nsiteY2867" fmla="*/ 1538781 h 6857985"/>
                <a:gd name="connsiteX2868" fmla="*/ 1721960 w 6868353"/>
                <a:gd name="connsiteY2868" fmla="*/ 1538441 h 6857985"/>
                <a:gd name="connsiteX2869" fmla="*/ 1711300 w 6868353"/>
                <a:gd name="connsiteY2869" fmla="*/ 1553674 h 6857985"/>
                <a:gd name="connsiteX2870" fmla="*/ 1682476 w 6868353"/>
                <a:gd name="connsiteY2870" fmla="*/ 1583248 h 6857985"/>
                <a:gd name="connsiteX2871" fmla="*/ 1618273 w 6868353"/>
                <a:gd name="connsiteY2871" fmla="*/ 1639438 h 6857985"/>
                <a:gd name="connsiteX2872" fmla="*/ 1668956 w 6868353"/>
                <a:gd name="connsiteY2872" fmla="*/ 1590978 h 6857985"/>
                <a:gd name="connsiteX2873" fmla="*/ 1694920 w 6868353"/>
                <a:gd name="connsiteY2873" fmla="*/ 1564037 h 6857985"/>
                <a:gd name="connsiteX2874" fmla="*/ 1721960 w 6868353"/>
                <a:gd name="connsiteY2874" fmla="*/ 1538441 h 6857985"/>
                <a:gd name="connsiteX2875" fmla="*/ 1618911 w 6868353"/>
                <a:gd name="connsiteY2875" fmla="*/ 1537946 h 6857985"/>
                <a:gd name="connsiteX2876" fmla="*/ 1567506 w 6868353"/>
                <a:gd name="connsiteY2876" fmla="*/ 1594773 h 6857985"/>
                <a:gd name="connsiteX2877" fmla="*/ 1552132 w 6868353"/>
                <a:gd name="connsiteY2877" fmla="*/ 1610997 h 6857985"/>
                <a:gd name="connsiteX2878" fmla="*/ 1535695 w 6868353"/>
                <a:gd name="connsiteY2878" fmla="*/ 1629981 h 6857985"/>
                <a:gd name="connsiteX2879" fmla="*/ 1495730 w 6868353"/>
                <a:gd name="connsiteY2879" fmla="*/ 1676289 h 6857985"/>
                <a:gd name="connsiteX2880" fmla="*/ 1466198 w 6868353"/>
                <a:gd name="connsiteY2880" fmla="*/ 1696832 h 6857985"/>
                <a:gd name="connsiteX2881" fmla="*/ 1467967 w 6868353"/>
                <a:gd name="connsiteY2881" fmla="*/ 1681528 h 6857985"/>
                <a:gd name="connsiteX2882" fmla="*/ 1521099 w 6868353"/>
                <a:gd name="connsiteY2882" fmla="*/ 1640090 h 6857985"/>
                <a:gd name="connsiteX2883" fmla="*/ 1545775 w 6868353"/>
                <a:gd name="connsiteY2883" fmla="*/ 1609171 h 6857985"/>
                <a:gd name="connsiteX2884" fmla="*/ 1561914 w 6868353"/>
                <a:gd name="connsiteY2884" fmla="*/ 1584622 h 6857985"/>
                <a:gd name="connsiteX2885" fmla="*/ 1618911 w 6868353"/>
                <a:gd name="connsiteY2885" fmla="*/ 1537946 h 6857985"/>
                <a:gd name="connsiteX2886" fmla="*/ 6024413 w 6868353"/>
                <a:gd name="connsiteY2886" fmla="*/ 1534222 h 6857985"/>
                <a:gd name="connsiteX2887" fmla="*/ 6045479 w 6868353"/>
                <a:gd name="connsiteY2887" fmla="*/ 1613021 h 6857985"/>
                <a:gd name="connsiteX2888" fmla="*/ 6024413 w 6868353"/>
                <a:gd name="connsiteY2888" fmla="*/ 1534222 h 6857985"/>
                <a:gd name="connsiteX2889" fmla="*/ 1153904 w 6868353"/>
                <a:gd name="connsiteY2889" fmla="*/ 1531664 h 6857985"/>
                <a:gd name="connsiteX2890" fmla="*/ 1131141 w 6868353"/>
                <a:gd name="connsiteY2890" fmla="*/ 1551550 h 6857985"/>
                <a:gd name="connsiteX2891" fmla="*/ 1133703 w 6868353"/>
                <a:gd name="connsiteY2891" fmla="*/ 1576297 h 6857985"/>
                <a:gd name="connsiteX2892" fmla="*/ 1153904 w 6868353"/>
                <a:gd name="connsiteY2892" fmla="*/ 1531664 h 6857985"/>
                <a:gd name="connsiteX2893" fmla="*/ 5923035 w 6868353"/>
                <a:gd name="connsiteY2893" fmla="*/ 1525247 h 6857985"/>
                <a:gd name="connsiteX2894" fmla="*/ 5951405 w 6868353"/>
                <a:gd name="connsiteY2894" fmla="*/ 1556053 h 6857985"/>
                <a:gd name="connsiteX2895" fmla="*/ 5984107 w 6868353"/>
                <a:gd name="connsiteY2895" fmla="*/ 1596061 h 6857985"/>
                <a:gd name="connsiteX2896" fmla="*/ 6020875 w 6868353"/>
                <a:gd name="connsiteY2896" fmla="*/ 1642539 h 6857985"/>
                <a:gd name="connsiteX2897" fmla="*/ 6040367 w 6868353"/>
                <a:gd name="connsiteY2897" fmla="*/ 1667625 h 6857985"/>
                <a:gd name="connsiteX2898" fmla="*/ 6059325 w 6868353"/>
                <a:gd name="connsiteY2898" fmla="*/ 1694425 h 6857985"/>
                <a:gd name="connsiteX2899" fmla="*/ 6098143 w 6868353"/>
                <a:gd name="connsiteY2899" fmla="*/ 1749864 h 6857985"/>
                <a:gd name="connsiteX2900" fmla="*/ 6117723 w 6868353"/>
                <a:gd name="connsiteY2900" fmla="*/ 1778008 h 6857985"/>
                <a:gd name="connsiteX2901" fmla="*/ 6127491 w 6868353"/>
                <a:gd name="connsiteY2901" fmla="*/ 1792081 h 6857985"/>
                <a:gd name="connsiteX2902" fmla="*/ 6136637 w 6868353"/>
                <a:gd name="connsiteY2902" fmla="*/ 1806507 h 6857985"/>
                <a:gd name="connsiteX2903" fmla="*/ 6206615 w 6868353"/>
                <a:gd name="connsiteY2903" fmla="*/ 1916692 h 6857985"/>
                <a:gd name="connsiteX2904" fmla="*/ 6197243 w 6868353"/>
                <a:gd name="connsiteY2904" fmla="*/ 1918461 h 6857985"/>
                <a:gd name="connsiteX2905" fmla="*/ 6136991 w 6868353"/>
                <a:gd name="connsiteY2905" fmla="*/ 1811575 h 6857985"/>
                <a:gd name="connsiteX2906" fmla="*/ 6100663 w 6868353"/>
                <a:gd name="connsiteY2906" fmla="*/ 1764149 h 6857985"/>
                <a:gd name="connsiteX2907" fmla="*/ 6067819 w 6868353"/>
                <a:gd name="connsiteY2907" fmla="*/ 1715179 h 6857985"/>
                <a:gd name="connsiteX2908" fmla="*/ 6034211 w 6868353"/>
                <a:gd name="connsiteY2908" fmla="*/ 1686086 h 6857985"/>
                <a:gd name="connsiteX2909" fmla="*/ 6026253 w 6868353"/>
                <a:gd name="connsiteY2909" fmla="*/ 1674081 h 6857985"/>
                <a:gd name="connsiteX2910" fmla="*/ 6029751 w 6868353"/>
                <a:gd name="connsiteY2910" fmla="*/ 1666521 h 6857985"/>
                <a:gd name="connsiteX2911" fmla="*/ 5954081 w 6868353"/>
                <a:gd name="connsiteY2911" fmla="*/ 1563981 h 6857985"/>
                <a:gd name="connsiteX2912" fmla="*/ 5945133 w 6868353"/>
                <a:gd name="connsiteY2912" fmla="*/ 1566940 h 6857985"/>
                <a:gd name="connsiteX2913" fmla="*/ 5923035 w 6868353"/>
                <a:gd name="connsiteY2913" fmla="*/ 1525247 h 6857985"/>
                <a:gd name="connsiteX2914" fmla="*/ 5639849 w 6868353"/>
                <a:gd name="connsiteY2914" fmla="*/ 1522246 h 6857985"/>
                <a:gd name="connsiteX2915" fmla="*/ 5677735 w 6868353"/>
                <a:gd name="connsiteY2915" fmla="*/ 1556634 h 6857985"/>
                <a:gd name="connsiteX2916" fmla="*/ 5726293 w 6868353"/>
                <a:gd name="connsiteY2916" fmla="*/ 1609058 h 6857985"/>
                <a:gd name="connsiteX2917" fmla="*/ 5691875 w 6868353"/>
                <a:gd name="connsiteY2917" fmla="*/ 1578931 h 6857985"/>
                <a:gd name="connsiteX2918" fmla="*/ 5639849 w 6868353"/>
                <a:gd name="connsiteY2918" fmla="*/ 1522246 h 6857985"/>
                <a:gd name="connsiteX2919" fmla="*/ 5629303 w 6868353"/>
                <a:gd name="connsiteY2919" fmla="*/ 1520179 h 6857985"/>
                <a:gd name="connsiteX2920" fmla="*/ 5660759 w 6868353"/>
                <a:gd name="connsiteY2920" fmla="*/ 1560343 h 6857985"/>
                <a:gd name="connsiteX2921" fmla="*/ 5687955 w 6868353"/>
                <a:gd name="connsiteY2921" fmla="*/ 1593881 h 6857985"/>
                <a:gd name="connsiteX2922" fmla="*/ 5705299 w 6868353"/>
                <a:gd name="connsiteY2922" fmla="*/ 1603763 h 6857985"/>
                <a:gd name="connsiteX2923" fmla="*/ 5760835 w 6868353"/>
                <a:gd name="connsiteY2923" fmla="*/ 1679758 h 6857985"/>
                <a:gd name="connsiteX2924" fmla="*/ 5777783 w 6868353"/>
                <a:gd name="connsiteY2924" fmla="*/ 1693533 h 6857985"/>
                <a:gd name="connsiteX2925" fmla="*/ 5806903 w 6868353"/>
                <a:gd name="connsiteY2925" fmla="*/ 1730412 h 6857985"/>
                <a:gd name="connsiteX2926" fmla="*/ 5844901 w 6868353"/>
                <a:gd name="connsiteY2926" fmla="*/ 1779906 h 6857985"/>
                <a:gd name="connsiteX2927" fmla="*/ 5865797 w 6868353"/>
                <a:gd name="connsiteY2927" fmla="*/ 1806450 h 6857985"/>
                <a:gd name="connsiteX2928" fmla="*/ 5886579 w 6868353"/>
                <a:gd name="connsiteY2928" fmla="*/ 1833165 h 6857985"/>
                <a:gd name="connsiteX2929" fmla="*/ 5889425 w 6868353"/>
                <a:gd name="connsiteY2929" fmla="*/ 1822604 h 6857985"/>
                <a:gd name="connsiteX2930" fmla="*/ 5937587 w 6868353"/>
                <a:gd name="connsiteY2930" fmla="*/ 1909599 h 6857985"/>
                <a:gd name="connsiteX2931" fmla="*/ 6003107 w 6868353"/>
                <a:gd name="connsiteY2931" fmla="*/ 2001168 h 6857985"/>
                <a:gd name="connsiteX2932" fmla="*/ 6022885 w 6868353"/>
                <a:gd name="connsiteY2932" fmla="*/ 2039548 h 6857985"/>
                <a:gd name="connsiteX2933" fmla="*/ 6037721 w 6868353"/>
                <a:gd name="connsiteY2933" fmla="*/ 2058051 h 6857985"/>
                <a:gd name="connsiteX2934" fmla="*/ 6012097 w 6868353"/>
                <a:gd name="connsiteY2934" fmla="*/ 2034310 h 6857985"/>
                <a:gd name="connsiteX2935" fmla="*/ 6003943 w 6868353"/>
                <a:gd name="connsiteY2935" fmla="*/ 2007453 h 6857985"/>
                <a:gd name="connsiteX2936" fmla="*/ 5967515 w 6868353"/>
                <a:gd name="connsiteY2936" fmla="*/ 1957266 h 6857985"/>
                <a:gd name="connsiteX2937" fmla="*/ 5928273 w 6868353"/>
                <a:gd name="connsiteY2937" fmla="*/ 1901714 h 6857985"/>
                <a:gd name="connsiteX2938" fmla="*/ 5885291 w 6868353"/>
                <a:gd name="connsiteY2938" fmla="*/ 1842735 h 6857985"/>
                <a:gd name="connsiteX2939" fmla="*/ 5863151 w 6868353"/>
                <a:gd name="connsiteY2939" fmla="*/ 1811873 h 6857985"/>
                <a:gd name="connsiteX2940" fmla="*/ 5857559 w 6868353"/>
                <a:gd name="connsiteY2940" fmla="*/ 1804044 h 6857985"/>
                <a:gd name="connsiteX2941" fmla="*/ 5851597 w 6868353"/>
                <a:gd name="connsiteY2941" fmla="*/ 1796427 h 6857985"/>
                <a:gd name="connsiteX2942" fmla="*/ 5839591 w 6868353"/>
                <a:gd name="connsiteY2942" fmla="*/ 1781081 h 6857985"/>
                <a:gd name="connsiteX2943" fmla="*/ 5790707 w 6868353"/>
                <a:gd name="connsiteY2943" fmla="*/ 1718464 h 6857985"/>
                <a:gd name="connsiteX2944" fmla="*/ 5765579 w 6868353"/>
                <a:gd name="connsiteY2944" fmla="*/ 1686893 h 6857985"/>
                <a:gd name="connsiteX2945" fmla="*/ 5739105 w 6868353"/>
                <a:gd name="connsiteY2945" fmla="*/ 1656144 h 6857985"/>
                <a:gd name="connsiteX2946" fmla="*/ 5685747 w 6868353"/>
                <a:gd name="connsiteY2946" fmla="*/ 1594886 h 6857985"/>
                <a:gd name="connsiteX2947" fmla="*/ 5658027 w 6868353"/>
                <a:gd name="connsiteY2947" fmla="*/ 1565553 h 6857985"/>
                <a:gd name="connsiteX2948" fmla="*/ 5629983 w 6868353"/>
                <a:gd name="connsiteY2948" fmla="*/ 1537026 h 6857985"/>
                <a:gd name="connsiteX2949" fmla="*/ 5629303 w 6868353"/>
                <a:gd name="connsiteY2949" fmla="*/ 1520179 h 6857985"/>
                <a:gd name="connsiteX2950" fmla="*/ 1606311 w 6868353"/>
                <a:gd name="connsiteY2950" fmla="*/ 1517418 h 6857985"/>
                <a:gd name="connsiteX2951" fmla="*/ 1567167 w 6868353"/>
                <a:gd name="connsiteY2951" fmla="*/ 1553929 h 6857985"/>
                <a:gd name="connsiteX2952" fmla="*/ 1597704 w 6868353"/>
                <a:gd name="connsiteY2952" fmla="*/ 1534760 h 6857985"/>
                <a:gd name="connsiteX2953" fmla="*/ 1606311 w 6868353"/>
                <a:gd name="connsiteY2953" fmla="*/ 1517418 h 6857985"/>
                <a:gd name="connsiteX2954" fmla="*/ 726090 w 6868353"/>
                <a:gd name="connsiteY2954" fmla="*/ 1512789 h 6857985"/>
                <a:gd name="connsiteX2955" fmla="*/ 681552 w 6868353"/>
                <a:gd name="connsiteY2955" fmla="*/ 1564208 h 6857985"/>
                <a:gd name="connsiteX2956" fmla="*/ 706879 w 6868353"/>
                <a:gd name="connsiteY2956" fmla="*/ 1536488 h 6857985"/>
                <a:gd name="connsiteX2957" fmla="*/ 701797 w 6868353"/>
                <a:gd name="connsiteY2957" fmla="*/ 1528305 h 6857985"/>
                <a:gd name="connsiteX2958" fmla="*/ 726090 w 6868353"/>
                <a:gd name="connsiteY2958" fmla="*/ 1512789 h 6857985"/>
                <a:gd name="connsiteX2959" fmla="*/ 6264107 w 6868353"/>
                <a:gd name="connsiteY2959" fmla="*/ 1502440 h 6857985"/>
                <a:gd name="connsiteX2960" fmla="*/ 6318203 w 6868353"/>
                <a:gd name="connsiteY2960" fmla="*/ 1578506 h 6857985"/>
                <a:gd name="connsiteX2961" fmla="*/ 6343503 w 6868353"/>
                <a:gd name="connsiteY2961" fmla="*/ 1615187 h 6857985"/>
                <a:gd name="connsiteX2962" fmla="*/ 6367271 w 6868353"/>
                <a:gd name="connsiteY2962" fmla="*/ 1651486 h 6857985"/>
                <a:gd name="connsiteX2963" fmla="*/ 6410931 w 6868353"/>
                <a:gd name="connsiteY2963" fmla="*/ 1723221 h 6857985"/>
                <a:gd name="connsiteX2964" fmla="*/ 6431913 w 6868353"/>
                <a:gd name="connsiteY2964" fmla="*/ 1758330 h 6857985"/>
                <a:gd name="connsiteX2965" fmla="*/ 6442247 w 6868353"/>
                <a:gd name="connsiteY2965" fmla="*/ 1775744 h 6857985"/>
                <a:gd name="connsiteX2966" fmla="*/ 6451945 w 6868353"/>
                <a:gd name="connsiteY2966" fmla="*/ 1793426 h 6857985"/>
                <a:gd name="connsiteX2967" fmla="*/ 6489887 w 6868353"/>
                <a:gd name="connsiteY2967" fmla="*/ 1863942 h 6857985"/>
                <a:gd name="connsiteX2968" fmla="*/ 6508829 w 6868353"/>
                <a:gd name="connsiteY2968" fmla="*/ 1899137 h 6857985"/>
                <a:gd name="connsiteX2969" fmla="*/ 6527531 w 6868353"/>
                <a:gd name="connsiteY2969" fmla="*/ 1934672 h 6857985"/>
                <a:gd name="connsiteX2970" fmla="*/ 6563915 w 6868353"/>
                <a:gd name="connsiteY2970" fmla="*/ 2007779 h 6857985"/>
                <a:gd name="connsiteX2971" fmla="*/ 6582815 w 6868353"/>
                <a:gd name="connsiteY2971" fmla="*/ 2045083 h 6857985"/>
                <a:gd name="connsiteX2972" fmla="*/ 6601967 w 6868353"/>
                <a:gd name="connsiteY2972" fmla="*/ 2083265 h 6857985"/>
                <a:gd name="connsiteX2973" fmla="*/ 6597451 w 6868353"/>
                <a:gd name="connsiteY2973" fmla="*/ 2087257 h 6857985"/>
                <a:gd name="connsiteX2974" fmla="*/ 6638535 w 6868353"/>
                <a:gd name="connsiteY2974" fmla="*/ 2178528 h 6857985"/>
                <a:gd name="connsiteX2975" fmla="*/ 6659759 w 6868353"/>
                <a:gd name="connsiteY2975" fmla="*/ 2228786 h 6857985"/>
                <a:gd name="connsiteX2976" fmla="*/ 6679295 w 6868353"/>
                <a:gd name="connsiteY2976" fmla="*/ 2281224 h 6857985"/>
                <a:gd name="connsiteX2977" fmla="*/ 6718949 w 6868353"/>
                <a:gd name="connsiteY2977" fmla="*/ 2384954 h 6857985"/>
                <a:gd name="connsiteX2978" fmla="*/ 6755603 w 6868353"/>
                <a:gd name="connsiteY2978" fmla="*/ 2480090 h 6857985"/>
                <a:gd name="connsiteX2979" fmla="*/ 6768173 w 6868353"/>
                <a:gd name="connsiteY2979" fmla="*/ 2550535 h 6857985"/>
                <a:gd name="connsiteX2980" fmla="*/ 6779669 w 6868353"/>
                <a:gd name="connsiteY2980" fmla="*/ 2627465 h 6857985"/>
                <a:gd name="connsiteX2981" fmla="*/ 6798399 w 6868353"/>
                <a:gd name="connsiteY2981" fmla="*/ 2717945 h 6857985"/>
                <a:gd name="connsiteX2982" fmla="*/ 6826175 w 6868353"/>
                <a:gd name="connsiteY2982" fmla="*/ 2831244 h 6857985"/>
                <a:gd name="connsiteX2983" fmla="*/ 6822707 w 6868353"/>
                <a:gd name="connsiteY2983" fmla="*/ 2852253 h 6857985"/>
                <a:gd name="connsiteX2984" fmla="*/ 6829955 w 6868353"/>
                <a:gd name="connsiteY2984" fmla="*/ 2893421 h 6857985"/>
                <a:gd name="connsiteX2985" fmla="*/ 6864443 w 6868353"/>
                <a:gd name="connsiteY2985" fmla="*/ 3109261 h 6857985"/>
                <a:gd name="connsiteX2986" fmla="*/ 6865585 w 6868353"/>
                <a:gd name="connsiteY2986" fmla="*/ 3120686 h 6857985"/>
                <a:gd name="connsiteX2987" fmla="*/ 6858707 w 6868353"/>
                <a:gd name="connsiteY2987" fmla="*/ 3074703 h 6857985"/>
                <a:gd name="connsiteX2988" fmla="*/ 6839483 w 6868353"/>
                <a:gd name="connsiteY2988" fmla="*/ 2969771 h 6857985"/>
                <a:gd name="connsiteX2989" fmla="*/ 6827421 w 6868353"/>
                <a:gd name="connsiteY2989" fmla="*/ 2905781 h 6857985"/>
                <a:gd name="connsiteX2990" fmla="*/ 6820839 w 6868353"/>
                <a:gd name="connsiteY2990" fmla="*/ 2872440 h 6857985"/>
                <a:gd name="connsiteX2991" fmla="*/ 6813107 w 6868353"/>
                <a:gd name="connsiteY2991" fmla="*/ 2838917 h 6857985"/>
                <a:gd name="connsiteX2992" fmla="*/ 6782799 w 6868353"/>
                <a:gd name="connsiteY2992" fmla="*/ 2709634 h 6857985"/>
                <a:gd name="connsiteX2993" fmla="*/ 6754751 w 6868353"/>
                <a:gd name="connsiteY2993" fmla="*/ 2609033 h 6857985"/>
                <a:gd name="connsiteX2994" fmla="*/ 6791419 w 6868353"/>
                <a:gd name="connsiteY2994" fmla="*/ 2713754 h 6857985"/>
                <a:gd name="connsiteX2995" fmla="*/ 6765767 w 6868353"/>
                <a:gd name="connsiteY2995" fmla="*/ 2595881 h 6857985"/>
                <a:gd name="connsiteX2996" fmla="*/ 6751921 w 6868353"/>
                <a:gd name="connsiteY2996" fmla="*/ 2590911 h 6857985"/>
                <a:gd name="connsiteX2997" fmla="*/ 6738315 w 6868353"/>
                <a:gd name="connsiteY2997" fmla="*/ 2545708 h 6857985"/>
                <a:gd name="connsiteX2998" fmla="*/ 6732441 w 6868353"/>
                <a:gd name="connsiteY2998" fmla="*/ 2542537 h 6857985"/>
                <a:gd name="connsiteX2999" fmla="*/ 6693707 w 6868353"/>
                <a:gd name="connsiteY2999" fmla="*/ 2419199 h 6857985"/>
                <a:gd name="connsiteX3000" fmla="*/ 6672031 w 6868353"/>
                <a:gd name="connsiteY3000" fmla="*/ 2356908 h 6857985"/>
                <a:gd name="connsiteX3001" fmla="*/ 6651135 w 6868353"/>
                <a:gd name="connsiteY3001" fmla="*/ 2300591 h 6857985"/>
                <a:gd name="connsiteX3002" fmla="*/ 6635607 w 6868353"/>
                <a:gd name="connsiteY3002" fmla="*/ 2259904 h 6857985"/>
                <a:gd name="connsiteX3003" fmla="*/ 6627621 w 6868353"/>
                <a:gd name="connsiteY3003" fmla="*/ 2239645 h 6857985"/>
                <a:gd name="connsiteX3004" fmla="*/ 6618843 w 6868353"/>
                <a:gd name="connsiteY3004" fmla="*/ 2219754 h 6857985"/>
                <a:gd name="connsiteX3005" fmla="*/ 6583253 w 6868353"/>
                <a:gd name="connsiteY3005" fmla="*/ 2140984 h 6857985"/>
                <a:gd name="connsiteX3006" fmla="*/ 6508871 w 6868353"/>
                <a:gd name="connsiteY3006" fmla="*/ 1992121 h 6857985"/>
                <a:gd name="connsiteX3007" fmla="*/ 6436923 w 6868353"/>
                <a:gd name="connsiteY3007" fmla="*/ 1860078 h 6857985"/>
                <a:gd name="connsiteX3008" fmla="*/ 6405637 w 6868353"/>
                <a:gd name="connsiteY3008" fmla="*/ 1801411 h 6857985"/>
                <a:gd name="connsiteX3009" fmla="*/ 6377451 w 6868353"/>
                <a:gd name="connsiteY3009" fmla="*/ 1749369 h 6857985"/>
                <a:gd name="connsiteX3010" fmla="*/ 6374633 w 6868353"/>
                <a:gd name="connsiteY3010" fmla="*/ 1760652 h 6857985"/>
                <a:gd name="connsiteX3011" fmla="*/ 6349433 w 6868353"/>
                <a:gd name="connsiteY3011" fmla="*/ 1703797 h 6857985"/>
                <a:gd name="connsiteX3012" fmla="*/ 6350793 w 6868353"/>
                <a:gd name="connsiteY3012" fmla="*/ 1710861 h 6857985"/>
                <a:gd name="connsiteX3013" fmla="*/ 6290597 w 6868353"/>
                <a:gd name="connsiteY3013" fmla="*/ 1633011 h 6857985"/>
                <a:gd name="connsiteX3014" fmla="*/ 6224991 w 6868353"/>
                <a:gd name="connsiteY3014" fmla="*/ 1523591 h 6857985"/>
                <a:gd name="connsiteX3015" fmla="*/ 6253815 w 6868353"/>
                <a:gd name="connsiteY3015" fmla="*/ 1560640 h 6857985"/>
                <a:gd name="connsiteX3016" fmla="*/ 6251693 w 6868353"/>
                <a:gd name="connsiteY3016" fmla="*/ 1572178 h 6857985"/>
                <a:gd name="connsiteX3017" fmla="*/ 6306963 w 6868353"/>
                <a:gd name="connsiteY3017" fmla="*/ 1639651 h 6857985"/>
                <a:gd name="connsiteX3018" fmla="*/ 6323539 w 6868353"/>
                <a:gd name="connsiteY3018" fmla="*/ 1646999 h 6857985"/>
                <a:gd name="connsiteX3019" fmla="*/ 6309255 w 6868353"/>
                <a:gd name="connsiteY3019" fmla="*/ 1628226 h 6857985"/>
                <a:gd name="connsiteX3020" fmla="*/ 6319591 w 6868353"/>
                <a:gd name="connsiteY3020" fmla="*/ 1651430 h 6857985"/>
                <a:gd name="connsiteX3021" fmla="*/ 6345441 w 6868353"/>
                <a:gd name="connsiteY3021" fmla="*/ 1682759 h 6857985"/>
                <a:gd name="connsiteX3022" fmla="*/ 6315639 w 6868353"/>
                <a:gd name="connsiteY3022" fmla="*/ 1655847 h 6857985"/>
                <a:gd name="connsiteX3023" fmla="*/ 6366847 w 6868353"/>
                <a:gd name="connsiteY3023" fmla="*/ 1718634 h 6857985"/>
                <a:gd name="connsiteX3024" fmla="*/ 6377451 w 6868353"/>
                <a:gd name="connsiteY3024" fmla="*/ 1749340 h 6857985"/>
                <a:gd name="connsiteX3025" fmla="*/ 6376275 w 6868353"/>
                <a:gd name="connsiteY3025" fmla="*/ 1716949 h 6857985"/>
                <a:gd name="connsiteX3026" fmla="*/ 6406459 w 6868353"/>
                <a:gd name="connsiteY3026" fmla="*/ 1801764 h 6857985"/>
                <a:gd name="connsiteX3027" fmla="*/ 6486235 w 6868353"/>
                <a:gd name="connsiteY3027" fmla="*/ 1924153 h 6857985"/>
                <a:gd name="connsiteX3028" fmla="*/ 6494063 w 6868353"/>
                <a:gd name="connsiteY3028" fmla="*/ 1945105 h 6857985"/>
                <a:gd name="connsiteX3029" fmla="*/ 6504651 w 6868353"/>
                <a:gd name="connsiteY3029" fmla="*/ 1968748 h 6857985"/>
                <a:gd name="connsiteX3030" fmla="*/ 6531875 w 6868353"/>
                <a:gd name="connsiteY3030" fmla="*/ 2021087 h 6857985"/>
                <a:gd name="connsiteX3031" fmla="*/ 6560347 w 6868353"/>
                <a:gd name="connsiteY3031" fmla="*/ 2076512 h 6857985"/>
                <a:gd name="connsiteX3032" fmla="*/ 6571899 w 6868353"/>
                <a:gd name="connsiteY3032" fmla="*/ 2104232 h 6857985"/>
                <a:gd name="connsiteX3033" fmla="*/ 6580295 w 6868353"/>
                <a:gd name="connsiteY3033" fmla="*/ 2131130 h 6857985"/>
                <a:gd name="connsiteX3034" fmla="*/ 6600609 w 6868353"/>
                <a:gd name="connsiteY3034" fmla="*/ 2158906 h 6857985"/>
                <a:gd name="connsiteX3035" fmla="*/ 6618801 w 6868353"/>
                <a:gd name="connsiteY3035" fmla="*/ 2212166 h 6857985"/>
                <a:gd name="connsiteX3036" fmla="*/ 6630367 w 6868353"/>
                <a:gd name="connsiteY3036" fmla="*/ 2238286 h 6857985"/>
                <a:gd name="connsiteX3037" fmla="*/ 6641523 w 6868353"/>
                <a:gd name="connsiteY3037" fmla="*/ 2264377 h 6857985"/>
                <a:gd name="connsiteX3038" fmla="*/ 6674453 w 6868353"/>
                <a:gd name="connsiteY3038" fmla="*/ 2361495 h 6857985"/>
                <a:gd name="connsiteX3039" fmla="*/ 6714957 w 6868353"/>
                <a:gd name="connsiteY3039" fmla="*/ 2467008 h 6857985"/>
                <a:gd name="connsiteX3040" fmla="*/ 6745351 w 6868353"/>
                <a:gd name="connsiteY3040" fmla="*/ 2561493 h 6857985"/>
                <a:gd name="connsiteX3041" fmla="*/ 6762143 w 6868353"/>
                <a:gd name="connsiteY3041" fmla="*/ 2584782 h 6857985"/>
                <a:gd name="connsiteX3042" fmla="*/ 6762467 w 6868353"/>
                <a:gd name="connsiteY3042" fmla="*/ 2549842 h 6857985"/>
                <a:gd name="connsiteX3043" fmla="*/ 6758491 w 6868353"/>
                <a:gd name="connsiteY3043" fmla="*/ 2512637 h 6857985"/>
                <a:gd name="connsiteX3044" fmla="*/ 6734167 w 6868353"/>
                <a:gd name="connsiteY3044" fmla="*/ 2439501 h 6857985"/>
                <a:gd name="connsiteX3045" fmla="*/ 6721935 w 6868353"/>
                <a:gd name="connsiteY3045" fmla="*/ 2403882 h 6857985"/>
                <a:gd name="connsiteX3046" fmla="*/ 6715835 w 6868353"/>
                <a:gd name="connsiteY3046" fmla="*/ 2386341 h 6857985"/>
                <a:gd name="connsiteX3047" fmla="*/ 6709081 w 6868353"/>
                <a:gd name="connsiteY3047" fmla="*/ 2369225 h 6857985"/>
                <a:gd name="connsiteX3048" fmla="*/ 6657055 w 6868353"/>
                <a:gd name="connsiteY3048" fmla="*/ 2239319 h 6857985"/>
                <a:gd name="connsiteX3049" fmla="*/ 6607843 w 6868353"/>
                <a:gd name="connsiteY3049" fmla="*/ 2125312 h 6857985"/>
                <a:gd name="connsiteX3050" fmla="*/ 6587231 w 6868353"/>
                <a:gd name="connsiteY3050" fmla="*/ 2074261 h 6857985"/>
                <a:gd name="connsiteX3051" fmla="*/ 6568643 w 6868353"/>
                <a:gd name="connsiteY3051" fmla="*/ 2028180 h 6857985"/>
                <a:gd name="connsiteX3052" fmla="*/ 6546925 w 6868353"/>
                <a:gd name="connsiteY3052" fmla="*/ 2001153 h 6857985"/>
                <a:gd name="connsiteX3053" fmla="*/ 6516559 w 6868353"/>
                <a:gd name="connsiteY3053" fmla="*/ 1922058 h 6857985"/>
                <a:gd name="connsiteX3054" fmla="*/ 6476635 w 6868353"/>
                <a:gd name="connsiteY3054" fmla="*/ 1853495 h 6857985"/>
                <a:gd name="connsiteX3055" fmla="*/ 6439855 w 6868353"/>
                <a:gd name="connsiteY3055" fmla="*/ 1780515 h 6857985"/>
                <a:gd name="connsiteX3056" fmla="*/ 6377607 w 6868353"/>
                <a:gd name="connsiteY3056" fmla="*/ 1672892 h 6857985"/>
                <a:gd name="connsiteX3057" fmla="*/ 6361423 w 6868353"/>
                <a:gd name="connsiteY3057" fmla="*/ 1664921 h 6857985"/>
                <a:gd name="connsiteX3058" fmla="*/ 6357263 w 6868353"/>
                <a:gd name="connsiteY3058" fmla="*/ 1643714 h 6857985"/>
                <a:gd name="connsiteX3059" fmla="*/ 6278351 w 6868353"/>
                <a:gd name="connsiteY3059" fmla="*/ 1539971 h 6857985"/>
                <a:gd name="connsiteX3060" fmla="*/ 6264107 w 6868353"/>
                <a:gd name="connsiteY3060" fmla="*/ 1502440 h 6857985"/>
                <a:gd name="connsiteX3061" fmla="*/ 6282695 w 6868353"/>
                <a:gd name="connsiteY3061" fmla="*/ 1497909 h 6857985"/>
                <a:gd name="connsiteX3062" fmla="*/ 6360363 w 6868353"/>
                <a:gd name="connsiteY3062" fmla="*/ 1603889 h 6857985"/>
                <a:gd name="connsiteX3063" fmla="*/ 6401275 w 6868353"/>
                <a:gd name="connsiteY3063" fmla="*/ 1667327 h 6857985"/>
                <a:gd name="connsiteX3064" fmla="*/ 6449297 w 6868353"/>
                <a:gd name="connsiteY3064" fmla="*/ 1740775 h 6857985"/>
                <a:gd name="connsiteX3065" fmla="*/ 6476819 w 6868353"/>
                <a:gd name="connsiteY3065" fmla="*/ 1770575 h 6857985"/>
                <a:gd name="connsiteX3066" fmla="*/ 6535571 w 6868353"/>
                <a:gd name="connsiteY3066" fmla="*/ 1870709 h 6857985"/>
                <a:gd name="connsiteX3067" fmla="*/ 6586155 w 6868353"/>
                <a:gd name="connsiteY3067" fmla="*/ 1974467 h 6857985"/>
                <a:gd name="connsiteX3068" fmla="*/ 6596135 w 6868353"/>
                <a:gd name="connsiteY3068" fmla="*/ 2011629 h 6857985"/>
                <a:gd name="connsiteX3069" fmla="*/ 6678403 w 6868353"/>
                <a:gd name="connsiteY3069" fmla="*/ 2178329 h 6857985"/>
                <a:gd name="connsiteX3070" fmla="*/ 6662887 w 6868353"/>
                <a:gd name="connsiteY3070" fmla="*/ 2153484 h 6857985"/>
                <a:gd name="connsiteX3071" fmla="*/ 6688341 w 6868353"/>
                <a:gd name="connsiteY3071" fmla="*/ 2215067 h 6857985"/>
                <a:gd name="connsiteX3072" fmla="*/ 6718071 w 6868353"/>
                <a:gd name="connsiteY3072" fmla="*/ 2290270 h 6857985"/>
                <a:gd name="connsiteX3073" fmla="*/ 6747489 w 6868353"/>
                <a:gd name="connsiteY3073" fmla="*/ 2369479 h 6857985"/>
                <a:gd name="connsiteX3074" fmla="*/ 6767139 w 6868353"/>
                <a:gd name="connsiteY3074" fmla="*/ 2444710 h 6857985"/>
                <a:gd name="connsiteX3075" fmla="*/ 6748013 w 6868353"/>
                <a:gd name="connsiteY3075" fmla="*/ 2385137 h 6857985"/>
                <a:gd name="connsiteX3076" fmla="*/ 6726339 w 6868353"/>
                <a:gd name="connsiteY3076" fmla="*/ 2326017 h 6857985"/>
                <a:gd name="connsiteX3077" fmla="*/ 6703757 w 6868353"/>
                <a:gd name="connsiteY3077" fmla="*/ 2266854 h 6857985"/>
                <a:gd name="connsiteX3078" fmla="*/ 6692305 w 6868353"/>
                <a:gd name="connsiteY3078" fmla="*/ 2237237 h 6857985"/>
                <a:gd name="connsiteX3079" fmla="*/ 6680371 w 6868353"/>
                <a:gd name="connsiteY3079" fmla="*/ 2207776 h 6857985"/>
                <a:gd name="connsiteX3080" fmla="*/ 6628923 w 6868353"/>
                <a:gd name="connsiteY3080" fmla="*/ 2091334 h 6857985"/>
                <a:gd name="connsiteX3081" fmla="*/ 6615883 w 6868353"/>
                <a:gd name="connsiteY3081" fmla="*/ 2062326 h 6857985"/>
                <a:gd name="connsiteX3082" fmla="*/ 6601799 w 6868353"/>
                <a:gd name="connsiteY3082" fmla="*/ 2033870 h 6857985"/>
                <a:gd name="connsiteX3083" fmla="*/ 6573611 w 6868353"/>
                <a:gd name="connsiteY3083" fmla="*/ 1977128 h 6857985"/>
                <a:gd name="connsiteX3084" fmla="*/ 6589707 w 6868353"/>
                <a:gd name="connsiteY3084" fmla="*/ 1994088 h 6857985"/>
                <a:gd name="connsiteX3085" fmla="*/ 6557231 w 6868353"/>
                <a:gd name="connsiteY3085" fmla="*/ 1925837 h 6857985"/>
                <a:gd name="connsiteX3086" fmla="*/ 6548411 w 6868353"/>
                <a:gd name="connsiteY3086" fmla="*/ 1909400 h 6857985"/>
                <a:gd name="connsiteX3087" fmla="*/ 6538927 w 6868353"/>
                <a:gd name="connsiteY3087" fmla="*/ 1892185 h 6857985"/>
                <a:gd name="connsiteX3088" fmla="*/ 6520083 w 6868353"/>
                <a:gd name="connsiteY3088" fmla="*/ 1851696 h 6857985"/>
                <a:gd name="connsiteX3089" fmla="*/ 6466287 w 6868353"/>
                <a:gd name="connsiteY3089" fmla="*/ 1782057 h 6857985"/>
                <a:gd name="connsiteX3090" fmla="*/ 6503251 w 6868353"/>
                <a:gd name="connsiteY3090" fmla="*/ 1835628 h 6857985"/>
                <a:gd name="connsiteX3091" fmla="*/ 6468311 w 6868353"/>
                <a:gd name="connsiteY3091" fmla="*/ 1763370 h 6857985"/>
                <a:gd name="connsiteX3092" fmla="*/ 6388847 w 6868353"/>
                <a:gd name="connsiteY3092" fmla="*/ 1657828 h 6857985"/>
                <a:gd name="connsiteX3093" fmla="*/ 6363619 w 6868353"/>
                <a:gd name="connsiteY3093" fmla="*/ 1617296 h 6857985"/>
                <a:gd name="connsiteX3094" fmla="*/ 6336465 w 6868353"/>
                <a:gd name="connsiteY3094" fmla="*/ 1576085 h 6857985"/>
                <a:gd name="connsiteX3095" fmla="*/ 6282695 w 6868353"/>
                <a:gd name="connsiteY3095" fmla="*/ 1497909 h 6857985"/>
                <a:gd name="connsiteX3096" fmla="*/ 5866189 w 6868353"/>
                <a:gd name="connsiteY3096" fmla="*/ 1496350 h 6857985"/>
                <a:gd name="connsiteX3097" fmla="*/ 5879359 w 6868353"/>
                <a:gd name="connsiteY3097" fmla="*/ 1512605 h 6857985"/>
                <a:gd name="connsiteX3098" fmla="*/ 5882771 w 6868353"/>
                <a:gd name="connsiteY3098" fmla="*/ 1507721 h 6857985"/>
                <a:gd name="connsiteX3099" fmla="*/ 5878143 w 6868353"/>
                <a:gd name="connsiteY3099" fmla="*/ 1541117 h 6857985"/>
                <a:gd name="connsiteX3100" fmla="*/ 5855659 w 6868353"/>
                <a:gd name="connsiteY3100" fmla="*/ 1500076 h 6857985"/>
                <a:gd name="connsiteX3101" fmla="*/ 5866999 w 6868353"/>
                <a:gd name="connsiteY3101" fmla="*/ 1520689 h 6857985"/>
                <a:gd name="connsiteX3102" fmla="*/ 5871927 w 6868353"/>
                <a:gd name="connsiteY3102" fmla="*/ 1504663 h 6857985"/>
                <a:gd name="connsiteX3103" fmla="*/ 5866189 w 6868353"/>
                <a:gd name="connsiteY3103" fmla="*/ 1496350 h 6857985"/>
                <a:gd name="connsiteX3104" fmla="*/ 5819857 w 6868353"/>
                <a:gd name="connsiteY3104" fmla="*/ 1495998 h 6857985"/>
                <a:gd name="connsiteX3105" fmla="*/ 5849191 w 6868353"/>
                <a:gd name="connsiteY3105" fmla="*/ 1527257 h 6857985"/>
                <a:gd name="connsiteX3106" fmla="*/ 5812991 w 6868353"/>
                <a:gd name="connsiteY3106" fmla="*/ 1505696 h 6857985"/>
                <a:gd name="connsiteX3107" fmla="*/ 5819857 w 6868353"/>
                <a:gd name="connsiteY3107" fmla="*/ 1495998 h 6857985"/>
                <a:gd name="connsiteX3108" fmla="*/ 645390 w 6868353"/>
                <a:gd name="connsiteY3108" fmla="*/ 1491194 h 6857985"/>
                <a:gd name="connsiteX3109" fmla="*/ 641219 w 6868353"/>
                <a:gd name="connsiteY3109" fmla="*/ 1498547 h 6857985"/>
                <a:gd name="connsiteX3110" fmla="*/ 640737 w 6868353"/>
                <a:gd name="connsiteY3110" fmla="*/ 1504550 h 6857985"/>
                <a:gd name="connsiteX3111" fmla="*/ 613924 w 6868353"/>
                <a:gd name="connsiteY3111" fmla="*/ 1545166 h 6857985"/>
                <a:gd name="connsiteX3112" fmla="*/ 601112 w 6868353"/>
                <a:gd name="connsiteY3112" fmla="*/ 1559352 h 6857985"/>
                <a:gd name="connsiteX3113" fmla="*/ 588809 w 6868353"/>
                <a:gd name="connsiteY3113" fmla="*/ 1567478 h 6857985"/>
                <a:gd name="connsiteX3114" fmla="*/ 641842 w 6868353"/>
                <a:gd name="connsiteY3114" fmla="*/ 1492303 h 6857985"/>
                <a:gd name="connsiteX3115" fmla="*/ 645390 w 6868353"/>
                <a:gd name="connsiteY3115" fmla="*/ 1491194 h 6857985"/>
                <a:gd name="connsiteX3116" fmla="*/ 1857317 w 6868353"/>
                <a:gd name="connsiteY3116" fmla="*/ 1489330 h 6857985"/>
                <a:gd name="connsiteX3117" fmla="*/ 1818908 w 6868353"/>
                <a:gd name="connsiteY3117" fmla="*/ 1531122 h 6857985"/>
                <a:gd name="connsiteX3118" fmla="*/ 1762110 w 6868353"/>
                <a:gd name="connsiteY3118" fmla="*/ 1580573 h 6857985"/>
                <a:gd name="connsiteX3119" fmla="*/ 1801792 w 6868353"/>
                <a:gd name="connsiteY3119" fmla="*/ 1539206 h 6857985"/>
                <a:gd name="connsiteX3120" fmla="*/ 1814081 w 6868353"/>
                <a:gd name="connsiteY3120" fmla="*/ 1527866 h 6857985"/>
                <a:gd name="connsiteX3121" fmla="*/ 1827474 w 6868353"/>
                <a:gd name="connsiteY3121" fmla="*/ 1515945 h 6857985"/>
                <a:gd name="connsiteX3122" fmla="*/ 1857317 w 6868353"/>
                <a:gd name="connsiteY3122" fmla="*/ 1489330 h 6857985"/>
                <a:gd name="connsiteX3123" fmla="*/ 728313 w 6868353"/>
                <a:gd name="connsiteY3123" fmla="*/ 1488495 h 6857985"/>
                <a:gd name="connsiteX3124" fmla="*/ 671968 w 6868353"/>
                <a:gd name="connsiteY3124" fmla="*/ 1541754 h 6857985"/>
                <a:gd name="connsiteX3125" fmla="*/ 644574 w 6868353"/>
                <a:gd name="connsiteY3125" fmla="*/ 1593952 h 6857985"/>
                <a:gd name="connsiteX3126" fmla="*/ 728313 w 6868353"/>
                <a:gd name="connsiteY3126" fmla="*/ 1488495 h 6857985"/>
                <a:gd name="connsiteX3127" fmla="*/ 912569 w 6868353"/>
                <a:gd name="connsiteY3127" fmla="*/ 1487645 h 6857985"/>
                <a:gd name="connsiteX3128" fmla="*/ 844813 w 6868353"/>
                <a:gd name="connsiteY3128" fmla="*/ 1531221 h 6857985"/>
                <a:gd name="connsiteX3129" fmla="*/ 857073 w 6868353"/>
                <a:gd name="connsiteY3129" fmla="*/ 1524256 h 6857985"/>
                <a:gd name="connsiteX3130" fmla="*/ 869942 w 6868353"/>
                <a:gd name="connsiteY3130" fmla="*/ 1511500 h 6857985"/>
                <a:gd name="connsiteX3131" fmla="*/ 876695 w 6868353"/>
                <a:gd name="connsiteY3131" fmla="*/ 1502227 h 6857985"/>
                <a:gd name="connsiteX3132" fmla="*/ 867946 w 6868353"/>
                <a:gd name="connsiteY3132" fmla="*/ 1529126 h 6857985"/>
                <a:gd name="connsiteX3133" fmla="*/ 885656 w 6868353"/>
                <a:gd name="connsiteY3133" fmla="*/ 1524553 h 6857985"/>
                <a:gd name="connsiteX3134" fmla="*/ 912569 w 6868353"/>
                <a:gd name="connsiteY3134" fmla="*/ 1487645 h 6857985"/>
                <a:gd name="connsiteX3135" fmla="*/ 5676843 w 6868353"/>
                <a:gd name="connsiteY3135" fmla="*/ 1485111 h 6857985"/>
                <a:gd name="connsiteX3136" fmla="*/ 5755895 w 6868353"/>
                <a:gd name="connsiteY3136" fmla="*/ 1576736 h 6857985"/>
                <a:gd name="connsiteX3137" fmla="*/ 5796867 w 6868353"/>
                <a:gd name="connsiteY3137" fmla="*/ 1616730 h 6857985"/>
                <a:gd name="connsiteX3138" fmla="*/ 5814903 w 6868353"/>
                <a:gd name="connsiteY3138" fmla="*/ 1637796 h 6857985"/>
                <a:gd name="connsiteX3139" fmla="*/ 5823453 w 6868353"/>
                <a:gd name="connsiteY3139" fmla="*/ 1648357 h 6857985"/>
                <a:gd name="connsiteX3140" fmla="*/ 5831311 w 6868353"/>
                <a:gd name="connsiteY3140" fmla="*/ 1659215 h 6857985"/>
                <a:gd name="connsiteX3141" fmla="*/ 5890289 w 6868353"/>
                <a:gd name="connsiteY3141" fmla="*/ 1735975 h 6857985"/>
                <a:gd name="connsiteX3142" fmla="*/ 5839521 w 6868353"/>
                <a:gd name="connsiteY3142" fmla="*/ 1685449 h 6857985"/>
                <a:gd name="connsiteX3143" fmla="*/ 5752413 w 6868353"/>
                <a:gd name="connsiteY3143" fmla="*/ 1581549 h 6857985"/>
                <a:gd name="connsiteX3144" fmla="*/ 5737293 w 6868353"/>
                <a:gd name="connsiteY3144" fmla="*/ 1553391 h 6857985"/>
                <a:gd name="connsiteX3145" fmla="*/ 5728459 w 6868353"/>
                <a:gd name="connsiteY3145" fmla="*/ 1541810 h 6857985"/>
                <a:gd name="connsiteX3146" fmla="*/ 5718619 w 6868353"/>
                <a:gd name="connsiteY3146" fmla="*/ 1531433 h 6857985"/>
                <a:gd name="connsiteX3147" fmla="*/ 5676843 w 6868353"/>
                <a:gd name="connsiteY3147" fmla="*/ 1485111 h 6857985"/>
                <a:gd name="connsiteX3148" fmla="*/ 873297 w 6868353"/>
                <a:gd name="connsiteY3148" fmla="*/ 1482209 h 6857985"/>
                <a:gd name="connsiteX3149" fmla="*/ 848763 w 6868353"/>
                <a:gd name="connsiteY3149" fmla="*/ 1496097 h 6857985"/>
                <a:gd name="connsiteX3150" fmla="*/ 846781 w 6868353"/>
                <a:gd name="connsiteY3150" fmla="*/ 1513694 h 6857985"/>
                <a:gd name="connsiteX3151" fmla="*/ 783328 w 6868353"/>
                <a:gd name="connsiteY3151" fmla="*/ 1579171 h 6857985"/>
                <a:gd name="connsiteX3152" fmla="*/ 801181 w 6868353"/>
                <a:gd name="connsiteY3152" fmla="*/ 1568044 h 6857985"/>
                <a:gd name="connsiteX3153" fmla="*/ 811289 w 6868353"/>
                <a:gd name="connsiteY3153" fmla="*/ 1549951 h 6857985"/>
                <a:gd name="connsiteX3154" fmla="*/ 827074 w 6868353"/>
                <a:gd name="connsiteY3154" fmla="*/ 1536501 h 6857985"/>
                <a:gd name="connsiteX3155" fmla="*/ 873297 w 6868353"/>
                <a:gd name="connsiteY3155" fmla="*/ 1482209 h 6857985"/>
                <a:gd name="connsiteX3156" fmla="*/ 1707010 w 6868353"/>
                <a:gd name="connsiteY3156" fmla="*/ 1480411 h 6857985"/>
                <a:gd name="connsiteX3157" fmla="*/ 1656880 w 6868353"/>
                <a:gd name="connsiteY3157" fmla="*/ 1536190 h 6857985"/>
                <a:gd name="connsiteX3158" fmla="*/ 1639877 w 6868353"/>
                <a:gd name="connsiteY3158" fmla="*/ 1541301 h 6857985"/>
                <a:gd name="connsiteX3159" fmla="*/ 1682674 w 6868353"/>
                <a:gd name="connsiteY3159" fmla="*/ 1491411 h 6857985"/>
                <a:gd name="connsiteX3160" fmla="*/ 1707010 w 6868353"/>
                <a:gd name="connsiteY3160" fmla="*/ 1480411 h 6857985"/>
                <a:gd name="connsiteX3161" fmla="*/ 6087767 w 6868353"/>
                <a:gd name="connsiteY3161" fmla="*/ 1478359 h 6857985"/>
                <a:gd name="connsiteX3162" fmla="*/ 6148671 w 6868353"/>
                <a:gd name="connsiteY3162" fmla="*/ 1572900 h 6857985"/>
                <a:gd name="connsiteX3163" fmla="*/ 6097181 w 6868353"/>
                <a:gd name="connsiteY3163" fmla="*/ 1511925 h 6857985"/>
                <a:gd name="connsiteX3164" fmla="*/ 6087767 w 6868353"/>
                <a:gd name="connsiteY3164" fmla="*/ 1478359 h 6857985"/>
                <a:gd name="connsiteX3165" fmla="*/ 690805 w 6868353"/>
                <a:gd name="connsiteY3165" fmla="*/ 1473502 h 6857985"/>
                <a:gd name="connsiteX3166" fmla="*/ 655673 w 6868353"/>
                <a:gd name="connsiteY3166" fmla="*/ 1529381 h 6857985"/>
                <a:gd name="connsiteX3167" fmla="*/ 675677 w 6868353"/>
                <a:gd name="connsiteY3167" fmla="*/ 1499212 h 6857985"/>
                <a:gd name="connsiteX3168" fmla="*/ 631818 w 6868353"/>
                <a:gd name="connsiteY3168" fmla="*/ 1539150 h 6857985"/>
                <a:gd name="connsiteX3169" fmla="*/ 658476 w 6868353"/>
                <a:gd name="connsiteY3169" fmla="*/ 1498858 h 6857985"/>
                <a:gd name="connsiteX3170" fmla="*/ 659141 w 6868353"/>
                <a:gd name="connsiteY3170" fmla="*/ 1492615 h 6857985"/>
                <a:gd name="connsiteX3171" fmla="*/ 651227 w 6868353"/>
                <a:gd name="connsiteY3171" fmla="*/ 1515026 h 6857985"/>
                <a:gd name="connsiteX3172" fmla="*/ 676866 w 6868353"/>
                <a:gd name="connsiteY3172" fmla="*/ 1486938 h 6857985"/>
                <a:gd name="connsiteX3173" fmla="*/ 690805 w 6868353"/>
                <a:gd name="connsiteY3173" fmla="*/ 1473502 h 6857985"/>
                <a:gd name="connsiteX3174" fmla="*/ 6150171 w 6868353"/>
                <a:gd name="connsiteY3174" fmla="*/ 1470883 h 6857985"/>
                <a:gd name="connsiteX3175" fmla="*/ 6204195 w 6868353"/>
                <a:gd name="connsiteY3175" fmla="*/ 1537125 h 6857985"/>
                <a:gd name="connsiteX3176" fmla="*/ 6252811 w 6868353"/>
                <a:gd name="connsiteY3176" fmla="*/ 1603904 h 6857985"/>
                <a:gd name="connsiteX3177" fmla="*/ 6296825 w 6868353"/>
                <a:gd name="connsiteY3177" fmla="*/ 1666068 h 6857985"/>
                <a:gd name="connsiteX3178" fmla="*/ 6333223 w 6868353"/>
                <a:gd name="connsiteY3178" fmla="*/ 1721352 h 6857985"/>
                <a:gd name="connsiteX3179" fmla="*/ 6323865 w 6868353"/>
                <a:gd name="connsiteY3179" fmla="*/ 1723206 h 6857985"/>
                <a:gd name="connsiteX3180" fmla="*/ 6329175 w 6868353"/>
                <a:gd name="connsiteY3180" fmla="*/ 1725684 h 6857985"/>
                <a:gd name="connsiteX3181" fmla="*/ 6311789 w 6868353"/>
                <a:gd name="connsiteY3181" fmla="*/ 1696661 h 6857985"/>
                <a:gd name="connsiteX3182" fmla="*/ 6286475 w 6868353"/>
                <a:gd name="connsiteY3182" fmla="*/ 1663095 h 6857985"/>
                <a:gd name="connsiteX3183" fmla="*/ 6241755 w 6868353"/>
                <a:gd name="connsiteY3183" fmla="*/ 1592776 h 6857985"/>
                <a:gd name="connsiteX3184" fmla="*/ 6209589 w 6868353"/>
                <a:gd name="connsiteY3184" fmla="*/ 1560583 h 6857985"/>
                <a:gd name="connsiteX3185" fmla="*/ 6204507 w 6868353"/>
                <a:gd name="connsiteY3185" fmla="*/ 1539885 h 6857985"/>
                <a:gd name="connsiteX3186" fmla="*/ 6146519 w 6868353"/>
                <a:gd name="connsiteY3186" fmla="*/ 1475598 h 6857985"/>
                <a:gd name="connsiteX3187" fmla="*/ 6131753 w 6868353"/>
                <a:gd name="connsiteY3187" fmla="*/ 1476192 h 6857985"/>
                <a:gd name="connsiteX3188" fmla="*/ 6150171 w 6868353"/>
                <a:gd name="connsiteY3188" fmla="*/ 1470883 h 6857985"/>
                <a:gd name="connsiteX3189" fmla="*/ 5915983 w 6868353"/>
                <a:gd name="connsiteY3189" fmla="*/ 1470771 h 6857985"/>
                <a:gd name="connsiteX3190" fmla="*/ 5946549 w 6868353"/>
                <a:gd name="connsiteY3190" fmla="*/ 1520590 h 6857985"/>
                <a:gd name="connsiteX3191" fmla="*/ 5933567 w 6868353"/>
                <a:gd name="connsiteY3191" fmla="*/ 1510963 h 6857985"/>
                <a:gd name="connsiteX3192" fmla="*/ 5958907 w 6868353"/>
                <a:gd name="connsiteY3192" fmla="*/ 1543482 h 6857985"/>
                <a:gd name="connsiteX3193" fmla="*/ 5986317 w 6868353"/>
                <a:gd name="connsiteY3193" fmla="*/ 1574811 h 6857985"/>
                <a:gd name="connsiteX3194" fmla="*/ 5922581 w 6868353"/>
                <a:gd name="connsiteY3194" fmla="*/ 1507735 h 6857985"/>
                <a:gd name="connsiteX3195" fmla="*/ 5915983 w 6868353"/>
                <a:gd name="connsiteY3195" fmla="*/ 1470771 h 6857985"/>
                <a:gd name="connsiteX3196" fmla="*/ 6280255 w 6868353"/>
                <a:gd name="connsiteY3196" fmla="*/ 1464721 h 6857985"/>
                <a:gd name="connsiteX3197" fmla="*/ 6293965 w 6868353"/>
                <a:gd name="connsiteY3197" fmla="*/ 1481614 h 6857985"/>
                <a:gd name="connsiteX3198" fmla="*/ 6337823 w 6868353"/>
                <a:gd name="connsiteY3198" fmla="*/ 1540975 h 6857985"/>
                <a:gd name="connsiteX3199" fmla="*/ 6299247 w 6868353"/>
                <a:gd name="connsiteY3199" fmla="*/ 1505044 h 6857985"/>
                <a:gd name="connsiteX3200" fmla="*/ 6293937 w 6868353"/>
                <a:gd name="connsiteY3200" fmla="*/ 1483893 h 6857985"/>
                <a:gd name="connsiteX3201" fmla="*/ 6288415 w 6868353"/>
                <a:gd name="connsiteY3201" fmla="*/ 1481487 h 6857985"/>
                <a:gd name="connsiteX3202" fmla="*/ 6280255 w 6868353"/>
                <a:gd name="connsiteY3202" fmla="*/ 1464721 h 6857985"/>
                <a:gd name="connsiteX3203" fmla="*/ 1629464 w 6868353"/>
                <a:gd name="connsiteY3203" fmla="*/ 1461414 h 6857985"/>
                <a:gd name="connsiteX3204" fmla="*/ 1616433 w 6868353"/>
                <a:gd name="connsiteY3204" fmla="*/ 1465886 h 6857985"/>
                <a:gd name="connsiteX3205" fmla="*/ 1569389 w 6868353"/>
                <a:gd name="connsiteY3205" fmla="*/ 1512349 h 6857985"/>
                <a:gd name="connsiteX3206" fmla="*/ 1534067 w 6868353"/>
                <a:gd name="connsiteY3206" fmla="*/ 1554722 h 6857985"/>
                <a:gd name="connsiteX3207" fmla="*/ 1584084 w 6868353"/>
                <a:gd name="connsiteY3207" fmla="*/ 1505058 h 6857985"/>
                <a:gd name="connsiteX3208" fmla="*/ 1608180 w 6868353"/>
                <a:gd name="connsiteY3208" fmla="*/ 1485210 h 6857985"/>
                <a:gd name="connsiteX3209" fmla="*/ 1631879 w 6868353"/>
                <a:gd name="connsiteY3209" fmla="*/ 1471322 h 6857985"/>
                <a:gd name="connsiteX3210" fmla="*/ 1629464 w 6868353"/>
                <a:gd name="connsiteY3210" fmla="*/ 1461414 h 6857985"/>
                <a:gd name="connsiteX3211" fmla="*/ 1071724 w 6868353"/>
                <a:gd name="connsiteY3211" fmla="*/ 1458567 h 6857985"/>
                <a:gd name="connsiteX3212" fmla="*/ 1058685 w 6868353"/>
                <a:gd name="connsiteY3212" fmla="*/ 1460279 h 6857985"/>
                <a:gd name="connsiteX3213" fmla="*/ 1012490 w 6868353"/>
                <a:gd name="connsiteY3213" fmla="*/ 1504067 h 6857985"/>
                <a:gd name="connsiteX3214" fmla="*/ 1034150 w 6868353"/>
                <a:gd name="connsiteY3214" fmla="*/ 1472299 h 6857985"/>
                <a:gd name="connsiteX3215" fmla="*/ 1005680 w 6868353"/>
                <a:gd name="connsiteY3215" fmla="*/ 1498532 h 6857985"/>
                <a:gd name="connsiteX3216" fmla="*/ 997002 w 6868353"/>
                <a:gd name="connsiteY3216" fmla="*/ 1516228 h 6857985"/>
                <a:gd name="connsiteX3217" fmla="*/ 1004052 w 6868353"/>
                <a:gd name="connsiteY3217" fmla="*/ 1519513 h 6857985"/>
                <a:gd name="connsiteX3218" fmla="*/ 1023957 w 6868353"/>
                <a:gd name="connsiteY3218" fmla="*/ 1503728 h 6857985"/>
                <a:gd name="connsiteX3219" fmla="*/ 1063102 w 6868353"/>
                <a:gd name="connsiteY3219" fmla="*/ 1468745 h 6857985"/>
                <a:gd name="connsiteX3220" fmla="*/ 1055372 w 6868353"/>
                <a:gd name="connsiteY3220" fmla="*/ 1483016 h 6857985"/>
                <a:gd name="connsiteX3221" fmla="*/ 1071724 w 6868353"/>
                <a:gd name="connsiteY3221" fmla="*/ 1458567 h 6857985"/>
                <a:gd name="connsiteX3222" fmla="*/ 5676955 w 6868353"/>
                <a:gd name="connsiteY3222" fmla="*/ 1457086 h 6857985"/>
                <a:gd name="connsiteX3223" fmla="*/ 5696237 w 6868353"/>
                <a:gd name="connsiteY3223" fmla="*/ 1483654 h 6857985"/>
                <a:gd name="connsiteX3224" fmla="*/ 5732775 w 6868353"/>
                <a:gd name="connsiteY3224" fmla="*/ 1502879 h 6857985"/>
                <a:gd name="connsiteX3225" fmla="*/ 5731587 w 6868353"/>
                <a:gd name="connsiteY3225" fmla="*/ 1513865 h 6857985"/>
                <a:gd name="connsiteX3226" fmla="*/ 5755499 w 6868353"/>
                <a:gd name="connsiteY3226" fmla="*/ 1542391 h 6857985"/>
                <a:gd name="connsiteX3227" fmla="*/ 5747825 w 6868353"/>
                <a:gd name="connsiteY3227" fmla="*/ 1517503 h 6857985"/>
                <a:gd name="connsiteX3228" fmla="*/ 5814421 w 6868353"/>
                <a:gd name="connsiteY3228" fmla="*/ 1609326 h 6857985"/>
                <a:gd name="connsiteX3229" fmla="*/ 5808871 w 6868353"/>
                <a:gd name="connsiteY3229" fmla="*/ 1573622 h 6857985"/>
                <a:gd name="connsiteX3230" fmla="*/ 5823255 w 6868353"/>
                <a:gd name="connsiteY3230" fmla="*/ 1588968 h 6857985"/>
                <a:gd name="connsiteX3231" fmla="*/ 5807187 w 6868353"/>
                <a:gd name="connsiteY3231" fmla="*/ 1584580 h 6857985"/>
                <a:gd name="connsiteX3232" fmla="*/ 5799811 w 6868353"/>
                <a:gd name="connsiteY3232" fmla="*/ 1559734 h 6857985"/>
                <a:gd name="connsiteX3233" fmla="*/ 5752483 w 6868353"/>
                <a:gd name="connsiteY3233" fmla="*/ 1501746 h 6857985"/>
                <a:gd name="connsiteX3234" fmla="*/ 5734263 w 6868353"/>
                <a:gd name="connsiteY3234" fmla="*/ 1463734 h 6857985"/>
                <a:gd name="connsiteX3235" fmla="*/ 5779847 w 6868353"/>
                <a:gd name="connsiteY3235" fmla="*/ 1525714 h 6857985"/>
                <a:gd name="connsiteX3236" fmla="*/ 5793907 w 6868353"/>
                <a:gd name="connsiteY3236" fmla="*/ 1523662 h 6857985"/>
                <a:gd name="connsiteX3237" fmla="*/ 5817747 w 6868353"/>
                <a:gd name="connsiteY3237" fmla="*/ 1570338 h 6857985"/>
                <a:gd name="connsiteX3238" fmla="*/ 5811803 w 6868353"/>
                <a:gd name="connsiteY3238" fmla="*/ 1534195 h 6857985"/>
                <a:gd name="connsiteX3239" fmla="*/ 5765875 w 6868353"/>
                <a:gd name="connsiteY3239" fmla="*/ 1482294 h 6857985"/>
                <a:gd name="connsiteX3240" fmla="*/ 5779083 w 6868353"/>
                <a:gd name="connsiteY3240" fmla="*/ 1462729 h 6857985"/>
                <a:gd name="connsiteX3241" fmla="*/ 5786219 w 6868353"/>
                <a:gd name="connsiteY3241" fmla="*/ 1498547 h 6857985"/>
                <a:gd name="connsiteX3242" fmla="*/ 5824147 w 6868353"/>
                <a:gd name="connsiteY3242" fmla="*/ 1526125 h 6857985"/>
                <a:gd name="connsiteX3243" fmla="*/ 5869831 w 6868353"/>
                <a:gd name="connsiteY3243" fmla="*/ 1596189 h 6857985"/>
                <a:gd name="connsiteX3244" fmla="*/ 5876273 w 6868353"/>
                <a:gd name="connsiteY3244" fmla="*/ 1638844 h 6857985"/>
                <a:gd name="connsiteX3245" fmla="*/ 5875169 w 6868353"/>
                <a:gd name="connsiteY3245" fmla="*/ 1597661 h 6857985"/>
                <a:gd name="connsiteX3246" fmla="*/ 5882559 w 6868353"/>
                <a:gd name="connsiteY3246" fmla="*/ 1605674 h 6857985"/>
                <a:gd name="connsiteX3247" fmla="*/ 5878679 w 6868353"/>
                <a:gd name="connsiteY3247" fmla="*/ 1610289 h 6857985"/>
                <a:gd name="connsiteX3248" fmla="*/ 5950697 w 6868353"/>
                <a:gd name="connsiteY3248" fmla="*/ 1703783 h 6857985"/>
                <a:gd name="connsiteX3249" fmla="*/ 5980031 w 6868353"/>
                <a:gd name="connsiteY3249" fmla="*/ 1725585 h 6857985"/>
                <a:gd name="connsiteX3250" fmla="*/ 5989135 w 6868353"/>
                <a:gd name="connsiteY3250" fmla="*/ 1746849 h 6857985"/>
                <a:gd name="connsiteX3251" fmla="*/ 5937771 w 6868353"/>
                <a:gd name="connsiteY3251" fmla="*/ 1711031 h 6857985"/>
                <a:gd name="connsiteX3252" fmla="*/ 5947681 w 6868353"/>
                <a:gd name="connsiteY3252" fmla="*/ 1731715 h 6857985"/>
                <a:gd name="connsiteX3253" fmla="*/ 5956813 w 6868353"/>
                <a:gd name="connsiteY3253" fmla="*/ 1729011 h 6857985"/>
                <a:gd name="connsiteX3254" fmla="*/ 5970971 w 6868353"/>
                <a:gd name="connsiteY3254" fmla="*/ 1775701 h 6857985"/>
                <a:gd name="connsiteX3255" fmla="*/ 5972315 w 6868353"/>
                <a:gd name="connsiteY3255" fmla="*/ 1758429 h 6857985"/>
                <a:gd name="connsiteX3256" fmla="*/ 6050023 w 6868353"/>
                <a:gd name="connsiteY3256" fmla="*/ 1835289 h 6857985"/>
                <a:gd name="connsiteX3257" fmla="*/ 6086591 w 6868353"/>
                <a:gd name="connsiteY3257" fmla="*/ 1917457 h 6857985"/>
                <a:gd name="connsiteX3258" fmla="*/ 6106511 w 6868353"/>
                <a:gd name="connsiteY3258" fmla="*/ 1992475 h 6857985"/>
                <a:gd name="connsiteX3259" fmla="*/ 6069051 w 6868353"/>
                <a:gd name="connsiteY3259" fmla="*/ 1927905 h 6857985"/>
                <a:gd name="connsiteX3260" fmla="*/ 6092509 w 6868353"/>
                <a:gd name="connsiteY3260" fmla="*/ 1989276 h 6857985"/>
                <a:gd name="connsiteX3261" fmla="*/ 6107813 w 6868353"/>
                <a:gd name="connsiteY3261" fmla="*/ 2005471 h 6857985"/>
                <a:gd name="connsiteX3262" fmla="*/ 6165927 w 6868353"/>
                <a:gd name="connsiteY3262" fmla="*/ 2119790 h 6857985"/>
                <a:gd name="connsiteX3263" fmla="*/ 6164867 w 6868353"/>
                <a:gd name="connsiteY3263" fmla="*/ 2107091 h 6857985"/>
                <a:gd name="connsiteX3264" fmla="*/ 6192247 w 6868353"/>
                <a:gd name="connsiteY3264" fmla="*/ 2178189 h 6857985"/>
                <a:gd name="connsiteX3265" fmla="*/ 6217303 w 6868353"/>
                <a:gd name="connsiteY3265" fmla="*/ 2210835 h 6857985"/>
                <a:gd name="connsiteX3266" fmla="*/ 6213057 w 6868353"/>
                <a:gd name="connsiteY3266" fmla="*/ 2221113 h 6857985"/>
                <a:gd name="connsiteX3267" fmla="*/ 6177211 w 6868353"/>
                <a:gd name="connsiteY3267" fmla="*/ 2157505 h 6857985"/>
                <a:gd name="connsiteX3268" fmla="*/ 6181359 w 6868353"/>
                <a:gd name="connsiteY3268" fmla="*/ 2147057 h 6857985"/>
                <a:gd name="connsiteX3269" fmla="*/ 6166933 w 6868353"/>
                <a:gd name="connsiteY3269" fmla="*/ 2122480 h 6857985"/>
                <a:gd name="connsiteX3270" fmla="*/ 6151955 w 6868353"/>
                <a:gd name="connsiteY3270" fmla="*/ 2098809 h 6857985"/>
                <a:gd name="connsiteX3271" fmla="*/ 6122777 w 6868353"/>
                <a:gd name="connsiteY3271" fmla="*/ 2052601 h 6857985"/>
                <a:gd name="connsiteX3272" fmla="*/ 6066955 w 6868353"/>
                <a:gd name="connsiteY3272" fmla="*/ 1963481 h 6857985"/>
                <a:gd name="connsiteX3273" fmla="*/ 6013143 w 6868353"/>
                <a:gd name="connsiteY3273" fmla="*/ 1876443 h 6857985"/>
                <a:gd name="connsiteX3274" fmla="*/ 5959247 w 6868353"/>
                <a:gd name="connsiteY3274" fmla="*/ 1789108 h 6857985"/>
                <a:gd name="connsiteX3275" fmla="*/ 5962929 w 6868353"/>
                <a:gd name="connsiteY3275" fmla="*/ 1808093 h 6857985"/>
                <a:gd name="connsiteX3276" fmla="*/ 5929319 w 6868353"/>
                <a:gd name="connsiteY3276" fmla="*/ 1759548 h 6857985"/>
                <a:gd name="connsiteX3277" fmla="*/ 5895343 w 6868353"/>
                <a:gd name="connsiteY3277" fmla="*/ 1715151 h 6857985"/>
                <a:gd name="connsiteX3278" fmla="*/ 5861947 w 6868353"/>
                <a:gd name="connsiteY3278" fmla="*/ 1672864 h 6857985"/>
                <a:gd name="connsiteX3279" fmla="*/ 5845383 w 6868353"/>
                <a:gd name="connsiteY3279" fmla="*/ 1652152 h 6857985"/>
                <a:gd name="connsiteX3280" fmla="*/ 5828463 w 6868353"/>
                <a:gd name="connsiteY3280" fmla="*/ 1631865 h 6857985"/>
                <a:gd name="connsiteX3281" fmla="*/ 5756915 w 6868353"/>
                <a:gd name="connsiteY3281" fmla="*/ 1551778 h 6857985"/>
                <a:gd name="connsiteX3282" fmla="*/ 5738171 w 6868353"/>
                <a:gd name="connsiteY3282" fmla="*/ 1531052 h 6857985"/>
                <a:gd name="connsiteX3283" fmla="*/ 5718023 w 6868353"/>
                <a:gd name="connsiteY3283" fmla="*/ 1510637 h 6857985"/>
                <a:gd name="connsiteX3284" fmla="*/ 5675823 w 6868353"/>
                <a:gd name="connsiteY3284" fmla="*/ 1467939 h 6857985"/>
                <a:gd name="connsiteX3285" fmla="*/ 5675201 w 6868353"/>
                <a:gd name="connsiteY3285" fmla="*/ 1460759 h 6857985"/>
                <a:gd name="connsiteX3286" fmla="*/ 5676777 w 6868353"/>
                <a:gd name="connsiteY3286" fmla="*/ 1456843 h 6857985"/>
                <a:gd name="connsiteX3287" fmla="*/ 5677011 w 6868353"/>
                <a:gd name="connsiteY3287" fmla="*/ 1456967 h 6857985"/>
                <a:gd name="connsiteX3288" fmla="*/ 5676955 w 6868353"/>
                <a:gd name="connsiteY3288" fmla="*/ 1457086 h 6857985"/>
                <a:gd name="connsiteX3289" fmla="*/ 1766711 w 6868353"/>
                <a:gd name="connsiteY3289" fmla="*/ 1455877 h 6857985"/>
                <a:gd name="connsiteX3290" fmla="*/ 1712291 w 6868353"/>
                <a:gd name="connsiteY3290" fmla="*/ 1511883 h 6857985"/>
                <a:gd name="connsiteX3291" fmla="*/ 1680990 w 6868353"/>
                <a:gd name="connsiteY3291" fmla="*/ 1541414 h 6857985"/>
                <a:gd name="connsiteX3292" fmla="*/ 1665191 w 6868353"/>
                <a:gd name="connsiteY3292" fmla="*/ 1556761 h 6857985"/>
                <a:gd name="connsiteX3293" fmla="*/ 1649547 w 6868353"/>
                <a:gd name="connsiteY3293" fmla="*/ 1572447 h 6857985"/>
                <a:gd name="connsiteX3294" fmla="*/ 1587977 w 6868353"/>
                <a:gd name="connsiteY3294" fmla="*/ 1633676 h 6857985"/>
                <a:gd name="connsiteX3295" fmla="*/ 1573905 w 6868353"/>
                <a:gd name="connsiteY3295" fmla="*/ 1648598 h 6857985"/>
                <a:gd name="connsiteX3296" fmla="*/ 1560782 w 6868353"/>
                <a:gd name="connsiteY3296" fmla="*/ 1663336 h 6857985"/>
                <a:gd name="connsiteX3297" fmla="*/ 1536941 w 6868353"/>
                <a:gd name="connsiteY3297" fmla="*/ 1690970 h 6857985"/>
                <a:gd name="connsiteX3298" fmla="*/ 1563486 w 6868353"/>
                <a:gd name="connsiteY3298" fmla="*/ 1657913 h 6857985"/>
                <a:gd name="connsiteX3299" fmla="*/ 1577487 w 6868353"/>
                <a:gd name="connsiteY3299" fmla="*/ 1640982 h 6857985"/>
                <a:gd name="connsiteX3300" fmla="*/ 1592479 w 6868353"/>
                <a:gd name="connsiteY3300" fmla="*/ 1624559 h 6857985"/>
                <a:gd name="connsiteX3301" fmla="*/ 1654374 w 6868353"/>
                <a:gd name="connsiteY3301" fmla="*/ 1559819 h 6857985"/>
                <a:gd name="connsiteX3302" fmla="*/ 1669664 w 6868353"/>
                <a:gd name="connsiteY3302" fmla="*/ 1544203 h 6857985"/>
                <a:gd name="connsiteX3303" fmla="*/ 1685336 w 6868353"/>
                <a:gd name="connsiteY3303" fmla="*/ 1529735 h 6857985"/>
                <a:gd name="connsiteX3304" fmla="*/ 1715335 w 6868353"/>
                <a:gd name="connsiteY3304" fmla="*/ 1502341 h 6857985"/>
                <a:gd name="connsiteX3305" fmla="*/ 1766711 w 6868353"/>
                <a:gd name="connsiteY3305" fmla="*/ 1455877 h 6857985"/>
                <a:gd name="connsiteX3306" fmla="*/ 6047773 w 6868353"/>
                <a:gd name="connsiteY3306" fmla="*/ 1444486 h 6857985"/>
                <a:gd name="connsiteX3307" fmla="*/ 6057201 w 6868353"/>
                <a:gd name="connsiteY3307" fmla="*/ 1454022 h 6857985"/>
                <a:gd name="connsiteX3308" fmla="*/ 6069391 w 6868353"/>
                <a:gd name="connsiteY3308" fmla="*/ 1465744 h 6857985"/>
                <a:gd name="connsiteX3309" fmla="*/ 6084411 w 6868353"/>
                <a:gd name="connsiteY3309" fmla="*/ 1501406 h 6857985"/>
                <a:gd name="connsiteX3310" fmla="*/ 6062255 w 6868353"/>
                <a:gd name="connsiteY3310" fmla="*/ 1475371 h 6857985"/>
                <a:gd name="connsiteX3311" fmla="*/ 6075095 w 6868353"/>
                <a:gd name="connsiteY3311" fmla="*/ 1485904 h 6857985"/>
                <a:gd name="connsiteX3312" fmla="*/ 6043071 w 6868353"/>
                <a:gd name="connsiteY3312" fmla="*/ 1445004 h 6857985"/>
                <a:gd name="connsiteX3313" fmla="*/ 6047773 w 6868353"/>
                <a:gd name="connsiteY3313" fmla="*/ 1444486 h 6857985"/>
                <a:gd name="connsiteX3314" fmla="*/ 1704477 w 6868353"/>
                <a:gd name="connsiteY3314" fmla="*/ 1442753 h 6857985"/>
                <a:gd name="connsiteX3315" fmla="*/ 1643955 w 6868353"/>
                <a:gd name="connsiteY3315" fmla="*/ 1491949 h 6857985"/>
                <a:gd name="connsiteX3316" fmla="*/ 1704477 w 6868353"/>
                <a:gd name="connsiteY3316" fmla="*/ 1442753 h 6857985"/>
                <a:gd name="connsiteX3317" fmla="*/ 6155043 w 6868353"/>
                <a:gd name="connsiteY3317" fmla="*/ 1436071 h 6857985"/>
                <a:gd name="connsiteX3318" fmla="*/ 6196807 w 6868353"/>
                <a:gd name="connsiteY3318" fmla="*/ 1494511 h 6857985"/>
                <a:gd name="connsiteX3319" fmla="*/ 6213667 w 6868353"/>
                <a:gd name="connsiteY3319" fmla="*/ 1501010 h 6857985"/>
                <a:gd name="connsiteX3320" fmla="*/ 6215719 w 6868353"/>
                <a:gd name="connsiteY3320" fmla="*/ 1526096 h 6857985"/>
                <a:gd name="connsiteX3321" fmla="*/ 6168647 w 6868353"/>
                <a:gd name="connsiteY3321" fmla="*/ 1465645 h 6857985"/>
                <a:gd name="connsiteX3322" fmla="*/ 6164711 w 6868353"/>
                <a:gd name="connsiteY3322" fmla="*/ 1451998 h 6857985"/>
                <a:gd name="connsiteX3323" fmla="*/ 6155043 w 6868353"/>
                <a:gd name="connsiteY3323" fmla="*/ 1436071 h 6857985"/>
                <a:gd name="connsiteX3324" fmla="*/ 944139 w 6868353"/>
                <a:gd name="connsiteY3324" fmla="*/ 1433438 h 6857985"/>
                <a:gd name="connsiteX3325" fmla="*/ 923371 w 6868353"/>
                <a:gd name="connsiteY3325" fmla="*/ 1448048 h 6857985"/>
                <a:gd name="connsiteX3326" fmla="*/ 878719 w 6868353"/>
                <a:gd name="connsiteY3326" fmla="*/ 1484644 h 6857985"/>
                <a:gd name="connsiteX3327" fmla="*/ 933536 w 6868353"/>
                <a:gd name="connsiteY3327" fmla="*/ 1454079 h 6857985"/>
                <a:gd name="connsiteX3328" fmla="*/ 944139 w 6868353"/>
                <a:gd name="connsiteY3328" fmla="*/ 1433438 h 6857985"/>
                <a:gd name="connsiteX3329" fmla="*/ 1012597 w 6868353"/>
                <a:gd name="connsiteY3329" fmla="*/ 1426527 h 6857985"/>
                <a:gd name="connsiteX3330" fmla="*/ 986880 w 6868353"/>
                <a:gd name="connsiteY3330" fmla="*/ 1442725 h 6857985"/>
                <a:gd name="connsiteX3331" fmla="*/ 985181 w 6868353"/>
                <a:gd name="connsiteY3331" fmla="*/ 1454220 h 6857985"/>
                <a:gd name="connsiteX3332" fmla="*/ 1011754 w 6868353"/>
                <a:gd name="connsiteY3332" fmla="*/ 1430351 h 6857985"/>
                <a:gd name="connsiteX3333" fmla="*/ 995870 w 6868353"/>
                <a:gd name="connsiteY3333" fmla="*/ 1459501 h 6857985"/>
                <a:gd name="connsiteX3334" fmla="*/ 1023235 w 6868353"/>
                <a:gd name="connsiteY3334" fmla="*/ 1429983 h 6857985"/>
                <a:gd name="connsiteX3335" fmla="*/ 1012597 w 6868353"/>
                <a:gd name="connsiteY3335" fmla="*/ 1426527 h 6857985"/>
                <a:gd name="connsiteX3336" fmla="*/ 5602485 w 6868353"/>
                <a:gd name="connsiteY3336" fmla="*/ 1424903 h 6857985"/>
                <a:gd name="connsiteX3337" fmla="*/ 5613643 w 6868353"/>
                <a:gd name="connsiteY3337" fmla="*/ 1433028 h 6857985"/>
                <a:gd name="connsiteX3338" fmla="*/ 5631059 w 6868353"/>
                <a:gd name="connsiteY3338" fmla="*/ 1453032 h 6857985"/>
                <a:gd name="connsiteX3339" fmla="*/ 5664963 w 6868353"/>
                <a:gd name="connsiteY3339" fmla="*/ 1493875 h 6857985"/>
                <a:gd name="connsiteX3340" fmla="*/ 5689243 w 6868353"/>
                <a:gd name="connsiteY3340" fmla="*/ 1521411 h 6857985"/>
                <a:gd name="connsiteX3341" fmla="*/ 5695345 w 6868353"/>
                <a:gd name="connsiteY3341" fmla="*/ 1539503 h 6857985"/>
                <a:gd name="connsiteX3342" fmla="*/ 5641519 w 6868353"/>
                <a:gd name="connsiteY3342" fmla="*/ 1483342 h 6857985"/>
                <a:gd name="connsiteX3343" fmla="*/ 5624799 w 6868353"/>
                <a:gd name="connsiteY3343" fmla="*/ 1456472 h 6857985"/>
                <a:gd name="connsiteX3344" fmla="*/ 5619123 w 6868353"/>
                <a:gd name="connsiteY3344" fmla="*/ 1444990 h 6857985"/>
                <a:gd name="connsiteX3345" fmla="*/ 5600423 w 6868353"/>
                <a:gd name="connsiteY3345" fmla="*/ 1425227 h 6857985"/>
                <a:gd name="connsiteX3346" fmla="*/ 5602485 w 6868353"/>
                <a:gd name="connsiteY3346" fmla="*/ 1424903 h 6857985"/>
                <a:gd name="connsiteX3347" fmla="*/ 5851031 w 6868353"/>
                <a:gd name="connsiteY3347" fmla="*/ 1423131 h 6857985"/>
                <a:gd name="connsiteX3348" fmla="*/ 5855971 w 6868353"/>
                <a:gd name="connsiteY3348" fmla="*/ 1453597 h 6857985"/>
                <a:gd name="connsiteX3349" fmla="*/ 5910067 w 6868353"/>
                <a:gd name="connsiteY3349" fmla="*/ 1515634 h 6857985"/>
                <a:gd name="connsiteX3350" fmla="*/ 5894055 w 6868353"/>
                <a:gd name="connsiteY3350" fmla="*/ 1464357 h 6857985"/>
                <a:gd name="connsiteX3351" fmla="*/ 5919439 w 6868353"/>
                <a:gd name="connsiteY3351" fmla="*/ 1529890 h 6857985"/>
                <a:gd name="connsiteX3352" fmla="*/ 5912035 w 6868353"/>
                <a:gd name="connsiteY3352" fmla="*/ 1521948 h 6857985"/>
                <a:gd name="connsiteX3353" fmla="*/ 5880789 w 6868353"/>
                <a:gd name="connsiteY3353" fmla="*/ 1501335 h 6857985"/>
                <a:gd name="connsiteX3354" fmla="*/ 5851031 w 6868353"/>
                <a:gd name="connsiteY3354" fmla="*/ 1423131 h 6857985"/>
                <a:gd name="connsiteX3355" fmla="*/ 6010751 w 6868353"/>
                <a:gd name="connsiteY3355" fmla="*/ 1422990 h 6857985"/>
                <a:gd name="connsiteX3356" fmla="*/ 6031195 w 6868353"/>
                <a:gd name="connsiteY3356" fmla="*/ 1445542 h 6857985"/>
                <a:gd name="connsiteX3357" fmla="*/ 6057103 w 6868353"/>
                <a:gd name="connsiteY3357" fmla="*/ 1476391 h 6857985"/>
                <a:gd name="connsiteX3358" fmla="*/ 6102831 w 6868353"/>
                <a:gd name="connsiteY3358" fmla="*/ 1550107 h 6857985"/>
                <a:gd name="connsiteX3359" fmla="*/ 6062185 w 6868353"/>
                <a:gd name="connsiteY3359" fmla="*/ 1491581 h 6857985"/>
                <a:gd name="connsiteX3360" fmla="*/ 6038259 w 6868353"/>
                <a:gd name="connsiteY3360" fmla="*/ 1459671 h 6857985"/>
                <a:gd name="connsiteX3361" fmla="*/ 6010751 w 6868353"/>
                <a:gd name="connsiteY3361" fmla="*/ 1422990 h 6857985"/>
                <a:gd name="connsiteX3362" fmla="*/ 5588727 w 6868353"/>
                <a:gd name="connsiteY3362" fmla="*/ 1395525 h 6857985"/>
                <a:gd name="connsiteX3363" fmla="*/ 5624163 w 6868353"/>
                <a:gd name="connsiteY3363" fmla="*/ 1425128 h 6857985"/>
                <a:gd name="connsiteX3364" fmla="*/ 5648131 w 6868353"/>
                <a:gd name="connsiteY3364" fmla="*/ 1450582 h 6857985"/>
                <a:gd name="connsiteX3365" fmla="*/ 5667215 w 6868353"/>
                <a:gd name="connsiteY3365" fmla="*/ 1471747 h 6857985"/>
                <a:gd name="connsiteX3366" fmla="*/ 5628283 w 6868353"/>
                <a:gd name="connsiteY3366" fmla="*/ 1436907 h 6857985"/>
                <a:gd name="connsiteX3367" fmla="*/ 5588727 w 6868353"/>
                <a:gd name="connsiteY3367" fmla="*/ 1395525 h 6857985"/>
                <a:gd name="connsiteX3368" fmla="*/ 6070013 w 6868353"/>
                <a:gd name="connsiteY3368" fmla="*/ 1388446 h 6857985"/>
                <a:gd name="connsiteX3369" fmla="*/ 6074415 w 6868353"/>
                <a:gd name="connsiteY3369" fmla="*/ 1401754 h 6857985"/>
                <a:gd name="connsiteX3370" fmla="*/ 6093245 w 6868353"/>
                <a:gd name="connsiteY3370" fmla="*/ 1425849 h 6857985"/>
                <a:gd name="connsiteX3371" fmla="*/ 6112895 w 6868353"/>
                <a:gd name="connsiteY3371" fmla="*/ 1444962 h 6857985"/>
                <a:gd name="connsiteX3372" fmla="*/ 6122593 w 6868353"/>
                <a:gd name="connsiteY3372" fmla="*/ 1478868 h 6857985"/>
                <a:gd name="connsiteX3373" fmla="*/ 6081013 w 6868353"/>
                <a:gd name="connsiteY3373" fmla="*/ 1421730 h 6857985"/>
                <a:gd name="connsiteX3374" fmla="*/ 6070013 w 6868353"/>
                <a:gd name="connsiteY3374" fmla="*/ 1388446 h 6857985"/>
                <a:gd name="connsiteX3375" fmla="*/ 5417587 w 6868353"/>
                <a:gd name="connsiteY3375" fmla="*/ 1374185 h 6857985"/>
                <a:gd name="connsiteX3376" fmla="*/ 5433635 w 6868353"/>
                <a:gd name="connsiteY3376" fmla="*/ 1386719 h 6857985"/>
                <a:gd name="connsiteX3377" fmla="*/ 5460703 w 6868353"/>
                <a:gd name="connsiteY3377" fmla="*/ 1410418 h 6857985"/>
                <a:gd name="connsiteX3378" fmla="*/ 5488679 w 6868353"/>
                <a:gd name="connsiteY3378" fmla="*/ 1435561 h 6857985"/>
                <a:gd name="connsiteX3379" fmla="*/ 5456033 w 6868353"/>
                <a:gd name="connsiteY3379" fmla="*/ 1410942 h 6857985"/>
                <a:gd name="connsiteX3380" fmla="*/ 5421743 w 6868353"/>
                <a:gd name="connsiteY3380" fmla="*/ 1383576 h 6857985"/>
                <a:gd name="connsiteX3381" fmla="*/ 5417587 w 6868353"/>
                <a:gd name="connsiteY3381" fmla="*/ 1374185 h 6857985"/>
                <a:gd name="connsiteX3382" fmla="*/ 6110023 w 6868353"/>
                <a:gd name="connsiteY3382" fmla="*/ 1371684 h 6857985"/>
                <a:gd name="connsiteX3383" fmla="*/ 6151515 w 6868353"/>
                <a:gd name="connsiteY3383" fmla="*/ 1440941 h 6857985"/>
                <a:gd name="connsiteX3384" fmla="*/ 6121149 w 6868353"/>
                <a:gd name="connsiteY3384" fmla="*/ 1405251 h 6857985"/>
                <a:gd name="connsiteX3385" fmla="*/ 6110023 w 6868353"/>
                <a:gd name="connsiteY3385" fmla="*/ 1371684 h 6857985"/>
                <a:gd name="connsiteX3386" fmla="*/ 6154843 w 6868353"/>
                <a:gd name="connsiteY3386" fmla="*/ 1368726 h 6857985"/>
                <a:gd name="connsiteX3387" fmla="*/ 6256619 w 6868353"/>
                <a:gd name="connsiteY3387" fmla="*/ 1493323 h 6857985"/>
                <a:gd name="connsiteX3388" fmla="*/ 6239643 w 6868353"/>
                <a:gd name="connsiteY3388" fmla="*/ 1486627 h 6857985"/>
                <a:gd name="connsiteX3389" fmla="*/ 6193859 w 6868353"/>
                <a:gd name="connsiteY3389" fmla="*/ 1432306 h 6857985"/>
                <a:gd name="connsiteX3390" fmla="*/ 6170927 w 6868353"/>
                <a:gd name="connsiteY3390" fmla="*/ 1405251 h 6857985"/>
                <a:gd name="connsiteX3391" fmla="*/ 6154843 w 6868353"/>
                <a:gd name="connsiteY3391" fmla="*/ 1368726 h 6857985"/>
                <a:gd name="connsiteX3392" fmla="*/ 5517671 w 6868353"/>
                <a:gd name="connsiteY3392" fmla="*/ 1356427 h 6857985"/>
                <a:gd name="connsiteX3393" fmla="*/ 5563335 w 6868353"/>
                <a:gd name="connsiteY3393" fmla="*/ 1397469 h 6857985"/>
                <a:gd name="connsiteX3394" fmla="*/ 5612751 w 6868353"/>
                <a:gd name="connsiteY3394" fmla="*/ 1443844 h 6857985"/>
                <a:gd name="connsiteX3395" fmla="*/ 5581027 w 6868353"/>
                <a:gd name="connsiteY3395" fmla="*/ 1427507 h 6857985"/>
                <a:gd name="connsiteX3396" fmla="*/ 5543495 w 6868353"/>
                <a:gd name="connsiteY3396" fmla="*/ 1386539 h 6857985"/>
                <a:gd name="connsiteX3397" fmla="*/ 5517559 w 6868353"/>
                <a:gd name="connsiteY3397" fmla="*/ 1356296 h 6857985"/>
                <a:gd name="connsiteX3398" fmla="*/ 5517671 w 6868353"/>
                <a:gd name="connsiteY3398" fmla="*/ 1356427 h 6857985"/>
                <a:gd name="connsiteX3399" fmla="*/ 5517545 w 6868353"/>
                <a:gd name="connsiteY3399" fmla="*/ 1356314 h 6857985"/>
                <a:gd name="connsiteX3400" fmla="*/ 2082897 w 6868353"/>
                <a:gd name="connsiteY3400" fmla="*/ 1355729 h 6857985"/>
                <a:gd name="connsiteX3401" fmla="*/ 2036674 w 6868353"/>
                <a:gd name="connsiteY3401" fmla="*/ 1385770 h 6857985"/>
                <a:gd name="connsiteX3402" fmla="*/ 1983089 w 6868353"/>
                <a:gd name="connsiteY3402" fmla="*/ 1426812 h 6857985"/>
                <a:gd name="connsiteX3403" fmla="*/ 2017420 w 6868353"/>
                <a:gd name="connsiteY3403" fmla="*/ 1395001 h 6857985"/>
                <a:gd name="connsiteX3404" fmla="*/ 2036363 w 6868353"/>
                <a:gd name="connsiteY3404" fmla="*/ 1380490 h 6857985"/>
                <a:gd name="connsiteX3405" fmla="*/ 2055446 w 6868353"/>
                <a:gd name="connsiteY3405" fmla="*/ 1368230 h 6857985"/>
                <a:gd name="connsiteX3406" fmla="*/ 2082897 w 6868353"/>
                <a:gd name="connsiteY3406" fmla="*/ 1355729 h 6857985"/>
                <a:gd name="connsiteX3407" fmla="*/ 6114695 w 6868353"/>
                <a:gd name="connsiteY3407" fmla="*/ 1355291 h 6857985"/>
                <a:gd name="connsiteX3408" fmla="*/ 6134103 w 6868353"/>
                <a:gd name="connsiteY3408" fmla="*/ 1367721 h 6857985"/>
                <a:gd name="connsiteX3409" fmla="*/ 6146547 w 6868353"/>
                <a:gd name="connsiteY3409" fmla="*/ 1390146 h 6857985"/>
                <a:gd name="connsiteX3410" fmla="*/ 6133283 w 6868353"/>
                <a:gd name="connsiteY3410" fmla="*/ 1384568 h 6857985"/>
                <a:gd name="connsiteX3411" fmla="*/ 6149053 w 6868353"/>
                <a:gd name="connsiteY3411" fmla="*/ 1415544 h 6857985"/>
                <a:gd name="connsiteX3412" fmla="*/ 6125977 w 6868353"/>
                <a:gd name="connsiteY3412" fmla="*/ 1388957 h 6857985"/>
                <a:gd name="connsiteX3413" fmla="*/ 6114695 w 6868353"/>
                <a:gd name="connsiteY3413" fmla="*/ 1355291 h 6857985"/>
                <a:gd name="connsiteX3414" fmla="*/ 2151191 w 6868353"/>
                <a:gd name="connsiteY3414" fmla="*/ 1350109 h 6857985"/>
                <a:gd name="connsiteX3415" fmla="*/ 2100169 w 6868353"/>
                <a:gd name="connsiteY3415" fmla="*/ 1386337 h 6857985"/>
                <a:gd name="connsiteX3416" fmla="*/ 2151191 w 6868353"/>
                <a:gd name="connsiteY3416" fmla="*/ 1350109 h 6857985"/>
                <a:gd name="connsiteX3417" fmla="*/ 712203 w 6868353"/>
                <a:gd name="connsiteY3417" fmla="*/ 1347391 h 6857985"/>
                <a:gd name="connsiteX3418" fmla="*/ 690372 w 6868353"/>
                <a:gd name="connsiteY3418" fmla="*/ 1377192 h 6857985"/>
                <a:gd name="connsiteX3419" fmla="*/ 702321 w 6868353"/>
                <a:gd name="connsiteY3419" fmla="*/ 1375692 h 6857985"/>
                <a:gd name="connsiteX3420" fmla="*/ 674262 w 6868353"/>
                <a:gd name="connsiteY3420" fmla="*/ 1409215 h 6857985"/>
                <a:gd name="connsiteX3421" fmla="*/ 712203 w 6868353"/>
                <a:gd name="connsiteY3421" fmla="*/ 1347391 h 6857985"/>
                <a:gd name="connsiteX3422" fmla="*/ 2068230 w 6868353"/>
                <a:gd name="connsiteY3422" fmla="*/ 1334012 h 6857985"/>
                <a:gd name="connsiteX3423" fmla="*/ 2019374 w 6868353"/>
                <a:gd name="connsiteY3423" fmla="*/ 1365526 h 6857985"/>
                <a:gd name="connsiteX3424" fmla="*/ 1970560 w 6868353"/>
                <a:gd name="connsiteY3424" fmla="*/ 1404231 h 6857985"/>
                <a:gd name="connsiteX3425" fmla="*/ 1922369 w 6868353"/>
                <a:gd name="connsiteY3425" fmla="*/ 1441026 h 6857985"/>
                <a:gd name="connsiteX3426" fmla="*/ 1878128 w 6868353"/>
                <a:gd name="connsiteY3426" fmla="*/ 1471379 h 6857985"/>
                <a:gd name="connsiteX3427" fmla="*/ 1902677 w 6868353"/>
                <a:gd name="connsiteY3427" fmla="*/ 1451771 h 6857985"/>
                <a:gd name="connsiteX3428" fmla="*/ 1925767 w 6868353"/>
                <a:gd name="connsiteY3428" fmla="*/ 1432956 h 6857985"/>
                <a:gd name="connsiteX3429" fmla="*/ 1970390 w 6868353"/>
                <a:gd name="connsiteY3429" fmla="*/ 1397889 h 6857985"/>
                <a:gd name="connsiteX3430" fmla="*/ 2015693 w 6868353"/>
                <a:gd name="connsiteY3430" fmla="*/ 1364110 h 6857985"/>
                <a:gd name="connsiteX3431" fmla="*/ 2068230 w 6868353"/>
                <a:gd name="connsiteY3431" fmla="*/ 1334012 h 6857985"/>
                <a:gd name="connsiteX3432" fmla="*/ 1200143 w 6868353"/>
                <a:gd name="connsiteY3432" fmla="*/ 1333516 h 6857985"/>
                <a:gd name="connsiteX3433" fmla="*/ 1169747 w 6868353"/>
                <a:gd name="connsiteY3433" fmla="*/ 1372321 h 6857985"/>
                <a:gd name="connsiteX3434" fmla="*/ 1208113 w 6868353"/>
                <a:gd name="connsiteY3434" fmla="*/ 1350831 h 6857985"/>
                <a:gd name="connsiteX3435" fmla="*/ 1186311 w 6868353"/>
                <a:gd name="connsiteY3435" fmla="*/ 1375535 h 6857985"/>
                <a:gd name="connsiteX3436" fmla="*/ 1168615 w 6868353"/>
                <a:gd name="connsiteY3436" fmla="*/ 1377984 h 6857985"/>
                <a:gd name="connsiteX3437" fmla="*/ 1141716 w 6868353"/>
                <a:gd name="connsiteY3437" fmla="*/ 1408096 h 6857985"/>
                <a:gd name="connsiteX3438" fmla="*/ 1131778 w 6868353"/>
                <a:gd name="connsiteY3438" fmla="*/ 1425141 h 6857985"/>
                <a:gd name="connsiteX3439" fmla="*/ 1151754 w 6868353"/>
                <a:gd name="connsiteY3439" fmla="*/ 1405661 h 6857985"/>
                <a:gd name="connsiteX3440" fmla="*/ 1164453 w 6868353"/>
                <a:gd name="connsiteY3440" fmla="*/ 1395709 h 6857985"/>
                <a:gd name="connsiteX3441" fmla="*/ 1198699 w 6868353"/>
                <a:gd name="connsiteY3441" fmla="*/ 1370297 h 6857985"/>
                <a:gd name="connsiteX3442" fmla="*/ 1200143 w 6868353"/>
                <a:gd name="connsiteY3442" fmla="*/ 1333516 h 6857985"/>
                <a:gd name="connsiteX3443" fmla="*/ 5428611 w 6868353"/>
                <a:gd name="connsiteY3443" fmla="*/ 1329510 h 6857985"/>
                <a:gd name="connsiteX3444" fmla="*/ 5439157 w 6868353"/>
                <a:gd name="connsiteY3444" fmla="*/ 1341614 h 6857985"/>
                <a:gd name="connsiteX3445" fmla="*/ 5462941 w 6868353"/>
                <a:gd name="connsiteY3445" fmla="*/ 1360571 h 6857985"/>
                <a:gd name="connsiteX3446" fmla="*/ 5470529 w 6868353"/>
                <a:gd name="connsiteY3446" fmla="*/ 1377843 h 6857985"/>
                <a:gd name="connsiteX3447" fmla="*/ 5479307 w 6868353"/>
                <a:gd name="connsiteY3447" fmla="*/ 1378862 h 6857985"/>
                <a:gd name="connsiteX3448" fmla="*/ 5488495 w 6868353"/>
                <a:gd name="connsiteY3448" fmla="*/ 1396657 h 6857985"/>
                <a:gd name="connsiteX3449" fmla="*/ 5514387 w 6868353"/>
                <a:gd name="connsiteY3449" fmla="*/ 1411593 h 6857985"/>
                <a:gd name="connsiteX3450" fmla="*/ 5574571 w 6868353"/>
                <a:gd name="connsiteY3450" fmla="*/ 1476107 h 6857985"/>
                <a:gd name="connsiteX3451" fmla="*/ 5607315 w 6868353"/>
                <a:gd name="connsiteY3451" fmla="*/ 1498943 h 6857985"/>
                <a:gd name="connsiteX3452" fmla="*/ 5622775 w 6868353"/>
                <a:gd name="connsiteY3452" fmla="*/ 1530032 h 6857985"/>
                <a:gd name="connsiteX3453" fmla="*/ 5582299 w 6868353"/>
                <a:gd name="connsiteY3453" fmla="*/ 1486145 h 6857985"/>
                <a:gd name="connsiteX3454" fmla="*/ 5539305 w 6868353"/>
                <a:gd name="connsiteY3454" fmla="*/ 1447750 h 6857985"/>
                <a:gd name="connsiteX3455" fmla="*/ 5444283 w 6868353"/>
                <a:gd name="connsiteY3455" fmla="*/ 1353152 h 6857985"/>
                <a:gd name="connsiteX3456" fmla="*/ 5441379 w 6868353"/>
                <a:gd name="connsiteY3456" fmla="*/ 1358277 h 6857985"/>
                <a:gd name="connsiteX3457" fmla="*/ 5428611 w 6868353"/>
                <a:gd name="connsiteY3457" fmla="*/ 1329510 h 6857985"/>
                <a:gd name="connsiteX3458" fmla="*/ 1826964 w 6868353"/>
                <a:gd name="connsiteY3458" fmla="*/ 1315919 h 6857985"/>
                <a:gd name="connsiteX3459" fmla="*/ 1747713 w 6868353"/>
                <a:gd name="connsiteY3459" fmla="*/ 1380065 h 6857985"/>
                <a:gd name="connsiteX3460" fmla="*/ 1788981 w 6868353"/>
                <a:gd name="connsiteY3460" fmla="*/ 1352331 h 6857985"/>
                <a:gd name="connsiteX3461" fmla="*/ 1777386 w 6868353"/>
                <a:gd name="connsiteY3461" fmla="*/ 1373765 h 6857985"/>
                <a:gd name="connsiteX3462" fmla="*/ 1826964 w 6868353"/>
                <a:gd name="connsiteY3462" fmla="*/ 1315919 h 6857985"/>
                <a:gd name="connsiteX3463" fmla="*/ 1055476 w 6868353"/>
                <a:gd name="connsiteY3463" fmla="*/ 1313297 h 6857985"/>
                <a:gd name="connsiteX3464" fmla="*/ 1047713 w 6868353"/>
                <a:gd name="connsiteY3464" fmla="*/ 1316967 h 6857985"/>
                <a:gd name="connsiteX3465" fmla="*/ 1021352 w 6868353"/>
                <a:gd name="connsiteY3465" fmla="*/ 1354865 h 6857985"/>
                <a:gd name="connsiteX3466" fmla="*/ 1036147 w 6868353"/>
                <a:gd name="connsiteY3466" fmla="*/ 1349033 h 6857985"/>
                <a:gd name="connsiteX3467" fmla="*/ 1043692 w 6868353"/>
                <a:gd name="connsiteY3467" fmla="*/ 1331166 h 6857985"/>
                <a:gd name="connsiteX3468" fmla="*/ 1055476 w 6868353"/>
                <a:gd name="connsiteY3468" fmla="*/ 1313297 h 6857985"/>
                <a:gd name="connsiteX3469" fmla="*/ 6054129 w 6868353"/>
                <a:gd name="connsiteY3469" fmla="*/ 1311531 h 6857985"/>
                <a:gd name="connsiteX3470" fmla="*/ 6092991 w 6868353"/>
                <a:gd name="connsiteY3470" fmla="*/ 1366106 h 6857985"/>
                <a:gd name="connsiteX3471" fmla="*/ 6054129 w 6868353"/>
                <a:gd name="connsiteY3471" fmla="*/ 1311531 h 6857985"/>
                <a:gd name="connsiteX3472" fmla="*/ 5448019 w 6868353"/>
                <a:gd name="connsiteY3472" fmla="*/ 1308107 h 6857985"/>
                <a:gd name="connsiteX3473" fmla="*/ 5509871 w 6868353"/>
                <a:gd name="connsiteY3473" fmla="*/ 1349416 h 6857985"/>
                <a:gd name="connsiteX3474" fmla="*/ 5517545 w 6868353"/>
                <a:gd name="connsiteY3474" fmla="*/ 1356314 h 6857985"/>
                <a:gd name="connsiteX3475" fmla="*/ 5514249 w 6868353"/>
                <a:gd name="connsiteY3475" fmla="*/ 1360860 h 6857985"/>
                <a:gd name="connsiteX3476" fmla="*/ 5514133 w 6868353"/>
                <a:gd name="connsiteY3476" fmla="*/ 1365328 h 6857985"/>
                <a:gd name="connsiteX3477" fmla="*/ 5496281 w 6868353"/>
                <a:gd name="connsiteY3477" fmla="*/ 1342564 h 6857985"/>
                <a:gd name="connsiteX3478" fmla="*/ 5498447 w 6868353"/>
                <a:gd name="connsiteY3478" fmla="*/ 1359198 h 6857985"/>
                <a:gd name="connsiteX3479" fmla="*/ 5439751 w 6868353"/>
                <a:gd name="connsiteY3479" fmla="*/ 1308558 h 6857985"/>
                <a:gd name="connsiteX3480" fmla="*/ 5448019 w 6868353"/>
                <a:gd name="connsiteY3480" fmla="*/ 1308107 h 6857985"/>
                <a:gd name="connsiteX3481" fmla="*/ 5334491 w 6868353"/>
                <a:gd name="connsiteY3481" fmla="*/ 1306179 h 6857985"/>
                <a:gd name="connsiteX3482" fmla="*/ 5347363 w 6868353"/>
                <a:gd name="connsiteY3482" fmla="*/ 1313555 h 6857985"/>
                <a:gd name="connsiteX3483" fmla="*/ 5377559 w 6868353"/>
                <a:gd name="connsiteY3483" fmla="*/ 1340978 h 6857985"/>
                <a:gd name="connsiteX3484" fmla="*/ 5332383 w 6868353"/>
                <a:gd name="connsiteY3484" fmla="*/ 1310058 h 6857985"/>
                <a:gd name="connsiteX3485" fmla="*/ 5334491 w 6868353"/>
                <a:gd name="connsiteY3485" fmla="*/ 1306179 h 6857985"/>
                <a:gd name="connsiteX3486" fmla="*/ 5626655 w 6868353"/>
                <a:gd name="connsiteY3486" fmla="*/ 1300941 h 6857985"/>
                <a:gd name="connsiteX3487" fmla="*/ 5654543 w 6868353"/>
                <a:gd name="connsiteY3487" fmla="*/ 1356564 h 6857985"/>
                <a:gd name="connsiteX3488" fmla="*/ 5626655 w 6868353"/>
                <a:gd name="connsiteY3488" fmla="*/ 1300941 h 6857985"/>
                <a:gd name="connsiteX3489" fmla="*/ 1138366 w 6868353"/>
                <a:gd name="connsiteY3489" fmla="*/ 1300782 h 6857985"/>
                <a:gd name="connsiteX3490" fmla="*/ 1074597 w 6868353"/>
                <a:gd name="connsiteY3490" fmla="*/ 1357017 h 6857985"/>
                <a:gd name="connsiteX3491" fmla="*/ 1117196 w 6868353"/>
                <a:gd name="connsiteY3491" fmla="*/ 1317420 h 6857985"/>
                <a:gd name="connsiteX3492" fmla="*/ 1122378 w 6868353"/>
                <a:gd name="connsiteY3492" fmla="*/ 1320322 h 6857985"/>
                <a:gd name="connsiteX3493" fmla="*/ 1138366 w 6868353"/>
                <a:gd name="connsiteY3493" fmla="*/ 1300782 h 6857985"/>
                <a:gd name="connsiteX3494" fmla="*/ 5795451 w 6868353"/>
                <a:gd name="connsiteY3494" fmla="*/ 1299993 h 6857985"/>
                <a:gd name="connsiteX3495" fmla="*/ 5827999 w 6868353"/>
                <a:gd name="connsiteY3495" fmla="*/ 1359991 h 6857985"/>
                <a:gd name="connsiteX3496" fmla="*/ 5795451 w 6868353"/>
                <a:gd name="connsiteY3496" fmla="*/ 1299993 h 6857985"/>
                <a:gd name="connsiteX3497" fmla="*/ 5967955 w 6868353"/>
                <a:gd name="connsiteY3497" fmla="*/ 1297402 h 6857985"/>
                <a:gd name="connsiteX3498" fmla="*/ 5979039 w 6868353"/>
                <a:gd name="connsiteY3498" fmla="*/ 1311517 h 6857985"/>
                <a:gd name="connsiteX3499" fmla="*/ 5993651 w 6868353"/>
                <a:gd name="connsiteY3499" fmla="*/ 1331945 h 6857985"/>
                <a:gd name="connsiteX3500" fmla="*/ 6027727 w 6868353"/>
                <a:gd name="connsiteY3500" fmla="*/ 1378537 h 6857985"/>
                <a:gd name="connsiteX3501" fmla="*/ 6067423 w 6868353"/>
                <a:gd name="connsiteY3501" fmla="*/ 1411339 h 6857985"/>
                <a:gd name="connsiteX3502" fmla="*/ 6087879 w 6868353"/>
                <a:gd name="connsiteY3502" fmla="*/ 1437374 h 6857985"/>
                <a:gd name="connsiteX3503" fmla="*/ 6100919 w 6868353"/>
                <a:gd name="connsiteY3503" fmla="*/ 1459855 h 6857985"/>
                <a:gd name="connsiteX3504" fmla="*/ 6124519 w 6868353"/>
                <a:gd name="connsiteY3504" fmla="*/ 1485635 h 6857985"/>
                <a:gd name="connsiteX3505" fmla="*/ 6111805 w 6868353"/>
                <a:gd name="connsiteY3505" fmla="*/ 1493167 h 6857985"/>
                <a:gd name="connsiteX3506" fmla="*/ 6154461 w 6868353"/>
                <a:gd name="connsiteY3506" fmla="*/ 1539093 h 6857985"/>
                <a:gd name="connsiteX3507" fmla="*/ 6146959 w 6868353"/>
                <a:gd name="connsiteY3507" fmla="*/ 1512152 h 6857985"/>
                <a:gd name="connsiteX3508" fmla="*/ 6164287 w 6868353"/>
                <a:gd name="connsiteY3508" fmla="*/ 1541287 h 6857985"/>
                <a:gd name="connsiteX3509" fmla="*/ 6179591 w 6868353"/>
                <a:gd name="connsiteY3509" fmla="*/ 1567931 h 6857985"/>
                <a:gd name="connsiteX3510" fmla="*/ 6197655 w 6868353"/>
                <a:gd name="connsiteY3510" fmla="*/ 1592677 h 6857985"/>
                <a:gd name="connsiteX3511" fmla="*/ 6213339 w 6868353"/>
                <a:gd name="connsiteY3511" fmla="*/ 1617877 h 6857985"/>
                <a:gd name="connsiteX3512" fmla="*/ 6145231 w 6868353"/>
                <a:gd name="connsiteY3512" fmla="*/ 1541726 h 6857985"/>
                <a:gd name="connsiteX3513" fmla="*/ 6158143 w 6868353"/>
                <a:gd name="connsiteY3513" fmla="*/ 1552500 h 6857985"/>
                <a:gd name="connsiteX3514" fmla="*/ 6139583 w 6868353"/>
                <a:gd name="connsiteY3514" fmla="*/ 1539503 h 6857985"/>
                <a:gd name="connsiteX3515" fmla="*/ 6170075 w 6868353"/>
                <a:gd name="connsiteY3515" fmla="*/ 1599841 h 6857985"/>
                <a:gd name="connsiteX3516" fmla="*/ 6198647 w 6868353"/>
                <a:gd name="connsiteY3516" fmla="*/ 1617835 h 6857985"/>
                <a:gd name="connsiteX3517" fmla="*/ 6242887 w 6868353"/>
                <a:gd name="connsiteY3517" fmla="*/ 1661170 h 6857985"/>
                <a:gd name="connsiteX3518" fmla="*/ 6250489 w 6868353"/>
                <a:gd name="connsiteY3518" fmla="*/ 1695147 h 6857985"/>
                <a:gd name="connsiteX3519" fmla="*/ 6257553 w 6868353"/>
                <a:gd name="connsiteY3519" fmla="*/ 1704519 h 6857985"/>
                <a:gd name="connsiteX3520" fmla="*/ 6264335 w 6868353"/>
                <a:gd name="connsiteY3520" fmla="*/ 1714330 h 6857985"/>
                <a:gd name="connsiteX3521" fmla="*/ 6276763 w 6868353"/>
                <a:gd name="connsiteY3521" fmla="*/ 1731686 h 6857985"/>
                <a:gd name="connsiteX3522" fmla="*/ 6287723 w 6868353"/>
                <a:gd name="connsiteY3522" fmla="*/ 1737448 h 6857985"/>
                <a:gd name="connsiteX3523" fmla="*/ 6280883 w 6868353"/>
                <a:gd name="connsiteY3523" fmla="*/ 1753120 h 6857985"/>
                <a:gd name="connsiteX3524" fmla="*/ 6258727 w 6868353"/>
                <a:gd name="connsiteY3524" fmla="*/ 1714316 h 6857985"/>
                <a:gd name="connsiteX3525" fmla="*/ 6242037 w 6868353"/>
                <a:gd name="connsiteY3525" fmla="*/ 1679277 h 6857985"/>
                <a:gd name="connsiteX3526" fmla="*/ 6210255 w 6868353"/>
                <a:gd name="connsiteY3526" fmla="*/ 1647310 h 6857985"/>
                <a:gd name="connsiteX3527" fmla="*/ 6239575 w 6868353"/>
                <a:gd name="connsiteY3527" fmla="*/ 1690390 h 6857985"/>
                <a:gd name="connsiteX3528" fmla="*/ 6157703 w 6868353"/>
                <a:gd name="connsiteY3528" fmla="*/ 1588657 h 6857985"/>
                <a:gd name="connsiteX3529" fmla="*/ 6076159 w 6868353"/>
                <a:gd name="connsiteY3529" fmla="*/ 1437912 h 6857985"/>
                <a:gd name="connsiteX3530" fmla="*/ 6047107 w 6868353"/>
                <a:gd name="connsiteY3530" fmla="*/ 1410829 h 6857985"/>
                <a:gd name="connsiteX3531" fmla="*/ 6055771 w 6868353"/>
                <a:gd name="connsiteY3531" fmla="*/ 1437317 h 6857985"/>
                <a:gd name="connsiteX3532" fmla="*/ 6031491 w 6868353"/>
                <a:gd name="connsiteY3532" fmla="*/ 1394010 h 6857985"/>
                <a:gd name="connsiteX3533" fmla="*/ 5996751 w 6868353"/>
                <a:gd name="connsiteY3533" fmla="*/ 1365328 h 6857985"/>
                <a:gd name="connsiteX3534" fmla="*/ 5998351 w 6868353"/>
                <a:gd name="connsiteY3534" fmla="*/ 1352686 h 6857985"/>
                <a:gd name="connsiteX3535" fmla="*/ 5986275 w 6868353"/>
                <a:gd name="connsiteY3535" fmla="*/ 1328392 h 6857985"/>
                <a:gd name="connsiteX3536" fmla="*/ 5977951 w 6868353"/>
                <a:gd name="connsiteY3536" fmla="*/ 1313329 h 6857985"/>
                <a:gd name="connsiteX3537" fmla="*/ 5967955 w 6868353"/>
                <a:gd name="connsiteY3537" fmla="*/ 1297402 h 6857985"/>
                <a:gd name="connsiteX3538" fmla="*/ 5486371 w 6868353"/>
                <a:gd name="connsiteY3538" fmla="*/ 1286204 h 6857985"/>
                <a:gd name="connsiteX3539" fmla="*/ 5538059 w 6868353"/>
                <a:gd name="connsiteY3539" fmla="*/ 1323451 h 6857985"/>
                <a:gd name="connsiteX3540" fmla="*/ 5590623 w 6868353"/>
                <a:gd name="connsiteY3540" fmla="*/ 1362341 h 6857985"/>
                <a:gd name="connsiteX3541" fmla="*/ 5577303 w 6868353"/>
                <a:gd name="connsiteY3541" fmla="*/ 1354498 h 6857985"/>
                <a:gd name="connsiteX3542" fmla="*/ 5675405 w 6868353"/>
                <a:gd name="connsiteY3542" fmla="*/ 1454952 h 6857985"/>
                <a:gd name="connsiteX3543" fmla="*/ 5676777 w 6868353"/>
                <a:gd name="connsiteY3543" fmla="*/ 1456843 h 6857985"/>
                <a:gd name="connsiteX3544" fmla="*/ 5666149 w 6868353"/>
                <a:gd name="connsiteY3544" fmla="*/ 1451177 h 6857985"/>
                <a:gd name="connsiteX3545" fmla="*/ 5601595 w 6868353"/>
                <a:gd name="connsiteY3545" fmla="*/ 1391816 h 6857985"/>
                <a:gd name="connsiteX3546" fmla="*/ 5544175 w 6868353"/>
                <a:gd name="connsiteY3546" fmla="*/ 1336193 h 6857985"/>
                <a:gd name="connsiteX3547" fmla="*/ 5514571 w 6868353"/>
                <a:gd name="connsiteY3547" fmla="*/ 1309648 h 6857985"/>
                <a:gd name="connsiteX3548" fmla="*/ 5486371 w 6868353"/>
                <a:gd name="connsiteY3548" fmla="*/ 1286204 h 6857985"/>
                <a:gd name="connsiteX3549" fmla="*/ 5660659 w 6868353"/>
                <a:gd name="connsiteY3549" fmla="*/ 1284321 h 6857985"/>
                <a:gd name="connsiteX3550" fmla="*/ 5719255 w 6868353"/>
                <a:gd name="connsiteY3550" fmla="*/ 1351950 h 6857985"/>
                <a:gd name="connsiteX3551" fmla="*/ 5698883 w 6868353"/>
                <a:gd name="connsiteY3551" fmla="*/ 1344602 h 6857985"/>
                <a:gd name="connsiteX3552" fmla="*/ 5711103 w 6868353"/>
                <a:gd name="connsiteY3552" fmla="*/ 1384539 h 6857985"/>
                <a:gd name="connsiteX3553" fmla="*/ 5672325 w 6868353"/>
                <a:gd name="connsiteY3553" fmla="*/ 1337339 h 6857985"/>
                <a:gd name="connsiteX3554" fmla="*/ 5674265 w 6868353"/>
                <a:gd name="connsiteY3554" fmla="*/ 1354597 h 6857985"/>
                <a:gd name="connsiteX3555" fmla="*/ 5641023 w 6868353"/>
                <a:gd name="connsiteY3555" fmla="*/ 1286402 h 6857985"/>
                <a:gd name="connsiteX3556" fmla="*/ 5677947 w 6868353"/>
                <a:gd name="connsiteY3556" fmla="*/ 1338401 h 6857985"/>
                <a:gd name="connsiteX3557" fmla="*/ 5660659 w 6868353"/>
                <a:gd name="connsiteY3557" fmla="*/ 1284321 h 6857985"/>
                <a:gd name="connsiteX3558" fmla="*/ 1077981 w 6868353"/>
                <a:gd name="connsiteY3558" fmla="*/ 1282664 h 6857985"/>
                <a:gd name="connsiteX3559" fmla="*/ 1049681 w 6868353"/>
                <a:gd name="connsiteY3559" fmla="*/ 1306873 h 6857985"/>
                <a:gd name="connsiteX3560" fmla="*/ 1022428 w 6868353"/>
                <a:gd name="connsiteY3560" fmla="*/ 1329000 h 6857985"/>
                <a:gd name="connsiteX3561" fmla="*/ 1077981 w 6868353"/>
                <a:gd name="connsiteY3561" fmla="*/ 1282664 h 6857985"/>
                <a:gd name="connsiteX3562" fmla="*/ 932814 w 6868353"/>
                <a:gd name="connsiteY3562" fmla="*/ 1282466 h 6857985"/>
                <a:gd name="connsiteX3563" fmla="*/ 880800 w 6868353"/>
                <a:gd name="connsiteY3563" fmla="*/ 1346966 h 6857985"/>
                <a:gd name="connsiteX3564" fmla="*/ 879413 w 6868353"/>
                <a:gd name="connsiteY3564" fmla="*/ 1320747 h 6857985"/>
                <a:gd name="connsiteX3565" fmla="*/ 932814 w 6868353"/>
                <a:gd name="connsiteY3565" fmla="*/ 1282466 h 6857985"/>
                <a:gd name="connsiteX3566" fmla="*/ 5536063 w 6868353"/>
                <a:gd name="connsiteY3566" fmla="*/ 1281263 h 6857985"/>
                <a:gd name="connsiteX3567" fmla="*/ 5569319 w 6868353"/>
                <a:gd name="connsiteY3567" fmla="*/ 1301692 h 6857985"/>
                <a:gd name="connsiteX3568" fmla="*/ 5605731 w 6868353"/>
                <a:gd name="connsiteY3568" fmla="*/ 1336844 h 6857985"/>
                <a:gd name="connsiteX3569" fmla="*/ 5588657 w 6868353"/>
                <a:gd name="connsiteY3569" fmla="*/ 1283047 h 6857985"/>
                <a:gd name="connsiteX3570" fmla="*/ 5636155 w 6868353"/>
                <a:gd name="connsiteY3570" fmla="*/ 1336462 h 6857985"/>
                <a:gd name="connsiteX3571" fmla="*/ 5622167 w 6868353"/>
                <a:gd name="connsiteY3571" fmla="*/ 1339633 h 6857985"/>
                <a:gd name="connsiteX3572" fmla="*/ 5648429 w 6868353"/>
                <a:gd name="connsiteY3572" fmla="*/ 1366716 h 6857985"/>
                <a:gd name="connsiteX3573" fmla="*/ 5685519 w 6868353"/>
                <a:gd name="connsiteY3573" fmla="*/ 1397040 h 6857985"/>
                <a:gd name="connsiteX3574" fmla="*/ 5703895 w 6868353"/>
                <a:gd name="connsiteY3574" fmla="*/ 1405945 h 6857985"/>
                <a:gd name="connsiteX3575" fmla="*/ 5693151 w 6868353"/>
                <a:gd name="connsiteY3575" fmla="*/ 1431980 h 6857985"/>
                <a:gd name="connsiteX3576" fmla="*/ 5694143 w 6868353"/>
                <a:gd name="connsiteY3576" fmla="*/ 1420824 h 6857985"/>
                <a:gd name="connsiteX3577" fmla="*/ 5728629 w 6868353"/>
                <a:gd name="connsiteY3577" fmla="*/ 1490718 h 6857985"/>
                <a:gd name="connsiteX3578" fmla="*/ 5658663 w 6868353"/>
                <a:gd name="connsiteY3578" fmla="*/ 1418984 h 6857985"/>
                <a:gd name="connsiteX3579" fmla="*/ 5649179 w 6868353"/>
                <a:gd name="connsiteY3579" fmla="*/ 1403383 h 6857985"/>
                <a:gd name="connsiteX3580" fmla="*/ 5610047 w 6868353"/>
                <a:gd name="connsiteY3580" fmla="*/ 1360033 h 6857985"/>
                <a:gd name="connsiteX3581" fmla="*/ 5562651 w 6868353"/>
                <a:gd name="connsiteY3581" fmla="*/ 1318383 h 6857985"/>
                <a:gd name="connsiteX3582" fmla="*/ 5592367 w 6868353"/>
                <a:gd name="connsiteY3582" fmla="*/ 1328973 h 6857985"/>
                <a:gd name="connsiteX3583" fmla="*/ 5604599 w 6868353"/>
                <a:gd name="connsiteY3583" fmla="*/ 1359099 h 6857985"/>
                <a:gd name="connsiteX3584" fmla="*/ 5536063 w 6868353"/>
                <a:gd name="connsiteY3584" fmla="*/ 1281263 h 6857985"/>
                <a:gd name="connsiteX3585" fmla="*/ 1766244 w 6868353"/>
                <a:gd name="connsiteY3585" fmla="*/ 1276038 h 6857985"/>
                <a:gd name="connsiteX3586" fmla="*/ 1748180 w 6868353"/>
                <a:gd name="connsiteY3586" fmla="*/ 1299129 h 6857985"/>
                <a:gd name="connsiteX3587" fmla="*/ 1728629 w 6868353"/>
                <a:gd name="connsiteY3587" fmla="*/ 1308218 h 6857985"/>
                <a:gd name="connsiteX3588" fmla="*/ 1767688 w 6868353"/>
                <a:gd name="connsiteY3588" fmla="*/ 1290082 h 6857985"/>
                <a:gd name="connsiteX3589" fmla="*/ 1766244 w 6868353"/>
                <a:gd name="connsiteY3589" fmla="*/ 1276038 h 6857985"/>
                <a:gd name="connsiteX3590" fmla="*/ 1224210 w 6868353"/>
                <a:gd name="connsiteY3590" fmla="*/ 1271876 h 6857985"/>
                <a:gd name="connsiteX3591" fmla="*/ 1197864 w 6868353"/>
                <a:gd name="connsiteY3591" fmla="*/ 1287860 h 6857985"/>
                <a:gd name="connsiteX3592" fmla="*/ 1177902 w 6868353"/>
                <a:gd name="connsiteY3592" fmla="*/ 1301578 h 6857985"/>
                <a:gd name="connsiteX3593" fmla="*/ 1141985 w 6868353"/>
                <a:gd name="connsiteY3593" fmla="*/ 1337735 h 6857985"/>
                <a:gd name="connsiteX3594" fmla="*/ 1128295 w 6868353"/>
                <a:gd name="connsiteY3594" fmla="*/ 1348891 h 6857985"/>
                <a:gd name="connsiteX3595" fmla="*/ 1185844 w 6868353"/>
                <a:gd name="connsiteY3595" fmla="*/ 1318892 h 6857985"/>
                <a:gd name="connsiteX3596" fmla="*/ 1213252 w 6868353"/>
                <a:gd name="connsiteY3596" fmla="*/ 1288553 h 6857985"/>
                <a:gd name="connsiteX3597" fmla="*/ 1224210 w 6868353"/>
                <a:gd name="connsiteY3597" fmla="*/ 1271876 h 6857985"/>
                <a:gd name="connsiteX3598" fmla="*/ 830074 w 6868353"/>
                <a:gd name="connsiteY3598" fmla="*/ 1270575 h 6857985"/>
                <a:gd name="connsiteX3599" fmla="*/ 823661 w 6868353"/>
                <a:gd name="connsiteY3599" fmla="*/ 1290805 h 6857985"/>
                <a:gd name="connsiteX3600" fmla="*/ 803983 w 6868353"/>
                <a:gd name="connsiteY3600" fmla="*/ 1314164 h 6857985"/>
                <a:gd name="connsiteX3601" fmla="*/ 793011 w 6868353"/>
                <a:gd name="connsiteY3601" fmla="*/ 1326863 h 6857985"/>
                <a:gd name="connsiteX3602" fmla="*/ 782875 w 6868353"/>
                <a:gd name="connsiteY3602" fmla="*/ 1339746 h 6857985"/>
                <a:gd name="connsiteX3603" fmla="*/ 824539 w 6868353"/>
                <a:gd name="connsiteY3603" fmla="*/ 1300729 h 6857985"/>
                <a:gd name="connsiteX3604" fmla="*/ 799353 w 6868353"/>
                <a:gd name="connsiteY3604" fmla="*/ 1335145 h 6857985"/>
                <a:gd name="connsiteX3605" fmla="*/ 772285 w 6868353"/>
                <a:gd name="connsiteY3605" fmla="*/ 1373752 h 6857985"/>
                <a:gd name="connsiteX3606" fmla="*/ 794639 w 6868353"/>
                <a:gd name="connsiteY3606" fmla="*/ 1338515 h 6857985"/>
                <a:gd name="connsiteX3607" fmla="*/ 769383 w 6868353"/>
                <a:gd name="connsiteY3607" fmla="*/ 1353125 h 6857985"/>
                <a:gd name="connsiteX3608" fmla="*/ 745372 w 6868353"/>
                <a:gd name="connsiteY3608" fmla="*/ 1400608 h 6857985"/>
                <a:gd name="connsiteX3609" fmla="*/ 714255 w 6868353"/>
                <a:gd name="connsiteY3609" fmla="*/ 1436383 h 6857985"/>
                <a:gd name="connsiteX3610" fmla="*/ 678041 w 6868353"/>
                <a:gd name="connsiteY3610" fmla="*/ 1474650 h 6857985"/>
                <a:gd name="connsiteX3611" fmla="*/ 687909 w 6868353"/>
                <a:gd name="connsiteY3611" fmla="*/ 1461158 h 6857985"/>
                <a:gd name="connsiteX3612" fmla="*/ 696983 w 6868353"/>
                <a:gd name="connsiteY3612" fmla="*/ 1449011 h 6857985"/>
                <a:gd name="connsiteX3613" fmla="*/ 712287 w 6868353"/>
                <a:gd name="connsiteY3613" fmla="*/ 1427223 h 6857985"/>
                <a:gd name="connsiteX3614" fmla="*/ 736637 w 6868353"/>
                <a:gd name="connsiteY3614" fmla="*/ 1389735 h 6857985"/>
                <a:gd name="connsiteX3615" fmla="*/ 763168 w 6868353"/>
                <a:gd name="connsiteY3615" fmla="*/ 1353507 h 6857985"/>
                <a:gd name="connsiteX3616" fmla="*/ 805031 w 6868353"/>
                <a:gd name="connsiteY3616" fmla="*/ 1311036 h 6857985"/>
                <a:gd name="connsiteX3617" fmla="*/ 830074 w 6868353"/>
                <a:gd name="connsiteY3617" fmla="*/ 1270575 h 6857985"/>
                <a:gd name="connsiteX3618" fmla="*/ 1961980 w 6868353"/>
                <a:gd name="connsiteY3618" fmla="*/ 1266440 h 6857985"/>
                <a:gd name="connsiteX3619" fmla="*/ 1854938 w 6868353"/>
                <a:gd name="connsiteY3619" fmla="*/ 1353195 h 6857985"/>
                <a:gd name="connsiteX3620" fmla="*/ 1871360 w 6868353"/>
                <a:gd name="connsiteY3620" fmla="*/ 1355191 h 6857985"/>
                <a:gd name="connsiteX3621" fmla="*/ 1845070 w 6868353"/>
                <a:gd name="connsiteY3621" fmla="*/ 1369093 h 6857985"/>
                <a:gd name="connsiteX3622" fmla="*/ 1820295 w 6868353"/>
                <a:gd name="connsiteY3622" fmla="*/ 1379103 h 6857985"/>
                <a:gd name="connsiteX3623" fmla="*/ 1758769 w 6868353"/>
                <a:gd name="connsiteY3623" fmla="*/ 1443489 h 6857985"/>
                <a:gd name="connsiteX3624" fmla="*/ 1702324 w 6868353"/>
                <a:gd name="connsiteY3624" fmla="*/ 1476815 h 6857985"/>
                <a:gd name="connsiteX3625" fmla="*/ 1748675 w 6868353"/>
                <a:gd name="connsiteY3625" fmla="*/ 1437798 h 6857985"/>
                <a:gd name="connsiteX3626" fmla="*/ 1766569 w 6868353"/>
                <a:gd name="connsiteY3626" fmla="*/ 1413773 h 6857985"/>
                <a:gd name="connsiteX3627" fmla="*/ 1853947 w 6868353"/>
                <a:gd name="connsiteY3627" fmla="*/ 1346017 h 6857985"/>
                <a:gd name="connsiteX3628" fmla="*/ 1961980 w 6868353"/>
                <a:gd name="connsiteY3628" fmla="*/ 1266440 h 6857985"/>
                <a:gd name="connsiteX3629" fmla="*/ 5932051 w 6868353"/>
                <a:gd name="connsiteY3629" fmla="*/ 1263419 h 6857985"/>
                <a:gd name="connsiteX3630" fmla="*/ 5959799 w 6868353"/>
                <a:gd name="connsiteY3630" fmla="*/ 1289404 h 6857985"/>
                <a:gd name="connsiteX3631" fmla="*/ 5962335 w 6868353"/>
                <a:gd name="connsiteY3631" fmla="*/ 1301579 h 6857985"/>
                <a:gd name="connsiteX3632" fmla="*/ 5979931 w 6868353"/>
                <a:gd name="connsiteY3632" fmla="*/ 1330304 h 6857985"/>
                <a:gd name="connsiteX3633" fmla="*/ 5970743 w 6868353"/>
                <a:gd name="connsiteY3633" fmla="*/ 1319927 h 6857985"/>
                <a:gd name="connsiteX3634" fmla="*/ 5945049 w 6868353"/>
                <a:gd name="connsiteY3634" fmla="*/ 1291244 h 6857985"/>
                <a:gd name="connsiteX3635" fmla="*/ 5929307 w 6868353"/>
                <a:gd name="connsiteY3635" fmla="*/ 1263595 h 6857985"/>
                <a:gd name="connsiteX3636" fmla="*/ 5932051 w 6868353"/>
                <a:gd name="connsiteY3636" fmla="*/ 1263419 h 6857985"/>
                <a:gd name="connsiteX3637" fmla="*/ 948976 w 6868353"/>
                <a:gd name="connsiteY3637" fmla="*/ 1249894 h 6857985"/>
                <a:gd name="connsiteX3638" fmla="*/ 946616 w 6868353"/>
                <a:gd name="connsiteY3638" fmla="*/ 1270008 h 6857985"/>
                <a:gd name="connsiteX3639" fmla="*/ 888020 w 6868353"/>
                <a:gd name="connsiteY3639" fmla="*/ 1305458 h 6857985"/>
                <a:gd name="connsiteX3640" fmla="*/ 918005 w 6868353"/>
                <a:gd name="connsiteY3640" fmla="*/ 1268366 h 6857985"/>
                <a:gd name="connsiteX3641" fmla="*/ 948976 w 6868353"/>
                <a:gd name="connsiteY3641" fmla="*/ 1249894 h 6857985"/>
                <a:gd name="connsiteX3642" fmla="*/ 979914 w 6868353"/>
                <a:gd name="connsiteY3642" fmla="*/ 1248517 h 6857985"/>
                <a:gd name="connsiteX3643" fmla="*/ 954799 w 6868353"/>
                <a:gd name="connsiteY3643" fmla="*/ 1281206 h 6857985"/>
                <a:gd name="connsiteX3644" fmla="*/ 933436 w 6868353"/>
                <a:gd name="connsiteY3644" fmla="*/ 1308005 h 6857985"/>
                <a:gd name="connsiteX3645" fmla="*/ 938164 w 6868353"/>
                <a:gd name="connsiteY3645" fmla="*/ 1317505 h 6857985"/>
                <a:gd name="connsiteX3646" fmla="*/ 893612 w 6868353"/>
                <a:gd name="connsiteY3646" fmla="*/ 1340326 h 6857985"/>
                <a:gd name="connsiteX3647" fmla="*/ 924177 w 6868353"/>
                <a:gd name="connsiteY3647" fmla="*/ 1297727 h 6857985"/>
                <a:gd name="connsiteX3648" fmla="*/ 955578 w 6868353"/>
                <a:gd name="connsiteY3648" fmla="*/ 1269908 h 6857985"/>
                <a:gd name="connsiteX3649" fmla="*/ 966394 w 6868353"/>
                <a:gd name="connsiteY3649" fmla="*/ 1257875 h 6857985"/>
                <a:gd name="connsiteX3650" fmla="*/ 979914 w 6868353"/>
                <a:gd name="connsiteY3650" fmla="*/ 1248517 h 6857985"/>
                <a:gd name="connsiteX3651" fmla="*/ 1928867 w 6868353"/>
                <a:gd name="connsiteY3651" fmla="*/ 1247668 h 6857985"/>
                <a:gd name="connsiteX3652" fmla="*/ 1870115 w 6868353"/>
                <a:gd name="connsiteY3652" fmla="*/ 1271268 h 6857985"/>
                <a:gd name="connsiteX3653" fmla="*/ 1878864 w 6868353"/>
                <a:gd name="connsiteY3653" fmla="*/ 1279224 h 6857985"/>
                <a:gd name="connsiteX3654" fmla="*/ 1830135 w 6868353"/>
                <a:gd name="connsiteY3654" fmla="*/ 1306052 h 6857985"/>
                <a:gd name="connsiteX3655" fmla="*/ 1834368 w 6868353"/>
                <a:gd name="connsiteY3655" fmla="*/ 1328689 h 6857985"/>
                <a:gd name="connsiteX3656" fmla="*/ 1928867 w 6868353"/>
                <a:gd name="connsiteY3656" fmla="*/ 1247668 h 6857985"/>
                <a:gd name="connsiteX3657" fmla="*/ 6015169 w 6868353"/>
                <a:gd name="connsiteY3657" fmla="*/ 1245856 h 6857985"/>
                <a:gd name="connsiteX3658" fmla="*/ 6031039 w 6868353"/>
                <a:gd name="connsiteY3658" fmla="*/ 1274099 h 6857985"/>
                <a:gd name="connsiteX3659" fmla="*/ 6052811 w 6868353"/>
                <a:gd name="connsiteY3659" fmla="*/ 1293056 h 6857985"/>
                <a:gd name="connsiteX3660" fmla="*/ 6017023 w 6868353"/>
                <a:gd name="connsiteY3660" fmla="*/ 1264034 h 6857985"/>
                <a:gd name="connsiteX3661" fmla="*/ 6015169 w 6868353"/>
                <a:gd name="connsiteY3661" fmla="*/ 1245856 h 6857985"/>
                <a:gd name="connsiteX3662" fmla="*/ 5314281 w 6868353"/>
                <a:gd name="connsiteY3662" fmla="*/ 1245548 h 6857985"/>
                <a:gd name="connsiteX3663" fmla="*/ 5339915 w 6868353"/>
                <a:gd name="connsiteY3663" fmla="*/ 1261641 h 6857985"/>
                <a:gd name="connsiteX3664" fmla="*/ 5326239 w 6868353"/>
                <a:gd name="connsiteY3664" fmla="*/ 1255341 h 6857985"/>
                <a:gd name="connsiteX3665" fmla="*/ 5372831 w 6868353"/>
                <a:gd name="connsiteY3665" fmla="*/ 1285453 h 6857985"/>
                <a:gd name="connsiteX3666" fmla="*/ 5369519 w 6868353"/>
                <a:gd name="connsiteY3666" fmla="*/ 1295066 h 6857985"/>
                <a:gd name="connsiteX3667" fmla="*/ 5307183 w 6868353"/>
                <a:gd name="connsiteY3667" fmla="*/ 1248801 h 6857985"/>
                <a:gd name="connsiteX3668" fmla="*/ 5314281 w 6868353"/>
                <a:gd name="connsiteY3668" fmla="*/ 1245548 h 6857985"/>
                <a:gd name="connsiteX3669" fmla="*/ 5547475 w 6868353"/>
                <a:gd name="connsiteY3669" fmla="*/ 1238197 h 6857985"/>
                <a:gd name="connsiteX3670" fmla="*/ 5583263 w 6868353"/>
                <a:gd name="connsiteY3670" fmla="*/ 1282254 h 6857985"/>
                <a:gd name="connsiteX3671" fmla="*/ 5561179 w 6868353"/>
                <a:gd name="connsiteY3671" fmla="*/ 1267828 h 6857985"/>
                <a:gd name="connsiteX3672" fmla="*/ 5547475 w 6868353"/>
                <a:gd name="connsiteY3672" fmla="*/ 1238197 h 6857985"/>
                <a:gd name="connsiteX3673" fmla="*/ 5898895 w 6868353"/>
                <a:gd name="connsiteY3673" fmla="*/ 1238069 h 6857985"/>
                <a:gd name="connsiteX3674" fmla="*/ 5960719 w 6868353"/>
                <a:gd name="connsiteY3674" fmla="*/ 1318821 h 6857985"/>
                <a:gd name="connsiteX3675" fmla="*/ 5898895 w 6868353"/>
                <a:gd name="connsiteY3675" fmla="*/ 1238069 h 6857985"/>
                <a:gd name="connsiteX3676" fmla="*/ 6068839 w 6868353"/>
                <a:gd name="connsiteY3676" fmla="*/ 1237772 h 6857985"/>
                <a:gd name="connsiteX3677" fmla="*/ 6168531 w 6868353"/>
                <a:gd name="connsiteY3677" fmla="*/ 1345692 h 6857985"/>
                <a:gd name="connsiteX3678" fmla="*/ 6199523 w 6868353"/>
                <a:gd name="connsiteY3678" fmla="*/ 1386195 h 6857985"/>
                <a:gd name="connsiteX3679" fmla="*/ 6228927 w 6868353"/>
                <a:gd name="connsiteY3679" fmla="*/ 1424363 h 6857985"/>
                <a:gd name="connsiteX3680" fmla="*/ 6277019 w 6868353"/>
                <a:gd name="connsiteY3680" fmla="*/ 1476914 h 6857985"/>
                <a:gd name="connsiteX3681" fmla="*/ 6269671 w 6868353"/>
                <a:gd name="connsiteY3681" fmla="*/ 1486301 h 6857985"/>
                <a:gd name="connsiteX3682" fmla="*/ 6217883 w 6868353"/>
                <a:gd name="connsiteY3682" fmla="*/ 1416718 h 6857985"/>
                <a:gd name="connsiteX3683" fmla="*/ 6191609 w 6868353"/>
                <a:gd name="connsiteY3683" fmla="*/ 1381736 h 6857985"/>
                <a:gd name="connsiteX3684" fmla="*/ 6165207 w 6868353"/>
                <a:gd name="connsiteY3684" fmla="*/ 1347957 h 6857985"/>
                <a:gd name="connsiteX3685" fmla="*/ 6068839 w 6868353"/>
                <a:gd name="connsiteY3685" fmla="*/ 1237772 h 6857985"/>
                <a:gd name="connsiteX3686" fmla="*/ 5679135 w 6868353"/>
                <a:gd name="connsiteY3686" fmla="*/ 1230736 h 6857985"/>
                <a:gd name="connsiteX3687" fmla="*/ 5708299 w 6868353"/>
                <a:gd name="connsiteY3687" fmla="*/ 1287577 h 6857985"/>
                <a:gd name="connsiteX3688" fmla="*/ 5722087 w 6868353"/>
                <a:gd name="connsiteY3688" fmla="*/ 1295859 h 6857985"/>
                <a:gd name="connsiteX3689" fmla="*/ 5742615 w 6868353"/>
                <a:gd name="connsiteY3689" fmla="*/ 1324145 h 6857985"/>
                <a:gd name="connsiteX3690" fmla="*/ 5745037 w 6868353"/>
                <a:gd name="connsiteY3690" fmla="*/ 1340383 h 6857985"/>
                <a:gd name="connsiteX3691" fmla="*/ 5735339 w 6868353"/>
                <a:gd name="connsiteY3691" fmla="*/ 1324952 h 6857985"/>
                <a:gd name="connsiteX3692" fmla="*/ 5735297 w 6868353"/>
                <a:gd name="connsiteY3692" fmla="*/ 1315367 h 6857985"/>
                <a:gd name="connsiteX3693" fmla="*/ 5718507 w 6868353"/>
                <a:gd name="connsiteY3693" fmla="*/ 1312168 h 6857985"/>
                <a:gd name="connsiteX3694" fmla="*/ 5679135 w 6868353"/>
                <a:gd name="connsiteY3694" fmla="*/ 1230736 h 6857985"/>
                <a:gd name="connsiteX3695" fmla="*/ 2075719 w 6868353"/>
                <a:gd name="connsiteY3695" fmla="*/ 1221859 h 6857985"/>
                <a:gd name="connsiteX3696" fmla="*/ 1971423 w 6868353"/>
                <a:gd name="connsiteY3696" fmla="*/ 1294867 h 6857985"/>
                <a:gd name="connsiteX3697" fmla="*/ 1886027 w 6868353"/>
                <a:gd name="connsiteY3697" fmla="*/ 1362199 h 6857985"/>
                <a:gd name="connsiteX3698" fmla="*/ 1972980 w 6868353"/>
                <a:gd name="connsiteY3698" fmla="*/ 1286331 h 6857985"/>
                <a:gd name="connsiteX3699" fmla="*/ 2075719 w 6868353"/>
                <a:gd name="connsiteY3699" fmla="*/ 1221859 h 6857985"/>
                <a:gd name="connsiteX3700" fmla="*/ 5482451 w 6868353"/>
                <a:gd name="connsiteY3700" fmla="*/ 1220923 h 6857985"/>
                <a:gd name="connsiteX3701" fmla="*/ 5497641 w 6868353"/>
                <a:gd name="connsiteY3701" fmla="*/ 1231883 h 6857985"/>
                <a:gd name="connsiteX3702" fmla="*/ 5478471 w 6868353"/>
                <a:gd name="connsiteY3702" fmla="*/ 1235196 h 6857985"/>
                <a:gd name="connsiteX3703" fmla="*/ 5492105 w 6868353"/>
                <a:gd name="connsiteY3703" fmla="*/ 1242331 h 6857985"/>
                <a:gd name="connsiteX3704" fmla="*/ 5482451 w 6868353"/>
                <a:gd name="connsiteY3704" fmla="*/ 1220923 h 6857985"/>
                <a:gd name="connsiteX3705" fmla="*/ 899102 w 6868353"/>
                <a:gd name="connsiteY3705" fmla="*/ 1215065 h 6857985"/>
                <a:gd name="connsiteX3706" fmla="*/ 895977 w 6868353"/>
                <a:gd name="connsiteY3706" fmla="*/ 1230849 h 6857985"/>
                <a:gd name="connsiteX3707" fmla="*/ 856903 w 6868353"/>
                <a:gd name="connsiteY3707" fmla="*/ 1283712 h 6857985"/>
                <a:gd name="connsiteX3708" fmla="*/ 880758 w 6868353"/>
                <a:gd name="connsiteY3708" fmla="*/ 1249579 h 6857985"/>
                <a:gd name="connsiteX3709" fmla="*/ 845195 w 6868353"/>
                <a:gd name="connsiteY3709" fmla="*/ 1284349 h 6857985"/>
                <a:gd name="connsiteX3710" fmla="*/ 891814 w 6868353"/>
                <a:gd name="connsiteY3710" fmla="*/ 1222114 h 6857985"/>
                <a:gd name="connsiteX3711" fmla="*/ 899102 w 6868353"/>
                <a:gd name="connsiteY3711" fmla="*/ 1215065 h 6857985"/>
                <a:gd name="connsiteX3712" fmla="*/ 5279323 w 6868353"/>
                <a:gd name="connsiteY3712" fmla="*/ 1214385 h 6857985"/>
                <a:gd name="connsiteX3713" fmla="*/ 5306929 w 6868353"/>
                <a:gd name="connsiteY3713" fmla="*/ 1237843 h 6857985"/>
                <a:gd name="connsiteX3714" fmla="*/ 5282523 w 6868353"/>
                <a:gd name="connsiteY3714" fmla="*/ 1231034 h 6857985"/>
                <a:gd name="connsiteX3715" fmla="*/ 5279323 w 6868353"/>
                <a:gd name="connsiteY3715" fmla="*/ 1214385 h 6857985"/>
                <a:gd name="connsiteX3716" fmla="*/ 1052851 w 6868353"/>
                <a:gd name="connsiteY3716" fmla="*/ 1210052 h 6857985"/>
                <a:gd name="connsiteX3717" fmla="*/ 1008610 w 6868353"/>
                <a:gd name="connsiteY3717" fmla="*/ 1224833 h 6857985"/>
                <a:gd name="connsiteX3718" fmla="*/ 1052851 w 6868353"/>
                <a:gd name="connsiteY3718" fmla="*/ 1210052 h 6857985"/>
                <a:gd name="connsiteX3719" fmla="*/ 6005539 w 6868353"/>
                <a:gd name="connsiteY3719" fmla="*/ 1205577 h 6857985"/>
                <a:gd name="connsiteX3720" fmla="*/ 6035327 w 6868353"/>
                <a:gd name="connsiteY3720" fmla="*/ 1228938 h 6857985"/>
                <a:gd name="connsiteX3721" fmla="*/ 6050647 w 6868353"/>
                <a:gd name="connsiteY3721" fmla="*/ 1245530 h 6857985"/>
                <a:gd name="connsiteX3722" fmla="*/ 6064619 w 6868353"/>
                <a:gd name="connsiteY3722" fmla="*/ 1263184 h 6857985"/>
                <a:gd name="connsiteX3723" fmla="*/ 6082287 w 6868353"/>
                <a:gd name="connsiteY3723" fmla="*/ 1290493 h 6857985"/>
                <a:gd name="connsiteX3724" fmla="*/ 6144565 w 6868353"/>
                <a:gd name="connsiteY3724" fmla="*/ 1353294 h 6857985"/>
                <a:gd name="connsiteX3725" fmla="*/ 6138731 w 6868353"/>
                <a:gd name="connsiteY3725" fmla="*/ 1351284 h 6857985"/>
                <a:gd name="connsiteX3726" fmla="*/ 6137655 w 6868353"/>
                <a:gd name="connsiteY3726" fmla="*/ 1362992 h 6857985"/>
                <a:gd name="connsiteX3727" fmla="*/ 6052303 w 6868353"/>
                <a:gd name="connsiteY3727" fmla="*/ 1262702 h 6857985"/>
                <a:gd name="connsiteX3728" fmla="*/ 6039037 w 6868353"/>
                <a:gd name="connsiteY3728" fmla="*/ 1245148 h 6857985"/>
                <a:gd name="connsiteX3729" fmla="*/ 6030287 w 6868353"/>
                <a:gd name="connsiteY3729" fmla="*/ 1234346 h 6857985"/>
                <a:gd name="connsiteX3730" fmla="*/ 6007919 w 6868353"/>
                <a:gd name="connsiteY3730" fmla="*/ 1214271 h 6857985"/>
                <a:gd name="connsiteX3731" fmla="*/ 6005539 w 6868353"/>
                <a:gd name="connsiteY3731" fmla="*/ 1205577 h 6857985"/>
                <a:gd name="connsiteX3732" fmla="*/ 5384667 w 6868353"/>
                <a:gd name="connsiteY3732" fmla="*/ 1204248 h 6857985"/>
                <a:gd name="connsiteX3733" fmla="*/ 5422947 w 6868353"/>
                <a:gd name="connsiteY3733" fmla="*/ 1226588 h 6857985"/>
                <a:gd name="connsiteX3734" fmla="*/ 5475641 w 6868353"/>
                <a:gd name="connsiteY3734" fmla="*/ 1273929 h 6857985"/>
                <a:gd name="connsiteX3735" fmla="*/ 5384667 w 6868353"/>
                <a:gd name="connsiteY3735" fmla="*/ 1204248 h 6857985"/>
                <a:gd name="connsiteX3736" fmla="*/ 1859540 w 6868353"/>
                <a:gd name="connsiteY3736" fmla="*/ 1202096 h 6857985"/>
                <a:gd name="connsiteX3737" fmla="*/ 1827191 w 6868353"/>
                <a:gd name="connsiteY3737" fmla="*/ 1212459 h 6857985"/>
                <a:gd name="connsiteX3738" fmla="*/ 1803676 w 6868353"/>
                <a:gd name="connsiteY3738" fmla="*/ 1230721 h 6857985"/>
                <a:gd name="connsiteX3739" fmla="*/ 1855930 w 6868353"/>
                <a:gd name="connsiteY3739" fmla="*/ 1212246 h 6857985"/>
                <a:gd name="connsiteX3740" fmla="*/ 1859540 w 6868353"/>
                <a:gd name="connsiteY3740" fmla="*/ 1202096 h 6857985"/>
                <a:gd name="connsiteX3741" fmla="*/ 1981546 w 6868353"/>
                <a:gd name="connsiteY3741" fmla="*/ 1199222 h 6857985"/>
                <a:gd name="connsiteX3742" fmla="*/ 1939584 w 6868353"/>
                <a:gd name="connsiteY3742" fmla="*/ 1218093 h 6857985"/>
                <a:gd name="connsiteX3743" fmla="*/ 1912120 w 6868353"/>
                <a:gd name="connsiteY3743" fmla="*/ 1239598 h 6857985"/>
                <a:gd name="connsiteX3744" fmla="*/ 1905069 w 6868353"/>
                <a:gd name="connsiteY3744" fmla="*/ 1251476 h 6857985"/>
                <a:gd name="connsiteX3745" fmla="*/ 1935436 w 6868353"/>
                <a:gd name="connsiteY3745" fmla="*/ 1236399 h 6857985"/>
                <a:gd name="connsiteX3746" fmla="*/ 1968621 w 6868353"/>
                <a:gd name="connsiteY3746" fmla="*/ 1220174 h 6857985"/>
                <a:gd name="connsiteX3747" fmla="*/ 1981546 w 6868353"/>
                <a:gd name="connsiteY3747" fmla="*/ 1199222 h 6857985"/>
                <a:gd name="connsiteX3748" fmla="*/ 1297739 w 6868353"/>
                <a:gd name="connsiteY3748" fmla="*/ 1198718 h 6857985"/>
                <a:gd name="connsiteX3749" fmla="*/ 1232308 w 6868353"/>
                <a:gd name="connsiteY3749" fmla="*/ 1238352 h 6857985"/>
                <a:gd name="connsiteX3750" fmla="*/ 1305444 w 6868353"/>
                <a:gd name="connsiteY3750" fmla="*/ 1200765 h 6857985"/>
                <a:gd name="connsiteX3751" fmla="*/ 1297739 w 6868353"/>
                <a:gd name="connsiteY3751" fmla="*/ 1198718 h 6857985"/>
                <a:gd name="connsiteX3752" fmla="*/ 5618839 w 6868353"/>
                <a:gd name="connsiteY3752" fmla="*/ 1198132 h 6857985"/>
                <a:gd name="connsiteX3753" fmla="*/ 5651499 w 6868353"/>
                <a:gd name="connsiteY3753" fmla="*/ 1214187 h 6857985"/>
                <a:gd name="connsiteX3754" fmla="*/ 5634611 w 6868353"/>
                <a:gd name="connsiteY3754" fmla="*/ 1222638 h 6857985"/>
                <a:gd name="connsiteX3755" fmla="*/ 5662147 w 6868353"/>
                <a:gd name="connsiteY3755" fmla="*/ 1239075 h 6857985"/>
                <a:gd name="connsiteX3756" fmla="*/ 5636989 w 6868353"/>
                <a:gd name="connsiteY3756" fmla="*/ 1240207 h 6857985"/>
                <a:gd name="connsiteX3757" fmla="*/ 5627915 w 6868353"/>
                <a:gd name="connsiteY3757" fmla="*/ 1226079 h 6857985"/>
                <a:gd name="connsiteX3758" fmla="*/ 5620511 w 6868353"/>
                <a:gd name="connsiteY3758" fmla="*/ 1214739 h 6857985"/>
                <a:gd name="connsiteX3759" fmla="*/ 5618839 w 6868353"/>
                <a:gd name="connsiteY3759" fmla="*/ 1198132 h 6857985"/>
                <a:gd name="connsiteX3760" fmla="*/ 2057626 w 6868353"/>
                <a:gd name="connsiteY3760" fmla="*/ 1195527 h 6857985"/>
                <a:gd name="connsiteX3761" fmla="*/ 1987704 w 6868353"/>
                <a:gd name="connsiteY3761" fmla="*/ 1258993 h 6857985"/>
                <a:gd name="connsiteX3762" fmla="*/ 1963793 w 6868353"/>
                <a:gd name="connsiteY3762" fmla="*/ 1261627 h 6857985"/>
                <a:gd name="connsiteX3763" fmla="*/ 2005160 w 6868353"/>
                <a:gd name="connsiteY3763" fmla="*/ 1243151 h 6857985"/>
                <a:gd name="connsiteX3764" fmla="*/ 2057626 w 6868353"/>
                <a:gd name="connsiteY3764" fmla="*/ 1195527 h 6857985"/>
                <a:gd name="connsiteX3765" fmla="*/ 979867 w 6868353"/>
                <a:gd name="connsiteY3765" fmla="*/ 1194615 h 6857985"/>
                <a:gd name="connsiteX3766" fmla="*/ 977210 w 6868353"/>
                <a:gd name="connsiteY3766" fmla="*/ 1207575 h 6857985"/>
                <a:gd name="connsiteX3767" fmla="*/ 954841 w 6868353"/>
                <a:gd name="connsiteY3767" fmla="*/ 1228471 h 6857985"/>
                <a:gd name="connsiteX3768" fmla="*/ 932742 w 6868353"/>
                <a:gd name="connsiteY3768" fmla="*/ 1248631 h 6857985"/>
                <a:gd name="connsiteX3769" fmla="*/ 928438 w 6868353"/>
                <a:gd name="connsiteY3769" fmla="*/ 1248348 h 6857985"/>
                <a:gd name="connsiteX3770" fmla="*/ 908406 w 6868353"/>
                <a:gd name="connsiteY3770" fmla="*/ 1257083 h 6857985"/>
                <a:gd name="connsiteX3771" fmla="*/ 944946 w 6868353"/>
                <a:gd name="connsiteY3771" fmla="*/ 1226050 h 6857985"/>
                <a:gd name="connsiteX3772" fmla="*/ 965275 w 6868353"/>
                <a:gd name="connsiteY3772" fmla="*/ 1207858 h 6857985"/>
                <a:gd name="connsiteX3773" fmla="*/ 979867 w 6868353"/>
                <a:gd name="connsiteY3773" fmla="*/ 1194615 h 6857985"/>
                <a:gd name="connsiteX3774" fmla="*/ 1214059 w 6868353"/>
                <a:gd name="connsiteY3774" fmla="*/ 1194479 h 6857985"/>
                <a:gd name="connsiteX3775" fmla="*/ 1208340 w 6868353"/>
                <a:gd name="connsiteY3775" fmla="*/ 1217060 h 6857985"/>
                <a:gd name="connsiteX3776" fmla="*/ 1224125 w 6868353"/>
                <a:gd name="connsiteY3776" fmla="*/ 1200822 h 6857985"/>
                <a:gd name="connsiteX3777" fmla="*/ 1214059 w 6868353"/>
                <a:gd name="connsiteY3777" fmla="*/ 1194479 h 6857985"/>
                <a:gd name="connsiteX3778" fmla="*/ 6050407 w 6868353"/>
                <a:gd name="connsiteY3778" fmla="*/ 1190728 h 6857985"/>
                <a:gd name="connsiteX3779" fmla="*/ 6084399 w 6868353"/>
                <a:gd name="connsiteY3779" fmla="*/ 1221336 h 6857985"/>
                <a:gd name="connsiteX3780" fmla="*/ 6136283 w 6868353"/>
                <a:gd name="connsiteY3780" fmla="*/ 1281447 h 6857985"/>
                <a:gd name="connsiteX3781" fmla="*/ 6191369 w 6868353"/>
                <a:gd name="connsiteY3781" fmla="*/ 1350534 h 6857985"/>
                <a:gd name="connsiteX3782" fmla="*/ 6232451 w 6868353"/>
                <a:gd name="connsiteY3782" fmla="*/ 1410348 h 6857985"/>
                <a:gd name="connsiteX3783" fmla="*/ 6188353 w 6868353"/>
                <a:gd name="connsiteY3783" fmla="*/ 1353351 h 6857985"/>
                <a:gd name="connsiteX3784" fmla="*/ 6142597 w 6868353"/>
                <a:gd name="connsiteY3784" fmla="*/ 1298379 h 6857985"/>
                <a:gd name="connsiteX3785" fmla="*/ 6096983 w 6868353"/>
                <a:gd name="connsiteY3785" fmla="*/ 1243860 h 6857985"/>
                <a:gd name="connsiteX3786" fmla="*/ 6074063 w 6868353"/>
                <a:gd name="connsiteY3786" fmla="*/ 1216905 h 6857985"/>
                <a:gd name="connsiteX3787" fmla="*/ 6050407 w 6868353"/>
                <a:gd name="connsiteY3787" fmla="*/ 1190728 h 6857985"/>
                <a:gd name="connsiteX3788" fmla="*/ 5528557 w 6868353"/>
                <a:gd name="connsiteY3788" fmla="*/ 1186052 h 6857985"/>
                <a:gd name="connsiteX3789" fmla="*/ 5561403 w 6868353"/>
                <a:gd name="connsiteY3789" fmla="*/ 1200822 h 6857985"/>
                <a:gd name="connsiteX3790" fmla="*/ 5578279 w 6868353"/>
                <a:gd name="connsiteY3790" fmla="*/ 1236781 h 6857985"/>
                <a:gd name="connsiteX3791" fmla="*/ 5539179 w 6868353"/>
                <a:gd name="connsiteY3791" fmla="*/ 1209146 h 6857985"/>
                <a:gd name="connsiteX3792" fmla="*/ 5528557 w 6868353"/>
                <a:gd name="connsiteY3792" fmla="*/ 1186052 h 6857985"/>
                <a:gd name="connsiteX3793" fmla="*/ 5172563 w 6868353"/>
                <a:gd name="connsiteY3793" fmla="*/ 1185504 h 6857985"/>
                <a:gd name="connsiteX3794" fmla="*/ 5248163 w 6868353"/>
                <a:gd name="connsiteY3794" fmla="*/ 1235040 h 6857985"/>
                <a:gd name="connsiteX3795" fmla="*/ 5242883 w 6868353"/>
                <a:gd name="connsiteY3795" fmla="*/ 1234799 h 6857985"/>
                <a:gd name="connsiteX3796" fmla="*/ 5248573 w 6868353"/>
                <a:gd name="connsiteY3796" fmla="*/ 1246082 h 6857985"/>
                <a:gd name="connsiteX3797" fmla="*/ 5207419 w 6868353"/>
                <a:gd name="connsiteY3797" fmla="*/ 1215531 h 6857985"/>
                <a:gd name="connsiteX3798" fmla="*/ 5172563 w 6868353"/>
                <a:gd name="connsiteY3798" fmla="*/ 1185504 h 6857985"/>
                <a:gd name="connsiteX3799" fmla="*/ 5185659 w 6868353"/>
                <a:gd name="connsiteY3799" fmla="*/ 1180124 h 6857985"/>
                <a:gd name="connsiteX3800" fmla="*/ 5239031 w 6868353"/>
                <a:gd name="connsiteY3800" fmla="*/ 1213606 h 6857985"/>
                <a:gd name="connsiteX3801" fmla="*/ 5270447 w 6868353"/>
                <a:gd name="connsiteY3801" fmla="*/ 1236271 h 6857985"/>
                <a:gd name="connsiteX3802" fmla="*/ 5303731 w 6868353"/>
                <a:gd name="connsiteY3802" fmla="*/ 1261839 h 6857985"/>
                <a:gd name="connsiteX3803" fmla="*/ 5338345 w 6868353"/>
                <a:gd name="connsiteY3803" fmla="*/ 1288950 h 6857985"/>
                <a:gd name="connsiteX3804" fmla="*/ 5372959 w 6868353"/>
                <a:gd name="connsiteY3804" fmla="*/ 1317236 h 6857985"/>
                <a:gd name="connsiteX3805" fmla="*/ 5438237 w 6868353"/>
                <a:gd name="connsiteY3805" fmla="*/ 1374374 h 6857985"/>
                <a:gd name="connsiteX3806" fmla="*/ 5386705 w 6868353"/>
                <a:gd name="connsiteY3806" fmla="*/ 1335272 h 6857985"/>
                <a:gd name="connsiteX3807" fmla="*/ 5357767 w 6868353"/>
                <a:gd name="connsiteY3807" fmla="*/ 1311106 h 6857985"/>
                <a:gd name="connsiteX3808" fmla="*/ 5325999 w 6868353"/>
                <a:gd name="connsiteY3808" fmla="*/ 1286076 h 6857985"/>
                <a:gd name="connsiteX3809" fmla="*/ 5258399 w 6868353"/>
                <a:gd name="connsiteY3809" fmla="*/ 1232137 h 6857985"/>
                <a:gd name="connsiteX3810" fmla="*/ 5222399 w 6868353"/>
                <a:gd name="connsiteY3810" fmla="*/ 1205678 h 6857985"/>
                <a:gd name="connsiteX3811" fmla="*/ 5185659 w 6868353"/>
                <a:gd name="connsiteY3811" fmla="*/ 1180124 h 6857985"/>
                <a:gd name="connsiteX3812" fmla="*/ 5438945 w 6868353"/>
                <a:gd name="connsiteY3812" fmla="*/ 1175311 h 6857985"/>
                <a:gd name="connsiteX3813" fmla="*/ 5460239 w 6868353"/>
                <a:gd name="connsiteY3813" fmla="*/ 1195004 h 6857985"/>
                <a:gd name="connsiteX3814" fmla="*/ 5467331 w 6868353"/>
                <a:gd name="connsiteY3814" fmla="*/ 1200242 h 6857985"/>
                <a:gd name="connsiteX3815" fmla="*/ 5459331 w 6868353"/>
                <a:gd name="connsiteY3815" fmla="*/ 1227395 h 6857985"/>
                <a:gd name="connsiteX3816" fmla="*/ 5438945 w 6868353"/>
                <a:gd name="connsiteY3816" fmla="*/ 1175311 h 6857985"/>
                <a:gd name="connsiteX3817" fmla="*/ 5220231 w 6868353"/>
                <a:gd name="connsiteY3817" fmla="*/ 1174844 h 6857985"/>
                <a:gd name="connsiteX3818" fmla="*/ 5254235 w 6868353"/>
                <a:gd name="connsiteY3818" fmla="*/ 1197000 h 6857985"/>
                <a:gd name="connsiteX3819" fmla="*/ 5274411 w 6868353"/>
                <a:gd name="connsiteY3819" fmla="*/ 1225201 h 6857985"/>
                <a:gd name="connsiteX3820" fmla="*/ 5237999 w 6868353"/>
                <a:gd name="connsiteY3820" fmla="*/ 1196858 h 6857985"/>
                <a:gd name="connsiteX3821" fmla="*/ 5226375 w 6868353"/>
                <a:gd name="connsiteY3821" fmla="*/ 1185773 h 6857985"/>
                <a:gd name="connsiteX3822" fmla="*/ 5220231 w 6868353"/>
                <a:gd name="connsiteY3822" fmla="*/ 1174844 h 6857985"/>
                <a:gd name="connsiteX3823" fmla="*/ 1196753 w 6868353"/>
                <a:gd name="connsiteY3823" fmla="*/ 1167016 h 6857985"/>
                <a:gd name="connsiteX3824" fmla="*/ 1191634 w 6868353"/>
                <a:gd name="connsiteY3824" fmla="*/ 1167368 h 6857985"/>
                <a:gd name="connsiteX3825" fmla="*/ 1149673 w 6868353"/>
                <a:gd name="connsiteY3825" fmla="*/ 1205055 h 6857985"/>
                <a:gd name="connsiteX3826" fmla="*/ 1109693 w 6868353"/>
                <a:gd name="connsiteY3826" fmla="*/ 1242458 h 6857985"/>
                <a:gd name="connsiteX3827" fmla="*/ 1113657 w 6868353"/>
                <a:gd name="connsiteY3827" fmla="*/ 1251164 h 6857985"/>
                <a:gd name="connsiteX3828" fmla="*/ 1145581 w 6868353"/>
                <a:gd name="connsiteY3828" fmla="*/ 1217116 h 6857985"/>
                <a:gd name="connsiteX3829" fmla="*/ 1187331 w 6868353"/>
                <a:gd name="connsiteY3829" fmla="*/ 1184343 h 6857985"/>
                <a:gd name="connsiteX3830" fmla="*/ 1196753 w 6868353"/>
                <a:gd name="connsiteY3830" fmla="*/ 1167016 h 6857985"/>
                <a:gd name="connsiteX3831" fmla="*/ 5398749 w 6868353"/>
                <a:gd name="connsiteY3831" fmla="*/ 1143173 h 6857985"/>
                <a:gd name="connsiteX3832" fmla="*/ 5439383 w 6868353"/>
                <a:gd name="connsiteY3832" fmla="*/ 1186439 h 6857985"/>
                <a:gd name="connsiteX3833" fmla="*/ 5431555 w 6868353"/>
                <a:gd name="connsiteY3833" fmla="*/ 1202295 h 6857985"/>
                <a:gd name="connsiteX3834" fmla="*/ 5396587 w 6868353"/>
                <a:gd name="connsiteY3834" fmla="*/ 1155392 h 6857985"/>
                <a:gd name="connsiteX3835" fmla="*/ 5404671 w 6868353"/>
                <a:gd name="connsiteY3835" fmla="*/ 1150437 h 6857985"/>
                <a:gd name="connsiteX3836" fmla="*/ 5398749 w 6868353"/>
                <a:gd name="connsiteY3836" fmla="*/ 1143173 h 6857985"/>
                <a:gd name="connsiteX3837" fmla="*/ 5978403 w 6868353"/>
                <a:gd name="connsiteY3837" fmla="*/ 1140697 h 6857985"/>
                <a:gd name="connsiteX3838" fmla="*/ 6052501 w 6868353"/>
                <a:gd name="connsiteY3838" fmla="*/ 1209090 h 6857985"/>
                <a:gd name="connsiteX3839" fmla="*/ 5978403 w 6868353"/>
                <a:gd name="connsiteY3839" fmla="*/ 1140697 h 6857985"/>
                <a:gd name="connsiteX3840" fmla="*/ 2316362 w 6868353"/>
                <a:gd name="connsiteY3840" fmla="*/ 1140272 h 6857985"/>
                <a:gd name="connsiteX3841" fmla="*/ 2251721 w 6868353"/>
                <a:gd name="connsiteY3841" fmla="*/ 1177151 h 6857985"/>
                <a:gd name="connsiteX3842" fmla="*/ 2242037 w 6868353"/>
                <a:gd name="connsiteY3842" fmla="*/ 1172579 h 6857985"/>
                <a:gd name="connsiteX3843" fmla="*/ 2262013 w 6868353"/>
                <a:gd name="connsiteY3843" fmla="*/ 1167907 h 6857985"/>
                <a:gd name="connsiteX3844" fmla="*/ 2316362 w 6868353"/>
                <a:gd name="connsiteY3844" fmla="*/ 1140272 h 6857985"/>
                <a:gd name="connsiteX3845" fmla="*/ 2164144 w 6868353"/>
                <a:gd name="connsiteY3845" fmla="*/ 1137724 h 6857985"/>
                <a:gd name="connsiteX3846" fmla="*/ 2131895 w 6868353"/>
                <a:gd name="connsiteY3846" fmla="*/ 1158181 h 6857985"/>
                <a:gd name="connsiteX3847" fmla="*/ 2125849 w 6868353"/>
                <a:gd name="connsiteY3847" fmla="*/ 1158549 h 6857985"/>
                <a:gd name="connsiteX3848" fmla="*/ 2103708 w 6868353"/>
                <a:gd name="connsiteY3848" fmla="*/ 1169181 h 6857985"/>
                <a:gd name="connsiteX3849" fmla="*/ 2164144 w 6868353"/>
                <a:gd name="connsiteY3849" fmla="*/ 1137724 h 6857985"/>
                <a:gd name="connsiteX3850" fmla="*/ 5541623 w 6868353"/>
                <a:gd name="connsiteY3850" fmla="*/ 1136895 h 6857985"/>
                <a:gd name="connsiteX3851" fmla="*/ 5603507 w 6868353"/>
                <a:gd name="connsiteY3851" fmla="*/ 1201048 h 6857985"/>
                <a:gd name="connsiteX3852" fmla="*/ 5546781 w 6868353"/>
                <a:gd name="connsiteY3852" fmla="*/ 1148100 h 6857985"/>
                <a:gd name="connsiteX3853" fmla="*/ 5541623 w 6868353"/>
                <a:gd name="connsiteY3853" fmla="*/ 1136895 h 6857985"/>
                <a:gd name="connsiteX3854" fmla="*/ 952718 w 6868353"/>
                <a:gd name="connsiteY3854" fmla="*/ 1134213 h 6857985"/>
                <a:gd name="connsiteX3855" fmla="*/ 868271 w 6868353"/>
                <a:gd name="connsiteY3855" fmla="*/ 1223389 h 6857985"/>
                <a:gd name="connsiteX3856" fmla="*/ 893357 w 6868353"/>
                <a:gd name="connsiteY3856" fmla="*/ 1198939 h 6857985"/>
                <a:gd name="connsiteX3857" fmla="*/ 911493 w 6868353"/>
                <a:gd name="connsiteY3857" fmla="*/ 1178426 h 6857985"/>
                <a:gd name="connsiteX3858" fmla="*/ 952718 w 6868353"/>
                <a:gd name="connsiteY3858" fmla="*/ 1134213 h 6857985"/>
                <a:gd name="connsiteX3859" fmla="*/ 2424367 w 6868353"/>
                <a:gd name="connsiteY3859" fmla="*/ 1117012 h 6857985"/>
                <a:gd name="connsiteX3860" fmla="*/ 2385053 w 6868353"/>
                <a:gd name="connsiteY3860" fmla="*/ 1142835 h 6857985"/>
                <a:gd name="connsiteX3861" fmla="*/ 2352590 w 6868353"/>
                <a:gd name="connsiteY3861" fmla="*/ 1158393 h 6857985"/>
                <a:gd name="connsiteX3862" fmla="*/ 2324092 w 6868353"/>
                <a:gd name="connsiteY3862" fmla="*/ 1172706 h 6857985"/>
                <a:gd name="connsiteX3863" fmla="*/ 2365091 w 6868353"/>
                <a:gd name="connsiteY3863" fmla="*/ 1146728 h 6857985"/>
                <a:gd name="connsiteX3864" fmla="*/ 2424367 w 6868353"/>
                <a:gd name="connsiteY3864" fmla="*/ 1117012 h 6857985"/>
                <a:gd name="connsiteX3865" fmla="*/ 5899563 w 6868353"/>
                <a:gd name="connsiteY3865" fmla="*/ 1114902 h 6857985"/>
                <a:gd name="connsiteX3866" fmla="*/ 5945671 w 6868353"/>
                <a:gd name="connsiteY3866" fmla="*/ 1161677 h 6857985"/>
                <a:gd name="connsiteX3867" fmla="*/ 5939415 w 6868353"/>
                <a:gd name="connsiteY3867" fmla="*/ 1171814 h 6857985"/>
                <a:gd name="connsiteX3868" fmla="*/ 5957183 w 6868353"/>
                <a:gd name="connsiteY3868" fmla="*/ 1164707 h 6857985"/>
                <a:gd name="connsiteX3869" fmla="*/ 5986755 w 6868353"/>
                <a:gd name="connsiteY3869" fmla="*/ 1226135 h 6857985"/>
                <a:gd name="connsiteX3870" fmla="*/ 5953203 w 6868353"/>
                <a:gd name="connsiteY3870" fmla="*/ 1191832 h 6857985"/>
                <a:gd name="connsiteX3871" fmla="*/ 5933029 w 6868353"/>
                <a:gd name="connsiteY3871" fmla="*/ 1167864 h 6857985"/>
                <a:gd name="connsiteX3872" fmla="*/ 5905211 w 6868353"/>
                <a:gd name="connsiteY3872" fmla="*/ 1139451 h 6857985"/>
                <a:gd name="connsiteX3873" fmla="*/ 5919835 w 6868353"/>
                <a:gd name="connsiteY3873" fmla="*/ 1148795 h 6857985"/>
                <a:gd name="connsiteX3874" fmla="*/ 5899563 w 6868353"/>
                <a:gd name="connsiteY3874" fmla="*/ 1114902 h 6857985"/>
                <a:gd name="connsiteX3875" fmla="*/ 5393685 w 6868353"/>
                <a:gd name="connsiteY3875" fmla="*/ 1108762 h 6857985"/>
                <a:gd name="connsiteX3876" fmla="*/ 5451871 w 6868353"/>
                <a:gd name="connsiteY3876" fmla="*/ 1148738 h 6857985"/>
                <a:gd name="connsiteX3877" fmla="*/ 5458001 w 6868353"/>
                <a:gd name="connsiteY3877" fmla="*/ 1160390 h 6857985"/>
                <a:gd name="connsiteX3878" fmla="*/ 5463479 w 6868353"/>
                <a:gd name="connsiteY3878" fmla="*/ 1160772 h 6857985"/>
                <a:gd name="connsiteX3879" fmla="*/ 5461327 w 6868353"/>
                <a:gd name="connsiteY3879" fmla="*/ 1177222 h 6857985"/>
                <a:gd name="connsiteX3880" fmla="*/ 5406087 w 6868353"/>
                <a:gd name="connsiteY3880" fmla="*/ 1122717 h 6857985"/>
                <a:gd name="connsiteX3881" fmla="*/ 5393685 w 6868353"/>
                <a:gd name="connsiteY3881" fmla="*/ 1108762 h 6857985"/>
                <a:gd name="connsiteX3882" fmla="*/ 1078023 w 6868353"/>
                <a:gd name="connsiteY3882" fmla="*/ 1104610 h 6857985"/>
                <a:gd name="connsiteX3883" fmla="*/ 1059236 w 6868353"/>
                <a:gd name="connsiteY3883" fmla="*/ 1118994 h 6857985"/>
                <a:gd name="connsiteX3884" fmla="*/ 1042021 w 6868353"/>
                <a:gd name="connsiteY3884" fmla="*/ 1129895 h 6857985"/>
                <a:gd name="connsiteX3885" fmla="*/ 1009007 w 6868353"/>
                <a:gd name="connsiteY3885" fmla="*/ 1145453 h 6857985"/>
                <a:gd name="connsiteX3886" fmla="*/ 1078023 w 6868353"/>
                <a:gd name="connsiteY3886" fmla="*/ 1104610 h 6857985"/>
                <a:gd name="connsiteX3887" fmla="*/ 2208790 w 6868353"/>
                <a:gd name="connsiteY3887" fmla="*/ 1102928 h 6857985"/>
                <a:gd name="connsiteX3888" fmla="*/ 2221764 w 6868353"/>
                <a:gd name="connsiteY3888" fmla="*/ 1103733 h 6857985"/>
                <a:gd name="connsiteX3889" fmla="*/ 2182450 w 6868353"/>
                <a:gd name="connsiteY3889" fmla="*/ 1122731 h 6857985"/>
                <a:gd name="connsiteX3890" fmla="*/ 2195305 w 6868353"/>
                <a:gd name="connsiteY3890" fmla="*/ 1108744 h 6857985"/>
                <a:gd name="connsiteX3891" fmla="*/ 2208790 w 6868353"/>
                <a:gd name="connsiteY3891" fmla="*/ 1102928 h 6857985"/>
                <a:gd name="connsiteX3892" fmla="*/ 1696561 w 6868353"/>
                <a:gd name="connsiteY3892" fmla="*/ 1087381 h 6857985"/>
                <a:gd name="connsiteX3893" fmla="*/ 1683057 w 6868353"/>
                <a:gd name="connsiteY3893" fmla="*/ 1092081 h 6857985"/>
                <a:gd name="connsiteX3894" fmla="*/ 1664568 w 6868353"/>
                <a:gd name="connsiteY3894" fmla="*/ 1110485 h 6857985"/>
                <a:gd name="connsiteX3895" fmla="*/ 1631298 w 6868353"/>
                <a:gd name="connsiteY3895" fmla="*/ 1123424 h 6857985"/>
                <a:gd name="connsiteX3896" fmla="*/ 1675157 w 6868353"/>
                <a:gd name="connsiteY3896" fmla="*/ 1105105 h 6857985"/>
                <a:gd name="connsiteX3897" fmla="*/ 1696561 w 6868353"/>
                <a:gd name="connsiteY3897" fmla="*/ 1087381 h 6857985"/>
                <a:gd name="connsiteX3898" fmla="*/ 5542193 w 6868353"/>
                <a:gd name="connsiteY3898" fmla="*/ 1084974 h 6857985"/>
                <a:gd name="connsiteX3899" fmla="*/ 5579907 w 6868353"/>
                <a:gd name="connsiteY3899" fmla="*/ 1118711 h 6857985"/>
                <a:gd name="connsiteX3900" fmla="*/ 5591135 w 6868353"/>
                <a:gd name="connsiteY3900" fmla="*/ 1120212 h 6857985"/>
                <a:gd name="connsiteX3901" fmla="*/ 5620171 w 6868353"/>
                <a:gd name="connsiteY3901" fmla="*/ 1158436 h 6857985"/>
                <a:gd name="connsiteX3902" fmla="*/ 5542193 w 6868353"/>
                <a:gd name="connsiteY3902" fmla="*/ 1084974 h 6857985"/>
                <a:gd name="connsiteX3903" fmla="*/ 5320577 w 6868353"/>
                <a:gd name="connsiteY3903" fmla="*/ 1083997 h 6857985"/>
                <a:gd name="connsiteX3904" fmla="*/ 5347731 w 6868353"/>
                <a:gd name="connsiteY3904" fmla="*/ 1112892 h 6857985"/>
                <a:gd name="connsiteX3905" fmla="*/ 5347007 w 6868353"/>
                <a:gd name="connsiteY3905" fmla="*/ 1101608 h 6857985"/>
                <a:gd name="connsiteX3906" fmla="*/ 5364223 w 6868353"/>
                <a:gd name="connsiteY3906" fmla="*/ 1114024 h 6857985"/>
                <a:gd name="connsiteX3907" fmla="*/ 5375875 w 6868353"/>
                <a:gd name="connsiteY3907" fmla="*/ 1126001 h 6857985"/>
                <a:gd name="connsiteX3908" fmla="*/ 5367239 w 6868353"/>
                <a:gd name="connsiteY3908" fmla="*/ 1119772 h 6857985"/>
                <a:gd name="connsiteX3909" fmla="*/ 5374997 w 6868353"/>
                <a:gd name="connsiteY3909" fmla="*/ 1164905 h 6857985"/>
                <a:gd name="connsiteX3910" fmla="*/ 5333543 w 6868353"/>
                <a:gd name="connsiteY3910" fmla="*/ 1106408 h 6857985"/>
                <a:gd name="connsiteX3911" fmla="*/ 5310299 w 6868353"/>
                <a:gd name="connsiteY3911" fmla="*/ 1094657 h 6857985"/>
                <a:gd name="connsiteX3912" fmla="*/ 5320577 w 6868353"/>
                <a:gd name="connsiteY3912" fmla="*/ 1083997 h 6857985"/>
                <a:gd name="connsiteX3913" fmla="*/ 1143189 w 6868353"/>
                <a:gd name="connsiteY3913" fmla="*/ 1083587 h 6857985"/>
                <a:gd name="connsiteX3914" fmla="*/ 1081605 w 6868353"/>
                <a:gd name="connsiteY3914" fmla="*/ 1113473 h 6857985"/>
                <a:gd name="connsiteX3915" fmla="*/ 1143189 w 6868353"/>
                <a:gd name="connsiteY3915" fmla="*/ 1083587 h 6857985"/>
                <a:gd name="connsiteX3916" fmla="*/ 2033388 w 6868353"/>
                <a:gd name="connsiteY3916" fmla="*/ 1080079 h 6857985"/>
                <a:gd name="connsiteX3917" fmla="*/ 2015098 w 6868353"/>
                <a:gd name="connsiteY3917" fmla="*/ 1087409 h 6857985"/>
                <a:gd name="connsiteX3918" fmla="*/ 2012918 w 6868353"/>
                <a:gd name="connsiteY3918" fmla="*/ 1095677 h 6857985"/>
                <a:gd name="connsiteX3919" fmla="*/ 1988412 w 6868353"/>
                <a:gd name="connsiteY3919" fmla="*/ 1109098 h 6857985"/>
                <a:gd name="connsiteX3920" fmla="*/ 2004820 w 6868353"/>
                <a:gd name="connsiteY3920" fmla="*/ 1091061 h 6857985"/>
                <a:gd name="connsiteX3921" fmla="*/ 1996510 w 6868353"/>
                <a:gd name="connsiteY3921" fmla="*/ 1089193 h 6857985"/>
                <a:gd name="connsiteX3922" fmla="*/ 1955582 w 6868353"/>
                <a:gd name="connsiteY3922" fmla="*/ 1117875 h 6857985"/>
                <a:gd name="connsiteX3923" fmla="*/ 1974368 w 6868353"/>
                <a:gd name="connsiteY3923" fmla="*/ 1143825 h 6857985"/>
                <a:gd name="connsiteX3924" fmla="*/ 1994486 w 6868353"/>
                <a:gd name="connsiteY3924" fmla="*/ 1122589 h 6857985"/>
                <a:gd name="connsiteX3925" fmla="*/ 2023041 w 6868353"/>
                <a:gd name="connsiteY3925" fmla="*/ 1110004 h 6857985"/>
                <a:gd name="connsiteX3926" fmla="*/ 1976110 w 6868353"/>
                <a:gd name="connsiteY3926" fmla="*/ 1124798 h 6857985"/>
                <a:gd name="connsiteX3927" fmla="*/ 1986303 w 6868353"/>
                <a:gd name="connsiteY3927" fmla="*/ 1114095 h 6857985"/>
                <a:gd name="connsiteX3928" fmla="*/ 2011602 w 6868353"/>
                <a:gd name="connsiteY3928" fmla="*/ 1101991 h 6857985"/>
                <a:gd name="connsiteX3929" fmla="*/ 2037863 w 6868353"/>
                <a:gd name="connsiteY3929" fmla="*/ 1090254 h 6857985"/>
                <a:gd name="connsiteX3930" fmla="*/ 2033388 w 6868353"/>
                <a:gd name="connsiteY3930" fmla="*/ 1080079 h 6857985"/>
                <a:gd name="connsiteX3931" fmla="*/ 2079315 w 6868353"/>
                <a:gd name="connsiteY3931" fmla="*/ 1077782 h 6857985"/>
                <a:gd name="connsiteX3932" fmla="*/ 2060784 w 6868353"/>
                <a:gd name="connsiteY3932" fmla="*/ 1079183 h 6857985"/>
                <a:gd name="connsiteX3933" fmla="*/ 2018992 w 6868353"/>
                <a:gd name="connsiteY3933" fmla="*/ 1105657 h 6857985"/>
                <a:gd name="connsiteX3934" fmla="*/ 2079315 w 6868353"/>
                <a:gd name="connsiteY3934" fmla="*/ 1077782 h 6857985"/>
                <a:gd name="connsiteX3935" fmla="*/ 5150215 w 6868353"/>
                <a:gd name="connsiteY3935" fmla="*/ 1074711 h 6857985"/>
                <a:gd name="connsiteX3936" fmla="*/ 5184795 w 6868353"/>
                <a:gd name="connsiteY3936" fmla="*/ 1103166 h 6857985"/>
                <a:gd name="connsiteX3937" fmla="*/ 5169691 w 6868353"/>
                <a:gd name="connsiteY3937" fmla="*/ 1086560 h 6857985"/>
                <a:gd name="connsiteX3938" fmla="*/ 5202055 w 6868353"/>
                <a:gd name="connsiteY3938" fmla="*/ 1114378 h 6857985"/>
                <a:gd name="connsiteX3939" fmla="*/ 5209755 w 6868353"/>
                <a:gd name="connsiteY3939" fmla="*/ 1108956 h 6857985"/>
                <a:gd name="connsiteX3940" fmla="*/ 5231063 w 6868353"/>
                <a:gd name="connsiteY3940" fmla="*/ 1136732 h 6857985"/>
                <a:gd name="connsiteX3941" fmla="*/ 5276831 w 6868353"/>
                <a:gd name="connsiteY3941" fmla="*/ 1166760 h 6857985"/>
                <a:gd name="connsiteX3942" fmla="*/ 5301523 w 6868353"/>
                <a:gd name="connsiteY3942" fmla="*/ 1185192 h 6857985"/>
                <a:gd name="connsiteX3943" fmla="*/ 5322035 w 6868353"/>
                <a:gd name="connsiteY3943" fmla="*/ 1205664 h 6857985"/>
                <a:gd name="connsiteX3944" fmla="*/ 5356537 w 6868353"/>
                <a:gd name="connsiteY3944" fmla="*/ 1221435 h 6857985"/>
                <a:gd name="connsiteX3945" fmla="*/ 5379187 w 6868353"/>
                <a:gd name="connsiteY3945" fmla="*/ 1243945 h 6857985"/>
                <a:gd name="connsiteX3946" fmla="*/ 5405111 w 6868353"/>
                <a:gd name="connsiteY3946" fmla="*/ 1277327 h 6857985"/>
                <a:gd name="connsiteX3947" fmla="*/ 5373893 w 6868353"/>
                <a:gd name="connsiteY3947" fmla="*/ 1248531 h 6857985"/>
                <a:gd name="connsiteX3948" fmla="*/ 5339619 w 6868353"/>
                <a:gd name="connsiteY3948" fmla="*/ 1220684 h 6857985"/>
                <a:gd name="connsiteX3949" fmla="*/ 5304043 w 6868353"/>
                <a:gd name="connsiteY3949" fmla="*/ 1193446 h 6857985"/>
                <a:gd name="connsiteX3950" fmla="*/ 5286175 w 6868353"/>
                <a:gd name="connsiteY3950" fmla="*/ 1180096 h 6857985"/>
                <a:gd name="connsiteX3951" fmla="*/ 5267983 w 6868353"/>
                <a:gd name="connsiteY3951" fmla="*/ 1167595 h 6857985"/>
                <a:gd name="connsiteX3952" fmla="*/ 5199803 w 6868353"/>
                <a:gd name="connsiteY3952" fmla="*/ 1119942 h 6857985"/>
                <a:gd name="connsiteX3953" fmla="*/ 5170909 w 6868353"/>
                <a:gd name="connsiteY3953" fmla="*/ 1097248 h 6857985"/>
                <a:gd name="connsiteX3954" fmla="*/ 5146445 w 6868353"/>
                <a:gd name="connsiteY3954" fmla="*/ 1076282 h 6857985"/>
                <a:gd name="connsiteX3955" fmla="*/ 5150215 w 6868353"/>
                <a:gd name="connsiteY3955" fmla="*/ 1074711 h 6857985"/>
                <a:gd name="connsiteX3956" fmla="*/ 1500840 w 6868353"/>
                <a:gd name="connsiteY3956" fmla="*/ 1073903 h 6857985"/>
                <a:gd name="connsiteX3957" fmla="*/ 1477240 w 6868353"/>
                <a:gd name="connsiteY3957" fmla="*/ 1082114 h 6857985"/>
                <a:gd name="connsiteX3958" fmla="*/ 1464556 w 6868353"/>
                <a:gd name="connsiteY3958" fmla="*/ 1088740 h 6857985"/>
                <a:gd name="connsiteX3959" fmla="*/ 1451673 w 6868353"/>
                <a:gd name="connsiteY3959" fmla="*/ 1097545 h 6857985"/>
                <a:gd name="connsiteX3960" fmla="*/ 1450002 w 6868353"/>
                <a:gd name="connsiteY3960" fmla="*/ 1103081 h 6857985"/>
                <a:gd name="connsiteX3961" fmla="*/ 1429035 w 6868353"/>
                <a:gd name="connsiteY3961" fmla="*/ 1114633 h 6857985"/>
                <a:gd name="connsiteX3962" fmla="*/ 1467557 w 6868353"/>
                <a:gd name="connsiteY3962" fmla="*/ 1102642 h 6857985"/>
                <a:gd name="connsiteX3963" fmla="*/ 1500840 w 6868353"/>
                <a:gd name="connsiteY3963" fmla="*/ 1073903 h 6857985"/>
                <a:gd name="connsiteX3964" fmla="*/ 1524984 w 6868353"/>
                <a:gd name="connsiteY3964" fmla="*/ 1073445 h 6857985"/>
                <a:gd name="connsiteX3965" fmla="*/ 1490690 w 6868353"/>
                <a:gd name="connsiteY3965" fmla="*/ 1086347 h 6857985"/>
                <a:gd name="connsiteX3966" fmla="*/ 1404770 w 6868353"/>
                <a:gd name="connsiteY3966" fmla="*/ 1137256 h 6857985"/>
                <a:gd name="connsiteX3967" fmla="*/ 1361308 w 6868353"/>
                <a:gd name="connsiteY3967" fmla="*/ 1185985 h 6857985"/>
                <a:gd name="connsiteX3968" fmla="*/ 1330813 w 6868353"/>
                <a:gd name="connsiteY3968" fmla="*/ 1191450 h 6857985"/>
                <a:gd name="connsiteX3969" fmla="*/ 1351936 w 6868353"/>
                <a:gd name="connsiteY3969" fmla="*/ 1170525 h 6857985"/>
                <a:gd name="connsiteX3970" fmla="*/ 1370000 w 6868353"/>
                <a:gd name="connsiteY3970" fmla="*/ 1148553 h 6857985"/>
                <a:gd name="connsiteX3971" fmla="*/ 1439002 w 6868353"/>
                <a:gd name="connsiteY3971" fmla="*/ 1081477 h 6857985"/>
                <a:gd name="connsiteX3972" fmla="*/ 1366022 w 6868353"/>
                <a:gd name="connsiteY3972" fmla="*/ 1109735 h 6857985"/>
                <a:gd name="connsiteX3973" fmla="*/ 1341431 w 6868353"/>
                <a:gd name="connsiteY3973" fmla="*/ 1132740 h 6857985"/>
                <a:gd name="connsiteX3974" fmla="*/ 1372336 w 6868353"/>
                <a:gd name="connsiteY3974" fmla="*/ 1127700 h 6857985"/>
                <a:gd name="connsiteX3975" fmla="*/ 1341927 w 6868353"/>
                <a:gd name="connsiteY3975" fmla="*/ 1151116 h 6857985"/>
                <a:gd name="connsiteX3976" fmla="*/ 1326764 w 6868353"/>
                <a:gd name="connsiteY3976" fmla="*/ 1162668 h 6857985"/>
                <a:gd name="connsiteX3977" fmla="*/ 1312593 w 6868353"/>
                <a:gd name="connsiteY3977" fmla="*/ 1172649 h 6857985"/>
                <a:gd name="connsiteX3978" fmla="*/ 1322333 w 6868353"/>
                <a:gd name="connsiteY3978" fmla="*/ 1162781 h 6857985"/>
                <a:gd name="connsiteX3979" fmla="*/ 1332201 w 6868353"/>
                <a:gd name="connsiteY3979" fmla="*/ 1154103 h 6857985"/>
                <a:gd name="connsiteX3980" fmla="*/ 1351214 w 6868353"/>
                <a:gd name="connsiteY3980" fmla="*/ 1139535 h 6857985"/>
                <a:gd name="connsiteX3981" fmla="*/ 1321965 w 6868353"/>
                <a:gd name="connsiteY3981" fmla="*/ 1153565 h 6857985"/>
                <a:gd name="connsiteX3982" fmla="*/ 1299087 w 6868353"/>
                <a:gd name="connsiteY3982" fmla="*/ 1172309 h 6857985"/>
                <a:gd name="connsiteX3983" fmla="*/ 1249296 w 6868353"/>
                <a:gd name="connsiteY3983" fmla="*/ 1216706 h 6857985"/>
                <a:gd name="connsiteX3984" fmla="*/ 1315977 w 6868353"/>
                <a:gd name="connsiteY3984" fmla="*/ 1181639 h 6857985"/>
                <a:gd name="connsiteX3985" fmla="*/ 1332286 w 6868353"/>
                <a:gd name="connsiteY3985" fmla="*/ 1162739 h 6857985"/>
                <a:gd name="connsiteX3986" fmla="*/ 1338373 w 6868353"/>
                <a:gd name="connsiteY3986" fmla="*/ 1163574 h 6857985"/>
                <a:gd name="connsiteX3987" fmla="*/ 1409725 w 6868353"/>
                <a:gd name="connsiteY3987" fmla="*/ 1100773 h 6857985"/>
                <a:gd name="connsiteX3988" fmla="*/ 1354583 w 6868353"/>
                <a:gd name="connsiteY3988" fmla="*/ 1148355 h 6857985"/>
                <a:gd name="connsiteX3989" fmla="*/ 1343710 w 6868353"/>
                <a:gd name="connsiteY3989" fmla="*/ 1164126 h 6857985"/>
                <a:gd name="connsiteX3990" fmla="*/ 1334622 w 6868353"/>
                <a:gd name="connsiteY3990" fmla="*/ 1173796 h 6857985"/>
                <a:gd name="connsiteX3991" fmla="*/ 1325249 w 6868353"/>
                <a:gd name="connsiteY3991" fmla="*/ 1184173 h 6857985"/>
                <a:gd name="connsiteX3992" fmla="*/ 1307468 w 6868353"/>
                <a:gd name="connsiteY3992" fmla="*/ 1215318 h 6857985"/>
                <a:gd name="connsiteX3993" fmla="*/ 1330233 w 6868353"/>
                <a:gd name="connsiteY3993" fmla="*/ 1206739 h 6857985"/>
                <a:gd name="connsiteX3994" fmla="*/ 1345905 w 6868353"/>
                <a:gd name="connsiteY3994" fmla="*/ 1202251 h 6857985"/>
                <a:gd name="connsiteX3995" fmla="*/ 1355277 w 6868353"/>
                <a:gd name="connsiteY3995" fmla="*/ 1197112 h 6857985"/>
                <a:gd name="connsiteX3996" fmla="*/ 1366220 w 6868353"/>
                <a:gd name="connsiteY3996" fmla="*/ 1189340 h 6857985"/>
                <a:gd name="connsiteX3997" fmla="*/ 1445033 w 6868353"/>
                <a:gd name="connsiteY3997" fmla="*/ 1119574 h 6857985"/>
                <a:gd name="connsiteX3998" fmla="*/ 1485197 w 6868353"/>
                <a:gd name="connsiteY3998" fmla="*/ 1102514 h 6857985"/>
                <a:gd name="connsiteX3999" fmla="*/ 1514969 w 6868353"/>
                <a:gd name="connsiteY3999" fmla="*/ 1084776 h 6857985"/>
                <a:gd name="connsiteX4000" fmla="*/ 1524984 w 6868353"/>
                <a:gd name="connsiteY4000" fmla="*/ 1073445 h 6857985"/>
                <a:gd name="connsiteX4001" fmla="*/ 5773371 w 6868353"/>
                <a:gd name="connsiteY4001" fmla="*/ 1073174 h 6857985"/>
                <a:gd name="connsiteX4002" fmla="*/ 5814817 w 6868353"/>
                <a:gd name="connsiteY4002" fmla="*/ 1113600 h 6857985"/>
                <a:gd name="connsiteX4003" fmla="*/ 5816559 w 6868353"/>
                <a:gd name="connsiteY4003" fmla="*/ 1115907 h 6857985"/>
                <a:gd name="connsiteX4004" fmla="*/ 5820593 w 6868353"/>
                <a:gd name="connsiteY4004" fmla="*/ 1121698 h 6857985"/>
                <a:gd name="connsiteX4005" fmla="*/ 5830333 w 6868353"/>
                <a:gd name="connsiteY4005" fmla="*/ 1137157 h 6857985"/>
                <a:gd name="connsiteX4006" fmla="*/ 5820479 w 6868353"/>
                <a:gd name="connsiteY4006" fmla="*/ 1138021 h 6857985"/>
                <a:gd name="connsiteX4007" fmla="*/ 5780075 w 6868353"/>
                <a:gd name="connsiteY4007" fmla="*/ 1082921 h 6857985"/>
                <a:gd name="connsiteX4008" fmla="*/ 5773371 w 6868353"/>
                <a:gd name="connsiteY4008" fmla="*/ 1073174 h 6857985"/>
                <a:gd name="connsiteX4009" fmla="*/ 1625579 w 6868353"/>
                <a:gd name="connsiteY4009" fmla="*/ 1071015 h 6857985"/>
                <a:gd name="connsiteX4010" fmla="*/ 1612866 w 6868353"/>
                <a:gd name="connsiteY4010" fmla="*/ 1074186 h 6857985"/>
                <a:gd name="connsiteX4011" fmla="*/ 1590016 w 6868353"/>
                <a:gd name="connsiteY4011" fmla="*/ 1089745 h 6857985"/>
                <a:gd name="connsiteX4012" fmla="*/ 1582810 w 6868353"/>
                <a:gd name="connsiteY4012" fmla="*/ 1111179 h 6857985"/>
                <a:gd name="connsiteX4013" fmla="*/ 1519231 w 6868353"/>
                <a:gd name="connsiteY4013" fmla="*/ 1161762 h 6857985"/>
                <a:gd name="connsiteX4014" fmla="*/ 1577516 w 6868353"/>
                <a:gd name="connsiteY4014" fmla="*/ 1127134 h 6857985"/>
                <a:gd name="connsiteX4015" fmla="*/ 1566445 w 6868353"/>
                <a:gd name="connsiteY4015" fmla="*/ 1125095 h 6857985"/>
                <a:gd name="connsiteX4016" fmla="*/ 1631058 w 6868353"/>
                <a:gd name="connsiteY4016" fmla="*/ 1089278 h 6857985"/>
                <a:gd name="connsiteX4017" fmla="*/ 1611011 w 6868353"/>
                <a:gd name="connsiteY4017" fmla="*/ 1079594 h 6857985"/>
                <a:gd name="connsiteX4018" fmla="*/ 1625579 w 6868353"/>
                <a:gd name="connsiteY4018" fmla="*/ 1071015 h 6857985"/>
                <a:gd name="connsiteX4019" fmla="*/ 5718591 w 6868353"/>
                <a:gd name="connsiteY4019" fmla="*/ 1065805 h 6857985"/>
                <a:gd name="connsiteX4020" fmla="*/ 5737747 w 6868353"/>
                <a:gd name="connsiteY4020" fmla="*/ 1078688 h 6857985"/>
                <a:gd name="connsiteX4021" fmla="*/ 5751435 w 6868353"/>
                <a:gd name="connsiteY4021" fmla="*/ 1090325 h 6857985"/>
                <a:gd name="connsiteX4022" fmla="*/ 5768595 w 6868353"/>
                <a:gd name="connsiteY4022" fmla="*/ 1103859 h 6857985"/>
                <a:gd name="connsiteX4023" fmla="*/ 5759987 w 6868353"/>
                <a:gd name="connsiteY4023" fmla="*/ 1107894 h 6857985"/>
                <a:gd name="connsiteX4024" fmla="*/ 5791487 w 6868353"/>
                <a:gd name="connsiteY4024" fmla="*/ 1143471 h 6857985"/>
                <a:gd name="connsiteX4025" fmla="*/ 5783035 w 6868353"/>
                <a:gd name="connsiteY4025" fmla="*/ 1112693 h 6857985"/>
                <a:gd name="connsiteX4026" fmla="*/ 5833193 w 6868353"/>
                <a:gd name="connsiteY4026" fmla="*/ 1169180 h 6857985"/>
                <a:gd name="connsiteX4027" fmla="*/ 5879275 w 6868353"/>
                <a:gd name="connsiteY4027" fmla="*/ 1227111 h 6857985"/>
                <a:gd name="connsiteX4028" fmla="*/ 5858563 w 6868353"/>
                <a:gd name="connsiteY4028" fmla="*/ 1204219 h 6857985"/>
                <a:gd name="connsiteX4029" fmla="*/ 5840271 w 6868353"/>
                <a:gd name="connsiteY4029" fmla="*/ 1182941 h 6857985"/>
                <a:gd name="connsiteX4030" fmla="*/ 5848583 w 6868353"/>
                <a:gd name="connsiteY4030" fmla="*/ 1202025 h 6857985"/>
                <a:gd name="connsiteX4031" fmla="*/ 5814547 w 6868353"/>
                <a:gd name="connsiteY4031" fmla="*/ 1160063 h 6857985"/>
                <a:gd name="connsiteX4032" fmla="*/ 5819899 w 6868353"/>
                <a:gd name="connsiteY4032" fmla="*/ 1184244 h 6857985"/>
                <a:gd name="connsiteX4033" fmla="*/ 5770435 w 6868353"/>
                <a:gd name="connsiteY4033" fmla="*/ 1124628 h 6857985"/>
                <a:gd name="connsiteX4034" fmla="*/ 5745277 w 6868353"/>
                <a:gd name="connsiteY4034" fmla="*/ 1094714 h 6857985"/>
                <a:gd name="connsiteX4035" fmla="*/ 5718591 w 6868353"/>
                <a:gd name="connsiteY4035" fmla="*/ 1065805 h 6857985"/>
                <a:gd name="connsiteX4036" fmla="*/ 2193945 w 6868353"/>
                <a:gd name="connsiteY4036" fmla="*/ 1062578 h 6857985"/>
                <a:gd name="connsiteX4037" fmla="*/ 2154050 w 6868353"/>
                <a:gd name="connsiteY4037" fmla="*/ 1087197 h 6857985"/>
                <a:gd name="connsiteX4038" fmla="*/ 2108733 w 6868353"/>
                <a:gd name="connsiteY4038" fmla="*/ 1117734 h 6857985"/>
                <a:gd name="connsiteX4039" fmla="*/ 2051807 w 6868353"/>
                <a:gd name="connsiteY4039" fmla="*/ 1142000 h 6857985"/>
                <a:gd name="connsiteX4040" fmla="*/ 2041473 w 6868353"/>
                <a:gd name="connsiteY4040" fmla="*/ 1149446 h 6857985"/>
                <a:gd name="connsiteX4041" fmla="*/ 2033049 w 6868353"/>
                <a:gd name="connsiteY4041" fmla="*/ 1157247 h 6857985"/>
                <a:gd name="connsiteX4042" fmla="*/ 2021185 w 6868353"/>
                <a:gd name="connsiteY4042" fmla="*/ 1171347 h 6857985"/>
                <a:gd name="connsiteX4043" fmla="*/ 1983131 w 6868353"/>
                <a:gd name="connsiteY4043" fmla="*/ 1180337 h 6857985"/>
                <a:gd name="connsiteX4044" fmla="*/ 2026707 w 6868353"/>
                <a:gd name="connsiteY4044" fmla="*/ 1148880 h 6857985"/>
                <a:gd name="connsiteX4045" fmla="*/ 2036220 w 6868353"/>
                <a:gd name="connsiteY4045" fmla="*/ 1142283 h 6857985"/>
                <a:gd name="connsiteX4046" fmla="*/ 2045918 w 6868353"/>
                <a:gd name="connsiteY4046" fmla="*/ 1135855 h 6857985"/>
                <a:gd name="connsiteX4047" fmla="*/ 2065993 w 6868353"/>
                <a:gd name="connsiteY4047" fmla="*/ 1120693 h 6857985"/>
                <a:gd name="connsiteX4048" fmla="*/ 2123329 w 6868353"/>
                <a:gd name="connsiteY4048" fmla="*/ 1098141 h 6857985"/>
                <a:gd name="connsiteX4049" fmla="*/ 2107317 w 6868353"/>
                <a:gd name="connsiteY4049" fmla="*/ 1094531 h 6857985"/>
                <a:gd name="connsiteX4050" fmla="*/ 2148642 w 6868353"/>
                <a:gd name="connsiteY4050" fmla="*/ 1068382 h 6857985"/>
                <a:gd name="connsiteX4051" fmla="*/ 2154857 w 6868353"/>
                <a:gd name="connsiteY4051" fmla="*/ 1076919 h 6857985"/>
                <a:gd name="connsiteX4052" fmla="*/ 2193945 w 6868353"/>
                <a:gd name="connsiteY4052" fmla="*/ 1062578 h 6857985"/>
                <a:gd name="connsiteX4053" fmla="*/ 2225730 w 6868353"/>
                <a:gd name="connsiteY4053" fmla="*/ 1059187 h 6857985"/>
                <a:gd name="connsiteX4054" fmla="*/ 2248677 w 6868353"/>
                <a:gd name="connsiteY4054" fmla="*/ 1061629 h 6857985"/>
                <a:gd name="connsiteX4055" fmla="*/ 2240310 w 6868353"/>
                <a:gd name="connsiteY4055" fmla="*/ 1066400 h 6857985"/>
                <a:gd name="connsiteX4056" fmla="*/ 2202142 w 6868353"/>
                <a:gd name="connsiteY4056" fmla="*/ 1094785 h 6857985"/>
                <a:gd name="connsiteX4057" fmla="*/ 2221226 w 6868353"/>
                <a:gd name="connsiteY4057" fmla="*/ 1080613 h 6857985"/>
                <a:gd name="connsiteX4058" fmla="*/ 2136637 w 6868353"/>
                <a:gd name="connsiteY4058" fmla="*/ 1120706 h 6857985"/>
                <a:gd name="connsiteX4059" fmla="*/ 2097946 w 6868353"/>
                <a:gd name="connsiteY4059" fmla="*/ 1139875 h 6857985"/>
                <a:gd name="connsiteX4060" fmla="*/ 2067989 w 6868353"/>
                <a:gd name="connsiteY4060" fmla="*/ 1159922 h 6857985"/>
                <a:gd name="connsiteX4061" fmla="*/ 2051709 w 6868353"/>
                <a:gd name="connsiteY4061" fmla="*/ 1169761 h 6857985"/>
                <a:gd name="connsiteX4062" fmla="*/ 2035456 w 6868353"/>
                <a:gd name="connsiteY4062" fmla="*/ 1179119 h 6857985"/>
                <a:gd name="connsiteX4063" fmla="*/ 2052657 w 6868353"/>
                <a:gd name="connsiteY4063" fmla="*/ 1162484 h 6857985"/>
                <a:gd name="connsiteX4064" fmla="*/ 2080731 w 6868353"/>
                <a:gd name="connsiteY4064" fmla="*/ 1144717 h 6857985"/>
                <a:gd name="connsiteX4065" fmla="*/ 2128921 w 6868353"/>
                <a:gd name="connsiteY4065" fmla="*/ 1111830 h 6857985"/>
                <a:gd name="connsiteX4066" fmla="*/ 2147000 w 6868353"/>
                <a:gd name="connsiteY4066" fmla="*/ 1110711 h 6857985"/>
                <a:gd name="connsiteX4067" fmla="*/ 2156202 w 6868353"/>
                <a:gd name="connsiteY4067" fmla="*/ 1099641 h 6857985"/>
                <a:gd name="connsiteX4068" fmla="*/ 2178358 w 6868353"/>
                <a:gd name="connsiteY4068" fmla="*/ 1086517 h 6857985"/>
                <a:gd name="connsiteX4069" fmla="*/ 2203855 w 6868353"/>
                <a:gd name="connsiteY4069" fmla="*/ 1067008 h 6857985"/>
                <a:gd name="connsiteX4070" fmla="*/ 2225730 w 6868353"/>
                <a:gd name="connsiteY4070" fmla="*/ 1059187 h 6857985"/>
                <a:gd name="connsiteX4071" fmla="*/ 1428254 w 6868353"/>
                <a:gd name="connsiteY4071" fmla="*/ 1059173 h 6857985"/>
                <a:gd name="connsiteX4072" fmla="*/ 1415261 w 6868353"/>
                <a:gd name="connsiteY4072" fmla="*/ 1063837 h 6857985"/>
                <a:gd name="connsiteX4073" fmla="*/ 1403538 w 6868353"/>
                <a:gd name="connsiteY4073" fmla="*/ 1082680 h 6857985"/>
                <a:gd name="connsiteX4074" fmla="*/ 1380632 w 6868353"/>
                <a:gd name="connsiteY4074" fmla="*/ 1100037 h 6857985"/>
                <a:gd name="connsiteX4075" fmla="*/ 1431244 w 6868353"/>
                <a:gd name="connsiteY4075" fmla="*/ 1068849 h 6857985"/>
                <a:gd name="connsiteX4076" fmla="*/ 1428254 w 6868353"/>
                <a:gd name="connsiteY4076" fmla="*/ 1059173 h 6857985"/>
                <a:gd name="connsiteX4077" fmla="*/ 2302856 w 6868353"/>
                <a:gd name="connsiteY4077" fmla="*/ 1056829 h 6857985"/>
                <a:gd name="connsiteX4078" fmla="*/ 2292804 w 6868353"/>
                <a:gd name="connsiteY4078" fmla="*/ 1062974 h 6857985"/>
                <a:gd name="connsiteX4079" fmla="*/ 2292026 w 6868353"/>
                <a:gd name="connsiteY4079" fmla="*/ 1070477 h 6857985"/>
                <a:gd name="connsiteX4080" fmla="*/ 2257341 w 6868353"/>
                <a:gd name="connsiteY4080" fmla="*/ 1080146 h 6857985"/>
                <a:gd name="connsiteX4081" fmla="*/ 2254991 w 6868353"/>
                <a:gd name="connsiteY4081" fmla="*/ 1084861 h 6857985"/>
                <a:gd name="connsiteX4082" fmla="*/ 2290709 w 6868353"/>
                <a:gd name="connsiteY4082" fmla="*/ 1061190 h 6857985"/>
                <a:gd name="connsiteX4083" fmla="*/ 2302856 w 6868353"/>
                <a:gd name="connsiteY4083" fmla="*/ 1056829 h 6857985"/>
                <a:gd name="connsiteX4084" fmla="*/ 1317463 w 6868353"/>
                <a:gd name="connsiteY4084" fmla="*/ 1055470 h 6857985"/>
                <a:gd name="connsiteX4085" fmla="*/ 1267573 w 6868353"/>
                <a:gd name="connsiteY4085" fmla="*/ 1092236 h 6857985"/>
                <a:gd name="connsiteX4086" fmla="*/ 1257380 w 6868353"/>
                <a:gd name="connsiteY4086" fmla="*/ 1103916 h 6857985"/>
                <a:gd name="connsiteX4087" fmla="*/ 1275714 w 6868353"/>
                <a:gd name="connsiteY4087" fmla="*/ 1094558 h 6857985"/>
                <a:gd name="connsiteX4088" fmla="*/ 1285723 w 6868353"/>
                <a:gd name="connsiteY4088" fmla="*/ 1081137 h 6857985"/>
                <a:gd name="connsiteX4089" fmla="*/ 1341870 w 6868353"/>
                <a:gd name="connsiteY4089" fmla="*/ 1072515 h 6857985"/>
                <a:gd name="connsiteX4090" fmla="*/ 1317463 w 6868353"/>
                <a:gd name="connsiteY4090" fmla="*/ 1055470 h 6857985"/>
                <a:gd name="connsiteX4091" fmla="*/ 2135533 w 6868353"/>
                <a:gd name="connsiteY4091" fmla="*/ 1045716 h 6857985"/>
                <a:gd name="connsiteX4092" fmla="*/ 2088178 w 6868353"/>
                <a:gd name="connsiteY4092" fmla="*/ 1058401 h 6857985"/>
                <a:gd name="connsiteX4093" fmla="*/ 2103835 w 6868353"/>
                <a:gd name="connsiteY4093" fmla="*/ 1076055 h 6857985"/>
                <a:gd name="connsiteX4094" fmla="*/ 2124363 w 6868353"/>
                <a:gd name="connsiteY4094" fmla="*/ 1069967 h 6857985"/>
                <a:gd name="connsiteX4095" fmla="*/ 2133296 w 6868353"/>
                <a:gd name="connsiteY4095" fmla="*/ 1050544 h 6857985"/>
                <a:gd name="connsiteX4096" fmla="*/ 2135533 w 6868353"/>
                <a:gd name="connsiteY4096" fmla="*/ 1045716 h 6857985"/>
                <a:gd name="connsiteX4097" fmla="*/ 1161224 w 6868353"/>
                <a:gd name="connsiteY4097" fmla="*/ 1040266 h 6857985"/>
                <a:gd name="connsiteX4098" fmla="*/ 1142990 w 6868353"/>
                <a:gd name="connsiteY4098" fmla="*/ 1062988 h 6857985"/>
                <a:gd name="connsiteX4099" fmla="*/ 1102925 w 6868353"/>
                <a:gd name="connsiteY4099" fmla="*/ 1079000 h 6857985"/>
                <a:gd name="connsiteX4100" fmla="*/ 1161224 w 6868353"/>
                <a:gd name="connsiteY4100" fmla="*/ 1040266 h 6857985"/>
                <a:gd name="connsiteX4101" fmla="*/ 2094777 w 6868353"/>
                <a:gd name="connsiteY4101" fmla="*/ 1038468 h 6857985"/>
                <a:gd name="connsiteX4102" fmla="*/ 2063955 w 6868353"/>
                <a:gd name="connsiteY4102" fmla="*/ 1046183 h 6857985"/>
                <a:gd name="connsiteX4103" fmla="*/ 2107177 w 6868353"/>
                <a:gd name="connsiteY4103" fmla="*/ 1042984 h 6857985"/>
                <a:gd name="connsiteX4104" fmla="*/ 2094777 w 6868353"/>
                <a:gd name="connsiteY4104" fmla="*/ 1038468 h 6857985"/>
                <a:gd name="connsiteX4105" fmla="*/ 5837467 w 6868353"/>
                <a:gd name="connsiteY4105" fmla="*/ 1036443 h 6857985"/>
                <a:gd name="connsiteX4106" fmla="*/ 5922483 w 6868353"/>
                <a:gd name="connsiteY4106" fmla="*/ 1110768 h 6857985"/>
                <a:gd name="connsiteX4107" fmla="*/ 5942683 w 6868353"/>
                <a:gd name="connsiteY4107" fmla="*/ 1130829 h 6857985"/>
                <a:gd name="connsiteX4108" fmla="*/ 5962347 w 6868353"/>
                <a:gd name="connsiteY4108" fmla="*/ 1152645 h 6857985"/>
                <a:gd name="connsiteX4109" fmla="*/ 6002655 w 6868353"/>
                <a:gd name="connsiteY4109" fmla="*/ 1200963 h 6857985"/>
                <a:gd name="connsiteX4110" fmla="*/ 5962603 w 6868353"/>
                <a:gd name="connsiteY4110" fmla="*/ 1160502 h 6857985"/>
                <a:gd name="connsiteX4111" fmla="*/ 5924521 w 6868353"/>
                <a:gd name="connsiteY4111" fmla="*/ 1120636 h 6857985"/>
                <a:gd name="connsiteX4112" fmla="*/ 5864169 w 6868353"/>
                <a:gd name="connsiteY4112" fmla="*/ 1071737 h 6857985"/>
                <a:gd name="connsiteX4113" fmla="*/ 5837467 w 6868353"/>
                <a:gd name="connsiteY4113" fmla="*/ 1036443 h 6857985"/>
                <a:gd name="connsiteX4114" fmla="*/ 5411623 w 6868353"/>
                <a:gd name="connsiteY4114" fmla="*/ 1033258 h 6857985"/>
                <a:gd name="connsiteX4115" fmla="*/ 5448431 w 6868353"/>
                <a:gd name="connsiteY4115" fmla="*/ 1081463 h 6857985"/>
                <a:gd name="connsiteX4116" fmla="*/ 5406907 w 6868353"/>
                <a:gd name="connsiteY4116" fmla="*/ 1044244 h 6857985"/>
                <a:gd name="connsiteX4117" fmla="*/ 5411623 w 6868353"/>
                <a:gd name="connsiteY4117" fmla="*/ 1033258 h 6857985"/>
                <a:gd name="connsiteX4118" fmla="*/ 1152914 w 6868353"/>
                <a:gd name="connsiteY4118" fmla="*/ 1027963 h 6857985"/>
                <a:gd name="connsiteX4119" fmla="*/ 1081109 w 6868353"/>
                <a:gd name="connsiteY4119" fmla="*/ 1093057 h 6857985"/>
                <a:gd name="connsiteX4120" fmla="*/ 1089462 w 6868353"/>
                <a:gd name="connsiteY4120" fmla="*/ 1084464 h 6857985"/>
                <a:gd name="connsiteX4121" fmla="*/ 1084351 w 6868353"/>
                <a:gd name="connsiteY4121" fmla="*/ 1081392 h 6857985"/>
                <a:gd name="connsiteX4122" fmla="*/ 1095960 w 6868353"/>
                <a:gd name="connsiteY4122" fmla="*/ 1061119 h 6857985"/>
                <a:gd name="connsiteX4123" fmla="*/ 1116049 w 6868353"/>
                <a:gd name="connsiteY4123" fmla="*/ 1053021 h 6857985"/>
                <a:gd name="connsiteX4124" fmla="*/ 1152914 w 6868353"/>
                <a:gd name="connsiteY4124" fmla="*/ 1027963 h 6857985"/>
                <a:gd name="connsiteX4125" fmla="*/ 1216581 w 6868353"/>
                <a:gd name="connsiteY4125" fmla="*/ 1025848 h 6857985"/>
                <a:gd name="connsiteX4126" fmla="*/ 1218858 w 6868353"/>
                <a:gd name="connsiteY4126" fmla="*/ 1028898 h 6857985"/>
                <a:gd name="connsiteX4127" fmla="*/ 1206131 w 6868353"/>
                <a:gd name="connsiteY4127" fmla="*/ 1048548 h 6857985"/>
                <a:gd name="connsiteX4128" fmla="*/ 1158464 w 6868353"/>
                <a:gd name="connsiteY4128" fmla="*/ 1092987 h 6857985"/>
                <a:gd name="connsiteX4129" fmla="*/ 1192880 w 6868353"/>
                <a:gd name="connsiteY4129" fmla="*/ 1053701 h 6857985"/>
                <a:gd name="connsiteX4130" fmla="*/ 1151442 w 6868353"/>
                <a:gd name="connsiteY4130" fmla="*/ 1075135 h 6857985"/>
                <a:gd name="connsiteX4131" fmla="*/ 1154684 w 6868353"/>
                <a:gd name="connsiteY4131" fmla="*/ 1063540 h 6857985"/>
                <a:gd name="connsiteX4132" fmla="*/ 1179700 w 6868353"/>
                <a:gd name="connsiteY4132" fmla="*/ 1058826 h 6857985"/>
                <a:gd name="connsiteX4133" fmla="*/ 1204418 w 6868353"/>
                <a:gd name="connsiteY4133" fmla="*/ 1033725 h 6857985"/>
                <a:gd name="connsiteX4134" fmla="*/ 1216581 w 6868353"/>
                <a:gd name="connsiteY4134" fmla="*/ 1025848 h 6857985"/>
                <a:gd name="connsiteX4135" fmla="*/ 5292317 w 6868353"/>
                <a:gd name="connsiteY4135" fmla="*/ 1020837 h 6857985"/>
                <a:gd name="connsiteX4136" fmla="*/ 5358035 w 6868353"/>
                <a:gd name="connsiteY4136" fmla="*/ 1063342 h 6857985"/>
                <a:gd name="connsiteX4137" fmla="*/ 5370819 w 6868353"/>
                <a:gd name="connsiteY4137" fmla="*/ 1086475 h 6857985"/>
                <a:gd name="connsiteX4138" fmla="*/ 5339435 w 6868353"/>
                <a:gd name="connsiteY4138" fmla="*/ 1057042 h 6857985"/>
                <a:gd name="connsiteX4139" fmla="*/ 5298591 w 6868353"/>
                <a:gd name="connsiteY4139" fmla="*/ 1027822 h 6857985"/>
                <a:gd name="connsiteX4140" fmla="*/ 5292317 w 6868353"/>
                <a:gd name="connsiteY4140" fmla="*/ 1020837 h 6857985"/>
                <a:gd name="connsiteX4141" fmla="*/ 5141603 w 6868353"/>
                <a:gd name="connsiteY4141" fmla="*/ 1016029 h 6857985"/>
                <a:gd name="connsiteX4142" fmla="*/ 5170101 w 6868353"/>
                <a:gd name="connsiteY4142" fmla="*/ 1042928 h 6857985"/>
                <a:gd name="connsiteX4143" fmla="*/ 5183239 w 6868353"/>
                <a:gd name="connsiteY4143" fmla="*/ 1037137 h 6857985"/>
                <a:gd name="connsiteX4144" fmla="*/ 5208907 w 6868353"/>
                <a:gd name="connsiteY4144" fmla="*/ 1070194 h 6857985"/>
                <a:gd name="connsiteX4145" fmla="*/ 5190133 w 6868353"/>
                <a:gd name="connsiteY4145" fmla="*/ 1047953 h 6857985"/>
                <a:gd name="connsiteX4146" fmla="*/ 5185843 w 6868353"/>
                <a:gd name="connsiteY4146" fmla="*/ 1058925 h 6857985"/>
                <a:gd name="connsiteX4147" fmla="*/ 5141603 w 6868353"/>
                <a:gd name="connsiteY4147" fmla="*/ 1016029 h 6857985"/>
                <a:gd name="connsiteX4148" fmla="*/ 1559553 w 6868353"/>
                <a:gd name="connsiteY4148" fmla="*/ 1013807 h 6857985"/>
                <a:gd name="connsiteX4149" fmla="*/ 1550419 w 6868353"/>
                <a:gd name="connsiteY4149" fmla="*/ 1016524 h 6857985"/>
                <a:gd name="connsiteX4150" fmla="*/ 1504507 w 6868353"/>
                <a:gd name="connsiteY4150" fmla="*/ 1063101 h 6857985"/>
                <a:gd name="connsiteX4151" fmla="*/ 1546625 w 6868353"/>
                <a:gd name="connsiteY4151" fmla="*/ 1027340 h 6857985"/>
                <a:gd name="connsiteX4152" fmla="*/ 1568115 w 6868353"/>
                <a:gd name="connsiteY4152" fmla="*/ 1016793 h 6857985"/>
                <a:gd name="connsiteX4153" fmla="*/ 1559553 w 6868353"/>
                <a:gd name="connsiteY4153" fmla="*/ 1013807 h 6857985"/>
                <a:gd name="connsiteX4154" fmla="*/ 2325786 w 6868353"/>
                <a:gd name="connsiteY4154" fmla="*/ 1011679 h 6857985"/>
                <a:gd name="connsiteX4155" fmla="*/ 2339947 w 6868353"/>
                <a:gd name="connsiteY4155" fmla="*/ 1016255 h 6857985"/>
                <a:gd name="connsiteX4156" fmla="*/ 2319165 w 6868353"/>
                <a:gd name="connsiteY4156" fmla="*/ 1020233 h 6857985"/>
                <a:gd name="connsiteX4157" fmla="*/ 2282243 w 6868353"/>
                <a:gd name="connsiteY4157" fmla="*/ 1042573 h 6857985"/>
                <a:gd name="connsiteX4158" fmla="*/ 2252074 w 6868353"/>
                <a:gd name="connsiteY4158" fmla="*/ 1042984 h 6857985"/>
                <a:gd name="connsiteX4159" fmla="*/ 2291247 w 6868353"/>
                <a:gd name="connsiteY4159" fmla="*/ 1028345 h 6857985"/>
                <a:gd name="connsiteX4160" fmla="*/ 2315597 w 6868353"/>
                <a:gd name="connsiteY4160" fmla="*/ 1015491 h 6857985"/>
                <a:gd name="connsiteX4161" fmla="*/ 2325786 w 6868353"/>
                <a:gd name="connsiteY4161" fmla="*/ 1011679 h 6857985"/>
                <a:gd name="connsiteX4162" fmla="*/ 2590448 w 6868353"/>
                <a:gd name="connsiteY4162" fmla="*/ 1011663 h 6857985"/>
                <a:gd name="connsiteX4163" fmla="*/ 2582148 w 6868353"/>
                <a:gd name="connsiteY4163" fmla="*/ 1015491 h 6857985"/>
                <a:gd name="connsiteX4164" fmla="*/ 2571375 w 6868353"/>
                <a:gd name="connsiteY4164" fmla="*/ 1023475 h 6857985"/>
                <a:gd name="connsiteX4165" fmla="*/ 2508460 w 6868353"/>
                <a:gd name="connsiteY4165" fmla="*/ 1045221 h 6857985"/>
                <a:gd name="connsiteX4166" fmla="*/ 2530914 w 6868353"/>
                <a:gd name="connsiteY4166" fmla="*/ 1028827 h 6857985"/>
                <a:gd name="connsiteX4167" fmla="*/ 2576896 w 6868353"/>
                <a:gd name="connsiteY4167" fmla="*/ 1014939 h 6857985"/>
                <a:gd name="connsiteX4168" fmla="*/ 2590448 w 6868353"/>
                <a:gd name="connsiteY4168" fmla="*/ 1011663 h 6857985"/>
                <a:gd name="connsiteX4169" fmla="*/ 2698576 w 6868353"/>
                <a:gd name="connsiteY4169" fmla="*/ 1005057 h 6857985"/>
                <a:gd name="connsiteX4170" fmla="*/ 2629801 w 6868353"/>
                <a:gd name="connsiteY4170" fmla="*/ 1031857 h 6857985"/>
                <a:gd name="connsiteX4171" fmla="*/ 2698576 w 6868353"/>
                <a:gd name="connsiteY4171" fmla="*/ 1005057 h 6857985"/>
                <a:gd name="connsiteX4172" fmla="*/ 2231335 w 6868353"/>
                <a:gd name="connsiteY4172" fmla="*/ 1001248 h 6857985"/>
                <a:gd name="connsiteX4173" fmla="*/ 2127846 w 6868353"/>
                <a:gd name="connsiteY4173" fmla="*/ 1036811 h 6857985"/>
                <a:gd name="connsiteX4174" fmla="*/ 2158822 w 6868353"/>
                <a:gd name="connsiteY4174" fmla="*/ 1035650 h 6857985"/>
                <a:gd name="connsiteX4175" fmla="*/ 2231335 w 6868353"/>
                <a:gd name="connsiteY4175" fmla="*/ 1001248 h 6857985"/>
                <a:gd name="connsiteX4176" fmla="*/ 1203427 w 6868353"/>
                <a:gd name="connsiteY4176" fmla="*/ 998630 h 6857985"/>
                <a:gd name="connsiteX4177" fmla="*/ 1169605 w 6868353"/>
                <a:gd name="connsiteY4177" fmla="*/ 1031758 h 6857985"/>
                <a:gd name="connsiteX4178" fmla="*/ 1142891 w 6868353"/>
                <a:gd name="connsiteY4178" fmla="*/ 1042305 h 6857985"/>
                <a:gd name="connsiteX4179" fmla="*/ 1157813 w 6868353"/>
                <a:gd name="connsiteY4179" fmla="*/ 1031248 h 6857985"/>
                <a:gd name="connsiteX4180" fmla="*/ 1203427 w 6868353"/>
                <a:gd name="connsiteY4180" fmla="*/ 998630 h 6857985"/>
                <a:gd name="connsiteX4181" fmla="*/ 5348199 w 6868353"/>
                <a:gd name="connsiteY4181" fmla="*/ 990730 h 6857985"/>
                <a:gd name="connsiteX4182" fmla="*/ 5380179 w 6868353"/>
                <a:gd name="connsiteY4182" fmla="*/ 997823 h 6857985"/>
                <a:gd name="connsiteX4183" fmla="*/ 5389127 w 6868353"/>
                <a:gd name="connsiteY4183" fmla="*/ 1031573 h 6857985"/>
                <a:gd name="connsiteX4184" fmla="*/ 5373157 w 6868353"/>
                <a:gd name="connsiteY4184" fmla="*/ 1014118 h 6857985"/>
                <a:gd name="connsiteX4185" fmla="*/ 5361819 w 6868353"/>
                <a:gd name="connsiteY4185" fmla="*/ 1013580 h 6857985"/>
                <a:gd name="connsiteX4186" fmla="*/ 5348199 w 6868353"/>
                <a:gd name="connsiteY4186" fmla="*/ 990730 h 6857985"/>
                <a:gd name="connsiteX4187" fmla="*/ 2652396 w 6868353"/>
                <a:gd name="connsiteY4187" fmla="*/ 988706 h 6857985"/>
                <a:gd name="connsiteX4188" fmla="*/ 2606018 w 6868353"/>
                <a:gd name="connsiteY4188" fmla="*/ 1009857 h 6857985"/>
                <a:gd name="connsiteX4189" fmla="*/ 2652396 w 6868353"/>
                <a:gd name="connsiteY4189" fmla="*/ 988706 h 6857985"/>
                <a:gd name="connsiteX4190" fmla="*/ 2478249 w 6868353"/>
                <a:gd name="connsiteY4190" fmla="*/ 982208 h 6857985"/>
                <a:gd name="connsiteX4191" fmla="*/ 2428373 w 6868353"/>
                <a:gd name="connsiteY4191" fmla="*/ 1001561 h 6857985"/>
                <a:gd name="connsiteX4192" fmla="*/ 2400130 w 6868353"/>
                <a:gd name="connsiteY4192" fmla="*/ 1018450 h 6857985"/>
                <a:gd name="connsiteX4193" fmla="*/ 2382178 w 6868353"/>
                <a:gd name="connsiteY4193" fmla="*/ 1017756 h 6857985"/>
                <a:gd name="connsiteX4194" fmla="*/ 2339395 w 6868353"/>
                <a:gd name="connsiteY4194" fmla="*/ 1039388 h 6857985"/>
                <a:gd name="connsiteX4195" fmla="*/ 2346417 w 6868353"/>
                <a:gd name="connsiteY4195" fmla="*/ 1048888 h 6857985"/>
                <a:gd name="connsiteX4196" fmla="*/ 2310175 w 6868353"/>
                <a:gd name="connsiteY4196" fmla="*/ 1047628 h 6857985"/>
                <a:gd name="connsiteX4197" fmla="*/ 2386241 w 6868353"/>
                <a:gd name="connsiteY4197" fmla="*/ 1014061 h 6857985"/>
                <a:gd name="connsiteX4198" fmla="*/ 2415292 w 6868353"/>
                <a:gd name="connsiteY4198" fmla="*/ 999409 h 6857985"/>
                <a:gd name="connsiteX4199" fmla="*/ 2445362 w 6868353"/>
                <a:gd name="connsiteY4199" fmla="*/ 984091 h 6857985"/>
                <a:gd name="connsiteX4200" fmla="*/ 2478249 w 6868353"/>
                <a:gd name="connsiteY4200" fmla="*/ 982208 h 6857985"/>
                <a:gd name="connsiteX4201" fmla="*/ 2409062 w 6868353"/>
                <a:gd name="connsiteY4201" fmla="*/ 981372 h 6857985"/>
                <a:gd name="connsiteX4202" fmla="*/ 2383112 w 6868353"/>
                <a:gd name="connsiteY4202" fmla="*/ 994467 h 6857985"/>
                <a:gd name="connsiteX4203" fmla="*/ 2380465 w 6868353"/>
                <a:gd name="connsiteY4203" fmla="*/ 999026 h 6857985"/>
                <a:gd name="connsiteX4204" fmla="*/ 2351146 w 6868353"/>
                <a:gd name="connsiteY4204" fmla="*/ 1007308 h 6857985"/>
                <a:gd name="connsiteX4205" fmla="*/ 2341533 w 6868353"/>
                <a:gd name="connsiteY4205" fmla="*/ 1002395 h 6857985"/>
                <a:gd name="connsiteX4206" fmla="*/ 2409062 w 6868353"/>
                <a:gd name="connsiteY4206" fmla="*/ 981372 h 6857985"/>
                <a:gd name="connsiteX4207" fmla="*/ 1548210 w 6868353"/>
                <a:gd name="connsiteY4207" fmla="*/ 972637 h 6857985"/>
                <a:gd name="connsiteX4208" fmla="*/ 1511473 w 6868353"/>
                <a:gd name="connsiteY4208" fmla="*/ 992273 h 6857985"/>
                <a:gd name="connsiteX4209" fmla="*/ 1483017 w 6868353"/>
                <a:gd name="connsiteY4209" fmla="*/ 1004943 h 6857985"/>
                <a:gd name="connsiteX4210" fmla="*/ 1507551 w 6868353"/>
                <a:gd name="connsiteY4210" fmla="*/ 1003230 h 6857985"/>
                <a:gd name="connsiteX4211" fmla="*/ 1531207 w 6868353"/>
                <a:gd name="connsiteY4211" fmla="*/ 986992 h 6857985"/>
                <a:gd name="connsiteX4212" fmla="*/ 1529254 w 6868353"/>
                <a:gd name="connsiteY4212" fmla="*/ 992485 h 6857985"/>
                <a:gd name="connsiteX4213" fmla="*/ 1548210 w 6868353"/>
                <a:gd name="connsiteY4213" fmla="*/ 972637 h 6857985"/>
                <a:gd name="connsiteX4214" fmla="*/ 4976325 w 6868353"/>
                <a:gd name="connsiteY4214" fmla="*/ 972291 h 6857985"/>
                <a:gd name="connsiteX4215" fmla="*/ 5003459 w 6868353"/>
                <a:gd name="connsiteY4215" fmla="*/ 995260 h 6857985"/>
                <a:gd name="connsiteX4216" fmla="*/ 5040647 w 6868353"/>
                <a:gd name="connsiteY4216" fmla="*/ 1012574 h 6857985"/>
                <a:gd name="connsiteX4217" fmla="*/ 5068609 w 6868353"/>
                <a:gd name="connsiteY4217" fmla="*/ 1023971 h 6857985"/>
                <a:gd name="connsiteX4218" fmla="*/ 5107611 w 6868353"/>
                <a:gd name="connsiteY4218" fmla="*/ 1050147 h 6857985"/>
                <a:gd name="connsiteX4219" fmla="*/ 5144391 w 6868353"/>
                <a:gd name="connsiteY4219" fmla="*/ 1081831 h 6857985"/>
                <a:gd name="connsiteX4220" fmla="*/ 5074371 w 6868353"/>
                <a:gd name="connsiteY4220" fmla="*/ 1039105 h 6857985"/>
                <a:gd name="connsiteX4221" fmla="*/ 5039319 w 6868353"/>
                <a:gd name="connsiteY4221" fmla="*/ 1018987 h 6857985"/>
                <a:gd name="connsiteX4222" fmla="*/ 4998079 w 6868353"/>
                <a:gd name="connsiteY4222" fmla="*/ 995727 h 6857985"/>
                <a:gd name="connsiteX4223" fmla="*/ 4987107 w 6868353"/>
                <a:gd name="connsiteY4223" fmla="*/ 980154 h 6857985"/>
                <a:gd name="connsiteX4224" fmla="*/ 4976325 w 6868353"/>
                <a:gd name="connsiteY4224" fmla="*/ 972291 h 6857985"/>
                <a:gd name="connsiteX4225" fmla="*/ 1514686 w 6868353"/>
                <a:gd name="connsiteY4225" fmla="*/ 966691 h 6857985"/>
                <a:gd name="connsiteX4226" fmla="*/ 1481403 w 6868353"/>
                <a:gd name="connsiteY4226" fmla="*/ 975737 h 6857985"/>
                <a:gd name="connsiteX4227" fmla="*/ 1446930 w 6868353"/>
                <a:gd name="connsiteY4227" fmla="*/ 1005000 h 6857985"/>
                <a:gd name="connsiteX4228" fmla="*/ 1514686 w 6868353"/>
                <a:gd name="connsiteY4228" fmla="*/ 966691 h 6857985"/>
                <a:gd name="connsiteX4229" fmla="*/ 1226432 w 6868353"/>
                <a:gd name="connsiteY4229" fmla="*/ 965119 h 6857985"/>
                <a:gd name="connsiteX4230" fmla="*/ 1220769 w 6868353"/>
                <a:gd name="connsiteY4230" fmla="*/ 982405 h 6857985"/>
                <a:gd name="connsiteX4231" fmla="*/ 1200213 w 6868353"/>
                <a:gd name="connsiteY4231" fmla="*/ 989625 h 6857985"/>
                <a:gd name="connsiteX4232" fmla="*/ 1182927 w 6868353"/>
                <a:gd name="connsiteY4232" fmla="*/ 1005835 h 6857985"/>
                <a:gd name="connsiteX4233" fmla="*/ 1226432 w 6868353"/>
                <a:gd name="connsiteY4233" fmla="*/ 965119 h 6857985"/>
                <a:gd name="connsiteX4234" fmla="*/ 1444594 w 6868353"/>
                <a:gd name="connsiteY4234" fmla="*/ 961127 h 6857985"/>
                <a:gd name="connsiteX4235" fmla="*/ 1412132 w 6868353"/>
                <a:gd name="connsiteY4235" fmla="*/ 984062 h 6857985"/>
                <a:gd name="connsiteX4236" fmla="*/ 1379231 w 6868353"/>
                <a:gd name="connsiteY4236" fmla="*/ 1009955 h 6857985"/>
                <a:gd name="connsiteX4237" fmla="*/ 1395667 w 6868353"/>
                <a:gd name="connsiteY4237" fmla="*/ 1001489 h 6857985"/>
                <a:gd name="connsiteX4238" fmla="*/ 1419140 w 6868353"/>
                <a:gd name="connsiteY4238" fmla="*/ 985421 h 6857985"/>
                <a:gd name="connsiteX4239" fmla="*/ 1444594 w 6868353"/>
                <a:gd name="connsiteY4239" fmla="*/ 961127 h 6857985"/>
                <a:gd name="connsiteX4240" fmla="*/ 1618628 w 6868353"/>
                <a:gd name="connsiteY4240" fmla="*/ 959791 h 6857985"/>
                <a:gd name="connsiteX4241" fmla="*/ 1583985 w 6868353"/>
                <a:gd name="connsiteY4241" fmla="*/ 973557 h 6857985"/>
                <a:gd name="connsiteX4242" fmla="*/ 1615131 w 6868353"/>
                <a:gd name="connsiteY4242" fmla="*/ 971561 h 6857985"/>
                <a:gd name="connsiteX4243" fmla="*/ 1618628 w 6868353"/>
                <a:gd name="connsiteY4243" fmla="*/ 959791 h 6857985"/>
                <a:gd name="connsiteX4244" fmla="*/ 1206584 w 6868353"/>
                <a:gd name="connsiteY4244" fmla="*/ 959429 h 6857985"/>
                <a:gd name="connsiteX4245" fmla="*/ 1188548 w 6868353"/>
                <a:gd name="connsiteY4245" fmla="*/ 988564 h 6857985"/>
                <a:gd name="connsiteX4246" fmla="*/ 1183168 w 6868353"/>
                <a:gd name="connsiteY4246" fmla="*/ 977564 h 6857985"/>
                <a:gd name="connsiteX4247" fmla="*/ 1144661 w 6868353"/>
                <a:gd name="connsiteY4247" fmla="*/ 994821 h 6857985"/>
                <a:gd name="connsiteX4248" fmla="*/ 1062181 w 6868353"/>
                <a:gd name="connsiteY4248" fmla="*/ 1082100 h 6857985"/>
                <a:gd name="connsiteX4249" fmla="*/ 1037802 w 6868353"/>
                <a:gd name="connsiteY4249" fmla="*/ 1106210 h 6857985"/>
                <a:gd name="connsiteX4250" fmla="*/ 1014231 w 6868353"/>
                <a:gd name="connsiteY4250" fmla="*/ 1131721 h 6857985"/>
                <a:gd name="connsiteX4251" fmla="*/ 970655 w 6868353"/>
                <a:gd name="connsiteY4251" fmla="*/ 1184187 h 6857985"/>
                <a:gd name="connsiteX4252" fmla="*/ 1014273 w 6868353"/>
                <a:gd name="connsiteY4252" fmla="*/ 1148285 h 6857985"/>
                <a:gd name="connsiteX4253" fmla="*/ 975922 w 6868353"/>
                <a:gd name="connsiteY4253" fmla="*/ 1187047 h 6857985"/>
                <a:gd name="connsiteX4254" fmla="*/ 1010111 w 6868353"/>
                <a:gd name="connsiteY4254" fmla="*/ 1166066 h 6857985"/>
                <a:gd name="connsiteX4255" fmla="*/ 962755 w 6868353"/>
                <a:gd name="connsiteY4255" fmla="*/ 1193120 h 6857985"/>
                <a:gd name="connsiteX4256" fmla="*/ 941633 w 6868353"/>
                <a:gd name="connsiteY4256" fmla="*/ 1208240 h 6857985"/>
                <a:gd name="connsiteX4257" fmla="*/ 925069 w 6868353"/>
                <a:gd name="connsiteY4257" fmla="*/ 1234190 h 6857985"/>
                <a:gd name="connsiteX4258" fmla="*/ 879455 w 6868353"/>
                <a:gd name="connsiteY4258" fmla="*/ 1288214 h 6857985"/>
                <a:gd name="connsiteX4259" fmla="*/ 905150 w 6868353"/>
                <a:gd name="connsiteY4259" fmla="*/ 1274963 h 6857985"/>
                <a:gd name="connsiteX4260" fmla="*/ 820094 w 6868353"/>
                <a:gd name="connsiteY4260" fmla="*/ 1352077 h 6857985"/>
                <a:gd name="connsiteX4261" fmla="*/ 737558 w 6868353"/>
                <a:gd name="connsiteY4261" fmla="*/ 1460860 h 6857985"/>
                <a:gd name="connsiteX4262" fmla="*/ 767373 w 6868353"/>
                <a:gd name="connsiteY4262" fmla="*/ 1454504 h 6857985"/>
                <a:gd name="connsiteX4263" fmla="*/ 768859 w 6868353"/>
                <a:gd name="connsiteY4263" fmla="*/ 1442569 h 6857985"/>
                <a:gd name="connsiteX4264" fmla="*/ 819570 w 6868353"/>
                <a:gd name="connsiteY4264" fmla="*/ 1407743 h 6857985"/>
                <a:gd name="connsiteX4265" fmla="*/ 859564 w 6868353"/>
                <a:gd name="connsiteY4265" fmla="*/ 1368796 h 6857985"/>
                <a:gd name="connsiteX4266" fmla="*/ 839036 w 6868353"/>
                <a:gd name="connsiteY4266" fmla="*/ 1391094 h 6857985"/>
                <a:gd name="connsiteX4267" fmla="*/ 844487 w 6868353"/>
                <a:gd name="connsiteY4267" fmla="*/ 1393529 h 6857985"/>
                <a:gd name="connsiteX4268" fmla="*/ 786131 w 6868353"/>
                <a:gd name="connsiteY4268" fmla="*/ 1443574 h 6857985"/>
                <a:gd name="connsiteX4269" fmla="*/ 817277 w 6868353"/>
                <a:gd name="connsiteY4269" fmla="*/ 1425637 h 6857985"/>
                <a:gd name="connsiteX4270" fmla="*/ 814913 w 6868353"/>
                <a:gd name="connsiteY4270" fmla="*/ 1443702 h 6857985"/>
                <a:gd name="connsiteX4271" fmla="*/ 751205 w 6868353"/>
                <a:gd name="connsiteY4271" fmla="*/ 1491638 h 6857985"/>
                <a:gd name="connsiteX4272" fmla="*/ 740106 w 6868353"/>
                <a:gd name="connsiteY4272" fmla="*/ 1487136 h 6857985"/>
                <a:gd name="connsiteX4273" fmla="*/ 765929 w 6868353"/>
                <a:gd name="connsiteY4273" fmla="*/ 1466410 h 6857985"/>
                <a:gd name="connsiteX4274" fmla="*/ 755566 w 6868353"/>
                <a:gd name="connsiteY4274" fmla="*/ 1455849 h 6857985"/>
                <a:gd name="connsiteX4275" fmla="*/ 722764 w 6868353"/>
                <a:gd name="connsiteY4275" fmla="*/ 1486272 h 6857985"/>
                <a:gd name="connsiteX4276" fmla="*/ 717979 w 6868353"/>
                <a:gd name="connsiteY4276" fmla="*/ 1477934 h 6857985"/>
                <a:gd name="connsiteX4277" fmla="*/ 718715 w 6868353"/>
                <a:gd name="connsiteY4277" fmla="*/ 1471931 h 6857985"/>
                <a:gd name="connsiteX4278" fmla="*/ 739880 w 6868353"/>
                <a:gd name="connsiteY4278" fmla="*/ 1442767 h 6857985"/>
                <a:gd name="connsiteX4279" fmla="*/ 751630 w 6868353"/>
                <a:gd name="connsiteY4279" fmla="*/ 1441479 h 6857985"/>
                <a:gd name="connsiteX4280" fmla="*/ 822727 w 6868353"/>
                <a:gd name="connsiteY4280" fmla="*/ 1344913 h 6857985"/>
                <a:gd name="connsiteX4281" fmla="*/ 833288 w 6868353"/>
                <a:gd name="connsiteY4281" fmla="*/ 1317732 h 6857985"/>
                <a:gd name="connsiteX4282" fmla="*/ 859097 w 6868353"/>
                <a:gd name="connsiteY4282" fmla="*/ 1304197 h 6857985"/>
                <a:gd name="connsiteX4283" fmla="*/ 921728 w 6868353"/>
                <a:gd name="connsiteY4283" fmla="*/ 1217598 h 6857985"/>
                <a:gd name="connsiteX4284" fmla="*/ 956144 w 6868353"/>
                <a:gd name="connsiteY4284" fmla="*/ 1196178 h 6857985"/>
                <a:gd name="connsiteX4285" fmla="*/ 992103 w 6868353"/>
                <a:gd name="connsiteY4285" fmla="*/ 1142537 h 6857985"/>
                <a:gd name="connsiteX4286" fmla="*/ 1146345 w 6868353"/>
                <a:gd name="connsiteY4286" fmla="*/ 988974 h 6857985"/>
                <a:gd name="connsiteX4287" fmla="*/ 1182163 w 6868353"/>
                <a:gd name="connsiteY4287" fmla="*/ 968107 h 6857985"/>
                <a:gd name="connsiteX4288" fmla="*/ 1206584 w 6868353"/>
                <a:gd name="connsiteY4288" fmla="*/ 959429 h 6857985"/>
                <a:gd name="connsiteX4289" fmla="*/ 1590271 w 6868353"/>
                <a:gd name="connsiteY4289" fmla="*/ 957616 h 6857985"/>
                <a:gd name="connsiteX4290" fmla="*/ 1555388 w 6868353"/>
                <a:gd name="connsiteY4290" fmla="*/ 985945 h 6857985"/>
                <a:gd name="connsiteX4291" fmla="*/ 1527272 w 6868353"/>
                <a:gd name="connsiteY4291" fmla="*/ 997950 h 6857985"/>
                <a:gd name="connsiteX4292" fmla="*/ 1497060 w 6868353"/>
                <a:gd name="connsiteY4292" fmla="*/ 1015887 h 6857985"/>
                <a:gd name="connsiteX4293" fmla="*/ 1456444 w 6868353"/>
                <a:gd name="connsiteY4293" fmla="*/ 1046665 h 6857985"/>
                <a:gd name="connsiteX4294" fmla="*/ 1473616 w 6868353"/>
                <a:gd name="connsiteY4294" fmla="*/ 1066485 h 6857985"/>
                <a:gd name="connsiteX4295" fmla="*/ 1515833 w 6868353"/>
                <a:gd name="connsiteY4295" fmla="*/ 1030568 h 6857985"/>
                <a:gd name="connsiteX4296" fmla="*/ 1508386 w 6868353"/>
                <a:gd name="connsiteY4296" fmla="*/ 1017798 h 6857985"/>
                <a:gd name="connsiteX4297" fmla="*/ 1582400 w 6868353"/>
                <a:gd name="connsiteY4297" fmla="*/ 993292 h 6857985"/>
                <a:gd name="connsiteX4298" fmla="*/ 1584368 w 6868353"/>
                <a:gd name="connsiteY4298" fmla="*/ 987997 h 6857985"/>
                <a:gd name="connsiteX4299" fmla="*/ 1571201 w 6868353"/>
                <a:gd name="connsiteY4299" fmla="*/ 991338 h 6857985"/>
                <a:gd name="connsiteX4300" fmla="*/ 1545025 w 6868353"/>
                <a:gd name="connsiteY4300" fmla="*/ 998176 h 6857985"/>
                <a:gd name="connsiteX4301" fmla="*/ 1562891 w 6868353"/>
                <a:gd name="connsiteY4301" fmla="*/ 986171 h 6857985"/>
                <a:gd name="connsiteX4302" fmla="*/ 1581678 w 6868353"/>
                <a:gd name="connsiteY4302" fmla="*/ 971787 h 6857985"/>
                <a:gd name="connsiteX4303" fmla="*/ 1590271 w 6868353"/>
                <a:gd name="connsiteY4303" fmla="*/ 957616 h 6857985"/>
                <a:gd name="connsiteX4304" fmla="*/ 2539351 w 6868353"/>
                <a:gd name="connsiteY4304" fmla="*/ 945456 h 6857985"/>
                <a:gd name="connsiteX4305" fmla="*/ 2513358 w 6868353"/>
                <a:gd name="connsiteY4305" fmla="*/ 966564 h 6857985"/>
                <a:gd name="connsiteX4306" fmla="*/ 2495818 w 6868353"/>
                <a:gd name="connsiteY4306" fmla="*/ 974379 h 6857985"/>
                <a:gd name="connsiteX4307" fmla="*/ 2539351 w 6868353"/>
                <a:gd name="connsiteY4307" fmla="*/ 945456 h 6857985"/>
                <a:gd name="connsiteX4308" fmla="*/ 2292947 w 6868353"/>
                <a:gd name="connsiteY4308" fmla="*/ 945370 h 6857985"/>
                <a:gd name="connsiteX4309" fmla="*/ 2257483 w 6868353"/>
                <a:gd name="connsiteY4309" fmla="*/ 963279 h 6857985"/>
                <a:gd name="connsiteX4310" fmla="*/ 2238923 w 6868353"/>
                <a:gd name="connsiteY4310" fmla="*/ 963548 h 6857985"/>
                <a:gd name="connsiteX4311" fmla="*/ 2200500 w 6868353"/>
                <a:gd name="connsiteY4311" fmla="*/ 978611 h 6857985"/>
                <a:gd name="connsiteX4312" fmla="*/ 2188169 w 6868353"/>
                <a:gd name="connsiteY4312" fmla="*/ 1002296 h 6857985"/>
                <a:gd name="connsiteX4313" fmla="*/ 2181742 w 6868353"/>
                <a:gd name="connsiteY4313" fmla="*/ 979135 h 6857985"/>
                <a:gd name="connsiteX4314" fmla="*/ 2150766 w 6868353"/>
                <a:gd name="connsiteY4314" fmla="*/ 1002296 h 6857985"/>
                <a:gd name="connsiteX4315" fmla="*/ 2125411 w 6868353"/>
                <a:gd name="connsiteY4315" fmla="*/ 1013664 h 6857985"/>
                <a:gd name="connsiteX4316" fmla="*/ 2097790 w 6868353"/>
                <a:gd name="connsiteY4316" fmla="*/ 1024834 h 6857985"/>
                <a:gd name="connsiteX4317" fmla="*/ 2128653 w 6868353"/>
                <a:gd name="connsiteY4317" fmla="*/ 1022668 h 6857985"/>
                <a:gd name="connsiteX4318" fmla="*/ 2126770 w 6868353"/>
                <a:gd name="connsiteY4318" fmla="*/ 1018010 h 6857985"/>
                <a:gd name="connsiteX4319" fmla="*/ 2154659 w 6868353"/>
                <a:gd name="connsiteY4319" fmla="*/ 1007902 h 6857985"/>
                <a:gd name="connsiteX4320" fmla="*/ 2172257 w 6868353"/>
                <a:gd name="connsiteY4320" fmla="*/ 1021352 h 6857985"/>
                <a:gd name="connsiteX4321" fmla="*/ 2230061 w 6868353"/>
                <a:gd name="connsiteY4321" fmla="*/ 997851 h 6857985"/>
                <a:gd name="connsiteX4322" fmla="*/ 2256025 w 6868353"/>
                <a:gd name="connsiteY4322" fmla="*/ 984982 h 6857985"/>
                <a:gd name="connsiteX4323" fmla="*/ 2289648 w 6868353"/>
                <a:gd name="connsiteY4323" fmla="*/ 973161 h 6857985"/>
                <a:gd name="connsiteX4324" fmla="*/ 2288657 w 6868353"/>
                <a:gd name="connsiteY4324" fmla="*/ 963845 h 6857985"/>
                <a:gd name="connsiteX4325" fmla="*/ 2324928 w 6868353"/>
                <a:gd name="connsiteY4325" fmla="*/ 955351 h 6857985"/>
                <a:gd name="connsiteX4326" fmla="*/ 2336296 w 6868353"/>
                <a:gd name="connsiteY4326" fmla="*/ 946333 h 6857985"/>
                <a:gd name="connsiteX4327" fmla="*/ 2292947 w 6868353"/>
                <a:gd name="connsiteY4327" fmla="*/ 945370 h 6857985"/>
                <a:gd name="connsiteX4328" fmla="*/ 2477038 w 6868353"/>
                <a:gd name="connsiteY4328" fmla="*/ 941253 h 6857985"/>
                <a:gd name="connsiteX4329" fmla="*/ 2503322 w 6868353"/>
                <a:gd name="connsiteY4329" fmla="*/ 942355 h 6857985"/>
                <a:gd name="connsiteX4330" fmla="*/ 2450260 w 6868353"/>
                <a:gd name="connsiteY4330" fmla="*/ 965955 h 6857985"/>
                <a:gd name="connsiteX4331" fmla="*/ 2455343 w 6868353"/>
                <a:gd name="connsiteY4331" fmla="*/ 947778 h 6857985"/>
                <a:gd name="connsiteX4332" fmla="*/ 2477038 w 6868353"/>
                <a:gd name="connsiteY4332" fmla="*/ 941253 h 6857985"/>
                <a:gd name="connsiteX4333" fmla="*/ 5730455 w 6868353"/>
                <a:gd name="connsiteY4333" fmla="*/ 940770 h 6857985"/>
                <a:gd name="connsiteX4334" fmla="*/ 5822563 w 6868353"/>
                <a:gd name="connsiteY4334" fmla="*/ 1015520 h 6857985"/>
                <a:gd name="connsiteX4335" fmla="*/ 5846501 w 6868353"/>
                <a:gd name="connsiteY4335" fmla="*/ 1056066 h 6857985"/>
                <a:gd name="connsiteX4336" fmla="*/ 5811291 w 6868353"/>
                <a:gd name="connsiteY4336" fmla="*/ 1036642 h 6857985"/>
                <a:gd name="connsiteX4337" fmla="*/ 5808163 w 6868353"/>
                <a:gd name="connsiteY4337" fmla="*/ 1019710 h 6857985"/>
                <a:gd name="connsiteX4338" fmla="*/ 5810655 w 6868353"/>
                <a:gd name="connsiteY4338" fmla="*/ 1013127 h 6857985"/>
                <a:gd name="connsiteX4339" fmla="*/ 5788995 w 6868353"/>
                <a:gd name="connsiteY4339" fmla="*/ 991764 h 6857985"/>
                <a:gd name="connsiteX4340" fmla="*/ 5793313 w 6868353"/>
                <a:gd name="connsiteY4340" fmla="*/ 1015435 h 6857985"/>
                <a:gd name="connsiteX4341" fmla="*/ 5829201 w 6868353"/>
                <a:gd name="connsiteY4341" fmla="*/ 1075772 h 6857985"/>
                <a:gd name="connsiteX4342" fmla="*/ 5808547 w 6868353"/>
                <a:gd name="connsiteY4342" fmla="*/ 1053616 h 6857985"/>
                <a:gd name="connsiteX4343" fmla="*/ 5817479 w 6868353"/>
                <a:gd name="connsiteY4343" fmla="*/ 1073167 h 6857985"/>
                <a:gd name="connsiteX4344" fmla="*/ 5861395 w 6868353"/>
                <a:gd name="connsiteY4344" fmla="*/ 1077032 h 6857985"/>
                <a:gd name="connsiteX4345" fmla="*/ 5910987 w 6868353"/>
                <a:gd name="connsiteY4345" fmla="*/ 1152433 h 6857985"/>
                <a:gd name="connsiteX4346" fmla="*/ 5878835 w 6868353"/>
                <a:gd name="connsiteY4346" fmla="*/ 1127602 h 6857985"/>
                <a:gd name="connsiteX4347" fmla="*/ 5896335 w 6868353"/>
                <a:gd name="connsiteY4347" fmla="*/ 1154967 h 6857985"/>
                <a:gd name="connsiteX4348" fmla="*/ 5938903 w 6868353"/>
                <a:gd name="connsiteY4348" fmla="*/ 1183522 h 6857985"/>
                <a:gd name="connsiteX4349" fmla="*/ 5974623 w 6868353"/>
                <a:gd name="connsiteY4349" fmla="*/ 1234615 h 6857985"/>
                <a:gd name="connsiteX4350" fmla="*/ 5975189 w 6868353"/>
                <a:gd name="connsiteY4350" fmla="*/ 1222950 h 6857985"/>
                <a:gd name="connsiteX4351" fmla="*/ 6020479 w 6868353"/>
                <a:gd name="connsiteY4351" fmla="*/ 1279819 h 6857985"/>
                <a:gd name="connsiteX4352" fmla="*/ 6071331 w 6868353"/>
                <a:gd name="connsiteY4352" fmla="*/ 1347108 h 6857985"/>
                <a:gd name="connsiteX4353" fmla="*/ 6036999 w 6868353"/>
                <a:gd name="connsiteY4353" fmla="*/ 1308020 h 6857985"/>
                <a:gd name="connsiteX4354" fmla="*/ 6001379 w 6868353"/>
                <a:gd name="connsiteY4354" fmla="*/ 1267828 h 6857985"/>
                <a:gd name="connsiteX4355" fmla="*/ 5927607 w 6868353"/>
                <a:gd name="connsiteY4355" fmla="*/ 1188322 h 6857985"/>
                <a:gd name="connsiteX4356" fmla="*/ 5854755 w 6868353"/>
                <a:gd name="connsiteY4356" fmla="*/ 1115441 h 6857985"/>
                <a:gd name="connsiteX4357" fmla="*/ 5788427 w 6868353"/>
                <a:gd name="connsiteY4357" fmla="*/ 1055315 h 6857985"/>
                <a:gd name="connsiteX4358" fmla="*/ 5793341 w 6868353"/>
                <a:gd name="connsiteY4358" fmla="*/ 1043820 h 6857985"/>
                <a:gd name="connsiteX4359" fmla="*/ 5789603 w 6868353"/>
                <a:gd name="connsiteY4359" fmla="*/ 1037222 h 6857985"/>
                <a:gd name="connsiteX4360" fmla="*/ 5805587 w 6868353"/>
                <a:gd name="connsiteY4360" fmla="*/ 1047147 h 6857985"/>
                <a:gd name="connsiteX4361" fmla="*/ 5796995 w 6868353"/>
                <a:gd name="connsiteY4361" fmla="*/ 1036784 h 6857985"/>
                <a:gd name="connsiteX4362" fmla="*/ 5789589 w 6868353"/>
                <a:gd name="connsiteY4362" fmla="*/ 1027652 h 6857985"/>
                <a:gd name="connsiteX4363" fmla="*/ 5779793 w 6868353"/>
                <a:gd name="connsiteY4363" fmla="*/ 1012773 h 6857985"/>
                <a:gd name="connsiteX4364" fmla="*/ 5783559 w 6868353"/>
                <a:gd name="connsiteY4364" fmla="*/ 1002339 h 6857985"/>
                <a:gd name="connsiteX4365" fmla="*/ 5730455 w 6868353"/>
                <a:gd name="connsiteY4365" fmla="*/ 940770 h 6857985"/>
                <a:gd name="connsiteX4366" fmla="*/ 5169139 w 6868353"/>
                <a:gd name="connsiteY4366" fmla="*/ 940763 h 6857985"/>
                <a:gd name="connsiteX4367" fmla="*/ 5204375 w 6868353"/>
                <a:gd name="connsiteY4367" fmla="*/ 965148 h 6857985"/>
                <a:gd name="connsiteX4368" fmla="*/ 5216721 w 6868353"/>
                <a:gd name="connsiteY4368" fmla="*/ 992684 h 6857985"/>
                <a:gd name="connsiteX4369" fmla="*/ 5144931 w 6868353"/>
                <a:gd name="connsiteY4369" fmla="*/ 960618 h 6857985"/>
                <a:gd name="connsiteX4370" fmla="*/ 5206031 w 6868353"/>
                <a:gd name="connsiteY4370" fmla="*/ 976247 h 6857985"/>
                <a:gd name="connsiteX4371" fmla="*/ 5167511 w 6868353"/>
                <a:gd name="connsiteY4371" fmla="*/ 943488 h 6857985"/>
                <a:gd name="connsiteX4372" fmla="*/ 5169139 w 6868353"/>
                <a:gd name="connsiteY4372" fmla="*/ 940763 h 6857985"/>
                <a:gd name="connsiteX4373" fmla="*/ 1823467 w 6868353"/>
                <a:gd name="connsiteY4373" fmla="*/ 936763 h 6857985"/>
                <a:gd name="connsiteX4374" fmla="*/ 1773026 w 6868353"/>
                <a:gd name="connsiteY4374" fmla="*/ 954261 h 6857985"/>
                <a:gd name="connsiteX4375" fmla="*/ 1818966 w 6868353"/>
                <a:gd name="connsiteY4375" fmla="*/ 947012 h 6857985"/>
                <a:gd name="connsiteX4376" fmla="*/ 1823467 w 6868353"/>
                <a:gd name="connsiteY4376" fmla="*/ 936763 h 6857985"/>
                <a:gd name="connsiteX4377" fmla="*/ 2282154 w 6868353"/>
                <a:gd name="connsiteY4377" fmla="*/ 935557 h 6857985"/>
                <a:gd name="connsiteX4378" fmla="*/ 2273282 w 6868353"/>
                <a:gd name="connsiteY4378" fmla="*/ 935715 h 6857985"/>
                <a:gd name="connsiteX4379" fmla="*/ 2245973 w 6868353"/>
                <a:gd name="connsiteY4379" fmla="*/ 947437 h 6857985"/>
                <a:gd name="connsiteX4380" fmla="*/ 2244048 w 6868353"/>
                <a:gd name="connsiteY4380" fmla="*/ 953978 h 6857985"/>
                <a:gd name="connsiteX4381" fmla="*/ 2289379 w 6868353"/>
                <a:gd name="connsiteY4381" fmla="*/ 940670 h 6857985"/>
                <a:gd name="connsiteX4382" fmla="*/ 2282154 w 6868353"/>
                <a:gd name="connsiteY4382" fmla="*/ 935557 h 6857985"/>
                <a:gd name="connsiteX4383" fmla="*/ 2457622 w 6868353"/>
                <a:gd name="connsiteY4383" fmla="*/ 934017 h 6857985"/>
                <a:gd name="connsiteX4384" fmla="*/ 2404943 w 6868353"/>
                <a:gd name="connsiteY4384" fmla="*/ 967145 h 6857985"/>
                <a:gd name="connsiteX4385" fmla="*/ 2457622 w 6868353"/>
                <a:gd name="connsiteY4385" fmla="*/ 934017 h 6857985"/>
                <a:gd name="connsiteX4386" fmla="*/ 4803147 w 6868353"/>
                <a:gd name="connsiteY4386" fmla="*/ 929755 h 6857985"/>
                <a:gd name="connsiteX4387" fmla="*/ 4908195 w 6868353"/>
                <a:gd name="connsiteY4387" fmla="*/ 981754 h 6857985"/>
                <a:gd name="connsiteX4388" fmla="*/ 4906411 w 6868353"/>
                <a:gd name="connsiteY4388" fmla="*/ 987360 h 6857985"/>
                <a:gd name="connsiteX4389" fmla="*/ 4926159 w 6868353"/>
                <a:gd name="connsiteY4389" fmla="*/ 991084 h 6857985"/>
                <a:gd name="connsiteX4390" fmla="*/ 5019695 w 6868353"/>
                <a:gd name="connsiteY4390" fmla="*/ 1047896 h 6857985"/>
                <a:gd name="connsiteX4391" fmla="*/ 5072615 w 6868353"/>
                <a:gd name="connsiteY4391" fmla="*/ 1079481 h 6857985"/>
                <a:gd name="connsiteX4392" fmla="*/ 5211807 w 6868353"/>
                <a:gd name="connsiteY4392" fmla="*/ 1169350 h 6857985"/>
                <a:gd name="connsiteX4393" fmla="*/ 5152277 w 6868353"/>
                <a:gd name="connsiteY4393" fmla="*/ 1130673 h 6857985"/>
                <a:gd name="connsiteX4394" fmla="*/ 5116799 w 6868353"/>
                <a:gd name="connsiteY4394" fmla="*/ 1113826 h 6857985"/>
                <a:gd name="connsiteX4395" fmla="*/ 5035383 w 6868353"/>
                <a:gd name="connsiteY4395" fmla="*/ 1058557 h 6857985"/>
                <a:gd name="connsiteX4396" fmla="*/ 5006911 w 6868353"/>
                <a:gd name="connsiteY4396" fmla="*/ 1049609 h 6857985"/>
                <a:gd name="connsiteX4397" fmla="*/ 4905871 w 6868353"/>
                <a:gd name="connsiteY4397" fmla="*/ 988564 h 6857985"/>
                <a:gd name="connsiteX4398" fmla="*/ 4814799 w 6868353"/>
                <a:gd name="connsiteY4398" fmla="*/ 944733 h 6857985"/>
                <a:gd name="connsiteX4399" fmla="*/ 4803147 w 6868353"/>
                <a:gd name="connsiteY4399" fmla="*/ 929755 h 6857985"/>
                <a:gd name="connsiteX4400" fmla="*/ 5553153 w 6868353"/>
                <a:gd name="connsiteY4400" fmla="*/ 924360 h 6857985"/>
                <a:gd name="connsiteX4401" fmla="*/ 5559775 w 6868353"/>
                <a:gd name="connsiteY4401" fmla="*/ 928439 h 6857985"/>
                <a:gd name="connsiteX4402" fmla="*/ 5607895 w 6868353"/>
                <a:gd name="connsiteY4402" fmla="*/ 945598 h 6857985"/>
                <a:gd name="connsiteX4403" fmla="*/ 5626385 w 6868353"/>
                <a:gd name="connsiteY4403" fmla="*/ 962091 h 6857985"/>
                <a:gd name="connsiteX4404" fmla="*/ 5648315 w 6868353"/>
                <a:gd name="connsiteY4404" fmla="*/ 979476 h 6857985"/>
                <a:gd name="connsiteX4405" fmla="*/ 5616985 w 6868353"/>
                <a:gd name="connsiteY4405" fmla="*/ 964059 h 6857985"/>
                <a:gd name="connsiteX4406" fmla="*/ 5591147 w 6868353"/>
                <a:gd name="connsiteY4406" fmla="*/ 954955 h 6857985"/>
                <a:gd name="connsiteX4407" fmla="*/ 5617565 w 6868353"/>
                <a:gd name="connsiteY4407" fmla="*/ 980906 h 6857985"/>
                <a:gd name="connsiteX4408" fmla="*/ 5633109 w 6868353"/>
                <a:gd name="connsiteY4408" fmla="*/ 994510 h 6857985"/>
                <a:gd name="connsiteX4409" fmla="*/ 5641095 w 6868353"/>
                <a:gd name="connsiteY4409" fmla="*/ 1007280 h 6857985"/>
                <a:gd name="connsiteX4410" fmla="*/ 5624431 w 6868353"/>
                <a:gd name="connsiteY4410" fmla="*/ 991000 h 6857985"/>
                <a:gd name="connsiteX4411" fmla="*/ 5616955 w 6868353"/>
                <a:gd name="connsiteY4411" fmla="*/ 985563 h 6857985"/>
                <a:gd name="connsiteX4412" fmla="*/ 5629655 w 6868353"/>
                <a:gd name="connsiteY4412" fmla="*/ 1005596 h 6857985"/>
                <a:gd name="connsiteX4413" fmla="*/ 5609325 w 6868353"/>
                <a:gd name="connsiteY4413" fmla="*/ 982788 h 6857985"/>
                <a:gd name="connsiteX4414" fmla="*/ 5582839 w 6868353"/>
                <a:gd name="connsiteY4414" fmla="*/ 959670 h 6857985"/>
                <a:gd name="connsiteX4415" fmla="*/ 5554027 w 6868353"/>
                <a:gd name="connsiteY4415" fmla="*/ 927873 h 6857985"/>
                <a:gd name="connsiteX4416" fmla="*/ 5553153 w 6868353"/>
                <a:gd name="connsiteY4416" fmla="*/ 924360 h 6857985"/>
                <a:gd name="connsiteX4417" fmla="*/ 1727029 w 6868353"/>
                <a:gd name="connsiteY4417" fmla="*/ 918882 h 6857985"/>
                <a:gd name="connsiteX4418" fmla="*/ 1670160 w 6868353"/>
                <a:gd name="connsiteY4418" fmla="*/ 954870 h 6857985"/>
                <a:gd name="connsiteX4419" fmla="*/ 1703089 w 6868353"/>
                <a:gd name="connsiteY4419" fmla="*/ 940344 h 6857985"/>
                <a:gd name="connsiteX4420" fmla="*/ 1738114 w 6868353"/>
                <a:gd name="connsiteY4420" fmla="*/ 921799 h 6857985"/>
                <a:gd name="connsiteX4421" fmla="*/ 1727029 w 6868353"/>
                <a:gd name="connsiteY4421" fmla="*/ 918882 h 6857985"/>
                <a:gd name="connsiteX4422" fmla="*/ 2392273 w 6868353"/>
                <a:gd name="connsiteY4422" fmla="*/ 915300 h 6857985"/>
                <a:gd name="connsiteX4423" fmla="*/ 2304513 w 6868353"/>
                <a:gd name="connsiteY4423" fmla="*/ 936281 h 6857985"/>
                <a:gd name="connsiteX4424" fmla="*/ 2353992 w 6868353"/>
                <a:gd name="connsiteY4424" fmla="*/ 937442 h 6857985"/>
                <a:gd name="connsiteX4425" fmla="*/ 2392273 w 6868353"/>
                <a:gd name="connsiteY4425" fmla="*/ 915300 h 6857985"/>
                <a:gd name="connsiteX4426" fmla="*/ 2541489 w 6868353"/>
                <a:gd name="connsiteY4426" fmla="*/ 913050 h 6857985"/>
                <a:gd name="connsiteX4427" fmla="*/ 2529767 w 6868353"/>
                <a:gd name="connsiteY4427" fmla="*/ 922988 h 6857985"/>
                <a:gd name="connsiteX4428" fmla="*/ 2529824 w 6868353"/>
                <a:gd name="connsiteY4428" fmla="*/ 930562 h 6857985"/>
                <a:gd name="connsiteX4429" fmla="*/ 2511519 w 6868353"/>
                <a:gd name="connsiteY4429" fmla="*/ 919619 h 6857985"/>
                <a:gd name="connsiteX4430" fmla="*/ 2541489 w 6868353"/>
                <a:gd name="connsiteY4430" fmla="*/ 913050 h 6857985"/>
                <a:gd name="connsiteX4431" fmla="*/ 2646733 w 6868353"/>
                <a:gd name="connsiteY4431" fmla="*/ 912880 h 6857985"/>
                <a:gd name="connsiteX4432" fmla="*/ 2554103 w 6868353"/>
                <a:gd name="connsiteY4432" fmla="*/ 942525 h 6857985"/>
                <a:gd name="connsiteX4433" fmla="*/ 2553990 w 6868353"/>
                <a:gd name="connsiteY4433" fmla="*/ 933224 h 6857985"/>
                <a:gd name="connsiteX4434" fmla="*/ 2569067 w 6868353"/>
                <a:gd name="connsiteY4434" fmla="*/ 930492 h 6857985"/>
                <a:gd name="connsiteX4435" fmla="*/ 2646733 w 6868353"/>
                <a:gd name="connsiteY4435" fmla="*/ 912880 h 6857985"/>
                <a:gd name="connsiteX4436" fmla="*/ 4956413 w 6868353"/>
                <a:gd name="connsiteY4436" fmla="*/ 905023 h 6857985"/>
                <a:gd name="connsiteX4437" fmla="*/ 5002791 w 6868353"/>
                <a:gd name="connsiteY4437" fmla="*/ 929218 h 6857985"/>
                <a:gd name="connsiteX4438" fmla="*/ 4956413 w 6868353"/>
                <a:gd name="connsiteY4438" fmla="*/ 905023 h 6857985"/>
                <a:gd name="connsiteX4439" fmla="*/ 2673020 w 6868353"/>
                <a:gd name="connsiteY4439" fmla="*/ 902497 h 6857985"/>
                <a:gd name="connsiteX4440" fmla="*/ 2669182 w 6868353"/>
                <a:gd name="connsiteY4440" fmla="*/ 904119 h 6857985"/>
                <a:gd name="connsiteX4441" fmla="*/ 2666733 w 6868353"/>
                <a:gd name="connsiteY4441" fmla="*/ 904142 h 6857985"/>
                <a:gd name="connsiteX4442" fmla="*/ 1488467 w 6868353"/>
                <a:gd name="connsiteY4442" fmla="*/ 893340 h 6857985"/>
                <a:gd name="connsiteX4443" fmla="*/ 1464995 w 6868353"/>
                <a:gd name="connsiteY4443" fmla="*/ 905787 h 6857985"/>
                <a:gd name="connsiteX4444" fmla="*/ 1460804 w 6868353"/>
                <a:gd name="connsiteY4444" fmla="*/ 916928 h 6857985"/>
                <a:gd name="connsiteX4445" fmla="*/ 1438507 w 6868353"/>
                <a:gd name="connsiteY4445" fmla="*/ 928155 h 6857985"/>
                <a:gd name="connsiteX4446" fmla="*/ 1444693 w 6868353"/>
                <a:gd name="connsiteY4446" fmla="*/ 911478 h 6857985"/>
                <a:gd name="connsiteX4447" fmla="*/ 1404600 w 6868353"/>
                <a:gd name="connsiteY4447" fmla="*/ 937768 h 6857985"/>
                <a:gd name="connsiteX4448" fmla="*/ 1406158 w 6868353"/>
                <a:gd name="connsiteY4448" fmla="*/ 917396 h 6857985"/>
                <a:gd name="connsiteX4449" fmla="*/ 1387640 w 6868353"/>
                <a:gd name="connsiteY4449" fmla="*/ 941732 h 6857985"/>
                <a:gd name="connsiteX4450" fmla="*/ 1382119 w 6868353"/>
                <a:gd name="connsiteY4450" fmla="*/ 948598 h 6857985"/>
                <a:gd name="connsiteX4451" fmla="*/ 1371048 w 6868353"/>
                <a:gd name="connsiteY4451" fmla="*/ 956031 h 6857985"/>
                <a:gd name="connsiteX4452" fmla="*/ 1351185 w 6868353"/>
                <a:gd name="connsiteY4452" fmla="*/ 968517 h 6857985"/>
                <a:gd name="connsiteX4453" fmla="*/ 1360784 w 6868353"/>
                <a:gd name="connsiteY4453" fmla="*/ 975468 h 6857985"/>
                <a:gd name="connsiteX4454" fmla="*/ 1461384 w 6868353"/>
                <a:gd name="connsiteY4454" fmla="*/ 931680 h 6857985"/>
                <a:gd name="connsiteX4455" fmla="*/ 1487717 w 6868353"/>
                <a:gd name="connsiteY4455" fmla="*/ 909468 h 6857985"/>
                <a:gd name="connsiteX4456" fmla="*/ 1488467 w 6868353"/>
                <a:gd name="connsiteY4456" fmla="*/ 893340 h 6857985"/>
                <a:gd name="connsiteX4457" fmla="*/ 2673971 w 6868353"/>
                <a:gd name="connsiteY4457" fmla="*/ 893088 h 6857985"/>
                <a:gd name="connsiteX4458" fmla="*/ 2652834 w 6868353"/>
                <a:gd name="connsiteY4458" fmla="*/ 904272 h 6857985"/>
                <a:gd name="connsiteX4459" fmla="*/ 2666733 w 6868353"/>
                <a:gd name="connsiteY4459" fmla="*/ 904142 h 6857985"/>
                <a:gd name="connsiteX4460" fmla="*/ 2649833 w 6868353"/>
                <a:gd name="connsiteY4460" fmla="*/ 908562 h 6857985"/>
                <a:gd name="connsiteX4461" fmla="*/ 2673971 w 6868353"/>
                <a:gd name="connsiteY4461" fmla="*/ 893088 h 6857985"/>
                <a:gd name="connsiteX4462" fmla="*/ 1342507 w 6868353"/>
                <a:gd name="connsiteY4462" fmla="*/ 891191 h 6857985"/>
                <a:gd name="connsiteX4463" fmla="*/ 1384284 w 6868353"/>
                <a:gd name="connsiteY4463" fmla="*/ 893895 h 6857985"/>
                <a:gd name="connsiteX4464" fmla="*/ 1327726 w 6868353"/>
                <a:gd name="connsiteY4464" fmla="*/ 936041 h 6857985"/>
                <a:gd name="connsiteX4465" fmla="*/ 1281164 w 6868353"/>
                <a:gd name="connsiteY4465" fmla="*/ 981825 h 6857985"/>
                <a:gd name="connsiteX4466" fmla="*/ 1314815 w 6868353"/>
                <a:gd name="connsiteY4466" fmla="*/ 970443 h 6857985"/>
                <a:gd name="connsiteX4467" fmla="*/ 1275557 w 6868353"/>
                <a:gd name="connsiteY4467" fmla="*/ 998955 h 6857985"/>
                <a:gd name="connsiteX4468" fmla="*/ 1240094 w 6868353"/>
                <a:gd name="connsiteY4468" fmla="*/ 1016128 h 6857985"/>
                <a:gd name="connsiteX4469" fmla="*/ 1245445 w 6868353"/>
                <a:gd name="connsiteY4469" fmla="*/ 999153 h 6857985"/>
                <a:gd name="connsiteX4470" fmla="*/ 1216734 w 6868353"/>
                <a:gd name="connsiteY4470" fmla="*/ 1013636 h 6857985"/>
                <a:gd name="connsiteX4471" fmla="*/ 1187769 w 6868353"/>
                <a:gd name="connsiteY4471" fmla="*/ 1029832 h 6857985"/>
                <a:gd name="connsiteX4472" fmla="*/ 1215262 w 6868353"/>
                <a:gd name="connsiteY4472" fmla="*/ 999451 h 6857985"/>
                <a:gd name="connsiteX4473" fmla="*/ 1225229 w 6868353"/>
                <a:gd name="connsiteY4473" fmla="*/ 1006147 h 6857985"/>
                <a:gd name="connsiteX4474" fmla="*/ 1241170 w 6868353"/>
                <a:gd name="connsiteY4474" fmla="*/ 975299 h 6857985"/>
                <a:gd name="connsiteX4475" fmla="*/ 1251009 w 6868353"/>
                <a:gd name="connsiteY4475" fmla="*/ 982066 h 6857985"/>
                <a:gd name="connsiteX4476" fmla="*/ 1243109 w 6868353"/>
                <a:gd name="connsiteY4476" fmla="*/ 969522 h 6857985"/>
                <a:gd name="connsiteX4477" fmla="*/ 1289502 w 6868353"/>
                <a:gd name="connsiteY4477" fmla="*/ 938391 h 6857985"/>
                <a:gd name="connsiteX4478" fmla="*/ 1266483 w 6868353"/>
                <a:gd name="connsiteY4478" fmla="*/ 971604 h 6857985"/>
                <a:gd name="connsiteX4479" fmla="*/ 1295292 w 6868353"/>
                <a:gd name="connsiteY4479" fmla="*/ 956795 h 6857985"/>
                <a:gd name="connsiteX4480" fmla="*/ 1292319 w 6868353"/>
                <a:gd name="connsiteY4480" fmla="*/ 947636 h 6857985"/>
                <a:gd name="connsiteX4481" fmla="*/ 1336957 w 6868353"/>
                <a:gd name="connsiteY4481" fmla="*/ 922705 h 6857985"/>
                <a:gd name="connsiteX4482" fmla="*/ 1341048 w 6868353"/>
                <a:gd name="connsiteY4482" fmla="*/ 911549 h 6857985"/>
                <a:gd name="connsiteX4483" fmla="*/ 1303036 w 6868353"/>
                <a:gd name="connsiteY4483" fmla="*/ 933790 h 6857985"/>
                <a:gd name="connsiteX4484" fmla="*/ 1319175 w 6868353"/>
                <a:gd name="connsiteY4484" fmla="*/ 911705 h 6857985"/>
                <a:gd name="connsiteX4485" fmla="*/ 1342507 w 6868353"/>
                <a:gd name="connsiteY4485" fmla="*/ 891191 h 6857985"/>
                <a:gd name="connsiteX4486" fmla="*/ 5709475 w 6868353"/>
                <a:gd name="connsiteY4486" fmla="*/ 890384 h 6857985"/>
                <a:gd name="connsiteX4487" fmla="*/ 5749369 w 6868353"/>
                <a:gd name="connsiteY4487" fmla="*/ 914890 h 6857985"/>
                <a:gd name="connsiteX4488" fmla="*/ 5743451 w 6868353"/>
                <a:gd name="connsiteY4488" fmla="*/ 913857 h 6857985"/>
                <a:gd name="connsiteX4489" fmla="*/ 5761983 w 6868353"/>
                <a:gd name="connsiteY4489" fmla="*/ 928764 h 6857985"/>
                <a:gd name="connsiteX4490" fmla="*/ 5709475 w 6868353"/>
                <a:gd name="connsiteY4490" fmla="*/ 890384 h 6857985"/>
                <a:gd name="connsiteX4491" fmla="*/ 4834505 w 6868353"/>
                <a:gd name="connsiteY4491" fmla="*/ 886477 h 6857985"/>
                <a:gd name="connsiteX4492" fmla="*/ 4840933 w 6868353"/>
                <a:gd name="connsiteY4492" fmla="*/ 902276 h 6857985"/>
                <a:gd name="connsiteX4493" fmla="*/ 4863499 w 6868353"/>
                <a:gd name="connsiteY4493" fmla="*/ 915896 h 6857985"/>
                <a:gd name="connsiteX4494" fmla="*/ 4886107 w 6868353"/>
                <a:gd name="connsiteY4494" fmla="*/ 929557 h 6857985"/>
                <a:gd name="connsiteX4495" fmla="*/ 4925719 w 6868353"/>
                <a:gd name="connsiteY4495" fmla="*/ 947508 h 6857985"/>
                <a:gd name="connsiteX4496" fmla="*/ 4934059 w 6868353"/>
                <a:gd name="connsiteY4496" fmla="*/ 945923 h 6857985"/>
                <a:gd name="connsiteX4497" fmla="*/ 4979843 w 6868353"/>
                <a:gd name="connsiteY4497" fmla="*/ 986172 h 6857985"/>
                <a:gd name="connsiteX4498" fmla="*/ 4826167 w 6868353"/>
                <a:gd name="connsiteY4498" fmla="*/ 898666 h 6857985"/>
                <a:gd name="connsiteX4499" fmla="*/ 4834505 w 6868353"/>
                <a:gd name="connsiteY4499" fmla="*/ 886477 h 6857985"/>
                <a:gd name="connsiteX4500" fmla="*/ 2528761 w 6868353"/>
                <a:gd name="connsiteY4500" fmla="*/ 883631 h 6857985"/>
                <a:gd name="connsiteX4501" fmla="*/ 2538077 w 6868353"/>
                <a:gd name="connsiteY4501" fmla="*/ 889407 h 6857985"/>
                <a:gd name="connsiteX4502" fmla="*/ 2526907 w 6868353"/>
                <a:gd name="connsiteY4502" fmla="*/ 893300 h 6857985"/>
                <a:gd name="connsiteX4503" fmla="*/ 2516374 w 6868353"/>
                <a:gd name="connsiteY4503" fmla="*/ 897533 h 6857985"/>
                <a:gd name="connsiteX4504" fmla="*/ 2496823 w 6868353"/>
                <a:gd name="connsiteY4504" fmla="*/ 905575 h 6857985"/>
                <a:gd name="connsiteX4505" fmla="*/ 2464531 w 6868353"/>
                <a:gd name="connsiteY4505" fmla="*/ 919802 h 6857985"/>
                <a:gd name="connsiteX4506" fmla="*/ 2433781 w 6868353"/>
                <a:gd name="connsiteY4506" fmla="*/ 941449 h 6857985"/>
                <a:gd name="connsiteX4507" fmla="*/ 2408780 w 6868353"/>
                <a:gd name="connsiteY4507" fmla="*/ 945342 h 6857985"/>
                <a:gd name="connsiteX4508" fmla="*/ 2382561 w 6868353"/>
                <a:gd name="connsiteY4508" fmla="*/ 952364 h 6857985"/>
                <a:gd name="connsiteX4509" fmla="*/ 2392825 w 6868353"/>
                <a:gd name="connsiteY4509" fmla="*/ 966719 h 6857985"/>
                <a:gd name="connsiteX4510" fmla="*/ 2353581 w 6868353"/>
                <a:gd name="connsiteY4510" fmla="*/ 970188 h 6857985"/>
                <a:gd name="connsiteX4511" fmla="*/ 2328396 w 6868353"/>
                <a:gd name="connsiteY4511" fmla="*/ 992712 h 6857985"/>
                <a:gd name="connsiteX4512" fmla="*/ 2271597 w 6868353"/>
                <a:gd name="connsiteY4512" fmla="*/ 1005156 h 6857985"/>
                <a:gd name="connsiteX4513" fmla="*/ 2260583 w 6868353"/>
                <a:gd name="connsiteY4513" fmla="*/ 1014740 h 6857985"/>
                <a:gd name="connsiteX4514" fmla="*/ 2279709 w 6868353"/>
                <a:gd name="connsiteY4514" fmla="*/ 1007251 h 6857985"/>
                <a:gd name="connsiteX4515" fmla="*/ 2298750 w 6868353"/>
                <a:gd name="connsiteY4515" fmla="*/ 1001164 h 6857985"/>
                <a:gd name="connsiteX4516" fmla="*/ 2289577 w 6868353"/>
                <a:gd name="connsiteY4516" fmla="*/ 1006841 h 6857985"/>
                <a:gd name="connsiteX4517" fmla="*/ 2269205 w 6868353"/>
                <a:gd name="connsiteY4517" fmla="*/ 1020601 h 6857985"/>
                <a:gd name="connsiteX4518" fmla="*/ 2223095 w 6868353"/>
                <a:gd name="connsiteY4518" fmla="*/ 1052710 h 6857985"/>
                <a:gd name="connsiteX4519" fmla="*/ 2179392 w 6868353"/>
                <a:gd name="connsiteY4519" fmla="*/ 1067504 h 6857985"/>
                <a:gd name="connsiteX4520" fmla="*/ 2174097 w 6868353"/>
                <a:gd name="connsiteY4520" fmla="*/ 1053743 h 6857985"/>
                <a:gd name="connsiteX4521" fmla="*/ 2223279 w 6868353"/>
                <a:gd name="connsiteY4521" fmla="*/ 1029803 h 6857985"/>
                <a:gd name="connsiteX4522" fmla="*/ 2254835 w 6868353"/>
                <a:gd name="connsiteY4522" fmla="*/ 1013169 h 6857985"/>
                <a:gd name="connsiteX4523" fmla="*/ 2271583 w 6868353"/>
                <a:gd name="connsiteY4523" fmla="*/ 1004122 h 6857985"/>
                <a:gd name="connsiteX4524" fmla="*/ 2289053 w 6868353"/>
                <a:gd name="connsiteY4524" fmla="*/ 995529 h 6857985"/>
                <a:gd name="connsiteX4525" fmla="*/ 2357998 w 6868353"/>
                <a:gd name="connsiteY4525" fmla="*/ 960589 h 6857985"/>
                <a:gd name="connsiteX4526" fmla="*/ 2414697 w 6868353"/>
                <a:gd name="connsiteY4526" fmla="*/ 930817 h 6857985"/>
                <a:gd name="connsiteX4527" fmla="*/ 2424211 w 6868353"/>
                <a:gd name="connsiteY4527" fmla="*/ 936111 h 6857985"/>
                <a:gd name="connsiteX4528" fmla="*/ 2471864 w 6868353"/>
                <a:gd name="connsiteY4528" fmla="*/ 911775 h 6857985"/>
                <a:gd name="connsiteX4529" fmla="*/ 2528761 w 6868353"/>
                <a:gd name="connsiteY4529" fmla="*/ 883631 h 6857985"/>
                <a:gd name="connsiteX4530" fmla="*/ 2625469 w 6868353"/>
                <a:gd name="connsiteY4530" fmla="*/ 882456 h 6857985"/>
                <a:gd name="connsiteX4531" fmla="*/ 2620018 w 6868353"/>
                <a:gd name="connsiteY4531" fmla="*/ 895155 h 6857985"/>
                <a:gd name="connsiteX4532" fmla="*/ 2550606 w 6868353"/>
                <a:gd name="connsiteY4532" fmla="*/ 909539 h 6857985"/>
                <a:gd name="connsiteX4533" fmla="*/ 2620160 w 6868353"/>
                <a:gd name="connsiteY4533" fmla="*/ 885755 h 6857985"/>
                <a:gd name="connsiteX4534" fmla="*/ 2625469 w 6868353"/>
                <a:gd name="connsiteY4534" fmla="*/ 882456 h 6857985"/>
                <a:gd name="connsiteX4535" fmla="*/ 2583819 w 6868353"/>
                <a:gd name="connsiteY4535" fmla="*/ 881055 h 6857985"/>
                <a:gd name="connsiteX4536" fmla="*/ 2526298 w 6868353"/>
                <a:gd name="connsiteY4536" fmla="*/ 906708 h 6857985"/>
                <a:gd name="connsiteX4537" fmla="*/ 2533150 w 6868353"/>
                <a:gd name="connsiteY4537" fmla="*/ 897945 h 6857985"/>
                <a:gd name="connsiteX4538" fmla="*/ 2583819 w 6868353"/>
                <a:gd name="connsiteY4538" fmla="*/ 881055 h 6857985"/>
                <a:gd name="connsiteX4539" fmla="*/ 4953495 w 6868353"/>
                <a:gd name="connsiteY4539" fmla="*/ 877473 h 6857985"/>
                <a:gd name="connsiteX4540" fmla="*/ 4963435 w 6868353"/>
                <a:gd name="connsiteY4540" fmla="*/ 898850 h 6857985"/>
                <a:gd name="connsiteX4541" fmla="*/ 4953495 w 6868353"/>
                <a:gd name="connsiteY4541" fmla="*/ 877473 h 6857985"/>
                <a:gd name="connsiteX4542" fmla="*/ 5196405 w 6868353"/>
                <a:gd name="connsiteY4542" fmla="*/ 876057 h 6857985"/>
                <a:gd name="connsiteX4543" fmla="*/ 5218831 w 6868353"/>
                <a:gd name="connsiteY4543" fmla="*/ 909496 h 6857985"/>
                <a:gd name="connsiteX4544" fmla="*/ 5260069 w 6868353"/>
                <a:gd name="connsiteY4544" fmla="*/ 937244 h 6857985"/>
                <a:gd name="connsiteX4545" fmla="*/ 5243379 w 6868353"/>
                <a:gd name="connsiteY4545" fmla="*/ 920609 h 6857985"/>
                <a:gd name="connsiteX4546" fmla="*/ 5222497 w 6868353"/>
                <a:gd name="connsiteY4546" fmla="*/ 915046 h 6857985"/>
                <a:gd name="connsiteX4547" fmla="*/ 5196405 w 6868353"/>
                <a:gd name="connsiteY4547" fmla="*/ 876057 h 6857985"/>
                <a:gd name="connsiteX4548" fmla="*/ 5551975 w 6868353"/>
                <a:gd name="connsiteY4548" fmla="*/ 875973 h 6857985"/>
                <a:gd name="connsiteX4549" fmla="*/ 5640063 w 6868353"/>
                <a:gd name="connsiteY4549" fmla="*/ 943870 h 6857985"/>
                <a:gd name="connsiteX4550" fmla="*/ 5645073 w 6868353"/>
                <a:gd name="connsiteY4550" fmla="*/ 933125 h 6857985"/>
                <a:gd name="connsiteX4551" fmla="*/ 5660873 w 6868353"/>
                <a:gd name="connsiteY4551" fmla="*/ 941874 h 6857985"/>
                <a:gd name="connsiteX4552" fmla="*/ 5678045 w 6868353"/>
                <a:gd name="connsiteY4552" fmla="*/ 958084 h 6857985"/>
                <a:gd name="connsiteX4553" fmla="*/ 5718479 w 6868353"/>
                <a:gd name="connsiteY4553" fmla="*/ 990886 h 6857985"/>
                <a:gd name="connsiteX4554" fmla="*/ 5684657 w 6868353"/>
                <a:gd name="connsiteY4554" fmla="*/ 956286 h 6857985"/>
                <a:gd name="connsiteX4555" fmla="*/ 5723829 w 6868353"/>
                <a:gd name="connsiteY4555" fmla="*/ 980268 h 6857985"/>
                <a:gd name="connsiteX4556" fmla="*/ 5749071 w 6868353"/>
                <a:gd name="connsiteY4556" fmla="*/ 1019328 h 6857985"/>
                <a:gd name="connsiteX4557" fmla="*/ 5751775 w 6868353"/>
                <a:gd name="connsiteY4557" fmla="*/ 1014019 h 6857985"/>
                <a:gd name="connsiteX4558" fmla="*/ 5738283 w 6868353"/>
                <a:gd name="connsiteY4558" fmla="*/ 976941 h 6857985"/>
                <a:gd name="connsiteX4559" fmla="*/ 5781363 w 6868353"/>
                <a:gd name="connsiteY4559" fmla="*/ 1019299 h 6857985"/>
                <a:gd name="connsiteX4560" fmla="*/ 5779439 w 6868353"/>
                <a:gd name="connsiteY4560" fmla="*/ 1047713 h 6857985"/>
                <a:gd name="connsiteX4561" fmla="*/ 5682717 w 6868353"/>
                <a:gd name="connsiteY4561" fmla="*/ 973416 h 6857985"/>
                <a:gd name="connsiteX4562" fmla="*/ 5695627 w 6868353"/>
                <a:gd name="connsiteY4562" fmla="*/ 998715 h 6857985"/>
                <a:gd name="connsiteX4563" fmla="*/ 5729139 w 6868353"/>
                <a:gd name="connsiteY4563" fmla="*/ 1033159 h 6857985"/>
                <a:gd name="connsiteX4564" fmla="*/ 5704067 w 6868353"/>
                <a:gd name="connsiteY4564" fmla="*/ 994255 h 6857985"/>
                <a:gd name="connsiteX4565" fmla="*/ 5764459 w 6868353"/>
                <a:gd name="connsiteY4565" fmla="*/ 1052908 h 6857985"/>
                <a:gd name="connsiteX4566" fmla="*/ 5797179 w 6868353"/>
                <a:gd name="connsiteY4566" fmla="*/ 1083191 h 6857985"/>
                <a:gd name="connsiteX4567" fmla="*/ 5830475 w 6868353"/>
                <a:gd name="connsiteY4567" fmla="*/ 1113982 h 6857985"/>
                <a:gd name="connsiteX4568" fmla="*/ 5895853 w 6868353"/>
                <a:gd name="connsiteY4568" fmla="*/ 1175948 h 6857985"/>
                <a:gd name="connsiteX4569" fmla="*/ 5950995 w 6868353"/>
                <a:gd name="connsiteY4569" fmla="*/ 1239995 h 6857985"/>
                <a:gd name="connsiteX4570" fmla="*/ 5994825 w 6868353"/>
                <a:gd name="connsiteY4570" fmla="*/ 1280145 h 6857985"/>
                <a:gd name="connsiteX4571" fmla="*/ 6018977 w 6868353"/>
                <a:gd name="connsiteY4571" fmla="*/ 1305401 h 6857985"/>
                <a:gd name="connsiteX4572" fmla="*/ 6043667 w 6868353"/>
                <a:gd name="connsiteY4572" fmla="*/ 1333446 h 6857985"/>
                <a:gd name="connsiteX4573" fmla="*/ 6137063 w 6868353"/>
                <a:gd name="connsiteY4573" fmla="*/ 1459855 h 6857985"/>
                <a:gd name="connsiteX4574" fmla="*/ 6110375 w 6868353"/>
                <a:gd name="connsiteY4574" fmla="*/ 1428257 h 6857985"/>
                <a:gd name="connsiteX4575" fmla="*/ 6096303 w 6868353"/>
                <a:gd name="connsiteY4575" fmla="*/ 1409286 h 6857985"/>
                <a:gd name="connsiteX4576" fmla="*/ 6087101 w 6868353"/>
                <a:gd name="connsiteY4576" fmla="*/ 1393996 h 6857985"/>
                <a:gd name="connsiteX4577" fmla="*/ 6075747 w 6868353"/>
                <a:gd name="connsiteY4577" fmla="*/ 1390287 h 6857985"/>
                <a:gd name="connsiteX4578" fmla="*/ 6059977 w 6868353"/>
                <a:gd name="connsiteY4578" fmla="*/ 1373284 h 6857985"/>
                <a:gd name="connsiteX4579" fmla="*/ 6016939 w 6868353"/>
                <a:gd name="connsiteY4579" fmla="*/ 1314207 h 6857985"/>
                <a:gd name="connsiteX4580" fmla="*/ 6000487 w 6868353"/>
                <a:gd name="connsiteY4580" fmla="*/ 1294882 h 6857985"/>
                <a:gd name="connsiteX4581" fmla="*/ 5981559 w 6868353"/>
                <a:gd name="connsiteY4581" fmla="*/ 1274836 h 6857985"/>
                <a:gd name="connsiteX4582" fmla="*/ 5939499 w 6868353"/>
                <a:gd name="connsiteY4582" fmla="*/ 1231572 h 6857985"/>
                <a:gd name="connsiteX4583" fmla="*/ 5893855 w 6868353"/>
                <a:gd name="connsiteY4583" fmla="*/ 1185278 h 6857985"/>
                <a:gd name="connsiteX4584" fmla="*/ 5845425 w 6868353"/>
                <a:gd name="connsiteY4584" fmla="*/ 1139041 h 6857985"/>
                <a:gd name="connsiteX4585" fmla="*/ 5797843 w 6868353"/>
                <a:gd name="connsiteY4585" fmla="*/ 1092973 h 6857985"/>
                <a:gd name="connsiteX4586" fmla="*/ 5775219 w 6868353"/>
                <a:gd name="connsiteY4586" fmla="*/ 1070322 h 6857985"/>
                <a:gd name="connsiteX4587" fmla="*/ 5753135 w 6868353"/>
                <a:gd name="connsiteY4587" fmla="*/ 1048831 h 6857985"/>
                <a:gd name="connsiteX4588" fmla="*/ 5733059 w 6868353"/>
                <a:gd name="connsiteY4588" fmla="*/ 1062507 h 6857985"/>
                <a:gd name="connsiteX4589" fmla="*/ 5735523 w 6868353"/>
                <a:gd name="connsiteY4589" fmla="*/ 1045802 h 6857985"/>
                <a:gd name="connsiteX4590" fmla="*/ 5661283 w 6868353"/>
                <a:gd name="connsiteY4590" fmla="*/ 952520 h 6857985"/>
                <a:gd name="connsiteX4591" fmla="*/ 5656343 w 6868353"/>
                <a:gd name="connsiteY4591" fmla="*/ 963704 h 6857985"/>
                <a:gd name="connsiteX4592" fmla="*/ 5619719 w 6868353"/>
                <a:gd name="connsiteY4592" fmla="*/ 946999 h 6857985"/>
                <a:gd name="connsiteX4593" fmla="*/ 5602459 w 6868353"/>
                <a:gd name="connsiteY4593" fmla="*/ 916306 h 6857985"/>
                <a:gd name="connsiteX4594" fmla="*/ 5581281 w 6868353"/>
                <a:gd name="connsiteY4594" fmla="*/ 908053 h 6857985"/>
                <a:gd name="connsiteX4595" fmla="*/ 5551975 w 6868353"/>
                <a:gd name="connsiteY4595" fmla="*/ 875973 h 6857985"/>
                <a:gd name="connsiteX4596" fmla="*/ 2018836 w 6868353"/>
                <a:gd name="connsiteY4596" fmla="*/ 875179 h 6857985"/>
                <a:gd name="connsiteX4597" fmla="*/ 1970900 w 6868353"/>
                <a:gd name="connsiteY4597" fmla="*/ 884650 h 6857985"/>
                <a:gd name="connsiteX4598" fmla="*/ 1952892 w 6868353"/>
                <a:gd name="connsiteY4598" fmla="*/ 895962 h 6857985"/>
                <a:gd name="connsiteX4599" fmla="*/ 1950301 w 6868353"/>
                <a:gd name="connsiteY4599" fmla="*/ 901016 h 6857985"/>
                <a:gd name="connsiteX4600" fmla="*/ 1971579 w 6868353"/>
                <a:gd name="connsiteY4600" fmla="*/ 908279 h 6857985"/>
                <a:gd name="connsiteX4601" fmla="*/ 2009875 w 6868353"/>
                <a:gd name="connsiteY4601" fmla="*/ 880785 h 6857985"/>
                <a:gd name="connsiteX4602" fmla="*/ 2018836 w 6868353"/>
                <a:gd name="connsiteY4602" fmla="*/ 875179 h 6857985"/>
                <a:gd name="connsiteX4603" fmla="*/ 5030823 w 6868353"/>
                <a:gd name="connsiteY4603" fmla="*/ 871569 h 6857985"/>
                <a:gd name="connsiteX4604" fmla="*/ 5046283 w 6868353"/>
                <a:gd name="connsiteY4604" fmla="*/ 892833 h 6857985"/>
                <a:gd name="connsiteX4605" fmla="*/ 5085739 w 6868353"/>
                <a:gd name="connsiteY4605" fmla="*/ 906976 h 6857985"/>
                <a:gd name="connsiteX4606" fmla="*/ 5044075 w 6868353"/>
                <a:gd name="connsiteY4606" fmla="*/ 881833 h 6857985"/>
                <a:gd name="connsiteX4607" fmla="*/ 5030823 w 6868353"/>
                <a:gd name="connsiteY4607" fmla="*/ 871569 h 6857985"/>
                <a:gd name="connsiteX4608" fmla="*/ 1357881 w 6868353"/>
                <a:gd name="connsiteY4608" fmla="*/ 866685 h 6857985"/>
                <a:gd name="connsiteX4609" fmla="*/ 1332922 w 6868353"/>
                <a:gd name="connsiteY4609" fmla="*/ 884027 h 6857985"/>
                <a:gd name="connsiteX4610" fmla="*/ 1303914 w 6868353"/>
                <a:gd name="connsiteY4610" fmla="*/ 895990 h 6857985"/>
                <a:gd name="connsiteX4611" fmla="*/ 1284943 w 6868353"/>
                <a:gd name="connsiteY4611" fmla="*/ 900421 h 6857985"/>
                <a:gd name="connsiteX4612" fmla="*/ 1243732 w 6868353"/>
                <a:gd name="connsiteY4612" fmla="*/ 913319 h 6857985"/>
                <a:gd name="connsiteX4613" fmla="*/ 1299115 w 6868353"/>
                <a:gd name="connsiteY4613" fmla="*/ 886278 h 6857985"/>
                <a:gd name="connsiteX4614" fmla="*/ 1357881 w 6868353"/>
                <a:gd name="connsiteY4614" fmla="*/ 866685 h 6857985"/>
                <a:gd name="connsiteX4615" fmla="*/ 2677907 w 6868353"/>
                <a:gd name="connsiteY4615" fmla="*/ 861051 h 6857985"/>
                <a:gd name="connsiteX4616" fmla="*/ 2717292 w 6868353"/>
                <a:gd name="connsiteY4616" fmla="*/ 863373 h 6857985"/>
                <a:gd name="connsiteX4617" fmla="*/ 2680441 w 6868353"/>
                <a:gd name="connsiteY4617" fmla="*/ 875590 h 6857985"/>
                <a:gd name="connsiteX4618" fmla="*/ 2650711 w 6868353"/>
                <a:gd name="connsiteY4618" fmla="*/ 884311 h 6857985"/>
                <a:gd name="connsiteX4619" fmla="*/ 2626134 w 6868353"/>
                <a:gd name="connsiteY4619" fmla="*/ 886520 h 6857985"/>
                <a:gd name="connsiteX4620" fmla="*/ 2671621 w 6868353"/>
                <a:gd name="connsiteY4620" fmla="*/ 869290 h 6857985"/>
                <a:gd name="connsiteX4621" fmla="*/ 2635180 w 6868353"/>
                <a:gd name="connsiteY4621" fmla="*/ 883037 h 6857985"/>
                <a:gd name="connsiteX4622" fmla="*/ 2642075 w 6868353"/>
                <a:gd name="connsiteY4622" fmla="*/ 874288 h 6857985"/>
                <a:gd name="connsiteX4623" fmla="*/ 2677907 w 6868353"/>
                <a:gd name="connsiteY4623" fmla="*/ 861051 h 6857985"/>
                <a:gd name="connsiteX4624" fmla="*/ 2166636 w 6868353"/>
                <a:gd name="connsiteY4624" fmla="*/ 857341 h 6857985"/>
                <a:gd name="connsiteX4625" fmla="*/ 2110971 w 6868353"/>
                <a:gd name="connsiteY4625" fmla="*/ 878690 h 6857985"/>
                <a:gd name="connsiteX4626" fmla="*/ 2090230 w 6868353"/>
                <a:gd name="connsiteY4626" fmla="*/ 893753 h 6857985"/>
                <a:gd name="connsiteX4627" fmla="*/ 2166636 w 6868353"/>
                <a:gd name="connsiteY4627" fmla="*/ 857341 h 6857985"/>
                <a:gd name="connsiteX4628" fmla="*/ 5475923 w 6868353"/>
                <a:gd name="connsiteY4628" fmla="*/ 851806 h 6857985"/>
                <a:gd name="connsiteX4629" fmla="*/ 5502143 w 6868353"/>
                <a:gd name="connsiteY4629" fmla="*/ 886533 h 6857985"/>
                <a:gd name="connsiteX4630" fmla="*/ 5557469 w 6868353"/>
                <a:gd name="connsiteY4630" fmla="*/ 933988 h 6857985"/>
                <a:gd name="connsiteX4631" fmla="*/ 5499325 w 6868353"/>
                <a:gd name="connsiteY4631" fmla="*/ 898992 h 6857985"/>
                <a:gd name="connsiteX4632" fmla="*/ 5475923 w 6868353"/>
                <a:gd name="connsiteY4632" fmla="*/ 851806 h 6857985"/>
                <a:gd name="connsiteX4633" fmla="*/ 1839437 w 6868353"/>
                <a:gd name="connsiteY4633" fmla="*/ 847672 h 6857985"/>
                <a:gd name="connsiteX4634" fmla="*/ 1768156 w 6868353"/>
                <a:gd name="connsiteY4634" fmla="*/ 868837 h 6857985"/>
                <a:gd name="connsiteX4635" fmla="*/ 1714203 w 6868353"/>
                <a:gd name="connsiteY4635" fmla="*/ 907825 h 6857985"/>
                <a:gd name="connsiteX4636" fmla="*/ 1676616 w 6868353"/>
                <a:gd name="connsiteY4636" fmla="*/ 938886 h 6857985"/>
                <a:gd name="connsiteX4637" fmla="*/ 1689753 w 6868353"/>
                <a:gd name="connsiteY4637" fmla="*/ 936126 h 6857985"/>
                <a:gd name="connsiteX4638" fmla="*/ 1792449 w 6868353"/>
                <a:gd name="connsiteY4638" fmla="*/ 869658 h 6857985"/>
                <a:gd name="connsiteX4639" fmla="*/ 1778703 w 6868353"/>
                <a:gd name="connsiteY4639" fmla="*/ 886307 h 6857985"/>
                <a:gd name="connsiteX4640" fmla="*/ 1823326 w 6868353"/>
                <a:gd name="connsiteY4640" fmla="*/ 869502 h 6857985"/>
                <a:gd name="connsiteX4641" fmla="*/ 1819008 w 6868353"/>
                <a:gd name="connsiteY4641" fmla="*/ 865411 h 6857985"/>
                <a:gd name="connsiteX4642" fmla="*/ 1839437 w 6868353"/>
                <a:gd name="connsiteY4642" fmla="*/ 847672 h 6857985"/>
                <a:gd name="connsiteX4643" fmla="*/ 2638974 w 6868353"/>
                <a:gd name="connsiteY4643" fmla="*/ 841060 h 6857985"/>
                <a:gd name="connsiteX4644" fmla="*/ 2580760 w 6868353"/>
                <a:gd name="connsiteY4644" fmla="*/ 875986 h 6857985"/>
                <a:gd name="connsiteX4645" fmla="*/ 2574687 w 6868353"/>
                <a:gd name="connsiteY4645" fmla="*/ 865864 h 6857985"/>
                <a:gd name="connsiteX4646" fmla="*/ 2617399 w 6868353"/>
                <a:gd name="connsiteY4646" fmla="*/ 861829 h 6857985"/>
                <a:gd name="connsiteX4647" fmla="*/ 2638974 w 6868353"/>
                <a:gd name="connsiteY4647" fmla="*/ 841060 h 6857985"/>
                <a:gd name="connsiteX4648" fmla="*/ 5501721 w 6868353"/>
                <a:gd name="connsiteY4648" fmla="*/ 839063 h 6857985"/>
                <a:gd name="connsiteX4649" fmla="*/ 5519923 w 6868353"/>
                <a:gd name="connsiteY4649" fmla="*/ 849555 h 6857985"/>
                <a:gd name="connsiteX4650" fmla="*/ 5515309 w 6868353"/>
                <a:gd name="connsiteY4650" fmla="*/ 855983 h 6857985"/>
                <a:gd name="connsiteX4651" fmla="*/ 5528333 w 6868353"/>
                <a:gd name="connsiteY4651" fmla="*/ 873254 h 6857985"/>
                <a:gd name="connsiteX4652" fmla="*/ 5514883 w 6868353"/>
                <a:gd name="connsiteY4652" fmla="*/ 867294 h 6857985"/>
                <a:gd name="connsiteX4653" fmla="*/ 5490081 w 6868353"/>
                <a:gd name="connsiteY4653" fmla="*/ 847234 h 6857985"/>
                <a:gd name="connsiteX4654" fmla="*/ 5501721 w 6868353"/>
                <a:gd name="connsiteY4654" fmla="*/ 839063 h 6857985"/>
                <a:gd name="connsiteX4655" fmla="*/ 2500362 w 6868353"/>
                <a:gd name="connsiteY4655" fmla="*/ 838697 h 6857985"/>
                <a:gd name="connsiteX4656" fmla="*/ 2466923 w 6868353"/>
                <a:gd name="connsiteY4656" fmla="*/ 859848 h 6857985"/>
                <a:gd name="connsiteX4657" fmla="*/ 2454493 w 6868353"/>
                <a:gd name="connsiteY4657" fmla="*/ 858984 h 6857985"/>
                <a:gd name="connsiteX4658" fmla="*/ 2500362 w 6868353"/>
                <a:gd name="connsiteY4658" fmla="*/ 838697 h 6857985"/>
                <a:gd name="connsiteX4659" fmla="*/ 4982447 w 6868353"/>
                <a:gd name="connsiteY4659" fmla="*/ 838641 h 6857985"/>
                <a:gd name="connsiteX4660" fmla="*/ 4985009 w 6868353"/>
                <a:gd name="connsiteY4660" fmla="*/ 840350 h 6857985"/>
                <a:gd name="connsiteX4661" fmla="*/ 4985081 w 6868353"/>
                <a:gd name="connsiteY4661" fmla="*/ 841160 h 6857985"/>
                <a:gd name="connsiteX4662" fmla="*/ 1497994 w 6868353"/>
                <a:gd name="connsiteY4662" fmla="*/ 837578 h 6857985"/>
                <a:gd name="connsiteX4663" fmla="*/ 1479561 w 6868353"/>
                <a:gd name="connsiteY4663" fmla="*/ 851820 h 6857985"/>
                <a:gd name="connsiteX4664" fmla="*/ 1450086 w 6868353"/>
                <a:gd name="connsiteY4664" fmla="*/ 865085 h 6857985"/>
                <a:gd name="connsiteX4665" fmla="*/ 1474833 w 6868353"/>
                <a:gd name="connsiteY4665" fmla="*/ 848139 h 6857985"/>
                <a:gd name="connsiteX4666" fmla="*/ 1404925 w 6868353"/>
                <a:gd name="connsiteY4666" fmla="*/ 887935 h 6857985"/>
                <a:gd name="connsiteX4667" fmla="*/ 1463465 w 6868353"/>
                <a:gd name="connsiteY4667" fmla="*/ 846271 h 6857985"/>
                <a:gd name="connsiteX4668" fmla="*/ 1497994 w 6868353"/>
                <a:gd name="connsiteY4668" fmla="*/ 837578 h 6857985"/>
                <a:gd name="connsiteX4669" fmla="*/ 2212407 w 6868353"/>
                <a:gd name="connsiteY4669" fmla="*/ 832679 h 6857985"/>
                <a:gd name="connsiteX4670" fmla="*/ 2183300 w 6868353"/>
                <a:gd name="connsiteY4670" fmla="*/ 840721 h 6857985"/>
                <a:gd name="connsiteX4671" fmla="*/ 2149988 w 6868353"/>
                <a:gd name="connsiteY4671" fmla="*/ 853391 h 6857985"/>
                <a:gd name="connsiteX4672" fmla="*/ 2186287 w 6868353"/>
                <a:gd name="connsiteY4672" fmla="*/ 847035 h 6857985"/>
                <a:gd name="connsiteX4673" fmla="*/ 2205229 w 6868353"/>
                <a:gd name="connsiteY4673" fmla="*/ 839786 h 6857985"/>
                <a:gd name="connsiteX4674" fmla="*/ 2212407 w 6868353"/>
                <a:gd name="connsiteY4674" fmla="*/ 832679 h 6857985"/>
                <a:gd name="connsiteX4675" fmla="*/ 5137399 w 6868353"/>
                <a:gd name="connsiteY4675" fmla="*/ 832269 h 6857985"/>
                <a:gd name="connsiteX4676" fmla="*/ 5175679 w 6868353"/>
                <a:gd name="connsiteY4676" fmla="*/ 853760 h 6857985"/>
                <a:gd name="connsiteX4677" fmla="*/ 5185095 w 6868353"/>
                <a:gd name="connsiteY4677" fmla="*/ 876156 h 6857985"/>
                <a:gd name="connsiteX4678" fmla="*/ 5137399 w 6868353"/>
                <a:gd name="connsiteY4678" fmla="*/ 832269 h 6857985"/>
                <a:gd name="connsiteX4679" fmla="*/ 5252015 w 6868353"/>
                <a:gd name="connsiteY4679" fmla="*/ 831080 h 6857985"/>
                <a:gd name="connsiteX4680" fmla="*/ 5269271 w 6868353"/>
                <a:gd name="connsiteY4680" fmla="*/ 848026 h 6857985"/>
                <a:gd name="connsiteX4681" fmla="*/ 5280879 w 6868353"/>
                <a:gd name="connsiteY4681" fmla="*/ 848125 h 6857985"/>
                <a:gd name="connsiteX4682" fmla="*/ 5315211 w 6868353"/>
                <a:gd name="connsiteY4682" fmla="*/ 882187 h 6857985"/>
                <a:gd name="connsiteX4683" fmla="*/ 5305147 w 6868353"/>
                <a:gd name="connsiteY4683" fmla="*/ 877544 h 6857985"/>
                <a:gd name="connsiteX4684" fmla="*/ 5276903 w 6868353"/>
                <a:gd name="connsiteY4684" fmla="*/ 859267 h 6857985"/>
                <a:gd name="connsiteX4685" fmla="*/ 5252015 w 6868353"/>
                <a:gd name="connsiteY4685" fmla="*/ 831080 h 6857985"/>
                <a:gd name="connsiteX4686" fmla="*/ 4925301 w 6868353"/>
                <a:gd name="connsiteY4686" fmla="*/ 827345 h 6857985"/>
                <a:gd name="connsiteX4687" fmla="*/ 4991381 w 6868353"/>
                <a:gd name="connsiteY4687" fmla="*/ 857540 h 6857985"/>
                <a:gd name="connsiteX4688" fmla="*/ 5046637 w 6868353"/>
                <a:gd name="connsiteY4688" fmla="*/ 909426 h 6857985"/>
                <a:gd name="connsiteX4689" fmla="*/ 4999195 w 6868353"/>
                <a:gd name="connsiteY4689" fmla="*/ 868200 h 6857985"/>
                <a:gd name="connsiteX4690" fmla="*/ 4968673 w 6868353"/>
                <a:gd name="connsiteY4690" fmla="*/ 857582 h 6857985"/>
                <a:gd name="connsiteX4691" fmla="*/ 4934867 w 6868353"/>
                <a:gd name="connsiteY4691" fmla="*/ 846327 h 6857985"/>
                <a:gd name="connsiteX4692" fmla="*/ 4932403 w 6868353"/>
                <a:gd name="connsiteY4692" fmla="*/ 835554 h 6857985"/>
                <a:gd name="connsiteX4693" fmla="*/ 4925301 w 6868353"/>
                <a:gd name="connsiteY4693" fmla="*/ 827345 h 6857985"/>
                <a:gd name="connsiteX4694" fmla="*/ 1975062 w 6868353"/>
                <a:gd name="connsiteY4694" fmla="*/ 827045 h 6857985"/>
                <a:gd name="connsiteX4695" fmla="*/ 1930241 w 6868353"/>
                <a:gd name="connsiteY4695" fmla="*/ 841386 h 6857985"/>
                <a:gd name="connsiteX4696" fmla="*/ 1876996 w 6868353"/>
                <a:gd name="connsiteY4696" fmla="*/ 885358 h 6857985"/>
                <a:gd name="connsiteX4697" fmla="*/ 1903554 w 6868353"/>
                <a:gd name="connsiteY4697" fmla="*/ 882272 h 6857985"/>
                <a:gd name="connsiteX4698" fmla="*/ 1882970 w 6868353"/>
                <a:gd name="connsiteY4698" fmla="*/ 898921 h 6857985"/>
                <a:gd name="connsiteX4699" fmla="*/ 1835020 w 6868353"/>
                <a:gd name="connsiteY4699" fmla="*/ 910982 h 6857985"/>
                <a:gd name="connsiteX4700" fmla="*/ 1850352 w 6868353"/>
                <a:gd name="connsiteY4700" fmla="*/ 917679 h 6857985"/>
                <a:gd name="connsiteX4701" fmla="*/ 1892300 w 6868353"/>
                <a:gd name="connsiteY4701" fmla="*/ 899374 h 6857985"/>
                <a:gd name="connsiteX4702" fmla="*/ 1927437 w 6868353"/>
                <a:gd name="connsiteY4702" fmla="*/ 884410 h 6857985"/>
                <a:gd name="connsiteX4703" fmla="*/ 1915942 w 6868353"/>
                <a:gd name="connsiteY4703" fmla="*/ 895126 h 6857985"/>
                <a:gd name="connsiteX4704" fmla="*/ 1949650 w 6868353"/>
                <a:gd name="connsiteY4704" fmla="*/ 877317 h 6857985"/>
                <a:gd name="connsiteX4705" fmla="*/ 1917627 w 6868353"/>
                <a:gd name="connsiteY4705" fmla="*/ 866501 h 6857985"/>
                <a:gd name="connsiteX4706" fmla="*/ 1980513 w 6868353"/>
                <a:gd name="connsiteY4706" fmla="*/ 840791 h 6857985"/>
                <a:gd name="connsiteX4707" fmla="*/ 1975062 w 6868353"/>
                <a:gd name="connsiteY4707" fmla="*/ 827045 h 6857985"/>
                <a:gd name="connsiteX4708" fmla="*/ 1430019 w 6868353"/>
                <a:gd name="connsiteY4708" fmla="*/ 824804 h 6857985"/>
                <a:gd name="connsiteX4709" fmla="*/ 1383477 w 6868353"/>
                <a:gd name="connsiteY4709" fmla="*/ 864123 h 6857985"/>
                <a:gd name="connsiteX4710" fmla="*/ 1385969 w 6868353"/>
                <a:gd name="connsiteY4710" fmla="*/ 873438 h 6857985"/>
                <a:gd name="connsiteX4711" fmla="*/ 1426770 w 6868353"/>
                <a:gd name="connsiteY4711" fmla="*/ 846681 h 6857985"/>
                <a:gd name="connsiteX4712" fmla="*/ 1456372 w 6868353"/>
                <a:gd name="connsiteY4712" fmla="*/ 833204 h 6857985"/>
                <a:gd name="connsiteX4713" fmla="*/ 1449803 w 6868353"/>
                <a:gd name="connsiteY4713" fmla="*/ 850122 h 6857985"/>
                <a:gd name="connsiteX4714" fmla="*/ 1379711 w 6868353"/>
                <a:gd name="connsiteY4714" fmla="*/ 890172 h 6857985"/>
                <a:gd name="connsiteX4715" fmla="*/ 1330756 w 6868353"/>
                <a:gd name="connsiteY4715" fmla="*/ 889677 h 6857985"/>
                <a:gd name="connsiteX4716" fmla="*/ 1408011 w 6868353"/>
                <a:gd name="connsiteY4716" fmla="*/ 832029 h 6857985"/>
                <a:gd name="connsiteX4717" fmla="*/ 1430019 w 6868353"/>
                <a:gd name="connsiteY4717" fmla="*/ 824804 h 6857985"/>
                <a:gd name="connsiteX4718" fmla="*/ 5631299 w 6868353"/>
                <a:gd name="connsiteY4718" fmla="*/ 822034 h 6857985"/>
                <a:gd name="connsiteX4719" fmla="*/ 5675921 w 6868353"/>
                <a:gd name="connsiteY4719" fmla="*/ 851084 h 6857985"/>
                <a:gd name="connsiteX4720" fmla="*/ 5699975 w 6868353"/>
                <a:gd name="connsiteY4720" fmla="*/ 883235 h 6857985"/>
                <a:gd name="connsiteX4721" fmla="*/ 5631299 w 6868353"/>
                <a:gd name="connsiteY4721" fmla="*/ 822034 h 6857985"/>
                <a:gd name="connsiteX4722" fmla="*/ 1347831 w 6868353"/>
                <a:gd name="connsiteY4722" fmla="*/ 814864 h 6857985"/>
                <a:gd name="connsiteX4723" fmla="*/ 1342790 w 6868353"/>
                <a:gd name="connsiteY4723" fmla="*/ 826069 h 6857985"/>
                <a:gd name="connsiteX4724" fmla="*/ 1302782 w 6868353"/>
                <a:gd name="connsiteY4724" fmla="*/ 855147 h 6857985"/>
                <a:gd name="connsiteX4725" fmla="*/ 1278984 w 6868353"/>
                <a:gd name="connsiteY4725" fmla="*/ 880772 h 6857985"/>
                <a:gd name="connsiteX4726" fmla="*/ 1322248 w 6868353"/>
                <a:gd name="connsiteY4726" fmla="*/ 847262 h 6857985"/>
                <a:gd name="connsiteX4727" fmla="*/ 1352346 w 6868353"/>
                <a:gd name="connsiteY4727" fmla="*/ 833232 h 6857985"/>
                <a:gd name="connsiteX4728" fmla="*/ 1272103 w 6868353"/>
                <a:gd name="connsiteY4728" fmla="*/ 883164 h 6857985"/>
                <a:gd name="connsiteX4729" fmla="*/ 1184145 w 6868353"/>
                <a:gd name="connsiteY4729" fmla="*/ 964809 h 6857985"/>
                <a:gd name="connsiteX4730" fmla="*/ 1163504 w 6868353"/>
                <a:gd name="connsiteY4730" fmla="*/ 972156 h 6857985"/>
                <a:gd name="connsiteX4731" fmla="*/ 1287294 w 6868353"/>
                <a:gd name="connsiteY4731" fmla="*/ 857851 h 6857985"/>
                <a:gd name="connsiteX4732" fmla="*/ 1340213 w 6868353"/>
                <a:gd name="connsiteY4732" fmla="*/ 816796 h 6857985"/>
                <a:gd name="connsiteX4733" fmla="*/ 1347831 w 6868353"/>
                <a:gd name="connsiteY4733" fmla="*/ 814864 h 6857985"/>
                <a:gd name="connsiteX4734" fmla="*/ 2847991 w 6868353"/>
                <a:gd name="connsiteY4734" fmla="*/ 813638 h 6857985"/>
                <a:gd name="connsiteX4735" fmla="*/ 2831158 w 6868353"/>
                <a:gd name="connsiteY4735" fmla="*/ 822529 h 6857985"/>
                <a:gd name="connsiteX4736" fmla="*/ 2813093 w 6868353"/>
                <a:gd name="connsiteY4736" fmla="*/ 828517 h 6857985"/>
                <a:gd name="connsiteX4737" fmla="*/ 2790810 w 6868353"/>
                <a:gd name="connsiteY4737" fmla="*/ 835100 h 6857985"/>
                <a:gd name="connsiteX4738" fmla="*/ 2690450 w 6868353"/>
                <a:gd name="connsiteY4738" fmla="*/ 853858 h 6857985"/>
                <a:gd name="connsiteX4739" fmla="*/ 2771132 w 6868353"/>
                <a:gd name="connsiteY4739" fmla="*/ 832623 h 6857985"/>
                <a:gd name="connsiteX4740" fmla="*/ 2802263 w 6868353"/>
                <a:gd name="connsiteY4740" fmla="*/ 822316 h 6857985"/>
                <a:gd name="connsiteX4741" fmla="*/ 2847991 w 6868353"/>
                <a:gd name="connsiteY4741" fmla="*/ 813638 h 6857985"/>
                <a:gd name="connsiteX4742" fmla="*/ 1756957 w 6868353"/>
                <a:gd name="connsiteY4742" fmla="*/ 812803 h 6857985"/>
                <a:gd name="connsiteX4743" fmla="*/ 1736599 w 6868353"/>
                <a:gd name="connsiteY4743" fmla="*/ 816300 h 6857985"/>
                <a:gd name="connsiteX4744" fmla="*/ 1699692 w 6868353"/>
                <a:gd name="connsiteY4744" fmla="*/ 842037 h 6857985"/>
                <a:gd name="connsiteX4745" fmla="*/ 1720035 w 6868353"/>
                <a:gd name="connsiteY4745" fmla="*/ 838498 h 6857985"/>
                <a:gd name="connsiteX4746" fmla="*/ 1756957 w 6868353"/>
                <a:gd name="connsiteY4746" fmla="*/ 812803 h 6857985"/>
                <a:gd name="connsiteX4747" fmla="*/ 5425991 w 6868353"/>
                <a:gd name="connsiteY4747" fmla="*/ 808457 h 6857985"/>
                <a:gd name="connsiteX4748" fmla="*/ 5455933 w 6868353"/>
                <a:gd name="connsiteY4748" fmla="*/ 856039 h 6857985"/>
                <a:gd name="connsiteX4749" fmla="*/ 5425991 w 6868353"/>
                <a:gd name="connsiteY4749" fmla="*/ 808457 h 6857985"/>
                <a:gd name="connsiteX4750" fmla="*/ 1400423 w 6868353"/>
                <a:gd name="connsiteY4750" fmla="*/ 800781 h 6857985"/>
                <a:gd name="connsiteX4751" fmla="*/ 1345734 w 6868353"/>
                <a:gd name="connsiteY4751" fmla="*/ 850291 h 6857985"/>
                <a:gd name="connsiteX4752" fmla="*/ 1322786 w 6868353"/>
                <a:gd name="connsiteY4752" fmla="*/ 862098 h 6857985"/>
                <a:gd name="connsiteX4753" fmla="*/ 1357088 w 6868353"/>
                <a:gd name="connsiteY4753" fmla="*/ 836870 h 6857985"/>
                <a:gd name="connsiteX4754" fmla="*/ 1358971 w 6868353"/>
                <a:gd name="connsiteY4754" fmla="*/ 816229 h 6857985"/>
                <a:gd name="connsiteX4755" fmla="*/ 1384525 w 6868353"/>
                <a:gd name="connsiteY4755" fmla="*/ 813751 h 6857985"/>
                <a:gd name="connsiteX4756" fmla="*/ 1386818 w 6868353"/>
                <a:gd name="connsiteY4756" fmla="*/ 808018 h 6857985"/>
                <a:gd name="connsiteX4757" fmla="*/ 1400423 w 6868353"/>
                <a:gd name="connsiteY4757" fmla="*/ 800781 h 6857985"/>
                <a:gd name="connsiteX4758" fmla="*/ 4682433 w 6868353"/>
                <a:gd name="connsiteY4758" fmla="*/ 799046 h 6857985"/>
                <a:gd name="connsiteX4759" fmla="*/ 4696417 w 6868353"/>
                <a:gd name="connsiteY4759" fmla="*/ 803487 h 6857985"/>
                <a:gd name="connsiteX4760" fmla="*/ 4717555 w 6868353"/>
                <a:gd name="connsiteY4760" fmla="*/ 827710 h 6857985"/>
                <a:gd name="connsiteX4761" fmla="*/ 4737871 w 6868353"/>
                <a:gd name="connsiteY4761" fmla="*/ 829650 h 6857985"/>
                <a:gd name="connsiteX4762" fmla="*/ 4777891 w 6868353"/>
                <a:gd name="connsiteY4762" fmla="*/ 861517 h 6857985"/>
                <a:gd name="connsiteX4763" fmla="*/ 4753385 w 6868353"/>
                <a:gd name="connsiteY4763" fmla="*/ 854750 h 6857985"/>
                <a:gd name="connsiteX4764" fmla="*/ 4715247 w 6868353"/>
                <a:gd name="connsiteY4764" fmla="*/ 839347 h 6857985"/>
                <a:gd name="connsiteX4765" fmla="*/ 4688759 w 6868353"/>
                <a:gd name="connsiteY4765" fmla="*/ 816101 h 6857985"/>
                <a:gd name="connsiteX4766" fmla="*/ 4682433 w 6868353"/>
                <a:gd name="connsiteY4766" fmla="*/ 799046 h 6857985"/>
                <a:gd name="connsiteX4767" fmla="*/ 5377825 w 6868353"/>
                <a:gd name="connsiteY4767" fmla="*/ 794928 h 6857985"/>
                <a:gd name="connsiteX4768" fmla="*/ 5380033 w 6868353"/>
                <a:gd name="connsiteY4768" fmla="*/ 796835 h 6857985"/>
                <a:gd name="connsiteX4769" fmla="*/ 5470643 w 6868353"/>
                <a:gd name="connsiteY4769" fmla="*/ 879695 h 6857985"/>
                <a:gd name="connsiteX4770" fmla="*/ 5422751 w 6868353"/>
                <a:gd name="connsiteY4770" fmla="*/ 848111 h 6857985"/>
                <a:gd name="connsiteX4771" fmla="*/ 5387169 w 6868353"/>
                <a:gd name="connsiteY4771" fmla="*/ 810084 h 6857985"/>
                <a:gd name="connsiteX4772" fmla="*/ 3050027 w 6868353"/>
                <a:gd name="connsiteY4772" fmla="*/ 792261 h 6857985"/>
                <a:gd name="connsiteX4773" fmla="*/ 3078780 w 6868353"/>
                <a:gd name="connsiteY4773" fmla="*/ 793521 h 6857985"/>
                <a:gd name="connsiteX4774" fmla="*/ 2975943 w 6868353"/>
                <a:gd name="connsiteY4774" fmla="*/ 814714 h 6857985"/>
                <a:gd name="connsiteX4775" fmla="*/ 2944542 w 6868353"/>
                <a:gd name="connsiteY4775" fmla="*/ 820321 h 6857985"/>
                <a:gd name="connsiteX4776" fmla="*/ 2920404 w 6868353"/>
                <a:gd name="connsiteY4776" fmla="*/ 826875 h 6857985"/>
                <a:gd name="connsiteX4777" fmla="*/ 2911867 w 6868353"/>
                <a:gd name="connsiteY4777" fmla="*/ 838244 h 6857985"/>
                <a:gd name="connsiteX4778" fmla="*/ 2832672 w 6868353"/>
                <a:gd name="connsiteY4778" fmla="*/ 850093 h 6857985"/>
                <a:gd name="connsiteX4779" fmla="*/ 2802546 w 6868353"/>
                <a:gd name="connsiteY4779" fmla="*/ 858177 h 6857985"/>
                <a:gd name="connsiteX4780" fmla="*/ 2775789 w 6868353"/>
                <a:gd name="connsiteY4780" fmla="*/ 868186 h 6857985"/>
                <a:gd name="connsiteX4781" fmla="*/ 2721510 w 6868353"/>
                <a:gd name="connsiteY4781" fmla="*/ 888601 h 6857985"/>
                <a:gd name="connsiteX4782" fmla="*/ 2688984 w 6868353"/>
                <a:gd name="connsiteY4782" fmla="*/ 898321 h 6857985"/>
                <a:gd name="connsiteX4783" fmla="*/ 2673020 w 6868353"/>
                <a:gd name="connsiteY4783" fmla="*/ 902497 h 6857985"/>
                <a:gd name="connsiteX4784" fmla="*/ 2684596 w 6868353"/>
                <a:gd name="connsiteY4784" fmla="*/ 897606 h 6857985"/>
                <a:gd name="connsiteX4785" fmla="*/ 2689091 w 6868353"/>
                <a:gd name="connsiteY4785" fmla="*/ 891120 h 6857985"/>
                <a:gd name="connsiteX4786" fmla="*/ 2809922 w 6868353"/>
                <a:gd name="connsiteY4786" fmla="*/ 852132 h 6857985"/>
                <a:gd name="connsiteX4787" fmla="*/ 2890603 w 6868353"/>
                <a:gd name="connsiteY4787" fmla="*/ 832949 h 6857985"/>
                <a:gd name="connsiteX4788" fmla="*/ 2930781 w 6868353"/>
                <a:gd name="connsiteY4788" fmla="*/ 823180 h 6857985"/>
                <a:gd name="connsiteX4789" fmla="*/ 2950318 w 6868353"/>
                <a:gd name="connsiteY4789" fmla="*/ 818834 h 6857985"/>
                <a:gd name="connsiteX4790" fmla="*/ 2969246 w 6868353"/>
                <a:gd name="connsiteY4790" fmla="*/ 814913 h 6857985"/>
                <a:gd name="connsiteX4791" fmla="*/ 3050027 w 6868353"/>
                <a:gd name="connsiteY4791" fmla="*/ 792261 h 6857985"/>
                <a:gd name="connsiteX4792" fmla="*/ 5374067 w 6868353"/>
                <a:gd name="connsiteY4792" fmla="*/ 791683 h 6857985"/>
                <a:gd name="connsiteX4793" fmla="*/ 5377219 w 6868353"/>
                <a:gd name="connsiteY4793" fmla="*/ 793946 h 6857985"/>
                <a:gd name="connsiteX4794" fmla="*/ 5377825 w 6868353"/>
                <a:gd name="connsiteY4794" fmla="*/ 794928 h 6857985"/>
                <a:gd name="connsiteX4795" fmla="*/ 4841527 w 6868353"/>
                <a:gd name="connsiteY4795" fmla="*/ 790322 h 6857985"/>
                <a:gd name="connsiteX4796" fmla="*/ 4904881 w 6868353"/>
                <a:gd name="connsiteY4796" fmla="*/ 816357 h 6857985"/>
                <a:gd name="connsiteX4797" fmla="*/ 4917155 w 6868353"/>
                <a:gd name="connsiteY4797" fmla="*/ 831689 h 6857985"/>
                <a:gd name="connsiteX4798" fmla="*/ 4848351 w 6868353"/>
                <a:gd name="connsiteY4798" fmla="*/ 806291 h 6857985"/>
                <a:gd name="connsiteX4799" fmla="*/ 4841527 w 6868353"/>
                <a:gd name="connsiteY4799" fmla="*/ 790322 h 6857985"/>
                <a:gd name="connsiteX4800" fmla="*/ 4993547 w 6868353"/>
                <a:gd name="connsiteY4800" fmla="*/ 790223 h 6857985"/>
                <a:gd name="connsiteX4801" fmla="*/ 5010309 w 6868353"/>
                <a:gd name="connsiteY4801" fmla="*/ 799666 h 6857985"/>
                <a:gd name="connsiteX4802" fmla="*/ 5007363 w 6868353"/>
                <a:gd name="connsiteY4802" fmla="*/ 800190 h 6857985"/>
                <a:gd name="connsiteX4803" fmla="*/ 5040859 w 6868353"/>
                <a:gd name="connsiteY4803" fmla="*/ 837380 h 6857985"/>
                <a:gd name="connsiteX4804" fmla="*/ 5006643 w 6868353"/>
                <a:gd name="connsiteY4804" fmla="*/ 822799 h 6857985"/>
                <a:gd name="connsiteX4805" fmla="*/ 5011315 w 6868353"/>
                <a:gd name="connsiteY4805" fmla="*/ 844940 h 6857985"/>
                <a:gd name="connsiteX4806" fmla="*/ 4987175 w 6868353"/>
                <a:gd name="connsiteY4806" fmla="*/ 822558 h 6857985"/>
                <a:gd name="connsiteX4807" fmla="*/ 4977591 w 6868353"/>
                <a:gd name="connsiteY4807" fmla="*/ 808472 h 6857985"/>
                <a:gd name="connsiteX4808" fmla="*/ 5003399 w 6868353"/>
                <a:gd name="connsiteY4808" fmla="*/ 834238 h 6857985"/>
                <a:gd name="connsiteX4809" fmla="*/ 5027327 w 6868353"/>
                <a:gd name="connsiteY4809" fmla="*/ 827046 h 6857985"/>
                <a:gd name="connsiteX4810" fmla="*/ 4993547 w 6868353"/>
                <a:gd name="connsiteY4810" fmla="*/ 790223 h 6857985"/>
                <a:gd name="connsiteX4811" fmla="*/ 5427733 w 6868353"/>
                <a:gd name="connsiteY4811" fmla="*/ 787129 h 6857985"/>
                <a:gd name="connsiteX4812" fmla="*/ 5462021 w 6868353"/>
                <a:gd name="connsiteY4812" fmla="*/ 793790 h 6857985"/>
                <a:gd name="connsiteX4813" fmla="*/ 5447551 w 6868353"/>
                <a:gd name="connsiteY4813" fmla="*/ 815648 h 6857985"/>
                <a:gd name="connsiteX4814" fmla="*/ 5465291 w 6868353"/>
                <a:gd name="connsiteY4814" fmla="*/ 816894 h 6857985"/>
                <a:gd name="connsiteX4815" fmla="*/ 5432403 w 6868353"/>
                <a:gd name="connsiteY4815" fmla="*/ 791779 h 6857985"/>
                <a:gd name="connsiteX4816" fmla="*/ 5427733 w 6868353"/>
                <a:gd name="connsiteY4816" fmla="*/ 787129 h 6857985"/>
                <a:gd name="connsiteX4817" fmla="*/ 4596213 w 6868353"/>
                <a:gd name="connsiteY4817" fmla="*/ 785692 h 6857985"/>
                <a:gd name="connsiteX4818" fmla="*/ 4589999 w 6868353"/>
                <a:gd name="connsiteY4818" fmla="*/ 792785 h 6857985"/>
                <a:gd name="connsiteX4819" fmla="*/ 4647165 w 6868353"/>
                <a:gd name="connsiteY4819" fmla="*/ 818891 h 6857985"/>
                <a:gd name="connsiteX4820" fmla="*/ 4596213 w 6868353"/>
                <a:gd name="connsiteY4820" fmla="*/ 785692 h 6857985"/>
                <a:gd name="connsiteX4821" fmla="*/ 2634403 w 6868353"/>
                <a:gd name="connsiteY4821" fmla="*/ 783611 h 6857985"/>
                <a:gd name="connsiteX4822" fmla="*/ 2537582 w 6868353"/>
                <a:gd name="connsiteY4822" fmla="*/ 824015 h 6857985"/>
                <a:gd name="connsiteX4823" fmla="*/ 2600199 w 6868353"/>
                <a:gd name="connsiteY4823" fmla="*/ 793662 h 6857985"/>
                <a:gd name="connsiteX4824" fmla="*/ 2634403 w 6868353"/>
                <a:gd name="connsiteY4824" fmla="*/ 783611 h 6857985"/>
                <a:gd name="connsiteX4825" fmla="*/ 5029039 w 6868353"/>
                <a:gd name="connsiteY4825" fmla="*/ 781926 h 6857985"/>
                <a:gd name="connsiteX4826" fmla="*/ 5110457 w 6868353"/>
                <a:gd name="connsiteY4826" fmla="*/ 827937 h 6857985"/>
                <a:gd name="connsiteX4827" fmla="*/ 5128493 w 6868353"/>
                <a:gd name="connsiteY4827" fmla="*/ 860470 h 6857985"/>
                <a:gd name="connsiteX4828" fmla="*/ 5163859 w 6868353"/>
                <a:gd name="connsiteY4828" fmla="*/ 884834 h 6857985"/>
                <a:gd name="connsiteX4829" fmla="*/ 5190515 w 6868353"/>
                <a:gd name="connsiteY4829" fmla="*/ 909737 h 6857985"/>
                <a:gd name="connsiteX4830" fmla="*/ 5143783 w 6868353"/>
                <a:gd name="connsiteY4830" fmla="*/ 882357 h 6857985"/>
                <a:gd name="connsiteX4831" fmla="*/ 5126369 w 6868353"/>
                <a:gd name="connsiteY4831" fmla="*/ 862098 h 6857985"/>
                <a:gd name="connsiteX4832" fmla="*/ 5112763 w 6868353"/>
                <a:gd name="connsiteY4832" fmla="*/ 839008 h 6857985"/>
                <a:gd name="connsiteX4833" fmla="*/ 5120947 w 6868353"/>
                <a:gd name="connsiteY4833" fmla="*/ 866331 h 6857985"/>
                <a:gd name="connsiteX4834" fmla="*/ 5074087 w 6868353"/>
                <a:gd name="connsiteY4834" fmla="*/ 818635 h 6857985"/>
                <a:gd name="connsiteX4835" fmla="*/ 5061175 w 6868353"/>
                <a:gd name="connsiteY4835" fmla="*/ 825034 h 6857985"/>
                <a:gd name="connsiteX4836" fmla="*/ 5053219 w 6868353"/>
                <a:gd name="connsiteY4836" fmla="*/ 814289 h 6857985"/>
                <a:gd name="connsiteX4837" fmla="*/ 5079791 w 6868353"/>
                <a:gd name="connsiteY4837" fmla="*/ 818366 h 6857985"/>
                <a:gd name="connsiteX4838" fmla="*/ 5029039 w 6868353"/>
                <a:gd name="connsiteY4838" fmla="*/ 781926 h 6857985"/>
                <a:gd name="connsiteX4839" fmla="*/ 3133937 w 6868353"/>
                <a:gd name="connsiteY4839" fmla="*/ 778146 h 6857985"/>
                <a:gd name="connsiteX4840" fmla="*/ 3118831 w 6868353"/>
                <a:gd name="connsiteY4840" fmla="*/ 792530 h 6857985"/>
                <a:gd name="connsiteX4841" fmla="*/ 3086199 w 6868353"/>
                <a:gd name="connsiteY4841" fmla="*/ 786315 h 6857985"/>
                <a:gd name="connsiteX4842" fmla="*/ 3133937 w 6868353"/>
                <a:gd name="connsiteY4842" fmla="*/ 778146 h 6857985"/>
                <a:gd name="connsiteX4843" fmla="*/ 1885467 w 6868353"/>
                <a:gd name="connsiteY4843" fmla="*/ 776599 h 6857985"/>
                <a:gd name="connsiteX4844" fmla="*/ 1849828 w 6868353"/>
                <a:gd name="connsiteY4844" fmla="*/ 788750 h 6857985"/>
                <a:gd name="connsiteX4845" fmla="*/ 1848752 w 6868353"/>
                <a:gd name="connsiteY4845" fmla="*/ 803190 h 6857985"/>
                <a:gd name="connsiteX4846" fmla="*/ 1833448 w 6868353"/>
                <a:gd name="connsiteY4846" fmla="*/ 795602 h 6857985"/>
                <a:gd name="connsiteX4847" fmla="*/ 1815002 w 6868353"/>
                <a:gd name="connsiteY4847" fmla="*/ 807989 h 6857985"/>
                <a:gd name="connsiteX4848" fmla="*/ 1799160 w 6868353"/>
                <a:gd name="connsiteY4848" fmla="*/ 815436 h 6857985"/>
                <a:gd name="connsiteX4849" fmla="*/ 1759590 w 6868353"/>
                <a:gd name="connsiteY4849" fmla="*/ 860611 h 6857985"/>
                <a:gd name="connsiteX4850" fmla="*/ 1710097 w 6868353"/>
                <a:gd name="connsiteY4850" fmla="*/ 873863 h 6857985"/>
                <a:gd name="connsiteX4851" fmla="*/ 1710593 w 6868353"/>
                <a:gd name="connsiteY4851" fmla="*/ 882810 h 6857985"/>
                <a:gd name="connsiteX4852" fmla="*/ 1691877 w 6868353"/>
                <a:gd name="connsiteY4852" fmla="*/ 901540 h 6857985"/>
                <a:gd name="connsiteX4853" fmla="*/ 1652152 w 6868353"/>
                <a:gd name="connsiteY4853" fmla="*/ 924644 h 6857985"/>
                <a:gd name="connsiteX4854" fmla="*/ 1623370 w 6868353"/>
                <a:gd name="connsiteY4854" fmla="*/ 935757 h 6857985"/>
                <a:gd name="connsiteX4855" fmla="*/ 1696436 w 6868353"/>
                <a:gd name="connsiteY4855" fmla="*/ 876312 h 6857985"/>
                <a:gd name="connsiteX4856" fmla="*/ 1640840 w 6868353"/>
                <a:gd name="connsiteY4856" fmla="*/ 907641 h 6857985"/>
                <a:gd name="connsiteX4857" fmla="*/ 1596613 w 6868353"/>
                <a:gd name="connsiteY4857" fmla="*/ 941689 h 6857985"/>
                <a:gd name="connsiteX4858" fmla="*/ 1616943 w 6868353"/>
                <a:gd name="connsiteY4858" fmla="*/ 951755 h 6857985"/>
                <a:gd name="connsiteX4859" fmla="*/ 1665417 w 6868353"/>
                <a:gd name="connsiteY4859" fmla="*/ 921827 h 6857985"/>
                <a:gd name="connsiteX4860" fmla="*/ 1630265 w 6868353"/>
                <a:gd name="connsiteY4860" fmla="*/ 948839 h 6857985"/>
                <a:gd name="connsiteX4861" fmla="*/ 1680905 w 6868353"/>
                <a:gd name="connsiteY4861" fmla="*/ 928325 h 6857985"/>
                <a:gd name="connsiteX4862" fmla="*/ 1750898 w 6868353"/>
                <a:gd name="connsiteY4862" fmla="*/ 875986 h 6857985"/>
                <a:gd name="connsiteX4863" fmla="*/ 1786914 w 6868353"/>
                <a:gd name="connsiteY4863" fmla="*/ 841641 h 6857985"/>
                <a:gd name="connsiteX4864" fmla="*/ 1770548 w 6868353"/>
                <a:gd name="connsiteY4864" fmla="*/ 863669 h 6857985"/>
                <a:gd name="connsiteX4865" fmla="*/ 1811094 w 6868353"/>
                <a:gd name="connsiteY4865" fmla="*/ 842547 h 6857985"/>
                <a:gd name="connsiteX4866" fmla="*/ 1786362 w 6868353"/>
                <a:gd name="connsiteY4866" fmla="*/ 856209 h 6857985"/>
                <a:gd name="connsiteX4867" fmla="*/ 1813657 w 6868353"/>
                <a:gd name="connsiteY4867" fmla="*/ 837266 h 6857985"/>
                <a:gd name="connsiteX4868" fmla="*/ 1838786 w 6868353"/>
                <a:gd name="connsiteY4868" fmla="*/ 838824 h 6857985"/>
                <a:gd name="connsiteX4869" fmla="*/ 1844420 w 6868353"/>
                <a:gd name="connsiteY4869" fmla="*/ 842844 h 6857985"/>
                <a:gd name="connsiteX4870" fmla="*/ 1868685 w 6868353"/>
                <a:gd name="connsiteY4870" fmla="*/ 838880 h 6857985"/>
                <a:gd name="connsiteX4871" fmla="*/ 1869535 w 6868353"/>
                <a:gd name="connsiteY4871" fmla="*/ 824553 h 6857985"/>
                <a:gd name="connsiteX4872" fmla="*/ 1901615 w 6868353"/>
                <a:gd name="connsiteY4872" fmla="*/ 811260 h 6857985"/>
                <a:gd name="connsiteX4873" fmla="*/ 1922808 w 6868353"/>
                <a:gd name="connsiteY4873" fmla="*/ 794483 h 6857985"/>
                <a:gd name="connsiteX4874" fmla="*/ 1897184 w 6868353"/>
                <a:gd name="connsiteY4874" fmla="*/ 783073 h 6857985"/>
                <a:gd name="connsiteX4875" fmla="*/ 1885467 w 6868353"/>
                <a:gd name="connsiteY4875" fmla="*/ 776599 h 6857985"/>
                <a:gd name="connsiteX4876" fmla="*/ 3003097 w 6868353"/>
                <a:gd name="connsiteY4876" fmla="*/ 771549 h 6857985"/>
                <a:gd name="connsiteX4877" fmla="*/ 3025139 w 6868353"/>
                <a:gd name="connsiteY4877" fmla="*/ 787518 h 6857985"/>
                <a:gd name="connsiteX4878" fmla="*/ 3013431 w 6868353"/>
                <a:gd name="connsiteY4878" fmla="*/ 784163 h 6857985"/>
                <a:gd name="connsiteX4879" fmla="*/ 2966600 w 6868353"/>
                <a:gd name="connsiteY4879" fmla="*/ 788821 h 6857985"/>
                <a:gd name="connsiteX4880" fmla="*/ 2944529 w 6868353"/>
                <a:gd name="connsiteY4880" fmla="*/ 791454 h 6857985"/>
                <a:gd name="connsiteX4881" fmla="*/ 2934123 w 6868353"/>
                <a:gd name="connsiteY4881" fmla="*/ 792898 h 6857985"/>
                <a:gd name="connsiteX4882" fmla="*/ 2924341 w 6868353"/>
                <a:gd name="connsiteY4882" fmla="*/ 794894 h 6857985"/>
                <a:gd name="connsiteX4883" fmla="*/ 2875243 w 6868353"/>
                <a:gd name="connsiteY4883" fmla="*/ 815195 h 6857985"/>
                <a:gd name="connsiteX4884" fmla="*/ 2798342 w 6868353"/>
                <a:gd name="connsiteY4884" fmla="*/ 821340 h 6857985"/>
                <a:gd name="connsiteX4885" fmla="*/ 2923264 w 6868353"/>
                <a:gd name="connsiteY4885" fmla="*/ 792870 h 6857985"/>
                <a:gd name="connsiteX4886" fmla="*/ 2909051 w 6868353"/>
                <a:gd name="connsiteY4886" fmla="*/ 784729 h 6857985"/>
                <a:gd name="connsiteX4887" fmla="*/ 2931164 w 6868353"/>
                <a:gd name="connsiteY4887" fmla="*/ 781969 h 6857985"/>
                <a:gd name="connsiteX4888" fmla="*/ 2952541 w 6868353"/>
                <a:gd name="connsiteY4888" fmla="*/ 781204 h 6857985"/>
                <a:gd name="connsiteX4889" fmla="*/ 3003097 w 6868353"/>
                <a:gd name="connsiteY4889" fmla="*/ 771549 h 6857985"/>
                <a:gd name="connsiteX4890" fmla="*/ 5443271 w 6868353"/>
                <a:gd name="connsiteY4890" fmla="*/ 770618 h 6857985"/>
                <a:gd name="connsiteX4891" fmla="*/ 5491807 w 6868353"/>
                <a:gd name="connsiteY4891" fmla="*/ 796013 h 6857985"/>
                <a:gd name="connsiteX4892" fmla="*/ 5493519 w 6868353"/>
                <a:gd name="connsiteY4892" fmla="*/ 807593 h 6857985"/>
                <a:gd name="connsiteX4893" fmla="*/ 5528403 w 6868353"/>
                <a:gd name="connsiteY4893" fmla="*/ 838088 h 6857985"/>
                <a:gd name="connsiteX4894" fmla="*/ 5564887 w 6868353"/>
                <a:gd name="connsiteY4894" fmla="*/ 860173 h 6857985"/>
                <a:gd name="connsiteX4895" fmla="*/ 5567195 w 6868353"/>
                <a:gd name="connsiteY4895" fmla="*/ 883447 h 6857985"/>
                <a:gd name="connsiteX4896" fmla="*/ 5522047 w 6868353"/>
                <a:gd name="connsiteY4896" fmla="*/ 843977 h 6857985"/>
                <a:gd name="connsiteX4897" fmla="*/ 5492939 w 6868353"/>
                <a:gd name="connsiteY4897" fmla="*/ 824681 h 6857985"/>
                <a:gd name="connsiteX4898" fmla="*/ 5444579 w 6868353"/>
                <a:gd name="connsiteY4898" fmla="*/ 775357 h 6857985"/>
                <a:gd name="connsiteX4899" fmla="*/ 5443271 w 6868353"/>
                <a:gd name="connsiteY4899" fmla="*/ 770618 h 6857985"/>
                <a:gd name="connsiteX4900" fmla="*/ 1708202 w 6868353"/>
                <a:gd name="connsiteY4900" fmla="*/ 767428 h 6857985"/>
                <a:gd name="connsiteX4901" fmla="*/ 1693193 w 6868353"/>
                <a:gd name="connsiteY4901" fmla="*/ 775598 h 6857985"/>
                <a:gd name="connsiteX4902" fmla="*/ 1665035 w 6868353"/>
                <a:gd name="connsiteY4902" fmla="*/ 795205 h 6857985"/>
                <a:gd name="connsiteX4903" fmla="*/ 1673827 w 6868353"/>
                <a:gd name="connsiteY4903" fmla="*/ 803261 h 6857985"/>
                <a:gd name="connsiteX4904" fmla="*/ 1720672 w 6868353"/>
                <a:gd name="connsiteY4904" fmla="*/ 770671 h 6857985"/>
                <a:gd name="connsiteX4905" fmla="*/ 1708202 w 6868353"/>
                <a:gd name="connsiteY4905" fmla="*/ 767428 h 6857985"/>
                <a:gd name="connsiteX4906" fmla="*/ 4356107 w 6868353"/>
                <a:gd name="connsiteY4906" fmla="*/ 767019 h 6857985"/>
                <a:gd name="connsiteX4907" fmla="*/ 4439437 w 6868353"/>
                <a:gd name="connsiteY4907" fmla="*/ 789656 h 6857985"/>
                <a:gd name="connsiteX4908" fmla="*/ 4498557 w 6868353"/>
                <a:gd name="connsiteY4908" fmla="*/ 808429 h 6857985"/>
                <a:gd name="connsiteX4909" fmla="*/ 4529079 w 6868353"/>
                <a:gd name="connsiteY4909" fmla="*/ 818523 h 6857985"/>
                <a:gd name="connsiteX4910" fmla="*/ 4559107 w 6868353"/>
                <a:gd name="connsiteY4910" fmla="*/ 828263 h 6857985"/>
                <a:gd name="connsiteX4911" fmla="*/ 4557367 w 6868353"/>
                <a:gd name="connsiteY4911" fmla="*/ 839999 h 6857985"/>
                <a:gd name="connsiteX4912" fmla="*/ 4534799 w 6868353"/>
                <a:gd name="connsiteY4912" fmla="*/ 822968 h 6857985"/>
                <a:gd name="connsiteX4913" fmla="*/ 4534035 w 6868353"/>
                <a:gd name="connsiteY4913" fmla="*/ 828872 h 6857985"/>
                <a:gd name="connsiteX4914" fmla="*/ 4515815 w 6868353"/>
                <a:gd name="connsiteY4914" fmla="*/ 816399 h 6857985"/>
                <a:gd name="connsiteX4915" fmla="*/ 4510775 w 6868353"/>
                <a:gd name="connsiteY4915" fmla="*/ 818820 h 6857985"/>
                <a:gd name="connsiteX4916" fmla="*/ 4495727 w 6868353"/>
                <a:gd name="connsiteY4916" fmla="*/ 816201 h 6857985"/>
                <a:gd name="connsiteX4917" fmla="*/ 4496519 w 6868353"/>
                <a:gd name="connsiteY4917" fmla="*/ 810354 h 6857985"/>
                <a:gd name="connsiteX4918" fmla="*/ 4490559 w 6868353"/>
                <a:gd name="connsiteY4918" fmla="*/ 817673 h 6857985"/>
                <a:gd name="connsiteX4919" fmla="*/ 4467327 w 6868353"/>
                <a:gd name="connsiteY4919" fmla="*/ 801775 h 6857985"/>
                <a:gd name="connsiteX4920" fmla="*/ 4428011 w 6868353"/>
                <a:gd name="connsiteY4920" fmla="*/ 796324 h 6857985"/>
                <a:gd name="connsiteX4921" fmla="*/ 4405785 w 6868353"/>
                <a:gd name="connsiteY4921" fmla="*/ 783696 h 6857985"/>
                <a:gd name="connsiteX4922" fmla="*/ 4356107 w 6868353"/>
                <a:gd name="connsiteY4922" fmla="*/ 767019 h 6857985"/>
                <a:gd name="connsiteX4923" fmla="*/ 4512205 w 6868353"/>
                <a:gd name="connsiteY4923" fmla="*/ 766467 h 6857985"/>
                <a:gd name="connsiteX4924" fmla="*/ 4531075 w 6868353"/>
                <a:gd name="connsiteY4924" fmla="*/ 778515 h 6857985"/>
                <a:gd name="connsiteX4925" fmla="*/ 4556459 w 6868353"/>
                <a:gd name="connsiteY4925" fmla="*/ 778033 h 6857985"/>
                <a:gd name="connsiteX4926" fmla="*/ 4578545 w 6868353"/>
                <a:gd name="connsiteY4926" fmla="*/ 801110 h 6857985"/>
                <a:gd name="connsiteX4927" fmla="*/ 4520529 w 6868353"/>
                <a:gd name="connsiteY4927" fmla="*/ 781049 h 6857985"/>
                <a:gd name="connsiteX4928" fmla="*/ 4512205 w 6868353"/>
                <a:gd name="connsiteY4928" fmla="*/ 766467 h 6857985"/>
                <a:gd name="connsiteX4929" fmla="*/ 1533416 w 6868353"/>
                <a:gd name="connsiteY4929" fmla="*/ 766071 h 6857985"/>
                <a:gd name="connsiteX4930" fmla="*/ 1514658 w 6868353"/>
                <a:gd name="connsiteY4930" fmla="*/ 769624 h 6857985"/>
                <a:gd name="connsiteX4931" fmla="*/ 1456217 w 6868353"/>
                <a:gd name="connsiteY4931" fmla="*/ 803558 h 6857985"/>
                <a:gd name="connsiteX4932" fmla="*/ 1486641 w 6868353"/>
                <a:gd name="connsiteY4932" fmla="*/ 776419 h 6857985"/>
                <a:gd name="connsiteX4933" fmla="*/ 1528574 w 6868353"/>
                <a:gd name="connsiteY4933" fmla="*/ 766311 h 6857985"/>
                <a:gd name="connsiteX4934" fmla="*/ 1533416 w 6868353"/>
                <a:gd name="connsiteY4934" fmla="*/ 766071 h 6857985"/>
                <a:gd name="connsiteX4935" fmla="*/ 4906383 w 6868353"/>
                <a:gd name="connsiteY4935" fmla="*/ 765745 h 6857985"/>
                <a:gd name="connsiteX4936" fmla="*/ 4942723 w 6868353"/>
                <a:gd name="connsiteY4936" fmla="*/ 795461 h 6857985"/>
                <a:gd name="connsiteX4937" fmla="*/ 4931467 w 6868353"/>
                <a:gd name="connsiteY4937" fmla="*/ 796650 h 6857985"/>
                <a:gd name="connsiteX4938" fmla="*/ 4971845 w 6868353"/>
                <a:gd name="connsiteY4938" fmla="*/ 828501 h 6857985"/>
                <a:gd name="connsiteX4939" fmla="*/ 4982447 w 6868353"/>
                <a:gd name="connsiteY4939" fmla="*/ 838641 h 6857985"/>
                <a:gd name="connsiteX4940" fmla="*/ 4971491 w 6868353"/>
                <a:gd name="connsiteY4940" fmla="*/ 831335 h 6857985"/>
                <a:gd name="connsiteX4941" fmla="*/ 4927135 w 6868353"/>
                <a:gd name="connsiteY4941" fmla="*/ 813893 h 6857985"/>
                <a:gd name="connsiteX4942" fmla="*/ 4936719 w 6868353"/>
                <a:gd name="connsiteY4942" fmla="*/ 818353 h 6857985"/>
                <a:gd name="connsiteX4943" fmla="*/ 4899431 w 6868353"/>
                <a:gd name="connsiteY4943" fmla="*/ 772158 h 6857985"/>
                <a:gd name="connsiteX4944" fmla="*/ 4906383 w 6868353"/>
                <a:gd name="connsiteY4944" fmla="*/ 765745 h 6857985"/>
                <a:gd name="connsiteX4945" fmla="*/ 4913945 w 6868353"/>
                <a:gd name="connsiteY4945" fmla="*/ 763416 h 6857985"/>
                <a:gd name="connsiteX4946" fmla="*/ 4949901 w 6868353"/>
                <a:gd name="connsiteY4946" fmla="*/ 789160 h 6857985"/>
                <a:gd name="connsiteX4947" fmla="*/ 4937301 w 6868353"/>
                <a:gd name="connsiteY4947" fmla="*/ 773630 h 6857985"/>
                <a:gd name="connsiteX4948" fmla="*/ 4979135 w 6868353"/>
                <a:gd name="connsiteY4948" fmla="*/ 802794 h 6857985"/>
                <a:gd name="connsiteX4949" fmla="*/ 4962345 w 6868353"/>
                <a:gd name="connsiteY4949" fmla="*/ 804577 h 6857985"/>
                <a:gd name="connsiteX4950" fmla="*/ 4911959 w 6868353"/>
                <a:gd name="connsiteY4950" fmla="*/ 765107 h 6857985"/>
                <a:gd name="connsiteX4951" fmla="*/ 4913945 w 6868353"/>
                <a:gd name="connsiteY4951" fmla="*/ 763416 h 6857985"/>
                <a:gd name="connsiteX4952" fmla="*/ 1858846 w 6868353"/>
                <a:gd name="connsiteY4952" fmla="*/ 759006 h 6857985"/>
                <a:gd name="connsiteX4953" fmla="*/ 1819971 w 6868353"/>
                <a:gd name="connsiteY4953" fmla="*/ 797499 h 6857985"/>
                <a:gd name="connsiteX4954" fmla="*/ 1797404 w 6868353"/>
                <a:gd name="connsiteY4954" fmla="*/ 806008 h 6857985"/>
                <a:gd name="connsiteX4955" fmla="*/ 1821429 w 6868353"/>
                <a:gd name="connsiteY4955" fmla="*/ 785437 h 6857985"/>
                <a:gd name="connsiteX4956" fmla="*/ 1858846 w 6868353"/>
                <a:gd name="connsiteY4956" fmla="*/ 759006 h 6857985"/>
                <a:gd name="connsiteX4957" fmla="*/ 1373274 w 6868353"/>
                <a:gd name="connsiteY4957" fmla="*/ 758659 h 6857985"/>
                <a:gd name="connsiteX4958" fmla="*/ 1374473 w 6868353"/>
                <a:gd name="connsiteY4958" fmla="*/ 761370 h 6857985"/>
                <a:gd name="connsiteX4959" fmla="*/ 1278856 w 6868353"/>
                <a:gd name="connsiteY4959" fmla="*/ 815323 h 6857985"/>
                <a:gd name="connsiteX4960" fmla="*/ 1373274 w 6868353"/>
                <a:gd name="connsiteY4960" fmla="*/ 758659 h 6857985"/>
                <a:gd name="connsiteX4961" fmla="*/ 3054500 w 6868353"/>
                <a:gd name="connsiteY4961" fmla="*/ 757095 h 6857985"/>
                <a:gd name="connsiteX4962" fmla="*/ 3077860 w 6868353"/>
                <a:gd name="connsiteY4962" fmla="*/ 764103 h 6857985"/>
                <a:gd name="connsiteX4963" fmla="*/ 3006678 w 6868353"/>
                <a:gd name="connsiteY4963" fmla="*/ 767741 h 6857985"/>
                <a:gd name="connsiteX4964" fmla="*/ 3054500 w 6868353"/>
                <a:gd name="connsiteY4964" fmla="*/ 757095 h 6857985"/>
                <a:gd name="connsiteX4965" fmla="*/ 3312430 w 6868353"/>
                <a:gd name="connsiteY4965" fmla="*/ 755524 h 6857985"/>
                <a:gd name="connsiteX4966" fmla="*/ 3281101 w 6868353"/>
                <a:gd name="connsiteY4966" fmla="*/ 768039 h 6857985"/>
                <a:gd name="connsiteX4967" fmla="*/ 3224245 w 6868353"/>
                <a:gd name="connsiteY4967" fmla="*/ 770743 h 6857985"/>
                <a:gd name="connsiteX4968" fmla="*/ 3179834 w 6868353"/>
                <a:gd name="connsiteY4968" fmla="*/ 779138 h 6857985"/>
                <a:gd name="connsiteX4969" fmla="*/ 3214350 w 6868353"/>
                <a:gd name="connsiteY4969" fmla="*/ 761441 h 6857985"/>
                <a:gd name="connsiteX4970" fmla="*/ 3312430 w 6868353"/>
                <a:gd name="connsiteY4970" fmla="*/ 755524 h 6857985"/>
                <a:gd name="connsiteX4971" fmla="*/ 1395370 w 6868353"/>
                <a:gd name="connsiteY4971" fmla="*/ 755240 h 6857985"/>
                <a:gd name="connsiteX4972" fmla="*/ 1332951 w 6868353"/>
                <a:gd name="connsiteY4972" fmla="*/ 803884 h 6857985"/>
                <a:gd name="connsiteX4973" fmla="*/ 1395370 w 6868353"/>
                <a:gd name="connsiteY4973" fmla="*/ 755240 h 6857985"/>
                <a:gd name="connsiteX4974" fmla="*/ 4566961 w 6868353"/>
                <a:gd name="connsiteY4974" fmla="*/ 753892 h 6857985"/>
                <a:gd name="connsiteX4975" fmla="*/ 4619447 w 6868353"/>
                <a:gd name="connsiteY4975" fmla="*/ 769128 h 6857985"/>
                <a:gd name="connsiteX4976" fmla="*/ 4583771 w 6868353"/>
                <a:gd name="connsiteY4976" fmla="*/ 765943 h 6857985"/>
                <a:gd name="connsiteX4977" fmla="*/ 4566961 w 6868353"/>
                <a:gd name="connsiteY4977" fmla="*/ 753892 h 6857985"/>
                <a:gd name="connsiteX4978" fmla="*/ 2876532 w 6868353"/>
                <a:gd name="connsiteY4978" fmla="*/ 748417 h 6857985"/>
                <a:gd name="connsiteX4979" fmla="*/ 2890930 w 6868353"/>
                <a:gd name="connsiteY4979" fmla="*/ 756515 h 6857985"/>
                <a:gd name="connsiteX4980" fmla="*/ 2834570 w 6868353"/>
                <a:gd name="connsiteY4980" fmla="*/ 762985 h 6857985"/>
                <a:gd name="connsiteX4981" fmla="*/ 2856273 w 6868353"/>
                <a:gd name="connsiteY4981" fmla="*/ 763041 h 6857985"/>
                <a:gd name="connsiteX4982" fmla="*/ 2876532 w 6868353"/>
                <a:gd name="connsiteY4982" fmla="*/ 748417 h 6857985"/>
                <a:gd name="connsiteX4983" fmla="*/ 1789774 w 6868353"/>
                <a:gd name="connsiteY4983" fmla="*/ 744112 h 6857985"/>
                <a:gd name="connsiteX4984" fmla="*/ 1721508 w 6868353"/>
                <a:gd name="connsiteY4984" fmla="*/ 755919 h 6857985"/>
                <a:gd name="connsiteX4985" fmla="*/ 1708752 w 6868353"/>
                <a:gd name="connsiteY4985" fmla="*/ 782478 h 6857985"/>
                <a:gd name="connsiteX4986" fmla="*/ 1789774 w 6868353"/>
                <a:gd name="connsiteY4986" fmla="*/ 744112 h 6857985"/>
                <a:gd name="connsiteX4987" fmla="*/ 2020312 w 6868353"/>
                <a:gd name="connsiteY4987" fmla="*/ 742010 h 6857985"/>
                <a:gd name="connsiteX4988" fmla="*/ 1997926 w 6868353"/>
                <a:gd name="connsiteY4988" fmla="*/ 748501 h 6857985"/>
                <a:gd name="connsiteX4989" fmla="*/ 1981985 w 6868353"/>
                <a:gd name="connsiteY4989" fmla="*/ 760209 h 6857985"/>
                <a:gd name="connsiteX4990" fmla="*/ 1960084 w 6868353"/>
                <a:gd name="connsiteY4990" fmla="*/ 771167 h 6857985"/>
                <a:gd name="connsiteX4991" fmla="*/ 1894437 w 6868353"/>
                <a:gd name="connsiteY4991" fmla="*/ 788198 h 6857985"/>
                <a:gd name="connsiteX4992" fmla="*/ 1882574 w 6868353"/>
                <a:gd name="connsiteY4992" fmla="*/ 799113 h 6857985"/>
                <a:gd name="connsiteX4993" fmla="*/ 1949650 w 6868353"/>
                <a:gd name="connsiteY4993" fmla="*/ 779236 h 6857985"/>
                <a:gd name="connsiteX4994" fmla="*/ 1985609 w 6868353"/>
                <a:gd name="connsiteY4994" fmla="*/ 764555 h 6857985"/>
                <a:gd name="connsiteX4995" fmla="*/ 2024966 w 6868353"/>
                <a:gd name="connsiteY4995" fmla="*/ 746646 h 6857985"/>
                <a:gd name="connsiteX4996" fmla="*/ 2020312 w 6868353"/>
                <a:gd name="connsiteY4996" fmla="*/ 742010 h 6857985"/>
                <a:gd name="connsiteX4997" fmla="*/ 3682411 w 6868353"/>
                <a:gd name="connsiteY4997" fmla="*/ 741624 h 6857985"/>
                <a:gd name="connsiteX4998" fmla="*/ 3764935 w 6868353"/>
                <a:gd name="connsiteY4998" fmla="*/ 744353 h 6857985"/>
                <a:gd name="connsiteX4999" fmla="*/ 3668213 w 6868353"/>
                <a:gd name="connsiteY4999" fmla="*/ 746958 h 6857985"/>
                <a:gd name="connsiteX5000" fmla="*/ 3682411 w 6868353"/>
                <a:gd name="connsiteY5000" fmla="*/ 741624 h 6857985"/>
                <a:gd name="connsiteX5001" fmla="*/ 2752473 w 6868353"/>
                <a:gd name="connsiteY5001" fmla="*/ 741465 h 6857985"/>
                <a:gd name="connsiteX5002" fmla="*/ 2717561 w 6868353"/>
                <a:gd name="connsiteY5002" fmla="*/ 749832 h 6857985"/>
                <a:gd name="connsiteX5003" fmla="*/ 2711432 w 6868353"/>
                <a:gd name="connsiteY5003" fmla="*/ 748827 h 6857985"/>
                <a:gd name="connsiteX5004" fmla="*/ 2697855 w 6868353"/>
                <a:gd name="connsiteY5004" fmla="*/ 765546 h 6857985"/>
                <a:gd name="connsiteX5005" fmla="*/ 2679238 w 6868353"/>
                <a:gd name="connsiteY5005" fmla="*/ 762474 h 6857985"/>
                <a:gd name="connsiteX5006" fmla="*/ 2650216 w 6868353"/>
                <a:gd name="connsiteY5006" fmla="*/ 781289 h 6857985"/>
                <a:gd name="connsiteX5007" fmla="*/ 2731917 w 6868353"/>
                <a:gd name="connsiteY5007" fmla="*/ 766566 h 6857985"/>
                <a:gd name="connsiteX5008" fmla="*/ 2760543 w 6868353"/>
                <a:gd name="connsiteY5008" fmla="*/ 757151 h 6857985"/>
                <a:gd name="connsiteX5009" fmla="*/ 2729284 w 6868353"/>
                <a:gd name="connsiteY5009" fmla="*/ 761313 h 6857985"/>
                <a:gd name="connsiteX5010" fmla="*/ 2776965 w 6868353"/>
                <a:gd name="connsiteY5010" fmla="*/ 745670 h 6857985"/>
                <a:gd name="connsiteX5011" fmla="*/ 2752473 w 6868353"/>
                <a:gd name="connsiteY5011" fmla="*/ 741465 h 6857985"/>
                <a:gd name="connsiteX5012" fmla="*/ 3535447 w 6868353"/>
                <a:gd name="connsiteY5012" fmla="*/ 739554 h 6857985"/>
                <a:gd name="connsiteX5013" fmla="*/ 3638171 w 6868353"/>
                <a:gd name="connsiteY5013" fmla="*/ 740701 h 6857985"/>
                <a:gd name="connsiteX5014" fmla="*/ 3636571 w 6868353"/>
                <a:gd name="connsiteY5014" fmla="*/ 748317 h 6857985"/>
                <a:gd name="connsiteX5015" fmla="*/ 3646241 w 6868353"/>
                <a:gd name="connsiteY5015" fmla="*/ 750965 h 6857985"/>
                <a:gd name="connsiteX5016" fmla="*/ 3669105 w 6868353"/>
                <a:gd name="connsiteY5016" fmla="*/ 752805 h 6857985"/>
                <a:gd name="connsiteX5017" fmla="*/ 3648251 w 6868353"/>
                <a:gd name="connsiteY5017" fmla="*/ 754674 h 6857985"/>
                <a:gd name="connsiteX5018" fmla="*/ 3619655 w 6868353"/>
                <a:gd name="connsiteY5018" fmla="*/ 746788 h 6857985"/>
                <a:gd name="connsiteX5019" fmla="*/ 3562487 w 6868353"/>
                <a:gd name="connsiteY5019" fmla="*/ 753612 h 6857985"/>
                <a:gd name="connsiteX5020" fmla="*/ 3533311 w 6868353"/>
                <a:gd name="connsiteY5020" fmla="*/ 754150 h 6857985"/>
                <a:gd name="connsiteX5021" fmla="*/ 3526811 w 6868353"/>
                <a:gd name="connsiteY5021" fmla="*/ 745528 h 6857985"/>
                <a:gd name="connsiteX5022" fmla="*/ 3504371 w 6868353"/>
                <a:gd name="connsiteY5022" fmla="*/ 754674 h 6857985"/>
                <a:gd name="connsiteX5023" fmla="*/ 3506495 w 6868353"/>
                <a:gd name="connsiteY5023" fmla="*/ 744792 h 6857985"/>
                <a:gd name="connsiteX5024" fmla="*/ 3535447 w 6868353"/>
                <a:gd name="connsiteY5024" fmla="*/ 739554 h 6857985"/>
                <a:gd name="connsiteX5025" fmla="*/ 2135877 w 6868353"/>
                <a:gd name="connsiteY5025" fmla="*/ 738873 h 6857985"/>
                <a:gd name="connsiteX5026" fmla="*/ 2118488 w 6868353"/>
                <a:gd name="connsiteY5026" fmla="*/ 740899 h 6857985"/>
                <a:gd name="connsiteX5027" fmla="*/ 2083534 w 6868353"/>
                <a:gd name="connsiteY5027" fmla="*/ 757179 h 6857985"/>
                <a:gd name="connsiteX5028" fmla="*/ 2110008 w 6868353"/>
                <a:gd name="connsiteY5028" fmla="*/ 755665 h 6857985"/>
                <a:gd name="connsiteX5029" fmla="*/ 2052247 w 6868353"/>
                <a:gd name="connsiteY5029" fmla="*/ 778075 h 6857985"/>
                <a:gd name="connsiteX5030" fmla="*/ 2088277 w 6868353"/>
                <a:gd name="connsiteY5030" fmla="*/ 771209 h 6857985"/>
                <a:gd name="connsiteX5031" fmla="*/ 2054540 w 6868353"/>
                <a:gd name="connsiteY5031" fmla="*/ 796876 h 6857985"/>
                <a:gd name="connsiteX5032" fmla="*/ 2036292 w 6868353"/>
                <a:gd name="connsiteY5032" fmla="*/ 783767 h 6857985"/>
                <a:gd name="connsiteX5033" fmla="*/ 2049076 w 6868353"/>
                <a:gd name="connsiteY5033" fmla="*/ 806659 h 6857985"/>
                <a:gd name="connsiteX5034" fmla="*/ 2129842 w 6868353"/>
                <a:gd name="connsiteY5034" fmla="*/ 754589 h 6857985"/>
                <a:gd name="connsiteX5035" fmla="*/ 2150455 w 6868353"/>
                <a:gd name="connsiteY5035" fmla="*/ 763069 h 6857985"/>
                <a:gd name="connsiteX5036" fmla="*/ 2164938 w 6868353"/>
                <a:gd name="connsiteY5036" fmla="*/ 739172 h 6857985"/>
                <a:gd name="connsiteX5037" fmla="*/ 2135877 w 6868353"/>
                <a:gd name="connsiteY5037" fmla="*/ 738873 h 6857985"/>
                <a:gd name="connsiteX5038" fmla="*/ 1907759 w 6868353"/>
                <a:gd name="connsiteY5038" fmla="*/ 738662 h 6857985"/>
                <a:gd name="connsiteX5039" fmla="*/ 1880563 w 6868353"/>
                <a:gd name="connsiteY5039" fmla="*/ 741932 h 6857985"/>
                <a:gd name="connsiteX5040" fmla="*/ 1824572 w 6868353"/>
                <a:gd name="connsiteY5040" fmla="*/ 763352 h 6857985"/>
                <a:gd name="connsiteX5041" fmla="*/ 1848993 w 6868353"/>
                <a:gd name="connsiteY5041" fmla="*/ 741111 h 6857985"/>
                <a:gd name="connsiteX5042" fmla="*/ 1815270 w 6868353"/>
                <a:gd name="connsiteY5042" fmla="*/ 764329 h 6857985"/>
                <a:gd name="connsiteX5043" fmla="*/ 1789688 w 6868353"/>
                <a:gd name="connsiteY5043" fmla="*/ 783059 h 6857985"/>
                <a:gd name="connsiteX5044" fmla="*/ 1802487 w 6868353"/>
                <a:gd name="connsiteY5044" fmla="*/ 795460 h 6857985"/>
                <a:gd name="connsiteX5045" fmla="*/ 1772870 w 6868353"/>
                <a:gd name="connsiteY5045" fmla="*/ 805271 h 6857985"/>
                <a:gd name="connsiteX5046" fmla="*/ 1750827 w 6868353"/>
                <a:gd name="connsiteY5046" fmla="*/ 799339 h 6857985"/>
                <a:gd name="connsiteX5047" fmla="*/ 1729875 w 6868353"/>
                <a:gd name="connsiteY5047" fmla="*/ 817432 h 6857985"/>
                <a:gd name="connsiteX5048" fmla="*/ 1772912 w 6868353"/>
                <a:gd name="connsiteY5048" fmla="*/ 805285 h 6857985"/>
                <a:gd name="connsiteX5049" fmla="*/ 1706430 w 6868353"/>
                <a:gd name="connsiteY5049" fmla="*/ 854694 h 6857985"/>
                <a:gd name="connsiteX5050" fmla="*/ 1687021 w 6868353"/>
                <a:gd name="connsiteY5050" fmla="*/ 867534 h 6857985"/>
                <a:gd name="connsiteX5051" fmla="*/ 1668065 w 6868353"/>
                <a:gd name="connsiteY5051" fmla="*/ 880106 h 6857985"/>
                <a:gd name="connsiteX5052" fmla="*/ 1632035 w 6868353"/>
                <a:gd name="connsiteY5052" fmla="*/ 899756 h 6857985"/>
                <a:gd name="connsiteX5053" fmla="*/ 1590016 w 6868353"/>
                <a:gd name="connsiteY5053" fmla="*/ 943133 h 6857985"/>
                <a:gd name="connsiteX5054" fmla="*/ 1639241 w 6868353"/>
                <a:gd name="connsiteY5054" fmla="*/ 904003 h 6857985"/>
                <a:gd name="connsiteX5055" fmla="*/ 1668645 w 6868353"/>
                <a:gd name="connsiteY5055" fmla="*/ 885103 h 6857985"/>
                <a:gd name="connsiteX5056" fmla="*/ 1688819 w 6868353"/>
                <a:gd name="connsiteY5056" fmla="*/ 874471 h 6857985"/>
                <a:gd name="connsiteX5057" fmla="*/ 1714854 w 6868353"/>
                <a:gd name="connsiteY5057" fmla="*/ 863443 h 6857985"/>
                <a:gd name="connsiteX5058" fmla="*/ 1747217 w 6868353"/>
                <a:gd name="connsiteY5058" fmla="*/ 833798 h 6857985"/>
                <a:gd name="connsiteX5059" fmla="*/ 1783346 w 6868353"/>
                <a:gd name="connsiteY5059" fmla="*/ 822868 h 6857985"/>
                <a:gd name="connsiteX5060" fmla="*/ 1781520 w 6868353"/>
                <a:gd name="connsiteY5060" fmla="*/ 813482 h 6857985"/>
                <a:gd name="connsiteX5061" fmla="*/ 1826709 w 6868353"/>
                <a:gd name="connsiteY5061" fmla="*/ 796451 h 6857985"/>
                <a:gd name="connsiteX5062" fmla="*/ 1907759 w 6868353"/>
                <a:gd name="connsiteY5062" fmla="*/ 738662 h 6857985"/>
                <a:gd name="connsiteX5063" fmla="*/ 3145304 w 6868353"/>
                <a:gd name="connsiteY5063" fmla="*/ 737799 h 6857985"/>
                <a:gd name="connsiteX5064" fmla="*/ 3189616 w 6868353"/>
                <a:gd name="connsiteY5064" fmla="*/ 747964 h 6857985"/>
                <a:gd name="connsiteX5065" fmla="*/ 3122030 w 6868353"/>
                <a:gd name="connsiteY5065" fmla="*/ 744722 h 6857985"/>
                <a:gd name="connsiteX5066" fmla="*/ 3143407 w 6868353"/>
                <a:gd name="connsiteY5066" fmla="*/ 746987 h 6857985"/>
                <a:gd name="connsiteX5067" fmla="*/ 3145304 w 6868353"/>
                <a:gd name="connsiteY5067" fmla="*/ 737799 h 6857985"/>
                <a:gd name="connsiteX5068" fmla="*/ 4515887 w 6868353"/>
                <a:gd name="connsiteY5068" fmla="*/ 737176 h 6857985"/>
                <a:gd name="connsiteX5069" fmla="*/ 4533907 w 6868353"/>
                <a:gd name="connsiteY5069" fmla="*/ 747921 h 6857985"/>
                <a:gd name="connsiteX5070" fmla="*/ 4562605 w 6868353"/>
                <a:gd name="connsiteY5070" fmla="*/ 770926 h 6857985"/>
                <a:gd name="connsiteX5071" fmla="*/ 4591839 w 6868353"/>
                <a:gd name="connsiteY5071" fmla="*/ 781091 h 6857985"/>
                <a:gd name="connsiteX5072" fmla="*/ 4675027 w 6868353"/>
                <a:gd name="connsiteY5072" fmla="*/ 807423 h 6857985"/>
                <a:gd name="connsiteX5073" fmla="*/ 4670071 w 6868353"/>
                <a:gd name="connsiteY5073" fmla="*/ 810326 h 6857985"/>
                <a:gd name="connsiteX5074" fmla="*/ 4659043 w 6868353"/>
                <a:gd name="connsiteY5074" fmla="*/ 810722 h 6857985"/>
                <a:gd name="connsiteX5075" fmla="*/ 4645963 w 6868353"/>
                <a:gd name="connsiteY5075" fmla="*/ 796890 h 6857985"/>
                <a:gd name="connsiteX5076" fmla="*/ 4620959 w 6868353"/>
                <a:gd name="connsiteY5076" fmla="*/ 791242 h 6857985"/>
                <a:gd name="connsiteX5077" fmla="*/ 4654867 w 6868353"/>
                <a:gd name="connsiteY5077" fmla="*/ 814360 h 6857985"/>
                <a:gd name="connsiteX5078" fmla="*/ 4689637 w 6868353"/>
                <a:gd name="connsiteY5078" fmla="*/ 838413 h 6857985"/>
                <a:gd name="connsiteX5079" fmla="*/ 4784815 w 6868353"/>
                <a:gd name="connsiteY5079" fmla="*/ 876892 h 6857985"/>
                <a:gd name="connsiteX5080" fmla="*/ 4761299 w 6868353"/>
                <a:gd name="connsiteY5080" fmla="*/ 842236 h 6857985"/>
                <a:gd name="connsiteX5081" fmla="*/ 4801675 w 6868353"/>
                <a:gd name="connsiteY5081" fmla="*/ 874188 h 6857985"/>
                <a:gd name="connsiteX5082" fmla="*/ 4834111 w 6868353"/>
                <a:gd name="connsiteY5082" fmla="*/ 908760 h 6857985"/>
                <a:gd name="connsiteX5083" fmla="*/ 4786019 w 6868353"/>
                <a:gd name="connsiteY5083" fmla="*/ 884382 h 6857985"/>
                <a:gd name="connsiteX5084" fmla="*/ 4737119 w 6868353"/>
                <a:gd name="connsiteY5084" fmla="*/ 857568 h 6857985"/>
                <a:gd name="connsiteX5085" fmla="*/ 4679119 w 6868353"/>
                <a:gd name="connsiteY5085" fmla="*/ 839334 h 6857985"/>
                <a:gd name="connsiteX5086" fmla="*/ 4660147 w 6868353"/>
                <a:gd name="connsiteY5086" fmla="*/ 831137 h 6857985"/>
                <a:gd name="connsiteX5087" fmla="*/ 4639859 w 6868353"/>
                <a:gd name="connsiteY5087" fmla="*/ 823194 h 6857985"/>
                <a:gd name="connsiteX5088" fmla="*/ 4597883 w 6868353"/>
                <a:gd name="connsiteY5088" fmla="*/ 807848 h 6857985"/>
                <a:gd name="connsiteX5089" fmla="*/ 4586515 w 6868353"/>
                <a:gd name="connsiteY5089" fmla="*/ 782323 h 6857985"/>
                <a:gd name="connsiteX5090" fmla="*/ 4537787 w 6868353"/>
                <a:gd name="connsiteY5090" fmla="*/ 765391 h 6857985"/>
                <a:gd name="connsiteX5091" fmla="*/ 4531783 w 6868353"/>
                <a:gd name="connsiteY5091" fmla="*/ 758581 h 6857985"/>
                <a:gd name="connsiteX5092" fmla="*/ 4515887 w 6868353"/>
                <a:gd name="connsiteY5092" fmla="*/ 737176 h 6857985"/>
                <a:gd name="connsiteX5093" fmla="*/ 4253595 w 6868353"/>
                <a:gd name="connsiteY5093" fmla="*/ 733481 h 6857985"/>
                <a:gd name="connsiteX5094" fmla="*/ 4292895 w 6868353"/>
                <a:gd name="connsiteY5094" fmla="*/ 742867 h 6857985"/>
                <a:gd name="connsiteX5095" fmla="*/ 4341667 w 6868353"/>
                <a:gd name="connsiteY5095" fmla="*/ 760564 h 6857985"/>
                <a:gd name="connsiteX5096" fmla="*/ 4258013 w 6868353"/>
                <a:gd name="connsiteY5096" fmla="*/ 743490 h 6857985"/>
                <a:gd name="connsiteX5097" fmla="*/ 4253595 w 6868353"/>
                <a:gd name="connsiteY5097" fmla="*/ 733481 h 6857985"/>
                <a:gd name="connsiteX5098" fmla="*/ 4661785 w 6868353"/>
                <a:gd name="connsiteY5098" fmla="*/ 728414 h 6857985"/>
                <a:gd name="connsiteX5099" fmla="*/ 4682883 w 6868353"/>
                <a:gd name="connsiteY5099" fmla="*/ 732773 h 6857985"/>
                <a:gd name="connsiteX5100" fmla="*/ 4725679 w 6868353"/>
                <a:gd name="connsiteY5100" fmla="*/ 758836 h 6857985"/>
                <a:gd name="connsiteX5101" fmla="*/ 4737459 w 6868353"/>
                <a:gd name="connsiteY5101" fmla="*/ 779279 h 6857985"/>
                <a:gd name="connsiteX5102" fmla="*/ 4698455 w 6868353"/>
                <a:gd name="connsiteY5102" fmla="*/ 763550 h 6857985"/>
                <a:gd name="connsiteX5103" fmla="*/ 4708281 w 6868353"/>
                <a:gd name="connsiteY5103" fmla="*/ 767514 h 6857985"/>
                <a:gd name="connsiteX5104" fmla="*/ 4728555 w 6868353"/>
                <a:gd name="connsiteY5104" fmla="*/ 797669 h 6857985"/>
                <a:gd name="connsiteX5105" fmla="*/ 4716847 w 6868353"/>
                <a:gd name="connsiteY5105" fmla="*/ 777240 h 6857985"/>
                <a:gd name="connsiteX5106" fmla="*/ 4755791 w 6868353"/>
                <a:gd name="connsiteY5106" fmla="*/ 792983 h 6857985"/>
                <a:gd name="connsiteX5107" fmla="*/ 4750653 w 6868353"/>
                <a:gd name="connsiteY5107" fmla="*/ 765787 h 6857985"/>
                <a:gd name="connsiteX5108" fmla="*/ 4827725 w 6868353"/>
                <a:gd name="connsiteY5108" fmla="*/ 803389 h 6857985"/>
                <a:gd name="connsiteX5109" fmla="*/ 4816143 w 6868353"/>
                <a:gd name="connsiteY5109" fmla="*/ 782960 h 6857985"/>
                <a:gd name="connsiteX5110" fmla="*/ 4785875 w 6868353"/>
                <a:gd name="connsiteY5110" fmla="*/ 748643 h 6857985"/>
                <a:gd name="connsiteX5111" fmla="*/ 4813227 w 6868353"/>
                <a:gd name="connsiteY5111" fmla="*/ 772356 h 6857985"/>
                <a:gd name="connsiteX5112" fmla="*/ 4845535 w 6868353"/>
                <a:gd name="connsiteY5112" fmla="*/ 817886 h 6857985"/>
                <a:gd name="connsiteX5113" fmla="*/ 4886633 w 6868353"/>
                <a:gd name="connsiteY5113" fmla="*/ 846497 h 6857985"/>
                <a:gd name="connsiteX5114" fmla="*/ 4918231 w 6868353"/>
                <a:gd name="connsiteY5114" fmla="*/ 848323 h 6857985"/>
                <a:gd name="connsiteX5115" fmla="*/ 4920071 w 6868353"/>
                <a:gd name="connsiteY5115" fmla="*/ 857002 h 6857985"/>
                <a:gd name="connsiteX5116" fmla="*/ 4943587 w 6868353"/>
                <a:gd name="connsiteY5116" fmla="*/ 867266 h 6857985"/>
                <a:gd name="connsiteX5117" fmla="*/ 4958339 w 6868353"/>
                <a:gd name="connsiteY5117" fmla="*/ 873636 h 6857985"/>
                <a:gd name="connsiteX5118" fmla="*/ 4973755 w 6868353"/>
                <a:gd name="connsiteY5118" fmla="*/ 881310 h 6857985"/>
                <a:gd name="connsiteX5119" fmla="*/ 4983199 w 6868353"/>
                <a:gd name="connsiteY5119" fmla="*/ 886222 h 6857985"/>
                <a:gd name="connsiteX5120" fmla="*/ 4998503 w 6868353"/>
                <a:gd name="connsiteY5120" fmla="*/ 907330 h 6857985"/>
                <a:gd name="connsiteX5121" fmla="*/ 5011243 w 6868353"/>
                <a:gd name="connsiteY5121" fmla="*/ 900860 h 6857985"/>
                <a:gd name="connsiteX5122" fmla="*/ 5080331 w 6868353"/>
                <a:gd name="connsiteY5122" fmla="*/ 941350 h 6857985"/>
                <a:gd name="connsiteX5123" fmla="*/ 5100801 w 6868353"/>
                <a:gd name="connsiteY5123" fmla="*/ 953752 h 6857985"/>
                <a:gd name="connsiteX5124" fmla="*/ 5106153 w 6868353"/>
                <a:gd name="connsiteY5124" fmla="*/ 961609 h 6857985"/>
                <a:gd name="connsiteX5125" fmla="*/ 5117407 w 6868353"/>
                <a:gd name="connsiteY5125" fmla="*/ 944592 h 6857985"/>
                <a:gd name="connsiteX5126" fmla="*/ 5098523 w 6868353"/>
                <a:gd name="connsiteY5126" fmla="*/ 929076 h 6857985"/>
                <a:gd name="connsiteX5127" fmla="*/ 5097121 w 6868353"/>
                <a:gd name="connsiteY5127" fmla="*/ 922889 h 6857985"/>
                <a:gd name="connsiteX5128" fmla="*/ 5074653 w 6868353"/>
                <a:gd name="connsiteY5128" fmla="*/ 924191 h 6857985"/>
                <a:gd name="connsiteX5129" fmla="*/ 5048363 w 6868353"/>
                <a:gd name="connsiteY5129" fmla="*/ 903833 h 6857985"/>
                <a:gd name="connsiteX5130" fmla="*/ 5015109 w 6868353"/>
                <a:gd name="connsiteY5130" fmla="*/ 862820 h 6857985"/>
                <a:gd name="connsiteX5131" fmla="*/ 4994355 w 6868353"/>
                <a:gd name="connsiteY5131" fmla="*/ 846582 h 6857985"/>
                <a:gd name="connsiteX5132" fmla="*/ 4985009 w 6868353"/>
                <a:gd name="connsiteY5132" fmla="*/ 840350 h 6857985"/>
                <a:gd name="connsiteX5133" fmla="*/ 4984691 w 6868353"/>
                <a:gd name="connsiteY5133" fmla="*/ 836773 h 6857985"/>
                <a:gd name="connsiteX5134" fmla="*/ 5034221 w 6868353"/>
                <a:gd name="connsiteY5134" fmla="*/ 860244 h 6857985"/>
                <a:gd name="connsiteX5135" fmla="*/ 5045859 w 6868353"/>
                <a:gd name="connsiteY5135" fmla="*/ 876185 h 6857985"/>
                <a:gd name="connsiteX5136" fmla="*/ 5081915 w 6868353"/>
                <a:gd name="connsiteY5136" fmla="*/ 901710 h 6857985"/>
                <a:gd name="connsiteX5137" fmla="*/ 5085471 w 6868353"/>
                <a:gd name="connsiteY5137" fmla="*/ 890413 h 6857985"/>
                <a:gd name="connsiteX5138" fmla="*/ 5115823 w 6868353"/>
                <a:gd name="connsiteY5138" fmla="*/ 899827 h 6857985"/>
                <a:gd name="connsiteX5139" fmla="*/ 5174759 w 6868353"/>
                <a:gd name="connsiteY5139" fmla="*/ 954516 h 6857985"/>
                <a:gd name="connsiteX5140" fmla="*/ 5163645 w 6868353"/>
                <a:gd name="connsiteY5140" fmla="*/ 954757 h 6857985"/>
                <a:gd name="connsiteX5141" fmla="*/ 5143401 w 6868353"/>
                <a:gd name="connsiteY5141" fmla="*/ 932728 h 6857985"/>
                <a:gd name="connsiteX5142" fmla="*/ 5124019 w 6868353"/>
                <a:gd name="connsiteY5142" fmla="*/ 926442 h 6857985"/>
                <a:gd name="connsiteX5143" fmla="*/ 5095223 w 6868353"/>
                <a:gd name="connsiteY5143" fmla="*/ 912002 h 6857985"/>
                <a:gd name="connsiteX5144" fmla="*/ 5105077 w 6868353"/>
                <a:gd name="connsiteY5144" fmla="*/ 921785 h 6857985"/>
                <a:gd name="connsiteX5145" fmla="*/ 5114167 w 6868353"/>
                <a:gd name="connsiteY5145" fmla="*/ 932049 h 6857985"/>
                <a:gd name="connsiteX5146" fmla="*/ 5131451 w 6868353"/>
                <a:gd name="connsiteY5146" fmla="*/ 952562 h 6857985"/>
                <a:gd name="connsiteX5147" fmla="*/ 5166349 w 6868353"/>
                <a:gd name="connsiteY5147" fmla="*/ 993462 h 6857985"/>
                <a:gd name="connsiteX5148" fmla="*/ 5204799 w 6868353"/>
                <a:gd name="connsiteY5148" fmla="*/ 1009361 h 6857985"/>
                <a:gd name="connsiteX5149" fmla="*/ 5292687 w 6868353"/>
                <a:gd name="connsiteY5149" fmla="*/ 1083148 h 6857985"/>
                <a:gd name="connsiteX5150" fmla="*/ 5277199 w 6868353"/>
                <a:gd name="connsiteY5150" fmla="*/ 1066046 h 6857985"/>
                <a:gd name="connsiteX5151" fmla="*/ 5245219 w 6868353"/>
                <a:gd name="connsiteY5151" fmla="*/ 1048661 h 6857985"/>
                <a:gd name="connsiteX5152" fmla="*/ 5211823 w 6868353"/>
                <a:gd name="connsiteY5152" fmla="*/ 1020219 h 6857985"/>
                <a:gd name="connsiteX5153" fmla="*/ 5250683 w 6868353"/>
                <a:gd name="connsiteY5153" fmla="*/ 1048718 h 6857985"/>
                <a:gd name="connsiteX5154" fmla="*/ 5276237 w 6868353"/>
                <a:gd name="connsiteY5154" fmla="*/ 1055003 h 6857985"/>
                <a:gd name="connsiteX5155" fmla="*/ 5326339 w 6868353"/>
                <a:gd name="connsiteY5155" fmla="*/ 1122618 h 6857985"/>
                <a:gd name="connsiteX5156" fmla="*/ 5337255 w 6868353"/>
                <a:gd name="connsiteY5156" fmla="*/ 1123283 h 6857985"/>
                <a:gd name="connsiteX5157" fmla="*/ 5363983 w 6868353"/>
                <a:gd name="connsiteY5157" fmla="*/ 1164127 h 6857985"/>
                <a:gd name="connsiteX5158" fmla="*/ 5321583 w 6868353"/>
                <a:gd name="connsiteY5158" fmla="*/ 1133547 h 6857985"/>
                <a:gd name="connsiteX5159" fmla="*/ 5311147 w 6868353"/>
                <a:gd name="connsiteY5159" fmla="*/ 1105615 h 6857985"/>
                <a:gd name="connsiteX5160" fmla="*/ 5291287 w 6868353"/>
                <a:gd name="connsiteY5160" fmla="*/ 1099570 h 6857985"/>
                <a:gd name="connsiteX5161" fmla="*/ 5237475 w 6868353"/>
                <a:gd name="connsiteY5161" fmla="*/ 1054027 h 6857985"/>
                <a:gd name="connsiteX5162" fmla="*/ 5274651 w 6868353"/>
                <a:gd name="connsiteY5162" fmla="*/ 1099075 h 6857985"/>
                <a:gd name="connsiteX5163" fmla="*/ 5259347 w 6868353"/>
                <a:gd name="connsiteY5163" fmla="*/ 1082157 h 6857985"/>
                <a:gd name="connsiteX5164" fmla="*/ 5213239 w 6868353"/>
                <a:gd name="connsiteY5164" fmla="*/ 1059052 h 6857985"/>
                <a:gd name="connsiteX5165" fmla="*/ 5188775 w 6868353"/>
                <a:gd name="connsiteY5165" fmla="*/ 1036981 h 6857985"/>
                <a:gd name="connsiteX5166" fmla="*/ 5213535 w 6868353"/>
                <a:gd name="connsiteY5166" fmla="*/ 1049482 h 6857985"/>
                <a:gd name="connsiteX5167" fmla="*/ 5250599 w 6868353"/>
                <a:gd name="connsiteY5167" fmla="*/ 1076466 h 6857985"/>
                <a:gd name="connsiteX5168" fmla="*/ 5224239 w 6868353"/>
                <a:gd name="connsiteY5168" fmla="*/ 1047882 h 6857985"/>
                <a:gd name="connsiteX5169" fmla="*/ 5208595 w 6868353"/>
                <a:gd name="connsiteY5169" fmla="*/ 1033499 h 6857985"/>
                <a:gd name="connsiteX5170" fmla="*/ 5193333 w 6868353"/>
                <a:gd name="connsiteY5170" fmla="*/ 1022060 h 6857985"/>
                <a:gd name="connsiteX5171" fmla="*/ 5179755 w 6868353"/>
                <a:gd name="connsiteY5171" fmla="*/ 1031687 h 6857985"/>
                <a:gd name="connsiteX5172" fmla="*/ 5098507 w 6868353"/>
                <a:gd name="connsiteY5172" fmla="*/ 984062 h 6857985"/>
                <a:gd name="connsiteX5173" fmla="*/ 5100391 w 6868353"/>
                <a:gd name="connsiteY5173" fmla="*/ 978413 h 6857985"/>
                <a:gd name="connsiteX5174" fmla="*/ 5041595 w 6868353"/>
                <a:gd name="connsiteY5174" fmla="*/ 942936 h 6857985"/>
                <a:gd name="connsiteX5175" fmla="*/ 5075007 w 6868353"/>
                <a:gd name="connsiteY5175" fmla="*/ 973727 h 6857985"/>
                <a:gd name="connsiteX5176" fmla="*/ 5063951 w 6868353"/>
                <a:gd name="connsiteY5176" fmla="*/ 974393 h 6857985"/>
                <a:gd name="connsiteX5177" fmla="*/ 4971067 w 6868353"/>
                <a:gd name="connsiteY5177" fmla="*/ 909341 h 6857985"/>
                <a:gd name="connsiteX5178" fmla="*/ 4954063 w 6868353"/>
                <a:gd name="connsiteY5178" fmla="*/ 891205 h 6857985"/>
                <a:gd name="connsiteX5179" fmla="*/ 4927335 w 6868353"/>
                <a:gd name="connsiteY5179" fmla="*/ 874925 h 6857985"/>
                <a:gd name="connsiteX5180" fmla="*/ 4938335 w 6868353"/>
                <a:gd name="connsiteY5180" fmla="*/ 873594 h 6857985"/>
                <a:gd name="connsiteX5181" fmla="*/ 4905715 w 6868353"/>
                <a:gd name="connsiteY5181" fmla="*/ 855246 h 6857985"/>
                <a:gd name="connsiteX5182" fmla="*/ 4940755 w 6868353"/>
                <a:gd name="connsiteY5182" fmla="*/ 884339 h 6857985"/>
                <a:gd name="connsiteX5183" fmla="*/ 4886137 w 6868353"/>
                <a:gd name="connsiteY5183" fmla="*/ 868625 h 6857985"/>
                <a:gd name="connsiteX5184" fmla="*/ 4871555 w 6868353"/>
                <a:gd name="connsiteY5184" fmla="*/ 842632 h 6857985"/>
                <a:gd name="connsiteX5185" fmla="*/ 4847077 w 6868353"/>
                <a:gd name="connsiteY5185" fmla="*/ 834577 h 6857985"/>
                <a:gd name="connsiteX5186" fmla="*/ 4910983 w 6868353"/>
                <a:gd name="connsiteY5186" fmla="*/ 915442 h 6857985"/>
                <a:gd name="connsiteX5187" fmla="*/ 4866587 w 6868353"/>
                <a:gd name="connsiteY5187" fmla="*/ 867775 h 6857985"/>
                <a:gd name="connsiteX5188" fmla="*/ 4826579 w 6868353"/>
                <a:gd name="connsiteY5188" fmla="*/ 836233 h 6857985"/>
                <a:gd name="connsiteX5189" fmla="*/ 4805483 w 6868353"/>
                <a:gd name="connsiteY5189" fmla="*/ 820321 h 6857985"/>
                <a:gd name="connsiteX5190" fmla="*/ 4785055 w 6868353"/>
                <a:gd name="connsiteY5190" fmla="*/ 804776 h 6857985"/>
                <a:gd name="connsiteX5191" fmla="*/ 4811331 w 6868353"/>
                <a:gd name="connsiteY5191" fmla="*/ 806078 h 6857985"/>
                <a:gd name="connsiteX5192" fmla="*/ 4774013 w 6868353"/>
                <a:gd name="connsiteY5192" fmla="*/ 806602 h 6857985"/>
                <a:gd name="connsiteX5193" fmla="*/ 4810481 w 6868353"/>
                <a:gd name="connsiteY5193" fmla="*/ 831122 h 6857985"/>
                <a:gd name="connsiteX5194" fmla="*/ 4846879 w 6868353"/>
                <a:gd name="connsiteY5194" fmla="*/ 856931 h 6857985"/>
                <a:gd name="connsiteX5195" fmla="*/ 4802283 w 6868353"/>
                <a:gd name="connsiteY5195" fmla="*/ 846356 h 6857985"/>
                <a:gd name="connsiteX5196" fmla="*/ 4808343 w 6868353"/>
                <a:gd name="connsiteY5196" fmla="*/ 842533 h 6857985"/>
                <a:gd name="connsiteX5197" fmla="*/ 4814487 w 6868353"/>
                <a:gd name="connsiteY5197" fmla="*/ 838810 h 6857985"/>
                <a:gd name="connsiteX5198" fmla="*/ 4768661 w 6868353"/>
                <a:gd name="connsiteY5198" fmla="*/ 807551 h 6857985"/>
                <a:gd name="connsiteX5199" fmla="*/ 4736029 w 6868353"/>
                <a:gd name="connsiteY5199" fmla="*/ 813185 h 6857985"/>
                <a:gd name="connsiteX5200" fmla="*/ 4715599 w 6868353"/>
                <a:gd name="connsiteY5200" fmla="*/ 811218 h 6857985"/>
                <a:gd name="connsiteX5201" fmla="*/ 4684595 w 6868353"/>
                <a:gd name="connsiteY5201" fmla="*/ 783002 h 6857985"/>
                <a:gd name="connsiteX5202" fmla="*/ 4723301 w 6868353"/>
                <a:gd name="connsiteY5202" fmla="*/ 798604 h 6857985"/>
                <a:gd name="connsiteX5203" fmla="*/ 4677915 w 6868353"/>
                <a:gd name="connsiteY5203" fmla="*/ 761852 h 6857985"/>
                <a:gd name="connsiteX5204" fmla="*/ 4684595 w 6868353"/>
                <a:gd name="connsiteY5204" fmla="*/ 778203 h 6857985"/>
                <a:gd name="connsiteX5205" fmla="*/ 4664055 w 6868353"/>
                <a:gd name="connsiteY5205" fmla="*/ 781643 h 6857985"/>
                <a:gd name="connsiteX5206" fmla="*/ 4674955 w 6868353"/>
                <a:gd name="connsiteY5206" fmla="*/ 779293 h 6857985"/>
                <a:gd name="connsiteX5207" fmla="*/ 4635767 w 6868353"/>
                <a:gd name="connsiteY5207" fmla="*/ 731683 h 6857985"/>
                <a:gd name="connsiteX5208" fmla="*/ 4661785 w 6868353"/>
                <a:gd name="connsiteY5208" fmla="*/ 728414 h 6857985"/>
                <a:gd name="connsiteX5209" fmla="*/ 3248142 w 6868353"/>
                <a:gd name="connsiteY5209" fmla="*/ 725072 h 6857985"/>
                <a:gd name="connsiteX5210" fmla="*/ 3288858 w 6868353"/>
                <a:gd name="connsiteY5210" fmla="*/ 726091 h 6857985"/>
                <a:gd name="connsiteX5211" fmla="*/ 3232244 w 6868353"/>
                <a:gd name="connsiteY5211" fmla="*/ 738719 h 6857985"/>
                <a:gd name="connsiteX5212" fmla="*/ 3255688 w 6868353"/>
                <a:gd name="connsiteY5212" fmla="*/ 733000 h 6857985"/>
                <a:gd name="connsiteX5213" fmla="*/ 3248142 w 6868353"/>
                <a:gd name="connsiteY5213" fmla="*/ 725072 h 6857985"/>
                <a:gd name="connsiteX5214" fmla="*/ 4445667 w 6868353"/>
                <a:gd name="connsiteY5214" fmla="*/ 722580 h 6857985"/>
                <a:gd name="connsiteX5215" fmla="*/ 4488619 w 6868353"/>
                <a:gd name="connsiteY5215" fmla="*/ 750399 h 6857985"/>
                <a:gd name="connsiteX5216" fmla="*/ 4449827 w 6868353"/>
                <a:gd name="connsiteY5216" fmla="*/ 732915 h 6857985"/>
                <a:gd name="connsiteX5217" fmla="*/ 4474801 w 6868353"/>
                <a:gd name="connsiteY5217" fmla="*/ 737233 h 6857985"/>
                <a:gd name="connsiteX5218" fmla="*/ 4445667 w 6868353"/>
                <a:gd name="connsiteY5218" fmla="*/ 722580 h 6857985"/>
                <a:gd name="connsiteX5219" fmla="*/ 4029703 w 6868353"/>
                <a:gd name="connsiteY5219" fmla="*/ 721196 h 6857985"/>
                <a:gd name="connsiteX5220" fmla="*/ 4060903 w 6868353"/>
                <a:gd name="connsiteY5220" fmla="*/ 724293 h 6857985"/>
                <a:gd name="connsiteX5221" fmla="*/ 4031343 w 6868353"/>
                <a:gd name="connsiteY5221" fmla="*/ 726148 h 6857985"/>
                <a:gd name="connsiteX5222" fmla="*/ 4029703 w 6868353"/>
                <a:gd name="connsiteY5222" fmla="*/ 721196 h 6857985"/>
                <a:gd name="connsiteX5223" fmla="*/ 4139703 w 6868353"/>
                <a:gd name="connsiteY5223" fmla="*/ 714043 h 6857985"/>
                <a:gd name="connsiteX5224" fmla="*/ 4214183 w 6868353"/>
                <a:gd name="connsiteY5224" fmla="*/ 725086 h 6857985"/>
                <a:gd name="connsiteX5225" fmla="*/ 4228707 w 6868353"/>
                <a:gd name="connsiteY5225" fmla="*/ 736680 h 6857985"/>
                <a:gd name="connsiteX5226" fmla="*/ 4139703 w 6868353"/>
                <a:gd name="connsiteY5226" fmla="*/ 714043 h 6857985"/>
                <a:gd name="connsiteX5227" fmla="*/ 3763533 w 6868353"/>
                <a:gd name="connsiteY5227" fmla="*/ 713308 h 6857985"/>
                <a:gd name="connsiteX5228" fmla="*/ 3801331 w 6868353"/>
                <a:gd name="connsiteY5228" fmla="*/ 722622 h 6857985"/>
                <a:gd name="connsiteX5229" fmla="*/ 3787035 w 6868353"/>
                <a:gd name="connsiteY5229" fmla="*/ 724745 h 6857985"/>
                <a:gd name="connsiteX5230" fmla="*/ 3737159 w 6868353"/>
                <a:gd name="connsiteY5230" fmla="*/ 717214 h 6857985"/>
                <a:gd name="connsiteX5231" fmla="*/ 3763533 w 6868353"/>
                <a:gd name="connsiteY5231" fmla="*/ 713308 h 6857985"/>
                <a:gd name="connsiteX5232" fmla="*/ 3584105 w 6868353"/>
                <a:gd name="connsiteY5232" fmla="*/ 712500 h 6857985"/>
                <a:gd name="connsiteX5233" fmla="*/ 3624523 w 6868353"/>
                <a:gd name="connsiteY5233" fmla="*/ 714397 h 6857985"/>
                <a:gd name="connsiteX5234" fmla="*/ 3659351 w 6868353"/>
                <a:gd name="connsiteY5234" fmla="*/ 720471 h 6857985"/>
                <a:gd name="connsiteX5235" fmla="*/ 3637023 w 6868353"/>
                <a:gd name="connsiteY5235" fmla="*/ 720499 h 6857985"/>
                <a:gd name="connsiteX5236" fmla="*/ 3615775 w 6868353"/>
                <a:gd name="connsiteY5236" fmla="*/ 720286 h 6857985"/>
                <a:gd name="connsiteX5237" fmla="*/ 3584105 w 6868353"/>
                <a:gd name="connsiteY5237" fmla="*/ 712500 h 6857985"/>
                <a:gd name="connsiteX5238" fmla="*/ 3667349 w 6868353"/>
                <a:gd name="connsiteY5238" fmla="*/ 709088 h 6857985"/>
                <a:gd name="connsiteX5239" fmla="*/ 3732499 w 6868353"/>
                <a:gd name="connsiteY5239" fmla="*/ 719975 h 6857985"/>
                <a:gd name="connsiteX5240" fmla="*/ 3667349 w 6868353"/>
                <a:gd name="connsiteY5240" fmla="*/ 709088 h 6857985"/>
                <a:gd name="connsiteX5241" fmla="*/ 4877587 w 6868353"/>
                <a:gd name="connsiteY5241" fmla="*/ 701160 h 6857985"/>
                <a:gd name="connsiteX5242" fmla="*/ 4934371 w 6868353"/>
                <a:gd name="connsiteY5242" fmla="*/ 740191 h 6857985"/>
                <a:gd name="connsiteX5243" fmla="*/ 4877587 w 6868353"/>
                <a:gd name="connsiteY5243" fmla="*/ 701160 h 6857985"/>
                <a:gd name="connsiteX5244" fmla="*/ 3276399 w 6868353"/>
                <a:gd name="connsiteY5244" fmla="*/ 701160 h 6857985"/>
                <a:gd name="connsiteX5245" fmla="*/ 3246471 w 6868353"/>
                <a:gd name="connsiteY5245" fmla="*/ 719394 h 6857985"/>
                <a:gd name="connsiteX5246" fmla="*/ 3217095 w 6868353"/>
                <a:gd name="connsiteY5246" fmla="*/ 722905 h 6857985"/>
                <a:gd name="connsiteX5247" fmla="*/ 3230941 w 6868353"/>
                <a:gd name="connsiteY5247" fmla="*/ 718318 h 6857985"/>
                <a:gd name="connsiteX5248" fmla="*/ 3208219 w 6868353"/>
                <a:gd name="connsiteY5248" fmla="*/ 717228 h 6857985"/>
                <a:gd name="connsiteX5249" fmla="*/ 3203745 w 6868353"/>
                <a:gd name="connsiteY5249" fmla="*/ 713123 h 6857985"/>
                <a:gd name="connsiteX5250" fmla="*/ 3201678 w 6868353"/>
                <a:gd name="connsiteY5250" fmla="*/ 722297 h 6857985"/>
                <a:gd name="connsiteX5251" fmla="*/ 3174383 w 6868353"/>
                <a:gd name="connsiteY5251" fmla="*/ 732829 h 6857985"/>
                <a:gd name="connsiteX5252" fmla="*/ 3151038 w 6868353"/>
                <a:gd name="connsiteY5252" fmla="*/ 725001 h 6857985"/>
                <a:gd name="connsiteX5253" fmla="*/ 3193835 w 6868353"/>
                <a:gd name="connsiteY5253" fmla="*/ 709003 h 6857985"/>
                <a:gd name="connsiteX5254" fmla="*/ 3211928 w 6868353"/>
                <a:gd name="connsiteY5254" fmla="*/ 705903 h 6857985"/>
                <a:gd name="connsiteX5255" fmla="*/ 3232074 w 6868353"/>
                <a:gd name="connsiteY5255" fmla="*/ 703977 h 6857985"/>
                <a:gd name="connsiteX5256" fmla="*/ 3276399 w 6868353"/>
                <a:gd name="connsiteY5256" fmla="*/ 701160 h 6857985"/>
                <a:gd name="connsiteX5257" fmla="*/ 2781283 w 6868353"/>
                <a:gd name="connsiteY5257" fmla="*/ 699178 h 6857985"/>
                <a:gd name="connsiteX5258" fmla="*/ 2752133 w 6868353"/>
                <a:gd name="connsiteY5258" fmla="*/ 703566 h 6857985"/>
                <a:gd name="connsiteX5259" fmla="*/ 2723706 w 6868353"/>
                <a:gd name="connsiteY5259" fmla="*/ 708026 h 6857985"/>
                <a:gd name="connsiteX5260" fmla="*/ 2717406 w 6868353"/>
                <a:gd name="connsiteY5260" fmla="*/ 707006 h 6857985"/>
                <a:gd name="connsiteX5261" fmla="*/ 2736150 w 6868353"/>
                <a:gd name="connsiteY5261" fmla="*/ 710079 h 6857985"/>
                <a:gd name="connsiteX5262" fmla="*/ 2758221 w 6868353"/>
                <a:gd name="connsiteY5262" fmla="*/ 708960 h 6857985"/>
                <a:gd name="connsiteX5263" fmla="*/ 2771543 w 6868353"/>
                <a:gd name="connsiteY5263" fmla="*/ 701867 h 6857985"/>
                <a:gd name="connsiteX5264" fmla="*/ 2781283 w 6868353"/>
                <a:gd name="connsiteY5264" fmla="*/ 699178 h 6857985"/>
                <a:gd name="connsiteX5265" fmla="*/ 4425071 w 6868353"/>
                <a:gd name="connsiteY5265" fmla="*/ 698935 h 6857985"/>
                <a:gd name="connsiteX5266" fmla="*/ 4425079 w 6868353"/>
                <a:gd name="connsiteY5266" fmla="*/ 698942 h 6857985"/>
                <a:gd name="connsiteX5267" fmla="*/ 4417111 w 6868353"/>
                <a:gd name="connsiteY5267" fmla="*/ 701698 h 6857985"/>
                <a:gd name="connsiteX5268" fmla="*/ 3077832 w 6868353"/>
                <a:gd name="connsiteY5268" fmla="*/ 698513 h 6857985"/>
                <a:gd name="connsiteX5269" fmla="*/ 3096052 w 6868353"/>
                <a:gd name="connsiteY5269" fmla="*/ 701896 h 6857985"/>
                <a:gd name="connsiteX5270" fmla="*/ 3080337 w 6868353"/>
                <a:gd name="connsiteY5270" fmla="*/ 701642 h 6857985"/>
                <a:gd name="connsiteX5271" fmla="*/ 3086609 w 6868353"/>
                <a:gd name="connsiteY5271" fmla="*/ 718290 h 6857985"/>
                <a:gd name="connsiteX5272" fmla="*/ 3061721 w 6868353"/>
                <a:gd name="connsiteY5272" fmla="*/ 717710 h 6857985"/>
                <a:gd name="connsiteX5273" fmla="*/ 3051414 w 6868353"/>
                <a:gd name="connsiteY5273" fmla="*/ 722056 h 6857985"/>
                <a:gd name="connsiteX5274" fmla="*/ 3039537 w 6868353"/>
                <a:gd name="connsiteY5274" fmla="*/ 718715 h 6857985"/>
                <a:gd name="connsiteX5275" fmla="*/ 2994843 w 6868353"/>
                <a:gd name="connsiteY5275" fmla="*/ 725680 h 6857985"/>
                <a:gd name="connsiteX5276" fmla="*/ 3002983 w 6868353"/>
                <a:gd name="connsiteY5276" fmla="*/ 732802 h 6857985"/>
                <a:gd name="connsiteX5277" fmla="*/ 2964192 w 6868353"/>
                <a:gd name="connsiteY5277" fmla="*/ 741437 h 6857985"/>
                <a:gd name="connsiteX5278" fmla="*/ 2988797 w 6868353"/>
                <a:gd name="connsiteY5278" fmla="*/ 724010 h 6857985"/>
                <a:gd name="connsiteX5279" fmla="*/ 2979454 w 6868353"/>
                <a:gd name="connsiteY5279" fmla="*/ 764882 h 6857985"/>
                <a:gd name="connsiteX5280" fmla="*/ 2901816 w 6868353"/>
                <a:gd name="connsiteY5280" fmla="*/ 768619 h 6857985"/>
                <a:gd name="connsiteX5281" fmla="*/ 2835192 w 6868353"/>
                <a:gd name="connsiteY5281" fmla="*/ 790492 h 6857985"/>
                <a:gd name="connsiteX5282" fmla="*/ 2793514 w 6868353"/>
                <a:gd name="connsiteY5282" fmla="*/ 800218 h 6857985"/>
                <a:gd name="connsiteX5283" fmla="*/ 2759862 w 6868353"/>
                <a:gd name="connsiteY5283" fmla="*/ 809448 h 6857985"/>
                <a:gd name="connsiteX5284" fmla="*/ 2761958 w 6868353"/>
                <a:gd name="connsiteY5284" fmla="*/ 824087 h 6857985"/>
                <a:gd name="connsiteX5285" fmla="*/ 2693664 w 6868353"/>
                <a:gd name="connsiteY5285" fmla="*/ 849739 h 6857985"/>
                <a:gd name="connsiteX5286" fmla="*/ 2728462 w 6868353"/>
                <a:gd name="connsiteY5286" fmla="*/ 822869 h 6857985"/>
                <a:gd name="connsiteX5287" fmla="*/ 2678926 w 6868353"/>
                <a:gd name="connsiteY5287" fmla="*/ 833105 h 6857985"/>
                <a:gd name="connsiteX5288" fmla="*/ 2703757 w 6868353"/>
                <a:gd name="connsiteY5288" fmla="*/ 827994 h 6857985"/>
                <a:gd name="connsiteX5289" fmla="*/ 2716329 w 6868353"/>
                <a:gd name="connsiteY5289" fmla="*/ 820731 h 6857985"/>
                <a:gd name="connsiteX5290" fmla="*/ 2679393 w 6868353"/>
                <a:gd name="connsiteY5290" fmla="*/ 823789 h 6857985"/>
                <a:gd name="connsiteX5291" fmla="*/ 2738613 w 6868353"/>
                <a:gd name="connsiteY5291" fmla="*/ 810015 h 6857985"/>
                <a:gd name="connsiteX5292" fmla="*/ 2813716 w 6868353"/>
                <a:gd name="connsiteY5292" fmla="*/ 790081 h 6857985"/>
                <a:gd name="connsiteX5293" fmla="*/ 2931659 w 6868353"/>
                <a:gd name="connsiteY5293" fmla="*/ 751687 h 6857985"/>
                <a:gd name="connsiteX5294" fmla="*/ 2848684 w 6868353"/>
                <a:gd name="connsiteY5294" fmla="*/ 747029 h 6857985"/>
                <a:gd name="connsiteX5295" fmla="*/ 2816392 w 6868353"/>
                <a:gd name="connsiteY5295" fmla="*/ 758964 h 6857985"/>
                <a:gd name="connsiteX5296" fmla="*/ 2833649 w 6868353"/>
                <a:gd name="connsiteY5296" fmla="*/ 772314 h 6857985"/>
                <a:gd name="connsiteX5297" fmla="*/ 2812853 w 6868353"/>
                <a:gd name="connsiteY5297" fmla="*/ 762970 h 6857985"/>
                <a:gd name="connsiteX5298" fmla="*/ 2805009 w 6868353"/>
                <a:gd name="connsiteY5298" fmla="*/ 780242 h 6857985"/>
                <a:gd name="connsiteX5299" fmla="*/ 2786067 w 6868353"/>
                <a:gd name="connsiteY5299" fmla="*/ 783880 h 6857985"/>
                <a:gd name="connsiteX5300" fmla="*/ 2772037 w 6868353"/>
                <a:gd name="connsiteY5300" fmla="*/ 787505 h 6857985"/>
                <a:gd name="connsiteX5301" fmla="*/ 2751156 w 6868353"/>
                <a:gd name="connsiteY5301" fmla="*/ 792899 h 6857985"/>
                <a:gd name="connsiteX5302" fmla="*/ 2689643 w 6868353"/>
                <a:gd name="connsiteY5302" fmla="*/ 802002 h 6857985"/>
                <a:gd name="connsiteX5303" fmla="*/ 2701818 w 6868353"/>
                <a:gd name="connsiteY5303" fmla="*/ 804083 h 6857985"/>
                <a:gd name="connsiteX5304" fmla="*/ 2689275 w 6868353"/>
                <a:gd name="connsiteY5304" fmla="*/ 811331 h 6857985"/>
                <a:gd name="connsiteX5305" fmla="*/ 2717518 w 6868353"/>
                <a:gd name="connsiteY5305" fmla="*/ 802002 h 6857985"/>
                <a:gd name="connsiteX5306" fmla="*/ 2692036 w 6868353"/>
                <a:gd name="connsiteY5306" fmla="*/ 816527 h 6857985"/>
                <a:gd name="connsiteX5307" fmla="*/ 2640758 w 6868353"/>
                <a:gd name="connsiteY5307" fmla="*/ 820448 h 6857985"/>
                <a:gd name="connsiteX5308" fmla="*/ 2598797 w 6868353"/>
                <a:gd name="connsiteY5308" fmla="*/ 835950 h 6857985"/>
                <a:gd name="connsiteX5309" fmla="*/ 2608310 w 6868353"/>
                <a:gd name="connsiteY5309" fmla="*/ 856025 h 6857985"/>
                <a:gd name="connsiteX5310" fmla="*/ 2528690 w 6868353"/>
                <a:gd name="connsiteY5310" fmla="*/ 874302 h 6857985"/>
                <a:gd name="connsiteX5311" fmla="*/ 2504199 w 6868353"/>
                <a:gd name="connsiteY5311" fmla="*/ 871994 h 6857985"/>
                <a:gd name="connsiteX5312" fmla="*/ 2528535 w 6868353"/>
                <a:gd name="connsiteY5312" fmla="*/ 865015 h 6857985"/>
                <a:gd name="connsiteX5313" fmla="*/ 2507143 w 6868353"/>
                <a:gd name="connsiteY5313" fmla="*/ 867507 h 6857985"/>
                <a:gd name="connsiteX5314" fmla="*/ 2513457 w 6868353"/>
                <a:gd name="connsiteY5314" fmla="*/ 877459 h 6857985"/>
                <a:gd name="connsiteX5315" fmla="*/ 2468339 w 6868353"/>
                <a:gd name="connsiteY5315" fmla="*/ 897463 h 6857985"/>
                <a:gd name="connsiteX5316" fmla="*/ 2458839 w 6868353"/>
                <a:gd name="connsiteY5316" fmla="*/ 892112 h 6857985"/>
                <a:gd name="connsiteX5317" fmla="*/ 2459349 w 6868353"/>
                <a:gd name="connsiteY5317" fmla="*/ 901441 h 6857985"/>
                <a:gd name="connsiteX5318" fmla="*/ 2413706 w 6868353"/>
                <a:gd name="connsiteY5318" fmla="*/ 912158 h 6857985"/>
                <a:gd name="connsiteX5319" fmla="*/ 2410308 w 6868353"/>
                <a:gd name="connsiteY5319" fmla="*/ 907274 h 6857985"/>
                <a:gd name="connsiteX5320" fmla="*/ 2419326 w 6868353"/>
                <a:gd name="connsiteY5320" fmla="*/ 903253 h 6857985"/>
                <a:gd name="connsiteX5321" fmla="*/ 2416099 w 6868353"/>
                <a:gd name="connsiteY5321" fmla="*/ 898341 h 6857985"/>
                <a:gd name="connsiteX5322" fmla="*/ 2458471 w 6868353"/>
                <a:gd name="connsiteY5322" fmla="*/ 882683 h 6857985"/>
                <a:gd name="connsiteX5323" fmla="*/ 2480202 w 6868353"/>
                <a:gd name="connsiteY5323" fmla="*/ 888969 h 6857985"/>
                <a:gd name="connsiteX5324" fmla="*/ 2458160 w 6868353"/>
                <a:gd name="connsiteY5324" fmla="*/ 873297 h 6857985"/>
                <a:gd name="connsiteX5325" fmla="*/ 2519970 w 6868353"/>
                <a:gd name="connsiteY5325" fmla="*/ 857498 h 6857985"/>
                <a:gd name="connsiteX5326" fmla="*/ 2568628 w 6868353"/>
                <a:gd name="connsiteY5326" fmla="*/ 855742 h 6857985"/>
                <a:gd name="connsiteX5327" fmla="*/ 2516020 w 6868353"/>
                <a:gd name="connsiteY5327" fmla="*/ 854241 h 6857985"/>
                <a:gd name="connsiteX5328" fmla="*/ 2571742 w 6868353"/>
                <a:gd name="connsiteY5328" fmla="*/ 832694 h 6857985"/>
                <a:gd name="connsiteX5329" fmla="*/ 2574800 w 6868353"/>
                <a:gd name="connsiteY5329" fmla="*/ 837748 h 6857985"/>
                <a:gd name="connsiteX5330" fmla="*/ 2605535 w 6868353"/>
                <a:gd name="connsiteY5330" fmla="*/ 832142 h 6857985"/>
                <a:gd name="connsiteX5331" fmla="*/ 2584172 w 6868353"/>
                <a:gd name="connsiteY5331" fmla="*/ 824766 h 6857985"/>
                <a:gd name="connsiteX5332" fmla="*/ 2652070 w 6868353"/>
                <a:gd name="connsiteY5332" fmla="*/ 814446 h 6857985"/>
                <a:gd name="connsiteX5333" fmla="*/ 2640022 w 6868353"/>
                <a:gd name="connsiteY5333" fmla="*/ 810000 h 6857985"/>
                <a:gd name="connsiteX5334" fmla="*/ 2605932 w 6868353"/>
                <a:gd name="connsiteY5334" fmla="*/ 813285 h 6857985"/>
                <a:gd name="connsiteX5335" fmla="*/ 2629772 w 6868353"/>
                <a:gd name="connsiteY5335" fmla="*/ 808075 h 6857985"/>
                <a:gd name="connsiteX5336" fmla="*/ 2655638 w 6868353"/>
                <a:gd name="connsiteY5336" fmla="*/ 800982 h 6857985"/>
                <a:gd name="connsiteX5337" fmla="*/ 2664670 w 6868353"/>
                <a:gd name="connsiteY5337" fmla="*/ 807183 h 6857985"/>
                <a:gd name="connsiteX5338" fmla="*/ 2761363 w 6868353"/>
                <a:gd name="connsiteY5338" fmla="*/ 771833 h 6857985"/>
                <a:gd name="connsiteX5339" fmla="*/ 2819733 w 6868353"/>
                <a:gd name="connsiteY5339" fmla="*/ 753867 h 6857985"/>
                <a:gd name="connsiteX5340" fmla="*/ 2855791 w 6868353"/>
                <a:gd name="connsiteY5340" fmla="*/ 739059 h 6857985"/>
                <a:gd name="connsiteX5341" fmla="*/ 2899268 w 6868353"/>
                <a:gd name="connsiteY5341" fmla="*/ 739172 h 6857985"/>
                <a:gd name="connsiteX5342" fmla="*/ 2928106 w 6868353"/>
                <a:gd name="connsiteY5342" fmla="*/ 731612 h 6857985"/>
                <a:gd name="connsiteX5343" fmla="*/ 2994120 w 6868353"/>
                <a:gd name="connsiteY5343" fmla="*/ 710929 h 6857985"/>
                <a:gd name="connsiteX5344" fmla="*/ 3043458 w 6868353"/>
                <a:gd name="connsiteY5344" fmla="*/ 714907 h 6857985"/>
                <a:gd name="connsiteX5345" fmla="*/ 3068814 w 6868353"/>
                <a:gd name="connsiteY5345" fmla="*/ 712472 h 6857985"/>
                <a:gd name="connsiteX5346" fmla="*/ 3061990 w 6868353"/>
                <a:gd name="connsiteY5346" fmla="*/ 705634 h 6857985"/>
                <a:gd name="connsiteX5347" fmla="*/ 3029315 w 6868353"/>
                <a:gd name="connsiteY5347" fmla="*/ 706115 h 6857985"/>
                <a:gd name="connsiteX5348" fmla="*/ 3046106 w 6868353"/>
                <a:gd name="connsiteY5348" fmla="*/ 701613 h 6857985"/>
                <a:gd name="connsiteX5349" fmla="*/ 3062245 w 6868353"/>
                <a:gd name="connsiteY5349" fmla="*/ 699249 h 6857985"/>
                <a:gd name="connsiteX5350" fmla="*/ 3077832 w 6868353"/>
                <a:gd name="connsiteY5350" fmla="*/ 698513 h 6857985"/>
                <a:gd name="connsiteX5351" fmla="*/ 4060317 w 6868353"/>
                <a:gd name="connsiteY5351" fmla="*/ 697799 h 6857985"/>
                <a:gd name="connsiteX5352" fmla="*/ 4073587 w 6868353"/>
                <a:gd name="connsiteY5352" fmla="*/ 699291 h 6857985"/>
                <a:gd name="connsiteX5353" fmla="*/ 4091455 w 6868353"/>
                <a:gd name="connsiteY5353" fmla="*/ 702321 h 6857985"/>
                <a:gd name="connsiteX5354" fmla="*/ 4105047 w 6868353"/>
                <a:gd name="connsiteY5354" fmla="*/ 704600 h 6857985"/>
                <a:gd name="connsiteX5355" fmla="*/ 4139603 w 6868353"/>
                <a:gd name="connsiteY5355" fmla="*/ 725850 h 6857985"/>
                <a:gd name="connsiteX5356" fmla="*/ 4060379 w 6868353"/>
                <a:gd name="connsiteY5356" fmla="*/ 700735 h 6857985"/>
                <a:gd name="connsiteX5357" fmla="*/ 4060317 w 6868353"/>
                <a:gd name="connsiteY5357" fmla="*/ 697799 h 6857985"/>
                <a:gd name="connsiteX5358" fmla="*/ 2264986 w 6868353"/>
                <a:gd name="connsiteY5358" fmla="*/ 697125 h 6857985"/>
                <a:gd name="connsiteX5359" fmla="*/ 2162814 w 6868353"/>
                <a:gd name="connsiteY5359" fmla="*/ 710914 h 6857985"/>
                <a:gd name="connsiteX5360" fmla="*/ 2242774 w 6868353"/>
                <a:gd name="connsiteY5360" fmla="*/ 710008 h 6857985"/>
                <a:gd name="connsiteX5361" fmla="*/ 2140347 w 6868353"/>
                <a:gd name="connsiteY5361" fmla="*/ 725467 h 6857985"/>
                <a:gd name="connsiteX5362" fmla="*/ 2121348 w 6868353"/>
                <a:gd name="connsiteY5362" fmla="*/ 735986 h 6857985"/>
                <a:gd name="connsiteX5363" fmla="*/ 2140148 w 6868353"/>
                <a:gd name="connsiteY5363" fmla="*/ 733226 h 6857985"/>
                <a:gd name="connsiteX5364" fmla="*/ 2155707 w 6868353"/>
                <a:gd name="connsiteY5364" fmla="*/ 731300 h 6857985"/>
                <a:gd name="connsiteX5365" fmla="*/ 2174494 w 6868353"/>
                <a:gd name="connsiteY5365" fmla="*/ 734372 h 6857985"/>
                <a:gd name="connsiteX5366" fmla="*/ 2269601 w 6868353"/>
                <a:gd name="connsiteY5366" fmla="*/ 719380 h 6857985"/>
                <a:gd name="connsiteX5367" fmla="*/ 2282768 w 6868353"/>
                <a:gd name="connsiteY5367" fmla="*/ 719352 h 6857985"/>
                <a:gd name="connsiteX5368" fmla="*/ 2298001 w 6868353"/>
                <a:gd name="connsiteY5368" fmla="*/ 715826 h 6857985"/>
                <a:gd name="connsiteX5369" fmla="*/ 2315102 w 6868353"/>
                <a:gd name="connsiteY5369" fmla="*/ 710503 h 6857985"/>
                <a:gd name="connsiteX5370" fmla="*/ 2264986 w 6868353"/>
                <a:gd name="connsiteY5370" fmla="*/ 697125 h 6857985"/>
                <a:gd name="connsiteX5371" fmla="*/ 2399904 w 6868353"/>
                <a:gd name="connsiteY5371" fmla="*/ 695398 h 6857985"/>
                <a:gd name="connsiteX5372" fmla="*/ 2305999 w 6868353"/>
                <a:gd name="connsiteY5372" fmla="*/ 733778 h 6857985"/>
                <a:gd name="connsiteX5373" fmla="*/ 2380508 w 6868353"/>
                <a:gd name="connsiteY5373" fmla="*/ 703934 h 6857985"/>
                <a:gd name="connsiteX5374" fmla="*/ 2403273 w 6868353"/>
                <a:gd name="connsiteY5374" fmla="*/ 700282 h 6857985"/>
                <a:gd name="connsiteX5375" fmla="*/ 2390348 w 6868353"/>
                <a:gd name="connsiteY5375" fmla="*/ 709144 h 6857985"/>
                <a:gd name="connsiteX5376" fmla="*/ 2399904 w 6868353"/>
                <a:gd name="connsiteY5376" fmla="*/ 695398 h 6857985"/>
                <a:gd name="connsiteX5377" fmla="*/ 3820149 w 6868353"/>
                <a:gd name="connsiteY5377" fmla="*/ 693478 h 6857985"/>
                <a:gd name="connsiteX5378" fmla="*/ 3852383 w 6868353"/>
                <a:gd name="connsiteY5378" fmla="*/ 694747 h 6857985"/>
                <a:gd name="connsiteX5379" fmla="*/ 3818631 w 6868353"/>
                <a:gd name="connsiteY5379" fmla="*/ 700693 h 6857985"/>
                <a:gd name="connsiteX5380" fmla="*/ 3820149 w 6868353"/>
                <a:gd name="connsiteY5380" fmla="*/ 693478 h 6857985"/>
                <a:gd name="connsiteX5381" fmla="*/ 4433223 w 6868353"/>
                <a:gd name="connsiteY5381" fmla="*/ 691632 h 6857985"/>
                <a:gd name="connsiteX5382" fmla="*/ 4468035 w 6868353"/>
                <a:gd name="connsiteY5382" fmla="*/ 704911 h 6857985"/>
                <a:gd name="connsiteX5383" fmla="*/ 4452065 w 6868353"/>
                <a:gd name="connsiteY5383" fmla="*/ 709300 h 6857985"/>
                <a:gd name="connsiteX5384" fmla="*/ 4491917 w 6868353"/>
                <a:gd name="connsiteY5384" fmla="*/ 721022 h 6857985"/>
                <a:gd name="connsiteX5385" fmla="*/ 4515079 w 6868353"/>
                <a:gd name="connsiteY5385" fmla="*/ 743022 h 6857985"/>
                <a:gd name="connsiteX5386" fmla="*/ 4466081 w 6868353"/>
                <a:gd name="connsiteY5386" fmla="*/ 722495 h 6857985"/>
                <a:gd name="connsiteX5387" fmla="*/ 4433223 w 6868353"/>
                <a:gd name="connsiteY5387" fmla="*/ 691632 h 6857985"/>
                <a:gd name="connsiteX5388" fmla="*/ 5340737 w 6868353"/>
                <a:gd name="connsiteY5388" fmla="*/ 690755 h 6857985"/>
                <a:gd name="connsiteX5389" fmla="*/ 5359027 w 6868353"/>
                <a:gd name="connsiteY5389" fmla="*/ 708352 h 6857985"/>
                <a:gd name="connsiteX5390" fmla="*/ 5395327 w 6868353"/>
                <a:gd name="connsiteY5390" fmla="*/ 726587 h 6857985"/>
                <a:gd name="connsiteX5391" fmla="*/ 5387343 w 6868353"/>
                <a:gd name="connsiteY5391" fmla="*/ 731995 h 6857985"/>
                <a:gd name="connsiteX5392" fmla="*/ 5412555 w 6868353"/>
                <a:gd name="connsiteY5392" fmla="*/ 746279 h 6857985"/>
                <a:gd name="connsiteX5393" fmla="*/ 5433027 w 6868353"/>
                <a:gd name="connsiteY5393" fmla="*/ 757378 h 6857985"/>
                <a:gd name="connsiteX5394" fmla="*/ 5426811 w 6868353"/>
                <a:gd name="connsiteY5394" fmla="*/ 774197 h 6857985"/>
                <a:gd name="connsiteX5395" fmla="*/ 5399151 w 6868353"/>
                <a:gd name="connsiteY5395" fmla="*/ 757081 h 6857985"/>
                <a:gd name="connsiteX5396" fmla="*/ 5376907 w 6868353"/>
                <a:gd name="connsiteY5396" fmla="*/ 736978 h 6857985"/>
                <a:gd name="connsiteX5397" fmla="*/ 5340737 w 6868353"/>
                <a:gd name="connsiteY5397" fmla="*/ 690755 h 6857985"/>
                <a:gd name="connsiteX5398" fmla="*/ 4310763 w 6868353"/>
                <a:gd name="connsiteY5398" fmla="*/ 690301 h 6857985"/>
                <a:gd name="connsiteX5399" fmla="*/ 4340491 w 6868353"/>
                <a:gd name="connsiteY5399" fmla="*/ 703439 h 6857985"/>
                <a:gd name="connsiteX5400" fmla="*/ 4344499 w 6868353"/>
                <a:gd name="connsiteY5400" fmla="*/ 719394 h 6857985"/>
                <a:gd name="connsiteX5401" fmla="*/ 4359675 w 6868353"/>
                <a:gd name="connsiteY5401" fmla="*/ 720003 h 6857985"/>
                <a:gd name="connsiteX5402" fmla="*/ 4404115 w 6868353"/>
                <a:gd name="connsiteY5402" fmla="*/ 734726 h 6857985"/>
                <a:gd name="connsiteX5403" fmla="*/ 4379439 w 6868353"/>
                <a:gd name="connsiteY5403" fmla="*/ 721928 h 6857985"/>
                <a:gd name="connsiteX5404" fmla="*/ 4378165 w 6868353"/>
                <a:gd name="connsiteY5404" fmla="*/ 715614 h 6857985"/>
                <a:gd name="connsiteX5405" fmla="*/ 4392605 w 6868353"/>
                <a:gd name="connsiteY5405" fmla="*/ 717738 h 6857985"/>
                <a:gd name="connsiteX5406" fmla="*/ 4414449 w 6868353"/>
                <a:gd name="connsiteY5406" fmla="*/ 731668 h 6857985"/>
                <a:gd name="connsiteX5407" fmla="*/ 4390099 w 6868353"/>
                <a:gd name="connsiteY5407" fmla="*/ 721517 h 6857985"/>
                <a:gd name="connsiteX5408" fmla="*/ 4466903 w 6868353"/>
                <a:gd name="connsiteY5408" fmla="*/ 762205 h 6857985"/>
                <a:gd name="connsiteX5409" fmla="*/ 4472903 w 6868353"/>
                <a:gd name="connsiteY5409" fmla="*/ 754886 h 6857985"/>
                <a:gd name="connsiteX5410" fmla="*/ 4434127 w 6868353"/>
                <a:gd name="connsiteY5410" fmla="*/ 737430 h 6857985"/>
                <a:gd name="connsiteX5411" fmla="*/ 4449135 w 6868353"/>
                <a:gd name="connsiteY5411" fmla="*/ 738789 h 6857985"/>
                <a:gd name="connsiteX5412" fmla="*/ 4502379 w 6868353"/>
                <a:gd name="connsiteY5412" fmla="*/ 763578 h 6857985"/>
                <a:gd name="connsiteX5413" fmla="*/ 4510789 w 6868353"/>
                <a:gd name="connsiteY5413" fmla="*/ 778160 h 6857985"/>
                <a:gd name="connsiteX5414" fmla="*/ 4358797 w 6868353"/>
                <a:gd name="connsiteY5414" fmla="*/ 731781 h 6857985"/>
                <a:gd name="connsiteX5415" fmla="*/ 4299833 w 6868353"/>
                <a:gd name="connsiteY5415" fmla="*/ 705619 h 6857985"/>
                <a:gd name="connsiteX5416" fmla="*/ 4300499 w 6868353"/>
                <a:gd name="connsiteY5416" fmla="*/ 693812 h 6857985"/>
                <a:gd name="connsiteX5417" fmla="*/ 4310763 w 6868353"/>
                <a:gd name="connsiteY5417" fmla="*/ 690301 h 6857985"/>
                <a:gd name="connsiteX5418" fmla="*/ 1541848 w 6868353"/>
                <a:gd name="connsiteY5418" fmla="*/ 688300 h 6857985"/>
                <a:gd name="connsiteX5419" fmla="*/ 1487461 w 6868353"/>
                <a:gd name="connsiteY5419" fmla="*/ 731781 h 6857985"/>
                <a:gd name="connsiteX5420" fmla="*/ 1473318 w 6868353"/>
                <a:gd name="connsiteY5420" fmla="*/ 735264 h 6857985"/>
                <a:gd name="connsiteX5421" fmla="*/ 1502000 w 6868353"/>
                <a:gd name="connsiteY5421" fmla="*/ 713335 h 6857985"/>
                <a:gd name="connsiteX5422" fmla="*/ 1435589 w 6868353"/>
                <a:gd name="connsiteY5422" fmla="*/ 752408 h 6857985"/>
                <a:gd name="connsiteX5423" fmla="*/ 1411550 w 6868353"/>
                <a:gd name="connsiteY5423" fmla="*/ 769836 h 6857985"/>
                <a:gd name="connsiteX5424" fmla="*/ 1370438 w 6868353"/>
                <a:gd name="connsiteY5424" fmla="*/ 802779 h 6857985"/>
                <a:gd name="connsiteX5425" fmla="*/ 1358617 w 6868353"/>
                <a:gd name="connsiteY5425" fmla="*/ 801293 h 6857985"/>
                <a:gd name="connsiteX5426" fmla="*/ 1397875 w 6868353"/>
                <a:gd name="connsiteY5426" fmla="*/ 764598 h 6857985"/>
                <a:gd name="connsiteX5427" fmla="*/ 1410715 w 6868353"/>
                <a:gd name="connsiteY5427" fmla="*/ 756896 h 6857985"/>
                <a:gd name="connsiteX5428" fmla="*/ 1427378 w 6868353"/>
                <a:gd name="connsiteY5428" fmla="*/ 749846 h 6857985"/>
                <a:gd name="connsiteX5429" fmla="*/ 1440445 w 6868353"/>
                <a:gd name="connsiteY5429" fmla="*/ 738492 h 6857985"/>
                <a:gd name="connsiteX5430" fmla="*/ 1445018 w 6868353"/>
                <a:gd name="connsiteY5430" fmla="*/ 742328 h 6857985"/>
                <a:gd name="connsiteX5431" fmla="*/ 1537790 w 6868353"/>
                <a:gd name="connsiteY5431" fmla="*/ 689763 h 6857985"/>
                <a:gd name="connsiteX5432" fmla="*/ 1541848 w 6868353"/>
                <a:gd name="connsiteY5432" fmla="*/ 688300 h 6857985"/>
                <a:gd name="connsiteX5433" fmla="*/ 1462913 w 6868353"/>
                <a:gd name="connsiteY5433" fmla="*/ 688220 h 6857985"/>
                <a:gd name="connsiteX5434" fmla="*/ 1421730 w 6868353"/>
                <a:gd name="connsiteY5434" fmla="*/ 723457 h 6857985"/>
                <a:gd name="connsiteX5435" fmla="*/ 1374445 w 6868353"/>
                <a:gd name="connsiteY5435" fmla="*/ 746208 h 6857985"/>
                <a:gd name="connsiteX5436" fmla="*/ 1353422 w 6868353"/>
                <a:gd name="connsiteY5436" fmla="*/ 752437 h 6857985"/>
                <a:gd name="connsiteX5437" fmla="*/ 1385106 w 6868353"/>
                <a:gd name="connsiteY5437" fmla="*/ 731003 h 6857985"/>
                <a:gd name="connsiteX5438" fmla="*/ 1398102 w 6868353"/>
                <a:gd name="connsiteY5438" fmla="*/ 719592 h 6857985"/>
                <a:gd name="connsiteX5439" fmla="*/ 1405350 w 6868353"/>
                <a:gd name="connsiteY5439" fmla="*/ 717724 h 6857985"/>
                <a:gd name="connsiteX5440" fmla="*/ 1462913 w 6868353"/>
                <a:gd name="connsiteY5440" fmla="*/ 688220 h 6857985"/>
                <a:gd name="connsiteX5441" fmla="*/ 2058619 w 6868353"/>
                <a:gd name="connsiteY5441" fmla="*/ 685667 h 6857985"/>
                <a:gd name="connsiteX5442" fmla="*/ 2050716 w 6868353"/>
                <a:gd name="connsiteY5442" fmla="*/ 685701 h 6857985"/>
                <a:gd name="connsiteX5443" fmla="*/ 2032314 w 6868353"/>
                <a:gd name="connsiteY5443" fmla="*/ 689084 h 6857985"/>
                <a:gd name="connsiteX5444" fmla="*/ 1941566 w 6868353"/>
                <a:gd name="connsiteY5444" fmla="*/ 734726 h 6857985"/>
                <a:gd name="connsiteX5445" fmla="*/ 1930750 w 6868353"/>
                <a:gd name="connsiteY5445" fmla="*/ 731215 h 6857985"/>
                <a:gd name="connsiteX5446" fmla="*/ 1981603 w 6868353"/>
                <a:gd name="connsiteY5446" fmla="*/ 754419 h 6857985"/>
                <a:gd name="connsiteX5447" fmla="*/ 1983769 w 6868353"/>
                <a:gd name="connsiteY5447" fmla="*/ 716393 h 6857985"/>
                <a:gd name="connsiteX5448" fmla="*/ 2056522 w 6868353"/>
                <a:gd name="connsiteY5448" fmla="*/ 692198 h 6857985"/>
                <a:gd name="connsiteX5449" fmla="*/ 2011078 w 6868353"/>
                <a:gd name="connsiteY5449" fmla="*/ 714382 h 6857985"/>
                <a:gd name="connsiteX5450" fmla="*/ 1998464 w 6868353"/>
                <a:gd name="connsiteY5450" fmla="*/ 724816 h 6857985"/>
                <a:gd name="connsiteX5451" fmla="*/ 2032453 w 6868353"/>
                <a:gd name="connsiteY5451" fmla="*/ 719919 h 6857985"/>
                <a:gd name="connsiteX5452" fmla="*/ 2023820 w 6868353"/>
                <a:gd name="connsiteY5452" fmla="*/ 727001 h 6857985"/>
                <a:gd name="connsiteX5453" fmla="*/ 2020408 w 6868353"/>
                <a:gd name="connsiteY5453" fmla="*/ 727848 h 6857985"/>
                <a:gd name="connsiteX5454" fmla="*/ 2014059 w 6868353"/>
                <a:gd name="connsiteY5454" fmla="*/ 727965 h 6857985"/>
                <a:gd name="connsiteX5455" fmla="*/ 1992759 w 6868353"/>
                <a:gd name="connsiteY5455" fmla="*/ 734712 h 6857985"/>
                <a:gd name="connsiteX5456" fmla="*/ 2020408 w 6868353"/>
                <a:gd name="connsiteY5456" fmla="*/ 727848 h 6857985"/>
                <a:gd name="connsiteX5457" fmla="*/ 2022842 w 6868353"/>
                <a:gd name="connsiteY5457" fmla="*/ 727803 h 6857985"/>
                <a:gd name="connsiteX5458" fmla="*/ 2023820 w 6868353"/>
                <a:gd name="connsiteY5458" fmla="*/ 727001 h 6857985"/>
                <a:gd name="connsiteX5459" fmla="*/ 2045848 w 6868353"/>
                <a:gd name="connsiteY5459" fmla="*/ 721532 h 6857985"/>
                <a:gd name="connsiteX5460" fmla="*/ 2071033 w 6868353"/>
                <a:gd name="connsiteY5460" fmla="*/ 700777 h 6857985"/>
                <a:gd name="connsiteX5461" fmla="*/ 2058619 w 6868353"/>
                <a:gd name="connsiteY5461" fmla="*/ 685667 h 6857985"/>
                <a:gd name="connsiteX5462" fmla="*/ 3714567 w 6868353"/>
                <a:gd name="connsiteY5462" fmla="*/ 685516 h 6857985"/>
                <a:gd name="connsiteX5463" fmla="*/ 3747775 w 6868353"/>
                <a:gd name="connsiteY5463" fmla="*/ 685573 h 6857985"/>
                <a:gd name="connsiteX5464" fmla="*/ 3693399 w 6868353"/>
                <a:gd name="connsiteY5464" fmla="*/ 686606 h 6857985"/>
                <a:gd name="connsiteX5465" fmla="*/ 3714567 w 6868353"/>
                <a:gd name="connsiteY5465" fmla="*/ 685516 h 6857985"/>
                <a:gd name="connsiteX5466" fmla="*/ 3579951 w 6868353"/>
                <a:gd name="connsiteY5466" fmla="*/ 683050 h 6857985"/>
                <a:gd name="connsiteX5467" fmla="*/ 3609489 w 6868353"/>
                <a:gd name="connsiteY5467" fmla="*/ 688800 h 6857985"/>
                <a:gd name="connsiteX5468" fmla="*/ 3561015 w 6868353"/>
                <a:gd name="connsiteY5468" fmla="*/ 695426 h 6857985"/>
                <a:gd name="connsiteX5469" fmla="*/ 3519209 w 6868353"/>
                <a:gd name="connsiteY5469" fmla="*/ 684525 h 6857985"/>
                <a:gd name="connsiteX5470" fmla="*/ 3579951 w 6868353"/>
                <a:gd name="connsiteY5470" fmla="*/ 683050 h 6857985"/>
                <a:gd name="connsiteX5471" fmla="*/ 2246501 w 6868353"/>
                <a:gd name="connsiteY5471" fmla="*/ 680007 h 6857985"/>
                <a:gd name="connsiteX5472" fmla="*/ 2181530 w 6868353"/>
                <a:gd name="connsiteY5472" fmla="*/ 691773 h 6857985"/>
                <a:gd name="connsiteX5473" fmla="*/ 2291064 w 6868353"/>
                <a:gd name="connsiteY5473" fmla="*/ 686153 h 6857985"/>
                <a:gd name="connsiteX5474" fmla="*/ 2246501 w 6868353"/>
                <a:gd name="connsiteY5474" fmla="*/ 680007 h 6857985"/>
                <a:gd name="connsiteX5475" fmla="*/ 4920923 w 6868353"/>
                <a:gd name="connsiteY5475" fmla="*/ 679386 h 6857985"/>
                <a:gd name="connsiteX5476" fmla="*/ 4969891 w 6868353"/>
                <a:gd name="connsiteY5476" fmla="*/ 708536 h 6857985"/>
                <a:gd name="connsiteX5477" fmla="*/ 4999875 w 6868353"/>
                <a:gd name="connsiteY5477" fmla="*/ 745033 h 6857985"/>
                <a:gd name="connsiteX5478" fmla="*/ 4939695 w 6868353"/>
                <a:gd name="connsiteY5478" fmla="*/ 694492 h 6857985"/>
                <a:gd name="connsiteX5479" fmla="*/ 5006687 w 6868353"/>
                <a:gd name="connsiteY5479" fmla="*/ 761030 h 6857985"/>
                <a:gd name="connsiteX5480" fmla="*/ 4988395 w 6868353"/>
                <a:gd name="connsiteY5480" fmla="*/ 746066 h 6857985"/>
                <a:gd name="connsiteX5481" fmla="*/ 4956995 w 6868353"/>
                <a:gd name="connsiteY5481" fmla="*/ 737827 h 6857985"/>
                <a:gd name="connsiteX5482" fmla="*/ 4911239 w 6868353"/>
                <a:gd name="connsiteY5482" fmla="*/ 697351 h 6857985"/>
                <a:gd name="connsiteX5483" fmla="*/ 4921375 w 6868353"/>
                <a:gd name="connsiteY5483" fmla="*/ 702052 h 6857985"/>
                <a:gd name="connsiteX5484" fmla="*/ 4926951 w 6868353"/>
                <a:gd name="connsiteY5484" fmla="*/ 701429 h 6857985"/>
                <a:gd name="connsiteX5485" fmla="*/ 4964199 w 6868353"/>
                <a:gd name="connsiteY5485" fmla="*/ 731598 h 6857985"/>
                <a:gd name="connsiteX5486" fmla="*/ 4920923 w 6868353"/>
                <a:gd name="connsiteY5486" fmla="*/ 679386 h 6857985"/>
                <a:gd name="connsiteX5487" fmla="*/ 3340688 w 6868353"/>
                <a:gd name="connsiteY5487" fmla="*/ 676017 h 6857985"/>
                <a:gd name="connsiteX5488" fmla="*/ 3347964 w 6868353"/>
                <a:gd name="connsiteY5488" fmla="*/ 683960 h 6857985"/>
                <a:gd name="connsiteX5489" fmla="*/ 3285305 w 6868353"/>
                <a:gd name="connsiteY5489" fmla="*/ 679613 h 6857985"/>
                <a:gd name="connsiteX5490" fmla="*/ 3340688 w 6868353"/>
                <a:gd name="connsiteY5490" fmla="*/ 676017 h 6857985"/>
                <a:gd name="connsiteX5491" fmla="*/ 4158753 w 6868353"/>
                <a:gd name="connsiteY5491" fmla="*/ 675148 h 6857985"/>
                <a:gd name="connsiteX5492" fmla="*/ 4200563 w 6868353"/>
                <a:gd name="connsiteY5492" fmla="*/ 684525 h 6857985"/>
                <a:gd name="connsiteX5493" fmla="*/ 4238263 w 6868353"/>
                <a:gd name="connsiteY5493" fmla="*/ 697946 h 6857985"/>
                <a:gd name="connsiteX5494" fmla="*/ 4269509 w 6868353"/>
                <a:gd name="connsiteY5494" fmla="*/ 710334 h 6857985"/>
                <a:gd name="connsiteX5495" fmla="*/ 4254559 w 6868353"/>
                <a:gd name="connsiteY5495" fmla="*/ 709768 h 6857985"/>
                <a:gd name="connsiteX5496" fmla="*/ 4207855 w 6868353"/>
                <a:gd name="connsiteY5496" fmla="*/ 692510 h 6857985"/>
                <a:gd name="connsiteX5497" fmla="*/ 4154823 w 6868353"/>
                <a:gd name="connsiteY5497" fmla="*/ 678367 h 6857985"/>
                <a:gd name="connsiteX5498" fmla="*/ 4158753 w 6868353"/>
                <a:gd name="connsiteY5498" fmla="*/ 675148 h 6857985"/>
                <a:gd name="connsiteX5499" fmla="*/ 3919363 w 6868353"/>
                <a:gd name="connsiteY5499" fmla="*/ 671967 h 6857985"/>
                <a:gd name="connsiteX5500" fmla="*/ 3954327 w 6868353"/>
                <a:gd name="connsiteY5500" fmla="*/ 680872 h 6857985"/>
                <a:gd name="connsiteX5501" fmla="*/ 3945991 w 6868353"/>
                <a:gd name="connsiteY5501" fmla="*/ 688163 h 6857985"/>
                <a:gd name="connsiteX5502" fmla="*/ 3915085 w 6868353"/>
                <a:gd name="connsiteY5502" fmla="*/ 673794 h 6857985"/>
                <a:gd name="connsiteX5503" fmla="*/ 3919363 w 6868353"/>
                <a:gd name="connsiteY5503" fmla="*/ 671967 h 6857985"/>
                <a:gd name="connsiteX5504" fmla="*/ 1907035 w 6868353"/>
                <a:gd name="connsiteY5504" fmla="*/ 668541 h 6857985"/>
                <a:gd name="connsiteX5505" fmla="*/ 1898741 w 6868353"/>
                <a:gd name="connsiteY5505" fmla="*/ 672307 h 6857985"/>
                <a:gd name="connsiteX5506" fmla="*/ 1843401 w 6868353"/>
                <a:gd name="connsiteY5506" fmla="*/ 703340 h 6857985"/>
                <a:gd name="connsiteX5507" fmla="*/ 1844788 w 6868353"/>
                <a:gd name="connsiteY5507" fmla="*/ 712811 h 6857985"/>
                <a:gd name="connsiteX5508" fmla="*/ 1919255 w 6868353"/>
                <a:gd name="connsiteY5508" fmla="*/ 669802 h 6857985"/>
                <a:gd name="connsiteX5509" fmla="*/ 1907035 w 6868353"/>
                <a:gd name="connsiteY5509" fmla="*/ 668541 h 6857985"/>
                <a:gd name="connsiteX5510" fmla="*/ 1669551 w 6868353"/>
                <a:gd name="connsiteY5510" fmla="*/ 667976 h 6857985"/>
                <a:gd name="connsiteX5511" fmla="*/ 1685336 w 6868353"/>
                <a:gd name="connsiteY5511" fmla="*/ 674771 h 6857985"/>
                <a:gd name="connsiteX5512" fmla="*/ 1635064 w 6868353"/>
                <a:gd name="connsiteY5512" fmla="*/ 698923 h 6857985"/>
                <a:gd name="connsiteX5513" fmla="*/ 1669551 w 6868353"/>
                <a:gd name="connsiteY5513" fmla="*/ 667976 h 6857985"/>
                <a:gd name="connsiteX5514" fmla="*/ 1467383 w 6868353"/>
                <a:gd name="connsiteY5514" fmla="*/ 666281 h 6857985"/>
                <a:gd name="connsiteX5515" fmla="*/ 1468038 w 6868353"/>
                <a:gd name="connsiteY5515" fmla="*/ 677007 h 6857985"/>
                <a:gd name="connsiteX5516" fmla="*/ 1417454 w 6868353"/>
                <a:gd name="connsiteY5516" fmla="*/ 704699 h 6857985"/>
                <a:gd name="connsiteX5517" fmla="*/ 1451587 w 6868353"/>
                <a:gd name="connsiteY5517" fmla="*/ 671217 h 6857985"/>
                <a:gd name="connsiteX5518" fmla="*/ 1467383 w 6868353"/>
                <a:gd name="connsiteY5518" fmla="*/ 666281 h 6857985"/>
                <a:gd name="connsiteX5519" fmla="*/ 3311864 w 6868353"/>
                <a:gd name="connsiteY5519" fmla="*/ 664762 h 6857985"/>
                <a:gd name="connsiteX5520" fmla="*/ 3269704 w 6868353"/>
                <a:gd name="connsiteY5520" fmla="*/ 678551 h 6857985"/>
                <a:gd name="connsiteX5521" fmla="*/ 3287047 w 6868353"/>
                <a:gd name="connsiteY5521" fmla="*/ 685276 h 6857985"/>
                <a:gd name="connsiteX5522" fmla="*/ 3233702 w 6868353"/>
                <a:gd name="connsiteY5522" fmla="*/ 691108 h 6857985"/>
                <a:gd name="connsiteX5523" fmla="*/ 3210527 w 6868353"/>
                <a:gd name="connsiteY5523" fmla="*/ 693359 h 6857985"/>
                <a:gd name="connsiteX5524" fmla="*/ 3189815 w 6868353"/>
                <a:gd name="connsiteY5524" fmla="*/ 696460 h 6857985"/>
                <a:gd name="connsiteX5525" fmla="*/ 3131516 w 6868353"/>
                <a:gd name="connsiteY5525" fmla="*/ 713576 h 6857985"/>
                <a:gd name="connsiteX5526" fmla="*/ 3109997 w 6868353"/>
                <a:gd name="connsiteY5526" fmla="*/ 711325 h 6857985"/>
                <a:gd name="connsiteX5527" fmla="*/ 3147216 w 6868353"/>
                <a:gd name="connsiteY5527" fmla="*/ 699093 h 6857985"/>
                <a:gd name="connsiteX5528" fmla="*/ 3119752 w 6868353"/>
                <a:gd name="connsiteY5528" fmla="*/ 694917 h 6857985"/>
                <a:gd name="connsiteX5529" fmla="*/ 3084203 w 6868353"/>
                <a:gd name="connsiteY5529" fmla="*/ 698031 h 6857985"/>
                <a:gd name="connsiteX5530" fmla="*/ 3196752 w 6868353"/>
                <a:gd name="connsiteY5530" fmla="*/ 675974 h 6857985"/>
                <a:gd name="connsiteX5531" fmla="*/ 3211122 w 6868353"/>
                <a:gd name="connsiteY5531" fmla="*/ 682897 h 6857985"/>
                <a:gd name="connsiteX5532" fmla="*/ 3206195 w 6868353"/>
                <a:gd name="connsiteY5532" fmla="*/ 689112 h 6857985"/>
                <a:gd name="connsiteX5533" fmla="*/ 3235840 w 6868353"/>
                <a:gd name="connsiteY5533" fmla="*/ 685474 h 6857985"/>
                <a:gd name="connsiteX5534" fmla="*/ 3200645 w 6868353"/>
                <a:gd name="connsiteY5534" fmla="*/ 672350 h 6857985"/>
                <a:gd name="connsiteX5535" fmla="*/ 3311864 w 6868353"/>
                <a:gd name="connsiteY5535" fmla="*/ 664762 h 6857985"/>
                <a:gd name="connsiteX5536" fmla="*/ 2591945 w 6868353"/>
                <a:gd name="connsiteY5536" fmla="*/ 659736 h 6857985"/>
                <a:gd name="connsiteX5537" fmla="*/ 2546359 w 6868353"/>
                <a:gd name="connsiteY5537" fmla="*/ 674035 h 6857985"/>
                <a:gd name="connsiteX5538" fmla="*/ 2562626 w 6868353"/>
                <a:gd name="connsiteY5538" fmla="*/ 670906 h 6857985"/>
                <a:gd name="connsiteX5539" fmla="*/ 2539635 w 6868353"/>
                <a:gd name="connsiteY5539" fmla="*/ 682840 h 6857985"/>
                <a:gd name="connsiteX5540" fmla="*/ 2597919 w 6868353"/>
                <a:gd name="connsiteY5540" fmla="*/ 669901 h 6857985"/>
                <a:gd name="connsiteX5541" fmla="*/ 2591945 w 6868353"/>
                <a:gd name="connsiteY5541" fmla="*/ 659736 h 6857985"/>
                <a:gd name="connsiteX5542" fmla="*/ 4754801 w 6868353"/>
                <a:gd name="connsiteY5542" fmla="*/ 657428 h 6857985"/>
                <a:gd name="connsiteX5543" fmla="*/ 4824525 w 6868353"/>
                <a:gd name="connsiteY5543" fmla="*/ 692028 h 6857985"/>
                <a:gd name="connsiteX5544" fmla="*/ 4748219 w 6868353"/>
                <a:gd name="connsiteY5544" fmla="*/ 664181 h 6857985"/>
                <a:gd name="connsiteX5545" fmla="*/ 4769383 w 6868353"/>
                <a:gd name="connsiteY5545" fmla="*/ 666475 h 6857985"/>
                <a:gd name="connsiteX5546" fmla="*/ 4754801 w 6868353"/>
                <a:gd name="connsiteY5546" fmla="*/ 657428 h 6857985"/>
                <a:gd name="connsiteX5547" fmla="*/ 3723651 w 6868353"/>
                <a:gd name="connsiteY5547" fmla="*/ 655574 h 6857985"/>
                <a:gd name="connsiteX5548" fmla="*/ 3795457 w 6868353"/>
                <a:gd name="connsiteY5548" fmla="*/ 662851 h 6857985"/>
                <a:gd name="connsiteX5549" fmla="*/ 3859675 w 6868353"/>
                <a:gd name="connsiteY5549" fmla="*/ 666164 h 6857985"/>
                <a:gd name="connsiteX5550" fmla="*/ 3895547 w 6868353"/>
                <a:gd name="connsiteY5550" fmla="*/ 677956 h 6857985"/>
                <a:gd name="connsiteX5551" fmla="*/ 3891203 w 6868353"/>
                <a:gd name="connsiteY5551" fmla="*/ 686323 h 6857985"/>
                <a:gd name="connsiteX5552" fmla="*/ 3850131 w 6868353"/>
                <a:gd name="connsiteY5552" fmla="*/ 671161 h 6857985"/>
                <a:gd name="connsiteX5553" fmla="*/ 3826787 w 6868353"/>
                <a:gd name="connsiteY5553" fmla="*/ 683817 h 6857985"/>
                <a:gd name="connsiteX5554" fmla="*/ 3784471 w 6868353"/>
                <a:gd name="connsiteY5554" fmla="*/ 677234 h 6857985"/>
                <a:gd name="connsiteX5555" fmla="*/ 3736167 w 6868353"/>
                <a:gd name="connsiteY5555" fmla="*/ 673497 h 6857985"/>
                <a:gd name="connsiteX5556" fmla="*/ 3740811 w 6868353"/>
                <a:gd name="connsiteY5556" fmla="*/ 670722 h 6857985"/>
                <a:gd name="connsiteX5557" fmla="*/ 3777675 w 6868353"/>
                <a:gd name="connsiteY5557" fmla="*/ 672973 h 6857985"/>
                <a:gd name="connsiteX5558" fmla="*/ 3787995 w 6868353"/>
                <a:gd name="connsiteY5558" fmla="*/ 670538 h 6857985"/>
                <a:gd name="connsiteX5559" fmla="*/ 3810847 w 6868353"/>
                <a:gd name="connsiteY5559" fmla="*/ 673723 h 6857985"/>
                <a:gd name="connsiteX5560" fmla="*/ 3764723 w 6868353"/>
                <a:gd name="connsiteY5560" fmla="*/ 665923 h 6857985"/>
                <a:gd name="connsiteX5561" fmla="*/ 3723651 w 6868353"/>
                <a:gd name="connsiteY5561" fmla="*/ 655574 h 6857985"/>
                <a:gd name="connsiteX5562" fmla="*/ 4557391 w 6868353"/>
                <a:gd name="connsiteY5562" fmla="*/ 652432 h 6857985"/>
                <a:gd name="connsiteX5563" fmla="*/ 4572635 w 6868353"/>
                <a:gd name="connsiteY5563" fmla="*/ 658827 h 6857985"/>
                <a:gd name="connsiteX5564" fmla="*/ 4580979 w 6868353"/>
                <a:gd name="connsiteY5564" fmla="*/ 664040 h 6857985"/>
                <a:gd name="connsiteX5565" fmla="*/ 4581391 w 6868353"/>
                <a:gd name="connsiteY5565" fmla="*/ 669406 h 6857985"/>
                <a:gd name="connsiteX5566" fmla="*/ 4545771 w 6868353"/>
                <a:gd name="connsiteY5566" fmla="*/ 661110 h 6857985"/>
                <a:gd name="connsiteX5567" fmla="*/ 4579747 w 6868353"/>
                <a:gd name="connsiteY5567" fmla="*/ 680576 h 6857985"/>
                <a:gd name="connsiteX5568" fmla="*/ 4619289 w 6868353"/>
                <a:gd name="connsiteY5568" fmla="*/ 701231 h 6857985"/>
                <a:gd name="connsiteX5569" fmla="*/ 4590833 w 6868353"/>
                <a:gd name="connsiteY5569" fmla="*/ 678990 h 6857985"/>
                <a:gd name="connsiteX5570" fmla="*/ 4601735 w 6868353"/>
                <a:gd name="connsiteY5570" fmla="*/ 676612 h 6857985"/>
                <a:gd name="connsiteX5571" fmla="*/ 4684851 w 6868353"/>
                <a:gd name="connsiteY5571" fmla="*/ 721136 h 6857985"/>
                <a:gd name="connsiteX5572" fmla="*/ 4559179 w 6868353"/>
                <a:gd name="connsiteY5572" fmla="*/ 680321 h 6857985"/>
                <a:gd name="connsiteX5573" fmla="*/ 4552535 w 6868353"/>
                <a:gd name="connsiteY5573" fmla="*/ 653649 h 6857985"/>
                <a:gd name="connsiteX5574" fmla="*/ 4557323 w 6868353"/>
                <a:gd name="connsiteY5574" fmla="*/ 652403 h 6857985"/>
                <a:gd name="connsiteX5575" fmla="*/ 4557421 w 6868353"/>
                <a:gd name="connsiteY5575" fmla="*/ 652424 h 6857985"/>
                <a:gd name="connsiteX5576" fmla="*/ 4557391 w 6868353"/>
                <a:gd name="connsiteY5576" fmla="*/ 652432 h 6857985"/>
                <a:gd name="connsiteX5577" fmla="*/ 4220851 w 6868353"/>
                <a:gd name="connsiteY5577" fmla="*/ 651949 h 6857985"/>
                <a:gd name="connsiteX5578" fmla="*/ 4264499 w 6868353"/>
                <a:gd name="connsiteY5578" fmla="*/ 661987 h 6857985"/>
                <a:gd name="connsiteX5579" fmla="*/ 4301447 w 6868353"/>
                <a:gd name="connsiteY5579" fmla="*/ 675691 h 6857985"/>
                <a:gd name="connsiteX5580" fmla="*/ 4270515 w 6868353"/>
                <a:gd name="connsiteY5580" fmla="*/ 670127 h 6857985"/>
                <a:gd name="connsiteX5581" fmla="*/ 4235887 w 6868353"/>
                <a:gd name="connsiteY5581" fmla="*/ 663671 h 6857985"/>
                <a:gd name="connsiteX5582" fmla="*/ 4253343 w 6868353"/>
                <a:gd name="connsiteY5582" fmla="*/ 674601 h 6857985"/>
                <a:gd name="connsiteX5583" fmla="*/ 4245725 w 6868353"/>
                <a:gd name="connsiteY5583" fmla="*/ 677418 h 6857985"/>
                <a:gd name="connsiteX5584" fmla="*/ 4220851 w 6868353"/>
                <a:gd name="connsiteY5584" fmla="*/ 651949 h 6857985"/>
                <a:gd name="connsiteX5585" fmla="*/ 3061410 w 6868353"/>
                <a:gd name="connsiteY5585" fmla="*/ 651695 h 6857985"/>
                <a:gd name="connsiteX5586" fmla="*/ 3042029 w 6868353"/>
                <a:gd name="connsiteY5586" fmla="*/ 670524 h 6857985"/>
                <a:gd name="connsiteX5587" fmla="*/ 3056752 w 6868353"/>
                <a:gd name="connsiteY5587" fmla="*/ 667282 h 6857985"/>
                <a:gd name="connsiteX5588" fmla="*/ 3071674 w 6868353"/>
                <a:gd name="connsiteY5588" fmla="*/ 664691 h 6857985"/>
                <a:gd name="connsiteX5589" fmla="*/ 3061410 w 6868353"/>
                <a:gd name="connsiteY5589" fmla="*/ 651695 h 6857985"/>
                <a:gd name="connsiteX5590" fmla="*/ 3577649 w 6868353"/>
                <a:gd name="connsiteY5590" fmla="*/ 651483 h 6857985"/>
                <a:gd name="connsiteX5591" fmla="*/ 3605341 w 6868353"/>
                <a:gd name="connsiteY5591" fmla="*/ 665569 h 6857985"/>
                <a:gd name="connsiteX5592" fmla="*/ 3572029 w 6868353"/>
                <a:gd name="connsiteY5592" fmla="*/ 674842 h 6857985"/>
                <a:gd name="connsiteX5593" fmla="*/ 3452925 w 6868353"/>
                <a:gd name="connsiteY5593" fmla="*/ 658972 h 6857985"/>
                <a:gd name="connsiteX5594" fmla="*/ 3455657 w 6868353"/>
                <a:gd name="connsiteY5594" fmla="*/ 670468 h 6857985"/>
                <a:gd name="connsiteX5595" fmla="*/ 3499771 w 6868353"/>
                <a:gd name="connsiteY5595" fmla="*/ 669732 h 6857985"/>
                <a:gd name="connsiteX5596" fmla="*/ 3529827 w 6868353"/>
                <a:gd name="connsiteY5596" fmla="*/ 663927 h 6857985"/>
                <a:gd name="connsiteX5597" fmla="*/ 3550879 w 6868353"/>
                <a:gd name="connsiteY5597" fmla="*/ 669406 h 6857985"/>
                <a:gd name="connsiteX5598" fmla="*/ 3497945 w 6868353"/>
                <a:gd name="connsiteY5598" fmla="*/ 674474 h 6857985"/>
                <a:gd name="connsiteX5599" fmla="*/ 3437211 w 6868353"/>
                <a:gd name="connsiteY5599" fmla="*/ 677560 h 6857985"/>
                <a:gd name="connsiteX5600" fmla="*/ 3383045 w 6868353"/>
                <a:gd name="connsiteY5600" fmla="*/ 663686 h 6857985"/>
                <a:gd name="connsiteX5601" fmla="*/ 3397429 w 6868353"/>
                <a:gd name="connsiteY5601" fmla="*/ 680236 h 6857985"/>
                <a:gd name="connsiteX5602" fmla="*/ 3377623 w 6868353"/>
                <a:gd name="connsiteY5602" fmla="*/ 681581 h 6857985"/>
                <a:gd name="connsiteX5603" fmla="*/ 3368887 w 6868353"/>
                <a:gd name="connsiteY5603" fmla="*/ 667594 h 6857985"/>
                <a:gd name="connsiteX5604" fmla="*/ 3319225 w 6868353"/>
                <a:gd name="connsiteY5604" fmla="*/ 672705 h 6857985"/>
                <a:gd name="connsiteX5605" fmla="*/ 3343094 w 6868353"/>
                <a:gd name="connsiteY5605" fmla="*/ 662653 h 6857985"/>
                <a:gd name="connsiteX5606" fmla="*/ 3365335 w 6868353"/>
                <a:gd name="connsiteY5606" fmla="*/ 660218 h 6857985"/>
                <a:gd name="connsiteX5607" fmla="*/ 3365859 w 6868353"/>
                <a:gd name="connsiteY5607" fmla="*/ 656112 h 6857985"/>
                <a:gd name="connsiteX5608" fmla="*/ 3440113 w 6868353"/>
                <a:gd name="connsiteY5608" fmla="*/ 668585 h 6857985"/>
                <a:gd name="connsiteX5609" fmla="*/ 3411615 w 6868353"/>
                <a:gd name="connsiteY5609" fmla="*/ 655928 h 6857985"/>
                <a:gd name="connsiteX5610" fmla="*/ 3496671 w 6868353"/>
                <a:gd name="connsiteY5610" fmla="*/ 655150 h 6857985"/>
                <a:gd name="connsiteX5611" fmla="*/ 3577649 w 6868353"/>
                <a:gd name="connsiteY5611" fmla="*/ 651483 h 6857985"/>
                <a:gd name="connsiteX5612" fmla="*/ 4562873 w 6868353"/>
                <a:gd name="connsiteY5612" fmla="*/ 651058 h 6857985"/>
                <a:gd name="connsiteX5613" fmla="*/ 4564643 w 6868353"/>
                <a:gd name="connsiteY5613" fmla="*/ 653992 h 6857985"/>
                <a:gd name="connsiteX5614" fmla="*/ 4557421 w 6868353"/>
                <a:gd name="connsiteY5614" fmla="*/ 652424 h 6857985"/>
                <a:gd name="connsiteX5615" fmla="*/ 3627795 w 6868353"/>
                <a:gd name="connsiteY5615" fmla="*/ 650704 h 6857985"/>
                <a:gd name="connsiteX5616" fmla="*/ 3668949 w 6868353"/>
                <a:gd name="connsiteY5616" fmla="*/ 656693 h 6857985"/>
                <a:gd name="connsiteX5617" fmla="*/ 3653899 w 6868353"/>
                <a:gd name="connsiteY5617" fmla="*/ 657740 h 6857985"/>
                <a:gd name="connsiteX5618" fmla="*/ 3655315 w 6868353"/>
                <a:gd name="connsiteY5618" fmla="*/ 664946 h 6857985"/>
                <a:gd name="connsiteX5619" fmla="*/ 3709905 w 6868353"/>
                <a:gd name="connsiteY5619" fmla="*/ 663828 h 6857985"/>
                <a:gd name="connsiteX5620" fmla="*/ 3673451 w 6868353"/>
                <a:gd name="connsiteY5620" fmla="*/ 653875 h 6857985"/>
                <a:gd name="connsiteX5621" fmla="*/ 3719163 w 6868353"/>
                <a:gd name="connsiteY5621" fmla="*/ 658349 h 6857985"/>
                <a:gd name="connsiteX5622" fmla="*/ 3676255 w 6868353"/>
                <a:gd name="connsiteY5622" fmla="*/ 671473 h 6857985"/>
                <a:gd name="connsiteX5623" fmla="*/ 3655457 w 6868353"/>
                <a:gd name="connsiteY5623" fmla="*/ 666489 h 6857985"/>
                <a:gd name="connsiteX5624" fmla="*/ 3634887 w 6868353"/>
                <a:gd name="connsiteY5624" fmla="*/ 662171 h 6857985"/>
                <a:gd name="connsiteX5625" fmla="*/ 3597695 w 6868353"/>
                <a:gd name="connsiteY5625" fmla="*/ 651171 h 6857985"/>
                <a:gd name="connsiteX5626" fmla="*/ 3627795 w 6868353"/>
                <a:gd name="connsiteY5626" fmla="*/ 650704 h 6857985"/>
                <a:gd name="connsiteX5627" fmla="*/ 3209139 w 6868353"/>
                <a:gd name="connsiteY5627" fmla="*/ 650549 h 6857985"/>
                <a:gd name="connsiteX5628" fmla="*/ 3234608 w 6868353"/>
                <a:gd name="connsiteY5628" fmla="*/ 665102 h 6857985"/>
                <a:gd name="connsiteX5629" fmla="*/ 3199923 w 6868353"/>
                <a:gd name="connsiteY5629" fmla="*/ 667042 h 6857985"/>
                <a:gd name="connsiteX5630" fmla="*/ 3168494 w 6868353"/>
                <a:gd name="connsiteY5630" fmla="*/ 671317 h 6857985"/>
                <a:gd name="connsiteX5631" fmla="*/ 3105736 w 6868353"/>
                <a:gd name="connsiteY5631" fmla="*/ 685474 h 6857985"/>
                <a:gd name="connsiteX5632" fmla="*/ 3103725 w 6868353"/>
                <a:gd name="connsiteY5632" fmla="*/ 679896 h 6857985"/>
                <a:gd name="connsiteX5633" fmla="*/ 3065218 w 6868353"/>
                <a:gd name="connsiteY5633" fmla="*/ 687669 h 6857985"/>
                <a:gd name="connsiteX5634" fmla="*/ 3036904 w 6868353"/>
                <a:gd name="connsiteY5634" fmla="*/ 698456 h 6857985"/>
                <a:gd name="connsiteX5635" fmla="*/ 2997745 w 6868353"/>
                <a:gd name="connsiteY5635" fmla="*/ 707121 h 6857985"/>
                <a:gd name="connsiteX5636" fmla="*/ 2989633 w 6868353"/>
                <a:gd name="connsiteY5636" fmla="*/ 700000 h 6857985"/>
                <a:gd name="connsiteX5637" fmla="*/ 3029712 w 6868353"/>
                <a:gd name="connsiteY5637" fmla="*/ 691222 h 6857985"/>
                <a:gd name="connsiteX5638" fmla="*/ 3075595 w 6868353"/>
                <a:gd name="connsiteY5638" fmla="*/ 681779 h 6857985"/>
                <a:gd name="connsiteX5639" fmla="*/ 3105707 w 6868353"/>
                <a:gd name="connsiteY5639" fmla="*/ 670723 h 6857985"/>
                <a:gd name="connsiteX5640" fmla="*/ 3163143 w 6868353"/>
                <a:gd name="connsiteY5640" fmla="*/ 669831 h 6857985"/>
                <a:gd name="connsiteX5641" fmla="*/ 3204821 w 6868353"/>
                <a:gd name="connsiteY5641" fmla="*/ 660416 h 6857985"/>
                <a:gd name="connsiteX5642" fmla="*/ 3209139 w 6868353"/>
                <a:gd name="connsiteY5642" fmla="*/ 650549 h 6857985"/>
                <a:gd name="connsiteX5643" fmla="*/ 3235075 w 6868353"/>
                <a:gd name="connsiteY5643" fmla="*/ 650378 h 6857985"/>
                <a:gd name="connsiteX5644" fmla="*/ 3304403 w 6868353"/>
                <a:gd name="connsiteY5644" fmla="*/ 656834 h 6857985"/>
                <a:gd name="connsiteX5645" fmla="*/ 3248694 w 6868353"/>
                <a:gd name="connsiteY5645" fmla="*/ 660515 h 6857985"/>
                <a:gd name="connsiteX5646" fmla="*/ 3235075 w 6868353"/>
                <a:gd name="connsiteY5646" fmla="*/ 650378 h 6857985"/>
                <a:gd name="connsiteX5647" fmla="*/ 2389611 w 6868353"/>
                <a:gd name="connsiteY5647" fmla="*/ 642705 h 6857985"/>
                <a:gd name="connsiteX5648" fmla="*/ 2360065 w 6868353"/>
                <a:gd name="connsiteY5648" fmla="*/ 655673 h 6857985"/>
                <a:gd name="connsiteX5649" fmla="*/ 2376559 w 6868353"/>
                <a:gd name="connsiteY5649" fmla="*/ 661137 h 6857985"/>
                <a:gd name="connsiteX5650" fmla="*/ 2415915 w 6868353"/>
                <a:gd name="connsiteY5650" fmla="*/ 643880 h 6857985"/>
                <a:gd name="connsiteX5651" fmla="*/ 2389611 w 6868353"/>
                <a:gd name="connsiteY5651" fmla="*/ 642705 h 6857985"/>
                <a:gd name="connsiteX5652" fmla="*/ 2376374 w 6868353"/>
                <a:gd name="connsiteY5652" fmla="*/ 642167 h 6857985"/>
                <a:gd name="connsiteX5653" fmla="*/ 2280120 w 6868353"/>
                <a:gd name="connsiteY5653" fmla="*/ 662312 h 6857985"/>
                <a:gd name="connsiteX5654" fmla="*/ 2233543 w 6868353"/>
                <a:gd name="connsiteY5654" fmla="*/ 662610 h 6857985"/>
                <a:gd name="connsiteX5655" fmla="*/ 2280488 w 6868353"/>
                <a:gd name="connsiteY5655" fmla="*/ 671769 h 6857985"/>
                <a:gd name="connsiteX5656" fmla="*/ 2343417 w 6868353"/>
                <a:gd name="connsiteY5656" fmla="*/ 659792 h 6857985"/>
                <a:gd name="connsiteX5657" fmla="*/ 2320086 w 6868353"/>
                <a:gd name="connsiteY5657" fmla="*/ 654186 h 6857985"/>
                <a:gd name="connsiteX5658" fmla="*/ 2366592 w 6868353"/>
                <a:gd name="connsiteY5658" fmla="*/ 646456 h 6857985"/>
                <a:gd name="connsiteX5659" fmla="*/ 2363109 w 6868353"/>
                <a:gd name="connsiteY5659" fmla="*/ 651142 h 6857985"/>
                <a:gd name="connsiteX5660" fmla="*/ 2376374 w 6868353"/>
                <a:gd name="connsiteY5660" fmla="*/ 642167 h 6857985"/>
                <a:gd name="connsiteX5661" fmla="*/ 2628867 w 6868353"/>
                <a:gd name="connsiteY5661" fmla="*/ 641105 h 6857985"/>
                <a:gd name="connsiteX5662" fmla="*/ 2597764 w 6868353"/>
                <a:gd name="connsiteY5662" fmla="*/ 652813 h 6857985"/>
                <a:gd name="connsiteX5663" fmla="*/ 2575891 w 6868353"/>
                <a:gd name="connsiteY5663" fmla="*/ 662765 h 6857985"/>
                <a:gd name="connsiteX5664" fmla="*/ 2611312 w 6868353"/>
                <a:gd name="connsiteY5664" fmla="*/ 662213 h 6857985"/>
                <a:gd name="connsiteX5665" fmla="*/ 2628867 w 6868353"/>
                <a:gd name="connsiteY5665" fmla="*/ 641105 h 6857985"/>
                <a:gd name="connsiteX5666" fmla="*/ 2438949 w 6868353"/>
                <a:gd name="connsiteY5666" fmla="*/ 640411 h 6857985"/>
                <a:gd name="connsiteX5667" fmla="*/ 2376884 w 6868353"/>
                <a:gd name="connsiteY5667" fmla="*/ 680094 h 6857985"/>
                <a:gd name="connsiteX5668" fmla="*/ 2432833 w 6868353"/>
                <a:gd name="connsiteY5668" fmla="*/ 662992 h 6857985"/>
                <a:gd name="connsiteX5669" fmla="*/ 2488329 w 6868353"/>
                <a:gd name="connsiteY5669" fmla="*/ 649500 h 6857985"/>
                <a:gd name="connsiteX5670" fmla="*/ 2441880 w 6868353"/>
                <a:gd name="connsiteY5670" fmla="*/ 651157 h 6857985"/>
                <a:gd name="connsiteX5671" fmla="*/ 2438949 w 6868353"/>
                <a:gd name="connsiteY5671" fmla="*/ 640411 h 6857985"/>
                <a:gd name="connsiteX5672" fmla="*/ 1549569 w 6868353"/>
                <a:gd name="connsiteY5672" fmla="*/ 637750 h 6857985"/>
                <a:gd name="connsiteX5673" fmla="*/ 1537989 w 6868353"/>
                <a:gd name="connsiteY5673" fmla="*/ 649260 h 6857985"/>
                <a:gd name="connsiteX5674" fmla="*/ 1517333 w 6868353"/>
                <a:gd name="connsiteY5674" fmla="*/ 663459 h 6857985"/>
                <a:gd name="connsiteX5675" fmla="*/ 1488750 w 6868353"/>
                <a:gd name="connsiteY5675" fmla="*/ 686819 h 6857985"/>
                <a:gd name="connsiteX5676" fmla="*/ 1490704 w 6868353"/>
                <a:gd name="connsiteY5676" fmla="*/ 677503 h 6857985"/>
                <a:gd name="connsiteX5677" fmla="*/ 1549569 w 6868353"/>
                <a:gd name="connsiteY5677" fmla="*/ 637750 h 6857985"/>
                <a:gd name="connsiteX5678" fmla="*/ 3355510 w 6868353"/>
                <a:gd name="connsiteY5678" fmla="*/ 636391 h 6857985"/>
                <a:gd name="connsiteX5679" fmla="*/ 3414447 w 6868353"/>
                <a:gd name="connsiteY5679" fmla="*/ 646981 h 6857985"/>
                <a:gd name="connsiteX5680" fmla="*/ 3377115 w 6868353"/>
                <a:gd name="connsiteY5680" fmla="*/ 640766 h 6857985"/>
                <a:gd name="connsiteX5681" fmla="*/ 3314284 w 6868353"/>
                <a:gd name="connsiteY5681" fmla="*/ 655701 h 6857985"/>
                <a:gd name="connsiteX5682" fmla="*/ 3263446 w 6868353"/>
                <a:gd name="connsiteY5682" fmla="*/ 641162 h 6857985"/>
                <a:gd name="connsiteX5683" fmla="*/ 3318588 w 6868353"/>
                <a:gd name="connsiteY5683" fmla="*/ 652275 h 6857985"/>
                <a:gd name="connsiteX5684" fmla="*/ 3355510 w 6868353"/>
                <a:gd name="connsiteY5684" fmla="*/ 636391 h 6857985"/>
                <a:gd name="connsiteX5685" fmla="*/ 1862926 w 6868353"/>
                <a:gd name="connsiteY5685" fmla="*/ 631785 h 6857985"/>
                <a:gd name="connsiteX5686" fmla="*/ 1862088 w 6868353"/>
                <a:gd name="connsiteY5686" fmla="*/ 633446 h 6857985"/>
                <a:gd name="connsiteX5687" fmla="*/ 1862265 w 6868353"/>
                <a:gd name="connsiteY5687" fmla="*/ 631924 h 6857985"/>
                <a:gd name="connsiteX5688" fmla="*/ 3069041 w 6868353"/>
                <a:gd name="connsiteY5688" fmla="*/ 629694 h 6857985"/>
                <a:gd name="connsiteX5689" fmla="*/ 3026768 w 6868353"/>
                <a:gd name="connsiteY5689" fmla="*/ 632186 h 6857985"/>
                <a:gd name="connsiteX5690" fmla="*/ 3055365 w 6868353"/>
                <a:gd name="connsiteY5690" fmla="*/ 649741 h 6857985"/>
                <a:gd name="connsiteX5691" fmla="*/ 3061113 w 6868353"/>
                <a:gd name="connsiteY5691" fmla="*/ 636957 h 6857985"/>
                <a:gd name="connsiteX5692" fmla="*/ 3093306 w 6868353"/>
                <a:gd name="connsiteY5692" fmla="*/ 637368 h 6857985"/>
                <a:gd name="connsiteX5693" fmla="*/ 3069041 w 6868353"/>
                <a:gd name="connsiteY5693" fmla="*/ 629694 h 6857985"/>
                <a:gd name="connsiteX5694" fmla="*/ 4466881 w 6868353"/>
                <a:gd name="connsiteY5694" fmla="*/ 629576 h 6857985"/>
                <a:gd name="connsiteX5695" fmla="*/ 4464751 w 6868353"/>
                <a:gd name="connsiteY5695" fmla="*/ 631082 h 6857985"/>
                <a:gd name="connsiteX5696" fmla="*/ 4509713 w 6868353"/>
                <a:gd name="connsiteY5696" fmla="*/ 653450 h 6857985"/>
                <a:gd name="connsiteX5697" fmla="*/ 4500751 w 6868353"/>
                <a:gd name="connsiteY5697" fmla="*/ 638684 h 6857985"/>
                <a:gd name="connsiteX5698" fmla="*/ 4466881 w 6868353"/>
                <a:gd name="connsiteY5698" fmla="*/ 629576 h 6857985"/>
                <a:gd name="connsiteX5699" fmla="*/ 4303487 w 6868353"/>
                <a:gd name="connsiteY5699" fmla="*/ 628633 h 6857985"/>
                <a:gd name="connsiteX5700" fmla="*/ 4338043 w 6868353"/>
                <a:gd name="connsiteY5700" fmla="*/ 657924 h 6857985"/>
                <a:gd name="connsiteX5701" fmla="*/ 4368525 w 6868353"/>
                <a:gd name="connsiteY5701" fmla="*/ 665285 h 6857985"/>
                <a:gd name="connsiteX5702" fmla="*/ 4338979 w 6868353"/>
                <a:gd name="connsiteY5702" fmla="*/ 640156 h 6857985"/>
                <a:gd name="connsiteX5703" fmla="*/ 4303487 w 6868353"/>
                <a:gd name="connsiteY5703" fmla="*/ 628633 h 6857985"/>
                <a:gd name="connsiteX5704" fmla="*/ 4580065 w 6868353"/>
                <a:gd name="connsiteY5704" fmla="*/ 623476 h 6857985"/>
                <a:gd name="connsiteX5705" fmla="*/ 4580767 w 6868353"/>
                <a:gd name="connsiteY5705" fmla="*/ 635443 h 6857985"/>
                <a:gd name="connsiteX5706" fmla="*/ 4670397 w 6868353"/>
                <a:gd name="connsiteY5706" fmla="*/ 679061 h 6857985"/>
                <a:gd name="connsiteX5707" fmla="*/ 4666617 w 6868353"/>
                <a:gd name="connsiteY5707" fmla="*/ 668457 h 6857985"/>
                <a:gd name="connsiteX5708" fmla="*/ 4709939 w 6868353"/>
                <a:gd name="connsiteY5708" fmla="*/ 699150 h 6857985"/>
                <a:gd name="connsiteX5709" fmla="*/ 4730919 w 6868353"/>
                <a:gd name="connsiteY5709" fmla="*/ 701203 h 6857985"/>
                <a:gd name="connsiteX5710" fmla="*/ 4781559 w 6868353"/>
                <a:gd name="connsiteY5710" fmla="*/ 743688 h 6857985"/>
                <a:gd name="connsiteX5711" fmla="*/ 4746547 w 6868353"/>
                <a:gd name="connsiteY5711" fmla="*/ 732632 h 6857985"/>
                <a:gd name="connsiteX5712" fmla="*/ 4734373 w 6868353"/>
                <a:gd name="connsiteY5712" fmla="*/ 712019 h 6857985"/>
                <a:gd name="connsiteX5713" fmla="*/ 4716819 w 6868353"/>
                <a:gd name="connsiteY5713" fmla="*/ 720612 h 6857985"/>
                <a:gd name="connsiteX5714" fmla="*/ 4688971 w 6868353"/>
                <a:gd name="connsiteY5714" fmla="*/ 703397 h 6857985"/>
                <a:gd name="connsiteX5715" fmla="*/ 4665075 w 6868353"/>
                <a:gd name="connsiteY5715" fmla="*/ 685772 h 6857985"/>
                <a:gd name="connsiteX5716" fmla="*/ 4604807 w 6868353"/>
                <a:gd name="connsiteY5716" fmla="*/ 652998 h 6857985"/>
                <a:gd name="connsiteX5717" fmla="*/ 4618099 w 6868353"/>
                <a:gd name="connsiteY5717" fmla="*/ 673058 h 6857985"/>
                <a:gd name="connsiteX5718" fmla="*/ 4563581 w 6868353"/>
                <a:gd name="connsiteY5718" fmla="*/ 645197 h 6857985"/>
                <a:gd name="connsiteX5719" fmla="*/ 4576591 w 6868353"/>
                <a:gd name="connsiteY5719" fmla="*/ 624811 h 6857985"/>
                <a:gd name="connsiteX5720" fmla="*/ 4580065 w 6868353"/>
                <a:gd name="connsiteY5720" fmla="*/ 623476 h 6857985"/>
                <a:gd name="connsiteX5721" fmla="*/ 3627343 w 6868353"/>
                <a:gd name="connsiteY5721" fmla="*/ 623345 h 6857985"/>
                <a:gd name="connsiteX5722" fmla="*/ 3639617 w 6868353"/>
                <a:gd name="connsiteY5722" fmla="*/ 625642 h 6857985"/>
                <a:gd name="connsiteX5723" fmla="*/ 3644003 w 6868353"/>
                <a:gd name="connsiteY5723" fmla="*/ 626835 h 6857985"/>
                <a:gd name="connsiteX5724" fmla="*/ 3630235 w 6868353"/>
                <a:gd name="connsiteY5724" fmla="*/ 625414 h 6857985"/>
                <a:gd name="connsiteX5725" fmla="*/ 2502345 w 6868353"/>
                <a:gd name="connsiteY5725" fmla="*/ 622304 h 6857985"/>
                <a:gd name="connsiteX5726" fmla="*/ 2459038 w 6868353"/>
                <a:gd name="connsiteY5726" fmla="*/ 632667 h 6857985"/>
                <a:gd name="connsiteX5727" fmla="*/ 2482001 w 6868353"/>
                <a:gd name="connsiteY5727" fmla="*/ 639463 h 6857985"/>
                <a:gd name="connsiteX5728" fmla="*/ 2502345 w 6868353"/>
                <a:gd name="connsiteY5728" fmla="*/ 622304 h 6857985"/>
                <a:gd name="connsiteX5729" fmla="*/ 3576419 w 6868353"/>
                <a:gd name="connsiteY5729" fmla="*/ 619473 h 6857985"/>
                <a:gd name="connsiteX5730" fmla="*/ 3629295 w 6868353"/>
                <a:gd name="connsiteY5730" fmla="*/ 630317 h 6857985"/>
                <a:gd name="connsiteX5731" fmla="*/ 3625713 w 6868353"/>
                <a:gd name="connsiteY5731" fmla="*/ 639081 h 6857985"/>
                <a:gd name="connsiteX5732" fmla="*/ 3578755 w 6868353"/>
                <a:gd name="connsiteY5732" fmla="*/ 631096 h 6857985"/>
                <a:gd name="connsiteX5733" fmla="*/ 3580977 w 6868353"/>
                <a:gd name="connsiteY5733" fmla="*/ 642691 h 6857985"/>
                <a:gd name="connsiteX5734" fmla="*/ 3530775 w 6868353"/>
                <a:gd name="connsiteY5734" fmla="*/ 634140 h 6857985"/>
                <a:gd name="connsiteX5735" fmla="*/ 3506949 w 6868353"/>
                <a:gd name="connsiteY5735" fmla="*/ 634069 h 6857985"/>
                <a:gd name="connsiteX5736" fmla="*/ 3477659 w 6868353"/>
                <a:gd name="connsiteY5736" fmla="*/ 634027 h 6857985"/>
                <a:gd name="connsiteX5737" fmla="*/ 3440297 w 6868353"/>
                <a:gd name="connsiteY5737" fmla="*/ 648155 h 6857985"/>
                <a:gd name="connsiteX5738" fmla="*/ 3436035 w 6868353"/>
                <a:gd name="connsiteY5738" fmla="*/ 630926 h 6857985"/>
                <a:gd name="connsiteX5739" fmla="*/ 3457527 w 6868353"/>
                <a:gd name="connsiteY5739" fmla="*/ 635357 h 6857985"/>
                <a:gd name="connsiteX5740" fmla="*/ 3439009 w 6868353"/>
                <a:gd name="connsiteY5740" fmla="*/ 621993 h 6857985"/>
                <a:gd name="connsiteX5741" fmla="*/ 3509511 w 6868353"/>
                <a:gd name="connsiteY5741" fmla="*/ 630063 h 6857985"/>
                <a:gd name="connsiteX5742" fmla="*/ 3576419 w 6868353"/>
                <a:gd name="connsiteY5742" fmla="*/ 619473 h 6857985"/>
                <a:gd name="connsiteX5743" fmla="*/ 3080933 w 6868353"/>
                <a:gd name="connsiteY5743" fmla="*/ 618808 h 6857985"/>
                <a:gd name="connsiteX5744" fmla="*/ 3066903 w 6868353"/>
                <a:gd name="connsiteY5744" fmla="*/ 624145 h 6857985"/>
                <a:gd name="connsiteX5745" fmla="*/ 3107364 w 6868353"/>
                <a:gd name="connsiteY5745" fmla="*/ 632030 h 6857985"/>
                <a:gd name="connsiteX5746" fmla="*/ 3147670 w 6868353"/>
                <a:gd name="connsiteY5746" fmla="*/ 625235 h 6857985"/>
                <a:gd name="connsiteX5747" fmla="*/ 3080933 w 6868353"/>
                <a:gd name="connsiteY5747" fmla="*/ 618808 h 6857985"/>
                <a:gd name="connsiteX5748" fmla="*/ 2725376 w 6868353"/>
                <a:gd name="connsiteY5748" fmla="*/ 612607 h 6857985"/>
                <a:gd name="connsiteX5749" fmla="*/ 2674566 w 6868353"/>
                <a:gd name="connsiteY5749" fmla="*/ 638344 h 6857985"/>
                <a:gd name="connsiteX5750" fmla="*/ 2750916 w 6868353"/>
                <a:gd name="connsiteY5750" fmla="*/ 616882 h 6857985"/>
                <a:gd name="connsiteX5751" fmla="*/ 2725376 w 6868353"/>
                <a:gd name="connsiteY5751" fmla="*/ 612607 h 6857985"/>
                <a:gd name="connsiteX5752" fmla="*/ 1627037 w 6868353"/>
                <a:gd name="connsiteY5752" fmla="*/ 612409 h 6857985"/>
                <a:gd name="connsiteX5753" fmla="*/ 1615937 w 6868353"/>
                <a:gd name="connsiteY5753" fmla="*/ 634239 h 6857985"/>
                <a:gd name="connsiteX5754" fmla="*/ 1553264 w 6868353"/>
                <a:gd name="connsiteY5754" fmla="*/ 656508 h 6857985"/>
                <a:gd name="connsiteX5755" fmla="*/ 1538285 w 6868353"/>
                <a:gd name="connsiteY5755" fmla="*/ 674757 h 6857985"/>
                <a:gd name="connsiteX5756" fmla="*/ 1452479 w 6868353"/>
                <a:gd name="connsiteY5756" fmla="*/ 725539 h 6857985"/>
                <a:gd name="connsiteX5757" fmla="*/ 1533939 w 6868353"/>
                <a:gd name="connsiteY5757" fmla="*/ 666093 h 6857985"/>
                <a:gd name="connsiteX5758" fmla="*/ 1544727 w 6868353"/>
                <a:gd name="connsiteY5758" fmla="*/ 658675 h 6857985"/>
                <a:gd name="connsiteX5759" fmla="*/ 1555953 w 6868353"/>
                <a:gd name="connsiteY5759" fmla="*/ 651723 h 6857985"/>
                <a:gd name="connsiteX5760" fmla="*/ 1578916 w 6868353"/>
                <a:gd name="connsiteY5760" fmla="*/ 638090 h 6857985"/>
                <a:gd name="connsiteX5761" fmla="*/ 1627037 w 6868353"/>
                <a:gd name="connsiteY5761" fmla="*/ 612409 h 6857985"/>
                <a:gd name="connsiteX5762" fmla="*/ 4413939 w 6868353"/>
                <a:gd name="connsiteY5762" fmla="*/ 610469 h 6857985"/>
                <a:gd name="connsiteX5763" fmla="*/ 4486241 w 6868353"/>
                <a:gd name="connsiteY5763" fmla="*/ 625277 h 6857985"/>
                <a:gd name="connsiteX5764" fmla="*/ 4526631 w 6868353"/>
                <a:gd name="connsiteY5764" fmla="*/ 643285 h 6857985"/>
                <a:gd name="connsiteX5765" fmla="*/ 4529435 w 6868353"/>
                <a:gd name="connsiteY5765" fmla="*/ 665342 h 6857985"/>
                <a:gd name="connsiteX5766" fmla="*/ 4518689 w 6868353"/>
                <a:gd name="connsiteY5766" fmla="*/ 668244 h 6857985"/>
                <a:gd name="connsiteX5767" fmla="*/ 4493645 w 6868353"/>
                <a:gd name="connsiteY5767" fmla="*/ 657825 h 6857985"/>
                <a:gd name="connsiteX5768" fmla="*/ 4413939 w 6868353"/>
                <a:gd name="connsiteY5768" fmla="*/ 610469 h 6857985"/>
                <a:gd name="connsiteX5769" fmla="*/ 3661275 w 6868353"/>
                <a:gd name="connsiteY5769" fmla="*/ 609789 h 6857985"/>
                <a:gd name="connsiteX5770" fmla="*/ 3689067 w 6868353"/>
                <a:gd name="connsiteY5770" fmla="*/ 625277 h 6857985"/>
                <a:gd name="connsiteX5771" fmla="*/ 3661275 w 6868353"/>
                <a:gd name="connsiteY5771" fmla="*/ 609789 h 6857985"/>
                <a:gd name="connsiteX5772" fmla="*/ 2434277 w 6868353"/>
                <a:gd name="connsiteY5772" fmla="*/ 609166 h 6857985"/>
                <a:gd name="connsiteX5773" fmla="*/ 2420856 w 6868353"/>
                <a:gd name="connsiteY5773" fmla="*/ 610469 h 6857985"/>
                <a:gd name="connsiteX5774" fmla="*/ 2402919 w 6868353"/>
                <a:gd name="connsiteY5774" fmla="*/ 614645 h 6857985"/>
                <a:gd name="connsiteX5775" fmla="*/ 2372977 w 6868353"/>
                <a:gd name="connsiteY5775" fmla="*/ 627741 h 6857985"/>
                <a:gd name="connsiteX5776" fmla="*/ 2366351 w 6868353"/>
                <a:gd name="connsiteY5776" fmla="*/ 627458 h 6857985"/>
                <a:gd name="connsiteX5777" fmla="*/ 2389526 w 6868353"/>
                <a:gd name="connsiteY5777" fmla="*/ 633177 h 6857985"/>
                <a:gd name="connsiteX5778" fmla="*/ 2445872 w 6868353"/>
                <a:gd name="connsiteY5778" fmla="*/ 622120 h 6857985"/>
                <a:gd name="connsiteX5779" fmla="*/ 2429605 w 6868353"/>
                <a:gd name="connsiteY5779" fmla="*/ 626141 h 6857985"/>
                <a:gd name="connsiteX5780" fmla="*/ 2416340 w 6868353"/>
                <a:gd name="connsiteY5780" fmla="*/ 631436 h 6857985"/>
                <a:gd name="connsiteX5781" fmla="*/ 2412673 w 6868353"/>
                <a:gd name="connsiteY5781" fmla="*/ 638939 h 6857985"/>
                <a:gd name="connsiteX5782" fmla="*/ 2429648 w 6868353"/>
                <a:gd name="connsiteY5782" fmla="*/ 632413 h 6857985"/>
                <a:gd name="connsiteX5783" fmla="*/ 2451620 w 6868353"/>
                <a:gd name="connsiteY5783" fmla="*/ 625999 h 6857985"/>
                <a:gd name="connsiteX5784" fmla="*/ 2472671 w 6868353"/>
                <a:gd name="connsiteY5784" fmla="*/ 614943 h 6857985"/>
                <a:gd name="connsiteX5785" fmla="*/ 2451025 w 6868353"/>
                <a:gd name="connsiteY5785" fmla="*/ 610936 h 6857985"/>
                <a:gd name="connsiteX5786" fmla="*/ 2434277 w 6868353"/>
                <a:gd name="connsiteY5786" fmla="*/ 609166 h 6857985"/>
                <a:gd name="connsiteX5787" fmla="*/ 3562743 w 6868353"/>
                <a:gd name="connsiteY5787" fmla="*/ 602201 h 6857985"/>
                <a:gd name="connsiteX5788" fmla="*/ 3595631 w 6868353"/>
                <a:gd name="connsiteY5788" fmla="*/ 613357 h 6857985"/>
                <a:gd name="connsiteX5789" fmla="*/ 3609191 w 6868353"/>
                <a:gd name="connsiteY5789" fmla="*/ 604424 h 6857985"/>
                <a:gd name="connsiteX5790" fmla="*/ 3584233 w 6868353"/>
                <a:gd name="connsiteY5790" fmla="*/ 607694 h 6857985"/>
                <a:gd name="connsiteX5791" fmla="*/ 3562743 w 6868353"/>
                <a:gd name="connsiteY5791" fmla="*/ 602201 h 6857985"/>
                <a:gd name="connsiteX5792" fmla="*/ 3224755 w 6868353"/>
                <a:gd name="connsiteY5792" fmla="*/ 601762 h 6857985"/>
                <a:gd name="connsiteX5793" fmla="*/ 3317102 w 6868353"/>
                <a:gd name="connsiteY5793" fmla="*/ 611432 h 6857985"/>
                <a:gd name="connsiteX5794" fmla="*/ 3224755 w 6868353"/>
                <a:gd name="connsiteY5794" fmla="*/ 601762 h 6857985"/>
                <a:gd name="connsiteX5795" fmla="*/ 2268256 w 6868353"/>
                <a:gd name="connsiteY5795" fmla="*/ 600658 h 6857985"/>
                <a:gd name="connsiteX5796" fmla="*/ 2244869 w 6868353"/>
                <a:gd name="connsiteY5796" fmla="*/ 614759 h 6857985"/>
                <a:gd name="connsiteX5797" fmla="*/ 2214686 w 6868353"/>
                <a:gd name="connsiteY5797" fmla="*/ 619954 h 6857985"/>
                <a:gd name="connsiteX5798" fmla="*/ 2240211 w 6868353"/>
                <a:gd name="connsiteY5798" fmla="*/ 624088 h 6857985"/>
                <a:gd name="connsiteX5799" fmla="*/ 2259026 w 6868353"/>
                <a:gd name="connsiteY5799" fmla="*/ 622899 h 6857985"/>
                <a:gd name="connsiteX5800" fmla="*/ 2282272 w 6868353"/>
                <a:gd name="connsiteY5800" fmla="*/ 619940 h 6857985"/>
                <a:gd name="connsiteX5801" fmla="*/ 2268256 w 6868353"/>
                <a:gd name="connsiteY5801" fmla="*/ 600658 h 6857985"/>
                <a:gd name="connsiteX5802" fmla="*/ 3842855 w 6868353"/>
                <a:gd name="connsiteY5802" fmla="*/ 600432 h 6857985"/>
                <a:gd name="connsiteX5803" fmla="*/ 3900631 w 6868353"/>
                <a:gd name="connsiteY5803" fmla="*/ 619983 h 6857985"/>
                <a:gd name="connsiteX5804" fmla="*/ 3854393 w 6868353"/>
                <a:gd name="connsiteY5804" fmla="*/ 613117 h 6857985"/>
                <a:gd name="connsiteX5805" fmla="*/ 3842855 w 6868353"/>
                <a:gd name="connsiteY5805" fmla="*/ 600432 h 6857985"/>
                <a:gd name="connsiteX5806" fmla="*/ 5162739 w 6868353"/>
                <a:gd name="connsiteY5806" fmla="*/ 599545 h 6857985"/>
                <a:gd name="connsiteX5807" fmla="*/ 5162967 w 6868353"/>
                <a:gd name="connsiteY5807" fmla="*/ 605486 h 6857985"/>
                <a:gd name="connsiteX5808" fmla="*/ 5217315 w 6868353"/>
                <a:gd name="connsiteY5808" fmla="*/ 644092 h 6857985"/>
                <a:gd name="connsiteX5809" fmla="*/ 5222355 w 6868353"/>
                <a:gd name="connsiteY5809" fmla="*/ 626991 h 6857985"/>
                <a:gd name="connsiteX5810" fmla="*/ 5162739 w 6868353"/>
                <a:gd name="connsiteY5810" fmla="*/ 599545 h 6857985"/>
                <a:gd name="connsiteX5811" fmla="*/ 3734795 w 6868353"/>
                <a:gd name="connsiteY5811" fmla="*/ 591895 h 6857985"/>
                <a:gd name="connsiteX5812" fmla="*/ 3784075 w 6868353"/>
                <a:gd name="connsiteY5812" fmla="*/ 601239 h 6857985"/>
                <a:gd name="connsiteX5813" fmla="*/ 3807929 w 6868353"/>
                <a:gd name="connsiteY5813" fmla="*/ 606392 h 6857985"/>
                <a:gd name="connsiteX5814" fmla="*/ 3829223 w 6868353"/>
                <a:gd name="connsiteY5814" fmla="*/ 613895 h 6857985"/>
                <a:gd name="connsiteX5815" fmla="*/ 3834687 w 6868353"/>
                <a:gd name="connsiteY5815" fmla="*/ 617307 h 6857985"/>
                <a:gd name="connsiteX5816" fmla="*/ 3818435 w 6868353"/>
                <a:gd name="connsiteY5816" fmla="*/ 621229 h 6857985"/>
                <a:gd name="connsiteX5817" fmla="*/ 3806343 w 6868353"/>
                <a:gd name="connsiteY5817" fmla="*/ 622120 h 6857985"/>
                <a:gd name="connsiteX5818" fmla="*/ 3793731 w 6868353"/>
                <a:gd name="connsiteY5818" fmla="*/ 623380 h 6857985"/>
                <a:gd name="connsiteX5819" fmla="*/ 3771035 w 6868353"/>
                <a:gd name="connsiteY5819" fmla="*/ 633984 h 6857985"/>
                <a:gd name="connsiteX5820" fmla="*/ 3730943 w 6868353"/>
                <a:gd name="connsiteY5820" fmla="*/ 600517 h 6857985"/>
                <a:gd name="connsiteX5821" fmla="*/ 3782999 w 6868353"/>
                <a:gd name="connsiteY5821" fmla="*/ 608218 h 6857985"/>
                <a:gd name="connsiteX5822" fmla="*/ 3787571 w 6868353"/>
                <a:gd name="connsiteY5822" fmla="*/ 605443 h 6857985"/>
                <a:gd name="connsiteX5823" fmla="*/ 3734795 w 6868353"/>
                <a:gd name="connsiteY5823" fmla="*/ 591895 h 6857985"/>
                <a:gd name="connsiteX5824" fmla="*/ 2470095 w 6868353"/>
                <a:gd name="connsiteY5824" fmla="*/ 591003 h 6857985"/>
                <a:gd name="connsiteX5825" fmla="*/ 2416128 w 6868353"/>
                <a:gd name="connsiteY5825" fmla="*/ 601054 h 6857985"/>
                <a:gd name="connsiteX5826" fmla="*/ 2362954 w 6868353"/>
                <a:gd name="connsiteY5826" fmla="*/ 613060 h 6857985"/>
                <a:gd name="connsiteX5827" fmla="*/ 2411385 w 6868353"/>
                <a:gd name="connsiteY5827" fmla="*/ 607553 h 6857985"/>
                <a:gd name="connsiteX5828" fmla="*/ 2439643 w 6868353"/>
                <a:gd name="connsiteY5828" fmla="*/ 600375 h 6857985"/>
                <a:gd name="connsiteX5829" fmla="*/ 2470095 w 6868353"/>
                <a:gd name="connsiteY5829" fmla="*/ 591003 h 6857985"/>
                <a:gd name="connsiteX5830" fmla="*/ 3989821 w 6868353"/>
                <a:gd name="connsiteY5830" fmla="*/ 588271 h 6857985"/>
                <a:gd name="connsiteX5831" fmla="*/ 4056983 w 6868353"/>
                <a:gd name="connsiteY5831" fmla="*/ 600404 h 6857985"/>
                <a:gd name="connsiteX5832" fmla="*/ 4093323 w 6868353"/>
                <a:gd name="connsiteY5832" fmla="*/ 614278 h 6857985"/>
                <a:gd name="connsiteX5833" fmla="*/ 4108203 w 6868353"/>
                <a:gd name="connsiteY5833" fmla="*/ 621993 h 6857985"/>
                <a:gd name="connsiteX5834" fmla="*/ 4123647 w 6868353"/>
                <a:gd name="connsiteY5834" fmla="*/ 632243 h 6857985"/>
                <a:gd name="connsiteX5835" fmla="*/ 4164859 w 6868353"/>
                <a:gd name="connsiteY5835" fmla="*/ 656537 h 6857985"/>
                <a:gd name="connsiteX5836" fmla="*/ 4200379 w 6868353"/>
                <a:gd name="connsiteY5836" fmla="*/ 660288 h 6857985"/>
                <a:gd name="connsiteX5837" fmla="*/ 4179979 w 6868353"/>
                <a:gd name="connsiteY5837" fmla="*/ 662384 h 6857985"/>
                <a:gd name="connsiteX5838" fmla="*/ 4200011 w 6868353"/>
                <a:gd name="connsiteY5838" fmla="*/ 677999 h 6857985"/>
                <a:gd name="connsiteX5839" fmla="*/ 4240303 w 6868353"/>
                <a:gd name="connsiteY5839" fmla="*/ 685630 h 6857985"/>
                <a:gd name="connsiteX5840" fmla="*/ 4230295 w 6868353"/>
                <a:gd name="connsiteY5840" fmla="*/ 683733 h 6857985"/>
                <a:gd name="connsiteX5841" fmla="*/ 4235093 w 6868353"/>
                <a:gd name="connsiteY5841" fmla="*/ 693529 h 6857985"/>
                <a:gd name="connsiteX5842" fmla="*/ 4149711 w 6868353"/>
                <a:gd name="connsiteY5842" fmla="*/ 668514 h 6857985"/>
                <a:gd name="connsiteX5843" fmla="*/ 4179965 w 6868353"/>
                <a:gd name="connsiteY5843" fmla="*/ 668273 h 6857985"/>
                <a:gd name="connsiteX5844" fmla="*/ 4057435 w 6868353"/>
                <a:gd name="connsiteY5844" fmla="*/ 612225 h 6857985"/>
                <a:gd name="connsiteX5845" fmla="*/ 4047653 w 6868353"/>
                <a:gd name="connsiteY5845" fmla="*/ 622630 h 6857985"/>
                <a:gd name="connsiteX5846" fmla="*/ 4036963 w 6868353"/>
                <a:gd name="connsiteY5846" fmla="*/ 609408 h 6857985"/>
                <a:gd name="connsiteX5847" fmla="*/ 4026899 w 6868353"/>
                <a:gd name="connsiteY5847" fmla="*/ 613895 h 6857985"/>
                <a:gd name="connsiteX5848" fmla="*/ 3990925 w 6868353"/>
                <a:gd name="connsiteY5848" fmla="*/ 606067 h 6857985"/>
                <a:gd name="connsiteX5849" fmla="*/ 3989821 w 6868353"/>
                <a:gd name="connsiteY5849" fmla="*/ 588271 h 6857985"/>
                <a:gd name="connsiteX5850" fmla="*/ 5068635 w 6868353"/>
                <a:gd name="connsiteY5850" fmla="*/ 585581 h 6857985"/>
                <a:gd name="connsiteX5851" fmla="*/ 5084239 w 6868353"/>
                <a:gd name="connsiteY5851" fmla="*/ 591768 h 6857985"/>
                <a:gd name="connsiteX5852" fmla="*/ 5075391 w 6868353"/>
                <a:gd name="connsiteY5852" fmla="*/ 603674 h 6857985"/>
                <a:gd name="connsiteX5853" fmla="*/ 5068635 w 6868353"/>
                <a:gd name="connsiteY5853" fmla="*/ 585581 h 6857985"/>
                <a:gd name="connsiteX5854" fmla="*/ 1797148 w 6868353"/>
                <a:gd name="connsiteY5854" fmla="*/ 574369 h 6857985"/>
                <a:gd name="connsiteX5855" fmla="*/ 1776975 w 6868353"/>
                <a:gd name="connsiteY5855" fmla="*/ 586955 h 6857985"/>
                <a:gd name="connsiteX5856" fmla="*/ 1726688 w 6868353"/>
                <a:gd name="connsiteY5856" fmla="*/ 618440 h 6857985"/>
                <a:gd name="connsiteX5857" fmla="*/ 1718760 w 6868353"/>
                <a:gd name="connsiteY5857" fmla="*/ 620620 h 6857985"/>
                <a:gd name="connsiteX5858" fmla="*/ 1739727 w 6868353"/>
                <a:gd name="connsiteY5858" fmla="*/ 606817 h 6857985"/>
                <a:gd name="connsiteX5859" fmla="*/ 1701149 w 6868353"/>
                <a:gd name="connsiteY5859" fmla="*/ 617945 h 6857985"/>
                <a:gd name="connsiteX5860" fmla="*/ 1730752 w 6868353"/>
                <a:gd name="connsiteY5860" fmla="*/ 604028 h 6857985"/>
                <a:gd name="connsiteX5861" fmla="*/ 1741454 w 6868353"/>
                <a:gd name="connsiteY5861" fmla="*/ 596596 h 6857985"/>
                <a:gd name="connsiteX5862" fmla="*/ 1754281 w 6868353"/>
                <a:gd name="connsiteY5862" fmla="*/ 580513 h 6857985"/>
                <a:gd name="connsiteX5863" fmla="*/ 1797148 w 6868353"/>
                <a:gd name="connsiteY5863" fmla="*/ 574369 h 6857985"/>
                <a:gd name="connsiteX5864" fmla="*/ 3513137 w 6868353"/>
                <a:gd name="connsiteY5864" fmla="*/ 573933 h 6857985"/>
                <a:gd name="connsiteX5865" fmla="*/ 3495087 w 6868353"/>
                <a:gd name="connsiteY5865" fmla="*/ 574609 h 6857985"/>
                <a:gd name="connsiteX5866" fmla="*/ 3513703 w 6868353"/>
                <a:gd name="connsiteY5866" fmla="*/ 588469 h 6857985"/>
                <a:gd name="connsiteX5867" fmla="*/ 3470127 w 6868353"/>
                <a:gd name="connsiteY5867" fmla="*/ 579139 h 6857985"/>
                <a:gd name="connsiteX5868" fmla="*/ 3493303 w 6868353"/>
                <a:gd name="connsiteY5868" fmla="*/ 589290 h 6857985"/>
                <a:gd name="connsiteX5869" fmla="*/ 3383739 w 6868353"/>
                <a:gd name="connsiteY5869" fmla="*/ 587789 h 6857985"/>
                <a:gd name="connsiteX5870" fmla="*/ 3402695 w 6868353"/>
                <a:gd name="connsiteY5870" fmla="*/ 580654 h 6857985"/>
                <a:gd name="connsiteX5871" fmla="*/ 3365873 w 6868353"/>
                <a:gd name="connsiteY5871" fmla="*/ 584207 h 6857985"/>
                <a:gd name="connsiteX5872" fmla="*/ 3349494 w 6868353"/>
                <a:gd name="connsiteY5872" fmla="*/ 586586 h 6857985"/>
                <a:gd name="connsiteX5873" fmla="*/ 3335082 w 6868353"/>
                <a:gd name="connsiteY5873" fmla="*/ 590026 h 6857985"/>
                <a:gd name="connsiteX5874" fmla="*/ 3305338 w 6868353"/>
                <a:gd name="connsiteY5874" fmla="*/ 606944 h 6857985"/>
                <a:gd name="connsiteX5875" fmla="*/ 3386755 w 6868353"/>
                <a:gd name="connsiteY5875" fmla="*/ 599228 h 6857985"/>
                <a:gd name="connsiteX5876" fmla="*/ 3397821 w 6868353"/>
                <a:gd name="connsiteY5876" fmla="*/ 600081 h 6857985"/>
                <a:gd name="connsiteX5877" fmla="*/ 3396907 w 6868353"/>
                <a:gd name="connsiteY5877" fmla="*/ 600298 h 6857985"/>
                <a:gd name="connsiteX5878" fmla="*/ 3402377 w 6868353"/>
                <a:gd name="connsiteY5878" fmla="*/ 600432 h 6857985"/>
                <a:gd name="connsiteX5879" fmla="*/ 3397821 w 6868353"/>
                <a:gd name="connsiteY5879" fmla="*/ 600081 h 6857985"/>
                <a:gd name="connsiteX5880" fmla="*/ 3407127 w 6868353"/>
                <a:gd name="connsiteY5880" fmla="*/ 597869 h 6857985"/>
                <a:gd name="connsiteX5881" fmla="*/ 3477517 w 6868353"/>
                <a:gd name="connsiteY5881" fmla="*/ 592433 h 6857985"/>
                <a:gd name="connsiteX5882" fmla="*/ 3536651 w 6868353"/>
                <a:gd name="connsiteY5882" fmla="*/ 599752 h 6857985"/>
                <a:gd name="connsiteX5883" fmla="*/ 3548955 w 6868353"/>
                <a:gd name="connsiteY5883" fmla="*/ 585000 h 6857985"/>
                <a:gd name="connsiteX5884" fmla="*/ 3513137 w 6868353"/>
                <a:gd name="connsiteY5884" fmla="*/ 573933 h 6857985"/>
                <a:gd name="connsiteX5885" fmla="*/ 2656883 w 6868353"/>
                <a:gd name="connsiteY5885" fmla="*/ 573690 h 6857985"/>
                <a:gd name="connsiteX5886" fmla="*/ 2622694 w 6868353"/>
                <a:gd name="connsiteY5886" fmla="*/ 587946 h 6857985"/>
                <a:gd name="connsiteX5887" fmla="*/ 2583167 w 6868353"/>
                <a:gd name="connsiteY5887" fmla="*/ 582566 h 6857985"/>
                <a:gd name="connsiteX5888" fmla="*/ 2603596 w 6868353"/>
                <a:gd name="connsiteY5888" fmla="*/ 575827 h 6857985"/>
                <a:gd name="connsiteX5889" fmla="*/ 2656883 w 6868353"/>
                <a:gd name="connsiteY5889" fmla="*/ 573690 h 6857985"/>
                <a:gd name="connsiteX5890" fmla="*/ 4185315 w 6868353"/>
                <a:gd name="connsiteY5890" fmla="*/ 571509 h 6857985"/>
                <a:gd name="connsiteX5891" fmla="*/ 4221813 w 6868353"/>
                <a:gd name="connsiteY5891" fmla="*/ 581405 h 6857985"/>
                <a:gd name="connsiteX5892" fmla="*/ 4226811 w 6868353"/>
                <a:gd name="connsiteY5892" fmla="*/ 591244 h 6857985"/>
                <a:gd name="connsiteX5893" fmla="*/ 4195791 w 6868353"/>
                <a:gd name="connsiteY5893" fmla="*/ 585341 h 6857985"/>
                <a:gd name="connsiteX5894" fmla="*/ 4185315 w 6868353"/>
                <a:gd name="connsiteY5894" fmla="*/ 571509 h 6857985"/>
                <a:gd name="connsiteX5895" fmla="*/ 2084610 w 6868353"/>
                <a:gd name="connsiteY5895" fmla="*/ 570900 h 6857985"/>
                <a:gd name="connsiteX5896" fmla="*/ 2069122 w 6868353"/>
                <a:gd name="connsiteY5896" fmla="*/ 578828 h 6857985"/>
                <a:gd name="connsiteX5897" fmla="*/ 2057230 w 6868353"/>
                <a:gd name="connsiteY5897" fmla="*/ 582027 h 6857985"/>
                <a:gd name="connsiteX5898" fmla="*/ 2036632 w 6868353"/>
                <a:gd name="connsiteY5898" fmla="*/ 583344 h 6857985"/>
                <a:gd name="connsiteX5899" fmla="*/ 2013555 w 6868353"/>
                <a:gd name="connsiteY5899" fmla="*/ 599540 h 6857985"/>
                <a:gd name="connsiteX5900" fmla="*/ 2033588 w 6868353"/>
                <a:gd name="connsiteY5900" fmla="*/ 588370 h 6857985"/>
                <a:gd name="connsiteX5901" fmla="*/ 2092156 w 6868353"/>
                <a:gd name="connsiteY5901" fmla="*/ 580159 h 6857985"/>
                <a:gd name="connsiteX5902" fmla="*/ 2084610 w 6868353"/>
                <a:gd name="connsiteY5902" fmla="*/ 570900 h 6857985"/>
                <a:gd name="connsiteX5903" fmla="*/ 4305651 w 6868353"/>
                <a:gd name="connsiteY5903" fmla="*/ 569230 h 6857985"/>
                <a:gd name="connsiteX5904" fmla="*/ 4321323 w 6868353"/>
                <a:gd name="connsiteY5904" fmla="*/ 570023 h 6857985"/>
                <a:gd name="connsiteX5905" fmla="*/ 4346679 w 6868353"/>
                <a:gd name="connsiteY5905" fmla="*/ 591131 h 6857985"/>
                <a:gd name="connsiteX5906" fmla="*/ 4305651 w 6868353"/>
                <a:gd name="connsiteY5906" fmla="*/ 569230 h 6857985"/>
                <a:gd name="connsiteX5907" fmla="*/ 4448255 w 6868353"/>
                <a:gd name="connsiteY5907" fmla="*/ 569016 h 6857985"/>
                <a:gd name="connsiteX5908" fmla="*/ 4464339 w 6868353"/>
                <a:gd name="connsiteY5908" fmla="*/ 573307 h 6857985"/>
                <a:gd name="connsiteX5909" fmla="*/ 4494351 w 6868353"/>
                <a:gd name="connsiteY5909" fmla="*/ 594274 h 6857985"/>
                <a:gd name="connsiteX5910" fmla="*/ 4452871 w 6868353"/>
                <a:gd name="connsiteY5910" fmla="*/ 582070 h 6857985"/>
                <a:gd name="connsiteX5911" fmla="*/ 4448255 w 6868353"/>
                <a:gd name="connsiteY5911" fmla="*/ 569016 h 6857985"/>
                <a:gd name="connsiteX5912" fmla="*/ 3281440 w 6868353"/>
                <a:gd name="connsiteY5912" fmla="*/ 562816 h 6857985"/>
                <a:gd name="connsiteX5913" fmla="*/ 3225930 w 6868353"/>
                <a:gd name="connsiteY5913" fmla="*/ 572273 h 6857985"/>
                <a:gd name="connsiteX5914" fmla="*/ 3290940 w 6868353"/>
                <a:gd name="connsiteY5914" fmla="*/ 576379 h 6857985"/>
                <a:gd name="connsiteX5915" fmla="*/ 3281440 w 6868353"/>
                <a:gd name="connsiteY5915" fmla="*/ 562816 h 6857985"/>
                <a:gd name="connsiteX5916" fmla="*/ 1622054 w 6868353"/>
                <a:gd name="connsiteY5916" fmla="*/ 559291 h 6857985"/>
                <a:gd name="connsiteX5917" fmla="*/ 1591956 w 6868353"/>
                <a:gd name="connsiteY5917" fmla="*/ 580031 h 6857985"/>
                <a:gd name="connsiteX5918" fmla="*/ 1603437 w 6868353"/>
                <a:gd name="connsiteY5918" fmla="*/ 582693 h 6857985"/>
                <a:gd name="connsiteX5919" fmla="*/ 1551721 w 6868353"/>
                <a:gd name="connsiteY5919" fmla="*/ 607907 h 6857985"/>
                <a:gd name="connsiteX5920" fmla="*/ 1622054 w 6868353"/>
                <a:gd name="connsiteY5920" fmla="*/ 559291 h 6857985"/>
                <a:gd name="connsiteX5921" fmla="*/ 3438047 w 6868353"/>
                <a:gd name="connsiteY5921" fmla="*/ 554973 h 6857985"/>
                <a:gd name="connsiteX5922" fmla="*/ 3473171 w 6868353"/>
                <a:gd name="connsiteY5922" fmla="*/ 570178 h 6857985"/>
                <a:gd name="connsiteX5923" fmla="*/ 3438047 w 6868353"/>
                <a:gd name="connsiteY5923" fmla="*/ 554973 h 6857985"/>
                <a:gd name="connsiteX5924" fmla="*/ 3646553 w 6868353"/>
                <a:gd name="connsiteY5924" fmla="*/ 554407 h 6857985"/>
                <a:gd name="connsiteX5925" fmla="*/ 3629975 w 6868353"/>
                <a:gd name="connsiteY5925" fmla="*/ 577908 h 6857985"/>
                <a:gd name="connsiteX5926" fmla="*/ 3576363 w 6868353"/>
                <a:gd name="connsiteY5926" fmla="*/ 593240 h 6857985"/>
                <a:gd name="connsiteX5927" fmla="*/ 3607069 w 6868353"/>
                <a:gd name="connsiteY5927" fmla="*/ 592787 h 6857985"/>
                <a:gd name="connsiteX5928" fmla="*/ 3613835 w 6868353"/>
                <a:gd name="connsiteY5928" fmla="*/ 601394 h 6857985"/>
                <a:gd name="connsiteX5929" fmla="*/ 3633627 w 6868353"/>
                <a:gd name="connsiteY5929" fmla="*/ 585071 h 6857985"/>
                <a:gd name="connsiteX5930" fmla="*/ 3656363 w 6868353"/>
                <a:gd name="connsiteY5930" fmla="*/ 579068 h 6857985"/>
                <a:gd name="connsiteX5931" fmla="*/ 3686249 w 6868353"/>
                <a:gd name="connsiteY5931" fmla="*/ 575642 h 6857985"/>
                <a:gd name="connsiteX5932" fmla="*/ 3644981 w 6868353"/>
                <a:gd name="connsiteY5932" fmla="*/ 574821 h 6857985"/>
                <a:gd name="connsiteX5933" fmla="*/ 3646553 w 6868353"/>
                <a:gd name="connsiteY5933" fmla="*/ 554407 h 6857985"/>
                <a:gd name="connsiteX5934" fmla="*/ 3061807 w 6868353"/>
                <a:gd name="connsiteY5934" fmla="*/ 554109 h 6857985"/>
                <a:gd name="connsiteX5935" fmla="*/ 3036253 w 6868353"/>
                <a:gd name="connsiteY5935" fmla="*/ 562405 h 6857985"/>
                <a:gd name="connsiteX5936" fmla="*/ 3035205 w 6868353"/>
                <a:gd name="connsiteY5936" fmla="*/ 570772 h 6857985"/>
                <a:gd name="connsiteX5937" fmla="*/ 3006325 w 6868353"/>
                <a:gd name="connsiteY5937" fmla="*/ 568167 h 6857985"/>
                <a:gd name="connsiteX5938" fmla="*/ 3010812 w 6868353"/>
                <a:gd name="connsiteY5938" fmla="*/ 579097 h 6857985"/>
                <a:gd name="connsiteX5939" fmla="*/ 3061906 w 6868353"/>
                <a:gd name="connsiteY5939" fmla="*/ 568861 h 6857985"/>
                <a:gd name="connsiteX5940" fmla="*/ 3061807 w 6868353"/>
                <a:gd name="connsiteY5940" fmla="*/ 554109 h 6857985"/>
                <a:gd name="connsiteX5941" fmla="*/ 3505959 w 6868353"/>
                <a:gd name="connsiteY5941" fmla="*/ 553642 h 6857985"/>
                <a:gd name="connsiteX5942" fmla="*/ 3520101 w 6868353"/>
                <a:gd name="connsiteY5942" fmla="*/ 570886 h 6857985"/>
                <a:gd name="connsiteX5943" fmla="*/ 3533819 w 6868353"/>
                <a:gd name="connsiteY5943" fmla="*/ 561896 h 6857985"/>
                <a:gd name="connsiteX5944" fmla="*/ 3570587 w 6868353"/>
                <a:gd name="connsiteY5944" fmla="*/ 564260 h 6857985"/>
                <a:gd name="connsiteX5945" fmla="*/ 3505959 w 6868353"/>
                <a:gd name="connsiteY5945" fmla="*/ 553642 h 6857985"/>
                <a:gd name="connsiteX5946" fmla="*/ 3661673 w 6868353"/>
                <a:gd name="connsiteY5946" fmla="*/ 551505 h 6857985"/>
                <a:gd name="connsiteX5947" fmla="*/ 3736931 w 6868353"/>
                <a:gd name="connsiteY5947" fmla="*/ 571593 h 6857985"/>
                <a:gd name="connsiteX5948" fmla="*/ 3661673 w 6868353"/>
                <a:gd name="connsiteY5948" fmla="*/ 551505 h 6857985"/>
                <a:gd name="connsiteX5949" fmla="*/ 2291361 w 6868353"/>
                <a:gd name="connsiteY5949" fmla="*/ 549112 h 6857985"/>
                <a:gd name="connsiteX5950" fmla="*/ 2256761 w 6868353"/>
                <a:gd name="connsiteY5950" fmla="*/ 565492 h 6857985"/>
                <a:gd name="connsiteX5951" fmla="*/ 2209632 w 6868353"/>
                <a:gd name="connsiteY5951" fmla="*/ 577002 h 6857985"/>
                <a:gd name="connsiteX5952" fmla="*/ 2247233 w 6868353"/>
                <a:gd name="connsiteY5952" fmla="*/ 581277 h 6857985"/>
                <a:gd name="connsiteX5953" fmla="*/ 2230074 w 6868353"/>
                <a:gd name="connsiteY5953" fmla="*/ 576633 h 6857985"/>
                <a:gd name="connsiteX5954" fmla="*/ 2264519 w 6868353"/>
                <a:gd name="connsiteY5954" fmla="*/ 566908 h 6857985"/>
                <a:gd name="connsiteX5955" fmla="*/ 2294886 w 6868353"/>
                <a:gd name="connsiteY5955" fmla="*/ 563453 h 6857985"/>
                <a:gd name="connsiteX5956" fmla="*/ 2176207 w 6868353"/>
                <a:gd name="connsiteY5956" fmla="*/ 596836 h 6857985"/>
                <a:gd name="connsiteX5957" fmla="*/ 2175739 w 6868353"/>
                <a:gd name="connsiteY5957" fmla="*/ 587294 h 6857985"/>
                <a:gd name="connsiteX5958" fmla="*/ 2209235 w 6868353"/>
                <a:gd name="connsiteY5958" fmla="*/ 567445 h 6857985"/>
                <a:gd name="connsiteX5959" fmla="*/ 2253575 w 6868353"/>
                <a:gd name="connsiteY5959" fmla="*/ 560027 h 6857985"/>
                <a:gd name="connsiteX5960" fmla="*/ 2291361 w 6868353"/>
                <a:gd name="connsiteY5960" fmla="*/ 549112 h 6857985"/>
                <a:gd name="connsiteX5961" fmla="*/ 1772190 w 6868353"/>
                <a:gd name="connsiteY5961" fmla="*/ 548759 h 6857985"/>
                <a:gd name="connsiteX5962" fmla="*/ 1703868 w 6868353"/>
                <a:gd name="connsiteY5962" fmla="*/ 588045 h 6857985"/>
                <a:gd name="connsiteX5963" fmla="*/ 1772190 w 6868353"/>
                <a:gd name="connsiteY5963" fmla="*/ 548759 h 6857985"/>
                <a:gd name="connsiteX5964" fmla="*/ 4471603 w 6868353"/>
                <a:gd name="connsiteY5964" fmla="*/ 548121 h 6857985"/>
                <a:gd name="connsiteX5965" fmla="*/ 4495427 w 6868353"/>
                <a:gd name="connsiteY5965" fmla="*/ 582466 h 6857985"/>
                <a:gd name="connsiteX5966" fmla="*/ 4460631 w 6868353"/>
                <a:gd name="connsiteY5966" fmla="*/ 550981 h 6857985"/>
                <a:gd name="connsiteX5967" fmla="*/ 4471603 w 6868353"/>
                <a:gd name="connsiteY5967" fmla="*/ 548121 h 6857985"/>
                <a:gd name="connsiteX5968" fmla="*/ 2871733 w 6868353"/>
                <a:gd name="connsiteY5968" fmla="*/ 544681 h 6857985"/>
                <a:gd name="connsiteX5969" fmla="*/ 2767522 w 6868353"/>
                <a:gd name="connsiteY5969" fmla="*/ 557946 h 6857985"/>
                <a:gd name="connsiteX5970" fmla="*/ 2780448 w 6868353"/>
                <a:gd name="connsiteY5970" fmla="*/ 560438 h 6857985"/>
                <a:gd name="connsiteX5971" fmla="*/ 2797210 w 6868353"/>
                <a:gd name="connsiteY5971" fmla="*/ 558880 h 6857985"/>
                <a:gd name="connsiteX5972" fmla="*/ 2799800 w 6868353"/>
                <a:gd name="connsiteY5972" fmla="*/ 564203 h 6857985"/>
                <a:gd name="connsiteX5973" fmla="*/ 2871733 w 6868353"/>
                <a:gd name="connsiteY5973" fmla="*/ 544681 h 6857985"/>
                <a:gd name="connsiteX5974" fmla="*/ 4080539 w 6868353"/>
                <a:gd name="connsiteY5974" fmla="*/ 541963 h 6857985"/>
                <a:gd name="connsiteX5975" fmla="*/ 4086387 w 6868353"/>
                <a:gd name="connsiteY5975" fmla="*/ 557493 h 6857985"/>
                <a:gd name="connsiteX5976" fmla="*/ 4081487 w 6868353"/>
                <a:gd name="connsiteY5976" fmla="*/ 565634 h 6857985"/>
                <a:gd name="connsiteX5977" fmla="*/ 4080539 w 6868353"/>
                <a:gd name="connsiteY5977" fmla="*/ 541963 h 6857985"/>
                <a:gd name="connsiteX5978" fmla="*/ 2366436 w 6868353"/>
                <a:gd name="connsiteY5978" fmla="*/ 541666 h 6857985"/>
                <a:gd name="connsiteX5979" fmla="*/ 2363052 w 6868353"/>
                <a:gd name="connsiteY5979" fmla="*/ 546338 h 6857985"/>
                <a:gd name="connsiteX5980" fmla="*/ 2373104 w 6868353"/>
                <a:gd name="connsiteY5980" fmla="*/ 551477 h 6857985"/>
                <a:gd name="connsiteX5981" fmla="*/ 2322209 w 6868353"/>
                <a:gd name="connsiteY5981" fmla="*/ 554662 h 6857985"/>
                <a:gd name="connsiteX5982" fmla="*/ 2366436 w 6868353"/>
                <a:gd name="connsiteY5982" fmla="*/ 541666 h 6857985"/>
                <a:gd name="connsiteX5983" fmla="*/ 4864859 w 6868353"/>
                <a:gd name="connsiteY5983" fmla="*/ 538679 h 6857985"/>
                <a:gd name="connsiteX5984" fmla="*/ 4906085 w 6868353"/>
                <a:gd name="connsiteY5984" fmla="*/ 561883 h 6857985"/>
                <a:gd name="connsiteX5985" fmla="*/ 4856859 w 6868353"/>
                <a:gd name="connsiteY5985" fmla="*/ 551123 h 6857985"/>
                <a:gd name="connsiteX5986" fmla="*/ 4864859 w 6868353"/>
                <a:gd name="connsiteY5986" fmla="*/ 538679 h 6857985"/>
                <a:gd name="connsiteX5987" fmla="*/ 3960387 w 6868353"/>
                <a:gd name="connsiteY5987" fmla="*/ 534715 h 6857985"/>
                <a:gd name="connsiteX5988" fmla="*/ 3991875 w 6868353"/>
                <a:gd name="connsiteY5988" fmla="*/ 538580 h 6857985"/>
                <a:gd name="connsiteX5989" fmla="*/ 4008069 w 6868353"/>
                <a:gd name="connsiteY5989" fmla="*/ 549608 h 6857985"/>
                <a:gd name="connsiteX5990" fmla="*/ 4007319 w 6868353"/>
                <a:gd name="connsiteY5990" fmla="*/ 537730 h 6857985"/>
                <a:gd name="connsiteX5991" fmla="*/ 4028315 w 6868353"/>
                <a:gd name="connsiteY5991" fmla="*/ 540619 h 6857985"/>
                <a:gd name="connsiteX5992" fmla="*/ 4055567 w 6868353"/>
                <a:gd name="connsiteY5992" fmla="*/ 564955 h 6857985"/>
                <a:gd name="connsiteX5993" fmla="*/ 4008903 w 6868353"/>
                <a:gd name="connsiteY5993" fmla="*/ 561486 h 6857985"/>
                <a:gd name="connsiteX5994" fmla="*/ 3985275 w 6868353"/>
                <a:gd name="connsiteY5994" fmla="*/ 548801 h 6857985"/>
                <a:gd name="connsiteX5995" fmla="*/ 3960387 w 6868353"/>
                <a:gd name="connsiteY5995" fmla="*/ 534715 h 6857985"/>
                <a:gd name="connsiteX5996" fmla="*/ 2478857 w 6868353"/>
                <a:gd name="connsiteY5996" fmla="*/ 534672 h 6857985"/>
                <a:gd name="connsiteX5997" fmla="*/ 2413522 w 6868353"/>
                <a:gd name="connsiteY5997" fmla="*/ 562802 h 6857985"/>
                <a:gd name="connsiteX5998" fmla="*/ 2390502 w 6868353"/>
                <a:gd name="connsiteY5998" fmla="*/ 561018 h 6857985"/>
                <a:gd name="connsiteX5999" fmla="*/ 2389950 w 6868353"/>
                <a:gd name="connsiteY5999" fmla="*/ 556856 h 6857985"/>
                <a:gd name="connsiteX6000" fmla="*/ 2329202 w 6868353"/>
                <a:gd name="connsiteY6000" fmla="*/ 583387 h 6857985"/>
                <a:gd name="connsiteX6001" fmla="*/ 2332472 w 6868353"/>
                <a:gd name="connsiteY6001" fmla="*/ 569230 h 6857985"/>
                <a:gd name="connsiteX6002" fmla="*/ 2376119 w 6868353"/>
                <a:gd name="connsiteY6002" fmla="*/ 556913 h 6857985"/>
                <a:gd name="connsiteX6003" fmla="*/ 2420770 w 6868353"/>
                <a:gd name="connsiteY6003" fmla="*/ 544440 h 6857985"/>
                <a:gd name="connsiteX6004" fmla="*/ 2478857 w 6868353"/>
                <a:gd name="connsiteY6004" fmla="*/ 534672 h 6857985"/>
                <a:gd name="connsiteX6005" fmla="*/ 2006266 w 6868353"/>
                <a:gd name="connsiteY6005" fmla="*/ 531226 h 6857985"/>
                <a:gd name="connsiteX6006" fmla="*/ 2026027 w 6868353"/>
                <a:gd name="connsiteY6006" fmla="*/ 536003 h 6857985"/>
                <a:gd name="connsiteX6007" fmla="*/ 1977667 w 6868353"/>
                <a:gd name="connsiteY6007" fmla="*/ 549579 h 6857985"/>
                <a:gd name="connsiteX6008" fmla="*/ 1990875 w 6868353"/>
                <a:gd name="connsiteY6008" fmla="*/ 538876 h 6857985"/>
                <a:gd name="connsiteX6009" fmla="*/ 1959503 w 6868353"/>
                <a:gd name="connsiteY6009" fmla="*/ 546337 h 6857985"/>
                <a:gd name="connsiteX6010" fmla="*/ 2006266 w 6868353"/>
                <a:gd name="connsiteY6010" fmla="*/ 531226 h 6857985"/>
                <a:gd name="connsiteX6011" fmla="*/ 1968960 w 6868353"/>
                <a:gd name="connsiteY6011" fmla="*/ 531090 h 6857985"/>
                <a:gd name="connsiteX6012" fmla="*/ 1956388 w 6868353"/>
                <a:gd name="connsiteY6012" fmla="*/ 551434 h 6857985"/>
                <a:gd name="connsiteX6013" fmla="*/ 1935974 w 6868353"/>
                <a:gd name="connsiteY6013" fmla="*/ 562859 h 6857985"/>
                <a:gd name="connsiteX6014" fmla="*/ 1860219 w 6868353"/>
                <a:gd name="connsiteY6014" fmla="*/ 590054 h 6857985"/>
                <a:gd name="connsiteX6015" fmla="*/ 1844448 w 6868353"/>
                <a:gd name="connsiteY6015" fmla="*/ 606703 h 6857985"/>
                <a:gd name="connsiteX6016" fmla="*/ 1890261 w 6868353"/>
                <a:gd name="connsiteY6016" fmla="*/ 591130 h 6857985"/>
                <a:gd name="connsiteX6017" fmla="*/ 1923742 w 6868353"/>
                <a:gd name="connsiteY6017" fmla="*/ 583103 h 6857985"/>
                <a:gd name="connsiteX6018" fmla="*/ 1899038 w 6868353"/>
                <a:gd name="connsiteY6018" fmla="*/ 596284 h 6857985"/>
                <a:gd name="connsiteX6019" fmla="*/ 1876528 w 6868353"/>
                <a:gd name="connsiteY6019" fmla="*/ 607383 h 6857985"/>
                <a:gd name="connsiteX6020" fmla="*/ 1907546 w 6868353"/>
                <a:gd name="connsiteY6020" fmla="*/ 598917 h 6857985"/>
                <a:gd name="connsiteX6021" fmla="*/ 1968224 w 6868353"/>
                <a:gd name="connsiteY6021" fmla="*/ 564855 h 6857985"/>
                <a:gd name="connsiteX6022" fmla="*/ 2013456 w 6868353"/>
                <a:gd name="connsiteY6022" fmla="*/ 556318 h 6857985"/>
                <a:gd name="connsiteX6023" fmla="*/ 1924662 w 6868353"/>
                <a:gd name="connsiteY6023" fmla="*/ 592617 h 6857985"/>
                <a:gd name="connsiteX6024" fmla="*/ 1913719 w 6868353"/>
                <a:gd name="connsiteY6024" fmla="*/ 605571 h 6857985"/>
                <a:gd name="connsiteX6025" fmla="*/ 1892639 w 6868353"/>
                <a:gd name="connsiteY6025" fmla="*/ 624739 h 6857985"/>
                <a:gd name="connsiteX6026" fmla="*/ 1895683 w 6868353"/>
                <a:gd name="connsiteY6026" fmla="*/ 619473 h 6857985"/>
                <a:gd name="connsiteX6027" fmla="*/ 1874829 w 6868353"/>
                <a:gd name="connsiteY6027" fmla="*/ 622106 h 6857985"/>
                <a:gd name="connsiteX6028" fmla="*/ 1862454 w 6868353"/>
                <a:gd name="connsiteY6028" fmla="*/ 630298 h 6857985"/>
                <a:gd name="connsiteX6029" fmla="*/ 1862265 w 6868353"/>
                <a:gd name="connsiteY6029" fmla="*/ 631924 h 6857985"/>
                <a:gd name="connsiteX6030" fmla="*/ 1857214 w 6868353"/>
                <a:gd name="connsiteY6030" fmla="*/ 632993 h 6857985"/>
                <a:gd name="connsiteX6031" fmla="*/ 1832867 w 6868353"/>
                <a:gd name="connsiteY6031" fmla="*/ 627628 h 6857985"/>
                <a:gd name="connsiteX6032" fmla="*/ 1860814 w 6868353"/>
                <a:gd name="connsiteY6032" fmla="*/ 623947 h 6857985"/>
                <a:gd name="connsiteX6033" fmla="*/ 1808815 w 6868353"/>
                <a:gd name="connsiteY6033" fmla="*/ 635711 h 6857985"/>
                <a:gd name="connsiteX6034" fmla="*/ 1852574 w 6868353"/>
                <a:gd name="connsiteY6034" fmla="*/ 615325 h 6857985"/>
                <a:gd name="connsiteX6035" fmla="*/ 1827375 w 6868353"/>
                <a:gd name="connsiteY6035" fmla="*/ 613824 h 6857985"/>
                <a:gd name="connsiteX6036" fmla="*/ 1787635 w 6868353"/>
                <a:gd name="connsiteY6036" fmla="*/ 638642 h 6857985"/>
                <a:gd name="connsiteX6037" fmla="*/ 1759661 w 6868353"/>
                <a:gd name="connsiteY6037" fmla="*/ 640185 h 6857985"/>
                <a:gd name="connsiteX6038" fmla="*/ 1724042 w 6868353"/>
                <a:gd name="connsiteY6038" fmla="*/ 648113 h 6857985"/>
                <a:gd name="connsiteX6039" fmla="*/ 1721536 w 6868353"/>
                <a:gd name="connsiteY6039" fmla="*/ 632498 h 6857985"/>
                <a:gd name="connsiteX6040" fmla="*/ 1760893 w 6868353"/>
                <a:gd name="connsiteY6040" fmla="*/ 627911 h 6857985"/>
                <a:gd name="connsiteX6041" fmla="*/ 1740988 w 6868353"/>
                <a:gd name="connsiteY6041" fmla="*/ 640426 h 6857985"/>
                <a:gd name="connsiteX6042" fmla="*/ 1792081 w 6868353"/>
                <a:gd name="connsiteY6042" fmla="*/ 618680 h 6857985"/>
                <a:gd name="connsiteX6043" fmla="*/ 1810428 w 6868353"/>
                <a:gd name="connsiteY6043" fmla="*/ 620974 h 6857985"/>
                <a:gd name="connsiteX6044" fmla="*/ 1830333 w 6868353"/>
                <a:gd name="connsiteY6044" fmla="*/ 608572 h 6857985"/>
                <a:gd name="connsiteX6045" fmla="*/ 1832032 w 6868353"/>
                <a:gd name="connsiteY6045" fmla="*/ 593792 h 6857985"/>
                <a:gd name="connsiteX6046" fmla="*/ 1865231 w 6868353"/>
                <a:gd name="connsiteY6046" fmla="*/ 581051 h 6857985"/>
                <a:gd name="connsiteX6047" fmla="*/ 1897325 w 6868353"/>
                <a:gd name="connsiteY6047" fmla="*/ 571183 h 6857985"/>
                <a:gd name="connsiteX6048" fmla="*/ 1928003 w 6868353"/>
                <a:gd name="connsiteY6048" fmla="*/ 553954 h 6857985"/>
                <a:gd name="connsiteX6049" fmla="*/ 1881186 w 6868353"/>
                <a:gd name="connsiteY6049" fmla="*/ 568805 h 6857985"/>
                <a:gd name="connsiteX6050" fmla="*/ 1857954 w 6868353"/>
                <a:gd name="connsiteY6050" fmla="*/ 570928 h 6857985"/>
                <a:gd name="connsiteX6051" fmla="*/ 1906697 w 6868353"/>
                <a:gd name="connsiteY6051" fmla="*/ 555907 h 6857985"/>
                <a:gd name="connsiteX6052" fmla="*/ 1891450 w 6868353"/>
                <a:gd name="connsiteY6052" fmla="*/ 547795 h 6857985"/>
                <a:gd name="connsiteX6053" fmla="*/ 1968960 w 6868353"/>
                <a:gd name="connsiteY6053" fmla="*/ 531090 h 6857985"/>
                <a:gd name="connsiteX6054" fmla="*/ 2394955 w 6868353"/>
                <a:gd name="connsiteY6054" fmla="*/ 530577 h 6857985"/>
                <a:gd name="connsiteX6055" fmla="*/ 2414131 w 6868353"/>
                <a:gd name="connsiteY6055" fmla="*/ 534474 h 6857985"/>
                <a:gd name="connsiteX6056" fmla="*/ 2376373 w 6868353"/>
                <a:gd name="connsiteY6056" fmla="*/ 541142 h 6857985"/>
                <a:gd name="connsiteX6057" fmla="*/ 2363165 w 6868353"/>
                <a:gd name="connsiteY6057" fmla="*/ 536767 h 6857985"/>
                <a:gd name="connsiteX6058" fmla="*/ 2394955 w 6868353"/>
                <a:gd name="connsiteY6058" fmla="*/ 530577 h 6857985"/>
                <a:gd name="connsiteX6059" fmla="*/ 2575778 w 6868353"/>
                <a:gd name="connsiteY6059" fmla="*/ 530482 h 6857985"/>
                <a:gd name="connsiteX6060" fmla="*/ 2549346 w 6868353"/>
                <a:gd name="connsiteY6060" fmla="*/ 535904 h 6857985"/>
                <a:gd name="connsiteX6061" fmla="*/ 2568614 w 6868353"/>
                <a:gd name="connsiteY6061" fmla="*/ 547456 h 6857985"/>
                <a:gd name="connsiteX6062" fmla="*/ 2596716 w 6868353"/>
                <a:gd name="connsiteY6062" fmla="*/ 532081 h 6857985"/>
                <a:gd name="connsiteX6063" fmla="*/ 2575778 w 6868353"/>
                <a:gd name="connsiteY6063" fmla="*/ 530482 h 6857985"/>
                <a:gd name="connsiteX6064" fmla="*/ 1861706 w 6868353"/>
                <a:gd name="connsiteY6064" fmla="*/ 527915 h 6857985"/>
                <a:gd name="connsiteX6065" fmla="*/ 1875197 w 6868353"/>
                <a:gd name="connsiteY6065" fmla="*/ 530156 h 6857985"/>
                <a:gd name="connsiteX6066" fmla="*/ 1861450 w 6868353"/>
                <a:gd name="connsiteY6066" fmla="*/ 536073 h 6857985"/>
                <a:gd name="connsiteX6067" fmla="*/ 1847406 w 6868353"/>
                <a:gd name="connsiteY6067" fmla="*/ 543435 h 6857985"/>
                <a:gd name="connsiteX6068" fmla="*/ 1817308 w 6868353"/>
                <a:gd name="connsiteY6068" fmla="*/ 561839 h 6857985"/>
                <a:gd name="connsiteX6069" fmla="*/ 1816247 w 6868353"/>
                <a:gd name="connsiteY6069" fmla="*/ 552227 h 6857985"/>
                <a:gd name="connsiteX6070" fmla="*/ 1850776 w 6868353"/>
                <a:gd name="connsiteY6070" fmla="*/ 537730 h 6857985"/>
                <a:gd name="connsiteX6071" fmla="*/ 1853650 w 6868353"/>
                <a:gd name="connsiteY6071" fmla="*/ 532492 h 6857985"/>
                <a:gd name="connsiteX6072" fmla="*/ 1861706 w 6868353"/>
                <a:gd name="connsiteY6072" fmla="*/ 527915 h 6857985"/>
                <a:gd name="connsiteX6073" fmla="*/ 3100993 w 6868353"/>
                <a:gd name="connsiteY6073" fmla="*/ 526786 h 6857985"/>
                <a:gd name="connsiteX6074" fmla="*/ 3076091 w 6868353"/>
                <a:gd name="connsiteY6074" fmla="*/ 533964 h 6857985"/>
                <a:gd name="connsiteX6075" fmla="*/ 3053185 w 6868353"/>
                <a:gd name="connsiteY6075" fmla="*/ 531925 h 6857985"/>
                <a:gd name="connsiteX6076" fmla="*/ 3074038 w 6868353"/>
                <a:gd name="connsiteY6076" fmla="*/ 543152 h 6857985"/>
                <a:gd name="connsiteX6077" fmla="*/ 3038560 w 6868353"/>
                <a:gd name="connsiteY6077" fmla="*/ 537347 h 6857985"/>
                <a:gd name="connsiteX6078" fmla="*/ 3049277 w 6868353"/>
                <a:gd name="connsiteY6078" fmla="*/ 550315 h 6857985"/>
                <a:gd name="connsiteX6079" fmla="*/ 3086638 w 6868353"/>
                <a:gd name="connsiteY6079" fmla="*/ 561712 h 6857985"/>
                <a:gd name="connsiteX6080" fmla="*/ 3123730 w 6868353"/>
                <a:gd name="connsiteY6080" fmla="*/ 558427 h 6857985"/>
                <a:gd name="connsiteX6081" fmla="*/ 3076218 w 6868353"/>
                <a:gd name="connsiteY6081" fmla="*/ 548716 h 6857985"/>
                <a:gd name="connsiteX6082" fmla="*/ 3100993 w 6868353"/>
                <a:gd name="connsiteY6082" fmla="*/ 526786 h 6857985"/>
                <a:gd name="connsiteX6083" fmla="*/ 4169219 w 6868353"/>
                <a:gd name="connsiteY6083" fmla="*/ 524041 h 6857985"/>
                <a:gd name="connsiteX6084" fmla="*/ 4253413 w 6868353"/>
                <a:gd name="connsiteY6084" fmla="*/ 563780 h 6857985"/>
                <a:gd name="connsiteX6085" fmla="*/ 4237655 w 6868353"/>
                <a:gd name="connsiteY6085" fmla="*/ 557777 h 6857985"/>
                <a:gd name="connsiteX6086" fmla="*/ 4211535 w 6868353"/>
                <a:gd name="connsiteY6086" fmla="*/ 561684 h 6857985"/>
                <a:gd name="connsiteX6087" fmla="*/ 4227207 w 6868353"/>
                <a:gd name="connsiteY6087" fmla="*/ 561713 h 6857985"/>
                <a:gd name="connsiteX6088" fmla="*/ 4169219 w 6868353"/>
                <a:gd name="connsiteY6088" fmla="*/ 524041 h 6857985"/>
                <a:gd name="connsiteX6089" fmla="*/ 3397967 w 6868353"/>
                <a:gd name="connsiteY6089" fmla="*/ 522567 h 6857985"/>
                <a:gd name="connsiteX6090" fmla="*/ 3351221 w 6868353"/>
                <a:gd name="connsiteY6090" fmla="*/ 527749 h 6857985"/>
                <a:gd name="connsiteX6091" fmla="*/ 3310321 w 6868353"/>
                <a:gd name="connsiteY6091" fmla="*/ 533157 h 6857985"/>
                <a:gd name="connsiteX6092" fmla="*/ 3220805 w 6868353"/>
                <a:gd name="connsiteY6092" fmla="*/ 540618 h 6857985"/>
                <a:gd name="connsiteX6093" fmla="*/ 3259851 w 6868353"/>
                <a:gd name="connsiteY6093" fmla="*/ 544836 h 6857985"/>
                <a:gd name="connsiteX6094" fmla="*/ 3245184 w 6868353"/>
                <a:gd name="connsiteY6094" fmla="*/ 549480 h 6857985"/>
                <a:gd name="connsiteX6095" fmla="*/ 3347328 w 6868353"/>
                <a:gd name="connsiteY6095" fmla="*/ 531826 h 6857985"/>
                <a:gd name="connsiteX6096" fmla="*/ 3439647 w 6868353"/>
                <a:gd name="connsiteY6096" fmla="*/ 540264 h 6857985"/>
                <a:gd name="connsiteX6097" fmla="*/ 3460515 w 6868353"/>
                <a:gd name="connsiteY6097" fmla="*/ 538919 h 6857985"/>
                <a:gd name="connsiteX6098" fmla="*/ 3426267 w 6868353"/>
                <a:gd name="connsiteY6098" fmla="*/ 529476 h 6857985"/>
                <a:gd name="connsiteX6099" fmla="*/ 3417363 w 6868353"/>
                <a:gd name="connsiteY6099" fmla="*/ 535875 h 6857985"/>
                <a:gd name="connsiteX6100" fmla="*/ 3397967 w 6868353"/>
                <a:gd name="connsiteY6100" fmla="*/ 522567 h 6857985"/>
                <a:gd name="connsiteX6101" fmla="*/ 3514423 w 6868353"/>
                <a:gd name="connsiteY6101" fmla="*/ 521449 h 6857985"/>
                <a:gd name="connsiteX6102" fmla="*/ 3500719 w 6868353"/>
                <a:gd name="connsiteY6102" fmla="*/ 530509 h 6857985"/>
                <a:gd name="connsiteX6103" fmla="*/ 3506695 w 6868353"/>
                <a:gd name="connsiteY6103" fmla="*/ 533242 h 6857985"/>
                <a:gd name="connsiteX6104" fmla="*/ 3514423 w 6868353"/>
                <a:gd name="connsiteY6104" fmla="*/ 521449 h 6857985"/>
                <a:gd name="connsiteX6105" fmla="*/ 2489518 w 6868353"/>
                <a:gd name="connsiteY6105" fmla="*/ 521251 h 6857985"/>
                <a:gd name="connsiteX6106" fmla="*/ 2444697 w 6868353"/>
                <a:gd name="connsiteY6106" fmla="*/ 541496 h 6857985"/>
                <a:gd name="connsiteX6107" fmla="*/ 2444951 w 6868353"/>
                <a:gd name="connsiteY6107" fmla="*/ 531996 h 6857985"/>
                <a:gd name="connsiteX6108" fmla="*/ 2489518 w 6868353"/>
                <a:gd name="connsiteY6108" fmla="*/ 521251 h 6857985"/>
                <a:gd name="connsiteX6109" fmla="*/ 2621222 w 6868353"/>
                <a:gd name="connsiteY6109" fmla="*/ 521039 h 6857985"/>
                <a:gd name="connsiteX6110" fmla="*/ 2623388 w 6868353"/>
                <a:gd name="connsiteY6110" fmla="*/ 535635 h 6857985"/>
                <a:gd name="connsiteX6111" fmla="*/ 2621222 w 6868353"/>
                <a:gd name="connsiteY6111" fmla="*/ 521039 h 6857985"/>
                <a:gd name="connsiteX6112" fmla="*/ 3549527 w 6868353"/>
                <a:gd name="connsiteY6112" fmla="*/ 517502 h 6857985"/>
                <a:gd name="connsiteX6113" fmla="*/ 3590165 w 6868353"/>
                <a:gd name="connsiteY6113" fmla="*/ 531939 h 6857985"/>
                <a:gd name="connsiteX6114" fmla="*/ 3561031 w 6868353"/>
                <a:gd name="connsiteY6114" fmla="*/ 517796 h 6857985"/>
                <a:gd name="connsiteX6115" fmla="*/ 3549527 w 6868353"/>
                <a:gd name="connsiteY6115" fmla="*/ 517502 h 6857985"/>
                <a:gd name="connsiteX6116" fmla="*/ 4881251 w 6868353"/>
                <a:gd name="connsiteY6116" fmla="*/ 512477 h 6857985"/>
                <a:gd name="connsiteX6117" fmla="*/ 4924701 w 6868353"/>
                <a:gd name="connsiteY6117" fmla="*/ 525512 h 6857985"/>
                <a:gd name="connsiteX6118" fmla="*/ 4983255 w 6868353"/>
                <a:gd name="connsiteY6118" fmla="*/ 576676 h 6857985"/>
                <a:gd name="connsiteX6119" fmla="*/ 4945697 w 6868353"/>
                <a:gd name="connsiteY6119" fmla="*/ 553756 h 6857985"/>
                <a:gd name="connsiteX6120" fmla="*/ 4946149 w 6868353"/>
                <a:gd name="connsiteY6120" fmla="*/ 562717 h 6857985"/>
                <a:gd name="connsiteX6121" fmla="*/ 4940119 w 6868353"/>
                <a:gd name="connsiteY6121" fmla="*/ 563340 h 6857985"/>
                <a:gd name="connsiteX6122" fmla="*/ 4889295 w 6868353"/>
                <a:gd name="connsiteY6122" fmla="*/ 529830 h 6857985"/>
                <a:gd name="connsiteX6123" fmla="*/ 4921147 w 6868353"/>
                <a:gd name="connsiteY6123" fmla="*/ 542940 h 6857985"/>
                <a:gd name="connsiteX6124" fmla="*/ 4880771 w 6868353"/>
                <a:gd name="connsiteY6124" fmla="*/ 513762 h 6857985"/>
                <a:gd name="connsiteX6125" fmla="*/ 4881251 w 6868353"/>
                <a:gd name="connsiteY6125" fmla="*/ 512477 h 6857985"/>
                <a:gd name="connsiteX6126" fmla="*/ 3869343 w 6868353"/>
                <a:gd name="connsiteY6126" fmla="*/ 512091 h 6857985"/>
                <a:gd name="connsiteX6127" fmla="*/ 3912833 w 6868353"/>
                <a:gd name="connsiteY6127" fmla="*/ 527551 h 6857985"/>
                <a:gd name="connsiteX6128" fmla="*/ 3898463 w 6868353"/>
                <a:gd name="connsiteY6128" fmla="*/ 540887 h 6857985"/>
                <a:gd name="connsiteX6129" fmla="*/ 3850273 w 6868353"/>
                <a:gd name="connsiteY6129" fmla="*/ 527975 h 6857985"/>
                <a:gd name="connsiteX6130" fmla="*/ 3869343 w 6868353"/>
                <a:gd name="connsiteY6130" fmla="*/ 512091 h 6857985"/>
                <a:gd name="connsiteX6131" fmla="*/ 4110991 w 6868353"/>
                <a:gd name="connsiteY6131" fmla="*/ 511001 h 6857985"/>
                <a:gd name="connsiteX6132" fmla="*/ 4164391 w 6868353"/>
                <a:gd name="connsiteY6132" fmla="*/ 555709 h 6857985"/>
                <a:gd name="connsiteX6133" fmla="*/ 4126563 w 6868353"/>
                <a:gd name="connsiteY6133" fmla="*/ 535903 h 6857985"/>
                <a:gd name="connsiteX6134" fmla="*/ 4100827 w 6868353"/>
                <a:gd name="connsiteY6134" fmla="*/ 521336 h 6857985"/>
                <a:gd name="connsiteX6135" fmla="*/ 4100599 w 6868353"/>
                <a:gd name="connsiteY6135" fmla="*/ 515418 h 6857985"/>
                <a:gd name="connsiteX6136" fmla="*/ 4110991 w 6868353"/>
                <a:gd name="connsiteY6136" fmla="*/ 511001 h 6857985"/>
                <a:gd name="connsiteX6137" fmla="*/ 3564315 w 6868353"/>
                <a:gd name="connsiteY6137" fmla="*/ 509005 h 6857985"/>
                <a:gd name="connsiteX6138" fmla="*/ 3549323 w 6868353"/>
                <a:gd name="connsiteY6138" fmla="*/ 512176 h 6857985"/>
                <a:gd name="connsiteX6139" fmla="*/ 3631887 w 6868353"/>
                <a:gd name="connsiteY6139" fmla="*/ 531359 h 6857985"/>
                <a:gd name="connsiteX6140" fmla="*/ 3634011 w 6868353"/>
                <a:gd name="connsiteY6140" fmla="*/ 542954 h 6857985"/>
                <a:gd name="connsiteX6141" fmla="*/ 3659619 w 6868353"/>
                <a:gd name="connsiteY6141" fmla="*/ 539768 h 6857985"/>
                <a:gd name="connsiteX6142" fmla="*/ 3564315 w 6868353"/>
                <a:gd name="connsiteY6142" fmla="*/ 509005 h 6857985"/>
                <a:gd name="connsiteX6143" fmla="*/ 2017052 w 6868353"/>
                <a:gd name="connsiteY6143" fmla="*/ 507703 h 6857985"/>
                <a:gd name="connsiteX6144" fmla="*/ 2042110 w 6868353"/>
                <a:gd name="connsiteY6144" fmla="*/ 510761 h 6857985"/>
                <a:gd name="connsiteX6145" fmla="*/ 1979238 w 6868353"/>
                <a:gd name="connsiteY6145" fmla="*/ 525329 h 6857985"/>
                <a:gd name="connsiteX6146" fmla="*/ 2017052 w 6868353"/>
                <a:gd name="connsiteY6146" fmla="*/ 507703 h 6857985"/>
                <a:gd name="connsiteX6147" fmla="*/ 5076027 w 6868353"/>
                <a:gd name="connsiteY6147" fmla="*/ 501063 h 6857985"/>
                <a:gd name="connsiteX6148" fmla="*/ 5118909 w 6868353"/>
                <a:gd name="connsiteY6148" fmla="*/ 522539 h 6857985"/>
                <a:gd name="connsiteX6149" fmla="*/ 5141347 w 6868353"/>
                <a:gd name="connsiteY6149" fmla="*/ 533738 h 6857985"/>
                <a:gd name="connsiteX6150" fmla="*/ 5164183 w 6868353"/>
                <a:gd name="connsiteY6150" fmla="*/ 546153 h 6857985"/>
                <a:gd name="connsiteX6151" fmla="*/ 5265181 w 6868353"/>
                <a:gd name="connsiteY6151" fmla="*/ 603646 h 6857985"/>
                <a:gd name="connsiteX6152" fmla="*/ 5261839 w 6868353"/>
                <a:gd name="connsiteY6152" fmla="*/ 615056 h 6857985"/>
                <a:gd name="connsiteX6153" fmla="*/ 5351129 w 6868353"/>
                <a:gd name="connsiteY6153" fmla="*/ 657471 h 6857985"/>
                <a:gd name="connsiteX6154" fmla="*/ 5467741 w 6868353"/>
                <a:gd name="connsiteY6154" fmla="*/ 733721 h 6857985"/>
                <a:gd name="connsiteX6155" fmla="*/ 5529819 w 6868353"/>
                <a:gd name="connsiteY6155" fmla="*/ 779123 h 6857985"/>
                <a:gd name="connsiteX6156" fmla="*/ 5561093 w 6868353"/>
                <a:gd name="connsiteY6156" fmla="*/ 802143 h 6857985"/>
                <a:gd name="connsiteX6157" fmla="*/ 5591361 w 6868353"/>
                <a:gd name="connsiteY6157" fmla="*/ 826012 h 6857985"/>
                <a:gd name="connsiteX6158" fmla="*/ 5650255 w 6868353"/>
                <a:gd name="connsiteY6158" fmla="*/ 871867 h 6857985"/>
                <a:gd name="connsiteX6159" fmla="*/ 5678483 w 6868353"/>
                <a:gd name="connsiteY6159" fmla="*/ 893088 h 6857985"/>
                <a:gd name="connsiteX6160" fmla="*/ 5705241 w 6868353"/>
                <a:gd name="connsiteY6160" fmla="*/ 913135 h 6857985"/>
                <a:gd name="connsiteX6161" fmla="*/ 5733711 w 6868353"/>
                <a:gd name="connsiteY6161" fmla="*/ 947140 h 6857985"/>
                <a:gd name="connsiteX6162" fmla="*/ 5696831 w 6868353"/>
                <a:gd name="connsiteY6162" fmla="*/ 917594 h 6857985"/>
                <a:gd name="connsiteX6163" fmla="*/ 5704123 w 6868353"/>
                <a:gd name="connsiteY6163" fmla="*/ 942072 h 6857985"/>
                <a:gd name="connsiteX6164" fmla="*/ 5710083 w 6868353"/>
                <a:gd name="connsiteY6164" fmla="*/ 943134 h 6857985"/>
                <a:gd name="connsiteX6165" fmla="*/ 5700795 w 6868353"/>
                <a:gd name="connsiteY6165" fmla="*/ 935687 h 6857985"/>
                <a:gd name="connsiteX6166" fmla="*/ 5686043 w 6868353"/>
                <a:gd name="connsiteY6166" fmla="*/ 918713 h 6857985"/>
                <a:gd name="connsiteX6167" fmla="*/ 5676969 w 6868353"/>
                <a:gd name="connsiteY6167" fmla="*/ 906792 h 6857985"/>
                <a:gd name="connsiteX6168" fmla="*/ 5683921 w 6868353"/>
                <a:gd name="connsiteY6168" fmla="*/ 903975 h 6857985"/>
                <a:gd name="connsiteX6169" fmla="*/ 5621799 w 6868353"/>
                <a:gd name="connsiteY6169" fmla="*/ 872815 h 6857985"/>
                <a:gd name="connsiteX6170" fmla="*/ 5642185 w 6868353"/>
                <a:gd name="connsiteY6170" fmla="*/ 869687 h 6857985"/>
                <a:gd name="connsiteX6171" fmla="*/ 5584751 w 6868353"/>
                <a:gd name="connsiteY6171" fmla="*/ 827824 h 6857985"/>
                <a:gd name="connsiteX6172" fmla="*/ 5576483 w 6868353"/>
                <a:gd name="connsiteY6172" fmla="*/ 832637 h 6857985"/>
                <a:gd name="connsiteX6173" fmla="*/ 5566911 w 6868353"/>
                <a:gd name="connsiteY6173" fmla="*/ 825700 h 6857985"/>
                <a:gd name="connsiteX6174" fmla="*/ 5547631 w 6868353"/>
                <a:gd name="connsiteY6174" fmla="*/ 812109 h 6857985"/>
                <a:gd name="connsiteX6175" fmla="*/ 5558771 w 6868353"/>
                <a:gd name="connsiteY6175" fmla="*/ 814969 h 6857985"/>
                <a:gd name="connsiteX6176" fmla="*/ 5565553 w 6868353"/>
                <a:gd name="connsiteY6176" fmla="*/ 813922 h 6857985"/>
                <a:gd name="connsiteX6177" fmla="*/ 5498703 w 6868353"/>
                <a:gd name="connsiteY6177" fmla="*/ 762206 h 6857985"/>
                <a:gd name="connsiteX6178" fmla="*/ 5490675 w 6868353"/>
                <a:gd name="connsiteY6178" fmla="*/ 767401 h 6857985"/>
                <a:gd name="connsiteX6179" fmla="*/ 5530103 w 6868353"/>
                <a:gd name="connsiteY6179" fmla="*/ 793493 h 6857985"/>
                <a:gd name="connsiteX6180" fmla="*/ 5543071 w 6868353"/>
                <a:gd name="connsiteY6180" fmla="*/ 824001 h 6857985"/>
                <a:gd name="connsiteX6181" fmla="*/ 5602701 w 6868353"/>
                <a:gd name="connsiteY6181" fmla="*/ 887723 h 6857985"/>
                <a:gd name="connsiteX6182" fmla="*/ 5568341 w 6868353"/>
                <a:gd name="connsiteY6182" fmla="*/ 859012 h 6857985"/>
                <a:gd name="connsiteX6183" fmla="*/ 5528815 w 6868353"/>
                <a:gd name="connsiteY6183" fmla="*/ 827555 h 6857985"/>
                <a:gd name="connsiteX6184" fmla="*/ 5458991 w 6868353"/>
                <a:gd name="connsiteY6184" fmla="*/ 738110 h 6857985"/>
                <a:gd name="connsiteX6185" fmla="*/ 5428695 w 6868353"/>
                <a:gd name="connsiteY6185" fmla="*/ 712387 h 6857985"/>
                <a:gd name="connsiteX6186" fmla="*/ 5399659 w 6868353"/>
                <a:gd name="connsiteY6186" fmla="*/ 692680 h 6857985"/>
                <a:gd name="connsiteX6187" fmla="*/ 5362483 w 6868353"/>
                <a:gd name="connsiteY6187" fmla="*/ 679967 h 6857985"/>
                <a:gd name="connsiteX6188" fmla="*/ 5298903 w 6868353"/>
                <a:gd name="connsiteY6188" fmla="*/ 632271 h 6857985"/>
                <a:gd name="connsiteX6189" fmla="*/ 5292957 w 6868353"/>
                <a:gd name="connsiteY6189" fmla="*/ 632186 h 6857985"/>
                <a:gd name="connsiteX6190" fmla="*/ 5350407 w 6868353"/>
                <a:gd name="connsiteY6190" fmla="*/ 679570 h 6857985"/>
                <a:gd name="connsiteX6191" fmla="*/ 5305585 w 6868353"/>
                <a:gd name="connsiteY6191" fmla="*/ 649727 h 6857985"/>
                <a:gd name="connsiteX6192" fmla="*/ 5344447 w 6868353"/>
                <a:gd name="connsiteY6192" fmla="*/ 679415 h 6857985"/>
                <a:gd name="connsiteX6193" fmla="*/ 5320463 w 6868353"/>
                <a:gd name="connsiteY6193" fmla="*/ 678778 h 6857985"/>
                <a:gd name="connsiteX6194" fmla="*/ 5279875 w 6868353"/>
                <a:gd name="connsiteY6194" fmla="*/ 654894 h 6857985"/>
                <a:gd name="connsiteX6195" fmla="*/ 5267899 w 6868353"/>
                <a:gd name="connsiteY6195" fmla="*/ 630105 h 6857985"/>
                <a:gd name="connsiteX6196" fmla="*/ 5238169 w 6868353"/>
                <a:gd name="connsiteY6196" fmla="*/ 592575 h 6857985"/>
                <a:gd name="connsiteX6197" fmla="*/ 5158751 w 6868353"/>
                <a:gd name="connsiteY6197" fmla="*/ 552120 h 6857985"/>
                <a:gd name="connsiteX6198" fmla="*/ 5132907 w 6868353"/>
                <a:gd name="connsiteY6198" fmla="*/ 544458 h 6857985"/>
                <a:gd name="connsiteX6199" fmla="*/ 5142079 w 6868353"/>
                <a:gd name="connsiteY6199" fmla="*/ 552951 h 6857985"/>
                <a:gd name="connsiteX6200" fmla="*/ 5191619 w 6868353"/>
                <a:gd name="connsiteY6200" fmla="*/ 587605 h 6857985"/>
                <a:gd name="connsiteX6201" fmla="*/ 5209643 w 6868353"/>
                <a:gd name="connsiteY6201" fmla="*/ 587266 h 6857985"/>
                <a:gd name="connsiteX6202" fmla="*/ 5240447 w 6868353"/>
                <a:gd name="connsiteY6202" fmla="*/ 626693 h 6857985"/>
                <a:gd name="connsiteX6203" fmla="*/ 5219637 w 6868353"/>
                <a:gd name="connsiteY6203" fmla="*/ 615637 h 6857985"/>
                <a:gd name="connsiteX6204" fmla="*/ 5228923 w 6868353"/>
                <a:gd name="connsiteY6204" fmla="*/ 604084 h 6857985"/>
                <a:gd name="connsiteX6205" fmla="*/ 5255143 w 6868353"/>
                <a:gd name="connsiteY6205" fmla="*/ 637792 h 6857985"/>
                <a:gd name="connsiteX6206" fmla="*/ 5295251 w 6868353"/>
                <a:gd name="connsiteY6206" fmla="*/ 668075 h 6857985"/>
                <a:gd name="connsiteX6207" fmla="*/ 5331083 w 6868353"/>
                <a:gd name="connsiteY6207" fmla="*/ 698951 h 6857985"/>
                <a:gd name="connsiteX6208" fmla="*/ 5395497 w 6868353"/>
                <a:gd name="connsiteY6208" fmla="*/ 760634 h 6857985"/>
                <a:gd name="connsiteX6209" fmla="*/ 5345763 w 6868353"/>
                <a:gd name="connsiteY6209" fmla="*/ 764768 h 6857985"/>
                <a:gd name="connsiteX6210" fmla="*/ 5353507 w 6868353"/>
                <a:gd name="connsiteY6210" fmla="*/ 742286 h 6857985"/>
                <a:gd name="connsiteX6211" fmla="*/ 5303547 w 6868353"/>
                <a:gd name="connsiteY6211" fmla="*/ 712684 h 6857985"/>
                <a:gd name="connsiteX6212" fmla="*/ 5339717 w 6868353"/>
                <a:gd name="connsiteY6212" fmla="*/ 747609 h 6857985"/>
                <a:gd name="connsiteX6213" fmla="*/ 5311615 w 6868353"/>
                <a:gd name="connsiteY6213" fmla="*/ 724208 h 6857985"/>
                <a:gd name="connsiteX6214" fmla="*/ 5309747 w 6868353"/>
                <a:gd name="connsiteY6214" fmla="*/ 729870 h 6857985"/>
                <a:gd name="connsiteX6215" fmla="*/ 5289361 w 6868353"/>
                <a:gd name="connsiteY6215" fmla="*/ 700933 h 6857985"/>
                <a:gd name="connsiteX6216" fmla="*/ 5369491 w 6868353"/>
                <a:gd name="connsiteY6216" fmla="*/ 748402 h 6857985"/>
                <a:gd name="connsiteX6217" fmla="*/ 5331229 w 6868353"/>
                <a:gd name="connsiteY6217" fmla="*/ 707607 h 6857985"/>
                <a:gd name="connsiteX6218" fmla="*/ 5313723 w 6868353"/>
                <a:gd name="connsiteY6218" fmla="*/ 692849 h 6857985"/>
                <a:gd name="connsiteX6219" fmla="*/ 5310893 w 6868353"/>
                <a:gd name="connsiteY6219" fmla="*/ 689976 h 6857985"/>
                <a:gd name="connsiteX6220" fmla="*/ 5308933 w 6868353"/>
                <a:gd name="connsiteY6220" fmla="*/ 688810 h 6857985"/>
                <a:gd name="connsiteX6221" fmla="*/ 5282423 w 6868353"/>
                <a:gd name="connsiteY6221" fmla="*/ 666461 h 6857985"/>
                <a:gd name="connsiteX6222" fmla="*/ 5274779 w 6868353"/>
                <a:gd name="connsiteY6222" fmla="*/ 667338 h 6857985"/>
                <a:gd name="connsiteX6223" fmla="*/ 5268763 w 6868353"/>
                <a:gd name="connsiteY6223" fmla="*/ 665965 h 6857985"/>
                <a:gd name="connsiteX6224" fmla="*/ 5250059 w 6868353"/>
                <a:gd name="connsiteY6224" fmla="*/ 654894 h 6857985"/>
                <a:gd name="connsiteX6225" fmla="*/ 5278629 w 6868353"/>
                <a:gd name="connsiteY6225" fmla="*/ 673454 h 6857985"/>
                <a:gd name="connsiteX6226" fmla="*/ 5292133 w 6868353"/>
                <a:gd name="connsiteY6226" fmla="*/ 678816 h 6857985"/>
                <a:gd name="connsiteX6227" fmla="*/ 5308933 w 6868353"/>
                <a:gd name="connsiteY6227" fmla="*/ 688810 h 6857985"/>
                <a:gd name="connsiteX6228" fmla="*/ 5313723 w 6868353"/>
                <a:gd name="connsiteY6228" fmla="*/ 692849 h 6857985"/>
                <a:gd name="connsiteX6229" fmla="*/ 5317717 w 6868353"/>
                <a:gd name="connsiteY6229" fmla="*/ 696902 h 6857985"/>
                <a:gd name="connsiteX6230" fmla="*/ 5313017 w 6868353"/>
                <a:gd name="connsiteY6230" fmla="*/ 701358 h 6857985"/>
                <a:gd name="connsiteX6231" fmla="*/ 5278007 w 6868353"/>
                <a:gd name="connsiteY6231" fmla="*/ 687711 h 6857985"/>
                <a:gd name="connsiteX6232" fmla="*/ 5264799 w 6868353"/>
                <a:gd name="connsiteY6232" fmla="*/ 687272 h 6857985"/>
                <a:gd name="connsiteX6233" fmla="*/ 5252353 w 6868353"/>
                <a:gd name="connsiteY6233" fmla="*/ 682218 h 6857985"/>
                <a:gd name="connsiteX6234" fmla="*/ 5232973 w 6868353"/>
                <a:gd name="connsiteY6234" fmla="*/ 672166 h 6857985"/>
                <a:gd name="connsiteX6235" fmla="*/ 5238833 w 6868353"/>
                <a:gd name="connsiteY6235" fmla="*/ 671982 h 6857985"/>
                <a:gd name="connsiteX6236" fmla="*/ 5230227 w 6868353"/>
                <a:gd name="connsiteY6236" fmla="*/ 660798 h 6857985"/>
                <a:gd name="connsiteX6237" fmla="*/ 5266963 w 6868353"/>
                <a:gd name="connsiteY6237" fmla="*/ 677673 h 6857985"/>
                <a:gd name="connsiteX6238" fmla="*/ 5255979 w 6868353"/>
                <a:gd name="connsiteY6238" fmla="*/ 669561 h 6857985"/>
                <a:gd name="connsiteX6239" fmla="*/ 5239583 w 6868353"/>
                <a:gd name="connsiteY6239" fmla="*/ 659920 h 6857985"/>
                <a:gd name="connsiteX6240" fmla="*/ 5190743 w 6868353"/>
                <a:gd name="connsiteY6240" fmla="*/ 633262 h 6857985"/>
                <a:gd name="connsiteX6241" fmla="*/ 5152517 w 6868353"/>
                <a:gd name="connsiteY6241" fmla="*/ 599965 h 6857985"/>
                <a:gd name="connsiteX6242" fmla="*/ 5125859 w 6868353"/>
                <a:gd name="connsiteY6242" fmla="*/ 612281 h 6857985"/>
                <a:gd name="connsiteX6243" fmla="*/ 5108687 w 6868353"/>
                <a:gd name="connsiteY6243" fmla="*/ 602853 h 6857985"/>
                <a:gd name="connsiteX6244" fmla="*/ 5097119 w 6868353"/>
                <a:gd name="connsiteY6244" fmla="*/ 593693 h 6857985"/>
                <a:gd name="connsiteX6245" fmla="*/ 5070563 w 6868353"/>
                <a:gd name="connsiteY6245" fmla="*/ 575657 h 6857985"/>
                <a:gd name="connsiteX6246" fmla="*/ 5109011 w 6868353"/>
                <a:gd name="connsiteY6246" fmla="*/ 591895 h 6857985"/>
                <a:gd name="connsiteX6247" fmla="*/ 5125959 w 6868353"/>
                <a:gd name="connsiteY6247" fmla="*/ 589347 h 6857985"/>
                <a:gd name="connsiteX6248" fmla="*/ 5085215 w 6868353"/>
                <a:gd name="connsiteY6248" fmla="*/ 563255 h 6857985"/>
                <a:gd name="connsiteX6249" fmla="*/ 5124515 w 6868353"/>
                <a:gd name="connsiteY6249" fmla="*/ 572174 h 6857985"/>
                <a:gd name="connsiteX6250" fmla="*/ 5078687 w 6868353"/>
                <a:gd name="connsiteY6250" fmla="*/ 540901 h 6857985"/>
                <a:gd name="connsiteX6251" fmla="*/ 5130431 w 6868353"/>
                <a:gd name="connsiteY6251" fmla="*/ 568026 h 6857985"/>
                <a:gd name="connsiteX6252" fmla="*/ 5191111 w 6868353"/>
                <a:gd name="connsiteY6252" fmla="*/ 610441 h 6857985"/>
                <a:gd name="connsiteX6253" fmla="*/ 5200383 w 6868353"/>
                <a:gd name="connsiteY6253" fmla="*/ 598875 h 6857985"/>
                <a:gd name="connsiteX6254" fmla="*/ 5133687 w 6868353"/>
                <a:gd name="connsiteY6254" fmla="*/ 550115 h 6857985"/>
                <a:gd name="connsiteX6255" fmla="*/ 5131929 w 6868353"/>
                <a:gd name="connsiteY6255" fmla="*/ 544169 h 6857985"/>
                <a:gd name="connsiteX6256" fmla="*/ 5129185 w 6868353"/>
                <a:gd name="connsiteY6256" fmla="*/ 543355 h 6857985"/>
                <a:gd name="connsiteX6257" fmla="*/ 5092181 w 6868353"/>
                <a:gd name="connsiteY6257" fmla="*/ 534417 h 6857985"/>
                <a:gd name="connsiteX6258" fmla="*/ 5106919 w 6868353"/>
                <a:gd name="connsiteY6258" fmla="*/ 522044 h 6857985"/>
                <a:gd name="connsiteX6259" fmla="*/ 5084055 w 6868353"/>
                <a:gd name="connsiteY6259" fmla="*/ 517712 h 6857985"/>
                <a:gd name="connsiteX6260" fmla="*/ 5076027 w 6868353"/>
                <a:gd name="connsiteY6260" fmla="*/ 501063 h 6857985"/>
                <a:gd name="connsiteX6261" fmla="*/ 1980993 w 6868353"/>
                <a:gd name="connsiteY6261" fmla="*/ 501063 h 6857985"/>
                <a:gd name="connsiteX6262" fmla="*/ 1950895 w 6868353"/>
                <a:gd name="connsiteY6262" fmla="*/ 527805 h 6857985"/>
                <a:gd name="connsiteX6263" fmla="*/ 1968167 w 6868353"/>
                <a:gd name="connsiteY6263" fmla="*/ 521491 h 6857985"/>
                <a:gd name="connsiteX6264" fmla="*/ 1980993 w 6868353"/>
                <a:gd name="connsiteY6264" fmla="*/ 501063 h 6857985"/>
                <a:gd name="connsiteX6265" fmla="*/ 3994507 w 6868353"/>
                <a:gd name="connsiteY6265" fmla="*/ 500723 h 6857985"/>
                <a:gd name="connsiteX6266" fmla="*/ 4016789 w 6868353"/>
                <a:gd name="connsiteY6266" fmla="*/ 521407 h 6857985"/>
                <a:gd name="connsiteX6267" fmla="*/ 4080071 w 6868353"/>
                <a:gd name="connsiteY6267" fmla="*/ 530156 h 6857985"/>
                <a:gd name="connsiteX6268" fmla="*/ 4033523 w 6868353"/>
                <a:gd name="connsiteY6268" fmla="*/ 538409 h 6857985"/>
                <a:gd name="connsiteX6269" fmla="*/ 3994507 w 6868353"/>
                <a:gd name="connsiteY6269" fmla="*/ 500723 h 6857985"/>
                <a:gd name="connsiteX6270" fmla="*/ 4546153 w 6868353"/>
                <a:gd name="connsiteY6270" fmla="*/ 500313 h 6857985"/>
                <a:gd name="connsiteX6271" fmla="*/ 4578233 w 6868353"/>
                <a:gd name="connsiteY6271" fmla="*/ 509897 h 6857985"/>
                <a:gd name="connsiteX6272" fmla="*/ 4614079 w 6868353"/>
                <a:gd name="connsiteY6272" fmla="*/ 535961 h 6857985"/>
                <a:gd name="connsiteX6273" fmla="*/ 4546153 w 6868353"/>
                <a:gd name="connsiteY6273" fmla="*/ 500313 h 6857985"/>
                <a:gd name="connsiteX6274" fmla="*/ 2494076 w 6868353"/>
                <a:gd name="connsiteY6274" fmla="*/ 497722 h 6857985"/>
                <a:gd name="connsiteX6275" fmla="*/ 2507639 w 6868353"/>
                <a:gd name="connsiteY6275" fmla="*/ 498812 h 6857985"/>
                <a:gd name="connsiteX6276" fmla="*/ 2490056 w 6868353"/>
                <a:gd name="connsiteY6276" fmla="*/ 511709 h 6857985"/>
                <a:gd name="connsiteX6277" fmla="*/ 2452511 w 6868353"/>
                <a:gd name="connsiteY6277" fmla="*/ 513536 h 6857985"/>
                <a:gd name="connsiteX6278" fmla="*/ 2466413 w 6868353"/>
                <a:gd name="connsiteY6278" fmla="*/ 505140 h 6857985"/>
                <a:gd name="connsiteX6279" fmla="*/ 2494076 w 6868353"/>
                <a:gd name="connsiteY6279" fmla="*/ 497722 h 6857985"/>
                <a:gd name="connsiteX6280" fmla="*/ 3385919 w 6868353"/>
                <a:gd name="connsiteY6280" fmla="*/ 497113 h 6857985"/>
                <a:gd name="connsiteX6281" fmla="*/ 3353585 w 6868353"/>
                <a:gd name="connsiteY6281" fmla="*/ 501360 h 6857985"/>
                <a:gd name="connsiteX6282" fmla="*/ 3301671 w 6868353"/>
                <a:gd name="connsiteY6282" fmla="*/ 504828 h 6857985"/>
                <a:gd name="connsiteX6283" fmla="*/ 3371691 w 6868353"/>
                <a:gd name="connsiteY6283" fmla="*/ 507702 h 6857985"/>
                <a:gd name="connsiteX6284" fmla="*/ 3385919 w 6868353"/>
                <a:gd name="connsiteY6284" fmla="*/ 497113 h 6857985"/>
                <a:gd name="connsiteX6285" fmla="*/ 4366655 w 6868353"/>
                <a:gd name="connsiteY6285" fmla="*/ 497085 h 6857985"/>
                <a:gd name="connsiteX6286" fmla="*/ 4382865 w 6868353"/>
                <a:gd name="connsiteY6286" fmla="*/ 498048 h 6857985"/>
                <a:gd name="connsiteX6287" fmla="*/ 4430149 w 6868353"/>
                <a:gd name="connsiteY6287" fmla="*/ 524606 h 6857985"/>
                <a:gd name="connsiteX6288" fmla="*/ 4392491 w 6868353"/>
                <a:gd name="connsiteY6288" fmla="*/ 524366 h 6857985"/>
                <a:gd name="connsiteX6289" fmla="*/ 4366655 w 6868353"/>
                <a:gd name="connsiteY6289" fmla="*/ 497085 h 6857985"/>
                <a:gd name="connsiteX6290" fmla="*/ 3699867 w 6868353"/>
                <a:gd name="connsiteY6290" fmla="*/ 497006 h 6857985"/>
                <a:gd name="connsiteX6291" fmla="*/ 3673535 w 6868353"/>
                <a:gd name="connsiteY6291" fmla="*/ 499420 h 6857985"/>
                <a:gd name="connsiteX6292" fmla="*/ 3713785 w 6868353"/>
                <a:gd name="connsiteY6292" fmla="*/ 521208 h 6857985"/>
                <a:gd name="connsiteX6293" fmla="*/ 3734779 w 6868353"/>
                <a:gd name="connsiteY6293" fmla="*/ 521959 h 6857985"/>
                <a:gd name="connsiteX6294" fmla="*/ 3739635 w 6868353"/>
                <a:gd name="connsiteY6294" fmla="*/ 519240 h 6857985"/>
                <a:gd name="connsiteX6295" fmla="*/ 3733875 w 6868353"/>
                <a:gd name="connsiteY6295" fmla="*/ 516097 h 6857985"/>
                <a:gd name="connsiteX6296" fmla="*/ 3750027 w 6868353"/>
                <a:gd name="connsiteY6296" fmla="*/ 519623 h 6857985"/>
                <a:gd name="connsiteX6297" fmla="*/ 3737823 w 6868353"/>
                <a:gd name="connsiteY6297" fmla="*/ 507547 h 6857985"/>
                <a:gd name="connsiteX6298" fmla="*/ 3717679 w 6868353"/>
                <a:gd name="connsiteY6298" fmla="*/ 512643 h 6857985"/>
                <a:gd name="connsiteX6299" fmla="*/ 3715711 w 6868353"/>
                <a:gd name="connsiteY6299" fmla="*/ 500893 h 6857985"/>
                <a:gd name="connsiteX6300" fmla="*/ 3732091 w 6868353"/>
                <a:gd name="connsiteY6300" fmla="*/ 504404 h 6857985"/>
                <a:gd name="connsiteX6301" fmla="*/ 3699867 w 6868353"/>
                <a:gd name="connsiteY6301" fmla="*/ 497006 h 6857985"/>
                <a:gd name="connsiteX6302" fmla="*/ 3193581 w 6868353"/>
                <a:gd name="connsiteY6302" fmla="*/ 491039 h 6857985"/>
                <a:gd name="connsiteX6303" fmla="*/ 3178787 w 6868353"/>
                <a:gd name="connsiteY6303" fmla="*/ 496193 h 6857985"/>
                <a:gd name="connsiteX6304" fmla="*/ 3161982 w 6868353"/>
                <a:gd name="connsiteY6304" fmla="*/ 495994 h 6857985"/>
                <a:gd name="connsiteX6305" fmla="*/ 3155371 w 6868353"/>
                <a:gd name="connsiteY6305" fmla="*/ 508877 h 6857985"/>
                <a:gd name="connsiteX6306" fmla="*/ 3177286 w 6868353"/>
                <a:gd name="connsiteY6306" fmla="*/ 504319 h 6857985"/>
                <a:gd name="connsiteX6307" fmla="*/ 3188513 w 6868353"/>
                <a:gd name="connsiteY6307" fmla="*/ 501686 h 6857985"/>
                <a:gd name="connsiteX6308" fmla="*/ 3198168 w 6868353"/>
                <a:gd name="connsiteY6308" fmla="*/ 499420 h 6857985"/>
                <a:gd name="connsiteX6309" fmla="*/ 3193581 w 6868353"/>
                <a:gd name="connsiteY6309" fmla="*/ 491039 h 6857985"/>
                <a:gd name="connsiteX6310" fmla="*/ 5162513 w 6868353"/>
                <a:gd name="connsiteY6310" fmla="*/ 490417 h 6857985"/>
                <a:gd name="connsiteX6311" fmla="*/ 5279931 w 6868353"/>
                <a:gd name="connsiteY6311" fmla="*/ 555795 h 6857985"/>
                <a:gd name="connsiteX6312" fmla="*/ 5314249 w 6868353"/>
                <a:gd name="connsiteY6312" fmla="*/ 575685 h 6857985"/>
                <a:gd name="connsiteX6313" fmla="*/ 5348877 w 6868353"/>
                <a:gd name="connsiteY6313" fmla="*/ 597742 h 6857985"/>
                <a:gd name="connsiteX6314" fmla="*/ 5419819 w 6868353"/>
                <a:gd name="connsiteY6314" fmla="*/ 643484 h 6857985"/>
                <a:gd name="connsiteX6315" fmla="*/ 5455325 w 6868353"/>
                <a:gd name="connsiteY6315" fmla="*/ 666574 h 6857985"/>
                <a:gd name="connsiteX6316" fmla="*/ 5489429 w 6868353"/>
                <a:gd name="connsiteY6316" fmla="*/ 690670 h 6857985"/>
                <a:gd name="connsiteX6317" fmla="*/ 5554567 w 6868353"/>
                <a:gd name="connsiteY6317" fmla="*/ 736836 h 6857985"/>
                <a:gd name="connsiteX6318" fmla="*/ 5660165 w 6868353"/>
                <a:gd name="connsiteY6318" fmla="*/ 814318 h 6857985"/>
                <a:gd name="connsiteX6319" fmla="*/ 5680819 w 6868353"/>
                <a:gd name="connsiteY6319" fmla="*/ 840240 h 6857985"/>
                <a:gd name="connsiteX6320" fmla="*/ 5827841 w 6868353"/>
                <a:gd name="connsiteY6320" fmla="*/ 957206 h 6857985"/>
                <a:gd name="connsiteX6321" fmla="*/ 5847859 w 6868353"/>
                <a:gd name="connsiteY6321" fmla="*/ 975837 h 6857985"/>
                <a:gd name="connsiteX6322" fmla="*/ 5867043 w 6868353"/>
                <a:gd name="connsiteY6322" fmla="*/ 994963 h 6857985"/>
                <a:gd name="connsiteX6323" fmla="*/ 5903895 w 6868353"/>
                <a:gd name="connsiteY6323" fmla="*/ 1031729 h 6857985"/>
                <a:gd name="connsiteX6324" fmla="*/ 5967715 w 6868353"/>
                <a:gd name="connsiteY6324" fmla="*/ 1089958 h 6857985"/>
                <a:gd name="connsiteX6325" fmla="*/ 6039123 w 6868353"/>
                <a:gd name="connsiteY6325" fmla="*/ 1175580 h 6857985"/>
                <a:gd name="connsiteX6326" fmla="*/ 5920061 w 6868353"/>
                <a:gd name="connsiteY6326" fmla="*/ 1055188 h 6857985"/>
                <a:gd name="connsiteX6327" fmla="*/ 5905267 w 6868353"/>
                <a:gd name="connsiteY6327" fmla="*/ 1057609 h 6857985"/>
                <a:gd name="connsiteX6328" fmla="*/ 5938833 w 6868353"/>
                <a:gd name="connsiteY6328" fmla="*/ 1095762 h 6857985"/>
                <a:gd name="connsiteX6329" fmla="*/ 5961259 w 6868353"/>
                <a:gd name="connsiteY6329" fmla="*/ 1124076 h 6857985"/>
                <a:gd name="connsiteX6330" fmla="*/ 5951803 w 6868353"/>
                <a:gd name="connsiteY6330" fmla="*/ 1113048 h 6857985"/>
                <a:gd name="connsiteX6331" fmla="*/ 5941395 w 6868353"/>
                <a:gd name="connsiteY6331" fmla="*/ 1102359 h 6857985"/>
                <a:gd name="connsiteX6332" fmla="*/ 5919227 w 6868353"/>
                <a:gd name="connsiteY6332" fmla="*/ 1080798 h 6857985"/>
                <a:gd name="connsiteX6333" fmla="*/ 5871787 w 6868353"/>
                <a:gd name="connsiteY6333" fmla="*/ 1036727 h 6857985"/>
                <a:gd name="connsiteX6334" fmla="*/ 5824247 w 6868353"/>
                <a:gd name="connsiteY6334" fmla="*/ 990999 h 6857985"/>
                <a:gd name="connsiteX6335" fmla="*/ 5780527 w 6868353"/>
                <a:gd name="connsiteY6335" fmla="*/ 943743 h 6857985"/>
                <a:gd name="connsiteX6336" fmla="*/ 5841135 w 6868353"/>
                <a:gd name="connsiteY6336" fmla="*/ 1001518 h 6857985"/>
                <a:gd name="connsiteX6337" fmla="*/ 5890403 w 6868353"/>
                <a:gd name="connsiteY6337" fmla="*/ 1048321 h 6857985"/>
                <a:gd name="connsiteX6338" fmla="*/ 5905183 w 6868353"/>
                <a:gd name="connsiteY6338" fmla="*/ 1045901 h 6857985"/>
                <a:gd name="connsiteX6339" fmla="*/ 5872903 w 6868353"/>
                <a:gd name="connsiteY6339" fmla="*/ 1013806 h 6857985"/>
                <a:gd name="connsiteX6340" fmla="*/ 5844533 w 6868353"/>
                <a:gd name="connsiteY6340" fmla="*/ 973218 h 6857985"/>
                <a:gd name="connsiteX6341" fmla="*/ 5747699 w 6868353"/>
                <a:gd name="connsiteY6341" fmla="*/ 891177 h 6857985"/>
                <a:gd name="connsiteX6342" fmla="*/ 5727723 w 6868353"/>
                <a:gd name="connsiteY6342" fmla="*/ 878889 h 6857985"/>
                <a:gd name="connsiteX6343" fmla="*/ 5707393 w 6868353"/>
                <a:gd name="connsiteY6343" fmla="*/ 867053 h 6857985"/>
                <a:gd name="connsiteX6344" fmla="*/ 5697709 w 6868353"/>
                <a:gd name="connsiteY6344" fmla="*/ 859932 h 6857985"/>
                <a:gd name="connsiteX6345" fmla="*/ 5625465 w 6868353"/>
                <a:gd name="connsiteY6345" fmla="*/ 796763 h 6857985"/>
                <a:gd name="connsiteX6346" fmla="*/ 5601653 w 6868353"/>
                <a:gd name="connsiteY6346" fmla="*/ 776745 h 6857985"/>
                <a:gd name="connsiteX6347" fmla="*/ 5590355 w 6868353"/>
                <a:gd name="connsiteY6347" fmla="*/ 767642 h 6857985"/>
                <a:gd name="connsiteX6348" fmla="*/ 5579525 w 6868353"/>
                <a:gd name="connsiteY6348" fmla="*/ 759912 h 6857985"/>
                <a:gd name="connsiteX6349" fmla="*/ 5549725 w 6868353"/>
                <a:gd name="connsiteY6349" fmla="*/ 743632 h 6857985"/>
                <a:gd name="connsiteX6350" fmla="*/ 5497683 w 6868353"/>
                <a:gd name="connsiteY6350" fmla="*/ 698796 h 6857985"/>
                <a:gd name="connsiteX6351" fmla="*/ 5445359 w 6868353"/>
                <a:gd name="connsiteY6351" fmla="*/ 671770 h 6857985"/>
                <a:gd name="connsiteX6352" fmla="*/ 5443037 w 6868353"/>
                <a:gd name="connsiteY6352" fmla="*/ 660232 h 6857985"/>
                <a:gd name="connsiteX6353" fmla="*/ 5404105 w 6868353"/>
                <a:gd name="connsiteY6353" fmla="*/ 647122 h 6857985"/>
                <a:gd name="connsiteX6354" fmla="*/ 5366375 w 6868353"/>
                <a:gd name="connsiteY6354" fmla="*/ 611192 h 6857985"/>
                <a:gd name="connsiteX6355" fmla="*/ 5383407 w 6868353"/>
                <a:gd name="connsiteY6355" fmla="*/ 634806 h 6857985"/>
                <a:gd name="connsiteX6356" fmla="*/ 5326579 w 6868353"/>
                <a:gd name="connsiteY6356" fmla="*/ 591145 h 6857985"/>
                <a:gd name="connsiteX6357" fmla="*/ 5312875 w 6868353"/>
                <a:gd name="connsiteY6357" fmla="*/ 581603 h 6857985"/>
                <a:gd name="connsiteX6358" fmla="*/ 5298987 w 6868353"/>
                <a:gd name="connsiteY6358" fmla="*/ 572953 h 6857985"/>
                <a:gd name="connsiteX6359" fmla="*/ 5271295 w 6868353"/>
                <a:gd name="connsiteY6359" fmla="*/ 556743 h 6857985"/>
                <a:gd name="connsiteX6360" fmla="*/ 5154995 w 6868353"/>
                <a:gd name="connsiteY6360" fmla="*/ 496505 h 6857985"/>
                <a:gd name="connsiteX6361" fmla="*/ 5166023 w 6868353"/>
                <a:gd name="connsiteY6361" fmla="*/ 495655 h 6857985"/>
                <a:gd name="connsiteX6362" fmla="*/ 5162513 w 6868353"/>
                <a:gd name="connsiteY6362" fmla="*/ 490417 h 6857985"/>
                <a:gd name="connsiteX6363" fmla="*/ 4937301 w 6868353"/>
                <a:gd name="connsiteY6363" fmla="*/ 489766 h 6857985"/>
                <a:gd name="connsiteX6364" fmla="*/ 4965883 w 6868353"/>
                <a:gd name="connsiteY6364" fmla="*/ 509331 h 6857985"/>
                <a:gd name="connsiteX6365" fmla="*/ 4999195 w 6868353"/>
                <a:gd name="connsiteY6365" fmla="*/ 529491 h 6857985"/>
                <a:gd name="connsiteX6366" fmla="*/ 4986157 w 6868353"/>
                <a:gd name="connsiteY6366" fmla="*/ 536301 h 6857985"/>
                <a:gd name="connsiteX6367" fmla="*/ 4997991 w 6868353"/>
                <a:gd name="connsiteY6367" fmla="*/ 535352 h 6857985"/>
                <a:gd name="connsiteX6368" fmla="*/ 4964467 w 6868353"/>
                <a:gd name="connsiteY6368" fmla="*/ 512304 h 6857985"/>
                <a:gd name="connsiteX6369" fmla="*/ 4925381 w 6868353"/>
                <a:gd name="connsiteY6369" fmla="*/ 491153 h 6857985"/>
                <a:gd name="connsiteX6370" fmla="*/ 4937301 w 6868353"/>
                <a:gd name="connsiteY6370" fmla="*/ 489766 h 6857985"/>
                <a:gd name="connsiteX6371" fmla="*/ 2320197 w 6868353"/>
                <a:gd name="connsiteY6371" fmla="*/ 486964 h 6857985"/>
                <a:gd name="connsiteX6372" fmla="*/ 2301724 w 6868353"/>
                <a:gd name="connsiteY6372" fmla="*/ 487358 h 6857985"/>
                <a:gd name="connsiteX6373" fmla="*/ 2312059 w 6868353"/>
                <a:gd name="connsiteY6373" fmla="*/ 501898 h 6857985"/>
                <a:gd name="connsiteX6374" fmla="*/ 2320197 w 6868353"/>
                <a:gd name="connsiteY6374" fmla="*/ 486964 h 6857985"/>
                <a:gd name="connsiteX6375" fmla="*/ 3451553 w 6868353"/>
                <a:gd name="connsiteY6375" fmla="*/ 485543 h 6857985"/>
                <a:gd name="connsiteX6376" fmla="*/ 3426579 w 6868353"/>
                <a:gd name="connsiteY6376" fmla="*/ 488604 h 6857985"/>
                <a:gd name="connsiteX6377" fmla="*/ 3495567 w 6868353"/>
                <a:gd name="connsiteY6377" fmla="*/ 507561 h 6857985"/>
                <a:gd name="connsiteX6378" fmla="*/ 3505407 w 6868353"/>
                <a:gd name="connsiteY6378" fmla="*/ 500907 h 6857985"/>
                <a:gd name="connsiteX6379" fmla="*/ 3510701 w 6868353"/>
                <a:gd name="connsiteY6379" fmla="*/ 498401 h 6857985"/>
                <a:gd name="connsiteX6380" fmla="*/ 3492721 w 6868353"/>
                <a:gd name="connsiteY6380" fmla="*/ 496065 h 6857985"/>
                <a:gd name="connsiteX6381" fmla="*/ 3451553 w 6868353"/>
                <a:gd name="connsiteY6381" fmla="*/ 485543 h 6857985"/>
                <a:gd name="connsiteX6382" fmla="*/ 4380273 w 6868353"/>
                <a:gd name="connsiteY6382" fmla="*/ 483003 h 6857985"/>
                <a:gd name="connsiteX6383" fmla="*/ 4415979 w 6868353"/>
                <a:gd name="connsiteY6383" fmla="*/ 488166 h 6857985"/>
                <a:gd name="connsiteX6384" fmla="*/ 4431155 w 6868353"/>
                <a:gd name="connsiteY6384" fmla="*/ 506882 h 6857985"/>
                <a:gd name="connsiteX6385" fmla="*/ 4372687 w 6868353"/>
                <a:gd name="connsiteY6385" fmla="*/ 483579 h 6857985"/>
                <a:gd name="connsiteX6386" fmla="*/ 4380273 w 6868353"/>
                <a:gd name="connsiteY6386" fmla="*/ 483003 h 6857985"/>
                <a:gd name="connsiteX6387" fmla="*/ 2206418 w 6868353"/>
                <a:gd name="connsiteY6387" fmla="*/ 482687 h 6857985"/>
                <a:gd name="connsiteX6388" fmla="*/ 2189614 w 6868353"/>
                <a:gd name="connsiteY6388" fmla="*/ 486311 h 6857985"/>
                <a:gd name="connsiteX6389" fmla="*/ 2161837 w 6868353"/>
                <a:gd name="connsiteY6389" fmla="*/ 496716 h 6857985"/>
                <a:gd name="connsiteX6390" fmla="*/ 2154815 w 6868353"/>
                <a:gd name="connsiteY6390" fmla="*/ 496957 h 6857985"/>
                <a:gd name="connsiteX6391" fmla="*/ 2127648 w 6868353"/>
                <a:gd name="connsiteY6391" fmla="*/ 516933 h 6857985"/>
                <a:gd name="connsiteX6392" fmla="*/ 2172597 w 6868353"/>
                <a:gd name="connsiteY6392" fmla="*/ 501190 h 6857985"/>
                <a:gd name="connsiteX6393" fmla="*/ 2165858 w 6868353"/>
                <a:gd name="connsiteY6393" fmla="*/ 511001 h 6857985"/>
                <a:gd name="connsiteX6394" fmla="*/ 2200359 w 6868353"/>
                <a:gd name="connsiteY6394" fmla="*/ 489340 h 6857985"/>
                <a:gd name="connsiteX6395" fmla="*/ 2206418 w 6868353"/>
                <a:gd name="connsiteY6395" fmla="*/ 482687 h 6857985"/>
                <a:gd name="connsiteX6396" fmla="*/ 2835094 w 6868353"/>
                <a:gd name="connsiteY6396" fmla="*/ 479247 h 6857985"/>
                <a:gd name="connsiteX6397" fmla="*/ 2833551 w 6868353"/>
                <a:gd name="connsiteY6397" fmla="*/ 488676 h 6857985"/>
                <a:gd name="connsiteX6398" fmla="*/ 2802065 w 6868353"/>
                <a:gd name="connsiteY6398" fmla="*/ 497198 h 6857985"/>
                <a:gd name="connsiteX6399" fmla="*/ 2735881 w 6868353"/>
                <a:gd name="connsiteY6399" fmla="*/ 497496 h 6857985"/>
                <a:gd name="connsiteX6400" fmla="*/ 2666737 w 6868353"/>
                <a:gd name="connsiteY6400" fmla="*/ 503144 h 6857985"/>
                <a:gd name="connsiteX6401" fmla="*/ 2703206 w 6868353"/>
                <a:gd name="connsiteY6401" fmla="*/ 491309 h 6857985"/>
                <a:gd name="connsiteX6402" fmla="*/ 2746796 w 6868353"/>
                <a:gd name="connsiteY6402" fmla="*/ 482093 h 6857985"/>
                <a:gd name="connsiteX6403" fmla="*/ 2758787 w 6868353"/>
                <a:gd name="connsiteY6403" fmla="*/ 493914 h 6857985"/>
                <a:gd name="connsiteX6404" fmla="*/ 2835094 w 6868353"/>
                <a:gd name="connsiteY6404" fmla="*/ 479247 h 6857985"/>
                <a:gd name="connsiteX6405" fmla="*/ 1826171 w 6868353"/>
                <a:gd name="connsiteY6405" fmla="*/ 477718 h 6857985"/>
                <a:gd name="connsiteX6406" fmla="*/ 1679631 w 6868353"/>
                <a:gd name="connsiteY6406" fmla="*/ 572741 h 6857985"/>
                <a:gd name="connsiteX6407" fmla="*/ 1694793 w 6868353"/>
                <a:gd name="connsiteY6407" fmla="*/ 568975 h 6857985"/>
                <a:gd name="connsiteX6408" fmla="*/ 1690942 w 6868353"/>
                <a:gd name="connsiteY6408" fmla="*/ 575586 h 6857985"/>
                <a:gd name="connsiteX6409" fmla="*/ 1649674 w 6868353"/>
                <a:gd name="connsiteY6409" fmla="*/ 593283 h 6857985"/>
                <a:gd name="connsiteX6410" fmla="*/ 1677974 w 6868353"/>
                <a:gd name="connsiteY6410" fmla="*/ 568720 h 6857985"/>
                <a:gd name="connsiteX6411" fmla="*/ 1718676 w 6868353"/>
                <a:gd name="connsiteY6411" fmla="*/ 542770 h 6857985"/>
                <a:gd name="connsiteX6412" fmla="*/ 1826171 w 6868353"/>
                <a:gd name="connsiteY6412" fmla="*/ 477718 h 6857985"/>
                <a:gd name="connsiteX6413" fmla="*/ 3540459 w 6868353"/>
                <a:gd name="connsiteY6413" fmla="*/ 471517 h 6857985"/>
                <a:gd name="connsiteX6414" fmla="*/ 3520441 w 6868353"/>
                <a:gd name="connsiteY6414" fmla="*/ 477661 h 6857985"/>
                <a:gd name="connsiteX6415" fmla="*/ 3574833 w 6868353"/>
                <a:gd name="connsiteY6415" fmla="*/ 482630 h 6857985"/>
                <a:gd name="connsiteX6416" fmla="*/ 3572623 w 6868353"/>
                <a:gd name="connsiteY6416" fmla="*/ 497240 h 6857985"/>
                <a:gd name="connsiteX6417" fmla="*/ 3529063 w 6868353"/>
                <a:gd name="connsiteY6417" fmla="*/ 492101 h 6857985"/>
                <a:gd name="connsiteX6418" fmla="*/ 3513899 w 6868353"/>
                <a:gd name="connsiteY6418" fmla="*/ 495230 h 6857985"/>
                <a:gd name="connsiteX6419" fmla="*/ 3548091 w 6868353"/>
                <a:gd name="connsiteY6419" fmla="*/ 506357 h 6857985"/>
                <a:gd name="connsiteX6420" fmla="*/ 3617021 w 6868353"/>
                <a:gd name="connsiteY6420" fmla="*/ 508254 h 6857985"/>
                <a:gd name="connsiteX6421" fmla="*/ 3603191 w 6868353"/>
                <a:gd name="connsiteY6421" fmla="*/ 490997 h 6857985"/>
                <a:gd name="connsiteX6422" fmla="*/ 3642519 w 6868353"/>
                <a:gd name="connsiteY6422" fmla="*/ 504021 h 6857985"/>
                <a:gd name="connsiteX6423" fmla="*/ 3686023 w 6868353"/>
                <a:gd name="connsiteY6423" fmla="*/ 511539 h 6857985"/>
                <a:gd name="connsiteX6424" fmla="*/ 3652499 w 6868353"/>
                <a:gd name="connsiteY6424" fmla="*/ 499010 h 6857985"/>
                <a:gd name="connsiteX6425" fmla="*/ 3615945 w 6868353"/>
                <a:gd name="connsiteY6425" fmla="*/ 489425 h 6857985"/>
                <a:gd name="connsiteX6426" fmla="*/ 3540459 w 6868353"/>
                <a:gd name="connsiteY6426" fmla="*/ 471517 h 6857985"/>
                <a:gd name="connsiteX6427" fmla="*/ 2465405 w 6868353"/>
                <a:gd name="connsiteY6427" fmla="*/ 468437 h 6857985"/>
                <a:gd name="connsiteX6428" fmla="*/ 2471142 w 6868353"/>
                <a:gd name="connsiteY6428" fmla="*/ 481540 h 6857985"/>
                <a:gd name="connsiteX6429" fmla="*/ 2416114 w 6868353"/>
                <a:gd name="connsiteY6429" fmla="*/ 477562 h 6857985"/>
                <a:gd name="connsiteX6430" fmla="*/ 2451039 w 6868353"/>
                <a:gd name="connsiteY6430" fmla="*/ 470484 h 6857985"/>
                <a:gd name="connsiteX6431" fmla="*/ 2465405 w 6868353"/>
                <a:gd name="connsiteY6431" fmla="*/ 468437 h 6857985"/>
                <a:gd name="connsiteX6432" fmla="*/ 2769107 w 6868353"/>
                <a:gd name="connsiteY6432" fmla="*/ 466944 h 6857985"/>
                <a:gd name="connsiteX6433" fmla="*/ 2811366 w 6868353"/>
                <a:gd name="connsiteY6433" fmla="*/ 479629 h 6857985"/>
                <a:gd name="connsiteX6434" fmla="*/ 2748098 w 6868353"/>
                <a:gd name="connsiteY6434" fmla="*/ 481073 h 6857985"/>
                <a:gd name="connsiteX6435" fmla="*/ 2722445 w 6868353"/>
                <a:gd name="connsiteY6435" fmla="*/ 480620 h 6857985"/>
                <a:gd name="connsiteX6436" fmla="*/ 2709194 w 6868353"/>
                <a:gd name="connsiteY6436" fmla="*/ 482687 h 6857985"/>
                <a:gd name="connsiteX6437" fmla="*/ 2695094 w 6868353"/>
                <a:gd name="connsiteY6437" fmla="*/ 487868 h 6857985"/>
                <a:gd name="connsiteX6438" fmla="*/ 2723465 w 6868353"/>
                <a:gd name="connsiteY6438" fmla="*/ 475934 h 6857985"/>
                <a:gd name="connsiteX6439" fmla="*/ 2769107 w 6868353"/>
                <a:gd name="connsiteY6439" fmla="*/ 466944 h 6857985"/>
                <a:gd name="connsiteX6440" fmla="*/ 5071595 w 6868353"/>
                <a:gd name="connsiteY6440" fmla="*/ 466831 h 6857985"/>
                <a:gd name="connsiteX6441" fmla="*/ 5108955 w 6868353"/>
                <a:gd name="connsiteY6441" fmla="*/ 487557 h 6857985"/>
                <a:gd name="connsiteX6442" fmla="*/ 5152277 w 6868353"/>
                <a:gd name="connsiteY6442" fmla="*/ 508071 h 6857985"/>
                <a:gd name="connsiteX6443" fmla="*/ 5155505 w 6868353"/>
                <a:gd name="connsiteY6443" fmla="*/ 519368 h 6857985"/>
                <a:gd name="connsiteX6444" fmla="*/ 5278559 w 6868353"/>
                <a:gd name="connsiteY6444" fmla="*/ 585298 h 6857985"/>
                <a:gd name="connsiteX6445" fmla="*/ 5301267 w 6868353"/>
                <a:gd name="connsiteY6445" fmla="*/ 598294 h 6857985"/>
                <a:gd name="connsiteX6446" fmla="*/ 5323083 w 6868353"/>
                <a:gd name="connsiteY6446" fmla="*/ 611050 h 6857985"/>
                <a:gd name="connsiteX6447" fmla="*/ 5371275 w 6868353"/>
                <a:gd name="connsiteY6447" fmla="*/ 634352 h 6857985"/>
                <a:gd name="connsiteX6448" fmla="*/ 5418503 w 6868353"/>
                <a:gd name="connsiteY6448" fmla="*/ 671019 h 6857985"/>
                <a:gd name="connsiteX6449" fmla="*/ 5444835 w 6868353"/>
                <a:gd name="connsiteY6449" fmla="*/ 689070 h 6857985"/>
                <a:gd name="connsiteX6450" fmla="*/ 5471209 w 6868353"/>
                <a:gd name="connsiteY6450" fmla="*/ 707389 h 6857985"/>
                <a:gd name="connsiteX6451" fmla="*/ 5565339 w 6868353"/>
                <a:gd name="connsiteY6451" fmla="*/ 767911 h 6857985"/>
                <a:gd name="connsiteX6452" fmla="*/ 5595027 w 6868353"/>
                <a:gd name="connsiteY6452" fmla="*/ 795687 h 6857985"/>
                <a:gd name="connsiteX6453" fmla="*/ 5628907 w 6868353"/>
                <a:gd name="connsiteY6453" fmla="*/ 827498 h 6857985"/>
                <a:gd name="connsiteX6454" fmla="*/ 5568751 w 6868353"/>
                <a:gd name="connsiteY6454" fmla="*/ 779746 h 6857985"/>
                <a:gd name="connsiteX6455" fmla="*/ 5500827 w 6868353"/>
                <a:gd name="connsiteY6455" fmla="*/ 733707 h 6857985"/>
                <a:gd name="connsiteX6456" fmla="*/ 5435377 w 6868353"/>
                <a:gd name="connsiteY6456" fmla="*/ 688390 h 6857985"/>
                <a:gd name="connsiteX6457" fmla="*/ 5379697 w 6868353"/>
                <a:gd name="connsiteY6457" fmla="*/ 646131 h 6857985"/>
                <a:gd name="connsiteX6458" fmla="*/ 5326395 w 6868353"/>
                <a:gd name="connsiteY6458" fmla="*/ 619077 h 6857985"/>
                <a:gd name="connsiteX6459" fmla="*/ 5308317 w 6868353"/>
                <a:gd name="connsiteY6459" fmla="*/ 608261 h 6857985"/>
                <a:gd name="connsiteX6460" fmla="*/ 5288809 w 6868353"/>
                <a:gd name="connsiteY6460" fmla="*/ 596779 h 6857985"/>
                <a:gd name="connsiteX6461" fmla="*/ 5247017 w 6868353"/>
                <a:gd name="connsiteY6461" fmla="*/ 572712 h 6857985"/>
                <a:gd name="connsiteX6462" fmla="*/ 5164383 w 6868353"/>
                <a:gd name="connsiteY6462" fmla="*/ 524889 h 6857985"/>
                <a:gd name="connsiteX6463" fmla="*/ 5128903 w 6868353"/>
                <a:gd name="connsiteY6463" fmla="*/ 506372 h 6857985"/>
                <a:gd name="connsiteX6464" fmla="*/ 5101595 w 6868353"/>
                <a:gd name="connsiteY6464" fmla="*/ 493772 h 6857985"/>
                <a:gd name="connsiteX6465" fmla="*/ 5071595 w 6868353"/>
                <a:gd name="connsiteY6465" fmla="*/ 466831 h 6857985"/>
                <a:gd name="connsiteX6466" fmla="*/ 4739879 w 6868353"/>
                <a:gd name="connsiteY6466" fmla="*/ 465911 h 6857985"/>
                <a:gd name="connsiteX6467" fmla="*/ 4779209 w 6868353"/>
                <a:gd name="connsiteY6467" fmla="*/ 470583 h 6857985"/>
                <a:gd name="connsiteX6468" fmla="*/ 4805003 w 6868353"/>
                <a:gd name="connsiteY6468" fmla="*/ 489242 h 6857985"/>
                <a:gd name="connsiteX6469" fmla="*/ 4803119 w 6868353"/>
                <a:gd name="connsiteY6469" fmla="*/ 501035 h 6857985"/>
                <a:gd name="connsiteX6470" fmla="*/ 4739879 w 6868353"/>
                <a:gd name="connsiteY6470" fmla="*/ 465911 h 6857985"/>
                <a:gd name="connsiteX6471" fmla="*/ 3779119 w 6868353"/>
                <a:gd name="connsiteY6471" fmla="*/ 465387 h 6857985"/>
                <a:gd name="connsiteX6472" fmla="*/ 3805013 w 6868353"/>
                <a:gd name="connsiteY6472" fmla="*/ 466973 h 6857985"/>
                <a:gd name="connsiteX6473" fmla="*/ 3831261 w 6868353"/>
                <a:gd name="connsiteY6473" fmla="*/ 474193 h 6857985"/>
                <a:gd name="connsiteX6474" fmla="*/ 3843987 w 6868353"/>
                <a:gd name="connsiteY6474" fmla="*/ 474844 h 6857985"/>
                <a:gd name="connsiteX6475" fmla="*/ 3839925 w 6868353"/>
                <a:gd name="connsiteY6475" fmla="*/ 483282 h 6857985"/>
                <a:gd name="connsiteX6476" fmla="*/ 3873747 w 6868353"/>
                <a:gd name="connsiteY6476" fmla="*/ 503710 h 6857985"/>
                <a:gd name="connsiteX6477" fmla="*/ 3901905 w 6868353"/>
                <a:gd name="connsiteY6477" fmla="*/ 471092 h 6857985"/>
                <a:gd name="connsiteX6478" fmla="*/ 3946443 w 6868353"/>
                <a:gd name="connsiteY6478" fmla="*/ 492583 h 6857985"/>
                <a:gd name="connsiteX6479" fmla="*/ 3940199 w 6868353"/>
                <a:gd name="connsiteY6479" fmla="*/ 483239 h 6857985"/>
                <a:gd name="connsiteX6480" fmla="*/ 3978367 w 6868353"/>
                <a:gd name="connsiteY6480" fmla="*/ 495598 h 6857985"/>
                <a:gd name="connsiteX6481" fmla="*/ 3995739 w 6868353"/>
                <a:gd name="connsiteY6481" fmla="*/ 518519 h 6857985"/>
                <a:gd name="connsiteX6482" fmla="*/ 3996913 w 6868353"/>
                <a:gd name="connsiteY6482" fmla="*/ 536314 h 6857985"/>
                <a:gd name="connsiteX6483" fmla="*/ 3968727 w 6868353"/>
                <a:gd name="connsiteY6483" fmla="*/ 530609 h 6857985"/>
                <a:gd name="connsiteX6484" fmla="*/ 3938883 w 6868353"/>
                <a:gd name="connsiteY6484" fmla="*/ 526956 h 6857985"/>
                <a:gd name="connsiteX6485" fmla="*/ 3975495 w 6868353"/>
                <a:gd name="connsiteY6485" fmla="*/ 527523 h 6857985"/>
                <a:gd name="connsiteX6486" fmla="*/ 3937255 w 6868353"/>
                <a:gd name="connsiteY6486" fmla="*/ 509260 h 6857985"/>
                <a:gd name="connsiteX6487" fmla="*/ 3937879 w 6868353"/>
                <a:gd name="connsiteY6487" fmla="*/ 515178 h 6857985"/>
                <a:gd name="connsiteX6488" fmla="*/ 3916035 w 6868353"/>
                <a:gd name="connsiteY6488" fmla="*/ 507391 h 6857985"/>
                <a:gd name="connsiteX6489" fmla="*/ 3837107 w 6868353"/>
                <a:gd name="connsiteY6489" fmla="*/ 503484 h 6857985"/>
                <a:gd name="connsiteX6490" fmla="*/ 3841949 w 6868353"/>
                <a:gd name="connsiteY6490" fmla="*/ 500964 h 6857985"/>
                <a:gd name="connsiteX6491" fmla="*/ 3785787 w 6868353"/>
                <a:gd name="connsiteY6491" fmla="*/ 474377 h 6857985"/>
                <a:gd name="connsiteX6492" fmla="*/ 3779119 w 6868353"/>
                <a:gd name="connsiteY6492" fmla="*/ 465387 h 6857985"/>
                <a:gd name="connsiteX6493" fmla="*/ 3365845 w 6868353"/>
                <a:gd name="connsiteY6493" fmla="*/ 463448 h 6857985"/>
                <a:gd name="connsiteX6494" fmla="*/ 3382791 w 6868353"/>
                <a:gd name="connsiteY6494" fmla="*/ 485661 h 6857985"/>
                <a:gd name="connsiteX6495" fmla="*/ 3342287 w 6868353"/>
                <a:gd name="connsiteY6495" fmla="*/ 473485 h 6857985"/>
                <a:gd name="connsiteX6496" fmla="*/ 3343547 w 6868353"/>
                <a:gd name="connsiteY6496" fmla="*/ 466704 h 6857985"/>
                <a:gd name="connsiteX6497" fmla="*/ 3365845 w 6868353"/>
                <a:gd name="connsiteY6497" fmla="*/ 463448 h 6857985"/>
                <a:gd name="connsiteX6498" fmla="*/ 4039555 w 6868353"/>
                <a:gd name="connsiteY6498" fmla="*/ 462796 h 6857985"/>
                <a:gd name="connsiteX6499" fmla="*/ 4126861 w 6868353"/>
                <a:gd name="connsiteY6499" fmla="*/ 510307 h 6857985"/>
                <a:gd name="connsiteX6500" fmla="*/ 4110665 w 6868353"/>
                <a:gd name="connsiteY6500" fmla="*/ 505069 h 6857985"/>
                <a:gd name="connsiteX6501" fmla="*/ 4105541 w 6868353"/>
                <a:gd name="connsiteY6501" fmla="*/ 507278 h 6857985"/>
                <a:gd name="connsiteX6502" fmla="*/ 4039555 w 6868353"/>
                <a:gd name="connsiteY6502" fmla="*/ 462796 h 6857985"/>
                <a:gd name="connsiteX6503" fmla="*/ 2943194 w 6868353"/>
                <a:gd name="connsiteY6503" fmla="*/ 459951 h 6857985"/>
                <a:gd name="connsiteX6504" fmla="*/ 2969247 w 6868353"/>
                <a:gd name="connsiteY6504" fmla="*/ 466039 h 6857985"/>
                <a:gd name="connsiteX6505" fmla="*/ 2998467 w 6868353"/>
                <a:gd name="connsiteY6505" fmla="*/ 463802 h 6857985"/>
                <a:gd name="connsiteX6506" fmla="*/ 3015285 w 6868353"/>
                <a:gd name="connsiteY6506" fmla="*/ 464453 h 6857985"/>
                <a:gd name="connsiteX6507" fmla="*/ 3026880 w 6868353"/>
                <a:gd name="connsiteY6507" fmla="*/ 462967 h 6857985"/>
                <a:gd name="connsiteX6508" fmla="*/ 3041703 w 6868353"/>
                <a:gd name="connsiteY6508" fmla="*/ 460022 h 6857985"/>
                <a:gd name="connsiteX6509" fmla="*/ 3025932 w 6868353"/>
                <a:gd name="connsiteY6509" fmla="*/ 464934 h 6857985"/>
                <a:gd name="connsiteX6510" fmla="*/ 2996711 w 6868353"/>
                <a:gd name="connsiteY6510" fmla="*/ 468842 h 6857985"/>
                <a:gd name="connsiteX6511" fmla="*/ 2965491 w 6868353"/>
                <a:gd name="connsiteY6511" fmla="*/ 470416 h 6857985"/>
                <a:gd name="connsiteX6512" fmla="*/ 2941583 w 6868353"/>
                <a:gd name="connsiteY6512" fmla="*/ 469097 h 6857985"/>
                <a:gd name="connsiteX6513" fmla="*/ 2964911 w 6868353"/>
                <a:gd name="connsiteY6513" fmla="*/ 470445 h 6857985"/>
                <a:gd name="connsiteX6514" fmla="*/ 2965491 w 6868353"/>
                <a:gd name="connsiteY6514" fmla="*/ 470416 h 6857985"/>
                <a:gd name="connsiteX6515" fmla="*/ 2985669 w 6868353"/>
                <a:gd name="connsiteY6515" fmla="*/ 471529 h 6857985"/>
                <a:gd name="connsiteX6516" fmla="*/ 2987226 w 6868353"/>
                <a:gd name="connsiteY6516" fmla="*/ 494905 h 6857985"/>
                <a:gd name="connsiteX6517" fmla="*/ 3007825 w 6868353"/>
                <a:gd name="connsiteY6517" fmla="*/ 475538 h 6857985"/>
                <a:gd name="connsiteX6518" fmla="*/ 2984494 w 6868353"/>
                <a:gd name="connsiteY6518" fmla="*/ 474646 h 6857985"/>
                <a:gd name="connsiteX6519" fmla="*/ 2982724 w 6868353"/>
                <a:gd name="connsiteY6519" fmla="*/ 483990 h 6857985"/>
                <a:gd name="connsiteX6520" fmla="*/ 2921183 w 6868353"/>
                <a:gd name="connsiteY6520" fmla="*/ 488478 h 6857985"/>
                <a:gd name="connsiteX6521" fmla="*/ 2912307 w 6868353"/>
                <a:gd name="connsiteY6521" fmla="*/ 481498 h 6857985"/>
                <a:gd name="connsiteX6522" fmla="*/ 2895205 w 6868353"/>
                <a:gd name="connsiteY6522" fmla="*/ 482305 h 6857985"/>
                <a:gd name="connsiteX6523" fmla="*/ 2952923 w 6868353"/>
                <a:gd name="connsiteY6523" fmla="*/ 481541 h 6857985"/>
                <a:gd name="connsiteX6524" fmla="*/ 2914076 w 6868353"/>
                <a:gd name="connsiteY6524" fmla="*/ 472183 h 6857985"/>
                <a:gd name="connsiteX6525" fmla="*/ 2894412 w 6868353"/>
                <a:gd name="connsiteY6525" fmla="*/ 467539 h 6857985"/>
                <a:gd name="connsiteX6526" fmla="*/ 2935128 w 6868353"/>
                <a:gd name="connsiteY6526" fmla="*/ 467553 h 6857985"/>
                <a:gd name="connsiteX6527" fmla="*/ 2909008 w 6868353"/>
                <a:gd name="connsiteY6527" fmla="*/ 461338 h 6857985"/>
                <a:gd name="connsiteX6528" fmla="*/ 2943194 w 6868353"/>
                <a:gd name="connsiteY6528" fmla="*/ 459951 h 6857985"/>
                <a:gd name="connsiteX6529" fmla="*/ 3326077 w 6868353"/>
                <a:gd name="connsiteY6529" fmla="*/ 458139 h 6857985"/>
                <a:gd name="connsiteX6530" fmla="*/ 3320414 w 6868353"/>
                <a:gd name="connsiteY6530" fmla="*/ 476345 h 6857985"/>
                <a:gd name="connsiteX6531" fmla="*/ 3282516 w 6868353"/>
                <a:gd name="connsiteY6531" fmla="*/ 477747 h 6857985"/>
                <a:gd name="connsiteX6532" fmla="*/ 3326077 w 6868353"/>
                <a:gd name="connsiteY6532" fmla="*/ 458139 h 6857985"/>
                <a:gd name="connsiteX6533" fmla="*/ 4792559 w 6868353"/>
                <a:gd name="connsiteY6533" fmla="*/ 456836 h 6857985"/>
                <a:gd name="connsiteX6534" fmla="*/ 4830769 w 6868353"/>
                <a:gd name="connsiteY6534" fmla="*/ 492016 h 6857985"/>
                <a:gd name="connsiteX6535" fmla="*/ 4853519 w 6868353"/>
                <a:gd name="connsiteY6535" fmla="*/ 505763 h 6857985"/>
                <a:gd name="connsiteX6536" fmla="*/ 4842661 w 6868353"/>
                <a:gd name="connsiteY6536" fmla="*/ 535946 h 6857985"/>
                <a:gd name="connsiteX6537" fmla="*/ 4801179 w 6868353"/>
                <a:gd name="connsiteY6537" fmla="*/ 512813 h 6857985"/>
                <a:gd name="connsiteX6538" fmla="*/ 4867027 w 6868353"/>
                <a:gd name="connsiteY6538" fmla="*/ 527013 h 6857985"/>
                <a:gd name="connsiteX6539" fmla="*/ 4815551 w 6868353"/>
                <a:gd name="connsiteY6539" fmla="*/ 487274 h 6857985"/>
                <a:gd name="connsiteX6540" fmla="*/ 4799737 w 6868353"/>
                <a:gd name="connsiteY6540" fmla="*/ 469238 h 6857985"/>
                <a:gd name="connsiteX6541" fmla="*/ 4792559 w 6868353"/>
                <a:gd name="connsiteY6541" fmla="*/ 456836 h 6857985"/>
                <a:gd name="connsiteX6542" fmla="*/ 4115255 w 6868353"/>
                <a:gd name="connsiteY6542" fmla="*/ 455948 h 6857985"/>
                <a:gd name="connsiteX6543" fmla="*/ 4146597 w 6868353"/>
                <a:gd name="connsiteY6543" fmla="*/ 460517 h 6857985"/>
                <a:gd name="connsiteX6544" fmla="*/ 4163075 w 6868353"/>
                <a:gd name="connsiteY6544" fmla="*/ 478412 h 6857985"/>
                <a:gd name="connsiteX6545" fmla="*/ 4129297 w 6868353"/>
                <a:gd name="connsiteY6545" fmla="*/ 467412 h 6857985"/>
                <a:gd name="connsiteX6546" fmla="*/ 4098067 w 6868353"/>
                <a:gd name="connsiteY6546" fmla="*/ 456284 h 6857985"/>
                <a:gd name="connsiteX6547" fmla="*/ 4115255 w 6868353"/>
                <a:gd name="connsiteY6547" fmla="*/ 455948 h 6857985"/>
                <a:gd name="connsiteX6548" fmla="*/ 4286695 w 6868353"/>
                <a:gd name="connsiteY6548" fmla="*/ 445737 h 6857985"/>
                <a:gd name="connsiteX6549" fmla="*/ 4308271 w 6868353"/>
                <a:gd name="connsiteY6549" fmla="*/ 462018 h 6857985"/>
                <a:gd name="connsiteX6550" fmla="*/ 4324723 w 6868353"/>
                <a:gd name="connsiteY6550" fmla="*/ 456992 h 6857985"/>
                <a:gd name="connsiteX6551" fmla="*/ 4367207 w 6868353"/>
                <a:gd name="connsiteY6551" fmla="*/ 485250 h 6857985"/>
                <a:gd name="connsiteX6552" fmla="*/ 4302975 w 6868353"/>
                <a:gd name="connsiteY6552" fmla="*/ 463773 h 6857985"/>
                <a:gd name="connsiteX6553" fmla="*/ 4286695 w 6868353"/>
                <a:gd name="connsiteY6553" fmla="*/ 445737 h 6857985"/>
                <a:gd name="connsiteX6554" fmla="*/ 2703362 w 6868353"/>
                <a:gd name="connsiteY6554" fmla="*/ 445666 h 6857985"/>
                <a:gd name="connsiteX6555" fmla="*/ 2755927 w 6868353"/>
                <a:gd name="connsiteY6555" fmla="*/ 464509 h 6857985"/>
                <a:gd name="connsiteX6556" fmla="*/ 2738528 w 6868353"/>
                <a:gd name="connsiteY6556" fmla="*/ 466222 h 6857985"/>
                <a:gd name="connsiteX6557" fmla="*/ 2717278 w 6868353"/>
                <a:gd name="connsiteY6557" fmla="*/ 472055 h 6857985"/>
                <a:gd name="connsiteX6558" fmla="*/ 2711800 w 6868353"/>
                <a:gd name="connsiteY6558" fmla="*/ 461494 h 6857985"/>
                <a:gd name="connsiteX6559" fmla="*/ 2645898 w 6868353"/>
                <a:gd name="connsiteY6559" fmla="*/ 509940 h 6857985"/>
                <a:gd name="connsiteX6560" fmla="*/ 2720662 w 6868353"/>
                <a:gd name="connsiteY6560" fmla="*/ 501346 h 6857985"/>
                <a:gd name="connsiteX6561" fmla="*/ 2659107 w 6868353"/>
                <a:gd name="connsiteY6561" fmla="*/ 511752 h 6857985"/>
                <a:gd name="connsiteX6562" fmla="*/ 2636668 w 6868353"/>
                <a:gd name="connsiteY6562" fmla="*/ 537447 h 6857985"/>
                <a:gd name="connsiteX6563" fmla="*/ 2709874 w 6868353"/>
                <a:gd name="connsiteY6563" fmla="*/ 538141 h 6857985"/>
                <a:gd name="connsiteX6564" fmla="*/ 2679153 w 6868353"/>
                <a:gd name="connsiteY6564" fmla="*/ 548107 h 6857985"/>
                <a:gd name="connsiteX6565" fmla="*/ 2712649 w 6868353"/>
                <a:gd name="connsiteY6565" fmla="*/ 543350 h 6857985"/>
                <a:gd name="connsiteX6566" fmla="*/ 2693976 w 6868353"/>
                <a:gd name="connsiteY6566" fmla="*/ 531076 h 6857985"/>
                <a:gd name="connsiteX6567" fmla="*/ 2726141 w 6868353"/>
                <a:gd name="connsiteY6567" fmla="*/ 525753 h 6857985"/>
                <a:gd name="connsiteX6568" fmla="*/ 2725121 w 6868353"/>
                <a:gd name="connsiteY6568" fmla="*/ 521294 h 6857985"/>
                <a:gd name="connsiteX6569" fmla="*/ 2766913 w 6868353"/>
                <a:gd name="connsiteY6569" fmla="*/ 509841 h 6857985"/>
                <a:gd name="connsiteX6570" fmla="*/ 2810036 w 6868353"/>
                <a:gd name="connsiteY6570" fmla="*/ 513182 h 6857985"/>
                <a:gd name="connsiteX6571" fmla="*/ 2734338 w 6868353"/>
                <a:gd name="connsiteY6571" fmla="*/ 527806 h 6857985"/>
                <a:gd name="connsiteX6572" fmla="*/ 2781368 w 6868353"/>
                <a:gd name="connsiteY6572" fmla="*/ 527013 h 6857985"/>
                <a:gd name="connsiteX6573" fmla="*/ 2734904 w 6868353"/>
                <a:gd name="connsiteY6573" fmla="*/ 551802 h 6857985"/>
                <a:gd name="connsiteX6574" fmla="*/ 2708897 w 6868353"/>
                <a:gd name="connsiteY6574" fmla="*/ 547626 h 6857985"/>
                <a:gd name="connsiteX6575" fmla="*/ 2687463 w 6868353"/>
                <a:gd name="connsiteY6575" fmla="*/ 563737 h 6857985"/>
                <a:gd name="connsiteX6576" fmla="*/ 2627791 w 6868353"/>
                <a:gd name="connsiteY6576" fmla="*/ 564841 h 6857985"/>
                <a:gd name="connsiteX6577" fmla="*/ 2594097 w 6868353"/>
                <a:gd name="connsiteY6577" fmla="*/ 577625 h 6857985"/>
                <a:gd name="connsiteX6578" fmla="*/ 2563447 w 6868353"/>
                <a:gd name="connsiteY6578" fmla="*/ 580357 h 6857985"/>
                <a:gd name="connsiteX6579" fmla="*/ 2586240 w 6868353"/>
                <a:gd name="connsiteY6579" fmla="*/ 574100 h 6857985"/>
                <a:gd name="connsiteX6580" fmla="*/ 2595371 w 6868353"/>
                <a:gd name="connsiteY6580" fmla="*/ 570122 h 6857985"/>
                <a:gd name="connsiteX6581" fmla="*/ 2584442 w 6868353"/>
                <a:gd name="connsiteY6581" fmla="*/ 563737 h 6857985"/>
                <a:gd name="connsiteX6582" fmla="*/ 2638834 w 6868353"/>
                <a:gd name="connsiteY6582" fmla="*/ 552057 h 6857985"/>
                <a:gd name="connsiteX6583" fmla="*/ 2656459 w 6868353"/>
                <a:gd name="connsiteY6583" fmla="*/ 540179 h 6857985"/>
                <a:gd name="connsiteX6584" fmla="*/ 2606499 w 6868353"/>
                <a:gd name="connsiteY6584" fmla="*/ 538127 h 6857985"/>
                <a:gd name="connsiteX6585" fmla="*/ 2622624 w 6868353"/>
                <a:gd name="connsiteY6585" fmla="*/ 545092 h 6857985"/>
                <a:gd name="connsiteX6586" fmla="*/ 2582148 w 6868353"/>
                <a:gd name="connsiteY6586" fmla="*/ 555554 h 6857985"/>
                <a:gd name="connsiteX6587" fmla="*/ 2551243 w 6868353"/>
                <a:gd name="connsiteY6587" fmla="*/ 560580 h 6857985"/>
                <a:gd name="connsiteX6588" fmla="*/ 2527856 w 6868353"/>
                <a:gd name="connsiteY6588" fmla="*/ 562760 h 6857985"/>
                <a:gd name="connsiteX6589" fmla="*/ 2548794 w 6868353"/>
                <a:gd name="connsiteY6589" fmla="*/ 545502 h 6857985"/>
                <a:gd name="connsiteX6590" fmla="*/ 2491062 w 6868353"/>
                <a:gd name="connsiteY6590" fmla="*/ 564331 h 6857985"/>
                <a:gd name="connsiteX6591" fmla="*/ 2544165 w 6868353"/>
                <a:gd name="connsiteY6591" fmla="*/ 569032 h 6857985"/>
                <a:gd name="connsiteX6592" fmla="*/ 2513812 w 6868353"/>
                <a:gd name="connsiteY6592" fmla="*/ 580555 h 6857985"/>
                <a:gd name="connsiteX6593" fmla="*/ 2474200 w 6868353"/>
                <a:gd name="connsiteY6593" fmla="*/ 567630 h 6857985"/>
                <a:gd name="connsiteX6594" fmla="*/ 2379574 w 6868353"/>
                <a:gd name="connsiteY6594" fmla="*/ 599469 h 6857985"/>
                <a:gd name="connsiteX6595" fmla="*/ 2397271 w 6868353"/>
                <a:gd name="connsiteY6595" fmla="*/ 577936 h 6857985"/>
                <a:gd name="connsiteX6596" fmla="*/ 2425854 w 6868353"/>
                <a:gd name="connsiteY6596" fmla="*/ 564246 h 6857985"/>
                <a:gd name="connsiteX6597" fmla="*/ 2440804 w 6868353"/>
                <a:gd name="connsiteY6597" fmla="*/ 555469 h 6857985"/>
                <a:gd name="connsiteX6598" fmla="*/ 2528790 w 6868353"/>
                <a:gd name="connsiteY6598" fmla="*/ 543719 h 6857985"/>
                <a:gd name="connsiteX6599" fmla="*/ 2485568 w 6868353"/>
                <a:gd name="connsiteY6599" fmla="*/ 535238 h 6857985"/>
                <a:gd name="connsiteX6600" fmla="*/ 2560870 w 6868353"/>
                <a:gd name="connsiteY6600" fmla="*/ 513238 h 6857985"/>
                <a:gd name="connsiteX6601" fmla="*/ 2510882 w 6868353"/>
                <a:gd name="connsiteY6601" fmla="*/ 503838 h 6857985"/>
                <a:gd name="connsiteX6602" fmla="*/ 2517535 w 6868353"/>
                <a:gd name="connsiteY6602" fmla="*/ 504404 h 6857985"/>
                <a:gd name="connsiteX6603" fmla="*/ 2548157 w 6868353"/>
                <a:gd name="connsiteY6603" fmla="*/ 494154 h 6857985"/>
                <a:gd name="connsiteX6604" fmla="*/ 2590883 w 6868353"/>
                <a:gd name="connsiteY6604" fmla="*/ 478836 h 6857985"/>
                <a:gd name="connsiteX6605" fmla="*/ 2564126 w 6868353"/>
                <a:gd name="connsiteY6605" fmla="*/ 493149 h 6857985"/>
                <a:gd name="connsiteX6606" fmla="*/ 2561578 w 6868353"/>
                <a:gd name="connsiteY6606" fmla="*/ 503810 h 6857985"/>
                <a:gd name="connsiteX6607" fmla="*/ 2630439 w 6868353"/>
                <a:gd name="connsiteY6607" fmla="*/ 493517 h 6857985"/>
                <a:gd name="connsiteX6608" fmla="*/ 2614894 w 6868353"/>
                <a:gd name="connsiteY6608" fmla="*/ 477152 h 6857985"/>
                <a:gd name="connsiteX6609" fmla="*/ 2645742 w 6868353"/>
                <a:gd name="connsiteY6609" fmla="*/ 476331 h 6857985"/>
                <a:gd name="connsiteX6610" fmla="*/ 2636979 w 6868353"/>
                <a:gd name="connsiteY6610" fmla="*/ 460800 h 6857985"/>
                <a:gd name="connsiteX6611" fmla="*/ 2694514 w 6868353"/>
                <a:gd name="connsiteY6611" fmla="*/ 463617 h 6857985"/>
                <a:gd name="connsiteX6612" fmla="*/ 2671636 w 6868353"/>
                <a:gd name="connsiteY6612" fmla="*/ 455718 h 6857985"/>
                <a:gd name="connsiteX6613" fmla="*/ 2699638 w 6868353"/>
                <a:gd name="connsiteY6613" fmla="*/ 451626 h 6857985"/>
                <a:gd name="connsiteX6614" fmla="*/ 2703362 w 6868353"/>
                <a:gd name="connsiteY6614" fmla="*/ 445666 h 6857985"/>
                <a:gd name="connsiteX6615" fmla="*/ 2365302 w 6868353"/>
                <a:gd name="connsiteY6615" fmla="*/ 445124 h 6857985"/>
                <a:gd name="connsiteX6616" fmla="*/ 2343983 w 6868353"/>
                <a:gd name="connsiteY6616" fmla="*/ 449927 h 6857985"/>
                <a:gd name="connsiteX6617" fmla="*/ 2298439 w 6868353"/>
                <a:gd name="connsiteY6617" fmla="*/ 463362 h 6857985"/>
                <a:gd name="connsiteX6618" fmla="*/ 2319406 w 6868353"/>
                <a:gd name="connsiteY6618" fmla="*/ 463787 h 6857985"/>
                <a:gd name="connsiteX6619" fmla="*/ 2252839 w 6868353"/>
                <a:gd name="connsiteY6619" fmla="*/ 476967 h 6857985"/>
                <a:gd name="connsiteX6620" fmla="*/ 2259791 w 6868353"/>
                <a:gd name="connsiteY6620" fmla="*/ 486608 h 6857985"/>
                <a:gd name="connsiteX6621" fmla="*/ 2326315 w 6868353"/>
                <a:gd name="connsiteY6621" fmla="*/ 463928 h 6857985"/>
                <a:gd name="connsiteX6622" fmla="*/ 2343615 w 6868353"/>
                <a:gd name="connsiteY6622" fmla="*/ 469152 h 6857985"/>
                <a:gd name="connsiteX6623" fmla="*/ 2305320 w 6868353"/>
                <a:gd name="connsiteY6623" fmla="*/ 482630 h 6857985"/>
                <a:gd name="connsiteX6624" fmla="*/ 2378102 w 6868353"/>
                <a:gd name="connsiteY6624" fmla="*/ 470327 h 6857985"/>
                <a:gd name="connsiteX6625" fmla="*/ 2354218 w 6868353"/>
                <a:gd name="connsiteY6625" fmla="*/ 455024 h 6857985"/>
                <a:gd name="connsiteX6626" fmla="*/ 2392754 w 6868353"/>
                <a:gd name="connsiteY6626" fmla="*/ 452206 h 6857985"/>
                <a:gd name="connsiteX6627" fmla="*/ 2377479 w 6868353"/>
                <a:gd name="connsiteY6627" fmla="*/ 446459 h 6857985"/>
                <a:gd name="connsiteX6628" fmla="*/ 2365302 w 6868353"/>
                <a:gd name="connsiteY6628" fmla="*/ 445124 h 6857985"/>
                <a:gd name="connsiteX6629" fmla="*/ 3035063 w 6868353"/>
                <a:gd name="connsiteY6629" fmla="*/ 443387 h 6857985"/>
                <a:gd name="connsiteX6630" fmla="*/ 3082192 w 6868353"/>
                <a:gd name="connsiteY6630" fmla="*/ 462060 h 6857985"/>
                <a:gd name="connsiteX6631" fmla="*/ 2988316 w 6868353"/>
                <a:gd name="connsiteY6631" fmla="*/ 455958 h 6857985"/>
                <a:gd name="connsiteX6632" fmla="*/ 3012893 w 6868353"/>
                <a:gd name="connsiteY6632" fmla="*/ 452504 h 6857985"/>
                <a:gd name="connsiteX6633" fmla="*/ 3024360 w 6868353"/>
                <a:gd name="connsiteY6633" fmla="*/ 451414 h 6857985"/>
                <a:gd name="connsiteX6634" fmla="*/ 3034058 w 6868353"/>
                <a:gd name="connsiteY6634" fmla="*/ 450862 h 6857985"/>
                <a:gd name="connsiteX6635" fmla="*/ 3035063 w 6868353"/>
                <a:gd name="connsiteY6635" fmla="*/ 443387 h 6857985"/>
                <a:gd name="connsiteX6636" fmla="*/ 4830365 w 6868353"/>
                <a:gd name="connsiteY6636" fmla="*/ 442770 h 6857985"/>
                <a:gd name="connsiteX6637" fmla="*/ 4867351 w 6868353"/>
                <a:gd name="connsiteY6637" fmla="*/ 457926 h 6857985"/>
                <a:gd name="connsiteX6638" fmla="*/ 4881127 w 6868353"/>
                <a:gd name="connsiteY6638" fmla="*/ 479275 h 6857985"/>
                <a:gd name="connsiteX6639" fmla="*/ 4876271 w 6868353"/>
                <a:gd name="connsiteY6639" fmla="*/ 474136 h 6857985"/>
                <a:gd name="connsiteX6640" fmla="*/ 4849739 w 6868353"/>
                <a:gd name="connsiteY6640" fmla="*/ 460191 h 6857985"/>
                <a:gd name="connsiteX6641" fmla="*/ 4855459 w 6868353"/>
                <a:gd name="connsiteY6641" fmla="*/ 459356 h 6857985"/>
                <a:gd name="connsiteX6642" fmla="*/ 4839801 w 6868353"/>
                <a:gd name="connsiteY6642" fmla="*/ 449871 h 6857985"/>
                <a:gd name="connsiteX6643" fmla="*/ 4830365 w 6868353"/>
                <a:gd name="connsiteY6643" fmla="*/ 442770 h 6857985"/>
                <a:gd name="connsiteX6644" fmla="*/ 2840899 w 6868353"/>
                <a:gd name="connsiteY6644" fmla="*/ 441546 h 6857985"/>
                <a:gd name="connsiteX6645" fmla="*/ 2783619 w 6868353"/>
                <a:gd name="connsiteY6645" fmla="*/ 459993 h 6857985"/>
                <a:gd name="connsiteX6646" fmla="*/ 2840899 w 6868353"/>
                <a:gd name="connsiteY6646" fmla="*/ 441546 h 6857985"/>
                <a:gd name="connsiteX6647" fmla="*/ 4216207 w 6868353"/>
                <a:gd name="connsiteY6647" fmla="*/ 441079 h 6857985"/>
                <a:gd name="connsiteX6648" fmla="*/ 4248697 w 6868353"/>
                <a:gd name="connsiteY6648" fmla="*/ 447294 h 6857985"/>
                <a:gd name="connsiteX6649" fmla="*/ 4275695 w 6868353"/>
                <a:gd name="connsiteY6649" fmla="*/ 467298 h 6857985"/>
                <a:gd name="connsiteX6650" fmla="*/ 4210911 w 6868353"/>
                <a:gd name="connsiteY6650" fmla="*/ 454868 h 6857985"/>
                <a:gd name="connsiteX6651" fmla="*/ 4216207 w 6868353"/>
                <a:gd name="connsiteY6651" fmla="*/ 441079 h 6857985"/>
                <a:gd name="connsiteX6652" fmla="*/ 2267096 w 6868353"/>
                <a:gd name="connsiteY6652" fmla="*/ 438927 h 6857985"/>
                <a:gd name="connsiteX6653" fmla="*/ 2220943 w 6868353"/>
                <a:gd name="connsiteY6653" fmla="*/ 452801 h 6857985"/>
                <a:gd name="connsiteX6654" fmla="*/ 2192827 w 6868353"/>
                <a:gd name="connsiteY6654" fmla="*/ 471757 h 6857985"/>
                <a:gd name="connsiteX6655" fmla="*/ 2267096 w 6868353"/>
                <a:gd name="connsiteY6655" fmla="*/ 438927 h 6857985"/>
                <a:gd name="connsiteX6656" fmla="*/ 4900111 w 6868353"/>
                <a:gd name="connsiteY6656" fmla="*/ 436705 h 6857985"/>
                <a:gd name="connsiteX6657" fmla="*/ 4952547 w 6868353"/>
                <a:gd name="connsiteY6657" fmla="*/ 470880 h 6857985"/>
                <a:gd name="connsiteX6658" fmla="*/ 4944649 w 6868353"/>
                <a:gd name="connsiteY6658" fmla="*/ 479318 h 6857985"/>
                <a:gd name="connsiteX6659" fmla="*/ 4960009 w 6868353"/>
                <a:gd name="connsiteY6659" fmla="*/ 493744 h 6857985"/>
                <a:gd name="connsiteX6660" fmla="*/ 4985123 w 6868353"/>
                <a:gd name="connsiteY6660" fmla="*/ 513309 h 6857985"/>
                <a:gd name="connsiteX6661" fmla="*/ 4906763 w 6868353"/>
                <a:gd name="connsiteY6661" fmla="*/ 464609 h 6857985"/>
                <a:gd name="connsiteX6662" fmla="*/ 4949221 w 6868353"/>
                <a:gd name="connsiteY6662" fmla="*/ 488364 h 6857985"/>
                <a:gd name="connsiteX6663" fmla="*/ 4919875 w 6868353"/>
                <a:gd name="connsiteY6663" fmla="*/ 457417 h 6857985"/>
                <a:gd name="connsiteX6664" fmla="*/ 4907939 w 6868353"/>
                <a:gd name="connsiteY6664" fmla="*/ 458790 h 6857985"/>
                <a:gd name="connsiteX6665" fmla="*/ 4914891 w 6868353"/>
                <a:gd name="connsiteY6665" fmla="*/ 452179 h 6857985"/>
                <a:gd name="connsiteX6666" fmla="*/ 4900111 w 6868353"/>
                <a:gd name="connsiteY6666" fmla="*/ 436705 h 6857985"/>
                <a:gd name="connsiteX6667" fmla="*/ 3129336 w 6868353"/>
                <a:gd name="connsiteY6667" fmla="*/ 436506 h 6857985"/>
                <a:gd name="connsiteX6668" fmla="*/ 3161119 w 6868353"/>
                <a:gd name="connsiteY6668" fmla="*/ 446034 h 6857985"/>
                <a:gd name="connsiteX6669" fmla="*/ 3137802 w 6868353"/>
                <a:gd name="connsiteY6669" fmla="*/ 443967 h 6857985"/>
                <a:gd name="connsiteX6670" fmla="*/ 3109785 w 6868353"/>
                <a:gd name="connsiteY6670" fmla="*/ 460432 h 6857985"/>
                <a:gd name="connsiteX6671" fmla="*/ 3156786 w 6868353"/>
                <a:gd name="connsiteY6671" fmla="*/ 464183 h 6857985"/>
                <a:gd name="connsiteX6672" fmla="*/ 3180599 w 6868353"/>
                <a:gd name="connsiteY6672" fmla="*/ 465755 h 6857985"/>
                <a:gd name="connsiteX6673" fmla="*/ 3207186 w 6868353"/>
                <a:gd name="connsiteY6673" fmla="*/ 465995 h 6857985"/>
                <a:gd name="connsiteX6674" fmla="*/ 3185978 w 6868353"/>
                <a:gd name="connsiteY6674" fmla="*/ 468501 h 6857985"/>
                <a:gd name="connsiteX6675" fmla="*/ 3185596 w 6868353"/>
                <a:gd name="connsiteY6675" fmla="*/ 473116 h 6857985"/>
                <a:gd name="connsiteX6676" fmla="*/ 3200277 w 6868353"/>
                <a:gd name="connsiteY6676" fmla="*/ 478524 h 6857985"/>
                <a:gd name="connsiteX6677" fmla="*/ 3156347 w 6868353"/>
                <a:gd name="connsiteY6677" fmla="*/ 464509 h 6857985"/>
                <a:gd name="connsiteX6678" fmla="*/ 3094821 w 6868353"/>
                <a:gd name="connsiteY6678" fmla="*/ 480591 h 6857985"/>
                <a:gd name="connsiteX6679" fmla="*/ 3050183 w 6868353"/>
                <a:gd name="connsiteY6679" fmla="*/ 467439 h 6857985"/>
                <a:gd name="connsiteX6680" fmla="*/ 3101276 w 6868353"/>
                <a:gd name="connsiteY6680" fmla="*/ 467722 h 6857985"/>
                <a:gd name="connsiteX6681" fmla="*/ 3122823 w 6868353"/>
                <a:gd name="connsiteY6681" fmla="*/ 449375 h 6857985"/>
                <a:gd name="connsiteX6682" fmla="*/ 3129336 w 6868353"/>
                <a:gd name="connsiteY6682" fmla="*/ 436506 h 6857985"/>
                <a:gd name="connsiteX6683" fmla="*/ 2074572 w 6868353"/>
                <a:gd name="connsiteY6683" fmla="*/ 432741 h 6857985"/>
                <a:gd name="connsiteX6684" fmla="*/ 2068046 w 6868353"/>
                <a:gd name="connsiteY6684" fmla="*/ 452235 h 6857985"/>
                <a:gd name="connsiteX6685" fmla="*/ 2106964 w 6868353"/>
                <a:gd name="connsiteY6685" fmla="*/ 436195 h 6857985"/>
                <a:gd name="connsiteX6686" fmla="*/ 2072222 w 6868353"/>
                <a:gd name="connsiteY6686" fmla="*/ 466407 h 6857985"/>
                <a:gd name="connsiteX6687" fmla="*/ 2042591 w 6868353"/>
                <a:gd name="connsiteY6687" fmla="*/ 448654 h 6857985"/>
                <a:gd name="connsiteX6688" fmla="*/ 2074572 w 6868353"/>
                <a:gd name="connsiteY6688" fmla="*/ 432741 h 6857985"/>
                <a:gd name="connsiteX6689" fmla="*/ 4985665 w 6868353"/>
                <a:gd name="connsiteY6689" fmla="*/ 431530 h 6857985"/>
                <a:gd name="connsiteX6690" fmla="*/ 5009643 w 6868353"/>
                <a:gd name="connsiteY6690" fmla="*/ 439324 h 6857985"/>
                <a:gd name="connsiteX6691" fmla="*/ 5075177 w 6868353"/>
                <a:gd name="connsiteY6691" fmla="*/ 478143 h 6857985"/>
                <a:gd name="connsiteX6692" fmla="*/ 4999339 w 6868353"/>
                <a:gd name="connsiteY6692" fmla="*/ 443019 h 6857985"/>
                <a:gd name="connsiteX6693" fmla="*/ 4985665 w 6868353"/>
                <a:gd name="connsiteY6693" fmla="*/ 431530 h 6857985"/>
                <a:gd name="connsiteX6694" fmla="*/ 2822911 w 6868353"/>
                <a:gd name="connsiteY6694" fmla="*/ 429863 h 6857985"/>
                <a:gd name="connsiteX6695" fmla="*/ 2835773 w 6868353"/>
                <a:gd name="connsiteY6695" fmla="*/ 430858 h 6857985"/>
                <a:gd name="connsiteX6696" fmla="*/ 2746441 w 6868353"/>
                <a:gd name="connsiteY6696" fmla="*/ 458025 h 6857985"/>
                <a:gd name="connsiteX6697" fmla="*/ 2744870 w 6868353"/>
                <a:gd name="connsiteY6697" fmla="*/ 443373 h 6857985"/>
                <a:gd name="connsiteX6698" fmla="*/ 2818289 w 6868353"/>
                <a:gd name="connsiteY6698" fmla="*/ 432543 h 6857985"/>
                <a:gd name="connsiteX6699" fmla="*/ 2822911 w 6868353"/>
                <a:gd name="connsiteY6699" fmla="*/ 429863 h 6857985"/>
                <a:gd name="connsiteX6700" fmla="*/ 3741617 w 6868353"/>
                <a:gd name="connsiteY6700" fmla="*/ 429032 h 6857985"/>
                <a:gd name="connsiteX6701" fmla="*/ 3763123 w 6868353"/>
                <a:gd name="connsiteY6701" fmla="*/ 429839 h 6857985"/>
                <a:gd name="connsiteX6702" fmla="*/ 3787431 w 6868353"/>
                <a:gd name="connsiteY6702" fmla="*/ 448229 h 6857985"/>
                <a:gd name="connsiteX6703" fmla="*/ 3741617 w 6868353"/>
                <a:gd name="connsiteY6703" fmla="*/ 429032 h 6857985"/>
                <a:gd name="connsiteX6704" fmla="*/ 2729977 w 6868353"/>
                <a:gd name="connsiteY6704" fmla="*/ 426299 h 6857985"/>
                <a:gd name="connsiteX6705" fmla="*/ 2781113 w 6868353"/>
                <a:gd name="connsiteY6705" fmla="*/ 430532 h 6857985"/>
                <a:gd name="connsiteX6706" fmla="*/ 2729977 w 6868353"/>
                <a:gd name="connsiteY6706" fmla="*/ 426299 h 6857985"/>
                <a:gd name="connsiteX6707" fmla="*/ 3999519 w 6868353"/>
                <a:gd name="connsiteY6707" fmla="*/ 424983 h 6857985"/>
                <a:gd name="connsiteX6708" fmla="*/ 4103843 w 6868353"/>
                <a:gd name="connsiteY6708" fmla="*/ 465911 h 6857985"/>
                <a:gd name="connsiteX6709" fmla="*/ 4038889 w 6868353"/>
                <a:gd name="connsiteY6709" fmla="*/ 450961 h 6857985"/>
                <a:gd name="connsiteX6710" fmla="*/ 3999519 w 6868353"/>
                <a:gd name="connsiteY6710" fmla="*/ 424983 h 6857985"/>
                <a:gd name="connsiteX6711" fmla="*/ 3444261 w 6868353"/>
                <a:gd name="connsiteY6711" fmla="*/ 423667 h 6857985"/>
                <a:gd name="connsiteX6712" fmla="*/ 3476199 w 6868353"/>
                <a:gd name="connsiteY6712" fmla="*/ 427148 h 6857985"/>
                <a:gd name="connsiteX6713" fmla="*/ 3363976 w 6868353"/>
                <a:gd name="connsiteY6713" fmla="*/ 437285 h 6857985"/>
                <a:gd name="connsiteX6714" fmla="*/ 3444261 w 6868353"/>
                <a:gd name="connsiteY6714" fmla="*/ 423667 h 6857985"/>
                <a:gd name="connsiteX6715" fmla="*/ 1935875 w 6868353"/>
                <a:gd name="connsiteY6715" fmla="*/ 422916 h 6857985"/>
                <a:gd name="connsiteX6716" fmla="*/ 1922667 w 6868353"/>
                <a:gd name="connsiteY6716" fmla="*/ 443542 h 6857985"/>
                <a:gd name="connsiteX6717" fmla="*/ 1862683 w 6868353"/>
                <a:gd name="connsiteY6717" fmla="*/ 476146 h 6857985"/>
                <a:gd name="connsiteX6718" fmla="*/ 1820919 w 6868353"/>
                <a:gd name="connsiteY6718" fmla="*/ 497991 h 6857985"/>
                <a:gd name="connsiteX6719" fmla="*/ 1900242 w 6868353"/>
                <a:gd name="connsiteY6719" fmla="*/ 436039 h 6857985"/>
                <a:gd name="connsiteX6720" fmla="*/ 1935875 w 6868353"/>
                <a:gd name="connsiteY6720" fmla="*/ 422916 h 6857985"/>
                <a:gd name="connsiteX6721" fmla="*/ 3647955 w 6868353"/>
                <a:gd name="connsiteY6721" fmla="*/ 417720 h 6857985"/>
                <a:gd name="connsiteX6722" fmla="*/ 3665623 w 6868353"/>
                <a:gd name="connsiteY6722" fmla="*/ 419560 h 6857985"/>
                <a:gd name="connsiteX6723" fmla="*/ 3669657 w 6868353"/>
                <a:gd name="connsiteY6723" fmla="*/ 417720 h 6857985"/>
                <a:gd name="connsiteX6724" fmla="*/ 3721939 w 6868353"/>
                <a:gd name="connsiteY6724" fmla="*/ 439961 h 6857985"/>
                <a:gd name="connsiteX6725" fmla="*/ 3683631 w 6868353"/>
                <a:gd name="connsiteY6725" fmla="*/ 429201 h 6857985"/>
                <a:gd name="connsiteX6726" fmla="*/ 3665537 w 6868353"/>
                <a:gd name="connsiteY6726" fmla="*/ 423241 h 6857985"/>
                <a:gd name="connsiteX6727" fmla="*/ 3647955 w 6868353"/>
                <a:gd name="connsiteY6727" fmla="*/ 417720 h 6857985"/>
                <a:gd name="connsiteX6728" fmla="*/ 3299817 w 6868353"/>
                <a:gd name="connsiteY6728" fmla="*/ 417564 h 6857985"/>
                <a:gd name="connsiteX6729" fmla="*/ 3320471 w 6868353"/>
                <a:gd name="connsiteY6729" fmla="*/ 420707 h 6857985"/>
                <a:gd name="connsiteX6730" fmla="*/ 3305153 w 6868353"/>
                <a:gd name="connsiteY6730" fmla="*/ 425365 h 6857985"/>
                <a:gd name="connsiteX6731" fmla="*/ 3271020 w 6868353"/>
                <a:gd name="connsiteY6731" fmla="*/ 423397 h 6857985"/>
                <a:gd name="connsiteX6732" fmla="*/ 3285404 w 6868353"/>
                <a:gd name="connsiteY6732" fmla="*/ 433463 h 6857985"/>
                <a:gd name="connsiteX6733" fmla="*/ 3243159 w 6868353"/>
                <a:gd name="connsiteY6733" fmla="*/ 423666 h 6857985"/>
                <a:gd name="connsiteX6734" fmla="*/ 3299817 w 6868353"/>
                <a:gd name="connsiteY6734" fmla="*/ 417564 h 6857985"/>
                <a:gd name="connsiteX6735" fmla="*/ 3898915 w 6868353"/>
                <a:gd name="connsiteY6735" fmla="*/ 415531 h 6857985"/>
                <a:gd name="connsiteX6736" fmla="*/ 3941503 w 6868353"/>
                <a:gd name="connsiteY6736" fmla="*/ 439536 h 6857985"/>
                <a:gd name="connsiteX6737" fmla="*/ 3930191 w 6868353"/>
                <a:gd name="connsiteY6737" fmla="*/ 432699 h 6857985"/>
                <a:gd name="connsiteX6738" fmla="*/ 3891103 w 6868353"/>
                <a:gd name="connsiteY6738" fmla="*/ 420438 h 6857985"/>
                <a:gd name="connsiteX6739" fmla="*/ 3898915 w 6868353"/>
                <a:gd name="connsiteY6739" fmla="*/ 415531 h 6857985"/>
                <a:gd name="connsiteX6740" fmla="*/ 3555255 w 6868353"/>
                <a:gd name="connsiteY6740" fmla="*/ 414878 h 6857985"/>
                <a:gd name="connsiteX6741" fmla="*/ 3587715 w 6868353"/>
                <a:gd name="connsiteY6741" fmla="*/ 415498 h 6857985"/>
                <a:gd name="connsiteX6742" fmla="*/ 3596125 w 6868353"/>
                <a:gd name="connsiteY6742" fmla="*/ 429952 h 6857985"/>
                <a:gd name="connsiteX6743" fmla="*/ 3566281 w 6868353"/>
                <a:gd name="connsiteY6743" fmla="*/ 441986 h 6857985"/>
                <a:gd name="connsiteX6744" fmla="*/ 3553059 w 6868353"/>
                <a:gd name="connsiteY6744" fmla="*/ 430547 h 6857985"/>
                <a:gd name="connsiteX6745" fmla="*/ 3528071 w 6868353"/>
                <a:gd name="connsiteY6745" fmla="*/ 439664 h 6857985"/>
                <a:gd name="connsiteX6746" fmla="*/ 3508691 w 6868353"/>
                <a:gd name="connsiteY6746" fmla="*/ 430830 h 6857985"/>
                <a:gd name="connsiteX6747" fmla="*/ 3479483 w 6868353"/>
                <a:gd name="connsiteY6747" fmla="*/ 418202 h 6857985"/>
                <a:gd name="connsiteX6748" fmla="*/ 3516747 w 6868353"/>
                <a:gd name="connsiteY6748" fmla="*/ 421486 h 6857985"/>
                <a:gd name="connsiteX6749" fmla="*/ 3547071 w 6868353"/>
                <a:gd name="connsiteY6749" fmla="*/ 427715 h 6857985"/>
                <a:gd name="connsiteX6750" fmla="*/ 3528921 w 6868353"/>
                <a:gd name="connsiteY6750" fmla="*/ 419292 h 6857985"/>
                <a:gd name="connsiteX6751" fmla="*/ 3555255 w 6868353"/>
                <a:gd name="connsiteY6751" fmla="*/ 414878 h 6857985"/>
                <a:gd name="connsiteX6752" fmla="*/ 2908769 w 6868353"/>
                <a:gd name="connsiteY6752" fmla="*/ 414368 h 6857985"/>
                <a:gd name="connsiteX6753" fmla="*/ 2941556 w 6868353"/>
                <a:gd name="connsiteY6753" fmla="*/ 415469 h 6857985"/>
                <a:gd name="connsiteX6754" fmla="*/ 2929083 w 6868353"/>
                <a:gd name="connsiteY6754" fmla="*/ 427120 h 6857985"/>
                <a:gd name="connsiteX6755" fmla="*/ 2954679 w 6868353"/>
                <a:gd name="connsiteY6755" fmla="*/ 418569 h 6857985"/>
                <a:gd name="connsiteX6756" fmla="*/ 2985556 w 6868353"/>
                <a:gd name="connsiteY6756" fmla="*/ 435699 h 6857985"/>
                <a:gd name="connsiteX6757" fmla="*/ 2878740 w 6868353"/>
                <a:gd name="connsiteY6757" fmla="*/ 459073 h 6857985"/>
                <a:gd name="connsiteX6758" fmla="*/ 2864229 w 6868353"/>
                <a:gd name="connsiteY6758" fmla="*/ 456397 h 6857985"/>
                <a:gd name="connsiteX6759" fmla="*/ 2848982 w 6868353"/>
                <a:gd name="connsiteY6759" fmla="*/ 456935 h 6857985"/>
                <a:gd name="connsiteX6760" fmla="*/ 2816987 w 6868353"/>
                <a:gd name="connsiteY6760" fmla="*/ 461918 h 6857985"/>
                <a:gd name="connsiteX6761" fmla="*/ 2753181 w 6868353"/>
                <a:gd name="connsiteY6761" fmla="*/ 459243 h 6857985"/>
                <a:gd name="connsiteX6762" fmla="*/ 2844763 w 6868353"/>
                <a:gd name="connsiteY6762" fmla="*/ 437469 h 6857985"/>
                <a:gd name="connsiteX6763" fmla="*/ 2833084 w 6868353"/>
                <a:gd name="connsiteY6763" fmla="*/ 425535 h 6857985"/>
                <a:gd name="connsiteX6764" fmla="*/ 2869666 w 6868353"/>
                <a:gd name="connsiteY6764" fmla="*/ 426752 h 6857985"/>
                <a:gd name="connsiteX6765" fmla="*/ 2857915 w 6868353"/>
                <a:gd name="connsiteY6765" fmla="*/ 439961 h 6857985"/>
                <a:gd name="connsiteX6766" fmla="*/ 2890321 w 6868353"/>
                <a:gd name="connsiteY6766" fmla="*/ 432641 h 6857985"/>
                <a:gd name="connsiteX6767" fmla="*/ 2907550 w 6868353"/>
                <a:gd name="connsiteY6767" fmla="*/ 431835 h 6857985"/>
                <a:gd name="connsiteX6768" fmla="*/ 2927271 w 6868353"/>
                <a:gd name="connsiteY6768" fmla="*/ 436478 h 6857985"/>
                <a:gd name="connsiteX6769" fmla="*/ 2882025 w 6868353"/>
                <a:gd name="connsiteY6769" fmla="*/ 440456 h 6857985"/>
                <a:gd name="connsiteX6770" fmla="*/ 2948790 w 6868353"/>
                <a:gd name="connsiteY6770" fmla="*/ 431778 h 6857985"/>
                <a:gd name="connsiteX6771" fmla="*/ 2889472 w 6868353"/>
                <a:gd name="connsiteY6771" fmla="*/ 417932 h 6857985"/>
                <a:gd name="connsiteX6772" fmla="*/ 2908769 w 6868353"/>
                <a:gd name="connsiteY6772" fmla="*/ 414368 h 6857985"/>
                <a:gd name="connsiteX6773" fmla="*/ 4101365 w 6868353"/>
                <a:gd name="connsiteY6773" fmla="*/ 412666 h 6857985"/>
                <a:gd name="connsiteX6774" fmla="*/ 4149457 w 6868353"/>
                <a:gd name="connsiteY6774" fmla="*/ 426073 h 6857985"/>
                <a:gd name="connsiteX6775" fmla="*/ 4183717 w 6868353"/>
                <a:gd name="connsiteY6775" fmla="*/ 440839 h 6857985"/>
                <a:gd name="connsiteX6776" fmla="*/ 4194731 w 6868353"/>
                <a:gd name="connsiteY6776" fmla="*/ 460687 h 6857985"/>
                <a:gd name="connsiteX6777" fmla="*/ 4157059 w 6868353"/>
                <a:gd name="connsiteY6777" fmla="*/ 450621 h 6857985"/>
                <a:gd name="connsiteX6778" fmla="*/ 4161971 w 6868353"/>
                <a:gd name="connsiteY6778" fmla="*/ 436733 h 6857985"/>
                <a:gd name="connsiteX6779" fmla="*/ 4128929 w 6868353"/>
                <a:gd name="connsiteY6779" fmla="*/ 419532 h 6857985"/>
                <a:gd name="connsiteX6780" fmla="*/ 4112875 w 6868353"/>
                <a:gd name="connsiteY6780" fmla="*/ 426044 h 6857985"/>
                <a:gd name="connsiteX6781" fmla="*/ 4101365 w 6868353"/>
                <a:gd name="connsiteY6781" fmla="*/ 412666 h 6857985"/>
                <a:gd name="connsiteX6782" fmla="*/ 3416287 w 6868353"/>
                <a:gd name="connsiteY6782" fmla="*/ 407598 h 6857985"/>
                <a:gd name="connsiteX6783" fmla="*/ 3419303 w 6868353"/>
                <a:gd name="connsiteY6783" fmla="*/ 419094 h 6857985"/>
                <a:gd name="connsiteX6784" fmla="*/ 3376151 w 6868353"/>
                <a:gd name="connsiteY6784" fmla="*/ 421897 h 6857985"/>
                <a:gd name="connsiteX6785" fmla="*/ 3402299 w 6868353"/>
                <a:gd name="connsiteY6785" fmla="*/ 417253 h 6857985"/>
                <a:gd name="connsiteX6786" fmla="*/ 3383683 w 6868353"/>
                <a:gd name="connsiteY6786" fmla="*/ 409707 h 6857985"/>
                <a:gd name="connsiteX6787" fmla="*/ 3416287 w 6868353"/>
                <a:gd name="connsiteY6787" fmla="*/ 407598 h 6857985"/>
                <a:gd name="connsiteX6788" fmla="*/ 2185125 w 6868353"/>
                <a:gd name="connsiteY6788" fmla="*/ 404908 h 6857985"/>
                <a:gd name="connsiteX6789" fmla="*/ 2181841 w 6868353"/>
                <a:gd name="connsiteY6789" fmla="*/ 438262 h 6857985"/>
                <a:gd name="connsiteX6790" fmla="*/ 2142484 w 6868353"/>
                <a:gd name="connsiteY6790" fmla="*/ 425153 h 6857985"/>
                <a:gd name="connsiteX6791" fmla="*/ 2185125 w 6868353"/>
                <a:gd name="connsiteY6791" fmla="*/ 404908 h 6857985"/>
                <a:gd name="connsiteX6792" fmla="*/ 4588031 w 6868353"/>
                <a:gd name="connsiteY6792" fmla="*/ 403450 h 6857985"/>
                <a:gd name="connsiteX6793" fmla="*/ 4620647 w 6868353"/>
                <a:gd name="connsiteY6793" fmla="*/ 419334 h 6857985"/>
                <a:gd name="connsiteX6794" fmla="*/ 4610555 w 6868353"/>
                <a:gd name="connsiteY6794" fmla="*/ 404115 h 6857985"/>
                <a:gd name="connsiteX6795" fmla="*/ 4653607 w 6868353"/>
                <a:gd name="connsiteY6795" fmla="*/ 429428 h 6857985"/>
                <a:gd name="connsiteX6796" fmla="*/ 4588031 w 6868353"/>
                <a:gd name="connsiteY6796" fmla="*/ 403450 h 6857985"/>
                <a:gd name="connsiteX6797" fmla="*/ 2260342 w 6868353"/>
                <a:gd name="connsiteY6797" fmla="*/ 400561 h 6857985"/>
                <a:gd name="connsiteX6798" fmla="*/ 2228149 w 6868353"/>
                <a:gd name="connsiteY6798" fmla="*/ 414619 h 6857985"/>
                <a:gd name="connsiteX6799" fmla="*/ 2199509 w 6868353"/>
                <a:gd name="connsiteY6799" fmla="*/ 414492 h 6857985"/>
                <a:gd name="connsiteX6800" fmla="*/ 2260342 w 6868353"/>
                <a:gd name="connsiteY6800" fmla="*/ 400561 h 6857985"/>
                <a:gd name="connsiteX6801" fmla="*/ 3053719 w 6868353"/>
                <a:gd name="connsiteY6801" fmla="*/ 392715 h 6857985"/>
                <a:gd name="connsiteX6802" fmla="*/ 3030348 w 6868353"/>
                <a:gd name="connsiteY6802" fmla="*/ 402855 h 6857985"/>
                <a:gd name="connsiteX6803" fmla="*/ 2986758 w 6868353"/>
                <a:gd name="connsiteY6803" fmla="*/ 396753 h 6857985"/>
                <a:gd name="connsiteX6804" fmla="*/ 3015214 w 6868353"/>
                <a:gd name="connsiteY6804" fmla="*/ 403124 h 6857985"/>
                <a:gd name="connsiteX6805" fmla="*/ 3049857 w 6868353"/>
                <a:gd name="connsiteY6805" fmla="*/ 410259 h 6857985"/>
                <a:gd name="connsiteX6806" fmla="*/ 3103838 w 6868353"/>
                <a:gd name="connsiteY6806" fmla="*/ 414167 h 6857985"/>
                <a:gd name="connsiteX6807" fmla="*/ 3053719 w 6868353"/>
                <a:gd name="connsiteY6807" fmla="*/ 392715 h 6857985"/>
                <a:gd name="connsiteX6808" fmla="*/ 4825771 w 6868353"/>
                <a:gd name="connsiteY6808" fmla="*/ 388344 h 6857985"/>
                <a:gd name="connsiteX6809" fmla="*/ 4847035 w 6868353"/>
                <a:gd name="connsiteY6809" fmla="*/ 402515 h 6857985"/>
                <a:gd name="connsiteX6810" fmla="*/ 4885131 w 6868353"/>
                <a:gd name="connsiteY6810" fmla="*/ 421132 h 6857985"/>
                <a:gd name="connsiteX6811" fmla="*/ 4845393 w 6868353"/>
                <a:gd name="connsiteY6811" fmla="*/ 414421 h 6857985"/>
                <a:gd name="connsiteX6812" fmla="*/ 4835681 w 6868353"/>
                <a:gd name="connsiteY6812" fmla="*/ 401185 h 6857985"/>
                <a:gd name="connsiteX6813" fmla="*/ 4825771 w 6868353"/>
                <a:gd name="connsiteY6813" fmla="*/ 388344 h 6857985"/>
                <a:gd name="connsiteX6814" fmla="*/ 2536478 w 6868353"/>
                <a:gd name="connsiteY6814" fmla="*/ 386333 h 6857985"/>
                <a:gd name="connsiteX6815" fmla="*/ 2510782 w 6868353"/>
                <a:gd name="connsiteY6815" fmla="*/ 398126 h 6857985"/>
                <a:gd name="connsiteX6816" fmla="*/ 2486248 w 6868353"/>
                <a:gd name="connsiteY6816" fmla="*/ 401127 h 6857985"/>
                <a:gd name="connsiteX6817" fmla="*/ 2492548 w 6868353"/>
                <a:gd name="connsiteY6817" fmla="*/ 411207 h 6857985"/>
                <a:gd name="connsiteX6818" fmla="*/ 2525478 w 6868353"/>
                <a:gd name="connsiteY6818" fmla="*/ 404752 h 6857985"/>
                <a:gd name="connsiteX6819" fmla="*/ 2538644 w 6868353"/>
                <a:gd name="connsiteY6819" fmla="*/ 400957 h 6857985"/>
                <a:gd name="connsiteX6820" fmla="*/ 2536478 w 6868353"/>
                <a:gd name="connsiteY6820" fmla="*/ 386333 h 6857985"/>
                <a:gd name="connsiteX6821" fmla="*/ 2893165 w 6868353"/>
                <a:gd name="connsiteY6821" fmla="*/ 378669 h 6857985"/>
                <a:gd name="connsiteX6822" fmla="*/ 2920631 w 6868353"/>
                <a:gd name="connsiteY6822" fmla="*/ 381293 h 6857985"/>
                <a:gd name="connsiteX6823" fmla="*/ 2855183 w 6868353"/>
                <a:gd name="connsiteY6823" fmla="*/ 395677 h 6857985"/>
                <a:gd name="connsiteX6824" fmla="*/ 2841309 w 6868353"/>
                <a:gd name="connsiteY6824" fmla="*/ 394686 h 6857985"/>
                <a:gd name="connsiteX6825" fmla="*/ 2860251 w 6868353"/>
                <a:gd name="connsiteY6825" fmla="*/ 385781 h 6857985"/>
                <a:gd name="connsiteX6826" fmla="*/ 2893165 w 6868353"/>
                <a:gd name="connsiteY6826" fmla="*/ 378669 h 6857985"/>
                <a:gd name="connsiteX6827" fmla="*/ 3929751 w 6868353"/>
                <a:gd name="connsiteY6827" fmla="*/ 377103 h 6857985"/>
                <a:gd name="connsiteX6828" fmla="*/ 3991293 w 6868353"/>
                <a:gd name="connsiteY6828" fmla="*/ 391501 h 6857985"/>
                <a:gd name="connsiteX6829" fmla="*/ 3970979 w 6868353"/>
                <a:gd name="connsiteY6829" fmla="*/ 407144 h 6857985"/>
                <a:gd name="connsiteX6830" fmla="*/ 3948991 w 6868353"/>
                <a:gd name="connsiteY6830" fmla="*/ 405134 h 6857985"/>
                <a:gd name="connsiteX6831" fmla="*/ 3931691 w 6868353"/>
                <a:gd name="connsiteY6831" fmla="*/ 394828 h 6857985"/>
                <a:gd name="connsiteX6832" fmla="*/ 3959439 w 6868353"/>
                <a:gd name="connsiteY6832" fmla="*/ 400236 h 6857985"/>
                <a:gd name="connsiteX6833" fmla="*/ 3929751 w 6868353"/>
                <a:gd name="connsiteY6833" fmla="*/ 377103 h 6857985"/>
                <a:gd name="connsiteX6834" fmla="*/ 3879615 w 6868353"/>
                <a:gd name="connsiteY6834" fmla="*/ 375933 h 6857985"/>
                <a:gd name="connsiteX6835" fmla="*/ 3891515 w 6868353"/>
                <a:gd name="connsiteY6835" fmla="*/ 376650 h 6857985"/>
                <a:gd name="connsiteX6836" fmla="*/ 3905119 w 6868353"/>
                <a:gd name="connsiteY6836" fmla="*/ 401213 h 6857985"/>
                <a:gd name="connsiteX6837" fmla="*/ 3882623 w 6868353"/>
                <a:gd name="connsiteY6837" fmla="*/ 393384 h 6857985"/>
                <a:gd name="connsiteX6838" fmla="*/ 3879615 w 6868353"/>
                <a:gd name="connsiteY6838" fmla="*/ 375933 h 6857985"/>
                <a:gd name="connsiteX6839" fmla="*/ 3254739 w 6868353"/>
                <a:gd name="connsiteY6839" fmla="*/ 372502 h 6857985"/>
                <a:gd name="connsiteX6840" fmla="*/ 3217506 w 6868353"/>
                <a:gd name="connsiteY6840" fmla="*/ 379736 h 6857985"/>
                <a:gd name="connsiteX6841" fmla="*/ 3275862 w 6868353"/>
                <a:gd name="connsiteY6841" fmla="*/ 384762 h 6857985"/>
                <a:gd name="connsiteX6842" fmla="*/ 3254739 w 6868353"/>
                <a:gd name="connsiteY6842" fmla="*/ 372502 h 6857985"/>
                <a:gd name="connsiteX6843" fmla="*/ 4863543 w 6868353"/>
                <a:gd name="connsiteY6843" fmla="*/ 371511 h 6857985"/>
                <a:gd name="connsiteX6844" fmla="*/ 4972255 w 6868353"/>
                <a:gd name="connsiteY6844" fmla="*/ 428621 h 6857985"/>
                <a:gd name="connsiteX6845" fmla="*/ 4867675 w 6868353"/>
                <a:gd name="connsiteY6845" fmla="*/ 382596 h 6857985"/>
                <a:gd name="connsiteX6846" fmla="*/ 4873751 w 6868353"/>
                <a:gd name="connsiteY6846" fmla="*/ 381945 h 6857985"/>
                <a:gd name="connsiteX6847" fmla="*/ 4863543 w 6868353"/>
                <a:gd name="connsiteY6847" fmla="*/ 371511 h 6857985"/>
                <a:gd name="connsiteX6848" fmla="*/ 2533615 w 6868353"/>
                <a:gd name="connsiteY6848" fmla="*/ 370354 h 6857985"/>
                <a:gd name="connsiteX6849" fmla="*/ 2509268 w 6868353"/>
                <a:gd name="connsiteY6849" fmla="*/ 373847 h 6857985"/>
                <a:gd name="connsiteX6850" fmla="*/ 2526228 w 6868353"/>
                <a:gd name="connsiteY6850" fmla="*/ 380458 h 6857985"/>
                <a:gd name="connsiteX6851" fmla="*/ 2483048 w 6868353"/>
                <a:gd name="connsiteY6851" fmla="*/ 396102 h 6857985"/>
                <a:gd name="connsiteX6852" fmla="*/ 2462167 w 6868353"/>
                <a:gd name="connsiteY6852" fmla="*/ 394672 h 6857985"/>
                <a:gd name="connsiteX6853" fmla="*/ 2408355 w 6868353"/>
                <a:gd name="connsiteY6853" fmla="*/ 415072 h 6857985"/>
                <a:gd name="connsiteX6854" fmla="*/ 2450756 w 6868353"/>
                <a:gd name="connsiteY6854" fmla="*/ 408291 h 6857985"/>
                <a:gd name="connsiteX6855" fmla="*/ 2354742 w 6868353"/>
                <a:gd name="connsiteY6855" fmla="*/ 435770 h 6857985"/>
                <a:gd name="connsiteX6856" fmla="*/ 2418237 w 6868353"/>
                <a:gd name="connsiteY6856" fmla="*/ 430022 h 6857985"/>
                <a:gd name="connsiteX6857" fmla="*/ 2467985 w 6868353"/>
                <a:gd name="connsiteY6857" fmla="*/ 414237 h 6857985"/>
                <a:gd name="connsiteX6858" fmla="*/ 2447231 w 6868353"/>
                <a:gd name="connsiteY6858" fmla="*/ 412779 h 6857985"/>
                <a:gd name="connsiteX6859" fmla="*/ 2558280 w 6868353"/>
                <a:gd name="connsiteY6859" fmla="*/ 379198 h 6857985"/>
                <a:gd name="connsiteX6860" fmla="*/ 2573102 w 6868353"/>
                <a:gd name="connsiteY6860" fmla="*/ 371298 h 6857985"/>
                <a:gd name="connsiteX6861" fmla="*/ 2533615 w 6868353"/>
                <a:gd name="connsiteY6861" fmla="*/ 370354 h 6857985"/>
                <a:gd name="connsiteX6862" fmla="*/ 3543893 w 6868353"/>
                <a:gd name="connsiteY6862" fmla="*/ 369837 h 6857985"/>
                <a:gd name="connsiteX6863" fmla="*/ 3586483 w 6868353"/>
                <a:gd name="connsiteY6863" fmla="*/ 383488 h 6857985"/>
                <a:gd name="connsiteX6864" fmla="*/ 3553611 w 6868353"/>
                <a:gd name="connsiteY6864" fmla="*/ 383927 h 6857985"/>
                <a:gd name="connsiteX6865" fmla="*/ 3529119 w 6868353"/>
                <a:gd name="connsiteY6865" fmla="*/ 372658 h 6857985"/>
                <a:gd name="connsiteX6866" fmla="*/ 3543893 w 6868353"/>
                <a:gd name="connsiteY6866" fmla="*/ 369837 h 6857985"/>
                <a:gd name="connsiteX6867" fmla="*/ 3698919 w 6868353"/>
                <a:gd name="connsiteY6867" fmla="*/ 369161 h 6857985"/>
                <a:gd name="connsiteX6868" fmla="*/ 3749955 w 6868353"/>
                <a:gd name="connsiteY6868" fmla="*/ 379793 h 6857985"/>
                <a:gd name="connsiteX6869" fmla="*/ 3732911 w 6868353"/>
                <a:gd name="connsiteY6869" fmla="*/ 376240 h 6857985"/>
                <a:gd name="connsiteX6870" fmla="*/ 3731793 w 6868353"/>
                <a:gd name="connsiteY6870" fmla="*/ 402416 h 6857985"/>
                <a:gd name="connsiteX6871" fmla="*/ 3698919 w 6868353"/>
                <a:gd name="connsiteY6871" fmla="*/ 369161 h 6857985"/>
                <a:gd name="connsiteX6872" fmla="*/ 3449343 w 6868353"/>
                <a:gd name="connsiteY6872" fmla="*/ 364687 h 6857985"/>
                <a:gd name="connsiteX6873" fmla="*/ 3470905 w 6868353"/>
                <a:gd name="connsiteY6873" fmla="*/ 383757 h 6857985"/>
                <a:gd name="connsiteX6874" fmla="*/ 3449343 w 6868353"/>
                <a:gd name="connsiteY6874" fmla="*/ 364687 h 6857985"/>
                <a:gd name="connsiteX6875" fmla="*/ 4421159 w 6868353"/>
                <a:gd name="connsiteY6875" fmla="*/ 363569 h 6857985"/>
                <a:gd name="connsiteX6876" fmla="*/ 4459837 w 6868353"/>
                <a:gd name="connsiteY6876" fmla="*/ 374795 h 6857985"/>
                <a:gd name="connsiteX6877" fmla="*/ 4486907 w 6868353"/>
                <a:gd name="connsiteY6877" fmla="*/ 387466 h 6857985"/>
                <a:gd name="connsiteX6878" fmla="*/ 4503809 w 6868353"/>
                <a:gd name="connsiteY6878" fmla="*/ 399684 h 6857985"/>
                <a:gd name="connsiteX6879" fmla="*/ 4482121 w 6868353"/>
                <a:gd name="connsiteY6879" fmla="*/ 387622 h 6857985"/>
                <a:gd name="connsiteX6880" fmla="*/ 4448667 w 6868353"/>
                <a:gd name="connsiteY6880" fmla="*/ 379326 h 6857985"/>
                <a:gd name="connsiteX6881" fmla="*/ 4421159 w 6868353"/>
                <a:gd name="connsiteY6881" fmla="*/ 363569 h 6857985"/>
                <a:gd name="connsiteX6882" fmla="*/ 3233744 w 6868353"/>
                <a:gd name="connsiteY6882" fmla="*/ 360242 h 6857985"/>
                <a:gd name="connsiteX6883" fmla="*/ 3295865 w 6868353"/>
                <a:gd name="connsiteY6883" fmla="*/ 376636 h 6857985"/>
                <a:gd name="connsiteX6884" fmla="*/ 3322439 w 6868353"/>
                <a:gd name="connsiteY6884" fmla="*/ 370718 h 6857985"/>
                <a:gd name="connsiteX6885" fmla="*/ 3356189 w 6868353"/>
                <a:gd name="connsiteY6885" fmla="*/ 374045 h 6857985"/>
                <a:gd name="connsiteX6886" fmla="*/ 3386727 w 6868353"/>
                <a:gd name="connsiteY6886" fmla="*/ 380317 h 6857985"/>
                <a:gd name="connsiteX6887" fmla="*/ 3350880 w 6868353"/>
                <a:gd name="connsiteY6887" fmla="*/ 391444 h 6857985"/>
                <a:gd name="connsiteX6888" fmla="*/ 3347695 w 6868353"/>
                <a:gd name="connsiteY6888" fmla="*/ 379920 h 6857985"/>
                <a:gd name="connsiteX6889" fmla="*/ 3331485 w 6868353"/>
                <a:gd name="connsiteY6889" fmla="*/ 386999 h 6857985"/>
                <a:gd name="connsiteX6890" fmla="*/ 3318248 w 6868353"/>
                <a:gd name="connsiteY6890" fmla="*/ 394573 h 6857985"/>
                <a:gd name="connsiteX6891" fmla="*/ 3288476 w 6868353"/>
                <a:gd name="connsiteY6891" fmla="*/ 389137 h 6857985"/>
                <a:gd name="connsiteX6892" fmla="*/ 3229511 w 6868353"/>
                <a:gd name="connsiteY6892" fmla="*/ 398834 h 6857985"/>
                <a:gd name="connsiteX6893" fmla="*/ 3258462 w 6868353"/>
                <a:gd name="connsiteY6893" fmla="*/ 418937 h 6857985"/>
                <a:gd name="connsiteX6894" fmla="*/ 3216727 w 6868353"/>
                <a:gd name="connsiteY6894" fmla="*/ 394446 h 6857985"/>
                <a:gd name="connsiteX6895" fmla="*/ 3220479 w 6868353"/>
                <a:gd name="connsiteY6895" fmla="*/ 405743 h 6857985"/>
                <a:gd name="connsiteX6896" fmla="*/ 3198776 w 6868353"/>
                <a:gd name="connsiteY6896" fmla="*/ 408277 h 6857985"/>
                <a:gd name="connsiteX6897" fmla="*/ 3173180 w 6868353"/>
                <a:gd name="connsiteY6897" fmla="*/ 399783 h 6857985"/>
                <a:gd name="connsiteX6898" fmla="*/ 3164431 w 6868353"/>
                <a:gd name="connsiteY6898" fmla="*/ 407130 h 6857985"/>
                <a:gd name="connsiteX6899" fmla="*/ 3112941 w 6868353"/>
                <a:gd name="connsiteY6899" fmla="*/ 391968 h 6857985"/>
                <a:gd name="connsiteX6900" fmla="*/ 3166823 w 6868353"/>
                <a:gd name="connsiteY6900" fmla="*/ 397900 h 6857985"/>
                <a:gd name="connsiteX6901" fmla="*/ 3113168 w 6868353"/>
                <a:gd name="connsiteY6901" fmla="*/ 377174 h 6857985"/>
                <a:gd name="connsiteX6902" fmla="*/ 3121266 w 6868353"/>
                <a:gd name="connsiteY6902" fmla="*/ 414209 h 6857985"/>
                <a:gd name="connsiteX6903" fmla="*/ 3172727 w 6868353"/>
                <a:gd name="connsiteY6903" fmla="*/ 414577 h 6857985"/>
                <a:gd name="connsiteX6904" fmla="*/ 3187549 w 6868353"/>
                <a:gd name="connsiteY6904" fmla="*/ 424246 h 6857985"/>
                <a:gd name="connsiteX6905" fmla="*/ 3178814 w 6868353"/>
                <a:gd name="connsiteY6905" fmla="*/ 425521 h 6857985"/>
                <a:gd name="connsiteX6906" fmla="*/ 3153246 w 6868353"/>
                <a:gd name="connsiteY6906" fmla="*/ 423666 h 6857985"/>
                <a:gd name="connsiteX6907" fmla="*/ 3167446 w 6868353"/>
                <a:gd name="connsiteY6907" fmla="*/ 430985 h 6857985"/>
                <a:gd name="connsiteX6908" fmla="*/ 3194968 w 6868353"/>
                <a:gd name="connsiteY6908" fmla="*/ 433095 h 6857985"/>
                <a:gd name="connsiteX6909" fmla="*/ 3259538 w 6868353"/>
                <a:gd name="connsiteY6909" fmla="*/ 439352 h 6857985"/>
                <a:gd name="connsiteX6910" fmla="*/ 3269406 w 6868353"/>
                <a:gd name="connsiteY6910" fmla="*/ 452844 h 6857985"/>
                <a:gd name="connsiteX6911" fmla="*/ 3224698 w 6868353"/>
                <a:gd name="connsiteY6911" fmla="*/ 452178 h 6857985"/>
                <a:gd name="connsiteX6912" fmla="*/ 3220932 w 6868353"/>
                <a:gd name="connsiteY6912" fmla="*/ 440867 h 6857985"/>
                <a:gd name="connsiteX6913" fmla="*/ 3226609 w 6868353"/>
                <a:gd name="connsiteY6913" fmla="*/ 457799 h 6857985"/>
                <a:gd name="connsiteX6914" fmla="*/ 3289608 w 6868353"/>
                <a:gd name="connsiteY6914" fmla="*/ 465161 h 6857985"/>
                <a:gd name="connsiteX6915" fmla="*/ 3234693 w 6868353"/>
                <a:gd name="connsiteY6915" fmla="*/ 465642 h 6857985"/>
                <a:gd name="connsiteX6916" fmla="*/ 3205260 w 6868353"/>
                <a:gd name="connsiteY6916" fmla="*/ 460305 h 6857985"/>
                <a:gd name="connsiteX6917" fmla="*/ 3183727 w 6868353"/>
                <a:gd name="connsiteY6917" fmla="*/ 456978 h 6857985"/>
                <a:gd name="connsiteX6918" fmla="*/ 3175445 w 6868353"/>
                <a:gd name="connsiteY6918" fmla="*/ 451187 h 6857985"/>
                <a:gd name="connsiteX6919" fmla="*/ 3186799 w 6868353"/>
                <a:gd name="connsiteY6919" fmla="*/ 438998 h 6857985"/>
                <a:gd name="connsiteX6920" fmla="*/ 3082334 w 6868353"/>
                <a:gd name="connsiteY6920" fmla="*/ 417706 h 6857985"/>
                <a:gd name="connsiteX6921" fmla="*/ 3054331 w 6868353"/>
                <a:gd name="connsiteY6921" fmla="*/ 419447 h 6857985"/>
                <a:gd name="connsiteX6922" fmla="*/ 3069436 w 6868353"/>
                <a:gd name="connsiteY6922" fmla="*/ 428734 h 6857985"/>
                <a:gd name="connsiteX6923" fmla="*/ 3038970 w 6868353"/>
                <a:gd name="connsiteY6923" fmla="*/ 425181 h 6857985"/>
                <a:gd name="connsiteX6924" fmla="*/ 3004781 w 6868353"/>
                <a:gd name="connsiteY6924" fmla="*/ 425577 h 6857985"/>
                <a:gd name="connsiteX6925" fmla="*/ 2938695 w 6868353"/>
                <a:gd name="connsiteY6925" fmla="*/ 395196 h 6857985"/>
                <a:gd name="connsiteX6926" fmla="*/ 3000052 w 6868353"/>
                <a:gd name="connsiteY6926" fmla="*/ 389533 h 6857985"/>
                <a:gd name="connsiteX6927" fmla="*/ 3014436 w 6868353"/>
                <a:gd name="connsiteY6927" fmla="*/ 386135 h 6857985"/>
                <a:gd name="connsiteX6928" fmla="*/ 3028112 w 6868353"/>
                <a:gd name="connsiteY6928" fmla="*/ 383984 h 6857985"/>
                <a:gd name="connsiteX6929" fmla="*/ 3052150 w 6868353"/>
                <a:gd name="connsiteY6929" fmla="*/ 384394 h 6857985"/>
                <a:gd name="connsiteX6930" fmla="*/ 3054274 w 6868353"/>
                <a:gd name="connsiteY6930" fmla="*/ 375192 h 6857985"/>
                <a:gd name="connsiteX6931" fmla="*/ 3124012 w 6868353"/>
                <a:gd name="connsiteY6931" fmla="*/ 375418 h 6857985"/>
                <a:gd name="connsiteX6932" fmla="*/ 3049814 w 6868353"/>
                <a:gd name="connsiteY6932" fmla="*/ 364135 h 6857985"/>
                <a:gd name="connsiteX6933" fmla="*/ 3130977 w 6868353"/>
                <a:gd name="connsiteY6933" fmla="*/ 362507 h 6857985"/>
                <a:gd name="connsiteX6934" fmla="*/ 3160679 w 6868353"/>
                <a:gd name="connsiteY6934" fmla="*/ 370577 h 6857985"/>
                <a:gd name="connsiteX6935" fmla="*/ 3164162 w 6868353"/>
                <a:gd name="connsiteY6935" fmla="*/ 376395 h 6857985"/>
                <a:gd name="connsiteX6936" fmla="*/ 3189177 w 6868353"/>
                <a:gd name="connsiteY6936" fmla="*/ 380104 h 6857985"/>
                <a:gd name="connsiteX6937" fmla="*/ 3160920 w 6868353"/>
                <a:gd name="connsiteY6937" fmla="*/ 381195 h 6857985"/>
                <a:gd name="connsiteX6938" fmla="*/ 3175700 w 6868353"/>
                <a:gd name="connsiteY6938" fmla="*/ 390595 h 6857985"/>
                <a:gd name="connsiteX6939" fmla="*/ 3233971 w 6868353"/>
                <a:gd name="connsiteY6939" fmla="*/ 395408 h 6857985"/>
                <a:gd name="connsiteX6940" fmla="*/ 3187266 w 6868353"/>
                <a:gd name="connsiteY6940" fmla="*/ 374484 h 6857985"/>
                <a:gd name="connsiteX6941" fmla="*/ 3233744 w 6868353"/>
                <a:gd name="connsiteY6941" fmla="*/ 360242 h 6857985"/>
                <a:gd name="connsiteX6942" fmla="*/ 3993997 w 6868353"/>
                <a:gd name="connsiteY6942" fmla="*/ 359633 h 6857985"/>
                <a:gd name="connsiteX6943" fmla="*/ 4056811 w 6868353"/>
                <a:gd name="connsiteY6943" fmla="*/ 394658 h 6857985"/>
                <a:gd name="connsiteX6944" fmla="*/ 4039655 w 6868353"/>
                <a:gd name="connsiteY6944" fmla="*/ 383445 h 6857985"/>
                <a:gd name="connsiteX6945" fmla="*/ 3993997 w 6868353"/>
                <a:gd name="connsiteY6945" fmla="*/ 359633 h 6857985"/>
                <a:gd name="connsiteX6946" fmla="*/ 2584172 w 6868353"/>
                <a:gd name="connsiteY6946" fmla="*/ 350028 h 6857985"/>
                <a:gd name="connsiteX6947" fmla="*/ 2574928 w 6868353"/>
                <a:gd name="connsiteY6947" fmla="*/ 352356 h 6857985"/>
                <a:gd name="connsiteX6948" fmla="*/ 2560106 w 6868353"/>
                <a:gd name="connsiteY6948" fmla="*/ 360227 h 6857985"/>
                <a:gd name="connsiteX6949" fmla="*/ 2615729 w 6868353"/>
                <a:gd name="connsiteY6949" fmla="*/ 366697 h 6857985"/>
                <a:gd name="connsiteX6950" fmla="*/ 2613875 w 6868353"/>
                <a:gd name="connsiteY6950" fmla="*/ 351974 h 6857985"/>
                <a:gd name="connsiteX6951" fmla="*/ 2584172 w 6868353"/>
                <a:gd name="connsiteY6951" fmla="*/ 350028 h 6857985"/>
                <a:gd name="connsiteX6952" fmla="*/ 4732521 w 6868353"/>
                <a:gd name="connsiteY6952" fmla="*/ 349786 h 6857985"/>
                <a:gd name="connsiteX6953" fmla="*/ 4787037 w 6868353"/>
                <a:gd name="connsiteY6953" fmla="*/ 371427 h 6857985"/>
                <a:gd name="connsiteX6954" fmla="*/ 4807819 w 6868353"/>
                <a:gd name="connsiteY6954" fmla="*/ 391190 h 6857985"/>
                <a:gd name="connsiteX6955" fmla="*/ 4730933 w 6868353"/>
                <a:gd name="connsiteY6955" fmla="*/ 351564 h 6857985"/>
                <a:gd name="connsiteX6956" fmla="*/ 4732521 w 6868353"/>
                <a:gd name="connsiteY6956" fmla="*/ 349786 h 6857985"/>
                <a:gd name="connsiteX6957" fmla="*/ 3432103 w 6868353"/>
                <a:gd name="connsiteY6957" fmla="*/ 349343 h 6857985"/>
                <a:gd name="connsiteX6958" fmla="*/ 3451269 w 6868353"/>
                <a:gd name="connsiteY6958" fmla="*/ 350007 h 6857985"/>
                <a:gd name="connsiteX6959" fmla="*/ 3465129 w 6868353"/>
                <a:gd name="connsiteY6959" fmla="*/ 360794 h 6857985"/>
                <a:gd name="connsiteX6960" fmla="*/ 3411715 w 6868353"/>
                <a:gd name="connsiteY6960" fmla="*/ 349540 h 6857985"/>
                <a:gd name="connsiteX6961" fmla="*/ 3432103 w 6868353"/>
                <a:gd name="connsiteY6961" fmla="*/ 349343 h 6857985"/>
                <a:gd name="connsiteX6962" fmla="*/ 3394527 w 6868353"/>
                <a:gd name="connsiteY6962" fmla="*/ 347727 h 6857985"/>
                <a:gd name="connsiteX6963" fmla="*/ 3389657 w 6868353"/>
                <a:gd name="connsiteY6963" fmla="*/ 350941 h 6857985"/>
                <a:gd name="connsiteX6964" fmla="*/ 3380399 w 6868353"/>
                <a:gd name="connsiteY6964" fmla="*/ 377797 h 6857985"/>
                <a:gd name="connsiteX6965" fmla="*/ 3375585 w 6868353"/>
                <a:gd name="connsiteY6965" fmla="*/ 360624 h 6857985"/>
                <a:gd name="connsiteX6966" fmla="*/ 3372443 w 6868353"/>
                <a:gd name="connsiteY6966" fmla="*/ 369600 h 6857985"/>
                <a:gd name="connsiteX6967" fmla="*/ 3325256 w 6868353"/>
                <a:gd name="connsiteY6967" fmla="*/ 361629 h 6857985"/>
                <a:gd name="connsiteX6968" fmla="*/ 3349238 w 6868353"/>
                <a:gd name="connsiteY6968" fmla="*/ 358387 h 6857985"/>
                <a:gd name="connsiteX6969" fmla="*/ 3360352 w 6868353"/>
                <a:gd name="connsiteY6969" fmla="*/ 354423 h 6857985"/>
                <a:gd name="connsiteX6970" fmla="*/ 3394527 w 6868353"/>
                <a:gd name="connsiteY6970" fmla="*/ 347727 h 6857985"/>
                <a:gd name="connsiteX6971" fmla="*/ 1987350 w 6868353"/>
                <a:gd name="connsiteY6971" fmla="*/ 345986 h 6857985"/>
                <a:gd name="connsiteX6972" fmla="*/ 1825845 w 6868353"/>
                <a:gd name="connsiteY6972" fmla="*/ 434242 h 6857985"/>
                <a:gd name="connsiteX6973" fmla="*/ 1917229 w 6868353"/>
                <a:gd name="connsiteY6973" fmla="*/ 386447 h 6857985"/>
                <a:gd name="connsiteX6974" fmla="*/ 1987350 w 6868353"/>
                <a:gd name="connsiteY6974" fmla="*/ 345986 h 6857985"/>
                <a:gd name="connsiteX6975" fmla="*/ 2094208 w 6868353"/>
                <a:gd name="connsiteY6975" fmla="*/ 345094 h 6857985"/>
                <a:gd name="connsiteX6976" fmla="*/ 2042407 w 6868353"/>
                <a:gd name="connsiteY6976" fmla="*/ 378066 h 6857985"/>
                <a:gd name="connsiteX6977" fmla="*/ 2008982 w 6868353"/>
                <a:gd name="connsiteY6977" fmla="*/ 391232 h 6857985"/>
                <a:gd name="connsiteX6978" fmla="*/ 1982310 w 6868353"/>
                <a:gd name="connsiteY6978" fmla="*/ 401383 h 6857985"/>
                <a:gd name="connsiteX6979" fmla="*/ 1946577 w 6868353"/>
                <a:gd name="connsiteY6979" fmla="*/ 416984 h 6857985"/>
                <a:gd name="connsiteX6980" fmla="*/ 1963835 w 6868353"/>
                <a:gd name="connsiteY6980" fmla="*/ 400816 h 6857985"/>
                <a:gd name="connsiteX6981" fmla="*/ 2001620 w 6868353"/>
                <a:gd name="connsiteY6981" fmla="*/ 388471 h 6857985"/>
                <a:gd name="connsiteX6982" fmla="*/ 2033092 w 6868353"/>
                <a:gd name="connsiteY6982" fmla="*/ 374059 h 6857985"/>
                <a:gd name="connsiteX6983" fmla="*/ 2094208 w 6868353"/>
                <a:gd name="connsiteY6983" fmla="*/ 345094 h 6857985"/>
                <a:gd name="connsiteX6984" fmla="*/ 4849611 w 6868353"/>
                <a:gd name="connsiteY6984" fmla="*/ 344358 h 6857985"/>
                <a:gd name="connsiteX6985" fmla="*/ 4880487 w 6868353"/>
                <a:gd name="connsiteY6985" fmla="*/ 354693 h 6857985"/>
                <a:gd name="connsiteX6986" fmla="*/ 4917283 w 6868353"/>
                <a:gd name="connsiteY6986" fmla="*/ 369982 h 6857985"/>
                <a:gd name="connsiteX6987" fmla="*/ 5000725 w 6868353"/>
                <a:gd name="connsiteY6987" fmla="*/ 408348 h 6857985"/>
                <a:gd name="connsiteX6988" fmla="*/ 5042715 w 6868353"/>
                <a:gd name="connsiteY6988" fmla="*/ 429485 h 6857985"/>
                <a:gd name="connsiteX6989" fmla="*/ 5082243 w 6868353"/>
                <a:gd name="connsiteY6989" fmla="*/ 449800 h 6857985"/>
                <a:gd name="connsiteX6990" fmla="*/ 5146997 w 6868353"/>
                <a:gd name="connsiteY6990" fmla="*/ 479813 h 6857985"/>
                <a:gd name="connsiteX6991" fmla="*/ 5027015 w 6868353"/>
                <a:gd name="connsiteY6991" fmla="*/ 423581 h 6857985"/>
                <a:gd name="connsiteX6992" fmla="*/ 4984133 w 6868353"/>
                <a:gd name="connsiteY6992" fmla="*/ 407003 h 6857985"/>
                <a:gd name="connsiteX6993" fmla="*/ 4937203 w 6868353"/>
                <a:gd name="connsiteY6993" fmla="*/ 387254 h 6857985"/>
                <a:gd name="connsiteX6994" fmla="*/ 4890923 w 6868353"/>
                <a:gd name="connsiteY6994" fmla="*/ 365664 h 6857985"/>
                <a:gd name="connsiteX6995" fmla="*/ 4849611 w 6868353"/>
                <a:gd name="connsiteY6995" fmla="*/ 344358 h 6857985"/>
                <a:gd name="connsiteX6996" fmla="*/ 3047606 w 6868353"/>
                <a:gd name="connsiteY6996" fmla="*/ 343834 h 6857985"/>
                <a:gd name="connsiteX6997" fmla="*/ 3019009 w 6868353"/>
                <a:gd name="connsiteY6997" fmla="*/ 360454 h 6857985"/>
                <a:gd name="connsiteX6998" fmla="*/ 3018768 w 6868353"/>
                <a:gd name="connsiteY6998" fmla="*/ 345702 h 6857985"/>
                <a:gd name="connsiteX6999" fmla="*/ 3043231 w 6868353"/>
                <a:gd name="connsiteY6999" fmla="*/ 347514 h 6857985"/>
                <a:gd name="connsiteX7000" fmla="*/ 3047606 w 6868353"/>
                <a:gd name="connsiteY7000" fmla="*/ 343834 h 6857985"/>
                <a:gd name="connsiteX7001" fmla="*/ 3610905 w 6868353"/>
                <a:gd name="connsiteY7001" fmla="*/ 342446 h 6857985"/>
                <a:gd name="connsiteX7002" fmla="*/ 3753043 w 6868353"/>
                <a:gd name="connsiteY7002" fmla="*/ 365338 h 6857985"/>
                <a:gd name="connsiteX7003" fmla="*/ 3703959 w 6868353"/>
                <a:gd name="connsiteY7003" fmla="*/ 366471 h 6857985"/>
                <a:gd name="connsiteX7004" fmla="*/ 3730107 w 6868353"/>
                <a:gd name="connsiteY7004" fmla="*/ 358670 h 6857985"/>
                <a:gd name="connsiteX7005" fmla="*/ 3689759 w 6868353"/>
                <a:gd name="connsiteY7005" fmla="*/ 348434 h 6857985"/>
                <a:gd name="connsiteX7006" fmla="*/ 3691855 w 6868353"/>
                <a:gd name="connsiteY7006" fmla="*/ 360185 h 6857985"/>
                <a:gd name="connsiteX7007" fmla="*/ 3664971 w 6868353"/>
                <a:gd name="connsiteY7007" fmla="*/ 362351 h 6857985"/>
                <a:gd name="connsiteX7008" fmla="*/ 3625587 w 6868353"/>
                <a:gd name="connsiteY7008" fmla="*/ 359760 h 6857985"/>
                <a:gd name="connsiteX7009" fmla="*/ 3674725 w 6868353"/>
                <a:gd name="connsiteY7009" fmla="*/ 356660 h 6857985"/>
                <a:gd name="connsiteX7010" fmla="*/ 3662593 w 6868353"/>
                <a:gd name="connsiteY7010" fmla="*/ 350657 h 6857985"/>
                <a:gd name="connsiteX7011" fmla="*/ 3610905 w 6868353"/>
                <a:gd name="connsiteY7011" fmla="*/ 342446 h 6857985"/>
                <a:gd name="connsiteX7012" fmla="*/ 2555273 w 6868353"/>
                <a:gd name="connsiteY7012" fmla="*/ 337967 h 6857985"/>
                <a:gd name="connsiteX7013" fmla="*/ 2501538 w 6868353"/>
                <a:gd name="connsiteY7013" fmla="*/ 339530 h 6857985"/>
                <a:gd name="connsiteX7014" fmla="*/ 2491755 w 6868353"/>
                <a:gd name="connsiteY7014" fmla="*/ 350544 h 6857985"/>
                <a:gd name="connsiteX7015" fmla="*/ 2432281 w 6868353"/>
                <a:gd name="connsiteY7015" fmla="*/ 368623 h 6857985"/>
                <a:gd name="connsiteX7016" fmla="*/ 2470180 w 6868353"/>
                <a:gd name="connsiteY7016" fmla="*/ 363243 h 6857985"/>
                <a:gd name="connsiteX7017" fmla="*/ 2518710 w 6868353"/>
                <a:gd name="connsiteY7017" fmla="*/ 346184 h 6857985"/>
                <a:gd name="connsiteX7018" fmla="*/ 2582984 w 6868353"/>
                <a:gd name="connsiteY7018" fmla="*/ 343635 h 6857985"/>
                <a:gd name="connsiteX7019" fmla="*/ 2555273 w 6868353"/>
                <a:gd name="connsiteY7019" fmla="*/ 337967 h 6857985"/>
                <a:gd name="connsiteX7020" fmla="*/ 2680144 w 6868353"/>
                <a:gd name="connsiteY7020" fmla="*/ 335367 h 6857985"/>
                <a:gd name="connsiteX7021" fmla="*/ 2670956 w 6868353"/>
                <a:gd name="connsiteY7021" fmla="*/ 335580 h 6857985"/>
                <a:gd name="connsiteX7022" fmla="*/ 2657705 w 6868353"/>
                <a:gd name="connsiteY7022" fmla="*/ 337930 h 6857985"/>
                <a:gd name="connsiteX7023" fmla="*/ 2631713 w 6868353"/>
                <a:gd name="connsiteY7023" fmla="*/ 349341 h 6857985"/>
                <a:gd name="connsiteX7024" fmla="*/ 2657507 w 6868353"/>
                <a:gd name="connsiteY7024" fmla="*/ 350572 h 6857985"/>
                <a:gd name="connsiteX7025" fmla="*/ 2688256 w 6868353"/>
                <a:gd name="connsiteY7025" fmla="*/ 347132 h 6857985"/>
                <a:gd name="connsiteX7026" fmla="*/ 2688851 w 6868353"/>
                <a:gd name="connsiteY7026" fmla="*/ 338270 h 6857985"/>
                <a:gd name="connsiteX7027" fmla="*/ 2680144 w 6868353"/>
                <a:gd name="connsiteY7027" fmla="*/ 335367 h 6857985"/>
                <a:gd name="connsiteX7028" fmla="*/ 3726073 w 6868353"/>
                <a:gd name="connsiteY7028" fmla="*/ 335198 h 6857985"/>
                <a:gd name="connsiteX7029" fmla="*/ 3774291 w 6868353"/>
                <a:gd name="connsiteY7029" fmla="*/ 360355 h 6857985"/>
                <a:gd name="connsiteX7030" fmla="*/ 3790375 w 6868353"/>
                <a:gd name="connsiteY7030" fmla="*/ 358090 h 6857985"/>
                <a:gd name="connsiteX7031" fmla="*/ 3798175 w 6868353"/>
                <a:gd name="connsiteY7031" fmla="*/ 372941 h 6857985"/>
                <a:gd name="connsiteX7032" fmla="*/ 3726073 w 6868353"/>
                <a:gd name="connsiteY7032" fmla="*/ 335198 h 6857985"/>
                <a:gd name="connsiteX7033" fmla="*/ 2334477 w 6868353"/>
                <a:gd name="connsiteY7033" fmla="*/ 329811 h 6857985"/>
                <a:gd name="connsiteX7034" fmla="*/ 2336991 w 6868353"/>
                <a:gd name="connsiteY7034" fmla="*/ 331589 h 6857985"/>
                <a:gd name="connsiteX7035" fmla="*/ 2334118 w 6868353"/>
                <a:gd name="connsiteY7035" fmla="*/ 330414 h 6857985"/>
                <a:gd name="connsiteX7036" fmla="*/ 3507047 w 6868353"/>
                <a:gd name="connsiteY7036" fmla="*/ 326378 h 6857985"/>
                <a:gd name="connsiteX7037" fmla="*/ 3532021 w 6868353"/>
                <a:gd name="connsiteY7037" fmla="*/ 337633 h 6857985"/>
                <a:gd name="connsiteX7038" fmla="*/ 3503707 w 6868353"/>
                <a:gd name="connsiteY7038" fmla="*/ 335170 h 6857985"/>
                <a:gd name="connsiteX7039" fmla="*/ 3497491 w 6868353"/>
                <a:gd name="connsiteY7039" fmla="*/ 332607 h 6857985"/>
                <a:gd name="connsiteX7040" fmla="*/ 3468923 w 6868353"/>
                <a:gd name="connsiteY7040" fmla="*/ 331404 h 6857985"/>
                <a:gd name="connsiteX7041" fmla="*/ 3507047 w 6868353"/>
                <a:gd name="connsiteY7041" fmla="*/ 326378 h 6857985"/>
                <a:gd name="connsiteX7042" fmla="*/ 2016472 w 6868353"/>
                <a:gd name="connsiteY7042" fmla="*/ 324991 h 6857985"/>
                <a:gd name="connsiteX7043" fmla="*/ 1931996 w 6868353"/>
                <a:gd name="connsiteY7043" fmla="*/ 355217 h 6857985"/>
                <a:gd name="connsiteX7044" fmla="*/ 1953685 w 6868353"/>
                <a:gd name="connsiteY7044" fmla="*/ 345831 h 6857985"/>
                <a:gd name="connsiteX7045" fmla="*/ 1977653 w 6868353"/>
                <a:gd name="connsiteY7045" fmla="*/ 334519 h 6857985"/>
                <a:gd name="connsiteX7046" fmla="*/ 2016472 w 6868353"/>
                <a:gd name="connsiteY7046" fmla="*/ 324991 h 6857985"/>
                <a:gd name="connsiteX7047" fmla="*/ 4924431 w 6868353"/>
                <a:gd name="connsiteY7047" fmla="*/ 323957 h 6857985"/>
                <a:gd name="connsiteX7048" fmla="*/ 4979207 w 6868353"/>
                <a:gd name="connsiteY7048" fmla="*/ 351634 h 6857985"/>
                <a:gd name="connsiteX7049" fmla="*/ 5015095 w 6868353"/>
                <a:gd name="connsiteY7049" fmla="*/ 373818 h 6857985"/>
                <a:gd name="connsiteX7050" fmla="*/ 5031359 w 6868353"/>
                <a:gd name="connsiteY7050" fmla="*/ 384111 h 6857985"/>
                <a:gd name="connsiteX7051" fmla="*/ 5044839 w 6868353"/>
                <a:gd name="connsiteY7051" fmla="*/ 393270 h 6857985"/>
                <a:gd name="connsiteX7052" fmla="*/ 5030015 w 6868353"/>
                <a:gd name="connsiteY7052" fmla="*/ 384125 h 6857985"/>
                <a:gd name="connsiteX7053" fmla="*/ 5014075 w 6868353"/>
                <a:gd name="connsiteY7053" fmla="*/ 375588 h 6857985"/>
                <a:gd name="connsiteX7054" fmla="*/ 4981343 w 6868353"/>
                <a:gd name="connsiteY7054" fmla="*/ 358614 h 6857985"/>
                <a:gd name="connsiteX7055" fmla="*/ 4924431 w 6868353"/>
                <a:gd name="connsiteY7055" fmla="*/ 323957 h 6857985"/>
                <a:gd name="connsiteX7056" fmla="*/ 3277204 w 6868353"/>
                <a:gd name="connsiteY7056" fmla="*/ 317361 h 6857985"/>
                <a:gd name="connsiteX7057" fmla="*/ 3332392 w 6868353"/>
                <a:gd name="connsiteY7057" fmla="*/ 328657 h 6857985"/>
                <a:gd name="connsiteX7058" fmla="*/ 3271601 w 6868353"/>
                <a:gd name="connsiteY7058" fmla="*/ 317856 h 6857985"/>
                <a:gd name="connsiteX7059" fmla="*/ 3277204 w 6868353"/>
                <a:gd name="connsiteY7059" fmla="*/ 317361 h 6857985"/>
                <a:gd name="connsiteX7060" fmla="*/ 2356673 w 6868353"/>
                <a:gd name="connsiteY7060" fmla="*/ 316195 h 6857985"/>
                <a:gd name="connsiteX7061" fmla="*/ 2378143 w 6868353"/>
                <a:gd name="connsiteY7061" fmla="*/ 317501 h 6857985"/>
                <a:gd name="connsiteX7062" fmla="*/ 2345384 w 6868353"/>
                <a:gd name="connsiteY7062" fmla="*/ 320616 h 6857985"/>
                <a:gd name="connsiteX7063" fmla="*/ 2336883 w 6868353"/>
                <a:gd name="connsiteY7063" fmla="*/ 325772 h 6857985"/>
                <a:gd name="connsiteX7064" fmla="*/ 2334477 w 6868353"/>
                <a:gd name="connsiteY7064" fmla="*/ 329811 h 6857985"/>
                <a:gd name="connsiteX7065" fmla="*/ 2327036 w 6868353"/>
                <a:gd name="connsiteY7065" fmla="*/ 324551 h 6857985"/>
                <a:gd name="connsiteX7066" fmla="*/ 2356673 w 6868353"/>
                <a:gd name="connsiteY7066" fmla="*/ 316195 h 6857985"/>
                <a:gd name="connsiteX7067" fmla="*/ 2516487 w 6868353"/>
                <a:gd name="connsiteY7067" fmla="*/ 314641 h 6857985"/>
                <a:gd name="connsiteX7068" fmla="*/ 2553890 w 6868353"/>
                <a:gd name="connsiteY7068" fmla="*/ 316312 h 6857985"/>
                <a:gd name="connsiteX7069" fmla="*/ 2499230 w 6868353"/>
                <a:gd name="connsiteY7069" fmla="*/ 324976 h 6857985"/>
                <a:gd name="connsiteX7070" fmla="*/ 2474922 w 6868353"/>
                <a:gd name="connsiteY7070" fmla="*/ 318379 h 6857985"/>
                <a:gd name="connsiteX7071" fmla="*/ 2516487 w 6868353"/>
                <a:gd name="connsiteY7071" fmla="*/ 314641 h 6857985"/>
                <a:gd name="connsiteX7072" fmla="*/ 4242331 w 6868353"/>
                <a:gd name="connsiteY7072" fmla="*/ 313776 h 6857985"/>
                <a:gd name="connsiteX7073" fmla="*/ 4275257 w 6868353"/>
                <a:gd name="connsiteY7073" fmla="*/ 318960 h 6857985"/>
                <a:gd name="connsiteX7074" fmla="*/ 4326195 w 6868353"/>
                <a:gd name="connsiteY7074" fmla="*/ 343763 h 6857985"/>
                <a:gd name="connsiteX7075" fmla="*/ 4314869 w 6868353"/>
                <a:gd name="connsiteY7075" fmla="*/ 323759 h 6857985"/>
                <a:gd name="connsiteX7076" fmla="*/ 4335793 w 6868353"/>
                <a:gd name="connsiteY7076" fmla="*/ 330710 h 6857985"/>
                <a:gd name="connsiteX7077" fmla="*/ 4346723 w 6868353"/>
                <a:gd name="connsiteY7077" fmla="*/ 336798 h 6857985"/>
                <a:gd name="connsiteX7078" fmla="*/ 4353319 w 6868353"/>
                <a:gd name="connsiteY7078" fmla="*/ 346085 h 6857985"/>
                <a:gd name="connsiteX7079" fmla="*/ 4404171 w 6868353"/>
                <a:gd name="connsiteY7079" fmla="*/ 368354 h 6857985"/>
                <a:gd name="connsiteX7080" fmla="*/ 4398353 w 6868353"/>
                <a:gd name="connsiteY7080" fmla="*/ 375928 h 6857985"/>
                <a:gd name="connsiteX7081" fmla="*/ 4347727 w 6868353"/>
                <a:gd name="connsiteY7081" fmla="*/ 352059 h 6857985"/>
                <a:gd name="connsiteX7082" fmla="*/ 4333273 w 6868353"/>
                <a:gd name="connsiteY7082" fmla="*/ 346623 h 6857985"/>
                <a:gd name="connsiteX7083" fmla="*/ 4318861 w 6868353"/>
                <a:gd name="connsiteY7083" fmla="*/ 341710 h 6857985"/>
                <a:gd name="connsiteX7084" fmla="*/ 4292315 w 6868353"/>
                <a:gd name="connsiteY7084" fmla="*/ 331177 h 6857985"/>
                <a:gd name="connsiteX7085" fmla="*/ 4281103 w 6868353"/>
                <a:gd name="connsiteY7085" fmla="*/ 334929 h 6857985"/>
                <a:gd name="connsiteX7086" fmla="*/ 4230195 w 6868353"/>
                <a:gd name="connsiteY7086" fmla="*/ 316227 h 6857985"/>
                <a:gd name="connsiteX7087" fmla="*/ 4242331 w 6868353"/>
                <a:gd name="connsiteY7087" fmla="*/ 313776 h 6857985"/>
                <a:gd name="connsiteX7088" fmla="*/ 2457523 w 6868353"/>
                <a:gd name="connsiteY7088" fmla="*/ 312462 h 6857985"/>
                <a:gd name="connsiteX7089" fmla="*/ 2471708 w 6868353"/>
                <a:gd name="connsiteY7089" fmla="*/ 313368 h 6857985"/>
                <a:gd name="connsiteX7090" fmla="*/ 2446508 w 6868353"/>
                <a:gd name="connsiteY7090" fmla="*/ 316596 h 6857985"/>
                <a:gd name="connsiteX7091" fmla="*/ 2434687 w 6868353"/>
                <a:gd name="connsiteY7091" fmla="*/ 330357 h 6857985"/>
                <a:gd name="connsiteX7092" fmla="*/ 2402423 w 6868353"/>
                <a:gd name="connsiteY7092" fmla="*/ 333216 h 6857985"/>
                <a:gd name="connsiteX7093" fmla="*/ 2390262 w 6868353"/>
                <a:gd name="connsiteY7093" fmla="*/ 356533 h 6857985"/>
                <a:gd name="connsiteX7094" fmla="*/ 2364949 w 6868353"/>
                <a:gd name="connsiteY7094" fmla="*/ 359945 h 6857985"/>
                <a:gd name="connsiteX7095" fmla="*/ 2361226 w 6868353"/>
                <a:gd name="connsiteY7095" fmla="*/ 364475 h 6857985"/>
                <a:gd name="connsiteX7096" fmla="*/ 2346262 w 6868353"/>
                <a:gd name="connsiteY7096" fmla="*/ 366160 h 6857985"/>
                <a:gd name="connsiteX7097" fmla="*/ 2322605 w 6868353"/>
                <a:gd name="connsiteY7097" fmla="*/ 371186 h 6857985"/>
                <a:gd name="connsiteX7098" fmla="*/ 2260597 w 6868353"/>
                <a:gd name="connsiteY7098" fmla="*/ 390949 h 6857985"/>
                <a:gd name="connsiteX7099" fmla="*/ 2296740 w 6868353"/>
                <a:gd name="connsiteY7099" fmla="*/ 374470 h 6857985"/>
                <a:gd name="connsiteX7100" fmla="*/ 2350650 w 6868353"/>
                <a:gd name="connsiteY7100" fmla="*/ 359181 h 6857985"/>
                <a:gd name="connsiteX7101" fmla="*/ 2330561 w 6868353"/>
                <a:gd name="connsiteY7101" fmla="*/ 354933 h 6857985"/>
                <a:gd name="connsiteX7102" fmla="*/ 2322407 w 6868353"/>
                <a:gd name="connsiteY7102" fmla="*/ 348350 h 6857985"/>
                <a:gd name="connsiteX7103" fmla="*/ 2275589 w 6868353"/>
                <a:gd name="connsiteY7103" fmla="*/ 362210 h 6857985"/>
                <a:gd name="connsiteX7104" fmla="*/ 2286335 w 6868353"/>
                <a:gd name="connsiteY7104" fmla="*/ 357552 h 6857985"/>
                <a:gd name="connsiteX7105" fmla="*/ 2315640 w 6868353"/>
                <a:gd name="connsiteY7105" fmla="*/ 338568 h 6857985"/>
                <a:gd name="connsiteX7106" fmla="*/ 2300987 w 6868353"/>
                <a:gd name="connsiteY7106" fmla="*/ 348053 h 6857985"/>
                <a:gd name="connsiteX7107" fmla="*/ 2343940 w 6868353"/>
                <a:gd name="connsiteY7107" fmla="*/ 349256 h 6857985"/>
                <a:gd name="connsiteX7108" fmla="*/ 2373132 w 6868353"/>
                <a:gd name="connsiteY7108" fmla="*/ 341215 h 6857985"/>
                <a:gd name="connsiteX7109" fmla="*/ 2384684 w 6868353"/>
                <a:gd name="connsiteY7109" fmla="*/ 327497 h 6857985"/>
                <a:gd name="connsiteX7110" fmla="*/ 2457523 w 6868353"/>
                <a:gd name="connsiteY7110" fmla="*/ 312462 h 6857985"/>
                <a:gd name="connsiteX7111" fmla="*/ 2578586 w 6868353"/>
                <a:gd name="connsiteY7111" fmla="*/ 307634 h 6857985"/>
                <a:gd name="connsiteX7112" fmla="*/ 2575961 w 6868353"/>
                <a:gd name="connsiteY7112" fmla="*/ 309163 h 6857985"/>
                <a:gd name="connsiteX7113" fmla="*/ 2570616 w 6868353"/>
                <a:gd name="connsiteY7113" fmla="*/ 308273 h 6857985"/>
                <a:gd name="connsiteX7114" fmla="*/ 2553073 w 6868353"/>
                <a:gd name="connsiteY7114" fmla="*/ 306942 h 6857985"/>
                <a:gd name="connsiteX7115" fmla="*/ 2567017 w 6868353"/>
                <a:gd name="connsiteY7115" fmla="*/ 307674 h 6857985"/>
                <a:gd name="connsiteX7116" fmla="*/ 2570616 w 6868353"/>
                <a:gd name="connsiteY7116" fmla="*/ 308273 h 6857985"/>
                <a:gd name="connsiteX7117" fmla="*/ 2543796 w 6868353"/>
                <a:gd name="connsiteY7117" fmla="*/ 310423 h 6857985"/>
                <a:gd name="connsiteX7118" fmla="*/ 2553073 w 6868353"/>
                <a:gd name="connsiteY7118" fmla="*/ 306942 h 6857985"/>
                <a:gd name="connsiteX7119" fmla="*/ 2605905 w 6868353"/>
                <a:gd name="connsiteY7119" fmla="*/ 298648 h 6857985"/>
                <a:gd name="connsiteX7120" fmla="*/ 2619381 w 6868353"/>
                <a:gd name="connsiteY7120" fmla="*/ 304364 h 6857985"/>
                <a:gd name="connsiteX7121" fmla="*/ 2578586 w 6868353"/>
                <a:gd name="connsiteY7121" fmla="*/ 307634 h 6857985"/>
                <a:gd name="connsiteX7122" fmla="*/ 2580372 w 6868353"/>
                <a:gd name="connsiteY7122" fmla="*/ 306593 h 6857985"/>
                <a:gd name="connsiteX7123" fmla="*/ 2566108 w 6868353"/>
                <a:gd name="connsiteY7123" fmla="*/ 303189 h 6857985"/>
                <a:gd name="connsiteX7124" fmla="*/ 2605905 w 6868353"/>
                <a:gd name="connsiteY7124" fmla="*/ 298648 h 6857985"/>
                <a:gd name="connsiteX7125" fmla="*/ 4069565 w 6868353"/>
                <a:gd name="connsiteY7125" fmla="*/ 295117 h 6857985"/>
                <a:gd name="connsiteX7126" fmla="*/ 4073525 w 6868353"/>
                <a:gd name="connsiteY7126" fmla="*/ 296536 h 6857985"/>
                <a:gd name="connsiteX7127" fmla="*/ 4072045 w 6868353"/>
                <a:gd name="connsiteY7127" fmla="*/ 296832 h 6857985"/>
                <a:gd name="connsiteX7128" fmla="*/ 4257999 w 6868353"/>
                <a:gd name="connsiteY7128" fmla="*/ 294907 h 6857985"/>
                <a:gd name="connsiteX7129" fmla="*/ 4303571 w 6868353"/>
                <a:gd name="connsiteY7129" fmla="*/ 321551 h 6857985"/>
                <a:gd name="connsiteX7130" fmla="*/ 4258297 w 6868353"/>
                <a:gd name="connsiteY7130" fmla="*/ 312745 h 6857985"/>
                <a:gd name="connsiteX7131" fmla="*/ 4257999 w 6868353"/>
                <a:gd name="connsiteY7131" fmla="*/ 294907 h 6857985"/>
                <a:gd name="connsiteX7132" fmla="*/ 4417465 w 6868353"/>
                <a:gd name="connsiteY7132" fmla="*/ 293717 h 6857985"/>
                <a:gd name="connsiteX7133" fmla="*/ 4514003 w 6868353"/>
                <a:gd name="connsiteY7133" fmla="*/ 320715 h 6857985"/>
                <a:gd name="connsiteX7134" fmla="*/ 4509047 w 6868353"/>
                <a:gd name="connsiteY7134" fmla="*/ 304420 h 6857985"/>
                <a:gd name="connsiteX7135" fmla="*/ 4593551 w 6868353"/>
                <a:gd name="connsiteY7135" fmla="*/ 332140 h 6857985"/>
                <a:gd name="connsiteX7136" fmla="*/ 4666149 w 6868353"/>
                <a:gd name="connsiteY7136" fmla="*/ 363186 h 6857985"/>
                <a:gd name="connsiteX7137" fmla="*/ 4645211 w 6868353"/>
                <a:gd name="connsiteY7137" fmla="*/ 338581 h 6857985"/>
                <a:gd name="connsiteX7138" fmla="*/ 4675167 w 6868353"/>
                <a:gd name="connsiteY7138" fmla="*/ 349100 h 6857985"/>
                <a:gd name="connsiteX7139" fmla="*/ 4691023 w 6868353"/>
                <a:gd name="connsiteY7139" fmla="*/ 360950 h 6857985"/>
                <a:gd name="connsiteX7140" fmla="*/ 4710559 w 6868353"/>
                <a:gd name="connsiteY7140" fmla="*/ 378377 h 6857985"/>
                <a:gd name="connsiteX7141" fmla="*/ 4669591 w 6868353"/>
                <a:gd name="connsiteY7141" fmla="*/ 371157 h 6857985"/>
                <a:gd name="connsiteX7142" fmla="*/ 4621187 w 6868353"/>
                <a:gd name="connsiteY7142" fmla="*/ 349567 h 6857985"/>
                <a:gd name="connsiteX7143" fmla="*/ 4609407 w 6868353"/>
                <a:gd name="connsiteY7143" fmla="*/ 352101 h 6857985"/>
                <a:gd name="connsiteX7144" fmla="*/ 4603037 w 6868353"/>
                <a:gd name="connsiteY7144" fmla="*/ 359322 h 6857985"/>
                <a:gd name="connsiteX7145" fmla="*/ 4592703 w 6868353"/>
                <a:gd name="connsiteY7145" fmla="*/ 344046 h 6857985"/>
                <a:gd name="connsiteX7146" fmla="*/ 4502663 w 6868353"/>
                <a:gd name="connsiteY7146" fmla="*/ 317799 h 6857985"/>
                <a:gd name="connsiteX7147" fmla="*/ 4512135 w 6868353"/>
                <a:gd name="connsiteY7147" fmla="*/ 334122 h 6857985"/>
                <a:gd name="connsiteX7148" fmla="*/ 4518307 w 6868353"/>
                <a:gd name="connsiteY7148" fmla="*/ 349312 h 6857985"/>
                <a:gd name="connsiteX7149" fmla="*/ 4497239 w 6868353"/>
                <a:gd name="connsiteY7149" fmla="*/ 336656 h 6857985"/>
                <a:gd name="connsiteX7150" fmla="*/ 4484923 w 6868353"/>
                <a:gd name="connsiteY7150" fmla="*/ 328360 h 6857985"/>
                <a:gd name="connsiteX7151" fmla="*/ 4502167 w 6868353"/>
                <a:gd name="connsiteY7151" fmla="*/ 329691 h 6857985"/>
                <a:gd name="connsiteX7152" fmla="*/ 4463065 w 6868353"/>
                <a:gd name="connsiteY7152" fmla="*/ 304944 h 6857985"/>
                <a:gd name="connsiteX7153" fmla="*/ 4445525 w 6868353"/>
                <a:gd name="connsiteY7153" fmla="*/ 309588 h 6857985"/>
                <a:gd name="connsiteX7154" fmla="*/ 4417465 w 6868353"/>
                <a:gd name="connsiteY7154" fmla="*/ 293717 h 6857985"/>
                <a:gd name="connsiteX7155" fmla="*/ 4078927 w 6868353"/>
                <a:gd name="connsiteY7155" fmla="*/ 292980 h 6857985"/>
                <a:gd name="connsiteX7156" fmla="*/ 4094697 w 6868353"/>
                <a:gd name="connsiteY7156" fmla="*/ 300032 h 6857985"/>
                <a:gd name="connsiteX7157" fmla="*/ 4089289 w 6868353"/>
                <a:gd name="connsiteY7157" fmla="*/ 302184 h 6857985"/>
                <a:gd name="connsiteX7158" fmla="*/ 4073525 w 6868353"/>
                <a:gd name="connsiteY7158" fmla="*/ 296536 h 6857985"/>
                <a:gd name="connsiteX7159" fmla="*/ 4077867 w 6868353"/>
                <a:gd name="connsiteY7159" fmla="*/ 295670 h 6857985"/>
                <a:gd name="connsiteX7160" fmla="*/ 4078927 w 6868353"/>
                <a:gd name="connsiteY7160" fmla="*/ 292980 h 6857985"/>
                <a:gd name="connsiteX7161" fmla="*/ 4645899 w 6868353"/>
                <a:gd name="connsiteY7161" fmla="*/ 291078 h 6857985"/>
                <a:gd name="connsiteX7162" fmla="*/ 4666575 w 6868353"/>
                <a:gd name="connsiteY7162" fmla="*/ 293350 h 6857985"/>
                <a:gd name="connsiteX7163" fmla="*/ 4687753 w 6868353"/>
                <a:gd name="connsiteY7163" fmla="*/ 307068 h 6857985"/>
                <a:gd name="connsiteX7164" fmla="*/ 4722451 w 6868353"/>
                <a:gd name="connsiteY7164" fmla="*/ 323887 h 6857985"/>
                <a:gd name="connsiteX7165" fmla="*/ 4835115 w 6868353"/>
                <a:gd name="connsiteY7165" fmla="*/ 363881 h 6857985"/>
                <a:gd name="connsiteX7166" fmla="*/ 4749239 w 6868353"/>
                <a:gd name="connsiteY7166" fmla="*/ 336501 h 6857985"/>
                <a:gd name="connsiteX7167" fmla="*/ 4695143 w 6868353"/>
                <a:gd name="connsiteY7167" fmla="*/ 315563 h 6857985"/>
                <a:gd name="connsiteX7168" fmla="*/ 4643229 w 6868353"/>
                <a:gd name="connsiteY7168" fmla="*/ 292373 h 6857985"/>
                <a:gd name="connsiteX7169" fmla="*/ 4645899 w 6868353"/>
                <a:gd name="connsiteY7169" fmla="*/ 291078 h 6857985"/>
                <a:gd name="connsiteX7170" fmla="*/ 4139051 w 6868353"/>
                <a:gd name="connsiteY7170" fmla="*/ 288678 h 6857985"/>
                <a:gd name="connsiteX7171" fmla="*/ 4161829 w 6868353"/>
                <a:gd name="connsiteY7171" fmla="*/ 291977 h 6857985"/>
                <a:gd name="connsiteX7172" fmla="*/ 4189549 w 6868353"/>
                <a:gd name="connsiteY7172" fmla="*/ 301660 h 6857985"/>
                <a:gd name="connsiteX7173" fmla="*/ 4230449 w 6868353"/>
                <a:gd name="connsiteY7173" fmla="*/ 322245 h 6857985"/>
                <a:gd name="connsiteX7174" fmla="*/ 4208053 w 6868353"/>
                <a:gd name="connsiteY7174" fmla="*/ 323901 h 6857985"/>
                <a:gd name="connsiteX7175" fmla="*/ 4170295 w 6868353"/>
                <a:gd name="connsiteY7175" fmla="*/ 314812 h 6857985"/>
                <a:gd name="connsiteX7176" fmla="*/ 4149371 w 6868353"/>
                <a:gd name="connsiteY7176" fmla="*/ 313411 h 6857985"/>
                <a:gd name="connsiteX7177" fmla="*/ 4100259 w 6868353"/>
                <a:gd name="connsiteY7177" fmla="*/ 297838 h 6857985"/>
                <a:gd name="connsiteX7178" fmla="*/ 4134591 w 6868353"/>
                <a:gd name="connsiteY7178" fmla="*/ 308611 h 6857985"/>
                <a:gd name="connsiteX7179" fmla="*/ 4133955 w 6868353"/>
                <a:gd name="connsiteY7179" fmla="*/ 296776 h 6857985"/>
                <a:gd name="connsiteX7180" fmla="*/ 4162863 w 6868353"/>
                <a:gd name="connsiteY7180" fmla="*/ 309786 h 6857985"/>
                <a:gd name="connsiteX7181" fmla="*/ 4139051 w 6868353"/>
                <a:gd name="connsiteY7181" fmla="*/ 288678 h 6857985"/>
                <a:gd name="connsiteX7182" fmla="*/ 3358678 w 6868353"/>
                <a:gd name="connsiteY7182" fmla="*/ 275190 h 6857985"/>
                <a:gd name="connsiteX7183" fmla="*/ 3381531 w 6868353"/>
                <a:gd name="connsiteY7183" fmla="*/ 281458 h 6857985"/>
                <a:gd name="connsiteX7184" fmla="*/ 3408953 w 6868353"/>
                <a:gd name="connsiteY7184" fmla="*/ 276772 h 6857985"/>
                <a:gd name="connsiteX7185" fmla="*/ 3434635 w 6868353"/>
                <a:gd name="connsiteY7185" fmla="*/ 286852 h 6857985"/>
                <a:gd name="connsiteX7186" fmla="*/ 3357378 w 6868353"/>
                <a:gd name="connsiteY7186" fmla="*/ 277182 h 6857985"/>
                <a:gd name="connsiteX7187" fmla="*/ 3358678 w 6868353"/>
                <a:gd name="connsiteY7187" fmla="*/ 275190 h 6857985"/>
                <a:gd name="connsiteX7188" fmla="*/ 2685028 w 6868353"/>
                <a:gd name="connsiteY7188" fmla="*/ 269509 h 6857985"/>
                <a:gd name="connsiteX7189" fmla="*/ 2713158 w 6868353"/>
                <a:gd name="connsiteY7189" fmla="*/ 273926 h 6857985"/>
                <a:gd name="connsiteX7190" fmla="*/ 2687902 w 6868353"/>
                <a:gd name="connsiteY7190" fmla="*/ 274747 h 6857985"/>
                <a:gd name="connsiteX7191" fmla="*/ 2657365 w 6868353"/>
                <a:gd name="connsiteY7191" fmla="*/ 284091 h 6857985"/>
                <a:gd name="connsiteX7192" fmla="*/ 2656898 w 6868353"/>
                <a:gd name="connsiteY7192" fmla="*/ 289343 h 6857985"/>
                <a:gd name="connsiteX7193" fmla="*/ 2599519 w 6868353"/>
                <a:gd name="connsiteY7193" fmla="*/ 292415 h 6857985"/>
                <a:gd name="connsiteX7194" fmla="*/ 2644411 w 6868353"/>
                <a:gd name="connsiteY7194" fmla="*/ 282392 h 6857985"/>
                <a:gd name="connsiteX7195" fmla="*/ 2685028 w 6868353"/>
                <a:gd name="connsiteY7195" fmla="*/ 269509 h 6857985"/>
                <a:gd name="connsiteX7196" fmla="*/ 4069751 w 6868353"/>
                <a:gd name="connsiteY7196" fmla="*/ 267060 h 6857985"/>
                <a:gd name="connsiteX7197" fmla="*/ 4134251 w 6868353"/>
                <a:gd name="connsiteY7197" fmla="*/ 302679 h 6857985"/>
                <a:gd name="connsiteX7198" fmla="*/ 4069751 w 6868353"/>
                <a:gd name="connsiteY7198" fmla="*/ 267060 h 6857985"/>
                <a:gd name="connsiteX7199" fmla="*/ 2052926 w 6868353"/>
                <a:gd name="connsiteY7199" fmla="*/ 264880 h 6857985"/>
                <a:gd name="connsiteX7200" fmla="*/ 2071556 w 6868353"/>
                <a:gd name="connsiteY7200" fmla="*/ 268702 h 6857985"/>
                <a:gd name="connsiteX7201" fmla="*/ 2027075 w 6868353"/>
                <a:gd name="connsiteY7201" fmla="*/ 290561 h 6857985"/>
                <a:gd name="connsiteX7202" fmla="*/ 2052940 w 6868353"/>
                <a:gd name="connsiteY7202" fmla="*/ 274578 h 6857985"/>
                <a:gd name="connsiteX7203" fmla="*/ 2019543 w 6868353"/>
                <a:gd name="connsiteY7203" fmla="*/ 281288 h 6857985"/>
                <a:gd name="connsiteX7204" fmla="*/ 2052926 w 6868353"/>
                <a:gd name="connsiteY7204" fmla="*/ 264880 h 6857985"/>
                <a:gd name="connsiteX7205" fmla="*/ 3990315 w 6868353"/>
                <a:gd name="connsiteY7205" fmla="*/ 262827 h 6857985"/>
                <a:gd name="connsiteX7206" fmla="*/ 4010675 w 6868353"/>
                <a:gd name="connsiteY7206" fmla="*/ 264625 h 6857985"/>
                <a:gd name="connsiteX7207" fmla="*/ 4027691 w 6868353"/>
                <a:gd name="connsiteY7207" fmla="*/ 268575 h 6857985"/>
                <a:gd name="connsiteX7208" fmla="*/ 4064895 w 6868353"/>
                <a:gd name="connsiteY7208" fmla="*/ 275243 h 6857985"/>
                <a:gd name="connsiteX7209" fmla="*/ 4065675 w 6868353"/>
                <a:gd name="connsiteY7209" fmla="*/ 292428 h 6857985"/>
                <a:gd name="connsiteX7210" fmla="*/ 4069565 w 6868353"/>
                <a:gd name="connsiteY7210" fmla="*/ 295117 h 6857985"/>
                <a:gd name="connsiteX7211" fmla="*/ 4048983 w 6868353"/>
                <a:gd name="connsiteY7211" fmla="*/ 287744 h 6857985"/>
                <a:gd name="connsiteX7212" fmla="*/ 4032165 w 6868353"/>
                <a:gd name="connsiteY7212" fmla="*/ 288324 h 6857985"/>
                <a:gd name="connsiteX7213" fmla="*/ 4078387 w 6868353"/>
                <a:gd name="connsiteY7213" fmla="*/ 306530 h 6857985"/>
                <a:gd name="connsiteX7214" fmla="*/ 4004203 w 6868353"/>
                <a:gd name="connsiteY7214" fmla="*/ 287574 h 6857985"/>
                <a:gd name="connsiteX7215" fmla="*/ 3953891 w 6868353"/>
                <a:gd name="connsiteY7215" fmla="*/ 291637 h 6857985"/>
                <a:gd name="connsiteX7216" fmla="*/ 3945905 w 6868353"/>
                <a:gd name="connsiteY7216" fmla="*/ 270444 h 6857985"/>
                <a:gd name="connsiteX7217" fmla="*/ 3935231 w 6868353"/>
                <a:gd name="connsiteY7217" fmla="*/ 275328 h 6857985"/>
                <a:gd name="connsiteX7218" fmla="*/ 3964663 w 6868353"/>
                <a:gd name="connsiteY7218" fmla="*/ 286767 h 6857985"/>
                <a:gd name="connsiteX7219" fmla="*/ 3981835 w 6868353"/>
                <a:gd name="connsiteY7219" fmla="*/ 283610 h 6857985"/>
                <a:gd name="connsiteX7220" fmla="*/ 3995653 w 6868353"/>
                <a:gd name="connsiteY7220" fmla="*/ 283397 h 6857985"/>
                <a:gd name="connsiteX7221" fmla="*/ 4020911 w 6868353"/>
                <a:gd name="connsiteY7221" fmla="*/ 286767 h 6857985"/>
                <a:gd name="connsiteX7222" fmla="*/ 4006625 w 6868353"/>
                <a:gd name="connsiteY7222" fmla="*/ 281826 h 6857985"/>
                <a:gd name="connsiteX7223" fmla="*/ 3986593 w 6868353"/>
                <a:gd name="connsiteY7223" fmla="*/ 279985 h 6857985"/>
                <a:gd name="connsiteX7224" fmla="*/ 3957331 w 6868353"/>
                <a:gd name="connsiteY7224" fmla="*/ 271463 h 6857985"/>
                <a:gd name="connsiteX7225" fmla="*/ 3990315 w 6868353"/>
                <a:gd name="connsiteY7225" fmla="*/ 262827 h 6857985"/>
                <a:gd name="connsiteX7226" fmla="*/ 4551915 w 6868353"/>
                <a:gd name="connsiteY7226" fmla="*/ 259004 h 6857985"/>
                <a:gd name="connsiteX7227" fmla="*/ 4654173 w 6868353"/>
                <a:gd name="connsiteY7227" fmla="*/ 301744 h 6857985"/>
                <a:gd name="connsiteX7228" fmla="*/ 4562703 w 6868353"/>
                <a:gd name="connsiteY7228" fmla="*/ 274336 h 6857985"/>
                <a:gd name="connsiteX7229" fmla="*/ 4551915 w 6868353"/>
                <a:gd name="connsiteY7229" fmla="*/ 259004 h 6857985"/>
                <a:gd name="connsiteX7230" fmla="*/ 3876563 w 6868353"/>
                <a:gd name="connsiteY7230" fmla="*/ 258381 h 6857985"/>
                <a:gd name="connsiteX7231" fmla="*/ 3931153 w 6868353"/>
                <a:gd name="connsiteY7231" fmla="*/ 289555 h 6857985"/>
                <a:gd name="connsiteX7232" fmla="*/ 3855469 w 6868353"/>
                <a:gd name="connsiteY7232" fmla="*/ 268263 h 6857985"/>
                <a:gd name="connsiteX7233" fmla="*/ 3876563 w 6868353"/>
                <a:gd name="connsiteY7233" fmla="*/ 258381 h 6857985"/>
                <a:gd name="connsiteX7234" fmla="*/ 2205611 w 6868353"/>
                <a:gd name="connsiteY7234" fmla="*/ 256116 h 6857985"/>
                <a:gd name="connsiteX7235" fmla="*/ 2114835 w 6868353"/>
                <a:gd name="connsiteY7235" fmla="*/ 295714 h 6857985"/>
                <a:gd name="connsiteX7236" fmla="*/ 2035074 w 6868353"/>
                <a:gd name="connsiteY7236" fmla="*/ 328827 h 6857985"/>
                <a:gd name="connsiteX7237" fmla="*/ 2038967 w 6868353"/>
                <a:gd name="connsiteY7237" fmla="*/ 333386 h 6857985"/>
                <a:gd name="connsiteX7238" fmla="*/ 2020492 w 6868353"/>
                <a:gd name="connsiteY7238" fmla="*/ 339303 h 6857985"/>
                <a:gd name="connsiteX7239" fmla="*/ 2005698 w 6868353"/>
                <a:gd name="connsiteY7239" fmla="*/ 340139 h 6857985"/>
                <a:gd name="connsiteX7240" fmla="*/ 2109130 w 6868353"/>
                <a:gd name="connsiteY7240" fmla="*/ 290362 h 6857985"/>
                <a:gd name="connsiteX7241" fmla="*/ 2153683 w 6868353"/>
                <a:gd name="connsiteY7241" fmla="*/ 272156 h 6857985"/>
                <a:gd name="connsiteX7242" fmla="*/ 2205611 w 6868353"/>
                <a:gd name="connsiteY7242" fmla="*/ 256116 h 6857985"/>
                <a:gd name="connsiteX7243" fmla="*/ 3190608 w 6868353"/>
                <a:gd name="connsiteY7243" fmla="*/ 250906 h 6857985"/>
                <a:gd name="connsiteX7244" fmla="*/ 3237100 w 6868353"/>
                <a:gd name="connsiteY7244" fmla="*/ 266082 h 6857985"/>
                <a:gd name="connsiteX7245" fmla="*/ 3190693 w 6868353"/>
                <a:gd name="connsiteY7245" fmla="*/ 261510 h 6857985"/>
                <a:gd name="connsiteX7246" fmla="*/ 3149920 w 6868353"/>
                <a:gd name="connsiteY7246" fmla="*/ 253313 h 6857985"/>
                <a:gd name="connsiteX7247" fmla="*/ 3190608 w 6868353"/>
                <a:gd name="connsiteY7247" fmla="*/ 250906 h 6857985"/>
                <a:gd name="connsiteX7248" fmla="*/ 2782171 w 6868353"/>
                <a:gd name="connsiteY7248" fmla="*/ 250654 h 6857985"/>
                <a:gd name="connsiteX7249" fmla="*/ 2824476 w 6868353"/>
                <a:gd name="connsiteY7249" fmla="*/ 253299 h 6857985"/>
                <a:gd name="connsiteX7250" fmla="*/ 2806142 w 6868353"/>
                <a:gd name="connsiteY7250" fmla="*/ 255069 h 6857985"/>
                <a:gd name="connsiteX7251" fmla="*/ 2742817 w 6868353"/>
                <a:gd name="connsiteY7251" fmla="*/ 268943 h 6857985"/>
                <a:gd name="connsiteX7252" fmla="*/ 2730331 w 6868353"/>
                <a:gd name="connsiteY7252" fmla="*/ 257235 h 6857985"/>
                <a:gd name="connsiteX7253" fmla="*/ 2782171 w 6868353"/>
                <a:gd name="connsiteY7253" fmla="*/ 250654 h 6857985"/>
                <a:gd name="connsiteX7254" fmla="*/ 3590999 w 6868353"/>
                <a:gd name="connsiteY7254" fmla="*/ 249491 h 6857985"/>
                <a:gd name="connsiteX7255" fmla="*/ 3599819 w 6868353"/>
                <a:gd name="connsiteY7255" fmla="*/ 263960 h 6857985"/>
                <a:gd name="connsiteX7256" fmla="*/ 3535447 w 6868353"/>
                <a:gd name="connsiteY7256" fmla="*/ 256017 h 6857985"/>
                <a:gd name="connsiteX7257" fmla="*/ 3590999 w 6868353"/>
                <a:gd name="connsiteY7257" fmla="*/ 249491 h 6857985"/>
                <a:gd name="connsiteX7258" fmla="*/ 4406649 w 6868353"/>
                <a:gd name="connsiteY7258" fmla="*/ 249108 h 6857985"/>
                <a:gd name="connsiteX7259" fmla="*/ 4458251 w 6868353"/>
                <a:gd name="connsiteY7259" fmla="*/ 270768 h 6857985"/>
                <a:gd name="connsiteX7260" fmla="*/ 4516013 w 6868353"/>
                <a:gd name="connsiteY7260" fmla="*/ 279164 h 6857985"/>
                <a:gd name="connsiteX7261" fmla="*/ 4487769 w 6868353"/>
                <a:gd name="connsiteY7261" fmla="*/ 257121 h 6857985"/>
                <a:gd name="connsiteX7262" fmla="*/ 4529349 w 6868353"/>
                <a:gd name="connsiteY7262" fmla="*/ 269608 h 6857985"/>
                <a:gd name="connsiteX7263" fmla="*/ 4568819 w 6868353"/>
                <a:gd name="connsiteY7263" fmla="*/ 283184 h 6857985"/>
                <a:gd name="connsiteX7264" fmla="*/ 4643809 w 6868353"/>
                <a:gd name="connsiteY7264" fmla="*/ 309134 h 6857985"/>
                <a:gd name="connsiteX7265" fmla="*/ 4714539 w 6868353"/>
                <a:gd name="connsiteY7265" fmla="*/ 335013 h 6857985"/>
                <a:gd name="connsiteX7266" fmla="*/ 4782479 w 6868353"/>
                <a:gd name="connsiteY7266" fmla="*/ 362068 h 6857985"/>
                <a:gd name="connsiteX7267" fmla="*/ 4849823 w 6868353"/>
                <a:gd name="connsiteY7267" fmla="*/ 389490 h 6857985"/>
                <a:gd name="connsiteX7268" fmla="*/ 4917241 w 6868353"/>
                <a:gd name="connsiteY7268" fmla="*/ 420268 h 6857985"/>
                <a:gd name="connsiteX7269" fmla="*/ 4987347 w 6868353"/>
                <a:gd name="connsiteY7269" fmla="*/ 452843 h 6857985"/>
                <a:gd name="connsiteX7270" fmla="*/ 5023375 w 6868353"/>
                <a:gd name="connsiteY7270" fmla="*/ 471106 h 6857985"/>
                <a:gd name="connsiteX7271" fmla="*/ 5060455 w 6868353"/>
                <a:gd name="connsiteY7271" fmla="*/ 490572 h 6857985"/>
                <a:gd name="connsiteX7272" fmla="*/ 5068707 w 6868353"/>
                <a:gd name="connsiteY7272" fmla="*/ 507292 h 6857985"/>
                <a:gd name="connsiteX7273" fmla="*/ 5020999 w 6868353"/>
                <a:gd name="connsiteY7273" fmla="*/ 481809 h 6857985"/>
                <a:gd name="connsiteX7274" fmla="*/ 4984855 w 6868353"/>
                <a:gd name="connsiteY7274" fmla="*/ 455944 h 6857985"/>
                <a:gd name="connsiteX7275" fmla="*/ 4972765 w 6868353"/>
                <a:gd name="connsiteY7275" fmla="*/ 457218 h 6857985"/>
                <a:gd name="connsiteX7276" fmla="*/ 4994369 w 6868353"/>
                <a:gd name="connsiteY7276" fmla="*/ 468360 h 6857985"/>
                <a:gd name="connsiteX7277" fmla="*/ 5025711 w 6868353"/>
                <a:gd name="connsiteY7277" fmla="*/ 487231 h 6857985"/>
                <a:gd name="connsiteX7278" fmla="*/ 5044103 w 6868353"/>
                <a:gd name="connsiteY7278" fmla="*/ 537588 h 6857985"/>
                <a:gd name="connsiteX7279" fmla="*/ 5026747 w 6868353"/>
                <a:gd name="connsiteY7279" fmla="*/ 510194 h 6857985"/>
                <a:gd name="connsiteX7280" fmla="*/ 5092519 w 6868353"/>
                <a:gd name="connsiteY7280" fmla="*/ 557082 h 6857985"/>
                <a:gd name="connsiteX7281" fmla="*/ 5016963 w 6868353"/>
                <a:gd name="connsiteY7281" fmla="*/ 528117 h 6857985"/>
                <a:gd name="connsiteX7282" fmla="*/ 4975739 w 6868353"/>
                <a:gd name="connsiteY7282" fmla="*/ 502592 h 6857985"/>
                <a:gd name="connsiteX7283" fmla="*/ 5000639 w 6868353"/>
                <a:gd name="connsiteY7283" fmla="*/ 494848 h 6857985"/>
                <a:gd name="connsiteX7284" fmla="*/ 4971747 w 6868353"/>
                <a:gd name="connsiteY7284" fmla="*/ 463107 h 6857985"/>
                <a:gd name="connsiteX7285" fmla="*/ 4927915 w 6868353"/>
                <a:gd name="connsiteY7285" fmla="*/ 445000 h 6857985"/>
                <a:gd name="connsiteX7286" fmla="*/ 4964567 w 6868353"/>
                <a:gd name="connsiteY7286" fmla="*/ 469591 h 6857985"/>
                <a:gd name="connsiteX7287" fmla="*/ 4902023 w 6868353"/>
                <a:gd name="connsiteY7287" fmla="*/ 424925 h 6857985"/>
                <a:gd name="connsiteX7288" fmla="*/ 4956965 w 6868353"/>
                <a:gd name="connsiteY7288" fmla="*/ 447534 h 6857985"/>
                <a:gd name="connsiteX7289" fmla="*/ 4870931 w 6868353"/>
                <a:gd name="connsiteY7289" fmla="*/ 399641 h 6857985"/>
                <a:gd name="connsiteX7290" fmla="*/ 4842321 w 6868353"/>
                <a:gd name="connsiteY7290" fmla="*/ 391260 h 6857985"/>
                <a:gd name="connsiteX7291" fmla="*/ 4790943 w 6868353"/>
                <a:gd name="connsiteY7291" fmla="*/ 369500 h 6857985"/>
                <a:gd name="connsiteX7292" fmla="*/ 4719791 w 6868353"/>
                <a:gd name="connsiteY7292" fmla="*/ 347698 h 6857985"/>
                <a:gd name="connsiteX7293" fmla="*/ 4788991 w 6868353"/>
                <a:gd name="connsiteY7293" fmla="*/ 389915 h 6857985"/>
                <a:gd name="connsiteX7294" fmla="*/ 4815947 w 6868353"/>
                <a:gd name="connsiteY7294" fmla="*/ 410768 h 6857985"/>
                <a:gd name="connsiteX7295" fmla="*/ 4829155 w 6868353"/>
                <a:gd name="connsiteY7295" fmla="*/ 421188 h 6857985"/>
                <a:gd name="connsiteX7296" fmla="*/ 4842563 w 6868353"/>
                <a:gd name="connsiteY7296" fmla="*/ 432174 h 6857985"/>
                <a:gd name="connsiteX7297" fmla="*/ 4839347 w 6868353"/>
                <a:gd name="connsiteY7297" fmla="*/ 415129 h 6857985"/>
                <a:gd name="connsiteX7298" fmla="*/ 4818835 w 6868353"/>
                <a:gd name="connsiteY7298" fmla="*/ 435331 h 6857985"/>
                <a:gd name="connsiteX7299" fmla="*/ 4776319 w 6868353"/>
                <a:gd name="connsiteY7299" fmla="*/ 407810 h 6857985"/>
                <a:gd name="connsiteX7300" fmla="*/ 4785777 w 6868353"/>
                <a:gd name="connsiteY7300" fmla="*/ 423510 h 6857985"/>
                <a:gd name="connsiteX7301" fmla="*/ 4732801 w 6868353"/>
                <a:gd name="connsiteY7301" fmla="*/ 386248 h 6857985"/>
                <a:gd name="connsiteX7302" fmla="*/ 4728285 w 6868353"/>
                <a:gd name="connsiteY7302" fmla="*/ 375347 h 6857985"/>
                <a:gd name="connsiteX7303" fmla="*/ 4787463 w 6868353"/>
                <a:gd name="connsiteY7303" fmla="*/ 411774 h 6857985"/>
                <a:gd name="connsiteX7304" fmla="*/ 4810367 w 6868353"/>
                <a:gd name="connsiteY7304" fmla="*/ 413784 h 6857985"/>
                <a:gd name="connsiteX7305" fmla="*/ 4697959 w 6868353"/>
                <a:gd name="connsiteY7305" fmla="*/ 333867 h 6857985"/>
                <a:gd name="connsiteX7306" fmla="*/ 4685615 w 6868353"/>
                <a:gd name="connsiteY7306" fmla="*/ 341908 h 6857985"/>
                <a:gd name="connsiteX7307" fmla="*/ 4658647 w 6868353"/>
                <a:gd name="connsiteY7307" fmla="*/ 318322 h 6857985"/>
                <a:gd name="connsiteX7308" fmla="*/ 4601679 w 6868353"/>
                <a:gd name="connsiteY7308" fmla="*/ 301164 h 6857985"/>
                <a:gd name="connsiteX7309" fmla="*/ 4578503 w 6868353"/>
                <a:gd name="connsiteY7309" fmla="*/ 300272 h 6857985"/>
                <a:gd name="connsiteX7310" fmla="*/ 4617123 w 6868353"/>
                <a:gd name="connsiteY7310" fmla="*/ 327057 h 6857985"/>
                <a:gd name="connsiteX7311" fmla="*/ 4600743 w 6868353"/>
                <a:gd name="connsiteY7311" fmla="*/ 313027 h 6857985"/>
                <a:gd name="connsiteX7312" fmla="*/ 4544059 w 6868353"/>
                <a:gd name="connsiteY7312" fmla="*/ 296166 h 6857985"/>
                <a:gd name="connsiteX7313" fmla="*/ 4549863 w 6868353"/>
                <a:gd name="connsiteY7313" fmla="*/ 294850 h 6857985"/>
                <a:gd name="connsiteX7314" fmla="*/ 4573081 w 6868353"/>
                <a:gd name="connsiteY7314" fmla="*/ 295657 h 6857985"/>
                <a:gd name="connsiteX7315" fmla="*/ 4510081 w 6868353"/>
                <a:gd name="connsiteY7315" fmla="*/ 280650 h 6857985"/>
                <a:gd name="connsiteX7316" fmla="*/ 4560325 w 6868353"/>
                <a:gd name="connsiteY7316" fmla="*/ 307266 h 6857985"/>
                <a:gd name="connsiteX7317" fmla="*/ 4622545 w 6868353"/>
                <a:gd name="connsiteY7317" fmla="*/ 331743 h 6857985"/>
                <a:gd name="connsiteX7318" fmla="*/ 4632979 w 6868353"/>
                <a:gd name="connsiteY7318" fmla="*/ 347061 h 6857985"/>
                <a:gd name="connsiteX7319" fmla="*/ 4554323 w 6868353"/>
                <a:gd name="connsiteY7319" fmla="*/ 317445 h 6857985"/>
                <a:gd name="connsiteX7320" fmla="*/ 4532335 w 6868353"/>
                <a:gd name="connsiteY7320" fmla="*/ 298785 h 6857985"/>
                <a:gd name="connsiteX7321" fmla="*/ 4526207 w 6868353"/>
                <a:gd name="connsiteY7321" fmla="*/ 306090 h 6857985"/>
                <a:gd name="connsiteX7322" fmla="*/ 4509869 w 6868353"/>
                <a:gd name="connsiteY7322" fmla="*/ 286624 h 6857985"/>
                <a:gd name="connsiteX7323" fmla="*/ 4452319 w 6868353"/>
                <a:gd name="connsiteY7323" fmla="*/ 272297 h 6857985"/>
                <a:gd name="connsiteX7324" fmla="*/ 4417719 w 6868353"/>
                <a:gd name="connsiteY7324" fmla="*/ 275794 h 6857985"/>
                <a:gd name="connsiteX7325" fmla="*/ 4406649 w 6868353"/>
                <a:gd name="connsiteY7325" fmla="*/ 249108 h 6857985"/>
                <a:gd name="connsiteX7326" fmla="*/ 4354707 w 6868353"/>
                <a:gd name="connsiteY7326" fmla="*/ 239708 h 6857985"/>
                <a:gd name="connsiteX7327" fmla="*/ 4389435 w 6868353"/>
                <a:gd name="connsiteY7327" fmla="*/ 247891 h 6857985"/>
                <a:gd name="connsiteX7328" fmla="*/ 4406395 w 6868353"/>
                <a:gd name="connsiteY7328" fmla="*/ 267017 h 6857985"/>
                <a:gd name="connsiteX7329" fmla="*/ 4366273 w 6868353"/>
                <a:gd name="connsiteY7329" fmla="*/ 254290 h 6857985"/>
                <a:gd name="connsiteX7330" fmla="*/ 4354707 w 6868353"/>
                <a:gd name="connsiteY7330" fmla="*/ 239708 h 6857985"/>
                <a:gd name="connsiteX7331" fmla="*/ 2350721 w 6868353"/>
                <a:gd name="connsiteY7331" fmla="*/ 234470 h 6857985"/>
                <a:gd name="connsiteX7332" fmla="*/ 2368729 w 6868353"/>
                <a:gd name="connsiteY7332" fmla="*/ 240105 h 6857985"/>
                <a:gd name="connsiteX7333" fmla="*/ 2314267 w 6868353"/>
                <a:gd name="connsiteY7333" fmla="*/ 256329 h 6857985"/>
                <a:gd name="connsiteX7334" fmla="*/ 2292394 w 6868353"/>
                <a:gd name="connsiteY7334" fmla="*/ 270982 h 6857985"/>
                <a:gd name="connsiteX7335" fmla="*/ 2259563 w 6868353"/>
                <a:gd name="connsiteY7335" fmla="*/ 289853 h 6857985"/>
                <a:gd name="connsiteX7336" fmla="*/ 2234336 w 6868353"/>
                <a:gd name="connsiteY7336" fmla="*/ 284912 h 6857985"/>
                <a:gd name="connsiteX7337" fmla="*/ 2112400 w 6868353"/>
                <a:gd name="connsiteY7337" fmla="*/ 329720 h 6857985"/>
                <a:gd name="connsiteX7338" fmla="*/ 2176433 w 6868353"/>
                <a:gd name="connsiteY7338" fmla="*/ 306955 h 6857985"/>
                <a:gd name="connsiteX7339" fmla="*/ 2228305 w 6868353"/>
                <a:gd name="connsiteY7339" fmla="*/ 285903 h 6857985"/>
                <a:gd name="connsiteX7340" fmla="*/ 2281507 w 6868353"/>
                <a:gd name="connsiteY7340" fmla="*/ 262133 h 6857985"/>
                <a:gd name="connsiteX7341" fmla="*/ 2313219 w 6868353"/>
                <a:gd name="connsiteY7341" fmla="*/ 248925 h 6857985"/>
                <a:gd name="connsiteX7342" fmla="*/ 2350721 w 6868353"/>
                <a:gd name="connsiteY7342" fmla="*/ 234470 h 6857985"/>
                <a:gd name="connsiteX7343" fmla="*/ 4250553 w 6868353"/>
                <a:gd name="connsiteY7343" fmla="*/ 231200 h 6857985"/>
                <a:gd name="connsiteX7344" fmla="*/ 4285607 w 6868353"/>
                <a:gd name="connsiteY7344" fmla="*/ 255749 h 6857985"/>
                <a:gd name="connsiteX7345" fmla="*/ 4325955 w 6868353"/>
                <a:gd name="connsiteY7345" fmla="*/ 260718 h 6857985"/>
                <a:gd name="connsiteX7346" fmla="*/ 4273687 w 6868353"/>
                <a:gd name="connsiteY7346" fmla="*/ 235660 h 6857985"/>
                <a:gd name="connsiteX7347" fmla="*/ 4273855 w 6868353"/>
                <a:gd name="connsiteY7347" fmla="*/ 241606 h 6857985"/>
                <a:gd name="connsiteX7348" fmla="*/ 4250553 w 6868353"/>
                <a:gd name="connsiteY7348" fmla="*/ 231200 h 6857985"/>
                <a:gd name="connsiteX7349" fmla="*/ 3489191 w 6868353"/>
                <a:gd name="connsiteY7349" fmla="*/ 229134 h 6857985"/>
                <a:gd name="connsiteX7350" fmla="*/ 3511705 w 6868353"/>
                <a:gd name="connsiteY7350" fmla="*/ 235971 h 6857985"/>
                <a:gd name="connsiteX7351" fmla="*/ 3534103 w 6868353"/>
                <a:gd name="connsiteY7351" fmla="*/ 250241 h 6857985"/>
                <a:gd name="connsiteX7352" fmla="*/ 3499659 w 6868353"/>
                <a:gd name="connsiteY7352" fmla="*/ 241039 h 6857985"/>
                <a:gd name="connsiteX7353" fmla="*/ 3471215 w 6868353"/>
                <a:gd name="connsiteY7353" fmla="*/ 229246 h 6857985"/>
                <a:gd name="connsiteX7354" fmla="*/ 3489191 w 6868353"/>
                <a:gd name="connsiteY7354" fmla="*/ 229134 h 6857985"/>
                <a:gd name="connsiteX7355" fmla="*/ 2317848 w 6868353"/>
                <a:gd name="connsiteY7355" fmla="*/ 228269 h 6857985"/>
                <a:gd name="connsiteX7356" fmla="*/ 2310742 w 6868353"/>
                <a:gd name="connsiteY7356" fmla="*/ 236197 h 6857985"/>
                <a:gd name="connsiteX7357" fmla="*/ 2272744 w 6868353"/>
                <a:gd name="connsiteY7357" fmla="*/ 250425 h 6857985"/>
                <a:gd name="connsiteX7358" fmla="*/ 2231009 w 6868353"/>
                <a:gd name="connsiteY7358" fmla="*/ 270471 h 6857985"/>
                <a:gd name="connsiteX7359" fmla="*/ 2167797 w 6868353"/>
                <a:gd name="connsiteY7359" fmla="*/ 294808 h 6857985"/>
                <a:gd name="connsiteX7360" fmla="*/ 2236516 w 6868353"/>
                <a:gd name="connsiteY7360" fmla="*/ 260307 h 6857985"/>
                <a:gd name="connsiteX7361" fmla="*/ 2283730 w 6868353"/>
                <a:gd name="connsiteY7361" fmla="*/ 241209 h 6857985"/>
                <a:gd name="connsiteX7362" fmla="*/ 2317848 w 6868353"/>
                <a:gd name="connsiteY7362" fmla="*/ 228269 h 6857985"/>
                <a:gd name="connsiteX7363" fmla="*/ 3689449 w 6868353"/>
                <a:gd name="connsiteY7363" fmla="*/ 227816 h 6857985"/>
                <a:gd name="connsiteX7364" fmla="*/ 3704427 w 6868353"/>
                <a:gd name="connsiteY7364" fmla="*/ 228849 h 6857985"/>
                <a:gd name="connsiteX7365" fmla="*/ 3748767 w 6868353"/>
                <a:gd name="connsiteY7365" fmla="*/ 239878 h 6857985"/>
                <a:gd name="connsiteX7366" fmla="*/ 3726923 w 6868353"/>
                <a:gd name="connsiteY7366" fmla="*/ 244875 h 6857985"/>
                <a:gd name="connsiteX7367" fmla="*/ 3690963 w 6868353"/>
                <a:gd name="connsiteY7367" fmla="*/ 238065 h 6857985"/>
                <a:gd name="connsiteX7368" fmla="*/ 3674031 w 6868353"/>
                <a:gd name="connsiteY7368" fmla="*/ 234101 h 6857985"/>
                <a:gd name="connsiteX7369" fmla="*/ 3661163 w 6868353"/>
                <a:gd name="connsiteY7369" fmla="*/ 228481 h 6857985"/>
                <a:gd name="connsiteX7370" fmla="*/ 3689449 w 6868353"/>
                <a:gd name="connsiteY7370" fmla="*/ 227816 h 6857985"/>
                <a:gd name="connsiteX7371" fmla="*/ 2786025 w 6868353"/>
                <a:gd name="connsiteY7371" fmla="*/ 227264 h 6857985"/>
                <a:gd name="connsiteX7372" fmla="*/ 2770325 w 6868353"/>
                <a:gd name="connsiteY7372" fmla="*/ 234484 h 6857985"/>
                <a:gd name="connsiteX7373" fmla="*/ 2726367 w 6868353"/>
                <a:gd name="connsiteY7373" fmla="*/ 237174 h 6857985"/>
                <a:gd name="connsiteX7374" fmla="*/ 2705117 w 6868353"/>
                <a:gd name="connsiteY7374" fmla="*/ 233861 h 6857985"/>
                <a:gd name="connsiteX7375" fmla="*/ 2786025 w 6868353"/>
                <a:gd name="connsiteY7375" fmla="*/ 227264 h 6857985"/>
                <a:gd name="connsiteX7376" fmla="*/ 3538603 w 6868353"/>
                <a:gd name="connsiteY7376" fmla="*/ 221035 h 6857985"/>
                <a:gd name="connsiteX7377" fmla="*/ 3556443 w 6868353"/>
                <a:gd name="connsiteY7377" fmla="*/ 223711 h 6857985"/>
                <a:gd name="connsiteX7378" fmla="*/ 3631843 w 6868353"/>
                <a:gd name="connsiteY7378" fmla="*/ 225806 h 6857985"/>
                <a:gd name="connsiteX7379" fmla="*/ 3668523 w 6868353"/>
                <a:gd name="connsiteY7379" fmla="*/ 237132 h 6857985"/>
                <a:gd name="connsiteX7380" fmla="*/ 3552747 w 6868353"/>
                <a:gd name="connsiteY7380" fmla="*/ 232502 h 6857985"/>
                <a:gd name="connsiteX7381" fmla="*/ 3538603 w 6868353"/>
                <a:gd name="connsiteY7381" fmla="*/ 221035 h 6857985"/>
                <a:gd name="connsiteX7382" fmla="*/ 3196879 w 6868353"/>
                <a:gd name="connsiteY7382" fmla="*/ 217934 h 6857985"/>
                <a:gd name="connsiteX7383" fmla="*/ 3219120 w 6868353"/>
                <a:gd name="connsiteY7383" fmla="*/ 230053 h 6857985"/>
                <a:gd name="connsiteX7384" fmla="*/ 3191329 w 6868353"/>
                <a:gd name="connsiteY7384" fmla="*/ 236168 h 6857985"/>
                <a:gd name="connsiteX7385" fmla="*/ 3137490 w 6868353"/>
                <a:gd name="connsiteY7385" fmla="*/ 219958 h 6857985"/>
                <a:gd name="connsiteX7386" fmla="*/ 3167730 w 6868353"/>
                <a:gd name="connsiteY7386" fmla="*/ 219732 h 6857985"/>
                <a:gd name="connsiteX7387" fmla="*/ 3196879 w 6868353"/>
                <a:gd name="connsiteY7387" fmla="*/ 217934 h 6857985"/>
                <a:gd name="connsiteX7388" fmla="*/ 2296174 w 6868353"/>
                <a:gd name="connsiteY7388" fmla="*/ 217821 h 6857985"/>
                <a:gd name="connsiteX7389" fmla="*/ 2263938 w 6868353"/>
                <a:gd name="connsiteY7389" fmla="*/ 231129 h 6857985"/>
                <a:gd name="connsiteX7390" fmla="*/ 2216965 w 6868353"/>
                <a:gd name="connsiteY7390" fmla="*/ 251175 h 6857985"/>
                <a:gd name="connsiteX7391" fmla="*/ 2269926 w 6868353"/>
                <a:gd name="connsiteY7391" fmla="*/ 222040 h 6857985"/>
                <a:gd name="connsiteX7392" fmla="*/ 2296174 w 6868353"/>
                <a:gd name="connsiteY7392" fmla="*/ 217821 h 6857985"/>
                <a:gd name="connsiteX7393" fmla="*/ 2960819 w 6868353"/>
                <a:gd name="connsiteY7393" fmla="*/ 216221 h 6857985"/>
                <a:gd name="connsiteX7394" fmla="*/ 2972559 w 6868353"/>
                <a:gd name="connsiteY7394" fmla="*/ 217255 h 6857985"/>
                <a:gd name="connsiteX7395" fmla="*/ 3004852 w 6868353"/>
                <a:gd name="connsiteY7395" fmla="*/ 224008 h 6857985"/>
                <a:gd name="connsiteX7396" fmla="*/ 2976127 w 6868353"/>
                <a:gd name="connsiteY7396" fmla="*/ 228057 h 6857985"/>
                <a:gd name="connsiteX7397" fmla="*/ 2964490 w 6868353"/>
                <a:gd name="connsiteY7397" fmla="*/ 227009 h 6857985"/>
                <a:gd name="connsiteX7398" fmla="*/ 2940564 w 6868353"/>
                <a:gd name="connsiteY7398" fmla="*/ 219138 h 6857985"/>
                <a:gd name="connsiteX7399" fmla="*/ 2960819 w 6868353"/>
                <a:gd name="connsiteY7399" fmla="*/ 216221 h 6857985"/>
                <a:gd name="connsiteX7400" fmla="*/ 3037031 w 6868353"/>
                <a:gd name="connsiteY7400" fmla="*/ 212725 h 6857985"/>
                <a:gd name="connsiteX7401" fmla="*/ 3112432 w 6868353"/>
                <a:gd name="connsiteY7401" fmla="*/ 218091 h 6857985"/>
                <a:gd name="connsiteX7402" fmla="*/ 3146876 w 6868353"/>
                <a:gd name="connsiteY7402" fmla="*/ 237599 h 6857985"/>
                <a:gd name="connsiteX7403" fmla="*/ 3186912 w 6868353"/>
                <a:gd name="connsiteY7403" fmla="*/ 243021 h 6857985"/>
                <a:gd name="connsiteX7404" fmla="*/ 3231833 w 6868353"/>
                <a:gd name="connsiteY7404" fmla="*/ 248274 h 6857985"/>
                <a:gd name="connsiteX7405" fmla="*/ 3321221 w 6868353"/>
                <a:gd name="connsiteY7405" fmla="*/ 253795 h 6857985"/>
                <a:gd name="connsiteX7406" fmla="*/ 3295568 w 6868353"/>
                <a:gd name="connsiteY7406" fmla="*/ 265390 h 6857985"/>
                <a:gd name="connsiteX7407" fmla="*/ 3227529 w 6868353"/>
                <a:gd name="connsiteY7407" fmla="*/ 255267 h 6857985"/>
                <a:gd name="connsiteX7408" fmla="*/ 3189914 w 6868353"/>
                <a:gd name="connsiteY7408" fmla="*/ 246999 h 6857985"/>
                <a:gd name="connsiteX7409" fmla="*/ 3150415 w 6868353"/>
                <a:gd name="connsiteY7409" fmla="*/ 238519 h 6857985"/>
                <a:gd name="connsiteX7410" fmla="*/ 3143209 w 6868353"/>
                <a:gd name="connsiteY7410" fmla="*/ 251445 h 6857985"/>
                <a:gd name="connsiteX7411" fmla="*/ 3090804 w 6868353"/>
                <a:gd name="connsiteY7411" fmla="*/ 237160 h 6857985"/>
                <a:gd name="connsiteX7412" fmla="*/ 3070972 w 6868353"/>
                <a:gd name="connsiteY7412" fmla="*/ 239769 h 6857985"/>
                <a:gd name="connsiteX7413" fmla="*/ 3103711 w 6868353"/>
                <a:gd name="connsiteY7413" fmla="*/ 240928 h 6857985"/>
                <a:gd name="connsiteX7414" fmla="*/ 3111710 w 6868353"/>
                <a:gd name="connsiteY7414" fmla="*/ 247353 h 6857985"/>
                <a:gd name="connsiteX7415" fmla="*/ 3061849 w 6868353"/>
                <a:gd name="connsiteY7415" fmla="*/ 243700 h 6857985"/>
                <a:gd name="connsiteX7416" fmla="*/ 3149099 w 6868353"/>
                <a:gd name="connsiteY7416" fmla="*/ 262076 h 6857985"/>
                <a:gd name="connsiteX7417" fmla="*/ 3197460 w 6868353"/>
                <a:gd name="connsiteY7417" fmla="*/ 272722 h 6857985"/>
                <a:gd name="connsiteX7418" fmla="*/ 3238134 w 6868353"/>
                <a:gd name="connsiteY7418" fmla="*/ 286129 h 6857985"/>
                <a:gd name="connsiteX7419" fmla="*/ 3191528 w 6868353"/>
                <a:gd name="connsiteY7419" fmla="*/ 285478 h 6857985"/>
                <a:gd name="connsiteX7420" fmla="*/ 3168820 w 6868353"/>
                <a:gd name="connsiteY7420" fmla="*/ 284699 h 6857985"/>
                <a:gd name="connsiteX7421" fmla="*/ 3148873 w 6868353"/>
                <a:gd name="connsiteY7421" fmla="*/ 282618 h 6857985"/>
                <a:gd name="connsiteX7422" fmla="*/ 3175729 w 6868353"/>
                <a:gd name="connsiteY7422" fmla="*/ 276870 h 6857985"/>
                <a:gd name="connsiteX7423" fmla="*/ 3142700 w 6868353"/>
                <a:gd name="connsiteY7423" fmla="*/ 265913 h 6857985"/>
                <a:gd name="connsiteX7424" fmla="*/ 3158146 w 6868353"/>
                <a:gd name="connsiteY7424" fmla="*/ 275214 h 6857985"/>
                <a:gd name="connsiteX7425" fmla="*/ 3097681 w 6868353"/>
                <a:gd name="connsiteY7425" fmla="*/ 273232 h 6857985"/>
                <a:gd name="connsiteX7426" fmla="*/ 3124381 w 6868353"/>
                <a:gd name="connsiteY7426" fmla="*/ 280664 h 6857985"/>
                <a:gd name="connsiteX7427" fmla="*/ 3074916 w 6868353"/>
                <a:gd name="connsiteY7427" fmla="*/ 291735 h 6857985"/>
                <a:gd name="connsiteX7428" fmla="*/ 3036777 w 6868353"/>
                <a:gd name="connsiteY7428" fmla="*/ 286256 h 6857985"/>
                <a:gd name="connsiteX7429" fmla="*/ 3011917 w 6868353"/>
                <a:gd name="connsiteY7429" fmla="*/ 299267 h 6857985"/>
                <a:gd name="connsiteX7430" fmla="*/ 2996287 w 6868353"/>
                <a:gd name="connsiteY7430" fmla="*/ 290263 h 6857985"/>
                <a:gd name="connsiteX7431" fmla="*/ 2956237 w 6868353"/>
                <a:gd name="connsiteY7431" fmla="*/ 310706 h 6857985"/>
                <a:gd name="connsiteX7432" fmla="*/ 2933585 w 6868353"/>
                <a:gd name="connsiteY7432" fmla="*/ 300711 h 6857985"/>
                <a:gd name="connsiteX7433" fmla="*/ 2947488 w 6868353"/>
                <a:gd name="connsiteY7433" fmla="*/ 318549 h 6857985"/>
                <a:gd name="connsiteX7434" fmla="*/ 2877693 w 6868353"/>
                <a:gd name="connsiteY7434" fmla="*/ 312858 h 6857985"/>
                <a:gd name="connsiteX7435" fmla="*/ 2833183 w 6868353"/>
                <a:gd name="connsiteY7435" fmla="*/ 322838 h 6857985"/>
                <a:gd name="connsiteX7436" fmla="*/ 2889472 w 6868353"/>
                <a:gd name="connsiteY7436" fmla="*/ 325174 h 6857985"/>
                <a:gd name="connsiteX7437" fmla="*/ 2838945 w 6868353"/>
                <a:gd name="connsiteY7437" fmla="*/ 331687 h 6857985"/>
                <a:gd name="connsiteX7438" fmla="*/ 2798370 w 6868353"/>
                <a:gd name="connsiteY7438" fmla="*/ 341129 h 6857985"/>
                <a:gd name="connsiteX7439" fmla="*/ 2836694 w 6868353"/>
                <a:gd name="connsiteY7439" fmla="*/ 342970 h 6857985"/>
                <a:gd name="connsiteX7440" fmla="*/ 2818870 w 6868353"/>
                <a:gd name="connsiteY7440" fmla="*/ 344725 h 6857985"/>
                <a:gd name="connsiteX7441" fmla="*/ 2755687 w 6868353"/>
                <a:gd name="connsiteY7441" fmla="*/ 367702 h 6857985"/>
                <a:gd name="connsiteX7442" fmla="*/ 2703758 w 6868353"/>
                <a:gd name="connsiteY7442" fmla="*/ 363710 h 6857985"/>
                <a:gd name="connsiteX7443" fmla="*/ 2689091 w 6868353"/>
                <a:gd name="connsiteY7443" fmla="*/ 372544 h 6857985"/>
                <a:gd name="connsiteX7444" fmla="*/ 2664062 w 6868353"/>
                <a:gd name="connsiteY7444" fmla="*/ 372261 h 6857985"/>
                <a:gd name="connsiteX7445" fmla="*/ 2642968 w 6868353"/>
                <a:gd name="connsiteY7445" fmla="*/ 403477 h 6857985"/>
                <a:gd name="connsiteX7446" fmla="*/ 2692956 w 6868353"/>
                <a:gd name="connsiteY7446" fmla="*/ 399513 h 6857985"/>
                <a:gd name="connsiteX7447" fmla="*/ 2730006 w 6868353"/>
                <a:gd name="connsiteY7447" fmla="*/ 401835 h 6857985"/>
                <a:gd name="connsiteX7448" fmla="*/ 2700304 w 6868353"/>
                <a:gd name="connsiteY7448" fmla="*/ 408546 h 6857985"/>
                <a:gd name="connsiteX7449" fmla="*/ 2682664 w 6868353"/>
                <a:gd name="connsiteY7449" fmla="*/ 418243 h 6857985"/>
                <a:gd name="connsiteX7450" fmla="*/ 2617697 w 6868353"/>
                <a:gd name="connsiteY7450" fmla="*/ 414732 h 6857985"/>
                <a:gd name="connsiteX7451" fmla="*/ 2616621 w 6868353"/>
                <a:gd name="connsiteY7451" fmla="*/ 390609 h 6857985"/>
                <a:gd name="connsiteX7452" fmla="*/ 2571715 w 6868353"/>
                <a:gd name="connsiteY7452" fmla="*/ 423552 h 6857985"/>
                <a:gd name="connsiteX7453" fmla="*/ 2523354 w 6868353"/>
                <a:gd name="connsiteY7453" fmla="*/ 418003 h 6857985"/>
                <a:gd name="connsiteX7454" fmla="*/ 2488216 w 6868353"/>
                <a:gd name="connsiteY7454" fmla="*/ 424982 h 6857985"/>
                <a:gd name="connsiteX7455" fmla="*/ 2532584 w 6868353"/>
                <a:gd name="connsiteY7455" fmla="*/ 433292 h 6857985"/>
                <a:gd name="connsiteX7456" fmla="*/ 2476465 w 6868353"/>
                <a:gd name="connsiteY7456" fmla="*/ 448087 h 6857985"/>
                <a:gd name="connsiteX7457" fmla="*/ 2470123 w 6868353"/>
                <a:gd name="connsiteY7457" fmla="*/ 438063 h 6857985"/>
                <a:gd name="connsiteX7458" fmla="*/ 2448406 w 6868353"/>
                <a:gd name="connsiteY7458" fmla="*/ 455647 h 6857985"/>
                <a:gd name="connsiteX7459" fmla="*/ 2420729 w 6868353"/>
                <a:gd name="connsiteY7459" fmla="*/ 453721 h 6857985"/>
                <a:gd name="connsiteX7460" fmla="*/ 2374987 w 6868353"/>
                <a:gd name="connsiteY7460" fmla="*/ 465004 h 6857985"/>
                <a:gd name="connsiteX7461" fmla="*/ 2399521 w 6868353"/>
                <a:gd name="connsiteY7461" fmla="*/ 461833 h 6857985"/>
                <a:gd name="connsiteX7462" fmla="*/ 2434136 w 6868353"/>
                <a:gd name="connsiteY7462" fmla="*/ 464183 h 6857985"/>
                <a:gd name="connsiteX7463" fmla="*/ 2384557 w 6868353"/>
                <a:gd name="connsiteY7463" fmla="*/ 489411 h 6857985"/>
                <a:gd name="connsiteX7464" fmla="*/ 2343303 w 6868353"/>
                <a:gd name="connsiteY7464" fmla="*/ 488024 h 6857985"/>
                <a:gd name="connsiteX7465" fmla="*/ 2301823 w 6868353"/>
                <a:gd name="connsiteY7465" fmla="*/ 515659 h 6857985"/>
                <a:gd name="connsiteX7466" fmla="*/ 2284396 w 6868353"/>
                <a:gd name="connsiteY7466" fmla="*/ 510562 h 6857985"/>
                <a:gd name="connsiteX7467" fmla="*/ 2232524 w 6868353"/>
                <a:gd name="connsiteY7467" fmla="*/ 533398 h 6857985"/>
                <a:gd name="connsiteX7468" fmla="*/ 2274231 w 6868353"/>
                <a:gd name="connsiteY7468" fmla="*/ 534134 h 6857985"/>
                <a:gd name="connsiteX7469" fmla="*/ 2339396 w 6868353"/>
                <a:gd name="connsiteY7469" fmla="*/ 540519 h 6857985"/>
                <a:gd name="connsiteX7470" fmla="*/ 2232651 w 6868353"/>
                <a:gd name="connsiteY7470" fmla="*/ 542883 h 6857985"/>
                <a:gd name="connsiteX7471" fmla="*/ 2189189 w 6868353"/>
                <a:gd name="connsiteY7471" fmla="*/ 577129 h 6857985"/>
                <a:gd name="connsiteX7472" fmla="*/ 2097351 w 6868353"/>
                <a:gd name="connsiteY7472" fmla="*/ 603405 h 6857985"/>
                <a:gd name="connsiteX7473" fmla="*/ 2107998 w 6868353"/>
                <a:gd name="connsiteY7473" fmla="*/ 607850 h 6857985"/>
                <a:gd name="connsiteX7474" fmla="*/ 2050647 w 6868353"/>
                <a:gd name="connsiteY7474" fmla="*/ 625263 h 6857985"/>
                <a:gd name="connsiteX7475" fmla="*/ 2007185 w 6868353"/>
                <a:gd name="connsiteY7475" fmla="*/ 642860 h 6857985"/>
                <a:gd name="connsiteX7476" fmla="*/ 2011913 w 6868353"/>
                <a:gd name="connsiteY7476" fmla="*/ 656876 h 6857985"/>
                <a:gd name="connsiteX7477" fmla="*/ 1964770 w 6868353"/>
                <a:gd name="connsiteY7477" fmla="*/ 670014 h 6857985"/>
                <a:gd name="connsiteX7478" fmla="*/ 1999257 w 6868353"/>
                <a:gd name="connsiteY7478" fmla="*/ 667338 h 6857985"/>
                <a:gd name="connsiteX7479" fmla="*/ 1953147 w 6868353"/>
                <a:gd name="connsiteY7479" fmla="*/ 689919 h 6857985"/>
                <a:gd name="connsiteX7480" fmla="*/ 1935380 w 6868353"/>
                <a:gd name="connsiteY7480" fmla="*/ 686974 h 6857985"/>
                <a:gd name="connsiteX7481" fmla="*/ 1902563 w 6868353"/>
                <a:gd name="connsiteY7481" fmla="*/ 700523 h 6857985"/>
                <a:gd name="connsiteX7482" fmla="*/ 1872494 w 6868353"/>
                <a:gd name="connsiteY7482" fmla="*/ 733027 h 6857985"/>
                <a:gd name="connsiteX7483" fmla="*/ 1957125 w 6868353"/>
                <a:gd name="connsiteY7483" fmla="*/ 694378 h 6857985"/>
                <a:gd name="connsiteX7484" fmla="*/ 1902450 w 6868353"/>
                <a:gd name="connsiteY7484" fmla="*/ 724604 h 6857985"/>
                <a:gd name="connsiteX7485" fmla="*/ 1937022 w 6868353"/>
                <a:gd name="connsiteY7485" fmla="*/ 713476 h 6857985"/>
                <a:gd name="connsiteX7486" fmla="*/ 1956233 w 6868353"/>
                <a:gd name="connsiteY7486" fmla="*/ 704458 h 6857985"/>
                <a:gd name="connsiteX7487" fmla="*/ 1974864 w 6868353"/>
                <a:gd name="connsiteY7487" fmla="*/ 697748 h 6857985"/>
                <a:gd name="connsiteX7488" fmla="*/ 1969838 w 6868353"/>
                <a:gd name="connsiteY7488" fmla="*/ 683888 h 6857985"/>
                <a:gd name="connsiteX7489" fmla="*/ 2004155 w 6868353"/>
                <a:gd name="connsiteY7489" fmla="*/ 681269 h 6857985"/>
                <a:gd name="connsiteX7490" fmla="*/ 2079457 w 6868353"/>
                <a:gd name="connsiteY7490" fmla="*/ 642521 h 6857985"/>
                <a:gd name="connsiteX7491" fmla="*/ 2088602 w 6868353"/>
                <a:gd name="connsiteY7491" fmla="*/ 627458 h 6857985"/>
                <a:gd name="connsiteX7492" fmla="*/ 2109314 w 6868353"/>
                <a:gd name="connsiteY7492" fmla="*/ 626721 h 6857985"/>
                <a:gd name="connsiteX7493" fmla="*/ 2142470 w 6868353"/>
                <a:gd name="connsiteY7493" fmla="*/ 606859 h 6857985"/>
                <a:gd name="connsiteX7494" fmla="*/ 2230811 w 6868353"/>
                <a:gd name="connsiteY7494" fmla="*/ 595491 h 6857985"/>
                <a:gd name="connsiteX7495" fmla="*/ 2147326 w 6868353"/>
                <a:gd name="connsiteY7495" fmla="*/ 630473 h 6857985"/>
                <a:gd name="connsiteX7496" fmla="*/ 2190406 w 6868353"/>
                <a:gd name="connsiteY7496" fmla="*/ 605755 h 6857985"/>
                <a:gd name="connsiteX7497" fmla="*/ 2142952 w 6868353"/>
                <a:gd name="connsiteY7497" fmla="*/ 616472 h 6857985"/>
                <a:gd name="connsiteX7498" fmla="*/ 2116124 w 6868353"/>
                <a:gd name="connsiteY7498" fmla="*/ 626551 h 6857985"/>
                <a:gd name="connsiteX7499" fmla="*/ 2086323 w 6868353"/>
                <a:gd name="connsiteY7499" fmla="*/ 642039 h 6857985"/>
                <a:gd name="connsiteX7500" fmla="*/ 2110475 w 6868353"/>
                <a:gd name="connsiteY7500" fmla="*/ 632866 h 6857985"/>
                <a:gd name="connsiteX7501" fmla="*/ 2121305 w 6868353"/>
                <a:gd name="connsiteY7501" fmla="*/ 629397 h 6857985"/>
                <a:gd name="connsiteX7502" fmla="*/ 2116563 w 6868353"/>
                <a:gd name="connsiteY7502" fmla="*/ 633361 h 6857985"/>
                <a:gd name="connsiteX7503" fmla="*/ 2100225 w 6868353"/>
                <a:gd name="connsiteY7503" fmla="*/ 643710 h 6857985"/>
                <a:gd name="connsiteX7504" fmla="*/ 2100608 w 6868353"/>
                <a:gd name="connsiteY7504" fmla="*/ 650746 h 6857985"/>
                <a:gd name="connsiteX7505" fmla="*/ 2044220 w 6868353"/>
                <a:gd name="connsiteY7505" fmla="*/ 668825 h 6857985"/>
                <a:gd name="connsiteX7506" fmla="*/ 2067621 w 6868353"/>
                <a:gd name="connsiteY7506" fmla="*/ 662426 h 6857985"/>
                <a:gd name="connsiteX7507" fmla="*/ 2080306 w 6868353"/>
                <a:gd name="connsiteY7507" fmla="*/ 652048 h 6857985"/>
                <a:gd name="connsiteX7508" fmla="*/ 2030615 w 6868353"/>
                <a:gd name="connsiteY7508" fmla="*/ 669787 h 6857985"/>
                <a:gd name="connsiteX7509" fmla="*/ 2071656 w 6868353"/>
                <a:gd name="connsiteY7509" fmla="*/ 678352 h 6857985"/>
                <a:gd name="connsiteX7510" fmla="*/ 2120229 w 6868353"/>
                <a:gd name="connsiteY7510" fmla="*/ 668004 h 6857985"/>
                <a:gd name="connsiteX7511" fmla="*/ 2169539 w 6868353"/>
                <a:gd name="connsiteY7511" fmla="*/ 658462 h 6857985"/>
                <a:gd name="connsiteX7512" fmla="*/ 2136581 w 6868353"/>
                <a:gd name="connsiteY7512" fmla="*/ 673270 h 6857985"/>
                <a:gd name="connsiteX7513" fmla="*/ 2106752 w 6868353"/>
                <a:gd name="connsiteY7513" fmla="*/ 683930 h 6857985"/>
                <a:gd name="connsiteX7514" fmla="*/ 2118927 w 6868353"/>
                <a:gd name="connsiteY7514" fmla="*/ 682543 h 6857985"/>
                <a:gd name="connsiteX7515" fmla="*/ 2134344 w 6868353"/>
                <a:gd name="connsiteY7515" fmla="*/ 676781 h 6857985"/>
                <a:gd name="connsiteX7516" fmla="*/ 2163394 w 6868353"/>
                <a:gd name="connsiteY7516" fmla="*/ 668046 h 6857985"/>
                <a:gd name="connsiteX7517" fmla="*/ 2192303 w 6868353"/>
                <a:gd name="connsiteY7517" fmla="*/ 643809 h 6857985"/>
                <a:gd name="connsiteX7518" fmla="*/ 2105138 w 6868353"/>
                <a:gd name="connsiteY7518" fmla="*/ 664832 h 6857985"/>
                <a:gd name="connsiteX7519" fmla="*/ 2181870 w 6868353"/>
                <a:gd name="connsiteY7519" fmla="*/ 639265 h 6857985"/>
                <a:gd name="connsiteX7520" fmla="*/ 2232793 w 6868353"/>
                <a:gd name="connsiteY7520" fmla="*/ 643186 h 6857985"/>
                <a:gd name="connsiteX7521" fmla="*/ 2164612 w 6868353"/>
                <a:gd name="connsiteY7521" fmla="*/ 634833 h 6857985"/>
                <a:gd name="connsiteX7522" fmla="*/ 2237889 w 6868353"/>
                <a:gd name="connsiteY7522" fmla="*/ 604934 h 6857985"/>
                <a:gd name="connsiteX7523" fmla="*/ 2264590 w 6868353"/>
                <a:gd name="connsiteY7523" fmla="*/ 586062 h 6857985"/>
                <a:gd name="connsiteX7524" fmla="*/ 2247955 w 6868353"/>
                <a:gd name="connsiteY7524" fmla="*/ 599979 h 6857985"/>
                <a:gd name="connsiteX7525" fmla="*/ 2373005 w 6868353"/>
                <a:gd name="connsiteY7525" fmla="*/ 589318 h 6857985"/>
                <a:gd name="connsiteX7526" fmla="*/ 2322790 w 6868353"/>
                <a:gd name="connsiteY7526" fmla="*/ 611333 h 6857985"/>
                <a:gd name="connsiteX7527" fmla="*/ 2406359 w 6868353"/>
                <a:gd name="connsiteY7527" fmla="*/ 600191 h 6857985"/>
                <a:gd name="connsiteX7528" fmla="*/ 2417657 w 6868353"/>
                <a:gd name="connsiteY7528" fmla="*/ 593325 h 6857985"/>
                <a:gd name="connsiteX7529" fmla="*/ 2430384 w 6868353"/>
                <a:gd name="connsiteY7529" fmla="*/ 588497 h 6857985"/>
                <a:gd name="connsiteX7530" fmla="*/ 2457948 w 6868353"/>
                <a:gd name="connsiteY7530" fmla="*/ 582976 h 6857985"/>
                <a:gd name="connsiteX7531" fmla="*/ 2510287 w 6868353"/>
                <a:gd name="connsiteY7531" fmla="*/ 584703 h 6857985"/>
                <a:gd name="connsiteX7532" fmla="*/ 2469840 w 6868353"/>
                <a:gd name="connsiteY7532" fmla="*/ 600163 h 6857985"/>
                <a:gd name="connsiteX7533" fmla="*/ 2550890 w 6868353"/>
                <a:gd name="connsiteY7533" fmla="*/ 569272 h 6857985"/>
                <a:gd name="connsiteX7534" fmla="*/ 2526738 w 6868353"/>
                <a:gd name="connsiteY7534" fmla="*/ 590904 h 6857985"/>
                <a:gd name="connsiteX7535" fmla="*/ 2579742 w 6868353"/>
                <a:gd name="connsiteY7535" fmla="*/ 586444 h 6857985"/>
                <a:gd name="connsiteX7536" fmla="*/ 2575707 w 6868353"/>
                <a:gd name="connsiteY7536" fmla="*/ 593636 h 6857985"/>
                <a:gd name="connsiteX7537" fmla="*/ 2545991 w 6868353"/>
                <a:gd name="connsiteY7537" fmla="*/ 602258 h 6857985"/>
                <a:gd name="connsiteX7538" fmla="*/ 2564962 w 6868353"/>
                <a:gd name="connsiteY7538" fmla="*/ 600559 h 6857985"/>
                <a:gd name="connsiteX7539" fmla="*/ 2589340 w 6868353"/>
                <a:gd name="connsiteY7539" fmla="*/ 592518 h 6857985"/>
                <a:gd name="connsiteX7540" fmla="*/ 2589114 w 6868353"/>
                <a:gd name="connsiteY7540" fmla="*/ 599044 h 6857985"/>
                <a:gd name="connsiteX7541" fmla="*/ 2568685 w 6868353"/>
                <a:gd name="connsiteY7541" fmla="*/ 609209 h 6857985"/>
                <a:gd name="connsiteX7542" fmla="*/ 2529852 w 6868353"/>
                <a:gd name="connsiteY7542" fmla="*/ 595944 h 6857985"/>
                <a:gd name="connsiteX7543" fmla="*/ 2496441 w 6868353"/>
                <a:gd name="connsiteY7543" fmla="*/ 602470 h 6857985"/>
                <a:gd name="connsiteX7544" fmla="*/ 2519022 w 6868353"/>
                <a:gd name="connsiteY7544" fmla="*/ 618808 h 6857985"/>
                <a:gd name="connsiteX7545" fmla="*/ 2571630 w 6868353"/>
                <a:gd name="connsiteY7545" fmla="*/ 614320 h 6857985"/>
                <a:gd name="connsiteX7546" fmla="*/ 2604856 w 6868353"/>
                <a:gd name="connsiteY7546" fmla="*/ 608869 h 6857985"/>
                <a:gd name="connsiteX7547" fmla="*/ 2655454 w 6868353"/>
                <a:gd name="connsiteY7547" fmla="*/ 592263 h 6857985"/>
                <a:gd name="connsiteX7548" fmla="*/ 2626446 w 6868353"/>
                <a:gd name="connsiteY7548" fmla="*/ 583358 h 6857985"/>
                <a:gd name="connsiteX7549" fmla="*/ 2692319 w 6868353"/>
                <a:gd name="connsiteY7549" fmla="*/ 583273 h 6857985"/>
                <a:gd name="connsiteX7550" fmla="*/ 2638126 w 6868353"/>
                <a:gd name="connsiteY7550" fmla="*/ 604042 h 6857985"/>
                <a:gd name="connsiteX7551" fmla="*/ 2698025 w 6868353"/>
                <a:gd name="connsiteY7551" fmla="*/ 593679 h 6857985"/>
                <a:gd name="connsiteX7552" fmla="*/ 2711261 w 6868353"/>
                <a:gd name="connsiteY7552" fmla="*/ 581518 h 6857985"/>
                <a:gd name="connsiteX7553" fmla="*/ 2748764 w 6868353"/>
                <a:gd name="connsiteY7553" fmla="*/ 577922 h 6857985"/>
                <a:gd name="connsiteX7554" fmla="*/ 2741303 w 6868353"/>
                <a:gd name="connsiteY7554" fmla="*/ 571353 h 6857985"/>
                <a:gd name="connsiteX7555" fmla="*/ 2702513 w 6868353"/>
                <a:gd name="connsiteY7555" fmla="*/ 579975 h 6857985"/>
                <a:gd name="connsiteX7556" fmla="*/ 2670093 w 6868353"/>
                <a:gd name="connsiteY7556" fmla="*/ 575246 h 6857985"/>
                <a:gd name="connsiteX7557" fmla="*/ 2724838 w 6868353"/>
                <a:gd name="connsiteY7557" fmla="*/ 554393 h 6857985"/>
                <a:gd name="connsiteX7558" fmla="*/ 2723536 w 6868353"/>
                <a:gd name="connsiteY7558" fmla="*/ 562066 h 6857985"/>
                <a:gd name="connsiteX7559" fmla="*/ 2743299 w 6868353"/>
                <a:gd name="connsiteY7559" fmla="*/ 567304 h 6857985"/>
                <a:gd name="connsiteX7560" fmla="*/ 2761095 w 6868353"/>
                <a:gd name="connsiteY7560" fmla="*/ 556375 h 6857985"/>
                <a:gd name="connsiteX7561" fmla="*/ 2734026 w 6868353"/>
                <a:gd name="connsiteY7561" fmla="*/ 560806 h 6857985"/>
                <a:gd name="connsiteX7562" fmla="*/ 2852847 w 6868353"/>
                <a:gd name="connsiteY7562" fmla="*/ 516338 h 6857985"/>
                <a:gd name="connsiteX7563" fmla="*/ 2787823 w 6868353"/>
                <a:gd name="connsiteY7563" fmla="*/ 503823 h 6857985"/>
                <a:gd name="connsiteX7564" fmla="*/ 2844084 w 6868353"/>
                <a:gd name="connsiteY7564" fmla="*/ 504347 h 6857985"/>
                <a:gd name="connsiteX7565" fmla="*/ 2861710 w 6868353"/>
                <a:gd name="connsiteY7565" fmla="*/ 509698 h 6857985"/>
                <a:gd name="connsiteX7566" fmla="*/ 2886569 w 6868353"/>
                <a:gd name="connsiteY7566" fmla="*/ 513733 h 6857985"/>
                <a:gd name="connsiteX7567" fmla="*/ 2867995 w 6868353"/>
                <a:gd name="connsiteY7567" fmla="*/ 520005 h 6857985"/>
                <a:gd name="connsiteX7568" fmla="*/ 2864385 w 6868353"/>
                <a:gd name="connsiteY7568" fmla="*/ 528287 h 6857985"/>
                <a:gd name="connsiteX7569" fmla="*/ 2803665 w 6868353"/>
                <a:gd name="connsiteY7569" fmla="*/ 535705 h 6857985"/>
                <a:gd name="connsiteX7570" fmla="*/ 2825552 w 6868353"/>
                <a:gd name="connsiteY7570" fmla="*/ 544808 h 6857985"/>
                <a:gd name="connsiteX7571" fmla="*/ 2864060 w 6868353"/>
                <a:gd name="connsiteY7571" fmla="*/ 541425 h 6857985"/>
                <a:gd name="connsiteX7572" fmla="*/ 2882648 w 6868353"/>
                <a:gd name="connsiteY7572" fmla="*/ 540150 h 6857985"/>
                <a:gd name="connsiteX7573" fmla="*/ 2899863 w 6868353"/>
                <a:gd name="connsiteY7573" fmla="*/ 539400 h 6857985"/>
                <a:gd name="connsiteX7574" fmla="*/ 2937988 w 6868353"/>
                <a:gd name="connsiteY7574" fmla="*/ 526234 h 6857985"/>
                <a:gd name="connsiteX7575" fmla="*/ 2916484 w 6868353"/>
                <a:gd name="connsiteY7575" fmla="*/ 516055 h 6857985"/>
                <a:gd name="connsiteX7576" fmla="*/ 3015498 w 6868353"/>
                <a:gd name="connsiteY7576" fmla="*/ 521194 h 6857985"/>
                <a:gd name="connsiteX7577" fmla="*/ 3010968 w 6868353"/>
                <a:gd name="connsiteY7577" fmla="*/ 510293 h 6857985"/>
                <a:gd name="connsiteX7578" fmla="*/ 2967025 w 6868353"/>
                <a:gd name="connsiteY7578" fmla="*/ 513903 h 6857985"/>
                <a:gd name="connsiteX7579" fmla="*/ 3014748 w 6868353"/>
                <a:gd name="connsiteY7579" fmla="*/ 491606 h 6857985"/>
                <a:gd name="connsiteX7580" fmla="*/ 3056979 w 6868353"/>
                <a:gd name="connsiteY7580" fmla="*/ 498486 h 6857985"/>
                <a:gd name="connsiteX7581" fmla="*/ 3039353 w 6868353"/>
                <a:gd name="connsiteY7581" fmla="*/ 502846 h 6857985"/>
                <a:gd name="connsiteX7582" fmla="*/ 3041024 w 6868353"/>
                <a:gd name="connsiteY7582" fmla="*/ 507094 h 6857985"/>
                <a:gd name="connsiteX7583" fmla="*/ 3033818 w 6868353"/>
                <a:gd name="connsiteY7583" fmla="*/ 509217 h 6857985"/>
                <a:gd name="connsiteX7584" fmla="*/ 3017296 w 6868353"/>
                <a:gd name="connsiteY7584" fmla="*/ 511879 h 6857985"/>
                <a:gd name="connsiteX7585" fmla="*/ 3067724 w 6868353"/>
                <a:gd name="connsiteY7585" fmla="*/ 511426 h 6857985"/>
                <a:gd name="connsiteX7586" fmla="*/ 3099096 w 6868353"/>
                <a:gd name="connsiteY7586" fmla="*/ 491393 h 6857985"/>
                <a:gd name="connsiteX7587" fmla="*/ 3080182 w 6868353"/>
                <a:gd name="connsiteY7587" fmla="*/ 500482 h 6857985"/>
                <a:gd name="connsiteX7588" fmla="*/ 3042128 w 6868353"/>
                <a:gd name="connsiteY7588" fmla="*/ 489171 h 6857985"/>
                <a:gd name="connsiteX7589" fmla="*/ 3037810 w 6868353"/>
                <a:gd name="connsiteY7589" fmla="*/ 478100 h 6857985"/>
                <a:gd name="connsiteX7590" fmla="*/ 3176904 w 6868353"/>
                <a:gd name="connsiteY7590" fmla="*/ 490289 h 6857985"/>
                <a:gd name="connsiteX7591" fmla="*/ 3162506 w 6868353"/>
                <a:gd name="connsiteY7591" fmla="*/ 480846 h 6857985"/>
                <a:gd name="connsiteX7592" fmla="*/ 3189929 w 6868353"/>
                <a:gd name="connsiteY7592" fmla="*/ 481356 h 6857985"/>
                <a:gd name="connsiteX7593" fmla="*/ 3219220 w 6868353"/>
                <a:gd name="connsiteY7593" fmla="*/ 482432 h 6857985"/>
                <a:gd name="connsiteX7594" fmla="*/ 3249091 w 6868353"/>
                <a:gd name="connsiteY7594" fmla="*/ 475438 h 6857985"/>
                <a:gd name="connsiteX7595" fmla="*/ 3292242 w 6868353"/>
                <a:gd name="connsiteY7595" fmla="*/ 490954 h 6857985"/>
                <a:gd name="connsiteX7596" fmla="*/ 3235939 w 6868353"/>
                <a:gd name="connsiteY7596" fmla="*/ 485745 h 6857985"/>
                <a:gd name="connsiteX7597" fmla="*/ 3298429 w 6868353"/>
                <a:gd name="connsiteY7597" fmla="*/ 493191 h 6857985"/>
                <a:gd name="connsiteX7598" fmla="*/ 3317711 w 6868353"/>
                <a:gd name="connsiteY7598" fmla="*/ 485122 h 6857985"/>
                <a:gd name="connsiteX7599" fmla="*/ 3315063 w 6868353"/>
                <a:gd name="connsiteY7599" fmla="*/ 494211 h 6857985"/>
                <a:gd name="connsiteX7600" fmla="*/ 3348262 w 6868353"/>
                <a:gd name="connsiteY7600" fmla="*/ 496419 h 6857985"/>
                <a:gd name="connsiteX7601" fmla="*/ 3338918 w 6868353"/>
                <a:gd name="connsiteY7601" fmla="*/ 482701 h 6857985"/>
                <a:gd name="connsiteX7602" fmla="*/ 3380003 w 6868353"/>
                <a:gd name="connsiteY7602" fmla="*/ 494267 h 6857985"/>
                <a:gd name="connsiteX7603" fmla="*/ 3428251 w 6868353"/>
                <a:gd name="connsiteY7603" fmla="*/ 473598 h 6857985"/>
                <a:gd name="connsiteX7604" fmla="*/ 3351462 w 6868353"/>
                <a:gd name="connsiteY7604" fmla="*/ 454486 h 6857985"/>
                <a:gd name="connsiteX7605" fmla="*/ 3302478 w 6868353"/>
                <a:gd name="connsiteY7605" fmla="*/ 434142 h 6857985"/>
                <a:gd name="connsiteX7606" fmla="*/ 3329461 w 6868353"/>
                <a:gd name="connsiteY7606" fmla="*/ 440569 h 6857985"/>
                <a:gd name="connsiteX7607" fmla="*/ 3363792 w 6868353"/>
                <a:gd name="connsiteY7607" fmla="*/ 451088 h 6857985"/>
                <a:gd name="connsiteX7608" fmla="*/ 3460175 w 6868353"/>
                <a:gd name="connsiteY7608" fmla="*/ 471559 h 6857985"/>
                <a:gd name="connsiteX7609" fmla="*/ 3463359 w 6868353"/>
                <a:gd name="connsiteY7609" fmla="*/ 462626 h 6857985"/>
                <a:gd name="connsiteX7610" fmla="*/ 3488815 w 6868353"/>
                <a:gd name="connsiteY7610" fmla="*/ 478510 h 6857985"/>
                <a:gd name="connsiteX7611" fmla="*/ 3494591 w 6868353"/>
                <a:gd name="connsiteY7611" fmla="*/ 471049 h 6857985"/>
                <a:gd name="connsiteX7612" fmla="*/ 3512881 w 6868353"/>
                <a:gd name="connsiteY7612" fmla="*/ 466463 h 6857985"/>
                <a:gd name="connsiteX7613" fmla="*/ 3573815 w 6868353"/>
                <a:gd name="connsiteY7613" fmla="*/ 476500 h 6857985"/>
                <a:gd name="connsiteX7614" fmla="*/ 3566593 w 6868353"/>
                <a:gd name="connsiteY7614" fmla="*/ 467864 h 6857985"/>
                <a:gd name="connsiteX7615" fmla="*/ 3609587 w 6868353"/>
                <a:gd name="connsiteY7615" fmla="*/ 475905 h 6857985"/>
                <a:gd name="connsiteX7616" fmla="*/ 3670549 w 6868353"/>
                <a:gd name="connsiteY7616" fmla="*/ 481483 h 6857985"/>
                <a:gd name="connsiteX7617" fmla="*/ 3663611 w 6868353"/>
                <a:gd name="connsiteY7617" fmla="*/ 472522 h 6857985"/>
                <a:gd name="connsiteX7618" fmla="*/ 3604407 w 6868353"/>
                <a:gd name="connsiteY7618" fmla="*/ 470257 h 6857985"/>
                <a:gd name="connsiteX7619" fmla="*/ 3639941 w 6868353"/>
                <a:gd name="connsiteY7619" fmla="*/ 461055 h 6857985"/>
                <a:gd name="connsiteX7620" fmla="*/ 3654423 w 6868353"/>
                <a:gd name="connsiteY7620" fmla="*/ 456397 h 6857985"/>
                <a:gd name="connsiteX7621" fmla="*/ 3676071 w 6868353"/>
                <a:gd name="connsiteY7621" fmla="*/ 452546 h 6857985"/>
                <a:gd name="connsiteX7622" fmla="*/ 3671143 w 6868353"/>
                <a:gd name="connsiteY7622" fmla="*/ 455264 h 6857985"/>
                <a:gd name="connsiteX7623" fmla="*/ 3687779 w 6868353"/>
                <a:gd name="connsiteY7623" fmla="*/ 458761 h 6857985"/>
                <a:gd name="connsiteX7624" fmla="*/ 3656803 w 6868353"/>
                <a:gd name="connsiteY7624" fmla="*/ 463815 h 6857985"/>
                <a:gd name="connsiteX7625" fmla="*/ 3769621 w 6868353"/>
                <a:gd name="connsiteY7625" fmla="*/ 508354 h 6857985"/>
                <a:gd name="connsiteX7626" fmla="*/ 3817529 w 6868353"/>
                <a:gd name="connsiteY7626" fmla="*/ 513139 h 6857985"/>
                <a:gd name="connsiteX7627" fmla="*/ 3817839 w 6868353"/>
                <a:gd name="connsiteY7627" fmla="*/ 507518 h 6857985"/>
                <a:gd name="connsiteX7628" fmla="*/ 3832209 w 6868353"/>
                <a:gd name="connsiteY7628" fmla="*/ 505607 h 6857985"/>
                <a:gd name="connsiteX7629" fmla="*/ 3832153 w 6868353"/>
                <a:gd name="connsiteY7629" fmla="*/ 525087 h 6857985"/>
                <a:gd name="connsiteX7630" fmla="*/ 3812459 w 6868353"/>
                <a:gd name="connsiteY7630" fmla="*/ 525965 h 6857985"/>
                <a:gd name="connsiteX7631" fmla="*/ 3777747 w 6868353"/>
                <a:gd name="connsiteY7631" fmla="*/ 529009 h 6857985"/>
                <a:gd name="connsiteX7632" fmla="*/ 3683347 w 6868353"/>
                <a:gd name="connsiteY7632" fmla="*/ 525625 h 6857985"/>
                <a:gd name="connsiteX7633" fmla="*/ 3703239 w 6868353"/>
                <a:gd name="connsiteY7633" fmla="*/ 520486 h 6857985"/>
                <a:gd name="connsiteX7634" fmla="*/ 3670761 w 6868353"/>
                <a:gd name="connsiteY7634" fmla="*/ 518221 h 6857985"/>
                <a:gd name="connsiteX7635" fmla="*/ 3650885 w 6868353"/>
                <a:gd name="connsiteY7635" fmla="*/ 519099 h 6857985"/>
                <a:gd name="connsiteX7636" fmla="*/ 3660355 w 6868353"/>
                <a:gd name="connsiteY7636" fmla="*/ 513181 h 6857985"/>
                <a:gd name="connsiteX7637" fmla="*/ 3612447 w 6868353"/>
                <a:gd name="connsiteY7637" fmla="*/ 510888 h 6857985"/>
                <a:gd name="connsiteX7638" fmla="*/ 3654779 w 6868353"/>
                <a:gd name="connsiteY7638" fmla="*/ 526347 h 6857985"/>
                <a:gd name="connsiteX7639" fmla="*/ 3696655 w 6868353"/>
                <a:gd name="connsiteY7639" fmla="*/ 543562 h 6857985"/>
                <a:gd name="connsiteX7640" fmla="*/ 3720367 w 6868353"/>
                <a:gd name="connsiteY7640" fmla="*/ 529802 h 6857985"/>
                <a:gd name="connsiteX7641" fmla="*/ 3767935 w 6868353"/>
                <a:gd name="connsiteY7641" fmla="*/ 538310 h 6857985"/>
                <a:gd name="connsiteX7642" fmla="*/ 3794891 w 6868353"/>
                <a:gd name="connsiteY7642" fmla="*/ 539697 h 6857985"/>
                <a:gd name="connsiteX7643" fmla="*/ 3826731 w 6868353"/>
                <a:gd name="connsiteY7643" fmla="*/ 546068 h 6857985"/>
                <a:gd name="connsiteX7644" fmla="*/ 3813635 w 6868353"/>
                <a:gd name="connsiteY7644" fmla="*/ 540278 h 6857985"/>
                <a:gd name="connsiteX7645" fmla="*/ 3797001 w 6868353"/>
                <a:gd name="connsiteY7645" fmla="*/ 537036 h 6857985"/>
                <a:gd name="connsiteX7646" fmla="*/ 3762371 w 6868353"/>
                <a:gd name="connsiteY7646" fmla="*/ 531331 h 6857985"/>
                <a:gd name="connsiteX7647" fmla="*/ 3830143 w 6868353"/>
                <a:gd name="connsiteY7647" fmla="*/ 531741 h 6857985"/>
                <a:gd name="connsiteX7648" fmla="*/ 3895279 w 6868353"/>
                <a:gd name="connsiteY7648" fmla="*/ 560721 h 6857985"/>
                <a:gd name="connsiteX7649" fmla="*/ 3873295 w 6868353"/>
                <a:gd name="connsiteY7649" fmla="*/ 547144 h 6857985"/>
                <a:gd name="connsiteX7650" fmla="*/ 3920039 w 6868353"/>
                <a:gd name="connsiteY7650" fmla="*/ 548277 h 6857985"/>
                <a:gd name="connsiteX7651" fmla="*/ 3941941 w 6868353"/>
                <a:gd name="connsiteY7651" fmla="*/ 561896 h 6857985"/>
                <a:gd name="connsiteX7652" fmla="*/ 3951469 w 6868353"/>
                <a:gd name="connsiteY7652" fmla="*/ 551051 h 6857985"/>
                <a:gd name="connsiteX7653" fmla="*/ 3998187 w 6868353"/>
                <a:gd name="connsiteY7653" fmla="*/ 562887 h 6857985"/>
                <a:gd name="connsiteX7654" fmla="*/ 4045771 w 6868353"/>
                <a:gd name="connsiteY7654" fmla="*/ 574991 h 6857985"/>
                <a:gd name="connsiteX7655" fmla="*/ 4040163 w 6868353"/>
                <a:gd name="connsiteY7655" fmla="*/ 565407 h 6857985"/>
                <a:gd name="connsiteX7656" fmla="*/ 4092573 w 6868353"/>
                <a:gd name="connsiteY7656" fmla="*/ 584420 h 6857985"/>
                <a:gd name="connsiteX7657" fmla="*/ 4123507 w 6868353"/>
                <a:gd name="connsiteY7657" fmla="*/ 577313 h 6857985"/>
                <a:gd name="connsiteX7658" fmla="*/ 4118509 w 6868353"/>
                <a:gd name="connsiteY7658" fmla="*/ 585255 h 6857985"/>
                <a:gd name="connsiteX7659" fmla="*/ 4154511 w 6868353"/>
                <a:gd name="connsiteY7659" fmla="*/ 583117 h 6857985"/>
                <a:gd name="connsiteX7660" fmla="*/ 4175209 w 6868353"/>
                <a:gd name="connsiteY7660" fmla="*/ 598846 h 6857985"/>
                <a:gd name="connsiteX7661" fmla="*/ 4200989 w 6868353"/>
                <a:gd name="connsiteY7661" fmla="*/ 594840 h 6857985"/>
                <a:gd name="connsiteX7662" fmla="*/ 4267711 w 6868353"/>
                <a:gd name="connsiteY7662" fmla="*/ 622658 h 6857985"/>
                <a:gd name="connsiteX7663" fmla="*/ 4273403 w 6868353"/>
                <a:gd name="connsiteY7663" fmla="*/ 609053 h 6857985"/>
                <a:gd name="connsiteX7664" fmla="*/ 4308851 w 6868353"/>
                <a:gd name="connsiteY7664" fmla="*/ 626537 h 6857985"/>
                <a:gd name="connsiteX7665" fmla="*/ 4411379 w 6868353"/>
                <a:gd name="connsiteY7665" fmla="*/ 645395 h 6857985"/>
                <a:gd name="connsiteX7666" fmla="*/ 4459867 w 6868353"/>
                <a:gd name="connsiteY7666" fmla="*/ 683888 h 6857985"/>
                <a:gd name="connsiteX7667" fmla="*/ 4439763 w 6868353"/>
                <a:gd name="connsiteY7667" fmla="*/ 657655 h 6857985"/>
                <a:gd name="connsiteX7668" fmla="*/ 4424587 w 6868353"/>
                <a:gd name="connsiteY7668" fmla="*/ 643965 h 6857985"/>
                <a:gd name="connsiteX7669" fmla="*/ 4414493 w 6868353"/>
                <a:gd name="connsiteY7669" fmla="*/ 637212 h 6857985"/>
                <a:gd name="connsiteX7670" fmla="*/ 4402091 w 6868353"/>
                <a:gd name="connsiteY7670" fmla="*/ 631167 h 6857985"/>
                <a:gd name="connsiteX7671" fmla="*/ 4418485 w 6868353"/>
                <a:gd name="connsiteY7671" fmla="*/ 629383 h 6857985"/>
                <a:gd name="connsiteX7672" fmla="*/ 4418627 w 6868353"/>
                <a:gd name="connsiteY7672" fmla="*/ 620237 h 6857985"/>
                <a:gd name="connsiteX7673" fmla="*/ 4461507 w 6868353"/>
                <a:gd name="connsiteY7673" fmla="*/ 666163 h 6857985"/>
                <a:gd name="connsiteX7674" fmla="*/ 4482943 w 6868353"/>
                <a:gd name="connsiteY7674" fmla="*/ 660330 h 6857985"/>
                <a:gd name="connsiteX7675" fmla="*/ 4516635 w 6868353"/>
                <a:gd name="connsiteY7675" fmla="*/ 680179 h 6857985"/>
                <a:gd name="connsiteX7676" fmla="*/ 4546847 w 6868353"/>
                <a:gd name="connsiteY7676" fmla="*/ 697167 h 6857985"/>
                <a:gd name="connsiteX7677" fmla="*/ 4575389 w 6868353"/>
                <a:gd name="connsiteY7677" fmla="*/ 716393 h 6857985"/>
                <a:gd name="connsiteX7678" fmla="*/ 4552467 w 6868353"/>
                <a:gd name="connsiteY7678" fmla="*/ 693062 h 6857985"/>
                <a:gd name="connsiteX7679" fmla="*/ 4577003 w 6868353"/>
                <a:gd name="connsiteY7679" fmla="*/ 704614 h 6857985"/>
                <a:gd name="connsiteX7680" fmla="*/ 4605103 w 6868353"/>
                <a:gd name="connsiteY7680" fmla="*/ 726756 h 6857985"/>
                <a:gd name="connsiteX7681" fmla="*/ 4596879 w 6868353"/>
                <a:gd name="connsiteY7681" fmla="*/ 711537 h 6857985"/>
                <a:gd name="connsiteX7682" fmla="*/ 4638359 w 6868353"/>
                <a:gd name="connsiteY7682" fmla="*/ 747595 h 6857985"/>
                <a:gd name="connsiteX7683" fmla="*/ 4538779 w 6868353"/>
                <a:gd name="connsiteY7683" fmla="*/ 719352 h 6857985"/>
                <a:gd name="connsiteX7684" fmla="*/ 4581999 w 6868353"/>
                <a:gd name="connsiteY7684" fmla="*/ 743348 h 6857985"/>
                <a:gd name="connsiteX7685" fmla="*/ 4560707 w 6868353"/>
                <a:gd name="connsiteY7685" fmla="*/ 748303 h 6857985"/>
                <a:gd name="connsiteX7686" fmla="*/ 4542657 w 6868353"/>
                <a:gd name="connsiteY7686" fmla="*/ 729715 h 6857985"/>
                <a:gd name="connsiteX7687" fmla="*/ 4511935 w 6868353"/>
                <a:gd name="connsiteY7687" fmla="*/ 726557 h 6857985"/>
                <a:gd name="connsiteX7688" fmla="*/ 4534827 w 6868353"/>
                <a:gd name="connsiteY7688" fmla="*/ 709073 h 6857985"/>
                <a:gd name="connsiteX7689" fmla="*/ 4489355 w 6868353"/>
                <a:gd name="connsiteY7689" fmla="*/ 698654 h 6857985"/>
                <a:gd name="connsiteX7690" fmla="*/ 4526123 w 6868353"/>
                <a:gd name="connsiteY7690" fmla="*/ 694364 h 6857985"/>
                <a:gd name="connsiteX7691" fmla="*/ 4479191 w 6868353"/>
                <a:gd name="connsiteY7691" fmla="*/ 695638 h 6857985"/>
                <a:gd name="connsiteX7692" fmla="*/ 4430741 w 6868353"/>
                <a:gd name="connsiteY7692" fmla="*/ 696966 h 6857985"/>
                <a:gd name="connsiteX7693" fmla="*/ 4425071 w 6868353"/>
                <a:gd name="connsiteY7693" fmla="*/ 698935 h 6857985"/>
                <a:gd name="connsiteX7694" fmla="*/ 4412971 w 6868353"/>
                <a:gd name="connsiteY7694" fmla="*/ 688415 h 6857985"/>
                <a:gd name="connsiteX7695" fmla="*/ 4413883 w 6868353"/>
                <a:gd name="connsiteY7695" fmla="*/ 679527 h 6857985"/>
                <a:gd name="connsiteX7696" fmla="*/ 4386405 w 6868353"/>
                <a:gd name="connsiteY7696" fmla="*/ 664082 h 6857985"/>
                <a:gd name="connsiteX7697" fmla="*/ 4389689 w 6868353"/>
                <a:gd name="connsiteY7697" fmla="*/ 658065 h 6857985"/>
                <a:gd name="connsiteX7698" fmla="*/ 4354567 w 6868353"/>
                <a:gd name="connsiteY7698" fmla="*/ 640581 h 6857985"/>
                <a:gd name="connsiteX7699" fmla="*/ 4377543 w 6868353"/>
                <a:gd name="connsiteY7699" fmla="*/ 685063 h 6857985"/>
                <a:gd name="connsiteX7700" fmla="*/ 4430631 w 6868353"/>
                <a:gd name="connsiteY7700" fmla="*/ 720880 h 6857985"/>
                <a:gd name="connsiteX7701" fmla="*/ 4396273 w 6868353"/>
                <a:gd name="connsiteY7701" fmla="*/ 697734 h 6857985"/>
                <a:gd name="connsiteX7702" fmla="*/ 4367039 w 6868353"/>
                <a:gd name="connsiteY7702" fmla="*/ 688517 h 6857985"/>
                <a:gd name="connsiteX7703" fmla="*/ 4368199 w 6868353"/>
                <a:gd name="connsiteY7703" fmla="*/ 670849 h 6857985"/>
                <a:gd name="connsiteX7704" fmla="*/ 4317843 w 6868353"/>
                <a:gd name="connsiteY7704" fmla="*/ 652686 h 6857985"/>
                <a:gd name="connsiteX7705" fmla="*/ 4317233 w 6868353"/>
                <a:gd name="connsiteY7705" fmla="*/ 664535 h 6857985"/>
                <a:gd name="connsiteX7706" fmla="*/ 4287955 w 6868353"/>
                <a:gd name="connsiteY7706" fmla="*/ 633517 h 6857985"/>
                <a:gd name="connsiteX7707" fmla="*/ 4297327 w 6868353"/>
                <a:gd name="connsiteY7707" fmla="*/ 660911 h 6857985"/>
                <a:gd name="connsiteX7708" fmla="*/ 4340959 w 6868353"/>
                <a:gd name="connsiteY7708" fmla="*/ 697196 h 6857985"/>
                <a:gd name="connsiteX7709" fmla="*/ 4301447 w 6868353"/>
                <a:gd name="connsiteY7709" fmla="*/ 675691 h 6857985"/>
                <a:gd name="connsiteX7710" fmla="*/ 4273247 w 6868353"/>
                <a:gd name="connsiteY7710" fmla="*/ 648637 h 6857985"/>
                <a:gd name="connsiteX7711" fmla="*/ 4257377 w 6868353"/>
                <a:gd name="connsiteY7711" fmla="*/ 626339 h 6857985"/>
                <a:gd name="connsiteX7712" fmla="*/ 4231555 w 6868353"/>
                <a:gd name="connsiteY7712" fmla="*/ 630303 h 6857985"/>
                <a:gd name="connsiteX7713" fmla="*/ 4231823 w 6868353"/>
                <a:gd name="connsiteY7713" fmla="*/ 612578 h 6857985"/>
                <a:gd name="connsiteX7714" fmla="*/ 4185403 w 6868353"/>
                <a:gd name="connsiteY7714" fmla="*/ 600800 h 6857985"/>
                <a:gd name="connsiteX7715" fmla="*/ 4205803 w 6868353"/>
                <a:gd name="connsiteY7715" fmla="*/ 628349 h 6857985"/>
                <a:gd name="connsiteX7716" fmla="*/ 4164931 w 6868353"/>
                <a:gd name="connsiteY7716" fmla="*/ 614702 h 6857985"/>
                <a:gd name="connsiteX7717" fmla="*/ 4170013 w 6868353"/>
                <a:gd name="connsiteY7717" fmla="*/ 630473 h 6857985"/>
                <a:gd name="connsiteX7718" fmla="*/ 4215939 w 6868353"/>
                <a:gd name="connsiteY7718" fmla="*/ 642138 h 6857985"/>
                <a:gd name="connsiteX7719" fmla="*/ 4165043 w 6868353"/>
                <a:gd name="connsiteY7719" fmla="*/ 632512 h 6857985"/>
                <a:gd name="connsiteX7720" fmla="*/ 4159947 w 6868353"/>
                <a:gd name="connsiteY7720" fmla="*/ 640425 h 6857985"/>
                <a:gd name="connsiteX7721" fmla="*/ 4119091 w 6868353"/>
                <a:gd name="connsiteY7721" fmla="*/ 620903 h 6857985"/>
                <a:gd name="connsiteX7722" fmla="*/ 4170111 w 6868353"/>
                <a:gd name="connsiteY7722" fmla="*/ 606802 h 6857985"/>
                <a:gd name="connsiteX7723" fmla="*/ 4139687 w 6868353"/>
                <a:gd name="connsiteY7723" fmla="*/ 599993 h 6857985"/>
                <a:gd name="connsiteX7724" fmla="*/ 4097839 w 6868353"/>
                <a:gd name="connsiteY7724" fmla="*/ 588087 h 6857985"/>
                <a:gd name="connsiteX7725" fmla="*/ 4113781 w 6868353"/>
                <a:gd name="connsiteY7725" fmla="*/ 596114 h 6857985"/>
                <a:gd name="connsiteX7726" fmla="*/ 4129171 w 6868353"/>
                <a:gd name="connsiteY7726" fmla="*/ 605047 h 6857985"/>
                <a:gd name="connsiteX7727" fmla="*/ 4087647 w 6868353"/>
                <a:gd name="connsiteY7727" fmla="*/ 592560 h 6857985"/>
                <a:gd name="connsiteX7728" fmla="*/ 4102499 w 6868353"/>
                <a:gd name="connsiteY7728" fmla="*/ 602555 h 6857985"/>
                <a:gd name="connsiteX7729" fmla="*/ 4118963 w 6868353"/>
                <a:gd name="connsiteY7729" fmla="*/ 614985 h 6857985"/>
                <a:gd name="connsiteX7730" fmla="*/ 4096169 w 6868353"/>
                <a:gd name="connsiteY7730" fmla="*/ 603744 h 6857985"/>
                <a:gd name="connsiteX7731" fmla="*/ 4066453 w 6868353"/>
                <a:gd name="connsiteY7731" fmla="*/ 595901 h 6857985"/>
                <a:gd name="connsiteX7732" fmla="*/ 3994959 w 6868353"/>
                <a:gd name="connsiteY7732" fmla="*/ 585694 h 6857985"/>
                <a:gd name="connsiteX7733" fmla="*/ 3968147 w 6868353"/>
                <a:gd name="connsiteY7733" fmla="*/ 567332 h 6857985"/>
                <a:gd name="connsiteX7734" fmla="*/ 3953635 w 6868353"/>
                <a:gd name="connsiteY7734" fmla="*/ 580470 h 6857985"/>
                <a:gd name="connsiteX7735" fmla="*/ 3969747 w 6868353"/>
                <a:gd name="connsiteY7735" fmla="*/ 591060 h 6857985"/>
                <a:gd name="connsiteX7736" fmla="*/ 3991421 w 6868353"/>
                <a:gd name="connsiteY7736" fmla="*/ 611630 h 6857985"/>
                <a:gd name="connsiteX7737" fmla="*/ 4073631 w 6868353"/>
                <a:gd name="connsiteY7737" fmla="*/ 634635 h 6857985"/>
                <a:gd name="connsiteX7738" fmla="*/ 4073151 w 6868353"/>
                <a:gd name="connsiteY7738" fmla="*/ 622842 h 6857985"/>
                <a:gd name="connsiteX7739" fmla="*/ 4093323 w 6868353"/>
                <a:gd name="connsiteY7739" fmla="*/ 629425 h 6857985"/>
                <a:gd name="connsiteX7740" fmla="*/ 4104465 w 6868353"/>
                <a:gd name="connsiteY7740" fmla="*/ 635527 h 6857985"/>
                <a:gd name="connsiteX7741" fmla="*/ 4113993 w 6868353"/>
                <a:gd name="connsiteY7741" fmla="*/ 642705 h 6857985"/>
                <a:gd name="connsiteX7742" fmla="*/ 4104607 w 6868353"/>
                <a:gd name="connsiteY7742" fmla="*/ 656763 h 6857985"/>
                <a:gd name="connsiteX7743" fmla="*/ 4134747 w 6868353"/>
                <a:gd name="connsiteY7743" fmla="*/ 662383 h 6857985"/>
                <a:gd name="connsiteX7744" fmla="*/ 4144771 w 6868353"/>
                <a:gd name="connsiteY7744" fmla="*/ 676130 h 6857985"/>
                <a:gd name="connsiteX7745" fmla="*/ 4104579 w 6868353"/>
                <a:gd name="connsiteY7745" fmla="*/ 663346 h 6857985"/>
                <a:gd name="connsiteX7746" fmla="*/ 4099723 w 6868353"/>
                <a:gd name="connsiteY7746" fmla="*/ 670637 h 6857985"/>
                <a:gd name="connsiteX7747" fmla="*/ 4084659 w 6868353"/>
                <a:gd name="connsiteY7747" fmla="*/ 665554 h 6857985"/>
                <a:gd name="connsiteX7748" fmla="*/ 4064387 w 6868353"/>
                <a:gd name="connsiteY7748" fmla="*/ 662751 h 6857985"/>
                <a:gd name="connsiteX7749" fmla="*/ 4053727 w 6868353"/>
                <a:gd name="connsiteY7749" fmla="*/ 643653 h 6857985"/>
                <a:gd name="connsiteX7750" fmla="*/ 4094387 w 6868353"/>
                <a:gd name="connsiteY7750" fmla="*/ 655149 h 6857985"/>
                <a:gd name="connsiteX7751" fmla="*/ 4105911 w 6868353"/>
                <a:gd name="connsiteY7751" fmla="*/ 653323 h 6857985"/>
                <a:gd name="connsiteX7752" fmla="*/ 4094145 w 6868353"/>
                <a:gd name="connsiteY7752" fmla="*/ 643356 h 6857985"/>
                <a:gd name="connsiteX7753" fmla="*/ 3971629 w 6868353"/>
                <a:gd name="connsiteY7753" fmla="*/ 620690 h 6857985"/>
                <a:gd name="connsiteX7754" fmla="*/ 3972379 w 6868353"/>
                <a:gd name="connsiteY7754" fmla="*/ 632568 h 6857985"/>
                <a:gd name="connsiteX7755" fmla="*/ 4018461 w 6868353"/>
                <a:gd name="connsiteY7755" fmla="*/ 647660 h 6857985"/>
                <a:gd name="connsiteX7756" fmla="*/ 4048601 w 6868353"/>
                <a:gd name="connsiteY7756" fmla="*/ 645904 h 6857985"/>
                <a:gd name="connsiteX7757" fmla="*/ 3983987 w 6868353"/>
                <a:gd name="connsiteY7757" fmla="*/ 651128 h 6857985"/>
                <a:gd name="connsiteX7758" fmla="*/ 3896751 w 6868353"/>
                <a:gd name="connsiteY7758" fmla="*/ 633913 h 6857985"/>
                <a:gd name="connsiteX7759" fmla="*/ 3872359 w 6868353"/>
                <a:gd name="connsiteY7759" fmla="*/ 640610 h 6857985"/>
                <a:gd name="connsiteX7760" fmla="*/ 3835903 w 6868353"/>
                <a:gd name="connsiteY7760" fmla="*/ 628746 h 6857985"/>
                <a:gd name="connsiteX7761" fmla="*/ 3885667 w 6868353"/>
                <a:gd name="connsiteY7761" fmla="*/ 621299 h 6857985"/>
                <a:gd name="connsiteX7762" fmla="*/ 3917151 w 6868353"/>
                <a:gd name="connsiteY7762" fmla="*/ 635697 h 6857985"/>
                <a:gd name="connsiteX7763" fmla="*/ 3932231 w 6868353"/>
                <a:gd name="connsiteY7763" fmla="*/ 634083 h 6857985"/>
                <a:gd name="connsiteX7764" fmla="*/ 3953027 w 6868353"/>
                <a:gd name="connsiteY7764" fmla="*/ 638656 h 6857985"/>
                <a:gd name="connsiteX7765" fmla="*/ 3978113 w 6868353"/>
                <a:gd name="connsiteY7765" fmla="*/ 642195 h 6857985"/>
                <a:gd name="connsiteX7766" fmla="*/ 3952107 w 6868353"/>
                <a:gd name="connsiteY7766" fmla="*/ 628661 h 6857985"/>
                <a:gd name="connsiteX7767" fmla="*/ 3945935 w 6868353"/>
                <a:gd name="connsiteY7767" fmla="*/ 614844 h 6857985"/>
                <a:gd name="connsiteX7768" fmla="*/ 3980519 w 6868353"/>
                <a:gd name="connsiteY7768" fmla="*/ 619714 h 6857985"/>
                <a:gd name="connsiteX7769" fmla="*/ 4012387 w 6868353"/>
                <a:gd name="connsiteY7769" fmla="*/ 626254 h 6857985"/>
                <a:gd name="connsiteX7770" fmla="*/ 3960685 w 6868353"/>
                <a:gd name="connsiteY7770" fmla="*/ 607496 h 6857985"/>
                <a:gd name="connsiteX7771" fmla="*/ 3940583 w 6868353"/>
                <a:gd name="connsiteY7771" fmla="*/ 611446 h 6857985"/>
                <a:gd name="connsiteX7772" fmla="*/ 3912227 w 6868353"/>
                <a:gd name="connsiteY7772" fmla="*/ 576874 h 6857985"/>
                <a:gd name="connsiteX7773" fmla="*/ 3916529 w 6868353"/>
                <a:gd name="connsiteY7773" fmla="*/ 568451 h 6857985"/>
                <a:gd name="connsiteX7774" fmla="*/ 3948171 w 6868353"/>
                <a:gd name="connsiteY7774" fmla="*/ 577086 h 6857985"/>
                <a:gd name="connsiteX7775" fmla="*/ 3931875 w 6868353"/>
                <a:gd name="connsiteY7775" fmla="*/ 566893 h 6857985"/>
                <a:gd name="connsiteX7776" fmla="*/ 3829407 w 6868353"/>
                <a:gd name="connsiteY7776" fmla="*/ 569753 h 6857985"/>
                <a:gd name="connsiteX7777" fmla="*/ 3893043 w 6868353"/>
                <a:gd name="connsiteY7777" fmla="*/ 592702 h 6857985"/>
                <a:gd name="connsiteX7778" fmla="*/ 3861063 w 6868353"/>
                <a:gd name="connsiteY7778" fmla="*/ 578261 h 6857985"/>
                <a:gd name="connsiteX7779" fmla="*/ 3865309 w 6868353"/>
                <a:gd name="connsiteY7779" fmla="*/ 569838 h 6857985"/>
                <a:gd name="connsiteX7780" fmla="*/ 3918667 w 6868353"/>
                <a:gd name="connsiteY7780" fmla="*/ 592008 h 6857985"/>
                <a:gd name="connsiteX7781" fmla="*/ 3909875 w 6868353"/>
                <a:gd name="connsiteY7781" fmla="*/ 608756 h 6857985"/>
                <a:gd name="connsiteX7782" fmla="*/ 3825243 w 6868353"/>
                <a:gd name="connsiteY7782" fmla="*/ 578134 h 6857985"/>
                <a:gd name="connsiteX7783" fmla="*/ 3836995 w 6868353"/>
                <a:gd name="connsiteY7783" fmla="*/ 590833 h 6857985"/>
                <a:gd name="connsiteX7784" fmla="*/ 3795953 w 6868353"/>
                <a:gd name="connsiteY7784" fmla="*/ 584717 h 6857985"/>
                <a:gd name="connsiteX7785" fmla="*/ 3758507 w 6868353"/>
                <a:gd name="connsiteY7785" fmla="*/ 577837 h 6857985"/>
                <a:gd name="connsiteX7786" fmla="*/ 3718089 w 6868353"/>
                <a:gd name="connsiteY7786" fmla="*/ 582211 h 6857985"/>
                <a:gd name="connsiteX7787" fmla="*/ 3754543 w 6868353"/>
                <a:gd name="connsiteY7787" fmla="*/ 586430 h 6857985"/>
                <a:gd name="connsiteX7788" fmla="*/ 3727603 w 6868353"/>
                <a:gd name="connsiteY7788" fmla="*/ 576733 h 6857985"/>
                <a:gd name="connsiteX7789" fmla="*/ 3690651 w 6868353"/>
                <a:gd name="connsiteY7789" fmla="*/ 583528 h 6857985"/>
                <a:gd name="connsiteX7790" fmla="*/ 3636827 w 6868353"/>
                <a:gd name="connsiteY7790" fmla="*/ 586218 h 6857985"/>
                <a:gd name="connsiteX7791" fmla="*/ 3689391 w 6868353"/>
                <a:gd name="connsiteY7791" fmla="*/ 602314 h 6857985"/>
                <a:gd name="connsiteX7792" fmla="*/ 3748413 w 6868353"/>
                <a:gd name="connsiteY7792" fmla="*/ 615339 h 6857985"/>
                <a:gd name="connsiteX7793" fmla="*/ 3734285 w 6868353"/>
                <a:gd name="connsiteY7793" fmla="*/ 623564 h 6857985"/>
                <a:gd name="connsiteX7794" fmla="*/ 3689123 w 6868353"/>
                <a:gd name="connsiteY7794" fmla="*/ 624938 h 6857985"/>
                <a:gd name="connsiteX7795" fmla="*/ 3752263 w 6868353"/>
                <a:gd name="connsiteY7795" fmla="*/ 644588 h 6857985"/>
                <a:gd name="connsiteX7796" fmla="*/ 3675363 w 6868353"/>
                <a:gd name="connsiteY7796" fmla="*/ 633205 h 6857985"/>
                <a:gd name="connsiteX7797" fmla="*/ 3637335 w 6868353"/>
                <a:gd name="connsiteY7797" fmla="*/ 618213 h 6857985"/>
                <a:gd name="connsiteX7798" fmla="*/ 3625863 w 6868353"/>
                <a:gd name="connsiteY7798" fmla="*/ 622285 h 6857985"/>
                <a:gd name="connsiteX7799" fmla="*/ 3627343 w 6868353"/>
                <a:gd name="connsiteY7799" fmla="*/ 623345 h 6857985"/>
                <a:gd name="connsiteX7800" fmla="*/ 3626845 w 6868353"/>
                <a:gd name="connsiteY7800" fmla="*/ 623251 h 6857985"/>
                <a:gd name="connsiteX7801" fmla="*/ 3548161 w 6868353"/>
                <a:gd name="connsiteY7801" fmla="*/ 605033 h 6857985"/>
                <a:gd name="connsiteX7802" fmla="*/ 3509823 w 6868353"/>
                <a:gd name="connsiteY7802" fmla="*/ 600262 h 6857985"/>
                <a:gd name="connsiteX7803" fmla="*/ 3481255 w 6868353"/>
                <a:gd name="connsiteY7803" fmla="*/ 604282 h 6857985"/>
                <a:gd name="connsiteX7804" fmla="*/ 3522041 w 6868353"/>
                <a:gd name="connsiteY7804" fmla="*/ 602527 h 6857985"/>
                <a:gd name="connsiteX7805" fmla="*/ 3502815 w 6868353"/>
                <a:gd name="connsiteY7805" fmla="*/ 608728 h 6857985"/>
                <a:gd name="connsiteX7806" fmla="*/ 3565149 w 6868353"/>
                <a:gd name="connsiteY7806" fmla="*/ 613484 h 6857985"/>
                <a:gd name="connsiteX7807" fmla="*/ 3516931 w 6868353"/>
                <a:gd name="connsiteY7807" fmla="*/ 625957 h 6857985"/>
                <a:gd name="connsiteX7808" fmla="*/ 3494987 w 6868353"/>
                <a:gd name="connsiteY7808" fmla="*/ 618992 h 6857985"/>
                <a:gd name="connsiteX7809" fmla="*/ 3479527 w 6868353"/>
                <a:gd name="connsiteY7809" fmla="*/ 618977 h 6857985"/>
                <a:gd name="connsiteX7810" fmla="*/ 3460883 w 6868353"/>
                <a:gd name="connsiteY7810" fmla="*/ 605599 h 6857985"/>
                <a:gd name="connsiteX7811" fmla="*/ 3405699 w 6868353"/>
                <a:gd name="connsiteY7811" fmla="*/ 612196 h 6857985"/>
                <a:gd name="connsiteX7812" fmla="*/ 3436277 w 6868353"/>
                <a:gd name="connsiteY7812" fmla="*/ 610172 h 6857985"/>
                <a:gd name="connsiteX7813" fmla="*/ 3423027 w 6868353"/>
                <a:gd name="connsiteY7813" fmla="*/ 619784 h 6857985"/>
                <a:gd name="connsiteX7814" fmla="*/ 3373773 w 6868353"/>
                <a:gd name="connsiteY7814" fmla="*/ 608515 h 6857985"/>
                <a:gd name="connsiteX7815" fmla="*/ 3368209 w 6868353"/>
                <a:gd name="connsiteY7815" fmla="*/ 616231 h 6857985"/>
                <a:gd name="connsiteX7816" fmla="*/ 3333270 w 6868353"/>
                <a:gd name="connsiteY7816" fmla="*/ 612125 h 6857985"/>
                <a:gd name="connsiteX7817" fmla="*/ 3356671 w 6868353"/>
                <a:gd name="connsiteY7817" fmla="*/ 621370 h 6857985"/>
                <a:gd name="connsiteX7818" fmla="*/ 3310377 w 6868353"/>
                <a:gd name="connsiteY7818" fmla="*/ 623564 h 6857985"/>
                <a:gd name="connsiteX7819" fmla="*/ 3323756 w 6868353"/>
                <a:gd name="connsiteY7819" fmla="*/ 633729 h 6857985"/>
                <a:gd name="connsiteX7820" fmla="*/ 3292724 w 6868353"/>
                <a:gd name="connsiteY7820" fmla="*/ 616840 h 6857985"/>
                <a:gd name="connsiteX7821" fmla="*/ 3254683 w 6868353"/>
                <a:gd name="connsiteY7821" fmla="*/ 612522 h 6857985"/>
                <a:gd name="connsiteX7822" fmla="*/ 3217804 w 6868353"/>
                <a:gd name="connsiteY7822" fmla="*/ 628590 h 6857985"/>
                <a:gd name="connsiteX7823" fmla="*/ 3286112 w 6868353"/>
                <a:gd name="connsiteY7823" fmla="*/ 629355 h 6857985"/>
                <a:gd name="connsiteX7824" fmla="*/ 3213316 w 6868353"/>
                <a:gd name="connsiteY7824" fmla="*/ 646754 h 6857985"/>
                <a:gd name="connsiteX7825" fmla="*/ 3185540 w 6868353"/>
                <a:gd name="connsiteY7825" fmla="*/ 648523 h 6857985"/>
                <a:gd name="connsiteX7826" fmla="*/ 3163809 w 6868353"/>
                <a:gd name="connsiteY7826" fmla="*/ 652105 h 6857985"/>
                <a:gd name="connsiteX7827" fmla="*/ 3133527 w 6868353"/>
                <a:gd name="connsiteY7827" fmla="*/ 659750 h 6857985"/>
                <a:gd name="connsiteX7828" fmla="*/ 3197630 w 6868353"/>
                <a:gd name="connsiteY7828" fmla="*/ 631237 h 6857985"/>
                <a:gd name="connsiteX7829" fmla="*/ 3195563 w 6868353"/>
                <a:gd name="connsiteY7829" fmla="*/ 640468 h 6857985"/>
                <a:gd name="connsiteX7830" fmla="*/ 3207710 w 6868353"/>
                <a:gd name="connsiteY7830" fmla="*/ 629822 h 6857985"/>
                <a:gd name="connsiteX7831" fmla="*/ 3119511 w 6868353"/>
                <a:gd name="connsiteY7831" fmla="*/ 635555 h 6857985"/>
                <a:gd name="connsiteX7832" fmla="*/ 3147443 w 6868353"/>
                <a:gd name="connsiteY7832" fmla="*/ 639675 h 6857985"/>
                <a:gd name="connsiteX7833" fmla="*/ 3101461 w 6868353"/>
                <a:gd name="connsiteY7833" fmla="*/ 661463 h 6857985"/>
                <a:gd name="connsiteX7834" fmla="*/ 3066195 w 6868353"/>
                <a:gd name="connsiteY7834" fmla="*/ 668060 h 6857985"/>
                <a:gd name="connsiteX7835" fmla="*/ 3006282 w 6868353"/>
                <a:gd name="connsiteY7835" fmla="*/ 675110 h 6857985"/>
                <a:gd name="connsiteX7836" fmla="*/ 3050127 w 6868353"/>
                <a:gd name="connsiteY7836" fmla="*/ 677347 h 6857985"/>
                <a:gd name="connsiteX7837" fmla="*/ 3014607 w 6868353"/>
                <a:gd name="connsiteY7837" fmla="*/ 682203 h 6857985"/>
                <a:gd name="connsiteX7838" fmla="*/ 2980516 w 6868353"/>
                <a:gd name="connsiteY7838" fmla="*/ 677814 h 6857985"/>
                <a:gd name="connsiteX7839" fmla="*/ 2947233 w 6868353"/>
                <a:gd name="connsiteY7839" fmla="*/ 688206 h 6857985"/>
                <a:gd name="connsiteX7840" fmla="*/ 2975207 w 6868353"/>
                <a:gd name="connsiteY7840" fmla="*/ 690924 h 6857985"/>
                <a:gd name="connsiteX7841" fmla="*/ 2928673 w 6868353"/>
                <a:gd name="connsiteY7841" fmla="*/ 697210 h 6857985"/>
                <a:gd name="connsiteX7842" fmla="*/ 2911698 w 6868353"/>
                <a:gd name="connsiteY7842" fmla="*/ 698144 h 6857985"/>
                <a:gd name="connsiteX7843" fmla="*/ 2894483 w 6868353"/>
                <a:gd name="connsiteY7843" fmla="*/ 700140 h 6857985"/>
                <a:gd name="connsiteX7844" fmla="*/ 2862616 w 6868353"/>
                <a:gd name="connsiteY7844" fmla="*/ 706610 h 6857985"/>
                <a:gd name="connsiteX7845" fmla="*/ 2877438 w 6868353"/>
                <a:gd name="connsiteY7845" fmla="*/ 714637 h 6857985"/>
                <a:gd name="connsiteX7846" fmla="*/ 2944345 w 6868353"/>
                <a:gd name="connsiteY7846" fmla="*/ 706723 h 6857985"/>
                <a:gd name="connsiteX7847" fmla="*/ 2912604 w 6868353"/>
                <a:gd name="connsiteY7847" fmla="*/ 708040 h 6857985"/>
                <a:gd name="connsiteX7848" fmla="*/ 2923675 w 6868353"/>
                <a:gd name="connsiteY7848" fmla="*/ 702165 h 6857985"/>
                <a:gd name="connsiteX7849" fmla="*/ 2979794 w 6868353"/>
                <a:gd name="connsiteY7849" fmla="*/ 701853 h 6857985"/>
                <a:gd name="connsiteX7850" fmla="*/ 2913199 w 6868353"/>
                <a:gd name="connsiteY7850" fmla="*/ 716223 h 6857985"/>
                <a:gd name="connsiteX7851" fmla="*/ 2878740 w 6868353"/>
                <a:gd name="connsiteY7851" fmla="*/ 729361 h 6857985"/>
                <a:gd name="connsiteX7852" fmla="*/ 2813009 w 6868353"/>
                <a:gd name="connsiteY7852" fmla="*/ 729332 h 6857985"/>
                <a:gd name="connsiteX7853" fmla="*/ 2838619 w 6868353"/>
                <a:gd name="connsiteY7853" fmla="*/ 725312 h 6857985"/>
                <a:gd name="connsiteX7854" fmla="*/ 2804260 w 6868353"/>
                <a:gd name="connsiteY7854" fmla="*/ 722678 h 6857985"/>
                <a:gd name="connsiteX7855" fmla="*/ 2806893 w 6868353"/>
                <a:gd name="connsiteY7855" fmla="*/ 728016 h 6857985"/>
                <a:gd name="connsiteX7856" fmla="*/ 2775110 w 6868353"/>
                <a:gd name="connsiteY7856" fmla="*/ 730734 h 6857985"/>
                <a:gd name="connsiteX7857" fmla="*/ 2824391 w 6868353"/>
                <a:gd name="connsiteY7857" fmla="*/ 741338 h 6857985"/>
                <a:gd name="connsiteX7858" fmla="*/ 2749981 w 6868353"/>
                <a:gd name="connsiteY7858" fmla="*/ 764357 h 6857985"/>
                <a:gd name="connsiteX7859" fmla="*/ 2652722 w 6868353"/>
                <a:gd name="connsiteY7859" fmla="*/ 795474 h 6857985"/>
                <a:gd name="connsiteX7860" fmla="*/ 2706774 w 6868353"/>
                <a:gd name="connsiteY7860" fmla="*/ 771492 h 6857985"/>
                <a:gd name="connsiteX7861" fmla="*/ 2631316 w 6868353"/>
                <a:gd name="connsiteY7861" fmla="*/ 787603 h 6857985"/>
                <a:gd name="connsiteX7862" fmla="*/ 2624648 w 6868353"/>
                <a:gd name="connsiteY7862" fmla="*/ 805767 h 6857985"/>
                <a:gd name="connsiteX7863" fmla="*/ 2609387 w 6868353"/>
                <a:gd name="connsiteY7863" fmla="*/ 799141 h 6857985"/>
                <a:gd name="connsiteX7864" fmla="*/ 2531508 w 6868353"/>
                <a:gd name="connsiteY7864" fmla="*/ 832297 h 6857985"/>
                <a:gd name="connsiteX7865" fmla="*/ 2509565 w 6868353"/>
                <a:gd name="connsiteY7865" fmla="*/ 825162 h 6857985"/>
                <a:gd name="connsiteX7866" fmla="*/ 2408384 w 6868353"/>
                <a:gd name="connsiteY7866" fmla="*/ 869559 h 6857985"/>
                <a:gd name="connsiteX7867" fmla="*/ 2420913 w 6868353"/>
                <a:gd name="connsiteY7867" fmla="*/ 870380 h 6857985"/>
                <a:gd name="connsiteX7868" fmla="*/ 2457905 w 6868353"/>
                <a:gd name="connsiteY7868" fmla="*/ 863542 h 6857985"/>
                <a:gd name="connsiteX7869" fmla="*/ 2424679 w 6868353"/>
                <a:gd name="connsiteY7869" fmla="*/ 884622 h 6857985"/>
                <a:gd name="connsiteX7870" fmla="*/ 2436698 w 6868353"/>
                <a:gd name="connsiteY7870" fmla="*/ 876113 h 6857985"/>
                <a:gd name="connsiteX7871" fmla="*/ 2388776 w 6868353"/>
                <a:gd name="connsiteY7871" fmla="*/ 879709 h 6857985"/>
                <a:gd name="connsiteX7872" fmla="*/ 2374038 w 6868353"/>
                <a:gd name="connsiteY7872" fmla="*/ 884848 h 6857985"/>
                <a:gd name="connsiteX7873" fmla="*/ 2358820 w 6868353"/>
                <a:gd name="connsiteY7873" fmla="*/ 891800 h 6857985"/>
                <a:gd name="connsiteX7874" fmla="*/ 2326938 w 6868353"/>
                <a:gd name="connsiteY7874" fmla="*/ 908378 h 6857985"/>
                <a:gd name="connsiteX7875" fmla="*/ 2378045 w 6868353"/>
                <a:gd name="connsiteY7875" fmla="*/ 886250 h 6857985"/>
                <a:gd name="connsiteX7876" fmla="*/ 2394043 w 6868353"/>
                <a:gd name="connsiteY7876" fmla="*/ 891870 h 6857985"/>
                <a:gd name="connsiteX7877" fmla="*/ 2366295 w 6868353"/>
                <a:gd name="connsiteY7877" fmla="*/ 895141 h 6857985"/>
                <a:gd name="connsiteX7878" fmla="*/ 2330562 w 6868353"/>
                <a:gd name="connsiteY7878" fmla="*/ 913092 h 6857985"/>
                <a:gd name="connsiteX7879" fmla="*/ 2367696 w 6868353"/>
                <a:gd name="connsiteY7879" fmla="*/ 913984 h 6857985"/>
                <a:gd name="connsiteX7880" fmla="*/ 2364143 w 6868353"/>
                <a:gd name="connsiteY7880" fmla="*/ 909241 h 6857985"/>
                <a:gd name="connsiteX7881" fmla="*/ 2387856 w 6868353"/>
                <a:gd name="connsiteY7881" fmla="*/ 905575 h 6857985"/>
                <a:gd name="connsiteX7882" fmla="*/ 2392485 w 6868353"/>
                <a:gd name="connsiteY7882" fmla="*/ 912101 h 6857985"/>
                <a:gd name="connsiteX7883" fmla="*/ 2417091 w 6868353"/>
                <a:gd name="connsiteY7883" fmla="*/ 916674 h 6857985"/>
                <a:gd name="connsiteX7884" fmla="*/ 2394184 w 6868353"/>
                <a:gd name="connsiteY7884" fmla="*/ 931142 h 6857985"/>
                <a:gd name="connsiteX7885" fmla="*/ 2356455 w 6868353"/>
                <a:gd name="connsiteY7885" fmla="*/ 949816 h 6857985"/>
                <a:gd name="connsiteX7886" fmla="*/ 2272036 w 6868353"/>
                <a:gd name="connsiteY7886" fmla="*/ 981754 h 6857985"/>
                <a:gd name="connsiteX7887" fmla="*/ 2240778 w 6868353"/>
                <a:gd name="connsiteY7887" fmla="*/ 1004674 h 6857985"/>
                <a:gd name="connsiteX7888" fmla="*/ 2196069 w 6868353"/>
                <a:gd name="connsiteY7888" fmla="*/ 1032337 h 6857985"/>
                <a:gd name="connsiteX7889" fmla="*/ 2168293 w 6868353"/>
                <a:gd name="connsiteY7889" fmla="*/ 1048321 h 6857985"/>
                <a:gd name="connsiteX7890" fmla="*/ 2137020 w 6868353"/>
                <a:gd name="connsiteY7890" fmla="*/ 1066485 h 6857985"/>
                <a:gd name="connsiteX7891" fmla="*/ 2064096 w 6868353"/>
                <a:gd name="connsiteY7891" fmla="*/ 1111235 h 6857985"/>
                <a:gd name="connsiteX7892" fmla="*/ 2045635 w 6868353"/>
                <a:gd name="connsiteY7892" fmla="*/ 1112594 h 6857985"/>
                <a:gd name="connsiteX7893" fmla="*/ 2045451 w 6868353"/>
                <a:gd name="connsiteY7893" fmla="*/ 1126539 h 6857985"/>
                <a:gd name="connsiteX7894" fmla="*/ 2029751 w 6868353"/>
                <a:gd name="connsiteY7894" fmla="*/ 1134340 h 6857985"/>
                <a:gd name="connsiteX7895" fmla="*/ 2016826 w 6868353"/>
                <a:gd name="connsiteY7895" fmla="*/ 1138374 h 6857985"/>
                <a:gd name="connsiteX7896" fmla="*/ 2006831 w 6868353"/>
                <a:gd name="connsiteY7896" fmla="*/ 1134934 h 6857985"/>
                <a:gd name="connsiteX7897" fmla="*/ 1997062 w 6868353"/>
                <a:gd name="connsiteY7897" fmla="*/ 1159582 h 6857985"/>
                <a:gd name="connsiteX7898" fmla="*/ 1914583 w 6868353"/>
                <a:gd name="connsiteY7898" fmla="*/ 1206937 h 6857985"/>
                <a:gd name="connsiteX7899" fmla="*/ 1809664 w 6868353"/>
                <a:gd name="connsiteY7899" fmla="*/ 1281107 h 6857985"/>
                <a:gd name="connsiteX7900" fmla="*/ 1837299 w 6868353"/>
                <a:gd name="connsiteY7900" fmla="*/ 1266992 h 6857985"/>
                <a:gd name="connsiteX7901" fmla="*/ 1820211 w 6868353"/>
                <a:gd name="connsiteY7901" fmla="*/ 1283981 h 6857985"/>
                <a:gd name="connsiteX7902" fmla="*/ 1817139 w 6868353"/>
                <a:gd name="connsiteY7902" fmla="*/ 1289672 h 6857985"/>
                <a:gd name="connsiteX7903" fmla="*/ 1802571 w 6868353"/>
                <a:gd name="connsiteY7903" fmla="*/ 1299115 h 6857985"/>
                <a:gd name="connsiteX7904" fmla="*/ 1770718 w 6868353"/>
                <a:gd name="connsiteY7904" fmla="*/ 1317845 h 6857985"/>
                <a:gd name="connsiteX7905" fmla="*/ 1766343 w 6868353"/>
                <a:gd name="connsiteY7905" fmla="*/ 1333063 h 6857985"/>
                <a:gd name="connsiteX7906" fmla="*/ 1718450 w 6868353"/>
                <a:gd name="connsiteY7906" fmla="*/ 1368654 h 6857985"/>
                <a:gd name="connsiteX7907" fmla="*/ 1702084 w 6868353"/>
                <a:gd name="connsiteY7907" fmla="*/ 1382373 h 6857985"/>
                <a:gd name="connsiteX7908" fmla="*/ 1685025 w 6868353"/>
                <a:gd name="connsiteY7908" fmla="*/ 1396969 h 6857985"/>
                <a:gd name="connsiteX7909" fmla="*/ 1648230 w 6868353"/>
                <a:gd name="connsiteY7909" fmla="*/ 1423528 h 6857985"/>
                <a:gd name="connsiteX7910" fmla="*/ 1663548 w 6868353"/>
                <a:gd name="connsiteY7910" fmla="*/ 1429091 h 6857985"/>
                <a:gd name="connsiteX7911" fmla="*/ 1713268 w 6868353"/>
                <a:gd name="connsiteY7911" fmla="*/ 1382500 h 6857985"/>
                <a:gd name="connsiteX7912" fmla="*/ 1722187 w 6868353"/>
                <a:gd name="connsiteY7912" fmla="*/ 1384723 h 6857985"/>
                <a:gd name="connsiteX7913" fmla="*/ 1703514 w 6868353"/>
                <a:gd name="connsiteY7913" fmla="*/ 1399333 h 6857985"/>
                <a:gd name="connsiteX7914" fmla="*/ 1730625 w 6868353"/>
                <a:gd name="connsiteY7914" fmla="*/ 1380306 h 6857985"/>
                <a:gd name="connsiteX7915" fmla="*/ 1727992 w 6868353"/>
                <a:gd name="connsiteY7915" fmla="*/ 1369830 h 6857985"/>
                <a:gd name="connsiteX7916" fmla="*/ 1812269 w 6868353"/>
                <a:gd name="connsiteY7916" fmla="*/ 1309053 h 6857985"/>
                <a:gd name="connsiteX7917" fmla="*/ 1818102 w 6868353"/>
                <a:gd name="connsiteY7917" fmla="*/ 1299497 h 6857985"/>
                <a:gd name="connsiteX7918" fmla="*/ 1803393 w 6868353"/>
                <a:gd name="connsiteY7918" fmla="*/ 1301309 h 6857985"/>
                <a:gd name="connsiteX7919" fmla="*/ 1826596 w 6868353"/>
                <a:gd name="connsiteY7919" fmla="*/ 1290620 h 6857985"/>
                <a:gd name="connsiteX7920" fmla="*/ 1848795 w 6868353"/>
                <a:gd name="connsiteY7920" fmla="*/ 1283853 h 6857985"/>
                <a:gd name="connsiteX7921" fmla="*/ 1863093 w 6868353"/>
                <a:gd name="connsiteY7921" fmla="*/ 1258016 h 6857985"/>
                <a:gd name="connsiteX7922" fmla="*/ 1947031 w 6868353"/>
                <a:gd name="connsiteY7922" fmla="*/ 1198287 h 6857985"/>
                <a:gd name="connsiteX7923" fmla="*/ 1993353 w 6868353"/>
                <a:gd name="connsiteY7923" fmla="*/ 1183493 h 6857985"/>
                <a:gd name="connsiteX7924" fmla="*/ 1989899 w 6868353"/>
                <a:gd name="connsiteY7924" fmla="*/ 1207291 h 6857985"/>
                <a:gd name="connsiteX7925" fmla="*/ 2035641 w 6868353"/>
                <a:gd name="connsiteY7925" fmla="*/ 1192894 h 6857985"/>
                <a:gd name="connsiteX7926" fmla="*/ 2004169 w 6868353"/>
                <a:gd name="connsiteY7926" fmla="*/ 1215021 h 6857985"/>
                <a:gd name="connsiteX7927" fmla="*/ 1934842 w 6868353"/>
                <a:gd name="connsiteY7927" fmla="*/ 1246422 h 6857985"/>
                <a:gd name="connsiteX7928" fmla="*/ 1917966 w 6868353"/>
                <a:gd name="connsiteY7928" fmla="*/ 1263226 h 6857985"/>
                <a:gd name="connsiteX7929" fmla="*/ 1943293 w 6868353"/>
                <a:gd name="connsiteY7929" fmla="*/ 1254605 h 6857985"/>
                <a:gd name="connsiteX7930" fmla="*/ 1916268 w 6868353"/>
                <a:gd name="connsiteY7930" fmla="*/ 1268238 h 6857985"/>
                <a:gd name="connsiteX7931" fmla="*/ 1918901 w 6868353"/>
                <a:gd name="connsiteY7931" fmla="*/ 1277256 h 6857985"/>
                <a:gd name="connsiteX7932" fmla="*/ 1878256 w 6868353"/>
                <a:gd name="connsiteY7932" fmla="*/ 1297841 h 6857985"/>
                <a:gd name="connsiteX7933" fmla="*/ 1858336 w 6868353"/>
                <a:gd name="connsiteY7933" fmla="*/ 1324413 h 6857985"/>
                <a:gd name="connsiteX7934" fmla="*/ 1844250 w 6868353"/>
                <a:gd name="connsiteY7934" fmla="*/ 1323323 h 6857985"/>
                <a:gd name="connsiteX7935" fmla="*/ 1835218 w 6868353"/>
                <a:gd name="connsiteY7935" fmla="*/ 1329156 h 6857985"/>
                <a:gd name="connsiteX7936" fmla="*/ 1826186 w 6868353"/>
                <a:gd name="connsiteY7936" fmla="*/ 1336560 h 6857985"/>
                <a:gd name="connsiteX7937" fmla="*/ 1811038 w 6868353"/>
                <a:gd name="connsiteY7937" fmla="*/ 1352218 h 6857985"/>
                <a:gd name="connsiteX7938" fmla="*/ 1815341 w 6868353"/>
                <a:gd name="connsiteY7938" fmla="*/ 1337027 h 6857985"/>
                <a:gd name="connsiteX7939" fmla="*/ 1814067 w 6868353"/>
                <a:gd name="connsiteY7939" fmla="*/ 1361109 h 6857985"/>
                <a:gd name="connsiteX7940" fmla="*/ 1774625 w 6868353"/>
                <a:gd name="connsiteY7940" fmla="*/ 1383477 h 6857985"/>
                <a:gd name="connsiteX7941" fmla="*/ 1793737 w 6868353"/>
                <a:gd name="connsiteY7941" fmla="*/ 1374770 h 6857985"/>
                <a:gd name="connsiteX7942" fmla="*/ 1748817 w 6868353"/>
                <a:gd name="connsiteY7942" fmla="*/ 1417171 h 6857985"/>
                <a:gd name="connsiteX7943" fmla="*/ 1754168 w 6868353"/>
                <a:gd name="connsiteY7943" fmla="*/ 1397238 h 6857985"/>
                <a:gd name="connsiteX7944" fmla="*/ 1737732 w 6868353"/>
                <a:gd name="connsiteY7944" fmla="*/ 1396020 h 6857985"/>
                <a:gd name="connsiteX7945" fmla="*/ 1726633 w 6868353"/>
                <a:gd name="connsiteY7945" fmla="*/ 1417511 h 6857985"/>
                <a:gd name="connsiteX7946" fmla="*/ 1714967 w 6868353"/>
                <a:gd name="connsiteY7946" fmla="*/ 1420512 h 6857985"/>
                <a:gd name="connsiteX7947" fmla="*/ 1700980 w 6868353"/>
                <a:gd name="connsiteY7947" fmla="*/ 1433721 h 6857985"/>
                <a:gd name="connsiteX7948" fmla="*/ 1735821 w 6868353"/>
                <a:gd name="connsiteY7948" fmla="*/ 1424844 h 6857985"/>
                <a:gd name="connsiteX7949" fmla="*/ 1684105 w 6868353"/>
                <a:gd name="connsiteY7949" fmla="*/ 1476348 h 6857985"/>
                <a:gd name="connsiteX7950" fmla="*/ 1661411 w 6868353"/>
                <a:gd name="connsiteY7950" fmla="*/ 1497853 h 6857985"/>
                <a:gd name="connsiteX7951" fmla="*/ 1632105 w 6868353"/>
                <a:gd name="connsiteY7951" fmla="*/ 1523902 h 6857985"/>
                <a:gd name="connsiteX7952" fmla="*/ 1618713 w 6868353"/>
                <a:gd name="connsiteY7952" fmla="*/ 1508470 h 6857985"/>
                <a:gd name="connsiteX7953" fmla="*/ 1568526 w 6868353"/>
                <a:gd name="connsiteY7953" fmla="*/ 1577444 h 6857985"/>
                <a:gd name="connsiteX7954" fmla="*/ 1556209 w 6868353"/>
                <a:gd name="connsiteY7954" fmla="*/ 1586080 h 6857985"/>
                <a:gd name="connsiteX7955" fmla="*/ 1533827 w 6868353"/>
                <a:gd name="connsiteY7955" fmla="*/ 1588345 h 6857985"/>
                <a:gd name="connsiteX7956" fmla="*/ 1507140 w 6868353"/>
                <a:gd name="connsiteY7956" fmla="*/ 1627546 h 6857985"/>
                <a:gd name="connsiteX7957" fmla="*/ 1457251 w 6868353"/>
                <a:gd name="connsiteY7957" fmla="*/ 1671589 h 6857985"/>
                <a:gd name="connsiteX7958" fmla="*/ 1423047 w 6868353"/>
                <a:gd name="connsiteY7958" fmla="*/ 1698657 h 6857985"/>
                <a:gd name="connsiteX7959" fmla="*/ 1384426 w 6868353"/>
                <a:gd name="connsiteY7959" fmla="*/ 1753757 h 6857985"/>
                <a:gd name="connsiteX7960" fmla="*/ 1347349 w 6868353"/>
                <a:gd name="connsiteY7960" fmla="*/ 1794997 h 6857985"/>
                <a:gd name="connsiteX7961" fmla="*/ 1306619 w 6868353"/>
                <a:gd name="connsiteY7961" fmla="*/ 1846444 h 6857985"/>
                <a:gd name="connsiteX7962" fmla="*/ 1334154 w 6868353"/>
                <a:gd name="connsiteY7962" fmla="*/ 1823070 h 6857985"/>
                <a:gd name="connsiteX7963" fmla="*/ 1307440 w 6868353"/>
                <a:gd name="connsiteY7963" fmla="*/ 1864664 h 6857985"/>
                <a:gd name="connsiteX7964" fmla="*/ 1289758 w 6868353"/>
                <a:gd name="connsiteY7964" fmla="*/ 1888066 h 6857985"/>
                <a:gd name="connsiteX7965" fmla="*/ 1280924 w 6868353"/>
                <a:gd name="connsiteY7965" fmla="*/ 1900680 h 6857985"/>
                <a:gd name="connsiteX7966" fmla="*/ 1273052 w 6868353"/>
                <a:gd name="connsiteY7966" fmla="*/ 1914398 h 6857985"/>
                <a:gd name="connsiteX7967" fmla="*/ 1283585 w 6868353"/>
                <a:gd name="connsiteY7967" fmla="*/ 1903072 h 6857985"/>
                <a:gd name="connsiteX7968" fmla="*/ 1294684 w 6868353"/>
                <a:gd name="connsiteY7968" fmla="*/ 1890586 h 6857985"/>
                <a:gd name="connsiteX7969" fmla="*/ 1316897 w 6868353"/>
                <a:gd name="connsiteY7969" fmla="*/ 1862116 h 6857985"/>
                <a:gd name="connsiteX7970" fmla="*/ 1304169 w 6868353"/>
                <a:gd name="connsiteY7970" fmla="*/ 1884909 h 6857985"/>
                <a:gd name="connsiteX7971" fmla="*/ 1278418 w 6868353"/>
                <a:gd name="connsiteY7971" fmla="*/ 1916819 h 6857985"/>
                <a:gd name="connsiteX7972" fmla="*/ 1257210 w 6868353"/>
                <a:gd name="connsiteY7972" fmla="*/ 1922821 h 6857985"/>
                <a:gd name="connsiteX7973" fmla="*/ 1204786 w 6868353"/>
                <a:gd name="connsiteY7973" fmla="*/ 1987746 h 6857985"/>
                <a:gd name="connsiteX7974" fmla="*/ 1262264 w 6868353"/>
                <a:gd name="connsiteY7974" fmla="*/ 1893615 h 6857985"/>
                <a:gd name="connsiteX7975" fmla="*/ 1272911 w 6868353"/>
                <a:gd name="connsiteY7975" fmla="*/ 1893431 h 6857985"/>
                <a:gd name="connsiteX7976" fmla="*/ 1289885 w 6868353"/>
                <a:gd name="connsiteY7976" fmla="*/ 1864777 h 6857985"/>
                <a:gd name="connsiteX7977" fmla="*/ 1267545 w 6868353"/>
                <a:gd name="connsiteY7977" fmla="*/ 1887032 h 6857985"/>
                <a:gd name="connsiteX7978" fmla="*/ 1256970 w 6868353"/>
                <a:gd name="connsiteY7978" fmla="*/ 1891109 h 6857985"/>
                <a:gd name="connsiteX7979" fmla="*/ 1204503 w 6868353"/>
                <a:gd name="connsiteY7979" fmla="*/ 1977411 h 6857985"/>
                <a:gd name="connsiteX7980" fmla="*/ 1188463 w 6868353"/>
                <a:gd name="connsiteY7980" fmla="*/ 1986132 h 6857985"/>
                <a:gd name="connsiteX7981" fmla="*/ 1181399 w 6868353"/>
                <a:gd name="connsiteY7981" fmla="*/ 1997415 h 6857985"/>
                <a:gd name="connsiteX7982" fmla="*/ 1175410 w 6868353"/>
                <a:gd name="connsiteY7982" fmla="*/ 2008217 h 6857985"/>
                <a:gd name="connsiteX7983" fmla="*/ 1164906 w 6868353"/>
                <a:gd name="connsiteY7983" fmla="*/ 2027768 h 6857985"/>
                <a:gd name="connsiteX7984" fmla="*/ 1147648 w 6868353"/>
                <a:gd name="connsiteY7984" fmla="*/ 2061080 h 6857985"/>
                <a:gd name="connsiteX7985" fmla="*/ 1131254 w 6868353"/>
                <a:gd name="connsiteY7985" fmla="*/ 2091376 h 6857985"/>
                <a:gd name="connsiteX7986" fmla="*/ 1111236 w 6868353"/>
                <a:gd name="connsiteY7986" fmla="*/ 2124617 h 6857985"/>
                <a:gd name="connsiteX7987" fmla="*/ 1127644 w 6868353"/>
                <a:gd name="connsiteY7987" fmla="*/ 2109016 h 6857985"/>
                <a:gd name="connsiteX7988" fmla="*/ 1129654 w 6868353"/>
                <a:gd name="connsiteY7988" fmla="*/ 2109582 h 6857985"/>
                <a:gd name="connsiteX7989" fmla="*/ 1123977 w 6868353"/>
                <a:gd name="connsiteY7989" fmla="*/ 2119903 h 6857985"/>
                <a:gd name="connsiteX7990" fmla="*/ 1112822 w 6868353"/>
                <a:gd name="connsiteY7990" fmla="*/ 2140487 h 6857985"/>
                <a:gd name="connsiteX7991" fmla="*/ 1143472 w 6868353"/>
                <a:gd name="connsiteY7991" fmla="*/ 2086775 h 6857985"/>
                <a:gd name="connsiteX7992" fmla="*/ 1164665 w 6868353"/>
                <a:gd name="connsiteY7992" fmla="*/ 2043242 h 6857985"/>
                <a:gd name="connsiteX7993" fmla="*/ 1189483 w 6868353"/>
                <a:gd name="connsiteY7993" fmla="*/ 2012167 h 6857985"/>
                <a:gd name="connsiteX7994" fmla="*/ 1199676 w 6868353"/>
                <a:gd name="connsiteY7994" fmla="*/ 2000969 h 6857985"/>
                <a:gd name="connsiteX7995" fmla="*/ 1210209 w 6868353"/>
                <a:gd name="connsiteY7995" fmla="*/ 1990039 h 6857985"/>
                <a:gd name="connsiteX7996" fmla="*/ 1207632 w 6868353"/>
                <a:gd name="connsiteY7996" fmla="*/ 2001535 h 6857985"/>
                <a:gd name="connsiteX7997" fmla="*/ 1202281 w 6868353"/>
                <a:gd name="connsiteY7997" fmla="*/ 2010143 h 6857985"/>
                <a:gd name="connsiteX7998" fmla="*/ 1195995 w 6868353"/>
                <a:gd name="connsiteY7998" fmla="*/ 2020138 h 6857985"/>
                <a:gd name="connsiteX7999" fmla="*/ 1176302 w 6868353"/>
                <a:gd name="connsiteY7999" fmla="*/ 2057965 h 6857985"/>
                <a:gd name="connsiteX8000" fmla="*/ 1211610 w 6868353"/>
                <a:gd name="connsiteY8000" fmla="*/ 2026183 h 6857985"/>
                <a:gd name="connsiteX8001" fmla="*/ 1178157 w 6868353"/>
                <a:gd name="connsiteY8001" fmla="*/ 2083746 h 6857985"/>
                <a:gd name="connsiteX8002" fmla="*/ 1222752 w 6868353"/>
                <a:gd name="connsiteY8002" fmla="*/ 2035880 h 6857985"/>
                <a:gd name="connsiteX8003" fmla="*/ 1173697 w 6868353"/>
                <a:gd name="connsiteY8003" fmla="*/ 2097167 h 6857985"/>
                <a:gd name="connsiteX8004" fmla="*/ 1164580 w 6868353"/>
                <a:gd name="connsiteY8004" fmla="*/ 2118685 h 6857985"/>
                <a:gd name="connsiteX8005" fmla="*/ 1194268 w 6868353"/>
                <a:gd name="connsiteY8005" fmla="*/ 2084963 h 6857985"/>
                <a:gd name="connsiteX8006" fmla="*/ 1158040 w 6868353"/>
                <a:gd name="connsiteY8006" fmla="*/ 2148883 h 6857985"/>
                <a:gd name="connsiteX8007" fmla="*/ 1132925 w 6868353"/>
                <a:gd name="connsiteY8007" fmla="*/ 2195828 h 6857985"/>
                <a:gd name="connsiteX8008" fmla="*/ 1114818 w 6868353"/>
                <a:gd name="connsiteY8008" fmla="*/ 2230739 h 6857985"/>
                <a:gd name="connsiteX8009" fmla="*/ 1092534 w 6868353"/>
                <a:gd name="connsiteY8009" fmla="*/ 2276665 h 6857985"/>
                <a:gd name="connsiteX8010" fmla="*/ 1075093 w 6868353"/>
                <a:gd name="connsiteY8010" fmla="*/ 2300831 h 6857985"/>
                <a:gd name="connsiteX8011" fmla="*/ 1094134 w 6868353"/>
                <a:gd name="connsiteY8011" fmla="*/ 2259775 h 6857985"/>
                <a:gd name="connsiteX8012" fmla="*/ 1115752 w 6868353"/>
                <a:gd name="connsiteY8012" fmla="*/ 2210778 h 6857985"/>
                <a:gd name="connsiteX8013" fmla="*/ 1096272 w 6868353"/>
                <a:gd name="connsiteY8013" fmla="*/ 2246524 h 6857985"/>
                <a:gd name="connsiteX8014" fmla="*/ 1085244 w 6868353"/>
                <a:gd name="connsiteY8014" fmla="*/ 2270280 h 6857985"/>
                <a:gd name="connsiteX8015" fmla="*/ 1069359 w 6868353"/>
                <a:gd name="connsiteY8015" fmla="*/ 2299345 h 6857985"/>
                <a:gd name="connsiteX8016" fmla="*/ 1083771 w 6868353"/>
                <a:gd name="connsiteY8016" fmla="*/ 2288854 h 6857985"/>
                <a:gd name="connsiteX8017" fmla="*/ 1055443 w 6868353"/>
                <a:gd name="connsiteY8017" fmla="*/ 2343756 h 6857985"/>
                <a:gd name="connsiteX8018" fmla="*/ 992189 w 6868353"/>
                <a:gd name="connsiteY8018" fmla="*/ 2505614 h 6857985"/>
                <a:gd name="connsiteX8019" fmla="*/ 1011683 w 6868353"/>
                <a:gd name="connsiteY8019" fmla="*/ 2471892 h 6857985"/>
                <a:gd name="connsiteX8020" fmla="*/ 1007946 w 6868353"/>
                <a:gd name="connsiteY8020" fmla="*/ 2489418 h 6857985"/>
                <a:gd name="connsiteX8021" fmla="*/ 1002863 w 6868353"/>
                <a:gd name="connsiteY8021" fmla="*/ 2503108 h 6857985"/>
                <a:gd name="connsiteX8022" fmla="*/ 997172 w 6868353"/>
                <a:gd name="connsiteY8022" fmla="*/ 2519035 h 6857985"/>
                <a:gd name="connsiteX8023" fmla="*/ 975016 w 6868353"/>
                <a:gd name="connsiteY8023" fmla="*/ 2582501 h 6857985"/>
                <a:gd name="connsiteX8024" fmla="*/ 985747 w 6868353"/>
                <a:gd name="connsiteY8024" fmla="*/ 2542224 h 6857985"/>
                <a:gd name="connsiteX8025" fmla="*/ 965007 w 6868353"/>
                <a:gd name="connsiteY8025" fmla="*/ 2566815 h 6857985"/>
                <a:gd name="connsiteX8026" fmla="*/ 952789 w 6868353"/>
                <a:gd name="connsiteY8026" fmla="*/ 2602307 h 6857985"/>
                <a:gd name="connsiteX8027" fmla="*/ 950114 w 6868353"/>
                <a:gd name="connsiteY8027" fmla="*/ 2631911 h 6857985"/>
                <a:gd name="connsiteX8028" fmla="*/ 927151 w 6868353"/>
                <a:gd name="connsiteY8028" fmla="*/ 2697103 h 6857985"/>
                <a:gd name="connsiteX8029" fmla="*/ 952775 w 6868353"/>
                <a:gd name="connsiteY8029" fmla="*/ 2639825 h 6857985"/>
                <a:gd name="connsiteX8030" fmla="*/ 927009 w 6868353"/>
                <a:gd name="connsiteY8030" fmla="*/ 2739575 h 6857985"/>
                <a:gd name="connsiteX8031" fmla="*/ 921771 w 6868353"/>
                <a:gd name="connsiteY8031" fmla="*/ 2757456 h 6857985"/>
                <a:gd name="connsiteX8032" fmla="*/ 917255 w 6868353"/>
                <a:gd name="connsiteY8032" fmla="*/ 2776143 h 6857985"/>
                <a:gd name="connsiteX8033" fmla="*/ 908067 w 6868353"/>
                <a:gd name="connsiteY8033" fmla="*/ 2814340 h 6857985"/>
                <a:gd name="connsiteX8034" fmla="*/ 890937 w 6868353"/>
                <a:gd name="connsiteY8034" fmla="*/ 2888225 h 6857985"/>
                <a:gd name="connsiteX8035" fmla="*/ 887383 w 6868353"/>
                <a:gd name="connsiteY8035" fmla="*/ 2865050 h 6857985"/>
                <a:gd name="connsiteX8036" fmla="*/ 879370 w 6868353"/>
                <a:gd name="connsiteY8036" fmla="*/ 2884218 h 6857985"/>
                <a:gd name="connsiteX8037" fmla="*/ 875010 w 6868353"/>
                <a:gd name="connsiteY8037" fmla="*/ 2900953 h 6857985"/>
                <a:gd name="connsiteX8038" fmla="*/ 871301 w 6868353"/>
                <a:gd name="connsiteY8038" fmla="*/ 2928800 h 6857985"/>
                <a:gd name="connsiteX8039" fmla="*/ 862283 w 6868353"/>
                <a:gd name="connsiteY8039" fmla="*/ 2979623 h 6857985"/>
                <a:gd name="connsiteX8040" fmla="*/ 874132 w 6868353"/>
                <a:gd name="connsiteY8040" fmla="*/ 2979681 h 6857985"/>
                <a:gd name="connsiteX8041" fmla="*/ 860626 w 6868353"/>
                <a:gd name="connsiteY8041" fmla="*/ 3020878 h 6857985"/>
                <a:gd name="connsiteX8042" fmla="*/ 855374 w 6868353"/>
                <a:gd name="connsiteY8042" fmla="*/ 3039382 h 6857985"/>
                <a:gd name="connsiteX8043" fmla="*/ 844600 w 6868353"/>
                <a:gd name="connsiteY8043" fmla="*/ 3143719 h 6857985"/>
                <a:gd name="connsiteX8044" fmla="*/ 842718 w 6868353"/>
                <a:gd name="connsiteY8044" fmla="*/ 3161231 h 6857985"/>
                <a:gd name="connsiteX8045" fmla="*/ 841189 w 6868353"/>
                <a:gd name="connsiteY8045" fmla="*/ 3179169 h 6857985"/>
                <a:gd name="connsiteX8046" fmla="*/ 838088 w 6868353"/>
                <a:gd name="connsiteY8046" fmla="*/ 3215368 h 6857985"/>
                <a:gd name="connsiteX8047" fmla="*/ 832609 w 6868353"/>
                <a:gd name="connsiteY8047" fmla="*/ 3283903 h 6857985"/>
                <a:gd name="connsiteX8048" fmla="*/ 838187 w 6868353"/>
                <a:gd name="connsiteY8048" fmla="*/ 3251342 h 6857985"/>
                <a:gd name="connsiteX8049" fmla="*/ 836333 w 6868353"/>
                <a:gd name="connsiteY8049" fmla="*/ 3285163 h 6857985"/>
                <a:gd name="connsiteX8050" fmla="*/ 835965 w 6868353"/>
                <a:gd name="connsiteY8050" fmla="*/ 3317696 h 6857985"/>
                <a:gd name="connsiteX8051" fmla="*/ 835158 w 6868353"/>
                <a:gd name="connsiteY8051" fmla="*/ 3379280 h 6857985"/>
                <a:gd name="connsiteX8052" fmla="*/ 834606 w 6868353"/>
                <a:gd name="connsiteY8052" fmla="*/ 3408712 h 6857985"/>
                <a:gd name="connsiteX8053" fmla="*/ 834294 w 6868353"/>
                <a:gd name="connsiteY8053" fmla="*/ 3423182 h 6857985"/>
                <a:gd name="connsiteX8054" fmla="*/ 834662 w 6868353"/>
                <a:gd name="connsiteY8054" fmla="*/ 3437550 h 6857985"/>
                <a:gd name="connsiteX8055" fmla="*/ 836064 w 6868353"/>
                <a:gd name="connsiteY8055" fmla="*/ 3494193 h 6857985"/>
                <a:gd name="connsiteX8056" fmla="*/ 837168 w 6868353"/>
                <a:gd name="connsiteY8056" fmla="*/ 3550652 h 6857985"/>
                <a:gd name="connsiteX8057" fmla="*/ 838555 w 6868353"/>
                <a:gd name="connsiteY8057" fmla="*/ 3579291 h 6857985"/>
                <a:gd name="connsiteX8058" fmla="*/ 840523 w 6868353"/>
                <a:gd name="connsiteY8058" fmla="*/ 3608469 h 6857985"/>
                <a:gd name="connsiteX8059" fmla="*/ 844572 w 6868353"/>
                <a:gd name="connsiteY8059" fmla="*/ 3669175 h 6857985"/>
                <a:gd name="connsiteX8060" fmla="*/ 846823 w 6868353"/>
                <a:gd name="connsiteY8060" fmla="*/ 3701085 h 6857985"/>
                <a:gd name="connsiteX8061" fmla="*/ 850773 w 6868353"/>
                <a:gd name="connsiteY8061" fmla="*/ 3734184 h 6857985"/>
                <a:gd name="connsiteX8062" fmla="*/ 860994 w 6868353"/>
                <a:gd name="connsiteY8062" fmla="*/ 3839670 h 6857985"/>
                <a:gd name="connsiteX8063" fmla="*/ 870975 w 6868353"/>
                <a:gd name="connsiteY8063" fmla="*/ 3803696 h 6857985"/>
                <a:gd name="connsiteX8064" fmla="*/ 856450 w 6868353"/>
                <a:gd name="connsiteY8064" fmla="*/ 3732613 h 6857985"/>
                <a:gd name="connsiteX8065" fmla="*/ 852897 w 6868353"/>
                <a:gd name="connsiteY8065" fmla="*/ 3697603 h 6857985"/>
                <a:gd name="connsiteX8066" fmla="*/ 851113 w 6868353"/>
                <a:gd name="connsiteY8066" fmla="*/ 3662238 h 6857985"/>
                <a:gd name="connsiteX8067" fmla="*/ 847446 w 6868353"/>
                <a:gd name="connsiteY8067" fmla="*/ 3590999 h 6857985"/>
                <a:gd name="connsiteX8068" fmla="*/ 845889 w 6868353"/>
                <a:gd name="connsiteY8068" fmla="*/ 3555224 h 6857985"/>
                <a:gd name="connsiteX8069" fmla="*/ 845804 w 6868353"/>
                <a:gd name="connsiteY8069" fmla="*/ 3519407 h 6857985"/>
                <a:gd name="connsiteX8070" fmla="*/ 845436 w 6868353"/>
                <a:gd name="connsiteY8070" fmla="*/ 3447899 h 6857985"/>
                <a:gd name="connsiteX8071" fmla="*/ 847234 w 6868353"/>
                <a:gd name="connsiteY8071" fmla="*/ 3377014 h 6857985"/>
                <a:gd name="connsiteX8072" fmla="*/ 849796 w 6868353"/>
                <a:gd name="connsiteY8072" fmla="*/ 3307093 h 6857985"/>
                <a:gd name="connsiteX8073" fmla="*/ 850362 w 6868353"/>
                <a:gd name="connsiteY8073" fmla="*/ 3289793 h 6857985"/>
                <a:gd name="connsiteX8074" fmla="*/ 851736 w 6868353"/>
                <a:gd name="connsiteY8074" fmla="*/ 3272677 h 6857985"/>
                <a:gd name="connsiteX8075" fmla="*/ 854426 w 6868353"/>
                <a:gd name="connsiteY8075" fmla="*/ 3238728 h 6857985"/>
                <a:gd name="connsiteX8076" fmla="*/ 859267 w 6868353"/>
                <a:gd name="connsiteY8076" fmla="*/ 3172146 h 6857985"/>
                <a:gd name="connsiteX8077" fmla="*/ 860003 w 6868353"/>
                <a:gd name="connsiteY8077" fmla="*/ 3154846 h 6857985"/>
                <a:gd name="connsiteX8078" fmla="*/ 861150 w 6868353"/>
                <a:gd name="connsiteY8078" fmla="*/ 3136230 h 6857985"/>
                <a:gd name="connsiteX8079" fmla="*/ 863500 w 6868353"/>
                <a:gd name="connsiteY8079" fmla="*/ 3096830 h 6857985"/>
                <a:gd name="connsiteX8080" fmla="*/ 877785 w 6868353"/>
                <a:gd name="connsiteY8080" fmla="*/ 3025478 h 6857985"/>
                <a:gd name="connsiteX8081" fmla="*/ 894320 w 6868353"/>
                <a:gd name="connsiteY8081" fmla="*/ 2934448 h 6857985"/>
                <a:gd name="connsiteX8082" fmla="*/ 902560 w 6868353"/>
                <a:gd name="connsiteY8082" fmla="*/ 2897088 h 6857985"/>
                <a:gd name="connsiteX8083" fmla="*/ 911833 w 6868353"/>
                <a:gd name="connsiteY8083" fmla="*/ 2855706 h 6857985"/>
                <a:gd name="connsiteX8084" fmla="*/ 931044 w 6868353"/>
                <a:gd name="connsiteY8084" fmla="*/ 2765383 h 6857985"/>
                <a:gd name="connsiteX8085" fmla="*/ 957277 w 6868353"/>
                <a:gd name="connsiteY8085" fmla="*/ 2675925 h 6857985"/>
                <a:gd name="connsiteX8086" fmla="*/ 972340 w 6868353"/>
                <a:gd name="connsiteY8086" fmla="*/ 2634926 h 6857985"/>
                <a:gd name="connsiteX8087" fmla="*/ 990872 w 6868353"/>
                <a:gd name="connsiteY8087" fmla="*/ 2599207 h 6857985"/>
                <a:gd name="connsiteX8088" fmla="*/ 975724 w 6868353"/>
                <a:gd name="connsiteY8088" fmla="*/ 2642273 h 6857985"/>
                <a:gd name="connsiteX8089" fmla="*/ 962430 w 6868353"/>
                <a:gd name="connsiteY8089" fmla="*/ 2686684 h 6857985"/>
                <a:gd name="connsiteX8090" fmla="*/ 949066 w 6868353"/>
                <a:gd name="connsiteY8090" fmla="*/ 2731788 h 6857985"/>
                <a:gd name="connsiteX8091" fmla="*/ 936310 w 6868353"/>
                <a:gd name="connsiteY8091" fmla="*/ 2777856 h 6857985"/>
                <a:gd name="connsiteX8092" fmla="*/ 913701 w 6868353"/>
                <a:gd name="connsiteY8092" fmla="*/ 2873361 h 6857985"/>
                <a:gd name="connsiteX8093" fmla="*/ 908237 w 6868353"/>
                <a:gd name="connsiteY8093" fmla="*/ 2897838 h 6857985"/>
                <a:gd name="connsiteX8094" fmla="*/ 903707 w 6868353"/>
                <a:gd name="connsiteY8094" fmla="*/ 2922784 h 6857985"/>
                <a:gd name="connsiteX8095" fmla="*/ 894561 w 6868353"/>
                <a:gd name="connsiteY8095" fmla="*/ 2973367 h 6857985"/>
                <a:gd name="connsiteX8096" fmla="*/ 854426 w 6868353"/>
                <a:gd name="connsiteY8096" fmla="*/ 3423464 h 6857985"/>
                <a:gd name="connsiteX8097" fmla="*/ 863316 w 6868353"/>
                <a:gd name="connsiteY8097" fmla="*/ 3417689 h 6857985"/>
                <a:gd name="connsiteX8098" fmla="*/ 860598 w 6868353"/>
                <a:gd name="connsiteY8098" fmla="*/ 3442519 h 6857985"/>
                <a:gd name="connsiteX8099" fmla="*/ 859154 w 6868353"/>
                <a:gd name="connsiteY8099" fmla="*/ 3467535 h 6857985"/>
                <a:gd name="connsiteX8100" fmla="*/ 858361 w 6868353"/>
                <a:gd name="connsiteY8100" fmla="*/ 3517892 h 6857985"/>
                <a:gd name="connsiteX8101" fmla="*/ 859919 w 6868353"/>
                <a:gd name="connsiteY8101" fmla="*/ 3568546 h 6857985"/>
                <a:gd name="connsiteX8102" fmla="*/ 864803 w 6868353"/>
                <a:gd name="connsiteY8102" fmla="*/ 3619356 h 6857985"/>
                <a:gd name="connsiteX8103" fmla="*/ 869772 w 6868353"/>
                <a:gd name="connsiteY8103" fmla="*/ 3670279 h 6857985"/>
                <a:gd name="connsiteX8104" fmla="*/ 871995 w 6868353"/>
                <a:gd name="connsiteY8104" fmla="*/ 3695776 h 6857985"/>
                <a:gd name="connsiteX8105" fmla="*/ 875137 w 6868353"/>
                <a:gd name="connsiteY8105" fmla="*/ 3721245 h 6857985"/>
                <a:gd name="connsiteX8106" fmla="*/ 882273 w 6868353"/>
                <a:gd name="connsiteY8106" fmla="*/ 3823785 h 6857985"/>
                <a:gd name="connsiteX8107" fmla="*/ 902857 w 6868353"/>
                <a:gd name="connsiteY8107" fmla="*/ 3898436 h 6857985"/>
                <a:gd name="connsiteX8108" fmla="*/ 908874 w 6868353"/>
                <a:gd name="connsiteY8108" fmla="*/ 3935612 h 6857985"/>
                <a:gd name="connsiteX8109" fmla="*/ 909058 w 6868353"/>
                <a:gd name="connsiteY8109" fmla="*/ 3975677 h 6857985"/>
                <a:gd name="connsiteX8110" fmla="*/ 940614 w 6868353"/>
                <a:gd name="connsiteY8110" fmla="*/ 4087830 h 6857985"/>
                <a:gd name="connsiteX8111" fmla="*/ 958452 w 6868353"/>
                <a:gd name="connsiteY8111" fmla="*/ 4149583 h 6857985"/>
                <a:gd name="connsiteX8112" fmla="*/ 968376 w 6868353"/>
                <a:gd name="connsiteY8112" fmla="*/ 4185840 h 6857985"/>
                <a:gd name="connsiteX8113" fmla="*/ 980056 w 6868353"/>
                <a:gd name="connsiteY8113" fmla="*/ 4226966 h 6857985"/>
                <a:gd name="connsiteX8114" fmla="*/ 986554 w 6868353"/>
                <a:gd name="connsiteY8114" fmla="*/ 4218925 h 6857985"/>
                <a:gd name="connsiteX8115" fmla="*/ 1006870 w 6868353"/>
                <a:gd name="connsiteY8115" fmla="*/ 4289314 h 6857985"/>
                <a:gd name="connsiteX8116" fmla="*/ 1028997 w 6868353"/>
                <a:gd name="connsiteY8116" fmla="*/ 4356547 h 6857985"/>
                <a:gd name="connsiteX8117" fmla="*/ 1053758 w 6868353"/>
                <a:gd name="connsiteY8117" fmla="*/ 4420282 h 6857985"/>
                <a:gd name="connsiteX8118" fmla="*/ 1066160 w 6868353"/>
                <a:gd name="connsiteY8118" fmla="*/ 4451116 h 6857985"/>
                <a:gd name="connsiteX8119" fmla="*/ 1080005 w 6868353"/>
                <a:gd name="connsiteY8119" fmla="*/ 4480733 h 6857985"/>
                <a:gd name="connsiteX8120" fmla="*/ 1107654 w 6868353"/>
                <a:gd name="connsiteY8120" fmla="*/ 4537900 h 6857985"/>
                <a:gd name="connsiteX8121" fmla="*/ 1121273 w 6868353"/>
                <a:gd name="connsiteY8121" fmla="*/ 4565506 h 6857985"/>
                <a:gd name="connsiteX8122" fmla="*/ 1136054 w 6868353"/>
                <a:gd name="connsiteY8122" fmla="*/ 4591923 h 6857985"/>
                <a:gd name="connsiteX8123" fmla="*/ 1165090 w 6868353"/>
                <a:gd name="connsiteY8123" fmla="*/ 4642875 h 6857985"/>
                <a:gd name="connsiteX8124" fmla="*/ 1193772 w 6868353"/>
                <a:gd name="connsiteY8124" fmla="*/ 4691151 h 6857985"/>
                <a:gd name="connsiteX8125" fmla="*/ 1198996 w 6868353"/>
                <a:gd name="connsiteY8125" fmla="*/ 4716223 h 6857985"/>
                <a:gd name="connsiteX8126" fmla="*/ 1228485 w 6868353"/>
                <a:gd name="connsiteY8126" fmla="*/ 4759331 h 6857985"/>
                <a:gd name="connsiteX8127" fmla="*/ 1244667 w 6868353"/>
                <a:gd name="connsiteY8127" fmla="*/ 4781246 h 6857985"/>
                <a:gd name="connsiteX8128" fmla="*/ 1260735 w 6868353"/>
                <a:gd name="connsiteY8128" fmla="*/ 4800189 h 6857985"/>
                <a:gd name="connsiteX8129" fmla="*/ 1150196 w 6868353"/>
                <a:gd name="connsiteY8129" fmla="*/ 4597020 h 6857985"/>
                <a:gd name="connsiteX8130" fmla="*/ 1135869 w 6868353"/>
                <a:gd name="connsiteY8130" fmla="*/ 4569130 h 6857985"/>
                <a:gd name="connsiteX8131" fmla="*/ 1122477 w 6868353"/>
                <a:gd name="connsiteY8131" fmla="*/ 4540391 h 6857985"/>
                <a:gd name="connsiteX8132" fmla="*/ 1095691 w 6868353"/>
                <a:gd name="connsiteY8132" fmla="*/ 4481653 h 6857985"/>
                <a:gd name="connsiteX8133" fmla="*/ 1082016 w 6868353"/>
                <a:gd name="connsiteY8133" fmla="*/ 4451852 h 6857985"/>
                <a:gd name="connsiteX8134" fmla="*/ 1069614 w 6868353"/>
                <a:gd name="connsiteY8134" fmla="*/ 4421287 h 6857985"/>
                <a:gd name="connsiteX8135" fmla="*/ 1044768 w 6868353"/>
                <a:gd name="connsiteY8135" fmla="*/ 4359406 h 6857985"/>
                <a:gd name="connsiteX8136" fmla="*/ 1032324 w 6868353"/>
                <a:gd name="connsiteY8136" fmla="*/ 4328176 h 6857985"/>
                <a:gd name="connsiteX8137" fmla="*/ 1021352 w 6868353"/>
                <a:gd name="connsiteY8137" fmla="*/ 4296350 h 6857985"/>
                <a:gd name="connsiteX8138" fmla="*/ 999239 w 6868353"/>
                <a:gd name="connsiteY8138" fmla="*/ 4232459 h 6857985"/>
                <a:gd name="connsiteX8139" fmla="*/ 979263 w 6868353"/>
                <a:gd name="connsiteY8139" fmla="*/ 4167903 h 6857985"/>
                <a:gd name="connsiteX8140" fmla="*/ 960533 w 6868353"/>
                <a:gd name="connsiteY8140" fmla="*/ 4103233 h 6857985"/>
                <a:gd name="connsiteX8141" fmla="*/ 955876 w 6868353"/>
                <a:gd name="connsiteY8141" fmla="*/ 4087136 h 6857985"/>
                <a:gd name="connsiteX8142" fmla="*/ 952025 w 6868353"/>
                <a:gd name="connsiteY8142" fmla="*/ 4070898 h 6857985"/>
                <a:gd name="connsiteX8143" fmla="*/ 944493 w 6868353"/>
                <a:gd name="connsiteY8143" fmla="*/ 4038535 h 6857985"/>
                <a:gd name="connsiteX8144" fmla="*/ 929628 w 6868353"/>
                <a:gd name="connsiteY8144" fmla="*/ 3974460 h 6857985"/>
                <a:gd name="connsiteX8145" fmla="*/ 925990 w 6868353"/>
                <a:gd name="connsiteY8145" fmla="*/ 3958604 h 6857985"/>
                <a:gd name="connsiteX8146" fmla="*/ 923201 w 6868353"/>
                <a:gd name="connsiteY8146" fmla="*/ 3942691 h 6857985"/>
                <a:gd name="connsiteX8147" fmla="*/ 917680 w 6868353"/>
                <a:gd name="connsiteY8147" fmla="*/ 3911106 h 6857985"/>
                <a:gd name="connsiteX8148" fmla="*/ 906963 w 6868353"/>
                <a:gd name="connsiteY8148" fmla="*/ 3849056 h 6857985"/>
                <a:gd name="connsiteX8149" fmla="*/ 919902 w 6868353"/>
                <a:gd name="connsiteY8149" fmla="*/ 3882976 h 6857985"/>
                <a:gd name="connsiteX8150" fmla="*/ 927108 w 6868353"/>
                <a:gd name="connsiteY8150" fmla="*/ 3927132 h 6857985"/>
                <a:gd name="connsiteX8151" fmla="*/ 934852 w 6868353"/>
                <a:gd name="connsiteY8151" fmla="*/ 3971062 h 6857985"/>
                <a:gd name="connsiteX8152" fmla="*/ 952407 w 6868353"/>
                <a:gd name="connsiteY8152" fmla="*/ 4048063 h 6857985"/>
                <a:gd name="connsiteX8153" fmla="*/ 961510 w 6868353"/>
                <a:gd name="connsiteY8153" fmla="*/ 4087391 h 6857985"/>
                <a:gd name="connsiteX8154" fmla="*/ 972708 w 6868353"/>
                <a:gd name="connsiteY8154" fmla="*/ 4126804 h 6857985"/>
                <a:gd name="connsiteX8155" fmla="*/ 995459 w 6868353"/>
                <a:gd name="connsiteY8155" fmla="*/ 4206948 h 6857985"/>
                <a:gd name="connsiteX8156" fmla="*/ 1022825 w 6868353"/>
                <a:gd name="connsiteY8156" fmla="*/ 4287445 h 6857985"/>
                <a:gd name="connsiteX8157" fmla="*/ 1036699 w 6868353"/>
                <a:gd name="connsiteY8157" fmla="*/ 4328105 h 6857985"/>
                <a:gd name="connsiteX8158" fmla="*/ 1052725 w 6868353"/>
                <a:gd name="connsiteY8158" fmla="*/ 4368339 h 6857985"/>
                <a:gd name="connsiteX8159" fmla="*/ 1085244 w 6868353"/>
                <a:gd name="connsiteY8159" fmla="*/ 4449191 h 6857985"/>
                <a:gd name="connsiteX8160" fmla="*/ 1122095 w 6868353"/>
                <a:gd name="connsiteY8160" fmla="*/ 4528853 h 6857985"/>
                <a:gd name="connsiteX8161" fmla="*/ 1131311 w 6868353"/>
                <a:gd name="connsiteY8161" fmla="*/ 4548786 h 6857985"/>
                <a:gd name="connsiteX8162" fmla="*/ 1140924 w 6868353"/>
                <a:gd name="connsiteY8162" fmla="*/ 4568550 h 6857985"/>
                <a:gd name="connsiteX8163" fmla="*/ 1161451 w 6868353"/>
                <a:gd name="connsiteY8163" fmla="*/ 4607482 h 6857985"/>
                <a:gd name="connsiteX8164" fmla="*/ 1181937 w 6868353"/>
                <a:gd name="connsiteY8164" fmla="*/ 4646329 h 6857985"/>
                <a:gd name="connsiteX8165" fmla="*/ 1203073 w 6868353"/>
                <a:gd name="connsiteY8165" fmla="*/ 4684723 h 6857985"/>
                <a:gd name="connsiteX8166" fmla="*/ 1247753 w 6868353"/>
                <a:gd name="connsiteY8166" fmla="*/ 4759699 h 6857985"/>
                <a:gd name="connsiteX8167" fmla="*/ 1258853 w 6868353"/>
                <a:gd name="connsiteY8167" fmla="*/ 4778302 h 6857985"/>
                <a:gd name="connsiteX8168" fmla="*/ 1270900 w 6868353"/>
                <a:gd name="connsiteY8168" fmla="*/ 4796310 h 6857985"/>
                <a:gd name="connsiteX8169" fmla="*/ 1294868 w 6868353"/>
                <a:gd name="connsiteY8169" fmla="*/ 4832127 h 6857985"/>
                <a:gd name="connsiteX8170" fmla="*/ 1343385 w 6868353"/>
                <a:gd name="connsiteY8170" fmla="*/ 4902092 h 6857985"/>
                <a:gd name="connsiteX8171" fmla="*/ 1393501 w 6868353"/>
                <a:gd name="connsiteY8171" fmla="*/ 4969013 h 6857985"/>
                <a:gd name="connsiteX8172" fmla="*/ 1419338 w 6868353"/>
                <a:gd name="connsiteY8172" fmla="*/ 5001008 h 6857985"/>
                <a:gd name="connsiteX8173" fmla="*/ 1445373 w 6868353"/>
                <a:gd name="connsiteY8173" fmla="*/ 5032168 h 6857985"/>
                <a:gd name="connsiteX8174" fmla="*/ 1549852 w 6868353"/>
                <a:gd name="connsiteY8174" fmla="*/ 5148341 h 6857985"/>
                <a:gd name="connsiteX8175" fmla="*/ 1564406 w 6868353"/>
                <a:gd name="connsiteY8175" fmla="*/ 5164947 h 6857985"/>
                <a:gd name="connsiteX8176" fmla="*/ 1580503 w 6868353"/>
                <a:gd name="connsiteY8176" fmla="*/ 5181681 h 6857985"/>
                <a:gd name="connsiteX8177" fmla="*/ 1614890 w 6868353"/>
                <a:gd name="connsiteY8177" fmla="*/ 5217159 h 6857985"/>
                <a:gd name="connsiteX8178" fmla="*/ 1633082 w 6868353"/>
                <a:gd name="connsiteY8178" fmla="*/ 5235818 h 6857985"/>
                <a:gd name="connsiteX8179" fmla="*/ 1652194 w 6868353"/>
                <a:gd name="connsiteY8179" fmla="*/ 5254732 h 6857985"/>
                <a:gd name="connsiteX8180" fmla="*/ 1693505 w 6868353"/>
                <a:gd name="connsiteY8180" fmla="*/ 5292701 h 6857985"/>
                <a:gd name="connsiteX8181" fmla="*/ 1736797 w 6868353"/>
                <a:gd name="connsiteY8181" fmla="*/ 5332171 h 6857985"/>
                <a:gd name="connsiteX8182" fmla="*/ 1783672 w 6868353"/>
                <a:gd name="connsiteY8182" fmla="*/ 5370778 h 6857985"/>
                <a:gd name="connsiteX8183" fmla="*/ 1831849 w 6868353"/>
                <a:gd name="connsiteY8183" fmla="*/ 5410078 h 6857985"/>
                <a:gd name="connsiteX8184" fmla="*/ 1882743 w 6868353"/>
                <a:gd name="connsiteY8184" fmla="*/ 5447722 h 6857985"/>
                <a:gd name="connsiteX8185" fmla="*/ 1908325 w 6868353"/>
                <a:gd name="connsiteY8185" fmla="*/ 5466664 h 6857985"/>
                <a:gd name="connsiteX8186" fmla="*/ 1934346 w 6868353"/>
                <a:gd name="connsiteY8186" fmla="*/ 5485125 h 6857985"/>
                <a:gd name="connsiteX8187" fmla="*/ 1987534 w 6868353"/>
                <a:gd name="connsiteY8187" fmla="*/ 5520461 h 6857985"/>
                <a:gd name="connsiteX8188" fmla="*/ 2094463 w 6868353"/>
                <a:gd name="connsiteY8188" fmla="*/ 5586589 h 6857985"/>
                <a:gd name="connsiteX8189" fmla="*/ 2120781 w 6868353"/>
                <a:gd name="connsiteY8189" fmla="*/ 5602304 h 6857985"/>
                <a:gd name="connsiteX8190" fmla="*/ 2147425 w 6868353"/>
                <a:gd name="connsiteY8190" fmla="*/ 5616730 h 6857985"/>
                <a:gd name="connsiteX8191" fmla="*/ 2199594 w 6868353"/>
                <a:gd name="connsiteY8191" fmla="*/ 5644407 h 6857985"/>
                <a:gd name="connsiteX8192" fmla="*/ 2224851 w 6868353"/>
                <a:gd name="connsiteY8192" fmla="*/ 5657871 h 6857985"/>
                <a:gd name="connsiteX8193" fmla="*/ 2250079 w 6868353"/>
                <a:gd name="connsiteY8193" fmla="*/ 5670060 h 6857985"/>
                <a:gd name="connsiteX8194" fmla="*/ 2298779 w 6868353"/>
                <a:gd name="connsiteY8194" fmla="*/ 5692952 h 6857985"/>
                <a:gd name="connsiteX8195" fmla="*/ 2248097 w 6868353"/>
                <a:gd name="connsiteY8195" fmla="*/ 5660603 h 6857985"/>
                <a:gd name="connsiteX8196" fmla="*/ 2295141 w 6868353"/>
                <a:gd name="connsiteY8196" fmla="*/ 5678045 h 6857985"/>
                <a:gd name="connsiteX8197" fmla="*/ 2334540 w 6868353"/>
                <a:gd name="connsiteY8197" fmla="*/ 5708907 h 6857985"/>
                <a:gd name="connsiteX8198" fmla="*/ 2388776 w 6868353"/>
                <a:gd name="connsiteY8198" fmla="*/ 5735735 h 6857985"/>
                <a:gd name="connsiteX8199" fmla="*/ 2446806 w 6868353"/>
                <a:gd name="connsiteY8199" fmla="*/ 5759491 h 6857985"/>
                <a:gd name="connsiteX8200" fmla="*/ 2500179 w 6868353"/>
                <a:gd name="connsiteY8200" fmla="*/ 5776762 h 6857985"/>
                <a:gd name="connsiteX8201" fmla="*/ 2468665 w 6868353"/>
                <a:gd name="connsiteY8201" fmla="*/ 5761515 h 6857985"/>
                <a:gd name="connsiteX8202" fmla="*/ 2442743 w 6868353"/>
                <a:gd name="connsiteY8202" fmla="*/ 5749410 h 6857985"/>
                <a:gd name="connsiteX8203" fmla="*/ 2391891 w 6868353"/>
                <a:gd name="connsiteY8203" fmla="*/ 5730935 h 6857985"/>
                <a:gd name="connsiteX8204" fmla="*/ 2389385 w 6868353"/>
                <a:gd name="connsiteY8204" fmla="*/ 5710634 h 6857985"/>
                <a:gd name="connsiteX8205" fmla="*/ 2348315 w 6868353"/>
                <a:gd name="connsiteY8205" fmla="*/ 5688931 h 6857985"/>
                <a:gd name="connsiteX8206" fmla="*/ 2409658 w 6868353"/>
                <a:gd name="connsiteY8206" fmla="*/ 5700625 h 6857985"/>
                <a:gd name="connsiteX8207" fmla="*/ 2385237 w 6868353"/>
                <a:gd name="connsiteY8207" fmla="*/ 5695996 h 6857985"/>
                <a:gd name="connsiteX8208" fmla="*/ 2466102 w 6868353"/>
                <a:gd name="connsiteY8208" fmla="*/ 5730242 h 6857985"/>
                <a:gd name="connsiteX8209" fmla="*/ 2545411 w 6868353"/>
                <a:gd name="connsiteY8209" fmla="*/ 5747613 h 6857985"/>
                <a:gd name="connsiteX8210" fmla="*/ 2568855 w 6868353"/>
                <a:gd name="connsiteY8210" fmla="*/ 5772529 h 6857985"/>
                <a:gd name="connsiteX8211" fmla="*/ 2570610 w 6868353"/>
                <a:gd name="connsiteY8211" fmla="*/ 5763426 h 6857985"/>
                <a:gd name="connsiteX8212" fmla="*/ 2542325 w 6868353"/>
                <a:gd name="connsiteY8212" fmla="*/ 5743309 h 6857985"/>
                <a:gd name="connsiteX8213" fmla="*/ 2557628 w 6868353"/>
                <a:gd name="connsiteY8213" fmla="*/ 5749340 h 6857985"/>
                <a:gd name="connsiteX8214" fmla="*/ 2563433 w 6868353"/>
                <a:gd name="connsiteY8214" fmla="*/ 5742205 h 6857985"/>
                <a:gd name="connsiteX8215" fmla="*/ 2475956 w 6868353"/>
                <a:gd name="connsiteY8215" fmla="*/ 5718704 h 6857985"/>
                <a:gd name="connsiteX8216" fmla="*/ 2451903 w 6868353"/>
                <a:gd name="connsiteY8216" fmla="*/ 5709629 h 6857985"/>
                <a:gd name="connsiteX8217" fmla="*/ 2426972 w 6868353"/>
                <a:gd name="connsiteY8217" fmla="*/ 5699493 h 6857985"/>
                <a:gd name="connsiteX8218" fmla="*/ 2373642 w 6868353"/>
                <a:gd name="connsiteY8218" fmla="*/ 5678087 h 6857985"/>
                <a:gd name="connsiteX8219" fmla="*/ 2370910 w 6868353"/>
                <a:gd name="connsiteY8219" fmla="*/ 5668559 h 6857985"/>
                <a:gd name="connsiteX8220" fmla="*/ 2354926 w 6868353"/>
                <a:gd name="connsiteY8220" fmla="*/ 5656313 h 6857985"/>
                <a:gd name="connsiteX8221" fmla="*/ 2301568 w 6868353"/>
                <a:gd name="connsiteY8221" fmla="*/ 5635601 h 6857985"/>
                <a:gd name="connsiteX8222" fmla="*/ 2262438 w 6868353"/>
                <a:gd name="connsiteY8222" fmla="*/ 5622237 h 6857985"/>
                <a:gd name="connsiteX8223" fmla="*/ 2223577 w 6868353"/>
                <a:gd name="connsiteY8223" fmla="*/ 5586901 h 6857985"/>
                <a:gd name="connsiteX8224" fmla="*/ 2226337 w 6868353"/>
                <a:gd name="connsiteY8224" fmla="*/ 5601893 h 6857985"/>
                <a:gd name="connsiteX8225" fmla="*/ 2166099 w 6868353"/>
                <a:gd name="connsiteY8225" fmla="*/ 5564108 h 6857985"/>
                <a:gd name="connsiteX8226" fmla="*/ 2189982 w 6868353"/>
                <a:gd name="connsiteY8226" fmla="*/ 5561008 h 6857985"/>
                <a:gd name="connsiteX8227" fmla="*/ 2262664 w 6868353"/>
                <a:gd name="connsiteY8227" fmla="*/ 5600661 h 6857985"/>
                <a:gd name="connsiteX8228" fmla="*/ 2333011 w 6868353"/>
                <a:gd name="connsiteY8228" fmla="*/ 5633747 h 6857985"/>
                <a:gd name="connsiteX8229" fmla="*/ 2367229 w 6868353"/>
                <a:gd name="connsiteY8229" fmla="*/ 5649490 h 6857985"/>
                <a:gd name="connsiteX8230" fmla="*/ 2402027 w 6868353"/>
                <a:gd name="connsiteY8230" fmla="*/ 5663349 h 6857985"/>
                <a:gd name="connsiteX8231" fmla="*/ 2472034 w 6868353"/>
                <a:gd name="connsiteY8231" fmla="*/ 5690432 h 6857985"/>
                <a:gd name="connsiteX8232" fmla="*/ 2470463 w 6868353"/>
                <a:gd name="connsiteY8232" fmla="*/ 5696123 h 6857985"/>
                <a:gd name="connsiteX8233" fmla="*/ 2536194 w 6868353"/>
                <a:gd name="connsiteY8233" fmla="*/ 5714499 h 6857985"/>
                <a:gd name="connsiteX8234" fmla="*/ 2570979 w 6868353"/>
                <a:gd name="connsiteY8234" fmla="*/ 5726363 h 6857985"/>
                <a:gd name="connsiteX8235" fmla="*/ 2589779 w 6868353"/>
                <a:gd name="connsiteY8235" fmla="*/ 5732351 h 6857985"/>
                <a:gd name="connsiteX8236" fmla="*/ 2610165 w 6868353"/>
                <a:gd name="connsiteY8236" fmla="*/ 5737335 h 6857985"/>
                <a:gd name="connsiteX8237" fmla="*/ 2630793 w 6868353"/>
                <a:gd name="connsiteY8237" fmla="*/ 5756503 h 6857985"/>
                <a:gd name="connsiteX8238" fmla="*/ 2688908 w 6868353"/>
                <a:gd name="connsiteY8238" fmla="*/ 5776451 h 6857985"/>
                <a:gd name="connsiteX8239" fmla="*/ 2738995 w 6868353"/>
                <a:gd name="connsiteY8239" fmla="*/ 5789815 h 6857985"/>
                <a:gd name="connsiteX8240" fmla="*/ 2783279 w 6868353"/>
                <a:gd name="connsiteY8240" fmla="*/ 5800730 h 6857985"/>
                <a:gd name="connsiteX8241" fmla="*/ 2804246 w 6868353"/>
                <a:gd name="connsiteY8241" fmla="*/ 5805728 h 6857985"/>
                <a:gd name="connsiteX8242" fmla="*/ 2825326 w 6868353"/>
                <a:gd name="connsiteY8242" fmla="*/ 5809465 h 6857985"/>
                <a:gd name="connsiteX8243" fmla="*/ 2915407 w 6868353"/>
                <a:gd name="connsiteY8243" fmla="*/ 5826383 h 6857985"/>
                <a:gd name="connsiteX8244" fmla="*/ 3036026 w 6868353"/>
                <a:gd name="connsiteY8244" fmla="*/ 5846670 h 6857985"/>
                <a:gd name="connsiteX8245" fmla="*/ 2942971 w 6868353"/>
                <a:gd name="connsiteY8245" fmla="*/ 5840908 h 6857985"/>
                <a:gd name="connsiteX8246" fmla="*/ 2918069 w 6868353"/>
                <a:gd name="connsiteY8246" fmla="*/ 5836222 h 6857985"/>
                <a:gd name="connsiteX8247" fmla="*/ 2893450 w 6868353"/>
                <a:gd name="connsiteY8247" fmla="*/ 5830276 h 6857985"/>
                <a:gd name="connsiteX8248" fmla="*/ 2845103 w 6868353"/>
                <a:gd name="connsiteY8248" fmla="*/ 5821074 h 6857985"/>
                <a:gd name="connsiteX8249" fmla="*/ 2883582 w 6868353"/>
                <a:gd name="connsiteY8249" fmla="*/ 5835047 h 6857985"/>
                <a:gd name="connsiteX8250" fmla="*/ 2935567 w 6868353"/>
                <a:gd name="connsiteY8250" fmla="*/ 5849672 h 6857985"/>
                <a:gd name="connsiteX8251" fmla="*/ 2919088 w 6868353"/>
                <a:gd name="connsiteY8251" fmla="*/ 5852715 h 6857985"/>
                <a:gd name="connsiteX8252" fmla="*/ 2995183 w 6868353"/>
                <a:gd name="connsiteY8252" fmla="*/ 5869081 h 6857985"/>
                <a:gd name="connsiteX8253" fmla="*/ 2947657 w 6868353"/>
                <a:gd name="connsiteY8253" fmla="*/ 5864805 h 6857985"/>
                <a:gd name="connsiteX8254" fmla="*/ 2921835 w 6868353"/>
                <a:gd name="connsiteY8254" fmla="*/ 5861875 h 6857985"/>
                <a:gd name="connsiteX8255" fmla="*/ 2902142 w 6868353"/>
                <a:gd name="connsiteY8255" fmla="*/ 5861139 h 6857985"/>
                <a:gd name="connsiteX8256" fmla="*/ 2929013 w 6868353"/>
                <a:gd name="connsiteY8256" fmla="*/ 5867976 h 6857985"/>
                <a:gd name="connsiteX8257" fmla="*/ 2954226 w 6868353"/>
                <a:gd name="connsiteY8257" fmla="*/ 5872790 h 6857985"/>
                <a:gd name="connsiteX8258" fmla="*/ 3002955 w 6868353"/>
                <a:gd name="connsiteY8258" fmla="*/ 5876414 h 6857985"/>
                <a:gd name="connsiteX8259" fmla="*/ 3006665 w 6868353"/>
                <a:gd name="connsiteY8259" fmla="*/ 5885942 h 6857985"/>
                <a:gd name="connsiteX8260" fmla="*/ 3026867 w 6868353"/>
                <a:gd name="connsiteY8260" fmla="*/ 5889439 h 6857985"/>
                <a:gd name="connsiteX8261" fmla="*/ 3047239 w 6868353"/>
                <a:gd name="connsiteY8261" fmla="*/ 5891959 h 6857985"/>
                <a:gd name="connsiteX8262" fmla="*/ 3112008 w 6868353"/>
                <a:gd name="connsiteY8262" fmla="*/ 5888405 h 6857985"/>
                <a:gd name="connsiteX8263" fmla="*/ 3051457 w 6868353"/>
                <a:gd name="connsiteY8263" fmla="*/ 5877858 h 6857985"/>
                <a:gd name="connsiteX8264" fmla="*/ 3105184 w 6868353"/>
                <a:gd name="connsiteY8264" fmla="*/ 5879104 h 6857985"/>
                <a:gd name="connsiteX8265" fmla="*/ 3131828 w 6868353"/>
                <a:gd name="connsiteY8265" fmla="*/ 5880605 h 6857985"/>
                <a:gd name="connsiteX8266" fmla="*/ 3145065 w 6868353"/>
                <a:gd name="connsiteY8266" fmla="*/ 5881525 h 6857985"/>
                <a:gd name="connsiteX8267" fmla="*/ 3158372 w 6868353"/>
                <a:gd name="connsiteY8267" fmla="*/ 5881808 h 6857985"/>
                <a:gd name="connsiteX8268" fmla="*/ 3261790 w 6868353"/>
                <a:gd name="connsiteY8268" fmla="*/ 5886183 h 6857985"/>
                <a:gd name="connsiteX8269" fmla="*/ 3357478 w 6868353"/>
                <a:gd name="connsiteY8269" fmla="*/ 5884682 h 6857985"/>
                <a:gd name="connsiteX8270" fmla="*/ 3379535 w 6868353"/>
                <a:gd name="connsiteY8270" fmla="*/ 5883564 h 6857985"/>
                <a:gd name="connsiteX8271" fmla="*/ 3400757 w 6868353"/>
                <a:gd name="connsiteY8271" fmla="*/ 5880945 h 6857985"/>
                <a:gd name="connsiteX8272" fmla="*/ 3440127 w 6868353"/>
                <a:gd name="connsiteY8272" fmla="*/ 5873611 h 6857985"/>
                <a:gd name="connsiteX8273" fmla="*/ 3384363 w 6868353"/>
                <a:gd name="connsiteY8273" fmla="*/ 5863715 h 6857985"/>
                <a:gd name="connsiteX8274" fmla="*/ 3333765 w 6868353"/>
                <a:gd name="connsiteY8274" fmla="*/ 5861974 h 6857985"/>
                <a:gd name="connsiteX8275" fmla="*/ 3288986 w 6868353"/>
                <a:gd name="connsiteY8275" fmla="*/ 5865811 h 6857985"/>
                <a:gd name="connsiteX8276" fmla="*/ 3269223 w 6868353"/>
                <a:gd name="connsiteY8276" fmla="*/ 5867963 h 6857985"/>
                <a:gd name="connsiteX8277" fmla="*/ 3251597 w 6868353"/>
                <a:gd name="connsiteY8277" fmla="*/ 5868458 h 6857985"/>
                <a:gd name="connsiteX8278" fmla="*/ 3151888 w 6868353"/>
                <a:gd name="connsiteY8278" fmla="*/ 5862300 h 6857985"/>
                <a:gd name="connsiteX8279" fmla="*/ 3063944 w 6868353"/>
                <a:gd name="connsiteY8279" fmla="*/ 5853041 h 6857985"/>
                <a:gd name="connsiteX8280" fmla="*/ 3122583 w 6868353"/>
                <a:gd name="connsiteY8280" fmla="*/ 5851158 h 6857985"/>
                <a:gd name="connsiteX8281" fmla="*/ 3146509 w 6868353"/>
                <a:gd name="connsiteY8281" fmla="*/ 5853848 h 6857985"/>
                <a:gd name="connsiteX8282" fmla="*/ 3168608 w 6868353"/>
                <a:gd name="connsiteY8282" fmla="*/ 5854910 h 6857985"/>
                <a:gd name="connsiteX8283" fmla="*/ 3195167 w 6868353"/>
                <a:gd name="connsiteY8283" fmla="*/ 5852503 h 6857985"/>
                <a:gd name="connsiteX8284" fmla="*/ 3260629 w 6868353"/>
                <a:gd name="connsiteY8284" fmla="*/ 5858166 h 6857985"/>
                <a:gd name="connsiteX8285" fmla="*/ 3314540 w 6868353"/>
                <a:gd name="connsiteY8285" fmla="*/ 5854754 h 6857985"/>
                <a:gd name="connsiteX8286" fmla="*/ 3371805 w 6868353"/>
                <a:gd name="connsiteY8286" fmla="*/ 5850450 h 6857985"/>
                <a:gd name="connsiteX8287" fmla="*/ 3388467 w 6868353"/>
                <a:gd name="connsiteY8287" fmla="*/ 5849700 h 6857985"/>
                <a:gd name="connsiteX8288" fmla="*/ 3406619 w 6868353"/>
                <a:gd name="connsiteY8288" fmla="*/ 5848454 h 6857985"/>
                <a:gd name="connsiteX8289" fmla="*/ 3448169 w 6868353"/>
                <a:gd name="connsiteY8289" fmla="*/ 5847165 h 6857985"/>
                <a:gd name="connsiteX8290" fmla="*/ 3447305 w 6868353"/>
                <a:gd name="connsiteY8290" fmla="*/ 5841347 h 6857985"/>
                <a:gd name="connsiteX8291" fmla="*/ 3502519 w 6868353"/>
                <a:gd name="connsiteY8291" fmla="*/ 5838261 h 6857985"/>
                <a:gd name="connsiteX8292" fmla="*/ 3551997 w 6868353"/>
                <a:gd name="connsiteY8292" fmla="*/ 5827246 h 6857985"/>
                <a:gd name="connsiteX8293" fmla="*/ 3537627 w 6868353"/>
                <a:gd name="connsiteY8293" fmla="*/ 5813840 h 6857985"/>
                <a:gd name="connsiteX8294" fmla="*/ 3508479 w 6868353"/>
                <a:gd name="connsiteY8294" fmla="*/ 5827883 h 6857985"/>
                <a:gd name="connsiteX8295" fmla="*/ 3430529 w 6868353"/>
                <a:gd name="connsiteY8295" fmla="*/ 5829030 h 6857985"/>
                <a:gd name="connsiteX8296" fmla="*/ 3395589 w 6868353"/>
                <a:gd name="connsiteY8296" fmla="*/ 5833037 h 6857985"/>
                <a:gd name="connsiteX8297" fmla="*/ 3386175 w 6868353"/>
                <a:gd name="connsiteY8297" fmla="*/ 5833179 h 6857985"/>
                <a:gd name="connsiteX8298" fmla="*/ 3376335 w 6868353"/>
                <a:gd name="connsiteY8298" fmla="*/ 5832173 h 6857985"/>
                <a:gd name="connsiteX8299" fmla="*/ 3354930 w 6868353"/>
                <a:gd name="connsiteY8299" fmla="*/ 5827841 h 6857985"/>
                <a:gd name="connsiteX8300" fmla="*/ 3277080 w 6868353"/>
                <a:gd name="connsiteY8300" fmla="*/ 5837001 h 6857985"/>
                <a:gd name="connsiteX8301" fmla="*/ 3245934 w 6868353"/>
                <a:gd name="connsiteY8301" fmla="*/ 5835528 h 6857985"/>
                <a:gd name="connsiteX8302" fmla="*/ 3215978 w 6868353"/>
                <a:gd name="connsiteY8302" fmla="*/ 5834467 h 6857985"/>
                <a:gd name="connsiteX8303" fmla="*/ 3170944 w 6868353"/>
                <a:gd name="connsiteY8303" fmla="*/ 5839082 h 6857985"/>
                <a:gd name="connsiteX8304" fmla="*/ 3146848 w 6868353"/>
                <a:gd name="connsiteY8304" fmla="*/ 5836689 h 6857985"/>
                <a:gd name="connsiteX8305" fmla="*/ 3123489 w 6868353"/>
                <a:gd name="connsiteY8305" fmla="*/ 5833462 h 6857985"/>
                <a:gd name="connsiteX8306" fmla="*/ 3078257 w 6868353"/>
                <a:gd name="connsiteY8306" fmla="*/ 5827728 h 6857985"/>
                <a:gd name="connsiteX8307" fmla="*/ 3034795 w 6868353"/>
                <a:gd name="connsiteY8307" fmla="*/ 5822674 h 6857985"/>
                <a:gd name="connsiteX8308" fmla="*/ 2993272 w 6868353"/>
                <a:gd name="connsiteY8308" fmla="*/ 5816048 h 6857985"/>
                <a:gd name="connsiteX8309" fmla="*/ 2952910 w 6868353"/>
                <a:gd name="connsiteY8309" fmla="*/ 5810088 h 6857985"/>
                <a:gd name="connsiteX8310" fmla="*/ 2933076 w 6868353"/>
                <a:gd name="connsiteY8310" fmla="*/ 5807313 h 6857985"/>
                <a:gd name="connsiteX8311" fmla="*/ 2923236 w 6868353"/>
                <a:gd name="connsiteY8311" fmla="*/ 5805926 h 6857985"/>
                <a:gd name="connsiteX8312" fmla="*/ 2913581 w 6868353"/>
                <a:gd name="connsiteY8312" fmla="*/ 5804043 h 6857985"/>
                <a:gd name="connsiteX8313" fmla="*/ 2837331 w 6868353"/>
                <a:gd name="connsiteY8313" fmla="*/ 5789730 h 6857985"/>
                <a:gd name="connsiteX8314" fmla="*/ 2762242 w 6868353"/>
                <a:gd name="connsiteY8314" fmla="*/ 5773110 h 6857985"/>
                <a:gd name="connsiteX8315" fmla="*/ 2724399 w 6868353"/>
                <a:gd name="connsiteY8315" fmla="*/ 5763851 h 6857985"/>
                <a:gd name="connsiteX8316" fmla="*/ 2686133 w 6868353"/>
                <a:gd name="connsiteY8316" fmla="*/ 5753502 h 6857985"/>
                <a:gd name="connsiteX8317" fmla="*/ 2607589 w 6868353"/>
                <a:gd name="connsiteY8317" fmla="*/ 5728260 h 6857985"/>
                <a:gd name="connsiteX8318" fmla="*/ 2587231 w 6868353"/>
                <a:gd name="connsiteY8318" fmla="*/ 5721266 h 6857985"/>
                <a:gd name="connsiteX8319" fmla="*/ 2566887 w 6868353"/>
                <a:gd name="connsiteY8319" fmla="*/ 5713083 h 6857985"/>
                <a:gd name="connsiteX8320" fmla="*/ 2524968 w 6868353"/>
                <a:gd name="connsiteY8320" fmla="*/ 5695883 h 6857985"/>
                <a:gd name="connsiteX8321" fmla="*/ 2487522 w 6868353"/>
                <a:gd name="connsiteY8321" fmla="*/ 5683608 h 6857985"/>
                <a:gd name="connsiteX8322" fmla="*/ 2449893 w 6868353"/>
                <a:gd name="connsiteY8322" fmla="*/ 5669069 h 6857985"/>
                <a:gd name="connsiteX8323" fmla="*/ 2372028 w 6868353"/>
                <a:gd name="connsiteY8323" fmla="*/ 5638022 h 6857985"/>
                <a:gd name="connsiteX8324" fmla="*/ 2292621 w 6868353"/>
                <a:gd name="connsiteY8324" fmla="*/ 5601384 h 6857985"/>
                <a:gd name="connsiteX8325" fmla="*/ 2272249 w 6868353"/>
                <a:gd name="connsiteY8325" fmla="*/ 5591955 h 6857985"/>
                <a:gd name="connsiteX8326" fmla="*/ 2252301 w 6868353"/>
                <a:gd name="connsiteY8326" fmla="*/ 5581380 h 6857985"/>
                <a:gd name="connsiteX8327" fmla="*/ 2211840 w 6868353"/>
                <a:gd name="connsiteY8327" fmla="*/ 5559946 h 6857985"/>
                <a:gd name="connsiteX8328" fmla="*/ 1885858 w 6868353"/>
                <a:gd name="connsiteY8328" fmla="*/ 5347249 h 6857985"/>
                <a:gd name="connsiteX8329" fmla="*/ 1584325 w 6868353"/>
                <a:gd name="connsiteY8329" fmla="*/ 5064177 h 6857985"/>
                <a:gd name="connsiteX8330" fmla="*/ 1507628 w 6868353"/>
                <a:gd name="connsiteY8330" fmla="*/ 4971588 h 6857985"/>
                <a:gd name="connsiteX8331" fmla="*/ 1511076 w 6868353"/>
                <a:gd name="connsiteY8331" fmla="*/ 4974753 h 6857985"/>
                <a:gd name="connsiteX8332" fmla="*/ 1515111 w 6868353"/>
                <a:gd name="connsiteY8332" fmla="*/ 4966209 h 6857985"/>
                <a:gd name="connsiteX8333" fmla="*/ 1553066 w 6868353"/>
                <a:gd name="connsiteY8333" fmla="*/ 5010620 h 6857985"/>
                <a:gd name="connsiteX8334" fmla="*/ 1588544 w 6868353"/>
                <a:gd name="connsiteY8334" fmla="*/ 5045631 h 6857985"/>
                <a:gd name="connsiteX8335" fmla="*/ 1621771 w 6868353"/>
                <a:gd name="connsiteY8335" fmla="*/ 5081505 h 6857985"/>
                <a:gd name="connsiteX8336" fmla="*/ 1638292 w 6868353"/>
                <a:gd name="connsiteY8336" fmla="*/ 5102543 h 6857985"/>
                <a:gd name="connsiteX8337" fmla="*/ 1656215 w 6868353"/>
                <a:gd name="connsiteY8337" fmla="*/ 5126313 h 6857985"/>
                <a:gd name="connsiteX8338" fmla="*/ 1715307 w 6868353"/>
                <a:gd name="connsiteY8338" fmla="*/ 5175438 h 6857985"/>
                <a:gd name="connsiteX8339" fmla="*/ 1734617 w 6868353"/>
                <a:gd name="connsiteY8339" fmla="*/ 5193856 h 6857985"/>
                <a:gd name="connsiteX8340" fmla="*/ 1755089 w 6868353"/>
                <a:gd name="connsiteY8340" fmla="*/ 5213436 h 6857985"/>
                <a:gd name="connsiteX8341" fmla="*/ 1796994 w 6868353"/>
                <a:gd name="connsiteY8341" fmla="*/ 5254562 h 6857985"/>
                <a:gd name="connsiteX8342" fmla="*/ 1818385 w 6868353"/>
                <a:gd name="connsiteY8342" fmla="*/ 5274155 h 6857985"/>
                <a:gd name="connsiteX8343" fmla="*/ 1839380 w 6868353"/>
                <a:gd name="connsiteY8343" fmla="*/ 5292475 h 6857985"/>
                <a:gd name="connsiteX8344" fmla="*/ 1877378 w 6868353"/>
                <a:gd name="connsiteY8344" fmla="*/ 5323988 h 6857985"/>
                <a:gd name="connsiteX8345" fmla="*/ 1893588 w 6868353"/>
                <a:gd name="connsiteY8345" fmla="*/ 5335951 h 6857985"/>
                <a:gd name="connsiteX8346" fmla="*/ 1907901 w 6868353"/>
                <a:gd name="connsiteY8346" fmla="*/ 5344021 h 6857985"/>
                <a:gd name="connsiteX8347" fmla="*/ 1927027 w 6868353"/>
                <a:gd name="connsiteY8347" fmla="*/ 5348509 h 6857985"/>
                <a:gd name="connsiteX8348" fmla="*/ 1934006 w 6868353"/>
                <a:gd name="connsiteY8348" fmla="*/ 5368711 h 6857985"/>
                <a:gd name="connsiteX8349" fmla="*/ 1986430 w 6868353"/>
                <a:gd name="connsiteY8349" fmla="*/ 5405024 h 6857985"/>
                <a:gd name="connsiteX8350" fmla="*/ 2040270 w 6868353"/>
                <a:gd name="connsiteY8350" fmla="*/ 5438916 h 6857985"/>
                <a:gd name="connsiteX8351" fmla="*/ 2066064 w 6868353"/>
                <a:gd name="connsiteY8351" fmla="*/ 5454857 h 6857985"/>
                <a:gd name="connsiteX8352" fmla="*/ 2090938 w 6868353"/>
                <a:gd name="connsiteY8352" fmla="*/ 5469142 h 6857985"/>
                <a:gd name="connsiteX8353" fmla="*/ 2136694 w 6868353"/>
                <a:gd name="connsiteY8353" fmla="*/ 5490731 h 6857985"/>
                <a:gd name="connsiteX8354" fmla="*/ 2166212 w 6868353"/>
                <a:gd name="connsiteY8354" fmla="*/ 5523434 h 6857985"/>
                <a:gd name="connsiteX8355" fmla="*/ 2186612 w 6868353"/>
                <a:gd name="connsiteY8355" fmla="*/ 5533713 h 6857985"/>
                <a:gd name="connsiteX8356" fmla="*/ 2201562 w 6868353"/>
                <a:gd name="connsiteY8356" fmla="*/ 5544245 h 6857985"/>
                <a:gd name="connsiteX8357" fmla="*/ 2239546 w 6868353"/>
                <a:gd name="connsiteY8357" fmla="*/ 5549639 h 6857985"/>
                <a:gd name="connsiteX8358" fmla="*/ 2277954 w 6868353"/>
                <a:gd name="connsiteY8358" fmla="*/ 5570153 h 6857985"/>
                <a:gd name="connsiteX8359" fmla="*/ 2320199 w 6868353"/>
                <a:gd name="connsiteY8359" fmla="*/ 5596188 h 6857985"/>
                <a:gd name="connsiteX8360" fmla="*/ 2379277 w 6868353"/>
                <a:gd name="connsiteY8360" fmla="*/ 5619972 h 6857985"/>
                <a:gd name="connsiteX8361" fmla="*/ 2397285 w 6868353"/>
                <a:gd name="connsiteY8361" fmla="*/ 5628367 h 6857985"/>
                <a:gd name="connsiteX8362" fmla="*/ 2415802 w 6868353"/>
                <a:gd name="connsiteY8362" fmla="*/ 5636465 h 6857985"/>
                <a:gd name="connsiteX8363" fmla="*/ 2451308 w 6868353"/>
                <a:gd name="connsiteY8363" fmla="*/ 5651556 h 6857985"/>
                <a:gd name="connsiteX8364" fmla="*/ 2499457 w 6868353"/>
                <a:gd name="connsiteY8364" fmla="*/ 5667257 h 6857985"/>
                <a:gd name="connsiteX8365" fmla="*/ 2515936 w 6868353"/>
                <a:gd name="connsiteY8365" fmla="*/ 5683042 h 6857985"/>
                <a:gd name="connsiteX8366" fmla="*/ 2548950 w 6868353"/>
                <a:gd name="connsiteY8366" fmla="*/ 5683410 h 6857985"/>
                <a:gd name="connsiteX8367" fmla="*/ 2519786 w 6868353"/>
                <a:gd name="connsiteY8367" fmla="*/ 5664935 h 6857985"/>
                <a:gd name="connsiteX8368" fmla="*/ 2510796 w 6868353"/>
                <a:gd name="connsiteY8368" fmla="*/ 5658026 h 6857985"/>
                <a:gd name="connsiteX8369" fmla="*/ 2489490 w 6868353"/>
                <a:gd name="connsiteY8369" fmla="*/ 5644096 h 6857985"/>
                <a:gd name="connsiteX8370" fmla="*/ 2496498 w 6868353"/>
                <a:gd name="connsiteY8370" fmla="*/ 5663024 h 6857985"/>
                <a:gd name="connsiteX8371" fmla="*/ 2430441 w 6868353"/>
                <a:gd name="connsiteY8371" fmla="*/ 5633478 h 6857985"/>
                <a:gd name="connsiteX8372" fmla="*/ 2471610 w 6868353"/>
                <a:gd name="connsiteY8372" fmla="*/ 5648782 h 6857985"/>
                <a:gd name="connsiteX8373" fmla="*/ 2453135 w 6868353"/>
                <a:gd name="connsiteY8373" fmla="*/ 5627716 h 6857985"/>
                <a:gd name="connsiteX8374" fmla="*/ 2395189 w 6868353"/>
                <a:gd name="connsiteY8374" fmla="*/ 5601681 h 6857985"/>
                <a:gd name="connsiteX8375" fmla="*/ 2357022 w 6868353"/>
                <a:gd name="connsiteY8375" fmla="*/ 5588798 h 6857985"/>
                <a:gd name="connsiteX8376" fmla="*/ 2393887 w 6868353"/>
                <a:gd name="connsiteY8376" fmla="*/ 5611959 h 6857985"/>
                <a:gd name="connsiteX8377" fmla="*/ 2425839 w 6868353"/>
                <a:gd name="connsiteY8377" fmla="*/ 5634596 h 6857985"/>
                <a:gd name="connsiteX8378" fmla="*/ 2396648 w 6868353"/>
                <a:gd name="connsiteY8378" fmla="*/ 5618910 h 6857985"/>
                <a:gd name="connsiteX8379" fmla="*/ 2367625 w 6868353"/>
                <a:gd name="connsiteY8379" fmla="*/ 5603691 h 6857985"/>
                <a:gd name="connsiteX8380" fmla="*/ 2334158 w 6868353"/>
                <a:gd name="connsiteY8380" fmla="*/ 5593498 h 6857985"/>
                <a:gd name="connsiteX8381" fmla="*/ 2311138 w 6868353"/>
                <a:gd name="connsiteY8381" fmla="*/ 5571540 h 6857985"/>
                <a:gd name="connsiteX8382" fmla="*/ 2302163 w 6868353"/>
                <a:gd name="connsiteY8382" fmla="*/ 5561687 h 6857985"/>
                <a:gd name="connsiteX8383" fmla="*/ 2295835 w 6868353"/>
                <a:gd name="connsiteY8383" fmla="*/ 5555231 h 6857985"/>
                <a:gd name="connsiteX8384" fmla="*/ 2287666 w 6868353"/>
                <a:gd name="connsiteY8384" fmla="*/ 5546553 h 6857985"/>
                <a:gd name="connsiteX8385" fmla="*/ 2325650 w 6868353"/>
                <a:gd name="connsiteY8385" fmla="*/ 5560809 h 6857985"/>
                <a:gd name="connsiteX8386" fmla="*/ 2372651 w 6868353"/>
                <a:gd name="connsiteY8386" fmla="*/ 5580403 h 6857985"/>
                <a:gd name="connsiteX8387" fmla="*/ 2390985 w 6868353"/>
                <a:gd name="connsiteY8387" fmla="*/ 5589364 h 6857985"/>
                <a:gd name="connsiteX8388" fmla="*/ 2410238 w 6868353"/>
                <a:gd name="connsiteY8388" fmla="*/ 5598411 h 6857985"/>
                <a:gd name="connsiteX8389" fmla="*/ 2450586 w 6868353"/>
                <a:gd name="connsiteY8389" fmla="*/ 5616249 h 6857985"/>
                <a:gd name="connsiteX8390" fmla="*/ 2530687 w 6868353"/>
                <a:gd name="connsiteY8390" fmla="*/ 5650268 h 6857985"/>
                <a:gd name="connsiteX8391" fmla="*/ 2598528 w 6868353"/>
                <a:gd name="connsiteY8391" fmla="*/ 5673854 h 6857985"/>
                <a:gd name="connsiteX8392" fmla="*/ 2611709 w 6868353"/>
                <a:gd name="connsiteY8392" fmla="*/ 5677464 h 6857985"/>
                <a:gd name="connsiteX8393" fmla="*/ 2623148 w 6868353"/>
                <a:gd name="connsiteY8393" fmla="*/ 5679403 h 6857985"/>
                <a:gd name="connsiteX8394" fmla="*/ 2639074 w 6868353"/>
                <a:gd name="connsiteY8394" fmla="*/ 5679658 h 6857985"/>
                <a:gd name="connsiteX8395" fmla="*/ 2708897 w 6868353"/>
                <a:gd name="connsiteY8395" fmla="*/ 5705085 h 6857985"/>
                <a:gd name="connsiteX8396" fmla="*/ 2737948 w 6868353"/>
                <a:gd name="connsiteY8396" fmla="*/ 5711115 h 6857985"/>
                <a:gd name="connsiteX8397" fmla="*/ 2763416 w 6868353"/>
                <a:gd name="connsiteY8397" fmla="*/ 5715731 h 6857985"/>
                <a:gd name="connsiteX8398" fmla="*/ 2787625 w 6868353"/>
                <a:gd name="connsiteY8398" fmla="*/ 5737618 h 6857985"/>
                <a:gd name="connsiteX8399" fmla="*/ 2822239 w 6868353"/>
                <a:gd name="connsiteY8399" fmla="*/ 5744442 h 6857985"/>
                <a:gd name="connsiteX8400" fmla="*/ 2797861 w 6868353"/>
                <a:gd name="connsiteY8400" fmla="*/ 5722413 h 6857985"/>
                <a:gd name="connsiteX8401" fmla="*/ 2830578 w 6868353"/>
                <a:gd name="connsiteY8401" fmla="*/ 5732365 h 6857985"/>
                <a:gd name="connsiteX8402" fmla="*/ 2853682 w 6868353"/>
                <a:gd name="connsiteY8402" fmla="*/ 5745602 h 6857985"/>
                <a:gd name="connsiteX8403" fmla="*/ 2919471 w 6868353"/>
                <a:gd name="connsiteY8403" fmla="*/ 5745546 h 6857985"/>
                <a:gd name="connsiteX8404" fmla="*/ 2972730 w 6868353"/>
                <a:gd name="connsiteY8404" fmla="*/ 5754946 h 6857985"/>
                <a:gd name="connsiteX8405" fmla="*/ 3015824 w 6868353"/>
                <a:gd name="connsiteY8405" fmla="*/ 5760496 h 6857985"/>
                <a:gd name="connsiteX8406" fmla="*/ 3045936 w 6868353"/>
                <a:gd name="connsiteY8406" fmla="*/ 5777683 h 6857985"/>
                <a:gd name="connsiteX8407" fmla="*/ 3046064 w 6868353"/>
                <a:gd name="connsiteY8407" fmla="*/ 5773138 h 6857985"/>
                <a:gd name="connsiteX8408" fmla="*/ 3031128 w 6868353"/>
                <a:gd name="connsiteY8408" fmla="*/ 5763200 h 6857985"/>
                <a:gd name="connsiteX8409" fmla="*/ 3048867 w 6868353"/>
                <a:gd name="connsiteY8409" fmla="*/ 5765210 h 6857985"/>
                <a:gd name="connsiteX8410" fmla="*/ 3071617 w 6868353"/>
                <a:gd name="connsiteY8410" fmla="*/ 5766300 h 6857985"/>
                <a:gd name="connsiteX8411" fmla="*/ 3124183 w 6868353"/>
                <a:gd name="connsiteY8411" fmla="*/ 5769556 h 6857985"/>
                <a:gd name="connsiteX8412" fmla="*/ 3150388 w 6868353"/>
                <a:gd name="connsiteY8412" fmla="*/ 5772190 h 6857985"/>
                <a:gd name="connsiteX8413" fmla="*/ 3162704 w 6868353"/>
                <a:gd name="connsiteY8413" fmla="*/ 5773803 h 6857985"/>
                <a:gd name="connsiteX8414" fmla="*/ 3174313 w 6868353"/>
                <a:gd name="connsiteY8414" fmla="*/ 5775007 h 6857985"/>
                <a:gd name="connsiteX8415" fmla="*/ 3208177 w 6868353"/>
                <a:gd name="connsiteY8415" fmla="*/ 5783529 h 6857985"/>
                <a:gd name="connsiteX8416" fmla="*/ 3234509 w 6868353"/>
                <a:gd name="connsiteY8416" fmla="*/ 5770845 h 6857985"/>
                <a:gd name="connsiteX8417" fmla="*/ 3265457 w 6868353"/>
                <a:gd name="connsiteY8417" fmla="*/ 5779028 h 6857985"/>
                <a:gd name="connsiteX8418" fmla="*/ 3306258 w 6868353"/>
                <a:gd name="connsiteY8418" fmla="*/ 5775389 h 6857985"/>
                <a:gd name="connsiteX8419" fmla="*/ 3371947 w 6868353"/>
                <a:gd name="connsiteY8419" fmla="*/ 5770122 h 6857985"/>
                <a:gd name="connsiteX8420" fmla="*/ 3386599 w 6868353"/>
                <a:gd name="connsiteY8420" fmla="*/ 5769896 h 6857985"/>
                <a:gd name="connsiteX8421" fmla="*/ 3402115 w 6868353"/>
                <a:gd name="connsiteY8421" fmla="*/ 5769188 h 6857985"/>
                <a:gd name="connsiteX8422" fmla="*/ 3434011 w 6868353"/>
                <a:gd name="connsiteY8422" fmla="*/ 5767942 h 6857985"/>
                <a:gd name="connsiteX8423" fmla="*/ 3490059 w 6868353"/>
                <a:gd name="connsiteY8423" fmla="*/ 5764644 h 6857985"/>
                <a:gd name="connsiteX8424" fmla="*/ 3510913 w 6868353"/>
                <a:gd name="connsiteY8424" fmla="*/ 5758825 h 6857985"/>
                <a:gd name="connsiteX8425" fmla="*/ 3530479 w 6868353"/>
                <a:gd name="connsiteY8425" fmla="*/ 5753262 h 6857985"/>
                <a:gd name="connsiteX8426" fmla="*/ 3550171 w 6868353"/>
                <a:gd name="connsiteY8426" fmla="*/ 5754408 h 6857985"/>
                <a:gd name="connsiteX8427" fmla="*/ 3558623 w 6868353"/>
                <a:gd name="connsiteY8427" fmla="*/ 5755810 h 6857985"/>
                <a:gd name="connsiteX8428" fmla="*/ 3561935 w 6868353"/>
                <a:gd name="connsiteY8428" fmla="*/ 5756532 h 6857985"/>
                <a:gd name="connsiteX8429" fmla="*/ 3597979 w 6868353"/>
                <a:gd name="connsiteY8429" fmla="*/ 5743974 h 6857985"/>
                <a:gd name="connsiteX8430" fmla="*/ 3618535 w 6868353"/>
                <a:gd name="connsiteY8430" fmla="*/ 5738821 h 6857985"/>
                <a:gd name="connsiteX8431" fmla="*/ 3657369 w 6868353"/>
                <a:gd name="connsiteY8431" fmla="*/ 5735055 h 6857985"/>
                <a:gd name="connsiteX8432" fmla="*/ 3611939 w 6868353"/>
                <a:gd name="connsiteY8432" fmla="*/ 5720516 h 6857985"/>
                <a:gd name="connsiteX8433" fmla="*/ 3603799 w 6868353"/>
                <a:gd name="connsiteY8433" fmla="*/ 5735749 h 6857985"/>
                <a:gd name="connsiteX8434" fmla="*/ 3527507 w 6868353"/>
                <a:gd name="connsiteY8434" fmla="*/ 5736018 h 6857985"/>
                <a:gd name="connsiteX8435" fmla="*/ 3498711 w 6868353"/>
                <a:gd name="connsiteY8435" fmla="*/ 5740095 h 6857985"/>
                <a:gd name="connsiteX8436" fmla="*/ 3483235 w 6868353"/>
                <a:gd name="connsiteY8436" fmla="*/ 5744427 h 6857985"/>
                <a:gd name="connsiteX8437" fmla="*/ 3505591 w 6868353"/>
                <a:gd name="connsiteY8437" fmla="*/ 5745489 h 6857985"/>
                <a:gd name="connsiteX8438" fmla="*/ 3521915 w 6868353"/>
                <a:gd name="connsiteY8438" fmla="*/ 5748179 h 6857985"/>
                <a:gd name="connsiteX8439" fmla="*/ 3505747 w 6868353"/>
                <a:gd name="connsiteY8439" fmla="*/ 5749963 h 6857985"/>
                <a:gd name="connsiteX8440" fmla="*/ 3490823 w 6868353"/>
                <a:gd name="connsiteY8440" fmla="*/ 5751081 h 6857985"/>
                <a:gd name="connsiteX8441" fmla="*/ 3462311 w 6868353"/>
                <a:gd name="connsiteY8441" fmla="*/ 5753445 h 6857985"/>
                <a:gd name="connsiteX8442" fmla="*/ 3393579 w 6868353"/>
                <a:gd name="connsiteY8442" fmla="*/ 5758797 h 6857985"/>
                <a:gd name="connsiteX8443" fmla="*/ 3415721 w 6868353"/>
                <a:gd name="connsiteY8443" fmla="*/ 5752242 h 6857985"/>
                <a:gd name="connsiteX8444" fmla="*/ 3374863 w 6868353"/>
                <a:gd name="connsiteY8444" fmla="*/ 5761458 h 6857985"/>
                <a:gd name="connsiteX8445" fmla="*/ 3318036 w 6868353"/>
                <a:gd name="connsiteY8445" fmla="*/ 5763101 h 6857985"/>
                <a:gd name="connsiteX8446" fmla="*/ 3305352 w 6868353"/>
                <a:gd name="connsiteY8446" fmla="*/ 5748307 h 6857985"/>
                <a:gd name="connsiteX8447" fmla="*/ 3306753 w 6868353"/>
                <a:gd name="connsiteY8447" fmla="*/ 5765776 h 6857985"/>
                <a:gd name="connsiteX8448" fmla="*/ 3222405 w 6868353"/>
                <a:gd name="connsiteY8448" fmla="*/ 5755385 h 6857985"/>
                <a:gd name="connsiteX8449" fmla="*/ 3173082 w 6868353"/>
                <a:gd name="connsiteY8449" fmla="*/ 5765422 h 6857985"/>
                <a:gd name="connsiteX8450" fmla="*/ 3147514 w 6868353"/>
                <a:gd name="connsiteY8450" fmla="*/ 5763794 h 6857985"/>
                <a:gd name="connsiteX8451" fmla="*/ 3121507 w 6868353"/>
                <a:gd name="connsiteY8451" fmla="*/ 5759845 h 6857985"/>
                <a:gd name="connsiteX8452" fmla="*/ 3077747 w 6868353"/>
                <a:gd name="connsiteY8452" fmla="*/ 5746452 h 6857985"/>
                <a:gd name="connsiteX8453" fmla="*/ 2966713 w 6868353"/>
                <a:gd name="connsiteY8453" fmla="*/ 5743068 h 6857985"/>
                <a:gd name="connsiteX8454" fmla="*/ 2942250 w 6868353"/>
                <a:gd name="connsiteY8454" fmla="*/ 5733045 h 6857985"/>
                <a:gd name="connsiteX8455" fmla="*/ 2936233 w 6868353"/>
                <a:gd name="connsiteY8455" fmla="*/ 5737561 h 6857985"/>
                <a:gd name="connsiteX8456" fmla="*/ 2899084 w 6868353"/>
                <a:gd name="connsiteY8456" fmla="*/ 5723050 h 6857985"/>
                <a:gd name="connsiteX8457" fmla="*/ 2845344 w 6868353"/>
                <a:gd name="connsiteY8457" fmla="*/ 5723914 h 6857985"/>
                <a:gd name="connsiteX8458" fmla="*/ 2791632 w 6868353"/>
                <a:gd name="connsiteY8458" fmla="*/ 5710323 h 6857985"/>
                <a:gd name="connsiteX8459" fmla="*/ 2732922 w 6868353"/>
                <a:gd name="connsiteY8459" fmla="*/ 5686185 h 6857985"/>
                <a:gd name="connsiteX8460" fmla="*/ 2753606 w 6868353"/>
                <a:gd name="connsiteY8460" fmla="*/ 5703966 h 6857985"/>
                <a:gd name="connsiteX8461" fmla="*/ 2726735 w 6868353"/>
                <a:gd name="connsiteY8461" fmla="*/ 5695160 h 6857985"/>
                <a:gd name="connsiteX8462" fmla="*/ 2693622 w 6868353"/>
                <a:gd name="connsiteY8462" fmla="*/ 5685632 h 6857985"/>
                <a:gd name="connsiteX8463" fmla="*/ 2673802 w 6868353"/>
                <a:gd name="connsiteY8463" fmla="*/ 5666704 h 6857985"/>
                <a:gd name="connsiteX8464" fmla="*/ 2659631 w 6868353"/>
                <a:gd name="connsiteY8464" fmla="*/ 5677322 h 6857985"/>
                <a:gd name="connsiteX8465" fmla="*/ 2647186 w 6868353"/>
                <a:gd name="connsiteY8465" fmla="*/ 5660928 h 6857985"/>
                <a:gd name="connsiteX8466" fmla="*/ 2572224 w 6868353"/>
                <a:gd name="connsiteY8466" fmla="*/ 5632317 h 6857985"/>
                <a:gd name="connsiteX8467" fmla="*/ 2490212 w 6868353"/>
                <a:gd name="connsiteY8467" fmla="*/ 5586986 h 6857985"/>
                <a:gd name="connsiteX8468" fmla="*/ 2435636 w 6868353"/>
                <a:gd name="connsiteY8468" fmla="*/ 5591304 h 6857985"/>
                <a:gd name="connsiteX8469" fmla="*/ 2468042 w 6868353"/>
                <a:gd name="connsiteY8469" fmla="*/ 5592988 h 6857985"/>
                <a:gd name="connsiteX8470" fmla="*/ 2492279 w 6868353"/>
                <a:gd name="connsiteY8470" fmla="*/ 5607047 h 6857985"/>
                <a:gd name="connsiteX8471" fmla="*/ 2433852 w 6868353"/>
                <a:gd name="connsiteY8471" fmla="*/ 5596839 h 6857985"/>
                <a:gd name="connsiteX8472" fmla="*/ 2414740 w 6868353"/>
                <a:gd name="connsiteY8472" fmla="*/ 5580516 h 6857985"/>
                <a:gd name="connsiteX8473" fmla="*/ 2403556 w 6868353"/>
                <a:gd name="connsiteY8473" fmla="*/ 5563556 h 6857985"/>
                <a:gd name="connsiteX8474" fmla="*/ 2415646 w 6868353"/>
                <a:gd name="connsiteY8474" fmla="*/ 5566671 h 6857985"/>
                <a:gd name="connsiteX8475" fmla="*/ 2436557 w 6868353"/>
                <a:gd name="connsiteY8475" fmla="*/ 5575787 h 6857985"/>
                <a:gd name="connsiteX8476" fmla="*/ 2425896 w 6868353"/>
                <a:gd name="connsiteY8476" fmla="*/ 5558389 h 6857985"/>
                <a:gd name="connsiteX8477" fmla="*/ 2372793 w 6868353"/>
                <a:gd name="connsiteY8477" fmla="*/ 5537082 h 6857985"/>
                <a:gd name="connsiteX8478" fmla="*/ 2319066 w 6868353"/>
                <a:gd name="connsiteY8478" fmla="*/ 5520815 h 6857985"/>
                <a:gd name="connsiteX8479" fmla="*/ 2277869 w 6868353"/>
                <a:gd name="connsiteY8479" fmla="*/ 5487348 h 6857985"/>
                <a:gd name="connsiteX8480" fmla="*/ 2275618 w 6868353"/>
                <a:gd name="connsiteY8480" fmla="*/ 5502807 h 6857985"/>
                <a:gd name="connsiteX8481" fmla="*/ 2298397 w 6868353"/>
                <a:gd name="connsiteY8481" fmla="*/ 5509107 h 6857985"/>
                <a:gd name="connsiteX8482" fmla="*/ 2305178 w 6868353"/>
                <a:gd name="connsiteY8482" fmla="*/ 5520122 h 6857985"/>
                <a:gd name="connsiteX8483" fmla="*/ 2319165 w 6868353"/>
                <a:gd name="connsiteY8483" fmla="*/ 5531447 h 6857985"/>
                <a:gd name="connsiteX8484" fmla="*/ 2350778 w 6868353"/>
                <a:gd name="connsiteY8484" fmla="*/ 5559563 h 6857985"/>
                <a:gd name="connsiteX8485" fmla="*/ 2322309 w 6868353"/>
                <a:gd name="connsiteY8485" fmla="*/ 5545180 h 6857985"/>
                <a:gd name="connsiteX8486" fmla="*/ 2307698 w 6868353"/>
                <a:gd name="connsiteY8486" fmla="*/ 5537719 h 6857985"/>
                <a:gd name="connsiteX8487" fmla="*/ 2293768 w 6868353"/>
                <a:gd name="connsiteY8487" fmla="*/ 5529791 h 6857985"/>
                <a:gd name="connsiteX8488" fmla="*/ 2247983 w 6868353"/>
                <a:gd name="connsiteY8488" fmla="*/ 5507140 h 6857985"/>
                <a:gd name="connsiteX8489" fmla="*/ 2300903 w 6868353"/>
                <a:gd name="connsiteY8489" fmla="*/ 5523987 h 6857985"/>
                <a:gd name="connsiteX8490" fmla="*/ 2215932 w 6868353"/>
                <a:gd name="connsiteY8490" fmla="*/ 5461936 h 6857985"/>
                <a:gd name="connsiteX8491" fmla="*/ 2254892 w 6868353"/>
                <a:gd name="connsiteY8491" fmla="*/ 5491001 h 6857985"/>
                <a:gd name="connsiteX8492" fmla="*/ 2220264 w 6868353"/>
                <a:gd name="connsiteY8492" fmla="*/ 5458949 h 6857985"/>
                <a:gd name="connsiteX8493" fmla="*/ 2185055 w 6868353"/>
                <a:gd name="connsiteY8493" fmla="*/ 5435320 h 6857985"/>
                <a:gd name="connsiteX8494" fmla="*/ 2138591 w 6868353"/>
                <a:gd name="connsiteY8494" fmla="*/ 5404826 h 6857985"/>
                <a:gd name="connsiteX8495" fmla="*/ 2115402 w 6868353"/>
                <a:gd name="connsiteY8495" fmla="*/ 5389140 h 6857985"/>
                <a:gd name="connsiteX8496" fmla="*/ 2092156 w 6868353"/>
                <a:gd name="connsiteY8496" fmla="*/ 5373312 h 6857985"/>
                <a:gd name="connsiteX8497" fmla="*/ 2044772 w 6868353"/>
                <a:gd name="connsiteY8497" fmla="*/ 5342294 h 6857985"/>
                <a:gd name="connsiteX8498" fmla="*/ 1998322 w 6868353"/>
                <a:gd name="connsiteY8498" fmla="*/ 5309747 h 6857985"/>
                <a:gd name="connsiteX8499" fmla="*/ 1951646 w 6868353"/>
                <a:gd name="connsiteY8499" fmla="*/ 5277341 h 6857985"/>
                <a:gd name="connsiteX8500" fmla="*/ 1906895 w 6868353"/>
                <a:gd name="connsiteY8500" fmla="*/ 5243052 h 6857985"/>
                <a:gd name="connsiteX8501" fmla="*/ 1862739 w 6868353"/>
                <a:gd name="connsiteY8501" fmla="*/ 5208693 h 6857985"/>
                <a:gd name="connsiteX8502" fmla="*/ 1821500 w 6868353"/>
                <a:gd name="connsiteY8502" fmla="*/ 5172337 h 6857985"/>
                <a:gd name="connsiteX8503" fmla="*/ 1762875 w 6868353"/>
                <a:gd name="connsiteY8503" fmla="*/ 5136760 h 6857985"/>
                <a:gd name="connsiteX8504" fmla="*/ 1775730 w 6868353"/>
                <a:gd name="connsiteY8504" fmla="*/ 5133250 h 6857985"/>
                <a:gd name="connsiteX8505" fmla="*/ 1712277 w 6868353"/>
                <a:gd name="connsiteY8505" fmla="*/ 5058868 h 6857985"/>
                <a:gd name="connsiteX8506" fmla="*/ 1724580 w 6868353"/>
                <a:gd name="connsiteY8506" fmla="*/ 5100972 h 6857985"/>
                <a:gd name="connsiteX8507" fmla="*/ 1704024 w 6868353"/>
                <a:gd name="connsiteY8507" fmla="*/ 5079707 h 6857985"/>
                <a:gd name="connsiteX8508" fmla="*/ 1689102 w 6868353"/>
                <a:gd name="connsiteY8508" fmla="*/ 5062846 h 6857985"/>
                <a:gd name="connsiteX8509" fmla="*/ 1673671 w 6868353"/>
                <a:gd name="connsiteY8509" fmla="*/ 5042361 h 6857985"/>
                <a:gd name="connsiteX8510" fmla="*/ 1705694 w 6868353"/>
                <a:gd name="connsiteY8510" fmla="*/ 5072954 h 6857985"/>
                <a:gd name="connsiteX8511" fmla="*/ 1701022 w 6868353"/>
                <a:gd name="connsiteY8511" fmla="*/ 5047259 h 6857985"/>
                <a:gd name="connsiteX8512" fmla="*/ 1650184 w 6868353"/>
                <a:gd name="connsiteY8512" fmla="*/ 4994368 h 6857985"/>
                <a:gd name="connsiteX8513" fmla="*/ 1614367 w 6868353"/>
                <a:gd name="connsiteY8513" fmla="*/ 4953270 h 6857985"/>
                <a:gd name="connsiteX8514" fmla="*/ 1578521 w 6868353"/>
                <a:gd name="connsiteY8514" fmla="*/ 4901539 h 6857985"/>
                <a:gd name="connsiteX8515" fmla="*/ 1572200 w 6868353"/>
                <a:gd name="connsiteY8515" fmla="*/ 4889140 h 6857985"/>
                <a:gd name="connsiteX8516" fmla="*/ 1571849 w 6868353"/>
                <a:gd name="connsiteY8516" fmla="*/ 4888033 h 6857985"/>
                <a:gd name="connsiteX8517" fmla="*/ 1591177 w 6868353"/>
                <a:gd name="connsiteY8517" fmla="*/ 4912370 h 6857985"/>
                <a:gd name="connsiteX8518" fmla="*/ 1574797 w 6868353"/>
                <a:gd name="connsiteY8518" fmla="*/ 4877755 h 6857985"/>
                <a:gd name="connsiteX8519" fmla="*/ 1601215 w 6868353"/>
                <a:gd name="connsiteY8519" fmla="*/ 4925069 h 6857985"/>
                <a:gd name="connsiteX8520" fmla="*/ 1631369 w 6868353"/>
                <a:gd name="connsiteY8520" fmla="*/ 4963052 h 6857985"/>
                <a:gd name="connsiteX8521" fmla="*/ 1632516 w 6868353"/>
                <a:gd name="connsiteY8521" fmla="*/ 4955875 h 6857985"/>
                <a:gd name="connsiteX8522" fmla="*/ 1633889 w 6868353"/>
                <a:gd name="connsiteY8522" fmla="*/ 4942935 h 6857985"/>
                <a:gd name="connsiteX8523" fmla="*/ 1641180 w 6868353"/>
                <a:gd name="connsiteY8523" fmla="*/ 4953596 h 6857985"/>
                <a:gd name="connsiteX8524" fmla="*/ 1648075 w 6868353"/>
                <a:gd name="connsiteY8524" fmla="*/ 4962444 h 6857985"/>
                <a:gd name="connsiteX8525" fmla="*/ 1659641 w 6868353"/>
                <a:gd name="connsiteY8525" fmla="*/ 4976686 h 6857985"/>
                <a:gd name="connsiteX8526" fmla="*/ 1678031 w 6868353"/>
                <a:gd name="connsiteY8526" fmla="*/ 4997100 h 6857985"/>
                <a:gd name="connsiteX8527" fmla="*/ 1697837 w 6868353"/>
                <a:gd name="connsiteY8527" fmla="*/ 5017770 h 6857985"/>
                <a:gd name="connsiteX8528" fmla="*/ 1729139 w 6868353"/>
                <a:gd name="connsiteY8528" fmla="*/ 5051251 h 6857985"/>
                <a:gd name="connsiteX8529" fmla="*/ 1754182 w 6868353"/>
                <a:gd name="connsiteY8529" fmla="*/ 5089816 h 6857985"/>
                <a:gd name="connsiteX8530" fmla="*/ 1744881 w 6868353"/>
                <a:gd name="connsiteY8530" fmla="*/ 5063413 h 6857985"/>
                <a:gd name="connsiteX8531" fmla="*/ 1788499 w 6868353"/>
                <a:gd name="connsiteY8531" fmla="*/ 5105870 h 6857985"/>
                <a:gd name="connsiteX8532" fmla="*/ 1808942 w 6868353"/>
                <a:gd name="connsiteY8532" fmla="*/ 5124402 h 6857985"/>
                <a:gd name="connsiteX8533" fmla="*/ 1829244 w 6868353"/>
                <a:gd name="connsiteY8533" fmla="*/ 5142069 h 6857985"/>
                <a:gd name="connsiteX8534" fmla="*/ 1870837 w 6868353"/>
                <a:gd name="connsiteY8534" fmla="*/ 5178425 h 6857985"/>
                <a:gd name="connsiteX8535" fmla="*/ 1894182 w 6868353"/>
                <a:gd name="connsiteY8535" fmla="*/ 5197594 h 6857985"/>
                <a:gd name="connsiteX8536" fmla="*/ 1920146 w 6868353"/>
                <a:gd name="connsiteY8536" fmla="*/ 5218150 h 6857985"/>
                <a:gd name="connsiteX8537" fmla="*/ 1931670 w 6868353"/>
                <a:gd name="connsiteY8537" fmla="*/ 5243364 h 6857985"/>
                <a:gd name="connsiteX8538" fmla="*/ 1997968 w 6868353"/>
                <a:gd name="connsiteY8538" fmla="*/ 5278516 h 6857985"/>
                <a:gd name="connsiteX8539" fmla="*/ 2036632 w 6868353"/>
                <a:gd name="connsiteY8539" fmla="*/ 5310568 h 6857985"/>
                <a:gd name="connsiteX8540" fmla="*/ 2057329 w 6868353"/>
                <a:gd name="connsiteY8540" fmla="*/ 5325928 h 6857985"/>
                <a:gd name="connsiteX8541" fmla="*/ 2079301 w 6868353"/>
                <a:gd name="connsiteY8541" fmla="*/ 5340227 h 6857985"/>
                <a:gd name="connsiteX8542" fmla="*/ 2124335 w 6868353"/>
                <a:gd name="connsiteY8542" fmla="*/ 5368626 h 6857985"/>
                <a:gd name="connsiteX8543" fmla="*/ 2147185 w 6868353"/>
                <a:gd name="connsiteY8543" fmla="*/ 5382811 h 6857985"/>
                <a:gd name="connsiteX8544" fmla="*/ 2170869 w 6868353"/>
                <a:gd name="connsiteY8544" fmla="*/ 5396048 h 6857985"/>
                <a:gd name="connsiteX8545" fmla="*/ 2351076 w 6868353"/>
                <a:gd name="connsiteY8545" fmla="*/ 5514176 h 6857985"/>
                <a:gd name="connsiteX8546" fmla="*/ 2341251 w 6868353"/>
                <a:gd name="connsiteY8546" fmla="*/ 5496239 h 6857985"/>
                <a:gd name="connsiteX8547" fmla="*/ 2391976 w 6868353"/>
                <a:gd name="connsiteY8547" fmla="*/ 5515251 h 6857985"/>
                <a:gd name="connsiteX8548" fmla="*/ 2413240 w 6868353"/>
                <a:gd name="connsiteY8548" fmla="*/ 5535864 h 6857985"/>
                <a:gd name="connsiteX8549" fmla="*/ 2423872 w 6868353"/>
                <a:gd name="connsiteY8549" fmla="*/ 5531915 h 6857985"/>
                <a:gd name="connsiteX8550" fmla="*/ 2433527 w 6868353"/>
                <a:gd name="connsiteY8550" fmla="*/ 5535822 h 6857985"/>
                <a:gd name="connsiteX8551" fmla="*/ 2445405 w 6868353"/>
                <a:gd name="connsiteY8551" fmla="*/ 5540366 h 6857985"/>
                <a:gd name="connsiteX8552" fmla="*/ 2473124 w 6868353"/>
                <a:gd name="connsiteY8552" fmla="*/ 5551692 h 6857985"/>
                <a:gd name="connsiteX8553" fmla="*/ 2531169 w 6868353"/>
                <a:gd name="connsiteY8553" fmla="*/ 5574556 h 6857985"/>
                <a:gd name="connsiteX8554" fmla="*/ 2568657 w 6868353"/>
                <a:gd name="connsiteY8554" fmla="*/ 5578846 h 6857985"/>
                <a:gd name="connsiteX8555" fmla="*/ 2610151 w 6868353"/>
                <a:gd name="connsiteY8555" fmla="*/ 5602191 h 6857985"/>
                <a:gd name="connsiteX8556" fmla="*/ 2629037 w 6868353"/>
                <a:gd name="connsiteY8556" fmla="*/ 5606409 h 6857985"/>
                <a:gd name="connsiteX8557" fmla="*/ 2647200 w 6868353"/>
                <a:gd name="connsiteY8557" fmla="*/ 5609000 h 6857985"/>
                <a:gd name="connsiteX8558" fmla="*/ 2737353 w 6868353"/>
                <a:gd name="connsiteY8558" fmla="*/ 5642736 h 6857985"/>
                <a:gd name="connsiteX8559" fmla="*/ 2805265 w 6868353"/>
                <a:gd name="connsiteY8559" fmla="*/ 5648980 h 6857985"/>
                <a:gd name="connsiteX8560" fmla="*/ 2869170 w 6868353"/>
                <a:gd name="connsiteY8560" fmla="*/ 5673840 h 6857985"/>
                <a:gd name="connsiteX8561" fmla="*/ 2915563 w 6868353"/>
                <a:gd name="connsiteY8561" fmla="*/ 5676133 h 6857985"/>
                <a:gd name="connsiteX8562" fmla="*/ 2936544 w 6868353"/>
                <a:gd name="connsiteY8562" fmla="*/ 5692867 h 6857985"/>
                <a:gd name="connsiteX8563" fmla="*/ 2962806 w 6868353"/>
                <a:gd name="connsiteY8563" fmla="*/ 5695316 h 6857985"/>
                <a:gd name="connsiteX8564" fmla="*/ 2952995 w 6868353"/>
                <a:gd name="connsiteY8564" fmla="*/ 5689823 h 6857985"/>
                <a:gd name="connsiteX8565" fmla="*/ 2945081 w 6868353"/>
                <a:gd name="connsiteY8565" fmla="*/ 5682886 h 6857985"/>
                <a:gd name="connsiteX8566" fmla="*/ 2955883 w 6868353"/>
                <a:gd name="connsiteY8566" fmla="*/ 5686610 h 6857985"/>
                <a:gd name="connsiteX8567" fmla="*/ 2966387 w 6868353"/>
                <a:gd name="connsiteY8567" fmla="*/ 5689370 h 6857985"/>
                <a:gd name="connsiteX8568" fmla="*/ 2986151 w 6868353"/>
                <a:gd name="connsiteY8568" fmla="*/ 5693943 h 6857985"/>
                <a:gd name="connsiteX8569" fmla="*/ 3021374 w 6868353"/>
                <a:gd name="connsiteY8569" fmla="*/ 5699917 h 6857985"/>
                <a:gd name="connsiteX8570" fmla="*/ 3081018 w 6868353"/>
                <a:gd name="connsiteY8570" fmla="*/ 5703315 h 6857985"/>
                <a:gd name="connsiteX8571" fmla="*/ 3138694 w 6868353"/>
                <a:gd name="connsiteY8571" fmla="*/ 5704858 h 6857985"/>
                <a:gd name="connsiteX8572" fmla="*/ 3171411 w 6868353"/>
                <a:gd name="connsiteY8572" fmla="*/ 5709601 h 6857985"/>
                <a:gd name="connsiteX8573" fmla="*/ 3194288 w 6868353"/>
                <a:gd name="connsiteY8573" fmla="*/ 5713802 h 6857985"/>
                <a:gd name="connsiteX8574" fmla="*/ 3183529 w 6868353"/>
                <a:gd name="connsiteY8574" fmla="*/ 5714896 h 6857985"/>
                <a:gd name="connsiteX8575" fmla="*/ 3172020 w 6868353"/>
                <a:gd name="connsiteY8575" fmla="*/ 5716070 h 6857985"/>
                <a:gd name="connsiteX8576" fmla="*/ 3157339 w 6868353"/>
                <a:gd name="connsiteY8576" fmla="*/ 5712319 h 6857985"/>
                <a:gd name="connsiteX8577" fmla="*/ 3190594 w 6868353"/>
                <a:gd name="connsiteY8577" fmla="*/ 5723036 h 6857985"/>
                <a:gd name="connsiteX8578" fmla="*/ 3221329 w 6868353"/>
                <a:gd name="connsiteY8578" fmla="*/ 5726221 h 6857985"/>
                <a:gd name="connsiteX8579" fmla="*/ 3216940 w 6868353"/>
                <a:gd name="connsiteY8579" fmla="*/ 5705495 h 6857985"/>
                <a:gd name="connsiteX8580" fmla="*/ 3280364 w 6868353"/>
                <a:gd name="connsiteY8580" fmla="*/ 5713069 h 6857985"/>
                <a:gd name="connsiteX8581" fmla="*/ 3276443 w 6868353"/>
                <a:gd name="connsiteY8581" fmla="*/ 5709827 h 6857985"/>
                <a:gd name="connsiteX8582" fmla="*/ 3350909 w 6868353"/>
                <a:gd name="connsiteY8582" fmla="*/ 5705368 h 6857985"/>
                <a:gd name="connsiteX8583" fmla="*/ 3389955 w 6868353"/>
                <a:gd name="connsiteY8583" fmla="*/ 5702367 h 6857985"/>
                <a:gd name="connsiteX8584" fmla="*/ 3429579 w 6868353"/>
                <a:gd name="connsiteY8584" fmla="*/ 5697029 h 6857985"/>
                <a:gd name="connsiteX8585" fmla="*/ 3507599 w 6868353"/>
                <a:gd name="connsiteY8585" fmla="*/ 5687006 h 6857985"/>
                <a:gd name="connsiteX8586" fmla="*/ 3580327 w 6868353"/>
                <a:gd name="connsiteY8586" fmla="*/ 5676303 h 6857985"/>
                <a:gd name="connsiteX8587" fmla="*/ 3596083 w 6868353"/>
                <a:gd name="connsiteY8587" fmla="*/ 5680919 h 6857985"/>
                <a:gd name="connsiteX8588" fmla="*/ 3650503 w 6868353"/>
                <a:gd name="connsiteY8588" fmla="*/ 5664255 h 6857985"/>
                <a:gd name="connsiteX8589" fmla="*/ 3710911 w 6868353"/>
                <a:gd name="connsiteY8589" fmla="*/ 5648853 h 6857985"/>
                <a:gd name="connsiteX8590" fmla="*/ 3718939 w 6868353"/>
                <a:gd name="connsiteY8590" fmla="*/ 5647111 h 6857985"/>
                <a:gd name="connsiteX8591" fmla="*/ 3727007 w 6868353"/>
                <a:gd name="connsiteY8591" fmla="*/ 5644917 h 6857985"/>
                <a:gd name="connsiteX8592" fmla="*/ 3743487 w 6868353"/>
                <a:gd name="connsiteY8592" fmla="*/ 5640670 h 6857985"/>
                <a:gd name="connsiteX8593" fmla="*/ 3777875 w 6868353"/>
                <a:gd name="connsiteY8593" fmla="*/ 5632841 h 6857985"/>
                <a:gd name="connsiteX8594" fmla="*/ 3814301 w 6868353"/>
                <a:gd name="connsiteY8594" fmla="*/ 5625975 h 6857985"/>
                <a:gd name="connsiteX8595" fmla="*/ 3833199 w 6868353"/>
                <a:gd name="connsiteY8595" fmla="*/ 5622195 h 6857985"/>
                <a:gd name="connsiteX8596" fmla="*/ 3852583 w 6868353"/>
                <a:gd name="connsiteY8596" fmla="*/ 5618160 h 6857985"/>
                <a:gd name="connsiteX8597" fmla="*/ 3925207 w 6868353"/>
                <a:gd name="connsiteY8597" fmla="*/ 5588727 h 6857985"/>
                <a:gd name="connsiteX8598" fmla="*/ 4011779 w 6868353"/>
                <a:gd name="connsiteY8598" fmla="*/ 5557256 h 6857985"/>
                <a:gd name="connsiteX8599" fmla="*/ 3998215 w 6868353"/>
                <a:gd name="connsiteY8599" fmla="*/ 5552060 h 6857985"/>
                <a:gd name="connsiteX8600" fmla="*/ 4013663 w 6868353"/>
                <a:gd name="connsiteY8600" fmla="*/ 5546312 h 6857985"/>
                <a:gd name="connsiteX8601" fmla="*/ 4028811 w 6868353"/>
                <a:gd name="connsiteY8601" fmla="*/ 5539701 h 6857985"/>
                <a:gd name="connsiteX8602" fmla="*/ 4067203 w 6868353"/>
                <a:gd name="connsiteY8602" fmla="*/ 5525770 h 6857985"/>
                <a:gd name="connsiteX8603" fmla="*/ 4443345 w 6868353"/>
                <a:gd name="connsiteY8603" fmla="*/ 5282735 h 6857985"/>
                <a:gd name="connsiteX8604" fmla="*/ 4754803 w 6868353"/>
                <a:gd name="connsiteY8604" fmla="*/ 4961722 h 6857985"/>
                <a:gd name="connsiteX8605" fmla="*/ 4779463 w 6868353"/>
                <a:gd name="connsiteY8605" fmla="*/ 4930010 h 6857985"/>
                <a:gd name="connsiteX8606" fmla="*/ 4802781 w 6868353"/>
                <a:gd name="connsiteY8606" fmla="*/ 4903493 h 6857985"/>
                <a:gd name="connsiteX8607" fmla="*/ 4816655 w 6868353"/>
                <a:gd name="connsiteY8607" fmla="*/ 4890129 h 6857985"/>
                <a:gd name="connsiteX8608" fmla="*/ 4824583 w 6868353"/>
                <a:gd name="connsiteY8608" fmla="*/ 4883022 h 6857985"/>
                <a:gd name="connsiteX8609" fmla="*/ 4832779 w 6868353"/>
                <a:gd name="connsiteY8609" fmla="*/ 4874924 h 6857985"/>
                <a:gd name="connsiteX8610" fmla="*/ 4875987 w 6868353"/>
                <a:gd name="connsiteY8610" fmla="*/ 4835426 h 6857985"/>
                <a:gd name="connsiteX8611" fmla="*/ 4813257 w 6868353"/>
                <a:gd name="connsiteY8611" fmla="*/ 4937754 h 6857985"/>
                <a:gd name="connsiteX8612" fmla="*/ 4846073 w 6868353"/>
                <a:gd name="connsiteY8612" fmla="*/ 4905886 h 6857985"/>
                <a:gd name="connsiteX8613" fmla="*/ 4865455 w 6868353"/>
                <a:gd name="connsiteY8613" fmla="*/ 4874528 h 6857985"/>
                <a:gd name="connsiteX8614" fmla="*/ 4899119 w 6868353"/>
                <a:gd name="connsiteY8614" fmla="*/ 4850149 h 6857985"/>
                <a:gd name="connsiteX8615" fmla="*/ 4909101 w 6868353"/>
                <a:gd name="connsiteY8615" fmla="*/ 4835921 h 6857985"/>
                <a:gd name="connsiteX8616" fmla="*/ 4920355 w 6868353"/>
                <a:gd name="connsiteY8616" fmla="*/ 4821212 h 6857985"/>
                <a:gd name="connsiteX8617" fmla="*/ 4938051 w 6868353"/>
                <a:gd name="connsiteY8617" fmla="*/ 4817064 h 6857985"/>
                <a:gd name="connsiteX8618" fmla="*/ 4918543 w 6868353"/>
                <a:gd name="connsiteY8618" fmla="*/ 4847785 h 6857985"/>
                <a:gd name="connsiteX8619" fmla="*/ 4948273 w 6868353"/>
                <a:gd name="connsiteY8619" fmla="*/ 4827625 h 6857985"/>
                <a:gd name="connsiteX8620" fmla="*/ 4930521 w 6868353"/>
                <a:gd name="connsiteY8620" fmla="*/ 4831844 h 6857985"/>
                <a:gd name="connsiteX8621" fmla="*/ 4972949 w 6868353"/>
                <a:gd name="connsiteY8621" fmla="*/ 4800132 h 6857985"/>
                <a:gd name="connsiteX8622" fmla="*/ 4957589 w 6868353"/>
                <a:gd name="connsiteY8622" fmla="*/ 4829735 h 6857985"/>
                <a:gd name="connsiteX8623" fmla="*/ 5009603 w 6868353"/>
                <a:gd name="connsiteY8623" fmla="*/ 4764003 h 6857985"/>
                <a:gd name="connsiteX8624" fmla="*/ 5002623 w 6868353"/>
                <a:gd name="connsiteY8624" fmla="*/ 4779363 h 6857985"/>
                <a:gd name="connsiteX8625" fmla="*/ 5012051 w 6868353"/>
                <a:gd name="connsiteY8625" fmla="*/ 4781020 h 6857985"/>
                <a:gd name="connsiteX8626" fmla="*/ 4994369 w 6868353"/>
                <a:gd name="connsiteY8626" fmla="*/ 4804507 h 6857985"/>
                <a:gd name="connsiteX8627" fmla="*/ 4975187 w 6868353"/>
                <a:gd name="connsiteY8627" fmla="*/ 4821113 h 6857985"/>
                <a:gd name="connsiteX8628" fmla="*/ 5005087 w 6868353"/>
                <a:gd name="connsiteY8628" fmla="*/ 4802496 h 6857985"/>
                <a:gd name="connsiteX8629" fmla="*/ 5028503 w 6868353"/>
                <a:gd name="connsiteY8629" fmla="*/ 4767288 h 6857985"/>
                <a:gd name="connsiteX8630" fmla="*/ 5003671 w 6868353"/>
                <a:gd name="connsiteY8630" fmla="*/ 4827059 h 6857985"/>
                <a:gd name="connsiteX8631" fmla="*/ 5022131 w 6868353"/>
                <a:gd name="connsiteY8631" fmla="*/ 4806616 h 6857985"/>
                <a:gd name="connsiteX8632" fmla="*/ 5027059 w 6868353"/>
                <a:gd name="connsiteY8632" fmla="*/ 4789910 h 6857985"/>
                <a:gd name="connsiteX8633" fmla="*/ 5031915 w 6868353"/>
                <a:gd name="connsiteY8633" fmla="*/ 4805568 h 6857985"/>
                <a:gd name="connsiteX8634" fmla="*/ 5025103 w 6868353"/>
                <a:gd name="connsiteY8634" fmla="*/ 4818055 h 6857985"/>
                <a:gd name="connsiteX8635" fmla="*/ 5017743 w 6868353"/>
                <a:gd name="connsiteY8635" fmla="*/ 4830004 h 6857985"/>
                <a:gd name="connsiteX8636" fmla="*/ 5010155 w 6868353"/>
                <a:gd name="connsiteY8636" fmla="*/ 4847162 h 6857985"/>
                <a:gd name="connsiteX8637" fmla="*/ 5036811 w 6868353"/>
                <a:gd name="connsiteY8637" fmla="*/ 4819230 h 6857985"/>
                <a:gd name="connsiteX8638" fmla="*/ 5049851 w 6868353"/>
                <a:gd name="connsiteY8638" fmla="*/ 4787490 h 6857985"/>
                <a:gd name="connsiteX8639" fmla="*/ 5043283 w 6868353"/>
                <a:gd name="connsiteY8639" fmla="*/ 4807352 h 6857985"/>
                <a:gd name="connsiteX8640" fmla="*/ 5052739 w 6868353"/>
                <a:gd name="connsiteY8640" fmla="*/ 4808938 h 6857985"/>
                <a:gd name="connsiteX8641" fmla="*/ 5083375 w 6868353"/>
                <a:gd name="connsiteY8641" fmla="*/ 4767203 h 6857985"/>
                <a:gd name="connsiteX8642" fmla="*/ 5093299 w 6868353"/>
                <a:gd name="connsiteY8642" fmla="*/ 4747255 h 6857985"/>
                <a:gd name="connsiteX8643" fmla="*/ 5105729 w 6868353"/>
                <a:gd name="connsiteY8643" fmla="*/ 4724944 h 6857985"/>
                <a:gd name="connsiteX8644" fmla="*/ 5097107 w 6868353"/>
                <a:gd name="connsiteY8644" fmla="*/ 4755254 h 6857985"/>
                <a:gd name="connsiteX8645" fmla="*/ 5129853 w 6868353"/>
                <a:gd name="connsiteY8645" fmla="*/ 4702674 h 6857985"/>
                <a:gd name="connsiteX8646" fmla="*/ 5109311 w 6868353"/>
                <a:gd name="connsiteY8646" fmla="*/ 4765135 h 6857985"/>
                <a:gd name="connsiteX8647" fmla="*/ 5113119 w 6868353"/>
                <a:gd name="connsiteY8647" fmla="*/ 4803388 h 6857985"/>
                <a:gd name="connsiteX8648" fmla="*/ 5091019 w 6868353"/>
                <a:gd name="connsiteY8648" fmla="*/ 4844883 h 6857985"/>
                <a:gd name="connsiteX8649" fmla="*/ 5078915 w 6868353"/>
                <a:gd name="connsiteY8649" fmla="*/ 4877161 h 6857985"/>
                <a:gd name="connsiteX8650" fmla="*/ 5097715 w 6868353"/>
                <a:gd name="connsiteY8650" fmla="*/ 4851806 h 6857985"/>
                <a:gd name="connsiteX8651" fmla="*/ 5106663 w 6868353"/>
                <a:gd name="connsiteY8651" fmla="*/ 4827979 h 6857985"/>
                <a:gd name="connsiteX8652" fmla="*/ 5104229 w 6868353"/>
                <a:gd name="connsiteY8652" fmla="*/ 4846837 h 6857985"/>
                <a:gd name="connsiteX8653" fmla="*/ 5130561 w 6868353"/>
                <a:gd name="connsiteY8653" fmla="*/ 4829239 h 6857985"/>
                <a:gd name="connsiteX8654" fmla="*/ 5147111 w 6868353"/>
                <a:gd name="connsiteY8654" fmla="*/ 4788282 h 6857985"/>
                <a:gd name="connsiteX8655" fmla="*/ 5180705 w 6868353"/>
                <a:gd name="connsiteY8655" fmla="*/ 4747510 h 6857985"/>
                <a:gd name="connsiteX8656" fmla="*/ 5179375 w 6868353"/>
                <a:gd name="connsiteY8656" fmla="*/ 4718856 h 6857985"/>
                <a:gd name="connsiteX8657" fmla="*/ 5185647 w 6868353"/>
                <a:gd name="connsiteY8657" fmla="*/ 4706129 h 6857985"/>
                <a:gd name="connsiteX8658" fmla="*/ 5193375 w 6868353"/>
                <a:gd name="connsiteY8658" fmla="*/ 4691929 h 6857985"/>
                <a:gd name="connsiteX8659" fmla="*/ 5211695 w 6868353"/>
                <a:gd name="connsiteY8659" fmla="*/ 4661123 h 6857985"/>
                <a:gd name="connsiteX8660" fmla="*/ 5197199 w 6868353"/>
                <a:gd name="connsiteY8660" fmla="*/ 4698286 h 6857985"/>
                <a:gd name="connsiteX8661" fmla="*/ 5192215 w 6868353"/>
                <a:gd name="connsiteY8661" fmla="*/ 4717653 h 6857985"/>
                <a:gd name="connsiteX8662" fmla="*/ 5215531 w 6868353"/>
                <a:gd name="connsiteY8662" fmla="*/ 4725100 h 6857985"/>
                <a:gd name="connsiteX8663" fmla="*/ 5226277 w 6868353"/>
                <a:gd name="connsiteY8663" fmla="*/ 4713377 h 6857985"/>
                <a:gd name="connsiteX8664" fmla="*/ 5232789 w 6868353"/>
                <a:gd name="connsiteY8664" fmla="*/ 4704203 h 6857985"/>
                <a:gd name="connsiteX8665" fmla="*/ 5237899 w 6868353"/>
                <a:gd name="connsiteY8665" fmla="*/ 4691391 h 6857985"/>
                <a:gd name="connsiteX8666" fmla="*/ 5241863 w 6868353"/>
                <a:gd name="connsiteY8666" fmla="*/ 4666772 h 6857985"/>
                <a:gd name="connsiteX8667" fmla="*/ 5240263 w 6868353"/>
                <a:gd name="connsiteY8667" fmla="*/ 4681524 h 6857985"/>
                <a:gd name="connsiteX8668" fmla="*/ 5261091 w 6868353"/>
                <a:gd name="connsiteY8668" fmla="*/ 4655418 h 6857985"/>
                <a:gd name="connsiteX8669" fmla="*/ 5267347 w 6868353"/>
                <a:gd name="connsiteY8669" fmla="*/ 4640411 h 6857985"/>
                <a:gd name="connsiteX8670" fmla="*/ 5271199 w 6868353"/>
                <a:gd name="connsiteY8670" fmla="*/ 4632285 h 6857985"/>
                <a:gd name="connsiteX8671" fmla="*/ 5275743 w 6868353"/>
                <a:gd name="connsiteY8671" fmla="*/ 4623394 h 6857985"/>
                <a:gd name="connsiteX8672" fmla="*/ 5275883 w 6868353"/>
                <a:gd name="connsiteY8672" fmla="*/ 4634451 h 6857985"/>
                <a:gd name="connsiteX8673" fmla="*/ 5272091 w 6868353"/>
                <a:gd name="connsiteY8673" fmla="*/ 4648821 h 6857985"/>
                <a:gd name="connsiteX8674" fmla="*/ 5288625 w 6868353"/>
                <a:gd name="connsiteY8674" fmla="*/ 4617024 h 6857985"/>
                <a:gd name="connsiteX8675" fmla="*/ 5295237 w 6868353"/>
                <a:gd name="connsiteY8675" fmla="*/ 4642988 h 6857985"/>
                <a:gd name="connsiteX8676" fmla="*/ 5334071 w 6868353"/>
                <a:gd name="connsiteY8676" fmla="*/ 4584646 h 6857985"/>
                <a:gd name="connsiteX8677" fmla="*/ 5339591 w 6868353"/>
                <a:gd name="connsiteY8677" fmla="*/ 4606010 h 6857985"/>
                <a:gd name="connsiteX8678" fmla="*/ 5354087 w 6868353"/>
                <a:gd name="connsiteY8678" fmla="*/ 4581574 h 6857985"/>
                <a:gd name="connsiteX8679" fmla="*/ 5366403 w 6868353"/>
                <a:gd name="connsiteY8679" fmla="*/ 4557932 h 6857985"/>
                <a:gd name="connsiteX8680" fmla="*/ 5373695 w 6868353"/>
                <a:gd name="connsiteY8680" fmla="*/ 4603037 h 6857985"/>
                <a:gd name="connsiteX8681" fmla="*/ 5385999 w 6868353"/>
                <a:gd name="connsiteY8681" fmla="*/ 4585736 h 6857985"/>
                <a:gd name="connsiteX8682" fmla="*/ 5392015 w 6868353"/>
                <a:gd name="connsiteY8682" fmla="*/ 4569130 h 6857985"/>
                <a:gd name="connsiteX8683" fmla="*/ 5407587 w 6868353"/>
                <a:gd name="connsiteY8683" fmla="*/ 4529264 h 6857985"/>
                <a:gd name="connsiteX8684" fmla="*/ 5428527 w 6868353"/>
                <a:gd name="connsiteY8684" fmla="*/ 4524153 h 6857985"/>
                <a:gd name="connsiteX8685" fmla="*/ 5441663 w 6868353"/>
                <a:gd name="connsiteY8685" fmla="*/ 4510335 h 6857985"/>
                <a:gd name="connsiteX8686" fmla="*/ 5454787 w 6868353"/>
                <a:gd name="connsiteY8686" fmla="*/ 4486056 h 6857985"/>
                <a:gd name="connsiteX8687" fmla="*/ 5450809 w 6868353"/>
                <a:gd name="connsiteY8687" fmla="*/ 4505465 h 6857985"/>
                <a:gd name="connsiteX8688" fmla="*/ 5442797 w 6868353"/>
                <a:gd name="connsiteY8688" fmla="*/ 4528867 h 6857985"/>
                <a:gd name="connsiteX8689" fmla="*/ 5470359 w 6868353"/>
                <a:gd name="connsiteY8689" fmla="*/ 4502266 h 6857985"/>
                <a:gd name="connsiteX8690" fmla="*/ 5453967 w 6868353"/>
                <a:gd name="connsiteY8690" fmla="*/ 4532392 h 6857985"/>
                <a:gd name="connsiteX8691" fmla="*/ 5455751 w 6868353"/>
                <a:gd name="connsiteY8691" fmla="*/ 4521251 h 6857985"/>
                <a:gd name="connsiteX8692" fmla="*/ 5439753 w 6868353"/>
                <a:gd name="connsiteY8692" fmla="*/ 4535691 h 6857985"/>
                <a:gd name="connsiteX8693" fmla="*/ 5444791 w 6868353"/>
                <a:gd name="connsiteY8693" fmla="*/ 4552963 h 6857985"/>
                <a:gd name="connsiteX8694" fmla="*/ 5462645 w 6868353"/>
                <a:gd name="connsiteY8694" fmla="*/ 4527253 h 6857985"/>
                <a:gd name="connsiteX8695" fmla="*/ 5472059 w 6868353"/>
                <a:gd name="connsiteY8695" fmla="*/ 4541864 h 6857985"/>
                <a:gd name="connsiteX8696" fmla="*/ 5483867 w 6868353"/>
                <a:gd name="connsiteY8696" fmla="*/ 4529717 h 6857985"/>
                <a:gd name="connsiteX8697" fmla="*/ 5486387 w 6868353"/>
                <a:gd name="connsiteY8697" fmla="*/ 4509061 h 6857985"/>
                <a:gd name="connsiteX8698" fmla="*/ 5498023 w 6868353"/>
                <a:gd name="connsiteY8698" fmla="*/ 4478822 h 6857985"/>
                <a:gd name="connsiteX8699" fmla="*/ 5514899 w 6868353"/>
                <a:gd name="connsiteY8699" fmla="*/ 4483465 h 6857985"/>
                <a:gd name="connsiteX8700" fmla="*/ 5506887 w 6868353"/>
                <a:gd name="connsiteY8700" fmla="*/ 4528655 h 6857985"/>
                <a:gd name="connsiteX8701" fmla="*/ 5506915 w 6868353"/>
                <a:gd name="connsiteY8701" fmla="*/ 4556587 h 6857985"/>
                <a:gd name="connsiteX8702" fmla="*/ 5514445 w 6868353"/>
                <a:gd name="connsiteY8702" fmla="*/ 4540887 h 6857985"/>
                <a:gd name="connsiteX8703" fmla="*/ 5518721 w 6868353"/>
                <a:gd name="connsiteY8703" fmla="*/ 4530439 h 6857985"/>
                <a:gd name="connsiteX8704" fmla="*/ 5527811 w 6868353"/>
                <a:gd name="connsiteY8704" fmla="*/ 4522794 h 6857985"/>
                <a:gd name="connsiteX8705" fmla="*/ 5529071 w 6868353"/>
                <a:gd name="connsiteY8705" fmla="*/ 4495287 h 6857985"/>
                <a:gd name="connsiteX8706" fmla="*/ 5557199 w 6868353"/>
                <a:gd name="connsiteY8706" fmla="*/ 4455094 h 6857985"/>
                <a:gd name="connsiteX8707" fmla="*/ 5553081 w 6868353"/>
                <a:gd name="connsiteY8707" fmla="*/ 4505720 h 6857985"/>
                <a:gd name="connsiteX8708" fmla="*/ 5571259 w 6868353"/>
                <a:gd name="connsiteY8708" fmla="*/ 4463858 h 6857985"/>
                <a:gd name="connsiteX8709" fmla="*/ 5587539 w 6868353"/>
                <a:gd name="connsiteY8709" fmla="*/ 4422773 h 6857985"/>
                <a:gd name="connsiteX8710" fmla="*/ 5585671 w 6868353"/>
                <a:gd name="connsiteY8710" fmla="*/ 4446232 h 6857985"/>
                <a:gd name="connsiteX8711" fmla="*/ 5630987 w 6868353"/>
                <a:gd name="connsiteY8711" fmla="*/ 4384394 h 6857985"/>
                <a:gd name="connsiteX8712" fmla="*/ 5648923 w 6868353"/>
                <a:gd name="connsiteY8712" fmla="*/ 4404044 h 6857985"/>
                <a:gd name="connsiteX8713" fmla="*/ 5665559 w 6868353"/>
                <a:gd name="connsiteY8713" fmla="*/ 4370477 h 6857985"/>
                <a:gd name="connsiteX8714" fmla="*/ 5670245 w 6868353"/>
                <a:gd name="connsiteY8714" fmla="*/ 4354989 h 6857985"/>
                <a:gd name="connsiteX8715" fmla="*/ 5676545 w 6868353"/>
                <a:gd name="connsiteY8715" fmla="*/ 4337109 h 6857985"/>
                <a:gd name="connsiteX8716" fmla="*/ 5692387 w 6868353"/>
                <a:gd name="connsiteY8716" fmla="*/ 4323603 h 6857985"/>
                <a:gd name="connsiteX8717" fmla="*/ 5687715 w 6868353"/>
                <a:gd name="connsiteY8717" fmla="*/ 4347005 h 6857985"/>
                <a:gd name="connsiteX8718" fmla="*/ 5678979 w 6868353"/>
                <a:gd name="connsiteY8718" fmla="*/ 4369628 h 6857985"/>
                <a:gd name="connsiteX8719" fmla="*/ 5698275 w 6868353"/>
                <a:gd name="connsiteY8719" fmla="*/ 4337760 h 6857985"/>
                <a:gd name="connsiteX8720" fmla="*/ 5712659 w 6868353"/>
                <a:gd name="connsiteY8720" fmla="*/ 4294538 h 6857985"/>
                <a:gd name="connsiteX8721" fmla="*/ 5731091 w 6868353"/>
                <a:gd name="connsiteY8721" fmla="*/ 4325656 h 6857985"/>
                <a:gd name="connsiteX8722" fmla="*/ 5726817 w 6868353"/>
                <a:gd name="connsiteY8722" fmla="*/ 4276516 h 6857985"/>
                <a:gd name="connsiteX8723" fmla="*/ 5737703 w 6868353"/>
                <a:gd name="connsiteY8723" fmla="*/ 4302211 h 6857985"/>
                <a:gd name="connsiteX8724" fmla="*/ 5756391 w 6868353"/>
                <a:gd name="connsiteY8724" fmla="*/ 4268362 h 6857985"/>
                <a:gd name="connsiteX8725" fmla="*/ 5768113 w 6868353"/>
                <a:gd name="connsiteY8725" fmla="*/ 4269820 h 6857985"/>
                <a:gd name="connsiteX8726" fmla="*/ 5751535 w 6868353"/>
                <a:gd name="connsiteY8726" fmla="*/ 4296081 h 6857985"/>
                <a:gd name="connsiteX8727" fmla="*/ 5760907 w 6868353"/>
                <a:gd name="connsiteY8727" fmla="*/ 4305637 h 6857985"/>
                <a:gd name="connsiteX8728" fmla="*/ 5778023 w 6868353"/>
                <a:gd name="connsiteY8728" fmla="*/ 4274548 h 6857985"/>
                <a:gd name="connsiteX8729" fmla="*/ 5802599 w 6868353"/>
                <a:gd name="connsiteY8729" fmla="*/ 4236777 h 6857985"/>
                <a:gd name="connsiteX8730" fmla="*/ 5820283 w 6868353"/>
                <a:gd name="connsiteY8730" fmla="*/ 4263732 h 6857985"/>
                <a:gd name="connsiteX8731" fmla="*/ 5839239 w 6868353"/>
                <a:gd name="connsiteY8731" fmla="*/ 4207217 h 6857985"/>
                <a:gd name="connsiteX8732" fmla="*/ 5850961 w 6868353"/>
                <a:gd name="connsiteY8732" fmla="*/ 4208265 h 6857985"/>
                <a:gd name="connsiteX8733" fmla="*/ 5862795 w 6868353"/>
                <a:gd name="connsiteY8733" fmla="*/ 4234484 h 6857985"/>
                <a:gd name="connsiteX8734" fmla="*/ 5864579 w 6868353"/>
                <a:gd name="connsiteY8734" fmla="*/ 4201059 h 6857985"/>
                <a:gd name="connsiteX8735" fmla="*/ 5871615 w 6868353"/>
                <a:gd name="connsiteY8735" fmla="*/ 4207061 h 6857985"/>
                <a:gd name="connsiteX8736" fmla="*/ 5879303 w 6868353"/>
                <a:gd name="connsiteY8736" fmla="*/ 4190158 h 6857985"/>
                <a:gd name="connsiteX8737" fmla="*/ 5889455 w 6868353"/>
                <a:gd name="connsiteY8737" fmla="*/ 4169361 h 6857985"/>
                <a:gd name="connsiteX8738" fmla="*/ 5884711 w 6868353"/>
                <a:gd name="connsiteY8738" fmla="*/ 4185896 h 6857985"/>
                <a:gd name="connsiteX8739" fmla="*/ 5882799 w 6868353"/>
                <a:gd name="connsiteY8739" fmla="*/ 4194263 h 6857985"/>
                <a:gd name="connsiteX8740" fmla="*/ 5876387 w 6868353"/>
                <a:gd name="connsiteY8740" fmla="*/ 4214649 h 6857985"/>
                <a:gd name="connsiteX8741" fmla="*/ 5890035 w 6868353"/>
                <a:gd name="connsiteY8741" fmla="*/ 4207344 h 6857985"/>
                <a:gd name="connsiteX8742" fmla="*/ 5896263 w 6868353"/>
                <a:gd name="connsiteY8742" fmla="*/ 4176270 h 6857985"/>
                <a:gd name="connsiteX8743" fmla="*/ 5904971 w 6868353"/>
                <a:gd name="connsiteY8743" fmla="*/ 4132156 h 6857985"/>
                <a:gd name="connsiteX8744" fmla="*/ 5928427 w 6868353"/>
                <a:gd name="connsiteY8744" fmla="*/ 4133218 h 6857985"/>
                <a:gd name="connsiteX8745" fmla="*/ 5924947 w 6868353"/>
                <a:gd name="connsiteY8745" fmla="*/ 4103304 h 6857985"/>
                <a:gd name="connsiteX8746" fmla="*/ 5941947 w 6868353"/>
                <a:gd name="connsiteY8746" fmla="*/ 4091128 h 6857985"/>
                <a:gd name="connsiteX8747" fmla="*/ 5948163 w 6868353"/>
                <a:gd name="connsiteY8747" fmla="*/ 4138413 h 6857985"/>
                <a:gd name="connsiteX8748" fmla="*/ 5972003 w 6868353"/>
                <a:gd name="connsiteY8748" fmla="*/ 4104875 h 6857985"/>
                <a:gd name="connsiteX8749" fmla="*/ 5980655 w 6868353"/>
                <a:gd name="connsiteY8749" fmla="*/ 4122388 h 6857985"/>
                <a:gd name="connsiteX8750" fmla="*/ 5970163 w 6868353"/>
                <a:gd name="connsiteY8750" fmla="*/ 4147870 h 6857985"/>
                <a:gd name="connsiteX8751" fmla="*/ 5986415 w 6868353"/>
                <a:gd name="connsiteY8751" fmla="*/ 4130839 h 6857985"/>
                <a:gd name="connsiteX8752" fmla="*/ 5997035 w 6868353"/>
                <a:gd name="connsiteY8752" fmla="*/ 4098207 h 6857985"/>
                <a:gd name="connsiteX8753" fmla="*/ 6005119 w 6868353"/>
                <a:gd name="connsiteY8753" fmla="*/ 4066481 h 6857985"/>
                <a:gd name="connsiteX8754" fmla="*/ 6004807 w 6868353"/>
                <a:gd name="connsiteY8754" fmla="*/ 4076688 h 6857985"/>
                <a:gd name="connsiteX8755" fmla="*/ 6004635 w 6868353"/>
                <a:gd name="connsiteY8755" fmla="*/ 4088226 h 6857985"/>
                <a:gd name="connsiteX8756" fmla="*/ 6013243 w 6868353"/>
                <a:gd name="connsiteY8756" fmla="*/ 4048940 h 6857985"/>
                <a:gd name="connsiteX8757" fmla="*/ 6027401 w 6868353"/>
                <a:gd name="connsiteY8757" fmla="*/ 4075400 h 6857985"/>
                <a:gd name="connsiteX8758" fmla="*/ 6024867 w 6868353"/>
                <a:gd name="connsiteY8758" fmla="*/ 4027039 h 6857985"/>
                <a:gd name="connsiteX8759" fmla="*/ 6031959 w 6868353"/>
                <a:gd name="connsiteY8759" fmla="*/ 4040120 h 6857985"/>
                <a:gd name="connsiteX8760" fmla="*/ 6049471 w 6868353"/>
                <a:gd name="connsiteY8760" fmla="*/ 3995865 h 6857985"/>
                <a:gd name="connsiteX8761" fmla="*/ 6043539 w 6868353"/>
                <a:gd name="connsiteY8761" fmla="*/ 3974021 h 6857985"/>
                <a:gd name="connsiteX8762" fmla="*/ 6055955 w 6868353"/>
                <a:gd name="connsiteY8762" fmla="*/ 3969207 h 6857985"/>
                <a:gd name="connsiteX8763" fmla="*/ 6060287 w 6868353"/>
                <a:gd name="connsiteY8763" fmla="*/ 3963714 h 6857985"/>
                <a:gd name="connsiteX8764" fmla="*/ 6064903 w 6868353"/>
                <a:gd name="connsiteY8764" fmla="*/ 3937934 h 6857985"/>
                <a:gd name="connsiteX8765" fmla="*/ 6070057 w 6868353"/>
                <a:gd name="connsiteY8765" fmla="*/ 3956423 h 6857985"/>
                <a:gd name="connsiteX8766" fmla="*/ 6076555 w 6868353"/>
                <a:gd name="connsiteY8766" fmla="*/ 3968499 h 6857985"/>
                <a:gd name="connsiteX8767" fmla="*/ 6076527 w 6868353"/>
                <a:gd name="connsiteY8767" fmla="*/ 3952360 h 6857985"/>
                <a:gd name="connsiteX8768" fmla="*/ 6074785 w 6868353"/>
                <a:gd name="connsiteY8768" fmla="*/ 3924032 h 6857985"/>
                <a:gd name="connsiteX8769" fmla="*/ 6103355 w 6868353"/>
                <a:gd name="connsiteY8769" fmla="*/ 3931436 h 6857985"/>
                <a:gd name="connsiteX8770" fmla="*/ 6108833 w 6868353"/>
                <a:gd name="connsiteY8770" fmla="*/ 3899611 h 6857985"/>
                <a:gd name="connsiteX8771" fmla="*/ 6099645 w 6868353"/>
                <a:gd name="connsiteY8771" fmla="*/ 3904736 h 6857985"/>
                <a:gd name="connsiteX8772" fmla="*/ 6103269 w 6868353"/>
                <a:gd name="connsiteY8772" fmla="*/ 3859659 h 6857985"/>
                <a:gd name="connsiteX8773" fmla="*/ 6116167 w 6868353"/>
                <a:gd name="connsiteY8773" fmla="*/ 3881079 h 6857985"/>
                <a:gd name="connsiteX8774" fmla="*/ 6135251 w 6868353"/>
                <a:gd name="connsiteY8774" fmla="*/ 3861570 h 6857985"/>
                <a:gd name="connsiteX8775" fmla="*/ 6141323 w 6868353"/>
                <a:gd name="connsiteY8775" fmla="*/ 3835451 h 6857985"/>
                <a:gd name="connsiteX8776" fmla="*/ 6144211 w 6868353"/>
                <a:gd name="connsiteY8776" fmla="*/ 3806216 h 6857985"/>
                <a:gd name="connsiteX8777" fmla="*/ 6155623 w 6868353"/>
                <a:gd name="connsiteY8777" fmla="*/ 3814031 h 6857985"/>
                <a:gd name="connsiteX8778" fmla="*/ 6169241 w 6868353"/>
                <a:gd name="connsiteY8778" fmla="*/ 3748271 h 6857985"/>
                <a:gd name="connsiteX8779" fmla="*/ 6186513 w 6868353"/>
                <a:gd name="connsiteY8779" fmla="*/ 3755265 h 6857985"/>
                <a:gd name="connsiteX8780" fmla="*/ 6230359 w 6868353"/>
                <a:gd name="connsiteY8780" fmla="*/ 3706960 h 6857985"/>
                <a:gd name="connsiteX8781" fmla="*/ 6279923 w 6868353"/>
                <a:gd name="connsiteY8781" fmla="*/ 3627327 h 6857985"/>
                <a:gd name="connsiteX8782" fmla="*/ 6295551 w 6868353"/>
                <a:gd name="connsiteY8782" fmla="*/ 3687296 h 6857985"/>
                <a:gd name="connsiteX8783" fmla="*/ 6306297 w 6868353"/>
                <a:gd name="connsiteY8783" fmla="*/ 3636968 h 6857985"/>
                <a:gd name="connsiteX8784" fmla="*/ 6327871 w 6868353"/>
                <a:gd name="connsiteY8784" fmla="*/ 3706394 h 6857985"/>
                <a:gd name="connsiteX8785" fmla="*/ 6333507 w 6868353"/>
                <a:gd name="connsiteY8785" fmla="*/ 3695649 h 6857985"/>
                <a:gd name="connsiteX8786" fmla="*/ 6335135 w 6868353"/>
                <a:gd name="connsiteY8786" fmla="*/ 3621819 h 6857985"/>
                <a:gd name="connsiteX8787" fmla="*/ 6350423 w 6868353"/>
                <a:gd name="connsiteY8787" fmla="*/ 3663257 h 6857985"/>
                <a:gd name="connsiteX8788" fmla="*/ 6361355 w 6868353"/>
                <a:gd name="connsiteY8788" fmla="*/ 3621735 h 6857985"/>
                <a:gd name="connsiteX8789" fmla="*/ 6377111 w 6868353"/>
                <a:gd name="connsiteY8789" fmla="*/ 3671497 h 6857985"/>
                <a:gd name="connsiteX8790" fmla="*/ 6383453 w 6868353"/>
                <a:gd name="connsiteY8790" fmla="*/ 3705361 h 6857985"/>
                <a:gd name="connsiteX8791" fmla="*/ 6387999 w 6868353"/>
                <a:gd name="connsiteY8791" fmla="*/ 3741065 h 6857985"/>
                <a:gd name="connsiteX8792" fmla="*/ 6405241 w 6868353"/>
                <a:gd name="connsiteY8792" fmla="*/ 3748342 h 6857985"/>
                <a:gd name="connsiteX8793" fmla="*/ 6409091 w 6868353"/>
                <a:gd name="connsiteY8793" fmla="*/ 3692747 h 6857985"/>
                <a:gd name="connsiteX8794" fmla="*/ 6413635 w 6868353"/>
                <a:gd name="connsiteY8794" fmla="*/ 3711349 h 6857985"/>
                <a:gd name="connsiteX8795" fmla="*/ 6416271 w 6868353"/>
                <a:gd name="connsiteY8795" fmla="*/ 3745822 h 6857985"/>
                <a:gd name="connsiteX8796" fmla="*/ 6413451 w 6868353"/>
                <a:gd name="connsiteY8796" fmla="*/ 3847286 h 6857985"/>
                <a:gd name="connsiteX8797" fmla="*/ 6426207 w 6868353"/>
                <a:gd name="connsiteY8797" fmla="*/ 3815475 h 6857985"/>
                <a:gd name="connsiteX8798" fmla="*/ 6435155 w 6868353"/>
                <a:gd name="connsiteY8798" fmla="*/ 3874892 h 6857985"/>
                <a:gd name="connsiteX8799" fmla="*/ 6438991 w 6868353"/>
                <a:gd name="connsiteY8799" fmla="*/ 4000594 h 6857985"/>
                <a:gd name="connsiteX8800" fmla="*/ 6436303 w 6868353"/>
                <a:gd name="connsiteY8800" fmla="*/ 4014977 h 6857985"/>
                <a:gd name="connsiteX8801" fmla="*/ 6433343 w 6868353"/>
                <a:gd name="connsiteY8801" fmla="*/ 4029856 h 6857985"/>
                <a:gd name="connsiteX8802" fmla="*/ 6428445 w 6868353"/>
                <a:gd name="connsiteY8802" fmla="*/ 4060620 h 6857985"/>
                <a:gd name="connsiteX8803" fmla="*/ 6422923 w 6868353"/>
                <a:gd name="connsiteY8803" fmla="*/ 4120929 h 6857985"/>
                <a:gd name="connsiteX8804" fmla="*/ 6423179 w 6868353"/>
                <a:gd name="connsiteY8804" fmla="*/ 4169389 h 6857985"/>
                <a:gd name="connsiteX8805" fmla="*/ 6429407 w 6868353"/>
                <a:gd name="connsiteY8805" fmla="*/ 4193428 h 6857985"/>
                <a:gd name="connsiteX8806" fmla="*/ 6412219 w 6868353"/>
                <a:gd name="connsiteY8806" fmla="*/ 4321309 h 6857985"/>
                <a:gd name="connsiteX8807" fmla="*/ 6402325 w 6868353"/>
                <a:gd name="connsiteY8807" fmla="*/ 4443174 h 6857985"/>
                <a:gd name="connsiteX8808" fmla="*/ 6401363 w 6868353"/>
                <a:gd name="connsiteY8808" fmla="*/ 4422448 h 6857985"/>
                <a:gd name="connsiteX8809" fmla="*/ 6390659 w 6868353"/>
                <a:gd name="connsiteY8809" fmla="*/ 4462484 h 6857985"/>
                <a:gd name="connsiteX8810" fmla="*/ 6375087 w 6868353"/>
                <a:gd name="connsiteY8810" fmla="*/ 4499321 h 6857985"/>
                <a:gd name="connsiteX8811" fmla="*/ 6351685 w 6868353"/>
                <a:gd name="connsiteY8811" fmla="*/ 4567318 h 6857985"/>
                <a:gd name="connsiteX8812" fmla="*/ 6350283 w 6868353"/>
                <a:gd name="connsiteY8812" fmla="*/ 4541311 h 6857985"/>
                <a:gd name="connsiteX8813" fmla="*/ 6319363 w 6868353"/>
                <a:gd name="connsiteY8813" fmla="*/ 4594358 h 6857985"/>
                <a:gd name="connsiteX8814" fmla="*/ 6293387 w 6868353"/>
                <a:gd name="connsiteY8814" fmla="*/ 4677970 h 6857985"/>
                <a:gd name="connsiteX8815" fmla="*/ 6316575 w 6868353"/>
                <a:gd name="connsiteY8815" fmla="*/ 4655659 h 6857985"/>
                <a:gd name="connsiteX8816" fmla="*/ 6291119 w 6868353"/>
                <a:gd name="connsiteY8816" fmla="*/ 4693232 h 6857985"/>
                <a:gd name="connsiteX8817" fmla="*/ 6290143 w 6868353"/>
                <a:gd name="connsiteY8817" fmla="*/ 4739908 h 6857985"/>
                <a:gd name="connsiteX8818" fmla="*/ 6263557 w 6868353"/>
                <a:gd name="connsiteY8818" fmla="*/ 4844600 h 6857985"/>
                <a:gd name="connsiteX8819" fmla="*/ 6240423 w 6868353"/>
                <a:gd name="connsiteY8819" fmla="*/ 4881012 h 6857985"/>
                <a:gd name="connsiteX8820" fmla="*/ 6220065 w 6868353"/>
                <a:gd name="connsiteY8820" fmla="*/ 4922223 h 6857985"/>
                <a:gd name="connsiteX8821" fmla="*/ 6184503 w 6868353"/>
                <a:gd name="connsiteY8821" fmla="*/ 5006090 h 6857985"/>
                <a:gd name="connsiteX8822" fmla="*/ 6208571 w 6868353"/>
                <a:gd name="connsiteY8822" fmla="*/ 4975001 h 6857985"/>
                <a:gd name="connsiteX8823" fmla="*/ 6196423 w 6868353"/>
                <a:gd name="connsiteY8823" fmla="*/ 5014882 h 6857985"/>
                <a:gd name="connsiteX8824" fmla="*/ 6145895 w 6868353"/>
                <a:gd name="connsiteY8824" fmla="*/ 5080910 h 6857985"/>
                <a:gd name="connsiteX8825" fmla="*/ 6161711 w 6868353"/>
                <a:gd name="connsiteY8825" fmla="*/ 5069486 h 6857985"/>
                <a:gd name="connsiteX8826" fmla="*/ 6131259 w 6868353"/>
                <a:gd name="connsiteY8826" fmla="*/ 5108829 h 6857985"/>
                <a:gd name="connsiteX8827" fmla="*/ 6148531 w 6868353"/>
                <a:gd name="connsiteY8827" fmla="*/ 5119744 h 6857985"/>
                <a:gd name="connsiteX8828" fmla="*/ 6128227 w 6868353"/>
                <a:gd name="connsiteY8828" fmla="*/ 5150422 h 6857985"/>
                <a:gd name="connsiteX8829" fmla="*/ 6117343 w 6868353"/>
                <a:gd name="connsiteY8829" fmla="*/ 5153508 h 6857985"/>
                <a:gd name="connsiteX8830" fmla="*/ 6096079 w 6868353"/>
                <a:gd name="connsiteY8830" fmla="*/ 5189935 h 6857985"/>
                <a:gd name="connsiteX8831" fmla="*/ 6107361 w 6868353"/>
                <a:gd name="connsiteY8831" fmla="*/ 5199420 h 6857985"/>
                <a:gd name="connsiteX8832" fmla="*/ 6085601 w 6868353"/>
                <a:gd name="connsiteY8832" fmla="*/ 5219296 h 6857985"/>
                <a:gd name="connsiteX8833" fmla="*/ 6049855 w 6868353"/>
                <a:gd name="connsiteY8833" fmla="*/ 5288001 h 6857985"/>
                <a:gd name="connsiteX8834" fmla="*/ 6007723 w 6868353"/>
                <a:gd name="connsiteY8834" fmla="*/ 5357824 h 6857985"/>
                <a:gd name="connsiteX8835" fmla="*/ 5987945 w 6868353"/>
                <a:gd name="connsiteY8835" fmla="*/ 5391688 h 6857985"/>
                <a:gd name="connsiteX8836" fmla="*/ 5978857 w 6868353"/>
                <a:gd name="connsiteY8836" fmla="*/ 5407997 h 6857985"/>
                <a:gd name="connsiteX8837" fmla="*/ 5969967 w 6868353"/>
                <a:gd name="connsiteY8837" fmla="*/ 5423372 h 6857985"/>
                <a:gd name="connsiteX8838" fmla="*/ 5944427 w 6868353"/>
                <a:gd name="connsiteY8838" fmla="*/ 5477494 h 6857985"/>
                <a:gd name="connsiteX8839" fmla="*/ 5916083 w 6868353"/>
                <a:gd name="connsiteY8839" fmla="*/ 5513043 h 6857985"/>
                <a:gd name="connsiteX8840" fmla="*/ 5906485 w 6868353"/>
                <a:gd name="connsiteY8840" fmla="*/ 5527922 h 6857985"/>
                <a:gd name="connsiteX8841" fmla="*/ 5893587 w 6868353"/>
                <a:gd name="connsiteY8841" fmla="*/ 5546638 h 6857985"/>
                <a:gd name="connsiteX8842" fmla="*/ 5910195 w 6868353"/>
                <a:gd name="connsiteY8842" fmla="*/ 5534109 h 6857985"/>
                <a:gd name="connsiteX8843" fmla="*/ 5898911 w 6868353"/>
                <a:gd name="connsiteY8843" fmla="*/ 5550914 h 6857985"/>
                <a:gd name="connsiteX8844" fmla="*/ 5846163 w 6868353"/>
                <a:gd name="connsiteY8844" fmla="*/ 5610685 h 6857985"/>
                <a:gd name="connsiteX8845" fmla="*/ 5848411 w 6868353"/>
                <a:gd name="connsiteY8845" fmla="*/ 5620864 h 6857985"/>
                <a:gd name="connsiteX8846" fmla="*/ 5814067 w 6868353"/>
                <a:gd name="connsiteY8846" fmla="*/ 5660759 h 6857985"/>
                <a:gd name="connsiteX8847" fmla="*/ 5789447 w 6868353"/>
                <a:gd name="connsiteY8847" fmla="*/ 5688054 h 6857985"/>
                <a:gd name="connsiteX8848" fmla="*/ 5797375 w 6868353"/>
                <a:gd name="connsiteY8848" fmla="*/ 5672198 h 6857985"/>
                <a:gd name="connsiteX8849" fmla="*/ 5815795 w 6868353"/>
                <a:gd name="connsiteY8849" fmla="*/ 5647267 h 6857985"/>
                <a:gd name="connsiteX8850" fmla="*/ 5847535 w 6868353"/>
                <a:gd name="connsiteY8850" fmla="*/ 5599642 h 6857985"/>
                <a:gd name="connsiteX8851" fmla="*/ 5816361 w 6868353"/>
                <a:gd name="connsiteY8851" fmla="*/ 5624573 h 6857985"/>
                <a:gd name="connsiteX8852" fmla="*/ 5763173 w 6868353"/>
                <a:gd name="connsiteY8852" fmla="*/ 5692541 h 6857985"/>
                <a:gd name="connsiteX8853" fmla="*/ 5709927 w 6868353"/>
                <a:gd name="connsiteY8853" fmla="*/ 5758740 h 6857985"/>
                <a:gd name="connsiteX8854" fmla="*/ 5653243 w 6868353"/>
                <a:gd name="connsiteY8854" fmla="*/ 5823212 h 6857985"/>
                <a:gd name="connsiteX8855" fmla="*/ 5623725 w 6868353"/>
                <a:gd name="connsiteY8855" fmla="*/ 5856014 h 6857985"/>
                <a:gd name="connsiteX8856" fmla="*/ 5592635 w 6868353"/>
                <a:gd name="connsiteY8856" fmla="*/ 5888943 h 6857985"/>
                <a:gd name="connsiteX8857" fmla="*/ 5611733 w 6868353"/>
                <a:gd name="connsiteY8857" fmla="*/ 5882927 h 6857985"/>
                <a:gd name="connsiteX8858" fmla="*/ 5670797 w 6868353"/>
                <a:gd name="connsiteY8858" fmla="*/ 5826468 h 6857985"/>
                <a:gd name="connsiteX8859" fmla="*/ 5633607 w 6868353"/>
                <a:gd name="connsiteY8859" fmla="*/ 5873512 h 6857985"/>
                <a:gd name="connsiteX8860" fmla="*/ 5618373 w 6868353"/>
                <a:gd name="connsiteY8860" fmla="*/ 5890402 h 6857985"/>
                <a:gd name="connsiteX8861" fmla="*/ 5605079 w 6868353"/>
                <a:gd name="connsiteY8861" fmla="*/ 5904389 h 6857985"/>
                <a:gd name="connsiteX8862" fmla="*/ 5596359 w 6868353"/>
                <a:gd name="connsiteY8862" fmla="*/ 5917414 h 6857985"/>
                <a:gd name="connsiteX8863" fmla="*/ 5563103 w 6868353"/>
                <a:gd name="connsiteY8863" fmla="*/ 5952565 h 6857985"/>
                <a:gd name="connsiteX8864" fmla="*/ 5610347 w 6868353"/>
                <a:gd name="connsiteY8864" fmla="*/ 5888278 h 6857985"/>
                <a:gd name="connsiteX8865" fmla="*/ 5447199 w 6868353"/>
                <a:gd name="connsiteY8865" fmla="*/ 6035229 h 6857985"/>
                <a:gd name="connsiteX8866" fmla="*/ 5409471 w 6868353"/>
                <a:gd name="connsiteY8866" fmla="*/ 6071245 h 6857985"/>
                <a:gd name="connsiteX8867" fmla="*/ 5390783 w 6868353"/>
                <a:gd name="connsiteY8867" fmla="*/ 6088941 h 6857985"/>
                <a:gd name="connsiteX8868" fmla="*/ 5371487 w 6868353"/>
                <a:gd name="connsiteY8868" fmla="*/ 6105491 h 6857985"/>
                <a:gd name="connsiteX8869" fmla="*/ 5293199 w 6868353"/>
                <a:gd name="connsiteY8869" fmla="*/ 6166933 h 6857985"/>
                <a:gd name="connsiteX8870" fmla="*/ 5271665 w 6868353"/>
                <a:gd name="connsiteY8870" fmla="*/ 6189627 h 6857985"/>
                <a:gd name="connsiteX8871" fmla="*/ 5246167 w 6868353"/>
                <a:gd name="connsiteY8871" fmla="*/ 6212278 h 6857985"/>
                <a:gd name="connsiteX8872" fmla="*/ 5186807 w 6868353"/>
                <a:gd name="connsiteY8872" fmla="*/ 6259804 h 6857985"/>
                <a:gd name="connsiteX8873" fmla="*/ 5153707 w 6868353"/>
                <a:gd name="connsiteY8873" fmla="*/ 6284451 h 6857985"/>
                <a:gd name="connsiteX8874" fmla="*/ 5117931 w 6868353"/>
                <a:gd name="connsiteY8874" fmla="*/ 6308080 h 6857985"/>
                <a:gd name="connsiteX8875" fmla="*/ 5042615 w 6868353"/>
                <a:gd name="connsiteY8875" fmla="*/ 6356214 h 6857985"/>
                <a:gd name="connsiteX8876" fmla="*/ 5023251 w 6868353"/>
                <a:gd name="connsiteY8876" fmla="*/ 6368318 h 6857985"/>
                <a:gd name="connsiteX8877" fmla="*/ 5003359 w 6868353"/>
                <a:gd name="connsiteY8877" fmla="*/ 6379672 h 6857985"/>
                <a:gd name="connsiteX8878" fmla="*/ 4963451 w 6868353"/>
                <a:gd name="connsiteY8878" fmla="*/ 6402451 h 6857985"/>
                <a:gd name="connsiteX8879" fmla="*/ 4884383 w 6868353"/>
                <a:gd name="connsiteY8879" fmla="*/ 6447839 h 6857985"/>
                <a:gd name="connsiteX8880" fmla="*/ 4807537 w 6868353"/>
                <a:gd name="connsiteY8880" fmla="*/ 6490041 h 6857985"/>
                <a:gd name="connsiteX8881" fmla="*/ 4771479 w 6868353"/>
                <a:gd name="connsiteY8881" fmla="*/ 6511093 h 6857985"/>
                <a:gd name="connsiteX8882" fmla="*/ 4754207 w 6868353"/>
                <a:gd name="connsiteY8882" fmla="*/ 6521598 h 6857985"/>
                <a:gd name="connsiteX8883" fmla="*/ 4737191 w 6868353"/>
                <a:gd name="connsiteY8883" fmla="*/ 6531352 h 6857985"/>
                <a:gd name="connsiteX8884" fmla="*/ 4703199 w 6868353"/>
                <a:gd name="connsiteY8884" fmla="*/ 6539959 h 6857985"/>
                <a:gd name="connsiteX8885" fmla="*/ 4636279 w 6868353"/>
                <a:gd name="connsiteY8885" fmla="*/ 6572860 h 6857985"/>
                <a:gd name="connsiteX8886" fmla="*/ 4602415 w 6868353"/>
                <a:gd name="connsiteY8886" fmla="*/ 6588731 h 6857985"/>
                <a:gd name="connsiteX8887" fmla="*/ 4567885 w 6868353"/>
                <a:gd name="connsiteY8887" fmla="*/ 6603341 h 6857985"/>
                <a:gd name="connsiteX8888" fmla="*/ 4497851 w 6868353"/>
                <a:gd name="connsiteY8888" fmla="*/ 6632249 h 6857985"/>
                <a:gd name="connsiteX8889" fmla="*/ 4462231 w 6868353"/>
                <a:gd name="connsiteY8889" fmla="*/ 6646548 h 6857985"/>
                <a:gd name="connsiteX8890" fmla="*/ 4425691 w 6868353"/>
                <a:gd name="connsiteY8890" fmla="*/ 6659304 h 6857985"/>
                <a:gd name="connsiteX8891" fmla="*/ 4273333 w 6868353"/>
                <a:gd name="connsiteY8891" fmla="*/ 6708562 h 6857985"/>
                <a:gd name="connsiteX8892" fmla="*/ 4202355 w 6868353"/>
                <a:gd name="connsiteY8892" fmla="*/ 6726734 h 6857985"/>
                <a:gd name="connsiteX8893" fmla="*/ 4245433 w 6868353"/>
                <a:gd name="connsiteY8893" fmla="*/ 6712825 h 6857985"/>
                <a:gd name="connsiteX8894" fmla="*/ 4271391 w 6868353"/>
                <a:gd name="connsiteY8894" fmla="*/ 6700218 h 6857985"/>
                <a:gd name="connsiteX8895" fmla="*/ 4179499 w 6868353"/>
                <a:gd name="connsiteY8895" fmla="*/ 6720336 h 6857985"/>
                <a:gd name="connsiteX8896" fmla="*/ 4157131 w 6868353"/>
                <a:gd name="connsiteY8896" fmla="*/ 6725602 h 6857985"/>
                <a:gd name="connsiteX8897" fmla="*/ 4136291 w 6868353"/>
                <a:gd name="connsiteY8897" fmla="*/ 6730274 h 6857985"/>
                <a:gd name="connsiteX8898" fmla="*/ 4102441 w 6868353"/>
                <a:gd name="connsiteY8898" fmla="*/ 6740198 h 6857985"/>
                <a:gd name="connsiteX8899" fmla="*/ 4147135 w 6868353"/>
                <a:gd name="connsiteY8899" fmla="*/ 6738966 h 6857985"/>
                <a:gd name="connsiteX8900" fmla="*/ 4194531 w 6868353"/>
                <a:gd name="connsiteY8900" fmla="*/ 6728737 h 6857985"/>
                <a:gd name="connsiteX8901" fmla="*/ 4107353 w 6868353"/>
                <a:gd name="connsiteY8901" fmla="*/ 6751057 h 6857985"/>
                <a:gd name="connsiteX8902" fmla="*/ 4087307 w 6868353"/>
                <a:gd name="connsiteY8902" fmla="*/ 6746484 h 6857985"/>
                <a:gd name="connsiteX8903" fmla="*/ 4025991 w 6868353"/>
                <a:gd name="connsiteY8903" fmla="*/ 6756790 h 6857985"/>
                <a:gd name="connsiteX8904" fmla="*/ 4055043 w 6868353"/>
                <a:gd name="connsiteY8904" fmla="*/ 6768413 h 6857985"/>
                <a:gd name="connsiteX8905" fmla="*/ 3895067 w 6868353"/>
                <a:gd name="connsiteY8905" fmla="*/ 6792692 h 6857985"/>
                <a:gd name="connsiteX8906" fmla="*/ 3857099 w 6868353"/>
                <a:gd name="connsiteY8906" fmla="*/ 6798511 h 6857985"/>
                <a:gd name="connsiteX8907" fmla="*/ 3838297 w 6868353"/>
                <a:gd name="connsiteY8907" fmla="*/ 6801470 h 6857985"/>
                <a:gd name="connsiteX8908" fmla="*/ 3819539 w 6868353"/>
                <a:gd name="connsiteY8908" fmla="*/ 6803777 h 6857985"/>
                <a:gd name="connsiteX8909" fmla="*/ 3744987 w 6868353"/>
                <a:gd name="connsiteY8909" fmla="*/ 6812852 h 6857985"/>
                <a:gd name="connsiteX8910" fmla="*/ 3670167 w 6868353"/>
                <a:gd name="connsiteY8910" fmla="*/ 6822267 h 6857985"/>
                <a:gd name="connsiteX8911" fmla="*/ 3593591 w 6868353"/>
                <a:gd name="connsiteY8911" fmla="*/ 6828638 h 6857985"/>
                <a:gd name="connsiteX8912" fmla="*/ 3513915 w 6868353"/>
                <a:gd name="connsiteY8912" fmla="*/ 6834881 h 6857985"/>
                <a:gd name="connsiteX8913" fmla="*/ 3472477 w 6868353"/>
                <a:gd name="connsiteY8913" fmla="*/ 6836551 h 6857985"/>
                <a:gd name="connsiteX8914" fmla="*/ 3429735 w 6868353"/>
                <a:gd name="connsiteY8914" fmla="*/ 6837585 h 6857985"/>
                <a:gd name="connsiteX8915" fmla="*/ 3340645 w 6868353"/>
                <a:gd name="connsiteY8915" fmla="*/ 6844295 h 6857985"/>
                <a:gd name="connsiteX8916" fmla="*/ 3276726 w 6868353"/>
                <a:gd name="connsiteY8916" fmla="*/ 6833479 h 6857985"/>
                <a:gd name="connsiteX8917" fmla="*/ 3298443 w 6868353"/>
                <a:gd name="connsiteY8917" fmla="*/ 6828482 h 6857985"/>
                <a:gd name="connsiteX8918" fmla="*/ 3339286 w 6868353"/>
                <a:gd name="connsiteY8918" fmla="*/ 6834456 h 6857985"/>
                <a:gd name="connsiteX8919" fmla="*/ 3358922 w 6868353"/>
                <a:gd name="connsiteY8919" fmla="*/ 6832998 h 6857985"/>
                <a:gd name="connsiteX8920" fmla="*/ 3380993 w 6868353"/>
                <a:gd name="connsiteY8920" fmla="*/ 6820639 h 6857985"/>
                <a:gd name="connsiteX8921" fmla="*/ 3332746 w 6868353"/>
                <a:gd name="connsiteY8921" fmla="*/ 6819237 h 6857985"/>
                <a:gd name="connsiteX8922" fmla="*/ 3266816 w 6868353"/>
                <a:gd name="connsiteY8922" fmla="*/ 6815896 h 6857985"/>
                <a:gd name="connsiteX8923" fmla="*/ 3162195 w 6868353"/>
                <a:gd name="connsiteY8923" fmla="*/ 6816887 h 6857985"/>
                <a:gd name="connsiteX8924" fmla="*/ 3253253 w 6868353"/>
                <a:gd name="connsiteY8924" fmla="*/ 6826768 h 6857985"/>
                <a:gd name="connsiteX8925" fmla="*/ 3232499 w 6868353"/>
                <a:gd name="connsiteY8925" fmla="*/ 6837570 h 6857985"/>
                <a:gd name="connsiteX8926" fmla="*/ 3196398 w 6868353"/>
                <a:gd name="connsiteY8926" fmla="*/ 6829629 h 6857985"/>
                <a:gd name="connsiteX8927" fmla="*/ 3152936 w 6868353"/>
                <a:gd name="connsiteY8927" fmla="*/ 6823385 h 6857985"/>
                <a:gd name="connsiteX8928" fmla="*/ 3113452 w 6868353"/>
                <a:gd name="connsiteY8928" fmla="*/ 6827293 h 6857985"/>
                <a:gd name="connsiteX8929" fmla="*/ 3163724 w 6868353"/>
                <a:gd name="connsiteY8929" fmla="*/ 6828708 h 6857985"/>
                <a:gd name="connsiteX8930" fmla="*/ 3182057 w 6868353"/>
                <a:gd name="connsiteY8930" fmla="*/ 6838448 h 6857985"/>
                <a:gd name="connsiteX8931" fmla="*/ 3129548 w 6868353"/>
                <a:gd name="connsiteY8931" fmla="*/ 6835489 h 6857985"/>
                <a:gd name="connsiteX8932" fmla="*/ 3078271 w 6868353"/>
                <a:gd name="connsiteY8932" fmla="*/ 6831936 h 6857985"/>
                <a:gd name="connsiteX8933" fmla="*/ 3028027 w 6868353"/>
                <a:gd name="connsiteY8933" fmla="*/ 6828368 h 6857985"/>
                <a:gd name="connsiteX8934" fmla="*/ 3003238 w 6868353"/>
                <a:gd name="connsiteY8934" fmla="*/ 6826570 h 6857985"/>
                <a:gd name="connsiteX8935" fmla="*/ 2978775 w 6868353"/>
                <a:gd name="connsiteY8935" fmla="*/ 6823838 h 6857985"/>
                <a:gd name="connsiteX8936" fmla="*/ 2882535 w 6868353"/>
                <a:gd name="connsiteY8936" fmla="*/ 6812314 h 6857985"/>
                <a:gd name="connsiteX8937" fmla="*/ 2835094 w 6868353"/>
                <a:gd name="connsiteY8937" fmla="*/ 6806298 h 6857985"/>
                <a:gd name="connsiteX8938" fmla="*/ 2788262 w 6868353"/>
                <a:gd name="connsiteY8938" fmla="*/ 6798200 h 6857985"/>
                <a:gd name="connsiteX8939" fmla="*/ 2694698 w 6868353"/>
                <a:gd name="connsiteY8939" fmla="*/ 6781154 h 6857985"/>
                <a:gd name="connsiteX8940" fmla="*/ 2671253 w 6868353"/>
                <a:gd name="connsiteY8940" fmla="*/ 6776568 h 6857985"/>
                <a:gd name="connsiteX8941" fmla="*/ 2647951 w 6868353"/>
                <a:gd name="connsiteY8941" fmla="*/ 6771032 h 6857985"/>
                <a:gd name="connsiteX8942" fmla="*/ 2601048 w 6868353"/>
                <a:gd name="connsiteY8942" fmla="*/ 6759607 h 6857985"/>
                <a:gd name="connsiteX8943" fmla="*/ 2505700 w 6868353"/>
                <a:gd name="connsiteY8943" fmla="*/ 6734733 h 6857985"/>
                <a:gd name="connsiteX8944" fmla="*/ 2408341 w 6868353"/>
                <a:gd name="connsiteY8944" fmla="*/ 6703531 h 6857985"/>
                <a:gd name="connsiteX8945" fmla="*/ 2379942 w 6868353"/>
                <a:gd name="connsiteY8945" fmla="*/ 6704097 h 6857985"/>
                <a:gd name="connsiteX8946" fmla="*/ 2364242 w 6868353"/>
                <a:gd name="connsiteY8946" fmla="*/ 6690237 h 6857985"/>
                <a:gd name="connsiteX8947" fmla="*/ 2216512 w 6868353"/>
                <a:gd name="connsiteY8947" fmla="*/ 6647695 h 6857985"/>
                <a:gd name="connsiteX8948" fmla="*/ 2281083 w 6868353"/>
                <a:gd name="connsiteY8948" fmla="*/ 6661017 h 6857985"/>
                <a:gd name="connsiteX8949" fmla="*/ 2327603 w 6868353"/>
                <a:gd name="connsiteY8949" fmla="*/ 6674862 h 6857985"/>
                <a:gd name="connsiteX8950" fmla="*/ 2380622 w 6868353"/>
                <a:gd name="connsiteY8950" fmla="*/ 6690761 h 6857985"/>
                <a:gd name="connsiteX8951" fmla="*/ 2496441 w 6868353"/>
                <a:gd name="connsiteY8951" fmla="*/ 6722671 h 6857985"/>
                <a:gd name="connsiteX8952" fmla="*/ 2554089 w 6868353"/>
                <a:gd name="connsiteY8952" fmla="*/ 6735993 h 6857985"/>
                <a:gd name="connsiteX8953" fmla="*/ 2608042 w 6868353"/>
                <a:gd name="connsiteY8953" fmla="*/ 6746214 h 6857985"/>
                <a:gd name="connsiteX8954" fmla="*/ 2568940 w 6868353"/>
                <a:gd name="connsiteY8954" fmla="*/ 6739589 h 6857985"/>
                <a:gd name="connsiteX8955" fmla="*/ 2641085 w 6868353"/>
                <a:gd name="connsiteY8955" fmla="*/ 6758163 h 6857985"/>
                <a:gd name="connsiteX8956" fmla="*/ 2677284 w 6868353"/>
                <a:gd name="connsiteY8956" fmla="*/ 6766615 h 6857985"/>
                <a:gd name="connsiteX8957" fmla="*/ 2713286 w 6868353"/>
                <a:gd name="connsiteY8957" fmla="*/ 6772901 h 6857985"/>
                <a:gd name="connsiteX8958" fmla="*/ 2842229 w 6868353"/>
                <a:gd name="connsiteY8958" fmla="*/ 6788743 h 6857985"/>
                <a:gd name="connsiteX8959" fmla="*/ 3006778 w 6868353"/>
                <a:gd name="connsiteY8959" fmla="*/ 6815613 h 6857985"/>
                <a:gd name="connsiteX8960" fmla="*/ 3156886 w 6868353"/>
                <a:gd name="connsiteY8960" fmla="*/ 6819407 h 6857985"/>
                <a:gd name="connsiteX8961" fmla="*/ 3040061 w 6868353"/>
                <a:gd name="connsiteY8961" fmla="*/ 6803183 h 6857985"/>
                <a:gd name="connsiteX8962" fmla="*/ 3006933 w 6868353"/>
                <a:gd name="connsiteY8962" fmla="*/ 6801980 h 6857985"/>
                <a:gd name="connsiteX8963" fmla="*/ 2972333 w 6868353"/>
                <a:gd name="connsiteY8963" fmla="*/ 6799332 h 6857985"/>
                <a:gd name="connsiteX8964" fmla="*/ 2898164 w 6868353"/>
                <a:gd name="connsiteY8964" fmla="*/ 6790880 h 6857985"/>
                <a:gd name="connsiteX8965" fmla="*/ 2863791 w 6868353"/>
                <a:gd name="connsiteY8965" fmla="*/ 6781282 h 6857985"/>
                <a:gd name="connsiteX8966" fmla="*/ 2827095 w 6868353"/>
                <a:gd name="connsiteY8966" fmla="*/ 6775180 h 6857985"/>
                <a:gd name="connsiteX8967" fmla="*/ 2747688 w 6868353"/>
                <a:gd name="connsiteY8967" fmla="*/ 6766601 h 6857985"/>
                <a:gd name="connsiteX8968" fmla="*/ 2705457 w 6868353"/>
                <a:gd name="connsiteY8968" fmla="*/ 6761674 h 6857985"/>
                <a:gd name="connsiteX8969" fmla="*/ 2662292 w 6868353"/>
                <a:gd name="connsiteY8969" fmla="*/ 6753421 h 6857985"/>
                <a:gd name="connsiteX8970" fmla="*/ 2575452 w 6868353"/>
                <a:gd name="connsiteY8970" fmla="*/ 6720236 h 6857985"/>
                <a:gd name="connsiteX8971" fmla="*/ 2524869 w 6868353"/>
                <a:gd name="connsiteY8971" fmla="*/ 6716216 h 6857985"/>
                <a:gd name="connsiteX8972" fmla="*/ 2440860 w 6868353"/>
                <a:gd name="connsiteY8972" fmla="*/ 6687986 h 6857985"/>
                <a:gd name="connsiteX8973" fmla="*/ 2393505 w 6868353"/>
                <a:gd name="connsiteY8973" fmla="*/ 6670233 h 6857985"/>
                <a:gd name="connsiteX8974" fmla="*/ 2369749 w 6868353"/>
                <a:gd name="connsiteY8974" fmla="*/ 6661314 h 6857985"/>
                <a:gd name="connsiteX8975" fmla="*/ 2346744 w 6868353"/>
                <a:gd name="connsiteY8975" fmla="*/ 6651786 h 6857985"/>
                <a:gd name="connsiteX8976" fmla="*/ 2265694 w 6868353"/>
                <a:gd name="connsiteY8976" fmla="*/ 6622000 h 6857985"/>
                <a:gd name="connsiteX8977" fmla="*/ 2316023 w 6868353"/>
                <a:gd name="connsiteY8977" fmla="*/ 6650229 h 6857985"/>
                <a:gd name="connsiteX8978" fmla="*/ 2344365 w 6868353"/>
                <a:gd name="connsiteY8978" fmla="*/ 6660394 h 6857985"/>
                <a:gd name="connsiteX8979" fmla="*/ 2382915 w 6868353"/>
                <a:gd name="connsiteY8979" fmla="*/ 6674636 h 6857985"/>
                <a:gd name="connsiteX8980" fmla="*/ 2359881 w 6868353"/>
                <a:gd name="connsiteY8980" fmla="*/ 6673234 h 6857985"/>
                <a:gd name="connsiteX8981" fmla="*/ 2316277 w 6868353"/>
                <a:gd name="connsiteY8981" fmla="*/ 6659573 h 6857985"/>
                <a:gd name="connsiteX8982" fmla="*/ 2208287 w 6868353"/>
                <a:gd name="connsiteY8982" fmla="*/ 6626204 h 6857985"/>
                <a:gd name="connsiteX8983" fmla="*/ 2153414 w 6868353"/>
                <a:gd name="connsiteY8983" fmla="*/ 6581950 h 6857985"/>
                <a:gd name="connsiteX8984" fmla="*/ 2063558 w 6868353"/>
                <a:gd name="connsiteY8984" fmla="*/ 6544843 h 6857985"/>
                <a:gd name="connsiteX8985" fmla="*/ 1975359 w 6868353"/>
                <a:gd name="connsiteY8985" fmla="*/ 6503816 h 6857985"/>
                <a:gd name="connsiteX8986" fmla="*/ 2040482 w 6868353"/>
                <a:gd name="connsiteY8986" fmla="*/ 6544008 h 6857985"/>
                <a:gd name="connsiteX8987" fmla="*/ 2062185 w 6868353"/>
                <a:gd name="connsiteY8987" fmla="*/ 6553550 h 6857985"/>
                <a:gd name="connsiteX8988" fmla="*/ 2083676 w 6868353"/>
                <a:gd name="connsiteY8988" fmla="*/ 6562328 h 6857985"/>
                <a:gd name="connsiteX8989" fmla="*/ 2119437 w 6868353"/>
                <a:gd name="connsiteY8989" fmla="*/ 6580633 h 6857985"/>
                <a:gd name="connsiteX8990" fmla="*/ 2073511 w 6868353"/>
                <a:gd name="connsiteY8990" fmla="*/ 6565131 h 6857985"/>
                <a:gd name="connsiteX8991" fmla="*/ 2062143 w 6868353"/>
                <a:gd name="connsiteY8991" fmla="*/ 6558109 h 6857985"/>
                <a:gd name="connsiteX8992" fmla="*/ 2053535 w 6868353"/>
                <a:gd name="connsiteY8992" fmla="*/ 6553409 h 6857985"/>
                <a:gd name="connsiteX8993" fmla="*/ 2048835 w 6868353"/>
                <a:gd name="connsiteY8993" fmla="*/ 6560473 h 6857985"/>
                <a:gd name="connsiteX8994" fmla="*/ 1987591 w 6868353"/>
                <a:gd name="connsiteY8994" fmla="*/ 6525575 h 6857985"/>
                <a:gd name="connsiteX8995" fmla="*/ 1988186 w 6868353"/>
                <a:gd name="connsiteY8995" fmla="*/ 6548383 h 6857985"/>
                <a:gd name="connsiteX8996" fmla="*/ 2041771 w 6868353"/>
                <a:gd name="connsiteY8996" fmla="*/ 6566843 h 6857985"/>
                <a:gd name="connsiteX8997" fmla="*/ 2047108 w 6868353"/>
                <a:gd name="connsiteY8997" fmla="*/ 6573880 h 6857985"/>
                <a:gd name="connsiteX8998" fmla="*/ 2082501 w 6868353"/>
                <a:gd name="connsiteY8998" fmla="*/ 6591109 h 6857985"/>
                <a:gd name="connsiteX8999" fmla="*/ 2111325 w 6868353"/>
                <a:gd name="connsiteY8999" fmla="*/ 6593020 h 6857985"/>
                <a:gd name="connsiteX9000" fmla="*/ 2196650 w 6868353"/>
                <a:gd name="connsiteY9000" fmla="*/ 6627790 h 6857985"/>
                <a:gd name="connsiteX9001" fmla="*/ 2152055 w 6868353"/>
                <a:gd name="connsiteY9001" fmla="*/ 6622269 h 6857985"/>
                <a:gd name="connsiteX9002" fmla="*/ 2097507 w 6868353"/>
                <a:gd name="connsiteY9002" fmla="*/ 6601882 h 6857985"/>
                <a:gd name="connsiteX9003" fmla="*/ 2029879 w 6868353"/>
                <a:gd name="connsiteY9003" fmla="*/ 6571686 h 6857985"/>
                <a:gd name="connsiteX9004" fmla="*/ 1958937 w 6868353"/>
                <a:gd name="connsiteY9004" fmla="*/ 6537779 h 6857985"/>
                <a:gd name="connsiteX9005" fmla="*/ 1924606 w 6868353"/>
                <a:gd name="connsiteY9005" fmla="*/ 6522546 h 6857985"/>
                <a:gd name="connsiteX9006" fmla="*/ 1892668 w 6868353"/>
                <a:gd name="connsiteY9006" fmla="*/ 6509394 h 6857985"/>
                <a:gd name="connsiteX9007" fmla="*/ 1672085 w 6868353"/>
                <a:gd name="connsiteY9007" fmla="*/ 6395358 h 6857985"/>
                <a:gd name="connsiteX9008" fmla="*/ 1609737 w 6868353"/>
                <a:gd name="connsiteY9008" fmla="*/ 6358068 h 6857985"/>
                <a:gd name="connsiteX9009" fmla="*/ 1550461 w 6868353"/>
                <a:gd name="connsiteY9009" fmla="*/ 6319419 h 6857985"/>
                <a:gd name="connsiteX9010" fmla="*/ 1446916 w 6868353"/>
                <a:gd name="connsiteY9010" fmla="*/ 6251154 h 6857985"/>
                <a:gd name="connsiteX9011" fmla="*/ 1383464 w 6868353"/>
                <a:gd name="connsiteY9011" fmla="*/ 6197342 h 6857985"/>
                <a:gd name="connsiteX9012" fmla="*/ 1471748 w 6868353"/>
                <a:gd name="connsiteY9012" fmla="*/ 6265212 h 6857985"/>
                <a:gd name="connsiteX9013" fmla="*/ 1508910 w 6868353"/>
                <a:gd name="connsiteY9013" fmla="*/ 6279907 h 6857985"/>
                <a:gd name="connsiteX9014" fmla="*/ 1606339 w 6868353"/>
                <a:gd name="connsiteY9014" fmla="*/ 6347536 h 6857985"/>
                <a:gd name="connsiteX9015" fmla="*/ 1652747 w 6868353"/>
                <a:gd name="connsiteY9015" fmla="*/ 6375411 h 6857985"/>
                <a:gd name="connsiteX9016" fmla="*/ 1697653 w 6868353"/>
                <a:gd name="connsiteY9016" fmla="*/ 6400766 h 6857985"/>
                <a:gd name="connsiteX9017" fmla="*/ 1741031 w 6868353"/>
                <a:gd name="connsiteY9017" fmla="*/ 6424847 h 6857985"/>
                <a:gd name="connsiteX9018" fmla="*/ 1762294 w 6868353"/>
                <a:gd name="connsiteY9018" fmla="*/ 6436570 h 6857985"/>
                <a:gd name="connsiteX9019" fmla="*/ 1783757 w 6868353"/>
                <a:gd name="connsiteY9019" fmla="*/ 6447528 h 6857985"/>
                <a:gd name="connsiteX9020" fmla="*/ 1867935 w 6868353"/>
                <a:gd name="connsiteY9020" fmla="*/ 6492915 h 6857985"/>
                <a:gd name="connsiteX9021" fmla="*/ 1897892 w 6868353"/>
                <a:gd name="connsiteY9021" fmla="*/ 6501721 h 6857985"/>
                <a:gd name="connsiteX9022" fmla="*/ 1968705 w 6868353"/>
                <a:gd name="connsiteY9022" fmla="*/ 6532569 h 6857985"/>
                <a:gd name="connsiteX9023" fmla="*/ 1968323 w 6868353"/>
                <a:gd name="connsiteY9023" fmla="*/ 6509904 h 6857985"/>
                <a:gd name="connsiteX9024" fmla="*/ 1924691 w 6868353"/>
                <a:gd name="connsiteY9024" fmla="*/ 6486559 h 6857985"/>
                <a:gd name="connsiteX9025" fmla="*/ 1877519 w 6868353"/>
                <a:gd name="connsiteY9025" fmla="*/ 6460439 h 6857985"/>
                <a:gd name="connsiteX9026" fmla="*/ 1800377 w 6868353"/>
                <a:gd name="connsiteY9026" fmla="*/ 6421011 h 6857985"/>
                <a:gd name="connsiteX9027" fmla="*/ 1851102 w 6868353"/>
                <a:gd name="connsiteY9027" fmla="*/ 6447853 h 6857985"/>
                <a:gd name="connsiteX9028" fmla="*/ 1815738 w 6868353"/>
                <a:gd name="connsiteY9028" fmla="*/ 6448943 h 6857985"/>
                <a:gd name="connsiteX9029" fmla="*/ 1778179 w 6868353"/>
                <a:gd name="connsiteY9029" fmla="*/ 6423673 h 6857985"/>
                <a:gd name="connsiteX9030" fmla="*/ 1744754 w 6868353"/>
                <a:gd name="connsiteY9030" fmla="*/ 6401502 h 6857985"/>
                <a:gd name="connsiteX9031" fmla="*/ 1675186 w 6868353"/>
                <a:gd name="connsiteY9031" fmla="*/ 6351967 h 6857985"/>
                <a:gd name="connsiteX9032" fmla="*/ 1654516 w 6868353"/>
                <a:gd name="connsiteY9032" fmla="*/ 6344874 h 6857985"/>
                <a:gd name="connsiteX9033" fmla="*/ 1624149 w 6868353"/>
                <a:gd name="connsiteY9033" fmla="*/ 6328480 h 6857985"/>
                <a:gd name="connsiteX9034" fmla="*/ 1545266 w 6868353"/>
                <a:gd name="connsiteY9034" fmla="*/ 6275914 h 6857985"/>
                <a:gd name="connsiteX9035" fmla="*/ 1501039 w 6868353"/>
                <a:gd name="connsiteY9035" fmla="*/ 6245463 h 6857985"/>
                <a:gd name="connsiteX9036" fmla="*/ 1458001 w 6868353"/>
                <a:gd name="connsiteY9036" fmla="*/ 6213935 h 6857985"/>
                <a:gd name="connsiteX9037" fmla="*/ 1380661 w 6868353"/>
                <a:gd name="connsiteY9037" fmla="*/ 6162841 h 6857985"/>
                <a:gd name="connsiteX9038" fmla="*/ 1401783 w 6868353"/>
                <a:gd name="connsiteY9038" fmla="*/ 6171109 h 6857985"/>
                <a:gd name="connsiteX9039" fmla="*/ 1367268 w 6868353"/>
                <a:gd name="connsiteY9039" fmla="*/ 6142795 h 6857985"/>
                <a:gd name="connsiteX9040" fmla="*/ 1335613 w 6868353"/>
                <a:gd name="connsiteY9040" fmla="*/ 6115401 h 6857985"/>
                <a:gd name="connsiteX9041" fmla="*/ 1277908 w 6868353"/>
                <a:gd name="connsiteY9041" fmla="*/ 6067040 h 6857985"/>
                <a:gd name="connsiteX9042" fmla="*/ 1251845 w 6868353"/>
                <a:gd name="connsiteY9042" fmla="*/ 6046215 h 6857985"/>
                <a:gd name="connsiteX9043" fmla="*/ 1228316 w 6868353"/>
                <a:gd name="connsiteY9043" fmla="*/ 6026947 h 6857985"/>
                <a:gd name="connsiteX9044" fmla="*/ 1186722 w 6868353"/>
                <a:gd name="connsiteY9044" fmla="*/ 5995632 h 6857985"/>
                <a:gd name="connsiteX9045" fmla="*/ 1146487 w 6868353"/>
                <a:gd name="connsiteY9045" fmla="*/ 5952042 h 6857985"/>
                <a:gd name="connsiteX9046" fmla="*/ 1201106 w 6868353"/>
                <a:gd name="connsiteY9046" fmla="*/ 6010185 h 6857985"/>
                <a:gd name="connsiteX9047" fmla="*/ 1250712 w 6868353"/>
                <a:gd name="connsiteY9047" fmla="*/ 6055431 h 6857985"/>
                <a:gd name="connsiteX9048" fmla="*/ 1247952 w 6868353"/>
                <a:gd name="connsiteY9048" fmla="*/ 6060684 h 6857985"/>
                <a:gd name="connsiteX9049" fmla="*/ 1172282 w 6868353"/>
                <a:gd name="connsiteY9049" fmla="*/ 5998364 h 6857985"/>
                <a:gd name="connsiteX9050" fmla="*/ 1155789 w 6868353"/>
                <a:gd name="connsiteY9050" fmla="*/ 5974311 h 6857985"/>
                <a:gd name="connsiteX9051" fmla="*/ 1135884 w 6868353"/>
                <a:gd name="connsiteY9051" fmla="*/ 5954123 h 6857985"/>
                <a:gd name="connsiteX9052" fmla="*/ 1124331 w 6868353"/>
                <a:gd name="connsiteY9052" fmla="*/ 5943123 h 6857985"/>
                <a:gd name="connsiteX9053" fmla="*/ 1112623 w 6868353"/>
                <a:gd name="connsiteY9053" fmla="*/ 5931528 h 6857985"/>
                <a:gd name="connsiteX9054" fmla="*/ 1042390 w 6868353"/>
                <a:gd name="connsiteY9054" fmla="*/ 5872422 h 6857985"/>
                <a:gd name="connsiteX9055" fmla="*/ 1069996 w 6868353"/>
                <a:gd name="connsiteY9055" fmla="*/ 5903497 h 6857985"/>
                <a:gd name="connsiteX9056" fmla="*/ 995360 w 6868353"/>
                <a:gd name="connsiteY9056" fmla="*/ 5829922 h 6857985"/>
                <a:gd name="connsiteX9057" fmla="*/ 1048152 w 6868353"/>
                <a:gd name="connsiteY9057" fmla="*/ 5874050 h 6857985"/>
                <a:gd name="connsiteX9058" fmla="*/ 1026138 w 6868353"/>
                <a:gd name="connsiteY9058" fmla="*/ 5845339 h 6857985"/>
                <a:gd name="connsiteX9059" fmla="*/ 1008668 w 6868353"/>
                <a:gd name="connsiteY9059" fmla="*/ 5825449 h 6857985"/>
                <a:gd name="connsiteX9060" fmla="*/ 988522 w 6868353"/>
                <a:gd name="connsiteY9060" fmla="*/ 5801877 h 6857985"/>
                <a:gd name="connsiteX9061" fmla="*/ 940572 w 6868353"/>
                <a:gd name="connsiteY9061" fmla="*/ 5747867 h 6857985"/>
                <a:gd name="connsiteX9062" fmla="*/ 887129 w 6868353"/>
                <a:gd name="connsiteY9062" fmla="*/ 5687940 h 6857985"/>
                <a:gd name="connsiteX9063" fmla="*/ 833997 w 6868353"/>
                <a:gd name="connsiteY9063" fmla="*/ 5625932 h 6857985"/>
                <a:gd name="connsiteX9064" fmla="*/ 808344 w 6868353"/>
                <a:gd name="connsiteY9064" fmla="*/ 5596216 h 6857985"/>
                <a:gd name="connsiteX9065" fmla="*/ 796042 w 6868353"/>
                <a:gd name="connsiteY9065" fmla="*/ 5581918 h 6857985"/>
                <a:gd name="connsiteX9066" fmla="*/ 784659 w 6868353"/>
                <a:gd name="connsiteY9066" fmla="*/ 5567732 h 6857985"/>
                <a:gd name="connsiteX9067" fmla="*/ 715629 w 6868353"/>
                <a:gd name="connsiteY9067" fmla="*/ 5483030 h 6857985"/>
                <a:gd name="connsiteX9068" fmla="*/ 731400 w 6868353"/>
                <a:gd name="connsiteY9068" fmla="*/ 5508428 h 6857985"/>
                <a:gd name="connsiteX9069" fmla="*/ 690429 w 6868353"/>
                <a:gd name="connsiteY9069" fmla="*/ 5459501 h 6857985"/>
                <a:gd name="connsiteX9070" fmla="*/ 645084 w 6868353"/>
                <a:gd name="connsiteY9070" fmla="*/ 5373921 h 6857985"/>
                <a:gd name="connsiteX9071" fmla="*/ 647675 w 6868353"/>
                <a:gd name="connsiteY9071" fmla="*/ 5387894 h 6857985"/>
                <a:gd name="connsiteX9072" fmla="*/ 602641 w 6868353"/>
                <a:gd name="connsiteY9072" fmla="*/ 5325914 h 6857985"/>
                <a:gd name="connsiteX9073" fmla="*/ 554577 w 6868353"/>
                <a:gd name="connsiteY9073" fmla="*/ 5242968 h 6857985"/>
                <a:gd name="connsiteX9074" fmla="*/ 530369 w 6868353"/>
                <a:gd name="connsiteY9074" fmla="*/ 5200085 h 6857985"/>
                <a:gd name="connsiteX9075" fmla="*/ 518533 w 6868353"/>
                <a:gd name="connsiteY9075" fmla="*/ 5179317 h 6857985"/>
                <a:gd name="connsiteX9076" fmla="*/ 507703 w 6868353"/>
                <a:gd name="connsiteY9076" fmla="*/ 5158987 h 6857985"/>
                <a:gd name="connsiteX9077" fmla="*/ 468006 w 6868353"/>
                <a:gd name="connsiteY9077" fmla="*/ 5092250 h 6857985"/>
                <a:gd name="connsiteX9078" fmla="*/ 466194 w 6868353"/>
                <a:gd name="connsiteY9078" fmla="*/ 5070987 h 6857985"/>
                <a:gd name="connsiteX9079" fmla="*/ 399429 w 6868353"/>
                <a:gd name="connsiteY9079" fmla="*/ 4959556 h 6857985"/>
                <a:gd name="connsiteX9080" fmla="*/ 366061 w 6868353"/>
                <a:gd name="connsiteY9080" fmla="*/ 4896670 h 6857985"/>
                <a:gd name="connsiteX9081" fmla="*/ 335297 w 6868353"/>
                <a:gd name="connsiteY9081" fmla="*/ 4829975 h 6857985"/>
                <a:gd name="connsiteX9082" fmla="*/ 279108 w 6868353"/>
                <a:gd name="connsiteY9082" fmla="*/ 4692552 h 6857985"/>
                <a:gd name="connsiteX9083" fmla="*/ 255253 w 6868353"/>
                <a:gd name="connsiteY9083" fmla="*/ 4624315 h 6857985"/>
                <a:gd name="connsiteX9084" fmla="*/ 234244 w 6868353"/>
                <a:gd name="connsiteY9084" fmla="*/ 4558456 h 6857985"/>
                <a:gd name="connsiteX9085" fmla="*/ 224744 w 6868353"/>
                <a:gd name="connsiteY9085" fmla="*/ 4557465 h 6857985"/>
                <a:gd name="connsiteX9086" fmla="*/ 192622 w 6868353"/>
                <a:gd name="connsiteY9086" fmla="*/ 4439408 h 6857985"/>
                <a:gd name="connsiteX9087" fmla="*/ 175860 w 6868353"/>
                <a:gd name="connsiteY9087" fmla="*/ 4377428 h 6857985"/>
                <a:gd name="connsiteX9088" fmla="*/ 158800 w 6868353"/>
                <a:gd name="connsiteY9088" fmla="*/ 4313325 h 6857985"/>
                <a:gd name="connsiteX9089" fmla="*/ 141005 w 6868353"/>
                <a:gd name="connsiteY9089" fmla="*/ 4247168 h 6857985"/>
                <a:gd name="connsiteX9090" fmla="*/ 125022 w 6868353"/>
                <a:gd name="connsiteY9090" fmla="*/ 4178407 h 6857985"/>
                <a:gd name="connsiteX9091" fmla="*/ 94032 w 6868353"/>
                <a:gd name="connsiteY9091" fmla="*/ 4033905 h 6857985"/>
                <a:gd name="connsiteX9092" fmla="*/ 106462 w 6868353"/>
                <a:gd name="connsiteY9092" fmla="*/ 4050512 h 6857985"/>
                <a:gd name="connsiteX9093" fmla="*/ 116173 w 6868353"/>
                <a:gd name="connsiteY9093" fmla="*/ 4100430 h 6857985"/>
                <a:gd name="connsiteX9094" fmla="*/ 139150 w 6868353"/>
                <a:gd name="connsiteY9094" fmla="*/ 4159224 h 6857985"/>
                <a:gd name="connsiteX9095" fmla="*/ 140609 w 6868353"/>
                <a:gd name="connsiteY9095" fmla="*/ 4204867 h 6857985"/>
                <a:gd name="connsiteX9096" fmla="*/ 160018 w 6868353"/>
                <a:gd name="connsiteY9096" fmla="*/ 4276828 h 6857985"/>
                <a:gd name="connsiteX9097" fmla="*/ 161915 w 6868353"/>
                <a:gd name="connsiteY9097" fmla="*/ 4249957 h 6857985"/>
                <a:gd name="connsiteX9098" fmla="*/ 161023 w 6868353"/>
                <a:gd name="connsiteY9098" fmla="*/ 4218698 h 6857985"/>
                <a:gd name="connsiteX9099" fmla="*/ 142123 w 6868353"/>
                <a:gd name="connsiteY9099" fmla="*/ 4145152 h 6857985"/>
                <a:gd name="connsiteX9100" fmla="*/ 163727 w 6868353"/>
                <a:gd name="connsiteY9100" fmla="*/ 4221856 h 6857985"/>
                <a:gd name="connsiteX9101" fmla="*/ 167068 w 6868353"/>
                <a:gd name="connsiteY9101" fmla="*/ 4247183 h 6857985"/>
                <a:gd name="connsiteX9102" fmla="*/ 170013 w 6868353"/>
                <a:gd name="connsiteY9102" fmla="*/ 4270613 h 6857985"/>
                <a:gd name="connsiteX9103" fmla="*/ 170282 w 6868353"/>
                <a:gd name="connsiteY9103" fmla="*/ 4303924 h 6857985"/>
                <a:gd name="connsiteX9104" fmla="*/ 183590 w 6868353"/>
                <a:gd name="connsiteY9104" fmla="*/ 4342418 h 6857985"/>
                <a:gd name="connsiteX9105" fmla="*/ 185388 w 6868353"/>
                <a:gd name="connsiteY9105" fmla="*/ 4393596 h 6857985"/>
                <a:gd name="connsiteX9106" fmla="*/ 198993 w 6868353"/>
                <a:gd name="connsiteY9106" fmla="*/ 4399244 h 6857985"/>
                <a:gd name="connsiteX9107" fmla="*/ 209002 w 6868353"/>
                <a:gd name="connsiteY9107" fmla="*/ 4439578 h 6857985"/>
                <a:gd name="connsiteX9108" fmla="*/ 213192 w 6868353"/>
                <a:gd name="connsiteY9108" fmla="*/ 4483862 h 6857985"/>
                <a:gd name="connsiteX9109" fmla="*/ 233267 w 6868353"/>
                <a:gd name="connsiteY9109" fmla="*/ 4548248 h 6857985"/>
                <a:gd name="connsiteX9110" fmla="*/ 242611 w 6868353"/>
                <a:gd name="connsiteY9110" fmla="*/ 4576903 h 6857985"/>
                <a:gd name="connsiteX9111" fmla="*/ 252620 w 6868353"/>
                <a:gd name="connsiteY9111" fmla="*/ 4603291 h 6857985"/>
                <a:gd name="connsiteX9112" fmla="*/ 289131 w 6868353"/>
                <a:gd name="connsiteY9112" fmla="*/ 4696233 h 6857985"/>
                <a:gd name="connsiteX9113" fmla="*/ 306474 w 6868353"/>
                <a:gd name="connsiteY9113" fmla="*/ 4739554 h 6857985"/>
                <a:gd name="connsiteX9114" fmla="*/ 325331 w 6868353"/>
                <a:gd name="connsiteY9114" fmla="*/ 4783710 h 6857985"/>
                <a:gd name="connsiteX9115" fmla="*/ 366089 w 6868353"/>
                <a:gd name="connsiteY9115" fmla="*/ 4886321 h 6857985"/>
                <a:gd name="connsiteX9116" fmla="*/ 402119 w 6868353"/>
                <a:gd name="connsiteY9116" fmla="*/ 4952987 h 6857985"/>
                <a:gd name="connsiteX9117" fmla="*/ 431948 w 6868353"/>
                <a:gd name="connsiteY9117" fmla="*/ 4980367 h 6857985"/>
                <a:gd name="connsiteX9118" fmla="*/ 453156 w 6868353"/>
                <a:gd name="connsiteY9118" fmla="*/ 5038029 h 6857985"/>
                <a:gd name="connsiteX9119" fmla="*/ 477025 w 6868353"/>
                <a:gd name="connsiteY9119" fmla="*/ 5084436 h 6857985"/>
                <a:gd name="connsiteX9120" fmla="*/ 491635 w 6868353"/>
                <a:gd name="connsiteY9120" fmla="*/ 5086701 h 6857985"/>
                <a:gd name="connsiteX9121" fmla="*/ 470484 w 6868353"/>
                <a:gd name="connsiteY9121" fmla="*/ 5048717 h 6857985"/>
                <a:gd name="connsiteX9122" fmla="*/ 457219 w 6868353"/>
                <a:gd name="connsiteY9122" fmla="*/ 5030723 h 6857985"/>
                <a:gd name="connsiteX9123" fmla="*/ 442410 w 6868353"/>
                <a:gd name="connsiteY9123" fmla="*/ 5001333 h 6857985"/>
                <a:gd name="connsiteX9124" fmla="*/ 405800 w 6868353"/>
                <a:gd name="connsiteY9124" fmla="*/ 4921034 h 6857985"/>
                <a:gd name="connsiteX9125" fmla="*/ 441235 w 6868353"/>
                <a:gd name="connsiteY9125" fmla="*/ 4972920 h 6857985"/>
                <a:gd name="connsiteX9126" fmla="*/ 392719 w 6868353"/>
                <a:gd name="connsiteY9126" fmla="*/ 4869729 h 6857985"/>
                <a:gd name="connsiteX9127" fmla="*/ 343183 w 6868353"/>
                <a:gd name="connsiteY9127" fmla="*/ 4761370 h 6857985"/>
                <a:gd name="connsiteX9128" fmla="*/ 328955 w 6868353"/>
                <a:gd name="connsiteY9128" fmla="*/ 4750426 h 6857985"/>
                <a:gd name="connsiteX9129" fmla="*/ 329196 w 6868353"/>
                <a:gd name="connsiteY9129" fmla="*/ 4736312 h 6857985"/>
                <a:gd name="connsiteX9130" fmla="*/ 319158 w 6868353"/>
                <a:gd name="connsiteY9130" fmla="*/ 4702406 h 6857985"/>
                <a:gd name="connsiteX9131" fmla="*/ 304081 w 6868353"/>
                <a:gd name="connsiteY9131" fmla="*/ 4663827 h 6857985"/>
                <a:gd name="connsiteX9132" fmla="*/ 315817 w 6868353"/>
                <a:gd name="connsiteY9132" fmla="*/ 4710857 h 6857985"/>
                <a:gd name="connsiteX9133" fmla="*/ 294100 w 6868353"/>
                <a:gd name="connsiteY9133" fmla="*/ 4670311 h 6857985"/>
                <a:gd name="connsiteX9134" fmla="*/ 287531 w 6868353"/>
                <a:gd name="connsiteY9134" fmla="*/ 4620067 h 6857985"/>
                <a:gd name="connsiteX9135" fmla="*/ 262558 w 6868353"/>
                <a:gd name="connsiteY9135" fmla="*/ 4564600 h 6857985"/>
                <a:gd name="connsiteX9136" fmla="*/ 253384 w 6868353"/>
                <a:gd name="connsiteY9136" fmla="*/ 4513535 h 6857985"/>
                <a:gd name="connsiteX9137" fmla="*/ 220455 w 6868353"/>
                <a:gd name="connsiteY9137" fmla="*/ 4421301 h 6857985"/>
                <a:gd name="connsiteX9138" fmla="*/ 216547 w 6868353"/>
                <a:gd name="connsiteY9138" fmla="*/ 4409565 h 6857985"/>
                <a:gd name="connsiteX9139" fmla="*/ 213164 w 6868353"/>
                <a:gd name="connsiteY9139" fmla="*/ 4397673 h 6857985"/>
                <a:gd name="connsiteX9140" fmla="*/ 206510 w 6868353"/>
                <a:gd name="connsiteY9140" fmla="*/ 4373804 h 6857985"/>
                <a:gd name="connsiteX9141" fmla="*/ 193585 w 6868353"/>
                <a:gd name="connsiteY9141" fmla="*/ 4325868 h 6857985"/>
                <a:gd name="connsiteX9142" fmla="*/ 181070 w 6868353"/>
                <a:gd name="connsiteY9142" fmla="*/ 4277918 h 6857985"/>
                <a:gd name="connsiteX9143" fmla="*/ 169489 w 6868353"/>
                <a:gd name="connsiteY9143" fmla="*/ 4230109 h 6857985"/>
                <a:gd name="connsiteX9144" fmla="*/ 149046 w 6868353"/>
                <a:gd name="connsiteY9144" fmla="*/ 4135822 h 6857985"/>
                <a:gd name="connsiteX9145" fmla="*/ 158447 w 6868353"/>
                <a:gd name="connsiteY9145" fmla="*/ 4137847 h 6857985"/>
                <a:gd name="connsiteX9146" fmla="*/ 146908 w 6868353"/>
                <a:gd name="connsiteY9146" fmla="*/ 4087886 h 6857985"/>
                <a:gd name="connsiteX9147" fmla="*/ 136630 w 6868353"/>
                <a:gd name="connsiteY9147" fmla="*/ 4041295 h 6857985"/>
                <a:gd name="connsiteX9148" fmla="*/ 143893 w 6868353"/>
                <a:gd name="connsiteY9148" fmla="*/ 4013689 h 6857985"/>
                <a:gd name="connsiteX9149" fmla="*/ 156493 w 6868353"/>
                <a:gd name="connsiteY9149" fmla="*/ 4059515 h 6857985"/>
                <a:gd name="connsiteX9150" fmla="*/ 174756 w 6868353"/>
                <a:gd name="connsiteY9150" fmla="*/ 4130754 h 6857985"/>
                <a:gd name="connsiteX9151" fmla="*/ 168328 w 6868353"/>
                <a:gd name="connsiteY9151" fmla="*/ 4083172 h 6857985"/>
                <a:gd name="connsiteX9152" fmla="*/ 158659 w 6868353"/>
                <a:gd name="connsiteY9152" fmla="*/ 4036708 h 6857985"/>
                <a:gd name="connsiteX9153" fmla="*/ 138188 w 6868353"/>
                <a:gd name="connsiteY9153" fmla="*/ 3978961 h 6857985"/>
                <a:gd name="connsiteX9154" fmla="*/ 134747 w 6868353"/>
                <a:gd name="connsiteY9154" fmla="*/ 3900885 h 6857985"/>
                <a:gd name="connsiteX9155" fmla="*/ 126451 w 6868353"/>
                <a:gd name="connsiteY9155" fmla="*/ 3879663 h 6857985"/>
                <a:gd name="connsiteX9156" fmla="*/ 121496 w 6868353"/>
                <a:gd name="connsiteY9156" fmla="*/ 3911687 h 6857985"/>
                <a:gd name="connsiteX9157" fmla="*/ 136376 w 6868353"/>
                <a:gd name="connsiteY9157" fmla="*/ 3985842 h 6857985"/>
                <a:gd name="connsiteX9158" fmla="*/ 130783 w 6868353"/>
                <a:gd name="connsiteY9158" fmla="*/ 3969618 h 6857985"/>
                <a:gd name="connsiteX9159" fmla="*/ 134634 w 6868353"/>
                <a:gd name="connsiteY9159" fmla="*/ 4011155 h 6857985"/>
                <a:gd name="connsiteX9160" fmla="*/ 119500 w 6868353"/>
                <a:gd name="connsiteY9160" fmla="*/ 3918227 h 6857985"/>
                <a:gd name="connsiteX9161" fmla="*/ 130274 w 6868353"/>
                <a:gd name="connsiteY9161" fmla="*/ 3836116 h 6857985"/>
                <a:gd name="connsiteX9162" fmla="*/ 115267 w 6868353"/>
                <a:gd name="connsiteY9162" fmla="*/ 3750791 h 6857985"/>
                <a:gd name="connsiteX9163" fmla="*/ 113795 w 6868353"/>
                <a:gd name="connsiteY9163" fmla="*/ 3736591 h 6857985"/>
                <a:gd name="connsiteX9164" fmla="*/ 112875 w 6868353"/>
                <a:gd name="connsiteY9164" fmla="*/ 3721641 h 6857985"/>
                <a:gd name="connsiteX9165" fmla="*/ 111006 w 6868353"/>
                <a:gd name="connsiteY9165" fmla="*/ 3689561 h 6857985"/>
                <a:gd name="connsiteX9166" fmla="*/ 105924 w 6868353"/>
                <a:gd name="connsiteY9166" fmla="*/ 3616935 h 6857985"/>
                <a:gd name="connsiteX9167" fmla="*/ 114885 w 6868353"/>
                <a:gd name="connsiteY9167" fmla="*/ 3620347 h 6857985"/>
                <a:gd name="connsiteX9168" fmla="*/ 104564 w 6868353"/>
                <a:gd name="connsiteY9168" fmla="*/ 3593505 h 6857985"/>
                <a:gd name="connsiteX9169" fmla="*/ 104876 w 6868353"/>
                <a:gd name="connsiteY9169" fmla="*/ 3562133 h 6857985"/>
                <a:gd name="connsiteX9170" fmla="*/ 108175 w 6868353"/>
                <a:gd name="connsiteY9170" fmla="*/ 3533536 h 6857985"/>
                <a:gd name="connsiteX9171" fmla="*/ 99553 w 6868353"/>
                <a:gd name="connsiteY9171" fmla="*/ 3541647 h 6857985"/>
                <a:gd name="connsiteX9172" fmla="*/ 105017 w 6868353"/>
                <a:gd name="connsiteY9172" fmla="*/ 3437409 h 6857985"/>
                <a:gd name="connsiteX9173" fmla="*/ 106405 w 6868353"/>
                <a:gd name="connsiteY9173" fmla="*/ 3391356 h 6857985"/>
                <a:gd name="connsiteX9174" fmla="*/ 109137 w 6868353"/>
                <a:gd name="connsiteY9174" fmla="*/ 3347185 h 6857985"/>
                <a:gd name="connsiteX9175" fmla="*/ 116003 w 6868353"/>
                <a:gd name="connsiteY9175" fmla="*/ 3258010 h 6857985"/>
                <a:gd name="connsiteX9176" fmla="*/ 121284 w 6868353"/>
                <a:gd name="connsiteY9176" fmla="*/ 3209889 h 6857985"/>
                <a:gd name="connsiteX9177" fmla="*/ 130401 w 6868353"/>
                <a:gd name="connsiteY9177" fmla="*/ 3157494 h 6857985"/>
                <a:gd name="connsiteX9178" fmla="*/ 121001 w 6868353"/>
                <a:gd name="connsiteY9178" fmla="*/ 3164602 h 6857985"/>
                <a:gd name="connsiteX9179" fmla="*/ 123096 w 6868353"/>
                <a:gd name="connsiteY9179" fmla="*/ 3141214 h 6857985"/>
                <a:gd name="connsiteX9180" fmla="*/ 138980 w 6868353"/>
                <a:gd name="connsiteY9180" fmla="*/ 3037625 h 6857985"/>
                <a:gd name="connsiteX9181" fmla="*/ 145181 w 6868353"/>
                <a:gd name="connsiteY9181" fmla="*/ 2971469 h 6857985"/>
                <a:gd name="connsiteX9182" fmla="*/ 174699 w 6868353"/>
                <a:gd name="connsiteY9182" fmla="*/ 2888877 h 6857985"/>
                <a:gd name="connsiteX9183" fmla="*/ 171188 w 6868353"/>
                <a:gd name="connsiteY9183" fmla="*/ 2878358 h 6857985"/>
                <a:gd name="connsiteX9184" fmla="*/ 170763 w 6868353"/>
                <a:gd name="connsiteY9184" fmla="*/ 2860265 h 6857985"/>
                <a:gd name="connsiteX9185" fmla="*/ 182995 w 6868353"/>
                <a:gd name="connsiteY9185" fmla="*/ 2842653 h 6857985"/>
                <a:gd name="connsiteX9186" fmla="*/ 183349 w 6868353"/>
                <a:gd name="connsiteY9186" fmla="*/ 2825354 h 6857985"/>
                <a:gd name="connsiteX9187" fmla="*/ 165667 w 6868353"/>
                <a:gd name="connsiteY9187" fmla="*/ 2872398 h 6857985"/>
                <a:gd name="connsiteX9188" fmla="*/ 160768 w 6868353"/>
                <a:gd name="connsiteY9188" fmla="*/ 2898348 h 6857985"/>
                <a:gd name="connsiteX9189" fmla="*/ 140368 w 6868353"/>
                <a:gd name="connsiteY9189" fmla="*/ 2943028 h 6857985"/>
                <a:gd name="connsiteX9190" fmla="*/ 154695 w 6868353"/>
                <a:gd name="connsiteY9190" fmla="*/ 2866735 h 6857985"/>
                <a:gd name="connsiteX9191" fmla="*/ 125149 w 6868353"/>
                <a:gd name="connsiteY9191" fmla="*/ 2958898 h 6857985"/>
                <a:gd name="connsiteX9192" fmla="*/ 121369 w 6868353"/>
                <a:gd name="connsiteY9192" fmla="*/ 3004214 h 6857985"/>
                <a:gd name="connsiteX9193" fmla="*/ 112988 w 6868353"/>
                <a:gd name="connsiteY9193" fmla="*/ 3061126 h 6857985"/>
                <a:gd name="connsiteX9194" fmla="*/ 128320 w 6868353"/>
                <a:gd name="connsiteY9194" fmla="*/ 3053581 h 6857985"/>
                <a:gd name="connsiteX9195" fmla="*/ 120364 w 6868353"/>
                <a:gd name="connsiteY9195" fmla="*/ 3106798 h 6857985"/>
                <a:gd name="connsiteX9196" fmla="*/ 106419 w 6868353"/>
                <a:gd name="connsiteY9196" fmla="*/ 3131671 h 6857985"/>
                <a:gd name="connsiteX9197" fmla="*/ 111969 w 6868353"/>
                <a:gd name="connsiteY9197" fmla="*/ 3200531 h 6857985"/>
                <a:gd name="connsiteX9198" fmla="*/ 103559 w 6868353"/>
                <a:gd name="connsiteY9198" fmla="*/ 3232569 h 6857985"/>
                <a:gd name="connsiteX9199" fmla="*/ 98250 w 6868353"/>
                <a:gd name="connsiteY9199" fmla="*/ 3269803 h 6857985"/>
                <a:gd name="connsiteX9200" fmla="*/ 87916 w 6868353"/>
                <a:gd name="connsiteY9200" fmla="*/ 3344538 h 6857985"/>
                <a:gd name="connsiteX9201" fmla="*/ 96495 w 6868353"/>
                <a:gd name="connsiteY9201" fmla="*/ 3348772 h 6857985"/>
                <a:gd name="connsiteX9202" fmla="*/ 90393 w 6868353"/>
                <a:gd name="connsiteY9202" fmla="*/ 3408783 h 6857985"/>
                <a:gd name="connsiteX9203" fmla="*/ 95830 w 6868353"/>
                <a:gd name="connsiteY9203" fmla="*/ 3477870 h 6857985"/>
                <a:gd name="connsiteX9204" fmla="*/ 85226 w 6868353"/>
                <a:gd name="connsiteY9204" fmla="*/ 3437989 h 6857985"/>
                <a:gd name="connsiteX9205" fmla="*/ 83145 w 6868353"/>
                <a:gd name="connsiteY9205" fmla="*/ 3404098 h 6857985"/>
                <a:gd name="connsiteX9206" fmla="*/ 82862 w 6868353"/>
                <a:gd name="connsiteY9206" fmla="*/ 3384632 h 6857985"/>
                <a:gd name="connsiteX9207" fmla="*/ 83796 w 6868353"/>
                <a:gd name="connsiteY9207" fmla="*/ 3363862 h 6857985"/>
                <a:gd name="connsiteX9208" fmla="*/ 91540 w 6868353"/>
                <a:gd name="connsiteY9208" fmla="*/ 3273285 h 6857985"/>
                <a:gd name="connsiteX9209" fmla="*/ 104635 w 6868353"/>
                <a:gd name="connsiteY9209" fmla="*/ 3184153 h 6857985"/>
                <a:gd name="connsiteX9210" fmla="*/ 92786 w 6868353"/>
                <a:gd name="connsiteY9210" fmla="*/ 3185822 h 6857985"/>
                <a:gd name="connsiteX9211" fmla="*/ 106277 w 6868353"/>
                <a:gd name="connsiteY9211" fmla="*/ 3081584 h 6857985"/>
                <a:gd name="connsiteX9212" fmla="*/ 112521 w 6868353"/>
                <a:gd name="connsiteY9212" fmla="*/ 3030858 h 6857985"/>
                <a:gd name="connsiteX9213" fmla="*/ 119727 w 6868353"/>
                <a:gd name="connsiteY9213" fmla="*/ 2982399 h 6857985"/>
                <a:gd name="connsiteX9214" fmla="*/ 141543 w 6868353"/>
                <a:gd name="connsiteY9214" fmla="*/ 2826869 h 6857985"/>
                <a:gd name="connsiteX9215" fmla="*/ 182075 w 6868353"/>
                <a:gd name="connsiteY9215" fmla="*/ 2710128 h 6857985"/>
                <a:gd name="connsiteX9216" fmla="*/ 179909 w 6868353"/>
                <a:gd name="connsiteY9216" fmla="*/ 2681148 h 6857985"/>
                <a:gd name="connsiteX9217" fmla="*/ 171485 w 6868353"/>
                <a:gd name="connsiteY9217" fmla="*/ 2704607 h 6857985"/>
                <a:gd name="connsiteX9218" fmla="*/ 165596 w 6868353"/>
                <a:gd name="connsiteY9218" fmla="*/ 2733460 h 6857985"/>
                <a:gd name="connsiteX9219" fmla="*/ 166743 w 6868353"/>
                <a:gd name="connsiteY9219" fmla="*/ 2698448 h 6857985"/>
                <a:gd name="connsiteX9220" fmla="*/ 183632 w 6868353"/>
                <a:gd name="connsiteY9220" fmla="*/ 2629050 h 6857985"/>
                <a:gd name="connsiteX9221" fmla="*/ 204103 w 6868353"/>
                <a:gd name="connsiteY9221" fmla="*/ 2594662 h 6857985"/>
                <a:gd name="connsiteX9222" fmla="*/ 191461 w 6868353"/>
                <a:gd name="connsiteY9222" fmla="*/ 2658243 h 6857985"/>
                <a:gd name="connsiteX9223" fmla="*/ 214693 w 6868353"/>
                <a:gd name="connsiteY9223" fmla="*/ 2612444 h 6857985"/>
                <a:gd name="connsiteX9224" fmla="*/ 228185 w 6868353"/>
                <a:gd name="connsiteY9224" fmla="*/ 2618517 h 6857985"/>
                <a:gd name="connsiteX9225" fmla="*/ 201838 w 6868353"/>
                <a:gd name="connsiteY9225" fmla="*/ 2652551 h 6857985"/>
                <a:gd name="connsiteX9226" fmla="*/ 183547 w 6868353"/>
                <a:gd name="connsiteY9226" fmla="*/ 2705329 h 6857985"/>
                <a:gd name="connsiteX9227" fmla="*/ 167776 w 6868353"/>
                <a:gd name="connsiteY9227" fmla="*/ 2760755 h 6857985"/>
                <a:gd name="connsiteX9228" fmla="*/ 144884 w 6868353"/>
                <a:gd name="connsiteY9228" fmla="*/ 2855734 h 6857985"/>
                <a:gd name="connsiteX9229" fmla="*/ 156875 w 6868353"/>
                <a:gd name="connsiteY9229" fmla="*/ 2855126 h 6857985"/>
                <a:gd name="connsiteX9230" fmla="*/ 184779 w 6868353"/>
                <a:gd name="connsiteY9230" fmla="*/ 2756450 h 6857985"/>
                <a:gd name="connsiteX9231" fmla="*/ 165737 w 6868353"/>
                <a:gd name="connsiteY9231" fmla="*/ 2808762 h 6857985"/>
                <a:gd name="connsiteX9232" fmla="*/ 189847 w 6868353"/>
                <a:gd name="connsiteY9232" fmla="*/ 2715849 h 6857985"/>
                <a:gd name="connsiteX9233" fmla="*/ 191192 w 6868353"/>
                <a:gd name="connsiteY9233" fmla="*/ 2738981 h 6857985"/>
                <a:gd name="connsiteX9234" fmla="*/ 205859 w 6868353"/>
                <a:gd name="connsiteY9234" fmla="*/ 2709973 h 6857985"/>
                <a:gd name="connsiteX9235" fmla="*/ 223343 w 6868353"/>
                <a:gd name="connsiteY9235" fmla="*/ 2687294 h 6857985"/>
                <a:gd name="connsiteX9236" fmla="*/ 219719 w 6868353"/>
                <a:gd name="connsiteY9236" fmla="*/ 2652963 h 6857985"/>
                <a:gd name="connsiteX9237" fmla="*/ 241322 w 6868353"/>
                <a:gd name="connsiteY9237" fmla="*/ 2601670 h 6857985"/>
                <a:gd name="connsiteX9238" fmla="*/ 256018 w 6868353"/>
                <a:gd name="connsiteY9238" fmla="*/ 2590826 h 6857985"/>
                <a:gd name="connsiteX9239" fmla="*/ 241620 w 6868353"/>
                <a:gd name="connsiteY9239" fmla="*/ 2624760 h 6857985"/>
                <a:gd name="connsiteX9240" fmla="*/ 267683 w 6868353"/>
                <a:gd name="connsiteY9240" fmla="*/ 2568189 h 6857985"/>
                <a:gd name="connsiteX9241" fmla="*/ 222210 w 6868353"/>
                <a:gd name="connsiteY9241" fmla="*/ 2618418 h 6857985"/>
                <a:gd name="connsiteX9242" fmla="*/ 240855 w 6868353"/>
                <a:gd name="connsiteY9242" fmla="*/ 2555518 h 6857985"/>
                <a:gd name="connsiteX9243" fmla="*/ 272355 w 6868353"/>
                <a:gd name="connsiteY9243" fmla="*/ 2539988 h 6857985"/>
                <a:gd name="connsiteX9244" fmla="*/ 304279 w 6868353"/>
                <a:gd name="connsiteY9244" fmla="*/ 2473463 h 6857985"/>
                <a:gd name="connsiteX9245" fmla="*/ 263153 w 6868353"/>
                <a:gd name="connsiteY9245" fmla="*/ 2499257 h 6857985"/>
                <a:gd name="connsiteX9246" fmla="*/ 237826 w 6868353"/>
                <a:gd name="connsiteY9246" fmla="*/ 2543824 h 6857985"/>
                <a:gd name="connsiteX9247" fmla="*/ 224773 w 6868353"/>
                <a:gd name="connsiteY9247" fmla="*/ 2583790 h 6857985"/>
                <a:gd name="connsiteX9248" fmla="*/ 233508 w 6868353"/>
                <a:gd name="connsiteY9248" fmla="*/ 2549275 h 6857985"/>
                <a:gd name="connsiteX9249" fmla="*/ 241903 w 6868353"/>
                <a:gd name="connsiteY9249" fmla="*/ 2509465 h 6857985"/>
                <a:gd name="connsiteX9250" fmla="*/ 291906 w 6868353"/>
                <a:gd name="connsiteY9250" fmla="*/ 2443733 h 6857985"/>
                <a:gd name="connsiteX9251" fmla="*/ 272836 w 6868353"/>
                <a:gd name="connsiteY9251" fmla="*/ 2436400 h 6857985"/>
                <a:gd name="connsiteX9252" fmla="*/ 294964 w 6868353"/>
                <a:gd name="connsiteY9252" fmla="*/ 2403527 h 6857985"/>
                <a:gd name="connsiteX9253" fmla="*/ 271576 w 6868353"/>
                <a:gd name="connsiteY9253" fmla="*/ 2430482 h 6857985"/>
                <a:gd name="connsiteX9254" fmla="*/ 266565 w 6868353"/>
                <a:gd name="connsiteY9254" fmla="*/ 2406868 h 6857985"/>
                <a:gd name="connsiteX9255" fmla="*/ 279773 w 6868353"/>
                <a:gd name="connsiteY9255" fmla="*/ 2378455 h 6857985"/>
                <a:gd name="connsiteX9256" fmla="*/ 286696 w 6868353"/>
                <a:gd name="connsiteY9256" fmla="*/ 2359258 h 6857985"/>
                <a:gd name="connsiteX9257" fmla="*/ 304845 w 6868353"/>
                <a:gd name="connsiteY9257" fmla="*/ 2329245 h 6857985"/>
                <a:gd name="connsiteX9258" fmla="*/ 297908 w 6868353"/>
                <a:gd name="connsiteY9258" fmla="*/ 2322633 h 6857985"/>
                <a:gd name="connsiteX9259" fmla="*/ 328955 w 6868353"/>
                <a:gd name="connsiteY9259" fmla="*/ 2281761 h 6857985"/>
                <a:gd name="connsiteX9260" fmla="*/ 347940 w 6868353"/>
                <a:gd name="connsiteY9260" fmla="*/ 2252102 h 6857985"/>
                <a:gd name="connsiteX9261" fmla="*/ 357298 w 6868353"/>
                <a:gd name="connsiteY9261" fmla="*/ 2232636 h 6857985"/>
                <a:gd name="connsiteX9262" fmla="*/ 367080 w 6868353"/>
                <a:gd name="connsiteY9262" fmla="*/ 2209560 h 6857985"/>
                <a:gd name="connsiteX9263" fmla="*/ 362026 w 6868353"/>
                <a:gd name="connsiteY9263" fmla="*/ 2234746 h 6857985"/>
                <a:gd name="connsiteX9264" fmla="*/ 356703 w 6868353"/>
                <a:gd name="connsiteY9264" fmla="*/ 2260540 h 6857985"/>
                <a:gd name="connsiteX9265" fmla="*/ 329521 w 6868353"/>
                <a:gd name="connsiteY9265" fmla="*/ 2338050 h 6857985"/>
                <a:gd name="connsiteX9266" fmla="*/ 327681 w 6868353"/>
                <a:gd name="connsiteY9266" fmla="*/ 2360787 h 6857985"/>
                <a:gd name="connsiteX9267" fmla="*/ 365665 w 6868353"/>
                <a:gd name="connsiteY9267" fmla="*/ 2267095 h 6857985"/>
                <a:gd name="connsiteX9268" fmla="*/ 395848 w 6868353"/>
                <a:gd name="connsiteY9268" fmla="*/ 2208456 h 6857985"/>
                <a:gd name="connsiteX9269" fmla="*/ 391501 w 6868353"/>
                <a:gd name="connsiteY9269" fmla="*/ 2172865 h 6857985"/>
                <a:gd name="connsiteX9270" fmla="*/ 411477 w 6868353"/>
                <a:gd name="connsiteY9270" fmla="*/ 2147170 h 6857985"/>
                <a:gd name="connsiteX9271" fmla="*/ 394517 w 6868353"/>
                <a:gd name="connsiteY9271" fmla="*/ 2150128 h 6857985"/>
                <a:gd name="connsiteX9272" fmla="*/ 420184 w 6868353"/>
                <a:gd name="connsiteY9272" fmla="*/ 2125877 h 6857985"/>
                <a:gd name="connsiteX9273" fmla="*/ 438091 w 6868353"/>
                <a:gd name="connsiteY9273" fmla="*/ 2099823 h 6857985"/>
                <a:gd name="connsiteX9274" fmla="*/ 444618 w 6868353"/>
                <a:gd name="connsiteY9274" fmla="*/ 2089588 h 6857985"/>
                <a:gd name="connsiteX9275" fmla="*/ 444219 w 6868353"/>
                <a:gd name="connsiteY9275" fmla="*/ 2079557 h 6857985"/>
                <a:gd name="connsiteX9276" fmla="*/ 440060 w 6868353"/>
                <a:gd name="connsiteY9276" fmla="*/ 2079400 h 6857985"/>
                <a:gd name="connsiteX9277" fmla="*/ 413657 w 6868353"/>
                <a:gd name="connsiteY9277" fmla="*/ 2118742 h 6857985"/>
                <a:gd name="connsiteX9278" fmla="*/ 396116 w 6868353"/>
                <a:gd name="connsiteY9278" fmla="*/ 2115415 h 6857985"/>
                <a:gd name="connsiteX9279" fmla="*/ 343961 w 6868353"/>
                <a:gd name="connsiteY9279" fmla="*/ 2212123 h 6857985"/>
                <a:gd name="connsiteX9280" fmla="*/ 368411 w 6868353"/>
                <a:gd name="connsiteY9280" fmla="*/ 2175215 h 6857985"/>
                <a:gd name="connsiteX9281" fmla="*/ 395026 w 6868353"/>
                <a:gd name="connsiteY9281" fmla="*/ 2156301 h 6857985"/>
                <a:gd name="connsiteX9282" fmla="*/ 368793 w 6868353"/>
                <a:gd name="connsiteY9282" fmla="*/ 2201590 h 6857985"/>
                <a:gd name="connsiteX9283" fmla="*/ 344159 w 6868353"/>
                <a:gd name="connsiteY9283" fmla="*/ 2252980 h 6857985"/>
                <a:gd name="connsiteX9284" fmla="*/ 336373 w 6868353"/>
                <a:gd name="connsiteY9284" fmla="*/ 2240239 h 6857985"/>
                <a:gd name="connsiteX9285" fmla="*/ 325330 w 6868353"/>
                <a:gd name="connsiteY9285" fmla="*/ 2279794 h 6857985"/>
                <a:gd name="connsiteX9286" fmla="*/ 308597 w 6868353"/>
                <a:gd name="connsiteY9286" fmla="*/ 2283418 h 6857985"/>
                <a:gd name="connsiteX9287" fmla="*/ 284869 w 6868353"/>
                <a:gd name="connsiteY9287" fmla="*/ 2350622 h 6857985"/>
                <a:gd name="connsiteX9288" fmla="*/ 267527 w 6868353"/>
                <a:gd name="connsiteY9288" fmla="*/ 2379375 h 6857985"/>
                <a:gd name="connsiteX9289" fmla="*/ 253497 w 6868353"/>
                <a:gd name="connsiteY9289" fmla="*/ 2407647 h 6857985"/>
                <a:gd name="connsiteX9290" fmla="*/ 240727 w 6868353"/>
                <a:gd name="connsiteY9290" fmla="*/ 2451661 h 6857985"/>
                <a:gd name="connsiteX9291" fmla="*/ 252719 w 6868353"/>
                <a:gd name="connsiteY9291" fmla="*/ 2401432 h 6857985"/>
                <a:gd name="connsiteX9292" fmla="*/ 264653 w 6868353"/>
                <a:gd name="connsiteY9292" fmla="*/ 2370782 h 6857985"/>
                <a:gd name="connsiteX9293" fmla="*/ 275002 w 6868353"/>
                <a:gd name="connsiteY9293" fmla="*/ 2344520 h 6857985"/>
                <a:gd name="connsiteX9294" fmla="*/ 274931 w 6868353"/>
                <a:gd name="connsiteY9294" fmla="*/ 2326144 h 6857985"/>
                <a:gd name="connsiteX9295" fmla="*/ 316596 w 6868353"/>
                <a:gd name="connsiteY9295" fmla="*/ 2260965 h 6857985"/>
                <a:gd name="connsiteX9296" fmla="*/ 315562 w 6868353"/>
                <a:gd name="connsiteY9296" fmla="*/ 2234477 h 6857985"/>
                <a:gd name="connsiteX9297" fmla="*/ 321862 w 6868353"/>
                <a:gd name="connsiteY9297" fmla="*/ 2217517 h 6857985"/>
                <a:gd name="connsiteX9298" fmla="*/ 327822 w 6868353"/>
                <a:gd name="connsiteY9298" fmla="*/ 2202199 h 6857985"/>
                <a:gd name="connsiteX9299" fmla="*/ 329252 w 6868353"/>
                <a:gd name="connsiteY9299" fmla="*/ 2186442 h 6857985"/>
                <a:gd name="connsiteX9300" fmla="*/ 349369 w 6868353"/>
                <a:gd name="connsiteY9300" fmla="*/ 2160251 h 6857985"/>
                <a:gd name="connsiteX9301" fmla="*/ 343494 w 6868353"/>
                <a:gd name="connsiteY9301" fmla="*/ 2159246 h 6857985"/>
                <a:gd name="connsiteX9302" fmla="*/ 353163 w 6868353"/>
                <a:gd name="connsiteY9302" fmla="*/ 2143291 h 6857985"/>
                <a:gd name="connsiteX9303" fmla="*/ 363541 w 6868353"/>
                <a:gd name="connsiteY9303" fmla="*/ 2133296 h 6857985"/>
                <a:gd name="connsiteX9304" fmla="*/ 346269 w 6868353"/>
                <a:gd name="connsiteY9304" fmla="*/ 2183355 h 6857985"/>
                <a:gd name="connsiteX9305" fmla="*/ 326916 w 6868353"/>
                <a:gd name="connsiteY9305" fmla="*/ 2215506 h 6857985"/>
                <a:gd name="connsiteX9306" fmla="*/ 325543 w 6868353"/>
                <a:gd name="connsiteY9306" fmla="*/ 2244684 h 6857985"/>
                <a:gd name="connsiteX9307" fmla="*/ 355698 w 6868353"/>
                <a:gd name="connsiteY9307" fmla="*/ 2176645 h 6857985"/>
                <a:gd name="connsiteX9308" fmla="*/ 364985 w 6868353"/>
                <a:gd name="connsiteY9308" fmla="*/ 2145259 h 6857985"/>
                <a:gd name="connsiteX9309" fmla="*/ 385088 w 6868353"/>
                <a:gd name="connsiteY9309" fmla="*/ 2119337 h 6857985"/>
                <a:gd name="connsiteX9310" fmla="*/ 395691 w 6868353"/>
                <a:gd name="connsiteY9310" fmla="*/ 2084624 h 6857985"/>
                <a:gd name="connsiteX9311" fmla="*/ 402246 w 6868353"/>
                <a:gd name="connsiteY9311" fmla="*/ 2063388 h 6857985"/>
                <a:gd name="connsiteX9312" fmla="*/ 448597 w 6868353"/>
                <a:gd name="connsiteY9312" fmla="*/ 1984603 h 6857985"/>
                <a:gd name="connsiteX9313" fmla="*/ 437413 w 6868353"/>
                <a:gd name="connsiteY9313" fmla="*/ 1987902 h 6857985"/>
                <a:gd name="connsiteX9314" fmla="*/ 447832 w 6868353"/>
                <a:gd name="connsiteY9314" fmla="*/ 1972513 h 6857985"/>
                <a:gd name="connsiteX9315" fmla="*/ 457983 w 6868353"/>
                <a:gd name="connsiteY9315" fmla="*/ 1950966 h 6857985"/>
                <a:gd name="connsiteX9316" fmla="*/ 469931 w 6868353"/>
                <a:gd name="connsiteY9316" fmla="*/ 1959743 h 6857985"/>
                <a:gd name="connsiteX9317" fmla="*/ 450225 w 6868353"/>
                <a:gd name="connsiteY9317" fmla="*/ 2008586 h 6857985"/>
                <a:gd name="connsiteX9318" fmla="*/ 443911 w 6868353"/>
                <a:gd name="connsiteY9318" fmla="*/ 2001422 h 6857985"/>
                <a:gd name="connsiteX9319" fmla="*/ 422378 w 6868353"/>
                <a:gd name="connsiteY9319" fmla="*/ 2043922 h 6857985"/>
                <a:gd name="connsiteX9320" fmla="*/ 409665 w 6868353"/>
                <a:gd name="connsiteY9320" fmla="*/ 2067352 h 6857985"/>
                <a:gd name="connsiteX9321" fmla="*/ 393483 w 6868353"/>
                <a:gd name="connsiteY9321" fmla="*/ 2091362 h 6857985"/>
                <a:gd name="connsiteX9322" fmla="*/ 394785 w 6868353"/>
                <a:gd name="connsiteY9322" fmla="*/ 2103438 h 6857985"/>
                <a:gd name="connsiteX9323" fmla="*/ 451003 w 6868353"/>
                <a:gd name="connsiteY9323" fmla="*/ 2020619 h 6857985"/>
                <a:gd name="connsiteX9324" fmla="*/ 457289 w 6868353"/>
                <a:gd name="connsiteY9324" fmla="*/ 2027825 h 6857985"/>
                <a:gd name="connsiteX9325" fmla="*/ 441433 w 6868353"/>
                <a:gd name="connsiteY9325" fmla="*/ 2048041 h 6857985"/>
                <a:gd name="connsiteX9326" fmla="*/ 436931 w 6868353"/>
                <a:gd name="connsiteY9326" fmla="*/ 2064690 h 6857985"/>
                <a:gd name="connsiteX9327" fmla="*/ 468445 w 6868353"/>
                <a:gd name="connsiteY9327" fmla="*/ 2024512 h 6857985"/>
                <a:gd name="connsiteX9328" fmla="*/ 474334 w 6868353"/>
                <a:gd name="connsiteY9328" fmla="*/ 2025716 h 6857985"/>
                <a:gd name="connsiteX9329" fmla="*/ 463118 w 6868353"/>
                <a:gd name="connsiteY9329" fmla="*/ 2054038 h 6857985"/>
                <a:gd name="connsiteX9330" fmla="*/ 444716 w 6868353"/>
                <a:gd name="connsiteY9330" fmla="*/ 2089434 h 6857985"/>
                <a:gd name="connsiteX9331" fmla="*/ 456921 w 6868353"/>
                <a:gd name="connsiteY9331" fmla="*/ 2070296 h 6857985"/>
                <a:gd name="connsiteX9332" fmla="*/ 483636 w 6868353"/>
                <a:gd name="connsiteY9332" fmla="*/ 1992262 h 6857985"/>
                <a:gd name="connsiteX9333" fmla="*/ 510181 w 6868353"/>
                <a:gd name="connsiteY9333" fmla="*/ 1963198 h 6857985"/>
                <a:gd name="connsiteX9334" fmla="*/ 498643 w 6868353"/>
                <a:gd name="connsiteY9334" fmla="*/ 1960366 h 6857985"/>
                <a:gd name="connsiteX9335" fmla="*/ 525385 w 6868353"/>
                <a:gd name="connsiteY9335" fmla="*/ 1905819 h 6857985"/>
                <a:gd name="connsiteX9336" fmla="*/ 535663 w 6868353"/>
                <a:gd name="connsiteY9336" fmla="*/ 1875084 h 6857985"/>
                <a:gd name="connsiteX9337" fmla="*/ 512630 w 6868353"/>
                <a:gd name="connsiteY9337" fmla="*/ 1909131 h 6857985"/>
                <a:gd name="connsiteX9338" fmla="*/ 486397 w 6868353"/>
                <a:gd name="connsiteY9338" fmla="*/ 1945430 h 6857985"/>
                <a:gd name="connsiteX9339" fmla="*/ 508000 w 6868353"/>
                <a:gd name="connsiteY9339" fmla="*/ 1915261 h 6857985"/>
                <a:gd name="connsiteX9340" fmla="*/ 529930 w 6868353"/>
                <a:gd name="connsiteY9340" fmla="*/ 1873555 h 6857985"/>
                <a:gd name="connsiteX9341" fmla="*/ 512955 w 6868353"/>
                <a:gd name="connsiteY9341" fmla="*/ 1886975 h 6857985"/>
                <a:gd name="connsiteX9342" fmla="*/ 529689 w 6868353"/>
                <a:gd name="connsiteY9342" fmla="*/ 1861535 h 6857985"/>
                <a:gd name="connsiteX9343" fmla="*/ 540987 w 6868353"/>
                <a:gd name="connsiteY9343" fmla="*/ 1852673 h 6857985"/>
                <a:gd name="connsiteX9344" fmla="*/ 565946 w 6868353"/>
                <a:gd name="connsiteY9344" fmla="*/ 1805699 h 6857985"/>
                <a:gd name="connsiteX9345" fmla="*/ 578616 w 6868353"/>
                <a:gd name="connsiteY9345" fmla="*/ 1782354 h 6857985"/>
                <a:gd name="connsiteX9346" fmla="*/ 592051 w 6868353"/>
                <a:gd name="connsiteY9346" fmla="*/ 1759462 h 6857985"/>
                <a:gd name="connsiteX9347" fmla="*/ 626949 w 6868353"/>
                <a:gd name="connsiteY9347" fmla="*/ 1740393 h 6857985"/>
                <a:gd name="connsiteX9348" fmla="*/ 651228 w 6868353"/>
                <a:gd name="connsiteY9348" fmla="*/ 1688054 h 6857985"/>
                <a:gd name="connsiteX9349" fmla="*/ 697550 w 6868353"/>
                <a:gd name="connsiteY9349" fmla="*/ 1655973 h 6857985"/>
                <a:gd name="connsiteX9350" fmla="*/ 704232 w 6868353"/>
                <a:gd name="connsiteY9350" fmla="*/ 1662585 h 6857985"/>
                <a:gd name="connsiteX9351" fmla="*/ 690812 w 6868353"/>
                <a:gd name="connsiteY9351" fmla="*/ 1695543 h 6857985"/>
                <a:gd name="connsiteX9352" fmla="*/ 655716 w 6868353"/>
                <a:gd name="connsiteY9352" fmla="*/ 1731828 h 6857985"/>
                <a:gd name="connsiteX9353" fmla="*/ 661195 w 6868353"/>
                <a:gd name="connsiteY9353" fmla="*/ 1739699 h 6857985"/>
                <a:gd name="connsiteX9354" fmla="*/ 667636 w 6868353"/>
                <a:gd name="connsiteY9354" fmla="*/ 1711710 h 6857985"/>
                <a:gd name="connsiteX9355" fmla="*/ 612338 w 6868353"/>
                <a:gd name="connsiteY9355" fmla="*/ 1782015 h 6857985"/>
                <a:gd name="connsiteX9356" fmla="*/ 598748 w 6868353"/>
                <a:gd name="connsiteY9356" fmla="*/ 1803080 h 6857985"/>
                <a:gd name="connsiteX9357" fmla="*/ 586417 w 6868353"/>
                <a:gd name="connsiteY9357" fmla="*/ 1825378 h 6857985"/>
                <a:gd name="connsiteX9358" fmla="*/ 564190 w 6868353"/>
                <a:gd name="connsiteY9358" fmla="*/ 1871049 h 6857985"/>
                <a:gd name="connsiteX9359" fmla="*/ 586445 w 6868353"/>
                <a:gd name="connsiteY9359" fmla="*/ 1847661 h 6857985"/>
                <a:gd name="connsiteX9360" fmla="*/ 597233 w 6868353"/>
                <a:gd name="connsiteY9360" fmla="*/ 1822674 h 6857985"/>
                <a:gd name="connsiteX9361" fmla="*/ 614434 w 6868353"/>
                <a:gd name="connsiteY9361" fmla="*/ 1790367 h 6857985"/>
                <a:gd name="connsiteX9362" fmla="*/ 637609 w 6868353"/>
                <a:gd name="connsiteY9362" fmla="*/ 1773888 h 6857985"/>
                <a:gd name="connsiteX9363" fmla="*/ 603122 w 6868353"/>
                <a:gd name="connsiteY9363" fmla="*/ 1828705 h 6857985"/>
                <a:gd name="connsiteX9364" fmla="*/ 618539 w 6868353"/>
                <a:gd name="connsiteY9364" fmla="*/ 1817931 h 6857985"/>
                <a:gd name="connsiteX9365" fmla="*/ 648878 w 6868353"/>
                <a:gd name="connsiteY9365" fmla="*/ 1783529 h 6857985"/>
                <a:gd name="connsiteX9366" fmla="*/ 619870 w 6868353"/>
                <a:gd name="connsiteY9366" fmla="*/ 1804128 h 6857985"/>
                <a:gd name="connsiteX9367" fmla="*/ 673115 w 6868353"/>
                <a:gd name="connsiteY9367" fmla="*/ 1736981 h 6857985"/>
                <a:gd name="connsiteX9368" fmla="*/ 692709 w 6868353"/>
                <a:gd name="connsiteY9368" fmla="*/ 1705665 h 6857985"/>
                <a:gd name="connsiteX9369" fmla="*/ 704756 w 6868353"/>
                <a:gd name="connsiteY9369" fmla="*/ 1688535 h 6857985"/>
                <a:gd name="connsiteX9370" fmla="*/ 720188 w 6868353"/>
                <a:gd name="connsiteY9370" fmla="*/ 1669961 h 6857985"/>
                <a:gd name="connsiteX9371" fmla="*/ 709400 w 6868353"/>
                <a:gd name="connsiteY9371" fmla="*/ 1659867 h 6857985"/>
                <a:gd name="connsiteX9372" fmla="*/ 687612 w 6868353"/>
                <a:gd name="connsiteY9372" fmla="*/ 1639948 h 6857985"/>
                <a:gd name="connsiteX9373" fmla="*/ 718106 w 6868353"/>
                <a:gd name="connsiteY9373" fmla="*/ 1614635 h 6857985"/>
                <a:gd name="connsiteX9374" fmla="*/ 685503 w 6868353"/>
                <a:gd name="connsiteY9374" fmla="*/ 1654459 h 6857985"/>
                <a:gd name="connsiteX9375" fmla="*/ 661294 w 6868353"/>
                <a:gd name="connsiteY9375" fmla="*/ 1670952 h 6857985"/>
                <a:gd name="connsiteX9376" fmla="*/ 628690 w 6868353"/>
                <a:gd name="connsiteY9376" fmla="*/ 1680409 h 6857985"/>
                <a:gd name="connsiteX9377" fmla="*/ 652347 w 6868353"/>
                <a:gd name="connsiteY9377" fmla="*/ 1657842 h 6857985"/>
                <a:gd name="connsiteX9378" fmla="*/ 640851 w 6868353"/>
                <a:gd name="connsiteY9378" fmla="*/ 1660008 h 6857985"/>
                <a:gd name="connsiteX9379" fmla="*/ 610725 w 6868353"/>
                <a:gd name="connsiteY9379" fmla="*/ 1704986 h 6857985"/>
                <a:gd name="connsiteX9380" fmla="*/ 610965 w 6868353"/>
                <a:gd name="connsiteY9380" fmla="*/ 1698855 h 6857985"/>
                <a:gd name="connsiteX9381" fmla="*/ 593750 w 6868353"/>
                <a:gd name="connsiteY9381" fmla="*/ 1699351 h 6857985"/>
                <a:gd name="connsiteX9382" fmla="*/ 588116 w 6868353"/>
                <a:gd name="connsiteY9382" fmla="*/ 1697426 h 6857985"/>
                <a:gd name="connsiteX9383" fmla="*/ 552284 w 6868353"/>
                <a:gd name="connsiteY9383" fmla="*/ 1749637 h 6857985"/>
                <a:gd name="connsiteX9384" fmla="*/ 528811 w 6868353"/>
                <a:gd name="connsiteY9384" fmla="*/ 1794968 h 6857985"/>
                <a:gd name="connsiteX9385" fmla="*/ 553176 w 6868353"/>
                <a:gd name="connsiteY9385" fmla="*/ 1766739 h 6857985"/>
                <a:gd name="connsiteX9386" fmla="*/ 569683 w 6868353"/>
                <a:gd name="connsiteY9386" fmla="*/ 1734362 h 6857985"/>
                <a:gd name="connsiteX9387" fmla="*/ 592745 w 6868353"/>
                <a:gd name="connsiteY9387" fmla="*/ 1729605 h 6857985"/>
                <a:gd name="connsiteX9388" fmla="*/ 569301 w 6868353"/>
                <a:gd name="connsiteY9388" fmla="*/ 1746438 h 6857985"/>
                <a:gd name="connsiteX9389" fmla="*/ 563029 w 6868353"/>
                <a:gd name="connsiteY9389" fmla="*/ 1798805 h 6857985"/>
                <a:gd name="connsiteX9390" fmla="*/ 529165 w 6868353"/>
                <a:gd name="connsiteY9390" fmla="*/ 1825250 h 6857985"/>
                <a:gd name="connsiteX9391" fmla="*/ 523771 w 6868353"/>
                <a:gd name="connsiteY9391" fmla="*/ 1847845 h 6857985"/>
                <a:gd name="connsiteX9392" fmla="*/ 501049 w 6868353"/>
                <a:gd name="connsiteY9392" fmla="*/ 1859695 h 6857985"/>
                <a:gd name="connsiteX9393" fmla="*/ 540180 w 6868353"/>
                <a:gd name="connsiteY9393" fmla="*/ 1792151 h 6857985"/>
                <a:gd name="connsiteX9394" fmla="*/ 500837 w 6868353"/>
                <a:gd name="connsiteY9394" fmla="*/ 1847590 h 6857985"/>
                <a:gd name="connsiteX9395" fmla="*/ 500667 w 6868353"/>
                <a:gd name="connsiteY9395" fmla="*/ 1841602 h 6857985"/>
                <a:gd name="connsiteX9396" fmla="*/ 489355 w 6868353"/>
                <a:gd name="connsiteY9396" fmla="*/ 1850606 h 6857985"/>
                <a:gd name="connsiteX9397" fmla="*/ 517571 w 6868353"/>
                <a:gd name="connsiteY9397" fmla="*/ 1816006 h 6857985"/>
                <a:gd name="connsiteX9398" fmla="*/ 536612 w 6868353"/>
                <a:gd name="connsiteY9398" fmla="*/ 1768523 h 6857985"/>
                <a:gd name="connsiteX9399" fmla="*/ 546437 w 6868353"/>
                <a:gd name="connsiteY9399" fmla="*/ 1739317 h 6857985"/>
                <a:gd name="connsiteX9400" fmla="*/ 588300 w 6868353"/>
                <a:gd name="connsiteY9400" fmla="*/ 1691352 h 6857985"/>
                <a:gd name="connsiteX9401" fmla="*/ 588965 w 6868353"/>
                <a:gd name="connsiteY9401" fmla="*/ 1673118 h 6857985"/>
                <a:gd name="connsiteX9402" fmla="*/ 631337 w 6868353"/>
                <a:gd name="connsiteY9402" fmla="*/ 1619519 h 6857985"/>
                <a:gd name="connsiteX9403" fmla="*/ 606166 w 6868353"/>
                <a:gd name="connsiteY9403" fmla="*/ 1672693 h 6857985"/>
                <a:gd name="connsiteX9404" fmla="*/ 637156 w 6868353"/>
                <a:gd name="connsiteY9404" fmla="*/ 1626937 h 6857985"/>
                <a:gd name="connsiteX9405" fmla="*/ 637836 w 6868353"/>
                <a:gd name="connsiteY9405" fmla="*/ 1609595 h 6857985"/>
                <a:gd name="connsiteX9406" fmla="*/ 693487 w 6868353"/>
                <a:gd name="connsiteY9406" fmla="*/ 1561998 h 6857985"/>
                <a:gd name="connsiteX9407" fmla="*/ 686012 w 6868353"/>
                <a:gd name="connsiteY9407" fmla="*/ 1583928 h 6857985"/>
                <a:gd name="connsiteX9408" fmla="*/ 725723 w 6868353"/>
                <a:gd name="connsiteY9408" fmla="*/ 1518550 h 6857985"/>
                <a:gd name="connsiteX9409" fmla="*/ 738309 w 6868353"/>
                <a:gd name="connsiteY9409" fmla="*/ 1511302 h 6857985"/>
                <a:gd name="connsiteX9410" fmla="*/ 739908 w 6868353"/>
                <a:gd name="connsiteY9410" fmla="*/ 1512760 h 6857985"/>
                <a:gd name="connsiteX9411" fmla="*/ 757619 w 6868353"/>
                <a:gd name="connsiteY9411" fmla="*/ 1487716 h 6857985"/>
                <a:gd name="connsiteX9412" fmla="*/ 747992 w 6868353"/>
                <a:gd name="connsiteY9412" fmla="*/ 1507182 h 6857985"/>
                <a:gd name="connsiteX9413" fmla="*/ 724732 w 6868353"/>
                <a:gd name="connsiteY9413" fmla="*/ 1530570 h 6857985"/>
                <a:gd name="connsiteX9414" fmla="*/ 723175 w 6868353"/>
                <a:gd name="connsiteY9414" fmla="*/ 1548762 h 6857985"/>
                <a:gd name="connsiteX9415" fmla="*/ 711566 w 6868353"/>
                <a:gd name="connsiteY9415" fmla="*/ 1550418 h 6857985"/>
                <a:gd name="connsiteX9416" fmla="*/ 696220 w 6868353"/>
                <a:gd name="connsiteY9416" fmla="*/ 1600152 h 6857985"/>
                <a:gd name="connsiteX9417" fmla="*/ 677603 w 6868353"/>
                <a:gd name="connsiteY9417" fmla="*/ 1617962 h 6857985"/>
                <a:gd name="connsiteX9418" fmla="*/ 641870 w 6868353"/>
                <a:gd name="connsiteY9418" fmla="*/ 1635587 h 6857985"/>
                <a:gd name="connsiteX9419" fmla="*/ 623777 w 6868353"/>
                <a:gd name="connsiteY9419" fmla="*/ 1660207 h 6857985"/>
                <a:gd name="connsiteX9420" fmla="*/ 623310 w 6868353"/>
                <a:gd name="connsiteY9420" fmla="*/ 1672339 h 6857985"/>
                <a:gd name="connsiteX9421" fmla="*/ 725482 w 6868353"/>
                <a:gd name="connsiteY9421" fmla="*/ 1592804 h 6857985"/>
                <a:gd name="connsiteX9422" fmla="*/ 760988 w 6868353"/>
                <a:gd name="connsiteY9422" fmla="*/ 1546709 h 6857985"/>
                <a:gd name="connsiteX9423" fmla="*/ 784588 w 6868353"/>
                <a:gd name="connsiteY9423" fmla="*/ 1505115 h 6857985"/>
                <a:gd name="connsiteX9424" fmla="*/ 781870 w 6868353"/>
                <a:gd name="connsiteY9424" fmla="*/ 1479123 h 6857985"/>
                <a:gd name="connsiteX9425" fmla="*/ 832227 w 6868353"/>
                <a:gd name="connsiteY9425" fmla="*/ 1444593 h 6857985"/>
                <a:gd name="connsiteX9426" fmla="*/ 806674 w 6868353"/>
                <a:gd name="connsiteY9426" fmla="*/ 1464781 h 6857985"/>
                <a:gd name="connsiteX9427" fmla="*/ 810737 w 6868353"/>
                <a:gd name="connsiteY9427" fmla="*/ 1478981 h 6857985"/>
                <a:gd name="connsiteX9428" fmla="*/ 779124 w 6868353"/>
                <a:gd name="connsiteY9428" fmla="*/ 1526832 h 6857985"/>
                <a:gd name="connsiteX9429" fmla="*/ 776802 w 6868353"/>
                <a:gd name="connsiteY9429" fmla="*/ 1543070 h 6857985"/>
                <a:gd name="connsiteX9430" fmla="*/ 766085 w 6868353"/>
                <a:gd name="connsiteY9430" fmla="*/ 1584154 h 6857985"/>
                <a:gd name="connsiteX9431" fmla="*/ 793677 w 6868353"/>
                <a:gd name="connsiteY9431" fmla="*/ 1550559 h 6857985"/>
                <a:gd name="connsiteX9432" fmla="*/ 812067 w 6868353"/>
                <a:gd name="connsiteY9432" fmla="*/ 1516837 h 6857985"/>
                <a:gd name="connsiteX9433" fmla="*/ 849640 w 6868353"/>
                <a:gd name="connsiteY9433" fmla="*/ 1489896 h 6857985"/>
                <a:gd name="connsiteX9434" fmla="*/ 869489 w 6868353"/>
                <a:gd name="connsiteY9434" fmla="*/ 1467627 h 6857985"/>
                <a:gd name="connsiteX9435" fmla="*/ 857229 w 6868353"/>
                <a:gd name="connsiteY9435" fmla="*/ 1474550 h 6857985"/>
                <a:gd name="connsiteX9436" fmla="*/ 884722 w 6868353"/>
                <a:gd name="connsiteY9436" fmla="*/ 1436991 h 6857985"/>
                <a:gd name="connsiteX9437" fmla="*/ 813483 w 6868353"/>
                <a:gd name="connsiteY9437" fmla="*/ 1504959 h 6857985"/>
                <a:gd name="connsiteX9438" fmla="*/ 795532 w 6868353"/>
                <a:gd name="connsiteY9438" fmla="*/ 1509844 h 6857985"/>
                <a:gd name="connsiteX9439" fmla="*/ 840226 w 6868353"/>
                <a:gd name="connsiteY9439" fmla="*/ 1473162 h 6857985"/>
                <a:gd name="connsiteX9440" fmla="*/ 872462 w 6868353"/>
                <a:gd name="connsiteY9440" fmla="*/ 1443871 h 6857985"/>
                <a:gd name="connsiteX9441" fmla="*/ 860853 w 6868353"/>
                <a:gd name="connsiteY9441" fmla="*/ 1444933 h 6857985"/>
                <a:gd name="connsiteX9442" fmla="*/ 914735 w 6868353"/>
                <a:gd name="connsiteY9442" fmla="*/ 1388389 h 6857985"/>
                <a:gd name="connsiteX9443" fmla="*/ 953625 w 6868353"/>
                <a:gd name="connsiteY9443" fmla="*/ 1363176 h 6857985"/>
                <a:gd name="connsiteX9444" fmla="*/ 936693 w 6868353"/>
                <a:gd name="connsiteY9444" fmla="*/ 1361024 h 6857985"/>
                <a:gd name="connsiteX9445" fmla="*/ 986837 w 6868353"/>
                <a:gd name="connsiteY9445" fmla="*/ 1303532 h 6857985"/>
                <a:gd name="connsiteX9446" fmla="*/ 1010989 w 6868353"/>
                <a:gd name="connsiteY9446" fmla="*/ 1297430 h 6857985"/>
                <a:gd name="connsiteX9447" fmla="*/ 1027992 w 6868353"/>
                <a:gd name="connsiteY9447" fmla="*/ 1299596 h 6857985"/>
                <a:gd name="connsiteX9448" fmla="*/ 1099528 w 6868353"/>
                <a:gd name="connsiteY9448" fmla="*/ 1236285 h 6857985"/>
                <a:gd name="connsiteX9449" fmla="*/ 1075461 w 6868353"/>
                <a:gd name="connsiteY9449" fmla="*/ 1267813 h 6857985"/>
                <a:gd name="connsiteX9450" fmla="*/ 1094658 w 6868353"/>
                <a:gd name="connsiteY9450" fmla="*/ 1259290 h 6857985"/>
                <a:gd name="connsiteX9451" fmla="*/ 1111930 w 6868353"/>
                <a:gd name="connsiteY9451" fmla="*/ 1234983 h 6857985"/>
                <a:gd name="connsiteX9452" fmla="*/ 1138709 w 6868353"/>
                <a:gd name="connsiteY9452" fmla="*/ 1209078 h 6857985"/>
                <a:gd name="connsiteX9453" fmla="*/ 1106988 w 6868353"/>
                <a:gd name="connsiteY9453" fmla="*/ 1227989 h 6857985"/>
                <a:gd name="connsiteX9454" fmla="*/ 1133887 w 6868353"/>
                <a:gd name="connsiteY9454" fmla="*/ 1197835 h 6857985"/>
                <a:gd name="connsiteX9455" fmla="*/ 1161833 w 6868353"/>
                <a:gd name="connsiteY9455" fmla="*/ 1168770 h 6857985"/>
                <a:gd name="connsiteX9456" fmla="*/ 1148068 w 6868353"/>
                <a:gd name="connsiteY9456" fmla="*/ 1196297 h 6857985"/>
                <a:gd name="connsiteX9457" fmla="*/ 1141275 w 6868353"/>
                <a:gd name="connsiteY9457" fmla="*/ 1206610 h 6857985"/>
                <a:gd name="connsiteX9458" fmla="*/ 1167201 w 6868353"/>
                <a:gd name="connsiteY9458" fmla="*/ 1182918 h 6857985"/>
                <a:gd name="connsiteX9459" fmla="*/ 1173867 w 6868353"/>
                <a:gd name="connsiteY9459" fmla="*/ 1168869 h 6857985"/>
                <a:gd name="connsiteX9460" fmla="*/ 1212941 w 6868353"/>
                <a:gd name="connsiteY9460" fmla="*/ 1153735 h 6857985"/>
                <a:gd name="connsiteX9461" fmla="*/ 1181753 w 6868353"/>
                <a:gd name="connsiteY9461" fmla="*/ 1160757 h 6857985"/>
                <a:gd name="connsiteX9462" fmla="*/ 1186198 w 6868353"/>
                <a:gd name="connsiteY9462" fmla="*/ 1143613 h 6857985"/>
                <a:gd name="connsiteX9463" fmla="*/ 1153424 w 6868353"/>
                <a:gd name="connsiteY9463" fmla="*/ 1156425 h 6857985"/>
                <a:gd name="connsiteX9464" fmla="*/ 1118470 w 6868353"/>
                <a:gd name="connsiteY9464" fmla="*/ 1183890 h 6857985"/>
                <a:gd name="connsiteX9465" fmla="*/ 1099585 w 6868353"/>
                <a:gd name="connsiteY9465" fmla="*/ 1209995 h 6857985"/>
                <a:gd name="connsiteX9466" fmla="*/ 1044131 w 6868353"/>
                <a:gd name="connsiteY9466" fmla="*/ 1250471 h 6857985"/>
                <a:gd name="connsiteX9467" fmla="*/ 1090496 w 6868353"/>
                <a:gd name="connsiteY9467" fmla="*/ 1224521 h 6857985"/>
                <a:gd name="connsiteX9468" fmla="*/ 1094375 w 6868353"/>
                <a:gd name="connsiteY9468" fmla="*/ 1233312 h 6857985"/>
                <a:gd name="connsiteX9469" fmla="*/ 991070 w 6868353"/>
                <a:gd name="connsiteY9469" fmla="*/ 1279847 h 6857985"/>
                <a:gd name="connsiteX9470" fmla="*/ 1004024 w 6868353"/>
                <a:gd name="connsiteY9470" fmla="*/ 1273901 h 6857985"/>
                <a:gd name="connsiteX9471" fmla="*/ 1032466 w 6868353"/>
                <a:gd name="connsiteY9471" fmla="*/ 1250485 h 6857985"/>
                <a:gd name="connsiteX9472" fmla="*/ 1016737 w 6868353"/>
                <a:gd name="connsiteY9472" fmla="*/ 1241891 h 6857985"/>
                <a:gd name="connsiteX9473" fmla="*/ 1006530 w 6868353"/>
                <a:gd name="connsiteY9473" fmla="*/ 1262278 h 6857985"/>
                <a:gd name="connsiteX9474" fmla="*/ 996025 w 6868353"/>
                <a:gd name="connsiteY9474" fmla="*/ 1256587 h 6857985"/>
                <a:gd name="connsiteX9475" fmla="*/ 1076325 w 6868353"/>
                <a:gd name="connsiteY9475" fmla="*/ 1209826 h 6857985"/>
                <a:gd name="connsiteX9476" fmla="*/ 1049199 w 6868353"/>
                <a:gd name="connsiteY9476" fmla="*/ 1227239 h 6857985"/>
                <a:gd name="connsiteX9477" fmla="*/ 1086702 w 6868353"/>
                <a:gd name="connsiteY9477" fmla="*/ 1215701 h 6857985"/>
                <a:gd name="connsiteX9478" fmla="*/ 1111123 w 6868353"/>
                <a:gd name="connsiteY9478" fmla="*/ 1183918 h 6857985"/>
                <a:gd name="connsiteX9479" fmla="*/ 1054353 w 6868353"/>
                <a:gd name="connsiteY9479" fmla="*/ 1203894 h 6857985"/>
                <a:gd name="connsiteX9480" fmla="*/ 1095833 w 6868353"/>
                <a:gd name="connsiteY9480" fmla="*/ 1174872 h 6857985"/>
                <a:gd name="connsiteX9481" fmla="*/ 1006105 w 6868353"/>
                <a:gd name="connsiteY9481" fmla="*/ 1209967 h 6857985"/>
                <a:gd name="connsiteX9482" fmla="*/ 1074272 w 6868353"/>
                <a:gd name="connsiteY9482" fmla="*/ 1142211 h 6857985"/>
                <a:gd name="connsiteX9483" fmla="*/ 1085626 w 6868353"/>
                <a:gd name="connsiteY9483" fmla="*/ 1168812 h 6857985"/>
                <a:gd name="connsiteX9484" fmla="*/ 1083077 w 6868353"/>
                <a:gd name="connsiteY9484" fmla="*/ 1154160 h 6857985"/>
                <a:gd name="connsiteX9485" fmla="*/ 1120735 w 6868353"/>
                <a:gd name="connsiteY9485" fmla="*/ 1123198 h 6857985"/>
                <a:gd name="connsiteX9486" fmla="*/ 1141207 w 6868353"/>
                <a:gd name="connsiteY9486" fmla="*/ 1135571 h 6857985"/>
                <a:gd name="connsiteX9487" fmla="*/ 1116701 w 6868353"/>
                <a:gd name="connsiteY9487" fmla="*/ 1160813 h 6857985"/>
                <a:gd name="connsiteX9488" fmla="*/ 1187741 w 6868353"/>
                <a:gd name="connsiteY9488" fmla="*/ 1137865 h 6857985"/>
                <a:gd name="connsiteX9489" fmla="*/ 1149743 w 6868353"/>
                <a:gd name="connsiteY9489" fmla="*/ 1147662 h 6857985"/>
                <a:gd name="connsiteX9490" fmla="*/ 1205891 w 6868353"/>
                <a:gd name="connsiteY9490" fmla="*/ 1135939 h 6857985"/>
                <a:gd name="connsiteX9491" fmla="*/ 1241453 w 6868353"/>
                <a:gd name="connsiteY9491" fmla="*/ 1112071 h 6857985"/>
                <a:gd name="connsiteX9492" fmla="*/ 1306123 w 6868353"/>
                <a:gd name="connsiteY9492" fmla="*/ 1053941 h 6857985"/>
                <a:gd name="connsiteX9493" fmla="*/ 1257663 w 6868353"/>
                <a:gd name="connsiteY9493" fmla="*/ 1075375 h 6857985"/>
                <a:gd name="connsiteX9494" fmla="*/ 1328222 w 6868353"/>
                <a:gd name="connsiteY9494" fmla="*/ 1021394 h 6857985"/>
                <a:gd name="connsiteX9495" fmla="*/ 1288186 w 6868353"/>
                <a:gd name="connsiteY9495" fmla="*/ 1034829 h 6857985"/>
                <a:gd name="connsiteX9496" fmla="*/ 1342096 w 6868353"/>
                <a:gd name="connsiteY9496" fmla="*/ 996619 h 6857985"/>
                <a:gd name="connsiteX9497" fmla="*/ 1356140 w 6868353"/>
                <a:gd name="connsiteY9497" fmla="*/ 971731 h 6857985"/>
                <a:gd name="connsiteX9498" fmla="*/ 1321031 w 6868353"/>
                <a:gd name="connsiteY9498" fmla="*/ 988394 h 6857985"/>
                <a:gd name="connsiteX9499" fmla="*/ 1269952 w 6868353"/>
                <a:gd name="connsiteY9499" fmla="*/ 1035948 h 6857985"/>
                <a:gd name="connsiteX9500" fmla="*/ 1256488 w 6868353"/>
                <a:gd name="connsiteY9500" fmla="*/ 1040534 h 6857985"/>
                <a:gd name="connsiteX9501" fmla="*/ 1314306 w 6868353"/>
                <a:gd name="connsiteY9501" fmla="*/ 990602 h 6857985"/>
                <a:gd name="connsiteX9502" fmla="*/ 1253303 w 6868353"/>
                <a:gd name="connsiteY9502" fmla="*/ 1031531 h 6857985"/>
                <a:gd name="connsiteX9503" fmla="*/ 1319785 w 6868353"/>
                <a:gd name="connsiteY9503" fmla="*/ 973614 h 6857985"/>
                <a:gd name="connsiteX9504" fmla="*/ 1338048 w 6868353"/>
                <a:gd name="connsiteY9504" fmla="*/ 972609 h 6857985"/>
                <a:gd name="connsiteX9505" fmla="*/ 1321696 w 6868353"/>
                <a:gd name="connsiteY9505" fmla="*/ 967880 h 6857985"/>
                <a:gd name="connsiteX9506" fmla="*/ 1342196 w 6868353"/>
                <a:gd name="connsiteY9506" fmla="*/ 949872 h 6857985"/>
                <a:gd name="connsiteX9507" fmla="*/ 1358476 w 6868353"/>
                <a:gd name="connsiteY9507" fmla="*/ 930958 h 6857985"/>
                <a:gd name="connsiteX9508" fmla="*/ 1385856 w 6868353"/>
                <a:gd name="connsiteY9508" fmla="*/ 922988 h 6857985"/>
                <a:gd name="connsiteX9509" fmla="*/ 1409867 w 6868353"/>
                <a:gd name="connsiteY9509" fmla="*/ 891191 h 6857985"/>
                <a:gd name="connsiteX9510" fmla="*/ 1426204 w 6868353"/>
                <a:gd name="connsiteY9510" fmla="*/ 896486 h 6857985"/>
                <a:gd name="connsiteX9511" fmla="*/ 1475358 w 6868353"/>
                <a:gd name="connsiteY9511" fmla="*/ 862678 h 6857985"/>
                <a:gd name="connsiteX9512" fmla="*/ 1477538 w 6868353"/>
                <a:gd name="connsiteY9512" fmla="*/ 855770 h 6857985"/>
                <a:gd name="connsiteX9513" fmla="*/ 1505158 w 6868353"/>
                <a:gd name="connsiteY9513" fmla="*/ 831703 h 6857985"/>
                <a:gd name="connsiteX9514" fmla="*/ 1500458 w 6868353"/>
                <a:gd name="connsiteY9514" fmla="*/ 817078 h 6857985"/>
                <a:gd name="connsiteX9515" fmla="*/ 1537635 w 6868353"/>
                <a:gd name="connsiteY9515" fmla="*/ 788523 h 6857985"/>
                <a:gd name="connsiteX9516" fmla="*/ 1528603 w 6868353"/>
                <a:gd name="connsiteY9516" fmla="*/ 780794 h 6857985"/>
                <a:gd name="connsiteX9517" fmla="*/ 1458723 w 6868353"/>
                <a:gd name="connsiteY9517" fmla="*/ 812491 h 6857985"/>
                <a:gd name="connsiteX9518" fmla="*/ 1530570 w 6868353"/>
                <a:gd name="connsiteY9518" fmla="*/ 780029 h 6857985"/>
                <a:gd name="connsiteX9519" fmla="*/ 1569503 w 6868353"/>
                <a:gd name="connsiteY9519" fmla="*/ 769355 h 6857985"/>
                <a:gd name="connsiteX9520" fmla="*/ 1593895 w 6868353"/>
                <a:gd name="connsiteY9520" fmla="*/ 761002 h 6857985"/>
                <a:gd name="connsiteX9521" fmla="*/ 1623470 w 6868353"/>
                <a:gd name="connsiteY9521" fmla="*/ 749435 h 6857985"/>
                <a:gd name="connsiteX9522" fmla="*/ 1533374 w 6868353"/>
                <a:gd name="connsiteY9522" fmla="*/ 769808 h 6857985"/>
                <a:gd name="connsiteX9523" fmla="*/ 1570437 w 6868353"/>
                <a:gd name="connsiteY9523" fmla="*/ 756160 h 6857985"/>
                <a:gd name="connsiteX9524" fmla="*/ 1575364 w 6868353"/>
                <a:gd name="connsiteY9524" fmla="*/ 745118 h 6857985"/>
                <a:gd name="connsiteX9525" fmla="*/ 1600577 w 6868353"/>
                <a:gd name="connsiteY9525" fmla="*/ 744211 h 6857985"/>
                <a:gd name="connsiteX9526" fmla="*/ 1638915 w 6868353"/>
                <a:gd name="connsiteY9526" fmla="*/ 717370 h 6857985"/>
                <a:gd name="connsiteX9527" fmla="*/ 1596628 w 6868353"/>
                <a:gd name="connsiteY9527" fmla="*/ 725524 h 6857985"/>
                <a:gd name="connsiteX9528" fmla="*/ 1577756 w 6868353"/>
                <a:gd name="connsiteY9528" fmla="*/ 739596 h 6857985"/>
                <a:gd name="connsiteX9529" fmla="*/ 1515097 w 6868353"/>
                <a:gd name="connsiteY9529" fmla="*/ 754419 h 6857985"/>
                <a:gd name="connsiteX9530" fmla="*/ 1589676 w 6868353"/>
                <a:gd name="connsiteY9530" fmla="*/ 726926 h 6857985"/>
                <a:gd name="connsiteX9531" fmla="*/ 1595693 w 6868353"/>
                <a:gd name="connsiteY9531" fmla="*/ 717313 h 6857985"/>
                <a:gd name="connsiteX9532" fmla="*/ 1580658 w 6868353"/>
                <a:gd name="connsiteY9532" fmla="*/ 719153 h 6857985"/>
                <a:gd name="connsiteX9533" fmla="*/ 1635262 w 6868353"/>
                <a:gd name="connsiteY9533" fmla="*/ 698611 h 6857985"/>
                <a:gd name="connsiteX9534" fmla="*/ 1610771 w 6868353"/>
                <a:gd name="connsiteY9534" fmla="*/ 722778 h 6857985"/>
                <a:gd name="connsiteX9535" fmla="*/ 1677437 w 6868353"/>
                <a:gd name="connsiteY9535" fmla="*/ 690641 h 6857985"/>
                <a:gd name="connsiteX9536" fmla="*/ 1702197 w 6868353"/>
                <a:gd name="connsiteY9536" fmla="*/ 666475 h 6857985"/>
                <a:gd name="connsiteX9537" fmla="*/ 1734801 w 6868353"/>
                <a:gd name="connsiteY9537" fmla="*/ 652077 h 6857985"/>
                <a:gd name="connsiteX9538" fmla="*/ 1763993 w 6868353"/>
                <a:gd name="connsiteY9538" fmla="*/ 646442 h 6857985"/>
                <a:gd name="connsiteX9539" fmla="*/ 1708058 w 6868353"/>
                <a:gd name="connsiteY9539" fmla="*/ 680108 h 6857985"/>
                <a:gd name="connsiteX9540" fmla="*/ 1754055 w 6868353"/>
                <a:gd name="connsiteY9540" fmla="*/ 658547 h 6857985"/>
                <a:gd name="connsiteX9541" fmla="*/ 1796173 w 6868353"/>
                <a:gd name="connsiteY9541" fmla="*/ 646839 h 6857985"/>
                <a:gd name="connsiteX9542" fmla="*/ 1772346 w 6868353"/>
                <a:gd name="connsiteY9542" fmla="*/ 654922 h 6857985"/>
                <a:gd name="connsiteX9543" fmla="*/ 1756801 w 6868353"/>
                <a:gd name="connsiteY9543" fmla="*/ 671571 h 6857985"/>
                <a:gd name="connsiteX9544" fmla="*/ 1684416 w 6868353"/>
                <a:gd name="connsiteY9544" fmla="*/ 689338 h 6857985"/>
                <a:gd name="connsiteX9545" fmla="*/ 1626697 w 6868353"/>
                <a:gd name="connsiteY9545" fmla="*/ 729403 h 6857985"/>
                <a:gd name="connsiteX9546" fmla="*/ 1614635 w 6868353"/>
                <a:gd name="connsiteY9546" fmla="*/ 741394 h 6857985"/>
                <a:gd name="connsiteX9547" fmla="*/ 1692273 w 6868353"/>
                <a:gd name="connsiteY9547" fmla="*/ 712245 h 6857985"/>
                <a:gd name="connsiteX9548" fmla="*/ 1652081 w 6868353"/>
                <a:gd name="connsiteY9548" fmla="*/ 729474 h 6857985"/>
                <a:gd name="connsiteX9549" fmla="*/ 1630477 w 6868353"/>
                <a:gd name="connsiteY9549" fmla="*/ 748091 h 6857985"/>
                <a:gd name="connsiteX9550" fmla="*/ 1671576 w 6868353"/>
                <a:gd name="connsiteY9550" fmla="*/ 754957 h 6857985"/>
                <a:gd name="connsiteX9551" fmla="*/ 1632672 w 6868353"/>
                <a:gd name="connsiteY9551" fmla="*/ 779944 h 6857985"/>
                <a:gd name="connsiteX9552" fmla="*/ 1587836 w 6868353"/>
                <a:gd name="connsiteY9552" fmla="*/ 801449 h 6857985"/>
                <a:gd name="connsiteX9553" fmla="*/ 1599388 w 6868353"/>
                <a:gd name="connsiteY9553" fmla="*/ 788948 h 6857985"/>
                <a:gd name="connsiteX9554" fmla="*/ 1631709 w 6868353"/>
                <a:gd name="connsiteY9554" fmla="*/ 772087 h 6857985"/>
                <a:gd name="connsiteX9555" fmla="*/ 1643813 w 6868353"/>
                <a:gd name="connsiteY9555" fmla="*/ 760110 h 6857985"/>
                <a:gd name="connsiteX9556" fmla="*/ 1619845 w 6868353"/>
                <a:gd name="connsiteY9556" fmla="*/ 768137 h 6857985"/>
                <a:gd name="connsiteX9557" fmla="*/ 1588006 w 6868353"/>
                <a:gd name="connsiteY9557" fmla="*/ 786669 h 6857985"/>
                <a:gd name="connsiteX9558" fmla="*/ 1592833 w 6868353"/>
                <a:gd name="connsiteY9558" fmla="*/ 775683 h 6857985"/>
                <a:gd name="connsiteX9559" fmla="*/ 1579059 w 6868353"/>
                <a:gd name="connsiteY9559" fmla="*/ 778854 h 6857985"/>
                <a:gd name="connsiteX9560" fmla="*/ 1539673 w 6868353"/>
                <a:gd name="connsiteY9560" fmla="*/ 812633 h 6857985"/>
                <a:gd name="connsiteX9561" fmla="*/ 1544487 w 6868353"/>
                <a:gd name="connsiteY9561" fmla="*/ 801661 h 6857985"/>
                <a:gd name="connsiteX9562" fmla="*/ 1489033 w 6868353"/>
                <a:gd name="connsiteY9562" fmla="*/ 859026 h 6857985"/>
                <a:gd name="connsiteX9563" fmla="*/ 1532708 w 6868353"/>
                <a:gd name="connsiteY9563" fmla="*/ 829027 h 6857985"/>
                <a:gd name="connsiteX9564" fmla="*/ 1500487 w 6868353"/>
                <a:gd name="connsiteY9564" fmla="*/ 861220 h 6857985"/>
                <a:gd name="connsiteX9565" fmla="*/ 1473192 w 6868353"/>
                <a:gd name="connsiteY9565" fmla="*/ 868341 h 6857985"/>
                <a:gd name="connsiteX9566" fmla="*/ 1485027 w 6868353"/>
                <a:gd name="connsiteY9566" fmla="*/ 884990 h 6857985"/>
                <a:gd name="connsiteX9567" fmla="*/ 1494541 w 6868353"/>
                <a:gd name="connsiteY9567" fmla="*/ 872362 h 6857985"/>
                <a:gd name="connsiteX9568" fmla="*/ 1508259 w 6868353"/>
                <a:gd name="connsiteY9568" fmla="*/ 861815 h 6857985"/>
                <a:gd name="connsiteX9569" fmla="*/ 1553236 w 6868353"/>
                <a:gd name="connsiteY9569" fmla="*/ 838965 h 6857985"/>
                <a:gd name="connsiteX9570" fmla="*/ 1523520 w 6868353"/>
                <a:gd name="connsiteY9570" fmla="*/ 866614 h 6857985"/>
                <a:gd name="connsiteX9571" fmla="*/ 1513950 w 6868353"/>
                <a:gd name="connsiteY9571" fmla="*/ 877189 h 6857985"/>
                <a:gd name="connsiteX9572" fmla="*/ 1494371 w 6868353"/>
                <a:gd name="connsiteY9572" fmla="*/ 892380 h 6857985"/>
                <a:gd name="connsiteX9573" fmla="*/ 1514573 w 6868353"/>
                <a:gd name="connsiteY9573" fmla="*/ 887142 h 6857985"/>
                <a:gd name="connsiteX9574" fmla="*/ 1537295 w 6868353"/>
                <a:gd name="connsiteY9574" fmla="*/ 862239 h 6857985"/>
                <a:gd name="connsiteX9575" fmla="*/ 1621346 w 6868353"/>
                <a:gd name="connsiteY9575" fmla="*/ 823421 h 6857985"/>
                <a:gd name="connsiteX9576" fmla="*/ 1525700 w 6868353"/>
                <a:gd name="connsiteY9576" fmla="*/ 845421 h 6857985"/>
                <a:gd name="connsiteX9577" fmla="*/ 1608321 w 6868353"/>
                <a:gd name="connsiteY9577" fmla="*/ 796805 h 6857985"/>
                <a:gd name="connsiteX9578" fmla="*/ 1634767 w 6868353"/>
                <a:gd name="connsiteY9578" fmla="*/ 792997 h 6857985"/>
                <a:gd name="connsiteX9579" fmla="*/ 1679631 w 6868353"/>
                <a:gd name="connsiteY9579" fmla="*/ 777750 h 6857985"/>
                <a:gd name="connsiteX9580" fmla="*/ 1650043 w 6868353"/>
                <a:gd name="connsiteY9580" fmla="*/ 773531 h 6857985"/>
                <a:gd name="connsiteX9581" fmla="*/ 1673487 w 6868353"/>
                <a:gd name="connsiteY9581" fmla="*/ 764300 h 6857985"/>
                <a:gd name="connsiteX9582" fmla="*/ 1678527 w 6868353"/>
                <a:gd name="connsiteY9582" fmla="*/ 753683 h 6857985"/>
                <a:gd name="connsiteX9583" fmla="*/ 1710494 w 6868353"/>
                <a:gd name="connsiteY9583" fmla="*/ 752762 h 6857985"/>
                <a:gd name="connsiteX9584" fmla="*/ 1704364 w 6868353"/>
                <a:gd name="connsiteY9584" fmla="*/ 739271 h 6857985"/>
                <a:gd name="connsiteX9585" fmla="*/ 1750587 w 6868353"/>
                <a:gd name="connsiteY9585" fmla="*/ 715572 h 6857985"/>
                <a:gd name="connsiteX9586" fmla="*/ 1799075 w 6868353"/>
                <a:gd name="connsiteY9586" fmla="*/ 689706 h 6857985"/>
                <a:gd name="connsiteX9587" fmla="*/ 1758812 w 6868353"/>
                <a:gd name="connsiteY9587" fmla="*/ 705223 h 6857985"/>
                <a:gd name="connsiteX9588" fmla="*/ 1719115 w 6868353"/>
                <a:gd name="connsiteY9588" fmla="*/ 721999 h 6857985"/>
                <a:gd name="connsiteX9589" fmla="*/ 1761417 w 6868353"/>
                <a:gd name="connsiteY9589" fmla="*/ 699900 h 6857985"/>
                <a:gd name="connsiteX9590" fmla="*/ 1759859 w 6868353"/>
                <a:gd name="connsiteY9590" fmla="*/ 690386 h 6857985"/>
                <a:gd name="connsiteX9591" fmla="*/ 1747656 w 6868353"/>
                <a:gd name="connsiteY9591" fmla="*/ 702320 h 6857985"/>
                <a:gd name="connsiteX9592" fmla="*/ 1724297 w 6868353"/>
                <a:gd name="connsiteY9592" fmla="*/ 711339 h 6857985"/>
                <a:gd name="connsiteX9593" fmla="*/ 1710423 w 6868353"/>
                <a:gd name="connsiteY9593" fmla="*/ 713844 h 6857985"/>
                <a:gd name="connsiteX9594" fmla="*/ 1759661 w 6868353"/>
                <a:gd name="connsiteY9594" fmla="*/ 684525 h 6857985"/>
                <a:gd name="connsiteX9595" fmla="*/ 1803237 w 6868353"/>
                <a:gd name="connsiteY9595" fmla="*/ 669943 h 6857985"/>
                <a:gd name="connsiteX9596" fmla="*/ 1818484 w 6868353"/>
                <a:gd name="connsiteY9596" fmla="*/ 677545 h 6857985"/>
                <a:gd name="connsiteX9597" fmla="*/ 1800462 w 6868353"/>
                <a:gd name="connsiteY9597" fmla="*/ 675096 h 6857985"/>
                <a:gd name="connsiteX9598" fmla="*/ 1853608 w 6868353"/>
                <a:gd name="connsiteY9598" fmla="*/ 648750 h 6857985"/>
                <a:gd name="connsiteX9599" fmla="*/ 1839649 w 6868353"/>
                <a:gd name="connsiteY9599" fmla="*/ 650590 h 6857985"/>
                <a:gd name="connsiteX9600" fmla="*/ 1810146 w 6868353"/>
                <a:gd name="connsiteY9600" fmla="*/ 669023 h 6857985"/>
                <a:gd name="connsiteX9601" fmla="*/ 1775107 w 6868353"/>
                <a:gd name="connsiteY9601" fmla="*/ 673808 h 6857985"/>
                <a:gd name="connsiteX9602" fmla="*/ 1797673 w 6868353"/>
                <a:gd name="connsiteY9602" fmla="*/ 656239 h 6857985"/>
                <a:gd name="connsiteX9603" fmla="*/ 1896943 w 6868353"/>
                <a:gd name="connsiteY9603" fmla="*/ 628689 h 6857985"/>
                <a:gd name="connsiteX9604" fmla="*/ 1915899 w 6868353"/>
                <a:gd name="connsiteY9604" fmla="*/ 640907 h 6857985"/>
                <a:gd name="connsiteX9605" fmla="*/ 1923176 w 6868353"/>
                <a:gd name="connsiteY9605" fmla="*/ 631209 h 6857985"/>
                <a:gd name="connsiteX9606" fmla="*/ 1913974 w 6868353"/>
                <a:gd name="connsiteY9606" fmla="*/ 631167 h 6857985"/>
                <a:gd name="connsiteX9607" fmla="*/ 1900921 w 6868353"/>
                <a:gd name="connsiteY9607" fmla="*/ 633078 h 6857985"/>
                <a:gd name="connsiteX9608" fmla="*/ 1911950 w 6868353"/>
                <a:gd name="connsiteY9608" fmla="*/ 627712 h 6857985"/>
                <a:gd name="connsiteX9609" fmla="*/ 1922652 w 6868353"/>
                <a:gd name="connsiteY9609" fmla="*/ 623706 h 6857985"/>
                <a:gd name="connsiteX9610" fmla="*/ 1944893 w 6868353"/>
                <a:gd name="connsiteY9610" fmla="*/ 614390 h 6857985"/>
                <a:gd name="connsiteX9611" fmla="*/ 1899746 w 6868353"/>
                <a:gd name="connsiteY9611" fmla="*/ 623522 h 6857985"/>
                <a:gd name="connsiteX9612" fmla="*/ 1998011 w 6868353"/>
                <a:gd name="connsiteY9612" fmla="*/ 581263 h 6857985"/>
                <a:gd name="connsiteX9613" fmla="*/ 2030742 w 6868353"/>
                <a:gd name="connsiteY9613" fmla="*/ 549777 h 6857985"/>
                <a:gd name="connsiteX9614" fmla="*/ 2051383 w 6868353"/>
                <a:gd name="connsiteY9614" fmla="*/ 540887 h 6857985"/>
                <a:gd name="connsiteX9615" fmla="*/ 2062228 w 6868353"/>
                <a:gd name="connsiteY9615" fmla="*/ 539159 h 6857985"/>
                <a:gd name="connsiteX9616" fmla="*/ 2076130 w 6868353"/>
                <a:gd name="connsiteY9616" fmla="*/ 542345 h 6857985"/>
                <a:gd name="connsiteX9617" fmla="*/ 2093005 w 6868353"/>
                <a:gd name="connsiteY9617" fmla="*/ 527409 h 6857985"/>
                <a:gd name="connsiteX9618" fmla="*/ 2107120 w 6868353"/>
                <a:gd name="connsiteY9618" fmla="*/ 526885 h 6857985"/>
                <a:gd name="connsiteX9619" fmla="*/ 2060868 w 6868353"/>
                <a:gd name="connsiteY9619" fmla="*/ 523912 h 6857985"/>
                <a:gd name="connsiteX9620" fmla="*/ 2178953 w 6868353"/>
                <a:gd name="connsiteY9620" fmla="*/ 471842 h 6857985"/>
                <a:gd name="connsiteX9621" fmla="*/ 2122962 w 6868353"/>
                <a:gd name="connsiteY9621" fmla="*/ 483253 h 6857985"/>
                <a:gd name="connsiteX9622" fmla="*/ 2076130 w 6868353"/>
                <a:gd name="connsiteY9622" fmla="*/ 470724 h 6857985"/>
                <a:gd name="connsiteX9623" fmla="*/ 2108408 w 6868353"/>
                <a:gd name="connsiteY9623" fmla="*/ 474221 h 6857985"/>
                <a:gd name="connsiteX9624" fmla="*/ 2094506 w 6868353"/>
                <a:gd name="connsiteY9624" fmla="*/ 484357 h 6857985"/>
                <a:gd name="connsiteX9625" fmla="*/ 2034536 w 6868353"/>
                <a:gd name="connsiteY9625" fmla="*/ 501289 h 6857985"/>
                <a:gd name="connsiteX9626" fmla="*/ 2012734 w 6868353"/>
                <a:gd name="connsiteY9626" fmla="*/ 493248 h 6857985"/>
                <a:gd name="connsiteX9627" fmla="*/ 2032526 w 6868353"/>
                <a:gd name="connsiteY9627" fmla="*/ 488902 h 6857985"/>
                <a:gd name="connsiteX9628" fmla="*/ 2048354 w 6868353"/>
                <a:gd name="connsiteY9628" fmla="*/ 491110 h 6857985"/>
                <a:gd name="connsiteX9629" fmla="*/ 2029765 w 6868353"/>
                <a:gd name="connsiteY9629" fmla="*/ 477618 h 6857985"/>
                <a:gd name="connsiteX9630" fmla="*/ 1991456 w 6868353"/>
                <a:gd name="connsiteY9630" fmla="*/ 495032 h 6857985"/>
                <a:gd name="connsiteX9631" fmla="*/ 2008331 w 6868353"/>
                <a:gd name="connsiteY9631" fmla="*/ 479062 h 6857985"/>
                <a:gd name="connsiteX9632" fmla="*/ 1976549 w 6868353"/>
                <a:gd name="connsiteY9632" fmla="*/ 486651 h 6857985"/>
                <a:gd name="connsiteX9633" fmla="*/ 1974071 w 6868353"/>
                <a:gd name="connsiteY9633" fmla="*/ 501346 h 6857985"/>
                <a:gd name="connsiteX9634" fmla="*/ 1914455 w 6868353"/>
                <a:gd name="connsiteY9634" fmla="*/ 521237 h 6857985"/>
                <a:gd name="connsiteX9635" fmla="*/ 1898401 w 6868353"/>
                <a:gd name="connsiteY9635" fmla="*/ 503554 h 6857985"/>
                <a:gd name="connsiteX9636" fmla="*/ 1952680 w 6868353"/>
                <a:gd name="connsiteY9636" fmla="*/ 503271 h 6857985"/>
                <a:gd name="connsiteX9637" fmla="*/ 1908849 w 6868353"/>
                <a:gd name="connsiteY9637" fmla="*/ 497707 h 6857985"/>
                <a:gd name="connsiteX9638" fmla="*/ 1975912 w 6868353"/>
                <a:gd name="connsiteY9638" fmla="*/ 477038 h 6857985"/>
                <a:gd name="connsiteX9639" fmla="*/ 1955143 w 6868353"/>
                <a:gd name="connsiteY9639" fmla="*/ 488548 h 6857985"/>
                <a:gd name="connsiteX9640" fmla="*/ 1992348 w 6868353"/>
                <a:gd name="connsiteY9640" fmla="*/ 477675 h 6857985"/>
                <a:gd name="connsiteX9641" fmla="*/ 2012904 w 6868353"/>
                <a:gd name="connsiteY9641" fmla="*/ 469167 h 6857985"/>
                <a:gd name="connsiteX9642" fmla="*/ 2032597 w 6868353"/>
                <a:gd name="connsiteY9642" fmla="*/ 463150 h 6857985"/>
                <a:gd name="connsiteX9643" fmla="*/ 2051270 w 6868353"/>
                <a:gd name="connsiteY9643" fmla="*/ 476627 h 6857985"/>
                <a:gd name="connsiteX9644" fmla="*/ 2150044 w 6868353"/>
                <a:gd name="connsiteY9644" fmla="*/ 443910 h 6857985"/>
                <a:gd name="connsiteX9645" fmla="*/ 2182379 w 6868353"/>
                <a:gd name="connsiteY9645" fmla="*/ 466930 h 6857985"/>
                <a:gd name="connsiteX9646" fmla="*/ 2199382 w 6868353"/>
                <a:gd name="connsiteY9646" fmla="*/ 459540 h 6857985"/>
                <a:gd name="connsiteX9647" fmla="*/ 2182238 w 6868353"/>
                <a:gd name="connsiteY9647" fmla="*/ 457275 h 6857985"/>
                <a:gd name="connsiteX9648" fmla="*/ 2270720 w 6868353"/>
                <a:gd name="connsiteY9648" fmla="*/ 433901 h 6857985"/>
                <a:gd name="connsiteX9649" fmla="*/ 2221099 w 6868353"/>
                <a:gd name="connsiteY9649" fmla="*/ 442948 h 6857985"/>
                <a:gd name="connsiteX9650" fmla="*/ 2235369 w 6868353"/>
                <a:gd name="connsiteY9650" fmla="*/ 433491 h 6857985"/>
                <a:gd name="connsiteX9651" fmla="*/ 2284693 w 6868353"/>
                <a:gd name="connsiteY9651" fmla="*/ 443712 h 6857985"/>
                <a:gd name="connsiteX9652" fmla="*/ 2309496 w 6868353"/>
                <a:gd name="connsiteY9652" fmla="*/ 439267 h 6857985"/>
                <a:gd name="connsiteX9653" fmla="*/ 2345342 w 6868353"/>
                <a:gd name="connsiteY9653" fmla="*/ 401538 h 6857985"/>
                <a:gd name="connsiteX9654" fmla="*/ 2345045 w 6868353"/>
                <a:gd name="connsiteY9654" fmla="*/ 411165 h 6857985"/>
                <a:gd name="connsiteX9655" fmla="*/ 2417628 w 6868353"/>
                <a:gd name="connsiteY9655" fmla="*/ 376989 h 6857985"/>
                <a:gd name="connsiteX9656" fmla="*/ 2396463 w 6868353"/>
                <a:gd name="connsiteY9656" fmla="*/ 375701 h 6857985"/>
                <a:gd name="connsiteX9657" fmla="*/ 2363732 w 6868353"/>
                <a:gd name="connsiteY9657" fmla="*/ 388202 h 6857985"/>
                <a:gd name="connsiteX9658" fmla="*/ 2448293 w 6868353"/>
                <a:gd name="connsiteY9658" fmla="*/ 340507 h 6857985"/>
                <a:gd name="connsiteX9659" fmla="*/ 2400696 w 6868353"/>
                <a:gd name="connsiteY9659" fmla="*/ 361629 h 6857985"/>
                <a:gd name="connsiteX9660" fmla="*/ 2475871 w 6868353"/>
                <a:gd name="connsiteY9660" fmla="*/ 351889 h 6857985"/>
                <a:gd name="connsiteX9661" fmla="*/ 2502656 w 6868353"/>
                <a:gd name="connsiteY9661" fmla="*/ 335806 h 6857985"/>
                <a:gd name="connsiteX9662" fmla="*/ 2513600 w 6868353"/>
                <a:gd name="connsiteY9662" fmla="*/ 326109 h 6857985"/>
                <a:gd name="connsiteX9663" fmla="*/ 2628329 w 6868353"/>
                <a:gd name="connsiteY9663" fmla="*/ 319554 h 6857985"/>
                <a:gd name="connsiteX9664" fmla="*/ 2600383 w 6868353"/>
                <a:gd name="connsiteY9664" fmla="*/ 316312 h 6857985"/>
                <a:gd name="connsiteX9665" fmla="*/ 2744149 w 6868353"/>
                <a:gd name="connsiteY9665" fmla="*/ 283382 h 6857985"/>
                <a:gd name="connsiteX9666" fmla="*/ 2699030 w 6868353"/>
                <a:gd name="connsiteY9666" fmla="*/ 306572 h 6857985"/>
                <a:gd name="connsiteX9667" fmla="*/ 2678658 w 6868353"/>
                <a:gd name="connsiteY9667" fmla="*/ 312447 h 6857985"/>
                <a:gd name="connsiteX9668" fmla="*/ 2655497 w 6868353"/>
                <a:gd name="connsiteY9668" fmla="*/ 318549 h 6857985"/>
                <a:gd name="connsiteX9669" fmla="*/ 2602223 w 6868353"/>
                <a:gd name="connsiteY9669" fmla="*/ 331021 h 6857985"/>
                <a:gd name="connsiteX9670" fmla="*/ 2626078 w 6868353"/>
                <a:gd name="connsiteY9670" fmla="*/ 338624 h 6857985"/>
                <a:gd name="connsiteX9671" fmla="*/ 2649282 w 6868353"/>
                <a:gd name="connsiteY9671" fmla="*/ 326562 h 6857985"/>
                <a:gd name="connsiteX9672" fmla="*/ 2667587 w 6868353"/>
                <a:gd name="connsiteY9672" fmla="*/ 320616 h 6857985"/>
                <a:gd name="connsiteX9673" fmla="*/ 2688681 w 6868353"/>
                <a:gd name="connsiteY9673" fmla="*/ 315632 h 6857985"/>
                <a:gd name="connsiteX9674" fmla="*/ 2770424 w 6868353"/>
                <a:gd name="connsiteY9674" fmla="*/ 297426 h 6857985"/>
                <a:gd name="connsiteX9675" fmla="*/ 2789565 w 6868353"/>
                <a:gd name="connsiteY9675" fmla="*/ 310394 h 6857985"/>
                <a:gd name="connsiteX9676" fmla="*/ 2767324 w 6868353"/>
                <a:gd name="connsiteY9676" fmla="*/ 316340 h 6857985"/>
                <a:gd name="connsiteX9677" fmla="*/ 2724244 w 6868353"/>
                <a:gd name="connsiteY9677" fmla="*/ 318889 h 6857985"/>
                <a:gd name="connsiteX9678" fmla="*/ 2703574 w 6868353"/>
                <a:gd name="connsiteY9678" fmla="*/ 339629 h 6857985"/>
                <a:gd name="connsiteX9679" fmla="*/ 2816973 w 6868353"/>
                <a:gd name="connsiteY9679" fmla="*/ 315109 h 6857985"/>
                <a:gd name="connsiteX9680" fmla="*/ 2837274 w 6868353"/>
                <a:gd name="connsiteY9680" fmla="*/ 307662 h 6857985"/>
                <a:gd name="connsiteX9681" fmla="*/ 2847836 w 6868353"/>
                <a:gd name="connsiteY9681" fmla="*/ 301532 h 6857985"/>
                <a:gd name="connsiteX9682" fmla="*/ 2821008 w 6868353"/>
                <a:gd name="connsiteY9682" fmla="*/ 299423 h 6857985"/>
                <a:gd name="connsiteX9683" fmla="*/ 2795086 w 6868353"/>
                <a:gd name="connsiteY9683" fmla="*/ 297058 h 6857985"/>
                <a:gd name="connsiteX9684" fmla="*/ 2738344 w 6868353"/>
                <a:gd name="connsiteY9684" fmla="*/ 296987 h 6857985"/>
                <a:gd name="connsiteX9685" fmla="*/ 2773525 w 6868353"/>
                <a:gd name="connsiteY9685" fmla="*/ 278498 h 6857985"/>
                <a:gd name="connsiteX9686" fmla="*/ 2709138 w 6868353"/>
                <a:gd name="connsiteY9686" fmla="*/ 277720 h 6857985"/>
                <a:gd name="connsiteX9687" fmla="*/ 2783718 w 6868353"/>
                <a:gd name="connsiteY9687" fmla="*/ 260717 h 6857985"/>
                <a:gd name="connsiteX9688" fmla="*/ 2809894 w 6868353"/>
                <a:gd name="connsiteY9688" fmla="*/ 257178 h 6857985"/>
                <a:gd name="connsiteX9689" fmla="*/ 2835674 w 6868353"/>
                <a:gd name="connsiteY9689" fmla="*/ 254573 h 6857985"/>
                <a:gd name="connsiteX9690" fmla="*/ 2886513 w 6868353"/>
                <a:gd name="connsiteY9690" fmla="*/ 251302 h 6857985"/>
                <a:gd name="connsiteX9691" fmla="*/ 2863153 w 6868353"/>
                <a:gd name="connsiteY9691" fmla="*/ 241492 h 6857985"/>
                <a:gd name="connsiteX9692" fmla="*/ 2895347 w 6868353"/>
                <a:gd name="connsiteY9692" fmla="*/ 243403 h 6857985"/>
                <a:gd name="connsiteX9693" fmla="*/ 2940472 w 6868353"/>
                <a:gd name="connsiteY9693" fmla="*/ 237788 h 6857985"/>
                <a:gd name="connsiteX9694" fmla="*/ 2950192 w 6868353"/>
                <a:gd name="connsiteY9694" fmla="*/ 240585 h 6857985"/>
                <a:gd name="connsiteX9695" fmla="*/ 2920561 w 6868353"/>
                <a:gd name="connsiteY9695" fmla="*/ 243941 h 6857985"/>
                <a:gd name="connsiteX9696" fmla="*/ 2925544 w 6868353"/>
                <a:gd name="connsiteY9696" fmla="*/ 254785 h 6857985"/>
                <a:gd name="connsiteX9697" fmla="*/ 2893492 w 6868353"/>
                <a:gd name="connsiteY9697" fmla="*/ 252775 h 6857985"/>
                <a:gd name="connsiteX9698" fmla="*/ 2909660 w 6868353"/>
                <a:gd name="connsiteY9698" fmla="*/ 261184 h 6857985"/>
                <a:gd name="connsiteX9699" fmla="*/ 2939531 w 6868353"/>
                <a:gd name="connsiteY9699" fmla="*/ 272595 h 6857985"/>
                <a:gd name="connsiteX9700" fmla="*/ 2889500 w 6868353"/>
                <a:gd name="connsiteY9700" fmla="*/ 271490 h 6857985"/>
                <a:gd name="connsiteX9701" fmla="*/ 2930641 w 6868353"/>
                <a:gd name="connsiteY9701" fmla="*/ 280480 h 6857985"/>
                <a:gd name="connsiteX9702" fmla="*/ 2877112 w 6868353"/>
                <a:gd name="connsiteY9702" fmla="*/ 298078 h 6857985"/>
                <a:gd name="connsiteX9703" fmla="*/ 2959974 w 6868353"/>
                <a:gd name="connsiteY9703" fmla="*/ 277167 h 6857985"/>
                <a:gd name="connsiteX9704" fmla="*/ 3009680 w 6868353"/>
                <a:gd name="connsiteY9704" fmla="*/ 278980 h 6857985"/>
                <a:gd name="connsiteX9705" fmla="*/ 3106770 w 6868353"/>
                <a:gd name="connsiteY9705" fmla="*/ 265842 h 6857985"/>
                <a:gd name="connsiteX9706" fmla="*/ 3052746 w 6868353"/>
                <a:gd name="connsiteY9706" fmla="*/ 251104 h 6857985"/>
                <a:gd name="connsiteX9707" fmla="*/ 2993866 w 6868353"/>
                <a:gd name="connsiteY9707" fmla="*/ 269962 h 6857985"/>
                <a:gd name="connsiteX9708" fmla="*/ 3021006 w 6868353"/>
                <a:gd name="connsiteY9708" fmla="*/ 262303 h 6857985"/>
                <a:gd name="connsiteX9709" fmla="*/ 3000520 w 6868353"/>
                <a:gd name="connsiteY9709" fmla="*/ 256894 h 6857985"/>
                <a:gd name="connsiteX9710" fmla="*/ 2966671 w 6868353"/>
                <a:gd name="connsiteY9710" fmla="*/ 263846 h 6857985"/>
                <a:gd name="connsiteX9711" fmla="*/ 2929890 w 6868353"/>
                <a:gd name="connsiteY9711" fmla="*/ 250864 h 6857985"/>
                <a:gd name="connsiteX9712" fmla="*/ 2952669 w 6868353"/>
                <a:gd name="connsiteY9712" fmla="*/ 245979 h 6857985"/>
                <a:gd name="connsiteX9713" fmla="*/ 2991205 w 6868353"/>
                <a:gd name="connsiteY9713" fmla="*/ 246050 h 6857985"/>
                <a:gd name="connsiteX9714" fmla="*/ 3027730 w 6868353"/>
                <a:gd name="connsiteY9714" fmla="*/ 249349 h 6857985"/>
                <a:gd name="connsiteX9715" fmla="*/ 3037267 w 6868353"/>
                <a:gd name="connsiteY9715" fmla="*/ 242889 h 6857985"/>
                <a:gd name="connsiteX9716" fmla="*/ 3066604 w 6868353"/>
                <a:gd name="connsiteY9716" fmla="*/ 240148 h 6857985"/>
                <a:gd name="connsiteX9717" fmla="*/ 3070284 w 6868353"/>
                <a:gd name="connsiteY9717" fmla="*/ 233936 h 6857985"/>
                <a:gd name="connsiteX9718" fmla="*/ 3056709 w 6868353"/>
                <a:gd name="connsiteY9718" fmla="*/ 233309 h 6857985"/>
                <a:gd name="connsiteX9719" fmla="*/ 3026909 w 6868353"/>
                <a:gd name="connsiteY9719" fmla="*/ 236764 h 6857985"/>
                <a:gd name="connsiteX9720" fmla="*/ 3006296 w 6868353"/>
                <a:gd name="connsiteY9720" fmla="*/ 239496 h 6857985"/>
                <a:gd name="connsiteX9721" fmla="*/ 2982115 w 6868353"/>
                <a:gd name="connsiteY9721" fmla="*/ 243050 h 6857985"/>
                <a:gd name="connsiteX9722" fmla="*/ 2980147 w 6868353"/>
                <a:gd name="connsiteY9722" fmla="*/ 235221 h 6857985"/>
                <a:gd name="connsiteX9723" fmla="*/ 3001001 w 6868353"/>
                <a:gd name="connsiteY9723" fmla="*/ 228312 h 6857985"/>
                <a:gd name="connsiteX9724" fmla="*/ 3037031 w 6868353"/>
                <a:gd name="connsiteY9724" fmla="*/ 212725 h 6857985"/>
                <a:gd name="connsiteX9725" fmla="*/ 3242876 w 6868353"/>
                <a:gd name="connsiteY9725" fmla="*/ 212668 h 6857985"/>
                <a:gd name="connsiteX9726" fmla="*/ 3249686 w 6868353"/>
                <a:gd name="connsiteY9726" fmla="*/ 214863 h 6857985"/>
                <a:gd name="connsiteX9727" fmla="*/ 3302393 w 6868353"/>
                <a:gd name="connsiteY9727" fmla="*/ 218813 h 6857985"/>
                <a:gd name="connsiteX9728" fmla="*/ 3348602 w 6868353"/>
                <a:gd name="connsiteY9728" fmla="*/ 228100 h 6857985"/>
                <a:gd name="connsiteX9729" fmla="*/ 3323869 w 6868353"/>
                <a:gd name="connsiteY9729" fmla="*/ 230917 h 6857985"/>
                <a:gd name="connsiteX9730" fmla="*/ 3348772 w 6868353"/>
                <a:gd name="connsiteY9730" fmla="*/ 248514 h 6857985"/>
                <a:gd name="connsiteX9731" fmla="*/ 3378019 w 6868353"/>
                <a:gd name="connsiteY9731" fmla="*/ 229133 h 6857985"/>
                <a:gd name="connsiteX9732" fmla="*/ 3394371 w 6868353"/>
                <a:gd name="connsiteY9732" fmla="*/ 245584 h 6857985"/>
                <a:gd name="connsiteX9733" fmla="*/ 3436617 w 6868353"/>
                <a:gd name="connsiteY9733" fmla="*/ 251742 h 6857985"/>
                <a:gd name="connsiteX9734" fmla="*/ 3397671 w 6868353"/>
                <a:gd name="connsiteY9734" fmla="*/ 236636 h 6857985"/>
                <a:gd name="connsiteX9735" fmla="*/ 3440211 w 6868353"/>
                <a:gd name="connsiteY9735" fmla="*/ 222324 h 6857985"/>
                <a:gd name="connsiteX9736" fmla="*/ 3479159 w 6868353"/>
                <a:gd name="connsiteY9736" fmla="*/ 237514 h 6857985"/>
                <a:gd name="connsiteX9737" fmla="*/ 3438457 w 6868353"/>
                <a:gd name="connsiteY9737" fmla="*/ 237033 h 6857985"/>
                <a:gd name="connsiteX9738" fmla="*/ 3446413 w 6868353"/>
                <a:gd name="connsiteY9738" fmla="*/ 245301 h 6857985"/>
                <a:gd name="connsiteX9739" fmla="*/ 3485571 w 6868353"/>
                <a:gd name="connsiteY9739" fmla="*/ 240020 h 6857985"/>
                <a:gd name="connsiteX9740" fmla="*/ 3504939 w 6868353"/>
                <a:gd name="connsiteY9740" fmla="*/ 247764 h 6857985"/>
                <a:gd name="connsiteX9741" fmla="*/ 3472193 w 6868353"/>
                <a:gd name="connsiteY9741" fmla="*/ 255409 h 6857985"/>
                <a:gd name="connsiteX9742" fmla="*/ 3449499 w 6868353"/>
                <a:gd name="connsiteY9742" fmla="*/ 256768 h 6857985"/>
                <a:gd name="connsiteX9743" fmla="*/ 3425235 w 6868353"/>
                <a:gd name="connsiteY9743" fmla="*/ 252436 h 6857985"/>
                <a:gd name="connsiteX9744" fmla="*/ 3402511 w 6868353"/>
                <a:gd name="connsiteY9744" fmla="*/ 253866 h 6857985"/>
                <a:gd name="connsiteX9745" fmla="*/ 3396043 w 6868353"/>
                <a:gd name="connsiteY9745" fmla="*/ 271746 h 6857985"/>
                <a:gd name="connsiteX9746" fmla="*/ 3357181 w 6868353"/>
                <a:gd name="connsiteY9746" fmla="*/ 256754 h 6857985"/>
                <a:gd name="connsiteX9747" fmla="*/ 3344439 w 6868353"/>
                <a:gd name="connsiteY9747" fmla="*/ 272185 h 6857985"/>
                <a:gd name="connsiteX9748" fmla="*/ 3313393 w 6868353"/>
                <a:gd name="connsiteY9748" fmla="*/ 266338 h 6857985"/>
                <a:gd name="connsiteX9749" fmla="*/ 3341098 w 6868353"/>
                <a:gd name="connsiteY9749" fmla="*/ 260265 h 6857985"/>
                <a:gd name="connsiteX9750" fmla="*/ 3319551 w 6868353"/>
                <a:gd name="connsiteY9750" fmla="*/ 248118 h 6857985"/>
                <a:gd name="connsiteX9751" fmla="*/ 3239181 w 6868353"/>
                <a:gd name="connsiteY9751" fmla="*/ 236552 h 6857985"/>
                <a:gd name="connsiteX9752" fmla="*/ 3294975 w 6868353"/>
                <a:gd name="connsiteY9752" fmla="*/ 244947 h 6857985"/>
                <a:gd name="connsiteX9753" fmla="*/ 3241899 w 6868353"/>
                <a:gd name="connsiteY9753" fmla="*/ 227449 h 6857985"/>
                <a:gd name="connsiteX9754" fmla="*/ 3256326 w 6868353"/>
                <a:gd name="connsiteY9754" fmla="*/ 217015 h 6857985"/>
                <a:gd name="connsiteX9755" fmla="*/ 3240087 w 6868353"/>
                <a:gd name="connsiteY9755" fmla="*/ 221800 h 6857985"/>
                <a:gd name="connsiteX9756" fmla="*/ 3242876 w 6868353"/>
                <a:gd name="connsiteY9756" fmla="*/ 212668 h 6857985"/>
                <a:gd name="connsiteX9757" fmla="*/ 4609573 w 6868353"/>
                <a:gd name="connsiteY9757" fmla="*/ 212115 h 6857985"/>
                <a:gd name="connsiteX9758" fmla="*/ 4706483 w 6868353"/>
                <a:gd name="connsiteY9758" fmla="*/ 244692 h 6857985"/>
                <a:gd name="connsiteX9759" fmla="*/ 4607087 w 6868353"/>
                <a:gd name="connsiteY9759" fmla="*/ 217651 h 6857985"/>
                <a:gd name="connsiteX9760" fmla="*/ 4609573 w 6868353"/>
                <a:gd name="connsiteY9760" fmla="*/ 212115 h 6857985"/>
                <a:gd name="connsiteX9761" fmla="*/ 3743643 w 6868353"/>
                <a:gd name="connsiteY9761" fmla="*/ 210544 h 6857985"/>
                <a:gd name="connsiteX9762" fmla="*/ 3766719 w 6868353"/>
                <a:gd name="connsiteY9762" fmla="*/ 211464 h 6857985"/>
                <a:gd name="connsiteX9763" fmla="*/ 3786667 w 6868353"/>
                <a:gd name="connsiteY9763" fmla="*/ 226839 h 6857985"/>
                <a:gd name="connsiteX9764" fmla="*/ 3795585 w 6868353"/>
                <a:gd name="connsiteY9764" fmla="*/ 247593 h 6857985"/>
                <a:gd name="connsiteX9765" fmla="*/ 3829123 w 6868353"/>
                <a:gd name="connsiteY9765" fmla="*/ 243176 h 6857985"/>
                <a:gd name="connsiteX9766" fmla="*/ 3808963 w 6868353"/>
                <a:gd name="connsiteY9766" fmla="*/ 259811 h 6857985"/>
                <a:gd name="connsiteX9767" fmla="*/ 3751853 w 6868353"/>
                <a:gd name="connsiteY9767" fmla="*/ 257489 h 6857985"/>
                <a:gd name="connsiteX9768" fmla="*/ 3749857 w 6868353"/>
                <a:gd name="connsiteY9768" fmla="*/ 245739 h 6857985"/>
                <a:gd name="connsiteX9769" fmla="*/ 3779899 w 6868353"/>
                <a:gd name="connsiteY9769" fmla="*/ 255691 h 6857985"/>
                <a:gd name="connsiteX9770" fmla="*/ 3743643 w 6868353"/>
                <a:gd name="connsiteY9770" fmla="*/ 210544 h 6857985"/>
                <a:gd name="connsiteX9771" fmla="*/ 2898843 w 6868353"/>
                <a:gd name="connsiteY9771" fmla="*/ 210233 h 6857985"/>
                <a:gd name="connsiteX9772" fmla="*/ 2933627 w 6868353"/>
                <a:gd name="connsiteY9772" fmla="*/ 217665 h 6857985"/>
                <a:gd name="connsiteX9773" fmla="*/ 2904251 w 6868353"/>
                <a:gd name="connsiteY9773" fmla="*/ 235872 h 6857985"/>
                <a:gd name="connsiteX9774" fmla="*/ 2840218 w 6868353"/>
                <a:gd name="connsiteY9774" fmla="*/ 246843 h 6857985"/>
                <a:gd name="connsiteX9775" fmla="*/ 2823640 w 6868353"/>
                <a:gd name="connsiteY9775" fmla="*/ 238547 h 6857985"/>
                <a:gd name="connsiteX9776" fmla="*/ 2720449 w 6868353"/>
                <a:gd name="connsiteY9776" fmla="*/ 250850 h 6857985"/>
                <a:gd name="connsiteX9777" fmla="*/ 2740170 w 6868353"/>
                <a:gd name="connsiteY9777" fmla="*/ 263648 h 6857985"/>
                <a:gd name="connsiteX9778" fmla="*/ 2685070 w 6868353"/>
                <a:gd name="connsiteY9778" fmla="*/ 245343 h 6857985"/>
                <a:gd name="connsiteX9779" fmla="*/ 2765780 w 6868353"/>
                <a:gd name="connsiteY9779" fmla="*/ 243800 h 6857985"/>
                <a:gd name="connsiteX9780" fmla="*/ 2843899 w 6868353"/>
                <a:gd name="connsiteY9780" fmla="*/ 228142 h 6857985"/>
                <a:gd name="connsiteX9781" fmla="*/ 2842186 w 6868353"/>
                <a:gd name="connsiteY9781" fmla="*/ 237471 h 6857985"/>
                <a:gd name="connsiteX9782" fmla="*/ 2906247 w 6868353"/>
                <a:gd name="connsiteY9782" fmla="*/ 226500 h 6857985"/>
                <a:gd name="connsiteX9783" fmla="*/ 2857872 w 6868353"/>
                <a:gd name="connsiteY9783" fmla="*/ 231030 h 6857985"/>
                <a:gd name="connsiteX9784" fmla="*/ 2852790 w 6868353"/>
                <a:gd name="connsiteY9784" fmla="*/ 220228 h 6857985"/>
                <a:gd name="connsiteX9785" fmla="*/ 2898843 w 6868353"/>
                <a:gd name="connsiteY9785" fmla="*/ 210233 h 6857985"/>
                <a:gd name="connsiteX9786" fmla="*/ 2459816 w 6868353"/>
                <a:gd name="connsiteY9786" fmla="*/ 206071 h 6857985"/>
                <a:gd name="connsiteX9787" fmla="*/ 2425514 w 6868353"/>
                <a:gd name="connsiteY9787" fmla="*/ 218784 h 6857985"/>
                <a:gd name="connsiteX9788" fmla="*/ 2380933 w 6868353"/>
                <a:gd name="connsiteY9788" fmla="*/ 226188 h 6857985"/>
                <a:gd name="connsiteX9789" fmla="*/ 2459816 w 6868353"/>
                <a:gd name="connsiteY9789" fmla="*/ 206071 h 6857985"/>
                <a:gd name="connsiteX9790" fmla="*/ 3209281 w 6868353"/>
                <a:gd name="connsiteY9790" fmla="*/ 201838 h 6857985"/>
                <a:gd name="connsiteX9791" fmla="*/ 3176649 w 6868353"/>
                <a:gd name="connsiteY9791" fmla="*/ 211465 h 6857985"/>
                <a:gd name="connsiteX9792" fmla="*/ 3209281 w 6868353"/>
                <a:gd name="connsiteY9792" fmla="*/ 201838 h 6857985"/>
                <a:gd name="connsiteX9793" fmla="*/ 3948425 w 6868353"/>
                <a:gd name="connsiteY9793" fmla="*/ 194660 h 6857985"/>
                <a:gd name="connsiteX9794" fmla="*/ 4019565 w 6868353"/>
                <a:gd name="connsiteY9794" fmla="*/ 213078 h 6857985"/>
                <a:gd name="connsiteX9795" fmla="*/ 4008635 w 6868353"/>
                <a:gd name="connsiteY9795" fmla="*/ 217835 h 6857985"/>
                <a:gd name="connsiteX9796" fmla="*/ 3980647 w 6868353"/>
                <a:gd name="connsiteY9796" fmla="*/ 223979 h 6857985"/>
                <a:gd name="connsiteX9797" fmla="*/ 3934255 w 6868353"/>
                <a:gd name="connsiteY9797" fmla="*/ 219704 h 6857985"/>
                <a:gd name="connsiteX9798" fmla="*/ 3948425 w 6868353"/>
                <a:gd name="connsiteY9798" fmla="*/ 194660 h 6857985"/>
                <a:gd name="connsiteX9799" fmla="*/ 3329928 w 6868353"/>
                <a:gd name="connsiteY9799" fmla="*/ 185571 h 6857985"/>
                <a:gd name="connsiteX9800" fmla="*/ 3399411 w 6868353"/>
                <a:gd name="connsiteY9800" fmla="*/ 201526 h 6857985"/>
                <a:gd name="connsiteX9801" fmla="*/ 3340022 w 6868353"/>
                <a:gd name="connsiteY9801" fmla="*/ 199502 h 6857985"/>
                <a:gd name="connsiteX9802" fmla="*/ 3290118 w 6868353"/>
                <a:gd name="connsiteY9802" fmla="*/ 192791 h 6857985"/>
                <a:gd name="connsiteX9803" fmla="*/ 3320018 w 6868353"/>
                <a:gd name="connsiteY9803" fmla="*/ 192466 h 6857985"/>
                <a:gd name="connsiteX9804" fmla="*/ 3329928 w 6868353"/>
                <a:gd name="connsiteY9804" fmla="*/ 185571 h 6857985"/>
                <a:gd name="connsiteX9805" fmla="*/ 4161589 w 6868353"/>
                <a:gd name="connsiteY9805" fmla="*/ 183165 h 6857985"/>
                <a:gd name="connsiteX9806" fmla="*/ 4215003 w 6868353"/>
                <a:gd name="connsiteY9806" fmla="*/ 206581 h 6857985"/>
                <a:gd name="connsiteX9807" fmla="*/ 4192027 w 6868353"/>
                <a:gd name="connsiteY9807" fmla="*/ 208181 h 6857985"/>
                <a:gd name="connsiteX9808" fmla="*/ 4250115 w 6868353"/>
                <a:gd name="connsiteY9808" fmla="*/ 219223 h 6857985"/>
                <a:gd name="connsiteX9809" fmla="*/ 4197209 w 6868353"/>
                <a:gd name="connsiteY9809" fmla="*/ 194335 h 6857985"/>
                <a:gd name="connsiteX9810" fmla="*/ 4249547 w 6868353"/>
                <a:gd name="connsiteY9810" fmla="*/ 201314 h 6857985"/>
                <a:gd name="connsiteX9811" fmla="*/ 4302679 w 6868353"/>
                <a:gd name="connsiteY9811" fmla="*/ 238321 h 6857985"/>
                <a:gd name="connsiteX9812" fmla="*/ 4290687 w 6868353"/>
                <a:gd name="connsiteY9812" fmla="*/ 224136 h 6857985"/>
                <a:gd name="connsiteX9813" fmla="*/ 4343367 w 6868353"/>
                <a:gd name="connsiteY9813" fmla="*/ 258538 h 6857985"/>
                <a:gd name="connsiteX9814" fmla="*/ 4354693 w 6868353"/>
                <a:gd name="connsiteY9814" fmla="*/ 281430 h 6857985"/>
                <a:gd name="connsiteX9815" fmla="*/ 4303047 w 6868353"/>
                <a:gd name="connsiteY9815" fmla="*/ 268065 h 6857985"/>
                <a:gd name="connsiteX9816" fmla="*/ 4215571 w 6868353"/>
                <a:gd name="connsiteY9816" fmla="*/ 218572 h 6857985"/>
                <a:gd name="connsiteX9817" fmla="*/ 4251587 w 6868353"/>
                <a:gd name="connsiteY9817" fmla="*/ 266961 h 6857985"/>
                <a:gd name="connsiteX9818" fmla="*/ 4217213 w 6868353"/>
                <a:gd name="connsiteY9818" fmla="*/ 260392 h 6857985"/>
                <a:gd name="connsiteX9819" fmla="*/ 4209755 w 6868353"/>
                <a:gd name="connsiteY9819" fmla="*/ 246637 h 6857985"/>
                <a:gd name="connsiteX9820" fmla="*/ 4193341 w 6868353"/>
                <a:gd name="connsiteY9820" fmla="*/ 238351 h 6857985"/>
                <a:gd name="connsiteX9821" fmla="*/ 4192245 w 6868353"/>
                <a:gd name="connsiteY9821" fmla="*/ 242163 h 6857985"/>
                <a:gd name="connsiteX9822" fmla="*/ 4072045 w 6868353"/>
                <a:gd name="connsiteY9822" fmla="*/ 223314 h 6857985"/>
                <a:gd name="connsiteX9823" fmla="*/ 4106871 w 6868353"/>
                <a:gd name="connsiteY9823" fmla="*/ 228226 h 6857985"/>
                <a:gd name="connsiteX9824" fmla="*/ 4123917 w 6868353"/>
                <a:gd name="connsiteY9824" fmla="*/ 227688 h 6857985"/>
                <a:gd name="connsiteX9825" fmla="*/ 4059827 w 6868353"/>
                <a:gd name="connsiteY9825" fmla="*/ 212724 h 6857985"/>
                <a:gd name="connsiteX9826" fmla="*/ 4006171 w 6868353"/>
                <a:gd name="connsiteY9826" fmla="*/ 194221 h 6857985"/>
                <a:gd name="connsiteX9827" fmla="*/ 4037503 w 6868353"/>
                <a:gd name="connsiteY9827" fmla="*/ 202956 h 6857985"/>
                <a:gd name="connsiteX9828" fmla="*/ 4071027 w 6868353"/>
                <a:gd name="connsiteY9828" fmla="*/ 211394 h 6857985"/>
                <a:gd name="connsiteX9829" fmla="*/ 4070035 w 6868353"/>
                <a:gd name="connsiteY9829" fmla="*/ 199487 h 6857985"/>
                <a:gd name="connsiteX9830" fmla="*/ 4092799 w 6868353"/>
                <a:gd name="connsiteY9830" fmla="*/ 196783 h 6857985"/>
                <a:gd name="connsiteX9831" fmla="*/ 4099863 w 6868353"/>
                <a:gd name="connsiteY9831" fmla="*/ 212512 h 6857985"/>
                <a:gd name="connsiteX9832" fmla="*/ 4158983 w 6868353"/>
                <a:gd name="connsiteY9832" fmla="*/ 238632 h 6857985"/>
                <a:gd name="connsiteX9833" fmla="*/ 4180915 w 6868353"/>
                <a:gd name="connsiteY9833" fmla="*/ 235447 h 6857985"/>
                <a:gd name="connsiteX9834" fmla="*/ 4192409 w 6868353"/>
                <a:gd name="connsiteY9834" fmla="*/ 237881 h 6857985"/>
                <a:gd name="connsiteX9835" fmla="*/ 4177601 w 6868353"/>
                <a:gd name="connsiteY9835" fmla="*/ 230407 h 6857985"/>
                <a:gd name="connsiteX9836" fmla="*/ 4121893 w 6868353"/>
                <a:gd name="connsiteY9836" fmla="*/ 198002 h 6857985"/>
                <a:gd name="connsiteX9837" fmla="*/ 4161589 w 6868353"/>
                <a:gd name="connsiteY9837" fmla="*/ 183165 h 6857985"/>
                <a:gd name="connsiteX9838" fmla="*/ 2968018 w 6868353"/>
                <a:gd name="connsiteY9838" fmla="*/ 180268 h 6857985"/>
                <a:gd name="connsiteX9839" fmla="*/ 3055506 w 6868353"/>
                <a:gd name="connsiteY9839" fmla="*/ 197832 h 6857985"/>
                <a:gd name="connsiteX9840" fmla="*/ 3094976 w 6868353"/>
                <a:gd name="connsiteY9840" fmla="*/ 188474 h 6857985"/>
                <a:gd name="connsiteX9841" fmla="*/ 3146819 w 6868353"/>
                <a:gd name="connsiteY9841" fmla="*/ 212541 h 6857985"/>
                <a:gd name="connsiteX9842" fmla="*/ 3046247 w 6868353"/>
                <a:gd name="connsiteY9842" fmla="*/ 205307 h 6857985"/>
                <a:gd name="connsiteX9843" fmla="*/ 3037016 w 6868353"/>
                <a:gd name="connsiteY9843" fmla="*/ 212739 h 6857985"/>
                <a:gd name="connsiteX9844" fmla="*/ 2992266 w 6868353"/>
                <a:gd name="connsiteY9844" fmla="*/ 208860 h 6857985"/>
                <a:gd name="connsiteX9845" fmla="*/ 2970181 w 6868353"/>
                <a:gd name="connsiteY9845" fmla="*/ 200961 h 6857985"/>
                <a:gd name="connsiteX9846" fmla="*/ 3014054 w 6868353"/>
                <a:gd name="connsiteY9846" fmla="*/ 201796 h 6857985"/>
                <a:gd name="connsiteX9847" fmla="*/ 2982214 w 6868353"/>
                <a:gd name="connsiteY9847" fmla="*/ 188686 h 6857985"/>
                <a:gd name="connsiteX9848" fmla="*/ 2919031 w 6868353"/>
                <a:gd name="connsiteY9848" fmla="*/ 185034 h 6857985"/>
                <a:gd name="connsiteX9849" fmla="*/ 2968018 w 6868353"/>
                <a:gd name="connsiteY9849" fmla="*/ 180268 h 6857985"/>
                <a:gd name="connsiteX9850" fmla="*/ 3552053 w 6868353"/>
                <a:gd name="connsiteY9850" fmla="*/ 180078 h 6857985"/>
                <a:gd name="connsiteX9851" fmla="*/ 3597343 w 6868353"/>
                <a:gd name="connsiteY9851" fmla="*/ 199955 h 6857985"/>
                <a:gd name="connsiteX9852" fmla="*/ 3552053 w 6868353"/>
                <a:gd name="connsiteY9852" fmla="*/ 180078 h 6857985"/>
                <a:gd name="connsiteX9853" fmla="*/ 3893907 w 6868353"/>
                <a:gd name="connsiteY9853" fmla="*/ 175109 h 6857985"/>
                <a:gd name="connsiteX9854" fmla="*/ 3944305 w 6868353"/>
                <a:gd name="connsiteY9854" fmla="*/ 208916 h 6857985"/>
                <a:gd name="connsiteX9855" fmla="*/ 3886303 w 6868353"/>
                <a:gd name="connsiteY9855" fmla="*/ 203706 h 6857985"/>
                <a:gd name="connsiteX9856" fmla="*/ 3855101 w 6868353"/>
                <a:gd name="connsiteY9856" fmla="*/ 186350 h 6857985"/>
                <a:gd name="connsiteX9857" fmla="*/ 3893907 w 6868353"/>
                <a:gd name="connsiteY9857" fmla="*/ 175109 h 6857985"/>
                <a:gd name="connsiteX9858" fmla="*/ 2530149 w 6868353"/>
                <a:gd name="connsiteY9858" fmla="*/ 174047 h 6857985"/>
                <a:gd name="connsiteX9859" fmla="*/ 2478617 w 6868353"/>
                <a:gd name="connsiteY9859" fmla="*/ 202984 h 6857985"/>
                <a:gd name="connsiteX9860" fmla="*/ 2530149 w 6868353"/>
                <a:gd name="connsiteY9860" fmla="*/ 174047 h 6857985"/>
                <a:gd name="connsiteX9861" fmla="*/ 3517181 w 6868353"/>
                <a:gd name="connsiteY9861" fmla="*/ 171280 h 6857985"/>
                <a:gd name="connsiteX9862" fmla="*/ 3539071 w 6868353"/>
                <a:gd name="connsiteY9862" fmla="*/ 174444 h 6857985"/>
                <a:gd name="connsiteX9863" fmla="*/ 3512059 w 6868353"/>
                <a:gd name="connsiteY9863" fmla="*/ 183547 h 6857985"/>
                <a:gd name="connsiteX9864" fmla="*/ 3561339 w 6868353"/>
                <a:gd name="connsiteY9864" fmla="*/ 194547 h 6857985"/>
                <a:gd name="connsiteX9865" fmla="*/ 3518599 w 6868353"/>
                <a:gd name="connsiteY9865" fmla="*/ 186378 h 6857985"/>
                <a:gd name="connsiteX9866" fmla="*/ 3496799 w 6868353"/>
                <a:gd name="connsiteY9866" fmla="*/ 191843 h 6857985"/>
                <a:gd name="connsiteX9867" fmla="*/ 3504825 w 6868353"/>
                <a:gd name="connsiteY9867" fmla="*/ 201144 h 6857985"/>
                <a:gd name="connsiteX9868" fmla="*/ 3409235 w 6868353"/>
                <a:gd name="connsiteY9868" fmla="*/ 215486 h 6857985"/>
                <a:gd name="connsiteX9869" fmla="*/ 3450263 w 6868353"/>
                <a:gd name="connsiteY9869" fmla="*/ 215910 h 6857985"/>
                <a:gd name="connsiteX9870" fmla="*/ 3379675 w 6868353"/>
                <a:gd name="connsiteY9870" fmla="*/ 214438 h 6857985"/>
                <a:gd name="connsiteX9871" fmla="*/ 3430571 w 6868353"/>
                <a:gd name="connsiteY9871" fmla="*/ 208350 h 6857985"/>
                <a:gd name="connsiteX9872" fmla="*/ 3424101 w 6868353"/>
                <a:gd name="connsiteY9872" fmla="*/ 205845 h 6857985"/>
                <a:gd name="connsiteX9873" fmla="*/ 3359686 w 6868353"/>
                <a:gd name="connsiteY9873" fmla="*/ 186534 h 6857985"/>
                <a:gd name="connsiteX9874" fmla="*/ 3453023 w 6868353"/>
                <a:gd name="connsiteY9874" fmla="*/ 183335 h 6857985"/>
                <a:gd name="connsiteX9875" fmla="*/ 3483631 w 6868353"/>
                <a:gd name="connsiteY9875" fmla="*/ 180376 h 6857985"/>
                <a:gd name="connsiteX9876" fmla="*/ 3504867 w 6868353"/>
                <a:gd name="connsiteY9876" fmla="*/ 178493 h 6857985"/>
                <a:gd name="connsiteX9877" fmla="*/ 3533861 w 6868353"/>
                <a:gd name="connsiteY9877" fmla="*/ 177417 h 6857985"/>
                <a:gd name="connsiteX9878" fmla="*/ 3509199 w 6868353"/>
                <a:gd name="connsiteY9878" fmla="*/ 171938 h 6857985"/>
                <a:gd name="connsiteX9879" fmla="*/ 3517181 w 6868353"/>
                <a:gd name="connsiteY9879" fmla="*/ 171280 h 6857985"/>
                <a:gd name="connsiteX9880" fmla="*/ 3660723 w 6868353"/>
                <a:gd name="connsiteY9880" fmla="*/ 170296 h 6857985"/>
                <a:gd name="connsiteX9881" fmla="*/ 3715569 w 6868353"/>
                <a:gd name="connsiteY9881" fmla="*/ 180050 h 6857985"/>
                <a:gd name="connsiteX9882" fmla="*/ 3769067 w 6868353"/>
                <a:gd name="connsiteY9882" fmla="*/ 191178 h 6857985"/>
                <a:gd name="connsiteX9883" fmla="*/ 3755407 w 6868353"/>
                <a:gd name="connsiteY9883" fmla="*/ 178960 h 6857985"/>
                <a:gd name="connsiteX9884" fmla="*/ 3856815 w 6868353"/>
                <a:gd name="connsiteY9884" fmla="*/ 198186 h 6857985"/>
                <a:gd name="connsiteX9885" fmla="*/ 3745767 w 6868353"/>
                <a:gd name="connsiteY9885" fmla="*/ 190243 h 6857985"/>
                <a:gd name="connsiteX9886" fmla="*/ 3789003 w 6868353"/>
                <a:gd name="connsiteY9886" fmla="*/ 206538 h 6857985"/>
                <a:gd name="connsiteX9887" fmla="*/ 3730971 w 6868353"/>
                <a:gd name="connsiteY9887" fmla="*/ 204216 h 6857985"/>
                <a:gd name="connsiteX9888" fmla="*/ 3696047 w 6868353"/>
                <a:gd name="connsiteY9888" fmla="*/ 186902 h 6857985"/>
                <a:gd name="connsiteX9889" fmla="*/ 3678419 w 6868353"/>
                <a:gd name="connsiteY9889" fmla="*/ 178252 h 6857985"/>
                <a:gd name="connsiteX9890" fmla="*/ 4073107 w 6868353"/>
                <a:gd name="connsiteY9890" fmla="*/ 167578 h 6857985"/>
                <a:gd name="connsiteX9891" fmla="*/ 4108683 w 6868353"/>
                <a:gd name="connsiteY9891" fmla="*/ 178465 h 6857985"/>
                <a:gd name="connsiteX9892" fmla="*/ 4149711 w 6868353"/>
                <a:gd name="connsiteY9892" fmla="*/ 181438 h 6857985"/>
                <a:gd name="connsiteX9893" fmla="*/ 4139135 w 6868353"/>
                <a:gd name="connsiteY9893" fmla="*/ 197563 h 6857985"/>
                <a:gd name="connsiteX9894" fmla="*/ 4098051 w 6868353"/>
                <a:gd name="connsiteY9894" fmla="*/ 188729 h 6857985"/>
                <a:gd name="connsiteX9895" fmla="*/ 4073107 w 6868353"/>
                <a:gd name="connsiteY9895" fmla="*/ 167578 h 6857985"/>
                <a:gd name="connsiteX9896" fmla="*/ 3762967 w 6868353"/>
                <a:gd name="connsiteY9896" fmla="*/ 155940 h 6857985"/>
                <a:gd name="connsiteX9897" fmla="*/ 3835323 w 6868353"/>
                <a:gd name="connsiteY9897" fmla="*/ 170649 h 6857985"/>
                <a:gd name="connsiteX9898" fmla="*/ 3810903 w 6868353"/>
                <a:gd name="connsiteY9898" fmla="*/ 163797 h 6857985"/>
                <a:gd name="connsiteX9899" fmla="*/ 3849879 w 6868353"/>
                <a:gd name="connsiteY9899" fmla="*/ 188827 h 6857985"/>
                <a:gd name="connsiteX9900" fmla="*/ 3812799 w 6868353"/>
                <a:gd name="connsiteY9900" fmla="*/ 175505 h 6857985"/>
                <a:gd name="connsiteX9901" fmla="*/ 3764921 w 6868353"/>
                <a:gd name="connsiteY9901" fmla="*/ 167662 h 6857985"/>
                <a:gd name="connsiteX9902" fmla="*/ 3762967 w 6868353"/>
                <a:gd name="connsiteY9902" fmla="*/ 155940 h 6857985"/>
                <a:gd name="connsiteX9903" fmla="*/ 3322434 w 6868353"/>
                <a:gd name="connsiteY9903" fmla="*/ 152774 h 6857985"/>
                <a:gd name="connsiteX9904" fmla="*/ 3362716 w 6868353"/>
                <a:gd name="connsiteY9904" fmla="*/ 157172 h 6857985"/>
                <a:gd name="connsiteX9905" fmla="*/ 3379323 w 6868353"/>
                <a:gd name="connsiteY9905" fmla="*/ 173594 h 6857985"/>
                <a:gd name="connsiteX9906" fmla="*/ 3327139 w 6868353"/>
                <a:gd name="connsiteY9906" fmla="*/ 165737 h 6857985"/>
                <a:gd name="connsiteX9907" fmla="*/ 3307461 w 6868353"/>
                <a:gd name="connsiteY9907" fmla="*/ 152868 h 6857985"/>
                <a:gd name="connsiteX9908" fmla="*/ 3322434 w 6868353"/>
                <a:gd name="connsiteY9908" fmla="*/ 152774 h 6857985"/>
                <a:gd name="connsiteX9909" fmla="*/ 4413247 w 6868353"/>
                <a:gd name="connsiteY9909" fmla="*/ 145775 h 6857985"/>
                <a:gd name="connsiteX9910" fmla="*/ 4531557 w 6868353"/>
                <a:gd name="connsiteY9910" fmla="*/ 181069 h 6857985"/>
                <a:gd name="connsiteX9911" fmla="*/ 4543519 w 6868353"/>
                <a:gd name="connsiteY9911" fmla="*/ 184085 h 6857985"/>
                <a:gd name="connsiteX9912" fmla="*/ 4567091 w 6868353"/>
                <a:gd name="connsiteY9912" fmla="*/ 190611 h 6857985"/>
                <a:gd name="connsiteX9913" fmla="*/ 4572359 w 6868353"/>
                <a:gd name="connsiteY9913" fmla="*/ 201243 h 6857985"/>
                <a:gd name="connsiteX9914" fmla="*/ 4553713 w 6868353"/>
                <a:gd name="connsiteY9914" fmla="*/ 193839 h 6857985"/>
                <a:gd name="connsiteX9915" fmla="*/ 4532393 w 6868353"/>
                <a:gd name="connsiteY9915" fmla="*/ 186760 h 6857985"/>
                <a:gd name="connsiteX9916" fmla="*/ 4491211 w 6868353"/>
                <a:gd name="connsiteY9916" fmla="*/ 174967 h 6857985"/>
                <a:gd name="connsiteX9917" fmla="*/ 4477887 w 6868353"/>
                <a:gd name="connsiteY9917" fmla="*/ 182626 h 6857985"/>
                <a:gd name="connsiteX9918" fmla="*/ 4430943 w 6868353"/>
                <a:gd name="connsiteY9918" fmla="*/ 159083 h 6857985"/>
                <a:gd name="connsiteX9919" fmla="*/ 4401439 w 6868353"/>
                <a:gd name="connsiteY9919" fmla="*/ 160909 h 6857985"/>
                <a:gd name="connsiteX9920" fmla="*/ 4413247 w 6868353"/>
                <a:gd name="connsiteY9920" fmla="*/ 145775 h 6857985"/>
                <a:gd name="connsiteX9921" fmla="*/ 3672971 w 6868353"/>
                <a:gd name="connsiteY9921" fmla="*/ 144034 h 6857985"/>
                <a:gd name="connsiteX9922" fmla="*/ 3697717 w 6868353"/>
                <a:gd name="connsiteY9922" fmla="*/ 150518 h 6857985"/>
                <a:gd name="connsiteX9923" fmla="*/ 3703067 w 6868353"/>
                <a:gd name="connsiteY9923" fmla="*/ 147828 h 6857985"/>
                <a:gd name="connsiteX9924" fmla="*/ 3748017 w 6868353"/>
                <a:gd name="connsiteY9924" fmla="*/ 169927 h 6857985"/>
                <a:gd name="connsiteX9925" fmla="*/ 3672971 w 6868353"/>
                <a:gd name="connsiteY9925" fmla="*/ 144034 h 6857985"/>
                <a:gd name="connsiteX9926" fmla="*/ 3548911 w 6868353"/>
                <a:gd name="connsiteY9926" fmla="*/ 142265 h 6857985"/>
                <a:gd name="connsiteX9927" fmla="*/ 3641399 w 6868353"/>
                <a:gd name="connsiteY9927" fmla="*/ 161717 h 6857985"/>
                <a:gd name="connsiteX9928" fmla="*/ 3663683 w 6868353"/>
                <a:gd name="connsiteY9928" fmla="*/ 155743 h 6857985"/>
                <a:gd name="connsiteX9929" fmla="*/ 3689435 w 6868353"/>
                <a:gd name="connsiteY9929" fmla="*/ 167720 h 6857985"/>
                <a:gd name="connsiteX9930" fmla="*/ 3667039 w 6868353"/>
                <a:gd name="connsiteY9930" fmla="*/ 166799 h 6857985"/>
                <a:gd name="connsiteX9931" fmla="*/ 3646495 w 6868353"/>
                <a:gd name="connsiteY9931" fmla="*/ 165355 h 6857985"/>
                <a:gd name="connsiteX9932" fmla="*/ 3610013 w 6868353"/>
                <a:gd name="connsiteY9932" fmla="*/ 159905 h 6857985"/>
                <a:gd name="connsiteX9933" fmla="*/ 3548911 w 6868353"/>
                <a:gd name="connsiteY9933" fmla="*/ 142265 h 6857985"/>
                <a:gd name="connsiteX9934" fmla="*/ 3883515 w 6868353"/>
                <a:gd name="connsiteY9934" fmla="*/ 142052 h 6857985"/>
                <a:gd name="connsiteX9935" fmla="*/ 3960727 w 6868353"/>
                <a:gd name="connsiteY9935" fmla="*/ 151948 h 6857985"/>
                <a:gd name="connsiteX9936" fmla="*/ 3938599 w 6868353"/>
                <a:gd name="connsiteY9936" fmla="*/ 161617 h 6857985"/>
                <a:gd name="connsiteX9937" fmla="*/ 3908729 w 6868353"/>
                <a:gd name="connsiteY9937" fmla="*/ 155968 h 6857985"/>
                <a:gd name="connsiteX9938" fmla="*/ 3883515 w 6868353"/>
                <a:gd name="connsiteY9938" fmla="*/ 142052 h 6857985"/>
                <a:gd name="connsiteX9939" fmla="*/ 3194373 w 6868353"/>
                <a:gd name="connsiteY9939" fmla="*/ 141996 h 6857985"/>
                <a:gd name="connsiteX9940" fmla="*/ 3200248 w 6868353"/>
                <a:gd name="connsiteY9940" fmla="*/ 158914 h 6857985"/>
                <a:gd name="connsiteX9941" fmla="*/ 3263672 w 6868353"/>
                <a:gd name="connsiteY9941" fmla="*/ 148834 h 6857985"/>
                <a:gd name="connsiteX9942" fmla="*/ 3292694 w 6868353"/>
                <a:gd name="connsiteY9942" fmla="*/ 163246 h 6857985"/>
                <a:gd name="connsiteX9943" fmla="*/ 3247094 w 6868353"/>
                <a:gd name="connsiteY9943" fmla="*/ 153619 h 6857985"/>
                <a:gd name="connsiteX9944" fmla="*/ 3334968 w 6868353"/>
                <a:gd name="connsiteY9944" fmla="*/ 202716 h 6857985"/>
                <a:gd name="connsiteX9945" fmla="*/ 3325242 w 6868353"/>
                <a:gd name="connsiteY9945" fmla="*/ 209441 h 6857985"/>
                <a:gd name="connsiteX9946" fmla="*/ 3371267 w 6868353"/>
                <a:gd name="connsiteY9946" fmla="*/ 206199 h 6857985"/>
                <a:gd name="connsiteX9947" fmla="*/ 3338507 w 6868353"/>
                <a:gd name="connsiteY9947" fmla="*/ 214169 h 6857985"/>
                <a:gd name="connsiteX9948" fmla="*/ 3376377 w 6868353"/>
                <a:gd name="connsiteY9948" fmla="*/ 223414 h 6857985"/>
                <a:gd name="connsiteX9949" fmla="*/ 3297409 w 6868353"/>
                <a:gd name="connsiteY9949" fmla="*/ 215429 h 6857985"/>
                <a:gd name="connsiteX9950" fmla="*/ 3311976 w 6868353"/>
                <a:gd name="connsiteY9950" fmla="*/ 205024 h 6857985"/>
                <a:gd name="connsiteX9951" fmla="*/ 3277334 w 6868353"/>
                <a:gd name="connsiteY9951" fmla="*/ 208832 h 6857985"/>
                <a:gd name="connsiteX9952" fmla="*/ 3194628 w 6868353"/>
                <a:gd name="connsiteY9952" fmla="*/ 177134 h 6857985"/>
                <a:gd name="connsiteX9953" fmla="*/ 3205373 w 6868353"/>
                <a:gd name="connsiteY9953" fmla="*/ 190541 h 6857985"/>
                <a:gd name="connsiteX9954" fmla="*/ 3178149 w 6868353"/>
                <a:gd name="connsiteY9954" fmla="*/ 187256 h 6857985"/>
                <a:gd name="connsiteX9955" fmla="*/ 3156757 w 6868353"/>
                <a:gd name="connsiteY9955" fmla="*/ 180149 h 6857985"/>
                <a:gd name="connsiteX9956" fmla="*/ 3139174 w 6868353"/>
                <a:gd name="connsiteY9956" fmla="*/ 175492 h 6857985"/>
                <a:gd name="connsiteX9957" fmla="*/ 3167191 w 6868353"/>
                <a:gd name="connsiteY9957" fmla="*/ 172179 h 6857985"/>
                <a:gd name="connsiteX9958" fmla="*/ 3192561 w 6868353"/>
                <a:gd name="connsiteY9958" fmla="*/ 171514 h 6857985"/>
                <a:gd name="connsiteX9959" fmla="*/ 3147088 w 6868353"/>
                <a:gd name="connsiteY9959" fmla="*/ 169319 h 6857985"/>
                <a:gd name="connsiteX9960" fmla="*/ 3104857 w 6868353"/>
                <a:gd name="connsiteY9960" fmla="*/ 166261 h 6857985"/>
                <a:gd name="connsiteX9961" fmla="*/ 3154945 w 6868353"/>
                <a:gd name="connsiteY9961" fmla="*/ 184751 h 6857985"/>
                <a:gd name="connsiteX9962" fmla="*/ 3113295 w 6868353"/>
                <a:gd name="connsiteY9962" fmla="*/ 188460 h 6857985"/>
                <a:gd name="connsiteX9963" fmla="*/ 3039692 w 6868353"/>
                <a:gd name="connsiteY9963" fmla="*/ 173906 h 6857985"/>
                <a:gd name="connsiteX9964" fmla="*/ 3007994 w 6868353"/>
                <a:gd name="connsiteY9964" fmla="*/ 175732 h 6857985"/>
                <a:gd name="connsiteX9965" fmla="*/ 2967901 w 6868353"/>
                <a:gd name="connsiteY9965" fmla="*/ 177332 h 6857985"/>
                <a:gd name="connsiteX9966" fmla="*/ 2951267 w 6868353"/>
                <a:gd name="connsiteY9966" fmla="*/ 172207 h 6857985"/>
                <a:gd name="connsiteX9967" fmla="*/ 2990822 w 6868353"/>
                <a:gd name="connsiteY9967" fmla="*/ 176129 h 6857985"/>
                <a:gd name="connsiteX9968" fmla="*/ 3056242 w 6868353"/>
                <a:gd name="connsiteY9968" fmla="*/ 153477 h 6857985"/>
                <a:gd name="connsiteX9969" fmla="*/ 3123460 w 6868353"/>
                <a:gd name="connsiteY9969" fmla="*/ 166191 h 6857985"/>
                <a:gd name="connsiteX9970" fmla="*/ 3103130 w 6868353"/>
                <a:gd name="connsiteY9970" fmla="*/ 145875 h 6857985"/>
                <a:gd name="connsiteX9971" fmla="*/ 3140831 w 6868353"/>
                <a:gd name="connsiteY9971" fmla="*/ 147446 h 6857985"/>
                <a:gd name="connsiteX9972" fmla="*/ 3170037 w 6868353"/>
                <a:gd name="connsiteY9972" fmla="*/ 148098 h 6857985"/>
                <a:gd name="connsiteX9973" fmla="*/ 3194373 w 6868353"/>
                <a:gd name="connsiteY9973" fmla="*/ 141996 h 6857985"/>
                <a:gd name="connsiteX9974" fmla="*/ 2530743 w 6868353"/>
                <a:gd name="connsiteY9974" fmla="*/ 140184 h 6857985"/>
                <a:gd name="connsiteX9975" fmla="*/ 2441539 w 6868353"/>
                <a:gd name="connsiteY9975" fmla="*/ 166247 h 6857985"/>
                <a:gd name="connsiteX9976" fmla="*/ 2530743 w 6868353"/>
                <a:gd name="connsiteY9976" fmla="*/ 140184 h 6857985"/>
                <a:gd name="connsiteX9977" fmla="*/ 3859801 w 6868353"/>
                <a:gd name="connsiteY9977" fmla="*/ 139971 h 6857985"/>
                <a:gd name="connsiteX9978" fmla="*/ 3869543 w 6868353"/>
                <a:gd name="connsiteY9978" fmla="*/ 167139 h 6857985"/>
                <a:gd name="connsiteX9979" fmla="*/ 3826731 w 6868353"/>
                <a:gd name="connsiteY9979" fmla="*/ 153265 h 6857985"/>
                <a:gd name="connsiteX9980" fmla="*/ 3807051 w 6868353"/>
                <a:gd name="connsiteY9980" fmla="*/ 140311 h 6857985"/>
                <a:gd name="connsiteX9981" fmla="*/ 3859801 w 6868353"/>
                <a:gd name="connsiteY9981" fmla="*/ 139971 h 6857985"/>
                <a:gd name="connsiteX9982" fmla="*/ 3352452 w 6868353"/>
                <a:gd name="connsiteY9982" fmla="*/ 139412 h 6857985"/>
                <a:gd name="connsiteX9983" fmla="*/ 3392729 w 6868353"/>
                <a:gd name="connsiteY9983" fmla="*/ 158164 h 6857985"/>
                <a:gd name="connsiteX9984" fmla="*/ 3349479 w 6868353"/>
                <a:gd name="connsiteY9984" fmla="*/ 152062 h 6857985"/>
                <a:gd name="connsiteX9985" fmla="*/ 3330041 w 6868353"/>
                <a:gd name="connsiteY9985" fmla="*/ 147560 h 6857985"/>
                <a:gd name="connsiteX9986" fmla="*/ 3310646 w 6868353"/>
                <a:gd name="connsiteY9986" fmla="*/ 143723 h 6857985"/>
                <a:gd name="connsiteX9987" fmla="*/ 3345756 w 6868353"/>
                <a:gd name="connsiteY9987" fmla="*/ 140722 h 6857985"/>
                <a:gd name="connsiteX9988" fmla="*/ 3352452 w 6868353"/>
                <a:gd name="connsiteY9988" fmla="*/ 139412 h 6857985"/>
                <a:gd name="connsiteX9989" fmla="*/ 2665704 w 6868353"/>
                <a:gd name="connsiteY9989" fmla="*/ 135908 h 6857985"/>
                <a:gd name="connsiteX9990" fmla="*/ 2664147 w 6868353"/>
                <a:gd name="connsiteY9990" fmla="*/ 145407 h 6857985"/>
                <a:gd name="connsiteX9991" fmla="*/ 2628655 w 6868353"/>
                <a:gd name="connsiteY9991" fmla="*/ 152486 h 6857985"/>
                <a:gd name="connsiteX9992" fmla="*/ 2601162 w 6868353"/>
                <a:gd name="connsiteY9992" fmla="*/ 161009 h 6857985"/>
                <a:gd name="connsiteX9993" fmla="*/ 2566717 w 6868353"/>
                <a:gd name="connsiteY9993" fmla="*/ 177601 h 6857985"/>
                <a:gd name="connsiteX9994" fmla="*/ 2579643 w 6868353"/>
                <a:gd name="connsiteY9994" fmla="*/ 164293 h 6857985"/>
                <a:gd name="connsiteX9995" fmla="*/ 2560658 w 6868353"/>
                <a:gd name="connsiteY9995" fmla="*/ 167294 h 6857985"/>
                <a:gd name="connsiteX9996" fmla="*/ 2605395 w 6868353"/>
                <a:gd name="connsiteY9996" fmla="*/ 154794 h 6857985"/>
                <a:gd name="connsiteX9997" fmla="*/ 2621831 w 6868353"/>
                <a:gd name="connsiteY9997" fmla="*/ 150164 h 6857985"/>
                <a:gd name="connsiteX9998" fmla="*/ 2638197 w 6868353"/>
                <a:gd name="connsiteY9998" fmla="*/ 145719 h 6857985"/>
                <a:gd name="connsiteX9999" fmla="*/ 2665704 w 6868353"/>
                <a:gd name="connsiteY9999" fmla="*/ 135908 h 6857985"/>
                <a:gd name="connsiteX10000" fmla="*/ 3520893 w 6868353"/>
                <a:gd name="connsiteY10000" fmla="*/ 125163 h 6857985"/>
                <a:gd name="connsiteX10001" fmla="*/ 3551643 w 6868353"/>
                <a:gd name="connsiteY10001" fmla="*/ 153874 h 6857985"/>
                <a:gd name="connsiteX10002" fmla="*/ 3619315 w 6868353"/>
                <a:gd name="connsiteY10002" fmla="*/ 167719 h 6857985"/>
                <a:gd name="connsiteX10003" fmla="*/ 3584275 w 6868353"/>
                <a:gd name="connsiteY10003" fmla="*/ 168059 h 6857985"/>
                <a:gd name="connsiteX10004" fmla="*/ 3670789 w 6868353"/>
                <a:gd name="connsiteY10004" fmla="*/ 190611 h 6857985"/>
                <a:gd name="connsiteX10005" fmla="*/ 3661629 w 6868353"/>
                <a:gd name="connsiteY10005" fmla="*/ 202305 h 6857985"/>
                <a:gd name="connsiteX10006" fmla="*/ 3594779 w 6868353"/>
                <a:gd name="connsiteY10006" fmla="*/ 188346 h 6857985"/>
                <a:gd name="connsiteX10007" fmla="*/ 3635963 w 6868353"/>
                <a:gd name="connsiteY10007" fmla="*/ 190852 h 6857985"/>
                <a:gd name="connsiteX10008" fmla="*/ 3627087 w 6868353"/>
                <a:gd name="connsiteY10008" fmla="*/ 176384 h 6857985"/>
                <a:gd name="connsiteX10009" fmla="*/ 3544691 w 6868353"/>
                <a:gd name="connsiteY10009" fmla="*/ 157993 h 6857985"/>
                <a:gd name="connsiteX10010" fmla="*/ 3523329 w 6868353"/>
                <a:gd name="connsiteY10010" fmla="*/ 141670 h 6857985"/>
                <a:gd name="connsiteX10011" fmla="*/ 3485529 w 6868353"/>
                <a:gd name="connsiteY10011" fmla="*/ 126409 h 6857985"/>
                <a:gd name="connsiteX10012" fmla="*/ 3520893 w 6868353"/>
                <a:gd name="connsiteY10012" fmla="*/ 125163 h 6857985"/>
                <a:gd name="connsiteX10013" fmla="*/ 3259748 w 6868353"/>
                <a:gd name="connsiteY10013" fmla="*/ 124413 h 6857985"/>
                <a:gd name="connsiteX10014" fmla="*/ 3273582 w 6868353"/>
                <a:gd name="connsiteY10014" fmla="*/ 141897 h 6857985"/>
                <a:gd name="connsiteX10015" fmla="*/ 3244249 w 6868353"/>
                <a:gd name="connsiteY10015" fmla="*/ 127556 h 6857985"/>
                <a:gd name="connsiteX10016" fmla="*/ 3259748 w 6868353"/>
                <a:gd name="connsiteY10016" fmla="*/ 124413 h 6857985"/>
                <a:gd name="connsiteX10017" fmla="*/ 3689545 w 6868353"/>
                <a:gd name="connsiteY10017" fmla="*/ 120412 h 6857985"/>
                <a:gd name="connsiteX10018" fmla="*/ 3711407 w 6868353"/>
                <a:gd name="connsiteY10018" fmla="*/ 130613 h 6857985"/>
                <a:gd name="connsiteX10019" fmla="*/ 3745795 w 6868353"/>
                <a:gd name="connsiteY10019" fmla="*/ 126111 h 6857985"/>
                <a:gd name="connsiteX10020" fmla="*/ 3767271 w 6868353"/>
                <a:gd name="connsiteY10020" fmla="*/ 147361 h 6857985"/>
                <a:gd name="connsiteX10021" fmla="*/ 3787811 w 6868353"/>
                <a:gd name="connsiteY10021" fmla="*/ 130755 h 6857985"/>
                <a:gd name="connsiteX10022" fmla="*/ 3780111 w 6868353"/>
                <a:gd name="connsiteY10022" fmla="*/ 153732 h 6857985"/>
                <a:gd name="connsiteX10023" fmla="*/ 3701851 w 6868353"/>
                <a:gd name="connsiteY10023" fmla="*/ 141939 h 6857985"/>
                <a:gd name="connsiteX10024" fmla="*/ 3694235 w 6868353"/>
                <a:gd name="connsiteY10024" fmla="*/ 132907 h 6857985"/>
                <a:gd name="connsiteX10025" fmla="*/ 3661671 w 6868353"/>
                <a:gd name="connsiteY10025" fmla="*/ 131449 h 6857985"/>
                <a:gd name="connsiteX10026" fmla="*/ 3627313 w 6868353"/>
                <a:gd name="connsiteY10026" fmla="*/ 123974 h 6857985"/>
                <a:gd name="connsiteX10027" fmla="*/ 3689545 w 6868353"/>
                <a:gd name="connsiteY10027" fmla="*/ 120412 h 6857985"/>
                <a:gd name="connsiteX10028" fmla="*/ 3357308 w 6868353"/>
                <a:gd name="connsiteY10028" fmla="*/ 119557 h 6857985"/>
                <a:gd name="connsiteX10029" fmla="*/ 3391087 w 6868353"/>
                <a:gd name="connsiteY10029" fmla="*/ 132001 h 6857985"/>
                <a:gd name="connsiteX10030" fmla="*/ 3486945 w 6868353"/>
                <a:gd name="connsiteY10030" fmla="*/ 132143 h 6857985"/>
                <a:gd name="connsiteX10031" fmla="*/ 3448155 w 6868353"/>
                <a:gd name="connsiteY10031" fmla="*/ 143157 h 6857985"/>
                <a:gd name="connsiteX10032" fmla="*/ 3406291 w 6868353"/>
                <a:gd name="connsiteY10032" fmla="*/ 142761 h 6857985"/>
                <a:gd name="connsiteX10033" fmla="*/ 3321986 w 6868353"/>
                <a:gd name="connsiteY10033" fmla="*/ 122034 h 6857985"/>
                <a:gd name="connsiteX10034" fmla="*/ 3357308 w 6868353"/>
                <a:gd name="connsiteY10034" fmla="*/ 119557 h 6857985"/>
                <a:gd name="connsiteX10035" fmla="*/ 3047649 w 6868353"/>
                <a:gd name="connsiteY10035" fmla="*/ 116555 h 6857985"/>
                <a:gd name="connsiteX10036" fmla="*/ 3078002 w 6868353"/>
                <a:gd name="connsiteY10036" fmla="*/ 129311 h 6857985"/>
                <a:gd name="connsiteX10037" fmla="*/ 2993413 w 6868353"/>
                <a:gd name="connsiteY10037" fmla="*/ 122558 h 6857985"/>
                <a:gd name="connsiteX10038" fmla="*/ 3047649 w 6868353"/>
                <a:gd name="connsiteY10038" fmla="*/ 116555 h 6857985"/>
                <a:gd name="connsiteX10039" fmla="*/ 3294747 w 6868353"/>
                <a:gd name="connsiteY10039" fmla="*/ 113242 h 6857985"/>
                <a:gd name="connsiteX10040" fmla="*/ 3316932 w 6868353"/>
                <a:gd name="connsiteY10040" fmla="*/ 125502 h 6857985"/>
                <a:gd name="connsiteX10041" fmla="*/ 3214901 w 6868353"/>
                <a:gd name="connsiteY10041" fmla="*/ 113270 h 6857985"/>
                <a:gd name="connsiteX10042" fmla="*/ 3294747 w 6868353"/>
                <a:gd name="connsiteY10042" fmla="*/ 113242 h 6857985"/>
                <a:gd name="connsiteX10043" fmla="*/ 4245711 w 6868353"/>
                <a:gd name="connsiteY10043" fmla="*/ 111643 h 6857985"/>
                <a:gd name="connsiteX10044" fmla="*/ 4359563 w 6868353"/>
                <a:gd name="connsiteY10044" fmla="*/ 136829 h 6857985"/>
                <a:gd name="connsiteX10045" fmla="*/ 4323957 w 6868353"/>
                <a:gd name="connsiteY10045" fmla="*/ 141642 h 6857985"/>
                <a:gd name="connsiteX10046" fmla="*/ 4281911 w 6868353"/>
                <a:gd name="connsiteY10046" fmla="*/ 124568 h 6857985"/>
                <a:gd name="connsiteX10047" fmla="*/ 4288239 w 6868353"/>
                <a:gd name="connsiteY10047" fmla="*/ 134663 h 6857985"/>
                <a:gd name="connsiteX10048" fmla="*/ 4245711 w 6868353"/>
                <a:gd name="connsiteY10048" fmla="*/ 111643 h 6857985"/>
                <a:gd name="connsiteX10049" fmla="*/ 4161631 w 6868353"/>
                <a:gd name="connsiteY10049" fmla="*/ 97854 h 6857985"/>
                <a:gd name="connsiteX10050" fmla="*/ 4222239 w 6868353"/>
                <a:gd name="connsiteY10050" fmla="*/ 113115 h 6857985"/>
                <a:gd name="connsiteX10051" fmla="*/ 4227859 w 6868353"/>
                <a:gd name="connsiteY10051" fmla="*/ 111204 h 6857985"/>
                <a:gd name="connsiteX10052" fmla="*/ 4240487 w 6868353"/>
                <a:gd name="connsiteY10052" fmla="*/ 125460 h 6857985"/>
                <a:gd name="connsiteX10053" fmla="*/ 4216377 w 6868353"/>
                <a:gd name="connsiteY10053" fmla="*/ 114970 h 6857985"/>
                <a:gd name="connsiteX10054" fmla="*/ 4161631 w 6868353"/>
                <a:gd name="connsiteY10054" fmla="*/ 97854 h 6857985"/>
                <a:gd name="connsiteX10055" fmla="*/ 3178107 w 6868353"/>
                <a:gd name="connsiteY10055" fmla="*/ 96948 h 6857985"/>
                <a:gd name="connsiteX10056" fmla="*/ 3212821 w 6868353"/>
                <a:gd name="connsiteY10056" fmla="*/ 107651 h 6857985"/>
                <a:gd name="connsiteX10057" fmla="*/ 3170392 w 6868353"/>
                <a:gd name="connsiteY10057" fmla="*/ 109562 h 6857985"/>
                <a:gd name="connsiteX10058" fmla="*/ 3151492 w 6868353"/>
                <a:gd name="connsiteY10058" fmla="*/ 108812 h 6857985"/>
                <a:gd name="connsiteX10059" fmla="*/ 3137632 w 6868353"/>
                <a:gd name="connsiteY10059" fmla="*/ 105018 h 6857985"/>
                <a:gd name="connsiteX10060" fmla="*/ 3157155 w 6868353"/>
                <a:gd name="connsiteY10060" fmla="*/ 100728 h 6857985"/>
                <a:gd name="connsiteX10061" fmla="*/ 3178107 w 6868353"/>
                <a:gd name="connsiteY10061" fmla="*/ 96948 h 6857985"/>
                <a:gd name="connsiteX10062" fmla="*/ 3501669 w 6868353"/>
                <a:gd name="connsiteY10062" fmla="*/ 96367 h 6857985"/>
                <a:gd name="connsiteX10063" fmla="*/ 3512669 w 6868353"/>
                <a:gd name="connsiteY10063" fmla="*/ 116527 h 6857985"/>
                <a:gd name="connsiteX10064" fmla="*/ 3502519 w 6868353"/>
                <a:gd name="connsiteY10064" fmla="*/ 105781 h 6857985"/>
                <a:gd name="connsiteX10065" fmla="*/ 3501669 w 6868353"/>
                <a:gd name="connsiteY10065" fmla="*/ 96367 h 6857985"/>
                <a:gd name="connsiteX10066" fmla="*/ 2864881 w 6868353"/>
                <a:gd name="connsiteY10066" fmla="*/ 95433 h 6857985"/>
                <a:gd name="connsiteX10067" fmla="*/ 2838987 w 6868353"/>
                <a:gd name="connsiteY10067" fmla="*/ 109986 h 6857985"/>
                <a:gd name="connsiteX10068" fmla="*/ 2798101 w 6868353"/>
                <a:gd name="connsiteY10068" fmla="*/ 106971 h 6857985"/>
                <a:gd name="connsiteX10069" fmla="*/ 2687633 w 6868353"/>
                <a:gd name="connsiteY10069" fmla="*/ 139065 h 6857985"/>
                <a:gd name="connsiteX10070" fmla="*/ 2744658 w 6868353"/>
                <a:gd name="connsiteY10070" fmla="*/ 116994 h 6857985"/>
                <a:gd name="connsiteX10071" fmla="*/ 2864881 w 6868353"/>
                <a:gd name="connsiteY10071" fmla="*/ 95433 h 6857985"/>
                <a:gd name="connsiteX10072" fmla="*/ 3575757 w 6868353"/>
                <a:gd name="connsiteY10072" fmla="*/ 92201 h 6857985"/>
                <a:gd name="connsiteX10073" fmla="*/ 3590307 w 6868353"/>
                <a:gd name="connsiteY10073" fmla="*/ 92276 h 6857985"/>
                <a:gd name="connsiteX10074" fmla="*/ 3594411 w 6868353"/>
                <a:gd name="connsiteY10074" fmla="*/ 109718 h 6857985"/>
                <a:gd name="connsiteX10075" fmla="*/ 3543927 w 6868353"/>
                <a:gd name="connsiteY10075" fmla="*/ 98633 h 6857985"/>
                <a:gd name="connsiteX10076" fmla="*/ 3575757 w 6868353"/>
                <a:gd name="connsiteY10076" fmla="*/ 92201 h 6857985"/>
                <a:gd name="connsiteX10077" fmla="*/ 3715129 w 6868353"/>
                <a:gd name="connsiteY10077" fmla="*/ 89968 h 6857985"/>
                <a:gd name="connsiteX10078" fmla="*/ 3805339 w 6868353"/>
                <a:gd name="connsiteY10078" fmla="*/ 95008 h 6857985"/>
                <a:gd name="connsiteX10079" fmla="*/ 3853501 w 6868353"/>
                <a:gd name="connsiteY10079" fmla="*/ 97967 h 6857985"/>
                <a:gd name="connsiteX10080" fmla="*/ 3903291 w 6868353"/>
                <a:gd name="connsiteY10080" fmla="*/ 103035 h 6857985"/>
                <a:gd name="connsiteX10081" fmla="*/ 4007177 w 6868353"/>
                <a:gd name="connsiteY10081" fmla="*/ 114715 h 6857985"/>
                <a:gd name="connsiteX10082" fmla="*/ 4033877 w 6868353"/>
                <a:gd name="connsiteY10082" fmla="*/ 117914 h 6857985"/>
                <a:gd name="connsiteX10083" fmla="*/ 4060691 w 6868353"/>
                <a:gd name="connsiteY10083" fmla="*/ 122246 h 6857985"/>
                <a:gd name="connsiteX10084" fmla="*/ 4114911 w 6868353"/>
                <a:gd name="connsiteY10084" fmla="*/ 131208 h 6857985"/>
                <a:gd name="connsiteX10085" fmla="*/ 4547131 w 6868353"/>
                <a:gd name="connsiteY10085" fmla="*/ 236324 h 6857985"/>
                <a:gd name="connsiteX10086" fmla="*/ 4547511 w 6868353"/>
                <a:gd name="connsiteY10086" fmla="*/ 230350 h 6857985"/>
                <a:gd name="connsiteX10087" fmla="*/ 4674969 w 6868353"/>
                <a:gd name="connsiteY10087" fmla="*/ 274747 h 6857985"/>
                <a:gd name="connsiteX10088" fmla="*/ 4711991 w 6868353"/>
                <a:gd name="connsiteY10088" fmla="*/ 287049 h 6857985"/>
                <a:gd name="connsiteX10089" fmla="*/ 4747623 w 6868353"/>
                <a:gd name="connsiteY10089" fmla="*/ 301292 h 6857985"/>
                <a:gd name="connsiteX10090" fmla="*/ 4809575 w 6868353"/>
                <a:gd name="connsiteY10090" fmla="*/ 333089 h 6857985"/>
                <a:gd name="connsiteX10091" fmla="*/ 4724689 w 6868353"/>
                <a:gd name="connsiteY10091" fmla="*/ 300272 h 6857985"/>
                <a:gd name="connsiteX10092" fmla="*/ 4700651 w 6868353"/>
                <a:gd name="connsiteY10092" fmla="*/ 290844 h 6857985"/>
                <a:gd name="connsiteX10093" fmla="*/ 4675763 w 6868353"/>
                <a:gd name="connsiteY10093" fmla="*/ 282194 h 6857985"/>
                <a:gd name="connsiteX10094" fmla="*/ 4625801 w 6868353"/>
                <a:gd name="connsiteY10094" fmla="*/ 264979 h 6857985"/>
                <a:gd name="connsiteX10095" fmla="*/ 4534331 w 6868353"/>
                <a:gd name="connsiteY10095" fmla="*/ 234965 h 6857985"/>
                <a:gd name="connsiteX10096" fmla="*/ 4471219 w 6868353"/>
                <a:gd name="connsiteY10096" fmla="*/ 219987 h 6857985"/>
                <a:gd name="connsiteX10097" fmla="*/ 4366951 w 6868353"/>
                <a:gd name="connsiteY10097" fmla="*/ 189832 h 6857985"/>
                <a:gd name="connsiteX10098" fmla="*/ 4274591 w 6868353"/>
                <a:gd name="connsiteY10098" fmla="*/ 168399 h 6857985"/>
                <a:gd name="connsiteX10099" fmla="*/ 4231991 w 6868353"/>
                <a:gd name="connsiteY10099" fmla="*/ 159012 h 6857985"/>
                <a:gd name="connsiteX10100" fmla="*/ 4191021 w 6868353"/>
                <a:gd name="connsiteY10100" fmla="*/ 150759 h 6857985"/>
                <a:gd name="connsiteX10101" fmla="*/ 4111771 w 6868353"/>
                <a:gd name="connsiteY10101" fmla="*/ 137607 h 6857985"/>
                <a:gd name="connsiteX10102" fmla="*/ 4033199 w 6868353"/>
                <a:gd name="connsiteY10102" fmla="*/ 124964 h 6857985"/>
                <a:gd name="connsiteX10103" fmla="*/ 3950691 w 6868353"/>
                <a:gd name="connsiteY10103" fmla="*/ 114970 h 6857985"/>
                <a:gd name="connsiteX10104" fmla="*/ 3860353 w 6868353"/>
                <a:gd name="connsiteY10104" fmla="*/ 103757 h 6857985"/>
                <a:gd name="connsiteX10105" fmla="*/ 3757629 w 6868353"/>
                <a:gd name="connsiteY10105" fmla="*/ 94541 h 6857985"/>
                <a:gd name="connsiteX10106" fmla="*/ 3766335 w 6868353"/>
                <a:gd name="connsiteY10106" fmla="*/ 109462 h 6857985"/>
                <a:gd name="connsiteX10107" fmla="*/ 3715129 w 6868353"/>
                <a:gd name="connsiteY10107" fmla="*/ 89968 h 6857985"/>
                <a:gd name="connsiteX10108" fmla="*/ 2702828 w 6868353"/>
                <a:gd name="connsiteY10108" fmla="*/ 88933 h 6857985"/>
                <a:gd name="connsiteX10109" fmla="*/ 2715197 w 6868353"/>
                <a:gd name="connsiteY10109" fmla="*/ 89459 h 6857985"/>
                <a:gd name="connsiteX10110" fmla="*/ 2655836 w 6868353"/>
                <a:gd name="connsiteY10110" fmla="*/ 105371 h 6857985"/>
                <a:gd name="connsiteX10111" fmla="*/ 2641198 w 6868353"/>
                <a:gd name="connsiteY10111" fmla="*/ 103333 h 6857985"/>
                <a:gd name="connsiteX10112" fmla="*/ 2636554 w 6868353"/>
                <a:gd name="connsiteY10112" fmla="*/ 107594 h 6857985"/>
                <a:gd name="connsiteX10113" fmla="*/ 2702828 w 6868353"/>
                <a:gd name="connsiteY10113" fmla="*/ 88933 h 6857985"/>
                <a:gd name="connsiteX10114" fmla="*/ 3010161 w 6868353"/>
                <a:gd name="connsiteY10114" fmla="*/ 87278 h 6857985"/>
                <a:gd name="connsiteX10115" fmla="*/ 3024290 w 6868353"/>
                <a:gd name="connsiteY10115" fmla="*/ 105626 h 6857985"/>
                <a:gd name="connsiteX10116" fmla="*/ 2963273 w 6868353"/>
                <a:gd name="connsiteY10116" fmla="*/ 116583 h 6857985"/>
                <a:gd name="connsiteX10117" fmla="*/ 2889316 w 6868353"/>
                <a:gd name="connsiteY10117" fmla="*/ 119967 h 6857985"/>
                <a:gd name="connsiteX10118" fmla="*/ 2922273 w 6868353"/>
                <a:gd name="connsiteY10118" fmla="*/ 106971 h 6857985"/>
                <a:gd name="connsiteX10119" fmla="*/ 2877112 w 6868353"/>
                <a:gd name="connsiteY10119" fmla="*/ 107693 h 6857985"/>
                <a:gd name="connsiteX10120" fmla="*/ 2886555 w 6868353"/>
                <a:gd name="connsiteY10120" fmla="*/ 99722 h 6857985"/>
                <a:gd name="connsiteX10121" fmla="*/ 2888933 w 6868353"/>
                <a:gd name="connsiteY10121" fmla="*/ 105158 h 6857985"/>
                <a:gd name="connsiteX10122" fmla="*/ 2964929 w 6868353"/>
                <a:gd name="connsiteY10122" fmla="*/ 100982 h 6857985"/>
                <a:gd name="connsiteX10123" fmla="*/ 2945930 w 6868353"/>
                <a:gd name="connsiteY10123" fmla="*/ 101973 h 6857985"/>
                <a:gd name="connsiteX10124" fmla="*/ 2908131 w 6868353"/>
                <a:gd name="connsiteY10124" fmla="*/ 118891 h 6857985"/>
                <a:gd name="connsiteX10125" fmla="*/ 2957893 w 6868353"/>
                <a:gd name="connsiteY10125" fmla="*/ 114318 h 6857985"/>
                <a:gd name="connsiteX10126" fmla="*/ 2985414 w 6868353"/>
                <a:gd name="connsiteY10126" fmla="*/ 106942 h 6857985"/>
                <a:gd name="connsiteX10127" fmla="*/ 2988982 w 6868353"/>
                <a:gd name="connsiteY10127" fmla="*/ 100444 h 6857985"/>
                <a:gd name="connsiteX10128" fmla="*/ 3010161 w 6868353"/>
                <a:gd name="connsiteY10128" fmla="*/ 87278 h 6857985"/>
                <a:gd name="connsiteX10129" fmla="*/ 2903387 w 6868353"/>
                <a:gd name="connsiteY10129" fmla="*/ 85946 h 6857985"/>
                <a:gd name="connsiteX10130" fmla="*/ 2922089 w 6868353"/>
                <a:gd name="connsiteY10130" fmla="*/ 92177 h 6857985"/>
                <a:gd name="connsiteX10131" fmla="*/ 2926704 w 6868353"/>
                <a:gd name="connsiteY10131" fmla="*/ 88185 h 6857985"/>
                <a:gd name="connsiteX10132" fmla="*/ 2941017 w 6868353"/>
                <a:gd name="connsiteY10132" fmla="*/ 91115 h 6857985"/>
                <a:gd name="connsiteX10133" fmla="*/ 2917332 w 6868353"/>
                <a:gd name="connsiteY10133" fmla="*/ 96113 h 6857985"/>
                <a:gd name="connsiteX10134" fmla="*/ 2857589 w 6868353"/>
                <a:gd name="connsiteY10134" fmla="*/ 94018 h 6857985"/>
                <a:gd name="connsiteX10135" fmla="*/ 2903387 w 6868353"/>
                <a:gd name="connsiteY10135" fmla="*/ 85946 h 6857985"/>
                <a:gd name="connsiteX10136" fmla="*/ 3915703 w 6868353"/>
                <a:gd name="connsiteY10136" fmla="*/ 85461 h 6857985"/>
                <a:gd name="connsiteX10137" fmla="*/ 3970949 w 6868353"/>
                <a:gd name="connsiteY10137" fmla="*/ 91511 h 6857985"/>
                <a:gd name="connsiteX10138" fmla="*/ 3899639 w 6868353"/>
                <a:gd name="connsiteY10138" fmla="*/ 90845 h 6857985"/>
                <a:gd name="connsiteX10139" fmla="*/ 3899973 w 6868353"/>
                <a:gd name="connsiteY10139" fmla="*/ 85767 h 6857985"/>
                <a:gd name="connsiteX10140" fmla="*/ 3915703 w 6868353"/>
                <a:gd name="connsiteY10140" fmla="*/ 85461 h 6857985"/>
                <a:gd name="connsiteX10141" fmla="*/ 3346931 w 6868353"/>
                <a:gd name="connsiteY10141" fmla="*/ 85226 h 6857985"/>
                <a:gd name="connsiteX10142" fmla="*/ 3389473 w 6868353"/>
                <a:gd name="connsiteY10142" fmla="*/ 85438 h 6857985"/>
                <a:gd name="connsiteX10143" fmla="*/ 3369215 w 6868353"/>
                <a:gd name="connsiteY10143" fmla="*/ 98378 h 6857985"/>
                <a:gd name="connsiteX10144" fmla="*/ 3301076 w 6868353"/>
                <a:gd name="connsiteY10144" fmla="*/ 95022 h 6857985"/>
                <a:gd name="connsiteX10145" fmla="*/ 3311255 w 6868353"/>
                <a:gd name="connsiteY10145" fmla="*/ 88099 h 6857985"/>
                <a:gd name="connsiteX10146" fmla="*/ 3341721 w 6868353"/>
                <a:gd name="connsiteY10146" fmla="*/ 90265 h 6857985"/>
                <a:gd name="connsiteX10147" fmla="*/ 3346931 w 6868353"/>
                <a:gd name="connsiteY10147" fmla="*/ 85226 h 6857985"/>
                <a:gd name="connsiteX10148" fmla="*/ 3515825 w 6868353"/>
                <a:gd name="connsiteY10148" fmla="*/ 81530 h 6857985"/>
                <a:gd name="connsiteX10149" fmla="*/ 3613085 w 6868353"/>
                <a:gd name="connsiteY10149" fmla="*/ 82011 h 6857985"/>
                <a:gd name="connsiteX10150" fmla="*/ 3660879 w 6868353"/>
                <a:gd name="connsiteY10150" fmla="*/ 84121 h 6857985"/>
                <a:gd name="connsiteX10151" fmla="*/ 3685115 w 6868353"/>
                <a:gd name="connsiteY10151" fmla="*/ 87108 h 6857985"/>
                <a:gd name="connsiteX10152" fmla="*/ 3709763 w 6868353"/>
                <a:gd name="connsiteY10152" fmla="*/ 92672 h 6857985"/>
                <a:gd name="connsiteX10153" fmla="*/ 3667307 w 6868353"/>
                <a:gd name="connsiteY10153" fmla="*/ 88807 h 6857985"/>
                <a:gd name="connsiteX10154" fmla="*/ 3668551 w 6868353"/>
                <a:gd name="connsiteY10154" fmla="*/ 94625 h 6857985"/>
                <a:gd name="connsiteX10155" fmla="*/ 3606317 w 6868353"/>
                <a:gd name="connsiteY10155" fmla="*/ 83413 h 6857985"/>
                <a:gd name="connsiteX10156" fmla="*/ 3571787 w 6868353"/>
                <a:gd name="connsiteY10156" fmla="*/ 89571 h 6857985"/>
                <a:gd name="connsiteX10157" fmla="*/ 3535985 w 6868353"/>
                <a:gd name="connsiteY10157" fmla="*/ 89996 h 6857985"/>
                <a:gd name="connsiteX10158" fmla="*/ 3515825 w 6868353"/>
                <a:gd name="connsiteY10158" fmla="*/ 81530 h 6857985"/>
                <a:gd name="connsiteX10159" fmla="*/ 4003383 w 6868353"/>
                <a:gd name="connsiteY10159" fmla="*/ 65321 h 6857985"/>
                <a:gd name="connsiteX10160" fmla="*/ 4059643 w 6868353"/>
                <a:gd name="connsiteY10160" fmla="*/ 76916 h 6857985"/>
                <a:gd name="connsiteX10161" fmla="*/ 4107623 w 6868353"/>
                <a:gd name="connsiteY10161" fmla="*/ 93041 h 6857985"/>
                <a:gd name="connsiteX10162" fmla="*/ 4071635 w 6868353"/>
                <a:gd name="connsiteY10162" fmla="*/ 87972 h 6857985"/>
                <a:gd name="connsiteX10163" fmla="*/ 4038309 w 6868353"/>
                <a:gd name="connsiteY10163" fmla="*/ 75698 h 6857985"/>
                <a:gd name="connsiteX10164" fmla="*/ 4003383 w 6868353"/>
                <a:gd name="connsiteY10164" fmla="*/ 65321 h 6857985"/>
                <a:gd name="connsiteX10165" fmla="*/ 2803339 w 6868353"/>
                <a:gd name="connsiteY10165" fmla="*/ 64075 h 6857985"/>
                <a:gd name="connsiteX10166" fmla="*/ 2776738 w 6868353"/>
                <a:gd name="connsiteY10166" fmla="*/ 74934 h 6857985"/>
                <a:gd name="connsiteX10167" fmla="*/ 2712351 w 6868353"/>
                <a:gd name="connsiteY10167" fmla="*/ 84221 h 6857985"/>
                <a:gd name="connsiteX10168" fmla="*/ 2746781 w 6868353"/>
                <a:gd name="connsiteY10168" fmla="*/ 74197 h 6857985"/>
                <a:gd name="connsiteX10169" fmla="*/ 2779612 w 6868353"/>
                <a:gd name="connsiteY10169" fmla="*/ 67006 h 6857985"/>
                <a:gd name="connsiteX10170" fmla="*/ 2803339 w 6868353"/>
                <a:gd name="connsiteY10170" fmla="*/ 64075 h 6857985"/>
                <a:gd name="connsiteX10171" fmla="*/ 3051174 w 6868353"/>
                <a:gd name="connsiteY10171" fmla="*/ 62857 h 6857985"/>
                <a:gd name="connsiteX10172" fmla="*/ 3053553 w 6868353"/>
                <a:gd name="connsiteY10172" fmla="*/ 68393 h 6857985"/>
                <a:gd name="connsiteX10173" fmla="*/ 3008604 w 6868353"/>
                <a:gd name="connsiteY10173" fmla="*/ 72017 h 6857985"/>
                <a:gd name="connsiteX10174" fmla="*/ 2971781 w 6868353"/>
                <a:gd name="connsiteY10174" fmla="*/ 73546 h 6857985"/>
                <a:gd name="connsiteX10175" fmla="*/ 2936275 w 6868353"/>
                <a:gd name="connsiteY10175" fmla="*/ 80242 h 6857985"/>
                <a:gd name="connsiteX10176" fmla="*/ 2969686 w 6868353"/>
                <a:gd name="connsiteY10176" fmla="*/ 67444 h 6857985"/>
                <a:gd name="connsiteX10177" fmla="*/ 3051174 w 6868353"/>
                <a:gd name="connsiteY10177" fmla="*/ 62857 h 6857985"/>
                <a:gd name="connsiteX10178" fmla="*/ 3127066 w 6868353"/>
                <a:gd name="connsiteY10178" fmla="*/ 51250 h 6857985"/>
                <a:gd name="connsiteX10179" fmla="*/ 3089469 w 6868353"/>
                <a:gd name="connsiteY10179" fmla="*/ 62602 h 6857985"/>
                <a:gd name="connsiteX10180" fmla="*/ 3063349 w 6868353"/>
                <a:gd name="connsiteY10180" fmla="*/ 60889 h 6857985"/>
                <a:gd name="connsiteX10181" fmla="*/ 3104291 w 6868353"/>
                <a:gd name="connsiteY10181" fmla="*/ 51390 h 6857985"/>
                <a:gd name="connsiteX10182" fmla="*/ 3127066 w 6868353"/>
                <a:gd name="connsiteY10182" fmla="*/ 51250 h 6857985"/>
                <a:gd name="connsiteX10183" fmla="*/ 3647721 w 6868353"/>
                <a:gd name="connsiteY10183" fmla="*/ 49677 h 6857985"/>
                <a:gd name="connsiteX10184" fmla="*/ 3662745 w 6868353"/>
                <a:gd name="connsiteY10184" fmla="*/ 50215 h 6857985"/>
                <a:gd name="connsiteX10185" fmla="*/ 3653107 w 6868353"/>
                <a:gd name="connsiteY10185" fmla="*/ 51036 h 6857985"/>
                <a:gd name="connsiteX10186" fmla="*/ 3688159 w 6868353"/>
                <a:gd name="connsiteY10186" fmla="*/ 48049 h 6857985"/>
                <a:gd name="connsiteX10187" fmla="*/ 3728947 w 6868353"/>
                <a:gd name="connsiteY10187" fmla="*/ 49097 h 6857985"/>
                <a:gd name="connsiteX10188" fmla="*/ 3816791 w 6868353"/>
                <a:gd name="connsiteY10188" fmla="*/ 55609 h 6857985"/>
                <a:gd name="connsiteX10189" fmla="*/ 3858471 w 6868353"/>
                <a:gd name="connsiteY10189" fmla="*/ 58979 h 6857985"/>
                <a:gd name="connsiteX10190" fmla="*/ 3895039 w 6868353"/>
                <a:gd name="connsiteY10190" fmla="*/ 62277 h 6857985"/>
                <a:gd name="connsiteX10191" fmla="*/ 3942763 w 6868353"/>
                <a:gd name="connsiteY10191" fmla="*/ 59616 h 6857985"/>
                <a:gd name="connsiteX10192" fmla="*/ 3980703 w 6868353"/>
                <a:gd name="connsiteY10192" fmla="*/ 74849 h 6857985"/>
                <a:gd name="connsiteX10193" fmla="*/ 3918795 w 6868353"/>
                <a:gd name="connsiteY10193" fmla="*/ 69483 h 6857985"/>
                <a:gd name="connsiteX10194" fmla="*/ 3881151 w 6868353"/>
                <a:gd name="connsiteY10194" fmla="*/ 64995 h 6857985"/>
                <a:gd name="connsiteX10195" fmla="*/ 3862223 w 6868353"/>
                <a:gd name="connsiteY10195" fmla="*/ 62702 h 6857985"/>
                <a:gd name="connsiteX10196" fmla="*/ 3843791 w 6868353"/>
                <a:gd name="connsiteY10196" fmla="*/ 61230 h 6857985"/>
                <a:gd name="connsiteX10197" fmla="*/ 3769763 w 6868353"/>
                <a:gd name="connsiteY10197" fmla="*/ 62943 h 6857985"/>
                <a:gd name="connsiteX10198" fmla="*/ 3719023 w 6868353"/>
                <a:gd name="connsiteY10198" fmla="*/ 56020 h 6857985"/>
                <a:gd name="connsiteX10199" fmla="*/ 3663951 w 6868353"/>
                <a:gd name="connsiteY10199" fmla="*/ 50258 h 6857985"/>
                <a:gd name="connsiteX10200" fmla="*/ 3662745 w 6868353"/>
                <a:gd name="connsiteY10200" fmla="*/ 50215 h 6857985"/>
                <a:gd name="connsiteX10201" fmla="*/ 3468995 w 6868353"/>
                <a:gd name="connsiteY10201" fmla="*/ 42825 h 6857985"/>
                <a:gd name="connsiteX10202" fmla="*/ 3451765 w 6868353"/>
                <a:gd name="connsiteY10202" fmla="*/ 46718 h 6857985"/>
                <a:gd name="connsiteX10203" fmla="*/ 3470595 w 6868353"/>
                <a:gd name="connsiteY10203" fmla="*/ 48530 h 6857985"/>
                <a:gd name="connsiteX10204" fmla="*/ 3410341 w 6868353"/>
                <a:gd name="connsiteY10204" fmla="*/ 52041 h 6857985"/>
                <a:gd name="connsiteX10205" fmla="*/ 3468995 w 6868353"/>
                <a:gd name="connsiteY10205" fmla="*/ 42825 h 6857985"/>
                <a:gd name="connsiteX10206" fmla="*/ 3577777 w 6868353"/>
                <a:gd name="connsiteY10206" fmla="*/ 40008 h 6857985"/>
                <a:gd name="connsiteX10207" fmla="*/ 3620471 w 6868353"/>
                <a:gd name="connsiteY10207" fmla="*/ 42798 h 6857985"/>
                <a:gd name="connsiteX10208" fmla="*/ 3647721 w 6868353"/>
                <a:gd name="connsiteY10208" fmla="*/ 49677 h 6857985"/>
                <a:gd name="connsiteX10209" fmla="*/ 3617495 w 6868353"/>
                <a:gd name="connsiteY10209" fmla="*/ 48594 h 6857985"/>
                <a:gd name="connsiteX10210" fmla="*/ 3592699 w 6868353"/>
                <a:gd name="connsiteY10210" fmla="*/ 51475 h 6857985"/>
                <a:gd name="connsiteX10211" fmla="*/ 3577777 w 6868353"/>
                <a:gd name="connsiteY10211" fmla="*/ 40008 h 6857985"/>
                <a:gd name="connsiteX10212" fmla="*/ 3219293 w 6868353"/>
                <a:gd name="connsiteY10212" fmla="*/ 38520 h 6857985"/>
                <a:gd name="connsiteX10213" fmla="*/ 3190721 w 6868353"/>
                <a:gd name="connsiteY10213" fmla="*/ 45656 h 6857985"/>
                <a:gd name="connsiteX10214" fmla="*/ 3175912 w 6868353"/>
                <a:gd name="connsiteY10214" fmla="*/ 56175 h 6857985"/>
                <a:gd name="connsiteX10215" fmla="*/ 3159561 w 6868353"/>
                <a:gd name="connsiteY10215" fmla="*/ 46307 h 6857985"/>
                <a:gd name="connsiteX10216" fmla="*/ 3200843 w 6868353"/>
                <a:gd name="connsiteY10216" fmla="*/ 38662 h 6857985"/>
                <a:gd name="connsiteX10217" fmla="*/ 3219293 w 6868353"/>
                <a:gd name="connsiteY10217" fmla="*/ 38520 h 6857985"/>
                <a:gd name="connsiteX10218" fmla="*/ 3452075 w 6868353"/>
                <a:gd name="connsiteY10218" fmla="*/ 26289 h 6857985"/>
                <a:gd name="connsiteX10219" fmla="*/ 3375867 w 6868353"/>
                <a:gd name="connsiteY10219" fmla="*/ 39583 h 6857985"/>
                <a:gd name="connsiteX10220" fmla="*/ 3405301 w 6868353"/>
                <a:gd name="connsiteY10220" fmla="*/ 34882 h 6857985"/>
                <a:gd name="connsiteX10221" fmla="*/ 3367119 w 6868353"/>
                <a:gd name="connsiteY10221" fmla="*/ 31386 h 6857985"/>
                <a:gd name="connsiteX10222" fmla="*/ 3452075 w 6868353"/>
                <a:gd name="connsiteY10222" fmla="*/ 26289 h 6857985"/>
                <a:gd name="connsiteX10223" fmla="*/ 3323614 w 6868353"/>
                <a:gd name="connsiteY10223" fmla="*/ 10801 h 6857985"/>
                <a:gd name="connsiteX10224" fmla="*/ 3243499 w 6868353"/>
                <a:gd name="connsiteY10224" fmla="*/ 16351 h 6857985"/>
                <a:gd name="connsiteX10225" fmla="*/ 3279883 w 6868353"/>
                <a:gd name="connsiteY10225" fmla="*/ 12401 h 6857985"/>
                <a:gd name="connsiteX10226" fmla="*/ 3323614 w 6868353"/>
                <a:gd name="connsiteY10226" fmla="*/ 10801 h 6857985"/>
                <a:gd name="connsiteX10227" fmla="*/ 3205996 w 6868353"/>
                <a:gd name="connsiteY10227" fmla="*/ 0 h 6857985"/>
                <a:gd name="connsiteX10228" fmla="*/ 3168621 w 6868353"/>
                <a:gd name="connsiteY10228" fmla="*/ 10972 h 6857985"/>
                <a:gd name="connsiteX10229" fmla="*/ 3101021 w 6868353"/>
                <a:gd name="connsiteY10229" fmla="*/ 10618 h 6857985"/>
                <a:gd name="connsiteX10230" fmla="*/ 3124479 w 6868353"/>
                <a:gd name="connsiteY10230" fmla="*/ 9259 h 6857985"/>
                <a:gd name="connsiteX10231" fmla="*/ 3150741 w 6868353"/>
                <a:gd name="connsiteY10231" fmla="*/ 6357 h 6857985"/>
                <a:gd name="connsiteX10232" fmla="*/ 3205996 w 6868353"/>
                <a:gd name="connsiteY10232" fmla="*/ 0 h 6857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  <a:cxn ang="0">
                  <a:pos x="connsiteX7305" y="connsiteY7305"/>
                </a:cxn>
                <a:cxn ang="0">
                  <a:pos x="connsiteX7306" y="connsiteY7306"/>
                </a:cxn>
                <a:cxn ang="0">
                  <a:pos x="connsiteX7307" y="connsiteY7307"/>
                </a:cxn>
                <a:cxn ang="0">
                  <a:pos x="connsiteX7308" y="connsiteY7308"/>
                </a:cxn>
                <a:cxn ang="0">
                  <a:pos x="connsiteX7309" y="connsiteY7309"/>
                </a:cxn>
                <a:cxn ang="0">
                  <a:pos x="connsiteX7310" y="connsiteY7310"/>
                </a:cxn>
                <a:cxn ang="0">
                  <a:pos x="connsiteX7311" y="connsiteY7311"/>
                </a:cxn>
                <a:cxn ang="0">
                  <a:pos x="connsiteX7312" y="connsiteY7312"/>
                </a:cxn>
                <a:cxn ang="0">
                  <a:pos x="connsiteX7313" y="connsiteY7313"/>
                </a:cxn>
                <a:cxn ang="0">
                  <a:pos x="connsiteX7314" y="connsiteY7314"/>
                </a:cxn>
                <a:cxn ang="0">
                  <a:pos x="connsiteX7315" y="connsiteY7315"/>
                </a:cxn>
                <a:cxn ang="0">
                  <a:pos x="connsiteX7316" y="connsiteY7316"/>
                </a:cxn>
                <a:cxn ang="0">
                  <a:pos x="connsiteX7317" y="connsiteY7317"/>
                </a:cxn>
                <a:cxn ang="0">
                  <a:pos x="connsiteX7318" y="connsiteY7318"/>
                </a:cxn>
                <a:cxn ang="0">
                  <a:pos x="connsiteX7319" y="connsiteY7319"/>
                </a:cxn>
                <a:cxn ang="0">
                  <a:pos x="connsiteX7320" y="connsiteY7320"/>
                </a:cxn>
                <a:cxn ang="0">
                  <a:pos x="connsiteX7321" y="connsiteY7321"/>
                </a:cxn>
                <a:cxn ang="0">
                  <a:pos x="connsiteX7322" y="connsiteY7322"/>
                </a:cxn>
                <a:cxn ang="0">
                  <a:pos x="connsiteX7323" y="connsiteY7323"/>
                </a:cxn>
                <a:cxn ang="0">
                  <a:pos x="connsiteX7324" y="connsiteY7324"/>
                </a:cxn>
                <a:cxn ang="0">
                  <a:pos x="connsiteX7325" y="connsiteY7325"/>
                </a:cxn>
                <a:cxn ang="0">
                  <a:pos x="connsiteX7326" y="connsiteY7326"/>
                </a:cxn>
                <a:cxn ang="0">
                  <a:pos x="connsiteX7327" y="connsiteY7327"/>
                </a:cxn>
                <a:cxn ang="0">
                  <a:pos x="connsiteX7328" y="connsiteY7328"/>
                </a:cxn>
                <a:cxn ang="0">
                  <a:pos x="connsiteX7329" y="connsiteY7329"/>
                </a:cxn>
                <a:cxn ang="0">
                  <a:pos x="connsiteX7330" y="connsiteY7330"/>
                </a:cxn>
                <a:cxn ang="0">
                  <a:pos x="connsiteX7331" y="connsiteY7331"/>
                </a:cxn>
                <a:cxn ang="0">
                  <a:pos x="connsiteX7332" y="connsiteY7332"/>
                </a:cxn>
                <a:cxn ang="0">
                  <a:pos x="connsiteX7333" y="connsiteY7333"/>
                </a:cxn>
                <a:cxn ang="0">
                  <a:pos x="connsiteX7334" y="connsiteY7334"/>
                </a:cxn>
                <a:cxn ang="0">
                  <a:pos x="connsiteX7335" y="connsiteY7335"/>
                </a:cxn>
                <a:cxn ang="0">
                  <a:pos x="connsiteX7336" y="connsiteY7336"/>
                </a:cxn>
                <a:cxn ang="0">
                  <a:pos x="connsiteX7337" y="connsiteY7337"/>
                </a:cxn>
                <a:cxn ang="0">
                  <a:pos x="connsiteX7338" y="connsiteY7338"/>
                </a:cxn>
                <a:cxn ang="0">
                  <a:pos x="connsiteX7339" y="connsiteY7339"/>
                </a:cxn>
                <a:cxn ang="0">
                  <a:pos x="connsiteX7340" y="connsiteY7340"/>
                </a:cxn>
                <a:cxn ang="0">
                  <a:pos x="connsiteX7341" y="connsiteY7341"/>
                </a:cxn>
                <a:cxn ang="0">
                  <a:pos x="connsiteX7342" y="connsiteY7342"/>
                </a:cxn>
                <a:cxn ang="0">
                  <a:pos x="connsiteX7343" y="connsiteY7343"/>
                </a:cxn>
                <a:cxn ang="0">
                  <a:pos x="connsiteX7344" y="connsiteY7344"/>
                </a:cxn>
                <a:cxn ang="0">
                  <a:pos x="connsiteX7345" y="connsiteY7345"/>
                </a:cxn>
                <a:cxn ang="0">
                  <a:pos x="connsiteX7346" y="connsiteY7346"/>
                </a:cxn>
                <a:cxn ang="0">
                  <a:pos x="connsiteX7347" y="connsiteY7347"/>
                </a:cxn>
                <a:cxn ang="0">
                  <a:pos x="connsiteX7348" y="connsiteY7348"/>
                </a:cxn>
                <a:cxn ang="0">
                  <a:pos x="connsiteX7349" y="connsiteY7349"/>
                </a:cxn>
                <a:cxn ang="0">
                  <a:pos x="connsiteX7350" y="connsiteY7350"/>
                </a:cxn>
                <a:cxn ang="0">
                  <a:pos x="connsiteX7351" y="connsiteY7351"/>
                </a:cxn>
                <a:cxn ang="0">
                  <a:pos x="connsiteX7352" y="connsiteY7352"/>
                </a:cxn>
                <a:cxn ang="0">
                  <a:pos x="connsiteX7353" y="connsiteY7353"/>
                </a:cxn>
                <a:cxn ang="0">
                  <a:pos x="connsiteX7354" y="connsiteY7354"/>
                </a:cxn>
                <a:cxn ang="0">
                  <a:pos x="connsiteX7355" y="connsiteY7355"/>
                </a:cxn>
                <a:cxn ang="0">
                  <a:pos x="connsiteX7356" y="connsiteY7356"/>
                </a:cxn>
                <a:cxn ang="0">
                  <a:pos x="connsiteX7357" y="connsiteY7357"/>
                </a:cxn>
                <a:cxn ang="0">
                  <a:pos x="connsiteX7358" y="connsiteY7358"/>
                </a:cxn>
                <a:cxn ang="0">
                  <a:pos x="connsiteX7359" y="connsiteY7359"/>
                </a:cxn>
                <a:cxn ang="0">
                  <a:pos x="connsiteX7360" y="connsiteY7360"/>
                </a:cxn>
                <a:cxn ang="0">
                  <a:pos x="connsiteX7361" y="connsiteY7361"/>
                </a:cxn>
                <a:cxn ang="0">
                  <a:pos x="connsiteX7362" y="connsiteY7362"/>
                </a:cxn>
                <a:cxn ang="0">
                  <a:pos x="connsiteX7363" y="connsiteY7363"/>
                </a:cxn>
                <a:cxn ang="0">
                  <a:pos x="connsiteX7364" y="connsiteY7364"/>
                </a:cxn>
                <a:cxn ang="0">
                  <a:pos x="connsiteX7365" y="connsiteY7365"/>
                </a:cxn>
                <a:cxn ang="0">
                  <a:pos x="connsiteX7366" y="connsiteY7366"/>
                </a:cxn>
                <a:cxn ang="0">
                  <a:pos x="connsiteX7367" y="connsiteY7367"/>
                </a:cxn>
                <a:cxn ang="0">
                  <a:pos x="connsiteX7368" y="connsiteY7368"/>
                </a:cxn>
                <a:cxn ang="0">
                  <a:pos x="connsiteX7369" y="connsiteY7369"/>
                </a:cxn>
                <a:cxn ang="0">
                  <a:pos x="connsiteX7370" y="connsiteY7370"/>
                </a:cxn>
                <a:cxn ang="0">
                  <a:pos x="connsiteX7371" y="connsiteY7371"/>
                </a:cxn>
                <a:cxn ang="0">
                  <a:pos x="connsiteX7372" y="connsiteY7372"/>
                </a:cxn>
                <a:cxn ang="0">
                  <a:pos x="connsiteX7373" y="connsiteY7373"/>
                </a:cxn>
                <a:cxn ang="0">
                  <a:pos x="connsiteX7374" y="connsiteY7374"/>
                </a:cxn>
                <a:cxn ang="0">
                  <a:pos x="connsiteX7375" y="connsiteY7375"/>
                </a:cxn>
                <a:cxn ang="0">
                  <a:pos x="connsiteX7376" y="connsiteY7376"/>
                </a:cxn>
                <a:cxn ang="0">
                  <a:pos x="connsiteX7377" y="connsiteY7377"/>
                </a:cxn>
                <a:cxn ang="0">
                  <a:pos x="connsiteX7378" y="connsiteY7378"/>
                </a:cxn>
                <a:cxn ang="0">
                  <a:pos x="connsiteX7379" y="connsiteY7379"/>
                </a:cxn>
                <a:cxn ang="0">
                  <a:pos x="connsiteX7380" y="connsiteY7380"/>
                </a:cxn>
                <a:cxn ang="0">
                  <a:pos x="connsiteX7381" y="connsiteY7381"/>
                </a:cxn>
                <a:cxn ang="0">
                  <a:pos x="connsiteX7382" y="connsiteY7382"/>
                </a:cxn>
                <a:cxn ang="0">
                  <a:pos x="connsiteX7383" y="connsiteY7383"/>
                </a:cxn>
                <a:cxn ang="0">
                  <a:pos x="connsiteX7384" y="connsiteY7384"/>
                </a:cxn>
                <a:cxn ang="0">
                  <a:pos x="connsiteX7385" y="connsiteY7385"/>
                </a:cxn>
                <a:cxn ang="0">
                  <a:pos x="connsiteX7386" y="connsiteY7386"/>
                </a:cxn>
                <a:cxn ang="0">
                  <a:pos x="connsiteX7387" y="connsiteY7387"/>
                </a:cxn>
                <a:cxn ang="0">
                  <a:pos x="connsiteX7388" y="connsiteY7388"/>
                </a:cxn>
                <a:cxn ang="0">
                  <a:pos x="connsiteX7389" y="connsiteY7389"/>
                </a:cxn>
                <a:cxn ang="0">
                  <a:pos x="connsiteX7390" y="connsiteY7390"/>
                </a:cxn>
                <a:cxn ang="0">
                  <a:pos x="connsiteX7391" y="connsiteY7391"/>
                </a:cxn>
                <a:cxn ang="0">
                  <a:pos x="connsiteX7392" y="connsiteY7392"/>
                </a:cxn>
                <a:cxn ang="0">
                  <a:pos x="connsiteX7393" y="connsiteY7393"/>
                </a:cxn>
                <a:cxn ang="0">
                  <a:pos x="connsiteX7394" y="connsiteY7394"/>
                </a:cxn>
                <a:cxn ang="0">
                  <a:pos x="connsiteX7395" y="connsiteY7395"/>
                </a:cxn>
                <a:cxn ang="0">
                  <a:pos x="connsiteX7396" y="connsiteY7396"/>
                </a:cxn>
                <a:cxn ang="0">
                  <a:pos x="connsiteX7397" y="connsiteY7397"/>
                </a:cxn>
                <a:cxn ang="0">
                  <a:pos x="connsiteX7398" y="connsiteY7398"/>
                </a:cxn>
                <a:cxn ang="0">
                  <a:pos x="connsiteX7399" y="connsiteY7399"/>
                </a:cxn>
                <a:cxn ang="0">
                  <a:pos x="connsiteX7400" y="connsiteY7400"/>
                </a:cxn>
                <a:cxn ang="0">
                  <a:pos x="connsiteX7401" y="connsiteY7401"/>
                </a:cxn>
                <a:cxn ang="0">
                  <a:pos x="connsiteX7402" y="connsiteY7402"/>
                </a:cxn>
                <a:cxn ang="0">
                  <a:pos x="connsiteX7403" y="connsiteY7403"/>
                </a:cxn>
                <a:cxn ang="0">
                  <a:pos x="connsiteX7404" y="connsiteY7404"/>
                </a:cxn>
                <a:cxn ang="0">
                  <a:pos x="connsiteX7405" y="connsiteY7405"/>
                </a:cxn>
                <a:cxn ang="0">
                  <a:pos x="connsiteX7406" y="connsiteY7406"/>
                </a:cxn>
                <a:cxn ang="0">
                  <a:pos x="connsiteX7407" y="connsiteY7407"/>
                </a:cxn>
                <a:cxn ang="0">
                  <a:pos x="connsiteX7408" y="connsiteY7408"/>
                </a:cxn>
                <a:cxn ang="0">
                  <a:pos x="connsiteX7409" y="connsiteY7409"/>
                </a:cxn>
                <a:cxn ang="0">
                  <a:pos x="connsiteX7410" y="connsiteY7410"/>
                </a:cxn>
                <a:cxn ang="0">
                  <a:pos x="connsiteX7411" y="connsiteY7411"/>
                </a:cxn>
                <a:cxn ang="0">
                  <a:pos x="connsiteX7412" y="connsiteY7412"/>
                </a:cxn>
                <a:cxn ang="0">
                  <a:pos x="connsiteX7413" y="connsiteY7413"/>
                </a:cxn>
                <a:cxn ang="0">
                  <a:pos x="connsiteX7414" y="connsiteY7414"/>
                </a:cxn>
                <a:cxn ang="0">
                  <a:pos x="connsiteX7415" y="connsiteY7415"/>
                </a:cxn>
                <a:cxn ang="0">
                  <a:pos x="connsiteX7416" y="connsiteY7416"/>
                </a:cxn>
                <a:cxn ang="0">
                  <a:pos x="connsiteX7417" y="connsiteY7417"/>
                </a:cxn>
                <a:cxn ang="0">
                  <a:pos x="connsiteX7418" y="connsiteY7418"/>
                </a:cxn>
                <a:cxn ang="0">
                  <a:pos x="connsiteX7419" y="connsiteY7419"/>
                </a:cxn>
                <a:cxn ang="0">
                  <a:pos x="connsiteX7420" y="connsiteY7420"/>
                </a:cxn>
                <a:cxn ang="0">
                  <a:pos x="connsiteX7421" y="connsiteY7421"/>
                </a:cxn>
                <a:cxn ang="0">
                  <a:pos x="connsiteX7422" y="connsiteY7422"/>
                </a:cxn>
                <a:cxn ang="0">
                  <a:pos x="connsiteX7423" y="connsiteY7423"/>
                </a:cxn>
                <a:cxn ang="0">
                  <a:pos x="connsiteX7424" y="connsiteY7424"/>
                </a:cxn>
                <a:cxn ang="0">
                  <a:pos x="connsiteX7425" y="connsiteY7425"/>
                </a:cxn>
                <a:cxn ang="0">
                  <a:pos x="connsiteX7426" y="connsiteY7426"/>
                </a:cxn>
                <a:cxn ang="0">
                  <a:pos x="connsiteX7427" y="connsiteY7427"/>
                </a:cxn>
                <a:cxn ang="0">
                  <a:pos x="connsiteX7428" y="connsiteY7428"/>
                </a:cxn>
                <a:cxn ang="0">
                  <a:pos x="connsiteX7429" y="connsiteY7429"/>
                </a:cxn>
                <a:cxn ang="0">
                  <a:pos x="connsiteX7430" y="connsiteY7430"/>
                </a:cxn>
                <a:cxn ang="0">
                  <a:pos x="connsiteX7431" y="connsiteY7431"/>
                </a:cxn>
                <a:cxn ang="0">
                  <a:pos x="connsiteX7432" y="connsiteY7432"/>
                </a:cxn>
                <a:cxn ang="0">
                  <a:pos x="connsiteX7433" y="connsiteY7433"/>
                </a:cxn>
                <a:cxn ang="0">
                  <a:pos x="connsiteX7434" y="connsiteY7434"/>
                </a:cxn>
                <a:cxn ang="0">
                  <a:pos x="connsiteX7435" y="connsiteY7435"/>
                </a:cxn>
                <a:cxn ang="0">
                  <a:pos x="connsiteX7436" y="connsiteY7436"/>
                </a:cxn>
                <a:cxn ang="0">
                  <a:pos x="connsiteX7437" y="connsiteY7437"/>
                </a:cxn>
                <a:cxn ang="0">
                  <a:pos x="connsiteX7438" y="connsiteY7438"/>
                </a:cxn>
                <a:cxn ang="0">
                  <a:pos x="connsiteX7439" y="connsiteY7439"/>
                </a:cxn>
                <a:cxn ang="0">
                  <a:pos x="connsiteX7440" y="connsiteY7440"/>
                </a:cxn>
                <a:cxn ang="0">
                  <a:pos x="connsiteX7441" y="connsiteY7441"/>
                </a:cxn>
                <a:cxn ang="0">
                  <a:pos x="connsiteX7442" y="connsiteY7442"/>
                </a:cxn>
                <a:cxn ang="0">
                  <a:pos x="connsiteX7443" y="connsiteY7443"/>
                </a:cxn>
                <a:cxn ang="0">
                  <a:pos x="connsiteX7444" y="connsiteY7444"/>
                </a:cxn>
                <a:cxn ang="0">
                  <a:pos x="connsiteX7445" y="connsiteY7445"/>
                </a:cxn>
                <a:cxn ang="0">
                  <a:pos x="connsiteX7446" y="connsiteY7446"/>
                </a:cxn>
                <a:cxn ang="0">
                  <a:pos x="connsiteX7447" y="connsiteY7447"/>
                </a:cxn>
                <a:cxn ang="0">
                  <a:pos x="connsiteX7448" y="connsiteY7448"/>
                </a:cxn>
                <a:cxn ang="0">
                  <a:pos x="connsiteX7449" y="connsiteY7449"/>
                </a:cxn>
                <a:cxn ang="0">
                  <a:pos x="connsiteX7450" y="connsiteY7450"/>
                </a:cxn>
                <a:cxn ang="0">
                  <a:pos x="connsiteX7451" y="connsiteY7451"/>
                </a:cxn>
                <a:cxn ang="0">
                  <a:pos x="connsiteX7452" y="connsiteY7452"/>
                </a:cxn>
                <a:cxn ang="0">
                  <a:pos x="connsiteX7453" y="connsiteY7453"/>
                </a:cxn>
                <a:cxn ang="0">
                  <a:pos x="connsiteX7454" y="connsiteY7454"/>
                </a:cxn>
                <a:cxn ang="0">
                  <a:pos x="connsiteX7455" y="connsiteY7455"/>
                </a:cxn>
                <a:cxn ang="0">
                  <a:pos x="connsiteX7456" y="connsiteY7456"/>
                </a:cxn>
                <a:cxn ang="0">
                  <a:pos x="connsiteX7457" y="connsiteY7457"/>
                </a:cxn>
                <a:cxn ang="0">
                  <a:pos x="connsiteX7458" y="connsiteY7458"/>
                </a:cxn>
                <a:cxn ang="0">
                  <a:pos x="connsiteX7459" y="connsiteY7459"/>
                </a:cxn>
                <a:cxn ang="0">
                  <a:pos x="connsiteX7460" y="connsiteY7460"/>
                </a:cxn>
                <a:cxn ang="0">
                  <a:pos x="connsiteX7461" y="connsiteY7461"/>
                </a:cxn>
                <a:cxn ang="0">
                  <a:pos x="connsiteX7462" y="connsiteY7462"/>
                </a:cxn>
                <a:cxn ang="0">
                  <a:pos x="connsiteX7463" y="connsiteY7463"/>
                </a:cxn>
                <a:cxn ang="0">
                  <a:pos x="connsiteX7464" y="connsiteY7464"/>
                </a:cxn>
                <a:cxn ang="0">
                  <a:pos x="connsiteX7465" y="connsiteY7465"/>
                </a:cxn>
                <a:cxn ang="0">
                  <a:pos x="connsiteX7466" y="connsiteY7466"/>
                </a:cxn>
                <a:cxn ang="0">
                  <a:pos x="connsiteX7467" y="connsiteY7467"/>
                </a:cxn>
                <a:cxn ang="0">
                  <a:pos x="connsiteX7468" y="connsiteY7468"/>
                </a:cxn>
                <a:cxn ang="0">
                  <a:pos x="connsiteX7469" y="connsiteY7469"/>
                </a:cxn>
                <a:cxn ang="0">
                  <a:pos x="connsiteX7470" y="connsiteY7470"/>
                </a:cxn>
                <a:cxn ang="0">
                  <a:pos x="connsiteX7471" y="connsiteY7471"/>
                </a:cxn>
                <a:cxn ang="0">
                  <a:pos x="connsiteX7472" y="connsiteY7472"/>
                </a:cxn>
                <a:cxn ang="0">
                  <a:pos x="connsiteX7473" y="connsiteY7473"/>
                </a:cxn>
                <a:cxn ang="0">
                  <a:pos x="connsiteX7474" y="connsiteY7474"/>
                </a:cxn>
                <a:cxn ang="0">
                  <a:pos x="connsiteX7475" y="connsiteY7475"/>
                </a:cxn>
                <a:cxn ang="0">
                  <a:pos x="connsiteX7476" y="connsiteY7476"/>
                </a:cxn>
                <a:cxn ang="0">
                  <a:pos x="connsiteX7477" y="connsiteY7477"/>
                </a:cxn>
                <a:cxn ang="0">
                  <a:pos x="connsiteX7478" y="connsiteY7478"/>
                </a:cxn>
                <a:cxn ang="0">
                  <a:pos x="connsiteX7479" y="connsiteY7479"/>
                </a:cxn>
                <a:cxn ang="0">
                  <a:pos x="connsiteX7480" y="connsiteY7480"/>
                </a:cxn>
                <a:cxn ang="0">
                  <a:pos x="connsiteX7481" y="connsiteY7481"/>
                </a:cxn>
                <a:cxn ang="0">
                  <a:pos x="connsiteX7482" y="connsiteY7482"/>
                </a:cxn>
                <a:cxn ang="0">
                  <a:pos x="connsiteX7483" y="connsiteY7483"/>
                </a:cxn>
                <a:cxn ang="0">
                  <a:pos x="connsiteX7484" y="connsiteY7484"/>
                </a:cxn>
                <a:cxn ang="0">
                  <a:pos x="connsiteX7485" y="connsiteY7485"/>
                </a:cxn>
                <a:cxn ang="0">
                  <a:pos x="connsiteX7486" y="connsiteY7486"/>
                </a:cxn>
                <a:cxn ang="0">
                  <a:pos x="connsiteX7487" y="connsiteY7487"/>
                </a:cxn>
                <a:cxn ang="0">
                  <a:pos x="connsiteX7488" y="connsiteY7488"/>
                </a:cxn>
                <a:cxn ang="0">
                  <a:pos x="connsiteX7489" y="connsiteY7489"/>
                </a:cxn>
                <a:cxn ang="0">
                  <a:pos x="connsiteX7490" y="connsiteY7490"/>
                </a:cxn>
                <a:cxn ang="0">
                  <a:pos x="connsiteX7491" y="connsiteY7491"/>
                </a:cxn>
                <a:cxn ang="0">
                  <a:pos x="connsiteX7492" y="connsiteY7492"/>
                </a:cxn>
                <a:cxn ang="0">
                  <a:pos x="connsiteX7493" y="connsiteY7493"/>
                </a:cxn>
                <a:cxn ang="0">
                  <a:pos x="connsiteX7494" y="connsiteY7494"/>
                </a:cxn>
                <a:cxn ang="0">
                  <a:pos x="connsiteX7495" y="connsiteY7495"/>
                </a:cxn>
                <a:cxn ang="0">
                  <a:pos x="connsiteX7496" y="connsiteY7496"/>
                </a:cxn>
                <a:cxn ang="0">
                  <a:pos x="connsiteX7497" y="connsiteY7497"/>
                </a:cxn>
                <a:cxn ang="0">
                  <a:pos x="connsiteX7498" y="connsiteY7498"/>
                </a:cxn>
                <a:cxn ang="0">
                  <a:pos x="connsiteX7499" y="connsiteY7499"/>
                </a:cxn>
                <a:cxn ang="0">
                  <a:pos x="connsiteX7500" y="connsiteY7500"/>
                </a:cxn>
                <a:cxn ang="0">
                  <a:pos x="connsiteX7501" y="connsiteY7501"/>
                </a:cxn>
                <a:cxn ang="0">
                  <a:pos x="connsiteX7502" y="connsiteY7502"/>
                </a:cxn>
                <a:cxn ang="0">
                  <a:pos x="connsiteX7503" y="connsiteY7503"/>
                </a:cxn>
                <a:cxn ang="0">
                  <a:pos x="connsiteX7504" y="connsiteY7504"/>
                </a:cxn>
                <a:cxn ang="0">
                  <a:pos x="connsiteX7505" y="connsiteY7505"/>
                </a:cxn>
                <a:cxn ang="0">
                  <a:pos x="connsiteX7506" y="connsiteY7506"/>
                </a:cxn>
                <a:cxn ang="0">
                  <a:pos x="connsiteX7507" y="connsiteY7507"/>
                </a:cxn>
                <a:cxn ang="0">
                  <a:pos x="connsiteX7508" y="connsiteY7508"/>
                </a:cxn>
                <a:cxn ang="0">
                  <a:pos x="connsiteX7509" y="connsiteY7509"/>
                </a:cxn>
                <a:cxn ang="0">
                  <a:pos x="connsiteX7510" y="connsiteY7510"/>
                </a:cxn>
                <a:cxn ang="0">
                  <a:pos x="connsiteX7511" y="connsiteY7511"/>
                </a:cxn>
                <a:cxn ang="0">
                  <a:pos x="connsiteX7512" y="connsiteY7512"/>
                </a:cxn>
                <a:cxn ang="0">
                  <a:pos x="connsiteX7513" y="connsiteY7513"/>
                </a:cxn>
                <a:cxn ang="0">
                  <a:pos x="connsiteX7514" y="connsiteY7514"/>
                </a:cxn>
                <a:cxn ang="0">
                  <a:pos x="connsiteX7515" y="connsiteY7515"/>
                </a:cxn>
                <a:cxn ang="0">
                  <a:pos x="connsiteX7516" y="connsiteY7516"/>
                </a:cxn>
                <a:cxn ang="0">
                  <a:pos x="connsiteX7517" y="connsiteY7517"/>
                </a:cxn>
                <a:cxn ang="0">
                  <a:pos x="connsiteX7518" y="connsiteY7518"/>
                </a:cxn>
                <a:cxn ang="0">
                  <a:pos x="connsiteX7519" y="connsiteY7519"/>
                </a:cxn>
                <a:cxn ang="0">
                  <a:pos x="connsiteX7520" y="connsiteY7520"/>
                </a:cxn>
                <a:cxn ang="0">
                  <a:pos x="connsiteX7521" y="connsiteY7521"/>
                </a:cxn>
                <a:cxn ang="0">
                  <a:pos x="connsiteX7522" y="connsiteY7522"/>
                </a:cxn>
                <a:cxn ang="0">
                  <a:pos x="connsiteX7523" y="connsiteY7523"/>
                </a:cxn>
                <a:cxn ang="0">
                  <a:pos x="connsiteX7524" y="connsiteY7524"/>
                </a:cxn>
                <a:cxn ang="0">
                  <a:pos x="connsiteX7525" y="connsiteY7525"/>
                </a:cxn>
                <a:cxn ang="0">
                  <a:pos x="connsiteX7526" y="connsiteY7526"/>
                </a:cxn>
                <a:cxn ang="0">
                  <a:pos x="connsiteX7527" y="connsiteY7527"/>
                </a:cxn>
                <a:cxn ang="0">
                  <a:pos x="connsiteX7528" y="connsiteY7528"/>
                </a:cxn>
                <a:cxn ang="0">
                  <a:pos x="connsiteX7529" y="connsiteY7529"/>
                </a:cxn>
                <a:cxn ang="0">
                  <a:pos x="connsiteX7530" y="connsiteY7530"/>
                </a:cxn>
                <a:cxn ang="0">
                  <a:pos x="connsiteX7531" y="connsiteY7531"/>
                </a:cxn>
                <a:cxn ang="0">
                  <a:pos x="connsiteX7532" y="connsiteY7532"/>
                </a:cxn>
                <a:cxn ang="0">
                  <a:pos x="connsiteX7533" y="connsiteY7533"/>
                </a:cxn>
                <a:cxn ang="0">
                  <a:pos x="connsiteX7534" y="connsiteY7534"/>
                </a:cxn>
                <a:cxn ang="0">
                  <a:pos x="connsiteX7535" y="connsiteY7535"/>
                </a:cxn>
                <a:cxn ang="0">
                  <a:pos x="connsiteX7536" y="connsiteY7536"/>
                </a:cxn>
                <a:cxn ang="0">
                  <a:pos x="connsiteX7537" y="connsiteY7537"/>
                </a:cxn>
                <a:cxn ang="0">
                  <a:pos x="connsiteX7538" y="connsiteY7538"/>
                </a:cxn>
                <a:cxn ang="0">
                  <a:pos x="connsiteX7539" y="connsiteY7539"/>
                </a:cxn>
                <a:cxn ang="0">
                  <a:pos x="connsiteX7540" y="connsiteY7540"/>
                </a:cxn>
                <a:cxn ang="0">
                  <a:pos x="connsiteX7541" y="connsiteY7541"/>
                </a:cxn>
                <a:cxn ang="0">
                  <a:pos x="connsiteX7542" y="connsiteY7542"/>
                </a:cxn>
                <a:cxn ang="0">
                  <a:pos x="connsiteX7543" y="connsiteY7543"/>
                </a:cxn>
                <a:cxn ang="0">
                  <a:pos x="connsiteX7544" y="connsiteY7544"/>
                </a:cxn>
                <a:cxn ang="0">
                  <a:pos x="connsiteX7545" y="connsiteY7545"/>
                </a:cxn>
                <a:cxn ang="0">
                  <a:pos x="connsiteX7546" y="connsiteY7546"/>
                </a:cxn>
                <a:cxn ang="0">
                  <a:pos x="connsiteX7547" y="connsiteY7547"/>
                </a:cxn>
                <a:cxn ang="0">
                  <a:pos x="connsiteX7548" y="connsiteY7548"/>
                </a:cxn>
                <a:cxn ang="0">
                  <a:pos x="connsiteX7549" y="connsiteY7549"/>
                </a:cxn>
                <a:cxn ang="0">
                  <a:pos x="connsiteX7550" y="connsiteY7550"/>
                </a:cxn>
                <a:cxn ang="0">
                  <a:pos x="connsiteX7551" y="connsiteY7551"/>
                </a:cxn>
                <a:cxn ang="0">
                  <a:pos x="connsiteX7552" y="connsiteY7552"/>
                </a:cxn>
                <a:cxn ang="0">
                  <a:pos x="connsiteX7553" y="connsiteY7553"/>
                </a:cxn>
                <a:cxn ang="0">
                  <a:pos x="connsiteX7554" y="connsiteY7554"/>
                </a:cxn>
                <a:cxn ang="0">
                  <a:pos x="connsiteX7555" y="connsiteY7555"/>
                </a:cxn>
                <a:cxn ang="0">
                  <a:pos x="connsiteX7556" y="connsiteY7556"/>
                </a:cxn>
                <a:cxn ang="0">
                  <a:pos x="connsiteX7557" y="connsiteY7557"/>
                </a:cxn>
                <a:cxn ang="0">
                  <a:pos x="connsiteX7558" y="connsiteY7558"/>
                </a:cxn>
                <a:cxn ang="0">
                  <a:pos x="connsiteX7559" y="connsiteY7559"/>
                </a:cxn>
                <a:cxn ang="0">
                  <a:pos x="connsiteX7560" y="connsiteY7560"/>
                </a:cxn>
                <a:cxn ang="0">
                  <a:pos x="connsiteX7561" y="connsiteY7561"/>
                </a:cxn>
                <a:cxn ang="0">
                  <a:pos x="connsiteX7562" y="connsiteY7562"/>
                </a:cxn>
                <a:cxn ang="0">
                  <a:pos x="connsiteX7563" y="connsiteY7563"/>
                </a:cxn>
                <a:cxn ang="0">
                  <a:pos x="connsiteX7564" y="connsiteY7564"/>
                </a:cxn>
                <a:cxn ang="0">
                  <a:pos x="connsiteX7565" y="connsiteY7565"/>
                </a:cxn>
                <a:cxn ang="0">
                  <a:pos x="connsiteX7566" y="connsiteY7566"/>
                </a:cxn>
                <a:cxn ang="0">
                  <a:pos x="connsiteX7567" y="connsiteY7567"/>
                </a:cxn>
                <a:cxn ang="0">
                  <a:pos x="connsiteX7568" y="connsiteY7568"/>
                </a:cxn>
                <a:cxn ang="0">
                  <a:pos x="connsiteX7569" y="connsiteY7569"/>
                </a:cxn>
                <a:cxn ang="0">
                  <a:pos x="connsiteX7570" y="connsiteY7570"/>
                </a:cxn>
                <a:cxn ang="0">
                  <a:pos x="connsiteX7571" y="connsiteY7571"/>
                </a:cxn>
                <a:cxn ang="0">
                  <a:pos x="connsiteX7572" y="connsiteY7572"/>
                </a:cxn>
                <a:cxn ang="0">
                  <a:pos x="connsiteX7573" y="connsiteY7573"/>
                </a:cxn>
                <a:cxn ang="0">
                  <a:pos x="connsiteX7574" y="connsiteY7574"/>
                </a:cxn>
                <a:cxn ang="0">
                  <a:pos x="connsiteX7575" y="connsiteY7575"/>
                </a:cxn>
                <a:cxn ang="0">
                  <a:pos x="connsiteX7576" y="connsiteY7576"/>
                </a:cxn>
                <a:cxn ang="0">
                  <a:pos x="connsiteX7577" y="connsiteY7577"/>
                </a:cxn>
                <a:cxn ang="0">
                  <a:pos x="connsiteX7578" y="connsiteY7578"/>
                </a:cxn>
                <a:cxn ang="0">
                  <a:pos x="connsiteX7579" y="connsiteY7579"/>
                </a:cxn>
                <a:cxn ang="0">
                  <a:pos x="connsiteX7580" y="connsiteY7580"/>
                </a:cxn>
                <a:cxn ang="0">
                  <a:pos x="connsiteX7581" y="connsiteY7581"/>
                </a:cxn>
                <a:cxn ang="0">
                  <a:pos x="connsiteX7582" y="connsiteY7582"/>
                </a:cxn>
                <a:cxn ang="0">
                  <a:pos x="connsiteX7583" y="connsiteY7583"/>
                </a:cxn>
                <a:cxn ang="0">
                  <a:pos x="connsiteX7584" y="connsiteY7584"/>
                </a:cxn>
                <a:cxn ang="0">
                  <a:pos x="connsiteX7585" y="connsiteY7585"/>
                </a:cxn>
                <a:cxn ang="0">
                  <a:pos x="connsiteX7586" y="connsiteY7586"/>
                </a:cxn>
                <a:cxn ang="0">
                  <a:pos x="connsiteX7587" y="connsiteY7587"/>
                </a:cxn>
                <a:cxn ang="0">
                  <a:pos x="connsiteX7588" y="connsiteY7588"/>
                </a:cxn>
                <a:cxn ang="0">
                  <a:pos x="connsiteX7589" y="connsiteY7589"/>
                </a:cxn>
                <a:cxn ang="0">
                  <a:pos x="connsiteX7590" y="connsiteY7590"/>
                </a:cxn>
                <a:cxn ang="0">
                  <a:pos x="connsiteX7591" y="connsiteY7591"/>
                </a:cxn>
                <a:cxn ang="0">
                  <a:pos x="connsiteX7592" y="connsiteY7592"/>
                </a:cxn>
                <a:cxn ang="0">
                  <a:pos x="connsiteX7593" y="connsiteY7593"/>
                </a:cxn>
                <a:cxn ang="0">
                  <a:pos x="connsiteX7594" y="connsiteY7594"/>
                </a:cxn>
                <a:cxn ang="0">
                  <a:pos x="connsiteX7595" y="connsiteY7595"/>
                </a:cxn>
                <a:cxn ang="0">
                  <a:pos x="connsiteX7596" y="connsiteY7596"/>
                </a:cxn>
                <a:cxn ang="0">
                  <a:pos x="connsiteX7597" y="connsiteY7597"/>
                </a:cxn>
                <a:cxn ang="0">
                  <a:pos x="connsiteX7598" y="connsiteY7598"/>
                </a:cxn>
                <a:cxn ang="0">
                  <a:pos x="connsiteX7599" y="connsiteY7599"/>
                </a:cxn>
                <a:cxn ang="0">
                  <a:pos x="connsiteX7600" y="connsiteY7600"/>
                </a:cxn>
                <a:cxn ang="0">
                  <a:pos x="connsiteX7601" y="connsiteY7601"/>
                </a:cxn>
                <a:cxn ang="0">
                  <a:pos x="connsiteX7602" y="connsiteY7602"/>
                </a:cxn>
                <a:cxn ang="0">
                  <a:pos x="connsiteX7603" y="connsiteY7603"/>
                </a:cxn>
                <a:cxn ang="0">
                  <a:pos x="connsiteX7604" y="connsiteY7604"/>
                </a:cxn>
                <a:cxn ang="0">
                  <a:pos x="connsiteX7605" y="connsiteY7605"/>
                </a:cxn>
                <a:cxn ang="0">
                  <a:pos x="connsiteX7606" y="connsiteY7606"/>
                </a:cxn>
                <a:cxn ang="0">
                  <a:pos x="connsiteX7607" y="connsiteY7607"/>
                </a:cxn>
                <a:cxn ang="0">
                  <a:pos x="connsiteX7608" y="connsiteY7608"/>
                </a:cxn>
                <a:cxn ang="0">
                  <a:pos x="connsiteX7609" y="connsiteY7609"/>
                </a:cxn>
                <a:cxn ang="0">
                  <a:pos x="connsiteX7610" y="connsiteY7610"/>
                </a:cxn>
                <a:cxn ang="0">
                  <a:pos x="connsiteX7611" y="connsiteY7611"/>
                </a:cxn>
                <a:cxn ang="0">
                  <a:pos x="connsiteX7612" y="connsiteY7612"/>
                </a:cxn>
                <a:cxn ang="0">
                  <a:pos x="connsiteX7613" y="connsiteY7613"/>
                </a:cxn>
                <a:cxn ang="0">
                  <a:pos x="connsiteX7614" y="connsiteY7614"/>
                </a:cxn>
                <a:cxn ang="0">
                  <a:pos x="connsiteX7615" y="connsiteY7615"/>
                </a:cxn>
                <a:cxn ang="0">
                  <a:pos x="connsiteX7616" y="connsiteY7616"/>
                </a:cxn>
                <a:cxn ang="0">
                  <a:pos x="connsiteX7617" y="connsiteY7617"/>
                </a:cxn>
                <a:cxn ang="0">
                  <a:pos x="connsiteX7618" y="connsiteY7618"/>
                </a:cxn>
                <a:cxn ang="0">
                  <a:pos x="connsiteX7619" y="connsiteY7619"/>
                </a:cxn>
                <a:cxn ang="0">
                  <a:pos x="connsiteX7620" y="connsiteY7620"/>
                </a:cxn>
                <a:cxn ang="0">
                  <a:pos x="connsiteX7621" y="connsiteY7621"/>
                </a:cxn>
                <a:cxn ang="0">
                  <a:pos x="connsiteX7622" y="connsiteY7622"/>
                </a:cxn>
                <a:cxn ang="0">
                  <a:pos x="connsiteX7623" y="connsiteY7623"/>
                </a:cxn>
                <a:cxn ang="0">
                  <a:pos x="connsiteX7624" y="connsiteY7624"/>
                </a:cxn>
                <a:cxn ang="0">
                  <a:pos x="connsiteX7625" y="connsiteY7625"/>
                </a:cxn>
                <a:cxn ang="0">
                  <a:pos x="connsiteX7626" y="connsiteY7626"/>
                </a:cxn>
                <a:cxn ang="0">
                  <a:pos x="connsiteX7627" y="connsiteY7627"/>
                </a:cxn>
                <a:cxn ang="0">
                  <a:pos x="connsiteX7628" y="connsiteY7628"/>
                </a:cxn>
                <a:cxn ang="0">
                  <a:pos x="connsiteX7629" y="connsiteY7629"/>
                </a:cxn>
                <a:cxn ang="0">
                  <a:pos x="connsiteX7630" y="connsiteY7630"/>
                </a:cxn>
                <a:cxn ang="0">
                  <a:pos x="connsiteX7631" y="connsiteY7631"/>
                </a:cxn>
                <a:cxn ang="0">
                  <a:pos x="connsiteX7632" y="connsiteY7632"/>
                </a:cxn>
                <a:cxn ang="0">
                  <a:pos x="connsiteX7633" y="connsiteY7633"/>
                </a:cxn>
                <a:cxn ang="0">
                  <a:pos x="connsiteX7634" y="connsiteY7634"/>
                </a:cxn>
                <a:cxn ang="0">
                  <a:pos x="connsiteX7635" y="connsiteY7635"/>
                </a:cxn>
                <a:cxn ang="0">
                  <a:pos x="connsiteX7636" y="connsiteY7636"/>
                </a:cxn>
                <a:cxn ang="0">
                  <a:pos x="connsiteX7637" y="connsiteY7637"/>
                </a:cxn>
                <a:cxn ang="0">
                  <a:pos x="connsiteX7638" y="connsiteY7638"/>
                </a:cxn>
                <a:cxn ang="0">
                  <a:pos x="connsiteX7639" y="connsiteY7639"/>
                </a:cxn>
                <a:cxn ang="0">
                  <a:pos x="connsiteX7640" y="connsiteY7640"/>
                </a:cxn>
                <a:cxn ang="0">
                  <a:pos x="connsiteX7641" y="connsiteY7641"/>
                </a:cxn>
                <a:cxn ang="0">
                  <a:pos x="connsiteX7642" y="connsiteY7642"/>
                </a:cxn>
                <a:cxn ang="0">
                  <a:pos x="connsiteX7643" y="connsiteY7643"/>
                </a:cxn>
                <a:cxn ang="0">
                  <a:pos x="connsiteX7644" y="connsiteY7644"/>
                </a:cxn>
                <a:cxn ang="0">
                  <a:pos x="connsiteX7645" y="connsiteY7645"/>
                </a:cxn>
                <a:cxn ang="0">
                  <a:pos x="connsiteX7646" y="connsiteY7646"/>
                </a:cxn>
                <a:cxn ang="0">
                  <a:pos x="connsiteX7647" y="connsiteY7647"/>
                </a:cxn>
                <a:cxn ang="0">
                  <a:pos x="connsiteX7648" y="connsiteY7648"/>
                </a:cxn>
                <a:cxn ang="0">
                  <a:pos x="connsiteX7649" y="connsiteY7649"/>
                </a:cxn>
                <a:cxn ang="0">
                  <a:pos x="connsiteX7650" y="connsiteY7650"/>
                </a:cxn>
                <a:cxn ang="0">
                  <a:pos x="connsiteX7651" y="connsiteY7651"/>
                </a:cxn>
                <a:cxn ang="0">
                  <a:pos x="connsiteX7652" y="connsiteY7652"/>
                </a:cxn>
                <a:cxn ang="0">
                  <a:pos x="connsiteX7653" y="connsiteY7653"/>
                </a:cxn>
                <a:cxn ang="0">
                  <a:pos x="connsiteX7654" y="connsiteY7654"/>
                </a:cxn>
                <a:cxn ang="0">
                  <a:pos x="connsiteX7655" y="connsiteY7655"/>
                </a:cxn>
                <a:cxn ang="0">
                  <a:pos x="connsiteX7656" y="connsiteY7656"/>
                </a:cxn>
                <a:cxn ang="0">
                  <a:pos x="connsiteX7657" y="connsiteY7657"/>
                </a:cxn>
                <a:cxn ang="0">
                  <a:pos x="connsiteX7658" y="connsiteY7658"/>
                </a:cxn>
                <a:cxn ang="0">
                  <a:pos x="connsiteX7659" y="connsiteY7659"/>
                </a:cxn>
                <a:cxn ang="0">
                  <a:pos x="connsiteX7660" y="connsiteY7660"/>
                </a:cxn>
                <a:cxn ang="0">
                  <a:pos x="connsiteX7661" y="connsiteY7661"/>
                </a:cxn>
                <a:cxn ang="0">
                  <a:pos x="connsiteX7662" y="connsiteY7662"/>
                </a:cxn>
                <a:cxn ang="0">
                  <a:pos x="connsiteX7663" y="connsiteY7663"/>
                </a:cxn>
                <a:cxn ang="0">
                  <a:pos x="connsiteX7664" y="connsiteY7664"/>
                </a:cxn>
                <a:cxn ang="0">
                  <a:pos x="connsiteX7665" y="connsiteY7665"/>
                </a:cxn>
                <a:cxn ang="0">
                  <a:pos x="connsiteX7666" y="connsiteY7666"/>
                </a:cxn>
                <a:cxn ang="0">
                  <a:pos x="connsiteX7667" y="connsiteY7667"/>
                </a:cxn>
                <a:cxn ang="0">
                  <a:pos x="connsiteX7668" y="connsiteY7668"/>
                </a:cxn>
                <a:cxn ang="0">
                  <a:pos x="connsiteX7669" y="connsiteY7669"/>
                </a:cxn>
                <a:cxn ang="0">
                  <a:pos x="connsiteX7670" y="connsiteY7670"/>
                </a:cxn>
                <a:cxn ang="0">
                  <a:pos x="connsiteX7671" y="connsiteY7671"/>
                </a:cxn>
                <a:cxn ang="0">
                  <a:pos x="connsiteX7672" y="connsiteY7672"/>
                </a:cxn>
                <a:cxn ang="0">
                  <a:pos x="connsiteX7673" y="connsiteY7673"/>
                </a:cxn>
                <a:cxn ang="0">
                  <a:pos x="connsiteX7674" y="connsiteY7674"/>
                </a:cxn>
                <a:cxn ang="0">
                  <a:pos x="connsiteX7675" y="connsiteY7675"/>
                </a:cxn>
                <a:cxn ang="0">
                  <a:pos x="connsiteX7676" y="connsiteY7676"/>
                </a:cxn>
                <a:cxn ang="0">
                  <a:pos x="connsiteX7677" y="connsiteY7677"/>
                </a:cxn>
                <a:cxn ang="0">
                  <a:pos x="connsiteX7678" y="connsiteY7678"/>
                </a:cxn>
                <a:cxn ang="0">
                  <a:pos x="connsiteX7679" y="connsiteY7679"/>
                </a:cxn>
                <a:cxn ang="0">
                  <a:pos x="connsiteX7680" y="connsiteY7680"/>
                </a:cxn>
                <a:cxn ang="0">
                  <a:pos x="connsiteX7681" y="connsiteY7681"/>
                </a:cxn>
                <a:cxn ang="0">
                  <a:pos x="connsiteX7682" y="connsiteY7682"/>
                </a:cxn>
                <a:cxn ang="0">
                  <a:pos x="connsiteX7683" y="connsiteY7683"/>
                </a:cxn>
                <a:cxn ang="0">
                  <a:pos x="connsiteX7684" y="connsiteY7684"/>
                </a:cxn>
                <a:cxn ang="0">
                  <a:pos x="connsiteX7685" y="connsiteY7685"/>
                </a:cxn>
                <a:cxn ang="0">
                  <a:pos x="connsiteX7686" y="connsiteY7686"/>
                </a:cxn>
                <a:cxn ang="0">
                  <a:pos x="connsiteX7687" y="connsiteY7687"/>
                </a:cxn>
                <a:cxn ang="0">
                  <a:pos x="connsiteX7688" y="connsiteY7688"/>
                </a:cxn>
                <a:cxn ang="0">
                  <a:pos x="connsiteX7689" y="connsiteY7689"/>
                </a:cxn>
                <a:cxn ang="0">
                  <a:pos x="connsiteX7690" y="connsiteY7690"/>
                </a:cxn>
                <a:cxn ang="0">
                  <a:pos x="connsiteX7691" y="connsiteY7691"/>
                </a:cxn>
                <a:cxn ang="0">
                  <a:pos x="connsiteX7692" y="connsiteY7692"/>
                </a:cxn>
                <a:cxn ang="0">
                  <a:pos x="connsiteX7693" y="connsiteY7693"/>
                </a:cxn>
                <a:cxn ang="0">
                  <a:pos x="connsiteX7694" y="connsiteY7694"/>
                </a:cxn>
                <a:cxn ang="0">
                  <a:pos x="connsiteX7695" y="connsiteY7695"/>
                </a:cxn>
                <a:cxn ang="0">
                  <a:pos x="connsiteX7696" y="connsiteY7696"/>
                </a:cxn>
                <a:cxn ang="0">
                  <a:pos x="connsiteX7697" y="connsiteY7697"/>
                </a:cxn>
                <a:cxn ang="0">
                  <a:pos x="connsiteX7698" y="connsiteY7698"/>
                </a:cxn>
                <a:cxn ang="0">
                  <a:pos x="connsiteX7699" y="connsiteY7699"/>
                </a:cxn>
                <a:cxn ang="0">
                  <a:pos x="connsiteX7700" y="connsiteY7700"/>
                </a:cxn>
                <a:cxn ang="0">
                  <a:pos x="connsiteX7701" y="connsiteY7701"/>
                </a:cxn>
                <a:cxn ang="0">
                  <a:pos x="connsiteX7702" y="connsiteY7702"/>
                </a:cxn>
                <a:cxn ang="0">
                  <a:pos x="connsiteX7703" y="connsiteY7703"/>
                </a:cxn>
                <a:cxn ang="0">
                  <a:pos x="connsiteX7704" y="connsiteY7704"/>
                </a:cxn>
                <a:cxn ang="0">
                  <a:pos x="connsiteX7705" y="connsiteY7705"/>
                </a:cxn>
                <a:cxn ang="0">
                  <a:pos x="connsiteX7706" y="connsiteY7706"/>
                </a:cxn>
                <a:cxn ang="0">
                  <a:pos x="connsiteX7707" y="connsiteY7707"/>
                </a:cxn>
                <a:cxn ang="0">
                  <a:pos x="connsiteX7708" y="connsiteY7708"/>
                </a:cxn>
                <a:cxn ang="0">
                  <a:pos x="connsiteX7709" y="connsiteY7709"/>
                </a:cxn>
                <a:cxn ang="0">
                  <a:pos x="connsiteX7710" y="connsiteY7710"/>
                </a:cxn>
                <a:cxn ang="0">
                  <a:pos x="connsiteX7711" y="connsiteY7711"/>
                </a:cxn>
                <a:cxn ang="0">
                  <a:pos x="connsiteX7712" y="connsiteY7712"/>
                </a:cxn>
                <a:cxn ang="0">
                  <a:pos x="connsiteX7713" y="connsiteY7713"/>
                </a:cxn>
                <a:cxn ang="0">
                  <a:pos x="connsiteX7714" y="connsiteY7714"/>
                </a:cxn>
                <a:cxn ang="0">
                  <a:pos x="connsiteX7715" y="connsiteY7715"/>
                </a:cxn>
                <a:cxn ang="0">
                  <a:pos x="connsiteX7716" y="connsiteY7716"/>
                </a:cxn>
                <a:cxn ang="0">
                  <a:pos x="connsiteX7717" y="connsiteY7717"/>
                </a:cxn>
                <a:cxn ang="0">
                  <a:pos x="connsiteX7718" y="connsiteY7718"/>
                </a:cxn>
                <a:cxn ang="0">
                  <a:pos x="connsiteX7719" y="connsiteY7719"/>
                </a:cxn>
                <a:cxn ang="0">
                  <a:pos x="connsiteX7720" y="connsiteY7720"/>
                </a:cxn>
                <a:cxn ang="0">
                  <a:pos x="connsiteX7721" y="connsiteY7721"/>
                </a:cxn>
                <a:cxn ang="0">
                  <a:pos x="connsiteX7722" y="connsiteY7722"/>
                </a:cxn>
                <a:cxn ang="0">
                  <a:pos x="connsiteX7723" y="connsiteY7723"/>
                </a:cxn>
                <a:cxn ang="0">
                  <a:pos x="connsiteX7724" y="connsiteY7724"/>
                </a:cxn>
                <a:cxn ang="0">
                  <a:pos x="connsiteX7725" y="connsiteY7725"/>
                </a:cxn>
                <a:cxn ang="0">
                  <a:pos x="connsiteX7726" y="connsiteY7726"/>
                </a:cxn>
                <a:cxn ang="0">
                  <a:pos x="connsiteX7727" y="connsiteY7727"/>
                </a:cxn>
                <a:cxn ang="0">
                  <a:pos x="connsiteX7728" y="connsiteY7728"/>
                </a:cxn>
                <a:cxn ang="0">
                  <a:pos x="connsiteX7729" y="connsiteY7729"/>
                </a:cxn>
                <a:cxn ang="0">
                  <a:pos x="connsiteX7730" y="connsiteY7730"/>
                </a:cxn>
                <a:cxn ang="0">
                  <a:pos x="connsiteX7731" y="connsiteY7731"/>
                </a:cxn>
                <a:cxn ang="0">
                  <a:pos x="connsiteX7732" y="connsiteY7732"/>
                </a:cxn>
                <a:cxn ang="0">
                  <a:pos x="connsiteX7733" y="connsiteY7733"/>
                </a:cxn>
                <a:cxn ang="0">
                  <a:pos x="connsiteX7734" y="connsiteY7734"/>
                </a:cxn>
                <a:cxn ang="0">
                  <a:pos x="connsiteX7735" y="connsiteY7735"/>
                </a:cxn>
                <a:cxn ang="0">
                  <a:pos x="connsiteX7736" y="connsiteY7736"/>
                </a:cxn>
                <a:cxn ang="0">
                  <a:pos x="connsiteX7737" y="connsiteY7737"/>
                </a:cxn>
                <a:cxn ang="0">
                  <a:pos x="connsiteX7738" y="connsiteY7738"/>
                </a:cxn>
                <a:cxn ang="0">
                  <a:pos x="connsiteX7739" y="connsiteY7739"/>
                </a:cxn>
                <a:cxn ang="0">
                  <a:pos x="connsiteX7740" y="connsiteY7740"/>
                </a:cxn>
                <a:cxn ang="0">
                  <a:pos x="connsiteX7741" y="connsiteY7741"/>
                </a:cxn>
                <a:cxn ang="0">
                  <a:pos x="connsiteX7742" y="connsiteY7742"/>
                </a:cxn>
                <a:cxn ang="0">
                  <a:pos x="connsiteX7743" y="connsiteY7743"/>
                </a:cxn>
                <a:cxn ang="0">
                  <a:pos x="connsiteX7744" y="connsiteY7744"/>
                </a:cxn>
                <a:cxn ang="0">
                  <a:pos x="connsiteX7745" y="connsiteY7745"/>
                </a:cxn>
                <a:cxn ang="0">
                  <a:pos x="connsiteX7746" y="connsiteY7746"/>
                </a:cxn>
                <a:cxn ang="0">
                  <a:pos x="connsiteX7747" y="connsiteY7747"/>
                </a:cxn>
                <a:cxn ang="0">
                  <a:pos x="connsiteX7748" y="connsiteY7748"/>
                </a:cxn>
                <a:cxn ang="0">
                  <a:pos x="connsiteX7749" y="connsiteY7749"/>
                </a:cxn>
                <a:cxn ang="0">
                  <a:pos x="connsiteX7750" y="connsiteY7750"/>
                </a:cxn>
                <a:cxn ang="0">
                  <a:pos x="connsiteX7751" y="connsiteY7751"/>
                </a:cxn>
                <a:cxn ang="0">
                  <a:pos x="connsiteX7752" y="connsiteY7752"/>
                </a:cxn>
                <a:cxn ang="0">
                  <a:pos x="connsiteX7753" y="connsiteY7753"/>
                </a:cxn>
                <a:cxn ang="0">
                  <a:pos x="connsiteX7754" y="connsiteY7754"/>
                </a:cxn>
                <a:cxn ang="0">
                  <a:pos x="connsiteX7755" y="connsiteY7755"/>
                </a:cxn>
                <a:cxn ang="0">
                  <a:pos x="connsiteX7756" y="connsiteY7756"/>
                </a:cxn>
                <a:cxn ang="0">
                  <a:pos x="connsiteX7757" y="connsiteY7757"/>
                </a:cxn>
                <a:cxn ang="0">
                  <a:pos x="connsiteX7758" y="connsiteY7758"/>
                </a:cxn>
                <a:cxn ang="0">
                  <a:pos x="connsiteX7759" y="connsiteY7759"/>
                </a:cxn>
                <a:cxn ang="0">
                  <a:pos x="connsiteX7760" y="connsiteY7760"/>
                </a:cxn>
                <a:cxn ang="0">
                  <a:pos x="connsiteX7761" y="connsiteY7761"/>
                </a:cxn>
                <a:cxn ang="0">
                  <a:pos x="connsiteX7762" y="connsiteY7762"/>
                </a:cxn>
                <a:cxn ang="0">
                  <a:pos x="connsiteX7763" y="connsiteY7763"/>
                </a:cxn>
                <a:cxn ang="0">
                  <a:pos x="connsiteX7764" y="connsiteY7764"/>
                </a:cxn>
                <a:cxn ang="0">
                  <a:pos x="connsiteX7765" y="connsiteY7765"/>
                </a:cxn>
                <a:cxn ang="0">
                  <a:pos x="connsiteX7766" y="connsiteY7766"/>
                </a:cxn>
                <a:cxn ang="0">
                  <a:pos x="connsiteX7767" y="connsiteY7767"/>
                </a:cxn>
                <a:cxn ang="0">
                  <a:pos x="connsiteX7768" y="connsiteY7768"/>
                </a:cxn>
                <a:cxn ang="0">
                  <a:pos x="connsiteX7769" y="connsiteY7769"/>
                </a:cxn>
                <a:cxn ang="0">
                  <a:pos x="connsiteX7770" y="connsiteY7770"/>
                </a:cxn>
                <a:cxn ang="0">
                  <a:pos x="connsiteX7771" y="connsiteY7771"/>
                </a:cxn>
                <a:cxn ang="0">
                  <a:pos x="connsiteX7772" y="connsiteY7772"/>
                </a:cxn>
                <a:cxn ang="0">
                  <a:pos x="connsiteX7773" y="connsiteY7773"/>
                </a:cxn>
                <a:cxn ang="0">
                  <a:pos x="connsiteX7774" y="connsiteY7774"/>
                </a:cxn>
                <a:cxn ang="0">
                  <a:pos x="connsiteX7775" y="connsiteY7775"/>
                </a:cxn>
                <a:cxn ang="0">
                  <a:pos x="connsiteX7776" y="connsiteY7776"/>
                </a:cxn>
                <a:cxn ang="0">
                  <a:pos x="connsiteX7777" y="connsiteY7777"/>
                </a:cxn>
                <a:cxn ang="0">
                  <a:pos x="connsiteX7778" y="connsiteY7778"/>
                </a:cxn>
                <a:cxn ang="0">
                  <a:pos x="connsiteX7779" y="connsiteY7779"/>
                </a:cxn>
                <a:cxn ang="0">
                  <a:pos x="connsiteX7780" y="connsiteY7780"/>
                </a:cxn>
                <a:cxn ang="0">
                  <a:pos x="connsiteX7781" y="connsiteY7781"/>
                </a:cxn>
                <a:cxn ang="0">
                  <a:pos x="connsiteX7782" y="connsiteY7782"/>
                </a:cxn>
                <a:cxn ang="0">
                  <a:pos x="connsiteX7783" y="connsiteY7783"/>
                </a:cxn>
                <a:cxn ang="0">
                  <a:pos x="connsiteX7784" y="connsiteY7784"/>
                </a:cxn>
                <a:cxn ang="0">
                  <a:pos x="connsiteX7785" y="connsiteY7785"/>
                </a:cxn>
                <a:cxn ang="0">
                  <a:pos x="connsiteX7786" y="connsiteY7786"/>
                </a:cxn>
                <a:cxn ang="0">
                  <a:pos x="connsiteX7787" y="connsiteY7787"/>
                </a:cxn>
                <a:cxn ang="0">
                  <a:pos x="connsiteX7788" y="connsiteY7788"/>
                </a:cxn>
                <a:cxn ang="0">
                  <a:pos x="connsiteX7789" y="connsiteY7789"/>
                </a:cxn>
                <a:cxn ang="0">
                  <a:pos x="connsiteX7790" y="connsiteY7790"/>
                </a:cxn>
                <a:cxn ang="0">
                  <a:pos x="connsiteX7791" y="connsiteY7791"/>
                </a:cxn>
                <a:cxn ang="0">
                  <a:pos x="connsiteX7792" y="connsiteY7792"/>
                </a:cxn>
                <a:cxn ang="0">
                  <a:pos x="connsiteX7793" y="connsiteY7793"/>
                </a:cxn>
                <a:cxn ang="0">
                  <a:pos x="connsiteX7794" y="connsiteY7794"/>
                </a:cxn>
                <a:cxn ang="0">
                  <a:pos x="connsiteX7795" y="connsiteY7795"/>
                </a:cxn>
                <a:cxn ang="0">
                  <a:pos x="connsiteX7796" y="connsiteY7796"/>
                </a:cxn>
                <a:cxn ang="0">
                  <a:pos x="connsiteX7797" y="connsiteY7797"/>
                </a:cxn>
                <a:cxn ang="0">
                  <a:pos x="connsiteX7798" y="connsiteY7798"/>
                </a:cxn>
                <a:cxn ang="0">
                  <a:pos x="connsiteX7799" y="connsiteY7799"/>
                </a:cxn>
                <a:cxn ang="0">
                  <a:pos x="connsiteX7800" y="connsiteY7800"/>
                </a:cxn>
                <a:cxn ang="0">
                  <a:pos x="connsiteX7801" y="connsiteY7801"/>
                </a:cxn>
                <a:cxn ang="0">
                  <a:pos x="connsiteX7802" y="connsiteY7802"/>
                </a:cxn>
                <a:cxn ang="0">
                  <a:pos x="connsiteX7803" y="connsiteY7803"/>
                </a:cxn>
                <a:cxn ang="0">
                  <a:pos x="connsiteX7804" y="connsiteY7804"/>
                </a:cxn>
                <a:cxn ang="0">
                  <a:pos x="connsiteX7805" y="connsiteY7805"/>
                </a:cxn>
                <a:cxn ang="0">
                  <a:pos x="connsiteX7806" y="connsiteY7806"/>
                </a:cxn>
                <a:cxn ang="0">
                  <a:pos x="connsiteX7807" y="connsiteY7807"/>
                </a:cxn>
                <a:cxn ang="0">
                  <a:pos x="connsiteX7808" y="connsiteY7808"/>
                </a:cxn>
                <a:cxn ang="0">
                  <a:pos x="connsiteX7809" y="connsiteY7809"/>
                </a:cxn>
                <a:cxn ang="0">
                  <a:pos x="connsiteX7810" y="connsiteY7810"/>
                </a:cxn>
                <a:cxn ang="0">
                  <a:pos x="connsiteX7811" y="connsiteY7811"/>
                </a:cxn>
                <a:cxn ang="0">
                  <a:pos x="connsiteX7812" y="connsiteY7812"/>
                </a:cxn>
                <a:cxn ang="0">
                  <a:pos x="connsiteX7813" y="connsiteY7813"/>
                </a:cxn>
                <a:cxn ang="0">
                  <a:pos x="connsiteX7814" y="connsiteY7814"/>
                </a:cxn>
                <a:cxn ang="0">
                  <a:pos x="connsiteX7815" y="connsiteY7815"/>
                </a:cxn>
                <a:cxn ang="0">
                  <a:pos x="connsiteX7816" y="connsiteY7816"/>
                </a:cxn>
                <a:cxn ang="0">
                  <a:pos x="connsiteX7817" y="connsiteY7817"/>
                </a:cxn>
                <a:cxn ang="0">
                  <a:pos x="connsiteX7818" y="connsiteY7818"/>
                </a:cxn>
                <a:cxn ang="0">
                  <a:pos x="connsiteX7819" y="connsiteY7819"/>
                </a:cxn>
                <a:cxn ang="0">
                  <a:pos x="connsiteX7820" y="connsiteY7820"/>
                </a:cxn>
                <a:cxn ang="0">
                  <a:pos x="connsiteX7821" y="connsiteY7821"/>
                </a:cxn>
                <a:cxn ang="0">
                  <a:pos x="connsiteX7822" y="connsiteY7822"/>
                </a:cxn>
                <a:cxn ang="0">
                  <a:pos x="connsiteX7823" y="connsiteY7823"/>
                </a:cxn>
                <a:cxn ang="0">
                  <a:pos x="connsiteX7824" y="connsiteY7824"/>
                </a:cxn>
                <a:cxn ang="0">
                  <a:pos x="connsiteX7825" y="connsiteY7825"/>
                </a:cxn>
                <a:cxn ang="0">
                  <a:pos x="connsiteX7826" y="connsiteY7826"/>
                </a:cxn>
                <a:cxn ang="0">
                  <a:pos x="connsiteX7827" y="connsiteY7827"/>
                </a:cxn>
                <a:cxn ang="0">
                  <a:pos x="connsiteX7828" y="connsiteY7828"/>
                </a:cxn>
                <a:cxn ang="0">
                  <a:pos x="connsiteX7829" y="connsiteY7829"/>
                </a:cxn>
                <a:cxn ang="0">
                  <a:pos x="connsiteX7830" y="connsiteY7830"/>
                </a:cxn>
                <a:cxn ang="0">
                  <a:pos x="connsiteX7831" y="connsiteY7831"/>
                </a:cxn>
                <a:cxn ang="0">
                  <a:pos x="connsiteX7832" y="connsiteY7832"/>
                </a:cxn>
                <a:cxn ang="0">
                  <a:pos x="connsiteX7833" y="connsiteY7833"/>
                </a:cxn>
                <a:cxn ang="0">
                  <a:pos x="connsiteX7834" y="connsiteY7834"/>
                </a:cxn>
                <a:cxn ang="0">
                  <a:pos x="connsiteX7835" y="connsiteY7835"/>
                </a:cxn>
                <a:cxn ang="0">
                  <a:pos x="connsiteX7836" y="connsiteY7836"/>
                </a:cxn>
                <a:cxn ang="0">
                  <a:pos x="connsiteX7837" y="connsiteY7837"/>
                </a:cxn>
                <a:cxn ang="0">
                  <a:pos x="connsiteX7838" y="connsiteY7838"/>
                </a:cxn>
                <a:cxn ang="0">
                  <a:pos x="connsiteX7839" y="connsiteY7839"/>
                </a:cxn>
                <a:cxn ang="0">
                  <a:pos x="connsiteX7840" y="connsiteY7840"/>
                </a:cxn>
                <a:cxn ang="0">
                  <a:pos x="connsiteX7841" y="connsiteY7841"/>
                </a:cxn>
                <a:cxn ang="0">
                  <a:pos x="connsiteX7842" y="connsiteY7842"/>
                </a:cxn>
                <a:cxn ang="0">
                  <a:pos x="connsiteX7843" y="connsiteY7843"/>
                </a:cxn>
                <a:cxn ang="0">
                  <a:pos x="connsiteX7844" y="connsiteY7844"/>
                </a:cxn>
                <a:cxn ang="0">
                  <a:pos x="connsiteX7845" y="connsiteY7845"/>
                </a:cxn>
                <a:cxn ang="0">
                  <a:pos x="connsiteX7846" y="connsiteY7846"/>
                </a:cxn>
                <a:cxn ang="0">
                  <a:pos x="connsiteX7847" y="connsiteY7847"/>
                </a:cxn>
                <a:cxn ang="0">
                  <a:pos x="connsiteX7848" y="connsiteY7848"/>
                </a:cxn>
                <a:cxn ang="0">
                  <a:pos x="connsiteX7849" y="connsiteY7849"/>
                </a:cxn>
                <a:cxn ang="0">
                  <a:pos x="connsiteX7850" y="connsiteY7850"/>
                </a:cxn>
                <a:cxn ang="0">
                  <a:pos x="connsiteX7851" y="connsiteY7851"/>
                </a:cxn>
                <a:cxn ang="0">
                  <a:pos x="connsiteX7852" y="connsiteY7852"/>
                </a:cxn>
                <a:cxn ang="0">
                  <a:pos x="connsiteX7853" y="connsiteY7853"/>
                </a:cxn>
                <a:cxn ang="0">
                  <a:pos x="connsiteX7854" y="connsiteY7854"/>
                </a:cxn>
                <a:cxn ang="0">
                  <a:pos x="connsiteX7855" y="connsiteY7855"/>
                </a:cxn>
                <a:cxn ang="0">
                  <a:pos x="connsiteX7856" y="connsiteY7856"/>
                </a:cxn>
                <a:cxn ang="0">
                  <a:pos x="connsiteX7857" y="connsiteY7857"/>
                </a:cxn>
                <a:cxn ang="0">
                  <a:pos x="connsiteX7858" y="connsiteY7858"/>
                </a:cxn>
                <a:cxn ang="0">
                  <a:pos x="connsiteX7859" y="connsiteY7859"/>
                </a:cxn>
                <a:cxn ang="0">
                  <a:pos x="connsiteX7860" y="connsiteY7860"/>
                </a:cxn>
                <a:cxn ang="0">
                  <a:pos x="connsiteX7861" y="connsiteY7861"/>
                </a:cxn>
                <a:cxn ang="0">
                  <a:pos x="connsiteX7862" y="connsiteY7862"/>
                </a:cxn>
                <a:cxn ang="0">
                  <a:pos x="connsiteX7863" y="connsiteY7863"/>
                </a:cxn>
                <a:cxn ang="0">
                  <a:pos x="connsiteX7864" y="connsiteY7864"/>
                </a:cxn>
                <a:cxn ang="0">
                  <a:pos x="connsiteX7865" y="connsiteY7865"/>
                </a:cxn>
                <a:cxn ang="0">
                  <a:pos x="connsiteX7866" y="connsiteY7866"/>
                </a:cxn>
                <a:cxn ang="0">
                  <a:pos x="connsiteX7867" y="connsiteY7867"/>
                </a:cxn>
                <a:cxn ang="0">
                  <a:pos x="connsiteX7868" y="connsiteY7868"/>
                </a:cxn>
                <a:cxn ang="0">
                  <a:pos x="connsiteX7869" y="connsiteY7869"/>
                </a:cxn>
                <a:cxn ang="0">
                  <a:pos x="connsiteX7870" y="connsiteY7870"/>
                </a:cxn>
                <a:cxn ang="0">
                  <a:pos x="connsiteX7871" y="connsiteY7871"/>
                </a:cxn>
                <a:cxn ang="0">
                  <a:pos x="connsiteX7872" y="connsiteY7872"/>
                </a:cxn>
                <a:cxn ang="0">
                  <a:pos x="connsiteX7873" y="connsiteY7873"/>
                </a:cxn>
                <a:cxn ang="0">
                  <a:pos x="connsiteX7874" y="connsiteY7874"/>
                </a:cxn>
                <a:cxn ang="0">
                  <a:pos x="connsiteX7875" y="connsiteY7875"/>
                </a:cxn>
                <a:cxn ang="0">
                  <a:pos x="connsiteX7876" y="connsiteY7876"/>
                </a:cxn>
                <a:cxn ang="0">
                  <a:pos x="connsiteX7877" y="connsiteY7877"/>
                </a:cxn>
                <a:cxn ang="0">
                  <a:pos x="connsiteX7878" y="connsiteY7878"/>
                </a:cxn>
                <a:cxn ang="0">
                  <a:pos x="connsiteX7879" y="connsiteY7879"/>
                </a:cxn>
                <a:cxn ang="0">
                  <a:pos x="connsiteX7880" y="connsiteY7880"/>
                </a:cxn>
                <a:cxn ang="0">
                  <a:pos x="connsiteX7881" y="connsiteY7881"/>
                </a:cxn>
                <a:cxn ang="0">
                  <a:pos x="connsiteX7882" y="connsiteY7882"/>
                </a:cxn>
                <a:cxn ang="0">
                  <a:pos x="connsiteX7883" y="connsiteY7883"/>
                </a:cxn>
                <a:cxn ang="0">
                  <a:pos x="connsiteX7884" y="connsiteY7884"/>
                </a:cxn>
                <a:cxn ang="0">
                  <a:pos x="connsiteX7885" y="connsiteY7885"/>
                </a:cxn>
                <a:cxn ang="0">
                  <a:pos x="connsiteX7886" y="connsiteY7886"/>
                </a:cxn>
                <a:cxn ang="0">
                  <a:pos x="connsiteX7887" y="connsiteY7887"/>
                </a:cxn>
                <a:cxn ang="0">
                  <a:pos x="connsiteX7888" y="connsiteY7888"/>
                </a:cxn>
                <a:cxn ang="0">
                  <a:pos x="connsiteX7889" y="connsiteY7889"/>
                </a:cxn>
                <a:cxn ang="0">
                  <a:pos x="connsiteX7890" y="connsiteY7890"/>
                </a:cxn>
                <a:cxn ang="0">
                  <a:pos x="connsiteX7891" y="connsiteY7891"/>
                </a:cxn>
                <a:cxn ang="0">
                  <a:pos x="connsiteX7892" y="connsiteY7892"/>
                </a:cxn>
                <a:cxn ang="0">
                  <a:pos x="connsiteX7893" y="connsiteY7893"/>
                </a:cxn>
                <a:cxn ang="0">
                  <a:pos x="connsiteX7894" y="connsiteY7894"/>
                </a:cxn>
                <a:cxn ang="0">
                  <a:pos x="connsiteX7895" y="connsiteY7895"/>
                </a:cxn>
                <a:cxn ang="0">
                  <a:pos x="connsiteX7896" y="connsiteY7896"/>
                </a:cxn>
                <a:cxn ang="0">
                  <a:pos x="connsiteX7897" y="connsiteY7897"/>
                </a:cxn>
                <a:cxn ang="0">
                  <a:pos x="connsiteX7898" y="connsiteY7898"/>
                </a:cxn>
                <a:cxn ang="0">
                  <a:pos x="connsiteX7899" y="connsiteY7899"/>
                </a:cxn>
                <a:cxn ang="0">
                  <a:pos x="connsiteX7900" y="connsiteY7900"/>
                </a:cxn>
                <a:cxn ang="0">
                  <a:pos x="connsiteX7901" y="connsiteY7901"/>
                </a:cxn>
                <a:cxn ang="0">
                  <a:pos x="connsiteX7902" y="connsiteY7902"/>
                </a:cxn>
                <a:cxn ang="0">
                  <a:pos x="connsiteX7903" y="connsiteY7903"/>
                </a:cxn>
                <a:cxn ang="0">
                  <a:pos x="connsiteX7904" y="connsiteY7904"/>
                </a:cxn>
                <a:cxn ang="0">
                  <a:pos x="connsiteX7905" y="connsiteY7905"/>
                </a:cxn>
                <a:cxn ang="0">
                  <a:pos x="connsiteX7906" y="connsiteY7906"/>
                </a:cxn>
                <a:cxn ang="0">
                  <a:pos x="connsiteX7907" y="connsiteY7907"/>
                </a:cxn>
                <a:cxn ang="0">
                  <a:pos x="connsiteX7908" y="connsiteY7908"/>
                </a:cxn>
                <a:cxn ang="0">
                  <a:pos x="connsiteX7909" y="connsiteY7909"/>
                </a:cxn>
                <a:cxn ang="0">
                  <a:pos x="connsiteX7910" y="connsiteY7910"/>
                </a:cxn>
                <a:cxn ang="0">
                  <a:pos x="connsiteX7911" y="connsiteY7911"/>
                </a:cxn>
                <a:cxn ang="0">
                  <a:pos x="connsiteX7912" y="connsiteY7912"/>
                </a:cxn>
                <a:cxn ang="0">
                  <a:pos x="connsiteX7913" y="connsiteY7913"/>
                </a:cxn>
                <a:cxn ang="0">
                  <a:pos x="connsiteX7914" y="connsiteY7914"/>
                </a:cxn>
                <a:cxn ang="0">
                  <a:pos x="connsiteX7915" y="connsiteY7915"/>
                </a:cxn>
                <a:cxn ang="0">
                  <a:pos x="connsiteX7916" y="connsiteY7916"/>
                </a:cxn>
                <a:cxn ang="0">
                  <a:pos x="connsiteX7917" y="connsiteY7917"/>
                </a:cxn>
                <a:cxn ang="0">
                  <a:pos x="connsiteX7918" y="connsiteY7918"/>
                </a:cxn>
                <a:cxn ang="0">
                  <a:pos x="connsiteX7919" y="connsiteY7919"/>
                </a:cxn>
                <a:cxn ang="0">
                  <a:pos x="connsiteX7920" y="connsiteY7920"/>
                </a:cxn>
                <a:cxn ang="0">
                  <a:pos x="connsiteX7921" y="connsiteY7921"/>
                </a:cxn>
                <a:cxn ang="0">
                  <a:pos x="connsiteX7922" y="connsiteY7922"/>
                </a:cxn>
                <a:cxn ang="0">
                  <a:pos x="connsiteX7923" y="connsiteY7923"/>
                </a:cxn>
                <a:cxn ang="0">
                  <a:pos x="connsiteX7924" y="connsiteY7924"/>
                </a:cxn>
                <a:cxn ang="0">
                  <a:pos x="connsiteX7925" y="connsiteY7925"/>
                </a:cxn>
                <a:cxn ang="0">
                  <a:pos x="connsiteX7926" y="connsiteY7926"/>
                </a:cxn>
                <a:cxn ang="0">
                  <a:pos x="connsiteX7927" y="connsiteY7927"/>
                </a:cxn>
                <a:cxn ang="0">
                  <a:pos x="connsiteX7928" y="connsiteY7928"/>
                </a:cxn>
                <a:cxn ang="0">
                  <a:pos x="connsiteX7929" y="connsiteY7929"/>
                </a:cxn>
                <a:cxn ang="0">
                  <a:pos x="connsiteX7930" y="connsiteY7930"/>
                </a:cxn>
                <a:cxn ang="0">
                  <a:pos x="connsiteX7931" y="connsiteY7931"/>
                </a:cxn>
                <a:cxn ang="0">
                  <a:pos x="connsiteX7932" y="connsiteY7932"/>
                </a:cxn>
                <a:cxn ang="0">
                  <a:pos x="connsiteX7933" y="connsiteY7933"/>
                </a:cxn>
                <a:cxn ang="0">
                  <a:pos x="connsiteX7934" y="connsiteY7934"/>
                </a:cxn>
                <a:cxn ang="0">
                  <a:pos x="connsiteX7935" y="connsiteY7935"/>
                </a:cxn>
                <a:cxn ang="0">
                  <a:pos x="connsiteX7936" y="connsiteY7936"/>
                </a:cxn>
                <a:cxn ang="0">
                  <a:pos x="connsiteX7937" y="connsiteY7937"/>
                </a:cxn>
                <a:cxn ang="0">
                  <a:pos x="connsiteX7938" y="connsiteY7938"/>
                </a:cxn>
                <a:cxn ang="0">
                  <a:pos x="connsiteX7939" y="connsiteY7939"/>
                </a:cxn>
                <a:cxn ang="0">
                  <a:pos x="connsiteX7940" y="connsiteY7940"/>
                </a:cxn>
                <a:cxn ang="0">
                  <a:pos x="connsiteX7941" y="connsiteY7941"/>
                </a:cxn>
                <a:cxn ang="0">
                  <a:pos x="connsiteX7942" y="connsiteY7942"/>
                </a:cxn>
                <a:cxn ang="0">
                  <a:pos x="connsiteX7943" y="connsiteY7943"/>
                </a:cxn>
                <a:cxn ang="0">
                  <a:pos x="connsiteX7944" y="connsiteY7944"/>
                </a:cxn>
                <a:cxn ang="0">
                  <a:pos x="connsiteX7945" y="connsiteY7945"/>
                </a:cxn>
                <a:cxn ang="0">
                  <a:pos x="connsiteX7946" y="connsiteY7946"/>
                </a:cxn>
                <a:cxn ang="0">
                  <a:pos x="connsiteX7947" y="connsiteY7947"/>
                </a:cxn>
                <a:cxn ang="0">
                  <a:pos x="connsiteX7948" y="connsiteY7948"/>
                </a:cxn>
                <a:cxn ang="0">
                  <a:pos x="connsiteX7949" y="connsiteY7949"/>
                </a:cxn>
                <a:cxn ang="0">
                  <a:pos x="connsiteX7950" y="connsiteY7950"/>
                </a:cxn>
                <a:cxn ang="0">
                  <a:pos x="connsiteX7951" y="connsiteY7951"/>
                </a:cxn>
                <a:cxn ang="0">
                  <a:pos x="connsiteX7952" y="connsiteY7952"/>
                </a:cxn>
                <a:cxn ang="0">
                  <a:pos x="connsiteX7953" y="connsiteY7953"/>
                </a:cxn>
                <a:cxn ang="0">
                  <a:pos x="connsiteX7954" y="connsiteY7954"/>
                </a:cxn>
                <a:cxn ang="0">
                  <a:pos x="connsiteX7955" y="connsiteY7955"/>
                </a:cxn>
                <a:cxn ang="0">
                  <a:pos x="connsiteX7956" y="connsiteY7956"/>
                </a:cxn>
                <a:cxn ang="0">
                  <a:pos x="connsiteX7957" y="connsiteY7957"/>
                </a:cxn>
                <a:cxn ang="0">
                  <a:pos x="connsiteX7958" y="connsiteY7958"/>
                </a:cxn>
                <a:cxn ang="0">
                  <a:pos x="connsiteX7959" y="connsiteY7959"/>
                </a:cxn>
                <a:cxn ang="0">
                  <a:pos x="connsiteX7960" y="connsiteY7960"/>
                </a:cxn>
                <a:cxn ang="0">
                  <a:pos x="connsiteX7961" y="connsiteY7961"/>
                </a:cxn>
                <a:cxn ang="0">
                  <a:pos x="connsiteX7962" y="connsiteY7962"/>
                </a:cxn>
                <a:cxn ang="0">
                  <a:pos x="connsiteX7963" y="connsiteY7963"/>
                </a:cxn>
                <a:cxn ang="0">
                  <a:pos x="connsiteX7964" y="connsiteY7964"/>
                </a:cxn>
                <a:cxn ang="0">
                  <a:pos x="connsiteX7965" y="connsiteY7965"/>
                </a:cxn>
                <a:cxn ang="0">
                  <a:pos x="connsiteX7966" y="connsiteY7966"/>
                </a:cxn>
                <a:cxn ang="0">
                  <a:pos x="connsiteX7967" y="connsiteY7967"/>
                </a:cxn>
                <a:cxn ang="0">
                  <a:pos x="connsiteX7968" y="connsiteY7968"/>
                </a:cxn>
                <a:cxn ang="0">
                  <a:pos x="connsiteX7969" y="connsiteY7969"/>
                </a:cxn>
                <a:cxn ang="0">
                  <a:pos x="connsiteX7970" y="connsiteY7970"/>
                </a:cxn>
                <a:cxn ang="0">
                  <a:pos x="connsiteX7971" y="connsiteY7971"/>
                </a:cxn>
                <a:cxn ang="0">
                  <a:pos x="connsiteX7972" y="connsiteY7972"/>
                </a:cxn>
                <a:cxn ang="0">
                  <a:pos x="connsiteX7973" y="connsiteY7973"/>
                </a:cxn>
                <a:cxn ang="0">
                  <a:pos x="connsiteX7974" y="connsiteY7974"/>
                </a:cxn>
                <a:cxn ang="0">
                  <a:pos x="connsiteX7975" y="connsiteY7975"/>
                </a:cxn>
                <a:cxn ang="0">
                  <a:pos x="connsiteX7976" y="connsiteY7976"/>
                </a:cxn>
                <a:cxn ang="0">
                  <a:pos x="connsiteX7977" y="connsiteY7977"/>
                </a:cxn>
                <a:cxn ang="0">
                  <a:pos x="connsiteX7978" y="connsiteY7978"/>
                </a:cxn>
                <a:cxn ang="0">
                  <a:pos x="connsiteX7979" y="connsiteY7979"/>
                </a:cxn>
                <a:cxn ang="0">
                  <a:pos x="connsiteX7980" y="connsiteY7980"/>
                </a:cxn>
                <a:cxn ang="0">
                  <a:pos x="connsiteX7981" y="connsiteY7981"/>
                </a:cxn>
                <a:cxn ang="0">
                  <a:pos x="connsiteX7982" y="connsiteY7982"/>
                </a:cxn>
                <a:cxn ang="0">
                  <a:pos x="connsiteX7983" y="connsiteY7983"/>
                </a:cxn>
                <a:cxn ang="0">
                  <a:pos x="connsiteX7984" y="connsiteY7984"/>
                </a:cxn>
                <a:cxn ang="0">
                  <a:pos x="connsiteX7985" y="connsiteY7985"/>
                </a:cxn>
                <a:cxn ang="0">
                  <a:pos x="connsiteX7986" y="connsiteY7986"/>
                </a:cxn>
                <a:cxn ang="0">
                  <a:pos x="connsiteX7987" y="connsiteY7987"/>
                </a:cxn>
                <a:cxn ang="0">
                  <a:pos x="connsiteX7988" y="connsiteY7988"/>
                </a:cxn>
                <a:cxn ang="0">
                  <a:pos x="connsiteX7989" y="connsiteY7989"/>
                </a:cxn>
                <a:cxn ang="0">
                  <a:pos x="connsiteX7990" y="connsiteY7990"/>
                </a:cxn>
                <a:cxn ang="0">
                  <a:pos x="connsiteX7991" y="connsiteY7991"/>
                </a:cxn>
                <a:cxn ang="0">
                  <a:pos x="connsiteX7992" y="connsiteY7992"/>
                </a:cxn>
                <a:cxn ang="0">
                  <a:pos x="connsiteX7993" y="connsiteY7993"/>
                </a:cxn>
                <a:cxn ang="0">
                  <a:pos x="connsiteX7994" y="connsiteY7994"/>
                </a:cxn>
                <a:cxn ang="0">
                  <a:pos x="connsiteX7995" y="connsiteY7995"/>
                </a:cxn>
                <a:cxn ang="0">
                  <a:pos x="connsiteX7996" y="connsiteY7996"/>
                </a:cxn>
                <a:cxn ang="0">
                  <a:pos x="connsiteX7997" y="connsiteY7997"/>
                </a:cxn>
                <a:cxn ang="0">
                  <a:pos x="connsiteX7998" y="connsiteY7998"/>
                </a:cxn>
                <a:cxn ang="0">
                  <a:pos x="connsiteX7999" y="connsiteY7999"/>
                </a:cxn>
                <a:cxn ang="0">
                  <a:pos x="connsiteX8000" y="connsiteY8000"/>
                </a:cxn>
                <a:cxn ang="0">
                  <a:pos x="connsiteX8001" y="connsiteY8001"/>
                </a:cxn>
                <a:cxn ang="0">
                  <a:pos x="connsiteX8002" y="connsiteY8002"/>
                </a:cxn>
                <a:cxn ang="0">
                  <a:pos x="connsiteX8003" y="connsiteY8003"/>
                </a:cxn>
                <a:cxn ang="0">
                  <a:pos x="connsiteX8004" y="connsiteY8004"/>
                </a:cxn>
                <a:cxn ang="0">
                  <a:pos x="connsiteX8005" y="connsiteY8005"/>
                </a:cxn>
                <a:cxn ang="0">
                  <a:pos x="connsiteX8006" y="connsiteY8006"/>
                </a:cxn>
                <a:cxn ang="0">
                  <a:pos x="connsiteX8007" y="connsiteY8007"/>
                </a:cxn>
                <a:cxn ang="0">
                  <a:pos x="connsiteX8008" y="connsiteY8008"/>
                </a:cxn>
                <a:cxn ang="0">
                  <a:pos x="connsiteX8009" y="connsiteY8009"/>
                </a:cxn>
                <a:cxn ang="0">
                  <a:pos x="connsiteX8010" y="connsiteY8010"/>
                </a:cxn>
                <a:cxn ang="0">
                  <a:pos x="connsiteX8011" y="connsiteY8011"/>
                </a:cxn>
                <a:cxn ang="0">
                  <a:pos x="connsiteX8012" y="connsiteY8012"/>
                </a:cxn>
                <a:cxn ang="0">
                  <a:pos x="connsiteX8013" y="connsiteY8013"/>
                </a:cxn>
                <a:cxn ang="0">
                  <a:pos x="connsiteX8014" y="connsiteY8014"/>
                </a:cxn>
                <a:cxn ang="0">
                  <a:pos x="connsiteX8015" y="connsiteY8015"/>
                </a:cxn>
                <a:cxn ang="0">
                  <a:pos x="connsiteX8016" y="connsiteY8016"/>
                </a:cxn>
                <a:cxn ang="0">
                  <a:pos x="connsiteX8017" y="connsiteY8017"/>
                </a:cxn>
                <a:cxn ang="0">
                  <a:pos x="connsiteX8018" y="connsiteY8018"/>
                </a:cxn>
                <a:cxn ang="0">
                  <a:pos x="connsiteX8019" y="connsiteY8019"/>
                </a:cxn>
                <a:cxn ang="0">
                  <a:pos x="connsiteX8020" y="connsiteY8020"/>
                </a:cxn>
                <a:cxn ang="0">
                  <a:pos x="connsiteX8021" y="connsiteY8021"/>
                </a:cxn>
                <a:cxn ang="0">
                  <a:pos x="connsiteX8022" y="connsiteY8022"/>
                </a:cxn>
                <a:cxn ang="0">
                  <a:pos x="connsiteX8023" y="connsiteY8023"/>
                </a:cxn>
                <a:cxn ang="0">
                  <a:pos x="connsiteX8024" y="connsiteY8024"/>
                </a:cxn>
                <a:cxn ang="0">
                  <a:pos x="connsiteX8025" y="connsiteY8025"/>
                </a:cxn>
                <a:cxn ang="0">
                  <a:pos x="connsiteX8026" y="connsiteY8026"/>
                </a:cxn>
                <a:cxn ang="0">
                  <a:pos x="connsiteX8027" y="connsiteY8027"/>
                </a:cxn>
                <a:cxn ang="0">
                  <a:pos x="connsiteX8028" y="connsiteY8028"/>
                </a:cxn>
                <a:cxn ang="0">
                  <a:pos x="connsiteX8029" y="connsiteY8029"/>
                </a:cxn>
                <a:cxn ang="0">
                  <a:pos x="connsiteX8030" y="connsiteY8030"/>
                </a:cxn>
                <a:cxn ang="0">
                  <a:pos x="connsiteX8031" y="connsiteY8031"/>
                </a:cxn>
                <a:cxn ang="0">
                  <a:pos x="connsiteX8032" y="connsiteY8032"/>
                </a:cxn>
                <a:cxn ang="0">
                  <a:pos x="connsiteX8033" y="connsiteY8033"/>
                </a:cxn>
                <a:cxn ang="0">
                  <a:pos x="connsiteX8034" y="connsiteY8034"/>
                </a:cxn>
                <a:cxn ang="0">
                  <a:pos x="connsiteX8035" y="connsiteY8035"/>
                </a:cxn>
                <a:cxn ang="0">
                  <a:pos x="connsiteX8036" y="connsiteY8036"/>
                </a:cxn>
                <a:cxn ang="0">
                  <a:pos x="connsiteX8037" y="connsiteY8037"/>
                </a:cxn>
                <a:cxn ang="0">
                  <a:pos x="connsiteX8038" y="connsiteY8038"/>
                </a:cxn>
                <a:cxn ang="0">
                  <a:pos x="connsiteX8039" y="connsiteY8039"/>
                </a:cxn>
                <a:cxn ang="0">
                  <a:pos x="connsiteX8040" y="connsiteY8040"/>
                </a:cxn>
                <a:cxn ang="0">
                  <a:pos x="connsiteX8041" y="connsiteY8041"/>
                </a:cxn>
                <a:cxn ang="0">
                  <a:pos x="connsiteX8042" y="connsiteY8042"/>
                </a:cxn>
                <a:cxn ang="0">
                  <a:pos x="connsiteX8043" y="connsiteY8043"/>
                </a:cxn>
                <a:cxn ang="0">
                  <a:pos x="connsiteX8044" y="connsiteY8044"/>
                </a:cxn>
                <a:cxn ang="0">
                  <a:pos x="connsiteX8045" y="connsiteY8045"/>
                </a:cxn>
                <a:cxn ang="0">
                  <a:pos x="connsiteX8046" y="connsiteY8046"/>
                </a:cxn>
                <a:cxn ang="0">
                  <a:pos x="connsiteX8047" y="connsiteY8047"/>
                </a:cxn>
                <a:cxn ang="0">
                  <a:pos x="connsiteX8048" y="connsiteY8048"/>
                </a:cxn>
                <a:cxn ang="0">
                  <a:pos x="connsiteX8049" y="connsiteY8049"/>
                </a:cxn>
                <a:cxn ang="0">
                  <a:pos x="connsiteX8050" y="connsiteY8050"/>
                </a:cxn>
                <a:cxn ang="0">
                  <a:pos x="connsiteX8051" y="connsiteY8051"/>
                </a:cxn>
                <a:cxn ang="0">
                  <a:pos x="connsiteX8052" y="connsiteY8052"/>
                </a:cxn>
                <a:cxn ang="0">
                  <a:pos x="connsiteX8053" y="connsiteY8053"/>
                </a:cxn>
                <a:cxn ang="0">
                  <a:pos x="connsiteX8054" y="connsiteY8054"/>
                </a:cxn>
                <a:cxn ang="0">
                  <a:pos x="connsiteX8055" y="connsiteY8055"/>
                </a:cxn>
                <a:cxn ang="0">
                  <a:pos x="connsiteX8056" y="connsiteY8056"/>
                </a:cxn>
                <a:cxn ang="0">
                  <a:pos x="connsiteX8057" y="connsiteY8057"/>
                </a:cxn>
                <a:cxn ang="0">
                  <a:pos x="connsiteX8058" y="connsiteY8058"/>
                </a:cxn>
                <a:cxn ang="0">
                  <a:pos x="connsiteX8059" y="connsiteY8059"/>
                </a:cxn>
                <a:cxn ang="0">
                  <a:pos x="connsiteX8060" y="connsiteY8060"/>
                </a:cxn>
                <a:cxn ang="0">
                  <a:pos x="connsiteX8061" y="connsiteY8061"/>
                </a:cxn>
                <a:cxn ang="0">
                  <a:pos x="connsiteX8062" y="connsiteY8062"/>
                </a:cxn>
                <a:cxn ang="0">
                  <a:pos x="connsiteX8063" y="connsiteY8063"/>
                </a:cxn>
                <a:cxn ang="0">
                  <a:pos x="connsiteX8064" y="connsiteY8064"/>
                </a:cxn>
                <a:cxn ang="0">
                  <a:pos x="connsiteX8065" y="connsiteY8065"/>
                </a:cxn>
                <a:cxn ang="0">
                  <a:pos x="connsiteX8066" y="connsiteY8066"/>
                </a:cxn>
                <a:cxn ang="0">
                  <a:pos x="connsiteX8067" y="connsiteY8067"/>
                </a:cxn>
                <a:cxn ang="0">
                  <a:pos x="connsiteX8068" y="connsiteY8068"/>
                </a:cxn>
                <a:cxn ang="0">
                  <a:pos x="connsiteX8069" y="connsiteY8069"/>
                </a:cxn>
                <a:cxn ang="0">
                  <a:pos x="connsiteX8070" y="connsiteY8070"/>
                </a:cxn>
                <a:cxn ang="0">
                  <a:pos x="connsiteX8071" y="connsiteY8071"/>
                </a:cxn>
                <a:cxn ang="0">
                  <a:pos x="connsiteX8072" y="connsiteY8072"/>
                </a:cxn>
                <a:cxn ang="0">
                  <a:pos x="connsiteX8073" y="connsiteY8073"/>
                </a:cxn>
                <a:cxn ang="0">
                  <a:pos x="connsiteX8074" y="connsiteY8074"/>
                </a:cxn>
                <a:cxn ang="0">
                  <a:pos x="connsiteX8075" y="connsiteY8075"/>
                </a:cxn>
                <a:cxn ang="0">
                  <a:pos x="connsiteX8076" y="connsiteY8076"/>
                </a:cxn>
                <a:cxn ang="0">
                  <a:pos x="connsiteX8077" y="connsiteY8077"/>
                </a:cxn>
                <a:cxn ang="0">
                  <a:pos x="connsiteX8078" y="connsiteY8078"/>
                </a:cxn>
                <a:cxn ang="0">
                  <a:pos x="connsiteX8079" y="connsiteY8079"/>
                </a:cxn>
                <a:cxn ang="0">
                  <a:pos x="connsiteX8080" y="connsiteY8080"/>
                </a:cxn>
                <a:cxn ang="0">
                  <a:pos x="connsiteX8081" y="connsiteY8081"/>
                </a:cxn>
                <a:cxn ang="0">
                  <a:pos x="connsiteX8082" y="connsiteY8082"/>
                </a:cxn>
                <a:cxn ang="0">
                  <a:pos x="connsiteX8083" y="connsiteY8083"/>
                </a:cxn>
                <a:cxn ang="0">
                  <a:pos x="connsiteX8084" y="connsiteY8084"/>
                </a:cxn>
                <a:cxn ang="0">
                  <a:pos x="connsiteX8085" y="connsiteY8085"/>
                </a:cxn>
                <a:cxn ang="0">
                  <a:pos x="connsiteX8086" y="connsiteY8086"/>
                </a:cxn>
                <a:cxn ang="0">
                  <a:pos x="connsiteX8087" y="connsiteY8087"/>
                </a:cxn>
                <a:cxn ang="0">
                  <a:pos x="connsiteX8088" y="connsiteY8088"/>
                </a:cxn>
                <a:cxn ang="0">
                  <a:pos x="connsiteX8089" y="connsiteY8089"/>
                </a:cxn>
                <a:cxn ang="0">
                  <a:pos x="connsiteX8090" y="connsiteY8090"/>
                </a:cxn>
                <a:cxn ang="0">
                  <a:pos x="connsiteX8091" y="connsiteY8091"/>
                </a:cxn>
                <a:cxn ang="0">
                  <a:pos x="connsiteX8092" y="connsiteY8092"/>
                </a:cxn>
                <a:cxn ang="0">
                  <a:pos x="connsiteX8093" y="connsiteY8093"/>
                </a:cxn>
                <a:cxn ang="0">
                  <a:pos x="connsiteX8094" y="connsiteY8094"/>
                </a:cxn>
                <a:cxn ang="0">
                  <a:pos x="connsiteX8095" y="connsiteY8095"/>
                </a:cxn>
                <a:cxn ang="0">
                  <a:pos x="connsiteX8096" y="connsiteY8096"/>
                </a:cxn>
                <a:cxn ang="0">
                  <a:pos x="connsiteX8097" y="connsiteY8097"/>
                </a:cxn>
                <a:cxn ang="0">
                  <a:pos x="connsiteX8098" y="connsiteY8098"/>
                </a:cxn>
                <a:cxn ang="0">
                  <a:pos x="connsiteX8099" y="connsiteY8099"/>
                </a:cxn>
                <a:cxn ang="0">
                  <a:pos x="connsiteX8100" y="connsiteY8100"/>
                </a:cxn>
                <a:cxn ang="0">
                  <a:pos x="connsiteX8101" y="connsiteY8101"/>
                </a:cxn>
                <a:cxn ang="0">
                  <a:pos x="connsiteX8102" y="connsiteY8102"/>
                </a:cxn>
                <a:cxn ang="0">
                  <a:pos x="connsiteX8103" y="connsiteY8103"/>
                </a:cxn>
                <a:cxn ang="0">
                  <a:pos x="connsiteX8104" y="connsiteY8104"/>
                </a:cxn>
                <a:cxn ang="0">
                  <a:pos x="connsiteX8105" y="connsiteY8105"/>
                </a:cxn>
                <a:cxn ang="0">
                  <a:pos x="connsiteX8106" y="connsiteY8106"/>
                </a:cxn>
                <a:cxn ang="0">
                  <a:pos x="connsiteX8107" y="connsiteY8107"/>
                </a:cxn>
                <a:cxn ang="0">
                  <a:pos x="connsiteX8108" y="connsiteY8108"/>
                </a:cxn>
                <a:cxn ang="0">
                  <a:pos x="connsiteX8109" y="connsiteY8109"/>
                </a:cxn>
                <a:cxn ang="0">
                  <a:pos x="connsiteX8110" y="connsiteY8110"/>
                </a:cxn>
                <a:cxn ang="0">
                  <a:pos x="connsiteX8111" y="connsiteY8111"/>
                </a:cxn>
                <a:cxn ang="0">
                  <a:pos x="connsiteX8112" y="connsiteY8112"/>
                </a:cxn>
                <a:cxn ang="0">
                  <a:pos x="connsiteX8113" y="connsiteY8113"/>
                </a:cxn>
                <a:cxn ang="0">
                  <a:pos x="connsiteX8114" y="connsiteY8114"/>
                </a:cxn>
                <a:cxn ang="0">
                  <a:pos x="connsiteX8115" y="connsiteY8115"/>
                </a:cxn>
                <a:cxn ang="0">
                  <a:pos x="connsiteX8116" y="connsiteY8116"/>
                </a:cxn>
                <a:cxn ang="0">
                  <a:pos x="connsiteX8117" y="connsiteY8117"/>
                </a:cxn>
                <a:cxn ang="0">
                  <a:pos x="connsiteX8118" y="connsiteY8118"/>
                </a:cxn>
                <a:cxn ang="0">
                  <a:pos x="connsiteX8119" y="connsiteY8119"/>
                </a:cxn>
                <a:cxn ang="0">
                  <a:pos x="connsiteX8120" y="connsiteY8120"/>
                </a:cxn>
                <a:cxn ang="0">
                  <a:pos x="connsiteX8121" y="connsiteY8121"/>
                </a:cxn>
                <a:cxn ang="0">
                  <a:pos x="connsiteX8122" y="connsiteY8122"/>
                </a:cxn>
                <a:cxn ang="0">
                  <a:pos x="connsiteX8123" y="connsiteY8123"/>
                </a:cxn>
                <a:cxn ang="0">
                  <a:pos x="connsiteX8124" y="connsiteY8124"/>
                </a:cxn>
                <a:cxn ang="0">
                  <a:pos x="connsiteX8125" y="connsiteY8125"/>
                </a:cxn>
                <a:cxn ang="0">
                  <a:pos x="connsiteX8126" y="connsiteY8126"/>
                </a:cxn>
                <a:cxn ang="0">
                  <a:pos x="connsiteX8127" y="connsiteY8127"/>
                </a:cxn>
                <a:cxn ang="0">
                  <a:pos x="connsiteX8128" y="connsiteY8128"/>
                </a:cxn>
                <a:cxn ang="0">
                  <a:pos x="connsiteX8129" y="connsiteY8129"/>
                </a:cxn>
                <a:cxn ang="0">
                  <a:pos x="connsiteX8130" y="connsiteY8130"/>
                </a:cxn>
                <a:cxn ang="0">
                  <a:pos x="connsiteX8131" y="connsiteY8131"/>
                </a:cxn>
                <a:cxn ang="0">
                  <a:pos x="connsiteX8132" y="connsiteY8132"/>
                </a:cxn>
                <a:cxn ang="0">
                  <a:pos x="connsiteX8133" y="connsiteY8133"/>
                </a:cxn>
                <a:cxn ang="0">
                  <a:pos x="connsiteX8134" y="connsiteY8134"/>
                </a:cxn>
                <a:cxn ang="0">
                  <a:pos x="connsiteX8135" y="connsiteY8135"/>
                </a:cxn>
                <a:cxn ang="0">
                  <a:pos x="connsiteX8136" y="connsiteY8136"/>
                </a:cxn>
                <a:cxn ang="0">
                  <a:pos x="connsiteX8137" y="connsiteY8137"/>
                </a:cxn>
                <a:cxn ang="0">
                  <a:pos x="connsiteX8138" y="connsiteY8138"/>
                </a:cxn>
                <a:cxn ang="0">
                  <a:pos x="connsiteX8139" y="connsiteY8139"/>
                </a:cxn>
                <a:cxn ang="0">
                  <a:pos x="connsiteX8140" y="connsiteY8140"/>
                </a:cxn>
                <a:cxn ang="0">
                  <a:pos x="connsiteX8141" y="connsiteY8141"/>
                </a:cxn>
                <a:cxn ang="0">
                  <a:pos x="connsiteX8142" y="connsiteY8142"/>
                </a:cxn>
                <a:cxn ang="0">
                  <a:pos x="connsiteX8143" y="connsiteY8143"/>
                </a:cxn>
                <a:cxn ang="0">
                  <a:pos x="connsiteX8144" y="connsiteY8144"/>
                </a:cxn>
                <a:cxn ang="0">
                  <a:pos x="connsiteX8145" y="connsiteY8145"/>
                </a:cxn>
                <a:cxn ang="0">
                  <a:pos x="connsiteX8146" y="connsiteY8146"/>
                </a:cxn>
                <a:cxn ang="0">
                  <a:pos x="connsiteX8147" y="connsiteY8147"/>
                </a:cxn>
                <a:cxn ang="0">
                  <a:pos x="connsiteX8148" y="connsiteY8148"/>
                </a:cxn>
                <a:cxn ang="0">
                  <a:pos x="connsiteX8149" y="connsiteY8149"/>
                </a:cxn>
                <a:cxn ang="0">
                  <a:pos x="connsiteX8150" y="connsiteY8150"/>
                </a:cxn>
                <a:cxn ang="0">
                  <a:pos x="connsiteX8151" y="connsiteY8151"/>
                </a:cxn>
                <a:cxn ang="0">
                  <a:pos x="connsiteX8152" y="connsiteY8152"/>
                </a:cxn>
                <a:cxn ang="0">
                  <a:pos x="connsiteX8153" y="connsiteY8153"/>
                </a:cxn>
                <a:cxn ang="0">
                  <a:pos x="connsiteX8154" y="connsiteY8154"/>
                </a:cxn>
                <a:cxn ang="0">
                  <a:pos x="connsiteX8155" y="connsiteY8155"/>
                </a:cxn>
                <a:cxn ang="0">
                  <a:pos x="connsiteX8156" y="connsiteY8156"/>
                </a:cxn>
                <a:cxn ang="0">
                  <a:pos x="connsiteX8157" y="connsiteY8157"/>
                </a:cxn>
                <a:cxn ang="0">
                  <a:pos x="connsiteX8158" y="connsiteY8158"/>
                </a:cxn>
                <a:cxn ang="0">
                  <a:pos x="connsiteX8159" y="connsiteY8159"/>
                </a:cxn>
                <a:cxn ang="0">
                  <a:pos x="connsiteX8160" y="connsiteY8160"/>
                </a:cxn>
                <a:cxn ang="0">
                  <a:pos x="connsiteX8161" y="connsiteY8161"/>
                </a:cxn>
                <a:cxn ang="0">
                  <a:pos x="connsiteX8162" y="connsiteY8162"/>
                </a:cxn>
                <a:cxn ang="0">
                  <a:pos x="connsiteX8163" y="connsiteY8163"/>
                </a:cxn>
                <a:cxn ang="0">
                  <a:pos x="connsiteX8164" y="connsiteY8164"/>
                </a:cxn>
                <a:cxn ang="0">
                  <a:pos x="connsiteX8165" y="connsiteY8165"/>
                </a:cxn>
                <a:cxn ang="0">
                  <a:pos x="connsiteX8166" y="connsiteY8166"/>
                </a:cxn>
                <a:cxn ang="0">
                  <a:pos x="connsiteX8167" y="connsiteY8167"/>
                </a:cxn>
                <a:cxn ang="0">
                  <a:pos x="connsiteX8168" y="connsiteY8168"/>
                </a:cxn>
                <a:cxn ang="0">
                  <a:pos x="connsiteX8169" y="connsiteY8169"/>
                </a:cxn>
                <a:cxn ang="0">
                  <a:pos x="connsiteX8170" y="connsiteY8170"/>
                </a:cxn>
                <a:cxn ang="0">
                  <a:pos x="connsiteX8171" y="connsiteY8171"/>
                </a:cxn>
                <a:cxn ang="0">
                  <a:pos x="connsiteX8172" y="connsiteY8172"/>
                </a:cxn>
                <a:cxn ang="0">
                  <a:pos x="connsiteX8173" y="connsiteY8173"/>
                </a:cxn>
                <a:cxn ang="0">
                  <a:pos x="connsiteX8174" y="connsiteY8174"/>
                </a:cxn>
                <a:cxn ang="0">
                  <a:pos x="connsiteX8175" y="connsiteY8175"/>
                </a:cxn>
                <a:cxn ang="0">
                  <a:pos x="connsiteX8176" y="connsiteY8176"/>
                </a:cxn>
                <a:cxn ang="0">
                  <a:pos x="connsiteX8177" y="connsiteY8177"/>
                </a:cxn>
                <a:cxn ang="0">
                  <a:pos x="connsiteX8178" y="connsiteY8178"/>
                </a:cxn>
                <a:cxn ang="0">
                  <a:pos x="connsiteX8179" y="connsiteY8179"/>
                </a:cxn>
                <a:cxn ang="0">
                  <a:pos x="connsiteX8180" y="connsiteY8180"/>
                </a:cxn>
                <a:cxn ang="0">
                  <a:pos x="connsiteX8181" y="connsiteY8181"/>
                </a:cxn>
                <a:cxn ang="0">
                  <a:pos x="connsiteX8182" y="connsiteY8182"/>
                </a:cxn>
                <a:cxn ang="0">
                  <a:pos x="connsiteX8183" y="connsiteY8183"/>
                </a:cxn>
                <a:cxn ang="0">
                  <a:pos x="connsiteX8184" y="connsiteY8184"/>
                </a:cxn>
                <a:cxn ang="0">
                  <a:pos x="connsiteX8185" y="connsiteY8185"/>
                </a:cxn>
                <a:cxn ang="0">
                  <a:pos x="connsiteX8186" y="connsiteY8186"/>
                </a:cxn>
                <a:cxn ang="0">
                  <a:pos x="connsiteX8187" y="connsiteY8187"/>
                </a:cxn>
                <a:cxn ang="0">
                  <a:pos x="connsiteX8188" y="connsiteY8188"/>
                </a:cxn>
                <a:cxn ang="0">
                  <a:pos x="connsiteX8189" y="connsiteY8189"/>
                </a:cxn>
                <a:cxn ang="0">
                  <a:pos x="connsiteX8190" y="connsiteY8190"/>
                </a:cxn>
                <a:cxn ang="0">
                  <a:pos x="connsiteX8191" y="connsiteY8191"/>
                </a:cxn>
                <a:cxn ang="0">
                  <a:pos x="connsiteX8192" y="connsiteY8192"/>
                </a:cxn>
                <a:cxn ang="0">
                  <a:pos x="connsiteX8193" y="connsiteY8193"/>
                </a:cxn>
                <a:cxn ang="0">
                  <a:pos x="connsiteX8194" y="connsiteY8194"/>
                </a:cxn>
                <a:cxn ang="0">
                  <a:pos x="connsiteX8195" y="connsiteY8195"/>
                </a:cxn>
                <a:cxn ang="0">
                  <a:pos x="connsiteX8196" y="connsiteY8196"/>
                </a:cxn>
                <a:cxn ang="0">
                  <a:pos x="connsiteX8197" y="connsiteY8197"/>
                </a:cxn>
                <a:cxn ang="0">
                  <a:pos x="connsiteX8198" y="connsiteY8198"/>
                </a:cxn>
                <a:cxn ang="0">
                  <a:pos x="connsiteX8199" y="connsiteY8199"/>
                </a:cxn>
                <a:cxn ang="0">
                  <a:pos x="connsiteX8200" y="connsiteY8200"/>
                </a:cxn>
                <a:cxn ang="0">
                  <a:pos x="connsiteX8201" y="connsiteY8201"/>
                </a:cxn>
                <a:cxn ang="0">
                  <a:pos x="connsiteX8202" y="connsiteY8202"/>
                </a:cxn>
                <a:cxn ang="0">
                  <a:pos x="connsiteX8203" y="connsiteY8203"/>
                </a:cxn>
                <a:cxn ang="0">
                  <a:pos x="connsiteX8204" y="connsiteY8204"/>
                </a:cxn>
                <a:cxn ang="0">
                  <a:pos x="connsiteX8205" y="connsiteY8205"/>
                </a:cxn>
                <a:cxn ang="0">
                  <a:pos x="connsiteX8206" y="connsiteY8206"/>
                </a:cxn>
                <a:cxn ang="0">
                  <a:pos x="connsiteX8207" y="connsiteY8207"/>
                </a:cxn>
                <a:cxn ang="0">
                  <a:pos x="connsiteX8208" y="connsiteY8208"/>
                </a:cxn>
                <a:cxn ang="0">
                  <a:pos x="connsiteX8209" y="connsiteY8209"/>
                </a:cxn>
                <a:cxn ang="0">
                  <a:pos x="connsiteX8210" y="connsiteY8210"/>
                </a:cxn>
                <a:cxn ang="0">
                  <a:pos x="connsiteX8211" y="connsiteY8211"/>
                </a:cxn>
                <a:cxn ang="0">
                  <a:pos x="connsiteX8212" y="connsiteY8212"/>
                </a:cxn>
                <a:cxn ang="0">
                  <a:pos x="connsiteX8213" y="connsiteY8213"/>
                </a:cxn>
                <a:cxn ang="0">
                  <a:pos x="connsiteX8214" y="connsiteY8214"/>
                </a:cxn>
                <a:cxn ang="0">
                  <a:pos x="connsiteX8215" y="connsiteY8215"/>
                </a:cxn>
                <a:cxn ang="0">
                  <a:pos x="connsiteX8216" y="connsiteY8216"/>
                </a:cxn>
                <a:cxn ang="0">
                  <a:pos x="connsiteX8217" y="connsiteY8217"/>
                </a:cxn>
                <a:cxn ang="0">
                  <a:pos x="connsiteX8218" y="connsiteY8218"/>
                </a:cxn>
                <a:cxn ang="0">
                  <a:pos x="connsiteX8219" y="connsiteY8219"/>
                </a:cxn>
                <a:cxn ang="0">
                  <a:pos x="connsiteX8220" y="connsiteY8220"/>
                </a:cxn>
                <a:cxn ang="0">
                  <a:pos x="connsiteX8221" y="connsiteY8221"/>
                </a:cxn>
                <a:cxn ang="0">
                  <a:pos x="connsiteX8222" y="connsiteY8222"/>
                </a:cxn>
                <a:cxn ang="0">
                  <a:pos x="connsiteX8223" y="connsiteY8223"/>
                </a:cxn>
                <a:cxn ang="0">
                  <a:pos x="connsiteX8224" y="connsiteY8224"/>
                </a:cxn>
                <a:cxn ang="0">
                  <a:pos x="connsiteX8225" y="connsiteY8225"/>
                </a:cxn>
                <a:cxn ang="0">
                  <a:pos x="connsiteX8226" y="connsiteY8226"/>
                </a:cxn>
                <a:cxn ang="0">
                  <a:pos x="connsiteX8227" y="connsiteY8227"/>
                </a:cxn>
                <a:cxn ang="0">
                  <a:pos x="connsiteX8228" y="connsiteY8228"/>
                </a:cxn>
                <a:cxn ang="0">
                  <a:pos x="connsiteX8229" y="connsiteY8229"/>
                </a:cxn>
                <a:cxn ang="0">
                  <a:pos x="connsiteX8230" y="connsiteY8230"/>
                </a:cxn>
                <a:cxn ang="0">
                  <a:pos x="connsiteX8231" y="connsiteY8231"/>
                </a:cxn>
                <a:cxn ang="0">
                  <a:pos x="connsiteX8232" y="connsiteY8232"/>
                </a:cxn>
                <a:cxn ang="0">
                  <a:pos x="connsiteX8233" y="connsiteY8233"/>
                </a:cxn>
                <a:cxn ang="0">
                  <a:pos x="connsiteX8234" y="connsiteY8234"/>
                </a:cxn>
                <a:cxn ang="0">
                  <a:pos x="connsiteX8235" y="connsiteY8235"/>
                </a:cxn>
                <a:cxn ang="0">
                  <a:pos x="connsiteX8236" y="connsiteY8236"/>
                </a:cxn>
                <a:cxn ang="0">
                  <a:pos x="connsiteX8237" y="connsiteY8237"/>
                </a:cxn>
                <a:cxn ang="0">
                  <a:pos x="connsiteX8238" y="connsiteY8238"/>
                </a:cxn>
                <a:cxn ang="0">
                  <a:pos x="connsiteX8239" y="connsiteY8239"/>
                </a:cxn>
                <a:cxn ang="0">
                  <a:pos x="connsiteX8240" y="connsiteY8240"/>
                </a:cxn>
                <a:cxn ang="0">
                  <a:pos x="connsiteX8241" y="connsiteY8241"/>
                </a:cxn>
                <a:cxn ang="0">
                  <a:pos x="connsiteX8242" y="connsiteY8242"/>
                </a:cxn>
                <a:cxn ang="0">
                  <a:pos x="connsiteX8243" y="connsiteY8243"/>
                </a:cxn>
                <a:cxn ang="0">
                  <a:pos x="connsiteX8244" y="connsiteY8244"/>
                </a:cxn>
                <a:cxn ang="0">
                  <a:pos x="connsiteX8245" y="connsiteY8245"/>
                </a:cxn>
                <a:cxn ang="0">
                  <a:pos x="connsiteX8246" y="connsiteY8246"/>
                </a:cxn>
                <a:cxn ang="0">
                  <a:pos x="connsiteX8247" y="connsiteY8247"/>
                </a:cxn>
                <a:cxn ang="0">
                  <a:pos x="connsiteX8248" y="connsiteY8248"/>
                </a:cxn>
                <a:cxn ang="0">
                  <a:pos x="connsiteX8249" y="connsiteY8249"/>
                </a:cxn>
                <a:cxn ang="0">
                  <a:pos x="connsiteX8250" y="connsiteY8250"/>
                </a:cxn>
                <a:cxn ang="0">
                  <a:pos x="connsiteX8251" y="connsiteY8251"/>
                </a:cxn>
                <a:cxn ang="0">
                  <a:pos x="connsiteX8252" y="connsiteY8252"/>
                </a:cxn>
                <a:cxn ang="0">
                  <a:pos x="connsiteX8253" y="connsiteY8253"/>
                </a:cxn>
                <a:cxn ang="0">
                  <a:pos x="connsiteX8254" y="connsiteY8254"/>
                </a:cxn>
                <a:cxn ang="0">
                  <a:pos x="connsiteX8255" y="connsiteY8255"/>
                </a:cxn>
                <a:cxn ang="0">
                  <a:pos x="connsiteX8256" y="connsiteY8256"/>
                </a:cxn>
                <a:cxn ang="0">
                  <a:pos x="connsiteX8257" y="connsiteY8257"/>
                </a:cxn>
                <a:cxn ang="0">
                  <a:pos x="connsiteX8258" y="connsiteY8258"/>
                </a:cxn>
                <a:cxn ang="0">
                  <a:pos x="connsiteX8259" y="connsiteY8259"/>
                </a:cxn>
                <a:cxn ang="0">
                  <a:pos x="connsiteX8260" y="connsiteY8260"/>
                </a:cxn>
                <a:cxn ang="0">
                  <a:pos x="connsiteX8261" y="connsiteY8261"/>
                </a:cxn>
                <a:cxn ang="0">
                  <a:pos x="connsiteX8262" y="connsiteY8262"/>
                </a:cxn>
                <a:cxn ang="0">
                  <a:pos x="connsiteX8263" y="connsiteY8263"/>
                </a:cxn>
                <a:cxn ang="0">
                  <a:pos x="connsiteX8264" y="connsiteY8264"/>
                </a:cxn>
                <a:cxn ang="0">
                  <a:pos x="connsiteX8265" y="connsiteY8265"/>
                </a:cxn>
                <a:cxn ang="0">
                  <a:pos x="connsiteX8266" y="connsiteY8266"/>
                </a:cxn>
                <a:cxn ang="0">
                  <a:pos x="connsiteX8267" y="connsiteY8267"/>
                </a:cxn>
                <a:cxn ang="0">
                  <a:pos x="connsiteX8268" y="connsiteY8268"/>
                </a:cxn>
                <a:cxn ang="0">
                  <a:pos x="connsiteX8269" y="connsiteY8269"/>
                </a:cxn>
                <a:cxn ang="0">
                  <a:pos x="connsiteX8270" y="connsiteY8270"/>
                </a:cxn>
                <a:cxn ang="0">
                  <a:pos x="connsiteX8271" y="connsiteY8271"/>
                </a:cxn>
                <a:cxn ang="0">
                  <a:pos x="connsiteX8272" y="connsiteY8272"/>
                </a:cxn>
                <a:cxn ang="0">
                  <a:pos x="connsiteX8273" y="connsiteY8273"/>
                </a:cxn>
                <a:cxn ang="0">
                  <a:pos x="connsiteX8274" y="connsiteY8274"/>
                </a:cxn>
                <a:cxn ang="0">
                  <a:pos x="connsiteX8275" y="connsiteY8275"/>
                </a:cxn>
                <a:cxn ang="0">
                  <a:pos x="connsiteX8276" y="connsiteY8276"/>
                </a:cxn>
                <a:cxn ang="0">
                  <a:pos x="connsiteX8277" y="connsiteY8277"/>
                </a:cxn>
                <a:cxn ang="0">
                  <a:pos x="connsiteX8278" y="connsiteY8278"/>
                </a:cxn>
                <a:cxn ang="0">
                  <a:pos x="connsiteX8279" y="connsiteY8279"/>
                </a:cxn>
                <a:cxn ang="0">
                  <a:pos x="connsiteX8280" y="connsiteY8280"/>
                </a:cxn>
                <a:cxn ang="0">
                  <a:pos x="connsiteX8281" y="connsiteY8281"/>
                </a:cxn>
                <a:cxn ang="0">
                  <a:pos x="connsiteX8282" y="connsiteY8282"/>
                </a:cxn>
                <a:cxn ang="0">
                  <a:pos x="connsiteX8283" y="connsiteY8283"/>
                </a:cxn>
                <a:cxn ang="0">
                  <a:pos x="connsiteX8284" y="connsiteY8284"/>
                </a:cxn>
                <a:cxn ang="0">
                  <a:pos x="connsiteX8285" y="connsiteY8285"/>
                </a:cxn>
                <a:cxn ang="0">
                  <a:pos x="connsiteX8286" y="connsiteY8286"/>
                </a:cxn>
                <a:cxn ang="0">
                  <a:pos x="connsiteX8287" y="connsiteY8287"/>
                </a:cxn>
                <a:cxn ang="0">
                  <a:pos x="connsiteX8288" y="connsiteY8288"/>
                </a:cxn>
                <a:cxn ang="0">
                  <a:pos x="connsiteX8289" y="connsiteY8289"/>
                </a:cxn>
                <a:cxn ang="0">
                  <a:pos x="connsiteX8290" y="connsiteY8290"/>
                </a:cxn>
                <a:cxn ang="0">
                  <a:pos x="connsiteX8291" y="connsiteY8291"/>
                </a:cxn>
                <a:cxn ang="0">
                  <a:pos x="connsiteX8292" y="connsiteY8292"/>
                </a:cxn>
                <a:cxn ang="0">
                  <a:pos x="connsiteX8293" y="connsiteY8293"/>
                </a:cxn>
                <a:cxn ang="0">
                  <a:pos x="connsiteX8294" y="connsiteY8294"/>
                </a:cxn>
                <a:cxn ang="0">
                  <a:pos x="connsiteX8295" y="connsiteY8295"/>
                </a:cxn>
                <a:cxn ang="0">
                  <a:pos x="connsiteX8296" y="connsiteY8296"/>
                </a:cxn>
                <a:cxn ang="0">
                  <a:pos x="connsiteX8297" y="connsiteY8297"/>
                </a:cxn>
                <a:cxn ang="0">
                  <a:pos x="connsiteX8298" y="connsiteY8298"/>
                </a:cxn>
                <a:cxn ang="0">
                  <a:pos x="connsiteX8299" y="connsiteY8299"/>
                </a:cxn>
                <a:cxn ang="0">
                  <a:pos x="connsiteX8300" y="connsiteY8300"/>
                </a:cxn>
                <a:cxn ang="0">
                  <a:pos x="connsiteX8301" y="connsiteY8301"/>
                </a:cxn>
                <a:cxn ang="0">
                  <a:pos x="connsiteX8302" y="connsiteY8302"/>
                </a:cxn>
                <a:cxn ang="0">
                  <a:pos x="connsiteX8303" y="connsiteY8303"/>
                </a:cxn>
                <a:cxn ang="0">
                  <a:pos x="connsiteX8304" y="connsiteY8304"/>
                </a:cxn>
                <a:cxn ang="0">
                  <a:pos x="connsiteX8305" y="connsiteY8305"/>
                </a:cxn>
                <a:cxn ang="0">
                  <a:pos x="connsiteX8306" y="connsiteY8306"/>
                </a:cxn>
                <a:cxn ang="0">
                  <a:pos x="connsiteX8307" y="connsiteY8307"/>
                </a:cxn>
                <a:cxn ang="0">
                  <a:pos x="connsiteX8308" y="connsiteY8308"/>
                </a:cxn>
                <a:cxn ang="0">
                  <a:pos x="connsiteX8309" y="connsiteY8309"/>
                </a:cxn>
                <a:cxn ang="0">
                  <a:pos x="connsiteX8310" y="connsiteY8310"/>
                </a:cxn>
                <a:cxn ang="0">
                  <a:pos x="connsiteX8311" y="connsiteY8311"/>
                </a:cxn>
                <a:cxn ang="0">
                  <a:pos x="connsiteX8312" y="connsiteY8312"/>
                </a:cxn>
                <a:cxn ang="0">
                  <a:pos x="connsiteX8313" y="connsiteY8313"/>
                </a:cxn>
                <a:cxn ang="0">
                  <a:pos x="connsiteX8314" y="connsiteY8314"/>
                </a:cxn>
                <a:cxn ang="0">
                  <a:pos x="connsiteX8315" y="connsiteY8315"/>
                </a:cxn>
                <a:cxn ang="0">
                  <a:pos x="connsiteX8316" y="connsiteY8316"/>
                </a:cxn>
                <a:cxn ang="0">
                  <a:pos x="connsiteX8317" y="connsiteY8317"/>
                </a:cxn>
                <a:cxn ang="0">
                  <a:pos x="connsiteX8318" y="connsiteY8318"/>
                </a:cxn>
                <a:cxn ang="0">
                  <a:pos x="connsiteX8319" y="connsiteY8319"/>
                </a:cxn>
                <a:cxn ang="0">
                  <a:pos x="connsiteX8320" y="connsiteY8320"/>
                </a:cxn>
                <a:cxn ang="0">
                  <a:pos x="connsiteX8321" y="connsiteY8321"/>
                </a:cxn>
                <a:cxn ang="0">
                  <a:pos x="connsiteX8322" y="connsiteY8322"/>
                </a:cxn>
                <a:cxn ang="0">
                  <a:pos x="connsiteX8323" y="connsiteY8323"/>
                </a:cxn>
                <a:cxn ang="0">
                  <a:pos x="connsiteX8324" y="connsiteY8324"/>
                </a:cxn>
                <a:cxn ang="0">
                  <a:pos x="connsiteX8325" y="connsiteY8325"/>
                </a:cxn>
                <a:cxn ang="0">
                  <a:pos x="connsiteX8326" y="connsiteY8326"/>
                </a:cxn>
                <a:cxn ang="0">
                  <a:pos x="connsiteX8327" y="connsiteY8327"/>
                </a:cxn>
                <a:cxn ang="0">
                  <a:pos x="connsiteX8328" y="connsiteY8328"/>
                </a:cxn>
                <a:cxn ang="0">
                  <a:pos x="connsiteX8329" y="connsiteY8329"/>
                </a:cxn>
                <a:cxn ang="0">
                  <a:pos x="connsiteX8330" y="connsiteY8330"/>
                </a:cxn>
                <a:cxn ang="0">
                  <a:pos x="connsiteX8331" y="connsiteY8331"/>
                </a:cxn>
                <a:cxn ang="0">
                  <a:pos x="connsiteX8332" y="connsiteY8332"/>
                </a:cxn>
                <a:cxn ang="0">
                  <a:pos x="connsiteX8333" y="connsiteY8333"/>
                </a:cxn>
                <a:cxn ang="0">
                  <a:pos x="connsiteX8334" y="connsiteY8334"/>
                </a:cxn>
                <a:cxn ang="0">
                  <a:pos x="connsiteX8335" y="connsiteY8335"/>
                </a:cxn>
                <a:cxn ang="0">
                  <a:pos x="connsiteX8336" y="connsiteY8336"/>
                </a:cxn>
                <a:cxn ang="0">
                  <a:pos x="connsiteX8337" y="connsiteY8337"/>
                </a:cxn>
                <a:cxn ang="0">
                  <a:pos x="connsiteX8338" y="connsiteY8338"/>
                </a:cxn>
                <a:cxn ang="0">
                  <a:pos x="connsiteX8339" y="connsiteY8339"/>
                </a:cxn>
                <a:cxn ang="0">
                  <a:pos x="connsiteX8340" y="connsiteY8340"/>
                </a:cxn>
                <a:cxn ang="0">
                  <a:pos x="connsiteX8341" y="connsiteY8341"/>
                </a:cxn>
                <a:cxn ang="0">
                  <a:pos x="connsiteX8342" y="connsiteY8342"/>
                </a:cxn>
                <a:cxn ang="0">
                  <a:pos x="connsiteX8343" y="connsiteY8343"/>
                </a:cxn>
                <a:cxn ang="0">
                  <a:pos x="connsiteX8344" y="connsiteY8344"/>
                </a:cxn>
                <a:cxn ang="0">
                  <a:pos x="connsiteX8345" y="connsiteY8345"/>
                </a:cxn>
                <a:cxn ang="0">
                  <a:pos x="connsiteX8346" y="connsiteY8346"/>
                </a:cxn>
                <a:cxn ang="0">
                  <a:pos x="connsiteX8347" y="connsiteY8347"/>
                </a:cxn>
                <a:cxn ang="0">
                  <a:pos x="connsiteX8348" y="connsiteY8348"/>
                </a:cxn>
                <a:cxn ang="0">
                  <a:pos x="connsiteX8349" y="connsiteY8349"/>
                </a:cxn>
                <a:cxn ang="0">
                  <a:pos x="connsiteX8350" y="connsiteY8350"/>
                </a:cxn>
                <a:cxn ang="0">
                  <a:pos x="connsiteX8351" y="connsiteY8351"/>
                </a:cxn>
                <a:cxn ang="0">
                  <a:pos x="connsiteX8352" y="connsiteY8352"/>
                </a:cxn>
                <a:cxn ang="0">
                  <a:pos x="connsiteX8353" y="connsiteY8353"/>
                </a:cxn>
                <a:cxn ang="0">
                  <a:pos x="connsiteX8354" y="connsiteY8354"/>
                </a:cxn>
                <a:cxn ang="0">
                  <a:pos x="connsiteX8355" y="connsiteY8355"/>
                </a:cxn>
                <a:cxn ang="0">
                  <a:pos x="connsiteX8356" y="connsiteY8356"/>
                </a:cxn>
                <a:cxn ang="0">
                  <a:pos x="connsiteX8357" y="connsiteY8357"/>
                </a:cxn>
                <a:cxn ang="0">
                  <a:pos x="connsiteX8358" y="connsiteY8358"/>
                </a:cxn>
                <a:cxn ang="0">
                  <a:pos x="connsiteX8359" y="connsiteY8359"/>
                </a:cxn>
                <a:cxn ang="0">
                  <a:pos x="connsiteX8360" y="connsiteY8360"/>
                </a:cxn>
                <a:cxn ang="0">
                  <a:pos x="connsiteX8361" y="connsiteY8361"/>
                </a:cxn>
                <a:cxn ang="0">
                  <a:pos x="connsiteX8362" y="connsiteY8362"/>
                </a:cxn>
                <a:cxn ang="0">
                  <a:pos x="connsiteX8363" y="connsiteY8363"/>
                </a:cxn>
                <a:cxn ang="0">
                  <a:pos x="connsiteX8364" y="connsiteY8364"/>
                </a:cxn>
                <a:cxn ang="0">
                  <a:pos x="connsiteX8365" y="connsiteY8365"/>
                </a:cxn>
                <a:cxn ang="0">
                  <a:pos x="connsiteX8366" y="connsiteY8366"/>
                </a:cxn>
                <a:cxn ang="0">
                  <a:pos x="connsiteX8367" y="connsiteY8367"/>
                </a:cxn>
                <a:cxn ang="0">
                  <a:pos x="connsiteX8368" y="connsiteY8368"/>
                </a:cxn>
                <a:cxn ang="0">
                  <a:pos x="connsiteX8369" y="connsiteY8369"/>
                </a:cxn>
                <a:cxn ang="0">
                  <a:pos x="connsiteX8370" y="connsiteY8370"/>
                </a:cxn>
                <a:cxn ang="0">
                  <a:pos x="connsiteX8371" y="connsiteY8371"/>
                </a:cxn>
                <a:cxn ang="0">
                  <a:pos x="connsiteX8372" y="connsiteY8372"/>
                </a:cxn>
                <a:cxn ang="0">
                  <a:pos x="connsiteX8373" y="connsiteY8373"/>
                </a:cxn>
                <a:cxn ang="0">
                  <a:pos x="connsiteX8374" y="connsiteY8374"/>
                </a:cxn>
                <a:cxn ang="0">
                  <a:pos x="connsiteX8375" y="connsiteY8375"/>
                </a:cxn>
                <a:cxn ang="0">
                  <a:pos x="connsiteX8376" y="connsiteY8376"/>
                </a:cxn>
                <a:cxn ang="0">
                  <a:pos x="connsiteX8377" y="connsiteY8377"/>
                </a:cxn>
                <a:cxn ang="0">
                  <a:pos x="connsiteX8378" y="connsiteY8378"/>
                </a:cxn>
                <a:cxn ang="0">
                  <a:pos x="connsiteX8379" y="connsiteY8379"/>
                </a:cxn>
                <a:cxn ang="0">
                  <a:pos x="connsiteX8380" y="connsiteY8380"/>
                </a:cxn>
                <a:cxn ang="0">
                  <a:pos x="connsiteX8381" y="connsiteY8381"/>
                </a:cxn>
                <a:cxn ang="0">
                  <a:pos x="connsiteX8382" y="connsiteY8382"/>
                </a:cxn>
                <a:cxn ang="0">
                  <a:pos x="connsiteX8383" y="connsiteY8383"/>
                </a:cxn>
                <a:cxn ang="0">
                  <a:pos x="connsiteX8384" y="connsiteY8384"/>
                </a:cxn>
                <a:cxn ang="0">
                  <a:pos x="connsiteX8385" y="connsiteY8385"/>
                </a:cxn>
                <a:cxn ang="0">
                  <a:pos x="connsiteX8386" y="connsiteY8386"/>
                </a:cxn>
                <a:cxn ang="0">
                  <a:pos x="connsiteX8387" y="connsiteY8387"/>
                </a:cxn>
                <a:cxn ang="0">
                  <a:pos x="connsiteX8388" y="connsiteY8388"/>
                </a:cxn>
                <a:cxn ang="0">
                  <a:pos x="connsiteX8389" y="connsiteY8389"/>
                </a:cxn>
                <a:cxn ang="0">
                  <a:pos x="connsiteX8390" y="connsiteY8390"/>
                </a:cxn>
                <a:cxn ang="0">
                  <a:pos x="connsiteX8391" y="connsiteY8391"/>
                </a:cxn>
                <a:cxn ang="0">
                  <a:pos x="connsiteX8392" y="connsiteY8392"/>
                </a:cxn>
                <a:cxn ang="0">
                  <a:pos x="connsiteX8393" y="connsiteY8393"/>
                </a:cxn>
                <a:cxn ang="0">
                  <a:pos x="connsiteX8394" y="connsiteY8394"/>
                </a:cxn>
                <a:cxn ang="0">
                  <a:pos x="connsiteX8395" y="connsiteY8395"/>
                </a:cxn>
                <a:cxn ang="0">
                  <a:pos x="connsiteX8396" y="connsiteY8396"/>
                </a:cxn>
                <a:cxn ang="0">
                  <a:pos x="connsiteX8397" y="connsiteY8397"/>
                </a:cxn>
                <a:cxn ang="0">
                  <a:pos x="connsiteX8398" y="connsiteY8398"/>
                </a:cxn>
                <a:cxn ang="0">
                  <a:pos x="connsiteX8399" y="connsiteY8399"/>
                </a:cxn>
                <a:cxn ang="0">
                  <a:pos x="connsiteX8400" y="connsiteY8400"/>
                </a:cxn>
                <a:cxn ang="0">
                  <a:pos x="connsiteX8401" y="connsiteY8401"/>
                </a:cxn>
                <a:cxn ang="0">
                  <a:pos x="connsiteX8402" y="connsiteY8402"/>
                </a:cxn>
                <a:cxn ang="0">
                  <a:pos x="connsiteX8403" y="connsiteY8403"/>
                </a:cxn>
                <a:cxn ang="0">
                  <a:pos x="connsiteX8404" y="connsiteY8404"/>
                </a:cxn>
                <a:cxn ang="0">
                  <a:pos x="connsiteX8405" y="connsiteY8405"/>
                </a:cxn>
                <a:cxn ang="0">
                  <a:pos x="connsiteX8406" y="connsiteY8406"/>
                </a:cxn>
                <a:cxn ang="0">
                  <a:pos x="connsiteX8407" y="connsiteY8407"/>
                </a:cxn>
                <a:cxn ang="0">
                  <a:pos x="connsiteX8408" y="connsiteY8408"/>
                </a:cxn>
                <a:cxn ang="0">
                  <a:pos x="connsiteX8409" y="connsiteY8409"/>
                </a:cxn>
                <a:cxn ang="0">
                  <a:pos x="connsiteX8410" y="connsiteY8410"/>
                </a:cxn>
                <a:cxn ang="0">
                  <a:pos x="connsiteX8411" y="connsiteY8411"/>
                </a:cxn>
                <a:cxn ang="0">
                  <a:pos x="connsiteX8412" y="connsiteY8412"/>
                </a:cxn>
                <a:cxn ang="0">
                  <a:pos x="connsiteX8413" y="connsiteY8413"/>
                </a:cxn>
                <a:cxn ang="0">
                  <a:pos x="connsiteX8414" y="connsiteY8414"/>
                </a:cxn>
                <a:cxn ang="0">
                  <a:pos x="connsiteX8415" y="connsiteY8415"/>
                </a:cxn>
                <a:cxn ang="0">
                  <a:pos x="connsiteX8416" y="connsiteY8416"/>
                </a:cxn>
                <a:cxn ang="0">
                  <a:pos x="connsiteX8417" y="connsiteY8417"/>
                </a:cxn>
                <a:cxn ang="0">
                  <a:pos x="connsiteX8418" y="connsiteY8418"/>
                </a:cxn>
                <a:cxn ang="0">
                  <a:pos x="connsiteX8419" y="connsiteY8419"/>
                </a:cxn>
                <a:cxn ang="0">
                  <a:pos x="connsiteX8420" y="connsiteY8420"/>
                </a:cxn>
                <a:cxn ang="0">
                  <a:pos x="connsiteX8421" y="connsiteY8421"/>
                </a:cxn>
                <a:cxn ang="0">
                  <a:pos x="connsiteX8422" y="connsiteY8422"/>
                </a:cxn>
                <a:cxn ang="0">
                  <a:pos x="connsiteX8423" y="connsiteY8423"/>
                </a:cxn>
                <a:cxn ang="0">
                  <a:pos x="connsiteX8424" y="connsiteY8424"/>
                </a:cxn>
                <a:cxn ang="0">
                  <a:pos x="connsiteX8425" y="connsiteY8425"/>
                </a:cxn>
                <a:cxn ang="0">
                  <a:pos x="connsiteX8426" y="connsiteY8426"/>
                </a:cxn>
                <a:cxn ang="0">
                  <a:pos x="connsiteX8427" y="connsiteY8427"/>
                </a:cxn>
                <a:cxn ang="0">
                  <a:pos x="connsiteX8428" y="connsiteY8428"/>
                </a:cxn>
                <a:cxn ang="0">
                  <a:pos x="connsiteX8429" y="connsiteY8429"/>
                </a:cxn>
                <a:cxn ang="0">
                  <a:pos x="connsiteX8430" y="connsiteY8430"/>
                </a:cxn>
                <a:cxn ang="0">
                  <a:pos x="connsiteX8431" y="connsiteY8431"/>
                </a:cxn>
                <a:cxn ang="0">
                  <a:pos x="connsiteX8432" y="connsiteY8432"/>
                </a:cxn>
                <a:cxn ang="0">
                  <a:pos x="connsiteX8433" y="connsiteY8433"/>
                </a:cxn>
                <a:cxn ang="0">
                  <a:pos x="connsiteX8434" y="connsiteY8434"/>
                </a:cxn>
                <a:cxn ang="0">
                  <a:pos x="connsiteX8435" y="connsiteY8435"/>
                </a:cxn>
                <a:cxn ang="0">
                  <a:pos x="connsiteX8436" y="connsiteY8436"/>
                </a:cxn>
                <a:cxn ang="0">
                  <a:pos x="connsiteX8437" y="connsiteY8437"/>
                </a:cxn>
                <a:cxn ang="0">
                  <a:pos x="connsiteX8438" y="connsiteY8438"/>
                </a:cxn>
                <a:cxn ang="0">
                  <a:pos x="connsiteX8439" y="connsiteY8439"/>
                </a:cxn>
                <a:cxn ang="0">
                  <a:pos x="connsiteX8440" y="connsiteY8440"/>
                </a:cxn>
                <a:cxn ang="0">
                  <a:pos x="connsiteX8441" y="connsiteY8441"/>
                </a:cxn>
                <a:cxn ang="0">
                  <a:pos x="connsiteX8442" y="connsiteY8442"/>
                </a:cxn>
                <a:cxn ang="0">
                  <a:pos x="connsiteX8443" y="connsiteY8443"/>
                </a:cxn>
                <a:cxn ang="0">
                  <a:pos x="connsiteX8444" y="connsiteY8444"/>
                </a:cxn>
                <a:cxn ang="0">
                  <a:pos x="connsiteX8445" y="connsiteY8445"/>
                </a:cxn>
                <a:cxn ang="0">
                  <a:pos x="connsiteX8446" y="connsiteY8446"/>
                </a:cxn>
                <a:cxn ang="0">
                  <a:pos x="connsiteX8447" y="connsiteY8447"/>
                </a:cxn>
                <a:cxn ang="0">
                  <a:pos x="connsiteX8448" y="connsiteY8448"/>
                </a:cxn>
                <a:cxn ang="0">
                  <a:pos x="connsiteX8449" y="connsiteY8449"/>
                </a:cxn>
                <a:cxn ang="0">
                  <a:pos x="connsiteX8450" y="connsiteY8450"/>
                </a:cxn>
                <a:cxn ang="0">
                  <a:pos x="connsiteX8451" y="connsiteY8451"/>
                </a:cxn>
                <a:cxn ang="0">
                  <a:pos x="connsiteX8452" y="connsiteY8452"/>
                </a:cxn>
                <a:cxn ang="0">
                  <a:pos x="connsiteX8453" y="connsiteY8453"/>
                </a:cxn>
                <a:cxn ang="0">
                  <a:pos x="connsiteX8454" y="connsiteY8454"/>
                </a:cxn>
                <a:cxn ang="0">
                  <a:pos x="connsiteX8455" y="connsiteY8455"/>
                </a:cxn>
                <a:cxn ang="0">
                  <a:pos x="connsiteX8456" y="connsiteY8456"/>
                </a:cxn>
                <a:cxn ang="0">
                  <a:pos x="connsiteX8457" y="connsiteY8457"/>
                </a:cxn>
                <a:cxn ang="0">
                  <a:pos x="connsiteX8458" y="connsiteY8458"/>
                </a:cxn>
                <a:cxn ang="0">
                  <a:pos x="connsiteX8459" y="connsiteY8459"/>
                </a:cxn>
                <a:cxn ang="0">
                  <a:pos x="connsiteX8460" y="connsiteY8460"/>
                </a:cxn>
                <a:cxn ang="0">
                  <a:pos x="connsiteX8461" y="connsiteY8461"/>
                </a:cxn>
                <a:cxn ang="0">
                  <a:pos x="connsiteX8462" y="connsiteY8462"/>
                </a:cxn>
                <a:cxn ang="0">
                  <a:pos x="connsiteX8463" y="connsiteY8463"/>
                </a:cxn>
                <a:cxn ang="0">
                  <a:pos x="connsiteX8464" y="connsiteY8464"/>
                </a:cxn>
                <a:cxn ang="0">
                  <a:pos x="connsiteX8465" y="connsiteY8465"/>
                </a:cxn>
                <a:cxn ang="0">
                  <a:pos x="connsiteX8466" y="connsiteY8466"/>
                </a:cxn>
                <a:cxn ang="0">
                  <a:pos x="connsiteX8467" y="connsiteY8467"/>
                </a:cxn>
                <a:cxn ang="0">
                  <a:pos x="connsiteX8468" y="connsiteY8468"/>
                </a:cxn>
                <a:cxn ang="0">
                  <a:pos x="connsiteX8469" y="connsiteY8469"/>
                </a:cxn>
                <a:cxn ang="0">
                  <a:pos x="connsiteX8470" y="connsiteY8470"/>
                </a:cxn>
                <a:cxn ang="0">
                  <a:pos x="connsiteX8471" y="connsiteY8471"/>
                </a:cxn>
                <a:cxn ang="0">
                  <a:pos x="connsiteX8472" y="connsiteY8472"/>
                </a:cxn>
                <a:cxn ang="0">
                  <a:pos x="connsiteX8473" y="connsiteY8473"/>
                </a:cxn>
                <a:cxn ang="0">
                  <a:pos x="connsiteX8474" y="connsiteY8474"/>
                </a:cxn>
                <a:cxn ang="0">
                  <a:pos x="connsiteX8475" y="connsiteY8475"/>
                </a:cxn>
                <a:cxn ang="0">
                  <a:pos x="connsiteX8476" y="connsiteY8476"/>
                </a:cxn>
                <a:cxn ang="0">
                  <a:pos x="connsiteX8477" y="connsiteY8477"/>
                </a:cxn>
                <a:cxn ang="0">
                  <a:pos x="connsiteX8478" y="connsiteY8478"/>
                </a:cxn>
                <a:cxn ang="0">
                  <a:pos x="connsiteX8479" y="connsiteY8479"/>
                </a:cxn>
                <a:cxn ang="0">
                  <a:pos x="connsiteX8480" y="connsiteY8480"/>
                </a:cxn>
                <a:cxn ang="0">
                  <a:pos x="connsiteX8481" y="connsiteY8481"/>
                </a:cxn>
                <a:cxn ang="0">
                  <a:pos x="connsiteX8482" y="connsiteY8482"/>
                </a:cxn>
                <a:cxn ang="0">
                  <a:pos x="connsiteX8483" y="connsiteY8483"/>
                </a:cxn>
                <a:cxn ang="0">
                  <a:pos x="connsiteX8484" y="connsiteY8484"/>
                </a:cxn>
                <a:cxn ang="0">
                  <a:pos x="connsiteX8485" y="connsiteY8485"/>
                </a:cxn>
                <a:cxn ang="0">
                  <a:pos x="connsiteX8486" y="connsiteY8486"/>
                </a:cxn>
                <a:cxn ang="0">
                  <a:pos x="connsiteX8487" y="connsiteY8487"/>
                </a:cxn>
                <a:cxn ang="0">
                  <a:pos x="connsiteX8488" y="connsiteY8488"/>
                </a:cxn>
                <a:cxn ang="0">
                  <a:pos x="connsiteX8489" y="connsiteY8489"/>
                </a:cxn>
                <a:cxn ang="0">
                  <a:pos x="connsiteX8490" y="connsiteY8490"/>
                </a:cxn>
                <a:cxn ang="0">
                  <a:pos x="connsiteX8491" y="connsiteY8491"/>
                </a:cxn>
                <a:cxn ang="0">
                  <a:pos x="connsiteX8492" y="connsiteY8492"/>
                </a:cxn>
                <a:cxn ang="0">
                  <a:pos x="connsiteX8493" y="connsiteY8493"/>
                </a:cxn>
                <a:cxn ang="0">
                  <a:pos x="connsiteX8494" y="connsiteY8494"/>
                </a:cxn>
                <a:cxn ang="0">
                  <a:pos x="connsiteX8495" y="connsiteY8495"/>
                </a:cxn>
                <a:cxn ang="0">
                  <a:pos x="connsiteX8496" y="connsiteY8496"/>
                </a:cxn>
                <a:cxn ang="0">
                  <a:pos x="connsiteX8497" y="connsiteY8497"/>
                </a:cxn>
                <a:cxn ang="0">
                  <a:pos x="connsiteX8498" y="connsiteY8498"/>
                </a:cxn>
                <a:cxn ang="0">
                  <a:pos x="connsiteX8499" y="connsiteY8499"/>
                </a:cxn>
                <a:cxn ang="0">
                  <a:pos x="connsiteX8500" y="connsiteY8500"/>
                </a:cxn>
                <a:cxn ang="0">
                  <a:pos x="connsiteX8501" y="connsiteY8501"/>
                </a:cxn>
                <a:cxn ang="0">
                  <a:pos x="connsiteX8502" y="connsiteY8502"/>
                </a:cxn>
                <a:cxn ang="0">
                  <a:pos x="connsiteX8503" y="connsiteY8503"/>
                </a:cxn>
                <a:cxn ang="0">
                  <a:pos x="connsiteX8504" y="connsiteY8504"/>
                </a:cxn>
                <a:cxn ang="0">
                  <a:pos x="connsiteX8505" y="connsiteY8505"/>
                </a:cxn>
                <a:cxn ang="0">
                  <a:pos x="connsiteX8506" y="connsiteY8506"/>
                </a:cxn>
                <a:cxn ang="0">
                  <a:pos x="connsiteX8507" y="connsiteY8507"/>
                </a:cxn>
                <a:cxn ang="0">
                  <a:pos x="connsiteX8508" y="connsiteY8508"/>
                </a:cxn>
                <a:cxn ang="0">
                  <a:pos x="connsiteX8509" y="connsiteY8509"/>
                </a:cxn>
                <a:cxn ang="0">
                  <a:pos x="connsiteX8510" y="connsiteY8510"/>
                </a:cxn>
                <a:cxn ang="0">
                  <a:pos x="connsiteX8511" y="connsiteY8511"/>
                </a:cxn>
                <a:cxn ang="0">
                  <a:pos x="connsiteX8512" y="connsiteY8512"/>
                </a:cxn>
                <a:cxn ang="0">
                  <a:pos x="connsiteX8513" y="connsiteY8513"/>
                </a:cxn>
                <a:cxn ang="0">
                  <a:pos x="connsiteX8514" y="connsiteY8514"/>
                </a:cxn>
                <a:cxn ang="0">
                  <a:pos x="connsiteX8515" y="connsiteY8515"/>
                </a:cxn>
                <a:cxn ang="0">
                  <a:pos x="connsiteX8516" y="connsiteY8516"/>
                </a:cxn>
                <a:cxn ang="0">
                  <a:pos x="connsiteX8517" y="connsiteY8517"/>
                </a:cxn>
                <a:cxn ang="0">
                  <a:pos x="connsiteX8518" y="connsiteY8518"/>
                </a:cxn>
                <a:cxn ang="0">
                  <a:pos x="connsiteX8519" y="connsiteY8519"/>
                </a:cxn>
                <a:cxn ang="0">
                  <a:pos x="connsiteX8520" y="connsiteY8520"/>
                </a:cxn>
                <a:cxn ang="0">
                  <a:pos x="connsiteX8521" y="connsiteY8521"/>
                </a:cxn>
                <a:cxn ang="0">
                  <a:pos x="connsiteX8522" y="connsiteY8522"/>
                </a:cxn>
                <a:cxn ang="0">
                  <a:pos x="connsiteX8523" y="connsiteY8523"/>
                </a:cxn>
                <a:cxn ang="0">
                  <a:pos x="connsiteX8524" y="connsiteY8524"/>
                </a:cxn>
                <a:cxn ang="0">
                  <a:pos x="connsiteX8525" y="connsiteY8525"/>
                </a:cxn>
                <a:cxn ang="0">
                  <a:pos x="connsiteX8526" y="connsiteY8526"/>
                </a:cxn>
                <a:cxn ang="0">
                  <a:pos x="connsiteX8527" y="connsiteY8527"/>
                </a:cxn>
                <a:cxn ang="0">
                  <a:pos x="connsiteX8528" y="connsiteY8528"/>
                </a:cxn>
                <a:cxn ang="0">
                  <a:pos x="connsiteX8529" y="connsiteY8529"/>
                </a:cxn>
                <a:cxn ang="0">
                  <a:pos x="connsiteX8530" y="connsiteY8530"/>
                </a:cxn>
                <a:cxn ang="0">
                  <a:pos x="connsiteX8531" y="connsiteY8531"/>
                </a:cxn>
                <a:cxn ang="0">
                  <a:pos x="connsiteX8532" y="connsiteY8532"/>
                </a:cxn>
                <a:cxn ang="0">
                  <a:pos x="connsiteX8533" y="connsiteY8533"/>
                </a:cxn>
                <a:cxn ang="0">
                  <a:pos x="connsiteX8534" y="connsiteY8534"/>
                </a:cxn>
                <a:cxn ang="0">
                  <a:pos x="connsiteX8535" y="connsiteY8535"/>
                </a:cxn>
                <a:cxn ang="0">
                  <a:pos x="connsiteX8536" y="connsiteY8536"/>
                </a:cxn>
                <a:cxn ang="0">
                  <a:pos x="connsiteX8537" y="connsiteY8537"/>
                </a:cxn>
                <a:cxn ang="0">
                  <a:pos x="connsiteX8538" y="connsiteY8538"/>
                </a:cxn>
                <a:cxn ang="0">
                  <a:pos x="connsiteX8539" y="connsiteY8539"/>
                </a:cxn>
                <a:cxn ang="0">
                  <a:pos x="connsiteX8540" y="connsiteY8540"/>
                </a:cxn>
                <a:cxn ang="0">
                  <a:pos x="connsiteX8541" y="connsiteY8541"/>
                </a:cxn>
                <a:cxn ang="0">
                  <a:pos x="connsiteX8542" y="connsiteY8542"/>
                </a:cxn>
                <a:cxn ang="0">
                  <a:pos x="connsiteX8543" y="connsiteY8543"/>
                </a:cxn>
                <a:cxn ang="0">
                  <a:pos x="connsiteX8544" y="connsiteY8544"/>
                </a:cxn>
                <a:cxn ang="0">
                  <a:pos x="connsiteX8545" y="connsiteY8545"/>
                </a:cxn>
                <a:cxn ang="0">
                  <a:pos x="connsiteX8546" y="connsiteY8546"/>
                </a:cxn>
                <a:cxn ang="0">
                  <a:pos x="connsiteX8547" y="connsiteY8547"/>
                </a:cxn>
                <a:cxn ang="0">
                  <a:pos x="connsiteX8548" y="connsiteY8548"/>
                </a:cxn>
                <a:cxn ang="0">
                  <a:pos x="connsiteX8549" y="connsiteY8549"/>
                </a:cxn>
                <a:cxn ang="0">
                  <a:pos x="connsiteX8550" y="connsiteY8550"/>
                </a:cxn>
                <a:cxn ang="0">
                  <a:pos x="connsiteX8551" y="connsiteY8551"/>
                </a:cxn>
                <a:cxn ang="0">
                  <a:pos x="connsiteX8552" y="connsiteY8552"/>
                </a:cxn>
                <a:cxn ang="0">
                  <a:pos x="connsiteX8553" y="connsiteY8553"/>
                </a:cxn>
                <a:cxn ang="0">
                  <a:pos x="connsiteX8554" y="connsiteY8554"/>
                </a:cxn>
                <a:cxn ang="0">
                  <a:pos x="connsiteX8555" y="connsiteY8555"/>
                </a:cxn>
                <a:cxn ang="0">
                  <a:pos x="connsiteX8556" y="connsiteY8556"/>
                </a:cxn>
                <a:cxn ang="0">
                  <a:pos x="connsiteX8557" y="connsiteY8557"/>
                </a:cxn>
                <a:cxn ang="0">
                  <a:pos x="connsiteX8558" y="connsiteY8558"/>
                </a:cxn>
                <a:cxn ang="0">
                  <a:pos x="connsiteX8559" y="connsiteY8559"/>
                </a:cxn>
                <a:cxn ang="0">
                  <a:pos x="connsiteX8560" y="connsiteY8560"/>
                </a:cxn>
                <a:cxn ang="0">
                  <a:pos x="connsiteX8561" y="connsiteY8561"/>
                </a:cxn>
                <a:cxn ang="0">
                  <a:pos x="connsiteX8562" y="connsiteY8562"/>
                </a:cxn>
                <a:cxn ang="0">
                  <a:pos x="connsiteX8563" y="connsiteY8563"/>
                </a:cxn>
                <a:cxn ang="0">
                  <a:pos x="connsiteX8564" y="connsiteY8564"/>
                </a:cxn>
                <a:cxn ang="0">
                  <a:pos x="connsiteX8565" y="connsiteY8565"/>
                </a:cxn>
                <a:cxn ang="0">
                  <a:pos x="connsiteX8566" y="connsiteY8566"/>
                </a:cxn>
                <a:cxn ang="0">
                  <a:pos x="connsiteX8567" y="connsiteY8567"/>
                </a:cxn>
                <a:cxn ang="0">
                  <a:pos x="connsiteX8568" y="connsiteY8568"/>
                </a:cxn>
                <a:cxn ang="0">
                  <a:pos x="connsiteX8569" y="connsiteY8569"/>
                </a:cxn>
                <a:cxn ang="0">
                  <a:pos x="connsiteX8570" y="connsiteY8570"/>
                </a:cxn>
                <a:cxn ang="0">
                  <a:pos x="connsiteX8571" y="connsiteY8571"/>
                </a:cxn>
                <a:cxn ang="0">
                  <a:pos x="connsiteX8572" y="connsiteY8572"/>
                </a:cxn>
                <a:cxn ang="0">
                  <a:pos x="connsiteX8573" y="connsiteY8573"/>
                </a:cxn>
                <a:cxn ang="0">
                  <a:pos x="connsiteX8574" y="connsiteY8574"/>
                </a:cxn>
                <a:cxn ang="0">
                  <a:pos x="connsiteX8575" y="connsiteY8575"/>
                </a:cxn>
                <a:cxn ang="0">
                  <a:pos x="connsiteX8576" y="connsiteY8576"/>
                </a:cxn>
                <a:cxn ang="0">
                  <a:pos x="connsiteX8577" y="connsiteY8577"/>
                </a:cxn>
                <a:cxn ang="0">
                  <a:pos x="connsiteX8578" y="connsiteY8578"/>
                </a:cxn>
                <a:cxn ang="0">
                  <a:pos x="connsiteX8579" y="connsiteY8579"/>
                </a:cxn>
                <a:cxn ang="0">
                  <a:pos x="connsiteX8580" y="connsiteY8580"/>
                </a:cxn>
                <a:cxn ang="0">
                  <a:pos x="connsiteX8581" y="connsiteY8581"/>
                </a:cxn>
                <a:cxn ang="0">
                  <a:pos x="connsiteX8582" y="connsiteY8582"/>
                </a:cxn>
                <a:cxn ang="0">
                  <a:pos x="connsiteX8583" y="connsiteY8583"/>
                </a:cxn>
                <a:cxn ang="0">
                  <a:pos x="connsiteX8584" y="connsiteY8584"/>
                </a:cxn>
                <a:cxn ang="0">
                  <a:pos x="connsiteX8585" y="connsiteY8585"/>
                </a:cxn>
                <a:cxn ang="0">
                  <a:pos x="connsiteX8586" y="connsiteY8586"/>
                </a:cxn>
                <a:cxn ang="0">
                  <a:pos x="connsiteX8587" y="connsiteY8587"/>
                </a:cxn>
                <a:cxn ang="0">
                  <a:pos x="connsiteX8588" y="connsiteY8588"/>
                </a:cxn>
                <a:cxn ang="0">
                  <a:pos x="connsiteX8589" y="connsiteY8589"/>
                </a:cxn>
                <a:cxn ang="0">
                  <a:pos x="connsiteX8590" y="connsiteY8590"/>
                </a:cxn>
                <a:cxn ang="0">
                  <a:pos x="connsiteX8591" y="connsiteY8591"/>
                </a:cxn>
                <a:cxn ang="0">
                  <a:pos x="connsiteX8592" y="connsiteY8592"/>
                </a:cxn>
                <a:cxn ang="0">
                  <a:pos x="connsiteX8593" y="connsiteY8593"/>
                </a:cxn>
                <a:cxn ang="0">
                  <a:pos x="connsiteX8594" y="connsiteY8594"/>
                </a:cxn>
                <a:cxn ang="0">
                  <a:pos x="connsiteX8595" y="connsiteY8595"/>
                </a:cxn>
                <a:cxn ang="0">
                  <a:pos x="connsiteX8596" y="connsiteY8596"/>
                </a:cxn>
                <a:cxn ang="0">
                  <a:pos x="connsiteX8597" y="connsiteY8597"/>
                </a:cxn>
                <a:cxn ang="0">
                  <a:pos x="connsiteX8598" y="connsiteY8598"/>
                </a:cxn>
                <a:cxn ang="0">
                  <a:pos x="connsiteX8599" y="connsiteY8599"/>
                </a:cxn>
                <a:cxn ang="0">
                  <a:pos x="connsiteX8600" y="connsiteY8600"/>
                </a:cxn>
                <a:cxn ang="0">
                  <a:pos x="connsiteX8601" y="connsiteY8601"/>
                </a:cxn>
                <a:cxn ang="0">
                  <a:pos x="connsiteX8602" y="connsiteY8602"/>
                </a:cxn>
                <a:cxn ang="0">
                  <a:pos x="connsiteX8603" y="connsiteY8603"/>
                </a:cxn>
                <a:cxn ang="0">
                  <a:pos x="connsiteX8604" y="connsiteY8604"/>
                </a:cxn>
                <a:cxn ang="0">
                  <a:pos x="connsiteX8605" y="connsiteY8605"/>
                </a:cxn>
                <a:cxn ang="0">
                  <a:pos x="connsiteX8606" y="connsiteY8606"/>
                </a:cxn>
                <a:cxn ang="0">
                  <a:pos x="connsiteX8607" y="connsiteY8607"/>
                </a:cxn>
                <a:cxn ang="0">
                  <a:pos x="connsiteX8608" y="connsiteY8608"/>
                </a:cxn>
                <a:cxn ang="0">
                  <a:pos x="connsiteX8609" y="connsiteY8609"/>
                </a:cxn>
                <a:cxn ang="0">
                  <a:pos x="connsiteX8610" y="connsiteY8610"/>
                </a:cxn>
                <a:cxn ang="0">
                  <a:pos x="connsiteX8611" y="connsiteY8611"/>
                </a:cxn>
                <a:cxn ang="0">
                  <a:pos x="connsiteX8612" y="connsiteY8612"/>
                </a:cxn>
                <a:cxn ang="0">
                  <a:pos x="connsiteX8613" y="connsiteY8613"/>
                </a:cxn>
                <a:cxn ang="0">
                  <a:pos x="connsiteX8614" y="connsiteY8614"/>
                </a:cxn>
                <a:cxn ang="0">
                  <a:pos x="connsiteX8615" y="connsiteY8615"/>
                </a:cxn>
                <a:cxn ang="0">
                  <a:pos x="connsiteX8616" y="connsiteY8616"/>
                </a:cxn>
                <a:cxn ang="0">
                  <a:pos x="connsiteX8617" y="connsiteY8617"/>
                </a:cxn>
                <a:cxn ang="0">
                  <a:pos x="connsiteX8618" y="connsiteY8618"/>
                </a:cxn>
                <a:cxn ang="0">
                  <a:pos x="connsiteX8619" y="connsiteY8619"/>
                </a:cxn>
                <a:cxn ang="0">
                  <a:pos x="connsiteX8620" y="connsiteY8620"/>
                </a:cxn>
                <a:cxn ang="0">
                  <a:pos x="connsiteX8621" y="connsiteY8621"/>
                </a:cxn>
                <a:cxn ang="0">
                  <a:pos x="connsiteX8622" y="connsiteY8622"/>
                </a:cxn>
                <a:cxn ang="0">
                  <a:pos x="connsiteX8623" y="connsiteY8623"/>
                </a:cxn>
                <a:cxn ang="0">
                  <a:pos x="connsiteX8624" y="connsiteY8624"/>
                </a:cxn>
                <a:cxn ang="0">
                  <a:pos x="connsiteX8625" y="connsiteY8625"/>
                </a:cxn>
                <a:cxn ang="0">
                  <a:pos x="connsiteX8626" y="connsiteY8626"/>
                </a:cxn>
                <a:cxn ang="0">
                  <a:pos x="connsiteX8627" y="connsiteY8627"/>
                </a:cxn>
                <a:cxn ang="0">
                  <a:pos x="connsiteX8628" y="connsiteY8628"/>
                </a:cxn>
                <a:cxn ang="0">
                  <a:pos x="connsiteX8629" y="connsiteY8629"/>
                </a:cxn>
                <a:cxn ang="0">
                  <a:pos x="connsiteX8630" y="connsiteY8630"/>
                </a:cxn>
                <a:cxn ang="0">
                  <a:pos x="connsiteX8631" y="connsiteY8631"/>
                </a:cxn>
                <a:cxn ang="0">
                  <a:pos x="connsiteX8632" y="connsiteY8632"/>
                </a:cxn>
                <a:cxn ang="0">
                  <a:pos x="connsiteX8633" y="connsiteY8633"/>
                </a:cxn>
                <a:cxn ang="0">
                  <a:pos x="connsiteX8634" y="connsiteY8634"/>
                </a:cxn>
                <a:cxn ang="0">
                  <a:pos x="connsiteX8635" y="connsiteY8635"/>
                </a:cxn>
                <a:cxn ang="0">
                  <a:pos x="connsiteX8636" y="connsiteY8636"/>
                </a:cxn>
                <a:cxn ang="0">
                  <a:pos x="connsiteX8637" y="connsiteY8637"/>
                </a:cxn>
                <a:cxn ang="0">
                  <a:pos x="connsiteX8638" y="connsiteY8638"/>
                </a:cxn>
                <a:cxn ang="0">
                  <a:pos x="connsiteX8639" y="connsiteY8639"/>
                </a:cxn>
                <a:cxn ang="0">
                  <a:pos x="connsiteX8640" y="connsiteY8640"/>
                </a:cxn>
                <a:cxn ang="0">
                  <a:pos x="connsiteX8641" y="connsiteY8641"/>
                </a:cxn>
                <a:cxn ang="0">
                  <a:pos x="connsiteX8642" y="connsiteY8642"/>
                </a:cxn>
                <a:cxn ang="0">
                  <a:pos x="connsiteX8643" y="connsiteY8643"/>
                </a:cxn>
                <a:cxn ang="0">
                  <a:pos x="connsiteX8644" y="connsiteY8644"/>
                </a:cxn>
                <a:cxn ang="0">
                  <a:pos x="connsiteX8645" y="connsiteY8645"/>
                </a:cxn>
                <a:cxn ang="0">
                  <a:pos x="connsiteX8646" y="connsiteY8646"/>
                </a:cxn>
                <a:cxn ang="0">
                  <a:pos x="connsiteX8647" y="connsiteY8647"/>
                </a:cxn>
                <a:cxn ang="0">
                  <a:pos x="connsiteX8648" y="connsiteY8648"/>
                </a:cxn>
                <a:cxn ang="0">
                  <a:pos x="connsiteX8649" y="connsiteY8649"/>
                </a:cxn>
                <a:cxn ang="0">
                  <a:pos x="connsiteX8650" y="connsiteY8650"/>
                </a:cxn>
                <a:cxn ang="0">
                  <a:pos x="connsiteX8651" y="connsiteY8651"/>
                </a:cxn>
                <a:cxn ang="0">
                  <a:pos x="connsiteX8652" y="connsiteY8652"/>
                </a:cxn>
                <a:cxn ang="0">
                  <a:pos x="connsiteX8653" y="connsiteY8653"/>
                </a:cxn>
                <a:cxn ang="0">
                  <a:pos x="connsiteX8654" y="connsiteY8654"/>
                </a:cxn>
                <a:cxn ang="0">
                  <a:pos x="connsiteX8655" y="connsiteY8655"/>
                </a:cxn>
                <a:cxn ang="0">
                  <a:pos x="connsiteX8656" y="connsiteY8656"/>
                </a:cxn>
                <a:cxn ang="0">
                  <a:pos x="connsiteX8657" y="connsiteY8657"/>
                </a:cxn>
                <a:cxn ang="0">
                  <a:pos x="connsiteX8658" y="connsiteY8658"/>
                </a:cxn>
                <a:cxn ang="0">
                  <a:pos x="connsiteX8659" y="connsiteY8659"/>
                </a:cxn>
                <a:cxn ang="0">
                  <a:pos x="connsiteX8660" y="connsiteY8660"/>
                </a:cxn>
                <a:cxn ang="0">
                  <a:pos x="connsiteX8661" y="connsiteY8661"/>
                </a:cxn>
                <a:cxn ang="0">
                  <a:pos x="connsiteX8662" y="connsiteY8662"/>
                </a:cxn>
                <a:cxn ang="0">
                  <a:pos x="connsiteX8663" y="connsiteY8663"/>
                </a:cxn>
                <a:cxn ang="0">
                  <a:pos x="connsiteX8664" y="connsiteY8664"/>
                </a:cxn>
                <a:cxn ang="0">
                  <a:pos x="connsiteX8665" y="connsiteY8665"/>
                </a:cxn>
                <a:cxn ang="0">
                  <a:pos x="connsiteX8666" y="connsiteY8666"/>
                </a:cxn>
                <a:cxn ang="0">
                  <a:pos x="connsiteX8667" y="connsiteY8667"/>
                </a:cxn>
                <a:cxn ang="0">
                  <a:pos x="connsiteX8668" y="connsiteY8668"/>
                </a:cxn>
                <a:cxn ang="0">
                  <a:pos x="connsiteX8669" y="connsiteY8669"/>
                </a:cxn>
                <a:cxn ang="0">
                  <a:pos x="connsiteX8670" y="connsiteY8670"/>
                </a:cxn>
                <a:cxn ang="0">
                  <a:pos x="connsiteX8671" y="connsiteY8671"/>
                </a:cxn>
                <a:cxn ang="0">
                  <a:pos x="connsiteX8672" y="connsiteY8672"/>
                </a:cxn>
                <a:cxn ang="0">
                  <a:pos x="connsiteX8673" y="connsiteY8673"/>
                </a:cxn>
                <a:cxn ang="0">
                  <a:pos x="connsiteX8674" y="connsiteY8674"/>
                </a:cxn>
                <a:cxn ang="0">
                  <a:pos x="connsiteX8675" y="connsiteY8675"/>
                </a:cxn>
                <a:cxn ang="0">
                  <a:pos x="connsiteX8676" y="connsiteY8676"/>
                </a:cxn>
                <a:cxn ang="0">
                  <a:pos x="connsiteX8677" y="connsiteY8677"/>
                </a:cxn>
                <a:cxn ang="0">
                  <a:pos x="connsiteX8678" y="connsiteY8678"/>
                </a:cxn>
                <a:cxn ang="0">
                  <a:pos x="connsiteX8679" y="connsiteY8679"/>
                </a:cxn>
                <a:cxn ang="0">
                  <a:pos x="connsiteX8680" y="connsiteY8680"/>
                </a:cxn>
                <a:cxn ang="0">
                  <a:pos x="connsiteX8681" y="connsiteY8681"/>
                </a:cxn>
                <a:cxn ang="0">
                  <a:pos x="connsiteX8682" y="connsiteY8682"/>
                </a:cxn>
                <a:cxn ang="0">
                  <a:pos x="connsiteX8683" y="connsiteY8683"/>
                </a:cxn>
                <a:cxn ang="0">
                  <a:pos x="connsiteX8684" y="connsiteY8684"/>
                </a:cxn>
                <a:cxn ang="0">
                  <a:pos x="connsiteX8685" y="connsiteY8685"/>
                </a:cxn>
                <a:cxn ang="0">
                  <a:pos x="connsiteX8686" y="connsiteY8686"/>
                </a:cxn>
                <a:cxn ang="0">
                  <a:pos x="connsiteX8687" y="connsiteY8687"/>
                </a:cxn>
                <a:cxn ang="0">
                  <a:pos x="connsiteX8688" y="connsiteY8688"/>
                </a:cxn>
                <a:cxn ang="0">
                  <a:pos x="connsiteX8689" y="connsiteY8689"/>
                </a:cxn>
                <a:cxn ang="0">
                  <a:pos x="connsiteX8690" y="connsiteY8690"/>
                </a:cxn>
                <a:cxn ang="0">
                  <a:pos x="connsiteX8691" y="connsiteY8691"/>
                </a:cxn>
                <a:cxn ang="0">
                  <a:pos x="connsiteX8692" y="connsiteY8692"/>
                </a:cxn>
                <a:cxn ang="0">
                  <a:pos x="connsiteX8693" y="connsiteY8693"/>
                </a:cxn>
                <a:cxn ang="0">
                  <a:pos x="connsiteX8694" y="connsiteY8694"/>
                </a:cxn>
                <a:cxn ang="0">
                  <a:pos x="connsiteX8695" y="connsiteY8695"/>
                </a:cxn>
                <a:cxn ang="0">
                  <a:pos x="connsiteX8696" y="connsiteY8696"/>
                </a:cxn>
                <a:cxn ang="0">
                  <a:pos x="connsiteX8697" y="connsiteY8697"/>
                </a:cxn>
                <a:cxn ang="0">
                  <a:pos x="connsiteX8698" y="connsiteY8698"/>
                </a:cxn>
                <a:cxn ang="0">
                  <a:pos x="connsiteX8699" y="connsiteY8699"/>
                </a:cxn>
                <a:cxn ang="0">
                  <a:pos x="connsiteX8700" y="connsiteY8700"/>
                </a:cxn>
                <a:cxn ang="0">
                  <a:pos x="connsiteX8701" y="connsiteY8701"/>
                </a:cxn>
                <a:cxn ang="0">
                  <a:pos x="connsiteX8702" y="connsiteY8702"/>
                </a:cxn>
                <a:cxn ang="0">
                  <a:pos x="connsiteX8703" y="connsiteY8703"/>
                </a:cxn>
                <a:cxn ang="0">
                  <a:pos x="connsiteX8704" y="connsiteY8704"/>
                </a:cxn>
                <a:cxn ang="0">
                  <a:pos x="connsiteX8705" y="connsiteY8705"/>
                </a:cxn>
                <a:cxn ang="0">
                  <a:pos x="connsiteX8706" y="connsiteY8706"/>
                </a:cxn>
                <a:cxn ang="0">
                  <a:pos x="connsiteX8707" y="connsiteY8707"/>
                </a:cxn>
                <a:cxn ang="0">
                  <a:pos x="connsiteX8708" y="connsiteY8708"/>
                </a:cxn>
                <a:cxn ang="0">
                  <a:pos x="connsiteX8709" y="connsiteY8709"/>
                </a:cxn>
                <a:cxn ang="0">
                  <a:pos x="connsiteX8710" y="connsiteY8710"/>
                </a:cxn>
                <a:cxn ang="0">
                  <a:pos x="connsiteX8711" y="connsiteY8711"/>
                </a:cxn>
                <a:cxn ang="0">
                  <a:pos x="connsiteX8712" y="connsiteY8712"/>
                </a:cxn>
                <a:cxn ang="0">
                  <a:pos x="connsiteX8713" y="connsiteY8713"/>
                </a:cxn>
                <a:cxn ang="0">
                  <a:pos x="connsiteX8714" y="connsiteY8714"/>
                </a:cxn>
                <a:cxn ang="0">
                  <a:pos x="connsiteX8715" y="connsiteY8715"/>
                </a:cxn>
                <a:cxn ang="0">
                  <a:pos x="connsiteX8716" y="connsiteY8716"/>
                </a:cxn>
                <a:cxn ang="0">
                  <a:pos x="connsiteX8717" y="connsiteY8717"/>
                </a:cxn>
                <a:cxn ang="0">
                  <a:pos x="connsiteX8718" y="connsiteY8718"/>
                </a:cxn>
                <a:cxn ang="0">
                  <a:pos x="connsiteX8719" y="connsiteY8719"/>
                </a:cxn>
                <a:cxn ang="0">
                  <a:pos x="connsiteX8720" y="connsiteY8720"/>
                </a:cxn>
                <a:cxn ang="0">
                  <a:pos x="connsiteX8721" y="connsiteY8721"/>
                </a:cxn>
                <a:cxn ang="0">
                  <a:pos x="connsiteX8722" y="connsiteY8722"/>
                </a:cxn>
                <a:cxn ang="0">
                  <a:pos x="connsiteX8723" y="connsiteY8723"/>
                </a:cxn>
                <a:cxn ang="0">
                  <a:pos x="connsiteX8724" y="connsiteY8724"/>
                </a:cxn>
                <a:cxn ang="0">
                  <a:pos x="connsiteX8725" y="connsiteY8725"/>
                </a:cxn>
                <a:cxn ang="0">
                  <a:pos x="connsiteX8726" y="connsiteY8726"/>
                </a:cxn>
                <a:cxn ang="0">
                  <a:pos x="connsiteX8727" y="connsiteY8727"/>
                </a:cxn>
                <a:cxn ang="0">
                  <a:pos x="connsiteX8728" y="connsiteY8728"/>
                </a:cxn>
                <a:cxn ang="0">
                  <a:pos x="connsiteX8729" y="connsiteY8729"/>
                </a:cxn>
                <a:cxn ang="0">
                  <a:pos x="connsiteX8730" y="connsiteY8730"/>
                </a:cxn>
                <a:cxn ang="0">
                  <a:pos x="connsiteX8731" y="connsiteY8731"/>
                </a:cxn>
                <a:cxn ang="0">
                  <a:pos x="connsiteX8732" y="connsiteY8732"/>
                </a:cxn>
                <a:cxn ang="0">
                  <a:pos x="connsiteX8733" y="connsiteY8733"/>
                </a:cxn>
                <a:cxn ang="0">
                  <a:pos x="connsiteX8734" y="connsiteY8734"/>
                </a:cxn>
                <a:cxn ang="0">
                  <a:pos x="connsiteX8735" y="connsiteY8735"/>
                </a:cxn>
                <a:cxn ang="0">
                  <a:pos x="connsiteX8736" y="connsiteY8736"/>
                </a:cxn>
                <a:cxn ang="0">
                  <a:pos x="connsiteX8737" y="connsiteY8737"/>
                </a:cxn>
                <a:cxn ang="0">
                  <a:pos x="connsiteX8738" y="connsiteY8738"/>
                </a:cxn>
                <a:cxn ang="0">
                  <a:pos x="connsiteX8739" y="connsiteY8739"/>
                </a:cxn>
                <a:cxn ang="0">
                  <a:pos x="connsiteX8740" y="connsiteY8740"/>
                </a:cxn>
                <a:cxn ang="0">
                  <a:pos x="connsiteX8741" y="connsiteY8741"/>
                </a:cxn>
                <a:cxn ang="0">
                  <a:pos x="connsiteX8742" y="connsiteY8742"/>
                </a:cxn>
                <a:cxn ang="0">
                  <a:pos x="connsiteX8743" y="connsiteY8743"/>
                </a:cxn>
                <a:cxn ang="0">
                  <a:pos x="connsiteX8744" y="connsiteY8744"/>
                </a:cxn>
                <a:cxn ang="0">
                  <a:pos x="connsiteX8745" y="connsiteY8745"/>
                </a:cxn>
                <a:cxn ang="0">
                  <a:pos x="connsiteX8746" y="connsiteY8746"/>
                </a:cxn>
                <a:cxn ang="0">
                  <a:pos x="connsiteX8747" y="connsiteY8747"/>
                </a:cxn>
                <a:cxn ang="0">
                  <a:pos x="connsiteX8748" y="connsiteY8748"/>
                </a:cxn>
                <a:cxn ang="0">
                  <a:pos x="connsiteX8749" y="connsiteY8749"/>
                </a:cxn>
                <a:cxn ang="0">
                  <a:pos x="connsiteX8750" y="connsiteY8750"/>
                </a:cxn>
                <a:cxn ang="0">
                  <a:pos x="connsiteX8751" y="connsiteY8751"/>
                </a:cxn>
                <a:cxn ang="0">
                  <a:pos x="connsiteX8752" y="connsiteY8752"/>
                </a:cxn>
                <a:cxn ang="0">
                  <a:pos x="connsiteX8753" y="connsiteY8753"/>
                </a:cxn>
                <a:cxn ang="0">
                  <a:pos x="connsiteX8754" y="connsiteY8754"/>
                </a:cxn>
                <a:cxn ang="0">
                  <a:pos x="connsiteX8755" y="connsiteY8755"/>
                </a:cxn>
                <a:cxn ang="0">
                  <a:pos x="connsiteX8756" y="connsiteY8756"/>
                </a:cxn>
                <a:cxn ang="0">
                  <a:pos x="connsiteX8757" y="connsiteY8757"/>
                </a:cxn>
                <a:cxn ang="0">
                  <a:pos x="connsiteX8758" y="connsiteY8758"/>
                </a:cxn>
                <a:cxn ang="0">
                  <a:pos x="connsiteX8759" y="connsiteY8759"/>
                </a:cxn>
                <a:cxn ang="0">
                  <a:pos x="connsiteX8760" y="connsiteY8760"/>
                </a:cxn>
                <a:cxn ang="0">
                  <a:pos x="connsiteX8761" y="connsiteY8761"/>
                </a:cxn>
                <a:cxn ang="0">
                  <a:pos x="connsiteX8762" y="connsiteY8762"/>
                </a:cxn>
                <a:cxn ang="0">
                  <a:pos x="connsiteX8763" y="connsiteY8763"/>
                </a:cxn>
                <a:cxn ang="0">
                  <a:pos x="connsiteX8764" y="connsiteY8764"/>
                </a:cxn>
                <a:cxn ang="0">
                  <a:pos x="connsiteX8765" y="connsiteY8765"/>
                </a:cxn>
                <a:cxn ang="0">
                  <a:pos x="connsiteX8766" y="connsiteY8766"/>
                </a:cxn>
                <a:cxn ang="0">
                  <a:pos x="connsiteX8767" y="connsiteY8767"/>
                </a:cxn>
                <a:cxn ang="0">
                  <a:pos x="connsiteX8768" y="connsiteY8768"/>
                </a:cxn>
                <a:cxn ang="0">
                  <a:pos x="connsiteX8769" y="connsiteY8769"/>
                </a:cxn>
                <a:cxn ang="0">
                  <a:pos x="connsiteX8770" y="connsiteY8770"/>
                </a:cxn>
                <a:cxn ang="0">
                  <a:pos x="connsiteX8771" y="connsiteY8771"/>
                </a:cxn>
                <a:cxn ang="0">
                  <a:pos x="connsiteX8772" y="connsiteY8772"/>
                </a:cxn>
                <a:cxn ang="0">
                  <a:pos x="connsiteX8773" y="connsiteY8773"/>
                </a:cxn>
                <a:cxn ang="0">
                  <a:pos x="connsiteX8774" y="connsiteY8774"/>
                </a:cxn>
                <a:cxn ang="0">
                  <a:pos x="connsiteX8775" y="connsiteY8775"/>
                </a:cxn>
                <a:cxn ang="0">
                  <a:pos x="connsiteX8776" y="connsiteY8776"/>
                </a:cxn>
                <a:cxn ang="0">
                  <a:pos x="connsiteX8777" y="connsiteY8777"/>
                </a:cxn>
                <a:cxn ang="0">
                  <a:pos x="connsiteX8778" y="connsiteY8778"/>
                </a:cxn>
                <a:cxn ang="0">
                  <a:pos x="connsiteX8779" y="connsiteY8779"/>
                </a:cxn>
                <a:cxn ang="0">
                  <a:pos x="connsiteX8780" y="connsiteY8780"/>
                </a:cxn>
                <a:cxn ang="0">
                  <a:pos x="connsiteX8781" y="connsiteY8781"/>
                </a:cxn>
                <a:cxn ang="0">
                  <a:pos x="connsiteX8782" y="connsiteY8782"/>
                </a:cxn>
                <a:cxn ang="0">
                  <a:pos x="connsiteX8783" y="connsiteY8783"/>
                </a:cxn>
                <a:cxn ang="0">
                  <a:pos x="connsiteX8784" y="connsiteY8784"/>
                </a:cxn>
                <a:cxn ang="0">
                  <a:pos x="connsiteX8785" y="connsiteY8785"/>
                </a:cxn>
                <a:cxn ang="0">
                  <a:pos x="connsiteX8786" y="connsiteY8786"/>
                </a:cxn>
                <a:cxn ang="0">
                  <a:pos x="connsiteX8787" y="connsiteY8787"/>
                </a:cxn>
                <a:cxn ang="0">
                  <a:pos x="connsiteX8788" y="connsiteY8788"/>
                </a:cxn>
                <a:cxn ang="0">
                  <a:pos x="connsiteX8789" y="connsiteY8789"/>
                </a:cxn>
                <a:cxn ang="0">
                  <a:pos x="connsiteX8790" y="connsiteY8790"/>
                </a:cxn>
                <a:cxn ang="0">
                  <a:pos x="connsiteX8791" y="connsiteY8791"/>
                </a:cxn>
                <a:cxn ang="0">
                  <a:pos x="connsiteX8792" y="connsiteY8792"/>
                </a:cxn>
                <a:cxn ang="0">
                  <a:pos x="connsiteX8793" y="connsiteY8793"/>
                </a:cxn>
                <a:cxn ang="0">
                  <a:pos x="connsiteX8794" y="connsiteY8794"/>
                </a:cxn>
                <a:cxn ang="0">
                  <a:pos x="connsiteX8795" y="connsiteY8795"/>
                </a:cxn>
                <a:cxn ang="0">
                  <a:pos x="connsiteX8796" y="connsiteY8796"/>
                </a:cxn>
                <a:cxn ang="0">
                  <a:pos x="connsiteX8797" y="connsiteY8797"/>
                </a:cxn>
                <a:cxn ang="0">
                  <a:pos x="connsiteX8798" y="connsiteY8798"/>
                </a:cxn>
                <a:cxn ang="0">
                  <a:pos x="connsiteX8799" y="connsiteY8799"/>
                </a:cxn>
                <a:cxn ang="0">
                  <a:pos x="connsiteX8800" y="connsiteY8800"/>
                </a:cxn>
                <a:cxn ang="0">
                  <a:pos x="connsiteX8801" y="connsiteY8801"/>
                </a:cxn>
                <a:cxn ang="0">
                  <a:pos x="connsiteX8802" y="connsiteY8802"/>
                </a:cxn>
                <a:cxn ang="0">
                  <a:pos x="connsiteX8803" y="connsiteY8803"/>
                </a:cxn>
                <a:cxn ang="0">
                  <a:pos x="connsiteX8804" y="connsiteY8804"/>
                </a:cxn>
                <a:cxn ang="0">
                  <a:pos x="connsiteX8805" y="connsiteY8805"/>
                </a:cxn>
                <a:cxn ang="0">
                  <a:pos x="connsiteX8806" y="connsiteY8806"/>
                </a:cxn>
                <a:cxn ang="0">
                  <a:pos x="connsiteX8807" y="connsiteY8807"/>
                </a:cxn>
                <a:cxn ang="0">
                  <a:pos x="connsiteX8808" y="connsiteY8808"/>
                </a:cxn>
                <a:cxn ang="0">
                  <a:pos x="connsiteX8809" y="connsiteY8809"/>
                </a:cxn>
                <a:cxn ang="0">
                  <a:pos x="connsiteX8810" y="connsiteY8810"/>
                </a:cxn>
                <a:cxn ang="0">
                  <a:pos x="connsiteX8811" y="connsiteY8811"/>
                </a:cxn>
                <a:cxn ang="0">
                  <a:pos x="connsiteX8812" y="connsiteY8812"/>
                </a:cxn>
                <a:cxn ang="0">
                  <a:pos x="connsiteX8813" y="connsiteY8813"/>
                </a:cxn>
                <a:cxn ang="0">
                  <a:pos x="connsiteX8814" y="connsiteY8814"/>
                </a:cxn>
                <a:cxn ang="0">
                  <a:pos x="connsiteX8815" y="connsiteY8815"/>
                </a:cxn>
                <a:cxn ang="0">
                  <a:pos x="connsiteX8816" y="connsiteY8816"/>
                </a:cxn>
                <a:cxn ang="0">
                  <a:pos x="connsiteX8817" y="connsiteY8817"/>
                </a:cxn>
                <a:cxn ang="0">
                  <a:pos x="connsiteX8818" y="connsiteY8818"/>
                </a:cxn>
                <a:cxn ang="0">
                  <a:pos x="connsiteX8819" y="connsiteY8819"/>
                </a:cxn>
                <a:cxn ang="0">
                  <a:pos x="connsiteX8820" y="connsiteY8820"/>
                </a:cxn>
                <a:cxn ang="0">
                  <a:pos x="connsiteX8821" y="connsiteY8821"/>
                </a:cxn>
                <a:cxn ang="0">
                  <a:pos x="connsiteX8822" y="connsiteY8822"/>
                </a:cxn>
                <a:cxn ang="0">
                  <a:pos x="connsiteX8823" y="connsiteY8823"/>
                </a:cxn>
                <a:cxn ang="0">
                  <a:pos x="connsiteX8824" y="connsiteY8824"/>
                </a:cxn>
                <a:cxn ang="0">
                  <a:pos x="connsiteX8825" y="connsiteY8825"/>
                </a:cxn>
                <a:cxn ang="0">
                  <a:pos x="connsiteX8826" y="connsiteY8826"/>
                </a:cxn>
                <a:cxn ang="0">
                  <a:pos x="connsiteX8827" y="connsiteY8827"/>
                </a:cxn>
                <a:cxn ang="0">
                  <a:pos x="connsiteX8828" y="connsiteY8828"/>
                </a:cxn>
                <a:cxn ang="0">
                  <a:pos x="connsiteX8829" y="connsiteY8829"/>
                </a:cxn>
                <a:cxn ang="0">
                  <a:pos x="connsiteX8830" y="connsiteY8830"/>
                </a:cxn>
                <a:cxn ang="0">
                  <a:pos x="connsiteX8831" y="connsiteY8831"/>
                </a:cxn>
                <a:cxn ang="0">
                  <a:pos x="connsiteX8832" y="connsiteY8832"/>
                </a:cxn>
                <a:cxn ang="0">
                  <a:pos x="connsiteX8833" y="connsiteY8833"/>
                </a:cxn>
                <a:cxn ang="0">
                  <a:pos x="connsiteX8834" y="connsiteY8834"/>
                </a:cxn>
                <a:cxn ang="0">
                  <a:pos x="connsiteX8835" y="connsiteY8835"/>
                </a:cxn>
                <a:cxn ang="0">
                  <a:pos x="connsiteX8836" y="connsiteY8836"/>
                </a:cxn>
                <a:cxn ang="0">
                  <a:pos x="connsiteX8837" y="connsiteY8837"/>
                </a:cxn>
                <a:cxn ang="0">
                  <a:pos x="connsiteX8838" y="connsiteY8838"/>
                </a:cxn>
                <a:cxn ang="0">
                  <a:pos x="connsiteX8839" y="connsiteY8839"/>
                </a:cxn>
                <a:cxn ang="0">
                  <a:pos x="connsiteX8840" y="connsiteY8840"/>
                </a:cxn>
                <a:cxn ang="0">
                  <a:pos x="connsiteX8841" y="connsiteY8841"/>
                </a:cxn>
                <a:cxn ang="0">
                  <a:pos x="connsiteX8842" y="connsiteY8842"/>
                </a:cxn>
                <a:cxn ang="0">
                  <a:pos x="connsiteX8843" y="connsiteY8843"/>
                </a:cxn>
                <a:cxn ang="0">
                  <a:pos x="connsiteX8844" y="connsiteY8844"/>
                </a:cxn>
                <a:cxn ang="0">
                  <a:pos x="connsiteX8845" y="connsiteY8845"/>
                </a:cxn>
                <a:cxn ang="0">
                  <a:pos x="connsiteX8846" y="connsiteY8846"/>
                </a:cxn>
                <a:cxn ang="0">
                  <a:pos x="connsiteX8847" y="connsiteY8847"/>
                </a:cxn>
                <a:cxn ang="0">
                  <a:pos x="connsiteX8848" y="connsiteY8848"/>
                </a:cxn>
                <a:cxn ang="0">
                  <a:pos x="connsiteX8849" y="connsiteY8849"/>
                </a:cxn>
                <a:cxn ang="0">
                  <a:pos x="connsiteX8850" y="connsiteY8850"/>
                </a:cxn>
                <a:cxn ang="0">
                  <a:pos x="connsiteX8851" y="connsiteY8851"/>
                </a:cxn>
                <a:cxn ang="0">
                  <a:pos x="connsiteX8852" y="connsiteY8852"/>
                </a:cxn>
                <a:cxn ang="0">
                  <a:pos x="connsiteX8853" y="connsiteY8853"/>
                </a:cxn>
                <a:cxn ang="0">
                  <a:pos x="connsiteX8854" y="connsiteY8854"/>
                </a:cxn>
                <a:cxn ang="0">
                  <a:pos x="connsiteX8855" y="connsiteY8855"/>
                </a:cxn>
                <a:cxn ang="0">
                  <a:pos x="connsiteX8856" y="connsiteY8856"/>
                </a:cxn>
                <a:cxn ang="0">
                  <a:pos x="connsiteX8857" y="connsiteY8857"/>
                </a:cxn>
                <a:cxn ang="0">
                  <a:pos x="connsiteX8858" y="connsiteY8858"/>
                </a:cxn>
                <a:cxn ang="0">
                  <a:pos x="connsiteX8859" y="connsiteY8859"/>
                </a:cxn>
                <a:cxn ang="0">
                  <a:pos x="connsiteX8860" y="connsiteY8860"/>
                </a:cxn>
                <a:cxn ang="0">
                  <a:pos x="connsiteX8861" y="connsiteY8861"/>
                </a:cxn>
                <a:cxn ang="0">
                  <a:pos x="connsiteX8862" y="connsiteY8862"/>
                </a:cxn>
                <a:cxn ang="0">
                  <a:pos x="connsiteX8863" y="connsiteY8863"/>
                </a:cxn>
                <a:cxn ang="0">
                  <a:pos x="connsiteX8864" y="connsiteY8864"/>
                </a:cxn>
                <a:cxn ang="0">
                  <a:pos x="connsiteX8865" y="connsiteY8865"/>
                </a:cxn>
                <a:cxn ang="0">
                  <a:pos x="connsiteX8866" y="connsiteY8866"/>
                </a:cxn>
                <a:cxn ang="0">
                  <a:pos x="connsiteX8867" y="connsiteY8867"/>
                </a:cxn>
                <a:cxn ang="0">
                  <a:pos x="connsiteX8868" y="connsiteY8868"/>
                </a:cxn>
                <a:cxn ang="0">
                  <a:pos x="connsiteX8869" y="connsiteY8869"/>
                </a:cxn>
                <a:cxn ang="0">
                  <a:pos x="connsiteX8870" y="connsiteY8870"/>
                </a:cxn>
                <a:cxn ang="0">
                  <a:pos x="connsiteX8871" y="connsiteY8871"/>
                </a:cxn>
                <a:cxn ang="0">
                  <a:pos x="connsiteX8872" y="connsiteY8872"/>
                </a:cxn>
                <a:cxn ang="0">
                  <a:pos x="connsiteX8873" y="connsiteY8873"/>
                </a:cxn>
                <a:cxn ang="0">
                  <a:pos x="connsiteX8874" y="connsiteY8874"/>
                </a:cxn>
                <a:cxn ang="0">
                  <a:pos x="connsiteX8875" y="connsiteY8875"/>
                </a:cxn>
                <a:cxn ang="0">
                  <a:pos x="connsiteX8876" y="connsiteY8876"/>
                </a:cxn>
                <a:cxn ang="0">
                  <a:pos x="connsiteX8877" y="connsiteY8877"/>
                </a:cxn>
                <a:cxn ang="0">
                  <a:pos x="connsiteX8878" y="connsiteY8878"/>
                </a:cxn>
                <a:cxn ang="0">
                  <a:pos x="connsiteX8879" y="connsiteY8879"/>
                </a:cxn>
                <a:cxn ang="0">
                  <a:pos x="connsiteX8880" y="connsiteY8880"/>
                </a:cxn>
                <a:cxn ang="0">
                  <a:pos x="connsiteX8881" y="connsiteY8881"/>
                </a:cxn>
                <a:cxn ang="0">
                  <a:pos x="connsiteX8882" y="connsiteY8882"/>
                </a:cxn>
                <a:cxn ang="0">
                  <a:pos x="connsiteX8883" y="connsiteY8883"/>
                </a:cxn>
                <a:cxn ang="0">
                  <a:pos x="connsiteX8884" y="connsiteY8884"/>
                </a:cxn>
                <a:cxn ang="0">
                  <a:pos x="connsiteX8885" y="connsiteY8885"/>
                </a:cxn>
                <a:cxn ang="0">
                  <a:pos x="connsiteX8886" y="connsiteY8886"/>
                </a:cxn>
                <a:cxn ang="0">
                  <a:pos x="connsiteX8887" y="connsiteY8887"/>
                </a:cxn>
                <a:cxn ang="0">
                  <a:pos x="connsiteX8888" y="connsiteY8888"/>
                </a:cxn>
                <a:cxn ang="0">
                  <a:pos x="connsiteX8889" y="connsiteY8889"/>
                </a:cxn>
                <a:cxn ang="0">
                  <a:pos x="connsiteX8890" y="connsiteY8890"/>
                </a:cxn>
                <a:cxn ang="0">
                  <a:pos x="connsiteX8891" y="connsiteY8891"/>
                </a:cxn>
                <a:cxn ang="0">
                  <a:pos x="connsiteX8892" y="connsiteY8892"/>
                </a:cxn>
                <a:cxn ang="0">
                  <a:pos x="connsiteX8893" y="connsiteY8893"/>
                </a:cxn>
                <a:cxn ang="0">
                  <a:pos x="connsiteX8894" y="connsiteY8894"/>
                </a:cxn>
                <a:cxn ang="0">
                  <a:pos x="connsiteX8895" y="connsiteY8895"/>
                </a:cxn>
                <a:cxn ang="0">
                  <a:pos x="connsiteX8896" y="connsiteY8896"/>
                </a:cxn>
                <a:cxn ang="0">
                  <a:pos x="connsiteX8897" y="connsiteY8897"/>
                </a:cxn>
                <a:cxn ang="0">
                  <a:pos x="connsiteX8898" y="connsiteY8898"/>
                </a:cxn>
                <a:cxn ang="0">
                  <a:pos x="connsiteX8899" y="connsiteY8899"/>
                </a:cxn>
                <a:cxn ang="0">
                  <a:pos x="connsiteX8900" y="connsiteY8900"/>
                </a:cxn>
                <a:cxn ang="0">
                  <a:pos x="connsiteX8901" y="connsiteY8901"/>
                </a:cxn>
                <a:cxn ang="0">
                  <a:pos x="connsiteX8902" y="connsiteY8902"/>
                </a:cxn>
                <a:cxn ang="0">
                  <a:pos x="connsiteX8903" y="connsiteY8903"/>
                </a:cxn>
                <a:cxn ang="0">
                  <a:pos x="connsiteX8904" y="connsiteY8904"/>
                </a:cxn>
                <a:cxn ang="0">
                  <a:pos x="connsiteX8905" y="connsiteY8905"/>
                </a:cxn>
                <a:cxn ang="0">
                  <a:pos x="connsiteX8906" y="connsiteY8906"/>
                </a:cxn>
                <a:cxn ang="0">
                  <a:pos x="connsiteX8907" y="connsiteY8907"/>
                </a:cxn>
                <a:cxn ang="0">
                  <a:pos x="connsiteX8908" y="connsiteY8908"/>
                </a:cxn>
                <a:cxn ang="0">
                  <a:pos x="connsiteX8909" y="connsiteY8909"/>
                </a:cxn>
                <a:cxn ang="0">
                  <a:pos x="connsiteX8910" y="connsiteY8910"/>
                </a:cxn>
                <a:cxn ang="0">
                  <a:pos x="connsiteX8911" y="connsiteY8911"/>
                </a:cxn>
                <a:cxn ang="0">
                  <a:pos x="connsiteX8912" y="connsiteY8912"/>
                </a:cxn>
                <a:cxn ang="0">
                  <a:pos x="connsiteX8913" y="connsiteY8913"/>
                </a:cxn>
                <a:cxn ang="0">
                  <a:pos x="connsiteX8914" y="connsiteY8914"/>
                </a:cxn>
                <a:cxn ang="0">
                  <a:pos x="connsiteX8915" y="connsiteY8915"/>
                </a:cxn>
                <a:cxn ang="0">
                  <a:pos x="connsiteX8916" y="connsiteY8916"/>
                </a:cxn>
                <a:cxn ang="0">
                  <a:pos x="connsiteX8917" y="connsiteY8917"/>
                </a:cxn>
                <a:cxn ang="0">
                  <a:pos x="connsiteX8918" y="connsiteY8918"/>
                </a:cxn>
                <a:cxn ang="0">
                  <a:pos x="connsiteX8919" y="connsiteY8919"/>
                </a:cxn>
                <a:cxn ang="0">
                  <a:pos x="connsiteX8920" y="connsiteY8920"/>
                </a:cxn>
                <a:cxn ang="0">
                  <a:pos x="connsiteX8921" y="connsiteY8921"/>
                </a:cxn>
                <a:cxn ang="0">
                  <a:pos x="connsiteX8922" y="connsiteY8922"/>
                </a:cxn>
                <a:cxn ang="0">
                  <a:pos x="connsiteX8923" y="connsiteY8923"/>
                </a:cxn>
                <a:cxn ang="0">
                  <a:pos x="connsiteX8924" y="connsiteY8924"/>
                </a:cxn>
                <a:cxn ang="0">
                  <a:pos x="connsiteX8925" y="connsiteY8925"/>
                </a:cxn>
                <a:cxn ang="0">
                  <a:pos x="connsiteX8926" y="connsiteY8926"/>
                </a:cxn>
                <a:cxn ang="0">
                  <a:pos x="connsiteX8927" y="connsiteY8927"/>
                </a:cxn>
                <a:cxn ang="0">
                  <a:pos x="connsiteX8928" y="connsiteY8928"/>
                </a:cxn>
                <a:cxn ang="0">
                  <a:pos x="connsiteX8929" y="connsiteY8929"/>
                </a:cxn>
                <a:cxn ang="0">
                  <a:pos x="connsiteX8930" y="connsiteY8930"/>
                </a:cxn>
                <a:cxn ang="0">
                  <a:pos x="connsiteX8931" y="connsiteY8931"/>
                </a:cxn>
                <a:cxn ang="0">
                  <a:pos x="connsiteX8932" y="connsiteY8932"/>
                </a:cxn>
                <a:cxn ang="0">
                  <a:pos x="connsiteX8933" y="connsiteY8933"/>
                </a:cxn>
                <a:cxn ang="0">
                  <a:pos x="connsiteX8934" y="connsiteY8934"/>
                </a:cxn>
                <a:cxn ang="0">
                  <a:pos x="connsiteX8935" y="connsiteY8935"/>
                </a:cxn>
                <a:cxn ang="0">
                  <a:pos x="connsiteX8936" y="connsiteY8936"/>
                </a:cxn>
                <a:cxn ang="0">
                  <a:pos x="connsiteX8937" y="connsiteY8937"/>
                </a:cxn>
                <a:cxn ang="0">
                  <a:pos x="connsiteX8938" y="connsiteY8938"/>
                </a:cxn>
                <a:cxn ang="0">
                  <a:pos x="connsiteX8939" y="connsiteY8939"/>
                </a:cxn>
                <a:cxn ang="0">
                  <a:pos x="connsiteX8940" y="connsiteY8940"/>
                </a:cxn>
                <a:cxn ang="0">
                  <a:pos x="connsiteX8941" y="connsiteY8941"/>
                </a:cxn>
                <a:cxn ang="0">
                  <a:pos x="connsiteX8942" y="connsiteY8942"/>
                </a:cxn>
                <a:cxn ang="0">
                  <a:pos x="connsiteX8943" y="connsiteY8943"/>
                </a:cxn>
                <a:cxn ang="0">
                  <a:pos x="connsiteX8944" y="connsiteY8944"/>
                </a:cxn>
                <a:cxn ang="0">
                  <a:pos x="connsiteX8945" y="connsiteY8945"/>
                </a:cxn>
                <a:cxn ang="0">
                  <a:pos x="connsiteX8946" y="connsiteY8946"/>
                </a:cxn>
                <a:cxn ang="0">
                  <a:pos x="connsiteX8947" y="connsiteY8947"/>
                </a:cxn>
                <a:cxn ang="0">
                  <a:pos x="connsiteX8948" y="connsiteY8948"/>
                </a:cxn>
                <a:cxn ang="0">
                  <a:pos x="connsiteX8949" y="connsiteY8949"/>
                </a:cxn>
                <a:cxn ang="0">
                  <a:pos x="connsiteX8950" y="connsiteY8950"/>
                </a:cxn>
                <a:cxn ang="0">
                  <a:pos x="connsiteX8951" y="connsiteY8951"/>
                </a:cxn>
                <a:cxn ang="0">
                  <a:pos x="connsiteX8952" y="connsiteY8952"/>
                </a:cxn>
                <a:cxn ang="0">
                  <a:pos x="connsiteX8953" y="connsiteY8953"/>
                </a:cxn>
                <a:cxn ang="0">
                  <a:pos x="connsiteX8954" y="connsiteY8954"/>
                </a:cxn>
                <a:cxn ang="0">
                  <a:pos x="connsiteX8955" y="connsiteY8955"/>
                </a:cxn>
                <a:cxn ang="0">
                  <a:pos x="connsiteX8956" y="connsiteY8956"/>
                </a:cxn>
                <a:cxn ang="0">
                  <a:pos x="connsiteX8957" y="connsiteY8957"/>
                </a:cxn>
                <a:cxn ang="0">
                  <a:pos x="connsiteX8958" y="connsiteY8958"/>
                </a:cxn>
                <a:cxn ang="0">
                  <a:pos x="connsiteX8959" y="connsiteY8959"/>
                </a:cxn>
                <a:cxn ang="0">
                  <a:pos x="connsiteX8960" y="connsiteY8960"/>
                </a:cxn>
                <a:cxn ang="0">
                  <a:pos x="connsiteX8961" y="connsiteY8961"/>
                </a:cxn>
                <a:cxn ang="0">
                  <a:pos x="connsiteX8962" y="connsiteY8962"/>
                </a:cxn>
                <a:cxn ang="0">
                  <a:pos x="connsiteX8963" y="connsiteY8963"/>
                </a:cxn>
                <a:cxn ang="0">
                  <a:pos x="connsiteX8964" y="connsiteY8964"/>
                </a:cxn>
                <a:cxn ang="0">
                  <a:pos x="connsiteX8965" y="connsiteY8965"/>
                </a:cxn>
                <a:cxn ang="0">
                  <a:pos x="connsiteX8966" y="connsiteY8966"/>
                </a:cxn>
                <a:cxn ang="0">
                  <a:pos x="connsiteX8967" y="connsiteY8967"/>
                </a:cxn>
                <a:cxn ang="0">
                  <a:pos x="connsiteX8968" y="connsiteY8968"/>
                </a:cxn>
                <a:cxn ang="0">
                  <a:pos x="connsiteX8969" y="connsiteY8969"/>
                </a:cxn>
                <a:cxn ang="0">
                  <a:pos x="connsiteX8970" y="connsiteY8970"/>
                </a:cxn>
                <a:cxn ang="0">
                  <a:pos x="connsiteX8971" y="connsiteY8971"/>
                </a:cxn>
                <a:cxn ang="0">
                  <a:pos x="connsiteX8972" y="connsiteY8972"/>
                </a:cxn>
                <a:cxn ang="0">
                  <a:pos x="connsiteX8973" y="connsiteY8973"/>
                </a:cxn>
                <a:cxn ang="0">
                  <a:pos x="connsiteX8974" y="connsiteY8974"/>
                </a:cxn>
                <a:cxn ang="0">
                  <a:pos x="connsiteX8975" y="connsiteY8975"/>
                </a:cxn>
                <a:cxn ang="0">
                  <a:pos x="connsiteX8976" y="connsiteY8976"/>
                </a:cxn>
                <a:cxn ang="0">
                  <a:pos x="connsiteX8977" y="connsiteY8977"/>
                </a:cxn>
                <a:cxn ang="0">
                  <a:pos x="connsiteX8978" y="connsiteY8978"/>
                </a:cxn>
                <a:cxn ang="0">
                  <a:pos x="connsiteX8979" y="connsiteY8979"/>
                </a:cxn>
                <a:cxn ang="0">
                  <a:pos x="connsiteX8980" y="connsiteY8980"/>
                </a:cxn>
                <a:cxn ang="0">
                  <a:pos x="connsiteX8981" y="connsiteY8981"/>
                </a:cxn>
                <a:cxn ang="0">
                  <a:pos x="connsiteX8982" y="connsiteY8982"/>
                </a:cxn>
                <a:cxn ang="0">
                  <a:pos x="connsiteX8983" y="connsiteY8983"/>
                </a:cxn>
                <a:cxn ang="0">
                  <a:pos x="connsiteX8984" y="connsiteY8984"/>
                </a:cxn>
                <a:cxn ang="0">
                  <a:pos x="connsiteX8985" y="connsiteY8985"/>
                </a:cxn>
                <a:cxn ang="0">
                  <a:pos x="connsiteX8986" y="connsiteY8986"/>
                </a:cxn>
                <a:cxn ang="0">
                  <a:pos x="connsiteX8987" y="connsiteY8987"/>
                </a:cxn>
                <a:cxn ang="0">
                  <a:pos x="connsiteX8988" y="connsiteY8988"/>
                </a:cxn>
                <a:cxn ang="0">
                  <a:pos x="connsiteX8989" y="connsiteY8989"/>
                </a:cxn>
                <a:cxn ang="0">
                  <a:pos x="connsiteX8990" y="connsiteY8990"/>
                </a:cxn>
                <a:cxn ang="0">
                  <a:pos x="connsiteX8991" y="connsiteY8991"/>
                </a:cxn>
                <a:cxn ang="0">
                  <a:pos x="connsiteX8992" y="connsiteY8992"/>
                </a:cxn>
                <a:cxn ang="0">
                  <a:pos x="connsiteX8993" y="connsiteY8993"/>
                </a:cxn>
                <a:cxn ang="0">
                  <a:pos x="connsiteX8994" y="connsiteY8994"/>
                </a:cxn>
                <a:cxn ang="0">
                  <a:pos x="connsiteX8995" y="connsiteY8995"/>
                </a:cxn>
                <a:cxn ang="0">
                  <a:pos x="connsiteX8996" y="connsiteY8996"/>
                </a:cxn>
                <a:cxn ang="0">
                  <a:pos x="connsiteX8997" y="connsiteY8997"/>
                </a:cxn>
                <a:cxn ang="0">
                  <a:pos x="connsiteX8998" y="connsiteY8998"/>
                </a:cxn>
                <a:cxn ang="0">
                  <a:pos x="connsiteX8999" y="connsiteY8999"/>
                </a:cxn>
                <a:cxn ang="0">
                  <a:pos x="connsiteX9000" y="connsiteY9000"/>
                </a:cxn>
                <a:cxn ang="0">
                  <a:pos x="connsiteX9001" y="connsiteY9001"/>
                </a:cxn>
                <a:cxn ang="0">
                  <a:pos x="connsiteX9002" y="connsiteY9002"/>
                </a:cxn>
                <a:cxn ang="0">
                  <a:pos x="connsiteX9003" y="connsiteY9003"/>
                </a:cxn>
                <a:cxn ang="0">
                  <a:pos x="connsiteX9004" y="connsiteY9004"/>
                </a:cxn>
                <a:cxn ang="0">
                  <a:pos x="connsiteX9005" y="connsiteY9005"/>
                </a:cxn>
                <a:cxn ang="0">
                  <a:pos x="connsiteX9006" y="connsiteY9006"/>
                </a:cxn>
                <a:cxn ang="0">
                  <a:pos x="connsiteX9007" y="connsiteY9007"/>
                </a:cxn>
                <a:cxn ang="0">
                  <a:pos x="connsiteX9008" y="connsiteY9008"/>
                </a:cxn>
                <a:cxn ang="0">
                  <a:pos x="connsiteX9009" y="connsiteY9009"/>
                </a:cxn>
                <a:cxn ang="0">
                  <a:pos x="connsiteX9010" y="connsiteY9010"/>
                </a:cxn>
                <a:cxn ang="0">
                  <a:pos x="connsiteX9011" y="connsiteY9011"/>
                </a:cxn>
                <a:cxn ang="0">
                  <a:pos x="connsiteX9012" y="connsiteY9012"/>
                </a:cxn>
                <a:cxn ang="0">
                  <a:pos x="connsiteX9013" y="connsiteY9013"/>
                </a:cxn>
                <a:cxn ang="0">
                  <a:pos x="connsiteX9014" y="connsiteY9014"/>
                </a:cxn>
                <a:cxn ang="0">
                  <a:pos x="connsiteX9015" y="connsiteY9015"/>
                </a:cxn>
                <a:cxn ang="0">
                  <a:pos x="connsiteX9016" y="connsiteY9016"/>
                </a:cxn>
                <a:cxn ang="0">
                  <a:pos x="connsiteX9017" y="connsiteY9017"/>
                </a:cxn>
                <a:cxn ang="0">
                  <a:pos x="connsiteX9018" y="connsiteY9018"/>
                </a:cxn>
                <a:cxn ang="0">
                  <a:pos x="connsiteX9019" y="connsiteY9019"/>
                </a:cxn>
                <a:cxn ang="0">
                  <a:pos x="connsiteX9020" y="connsiteY9020"/>
                </a:cxn>
                <a:cxn ang="0">
                  <a:pos x="connsiteX9021" y="connsiteY9021"/>
                </a:cxn>
                <a:cxn ang="0">
                  <a:pos x="connsiteX9022" y="connsiteY9022"/>
                </a:cxn>
                <a:cxn ang="0">
                  <a:pos x="connsiteX9023" y="connsiteY9023"/>
                </a:cxn>
                <a:cxn ang="0">
                  <a:pos x="connsiteX9024" y="connsiteY9024"/>
                </a:cxn>
                <a:cxn ang="0">
                  <a:pos x="connsiteX9025" y="connsiteY9025"/>
                </a:cxn>
                <a:cxn ang="0">
                  <a:pos x="connsiteX9026" y="connsiteY9026"/>
                </a:cxn>
                <a:cxn ang="0">
                  <a:pos x="connsiteX9027" y="connsiteY9027"/>
                </a:cxn>
                <a:cxn ang="0">
                  <a:pos x="connsiteX9028" y="connsiteY9028"/>
                </a:cxn>
                <a:cxn ang="0">
                  <a:pos x="connsiteX9029" y="connsiteY9029"/>
                </a:cxn>
                <a:cxn ang="0">
                  <a:pos x="connsiteX9030" y="connsiteY9030"/>
                </a:cxn>
                <a:cxn ang="0">
                  <a:pos x="connsiteX9031" y="connsiteY9031"/>
                </a:cxn>
                <a:cxn ang="0">
                  <a:pos x="connsiteX9032" y="connsiteY9032"/>
                </a:cxn>
                <a:cxn ang="0">
                  <a:pos x="connsiteX9033" y="connsiteY9033"/>
                </a:cxn>
                <a:cxn ang="0">
                  <a:pos x="connsiteX9034" y="connsiteY9034"/>
                </a:cxn>
                <a:cxn ang="0">
                  <a:pos x="connsiteX9035" y="connsiteY9035"/>
                </a:cxn>
                <a:cxn ang="0">
                  <a:pos x="connsiteX9036" y="connsiteY9036"/>
                </a:cxn>
                <a:cxn ang="0">
                  <a:pos x="connsiteX9037" y="connsiteY9037"/>
                </a:cxn>
                <a:cxn ang="0">
                  <a:pos x="connsiteX9038" y="connsiteY9038"/>
                </a:cxn>
                <a:cxn ang="0">
                  <a:pos x="connsiteX9039" y="connsiteY9039"/>
                </a:cxn>
                <a:cxn ang="0">
                  <a:pos x="connsiteX9040" y="connsiteY9040"/>
                </a:cxn>
                <a:cxn ang="0">
                  <a:pos x="connsiteX9041" y="connsiteY9041"/>
                </a:cxn>
                <a:cxn ang="0">
                  <a:pos x="connsiteX9042" y="connsiteY9042"/>
                </a:cxn>
                <a:cxn ang="0">
                  <a:pos x="connsiteX9043" y="connsiteY9043"/>
                </a:cxn>
                <a:cxn ang="0">
                  <a:pos x="connsiteX9044" y="connsiteY9044"/>
                </a:cxn>
                <a:cxn ang="0">
                  <a:pos x="connsiteX9045" y="connsiteY9045"/>
                </a:cxn>
                <a:cxn ang="0">
                  <a:pos x="connsiteX9046" y="connsiteY9046"/>
                </a:cxn>
                <a:cxn ang="0">
                  <a:pos x="connsiteX9047" y="connsiteY9047"/>
                </a:cxn>
                <a:cxn ang="0">
                  <a:pos x="connsiteX9048" y="connsiteY9048"/>
                </a:cxn>
                <a:cxn ang="0">
                  <a:pos x="connsiteX9049" y="connsiteY9049"/>
                </a:cxn>
                <a:cxn ang="0">
                  <a:pos x="connsiteX9050" y="connsiteY9050"/>
                </a:cxn>
                <a:cxn ang="0">
                  <a:pos x="connsiteX9051" y="connsiteY9051"/>
                </a:cxn>
                <a:cxn ang="0">
                  <a:pos x="connsiteX9052" y="connsiteY9052"/>
                </a:cxn>
                <a:cxn ang="0">
                  <a:pos x="connsiteX9053" y="connsiteY9053"/>
                </a:cxn>
                <a:cxn ang="0">
                  <a:pos x="connsiteX9054" y="connsiteY9054"/>
                </a:cxn>
                <a:cxn ang="0">
                  <a:pos x="connsiteX9055" y="connsiteY9055"/>
                </a:cxn>
                <a:cxn ang="0">
                  <a:pos x="connsiteX9056" y="connsiteY9056"/>
                </a:cxn>
                <a:cxn ang="0">
                  <a:pos x="connsiteX9057" y="connsiteY9057"/>
                </a:cxn>
                <a:cxn ang="0">
                  <a:pos x="connsiteX9058" y="connsiteY9058"/>
                </a:cxn>
                <a:cxn ang="0">
                  <a:pos x="connsiteX9059" y="connsiteY9059"/>
                </a:cxn>
                <a:cxn ang="0">
                  <a:pos x="connsiteX9060" y="connsiteY9060"/>
                </a:cxn>
                <a:cxn ang="0">
                  <a:pos x="connsiteX9061" y="connsiteY9061"/>
                </a:cxn>
                <a:cxn ang="0">
                  <a:pos x="connsiteX9062" y="connsiteY9062"/>
                </a:cxn>
                <a:cxn ang="0">
                  <a:pos x="connsiteX9063" y="connsiteY9063"/>
                </a:cxn>
                <a:cxn ang="0">
                  <a:pos x="connsiteX9064" y="connsiteY9064"/>
                </a:cxn>
                <a:cxn ang="0">
                  <a:pos x="connsiteX9065" y="connsiteY9065"/>
                </a:cxn>
                <a:cxn ang="0">
                  <a:pos x="connsiteX9066" y="connsiteY9066"/>
                </a:cxn>
                <a:cxn ang="0">
                  <a:pos x="connsiteX9067" y="connsiteY9067"/>
                </a:cxn>
                <a:cxn ang="0">
                  <a:pos x="connsiteX9068" y="connsiteY9068"/>
                </a:cxn>
                <a:cxn ang="0">
                  <a:pos x="connsiteX9069" y="connsiteY9069"/>
                </a:cxn>
                <a:cxn ang="0">
                  <a:pos x="connsiteX9070" y="connsiteY9070"/>
                </a:cxn>
                <a:cxn ang="0">
                  <a:pos x="connsiteX9071" y="connsiteY9071"/>
                </a:cxn>
                <a:cxn ang="0">
                  <a:pos x="connsiteX9072" y="connsiteY9072"/>
                </a:cxn>
                <a:cxn ang="0">
                  <a:pos x="connsiteX9073" y="connsiteY9073"/>
                </a:cxn>
                <a:cxn ang="0">
                  <a:pos x="connsiteX9074" y="connsiteY9074"/>
                </a:cxn>
                <a:cxn ang="0">
                  <a:pos x="connsiteX9075" y="connsiteY9075"/>
                </a:cxn>
                <a:cxn ang="0">
                  <a:pos x="connsiteX9076" y="connsiteY9076"/>
                </a:cxn>
                <a:cxn ang="0">
                  <a:pos x="connsiteX9077" y="connsiteY9077"/>
                </a:cxn>
                <a:cxn ang="0">
                  <a:pos x="connsiteX9078" y="connsiteY9078"/>
                </a:cxn>
                <a:cxn ang="0">
                  <a:pos x="connsiteX9079" y="connsiteY9079"/>
                </a:cxn>
                <a:cxn ang="0">
                  <a:pos x="connsiteX9080" y="connsiteY9080"/>
                </a:cxn>
                <a:cxn ang="0">
                  <a:pos x="connsiteX9081" y="connsiteY9081"/>
                </a:cxn>
                <a:cxn ang="0">
                  <a:pos x="connsiteX9082" y="connsiteY9082"/>
                </a:cxn>
                <a:cxn ang="0">
                  <a:pos x="connsiteX9083" y="connsiteY9083"/>
                </a:cxn>
                <a:cxn ang="0">
                  <a:pos x="connsiteX9084" y="connsiteY9084"/>
                </a:cxn>
                <a:cxn ang="0">
                  <a:pos x="connsiteX9085" y="connsiteY9085"/>
                </a:cxn>
                <a:cxn ang="0">
                  <a:pos x="connsiteX9086" y="connsiteY9086"/>
                </a:cxn>
                <a:cxn ang="0">
                  <a:pos x="connsiteX9087" y="connsiteY9087"/>
                </a:cxn>
                <a:cxn ang="0">
                  <a:pos x="connsiteX9088" y="connsiteY9088"/>
                </a:cxn>
                <a:cxn ang="0">
                  <a:pos x="connsiteX9089" y="connsiteY9089"/>
                </a:cxn>
                <a:cxn ang="0">
                  <a:pos x="connsiteX9090" y="connsiteY9090"/>
                </a:cxn>
                <a:cxn ang="0">
                  <a:pos x="connsiteX9091" y="connsiteY9091"/>
                </a:cxn>
                <a:cxn ang="0">
                  <a:pos x="connsiteX9092" y="connsiteY9092"/>
                </a:cxn>
                <a:cxn ang="0">
                  <a:pos x="connsiteX9093" y="connsiteY9093"/>
                </a:cxn>
                <a:cxn ang="0">
                  <a:pos x="connsiteX9094" y="connsiteY9094"/>
                </a:cxn>
                <a:cxn ang="0">
                  <a:pos x="connsiteX9095" y="connsiteY9095"/>
                </a:cxn>
                <a:cxn ang="0">
                  <a:pos x="connsiteX9096" y="connsiteY9096"/>
                </a:cxn>
                <a:cxn ang="0">
                  <a:pos x="connsiteX9097" y="connsiteY9097"/>
                </a:cxn>
                <a:cxn ang="0">
                  <a:pos x="connsiteX9098" y="connsiteY9098"/>
                </a:cxn>
                <a:cxn ang="0">
                  <a:pos x="connsiteX9099" y="connsiteY9099"/>
                </a:cxn>
                <a:cxn ang="0">
                  <a:pos x="connsiteX9100" y="connsiteY9100"/>
                </a:cxn>
                <a:cxn ang="0">
                  <a:pos x="connsiteX9101" y="connsiteY9101"/>
                </a:cxn>
                <a:cxn ang="0">
                  <a:pos x="connsiteX9102" y="connsiteY9102"/>
                </a:cxn>
                <a:cxn ang="0">
                  <a:pos x="connsiteX9103" y="connsiteY9103"/>
                </a:cxn>
                <a:cxn ang="0">
                  <a:pos x="connsiteX9104" y="connsiteY9104"/>
                </a:cxn>
                <a:cxn ang="0">
                  <a:pos x="connsiteX9105" y="connsiteY9105"/>
                </a:cxn>
                <a:cxn ang="0">
                  <a:pos x="connsiteX9106" y="connsiteY9106"/>
                </a:cxn>
                <a:cxn ang="0">
                  <a:pos x="connsiteX9107" y="connsiteY9107"/>
                </a:cxn>
                <a:cxn ang="0">
                  <a:pos x="connsiteX9108" y="connsiteY9108"/>
                </a:cxn>
                <a:cxn ang="0">
                  <a:pos x="connsiteX9109" y="connsiteY9109"/>
                </a:cxn>
                <a:cxn ang="0">
                  <a:pos x="connsiteX9110" y="connsiteY9110"/>
                </a:cxn>
                <a:cxn ang="0">
                  <a:pos x="connsiteX9111" y="connsiteY9111"/>
                </a:cxn>
                <a:cxn ang="0">
                  <a:pos x="connsiteX9112" y="connsiteY9112"/>
                </a:cxn>
                <a:cxn ang="0">
                  <a:pos x="connsiteX9113" y="connsiteY9113"/>
                </a:cxn>
                <a:cxn ang="0">
                  <a:pos x="connsiteX9114" y="connsiteY9114"/>
                </a:cxn>
                <a:cxn ang="0">
                  <a:pos x="connsiteX9115" y="connsiteY9115"/>
                </a:cxn>
                <a:cxn ang="0">
                  <a:pos x="connsiteX9116" y="connsiteY9116"/>
                </a:cxn>
                <a:cxn ang="0">
                  <a:pos x="connsiteX9117" y="connsiteY9117"/>
                </a:cxn>
                <a:cxn ang="0">
                  <a:pos x="connsiteX9118" y="connsiteY9118"/>
                </a:cxn>
                <a:cxn ang="0">
                  <a:pos x="connsiteX9119" y="connsiteY9119"/>
                </a:cxn>
                <a:cxn ang="0">
                  <a:pos x="connsiteX9120" y="connsiteY9120"/>
                </a:cxn>
                <a:cxn ang="0">
                  <a:pos x="connsiteX9121" y="connsiteY9121"/>
                </a:cxn>
                <a:cxn ang="0">
                  <a:pos x="connsiteX9122" y="connsiteY9122"/>
                </a:cxn>
                <a:cxn ang="0">
                  <a:pos x="connsiteX9123" y="connsiteY9123"/>
                </a:cxn>
                <a:cxn ang="0">
                  <a:pos x="connsiteX9124" y="connsiteY9124"/>
                </a:cxn>
                <a:cxn ang="0">
                  <a:pos x="connsiteX9125" y="connsiteY9125"/>
                </a:cxn>
                <a:cxn ang="0">
                  <a:pos x="connsiteX9126" y="connsiteY9126"/>
                </a:cxn>
                <a:cxn ang="0">
                  <a:pos x="connsiteX9127" y="connsiteY9127"/>
                </a:cxn>
                <a:cxn ang="0">
                  <a:pos x="connsiteX9128" y="connsiteY9128"/>
                </a:cxn>
                <a:cxn ang="0">
                  <a:pos x="connsiteX9129" y="connsiteY9129"/>
                </a:cxn>
                <a:cxn ang="0">
                  <a:pos x="connsiteX9130" y="connsiteY9130"/>
                </a:cxn>
                <a:cxn ang="0">
                  <a:pos x="connsiteX9131" y="connsiteY9131"/>
                </a:cxn>
                <a:cxn ang="0">
                  <a:pos x="connsiteX9132" y="connsiteY9132"/>
                </a:cxn>
                <a:cxn ang="0">
                  <a:pos x="connsiteX9133" y="connsiteY9133"/>
                </a:cxn>
                <a:cxn ang="0">
                  <a:pos x="connsiteX9134" y="connsiteY9134"/>
                </a:cxn>
                <a:cxn ang="0">
                  <a:pos x="connsiteX9135" y="connsiteY9135"/>
                </a:cxn>
                <a:cxn ang="0">
                  <a:pos x="connsiteX9136" y="connsiteY9136"/>
                </a:cxn>
                <a:cxn ang="0">
                  <a:pos x="connsiteX9137" y="connsiteY9137"/>
                </a:cxn>
                <a:cxn ang="0">
                  <a:pos x="connsiteX9138" y="connsiteY9138"/>
                </a:cxn>
                <a:cxn ang="0">
                  <a:pos x="connsiteX9139" y="connsiteY9139"/>
                </a:cxn>
                <a:cxn ang="0">
                  <a:pos x="connsiteX9140" y="connsiteY9140"/>
                </a:cxn>
                <a:cxn ang="0">
                  <a:pos x="connsiteX9141" y="connsiteY9141"/>
                </a:cxn>
                <a:cxn ang="0">
                  <a:pos x="connsiteX9142" y="connsiteY9142"/>
                </a:cxn>
                <a:cxn ang="0">
                  <a:pos x="connsiteX9143" y="connsiteY9143"/>
                </a:cxn>
                <a:cxn ang="0">
                  <a:pos x="connsiteX9144" y="connsiteY9144"/>
                </a:cxn>
                <a:cxn ang="0">
                  <a:pos x="connsiteX9145" y="connsiteY9145"/>
                </a:cxn>
                <a:cxn ang="0">
                  <a:pos x="connsiteX9146" y="connsiteY9146"/>
                </a:cxn>
                <a:cxn ang="0">
                  <a:pos x="connsiteX9147" y="connsiteY9147"/>
                </a:cxn>
                <a:cxn ang="0">
                  <a:pos x="connsiteX9148" y="connsiteY9148"/>
                </a:cxn>
                <a:cxn ang="0">
                  <a:pos x="connsiteX9149" y="connsiteY9149"/>
                </a:cxn>
                <a:cxn ang="0">
                  <a:pos x="connsiteX9150" y="connsiteY9150"/>
                </a:cxn>
                <a:cxn ang="0">
                  <a:pos x="connsiteX9151" y="connsiteY9151"/>
                </a:cxn>
                <a:cxn ang="0">
                  <a:pos x="connsiteX9152" y="connsiteY9152"/>
                </a:cxn>
                <a:cxn ang="0">
                  <a:pos x="connsiteX9153" y="connsiteY9153"/>
                </a:cxn>
                <a:cxn ang="0">
                  <a:pos x="connsiteX9154" y="connsiteY9154"/>
                </a:cxn>
                <a:cxn ang="0">
                  <a:pos x="connsiteX9155" y="connsiteY9155"/>
                </a:cxn>
                <a:cxn ang="0">
                  <a:pos x="connsiteX9156" y="connsiteY9156"/>
                </a:cxn>
                <a:cxn ang="0">
                  <a:pos x="connsiteX9157" y="connsiteY9157"/>
                </a:cxn>
                <a:cxn ang="0">
                  <a:pos x="connsiteX9158" y="connsiteY9158"/>
                </a:cxn>
                <a:cxn ang="0">
                  <a:pos x="connsiteX9159" y="connsiteY9159"/>
                </a:cxn>
                <a:cxn ang="0">
                  <a:pos x="connsiteX9160" y="connsiteY9160"/>
                </a:cxn>
                <a:cxn ang="0">
                  <a:pos x="connsiteX9161" y="connsiteY9161"/>
                </a:cxn>
                <a:cxn ang="0">
                  <a:pos x="connsiteX9162" y="connsiteY9162"/>
                </a:cxn>
                <a:cxn ang="0">
                  <a:pos x="connsiteX9163" y="connsiteY9163"/>
                </a:cxn>
                <a:cxn ang="0">
                  <a:pos x="connsiteX9164" y="connsiteY9164"/>
                </a:cxn>
                <a:cxn ang="0">
                  <a:pos x="connsiteX9165" y="connsiteY9165"/>
                </a:cxn>
                <a:cxn ang="0">
                  <a:pos x="connsiteX9166" y="connsiteY9166"/>
                </a:cxn>
                <a:cxn ang="0">
                  <a:pos x="connsiteX9167" y="connsiteY9167"/>
                </a:cxn>
                <a:cxn ang="0">
                  <a:pos x="connsiteX9168" y="connsiteY9168"/>
                </a:cxn>
                <a:cxn ang="0">
                  <a:pos x="connsiteX9169" y="connsiteY9169"/>
                </a:cxn>
                <a:cxn ang="0">
                  <a:pos x="connsiteX9170" y="connsiteY9170"/>
                </a:cxn>
                <a:cxn ang="0">
                  <a:pos x="connsiteX9171" y="connsiteY9171"/>
                </a:cxn>
                <a:cxn ang="0">
                  <a:pos x="connsiteX9172" y="connsiteY9172"/>
                </a:cxn>
                <a:cxn ang="0">
                  <a:pos x="connsiteX9173" y="connsiteY9173"/>
                </a:cxn>
                <a:cxn ang="0">
                  <a:pos x="connsiteX9174" y="connsiteY9174"/>
                </a:cxn>
                <a:cxn ang="0">
                  <a:pos x="connsiteX9175" y="connsiteY9175"/>
                </a:cxn>
                <a:cxn ang="0">
                  <a:pos x="connsiteX9176" y="connsiteY9176"/>
                </a:cxn>
                <a:cxn ang="0">
                  <a:pos x="connsiteX9177" y="connsiteY9177"/>
                </a:cxn>
                <a:cxn ang="0">
                  <a:pos x="connsiteX9178" y="connsiteY9178"/>
                </a:cxn>
                <a:cxn ang="0">
                  <a:pos x="connsiteX9179" y="connsiteY9179"/>
                </a:cxn>
                <a:cxn ang="0">
                  <a:pos x="connsiteX9180" y="connsiteY9180"/>
                </a:cxn>
                <a:cxn ang="0">
                  <a:pos x="connsiteX9181" y="connsiteY9181"/>
                </a:cxn>
                <a:cxn ang="0">
                  <a:pos x="connsiteX9182" y="connsiteY9182"/>
                </a:cxn>
                <a:cxn ang="0">
                  <a:pos x="connsiteX9183" y="connsiteY9183"/>
                </a:cxn>
                <a:cxn ang="0">
                  <a:pos x="connsiteX9184" y="connsiteY9184"/>
                </a:cxn>
                <a:cxn ang="0">
                  <a:pos x="connsiteX9185" y="connsiteY9185"/>
                </a:cxn>
                <a:cxn ang="0">
                  <a:pos x="connsiteX9186" y="connsiteY9186"/>
                </a:cxn>
                <a:cxn ang="0">
                  <a:pos x="connsiteX9187" y="connsiteY9187"/>
                </a:cxn>
                <a:cxn ang="0">
                  <a:pos x="connsiteX9188" y="connsiteY9188"/>
                </a:cxn>
                <a:cxn ang="0">
                  <a:pos x="connsiteX9189" y="connsiteY9189"/>
                </a:cxn>
                <a:cxn ang="0">
                  <a:pos x="connsiteX9190" y="connsiteY9190"/>
                </a:cxn>
                <a:cxn ang="0">
                  <a:pos x="connsiteX9191" y="connsiteY9191"/>
                </a:cxn>
                <a:cxn ang="0">
                  <a:pos x="connsiteX9192" y="connsiteY9192"/>
                </a:cxn>
                <a:cxn ang="0">
                  <a:pos x="connsiteX9193" y="connsiteY9193"/>
                </a:cxn>
                <a:cxn ang="0">
                  <a:pos x="connsiteX9194" y="connsiteY9194"/>
                </a:cxn>
                <a:cxn ang="0">
                  <a:pos x="connsiteX9195" y="connsiteY9195"/>
                </a:cxn>
                <a:cxn ang="0">
                  <a:pos x="connsiteX9196" y="connsiteY9196"/>
                </a:cxn>
                <a:cxn ang="0">
                  <a:pos x="connsiteX9197" y="connsiteY9197"/>
                </a:cxn>
                <a:cxn ang="0">
                  <a:pos x="connsiteX9198" y="connsiteY9198"/>
                </a:cxn>
                <a:cxn ang="0">
                  <a:pos x="connsiteX9199" y="connsiteY9199"/>
                </a:cxn>
                <a:cxn ang="0">
                  <a:pos x="connsiteX9200" y="connsiteY9200"/>
                </a:cxn>
                <a:cxn ang="0">
                  <a:pos x="connsiteX9201" y="connsiteY9201"/>
                </a:cxn>
                <a:cxn ang="0">
                  <a:pos x="connsiteX9202" y="connsiteY9202"/>
                </a:cxn>
                <a:cxn ang="0">
                  <a:pos x="connsiteX9203" y="connsiteY9203"/>
                </a:cxn>
                <a:cxn ang="0">
                  <a:pos x="connsiteX9204" y="connsiteY9204"/>
                </a:cxn>
                <a:cxn ang="0">
                  <a:pos x="connsiteX9205" y="connsiteY9205"/>
                </a:cxn>
                <a:cxn ang="0">
                  <a:pos x="connsiteX9206" y="connsiteY9206"/>
                </a:cxn>
                <a:cxn ang="0">
                  <a:pos x="connsiteX9207" y="connsiteY9207"/>
                </a:cxn>
                <a:cxn ang="0">
                  <a:pos x="connsiteX9208" y="connsiteY9208"/>
                </a:cxn>
                <a:cxn ang="0">
                  <a:pos x="connsiteX9209" y="connsiteY9209"/>
                </a:cxn>
                <a:cxn ang="0">
                  <a:pos x="connsiteX9210" y="connsiteY9210"/>
                </a:cxn>
                <a:cxn ang="0">
                  <a:pos x="connsiteX9211" y="connsiteY9211"/>
                </a:cxn>
                <a:cxn ang="0">
                  <a:pos x="connsiteX9212" y="connsiteY9212"/>
                </a:cxn>
                <a:cxn ang="0">
                  <a:pos x="connsiteX9213" y="connsiteY9213"/>
                </a:cxn>
                <a:cxn ang="0">
                  <a:pos x="connsiteX9214" y="connsiteY9214"/>
                </a:cxn>
                <a:cxn ang="0">
                  <a:pos x="connsiteX9215" y="connsiteY9215"/>
                </a:cxn>
                <a:cxn ang="0">
                  <a:pos x="connsiteX9216" y="connsiteY9216"/>
                </a:cxn>
                <a:cxn ang="0">
                  <a:pos x="connsiteX9217" y="connsiteY9217"/>
                </a:cxn>
                <a:cxn ang="0">
                  <a:pos x="connsiteX9218" y="connsiteY9218"/>
                </a:cxn>
                <a:cxn ang="0">
                  <a:pos x="connsiteX9219" y="connsiteY9219"/>
                </a:cxn>
                <a:cxn ang="0">
                  <a:pos x="connsiteX9220" y="connsiteY9220"/>
                </a:cxn>
                <a:cxn ang="0">
                  <a:pos x="connsiteX9221" y="connsiteY9221"/>
                </a:cxn>
                <a:cxn ang="0">
                  <a:pos x="connsiteX9222" y="connsiteY9222"/>
                </a:cxn>
                <a:cxn ang="0">
                  <a:pos x="connsiteX9223" y="connsiteY9223"/>
                </a:cxn>
                <a:cxn ang="0">
                  <a:pos x="connsiteX9224" y="connsiteY9224"/>
                </a:cxn>
                <a:cxn ang="0">
                  <a:pos x="connsiteX9225" y="connsiteY9225"/>
                </a:cxn>
                <a:cxn ang="0">
                  <a:pos x="connsiteX9226" y="connsiteY9226"/>
                </a:cxn>
                <a:cxn ang="0">
                  <a:pos x="connsiteX9227" y="connsiteY9227"/>
                </a:cxn>
                <a:cxn ang="0">
                  <a:pos x="connsiteX9228" y="connsiteY9228"/>
                </a:cxn>
                <a:cxn ang="0">
                  <a:pos x="connsiteX9229" y="connsiteY9229"/>
                </a:cxn>
                <a:cxn ang="0">
                  <a:pos x="connsiteX9230" y="connsiteY9230"/>
                </a:cxn>
                <a:cxn ang="0">
                  <a:pos x="connsiteX9231" y="connsiteY9231"/>
                </a:cxn>
                <a:cxn ang="0">
                  <a:pos x="connsiteX9232" y="connsiteY9232"/>
                </a:cxn>
                <a:cxn ang="0">
                  <a:pos x="connsiteX9233" y="connsiteY9233"/>
                </a:cxn>
                <a:cxn ang="0">
                  <a:pos x="connsiteX9234" y="connsiteY9234"/>
                </a:cxn>
                <a:cxn ang="0">
                  <a:pos x="connsiteX9235" y="connsiteY9235"/>
                </a:cxn>
                <a:cxn ang="0">
                  <a:pos x="connsiteX9236" y="connsiteY9236"/>
                </a:cxn>
                <a:cxn ang="0">
                  <a:pos x="connsiteX9237" y="connsiteY9237"/>
                </a:cxn>
                <a:cxn ang="0">
                  <a:pos x="connsiteX9238" y="connsiteY9238"/>
                </a:cxn>
                <a:cxn ang="0">
                  <a:pos x="connsiteX9239" y="connsiteY9239"/>
                </a:cxn>
                <a:cxn ang="0">
                  <a:pos x="connsiteX9240" y="connsiteY9240"/>
                </a:cxn>
                <a:cxn ang="0">
                  <a:pos x="connsiteX9241" y="connsiteY9241"/>
                </a:cxn>
                <a:cxn ang="0">
                  <a:pos x="connsiteX9242" y="connsiteY9242"/>
                </a:cxn>
                <a:cxn ang="0">
                  <a:pos x="connsiteX9243" y="connsiteY9243"/>
                </a:cxn>
                <a:cxn ang="0">
                  <a:pos x="connsiteX9244" y="connsiteY9244"/>
                </a:cxn>
                <a:cxn ang="0">
                  <a:pos x="connsiteX9245" y="connsiteY9245"/>
                </a:cxn>
                <a:cxn ang="0">
                  <a:pos x="connsiteX9246" y="connsiteY9246"/>
                </a:cxn>
                <a:cxn ang="0">
                  <a:pos x="connsiteX9247" y="connsiteY9247"/>
                </a:cxn>
                <a:cxn ang="0">
                  <a:pos x="connsiteX9248" y="connsiteY9248"/>
                </a:cxn>
                <a:cxn ang="0">
                  <a:pos x="connsiteX9249" y="connsiteY9249"/>
                </a:cxn>
                <a:cxn ang="0">
                  <a:pos x="connsiteX9250" y="connsiteY9250"/>
                </a:cxn>
                <a:cxn ang="0">
                  <a:pos x="connsiteX9251" y="connsiteY9251"/>
                </a:cxn>
                <a:cxn ang="0">
                  <a:pos x="connsiteX9252" y="connsiteY9252"/>
                </a:cxn>
                <a:cxn ang="0">
                  <a:pos x="connsiteX9253" y="connsiteY9253"/>
                </a:cxn>
                <a:cxn ang="0">
                  <a:pos x="connsiteX9254" y="connsiteY9254"/>
                </a:cxn>
                <a:cxn ang="0">
                  <a:pos x="connsiteX9255" y="connsiteY9255"/>
                </a:cxn>
                <a:cxn ang="0">
                  <a:pos x="connsiteX9256" y="connsiteY9256"/>
                </a:cxn>
                <a:cxn ang="0">
                  <a:pos x="connsiteX9257" y="connsiteY9257"/>
                </a:cxn>
                <a:cxn ang="0">
                  <a:pos x="connsiteX9258" y="connsiteY9258"/>
                </a:cxn>
                <a:cxn ang="0">
                  <a:pos x="connsiteX9259" y="connsiteY9259"/>
                </a:cxn>
                <a:cxn ang="0">
                  <a:pos x="connsiteX9260" y="connsiteY9260"/>
                </a:cxn>
                <a:cxn ang="0">
                  <a:pos x="connsiteX9261" y="connsiteY9261"/>
                </a:cxn>
                <a:cxn ang="0">
                  <a:pos x="connsiteX9262" y="connsiteY9262"/>
                </a:cxn>
                <a:cxn ang="0">
                  <a:pos x="connsiteX9263" y="connsiteY9263"/>
                </a:cxn>
                <a:cxn ang="0">
                  <a:pos x="connsiteX9264" y="connsiteY9264"/>
                </a:cxn>
                <a:cxn ang="0">
                  <a:pos x="connsiteX9265" y="connsiteY9265"/>
                </a:cxn>
                <a:cxn ang="0">
                  <a:pos x="connsiteX9266" y="connsiteY9266"/>
                </a:cxn>
                <a:cxn ang="0">
                  <a:pos x="connsiteX9267" y="connsiteY9267"/>
                </a:cxn>
                <a:cxn ang="0">
                  <a:pos x="connsiteX9268" y="connsiteY9268"/>
                </a:cxn>
                <a:cxn ang="0">
                  <a:pos x="connsiteX9269" y="connsiteY9269"/>
                </a:cxn>
                <a:cxn ang="0">
                  <a:pos x="connsiteX9270" y="connsiteY9270"/>
                </a:cxn>
                <a:cxn ang="0">
                  <a:pos x="connsiteX9271" y="connsiteY9271"/>
                </a:cxn>
                <a:cxn ang="0">
                  <a:pos x="connsiteX9272" y="connsiteY9272"/>
                </a:cxn>
                <a:cxn ang="0">
                  <a:pos x="connsiteX9273" y="connsiteY9273"/>
                </a:cxn>
                <a:cxn ang="0">
                  <a:pos x="connsiteX9274" y="connsiteY9274"/>
                </a:cxn>
                <a:cxn ang="0">
                  <a:pos x="connsiteX9275" y="connsiteY9275"/>
                </a:cxn>
                <a:cxn ang="0">
                  <a:pos x="connsiteX9276" y="connsiteY9276"/>
                </a:cxn>
                <a:cxn ang="0">
                  <a:pos x="connsiteX9277" y="connsiteY9277"/>
                </a:cxn>
                <a:cxn ang="0">
                  <a:pos x="connsiteX9278" y="connsiteY9278"/>
                </a:cxn>
                <a:cxn ang="0">
                  <a:pos x="connsiteX9279" y="connsiteY9279"/>
                </a:cxn>
                <a:cxn ang="0">
                  <a:pos x="connsiteX9280" y="connsiteY9280"/>
                </a:cxn>
                <a:cxn ang="0">
                  <a:pos x="connsiteX9281" y="connsiteY9281"/>
                </a:cxn>
                <a:cxn ang="0">
                  <a:pos x="connsiteX9282" y="connsiteY9282"/>
                </a:cxn>
                <a:cxn ang="0">
                  <a:pos x="connsiteX9283" y="connsiteY9283"/>
                </a:cxn>
                <a:cxn ang="0">
                  <a:pos x="connsiteX9284" y="connsiteY9284"/>
                </a:cxn>
                <a:cxn ang="0">
                  <a:pos x="connsiteX9285" y="connsiteY9285"/>
                </a:cxn>
                <a:cxn ang="0">
                  <a:pos x="connsiteX9286" y="connsiteY9286"/>
                </a:cxn>
                <a:cxn ang="0">
                  <a:pos x="connsiteX9287" y="connsiteY9287"/>
                </a:cxn>
                <a:cxn ang="0">
                  <a:pos x="connsiteX9288" y="connsiteY9288"/>
                </a:cxn>
                <a:cxn ang="0">
                  <a:pos x="connsiteX9289" y="connsiteY9289"/>
                </a:cxn>
                <a:cxn ang="0">
                  <a:pos x="connsiteX9290" y="connsiteY9290"/>
                </a:cxn>
                <a:cxn ang="0">
                  <a:pos x="connsiteX9291" y="connsiteY9291"/>
                </a:cxn>
                <a:cxn ang="0">
                  <a:pos x="connsiteX9292" y="connsiteY9292"/>
                </a:cxn>
                <a:cxn ang="0">
                  <a:pos x="connsiteX9293" y="connsiteY9293"/>
                </a:cxn>
                <a:cxn ang="0">
                  <a:pos x="connsiteX9294" y="connsiteY9294"/>
                </a:cxn>
                <a:cxn ang="0">
                  <a:pos x="connsiteX9295" y="connsiteY9295"/>
                </a:cxn>
                <a:cxn ang="0">
                  <a:pos x="connsiteX9296" y="connsiteY9296"/>
                </a:cxn>
                <a:cxn ang="0">
                  <a:pos x="connsiteX9297" y="connsiteY9297"/>
                </a:cxn>
                <a:cxn ang="0">
                  <a:pos x="connsiteX9298" y="connsiteY9298"/>
                </a:cxn>
                <a:cxn ang="0">
                  <a:pos x="connsiteX9299" y="connsiteY9299"/>
                </a:cxn>
                <a:cxn ang="0">
                  <a:pos x="connsiteX9300" y="connsiteY9300"/>
                </a:cxn>
                <a:cxn ang="0">
                  <a:pos x="connsiteX9301" y="connsiteY9301"/>
                </a:cxn>
                <a:cxn ang="0">
                  <a:pos x="connsiteX9302" y="connsiteY9302"/>
                </a:cxn>
                <a:cxn ang="0">
                  <a:pos x="connsiteX9303" y="connsiteY9303"/>
                </a:cxn>
                <a:cxn ang="0">
                  <a:pos x="connsiteX9304" y="connsiteY9304"/>
                </a:cxn>
                <a:cxn ang="0">
                  <a:pos x="connsiteX9305" y="connsiteY9305"/>
                </a:cxn>
                <a:cxn ang="0">
                  <a:pos x="connsiteX9306" y="connsiteY9306"/>
                </a:cxn>
                <a:cxn ang="0">
                  <a:pos x="connsiteX9307" y="connsiteY9307"/>
                </a:cxn>
                <a:cxn ang="0">
                  <a:pos x="connsiteX9308" y="connsiteY9308"/>
                </a:cxn>
                <a:cxn ang="0">
                  <a:pos x="connsiteX9309" y="connsiteY9309"/>
                </a:cxn>
                <a:cxn ang="0">
                  <a:pos x="connsiteX9310" y="connsiteY9310"/>
                </a:cxn>
                <a:cxn ang="0">
                  <a:pos x="connsiteX9311" y="connsiteY9311"/>
                </a:cxn>
                <a:cxn ang="0">
                  <a:pos x="connsiteX9312" y="connsiteY9312"/>
                </a:cxn>
                <a:cxn ang="0">
                  <a:pos x="connsiteX9313" y="connsiteY9313"/>
                </a:cxn>
                <a:cxn ang="0">
                  <a:pos x="connsiteX9314" y="connsiteY9314"/>
                </a:cxn>
                <a:cxn ang="0">
                  <a:pos x="connsiteX9315" y="connsiteY9315"/>
                </a:cxn>
                <a:cxn ang="0">
                  <a:pos x="connsiteX9316" y="connsiteY9316"/>
                </a:cxn>
                <a:cxn ang="0">
                  <a:pos x="connsiteX9317" y="connsiteY9317"/>
                </a:cxn>
                <a:cxn ang="0">
                  <a:pos x="connsiteX9318" y="connsiteY9318"/>
                </a:cxn>
                <a:cxn ang="0">
                  <a:pos x="connsiteX9319" y="connsiteY9319"/>
                </a:cxn>
                <a:cxn ang="0">
                  <a:pos x="connsiteX9320" y="connsiteY9320"/>
                </a:cxn>
                <a:cxn ang="0">
                  <a:pos x="connsiteX9321" y="connsiteY9321"/>
                </a:cxn>
                <a:cxn ang="0">
                  <a:pos x="connsiteX9322" y="connsiteY9322"/>
                </a:cxn>
                <a:cxn ang="0">
                  <a:pos x="connsiteX9323" y="connsiteY9323"/>
                </a:cxn>
                <a:cxn ang="0">
                  <a:pos x="connsiteX9324" y="connsiteY9324"/>
                </a:cxn>
                <a:cxn ang="0">
                  <a:pos x="connsiteX9325" y="connsiteY9325"/>
                </a:cxn>
                <a:cxn ang="0">
                  <a:pos x="connsiteX9326" y="connsiteY9326"/>
                </a:cxn>
                <a:cxn ang="0">
                  <a:pos x="connsiteX9327" y="connsiteY9327"/>
                </a:cxn>
                <a:cxn ang="0">
                  <a:pos x="connsiteX9328" y="connsiteY9328"/>
                </a:cxn>
                <a:cxn ang="0">
                  <a:pos x="connsiteX9329" y="connsiteY9329"/>
                </a:cxn>
                <a:cxn ang="0">
                  <a:pos x="connsiteX9330" y="connsiteY9330"/>
                </a:cxn>
                <a:cxn ang="0">
                  <a:pos x="connsiteX9331" y="connsiteY9331"/>
                </a:cxn>
                <a:cxn ang="0">
                  <a:pos x="connsiteX9332" y="connsiteY9332"/>
                </a:cxn>
                <a:cxn ang="0">
                  <a:pos x="connsiteX9333" y="connsiteY9333"/>
                </a:cxn>
                <a:cxn ang="0">
                  <a:pos x="connsiteX9334" y="connsiteY9334"/>
                </a:cxn>
                <a:cxn ang="0">
                  <a:pos x="connsiteX9335" y="connsiteY9335"/>
                </a:cxn>
                <a:cxn ang="0">
                  <a:pos x="connsiteX9336" y="connsiteY9336"/>
                </a:cxn>
                <a:cxn ang="0">
                  <a:pos x="connsiteX9337" y="connsiteY9337"/>
                </a:cxn>
                <a:cxn ang="0">
                  <a:pos x="connsiteX9338" y="connsiteY9338"/>
                </a:cxn>
                <a:cxn ang="0">
                  <a:pos x="connsiteX9339" y="connsiteY9339"/>
                </a:cxn>
                <a:cxn ang="0">
                  <a:pos x="connsiteX9340" y="connsiteY9340"/>
                </a:cxn>
                <a:cxn ang="0">
                  <a:pos x="connsiteX9341" y="connsiteY9341"/>
                </a:cxn>
                <a:cxn ang="0">
                  <a:pos x="connsiteX9342" y="connsiteY9342"/>
                </a:cxn>
                <a:cxn ang="0">
                  <a:pos x="connsiteX9343" y="connsiteY9343"/>
                </a:cxn>
                <a:cxn ang="0">
                  <a:pos x="connsiteX9344" y="connsiteY9344"/>
                </a:cxn>
                <a:cxn ang="0">
                  <a:pos x="connsiteX9345" y="connsiteY9345"/>
                </a:cxn>
                <a:cxn ang="0">
                  <a:pos x="connsiteX9346" y="connsiteY9346"/>
                </a:cxn>
                <a:cxn ang="0">
                  <a:pos x="connsiteX9347" y="connsiteY9347"/>
                </a:cxn>
                <a:cxn ang="0">
                  <a:pos x="connsiteX9348" y="connsiteY9348"/>
                </a:cxn>
                <a:cxn ang="0">
                  <a:pos x="connsiteX9349" y="connsiteY9349"/>
                </a:cxn>
                <a:cxn ang="0">
                  <a:pos x="connsiteX9350" y="connsiteY9350"/>
                </a:cxn>
                <a:cxn ang="0">
                  <a:pos x="connsiteX9351" y="connsiteY9351"/>
                </a:cxn>
                <a:cxn ang="0">
                  <a:pos x="connsiteX9352" y="connsiteY9352"/>
                </a:cxn>
                <a:cxn ang="0">
                  <a:pos x="connsiteX9353" y="connsiteY9353"/>
                </a:cxn>
                <a:cxn ang="0">
                  <a:pos x="connsiteX9354" y="connsiteY9354"/>
                </a:cxn>
                <a:cxn ang="0">
                  <a:pos x="connsiteX9355" y="connsiteY9355"/>
                </a:cxn>
                <a:cxn ang="0">
                  <a:pos x="connsiteX9356" y="connsiteY9356"/>
                </a:cxn>
                <a:cxn ang="0">
                  <a:pos x="connsiteX9357" y="connsiteY9357"/>
                </a:cxn>
                <a:cxn ang="0">
                  <a:pos x="connsiteX9358" y="connsiteY9358"/>
                </a:cxn>
                <a:cxn ang="0">
                  <a:pos x="connsiteX9359" y="connsiteY9359"/>
                </a:cxn>
                <a:cxn ang="0">
                  <a:pos x="connsiteX9360" y="connsiteY9360"/>
                </a:cxn>
                <a:cxn ang="0">
                  <a:pos x="connsiteX9361" y="connsiteY9361"/>
                </a:cxn>
                <a:cxn ang="0">
                  <a:pos x="connsiteX9362" y="connsiteY9362"/>
                </a:cxn>
                <a:cxn ang="0">
                  <a:pos x="connsiteX9363" y="connsiteY9363"/>
                </a:cxn>
                <a:cxn ang="0">
                  <a:pos x="connsiteX9364" y="connsiteY9364"/>
                </a:cxn>
                <a:cxn ang="0">
                  <a:pos x="connsiteX9365" y="connsiteY9365"/>
                </a:cxn>
                <a:cxn ang="0">
                  <a:pos x="connsiteX9366" y="connsiteY9366"/>
                </a:cxn>
                <a:cxn ang="0">
                  <a:pos x="connsiteX9367" y="connsiteY9367"/>
                </a:cxn>
                <a:cxn ang="0">
                  <a:pos x="connsiteX9368" y="connsiteY9368"/>
                </a:cxn>
                <a:cxn ang="0">
                  <a:pos x="connsiteX9369" y="connsiteY9369"/>
                </a:cxn>
                <a:cxn ang="0">
                  <a:pos x="connsiteX9370" y="connsiteY9370"/>
                </a:cxn>
                <a:cxn ang="0">
                  <a:pos x="connsiteX9371" y="connsiteY9371"/>
                </a:cxn>
                <a:cxn ang="0">
                  <a:pos x="connsiteX9372" y="connsiteY9372"/>
                </a:cxn>
                <a:cxn ang="0">
                  <a:pos x="connsiteX9373" y="connsiteY9373"/>
                </a:cxn>
                <a:cxn ang="0">
                  <a:pos x="connsiteX9374" y="connsiteY9374"/>
                </a:cxn>
                <a:cxn ang="0">
                  <a:pos x="connsiteX9375" y="connsiteY9375"/>
                </a:cxn>
                <a:cxn ang="0">
                  <a:pos x="connsiteX9376" y="connsiteY9376"/>
                </a:cxn>
                <a:cxn ang="0">
                  <a:pos x="connsiteX9377" y="connsiteY9377"/>
                </a:cxn>
                <a:cxn ang="0">
                  <a:pos x="connsiteX9378" y="connsiteY9378"/>
                </a:cxn>
                <a:cxn ang="0">
                  <a:pos x="connsiteX9379" y="connsiteY9379"/>
                </a:cxn>
                <a:cxn ang="0">
                  <a:pos x="connsiteX9380" y="connsiteY9380"/>
                </a:cxn>
                <a:cxn ang="0">
                  <a:pos x="connsiteX9381" y="connsiteY9381"/>
                </a:cxn>
                <a:cxn ang="0">
                  <a:pos x="connsiteX9382" y="connsiteY9382"/>
                </a:cxn>
                <a:cxn ang="0">
                  <a:pos x="connsiteX9383" y="connsiteY9383"/>
                </a:cxn>
                <a:cxn ang="0">
                  <a:pos x="connsiteX9384" y="connsiteY9384"/>
                </a:cxn>
                <a:cxn ang="0">
                  <a:pos x="connsiteX9385" y="connsiteY9385"/>
                </a:cxn>
                <a:cxn ang="0">
                  <a:pos x="connsiteX9386" y="connsiteY9386"/>
                </a:cxn>
                <a:cxn ang="0">
                  <a:pos x="connsiteX9387" y="connsiteY9387"/>
                </a:cxn>
                <a:cxn ang="0">
                  <a:pos x="connsiteX9388" y="connsiteY9388"/>
                </a:cxn>
                <a:cxn ang="0">
                  <a:pos x="connsiteX9389" y="connsiteY9389"/>
                </a:cxn>
                <a:cxn ang="0">
                  <a:pos x="connsiteX9390" y="connsiteY9390"/>
                </a:cxn>
                <a:cxn ang="0">
                  <a:pos x="connsiteX9391" y="connsiteY9391"/>
                </a:cxn>
                <a:cxn ang="0">
                  <a:pos x="connsiteX9392" y="connsiteY9392"/>
                </a:cxn>
                <a:cxn ang="0">
                  <a:pos x="connsiteX9393" y="connsiteY9393"/>
                </a:cxn>
                <a:cxn ang="0">
                  <a:pos x="connsiteX9394" y="connsiteY9394"/>
                </a:cxn>
                <a:cxn ang="0">
                  <a:pos x="connsiteX9395" y="connsiteY9395"/>
                </a:cxn>
                <a:cxn ang="0">
                  <a:pos x="connsiteX9396" y="connsiteY9396"/>
                </a:cxn>
                <a:cxn ang="0">
                  <a:pos x="connsiteX9397" y="connsiteY9397"/>
                </a:cxn>
                <a:cxn ang="0">
                  <a:pos x="connsiteX9398" y="connsiteY9398"/>
                </a:cxn>
                <a:cxn ang="0">
                  <a:pos x="connsiteX9399" y="connsiteY9399"/>
                </a:cxn>
                <a:cxn ang="0">
                  <a:pos x="connsiteX9400" y="connsiteY9400"/>
                </a:cxn>
                <a:cxn ang="0">
                  <a:pos x="connsiteX9401" y="connsiteY9401"/>
                </a:cxn>
                <a:cxn ang="0">
                  <a:pos x="connsiteX9402" y="connsiteY9402"/>
                </a:cxn>
                <a:cxn ang="0">
                  <a:pos x="connsiteX9403" y="connsiteY9403"/>
                </a:cxn>
                <a:cxn ang="0">
                  <a:pos x="connsiteX9404" y="connsiteY9404"/>
                </a:cxn>
                <a:cxn ang="0">
                  <a:pos x="connsiteX9405" y="connsiteY9405"/>
                </a:cxn>
                <a:cxn ang="0">
                  <a:pos x="connsiteX9406" y="connsiteY9406"/>
                </a:cxn>
                <a:cxn ang="0">
                  <a:pos x="connsiteX9407" y="connsiteY9407"/>
                </a:cxn>
                <a:cxn ang="0">
                  <a:pos x="connsiteX9408" y="connsiteY9408"/>
                </a:cxn>
                <a:cxn ang="0">
                  <a:pos x="connsiteX9409" y="connsiteY9409"/>
                </a:cxn>
                <a:cxn ang="0">
                  <a:pos x="connsiteX9410" y="connsiteY9410"/>
                </a:cxn>
                <a:cxn ang="0">
                  <a:pos x="connsiteX9411" y="connsiteY9411"/>
                </a:cxn>
                <a:cxn ang="0">
                  <a:pos x="connsiteX9412" y="connsiteY9412"/>
                </a:cxn>
                <a:cxn ang="0">
                  <a:pos x="connsiteX9413" y="connsiteY9413"/>
                </a:cxn>
                <a:cxn ang="0">
                  <a:pos x="connsiteX9414" y="connsiteY9414"/>
                </a:cxn>
                <a:cxn ang="0">
                  <a:pos x="connsiteX9415" y="connsiteY9415"/>
                </a:cxn>
                <a:cxn ang="0">
                  <a:pos x="connsiteX9416" y="connsiteY9416"/>
                </a:cxn>
                <a:cxn ang="0">
                  <a:pos x="connsiteX9417" y="connsiteY9417"/>
                </a:cxn>
                <a:cxn ang="0">
                  <a:pos x="connsiteX9418" y="connsiteY9418"/>
                </a:cxn>
                <a:cxn ang="0">
                  <a:pos x="connsiteX9419" y="connsiteY9419"/>
                </a:cxn>
                <a:cxn ang="0">
                  <a:pos x="connsiteX9420" y="connsiteY9420"/>
                </a:cxn>
                <a:cxn ang="0">
                  <a:pos x="connsiteX9421" y="connsiteY9421"/>
                </a:cxn>
                <a:cxn ang="0">
                  <a:pos x="connsiteX9422" y="connsiteY9422"/>
                </a:cxn>
                <a:cxn ang="0">
                  <a:pos x="connsiteX9423" y="connsiteY9423"/>
                </a:cxn>
                <a:cxn ang="0">
                  <a:pos x="connsiteX9424" y="connsiteY9424"/>
                </a:cxn>
                <a:cxn ang="0">
                  <a:pos x="connsiteX9425" y="connsiteY9425"/>
                </a:cxn>
                <a:cxn ang="0">
                  <a:pos x="connsiteX9426" y="connsiteY9426"/>
                </a:cxn>
                <a:cxn ang="0">
                  <a:pos x="connsiteX9427" y="connsiteY9427"/>
                </a:cxn>
                <a:cxn ang="0">
                  <a:pos x="connsiteX9428" y="connsiteY9428"/>
                </a:cxn>
                <a:cxn ang="0">
                  <a:pos x="connsiteX9429" y="connsiteY9429"/>
                </a:cxn>
                <a:cxn ang="0">
                  <a:pos x="connsiteX9430" y="connsiteY9430"/>
                </a:cxn>
                <a:cxn ang="0">
                  <a:pos x="connsiteX9431" y="connsiteY9431"/>
                </a:cxn>
                <a:cxn ang="0">
                  <a:pos x="connsiteX9432" y="connsiteY9432"/>
                </a:cxn>
                <a:cxn ang="0">
                  <a:pos x="connsiteX9433" y="connsiteY9433"/>
                </a:cxn>
                <a:cxn ang="0">
                  <a:pos x="connsiteX9434" y="connsiteY9434"/>
                </a:cxn>
                <a:cxn ang="0">
                  <a:pos x="connsiteX9435" y="connsiteY9435"/>
                </a:cxn>
                <a:cxn ang="0">
                  <a:pos x="connsiteX9436" y="connsiteY9436"/>
                </a:cxn>
                <a:cxn ang="0">
                  <a:pos x="connsiteX9437" y="connsiteY9437"/>
                </a:cxn>
                <a:cxn ang="0">
                  <a:pos x="connsiteX9438" y="connsiteY9438"/>
                </a:cxn>
                <a:cxn ang="0">
                  <a:pos x="connsiteX9439" y="connsiteY9439"/>
                </a:cxn>
                <a:cxn ang="0">
                  <a:pos x="connsiteX9440" y="connsiteY9440"/>
                </a:cxn>
                <a:cxn ang="0">
                  <a:pos x="connsiteX9441" y="connsiteY9441"/>
                </a:cxn>
                <a:cxn ang="0">
                  <a:pos x="connsiteX9442" y="connsiteY9442"/>
                </a:cxn>
                <a:cxn ang="0">
                  <a:pos x="connsiteX9443" y="connsiteY9443"/>
                </a:cxn>
                <a:cxn ang="0">
                  <a:pos x="connsiteX9444" y="connsiteY9444"/>
                </a:cxn>
                <a:cxn ang="0">
                  <a:pos x="connsiteX9445" y="connsiteY9445"/>
                </a:cxn>
                <a:cxn ang="0">
                  <a:pos x="connsiteX9446" y="connsiteY9446"/>
                </a:cxn>
                <a:cxn ang="0">
                  <a:pos x="connsiteX9447" y="connsiteY9447"/>
                </a:cxn>
                <a:cxn ang="0">
                  <a:pos x="connsiteX9448" y="connsiteY9448"/>
                </a:cxn>
                <a:cxn ang="0">
                  <a:pos x="connsiteX9449" y="connsiteY9449"/>
                </a:cxn>
                <a:cxn ang="0">
                  <a:pos x="connsiteX9450" y="connsiteY9450"/>
                </a:cxn>
                <a:cxn ang="0">
                  <a:pos x="connsiteX9451" y="connsiteY9451"/>
                </a:cxn>
                <a:cxn ang="0">
                  <a:pos x="connsiteX9452" y="connsiteY9452"/>
                </a:cxn>
                <a:cxn ang="0">
                  <a:pos x="connsiteX9453" y="connsiteY9453"/>
                </a:cxn>
                <a:cxn ang="0">
                  <a:pos x="connsiteX9454" y="connsiteY9454"/>
                </a:cxn>
                <a:cxn ang="0">
                  <a:pos x="connsiteX9455" y="connsiteY9455"/>
                </a:cxn>
                <a:cxn ang="0">
                  <a:pos x="connsiteX9456" y="connsiteY9456"/>
                </a:cxn>
                <a:cxn ang="0">
                  <a:pos x="connsiteX9457" y="connsiteY9457"/>
                </a:cxn>
                <a:cxn ang="0">
                  <a:pos x="connsiteX9458" y="connsiteY9458"/>
                </a:cxn>
                <a:cxn ang="0">
                  <a:pos x="connsiteX9459" y="connsiteY9459"/>
                </a:cxn>
                <a:cxn ang="0">
                  <a:pos x="connsiteX9460" y="connsiteY9460"/>
                </a:cxn>
                <a:cxn ang="0">
                  <a:pos x="connsiteX9461" y="connsiteY9461"/>
                </a:cxn>
                <a:cxn ang="0">
                  <a:pos x="connsiteX9462" y="connsiteY9462"/>
                </a:cxn>
                <a:cxn ang="0">
                  <a:pos x="connsiteX9463" y="connsiteY9463"/>
                </a:cxn>
                <a:cxn ang="0">
                  <a:pos x="connsiteX9464" y="connsiteY9464"/>
                </a:cxn>
                <a:cxn ang="0">
                  <a:pos x="connsiteX9465" y="connsiteY9465"/>
                </a:cxn>
                <a:cxn ang="0">
                  <a:pos x="connsiteX9466" y="connsiteY9466"/>
                </a:cxn>
                <a:cxn ang="0">
                  <a:pos x="connsiteX9467" y="connsiteY9467"/>
                </a:cxn>
                <a:cxn ang="0">
                  <a:pos x="connsiteX9468" y="connsiteY9468"/>
                </a:cxn>
                <a:cxn ang="0">
                  <a:pos x="connsiteX9469" y="connsiteY9469"/>
                </a:cxn>
                <a:cxn ang="0">
                  <a:pos x="connsiteX9470" y="connsiteY9470"/>
                </a:cxn>
                <a:cxn ang="0">
                  <a:pos x="connsiteX9471" y="connsiteY9471"/>
                </a:cxn>
                <a:cxn ang="0">
                  <a:pos x="connsiteX9472" y="connsiteY9472"/>
                </a:cxn>
                <a:cxn ang="0">
                  <a:pos x="connsiteX9473" y="connsiteY9473"/>
                </a:cxn>
                <a:cxn ang="0">
                  <a:pos x="connsiteX9474" y="connsiteY9474"/>
                </a:cxn>
                <a:cxn ang="0">
                  <a:pos x="connsiteX9475" y="connsiteY9475"/>
                </a:cxn>
                <a:cxn ang="0">
                  <a:pos x="connsiteX9476" y="connsiteY9476"/>
                </a:cxn>
                <a:cxn ang="0">
                  <a:pos x="connsiteX9477" y="connsiteY9477"/>
                </a:cxn>
                <a:cxn ang="0">
                  <a:pos x="connsiteX9478" y="connsiteY9478"/>
                </a:cxn>
                <a:cxn ang="0">
                  <a:pos x="connsiteX9479" y="connsiteY9479"/>
                </a:cxn>
                <a:cxn ang="0">
                  <a:pos x="connsiteX9480" y="connsiteY9480"/>
                </a:cxn>
                <a:cxn ang="0">
                  <a:pos x="connsiteX9481" y="connsiteY9481"/>
                </a:cxn>
                <a:cxn ang="0">
                  <a:pos x="connsiteX9482" y="connsiteY9482"/>
                </a:cxn>
                <a:cxn ang="0">
                  <a:pos x="connsiteX9483" y="connsiteY9483"/>
                </a:cxn>
                <a:cxn ang="0">
                  <a:pos x="connsiteX9484" y="connsiteY9484"/>
                </a:cxn>
                <a:cxn ang="0">
                  <a:pos x="connsiteX9485" y="connsiteY9485"/>
                </a:cxn>
                <a:cxn ang="0">
                  <a:pos x="connsiteX9486" y="connsiteY9486"/>
                </a:cxn>
                <a:cxn ang="0">
                  <a:pos x="connsiteX9487" y="connsiteY9487"/>
                </a:cxn>
                <a:cxn ang="0">
                  <a:pos x="connsiteX9488" y="connsiteY9488"/>
                </a:cxn>
                <a:cxn ang="0">
                  <a:pos x="connsiteX9489" y="connsiteY9489"/>
                </a:cxn>
                <a:cxn ang="0">
                  <a:pos x="connsiteX9490" y="connsiteY9490"/>
                </a:cxn>
                <a:cxn ang="0">
                  <a:pos x="connsiteX9491" y="connsiteY9491"/>
                </a:cxn>
                <a:cxn ang="0">
                  <a:pos x="connsiteX9492" y="connsiteY9492"/>
                </a:cxn>
                <a:cxn ang="0">
                  <a:pos x="connsiteX9493" y="connsiteY9493"/>
                </a:cxn>
                <a:cxn ang="0">
                  <a:pos x="connsiteX9494" y="connsiteY9494"/>
                </a:cxn>
                <a:cxn ang="0">
                  <a:pos x="connsiteX9495" y="connsiteY9495"/>
                </a:cxn>
                <a:cxn ang="0">
                  <a:pos x="connsiteX9496" y="connsiteY9496"/>
                </a:cxn>
                <a:cxn ang="0">
                  <a:pos x="connsiteX9497" y="connsiteY9497"/>
                </a:cxn>
                <a:cxn ang="0">
                  <a:pos x="connsiteX9498" y="connsiteY9498"/>
                </a:cxn>
                <a:cxn ang="0">
                  <a:pos x="connsiteX9499" y="connsiteY9499"/>
                </a:cxn>
                <a:cxn ang="0">
                  <a:pos x="connsiteX9500" y="connsiteY9500"/>
                </a:cxn>
                <a:cxn ang="0">
                  <a:pos x="connsiteX9501" y="connsiteY9501"/>
                </a:cxn>
                <a:cxn ang="0">
                  <a:pos x="connsiteX9502" y="connsiteY9502"/>
                </a:cxn>
                <a:cxn ang="0">
                  <a:pos x="connsiteX9503" y="connsiteY9503"/>
                </a:cxn>
                <a:cxn ang="0">
                  <a:pos x="connsiteX9504" y="connsiteY9504"/>
                </a:cxn>
                <a:cxn ang="0">
                  <a:pos x="connsiteX9505" y="connsiteY9505"/>
                </a:cxn>
                <a:cxn ang="0">
                  <a:pos x="connsiteX9506" y="connsiteY9506"/>
                </a:cxn>
                <a:cxn ang="0">
                  <a:pos x="connsiteX9507" y="connsiteY9507"/>
                </a:cxn>
                <a:cxn ang="0">
                  <a:pos x="connsiteX9508" y="connsiteY9508"/>
                </a:cxn>
                <a:cxn ang="0">
                  <a:pos x="connsiteX9509" y="connsiteY9509"/>
                </a:cxn>
                <a:cxn ang="0">
                  <a:pos x="connsiteX9510" y="connsiteY9510"/>
                </a:cxn>
                <a:cxn ang="0">
                  <a:pos x="connsiteX9511" y="connsiteY9511"/>
                </a:cxn>
                <a:cxn ang="0">
                  <a:pos x="connsiteX9512" y="connsiteY9512"/>
                </a:cxn>
                <a:cxn ang="0">
                  <a:pos x="connsiteX9513" y="connsiteY9513"/>
                </a:cxn>
                <a:cxn ang="0">
                  <a:pos x="connsiteX9514" y="connsiteY9514"/>
                </a:cxn>
                <a:cxn ang="0">
                  <a:pos x="connsiteX9515" y="connsiteY9515"/>
                </a:cxn>
                <a:cxn ang="0">
                  <a:pos x="connsiteX9516" y="connsiteY9516"/>
                </a:cxn>
                <a:cxn ang="0">
                  <a:pos x="connsiteX9517" y="connsiteY9517"/>
                </a:cxn>
                <a:cxn ang="0">
                  <a:pos x="connsiteX9518" y="connsiteY9518"/>
                </a:cxn>
                <a:cxn ang="0">
                  <a:pos x="connsiteX9519" y="connsiteY9519"/>
                </a:cxn>
                <a:cxn ang="0">
                  <a:pos x="connsiteX9520" y="connsiteY9520"/>
                </a:cxn>
                <a:cxn ang="0">
                  <a:pos x="connsiteX9521" y="connsiteY9521"/>
                </a:cxn>
                <a:cxn ang="0">
                  <a:pos x="connsiteX9522" y="connsiteY9522"/>
                </a:cxn>
                <a:cxn ang="0">
                  <a:pos x="connsiteX9523" y="connsiteY9523"/>
                </a:cxn>
                <a:cxn ang="0">
                  <a:pos x="connsiteX9524" y="connsiteY9524"/>
                </a:cxn>
                <a:cxn ang="0">
                  <a:pos x="connsiteX9525" y="connsiteY9525"/>
                </a:cxn>
                <a:cxn ang="0">
                  <a:pos x="connsiteX9526" y="connsiteY9526"/>
                </a:cxn>
                <a:cxn ang="0">
                  <a:pos x="connsiteX9527" y="connsiteY9527"/>
                </a:cxn>
                <a:cxn ang="0">
                  <a:pos x="connsiteX9528" y="connsiteY9528"/>
                </a:cxn>
                <a:cxn ang="0">
                  <a:pos x="connsiteX9529" y="connsiteY9529"/>
                </a:cxn>
                <a:cxn ang="0">
                  <a:pos x="connsiteX9530" y="connsiteY9530"/>
                </a:cxn>
                <a:cxn ang="0">
                  <a:pos x="connsiteX9531" y="connsiteY9531"/>
                </a:cxn>
                <a:cxn ang="0">
                  <a:pos x="connsiteX9532" y="connsiteY9532"/>
                </a:cxn>
                <a:cxn ang="0">
                  <a:pos x="connsiteX9533" y="connsiteY9533"/>
                </a:cxn>
                <a:cxn ang="0">
                  <a:pos x="connsiteX9534" y="connsiteY9534"/>
                </a:cxn>
                <a:cxn ang="0">
                  <a:pos x="connsiteX9535" y="connsiteY9535"/>
                </a:cxn>
                <a:cxn ang="0">
                  <a:pos x="connsiteX9536" y="connsiteY9536"/>
                </a:cxn>
                <a:cxn ang="0">
                  <a:pos x="connsiteX9537" y="connsiteY9537"/>
                </a:cxn>
                <a:cxn ang="0">
                  <a:pos x="connsiteX9538" y="connsiteY9538"/>
                </a:cxn>
                <a:cxn ang="0">
                  <a:pos x="connsiteX9539" y="connsiteY9539"/>
                </a:cxn>
                <a:cxn ang="0">
                  <a:pos x="connsiteX9540" y="connsiteY9540"/>
                </a:cxn>
                <a:cxn ang="0">
                  <a:pos x="connsiteX9541" y="connsiteY9541"/>
                </a:cxn>
                <a:cxn ang="0">
                  <a:pos x="connsiteX9542" y="connsiteY9542"/>
                </a:cxn>
                <a:cxn ang="0">
                  <a:pos x="connsiteX9543" y="connsiteY9543"/>
                </a:cxn>
                <a:cxn ang="0">
                  <a:pos x="connsiteX9544" y="connsiteY9544"/>
                </a:cxn>
                <a:cxn ang="0">
                  <a:pos x="connsiteX9545" y="connsiteY9545"/>
                </a:cxn>
                <a:cxn ang="0">
                  <a:pos x="connsiteX9546" y="connsiteY9546"/>
                </a:cxn>
                <a:cxn ang="0">
                  <a:pos x="connsiteX9547" y="connsiteY9547"/>
                </a:cxn>
                <a:cxn ang="0">
                  <a:pos x="connsiteX9548" y="connsiteY9548"/>
                </a:cxn>
                <a:cxn ang="0">
                  <a:pos x="connsiteX9549" y="connsiteY9549"/>
                </a:cxn>
                <a:cxn ang="0">
                  <a:pos x="connsiteX9550" y="connsiteY9550"/>
                </a:cxn>
                <a:cxn ang="0">
                  <a:pos x="connsiteX9551" y="connsiteY9551"/>
                </a:cxn>
                <a:cxn ang="0">
                  <a:pos x="connsiteX9552" y="connsiteY9552"/>
                </a:cxn>
                <a:cxn ang="0">
                  <a:pos x="connsiteX9553" y="connsiteY9553"/>
                </a:cxn>
                <a:cxn ang="0">
                  <a:pos x="connsiteX9554" y="connsiteY9554"/>
                </a:cxn>
                <a:cxn ang="0">
                  <a:pos x="connsiteX9555" y="connsiteY9555"/>
                </a:cxn>
                <a:cxn ang="0">
                  <a:pos x="connsiteX9556" y="connsiteY9556"/>
                </a:cxn>
                <a:cxn ang="0">
                  <a:pos x="connsiteX9557" y="connsiteY9557"/>
                </a:cxn>
                <a:cxn ang="0">
                  <a:pos x="connsiteX9558" y="connsiteY9558"/>
                </a:cxn>
                <a:cxn ang="0">
                  <a:pos x="connsiteX9559" y="connsiteY9559"/>
                </a:cxn>
                <a:cxn ang="0">
                  <a:pos x="connsiteX9560" y="connsiteY9560"/>
                </a:cxn>
                <a:cxn ang="0">
                  <a:pos x="connsiteX9561" y="connsiteY9561"/>
                </a:cxn>
                <a:cxn ang="0">
                  <a:pos x="connsiteX9562" y="connsiteY9562"/>
                </a:cxn>
                <a:cxn ang="0">
                  <a:pos x="connsiteX9563" y="connsiteY9563"/>
                </a:cxn>
                <a:cxn ang="0">
                  <a:pos x="connsiteX9564" y="connsiteY9564"/>
                </a:cxn>
                <a:cxn ang="0">
                  <a:pos x="connsiteX9565" y="connsiteY9565"/>
                </a:cxn>
                <a:cxn ang="0">
                  <a:pos x="connsiteX9566" y="connsiteY9566"/>
                </a:cxn>
                <a:cxn ang="0">
                  <a:pos x="connsiteX9567" y="connsiteY9567"/>
                </a:cxn>
                <a:cxn ang="0">
                  <a:pos x="connsiteX9568" y="connsiteY9568"/>
                </a:cxn>
                <a:cxn ang="0">
                  <a:pos x="connsiteX9569" y="connsiteY9569"/>
                </a:cxn>
                <a:cxn ang="0">
                  <a:pos x="connsiteX9570" y="connsiteY9570"/>
                </a:cxn>
                <a:cxn ang="0">
                  <a:pos x="connsiteX9571" y="connsiteY9571"/>
                </a:cxn>
                <a:cxn ang="0">
                  <a:pos x="connsiteX9572" y="connsiteY9572"/>
                </a:cxn>
                <a:cxn ang="0">
                  <a:pos x="connsiteX9573" y="connsiteY9573"/>
                </a:cxn>
                <a:cxn ang="0">
                  <a:pos x="connsiteX9574" y="connsiteY9574"/>
                </a:cxn>
                <a:cxn ang="0">
                  <a:pos x="connsiteX9575" y="connsiteY9575"/>
                </a:cxn>
                <a:cxn ang="0">
                  <a:pos x="connsiteX9576" y="connsiteY9576"/>
                </a:cxn>
                <a:cxn ang="0">
                  <a:pos x="connsiteX9577" y="connsiteY9577"/>
                </a:cxn>
                <a:cxn ang="0">
                  <a:pos x="connsiteX9578" y="connsiteY9578"/>
                </a:cxn>
                <a:cxn ang="0">
                  <a:pos x="connsiteX9579" y="connsiteY9579"/>
                </a:cxn>
                <a:cxn ang="0">
                  <a:pos x="connsiteX9580" y="connsiteY9580"/>
                </a:cxn>
                <a:cxn ang="0">
                  <a:pos x="connsiteX9581" y="connsiteY9581"/>
                </a:cxn>
                <a:cxn ang="0">
                  <a:pos x="connsiteX9582" y="connsiteY9582"/>
                </a:cxn>
                <a:cxn ang="0">
                  <a:pos x="connsiteX9583" y="connsiteY9583"/>
                </a:cxn>
                <a:cxn ang="0">
                  <a:pos x="connsiteX9584" y="connsiteY9584"/>
                </a:cxn>
                <a:cxn ang="0">
                  <a:pos x="connsiteX9585" y="connsiteY9585"/>
                </a:cxn>
                <a:cxn ang="0">
                  <a:pos x="connsiteX9586" y="connsiteY9586"/>
                </a:cxn>
                <a:cxn ang="0">
                  <a:pos x="connsiteX9587" y="connsiteY9587"/>
                </a:cxn>
                <a:cxn ang="0">
                  <a:pos x="connsiteX9588" y="connsiteY9588"/>
                </a:cxn>
                <a:cxn ang="0">
                  <a:pos x="connsiteX9589" y="connsiteY9589"/>
                </a:cxn>
                <a:cxn ang="0">
                  <a:pos x="connsiteX9590" y="connsiteY9590"/>
                </a:cxn>
                <a:cxn ang="0">
                  <a:pos x="connsiteX9591" y="connsiteY9591"/>
                </a:cxn>
                <a:cxn ang="0">
                  <a:pos x="connsiteX9592" y="connsiteY9592"/>
                </a:cxn>
                <a:cxn ang="0">
                  <a:pos x="connsiteX9593" y="connsiteY9593"/>
                </a:cxn>
                <a:cxn ang="0">
                  <a:pos x="connsiteX9594" y="connsiteY9594"/>
                </a:cxn>
                <a:cxn ang="0">
                  <a:pos x="connsiteX9595" y="connsiteY9595"/>
                </a:cxn>
                <a:cxn ang="0">
                  <a:pos x="connsiteX9596" y="connsiteY9596"/>
                </a:cxn>
                <a:cxn ang="0">
                  <a:pos x="connsiteX9597" y="connsiteY9597"/>
                </a:cxn>
                <a:cxn ang="0">
                  <a:pos x="connsiteX9598" y="connsiteY9598"/>
                </a:cxn>
                <a:cxn ang="0">
                  <a:pos x="connsiteX9599" y="connsiteY9599"/>
                </a:cxn>
                <a:cxn ang="0">
                  <a:pos x="connsiteX9600" y="connsiteY9600"/>
                </a:cxn>
                <a:cxn ang="0">
                  <a:pos x="connsiteX9601" y="connsiteY9601"/>
                </a:cxn>
                <a:cxn ang="0">
                  <a:pos x="connsiteX9602" y="connsiteY9602"/>
                </a:cxn>
                <a:cxn ang="0">
                  <a:pos x="connsiteX9603" y="connsiteY9603"/>
                </a:cxn>
                <a:cxn ang="0">
                  <a:pos x="connsiteX9604" y="connsiteY9604"/>
                </a:cxn>
                <a:cxn ang="0">
                  <a:pos x="connsiteX9605" y="connsiteY9605"/>
                </a:cxn>
                <a:cxn ang="0">
                  <a:pos x="connsiteX9606" y="connsiteY9606"/>
                </a:cxn>
                <a:cxn ang="0">
                  <a:pos x="connsiteX9607" y="connsiteY9607"/>
                </a:cxn>
                <a:cxn ang="0">
                  <a:pos x="connsiteX9608" y="connsiteY9608"/>
                </a:cxn>
                <a:cxn ang="0">
                  <a:pos x="connsiteX9609" y="connsiteY9609"/>
                </a:cxn>
                <a:cxn ang="0">
                  <a:pos x="connsiteX9610" y="connsiteY9610"/>
                </a:cxn>
                <a:cxn ang="0">
                  <a:pos x="connsiteX9611" y="connsiteY9611"/>
                </a:cxn>
                <a:cxn ang="0">
                  <a:pos x="connsiteX9612" y="connsiteY9612"/>
                </a:cxn>
                <a:cxn ang="0">
                  <a:pos x="connsiteX9613" y="connsiteY9613"/>
                </a:cxn>
                <a:cxn ang="0">
                  <a:pos x="connsiteX9614" y="connsiteY9614"/>
                </a:cxn>
                <a:cxn ang="0">
                  <a:pos x="connsiteX9615" y="connsiteY9615"/>
                </a:cxn>
                <a:cxn ang="0">
                  <a:pos x="connsiteX9616" y="connsiteY9616"/>
                </a:cxn>
                <a:cxn ang="0">
                  <a:pos x="connsiteX9617" y="connsiteY9617"/>
                </a:cxn>
                <a:cxn ang="0">
                  <a:pos x="connsiteX9618" y="connsiteY9618"/>
                </a:cxn>
                <a:cxn ang="0">
                  <a:pos x="connsiteX9619" y="connsiteY9619"/>
                </a:cxn>
                <a:cxn ang="0">
                  <a:pos x="connsiteX9620" y="connsiteY9620"/>
                </a:cxn>
                <a:cxn ang="0">
                  <a:pos x="connsiteX9621" y="connsiteY9621"/>
                </a:cxn>
                <a:cxn ang="0">
                  <a:pos x="connsiteX9622" y="connsiteY9622"/>
                </a:cxn>
                <a:cxn ang="0">
                  <a:pos x="connsiteX9623" y="connsiteY9623"/>
                </a:cxn>
                <a:cxn ang="0">
                  <a:pos x="connsiteX9624" y="connsiteY9624"/>
                </a:cxn>
                <a:cxn ang="0">
                  <a:pos x="connsiteX9625" y="connsiteY9625"/>
                </a:cxn>
                <a:cxn ang="0">
                  <a:pos x="connsiteX9626" y="connsiteY9626"/>
                </a:cxn>
                <a:cxn ang="0">
                  <a:pos x="connsiteX9627" y="connsiteY9627"/>
                </a:cxn>
                <a:cxn ang="0">
                  <a:pos x="connsiteX9628" y="connsiteY9628"/>
                </a:cxn>
                <a:cxn ang="0">
                  <a:pos x="connsiteX9629" y="connsiteY9629"/>
                </a:cxn>
                <a:cxn ang="0">
                  <a:pos x="connsiteX9630" y="connsiteY9630"/>
                </a:cxn>
                <a:cxn ang="0">
                  <a:pos x="connsiteX9631" y="connsiteY9631"/>
                </a:cxn>
                <a:cxn ang="0">
                  <a:pos x="connsiteX9632" y="connsiteY9632"/>
                </a:cxn>
                <a:cxn ang="0">
                  <a:pos x="connsiteX9633" y="connsiteY9633"/>
                </a:cxn>
                <a:cxn ang="0">
                  <a:pos x="connsiteX9634" y="connsiteY9634"/>
                </a:cxn>
                <a:cxn ang="0">
                  <a:pos x="connsiteX9635" y="connsiteY9635"/>
                </a:cxn>
                <a:cxn ang="0">
                  <a:pos x="connsiteX9636" y="connsiteY9636"/>
                </a:cxn>
                <a:cxn ang="0">
                  <a:pos x="connsiteX9637" y="connsiteY9637"/>
                </a:cxn>
                <a:cxn ang="0">
                  <a:pos x="connsiteX9638" y="connsiteY9638"/>
                </a:cxn>
                <a:cxn ang="0">
                  <a:pos x="connsiteX9639" y="connsiteY9639"/>
                </a:cxn>
                <a:cxn ang="0">
                  <a:pos x="connsiteX9640" y="connsiteY9640"/>
                </a:cxn>
                <a:cxn ang="0">
                  <a:pos x="connsiteX9641" y="connsiteY9641"/>
                </a:cxn>
                <a:cxn ang="0">
                  <a:pos x="connsiteX9642" y="connsiteY9642"/>
                </a:cxn>
                <a:cxn ang="0">
                  <a:pos x="connsiteX9643" y="connsiteY9643"/>
                </a:cxn>
                <a:cxn ang="0">
                  <a:pos x="connsiteX9644" y="connsiteY9644"/>
                </a:cxn>
                <a:cxn ang="0">
                  <a:pos x="connsiteX9645" y="connsiteY9645"/>
                </a:cxn>
                <a:cxn ang="0">
                  <a:pos x="connsiteX9646" y="connsiteY9646"/>
                </a:cxn>
                <a:cxn ang="0">
                  <a:pos x="connsiteX9647" y="connsiteY9647"/>
                </a:cxn>
                <a:cxn ang="0">
                  <a:pos x="connsiteX9648" y="connsiteY9648"/>
                </a:cxn>
                <a:cxn ang="0">
                  <a:pos x="connsiteX9649" y="connsiteY9649"/>
                </a:cxn>
                <a:cxn ang="0">
                  <a:pos x="connsiteX9650" y="connsiteY9650"/>
                </a:cxn>
                <a:cxn ang="0">
                  <a:pos x="connsiteX9651" y="connsiteY9651"/>
                </a:cxn>
                <a:cxn ang="0">
                  <a:pos x="connsiteX9652" y="connsiteY9652"/>
                </a:cxn>
                <a:cxn ang="0">
                  <a:pos x="connsiteX9653" y="connsiteY9653"/>
                </a:cxn>
                <a:cxn ang="0">
                  <a:pos x="connsiteX9654" y="connsiteY9654"/>
                </a:cxn>
                <a:cxn ang="0">
                  <a:pos x="connsiteX9655" y="connsiteY9655"/>
                </a:cxn>
                <a:cxn ang="0">
                  <a:pos x="connsiteX9656" y="connsiteY9656"/>
                </a:cxn>
                <a:cxn ang="0">
                  <a:pos x="connsiteX9657" y="connsiteY9657"/>
                </a:cxn>
                <a:cxn ang="0">
                  <a:pos x="connsiteX9658" y="connsiteY9658"/>
                </a:cxn>
                <a:cxn ang="0">
                  <a:pos x="connsiteX9659" y="connsiteY9659"/>
                </a:cxn>
                <a:cxn ang="0">
                  <a:pos x="connsiteX9660" y="connsiteY9660"/>
                </a:cxn>
                <a:cxn ang="0">
                  <a:pos x="connsiteX9661" y="connsiteY9661"/>
                </a:cxn>
                <a:cxn ang="0">
                  <a:pos x="connsiteX9662" y="connsiteY9662"/>
                </a:cxn>
                <a:cxn ang="0">
                  <a:pos x="connsiteX9663" y="connsiteY9663"/>
                </a:cxn>
                <a:cxn ang="0">
                  <a:pos x="connsiteX9664" y="connsiteY9664"/>
                </a:cxn>
                <a:cxn ang="0">
                  <a:pos x="connsiteX9665" y="connsiteY9665"/>
                </a:cxn>
                <a:cxn ang="0">
                  <a:pos x="connsiteX9666" y="connsiteY9666"/>
                </a:cxn>
                <a:cxn ang="0">
                  <a:pos x="connsiteX9667" y="connsiteY9667"/>
                </a:cxn>
                <a:cxn ang="0">
                  <a:pos x="connsiteX9668" y="connsiteY9668"/>
                </a:cxn>
                <a:cxn ang="0">
                  <a:pos x="connsiteX9669" y="connsiteY9669"/>
                </a:cxn>
                <a:cxn ang="0">
                  <a:pos x="connsiteX9670" y="connsiteY9670"/>
                </a:cxn>
                <a:cxn ang="0">
                  <a:pos x="connsiteX9671" y="connsiteY9671"/>
                </a:cxn>
                <a:cxn ang="0">
                  <a:pos x="connsiteX9672" y="connsiteY9672"/>
                </a:cxn>
                <a:cxn ang="0">
                  <a:pos x="connsiteX9673" y="connsiteY9673"/>
                </a:cxn>
                <a:cxn ang="0">
                  <a:pos x="connsiteX9674" y="connsiteY9674"/>
                </a:cxn>
                <a:cxn ang="0">
                  <a:pos x="connsiteX9675" y="connsiteY9675"/>
                </a:cxn>
                <a:cxn ang="0">
                  <a:pos x="connsiteX9676" y="connsiteY9676"/>
                </a:cxn>
                <a:cxn ang="0">
                  <a:pos x="connsiteX9677" y="connsiteY9677"/>
                </a:cxn>
                <a:cxn ang="0">
                  <a:pos x="connsiteX9678" y="connsiteY9678"/>
                </a:cxn>
                <a:cxn ang="0">
                  <a:pos x="connsiteX9679" y="connsiteY9679"/>
                </a:cxn>
                <a:cxn ang="0">
                  <a:pos x="connsiteX9680" y="connsiteY9680"/>
                </a:cxn>
                <a:cxn ang="0">
                  <a:pos x="connsiteX9681" y="connsiteY9681"/>
                </a:cxn>
                <a:cxn ang="0">
                  <a:pos x="connsiteX9682" y="connsiteY9682"/>
                </a:cxn>
                <a:cxn ang="0">
                  <a:pos x="connsiteX9683" y="connsiteY9683"/>
                </a:cxn>
                <a:cxn ang="0">
                  <a:pos x="connsiteX9684" y="connsiteY9684"/>
                </a:cxn>
                <a:cxn ang="0">
                  <a:pos x="connsiteX9685" y="connsiteY9685"/>
                </a:cxn>
                <a:cxn ang="0">
                  <a:pos x="connsiteX9686" y="connsiteY9686"/>
                </a:cxn>
                <a:cxn ang="0">
                  <a:pos x="connsiteX9687" y="connsiteY9687"/>
                </a:cxn>
                <a:cxn ang="0">
                  <a:pos x="connsiteX9688" y="connsiteY9688"/>
                </a:cxn>
                <a:cxn ang="0">
                  <a:pos x="connsiteX9689" y="connsiteY9689"/>
                </a:cxn>
                <a:cxn ang="0">
                  <a:pos x="connsiteX9690" y="connsiteY9690"/>
                </a:cxn>
                <a:cxn ang="0">
                  <a:pos x="connsiteX9691" y="connsiteY9691"/>
                </a:cxn>
                <a:cxn ang="0">
                  <a:pos x="connsiteX9692" y="connsiteY9692"/>
                </a:cxn>
                <a:cxn ang="0">
                  <a:pos x="connsiteX9693" y="connsiteY9693"/>
                </a:cxn>
                <a:cxn ang="0">
                  <a:pos x="connsiteX9694" y="connsiteY9694"/>
                </a:cxn>
                <a:cxn ang="0">
                  <a:pos x="connsiteX9695" y="connsiteY9695"/>
                </a:cxn>
                <a:cxn ang="0">
                  <a:pos x="connsiteX9696" y="connsiteY9696"/>
                </a:cxn>
                <a:cxn ang="0">
                  <a:pos x="connsiteX9697" y="connsiteY9697"/>
                </a:cxn>
                <a:cxn ang="0">
                  <a:pos x="connsiteX9698" y="connsiteY9698"/>
                </a:cxn>
                <a:cxn ang="0">
                  <a:pos x="connsiteX9699" y="connsiteY9699"/>
                </a:cxn>
                <a:cxn ang="0">
                  <a:pos x="connsiteX9700" y="connsiteY9700"/>
                </a:cxn>
                <a:cxn ang="0">
                  <a:pos x="connsiteX9701" y="connsiteY9701"/>
                </a:cxn>
                <a:cxn ang="0">
                  <a:pos x="connsiteX9702" y="connsiteY9702"/>
                </a:cxn>
                <a:cxn ang="0">
                  <a:pos x="connsiteX9703" y="connsiteY9703"/>
                </a:cxn>
                <a:cxn ang="0">
                  <a:pos x="connsiteX9704" y="connsiteY9704"/>
                </a:cxn>
                <a:cxn ang="0">
                  <a:pos x="connsiteX9705" y="connsiteY9705"/>
                </a:cxn>
                <a:cxn ang="0">
                  <a:pos x="connsiteX9706" y="connsiteY9706"/>
                </a:cxn>
                <a:cxn ang="0">
                  <a:pos x="connsiteX9707" y="connsiteY9707"/>
                </a:cxn>
                <a:cxn ang="0">
                  <a:pos x="connsiteX9708" y="connsiteY9708"/>
                </a:cxn>
                <a:cxn ang="0">
                  <a:pos x="connsiteX9709" y="connsiteY9709"/>
                </a:cxn>
                <a:cxn ang="0">
                  <a:pos x="connsiteX9710" y="connsiteY9710"/>
                </a:cxn>
                <a:cxn ang="0">
                  <a:pos x="connsiteX9711" y="connsiteY9711"/>
                </a:cxn>
                <a:cxn ang="0">
                  <a:pos x="connsiteX9712" y="connsiteY9712"/>
                </a:cxn>
                <a:cxn ang="0">
                  <a:pos x="connsiteX9713" y="connsiteY9713"/>
                </a:cxn>
                <a:cxn ang="0">
                  <a:pos x="connsiteX9714" y="connsiteY9714"/>
                </a:cxn>
                <a:cxn ang="0">
                  <a:pos x="connsiteX9715" y="connsiteY9715"/>
                </a:cxn>
                <a:cxn ang="0">
                  <a:pos x="connsiteX9716" y="connsiteY9716"/>
                </a:cxn>
                <a:cxn ang="0">
                  <a:pos x="connsiteX9717" y="connsiteY9717"/>
                </a:cxn>
                <a:cxn ang="0">
                  <a:pos x="connsiteX9718" y="connsiteY9718"/>
                </a:cxn>
                <a:cxn ang="0">
                  <a:pos x="connsiteX9719" y="connsiteY9719"/>
                </a:cxn>
                <a:cxn ang="0">
                  <a:pos x="connsiteX9720" y="connsiteY9720"/>
                </a:cxn>
                <a:cxn ang="0">
                  <a:pos x="connsiteX9721" y="connsiteY9721"/>
                </a:cxn>
                <a:cxn ang="0">
                  <a:pos x="connsiteX9722" y="connsiteY9722"/>
                </a:cxn>
                <a:cxn ang="0">
                  <a:pos x="connsiteX9723" y="connsiteY9723"/>
                </a:cxn>
                <a:cxn ang="0">
                  <a:pos x="connsiteX9724" y="connsiteY9724"/>
                </a:cxn>
                <a:cxn ang="0">
                  <a:pos x="connsiteX9725" y="connsiteY9725"/>
                </a:cxn>
                <a:cxn ang="0">
                  <a:pos x="connsiteX9726" y="connsiteY9726"/>
                </a:cxn>
                <a:cxn ang="0">
                  <a:pos x="connsiteX9727" y="connsiteY9727"/>
                </a:cxn>
                <a:cxn ang="0">
                  <a:pos x="connsiteX9728" y="connsiteY9728"/>
                </a:cxn>
                <a:cxn ang="0">
                  <a:pos x="connsiteX9729" y="connsiteY9729"/>
                </a:cxn>
                <a:cxn ang="0">
                  <a:pos x="connsiteX9730" y="connsiteY9730"/>
                </a:cxn>
                <a:cxn ang="0">
                  <a:pos x="connsiteX9731" y="connsiteY9731"/>
                </a:cxn>
                <a:cxn ang="0">
                  <a:pos x="connsiteX9732" y="connsiteY9732"/>
                </a:cxn>
                <a:cxn ang="0">
                  <a:pos x="connsiteX9733" y="connsiteY9733"/>
                </a:cxn>
                <a:cxn ang="0">
                  <a:pos x="connsiteX9734" y="connsiteY9734"/>
                </a:cxn>
                <a:cxn ang="0">
                  <a:pos x="connsiteX9735" y="connsiteY9735"/>
                </a:cxn>
                <a:cxn ang="0">
                  <a:pos x="connsiteX9736" y="connsiteY9736"/>
                </a:cxn>
                <a:cxn ang="0">
                  <a:pos x="connsiteX9737" y="connsiteY9737"/>
                </a:cxn>
                <a:cxn ang="0">
                  <a:pos x="connsiteX9738" y="connsiteY9738"/>
                </a:cxn>
                <a:cxn ang="0">
                  <a:pos x="connsiteX9739" y="connsiteY9739"/>
                </a:cxn>
                <a:cxn ang="0">
                  <a:pos x="connsiteX9740" y="connsiteY9740"/>
                </a:cxn>
                <a:cxn ang="0">
                  <a:pos x="connsiteX9741" y="connsiteY9741"/>
                </a:cxn>
                <a:cxn ang="0">
                  <a:pos x="connsiteX9742" y="connsiteY9742"/>
                </a:cxn>
                <a:cxn ang="0">
                  <a:pos x="connsiteX9743" y="connsiteY9743"/>
                </a:cxn>
                <a:cxn ang="0">
                  <a:pos x="connsiteX9744" y="connsiteY9744"/>
                </a:cxn>
                <a:cxn ang="0">
                  <a:pos x="connsiteX9745" y="connsiteY9745"/>
                </a:cxn>
                <a:cxn ang="0">
                  <a:pos x="connsiteX9746" y="connsiteY9746"/>
                </a:cxn>
                <a:cxn ang="0">
                  <a:pos x="connsiteX9747" y="connsiteY9747"/>
                </a:cxn>
                <a:cxn ang="0">
                  <a:pos x="connsiteX9748" y="connsiteY9748"/>
                </a:cxn>
                <a:cxn ang="0">
                  <a:pos x="connsiteX9749" y="connsiteY9749"/>
                </a:cxn>
                <a:cxn ang="0">
                  <a:pos x="connsiteX9750" y="connsiteY9750"/>
                </a:cxn>
                <a:cxn ang="0">
                  <a:pos x="connsiteX9751" y="connsiteY9751"/>
                </a:cxn>
                <a:cxn ang="0">
                  <a:pos x="connsiteX9752" y="connsiteY9752"/>
                </a:cxn>
                <a:cxn ang="0">
                  <a:pos x="connsiteX9753" y="connsiteY9753"/>
                </a:cxn>
                <a:cxn ang="0">
                  <a:pos x="connsiteX9754" y="connsiteY9754"/>
                </a:cxn>
                <a:cxn ang="0">
                  <a:pos x="connsiteX9755" y="connsiteY9755"/>
                </a:cxn>
                <a:cxn ang="0">
                  <a:pos x="connsiteX9756" y="connsiteY9756"/>
                </a:cxn>
                <a:cxn ang="0">
                  <a:pos x="connsiteX9757" y="connsiteY9757"/>
                </a:cxn>
                <a:cxn ang="0">
                  <a:pos x="connsiteX9758" y="connsiteY9758"/>
                </a:cxn>
                <a:cxn ang="0">
                  <a:pos x="connsiteX9759" y="connsiteY9759"/>
                </a:cxn>
                <a:cxn ang="0">
                  <a:pos x="connsiteX9760" y="connsiteY9760"/>
                </a:cxn>
                <a:cxn ang="0">
                  <a:pos x="connsiteX9761" y="connsiteY9761"/>
                </a:cxn>
                <a:cxn ang="0">
                  <a:pos x="connsiteX9762" y="connsiteY9762"/>
                </a:cxn>
                <a:cxn ang="0">
                  <a:pos x="connsiteX9763" y="connsiteY9763"/>
                </a:cxn>
                <a:cxn ang="0">
                  <a:pos x="connsiteX9764" y="connsiteY9764"/>
                </a:cxn>
                <a:cxn ang="0">
                  <a:pos x="connsiteX9765" y="connsiteY9765"/>
                </a:cxn>
                <a:cxn ang="0">
                  <a:pos x="connsiteX9766" y="connsiteY9766"/>
                </a:cxn>
                <a:cxn ang="0">
                  <a:pos x="connsiteX9767" y="connsiteY9767"/>
                </a:cxn>
                <a:cxn ang="0">
                  <a:pos x="connsiteX9768" y="connsiteY9768"/>
                </a:cxn>
                <a:cxn ang="0">
                  <a:pos x="connsiteX9769" y="connsiteY9769"/>
                </a:cxn>
                <a:cxn ang="0">
                  <a:pos x="connsiteX9770" y="connsiteY9770"/>
                </a:cxn>
                <a:cxn ang="0">
                  <a:pos x="connsiteX9771" y="connsiteY9771"/>
                </a:cxn>
                <a:cxn ang="0">
                  <a:pos x="connsiteX9772" y="connsiteY9772"/>
                </a:cxn>
                <a:cxn ang="0">
                  <a:pos x="connsiteX9773" y="connsiteY9773"/>
                </a:cxn>
                <a:cxn ang="0">
                  <a:pos x="connsiteX9774" y="connsiteY9774"/>
                </a:cxn>
                <a:cxn ang="0">
                  <a:pos x="connsiteX9775" y="connsiteY9775"/>
                </a:cxn>
                <a:cxn ang="0">
                  <a:pos x="connsiteX9776" y="connsiteY9776"/>
                </a:cxn>
                <a:cxn ang="0">
                  <a:pos x="connsiteX9777" y="connsiteY9777"/>
                </a:cxn>
                <a:cxn ang="0">
                  <a:pos x="connsiteX9778" y="connsiteY9778"/>
                </a:cxn>
                <a:cxn ang="0">
                  <a:pos x="connsiteX9779" y="connsiteY9779"/>
                </a:cxn>
                <a:cxn ang="0">
                  <a:pos x="connsiteX9780" y="connsiteY9780"/>
                </a:cxn>
                <a:cxn ang="0">
                  <a:pos x="connsiteX9781" y="connsiteY9781"/>
                </a:cxn>
                <a:cxn ang="0">
                  <a:pos x="connsiteX9782" y="connsiteY9782"/>
                </a:cxn>
                <a:cxn ang="0">
                  <a:pos x="connsiteX9783" y="connsiteY9783"/>
                </a:cxn>
                <a:cxn ang="0">
                  <a:pos x="connsiteX9784" y="connsiteY9784"/>
                </a:cxn>
                <a:cxn ang="0">
                  <a:pos x="connsiteX9785" y="connsiteY9785"/>
                </a:cxn>
                <a:cxn ang="0">
                  <a:pos x="connsiteX9786" y="connsiteY9786"/>
                </a:cxn>
                <a:cxn ang="0">
                  <a:pos x="connsiteX9787" y="connsiteY9787"/>
                </a:cxn>
                <a:cxn ang="0">
                  <a:pos x="connsiteX9788" y="connsiteY9788"/>
                </a:cxn>
                <a:cxn ang="0">
                  <a:pos x="connsiteX9789" y="connsiteY9789"/>
                </a:cxn>
                <a:cxn ang="0">
                  <a:pos x="connsiteX9790" y="connsiteY9790"/>
                </a:cxn>
                <a:cxn ang="0">
                  <a:pos x="connsiteX9791" y="connsiteY9791"/>
                </a:cxn>
                <a:cxn ang="0">
                  <a:pos x="connsiteX9792" y="connsiteY9792"/>
                </a:cxn>
                <a:cxn ang="0">
                  <a:pos x="connsiteX9793" y="connsiteY9793"/>
                </a:cxn>
                <a:cxn ang="0">
                  <a:pos x="connsiteX9794" y="connsiteY9794"/>
                </a:cxn>
                <a:cxn ang="0">
                  <a:pos x="connsiteX9795" y="connsiteY9795"/>
                </a:cxn>
                <a:cxn ang="0">
                  <a:pos x="connsiteX9796" y="connsiteY9796"/>
                </a:cxn>
                <a:cxn ang="0">
                  <a:pos x="connsiteX9797" y="connsiteY9797"/>
                </a:cxn>
                <a:cxn ang="0">
                  <a:pos x="connsiteX9798" y="connsiteY9798"/>
                </a:cxn>
                <a:cxn ang="0">
                  <a:pos x="connsiteX9799" y="connsiteY9799"/>
                </a:cxn>
                <a:cxn ang="0">
                  <a:pos x="connsiteX9800" y="connsiteY9800"/>
                </a:cxn>
                <a:cxn ang="0">
                  <a:pos x="connsiteX9801" y="connsiteY9801"/>
                </a:cxn>
                <a:cxn ang="0">
                  <a:pos x="connsiteX9802" y="connsiteY9802"/>
                </a:cxn>
                <a:cxn ang="0">
                  <a:pos x="connsiteX9803" y="connsiteY9803"/>
                </a:cxn>
                <a:cxn ang="0">
                  <a:pos x="connsiteX9804" y="connsiteY9804"/>
                </a:cxn>
                <a:cxn ang="0">
                  <a:pos x="connsiteX9805" y="connsiteY9805"/>
                </a:cxn>
                <a:cxn ang="0">
                  <a:pos x="connsiteX9806" y="connsiteY9806"/>
                </a:cxn>
                <a:cxn ang="0">
                  <a:pos x="connsiteX9807" y="connsiteY9807"/>
                </a:cxn>
                <a:cxn ang="0">
                  <a:pos x="connsiteX9808" y="connsiteY9808"/>
                </a:cxn>
                <a:cxn ang="0">
                  <a:pos x="connsiteX9809" y="connsiteY9809"/>
                </a:cxn>
                <a:cxn ang="0">
                  <a:pos x="connsiteX9810" y="connsiteY9810"/>
                </a:cxn>
                <a:cxn ang="0">
                  <a:pos x="connsiteX9811" y="connsiteY9811"/>
                </a:cxn>
                <a:cxn ang="0">
                  <a:pos x="connsiteX9812" y="connsiteY9812"/>
                </a:cxn>
                <a:cxn ang="0">
                  <a:pos x="connsiteX9813" y="connsiteY9813"/>
                </a:cxn>
                <a:cxn ang="0">
                  <a:pos x="connsiteX9814" y="connsiteY9814"/>
                </a:cxn>
                <a:cxn ang="0">
                  <a:pos x="connsiteX9815" y="connsiteY9815"/>
                </a:cxn>
                <a:cxn ang="0">
                  <a:pos x="connsiteX9816" y="connsiteY9816"/>
                </a:cxn>
                <a:cxn ang="0">
                  <a:pos x="connsiteX9817" y="connsiteY9817"/>
                </a:cxn>
                <a:cxn ang="0">
                  <a:pos x="connsiteX9818" y="connsiteY9818"/>
                </a:cxn>
                <a:cxn ang="0">
                  <a:pos x="connsiteX9819" y="connsiteY9819"/>
                </a:cxn>
                <a:cxn ang="0">
                  <a:pos x="connsiteX9820" y="connsiteY9820"/>
                </a:cxn>
                <a:cxn ang="0">
                  <a:pos x="connsiteX9821" y="connsiteY9821"/>
                </a:cxn>
                <a:cxn ang="0">
                  <a:pos x="connsiteX9822" y="connsiteY9822"/>
                </a:cxn>
                <a:cxn ang="0">
                  <a:pos x="connsiteX9823" y="connsiteY9823"/>
                </a:cxn>
                <a:cxn ang="0">
                  <a:pos x="connsiteX9824" y="connsiteY9824"/>
                </a:cxn>
                <a:cxn ang="0">
                  <a:pos x="connsiteX9825" y="connsiteY9825"/>
                </a:cxn>
                <a:cxn ang="0">
                  <a:pos x="connsiteX9826" y="connsiteY9826"/>
                </a:cxn>
                <a:cxn ang="0">
                  <a:pos x="connsiteX9827" y="connsiteY9827"/>
                </a:cxn>
                <a:cxn ang="0">
                  <a:pos x="connsiteX9828" y="connsiteY9828"/>
                </a:cxn>
                <a:cxn ang="0">
                  <a:pos x="connsiteX9829" y="connsiteY9829"/>
                </a:cxn>
                <a:cxn ang="0">
                  <a:pos x="connsiteX9830" y="connsiteY9830"/>
                </a:cxn>
                <a:cxn ang="0">
                  <a:pos x="connsiteX9831" y="connsiteY9831"/>
                </a:cxn>
                <a:cxn ang="0">
                  <a:pos x="connsiteX9832" y="connsiteY9832"/>
                </a:cxn>
                <a:cxn ang="0">
                  <a:pos x="connsiteX9833" y="connsiteY9833"/>
                </a:cxn>
                <a:cxn ang="0">
                  <a:pos x="connsiteX9834" y="connsiteY9834"/>
                </a:cxn>
                <a:cxn ang="0">
                  <a:pos x="connsiteX9835" y="connsiteY9835"/>
                </a:cxn>
                <a:cxn ang="0">
                  <a:pos x="connsiteX9836" y="connsiteY9836"/>
                </a:cxn>
                <a:cxn ang="0">
                  <a:pos x="connsiteX9837" y="connsiteY9837"/>
                </a:cxn>
                <a:cxn ang="0">
                  <a:pos x="connsiteX9838" y="connsiteY9838"/>
                </a:cxn>
                <a:cxn ang="0">
                  <a:pos x="connsiteX9839" y="connsiteY9839"/>
                </a:cxn>
                <a:cxn ang="0">
                  <a:pos x="connsiteX9840" y="connsiteY9840"/>
                </a:cxn>
                <a:cxn ang="0">
                  <a:pos x="connsiteX9841" y="connsiteY9841"/>
                </a:cxn>
                <a:cxn ang="0">
                  <a:pos x="connsiteX9842" y="connsiteY9842"/>
                </a:cxn>
                <a:cxn ang="0">
                  <a:pos x="connsiteX9843" y="connsiteY9843"/>
                </a:cxn>
                <a:cxn ang="0">
                  <a:pos x="connsiteX9844" y="connsiteY9844"/>
                </a:cxn>
                <a:cxn ang="0">
                  <a:pos x="connsiteX9845" y="connsiteY9845"/>
                </a:cxn>
                <a:cxn ang="0">
                  <a:pos x="connsiteX9846" y="connsiteY9846"/>
                </a:cxn>
                <a:cxn ang="0">
                  <a:pos x="connsiteX9847" y="connsiteY9847"/>
                </a:cxn>
                <a:cxn ang="0">
                  <a:pos x="connsiteX9848" y="connsiteY9848"/>
                </a:cxn>
                <a:cxn ang="0">
                  <a:pos x="connsiteX9849" y="connsiteY9849"/>
                </a:cxn>
                <a:cxn ang="0">
                  <a:pos x="connsiteX9850" y="connsiteY9850"/>
                </a:cxn>
                <a:cxn ang="0">
                  <a:pos x="connsiteX9851" y="connsiteY9851"/>
                </a:cxn>
                <a:cxn ang="0">
                  <a:pos x="connsiteX9852" y="connsiteY9852"/>
                </a:cxn>
                <a:cxn ang="0">
                  <a:pos x="connsiteX9853" y="connsiteY9853"/>
                </a:cxn>
                <a:cxn ang="0">
                  <a:pos x="connsiteX9854" y="connsiteY9854"/>
                </a:cxn>
                <a:cxn ang="0">
                  <a:pos x="connsiteX9855" y="connsiteY9855"/>
                </a:cxn>
                <a:cxn ang="0">
                  <a:pos x="connsiteX9856" y="connsiteY9856"/>
                </a:cxn>
                <a:cxn ang="0">
                  <a:pos x="connsiteX9857" y="connsiteY9857"/>
                </a:cxn>
                <a:cxn ang="0">
                  <a:pos x="connsiteX9858" y="connsiteY9858"/>
                </a:cxn>
                <a:cxn ang="0">
                  <a:pos x="connsiteX9859" y="connsiteY9859"/>
                </a:cxn>
                <a:cxn ang="0">
                  <a:pos x="connsiteX9860" y="connsiteY9860"/>
                </a:cxn>
                <a:cxn ang="0">
                  <a:pos x="connsiteX9861" y="connsiteY9861"/>
                </a:cxn>
                <a:cxn ang="0">
                  <a:pos x="connsiteX9862" y="connsiteY9862"/>
                </a:cxn>
                <a:cxn ang="0">
                  <a:pos x="connsiteX9863" y="connsiteY9863"/>
                </a:cxn>
                <a:cxn ang="0">
                  <a:pos x="connsiteX9864" y="connsiteY9864"/>
                </a:cxn>
                <a:cxn ang="0">
                  <a:pos x="connsiteX9865" y="connsiteY9865"/>
                </a:cxn>
                <a:cxn ang="0">
                  <a:pos x="connsiteX9866" y="connsiteY9866"/>
                </a:cxn>
                <a:cxn ang="0">
                  <a:pos x="connsiteX9867" y="connsiteY9867"/>
                </a:cxn>
                <a:cxn ang="0">
                  <a:pos x="connsiteX9868" y="connsiteY9868"/>
                </a:cxn>
                <a:cxn ang="0">
                  <a:pos x="connsiteX9869" y="connsiteY9869"/>
                </a:cxn>
                <a:cxn ang="0">
                  <a:pos x="connsiteX9870" y="connsiteY9870"/>
                </a:cxn>
                <a:cxn ang="0">
                  <a:pos x="connsiteX9871" y="connsiteY9871"/>
                </a:cxn>
                <a:cxn ang="0">
                  <a:pos x="connsiteX9872" y="connsiteY9872"/>
                </a:cxn>
                <a:cxn ang="0">
                  <a:pos x="connsiteX9873" y="connsiteY9873"/>
                </a:cxn>
                <a:cxn ang="0">
                  <a:pos x="connsiteX9874" y="connsiteY9874"/>
                </a:cxn>
                <a:cxn ang="0">
                  <a:pos x="connsiteX9875" y="connsiteY9875"/>
                </a:cxn>
                <a:cxn ang="0">
                  <a:pos x="connsiteX9876" y="connsiteY9876"/>
                </a:cxn>
                <a:cxn ang="0">
                  <a:pos x="connsiteX9877" y="connsiteY9877"/>
                </a:cxn>
                <a:cxn ang="0">
                  <a:pos x="connsiteX9878" y="connsiteY9878"/>
                </a:cxn>
                <a:cxn ang="0">
                  <a:pos x="connsiteX9879" y="connsiteY9879"/>
                </a:cxn>
                <a:cxn ang="0">
                  <a:pos x="connsiteX9880" y="connsiteY9880"/>
                </a:cxn>
                <a:cxn ang="0">
                  <a:pos x="connsiteX9881" y="connsiteY9881"/>
                </a:cxn>
                <a:cxn ang="0">
                  <a:pos x="connsiteX9882" y="connsiteY9882"/>
                </a:cxn>
                <a:cxn ang="0">
                  <a:pos x="connsiteX9883" y="connsiteY9883"/>
                </a:cxn>
                <a:cxn ang="0">
                  <a:pos x="connsiteX9884" y="connsiteY9884"/>
                </a:cxn>
                <a:cxn ang="0">
                  <a:pos x="connsiteX9885" y="connsiteY9885"/>
                </a:cxn>
                <a:cxn ang="0">
                  <a:pos x="connsiteX9886" y="connsiteY9886"/>
                </a:cxn>
                <a:cxn ang="0">
                  <a:pos x="connsiteX9887" y="connsiteY9887"/>
                </a:cxn>
                <a:cxn ang="0">
                  <a:pos x="connsiteX9888" y="connsiteY9888"/>
                </a:cxn>
                <a:cxn ang="0">
                  <a:pos x="connsiteX9889" y="connsiteY9889"/>
                </a:cxn>
                <a:cxn ang="0">
                  <a:pos x="connsiteX9890" y="connsiteY9890"/>
                </a:cxn>
                <a:cxn ang="0">
                  <a:pos x="connsiteX9891" y="connsiteY9891"/>
                </a:cxn>
                <a:cxn ang="0">
                  <a:pos x="connsiteX9892" y="connsiteY9892"/>
                </a:cxn>
                <a:cxn ang="0">
                  <a:pos x="connsiteX9893" y="connsiteY9893"/>
                </a:cxn>
                <a:cxn ang="0">
                  <a:pos x="connsiteX9894" y="connsiteY9894"/>
                </a:cxn>
                <a:cxn ang="0">
                  <a:pos x="connsiteX9895" y="connsiteY9895"/>
                </a:cxn>
                <a:cxn ang="0">
                  <a:pos x="connsiteX9896" y="connsiteY9896"/>
                </a:cxn>
                <a:cxn ang="0">
                  <a:pos x="connsiteX9897" y="connsiteY9897"/>
                </a:cxn>
                <a:cxn ang="0">
                  <a:pos x="connsiteX9898" y="connsiteY9898"/>
                </a:cxn>
                <a:cxn ang="0">
                  <a:pos x="connsiteX9899" y="connsiteY9899"/>
                </a:cxn>
                <a:cxn ang="0">
                  <a:pos x="connsiteX9900" y="connsiteY9900"/>
                </a:cxn>
                <a:cxn ang="0">
                  <a:pos x="connsiteX9901" y="connsiteY9901"/>
                </a:cxn>
                <a:cxn ang="0">
                  <a:pos x="connsiteX9902" y="connsiteY9902"/>
                </a:cxn>
                <a:cxn ang="0">
                  <a:pos x="connsiteX9903" y="connsiteY9903"/>
                </a:cxn>
                <a:cxn ang="0">
                  <a:pos x="connsiteX9904" y="connsiteY9904"/>
                </a:cxn>
                <a:cxn ang="0">
                  <a:pos x="connsiteX9905" y="connsiteY9905"/>
                </a:cxn>
                <a:cxn ang="0">
                  <a:pos x="connsiteX9906" y="connsiteY9906"/>
                </a:cxn>
                <a:cxn ang="0">
                  <a:pos x="connsiteX9907" y="connsiteY9907"/>
                </a:cxn>
                <a:cxn ang="0">
                  <a:pos x="connsiteX9908" y="connsiteY9908"/>
                </a:cxn>
                <a:cxn ang="0">
                  <a:pos x="connsiteX9909" y="connsiteY9909"/>
                </a:cxn>
                <a:cxn ang="0">
                  <a:pos x="connsiteX9910" y="connsiteY9910"/>
                </a:cxn>
                <a:cxn ang="0">
                  <a:pos x="connsiteX9911" y="connsiteY9911"/>
                </a:cxn>
                <a:cxn ang="0">
                  <a:pos x="connsiteX9912" y="connsiteY9912"/>
                </a:cxn>
                <a:cxn ang="0">
                  <a:pos x="connsiteX9913" y="connsiteY9913"/>
                </a:cxn>
                <a:cxn ang="0">
                  <a:pos x="connsiteX9914" y="connsiteY9914"/>
                </a:cxn>
                <a:cxn ang="0">
                  <a:pos x="connsiteX9915" y="connsiteY9915"/>
                </a:cxn>
                <a:cxn ang="0">
                  <a:pos x="connsiteX9916" y="connsiteY9916"/>
                </a:cxn>
                <a:cxn ang="0">
                  <a:pos x="connsiteX9917" y="connsiteY9917"/>
                </a:cxn>
                <a:cxn ang="0">
                  <a:pos x="connsiteX9918" y="connsiteY9918"/>
                </a:cxn>
                <a:cxn ang="0">
                  <a:pos x="connsiteX9919" y="connsiteY9919"/>
                </a:cxn>
                <a:cxn ang="0">
                  <a:pos x="connsiteX9920" y="connsiteY9920"/>
                </a:cxn>
                <a:cxn ang="0">
                  <a:pos x="connsiteX9921" y="connsiteY9921"/>
                </a:cxn>
                <a:cxn ang="0">
                  <a:pos x="connsiteX9922" y="connsiteY9922"/>
                </a:cxn>
                <a:cxn ang="0">
                  <a:pos x="connsiteX9923" y="connsiteY9923"/>
                </a:cxn>
                <a:cxn ang="0">
                  <a:pos x="connsiteX9924" y="connsiteY9924"/>
                </a:cxn>
                <a:cxn ang="0">
                  <a:pos x="connsiteX9925" y="connsiteY9925"/>
                </a:cxn>
                <a:cxn ang="0">
                  <a:pos x="connsiteX9926" y="connsiteY9926"/>
                </a:cxn>
                <a:cxn ang="0">
                  <a:pos x="connsiteX9927" y="connsiteY9927"/>
                </a:cxn>
                <a:cxn ang="0">
                  <a:pos x="connsiteX9928" y="connsiteY9928"/>
                </a:cxn>
                <a:cxn ang="0">
                  <a:pos x="connsiteX9929" y="connsiteY9929"/>
                </a:cxn>
                <a:cxn ang="0">
                  <a:pos x="connsiteX9930" y="connsiteY9930"/>
                </a:cxn>
                <a:cxn ang="0">
                  <a:pos x="connsiteX9931" y="connsiteY9931"/>
                </a:cxn>
                <a:cxn ang="0">
                  <a:pos x="connsiteX9932" y="connsiteY9932"/>
                </a:cxn>
                <a:cxn ang="0">
                  <a:pos x="connsiteX9933" y="connsiteY9933"/>
                </a:cxn>
                <a:cxn ang="0">
                  <a:pos x="connsiteX9934" y="connsiteY9934"/>
                </a:cxn>
                <a:cxn ang="0">
                  <a:pos x="connsiteX9935" y="connsiteY9935"/>
                </a:cxn>
                <a:cxn ang="0">
                  <a:pos x="connsiteX9936" y="connsiteY9936"/>
                </a:cxn>
                <a:cxn ang="0">
                  <a:pos x="connsiteX9937" y="connsiteY9937"/>
                </a:cxn>
                <a:cxn ang="0">
                  <a:pos x="connsiteX9938" y="connsiteY9938"/>
                </a:cxn>
                <a:cxn ang="0">
                  <a:pos x="connsiteX9939" y="connsiteY9939"/>
                </a:cxn>
                <a:cxn ang="0">
                  <a:pos x="connsiteX9940" y="connsiteY9940"/>
                </a:cxn>
                <a:cxn ang="0">
                  <a:pos x="connsiteX9941" y="connsiteY9941"/>
                </a:cxn>
                <a:cxn ang="0">
                  <a:pos x="connsiteX9942" y="connsiteY9942"/>
                </a:cxn>
                <a:cxn ang="0">
                  <a:pos x="connsiteX9943" y="connsiteY9943"/>
                </a:cxn>
                <a:cxn ang="0">
                  <a:pos x="connsiteX9944" y="connsiteY9944"/>
                </a:cxn>
                <a:cxn ang="0">
                  <a:pos x="connsiteX9945" y="connsiteY9945"/>
                </a:cxn>
                <a:cxn ang="0">
                  <a:pos x="connsiteX9946" y="connsiteY9946"/>
                </a:cxn>
                <a:cxn ang="0">
                  <a:pos x="connsiteX9947" y="connsiteY9947"/>
                </a:cxn>
                <a:cxn ang="0">
                  <a:pos x="connsiteX9948" y="connsiteY9948"/>
                </a:cxn>
                <a:cxn ang="0">
                  <a:pos x="connsiteX9949" y="connsiteY9949"/>
                </a:cxn>
                <a:cxn ang="0">
                  <a:pos x="connsiteX9950" y="connsiteY9950"/>
                </a:cxn>
                <a:cxn ang="0">
                  <a:pos x="connsiteX9951" y="connsiteY9951"/>
                </a:cxn>
                <a:cxn ang="0">
                  <a:pos x="connsiteX9952" y="connsiteY9952"/>
                </a:cxn>
                <a:cxn ang="0">
                  <a:pos x="connsiteX9953" y="connsiteY9953"/>
                </a:cxn>
                <a:cxn ang="0">
                  <a:pos x="connsiteX9954" y="connsiteY9954"/>
                </a:cxn>
                <a:cxn ang="0">
                  <a:pos x="connsiteX9955" y="connsiteY9955"/>
                </a:cxn>
                <a:cxn ang="0">
                  <a:pos x="connsiteX9956" y="connsiteY9956"/>
                </a:cxn>
                <a:cxn ang="0">
                  <a:pos x="connsiteX9957" y="connsiteY9957"/>
                </a:cxn>
                <a:cxn ang="0">
                  <a:pos x="connsiteX9958" y="connsiteY9958"/>
                </a:cxn>
                <a:cxn ang="0">
                  <a:pos x="connsiteX9959" y="connsiteY9959"/>
                </a:cxn>
                <a:cxn ang="0">
                  <a:pos x="connsiteX9960" y="connsiteY9960"/>
                </a:cxn>
                <a:cxn ang="0">
                  <a:pos x="connsiteX9961" y="connsiteY9961"/>
                </a:cxn>
                <a:cxn ang="0">
                  <a:pos x="connsiteX9962" y="connsiteY9962"/>
                </a:cxn>
                <a:cxn ang="0">
                  <a:pos x="connsiteX9963" y="connsiteY9963"/>
                </a:cxn>
                <a:cxn ang="0">
                  <a:pos x="connsiteX9964" y="connsiteY9964"/>
                </a:cxn>
                <a:cxn ang="0">
                  <a:pos x="connsiteX9965" y="connsiteY9965"/>
                </a:cxn>
                <a:cxn ang="0">
                  <a:pos x="connsiteX9966" y="connsiteY9966"/>
                </a:cxn>
                <a:cxn ang="0">
                  <a:pos x="connsiteX9967" y="connsiteY9967"/>
                </a:cxn>
                <a:cxn ang="0">
                  <a:pos x="connsiteX9968" y="connsiteY9968"/>
                </a:cxn>
                <a:cxn ang="0">
                  <a:pos x="connsiteX9969" y="connsiteY9969"/>
                </a:cxn>
                <a:cxn ang="0">
                  <a:pos x="connsiteX9970" y="connsiteY9970"/>
                </a:cxn>
                <a:cxn ang="0">
                  <a:pos x="connsiteX9971" y="connsiteY9971"/>
                </a:cxn>
                <a:cxn ang="0">
                  <a:pos x="connsiteX9972" y="connsiteY9972"/>
                </a:cxn>
                <a:cxn ang="0">
                  <a:pos x="connsiteX9973" y="connsiteY9973"/>
                </a:cxn>
                <a:cxn ang="0">
                  <a:pos x="connsiteX9974" y="connsiteY9974"/>
                </a:cxn>
                <a:cxn ang="0">
                  <a:pos x="connsiteX9975" y="connsiteY9975"/>
                </a:cxn>
                <a:cxn ang="0">
                  <a:pos x="connsiteX9976" y="connsiteY9976"/>
                </a:cxn>
                <a:cxn ang="0">
                  <a:pos x="connsiteX9977" y="connsiteY9977"/>
                </a:cxn>
                <a:cxn ang="0">
                  <a:pos x="connsiteX9978" y="connsiteY9978"/>
                </a:cxn>
                <a:cxn ang="0">
                  <a:pos x="connsiteX9979" y="connsiteY9979"/>
                </a:cxn>
                <a:cxn ang="0">
                  <a:pos x="connsiteX9980" y="connsiteY9980"/>
                </a:cxn>
                <a:cxn ang="0">
                  <a:pos x="connsiteX9981" y="connsiteY9981"/>
                </a:cxn>
                <a:cxn ang="0">
                  <a:pos x="connsiteX9982" y="connsiteY9982"/>
                </a:cxn>
                <a:cxn ang="0">
                  <a:pos x="connsiteX9983" y="connsiteY9983"/>
                </a:cxn>
                <a:cxn ang="0">
                  <a:pos x="connsiteX9984" y="connsiteY9984"/>
                </a:cxn>
                <a:cxn ang="0">
                  <a:pos x="connsiteX9985" y="connsiteY9985"/>
                </a:cxn>
                <a:cxn ang="0">
                  <a:pos x="connsiteX9986" y="connsiteY9986"/>
                </a:cxn>
                <a:cxn ang="0">
                  <a:pos x="connsiteX9987" y="connsiteY9987"/>
                </a:cxn>
                <a:cxn ang="0">
                  <a:pos x="connsiteX9988" y="connsiteY9988"/>
                </a:cxn>
                <a:cxn ang="0">
                  <a:pos x="connsiteX9989" y="connsiteY9989"/>
                </a:cxn>
                <a:cxn ang="0">
                  <a:pos x="connsiteX9990" y="connsiteY9990"/>
                </a:cxn>
                <a:cxn ang="0">
                  <a:pos x="connsiteX9991" y="connsiteY9991"/>
                </a:cxn>
                <a:cxn ang="0">
                  <a:pos x="connsiteX9992" y="connsiteY9992"/>
                </a:cxn>
                <a:cxn ang="0">
                  <a:pos x="connsiteX9993" y="connsiteY9993"/>
                </a:cxn>
                <a:cxn ang="0">
                  <a:pos x="connsiteX9994" y="connsiteY9994"/>
                </a:cxn>
                <a:cxn ang="0">
                  <a:pos x="connsiteX9995" y="connsiteY9995"/>
                </a:cxn>
                <a:cxn ang="0">
                  <a:pos x="connsiteX9996" y="connsiteY9996"/>
                </a:cxn>
                <a:cxn ang="0">
                  <a:pos x="connsiteX9997" y="connsiteY9997"/>
                </a:cxn>
                <a:cxn ang="0">
                  <a:pos x="connsiteX9998" y="connsiteY9998"/>
                </a:cxn>
                <a:cxn ang="0">
                  <a:pos x="connsiteX9999" y="connsiteY9999"/>
                </a:cxn>
                <a:cxn ang="0">
                  <a:pos x="connsiteX10000" y="connsiteY10000"/>
                </a:cxn>
                <a:cxn ang="0">
                  <a:pos x="connsiteX10001" y="connsiteY10001"/>
                </a:cxn>
                <a:cxn ang="0">
                  <a:pos x="connsiteX10002" y="connsiteY10002"/>
                </a:cxn>
                <a:cxn ang="0">
                  <a:pos x="connsiteX10003" y="connsiteY10003"/>
                </a:cxn>
                <a:cxn ang="0">
                  <a:pos x="connsiteX10004" y="connsiteY10004"/>
                </a:cxn>
                <a:cxn ang="0">
                  <a:pos x="connsiteX10005" y="connsiteY10005"/>
                </a:cxn>
                <a:cxn ang="0">
                  <a:pos x="connsiteX10006" y="connsiteY10006"/>
                </a:cxn>
                <a:cxn ang="0">
                  <a:pos x="connsiteX10007" y="connsiteY10007"/>
                </a:cxn>
                <a:cxn ang="0">
                  <a:pos x="connsiteX10008" y="connsiteY10008"/>
                </a:cxn>
                <a:cxn ang="0">
                  <a:pos x="connsiteX10009" y="connsiteY10009"/>
                </a:cxn>
                <a:cxn ang="0">
                  <a:pos x="connsiteX10010" y="connsiteY10010"/>
                </a:cxn>
                <a:cxn ang="0">
                  <a:pos x="connsiteX10011" y="connsiteY10011"/>
                </a:cxn>
                <a:cxn ang="0">
                  <a:pos x="connsiteX10012" y="connsiteY10012"/>
                </a:cxn>
                <a:cxn ang="0">
                  <a:pos x="connsiteX10013" y="connsiteY10013"/>
                </a:cxn>
                <a:cxn ang="0">
                  <a:pos x="connsiteX10014" y="connsiteY10014"/>
                </a:cxn>
                <a:cxn ang="0">
                  <a:pos x="connsiteX10015" y="connsiteY10015"/>
                </a:cxn>
                <a:cxn ang="0">
                  <a:pos x="connsiteX10016" y="connsiteY10016"/>
                </a:cxn>
                <a:cxn ang="0">
                  <a:pos x="connsiteX10017" y="connsiteY10017"/>
                </a:cxn>
                <a:cxn ang="0">
                  <a:pos x="connsiteX10018" y="connsiteY10018"/>
                </a:cxn>
                <a:cxn ang="0">
                  <a:pos x="connsiteX10019" y="connsiteY10019"/>
                </a:cxn>
                <a:cxn ang="0">
                  <a:pos x="connsiteX10020" y="connsiteY10020"/>
                </a:cxn>
                <a:cxn ang="0">
                  <a:pos x="connsiteX10021" y="connsiteY10021"/>
                </a:cxn>
                <a:cxn ang="0">
                  <a:pos x="connsiteX10022" y="connsiteY10022"/>
                </a:cxn>
                <a:cxn ang="0">
                  <a:pos x="connsiteX10023" y="connsiteY10023"/>
                </a:cxn>
                <a:cxn ang="0">
                  <a:pos x="connsiteX10024" y="connsiteY10024"/>
                </a:cxn>
                <a:cxn ang="0">
                  <a:pos x="connsiteX10025" y="connsiteY10025"/>
                </a:cxn>
                <a:cxn ang="0">
                  <a:pos x="connsiteX10026" y="connsiteY10026"/>
                </a:cxn>
                <a:cxn ang="0">
                  <a:pos x="connsiteX10027" y="connsiteY10027"/>
                </a:cxn>
                <a:cxn ang="0">
                  <a:pos x="connsiteX10028" y="connsiteY10028"/>
                </a:cxn>
                <a:cxn ang="0">
                  <a:pos x="connsiteX10029" y="connsiteY10029"/>
                </a:cxn>
                <a:cxn ang="0">
                  <a:pos x="connsiteX10030" y="connsiteY10030"/>
                </a:cxn>
                <a:cxn ang="0">
                  <a:pos x="connsiteX10031" y="connsiteY10031"/>
                </a:cxn>
                <a:cxn ang="0">
                  <a:pos x="connsiteX10032" y="connsiteY10032"/>
                </a:cxn>
                <a:cxn ang="0">
                  <a:pos x="connsiteX10033" y="connsiteY10033"/>
                </a:cxn>
                <a:cxn ang="0">
                  <a:pos x="connsiteX10034" y="connsiteY10034"/>
                </a:cxn>
                <a:cxn ang="0">
                  <a:pos x="connsiteX10035" y="connsiteY10035"/>
                </a:cxn>
                <a:cxn ang="0">
                  <a:pos x="connsiteX10036" y="connsiteY10036"/>
                </a:cxn>
                <a:cxn ang="0">
                  <a:pos x="connsiteX10037" y="connsiteY10037"/>
                </a:cxn>
                <a:cxn ang="0">
                  <a:pos x="connsiteX10038" y="connsiteY10038"/>
                </a:cxn>
                <a:cxn ang="0">
                  <a:pos x="connsiteX10039" y="connsiteY10039"/>
                </a:cxn>
                <a:cxn ang="0">
                  <a:pos x="connsiteX10040" y="connsiteY10040"/>
                </a:cxn>
                <a:cxn ang="0">
                  <a:pos x="connsiteX10041" y="connsiteY10041"/>
                </a:cxn>
                <a:cxn ang="0">
                  <a:pos x="connsiteX10042" y="connsiteY10042"/>
                </a:cxn>
                <a:cxn ang="0">
                  <a:pos x="connsiteX10043" y="connsiteY10043"/>
                </a:cxn>
                <a:cxn ang="0">
                  <a:pos x="connsiteX10044" y="connsiteY10044"/>
                </a:cxn>
                <a:cxn ang="0">
                  <a:pos x="connsiteX10045" y="connsiteY10045"/>
                </a:cxn>
                <a:cxn ang="0">
                  <a:pos x="connsiteX10046" y="connsiteY10046"/>
                </a:cxn>
                <a:cxn ang="0">
                  <a:pos x="connsiteX10047" y="connsiteY10047"/>
                </a:cxn>
                <a:cxn ang="0">
                  <a:pos x="connsiteX10048" y="connsiteY10048"/>
                </a:cxn>
                <a:cxn ang="0">
                  <a:pos x="connsiteX10049" y="connsiteY10049"/>
                </a:cxn>
                <a:cxn ang="0">
                  <a:pos x="connsiteX10050" y="connsiteY10050"/>
                </a:cxn>
                <a:cxn ang="0">
                  <a:pos x="connsiteX10051" y="connsiteY10051"/>
                </a:cxn>
                <a:cxn ang="0">
                  <a:pos x="connsiteX10052" y="connsiteY10052"/>
                </a:cxn>
                <a:cxn ang="0">
                  <a:pos x="connsiteX10053" y="connsiteY10053"/>
                </a:cxn>
                <a:cxn ang="0">
                  <a:pos x="connsiteX10054" y="connsiteY10054"/>
                </a:cxn>
                <a:cxn ang="0">
                  <a:pos x="connsiteX10055" y="connsiteY10055"/>
                </a:cxn>
                <a:cxn ang="0">
                  <a:pos x="connsiteX10056" y="connsiteY10056"/>
                </a:cxn>
                <a:cxn ang="0">
                  <a:pos x="connsiteX10057" y="connsiteY10057"/>
                </a:cxn>
                <a:cxn ang="0">
                  <a:pos x="connsiteX10058" y="connsiteY10058"/>
                </a:cxn>
                <a:cxn ang="0">
                  <a:pos x="connsiteX10059" y="connsiteY10059"/>
                </a:cxn>
                <a:cxn ang="0">
                  <a:pos x="connsiteX10060" y="connsiteY10060"/>
                </a:cxn>
                <a:cxn ang="0">
                  <a:pos x="connsiteX10061" y="connsiteY10061"/>
                </a:cxn>
                <a:cxn ang="0">
                  <a:pos x="connsiteX10062" y="connsiteY10062"/>
                </a:cxn>
                <a:cxn ang="0">
                  <a:pos x="connsiteX10063" y="connsiteY10063"/>
                </a:cxn>
                <a:cxn ang="0">
                  <a:pos x="connsiteX10064" y="connsiteY10064"/>
                </a:cxn>
                <a:cxn ang="0">
                  <a:pos x="connsiteX10065" y="connsiteY10065"/>
                </a:cxn>
                <a:cxn ang="0">
                  <a:pos x="connsiteX10066" y="connsiteY10066"/>
                </a:cxn>
                <a:cxn ang="0">
                  <a:pos x="connsiteX10067" y="connsiteY10067"/>
                </a:cxn>
                <a:cxn ang="0">
                  <a:pos x="connsiteX10068" y="connsiteY10068"/>
                </a:cxn>
                <a:cxn ang="0">
                  <a:pos x="connsiteX10069" y="connsiteY10069"/>
                </a:cxn>
                <a:cxn ang="0">
                  <a:pos x="connsiteX10070" y="connsiteY10070"/>
                </a:cxn>
                <a:cxn ang="0">
                  <a:pos x="connsiteX10071" y="connsiteY10071"/>
                </a:cxn>
                <a:cxn ang="0">
                  <a:pos x="connsiteX10072" y="connsiteY10072"/>
                </a:cxn>
                <a:cxn ang="0">
                  <a:pos x="connsiteX10073" y="connsiteY10073"/>
                </a:cxn>
                <a:cxn ang="0">
                  <a:pos x="connsiteX10074" y="connsiteY10074"/>
                </a:cxn>
                <a:cxn ang="0">
                  <a:pos x="connsiteX10075" y="connsiteY10075"/>
                </a:cxn>
                <a:cxn ang="0">
                  <a:pos x="connsiteX10076" y="connsiteY10076"/>
                </a:cxn>
                <a:cxn ang="0">
                  <a:pos x="connsiteX10077" y="connsiteY10077"/>
                </a:cxn>
                <a:cxn ang="0">
                  <a:pos x="connsiteX10078" y="connsiteY10078"/>
                </a:cxn>
                <a:cxn ang="0">
                  <a:pos x="connsiteX10079" y="connsiteY10079"/>
                </a:cxn>
                <a:cxn ang="0">
                  <a:pos x="connsiteX10080" y="connsiteY10080"/>
                </a:cxn>
                <a:cxn ang="0">
                  <a:pos x="connsiteX10081" y="connsiteY10081"/>
                </a:cxn>
                <a:cxn ang="0">
                  <a:pos x="connsiteX10082" y="connsiteY10082"/>
                </a:cxn>
                <a:cxn ang="0">
                  <a:pos x="connsiteX10083" y="connsiteY10083"/>
                </a:cxn>
                <a:cxn ang="0">
                  <a:pos x="connsiteX10084" y="connsiteY10084"/>
                </a:cxn>
                <a:cxn ang="0">
                  <a:pos x="connsiteX10085" y="connsiteY10085"/>
                </a:cxn>
                <a:cxn ang="0">
                  <a:pos x="connsiteX10086" y="connsiteY10086"/>
                </a:cxn>
                <a:cxn ang="0">
                  <a:pos x="connsiteX10087" y="connsiteY10087"/>
                </a:cxn>
                <a:cxn ang="0">
                  <a:pos x="connsiteX10088" y="connsiteY10088"/>
                </a:cxn>
                <a:cxn ang="0">
                  <a:pos x="connsiteX10089" y="connsiteY10089"/>
                </a:cxn>
                <a:cxn ang="0">
                  <a:pos x="connsiteX10090" y="connsiteY10090"/>
                </a:cxn>
                <a:cxn ang="0">
                  <a:pos x="connsiteX10091" y="connsiteY10091"/>
                </a:cxn>
                <a:cxn ang="0">
                  <a:pos x="connsiteX10092" y="connsiteY10092"/>
                </a:cxn>
                <a:cxn ang="0">
                  <a:pos x="connsiteX10093" y="connsiteY10093"/>
                </a:cxn>
                <a:cxn ang="0">
                  <a:pos x="connsiteX10094" y="connsiteY10094"/>
                </a:cxn>
                <a:cxn ang="0">
                  <a:pos x="connsiteX10095" y="connsiteY10095"/>
                </a:cxn>
                <a:cxn ang="0">
                  <a:pos x="connsiteX10096" y="connsiteY10096"/>
                </a:cxn>
                <a:cxn ang="0">
                  <a:pos x="connsiteX10097" y="connsiteY10097"/>
                </a:cxn>
                <a:cxn ang="0">
                  <a:pos x="connsiteX10098" y="connsiteY10098"/>
                </a:cxn>
                <a:cxn ang="0">
                  <a:pos x="connsiteX10099" y="connsiteY10099"/>
                </a:cxn>
                <a:cxn ang="0">
                  <a:pos x="connsiteX10100" y="connsiteY10100"/>
                </a:cxn>
                <a:cxn ang="0">
                  <a:pos x="connsiteX10101" y="connsiteY10101"/>
                </a:cxn>
                <a:cxn ang="0">
                  <a:pos x="connsiteX10102" y="connsiteY10102"/>
                </a:cxn>
                <a:cxn ang="0">
                  <a:pos x="connsiteX10103" y="connsiteY10103"/>
                </a:cxn>
                <a:cxn ang="0">
                  <a:pos x="connsiteX10104" y="connsiteY10104"/>
                </a:cxn>
                <a:cxn ang="0">
                  <a:pos x="connsiteX10105" y="connsiteY10105"/>
                </a:cxn>
                <a:cxn ang="0">
                  <a:pos x="connsiteX10106" y="connsiteY10106"/>
                </a:cxn>
                <a:cxn ang="0">
                  <a:pos x="connsiteX10107" y="connsiteY10107"/>
                </a:cxn>
                <a:cxn ang="0">
                  <a:pos x="connsiteX10108" y="connsiteY10108"/>
                </a:cxn>
                <a:cxn ang="0">
                  <a:pos x="connsiteX10109" y="connsiteY10109"/>
                </a:cxn>
                <a:cxn ang="0">
                  <a:pos x="connsiteX10110" y="connsiteY10110"/>
                </a:cxn>
                <a:cxn ang="0">
                  <a:pos x="connsiteX10111" y="connsiteY10111"/>
                </a:cxn>
                <a:cxn ang="0">
                  <a:pos x="connsiteX10112" y="connsiteY10112"/>
                </a:cxn>
                <a:cxn ang="0">
                  <a:pos x="connsiteX10113" y="connsiteY10113"/>
                </a:cxn>
                <a:cxn ang="0">
                  <a:pos x="connsiteX10114" y="connsiteY10114"/>
                </a:cxn>
                <a:cxn ang="0">
                  <a:pos x="connsiteX10115" y="connsiteY10115"/>
                </a:cxn>
                <a:cxn ang="0">
                  <a:pos x="connsiteX10116" y="connsiteY10116"/>
                </a:cxn>
                <a:cxn ang="0">
                  <a:pos x="connsiteX10117" y="connsiteY10117"/>
                </a:cxn>
                <a:cxn ang="0">
                  <a:pos x="connsiteX10118" y="connsiteY10118"/>
                </a:cxn>
                <a:cxn ang="0">
                  <a:pos x="connsiteX10119" y="connsiteY10119"/>
                </a:cxn>
                <a:cxn ang="0">
                  <a:pos x="connsiteX10120" y="connsiteY10120"/>
                </a:cxn>
                <a:cxn ang="0">
                  <a:pos x="connsiteX10121" y="connsiteY10121"/>
                </a:cxn>
                <a:cxn ang="0">
                  <a:pos x="connsiteX10122" y="connsiteY10122"/>
                </a:cxn>
                <a:cxn ang="0">
                  <a:pos x="connsiteX10123" y="connsiteY10123"/>
                </a:cxn>
                <a:cxn ang="0">
                  <a:pos x="connsiteX10124" y="connsiteY10124"/>
                </a:cxn>
                <a:cxn ang="0">
                  <a:pos x="connsiteX10125" y="connsiteY10125"/>
                </a:cxn>
                <a:cxn ang="0">
                  <a:pos x="connsiteX10126" y="connsiteY10126"/>
                </a:cxn>
                <a:cxn ang="0">
                  <a:pos x="connsiteX10127" y="connsiteY10127"/>
                </a:cxn>
                <a:cxn ang="0">
                  <a:pos x="connsiteX10128" y="connsiteY10128"/>
                </a:cxn>
                <a:cxn ang="0">
                  <a:pos x="connsiteX10129" y="connsiteY10129"/>
                </a:cxn>
                <a:cxn ang="0">
                  <a:pos x="connsiteX10130" y="connsiteY10130"/>
                </a:cxn>
                <a:cxn ang="0">
                  <a:pos x="connsiteX10131" y="connsiteY10131"/>
                </a:cxn>
                <a:cxn ang="0">
                  <a:pos x="connsiteX10132" y="connsiteY10132"/>
                </a:cxn>
                <a:cxn ang="0">
                  <a:pos x="connsiteX10133" y="connsiteY10133"/>
                </a:cxn>
                <a:cxn ang="0">
                  <a:pos x="connsiteX10134" y="connsiteY10134"/>
                </a:cxn>
                <a:cxn ang="0">
                  <a:pos x="connsiteX10135" y="connsiteY10135"/>
                </a:cxn>
                <a:cxn ang="0">
                  <a:pos x="connsiteX10136" y="connsiteY10136"/>
                </a:cxn>
                <a:cxn ang="0">
                  <a:pos x="connsiteX10137" y="connsiteY10137"/>
                </a:cxn>
                <a:cxn ang="0">
                  <a:pos x="connsiteX10138" y="connsiteY10138"/>
                </a:cxn>
                <a:cxn ang="0">
                  <a:pos x="connsiteX10139" y="connsiteY10139"/>
                </a:cxn>
                <a:cxn ang="0">
                  <a:pos x="connsiteX10140" y="connsiteY10140"/>
                </a:cxn>
                <a:cxn ang="0">
                  <a:pos x="connsiteX10141" y="connsiteY10141"/>
                </a:cxn>
                <a:cxn ang="0">
                  <a:pos x="connsiteX10142" y="connsiteY10142"/>
                </a:cxn>
                <a:cxn ang="0">
                  <a:pos x="connsiteX10143" y="connsiteY10143"/>
                </a:cxn>
                <a:cxn ang="0">
                  <a:pos x="connsiteX10144" y="connsiteY10144"/>
                </a:cxn>
                <a:cxn ang="0">
                  <a:pos x="connsiteX10145" y="connsiteY10145"/>
                </a:cxn>
                <a:cxn ang="0">
                  <a:pos x="connsiteX10146" y="connsiteY10146"/>
                </a:cxn>
                <a:cxn ang="0">
                  <a:pos x="connsiteX10147" y="connsiteY10147"/>
                </a:cxn>
                <a:cxn ang="0">
                  <a:pos x="connsiteX10148" y="connsiteY10148"/>
                </a:cxn>
                <a:cxn ang="0">
                  <a:pos x="connsiteX10149" y="connsiteY10149"/>
                </a:cxn>
                <a:cxn ang="0">
                  <a:pos x="connsiteX10150" y="connsiteY10150"/>
                </a:cxn>
                <a:cxn ang="0">
                  <a:pos x="connsiteX10151" y="connsiteY10151"/>
                </a:cxn>
                <a:cxn ang="0">
                  <a:pos x="connsiteX10152" y="connsiteY10152"/>
                </a:cxn>
                <a:cxn ang="0">
                  <a:pos x="connsiteX10153" y="connsiteY10153"/>
                </a:cxn>
                <a:cxn ang="0">
                  <a:pos x="connsiteX10154" y="connsiteY10154"/>
                </a:cxn>
                <a:cxn ang="0">
                  <a:pos x="connsiteX10155" y="connsiteY10155"/>
                </a:cxn>
                <a:cxn ang="0">
                  <a:pos x="connsiteX10156" y="connsiteY10156"/>
                </a:cxn>
                <a:cxn ang="0">
                  <a:pos x="connsiteX10157" y="connsiteY10157"/>
                </a:cxn>
                <a:cxn ang="0">
                  <a:pos x="connsiteX10158" y="connsiteY10158"/>
                </a:cxn>
                <a:cxn ang="0">
                  <a:pos x="connsiteX10159" y="connsiteY10159"/>
                </a:cxn>
                <a:cxn ang="0">
                  <a:pos x="connsiteX10160" y="connsiteY10160"/>
                </a:cxn>
                <a:cxn ang="0">
                  <a:pos x="connsiteX10161" y="connsiteY10161"/>
                </a:cxn>
                <a:cxn ang="0">
                  <a:pos x="connsiteX10162" y="connsiteY10162"/>
                </a:cxn>
                <a:cxn ang="0">
                  <a:pos x="connsiteX10163" y="connsiteY10163"/>
                </a:cxn>
                <a:cxn ang="0">
                  <a:pos x="connsiteX10164" y="connsiteY10164"/>
                </a:cxn>
                <a:cxn ang="0">
                  <a:pos x="connsiteX10165" y="connsiteY10165"/>
                </a:cxn>
                <a:cxn ang="0">
                  <a:pos x="connsiteX10166" y="connsiteY10166"/>
                </a:cxn>
                <a:cxn ang="0">
                  <a:pos x="connsiteX10167" y="connsiteY10167"/>
                </a:cxn>
                <a:cxn ang="0">
                  <a:pos x="connsiteX10168" y="connsiteY10168"/>
                </a:cxn>
                <a:cxn ang="0">
                  <a:pos x="connsiteX10169" y="connsiteY10169"/>
                </a:cxn>
                <a:cxn ang="0">
                  <a:pos x="connsiteX10170" y="connsiteY10170"/>
                </a:cxn>
                <a:cxn ang="0">
                  <a:pos x="connsiteX10171" y="connsiteY10171"/>
                </a:cxn>
                <a:cxn ang="0">
                  <a:pos x="connsiteX10172" y="connsiteY10172"/>
                </a:cxn>
                <a:cxn ang="0">
                  <a:pos x="connsiteX10173" y="connsiteY10173"/>
                </a:cxn>
                <a:cxn ang="0">
                  <a:pos x="connsiteX10174" y="connsiteY10174"/>
                </a:cxn>
                <a:cxn ang="0">
                  <a:pos x="connsiteX10175" y="connsiteY10175"/>
                </a:cxn>
                <a:cxn ang="0">
                  <a:pos x="connsiteX10176" y="connsiteY10176"/>
                </a:cxn>
                <a:cxn ang="0">
                  <a:pos x="connsiteX10177" y="connsiteY10177"/>
                </a:cxn>
                <a:cxn ang="0">
                  <a:pos x="connsiteX10178" y="connsiteY10178"/>
                </a:cxn>
                <a:cxn ang="0">
                  <a:pos x="connsiteX10179" y="connsiteY10179"/>
                </a:cxn>
                <a:cxn ang="0">
                  <a:pos x="connsiteX10180" y="connsiteY10180"/>
                </a:cxn>
                <a:cxn ang="0">
                  <a:pos x="connsiteX10181" y="connsiteY10181"/>
                </a:cxn>
                <a:cxn ang="0">
                  <a:pos x="connsiteX10182" y="connsiteY10182"/>
                </a:cxn>
                <a:cxn ang="0">
                  <a:pos x="connsiteX10183" y="connsiteY10183"/>
                </a:cxn>
                <a:cxn ang="0">
                  <a:pos x="connsiteX10184" y="connsiteY10184"/>
                </a:cxn>
                <a:cxn ang="0">
                  <a:pos x="connsiteX10185" y="connsiteY10185"/>
                </a:cxn>
                <a:cxn ang="0">
                  <a:pos x="connsiteX10186" y="connsiteY10186"/>
                </a:cxn>
                <a:cxn ang="0">
                  <a:pos x="connsiteX10187" y="connsiteY10187"/>
                </a:cxn>
                <a:cxn ang="0">
                  <a:pos x="connsiteX10188" y="connsiteY10188"/>
                </a:cxn>
                <a:cxn ang="0">
                  <a:pos x="connsiteX10189" y="connsiteY10189"/>
                </a:cxn>
                <a:cxn ang="0">
                  <a:pos x="connsiteX10190" y="connsiteY10190"/>
                </a:cxn>
                <a:cxn ang="0">
                  <a:pos x="connsiteX10191" y="connsiteY10191"/>
                </a:cxn>
                <a:cxn ang="0">
                  <a:pos x="connsiteX10192" y="connsiteY10192"/>
                </a:cxn>
                <a:cxn ang="0">
                  <a:pos x="connsiteX10193" y="connsiteY10193"/>
                </a:cxn>
                <a:cxn ang="0">
                  <a:pos x="connsiteX10194" y="connsiteY10194"/>
                </a:cxn>
                <a:cxn ang="0">
                  <a:pos x="connsiteX10195" y="connsiteY10195"/>
                </a:cxn>
                <a:cxn ang="0">
                  <a:pos x="connsiteX10196" y="connsiteY10196"/>
                </a:cxn>
                <a:cxn ang="0">
                  <a:pos x="connsiteX10197" y="connsiteY10197"/>
                </a:cxn>
                <a:cxn ang="0">
                  <a:pos x="connsiteX10198" y="connsiteY10198"/>
                </a:cxn>
                <a:cxn ang="0">
                  <a:pos x="connsiteX10199" y="connsiteY10199"/>
                </a:cxn>
                <a:cxn ang="0">
                  <a:pos x="connsiteX10200" y="connsiteY10200"/>
                </a:cxn>
                <a:cxn ang="0">
                  <a:pos x="connsiteX10201" y="connsiteY10201"/>
                </a:cxn>
                <a:cxn ang="0">
                  <a:pos x="connsiteX10202" y="connsiteY10202"/>
                </a:cxn>
                <a:cxn ang="0">
                  <a:pos x="connsiteX10203" y="connsiteY10203"/>
                </a:cxn>
                <a:cxn ang="0">
                  <a:pos x="connsiteX10204" y="connsiteY10204"/>
                </a:cxn>
                <a:cxn ang="0">
                  <a:pos x="connsiteX10205" y="connsiteY10205"/>
                </a:cxn>
                <a:cxn ang="0">
                  <a:pos x="connsiteX10206" y="connsiteY10206"/>
                </a:cxn>
                <a:cxn ang="0">
                  <a:pos x="connsiteX10207" y="connsiteY10207"/>
                </a:cxn>
                <a:cxn ang="0">
                  <a:pos x="connsiteX10208" y="connsiteY10208"/>
                </a:cxn>
                <a:cxn ang="0">
                  <a:pos x="connsiteX10209" y="connsiteY10209"/>
                </a:cxn>
                <a:cxn ang="0">
                  <a:pos x="connsiteX10210" y="connsiteY10210"/>
                </a:cxn>
                <a:cxn ang="0">
                  <a:pos x="connsiteX10211" y="connsiteY10211"/>
                </a:cxn>
                <a:cxn ang="0">
                  <a:pos x="connsiteX10212" y="connsiteY10212"/>
                </a:cxn>
                <a:cxn ang="0">
                  <a:pos x="connsiteX10213" y="connsiteY10213"/>
                </a:cxn>
                <a:cxn ang="0">
                  <a:pos x="connsiteX10214" y="connsiteY10214"/>
                </a:cxn>
                <a:cxn ang="0">
                  <a:pos x="connsiteX10215" y="connsiteY10215"/>
                </a:cxn>
                <a:cxn ang="0">
                  <a:pos x="connsiteX10216" y="connsiteY10216"/>
                </a:cxn>
                <a:cxn ang="0">
                  <a:pos x="connsiteX10217" y="connsiteY10217"/>
                </a:cxn>
                <a:cxn ang="0">
                  <a:pos x="connsiteX10218" y="connsiteY10218"/>
                </a:cxn>
                <a:cxn ang="0">
                  <a:pos x="connsiteX10219" y="connsiteY10219"/>
                </a:cxn>
                <a:cxn ang="0">
                  <a:pos x="connsiteX10220" y="connsiteY10220"/>
                </a:cxn>
                <a:cxn ang="0">
                  <a:pos x="connsiteX10221" y="connsiteY10221"/>
                </a:cxn>
                <a:cxn ang="0">
                  <a:pos x="connsiteX10222" y="connsiteY10222"/>
                </a:cxn>
                <a:cxn ang="0">
                  <a:pos x="connsiteX10223" y="connsiteY10223"/>
                </a:cxn>
                <a:cxn ang="0">
                  <a:pos x="connsiteX10224" y="connsiteY10224"/>
                </a:cxn>
                <a:cxn ang="0">
                  <a:pos x="connsiteX10225" y="connsiteY10225"/>
                </a:cxn>
                <a:cxn ang="0">
                  <a:pos x="connsiteX10226" y="connsiteY10226"/>
                </a:cxn>
                <a:cxn ang="0">
                  <a:pos x="connsiteX10227" y="connsiteY10227"/>
                </a:cxn>
                <a:cxn ang="0">
                  <a:pos x="connsiteX10228" y="connsiteY10228"/>
                </a:cxn>
                <a:cxn ang="0">
                  <a:pos x="connsiteX10229" y="connsiteY10229"/>
                </a:cxn>
                <a:cxn ang="0">
                  <a:pos x="connsiteX10230" y="connsiteY10230"/>
                </a:cxn>
                <a:cxn ang="0">
                  <a:pos x="connsiteX10231" y="connsiteY10231"/>
                </a:cxn>
                <a:cxn ang="0">
                  <a:pos x="connsiteX10232" y="connsiteY10232"/>
                </a:cxn>
              </a:cxnLst>
              <a:rect l="l" t="t" r="r" b="b"/>
              <a:pathLst>
                <a:path w="6868353" h="6857985">
                  <a:moveTo>
                    <a:pt x="3717777" y="6844295"/>
                  </a:moveTo>
                  <a:cubicBezTo>
                    <a:pt x="3711265" y="6850581"/>
                    <a:pt x="3673495" y="6856300"/>
                    <a:pt x="3629083" y="6857985"/>
                  </a:cubicBezTo>
                  <a:cubicBezTo>
                    <a:pt x="3636543" y="6855324"/>
                    <a:pt x="3649695" y="6853228"/>
                    <a:pt x="3665495" y="6851374"/>
                  </a:cubicBezTo>
                  <a:cubicBezTo>
                    <a:pt x="3681323" y="6849236"/>
                    <a:pt x="3699727" y="6846730"/>
                    <a:pt x="3717777" y="6844295"/>
                  </a:cubicBezTo>
                  <a:close/>
                  <a:moveTo>
                    <a:pt x="4202355" y="6726734"/>
                  </a:moveTo>
                  <a:lnTo>
                    <a:pt x="4199417" y="6727683"/>
                  </a:lnTo>
                  <a:lnTo>
                    <a:pt x="4194531" y="6728737"/>
                  </a:lnTo>
                  <a:close/>
                  <a:moveTo>
                    <a:pt x="2562809" y="6710119"/>
                  </a:moveTo>
                  <a:cubicBezTo>
                    <a:pt x="2556589" y="6709627"/>
                    <a:pt x="2551569" y="6709689"/>
                    <a:pt x="2548030" y="6710439"/>
                  </a:cubicBezTo>
                  <a:cubicBezTo>
                    <a:pt x="2565316" y="6715210"/>
                    <a:pt x="2586792" y="6718934"/>
                    <a:pt x="2597509" y="6725616"/>
                  </a:cubicBezTo>
                  <a:cubicBezTo>
                    <a:pt x="2591421" y="6724115"/>
                    <a:pt x="2589298" y="6726055"/>
                    <a:pt x="2602903" y="6729920"/>
                  </a:cubicBezTo>
                  <a:cubicBezTo>
                    <a:pt x="2616324" y="6732426"/>
                    <a:pt x="2640462" y="6735554"/>
                    <a:pt x="2671211" y="6741019"/>
                  </a:cubicBezTo>
                  <a:cubicBezTo>
                    <a:pt x="2675048" y="6741713"/>
                    <a:pt x="2678998" y="6742435"/>
                    <a:pt x="2683046" y="6743171"/>
                  </a:cubicBezTo>
                  <a:cubicBezTo>
                    <a:pt x="2687138" y="6743779"/>
                    <a:pt x="2691314" y="6744417"/>
                    <a:pt x="2695590" y="6745068"/>
                  </a:cubicBezTo>
                  <a:cubicBezTo>
                    <a:pt x="2704141" y="6746413"/>
                    <a:pt x="2713031" y="6747913"/>
                    <a:pt x="2722233" y="6749612"/>
                  </a:cubicBezTo>
                  <a:cubicBezTo>
                    <a:pt x="2740638" y="6752996"/>
                    <a:pt x="2760217" y="6757130"/>
                    <a:pt x="2780547" y="6762283"/>
                  </a:cubicBezTo>
                  <a:cubicBezTo>
                    <a:pt x="2772364" y="6756606"/>
                    <a:pt x="2773426" y="6754412"/>
                    <a:pt x="2774884" y="6752288"/>
                  </a:cubicBezTo>
                  <a:cubicBezTo>
                    <a:pt x="2756111" y="6749584"/>
                    <a:pt x="2734210" y="6745563"/>
                    <a:pt x="2711502" y="6741132"/>
                  </a:cubicBezTo>
                  <a:cubicBezTo>
                    <a:pt x="2700191" y="6738768"/>
                    <a:pt x="2688511" y="6736899"/>
                    <a:pt x="2677199" y="6733983"/>
                  </a:cubicBezTo>
                  <a:cubicBezTo>
                    <a:pt x="2665831" y="6731237"/>
                    <a:pt x="2654562" y="6728504"/>
                    <a:pt x="2643661" y="6725857"/>
                  </a:cubicBezTo>
                  <a:cubicBezTo>
                    <a:pt x="2610937" y="6718053"/>
                    <a:pt x="2581470" y="6711594"/>
                    <a:pt x="2562809" y="6710119"/>
                  </a:cubicBezTo>
                  <a:close/>
                  <a:moveTo>
                    <a:pt x="4357765" y="6665080"/>
                  </a:moveTo>
                  <a:cubicBezTo>
                    <a:pt x="4337847" y="6671125"/>
                    <a:pt x="4319131" y="6676958"/>
                    <a:pt x="4310139" y="6681375"/>
                  </a:cubicBezTo>
                  <a:cubicBezTo>
                    <a:pt x="4305639" y="6683569"/>
                    <a:pt x="4303529" y="6685197"/>
                    <a:pt x="4305001" y="6686627"/>
                  </a:cubicBezTo>
                  <a:cubicBezTo>
                    <a:pt x="4306475" y="6688085"/>
                    <a:pt x="4311485" y="6689062"/>
                    <a:pt x="4321041" y="6689161"/>
                  </a:cubicBezTo>
                  <a:cubicBezTo>
                    <a:pt x="4363455" y="6676745"/>
                    <a:pt x="4377953" y="6668350"/>
                    <a:pt x="4357765" y="6665080"/>
                  </a:cubicBezTo>
                  <a:close/>
                  <a:moveTo>
                    <a:pt x="2179350" y="6595597"/>
                  </a:moveTo>
                  <a:cubicBezTo>
                    <a:pt x="2188594" y="6600071"/>
                    <a:pt x="2195560" y="6604827"/>
                    <a:pt x="2199538" y="6610108"/>
                  </a:cubicBezTo>
                  <a:cubicBezTo>
                    <a:pt x="2202525" y="6609344"/>
                    <a:pt x="2208952" y="6611736"/>
                    <a:pt x="2216724" y="6614893"/>
                  </a:cubicBezTo>
                  <a:cubicBezTo>
                    <a:pt x="2224525" y="6617979"/>
                    <a:pt x="2233515" y="6622212"/>
                    <a:pt x="2241273" y="6625949"/>
                  </a:cubicBezTo>
                  <a:cubicBezTo>
                    <a:pt x="2256775" y="6633439"/>
                    <a:pt x="2267294" y="6639031"/>
                    <a:pt x="2253207" y="6629871"/>
                  </a:cubicBezTo>
                  <a:cubicBezTo>
                    <a:pt x="2245209" y="6625213"/>
                    <a:pt x="2227427" y="6615389"/>
                    <a:pt x="2211486" y="6607036"/>
                  </a:cubicBezTo>
                  <a:cubicBezTo>
                    <a:pt x="2195673" y="6598372"/>
                    <a:pt x="2181360" y="6591860"/>
                    <a:pt x="2179350" y="6595597"/>
                  </a:cubicBezTo>
                  <a:close/>
                  <a:moveTo>
                    <a:pt x="4897023" y="6462435"/>
                  </a:moveTo>
                  <a:cubicBezTo>
                    <a:pt x="4886235" y="6474073"/>
                    <a:pt x="4858815" y="6488569"/>
                    <a:pt x="4827441" y="6497262"/>
                  </a:cubicBezTo>
                  <a:cubicBezTo>
                    <a:pt x="4821907" y="6490212"/>
                    <a:pt x="4876751" y="6475375"/>
                    <a:pt x="4897023" y="6462435"/>
                  </a:cubicBezTo>
                  <a:close/>
                  <a:moveTo>
                    <a:pt x="1825177" y="6447131"/>
                  </a:moveTo>
                  <a:cubicBezTo>
                    <a:pt x="1833606" y="6447288"/>
                    <a:pt x="1864902" y="6467062"/>
                    <a:pt x="1882644" y="6481109"/>
                  </a:cubicBezTo>
                  <a:cubicBezTo>
                    <a:pt x="1890884" y="6492746"/>
                    <a:pt x="1841122" y="6460723"/>
                    <a:pt x="1825718" y="6454451"/>
                  </a:cubicBezTo>
                  <a:cubicBezTo>
                    <a:pt x="1822098" y="6449206"/>
                    <a:pt x="1822367" y="6447079"/>
                    <a:pt x="1825177" y="6447131"/>
                  </a:cubicBezTo>
                  <a:close/>
                  <a:moveTo>
                    <a:pt x="5028543" y="6438991"/>
                  </a:moveTo>
                  <a:cubicBezTo>
                    <a:pt x="5028755" y="6444470"/>
                    <a:pt x="5014245" y="6455314"/>
                    <a:pt x="4992259" y="6468792"/>
                  </a:cubicBezTo>
                  <a:cubicBezTo>
                    <a:pt x="4981273" y="6475530"/>
                    <a:pt x="4968419" y="6482935"/>
                    <a:pt x="4954615" y="6490665"/>
                  </a:cubicBezTo>
                  <a:cubicBezTo>
                    <a:pt x="4947691" y="6494501"/>
                    <a:pt x="4940557" y="6498437"/>
                    <a:pt x="4933323" y="6502443"/>
                  </a:cubicBezTo>
                  <a:cubicBezTo>
                    <a:pt x="4926089" y="6506492"/>
                    <a:pt x="4918683" y="6510470"/>
                    <a:pt x="4911083" y="6514066"/>
                  </a:cubicBezTo>
                  <a:cubicBezTo>
                    <a:pt x="4919931" y="6509097"/>
                    <a:pt x="4932911" y="6497460"/>
                    <a:pt x="4951995" y="6483841"/>
                  </a:cubicBezTo>
                  <a:cubicBezTo>
                    <a:pt x="4971051" y="6470151"/>
                    <a:pt x="4996025" y="6454125"/>
                    <a:pt x="5028543" y="6438991"/>
                  </a:cubicBezTo>
                  <a:close/>
                  <a:moveTo>
                    <a:pt x="5190715" y="6300109"/>
                  </a:moveTo>
                  <a:cubicBezTo>
                    <a:pt x="5193347" y="6304625"/>
                    <a:pt x="5183875" y="6312171"/>
                    <a:pt x="5169479" y="6321033"/>
                  </a:cubicBezTo>
                  <a:cubicBezTo>
                    <a:pt x="5154967" y="6329740"/>
                    <a:pt x="5135911" y="6340301"/>
                    <a:pt x="5120211" y="6352547"/>
                  </a:cubicBezTo>
                  <a:cubicBezTo>
                    <a:pt x="5123439" y="6346077"/>
                    <a:pt x="5129851" y="6340882"/>
                    <a:pt x="5141135" y="6333435"/>
                  </a:cubicBezTo>
                  <a:cubicBezTo>
                    <a:pt x="5152305" y="6325832"/>
                    <a:pt x="5168883" y="6316814"/>
                    <a:pt x="5190715" y="6300109"/>
                  </a:cubicBezTo>
                  <a:close/>
                  <a:moveTo>
                    <a:pt x="1482125" y="6226308"/>
                  </a:moveTo>
                  <a:cubicBezTo>
                    <a:pt x="1490223" y="6232608"/>
                    <a:pt x="1497910" y="6238568"/>
                    <a:pt x="1505017" y="6244103"/>
                  </a:cubicBezTo>
                  <a:cubicBezTo>
                    <a:pt x="1512265" y="6249455"/>
                    <a:pt x="1518933" y="6254395"/>
                    <a:pt x="1525021" y="6258572"/>
                  </a:cubicBezTo>
                  <a:cubicBezTo>
                    <a:pt x="1537196" y="6266924"/>
                    <a:pt x="1547063" y="6272290"/>
                    <a:pt x="1554609" y="6272007"/>
                  </a:cubicBezTo>
                  <a:cubicBezTo>
                    <a:pt x="1541004" y="6265849"/>
                    <a:pt x="1526918" y="6255316"/>
                    <a:pt x="1514162" y="6246001"/>
                  </a:cubicBezTo>
                  <a:cubicBezTo>
                    <a:pt x="1501237" y="6236883"/>
                    <a:pt x="1490492" y="6227865"/>
                    <a:pt x="1482125" y="6226308"/>
                  </a:cubicBezTo>
                  <a:close/>
                  <a:moveTo>
                    <a:pt x="5257607" y="6221693"/>
                  </a:moveTo>
                  <a:cubicBezTo>
                    <a:pt x="5264811" y="6225785"/>
                    <a:pt x="5222311" y="6253377"/>
                    <a:pt x="5189581" y="6276142"/>
                  </a:cubicBezTo>
                  <a:cubicBezTo>
                    <a:pt x="5197991" y="6264717"/>
                    <a:pt x="5223417" y="6245350"/>
                    <a:pt x="5257607" y="6221693"/>
                  </a:cubicBezTo>
                  <a:close/>
                  <a:moveTo>
                    <a:pt x="1270390" y="6116647"/>
                  </a:moveTo>
                  <a:cubicBezTo>
                    <a:pt x="1278063" y="6116846"/>
                    <a:pt x="1293452" y="6125694"/>
                    <a:pt x="1315211" y="6141451"/>
                  </a:cubicBezTo>
                  <a:cubicBezTo>
                    <a:pt x="1317434" y="6149619"/>
                    <a:pt x="1328463" y="6159133"/>
                    <a:pt x="1339958" y="6168745"/>
                  </a:cubicBezTo>
                  <a:cubicBezTo>
                    <a:pt x="1340539" y="6177664"/>
                    <a:pt x="1290111" y="6130309"/>
                    <a:pt x="1270390" y="6116647"/>
                  </a:cubicBezTo>
                  <a:close/>
                  <a:moveTo>
                    <a:pt x="1345731" y="6092526"/>
                  </a:moveTo>
                  <a:cubicBezTo>
                    <a:pt x="1341727" y="6090825"/>
                    <a:pt x="1339205" y="6090782"/>
                    <a:pt x="1339039" y="6093401"/>
                  </a:cubicBezTo>
                  <a:cubicBezTo>
                    <a:pt x="1358632" y="6109497"/>
                    <a:pt x="1377914" y="6125778"/>
                    <a:pt x="1390415" y="6133437"/>
                  </a:cubicBezTo>
                  <a:cubicBezTo>
                    <a:pt x="1403015" y="6140997"/>
                    <a:pt x="1408040" y="6140841"/>
                    <a:pt x="1398201" y="6125481"/>
                  </a:cubicBezTo>
                  <a:cubicBezTo>
                    <a:pt x="1383092" y="6117655"/>
                    <a:pt x="1357742" y="6097630"/>
                    <a:pt x="1345731" y="6092526"/>
                  </a:cubicBezTo>
                  <a:close/>
                  <a:moveTo>
                    <a:pt x="1321668" y="6090668"/>
                  </a:moveTo>
                  <a:cubicBezTo>
                    <a:pt x="1328916" y="6096728"/>
                    <a:pt x="1340384" y="6106227"/>
                    <a:pt x="1352983" y="6116378"/>
                  </a:cubicBezTo>
                  <a:cubicBezTo>
                    <a:pt x="1365626" y="6126444"/>
                    <a:pt x="1379033" y="6137543"/>
                    <a:pt x="1391208" y="6145527"/>
                  </a:cubicBezTo>
                  <a:cubicBezTo>
                    <a:pt x="1415204" y="6161964"/>
                    <a:pt x="1430621" y="6170288"/>
                    <a:pt x="1411636" y="6149746"/>
                  </a:cubicBezTo>
                  <a:cubicBezTo>
                    <a:pt x="1404827" y="6148897"/>
                    <a:pt x="1382246" y="6132744"/>
                    <a:pt x="1362299" y="6116434"/>
                  </a:cubicBezTo>
                  <a:cubicBezTo>
                    <a:pt x="1342068" y="6100465"/>
                    <a:pt x="1323183" y="6085897"/>
                    <a:pt x="1321668" y="6090668"/>
                  </a:cubicBezTo>
                  <a:close/>
                  <a:moveTo>
                    <a:pt x="5463947" y="6044970"/>
                  </a:moveTo>
                  <a:cubicBezTo>
                    <a:pt x="5456343" y="6060486"/>
                    <a:pt x="5398199" y="6112117"/>
                    <a:pt x="5367083" y="6132065"/>
                  </a:cubicBezTo>
                  <a:cubicBezTo>
                    <a:pt x="5376355" y="6121730"/>
                    <a:pt x="5390527" y="6109626"/>
                    <a:pt x="5406979" y="6094704"/>
                  </a:cubicBezTo>
                  <a:cubicBezTo>
                    <a:pt x="5423371" y="6079697"/>
                    <a:pt x="5442781" y="6062879"/>
                    <a:pt x="5463947" y="6044970"/>
                  </a:cubicBezTo>
                  <a:close/>
                  <a:moveTo>
                    <a:pt x="1241425" y="6001535"/>
                  </a:moveTo>
                  <a:cubicBezTo>
                    <a:pt x="1252015" y="6027797"/>
                    <a:pt x="1306944" y="6059438"/>
                    <a:pt x="1330148" y="6086266"/>
                  </a:cubicBezTo>
                  <a:cubicBezTo>
                    <a:pt x="1322022" y="6073439"/>
                    <a:pt x="1307949" y="6059650"/>
                    <a:pt x="1291725" y="6045493"/>
                  </a:cubicBezTo>
                  <a:cubicBezTo>
                    <a:pt x="1283613" y="6038414"/>
                    <a:pt x="1274963" y="6031251"/>
                    <a:pt x="1266285" y="6024045"/>
                  </a:cubicBezTo>
                  <a:cubicBezTo>
                    <a:pt x="1257890" y="6016527"/>
                    <a:pt x="1249452" y="6008981"/>
                    <a:pt x="1241425" y="6001535"/>
                  </a:cubicBezTo>
                  <a:close/>
                  <a:moveTo>
                    <a:pt x="5531291" y="5982225"/>
                  </a:moveTo>
                  <a:cubicBezTo>
                    <a:pt x="5525615" y="5989346"/>
                    <a:pt x="5520093" y="5995703"/>
                    <a:pt x="5514955" y="6001210"/>
                  </a:cubicBezTo>
                  <a:cubicBezTo>
                    <a:pt x="5509645" y="6006519"/>
                    <a:pt x="5504691" y="6010978"/>
                    <a:pt x="5500359" y="6014617"/>
                  </a:cubicBezTo>
                  <a:cubicBezTo>
                    <a:pt x="5491695" y="6021894"/>
                    <a:pt x="5485465" y="6025829"/>
                    <a:pt x="5483313" y="6026155"/>
                  </a:cubicBezTo>
                  <a:cubicBezTo>
                    <a:pt x="5481161" y="6026495"/>
                    <a:pt x="5483073" y="6023224"/>
                    <a:pt x="5490647" y="6016131"/>
                  </a:cubicBezTo>
                  <a:cubicBezTo>
                    <a:pt x="5498191" y="6009011"/>
                    <a:pt x="5511671" y="5998379"/>
                    <a:pt x="5531291" y="5982225"/>
                  </a:cubicBezTo>
                  <a:close/>
                  <a:moveTo>
                    <a:pt x="3445263" y="5859795"/>
                  </a:moveTo>
                  <a:cubicBezTo>
                    <a:pt x="3438729" y="5860643"/>
                    <a:pt x="3434613" y="5862639"/>
                    <a:pt x="3434819" y="5865159"/>
                  </a:cubicBezTo>
                  <a:cubicBezTo>
                    <a:pt x="3441955" y="5865598"/>
                    <a:pt x="3450661" y="5864805"/>
                    <a:pt x="3455233" y="5867495"/>
                  </a:cubicBezTo>
                  <a:cubicBezTo>
                    <a:pt x="3459679" y="5870312"/>
                    <a:pt x="3454003" y="5871006"/>
                    <a:pt x="3456027" y="5873314"/>
                  </a:cubicBezTo>
                  <a:cubicBezTo>
                    <a:pt x="3473369" y="5874900"/>
                    <a:pt x="3485799" y="5875792"/>
                    <a:pt x="3488021" y="5872521"/>
                  </a:cubicBezTo>
                  <a:cubicBezTo>
                    <a:pt x="3461193" y="5871275"/>
                    <a:pt x="3486167" y="5866363"/>
                    <a:pt x="3470211" y="5861323"/>
                  </a:cubicBezTo>
                  <a:cubicBezTo>
                    <a:pt x="3460747" y="5859249"/>
                    <a:pt x="3451795" y="5858948"/>
                    <a:pt x="3445263" y="5859795"/>
                  </a:cubicBezTo>
                  <a:close/>
                  <a:moveTo>
                    <a:pt x="993462" y="5853268"/>
                  </a:moveTo>
                  <a:lnTo>
                    <a:pt x="1060326" y="5918773"/>
                  </a:lnTo>
                  <a:cubicBezTo>
                    <a:pt x="1082723" y="5940476"/>
                    <a:pt x="1104723" y="5962547"/>
                    <a:pt x="1128365" y="5982962"/>
                  </a:cubicBezTo>
                  <a:cubicBezTo>
                    <a:pt x="1124316" y="5989700"/>
                    <a:pt x="1098890" y="5972570"/>
                    <a:pt x="1071553" y="5944751"/>
                  </a:cubicBezTo>
                  <a:cubicBezTo>
                    <a:pt x="1043847" y="5917329"/>
                    <a:pt x="1012503" y="5881087"/>
                    <a:pt x="993462" y="5853268"/>
                  </a:cubicBezTo>
                  <a:close/>
                  <a:moveTo>
                    <a:pt x="3086913" y="5838983"/>
                  </a:moveTo>
                  <a:cubicBezTo>
                    <a:pt x="3090654" y="5838976"/>
                    <a:pt x="3098012" y="5839733"/>
                    <a:pt x="3103696" y="5840554"/>
                  </a:cubicBezTo>
                  <a:cubicBezTo>
                    <a:pt x="3119538" y="5836860"/>
                    <a:pt x="3147994" y="5850110"/>
                    <a:pt x="3143209" y="5839733"/>
                  </a:cubicBezTo>
                  <a:cubicBezTo>
                    <a:pt x="3150245" y="5841630"/>
                    <a:pt x="3157451" y="5842324"/>
                    <a:pt x="3164926" y="5842848"/>
                  </a:cubicBezTo>
                  <a:cubicBezTo>
                    <a:pt x="3172387" y="5843386"/>
                    <a:pt x="3180145" y="5843655"/>
                    <a:pt x="3188413" y="5843938"/>
                  </a:cubicBezTo>
                  <a:cubicBezTo>
                    <a:pt x="3204963" y="5844504"/>
                    <a:pt x="3223579" y="5845071"/>
                    <a:pt x="3246330" y="5847746"/>
                  </a:cubicBezTo>
                  <a:cubicBezTo>
                    <a:pt x="3244787" y="5843188"/>
                    <a:pt x="3252771" y="5843570"/>
                    <a:pt x="3262483" y="5844221"/>
                  </a:cubicBezTo>
                  <a:cubicBezTo>
                    <a:pt x="3272209" y="5844957"/>
                    <a:pt x="3283804" y="5844717"/>
                    <a:pt x="3289183" y="5841064"/>
                  </a:cubicBezTo>
                  <a:cubicBezTo>
                    <a:pt x="3288391" y="5845170"/>
                    <a:pt x="3280576" y="5848072"/>
                    <a:pt x="3268004" y="5850139"/>
                  </a:cubicBezTo>
                  <a:cubicBezTo>
                    <a:pt x="3255518" y="5851540"/>
                    <a:pt x="3238317" y="5851710"/>
                    <a:pt x="3218723" y="5851342"/>
                  </a:cubicBezTo>
                  <a:cubicBezTo>
                    <a:pt x="3199130" y="5850946"/>
                    <a:pt x="3177158" y="5849955"/>
                    <a:pt x="3155115" y="5848822"/>
                  </a:cubicBezTo>
                  <a:cubicBezTo>
                    <a:pt x="3133214" y="5846953"/>
                    <a:pt x="3111426" y="5843995"/>
                    <a:pt x="3091833" y="5841998"/>
                  </a:cubicBezTo>
                  <a:cubicBezTo>
                    <a:pt x="3083049" y="5839761"/>
                    <a:pt x="3083172" y="5838990"/>
                    <a:pt x="3086913" y="5838983"/>
                  </a:cubicBezTo>
                  <a:close/>
                  <a:moveTo>
                    <a:pt x="3758903" y="5835288"/>
                  </a:moveTo>
                  <a:cubicBezTo>
                    <a:pt x="3750027" y="5837879"/>
                    <a:pt x="3742241" y="5839591"/>
                    <a:pt x="3735007" y="5840030"/>
                  </a:cubicBezTo>
                  <a:cubicBezTo>
                    <a:pt x="3727771" y="5840370"/>
                    <a:pt x="3721147" y="5840045"/>
                    <a:pt x="3714705" y="5839563"/>
                  </a:cubicBezTo>
                  <a:cubicBezTo>
                    <a:pt x="3701807" y="5838587"/>
                    <a:pt x="3689661" y="5836916"/>
                    <a:pt x="3674485" y="5838445"/>
                  </a:cubicBezTo>
                  <a:cubicBezTo>
                    <a:pt x="3701963" y="5847477"/>
                    <a:pt x="3644047" y="5847534"/>
                    <a:pt x="3658403" y="5855221"/>
                  </a:cubicBezTo>
                  <a:cubicBezTo>
                    <a:pt x="3674259" y="5851937"/>
                    <a:pt x="3701271" y="5849855"/>
                    <a:pt x="3723427" y="5847350"/>
                  </a:cubicBezTo>
                  <a:cubicBezTo>
                    <a:pt x="3728963" y="5846712"/>
                    <a:pt x="3734199" y="5846090"/>
                    <a:pt x="3738871" y="5845325"/>
                  </a:cubicBezTo>
                  <a:cubicBezTo>
                    <a:pt x="3743515" y="5844334"/>
                    <a:pt x="3747591" y="5843315"/>
                    <a:pt x="3750877" y="5842253"/>
                  </a:cubicBezTo>
                  <a:cubicBezTo>
                    <a:pt x="3757431" y="5840129"/>
                    <a:pt x="3760773" y="5837850"/>
                    <a:pt x="3758903" y="5835288"/>
                  </a:cubicBezTo>
                  <a:close/>
                  <a:moveTo>
                    <a:pt x="3889311" y="5813212"/>
                  </a:moveTo>
                  <a:cubicBezTo>
                    <a:pt x="3883619" y="5812952"/>
                    <a:pt x="3876301" y="5813380"/>
                    <a:pt x="3867375" y="5814803"/>
                  </a:cubicBezTo>
                  <a:cubicBezTo>
                    <a:pt x="3889121" y="5817591"/>
                    <a:pt x="3880883" y="5829172"/>
                    <a:pt x="3896255" y="5825901"/>
                  </a:cubicBezTo>
                  <a:cubicBezTo>
                    <a:pt x="3908849" y="5820975"/>
                    <a:pt x="3906391" y="5813994"/>
                    <a:pt x="3889311" y="5813212"/>
                  </a:cubicBezTo>
                  <a:close/>
                  <a:moveTo>
                    <a:pt x="3740031" y="5812197"/>
                  </a:moveTo>
                  <a:cubicBezTo>
                    <a:pt x="3715739" y="5819871"/>
                    <a:pt x="3698099" y="5823537"/>
                    <a:pt x="3678689" y="5827204"/>
                  </a:cubicBezTo>
                  <a:cubicBezTo>
                    <a:pt x="3668979" y="5828973"/>
                    <a:pt x="3658799" y="5830602"/>
                    <a:pt x="3647047" y="5832414"/>
                  </a:cubicBezTo>
                  <a:cubicBezTo>
                    <a:pt x="3635299" y="5834084"/>
                    <a:pt x="3622019" y="5836675"/>
                    <a:pt x="3605907" y="5837836"/>
                  </a:cubicBezTo>
                  <a:cubicBezTo>
                    <a:pt x="3611939" y="5839507"/>
                    <a:pt x="3617503" y="5840852"/>
                    <a:pt x="3622643" y="5841446"/>
                  </a:cubicBezTo>
                  <a:cubicBezTo>
                    <a:pt x="3627779" y="5841927"/>
                    <a:pt x="3632523" y="5842027"/>
                    <a:pt x="3636955" y="5841856"/>
                  </a:cubicBezTo>
                  <a:cubicBezTo>
                    <a:pt x="3645831" y="5841517"/>
                    <a:pt x="3653491" y="5840116"/>
                    <a:pt x="3660739" y="5838530"/>
                  </a:cubicBezTo>
                  <a:cubicBezTo>
                    <a:pt x="3675235" y="5835373"/>
                    <a:pt x="3688005" y="5831551"/>
                    <a:pt x="3705829" y="5834410"/>
                  </a:cubicBezTo>
                  <a:cubicBezTo>
                    <a:pt x="3701795" y="5829681"/>
                    <a:pt x="3716291" y="5826963"/>
                    <a:pt x="3728819" y="5824061"/>
                  </a:cubicBezTo>
                  <a:cubicBezTo>
                    <a:pt x="3735107" y="5822759"/>
                    <a:pt x="3740825" y="5820848"/>
                    <a:pt x="3743529" y="5818823"/>
                  </a:cubicBezTo>
                  <a:cubicBezTo>
                    <a:pt x="3746219" y="5816813"/>
                    <a:pt x="3745895" y="5814647"/>
                    <a:pt x="3740031" y="5812197"/>
                  </a:cubicBezTo>
                  <a:close/>
                  <a:moveTo>
                    <a:pt x="2797504" y="5810049"/>
                  </a:moveTo>
                  <a:cubicBezTo>
                    <a:pt x="2793968" y="5809539"/>
                    <a:pt x="2792149" y="5809911"/>
                    <a:pt x="2793260" y="5811999"/>
                  </a:cubicBezTo>
                  <a:cubicBezTo>
                    <a:pt x="2801981" y="5816119"/>
                    <a:pt x="2815812" y="5821414"/>
                    <a:pt x="2826303" y="5825024"/>
                  </a:cubicBezTo>
                  <a:cubicBezTo>
                    <a:pt x="2836850" y="5828492"/>
                    <a:pt x="2844240" y="5829569"/>
                    <a:pt x="2840686" y="5823240"/>
                  </a:cubicBezTo>
                  <a:cubicBezTo>
                    <a:pt x="2836538" y="5821131"/>
                    <a:pt x="2823485" y="5816501"/>
                    <a:pt x="2812046" y="5813387"/>
                  </a:cubicBezTo>
                  <a:cubicBezTo>
                    <a:pt x="2806292" y="5811950"/>
                    <a:pt x="2801039" y="5810559"/>
                    <a:pt x="2797504" y="5810049"/>
                  </a:cubicBezTo>
                  <a:close/>
                  <a:moveTo>
                    <a:pt x="3200943" y="5800575"/>
                  </a:moveTo>
                  <a:cubicBezTo>
                    <a:pt x="3212863" y="5810272"/>
                    <a:pt x="3238332" y="5810555"/>
                    <a:pt x="3259752" y="5813698"/>
                  </a:cubicBezTo>
                  <a:cubicBezTo>
                    <a:pt x="3244731" y="5806591"/>
                    <a:pt x="3291265" y="5810286"/>
                    <a:pt x="3263121" y="5805204"/>
                  </a:cubicBezTo>
                  <a:cubicBezTo>
                    <a:pt x="3257161" y="5809494"/>
                    <a:pt x="3227063" y="5799824"/>
                    <a:pt x="3200943" y="5800575"/>
                  </a:cubicBezTo>
                  <a:close/>
                  <a:moveTo>
                    <a:pt x="3373009" y="5798819"/>
                  </a:moveTo>
                  <a:cubicBezTo>
                    <a:pt x="3358962" y="5798302"/>
                    <a:pt x="3349593" y="5798805"/>
                    <a:pt x="3360253" y="5804850"/>
                  </a:cubicBezTo>
                  <a:cubicBezTo>
                    <a:pt x="3388171" y="5814024"/>
                    <a:pt x="3409265" y="5802868"/>
                    <a:pt x="3413839" y="5798904"/>
                  </a:cubicBezTo>
                  <a:cubicBezTo>
                    <a:pt x="3405783" y="5800872"/>
                    <a:pt x="3387057" y="5799336"/>
                    <a:pt x="3373009" y="5798819"/>
                  </a:cubicBezTo>
                  <a:close/>
                  <a:moveTo>
                    <a:pt x="2530505" y="5782076"/>
                  </a:moveTo>
                  <a:cubicBezTo>
                    <a:pt x="2525619" y="5782446"/>
                    <a:pt x="2521400" y="5783281"/>
                    <a:pt x="2515610" y="5783062"/>
                  </a:cubicBezTo>
                  <a:cubicBezTo>
                    <a:pt x="2647031" y="5830163"/>
                    <a:pt x="2777814" y="5864947"/>
                    <a:pt x="2904238" y="5887358"/>
                  </a:cubicBezTo>
                  <a:cubicBezTo>
                    <a:pt x="3031057" y="5908339"/>
                    <a:pt x="3153290" y="5916125"/>
                    <a:pt x="3266773" y="5913265"/>
                  </a:cubicBezTo>
                  <a:cubicBezTo>
                    <a:pt x="3225307" y="5910434"/>
                    <a:pt x="3191953" y="5908919"/>
                    <a:pt x="3161558" y="5907985"/>
                  </a:cubicBezTo>
                  <a:cubicBezTo>
                    <a:pt x="3153970" y="5907659"/>
                    <a:pt x="3146551" y="5907574"/>
                    <a:pt x="3139303" y="5907022"/>
                  </a:cubicBezTo>
                  <a:cubicBezTo>
                    <a:pt x="3132097" y="5906243"/>
                    <a:pt x="3124990" y="5905479"/>
                    <a:pt x="3117940" y="5904729"/>
                  </a:cubicBezTo>
                  <a:cubicBezTo>
                    <a:pt x="3103839" y="5903086"/>
                    <a:pt x="3089894" y="5901161"/>
                    <a:pt x="3075553" y="5898627"/>
                  </a:cubicBezTo>
                  <a:cubicBezTo>
                    <a:pt x="3082830" y="5900170"/>
                    <a:pt x="3091678" y="5900736"/>
                    <a:pt x="3095897" y="5904106"/>
                  </a:cubicBezTo>
                  <a:cubicBezTo>
                    <a:pt x="3078724" y="5900567"/>
                    <a:pt x="3062316" y="5898386"/>
                    <a:pt x="3046602" y="5896857"/>
                  </a:cubicBezTo>
                  <a:cubicBezTo>
                    <a:pt x="3038745" y="5896093"/>
                    <a:pt x="3031057" y="5895498"/>
                    <a:pt x="3023554" y="5894988"/>
                  </a:cubicBezTo>
                  <a:cubicBezTo>
                    <a:pt x="3016121" y="5894111"/>
                    <a:pt x="3008873" y="5893261"/>
                    <a:pt x="3001809" y="5892426"/>
                  </a:cubicBezTo>
                  <a:cubicBezTo>
                    <a:pt x="2973522" y="5889113"/>
                    <a:pt x="2947926" y="5885928"/>
                    <a:pt x="2925487" y="5877589"/>
                  </a:cubicBezTo>
                  <a:cubicBezTo>
                    <a:pt x="2928913" y="5883266"/>
                    <a:pt x="2947530" y="5889057"/>
                    <a:pt x="2937153" y="5888504"/>
                  </a:cubicBezTo>
                  <a:cubicBezTo>
                    <a:pt x="2930598" y="5887117"/>
                    <a:pt x="2923704" y="5885659"/>
                    <a:pt x="2916653" y="5884158"/>
                  </a:cubicBezTo>
                  <a:cubicBezTo>
                    <a:pt x="2909603" y="5882686"/>
                    <a:pt x="2902411" y="5881114"/>
                    <a:pt x="2895418" y="5879005"/>
                  </a:cubicBezTo>
                  <a:cubicBezTo>
                    <a:pt x="2881345" y="5875112"/>
                    <a:pt x="2867415" y="5871318"/>
                    <a:pt x="2855070" y="5868288"/>
                  </a:cubicBezTo>
                  <a:cubicBezTo>
                    <a:pt x="2830394" y="5862229"/>
                    <a:pt x="2812046" y="5859199"/>
                    <a:pt x="2811593" y="5864338"/>
                  </a:cubicBezTo>
                  <a:cubicBezTo>
                    <a:pt x="2804713" y="5862285"/>
                    <a:pt x="2798031" y="5860374"/>
                    <a:pt x="2791490" y="5858604"/>
                  </a:cubicBezTo>
                  <a:cubicBezTo>
                    <a:pt x="2784949" y="5856821"/>
                    <a:pt x="2778735" y="5854570"/>
                    <a:pt x="2772520" y="5852772"/>
                  </a:cubicBezTo>
                  <a:cubicBezTo>
                    <a:pt x="2760146" y="5849020"/>
                    <a:pt x="2748155" y="5845736"/>
                    <a:pt x="2736221" y="5842735"/>
                  </a:cubicBezTo>
                  <a:cubicBezTo>
                    <a:pt x="2724286" y="5839733"/>
                    <a:pt x="2712423" y="5837015"/>
                    <a:pt x="2700304" y="5834382"/>
                  </a:cubicBezTo>
                  <a:cubicBezTo>
                    <a:pt x="2688256" y="5831579"/>
                    <a:pt x="2675642" y="5829653"/>
                    <a:pt x="2663042" y="5826015"/>
                  </a:cubicBezTo>
                  <a:cubicBezTo>
                    <a:pt x="2665392" y="5817124"/>
                    <a:pt x="2620033" y="5798848"/>
                    <a:pt x="2638267" y="5802216"/>
                  </a:cubicBezTo>
                  <a:cubicBezTo>
                    <a:pt x="2647498" y="5805416"/>
                    <a:pt x="2656431" y="5808503"/>
                    <a:pt x="2665124" y="5811504"/>
                  </a:cubicBezTo>
                  <a:cubicBezTo>
                    <a:pt x="2669456" y="5813033"/>
                    <a:pt x="2673717" y="5814548"/>
                    <a:pt x="2677936" y="5816048"/>
                  </a:cubicBezTo>
                  <a:cubicBezTo>
                    <a:pt x="2682225" y="5817323"/>
                    <a:pt x="2686458" y="5818582"/>
                    <a:pt x="2690649" y="5819828"/>
                  </a:cubicBezTo>
                  <a:cubicBezTo>
                    <a:pt x="2707383" y="5824783"/>
                    <a:pt x="2723338" y="5829512"/>
                    <a:pt x="2738925" y="5834127"/>
                  </a:cubicBezTo>
                  <a:cubicBezTo>
                    <a:pt x="2754540" y="5838629"/>
                    <a:pt x="2769830" y="5842847"/>
                    <a:pt x="2785289" y="5846642"/>
                  </a:cubicBezTo>
                  <a:cubicBezTo>
                    <a:pt x="2800805" y="5850252"/>
                    <a:pt x="2816846" y="5852276"/>
                    <a:pt x="2833296" y="5854386"/>
                  </a:cubicBezTo>
                  <a:cubicBezTo>
                    <a:pt x="2793883" y="5833362"/>
                    <a:pt x="2797578" y="5852234"/>
                    <a:pt x="2770127" y="5832669"/>
                  </a:cubicBezTo>
                  <a:cubicBezTo>
                    <a:pt x="2758886" y="5822744"/>
                    <a:pt x="2808521" y="5836024"/>
                    <a:pt x="2779499" y="5823226"/>
                  </a:cubicBezTo>
                  <a:cubicBezTo>
                    <a:pt x="2788574" y="5832357"/>
                    <a:pt x="2753152" y="5817081"/>
                    <a:pt x="2743639" y="5816062"/>
                  </a:cubicBezTo>
                  <a:cubicBezTo>
                    <a:pt x="2750137" y="5831536"/>
                    <a:pt x="2722701" y="5823976"/>
                    <a:pt x="2688639" y="5813061"/>
                  </a:cubicBezTo>
                  <a:cubicBezTo>
                    <a:pt x="2680045" y="5810555"/>
                    <a:pt x="2671424" y="5806832"/>
                    <a:pt x="2662674" y="5803561"/>
                  </a:cubicBezTo>
                  <a:cubicBezTo>
                    <a:pt x="2653954" y="5800234"/>
                    <a:pt x="2645247" y="5796993"/>
                    <a:pt x="2636965" y="5794176"/>
                  </a:cubicBezTo>
                  <a:cubicBezTo>
                    <a:pt x="2620415" y="5788541"/>
                    <a:pt x="2605564" y="5784577"/>
                    <a:pt x="2595711" y="5784874"/>
                  </a:cubicBezTo>
                  <a:cubicBezTo>
                    <a:pt x="2602054" y="5792335"/>
                    <a:pt x="2604262" y="5797276"/>
                    <a:pt x="2601077" y="5798932"/>
                  </a:cubicBezTo>
                  <a:cubicBezTo>
                    <a:pt x="2616281" y="5804468"/>
                    <a:pt x="2629745" y="5810626"/>
                    <a:pt x="2639457" y="5818030"/>
                  </a:cubicBezTo>
                  <a:cubicBezTo>
                    <a:pt x="2626729" y="5816020"/>
                    <a:pt x="2538913" y="5793043"/>
                    <a:pt x="2549403" y="5783883"/>
                  </a:cubicBezTo>
                  <a:cubicBezTo>
                    <a:pt x="2540944" y="5781802"/>
                    <a:pt x="2535391" y="5781706"/>
                    <a:pt x="2530505" y="5782076"/>
                  </a:cubicBezTo>
                  <a:close/>
                  <a:moveTo>
                    <a:pt x="5791457" y="5769358"/>
                  </a:moveTo>
                  <a:cubicBezTo>
                    <a:pt x="5795123" y="5771156"/>
                    <a:pt x="5787551" y="5782014"/>
                    <a:pt x="5774751" y="5796993"/>
                  </a:cubicBezTo>
                  <a:cubicBezTo>
                    <a:pt x="5752059" y="5808870"/>
                    <a:pt x="5753587" y="5801325"/>
                    <a:pt x="5779099" y="5774525"/>
                  </a:cubicBezTo>
                  <a:cubicBezTo>
                    <a:pt x="5780147" y="5777286"/>
                    <a:pt x="5781435" y="5779777"/>
                    <a:pt x="5791457" y="5769358"/>
                  </a:cubicBezTo>
                  <a:close/>
                  <a:moveTo>
                    <a:pt x="2597297" y="5757777"/>
                  </a:moveTo>
                  <a:cubicBezTo>
                    <a:pt x="2612841" y="5768211"/>
                    <a:pt x="2638381" y="5775361"/>
                    <a:pt x="2649451" y="5787564"/>
                  </a:cubicBezTo>
                  <a:cubicBezTo>
                    <a:pt x="2636809" y="5784974"/>
                    <a:pt x="2581299" y="5767192"/>
                    <a:pt x="2601416" y="5777555"/>
                  </a:cubicBezTo>
                  <a:cubicBezTo>
                    <a:pt x="2627904" y="5785865"/>
                    <a:pt x="2652269" y="5794530"/>
                    <a:pt x="2673009" y="5801551"/>
                  </a:cubicBezTo>
                  <a:cubicBezTo>
                    <a:pt x="2683287" y="5805317"/>
                    <a:pt x="2693098" y="5807469"/>
                    <a:pt x="2701578" y="5809550"/>
                  </a:cubicBezTo>
                  <a:cubicBezTo>
                    <a:pt x="2710101" y="5811518"/>
                    <a:pt x="2717491" y="5812891"/>
                    <a:pt x="2723536" y="5813415"/>
                  </a:cubicBezTo>
                  <a:cubicBezTo>
                    <a:pt x="2708260" y="5808687"/>
                    <a:pt x="2694669" y="5803349"/>
                    <a:pt x="2684915" y="5796540"/>
                  </a:cubicBezTo>
                  <a:cubicBezTo>
                    <a:pt x="2721497" y="5809494"/>
                    <a:pt x="2731676" y="5801707"/>
                    <a:pt x="2763799" y="5818752"/>
                  </a:cubicBezTo>
                  <a:cubicBezTo>
                    <a:pt x="2741416" y="5795690"/>
                    <a:pt x="2806185" y="5831451"/>
                    <a:pt x="2793260" y="5812014"/>
                  </a:cubicBezTo>
                  <a:cubicBezTo>
                    <a:pt x="2767720" y="5800518"/>
                    <a:pt x="2746683" y="5797205"/>
                    <a:pt x="2726339" y="5793482"/>
                  </a:cubicBezTo>
                  <a:cubicBezTo>
                    <a:pt x="2716174" y="5791613"/>
                    <a:pt x="2706193" y="5789659"/>
                    <a:pt x="2696000" y="5786559"/>
                  </a:cubicBezTo>
                  <a:cubicBezTo>
                    <a:pt x="2685765" y="5783586"/>
                    <a:pt x="2675741" y="5778220"/>
                    <a:pt x="2664911" y="5771298"/>
                  </a:cubicBezTo>
                  <a:cubicBezTo>
                    <a:pt x="2655114" y="5774964"/>
                    <a:pt x="2586495" y="5754097"/>
                    <a:pt x="2597297" y="5757777"/>
                  </a:cubicBezTo>
                  <a:close/>
                  <a:moveTo>
                    <a:pt x="2639598" y="5753531"/>
                  </a:moveTo>
                  <a:cubicBezTo>
                    <a:pt x="2649565" y="5755711"/>
                    <a:pt x="2660480" y="5758401"/>
                    <a:pt x="2672188" y="5761515"/>
                  </a:cubicBezTo>
                  <a:cubicBezTo>
                    <a:pt x="2683924" y="5764602"/>
                    <a:pt x="2696340" y="5768452"/>
                    <a:pt x="2709931" y="5771298"/>
                  </a:cubicBezTo>
                  <a:cubicBezTo>
                    <a:pt x="2736886" y="5777613"/>
                    <a:pt x="2766644" y="5785172"/>
                    <a:pt x="2798172" y="5793369"/>
                  </a:cubicBezTo>
                  <a:cubicBezTo>
                    <a:pt x="2806001" y="5795606"/>
                    <a:pt x="2814156" y="5797163"/>
                    <a:pt x="2822395" y="5798806"/>
                  </a:cubicBezTo>
                  <a:cubicBezTo>
                    <a:pt x="2830620" y="5800462"/>
                    <a:pt x="2838945" y="5802146"/>
                    <a:pt x="2847354" y="5803845"/>
                  </a:cubicBezTo>
                  <a:cubicBezTo>
                    <a:pt x="2864130" y="5807229"/>
                    <a:pt x="2881260" y="5810683"/>
                    <a:pt x="2898589" y="5814180"/>
                  </a:cubicBezTo>
                  <a:cubicBezTo>
                    <a:pt x="2907267" y="5815808"/>
                    <a:pt x="2915875" y="5817875"/>
                    <a:pt x="2924723" y="5819135"/>
                  </a:cubicBezTo>
                  <a:cubicBezTo>
                    <a:pt x="2933571" y="5820338"/>
                    <a:pt x="2942462" y="5821542"/>
                    <a:pt x="2951366" y="5822745"/>
                  </a:cubicBezTo>
                  <a:cubicBezTo>
                    <a:pt x="2969134" y="5825010"/>
                    <a:pt x="2986972" y="5827290"/>
                    <a:pt x="3004739" y="5829555"/>
                  </a:cubicBezTo>
                  <a:cubicBezTo>
                    <a:pt x="2979256" y="5828012"/>
                    <a:pt x="2949894" y="5825350"/>
                    <a:pt x="2918536" y="5821698"/>
                  </a:cubicBezTo>
                  <a:cubicBezTo>
                    <a:pt x="2887603" y="5816417"/>
                    <a:pt x="2854659" y="5810287"/>
                    <a:pt x="2821531" y="5803874"/>
                  </a:cubicBezTo>
                  <a:cubicBezTo>
                    <a:pt x="2804826" y="5801085"/>
                    <a:pt x="2788715" y="5796243"/>
                    <a:pt x="2772519" y="5792194"/>
                  </a:cubicBezTo>
                  <a:cubicBezTo>
                    <a:pt x="2756366" y="5787947"/>
                    <a:pt x="2740411" y="5783756"/>
                    <a:pt x="2724895" y="5779679"/>
                  </a:cubicBezTo>
                  <a:cubicBezTo>
                    <a:pt x="2693523" y="5772190"/>
                    <a:pt x="2665053" y="5761714"/>
                    <a:pt x="2639598" y="5753531"/>
                  </a:cubicBezTo>
                  <a:close/>
                  <a:moveTo>
                    <a:pt x="3115017" y="5745463"/>
                  </a:moveTo>
                  <a:cubicBezTo>
                    <a:pt x="3109694" y="5745884"/>
                    <a:pt x="3112118" y="5749259"/>
                    <a:pt x="3108114" y="5750203"/>
                  </a:cubicBezTo>
                  <a:cubicBezTo>
                    <a:pt x="3104235" y="5746777"/>
                    <a:pt x="3090106" y="5744328"/>
                    <a:pt x="3092924" y="5748349"/>
                  </a:cubicBezTo>
                  <a:cubicBezTo>
                    <a:pt x="3108086" y="5750246"/>
                    <a:pt x="3112928" y="5758797"/>
                    <a:pt x="3130964" y="5758924"/>
                  </a:cubicBezTo>
                  <a:cubicBezTo>
                    <a:pt x="3122059" y="5752256"/>
                    <a:pt x="3131091" y="5752440"/>
                    <a:pt x="3123447" y="5746225"/>
                  </a:cubicBezTo>
                  <a:cubicBezTo>
                    <a:pt x="3119426" y="5745510"/>
                    <a:pt x="3116791" y="5745322"/>
                    <a:pt x="3115017" y="5745463"/>
                  </a:cubicBezTo>
                  <a:close/>
                  <a:moveTo>
                    <a:pt x="2780539" y="5744816"/>
                  </a:moveTo>
                  <a:cubicBezTo>
                    <a:pt x="2777756" y="5744487"/>
                    <a:pt x="2776622" y="5745078"/>
                    <a:pt x="2778225" y="5747202"/>
                  </a:cubicBezTo>
                  <a:cubicBezTo>
                    <a:pt x="2802306" y="5755696"/>
                    <a:pt x="2771840" y="5750118"/>
                    <a:pt x="2780773" y="5757013"/>
                  </a:cubicBezTo>
                  <a:cubicBezTo>
                    <a:pt x="2805732" y="5760680"/>
                    <a:pt x="2810970" y="5773648"/>
                    <a:pt x="2833877" y="5776975"/>
                  </a:cubicBezTo>
                  <a:cubicBezTo>
                    <a:pt x="2833225" y="5772572"/>
                    <a:pt x="2837444" y="5770533"/>
                    <a:pt x="2846618" y="5770944"/>
                  </a:cubicBezTo>
                  <a:cubicBezTo>
                    <a:pt x="2851800" y="5778136"/>
                    <a:pt x="2892360" y="5795818"/>
                    <a:pt x="2892530" y="5787366"/>
                  </a:cubicBezTo>
                  <a:cubicBezTo>
                    <a:pt x="2863975" y="5775771"/>
                    <a:pt x="2909999" y="5783940"/>
                    <a:pt x="2886513" y="5768056"/>
                  </a:cubicBezTo>
                  <a:cubicBezTo>
                    <a:pt x="2873672" y="5765139"/>
                    <a:pt x="2860818" y="5762223"/>
                    <a:pt x="2847935" y="5759307"/>
                  </a:cubicBezTo>
                  <a:cubicBezTo>
                    <a:pt x="2862644" y="5771991"/>
                    <a:pt x="2838549" y="5765606"/>
                    <a:pt x="2831144" y="5767461"/>
                  </a:cubicBezTo>
                  <a:cubicBezTo>
                    <a:pt x="2823075" y="5761388"/>
                    <a:pt x="2815883" y="5759023"/>
                    <a:pt x="2820654" y="5756206"/>
                  </a:cubicBezTo>
                  <a:cubicBezTo>
                    <a:pt x="2812064" y="5755091"/>
                    <a:pt x="2788886" y="5745806"/>
                    <a:pt x="2780539" y="5744816"/>
                  </a:cubicBezTo>
                  <a:close/>
                  <a:moveTo>
                    <a:pt x="4023247" y="5744725"/>
                  </a:moveTo>
                  <a:cubicBezTo>
                    <a:pt x="3984907" y="5746523"/>
                    <a:pt x="4001443" y="5756433"/>
                    <a:pt x="4005379" y="5761968"/>
                  </a:cubicBezTo>
                  <a:cubicBezTo>
                    <a:pt x="4030255" y="5755413"/>
                    <a:pt x="4029503" y="5749963"/>
                    <a:pt x="4023247" y="5744725"/>
                  </a:cubicBezTo>
                  <a:close/>
                  <a:moveTo>
                    <a:pt x="904701" y="5733836"/>
                  </a:moveTo>
                  <a:cubicBezTo>
                    <a:pt x="917368" y="5742171"/>
                    <a:pt x="969410" y="5809275"/>
                    <a:pt x="968914" y="5797743"/>
                  </a:cubicBezTo>
                  <a:cubicBezTo>
                    <a:pt x="983199" y="5828167"/>
                    <a:pt x="930789" y="5767985"/>
                    <a:pt x="901951" y="5734262"/>
                  </a:cubicBezTo>
                  <a:cubicBezTo>
                    <a:pt x="901886" y="5732654"/>
                    <a:pt x="902892" y="5732645"/>
                    <a:pt x="904701" y="5733836"/>
                  </a:cubicBezTo>
                  <a:close/>
                  <a:moveTo>
                    <a:pt x="2682438" y="5721889"/>
                  </a:moveTo>
                  <a:cubicBezTo>
                    <a:pt x="2683712" y="5733781"/>
                    <a:pt x="2709251" y="5737264"/>
                    <a:pt x="2713980" y="5747358"/>
                  </a:cubicBezTo>
                  <a:cubicBezTo>
                    <a:pt x="2709690" y="5746154"/>
                    <a:pt x="2707920" y="5748122"/>
                    <a:pt x="2717293" y="5751265"/>
                  </a:cubicBezTo>
                  <a:cubicBezTo>
                    <a:pt x="2717533" y="5743266"/>
                    <a:pt x="2727542" y="5740817"/>
                    <a:pt x="2709365" y="5727920"/>
                  </a:cubicBezTo>
                  <a:cubicBezTo>
                    <a:pt x="2712805" y="5733654"/>
                    <a:pt x="2694146" y="5725570"/>
                    <a:pt x="2682438" y="5721889"/>
                  </a:cubicBezTo>
                  <a:close/>
                  <a:moveTo>
                    <a:pt x="3968331" y="5721323"/>
                  </a:moveTo>
                  <a:cubicBezTo>
                    <a:pt x="3948567" y="5724169"/>
                    <a:pt x="3936619" y="5727042"/>
                    <a:pt x="3925223" y="5730044"/>
                  </a:cubicBezTo>
                  <a:cubicBezTo>
                    <a:pt x="3913825" y="5733031"/>
                    <a:pt x="3902895" y="5735721"/>
                    <a:pt x="3884959" y="5735947"/>
                  </a:cubicBezTo>
                  <a:cubicBezTo>
                    <a:pt x="3910711" y="5743535"/>
                    <a:pt x="3826687" y="5759858"/>
                    <a:pt x="3865591" y="5761473"/>
                  </a:cubicBezTo>
                  <a:cubicBezTo>
                    <a:pt x="3880457" y="5752865"/>
                    <a:pt x="3900787" y="5747216"/>
                    <a:pt x="3920167" y="5741695"/>
                  </a:cubicBezTo>
                  <a:cubicBezTo>
                    <a:pt x="3929851" y="5738920"/>
                    <a:pt x="3939295" y="5736188"/>
                    <a:pt x="3947647" y="5733116"/>
                  </a:cubicBezTo>
                  <a:cubicBezTo>
                    <a:pt x="3955957" y="5729832"/>
                    <a:pt x="3963063" y="5725726"/>
                    <a:pt x="3968331" y="5721323"/>
                  </a:cubicBezTo>
                  <a:close/>
                  <a:moveTo>
                    <a:pt x="3195000" y="5713729"/>
                  </a:moveTo>
                  <a:cubicBezTo>
                    <a:pt x="3199191" y="5713795"/>
                    <a:pt x="3203937" y="5714542"/>
                    <a:pt x="3209805" y="5716651"/>
                  </a:cubicBezTo>
                  <a:lnTo>
                    <a:pt x="3194288" y="5713802"/>
                  </a:lnTo>
                  <a:close/>
                  <a:moveTo>
                    <a:pt x="915032" y="5696973"/>
                  </a:moveTo>
                  <a:cubicBezTo>
                    <a:pt x="924617" y="5711951"/>
                    <a:pt x="944550" y="5730214"/>
                    <a:pt x="945187" y="5742374"/>
                  </a:cubicBezTo>
                  <a:cubicBezTo>
                    <a:pt x="965658" y="5764262"/>
                    <a:pt x="979362" y="5777244"/>
                    <a:pt x="991537" y="5790523"/>
                  </a:cubicBezTo>
                  <a:cubicBezTo>
                    <a:pt x="1003854" y="5803675"/>
                    <a:pt x="1013991" y="5817705"/>
                    <a:pt x="1029563" y="5839818"/>
                  </a:cubicBezTo>
                  <a:cubicBezTo>
                    <a:pt x="1046255" y="5848497"/>
                    <a:pt x="1081435" y="5882204"/>
                    <a:pt x="1116106" y="5914823"/>
                  </a:cubicBezTo>
                  <a:cubicBezTo>
                    <a:pt x="1133151" y="5931429"/>
                    <a:pt x="1151315" y="5946506"/>
                    <a:pt x="1166406" y="5958596"/>
                  </a:cubicBezTo>
                  <a:cubicBezTo>
                    <a:pt x="1181555" y="5970630"/>
                    <a:pt x="1193999" y="5979308"/>
                    <a:pt x="1201176" y="5981531"/>
                  </a:cubicBezTo>
                  <a:cubicBezTo>
                    <a:pt x="1181144" y="5963693"/>
                    <a:pt x="1160928" y="5945699"/>
                    <a:pt x="1140952" y="5927918"/>
                  </a:cubicBezTo>
                  <a:cubicBezTo>
                    <a:pt x="1143840" y="5923459"/>
                    <a:pt x="1107555" y="5882063"/>
                    <a:pt x="1130518" y="5901727"/>
                  </a:cubicBezTo>
                  <a:cubicBezTo>
                    <a:pt x="1135431" y="5906258"/>
                    <a:pt x="1139947" y="5910264"/>
                    <a:pt x="1136209" y="5903214"/>
                  </a:cubicBezTo>
                  <a:cubicBezTo>
                    <a:pt x="1106946" y="5873116"/>
                    <a:pt x="1119150" y="5898811"/>
                    <a:pt x="1105163" y="5889297"/>
                  </a:cubicBezTo>
                  <a:cubicBezTo>
                    <a:pt x="1092832" y="5876174"/>
                    <a:pt x="1073238" y="5853536"/>
                    <a:pt x="1054933" y="5833589"/>
                  </a:cubicBezTo>
                  <a:cubicBezTo>
                    <a:pt x="1045802" y="5823608"/>
                    <a:pt x="1036897" y="5814363"/>
                    <a:pt x="1029507" y="5807200"/>
                  </a:cubicBezTo>
                  <a:cubicBezTo>
                    <a:pt x="1022329" y="5799839"/>
                    <a:pt x="1016440" y="5794742"/>
                    <a:pt x="1012816" y="5793510"/>
                  </a:cubicBezTo>
                  <a:cubicBezTo>
                    <a:pt x="1029861" y="5811051"/>
                    <a:pt x="1043636" y="5825930"/>
                    <a:pt x="1050006" y="5839507"/>
                  </a:cubicBezTo>
                  <a:cubicBezTo>
                    <a:pt x="1032551" y="5823424"/>
                    <a:pt x="973671" y="5764870"/>
                    <a:pt x="954318" y="5739388"/>
                  </a:cubicBezTo>
                  <a:cubicBezTo>
                    <a:pt x="948981" y="5718775"/>
                    <a:pt x="975738" y="5762803"/>
                    <a:pt x="973430" y="5751379"/>
                  </a:cubicBezTo>
                  <a:cubicBezTo>
                    <a:pt x="956569" y="5727142"/>
                    <a:pt x="917071" y="5688818"/>
                    <a:pt x="915032" y="5696973"/>
                  </a:cubicBezTo>
                  <a:close/>
                  <a:moveTo>
                    <a:pt x="3779729" y="5689526"/>
                  </a:moveTo>
                  <a:cubicBezTo>
                    <a:pt x="3751119" y="5695472"/>
                    <a:pt x="3760335" y="5704405"/>
                    <a:pt x="3719859" y="5709346"/>
                  </a:cubicBezTo>
                  <a:cubicBezTo>
                    <a:pt x="3709891" y="5705070"/>
                    <a:pt x="3718443" y="5703060"/>
                    <a:pt x="3709495" y="5698912"/>
                  </a:cubicBezTo>
                  <a:cubicBezTo>
                    <a:pt x="3682839" y="5702734"/>
                    <a:pt x="3697391" y="5704759"/>
                    <a:pt x="3712483" y="5710295"/>
                  </a:cubicBezTo>
                  <a:cubicBezTo>
                    <a:pt x="3687113" y="5712121"/>
                    <a:pt x="3689859" y="5717387"/>
                    <a:pt x="3676849" y="5720785"/>
                  </a:cubicBezTo>
                  <a:cubicBezTo>
                    <a:pt x="3684167" y="5713310"/>
                    <a:pt x="3652967" y="5716566"/>
                    <a:pt x="3637095" y="5714371"/>
                  </a:cubicBezTo>
                  <a:cubicBezTo>
                    <a:pt x="3675207" y="5721748"/>
                    <a:pt x="3638993" y="5722031"/>
                    <a:pt x="3648451" y="5730426"/>
                  </a:cubicBezTo>
                  <a:cubicBezTo>
                    <a:pt x="3680303" y="5726023"/>
                    <a:pt x="3688345" y="5718987"/>
                    <a:pt x="3719873" y="5724027"/>
                  </a:cubicBezTo>
                  <a:cubicBezTo>
                    <a:pt x="3720793" y="5718208"/>
                    <a:pt x="3744507" y="5712871"/>
                    <a:pt x="3763647" y="5707746"/>
                  </a:cubicBezTo>
                  <a:cubicBezTo>
                    <a:pt x="3782801" y="5702536"/>
                    <a:pt x="3797227" y="5697129"/>
                    <a:pt x="3779729" y="5689526"/>
                  </a:cubicBezTo>
                  <a:close/>
                  <a:moveTo>
                    <a:pt x="822742" y="5687402"/>
                  </a:moveTo>
                  <a:cubicBezTo>
                    <a:pt x="845294" y="5688563"/>
                    <a:pt x="946376" y="5813896"/>
                    <a:pt x="1014684" y="5894563"/>
                  </a:cubicBezTo>
                  <a:cubicBezTo>
                    <a:pt x="1003996" y="5883366"/>
                    <a:pt x="993916" y="5872832"/>
                    <a:pt x="984346" y="5862809"/>
                  </a:cubicBezTo>
                  <a:cubicBezTo>
                    <a:pt x="974634" y="5852928"/>
                    <a:pt x="966281" y="5842805"/>
                    <a:pt x="957787" y="5833574"/>
                  </a:cubicBezTo>
                  <a:cubicBezTo>
                    <a:pt x="941039" y="5814901"/>
                    <a:pt x="925693" y="5798040"/>
                    <a:pt x="910856" y="5782057"/>
                  </a:cubicBezTo>
                  <a:cubicBezTo>
                    <a:pt x="896019" y="5766074"/>
                    <a:pt x="881692" y="5750954"/>
                    <a:pt x="866983" y="5735777"/>
                  </a:cubicBezTo>
                  <a:cubicBezTo>
                    <a:pt x="852883" y="5720077"/>
                    <a:pt x="838428" y="5704278"/>
                    <a:pt x="822742" y="5687402"/>
                  </a:cubicBezTo>
                  <a:close/>
                  <a:moveTo>
                    <a:pt x="4113441" y="5685180"/>
                  </a:moveTo>
                  <a:cubicBezTo>
                    <a:pt x="4112279" y="5697157"/>
                    <a:pt x="4085283" y="5698120"/>
                    <a:pt x="4058199" y="5710507"/>
                  </a:cubicBezTo>
                  <a:cubicBezTo>
                    <a:pt x="4070573" y="5711951"/>
                    <a:pt x="4072527" y="5714386"/>
                    <a:pt x="4069243" y="5717316"/>
                  </a:cubicBezTo>
                  <a:cubicBezTo>
                    <a:pt x="4067615" y="5718775"/>
                    <a:pt x="4064671" y="5720360"/>
                    <a:pt x="4061103" y="5722016"/>
                  </a:cubicBezTo>
                  <a:cubicBezTo>
                    <a:pt x="4057479" y="5723461"/>
                    <a:pt x="4053187" y="5724890"/>
                    <a:pt x="4048955" y="5726349"/>
                  </a:cubicBezTo>
                  <a:cubicBezTo>
                    <a:pt x="4032023" y="5732153"/>
                    <a:pt x="4015503" y="5738014"/>
                    <a:pt x="4042995" y="5742106"/>
                  </a:cubicBezTo>
                  <a:cubicBezTo>
                    <a:pt x="4070375" y="5728274"/>
                    <a:pt x="4073559" y="5724664"/>
                    <a:pt x="4116343" y="5708822"/>
                  </a:cubicBezTo>
                  <a:cubicBezTo>
                    <a:pt x="4064471" y="5702579"/>
                    <a:pt x="4172547" y="5683650"/>
                    <a:pt x="4113441" y="5685180"/>
                  </a:cubicBezTo>
                  <a:close/>
                  <a:moveTo>
                    <a:pt x="2774251" y="5682488"/>
                  </a:moveTo>
                  <a:cubicBezTo>
                    <a:pt x="2771744" y="5683211"/>
                    <a:pt x="2772424" y="5686121"/>
                    <a:pt x="2778819" y="5692966"/>
                  </a:cubicBezTo>
                  <a:cubicBezTo>
                    <a:pt x="2793854" y="5696180"/>
                    <a:pt x="2809328" y="5699478"/>
                    <a:pt x="2825127" y="5702862"/>
                  </a:cubicBezTo>
                  <a:cubicBezTo>
                    <a:pt x="2829077" y="5703683"/>
                    <a:pt x="2832985" y="5704660"/>
                    <a:pt x="2837005" y="5705396"/>
                  </a:cubicBezTo>
                  <a:cubicBezTo>
                    <a:pt x="2841040" y="5706048"/>
                    <a:pt x="2845089" y="5706698"/>
                    <a:pt x="2849166" y="5707350"/>
                  </a:cubicBezTo>
                  <a:cubicBezTo>
                    <a:pt x="2857292" y="5708680"/>
                    <a:pt x="2865475" y="5710025"/>
                    <a:pt x="2873729" y="5711370"/>
                  </a:cubicBezTo>
                  <a:cubicBezTo>
                    <a:pt x="2890137" y="5714173"/>
                    <a:pt x="2906757" y="5717005"/>
                    <a:pt x="2923491" y="5719851"/>
                  </a:cubicBezTo>
                  <a:cubicBezTo>
                    <a:pt x="2931844" y="5721209"/>
                    <a:pt x="2940126" y="5722979"/>
                    <a:pt x="2948578" y="5724055"/>
                  </a:cubicBezTo>
                  <a:lnTo>
                    <a:pt x="2974004" y="5727071"/>
                  </a:lnTo>
                  <a:cubicBezTo>
                    <a:pt x="2990879" y="5729152"/>
                    <a:pt x="3007740" y="5731247"/>
                    <a:pt x="3024488" y="5733328"/>
                  </a:cubicBezTo>
                  <a:cubicBezTo>
                    <a:pt x="3032827" y="5734418"/>
                    <a:pt x="3041123" y="5735494"/>
                    <a:pt x="3049391" y="5736556"/>
                  </a:cubicBezTo>
                  <a:cubicBezTo>
                    <a:pt x="3057602" y="5737844"/>
                    <a:pt x="3066011" y="5737929"/>
                    <a:pt x="3074208" y="5738680"/>
                  </a:cubicBezTo>
                  <a:cubicBezTo>
                    <a:pt x="3106968" y="5741185"/>
                    <a:pt x="3138807" y="5743620"/>
                    <a:pt x="3168820" y="5745928"/>
                  </a:cubicBezTo>
                  <a:cubicBezTo>
                    <a:pt x="3180061" y="5752086"/>
                    <a:pt x="3174441" y="5752865"/>
                    <a:pt x="3168339" y="5753502"/>
                  </a:cubicBezTo>
                  <a:cubicBezTo>
                    <a:pt x="3162237" y="5754153"/>
                    <a:pt x="3155767" y="5754068"/>
                    <a:pt x="3165168" y="5760227"/>
                  </a:cubicBezTo>
                  <a:cubicBezTo>
                    <a:pt x="3208503" y="5760892"/>
                    <a:pt x="3177499" y="5749750"/>
                    <a:pt x="3191472" y="5741596"/>
                  </a:cubicBezTo>
                  <a:cubicBezTo>
                    <a:pt x="3215680" y="5743352"/>
                    <a:pt x="3239974" y="5744512"/>
                    <a:pt x="3264296" y="5745305"/>
                  </a:cubicBezTo>
                  <a:cubicBezTo>
                    <a:pt x="3276400" y="5746013"/>
                    <a:pt x="3288689" y="5745362"/>
                    <a:pt x="3300949" y="5744824"/>
                  </a:cubicBezTo>
                  <a:cubicBezTo>
                    <a:pt x="3313181" y="5744257"/>
                    <a:pt x="3325427" y="5743677"/>
                    <a:pt x="3337701" y="5743097"/>
                  </a:cubicBezTo>
                  <a:cubicBezTo>
                    <a:pt x="3349904" y="5742460"/>
                    <a:pt x="3362150" y="5741808"/>
                    <a:pt x="3374395" y="5741157"/>
                  </a:cubicBezTo>
                  <a:cubicBezTo>
                    <a:pt x="3380511" y="5740775"/>
                    <a:pt x="3386599" y="5740633"/>
                    <a:pt x="3392731" y="5740025"/>
                  </a:cubicBezTo>
                  <a:lnTo>
                    <a:pt x="3411135" y="5737887"/>
                  </a:lnTo>
                  <a:cubicBezTo>
                    <a:pt x="3435667" y="5735055"/>
                    <a:pt x="3460131" y="5732309"/>
                    <a:pt x="3484553" y="5729874"/>
                  </a:cubicBezTo>
                  <a:cubicBezTo>
                    <a:pt x="3490669" y="5733116"/>
                    <a:pt x="3495227" y="5737957"/>
                    <a:pt x="3504713" y="5738014"/>
                  </a:cubicBezTo>
                  <a:cubicBezTo>
                    <a:pt x="3516931" y="5724211"/>
                    <a:pt x="3555069" y="5719001"/>
                    <a:pt x="3593703" y="5714613"/>
                  </a:cubicBezTo>
                  <a:cubicBezTo>
                    <a:pt x="3613071" y="5712928"/>
                    <a:pt x="3632367" y="5709190"/>
                    <a:pt x="3648577" y="5705283"/>
                  </a:cubicBezTo>
                  <a:cubicBezTo>
                    <a:pt x="3664787" y="5701333"/>
                    <a:pt x="3677867" y="5696661"/>
                    <a:pt x="3684579" y="5690375"/>
                  </a:cubicBezTo>
                  <a:cubicBezTo>
                    <a:pt x="3570557" y="5710323"/>
                    <a:pt x="3472619" y="5723404"/>
                    <a:pt x="3370603" y="5732592"/>
                  </a:cubicBezTo>
                  <a:cubicBezTo>
                    <a:pt x="3345006" y="5733979"/>
                    <a:pt x="3319254" y="5735367"/>
                    <a:pt x="3292978" y="5736782"/>
                  </a:cubicBezTo>
                  <a:cubicBezTo>
                    <a:pt x="3279727" y="5737802"/>
                    <a:pt x="3266519" y="5737235"/>
                    <a:pt x="3253055" y="5737009"/>
                  </a:cubicBezTo>
                  <a:cubicBezTo>
                    <a:pt x="3239578" y="5736683"/>
                    <a:pt x="3225916" y="5736344"/>
                    <a:pt x="3212056" y="5736004"/>
                  </a:cubicBezTo>
                  <a:cubicBezTo>
                    <a:pt x="3198140" y="5735523"/>
                    <a:pt x="3184011" y="5735027"/>
                    <a:pt x="3169627" y="5734517"/>
                  </a:cubicBezTo>
                  <a:cubicBezTo>
                    <a:pt x="3155329" y="5733257"/>
                    <a:pt x="3140832" y="5731516"/>
                    <a:pt x="3125981" y="5729860"/>
                  </a:cubicBezTo>
                  <a:cubicBezTo>
                    <a:pt x="3111144" y="5728062"/>
                    <a:pt x="3095996" y="5726207"/>
                    <a:pt x="3080494" y="5724324"/>
                  </a:cubicBezTo>
                  <a:cubicBezTo>
                    <a:pt x="3072750" y="5723290"/>
                    <a:pt x="3064879" y="5722385"/>
                    <a:pt x="3056993" y="5721139"/>
                  </a:cubicBezTo>
                  <a:cubicBezTo>
                    <a:pt x="3049178" y="5719553"/>
                    <a:pt x="3041264" y="5717953"/>
                    <a:pt x="3033251" y="5716340"/>
                  </a:cubicBezTo>
                  <a:cubicBezTo>
                    <a:pt x="3022846" y="5717019"/>
                    <a:pt x="3007033" y="5716835"/>
                    <a:pt x="2988303" y="5716028"/>
                  </a:cubicBezTo>
                  <a:cubicBezTo>
                    <a:pt x="2969629" y="5715079"/>
                    <a:pt x="2947785" y="5714386"/>
                    <a:pt x="2926308" y="5710705"/>
                  </a:cubicBezTo>
                  <a:cubicBezTo>
                    <a:pt x="2904676" y="5707576"/>
                    <a:pt x="2882747" y="5704037"/>
                    <a:pt x="2863139" y="5700370"/>
                  </a:cubicBezTo>
                  <a:cubicBezTo>
                    <a:pt x="2853371" y="5698473"/>
                    <a:pt x="2844070" y="5696859"/>
                    <a:pt x="2835887" y="5694665"/>
                  </a:cubicBezTo>
                  <a:cubicBezTo>
                    <a:pt x="2827747" y="5692315"/>
                    <a:pt x="2820512" y="5690036"/>
                    <a:pt x="2814524" y="5687869"/>
                  </a:cubicBezTo>
                  <a:cubicBezTo>
                    <a:pt x="2817964" y="5697840"/>
                    <a:pt x="2781770" y="5680320"/>
                    <a:pt x="2774251" y="5682488"/>
                  </a:cubicBezTo>
                  <a:close/>
                  <a:moveTo>
                    <a:pt x="3829095" y="5678370"/>
                  </a:moveTo>
                  <a:cubicBezTo>
                    <a:pt x="3821889" y="5678285"/>
                    <a:pt x="3814019" y="5679036"/>
                    <a:pt x="3804363" y="5682037"/>
                  </a:cubicBezTo>
                  <a:cubicBezTo>
                    <a:pt x="3806713" y="5686015"/>
                    <a:pt x="3819255" y="5686921"/>
                    <a:pt x="3830639" y="5686128"/>
                  </a:cubicBezTo>
                  <a:cubicBezTo>
                    <a:pt x="3841907" y="5684684"/>
                    <a:pt x="3851959" y="5681471"/>
                    <a:pt x="3849595" y="5678639"/>
                  </a:cubicBezTo>
                  <a:cubicBezTo>
                    <a:pt x="3842715" y="5678611"/>
                    <a:pt x="3836243" y="5678129"/>
                    <a:pt x="3829095" y="5678370"/>
                  </a:cubicBezTo>
                  <a:close/>
                  <a:moveTo>
                    <a:pt x="2550210" y="5677818"/>
                  </a:moveTo>
                  <a:cubicBezTo>
                    <a:pt x="2582743" y="5701121"/>
                    <a:pt x="2532556" y="5686171"/>
                    <a:pt x="2556482" y="5702154"/>
                  </a:cubicBezTo>
                  <a:cubicBezTo>
                    <a:pt x="2558959" y="5698445"/>
                    <a:pt x="2593602" y="5720134"/>
                    <a:pt x="2557855" y="5696421"/>
                  </a:cubicBezTo>
                  <a:cubicBezTo>
                    <a:pt x="2566731" y="5700484"/>
                    <a:pt x="2575126" y="5704136"/>
                    <a:pt x="2583069" y="5707434"/>
                  </a:cubicBezTo>
                  <a:cubicBezTo>
                    <a:pt x="2587061" y="5709049"/>
                    <a:pt x="2590912" y="5710620"/>
                    <a:pt x="2594649" y="5712135"/>
                  </a:cubicBezTo>
                  <a:cubicBezTo>
                    <a:pt x="2598500" y="5713380"/>
                    <a:pt x="2602209" y="5714598"/>
                    <a:pt x="2605805" y="5715759"/>
                  </a:cubicBezTo>
                  <a:cubicBezTo>
                    <a:pt x="2620231" y="5720275"/>
                    <a:pt x="2632845" y="5723744"/>
                    <a:pt x="2643803" y="5726589"/>
                  </a:cubicBezTo>
                  <a:cubicBezTo>
                    <a:pt x="2665732" y="5732309"/>
                    <a:pt x="2681036" y="5735579"/>
                    <a:pt x="2691102" y="5740208"/>
                  </a:cubicBezTo>
                  <a:cubicBezTo>
                    <a:pt x="2682409" y="5735013"/>
                    <a:pt x="2672216" y="5724579"/>
                    <a:pt x="2674948" y="5719383"/>
                  </a:cubicBezTo>
                  <a:cubicBezTo>
                    <a:pt x="2649721" y="5709445"/>
                    <a:pt x="2663552" y="5723815"/>
                    <a:pt x="2646719" y="5719114"/>
                  </a:cubicBezTo>
                  <a:cubicBezTo>
                    <a:pt x="2630892" y="5706599"/>
                    <a:pt x="2615644" y="5701673"/>
                    <a:pt x="2599788" y="5697284"/>
                  </a:cubicBezTo>
                  <a:cubicBezTo>
                    <a:pt x="2584244" y="5692187"/>
                    <a:pt x="2567991" y="5687898"/>
                    <a:pt x="2550210" y="5677818"/>
                  </a:cubicBezTo>
                  <a:close/>
                  <a:moveTo>
                    <a:pt x="2570460" y="5670278"/>
                  </a:moveTo>
                  <a:cubicBezTo>
                    <a:pt x="2568170" y="5669426"/>
                    <a:pt x="2568912" y="5670435"/>
                    <a:pt x="2575424" y="5675156"/>
                  </a:cubicBezTo>
                  <a:cubicBezTo>
                    <a:pt x="2582757" y="5676983"/>
                    <a:pt x="2591719" y="5680876"/>
                    <a:pt x="2601063" y="5685463"/>
                  </a:cubicBezTo>
                  <a:cubicBezTo>
                    <a:pt x="2610406" y="5690007"/>
                    <a:pt x="2620543" y="5694283"/>
                    <a:pt x="2629547" y="5698374"/>
                  </a:cubicBezTo>
                  <a:cubicBezTo>
                    <a:pt x="2647668" y="5706316"/>
                    <a:pt x="2662094" y="5711441"/>
                    <a:pt x="2662221" y="5702833"/>
                  </a:cubicBezTo>
                  <a:cubicBezTo>
                    <a:pt x="2630807" y="5693943"/>
                    <a:pt x="2633595" y="5697581"/>
                    <a:pt x="2621406" y="5686171"/>
                  </a:cubicBezTo>
                  <a:cubicBezTo>
                    <a:pt x="2622355" y="5691140"/>
                    <a:pt x="2620245" y="5691423"/>
                    <a:pt x="2616111" y="5689384"/>
                  </a:cubicBezTo>
                  <a:cubicBezTo>
                    <a:pt x="2611964" y="5687374"/>
                    <a:pt x="2605791" y="5683056"/>
                    <a:pt x="2598925" y="5678158"/>
                  </a:cubicBezTo>
                  <a:cubicBezTo>
                    <a:pt x="2611475" y="5692130"/>
                    <a:pt x="2577328" y="5672833"/>
                    <a:pt x="2570460" y="5670278"/>
                  </a:cubicBezTo>
                  <a:close/>
                  <a:moveTo>
                    <a:pt x="3874567" y="5660688"/>
                  </a:moveTo>
                  <a:cubicBezTo>
                    <a:pt x="3848659" y="5665742"/>
                    <a:pt x="3851847" y="5671334"/>
                    <a:pt x="3845107" y="5676742"/>
                  </a:cubicBezTo>
                  <a:cubicBezTo>
                    <a:pt x="3875715" y="5672905"/>
                    <a:pt x="3875347" y="5673826"/>
                    <a:pt x="3897303" y="5670230"/>
                  </a:cubicBezTo>
                  <a:cubicBezTo>
                    <a:pt x="3888243" y="5663165"/>
                    <a:pt x="3893511" y="5665374"/>
                    <a:pt x="3874567" y="5660688"/>
                  </a:cubicBezTo>
                  <a:close/>
                  <a:moveTo>
                    <a:pt x="5881255" y="5641363"/>
                  </a:moveTo>
                  <a:cubicBezTo>
                    <a:pt x="5868259" y="5658720"/>
                    <a:pt x="5856779" y="5672254"/>
                    <a:pt x="5844887" y="5686354"/>
                  </a:cubicBezTo>
                  <a:cubicBezTo>
                    <a:pt x="5832555" y="5700059"/>
                    <a:pt x="5819559" y="5714102"/>
                    <a:pt x="5804087" y="5733087"/>
                  </a:cubicBezTo>
                  <a:cubicBezTo>
                    <a:pt x="5795521" y="5729562"/>
                    <a:pt x="5847789" y="5678030"/>
                    <a:pt x="5856383" y="5658409"/>
                  </a:cubicBezTo>
                  <a:cubicBezTo>
                    <a:pt x="5864283" y="5655152"/>
                    <a:pt x="5872239" y="5651825"/>
                    <a:pt x="5881255" y="5641363"/>
                  </a:cubicBezTo>
                  <a:close/>
                  <a:moveTo>
                    <a:pt x="2607136" y="5628211"/>
                  </a:moveTo>
                  <a:cubicBezTo>
                    <a:pt x="2624124" y="5649065"/>
                    <a:pt x="2642854" y="5651995"/>
                    <a:pt x="2667516" y="5658579"/>
                  </a:cubicBezTo>
                  <a:cubicBezTo>
                    <a:pt x="2646776" y="5634398"/>
                    <a:pt x="2629362" y="5636663"/>
                    <a:pt x="2607136" y="5628211"/>
                  </a:cubicBezTo>
                  <a:close/>
                  <a:moveTo>
                    <a:pt x="2147297" y="5597151"/>
                  </a:moveTo>
                  <a:cubicBezTo>
                    <a:pt x="2153923" y="5598171"/>
                    <a:pt x="2174903" y="5608222"/>
                    <a:pt x="2195304" y="5620510"/>
                  </a:cubicBezTo>
                  <a:cubicBezTo>
                    <a:pt x="2215803" y="5632643"/>
                    <a:pt x="2235439" y="5647593"/>
                    <a:pt x="2240494" y="5656979"/>
                  </a:cubicBezTo>
                  <a:cubicBezTo>
                    <a:pt x="2206828" y="5629571"/>
                    <a:pt x="2173842" y="5615003"/>
                    <a:pt x="2147297" y="5597151"/>
                  </a:cubicBezTo>
                  <a:close/>
                  <a:moveTo>
                    <a:pt x="2149308" y="5571512"/>
                  </a:moveTo>
                  <a:cubicBezTo>
                    <a:pt x="2174961" y="5589874"/>
                    <a:pt x="2166042" y="5581365"/>
                    <a:pt x="2192898" y="5596372"/>
                  </a:cubicBezTo>
                  <a:cubicBezTo>
                    <a:pt x="2187518" y="5597717"/>
                    <a:pt x="2194030" y="5602318"/>
                    <a:pt x="2200486" y="5610826"/>
                  </a:cubicBezTo>
                  <a:cubicBezTo>
                    <a:pt x="2232198" y="5629004"/>
                    <a:pt x="2249116" y="5638051"/>
                    <a:pt x="2262622" y="5642298"/>
                  </a:cubicBezTo>
                  <a:cubicBezTo>
                    <a:pt x="2275887" y="5646913"/>
                    <a:pt x="2284863" y="5648215"/>
                    <a:pt x="2300181" y="5651429"/>
                  </a:cubicBezTo>
                  <a:cubicBezTo>
                    <a:pt x="2284240" y="5647663"/>
                    <a:pt x="2292097" y="5659909"/>
                    <a:pt x="2323229" y="5672990"/>
                  </a:cubicBezTo>
                  <a:cubicBezTo>
                    <a:pt x="2321430" y="5677676"/>
                    <a:pt x="2327433" y="5685179"/>
                    <a:pt x="2337654" y="5693702"/>
                  </a:cubicBezTo>
                  <a:cubicBezTo>
                    <a:pt x="2342695" y="5698105"/>
                    <a:pt x="2349009" y="5702296"/>
                    <a:pt x="2356002" y="5706387"/>
                  </a:cubicBezTo>
                  <a:cubicBezTo>
                    <a:pt x="2362953" y="5710535"/>
                    <a:pt x="2370513" y="5714683"/>
                    <a:pt x="2378201" y="5718605"/>
                  </a:cubicBezTo>
                  <a:cubicBezTo>
                    <a:pt x="2377153" y="5722384"/>
                    <a:pt x="2367300" y="5719609"/>
                    <a:pt x="2353341" y="5713819"/>
                  </a:cubicBezTo>
                  <a:cubicBezTo>
                    <a:pt x="2352435" y="5710139"/>
                    <a:pt x="2347013" y="5705849"/>
                    <a:pt x="2342284" y="5703131"/>
                  </a:cubicBezTo>
                  <a:cubicBezTo>
                    <a:pt x="2337669" y="5700200"/>
                    <a:pt x="2333648" y="5698997"/>
                    <a:pt x="2335248" y="5702083"/>
                  </a:cubicBezTo>
                  <a:cubicBezTo>
                    <a:pt x="2318755" y="5692697"/>
                    <a:pt x="2338532" y="5695019"/>
                    <a:pt x="2316617" y="5679432"/>
                  </a:cubicBezTo>
                  <a:cubicBezTo>
                    <a:pt x="2319519" y="5691932"/>
                    <a:pt x="2273976" y="5653920"/>
                    <a:pt x="2239772" y="5646814"/>
                  </a:cubicBezTo>
                  <a:cubicBezTo>
                    <a:pt x="2264321" y="5653652"/>
                    <a:pt x="2244911" y="5643473"/>
                    <a:pt x="2219980" y="5628070"/>
                  </a:cubicBezTo>
                  <a:cubicBezTo>
                    <a:pt x="2194795" y="5613077"/>
                    <a:pt x="2162630" y="5594985"/>
                    <a:pt x="2159246" y="5590553"/>
                  </a:cubicBezTo>
                  <a:cubicBezTo>
                    <a:pt x="2155296" y="5580459"/>
                    <a:pt x="2189854" y="5606112"/>
                    <a:pt x="2195729" y="5611407"/>
                  </a:cubicBezTo>
                  <a:cubicBezTo>
                    <a:pt x="2195503" y="5596088"/>
                    <a:pt x="2149492" y="5586774"/>
                    <a:pt x="2149308" y="5571512"/>
                  </a:cubicBezTo>
                  <a:close/>
                  <a:moveTo>
                    <a:pt x="4108807" y="5544259"/>
                  </a:moveTo>
                  <a:cubicBezTo>
                    <a:pt x="4106853" y="5544155"/>
                    <a:pt x="4103843" y="5544470"/>
                    <a:pt x="4099553" y="5545350"/>
                  </a:cubicBezTo>
                  <a:cubicBezTo>
                    <a:pt x="4081671" y="5549951"/>
                    <a:pt x="4063227" y="5559380"/>
                    <a:pt x="4044339" y="5567562"/>
                  </a:cubicBezTo>
                  <a:cubicBezTo>
                    <a:pt x="4039611" y="5569601"/>
                    <a:pt x="4034869" y="5571569"/>
                    <a:pt x="4030111" y="5573353"/>
                  </a:cubicBezTo>
                  <a:cubicBezTo>
                    <a:pt x="4027735" y="5574230"/>
                    <a:pt x="4025355" y="5575108"/>
                    <a:pt x="4022963" y="5575858"/>
                  </a:cubicBezTo>
                  <a:cubicBezTo>
                    <a:pt x="4020527" y="5576481"/>
                    <a:pt x="4018107" y="5577062"/>
                    <a:pt x="4015671" y="5577572"/>
                  </a:cubicBezTo>
                  <a:cubicBezTo>
                    <a:pt x="4005947" y="5579596"/>
                    <a:pt x="3996219" y="5580558"/>
                    <a:pt x="3986579" y="5579638"/>
                  </a:cubicBezTo>
                  <a:cubicBezTo>
                    <a:pt x="4006767" y="5587892"/>
                    <a:pt x="3968599" y="5599769"/>
                    <a:pt x="3937893" y="5612171"/>
                  </a:cubicBezTo>
                  <a:cubicBezTo>
                    <a:pt x="3925391" y="5617579"/>
                    <a:pt x="3913429" y="5621076"/>
                    <a:pt x="3902683" y="5625040"/>
                  </a:cubicBezTo>
                  <a:cubicBezTo>
                    <a:pt x="3891883" y="5628877"/>
                    <a:pt x="3882171" y="5632331"/>
                    <a:pt x="3873703" y="5635346"/>
                  </a:cubicBezTo>
                  <a:cubicBezTo>
                    <a:pt x="3856715" y="5641335"/>
                    <a:pt x="3844597" y="5645271"/>
                    <a:pt x="3838623" y="5645441"/>
                  </a:cubicBezTo>
                  <a:cubicBezTo>
                    <a:pt x="3849551" y="5648669"/>
                    <a:pt x="3837987" y="5651528"/>
                    <a:pt x="3837831" y="5654600"/>
                  </a:cubicBezTo>
                  <a:cubicBezTo>
                    <a:pt x="3858527" y="5652519"/>
                    <a:pt x="3873987" y="5644336"/>
                    <a:pt x="3890693" y="5636281"/>
                  </a:cubicBezTo>
                  <a:cubicBezTo>
                    <a:pt x="3907383" y="5628042"/>
                    <a:pt x="3925533" y="5621020"/>
                    <a:pt x="3951441" y="5617225"/>
                  </a:cubicBezTo>
                  <a:cubicBezTo>
                    <a:pt x="3940187" y="5620326"/>
                    <a:pt x="3959765" y="5623553"/>
                    <a:pt x="3955957" y="5618910"/>
                  </a:cubicBezTo>
                  <a:cubicBezTo>
                    <a:pt x="3950691" y="5610628"/>
                    <a:pt x="3970255" y="5604187"/>
                    <a:pt x="3990939" y="5598099"/>
                  </a:cubicBezTo>
                  <a:cubicBezTo>
                    <a:pt x="4001275" y="5595041"/>
                    <a:pt x="4011907" y="5592054"/>
                    <a:pt x="4019819" y="5588897"/>
                  </a:cubicBezTo>
                  <a:cubicBezTo>
                    <a:pt x="4027791" y="5585924"/>
                    <a:pt x="4032775" y="5581804"/>
                    <a:pt x="4032279" y="5578123"/>
                  </a:cubicBezTo>
                  <a:cubicBezTo>
                    <a:pt x="4044099" y="5576976"/>
                    <a:pt x="4082863" y="5577132"/>
                    <a:pt x="4079987" y="5570578"/>
                  </a:cubicBezTo>
                  <a:cubicBezTo>
                    <a:pt x="4069511" y="5572970"/>
                    <a:pt x="4060167" y="5573522"/>
                    <a:pt x="4052565" y="5570931"/>
                  </a:cubicBezTo>
                  <a:cubicBezTo>
                    <a:pt x="4079181" y="5565113"/>
                    <a:pt x="4061823" y="5562834"/>
                    <a:pt x="4070431" y="5558516"/>
                  </a:cubicBezTo>
                  <a:cubicBezTo>
                    <a:pt x="4084329" y="5566258"/>
                    <a:pt x="4122477" y="5544984"/>
                    <a:pt x="4108807" y="5544259"/>
                  </a:cubicBezTo>
                  <a:close/>
                  <a:moveTo>
                    <a:pt x="704232" y="5540452"/>
                  </a:moveTo>
                  <a:cubicBezTo>
                    <a:pt x="707757" y="5537252"/>
                    <a:pt x="717865" y="5546256"/>
                    <a:pt x="731060" y="5560895"/>
                  </a:cubicBezTo>
                  <a:cubicBezTo>
                    <a:pt x="737657" y="5568214"/>
                    <a:pt x="745033" y="5576935"/>
                    <a:pt x="752749" y="5586264"/>
                  </a:cubicBezTo>
                  <a:cubicBezTo>
                    <a:pt x="760478" y="5595580"/>
                    <a:pt x="768378" y="5605617"/>
                    <a:pt x="776872" y="5614918"/>
                  </a:cubicBezTo>
                  <a:cubicBezTo>
                    <a:pt x="778019" y="5621544"/>
                    <a:pt x="764527" y="5604300"/>
                    <a:pt x="756571" y="5594221"/>
                  </a:cubicBezTo>
                  <a:cubicBezTo>
                    <a:pt x="758355" y="5601215"/>
                    <a:pt x="759884" y="5608307"/>
                    <a:pt x="761894" y="5615117"/>
                  </a:cubicBezTo>
                  <a:cubicBezTo>
                    <a:pt x="742357" y="5590426"/>
                    <a:pt x="723358" y="5565340"/>
                    <a:pt x="704232" y="5540452"/>
                  </a:cubicBezTo>
                  <a:close/>
                  <a:moveTo>
                    <a:pt x="2358720" y="5537606"/>
                  </a:moveTo>
                  <a:cubicBezTo>
                    <a:pt x="2378738" y="5548493"/>
                    <a:pt x="2384203" y="5562650"/>
                    <a:pt x="2399563" y="5574726"/>
                  </a:cubicBezTo>
                  <a:cubicBezTo>
                    <a:pt x="2411271" y="5591021"/>
                    <a:pt x="2365515" y="5558530"/>
                    <a:pt x="2381584" y="5578591"/>
                  </a:cubicBezTo>
                  <a:cubicBezTo>
                    <a:pt x="2355988" y="5553717"/>
                    <a:pt x="2371759" y="5557935"/>
                    <a:pt x="2358720" y="5537606"/>
                  </a:cubicBezTo>
                  <a:close/>
                  <a:moveTo>
                    <a:pt x="2021936" y="5509603"/>
                  </a:moveTo>
                  <a:cubicBezTo>
                    <a:pt x="2029383" y="5502355"/>
                    <a:pt x="2036645" y="5513836"/>
                    <a:pt x="2073666" y="5536969"/>
                  </a:cubicBezTo>
                  <a:cubicBezTo>
                    <a:pt x="2080801" y="5543382"/>
                    <a:pt x="2073171" y="5540451"/>
                    <a:pt x="2060996" y="5534052"/>
                  </a:cubicBezTo>
                  <a:cubicBezTo>
                    <a:pt x="2054908" y="5530853"/>
                    <a:pt x="2047688" y="5526804"/>
                    <a:pt x="2040638" y="5522642"/>
                  </a:cubicBezTo>
                  <a:cubicBezTo>
                    <a:pt x="2033786" y="5518196"/>
                    <a:pt x="2027188" y="5513511"/>
                    <a:pt x="2021936" y="5509603"/>
                  </a:cubicBezTo>
                  <a:close/>
                  <a:moveTo>
                    <a:pt x="2210539" y="5502660"/>
                  </a:moveTo>
                  <a:cubicBezTo>
                    <a:pt x="2220284" y="5506661"/>
                    <a:pt x="2242868" y="5522532"/>
                    <a:pt x="2252711" y="5526705"/>
                  </a:cubicBezTo>
                  <a:cubicBezTo>
                    <a:pt x="2259521" y="5540281"/>
                    <a:pt x="2218649" y="5515167"/>
                    <a:pt x="2206021" y="5503487"/>
                  </a:cubicBezTo>
                  <a:cubicBezTo>
                    <a:pt x="2205469" y="5501311"/>
                    <a:pt x="2207291" y="5501326"/>
                    <a:pt x="2210539" y="5502660"/>
                  </a:cubicBezTo>
                  <a:close/>
                  <a:moveTo>
                    <a:pt x="5943603" y="5497024"/>
                  </a:moveTo>
                  <a:cubicBezTo>
                    <a:pt x="5944107" y="5499181"/>
                    <a:pt x="5935973" y="5515153"/>
                    <a:pt x="5909557" y="5554609"/>
                  </a:cubicBezTo>
                  <a:cubicBezTo>
                    <a:pt x="5916495" y="5533543"/>
                    <a:pt x="5933427" y="5506928"/>
                    <a:pt x="5940575" y="5499113"/>
                  </a:cubicBezTo>
                  <a:cubicBezTo>
                    <a:pt x="5942305" y="5497120"/>
                    <a:pt x="5943435" y="5496305"/>
                    <a:pt x="5943603" y="5497024"/>
                  </a:cubicBezTo>
                  <a:close/>
                  <a:moveTo>
                    <a:pt x="2010086" y="5469057"/>
                  </a:moveTo>
                  <a:cubicBezTo>
                    <a:pt x="2018892" y="5471025"/>
                    <a:pt x="2028872" y="5475810"/>
                    <a:pt x="2039533" y="5482209"/>
                  </a:cubicBezTo>
                  <a:cubicBezTo>
                    <a:pt x="2050179" y="5488622"/>
                    <a:pt x="2061391" y="5496805"/>
                    <a:pt x="2073496" y="5504365"/>
                  </a:cubicBezTo>
                  <a:cubicBezTo>
                    <a:pt x="2097351" y="5519980"/>
                    <a:pt x="2121899" y="5537209"/>
                    <a:pt x="2142413" y="5546397"/>
                  </a:cubicBezTo>
                  <a:cubicBezTo>
                    <a:pt x="2143772" y="5552924"/>
                    <a:pt x="2152025" y="5559507"/>
                    <a:pt x="2161185" y="5564901"/>
                  </a:cubicBezTo>
                  <a:cubicBezTo>
                    <a:pt x="2154022" y="5563542"/>
                    <a:pt x="2124518" y="5545477"/>
                    <a:pt x="2092042" y="5525586"/>
                  </a:cubicBezTo>
                  <a:cubicBezTo>
                    <a:pt x="2083958" y="5520532"/>
                    <a:pt x="2075718" y="5515379"/>
                    <a:pt x="2067606" y="5510325"/>
                  </a:cubicBezTo>
                  <a:cubicBezTo>
                    <a:pt x="2063572" y="5507762"/>
                    <a:pt x="2059565" y="5505228"/>
                    <a:pt x="2055644" y="5502737"/>
                  </a:cubicBezTo>
                  <a:cubicBezTo>
                    <a:pt x="2051807" y="5500118"/>
                    <a:pt x="2048169" y="5497413"/>
                    <a:pt x="2044587" y="5494837"/>
                  </a:cubicBezTo>
                  <a:cubicBezTo>
                    <a:pt x="2030331" y="5484516"/>
                    <a:pt x="2017986" y="5475328"/>
                    <a:pt x="2010086" y="5469057"/>
                  </a:cubicBezTo>
                  <a:close/>
                  <a:moveTo>
                    <a:pt x="2095709" y="5454588"/>
                  </a:moveTo>
                  <a:cubicBezTo>
                    <a:pt x="2130550" y="5474281"/>
                    <a:pt x="2159756" y="5490010"/>
                    <a:pt x="2189826" y="5507564"/>
                  </a:cubicBezTo>
                  <a:cubicBezTo>
                    <a:pt x="2220929" y="5523590"/>
                    <a:pt x="2252896" y="5541428"/>
                    <a:pt x="2292734" y="5566175"/>
                  </a:cubicBezTo>
                  <a:cubicBezTo>
                    <a:pt x="2272277" y="5557794"/>
                    <a:pt x="2237464" y="5542008"/>
                    <a:pt x="2199821" y="5523123"/>
                  </a:cubicBezTo>
                  <a:cubicBezTo>
                    <a:pt x="2195135" y="5520716"/>
                    <a:pt x="2190406" y="5518281"/>
                    <a:pt x="2185649" y="5515832"/>
                  </a:cubicBezTo>
                  <a:cubicBezTo>
                    <a:pt x="2181077" y="5513086"/>
                    <a:pt x="2176475" y="5510325"/>
                    <a:pt x="2171874" y="5507550"/>
                  </a:cubicBezTo>
                  <a:cubicBezTo>
                    <a:pt x="2162686" y="5501944"/>
                    <a:pt x="2153555" y="5496182"/>
                    <a:pt x="2144650" y="5490321"/>
                  </a:cubicBezTo>
                  <a:cubicBezTo>
                    <a:pt x="2126826" y="5478613"/>
                    <a:pt x="2109979" y="5466509"/>
                    <a:pt x="2095709" y="5454588"/>
                  </a:cubicBezTo>
                  <a:close/>
                  <a:moveTo>
                    <a:pt x="1892053" y="5432374"/>
                  </a:moveTo>
                  <a:cubicBezTo>
                    <a:pt x="1896957" y="5433851"/>
                    <a:pt x="1902981" y="5437274"/>
                    <a:pt x="1910066" y="5442045"/>
                  </a:cubicBezTo>
                  <a:cubicBezTo>
                    <a:pt x="1917159" y="5446816"/>
                    <a:pt x="1925313" y="5452932"/>
                    <a:pt x="1934473" y="5459798"/>
                  </a:cubicBezTo>
                  <a:cubicBezTo>
                    <a:pt x="1943774" y="5466466"/>
                    <a:pt x="1954534" y="5473360"/>
                    <a:pt x="1966044" y="5480623"/>
                  </a:cubicBezTo>
                  <a:cubicBezTo>
                    <a:pt x="1967856" y="5485380"/>
                    <a:pt x="1959177" y="5478542"/>
                    <a:pt x="1954237" y="5475881"/>
                  </a:cubicBezTo>
                  <a:cubicBezTo>
                    <a:pt x="1946450" y="5470954"/>
                    <a:pt x="1952127" y="5480864"/>
                    <a:pt x="1953599" y="5486087"/>
                  </a:cubicBezTo>
                  <a:cubicBezTo>
                    <a:pt x="1932449" y="5465630"/>
                    <a:pt x="1909967" y="5442937"/>
                    <a:pt x="1890402" y="5434513"/>
                  </a:cubicBezTo>
                  <a:cubicBezTo>
                    <a:pt x="1892412" y="5439681"/>
                    <a:pt x="1900114" y="5444990"/>
                    <a:pt x="1905720" y="5450242"/>
                  </a:cubicBezTo>
                  <a:cubicBezTo>
                    <a:pt x="1906187" y="5455636"/>
                    <a:pt x="1890501" y="5441351"/>
                    <a:pt x="1880761" y="5434372"/>
                  </a:cubicBezTo>
                  <a:cubicBezTo>
                    <a:pt x="1883366" y="5431363"/>
                    <a:pt x="1887150" y="5430896"/>
                    <a:pt x="1892053" y="5432374"/>
                  </a:cubicBezTo>
                  <a:close/>
                  <a:moveTo>
                    <a:pt x="2120286" y="5432291"/>
                  </a:moveTo>
                  <a:cubicBezTo>
                    <a:pt x="2130635" y="5430167"/>
                    <a:pt x="2148289" y="5440332"/>
                    <a:pt x="2167500" y="5453371"/>
                  </a:cubicBezTo>
                  <a:cubicBezTo>
                    <a:pt x="2177113" y="5459897"/>
                    <a:pt x="2187122" y="5467132"/>
                    <a:pt x="2196820" y="5473899"/>
                  </a:cubicBezTo>
                  <a:cubicBezTo>
                    <a:pt x="2201704" y="5477226"/>
                    <a:pt x="2206347" y="5480666"/>
                    <a:pt x="2211090" y="5483412"/>
                  </a:cubicBezTo>
                  <a:cubicBezTo>
                    <a:pt x="2215847" y="5486145"/>
                    <a:pt x="2220434" y="5488622"/>
                    <a:pt x="2224723" y="5490689"/>
                  </a:cubicBezTo>
                  <a:cubicBezTo>
                    <a:pt x="2218735" y="5490094"/>
                    <a:pt x="2210991" y="5487716"/>
                    <a:pt x="2202822" y="5483341"/>
                  </a:cubicBezTo>
                  <a:cubicBezTo>
                    <a:pt x="2194668" y="5478938"/>
                    <a:pt x="2185635" y="5473205"/>
                    <a:pt x="2176263" y="5467033"/>
                  </a:cubicBezTo>
                  <a:cubicBezTo>
                    <a:pt x="2157548" y="5454701"/>
                    <a:pt x="2137501" y="5440714"/>
                    <a:pt x="2120286" y="5432291"/>
                  </a:cubicBezTo>
                  <a:close/>
                  <a:moveTo>
                    <a:pt x="640752" y="5403877"/>
                  </a:moveTo>
                  <a:cubicBezTo>
                    <a:pt x="653423" y="5414325"/>
                    <a:pt x="669817" y="5440700"/>
                    <a:pt x="688362" y="5469708"/>
                  </a:cubicBezTo>
                  <a:cubicBezTo>
                    <a:pt x="707489" y="5498277"/>
                    <a:pt x="728102" y="5529989"/>
                    <a:pt x="746492" y="5552499"/>
                  </a:cubicBezTo>
                  <a:cubicBezTo>
                    <a:pt x="739979" y="5549526"/>
                    <a:pt x="724081" y="5529267"/>
                    <a:pt x="706427" y="5505540"/>
                  </a:cubicBezTo>
                  <a:cubicBezTo>
                    <a:pt x="697650" y="5493648"/>
                    <a:pt x="688306" y="5480977"/>
                    <a:pt x="679543" y="5469128"/>
                  </a:cubicBezTo>
                  <a:cubicBezTo>
                    <a:pt x="671091" y="5457051"/>
                    <a:pt x="663333" y="5445711"/>
                    <a:pt x="656750" y="5437146"/>
                  </a:cubicBezTo>
                  <a:cubicBezTo>
                    <a:pt x="664055" y="5438647"/>
                    <a:pt x="659850" y="5429997"/>
                    <a:pt x="640752" y="5403877"/>
                  </a:cubicBezTo>
                  <a:close/>
                  <a:moveTo>
                    <a:pt x="698371" y="5400112"/>
                  </a:moveTo>
                  <a:cubicBezTo>
                    <a:pt x="705776" y="5412712"/>
                    <a:pt x="714369" y="5426854"/>
                    <a:pt x="723840" y="5440799"/>
                  </a:cubicBezTo>
                  <a:cubicBezTo>
                    <a:pt x="733637" y="5454517"/>
                    <a:pt x="743957" y="5468292"/>
                    <a:pt x="753853" y="5480878"/>
                  </a:cubicBezTo>
                  <a:cubicBezTo>
                    <a:pt x="773645" y="5506035"/>
                    <a:pt x="791724" y="5526365"/>
                    <a:pt x="800487" y="5531915"/>
                  </a:cubicBezTo>
                  <a:cubicBezTo>
                    <a:pt x="785650" y="5511047"/>
                    <a:pt x="762503" y="5477707"/>
                    <a:pt x="741749" y="5449888"/>
                  </a:cubicBezTo>
                  <a:cubicBezTo>
                    <a:pt x="736511" y="5442979"/>
                    <a:pt x="731499" y="5436354"/>
                    <a:pt x="726898" y="5430266"/>
                  </a:cubicBezTo>
                  <a:cubicBezTo>
                    <a:pt x="722410" y="5424108"/>
                    <a:pt x="718220" y="5418601"/>
                    <a:pt x="714454" y="5414028"/>
                  </a:cubicBezTo>
                  <a:cubicBezTo>
                    <a:pt x="706937" y="5404868"/>
                    <a:pt x="701160" y="5399446"/>
                    <a:pt x="698371" y="5400112"/>
                  </a:cubicBezTo>
                  <a:close/>
                  <a:moveTo>
                    <a:pt x="4411265" y="5393939"/>
                  </a:moveTo>
                  <a:cubicBezTo>
                    <a:pt x="4401043" y="5399814"/>
                    <a:pt x="4391303" y="5406369"/>
                    <a:pt x="4380629" y="5411480"/>
                  </a:cubicBezTo>
                  <a:cubicBezTo>
                    <a:pt x="4405971" y="5409781"/>
                    <a:pt x="4374967" y="5429827"/>
                    <a:pt x="4363599" y="5430181"/>
                  </a:cubicBezTo>
                  <a:cubicBezTo>
                    <a:pt x="4372459" y="5425679"/>
                    <a:pt x="4375191" y="5422607"/>
                    <a:pt x="4377643" y="5419578"/>
                  </a:cubicBezTo>
                  <a:cubicBezTo>
                    <a:pt x="4352187" y="5430790"/>
                    <a:pt x="4327681" y="5445344"/>
                    <a:pt x="4302879" y="5461299"/>
                  </a:cubicBezTo>
                  <a:cubicBezTo>
                    <a:pt x="4277467" y="5475767"/>
                    <a:pt x="4251955" y="5492062"/>
                    <a:pt x="4225595" y="5508852"/>
                  </a:cubicBezTo>
                  <a:cubicBezTo>
                    <a:pt x="4219083" y="5513227"/>
                    <a:pt x="4212243" y="5516936"/>
                    <a:pt x="4205363" y="5520660"/>
                  </a:cubicBezTo>
                  <a:cubicBezTo>
                    <a:pt x="4198469" y="5524397"/>
                    <a:pt x="4191531" y="5528163"/>
                    <a:pt x="4184567" y="5531943"/>
                  </a:cubicBezTo>
                  <a:cubicBezTo>
                    <a:pt x="4170565" y="5539446"/>
                    <a:pt x="4156295" y="5546893"/>
                    <a:pt x="4141699" y="5554084"/>
                  </a:cubicBezTo>
                  <a:cubicBezTo>
                    <a:pt x="4127243" y="5561716"/>
                    <a:pt x="4111871" y="5567251"/>
                    <a:pt x="4096283" y="5572800"/>
                  </a:cubicBezTo>
                  <a:cubicBezTo>
                    <a:pt x="4080681" y="5578308"/>
                    <a:pt x="4064727" y="5583362"/>
                    <a:pt x="4048389" y="5587793"/>
                  </a:cubicBezTo>
                  <a:cubicBezTo>
                    <a:pt x="4047809" y="5590751"/>
                    <a:pt x="4045231" y="5593880"/>
                    <a:pt x="4041141" y="5597150"/>
                  </a:cubicBezTo>
                  <a:cubicBezTo>
                    <a:pt x="4037021" y="5600336"/>
                    <a:pt x="4031499" y="5604059"/>
                    <a:pt x="4024703" y="5606919"/>
                  </a:cubicBezTo>
                  <a:cubicBezTo>
                    <a:pt x="4011211" y="5613006"/>
                    <a:pt x="3993543" y="5619278"/>
                    <a:pt x="3975735" y="5625635"/>
                  </a:cubicBezTo>
                  <a:cubicBezTo>
                    <a:pt x="3966815" y="5628877"/>
                    <a:pt x="3957883" y="5632119"/>
                    <a:pt x="3949375" y="5635219"/>
                  </a:cubicBezTo>
                  <a:cubicBezTo>
                    <a:pt x="3940851" y="5638291"/>
                    <a:pt x="3932909" y="5641958"/>
                    <a:pt x="3925647" y="5644407"/>
                  </a:cubicBezTo>
                  <a:cubicBezTo>
                    <a:pt x="3911249" y="5649829"/>
                    <a:pt x="3900673" y="5655393"/>
                    <a:pt x="3897969" y="5661112"/>
                  </a:cubicBezTo>
                  <a:cubicBezTo>
                    <a:pt x="3995327" y="5630859"/>
                    <a:pt x="4108033" y="5588713"/>
                    <a:pt x="4217793" y="5533174"/>
                  </a:cubicBezTo>
                  <a:cubicBezTo>
                    <a:pt x="4212173" y="5530004"/>
                    <a:pt x="4195737" y="5533953"/>
                    <a:pt x="4203551" y="5529465"/>
                  </a:cubicBezTo>
                  <a:cubicBezTo>
                    <a:pt x="4211507" y="5527526"/>
                    <a:pt x="4219237" y="5527143"/>
                    <a:pt x="4227023" y="5524907"/>
                  </a:cubicBezTo>
                  <a:cubicBezTo>
                    <a:pt x="4234839" y="5522797"/>
                    <a:pt x="4243079" y="5519824"/>
                    <a:pt x="4252493" y="5514161"/>
                  </a:cubicBezTo>
                  <a:cubicBezTo>
                    <a:pt x="4247099" y="5504535"/>
                    <a:pt x="4263167" y="5495602"/>
                    <a:pt x="4283199" y="5487121"/>
                  </a:cubicBezTo>
                  <a:cubicBezTo>
                    <a:pt x="4293195" y="5482803"/>
                    <a:pt x="4304335" y="5478910"/>
                    <a:pt x="4314005" y="5474465"/>
                  </a:cubicBezTo>
                  <a:cubicBezTo>
                    <a:pt x="4323547" y="5469722"/>
                    <a:pt x="4331915" y="5465107"/>
                    <a:pt x="4336883" y="5460634"/>
                  </a:cubicBezTo>
                  <a:cubicBezTo>
                    <a:pt x="4316115" y="5467075"/>
                    <a:pt x="4362407" y="5444353"/>
                    <a:pt x="4322767" y="5458283"/>
                  </a:cubicBezTo>
                  <a:cubicBezTo>
                    <a:pt x="4338243" y="5448090"/>
                    <a:pt x="4355033" y="5439284"/>
                    <a:pt x="4373155" y="5429955"/>
                  </a:cubicBezTo>
                  <a:cubicBezTo>
                    <a:pt x="4377683" y="5427619"/>
                    <a:pt x="4382285" y="5425255"/>
                    <a:pt x="4386985" y="5422834"/>
                  </a:cubicBezTo>
                  <a:cubicBezTo>
                    <a:pt x="4391687" y="5420427"/>
                    <a:pt x="4396471" y="5417992"/>
                    <a:pt x="4401115" y="5414962"/>
                  </a:cubicBezTo>
                  <a:cubicBezTo>
                    <a:pt x="4410499" y="5409172"/>
                    <a:pt x="4420199" y="5403000"/>
                    <a:pt x="4430165" y="5396219"/>
                  </a:cubicBezTo>
                  <a:close/>
                  <a:moveTo>
                    <a:pt x="6027895" y="5393515"/>
                  </a:moveTo>
                  <a:cubicBezTo>
                    <a:pt x="6025703" y="5401924"/>
                    <a:pt x="6021399" y="5412613"/>
                    <a:pt x="6015339" y="5425142"/>
                  </a:cubicBezTo>
                  <a:cubicBezTo>
                    <a:pt x="6013783" y="5428256"/>
                    <a:pt x="6012155" y="5431499"/>
                    <a:pt x="6010469" y="5434868"/>
                  </a:cubicBezTo>
                  <a:cubicBezTo>
                    <a:pt x="6008587" y="5438110"/>
                    <a:pt x="6006631" y="5441479"/>
                    <a:pt x="6004607" y="5444948"/>
                  </a:cubicBezTo>
                  <a:cubicBezTo>
                    <a:pt x="6000503" y="5451871"/>
                    <a:pt x="5995987" y="5459176"/>
                    <a:pt x="5991115" y="5466835"/>
                  </a:cubicBezTo>
                  <a:cubicBezTo>
                    <a:pt x="5981391" y="5482139"/>
                    <a:pt x="5970263" y="5498773"/>
                    <a:pt x="5958143" y="5516343"/>
                  </a:cubicBezTo>
                  <a:cubicBezTo>
                    <a:pt x="5952027" y="5525091"/>
                    <a:pt x="5945727" y="5534110"/>
                    <a:pt x="5939287" y="5543326"/>
                  </a:cubicBezTo>
                  <a:cubicBezTo>
                    <a:pt x="5932817" y="5552528"/>
                    <a:pt x="5926219" y="5561971"/>
                    <a:pt x="5918859" y="5571017"/>
                  </a:cubicBezTo>
                  <a:cubicBezTo>
                    <a:pt x="5926759" y="5558814"/>
                    <a:pt x="5933879" y="5545534"/>
                    <a:pt x="5941835" y="5532170"/>
                  </a:cubicBezTo>
                  <a:cubicBezTo>
                    <a:pt x="5949707" y="5518749"/>
                    <a:pt x="5958003" y="5504889"/>
                    <a:pt x="5966907" y="5490421"/>
                  </a:cubicBezTo>
                  <a:cubicBezTo>
                    <a:pt x="5984619" y="5461398"/>
                    <a:pt x="6005571" y="5430508"/>
                    <a:pt x="6027895" y="5393515"/>
                  </a:cubicBezTo>
                  <a:close/>
                  <a:moveTo>
                    <a:pt x="1973504" y="5373949"/>
                  </a:moveTo>
                  <a:cubicBezTo>
                    <a:pt x="1984476" y="5379584"/>
                    <a:pt x="1993650" y="5385827"/>
                    <a:pt x="2002823" y="5391376"/>
                  </a:cubicBezTo>
                  <a:cubicBezTo>
                    <a:pt x="2011983" y="5396968"/>
                    <a:pt x="2020449" y="5402716"/>
                    <a:pt x="2029000" y="5408591"/>
                  </a:cubicBezTo>
                  <a:cubicBezTo>
                    <a:pt x="2046073" y="5420356"/>
                    <a:pt x="2063459" y="5432644"/>
                    <a:pt x="2086860" y="5444975"/>
                  </a:cubicBezTo>
                  <a:cubicBezTo>
                    <a:pt x="2081325" y="5449392"/>
                    <a:pt x="2061236" y="5437755"/>
                    <a:pt x="2038245" y="5422111"/>
                  </a:cubicBezTo>
                  <a:cubicBezTo>
                    <a:pt x="2026749" y="5414282"/>
                    <a:pt x="2014546" y="5405462"/>
                    <a:pt x="2003092" y="5397152"/>
                  </a:cubicBezTo>
                  <a:cubicBezTo>
                    <a:pt x="2000247" y="5395057"/>
                    <a:pt x="1997430" y="5393004"/>
                    <a:pt x="1994697" y="5390994"/>
                  </a:cubicBezTo>
                  <a:cubicBezTo>
                    <a:pt x="1992064" y="5388857"/>
                    <a:pt x="1989516" y="5386775"/>
                    <a:pt x="1987052" y="5384779"/>
                  </a:cubicBezTo>
                  <a:cubicBezTo>
                    <a:pt x="1982097" y="5380801"/>
                    <a:pt x="1977510" y="5377134"/>
                    <a:pt x="1973504" y="5373949"/>
                  </a:cubicBezTo>
                  <a:close/>
                  <a:moveTo>
                    <a:pt x="1813982" y="5364931"/>
                  </a:moveTo>
                  <a:cubicBezTo>
                    <a:pt x="1819645" y="5373029"/>
                    <a:pt x="1828932" y="5381395"/>
                    <a:pt x="1838191" y="5389748"/>
                  </a:cubicBezTo>
                  <a:cubicBezTo>
                    <a:pt x="1847619" y="5397888"/>
                    <a:pt x="1857487" y="5405562"/>
                    <a:pt x="1863461" y="5413419"/>
                  </a:cubicBezTo>
                  <a:cubicBezTo>
                    <a:pt x="1864282" y="5418233"/>
                    <a:pt x="1857685" y="5410970"/>
                    <a:pt x="1856722" y="5408138"/>
                  </a:cubicBezTo>
                  <a:cubicBezTo>
                    <a:pt x="1844292" y="5397407"/>
                    <a:pt x="1841787" y="5398710"/>
                    <a:pt x="1839281" y="5400026"/>
                  </a:cubicBezTo>
                  <a:cubicBezTo>
                    <a:pt x="1836775" y="5401329"/>
                    <a:pt x="1834128" y="5402815"/>
                    <a:pt x="1822292" y="5391376"/>
                  </a:cubicBezTo>
                  <a:cubicBezTo>
                    <a:pt x="1819517" y="5382542"/>
                    <a:pt x="1816757" y="5373722"/>
                    <a:pt x="1813982" y="5364931"/>
                  </a:cubicBezTo>
                  <a:close/>
                  <a:moveTo>
                    <a:pt x="2025626" y="5357530"/>
                  </a:moveTo>
                  <a:cubicBezTo>
                    <a:pt x="2033617" y="5360610"/>
                    <a:pt x="2047012" y="5373694"/>
                    <a:pt x="2063671" y="5385798"/>
                  </a:cubicBezTo>
                  <a:cubicBezTo>
                    <a:pt x="2072859" y="5403452"/>
                    <a:pt x="2035017" y="5368300"/>
                    <a:pt x="2036419" y="5377290"/>
                  </a:cubicBezTo>
                  <a:cubicBezTo>
                    <a:pt x="2028830" y="5371019"/>
                    <a:pt x="2028108" y="5364577"/>
                    <a:pt x="2019515" y="5358192"/>
                  </a:cubicBezTo>
                  <a:cubicBezTo>
                    <a:pt x="2020899" y="5356589"/>
                    <a:pt x="2022962" y="5356504"/>
                    <a:pt x="2025626" y="5357530"/>
                  </a:cubicBezTo>
                  <a:close/>
                  <a:moveTo>
                    <a:pt x="6029241" y="5354200"/>
                  </a:moveTo>
                  <a:cubicBezTo>
                    <a:pt x="6023367" y="5370424"/>
                    <a:pt x="6019403" y="5384581"/>
                    <a:pt x="5999185" y="5415996"/>
                  </a:cubicBezTo>
                  <a:cubicBezTo>
                    <a:pt x="6004013" y="5401088"/>
                    <a:pt x="6010215" y="5375917"/>
                    <a:pt x="6029241" y="5354200"/>
                  </a:cubicBezTo>
                  <a:close/>
                  <a:moveTo>
                    <a:pt x="577512" y="5353266"/>
                  </a:moveTo>
                  <a:cubicBezTo>
                    <a:pt x="593156" y="5375946"/>
                    <a:pt x="608856" y="5398710"/>
                    <a:pt x="624514" y="5421433"/>
                  </a:cubicBezTo>
                  <a:cubicBezTo>
                    <a:pt x="625420" y="5426104"/>
                    <a:pt x="626340" y="5430833"/>
                    <a:pt x="627232" y="5435519"/>
                  </a:cubicBezTo>
                  <a:cubicBezTo>
                    <a:pt x="611489" y="5412740"/>
                    <a:pt x="595761" y="5389947"/>
                    <a:pt x="580103" y="5367282"/>
                  </a:cubicBezTo>
                  <a:cubicBezTo>
                    <a:pt x="579239" y="5362582"/>
                    <a:pt x="578361" y="5357910"/>
                    <a:pt x="577512" y="5353266"/>
                  </a:cubicBezTo>
                  <a:close/>
                  <a:moveTo>
                    <a:pt x="1851094" y="5351624"/>
                  </a:moveTo>
                  <a:cubicBezTo>
                    <a:pt x="1864757" y="5349954"/>
                    <a:pt x="1935844" y="5414580"/>
                    <a:pt x="1987562" y="5449563"/>
                  </a:cubicBezTo>
                  <a:cubicBezTo>
                    <a:pt x="1981985" y="5450384"/>
                    <a:pt x="1973660" y="5447567"/>
                    <a:pt x="1963453" y="5442329"/>
                  </a:cubicBezTo>
                  <a:cubicBezTo>
                    <a:pt x="1958271" y="5439809"/>
                    <a:pt x="1952863" y="5436368"/>
                    <a:pt x="1947200" y="5432362"/>
                  </a:cubicBezTo>
                  <a:cubicBezTo>
                    <a:pt x="1941495" y="5428412"/>
                    <a:pt x="1935436" y="5423981"/>
                    <a:pt x="1929136" y="5419224"/>
                  </a:cubicBezTo>
                  <a:cubicBezTo>
                    <a:pt x="1916536" y="5409739"/>
                    <a:pt x="1902959" y="5398994"/>
                    <a:pt x="1889227" y="5388277"/>
                  </a:cubicBezTo>
                  <a:cubicBezTo>
                    <a:pt x="1875495" y="5377532"/>
                    <a:pt x="1861380" y="5367069"/>
                    <a:pt x="1848978" y="5356678"/>
                  </a:cubicBezTo>
                  <a:cubicBezTo>
                    <a:pt x="1848362" y="5353454"/>
                    <a:pt x="1849142" y="5351862"/>
                    <a:pt x="1851094" y="5351624"/>
                  </a:cubicBezTo>
                  <a:close/>
                  <a:moveTo>
                    <a:pt x="6059481" y="5338250"/>
                  </a:moveTo>
                  <a:cubicBezTo>
                    <a:pt x="6065513" y="5337511"/>
                    <a:pt x="6051205" y="5365239"/>
                    <a:pt x="6033729" y="5384638"/>
                  </a:cubicBezTo>
                  <a:cubicBezTo>
                    <a:pt x="6023155" y="5382642"/>
                    <a:pt x="6061605" y="5345069"/>
                    <a:pt x="6046031" y="5349840"/>
                  </a:cubicBezTo>
                  <a:cubicBezTo>
                    <a:pt x="6053199" y="5341905"/>
                    <a:pt x="6057469" y="5338496"/>
                    <a:pt x="6059481" y="5338250"/>
                  </a:cubicBezTo>
                  <a:close/>
                  <a:moveTo>
                    <a:pt x="1769742" y="5335794"/>
                  </a:moveTo>
                  <a:cubicBezTo>
                    <a:pt x="1771340" y="5337456"/>
                    <a:pt x="1773124" y="5340085"/>
                    <a:pt x="1773577" y="5341530"/>
                  </a:cubicBezTo>
                  <a:cubicBezTo>
                    <a:pt x="1782977" y="5347985"/>
                    <a:pt x="1773973" y="5329793"/>
                    <a:pt x="1796214" y="5353379"/>
                  </a:cubicBezTo>
                  <a:cubicBezTo>
                    <a:pt x="1792647" y="5353761"/>
                    <a:pt x="1792944" y="5359269"/>
                    <a:pt x="1796313" y="5368881"/>
                  </a:cubicBezTo>
                  <a:cubicBezTo>
                    <a:pt x="1779820" y="5357428"/>
                    <a:pt x="1780004" y="5347135"/>
                    <a:pt x="1767022" y="5335867"/>
                  </a:cubicBezTo>
                  <a:cubicBezTo>
                    <a:pt x="1766732" y="5333439"/>
                    <a:pt x="1768144" y="5334132"/>
                    <a:pt x="1769742" y="5335794"/>
                  </a:cubicBezTo>
                  <a:close/>
                  <a:moveTo>
                    <a:pt x="1943845" y="5328604"/>
                  </a:moveTo>
                  <a:cubicBezTo>
                    <a:pt x="1941636" y="5316344"/>
                    <a:pt x="1985948" y="5370920"/>
                    <a:pt x="1987010" y="5358603"/>
                  </a:cubicBezTo>
                  <a:cubicBezTo>
                    <a:pt x="2013739" y="5388178"/>
                    <a:pt x="1959078" y="5341219"/>
                    <a:pt x="1960140" y="5348679"/>
                  </a:cubicBezTo>
                  <a:cubicBezTo>
                    <a:pt x="1954972" y="5345310"/>
                    <a:pt x="1953358" y="5341940"/>
                    <a:pt x="1951985" y="5338628"/>
                  </a:cubicBezTo>
                  <a:cubicBezTo>
                    <a:pt x="1951759" y="5335315"/>
                    <a:pt x="1947851" y="5331931"/>
                    <a:pt x="1943845" y="5328604"/>
                  </a:cubicBezTo>
                  <a:close/>
                  <a:moveTo>
                    <a:pt x="1767093" y="5320577"/>
                  </a:moveTo>
                  <a:cubicBezTo>
                    <a:pt x="1782241" y="5329552"/>
                    <a:pt x="1801679" y="5344318"/>
                    <a:pt x="1823268" y="5362057"/>
                  </a:cubicBezTo>
                  <a:cubicBezTo>
                    <a:pt x="1828634" y="5366531"/>
                    <a:pt x="1834169" y="5371161"/>
                    <a:pt x="1839832" y="5375889"/>
                  </a:cubicBezTo>
                  <a:cubicBezTo>
                    <a:pt x="1842635" y="5378281"/>
                    <a:pt x="1845481" y="5380702"/>
                    <a:pt x="1848355" y="5383137"/>
                  </a:cubicBezTo>
                  <a:cubicBezTo>
                    <a:pt x="1851342" y="5385459"/>
                    <a:pt x="1854358" y="5387795"/>
                    <a:pt x="1857387" y="5390145"/>
                  </a:cubicBezTo>
                  <a:cubicBezTo>
                    <a:pt x="1869477" y="5399630"/>
                    <a:pt x="1881936" y="5409399"/>
                    <a:pt x="1894451" y="5419210"/>
                  </a:cubicBezTo>
                  <a:cubicBezTo>
                    <a:pt x="1887669" y="5416463"/>
                    <a:pt x="1878227" y="5410673"/>
                    <a:pt x="1867326" y="5403170"/>
                  </a:cubicBezTo>
                  <a:cubicBezTo>
                    <a:pt x="1856439" y="5395652"/>
                    <a:pt x="1843895" y="5386634"/>
                    <a:pt x="1832117" y="5376144"/>
                  </a:cubicBezTo>
                  <a:cubicBezTo>
                    <a:pt x="1808092" y="5355672"/>
                    <a:pt x="1783275" y="5333503"/>
                    <a:pt x="1767093" y="5320577"/>
                  </a:cubicBezTo>
                  <a:close/>
                  <a:moveTo>
                    <a:pt x="6013513" y="5319770"/>
                  </a:moveTo>
                  <a:cubicBezTo>
                    <a:pt x="6001891" y="5341430"/>
                    <a:pt x="5990749" y="5344063"/>
                    <a:pt x="5979167" y="5361675"/>
                  </a:cubicBezTo>
                  <a:cubicBezTo>
                    <a:pt x="5992773" y="5354214"/>
                    <a:pt x="5994671" y="5358164"/>
                    <a:pt x="5990167" y="5368385"/>
                  </a:cubicBezTo>
                  <a:cubicBezTo>
                    <a:pt x="5987931" y="5373496"/>
                    <a:pt x="5984095" y="5380164"/>
                    <a:pt x="5979339" y="5387738"/>
                  </a:cubicBezTo>
                  <a:cubicBezTo>
                    <a:pt x="5974567" y="5395284"/>
                    <a:pt x="5969059" y="5403877"/>
                    <a:pt x="5962659" y="5412202"/>
                  </a:cubicBezTo>
                  <a:cubicBezTo>
                    <a:pt x="5937659" y="5445938"/>
                    <a:pt x="5908707" y="5483313"/>
                    <a:pt x="5921535" y="5484247"/>
                  </a:cubicBezTo>
                  <a:cubicBezTo>
                    <a:pt x="5951747" y="5440842"/>
                    <a:pt x="5977711" y="5405138"/>
                    <a:pt x="5992999" y="5376328"/>
                  </a:cubicBezTo>
                  <a:cubicBezTo>
                    <a:pt x="6008911" y="5347999"/>
                    <a:pt x="6016867" y="5328632"/>
                    <a:pt x="6013513" y="5319770"/>
                  </a:cubicBezTo>
                  <a:close/>
                  <a:moveTo>
                    <a:pt x="1728911" y="5301394"/>
                  </a:moveTo>
                  <a:cubicBezTo>
                    <a:pt x="1737958" y="5308458"/>
                    <a:pt x="1741809" y="5315084"/>
                    <a:pt x="1745886" y="5321525"/>
                  </a:cubicBezTo>
                  <a:cubicBezTo>
                    <a:pt x="1750133" y="5327811"/>
                    <a:pt x="1754380" y="5334111"/>
                    <a:pt x="1763809" y="5340807"/>
                  </a:cubicBezTo>
                  <a:cubicBezTo>
                    <a:pt x="1766598" y="5351567"/>
                    <a:pt x="1736500" y="5319402"/>
                    <a:pt x="1726887" y="5311516"/>
                  </a:cubicBezTo>
                  <a:cubicBezTo>
                    <a:pt x="1722909" y="5301210"/>
                    <a:pt x="1730370" y="5307934"/>
                    <a:pt x="1728911" y="5301394"/>
                  </a:cubicBezTo>
                  <a:close/>
                  <a:moveTo>
                    <a:pt x="1938423" y="5283910"/>
                  </a:moveTo>
                  <a:cubicBezTo>
                    <a:pt x="1948588" y="5285878"/>
                    <a:pt x="1966553" y="5299624"/>
                    <a:pt x="1985184" y="5314702"/>
                  </a:cubicBezTo>
                  <a:cubicBezTo>
                    <a:pt x="2003942" y="5329623"/>
                    <a:pt x="2022955" y="5346414"/>
                    <a:pt x="2036504" y="5352515"/>
                  </a:cubicBezTo>
                  <a:cubicBezTo>
                    <a:pt x="2030954" y="5358023"/>
                    <a:pt x="2016839" y="5347943"/>
                    <a:pt x="1998973" y="5332879"/>
                  </a:cubicBezTo>
                  <a:cubicBezTo>
                    <a:pt x="1981078" y="5317859"/>
                    <a:pt x="1959291" y="5298152"/>
                    <a:pt x="1938423" y="5283910"/>
                  </a:cubicBezTo>
                  <a:close/>
                  <a:moveTo>
                    <a:pt x="1929178" y="5283627"/>
                  </a:moveTo>
                  <a:cubicBezTo>
                    <a:pt x="1934473" y="5287364"/>
                    <a:pt x="1940093" y="5291725"/>
                    <a:pt x="1945275" y="5296227"/>
                  </a:cubicBezTo>
                  <a:cubicBezTo>
                    <a:pt x="1950442" y="5300743"/>
                    <a:pt x="1955227" y="5305372"/>
                    <a:pt x="1959262" y="5309138"/>
                  </a:cubicBezTo>
                  <a:cubicBezTo>
                    <a:pt x="1967331" y="5316670"/>
                    <a:pt x="1972442" y="5320733"/>
                    <a:pt x="1971848" y="5313541"/>
                  </a:cubicBezTo>
                  <a:cubicBezTo>
                    <a:pt x="1979322" y="5320039"/>
                    <a:pt x="1977015" y="5321242"/>
                    <a:pt x="1973490" y="5318496"/>
                  </a:cubicBezTo>
                  <a:cubicBezTo>
                    <a:pt x="1979960" y="5331804"/>
                    <a:pt x="2007212" y="5344927"/>
                    <a:pt x="2014970" y="5358320"/>
                  </a:cubicBezTo>
                  <a:cubicBezTo>
                    <a:pt x="2008727" y="5355771"/>
                    <a:pt x="1988426" y="5342577"/>
                    <a:pt x="1968988" y="5327302"/>
                  </a:cubicBezTo>
                  <a:cubicBezTo>
                    <a:pt x="1959276" y="5319671"/>
                    <a:pt x="1949791" y="5311517"/>
                    <a:pt x="1942471" y="5303928"/>
                  </a:cubicBezTo>
                  <a:cubicBezTo>
                    <a:pt x="1935096" y="5296397"/>
                    <a:pt x="1929985" y="5289318"/>
                    <a:pt x="1929178" y="5283627"/>
                  </a:cubicBezTo>
                  <a:close/>
                  <a:moveTo>
                    <a:pt x="6082501" y="5251880"/>
                  </a:moveTo>
                  <a:cubicBezTo>
                    <a:pt x="6082969" y="5254506"/>
                    <a:pt x="6081575" y="5260218"/>
                    <a:pt x="6078749" y="5267898"/>
                  </a:cubicBezTo>
                  <a:cubicBezTo>
                    <a:pt x="6075861" y="5275529"/>
                    <a:pt x="6071811" y="5285326"/>
                    <a:pt x="6066277" y="5295604"/>
                  </a:cubicBezTo>
                  <a:cubicBezTo>
                    <a:pt x="6060615" y="5305797"/>
                    <a:pt x="6053931" y="5316797"/>
                    <a:pt x="6046725" y="5327472"/>
                  </a:cubicBezTo>
                  <a:cubicBezTo>
                    <a:pt x="6040949" y="5324499"/>
                    <a:pt x="6048325" y="5309902"/>
                    <a:pt x="6057145" y="5294316"/>
                  </a:cubicBezTo>
                  <a:cubicBezTo>
                    <a:pt x="6065907" y="5278700"/>
                    <a:pt x="6075083" y="5261358"/>
                    <a:pt x="6075083" y="5254378"/>
                  </a:cubicBezTo>
                  <a:cubicBezTo>
                    <a:pt x="6079705" y="5249713"/>
                    <a:pt x="6082033" y="5249253"/>
                    <a:pt x="6082501" y="5251880"/>
                  </a:cubicBezTo>
                  <a:close/>
                  <a:moveTo>
                    <a:pt x="1681315" y="5244086"/>
                  </a:moveTo>
                  <a:cubicBezTo>
                    <a:pt x="1691593" y="5239442"/>
                    <a:pt x="1728756" y="5288709"/>
                    <a:pt x="1758995" y="5309818"/>
                  </a:cubicBezTo>
                  <a:cubicBezTo>
                    <a:pt x="1761232" y="5317179"/>
                    <a:pt x="1752851" y="5312550"/>
                    <a:pt x="1747103" y="5309067"/>
                  </a:cubicBezTo>
                  <a:cubicBezTo>
                    <a:pt x="1741256" y="5305698"/>
                    <a:pt x="1737349" y="5304197"/>
                    <a:pt x="1747528" y="5319091"/>
                  </a:cubicBezTo>
                  <a:cubicBezTo>
                    <a:pt x="1757622" y="5336461"/>
                    <a:pt x="1714145" y="5265336"/>
                    <a:pt x="1681315" y="5244086"/>
                  </a:cubicBezTo>
                  <a:close/>
                  <a:moveTo>
                    <a:pt x="4517779" y="5201868"/>
                  </a:moveTo>
                  <a:cubicBezTo>
                    <a:pt x="4521867" y="5202012"/>
                    <a:pt x="4516609" y="5207560"/>
                    <a:pt x="4509559" y="5214270"/>
                  </a:cubicBezTo>
                  <a:cubicBezTo>
                    <a:pt x="4500043" y="5223006"/>
                    <a:pt x="4486751" y="5232704"/>
                    <a:pt x="4489243" y="5235591"/>
                  </a:cubicBezTo>
                  <a:cubicBezTo>
                    <a:pt x="4480267" y="5239937"/>
                    <a:pt x="4471801" y="5242614"/>
                    <a:pt x="4464199" y="5241623"/>
                  </a:cubicBezTo>
                  <a:cubicBezTo>
                    <a:pt x="4471319" y="5230480"/>
                    <a:pt x="4511399" y="5207702"/>
                    <a:pt x="4510295" y="5203681"/>
                  </a:cubicBezTo>
                  <a:cubicBezTo>
                    <a:pt x="4514015" y="5202372"/>
                    <a:pt x="4516415" y="5201819"/>
                    <a:pt x="4517779" y="5201868"/>
                  </a:cubicBezTo>
                  <a:close/>
                  <a:moveTo>
                    <a:pt x="6129559" y="5196065"/>
                  </a:moveTo>
                  <a:cubicBezTo>
                    <a:pt x="6129319" y="5204333"/>
                    <a:pt x="6120823" y="5225497"/>
                    <a:pt x="6109851" y="5248376"/>
                  </a:cubicBezTo>
                  <a:cubicBezTo>
                    <a:pt x="6104373" y="5259815"/>
                    <a:pt x="6098271" y="5271678"/>
                    <a:pt x="6092311" y="5282537"/>
                  </a:cubicBezTo>
                  <a:cubicBezTo>
                    <a:pt x="6086365" y="5293438"/>
                    <a:pt x="6080575" y="5303334"/>
                    <a:pt x="6075181" y="5310483"/>
                  </a:cubicBezTo>
                  <a:cubicBezTo>
                    <a:pt x="6076471" y="5307071"/>
                    <a:pt x="6078011" y="5303390"/>
                    <a:pt x="6079767" y="5299455"/>
                  </a:cubicBezTo>
                  <a:cubicBezTo>
                    <a:pt x="6081383" y="5295434"/>
                    <a:pt x="6083195" y="5291173"/>
                    <a:pt x="6085175" y="5286713"/>
                  </a:cubicBezTo>
                  <a:cubicBezTo>
                    <a:pt x="6089139" y="5277794"/>
                    <a:pt x="6093755" y="5268110"/>
                    <a:pt x="6098683" y="5258045"/>
                  </a:cubicBezTo>
                  <a:cubicBezTo>
                    <a:pt x="6108663" y="5237998"/>
                    <a:pt x="6119535" y="5216196"/>
                    <a:pt x="6129559" y="5196065"/>
                  </a:cubicBezTo>
                  <a:close/>
                  <a:moveTo>
                    <a:pt x="1674807" y="5194223"/>
                  </a:moveTo>
                  <a:cubicBezTo>
                    <a:pt x="1679227" y="5196239"/>
                    <a:pt x="1684812" y="5200334"/>
                    <a:pt x="1691211" y="5205905"/>
                  </a:cubicBezTo>
                  <a:cubicBezTo>
                    <a:pt x="1704561" y="5216565"/>
                    <a:pt x="1721634" y="5232761"/>
                    <a:pt x="1739217" y="5250259"/>
                  </a:cubicBezTo>
                  <a:cubicBezTo>
                    <a:pt x="1747981" y="5259036"/>
                    <a:pt x="1756971" y="5268026"/>
                    <a:pt x="1765720" y="5276804"/>
                  </a:cubicBezTo>
                  <a:cubicBezTo>
                    <a:pt x="1770137" y="5281150"/>
                    <a:pt x="1774327" y="5285581"/>
                    <a:pt x="1778716" y="5289587"/>
                  </a:cubicBezTo>
                  <a:cubicBezTo>
                    <a:pt x="1783190" y="5293509"/>
                    <a:pt x="1787536" y="5297317"/>
                    <a:pt x="1791698" y="5300955"/>
                  </a:cubicBezTo>
                  <a:cubicBezTo>
                    <a:pt x="1808446" y="5315396"/>
                    <a:pt x="1822745" y="5326566"/>
                    <a:pt x="1831465" y="5329992"/>
                  </a:cubicBezTo>
                  <a:cubicBezTo>
                    <a:pt x="1824500" y="5335938"/>
                    <a:pt x="1804001" y="5319912"/>
                    <a:pt x="1783232" y="5301366"/>
                  </a:cubicBezTo>
                  <a:cubicBezTo>
                    <a:pt x="1772614" y="5292334"/>
                    <a:pt x="1763030" y="5281588"/>
                    <a:pt x="1754592" y="5273080"/>
                  </a:cubicBezTo>
                  <a:cubicBezTo>
                    <a:pt x="1746225" y="5264515"/>
                    <a:pt x="1739373" y="5257819"/>
                    <a:pt x="1735607" y="5255468"/>
                  </a:cubicBezTo>
                  <a:cubicBezTo>
                    <a:pt x="1759873" y="5289375"/>
                    <a:pt x="1712446" y="5244256"/>
                    <a:pt x="1729477" y="5249650"/>
                  </a:cubicBezTo>
                  <a:cubicBezTo>
                    <a:pt x="1717486" y="5241566"/>
                    <a:pt x="1709431" y="5234898"/>
                    <a:pt x="1700271" y="5226900"/>
                  </a:cubicBezTo>
                  <a:cubicBezTo>
                    <a:pt x="1695699" y="5222879"/>
                    <a:pt x="1690800" y="5218575"/>
                    <a:pt x="1685052" y="5213521"/>
                  </a:cubicBezTo>
                  <a:cubicBezTo>
                    <a:pt x="1679573" y="5208226"/>
                    <a:pt x="1673231" y="5202181"/>
                    <a:pt x="1665388" y="5195017"/>
                  </a:cubicBezTo>
                  <a:cubicBezTo>
                    <a:pt x="1667130" y="5192271"/>
                    <a:pt x="1670386" y="5192207"/>
                    <a:pt x="1674807" y="5194223"/>
                  </a:cubicBezTo>
                  <a:close/>
                  <a:moveTo>
                    <a:pt x="1757891" y="5176415"/>
                  </a:moveTo>
                  <a:cubicBezTo>
                    <a:pt x="1767645" y="5180789"/>
                    <a:pt x="1781916" y="5198656"/>
                    <a:pt x="1804355" y="5216437"/>
                  </a:cubicBezTo>
                  <a:cubicBezTo>
                    <a:pt x="1802344" y="5223700"/>
                    <a:pt x="1771156" y="5195867"/>
                    <a:pt x="1757891" y="5176415"/>
                  </a:cubicBezTo>
                  <a:close/>
                  <a:moveTo>
                    <a:pt x="4592463" y="5127105"/>
                  </a:moveTo>
                  <a:cubicBezTo>
                    <a:pt x="4592235" y="5131890"/>
                    <a:pt x="4589615" y="5136959"/>
                    <a:pt x="4585583" y="5142253"/>
                  </a:cubicBezTo>
                  <a:cubicBezTo>
                    <a:pt x="4581491" y="5147463"/>
                    <a:pt x="4576267" y="5153338"/>
                    <a:pt x="4569951" y="5158420"/>
                  </a:cubicBezTo>
                  <a:cubicBezTo>
                    <a:pt x="4557579" y="5168968"/>
                    <a:pt x="4543479" y="5180237"/>
                    <a:pt x="4535479" y="5192256"/>
                  </a:cubicBezTo>
                  <a:cubicBezTo>
                    <a:pt x="4534787" y="5185376"/>
                    <a:pt x="4538227" y="5176953"/>
                    <a:pt x="4547343" y="5166519"/>
                  </a:cubicBezTo>
                  <a:cubicBezTo>
                    <a:pt x="4551903" y="5161294"/>
                    <a:pt x="4557891" y="5155575"/>
                    <a:pt x="4565521" y="5149304"/>
                  </a:cubicBezTo>
                  <a:cubicBezTo>
                    <a:pt x="4573223" y="5143131"/>
                    <a:pt x="4581731" y="5135161"/>
                    <a:pt x="4592463" y="5127105"/>
                  </a:cubicBezTo>
                  <a:close/>
                  <a:moveTo>
                    <a:pt x="1683467" y="5125506"/>
                  </a:moveTo>
                  <a:cubicBezTo>
                    <a:pt x="1699337" y="5136450"/>
                    <a:pt x="1715830" y="5150805"/>
                    <a:pt x="1732621" y="5167029"/>
                  </a:cubicBezTo>
                  <a:cubicBezTo>
                    <a:pt x="1750161" y="5182559"/>
                    <a:pt x="1768410" y="5199619"/>
                    <a:pt x="1786432" y="5217074"/>
                  </a:cubicBezTo>
                  <a:cubicBezTo>
                    <a:pt x="1795450" y="5225795"/>
                    <a:pt x="1804511" y="5234530"/>
                    <a:pt x="1813458" y="5243194"/>
                  </a:cubicBezTo>
                  <a:cubicBezTo>
                    <a:pt x="1822434" y="5251816"/>
                    <a:pt x="1832159" y="5259489"/>
                    <a:pt x="1841305" y="5267276"/>
                  </a:cubicBezTo>
                  <a:cubicBezTo>
                    <a:pt x="1859808" y="5282636"/>
                    <a:pt x="1877788" y="5296652"/>
                    <a:pt x="1894720" y="5307695"/>
                  </a:cubicBezTo>
                  <a:cubicBezTo>
                    <a:pt x="1877717" y="5296609"/>
                    <a:pt x="1859454" y="5284519"/>
                    <a:pt x="1840569" y="5271537"/>
                  </a:cubicBezTo>
                  <a:cubicBezTo>
                    <a:pt x="1831154" y="5265025"/>
                    <a:pt x="1821485" y="5258385"/>
                    <a:pt x="1811929" y="5251363"/>
                  </a:cubicBezTo>
                  <a:cubicBezTo>
                    <a:pt x="1802727" y="5243987"/>
                    <a:pt x="1793468" y="5236413"/>
                    <a:pt x="1784237" y="5228641"/>
                  </a:cubicBezTo>
                  <a:cubicBezTo>
                    <a:pt x="1765777" y="5213097"/>
                    <a:pt x="1747443" y="5196802"/>
                    <a:pt x="1729945" y="5179940"/>
                  </a:cubicBezTo>
                  <a:cubicBezTo>
                    <a:pt x="1712999" y="5162598"/>
                    <a:pt x="1697638" y="5144024"/>
                    <a:pt x="1683467" y="5125506"/>
                  </a:cubicBezTo>
                  <a:close/>
                  <a:moveTo>
                    <a:pt x="508468" y="5117408"/>
                  </a:moveTo>
                  <a:cubicBezTo>
                    <a:pt x="509600" y="5127629"/>
                    <a:pt x="507151" y="5128139"/>
                    <a:pt x="504688" y="5128535"/>
                  </a:cubicBezTo>
                  <a:cubicBezTo>
                    <a:pt x="511922" y="5154613"/>
                    <a:pt x="533865" y="5168855"/>
                    <a:pt x="546678" y="5206145"/>
                  </a:cubicBezTo>
                  <a:cubicBezTo>
                    <a:pt x="538679" y="5192922"/>
                    <a:pt x="529010" y="5177590"/>
                    <a:pt x="522766" y="5166958"/>
                  </a:cubicBezTo>
                  <a:cubicBezTo>
                    <a:pt x="516268" y="5156467"/>
                    <a:pt x="511795" y="5151442"/>
                    <a:pt x="512318" y="5159936"/>
                  </a:cubicBezTo>
                  <a:cubicBezTo>
                    <a:pt x="521237" y="5176089"/>
                    <a:pt x="531714" y="5192667"/>
                    <a:pt x="541878" y="5208990"/>
                  </a:cubicBezTo>
                  <a:cubicBezTo>
                    <a:pt x="552043" y="5225299"/>
                    <a:pt x="562095" y="5241254"/>
                    <a:pt x="571410" y="5255426"/>
                  </a:cubicBezTo>
                  <a:cubicBezTo>
                    <a:pt x="590055" y="5283768"/>
                    <a:pt x="605784" y="5304976"/>
                    <a:pt x="613698" y="5307849"/>
                  </a:cubicBezTo>
                  <a:cubicBezTo>
                    <a:pt x="602613" y="5288086"/>
                    <a:pt x="599243" y="5293013"/>
                    <a:pt x="595123" y="5278275"/>
                  </a:cubicBezTo>
                  <a:cubicBezTo>
                    <a:pt x="603674" y="5290606"/>
                    <a:pt x="603887" y="5283245"/>
                    <a:pt x="611744" y="5293820"/>
                  </a:cubicBezTo>
                  <a:cubicBezTo>
                    <a:pt x="615085" y="5308855"/>
                    <a:pt x="641120" y="5352402"/>
                    <a:pt x="658689" y="5380943"/>
                  </a:cubicBezTo>
                  <a:cubicBezTo>
                    <a:pt x="676456" y="5409385"/>
                    <a:pt x="686366" y="5422338"/>
                    <a:pt x="659751" y="5375054"/>
                  </a:cubicBezTo>
                  <a:cubicBezTo>
                    <a:pt x="672549" y="5394690"/>
                    <a:pt x="672889" y="5388291"/>
                    <a:pt x="684965" y="5406298"/>
                  </a:cubicBezTo>
                  <a:cubicBezTo>
                    <a:pt x="686975" y="5415713"/>
                    <a:pt x="695257" y="5428143"/>
                    <a:pt x="695540" y="5436736"/>
                  </a:cubicBezTo>
                  <a:cubicBezTo>
                    <a:pt x="698541" y="5440332"/>
                    <a:pt x="701486" y="5444239"/>
                    <a:pt x="704360" y="5448302"/>
                  </a:cubicBezTo>
                  <a:cubicBezTo>
                    <a:pt x="707305" y="5452309"/>
                    <a:pt x="710320" y="5456358"/>
                    <a:pt x="713151" y="5460449"/>
                  </a:cubicBezTo>
                  <a:cubicBezTo>
                    <a:pt x="718843" y="5468604"/>
                    <a:pt x="724067" y="5476659"/>
                    <a:pt x="728498" y="5483299"/>
                  </a:cubicBezTo>
                  <a:cubicBezTo>
                    <a:pt x="737360" y="5496564"/>
                    <a:pt x="743037" y="5504082"/>
                    <a:pt x="742811" y="5495064"/>
                  </a:cubicBezTo>
                  <a:cubicBezTo>
                    <a:pt x="735053" y="5483455"/>
                    <a:pt x="723430" y="5470147"/>
                    <a:pt x="713888" y="5457731"/>
                  </a:cubicBezTo>
                  <a:cubicBezTo>
                    <a:pt x="704119" y="5445471"/>
                    <a:pt x="697579" y="5433310"/>
                    <a:pt x="698230" y="5425340"/>
                  </a:cubicBezTo>
                  <a:cubicBezTo>
                    <a:pt x="709456" y="5444622"/>
                    <a:pt x="720881" y="5459430"/>
                    <a:pt x="731174" y="5472242"/>
                  </a:cubicBezTo>
                  <a:cubicBezTo>
                    <a:pt x="741480" y="5485040"/>
                    <a:pt x="750909" y="5495701"/>
                    <a:pt x="759615" y="5505738"/>
                  </a:cubicBezTo>
                  <a:cubicBezTo>
                    <a:pt x="777043" y="5525827"/>
                    <a:pt x="791568" y="5543410"/>
                    <a:pt x="804904" y="5570988"/>
                  </a:cubicBezTo>
                  <a:cubicBezTo>
                    <a:pt x="803177" y="5561687"/>
                    <a:pt x="809378" y="5568383"/>
                    <a:pt x="819542" y="5579666"/>
                  </a:cubicBezTo>
                  <a:cubicBezTo>
                    <a:pt x="829566" y="5591063"/>
                    <a:pt x="842746" y="5607684"/>
                    <a:pt x="853166" y="5619646"/>
                  </a:cubicBezTo>
                  <a:cubicBezTo>
                    <a:pt x="850207" y="5609949"/>
                    <a:pt x="852528" y="5608986"/>
                    <a:pt x="854921" y="5608179"/>
                  </a:cubicBezTo>
                  <a:cubicBezTo>
                    <a:pt x="841401" y="5592988"/>
                    <a:pt x="829155" y="5579936"/>
                    <a:pt x="817376" y="5567293"/>
                  </a:cubicBezTo>
                  <a:cubicBezTo>
                    <a:pt x="806107" y="5554283"/>
                    <a:pt x="795235" y="5541725"/>
                    <a:pt x="783951" y="5527951"/>
                  </a:cubicBezTo>
                  <a:cubicBezTo>
                    <a:pt x="772682" y="5514176"/>
                    <a:pt x="761003" y="5499169"/>
                    <a:pt x="748148" y="5481246"/>
                  </a:cubicBezTo>
                  <a:cubicBezTo>
                    <a:pt x="735463" y="5463210"/>
                    <a:pt x="720782" y="5442824"/>
                    <a:pt x="706229" y="5416435"/>
                  </a:cubicBezTo>
                  <a:cubicBezTo>
                    <a:pt x="702619" y="5421942"/>
                    <a:pt x="685545" y="5395850"/>
                    <a:pt x="664281" y="5362892"/>
                  </a:cubicBezTo>
                  <a:cubicBezTo>
                    <a:pt x="653649" y="5346414"/>
                    <a:pt x="641969" y="5328222"/>
                    <a:pt x="630361" y="5311389"/>
                  </a:cubicBezTo>
                  <a:cubicBezTo>
                    <a:pt x="619035" y="5294386"/>
                    <a:pt x="608417" y="5278332"/>
                    <a:pt x="598380" y="5267020"/>
                  </a:cubicBezTo>
                  <a:cubicBezTo>
                    <a:pt x="593679" y="5251632"/>
                    <a:pt x="620012" y="5288185"/>
                    <a:pt x="601607" y="5255765"/>
                  </a:cubicBezTo>
                  <a:cubicBezTo>
                    <a:pt x="591966" y="5249692"/>
                    <a:pt x="579381" y="5239654"/>
                    <a:pt x="600319" y="5281107"/>
                  </a:cubicBezTo>
                  <a:cubicBezTo>
                    <a:pt x="583925" y="5255072"/>
                    <a:pt x="564728" y="5222100"/>
                    <a:pt x="558074" y="5218914"/>
                  </a:cubicBezTo>
                  <a:cubicBezTo>
                    <a:pt x="555979" y="5209089"/>
                    <a:pt x="556474" y="5200737"/>
                    <a:pt x="549155" y="5187995"/>
                  </a:cubicBezTo>
                  <a:cubicBezTo>
                    <a:pt x="537221" y="5177448"/>
                    <a:pt x="525215" y="5148199"/>
                    <a:pt x="508468" y="5117408"/>
                  </a:cubicBezTo>
                  <a:close/>
                  <a:moveTo>
                    <a:pt x="1695571" y="5117125"/>
                  </a:moveTo>
                  <a:cubicBezTo>
                    <a:pt x="1693773" y="5109707"/>
                    <a:pt x="1708086" y="5120381"/>
                    <a:pt x="1722144" y="5134878"/>
                  </a:cubicBezTo>
                  <a:cubicBezTo>
                    <a:pt x="1729181" y="5142127"/>
                    <a:pt x="1736160" y="5150352"/>
                    <a:pt x="1741101" y="5157799"/>
                  </a:cubicBezTo>
                  <a:cubicBezTo>
                    <a:pt x="1746127" y="5165160"/>
                    <a:pt x="1749496" y="5171375"/>
                    <a:pt x="1748378" y="5175439"/>
                  </a:cubicBezTo>
                  <a:cubicBezTo>
                    <a:pt x="1738298" y="5164098"/>
                    <a:pt x="1730285" y="5151767"/>
                    <a:pt x="1721791" y="5141532"/>
                  </a:cubicBezTo>
                  <a:cubicBezTo>
                    <a:pt x="1713367" y="5131226"/>
                    <a:pt x="1704929" y="5122604"/>
                    <a:pt x="1695571" y="5117125"/>
                  </a:cubicBezTo>
                  <a:close/>
                  <a:moveTo>
                    <a:pt x="1538597" y="5108984"/>
                  </a:moveTo>
                  <a:cubicBezTo>
                    <a:pt x="1546299" y="5123127"/>
                    <a:pt x="1553207" y="5130928"/>
                    <a:pt x="1560371" y="5137794"/>
                  </a:cubicBezTo>
                  <a:cubicBezTo>
                    <a:pt x="1567577" y="5144632"/>
                    <a:pt x="1574726" y="5150776"/>
                    <a:pt x="1584225" y="5160686"/>
                  </a:cubicBezTo>
                  <a:cubicBezTo>
                    <a:pt x="1584551" y="5165924"/>
                    <a:pt x="1587581" y="5171658"/>
                    <a:pt x="1592451" y="5177646"/>
                  </a:cubicBezTo>
                  <a:cubicBezTo>
                    <a:pt x="1593456" y="5178411"/>
                    <a:pt x="1579341" y="5165995"/>
                    <a:pt x="1565708" y="5150620"/>
                  </a:cubicBezTo>
                  <a:cubicBezTo>
                    <a:pt x="1552400" y="5134991"/>
                    <a:pt x="1538767" y="5117082"/>
                    <a:pt x="1538597" y="5108984"/>
                  </a:cubicBezTo>
                  <a:close/>
                  <a:moveTo>
                    <a:pt x="1716071" y="5104851"/>
                  </a:moveTo>
                  <a:cubicBezTo>
                    <a:pt x="1726080" y="5110910"/>
                    <a:pt x="1736571" y="5117819"/>
                    <a:pt x="1746905" y="5124416"/>
                  </a:cubicBezTo>
                  <a:cubicBezTo>
                    <a:pt x="1746622" y="5127573"/>
                    <a:pt x="1742262" y="5123751"/>
                    <a:pt x="1743281" y="5129074"/>
                  </a:cubicBezTo>
                  <a:cubicBezTo>
                    <a:pt x="1749156" y="5134637"/>
                    <a:pt x="1755485" y="5140626"/>
                    <a:pt x="1762124" y="5146926"/>
                  </a:cubicBezTo>
                  <a:cubicBezTo>
                    <a:pt x="1768976" y="5153028"/>
                    <a:pt x="1776168" y="5159427"/>
                    <a:pt x="1783586" y="5166010"/>
                  </a:cubicBezTo>
                  <a:cubicBezTo>
                    <a:pt x="1798154" y="5179346"/>
                    <a:pt x="1813557" y="5193446"/>
                    <a:pt x="1828818" y="5207405"/>
                  </a:cubicBezTo>
                  <a:cubicBezTo>
                    <a:pt x="1843613" y="5221775"/>
                    <a:pt x="1859809" y="5234389"/>
                    <a:pt x="1874320" y="5246451"/>
                  </a:cubicBezTo>
                  <a:cubicBezTo>
                    <a:pt x="1888930" y="5258413"/>
                    <a:pt x="1902393" y="5269272"/>
                    <a:pt x="1913832" y="5278035"/>
                  </a:cubicBezTo>
                  <a:cubicBezTo>
                    <a:pt x="1903016" y="5272514"/>
                    <a:pt x="1888746" y="5263213"/>
                    <a:pt x="1872380" y="5251420"/>
                  </a:cubicBezTo>
                  <a:cubicBezTo>
                    <a:pt x="1856057" y="5239599"/>
                    <a:pt x="1837228" y="5225668"/>
                    <a:pt x="1819418" y="5208892"/>
                  </a:cubicBezTo>
                  <a:cubicBezTo>
                    <a:pt x="1801226" y="5192498"/>
                    <a:pt x="1782397" y="5174886"/>
                    <a:pt x="1764304" y="5157445"/>
                  </a:cubicBezTo>
                  <a:cubicBezTo>
                    <a:pt x="1755031" y="5148936"/>
                    <a:pt x="1747004" y="5139493"/>
                    <a:pt x="1738921" y="5130673"/>
                  </a:cubicBezTo>
                  <a:cubicBezTo>
                    <a:pt x="1730894" y="5121769"/>
                    <a:pt x="1723235" y="5113105"/>
                    <a:pt x="1716071" y="5104851"/>
                  </a:cubicBezTo>
                  <a:close/>
                  <a:moveTo>
                    <a:pt x="1582399" y="5097262"/>
                  </a:moveTo>
                  <a:cubicBezTo>
                    <a:pt x="1586490" y="5101297"/>
                    <a:pt x="1591587" y="5107201"/>
                    <a:pt x="1597037" y="5113727"/>
                  </a:cubicBezTo>
                  <a:cubicBezTo>
                    <a:pt x="1599741" y="5117011"/>
                    <a:pt x="1602545" y="5120423"/>
                    <a:pt x="1605362" y="5123849"/>
                  </a:cubicBezTo>
                  <a:cubicBezTo>
                    <a:pt x="1608193" y="5127247"/>
                    <a:pt x="1611294" y="5130447"/>
                    <a:pt x="1614153" y="5133604"/>
                  </a:cubicBezTo>
                  <a:cubicBezTo>
                    <a:pt x="1625734" y="5146133"/>
                    <a:pt x="1635828" y="5156297"/>
                    <a:pt x="1638645" y="5154457"/>
                  </a:cubicBezTo>
                  <a:cubicBezTo>
                    <a:pt x="1657743" y="5179558"/>
                    <a:pt x="1638688" y="5170582"/>
                    <a:pt x="1638277" y="5175098"/>
                  </a:cubicBezTo>
                  <a:cubicBezTo>
                    <a:pt x="1627588" y="5161181"/>
                    <a:pt x="1632091" y="5158973"/>
                    <a:pt x="1641944" y="5170483"/>
                  </a:cubicBezTo>
                  <a:cubicBezTo>
                    <a:pt x="1639155" y="5162300"/>
                    <a:pt x="1625465" y="5151385"/>
                    <a:pt x="1611619" y="5138913"/>
                  </a:cubicBezTo>
                  <a:cubicBezTo>
                    <a:pt x="1608165" y="5135798"/>
                    <a:pt x="1604682" y="5132598"/>
                    <a:pt x="1601398" y="5129300"/>
                  </a:cubicBezTo>
                  <a:cubicBezTo>
                    <a:pt x="1598283" y="5125859"/>
                    <a:pt x="1595339" y="5122349"/>
                    <a:pt x="1592719" y="5118810"/>
                  </a:cubicBezTo>
                  <a:cubicBezTo>
                    <a:pt x="1587496" y="5111717"/>
                    <a:pt x="1583602" y="5104454"/>
                    <a:pt x="1582399" y="5097262"/>
                  </a:cubicBezTo>
                  <a:close/>
                  <a:moveTo>
                    <a:pt x="1627434" y="5095875"/>
                  </a:moveTo>
                  <a:cubicBezTo>
                    <a:pt x="1628651" y="5105431"/>
                    <a:pt x="1635546" y="5115695"/>
                    <a:pt x="1642185" y="5123085"/>
                  </a:cubicBezTo>
                  <a:cubicBezTo>
                    <a:pt x="1648868" y="5130447"/>
                    <a:pt x="1655493" y="5134750"/>
                    <a:pt x="1657178" y="5131735"/>
                  </a:cubicBezTo>
                  <a:cubicBezTo>
                    <a:pt x="1653341" y="5125987"/>
                    <a:pt x="1649108" y="5120196"/>
                    <a:pt x="1644181" y="5114293"/>
                  </a:cubicBezTo>
                  <a:cubicBezTo>
                    <a:pt x="1639283" y="5108375"/>
                    <a:pt x="1633507" y="5102486"/>
                    <a:pt x="1627434" y="5095875"/>
                  </a:cubicBezTo>
                  <a:close/>
                  <a:moveTo>
                    <a:pt x="1623204" y="5039635"/>
                  </a:moveTo>
                  <a:cubicBezTo>
                    <a:pt x="1631415" y="5044584"/>
                    <a:pt x="1650378" y="5068881"/>
                    <a:pt x="1656568" y="5080571"/>
                  </a:cubicBezTo>
                  <a:cubicBezTo>
                    <a:pt x="1653242" y="5080727"/>
                    <a:pt x="1640047" y="5065338"/>
                    <a:pt x="1619448" y="5042319"/>
                  </a:cubicBezTo>
                  <a:cubicBezTo>
                    <a:pt x="1618924" y="5038486"/>
                    <a:pt x="1620467" y="5037986"/>
                    <a:pt x="1623204" y="5039635"/>
                  </a:cubicBezTo>
                  <a:close/>
                  <a:moveTo>
                    <a:pt x="1481374" y="5031814"/>
                  </a:moveTo>
                  <a:cubicBezTo>
                    <a:pt x="1484375" y="5030228"/>
                    <a:pt x="1493535" y="5041553"/>
                    <a:pt x="1503997" y="5055328"/>
                  </a:cubicBezTo>
                  <a:cubicBezTo>
                    <a:pt x="1515153" y="5068636"/>
                    <a:pt x="1527611" y="5084393"/>
                    <a:pt x="1535921" y="5092548"/>
                  </a:cubicBezTo>
                  <a:cubicBezTo>
                    <a:pt x="1530145" y="5095846"/>
                    <a:pt x="1496409" y="5049637"/>
                    <a:pt x="1481374" y="5031814"/>
                  </a:cubicBezTo>
                  <a:close/>
                  <a:moveTo>
                    <a:pt x="4812691" y="5023121"/>
                  </a:moveTo>
                  <a:cubicBezTo>
                    <a:pt x="4799623" y="5038185"/>
                    <a:pt x="4786939" y="5052780"/>
                    <a:pt x="4774595" y="5067023"/>
                  </a:cubicBezTo>
                  <a:cubicBezTo>
                    <a:pt x="4768351" y="5074115"/>
                    <a:pt x="4762475" y="5081491"/>
                    <a:pt x="4756147" y="5088187"/>
                  </a:cubicBezTo>
                  <a:cubicBezTo>
                    <a:pt x="4749747" y="5094813"/>
                    <a:pt x="4743419" y="5101354"/>
                    <a:pt x="4737163" y="5107838"/>
                  </a:cubicBezTo>
                  <a:cubicBezTo>
                    <a:pt x="4724661" y="5120848"/>
                    <a:pt x="4712443" y="5133745"/>
                    <a:pt x="4700467" y="5146586"/>
                  </a:cubicBezTo>
                  <a:cubicBezTo>
                    <a:pt x="4697451" y="5149771"/>
                    <a:pt x="4694521" y="5153055"/>
                    <a:pt x="4691477" y="5156156"/>
                  </a:cubicBezTo>
                  <a:lnTo>
                    <a:pt x="4682119" y="5165103"/>
                  </a:lnTo>
                  <a:cubicBezTo>
                    <a:pt x="4675919" y="5171106"/>
                    <a:pt x="4669759" y="5177080"/>
                    <a:pt x="4663631" y="5183026"/>
                  </a:cubicBezTo>
                  <a:cubicBezTo>
                    <a:pt x="4651399" y="5195003"/>
                    <a:pt x="4639365" y="5207065"/>
                    <a:pt x="4627431" y="5219311"/>
                  </a:cubicBezTo>
                  <a:cubicBezTo>
                    <a:pt x="4624499" y="5222454"/>
                    <a:pt x="4621443" y="5225413"/>
                    <a:pt x="4618271" y="5228187"/>
                  </a:cubicBezTo>
                  <a:lnTo>
                    <a:pt x="4608927" y="5236809"/>
                  </a:lnTo>
                  <a:lnTo>
                    <a:pt x="4590323" y="5254321"/>
                  </a:lnTo>
                  <a:cubicBezTo>
                    <a:pt x="4577951" y="5266143"/>
                    <a:pt x="4565619" y="5278261"/>
                    <a:pt x="4553261" y="5290790"/>
                  </a:cubicBezTo>
                  <a:cubicBezTo>
                    <a:pt x="4540477" y="5302626"/>
                    <a:pt x="4527411" y="5314419"/>
                    <a:pt x="4514343" y="5326990"/>
                  </a:cubicBezTo>
                  <a:cubicBezTo>
                    <a:pt x="4530639" y="5318340"/>
                    <a:pt x="4543591" y="5309902"/>
                    <a:pt x="4555087" y="5301479"/>
                  </a:cubicBezTo>
                  <a:cubicBezTo>
                    <a:pt x="4566187" y="5292447"/>
                    <a:pt x="4575615" y="5283159"/>
                    <a:pt x="4585539" y="5273887"/>
                  </a:cubicBezTo>
                  <a:cubicBezTo>
                    <a:pt x="4605189" y="5255001"/>
                    <a:pt x="4627219" y="5236866"/>
                    <a:pt x="4663431" y="5211737"/>
                  </a:cubicBezTo>
                  <a:cubicBezTo>
                    <a:pt x="4660035" y="5205932"/>
                    <a:pt x="4631735" y="5223374"/>
                    <a:pt x="4644603" y="5212048"/>
                  </a:cubicBezTo>
                  <a:cubicBezTo>
                    <a:pt x="4664819" y="5194649"/>
                    <a:pt x="4684653" y="5178184"/>
                    <a:pt x="4702661" y="5161479"/>
                  </a:cubicBezTo>
                  <a:cubicBezTo>
                    <a:pt x="4720089" y="5143995"/>
                    <a:pt x="4736355" y="5127190"/>
                    <a:pt x="4751023" y="5111264"/>
                  </a:cubicBezTo>
                  <a:cubicBezTo>
                    <a:pt x="4766057" y="5095775"/>
                    <a:pt x="4777919" y="5079240"/>
                    <a:pt x="4788241" y="5064361"/>
                  </a:cubicBezTo>
                  <a:cubicBezTo>
                    <a:pt x="4798519" y="5049425"/>
                    <a:pt x="4806801" y="5035622"/>
                    <a:pt x="4812691" y="5023121"/>
                  </a:cubicBezTo>
                  <a:close/>
                  <a:moveTo>
                    <a:pt x="1619364" y="4983805"/>
                  </a:moveTo>
                  <a:cubicBezTo>
                    <a:pt x="1630003" y="4987458"/>
                    <a:pt x="1647324" y="5003111"/>
                    <a:pt x="1662104" y="5024792"/>
                  </a:cubicBezTo>
                  <a:cubicBezTo>
                    <a:pt x="1632431" y="4998644"/>
                    <a:pt x="1650169" y="5023221"/>
                    <a:pt x="1611294" y="4984374"/>
                  </a:cubicBezTo>
                  <a:cubicBezTo>
                    <a:pt x="1613014" y="4982703"/>
                    <a:pt x="1615818" y="4982588"/>
                    <a:pt x="1619364" y="4983805"/>
                  </a:cubicBezTo>
                  <a:close/>
                  <a:moveTo>
                    <a:pt x="1442737" y="4983323"/>
                  </a:moveTo>
                  <a:cubicBezTo>
                    <a:pt x="1442187" y="4979849"/>
                    <a:pt x="1449106" y="4988008"/>
                    <a:pt x="1471350" y="5023758"/>
                  </a:cubicBezTo>
                  <a:cubicBezTo>
                    <a:pt x="1465316" y="5027218"/>
                    <a:pt x="1443653" y="4989113"/>
                    <a:pt x="1442737" y="4983323"/>
                  </a:cubicBezTo>
                  <a:close/>
                  <a:moveTo>
                    <a:pt x="1542887" y="4973472"/>
                  </a:moveTo>
                  <a:cubicBezTo>
                    <a:pt x="1547389" y="4974038"/>
                    <a:pt x="1554114" y="4979262"/>
                    <a:pt x="1562268" y="4987516"/>
                  </a:cubicBezTo>
                  <a:cubicBezTo>
                    <a:pt x="1566360" y="4991636"/>
                    <a:pt x="1570748" y="4996563"/>
                    <a:pt x="1575505" y="5001956"/>
                  </a:cubicBezTo>
                  <a:cubicBezTo>
                    <a:pt x="1580517" y="5007180"/>
                    <a:pt x="1585811" y="5012942"/>
                    <a:pt x="1591290" y="5019044"/>
                  </a:cubicBezTo>
                  <a:cubicBezTo>
                    <a:pt x="1602248" y="5031261"/>
                    <a:pt x="1613913" y="5044880"/>
                    <a:pt x="1625480" y="5058358"/>
                  </a:cubicBezTo>
                  <a:cubicBezTo>
                    <a:pt x="1631270" y="5065083"/>
                    <a:pt x="1637032" y="5071765"/>
                    <a:pt x="1642624" y="5078249"/>
                  </a:cubicBezTo>
                  <a:cubicBezTo>
                    <a:pt x="1645441" y="5081463"/>
                    <a:pt x="1648216" y="5084634"/>
                    <a:pt x="1650934" y="5087734"/>
                  </a:cubicBezTo>
                  <a:cubicBezTo>
                    <a:pt x="1653780" y="5090721"/>
                    <a:pt x="1656668" y="5093567"/>
                    <a:pt x="1659443" y="5096328"/>
                  </a:cubicBezTo>
                  <a:cubicBezTo>
                    <a:pt x="1660462" y="5101580"/>
                    <a:pt x="1661467" y="5106804"/>
                    <a:pt x="1662486" y="5112085"/>
                  </a:cubicBezTo>
                  <a:cubicBezTo>
                    <a:pt x="1656088" y="5103590"/>
                    <a:pt x="1647423" y="5094756"/>
                    <a:pt x="1638901" y="5084124"/>
                  </a:cubicBezTo>
                  <a:cubicBezTo>
                    <a:pt x="1630123" y="5073705"/>
                    <a:pt x="1620213" y="5062520"/>
                    <a:pt x="1609610" y="5050770"/>
                  </a:cubicBezTo>
                  <a:cubicBezTo>
                    <a:pt x="1598935" y="5039034"/>
                    <a:pt x="1587666" y="5026660"/>
                    <a:pt x="1576114" y="5013947"/>
                  </a:cubicBezTo>
                  <a:cubicBezTo>
                    <a:pt x="1570182" y="5007690"/>
                    <a:pt x="1564717" y="5000951"/>
                    <a:pt x="1559281" y="4994099"/>
                  </a:cubicBezTo>
                  <a:cubicBezTo>
                    <a:pt x="1553830" y="4987261"/>
                    <a:pt x="1548366" y="4980366"/>
                    <a:pt x="1542887" y="4973472"/>
                  </a:cubicBezTo>
                  <a:close/>
                  <a:moveTo>
                    <a:pt x="4731911" y="4967696"/>
                  </a:moveTo>
                  <a:cubicBezTo>
                    <a:pt x="4729163" y="4978427"/>
                    <a:pt x="4721165" y="4992032"/>
                    <a:pt x="4710221" y="5007421"/>
                  </a:cubicBezTo>
                  <a:cubicBezTo>
                    <a:pt x="4707447" y="5011229"/>
                    <a:pt x="4704643" y="5015321"/>
                    <a:pt x="4701415" y="5019185"/>
                  </a:cubicBezTo>
                  <a:cubicBezTo>
                    <a:pt x="4698087" y="5022937"/>
                    <a:pt x="4694663" y="5026816"/>
                    <a:pt x="4691151" y="5030780"/>
                  </a:cubicBezTo>
                  <a:cubicBezTo>
                    <a:pt x="4683945" y="5038595"/>
                    <a:pt x="4676399" y="5046778"/>
                    <a:pt x="4668755" y="5055088"/>
                  </a:cubicBezTo>
                  <a:cubicBezTo>
                    <a:pt x="4672931" y="5041908"/>
                    <a:pt x="4681185" y="5029931"/>
                    <a:pt x="4692495" y="5016651"/>
                  </a:cubicBezTo>
                  <a:cubicBezTo>
                    <a:pt x="4698343" y="5010253"/>
                    <a:pt x="4703963" y="5002338"/>
                    <a:pt x="4710647" y="4994340"/>
                  </a:cubicBezTo>
                  <a:cubicBezTo>
                    <a:pt x="4717215" y="4986214"/>
                    <a:pt x="4724351" y="4977422"/>
                    <a:pt x="4731911" y="4967696"/>
                  </a:cubicBezTo>
                  <a:close/>
                  <a:moveTo>
                    <a:pt x="1488572" y="4948583"/>
                  </a:moveTo>
                  <a:lnTo>
                    <a:pt x="1507628" y="4971588"/>
                  </a:lnTo>
                  <a:lnTo>
                    <a:pt x="1496466" y="4961340"/>
                  </a:lnTo>
                  <a:close/>
                  <a:moveTo>
                    <a:pt x="6242151" y="4930095"/>
                  </a:moveTo>
                  <a:cubicBezTo>
                    <a:pt x="6238569" y="4948541"/>
                    <a:pt x="6232623" y="4971207"/>
                    <a:pt x="6223647" y="4997072"/>
                  </a:cubicBezTo>
                  <a:cubicBezTo>
                    <a:pt x="6219019" y="5009927"/>
                    <a:pt x="6214219" y="5023900"/>
                    <a:pt x="6207495" y="5037930"/>
                  </a:cubicBezTo>
                  <a:cubicBezTo>
                    <a:pt x="6200839" y="5051974"/>
                    <a:pt x="6193295" y="5066654"/>
                    <a:pt x="6184799" y="5081817"/>
                  </a:cubicBezTo>
                  <a:cubicBezTo>
                    <a:pt x="6187391" y="5071171"/>
                    <a:pt x="6191199" y="5059760"/>
                    <a:pt x="6195787" y="5047812"/>
                  </a:cubicBezTo>
                  <a:cubicBezTo>
                    <a:pt x="6198079" y="5041837"/>
                    <a:pt x="6200571" y="5035721"/>
                    <a:pt x="6203203" y="5029506"/>
                  </a:cubicBezTo>
                  <a:cubicBezTo>
                    <a:pt x="6205809" y="5023277"/>
                    <a:pt x="6208159" y="5016722"/>
                    <a:pt x="6210791" y="5010210"/>
                  </a:cubicBezTo>
                  <a:cubicBezTo>
                    <a:pt x="6221141" y="4984048"/>
                    <a:pt x="6232763" y="4956625"/>
                    <a:pt x="6242151" y="4930095"/>
                  </a:cubicBezTo>
                  <a:close/>
                  <a:moveTo>
                    <a:pt x="6273161" y="4909694"/>
                  </a:moveTo>
                  <a:cubicBezTo>
                    <a:pt x="6277971" y="4907618"/>
                    <a:pt x="6270263" y="4923582"/>
                    <a:pt x="6274883" y="4921756"/>
                  </a:cubicBezTo>
                  <a:cubicBezTo>
                    <a:pt x="6265623" y="4938815"/>
                    <a:pt x="6254977" y="4943077"/>
                    <a:pt x="6246751" y="4968701"/>
                  </a:cubicBezTo>
                  <a:cubicBezTo>
                    <a:pt x="6241951" y="4966988"/>
                    <a:pt x="6249455" y="4947607"/>
                    <a:pt x="6263259" y="4919109"/>
                  </a:cubicBezTo>
                  <a:cubicBezTo>
                    <a:pt x="6268563" y="4913082"/>
                    <a:pt x="6271557" y="4910385"/>
                    <a:pt x="6273161" y="4909694"/>
                  </a:cubicBezTo>
                  <a:close/>
                  <a:moveTo>
                    <a:pt x="356496" y="4909503"/>
                  </a:moveTo>
                  <a:cubicBezTo>
                    <a:pt x="362366" y="4916415"/>
                    <a:pt x="372166" y="4946538"/>
                    <a:pt x="378335" y="4964652"/>
                  </a:cubicBezTo>
                  <a:cubicBezTo>
                    <a:pt x="377712" y="4978809"/>
                    <a:pt x="355443" y="4922081"/>
                    <a:pt x="352215" y="4911633"/>
                  </a:cubicBezTo>
                  <a:cubicBezTo>
                    <a:pt x="353019" y="4907474"/>
                    <a:pt x="354539" y="4907199"/>
                    <a:pt x="356496" y="4909503"/>
                  </a:cubicBezTo>
                  <a:close/>
                  <a:moveTo>
                    <a:pt x="1387059" y="4896613"/>
                  </a:moveTo>
                  <a:cubicBezTo>
                    <a:pt x="1409682" y="4913304"/>
                    <a:pt x="1437005" y="4953454"/>
                    <a:pt x="1466311" y="4988931"/>
                  </a:cubicBezTo>
                  <a:cubicBezTo>
                    <a:pt x="1480510" y="5006968"/>
                    <a:pt x="1494130" y="5024551"/>
                    <a:pt x="1505993" y="5038637"/>
                  </a:cubicBezTo>
                  <a:cubicBezTo>
                    <a:pt x="1511783" y="5045772"/>
                    <a:pt x="1517616" y="5051704"/>
                    <a:pt x="1522854" y="5056362"/>
                  </a:cubicBezTo>
                  <a:cubicBezTo>
                    <a:pt x="1528050" y="5061062"/>
                    <a:pt x="1532594" y="5064530"/>
                    <a:pt x="1536318" y="5066428"/>
                  </a:cubicBezTo>
                  <a:cubicBezTo>
                    <a:pt x="1537804" y="5058825"/>
                    <a:pt x="1558757" y="5098578"/>
                    <a:pt x="1570875" y="5110669"/>
                  </a:cubicBezTo>
                  <a:cubicBezTo>
                    <a:pt x="1541995" y="5087833"/>
                    <a:pt x="1508485" y="5054635"/>
                    <a:pt x="1478274" y="5015349"/>
                  </a:cubicBezTo>
                  <a:cubicBezTo>
                    <a:pt x="1462814" y="4995897"/>
                    <a:pt x="1446944" y="4975921"/>
                    <a:pt x="1431215" y="4956129"/>
                  </a:cubicBezTo>
                  <a:cubicBezTo>
                    <a:pt x="1416506" y="4935630"/>
                    <a:pt x="1401740" y="4915442"/>
                    <a:pt x="1387059" y="4896613"/>
                  </a:cubicBezTo>
                  <a:close/>
                  <a:moveTo>
                    <a:pt x="1570448" y="4883624"/>
                  </a:moveTo>
                  <a:lnTo>
                    <a:pt x="1571849" y="4888033"/>
                  </a:lnTo>
                  <a:lnTo>
                    <a:pt x="1571017" y="4886986"/>
                  </a:lnTo>
                  <a:cubicBezTo>
                    <a:pt x="1571527" y="4883709"/>
                    <a:pt x="1570267" y="4881894"/>
                    <a:pt x="1570448" y="4883624"/>
                  </a:cubicBezTo>
                  <a:close/>
                  <a:moveTo>
                    <a:pt x="1301961" y="4867028"/>
                  </a:moveTo>
                  <a:cubicBezTo>
                    <a:pt x="1300258" y="4866925"/>
                    <a:pt x="1299243" y="4868249"/>
                    <a:pt x="1299115" y="4871314"/>
                  </a:cubicBezTo>
                  <a:cubicBezTo>
                    <a:pt x="1302895" y="4876567"/>
                    <a:pt x="1306661" y="4882258"/>
                    <a:pt x="1310413" y="4888204"/>
                  </a:cubicBezTo>
                  <a:cubicBezTo>
                    <a:pt x="1314292" y="4894036"/>
                    <a:pt x="1318270" y="4900011"/>
                    <a:pt x="1322234" y="4905957"/>
                  </a:cubicBezTo>
                  <a:cubicBezTo>
                    <a:pt x="1329978" y="4917962"/>
                    <a:pt x="1337665" y="4929868"/>
                    <a:pt x="1344404" y="4940302"/>
                  </a:cubicBezTo>
                  <a:cubicBezTo>
                    <a:pt x="1358052" y="4961042"/>
                    <a:pt x="1368938" y="4975128"/>
                    <a:pt x="1374049" y="4968744"/>
                  </a:cubicBezTo>
                  <a:cubicBezTo>
                    <a:pt x="1367126" y="4950127"/>
                    <a:pt x="1348283" y="4920015"/>
                    <a:pt x="1331040" y="4897491"/>
                  </a:cubicBezTo>
                  <a:cubicBezTo>
                    <a:pt x="1322192" y="4886363"/>
                    <a:pt x="1314646" y="4876595"/>
                    <a:pt x="1308926" y="4871300"/>
                  </a:cubicBezTo>
                  <a:cubicBezTo>
                    <a:pt x="1306052" y="4868659"/>
                    <a:pt x="1303663" y="4867130"/>
                    <a:pt x="1301961" y="4867028"/>
                  </a:cubicBezTo>
                  <a:close/>
                  <a:moveTo>
                    <a:pt x="1506705" y="4840962"/>
                  </a:moveTo>
                  <a:cubicBezTo>
                    <a:pt x="1510332" y="4844027"/>
                    <a:pt x="1515394" y="4849810"/>
                    <a:pt x="1520448" y="4856563"/>
                  </a:cubicBezTo>
                  <a:cubicBezTo>
                    <a:pt x="1530655" y="4869999"/>
                    <a:pt x="1540437" y="4887638"/>
                    <a:pt x="1539885" y="4894731"/>
                  </a:cubicBezTo>
                  <a:cubicBezTo>
                    <a:pt x="1556109" y="4890682"/>
                    <a:pt x="1570252" y="4931157"/>
                    <a:pt x="1599869" y="4961100"/>
                  </a:cubicBezTo>
                  <a:cubicBezTo>
                    <a:pt x="1568681" y="4937004"/>
                    <a:pt x="1533713" y="4892296"/>
                    <a:pt x="1501562" y="4841670"/>
                  </a:cubicBezTo>
                  <a:cubicBezTo>
                    <a:pt x="1500883" y="4837551"/>
                    <a:pt x="1503077" y="4837897"/>
                    <a:pt x="1506705" y="4840962"/>
                  </a:cubicBezTo>
                  <a:close/>
                  <a:moveTo>
                    <a:pt x="289400" y="4835468"/>
                  </a:moveTo>
                  <a:cubicBezTo>
                    <a:pt x="300018" y="4851933"/>
                    <a:pt x="309758" y="4870394"/>
                    <a:pt x="318804" y="4889350"/>
                  </a:cubicBezTo>
                  <a:lnTo>
                    <a:pt x="325458" y="4903635"/>
                  </a:lnTo>
                  <a:cubicBezTo>
                    <a:pt x="327780" y="4908349"/>
                    <a:pt x="330102" y="4913063"/>
                    <a:pt x="332395" y="4917735"/>
                  </a:cubicBezTo>
                  <a:cubicBezTo>
                    <a:pt x="336897" y="4927135"/>
                    <a:pt x="341343" y="4936437"/>
                    <a:pt x="345660" y="4945455"/>
                  </a:cubicBezTo>
                  <a:cubicBezTo>
                    <a:pt x="362762" y="4981627"/>
                    <a:pt x="377641" y="5013693"/>
                    <a:pt x="390836" y="5029053"/>
                  </a:cubicBezTo>
                  <a:cubicBezTo>
                    <a:pt x="390185" y="5041823"/>
                    <a:pt x="373819" y="5013565"/>
                    <a:pt x="352781" y="4972113"/>
                  </a:cubicBezTo>
                  <a:cubicBezTo>
                    <a:pt x="342319" y="4951372"/>
                    <a:pt x="330470" y="4927447"/>
                    <a:pt x="319257" y="4903592"/>
                  </a:cubicBezTo>
                  <a:cubicBezTo>
                    <a:pt x="308668" y="4879454"/>
                    <a:pt x="298220" y="4855599"/>
                    <a:pt x="289400" y="4835468"/>
                  </a:cubicBezTo>
                  <a:close/>
                  <a:moveTo>
                    <a:pt x="1419040" y="4777863"/>
                  </a:moveTo>
                  <a:cubicBezTo>
                    <a:pt x="1429828" y="4796366"/>
                    <a:pt x="1437133" y="4807111"/>
                    <a:pt x="1445004" y="4816328"/>
                  </a:cubicBezTo>
                  <a:cubicBezTo>
                    <a:pt x="1452904" y="4825530"/>
                    <a:pt x="1460393" y="4833798"/>
                    <a:pt x="1470402" y="4848096"/>
                  </a:cubicBezTo>
                  <a:cubicBezTo>
                    <a:pt x="1465405" y="4843623"/>
                    <a:pt x="1453753" y="4834180"/>
                    <a:pt x="1442470" y="4821877"/>
                  </a:cubicBezTo>
                  <a:cubicBezTo>
                    <a:pt x="1436666" y="4815832"/>
                    <a:pt x="1431668" y="4808669"/>
                    <a:pt x="1427534" y="4801180"/>
                  </a:cubicBezTo>
                  <a:cubicBezTo>
                    <a:pt x="1423415" y="4793676"/>
                    <a:pt x="1420286" y="4785791"/>
                    <a:pt x="1419040" y="4777863"/>
                  </a:cubicBezTo>
                  <a:close/>
                  <a:moveTo>
                    <a:pt x="1485154" y="4772752"/>
                  </a:moveTo>
                  <a:cubicBezTo>
                    <a:pt x="1486315" y="4773743"/>
                    <a:pt x="1488453" y="4776787"/>
                    <a:pt x="1492205" y="4782379"/>
                  </a:cubicBezTo>
                  <a:cubicBezTo>
                    <a:pt x="1496169" y="4787858"/>
                    <a:pt x="1501690" y="4795913"/>
                    <a:pt x="1509108" y="4807282"/>
                  </a:cubicBezTo>
                  <a:cubicBezTo>
                    <a:pt x="1510666" y="4809646"/>
                    <a:pt x="1513568" y="4820589"/>
                    <a:pt x="1513808" y="4813794"/>
                  </a:cubicBezTo>
                  <a:cubicBezTo>
                    <a:pt x="1513568" y="4824837"/>
                    <a:pt x="1497514" y="4800415"/>
                    <a:pt x="1488934" y="4784672"/>
                  </a:cubicBezTo>
                  <a:cubicBezTo>
                    <a:pt x="1484928" y="4776632"/>
                    <a:pt x="1482932" y="4770699"/>
                    <a:pt x="1485154" y="4772752"/>
                  </a:cubicBezTo>
                  <a:close/>
                  <a:moveTo>
                    <a:pt x="5141135" y="4766962"/>
                  </a:moveTo>
                  <a:cubicBezTo>
                    <a:pt x="5142043" y="4770997"/>
                    <a:pt x="5140667" y="4775555"/>
                    <a:pt x="5137555" y="4781119"/>
                  </a:cubicBezTo>
                  <a:cubicBezTo>
                    <a:pt x="5134155" y="4786484"/>
                    <a:pt x="5128833" y="4792742"/>
                    <a:pt x="5122207" y="4800429"/>
                  </a:cubicBezTo>
                  <a:cubicBezTo>
                    <a:pt x="5120479" y="4812081"/>
                    <a:pt x="5122067" y="4786499"/>
                    <a:pt x="5128621" y="4776136"/>
                  </a:cubicBezTo>
                  <a:cubicBezTo>
                    <a:pt x="5133223" y="4775315"/>
                    <a:pt x="5137285" y="4771960"/>
                    <a:pt x="5141135" y="4766962"/>
                  </a:cubicBezTo>
                  <a:close/>
                  <a:moveTo>
                    <a:pt x="1423500" y="4757859"/>
                  </a:moveTo>
                  <a:cubicBezTo>
                    <a:pt x="1481247" y="4827555"/>
                    <a:pt x="1539291" y="4913785"/>
                    <a:pt x="1596797" y="4976077"/>
                  </a:cubicBezTo>
                  <a:cubicBezTo>
                    <a:pt x="1586066" y="4968277"/>
                    <a:pt x="1572716" y="4954728"/>
                    <a:pt x="1557837" y="4937895"/>
                  </a:cubicBezTo>
                  <a:cubicBezTo>
                    <a:pt x="1550390" y="4929486"/>
                    <a:pt x="1542576" y="4920241"/>
                    <a:pt x="1534506" y="4910501"/>
                  </a:cubicBezTo>
                  <a:cubicBezTo>
                    <a:pt x="1530500" y="4905617"/>
                    <a:pt x="1526309" y="4900676"/>
                    <a:pt x="1522317" y="4895509"/>
                  </a:cubicBezTo>
                  <a:cubicBezTo>
                    <a:pt x="1518494" y="4890214"/>
                    <a:pt x="1514615" y="4884834"/>
                    <a:pt x="1510708" y="4879426"/>
                  </a:cubicBezTo>
                  <a:cubicBezTo>
                    <a:pt x="1495121" y="4857723"/>
                    <a:pt x="1479152" y="4835213"/>
                    <a:pt x="1463848" y="4814389"/>
                  </a:cubicBezTo>
                  <a:cubicBezTo>
                    <a:pt x="1455948" y="4804125"/>
                    <a:pt x="1449252" y="4793648"/>
                    <a:pt x="1442584" y="4784064"/>
                  </a:cubicBezTo>
                  <a:cubicBezTo>
                    <a:pt x="1435930" y="4774465"/>
                    <a:pt x="1429531" y="4765631"/>
                    <a:pt x="1423500" y="4757859"/>
                  </a:cubicBezTo>
                  <a:close/>
                  <a:moveTo>
                    <a:pt x="1247527" y="4732589"/>
                  </a:moveTo>
                  <a:cubicBezTo>
                    <a:pt x="1246479" y="4732971"/>
                    <a:pt x="1260410" y="4748672"/>
                    <a:pt x="1273533" y="4766793"/>
                  </a:cubicBezTo>
                  <a:cubicBezTo>
                    <a:pt x="1287393" y="4784517"/>
                    <a:pt x="1301069" y="4804366"/>
                    <a:pt x="1297615" y="4814913"/>
                  </a:cubicBezTo>
                  <a:lnTo>
                    <a:pt x="1271580" y="4774353"/>
                  </a:lnTo>
                  <a:cubicBezTo>
                    <a:pt x="1263397" y="4760549"/>
                    <a:pt x="1255582" y="4746519"/>
                    <a:pt x="1247527" y="4732589"/>
                  </a:cubicBezTo>
                  <a:close/>
                  <a:moveTo>
                    <a:pt x="6325837" y="4728426"/>
                  </a:moveTo>
                  <a:cubicBezTo>
                    <a:pt x="6325763" y="4735123"/>
                    <a:pt x="6316107" y="4758811"/>
                    <a:pt x="6329655" y="4741408"/>
                  </a:cubicBezTo>
                  <a:cubicBezTo>
                    <a:pt x="6326315" y="4754489"/>
                    <a:pt x="6315231" y="4776957"/>
                    <a:pt x="6309539" y="4792133"/>
                  </a:cubicBezTo>
                  <a:cubicBezTo>
                    <a:pt x="6303705" y="4807239"/>
                    <a:pt x="6302573" y="4814856"/>
                    <a:pt x="6317197" y="4797258"/>
                  </a:cubicBezTo>
                  <a:cubicBezTo>
                    <a:pt x="6303323" y="4825728"/>
                    <a:pt x="6291659" y="4848946"/>
                    <a:pt x="6298183" y="4852032"/>
                  </a:cubicBezTo>
                  <a:cubicBezTo>
                    <a:pt x="6292465" y="4862678"/>
                    <a:pt x="6286689" y="4873466"/>
                    <a:pt x="6280359" y="4880361"/>
                  </a:cubicBezTo>
                  <a:cubicBezTo>
                    <a:pt x="6275659" y="4881281"/>
                    <a:pt x="6275319" y="4872772"/>
                    <a:pt x="6272771" y="4872178"/>
                  </a:cubicBezTo>
                  <a:cubicBezTo>
                    <a:pt x="6271499" y="4871880"/>
                    <a:pt x="6269687" y="4873551"/>
                    <a:pt x="6266487" y="4879370"/>
                  </a:cubicBezTo>
                  <a:cubicBezTo>
                    <a:pt x="6263457" y="4885259"/>
                    <a:pt x="6258559" y="4895027"/>
                    <a:pt x="6251027" y="4910897"/>
                  </a:cubicBezTo>
                  <a:cubicBezTo>
                    <a:pt x="6255755" y="4892210"/>
                    <a:pt x="6268525" y="4857398"/>
                    <a:pt x="6273211" y="4836120"/>
                  </a:cubicBezTo>
                  <a:cubicBezTo>
                    <a:pt x="6278179" y="4834024"/>
                    <a:pt x="6273905" y="4846568"/>
                    <a:pt x="6279907" y="4842844"/>
                  </a:cubicBezTo>
                  <a:cubicBezTo>
                    <a:pt x="6297123" y="4814813"/>
                    <a:pt x="6301003" y="4800500"/>
                    <a:pt x="6303947" y="4786300"/>
                  </a:cubicBezTo>
                  <a:cubicBezTo>
                    <a:pt x="6305419" y="4779193"/>
                    <a:pt x="6306665" y="4772101"/>
                    <a:pt x="6309213" y="4763281"/>
                  </a:cubicBezTo>
                  <a:cubicBezTo>
                    <a:pt x="6310473" y="4758864"/>
                    <a:pt x="6312143" y="4754051"/>
                    <a:pt x="6314183" y="4748529"/>
                  </a:cubicBezTo>
                  <a:cubicBezTo>
                    <a:pt x="6316079" y="4742937"/>
                    <a:pt x="6318457" y="4736694"/>
                    <a:pt x="6321501" y="4729545"/>
                  </a:cubicBezTo>
                  <a:cubicBezTo>
                    <a:pt x="6324821" y="4725850"/>
                    <a:pt x="6325861" y="4726194"/>
                    <a:pt x="6325837" y="4728426"/>
                  </a:cubicBezTo>
                  <a:close/>
                  <a:moveTo>
                    <a:pt x="1331176" y="4728117"/>
                  </a:moveTo>
                  <a:cubicBezTo>
                    <a:pt x="1331491" y="4726281"/>
                    <a:pt x="1337952" y="4738467"/>
                    <a:pt x="1345607" y="4749435"/>
                  </a:cubicBezTo>
                  <a:cubicBezTo>
                    <a:pt x="1355475" y="4764258"/>
                    <a:pt x="1365654" y="4777806"/>
                    <a:pt x="1360430" y="4756358"/>
                  </a:cubicBezTo>
                  <a:cubicBezTo>
                    <a:pt x="1376951" y="4781600"/>
                    <a:pt x="1397762" y="4818848"/>
                    <a:pt x="1401429" y="4809433"/>
                  </a:cubicBezTo>
                  <a:cubicBezTo>
                    <a:pt x="1411778" y="4833189"/>
                    <a:pt x="1415416" y="4848691"/>
                    <a:pt x="1440361" y="4875830"/>
                  </a:cubicBezTo>
                  <a:cubicBezTo>
                    <a:pt x="1438393" y="4866303"/>
                    <a:pt x="1427818" y="4854142"/>
                    <a:pt x="1420385" y="4842915"/>
                  </a:cubicBezTo>
                  <a:cubicBezTo>
                    <a:pt x="1429772" y="4851324"/>
                    <a:pt x="1443617" y="4872461"/>
                    <a:pt x="1457491" y="4895905"/>
                  </a:cubicBezTo>
                  <a:cubicBezTo>
                    <a:pt x="1464301" y="4907727"/>
                    <a:pt x="1471351" y="4919958"/>
                    <a:pt x="1477920" y="4931369"/>
                  </a:cubicBezTo>
                  <a:lnTo>
                    <a:pt x="1488572" y="4948583"/>
                  </a:lnTo>
                  <a:lnTo>
                    <a:pt x="1451255" y="4903534"/>
                  </a:lnTo>
                  <a:cubicBezTo>
                    <a:pt x="1409301" y="4848464"/>
                    <a:pt x="1369831" y="4792112"/>
                    <a:pt x="1333093" y="4735193"/>
                  </a:cubicBezTo>
                  <a:cubicBezTo>
                    <a:pt x="1331649" y="4730900"/>
                    <a:pt x="1331071" y="4728730"/>
                    <a:pt x="1331176" y="4728117"/>
                  </a:cubicBezTo>
                  <a:close/>
                  <a:moveTo>
                    <a:pt x="343735" y="4719266"/>
                  </a:moveTo>
                  <a:cubicBezTo>
                    <a:pt x="358190" y="4774678"/>
                    <a:pt x="381775" y="4792176"/>
                    <a:pt x="366627" y="4786754"/>
                  </a:cubicBezTo>
                  <a:cubicBezTo>
                    <a:pt x="374640" y="4798844"/>
                    <a:pt x="381450" y="4815804"/>
                    <a:pt x="389293" y="4835907"/>
                  </a:cubicBezTo>
                  <a:cubicBezTo>
                    <a:pt x="393200" y="4845945"/>
                    <a:pt x="397377" y="4856775"/>
                    <a:pt x="402091" y="4868157"/>
                  </a:cubicBezTo>
                  <a:cubicBezTo>
                    <a:pt x="406961" y="4879454"/>
                    <a:pt x="412879" y="4891092"/>
                    <a:pt x="419363" y="4903126"/>
                  </a:cubicBezTo>
                  <a:cubicBezTo>
                    <a:pt x="411151" y="4875378"/>
                    <a:pt x="396017" y="4828008"/>
                    <a:pt x="380515" y="4788524"/>
                  </a:cubicBezTo>
                  <a:cubicBezTo>
                    <a:pt x="365084" y="4749025"/>
                    <a:pt x="349837" y="4717086"/>
                    <a:pt x="343735" y="4719266"/>
                  </a:cubicBezTo>
                  <a:close/>
                  <a:moveTo>
                    <a:pt x="6312435" y="4719013"/>
                  </a:moveTo>
                  <a:cubicBezTo>
                    <a:pt x="6314129" y="4721146"/>
                    <a:pt x="6313439" y="4728688"/>
                    <a:pt x="6311167" y="4739412"/>
                  </a:cubicBezTo>
                  <a:cubicBezTo>
                    <a:pt x="6306439" y="4760775"/>
                    <a:pt x="6293655" y="4794101"/>
                    <a:pt x="6282015" y="4822217"/>
                  </a:cubicBezTo>
                  <a:cubicBezTo>
                    <a:pt x="6279567" y="4811953"/>
                    <a:pt x="6287283" y="4790930"/>
                    <a:pt x="6293965" y="4771591"/>
                  </a:cubicBezTo>
                  <a:cubicBezTo>
                    <a:pt x="6297307" y="4761922"/>
                    <a:pt x="6300407" y="4752677"/>
                    <a:pt x="6301851" y="4745429"/>
                  </a:cubicBezTo>
                  <a:cubicBezTo>
                    <a:pt x="6303083" y="4738095"/>
                    <a:pt x="6302629" y="4732744"/>
                    <a:pt x="6299403" y="4731073"/>
                  </a:cubicBezTo>
                  <a:cubicBezTo>
                    <a:pt x="6306665" y="4720158"/>
                    <a:pt x="6310741" y="4716881"/>
                    <a:pt x="6312435" y="4719013"/>
                  </a:cubicBezTo>
                  <a:close/>
                  <a:moveTo>
                    <a:pt x="1252708" y="4706554"/>
                  </a:moveTo>
                  <a:cubicBezTo>
                    <a:pt x="1273477" y="4736454"/>
                    <a:pt x="1353110" y="4862523"/>
                    <a:pt x="1363417" y="4883447"/>
                  </a:cubicBezTo>
                  <a:cubicBezTo>
                    <a:pt x="1359651" y="4878620"/>
                    <a:pt x="1355376" y="4872999"/>
                    <a:pt x="1350732" y="4866742"/>
                  </a:cubicBezTo>
                  <a:cubicBezTo>
                    <a:pt x="1346471" y="4860244"/>
                    <a:pt x="1341827" y="4853165"/>
                    <a:pt x="1336915" y="4845676"/>
                  </a:cubicBezTo>
                  <a:cubicBezTo>
                    <a:pt x="1327245" y="4830556"/>
                    <a:pt x="1316557" y="4813823"/>
                    <a:pt x="1305840" y="4797046"/>
                  </a:cubicBezTo>
                  <a:cubicBezTo>
                    <a:pt x="1283698" y="4763820"/>
                    <a:pt x="1265365" y="4728243"/>
                    <a:pt x="1252708" y="4706554"/>
                  </a:cubicBezTo>
                  <a:close/>
                  <a:moveTo>
                    <a:pt x="1330813" y="4673100"/>
                  </a:moveTo>
                  <a:cubicBezTo>
                    <a:pt x="1370028" y="4724221"/>
                    <a:pt x="1445500" y="4848280"/>
                    <a:pt x="1506121" y="4922266"/>
                  </a:cubicBezTo>
                  <a:cubicBezTo>
                    <a:pt x="1503445" y="4920128"/>
                    <a:pt x="1500600" y="4917665"/>
                    <a:pt x="1497612" y="4914918"/>
                  </a:cubicBezTo>
                  <a:cubicBezTo>
                    <a:pt x="1494724" y="4912101"/>
                    <a:pt x="1491836" y="4908887"/>
                    <a:pt x="1488750" y="4905447"/>
                  </a:cubicBezTo>
                  <a:cubicBezTo>
                    <a:pt x="1482606" y="4898552"/>
                    <a:pt x="1475980" y="4890567"/>
                    <a:pt x="1468944" y="4881719"/>
                  </a:cubicBezTo>
                  <a:cubicBezTo>
                    <a:pt x="1454929" y="4863995"/>
                    <a:pt x="1439101" y="4842971"/>
                    <a:pt x="1422834" y="4820122"/>
                  </a:cubicBezTo>
                  <a:cubicBezTo>
                    <a:pt x="1392651" y="4773021"/>
                    <a:pt x="1357924" y="4720271"/>
                    <a:pt x="1330813" y="4673100"/>
                  </a:cubicBezTo>
                  <a:close/>
                  <a:moveTo>
                    <a:pt x="1299327" y="4592674"/>
                  </a:moveTo>
                  <a:cubicBezTo>
                    <a:pt x="1301974" y="4593368"/>
                    <a:pt x="1305839" y="4597686"/>
                    <a:pt x="1310327" y="4604325"/>
                  </a:cubicBezTo>
                  <a:cubicBezTo>
                    <a:pt x="1314631" y="4611050"/>
                    <a:pt x="1320237" y="4619771"/>
                    <a:pt x="1326041" y="4629454"/>
                  </a:cubicBezTo>
                  <a:cubicBezTo>
                    <a:pt x="1337551" y="4648878"/>
                    <a:pt x="1349542" y="4672280"/>
                    <a:pt x="1357102" y="4689537"/>
                  </a:cubicBezTo>
                  <a:cubicBezTo>
                    <a:pt x="1348721" y="4681114"/>
                    <a:pt x="1339406" y="4663332"/>
                    <a:pt x="1329482" y="4644546"/>
                  </a:cubicBezTo>
                  <a:cubicBezTo>
                    <a:pt x="1324512" y="4635160"/>
                    <a:pt x="1319388" y="4625504"/>
                    <a:pt x="1314135" y="4616628"/>
                  </a:cubicBezTo>
                  <a:cubicBezTo>
                    <a:pt x="1309209" y="4607596"/>
                    <a:pt x="1304452" y="4599186"/>
                    <a:pt x="1299327" y="4592674"/>
                  </a:cubicBezTo>
                  <a:close/>
                  <a:moveTo>
                    <a:pt x="6341279" y="4592051"/>
                  </a:moveTo>
                  <a:cubicBezTo>
                    <a:pt x="6348257" y="4586756"/>
                    <a:pt x="6346883" y="4599610"/>
                    <a:pt x="6343063" y="4614093"/>
                  </a:cubicBezTo>
                  <a:cubicBezTo>
                    <a:pt x="6339479" y="4628661"/>
                    <a:pt x="6334723" y="4645295"/>
                    <a:pt x="6337555" y="4648439"/>
                  </a:cubicBezTo>
                  <a:cubicBezTo>
                    <a:pt x="6347889" y="4643738"/>
                    <a:pt x="6354473" y="4622701"/>
                    <a:pt x="6364339" y="4615651"/>
                  </a:cubicBezTo>
                  <a:cubicBezTo>
                    <a:pt x="6368671" y="4615481"/>
                    <a:pt x="6351739" y="4653252"/>
                    <a:pt x="6359823" y="4646386"/>
                  </a:cubicBezTo>
                  <a:cubicBezTo>
                    <a:pt x="6341079" y="4675111"/>
                    <a:pt x="6332103" y="4677064"/>
                    <a:pt x="6330037" y="4664153"/>
                  </a:cubicBezTo>
                  <a:cubicBezTo>
                    <a:pt x="6327815" y="4651157"/>
                    <a:pt x="6333123" y="4623564"/>
                    <a:pt x="6341279" y="4592051"/>
                  </a:cubicBezTo>
                  <a:close/>
                  <a:moveTo>
                    <a:pt x="303784" y="4589658"/>
                  </a:moveTo>
                  <a:cubicBezTo>
                    <a:pt x="305214" y="4608105"/>
                    <a:pt x="303925" y="4624329"/>
                    <a:pt x="309758" y="4646669"/>
                  </a:cubicBezTo>
                  <a:cubicBezTo>
                    <a:pt x="314897" y="4616967"/>
                    <a:pt x="317743" y="4685389"/>
                    <a:pt x="334590" y="4711749"/>
                  </a:cubicBezTo>
                  <a:cubicBezTo>
                    <a:pt x="336657" y="4698654"/>
                    <a:pt x="335099" y="4682557"/>
                    <a:pt x="327978" y="4661803"/>
                  </a:cubicBezTo>
                  <a:cubicBezTo>
                    <a:pt x="323448" y="4669292"/>
                    <a:pt x="310254" y="4608317"/>
                    <a:pt x="303784" y="4589658"/>
                  </a:cubicBezTo>
                  <a:close/>
                  <a:moveTo>
                    <a:pt x="1315329" y="4544358"/>
                  </a:moveTo>
                  <a:cubicBezTo>
                    <a:pt x="1316080" y="4545257"/>
                    <a:pt x="1317731" y="4547877"/>
                    <a:pt x="1320039" y="4551788"/>
                  </a:cubicBezTo>
                  <a:cubicBezTo>
                    <a:pt x="1324640" y="4559602"/>
                    <a:pt x="1331803" y="4572570"/>
                    <a:pt x="1339533" y="4587251"/>
                  </a:cubicBezTo>
                  <a:cubicBezTo>
                    <a:pt x="1341445" y="4590932"/>
                    <a:pt x="1343412" y="4594712"/>
                    <a:pt x="1345394" y="4598535"/>
                  </a:cubicBezTo>
                  <a:cubicBezTo>
                    <a:pt x="1347546" y="4602272"/>
                    <a:pt x="1349726" y="4606066"/>
                    <a:pt x="1351892" y="4609846"/>
                  </a:cubicBezTo>
                  <a:cubicBezTo>
                    <a:pt x="1356210" y="4617392"/>
                    <a:pt x="1360429" y="4624952"/>
                    <a:pt x="1364280" y="4632101"/>
                  </a:cubicBezTo>
                  <a:cubicBezTo>
                    <a:pt x="1362935" y="4633304"/>
                    <a:pt x="1356097" y="4624485"/>
                    <a:pt x="1349854" y="4615056"/>
                  </a:cubicBezTo>
                  <a:cubicBezTo>
                    <a:pt x="1346725" y="4610342"/>
                    <a:pt x="1343752" y="4605486"/>
                    <a:pt x="1341699" y="4601678"/>
                  </a:cubicBezTo>
                  <a:cubicBezTo>
                    <a:pt x="1339831" y="4597770"/>
                    <a:pt x="1338868" y="4594925"/>
                    <a:pt x="1339434" y="4594372"/>
                  </a:cubicBezTo>
                  <a:cubicBezTo>
                    <a:pt x="1318921" y="4554460"/>
                    <a:pt x="1313075" y="4541663"/>
                    <a:pt x="1315329" y="4544358"/>
                  </a:cubicBezTo>
                  <a:close/>
                  <a:moveTo>
                    <a:pt x="6388521" y="4514257"/>
                  </a:moveTo>
                  <a:cubicBezTo>
                    <a:pt x="6381499" y="4544228"/>
                    <a:pt x="6371675" y="4564401"/>
                    <a:pt x="6363279" y="4589488"/>
                  </a:cubicBezTo>
                  <a:cubicBezTo>
                    <a:pt x="6361947" y="4578374"/>
                    <a:pt x="6356499" y="4575543"/>
                    <a:pt x="6370795" y="4533242"/>
                  </a:cubicBezTo>
                  <a:cubicBezTo>
                    <a:pt x="6376715" y="4526885"/>
                    <a:pt x="6382589" y="4520599"/>
                    <a:pt x="6388521" y="4514257"/>
                  </a:cubicBezTo>
                  <a:close/>
                  <a:moveTo>
                    <a:pt x="5543127" y="4491025"/>
                  </a:moveTo>
                  <a:cubicBezTo>
                    <a:pt x="5535739" y="4503158"/>
                    <a:pt x="5533827" y="4509529"/>
                    <a:pt x="5531575" y="4515814"/>
                  </a:cubicBezTo>
                  <a:cubicBezTo>
                    <a:pt x="5530457" y="4518957"/>
                    <a:pt x="5529239" y="4522072"/>
                    <a:pt x="5527231" y="4525880"/>
                  </a:cubicBezTo>
                  <a:cubicBezTo>
                    <a:pt x="5525263" y="4529703"/>
                    <a:pt x="5522443" y="4534190"/>
                    <a:pt x="5517617" y="4539811"/>
                  </a:cubicBezTo>
                  <a:cubicBezTo>
                    <a:pt x="5522289" y="4537730"/>
                    <a:pt x="5530671" y="4530906"/>
                    <a:pt x="5527639" y="4538777"/>
                  </a:cubicBezTo>
                  <a:cubicBezTo>
                    <a:pt x="5523139" y="4541595"/>
                    <a:pt x="5516513" y="4554562"/>
                    <a:pt x="5521299" y="4552864"/>
                  </a:cubicBezTo>
                  <a:cubicBezTo>
                    <a:pt x="5531675" y="4539414"/>
                    <a:pt x="5538201" y="4518533"/>
                    <a:pt x="5550235" y="4512912"/>
                  </a:cubicBezTo>
                  <a:cubicBezTo>
                    <a:pt x="5548663" y="4517018"/>
                    <a:pt x="5550463" y="4518886"/>
                    <a:pt x="5554427" y="4510095"/>
                  </a:cubicBezTo>
                  <a:cubicBezTo>
                    <a:pt x="5552515" y="4504560"/>
                    <a:pt x="5542435" y="4511383"/>
                    <a:pt x="5533359" y="4524337"/>
                  </a:cubicBezTo>
                  <a:cubicBezTo>
                    <a:pt x="5542689" y="4504319"/>
                    <a:pt x="5548763" y="4495216"/>
                    <a:pt x="5543127" y="4491025"/>
                  </a:cubicBezTo>
                  <a:close/>
                  <a:moveTo>
                    <a:pt x="1214682" y="4423764"/>
                  </a:moveTo>
                  <a:cubicBezTo>
                    <a:pt x="1219694" y="4419234"/>
                    <a:pt x="1230184" y="4440795"/>
                    <a:pt x="1241680" y="4467637"/>
                  </a:cubicBezTo>
                  <a:cubicBezTo>
                    <a:pt x="1247328" y="4481101"/>
                    <a:pt x="1253501" y="4495796"/>
                    <a:pt x="1259164" y="4509316"/>
                  </a:cubicBezTo>
                  <a:cubicBezTo>
                    <a:pt x="1265591" y="4522510"/>
                    <a:pt x="1271749" y="4534416"/>
                    <a:pt x="1276846" y="4542514"/>
                  </a:cubicBezTo>
                  <a:cubicBezTo>
                    <a:pt x="1268139" y="4537588"/>
                    <a:pt x="1255030" y="4514752"/>
                    <a:pt x="1244808" y="4488930"/>
                  </a:cubicBezTo>
                  <a:cubicBezTo>
                    <a:pt x="1234021" y="4463362"/>
                    <a:pt x="1223205" y="4436067"/>
                    <a:pt x="1214682" y="4423764"/>
                  </a:cubicBezTo>
                  <a:close/>
                  <a:moveTo>
                    <a:pt x="1194154" y="4406663"/>
                  </a:moveTo>
                  <a:cubicBezTo>
                    <a:pt x="1203880" y="4425421"/>
                    <a:pt x="1213889" y="4445255"/>
                    <a:pt x="1223969" y="4465896"/>
                  </a:cubicBezTo>
                  <a:cubicBezTo>
                    <a:pt x="1228952" y="4476231"/>
                    <a:pt x="1234035" y="4486750"/>
                    <a:pt x="1239188" y="4497424"/>
                  </a:cubicBezTo>
                  <a:cubicBezTo>
                    <a:pt x="1241722" y="4502761"/>
                    <a:pt x="1244284" y="4508155"/>
                    <a:pt x="1246847" y="4513563"/>
                  </a:cubicBezTo>
                  <a:cubicBezTo>
                    <a:pt x="1249565" y="4518915"/>
                    <a:pt x="1252538" y="4524195"/>
                    <a:pt x="1255384" y="4529561"/>
                  </a:cubicBezTo>
                  <a:cubicBezTo>
                    <a:pt x="1266723" y="4550995"/>
                    <a:pt x="1278304" y="4572896"/>
                    <a:pt x="1289984" y="4594967"/>
                  </a:cubicBezTo>
                  <a:lnTo>
                    <a:pt x="1298648" y="4611559"/>
                  </a:lnTo>
                  <a:lnTo>
                    <a:pt x="1302980" y="4619869"/>
                  </a:lnTo>
                  <a:lnTo>
                    <a:pt x="1307765" y="4627967"/>
                  </a:lnTo>
                  <a:cubicBezTo>
                    <a:pt x="1314136" y="4638769"/>
                    <a:pt x="1320506" y="4649571"/>
                    <a:pt x="1326863" y="4660345"/>
                  </a:cubicBezTo>
                  <a:cubicBezTo>
                    <a:pt x="1320294" y="4651553"/>
                    <a:pt x="1313895" y="4642747"/>
                    <a:pt x="1307638" y="4633871"/>
                  </a:cubicBezTo>
                  <a:cubicBezTo>
                    <a:pt x="1304537" y="4629426"/>
                    <a:pt x="1301338" y="4625022"/>
                    <a:pt x="1298421" y="4620464"/>
                  </a:cubicBezTo>
                  <a:lnTo>
                    <a:pt x="1290069" y="4606562"/>
                  </a:lnTo>
                  <a:cubicBezTo>
                    <a:pt x="1279026" y="4587903"/>
                    <a:pt x="1268295" y="4568720"/>
                    <a:pt x="1257479" y="4548432"/>
                  </a:cubicBezTo>
                  <a:cubicBezTo>
                    <a:pt x="1252071" y="4538282"/>
                    <a:pt x="1246620" y="4527876"/>
                    <a:pt x="1241156" y="4517117"/>
                  </a:cubicBezTo>
                  <a:cubicBezTo>
                    <a:pt x="1236328" y="4506060"/>
                    <a:pt x="1231359" y="4494706"/>
                    <a:pt x="1226234" y="4482970"/>
                  </a:cubicBezTo>
                  <a:cubicBezTo>
                    <a:pt x="1216112" y="4459427"/>
                    <a:pt x="1205508" y="4434199"/>
                    <a:pt x="1194154" y="4406663"/>
                  </a:cubicBezTo>
                  <a:close/>
                  <a:moveTo>
                    <a:pt x="5616957" y="4389420"/>
                  </a:moveTo>
                  <a:cubicBezTo>
                    <a:pt x="5612555" y="4410514"/>
                    <a:pt x="5602815" y="4417366"/>
                    <a:pt x="5596443" y="4432755"/>
                  </a:cubicBezTo>
                  <a:cubicBezTo>
                    <a:pt x="5588997" y="4433972"/>
                    <a:pt x="5607599" y="4389958"/>
                    <a:pt x="5616957" y="4389420"/>
                  </a:cubicBezTo>
                  <a:close/>
                  <a:moveTo>
                    <a:pt x="1220600" y="4386319"/>
                  </a:moveTo>
                  <a:cubicBezTo>
                    <a:pt x="1224592" y="4393355"/>
                    <a:pt x="1229165" y="4401410"/>
                    <a:pt x="1234205" y="4410273"/>
                  </a:cubicBezTo>
                  <a:cubicBezTo>
                    <a:pt x="1239132" y="4419220"/>
                    <a:pt x="1244242" y="4429102"/>
                    <a:pt x="1249481" y="4439649"/>
                  </a:cubicBezTo>
                  <a:cubicBezTo>
                    <a:pt x="1254719" y="4450196"/>
                    <a:pt x="1260070" y="4461423"/>
                    <a:pt x="1265492" y="4473046"/>
                  </a:cubicBezTo>
                  <a:cubicBezTo>
                    <a:pt x="1268182" y="4478864"/>
                    <a:pt x="1270915" y="4484782"/>
                    <a:pt x="1273675" y="4490742"/>
                  </a:cubicBezTo>
                  <a:cubicBezTo>
                    <a:pt x="1276393" y="4496731"/>
                    <a:pt x="1279097" y="4502790"/>
                    <a:pt x="1282325" y="4508679"/>
                  </a:cubicBezTo>
                  <a:cubicBezTo>
                    <a:pt x="1294656" y="4532378"/>
                    <a:pt x="1307228" y="4556559"/>
                    <a:pt x="1319049" y="4579281"/>
                  </a:cubicBezTo>
                  <a:cubicBezTo>
                    <a:pt x="1325179" y="4590507"/>
                    <a:pt x="1330502" y="4601649"/>
                    <a:pt x="1336873" y="4611531"/>
                  </a:cubicBezTo>
                  <a:cubicBezTo>
                    <a:pt x="1343116" y="4621469"/>
                    <a:pt x="1349133" y="4630742"/>
                    <a:pt x="1354852" y="4639066"/>
                  </a:cubicBezTo>
                  <a:cubicBezTo>
                    <a:pt x="1350053" y="4633673"/>
                    <a:pt x="1344900" y="4627174"/>
                    <a:pt x="1339449" y="4619770"/>
                  </a:cubicBezTo>
                  <a:cubicBezTo>
                    <a:pt x="1336731" y="4616061"/>
                    <a:pt x="1333928" y="4612139"/>
                    <a:pt x="1331068" y="4607992"/>
                  </a:cubicBezTo>
                  <a:cubicBezTo>
                    <a:pt x="1328322" y="4603801"/>
                    <a:pt x="1325745" y="4599285"/>
                    <a:pt x="1322984" y="4594655"/>
                  </a:cubicBezTo>
                  <a:cubicBezTo>
                    <a:pt x="1312098" y="4576053"/>
                    <a:pt x="1300390" y="4554506"/>
                    <a:pt x="1288257" y="4531557"/>
                  </a:cubicBezTo>
                  <a:cubicBezTo>
                    <a:pt x="1285242" y="4525809"/>
                    <a:pt x="1282169" y="4519991"/>
                    <a:pt x="1279083" y="4514101"/>
                  </a:cubicBezTo>
                  <a:cubicBezTo>
                    <a:pt x="1275969" y="4508226"/>
                    <a:pt x="1272854" y="4502280"/>
                    <a:pt x="1270207" y="4496093"/>
                  </a:cubicBezTo>
                  <a:cubicBezTo>
                    <a:pt x="1264671" y="4483805"/>
                    <a:pt x="1259051" y="4471375"/>
                    <a:pt x="1253473" y="4458988"/>
                  </a:cubicBezTo>
                  <a:cubicBezTo>
                    <a:pt x="1247824" y="4446586"/>
                    <a:pt x="1242204" y="4434227"/>
                    <a:pt x="1236668" y="4422080"/>
                  </a:cubicBezTo>
                  <a:cubicBezTo>
                    <a:pt x="1231260" y="4409877"/>
                    <a:pt x="1225088" y="4398183"/>
                    <a:pt x="1220600" y="4386319"/>
                  </a:cubicBezTo>
                  <a:close/>
                  <a:moveTo>
                    <a:pt x="1228038" y="4365077"/>
                  </a:moveTo>
                  <a:cubicBezTo>
                    <a:pt x="1229740" y="4362796"/>
                    <a:pt x="1235489" y="4375556"/>
                    <a:pt x="1242402" y="4391812"/>
                  </a:cubicBezTo>
                  <a:cubicBezTo>
                    <a:pt x="1252637" y="4413118"/>
                    <a:pt x="1264855" y="4440696"/>
                    <a:pt x="1270447" y="4448030"/>
                  </a:cubicBezTo>
                  <a:cubicBezTo>
                    <a:pt x="1269456" y="4453240"/>
                    <a:pt x="1261004" y="4439111"/>
                    <a:pt x="1251533" y="4421372"/>
                  </a:cubicBezTo>
                  <a:cubicBezTo>
                    <a:pt x="1246790" y="4412495"/>
                    <a:pt x="1241807" y="4402727"/>
                    <a:pt x="1237390" y="4394034"/>
                  </a:cubicBezTo>
                  <a:cubicBezTo>
                    <a:pt x="1233200" y="4385243"/>
                    <a:pt x="1230000" y="4377414"/>
                    <a:pt x="1227791" y="4372799"/>
                  </a:cubicBezTo>
                  <a:cubicBezTo>
                    <a:pt x="1227352" y="4368269"/>
                    <a:pt x="1227470" y="4365837"/>
                    <a:pt x="1228038" y="4365077"/>
                  </a:cubicBezTo>
                  <a:close/>
                  <a:moveTo>
                    <a:pt x="1070378" y="4354267"/>
                  </a:moveTo>
                  <a:cubicBezTo>
                    <a:pt x="1077046" y="4352993"/>
                    <a:pt x="1093157" y="4409282"/>
                    <a:pt x="1103492" y="4430716"/>
                  </a:cubicBezTo>
                  <a:cubicBezTo>
                    <a:pt x="1096908" y="4432103"/>
                    <a:pt x="1080798" y="4375659"/>
                    <a:pt x="1070378" y="4354267"/>
                  </a:cubicBezTo>
                  <a:close/>
                  <a:moveTo>
                    <a:pt x="6390587" y="4304689"/>
                  </a:moveTo>
                  <a:cubicBezTo>
                    <a:pt x="6375779" y="4309162"/>
                    <a:pt x="6360419" y="4385738"/>
                    <a:pt x="6372127" y="4369684"/>
                  </a:cubicBezTo>
                  <a:cubicBezTo>
                    <a:pt x="6379759" y="4352214"/>
                    <a:pt x="6385463" y="4328813"/>
                    <a:pt x="6390587" y="4304689"/>
                  </a:cubicBezTo>
                  <a:close/>
                  <a:moveTo>
                    <a:pt x="6390263" y="4243997"/>
                  </a:moveTo>
                  <a:cubicBezTo>
                    <a:pt x="6379023" y="4250467"/>
                    <a:pt x="6378327" y="4283085"/>
                    <a:pt x="6372835" y="4304222"/>
                  </a:cubicBezTo>
                  <a:cubicBezTo>
                    <a:pt x="6377861" y="4296917"/>
                    <a:pt x="6383609" y="4291919"/>
                    <a:pt x="6386511" y="4279333"/>
                  </a:cubicBezTo>
                  <a:cubicBezTo>
                    <a:pt x="6376843" y="4284982"/>
                    <a:pt x="6384983" y="4269876"/>
                    <a:pt x="6390263" y="4243997"/>
                  </a:cubicBezTo>
                  <a:close/>
                  <a:moveTo>
                    <a:pt x="1165812" y="4232148"/>
                  </a:moveTo>
                  <a:cubicBezTo>
                    <a:pt x="1174971" y="4252648"/>
                    <a:pt x="1174278" y="4266550"/>
                    <a:pt x="1180620" y="4285124"/>
                  </a:cubicBezTo>
                  <a:cubicBezTo>
                    <a:pt x="1178624" y="4293179"/>
                    <a:pt x="1157926" y="4237698"/>
                    <a:pt x="1165812" y="4232148"/>
                  </a:cubicBezTo>
                  <a:close/>
                  <a:moveTo>
                    <a:pt x="1043975" y="4177487"/>
                  </a:moveTo>
                  <a:cubicBezTo>
                    <a:pt x="1048760" y="4195014"/>
                    <a:pt x="1055626" y="4212554"/>
                    <a:pt x="1062068" y="4230690"/>
                  </a:cubicBezTo>
                  <a:cubicBezTo>
                    <a:pt x="1068608" y="4248768"/>
                    <a:pt x="1075319" y="4267328"/>
                    <a:pt x="1082171" y="4286285"/>
                  </a:cubicBezTo>
                  <a:cubicBezTo>
                    <a:pt x="1085654" y="4295727"/>
                    <a:pt x="1088952" y="4305340"/>
                    <a:pt x="1092661" y="4314910"/>
                  </a:cubicBezTo>
                  <a:cubicBezTo>
                    <a:pt x="1096668" y="4324381"/>
                    <a:pt x="1100717" y="4333937"/>
                    <a:pt x="1104808" y="4343578"/>
                  </a:cubicBezTo>
                  <a:cubicBezTo>
                    <a:pt x="1112949" y="4362804"/>
                    <a:pt x="1121216" y="4382369"/>
                    <a:pt x="1129612" y="4402203"/>
                  </a:cubicBezTo>
                  <a:cubicBezTo>
                    <a:pt x="1133915" y="4412057"/>
                    <a:pt x="1137709" y="4422165"/>
                    <a:pt x="1142480" y="4431962"/>
                  </a:cubicBezTo>
                  <a:cubicBezTo>
                    <a:pt x="1147237" y="4441758"/>
                    <a:pt x="1152008" y="4451626"/>
                    <a:pt x="1156821" y="4461536"/>
                  </a:cubicBezTo>
                  <a:cubicBezTo>
                    <a:pt x="1166363" y="4481313"/>
                    <a:pt x="1176004" y="4501275"/>
                    <a:pt x="1185702" y="4521378"/>
                  </a:cubicBezTo>
                  <a:lnTo>
                    <a:pt x="1192951" y="4536455"/>
                  </a:lnTo>
                  <a:cubicBezTo>
                    <a:pt x="1195513" y="4541424"/>
                    <a:pt x="1198302" y="4546309"/>
                    <a:pt x="1200963" y="4551250"/>
                  </a:cubicBezTo>
                  <a:cubicBezTo>
                    <a:pt x="1206329" y="4561103"/>
                    <a:pt x="1211709" y="4570971"/>
                    <a:pt x="1217103" y="4580866"/>
                  </a:cubicBezTo>
                  <a:cubicBezTo>
                    <a:pt x="1227791" y="4600616"/>
                    <a:pt x="1238508" y="4620450"/>
                    <a:pt x="1249239" y="4640284"/>
                  </a:cubicBezTo>
                  <a:cubicBezTo>
                    <a:pt x="1260494" y="4659821"/>
                    <a:pt x="1272528" y="4678947"/>
                    <a:pt x="1283995" y="4698229"/>
                  </a:cubicBezTo>
                  <a:cubicBezTo>
                    <a:pt x="1289757" y="4707842"/>
                    <a:pt x="1295519" y="4717455"/>
                    <a:pt x="1301267" y="4727039"/>
                  </a:cubicBezTo>
                  <a:lnTo>
                    <a:pt x="1309832" y="4741394"/>
                  </a:lnTo>
                  <a:lnTo>
                    <a:pt x="1314107" y="4748558"/>
                  </a:lnTo>
                  <a:lnTo>
                    <a:pt x="1318751" y="4755509"/>
                  </a:lnTo>
                  <a:cubicBezTo>
                    <a:pt x="1331025" y="4774026"/>
                    <a:pt x="1343243" y="4792445"/>
                    <a:pt x="1355333" y="4810693"/>
                  </a:cubicBezTo>
                  <a:cubicBezTo>
                    <a:pt x="1367550" y="4828829"/>
                    <a:pt x="1378607" y="4847403"/>
                    <a:pt x="1391618" y="4864448"/>
                  </a:cubicBezTo>
                  <a:cubicBezTo>
                    <a:pt x="1404076" y="4881805"/>
                    <a:pt x="1416379" y="4898935"/>
                    <a:pt x="1428497" y="4915810"/>
                  </a:cubicBezTo>
                  <a:cubicBezTo>
                    <a:pt x="1434485" y="4924276"/>
                    <a:pt x="1440417" y="4932657"/>
                    <a:pt x="1446307" y="4940981"/>
                  </a:cubicBezTo>
                  <a:cubicBezTo>
                    <a:pt x="1452054" y="4949377"/>
                    <a:pt x="1458680" y="4957078"/>
                    <a:pt x="1464697" y="4965063"/>
                  </a:cubicBezTo>
                  <a:cubicBezTo>
                    <a:pt x="1476872" y="4980919"/>
                    <a:pt x="1488792" y="4996449"/>
                    <a:pt x="1500444" y="5011597"/>
                  </a:cubicBezTo>
                  <a:cubicBezTo>
                    <a:pt x="1512024" y="5026788"/>
                    <a:pt x="1522840" y="5041936"/>
                    <a:pt x="1534661" y="5055669"/>
                  </a:cubicBezTo>
                  <a:cubicBezTo>
                    <a:pt x="1450016" y="4957007"/>
                    <a:pt x="1355913" y="4835157"/>
                    <a:pt x="1268677" y="4688064"/>
                  </a:cubicBezTo>
                  <a:cubicBezTo>
                    <a:pt x="1263156" y="4678905"/>
                    <a:pt x="1257606" y="4669674"/>
                    <a:pt x="1252028" y="4660401"/>
                  </a:cubicBezTo>
                  <a:cubicBezTo>
                    <a:pt x="1249282" y="4655743"/>
                    <a:pt x="1246337" y="4651157"/>
                    <a:pt x="1243704" y="4646386"/>
                  </a:cubicBezTo>
                  <a:cubicBezTo>
                    <a:pt x="1241156" y="4641586"/>
                    <a:pt x="1238593" y="4636773"/>
                    <a:pt x="1236017" y="4631945"/>
                  </a:cubicBezTo>
                  <a:cubicBezTo>
                    <a:pt x="1225710" y="4612607"/>
                    <a:pt x="1215290" y="4593056"/>
                    <a:pt x="1204772" y="4573292"/>
                  </a:cubicBezTo>
                  <a:cubicBezTo>
                    <a:pt x="1199491" y="4563382"/>
                    <a:pt x="1194182" y="4553430"/>
                    <a:pt x="1188859" y="4543421"/>
                  </a:cubicBezTo>
                  <a:cubicBezTo>
                    <a:pt x="1183734" y="4533313"/>
                    <a:pt x="1179176" y="4522907"/>
                    <a:pt x="1174263" y="4512558"/>
                  </a:cubicBezTo>
                  <a:cubicBezTo>
                    <a:pt x="1164580" y="4491775"/>
                    <a:pt x="1154797" y="4470809"/>
                    <a:pt x="1144929" y="4449644"/>
                  </a:cubicBezTo>
                  <a:cubicBezTo>
                    <a:pt x="1134524" y="4428635"/>
                    <a:pt x="1126426" y="4406521"/>
                    <a:pt x="1117394" y="4384493"/>
                  </a:cubicBezTo>
                  <a:cubicBezTo>
                    <a:pt x="1108517" y="4362365"/>
                    <a:pt x="1099570" y="4340054"/>
                    <a:pt x="1090552" y="4317586"/>
                  </a:cubicBezTo>
                  <a:cubicBezTo>
                    <a:pt x="1082355" y="4294807"/>
                    <a:pt x="1074823" y="4271604"/>
                    <a:pt x="1066839" y="4248301"/>
                  </a:cubicBezTo>
                  <a:cubicBezTo>
                    <a:pt x="1062903" y="4236636"/>
                    <a:pt x="1058939" y="4224913"/>
                    <a:pt x="1054975" y="4213163"/>
                  </a:cubicBezTo>
                  <a:lnTo>
                    <a:pt x="1049015" y="4195481"/>
                  </a:lnTo>
                  <a:close/>
                  <a:moveTo>
                    <a:pt x="1007124" y="4175449"/>
                  </a:moveTo>
                  <a:cubicBezTo>
                    <a:pt x="1009290" y="4180022"/>
                    <a:pt x="1011683" y="4186081"/>
                    <a:pt x="1014118" y="4192976"/>
                  </a:cubicBezTo>
                  <a:cubicBezTo>
                    <a:pt x="1015293" y="4196444"/>
                    <a:pt x="1016538" y="4200097"/>
                    <a:pt x="1017827" y="4203863"/>
                  </a:cubicBezTo>
                  <a:cubicBezTo>
                    <a:pt x="1019228" y="4207600"/>
                    <a:pt x="1020672" y="4211465"/>
                    <a:pt x="1022131" y="4215344"/>
                  </a:cubicBezTo>
                  <a:cubicBezTo>
                    <a:pt x="1027808" y="4230945"/>
                    <a:pt x="1033159" y="4247240"/>
                    <a:pt x="1036741" y="4259061"/>
                  </a:cubicBezTo>
                  <a:cubicBezTo>
                    <a:pt x="1043890" y="4282689"/>
                    <a:pt x="1044046" y="4288508"/>
                    <a:pt x="1025429" y="4234654"/>
                  </a:cubicBezTo>
                  <a:cubicBezTo>
                    <a:pt x="1022159" y="4224985"/>
                    <a:pt x="1018903" y="4215330"/>
                    <a:pt x="1015604" y="4205561"/>
                  </a:cubicBezTo>
                  <a:cubicBezTo>
                    <a:pt x="1012815" y="4195651"/>
                    <a:pt x="1009998" y="4185642"/>
                    <a:pt x="1007124" y="4175449"/>
                  </a:cubicBezTo>
                  <a:close/>
                  <a:moveTo>
                    <a:pt x="6395161" y="4153660"/>
                  </a:moveTo>
                  <a:cubicBezTo>
                    <a:pt x="6397737" y="4181408"/>
                    <a:pt x="6366067" y="4245979"/>
                    <a:pt x="6380451" y="4248882"/>
                  </a:cubicBezTo>
                  <a:cubicBezTo>
                    <a:pt x="6399677" y="4210233"/>
                    <a:pt x="6399239" y="4145067"/>
                    <a:pt x="6395161" y="4153660"/>
                  </a:cubicBezTo>
                  <a:close/>
                  <a:moveTo>
                    <a:pt x="5941595" y="4125318"/>
                  </a:moveTo>
                  <a:cubicBezTo>
                    <a:pt x="5936399" y="4131406"/>
                    <a:pt x="5934175" y="4130386"/>
                    <a:pt x="5932025" y="4129140"/>
                  </a:cubicBezTo>
                  <a:cubicBezTo>
                    <a:pt x="5928655" y="4149866"/>
                    <a:pt x="5934303" y="4147955"/>
                    <a:pt x="5922271" y="4167138"/>
                  </a:cubicBezTo>
                  <a:cubicBezTo>
                    <a:pt x="5935027" y="4120448"/>
                    <a:pt x="5903243" y="4151806"/>
                    <a:pt x="5895755" y="4182513"/>
                  </a:cubicBezTo>
                  <a:cubicBezTo>
                    <a:pt x="5903653" y="4168965"/>
                    <a:pt x="5902931" y="4175462"/>
                    <a:pt x="5901261" y="4183744"/>
                  </a:cubicBezTo>
                  <a:cubicBezTo>
                    <a:pt x="5899351" y="4191955"/>
                    <a:pt x="5896603" y="4201936"/>
                    <a:pt x="5901671" y="4195580"/>
                  </a:cubicBezTo>
                  <a:cubicBezTo>
                    <a:pt x="5902763" y="4191687"/>
                    <a:pt x="5903653" y="4187383"/>
                    <a:pt x="5904559" y="4183079"/>
                  </a:cubicBezTo>
                  <a:cubicBezTo>
                    <a:pt x="5905367" y="4178733"/>
                    <a:pt x="5905933" y="4174330"/>
                    <a:pt x="5906811" y="4170338"/>
                  </a:cubicBezTo>
                  <a:cubicBezTo>
                    <a:pt x="5908523" y="4162339"/>
                    <a:pt x="5910987" y="4155841"/>
                    <a:pt x="5915759" y="4153986"/>
                  </a:cubicBezTo>
                  <a:cubicBezTo>
                    <a:pt x="5911469" y="4168356"/>
                    <a:pt x="5908947" y="4179908"/>
                    <a:pt x="5906995" y="4188742"/>
                  </a:cubicBezTo>
                  <a:cubicBezTo>
                    <a:pt x="5905197" y="4197633"/>
                    <a:pt x="5905225" y="4204131"/>
                    <a:pt x="5907547" y="4208788"/>
                  </a:cubicBezTo>
                  <a:cubicBezTo>
                    <a:pt x="5910265" y="4200280"/>
                    <a:pt x="5912347" y="4189322"/>
                    <a:pt x="5913903" y="4179016"/>
                  </a:cubicBezTo>
                  <a:cubicBezTo>
                    <a:pt x="5915447" y="4168710"/>
                    <a:pt x="5917443" y="4159309"/>
                    <a:pt x="5921619" y="4154255"/>
                  </a:cubicBezTo>
                  <a:cubicBezTo>
                    <a:pt x="5917399" y="4190342"/>
                    <a:pt x="5937419" y="4141330"/>
                    <a:pt x="5935479" y="4159295"/>
                  </a:cubicBezTo>
                  <a:cubicBezTo>
                    <a:pt x="5939981" y="4135709"/>
                    <a:pt x="5932379" y="4149074"/>
                    <a:pt x="5941595" y="4125318"/>
                  </a:cubicBezTo>
                  <a:close/>
                  <a:moveTo>
                    <a:pt x="158773" y="4105843"/>
                  </a:moveTo>
                  <a:cubicBezTo>
                    <a:pt x="157334" y="4105462"/>
                    <a:pt x="155987" y="4106186"/>
                    <a:pt x="154780" y="4108202"/>
                  </a:cubicBezTo>
                  <a:cubicBezTo>
                    <a:pt x="172278" y="4200011"/>
                    <a:pt x="171443" y="4161504"/>
                    <a:pt x="186364" y="4213078"/>
                  </a:cubicBezTo>
                  <a:cubicBezTo>
                    <a:pt x="183466" y="4165386"/>
                    <a:pt x="168850" y="4108514"/>
                    <a:pt x="158773" y="4105843"/>
                  </a:cubicBezTo>
                  <a:close/>
                  <a:moveTo>
                    <a:pt x="65338" y="4090833"/>
                  </a:moveTo>
                  <a:cubicBezTo>
                    <a:pt x="70957" y="4084601"/>
                    <a:pt x="81859" y="4136944"/>
                    <a:pt x="83668" y="4165398"/>
                  </a:cubicBezTo>
                  <a:cubicBezTo>
                    <a:pt x="78048" y="4164591"/>
                    <a:pt x="69511" y="4109930"/>
                    <a:pt x="63296" y="4097331"/>
                  </a:cubicBezTo>
                  <a:cubicBezTo>
                    <a:pt x="63841" y="4093809"/>
                    <a:pt x="64536" y="4091723"/>
                    <a:pt x="65338" y="4090833"/>
                  </a:cubicBezTo>
                  <a:close/>
                  <a:moveTo>
                    <a:pt x="5986047" y="4031626"/>
                  </a:moveTo>
                  <a:cubicBezTo>
                    <a:pt x="5992447" y="4031980"/>
                    <a:pt x="5993875" y="4046349"/>
                    <a:pt x="6002527" y="4040319"/>
                  </a:cubicBezTo>
                  <a:cubicBezTo>
                    <a:pt x="5997303" y="4060719"/>
                    <a:pt x="5994215" y="4060195"/>
                    <a:pt x="5991243" y="4061922"/>
                  </a:cubicBezTo>
                  <a:cubicBezTo>
                    <a:pt x="5988157" y="4063621"/>
                    <a:pt x="5985919" y="4067670"/>
                    <a:pt x="5979379" y="4096480"/>
                  </a:cubicBezTo>
                  <a:cubicBezTo>
                    <a:pt x="5975741" y="4098023"/>
                    <a:pt x="5977567" y="4086400"/>
                    <a:pt x="5980499" y="4072158"/>
                  </a:cubicBezTo>
                  <a:cubicBezTo>
                    <a:pt x="5982691" y="4057760"/>
                    <a:pt x="5985779" y="4040672"/>
                    <a:pt x="5986047" y="4031626"/>
                  </a:cubicBezTo>
                  <a:close/>
                  <a:moveTo>
                    <a:pt x="6027061" y="4009541"/>
                  </a:moveTo>
                  <a:cubicBezTo>
                    <a:pt x="6022389" y="4029885"/>
                    <a:pt x="6014673" y="4044722"/>
                    <a:pt x="6006151" y="4057761"/>
                  </a:cubicBezTo>
                  <a:cubicBezTo>
                    <a:pt x="6009051" y="4037516"/>
                    <a:pt x="6016343" y="4003935"/>
                    <a:pt x="6027061" y="4009541"/>
                  </a:cubicBezTo>
                  <a:close/>
                  <a:moveTo>
                    <a:pt x="103838" y="3950307"/>
                  </a:moveTo>
                  <a:cubicBezTo>
                    <a:pt x="104689" y="3951411"/>
                    <a:pt x="107739" y="3964019"/>
                    <a:pt x="113964" y="3994860"/>
                  </a:cubicBezTo>
                  <a:cubicBezTo>
                    <a:pt x="118849" y="4018829"/>
                    <a:pt x="122869" y="4023061"/>
                    <a:pt x="129212" y="4069270"/>
                  </a:cubicBezTo>
                  <a:cubicBezTo>
                    <a:pt x="118531" y="4047217"/>
                    <a:pt x="101287" y="3946995"/>
                    <a:pt x="103838" y="3950307"/>
                  </a:cubicBezTo>
                  <a:close/>
                  <a:moveTo>
                    <a:pt x="1078363" y="3947335"/>
                  </a:moveTo>
                  <a:cubicBezTo>
                    <a:pt x="1083969" y="3956933"/>
                    <a:pt x="1089632" y="3973752"/>
                    <a:pt x="1095295" y="3994577"/>
                  </a:cubicBezTo>
                  <a:cubicBezTo>
                    <a:pt x="1098126" y="4004983"/>
                    <a:pt x="1100944" y="4016393"/>
                    <a:pt x="1103761" y="4028399"/>
                  </a:cubicBezTo>
                  <a:cubicBezTo>
                    <a:pt x="1106734" y="4040376"/>
                    <a:pt x="1108942" y="4053103"/>
                    <a:pt x="1112793" y="4065674"/>
                  </a:cubicBezTo>
                  <a:cubicBezTo>
                    <a:pt x="1119815" y="4090973"/>
                    <a:pt x="1126823" y="4117036"/>
                    <a:pt x="1133632" y="4140636"/>
                  </a:cubicBezTo>
                  <a:cubicBezTo>
                    <a:pt x="1137101" y="4152415"/>
                    <a:pt x="1140258" y="4163656"/>
                    <a:pt x="1143826" y="4173736"/>
                  </a:cubicBezTo>
                  <a:cubicBezTo>
                    <a:pt x="1147690" y="4183745"/>
                    <a:pt x="1151442" y="4192735"/>
                    <a:pt x="1155024" y="4200309"/>
                  </a:cubicBezTo>
                  <a:cubicBezTo>
                    <a:pt x="1151371" y="4195807"/>
                    <a:pt x="1147620" y="4189634"/>
                    <a:pt x="1143811" y="4182159"/>
                  </a:cubicBezTo>
                  <a:cubicBezTo>
                    <a:pt x="1139805" y="4174727"/>
                    <a:pt x="1136421" y="4165808"/>
                    <a:pt x="1133095" y="4155884"/>
                  </a:cubicBezTo>
                  <a:cubicBezTo>
                    <a:pt x="1126342" y="4136078"/>
                    <a:pt x="1119560" y="4112379"/>
                    <a:pt x="1112779" y="4087618"/>
                  </a:cubicBezTo>
                  <a:cubicBezTo>
                    <a:pt x="1109537" y="4075202"/>
                    <a:pt x="1105672" y="4062659"/>
                    <a:pt x="1102926" y="4049960"/>
                  </a:cubicBezTo>
                  <a:cubicBezTo>
                    <a:pt x="1100193" y="4037261"/>
                    <a:pt x="1097489" y="4024633"/>
                    <a:pt x="1094856" y="4012443"/>
                  </a:cubicBezTo>
                  <a:cubicBezTo>
                    <a:pt x="1089448" y="3988108"/>
                    <a:pt x="1083983" y="3965470"/>
                    <a:pt x="1078363" y="3947335"/>
                  </a:cubicBezTo>
                  <a:close/>
                  <a:moveTo>
                    <a:pt x="47114" y="3946019"/>
                  </a:moveTo>
                  <a:cubicBezTo>
                    <a:pt x="49068" y="4002379"/>
                    <a:pt x="63083" y="4016253"/>
                    <a:pt x="64626" y="4071508"/>
                  </a:cubicBezTo>
                  <a:cubicBezTo>
                    <a:pt x="56429" y="4055723"/>
                    <a:pt x="47935" y="4003256"/>
                    <a:pt x="39809" y="3974022"/>
                  </a:cubicBezTo>
                  <a:cubicBezTo>
                    <a:pt x="42230" y="3964721"/>
                    <a:pt x="44665" y="3955377"/>
                    <a:pt x="47114" y="3946019"/>
                  </a:cubicBezTo>
                  <a:close/>
                  <a:moveTo>
                    <a:pt x="1088046" y="3921823"/>
                  </a:moveTo>
                  <a:cubicBezTo>
                    <a:pt x="1090467" y="3921809"/>
                    <a:pt x="1092760" y="3928505"/>
                    <a:pt x="1096342" y="3939137"/>
                  </a:cubicBezTo>
                  <a:cubicBezTo>
                    <a:pt x="1099881" y="3949783"/>
                    <a:pt x="1103817" y="3964535"/>
                    <a:pt x="1107682" y="3980972"/>
                  </a:cubicBezTo>
                  <a:cubicBezTo>
                    <a:pt x="1115667" y="4013774"/>
                    <a:pt x="1122051" y="4053612"/>
                    <a:pt x="1128394" y="4080255"/>
                  </a:cubicBezTo>
                  <a:cubicBezTo>
                    <a:pt x="1126299" y="4073941"/>
                    <a:pt x="1124302" y="4067911"/>
                    <a:pt x="1122363" y="4062049"/>
                  </a:cubicBezTo>
                  <a:cubicBezTo>
                    <a:pt x="1120381" y="4056188"/>
                    <a:pt x="1118640" y="4050455"/>
                    <a:pt x="1117309" y="4044693"/>
                  </a:cubicBezTo>
                  <a:cubicBezTo>
                    <a:pt x="1114477" y="4033183"/>
                    <a:pt x="1111717" y="4021900"/>
                    <a:pt x="1108772" y="4009923"/>
                  </a:cubicBezTo>
                  <a:cubicBezTo>
                    <a:pt x="1105898" y="3997904"/>
                    <a:pt x="1102840" y="3985190"/>
                    <a:pt x="1099414" y="3970835"/>
                  </a:cubicBezTo>
                  <a:cubicBezTo>
                    <a:pt x="1097659" y="3963657"/>
                    <a:pt x="1095818" y="3956069"/>
                    <a:pt x="1093836" y="3947957"/>
                  </a:cubicBezTo>
                  <a:cubicBezTo>
                    <a:pt x="1092831" y="3943894"/>
                    <a:pt x="1091798" y="3939718"/>
                    <a:pt x="1090722" y="3935386"/>
                  </a:cubicBezTo>
                  <a:cubicBezTo>
                    <a:pt x="1089745" y="3931039"/>
                    <a:pt x="1088980" y="3926495"/>
                    <a:pt x="1088046" y="3921823"/>
                  </a:cubicBezTo>
                  <a:close/>
                  <a:moveTo>
                    <a:pt x="1056792" y="3814131"/>
                  </a:moveTo>
                  <a:cubicBezTo>
                    <a:pt x="1058275" y="3816629"/>
                    <a:pt x="1061106" y="3825937"/>
                    <a:pt x="1065664" y="3845445"/>
                  </a:cubicBezTo>
                  <a:cubicBezTo>
                    <a:pt x="1065367" y="3856757"/>
                    <a:pt x="1066811" y="3869768"/>
                    <a:pt x="1069529" y="3883939"/>
                  </a:cubicBezTo>
                  <a:cubicBezTo>
                    <a:pt x="1060015" y="3860431"/>
                    <a:pt x="1052342" y="3806638"/>
                    <a:pt x="1056792" y="3814131"/>
                  </a:cubicBezTo>
                  <a:close/>
                  <a:moveTo>
                    <a:pt x="1023631" y="3804985"/>
                  </a:moveTo>
                  <a:cubicBezTo>
                    <a:pt x="1024636" y="3815206"/>
                    <a:pt x="1026646" y="3825640"/>
                    <a:pt x="1028614" y="3836357"/>
                  </a:cubicBezTo>
                  <a:cubicBezTo>
                    <a:pt x="1030568" y="3847074"/>
                    <a:pt x="1032578" y="3858074"/>
                    <a:pt x="1034631" y="3869315"/>
                  </a:cubicBezTo>
                  <a:cubicBezTo>
                    <a:pt x="1038765" y="3891754"/>
                    <a:pt x="1043083" y="3915170"/>
                    <a:pt x="1047528" y="3939294"/>
                  </a:cubicBezTo>
                  <a:cubicBezTo>
                    <a:pt x="1053262" y="3963120"/>
                    <a:pt x="1059151" y="3987612"/>
                    <a:pt x="1065140" y="4012500"/>
                  </a:cubicBezTo>
                  <a:cubicBezTo>
                    <a:pt x="1071213" y="4037318"/>
                    <a:pt x="1076593" y="4062631"/>
                    <a:pt x="1084563" y="4087448"/>
                  </a:cubicBezTo>
                  <a:cubicBezTo>
                    <a:pt x="1091854" y="4112351"/>
                    <a:pt x="1099174" y="4137338"/>
                    <a:pt x="1106422" y="4162127"/>
                  </a:cubicBezTo>
                  <a:cubicBezTo>
                    <a:pt x="1108248" y="4168314"/>
                    <a:pt x="1109919" y="4174514"/>
                    <a:pt x="1111830" y="4180630"/>
                  </a:cubicBezTo>
                  <a:cubicBezTo>
                    <a:pt x="1113939" y="4186690"/>
                    <a:pt x="1116035" y="4192749"/>
                    <a:pt x="1118130" y="4198766"/>
                  </a:cubicBezTo>
                  <a:cubicBezTo>
                    <a:pt x="1122278" y="4210813"/>
                    <a:pt x="1126383" y="4222776"/>
                    <a:pt x="1130461" y="4234612"/>
                  </a:cubicBezTo>
                  <a:cubicBezTo>
                    <a:pt x="1134467" y="4246447"/>
                    <a:pt x="1138445" y="4258155"/>
                    <a:pt x="1142353" y="4269707"/>
                  </a:cubicBezTo>
                  <a:cubicBezTo>
                    <a:pt x="1146402" y="4281203"/>
                    <a:pt x="1149615" y="4292783"/>
                    <a:pt x="1154245" y="4303698"/>
                  </a:cubicBezTo>
                  <a:cubicBezTo>
                    <a:pt x="1162881" y="4325727"/>
                    <a:pt x="1171063" y="4346991"/>
                    <a:pt x="1178680" y="4367250"/>
                  </a:cubicBezTo>
                  <a:cubicBezTo>
                    <a:pt x="1169294" y="4347458"/>
                    <a:pt x="1159837" y="4326959"/>
                    <a:pt x="1150337" y="4305865"/>
                  </a:cubicBezTo>
                  <a:cubicBezTo>
                    <a:pt x="1145297" y="4295402"/>
                    <a:pt x="1141574" y="4284388"/>
                    <a:pt x="1137313" y="4273416"/>
                  </a:cubicBezTo>
                  <a:cubicBezTo>
                    <a:pt x="1133193" y="4262374"/>
                    <a:pt x="1129031" y="4251232"/>
                    <a:pt x="1124840" y="4240005"/>
                  </a:cubicBezTo>
                  <a:cubicBezTo>
                    <a:pt x="1120707" y="4228722"/>
                    <a:pt x="1116558" y="4217354"/>
                    <a:pt x="1112368" y="4205901"/>
                  </a:cubicBezTo>
                  <a:cubicBezTo>
                    <a:pt x="1108361" y="4194391"/>
                    <a:pt x="1103675" y="4182966"/>
                    <a:pt x="1100490" y="4171060"/>
                  </a:cubicBezTo>
                  <a:cubicBezTo>
                    <a:pt x="1093624" y="4147347"/>
                    <a:pt x="1086673" y="4123393"/>
                    <a:pt x="1079707" y="4099312"/>
                  </a:cubicBezTo>
                  <a:cubicBezTo>
                    <a:pt x="1076296" y="4087222"/>
                    <a:pt x="1072869" y="4075103"/>
                    <a:pt x="1069444" y="4062970"/>
                  </a:cubicBezTo>
                  <a:lnTo>
                    <a:pt x="1061317" y="4026020"/>
                  </a:lnTo>
                  <a:cubicBezTo>
                    <a:pt x="1056023" y="4001302"/>
                    <a:pt x="1050714" y="3976584"/>
                    <a:pt x="1045447" y="3951992"/>
                  </a:cubicBezTo>
                  <a:cubicBezTo>
                    <a:pt x="1042517" y="3939732"/>
                    <a:pt x="1041200" y="3927232"/>
                    <a:pt x="1039176" y="3914887"/>
                  </a:cubicBezTo>
                  <a:cubicBezTo>
                    <a:pt x="1037321" y="3902513"/>
                    <a:pt x="1035466" y="3890182"/>
                    <a:pt x="1033626" y="3877908"/>
                  </a:cubicBezTo>
                  <a:cubicBezTo>
                    <a:pt x="1031814" y="3865634"/>
                    <a:pt x="1030016" y="3853417"/>
                    <a:pt x="1028218" y="3841270"/>
                  </a:cubicBezTo>
                  <a:cubicBezTo>
                    <a:pt x="1026533" y="3829094"/>
                    <a:pt x="1024395" y="3817075"/>
                    <a:pt x="1023631" y="3804985"/>
                  </a:cubicBezTo>
                  <a:close/>
                  <a:moveTo>
                    <a:pt x="987672" y="3775085"/>
                  </a:moveTo>
                  <a:cubicBezTo>
                    <a:pt x="990178" y="3788761"/>
                    <a:pt x="992669" y="3802408"/>
                    <a:pt x="995175" y="3816056"/>
                  </a:cubicBezTo>
                  <a:cubicBezTo>
                    <a:pt x="997922" y="3829661"/>
                    <a:pt x="1001319" y="3843181"/>
                    <a:pt x="1004236" y="3856743"/>
                  </a:cubicBezTo>
                  <a:cubicBezTo>
                    <a:pt x="1010267" y="3883868"/>
                    <a:pt x="1016029" y="3911050"/>
                    <a:pt x="1021593" y="3938458"/>
                  </a:cubicBezTo>
                  <a:cubicBezTo>
                    <a:pt x="1028006" y="3965739"/>
                    <a:pt x="1035367" y="3993063"/>
                    <a:pt x="1042021" y="4020881"/>
                  </a:cubicBezTo>
                  <a:cubicBezTo>
                    <a:pt x="1045362" y="4034769"/>
                    <a:pt x="1048746" y="4048771"/>
                    <a:pt x="1052144" y="4062900"/>
                  </a:cubicBezTo>
                  <a:cubicBezTo>
                    <a:pt x="1055909" y="4076929"/>
                    <a:pt x="1060298" y="4090945"/>
                    <a:pt x="1064347" y="4105173"/>
                  </a:cubicBezTo>
                  <a:cubicBezTo>
                    <a:pt x="1072771" y="4133544"/>
                    <a:pt x="1080514" y="4162651"/>
                    <a:pt x="1089618" y="4192126"/>
                  </a:cubicBezTo>
                  <a:cubicBezTo>
                    <a:pt x="1099528" y="4221332"/>
                    <a:pt x="1109692" y="4251246"/>
                    <a:pt x="1120154" y="4282038"/>
                  </a:cubicBezTo>
                  <a:cubicBezTo>
                    <a:pt x="1122830" y="4289697"/>
                    <a:pt x="1125180" y="4297526"/>
                    <a:pt x="1128167" y="4305199"/>
                  </a:cubicBezTo>
                  <a:cubicBezTo>
                    <a:pt x="1131211" y="4312858"/>
                    <a:pt x="1134283" y="4320574"/>
                    <a:pt x="1137384" y="4328332"/>
                  </a:cubicBezTo>
                  <a:cubicBezTo>
                    <a:pt x="1143556" y="4343848"/>
                    <a:pt x="1149828" y="4359605"/>
                    <a:pt x="1156199" y="4375603"/>
                  </a:cubicBezTo>
                  <a:cubicBezTo>
                    <a:pt x="1159370" y="4383587"/>
                    <a:pt x="1162583" y="4391642"/>
                    <a:pt x="1165811" y="4399755"/>
                  </a:cubicBezTo>
                  <a:cubicBezTo>
                    <a:pt x="1169053" y="4407867"/>
                    <a:pt x="1172140" y="4416092"/>
                    <a:pt x="1176061" y="4424091"/>
                  </a:cubicBezTo>
                  <a:cubicBezTo>
                    <a:pt x="1183522" y="4440201"/>
                    <a:pt x="1191096" y="4456581"/>
                    <a:pt x="1198797" y="4473244"/>
                  </a:cubicBezTo>
                  <a:cubicBezTo>
                    <a:pt x="1197750" y="4462853"/>
                    <a:pt x="1192285" y="4450097"/>
                    <a:pt x="1185929" y="4436846"/>
                  </a:cubicBezTo>
                  <a:cubicBezTo>
                    <a:pt x="1182701" y="4430235"/>
                    <a:pt x="1179374" y="4423454"/>
                    <a:pt x="1176160" y="4416842"/>
                  </a:cubicBezTo>
                  <a:cubicBezTo>
                    <a:pt x="1173046" y="4410188"/>
                    <a:pt x="1170667" y="4403478"/>
                    <a:pt x="1168629" y="4397263"/>
                  </a:cubicBezTo>
                  <a:cubicBezTo>
                    <a:pt x="1177066" y="4414690"/>
                    <a:pt x="1188618" y="4435289"/>
                    <a:pt x="1199618" y="4458648"/>
                  </a:cubicBezTo>
                  <a:cubicBezTo>
                    <a:pt x="1205225" y="4470285"/>
                    <a:pt x="1210944" y="4482531"/>
                    <a:pt x="1216734" y="4495174"/>
                  </a:cubicBezTo>
                  <a:cubicBezTo>
                    <a:pt x="1222695" y="4507745"/>
                    <a:pt x="1227975" y="4521039"/>
                    <a:pt x="1234941" y="4533837"/>
                  </a:cubicBezTo>
                  <a:cubicBezTo>
                    <a:pt x="1248149" y="4559688"/>
                    <a:pt x="1261726" y="4586261"/>
                    <a:pt x="1274949" y="4612154"/>
                  </a:cubicBezTo>
                  <a:cubicBezTo>
                    <a:pt x="1278318" y="4618581"/>
                    <a:pt x="1281461" y="4625051"/>
                    <a:pt x="1284972" y="4631266"/>
                  </a:cubicBezTo>
                  <a:cubicBezTo>
                    <a:pt x="1288624" y="4637410"/>
                    <a:pt x="1292249" y="4643484"/>
                    <a:pt x="1295816" y="4649472"/>
                  </a:cubicBezTo>
                  <a:cubicBezTo>
                    <a:pt x="1302994" y="4661421"/>
                    <a:pt x="1310058" y="4672959"/>
                    <a:pt x="1316939" y="4683874"/>
                  </a:cubicBezTo>
                  <a:cubicBezTo>
                    <a:pt x="1310568" y="4681354"/>
                    <a:pt x="1309903" y="4694195"/>
                    <a:pt x="1324782" y="4715090"/>
                  </a:cubicBezTo>
                  <a:cubicBezTo>
                    <a:pt x="1309237" y="4691009"/>
                    <a:pt x="1292291" y="4664097"/>
                    <a:pt x="1274128" y="4634820"/>
                  </a:cubicBezTo>
                  <a:cubicBezTo>
                    <a:pt x="1257564" y="4604778"/>
                    <a:pt x="1240065" y="4572273"/>
                    <a:pt x="1221590" y="4537900"/>
                  </a:cubicBezTo>
                  <a:cubicBezTo>
                    <a:pt x="1216777" y="4529391"/>
                    <a:pt x="1212714" y="4520416"/>
                    <a:pt x="1208495" y="4511384"/>
                  </a:cubicBezTo>
                  <a:cubicBezTo>
                    <a:pt x="1204262" y="4502337"/>
                    <a:pt x="1199987" y="4493192"/>
                    <a:pt x="1195669" y="4483947"/>
                  </a:cubicBezTo>
                  <a:cubicBezTo>
                    <a:pt x="1187033" y="4465415"/>
                    <a:pt x="1178213" y="4446487"/>
                    <a:pt x="1169237" y="4427248"/>
                  </a:cubicBezTo>
                  <a:cubicBezTo>
                    <a:pt x="1164509" y="4417692"/>
                    <a:pt x="1160856" y="4407654"/>
                    <a:pt x="1156765" y="4397674"/>
                  </a:cubicBezTo>
                  <a:cubicBezTo>
                    <a:pt x="1152744" y="4387664"/>
                    <a:pt x="1148695" y="4377570"/>
                    <a:pt x="1144618" y="4367406"/>
                  </a:cubicBezTo>
                  <a:cubicBezTo>
                    <a:pt x="1136449" y="4347047"/>
                    <a:pt x="1128167" y="4326421"/>
                    <a:pt x="1119801" y="4305596"/>
                  </a:cubicBezTo>
                  <a:cubicBezTo>
                    <a:pt x="1112538" y="4284360"/>
                    <a:pt x="1105205" y="4262912"/>
                    <a:pt x="1097815" y="4241336"/>
                  </a:cubicBezTo>
                  <a:cubicBezTo>
                    <a:pt x="1094120" y="4230520"/>
                    <a:pt x="1090396" y="4219676"/>
                    <a:pt x="1086687" y="4208803"/>
                  </a:cubicBezTo>
                  <a:cubicBezTo>
                    <a:pt x="1082992" y="4197916"/>
                    <a:pt x="1078986" y="4187058"/>
                    <a:pt x="1076097" y="4175902"/>
                  </a:cubicBezTo>
                  <a:cubicBezTo>
                    <a:pt x="1069755" y="4153675"/>
                    <a:pt x="1063399" y="4131378"/>
                    <a:pt x="1057042" y="4109080"/>
                  </a:cubicBezTo>
                  <a:lnTo>
                    <a:pt x="1047415" y="4075570"/>
                  </a:lnTo>
                  <a:cubicBezTo>
                    <a:pt x="1045688" y="4070007"/>
                    <a:pt x="1044315" y="4064372"/>
                    <a:pt x="1043083" y="4058709"/>
                  </a:cubicBezTo>
                  <a:lnTo>
                    <a:pt x="1039176" y="4041763"/>
                  </a:lnTo>
                  <a:cubicBezTo>
                    <a:pt x="1033909" y="4019154"/>
                    <a:pt x="1028657" y="3996602"/>
                    <a:pt x="1023433" y="3974177"/>
                  </a:cubicBezTo>
                  <a:cubicBezTo>
                    <a:pt x="1020913" y="3962936"/>
                    <a:pt x="1017897" y="3951795"/>
                    <a:pt x="1015788" y="3940554"/>
                  </a:cubicBezTo>
                  <a:cubicBezTo>
                    <a:pt x="1013749" y="3929285"/>
                    <a:pt x="1011725" y="3918058"/>
                    <a:pt x="1009701" y="3906888"/>
                  </a:cubicBezTo>
                  <a:cubicBezTo>
                    <a:pt x="1001730" y="3862137"/>
                    <a:pt x="992429" y="3818236"/>
                    <a:pt x="987672" y="3775085"/>
                  </a:cubicBezTo>
                  <a:close/>
                  <a:moveTo>
                    <a:pt x="97316" y="3727647"/>
                  </a:moveTo>
                  <a:cubicBezTo>
                    <a:pt x="98615" y="3728592"/>
                    <a:pt x="99666" y="3732266"/>
                    <a:pt x="100586" y="3737696"/>
                  </a:cubicBezTo>
                  <a:cubicBezTo>
                    <a:pt x="102795" y="3748568"/>
                    <a:pt x="104663" y="3766491"/>
                    <a:pt x="106589" y="3783777"/>
                  </a:cubicBezTo>
                  <a:cubicBezTo>
                    <a:pt x="100855" y="3788392"/>
                    <a:pt x="95546" y="3779049"/>
                    <a:pt x="92559" y="3733972"/>
                  </a:cubicBezTo>
                  <a:cubicBezTo>
                    <a:pt x="94470" y="3728486"/>
                    <a:pt x="96017" y="3726702"/>
                    <a:pt x="97316" y="3727647"/>
                  </a:cubicBezTo>
                  <a:close/>
                  <a:moveTo>
                    <a:pt x="64896" y="3712439"/>
                  </a:moveTo>
                  <a:cubicBezTo>
                    <a:pt x="66014" y="3736081"/>
                    <a:pt x="68832" y="3759582"/>
                    <a:pt x="71394" y="3783168"/>
                  </a:cubicBezTo>
                  <a:cubicBezTo>
                    <a:pt x="66977" y="3778114"/>
                    <a:pt x="67430" y="3789312"/>
                    <a:pt x="64839" y="3803710"/>
                  </a:cubicBezTo>
                  <a:cubicBezTo>
                    <a:pt x="70913" y="3831458"/>
                    <a:pt x="77737" y="3863878"/>
                    <a:pt x="82437" y="3900446"/>
                  </a:cubicBezTo>
                  <a:cubicBezTo>
                    <a:pt x="83470" y="3909606"/>
                    <a:pt x="84858" y="3918978"/>
                    <a:pt x="86188" y="3928618"/>
                  </a:cubicBezTo>
                  <a:cubicBezTo>
                    <a:pt x="87448" y="3938259"/>
                    <a:pt x="88553" y="3948155"/>
                    <a:pt x="89430" y="3958306"/>
                  </a:cubicBezTo>
                  <a:cubicBezTo>
                    <a:pt x="91200" y="3978607"/>
                    <a:pt x="92149" y="3999942"/>
                    <a:pt x="91894" y="4022296"/>
                  </a:cubicBezTo>
                  <a:cubicBezTo>
                    <a:pt x="83371" y="3952516"/>
                    <a:pt x="83824" y="3961038"/>
                    <a:pt x="71281" y="3911970"/>
                  </a:cubicBezTo>
                  <a:cubicBezTo>
                    <a:pt x="73263" y="3839485"/>
                    <a:pt x="63509" y="3798146"/>
                    <a:pt x="54080" y="3758294"/>
                  </a:cubicBezTo>
                  <a:cubicBezTo>
                    <a:pt x="55255" y="3740385"/>
                    <a:pt x="58865" y="3724501"/>
                    <a:pt x="64896" y="3712439"/>
                  </a:cubicBezTo>
                  <a:close/>
                  <a:moveTo>
                    <a:pt x="82055" y="3707301"/>
                  </a:moveTo>
                  <a:cubicBezTo>
                    <a:pt x="84476" y="3715922"/>
                    <a:pt x="85481" y="3729046"/>
                    <a:pt x="86571" y="3744548"/>
                  </a:cubicBezTo>
                  <a:cubicBezTo>
                    <a:pt x="87718" y="3760050"/>
                    <a:pt x="88057" y="3777959"/>
                    <a:pt x="87449" y="3796193"/>
                  </a:cubicBezTo>
                  <a:cubicBezTo>
                    <a:pt x="79237" y="3796293"/>
                    <a:pt x="80979" y="3729159"/>
                    <a:pt x="82055" y="3707301"/>
                  </a:cubicBezTo>
                  <a:close/>
                  <a:moveTo>
                    <a:pt x="975157" y="3662295"/>
                  </a:moveTo>
                  <a:cubicBezTo>
                    <a:pt x="978286" y="3659860"/>
                    <a:pt x="979418" y="3671568"/>
                    <a:pt x="980140" y="3686107"/>
                  </a:cubicBezTo>
                  <a:cubicBezTo>
                    <a:pt x="981004" y="3700632"/>
                    <a:pt x="982731" y="3717919"/>
                    <a:pt x="984586" y="3726781"/>
                  </a:cubicBezTo>
                  <a:cubicBezTo>
                    <a:pt x="975143" y="3727305"/>
                    <a:pt x="977847" y="3695026"/>
                    <a:pt x="975157" y="3662295"/>
                  </a:cubicBezTo>
                  <a:close/>
                  <a:moveTo>
                    <a:pt x="60406" y="3661240"/>
                  </a:moveTo>
                  <a:cubicBezTo>
                    <a:pt x="63356" y="3662730"/>
                    <a:pt x="65674" y="3670895"/>
                    <a:pt x="66594" y="3693908"/>
                  </a:cubicBezTo>
                  <a:cubicBezTo>
                    <a:pt x="62772" y="3688797"/>
                    <a:pt x="59969" y="3672403"/>
                    <a:pt x="52650" y="3704059"/>
                  </a:cubicBezTo>
                  <a:cubicBezTo>
                    <a:pt x="51913" y="3692350"/>
                    <a:pt x="51163" y="3680331"/>
                    <a:pt x="50427" y="3668623"/>
                  </a:cubicBezTo>
                  <a:cubicBezTo>
                    <a:pt x="53875" y="3664935"/>
                    <a:pt x="57456" y="3659750"/>
                    <a:pt x="60406" y="3661240"/>
                  </a:cubicBezTo>
                  <a:close/>
                  <a:moveTo>
                    <a:pt x="886155" y="3642466"/>
                  </a:moveTo>
                  <a:lnTo>
                    <a:pt x="903734" y="3808283"/>
                  </a:lnTo>
                  <a:cubicBezTo>
                    <a:pt x="901157" y="3787402"/>
                    <a:pt x="898510" y="3765954"/>
                    <a:pt x="895806" y="3743996"/>
                  </a:cubicBezTo>
                  <a:cubicBezTo>
                    <a:pt x="894447" y="3732996"/>
                    <a:pt x="893074" y="3721883"/>
                    <a:pt x="891686" y="3710642"/>
                  </a:cubicBezTo>
                  <a:cubicBezTo>
                    <a:pt x="891078" y="3705021"/>
                    <a:pt x="890143" y="3699387"/>
                    <a:pt x="889761" y="3693681"/>
                  </a:cubicBezTo>
                  <a:cubicBezTo>
                    <a:pt x="889365" y="3687976"/>
                    <a:pt x="888968" y="3682257"/>
                    <a:pt x="888558" y="3676495"/>
                  </a:cubicBezTo>
                  <a:close/>
                  <a:moveTo>
                    <a:pt x="153255" y="3629324"/>
                  </a:moveTo>
                  <a:cubicBezTo>
                    <a:pt x="152042" y="3627495"/>
                    <a:pt x="150395" y="3629984"/>
                    <a:pt x="147914" y="3640804"/>
                  </a:cubicBezTo>
                  <a:cubicBezTo>
                    <a:pt x="150306" y="3672290"/>
                    <a:pt x="150773" y="3725520"/>
                    <a:pt x="158008" y="3708277"/>
                  </a:cubicBezTo>
                  <a:cubicBezTo>
                    <a:pt x="155530" y="3683828"/>
                    <a:pt x="164393" y="3676423"/>
                    <a:pt x="163317" y="3654098"/>
                  </a:cubicBezTo>
                  <a:cubicBezTo>
                    <a:pt x="156638" y="3679167"/>
                    <a:pt x="156896" y="3634811"/>
                    <a:pt x="153255" y="3629324"/>
                  </a:cubicBezTo>
                  <a:close/>
                  <a:moveTo>
                    <a:pt x="74919" y="3589697"/>
                  </a:moveTo>
                  <a:cubicBezTo>
                    <a:pt x="76505" y="3631446"/>
                    <a:pt x="82536" y="3679850"/>
                    <a:pt x="79577" y="3714053"/>
                  </a:cubicBezTo>
                  <a:cubicBezTo>
                    <a:pt x="69964" y="3713345"/>
                    <a:pt x="80950" y="3587503"/>
                    <a:pt x="67317" y="3609743"/>
                  </a:cubicBezTo>
                  <a:cubicBezTo>
                    <a:pt x="67402" y="3589202"/>
                    <a:pt x="70842" y="3605794"/>
                    <a:pt x="74919" y="3589697"/>
                  </a:cubicBezTo>
                  <a:close/>
                  <a:moveTo>
                    <a:pt x="97868" y="3583511"/>
                  </a:moveTo>
                  <a:cubicBezTo>
                    <a:pt x="102766" y="3619612"/>
                    <a:pt x="87080" y="3623208"/>
                    <a:pt x="90563" y="3657029"/>
                  </a:cubicBezTo>
                  <a:cubicBezTo>
                    <a:pt x="81474" y="3655670"/>
                    <a:pt x="90124" y="3593520"/>
                    <a:pt x="97868" y="3583511"/>
                  </a:cubicBezTo>
                  <a:close/>
                  <a:moveTo>
                    <a:pt x="6386467" y="3561978"/>
                  </a:moveTo>
                  <a:cubicBezTo>
                    <a:pt x="6385831" y="3598546"/>
                    <a:pt x="6388563" y="3615478"/>
                    <a:pt x="6390659" y="3635977"/>
                  </a:cubicBezTo>
                  <a:cubicBezTo>
                    <a:pt x="6381203" y="3647487"/>
                    <a:pt x="6388309" y="3562219"/>
                    <a:pt x="6378003" y="3578740"/>
                  </a:cubicBezTo>
                  <a:cubicBezTo>
                    <a:pt x="6378979" y="3561511"/>
                    <a:pt x="6381697" y="3575484"/>
                    <a:pt x="6386467" y="3561978"/>
                  </a:cubicBezTo>
                  <a:close/>
                  <a:moveTo>
                    <a:pt x="43717" y="3526061"/>
                  </a:moveTo>
                  <a:cubicBezTo>
                    <a:pt x="50343" y="3520766"/>
                    <a:pt x="54023" y="3531752"/>
                    <a:pt x="55156" y="3551685"/>
                  </a:cubicBezTo>
                  <a:cubicBezTo>
                    <a:pt x="55510" y="3561652"/>
                    <a:pt x="56175" y="3573884"/>
                    <a:pt x="56005" y="3587461"/>
                  </a:cubicBezTo>
                  <a:cubicBezTo>
                    <a:pt x="55878" y="3601037"/>
                    <a:pt x="55227" y="3615987"/>
                    <a:pt x="54038" y="3631404"/>
                  </a:cubicBezTo>
                  <a:cubicBezTo>
                    <a:pt x="51022" y="3589230"/>
                    <a:pt x="50994" y="3570033"/>
                    <a:pt x="43717" y="3526061"/>
                  </a:cubicBezTo>
                  <a:close/>
                  <a:moveTo>
                    <a:pt x="90205" y="3520892"/>
                  </a:moveTo>
                  <a:cubicBezTo>
                    <a:pt x="92024" y="3523378"/>
                    <a:pt x="93415" y="3528814"/>
                    <a:pt x="96140" y="3525056"/>
                  </a:cubicBezTo>
                  <a:cubicBezTo>
                    <a:pt x="94456" y="3532262"/>
                    <a:pt x="92941" y="3538717"/>
                    <a:pt x="90959" y="3547212"/>
                  </a:cubicBezTo>
                  <a:cubicBezTo>
                    <a:pt x="89939" y="3551459"/>
                    <a:pt x="88793" y="3556201"/>
                    <a:pt x="87448" y="3561822"/>
                  </a:cubicBezTo>
                  <a:cubicBezTo>
                    <a:pt x="86244" y="3567414"/>
                    <a:pt x="84843" y="3573855"/>
                    <a:pt x="83201" y="3581500"/>
                  </a:cubicBezTo>
                  <a:cubicBezTo>
                    <a:pt x="82833" y="3573629"/>
                    <a:pt x="82153" y="3565757"/>
                    <a:pt x="82040" y="3557914"/>
                  </a:cubicBezTo>
                  <a:cubicBezTo>
                    <a:pt x="81927" y="3550071"/>
                    <a:pt x="81813" y="3542228"/>
                    <a:pt x="81700" y="3534428"/>
                  </a:cubicBezTo>
                  <a:cubicBezTo>
                    <a:pt x="86139" y="3518869"/>
                    <a:pt x="88386" y="3518405"/>
                    <a:pt x="90205" y="3520892"/>
                  </a:cubicBezTo>
                  <a:close/>
                  <a:moveTo>
                    <a:pt x="935086" y="3501840"/>
                  </a:moveTo>
                  <a:cubicBezTo>
                    <a:pt x="935346" y="3500235"/>
                    <a:pt x="935428" y="3528704"/>
                    <a:pt x="935375" y="3551161"/>
                  </a:cubicBezTo>
                  <a:cubicBezTo>
                    <a:pt x="935361" y="3554899"/>
                    <a:pt x="935347" y="3558480"/>
                    <a:pt x="935347" y="3561722"/>
                  </a:cubicBezTo>
                  <a:cubicBezTo>
                    <a:pt x="935503" y="3564964"/>
                    <a:pt x="935630" y="3567881"/>
                    <a:pt x="935743" y="3570287"/>
                  </a:cubicBezTo>
                  <a:cubicBezTo>
                    <a:pt x="935970" y="3575115"/>
                    <a:pt x="936083" y="3577932"/>
                    <a:pt x="936012" y="3577423"/>
                  </a:cubicBezTo>
                  <a:cubicBezTo>
                    <a:pt x="935984" y="3576913"/>
                    <a:pt x="935743" y="3573076"/>
                    <a:pt x="935205" y="3564568"/>
                  </a:cubicBezTo>
                  <a:cubicBezTo>
                    <a:pt x="934894" y="3556060"/>
                    <a:pt x="935050" y="3542879"/>
                    <a:pt x="934951" y="3523682"/>
                  </a:cubicBezTo>
                  <a:cubicBezTo>
                    <a:pt x="934951" y="3520723"/>
                    <a:pt x="934696" y="3517934"/>
                    <a:pt x="934766" y="3514806"/>
                  </a:cubicBezTo>
                  <a:cubicBezTo>
                    <a:pt x="934894" y="3506251"/>
                    <a:pt x="935000" y="3502375"/>
                    <a:pt x="935086" y="3501840"/>
                  </a:cubicBezTo>
                  <a:close/>
                  <a:moveTo>
                    <a:pt x="74775" y="3486027"/>
                  </a:moveTo>
                  <a:cubicBezTo>
                    <a:pt x="77088" y="3485134"/>
                    <a:pt x="78649" y="3489331"/>
                    <a:pt x="78387" y="3505860"/>
                  </a:cubicBezTo>
                  <a:cubicBezTo>
                    <a:pt x="72739" y="3496204"/>
                    <a:pt x="73347" y="3524632"/>
                    <a:pt x="64259" y="3538916"/>
                  </a:cubicBezTo>
                  <a:cubicBezTo>
                    <a:pt x="63211" y="3521601"/>
                    <a:pt x="66651" y="3512174"/>
                    <a:pt x="66651" y="3496743"/>
                  </a:cubicBezTo>
                  <a:cubicBezTo>
                    <a:pt x="69398" y="3492906"/>
                    <a:pt x="72463" y="3486922"/>
                    <a:pt x="74775" y="3486027"/>
                  </a:cubicBezTo>
                  <a:close/>
                  <a:moveTo>
                    <a:pt x="144548" y="3463460"/>
                  </a:moveTo>
                  <a:cubicBezTo>
                    <a:pt x="143438" y="3462550"/>
                    <a:pt x="141816" y="3465036"/>
                    <a:pt x="139193" y="3474132"/>
                  </a:cubicBezTo>
                  <a:cubicBezTo>
                    <a:pt x="139334" y="3485571"/>
                    <a:pt x="139462" y="3497265"/>
                    <a:pt x="139603" y="3508746"/>
                  </a:cubicBezTo>
                  <a:cubicBezTo>
                    <a:pt x="141430" y="3511422"/>
                    <a:pt x="153378" y="3505179"/>
                    <a:pt x="153803" y="3476510"/>
                  </a:cubicBezTo>
                  <a:cubicBezTo>
                    <a:pt x="146583" y="3499476"/>
                    <a:pt x="147875" y="3466190"/>
                    <a:pt x="144548" y="3463460"/>
                  </a:cubicBezTo>
                  <a:close/>
                  <a:moveTo>
                    <a:pt x="962359" y="3448296"/>
                  </a:moveTo>
                  <a:cubicBezTo>
                    <a:pt x="969084" y="3454100"/>
                    <a:pt x="970457" y="3488035"/>
                    <a:pt x="970655" y="3527505"/>
                  </a:cubicBezTo>
                  <a:cubicBezTo>
                    <a:pt x="970655" y="3537373"/>
                    <a:pt x="970655" y="3547594"/>
                    <a:pt x="970655" y="3557801"/>
                  </a:cubicBezTo>
                  <a:cubicBezTo>
                    <a:pt x="970726" y="3568009"/>
                    <a:pt x="971589" y="3578216"/>
                    <a:pt x="972057" y="3588069"/>
                  </a:cubicBezTo>
                  <a:cubicBezTo>
                    <a:pt x="973203" y="3607762"/>
                    <a:pt x="974534" y="3626010"/>
                    <a:pt x="976445" y="3639941"/>
                  </a:cubicBezTo>
                  <a:cubicBezTo>
                    <a:pt x="972566" y="3628842"/>
                    <a:pt x="969310" y="3596663"/>
                    <a:pt x="966507" y="3559387"/>
                  </a:cubicBezTo>
                  <a:cubicBezTo>
                    <a:pt x="965459" y="3522111"/>
                    <a:pt x="964624" y="3479753"/>
                    <a:pt x="962359" y="3448296"/>
                  </a:cubicBezTo>
                  <a:close/>
                  <a:moveTo>
                    <a:pt x="822473" y="3433133"/>
                  </a:moveTo>
                  <a:cubicBezTo>
                    <a:pt x="827895" y="3468214"/>
                    <a:pt x="824143" y="3562204"/>
                    <a:pt x="833459" y="3547126"/>
                  </a:cubicBezTo>
                  <a:cubicBezTo>
                    <a:pt x="829084" y="3513333"/>
                    <a:pt x="831802" y="3440382"/>
                    <a:pt x="822473" y="3433133"/>
                  </a:cubicBezTo>
                  <a:close/>
                  <a:moveTo>
                    <a:pt x="966225" y="3305634"/>
                  </a:moveTo>
                  <a:cubicBezTo>
                    <a:pt x="973263" y="3303731"/>
                    <a:pt x="968766" y="3390289"/>
                    <a:pt x="967824" y="3429892"/>
                  </a:cubicBezTo>
                  <a:cubicBezTo>
                    <a:pt x="955847" y="3428858"/>
                    <a:pt x="968334" y="3317315"/>
                    <a:pt x="962459" y="3312260"/>
                  </a:cubicBezTo>
                  <a:cubicBezTo>
                    <a:pt x="963979" y="3307983"/>
                    <a:pt x="965220" y="3305907"/>
                    <a:pt x="966225" y="3305634"/>
                  </a:cubicBezTo>
                  <a:close/>
                  <a:moveTo>
                    <a:pt x="6540177" y="3279936"/>
                  </a:moveTo>
                  <a:lnTo>
                    <a:pt x="6551143" y="3388029"/>
                  </a:lnTo>
                  <a:cubicBezTo>
                    <a:pt x="6552771" y="3405642"/>
                    <a:pt x="6552603" y="3423507"/>
                    <a:pt x="6553183" y="3442209"/>
                  </a:cubicBezTo>
                  <a:cubicBezTo>
                    <a:pt x="6553651" y="3460910"/>
                    <a:pt x="6554231" y="3480433"/>
                    <a:pt x="6555165" y="3501456"/>
                  </a:cubicBezTo>
                  <a:cubicBezTo>
                    <a:pt x="6546373" y="3511819"/>
                    <a:pt x="6547121" y="3433024"/>
                    <a:pt x="6548153" y="3408370"/>
                  </a:cubicBezTo>
                  <a:lnTo>
                    <a:pt x="6548539" y="3402817"/>
                  </a:lnTo>
                  <a:lnTo>
                    <a:pt x="6548935" y="3407071"/>
                  </a:lnTo>
                  <a:cubicBezTo>
                    <a:pt x="6548903" y="3402510"/>
                    <a:pt x="6548793" y="3400780"/>
                    <a:pt x="6548649" y="3401218"/>
                  </a:cubicBezTo>
                  <a:lnTo>
                    <a:pt x="6548539" y="3402817"/>
                  </a:lnTo>
                  <a:lnTo>
                    <a:pt x="6546027" y="3375912"/>
                  </a:lnTo>
                  <a:cubicBezTo>
                    <a:pt x="6543351" y="3351838"/>
                    <a:pt x="6539865" y="3322035"/>
                    <a:pt x="6539547" y="3291771"/>
                  </a:cubicBezTo>
                  <a:close/>
                  <a:moveTo>
                    <a:pt x="6540229" y="3278925"/>
                  </a:moveTo>
                  <a:lnTo>
                    <a:pt x="6540177" y="3279936"/>
                  </a:lnTo>
                  <a:lnTo>
                    <a:pt x="6540171" y="3279883"/>
                  </a:lnTo>
                  <a:close/>
                  <a:moveTo>
                    <a:pt x="6541523" y="3254571"/>
                  </a:moveTo>
                  <a:lnTo>
                    <a:pt x="6541613" y="3256467"/>
                  </a:lnTo>
                  <a:lnTo>
                    <a:pt x="6540229" y="3278925"/>
                  </a:lnTo>
                  <a:close/>
                  <a:moveTo>
                    <a:pt x="59488" y="3249870"/>
                  </a:moveTo>
                  <a:cubicBezTo>
                    <a:pt x="58016" y="3273994"/>
                    <a:pt x="40121" y="3369300"/>
                    <a:pt x="55581" y="3345205"/>
                  </a:cubicBezTo>
                  <a:cubicBezTo>
                    <a:pt x="40248" y="3429057"/>
                    <a:pt x="51673" y="3295116"/>
                    <a:pt x="45713" y="3299632"/>
                  </a:cubicBezTo>
                  <a:cubicBezTo>
                    <a:pt x="47341" y="3277094"/>
                    <a:pt x="52339" y="3261296"/>
                    <a:pt x="59488" y="3249870"/>
                  </a:cubicBezTo>
                  <a:close/>
                  <a:moveTo>
                    <a:pt x="6541067" y="3244838"/>
                  </a:moveTo>
                  <a:lnTo>
                    <a:pt x="6541943" y="3246684"/>
                  </a:lnTo>
                  <a:lnTo>
                    <a:pt x="6541523" y="3254571"/>
                  </a:lnTo>
                  <a:close/>
                  <a:moveTo>
                    <a:pt x="76271" y="3239322"/>
                  </a:moveTo>
                  <a:cubicBezTo>
                    <a:pt x="78933" y="3242530"/>
                    <a:pt x="76016" y="3273217"/>
                    <a:pt x="82408" y="3257969"/>
                  </a:cubicBezTo>
                  <a:cubicBezTo>
                    <a:pt x="81431" y="3298671"/>
                    <a:pt x="71068" y="3320614"/>
                    <a:pt x="69596" y="3360170"/>
                  </a:cubicBezTo>
                  <a:cubicBezTo>
                    <a:pt x="57775" y="3371142"/>
                    <a:pt x="83725" y="3251541"/>
                    <a:pt x="66495" y="3290077"/>
                  </a:cubicBezTo>
                  <a:cubicBezTo>
                    <a:pt x="66396" y="3272692"/>
                    <a:pt x="70346" y="3263576"/>
                    <a:pt x="71196" y="3247988"/>
                  </a:cubicBezTo>
                  <a:cubicBezTo>
                    <a:pt x="73875" y="3240234"/>
                    <a:pt x="75383" y="3238251"/>
                    <a:pt x="76271" y="3239322"/>
                  </a:cubicBezTo>
                  <a:close/>
                  <a:moveTo>
                    <a:pt x="148420" y="3236506"/>
                  </a:moveTo>
                  <a:cubicBezTo>
                    <a:pt x="143745" y="3234774"/>
                    <a:pt x="138861" y="3241439"/>
                    <a:pt x="141076" y="3248425"/>
                  </a:cubicBezTo>
                  <a:cubicBezTo>
                    <a:pt x="148069" y="3232740"/>
                    <a:pt x="140778" y="3286692"/>
                    <a:pt x="141840" y="3300128"/>
                  </a:cubicBezTo>
                  <a:cubicBezTo>
                    <a:pt x="150419" y="3284102"/>
                    <a:pt x="148990" y="3268232"/>
                    <a:pt x="154511" y="3274956"/>
                  </a:cubicBezTo>
                  <a:cubicBezTo>
                    <a:pt x="157562" y="3248361"/>
                    <a:pt x="153096" y="3238236"/>
                    <a:pt x="148420" y="3236506"/>
                  </a:cubicBezTo>
                  <a:close/>
                  <a:moveTo>
                    <a:pt x="14508" y="3219803"/>
                  </a:moveTo>
                  <a:cubicBezTo>
                    <a:pt x="16663" y="3218494"/>
                    <a:pt x="18058" y="3220969"/>
                    <a:pt x="16210" y="3239522"/>
                  </a:cubicBezTo>
                  <a:cubicBezTo>
                    <a:pt x="13407" y="3247224"/>
                    <a:pt x="13393" y="3240867"/>
                    <a:pt x="13577" y="3233789"/>
                  </a:cubicBezTo>
                  <a:cubicBezTo>
                    <a:pt x="934" y="3303741"/>
                    <a:pt x="22128" y="3291294"/>
                    <a:pt x="0" y="3350119"/>
                  </a:cubicBezTo>
                  <a:cubicBezTo>
                    <a:pt x="9584" y="3295741"/>
                    <a:pt x="1614" y="3264341"/>
                    <a:pt x="8239" y="3222777"/>
                  </a:cubicBezTo>
                  <a:cubicBezTo>
                    <a:pt x="9436" y="3226201"/>
                    <a:pt x="12352" y="3221111"/>
                    <a:pt x="14508" y="3219803"/>
                  </a:cubicBezTo>
                  <a:close/>
                  <a:moveTo>
                    <a:pt x="6522007" y="3215241"/>
                  </a:moveTo>
                  <a:cubicBezTo>
                    <a:pt x="6529187" y="3248780"/>
                    <a:pt x="6530843" y="3305224"/>
                    <a:pt x="6533335" y="3367304"/>
                  </a:cubicBezTo>
                  <a:cubicBezTo>
                    <a:pt x="6533703" y="3382833"/>
                    <a:pt x="6534779" y="3398703"/>
                    <a:pt x="6534467" y="3414715"/>
                  </a:cubicBezTo>
                  <a:cubicBezTo>
                    <a:pt x="6534199" y="3430713"/>
                    <a:pt x="6533929" y="3446838"/>
                    <a:pt x="6533659" y="3462807"/>
                  </a:cubicBezTo>
                  <a:cubicBezTo>
                    <a:pt x="6533193" y="3494703"/>
                    <a:pt x="6532739" y="3526033"/>
                    <a:pt x="6532315" y="3554743"/>
                  </a:cubicBezTo>
                  <a:cubicBezTo>
                    <a:pt x="6529935" y="3553908"/>
                    <a:pt x="6527531" y="3553441"/>
                    <a:pt x="6524033" y="3561992"/>
                  </a:cubicBezTo>
                  <a:cubicBezTo>
                    <a:pt x="6525689" y="3523244"/>
                    <a:pt x="6526907" y="3483859"/>
                    <a:pt x="6521669" y="3435838"/>
                  </a:cubicBezTo>
                  <a:cubicBezTo>
                    <a:pt x="6525535" y="3423210"/>
                    <a:pt x="6526667" y="3435328"/>
                    <a:pt x="6529923" y="3428320"/>
                  </a:cubicBezTo>
                  <a:cubicBezTo>
                    <a:pt x="6528607" y="3417179"/>
                    <a:pt x="6529441" y="3408473"/>
                    <a:pt x="6530799" y="3401422"/>
                  </a:cubicBezTo>
                  <a:cubicBezTo>
                    <a:pt x="6528039" y="3389842"/>
                    <a:pt x="6526979" y="3397614"/>
                    <a:pt x="6525859" y="3406079"/>
                  </a:cubicBezTo>
                  <a:cubicBezTo>
                    <a:pt x="6524401" y="3414573"/>
                    <a:pt x="6522787" y="3423763"/>
                    <a:pt x="6520267" y="3415084"/>
                  </a:cubicBezTo>
                  <a:cubicBezTo>
                    <a:pt x="6525335" y="3381375"/>
                    <a:pt x="6534947" y="3312713"/>
                    <a:pt x="6524189" y="3268925"/>
                  </a:cubicBezTo>
                  <a:cubicBezTo>
                    <a:pt x="6515581" y="3284894"/>
                    <a:pt x="6521103" y="3318135"/>
                    <a:pt x="6524839" y="3349493"/>
                  </a:cubicBezTo>
                  <a:cubicBezTo>
                    <a:pt x="6516869" y="3356175"/>
                    <a:pt x="6514747" y="3330212"/>
                    <a:pt x="6514123" y="3283069"/>
                  </a:cubicBezTo>
                  <a:cubicBezTo>
                    <a:pt x="6517831" y="3272804"/>
                    <a:pt x="6521485" y="3262653"/>
                    <a:pt x="6525179" y="3252419"/>
                  </a:cubicBezTo>
                  <a:cubicBezTo>
                    <a:pt x="6522831" y="3247294"/>
                    <a:pt x="6520395" y="3242070"/>
                    <a:pt x="6518115" y="3227545"/>
                  </a:cubicBezTo>
                  <a:cubicBezTo>
                    <a:pt x="6520903" y="3228379"/>
                    <a:pt x="6523665" y="3229101"/>
                    <a:pt x="6522007" y="3215241"/>
                  </a:cubicBezTo>
                  <a:close/>
                  <a:moveTo>
                    <a:pt x="1048930" y="3207242"/>
                  </a:moveTo>
                  <a:cubicBezTo>
                    <a:pt x="1051138" y="3211121"/>
                    <a:pt x="1050756" y="3228988"/>
                    <a:pt x="1049666" y="3250719"/>
                  </a:cubicBezTo>
                  <a:cubicBezTo>
                    <a:pt x="1049043" y="3261577"/>
                    <a:pt x="1048378" y="3273427"/>
                    <a:pt x="1047712" y="3284993"/>
                  </a:cubicBezTo>
                  <a:cubicBezTo>
                    <a:pt x="1047189" y="3296574"/>
                    <a:pt x="1046070" y="3307787"/>
                    <a:pt x="1046594" y="3317612"/>
                  </a:cubicBezTo>
                  <a:cubicBezTo>
                    <a:pt x="1044980" y="3321859"/>
                    <a:pt x="1044216" y="3320442"/>
                    <a:pt x="1043876" y="3316521"/>
                  </a:cubicBezTo>
                  <a:cubicBezTo>
                    <a:pt x="1043706" y="3314567"/>
                    <a:pt x="1043649" y="3311992"/>
                    <a:pt x="1043635" y="3309187"/>
                  </a:cubicBezTo>
                  <a:cubicBezTo>
                    <a:pt x="1043819" y="3306413"/>
                    <a:pt x="1044003" y="3303412"/>
                    <a:pt x="1044187" y="3300595"/>
                  </a:cubicBezTo>
                  <a:cubicBezTo>
                    <a:pt x="1045023" y="3289353"/>
                    <a:pt x="1045745" y="3280987"/>
                    <a:pt x="1041596" y="3301091"/>
                  </a:cubicBezTo>
                  <a:cubicBezTo>
                    <a:pt x="1033683" y="3291138"/>
                    <a:pt x="1050445" y="3238827"/>
                    <a:pt x="1048930" y="3207242"/>
                  </a:cubicBezTo>
                  <a:close/>
                  <a:moveTo>
                    <a:pt x="974181" y="3193440"/>
                  </a:moveTo>
                  <a:cubicBezTo>
                    <a:pt x="981217" y="3187027"/>
                    <a:pt x="972128" y="3234891"/>
                    <a:pt x="972609" y="3250379"/>
                  </a:cubicBezTo>
                  <a:cubicBezTo>
                    <a:pt x="964936" y="3250705"/>
                    <a:pt x="969452" y="3220069"/>
                    <a:pt x="974181" y="3193440"/>
                  </a:cubicBezTo>
                  <a:close/>
                  <a:moveTo>
                    <a:pt x="6507779" y="3165650"/>
                  </a:moveTo>
                  <a:cubicBezTo>
                    <a:pt x="6509621" y="3173237"/>
                    <a:pt x="6508659" y="3177783"/>
                    <a:pt x="6507595" y="3182071"/>
                  </a:cubicBezTo>
                  <a:cubicBezTo>
                    <a:pt x="6506237" y="3192816"/>
                    <a:pt x="6510003" y="3205262"/>
                    <a:pt x="6513005" y="3220168"/>
                  </a:cubicBezTo>
                  <a:cubicBezTo>
                    <a:pt x="6515935" y="3235061"/>
                    <a:pt x="6518625" y="3252391"/>
                    <a:pt x="6512935" y="3272734"/>
                  </a:cubicBezTo>
                  <a:cubicBezTo>
                    <a:pt x="6510795" y="3247308"/>
                    <a:pt x="6508885" y="3237879"/>
                    <a:pt x="6507963" y="3228365"/>
                  </a:cubicBezTo>
                  <a:cubicBezTo>
                    <a:pt x="6506831" y="3218866"/>
                    <a:pt x="6505715" y="3209366"/>
                    <a:pt x="6502061" y="3184097"/>
                  </a:cubicBezTo>
                  <a:cubicBezTo>
                    <a:pt x="6503943" y="3178008"/>
                    <a:pt x="6505883" y="3171779"/>
                    <a:pt x="6507779" y="3165650"/>
                  </a:cubicBezTo>
                  <a:close/>
                  <a:moveTo>
                    <a:pt x="835965" y="3141369"/>
                  </a:moveTo>
                  <a:cubicBezTo>
                    <a:pt x="833077" y="3143479"/>
                    <a:pt x="830854" y="3147202"/>
                    <a:pt x="829509" y="3152001"/>
                  </a:cubicBezTo>
                  <a:cubicBezTo>
                    <a:pt x="828207" y="3156814"/>
                    <a:pt x="827499" y="3162661"/>
                    <a:pt x="827031" y="3168933"/>
                  </a:cubicBezTo>
                  <a:cubicBezTo>
                    <a:pt x="826083" y="3181476"/>
                    <a:pt x="826111" y="3195675"/>
                    <a:pt x="824328" y="3206747"/>
                  </a:cubicBezTo>
                  <a:cubicBezTo>
                    <a:pt x="830274" y="3194742"/>
                    <a:pt x="831675" y="3208121"/>
                    <a:pt x="834280" y="3192222"/>
                  </a:cubicBezTo>
                  <a:cubicBezTo>
                    <a:pt x="829566" y="3193468"/>
                    <a:pt x="829212" y="3185568"/>
                    <a:pt x="830358" y="3174935"/>
                  </a:cubicBezTo>
                  <a:cubicBezTo>
                    <a:pt x="831618" y="3164318"/>
                    <a:pt x="833869" y="3150910"/>
                    <a:pt x="835965" y="3141369"/>
                  </a:cubicBezTo>
                  <a:close/>
                  <a:moveTo>
                    <a:pt x="6865585" y="3120686"/>
                  </a:moveTo>
                  <a:lnTo>
                    <a:pt x="6865725" y="3121631"/>
                  </a:lnTo>
                  <a:cubicBezTo>
                    <a:pt x="6868793" y="3144666"/>
                    <a:pt x="6868885" y="3151026"/>
                    <a:pt x="6867481" y="3139683"/>
                  </a:cubicBezTo>
                  <a:close/>
                  <a:moveTo>
                    <a:pt x="160443" y="3113720"/>
                  </a:moveTo>
                  <a:cubicBezTo>
                    <a:pt x="158418" y="3129081"/>
                    <a:pt x="155912" y="3127609"/>
                    <a:pt x="153463" y="3126052"/>
                  </a:cubicBezTo>
                  <a:cubicBezTo>
                    <a:pt x="144318" y="3176875"/>
                    <a:pt x="164619" y="3112206"/>
                    <a:pt x="160754" y="3142403"/>
                  </a:cubicBezTo>
                  <a:cubicBezTo>
                    <a:pt x="150108" y="3166611"/>
                    <a:pt x="164449" y="3151039"/>
                    <a:pt x="161122" y="3170859"/>
                  </a:cubicBezTo>
                  <a:cubicBezTo>
                    <a:pt x="157654" y="3177045"/>
                    <a:pt x="156181" y="3187592"/>
                    <a:pt x="153180" y="3194898"/>
                  </a:cubicBezTo>
                  <a:cubicBezTo>
                    <a:pt x="158277" y="3165592"/>
                    <a:pt x="148763" y="3158825"/>
                    <a:pt x="144771" y="3190409"/>
                  </a:cubicBezTo>
                  <a:cubicBezTo>
                    <a:pt x="152628" y="3179310"/>
                    <a:pt x="149457" y="3212211"/>
                    <a:pt x="154638" y="3211687"/>
                  </a:cubicBezTo>
                  <a:cubicBezTo>
                    <a:pt x="159154" y="3169599"/>
                    <a:pt x="163897" y="3196016"/>
                    <a:pt x="167026" y="3170208"/>
                  </a:cubicBezTo>
                  <a:cubicBezTo>
                    <a:pt x="159112" y="3173761"/>
                    <a:pt x="168314" y="3110209"/>
                    <a:pt x="160443" y="3113720"/>
                  </a:cubicBezTo>
                  <a:close/>
                  <a:moveTo>
                    <a:pt x="6701469" y="3074391"/>
                  </a:moveTo>
                  <a:lnTo>
                    <a:pt x="6703053" y="3079030"/>
                  </a:lnTo>
                  <a:cubicBezTo>
                    <a:pt x="6705117" y="3087257"/>
                    <a:pt x="6706901" y="3096519"/>
                    <a:pt x="6708671" y="3106586"/>
                  </a:cubicBezTo>
                  <a:cubicBezTo>
                    <a:pt x="6712111" y="3126745"/>
                    <a:pt x="6714999" y="3150203"/>
                    <a:pt x="6717731" y="3175388"/>
                  </a:cubicBezTo>
                  <a:cubicBezTo>
                    <a:pt x="6719033" y="3187988"/>
                    <a:pt x="6720393" y="3201014"/>
                    <a:pt x="6721767" y="3214278"/>
                  </a:cubicBezTo>
                  <a:cubicBezTo>
                    <a:pt x="6722389" y="3220918"/>
                    <a:pt x="6723223" y="3227601"/>
                    <a:pt x="6723677" y="3234340"/>
                  </a:cubicBezTo>
                  <a:cubicBezTo>
                    <a:pt x="6724087" y="3241092"/>
                    <a:pt x="6724483" y="3247874"/>
                    <a:pt x="6724895" y="3254683"/>
                  </a:cubicBezTo>
                  <a:cubicBezTo>
                    <a:pt x="6726579" y="3281908"/>
                    <a:pt x="6728519" y="3309316"/>
                    <a:pt x="6731207" y="3335463"/>
                  </a:cubicBezTo>
                  <a:cubicBezTo>
                    <a:pt x="6720393" y="3311099"/>
                    <a:pt x="6717775" y="3274136"/>
                    <a:pt x="6715395" y="3231252"/>
                  </a:cubicBezTo>
                  <a:cubicBezTo>
                    <a:pt x="6711303" y="3188541"/>
                    <a:pt x="6707339" y="3139826"/>
                    <a:pt x="6696339" y="3092852"/>
                  </a:cubicBezTo>
                  <a:close/>
                  <a:moveTo>
                    <a:pt x="6700667" y="3072046"/>
                  </a:moveTo>
                  <a:lnTo>
                    <a:pt x="6701861" y="3072976"/>
                  </a:lnTo>
                  <a:lnTo>
                    <a:pt x="6701469" y="3074391"/>
                  </a:lnTo>
                  <a:close/>
                  <a:moveTo>
                    <a:pt x="6571495" y="3065325"/>
                  </a:moveTo>
                  <a:cubicBezTo>
                    <a:pt x="6575473" y="3063477"/>
                    <a:pt x="6578165" y="3097231"/>
                    <a:pt x="6582063" y="3098303"/>
                  </a:cubicBezTo>
                  <a:cubicBezTo>
                    <a:pt x="6584783" y="3118435"/>
                    <a:pt x="6582899" y="3133370"/>
                    <a:pt x="6578099" y="3144923"/>
                  </a:cubicBezTo>
                  <a:cubicBezTo>
                    <a:pt x="6587499" y="3157295"/>
                    <a:pt x="6591605" y="3187577"/>
                    <a:pt x="6594903" y="3226242"/>
                  </a:cubicBezTo>
                  <a:cubicBezTo>
                    <a:pt x="6596985" y="3245537"/>
                    <a:pt x="6596857" y="3267099"/>
                    <a:pt x="6597863" y="3289566"/>
                  </a:cubicBezTo>
                  <a:cubicBezTo>
                    <a:pt x="6598711" y="3312034"/>
                    <a:pt x="6599887" y="3335463"/>
                    <a:pt x="6602039" y="3358780"/>
                  </a:cubicBezTo>
                  <a:cubicBezTo>
                    <a:pt x="6595895" y="3345487"/>
                    <a:pt x="6592711" y="3297679"/>
                    <a:pt x="6588787" y="3242338"/>
                  </a:cubicBezTo>
                  <a:cubicBezTo>
                    <a:pt x="6582531" y="3187196"/>
                    <a:pt x="6576343" y="3124338"/>
                    <a:pt x="6566999" y="3081570"/>
                  </a:cubicBezTo>
                  <a:cubicBezTo>
                    <a:pt x="6568703" y="3070512"/>
                    <a:pt x="6570171" y="3065941"/>
                    <a:pt x="6571495" y="3065325"/>
                  </a:cubicBezTo>
                  <a:close/>
                  <a:moveTo>
                    <a:pt x="191872" y="3058903"/>
                  </a:moveTo>
                  <a:cubicBezTo>
                    <a:pt x="188361" y="3064977"/>
                    <a:pt x="184878" y="3071023"/>
                    <a:pt x="181381" y="3077081"/>
                  </a:cubicBezTo>
                  <a:cubicBezTo>
                    <a:pt x="173396" y="3139953"/>
                    <a:pt x="188686" y="3112914"/>
                    <a:pt x="172972" y="3169272"/>
                  </a:cubicBezTo>
                  <a:cubicBezTo>
                    <a:pt x="182953" y="3140519"/>
                    <a:pt x="194377" y="3115490"/>
                    <a:pt x="201484" y="3080635"/>
                  </a:cubicBezTo>
                  <a:cubicBezTo>
                    <a:pt x="181395" y="3135509"/>
                    <a:pt x="191843" y="3091550"/>
                    <a:pt x="191872" y="3058903"/>
                  </a:cubicBezTo>
                  <a:close/>
                  <a:moveTo>
                    <a:pt x="6695759" y="3057687"/>
                  </a:moveTo>
                  <a:lnTo>
                    <a:pt x="6700667" y="3072046"/>
                  </a:lnTo>
                  <a:lnTo>
                    <a:pt x="6697121" y="3069286"/>
                  </a:lnTo>
                  <a:cubicBezTo>
                    <a:pt x="6695733" y="3068410"/>
                    <a:pt x="6694909" y="3066216"/>
                    <a:pt x="6695759" y="3057687"/>
                  </a:cubicBezTo>
                  <a:close/>
                  <a:moveTo>
                    <a:pt x="50016" y="3044749"/>
                  </a:moveTo>
                  <a:cubicBezTo>
                    <a:pt x="61455" y="3029459"/>
                    <a:pt x="49861" y="3092669"/>
                    <a:pt x="45628" y="3122315"/>
                  </a:cubicBezTo>
                  <a:cubicBezTo>
                    <a:pt x="38705" y="3132041"/>
                    <a:pt x="49733" y="3070684"/>
                    <a:pt x="39540" y="3093363"/>
                  </a:cubicBezTo>
                  <a:cubicBezTo>
                    <a:pt x="42980" y="3076997"/>
                    <a:pt x="48799" y="3066337"/>
                    <a:pt x="50016" y="3044749"/>
                  </a:cubicBezTo>
                  <a:close/>
                  <a:moveTo>
                    <a:pt x="999932" y="2987723"/>
                  </a:moveTo>
                  <a:cubicBezTo>
                    <a:pt x="1012730" y="2979922"/>
                    <a:pt x="991055" y="3051797"/>
                    <a:pt x="990319" y="3083850"/>
                  </a:cubicBezTo>
                  <a:cubicBezTo>
                    <a:pt x="986695" y="3088662"/>
                    <a:pt x="988252" y="3069012"/>
                    <a:pt x="990758" y="3045866"/>
                  </a:cubicBezTo>
                  <a:cubicBezTo>
                    <a:pt x="994396" y="3022930"/>
                    <a:pt x="999295" y="2996612"/>
                    <a:pt x="999932" y="2987723"/>
                  </a:cubicBezTo>
                  <a:close/>
                  <a:moveTo>
                    <a:pt x="6738387" y="2979086"/>
                  </a:moveTo>
                  <a:cubicBezTo>
                    <a:pt x="6742987" y="3002459"/>
                    <a:pt x="6748663" y="3027079"/>
                    <a:pt x="6752727" y="3049971"/>
                  </a:cubicBezTo>
                  <a:cubicBezTo>
                    <a:pt x="6754963" y="3061383"/>
                    <a:pt x="6755899" y="3072481"/>
                    <a:pt x="6756407" y="3082717"/>
                  </a:cubicBezTo>
                  <a:cubicBezTo>
                    <a:pt x="6756875" y="3092953"/>
                    <a:pt x="6756649" y="3102367"/>
                    <a:pt x="6755417" y="3110536"/>
                  </a:cubicBezTo>
                  <a:cubicBezTo>
                    <a:pt x="6752317" y="3066748"/>
                    <a:pt x="6734833" y="3011874"/>
                    <a:pt x="6738387" y="2979086"/>
                  </a:cubicBezTo>
                  <a:close/>
                  <a:moveTo>
                    <a:pt x="976899" y="2951507"/>
                  </a:moveTo>
                  <a:cubicBezTo>
                    <a:pt x="981571" y="2957170"/>
                    <a:pt x="977621" y="2983970"/>
                    <a:pt x="971590" y="3015739"/>
                  </a:cubicBezTo>
                  <a:cubicBezTo>
                    <a:pt x="970033" y="3023667"/>
                    <a:pt x="968419" y="3031920"/>
                    <a:pt x="966776" y="3040244"/>
                  </a:cubicBezTo>
                  <a:cubicBezTo>
                    <a:pt x="965545" y="3048640"/>
                    <a:pt x="964313" y="3057119"/>
                    <a:pt x="963110" y="3065387"/>
                  </a:cubicBezTo>
                  <a:cubicBezTo>
                    <a:pt x="960731" y="3081923"/>
                    <a:pt x="958622" y="3097679"/>
                    <a:pt x="957489" y="3110578"/>
                  </a:cubicBezTo>
                  <a:cubicBezTo>
                    <a:pt x="954984" y="3104404"/>
                    <a:pt x="957843" y="3078937"/>
                    <a:pt x="961751" y="3047747"/>
                  </a:cubicBezTo>
                  <a:cubicBezTo>
                    <a:pt x="962543" y="3039919"/>
                    <a:pt x="964171" y="3031877"/>
                    <a:pt x="965630" y="3023667"/>
                  </a:cubicBezTo>
                  <a:cubicBezTo>
                    <a:pt x="967074" y="3015442"/>
                    <a:pt x="968532" y="3007088"/>
                    <a:pt x="969976" y="2998807"/>
                  </a:cubicBezTo>
                  <a:cubicBezTo>
                    <a:pt x="972779" y="2982228"/>
                    <a:pt x="975299" y="2965905"/>
                    <a:pt x="976899" y="2951507"/>
                  </a:cubicBezTo>
                  <a:close/>
                  <a:moveTo>
                    <a:pt x="163260" y="2947006"/>
                  </a:moveTo>
                  <a:cubicBezTo>
                    <a:pt x="161615" y="2944090"/>
                    <a:pt x="158404" y="2947027"/>
                    <a:pt x="152486" y="2959676"/>
                  </a:cubicBezTo>
                  <a:cubicBezTo>
                    <a:pt x="155318" y="2971115"/>
                    <a:pt x="153251" y="2988940"/>
                    <a:pt x="149584" y="3011662"/>
                  </a:cubicBezTo>
                  <a:cubicBezTo>
                    <a:pt x="147815" y="3023044"/>
                    <a:pt x="145351" y="3035602"/>
                    <a:pt x="143440" y="3049278"/>
                  </a:cubicBezTo>
                  <a:cubicBezTo>
                    <a:pt x="141755" y="3062982"/>
                    <a:pt x="140127" y="3077719"/>
                    <a:pt x="138952" y="3093278"/>
                  </a:cubicBezTo>
                  <a:cubicBezTo>
                    <a:pt x="144020" y="3082703"/>
                    <a:pt x="148565" y="3061778"/>
                    <a:pt x="153053" y="3045709"/>
                  </a:cubicBezTo>
                  <a:cubicBezTo>
                    <a:pt x="158121" y="3029711"/>
                    <a:pt x="162779" y="3018528"/>
                    <a:pt x="166559" y="3027149"/>
                  </a:cubicBezTo>
                  <a:cubicBezTo>
                    <a:pt x="159031" y="3017190"/>
                    <a:pt x="168194" y="2955754"/>
                    <a:pt x="163260" y="2947006"/>
                  </a:cubicBezTo>
                  <a:close/>
                  <a:moveTo>
                    <a:pt x="6550847" y="2927894"/>
                  </a:moveTo>
                  <a:cubicBezTo>
                    <a:pt x="6563007" y="2971980"/>
                    <a:pt x="6562725" y="3004597"/>
                    <a:pt x="6574999" y="3049759"/>
                  </a:cubicBezTo>
                  <a:cubicBezTo>
                    <a:pt x="6574035" y="3079559"/>
                    <a:pt x="6561011" y="3028254"/>
                    <a:pt x="6566363" y="3064723"/>
                  </a:cubicBezTo>
                  <a:cubicBezTo>
                    <a:pt x="6558663" y="3073331"/>
                    <a:pt x="6561393" y="3028736"/>
                    <a:pt x="6566561" y="3024730"/>
                  </a:cubicBezTo>
                  <a:cubicBezTo>
                    <a:pt x="6561903" y="3017169"/>
                    <a:pt x="6556509" y="2991701"/>
                    <a:pt x="6552645" y="3001964"/>
                  </a:cubicBezTo>
                  <a:cubicBezTo>
                    <a:pt x="6550491" y="2986265"/>
                    <a:pt x="6549927" y="2972376"/>
                    <a:pt x="6552715" y="2961730"/>
                  </a:cubicBezTo>
                  <a:cubicBezTo>
                    <a:pt x="6547619" y="2944232"/>
                    <a:pt x="6545411" y="2990328"/>
                    <a:pt x="6538799" y="2939235"/>
                  </a:cubicBezTo>
                  <a:cubicBezTo>
                    <a:pt x="6539819" y="2925488"/>
                    <a:pt x="6542607" y="2932453"/>
                    <a:pt x="6545183" y="2938003"/>
                  </a:cubicBezTo>
                  <a:cubicBezTo>
                    <a:pt x="6547449" y="2943594"/>
                    <a:pt x="6550251" y="2947629"/>
                    <a:pt x="6550847" y="2927894"/>
                  </a:cubicBezTo>
                  <a:close/>
                  <a:moveTo>
                    <a:pt x="61668" y="2895943"/>
                  </a:moveTo>
                  <a:cubicBezTo>
                    <a:pt x="52197" y="2934989"/>
                    <a:pt x="48318" y="2946414"/>
                    <a:pt x="38960" y="2951198"/>
                  </a:cubicBezTo>
                  <a:cubicBezTo>
                    <a:pt x="40687" y="2939152"/>
                    <a:pt x="42428" y="2927117"/>
                    <a:pt x="44156" y="2915028"/>
                  </a:cubicBezTo>
                  <a:cubicBezTo>
                    <a:pt x="47199" y="2917902"/>
                    <a:pt x="52183" y="2914080"/>
                    <a:pt x="61668" y="2895943"/>
                  </a:cubicBezTo>
                  <a:close/>
                  <a:moveTo>
                    <a:pt x="6569123" y="2883965"/>
                  </a:moveTo>
                  <a:cubicBezTo>
                    <a:pt x="6573143" y="2884970"/>
                    <a:pt x="6579683" y="2907224"/>
                    <a:pt x="6584527" y="2935101"/>
                  </a:cubicBezTo>
                  <a:cubicBezTo>
                    <a:pt x="6588715" y="2963102"/>
                    <a:pt x="6591915" y="2996556"/>
                    <a:pt x="6592215" y="3019391"/>
                  </a:cubicBezTo>
                  <a:cubicBezTo>
                    <a:pt x="6589199" y="3035149"/>
                    <a:pt x="6583307" y="2984862"/>
                    <a:pt x="6579075" y="2973070"/>
                  </a:cubicBezTo>
                  <a:cubicBezTo>
                    <a:pt x="6583889" y="2977245"/>
                    <a:pt x="6582403" y="2966940"/>
                    <a:pt x="6583719" y="2953576"/>
                  </a:cubicBezTo>
                  <a:cubicBezTo>
                    <a:pt x="6561705" y="2917021"/>
                    <a:pt x="6583677" y="2950404"/>
                    <a:pt x="6569123" y="2883965"/>
                  </a:cubicBezTo>
                  <a:close/>
                  <a:moveTo>
                    <a:pt x="1026604" y="2883781"/>
                  </a:moveTo>
                  <a:cubicBezTo>
                    <a:pt x="1023603" y="2896776"/>
                    <a:pt x="1020417" y="2909674"/>
                    <a:pt x="1017586" y="2922627"/>
                  </a:cubicBezTo>
                  <a:lnTo>
                    <a:pt x="1010507" y="2961828"/>
                  </a:lnTo>
                  <a:cubicBezTo>
                    <a:pt x="1003868" y="2972446"/>
                    <a:pt x="1004788" y="2954297"/>
                    <a:pt x="1008695" y="2932665"/>
                  </a:cubicBezTo>
                  <a:cubicBezTo>
                    <a:pt x="1009729" y="2927286"/>
                    <a:pt x="1010691" y="2921609"/>
                    <a:pt x="1012249" y="2916257"/>
                  </a:cubicBezTo>
                  <a:cubicBezTo>
                    <a:pt x="1013806" y="2910905"/>
                    <a:pt x="1015462" y="2905739"/>
                    <a:pt x="1017147" y="2901151"/>
                  </a:cubicBezTo>
                  <a:cubicBezTo>
                    <a:pt x="1020502" y="2891991"/>
                    <a:pt x="1023900" y="2885140"/>
                    <a:pt x="1026604" y="2883781"/>
                  </a:cubicBezTo>
                  <a:close/>
                  <a:moveTo>
                    <a:pt x="260024" y="2857291"/>
                  </a:moveTo>
                  <a:cubicBezTo>
                    <a:pt x="253851" y="2865405"/>
                    <a:pt x="249590" y="2879618"/>
                    <a:pt x="245909" y="2894638"/>
                  </a:cubicBezTo>
                  <a:cubicBezTo>
                    <a:pt x="242681" y="2909759"/>
                    <a:pt x="239779" y="2925643"/>
                    <a:pt x="235136" y="2936997"/>
                  </a:cubicBezTo>
                  <a:cubicBezTo>
                    <a:pt x="240445" y="2928305"/>
                    <a:pt x="242639" y="2929578"/>
                    <a:pt x="244876" y="2930682"/>
                  </a:cubicBezTo>
                  <a:cubicBezTo>
                    <a:pt x="247990" y="2920674"/>
                    <a:pt x="250496" y="2909023"/>
                    <a:pt x="252676" y="2896494"/>
                  </a:cubicBezTo>
                  <a:cubicBezTo>
                    <a:pt x="255168" y="2884021"/>
                    <a:pt x="257716" y="2870742"/>
                    <a:pt x="260024" y="2857291"/>
                  </a:cubicBezTo>
                  <a:close/>
                  <a:moveTo>
                    <a:pt x="309871" y="2844791"/>
                  </a:moveTo>
                  <a:cubicBezTo>
                    <a:pt x="304251" y="2868405"/>
                    <a:pt x="292359" y="2875314"/>
                    <a:pt x="289542" y="2906220"/>
                  </a:cubicBezTo>
                  <a:cubicBezTo>
                    <a:pt x="298871" y="2903063"/>
                    <a:pt x="318281" y="2842611"/>
                    <a:pt x="309871" y="2844791"/>
                  </a:cubicBezTo>
                  <a:close/>
                  <a:moveTo>
                    <a:pt x="6476211" y="2841777"/>
                  </a:moveTo>
                  <a:cubicBezTo>
                    <a:pt x="6481547" y="2852521"/>
                    <a:pt x="6488895" y="2878939"/>
                    <a:pt x="6494375" y="2906672"/>
                  </a:cubicBezTo>
                  <a:cubicBezTo>
                    <a:pt x="6497079" y="2920547"/>
                    <a:pt x="6499471" y="2934719"/>
                    <a:pt x="6500659" y="2947445"/>
                  </a:cubicBezTo>
                  <a:cubicBezTo>
                    <a:pt x="6501439" y="2960257"/>
                    <a:pt x="6501367" y="2971570"/>
                    <a:pt x="6500037" y="2979583"/>
                  </a:cubicBezTo>
                  <a:cubicBezTo>
                    <a:pt x="6503931" y="2989209"/>
                    <a:pt x="6509225" y="3010090"/>
                    <a:pt x="6514887" y="3036678"/>
                  </a:cubicBezTo>
                  <a:cubicBezTo>
                    <a:pt x="6520367" y="3063293"/>
                    <a:pt x="6527289" y="3095458"/>
                    <a:pt x="6530603" y="3128147"/>
                  </a:cubicBezTo>
                  <a:cubicBezTo>
                    <a:pt x="6534461" y="3160765"/>
                    <a:pt x="6537951" y="3193436"/>
                    <a:pt x="6539927" y="3220584"/>
                  </a:cubicBezTo>
                  <a:lnTo>
                    <a:pt x="6541067" y="3244838"/>
                  </a:lnTo>
                  <a:lnTo>
                    <a:pt x="6538635" y="3239711"/>
                  </a:lnTo>
                  <a:cubicBezTo>
                    <a:pt x="6536843" y="3228190"/>
                    <a:pt x="6538441" y="3208329"/>
                    <a:pt x="6532951" y="3227856"/>
                  </a:cubicBezTo>
                  <a:cubicBezTo>
                    <a:pt x="6529527" y="3173067"/>
                    <a:pt x="6525463" y="3131871"/>
                    <a:pt x="6520847" y="3098064"/>
                  </a:cubicBezTo>
                  <a:cubicBezTo>
                    <a:pt x="6514759" y="3064455"/>
                    <a:pt x="6508347" y="3038151"/>
                    <a:pt x="6501383" y="3012767"/>
                  </a:cubicBezTo>
                  <a:cubicBezTo>
                    <a:pt x="6501211" y="2982824"/>
                    <a:pt x="6497631" y="2960046"/>
                    <a:pt x="6493185" y="2938796"/>
                  </a:cubicBezTo>
                  <a:cubicBezTo>
                    <a:pt x="6488483" y="2917559"/>
                    <a:pt x="6484251" y="2897585"/>
                    <a:pt x="6484549" y="2872341"/>
                  </a:cubicBezTo>
                  <a:cubicBezTo>
                    <a:pt x="6473139" y="2834061"/>
                    <a:pt x="6482651" y="2899637"/>
                    <a:pt x="6473889" y="2877452"/>
                  </a:cubicBezTo>
                  <a:cubicBezTo>
                    <a:pt x="6467135" y="2879321"/>
                    <a:pt x="6478065" y="2868745"/>
                    <a:pt x="6476211" y="2841777"/>
                  </a:cubicBezTo>
                  <a:close/>
                  <a:moveTo>
                    <a:pt x="196869" y="2830989"/>
                  </a:moveTo>
                  <a:cubicBezTo>
                    <a:pt x="190258" y="2858113"/>
                    <a:pt x="188247" y="2870345"/>
                    <a:pt x="185642" y="2881967"/>
                  </a:cubicBezTo>
                  <a:cubicBezTo>
                    <a:pt x="183377" y="2893661"/>
                    <a:pt x="180277" y="2904677"/>
                    <a:pt x="171528" y="2929535"/>
                  </a:cubicBezTo>
                  <a:cubicBezTo>
                    <a:pt x="183632" y="2903077"/>
                    <a:pt x="179031" y="2930257"/>
                    <a:pt x="188870" y="2911231"/>
                  </a:cubicBezTo>
                  <a:cubicBezTo>
                    <a:pt x="190074" y="2901958"/>
                    <a:pt x="191234" y="2893082"/>
                    <a:pt x="192310" y="2884785"/>
                  </a:cubicBezTo>
                  <a:cubicBezTo>
                    <a:pt x="193457" y="2876531"/>
                    <a:pt x="194533" y="2868844"/>
                    <a:pt x="195496" y="2861921"/>
                  </a:cubicBezTo>
                  <a:cubicBezTo>
                    <a:pt x="197223" y="2848075"/>
                    <a:pt x="197874" y="2837245"/>
                    <a:pt x="196869" y="2830989"/>
                  </a:cubicBezTo>
                  <a:close/>
                  <a:moveTo>
                    <a:pt x="6436841" y="2816865"/>
                  </a:moveTo>
                  <a:cubicBezTo>
                    <a:pt x="6445397" y="2825818"/>
                    <a:pt x="6454391" y="2898993"/>
                    <a:pt x="6463383" y="2905482"/>
                  </a:cubicBezTo>
                  <a:cubicBezTo>
                    <a:pt x="6464149" y="2913637"/>
                    <a:pt x="6465719" y="2923788"/>
                    <a:pt x="6467787" y="2934731"/>
                  </a:cubicBezTo>
                  <a:cubicBezTo>
                    <a:pt x="6468821" y="2940211"/>
                    <a:pt x="6469981" y="2945874"/>
                    <a:pt x="6471227" y="2951606"/>
                  </a:cubicBezTo>
                  <a:cubicBezTo>
                    <a:pt x="6472289" y="2957369"/>
                    <a:pt x="6473365" y="2963202"/>
                    <a:pt x="6474427" y="2968963"/>
                  </a:cubicBezTo>
                  <a:cubicBezTo>
                    <a:pt x="6478957" y="2991927"/>
                    <a:pt x="6484393" y="3013388"/>
                    <a:pt x="6488867" y="3023794"/>
                  </a:cubicBezTo>
                  <a:cubicBezTo>
                    <a:pt x="6486489" y="3051217"/>
                    <a:pt x="6491983" y="3075128"/>
                    <a:pt x="6497375" y="3098288"/>
                  </a:cubicBezTo>
                  <a:cubicBezTo>
                    <a:pt x="6501947" y="3121521"/>
                    <a:pt x="6506055" y="3144044"/>
                    <a:pt x="6502203" y="3167715"/>
                  </a:cubicBezTo>
                  <a:cubicBezTo>
                    <a:pt x="6496073" y="3098897"/>
                    <a:pt x="6477259" y="3042977"/>
                    <a:pt x="6473719" y="2968751"/>
                  </a:cubicBezTo>
                  <a:cubicBezTo>
                    <a:pt x="6470463" y="2963938"/>
                    <a:pt x="6467405" y="2964773"/>
                    <a:pt x="6464431" y="2967264"/>
                  </a:cubicBezTo>
                  <a:cubicBezTo>
                    <a:pt x="6461785" y="2955882"/>
                    <a:pt x="6458499" y="2930286"/>
                    <a:pt x="6455839" y="2910565"/>
                  </a:cubicBezTo>
                  <a:cubicBezTo>
                    <a:pt x="6453063" y="2890872"/>
                    <a:pt x="6450375" y="2877268"/>
                    <a:pt x="6447203" y="2890420"/>
                  </a:cubicBezTo>
                  <a:cubicBezTo>
                    <a:pt x="6441327" y="2855267"/>
                    <a:pt x="6436415" y="2832672"/>
                    <a:pt x="6433201" y="2817340"/>
                  </a:cubicBezTo>
                  <a:cubicBezTo>
                    <a:pt x="6434405" y="2815617"/>
                    <a:pt x="6435617" y="2815586"/>
                    <a:pt x="6436841" y="2816865"/>
                  </a:cubicBezTo>
                  <a:close/>
                  <a:moveTo>
                    <a:pt x="1118810" y="2810248"/>
                  </a:moveTo>
                  <a:cubicBezTo>
                    <a:pt x="1117465" y="2816973"/>
                    <a:pt x="1115879" y="2828611"/>
                    <a:pt x="1113416" y="2842611"/>
                  </a:cubicBezTo>
                  <a:cubicBezTo>
                    <a:pt x="1110952" y="2856613"/>
                    <a:pt x="1107753" y="2873007"/>
                    <a:pt x="1104044" y="2889570"/>
                  </a:cubicBezTo>
                  <a:cubicBezTo>
                    <a:pt x="1100334" y="2906135"/>
                    <a:pt x="1096101" y="2922855"/>
                    <a:pt x="1091571" y="2937536"/>
                  </a:cubicBezTo>
                  <a:cubicBezTo>
                    <a:pt x="1087664" y="2952373"/>
                    <a:pt x="1083714" y="2965256"/>
                    <a:pt x="1079297" y="2973791"/>
                  </a:cubicBezTo>
                  <a:cubicBezTo>
                    <a:pt x="1083941" y="2959195"/>
                    <a:pt x="1086489" y="2945393"/>
                    <a:pt x="1089518" y="2932284"/>
                  </a:cubicBezTo>
                  <a:cubicBezTo>
                    <a:pt x="1092576" y="2919174"/>
                    <a:pt x="1094926" y="2906446"/>
                    <a:pt x="1097319" y="2893534"/>
                  </a:cubicBezTo>
                  <a:cubicBezTo>
                    <a:pt x="1099712" y="2880638"/>
                    <a:pt x="1102161" y="2867571"/>
                    <a:pt x="1105417" y="2853824"/>
                  </a:cubicBezTo>
                  <a:cubicBezTo>
                    <a:pt x="1107045" y="2846957"/>
                    <a:pt x="1108871" y="2839921"/>
                    <a:pt x="1110995" y="2832644"/>
                  </a:cubicBezTo>
                  <a:cubicBezTo>
                    <a:pt x="1113133" y="2825383"/>
                    <a:pt x="1115398" y="2817837"/>
                    <a:pt x="1118810" y="2810248"/>
                  </a:cubicBezTo>
                  <a:close/>
                  <a:moveTo>
                    <a:pt x="6613265" y="2802065"/>
                  </a:moveTo>
                  <a:cubicBezTo>
                    <a:pt x="6620641" y="2840517"/>
                    <a:pt x="6633311" y="2884361"/>
                    <a:pt x="6635507" y="2917942"/>
                  </a:cubicBezTo>
                  <a:cubicBezTo>
                    <a:pt x="6652721" y="2964236"/>
                    <a:pt x="6662263" y="2987637"/>
                    <a:pt x="6670885" y="3018217"/>
                  </a:cubicBezTo>
                  <a:cubicBezTo>
                    <a:pt x="6675175" y="3033520"/>
                    <a:pt x="6679295" y="3050636"/>
                    <a:pt x="6683839" y="3073416"/>
                  </a:cubicBezTo>
                  <a:cubicBezTo>
                    <a:pt x="6687477" y="3096322"/>
                    <a:pt x="6691427" y="3124905"/>
                    <a:pt x="6696239" y="3163016"/>
                  </a:cubicBezTo>
                  <a:cubicBezTo>
                    <a:pt x="6688511" y="3189093"/>
                    <a:pt x="6681999" y="3137717"/>
                    <a:pt x="6675429" y="3084246"/>
                  </a:cubicBezTo>
                  <a:lnTo>
                    <a:pt x="6674197" y="3074208"/>
                  </a:lnTo>
                  <a:cubicBezTo>
                    <a:pt x="6673645" y="3070882"/>
                    <a:pt x="6673093" y="3067568"/>
                    <a:pt x="6672541" y="3064284"/>
                  </a:cubicBezTo>
                  <a:cubicBezTo>
                    <a:pt x="6671423" y="3057715"/>
                    <a:pt x="6670319" y="3051260"/>
                    <a:pt x="6669255" y="3045058"/>
                  </a:cubicBezTo>
                  <a:cubicBezTo>
                    <a:pt x="6667075" y="3032672"/>
                    <a:pt x="6664939" y="3021317"/>
                    <a:pt x="6662887" y="3012185"/>
                  </a:cubicBezTo>
                  <a:cubicBezTo>
                    <a:pt x="6658779" y="2993908"/>
                    <a:pt x="6655057" y="2984536"/>
                    <a:pt x="6652111" y="2993386"/>
                  </a:cubicBezTo>
                  <a:cubicBezTo>
                    <a:pt x="6648007" y="2984367"/>
                    <a:pt x="6639823" y="2949950"/>
                    <a:pt x="6631583" y="2911203"/>
                  </a:cubicBezTo>
                  <a:cubicBezTo>
                    <a:pt x="6622339" y="2872681"/>
                    <a:pt x="6613931" y="2829573"/>
                    <a:pt x="6613265" y="2802065"/>
                  </a:cubicBezTo>
                  <a:close/>
                  <a:moveTo>
                    <a:pt x="6692063" y="2792113"/>
                  </a:moveTo>
                  <a:cubicBezTo>
                    <a:pt x="6691143" y="2821957"/>
                    <a:pt x="6712833" y="2902993"/>
                    <a:pt x="6702499" y="2898278"/>
                  </a:cubicBezTo>
                  <a:cubicBezTo>
                    <a:pt x="6713385" y="2939221"/>
                    <a:pt x="6725291" y="2999076"/>
                    <a:pt x="6735243" y="3057348"/>
                  </a:cubicBezTo>
                  <a:cubicBezTo>
                    <a:pt x="6743243" y="3115888"/>
                    <a:pt x="6747829" y="3173039"/>
                    <a:pt x="6747843" y="3208093"/>
                  </a:cubicBezTo>
                  <a:cubicBezTo>
                    <a:pt x="6742519" y="3172021"/>
                    <a:pt x="6737975" y="3137888"/>
                    <a:pt x="6733855" y="3105100"/>
                  </a:cubicBezTo>
                  <a:cubicBezTo>
                    <a:pt x="6731633" y="3088733"/>
                    <a:pt x="6730203" y="3072594"/>
                    <a:pt x="6727571" y="3056908"/>
                  </a:cubicBezTo>
                  <a:cubicBezTo>
                    <a:pt x="6725023" y="3041193"/>
                    <a:pt x="6722515" y="3025763"/>
                    <a:pt x="6720039" y="3010501"/>
                  </a:cubicBezTo>
                  <a:cubicBezTo>
                    <a:pt x="6715083" y="2979992"/>
                    <a:pt x="6710215" y="2950248"/>
                    <a:pt x="6705019" y="2920745"/>
                  </a:cubicBezTo>
                  <a:cubicBezTo>
                    <a:pt x="6702683" y="2905937"/>
                    <a:pt x="6699171" y="2891398"/>
                    <a:pt x="6695759" y="2876816"/>
                  </a:cubicBezTo>
                  <a:cubicBezTo>
                    <a:pt x="6692333" y="2862233"/>
                    <a:pt x="6688767" y="2847637"/>
                    <a:pt x="6685015" y="2832986"/>
                  </a:cubicBezTo>
                  <a:cubicBezTo>
                    <a:pt x="6696453" y="2843929"/>
                    <a:pt x="6692799" y="2855793"/>
                    <a:pt x="6692063" y="2792113"/>
                  </a:cubicBezTo>
                  <a:close/>
                  <a:moveTo>
                    <a:pt x="235476" y="2784453"/>
                  </a:moveTo>
                  <a:cubicBezTo>
                    <a:pt x="220285" y="2823697"/>
                    <a:pt x="214339" y="2806708"/>
                    <a:pt x="204684" y="2836411"/>
                  </a:cubicBezTo>
                  <a:cubicBezTo>
                    <a:pt x="211819" y="2828214"/>
                    <a:pt x="198766" y="2858708"/>
                    <a:pt x="204443" y="2853414"/>
                  </a:cubicBezTo>
                  <a:cubicBezTo>
                    <a:pt x="207614" y="2839227"/>
                    <a:pt x="213235" y="2831865"/>
                    <a:pt x="218827" y="2824632"/>
                  </a:cubicBezTo>
                  <a:cubicBezTo>
                    <a:pt x="216307" y="2837614"/>
                    <a:pt x="213291" y="2850255"/>
                    <a:pt x="210120" y="2862275"/>
                  </a:cubicBezTo>
                  <a:cubicBezTo>
                    <a:pt x="206949" y="2874280"/>
                    <a:pt x="203509" y="2885648"/>
                    <a:pt x="201017" y="2896209"/>
                  </a:cubicBezTo>
                  <a:cubicBezTo>
                    <a:pt x="195651" y="2917262"/>
                    <a:pt x="190980" y="2934547"/>
                    <a:pt x="189776" y="2945490"/>
                  </a:cubicBezTo>
                  <a:cubicBezTo>
                    <a:pt x="188884" y="2933798"/>
                    <a:pt x="189366" y="2917800"/>
                    <a:pt x="179569" y="2934632"/>
                  </a:cubicBezTo>
                  <a:cubicBezTo>
                    <a:pt x="177714" y="2951013"/>
                    <a:pt x="172122" y="2979482"/>
                    <a:pt x="176794" y="2974867"/>
                  </a:cubicBezTo>
                  <a:cubicBezTo>
                    <a:pt x="178889" y="2964645"/>
                    <a:pt x="180107" y="2951989"/>
                    <a:pt x="183859" y="2945902"/>
                  </a:cubicBezTo>
                  <a:cubicBezTo>
                    <a:pt x="180135" y="2967859"/>
                    <a:pt x="176185" y="2989152"/>
                    <a:pt x="172179" y="3010246"/>
                  </a:cubicBezTo>
                  <a:cubicBezTo>
                    <a:pt x="170169" y="3020793"/>
                    <a:pt x="168172" y="3031298"/>
                    <a:pt x="166162" y="3041803"/>
                  </a:cubicBezTo>
                  <a:cubicBezTo>
                    <a:pt x="164039" y="3052292"/>
                    <a:pt x="162878" y="3062911"/>
                    <a:pt x="161235" y="3073529"/>
                  </a:cubicBezTo>
                  <a:cubicBezTo>
                    <a:pt x="163586" y="3069437"/>
                    <a:pt x="165907" y="3065373"/>
                    <a:pt x="168243" y="3061297"/>
                  </a:cubicBezTo>
                  <a:cubicBezTo>
                    <a:pt x="170565" y="3056794"/>
                    <a:pt x="172349" y="3052292"/>
                    <a:pt x="173099" y="3043628"/>
                  </a:cubicBezTo>
                  <a:cubicBezTo>
                    <a:pt x="170551" y="3045624"/>
                    <a:pt x="165737" y="3055280"/>
                    <a:pt x="167153" y="3044208"/>
                  </a:cubicBezTo>
                  <a:cubicBezTo>
                    <a:pt x="172193" y="3035940"/>
                    <a:pt x="173382" y="3018400"/>
                    <a:pt x="177828" y="3009156"/>
                  </a:cubicBezTo>
                  <a:cubicBezTo>
                    <a:pt x="180263" y="3044733"/>
                    <a:pt x="188587" y="2960653"/>
                    <a:pt x="200536" y="2973197"/>
                  </a:cubicBezTo>
                  <a:cubicBezTo>
                    <a:pt x="202319" y="2956958"/>
                    <a:pt x="207940" y="2928673"/>
                    <a:pt x="203310" y="2933145"/>
                  </a:cubicBezTo>
                  <a:cubicBezTo>
                    <a:pt x="200847" y="2947841"/>
                    <a:pt x="198256" y="2962210"/>
                    <a:pt x="192452" y="2968072"/>
                  </a:cubicBezTo>
                  <a:cubicBezTo>
                    <a:pt x="197478" y="2944387"/>
                    <a:pt x="197534" y="2907607"/>
                    <a:pt x="206170" y="2893096"/>
                  </a:cubicBezTo>
                  <a:cubicBezTo>
                    <a:pt x="213136" y="2883227"/>
                    <a:pt x="203282" y="2927073"/>
                    <a:pt x="212541" y="2909914"/>
                  </a:cubicBezTo>
                  <a:cubicBezTo>
                    <a:pt x="214608" y="2899722"/>
                    <a:pt x="216349" y="2891071"/>
                    <a:pt x="217864" y="2883610"/>
                  </a:cubicBezTo>
                  <a:cubicBezTo>
                    <a:pt x="219506" y="2876164"/>
                    <a:pt x="220738" y="2869877"/>
                    <a:pt x="221701" y="2864413"/>
                  </a:cubicBezTo>
                  <a:cubicBezTo>
                    <a:pt x="223612" y="2853484"/>
                    <a:pt x="224390" y="2845853"/>
                    <a:pt x="225042" y="2838903"/>
                  </a:cubicBezTo>
                  <a:cubicBezTo>
                    <a:pt x="226330" y="2824999"/>
                    <a:pt x="227094" y="2813788"/>
                    <a:pt x="235476" y="2784453"/>
                  </a:cubicBezTo>
                  <a:close/>
                  <a:moveTo>
                    <a:pt x="267428" y="2772874"/>
                  </a:moveTo>
                  <a:cubicBezTo>
                    <a:pt x="254036" y="2802051"/>
                    <a:pt x="257504" y="2835900"/>
                    <a:pt x="250284" y="2846348"/>
                  </a:cubicBezTo>
                  <a:cubicBezTo>
                    <a:pt x="250482" y="2800565"/>
                    <a:pt x="243743" y="2821447"/>
                    <a:pt x="236905" y="2857632"/>
                  </a:cubicBezTo>
                  <a:cubicBezTo>
                    <a:pt x="235192" y="2866664"/>
                    <a:pt x="233494" y="2876644"/>
                    <a:pt x="231894" y="2886753"/>
                  </a:cubicBezTo>
                  <a:cubicBezTo>
                    <a:pt x="230478" y="2896904"/>
                    <a:pt x="229572" y="2907252"/>
                    <a:pt x="228623" y="2916880"/>
                  </a:cubicBezTo>
                  <a:cubicBezTo>
                    <a:pt x="226840" y="2936161"/>
                    <a:pt x="225792" y="2952696"/>
                    <a:pt x="225962" y="2960031"/>
                  </a:cubicBezTo>
                  <a:cubicBezTo>
                    <a:pt x="229544" y="2938525"/>
                    <a:pt x="232956" y="2922570"/>
                    <a:pt x="235419" y="2908598"/>
                  </a:cubicBezTo>
                  <a:cubicBezTo>
                    <a:pt x="236693" y="2901618"/>
                    <a:pt x="237542" y="2895105"/>
                    <a:pt x="238378" y="2888692"/>
                  </a:cubicBezTo>
                  <a:cubicBezTo>
                    <a:pt x="239284" y="2882280"/>
                    <a:pt x="239864" y="2875923"/>
                    <a:pt x="240006" y="2869156"/>
                  </a:cubicBezTo>
                  <a:cubicBezTo>
                    <a:pt x="251232" y="2854900"/>
                    <a:pt x="261185" y="2837019"/>
                    <a:pt x="268688" y="2812160"/>
                  </a:cubicBezTo>
                  <a:cubicBezTo>
                    <a:pt x="245725" y="2848388"/>
                    <a:pt x="276121" y="2772760"/>
                    <a:pt x="267428" y="2772874"/>
                  </a:cubicBezTo>
                  <a:close/>
                  <a:moveTo>
                    <a:pt x="6456335" y="2764520"/>
                  </a:moveTo>
                  <a:cubicBezTo>
                    <a:pt x="6458117" y="2759508"/>
                    <a:pt x="6462251" y="2771245"/>
                    <a:pt x="6466839" y="2786380"/>
                  </a:cubicBezTo>
                  <a:cubicBezTo>
                    <a:pt x="6469273" y="2793910"/>
                    <a:pt x="6471355" y="2802405"/>
                    <a:pt x="6473237" y="2810107"/>
                  </a:cubicBezTo>
                  <a:cubicBezTo>
                    <a:pt x="6475191" y="2817794"/>
                    <a:pt x="6477059" y="2824646"/>
                    <a:pt x="6478687" y="2828977"/>
                  </a:cubicBezTo>
                  <a:cubicBezTo>
                    <a:pt x="6478007" y="2868334"/>
                    <a:pt x="6465933" y="2784695"/>
                    <a:pt x="6465309" y="2824137"/>
                  </a:cubicBezTo>
                  <a:cubicBezTo>
                    <a:pt x="6462167" y="2811211"/>
                    <a:pt x="6465367" y="2803891"/>
                    <a:pt x="6466115" y="2794633"/>
                  </a:cubicBezTo>
                  <a:cubicBezTo>
                    <a:pt x="6462859" y="2784609"/>
                    <a:pt x="6459575" y="2774502"/>
                    <a:pt x="6456335" y="2764520"/>
                  </a:cubicBezTo>
                  <a:close/>
                  <a:moveTo>
                    <a:pt x="6648439" y="2753794"/>
                  </a:moveTo>
                  <a:cubicBezTo>
                    <a:pt x="6655155" y="2761869"/>
                    <a:pt x="6661591" y="2833043"/>
                    <a:pt x="6677795" y="2873475"/>
                  </a:cubicBezTo>
                  <a:cubicBezTo>
                    <a:pt x="6676663" y="2882888"/>
                    <a:pt x="6677243" y="2894016"/>
                    <a:pt x="6678843" y="2906192"/>
                  </a:cubicBezTo>
                  <a:cubicBezTo>
                    <a:pt x="6680187" y="2918423"/>
                    <a:pt x="6682083" y="2931787"/>
                    <a:pt x="6684561" y="2945519"/>
                  </a:cubicBezTo>
                  <a:cubicBezTo>
                    <a:pt x="6689403" y="2972970"/>
                    <a:pt x="6695603" y="3002036"/>
                    <a:pt x="6698081" y="3027008"/>
                  </a:cubicBezTo>
                  <a:cubicBezTo>
                    <a:pt x="6691073" y="3021926"/>
                    <a:pt x="6696327" y="3036352"/>
                    <a:pt x="6691867" y="3053425"/>
                  </a:cubicBezTo>
                  <a:cubicBezTo>
                    <a:pt x="6692391" y="3026188"/>
                    <a:pt x="6683797" y="2989082"/>
                    <a:pt x="6687747" y="2965567"/>
                  </a:cubicBezTo>
                  <a:cubicBezTo>
                    <a:pt x="6683371" y="2953009"/>
                    <a:pt x="6680101" y="2938229"/>
                    <a:pt x="6677371" y="2921920"/>
                  </a:cubicBezTo>
                  <a:cubicBezTo>
                    <a:pt x="6676719" y="2917843"/>
                    <a:pt x="6676053" y="2913666"/>
                    <a:pt x="6675387" y="2909419"/>
                  </a:cubicBezTo>
                  <a:cubicBezTo>
                    <a:pt x="6674609" y="2905187"/>
                    <a:pt x="6673831" y="2900883"/>
                    <a:pt x="6673023" y="2896508"/>
                  </a:cubicBezTo>
                  <a:cubicBezTo>
                    <a:pt x="6671551" y="2887731"/>
                    <a:pt x="6670035" y="2878684"/>
                    <a:pt x="6668479" y="2869425"/>
                  </a:cubicBezTo>
                  <a:cubicBezTo>
                    <a:pt x="6662475" y="2832405"/>
                    <a:pt x="6656175" y="2792014"/>
                    <a:pt x="6645515" y="2754470"/>
                  </a:cubicBezTo>
                  <a:cubicBezTo>
                    <a:pt x="6646515" y="2752774"/>
                    <a:pt x="6647481" y="2752640"/>
                    <a:pt x="6648439" y="2753794"/>
                  </a:cubicBezTo>
                  <a:close/>
                  <a:moveTo>
                    <a:pt x="925140" y="2725136"/>
                  </a:moveTo>
                  <a:cubicBezTo>
                    <a:pt x="922323" y="2727896"/>
                    <a:pt x="919478" y="2730671"/>
                    <a:pt x="916660" y="2733446"/>
                  </a:cubicBezTo>
                  <a:cubicBezTo>
                    <a:pt x="913970" y="2736404"/>
                    <a:pt x="911238" y="2739759"/>
                    <a:pt x="909837" y="2746570"/>
                  </a:cubicBezTo>
                  <a:cubicBezTo>
                    <a:pt x="915188" y="2752217"/>
                    <a:pt x="887015" y="2850554"/>
                    <a:pt x="899672" y="2838534"/>
                  </a:cubicBezTo>
                  <a:cubicBezTo>
                    <a:pt x="903735" y="2815924"/>
                    <a:pt x="926811" y="2740241"/>
                    <a:pt x="906694" y="2783506"/>
                  </a:cubicBezTo>
                  <a:cubicBezTo>
                    <a:pt x="913149" y="2767819"/>
                    <a:pt x="914239" y="2761392"/>
                    <a:pt x="915471" y="2754809"/>
                  </a:cubicBezTo>
                  <a:cubicBezTo>
                    <a:pt x="916901" y="2748268"/>
                    <a:pt x="918246" y="2741487"/>
                    <a:pt x="925140" y="2725136"/>
                  </a:cubicBezTo>
                  <a:close/>
                  <a:moveTo>
                    <a:pt x="1094460" y="2715522"/>
                  </a:moveTo>
                  <a:cubicBezTo>
                    <a:pt x="1097235" y="2719557"/>
                    <a:pt x="1079609" y="2794504"/>
                    <a:pt x="1066103" y="2804061"/>
                  </a:cubicBezTo>
                  <a:cubicBezTo>
                    <a:pt x="1086857" y="2755927"/>
                    <a:pt x="1077457" y="2755261"/>
                    <a:pt x="1094460" y="2715522"/>
                  </a:cubicBezTo>
                  <a:close/>
                  <a:moveTo>
                    <a:pt x="152854" y="2693027"/>
                  </a:moveTo>
                  <a:cubicBezTo>
                    <a:pt x="143185" y="2750817"/>
                    <a:pt x="130259" y="2802349"/>
                    <a:pt x="120717" y="2844467"/>
                  </a:cubicBezTo>
                  <a:cubicBezTo>
                    <a:pt x="115663" y="2865461"/>
                    <a:pt x="112974" y="2884361"/>
                    <a:pt x="111657" y="2900359"/>
                  </a:cubicBezTo>
                  <a:cubicBezTo>
                    <a:pt x="110397" y="2916357"/>
                    <a:pt x="110907" y="2929508"/>
                    <a:pt x="114163" y="2939361"/>
                  </a:cubicBezTo>
                  <a:cubicBezTo>
                    <a:pt x="101818" y="2995268"/>
                    <a:pt x="100954" y="2997053"/>
                    <a:pt x="89076" y="3034568"/>
                  </a:cubicBezTo>
                  <a:cubicBezTo>
                    <a:pt x="95702" y="3060815"/>
                    <a:pt x="75216" y="3148435"/>
                    <a:pt x="75457" y="3217804"/>
                  </a:cubicBezTo>
                  <a:cubicBezTo>
                    <a:pt x="76632" y="3176521"/>
                    <a:pt x="79308" y="3135848"/>
                    <a:pt x="82097" y="3094779"/>
                  </a:cubicBezTo>
                  <a:cubicBezTo>
                    <a:pt x="83626" y="3074250"/>
                    <a:pt x="85041" y="3053596"/>
                    <a:pt x="87165" y="3032799"/>
                  </a:cubicBezTo>
                  <a:cubicBezTo>
                    <a:pt x="89812" y="3012072"/>
                    <a:pt x="92658" y="2991120"/>
                    <a:pt x="95744" y="2969856"/>
                  </a:cubicBezTo>
                  <a:cubicBezTo>
                    <a:pt x="98831" y="2948578"/>
                    <a:pt x="102129" y="2926989"/>
                    <a:pt x="105711" y="2904945"/>
                  </a:cubicBezTo>
                  <a:cubicBezTo>
                    <a:pt x="107537" y="2893931"/>
                    <a:pt x="109392" y="2882804"/>
                    <a:pt x="111261" y="2871548"/>
                  </a:cubicBezTo>
                  <a:cubicBezTo>
                    <a:pt x="113129" y="2860280"/>
                    <a:pt x="115918" y="2849067"/>
                    <a:pt x="118325" y="2837614"/>
                  </a:cubicBezTo>
                  <a:cubicBezTo>
                    <a:pt x="128476" y="2791915"/>
                    <a:pt x="139561" y="2743923"/>
                    <a:pt x="152854" y="2693027"/>
                  </a:cubicBezTo>
                  <a:close/>
                  <a:moveTo>
                    <a:pt x="6555307" y="2673744"/>
                  </a:moveTo>
                  <a:cubicBezTo>
                    <a:pt x="6562867" y="2702327"/>
                    <a:pt x="6569747" y="2732539"/>
                    <a:pt x="6574079" y="2712606"/>
                  </a:cubicBezTo>
                  <a:cubicBezTo>
                    <a:pt x="6592739" y="2766290"/>
                    <a:pt x="6561309" y="2701421"/>
                    <a:pt x="6573795" y="2749485"/>
                  </a:cubicBezTo>
                  <a:cubicBezTo>
                    <a:pt x="6575295" y="2759863"/>
                    <a:pt x="6549543" y="2684192"/>
                    <a:pt x="6555307" y="2673744"/>
                  </a:cubicBezTo>
                  <a:close/>
                  <a:moveTo>
                    <a:pt x="989909" y="2668649"/>
                  </a:moveTo>
                  <a:cubicBezTo>
                    <a:pt x="984557" y="2688256"/>
                    <a:pt x="979022" y="2708487"/>
                    <a:pt x="973345" y="2729297"/>
                  </a:cubicBezTo>
                  <a:cubicBezTo>
                    <a:pt x="967710" y="2750094"/>
                    <a:pt x="961283" y="2771216"/>
                    <a:pt x="956795" y="2793429"/>
                  </a:cubicBezTo>
                  <a:cubicBezTo>
                    <a:pt x="951798" y="2815459"/>
                    <a:pt x="946687" y="2837996"/>
                    <a:pt x="941491" y="2860931"/>
                  </a:cubicBezTo>
                  <a:cubicBezTo>
                    <a:pt x="938872" y="2872370"/>
                    <a:pt x="936225" y="2883923"/>
                    <a:pt x="933563" y="2895560"/>
                  </a:cubicBezTo>
                  <a:cubicBezTo>
                    <a:pt x="931171" y="2907252"/>
                    <a:pt x="929302" y="2919187"/>
                    <a:pt x="927108" y="2931108"/>
                  </a:cubicBezTo>
                  <a:cubicBezTo>
                    <a:pt x="918925" y="2978944"/>
                    <a:pt x="908632" y="3027631"/>
                    <a:pt x="903281" y="3077959"/>
                  </a:cubicBezTo>
                  <a:cubicBezTo>
                    <a:pt x="900011" y="3102975"/>
                    <a:pt x="896726" y="3128175"/>
                    <a:pt x="893428" y="3153502"/>
                  </a:cubicBezTo>
                  <a:cubicBezTo>
                    <a:pt x="890780" y="3178887"/>
                    <a:pt x="889195" y="3204510"/>
                    <a:pt x="887000" y="3230050"/>
                  </a:cubicBezTo>
                  <a:lnTo>
                    <a:pt x="883900" y="3268374"/>
                  </a:lnTo>
                  <a:cubicBezTo>
                    <a:pt x="882867" y="3281142"/>
                    <a:pt x="881606" y="3293885"/>
                    <a:pt x="881507" y="3306711"/>
                  </a:cubicBezTo>
                  <a:cubicBezTo>
                    <a:pt x="880729" y="3332293"/>
                    <a:pt x="879950" y="3357832"/>
                    <a:pt x="879171" y="3383259"/>
                  </a:cubicBezTo>
                  <a:cubicBezTo>
                    <a:pt x="878775" y="3395943"/>
                    <a:pt x="878379" y="3408599"/>
                    <a:pt x="877968" y="3421213"/>
                  </a:cubicBezTo>
                  <a:cubicBezTo>
                    <a:pt x="877657" y="3433827"/>
                    <a:pt x="878322" y="3446441"/>
                    <a:pt x="878449" y="3458985"/>
                  </a:cubicBezTo>
                  <a:cubicBezTo>
                    <a:pt x="878945" y="3484028"/>
                    <a:pt x="879426" y="3508888"/>
                    <a:pt x="879908" y="3533465"/>
                  </a:cubicBezTo>
                  <a:cubicBezTo>
                    <a:pt x="880021" y="3539595"/>
                    <a:pt x="880134" y="3545711"/>
                    <a:pt x="880262" y="3551813"/>
                  </a:cubicBezTo>
                  <a:cubicBezTo>
                    <a:pt x="880318" y="3557914"/>
                    <a:pt x="880474" y="3563988"/>
                    <a:pt x="881026" y="3570047"/>
                  </a:cubicBezTo>
                  <a:cubicBezTo>
                    <a:pt x="881890" y="3582152"/>
                    <a:pt x="882739" y="3594171"/>
                    <a:pt x="883588" y="3606119"/>
                  </a:cubicBezTo>
                  <a:lnTo>
                    <a:pt x="886155" y="3642466"/>
                  </a:lnTo>
                  <a:lnTo>
                    <a:pt x="876650" y="3552808"/>
                  </a:lnTo>
                  <a:cubicBezTo>
                    <a:pt x="871909" y="3464088"/>
                    <a:pt x="871817" y="3371876"/>
                    <a:pt x="877458" y="3276373"/>
                  </a:cubicBezTo>
                  <a:cubicBezTo>
                    <a:pt x="888770" y="3085492"/>
                    <a:pt x="923299" y="2881275"/>
                    <a:pt x="989909" y="2668649"/>
                  </a:cubicBezTo>
                  <a:close/>
                  <a:moveTo>
                    <a:pt x="6580237" y="2665675"/>
                  </a:moveTo>
                  <a:cubicBezTo>
                    <a:pt x="6586905" y="2694386"/>
                    <a:pt x="6591619" y="2719939"/>
                    <a:pt x="6596447" y="2739519"/>
                  </a:cubicBezTo>
                  <a:cubicBezTo>
                    <a:pt x="6598825" y="2749316"/>
                    <a:pt x="6601387" y="2757597"/>
                    <a:pt x="6603963" y="2764110"/>
                  </a:cubicBezTo>
                  <a:cubicBezTo>
                    <a:pt x="6606413" y="2770651"/>
                    <a:pt x="6609231" y="2775366"/>
                    <a:pt x="6612685" y="2777870"/>
                  </a:cubicBezTo>
                  <a:cubicBezTo>
                    <a:pt x="6620655" y="2814269"/>
                    <a:pt x="6607375" y="2782090"/>
                    <a:pt x="6607927" y="2804671"/>
                  </a:cubicBezTo>
                  <a:cubicBezTo>
                    <a:pt x="6600113" y="2775280"/>
                    <a:pt x="6583223" y="2677016"/>
                    <a:pt x="6580123" y="2702923"/>
                  </a:cubicBezTo>
                  <a:cubicBezTo>
                    <a:pt x="6570979" y="2666568"/>
                    <a:pt x="6577603" y="2681121"/>
                    <a:pt x="6580237" y="2665675"/>
                  </a:cubicBezTo>
                  <a:close/>
                  <a:moveTo>
                    <a:pt x="6667231" y="2660140"/>
                  </a:moveTo>
                  <a:cubicBezTo>
                    <a:pt x="6673277" y="2683429"/>
                    <a:pt x="6679747" y="2707157"/>
                    <a:pt x="6686359" y="2731054"/>
                  </a:cubicBezTo>
                  <a:cubicBezTo>
                    <a:pt x="6692743" y="2755007"/>
                    <a:pt x="6697939" y="2779486"/>
                    <a:pt x="6703701" y="2803665"/>
                  </a:cubicBezTo>
                  <a:cubicBezTo>
                    <a:pt x="6714659" y="2852168"/>
                    <a:pt x="6726283" y="2900033"/>
                    <a:pt x="6731137" y="2945832"/>
                  </a:cubicBezTo>
                  <a:cubicBezTo>
                    <a:pt x="6728547" y="2933685"/>
                    <a:pt x="6725955" y="2921537"/>
                    <a:pt x="6723379" y="2909433"/>
                  </a:cubicBezTo>
                  <a:cubicBezTo>
                    <a:pt x="6721057" y="2897272"/>
                    <a:pt x="6717475" y="2885380"/>
                    <a:pt x="6714643" y="2873376"/>
                  </a:cubicBezTo>
                  <a:cubicBezTo>
                    <a:pt x="6708671" y="2849422"/>
                    <a:pt x="6702895" y="2825552"/>
                    <a:pt x="6697487" y="2801726"/>
                  </a:cubicBezTo>
                  <a:cubicBezTo>
                    <a:pt x="6694867" y="2789792"/>
                    <a:pt x="6692263" y="2777899"/>
                    <a:pt x="6689657" y="2766049"/>
                  </a:cubicBezTo>
                  <a:cubicBezTo>
                    <a:pt x="6687067" y="2754187"/>
                    <a:pt x="6685015" y="2742237"/>
                    <a:pt x="6682041" y="2730545"/>
                  </a:cubicBezTo>
                  <a:cubicBezTo>
                    <a:pt x="6676533" y="2707072"/>
                    <a:pt x="6671551" y="2683613"/>
                    <a:pt x="6667231" y="2660140"/>
                  </a:cubicBezTo>
                  <a:close/>
                  <a:moveTo>
                    <a:pt x="6715593" y="2658215"/>
                  </a:moveTo>
                  <a:cubicBezTo>
                    <a:pt x="6722755" y="2666299"/>
                    <a:pt x="6729411" y="2690393"/>
                    <a:pt x="6736079" y="2717745"/>
                  </a:cubicBezTo>
                  <a:cubicBezTo>
                    <a:pt x="6742435" y="2745181"/>
                    <a:pt x="6747263" y="2776256"/>
                    <a:pt x="6753959" y="2797833"/>
                  </a:cubicBezTo>
                  <a:cubicBezTo>
                    <a:pt x="6749329" y="2791504"/>
                    <a:pt x="6742703" y="2766035"/>
                    <a:pt x="6736091" y="2737353"/>
                  </a:cubicBezTo>
                  <a:cubicBezTo>
                    <a:pt x="6728999" y="2708784"/>
                    <a:pt x="6720591" y="2677298"/>
                    <a:pt x="6715593" y="2658215"/>
                  </a:cubicBezTo>
                  <a:close/>
                  <a:moveTo>
                    <a:pt x="6426547" y="2638281"/>
                  </a:moveTo>
                  <a:cubicBezTo>
                    <a:pt x="6430639" y="2652353"/>
                    <a:pt x="6433199" y="2663793"/>
                    <a:pt x="6436019" y="2673461"/>
                  </a:cubicBezTo>
                  <a:cubicBezTo>
                    <a:pt x="6438807" y="2683146"/>
                    <a:pt x="6441127" y="2691272"/>
                    <a:pt x="6443379" y="2699100"/>
                  </a:cubicBezTo>
                  <a:cubicBezTo>
                    <a:pt x="6447755" y="2714801"/>
                    <a:pt x="6451039" y="2729581"/>
                    <a:pt x="6453007" y="2754371"/>
                  </a:cubicBezTo>
                  <a:cubicBezTo>
                    <a:pt x="6438835" y="2713045"/>
                    <a:pt x="6438935" y="2691526"/>
                    <a:pt x="6424339" y="2657691"/>
                  </a:cubicBezTo>
                  <a:cubicBezTo>
                    <a:pt x="6425415" y="2651093"/>
                    <a:pt x="6425823" y="2644765"/>
                    <a:pt x="6426547" y="2638281"/>
                  </a:cubicBezTo>
                  <a:close/>
                  <a:moveTo>
                    <a:pt x="251565" y="2633108"/>
                  </a:moveTo>
                  <a:cubicBezTo>
                    <a:pt x="249353" y="2629362"/>
                    <a:pt x="244685" y="2633404"/>
                    <a:pt x="237415" y="2653514"/>
                  </a:cubicBezTo>
                  <a:cubicBezTo>
                    <a:pt x="245824" y="2645190"/>
                    <a:pt x="224575" y="2703998"/>
                    <a:pt x="219280" y="2716046"/>
                  </a:cubicBezTo>
                  <a:cubicBezTo>
                    <a:pt x="213744" y="2723493"/>
                    <a:pt x="209172" y="2734181"/>
                    <a:pt x="204726" y="2744771"/>
                  </a:cubicBezTo>
                  <a:cubicBezTo>
                    <a:pt x="205377" y="2734068"/>
                    <a:pt x="205462" y="2724894"/>
                    <a:pt x="203310" y="2721823"/>
                  </a:cubicBezTo>
                  <a:cubicBezTo>
                    <a:pt x="194335" y="2755701"/>
                    <a:pt x="186817" y="2783576"/>
                    <a:pt x="193811" y="2785303"/>
                  </a:cubicBezTo>
                  <a:cubicBezTo>
                    <a:pt x="194519" y="2770693"/>
                    <a:pt x="216831" y="2739193"/>
                    <a:pt x="210205" y="2762127"/>
                  </a:cubicBezTo>
                  <a:cubicBezTo>
                    <a:pt x="205137" y="2771004"/>
                    <a:pt x="201357" y="2783803"/>
                    <a:pt x="197534" y="2796700"/>
                  </a:cubicBezTo>
                  <a:cubicBezTo>
                    <a:pt x="204486" y="2789013"/>
                    <a:pt x="208251" y="2816901"/>
                    <a:pt x="223966" y="2767550"/>
                  </a:cubicBezTo>
                  <a:cubicBezTo>
                    <a:pt x="213773" y="2780957"/>
                    <a:pt x="213744" y="2766772"/>
                    <a:pt x="210205" y="2762127"/>
                  </a:cubicBezTo>
                  <a:cubicBezTo>
                    <a:pt x="219634" y="2741544"/>
                    <a:pt x="227222" y="2717306"/>
                    <a:pt x="238293" y="2699085"/>
                  </a:cubicBezTo>
                  <a:cubicBezTo>
                    <a:pt x="249010" y="2664004"/>
                    <a:pt x="235150" y="2687492"/>
                    <a:pt x="240572" y="2665039"/>
                  </a:cubicBezTo>
                  <a:cubicBezTo>
                    <a:pt x="246759" y="2656714"/>
                    <a:pt x="248868" y="2658072"/>
                    <a:pt x="250978" y="2659432"/>
                  </a:cubicBezTo>
                  <a:cubicBezTo>
                    <a:pt x="253533" y="2648389"/>
                    <a:pt x="253777" y="2636855"/>
                    <a:pt x="251565" y="2633108"/>
                  </a:cubicBezTo>
                  <a:close/>
                  <a:moveTo>
                    <a:pt x="6299119" y="2630878"/>
                  </a:moveTo>
                  <a:cubicBezTo>
                    <a:pt x="6302559" y="2632831"/>
                    <a:pt x="6307103" y="2641835"/>
                    <a:pt x="6312257" y="2655100"/>
                  </a:cubicBezTo>
                  <a:cubicBezTo>
                    <a:pt x="6317411" y="2668379"/>
                    <a:pt x="6323455" y="2685836"/>
                    <a:pt x="6328183" y="2705230"/>
                  </a:cubicBezTo>
                  <a:cubicBezTo>
                    <a:pt x="6338307" y="2743809"/>
                    <a:pt x="6348739" y="2788333"/>
                    <a:pt x="6357007" y="2816492"/>
                  </a:cubicBezTo>
                  <a:cubicBezTo>
                    <a:pt x="6343247" y="2806893"/>
                    <a:pt x="6337569" y="2744431"/>
                    <a:pt x="6326259" y="2713584"/>
                  </a:cubicBezTo>
                  <a:cubicBezTo>
                    <a:pt x="6333323" y="2745564"/>
                    <a:pt x="6325875" y="2730373"/>
                    <a:pt x="6317325" y="2704438"/>
                  </a:cubicBezTo>
                  <a:cubicBezTo>
                    <a:pt x="6315103" y="2697968"/>
                    <a:pt x="6313163" y="2690733"/>
                    <a:pt x="6310727" y="2683571"/>
                  </a:cubicBezTo>
                  <a:cubicBezTo>
                    <a:pt x="6308321" y="2676393"/>
                    <a:pt x="6306055" y="2669116"/>
                    <a:pt x="6304159" y="2662264"/>
                  </a:cubicBezTo>
                  <a:cubicBezTo>
                    <a:pt x="6300365" y="2648573"/>
                    <a:pt x="6298043" y="2636625"/>
                    <a:pt x="6299119" y="2630878"/>
                  </a:cubicBezTo>
                  <a:close/>
                  <a:moveTo>
                    <a:pt x="297850" y="2604300"/>
                  </a:moveTo>
                  <a:cubicBezTo>
                    <a:pt x="293129" y="2602665"/>
                    <a:pt x="269658" y="2654515"/>
                    <a:pt x="263308" y="2682452"/>
                  </a:cubicBezTo>
                  <a:cubicBezTo>
                    <a:pt x="273318" y="2673235"/>
                    <a:pt x="272596" y="2686939"/>
                    <a:pt x="267117" y="2710100"/>
                  </a:cubicBezTo>
                  <a:cubicBezTo>
                    <a:pt x="264243" y="2721667"/>
                    <a:pt x="260760" y="2735738"/>
                    <a:pt x="257065" y="2750603"/>
                  </a:cubicBezTo>
                  <a:cubicBezTo>
                    <a:pt x="253158" y="2765412"/>
                    <a:pt x="249038" y="2781014"/>
                    <a:pt x="245173" y="2795652"/>
                  </a:cubicBezTo>
                  <a:cubicBezTo>
                    <a:pt x="254489" y="2784695"/>
                    <a:pt x="259939" y="2762270"/>
                    <a:pt x="265390" y="2739575"/>
                  </a:cubicBezTo>
                  <a:cubicBezTo>
                    <a:pt x="267910" y="2728194"/>
                    <a:pt x="271293" y="2716952"/>
                    <a:pt x="274847" y="2707029"/>
                  </a:cubicBezTo>
                  <a:cubicBezTo>
                    <a:pt x="278442" y="2697103"/>
                    <a:pt x="282435" y="2688554"/>
                    <a:pt x="287234" y="2682805"/>
                  </a:cubicBezTo>
                  <a:cubicBezTo>
                    <a:pt x="269863" y="2704664"/>
                    <a:pt x="288791" y="2643944"/>
                    <a:pt x="276404" y="2665717"/>
                  </a:cubicBezTo>
                  <a:cubicBezTo>
                    <a:pt x="279150" y="2654520"/>
                    <a:pt x="281925" y="2643221"/>
                    <a:pt x="284686" y="2631968"/>
                  </a:cubicBezTo>
                  <a:cubicBezTo>
                    <a:pt x="290065" y="2625611"/>
                    <a:pt x="287149" y="2638791"/>
                    <a:pt x="294992" y="2626630"/>
                  </a:cubicBezTo>
                  <a:cubicBezTo>
                    <a:pt x="298914" y="2611332"/>
                    <a:pt x="299423" y="2604845"/>
                    <a:pt x="297850" y="2604300"/>
                  </a:cubicBezTo>
                  <a:close/>
                  <a:moveTo>
                    <a:pt x="6607771" y="2603041"/>
                  </a:moveTo>
                  <a:cubicBezTo>
                    <a:pt x="6611783" y="2611247"/>
                    <a:pt x="6647843" y="2726213"/>
                    <a:pt x="6642217" y="2743753"/>
                  </a:cubicBezTo>
                  <a:cubicBezTo>
                    <a:pt x="6629277" y="2671763"/>
                    <a:pt x="6623247" y="2698563"/>
                    <a:pt x="6617173" y="2637984"/>
                  </a:cubicBezTo>
                  <a:cubicBezTo>
                    <a:pt x="6608657" y="2609433"/>
                    <a:pt x="6606433" y="2600306"/>
                    <a:pt x="6607771" y="2603041"/>
                  </a:cubicBezTo>
                  <a:close/>
                  <a:moveTo>
                    <a:pt x="6554795" y="2599080"/>
                  </a:moveTo>
                  <a:cubicBezTo>
                    <a:pt x="6558675" y="2601869"/>
                    <a:pt x="6568047" y="2630750"/>
                    <a:pt x="6572507" y="2651321"/>
                  </a:cubicBezTo>
                  <a:cubicBezTo>
                    <a:pt x="6569731" y="2661994"/>
                    <a:pt x="6561549" y="2636271"/>
                    <a:pt x="6558787" y="2646903"/>
                  </a:cubicBezTo>
                  <a:cubicBezTo>
                    <a:pt x="6553465" y="2624619"/>
                    <a:pt x="6558575" y="2624789"/>
                    <a:pt x="6563913" y="2643817"/>
                  </a:cubicBezTo>
                  <a:cubicBezTo>
                    <a:pt x="6563051" y="2636865"/>
                    <a:pt x="6561803" y="2629532"/>
                    <a:pt x="6560317" y="2621986"/>
                  </a:cubicBezTo>
                  <a:cubicBezTo>
                    <a:pt x="6559523" y="2618220"/>
                    <a:pt x="6558717" y="2614398"/>
                    <a:pt x="6557911" y="2610547"/>
                  </a:cubicBezTo>
                  <a:cubicBezTo>
                    <a:pt x="6556877" y="2606753"/>
                    <a:pt x="6555843" y="2602917"/>
                    <a:pt x="6554795" y="2599080"/>
                  </a:cubicBezTo>
                  <a:close/>
                  <a:moveTo>
                    <a:pt x="6436145" y="2589920"/>
                  </a:moveTo>
                  <a:cubicBezTo>
                    <a:pt x="6438383" y="2603327"/>
                    <a:pt x="6438211" y="2614865"/>
                    <a:pt x="6438991" y="2627112"/>
                  </a:cubicBezTo>
                  <a:cubicBezTo>
                    <a:pt x="6439373" y="2633228"/>
                    <a:pt x="6439995" y="2639527"/>
                    <a:pt x="6441255" y="2646337"/>
                  </a:cubicBezTo>
                  <a:cubicBezTo>
                    <a:pt x="6442303" y="2653203"/>
                    <a:pt x="6443847" y="2660636"/>
                    <a:pt x="6446467" y="2668904"/>
                  </a:cubicBezTo>
                  <a:cubicBezTo>
                    <a:pt x="6450515" y="2679677"/>
                    <a:pt x="6450927" y="2665449"/>
                    <a:pt x="6452539" y="2659475"/>
                  </a:cubicBezTo>
                  <a:cubicBezTo>
                    <a:pt x="6456219" y="2674636"/>
                    <a:pt x="6458159" y="2688469"/>
                    <a:pt x="6456403" y="2699114"/>
                  </a:cubicBezTo>
                  <a:cubicBezTo>
                    <a:pt x="6459775" y="2705301"/>
                    <a:pt x="6463157" y="2711516"/>
                    <a:pt x="6464911" y="2706405"/>
                  </a:cubicBezTo>
                  <a:cubicBezTo>
                    <a:pt x="6469273" y="2723931"/>
                    <a:pt x="6463723" y="2711021"/>
                    <a:pt x="6463031" y="2719373"/>
                  </a:cubicBezTo>
                  <a:cubicBezTo>
                    <a:pt x="6474129" y="2766983"/>
                    <a:pt x="6471991" y="2720944"/>
                    <a:pt x="6481419" y="2756961"/>
                  </a:cubicBezTo>
                  <a:cubicBezTo>
                    <a:pt x="6475503" y="2783986"/>
                    <a:pt x="6498011" y="2790003"/>
                    <a:pt x="6486487" y="2813307"/>
                  </a:cubicBezTo>
                  <a:cubicBezTo>
                    <a:pt x="6493311" y="2839709"/>
                    <a:pt x="6499867" y="2864230"/>
                    <a:pt x="6503051" y="2851672"/>
                  </a:cubicBezTo>
                  <a:cubicBezTo>
                    <a:pt x="6501693" y="2889019"/>
                    <a:pt x="6518539" y="2896351"/>
                    <a:pt x="6511899" y="2928730"/>
                  </a:cubicBezTo>
                  <a:cubicBezTo>
                    <a:pt x="6508687" y="2896266"/>
                    <a:pt x="6499711" y="2868490"/>
                    <a:pt x="6492137" y="2842952"/>
                  </a:cubicBezTo>
                  <a:cubicBezTo>
                    <a:pt x="6484449" y="2817411"/>
                    <a:pt x="6478787" y="2793910"/>
                    <a:pt x="6479495" y="2769900"/>
                  </a:cubicBezTo>
                  <a:cubicBezTo>
                    <a:pt x="6470647" y="2758589"/>
                    <a:pt x="6463851" y="2735823"/>
                    <a:pt x="6456447" y="2708317"/>
                  </a:cubicBezTo>
                  <a:cubicBezTo>
                    <a:pt x="6448843" y="2680881"/>
                    <a:pt x="6441681" y="2648318"/>
                    <a:pt x="6428515" y="2618885"/>
                  </a:cubicBezTo>
                  <a:cubicBezTo>
                    <a:pt x="6427763" y="2591902"/>
                    <a:pt x="6436939" y="2616946"/>
                    <a:pt x="6436145" y="2589920"/>
                  </a:cubicBezTo>
                  <a:close/>
                  <a:moveTo>
                    <a:pt x="6676053" y="2583818"/>
                  </a:moveTo>
                  <a:cubicBezTo>
                    <a:pt x="6683923" y="2599108"/>
                    <a:pt x="6692319" y="2622878"/>
                    <a:pt x="6701011" y="2651801"/>
                  </a:cubicBezTo>
                  <a:cubicBezTo>
                    <a:pt x="6705359" y="2666256"/>
                    <a:pt x="6709789" y="2682013"/>
                    <a:pt x="6714263" y="2698618"/>
                  </a:cubicBezTo>
                  <a:cubicBezTo>
                    <a:pt x="6718695" y="2715240"/>
                    <a:pt x="6723523" y="2732652"/>
                    <a:pt x="6727031" y="2750845"/>
                  </a:cubicBezTo>
                  <a:cubicBezTo>
                    <a:pt x="6734579" y="2787072"/>
                    <a:pt x="6742507" y="2825098"/>
                    <a:pt x="6750137" y="2861751"/>
                  </a:cubicBezTo>
                  <a:cubicBezTo>
                    <a:pt x="6752105" y="2870897"/>
                    <a:pt x="6754071" y="2879958"/>
                    <a:pt x="6755999" y="2888877"/>
                  </a:cubicBezTo>
                  <a:cubicBezTo>
                    <a:pt x="6757951" y="2897795"/>
                    <a:pt x="6759297" y="2906686"/>
                    <a:pt x="6760995" y="2915337"/>
                  </a:cubicBezTo>
                  <a:cubicBezTo>
                    <a:pt x="6764237" y="2932637"/>
                    <a:pt x="6767551" y="2949186"/>
                    <a:pt x="6770963" y="2964546"/>
                  </a:cubicBezTo>
                  <a:cubicBezTo>
                    <a:pt x="6767253" y="2961304"/>
                    <a:pt x="6761351" y="2946538"/>
                    <a:pt x="6754795" y="2926096"/>
                  </a:cubicBezTo>
                  <a:cubicBezTo>
                    <a:pt x="6751453" y="2915888"/>
                    <a:pt x="6748227" y="2904194"/>
                    <a:pt x="6744503" y="2891891"/>
                  </a:cubicBezTo>
                  <a:cubicBezTo>
                    <a:pt x="6740567" y="2879632"/>
                    <a:pt x="6736645" y="2866663"/>
                    <a:pt x="6732935" y="2853697"/>
                  </a:cubicBezTo>
                  <a:cubicBezTo>
                    <a:pt x="6718155" y="2801839"/>
                    <a:pt x="6706971" y="2749895"/>
                    <a:pt x="6714715" y="2742435"/>
                  </a:cubicBezTo>
                  <a:cubicBezTo>
                    <a:pt x="6714871" y="2766673"/>
                    <a:pt x="6723153" y="2798936"/>
                    <a:pt x="6733361" y="2833480"/>
                  </a:cubicBezTo>
                  <a:cubicBezTo>
                    <a:pt x="6730869" y="2813901"/>
                    <a:pt x="6727911" y="2794901"/>
                    <a:pt x="6724611" y="2776525"/>
                  </a:cubicBezTo>
                  <a:cubicBezTo>
                    <a:pt x="6722969" y="2767338"/>
                    <a:pt x="6721227" y="2758319"/>
                    <a:pt x="6719431" y="2749443"/>
                  </a:cubicBezTo>
                  <a:cubicBezTo>
                    <a:pt x="6717647" y="2740580"/>
                    <a:pt x="6715847" y="2731859"/>
                    <a:pt x="6713441" y="2723451"/>
                  </a:cubicBezTo>
                  <a:cubicBezTo>
                    <a:pt x="6704381" y="2689672"/>
                    <a:pt x="6694599" y="2658554"/>
                    <a:pt x="6685127" y="2630338"/>
                  </a:cubicBezTo>
                  <a:cubicBezTo>
                    <a:pt x="6684631" y="2655354"/>
                    <a:pt x="6707383" y="2701847"/>
                    <a:pt x="6698519" y="2719246"/>
                  </a:cubicBezTo>
                  <a:cubicBezTo>
                    <a:pt x="6684349" y="2672811"/>
                    <a:pt x="6682791" y="2633425"/>
                    <a:pt x="6672911" y="2611693"/>
                  </a:cubicBezTo>
                  <a:cubicBezTo>
                    <a:pt x="6674099" y="2566235"/>
                    <a:pt x="6680839" y="2631598"/>
                    <a:pt x="6689475" y="2634289"/>
                  </a:cubicBezTo>
                  <a:cubicBezTo>
                    <a:pt x="6688709" y="2604615"/>
                    <a:pt x="6685055" y="2610122"/>
                    <a:pt x="6676053" y="2583818"/>
                  </a:cubicBezTo>
                  <a:close/>
                  <a:moveTo>
                    <a:pt x="6453063" y="2560771"/>
                  </a:moveTo>
                  <a:cubicBezTo>
                    <a:pt x="6457991" y="2575296"/>
                    <a:pt x="6462859" y="2589694"/>
                    <a:pt x="6467703" y="2603993"/>
                  </a:cubicBezTo>
                  <a:cubicBezTo>
                    <a:pt x="6470067" y="2611156"/>
                    <a:pt x="6472415" y="2618306"/>
                    <a:pt x="6474767" y="2625428"/>
                  </a:cubicBezTo>
                  <a:lnTo>
                    <a:pt x="6478235" y="2636115"/>
                  </a:lnTo>
                  <a:lnTo>
                    <a:pt x="6481223" y="2646932"/>
                  </a:lnTo>
                  <a:cubicBezTo>
                    <a:pt x="6489037" y="2675771"/>
                    <a:pt x="6496809" y="2704396"/>
                    <a:pt x="6504609" y="2733178"/>
                  </a:cubicBezTo>
                  <a:cubicBezTo>
                    <a:pt x="6508515" y="2747561"/>
                    <a:pt x="6512423" y="2761972"/>
                    <a:pt x="6516375" y="2776469"/>
                  </a:cubicBezTo>
                  <a:cubicBezTo>
                    <a:pt x="6520379" y="2790938"/>
                    <a:pt x="6523283" y="2805790"/>
                    <a:pt x="6526921" y="2820569"/>
                  </a:cubicBezTo>
                  <a:cubicBezTo>
                    <a:pt x="6533899" y="2850228"/>
                    <a:pt x="6541275" y="2880326"/>
                    <a:pt x="6549359" y="2911204"/>
                  </a:cubicBezTo>
                  <a:cubicBezTo>
                    <a:pt x="6546131" y="2940254"/>
                    <a:pt x="6533291" y="2849803"/>
                    <a:pt x="6538657" y="2916173"/>
                  </a:cubicBezTo>
                  <a:cubicBezTo>
                    <a:pt x="6527927" y="2900245"/>
                    <a:pt x="6510599" y="2851022"/>
                    <a:pt x="6503987" y="2822028"/>
                  </a:cubicBezTo>
                  <a:cubicBezTo>
                    <a:pt x="6506761" y="2821801"/>
                    <a:pt x="6513699" y="2840828"/>
                    <a:pt x="6509295" y="2819324"/>
                  </a:cubicBezTo>
                  <a:cubicBezTo>
                    <a:pt x="6515099" y="2827520"/>
                    <a:pt x="6529611" y="2860195"/>
                    <a:pt x="6526171" y="2881176"/>
                  </a:cubicBezTo>
                  <a:cubicBezTo>
                    <a:pt x="6529539" y="2890887"/>
                    <a:pt x="6530615" y="2875484"/>
                    <a:pt x="6534311" y="2888991"/>
                  </a:cubicBezTo>
                  <a:cubicBezTo>
                    <a:pt x="6530715" y="2859572"/>
                    <a:pt x="6522207" y="2822580"/>
                    <a:pt x="6514633" y="2789310"/>
                  </a:cubicBezTo>
                  <a:cubicBezTo>
                    <a:pt x="6505939" y="2756310"/>
                    <a:pt x="6497771" y="2727117"/>
                    <a:pt x="6497459" y="2712339"/>
                  </a:cubicBezTo>
                  <a:cubicBezTo>
                    <a:pt x="6494063" y="2706052"/>
                    <a:pt x="6490693" y="2699879"/>
                    <a:pt x="6488939" y="2704976"/>
                  </a:cubicBezTo>
                  <a:cubicBezTo>
                    <a:pt x="6484407" y="2671481"/>
                    <a:pt x="6477187" y="2649366"/>
                    <a:pt x="6469599" y="2628952"/>
                  </a:cubicBezTo>
                  <a:cubicBezTo>
                    <a:pt x="6461855" y="2608566"/>
                    <a:pt x="6455115" y="2589439"/>
                    <a:pt x="6453063" y="2560771"/>
                  </a:cubicBezTo>
                  <a:close/>
                  <a:moveTo>
                    <a:pt x="195991" y="2542324"/>
                  </a:moveTo>
                  <a:cubicBezTo>
                    <a:pt x="206765" y="2536138"/>
                    <a:pt x="183193" y="2579713"/>
                    <a:pt x="180022" y="2594309"/>
                  </a:cubicBezTo>
                  <a:cubicBezTo>
                    <a:pt x="178960" y="2633016"/>
                    <a:pt x="166247" y="2591294"/>
                    <a:pt x="182726" y="2559384"/>
                  </a:cubicBezTo>
                  <a:cubicBezTo>
                    <a:pt x="186846" y="2556014"/>
                    <a:pt x="179994" y="2578496"/>
                    <a:pt x="185827" y="2571021"/>
                  </a:cubicBezTo>
                  <a:cubicBezTo>
                    <a:pt x="190187" y="2565230"/>
                    <a:pt x="192792" y="2552418"/>
                    <a:pt x="195991" y="2542324"/>
                  </a:cubicBezTo>
                  <a:close/>
                  <a:moveTo>
                    <a:pt x="6508333" y="2526001"/>
                  </a:moveTo>
                  <a:cubicBezTo>
                    <a:pt x="6511561" y="2535911"/>
                    <a:pt x="6512239" y="2533080"/>
                    <a:pt x="6512807" y="2529441"/>
                  </a:cubicBezTo>
                  <a:cubicBezTo>
                    <a:pt x="6516601" y="2539663"/>
                    <a:pt x="6515185" y="2545708"/>
                    <a:pt x="6515639" y="2553253"/>
                  </a:cubicBezTo>
                  <a:cubicBezTo>
                    <a:pt x="6519051" y="2557897"/>
                    <a:pt x="6522561" y="2562866"/>
                    <a:pt x="6527899" y="2577349"/>
                  </a:cubicBezTo>
                  <a:cubicBezTo>
                    <a:pt x="6526611" y="2583451"/>
                    <a:pt x="6527729" y="2591435"/>
                    <a:pt x="6530631" y="2601006"/>
                  </a:cubicBezTo>
                  <a:cubicBezTo>
                    <a:pt x="6525463" y="2609684"/>
                    <a:pt x="6519305" y="2559610"/>
                    <a:pt x="6507229" y="2539422"/>
                  </a:cubicBezTo>
                  <a:cubicBezTo>
                    <a:pt x="6507583" y="2535019"/>
                    <a:pt x="6507965" y="2530489"/>
                    <a:pt x="6508333" y="2526001"/>
                  </a:cubicBezTo>
                  <a:close/>
                  <a:moveTo>
                    <a:pt x="6452157" y="2525329"/>
                  </a:moveTo>
                  <a:cubicBezTo>
                    <a:pt x="6454895" y="2526471"/>
                    <a:pt x="6470823" y="2568093"/>
                    <a:pt x="6472035" y="2561521"/>
                  </a:cubicBezTo>
                  <a:cubicBezTo>
                    <a:pt x="6477513" y="2579415"/>
                    <a:pt x="6469741" y="2565923"/>
                    <a:pt x="6470235" y="2581284"/>
                  </a:cubicBezTo>
                  <a:cubicBezTo>
                    <a:pt x="6480147" y="2612982"/>
                    <a:pt x="6478929" y="2587202"/>
                    <a:pt x="6483571" y="2591803"/>
                  </a:cubicBezTo>
                  <a:cubicBezTo>
                    <a:pt x="6488315" y="2612444"/>
                    <a:pt x="6480981" y="2598400"/>
                    <a:pt x="6489405" y="2631782"/>
                  </a:cubicBezTo>
                  <a:cubicBezTo>
                    <a:pt x="6499455" y="2635945"/>
                    <a:pt x="6498933" y="2658795"/>
                    <a:pt x="6508771" y="2700006"/>
                  </a:cubicBezTo>
                  <a:cubicBezTo>
                    <a:pt x="6515411" y="2720266"/>
                    <a:pt x="6515539" y="2695165"/>
                    <a:pt x="6523977" y="2727967"/>
                  </a:cubicBezTo>
                  <a:cubicBezTo>
                    <a:pt x="6520211" y="2697613"/>
                    <a:pt x="6525491" y="2720548"/>
                    <a:pt x="6527659" y="2701550"/>
                  </a:cubicBezTo>
                  <a:cubicBezTo>
                    <a:pt x="6535119" y="2722899"/>
                    <a:pt x="6525887" y="2729567"/>
                    <a:pt x="6526411" y="2744799"/>
                  </a:cubicBezTo>
                  <a:cubicBezTo>
                    <a:pt x="6516601" y="2735837"/>
                    <a:pt x="6500717" y="2685311"/>
                    <a:pt x="6486659" y="2636667"/>
                  </a:cubicBezTo>
                  <a:cubicBezTo>
                    <a:pt x="6470817" y="2588575"/>
                    <a:pt x="6456419" y="2542408"/>
                    <a:pt x="6454847" y="2540964"/>
                  </a:cubicBezTo>
                  <a:cubicBezTo>
                    <a:pt x="6451795" y="2529065"/>
                    <a:pt x="6451243" y="2524948"/>
                    <a:pt x="6452157" y="2525329"/>
                  </a:cubicBezTo>
                  <a:close/>
                  <a:moveTo>
                    <a:pt x="6589849" y="2519134"/>
                  </a:moveTo>
                  <a:cubicBezTo>
                    <a:pt x="6599279" y="2537991"/>
                    <a:pt x="6607985" y="2556141"/>
                    <a:pt x="6616435" y="2575069"/>
                  </a:cubicBezTo>
                  <a:cubicBezTo>
                    <a:pt x="6618517" y="2579811"/>
                    <a:pt x="6620613" y="2584597"/>
                    <a:pt x="6622723" y="2589424"/>
                  </a:cubicBezTo>
                  <a:cubicBezTo>
                    <a:pt x="6624703" y="2594308"/>
                    <a:pt x="6626487" y="2599306"/>
                    <a:pt x="6628371" y="2604374"/>
                  </a:cubicBezTo>
                  <a:cubicBezTo>
                    <a:pt x="6632079" y="2614525"/>
                    <a:pt x="6635761" y="2625043"/>
                    <a:pt x="6639455" y="2636129"/>
                  </a:cubicBezTo>
                  <a:cubicBezTo>
                    <a:pt x="6646847" y="2658300"/>
                    <a:pt x="6654293" y="2682706"/>
                    <a:pt x="6662107" y="2710823"/>
                  </a:cubicBezTo>
                  <a:cubicBezTo>
                    <a:pt x="6664019" y="2717859"/>
                    <a:pt x="6666001" y="2725120"/>
                    <a:pt x="6668053" y="2732624"/>
                  </a:cubicBezTo>
                  <a:cubicBezTo>
                    <a:pt x="6670135" y="2740114"/>
                    <a:pt x="6672087" y="2747913"/>
                    <a:pt x="6673703" y="2756068"/>
                  </a:cubicBezTo>
                  <a:cubicBezTo>
                    <a:pt x="6677171" y="2772320"/>
                    <a:pt x="6680723" y="2789705"/>
                    <a:pt x="6684377" y="2808394"/>
                  </a:cubicBezTo>
                  <a:cubicBezTo>
                    <a:pt x="6680171" y="2792763"/>
                    <a:pt x="6676335" y="2778535"/>
                    <a:pt x="6672767" y="2765313"/>
                  </a:cubicBezTo>
                  <a:cubicBezTo>
                    <a:pt x="6670983" y="2758716"/>
                    <a:pt x="6669257" y="2752373"/>
                    <a:pt x="6667599" y="2746229"/>
                  </a:cubicBezTo>
                  <a:cubicBezTo>
                    <a:pt x="6665675" y="2740156"/>
                    <a:pt x="6663835" y="2734308"/>
                    <a:pt x="6662023" y="2728603"/>
                  </a:cubicBezTo>
                  <a:cubicBezTo>
                    <a:pt x="6654731" y="2705868"/>
                    <a:pt x="6648291" y="2685736"/>
                    <a:pt x="6641763" y="2665364"/>
                  </a:cubicBezTo>
                  <a:cubicBezTo>
                    <a:pt x="6635123" y="2645063"/>
                    <a:pt x="6628399" y="2624506"/>
                    <a:pt x="6620655" y="2600863"/>
                  </a:cubicBezTo>
                  <a:cubicBezTo>
                    <a:pt x="6612571" y="2577348"/>
                    <a:pt x="6602039" y="2551214"/>
                    <a:pt x="6589849" y="2519134"/>
                  </a:cubicBezTo>
                  <a:close/>
                  <a:moveTo>
                    <a:pt x="272509" y="2511721"/>
                  </a:moveTo>
                  <a:cubicBezTo>
                    <a:pt x="275115" y="2509698"/>
                    <a:pt x="276949" y="2509613"/>
                    <a:pt x="277465" y="2512013"/>
                  </a:cubicBezTo>
                  <a:cubicBezTo>
                    <a:pt x="267414" y="2536576"/>
                    <a:pt x="255437" y="2553649"/>
                    <a:pt x="243672" y="2567552"/>
                  </a:cubicBezTo>
                  <a:cubicBezTo>
                    <a:pt x="247339" y="2549954"/>
                    <a:pt x="255720" y="2533759"/>
                    <a:pt x="262912" y="2523056"/>
                  </a:cubicBezTo>
                  <a:cubicBezTo>
                    <a:pt x="266522" y="2517705"/>
                    <a:pt x="269902" y="2513744"/>
                    <a:pt x="272509" y="2511721"/>
                  </a:cubicBezTo>
                  <a:close/>
                  <a:moveTo>
                    <a:pt x="224560" y="2485540"/>
                  </a:moveTo>
                  <a:cubicBezTo>
                    <a:pt x="228680" y="2487720"/>
                    <a:pt x="224588" y="2505346"/>
                    <a:pt x="217920" y="2527190"/>
                  </a:cubicBezTo>
                  <a:cubicBezTo>
                    <a:pt x="214381" y="2538049"/>
                    <a:pt x="211125" y="2550252"/>
                    <a:pt x="207600" y="2562004"/>
                  </a:cubicBezTo>
                  <a:cubicBezTo>
                    <a:pt x="204117" y="2573781"/>
                    <a:pt x="200734" y="2585220"/>
                    <a:pt x="197888" y="2594833"/>
                  </a:cubicBezTo>
                  <a:cubicBezTo>
                    <a:pt x="194858" y="2593290"/>
                    <a:pt x="199445" y="2573682"/>
                    <a:pt x="205604" y="2550521"/>
                  </a:cubicBezTo>
                  <a:cubicBezTo>
                    <a:pt x="208492" y="2538884"/>
                    <a:pt x="212527" y="2526596"/>
                    <a:pt x="216080" y="2515213"/>
                  </a:cubicBezTo>
                  <a:cubicBezTo>
                    <a:pt x="219619" y="2503817"/>
                    <a:pt x="222734" y="2493341"/>
                    <a:pt x="224560" y="2485540"/>
                  </a:cubicBezTo>
                  <a:close/>
                  <a:moveTo>
                    <a:pt x="6250941" y="2484072"/>
                  </a:moveTo>
                  <a:cubicBezTo>
                    <a:pt x="6252755" y="2484249"/>
                    <a:pt x="6259261" y="2500380"/>
                    <a:pt x="6267575" y="2522349"/>
                  </a:cubicBezTo>
                  <a:cubicBezTo>
                    <a:pt x="6270323" y="2529682"/>
                    <a:pt x="6273311" y="2537638"/>
                    <a:pt x="6276395" y="2545863"/>
                  </a:cubicBezTo>
                  <a:cubicBezTo>
                    <a:pt x="6279099" y="2554230"/>
                    <a:pt x="6281903" y="2562866"/>
                    <a:pt x="6284679" y="2571403"/>
                  </a:cubicBezTo>
                  <a:cubicBezTo>
                    <a:pt x="6290213" y="2588476"/>
                    <a:pt x="6295735" y="2605139"/>
                    <a:pt x="6300535" y="2618320"/>
                  </a:cubicBezTo>
                  <a:cubicBezTo>
                    <a:pt x="6297065" y="2616564"/>
                    <a:pt x="6294999" y="2622298"/>
                    <a:pt x="6294051" y="2633907"/>
                  </a:cubicBezTo>
                  <a:cubicBezTo>
                    <a:pt x="6289195" y="2621278"/>
                    <a:pt x="6284295" y="2608594"/>
                    <a:pt x="6279439" y="2595966"/>
                  </a:cubicBezTo>
                  <a:cubicBezTo>
                    <a:pt x="6281591" y="2569548"/>
                    <a:pt x="6284847" y="2612586"/>
                    <a:pt x="6291799" y="2611836"/>
                  </a:cubicBezTo>
                  <a:cubicBezTo>
                    <a:pt x="6285655" y="2589354"/>
                    <a:pt x="6280869" y="2570525"/>
                    <a:pt x="6275589" y="2553282"/>
                  </a:cubicBezTo>
                  <a:cubicBezTo>
                    <a:pt x="6270039" y="2536137"/>
                    <a:pt x="6263203" y="2520890"/>
                    <a:pt x="6254467" y="2505091"/>
                  </a:cubicBezTo>
                  <a:cubicBezTo>
                    <a:pt x="6254749" y="2500886"/>
                    <a:pt x="6255019" y="2496667"/>
                    <a:pt x="6255287" y="2492477"/>
                  </a:cubicBezTo>
                  <a:cubicBezTo>
                    <a:pt x="6251875" y="2483473"/>
                    <a:pt x="6251225" y="2486134"/>
                    <a:pt x="6250799" y="2489589"/>
                  </a:cubicBezTo>
                  <a:cubicBezTo>
                    <a:pt x="6250253" y="2485727"/>
                    <a:pt x="6250337" y="2484013"/>
                    <a:pt x="6250941" y="2484072"/>
                  </a:cubicBezTo>
                  <a:close/>
                  <a:moveTo>
                    <a:pt x="6607363" y="2475106"/>
                  </a:moveTo>
                  <a:cubicBezTo>
                    <a:pt x="6613519" y="2486998"/>
                    <a:pt x="6626147" y="2518809"/>
                    <a:pt x="6638139" y="2555165"/>
                  </a:cubicBezTo>
                  <a:cubicBezTo>
                    <a:pt x="6641141" y="2564254"/>
                    <a:pt x="6644099" y="2573611"/>
                    <a:pt x="6646903" y="2583026"/>
                  </a:cubicBezTo>
                  <a:cubicBezTo>
                    <a:pt x="6649351" y="2592539"/>
                    <a:pt x="6651603" y="2602110"/>
                    <a:pt x="6653641" y="2611453"/>
                  </a:cubicBezTo>
                  <a:cubicBezTo>
                    <a:pt x="6657691" y="2630155"/>
                    <a:pt x="6660763" y="2648008"/>
                    <a:pt x="6662079" y="2663014"/>
                  </a:cubicBezTo>
                  <a:cubicBezTo>
                    <a:pt x="6654563" y="2641509"/>
                    <a:pt x="6650895" y="2623600"/>
                    <a:pt x="6647527" y="2608353"/>
                  </a:cubicBezTo>
                  <a:cubicBezTo>
                    <a:pt x="6645841" y="2600736"/>
                    <a:pt x="6644227" y="2593799"/>
                    <a:pt x="6642231" y="2587429"/>
                  </a:cubicBezTo>
                  <a:cubicBezTo>
                    <a:pt x="6640179" y="2581086"/>
                    <a:pt x="6637431" y="2575409"/>
                    <a:pt x="6634063" y="2570157"/>
                  </a:cubicBezTo>
                  <a:cubicBezTo>
                    <a:pt x="6636951" y="2555052"/>
                    <a:pt x="6614497" y="2501806"/>
                    <a:pt x="6607363" y="2475106"/>
                  </a:cubicBezTo>
                  <a:close/>
                  <a:moveTo>
                    <a:pt x="155105" y="2463610"/>
                  </a:moveTo>
                  <a:cubicBezTo>
                    <a:pt x="148423" y="2478631"/>
                    <a:pt x="141287" y="2491584"/>
                    <a:pt x="133997" y="2504099"/>
                  </a:cubicBezTo>
                  <a:cubicBezTo>
                    <a:pt x="134945" y="2531423"/>
                    <a:pt x="115975" y="2599589"/>
                    <a:pt x="95475" y="2657833"/>
                  </a:cubicBezTo>
                  <a:cubicBezTo>
                    <a:pt x="97018" y="2635875"/>
                    <a:pt x="104578" y="2607008"/>
                    <a:pt x="112945" y="2576626"/>
                  </a:cubicBezTo>
                  <a:cubicBezTo>
                    <a:pt x="121538" y="2546302"/>
                    <a:pt x="129863" y="2514165"/>
                    <a:pt x="136191" y="2486346"/>
                  </a:cubicBezTo>
                  <a:close/>
                  <a:moveTo>
                    <a:pt x="6557883" y="2421734"/>
                  </a:moveTo>
                  <a:cubicBezTo>
                    <a:pt x="6560771" y="2413565"/>
                    <a:pt x="6565923" y="2424551"/>
                    <a:pt x="6571955" y="2441709"/>
                  </a:cubicBezTo>
                  <a:cubicBezTo>
                    <a:pt x="6577503" y="2459038"/>
                    <a:pt x="6584045" y="2482425"/>
                    <a:pt x="6591379" y="2498536"/>
                  </a:cubicBezTo>
                  <a:cubicBezTo>
                    <a:pt x="6587203" y="2500447"/>
                    <a:pt x="6582403" y="2490396"/>
                    <a:pt x="6576967" y="2475262"/>
                  </a:cubicBezTo>
                  <a:cubicBezTo>
                    <a:pt x="6571475" y="2460142"/>
                    <a:pt x="6565727" y="2439770"/>
                    <a:pt x="6557883" y="2421734"/>
                  </a:cubicBezTo>
                  <a:close/>
                  <a:moveTo>
                    <a:pt x="6548271" y="2421507"/>
                  </a:moveTo>
                  <a:cubicBezTo>
                    <a:pt x="6560347" y="2446325"/>
                    <a:pt x="6565811" y="2468523"/>
                    <a:pt x="6572337" y="2490480"/>
                  </a:cubicBezTo>
                  <a:cubicBezTo>
                    <a:pt x="6578679" y="2512523"/>
                    <a:pt x="6585163" y="2534651"/>
                    <a:pt x="6596277" y="2560686"/>
                  </a:cubicBezTo>
                  <a:cubicBezTo>
                    <a:pt x="6594167" y="2566703"/>
                    <a:pt x="6583803" y="2540455"/>
                    <a:pt x="6573229" y="2508418"/>
                  </a:cubicBezTo>
                  <a:cubicBezTo>
                    <a:pt x="6562655" y="2476394"/>
                    <a:pt x="6552135" y="2438411"/>
                    <a:pt x="6548271" y="2421507"/>
                  </a:cubicBezTo>
                  <a:close/>
                  <a:moveTo>
                    <a:pt x="356916" y="2414819"/>
                  </a:moveTo>
                  <a:cubicBezTo>
                    <a:pt x="356334" y="2413546"/>
                    <a:pt x="354608" y="2414612"/>
                    <a:pt x="350417" y="2420714"/>
                  </a:cubicBezTo>
                  <a:cubicBezTo>
                    <a:pt x="341668" y="2443677"/>
                    <a:pt x="350092" y="2451237"/>
                    <a:pt x="333698" y="2476224"/>
                  </a:cubicBezTo>
                  <a:cubicBezTo>
                    <a:pt x="338086" y="2461486"/>
                    <a:pt x="328644" y="2475318"/>
                    <a:pt x="331121" y="2464587"/>
                  </a:cubicBezTo>
                  <a:cubicBezTo>
                    <a:pt x="334306" y="2452312"/>
                    <a:pt x="341385" y="2432181"/>
                    <a:pt x="336487" y="2436541"/>
                  </a:cubicBezTo>
                  <a:cubicBezTo>
                    <a:pt x="316964" y="2485596"/>
                    <a:pt x="337393" y="2418562"/>
                    <a:pt x="321310" y="2446664"/>
                  </a:cubicBezTo>
                  <a:cubicBezTo>
                    <a:pt x="313028" y="2480726"/>
                    <a:pt x="333344" y="2455653"/>
                    <a:pt x="313198" y="2514392"/>
                  </a:cubicBezTo>
                  <a:cubicBezTo>
                    <a:pt x="326789" y="2494189"/>
                    <a:pt x="337195" y="2513217"/>
                    <a:pt x="353518" y="2460863"/>
                  </a:cubicBezTo>
                  <a:cubicBezTo>
                    <a:pt x="342985" y="2464516"/>
                    <a:pt x="343325" y="2469273"/>
                    <a:pt x="366868" y="2416636"/>
                  </a:cubicBezTo>
                  <a:cubicBezTo>
                    <a:pt x="350103" y="2443510"/>
                    <a:pt x="358660" y="2418638"/>
                    <a:pt x="356916" y="2414819"/>
                  </a:cubicBezTo>
                  <a:close/>
                  <a:moveTo>
                    <a:pt x="6306635" y="2414188"/>
                  </a:moveTo>
                  <a:cubicBezTo>
                    <a:pt x="6318159" y="2449425"/>
                    <a:pt x="6321685" y="2471085"/>
                    <a:pt x="6328099" y="2455683"/>
                  </a:cubicBezTo>
                  <a:cubicBezTo>
                    <a:pt x="6331439" y="2464630"/>
                    <a:pt x="6331947" y="2471623"/>
                    <a:pt x="6336211" y="2481250"/>
                  </a:cubicBezTo>
                  <a:cubicBezTo>
                    <a:pt x="6347803" y="2516034"/>
                    <a:pt x="6328991" y="2473237"/>
                    <a:pt x="6327787" y="2462096"/>
                  </a:cubicBezTo>
                  <a:cubicBezTo>
                    <a:pt x="6326851" y="2474087"/>
                    <a:pt x="6333761" y="2499456"/>
                    <a:pt x="6341051" y="2518342"/>
                  </a:cubicBezTo>
                  <a:cubicBezTo>
                    <a:pt x="6347875" y="2537383"/>
                    <a:pt x="6354741" y="2550153"/>
                    <a:pt x="6356157" y="2535883"/>
                  </a:cubicBezTo>
                  <a:cubicBezTo>
                    <a:pt x="6351401" y="2561380"/>
                    <a:pt x="6371079" y="2583351"/>
                    <a:pt x="6376727" y="2613761"/>
                  </a:cubicBezTo>
                  <a:cubicBezTo>
                    <a:pt x="6382831" y="2622836"/>
                    <a:pt x="6386453" y="2618716"/>
                    <a:pt x="6387501" y="2601260"/>
                  </a:cubicBezTo>
                  <a:cubicBezTo>
                    <a:pt x="6391423" y="2613464"/>
                    <a:pt x="6388733" y="2620655"/>
                    <a:pt x="6393675" y="2633723"/>
                  </a:cubicBezTo>
                  <a:cubicBezTo>
                    <a:pt x="6390559" y="2633779"/>
                    <a:pt x="6384401" y="2617796"/>
                    <a:pt x="6384187" y="2633327"/>
                  </a:cubicBezTo>
                  <a:cubicBezTo>
                    <a:pt x="6383255" y="2658824"/>
                    <a:pt x="6400851" y="2654250"/>
                    <a:pt x="6393461" y="2675642"/>
                  </a:cubicBezTo>
                  <a:cubicBezTo>
                    <a:pt x="6403767" y="2669087"/>
                    <a:pt x="6413791" y="2752983"/>
                    <a:pt x="6411695" y="2712352"/>
                  </a:cubicBezTo>
                  <a:cubicBezTo>
                    <a:pt x="6414755" y="2701861"/>
                    <a:pt x="6421959" y="2753521"/>
                    <a:pt x="6418507" y="2761209"/>
                  </a:cubicBezTo>
                  <a:cubicBezTo>
                    <a:pt x="6424961" y="2780972"/>
                    <a:pt x="6425315" y="2756592"/>
                    <a:pt x="6433471" y="2788333"/>
                  </a:cubicBezTo>
                  <a:cubicBezTo>
                    <a:pt x="6425795" y="2783987"/>
                    <a:pt x="6433937" y="2808223"/>
                    <a:pt x="6426249" y="2803707"/>
                  </a:cubicBezTo>
                  <a:cubicBezTo>
                    <a:pt x="6419581" y="2777178"/>
                    <a:pt x="6411171" y="2746144"/>
                    <a:pt x="6401827" y="2712960"/>
                  </a:cubicBezTo>
                  <a:cubicBezTo>
                    <a:pt x="6397115" y="2696382"/>
                    <a:pt x="6392357" y="2679211"/>
                    <a:pt x="6387161" y="2661895"/>
                  </a:cubicBezTo>
                  <a:cubicBezTo>
                    <a:pt x="6381329" y="2644779"/>
                    <a:pt x="6375425" y="2627409"/>
                    <a:pt x="6369523" y="2610066"/>
                  </a:cubicBezTo>
                  <a:cubicBezTo>
                    <a:pt x="6363575" y="2592752"/>
                    <a:pt x="6357643" y="2575466"/>
                    <a:pt x="6351825" y="2558506"/>
                  </a:cubicBezTo>
                  <a:cubicBezTo>
                    <a:pt x="6345865" y="2541602"/>
                    <a:pt x="6340683" y="2524798"/>
                    <a:pt x="6334171" y="2509168"/>
                  </a:cubicBezTo>
                  <a:cubicBezTo>
                    <a:pt x="6321811" y="2477683"/>
                    <a:pt x="6310529" y="2448590"/>
                    <a:pt x="6301427" y="2424112"/>
                  </a:cubicBezTo>
                  <a:cubicBezTo>
                    <a:pt x="6303917" y="2423900"/>
                    <a:pt x="6306367" y="2423546"/>
                    <a:pt x="6306635" y="2414188"/>
                  </a:cubicBezTo>
                  <a:close/>
                  <a:moveTo>
                    <a:pt x="324312" y="2406599"/>
                  </a:moveTo>
                  <a:cubicBezTo>
                    <a:pt x="323448" y="2401418"/>
                    <a:pt x="304874" y="2429392"/>
                    <a:pt x="303118" y="2416325"/>
                  </a:cubicBezTo>
                  <a:cubicBezTo>
                    <a:pt x="298829" y="2432124"/>
                    <a:pt x="288975" y="2459589"/>
                    <a:pt x="294228" y="2455866"/>
                  </a:cubicBezTo>
                  <a:cubicBezTo>
                    <a:pt x="310565" y="2409544"/>
                    <a:pt x="314118" y="2452157"/>
                    <a:pt x="324312" y="2406599"/>
                  </a:cubicBezTo>
                  <a:close/>
                  <a:moveTo>
                    <a:pt x="6355187" y="2402590"/>
                  </a:moveTo>
                  <a:cubicBezTo>
                    <a:pt x="6356263" y="2401073"/>
                    <a:pt x="6358885" y="2402002"/>
                    <a:pt x="6363447" y="2405948"/>
                  </a:cubicBezTo>
                  <a:cubicBezTo>
                    <a:pt x="6355209" y="2451081"/>
                    <a:pt x="6385081" y="2394523"/>
                    <a:pt x="6375425" y="2454762"/>
                  </a:cubicBezTo>
                  <a:cubicBezTo>
                    <a:pt x="6389271" y="2492660"/>
                    <a:pt x="6402947" y="2499017"/>
                    <a:pt x="6392187" y="2500334"/>
                  </a:cubicBezTo>
                  <a:cubicBezTo>
                    <a:pt x="6400751" y="2522985"/>
                    <a:pt x="6404901" y="2526368"/>
                    <a:pt x="6405579" y="2510229"/>
                  </a:cubicBezTo>
                  <a:cubicBezTo>
                    <a:pt x="6408667" y="2523141"/>
                    <a:pt x="6411711" y="2535953"/>
                    <a:pt x="6413239" y="2530092"/>
                  </a:cubicBezTo>
                  <a:cubicBezTo>
                    <a:pt x="6423347" y="2564409"/>
                    <a:pt x="6406131" y="2533235"/>
                    <a:pt x="6414641" y="2566249"/>
                  </a:cubicBezTo>
                  <a:cubicBezTo>
                    <a:pt x="6419199" y="2576782"/>
                    <a:pt x="6418959" y="2562639"/>
                    <a:pt x="6420275" y="2556594"/>
                  </a:cubicBezTo>
                  <a:cubicBezTo>
                    <a:pt x="6429915" y="2582544"/>
                    <a:pt x="6426929" y="2604374"/>
                    <a:pt x="6420997" y="2599165"/>
                  </a:cubicBezTo>
                  <a:cubicBezTo>
                    <a:pt x="6418959" y="2583705"/>
                    <a:pt x="6412459" y="2561676"/>
                    <a:pt x="6404363" y="2537935"/>
                  </a:cubicBezTo>
                  <a:cubicBezTo>
                    <a:pt x="6400271" y="2526085"/>
                    <a:pt x="6396011" y="2513712"/>
                    <a:pt x="6391295" y="2501650"/>
                  </a:cubicBezTo>
                  <a:cubicBezTo>
                    <a:pt x="6386255" y="2489716"/>
                    <a:pt x="6381271" y="2477909"/>
                    <a:pt x="6376615" y="2466866"/>
                  </a:cubicBezTo>
                  <a:cubicBezTo>
                    <a:pt x="6362641" y="2433706"/>
                    <a:pt x="6351957" y="2407141"/>
                    <a:pt x="6355187" y="2402590"/>
                  </a:cubicBezTo>
                  <a:close/>
                  <a:moveTo>
                    <a:pt x="6456541" y="2384998"/>
                  </a:moveTo>
                  <a:cubicBezTo>
                    <a:pt x="6465991" y="2383161"/>
                    <a:pt x="6493757" y="2505545"/>
                    <a:pt x="6494587" y="2451350"/>
                  </a:cubicBezTo>
                  <a:cubicBezTo>
                    <a:pt x="6499455" y="2461670"/>
                    <a:pt x="6499599" y="2468806"/>
                    <a:pt x="6498593" y="2475318"/>
                  </a:cubicBezTo>
                  <a:cubicBezTo>
                    <a:pt x="6497687" y="2481788"/>
                    <a:pt x="6495859" y="2487564"/>
                    <a:pt x="6496539" y="2495265"/>
                  </a:cubicBezTo>
                  <a:cubicBezTo>
                    <a:pt x="6500901" y="2501325"/>
                    <a:pt x="6501835" y="2490310"/>
                    <a:pt x="6509423" y="2512551"/>
                  </a:cubicBezTo>
                  <a:cubicBezTo>
                    <a:pt x="6506223" y="2529880"/>
                    <a:pt x="6498679" y="2510626"/>
                    <a:pt x="6489135" y="2481759"/>
                  </a:cubicBezTo>
                  <a:cubicBezTo>
                    <a:pt x="6487961" y="2478149"/>
                    <a:pt x="6486729" y="2474384"/>
                    <a:pt x="6485469" y="2470533"/>
                  </a:cubicBezTo>
                  <a:cubicBezTo>
                    <a:pt x="6484067" y="2466725"/>
                    <a:pt x="6482623" y="2462831"/>
                    <a:pt x="6481151" y="2458881"/>
                  </a:cubicBezTo>
                  <a:cubicBezTo>
                    <a:pt x="6478163" y="2451010"/>
                    <a:pt x="6475107" y="2442955"/>
                    <a:pt x="6472119" y="2435097"/>
                  </a:cubicBezTo>
                  <a:cubicBezTo>
                    <a:pt x="6466003" y="2419426"/>
                    <a:pt x="6459717" y="2404702"/>
                    <a:pt x="6453743" y="2394268"/>
                  </a:cubicBezTo>
                  <a:cubicBezTo>
                    <a:pt x="6454213" y="2388059"/>
                    <a:pt x="6455191" y="2385261"/>
                    <a:pt x="6456541" y="2384998"/>
                  </a:cubicBezTo>
                  <a:close/>
                  <a:moveTo>
                    <a:pt x="6430611" y="2377818"/>
                  </a:moveTo>
                  <a:cubicBezTo>
                    <a:pt x="6445163" y="2414697"/>
                    <a:pt x="6458527" y="2448278"/>
                    <a:pt x="6470561" y="2480641"/>
                  </a:cubicBezTo>
                  <a:cubicBezTo>
                    <a:pt x="6481463" y="2513415"/>
                    <a:pt x="6491853" y="2544674"/>
                    <a:pt x="6502343" y="2576202"/>
                  </a:cubicBezTo>
                  <a:cubicBezTo>
                    <a:pt x="6507539" y="2591987"/>
                    <a:pt x="6512751" y="2607829"/>
                    <a:pt x="6518059" y="2623983"/>
                  </a:cubicBezTo>
                  <a:cubicBezTo>
                    <a:pt x="6522687" y="2640348"/>
                    <a:pt x="6527387" y="2656998"/>
                    <a:pt x="6532259" y="2674185"/>
                  </a:cubicBezTo>
                  <a:cubicBezTo>
                    <a:pt x="6537143" y="2691371"/>
                    <a:pt x="6542167" y="2709081"/>
                    <a:pt x="6547419" y="2727542"/>
                  </a:cubicBezTo>
                  <a:cubicBezTo>
                    <a:pt x="6550055" y="2736772"/>
                    <a:pt x="6552743" y="2746201"/>
                    <a:pt x="6555491" y="2755829"/>
                  </a:cubicBezTo>
                  <a:cubicBezTo>
                    <a:pt x="6558279" y="2765455"/>
                    <a:pt x="6561153" y="2775294"/>
                    <a:pt x="6563447" y="2785558"/>
                  </a:cubicBezTo>
                  <a:cubicBezTo>
                    <a:pt x="6559935" y="2788885"/>
                    <a:pt x="6556707" y="2781495"/>
                    <a:pt x="6552419" y="2768654"/>
                  </a:cubicBezTo>
                  <a:cubicBezTo>
                    <a:pt x="6548115" y="2755815"/>
                    <a:pt x="6543455" y="2737311"/>
                    <a:pt x="6538755" y="2717930"/>
                  </a:cubicBezTo>
                  <a:cubicBezTo>
                    <a:pt x="6529383" y="2679196"/>
                    <a:pt x="6519827" y="2636909"/>
                    <a:pt x="6513359" y="2629957"/>
                  </a:cubicBezTo>
                  <a:cubicBezTo>
                    <a:pt x="6506237" y="2589609"/>
                    <a:pt x="6489531" y="2548142"/>
                    <a:pt x="6473507" y="2505869"/>
                  </a:cubicBezTo>
                  <a:cubicBezTo>
                    <a:pt x="6469387" y="2495336"/>
                    <a:pt x="6465649" y="2484619"/>
                    <a:pt x="6461415" y="2474087"/>
                  </a:cubicBezTo>
                  <a:cubicBezTo>
                    <a:pt x="6457099" y="2463582"/>
                    <a:pt x="6452951" y="2453021"/>
                    <a:pt x="6449099" y="2442403"/>
                  </a:cubicBezTo>
                  <a:cubicBezTo>
                    <a:pt x="6441383" y="2421181"/>
                    <a:pt x="6434857" y="2399691"/>
                    <a:pt x="6430611" y="2377818"/>
                  </a:cubicBezTo>
                  <a:close/>
                  <a:moveTo>
                    <a:pt x="6327405" y="2361226"/>
                  </a:moveTo>
                  <a:cubicBezTo>
                    <a:pt x="6342737" y="2403712"/>
                    <a:pt x="6359031" y="2447967"/>
                    <a:pt x="6376375" y="2492463"/>
                  </a:cubicBezTo>
                  <a:lnTo>
                    <a:pt x="6382801" y="2509211"/>
                  </a:lnTo>
                  <a:lnTo>
                    <a:pt x="6388563" y="2526242"/>
                  </a:lnTo>
                  <a:lnTo>
                    <a:pt x="6400115" y="2560361"/>
                  </a:lnTo>
                  <a:cubicBezTo>
                    <a:pt x="6407719" y="2583139"/>
                    <a:pt x="6415307" y="2605904"/>
                    <a:pt x="6422839" y="2628470"/>
                  </a:cubicBezTo>
                  <a:cubicBezTo>
                    <a:pt x="6412391" y="2627778"/>
                    <a:pt x="6414839" y="2643434"/>
                    <a:pt x="6403839" y="2627608"/>
                  </a:cubicBezTo>
                  <a:cubicBezTo>
                    <a:pt x="6412121" y="2633878"/>
                    <a:pt x="6402819" y="2610264"/>
                    <a:pt x="6407067" y="2595399"/>
                  </a:cubicBezTo>
                  <a:cubicBezTo>
                    <a:pt x="6384741" y="2548936"/>
                    <a:pt x="6390235" y="2540484"/>
                    <a:pt x="6372779" y="2506747"/>
                  </a:cubicBezTo>
                  <a:cubicBezTo>
                    <a:pt x="6380139" y="2498225"/>
                    <a:pt x="6350183" y="2454210"/>
                    <a:pt x="6348271" y="2429237"/>
                  </a:cubicBezTo>
                  <a:cubicBezTo>
                    <a:pt x="6341803" y="2417642"/>
                    <a:pt x="6349561" y="2441370"/>
                    <a:pt x="6347323" y="2448774"/>
                  </a:cubicBezTo>
                  <a:cubicBezTo>
                    <a:pt x="6335531" y="2416057"/>
                    <a:pt x="6332259" y="2388748"/>
                    <a:pt x="6327405" y="2361226"/>
                  </a:cubicBezTo>
                  <a:close/>
                  <a:moveTo>
                    <a:pt x="314571" y="2353991"/>
                  </a:moveTo>
                  <a:cubicBezTo>
                    <a:pt x="304704" y="2371164"/>
                    <a:pt x="301150" y="2372325"/>
                    <a:pt x="297654" y="2373910"/>
                  </a:cubicBezTo>
                  <a:cubicBezTo>
                    <a:pt x="295912" y="2374703"/>
                    <a:pt x="294185" y="2375609"/>
                    <a:pt x="291693" y="2378709"/>
                  </a:cubicBezTo>
                  <a:cubicBezTo>
                    <a:pt x="289131" y="2381782"/>
                    <a:pt x="285974" y="2387091"/>
                    <a:pt x="281656" y="2396816"/>
                  </a:cubicBezTo>
                  <a:cubicBezTo>
                    <a:pt x="281953" y="2399478"/>
                    <a:pt x="287744" y="2397737"/>
                    <a:pt x="294511" y="2390786"/>
                  </a:cubicBezTo>
                  <a:cubicBezTo>
                    <a:pt x="301363" y="2383863"/>
                    <a:pt x="309744" y="2371999"/>
                    <a:pt x="314571" y="2353991"/>
                  </a:cubicBezTo>
                  <a:close/>
                  <a:moveTo>
                    <a:pt x="1239536" y="2345612"/>
                  </a:moveTo>
                  <a:cubicBezTo>
                    <a:pt x="1238980" y="2353362"/>
                    <a:pt x="1220104" y="2386012"/>
                    <a:pt x="1216366" y="2398021"/>
                  </a:cubicBezTo>
                  <a:cubicBezTo>
                    <a:pt x="1203568" y="2406104"/>
                    <a:pt x="1223148" y="2370216"/>
                    <a:pt x="1232746" y="2347848"/>
                  </a:cubicBezTo>
                  <a:cubicBezTo>
                    <a:pt x="1237871" y="2343212"/>
                    <a:pt x="1239721" y="2343028"/>
                    <a:pt x="1239536" y="2345612"/>
                  </a:cubicBezTo>
                  <a:close/>
                  <a:moveTo>
                    <a:pt x="1113486" y="2336041"/>
                  </a:moveTo>
                  <a:cubicBezTo>
                    <a:pt x="1118583" y="2331185"/>
                    <a:pt x="1109126" y="2353057"/>
                    <a:pt x="1097602" y="2379050"/>
                  </a:cubicBezTo>
                  <a:cubicBezTo>
                    <a:pt x="1094714" y="2385548"/>
                    <a:pt x="1091712" y="2392301"/>
                    <a:pt x="1088754" y="2398969"/>
                  </a:cubicBezTo>
                  <a:cubicBezTo>
                    <a:pt x="1085993" y="2405722"/>
                    <a:pt x="1083530" y="2412489"/>
                    <a:pt x="1081180" y="2418732"/>
                  </a:cubicBezTo>
                  <a:cubicBezTo>
                    <a:pt x="1076536" y="2431262"/>
                    <a:pt x="1072827" y="2441950"/>
                    <a:pt x="1071496" y="2447924"/>
                  </a:cubicBezTo>
                  <a:cubicBezTo>
                    <a:pt x="1067546" y="2455428"/>
                    <a:pt x="1059901" y="2472982"/>
                    <a:pt x="1051209" y="2493610"/>
                  </a:cubicBezTo>
                  <a:cubicBezTo>
                    <a:pt x="1046962" y="2503973"/>
                    <a:pt x="1042007" y="2514902"/>
                    <a:pt x="1037915" y="2526086"/>
                  </a:cubicBezTo>
                  <a:cubicBezTo>
                    <a:pt x="1033909" y="2537298"/>
                    <a:pt x="1029945" y="2548398"/>
                    <a:pt x="1026335" y="2558520"/>
                  </a:cubicBezTo>
                  <a:cubicBezTo>
                    <a:pt x="1011880" y="2598981"/>
                    <a:pt x="1002791" y="2623729"/>
                    <a:pt x="1017232" y="2576231"/>
                  </a:cubicBezTo>
                  <a:cubicBezTo>
                    <a:pt x="1021323" y="2563149"/>
                    <a:pt x="1028600" y="2541319"/>
                    <a:pt x="1038227" y="2515355"/>
                  </a:cubicBezTo>
                  <a:cubicBezTo>
                    <a:pt x="1048675" y="2489716"/>
                    <a:pt x="1060907" y="2459731"/>
                    <a:pt x="1072629" y="2429364"/>
                  </a:cubicBezTo>
                  <a:cubicBezTo>
                    <a:pt x="1084549" y="2397440"/>
                    <a:pt x="1099598" y="2367045"/>
                    <a:pt x="1113486" y="2336041"/>
                  </a:cubicBezTo>
                  <a:close/>
                  <a:moveTo>
                    <a:pt x="6555179" y="2335502"/>
                  </a:moveTo>
                  <a:cubicBezTo>
                    <a:pt x="6561579" y="2340471"/>
                    <a:pt x="6571119" y="2362712"/>
                    <a:pt x="6580479" y="2387799"/>
                  </a:cubicBezTo>
                  <a:cubicBezTo>
                    <a:pt x="6585151" y="2400342"/>
                    <a:pt x="6589793" y="2413579"/>
                    <a:pt x="6593971" y="2425740"/>
                  </a:cubicBezTo>
                  <a:cubicBezTo>
                    <a:pt x="6598019" y="2437943"/>
                    <a:pt x="6601063" y="2449269"/>
                    <a:pt x="6603723" y="2457537"/>
                  </a:cubicBezTo>
                  <a:cubicBezTo>
                    <a:pt x="6593319" y="2448929"/>
                    <a:pt x="6571899" y="2358592"/>
                    <a:pt x="6559313" y="2366733"/>
                  </a:cubicBezTo>
                  <a:cubicBezTo>
                    <a:pt x="6556751" y="2345058"/>
                    <a:pt x="6572691" y="2374151"/>
                    <a:pt x="6555179" y="2335502"/>
                  </a:cubicBezTo>
                  <a:close/>
                  <a:moveTo>
                    <a:pt x="6569903" y="2311152"/>
                  </a:moveTo>
                  <a:cubicBezTo>
                    <a:pt x="6580393" y="2326130"/>
                    <a:pt x="6592483" y="2384939"/>
                    <a:pt x="6584017" y="2321487"/>
                  </a:cubicBezTo>
                  <a:cubicBezTo>
                    <a:pt x="6590147" y="2340302"/>
                    <a:pt x="6592341" y="2356115"/>
                    <a:pt x="6592709" y="2370470"/>
                  </a:cubicBezTo>
                  <a:cubicBezTo>
                    <a:pt x="6600297" y="2387190"/>
                    <a:pt x="6606343" y="2402550"/>
                    <a:pt x="6611793" y="2417217"/>
                  </a:cubicBezTo>
                  <a:cubicBezTo>
                    <a:pt x="6617131" y="2431912"/>
                    <a:pt x="6621067" y="2446225"/>
                    <a:pt x="6625767" y="2460354"/>
                  </a:cubicBezTo>
                  <a:cubicBezTo>
                    <a:pt x="6634967" y="2488711"/>
                    <a:pt x="6645431" y="2517025"/>
                    <a:pt x="6664331" y="2551441"/>
                  </a:cubicBezTo>
                  <a:cubicBezTo>
                    <a:pt x="6656403" y="2499230"/>
                    <a:pt x="6634133" y="2481123"/>
                    <a:pt x="6633581" y="2437632"/>
                  </a:cubicBezTo>
                  <a:cubicBezTo>
                    <a:pt x="6649069" y="2475177"/>
                    <a:pt x="6671083" y="2556509"/>
                    <a:pt x="6677949" y="2562951"/>
                  </a:cubicBezTo>
                  <a:cubicBezTo>
                    <a:pt x="6680015" y="2573059"/>
                    <a:pt x="6679563" y="2577122"/>
                    <a:pt x="6678063" y="2577901"/>
                  </a:cubicBezTo>
                  <a:cubicBezTo>
                    <a:pt x="6676533" y="2578679"/>
                    <a:pt x="6674055" y="2576145"/>
                    <a:pt x="6671027" y="2573342"/>
                  </a:cubicBezTo>
                  <a:cubicBezTo>
                    <a:pt x="6665051" y="2567708"/>
                    <a:pt x="6658031" y="2560728"/>
                    <a:pt x="6657719" y="2575211"/>
                  </a:cubicBezTo>
                  <a:cubicBezTo>
                    <a:pt x="6650243" y="2534934"/>
                    <a:pt x="6638735" y="2507511"/>
                    <a:pt x="6624563" y="2470788"/>
                  </a:cubicBezTo>
                  <a:cubicBezTo>
                    <a:pt x="6621023" y="2461600"/>
                    <a:pt x="6617299" y="2451831"/>
                    <a:pt x="6613435" y="2441115"/>
                  </a:cubicBezTo>
                  <a:cubicBezTo>
                    <a:pt x="6611523" y="2435749"/>
                    <a:pt x="6609543" y="2430157"/>
                    <a:pt x="6607461" y="2424310"/>
                  </a:cubicBezTo>
                  <a:cubicBezTo>
                    <a:pt x="6605267" y="2418506"/>
                    <a:pt x="6602973" y="2412446"/>
                    <a:pt x="6600567" y="2406076"/>
                  </a:cubicBezTo>
                  <a:cubicBezTo>
                    <a:pt x="6591167" y="2380536"/>
                    <a:pt x="6581001" y="2349886"/>
                    <a:pt x="6569903" y="2311152"/>
                  </a:cubicBezTo>
                  <a:close/>
                  <a:moveTo>
                    <a:pt x="6309203" y="2299291"/>
                  </a:moveTo>
                  <a:cubicBezTo>
                    <a:pt x="6313931" y="2299126"/>
                    <a:pt x="6338401" y="2364643"/>
                    <a:pt x="6341747" y="2350906"/>
                  </a:cubicBezTo>
                  <a:cubicBezTo>
                    <a:pt x="6347465" y="2362798"/>
                    <a:pt x="6347437" y="2371589"/>
                    <a:pt x="6346275" y="2376926"/>
                  </a:cubicBezTo>
                  <a:cubicBezTo>
                    <a:pt x="6345015" y="2382306"/>
                    <a:pt x="6342185" y="2384458"/>
                    <a:pt x="6340883" y="2383736"/>
                  </a:cubicBezTo>
                  <a:cubicBezTo>
                    <a:pt x="6335079" y="2361948"/>
                    <a:pt x="6330717" y="2350353"/>
                    <a:pt x="6326541" y="2339778"/>
                  </a:cubicBezTo>
                  <a:cubicBezTo>
                    <a:pt x="6322239" y="2329245"/>
                    <a:pt x="6317451" y="2320001"/>
                    <a:pt x="6308505" y="2303805"/>
                  </a:cubicBezTo>
                  <a:cubicBezTo>
                    <a:pt x="6308255" y="2300678"/>
                    <a:pt x="6308529" y="2299314"/>
                    <a:pt x="6309203" y="2299291"/>
                  </a:cubicBezTo>
                  <a:close/>
                  <a:moveTo>
                    <a:pt x="340097" y="2299175"/>
                  </a:moveTo>
                  <a:cubicBezTo>
                    <a:pt x="326619" y="2316177"/>
                    <a:pt x="336572" y="2290157"/>
                    <a:pt x="319441" y="2313898"/>
                  </a:cubicBezTo>
                  <a:cubicBezTo>
                    <a:pt x="307139" y="2341179"/>
                    <a:pt x="299381" y="2378554"/>
                    <a:pt x="317502" y="2336932"/>
                  </a:cubicBezTo>
                  <a:cubicBezTo>
                    <a:pt x="314713" y="2339452"/>
                    <a:pt x="312250" y="2341448"/>
                    <a:pt x="316497" y="2330972"/>
                  </a:cubicBezTo>
                  <a:cubicBezTo>
                    <a:pt x="324467" y="2321444"/>
                    <a:pt x="333259" y="2315781"/>
                    <a:pt x="340097" y="2299175"/>
                  </a:cubicBezTo>
                  <a:close/>
                  <a:moveTo>
                    <a:pt x="1314787" y="2269403"/>
                  </a:moveTo>
                  <a:cubicBezTo>
                    <a:pt x="1315919" y="2286604"/>
                    <a:pt x="1247385" y="2396279"/>
                    <a:pt x="1298761" y="2300662"/>
                  </a:cubicBezTo>
                  <a:cubicBezTo>
                    <a:pt x="1310129" y="2279087"/>
                    <a:pt x="1298874" y="2289846"/>
                    <a:pt x="1314787" y="2269403"/>
                  </a:cubicBezTo>
                  <a:close/>
                  <a:moveTo>
                    <a:pt x="270245" y="2260979"/>
                  </a:moveTo>
                  <a:cubicBezTo>
                    <a:pt x="253965" y="2298948"/>
                    <a:pt x="253412" y="2300577"/>
                    <a:pt x="246150" y="2329033"/>
                  </a:cubicBezTo>
                  <a:cubicBezTo>
                    <a:pt x="220214" y="2368319"/>
                    <a:pt x="261737" y="2281748"/>
                    <a:pt x="247240" y="2299699"/>
                  </a:cubicBezTo>
                  <a:cubicBezTo>
                    <a:pt x="251459" y="2289421"/>
                    <a:pt x="256286" y="2282866"/>
                    <a:pt x="260265" y="2271625"/>
                  </a:cubicBezTo>
                  <a:cubicBezTo>
                    <a:pt x="263577" y="2268100"/>
                    <a:pt x="266918" y="2264533"/>
                    <a:pt x="270245" y="2260979"/>
                  </a:cubicBezTo>
                  <a:close/>
                  <a:moveTo>
                    <a:pt x="6138435" y="2242660"/>
                  </a:moveTo>
                  <a:cubicBezTo>
                    <a:pt x="6142101" y="2240678"/>
                    <a:pt x="6146631" y="2245392"/>
                    <a:pt x="6151883" y="2254240"/>
                  </a:cubicBezTo>
                  <a:cubicBezTo>
                    <a:pt x="6154503" y="2258671"/>
                    <a:pt x="6157307" y="2264122"/>
                    <a:pt x="6160251" y="2270294"/>
                  </a:cubicBezTo>
                  <a:cubicBezTo>
                    <a:pt x="6163253" y="2276439"/>
                    <a:pt x="6166325" y="2283319"/>
                    <a:pt x="6169113" y="2290794"/>
                  </a:cubicBezTo>
                  <a:cubicBezTo>
                    <a:pt x="6180751" y="2320467"/>
                    <a:pt x="6194129" y="2356356"/>
                    <a:pt x="6208967" y="2377974"/>
                  </a:cubicBezTo>
                  <a:cubicBezTo>
                    <a:pt x="6211855" y="2405396"/>
                    <a:pt x="6199381" y="2369324"/>
                    <a:pt x="6195177" y="2357021"/>
                  </a:cubicBezTo>
                  <a:cubicBezTo>
                    <a:pt x="6196947" y="2393207"/>
                    <a:pt x="6212561" y="2388322"/>
                    <a:pt x="6222599" y="2411752"/>
                  </a:cubicBezTo>
                  <a:cubicBezTo>
                    <a:pt x="6222343" y="2417529"/>
                    <a:pt x="6216935" y="2405438"/>
                    <a:pt x="6213369" y="2399747"/>
                  </a:cubicBezTo>
                  <a:cubicBezTo>
                    <a:pt x="6214231" y="2405637"/>
                    <a:pt x="6215803" y="2411682"/>
                    <a:pt x="6217687" y="2418350"/>
                  </a:cubicBezTo>
                  <a:cubicBezTo>
                    <a:pt x="6219541" y="2425046"/>
                    <a:pt x="6222103" y="2432195"/>
                    <a:pt x="6225671" y="2440010"/>
                  </a:cubicBezTo>
                  <a:cubicBezTo>
                    <a:pt x="6222797" y="2435324"/>
                    <a:pt x="6219059" y="2427821"/>
                    <a:pt x="6214827" y="2418590"/>
                  </a:cubicBezTo>
                  <a:cubicBezTo>
                    <a:pt x="6210339" y="2409473"/>
                    <a:pt x="6205003" y="2398813"/>
                    <a:pt x="6199721" y="2387473"/>
                  </a:cubicBezTo>
                  <a:cubicBezTo>
                    <a:pt x="6189089" y="2364836"/>
                    <a:pt x="6178003" y="2339820"/>
                    <a:pt x="6170119" y="2321104"/>
                  </a:cubicBezTo>
                  <a:cubicBezTo>
                    <a:pt x="6154335" y="2283687"/>
                    <a:pt x="6151403" y="2271342"/>
                    <a:pt x="6190533" y="2354232"/>
                  </a:cubicBezTo>
                  <a:cubicBezTo>
                    <a:pt x="6179435" y="2320184"/>
                    <a:pt x="6161525" y="2280997"/>
                    <a:pt x="6138435" y="2242660"/>
                  </a:cubicBezTo>
                  <a:close/>
                  <a:moveTo>
                    <a:pt x="6257383" y="2237727"/>
                  </a:moveTo>
                  <a:cubicBezTo>
                    <a:pt x="6260565" y="2231481"/>
                    <a:pt x="6280337" y="2267505"/>
                    <a:pt x="6275307" y="2250644"/>
                  </a:cubicBezTo>
                  <a:cubicBezTo>
                    <a:pt x="6285259" y="2273692"/>
                    <a:pt x="6316163" y="2325974"/>
                    <a:pt x="6322633" y="2364722"/>
                  </a:cubicBezTo>
                  <a:cubicBezTo>
                    <a:pt x="6310401" y="2334950"/>
                    <a:pt x="6292691" y="2291374"/>
                    <a:pt x="6294305" y="2320977"/>
                  </a:cubicBezTo>
                  <a:cubicBezTo>
                    <a:pt x="6288783" y="2308858"/>
                    <a:pt x="6290355" y="2301227"/>
                    <a:pt x="6289605" y="2292110"/>
                  </a:cubicBezTo>
                  <a:cubicBezTo>
                    <a:pt x="6279283" y="2276905"/>
                    <a:pt x="6265679" y="2244259"/>
                    <a:pt x="6261263" y="2261587"/>
                  </a:cubicBezTo>
                  <a:cubicBezTo>
                    <a:pt x="6257103" y="2246587"/>
                    <a:pt x="6256321" y="2239809"/>
                    <a:pt x="6257383" y="2237727"/>
                  </a:cubicBezTo>
                  <a:close/>
                  <a:moveTo>
                    <a:pt x="6511915" y="2229041"/>
                  </a:moveTo>
                  <a:cubicBezTo>
                    <a:pt x="6513995" y="2224312"/>
                    <a:pt x="6518003" y="2234689"/>
                    <a:pt x="6523239" y="2248691"/>
                  </a:cubicBezTo>
                  <a:cubicBezTo>
                    <a:pt x="6528365" y="2262749"/>
                    <a:pt x="6535273" y="2280162"/>
                    <a:pt x="6541643" y="2290355"/>
                  </a:cubicBezTo>
                  <a:cubicBezTo>
                    <a:pt x="6543513" y="2292592"/>
                    <a:pt x="6522815" y="2293088"/>
                    <a:pt x="6512565" y="2256633"/>
                  </a:cubicBezTo>
                  <a:cubicBezTo>
                    <a:pt x="6513159" y="2250106"/>
                    <a:pt x="6521599" y="2269332"/>
                    <a:pt x="6527487" y="2280346"/>
                  </a:cubicBezTo>
                  <a:cubicBezTo>
                    <a:pt x="6526369" y="2254764"/>
                    <a:pt x="6518285" y="2262253"/>
                    <a:pt x="6511915" y="2229041"/>
                  </a:cubicBezTo>
                  <a:close/>
                  <a:moveTo>
                    <a:pt x="395318" y="2223013"/>
                  </a:moveTo>
                  <a:cubicBezTo>
                    <a:pt x="396134" y="2221328"/>
                    <a:pt x="394418" y="2224340"/>
                    <a:pt x="387594" y="2236374"/>
                  </a:cubicBezTo>
                  <a:cubicBezTo>
                    <a:pt x="380091" y="2245986"/>
                    <a:pt x="354466" y="2308504"/>
                    <a:pt x="362734" y="2296315"/>
                  </a:cubicBezTo>
                  <a:cubicBezTo>
                    <a:pt x="368170" y="2282823"/>
                    <a:pt x="374286" y="2273494"/>
                    <a:pt x="380402" y="2264037"/>
                  </a:cubicBezTo>
                  <a:cubicBezTo>
                    <a:pt x="376466" y="2276353"/>
                    <a:pt x="368397" y="2296258"/>
                    <a:pt x="373508" y="2292082"/>
                  </a:cubicBezTo>
                  <a:cubicBezTo>
                    <a:pt x="378732" y="2277486"/>
                    <a:pt x="384012" y="2262692"/>
                    <a:pt x="389222" y="2248096"/>
                  </a:cubicBezTo>
                  <a:cubicBezTo>
                    <a:pt x="375844" y="2266712"/>
                    <a:pt x="381266" y="2251352"/>
                    <a:pt x="387849" y="2237832"/>
                  </a:cubicBezTo>
                  <a:cubicBezTo>
                    <a:pt x="391155" y="2231079"/>
                    <a:pt x="394503" y="2224697"/>
                    <a:pt x="395318" y="2223013"/>
                  </a:cubicBezTo>
                  <a:close/>
                  <a:moveTo>
                    <a:pt x="6222231" y="2213595"/>
                  </a:moveTo>
                  <a:cubicBezTo>
                    <a:pt x="6229267" y="2227950"/>
                    <a:pt x="6227131" y="2237209"/>
                    <a:pt x="6228375" y="2248337"/>
                  </a:cubicBezTo>
                  <a:cubicBezTo>
                    <a:pt x="6238045" y="2253178"/>
                    <a:pt x="6286987" y="2381626"/>
                    <a:pt x="6289463" y="2363392"/>
                  </a:cubicBezTo>
                  <a:cubicBezTo>
                    <a:pt x="6301327" y="2377719"/>
                    <a:pt x="6297235" y="2378766"/>
                    <a:pt x="6293967" y="2380777"/>
                  </a:cubicBezTo>
                  <a:cubicBezTo>
                    <a:pt x="6290739" y="2382787"/>
                    <a:pt x="6288219" y="2385802"/>
                    <a:pt x="6302361" y="2404575"/>
                  </a:cubicBezTo>
                  <a:cubicBezTo>
                    <a:pt x="6299911" y="2404915"/>
                    <a:pt x="6297463" y="2405226"/>
                    <a:pt x="6297235" y="2414683"/>
                  </a:cubicBezTo>
                  <a:cubicBezTo>
                    <a:pt x="6293287" y="2403046"/>
                    <a:pt x="6289889" y="2392739"/>
                    <a:pt x="6286447" y="2383636"/>
                  </a:cubicBezTo>
                  <a:cubicBezTo>
                    <a:pt x="6282795" y="2374618"/>
                    <a:pt x="6279455" y="2366620"/>
                    <a:pt x="6276311" y="2359314"/>
                  </a:cubicBezTo>
                  <a:cubicBezTo>
                    <a:pt x="6270027" y="2344704"/>
                    <a:pt x="6264533" y="2332855"/>
                    <a:pt x="6258843" y="2320963"/>
                  </a:cubicBezTo>
                  <a:cubicBezTo>
                    <a:pt x="6253107" y="2309099"/>
                    <a:pt x="6247331" y="2297136"/>
                    <a:pt x="6240225" y="2282413"/>
                  </a:cubicBezTo>
                  <a:cubicBezTo>
                    <a:pt x="6236729" y="2275023"/>
                    <a:pt x="6232919" y="2266939"/>
                    <a:pt x="6228617" y="2257836"/>
                  </a:cubicBezTo>
                  <a:cubicBezTo>
                    <a:pt x="6224455" y="2248662"/>
                    <a:pt x="6218991" y="2238865"/>
                    <a:pt x="6213355" y="2227469"/>
                  </a:cubicBezTo>
                  <a:cubicBezTo>
                    <a:pt x="6214997" y="2219102"/>
                    <a:pt x="6223663" y="2230952"/>
                    <a:pt x="6222231" y="2213595"/>
                  </a:cubicBezTo>
                  <a:close/>
                  <a:moveTo>
                    <a:pt x="6523549" y="2206610"/>
                  </a:moveTo>
                  <a:cubicBezTo>
                    <a:pt x="6527759" y="2210036"/>
                    <a:pt x="6536067" y="2226231"/>
                    <a:pt x="6544263" y="2245364"/>
                  </a:cubicBezTo>
                  <a:cubicBezTo>
                    <a:pt x="6555675" y="2270649"/>
                    <a:pt x="6564635" y="2302049"/>
                    <a:pt x="6565031" y="2314522"/>
                  </a:cubicBezTo>
                  <a:cubicBezTo>
                    <a:pt x="6562683" y="2306325"/>
                    <a:pt x="6559595" y="2297590"/>
                    <a:pt x="6556127" y="2288572"/>
                  </a:cubicBezTo>
                  <a:cubicBezTo>
                    <a:pt x="6554343" y="2284084"/>
                    <a:pt x="6552517" y="2279497"/>
                    <a:pt x="6550663" y="2274868"/>
                  </a:cubicBezTo>
                  <a:cubicBezTo>
                    <a:pt x="6548567" y="2270337"/>
                    <a:pt x="6546459" y="2265750"/>
                    <a:pt x="6544335" y="2261163"/>
                  </a:cubicBezTo>
                  <a:cubicBezTo>
                    <a:pt x="6535755" y="2242830"/>
                    <a:pt x="6526979" y="2224411"/>
                    <a:pt x="6520863" y="2207805"/>
                  </a:cubicBezTo>
                  <a:cubicBezTo>
                    <a:pt x="6521199" y="2205745"/>
                    <a:pt x="6522147" y="2205468"/>
                    <a:pt x="6523549" y="2206610"/>
                  </a:cubicBezTo>
                  <a:close/>
                  <a:moveTo>
                    <a:pt x="440513" y="2199055"/>
                  </a:moveTo>
                  <a:cubicBezTo>
                    <a:pt x="420580" y="2234760"/>
                    <a:pt x="431071" y="2230951"/>
                    <a:pt x="413700" y="2257454"/>
                  </a:cubicBezTo>
                  <a:cubicBezTo>
                    <a:pt x="414436" y="2247784"/>
                    <a:pt x="401949" y="2260186"/>
                    <a:pt x="406168" y="2244910"/>
                  </a:cubicBezTo>
                  <a:cubicBezTo>
                    <a:pt x="391770" y="2291332"/>
                    <a:pt x="405658" y="2263499"/>
                    <a:pt x="378576" y="2321373"/>
                  </a:cubicBezTo>
                  <a:cubicBezTo>
                    <a:pt x="388698" y="2320340"/>
                    <a:pt x="394064" y="2306706"/>
                    <a:pt x="412751" y="2286009"/>
                  </a:cubicBezTo>
                  <a:cubicBezTo>
                    <a:pt x="414379" y="2279057"/>
                    <a:pt x="416786" y="2271413"/>
                    <a:pt x="419476" y="2263527"/>
                  </a:cubicBezTo>
                  <a:cubicBezTo>
                    <a:pt x="422180" y="2255642"/>
                    <a:pt x="425705" y="2247756"/>
                    <a:pt x="428720" y="2239941"/>
                  </a:cubicBezTo>
                  <a:cubicBezTo>
                    <a:pt x="434907" y="2224383"/>
                    <a:pt x="440216" y="2209617"/>
                    <a:pt x="440513" y="2199055"/>
                  </a:cubicBezTo>
                  <a:close/>
                  <a:moveTo>
                    <a:pt x="1251349" y="2189924"/>
                  </a:moveTo>
                  <a:cubicBezTo>
                    <a:pt x="1247753" y="2199721"/>
                    <a:pt x="1235677" y="2224142"/>
                    <a:pt x="1221166" y="2250191"/>
                  </a:cubicBezTo>
                  <a:cubicBezTo>
                    <a:pt x="1213974" y="2263244"/>
                    <a:pt x="1206287" y="2276778"/>
                    <a:pt x="1199052" y="2289293"/>
                  </a:cubicBezTo>
                  <a:cubicBezTo>
                    <a:pt x="1195400" y="2295522"/>
                    <a:pt x="1191889" y="2301525"/>
                    <a:pt x="1188647" y="2307088"/>
                  </a:cubicBezTo>
                  <a:cubicBezTo>
                    <a:pt x="1185603" y="2312737"/>
                    <a:pt x="1182814" y="2317975"/>
                    <a:pt x="1180365" y="2322576"/>
                  </a:cubicBezTo>
                  <a:cubicBezTo>
                    <a:pt x="1181809" y="2317947"/>
                    <a:pt x="1183593" y="2312879"/>
                    <a:pt x="1185646" y="2307485"/>
                  </a:cubicBezTo>
                  <a:cubicBezTo>
                    <a:pt x="1187826" y="2302148"/>
                    <a:pt x="1190516" y="2296626"/>
                    <a:pt x="1193305" y="2290836"/>
                  </a:cubicBezTo>
                  <a:cubicBezTo>
                    <a:pt x="1198939" y="2279284"/>
                    <a:pt x="1205423" y="2266910"/>
                    <a:pt x="1212176" y="2254650"/>
                  </a:cubicBezTo>
                  <a:cubicBezTo>
                    <a:pt x="1225795" y="2230201"/>
                    <a:pt x="1239995" y="2205907"/>
                    <a:pt x="1251349" y="2189924"/>
                  </a:cubicBezTo>
                  <a:close/>
                  <a:moveTo>
                    <a:pt x="466945" y="2134598"/>
                  </a:moveTo>
                  <a:cubicBezTo>
                    <a:pt x="441235" y="2159047"/>
                    <a:pt x="451570" y="2139199"/>
                    <a:pt x="436847" y="2169580"/>
                  </a:cubicBezTo>
                  <a:cubicBezTo>
                    <a:pt x="423652" y="2184021"/>
                    <a:pt x="443911" y="2143814"/>
                    <a:pt x="434666" y="2151799"/>
                  </a:cubicBezTo>
                  <a:cubicBezTo>
                    <a:pt x="422888" y="2180736"/>
                    <a:pt x="420693" y="2147254"/>
                    <a:pt x="408971" y="2176149"/>
                  </a:cubicBezTo>
                  <a:cubicBezTo>
                    <a:pt x="414167" y="2172398"/>
                    <a:pt x="407527" y="2188013"/>
                    <a:pt x="400788" y="2203841"/>
                  </a:cubicBezTo>
                  <a:cubicBezTo>
                    <a:pt x="436719" y="2154022"/>
                    <a:pt x="439055" y="2196819"/>
                    <a:pt x="418442" y="2206785"/>
                  </a:cubicBezTo>
                  <a:cubicBezTo>
                    <a:pt x="405361" y="2236657"/>
                    <a:pt x="417919" y="2224284"/>
                    <a:pt x="425931" y="2219371"/>
                  </a:cubicBezTo>
                  <a:cubicBezTo>
                    <a:pt x="440159" y="2191934"/>
                    <a:pt x="443826" y="2173049"/>
                    <a:pt x="466945" y="2134598"/>
                  </a:cubicBezTo>
                  <a:close/>
                  <a:moveTo>
                    <a:pt x="1197863" y="2131215"/>
                  </a:moveTo>
                  <a:cubicBezTo>
                    <a:pt x="1194437" y="2137699"/>
                    <a:pt x="1190175" y="2145231"/>
                    <a:pt x="1185334" y="2153484"/>
                  </a:cubicBezTo>
                  <a:cubicBezTo>
                    <a:pt x="1180775" y="2161908"/>
                    <a:pt x="1175763" y="2171166"/>
                    <a:pt x="1170483" y="2180907"/>
                  </a:cubicBezTo>
                  <a:cubicBezTo>
                    <a:pt x="1159893" y="2200344"/>
                    <a:pt x="1148256" y="2221722"/>
                    <a:pt x="1137015" y="2242349"/>
                  </a:cubicBezTo>
                  <a:cubicBezTo>
                    <a:pt x="1131508" y="2252712"/>
                    <a:pt x="1126058" y="2262862"/>
                    <a:pt x="1121273" y="2272673"/>
                  </a:cubicBezTo>
                  <a:cubicBezTo>
                    <a:pt x="1116813" y="2282668"/>
                    <a:pt x="1112764" y="2292196"/>
                    <a:pt x="1109352" y="2300931"/>
                  </a:cubicBezTo>
                  <a:cubicBezTo>
                    <a:pt x="1102514" y="2318401"/>
                    <a:pt x="1098211" y="2332714"/>
                    <a:pt x="1098267" y="2341335"/>
                  </a:cubicBezTo>
                  <a:cubicBezTo>
                    <a:pt x="1086857" y="2350608"/>
                    <a:pt x="1072161" y="2375100"/>
                    <a:pt x="1063342" y="2397086"/>
                  </a:cubicBezTo>
                  <a:cubicBezTo>
                    <a:pt x="1054876" y="2419256"/>
                    <a:pt x="1050926" y="2438198"/>
                    <a:pt x="1057764" y="2435240"/>
                  </a:cubicBezTo>
                  <a:cubicBezTo>
                    <a:pt x="1047656" y="2452653"/>
                    <a:pt x="1039515" y="2473506"/>
                    <a:pt x="1037080" y="2463483"/>
                  </a:cubicBezTo>
                  <a:cubicBezTo>
                    <a:pt x="1014528" y="2514350"/>
                    <a:pt x="1010012" y="2556906"/>
                    <a:pt x="980494" y="2602464"/>
                  </a:cubicBezTo>
                  <a:cubicBezTo>
                    <a:pt x="1012659" y="2516884"/>
                    <a:pt x="1038864" y="2439076"/>
                    <a:pt x="1070378" y="2361807"/>
                  </a:cubicBezTo>
                  <a:cubicBezTo>
                    <a:pt x="1078603" y="2342666"/>
                    <a:pt x="1086984" y="2323512"/>
                    <a:pt x="1095733" y="2304244"/>
                  </a:cubicBezTo>
                  <a:cubicBezTo>
                    <a:pt x="1104553" y="2285018"/>
                    <a:pt x="1113246" y="2265425"/>
                    <a:pt x="1124274" y="2246624"/>
                  </a:cubicBezTo>
                  <a:cubicBezTo>
                    <a:pt x="1134906" y="2227611"/>
                    <a:pt x="1146118" y="2208456"/>
                    <a:pt x="1158124" y="2189118"/>
                  </a:cubicBezTo>
                  <a:cubicBezTo>
                    <a:pt x="1164126" y="2179448"/>
                    <a:pt x="1170313" y="2169722"/>
                    <a:pt x="1176740" y="2159954"/>
                  </a:cubicBezTo>
                  <a:cubicBezTo>
                    <a:pt x="1183054" y="2150115"/>
                    <a:pt x="1190628" y="2140856"/>
                    <a:pt x="1197863" y="2131215"/>
                  </a:cubicBezTo>
                  <a:close/>
                  <a:moveTo>
                    <a:pt x="1337835" y="2098724"/>
                  </a:moveTo>
                  <a:cubicBezTo>
                    <a:pt x="1328435" y="2121942"/>
                    <a:pt x="1316500" y="2146688"/>
                    <a:pt x="1302386" y="2172469"/>
                  </a:cubicBezTo>
                  <a:cubicBezTo>
                    <a:pt x="1295350" y="2185380"/>
                    <a:pt x="1287832" y="2198588"/>
                    <a:pt x="1279933" y="2212080"/>
                  </a:cubicBezTo>
                  <a:cubicBezTo>
                    <a:pt x="1272571" y="2225898"/>
                    <a:pt x="1265011" y="2240111"/>
                    <a:pt x="1257267" y="2254651"/>
                  </a:cubicBezTo>
                  <a:cubicBezTo>
                    <a:pt x="1249438" y="2269119"/>
                    <a:pt x="1241453" y="2283913"/>
                    <a:pt x="1233313" y="2298963"/>
                  </a:cubicBezTo>
                  <a:cubicBezTo>
                    <a:pt x="1229264" y="2306480"/>
                    <a:pt x="1225173" y="2314068"/>
                    <a:pt x="1221053" y="2321713"/>
                  </a:cubicBezTo>
                  <a:cubicBezTo>
                    <a:pt x="1217089" y="2329429"/>
                    <a:pt x="1213550" y="2337456"/>
                    <a:pt x="1209784" y="2345398"/>
                  </a:cubicBezTo>
                  <a:cubicBezTo>
                    <a:pt x="1195060" y="2377351"/>
                    <a:pt x="1180054" y="2410068"/>
                    <a:pt x="1167001" y="2443762"/>
                  </a:cubicBezTo>
                  <a:cubicBezTo>
                    <a:pt x="1171036" y="2425626"/>
                    <a:pt x="1180365" y="2401659"/>
                    <a:pt x="1191960" y="2373755"/>
                  </a:cubicBezTo>
                  <a:cubicBezTo>
                    <a:pt x="1197807" y="2359824"/>
                    <a:pt x="1204333" y="2344959"/>
                    <a:pt x="1211299" y="2329485"/>
                  </a:cubicBezTo>
                  <a:cubicBezTo>
                    <a:pt x="1214611" y="2321656"/>
                    <a:pt x="1218802" y="2314082"/>
                    <a:pt x="1222823" y="2306254"/>
                  </a:cubicBezTo>
                  <a:cubicBezTo>
                    <a:pt x="1226914" y="2298467"/>
                    <a:pt x="1231062" y="2290539"/>
                    <a:pt x="1235267" y="2282554"/>
                  </a:cubicBezTo>
                  <a:cubicBezTo>
                    <a:pt x="1243733" y="2266585"/>
                    <a:pt x="1252369" y="2250290"/>
                    <a:pt x="1261004" y="2234010"/>
                  </a:cubicBezTo>
                  <a:cubicBezTo>
                    <a:pt x="1265336" y="2225869"/>
                    <a:pt x="1269669" y="2217729"/>
                    <a:pt x="1273972" y="2209631"/>
                  </a:cubicBezTo>
                  <a:cubicBezTo>
                    <a:pt x="1278644" y="2201760"/>
                    <a:pt x="1283302" y="2193917"/>
                    <a:pt x="1287889" y="2186173"/>
                  </a:cubicBezTo>
                  <a:cubicBezTo>
                    <a:pt x="1306307" y="2155140"/>
                    <a:pt x="1323409" y="2125099"/>
                    <a:pt x="1337835" y="2098724"/>
                  </a:cubicBezTo>
                  <a:close/>
                  <a:moveTo>
                    <a:pt x="6497107" y="2097096"/>
                  </a:moveTo>
                  <a:cubicBezTo>
                    <a:pt x="6501395" y="2103807"/>
                    <a:pt x="6504977" y="2109795"/>
                    <a:pt x="6507993" y="2115005"/>
                  </a:cubicBezTo>
                  <a:cubicBezTo>
                    <a:pt x="6510881" y="2120285"/>
                    <a:pt x="6513089" y="2124872"/>
                    <a:pt x="6515029" y="2128610"/>
                  </a:cubicBezTo>
                  <a:cubicBezTo>
                    <a:pt x="6518851" y="2136085"/>
                    <a:pt x="6521231" y="2140332"/>
                    <a:pt x="6523439" y="2141139"/>
                  </a:cubicBezTo>
                  <a:cubicBezTo>
                    <a:pt x="6529315" y="2154149"/>
                    <a:pt x="6526581" y="2153965"/>
                    <a:pt x="6523707" y="2148132"/>
                  </a:cubicBezTo>
                  <a:cubicBezTo>
                    <a:pt x="6523877" y="2159699"/>
                    <a:pt x="6528167" y="2174026"/>
                    <a:pt x="6534679" y="2189797"/>
                  </a:cubicBezTo>
                  <a:cubicBezTo>
                    <a:pt x="6534523" y="2203869"/>
                    <a:pt x="6513075" y="2149194"/>
                    <a:pt x="6504171" y="2135207"/>
                  </a:cubicBezTo>
                  <a:cubicBezTo>
                    <a:pt x="6504213" y="2129587"/>
                    <a:pt x="6502671" y="2122650"/>
                    <a:pt x="6500759" y="2115939"/>
                  </a:cubicBezTo>
                  <a:cubicBezTo>
                    <a:pt x="6498847" y="2109229"/>
                    <a:pt x="6496979" y="2102561"/>
                    <a:pt x="6497107" y="2097096"/>
                  </a:cubicBezTo>
                  <a:close/>
                  <a:moveTo>
                    <a:pt x="6069263" y="2097039"/>
                  </a:moveTo>
                  <a:cubicBezTo>
                    <a:pt x="6079301" y="2121687"/>
                    <a:pt x="6090639" y="2137812"/>
                    <a:pt x="6100195" y="2152620"/>
                  </a:cubicBezTo>
                  <a:cubicBezTo>
                    <a:pt x="6109143" y="2167740"/>
                    <a:pt x="6116223" y="2181585"/>
                    <a:pt x="6118163" y="2200924"/>
                  </a:cubicBezTo>
                  <a:cubicBezTo>
                    <a:pt x="6115415" y="2192741"/>
                    <a:pt x="6111127" y="2183737"/>
                    <a:pt x="6106241" y="2174422"/>
                  </a:cubicBezTo>
                  <a:cubicBezTo>
                    <a:pt x="6101329" y="2165135"/>
                    <a:pt x="6096047" y="2155423"/>
                    <a:pt x="6090315" y="2146334"/>
                  </a:cubicBezTo>
                  <a:cubicBezTo>
                    <a:pt x="6079243" y="2127958"/>
                    <a:pt x="6069645" y="2110347"/>
                    <a:pt x="6069263" y="2097039"/>
                  </a:cubicBezTo>
                  <a:close/>
                  <a:moveTo>
                    <a:pt x="490545" y="2087540"/>
                  </a:moveTo>
                  <a:cubicBezTo>
                    <a:pt x="477081" y="2107798"/>
                    <a:pt x="471093" y="2107445"/>
                    <a:pt x="466789" y="2106963"/>
                  </a:cubicBezTo>
                  <a:cubicBezTo>
                    <a:pt x="462471" y="2106468"/>
                    <a:pt x="459923" y="2105916"/>
                    <a:pt x="454586" y="2126472"/>
                  </a:cubicBezTo>
                  <a:cubicBezTo>
                    <a:pt x="457559" y="2119648"/>
                    <a:pt x="460602" y="2113008"/>
                    <a:pt x="464113" y="2110970"/>
                  </a:cubicBezTo>
                  <a:cubicBezTo>
                    <a:pt x="457785" y="2125920"/>
                    <a:pt x="456808" y="2132205"/>
                    <a:pt x="455930" y="2138378"/>
                  </a:cubicBezTo>
                  <a:cubicBezTo>
                    <a:pt x="468106" y="2128199"/>
                    <a:pt x="478426" y="2106751"/>
                    <a:pt x="490545" y="2087540"/>
                  </a:cubicBezTo>
                  <a:close/>
                  <a:moveTo>
                    <a:pt x="6049147" y="2081537"/>
                  </a:moveTo>
                  <a:cubicBezTo>
                    <a:pt x="6062043" y="2103806"/>
                    <a:pt x="6072207" y="2124631"/>
                    <a:pt x="6082739" y="2145697"/>
                  </a:cubicBezTo>
                  <a:cubicBezTo>
                    <a:pt x="6079483" y="2151346"/>
                    <a:pt x="6048139" y="2093769"/>
                    <a:pt x="6049147" y="2081537"/>
                  </a:cubicBezTo>
                  <a:close/>
                  <a:moveTo>
                    <a:pt x="6455449" y="2060736"/>
                  </a:moveTo>
                  <a:cubicBezTo>
                    <a:pt x="6463709" y="2069938"/>
                    <a:pt x="6482265" y="2107424"/>
                    <a:pt x="6494403" y="2128681"/>
                  </a:cubicBezTo>
                  <a:cubicBezTo>
                    <a:pt x="6484973" y="2131456"/>
                    <a:pt x="6468099" y="2081552"/>
                    <a:pt x="6451237" y="2062610"/>
                  </a:cubicBezTo>
                  <a:cubicBezTo>
                    <a:pt x="6451085" y="2057744"/>
                    <a:pt x="6452695" y="2057668"/>
                    <a:pt x="6455449" y="2060736"/>
                  </a:cubicBezTo>
                  <a:close/>
                  <a:moveTo>
                    <a:pt x="6430625" y="2059450"/>
                  </a:moveTo>
                  <a:cubicBezTo>
                    <a:pt x="6431543" y="2056792"/>
                    <a:pt x="6462279" y="2111141"/>
                    <a:pt x="6475941" y="2143843"/>
                  </a:cubicBezTo>
                  <a:cubicBezTo>
                    <a:pt x="6472939" y="2144466"/>
                    <a:pt x="6464515" y="2127818"/>
                    <a:pt x="6466511" y="2144565"/>
                  </a:cubicBezTo>
                  <a:cubicBezTo>
                    <a:pt x="6455993" y="2103184"/>
                    <a:pt x="6449015" y="2103014"/>
                    <a:pt x="6432195" y="2064309"/>
                  </a:cubicBezTo>
                  <a:cubicBezTo>
                    <a:pt x="6430973" y="2061373"/>
                    <a:pt x="6430495" y="2059830"/>
                    <a:pt x="6430625" y="2059450"/>
                  </a:cubicBezTo>
                  <a:close/>
                  <a:moveTo>
                    <a:pt x="1186538" y="2052104"/>
                  </a:moveTo>
                  <a:cubicBezTo>
                    <a:pt x="1164524" y="2082287"/>
                    <a:pt x="1169592" y="2083321"/>
                    <a:pt x="1138333" y="2129459"/>
                  </a:cubicBezTo>
                  <a:cubicBezTo>
                    <a:pt x="1153226" y="2116321"/>
                    <a:pt x="1148144" y="2128992"/>
                    <a:pt x="1145270" y="2139284"/>
                  </a:cubicBezTo>
                  <a:cubicBezTo>
                    <a:pt x="1142481" y="2149661"/>
                    <a:pt x="1140414" y="2156754"/>
                    <a:pt x="1160191" y="2132305"/>
                  </a:cubicBezTo>
                  <a:cubicBezTo>
                    <a:pt x="1148639" y="2128779"/>
                    <a:pt x="1188591" y="2066573"/>
                    <a:pt x="1186538" y="2052104"/>
                  </a:cubicBezTo>
                  <a:close/>
                  <a:moveTo>
                    <a:pt x="6177941" y="2048479"/>
                  </a:moveTo>
                  <a:cubicBezTo>
                    <a:pt x="6182603" y="2049973"/>
                    <a:pt x="6189483" y="2056115"/>
                    <a:pt x="6199383" y="2068938"/>
                  </a:cubicBezTo>
                  <a:cubicBezTo>
                    <a:pt x="6180213" y="2054370"/>
                    <a:pt x="6185027" y="2099149"/>
                    <a:pt x="6174267" y="2105604"/>
                  </a:cubicBezTo>
                  <a:cubicBezTo>
                    <a:pt x="6169935" y="2081342"/>
                    <a:pt x="6163955" y="2043997"/>
                    <a:pt x="6177941" y="2048479"/>
                  </a:cubicBezTo>
                  <a:close/>
                  <a:moveTo>
                    <a:pt x="6078933" y="2046937"/>
                  </a:moveTo>
                  <a:cubicBezTo>
                    <a:pt x="6090825" y="2066686"/>
                    <a:pt x="6104387" y="2085289"/>
                    <a:pt x="6117497" y="2101031"/>
                  </a:cubicBezTo>
                  <a:cubicBezTo>
                    <a:pt x="6130479" y="2116831"/>
                    <a:pt x="6143603" y="2129473"/>
                    <a:pt x="6152861" y="2138109"/>
                  </a:cubicBezTo>
                  <a:cubicBezTo>
                    <a:pt x="6162799" y="2171520"/>
                    <a:pt x="6130989" y="2110885"/>
                    <a:pt x="6148671" y="2148387"/>
                  </a:cubicBezTo>
                  <a:cubicBezTo>
                    <a:pt x="6148671" y="2154928"/>
                    <a:pt x="6143291" y="2146051"/>
                    <a:pt x="6136821" y="2134060"/>
                  </a:cubicBezTo>
                  <a:cubicBezTo>
                    <a:pt x="6129815" y="2122352"/>
                    <a:pt x="6121575" y="2107558"/>
                    <a:pt x="6116889" y="2101697"/>
                  </a:cubicBezTo>
                  <a:cubicBezTo>
                    <a:pt x="6121943" y="2114283"/>
                    <a:pt x="6129263" y="2128454"/>
                    <a:pt x="6136311" y="2143659"/>
                  </a:cubicBezTo>
                  <a:cubicBezTo>
                    <a:pt x="6143335" y="2158863"/>
                    <a:pt x="6151149" y="2174521"/>
                    <a:pt x="6158977" y="2189089"/>
                  </a:cubicBezTo>
                  <a:cubicBezTo>
                    <a:pt x="6174635" y="2218224"/>
                    <a:pt x="6190379" y="2243098"/>
                    <a:pt x="6200063" y="2251366"/>
                  </a:cubicBezTo>
                  <a:cubicBezTo>
                    <a:pt x="6189615" y="2243226"/>
                    <a:pt x="6195375" y="2252881"/>
                    <a:pt x="6204039" y="2270039"/>
                  </a:cubicBezTo>
                  <a:cubicBezTo>
                    <a:pt x="6212449" y="2287311"/>
                    <a:pt x="6224341" y="2311874"/>
                    <a:pt x="6228305" y="2332232"/>
                  </a:cubicBezTo>
                  <a:cubicBezTo>
                    <a:pt x="6232637" y="2336082"/>
                    <a:pt x="6235411" y="2334553"/>
                    <a:pt x="6237735" y="2331481"/>
                  </a:cubicBezTo>
                  <a:cubicBezTo>
                    <a:pt x="6243015" y="2343302"/>
                    <a:pt x="6240267" y="2343090"/>
                    <a:pt x="6237677" y="2337951"/>
                  </a:cubicBezTo>
                  <a:cubicBezTo>
                    <a:pt x="6236757" y="2354600"/>
                    <a:pt x="6249103" y="2378879"/>
                    <a:pt x="6260329" y="2403258"/>
                  </a:cubicBezTo>
                  <a:cubicBezTo>
                    <a:pt x="6252697" y="2386283"/>
                    <a:pt x="6240763" y="2362032"/>
                    <a:pt x="6227285" y="2333180"/>
                  </a:cubicBezTo>
                  <a:cubicBezTo>
                    <a:pt x="6220519" y="2318768"/>
                    <a:pt x="6213227" y="2303252"/>
                    <a:pt x="6205597" y="2287042"/>
                  </a:cubicBezTo>
                  <a:cubicBezTo>
                    <a:pt x="6201719" y="2278972"/>
                    <a:pt x="6198123" y="2270549"/>
                    <a:pt x="6193803" y="2262324"/>
                  </a:cubicBezTo>
                  <a:cubicBezTo>
                    <a:pt x="6189515" y="2254084"/>
                    <a:pt x="6185155" y="2245732"/>
                    <a:pt x="6180751" y="2237294"/>
                  </a:cubicBezTo>
                  <a:cubicBezTo>
                    <a:pt x="6163295" y="2203515"/>
                    <a:pt x="6145217" y="2168561"/>
                    <a:pt x="6128157" y="2135546"/>
                  </a:cubicBezTo>
                  <a:cubicBezTo>
                    <a:pt x="6109851" y="2103226"/>
                    <a:pt x="6092807" y="2072703"/>
                    <a:pt x="6078933" y="2046937"/>
                  </a:cubicBezTo>
                  <a:close/>
                  <a:moveTo>
                    <a:pt x="1249608" y="2042010"/>
                  </a:moveTo>
                  <a:cubicBezTo>
                    <a:pt x="1268267" y="2037353"/>
                    <a:pt x="1211723" y="2114254"/>
                    <a:pt x="1196575" y="2116010"/>
                  </a:cubicBezTo>
                  <a:cubicBezTo>
                    <a:pt x="1213535" y="2081848"/>
                    <a:pt x="1231798" y="2065384"/>
                    <a:pt x="1249608" y="2042010"/>
                  </a:cubicBezTo>
                  <a:close/>
                  <a:moveTo>
                    <a:pt x="370789" y="2027372"/>
                  </a:moveTo>
                  <a:cubicBezTo>
                    <a:pt x="382101" y="2030161"/>
                    <a:pt x="330993" y="2139836"/>
                    <a:pt x="310862" y="2177608"/>
                  </a:cubicBezTo>
                  <a:cubicBezTo>
                    <a:pt x="315123" y="2157872"/>
                    <a:pt x="325600" y="2133381"/>
                    <a:pt x="337166" y="2107275"/>
                  </a:cubicBezTo>
                  <a:cubicBezTo>
                    <a:pt x="348931" y="2081254"/>
                    <a:pt x="360780" y="2053152"/>
                    <a:pt x="370789" y="2027372"/>
                  </a:cubicBezTo>
                  <a:close/>
                  <a:moveTo>
                    <a:pt x="6261305" y="2019727"/>
                  </a:moveTo>
                  <a:cubicBezTo>
                    <a:pt x="6280699" y="2054879"/>
                    <a:pt x="6307159" y="2106241"/>
                    <a:pt x="6335955" y="2161610"/>
                  </a:cubicBezTo>
                  <a:cubicBezTo>
                    <a:pt x="6350723" y="2189103"/>
                    <a:pt x="6363507" y="2218861"/>
                    <a:pt x="6375807" y="2248266"/>
                  </a:cubicBezTo>
                  <a:cubicBezTo>
                    <a:pt x="6388055" y="2277684"/>
                    <a:pt x="6399337" y="2306989"/>
                    <a:pt x="6408439" y="2334822"/>
                  </a:cubicBezTo>
                  <a:cubicBezTo>
                    <a:pt x="6415803" y="2354090"/>
                    <a:pt x="6416907" y="2348357"/>
                    <a:pt x="6417657" y="2341221"/>
                  </a:cubicBezTo>
                  <a:cubicBezTo>
                    <a:pt x="6422725" y="2366053"/>
                    <a:pt x="6421563" y="2367978"/>
                    <a:pt x="6416849" y="2357219"/>
                  </a:cubicBezTo>
                  <a:cubicBezTo>
                    <a:pt x="6414457" y="2351853"/>
                    <a:pt x="6411299" y="2343246"/>
                    <a:pt x="6407307" y="2332826"/>
                  </a:cubicBezTo>
                  <a:cubicBezTo>
                    <a:pt x="6403075" y="2322506"/>
                    <a:pt x="6398091" y="2310331"/>
                    <a:pt x="6392839" y="2297504"/>
                  </a:cubicBezTo>
                  <a:cubicBezTo>
                    <a:pt x="6371787" y="2246156"/>
                    <a:pt x="6346177" y="2184233"/>
                    <a:pt x="6340119" y="2191934"/>
                  </a:cubicBezTo>
                  <a:cubicBezTo>
                    <a:pt x="6343983" y="2183695"/>
                    <a:pt x="6328707" y="2156046"/>
                    <a:pt x="6310459" y="2122749"/>
                  </a:cubicBezTo>
                  <a:cubicBezTo>
                    <a:pt x="6301327" y="2106100"/>
                    <a:pt x="6291459" y="2088021"/>
                    <a:pt x="6282851" y="2070183"/>
                  </a:cubicBezTo>
                  <a:cubicBezTo>
                    <a:pt x="6280757" y="2065695"/>
                    <a:pt x="6278675" y="2061264"/>
                    <a:pt x="6276623" y="2056889"/>
                  </a:cubicBezTo>
                  <a:cubicBezTo>
                    <a:pt x="6274487" y="2052586"/>
                    <a:pt x="6272461" y="2048310"/>
                    <a:pt x="6270579" y="2044091"/>
                  </a:cubicBezTo>
                  <a:cubicBezTo>
                    <a:pt x="6266811" y="2035668"/>
                    <a:pt x="6263641" y="2027485"/>
                    <a:pt x="6261305" y="2019727"/>
                  </a:cubicBezTo>
                  <a:close/>
                  <a:moveTo>
                    <a:pt x="432316" y="1998803"/>
                  </a:moveTo>
                  <a:cubicBezTo>
                    <a:pt x="422265" y="2020194"/>
                    <a:pt x="411066" y="2025461"/>
                    <a:pt x="401397" y="2051383"/>
                  </a:cubicBezTo>
                  <a:cubicBezTo>
                    <a:pt x="405078" y="2049358"/>
                    <a:pt x="408461" y="2042704"/>
                    <a:pt x="411817" y="2035866"/>
                  </a:cubicBezTo>
                  <a:cubicBezTo>
                    <a:pt x="416191" y="2036263"/>
                    <a:pt x="409382" y="2046456"/>
                    <a:pt x="400222" y="2057201"/>
                  </a:cubicBezTo>
                  <a:cubicBezTo>
                    <a:pt x="390836" y="2067819"/>
                    <a:pt x="380345" y="2079640"/>
                    <a:pt x="375319" y="2082061"/>
                  </a:cubicBezTo>
                  <a:cubicBezTo>
                    <a:pt x="369473" y="2082429"/>
                    <a:pt x="383347" y="2067012"/>
                    <a:pt x="390496" y="2061038"/>
                  </a:cubicBezTo>
                  <a:cubicBezTo>
                    <a:pt x="416588" y="2029736"/>
                    <a:pt x="408022" y="2014645"/>
                    <a:pt x="432316" y="1998803"/>
                  </a:cubicBezTo>
                  <a:close/>
                  <a:moveTo>
                    <a:pt x="6056905" y="1995485"/>
                  </a:moveTo>
                  <a:cubicBezTo>
                    <a:pt x="6058687" y="1996782"/>
                    <a:pt x="6061351" y="2000013"/>
                    <a:pt x="6063899" y="2002979"/>
                  </a:cubicBezTo>
                  <a:cubicBezTo>
                    <a:pt x="6066489" y="2005910"/>
                    <a:pt x="6068811" y="2008671"/>
                    <a:pt x="6070043" y="2008925"/>
                  </a:cubicBezTo>
                  <a:cubicBezTo>
                    <a:pt x="6071259" y="2009208"/>
                    <a:pt x="6071671" y="2006802"/>
                    <a:pt x="6069631" y="1999893"/>
                  </a:cubicBezTo>
                  <a:cubicBezTo>
                    <a:pt x="6082019" y="2027768"/>
                    <a:pt x="6076695" y="2010398"/>
                    <a:pt x="6091943" y="2034776"/>
                  </a:cubicBezTo>
                  <a:cubicBezTo>
                    <a:pt x="6089495" y="2035357"/>
                    <a:pt x="6087159" y="2036093"/>
                    <a:pt x="6088163" y="2045210"/>
                  </a:cubicBezTo>
                  <a:cubicBezTo>
                    <a:pt x="6080207" y="2025263"/>
                    <a:pt x="6076229" y="2020647"/>
                    <a:pt x="6072195" y="2017604"/>
                  </a:cubicBezTo>
                  <a:cubicBezTo>
                    <a:pt x="6068075" y="2014602"/>
                    <a:pt x="6064267" y="2012918"/>
                    <a:pt x="6055219" y="1999596"/>
                  </a:cubicBezTo>
                  <a:cubicBezTo>
                    <a:pt x="6054229" y="1994825"/>
                    <a:pt x="6055125" y="1994188"/>
                    <a:pt x="6056905" y="1995485"/>
                  </a:cubicBezTo>
                  <a:close/>
                  <a:moveTo>
                    <a:pt x="1448515" y="1983584"/>
                  </a:moveTo>
                  <a:cubicBezTo>
                    <a:pt x="1452663" y="1981447"/>
                    <a:pt x="1449959" y="1987718"/>
                    <a:pt x="1443079" y="1998775"/>
                  </a:cubicBezTo>
                  <a:cubicBezTo>
                    <a:pt x="1435972" y="2009718"/>
                    <a:pt x="1425439" y="2025914"/>
                    <a:pt x="1413873" y="2043710"/>
                  </a:cubicBezTo>
                  <a:cubicBezTo>
                    <a:pt x="1402122" y="2061392"/>
                    <a:pt x="1388914" y="2080320"/>
                    <a:pt x="1376668" y="2096813"/>
                  </a:cubicBezTo>
                  <a:cubicBezTo>
                    <a:pt x="1370594" y="2105095"/>
                    <a:pt x="1364577" y="2112655"/>
                    <a:pt x="1359438" y="2119365"/>
                  </a:cubicBezTo>
                  <a:cubicBezTo>
                    <a:pt x="1354469" y="2126218"/>
                    <a:pt x="1350010" y="2131937"/>
                    <a:pt x="1346343" y="2136085"/>
                  </a:cubicBezTo>
                  <a:cubicBezTo>
                    <a:pt x="1349826" y="2129530"/>
                    <a:pt x="1353591" y="2122891"/>
                    <a:pt x="1357527" y="2116208"/>
                  </a:cubicBezTo>
                  <a:cubicBezTo>
                    <a:pt x="1361732" y="2109696"/>
                    <a:pt x="1366234" y="2103212"/>
                    <a:pt x="1370792" y="2096672"/>
                  </a:cubicBezTo>
                  <a:cubicBezTo>
                    <a:pt x="1380065" y="2083704"/>
                    <a:pt x="1389522" y="2070481"/>
                    <a:pt x="1398838" y="2057456"/>
                  </a:cubicBezTo>
                  <a:cubicBezTo>
                    <a:pt x="1408181" y="2044446"/>
                    <a:pt x="1417299" y="2031577"/>
                    <a:pt x="1425538" y="2019034"/>
                  </a:cubicBezTo>
                  <a:cubicBezTo>
                    <a:pt x="1433862" y="2006533"/>
                    <a:pt x="1442215" y="1995023"/>
                    <a:pt x="1448515" y="1983584"/>
                  </a:cubicBezTo>
                  <a:close/>
                  <a:moveTo>
                    <a:pt x="6415887" y="1981843"/>
                  </a:moveTo>
                  <a:cubicBezTo>
                    <a:pt x="6431347" y="2004310"/>
                    <a:pt x="6431261" y="2017434"/>
                    <a:pt x="6444499" y="2038613"/>
                  </a:cubicBezTo>
                  <a:cubicBezTo>
                    <a:pt x="6445191" y="2058178"/>
                    <a:pt x="6415645" y="1999638"/>
                    <a:pt x="6415887" y="1981843"/>
                  </a:cubicBezTo>
                  <a:close/>
                  <a:moveTo>
                    <a:pt x="582867" y="1962408"/>
                  </a:moveTo>
                  <a:cubicBezTo>
                    <a:pt x="583278" y="1960062"/>
                    <a:pt x="582269" y="1959609"/>
                    <a:pt x="578220" y="1963212"/>
                  </a:cubicBezTo>
                  <a:cubicBezTo>
                    <a:pt x="574553" y="1969979"/>
                    <a:pt x="571184" y="1976859"/>
                    <a:pt x="567970" y="1983881"/>
                  </a:cubicBezTo>
                  <a:cubicBezTo>
                    <a:pt x="568168" y="1992078"/>
                    <a:pt x="574412" y="1990691"/>
                    <a:pt x="553827" y="2020860"/>
                  </a:cubicBezTo>
                  <a:cubicBezTo>
                    <a:pt x="560920" y="2015112"/>
                    <a:pt x="567744" y="2006179"/>
                    <a:pt x="574624" y="1997076"/>
                  </a:cubicBezTo>
                  <a:cubicBezTo>
                    <a:pt x="577937" y="1990139"/>
                    <a:pt x="581051" y="1983202"/>
                    <a:pt x="584506" y="1976349"/>
                  </a:cubicBezTo>
                  <a:cubicBezTo>
                    <a:pt x="573675" y="1988001"/>
                    <a:pt x="575870" y="1980993"/>
                    <a:pt x="578998" y="1972966"/>
                  </a:cubicBezTo>
                  <a:cubicBezTo>
                    <a:pt x="580627" y="1968995"/>
                    <a:pt x="582457" y="1964755"/>
                    <a:pt x="582867" y="1962408"/>
                  </a:cubicBezTo>
                  <a:close/>
                  <a:moveTo>
                    <a:pt x="1390344" y="1959843"/>
                  </a:moveTo>
                  <a:cubicBezTo>
                    <a:pt x="1392057" y="1973137"/>
                    <a:pt x="1358646" y="2008360"/>
                    <a:pt x="1335202" y="2048991"/>
                  </a:cubicBezTo>
                  <a:cubicBezTo>
                    <a:pt x="1338019" y="2034678"/>
                    <a:pt x="1346570" y="2021979"/>
                    <a:pt x="1356919" y="2008020"/>
                  </a:cubicBezTo>
                  <a:cubicBezTo>
                    <a:pt x="1367409" y="1994160"/>
                    <a:pt x="1378948" y="1978530"/>
                    <a:pt x="1390344" y="1959843"/>
                  </a:cubicBezTo>
                  <a:close/>
                  <a:moveTo>
                    <a:pt x="5983031" y="1957266"/>
                  </a:moveTo>
                  <a:cubicBezTo>
                    <a:pt x="5997075" y="1978969"/>
                    <a:pt x="6006307" y="1998492"/>
                    <a:pt x="6024811" y="2022092"/>
                  </a:cubicBezTo>
                  <a:cubicBezTo>
                    <a:pt x="6033035" y="2049175"/>
                    <a:pt x="6013229" y="2014461"/>
                    <a:pt x="6003107" y="2001168"/>
                  </a:cubicBezTo>
                  <a:cubicBezTo>
                    <a:pt x="6003403" y="1989389"/>
                    <a:pt x="5976987" y="1966709"/>
                    <a:pt x="5983031" y="1957266"/>
                  </a:cubicBezTo>
                  <a:close/>
                  <a:moveTo>
                    <a:pt x="6017581" y="1950794"/>
                  </a:moveTo>
                  <a:cubicBezTo>
                    <a:pt x="6021295" y="1952306"/>
                    <a:pt x="6029895" y="1964291"/>
                    <a:pt x="6039547" y="1979294"/>
                  </a:cubicBezTo>
                  <a:cubicBezTo>
                    <a:pt x="6045975" y="1989289"/>
                    <a:pt x="6052869" y="2000629"/>
                    <a:pt x="6059085" y="2011077"/>
                  </a:cubicBezTo>
                  <a:cubicBezTo>
                    <a:pt x="6064775" y="2021851"/>
                    <a:pt x="6069971" y="2031647"/>
                    <a:pt x="6073483" y="2038273"/>
                  </a:cubicBezTo>
                  <a:cubicBezTo>
                    <a:pt x="6073823" y="2050236"/>
                    <a:pt x="6066023" y="2035172"/>
                    <a:pt x="6055079" y="2013823"/>
                  </a:cubicBezTo>
                  <a:cubicBezTo>
                    <a:pt x="6043285" y="1992998"/>
                    <a:pt x="6028095" y="1965930"/>
                    <a:pt x="6015635" y="1953047"/>
                  </a:cubicBezTo>
                  <a:cubicBezTo>
                    <a:pt x="6015645" y="1950948"/>
                    <a:pt x="6016341" y="1950289"/>
                    <a:pt x="6017581" y="1950794"/>
                  </a:cubicBezTo>
                  <a:close/>
                  <a:moveTo>
                    <a:pt x="1268337" y="1948701"/>
                  </a:moveTo>
                  <a:cubicBezTo>
                    <a:pt x="1257549" y="1968677"/>
                    <a:pt x="1220599" y="2015678"/>
                    <a:pt x="1227225" y="2017646"/>
                  </a:cubicBezTo>
                  <a:cubicBezTo>
                    <a:pt x="1217301" y="2030685"/>
                    <a:pt x="1218603" y="2027386"/>
                    <a:pt x="1219240" y="2022573"/>
                  </a:cubicBezTo>
                  <a:cubicBezTo>
                    <a:pt x="1220217" y="2018014"/>
                    <a:pt x="1220982" y="2012210"/>
                    <a:pt x="1211199" y="2021271"/>
                  </a:cubicBezTo>
                  <a:cubicBezTo>
                    <a:pt x="1227395" y="1999610"/>
                    <a:pt x="1240405" y="1980172"/>
                    <a:pt x="1241977" y="1967997"/>
                  </a:cubicBezTo>
                  <a:cubicBezTo>
                    <a:pt x="1250712" y="1956176"/>
                    <a:pt x="1259489" y="1954336"/>
                    <a:pt x="1268337" y="1948701"/>
                  </a:cubicBezTo>
                  <a:close/>
                  <a:moveTo>
                    <a:pt x="1248239" y="1939341"/>
                  </a:moveTo>
                  <a:cubicBezTo>
                    <a:pt x="1254330" y="1938436"/>
                    <a:pt x="1244235" y="1962608"/>
                    <a:pt x="1231345" y="1973703"/>
                  </a:cubicBezTo>
                  <a:cubicBezTo>
                    <a:pt x="1229872" y="1971678"/>
                    <a:pt x="1228131" y="1969951"/>
                    <a:pt x="1220642" y="1974156"/>
                  </a:cubicBezTo>
                  <a:cubicBezTo>
                    <a:pt x="1228485" y="1965732"/>
                    <a:pt x="1243138" y="1947739"/>
                    <a:pt x="1236257" y="1950018"/>
                  </a:cubicBezTo>
                  <a:cubicBezTo>
                    <a:pt x="1242380" y="1942730"/>
                    <a:pt x="1246209" y="1939643"/>
                    <a:pt x="1248239" y="1939341"/>
                  </a:cubicBezTo>
                  <a:close/>
                  <a:moveTo>
                    <a:pt x="6218351" y="1934941"/>
                  </a:moveTo>
                  <a:cubicBezTo>
                    <a:pt x="6223293" y="1941807"/>
                    <a:pt x="6224157" y="1946309"/>
                    <a:pt x="6225035" y="1950995"/>
                  </a:cubicBezTo>
                  <a:cubicBezTo>
                    <a:pt x="6229621" y="1972174"/>
                    <a:pt x="6265027" y="2009124"/>
                    <a:pt x="6256931" y="2023763"/>
                  </a:cubicBezTo>
                  <a:cubicBezTo>
                    <a:pt x="6238229" y="1984576"/>
                    <a:pt x="6211939" y="1936187"/>
                    <a:pt x="6229523" y="1990989"/>
                  </a:cubicBezTo>
                  <a:cubicBezTo>
                    <a:pt x="6212719" y="1964104"/>
                    <a:pt x="6211557" y="1931571"/>
                    <a:pt x="6218351" y="1934941"/>
                  </a:cubicBezTo>
                  <a:close/>
                  <a:moveTo>
                    <a:pt x="6077431" y="1919509"/>
                  </a:moveTo>
                  <a:cubicBezTo>
                    <a:pt x="6083023" y="1940009"/>
                    <a:pt x="6087371" y="1959716"/>
                    <a:pt x="6105887" y="1985963"/>
                  </a:cubicBezTo>
                  <a:cubicBezTo>
                    <a:pt x="6104855" y="1977384"/>
                    <a:pt x="6103567" y="1968974"/>
                    <a:pt x="6102377" y="1960423"/>
                  </a:cubicBezTo>
                  <a:cubicBezTo>
                    <a:pt x="6091731" y="1943109"/>
                    <a:pt x="6088403" y="1947894"/>
                    <a:pt x="6084339" y="1934530"/>
                  </a:cubicBezTo>
                  <a:cubicBezTo>
                    <a:pt x="6083447" y="1930127"/>
                    <a:pt x="6082373" y="1925682"/>
                    <a:pt x="6077431" y="1919509"/>
                  </a:cubicBezTo>
                  <a:close/>
                  <a:moveTo>
                    <a:pt x="6046923" y="1906343"/>
                  </a:moveTo>
                  <a:cubicBezTo>
                    <a:pt x="6048991" y="1915276"/>
                    <a:pt x="6048537" y="1923063"/>
                    <a:pt x="6055699" y="1934134"/>
                  </a:cubicBezTo>
                  <a:cubicBezTo>
                    <a:pt x="6055177" y="1911610"/>
                    <a:pt x="6062467" y="1953019"/>
                    <a:pt x="6078707" y="1962066"/>
                  </a:cubicBezTo>
                  <a:cubicBezTo>
                    <a:pt x="6079187" y="1965577"/>
                    <a:pt x="6084611" y="1976294"/>
                    <a:pt x="6084779" y="1970772"/>
                  </a:cubicBezTo>
                  <a:cubicBezTo>
                    <a:pt x="6072293" y="1951320"/>
                    <a:pt x="6066983" y="1935068"/>
                    <a:pt x="6058023" y="1917145"/>
                  </a:cubicBezTo>
                  <a:cubicBezTo>
                    <a:pt x="6057385" y="1920203"/>
                    <a:pt x="6054101" y="1917457"/>
                    <a:pt x="6046923" y="1906343"/>
                  </a:cubicBezTo>
                  <a:close/>
                  <a:moveTo>
                    <a:pt x="6530389" y="1890430"/>
                  </a:moveTo>
                  <a:cubicBezTo>
                    <a:pt x="6531863" y="1886438"/>
                    <a:pt x="6538515" y="1899321"/>
                    <a:pt x="6545877" y="1913563"/>
                  </a:cubicBezTo>
                  <a:cubicBezTo>
                    <a:pt x="6552815" y="1928060"/>
                    <a:pt x="6560571" y="1943845"/>
                    <a:pt x="6565655" y="1945020"/>
                  </a:cubicBezTo>
                  <a:cubicBezTo>
                    <a:pt x="6576471" y="1975203"/>
                    <a:pt x="6571289" y="1969753"/>
                    <a:pt x="6561747" y="1952623"/>
                  </a:cubicBezTo>
                  <a:cubicBezTo>
                    <a:pt x="6556975" y="1944058"/>
                    <a:pt x="6551087" y="1932576"/>
                    <a:pt x="6545523" y="1921137"/>
                  </a:cubicBezTo>
                  <a:cubicBezTo>
                    <a:pt x="6540073" y="1909656"/>
                    <a:pt x="6534027" y="1898712"/>
                    <a:pt x="6530389" y="1890430"/>
                  </a:cubicBezTo>
                  <a:close/>
                  <a:moveTo>
                    <a:pt x="478383" y="1890161"/>
                  </a:moveTo>
                  <a:cubicBezTo>
                    <a:pt x="489893" y="1882927"/>
                    <a:pt x="473952" y="1912629"/>
                    <a:pt x="478893" y="1914285"/>
                  </a:cubicBezTo>
                  <a:cubicBezTo>
                    <a:pt x="472211" y="1922270"/>
                    <a:pt x="461210" y="1934232"/>
                    <a:pt x="454797" y="1936738"/>
                  </a:cubicBezTo>
                  <a:cubicBezTo>
                    <a:pt x="448596" y="1939357"/>
                    <a:pt x="446912" y="1932435"/>
                    <a:pt x="461352" y="1903851"/>
                  </a:cubicBezTo>
                  <a:cubicBezTo>
                    <a:pt x="473017" y="1891733"/>
                    <a:pt x="470498" y="1898726"/>
                    <a:pt x="465712" y="1908820"/>
                  </a:cubicBezTo>
                  <a:cubicBezTo>
                    <a:pt x="460927" y="1918915"/>
                    <a:pt x="454613" y="1932534"/>
                    <a:pt x="456949" y="1932817"/>
                  </a:cubicBezTo>
                  <a:cubicBezTo>
                    <a:pt x="476642" y="1911524"/>
                    <a:pt x="462768" y="1914144"/>
                    <a:pt x="478383" y="1890161"/>
                  </a:cubicBezTo>
                  <a:close/>
                  <a:moveTo>
                    <a:pt x="645594" y="1888446"/>
                  </a:moveTo>
                  <a:cubicBezTo>
                    <a:pt x="644671" y="1887867"/>
                    <a:pt x="642455" y="1888989"/>
                    <a:pt x="638402" y="1892525"/>
                  </a:cubicBezTo>
                  <a:cubicBezTo>
                    <a:pt x="619205" y="1917597"/>
                    <a:pt x="619106" y="1931089"/>
                    <a:pt x="633645" y="1920330"/>
                  </a:cubicBezTo>
                  <a:cubicBezTo>
                    <a:pt x="639496" y="1907227"/>
                    <a:pt x="648364" y="1890183"/>
                    <a:pt x="645594" y="1888446"/>
                  </a:cubicBezTo>
                  <a:close/>
                  <a:moveTo>
                    <a:pt x="6100239" y="1880973"/>
                  </a:moveTo>
                  <a:cubicBezTo>
                    <a:pt x="6107543" y="1892256"/>
                    <a:pt x="6110971" y="1895215"/>
                    <a:pt x="6111467" y="1892001"/>
                  </a:cubicBezTo>
                  <a:cubicBezTo>
                    <a:pt x="6131653" y="1930141"/>
                    <a:pt x="6097211" y="1887117"/>
                    <a:pt x="6112215" y="1928697"/>
                  </a:cubicBezTo>
                  <a:cubicBezTo>
                    <a:pt x="6129147" y="1932448"/>
                    <a:pt x="6117171" y="1944142"/>
                    <a:pt x="6128001" y="1971862"/>
                  </a:cubicBezTo>
                  <a:cubicBezTo>
                    <a:pt x="6136367" y="1965321"/>
                    <a:pt x="6139243" y="1992588"/>
                    <a:pt x="6156923" y="2023167"/>
                  </a:cubicBezTo>
                  <a:cubicBezTo>
                    <a:pt x="6176235" y="2070056"/>
                    <a:pt x="6130167" y="1966312"/>
                    <a:pt x="6141337" y="2009336"/>
                  </a:cubicBezTo>
                  <a:cubicBezTo>
                    <a:pt x="6136411" y="1998633"/>
                    <a:pt x="6131511" y="1988086"/>
                    <a:pt x="6123697" y="1975953"/>
                  </a:cubicBezTo>
                  <a:cubicBezTo>
                    <a:pt x="6122663" y="1967289"/>
                    <a:pt x="6121291" y="1958823"/>
                    <a:pt x="6120087" y="1950230"/>
                  </a:cubicBezTo>
                  <a:cubicBezTo>
                    <a:pt x="6098937" y="1920415"/>
                    <a:pt x="6119791" y="1957195"/>
                    <a:pt x="6111691" y="1958512"/>
                  </a:cubicBezTo>
                  <a:cubicBezTo>
                    <a:pt x="6106865" y="1967360"/>
                    <a:pt x="6101357" y="1929192"/>
                    <a:pt x="6108947" y="1939272"/>
                  </a:cubicBezTo>
                  <a:cubicBezTo>
                    <a:pt x="6098383" y="1922991"/>
                    <a:pt x="6094915" y="1927819"/>
                    <a:pt x="6090783" y="1913209"/>
                  </a:cubicBezTo>
                  <a:cubicBezTo>
                    <a:pt x="6077729" y="1890756"/>
                    <a:pt x="6105223" y="1933227"/>
                    <a:pt x="6106087" y="1919891"/>
                  </a:cubicBezTo>
                  <a:cubicBezTo>
                    <a:pt x="6081877" y="1881256"/>
                    <a:pt x="6108395" y="1918390"/>
                    <a:pt x="6100239" y="1880973"/>
                  </a:cubicBezTo>
                  <a:close/>
                  <a:moveTo>
                    <a:pt x="550373" y="1876494"/>
                  </a:moveTo>
                  <a:cubicBezTo>
                    <a:pt x="549697" y="1877334"/>
                    <a:pt x="547074" y="1881044"/>
                    <a:pt x="541510" y="1888986"/>
                  </a:cubicBezTo>
                  <a:cubicBezTo>
                    <a:pt x="526957" y="1901940"/>
                    <a:pt x="514357" y="1937177"/>
                    <a:pt x="514244" y="1940985"/>
                  </a:cubicBezTo>
                  <a:cubicBezTo>
                    <a:pt x="525782" y="1939244"/>
                    <a:pt x="536159" y="1903908"/>
                    <a:pt x="547598" y="1902463"/>
                  </a:cubicBezTo>
                  <a:cubicBezTo>
                    <a:pt x="541468" y="1915743"/>
                    <a:pt x="533455" y="1930523"/>
                    <a:pt x="525385" y="1944921"/>
                  </a:cubicBezTo>
                  <a:cubicBezTo>
                    <a:pt x="517755" y="1959559"/>
                    <a:pt x="510251" y="1973957"/>
                    <a:pt x="504277" y="1985976"/>
                  </a:cubicBezTo>
                  <a:cubicBezTo>
                    <a:pt x="492371" y="2010043"/>
                    <a:pt x="487062" y="2024767"/>
                    <a:pt x="502026" y="2014645"/>
                  </a:cubicBezTo>
                  <a:cubicBezTo>
                    <a:pt x="502323" y="2001648"/>
                    <a:pt x="516339" y="1971536"/>
                    <a:pt x="531360" y="1942797"/>
                  </a:cubicBezTo>
                  <a:cubicBezTo>
                    <a:pt x="547032" y="1914412"/>
                    <a:pt x="562902" y="1886961"/>
                    <a:pt x="564048" y="1877419"/>
                  </a:cubicBezTo>
                  <a:cubicBezTo>
                    <a:pt x="561798" y="1878934"/>
                    <a:pt x="527580" y="1919848"/>
                    <a:pt x="530652" y="1909655"/>
                  </a:cubicBezTo>
                  <a:cubicBezTo>
                    <a:pt x="536895" y="1897285"/>
                    <a:pt x="552400" y="1873974"/>
                    <a:pt x="550373" y="1876494"/>
                  </a:cubicBezTo>
                  <a:close/>
                  <a:moveTo>
                    <a:pt x="632158" y="1873215"/>
                  </a:moveTo>
                  <a:cubicBezTo>
                    <a:pt x="620507" y="1883493"/>
                    <a:pt x="626000" y="1871105"/>
                    <a:pt x="615340" y="1880095"/>
                  </a:cubicBezTo>
                  <a:cubicBezTo>
                    <a:pt x="620578" y="1885475"/>
                    <a:pt x="573590" y="1976265"/>
                    <a:pt x="605741" y="1935789"/>
                  </a:cubicBezTo>
                  <a:cubicBezTo>
                    <a:pt x="590593" y="1946662"/>
                    <a:pt x="617902" y="1901189"/>
                    <a:pt x="632158" y="1873215"/>
                  </a:cubicBezTo>
                  <a:close/>
                  <a:moveTo>
                    <a:pt x="660317" y="1869860"/>
                  </a:moveTo>
                  <a:cubicBezTo>
                    <a:pt x="635202" y="1913633"/>
                    <a:pt x="653040" y="1906767"/>
                    <a:pt x="622971" y="1940589"/>
                  </a:cubicBezTo>
                  <a:cubicBezTo>
                    <a:pt x="635429" y="1929192"/>
                    <a:pt x="626765" y="1945728"/>
                    <a:pt x="628945" y="1947993"/>
                  </a:cubicBezTo>
                  <a:cubicBezTo>
                    <a:pt x="641389" y="1924421"/>
                    <a:pt x="653762" y="1900977"/>
                    <a:pt x="666150" y="1877490"/>
                  </a:cubicBezTo>
                  <a:cubicBezTo>
                    <a:pt x="653706" y="1888703"/>
                    <a:pt x="662412" y="1872181"/>
                    <a:pt x="660317" y="1869860"/>
                  </a:cubicBezTo>
                  <a:close/>
                  <a:moveTo>
                    <a:pt x="6324559" y="1868543"/>
                  </a:moveTo>
                  <a:cubicBezTo>
                    <a:pt x="6336281" y="1881228"/>
                    <a:pt x="6355861" y="1911921"/>
                    <a:pt x="6374265" y="1944779"/>
                  </a:cubicBezTo>
                  <a:cubicBezTo>
                    <a:pt x="6383439" y="1961230"/>
                    <a:pt x="6392457" y="1978119"/>
                    <a:pt x="6399803" y="1993692"/>
                  </a:cubicBezTo>
                  <a:cubicBezTo>
                    <a:pt x="6406713" y="2009520"/>
                    <a:pt x="6412277" y="2023833"/>
                    <a:pt x="6415519" y="2034606"/>
                  </a:cubicBezTo>
                  <a:cubicBezTo>
                    <a:pt x="6432523" y="2082896"/>
                    <a:pt x="6395911" y="1977709"/>
                    <a:pt x="6393249" y="1995080"/>
                  </a:cubicBezTo>
                  <a:cubicBezTo>
                    <a:pt x="6384189" y="1977949"/>
                    <a:pt x="6393151" y="1990040"/>
                    <a:pt x="6391649" y="1981432"/>
                  </a:cubicBezTo>
                  <a:cubicBezTo>
                    <a:pt x="6359017" y="1927408"/>
                    <a:pt x="6359031" y="1924435"/>
                    <a:pt x="6338391" y="1901501"/>
                  </a:cubicBezTo>
                  <a:cubicBezTo>
                    <a:pt x="6339155" y="1893417"/>
                    <a:pt x="6332019" y="1881016"/>
                    <a:pt x="6324559" y="1868543"/>
                  </a:cubicBezTo>
                  <a:close/>
                  <a:moveTo>
                    <a:pt x="1502609" y="1861054"/>
                  </a:moveTo>
                  <a:cubicBezTo>
                    <a:pt x="1510891" y="1862654"/>
                    <a:pt x="1478924" y="1897140"/>
                    <a:pt x="1464144" y="1916592"/>
                  </a:cubicBezTo>
                  <a:cubicBezTo>
                    <a:pt x="1460209" y="1916465"/>
                    <a:pt x="1467075" y="1906357"/>
                    <a:pt x="1476107" y="1894224"/>
                  </a:cubicBezTo>
                  <a:cubicBezTo>
                    <a:pt x="1485536" y="1882417"/>
                    <a:pt x="1497555" y="1868968"/>
                    <a:pt x="1502609" y="1861054"/>
                  </a:cubicBezTo>
                  <a:close/>
                  <a:moveTo>
                    <a:pt x="517995" y="1858747"/>
                  </a:moveTo>
                  <a:cubicBezTo>
                    <a:pt x="523757" y="1855151"/>
                    <a:pt x="512658" y="1874107"/>
                    <a:pt x="507051" y="1885702"/>
                  </a:cubicBezTo>
                  <a:cubicBezTo>
                    <a:pt x="483791" y="1906612"/>
                    <a:pt x="478298" y="1903653"/>
                    <a:pt x="495315" y="1870511"/>
                  </a:cubicBezTo>
                  <a:cubicBezTo>
                    <a:pt x="496872" y="1872550"/>
                    <a:pt x="498699" y="1874206"/>
                    <a:pt x="506683" y="1867666"/>
                  </a:cubicBezTo>
                  <a:cubicBezTo>
                    <a:pt x="501063" y="1877094"/>
                    <a:pt x="495471" y="1882630"/>
                    <a:pt x="489964" y="1893177"/>
                  </a:cubicBezTo>
                  <a:cubicBezTo>
                    <a:pt x="499449" y="1887712"/>
                    <a:pt x="508849" y="1876868"/>
                    <a:pt x="517995" y="1858747"/>
                  </a:cubicBezTo>
                  <a:close/>
                  <a:moveTo>
                    <a:pt x="466871" y="1850745"/>
                  </a:moveTo>
                  <a:cubicBezTo>
                    <a:pt x="474507" y="1849508"/>
                    <a:pt x="434737" y="1911041"/>
                    <a:pt x="428394" y="1931939"/>
                  </a:cubicBezTo>
                  <a:cubicBezTo>
                    <a:pt x="426922" y="1917202"/>
                    <a:pt x="397036" y="1975940"/>
                    <a:pt x="381308" y="2011658"/>
                  </a:cubicBezTo>
                  <a:cubicBezTo>
                    <a:pt x="373804" y="2014886"/>
                    <a:pt x="366867" y="2027061"/>
                    <a:pt x="359959" y="2039491"/>
                  </a:cubicBezTo>
                  <a:cubicBezTo>
                    <a:pt x="352894" y="2051864"/>
                    <a:pt x="346977" y="2065017"/>
                    <a:pt x="339615" y="2069377"/>
                  </a:cubicBezTo>
                  <a:cubicBezTo>
                    <a:pt x="348293" y="2043101"/>
                    <a:pt x="359223" y="2027528"/>
                    <a:pt x="370336" y="2021398"/>
                  </a:cubicBezTo>
                  <a:cubicBezTo>
                    <a:pt x="385371" y="1991173"/>
                    <a:pt x="379496" y="1992221"/>
                    <a:pt x="363753" y="2007977"/>
                  </a:cubicBezTo>
                  <a:cubicBezTo>
                    <a:pt x="377542" y="1981305"/>
                    <a:pt x="392931" y="1981999"/>
                    <a:pt x="406833" y="1957139"/>
                  </a:cubicBezTo>
                  <a:cubicBezTo>
                    <a:pt x="407286" y="1950103"/>
                    <a:pt x="415809" y="1931670"/>
                    <a:pt x="426483" y="1911397"/>
                  </a:cubicBezTo>
                  <a:cubicBezTo>
                    <a:pt x="429173" y="1906343"/>
                    <a:pt x="431891" y="1901119"/>
                    <a:pt x="434836" y="1896023"/>
                  </a:cubicBezTo>
                  <a:cubicBezTo>
                    <a:pt x="437908" y="1891011"/>
                    <a:pt x="440980" y="1886000"/>
                    <a:pt x="443953" y="1881144"/>
                  </a:cubicBezTo>
                  <a:cubicBezTo>
                    <a:pt x="449970" y="1871474"/>
                    <a:pt x="455746" y="1862527"/>
                    <a:pt x="460460" y="1855420"/>
                  </a:cubicBezTo>
                  <a:cubicBezTo>
                    <a:pt x="463722" y="1852380"/>
                    <a:pt x="465780" y="1850922"/>
                    <a:pt x="466871" y="1850745"/>
                  </a:cubicBezTo>
                  <a:close/>
                  <a:moveTo>
                    <a:pt x="6071905" y="1836358"/>
                  </a:moveTo>
                  <a:lnTo>
                    <a:pt x="6072647" y="1837511"/>
                  </a:lnTo>
                  <a:cubicBezTo>
                    <a:pt x="6073263" y="1838594"/>
                    <a:pt x="6073387" y="1838824"/>
                    <a:pt x="6072785" y="1837828"/>
                  </a:cubicBezTo>
                  <a:close/>
                  <a:moveTo>
                    <a:pt x="619856" y="1828195"/>
                  </a:moveTo>
                  <a:cubicBezTo>
                    <a:pt x="599611" y="1850578"/>
                    <a:pt x="579126" y="1869675"/>
                    <a:pt x="558952" y="1899604"/>
                  </a:cubicBezTo>
                  <a:cubicBezTo>
                    <a:pt x="566469" y="1896121"/>
                    <a:pt x="581433" y="1873073"/>
                    <a:pt x="575771" y="1886494"/>
                  </a:cubicBezTo>
                  <a:cubicBezTo>
                    <a:pt x="554931" y="1918702"/>
                    <a:pt x="549906" y="1927876"/>
                    <a:pt x="553473" y="1910038"/>
                  </a:cubicBezTo>
                  <a:cubicBezTo>
                    <a:pt x="544795" y="1924973"/>
                    <a:pt x="538452" y="1937432"/>
                    <a:pt x="534163" y="1947058"/>
                  </a:cubicBezTo>
                  <a:cubicBezTo>
                    <a:pt x="529930" y="1956728"/>
                    <a:pt x="528146" y="1963764"/>
                    <a:pt x="527721" y="1967430"/>
                  </a:cubicBezTo>
                  <a:cubicBezTo>
                    <a:pt x="527113" y="1974877"/>
                    <a:pt x="532563" y="1969158"/>
                    <a:pt x="543238" y="1948389"/>
                  </a:cubicBezTo>
                  <a:cubicBezTo>
                    <a:pt x="548235" y="1947073"/>
                    <a:pt x="547400" y="1952396"/>
                    <a:pt x="538877" y="1970559"/>
                  </a:cubicBezTo>
                  <a:cubicBezTo>
                    <a:pt x="519213" y="1998307"/>
                    <a:pt x="532039" y="1971678"/>
                    <a:pt x="512432" y="1999397"/>
                  </a:cubicBezTo>
                  <a:cubicBezTo>
                    <a:pt x="503951" y="2028391"/>
                    <a:pt x="478638" y="2062071"/>
                    <a:pt x="478440" y="2079088"/>
                  </a:cubicBezTo>
                  <a:cubicBezTo>
                    <a:pt x="497085" y="2050476"/>
                    <a:pt x="484146" y="2066134"/>
                    <a:pt x="498020" y="2036999"/>
                  </a:cubicBezTo>
                  <a:cubicBezTo>
                    <a:pt x="507109" y="2031053"/>
                    <a:pt x="515320" y="2013639"/>
                    <a:pt x="523998" y="2002130"/>
                  </a:cubicBezTo>
                  <a:cubicBezTo>
                    <a:pt x="519963" y="2013512"/>
                    <a:pt x="520813" y="2017703"/>
                    <a:pt x="530227" y="2009435"/>
                  </a:cubicBezTo>
                  <a:cubicBezTo>
                    <a:pt x="540774" y="1989700"/>
                    <a:pt x="534871" y="1989388"/>
                    <a:pt x="545035" y="1978006"/>
                  </a:cubicBezTo>
                  <a:cubicBezTo>
                    <a:pt x="558117" y="1963750"/>
                    <a:pt x="530029" y="2025418"/>
                    <a:pt x="556474" y="1980979"/>
                  </a:cubicBezTo>
                  <a:cubicBezTo>
                    <a:pt x="551321" y="1984447"/>
                    <a:pt x="558103" y="1969115"/>
                    <a:pt x="566427" y="1954363"/>
                  </a:cubicBezTo>
                  <a:cubicBezTo>
                    <a:pt x="546947" y="1963962"/>
                    <a:pt x="563171" y="1925766"/>
                    <a:pt x="564898" y="1907107"/>
                  </a:cubicBezTo>
                  <a:cubicBezTo>
                    <a:pt x="576747" y="1896475"/>
                    <a:pt x="571141" y="1909032"/>
                    <a:pt x="581830" y="1899944"/>
                  </a:cubicBezTo>
                  <a:cubicBezTo>
                    <a:pt x="587096" y="1873710"/>
                    <a:pt x="617293" y="1845368"/>
                    <a:pt x="619856" y="1828195"/>
                  </a:cubicBezTo>
                  <a:close/>
                  <a:moveTo>
                    <a:pt x="1318143" y="1820692"/>
                  </a:moveTo>
                  <a:cubicBezTo>
                    <a:pt x="1305585" y="1822914"/>
                    <a:pt x="1292348" y="1841913"/>
                    <a:pt x="1279649" y="1844334"/>
                  </a:cubicBezTo>
                  <a:cubicBezTo>
                    <a:pt x="1270348" y="1857359"/>
                    <a:pt x="1260764" y="1870454"/>
                    <a:pt x="1251547" y="1883663"/>
                  </a:cubicBezTo>
                  <a:cubicBezTo>
                    <a:pt x="1271636" y="1869449"/>
                    <a:pt x="1257762" y="1887839"/>
                    <a:pt x="1273264" y="1878156"/>
                  </a:cubicBezTo>
                  <a:cubicBezTo>
                    <a:pt x="1299668" y="1846090"/>
                    <a:pt x="1300036" y="1841191"/>
                    <a:pt x="1318143" y="1820692"/>
                  </a:cubicBezTo>
                  <a:close/>
                  <a:moveTo>
                    <a:pt x="5921831" y="1793100"/>
                  </a:moveTo>
                  <a:cubicBezTo>
                    <a:pt x="5925703" y="1798434"/>
                    <a:pt x="5927079" y="1800971"/>
                    <a:pt x="5926963" y="1801852"/>
                  </a:cubicBezTo>
                  <a:lnTo>
                    <a:pt x="5926525" y="1801715"/>
                  </a:lnTo>
                  <a:lnTo>
                    <a:pt x="5925775" y="1800388"/>
                  </a:lnTo>
                  <a:cubicBezTo>
                    <a:pt x="5923679" y="1796625"/>
                    <a:pt x="5922293" y="1794061"/>
                    <a:pt x="5921831" y="1793100"/>
                  </a:cubicBezTo>
                  <a:close/>
                  <a:moveTo>
                    <a:pt x="5961923" y="1778278"/>
                  </a:moveTo>
                  <a:cubicBezTo>
                    <a:pt x="5970235" y="1815440"/>
                    <a:pt x="6018241" y="1854910"/>
                    <a:pt x="6006391" y="1859653"/>
                  </a:cubicBezTo>
                  <a:cubicBezTo>
                    <a:pt x="6014347" y="1867751"/>
                    <a:pt x="6019063" y="1873300"/>
                    <a:pt x="6022771" y="1877533"/>
                  </a:cubicBezTo>
                  <a:cubicBezTo>
                    <a:pt x="6026523" y="1881724"/>
                    <a:pt x="6029155" y="1884669"/>
                    <a:pt x="6032243" y="1888109"/>
                  </a:cubicBezTo>
                  <a:cubicBezTo>
                    <a:pt x="6038527" y="1894904"/>
                    <a:pt x="6046599" y="1903611"/>
                    <a:pt x="6069093" y="1927905"/>
                  </a:cubicBezTo>
                  <a:cubicBezTo>
                    <a:pt x="6067039" y="1916112"/>
                    <a:pt x="6067535" y="1909882"/>
                    <a:pt x="6071343" y="1910746"/>
                  </a:cubicBezTo>
                  <a:cubicBezTo>
                    <a:pt x="6051311" y="1876316"/>
                    <a:pt x="6058249" y="1900029"/>
                    <a:pt x="6049187" y="1889241"/>
                  </a:cubicBezTo>
                  <a:cubicBezTo>
                    <a:pt x="6041643" y="1872720"/>
                    <a:pt x="6042507" y="1868388"/>
                    <a:pt x="6042591" y="1863348"/>
                  </a:cubicBezTo>
                  <a:cubicBezTo>
                    <a:pt x="6042647" y="1858336"/>
                    <a:pt x="6042167" y="1852433"/>
                    <a:pt x="6030443" y="1833632"/>
                  </a:cubicBezTo>
                  <a:cubicBezTo>
                    <a:pt x="6031167" y="1840413"/>
                    <a:pt x="6031393" y="1846133"/>
                    <a:pt x="6020067" y="1829696"/>
                  </a:cubicBezTo>
                  <a:cubicBezTo>
                    <a:pt x="6018071" y="1834793"/>
                    <a:pt x="6023479" y="1842721"/>
                    <a:pt x="6028887" y="1850677"/>
                  </a:cubicBezTo>
                  <a:cubicBezTo>
                    <a:pt x="6034423" y="1858535"/>
                    <a:pt x="6039151" y="1866972"/>
                    <a:pt x="6037111" y="1872026"/>
                  </a:cubicBezTo>
                  <a:cubicBezTo>
                    <a:pt x="6027061" y="1858492"/>
                    <a:pt x="6020379" y="1847492"/>
                    <a:pt x="6015367" y="1836662"/>
                  </a:cubicBezTo>
                  <a:cubicBezTo>
                    <a:pt x="6010271" y="1825902"/>
                    <a:pt x="6006447" y="1815596"/>
                    <a:pt x="6000671" y="1804553"/>
                  </a:cubicBezTo>
                  <a:cubicBezTo>
                    <a:pt x="5992857" y="1805573"/>
                    <a:pt x="5976491" y="1790156"/>
                    <a:pt x="5961923" y="1778278"/>
                  </a:cubicBezTo>
                  <a:close/>
                  <a:moveTo>
                    <a:pt x="6266043" y="1772381"/>
                  </a:moveTo>
                  <a:cubicBezTo>
                    <a:pt x="6269337" y="1771790"/>
                    <a:pt x="6282861" y="1798271"/>
                    <a:pt x="6282811" y="1791656"/>
                  </a:cubicBezTo>
                  <a:cubicBezTo>
                    <a:pt x="6293569" y="1809338"/>
                    <a:pt x="6292095" y="1821089"/>
                    <a:pt x="6311053" y="1842735"/>
                  </a:cubicBezTo>
                  <a:cubicBezTo>
                    <a:pt x="6321075" y="1868204"/>
                    <a:pt x="6281423" y="1797786"/>
                    <a:pt x="6267039" y="1784224"/>
                  </a:cubicBezTo>
                  <a:cubicBezTo>
                    <a:pt x="6264983" y="1775783"/>
                    <a:pt x="6264945" y="1772578"/>
                    <a:pt x="6266043" y="1772381"/>
                  </a:cubicBezTo>
                  <a:close/>
                  <a:moveTo>
                    <a:pt x="6033401" y="1768877"/>
                  </a:moveTo>
                  <a:lnTo>
                    <a:pt x="6033447" y="1769023"/>
                  </a:lnTo>
                  <a:lnTo>
                    <a:pt x="6032809" y="1769921"/>
                  </a:lnTo>
                  <a:lnTo>
                    <a:pt x="6032187" y="1769160"/>
                  </a:lnTo>
                  <a:close/>
                  <a:moveTo>
                    <a:pt x="6045239" y="1762252"/>
                  </a:moveTo>
                  <a:cubicBezTo>
                    <a:pt x="6057811" y="1767971"/>
                    <a:pt x="6038911" y="1792675"/>
                    <a:pt x="6068571" y="1830786"/>
                  </a:cubicBezTo>
                  <a:lnTo>
                    <a:pt x="6071905" y="1836358"/>
                  </a:lnTo>
                  <a:lnTo>
                    <a:pt x="6064139" y="1824274"/>
                  </a:lnTo>
                  <a:cubicBezTo>
                    <a:pt x="6056323" y="1813047"/>
                    <a:pt x="6046951" y="1800858"/>
                    <a:pt x="6050379" y="1811830"/>
                  </a:cubicBezTo>
                  <a:cubicBezTo>
                    <a:pt x="6040213" y="1799966"/>
                    <a:pt x="6037947" y="1791189"/>
                    <a:pt x="6029579" y="1780104"/>
                  </a:cubicBezTo>
                  <a:cubicBezTo>
                    <a:pt x="6029425" y="1783926"/>
                    <a:pt x="6033331" y="1789462"/>
                    <a:pt x="6037353" y="1794912"/>
                  </a:cubicBezTo>
                  <a:cubicBezTo>
                    <a:pt x="6021745" y="1772070"/>
                    <a:pt x="6025945" y="1773945"/>
                    <a:pt x="6029991" y="1773889"/>
                  </a:cubicBezTo>
                  <a:lnTo>
                    <a:pt x="6032809" y="1769921"/>
                  </a:lnTo>
                  <a:lnTo>
                    <a:pt x="6043813" y="1783363"/>
                  </a:lnTo>
                  <a:cubicBezTo>
                    <a:pt x="6051631" y="1790302"/>
                    <a:pt x="6049041" y="1777404"/>
                    <a:pt x="6045239" y="1762252"/>
                  </a:cubicBezTo>
                  <a:close/>
                  <a:moveTo>
                    <a:pt x="6314649" y="1761261"/>
                  </a:moveTo>
                  <a:cubicBezTo>
                    <a:pt x="6318213" y="1768231"/>
                    <a:pt x="6322395" y="1792551"/>
                    <a:pt x="6322915" y="1798381"/>
                  </a:cubicBezTo>
                  <a:cubicBezTo>
                    <a:pt x="6336167" y="1816247"/>
                    <a:pt x="6319419" y="1770831"/>
                    <a:pt x="6329939" y="1782921"/>
                  </a:cubicBezTo>
                  <a:cubicBezTo>
                    <a:pt x="6339183" y="1797885"/>
                    <a:pt x="6338461" y="1808121"/>
                    <a:pt x="6341279" y="1819871"/>
                  </a:cubicBezTo>
                  <a:cubicBezTo>
                    <a:pt x="6349787" y="1830645"/>
                    <a:pt x="6343727" y="1810542"/>
                    <a:pt x="6343007" y="1801835"/>
                  </a:cubicBezTo>
                  <a:cubicBezTo>
                    <a:pt x="6350411" y="1817493"/>
                    <a:pt x="6354911" y="1825846"/>
                    <a:pt x="6357941" y="1830333"/>
                  </a:cubicBezTo>
                  <a:cubicBezTo>
                    <a:pt x="6360801" y="1834934"/>
                    <a:pt x="6362303" y="1835586"/>
                    <a:pt x="6363703" y="1835798"/>
                  </a:cubicBezTo>
                  <a:cubicBezTo>
                    <a:pt x="6366479" y="1836209"/>
                    <a:pt x="6368927" y="1834821"/>
                    <a:pt x="6380903" y="1859653"/>
                  </a:cubicBezTo>
                  <a:cubicBezTo>
                    <a:pt x="6381611" y="1851498"/>
                    <a:pt x="6374335" y="1838842"/>
                    <a:pt x="6366719" y="1826157"/>
                  </a:cubicBezTo>
                  <a:cubicBezTo>
                    <a:pt x="6390531" y="1846048"/>
                    <a:pt x="6384019" y="1870525"/>
                    <a:pt x="6377635" y="1870894"/>
                  </a:cubicBezTo>
                  <a:cubicBezTo>
                    <a:pt x="6381725" y="1885631"/>
                    <a:pt x="6385051" y="1880563"/>
                    <a:pt x="6395953" y="1900156"/>
                  </a:cubicBezTo>
                  <a:cubicBezTo>
                    <a:pt x="6368559" y="1841220"/>
                    <a:pt x="6401771" y="1907518"/>
                    <a:pt x="6398403" y="1882134"/>
                  </a:cubicBezTo>
                  <a:cubicBezTo>
                    <a:pt x="6413253" y="1908028"/>
                    <a:pt x="6427821" y="1933454"/>
                    <a:pt x="6442331" y="1958753"/>
                  </a:cubicBezTo>
                  <a:cubicBezTo>
                    <a:pt x="6456291" y="1984349"/>
                    <a:pt x="6469061" y="2010426"/>
                    <a:pt x="6482183" y="2036575"/>
                  </a:cubicBezTo>
                  <a:cubicBezTo>
                    <a:pt x="6495081" y="2062836"/>
                    <a:pt x="6508163" y="2089267"/>
                    <a:pt x="6520351" y="2116789"/>
                  </a:cubicBezTo>
                  <a:cubicBezTo>
                    <a:pt x="6531875" y="2144636"/>
                    <a:pt x="6543187" y="2173262"/>
                    <a:pt x="6554259" y="2203034"/>
                  </a:cubicBezTo>
                  <a:cubicBezTo>
                    <a:pt x="6559483" y="2212732"/>
                    <a:pt x="6565357" y="2224072"/>
                    <a:pt x="6571727" y="2236700"/>
                  </a:cubicBezTo>
                  <a:cubicBezTo>
                    <a:pt x="6574871" y="2243042"/>
                    <a:pt x="6578183" y="2249682"/>
                    <a:pt x="6581611" y="2256591"/>
                  </a:cubicBezTo>
                  <a:cubicBezTo>
                    <a:pt x="6585035" y="2263499"/>
                    <a:pt x="6588023" y="2270946"/>
                    <a:pt x="6591351" y="2278506"/>
                  </a:cubicBezTo>
                  <a:cubicBezTo>
                    <a:pt x="6604431" y="2308845"/>
                    <a:pt x="6618559" y="2343147"/>
                    <a:pt x="6632419" y="2378597"/>
                  </a:cubicBezTo>
                  <a:cubicBezTo>
                    <a:pt x="6646959" y="2413806"/>
                    <a:pt x="6658059" y="2451350"/>
                    <a:pt x="6668987" y="2486743"/>
                  </a:cubicBezTo>
                  <a:cubicBezTo>
                    <a:pt x="6674325" y="2504482"/>
                    <a:pt x="6679307" y="2521796"/>
                    <a:pt x="6683783" y="2538332"/>
                  </a:cubicBezTo>
                  <a:cubicBezTo>
                    <a:pt x="6688227" y="2554867"/>
                    <a:pt x="6692459" y="2570539"/>
                    <a:pt x="6694979" y="2585404"/>
                  </a:cubicBezTo>
                  <a:cubicBezTo>
                    <a:pt x="6698477" y="2595880"/>
                    <a:pt x="6698703" y="2585291"/>
                    <a:pt x="6700105" y="2582346"/>
                  </a:cubicBezTo>
                  <a:cubicBezTo>
                    <a:pt x="6708203" y="2610321"/>
                    <a:pt x="6716387" y="2638338"/>
                    <a:pt x="6711247" y="2654194"/>
                  </a:cubicBezTo>
                  <a:cubicBezTo>
                    <a:pt x="6702441" y="2624619"/>
                    <a:pt x="6694427" y="2594040"/>
                    <a:pt x="6684899" y="2562371"/>
                  </a:cubicBezTo>
                  <a:cubicBezTo>
                    <a:pt x="6674735" y="2530885"/>
                    <a:pt x="6664119" y="2497970"/>
                    <a:pt x="6652807" y="2462945"/>
                  </a:cubicBezTo>
                  <a:cubicBezTo>
                    <a:pt x="6646973" y="2445489"/>
                    <a:pt x="6641381" y="2427354"/>
                    <a:pt x="6634655" y="2408935"/>
                  </a:cubicBezTo>
                  <a:cubicBezTo>
                    <a:pt x="6627579" y="2390659"/>
                    <a:pt x="6620259" y="2371773"/>
                    <a:pt x="6612671" y="2352194"/>
                  </a:cubicBezTo>
                  <a:cubicBezTo>
                    <a:pt x="6604969" y="2332657"/>
                    <a:pt x="6596887" y="2312483"/>
                    <a:pt x="6588349" y="2291601"/>
                  </a:cubicBezTo>
                  <a:cubicBezTo>
                    <a:pt x="6584015" y="2281182"/>
                    <a:pt x="6579827" y="2270479"/>
                    <a:pt x="6575041" y="2259804"/>
                  </a:cubicBezTo>
                  <a:cubicBezTo>
                    <a:pt x="6570059" y="2249215"/>
                    <a:pt x="6564991" y="2238413"/>
                    <a:pt x="6559807" y="2227413"/>
                  </a:cubicBezTo>
                  <a:cubicBezTo>
                    <a:pt x="6562597" y="2239022"/>
                    <a:pt x="6565541" y="2249654"/>
                    <a:pt x="6568613" y="2259521"/>
                  </a:cubicBezTo>
                  <a:cubicBezTo>
                    <a:pt x="6571799" y="2269346"/>
                    <a:pt x="6574275" y="2278775"/>
                    <a:pt x="6577335" y="2287453"/>
                  </a:cubicBezTo>
                  <a:cubicBezTo>
                    <a:pt x="6583211" y="2304923"/>
                    <a:pt x="6589511" y="2320255"/>
                    <a:pt x="6595781" y="2335191"/>
                  </a:cubicBezTo>
                  <a:cubicBezTo>
                    <a:pt x="6602067" y="2350141"/>
                    <a:pt x="6608323" y="2364694"/>
                    <a:pt x="6614129" y="2380579"/>
                  </a:cubicBezTo>
                  <a:cubicBezTo>
                    <a:pt x="6617031" y="2388521"/>
                    <a:pt x="6619819" y="2396789"/>
                    <a:pt x="6622425" y="2405594"/>
                  </a:cubicBezTo>
                  <a:cubicBezTo>
                    <a:pt x="6623713" y="2409997"/>
                    <a:pt x="6625001" y="2414528"/>
                    <a:pt x="6626177" y="2419242"/>
                  </a:cubicBezTo>
                  <a:cubicBezTo>
                    <a:pt x="6627195" y="2424013"/>
                    <a:pt x="6628159" y="2428940"/>
                    <a:pt x="6629063" y="2434050"/>
                  </a:cubicBezTo>
                  <a:cubicBezTo>
                    <a:pt x="6627183" y="2428600"/>
                    <a:pt x="6625399" y="2423107"/>
                    <a:pt x="6623345" y="2417699"/>
                  </a:cubicBezTo>
                  <a:lnTo>
                    <a:pt x="6616931" y="2401588"/>
                  </a:lnTo>
                  <a:cubicBezTo>
                    <a:pt x="6612615" y="2390871"/>
                    <a:pt x="6608311" y="2380196"/>
                    <a:pt x="6604049" y="2369649"/>
                  </a:cubicBezTo>
                  <a:cubicBezTo>
                    <a:pt x="6595541" y="2348570"/>
                    <a:pt x="6587331" y="2327999"/>
                    <a:pt x="6580195" y="2308519"/>
                  </a:cubicBezTo>
                  <a:cubicBezTo>
                    <a:pt x="6566491" y="2269318"/>
                    <a:pt x="6554627" y="2235525"/>
                    <a:pt x="6554455" y="2209915"/>
                  </a:cubicBezTo>
                  <a:cubicBezTo>
                    <a:pt x="6530587" y="2156202"/>
                    <a:pt x="6549459" y="2210169"/>
                    <a:pt x="6539535" y="2192954"/>
                  </a:cubicBezTo>
                  <a:cubicBezTo>
                    <a:pt x="6534227" y="2164272"/>
                    <a:pt x="6528549" y="2149095"/>
                    <a:pt x="6521739" y="2133140"/>
                  </a:cubicBezTo>
                  <a:cubicBezTo>
                    <a:pt x="6515199" y="2117044"/>
                    <a:pt x="6506451" y="2100692"/>
                    <a:pt x="6494939" y="2069178"/>
                  </a:cubicBezTo>
                  <a:cubicBezTo>
                    <a:pt x="6489191" y="2067763"/>
                    <a:pt x="6472259" y="2035569"/>
                    <a:pt x="6474723" y="2056777"/>
                  </a:cubicBezTo>
                  <a:cubicBezTo>
                    <a:pt x="6463583" y="2027245"/>
                    <a:pt x="6476931" y="2041869"/>
                    <a:pt x="6460595" y="2001776"/>
                  </a:cubicBezTo>
                  <a:cubicBezTo>
                    <a:pt x="6453219" y="2006264"/>
                    <a:pt x="6466867" y="2044021"/>
                    <a:pt x="6454579" y="2044672"/>
                  </a:cubicBezTo>
                  <a:cubicBezTo>
                    <a:pt x="6440575" y="2007326"/>
                    <a:pt x="6439543" y="1987180"/>
                    <a:pt x="6456759" y="2012805"/>
                  </a:cubicBezTo>
                  <a:cubicBezTo>
                    <a:pt x="6455131" y="1994061"/>
                    <a:pt x="6437831" y="1965619"/>
                    <a:pt x="6435905" y="1947809"/>
                  </a:cubicBezTo>
                  <a:cubicBezTo>
                    <a:pt x="6416269" y="1919637"/>
                    <a:pt x="6430779" y="1959857"/>
                    <a:pt x="6434815" y="1979734"/>
                  </a:cubicBezTo>
                  <a:cubicBezTo>
                    <a:pt x="6423235" y="1942203"/>
                    <a:pt x="6412079" y="1936441"/>
                    <a:pt x="6419427" y="1970928"/>
                  </a:cubicBezTo>
                  <a:cubicBezTo>
                    <a:pt x="6402479" y="1933737"/>
                    <a:pt x="6390955" y="1931132"/>
                    <a:pt x="6375213" y="1888887"/>
                  </a:cubicBezTo>
                  <a:cubicBezTo>
                    <a:pt x="6370483" y="1882417"/>
                    <a:pt x="6370075" y="1886212"/>
                    <a:pt x="6364001" y="1876542"/>
                  </a:cubicBezTo>
                  <a:cubicBezTo>
                    <a:pt x="6363845" y="1893559"/>
                    <a:pt x="6394439" y="1927182"/>
                    <a:pt x="6391777" y="1942953"/>
                  </a:cubicBezTo>
                  <a:cubicBezTo>
                    <a:pt x="6397397" y="1948418"/>
                    <a:pt x="6396095" y="1937191"/>
                    <a:pt x="6408199" y="1958342"/>
                  </a:cubicBezTo>
                  <a:cubicBezTo>
                    <a:pt x="6404249" y="1956856"/>
                    <a:pt x="6403641" y="1963425"/>
                    <a:pt x="6405509" y="1976081"/>
                  </a:cubicBezTo>
                  <a:cubicBezTo>
                    <a:pt x="6391351" y="1951419"/>
                    <a:pt x="6374123" y="1920019"/>
                    <a:pt x="6384867" y="1926375"/>
                  </a:cubicBezTo>
                  <a:cubicBezTo>
                    <a:pt x="6364907" y="1913365"/>
                    <a:pt x="6358891" y="1883408"/>
                    <a:pt x="6337229" y="1855830"/>
                  </a:cubicBezTo>
                  <a:cubicBezTo>
                    <a:pt x="6335559" y="1844547"/>
                    <a:pt x="6336111" y="1839281"/>
                    <a:pt x="6337513" y="1835812"/>
                  </a:cubicBezTo>
                  <a:cubicBezTo>
                    <a:pt x="6338943" y="1832315"/>
                    <a:pt x="6341207" y="1830617"/>
                    <a:pt x="6342453" y="1826723"/>
                  </a:cubicBezTo>
                  <a:cubicBezTo>
                    <a:pt x="6320383" y="1795903"/>
                    <a:pt x="6344547" y="1863008"/>
                    <a:pt x="6317071" y="1820650"/>
                  </a:cubicBezTo>
                  <a:cubicBezTo>
                    <a:pt x="6326851" y="1815808"/>
                    <a:pt x="6320057" y="1801495"/>
                    <a:pt x="6311449" y="1761402"/>
                  </a:cubicBezTo>
                  <a:cubicBezTo>
                    <a:pt x="6312341" y="1758542"/>
                    <a:pt x="6313461" y="1758938"/>
                    <a:pt x="6314649" y="1761261"/>
                  </a:cubicBezTo>
                  <a:close/>
                  <a:moveTo>
                    <a:pt x="6023847" y="1740912"/>
                  </a:moveTo>
                  <a:cubicBezTo>
                    <a:pt x="6027487" y="1745388"/>
                    <a:pt x="6034533" y="1761914"/>
                    <a:pt x="6035445" y="1768400"/>
                  </a:cubicBezTo>
                  <a:lnTo>
                    <a:pt x="6033401" y="1768877"/>
                  </a:lnTo>
                  <a:lnTo>
                    <a:pt x="6030407" y="1759258"/>
                  </a:lnTo>
                  <a:cubicBezTo>
                    <a:pt x="6028553" y="1754771"/>
                    <a:pt x="6025753" y="1748914"/>
                    <a:pt x="6021695" y="1741271"/>
                  </a:cubicBezTo>
                  <a:cubicBezTo>
                    <a:pt x="6021799" y="1739267"/>
                    <a:pt x="6022633" y="1739420"/>
                    <a:pt x="6023847" y="1740912"/>
                  </a:cubicBezTo>
                  <a:close/>
                  <a:moveTo>
                    <a:pt x="6346601" y="1740535"/>
                  </a:moveTo>
                  <a:cubicBezTo>
                    <a:pt x="6364821" y="1771681"/>
                    <a:pt x="6390447" y="1812043"/>
                    <a:pt x="6416963" y="1860715"/>
                  </a:cubicBezTo>
                  <a:cubicBezTo>
                    <a:pt x="6430623" y="1884796"/>
                    <a:pt x="6445207" y="1910520"/>
                    <a:pt x="6460453" y="1937404"/>
                  </a:cubicBezTo>
                  <a:cubicBezTo>
                    <a:pt x="6468323" y="1950712"/>
                    <a:pt x="6475515" y="1964784"/>
                    <a:pt x="6482907" y="1979054"/>
                  </a:cubicBezTo>
                  <a:cubicBezTo>
                    <a:pt x="6490339" y="1993311"/>
                    <a:pt x="6497899" y="2007793"/>
                    <a:pt x="6505543" y="2022474"/>
                  </a:cubicBezTo>
                  <a:cubicBezTo>
                    <a:pt x="6495549" y="2018595"/>
                    <a:pt x="6528719" y="2082543"/>
                    <a:pt x="6540031" y="2090514"/>
                  </a:cubicBezTo>
                  <a:cubicBezTo>
                    <a:pt x="6548695" y="2125864"/>
                    <a:pt x="6522307" y="2062964"/>
                    <a:pt x="6531027" y="2098272"/>
                  </a:cubicBezTo>
                  <a:cubicBezTo>
                    <a:pt x="6511787" y="2050845"/>
                    <a:pt x="6490311" y="2007128"/>
                    <a:pt x="6473223" y="1982664"/>
                  </a:cubicBezTo>
                  <a:cubicBezTo>
                    <a:pt x="6481079" y="2005231"/>
                    <a:pt x="6495845" y="2032045"/>
                    <a:pt x="6503419" y="2054498"/>
                  </a:cubicBezTo>
                  <a:cubicBezTo>
                    <a:pt x="6500701" y="2059764"/>
                    <a:pt x="6490763" y="2035541"/>
                    <a:pt x="6491515" y="2027189"/>
                  </a:cubicBezTo>
                  <a:cubicBezTo>
                    <a:pt x="6481263" y="2008133"/>
                    <a:pt x="6480301" y="2014447"/>
                    <a:pt x="6469457" y="1993749"/>
                  </a:cubicBezTo>
                  <a:cubicBezTo>
                    <a:pt x="6474539" y="1987266"/>
                    <a:pt x="6449141" y="1932223"/>
                    <a:pt x="6472615" y="1975628"/>
                  </a:cubicBezTo>
                  <a:cubicBezTo>
                    <a:pt x="6464515" y="1953288"/>
                    <a:pt x="6453911" y="1933808"/>
                    <a:pt x="6443635" y="1914951"/>
                  </a:cubicBezTo>
                  <a:cubicBezTo>
                    <a:pt x="6433199" y="1896178"/>
                    <a:pt x="6422371" y="1878440"/>
                    <a:pt x="6411413" y="1860885"/>
                  </a:cubicBezTo>
                  <a:cubicBezTo>
                    <a:pt x="6400327" y="1843401"/>
                    <a:pt x="6389667" y="1825761"/>
                    <a:pt x="6378143" y="1807994"/>
                  </a:cubicBezTo>
                  <a:cubicBezTo>
                    <a:pt x="6366507" y="1790311"/>
                    <a:pt x="6354983" y="1771893"/>
                    <a:pt x="6343783" y="1751818"/>
                  </a:cubicBezTo>
                  <a:cubicBezTo>
                    <a:pt x="6346261" y="1751280"/>
                    <a:pt x="6348683" y="1750572"/>
                    <a:pt x="6346601" y="1740535"/>
                  </a:cubicBezTo>
                  <a:close/>
                  <a:moveTo>
                    <a:pt x="1403736" y="1737278"/>
                  </a:moveTo>
                  <a:cubicBezTo>
                    <a:pt x="1398738" y="1750288"/>
                    <a:pt x="1391915" y="1772827"/>
                    <a:pt x="1372930" y="1790296"/>
                  </a:cubicBezTo>
                  <a:cubicBezTo>
                    <a:pt x="1374218" y="1780301"/>
                    <a:pt x="1378522" y="1767716"/>
                    <a:pt x="1403736" y="1737278"/>
                  </a:cubicBezTo>
                  <a:close/>
                  <a:moveTo>
                    <a:pt x="887256" y="1733724"/>
                  </a:moveTo>
                  <a:cubicBezTo>
                    <a:pt x="865709" y="1760142"/>
                    <a:pt x="876511" y="1750232"/>
                    <a:pt x="851707" y="1783529"/>
                  </a:cubicBezTo>
                  <a:cubicBezTo>
                    <a:pt x="859635" y="1778065"/>
                    <a:pt x="861320" y="1779848"/>
                    <a:pt x="862778" y="1782000"/>
                  </a:cubicBezTo>
                  <a:cubicBezTo>
                    <a:pt x="877488" y="1758684"/>
                    <a:pt x="888120" y="1740095"/>
                    <a:pt x="887256" y="1733724"/>
                  </a:cubicBezTo>
                  <a:close/>
                  <a:moveTo>
                    <a:pt x="1437006" y="1723433"/>
                  </a:moveTo>
                  <a:cubicBezTo>
                    <a:pt x="1438705" y="1731715"/>
                    <a:pt x="1430040" y="1748774"/>
                    <a:pt x="1411806" y="1774017"/>
                  </a:cubicBezTo>
                  <a:cubicBezTo>
                    <a:pt x="1398342" y="1780189"/>
                    <a:pt x="1373143" y="1804709"/>
                    <a:pt x="1356409" y="1828536"/>
                  </a:cubicBezTo>
                  <a:cubicBezTo>
                    <a:pt x="1339137" y="1851923"/>
                    <a:pt x="1327840" y="1872394"/>
                    <a:pt x="1338146" y="1867638"/>
                  </a:cubicBezTo>
                  <a:cubicBezTo>
                    <a:pt x="1328972" y="1879346"/>
                    <a:pt x="1320053" y="1877986"/>
                    <a:pt x="1310823" y="1890799"/>
                  </a:cubicBezTo>
                  <a:cubicBezTo>
                    <a:pt x="1326014" y="1863674"/>
                    <a:pt x="1346202" y="1836591"/>
                    <a:pt x="1367749" y="1808560"/>
                  </a:cubicBezTo>
                  <a:cubicBezTo>
                    <a:pt x="1390216" y="1781265"/>
                    <a:pt x="1414765" y="1753644"/>
                    <a:pt x="1437006" y="1723433"/>
                  </a:cubicBezTo>
                  <a:close/>
                  <a:moveTo>
                    <a:pt x="1714769" y="1711272"/>
                  </a:moveTo>
                  <a:cubicBezTo>
                    <a:pt x="1716949" y="1712489"/>
                    <a:pt x="1706600" y="1725075"/>
                    <a:pt x="1693986" y="1738255"/>
                  </a:cubicBezTo>
                  <a:cubicBezTo>
                    <a:pt x="1687531" y="1744711"/>
                    <a:pt x="1681103" y="1751903"/>
                    <a:pt x="1675228" y="1757750"/>
                  </a:cubicBezTo>
                  <a:cubicBezTo>
                    <a:pt x="1669353" y="1763611"/>
                    <a:pt x="1664143" y="1768240"/>
                    <a:pt x="1660816" y="1770251"/>
                  </a:cubicBezTo>
                  <a:cubicBezTo>
                    <a:pt x="1690702" y="1737802"/>
                    <a:pt x="1689173" y="1732508"/>
                    <a:pt x="1714769" y="1711272"/>
                  </a:cubicBezTo>
                  <a:close/>
                  <a:moveTo>
                    <a:pt x="6270763" y="1697893"/>
                  </a:moveTo>
                  <a:cubicBezTo>
                    <a:pt x="6281649" y="1719185"/>
                    <a:pt x="6288231" y="1728444"/>
                    <a:pt x="6289209" y="1719256"/>
                  </a:cubicBezTo>
                  <a:cubicBezTo>
                    <a:pt x="6294815" y="1728260"/>
                    <a:pt x="6297039" y="1735565"/>
                    <a:pt x="6303649" y="1745050"/>
                  </a:cubicBezTo>
                  <a:lnTo>
                    <a:pt x="6306139" y="1758839"/>
                  </a:lnTo>
                  <a:cubicBezTo>
                    <a:pt x="6295749" y="1737221"/>
                    <a:pt x="6285543" y="1726108"/>
                    <a:pt x="6281153" y="1728033"/>
                  </a:cubicBezTo>
                  <a:cubicBezTo>
                    <a:pt x="6275787" y="1721309"/>
                    <a:pt x="6274399" y="1716396"/>
                    <a:pt x="6273325" y="1711725"/>
                  </a:cubicBezTo>
                  <a:cubicBezTo>
                    <a:pt x="6272475" y="1707138"/>
                    <a:pt x="6271627" y="1702537"/>
                    <a:pt x="6270763" y="1697893"/>
                  </a:cubicBezTo>
                  <a:close/>
                  <a:moveTo>
                    <a:pt x="642638" y="1682504"/>
                  </a:moveTo>
                  <a:cubicBezTo>
                    <a:pt x="645977" y="1682822"/>
                    <a:pt x="636543" y="1698502"/>
                    <a:pt x="645154" y="1692514"/>
                  </a:cubicBezTo>
                  <a:cubicBezTo>
                    <a:pt x="635796" y="1701843"/>
                    <a:pt x="611120" y="1725387"/>
                    <a:pt x="586501" y="1745929"/>
                  </a:cubicBezTo>
                  <a:cubicBezTo>
                    <a:pt x="598379" y="1728756"/>
                    <a:pt x="610228" y="1714160"/>
                    <a:pt x="622205" y="1696973"/>
                  </a:cubicBezTo>
                  <a:cubicBezTo>
                    <a:pt x="628873" y="1693377"/>
                    <a:pt x="608048" y="1731418"/>
                    <a:pt x="633899" y="1688677"/>
                  </a:cubicBezTo>
                  <a:cubicBezTo>
                    <a:pt x="638992" y="1683998"/>
                    <a:pt x="641524" y="1682398"/>
                    <a:pt x="642638" y="1682504"/>
                  </a:cubicBezTo>
                  <a:close/>
                  <a:moveTo>
                    <a:pt x="776675" y="1679319"/>
                  </a:moveTo>
                  <a:cubicBezTo>
                    <a:pt x="746308" y="1695939"/>
                    <a:pt x="717583" y="1754139"/>
                    <a:pt x="688773" y="1773110"/>
                  </a:cubicBezTo>
                  <a:cubicBezTo>
                    <a:pt x="676938" y="1797927"/>
                    <a:pt x="665527" y="1804482"/>
                    <a:pt x="653932" y="1826680"/>
                  </a:cubicBezTo>
                  <a:cubicBezTo>
                    <a:pt x="659015" y="1826298"/>
                    <a:pt x="690344" y="1794303"/>
                    <a:pt x="676768" y="1816487"/>
                  </a:cubicBezTo>
                  <a:cubicBezTo>
                    <a:pt x="664493" y="1830092"/>
                    <a:pt x="661138" y="1830248"/>
                    <a:pt x="658208" y="1831395"/>
                  </a:cubicBezTo>
                  <a:cubicBezTo>
                    <a:pt x="655235" y="1832499"/>
                    <a:pt x="652814" y="1834693"/>
                    <a:pt x="643003" y="1852828"/>
                  </a:cubicBezTo>
                  <a:cubicBezTo>
                    <a:pt x="658335" y="1840115"/>
                    <a:pt x="674856" y="1823098"/>
                    <a:pt x="691165" y="1804652"/>
                  </a:cubicBezTo>
                  <a:cubicBezTo>
                    <a:pt x="707489" y="1786219"/>
                    <a:pt x="723826" y="1766470"/>
                    <a:pt x="740107" y="1749241"/>
                  </a:cubicBezTo>
                  <a:cubicBezTo>
                    <a:pt x="728356" y="1749595"/>
                    <a:pt x="687173" y="1798847"/>
                    <a:pt x="694308" y="1780910"/>
                  </a:cubicBezTo>
                  <a:cubicBezTo>
                    <a:pt x="714511" y="1758131"/>
                    <a:pt x="729361" y="1741865"/>
                    <a:pt x="741820" y="1729562"/>
                  </a:cubicBezTo>
                  <a:cubicBezTo>
                    <a:pt x="748049" y="1723418"/>
                    <a:pt x="753669" y="1718265"/>
                    <a:pt x="759063" y="1713805"/>
                  </a:cubicBezTo>
                  <a:cubicBezTo>
                    <a:pt x="764528" y="1709403"/>
                    <a:pt x="769978" y="1705849"/>
                    <a:pt x="775429" y="1702579"/>
                  </a:cubicBezTo>
                  <a:cubicBezTo>
                    <a:pt x="787547" y="1682051"/>
                    <a:pt x="755467" y="1709799"/>
                    <a:pt x="776675" y="1679319"/>
                  </a:cubicBezTo>
                  <a:close/>
                  <a:moveTo>
                    <a:pt x="682528" y="1674487"/>
                  </a:moveTo>
                  <a:cubicBezTo>
                    <a:pt x="677029" y="1674123"/>
                    <a:pt x="665661" y="1681980"/>
                    <a:pt x="650704" y="1700271"/>
                  </a:cubicBezTo>
                  <a:cubicBezTo>
                    <a:pt x="641347" y="1740747"/>
                    <a:pt x="673002" y="1681159"/>
                    <a:pt x="679132" y="1698034"/>
                  </a:cubicBezTo>
                  <a:cubicBezTo>
                    <a:pt x="687655" y="1683438"/>
                    <a:pt x="688026" y="1674852"/>
                    <a:pt x="682528" y="1674487"/>
                  </a:cubicBezTo>
                  <a:close/>
                  <a:moveTo>
                    <a:pt x="1604768" y="1657743"/>
                  </a:moveTo>
                  <a:cubicBezTo>
                    <a:pt x="1607146" y="1660306"/>
                    <a:pt x="1559012" y="1721266"/>
                    <a:pt x="1544161" y="1722597"/>
                  </a:cubicBezTo>
                  <a:cubicBezTo>
                    <a:pt x="1574726" y="1693773"/>
                    <a:pt x="1571895" y="1685434"/>
                    <a:pt x="1604768" y="1657743"/>
                  </a:cubicBezTo>
                  <a:close/>
                  <a:moveTo>
                    <a:pt x="6161653" y="1627136"/>
                  </a:moveTo>
                  <a:cubicBezTo>
                    <a:pt x="6164655" y="1621870"/>
                    <a:pt x="6181899" y="1644040"/>
                    <a:pt x="6201831" y="1672255"/>
                  </a:cubicBezTo>
                  <a:cubicBezTo>
                    <a:pt x="6211797" y="1686356"/>
                    <a:pt x="6222415" y="1701971"/>
                    <a:pt x="6232283" y="1716411"/>
                  </a:cubicBezTo>
                  <a:cubicBezTo>
                    <a:pt x="6241839" y="1731050"/>
                    <a:pt x="6250235" y="1744796"/>
                    <a:pt x="6256903" y="1754409"/>
                  </a:cubicBezTo>
                  <a:cubicBezTo>
                    <a:pt x="6250531" y="1750473"/>
                    <a:pt x="6244415" y="1743918"/>
                    <a:pt x="6238143" y="1735410"/>
                  </a:cubicBezTo>
                  <a:cubicBezTo>
                    <a:pt x="6234973" y="1731177"/>
                    <a:pt x="6231887" y="1726364"/>
                    <a:pt x="6228459" y="1721324"/>
                  </a:cubicBezTo>
                  <a:cubicBezTo>
                    <a:pt x="6224979" y="1716312"/>
                    <a:pt x="6221383" y="1710918"/>
                    <a:pt x="6217631" y="1705199"/>
                  </a:cubicBezTo>
                  <a:cubicBezTo>
                    <a:pt x="6202623" y="1682349"/>
                    <a:pt x="6184983" y="1654445"/>
                    <a:pt x="6161653" y="1627136"/>
                  </a:cubicBezTo>
                  <a:close/>
                  <a:moveTo>
                    <a:pt x="1529000" y="1614294"/>
                  </a:moveTo>
                  <a:cubicBezTo>
                    <a:pt x="1529977" y="1618215"/>
                    <a:pt x="1507876" y="1643154"/>
                    <a:pt x="1498150" y="1655789"/>
                  </a:cubicBezTo>
                  <a:cubicBezTo>
                    <a:pt x="1472101" y="1671306"/>
                    <a:pt x="1514190" y="1634030"/>
                    <a:pt x="1488169" y="1649546"/>
                  </a:cubicBezTo>
                  <a:cubicBezTo>
                    <a:pt x="1464300" y="1666549"/>
                    <a:pt x="1532141" y="1618131"/>
                    <a:pt x="1519017" y="1618613"/>
                  </a:cubicBezTo>
                  <a:cubicBezTo>
                    <a:pt x="1525784" y="1614015"/>
                    <a:pt x="1528674" y="1612988"/>
                    <a:pt x="1529000" y="1614294"/>
                  </a:cubicBezTo>
                  <a:close/>
                  <a:moveTo>
                    <a:pt x="803686" y="1611718"/>
                  </a:moveTo>
                  <a:cubicBezTo>
                    <a:pt x="777099" y="1640698"/>
                    <a:pt x="779308" y="1657262"/>
                    <a:pt x="747709" y="1686383"/>
                  </a:cubicBezTo>
                  <a:cubicBezTo>
                    <a:pt x="752183" y="1676926"/>
                    <a:pt x="755637" y="1668588"/>
                    <a:pt x="754703" y="1665034"/>
                  </a:cubicBezTo>
                  <a:cubicBezTo>
                    <a:pt x="743150" y="1677719"/>
                    <a:pt x="741183" y="1681527"/>
                    <a:pt x="739158" y="1686270"/>
                  </a:cubicBezTo>
                  <a:cubicBezTo>
                    <a:pt x="738153" y="1688648"/>
                    <a:pt x="737105" y="1691239"/>
                    <a:pt x="734897" y="1695330"/>
                  </a:cubicBezTo>
                  <a:cubicBezTo>
                    <a:pt x="732802" y="1699507"/>
                    <a:pt x="729545" y="1705198"/>
                    <a:pt x="723996" y="1713678"/>
                  </a:cubicBezTo>
                  <a:cubicBezTo>
                    <a:pt x="730013" y="1708355"/>
                    <a:pt x="735803" y="1703924"/>
                    <a:pt x="741664" y="1699493"/>
                  </a:cubicBezTo>
                  <a:cubicBezTo>
                    <a:pt x="747737" y="1695203"/>
                    <a:pt x="753910" y="1690928"/>
                    <a:pt x="760493" y="1685774"/>
                  </a:cubicBezTo>
                  <a:cubicBezTo>
                    <a:pt x="773659" y="1675468"/>
                    <a:pt x="788453" y="1661665"/>
                    <a:pt x="807650" y="1637414"/>
                  </a:cubicBezTo>
                  <a:cubicBezTo>
                    <a:pt x="749493" y="1689498"/>
                    <a:pt x="816159" y="1610657"/>
                    <a:pt x="803686" y="1611718"/>
                  </a:cubicBezTo>
                  <a:close/>
                  <a:moveTo>
                    <a:pt x="942504" y="1603736"/>
                  </a:moveTo>
                  <a:cubicBezTo>
                    <a:pt x="935716" y="1607326"/>
                    <a:pt x="920914" y="1622647"/>
                    <a:pt x="922295" y="1612964"/>
                  </a:cubicBezTo>
                  <a:cubicBezTo>
                    <a:pt x="918161" y="1618344"/>
                    <a:pt x="914636" y="1623101"/>
                    <a:pt x="911875" y="1627164"/>
                  </a:cubicBezTo>
                  <a:cubicBezTo>
                    <a:pt x="909242" y="1631340"/>
                    <a:pt x="907288" y="1634794"/>
                    <a:pt x="906099" y="1637428"/>
                  </a:cubicBezTo>
                  <a:cubicBezTo>
                    <a:pt x="903721" y="1642694"/>
                    <a:pt x="904372" y="1644704"/>
                    <a:pt x="908704" y="1642779"/>
                  </a:cubicBezTo>
                  <a:cubicBezTo>
                    <a:pt x="914749" y="1633775"/>
                    <a:pt x="920695" y="1629316"/>
                    <a:pt x="926896" y="1624771"/>
                  </a:cubicBezTo>
                  <a:cubicBezTo>
                    <a:pt x="933012" y="1620156"/>
                    <a:pt x="939156" y="1615258"/>
                    <a:pt x="945725" y="1605418"/>
                  </a:cubicBezTo>
                  <a:cubicBezTo>
                    <a:pt x="946139" y="1602647"/>
                    <a:pt x="944767" y="1602540"/>
                    <a:pt x="942504" y="1603736"/>
                  </a:cubicBezTo>
                  <a:close/>
                  <a:moveTo>
                    <a:pt x="5928683" y="1597009"/>
                  </a:moveTo>
                  <a:cubicBezTo>
                    <a:pt x="5942671" y="1619321"/>
                    <a:pt x="5930043" y="1627036"/>
                    <a:pt x="5950329" y="1662826"/>
                  </a:cubicBezTo>
                  <a:cubicBezTo>
                    <a:pt x="5940121" y="1659244"/>
                    <a:pt x="5933127" y="1643119"/>
                    <a:pt x="5915687" y="1622152"/>
                  </a:cubicBezTo>
                  <a:cubicBezTo>
                    <a:pt x="5934657" y="1638603"/>
                    <a:pt x="5925371" y="1607103"/>
                    <a:pt x="5928683" y="1597009"/>
                  </a:cubicBezTo>
                  <a:close/>
                  <a:moveTo>
                    <a:pt x="1793394" y="1589169"/>
                  </a:moveTo>
                  <a:cubicBezTo>
                    <a:pt x="1793165" y="1592201"/>
                    <a:pt x="1761307" y="1617134"/>
                    <a:pt x="1759406" y="1623314"/>
                  </a:cubicBezTo>
                  <a:cubicBezTo>
                    <a:pt x="1754338" y="1622818"/>
                    <a:pt x="1762011" y="1614494"/>
                    <a:pt x="1755640" y="1614847"/>
                  </a:cubicBezTo>
                  <a:cubicBezTo>
                    <a:pt x="1762081" y="1606608"/>
                    <a:pt x="1793454" y="1594575"/>
                    <a:pt x="1780797" y="1594943"/>
                  </a:cubicBezTo>
                  <a:cubicBezTo>
                    <a:pt x="1790031" y="1589581"/>
                    <a:pt x="1793470" y="1588158"/>
                    <a:pt x="1793394" y="1589169"/>
                  </a:cubicBezTo>
                  <a:close/>
                  <a:moveTo>
                    <a:pt x="5742851" y="1587908"/>
                  </a:moveTo>
                  <a:cubicBezTo>
                    <a:pt x="5750103" y="1592492"/>
                    <a:pt x="5770111" y="1615137"/>
                    <a:pt x="5793611" y="1643063"/>
                  </a:cubicBezTo>
                  <a:cubicBezTo>
                    <a:pt x="5809679" y="1661339"/>
                    <a:pt x="5825407" y="1683510"/>
                    <a:pt x="5840697" y="1703584"/>
                  </a:cubicBezTo>
                  <a:cubicBezTo>
                    <a:pt x="5855859" y="1723772"/>
                    <a:pt x="5869917" y="1742446"/>
                    <a:pt x="5880351" y="1755697"/>
                  </a:cubicBezTo>
                  <a:cubicBezTo>
                    <a:pt x="5888151" y="1765635"/>
                    <a:pt x="5893771" y="1769896"/>
                    <a:pt x="5898713" y="1774554"/>
                  </a:cubicBezTo>
                  <a:cubicBezTo>
                    <a:pt x="5903499" y="1779325"/>
                    <a:pt x="5907731" y="1784393"/>
                    <a:pt x="5912871" y="1795761"/>
                  </a:cubicBezTo>
                  <a:cubicBezTo>
                    <a:pt x="5912863" y="1793397"/>
                    <a:pt x="5918975" y="1798066"/>
                    <a:pt x="5923153" y="1800658"/>
                  </a:cubicBezTo>
                  <a:lnTo>
                    <a:pt x="5926525" y="1801715"/>
                  </a:lnTo>
                  <a:lnTo>
                    <a:pt x="5933979" y="1814873"/>
                  </a:lnTo>
                  <a:cubicBezTo>
                    <a:pt x="5953801" y="1849420"/>
                    <a:pt x="5991523" y="1912593"/>
                    <a:pt x="6001111" y="1917117"/>
                  </a:cubicBezTo>
                  <a:cubicBezTo>
                    <a:pt x="6014617" y="1949451"/>
                    <a:pt x="6001295" y="1932463"/>
                    <a:pt x="5983783" y="1904644"/>
                  </a:cubicBezTo>
                  <a:cubicBezTo>
                    <a:pt x="5981617" y="1901147"/>
                    <a:pt x="5979367" y="1897495"/>
                    <a:pt x="5977059" y="1893771"/>
                  </a:cubicBezTo>
                  <a:cubicBezTo>
                    <a:pt x="5974637" y="1890119"/>
                    <a:pt x="5972175" y="1886381"/>
                    <a:pt x="5969711" y="1882644"/>
                  </a:cubicBezTo>
                  <a:cubicBezTo>
                    <a:pt x="5964811" y="1875126"/>
                    <a:pt x="5959999" y="1867538"/>
                    <a:pt x="5955651" y="1860431"/>
                  </a:cubicBezTo>
                  <a:cubicBezTo>
                    <a:pt x="5946947" y="1846218"/>
                    <a:pt x="5940067" y="1833957"/>
                    <a:pt x="5938099" y="1828309"/>
                  </a:cubicBezTo>
                  <a:cubicBezTo>
                    <a:pt x="5922467" y="1812495"/>
                    <a:pt x="5906755" y="1793227"/>
                    <a:pt x="5890261" y="1772742"/>
                  </a:cubicBezTo>
                  <a:cubicBezTo>
                    <a:pt x="5873231" y="1752681"/>
                    <a:pt x="5856015" y="1730950"/>
                    <a:pt x="5839039" y="1709021"/>
                  </a:cubicBezTo>
                  <a:cubicBezTo>
                    <a:pt x="5805883" y="1664468"/>
                    <a:pt x="5769939" y="1622124"/>
                    <a:pt x="5740195" y="1589818"/>
                  </a:cubicBezTo>
                  <a:cubicBezTo>
                    <a:pt x="5739433" y="1586859"/>
                    <a:pt x="5740433" y="1586380"/>
                    <a:pt x="5742851" y="1587908"/>
                  </a:cubicBezTo>
                  <a:close/>
                  <a:moveTo>
                    <a:pt x="1507650" y="1583022"/>
                  </a:moveTo>
                  <a:cubicBezTo>
                    <a:pt x="1487363" y="1588033"/>
                    <a:pt x="1468406" y="1621614"/>
                    <a:pt x="1475740" y="1619505"/>
                  </a:cubicBezTo>
                  <a:cubicBezTo>
                    <a:pt x="1457166" y="1623752"/>
                    <a:pt x="1433594" y="1663519"/>
                    <a:pt x="1414723" y="1671985"/>
                  </a:cubicBezTo>
                  <a:cubicBezTo>
                    <a:pt x="1418134" y="1667752"/>
                    <a:pt x="1417101" y="1665246"/>
                    <a:pt x="1409145" y="1674335"/>
                  </a:cubicBezTo>
                  <a:cubicBezTo>
                    <a:pt x="1418701" y="1675312"/>
                    <a:pt x="1378353" y="1725513"/>
                    <a:pt x="1347221" y="1765352"/>
                  </a:cubicBezTo>
                  <a:cubicBezTo>
                    <a:pt x="1339265" y="1775162"/>
                    <a:pt x="1332526" y="1784874"/>
                    <a:pt x="1327189" y="1792916"/>
                  </a:cubicBezTo>
                  <a:cubicBezTo>
                    <a:pt x="1321809" y="1800928"/>
                    <a:pt x="1317845" y="1807299"/>
                    <a:pt x="1316175" y="1811065"/>
                  </a:cubicBezTo>
                  <a:cubicBezTo>
                    <a:pt x="1312820" y="1818597"/>
                    <a:pt x="1318610" y="1815652"/>
                    <a:pt x="1340426" y="1794643"/>
                  </a:cubicBezTo>
                  <a:cubicBezTo>
                    <a:pt x="1334721" y="1799145"/>
                    <a:pt x="1334098" y="1798154"/>
                    <a:pt x="1336448" y="1793850"/>
                  </a:cubicBezTo>
                  <a:cubicBezTo>
                    <a:pt x="1338812" y="1789560"/>
                    <a:pt x="1343994" y="1781788"/>
                    <a:pt x="1350704" y="1773435"/>
                  </a:cubicBezTo>
                  <a:cubicBezTo>
                    <a:pt x="1363842" y="1756489"/>
                    <a:pt x="1380604" y="1735084"/>
                    <a:pt x="1383152" y="1725797"/>
                  </a:cubicBezTo>
                  <a:cubicBezTo>
                    <a:pt x="1398767" y="1716764"/>
                    <a:pt x="1366744" y="1760496"/>
                    <a:pt x="1387513" y="1739033"/>
                  </a:cubicBezTo>
                  <a:cubicBezTo>
                    <a:pt x="1391731" y="1728571"/>
                    <a:pt x="1405549" y="1705028"/>
                    <a:pt x="1423472" y="1680678"/>
                  </a:cubicBezTo>
                  <a:cubicBezTo>
                    <a:pt x="1442032" y="1656922"/>
                    <a:pt x="1465476" y="1633096"/>
                    <a:pt x="1486428" y="1620552"/>
                  </a:cubicBezTo>
                  <a:cubicBezTo>
                    <a:pt x="1478600" y="1619321"/>
                    <a:pt x="1483880" y="1601766"/>
                    <a:pt x="1507650" y="1583022"/>
                  </a:cubicBezTo>
                  <a:close/>
                  <a:moveTo>
                    <a:pt x="812648" y="1566515"/>
                  </a:moveTo>
                  <a:cubicBezTo>
                    <a:pt x="785679" y="1604102"/>
                    <a:pt x="802242" y="1608462"/>
                    <a:pt x="828575" y="1579313"/>
                  </a:cubicBezTo>
                  <a:cubicBezTo>
                    <a:pt x="802738" y="1597236"/>
                    <a:pt x="815578" y="1573381"/>
                    <a:pt x="812648" y="1566515"/>
                  </a:cubicBezTo>
                  <a:close/>
                  <a:moveTo>
                    <a:pt x="1727269" y="1565467"/>
                  </a:moveTo>
                  <a:cubicBezTo>
                    <a:pt x="1729930" y="1568582"/>
                    <a:pt x="1720431" y="1576170"/>
                    <a:pt x="1708327" y="1585528"/>
                  </a:cubicBezTo>
                  <a:cubicBezTo>
                    <a:pt x="1696704" y="1595409"/>
                    <a:pt x="1682603" y="1607231"/>
                    <a:pt x="1675341" y="1617735"/>
                  </a:cubicBezTo>
                  <a:cubicBezTo>
                    <a:pt x="1668460" y="1621883"/>
                    <a:pt x="1675737" y="1611704"/>
                    <a:pt x="1687501" y="1598892"/>
                  </a:cubicBezTo>
                  <a:cubicBezTo>
                    <a:pt x="1693433" y="1592550"/>
                    <a:pt x="1700243" y="1585287"/>
                    <a:pt x="1707378" y="1579327"/>
                  </a:cubicBezTo>
                  <a:cubicBezTo>
                    <a:pt x="1714584" y="1573423"/>
                    <a:pt x="1721634" y="1568341"/>
                    <a:pt x="1727269" y="1565467"/>
                  </a:cubicBezTo>
                  <a:close/>
                  <a:moveTo>
                    <a:pt x="5880393" y="1564844"/>
                  </a:moveTo>
                  <a:cubicBezTo>
                    <a:pt x="5882743" y="1561177"/>
                    <a:pt x="5890839" y="1578633"/>
                    <a:pt x="5893813" y="1590950"/>
                  </a:cubicBezTo>
                  <a:cubicBezTo>
                    <a:pt x="5895131" y="1597264"/>
                    <a:pt x="5895215" y="1602261"/>
                    <a:pt x="5892893" y="1602629"/>
                  </a:cubicBezTo>
                  <a:cubicBezTo>
                    <a:pt x="5890557" y="1602998"/>
                    <a:pt x="5885985" y="1598595"/>
                    <a:pt x="5877037" y="1586844"/>
                  </a:cubicBezTo>
                  <a:cubicBezTo>
                    <a:pt x="5870399" y="1567619"/>
                    <a:pt x="5897991" y="1600987"/>
                    <a:pt x="5880393" y="1564844"/>
                  </a:cubicBezTo>
                  <a:close/>
                  <a:moveTo>
                    <a:pt x="1630647" y="1563485"/>
                  </a:moveTo>
                  <a:cubicBezTo>
                    <a:pt x="1616404" y="1575193"/>
                    <a:pt x="1559082" y="1618684"/>
                    <a:pt x="1597037" y="1602658"/>
                  </a:cubicBezTo>
                  <a:cubicBezTo>
                    <a:pt x="1587269" y="1612695"/>
                    <a:pt x="1578265" y="1618075"/>
                    <a:pt x="1569134" y="1624035"/>
                  </a:cubicBezTo>
                  <a:cubicBezTo>
                    <a:pt x="1560186" y="1630165"/>
                    <a:pt x="1551466" y="1637215"/>
                    <a:pt x="1541839" y="1649957"/>
                  </a:cubicBezTo>
                  <a:cubicBezTo>
                    <a:pt x="1558105" y="1648527"/>
                    <a:pt x="1517743" y="1694325"/>
                    <a:pt x="1496607" y="1715051"/>
                  </a:cubicBezTo>
                  <a:cubicBezTo>
                    <a:pt x="1517885" y="1684967"/>
                    <a:pt x="1508456" y="1692329"/>
                    <a:pt x="1517531" y="1673387"/>
                  </a:cubicBezTo>
                  <a:cubicBezTo>
                    <a:pt x="1509391" y="1682150"/>
                    <a:pt x="1500033" y="1692216"/>
                    <a:pt x="1489981" y="1703032"/>
                  </a:cubicBezTo>
                  <a:cubicBezTo>
                    <a:pt x="1484984" y="1708468"/>
                    <a:pt x="1479831" y="1714089"/>
                    <a:pt x="1474564" y="1719822"/>
                  </a:cubicBezTo>
                  <a:cubicBezTo>
                    <a:pt x="1469623" y="1725839"/>
                    <a:pt x="1464569" y="1731983"/>
                    <a:pt x="1459487" y="1738170"/>
                  </a:cubicBezTo>
                  <a:cubicBezTo>
                    <a:pt x="1439299" y="1763016"/>
                    <a:pt x="1419139" y="1789051"/>
                    <a:pt x="1403920" y="1812099"/>
                  </a:cubicBezTo>
                  <a:cubicBezTo>
                    <a:pt x="1390839" y="1815510"/>
                    <a:pt x="1409243" y="1792024"/>
                    <a:pt x="1434358" y="1761727"/>
                  </a:cubicBezTo>
                  <a:cubicBezTo>
                    <a:pt x="1446915" y="1746579"/>
                    <a:pt x="1460959" y="1729605"/>
                    <a:pt x="1474040" y="1713820"/>
                  </a:cubicBezTo>
                  <a:cubicBezTo>
                    <a:pt x="1487560" y="1698431"/>
                    <a:pt x="1499594" y="1683792"/>
                    <a:pt x="1506942" y="1672240"/>
                  </a:cubicBezTo>
                  <a:cubicBezTo>
                    <a:pt x="1522274" y="1663066"/>
                    <a:pt x="1529480" y="1649518"/>
                    <a:pt x="1530032" y="1659102"/>
                  </a:cubicBezTo>
                  <a:cubicBezTo>
                    <a:pt x="1538328" y="1649589"/>
                    <a:pt x="1546680" y="1640033"/>
                    <a:pt x="1554962" y="1630519"/>
                  </a:cubicBezTo>
                  <a:cubicBezTo>
                    <a:pt x="1565920" y="1615470"/>
                    <a:pt x="1538625" y="1642326"/>
                    <a:pt x="1544359" y="1629358"/>
                  </a:cubicBezTo>
                  <a:cubicBezTo>
                    <a:pt x="1549894" y="1625451"/>
                    <a:pt x="1555982" y="1620524"/>
                    <a:pt x="1562466" y="1615782"/>
                  </a:cubicBezTo>
                  <a:cubicBezTo>
                    <a:pt x="1568950" y="1611039"/>
                    <a:pt x="1575391" y="1606056"/>
                    <a:pt x="1580884" y="1601270"/>
                  </a:cubicBezTo>
                  <a:cubicBezTo>
                    <a:pt x="1591870" y="1591714"/>
                    <a:pt x="1599147" y="1583022"/>
                    <a:pt x="1595608" y="1578959"/>
                  </a:cubicBezTo>
                  <a:cubicBezTo>
                    <a:pt x="1608915" y="1564377"/>
                    <a:pt x="1618783" y="1569742"/>
                    <a:pt x="1630647" y="1563485"/>
                  </a:cubicBezTo>
                  <a:close/>
                  <a:moveTo>
                    <a:pt x="566115" y="1559592"/>
                  </a:moveTo>
                  <a:cubicBezTo>
                    <a:pt x="557988" y="1573565"/>
                    <a:pt x="550853" y="1584296"/>
                    <a:pt x="543619" y="1594447"/>
                  </a:cubicBezTo>
                  <a:cubicBezTo>
                    <a:pt x="536356" y="1604584"/>
                    <a:pt x="529136" y="1614210"/>
                    <a:pt x="521803" y="1626555"/>
                  </a:cubicBezTo>
                  <a:cubicBezTo>
                    <a:pt x="512870" y="1633153"/>
                    <a:pt x="555001" y="1557667"/>
                    <a:pt x="566115" y="1559592"/>
                  </a:cubicBezTo>
                  <a:close/>
                  <a:moveTo>
                    <a:pt x="6331891" y="1557129"/>
                  </a:moveTo>
                  <a:cubicBezTo>
                    <a:pt x="6338871" y="1558743"/>
                    <a:pt x="6363095" y="1588515"/>
                    <a:pt x="6387019" y="1623965"/>
                  </a:cubicBezTo>
                  <a:cubicBezTo>
                    <a:pt x="6410011" y="1660065"/>
                    <a:pt x="6433115" y="1701447"/>
                    <a:pt x="6441243" y="1723886"/>
                  </a:cubicBezTo>
                  <a:cubicBezTo>
                    <a:pt x="6424507" y="1692853"/>
                    <a:pt x="6404943" y="1661467"/>
                    <a:pt x="6385987" y="1632502"/>
                  </a:cubicBezTo>
                  <a:cubicBezTo>
                    <a:pt x="6383607" y="1628891"/>
                    <a:pt x="6381243" y="1625310"/>
                    <a:pt x="6378907" y="1621756"/>
                  </a:cubicBezTo>
                  <a:cubicBezTo>
                    <a:pt x="6376431" y="1618316"/>
                    <a:pt x="6373967" y="1614904"/>
                    <a:pt x="6371547" y="1611535"/>
                  </a:cubicBezTo>
                  <a:cubicBezTo>
                    <a:pt x="6366663" y="1604824"/>
                    <a:pt x="6361891" y="1598284"/>
                    <a:pt x="6357291" y="1591970"/>
                  </a:cubicBezTo>
                  <a:cubicBezTo>
                    <a:pt x="6348075" y="1579341"/>
                    <a:pt x="6339509" y="1567591"/>
                    <a:pt x="6331891" y="1557129"/>
                  </a:cubicBezTo>
                  <a:close/>
                  <a:moveTo>
                    <a:pt x="5981063" y="1555288"/>
                  </a:moveTo>
                  <a:cubicBezTo>
                    <a:pt x="6002131" y="1582201"/>
                    <a:pt x="6000319" y="1601341"/>
                    <a:pt x="6030543" y="1631510"/>
                  </a:cubicBezTo>
                  <a:cubicBezTo>
                    <a:pt x="6008599" y="1593102"/>
                    <a:pt x="6037635" y="1630292"/>
                    <a:pt x="6039335" y="1646318"/>
                  </a:cubicBezTo>
                  <a:cubicBezTo>
                    <a:pt x="6048423" y="1656327"/>
                    <a:pt x="6045763" y="1634922"/>
                    <a:pt x="6053351" y="1663222"/>
                  </a:cubicBezTo>
                  <a:cubicBezTo>
                    <a:pt x="6074375" y="1677308"/>
                    <a:pt x="6101471" y="1732167"/>
                    <a:pt x="6112315" y="1734899"/>
                  </a:cubicBezTo>
                  <a:cubicBezTo>
                    <a:pt x="6132475" y="1763808"/>
                    <a:pt x="6104119" y="1731658"/>
                    <a:pt x="6109667" y="1745772"/>
                  </a:cubicBezTo>
                  <a:cubicBezTo>
                    <a:pt x="6128029" y="1771000"/>
                    <a:pt x="6136411" y="1761472"/>
                    <a:pt x="6129771" y="1771977"/>
                  </a:cubicBezTo>
                  <a:cubicBezTo>
                    <a:pt x="6133281" y="1776918"/>
                    <a:pt x="6136651" y="1781448"/>
                    <a:pt x="6139623" y="1785823"/>
                  </a:cubicBezTo>
                  <a:cubicBezTo>
                    <a:pt x="6142527" y="1790254"/>
                    <a:pt x="6145215" y="1794374"/>
                    <a:pt x="6147735" y="1798224"/>
                  </a:cubicBezTo>
                  <a:cubicBezTo>
                    <a:pt x="6152763" y="1805940"/>
                    <a:pt x="6157095" y="1812580"/>
                    <a:pt x="6160931" y="1818455"/>
                  </a:cubicBezTo>
                  <a:cubicBezTo>
                    <a:pt x="6168603" y="1830191"/>
                    <a:pt x="6174267" y="1838855"/>
                    <a:pt x="6179463" y="1846798"/>
                  </a:cubicBezTo>
                  <a:cubicBezTo>
                    <a:pt x="6189953" y="1862654"/>
                    <a:pt x="6198899" y="1875494"/>
                    <a:pt x="6219173" y="1904205"/>
                  </a:cubicBezTo>
                  <a:cubicBezTo>
                    <a:pt x="6222019" y="1908240"/>
                    <a:pt x="6209263" y="1898174"/>
                    <a:pt x="6207691" y="1892752"/>
                  </a:cubicBezTo>
                  <a:cubicBezTo>
                    <a:pt x="6218083" y="1928867"/>
                    <a:pt x="6230555" y="1896588"/>
                    <a:pt x="6253037" y="1946308"/>
                  </a:cubicBezTo>
                  <a:cubicBezTo>
                    <a:pt x="6247783" y="1933099"/>
                    <a:pt x="6244883" y="1921023"/>
                    <a:pt x="6243919" y="1910009"/>
                  </a:cubicBezTo>
                  <a:cubicBezTo>
                    <a:pt x="6254383" y="1925894"/>
                    <a:pt x="6257341" y="1937970"/>
                    <a:pt x="6268255" y="1954123"/>
                  </a:cubicBezTo>
                  <a:cubicBezTo>
                    <a:pt x="6264307" y="1957506"/>
                    <a:pt x="6257495" y="1953953"/>
                    <a:pt x="6247927" y="1943689"/>
                  </a:cubicBezTo>
                  <a:cubicBezTo>
                    <a:pt x="6252541" y="1956600"/>
                    <a:pt x="6262167" y="1972032"/>
                    <a:pt x="6261899" y="1982366"/>
                  </a:cubicBezTo>
                  <a:cubicBezTo>
                    <a:pt x="6307203" y="2050646"/>
                    <a:pt x="6321925" y="2099814"/>
                    <a:pt x="6362147" y="2159826"/>
                  </a:cubicBezTo>
                  <a:cubicBezTo>
                    <a:pt x="6363747" y="2165092"/>
                    <a:pt x="6366421" y="2172369"/>
                    <a:pt x="6369579" y="2180184"/>
                  </a:cubicBezTo>
                  <a:cubicBezTo>
                    <a:pt x="6372607" y="2188055"/>
                    <a:pt x="6375751" y="2196620"/>
                    <a:pt x="6378979" y="2204110"/>
                  </a:cubicBezTo>
                  <a:cubicBezTo>
                    <a:pt x="6385363" y="2219116"/>
                    <a:pt x="6391379" y="2230173"/>
                    <a:pt x="6392783" y="2225020"/>
                  </a:cubicBezTo>
                  <a:cubicBezTo>
                    <a:pt x="6396051" y="2242659"/>
                    <a:pt x="6407787" y="2265792"/>
                    <a:pt x="6412673" y="2284494"/>
                  </a:cubicBezTo>
                  <a:cubicBezTo>
                    <a:pt x="6415617" y="2279270"/>
                    <a:pt x="6427325" y="2303181"/>
                    <a:pt x="6431997" y="2303776"/>
                  </a:cubicBezTo>
                  <a:cubicBezTo>
                    <a:pt x="6443535" y="2328919"/>
                    <a:pt x="6426561" y="2310302"/>
                    <a:pt x="6427411" y="2320736"/>
                  </a:cubicBezTo>
                  <a:cubicBezTo>
                    <a:pt x="6411371" y="2285824"/>
                    <a:pt x="6396179" y="2252739"/>
                    <a:pt x="6381569" y="2220971"/>
                  </a:cubicBezTo>
                  <a:cubicBezTo>
                    <a:pt x="6377903" y="2213029"/>
                    <a:pt x="6374279" y="2205185"/>
                    <a:pt x="6370697" y="2197399"/>
                  </a:cubicBezTo>
                  <a:cubicBezTo>
                    <a:pt x="6368899" y="2193506"/>
                    <a:pt x="6367115" y="2189641"/>
                    <a:pt x="6365331" y="2185790"/>
                  </a:cubicBezTo>
                  <a:cubicBezTo>
                    <a:pt x="6363407" y="2182010"/>
                    <a:pt x="6361481" y="2178244"/>
                    <a:pt x="6359555" y="2174507"/>
                  </a:cubicBezTo>
                  <a:cubicBezTo>
                    <a:pt x="6351855" y="2159543"/>
                    <a:pt x="6344265" y="2144848"/>
                    <a:pt x="6336791" y="2130323"/>
                  </a:cubicBezTo>
                  <a:cubicBezTo>
                    <a:pt x="6321755" y="2101343"/>
                    <a:pt x="6307343" y="2073000"/>
                    <a:pt x="6292563" y="2045224"/>
                  </a:cubicBezTo>
                  <a:cubicBezTo>
                    <a:pt x="6276863" y="2017943"/>
                    <a:pt x="6261305" y="1990917"/>
                    <a:pt x="6245619" y="1963665"/>
                  </a:cubicBezTo>
                  <a:cubicBezTo>
                    <a:pt x="6237733" y="1950060"/>
                    <a:pt x="6229819" y="1936384"/>
                    <a:pt x="6221835" y="1922595"/>
                  </a:cubicBezTo>
                  <a:cubicBezTo>
                    <a:pt x="6213851" y="1908806"/>
                    <a:pt x="6204775" y="1895512"/>
                    <a:pt x="6196125" y="1881723"/>
                  </a:cubicBezTo>
                  <a:cubicBezTo>
                    <a:pt x="6178499" y="1854343"/>
                    <a:pt x="6160421" y="1826241"/>
                    <a:pt x="6141579" y="1796964"/>
                  </a:cubicBezTo>
                  <a:cubicBezTo>
                    <a:pt x="6136963" y="1789574"/>
                    <a:pt x="6131937" y="1782354"/>
                    <a:pt x="6126727" y="1775162"/>
                  </a:cubicBezTo>
                  <a:cubicBezTo>
                    <a:pt x="6121575" y="1767914"/>
                    <a:pt x="6116379" y="1760595"/>
                    <a:pt x="6111097" y="1753176"/>
                  </a:cubicBezTo>
                  <a:cubicBezTo>
                    <a:pt x="6100535" y="1738382"/>
                    <a:pt x="6089719" y="1723234"/>
                    <a:pt x="6078607" y="1707675"/>
                  </a:cubicBezTo>
                  <a:cubicBezTo>
                    <a:pt x="6067423" y="1692188"/>
                    <a:pt x="6056155" y="1676133"/>
                    <a:pt x="6044135" y="1659952"/>
                  </a:cubicBezTo>
                  <a:cubicBezTo>
                    <a:pt x="6031647" y="1644124"/>
                    <a:pt x="6018807" y="1627843"/>
                    <a:pt x="6005583" y="1611067"/>
                  </a:cubicBezTo>
                  <a:cubicBezTo>
                    <a:pt x="6002499" y="1594277"/>
                    <a:pt x="5984291" y="1572220"/>
                    <a:pt x="5981063" y="1555288"/>
                  </a:cubicBezTo>
                  <a:close/>
                  <a:moveTo>
                    <a:pt x="1047203" y="1545067"/>
                  </a:moveTo>
                  <a:cubicBezTo>
                    <a:pt x="1020899" y="1566231"/>
                    <a:pt x="994539" y="1586802"/>
                    <a:pt x="966918" y="1620836"/>
                  </a:cubicBezTo>
                  <a:cubicBezTo>
                    <a:pt x="992415" y="1609439"/>
                    <a:pt x="1020531" y="1569162"/>
                    <a:pt x="1047203" y="1545067"/>
                  </a:cubicBezTo>
                  <a:close/>
                  <a:moveTo>
                    <a:pt x="5819107" y="1541995"/>
                  </a:moveTo>
                  <a:cubicBezTo>
                    <a:pt x="5825787" y="1555317"/>
                    <a:pt x="5820351" y="1565312"/>
                    <a:pt x="5835655" y="1580941"/>
                  </a:cubicBezTo>
                  <a:cubicBezTo>
                    <a:pt x="5834199" y="1573028"/>
                    <a:pt x="5826185" y="1555105"/>
                    <a:pt x="5835499" y="1563740"/>
                  </a:cubicBezTo>
                  <a:cubicBezTo>
                    <a:pt x="5860219" y="1624390"/>
                    <a:pt x="5813401" y="1574925"/>
                    <a:pt x="5835839" y="1632233"/>
                  </a:cubicBezTo>
                  <a:cubicBezTo>
                    <a:pt x="5860771" y="1645356"/>
                    <a:pt x="5858025" y="1673076"/>
                    <a:pt x="5865245" y="1652846"/>
                  </a:cubicBezTo>
                  <a:cubicBezTo>
                    <a:pt x="5860785" y="1656795"/>
                    <a:pt x="5883309" y="1695388"/>
                    <a:pt x="5882007" y="1681443"/>
                  </a:cubicBezTo>
                  <a:cubicBezTo>
                    <a:pt x="5875139" y="1673317"/>
                    <a:pt x="5870751" y="1660391"/>
                    <a:pt x="5878935" y="1668857"/>
                  </a:cubicBezTo>
                  <a:cubicBezTo>
                    <a:pt x="5883705" y="1687644"/>
                    <a:pt x="5894989" y="1715038"/>
                    <a:pt x="5912161" y="1725797"/>
                  </a:cubicBezTo>
                  <a:cubicBezTo>
                    <a:pt x="5898825" y="1711470"/>
                    <a:pt x="5909119" y="1709219"/>
                    <a:pt x="5914399" y="1714925"/>
                  </a:cubicBezTo>
                  <a:cubicBezTo>
                    <a:pt x="5918773" y="1722159"/>
                    <a:pt x="5920671" y="1728558"/>
                    <a:pt x="5923629" y="1735268"/>
                  </a:cubicBezTo>
                  <a:cubicBezTo>
                    <a:pt x="5926573" y="1742007"/>
                    <a:pt x="5930735" y="1748930"/>
                    <a:pt x="5938791" y="1757934"/>
                  </a:cubicBezTo>
                  <a:cubicBezTo>
                    <a:pt x="5939059" y="1754111"/>
                    <a:pt x="5937843" y="1748760"/>
                    <a:pt x="5935973" y="1743423"/>
                  </a:cubicBezTo>
                  <a:cubicBezTo>
                    <a:pt x="5934019" y="1738142"/>
                    <a:pt x="5931585" y="1732748"/>
                    <a:pt x="5929831" y="1728558"/>
                  </a:cubicBezTo>
                  <a:cubicBezTo>
                    <a:pt x="5926333" y="1720163"/>
                    <a:pt x="5925595" y="1716539"/>
                    <a:pt x="5937091" y="1728176"/>
                  </a:cubicBezTo>
                  <a:cubicBezTo>
                    <a:pt x="5941481" y="1744810"/>
                    <a:pt x="5941423" y="1761063"/>
                    <a:pt x="5958015" y="1782737"/>
                  </a:cubicBezTo>
                  <a:cubicBezTo>
                    <a:pt x="5962547" y="1766046"/>
                    <a:pt x="5935831" y="1735254"/>
                    <a:pt x="5964613" y="1767419"/>
                  </a:cubicBezTo>
                  <a:cubicBezTo>
                    <a:pt x="5956911" y="1751776"/>
                    <a:pt x="5951745" y="1744201"/>
                    <a:pt x="5946295" y="1736033"/>
                  </a:cubicBezTo>
                  <a:cubicBezTo>
                    <a:pt x="5940575" y="1728048"/>
                    <a:pt x="5934715" y="1719370"/>
                    <a:pt x="5925681" y="1701249"/>
                  </a:cubicBezTo>
                  <a:cubicBezTo>
                    <a:pt x="5917131" y="1693944"/>
                    <a:pt x="5930479" y="1724197"/>
                    <a:pt x="5918191" y="1710380"/>
                  </a:cubicBezTo>
                  <a:cubicBezTo>
                    <a:pt x="5893855" y="1677705"/>
                    <a:pt x="5911921" y="1694708"/>
                    <a:pt x="5903595" y="1670825"/>
                  </a:cubicBezTo>
                  <a:cubicBezTo>
                    <a:pt x="5883155" y="1645696"/>
                    <a:pt x="5886211" y="1660589"/>
                    <a:pt x="5865767" y="1635503"/>
                  </a:cubicBezTo>
                  <a:cubicBezTo>
                    <a:pt x="5866745" y="1634314"/>
                    <a:pt x="5867085" y="1630789"/>
                    <a:pt x="5866407" y="1625395"/>
                  </a:cubicBezTo>
                  <a:cubicBezTo>
                    <a:pt x="5865767" y="1619959"/>
                    <a:pt x="5864013" y="1612738"/>
                    <a:pt x="5860503" y="1604400"/>
                  </a:cubicBezTo>
                  <a:cubicBezTo>
                    <a:pt x="5853663" y="1587595"/>
                    <a:pt x="5840823" y="1565411"/>
                    <a:pt x="5819107" y="1541995"/>
                  </a:cubicBezTo>
                  <a:close/>
                  <a:moveTo>
                    <a:pt x="6104643" y="1538781"/>
                  </a:moveTo>
                  <a:cubicBezTo>
                    <a:pt x="6115203" y="1549611"/>
                    <a:pt x="6121375" y="1558884"/>
                    <a:pt x="6127547" y="1568157"/>
                  </a:cubicBezTo>
                  <a:cubicBezTo>
                    <a:pt x="6133579" y="1577543"/>
                    <a:pt x="6140205" y="1586448"/>
                    <a:pt x="6150115" y="1597873"/>
                  </a:cubicBezTo>
                  <a:cubicBezTo>
                    <a:pt x="6142243" y="1595495"/>
                    <a:pt x="6112343" y="1565580"/>
                    <a:pt x="6104643" y="1538781"/>
                  </a:cubicBezTo>
                  <a:close/>
                  <a:moveTo>
                    <a:pt x="1721960" y="1538441"/>
                  </a:moveTo>
                  <a:cubicBezTo>
                    <a:pt x="1722880" y="1539942"/>
                    <a:pt x="1718647" y="1545675"/>
                    <a:pt x="1711300" y="1553674"/>
                  </a:cubicBezTo>
                  <a:cubicBezTo>
                    <a:pt x="1703952" y="1561687"/>
                    <a:pt x="1693348" y="1571809"/>
                    <a:pt x="1682476" y="1583248"/>
                  </a:cubicBezTo>
                  <a:cubicBezTo>
                    <a:pt x="1660348" y="1605687"/>
                    <a:pt x="1633874" y="1629740"/>
                    <a:pt x="1618273" y="1639438"/>
                  </a:cubicBezTo>
                  <a:cubicBezTo>
                    <a:pt x="1634837" y="1625592"/>
                    <a:pt x="1651811" y="1608759"/>
                    <a:pt x="1668956" y="1590978"/>
                  </a:cubicBezTo>
                  <a:cubicBezTo>
                    <a:pt x="1677606" y="1582172"/>
                    <a:pt x="1685987" y="1572786"/>
                    <a:pt x="1694920" y="1564037"/>
                  </a:cubicBezTo>
                  <a:cubicBezTo>
                    <a:pt x="1704009" y="1555430"/>
                    <a:pt x="1713069" y="1546850"/>
                    <a:pt x="1721960" y="1538441"/>
                  </a:cubicBezTo>
                  <a:close/>
                  <a:moveTo>
                    <a:pt x="1618911" y="1537946"/>
                  </a:moveTo>
                  <a:cubicBezTo>
                    <a:pt x="1602460" y="1557228"/>
                    <a:pt x="1586944" y="1574174"/>
                    <a:pt x="1567506" y="1594773"/>
                  </a:cubicBezTo>
                  <a:cubicBezTo>
                    <a:pt x="1562636" y="1599912"/>
                    <a:pt x="1557540" y="1605291"/>
                    <a:pt x="1552132" y="1610997"/>
                  </a:cubicBezTo>
                  <a:cubicBezTo>
                    <a:pt x="1546978" y="1616957"/>
                    <a:pt x="1541528" y="1623243"/>
                    <a:pt x="1535695" y="1629981"/>
                  </a:cubicBezTo>
                  <a:cubicBezTo>
                    <a:pt x="1524072" y="1643445"/>
                    <a:pt x="1510963" y="1658636"/>
                    <a:pt x="1495730" y="1676289"/>
                  </a:cubicBezTo>
                  <a:cubicBezTo>
                    <a:pt x="1472866" y="1695982"/>
                    <a:pt x="1490038" y="1668758"/>
                    <a:pt x="1466198" y="1696832"/>
                  </a:cubicBezTo>
                  <a:cubicBezTo>
                    <a:pt x="1445642" y="1702848"/>
                    <a:pt x="1494271" y="1669636"/>
                    <a:pt x="1467967" y="1681528"/>
                  </a:cubicBezTo>
                  <a:cubicBezTo>
                    <a:pt x="1482478" y="1678399"/>
                    <a:pt x="1502879" y="1660490"/>
                    <a:pt x="1521099" y="1640090"/>
                  </a:cubicBezTo>
                  <a:cubicBezTo>
                    <a:pt x="1530202" y="1629897"/>
                    <a:pt x="1538767" y="1619066"/>
                    <a:pt x="1545775" y="1609171"/>
                  </a:cubicBezTo>
                  <a:cubicBezTo>
                    <a:pt x="1552967" y="1599416"/>
                    <a:pt x="1558899" y="1590922"/>
                    <a:pt x="1561914" y="1584622"/>
                  </a:cubicBezTo>
                  <a:cubicBezTo>
                    <a:pt x="1553689" y="1610799"/>
                    <a:pt x="1587454" y="1553363"/>
                    <a:pt x="1618911" y="1537946"/>
                  </a:cubicBezTo>
                  <a:close/>
                  <a:moveTo>
                    <a:pt x="6024413" y="1534222"/>
                  </a:moveTo>
                  <a:cubicBezTo>
                    <a:pt x="6044913" y="1576594"/>
                    <a:pt x="6054071" y="1610586"/>
                    <a:pt x="6045479" y="1613021"/>
                  </a:cubicBezTo>
                  <a:cubicBezTo>
                    <a:pt x="6035569" y="1590398"/>
                    <a:pt x="6026311" y="1547714"/>
                    <a:pt x="6024413" y="1534222"/>
                  </a:cubicBezTo>
                  <a:close/>
                  <a:moveTo>
                    <a:pt x="1153904" y="1531664"/>
                  </a:moveTo>
                  <a:cubicBezTo>
                    <a:pt x="1150876" y="1532785"/>
                    <a:pt x="1143989" y="1538543"/>
                    <a:pt x="1131141" y="1551550"/>
                  </a:cubicBezTo>
                  <a:cubicBezTo>
                    <a:pt x="1163632" y="1530343"/>
                    <a:pt x="1108985" y="1598835"/>
                    <a:pt x="1133703" y="1576297"/>
                  </a:cubicBezTo>
                  <a:cubicBezTo>
                    <a:pt x="1137345" y="1566678"/>
                    <a:pt x="1162990" y="1528302"/>
                    <a:pt x="1153904" y="1531664"/>
                  </a:cubicBezTo>
                  <a:close/>
                  <a:moveTo>
                    <a:pt x="5923035" y="1525247"/>
                  </a:moveTo>
                  <a:cubicBezTo>
                    <a:pt x="5931359" y="1533996"/>
                    <a:pt x="5941439" y="1543906"/>
                    <a:pt x="5951405" y="1556053"/>
                  </a:cubicBezTo>
                  <a:cubicBezTo>
                    <a:pt x="5961483" y="1568101"/>
                    <a:pt x="5972455" y="1581536"/>
                    <a:pt x="5984107" y="1596061"/>
                  </a:cubicBezTo>
                  <a:cubicBezTo>
                    <a:pt x="5995659" y="1610657"/>
                    <a:pt x="6007991" y="1626258"/>
                    <a:pt x="6020875" y="1642539"/>
                  </a:cubicBezTo>
                  <a:cubicBezTo>
                    <a:pt x="6027243" y="1650736"/>
                    <a:pt x="6033743" y="1659103"/>
                    <a:pt x="6040367" y="1667625"/>
                  </a:cubicBezTo>
                  <a:cubicBezTo>
                    <a:pt x="6046599" y="1676431"/>
                    <a:pt x="6052927" y="1685378"/>
                    <a:pt x="6059325" y="1694425"/>
                  </a:cubicBezTo>
                  <a:cubicBezTo>
                    <a:pt x="6072039" y="1712588"/>
                    <a:pt x="6085047" y="1731163"/>
                    <a:pt x="6098143" y="1749864"/>
                  </a:cubicBezTo>
                  <a:cubicBezTo>
                    <a:pt x="6104655" y="1759236"/>
                    <a:pt x="6111195" y="1768622"/>
                    <a:pt x="6117723" y="1778008"/>
                  </a:cubicBezTo>
                  <a:lnTo>
                    <a:pt x="6127491" y="1792081"/>
                  </a:lnTo>
                  <a:lnTo>
                    <a:pt x="6136637" y="1806507"/>
                  </a:lnTo>
                  <a:cubicBezTo>
                    <a:pt x="6161001" y="1844873"/>
                    <a:pt x="6184871" y="1882446"/>
                    <a:pt x="6206615" y="1916692"/>
                  </a:cubicBezTo>
                  <a:cubicBezTo>
                    <a:pt x="6212095" y="1936186"/>
                    <a:pt x="6196267" y="1908877"/>
                    <a:pt x="6197243" y="1918461"/>
                  </a:cubicBezTo>
                  <a:cubicBezTo>
                    <a:pt x="6163987" y="1840484"/>
                    <a:pt x="6144523" y="1852617"/>
                    <a:pt x="6136991" y="1811575"/>
                  </a:cubicBezTo>
                  <a:cubicBezTo>
                    <a:pt x="6125325" y="1797715"/>
                    <a:pt x="6112583" y="1781151"/>
                    <a:pt x="6100663" y="1764149"/>
                  </a:cubicBezTo>
                  <a:cubicBezTo>
                    <a:pt x="6088757" y="1747132"/>
                    <a:pt x="6077545" y="1729775"/>
                    <a:pt x="6067819" y="1715179"/>
                  </a:cubicBezTo>
                  <a:cubicBezTo>
                    <a:pt x="6048367" y="1685973"/>
                    <a:pt x="6034947" y="1667908"/>
                    <a:pt x="6034211" y="1686086"/>
                  </a:cubicBezTo>
                  <a:cubicBezTo>
                    <a:pt x="6034903" y="1696138"/>
                    <a:pt x="6029807" y="1684628"/>
                    <a:pt x="6026253" y="1674081"/>
                  </a:cubicBezTo>
                  <a:cubicBezTo>
                    <a:pt x="6022543" y="1663661"/>
                    <a:pt x="6020775" y="1653879"/>
                    <a:pt x="6029751" y="1666521"/>
                  </a:cubicBezTo>
                  <a:cubicBezTo>
                    <a:pt x="6001635" y="1619137"/>
                    <a:pt x="5984391" y="1611889"/>
                    <a:pt x="5954081" y="1563981"/>
                  </a:cubicBezTo>
                  <a:cubicBezTo>
                    <a:pt x="5948799" y="1561079"/>
                    <a:pt x="5946549" y="1563287"/>
                    <a:pt x="5945133" y="1566940"/>
                  </a:cubicBezTo>
                  <a:cubicBezTo>
                    <a:pt x="5931855" y="1563471"/>
                    <a:pt x="5952721" y="1555133"/>
                    <a:pt x="5923035" y="1525247"/>
                  </a:cubicBezTo>
                  <a:close/>
                  <a:moveTo>
                    <a:pt x="5639849" y="1522246"/>
                  </a:moveTo>
                  <a:cubicBezTo>
                    <a:pt x="5647805" y="1524086"/>
                    <a:pt x="5661763" y="1538994"/>
                    <a:pt x="5677735" y="1556634"/>
                  </a:cubicBezTo>
                  <a:cubicBezTo>
                    <a:pt x="5694099" y="1573934"/>
                    <a:pt x="5710591" y="1595651"/>
                    <a:pt x="5726293" y="1609058"/>
                  </a:cubicBezTo>
                  <a:cubicBezTo>
                    <a:pt x="5714217" y="1603409"/>
                    <a:pt x="5704319" y="1593570"/>
                    <a:pt x="5691875" y="1578931"/>
                  </a:cubicBezTo>
                  <a:cubicBezTo>
                    <a:pt x="5679051" y="1564647"/>
                    <a:pt x="5663081" y="1546072"/>
                    <a:pt x="5639849" y="1522246"/>
                  </a:cubicBezTo>
                  <a:close/>
                  <a:moveTo>
                    <a:pt x="5629303" y="1520179"/>
                  </a:moveTo>
                  <a:cubicBezTo>
                    <a:pt x="5639567" y="1538102"/>
                    <a:pt x="5650467" y="1549782"/>
                    <a:pt x="5660759" y="1560343"/>
                  </a:cubicBezTo>
                  <a:cubicBezTo>
                    <a:pt x="5670923" y="1571003"/>
                    <a:pt x="5681031" y="1580035"/>
                    <a:pt x="5687955" y="1593881"/>
                  </a:cubicBezTo>
                  <a:cubicBezTo>
                    <a:pt x="5693859" y="1597364"/>
                    <a:pt x="5691055" y="1587383"/>
                    <a:pt x="5705299" y="1603763"/>
                  </a:cubicBezTo>
                  <a:cubicBezTo>
                    <a:pt x="5722115" y="1639524"/>
                    <a:pt x="5739119" y="1639509"/>
                    <a:pt x="5760835" y="1679758"/>
                  </a:cubicBezTo>
                  <a:cubicBezTo>
                    <a:pt x="5763723" y="1679631"/>
                    <a:pt x="5769925" y="1684501"/>
                    <a:pt x="5777783" y="1693533"/>
                  </a:cubicBezTo>
                  <a:cubicBezTo>
                    <a:pt x="5785583" y="1702608"/>
                    <a:pt x="5795507" y="1715462"/>
                    <a:pt x="5806903" y="1730412"/>
                  </a:cubicBezTo>
                  <a:cubicBezTo>
                    <a:pt x="5818299" y="1745362"/>
                    <a:pt x="5831167" y="1762408"/>
                    <a:pt x="5844901" y="1779906"/>
                  </a:cubicBezTo>
                  <a:cubicBezTo>
                    <a:pt x="5851655" y="1788740"/>
                    <a:pt x="5859087" y="1797319"/>
                    <a:pt x="5865797" y="1806450"/>
                  </a:cubicBezTo>
                  <a:cubicBezTo>
                    <a:pt x="5872607" y="1815511"/>
                    <a:pt x="5879559" y="1824487"/>
                    <a:pt x="5886579" y="1833165"/>
                  </a:cubicBezTo>
                  <a:cubicBezTo>
                    <a:pt x="5861763" y="1789561"/>
                    <a:pt x="5883847" y="1819319"/>
                    <a:pt x="5889425" y="1822604"/>
                  </a:cubicBezTo>
                  <a:cubicBezTo>
                    <a:pt x="5902095" y="1853891"/>
                    <a:pt x="5918065" y="1881568"/>
                    <a:pt x="5937587" y="1909599"/>
                  </a:cubicBezTo>
                  <a:cubicBezTo>
                    <a:pt x="5956503" y="1938041"/>
                    <a:pt x="5977767" y="1967658"/>
                    <a:pt x="6003107" y="2001168"/>
                  </a:cubicBezTo>
                  <a:cubicBezTo>
                    <a:pt x="6006391" y="2014334"/>
                    <a:pt x="6015295" y="2028434"/>
                    <a:pt x="6022885" y="2039548"/>
                  </a:cubicBezTo>
                  <a:cubicBezTo>
                    <a:pt x="6030317" y="2050746"/>
                    <a:pt x="6037183" y="2058518"/>
                    <a:pt x="6037721" y="2058051"/>
                  </a:cubicBezTo>
                  <a:cubicBezTo>
                    <a:pt x="6059495" y="2106610"/>
                    <a:pt x="6028603" y="2063756"/>
                    <a:pt x="6012097" y="2034310"/>
                  </a:cubicBezTo>
                  <a:cubicBezTo>
                    <a:pt x="6012479" y="2026679"/>
                    <a:pt x="6005217" y="2015735"/>
                    <a:pt x="6003943" y="2007453"/>
                  </a:cubicBezTo>
                  <a:cubicBezTo>
                    <a:pt x="5992163" y="1991838"/>
                    <a:pt x="5980017" y="1975048"/>
                    <a:pt x="5967515" y="1957266"/>
                  </a:cubicBezTo>
                  <a:cubicBezTo>
                    <a:pt x="5954831" y="1939612"/>
                    <a:pt x="5942685" y="1920387"/>
                    <a:pt x="5928273" y="1901714"/>
                  </a:cubicBezTo>
                  <a:cubicBezTo>
                    <a:pt x="5914257" y="1882757"/>
                    <a:pt x="5899915" y="1863037"/>
                    <a:pt x="5885291" y="1842735"/>
                  </a:cubicBezTo>
                  <a:cubicBezTo>
                    <a:pt x="5877999" y="1832570"/>
                    <a:pt x="5870611" y="1822278"/>
                    <a:pt x="5863151" y="1811873"/>
                  </a:cubicBezTo>
                  <a:lnTo>
                    <a:pt x="5857559" y="1804044"/>
                  </a:lnTo>
                  <a:lnTo>
                    <a:pt x="5851597" y="1796427"/>
                  </a:lnTo>
                  <a:cubicBezTo>
                    <a:pt x="5847619" y="1791331"/>
                    <a:pt x="5843613" y="1786220"/>
                    <a:pt x="5839591" y="1781081"/>
                  </a:cubicBezTo>
                  <a:cubicBezTo>
                    <a:pt x="5823539" y="1760510"/>
                    <a:pt x="5807201" y="1739572"/>
                    <a:pt x="5790707" y="1718464"/>
                  </a:cubicBezTo>
                  <a:cubicBezTo>
                    <a:pt x="5782341" y="1708002"/>
                    <a:pt x="5774441" y="1697087"/>
                    <a:pt x="5765579" y="1686893"/>
                  </a:cubicBezTo>
                  <a:cubicBezTo>
                    <a:pt x="5756773" y="1676672"/>
                    <a:pt x="5747939" y="1666408"/>
                    <a:pt x="5739105" y="1656144"/>
                  </a:cubicBezTo>
                  <a:cubicBezTo>
                    <a:pt x="5721309" y="1635715"/>
                    <a:pt x="5703485" y="1615244"/>
                    <a:pt x="5685747" y="1594886"/>
                  </a:cubicBezTo>
                  <a:cubicBezTo>
                    <a:pt x="5677039" y="1584566"/>
                    <a:pt x="5667287" y="1575236"/>
                    <a:pt x="5658027" y="1565553"/>
                  </a:cubicBezTo>
                  <a:cubicBezTo>
                    <a:pt x="5648627" y="1555997"/>
                    <a:pt x="5639283" y="1546483"/>
                    <a:pt x="5629983" y="1537026"/>
                  </a:cubicBezTo>
                  <a:cubicBezTo>
                    <a:pt x="5633931" y="1537224"/>
                    <a:pt x="5633365" y="1531151"/>
                    <a:pt x="5629303" y="1520179"/>
                  </a:cubicBezTo>
                  <a:close/>
                  <a:moveTo>
                    <a:pt x="1606311" y="1517418"/>
                  </a:moveTo>
                  <a:cubicBezTo>
                    <a:pt x="1591984" y="1517191"/>
                    <a:pt x="1567167" y="1550644"/>
                    <a:pt x="1567167" y="1553929"/>
                  </a:cubicBezTo>
                  <a:cubicBezTo>
                    <a:pt x="1573283" y="1556152"/>
                    <a:pt x="1609355" y="1533189"/>
                    <a:pt x="1597704" y="1534760"/>
                  </a:cubicBezTo>
                  <a:cubicBezTo>
                    <a:pt x="1560173" y="1561050"/>
                    <a:pt x="1609412" y="1520277"/>
                    <a:pt x="1606311" y="1517418"/>
                  </a:cubicBezTo>
                  <a:close/>
                  <a:moveTo>
                    <a:pt x="726090" y="1512789"/>
                  </a:moveTo>
                  <a:cubicBezTo>
                    <a:pt x="710546" y="1537621"/>
                    <a:pt x="695214" y="1561121"/>
                    <a:pt x="681552" y="1564208"/>
                  </a:cubicBezTo>
                  <a:cubicBezTo>
                    <a:pt x="690160" y="1553519"/>
                    <a:pt x="698625" y="1543000"/>
                    <a:pt x="706879" y="1536488"/>
                  </a:cubicBezTo>
                  <a:cubicBezTo>
                    <a:pt x="708493" y="1530117"/>
                    <a:pt x="705831" y="1528489"/>
                    <a:pt x="701797" y="1528305"/>
                  </a:cubicBezTo>
                  <a:cubicBezTo>
                    <a:pt x="720357" y="1501661"/>
                    <a:pt x="703297" y="1535129"/>
                    <a:pt x="726090" y="1512789"/>
                  </a:cubicBezTo>
                  <a:close/>
                  <a:moveTo>
                    <a:pt x="6264107" y="1502440"/>
                  </a:moveTo>
                  <a:cubicBezTo>
                    <a:pt x="6283007" y="1528461"/>
                    <a:pt x="6300987" y="1553774"/>
                    <a:pt x="6318203" y="1578506"/>
                  </a:cubicBezTo>
                  <a:cubicBezTo>
                    <a:pt x="6326755" y="1590908"/>
                    <a:pt x="6335191" y="1603126"/>
                    <a:pt x="6343503" y="1615187"/>
                  </a:cubicBezTo>
                  <a:cubicBezTo>
                    <a:pt x="6351811" y="1627249"/>
                    <a:pt x="6359939" y="1639198"/>
                    <a:pt x="6367271" y="1651486"/>
                  </a:cubicBezTo>
                  <a:cubicBezTo>
                    <a:pt x="6382307" y="1675808"/>
                    <a:pt x="6396789" y="1699677"/>
                    <a:pt x="6410931" y="1723221"/>
                  </a:cubicBezTo>
                  <a:cubicBezTo>
                    <a:pt x="6417967" y="1734999"/>
                    <a:pt x="6424963" y="1746693"/>
                    <a:pt x="6431913" y="1758330"/>
                  </a:cubicBezTo>
                  <a:cubicBezTo>
                    <a:pt x="6435367" y="1764149"/>
                    <a:pt x="6438807" y="1769953"/>
                    <a:pt x="6442247" y="1775744"/>
                  </a:cubicBezTo>
                  <a:cubicBezTo>
                    <a:pt x="6445645" y="1781548"/>
                    <a:pt x="6448703" y="1787551"/>
                    <a:pt x="6451945" y="1793426"/>
                  </a:cubicBezTo>
                  <a:cubicBezTo>
                    <a:pt x="6464659" y="1817040"/>
                    <a:pt x="6477271" y="1840484"/>
                    <a:pt x="6489887" y="1863942"/>
                  </a:cubicBezTo>
                  <a:cubicBezTo>
                    <a:pt x="6496187" y="1875665"/>
                    <a:pt x="6502499" y="1887387"/>
                    <a:pt x="6508829" y="1899137"/>
                  </a:cubicBezTo>
                  <a:cubicBezTo>
                    <a:pt x="6515043" y="1910944"/>
                    <a:pt x="6521795" y="1922482"/>
                    <a:pt x="6527531" y="1934672"/>
                  </a:cubicBezTo>
                  <a:cubicBezTo>
                    <a:pt x="6539521" y="1958753"/>
                    <a:pt x="6551611" y="1983047"/>
                    <a:pt x="6563915" y="2007779"/>
                  </a:cubicBezTo>
                  <a:cubicBezTo>
                    <a:pt x="6570157" y="2020096"/>
                    <a:pt x="6576457" y="2032526"/>
                    <a:pt x="6582815" y="2045083"/>
                  </a:cubicBezTo>
                  <a:cubicBezTo>
                    <a:pt x="6589057" y="2057697"/>
                    <a:pt x="6596079" y="2070099"/>
                    <a:pt x="6601967" y="2083265"/>
                  </a:cubicBezTo>
                  <a:cubicBezTo>
                    <a:pt x="6601275" y="2087158"/>
                    <a:pt x="6597055" y="2079938"/>
                    <a:pt x="6597451" y="2087257"/>
                  </a:cubicBezTo>
                  <a:cubicBezTo>
                    <a:pt x="6610731" y="2114750"/>
                    <a:pt x="6624493" y="2145769"/>
                    <a:pt x="6638535" y="2178528"/>
                  </a:cubicBezTo>
                  <a:cubicBezTo>
                    <a:pt x="6645473" y="2194936"/>
                    <a:pt x="6652567" y="2211755"/>
                    <a:pt x="6659759" y="2228786"/>
                  </a:cubicBezTo>
                  <a:cubicBezTo>
                    <a:pt x="6666215" y="2246114"/>
                    <a:pt x="6672755" y="2263655"/>
                    <a:pt x="6679295" y="2281224"/>
                  </a:cubicBezTo>
                  <a:cubicBezTo>
                    <a:pt x="6692391" y="2316348"/>
                    <a:pt x="6705627" y="2351486"/>
                    <a:pt x="6718949" y="2384954"/>
                  </a:cubicBezTo>
                  <a:cubicBezTo>
                    <a:pt x="6730955" y="2418916"/>
                    <a:pt x="6743143" y="2451181"/>
                    <a:pt x="6755603" y="2480090"/>
                  </a:cubicBezTo>
                  <a:cubicBezTo>
                    <a:pt x="6760203" y="2503463"/>
                    <a:pt x="6764351" y="2526440"/>
                    <a:pt x="6768173" y="2550535"/>
                  </a:cubicBezTo>
                  <a:cubicBezTo>
                    <a:pt x="6771429" y="2574801"/>
                    <a:pt x="6774927" y="2600015"/>
                    <a:pt x="6779669" y="2627465"/>
                  </a:cubicBezTo>
                  <a:cubicBezTo>
                    <a:pt x="6784311" y="2654944"/>
                    <a:pt x="6790611" y="2684562"/>
                    <a:pt x="6798399" y="2717945"/>
                  </a:cubicBezTo>
                  <a:cubicBezTo>
                    <a:pt x="6805279" y="2751567"/>
                    <a:pt x="6814239" y="2788829"/>
                    <a:pt x="6826175" y="2831244"/>
                  </a:cubicBezTo>
                  <a:cubicBezTo>
                    <a:pt x="6825015" y="2838265"/>
                    <a:pt x="6823867" y="2845273"/>
                    <a:pt x="6822707" y="2852253"/>
                  </a:cubicBezTo>
                  <a:cubicBezTo>
                    <a:pt x="6826161" y="2858610"/>
                    <a:pt x="6836793" y="2877848"/>
                    <a:pt x="6829955" y="2893421"/>
                  </a:cubicBezTo>
                  <a:cubicBezTo>
                    <a:pt x="6846971" y="2966997"/>
                    <a:pt x="6860635" y="3049560"/>
                    <a:pt x="6864443" y="3109261"/>
                  </a:cubicBezTo>
                  <a:lnTo>
                    <a:pt x="6865585" y="3120686"/>
                  </a:lnTo>
                  <a:lnTo>
                    <a:pt x="6858707" y="3074703"/>
                  </a:lnTo>
                  <a:cubicBezTo>
                    <a:pt x="6854829" y="3046985"/>
                    <a:pt x="6847015" y="3010642"/>
                    <a:pt x="6839483" y="2969771"/>
                  </a:cubicBezTo>
                  <a:cubicBezTo>
                    <a:pt x="6835631" y="2949342"/>
                    <a:pt x="6831583" y="2927823"/>
                    <a:pt x="6827421" y="2905781"/>
                  </a:cubicBezTo>
                  <a:cubicBezTo>
                    <a:pt x="6825211" y="2894780"/>
                    <a:pt x="6823555" y="2883541"/>
                    <a:pt x="6820839" y="2872440"/>
                  </a:cubicBezTo>
                  <a:cubicBezTo>
                    <a:pt x="6818275" y="2861314"/>
                    <a:pt x="6815685" y="2850115"/>
                    <a:pt x="6813107" y="2838917"/>
                  </a:cubicBezTo>
                  <a:cubicBezTo>
                    <a:pt x="6802675" y="2794195"/>
                    <a:pt x="6792665" y="2749486"/>
                    <a:pt x="6782799" y="2709634"/>
                  </a:cubicBezTo>
                  <a:cubicBezTo>
                    <a:pt x="6771769" y="2670065"/>
                    <a:pt x="6761999" y="2635054"/>
                    <a:pt x="6754751" y="2609033"/>
                  </a:cubicBezTo>
                  <a:cubicBezTo>
                    <a:pt x="6766843" y="2610279"/>
                    <a:pt x="6770353" y="2652822"/>
                    <a:pt x="6791419" y="2713754"/>
                  </a:cubicBezTo>
                  <a:cubicBezTo>
                    <a:pt x="6784015" y="2675431"/>
                    <a:pt x="6770665" y="2631628"/>
                    <a:pt x="6765767" y="2595881"/>
                  </a:cubicBezTo>
                  <a:cubicBezTo>
                    <a:pt x="6759819" y="2585673"/>
                    <a:pt x="6753123" y="2571148"/>
                    <a:pt x="6751921" y="2590911"/>
                  </a:cubicBezTo>
                  <a:cubicBezTo>
                    <a:pt x="6746045" y="2580025"/>
                    <a:pt x="6742151" y="2559200"/>
                    <a:pt x="6738315" y="2545708"/>
                  </a:cubicBezTo>
                  <a:cubicBezTo>
                    <a:pt x="6734621" y="2532173"/>
                    <a:pt x="6732469" y="2525590"/>
                    <a:pt x="6732441" y="2542537"/>
                  </a:cubicBezTo>
                  <a:cubicBezTo>
                    <a:pt x="6720719" y="2505233"/>
                    <a:pt x="6707127" y="2461954"/>
                    <a:pt x="6693707" y="2419199"/>
                  </a:cubicBezTo>
                  <a:cubicBezTo>
                    <a:pt x="6687293" y="2397695"/>
                    <a:pt x="6679323" y="2376898"/>
                    <a:pt x="6672031" y="2356908"/>
                  </a:cubicBezTo>
                  <a:cubicBezTo>
                    <a:pt x="6664627" y="2336947"/>
                    <a:pt x="6657563" y="2317905"/>
                    <a:pt x="6651135" y="2300591"/>
                  </a:cubicBezTo>
                  <a:lnTo>
                    <a:pt x="6635607" y="2259904"/>
                  </a:lnTo>
                  <a:cubicBezTo>
                    <a:pt x="6632943" y="2253151"/>
                    <a:pt x="6630411" y="2246341"/>
                    <a:pt x="6627621" y="2239645"/>
                  </a:cubicBezTo>
                  <a:lnTo>
                    <a:pt x="6618843" y="2219754"/>
                  </a:lnTo>
                  <a:cubicBezTo>
                    <a:pt x="6607093" y="2193266"/>
                    <a:pt x="6595187" y="2166962"/>
                    <a:pt x="6583253" y="2140984"/>
                  </a:cubicBezTo>
                  <a:cubicBezTo>
                    <a:pt x="6560291" y="2088588"/>
                    <a:pt x="6533179" y="2039562"/>
                    <a:pt x="6508871" y="1992121"/>
                  </a:cubicBezTo>
                  <a:cubicBezTo>
                    <a:pt x="6485059" y="1944398"/>
                    <a:pt x="6459067" y="1900963"/>
                    <a:pt x="6436923" y="1860078"/>
                  </a:cubicBezTo>
                  <a:cubicBezTo>
                    <a:pt x="6425767" y="1839691"/>
                    <a:pt x="6415279" y="1820098"/>
                    <a:pt x="6405637" y="1801411"/>
                  </a:cubicBezTo>
                  <a:cubicBezTo>
                    <a:pt x="6395303" y="1783148"/>
                    <a:pt x="6385845" y="1765777"/>
                    <a:pt x="6377451" y="1749369"/>
                  </a:cubicBezTo>
                  <a:cubicBezTo>
                    <a:pt x="6369835" y="1739133"/>
                    <a:pt x="6374179" y="1753970"/>
                    <a:pt x="6374633" y="1760652"/>
                  </a:cubicBezTo>
                  <a:cubicBezTo>
                    <a:pt x="6360647" y="1738949"/>
                    <a:pt x="6357915" y="1722796"/>
                    <a:pt x="6349433" y="1703797"/>
                  </a:cubicBezTo>
                  <a:cubicBezTo>
                    <a:pt x="6342059" y="1694198"/>
                    <a:pt x="6347083" y="1705510"/>
                    <a:pt x="6350793" y="1710861"/>
                  </a:cubicBezTo>
                  <a:cubicBezTo>
                    <a:pt x="6340471" y="1699323"/>
                    <a:pt x="6317141" y="1667909"/>
                    <a:pt x="6290597" y="1633011"/>
                  </a:cubicBezTo>
                  <a:cubicBezTo>
                    <a:pt x="6264547" y="1597746"/>
                    <a:pt x="6238173" y="1556931"/>
                    <a:pt x="6224991" y="1523591"/>
                  </a:cubicBezTo>
                  <a:cubicBezTo>
                    <a:pt x="6234847" y="1535766"/>
                    <a:pt x="6244219" y="1548309"/>
                    <a:pt x="6253815" y="1560640"/>
                  </a:cubicBezTo>
                  <a:cubicBezTo>
                    <a:pt x="6251395" y="1561291"/>
                    <a:pt x="6249087" y="1562254"/>
                    <a:pt x="6251693" y="1572178"/>
                  </a:cubicBezTo>
                  <a:cubicBezTo>
                    <a:pt x="6277813" y="1607033"/>
                    <a:pt x="6289407" y="1614140"/>
                    <a:pt x="6306963" y="1639651"/>
                  </a:cubicBezTo>
                  <a:cubicBezTo>
                    <a:pt x="6288841" y="1601030"/>
                    <a:pt x="6306141" y="1616900"/>
                    <a:pt x="6323539" y="1646999"/>
                  </a:cubicBezTo>
                  <a:cubicBezTo>
                    <a:pt x="6322675" y="1652874"/>
                    <a:pt x="6317111" y="1638065"/>
                    <a:pt x="6309255" y="1628226"/>
                  </a:cubicBezTo>
                  <a:cubicBezTo>
                    <a:pt x="6311931" y="1635630"/>
                    <a:pt x="6318003" y="1644507"/>
                    <a:pt x="6319591" y="1651430"/>
                  </a:cubicBezTo>
                  <a:cubicBezTo>
                    <a:pt x="6342611" y="1686256"/>
                    <a:pt x="6324049" y="1639113"/>
                    <a:pt x="6345441" y="1682759"/>
                  </a:cubicBezTo>
                  <a:cubicBezTo>
                    <a:pt x="6346403" y="1696025"/>
                    <a:pt x="6317509" y="1647480"/>
                    <a:pt x="6315639" y="1655847"/>
                  </a:cubicBezTo>
                  <a:cubicBezTo>
                    <a:pt x="6326159" y="1678597"/>
                    <a:pt x="6351571" y="1698814"/>
                    <a:pt x="6366847" y="1718634"/>
                  </a:cubicBezTo>
                  <a:cubicBezTo>
                    <a:pt x="6382717" y="1744414"/>
                    <a:pt x="6360803" y="1717855"/>
                    <a:pt x="6377451" y="1749340"/>
                  </a:cubicBezTo>
                  <a:cubicBezTo>
                    <a:pt x="6400131" y="1777825"/>
                    <a:pt x="6375087" y="1733244"/>
                    <a:pt x="6376275" y="1716949"/>
                  </a:cubicBezTo>
                  <a:cubicBezTo>
                    <a:pt x="6403867" y="1767079"/>
                    <a:pt x="6390759" y="1757637"/>
                    <a:pt x="6406459" y="1801764"/>
                  </a:cubicBezTo>
                  <a:cubicBezTo>
                    <a:pt x="6438283" y="1845977"/>
                    <a:pt x="6450997" y="1880988"/>
                    <a:pt x="6486235" y="1924153"/>
                  </a:cubicBezTo>
                  <a:cubicBezTo>
                    <a:pt x="6488131" y="1930708"/>
                    <a:pt x="6491075" y="1937560"/>
                    <a:pt x="6494063" y="1945105"/>
                  </a:cubicBezTo>
                  <a:cubicBezTo>
                    <a:pt x="6497091" y="1952623"/>
                    <a:pt x="6500675" y="1960537"/>
                    <a:pt x="6504651" y="1968748"/>
                  </a:cubicBezTo>
                  <a:cubicBezTo>
                    <a:pt x="6512609" y="1985184"/>
                    <a:pt x="6522135" y="2002867"/>
                    <a:pt x="6531875" y="2021087"/>
                  </a:cubicBezTo>
                  <a:cubicBezTo>
                    <a:pt x="6541615" y="2039293"/>
                    <a:pt x="6551555" y="2058023"/>
                    <a:pt x="6560347" y="2076512"/>
                  </a:cubicBezTo>
                  <a:cubicBezTo>
                    <a:pt x="6564877" y="2085686"/>
                    <a:pt x="6568643" y="2095030"/>
                    <a:pt x="6571899" y="2104232"/>
                  </a:cubicBezTo>
                  <a:cubicBezTo>
                    <a:pt x="6575197" y="2113405"/>
                    <a:pt x="6578057" y="2122409"/>
                    <a:pt x="6580295" y="2131130"/>
                  </a:cubicBezTo>
                  <a:cubicBezTo>
                    <a:pt x="6597579" y="2173956"/>
                    <a:pt x="6583337" y="2116067"/>
                    <a:pt x="6600609" y="2158906"/>
                  </a:cubicBezTo>
                  <a:cubicBezTo>
                    <a:pt x="6605011" y="2176829"/>
                    <a:pt x="6611455" y="2194611"/>
                    <a:pt x="6618801" y="2212166"/>
                  </a:cubicBezTo>
                  <a:cubicBezTo>
                    <a:pt x="6622483" y="2220943"/>
                    <a:pt x="6626375" y="2229650"/>
                    <a:pt x="6630367" y="2238286"/>
                  </a:cubicBezTo>
                  <a:cubicBezTo>
                    <a:pt x="6634105" y="2247035"/>
                    <a:pt x="6637843" y="2255755"/>
                    <a:pt x="6641523" y="2264377"/>
                  </a:cubicBezTo>
                  <a:cubicBezTo>
                    <a:pt x="6656275" y="2298836"/>
                    <a:pt x="6670277" y="2331836"/>
                    <a:pt x="6674453" y="2361495"/>
                  </a:cubicBezTo>
                  <a:cubicBezTo>
                    <a:pt x="6690819" y="2395076"/>
                    <a:pt x="6703121" y="2432196"/>
                    <a:pt x="6714957" y="2467008"/>
                  </a:cubicBezTo>
                  <a:cubicBezTo>
                    <a:pt x="6726495" y="2501920"/>
                    <a:pt x="6737211" y="2534694"/>
                    <a:pt x="6745351" y="2561493"/>
                  </a:cubicBezTo>
                  <a:cubicBezTo>
                    <a:pt x="6752657" y="2580067"/>
                    <a:pt x="6751057" y="2542650"/>
                    <a:pt x="6762143" y="2584782"/>
                  </a:cubicBezTo>
                  <a:cubicBezTo>
                    <a:pt x="6763473" y="2574263"/>
                    <a:pt x="6763219" y="2562272"/>
                    <a:pt x="6762467" y="2549842"/>
                  </a:cubicBezTo>
                  <a:cubicBezTo>
                    <a:pt x="6761435" y="2537497"/>
                    <a:pt x="6759567" y="2524812"/>
                    <a:pt x="6758491" y="2512637"/>
                  </a:cubicBezTo>
                  <a:cubicBezTo>
                    <a:pt x="6750463" y="2487862"/>
                    <a:pt x="6742323" y="2463469"/>
                    <a:pt x="6734167" y="2439501"/>
                  </a:cubicBezTo>
                  <a:cubicBezTo>
                    <a:pt x="6730047" y="2427524"/>
                    <a:pt x="6725971" y="2415660"/>
                    <a:pt x="6721935" y="2403882"/>
                  </a:cubicBezTo>
                  <a:cubicBezTo>
                    <a:pt x="6719897" y="2398006"/>
                    <a:pt x="6717859" y="2392159"/>
                    <a:pt x="6715835" y="2386341"/>
                  </a:cubicBezTo>
                  <a:cubicBezTo>
                    <a:pt x="6713569" y="2380607"/>
                    <a:pt x="6711319" y="2374902"/>
                    <a:pt x="6709081" y="2369225"/>
                  </a:cubicBezTo>
                  <a:cubicBezTo>
                    <a:pt x="6690931" y="2323894"/>
                    <a:pt x="6673503" y="2280389"/>
                    <a:pt x="6657055" y="2239319"/>
                  </a:cubicBezTo>
                  <a:cubicBezTo>
                    <a:pt x="6639683" y="2198646"/>
                    <a:pt x="6622439" y="2160789"/>
                    <a:pt x="6607843" y="2125312"/>
                  </a:cubicBezTo>
                  <a:cubicBezTo>
                    <a:pt x="6600425" y="2107629"/>
                    <a:pt x="6593729" y="2090499"/>
                    <a:pt x="6587231" y="2074261"/>
                  </a:cubicBezTo>
                  <a:cubicBezTo>
                    <a:pt x="6580363" y="2058207"/>
                    <a:pt x="6574135" y="2042846"/>
                    <a:pt x="6568643" y="2028180"/>
                  </a:cubicBezTo>
                  <a:cubicBezTo>
                    <a:pt x="6557955" y="2009733"/>
                    <a:pt x="6549757" y="1998166"/>
                    <a:pt x="6546925" y="2001153"/>
                  </a:cubicBezTo>
                  <a:cubicBezTo>
                    <a:pt x="6538729" y="1975303"/>
                    <a:pt x="6528535" y="1947767"/>
                    <a:pt x="6516559" y="1922058"/>
                  </a:cubicBezTo>
                  <a:cubicBezTo>
                    <a:pt x="6504001" y="1896688"/>
                    <a:pt x="6490255" y="1872833"/>
                    <a:pt x="6476635" y="1853495"/>
                  </a:cubicBezTo>
                  <a:cubicBezTo>
                    <a:pt x="6480103" y="1846586"/>
                    <a:pt x="6461771" y="1816573"/>
                    <a:pt x="6439855" y="1780515"/>
                  </a:cubicBezTo>
                  <a:cubicBezTo>
                    <a:pt x="6416567" y="1745277"/>
                    <a:pt x="6389471" y="1704208"/>
                    <a:pt x="6377607" y="1672892"/>
                  </a:cubicBezTo>
                  <a:cubicBezTo>
                    <a:pt x="6360859" y="1646800"/>
                    <a:pt x="6387615" y="1710522"/>
                    <a:pt x="6361423" y="1664921"/>
                  </a:cubicBezTo>
                  <a:cubicBezTo>
                    <a:pt x="6351529" y="1644082"/>
                    <a:pt x="6356667" y="1650113"/>
                    <a:pt x="6357263" y="1643714"/>
                  </a:cubicBezTo>
                  <a:cubicBezTo>
                    <a:pt x="6327943" y="1610544"/>
                    <a:pt x="6304087" y="1554071"/>
                    <a:pt x="6278351" y="1539971"/>
                  </a:cubicBezTo>
                  <a:cubicBezTo>
                    <a:pt x="6276171" y="1528560"/>
                    <a:pt x="6265851" y="1513638"/>
                    <a:pt x="6264107" y="1502440"/>
                  </a:cubicBezTo>
                  <a:close/>
                  <a:moveTo>
                    <a:pt x="6282695" y="1497909"/>
                  </a:moveTo>
                  <a:cubicBezTo>
                    <a:pt x="6309879" y="1530414"/>
                    <a:pt x="6333831" y="1564872"/>
                    <a:pt x="6360363" y="1603889"/>
                  </a:cubicBezTo>
                  <a:cubicBezTo>
                    <a:pt x="6373967" y="1623171"/>
                    <a:pt x="6386795" y="1644577"/>
                    <a:pt x="6401275" y="1667327"/>
                  </a:cubicBezTo>
                  <a:cubicBezTo>
                    <a:pt x="6415731" y="1690092"/>
                    <a:pt x="6431501" y="1714428"/>
                    <a:pt x="6449297" y="1740775"/>
                  </a:cubicBezTo>
                  <a:cubicBezTo>
                    <a:pt x="6448135" y="1732139"/>
                    <a:pt x="6460155" y="1745291"/>
                    <a:pt x="6476819" y="1770575"/>
                  </a:cubicBezTo>
                  <a:cubicBezTo>
                    <a:pt x="6493171" y="1796044"/>
                    <a:pt x="6514887" y="1833178"/>
                    <a:pt x="6535571" y="1870709"/>
                  </a:cubicBezTo>
                  <a:cubicBezTo>
                    <a:pt x="6556905" y="1907886"/>
                    <a:pt x="6574275" y="1947101"/>
                    <a:pt x="6586155" y="1974467"/>
                  </a:cubicBezTo>
                  <a:cubicBezTo>
                    <a:pt x="6597835" y="2001946"/>
                    <a:pt x="6602973" y="2018156"/>
                    <a:pt x="6596135" y="2011629"/>
                  </a:cubicBezTo>
                  <a:cubicBezTo>
                    <a:pt x="6626871" y="2053010"/>
                    <a:pt x="6646847" y="2113914"/>
                    <a:pt x="6678403" y="2178329"/>
                  </a:cubicBezTo>
                  <a:cubicBezTo>
                    <a:pt x="6680511" y="2208017"/>
                    <a:pt x="6674239" y="2172298"/>
                    <a:pt x="6662887" y="2153484"/>
                  </a:cubicBezTo>
                  <a:cubicBezTo>
                    <a:pt x="6669371" y="2171038"/>
                    <a:pt x="6678259" y="2192019"/>
                    <a:pt x="6688341" y="2215067"/>
                  </a:cubicBezTo>
                  <a:cubicBezTo>
                    <a:pt x="6697599" y="2238469"/>
                    <a:pt x="6707721" y="2264093"/>
                    <a:pt x="6718071" y="2290270"/>
                  </a:cubicBezTo>
                  <a:cubicBezTo>
                    <a:pt x="6728307" y="2316489"/>
                    <a:pt x="6738485" y="2343387"/>
                    <a:pt x="6747489" y="2369479"/>
                  </a:cubicBezTo>
                  <a:cubicBezTo>
                    <a:pt x="6755813" y="2395811"/>
                    <a:pt x="6762411" y="2421521"/>
                    <a:pt x="6767139" y="2444710"/>
                  </a:cubicBezTo>
                  <a:cubicBezTo>
                    <a:pt x="6760783" y="2424932"/>
                    <a:pt x="6754411" y="2405056"/>
                    <a:pt x="6748013" y="2385137"/>
                  </a:cubicBezTo>
                  <a:cubicBezTo>
                    <a:pt x="6741515" y="2365232"/>
                    <a:pt x="6733615" y="2345766"/>
                    <a:pt x="6726339" y="2326017"/>
                  </a:cubicBezTo>
                  <a:cubicBezTo>
                    <a:pt x="6718835" y="2306338"/>
                    <a:pt x="6711303" y="2286617"/>
                    <a:pt x="6703757" y="2266854"/>
                  </a:cubicBezTo>
                  <a:lnTo>
                    <a:pt x="6692305" y="2237237"/>
                  </a:lnTo>
                  <a:cubicBezTo>
                    <a:pt x="6688439" y="2227384"/>
                    <a:pt x="6684773" y="2217417"/>
                    <a:pt x="6680371" y="2207776"/>
                  </a:cubicBezTo>
                  <a:cubicBezTo>
                    <a:pt x="6663225" y="2168986"/>
                    <a:pt x="6646067" y="2130124"/>
                    <a:pt x="6628923" y="2091334"/>
                  </a:cubicBezTo>
                  <a:lnTo>
                    <a:pt x="6615883" y="2062326"/>
                  </a:lnTo>
                  <a:lnTo>
                    <a:pt x="6601799" y="2033870"/>
                  </a:lnTo>
                  <a:cubicBezTo>
                    <a:pt x="6592383" y="2014914"/>
                    <a:pt x="6582983" y="1996000"/>
                    <a:pt x="6573611" y="1977128"/>
                  </a:cubicBezTo>
                  <a:cubicBezTo>
                    <a:pt x="6573923" y="1969101"/>
                    <a:pt x="6590741" y="2005825"/>
                    <a:pt x="6589707" y="1994088"/>
                  </a:cubicBezTo>
                  <a:cubicBezTo>
                    <a:pt x="6580137" y="1967699"/>
                    <a:pt x="6568867" y="1947342"/>
                    <a:pt x="6557231" y="1925837"/>
                  </a:cubicBezTo>
                  <a:cubicBezTo>
                    <a:pt x="6554343" y="1920457"/>
                    <a:pt x="6551411" y="1914992"/>
                    <a:pt x="6548411" y="1909400"/>
                  </a:cubicBezTo>
                  <a:cubicBezTo>
                    <a:pt x="6545255" y="1903879"/>
                    <a:pt x="6542097" y="1898188"/>
                    <a:pt x="6538927" y="1892185"/>
                  </a:cubicBezTo>
                  <a:cubicBezTo>
                    <a:pt x="6532599" y="1880194"/>
                    <a:pt x="6526299" y="1867000"/>
                    <a:pt x="6520083" y="1851696"/>
                  </a:cubicBezTo>
                  <a:cubicBezTo>
                    <a:pt x="6507907" y="1841927"/>
                    <a:pt x="6498563" y="1838671"/>
                    <a:pt x="6466287" y="1782057"/>
                  </a:cubicBezTo>
                  <a:cubicBezTo>
                    <a:pt x="6468155" y="1765153"/>
                    <a:pt x="6484351" y="1807469"/>
                    <a:pt x="6503251" y="1835628"/>
                  </a:cubicBezTo>
                  <a:cubicBezTo>
                    <a:pt x="6502371" y="1817464"/>
                    <a:pt x="6480387" y="1787564"/>
                    <a:pt x="6468311" y="1763370"/>
                  </a:cubicBezTo>
                  <a:cubicBezTo>
                    <a:pt x="6449693" y="1753134"/>
                    <a:pt x="6421167" y="1710294"/>
                    <a:pt x="6388847" y="1657828"/>
                  </a:cubicBezTo>
                  <a:cubicBezTo>
                    <a:pt x="6380607" y="1644818"/>
                    <a:pt x="6372819" y="1630731"/>
                    <a:pt x="6363619" y="1617296"/>
                  </a:cubicBezTo>
                  <a:cubicBezTo>
                    <a:pt x="6354657" y="1603677"/>
                    <a:pt x="6345539" y="1589846"/>
                    <a:pt x="6336465" y="1576085"/>
                  </a:cubicBezTo>
                  <a:cubicBezTo>
                    <a:pt x="6318273" y="1548577"/>
                    <a:pt x="6299983" y="1521580"/>
                    <a:pt x="6282695" y="1497909"/>
                  </a:cubicBezTo>
                  <a:close/>
                  <a:moveTo>
                    <a:pt x="5866189" y="1496350"/>
                  </a:moveTo>
                  <a:cubicBezTo>
                    <a:pt x="5865521" y="1493665"/>
                    <a:pt x="5877533" y="1505671"/>
                    <a:pt x="5879359" y="1512605"/>
                  </a:cubicBezTo>
                  <a:cubicBezTo>
                    <a:pt x="5886551" y="1520151"/>
                    <a:pt x="5882715" y="1510991"/>
                    <a:pt x="5882771" y="1507721"/>
                  </a:cubicBezTo>
                  <a:cubicBezTo>
                    <a:pt x="5909585" y="1548776"/>
                    <a:pt x="5888039" y="1544841"/>
                    <a:pt x="5878143" y="1541117"/>
                  </a:cubicBezTo>
                  <a:cubicBezTo>
                    <a:pt x="5867043" y="1526436"/>
                    <a:pt x="5860431" y="1513115"/>
                    <a:pt x="5855659" y="1500076"/>
                  </a:cubicBezTo>
                  <a:cubicBezTo>
                    <a:pt x="5862951" y="1507975"/>
                    <a:pt x="5863829" y="1514006"/>
                    <a:pt x="5866999" y="1520689"/>
                  </a:cubicBezTo>
                  <a:cubicBezTo>
                    <a:pt x="5872607" y="1511784"/>
                    <a:pt x="5871331" y="1514290"/>
                    <a:pt x="5871927" y="1504663"/>
                  </a:cubicBezTo>
                  <a:cubicBezTo>
                    <a:pt x="5868041" y="1499772"/>
                    <a:pt x="5866411" y="1497245"/>
                    <a:pt x="5866189" y="1496350"/>
                  </a:cubicBezTo>
                  <a:close/>
                  <a:moveTo>
                    <a:pt x="5819857" y="1495998"/>
                  </a:moveTo>
                  <a:cubicBezTo>
                    <a:pt x="5837653" y="1521991"/>
                    <a:pt x="5828989" y="1505299"/>
                    <a:pt x="5849191" y="1527257"/>
                  </a:cubicBezTo>
                  <a:cubicBezTo>
                    <a:pt x="5832515" y="1513029"/>
                    <a:pt x="5842509" y="1539517"/>
                    <a:pt x="5812991" y="1505696"/>
                  </a:cubicBezTo>
                  <a:cubicBezTo>
                    <a:pt x="5809239" y="1493266"/>
                    <a:pt x="5830531" y="1518947"/>
                    <a:pt x="5819857" y="1495998"/>
                  </a:cubicBezTo>
                  <a:close/>
                  <a:moveTo>
                    <a:pt x="645390" y="1491194"/>
                  </a:moveTo>
                  <a:cubicBezTo>
                    <a:pt x="644907" y="1492644"/>
                    <a:pt x="643137" y="1495503"/>
                    <a:pt x="641219" y="1498547"/>
                  </a:cubicBezTo>
                  <a:cubicBezTo>
                    <a:pt x="634423" y="1507890"/>
                    <a:pt x="637311" y="1506531"/>
                    <a:pt x="640737" y="1504550"/>
                  </a:cubicBezTo>
                  <a:cubicBezTo>
                    <a:pt x="631479" y="1512647"/>
                    <a:pt x="585624" y="1565991"/>
                    <a:pt x="613924" y="1545166"/>
                  </a:cubicBezTo>
                  <a:cubicBezTo>
                    <a:pt x="609408" y="1553009"/>
                    <a:pt x="605203" y="1556351"/>
                    <a:pt x="601112" y="1559352"/>
                  </a:cubicBezTo>
                  <a:cubicBezTo>
                    <a:pt x="596978" y="1562084"/>
                    <a:pt x="592858" y="1564802"/>
                    <a:pt x="588809" y="1567478"/>
                  </a:cubicBezTo>
                  <a:cubicBezTo>
                    <a:pt x="606576" y="1540438"/>
                    <a:pt x="624683" y="1510934"/>
                    <a:pt x="641842" y="1492303"/>
                  </a:cubicBezTo>
                  <a:cubicBezTo>
                    <a:pt x="645070" y="1489706"/>
                    <a:pt x="645873" y="1489745"/>
                    <a:pt x="645390" y="1491194"/>
                  </a:cubicBezTo>
                  <a:close/>
                  <a:moveTo>
                    <a:pt x="1857317" y="1489330"/>
                  </a:moveTo>
                  <a:cubicBezTo>
                    <a:pt x="1856680" y="1497428"/>
                    <a:pt x="1839068" y="1513340"/>
                    <a:pt x="1818908" y="1531122"/>
                  </a:cubicBezTo>
                  <a:cubicBezTo>
                    <a:pt x="1799088" y="1549328"/>
                    <a:pt x="1775927" y="1568525"/>
                    <a:pt x="1762110" y="1580573"/>
                  </a:cubicBezTo>
                  <a:cubicBezTo>
                    <a:pt x="1772558" y="1566784"/>
                    <a:pt x="1785993" y="1553844"/>
                    <a:pt x="1801792" y="1539206"/>
                  </a:cubicBezTo>
                  <a:cubicBezTo>
                    <a:pt x="1805756" y="1535553"/>
                    <a:pt x="1809848" y="1531773"/>
                    <a:pt x="1814081" y="1527866"/>
                  </a:cubicBezTo>
                  <a:cubicBezTo>
                    <a:pt x="1818271" y="1523902"/>
                    <a:pt x="1822703" y="1519881"/>
                    <a:pt x="1827474" y="1515945"/>
                  </a:cubicBezTo>
                  <a:cubicBezTo>
                    <a:pt x="1836888" y="1507904"/>
                    <a:pt x="1846840" y="1499155"/>
                    <a:pt x="1857317" y="1489330"/>
                  </a:cubicBezTo>
                  <a:close/>
                  <a:moveTo>
                    <a:pt x="728313" y="1488495"/>
                  </a:moveTo>
                  <a:cubicBezTo>
                    <a:pt x="709569" y="1504832"/>
                    <a:pt x="690089" y="1531858"/>
                    <a:pt x="671968" y="1541754"/>
                  </a:cubicBezTo>
                  <a:cubicBezTo>
                    <a:pt x="668103" y="1551777"/>
                    <a:pt x="660897" y="1579242"/>
                    <a:pt x="644574" y="1593952"/>
                  </a:cubicBezTo>
                  <a:cubicBezTo>
                    <a:pt x="635329" y="1593173"/>
                    <a:pt x="684936" y="1507551"/>
                    <a:pt x="728313" y="1488495"/>
                  </a:cubicBezTo>
                  <a:close/>
                  <a:moveTo>
                    <a:pt x="912569" y="1487645"/>
                  </a:moveTo>
                  <a:cubicBezTo>
                    <a:pt x="881239" y="1509985"/>
                    <a:pt x="895807" y="1466098"/>
                    <a:pt x="844813" y="1531221"/>
                  </a:cubicBezTo>
                  <a:cubicBezTo>
                    <a:pt x="848918" y="1528899"/>
                    <a:pt x="852982" y="1526591"/>
                    <a:pt x="857073" y="1524256"/>
                  </a:cubicBezTo>
                  <a:cubicBezTo>
                    <a:pt x="861221" y="1521580"/>
                    <a:pt x="865327" y="1518791"/>
                    <a:pt x="869942" y="1511500"/>
                  </a:cubicBezTo>
                  <a:cubicBezTo>
                    <a:pt x="866473" y="1513510"/>
                    <a:pt x="868498" y="1507890"/>
                    <a:pt x="876695" y="1502227"/>
                  </a:cubicBezTo>
                  <a:cubicBezTo>
                    <a:pt x="882811" y="1502255"/>
                    <a:pt x="866289" y="1524652"/>
                    <a:pt x="867946" y="1529126"/>
                  </a:cubicBezTo>
                  <a:cubicBezTo>
                    <a:pt x="901342" y="1488976"/>
                    <a:pt x="885727" y="1517573"/>
                    <a:pt x="885656" y="1524553"/>
                  </a:cubicBezTo>
                  <a:cubicBezTo>
                    <a:pt x="894618" y="1512279"/>
                    <a:pt x="903593" y="1499962"/>
                    <a:pt x="912569" y="1487645"/>
                  </a:cubicBezTo>
                  <a:close/>
                  <a:moveTo>
                    <a:pt x="5676843" y="1485111"/>
                  </a:moveTo>
                  <a:cubicBezTo>
                    <a:pt x="5694723" y="1496762"/>
                    <a:pt x="5738043" y="1537860"/>
                    <a:pt x="5755895" y="1576736"/>
                  </a:cubicBezTo>
                  <a:cubicBezTo>
                    <a:pt x="5770845" y="1589223"/>
                    <a:pt x="5784379" y="1602799"/>
                    <a:pt x="5796867" y="1616730"/>
                  </a:cubicBezTo>
                  <a:cubicBezTo>
                    <a:pt x="5803109" y="1623695"/>
                    <a:pt x="5809111" y="1630745"/>
                    <a:pt x="5814903" y="1637796"/>
                  </a:cubicBezTo>
                  <a:cubicBezTo>
                    <a:pt x="5817775" y="1641335"/>
                    <a:pt x="5820623" y="1644860"/>
                    <a:pt x="5823453" y="1648357"/>
                  </a:cubicBezTo>
                  <a:cubicBezTo>
                    <a:pt x="5826087" y="1652009"/>
                    <a:pt x="5828719" y="1655619"/>
                    <a:pt x="5831311" y="1659215"/>
                  </a:cubicBezTo>
                  <a:cubicBezTo>
                    <a:pt x="5851909" y="1688068"/>
                    <a:pt x="5870227" y="1715377"/>
                    <a:pt x="5890289" y="1735975"/>
                  </a:cubicBezTo>
                  <a:cubicBezTo>
                    <a:pt x="5883947" y="1737292"/>
                    <a:pt x="5849899" y="1690998"/>
                    <a:pt x="5839521" y="1685449"/>
                  </a:cubicBezTo>
                  <a:cubicBezTo>
                    <a:pt x="5826157" y="1658578"/>
                    <a:pt x="5785031" y="1600194"/>
                    <a:pt x="5752413" y="1581549"/>
                  </a:cubicBezTo>
                  <a:cubicBezTo>
                    <a:pt x="5748081" y="1570634"/>
                    <a:pt x="5742941" y="1561531"/>
                    <a:pt x="5737293" y="1553391"/>
                  </a:cubicBezTo>
                  <a:cubicBezTo>
                    <a:pt x="5734463" y="1549328"/>
                    <a:pt x="5731517" y="1545505"/>
                    <a:pt x="5728459" y="1541810"/>
                  </a:cubicBezTo>
                  <a:cubicBezTo>
                    <a:pt x="5725315" y="1538214"/>
                    <a:pt x="5721961" y="1534831"/>
                    <a:pt x="5718619" y="1531433"/>
                  </a:cubicBezTo>
                  <a:cubicBezTo>
                    <a:pt x="5705143" y="1517871"/>
                    <a:pt x="5690659" y="1504789"/>
                    <a:pt x="5676843" y="1485111"/>
                  </a:cubicBezTo>
                  <a:close/>
                  <a:moveTo>
                    <a:pt x="873297" y="1482209"/>
                  </a:moveTo>
                  <a:cubicBezTo>
                    <a:pt x="855417" y="1497555"/>
                    <a:pt x="873339" y="1465645"/>
                    <a:pt x="848763" y="1496097"/>
                  </a:cubicBezTo>
                  <a:cubicBezTo>
                    <a:pt x="847290" y="1502779"/>
                    <a:pt x="869262" y="1486145"/>
                    <a:pt x="846781" y="1513694"/>
                  </a:cubicBezTo>
                  <a:cubicBezTo>
                    <a:pt x="825687" y="1531405"/>
                    <a:pt x="804522" y="1544642"/>
                    <a:pt x="783328" y="1579171"/>
                  </a:cubicBezTo>
                  <a:cubicBezTo>
                    <a:pt x="796027" y="1569020"/>
                    <a:pt x="789090" y="1583984"/>
                    <a:pt x="801181" y="1568044"/>
                  </a:cubicBezTo>
                  <a:cubicBezTo>
                    <a:pt x="803658" y="1560200"/>
                    <a:pt x="806985" y="1554679"/>
                    <a:pt x="811289" y="1549951"/>
                  </a:cubicBezTo>
                  <a:cubicBezTo>
                    <a:pt x="815720" y="1545321"/>
                    <a:pt x="820986" y="1541400"/>
                    <a:pt x="827074" y="1536501"/>
                  </a:cubicBezTo>
                  <a:cubicBezTo>
                    <a:pt x="839249" y="1526705"/>
                    <a:pt x="854624" y="1513114"/>
                    <a:pt x="873297" y="1482209"/>
                  </a:cubicBezTo>
                  <a:close/>
                  <a:moveTo>
                    <a:pt x="1707010" y="1480411"/>
                  </a:moveTo>
                  <a:cubicBezTo>
                    <a:pt x="1708143" y="1487815"/>
                    <a:pt x="1660688" y="1525303"/>
                    <a:pt x="1656880" y="1536190"/>
                  </a:cubicBezTo>
                  <a:cubicBezTo>
                    <a:pt x="1645809" y="1540494"/>
                    <a:pt x="1653340" y="1528984"/>
                    <a:pt x="1639877" y="1541301"/>
                  </a:cubicBezTo>
                  <a:cubicBezTo>
                    <a:pt x="1648046" y="1528177"/>
                    <a:pt x="1670669" y="1509801"/>
                    <a:pt x="1682674" y="1491411"/>
                  </a:cubicBezTo>
                  <a:cubicBezTo>
                    <a:pt x="1690390" y="1489797"/>
                    <a:pt x="1697978" y="1488268"/>
                    <a:pt x="1707010" y="1480411"/>
                  </a:cubicBezTo>
                  <a:close/>
                  <a:moveTo>
                    <a:pt x="6087767" y="1478359"/>
                  </a:moveTo>
                  <a:cubicBezTo>
                    <a:pt x="6106723" y="1509391"/>
                    <a:pt x="6139327" y="1545520"/>
                    <a:pt x="6148671" y="1572900"/>
                  </a:cubicBezTo>
                  <a:cubicBezTo>
                    <a:pt x="6128227" y="1538172"/>
                    <a:pt x="6120697" y="1541230"/>
                    <a:pt x="6097181" y="1511925"/>
                  </a:cubicBezTo>
                  <a:cubicBezTo>
                    <a:pt x="6085347" y="1492034"/>
                    <a:pt x="6080859" y="1476150"/>
                    <a:pt x="6087767" y="1478359"/>
                  </a:cubicBezTo>
                  <a:close/>
                  <a:moveTo>
                    <a:pt x="690805" y="1473502"/>
                  </a:moveTo>
                  <a:cubicBezTo>
                    <a:pt x="694929" y="1474569"/>
                    <a:pt x="673012" y="1512658"/>
                    <a:pt x="655673" y="1529381"/>
                  </a:cubicBezTo>
                  <a:cubicBezTo>
                    <a:pt x="649713" y="1529027"/>
                    <a:pt x="666956" y="1511586"/>
                    <a:pt x="675677" y="1499212"/>
                  </a:cubicBezTo>
                  <a:cubicBezTo>
                    <a:pt x="661166" y="1511727"/>
                    <a:pt x="646853" y="1520788"/>
                    <a:pt x="631818" y="1539150"/>
                  </a:cubicBezTo>
                  <a:cubicBezTo>
                    <a:pt x="617760" y="1544628"/>
                    <a:pt x="651893" y="1513780"/>
                    <a:pt x="658476" y="1498858"/>
                  </a:cubicBezTo>
                  <a:cubicBezTo>
                    <a:pt x="665399" y="1489415"/>
                    <a:pt x="662383" y="1490902"/>
                    <a:pt x="659141" y="1492615"/>
                  </a:cubicBezTo>
                  <a:cubicBezTo>
                    <a:pt x="687512" y="1459813"/>
                    <a:pt x="675988" y="1486287"/>
                    <a:pt x="651227" y="1515026"/>
                  </a:cubicBezTo>
                  <a:cubicBezTo>
                    <a:pt x="656395" y="1515790"/>
                    <a:pt x="691221" y="1477708"/>
                    <a:pt x="676866" y="1486938"/>
                  </a:cubicBezTo>
                  <a:cubicBezTo>
                    <a:pt x="685162" y="1476904"/>
                    <a:pt x="689430" y="1473146"/>
                    <a:pt x="690805" y="1473502"/>
                  </a:cubicBezTo>
                  <a:close/>
                  <a:moveTo>
                    <a:pt x="6150171" y="1470883"/>
                  </a:moveTo>
                  <a:cubicBezTo>
                    <a:pt x="6168505" y="1492799"/>
                    <a:pt x="6186611" y="1515068"/>
                    <a:pt x="6204195" y="1537125"/>
                  </a:cubicBezTo>
                  <a:cubicBezTo>
                    <a:pt x="6221283" y="1559550"/>
                    <a:pt x="6237237" y="1582258"/>
                    <a:pt x="6252811" y="1603904"/>
                  </a:cubicBezTo>
                  <a:cubicBezTo>
                    <a:pt x="6268213" y="1625663"/>
                    <a:pt x="6283007" y="1646545"/>
                    <a:pt x="6296825" y="1666068"/>
                  </a:cubicBezTo>
                  <a:cubicBezTo>
                    <a:pt x="6310459" y="1685732"/>
                    <a:pt x="6322111" y="1704717"/>
                    <a:pt x="6333223" y="1721352"/>
                  </a:cubicBezTo>
                  <a:cubicBezTo>
                    <a:pt x="6338093" y="1738623"/>
                    <a:pt x="6335913" y="1741214"/>
                    <a:pt x="6323865" y="1723206"/>
                  </a:cubicBezTo>
                  <a:cubicBezTo>
                    <a:pt x="6321543" y="1715490"/>
                    <a:pt x="6325183" y="1720275"/>
                    <a:pt x="6329175" y="1725684"/>
                  </a:cubicBezTo>
                  <a:cubicBezTo>
                    <a:pt x="6325435" y="1717147"/>
                    <a:pt x="6319223" y="1707322"/>
                    <a:pt x="6311789" y="1696661"/>
                  </a:cubicBezTo>
                  <a:cubicBezTo>
                    <a:pt x="6304399" y="1685973"/>
                    <a:pt x="6295777" y="1674477"/>
                    <a:pt x="6286475" y="1663095"/>
                  </a:cubicBezTo>
                  <a:cubicBezTo>
                    <a:pt x="6268243" y="1640061"/>
                    <a:pt x="6250007" y="1615626"/>
                    <a:pt x="6241755" y="1592776"/>
                  </a:cubicBezTo>
                  <a:cubicBezTo>
                    <a:pt x="6231675" y="1591205"/>
                    <a:pt x="6208739" y="1541853"/>
                    <a:pt x="6209589" y="1560583"/>
                  </a:cubicBezTo>
                  <a:cubicBezTo>
                    <a:pt x="6198347" y="1544005"/>
                    <a:pt x="6210467" y="1555302"/>
                    <a:pt x="6204507" y="1539885"/>
                  </a:cubicBezTo>
                  <a:cubicBezTo>
                    <a:pt x="6167867" y="1510538"/>
                    <a:pt x="6198121" y="1529565"/>
                    <a:pt x="6146519" y="1475598"/>
                  </a:cubicBezTo>
                  <a:cubicBezTo>
                    <a:pt x="6172893" y="1517899"/>
                    <a:pt x="6159599" y="1517687"/>
                    <a:pt x="6131753" y="1476192"/>
                  </a:cubicBezTo>
                  <a:cubicBezTo>
                    <a:pt x="6157759" y="1507494"/>
                    <a:pt x="6135505" y="1467033"/>
                    <a:pt x="6150171" y="1470883"/>
                  </a:cubicBezTo>
                  <a:close/>
                  <a:moveTo>
                    <a:pt x="5915983" y="1470771"/>
                  </a:moveTo>
                  <a:cubicBezTo>
                    <a:pt x="5922425" y="1463890"/>
                    <a:pt x="5926643" y="1504366"/>
                    <a:pt x="5946549" y="1520590"/>
                  </a:cubicBezTo>
                  <a:cubicBezTo>
                    <a:pt x="5948263" y="1526606"/>
                    <a:pt x="5938903" y="1515705"/>
                    <a:pt x="5933567" y="1510963"/>
                  </a:cubicBezTo>
                  <a:cubicBezTo>
                    <a:pt x="5940871" y="1528376"/>
                    <a:pt x="5949847" y="1535879"/>
                    <a:pt x="5958907" y="1543482"/>
                  </a:cubicBezTo>
                  <a:cubicBezTo>
                    <a:pt x="5967883" y="1551141"/>
                    <a:pt x="5977439" y="1558474"/>
                    <a:pt x="5986317" y="1574811"/>
                  </a:cubicBezTo>
                  <a:cubicBezTo>
                    <a:pt x="5995207" y="1610997"/>
                    <a:pt x="5950967" y="1533416"/>
                    <a:pt x="5922581" y="1507735"/>
                  </a:cubicBezTo>
                  <a:cubicBezTo>
                    <a:pt x="5935975" y="1512237"/>
                    <a:pt x="5927649" y="1499368"/>
                    <a:pt x="5915983" y="1470771"/>
                  </a:cubicBezTo>
                  <a:close/>
                  <a:moveTo>
                    <a:pt x="6280255" y="1464721"/>
                  </a:moveTo>
                  <a:cubicBezTo>
                    <a:pt x="6281857" y="1465790"/>
                    <a:pt x="6287107" y="1472468"/>
                    <a:pt x="6293965" y="1481614"/>
                  </a:cubicBezTo>
                  <a:cubicBezTo>
                    <a:pt x="6307187" y="1500273"/>
                    <a:pt x="6326725" y="1528828"/>
                    <a:pt x="6337823" y="1540975"/>
                  </a:cubicBezTo>
                  <a:cubicBezTo>
                    <a:pt x="6322959" y="1525275"/>
                    <a:pt x="6324035" y="1538837"/>
                    <a:pt x="6299247" y="1505044"/>
                  </a:cubicBezTo>
                  <a:cubicBezTo>
                    <a:pt x="6305701" y="1507182"/>
                    <a:pt x="6299331" y="1497640"/>
                    <a:pt x="6293937" y="1483893"/>
                  </a:cubicBezTo>
                  <a:cubicBezTo>
                    <a:pt x="6287311" y="1474507"/>
                    <a:pt x="6287595" y="1477905"/>
                    <a:pt x="6288415" y="1481487"/>
                  </a:cubicBezTo>
                  <a:cubicBezTo>
                    <a:pt x="6280693" y="1468194"/>
                    <a:pt x="6278651" y="1463653"/>
                    <a:pt x="6280255" y="1464721"/>
                  </a:cubicBezTo>
                  <a:close/>
                  <a:moveTo>
                    <a:pt x="1629464" y="1461414"/>
                  </a:moveTo>
                  <a:cubicBezTo>
                    <a:pt x="1626787" y="1461846"/>
                    <a:pt x="1622659" y="1463200"/>
                    <a:pt x="1616433" y="1465886"/>
                  </a:cubicBezTo>
                  <a:cubicBezTo>
                    <a:pt x="1610955" y="1468590"/>
                    <a:pt x="1589280" y="1490944"/>
                    <a:pt x="1569389" y="1512349"/>
                  </a:cubicBezTo>
                  <a:cubicBezTo>
                    <a:pt x="1549513" y="1533797"/>
                    <a:pt x="1531561" y="1554439"/>
                    <a:pt x="1534067" y="1554722"/>
                  </a:cubicBezTo>
                  <a:cubicBezTo>
                    <a:pt x="1550943" y="1536912"/>
                    <a:pt x="1567747" y="1519725"/>
                    <a:pt x="1584084" y="1505058"/>
                  </a:cubicBezTo>
                  <a:cubicBezTo>
                    <a:pt x="1592253" y="1497725"/>
                    <a:pt x="1600309" y="1491029"/>
                    <a:pt x="1608180" y="1485210"/>
                  </a:cubicBezTo>
                  <a:cubicBezTo>
                    <a:pt x="1615966" y="1479292"/>
                    <a:pt x="1624234" y="1474960"/>
                    <a:pt x="1631879" y="1471322"/>
                  </a:cubicBezTo>
                  <a:cubicBezTo>
                    <a:pt x="1632474" y="1467118"/>
                    <a:pt x="1637496" y="1460117"/>
                    <a:pt x="1629464" y="1461414"/>
                  </a:cubicBezTo>
                  <a:close/>
                  <a:moveTo>
                    <a:pt x="1071724" y="1458567"/>
                  </a:moveTo>
                  <a:cubicBezTo>
                    <a:pt x="1070588" y="1456283"/>
                    <a:pt x="1064553" y="1458361"/>
                    <a:pt x="1058685" y="1460279"/>
                  </a:cubicBezTo>
                  <a:cubicBezTo>
                    <a:pt x="1043919" y="1470784"/>
                    <a:pt x="1027581" y="1491453"/>
                    <a:pt x="1012490" y="1504067"/>
                  </a:cubicBezTo>
                  <a:cubicBezTo>
                    <a:pt x="1038596" y="1474253"/>
                    <a:pt x="999862" y="1503076"/>
                    <a:pt x="1034150" y="1472299"/>
                  </a:cubicBezTo>
                  <a:cubicBezTo>
                    <a:pt x="1021126" y="1481954"/>
                    <a:pt x="1011796" y="1491000"/>
                    <a:pt x="1005680" y="1498532"/>
                  </a:cubicBezTo>
                  <a:cubicBezTo>
                    <a:pt x="999664" y="1506163"/>
                    <a:pt x="997129" y="1512491"/>
                    <a:pt x="997002" y="1516228"/>
                  </a:cubicBezTo>
                  <a:cubicBezTo>
                    <a:pt x="996917" y="1520008"/>
                    <a:pt x="999451" y="1521382"/>
                    <a:pt x="1004052" y="1519513"/>
                  </a:cubicBezTo>
                  <a:cubicBezTo>
                    <a:pt x="1008710" y="1517687"/>
                    <a:pt x="1015180" y="1512420"/>
                    <a:pt x="1023957" y="1503728"/>
                  </a:cubicBezTo>
                  <a:cubicBezTo>
                    <a:pt x="996408" y="1514586"/>
                    <a:pt x="1052413" y="1476900"/>
                    <a:pt x="1063102" y="1468745"/>
                  </a:cubicBezTo>
                  <a:cubicBezTo>
                    <a:pt x="1059081" y="1474776"/>
                    <a:pt x="1049553" y="1485776"/>
                    <a:pt x="1055372" y="1483016"/>
                  </a:cubicBezTo>
                  <a:cubicBezTo>
                    <a:pt x="1069098" y="1467492"/>
                    <a:pt x="1072860" y="1460849"/>
                    <a:pt x="1071724" y="1458567"/>
                  </a:cubicBezTo>
                  <a:close/>
                  <a:moveTo>
                    <a:pt x="5676955" y="1457086"/>
                  </a:moveTo>
                  <a:lnTo>
                    <a:pt x="5696237" y="1483654"/>
                  </a:lnTo>
                  <a:cubicBezTo>
                    <a:pt x="5710267" y="1489741"/>
                    <a:pt x="5715943" y="1496763"/>
                    <a:pt x="5732775" y="1502879"/>
                  </a:cubicBezTo>
                  <a:cubicBezTo>
                    <a:pt x="5738339" y="1514828"/>
                    <a:pt x="5729307" y="1506503"/>
                    <a:pt x="5731587" y="1513865"/>
                  </a:cubicBezTo>
                  <a:cubicBezTo>
                    <a:pt x="5744667" y="1518622"/>
                    <a:pt x="5740691" y="1523251"/>
                    <a:pt x="5755499" y="1542391"/>
                  </a:cubicBezTo>
                  <a:cubicBezTo>
                    <a:pt x="5775659" y="1561065"/>
                    <a:pt x="5744725" y="1521566"/>
                    <a:pt x="5747825" y="1517503"/>
                  </a:cubicBezTo>
                  <a:cubicBezTo>
                    <a:pt x="5775559" y="1558318"/>
                    <a:pt x="5777979" y="1562240"/>
                    <a:pt x="5814421" y="1609326"/>
                  </a:cubicBezTo>
                  <a:cubicBezTo>
                    <a:pt x="5813627" y="1597194"/>
                    <a:pt x="5826283" y="1609199"/>
                    <a:pt x="5808871" y="1573622"/>
                  </a:cubicBezTo>
                  <a:cubicBezTo>
                    <a:pt x="5813713" y="1578790"/>
                    <a:pt x="5818469" y="1583858"/>
                    <a:pt x="5823255" y="1588968"/>
                  </a:cubicBezTo>
                  <a:cubicBezTo>
                    <a:pt x="5811871" y="1565312"/>
                    <a:pt x="5794939" y="1560753"/>
                    <a:pt x="5807187" y="1584580"/>
                  </a:cubicBezTo>
                  <a:cubicBezTo>
                    <a:pt x="5781575" y="1553491"/>
                    <a:pt x="5796851" y="1564066"/>
                    <a:pt x="5799811" y="1559734"/>
                  </a:cubicBezTo>
                  <a:cubicBezTo>
                    <a:pt x="5787097" y="1544303"/>
                    <a:pt x="5756999" y="1495347"/>
                    <a:pt x="5752483" y="1501746"/>
                  </a:cubicBezTo>
                  <a:cubicBezTo>
                    <a:pt x="5736487" y="1486867"/>
                    <a:pt x="5741567" y="1476745"/>
                    <a:pt x="5734263" y="1463734"/>
                  </a:cubicBezTo>
                  <a:cubicBezTo>
                    <a:pt x="5746933" y="1483696"/>
                    <a:pt x="5768325" y="1504903"/>
                    <a:pt x="5779847" y="1525714"/>
                  </a:cubicBezTo>
                  <a:cubicBezTo>
                    <a:pt x="5811929" y="1559536"/>
                    <a:pt x="5784719" y="1521212"/>
                    <a:pt x="5793907" y="1523662"/>
                  </a:cubicBezTo>
                  <a:cubicBezTo>
                    <a:pt x="5810003" y="1541400"/>
                    <a:pt x="5814223" y="1555997"/>
                    <a:pt x="5817747" y="1570338"/>
                  </a:cubicBezTo>
                  <a:cubicBezTo>
                    <a:pt x="5833009" y="1584764"/>
                    <a:pt x="5811547" y="1542760"/>
                    <a:pt x="5811803" y="1534195"/>
                  </a:cubicBezTo>
                  <a:cubicBezTo>
                    <a:pt x="5797857" y="1517036"/>
                    <a:pt x="5771821" y="1496324"/>
                    <a:pt x="5765875" y="1482294"/>
                  </a:cubicBezTo>
                  <a:cubicBezTo>
                    <a:pt x="5771581" y="1475485"/>
                    <a:pt x="5801579" y="1513695"/>
                    <a:pt x="5779083" y="1462729"/>
                  </a:cubicBezTo>
                  <a:cubicBezTo>
                    <a:pt x="5796199" y="1481657"/>
                    <a:pt x="5804963" y="1520434"/>
                    <a:pt x="5786219" y="1498547"/>
                  </a:cubicBezTo>
                  <a:cubicBezTo>
                    <a:pt x="5788371" y="1504734"/>
                    <a:pt x="5838757" y="1556605"/>
                    <a:pt x="5824147" y="1526125"/>
                  </a:cubicBezTo>
                  <a:cubicBezTo>
                    <a:pt x="5835643" y="1532397"/>
                    <a:pt x="5825449" y="1555742"/>
                    <a:pt x="5869831" y="1596189"/>
                  </a:cubicBezTo>
                  <a:cubicBezTo>
                    <a:pt x="5853651" y="1589238"/>
                    <a:pt x="5869817" y="1611238"/>
                    <a:pt x="5876273" y="1638844"/>
                  </a:cubicBezTo>
                  <a:cubicBezTo>
                    <a:pt x="5888039" y="1645498"/>
                    <a:pt x="5867397" y="1596967"/>
                    <a:pt x="5875169" y="1597661"/>
                  </a:cubicBezTo>
                  <a:cubicBezTo>
                    <a:pt x="5872747" y="1587256"/>
                    <a:pt x="5878849" y="1596557"/>
                    <a:pt x="5882559" y="1605674"/>
                  </a:cubicBezTo>
                  <a:cubicBezTo>
                    <a:pt x="5886239" y="1614834"/>
                    <a:pt x="5888039" y="1623342"/>
                    <a:pt x="5878679" y="1610289"/>
                  </a:cubicBezTo>
                  <a:cubicBezTo>
                    <a:pt x="5908197" y="1661623"/>
                    <a:pt x="5917923" y="1667838"/>
                    <a:pt x="5950697" y="1703783"/>
                  </a:cubicBezTo>
                  <a:cubicBezTo>
                    <a:pt x="5935663" y="1646857"/>
                    <a:pt x="5971947" y="1750756"/>
                    <a:pt x="5980031" y="1725585"/>
                  </a:cubicBezTo>
                  <a:cubicBezTo>
                    <a:pt x="5990677" y="1740974"/>
                    <a:pt x="5976633" y="1729606"/>
                    <a:pt x="5989135" y="1746849"/>
                  </a:cubicBezTo>
                  <a:cubicBezTo>
                    <a:pt x="5976137" y="1745999"/>
                    <a:pt x="5961611" y="1724707"/>
                    <a:pt x="5937771" y="1711031"/>
                  </a:cubicBezTo>
                  <a:cubicBezTo>
                    <a:pt x="5940335" y="1717685"/>
                    <a:pt x="5946123" y="1725344"/>
                    <a:pt x="5947681" y="1731715"/>
                  </a:cubicBezTo>
                  <a:cubicBezTo>
                    <a:pt x="5955255" y="1738864"/>
                    <a:pt x="5959305" y="1740379"/>
                    <a:pt x="5956813" y="1729011"/>
                  </a:cubicBezTo>
                  <a:cubicBezTo>
                    <a:pt x="5975627" y="1762167"/>
                    <a:pt x="5955427" y="1743833"/>
                    <a:pt x="5970971" y="1775701"/>
                  </a:cubicBezTo>
                  <a:cubicBezTo>
                    <a:pt x="5988611" y="1794389"/>
                    <a:pt x="5976307" y="1775460"/>
                    <a:pt x="5972315" y="1758429"/>
                  </a:cubicBezTo>
                  <a:cubicBezTo>
                    <a:pt x="6019459" y="1830716"/>
                    <a:pt x="6019869" y="1807470"/>
                    <a:pt x="6050023" y="1835289"/>
                  </a:cubicBezTo>
                  <a:cubicBezTo>
                    <a:pt x="6030643" y="1826780"/>
                    <a:pt x="6092509" y="1941453"/>
                    <a:pt x="6086591" y="1917457"/>
                  </a:cubicBezTo>
                  <a:cubicBezTo>
                    <a:pt x="6103183" y="1946351"/>
                    <a:pt x="6116647" y="1993806"/>
                    <a:pt x="6106511" y="1992475"/>
                  </a:cubicBezTo>
                  <a:cubicBezTo>
                    <a:pt x="6089863" y="1968663"/>
                    <a:pt x="6086307" y="1951604"/>
                    <a:pt x="6069051" y="1927905"/>
                  </a:cubicBezTo>
                  <a:cubicBezTo>
                    <a:pt x="6079839" y="1951703"/>
                    <a:pt x="6086803" y="1974312"/>
                    <a:pt x="6092509" y="1989276"/>
                  </a:cubicBezTo>
                  <a:cubicBezTo>
                    <a:pt x="6097775" y="2004495"/>
                    <a:pt x="6101823" y="2012140"/>
                    <a:pt x="6107813" y="2005471"/>
                  </a:cubicBezTo>
                  <a:cubicBezTo>
                    <a:pt x="6134443" y="2069462"/>
                    <a:pt x="6142683" y="2067055"/>
                    <a:pt x="6165927" y="2119790"/>
                  </a:cubicBezTo>
                  <a:cubicBezTo>
                    <a:pt x="6172271" y="2129700"/>
                    <a:pt x="6170671" y="2116010"/>
                    <a:pt x="6164867" y="2107091"/>
                  </a:cubicBezTo>
                  <a:cubicBezTo>
                    <a:pt x="6166891" y="2101627"/>
                    <a:pt x="6197059" y="2165801"/>
                    <a:pt x="6192247" y="2178189"/>
                  </a:cubicBezTo>
                  <a:cubicBezTo>
                    <a:pt x="6201775" y="2180808"/>
                    <a:pt x="6200075" y="2186145"/>
                    <a:pt x="6217303" y="2210835"/>
                  </a:cubicBezTo>
                  <a:cubicBezTo>
                    <a:pt x="6214855" y="2211260"/>
                    <a:pt x="6212435" y="2211798"/>
                    <a:pt x="6213057" y="2221113"/>
                  </a:cubicBezTo>
                  <a:cubicBezTo>
                    <a:pt x="6201107" y="2199906"/>
                    <a:pt x="6189117" y="2178627"/>
                    <a:pt x="6177211" y="2157505"/>
                  </a:cubicBezTo>
                  <a:cubicBezTo>
                    <a:pt x="6179619" y="2156981"/>
                    <a:pt x="6182025" y="2156372"/>
                    <a:pt x="6181359" y="2147057"/>
                  </a:cubicBezTo>
                  <a:cubicBezTo>
                    <a:pt x="6176503" y="2138789"/>
                    <a:pt x="6171691" y="2130592"/>
                    <a:pt x="6166933" y="2122480"/>
                  </a:cubicBezTo>
                  <a:cubicBezTo>
                    <a:pt x="6162147" y="2114382"/>
                    <a:pt x="6156867" y="2106653"/>
                    <a:pt x="6151955" y="2098809"/>
                  </a:cubicBezTo>
                  <a:cubicBezTo>
                    <a:pt x="6142087" y="2083166"/>
                    <a:pt x="6132361" y="2067777"/>
                    <a:pt x="6122777" y="2052601"/>
                  </a:cubicBezTo>
                  <a:cubicBezTo>
                    <a:pt x="6103735" y="2022177"/>
                    <a:pt x="6086139" y="1992065"/>
                    <a:pt x="6066955" y="1963481"/>
                  </a:cubicBezTo>
                  <a:cubicBezTo>
                    <a:pt x="6048325" y="1934558"/>
                    <a:pt x="6030443" y="1905720"/>
                    <a:pt x="6013143" y="1876443"/>
                  </a:cubicBezTo>
                  <a:cubicBezTo>
                    <a:pt x="5995051" y="1847704"/>
                    <a:pt x="5976775" y="1819022"/>
                    <a:pt x="5959247" y="1789108"/>
                  </a:cubicBezTo>
                  <a:cubicBezTo>
                    <a:pt x="5950329" y="1779651"/>
                    <a:pt x="5963355" y="1800476"/>
                    <a:pt x="5962929" y="1808093"/>
                  </a:cubicBezTo>
                  <a:cubicBezTo>
                    <a:pt x="5951363" y="1791387"/>
                    <a:pt x="5940191" y="1775248"/>
                    <a:pt x="5929319" y="1759548"/>
                  </a:cubicBezTo>
                  <a:cubicBezTo>
                    <a:pt x="5918221" y="1744003"/>
                    <a:pt x="5906471" y="1729606"/>
                    <a:pt x="5895343" y="1715151"/>
                  </a:cubicBezTo>
                  <a:cubicBezTo>
                    <a:pt x="5884031" y="1700838"/>
                    <a:pt x="5872947" y="1686794"/>
                    <a:pt x="5861947" y="1672864"/>
                  </a:cubicBezTo>
                  <a:cubicBezTo>
                    <a:pt x="5856411" y="1665927"/>
                    <a:pt x="5850889" y="1659032"/>
                    <a:pt x="5845383" y="1652152"/>
                  </a:cubicBezTo>
                  <a:cubicBezTo>
                    <a:pt x="5839875" y="1645271"/>
                    <a:pt x="5834411" y="1638363"/>
                    <a:pt x="5828463" y="1631865"/>
                  </a:cubicBezTo>
                  <a:cubicBezTo>
                    <a:pt x="5805007" y="1605603"/>
                    <a:pt x="5781477" y="1579271"/>
                    <a:pt x="5756915" y="1551778"/>
                  </a:cubicBezTo>
                  <a:cubicBezTo>
                    <a:pt x="5750743" y="1544954"/>
                    <a:pt x="5744499" y="1538045"/>
                    <a:pt x="5738171" y="1531052"/>
                  </a:cubicBezTo>
                  <a:cubicBezTo>
                    <a:pt x="5731543" y="1524341"/>
                    <a:pt x="5724835" y="1517532"/>
                    <a:pt x="5718023" y="1510637"/>
                  </a:cubicBezTo>
                  <a:cubicBezTo>
                    <a:pt x="5704391" y="1496848"/>
                    <a:pt x="5690375" y="1482663"/>
                    <a:pt x="5675823" y="1467939"/>
                  </a:cubicBezTo>
                  <a:cubicBezTo>
                    <a:pt x="5673083" y="1462028"/>
                    <a:pt x="5673939" y="1461112"/>
                    <a:pt x="5675201" y="1460759"/>
                  </a:cubicBezTo>
                  <a:close/>
                  <a:moveTo>
                    <a:pt x="5676777" y="1456843"/>
                  </a:moveTo>
                  <a:lnTo>
                    <a:pt x="5677011" y="1456967"/>
                  </a:lnTo>
                  <a:lnTo>
                    <a:pt x="5676955" y="1457086"/>
                  </a:lnTo>
                  <a:close/>
                  <a:moveTo>
                    <a:pt x="1766711" y="1455877"/>
                  </a:moveTo>
                  <a:cubicBezTo>
                    <a:pt x="1751124" y="1473488"/>
                    <a:pt x="1732494" y="1492402"/>
                    <a:pt x="1712291" y="1511883"/>
                  </a:cubicBezTo>
                  <a:cubicBezTo>
                    <a:pt x="1702183" y="1521623"/>
                    <a:pt x="1691693" y="1531490"/>
                    <a:pt x="1680990" y="1541414"/>
                  </a:cubicBezTo>
                  <a:cubicBezTo>
                    <a:pt x="1675554" y="1546284"/>
                    <a:pt x="1670344" y="1551480"/>
                    <a:pt x="1665191" y="1556761"/>
                  </a:cubicBezTo>
                  <a:lnTo>
                    <a:pt x="1649547" y="1572447"/>
                  </a:lnTo>
                  <a:cubicBezTo>
                    <a:pt x="1628608" y="1593272"/>
                    <a:pt x="1607698" y="1614069"/>
                    <a:pt x="1587977" y="1633676"/>
                  </a:cubicBezTo>
                  <a:cubicBezTo>
                    <a:pt x="1582980" y="1638504"/>
                    <a:pt x="1578351" y="1643544"/>
                    <a:pt x="1573905" y="1648598"/>
                  </a:cubicBezTo>
                  <a:cubicBezTo>
                    <a:pt x="1569432" y="1653610"/>
                    <a:pt x="1565057" y="1658536"/>
                    <a:pt x="1560782" y="1663336"/>
                  </a:cubicBezTo>
                  <a:cubicBezTo>
                    <a:pt x="1552273" y="1672977"/>
                    <a:pt x="1544260" y="1682235"/>
                    <a:pt x="1536941" y="1690970"/>
                  </a:cubicBezTo>
                  <a:cubicBezTo>
                    <a:pt x="1545393" y="1680183"/>
                    <a:pt x="1554283" y="1669126"/>
                    <a:pt x="1563486" y="1657913"/>
                  </a:cubicBezTo>
                  <a:cubicBezTo>
                    <a:pt x="1568115" y="1652321"/>
                    <a:pt x="1572787" y="1646673"/>
                    <a:pt x="1577487" y="1640982"/>
                  </a:cubicBezTo>
                  <a:cubicBezTo>
                    <a:pt x="1582244" y="1635333"/>
                    <a:pt x="1587454" y="1630052"/>
                    <a:pt x="1592479" y="1624559"/>
                  </a:cubicBezTo>
                  <a:cubicBezTo>
                    <a:pt x="1612823" y="1602771"/>
                    <a:pt x="1633833" y="1580870"/>
                    <a:pt x="1654374" y="1559819"/>
                  </a:cubicBezTo>
                  <a:cubicBezTo>
                    <a:pt x="1659513" y="1554566"/>
                    <a:pt x="1664624" y="1549357"/>
                    <a:pt x="1669664" y="1544203"/>
                  </a:cubicBezTo>
                  <a:cubicBezTo>
                    <a:pt x="1674959" y="1539319"/>
                    <a:pt x="1680183" y="1534492"/>
                    <a:pt x="1685336" y="1529735"/>
                  </a:cubicBezTo>
                  <a:cubicBezTo>
                    <a:pt x="1695699" y="1520278"/>
                    <a:pt x="1705737" y="1511104"/>
                    <a:pt x="1715335" y="1502341"/>
                  </a:cubicBezTo>
                  <a:cubicBezTo>
                    <a:pt x="1734631" y="1484899"/>
                    <a:pt x="1752115" y="1469086"/>
                    <a:pt x="1766711" y="1455877"/>
                  </a:cubicBezTo>
                  <a:close/>
                  <a:moveTo>
                    <a:pt x="6047773" y="1444486"/>
                  </a:moveTo>
                  <a:cubicBezTo>
                    <a:pt x="6050411" y="1446516"/>
                    <a:pt x="6053837" y="1450221"/>
                    <a:pt x="6057201" y="1454022"/>
                  </a:cubicBezTo>
                  <a:cubicBezTo>
                    <a:pt x="6063727" y="1461809"/>
                    <a:pt x="6069815" y="1470133"/>
                    <a:pt x="6069391" y="1465744"/>
                  </a:cubicBezTo>
                  <a:cubicBezTo>
                    <a:pt x="6079201" y="1468675"/>
                    <a:pt x="6070509" y="1477056"/>
                    <a:pt x="6084411" y="1501406"/>
                  </a:cubicBezTo>
                  <a:cubicBezTo>
                    <a:pt x="6076993" y="1492700"/>
                    <a:pt x="6069645" y="1484050"/>
                    <a:pt x="6062255" y="1475371"/>
                  </a:cubicBezTo>
                  <a:cubicBezTo>
                    <a:pt x="6060627" y="1469100"/>
                    <a:pt x="6069815" y="1480737"/>
                    <a:pt x="6075095" y="1485904"/>
                  </a:cubicBezTo>
                  <a:cubicBezTo>
                    <a:pt x="6070197" y="1474267"/>
                    <a:pt x="6055347" y="1458425"/>
                    <a:pt x="6043071" y="1445004"/>
                  </a:cubicBezTo>
                  <a:cubicBezTo>
                    <a:pt x="6043285" y="1442102"/>
                    <a:pt x="6045135" y="1442456"/>
                    <a:pt x="6047773" y="1444486"/>
                  </a:cubicBezTo>
                  <a:close/>
                  <a:moveTo>
                    <a:pt x="1704477" y="1442753"/>
                  </a:moveTo>
                  <a:cubicBezTo>
                    <a:pt x="1689697" y="1443588"/>
                    <a:pt x="1664624" y="1471421"/>
                    <a:pt x="1643955" y="1491949"/>
                  </a:cubicBezTo>
                  <a:cubicBezTo>
                    <a:pt x="1659400" y="1482251"/>
                    <a:pt x="1708922" y="1444792"/>
                    <a:pt x="1704477" y="1442753"/>
                  </a:cubicBezTo>
                  <a:close/>
                  <a:moveTo>
                    <a:pt x="6155043" y="1436071"/>
                  </a:moveTo>
                  <a:cubicBezTo>
                    <a:pt x="6157775" y="1435674"/>
                    <a:pt x="6187377" y="1466664"/>
                    <a:pt x="6196807" y="1494511"/>
                  </a:cubicBezTo>
                  <a:cubicBezTo>
                    <a:pt x="6202651" y="1497031"/>
                    <a:pt x="6208287" y="1499226"/>
                    <a:pt x="6213667" y="1501010"/>
                  </a:cubicBezTo>
                  <a:cubicBezTo>
                    <a:pt x="6233839" y="1528149"/>
                    <a:pt x="6204819" y="1502567"/>
                    <a:pt x="6215719" y="1526096"/>
                  </a:cubicBezTo>
                  <a:cubicBezTo>
                    <a:pt x="6193491" y="1506772"/>
                    <a:pt x="6175343" y="1458906"/>
                    <a:pt x="6168647" y="1465645"/>
                  </a:cubicBezTo>
                  <a:cubicBezTo>
                    <a:pt x="6158595" y="1452621"/>
                    <a:pt x="6157067" y="1442979"/>
                    <a:pt x="6164711" y="1451998"/>
                  </a:cubicBezTo>
                  <a:cubicBezTo>
                    <a:pt x="6164371" y="1447765"/>
                    <a:pt x="6159869" y="1442059"/>
                    <a:pt x="6155043" y="1436071"/>
                  </a:cubicBezTo>
                  <a:close/>
                  <a:moveTo>
                    <a:pt x="944139" y="1433438"/>
                  </a:moveTo>
                  <a:cubicBezTo>
                    <a:pt x="941251" y="1433834"/>
                    <a:pt x="932658" y="1439737"/>
                    <a:pt x="923371" y="1448048"/>
                  </a:cubicBezTo>
                  <a:cubicBezTo>
                    <a:pt x="904499" y="1464413"/>
                    <a:pt x="879852" y="1488056"/>
                    <a:pt x="878719" y="1484644"/>
                  </a:cubicBezTo>
                  <a:cubicBezTo>
                    <a:pt x="875024" y="1505058"/>
                    <a:pt x="937174" y="1435519"/>
                    <a:pt x="933536" y="1454079"/>
                  </a:cubicBezTo>
                  <a:cubicBezTo>
                    <a:pt x="944493" y="1438336"/>
                    <a:pt x="947226" y="1433197"/>
                    <a:pt x="944139" y="1433438"/>
                  </a:cubicBezTo>
                  <a:close/>
                  <a:moveTo>
                    <a:pt x="1012597" y="1426527"/>
                  </a:moveTo>
                  <a:cubicBezTo>
                    <a:pt x="1010314" y="1423881"/>
                    <a:pt x="1005518" y="1424512"/>
                    <a:pt x="986880" y="1442725"/>
                  </a:cubicBezTo>
                  <a:cubicBezTo>
                    <a:pt x="995006" y="1438775"/>
                    <a:pt x="980183" y="1455424"/>
                    <a:pt x="985181" y="1454220"/>
                  </a:cubicBezTo>
                  <a:cubicBezTo>
                    <a:pt x="994510" y="1443078"/>
                    <a:pt x="1003783" y="1432376"/>
                    <a:pt x="1011754" y="1430351"/>
                  </a:cubicBezTo>
                  <a:cubicBezTo>
                    <a:pt x="1015944" y="1431555"/>
                    <a:pt x="985422" y="1463918"/>
                    <a:pt x="995870" y="1459501"/>
                  </a:cubicBezTo>
                  <a:cubicBezTo>
                    <a:pt x="1005284" y="1447481"/>
                    <a:pt x="1014288" y="1438676"/>
                    <a:pt x="1023235" y="1429983"/>
                  </a:cubicBezTo>
                  <a:cubicBezTo>
                    <a:pt x="1014649" y="1435094"/>
                    <a:pt x="1014879" y="1429173"/>
                    <a:pt x="1012597" y="1426527"/>
                  </a:cubicBezTo>
                  <a:close/>
                  <a:moveTo>
                    <a:pt x="5602485" y="1424903"/>
                  </a:moveTo>
                  <a:cubicBezTo>
                    <a:pt x="5606663" y="1428348"/>
                    <a:pt x="5615481" y="1440088"/>
                    <a:pt x="5613643" y="1433028"/>
                  </a:cubicBezTo>
                  <a:cubicBezTo>
                    <a:pt x="5622365" y="1442484"/>
                    <a:pt x="5631157" y="1460450"/>
                    <a:pt x="5631059" y="1453032"/>
                  </a:cubicBezTo>
                  <a:cubicBezTo>
                    <a:pt x="5630053" y="1455877"/>
                    <a:pt x="5661311" y="1508584"/>
                    <a:pt x="5664963" y="1493875"/>
                  </a:cubicBezTo>
                  <a:cubicBezTo>
                    <a:pt x="5672297" y="1500486"/>
                    <a:pt x="5688791" y="1534407"/>
                    <a:pt x="5689243" y="1521411"/>
                  </a:cubicBezTo>
                  <a:cubicBezTo>
                    <a:pt x="5701107" y="1534662"/>
                    <a:pt x="5688903" y="1526267"/>
                    <a:pt x="5695345" y="1539503"/>
                  </a:cubicBezTo>
                  <a:cubicBezTo>
                    <a:pt x="5681853" y="1524893"/>
                    <a:pt x="5643403" y="1476957"/>
                    <a:pt x="5641519" y="1483342"/>
                  </a:cubicBezTo>
                  <a:cubicBezTo>
                    <a:pt x="5627745" y="1468350"/>
                    <a:pt x="5626839" y="1462843"/>
                    <a:pt x="5624799" y="1456472"/>
                  </a:cubicBezTo>
                  <a:cubicBezTo>
                    <a:pt x="5623781" y="1453301"/>
                    <a:pt x="5622507" y="1449860"/>
                    <a:pt x="5619123" y="1444990"/>
                  </a:cubicBezTo>
                  <a:cubicBezTo>
                    <a:pt x="5615611" y="1440248"/>
                    <a:pt x="5609991" y="1434061"/>
                    <a:pt x="5600423" y="1425227"/>
                  </a:cubicBezTo>
                  <a:cubicBezTo>
                    <a:pt x="5600217" y="1423528"/>
                    <a:pt x="5601093" y="1423755"/>
                    <a:pt x="5602485" y="1424903"/>
                  </a:cubicBezTo>
                  <a:close/>
                  <a:moveTo>
                    <a:pt x="5851031" y="1423131"/>
                  </a:moveTo>
                  <a:cubicBezTo>
                    <a:pt x="5867779" y="1449407"/>
                    <a:pt x="5862753" y="1451233"/>
                    <a:pt x="5855971" y="1453597"/>
                  </a:cubicBezTo>
                  <a:cubicBezTo>
                    <a:pt x="5890203" y="1499693"/>
                    <a:pt x="5876727" y="1488509"/>
                    <a:pt x="5910067" y="1515634"/>
                  </a:cubicBezTo>
                  <a:cubicBezTo>
                    <a:pt x="5904729" y="1498561"/>
                    <a:pt x="5899391" y="1481445"/>
                    <a:pt x="5894055" y="1464357"/>
                  </a:cubicBezTo>
                  <a:cubicBezTo>
                    <a:pt x="5929263" y="1508060"/>
                    <a:pt x="5902337" y="1505823"/>
                    <a:pt x="5919439" y="1529890"/>
                  </a:cubicBezTo>
                  <a:cubicBezTo>
                    <a:pt x="5920259" y="1535652"/>
                    <a:pt x="5913083" y="1525473"/>
                    <a:pt x="5912035" y="1521948"/>
                  </a:cubicBezTo>
                  <a:cubicBezTo>
                    <a:pt x="5893333" y="1502411"/>
                    <a:pt x="5889651" y="1505837"/>
                    <a:pt x="5880789" y="1501335"/>
                  </a:cubicBezTo>
                  <a:cubicBezTo>
                    <a:pt x="5871389" y="1483568"/>
                    <a:pt x="5830391" y="1419026"/>
                    <a:pt x="5851031" y="1423131"/>
                  </a:cubicBezTo>
                  <a:close/>
                  <a:moveTo>
                    <a:pt x="6010751" y="1422990"/>
                  </a:moveTo>
                  <a:cubicBezTo>
                    <a:pt x="6016005" y="1428794"/>
                    <a:pt x="6023055" y="1436553"/>
                    <a:pt x="6031195" y="1445542"/>
                  </a:cubicBezTo>
                  <a:cubicBezTo>
                    <a:pt x="6039293" y="1454560"/>
                    <a:pt x="6048551" y="1464768"/>
                    <a:pt x="6057103" y="1476391"/>
                  </a:cubicBezTo>
                  <a:cubicBezTo>
                    <a:pt x="6074559" y="1499339"/>
                    <a:pt x="6092213" y="1525502"/>
                    <a:pt x="6102831" y="1550107"/>
                  </a:cubicBezTo>
                  <a:cubicBezTo>
                    <a:pt x="6090655" y="1530018"/>
                    <a:pt x="6077163" y="1511741"/>
                    <a:pt x="6062185" y="1491581"/>
                  </a:cubicBezTo>
                  <a:cubicBezTo>
                    <a:pt x="6054567" y="1481601"/>
                    <a:pt x="6047107" y="1470700"/>
                    <a:pt x="6038259" y="1459671"/>
                  </a:cubicBezTo>
                  <a:cubicBezTo>
                    <a:pt x="6029553" y="1448529"/>
                    <a:pt x="6020407" y="1436467"/>
                    <a:pt x="6010751" y="1422990"/>
                  </a:cubicBezTo>
                  <a:close/>
                  <a:moveTo>
                    <a:pt x="5588727" y="1395525"/>
                  </a:moveTo>
                  <a:cubicBezTo>
                    <a:pt x="5592719" y="1395454"/>
                    <a:pt x="5607683" y="1409003"/>
                    <a:pt x="5624163" y="1425128"/>
                  </a:cubicBezTo>
                  <a:cubicBezTo>
                    <a:pt x="5632571" y="1433027"/>
                    <a:pt x="5640585" y="1442329"/>
                    <a:pt x="5648131" y="1450582"/>
                  </a:cubicBezTo>
                  <a:cubicBezTo>
                    <a:pt x="5655619" y="1458893"/>
                    <a:pt x="5662387" y="1466396"/>
                    <a:pt x="5667215" y="1471747"/>
                  </a:cubicBezTo>
                  <a:cubicBezTo>
                    <a:pt x="5656539" y="1464343"/>
                    <a:pt x="5642327" y="1451304"/>
                    <a:pt x="5628283" y="1436907"/>
                  </a:cubicBezTo>
                  <a:cubicBezTo>
                    <a:pt x="5613615" y="1423103"/>
                    <a:pt x="5599119" y="1407969"/>
                    <a:pt x="5588727" y="1395525"/>
                  </a:cubicBezTo>
                  <a:close/>
                  <a:moveTo>
                    <a:pt x="6070013" y="1388446"/>
                  </a:moveTo>
                  <a:cubicBezTo>
                    <a:pt x="6082457" y="1403736"/>
                    <a:pt x="6071203" y="1393486"/>
                    <a:pt x="6074415" y="1401754"/>
                  </a:cubicBezTo>
                  <a:cubicBezTo>
                    <a:pt x="6080971" y="1415104"/>
                    <a:pt x="6086959" y="1420951"/>
                    <a:pt x="6093245" y="1425849"/>
                  </a:cubicBezTo>
                  <a:cubicBezTo>
                    <a:pt x="6099319" y="1430918"/>
                    <a:pt x="6105647" y="1435094"/>
                    <a:pt x="6112895" y="1444962"/>
                  </a:cubicBezTo>
                  <a:cubicBezTo>
                    <a:pt x="6102575" y="1441394"/>
                    <a:pt x="6117071" y="1461129"/>
                    <a:pt x="6122593" y="1478868"/>
                  </a:cubicBezTo>
                  <a:cubicBezTo>
                    <a:pt x="6104175" y="1461455"/>
                    <a:pt x="6093287" y="1416308"/>
                    <a:pt x="6081013" y="1421730"/>
                  </a:cubicBezTo>
                  <a:cubicBezTo>
                    <a:pt x="6062099" y="1400183"/>
                    <a:pt x="6066843" y="1387597"/>
                    <a:pt x="6070013" y="1388446"/>
                  </a:cubicBezTo>
                  <a:close/>
                  <a:moveTo>
                    <a:pt x="5417587" y="1374185"/>
                  </a:moveTo>
                  <a:cubicBezTo>
                    <a:pt x="5420073" y="1375308"/>
                    <a:pt x="5425927" y="1380086"/>
                    <a:pt x="5433635" y="1386719"/>
                  </a:cubicBezTo>
                  <a:cubicBezTo>
                    <a:pt x="5441279" y="1393416"/>
                    <a:pt x="5450893" y="1401825"/>
                    <a:pt x="5460703" y="1410418"/>
                  </a:cubicBezTo>
                  <a:cubicBezTo>
                    <a:pt x="5470191" y="1419366"/>
                    <a:pt x="5479987" y="1428370"/>
                    <a:pt x="5488679" y="1435561"/>
                  </a:cubicBezTo>
                  <a:cubicBezTo>
                    <a:pt x="5483907" y="1438945"/>
                    <a:pt x="5470063" y="1425255"/>
                    <a:pt x="5456033" y="1410942"/>
                  </a:cubicBezTo>
                  <a:cubicBezTo>
                    <a:pt x="5441465" y="1397252"/>
                    <a:pt x="5426755" y="1382840"/>
                    <a:pt x="5421743" y="1383576"/>
                  </a:cubicBezTo>
                  <a:cubicBezTo>
                    <a:pt x="5415981" y="1375592"/>
                    <a:pt x="5415099" y="1373061"/>
                    <a:pt x="5417587" y="1374185"/>
                  </a:cubicBezTo>
                  <a:close/>
                  <a:moveTo>
                    <a:pt x="6110023" y="1371684"/>
                  </a:moveTo>
                  <a:cubicBezTo>
                    <a:pt x="6125071" y="1394024"/>
                    <a:pt x="6149733" y="1421942"/>
                    <a:pt x="6151515" y="1440941"/>
                  </a:cubicBezTo>
                  <a:lnTo>
                    <a:pt x="6121149" y="1405251"/>
                  </a:lnTo>
                  <a:cubicBezTo>
                    <a:pt x="6119959" y="1390584"/>
                    <a:pt x="6122495" y="1398384"/>
                    <a:pt x="6110023" y="1371684"/>
                  </a:cubicBezTo>
                  <a:close/>
                  <a:moveTo>
                    <a:pt x="6154843" y="1368726"/>
                  </a:moveTo>
                  <a:cubicBezTo>
                    <a:pt x="6206885" y="1428795"/>
                    <a:pt x="6218777" y="1447171"/>
                    <a:pt x="6256619" y="1493323"/>
                  </a:cubicBezTo>
                  <a:cubicBezTo>
                    <a:pt x="6269955" y="1520873"/>
                    <a:pt x="6212533" y="1448063"/>
                    <a:pt x="6239643" y="1486627"/>
                  </a:cubicBezTo>
                  <a:cubicBezTo>
                    <a:pt x="6221537" y="1473347"/>
                    <a:pt x="6192247" y="1411212"/>
                    <a:pt x="6193859" y="1432306"/>
                  </a:cubicBezTo>
                  <a:cubicBezTo>
                    <a:pt x="6186315" y="1420315"/>
                    <a:pt x="6169821" y="1396984"/>
                    <a:pt x="6170927" y="1405251"/>
                  </a:cubicBezTo>
                  <a:cubicBezTo>
                    <a:pt x="6157533" y="1385757"/>
                    <a:pt x="6170191" y="1397352"/>
                    <a:pt x="6154843" y="1368726"/>
                  </a:cubicBezTo>
                  <a:close/>
                  <a:moveTo>
                    <a:pt x="5517671" y="1356427"/>
                  </a:moveTo>
                  <a:lnTo>
                    <a:pt x="5563335" y="1397469"/>
                  </a:lnTo>
                  <a:cubicBezTo>
                    <a:pt x="5581167" y="1414036"/>
                    <a:pt x="5598325" y="1430324"/>
                    <a:pt x="5612751" y="1443844"/>
                  </a:cubicBezTo>
                  <a:cubicBezTo>
                    <a:pt x="5625507" y="1474636"/>
                    <a:pt x="5570251" y="1400721"/>
                    <a:pt x="5581027" y="1427507"/>
                  </a:cubicBezTo>
                  <a:cubicBezTo>
                    <a:pt x="5568569" y="1411325"/>
                    <a:pt x="5555065" y="1398039"/>
                    <a:pt x="5543495" y="1386539"/>
                  </a:cubicBezTo>
                  <a:close/>
                  <a:moveTo>
                    <a:pt x="5517559" y="1356296"/>
                  </a:moveTo>
                  <a:lnTo>
                    <a:pt x="5517671" y="1356427"/>
                  </a:lnTo>
                  <a:lnTo>
                    <a:pt x="5517545" y="1356314"/>
                  </a:lnTo>
                  <a:close/>
                  <a:moveTo>
                    <a:pt x="2082897" y="1355729"/>
                  </a:moveTo>
                  <a:cubicBezTo>
                    <a:pt x="2064252" y="1368187"/>
                    <a:pt x="2051242" y="1376285"/>
                    <a:pt x="2036674" y="1385770"/>
                  </a:cubicBezTo>
                  <a:cubicBezTo>
                    <a:pt x="2022559" y="1395921"/>
                    <a:pt x="2007001" y="1407643"/>
                    <a:pt x="1983089" y="1426812"/>
                  </a:cubicBezTo>
                  <a:cubicBezTo>
                    <a:pt x="1973632" y="1432447"/>
                    <a:pt x="1993013" y="1414580"/>
                    <a:pt x="2017420" y="1395001"/>
                  </a:cubicBezTo>
                  <a:cubicBezTo>
                    <a:pt x="2023564" y="1390173"/>
                    <a:pt x="2029836" y="1384978"/>
                    <a:pt x="2036363" y="1380490"/>
                  </a:cubicBezTo>
                  <a:cubicBezTo>
                    <a:pt x="2042932" y="1376059"/>
                    <a:pt x="2049430" y="1371868"/>
                    <a:pt x="2055446" y="1368230"/>
                  </a:cubicBezTo>
                  <a:cubicBezTo>
                    <a:pt x="2067508" y="1360953"/>
                    <a:pt x="2077701" y="1355927"/>
                    <a:pt x="2082897" y="1355729"/>
                  </a:cubicBezTo>
                  <a:close/>
                  <a:moveTo>
                    <a:pt x="6114695" y="1355291"/>
                  </a:moveTo>
                  <a:cubicBezTo>
                    <a:pt x="6119153" y="1356424"/>
                    <a:pt x="6135179" y="1374899"/>
                    <a:pt x="6134103" y="1367721"/>
                  </a:cubicBezTo>
                  <a:cubicBezTo>
                    <a:pt x="6147467" y="1383874"/>
                    <a:pt x="6131259" y="1371855"/>
                    <a:pt x="6146547" y="1390146"/>
                  </a:cubicBezTo>
                  <a:cubicBezTo>
                    <a:pt x="6137643" y="1384851"/>
                    <a:pt x="6132801" y="1381864"/>
                    <a:pt x="6133283" y="1384568"/>
                  </a:cubicBezTo>
                  <a:cubicBezTo>
                    <a:pt x="6133791" y="1387244"/>
                    <a:pt x="6139003" y="1396148"/>
                    <a:pt x="6149053" y="1415544"/>
                  </a:cubicBezTo>
                  <a:cubicBezTo>
                    <a:pt x="6141367" y="1406724"/>
                    <a:pt x="6134117" y="1397522"/>
                    <a:pt x="6125977" y="1388957"/>
                  </a:cubicBezTo>
                  <a:cubicBezTo>
                    <a:pt x="6122211" y="1377730"/>
                    <a:pt x="6118431" y="1366475"/>
                    <a:pt x="6114695" y="1355291"/>
                  </a:cubicBezTo>
                  <a:close/>
                  <a:moveTo>
                    <a:pt x="2151191" y="1350109"/>
                  </a:moveTo>
                  <a:cubicBezTo>
                    <a:pt x="2124561" y="1365286"/>
                    <a:pt x="2114793" y="1372194"/>
                    <a:pt x="2100169" y="1386337"/>
                  </a:cubicBezTo>
                  <a:cubicBezTo>
                    <a:pt x="2072746" y="1394506"/>
                    <a:pt x="2142796" y="1344857"/>
                    <a:pt x="2151191" y="1350109"/>
                  </a:cubicBezTo>
                  <a:close/>
                  <a:moveTo>
                    <a:pt x="712203" y="1347391"/>
                  </a:moveTo>
                  <a:cubicBezTo>
                    <a:pt x="718715" y="1344800"/>
                    <a:pt x="698824" y="1372081"/>
                    <a:pt x="690372" y="1377192"/>
                  </a:cubicBezTo>
                  <a:cubicBezTo>
                    <a:pt x="682883" y="1388248"/>
                    <a:pt x="695936" y="1378593"/>
                    <a:pt x="702321" y="1375692"/>
                  </a:cubicBezTo>
                  <a:cubicBezTo>
                    <a:pt x="694294" y="1395440"/>
                    <a:pt x="660232" y="1411622"/>
                    <a:pt x="674262" y="1409215"/>
                  </a:cubicBezTo>
                  <a:cubicBezTo>
                    <a:pt x="627401" y="1457236"/>
                    <a:pt x="686692" y="1373837"/>
                    <a:pt x="712203" y="1347391"/>
                  </a:cubicBezTo>
                  <a:close/>
                  <a:moveTo>
                    <a:pt x="2068230" y="1334012"/>
                  </a:moveTo>
                  <a:cubicBezTo>
                    <a:pt x="2052501" y="1342988"/>
                    <a:pt x="2035952" y="1353705"/>
                    <a:pt x="2019374" y="1365526"/>
                  </a:cubicBezTo>
                  <a:cubicBezTo>
                    <a:pt x="2003221" y="1377998"/>
                    <a:pt x="1986826" y="1391278"/>
                    <a:pt x="1970560" y="1404231"/>
                  </a:cubicBezTo>
                  <a:cubicBezTo>
                    <a:pt x="1954279" y="1417185"/>
                    <a:pt x="1938112" y="1429813"/>
                    <a:pt x="1922369" y="1441026"/>
                  </a:cubicBezTo>
                  <a:cubicBezTo>
                    <a:pt x="1907065" y="1452847"/>
                    <a:pt x="1892342" y="1463479"/>
                    <a:pt x="1878128" y="1471379"/>
                  </a:cubicBezTo>
                  <a:cubicBezTo>
                    <a:pt x="1886679" y="1464767"/>
                    <a:pt x="1894833" y="1458227"/>
                    <a:pt x="1902677" y="1451771"/>
                  </a:cubicBezTo>
                  <a:cubicBezTo>
                    <a:pt x="1910562" y="1445344"/>
                    <a:pt x="1917966" y="1438732"/>
                    <a:pt x="1925767" y="1432956"/>
                  </a:cubicBezTo>
                  <a:cubicBezTo>
                    <a:pt x="1941042" y="1420951"/>
                    <a:pt x="1955737" y="1409399"/>
                    <a:pt x="1970390" y="1397889"/>
                  </a:cubicBezTo>
                  <a:cubicBezTo>
                    <a:pt x="1985099" y="1386408"/>
                    <a:pt x="1999922" y="1375153"/>
                    <a:pt x="2015693" y="1364110"/>
                  </a:cubicBezTo>
                  <a:cubicBezTo>
                    <a:pt x="2031747" y="1353478"/>
                    <a:pt x="2049217" y="1343766"/>
                    <a:pt x="2068230" y="1334012"/>
                  </a:cubicBezTo>
                  <a:close/>
                  <a:moveTo>
                    <a:pt x="1200143" y="1333516"/>
                  </a:moveTo>
                  <a:cubicBezTo>
                    <a:pt x="1179884" y="1354596"/>
                    <a:pt x="1195485" y="1346782"/>
                    <a:pt x="1169747" y="1372321"/>
                  </a:cubicBezTo>
                  <a:cubicBezTo>
                    <a:pt x="1181328" y="1371585"/>
                    <a:pt x="1196094" y="1353818"/>
                    <a:pt x="1208113" y="1350831"/>
                  </a:cubicBezTo>
                  <a:cubicBezTo>
                    <a:pt x="1200808" y="1359113"/>
                    <a:pt x="1193531" y="1367366"/>
                    <a:pt x="1186311" y="1375535"/>
                  </a:cubicBezTo>
                  <a:cubicBezTo>
                    <a:pt x="1174915" y="1380801"/>
                    <a:pt x="1168530" y="1382005"/>
                    <a:pt x="1168615" y="1377984"/>
                  </a:cubicBezTo>
                  <a:cubicBezTo>
                    <a:pt x="1164070" y="1384440"/>
                    <a:pt x="1151513" y="1397379"/>
                    <a:pt x="1141716" y="1408096"/>
                  </a:cubicBezTo>
                  <a:cubicBezTo>
                    <a:pt x="1131976" y="1418856"/>
                    <a:pt x="1125563" y="1427902"/>
                    <a:pt x="1131778" y="1425141"/>
                  </a:cubicBezTo>
                  <a:cubicBezTo>
                    <a:pt x="1140230" y="1415854"/>
                    <a:pt x="1146686" y="1410036"/>
                    <a:pt x="1151754" y="1405661"/>
                  </a:cubicBezTo>
                  <a:cubicBezTo>
                    <a:pt x="1156822" y="1401272"/>
                    <a:pt x="1160616" y="1398413"/>
                    <a:pt x="1164453" y="1395709"/>
                  </a:cubicBezTo>
                  <a:cubicBezTo>
                    <a:pt x="1172126" y="1390287"/>
                    <a:pt x="1179997" y="1385459"/>
                    <a:pt x="1198699" y="1370297"/>
                  </a:cubicBezTo>
                  <a:cubicBezTo>
                    <a:pt x="1261599" y="1292475"/>
                    <a:pt x="1177435" y="1372378"/>
                    <a:pt x="1200143" y="1333516"/>
                  </a:cubicBezTo>
                  <a:close/>
                  <a:moveTo>
                    <a:pt x="5428611" y="1329510"/>
                  </a:moveTo>
                  <a:cubicBezTo>
                    <a:pt x="5434967" y="1333885"/>
                    <a:pt x="5437119" y="1337735"/>
                    <a:pt x="5439157" y="1341614"/>
                  </a:cubicBezTo>
                  <a:cubicBezTo>
                    <a:pt x="5446491" y="1352983"/>
                    <a:pt x="5448317" y="1347447"/>
                    <a:pt x="5462941" y="1360571"/>
                  </a:cubicBezTo>
                  <a:cubicBezTo>
                    <a:pt x="5465489" y="1366375"/>
                    <a:pt x="5467981" y="1372038"/>
                    <a:pt x="5470529" y="1377843"/>
                  </a:cubicBezTo>
                  <a:cubicBezTo>
                    <a:pt x="5474635" y="1378480"/>
                    <a:pt x="5476899" y="1377319"/>
                    <a:pt x="5479307" y="1378862"/>
                  </a:cubicBezTo>
                  <a:cubicBezTo>
                    <a:pt x="5481755" y="1380362"/>
                    <a:pt x="5484233" y="1384737"/>
                    <a:pt x="5488495" y="1396657"/>
                  </a:cubicBezTo>
                  <a:cubicBezTo>
                    <a:pt x="5503599" y="1409824"/>
                    <a:pt x="5491891" y="1389083"/>
                    <a:pt x="5514387" y="1411593"/>
                  </a:cubicBezTo>
                  <a:cubicBezTo>
                    <a:pt x="5527031" y="1447071"/>
                    <a:pt x="5549171" y="1425552"/>
                    <a:pt x="5574571" y="1476107"/>
                  </a:cubicBezTo>
                  <a:cubicBezTo>
                    <a:pt x="5576863" y="1467202"/>
                    <a:pt x="5617961" y="1528276"/>
                    <a:pt x="5607315" y="1498943"/>
                  </a:cubicBezTo>
                  <a:cubicBezTo>
                    <a:pt x="5630391" y="1524694"/>
                    <a:pt x="5618571" y="1515832"/>
                    <a:pt x="5622775" y="1530032"/>
                  </a:cubicBezTo>
                  <a:cubicBezTo>
                    <a:pt x="5609327" y="1513935"/>
                    <a:pt x="5595875" y="1499721"/>
                    <a:pt x="5582299" y="1486145"/>
                  </a:cubicBezTo>
                  <a:cubicBezTo>
                    <a:pt x="5568271" y="1473021"/>
                    <a:pt x="5553887" y="1460775"/>
                    <a:pt x="5539305" y="1447750"/>
                  </a:cubicBezTo>
                  <a:cubicBezTo>
                    <a:pt x="5509859" y="1421984"/>
                    <a:pt x="5480397" y="1392410"/>
                    <a:pt x="5444283" y="1353152"/>
                  </a:cubicBezTo>
                  <a:cubicBezTo>
                    <a:pt x="5436579" y="1347136"/>
                    <a:pt x="5441181" y="1355262"/>
                    <a:pt x="5441379" y="1358277"/>
                  </a:cubicBezTo>
                  <a:cubicBezTo>
                    <a:pt x="5416011" y="1334918"/>
                    <a:pt x="5437897" y="1343511"/>
                    <a:pt x="5428611" y="1329510"/>
                  </a:cubicBezTo>
                  <a:close/>
                  <a:moveTo>
                    <a:pt x="1826964" y="1315919"/>
                  </a:moveTo>
                  <a:cubicBezTo>
                    <a:pt x="1802487" y="1346881"/>
                    <a:pt x="1729676" y="1371840"/>
                    <a:pt x="1747713" y="1380065"/>
                  </a:cubicBezTo>
                  <a:cubicBezTo>
                    <a:pt x="1758670" y="1381084"/>
                    <a:pt x="1778108" y="1351213"/>
                    <a:pt x="1788981" y="1352331"/>
                  </a:cubicBezTo>
                  <a:cubicBezTo>
                    <a:pt x="1791161" y="1355035"/>
                    <a:pt x="1764758" y="1390343"/>
                    <a:pt x="1777386" y="1373765"/>
                  </a:cubicBezTo>
                  <a:cubicBezTo>
                    <a:pt x="1804865" y="1344049"/>
                    <a:pt x="1814421" y="1333927"/>
                    <a:pt x="1826964" y="1315919"/>
                  </a:cubicBezTo>
                  <a:close/>
                  <a:moveTo>
                    <a:pt x="1055476" y="1313297"/>
                  </a:moveTo>
                  <a:cubicBezTo>
                    <a:pt x="1054270" y="1313395"/>
                    <a:pt x="1051819" y="1314511"/>
                    <a:pt x="1047713" y="1316967"/>
                  </a:cubicBezTo>
                  <a:cubicBezTo>
                    <a:pt x="1041583" y="1327075"/>
                    <a:pt x="1028318" y="1344870"/>
                    <a:pt x="1021352" y="1354865"/>
                  </a:cubicBezTo>
                  <a:cubicBezTo>
                    <a:pt x="1014500" y="1364959"/>
                    <a:pt x="1014458" y="1367678"/>
                    <a:pt x="1036147" y="1349033"/>
                  </a:cubicBezTo>
                  <a:cubicBezTo>
                    <a:pt x="1022895" y="1357131"/>
                    <a:pt x="1033598" y="1343865"/>
                    <a:pt x="1043692" y="1331166"/>
                  </a:cubicBezTo>
                  <a:cubicBezTo>
                    <a:pt x="1051497" y="1321865"/>
                    <a:pt x="1059094" y="1313002"/>
                    <a:pt x="1055476" y="1313297"/>
                  </a:cubicBezTo>
                  <a:close/>
                  <a:moveTo>
                    <a:pt x="6054129" y="1311531"/>
                  </a:moveTo>
                  <a:cubicBezTo>
                    <a:pt x="6057271" y="1303504"/>
                    <a:pt x="6096415" y="1356564"/>
                    <a:pt x="6092991" y="1366106"/>
                  </a:cubicBezTo>
                  <a:cubicBezTo>
                    <a:pt x="6069375" y="1344418"/>
                    <a:pt x="6074487" y="1332129"/>
                    <a:pt x="6054129" y="1311531"/>
                  </a:cubicBezTo>
                  <a:close/>
                  <a:moveTo>
                    <a:pt x="5448019" y="1308107"/>
                  </a:moveTo>
                  <a:cubicBezTo>
                    <a:pt x="5460203" y="1312070"/>
                    <a:pt x="5483307" y="1328414"/>
                    <a:pt x="5509871" y="1349416"/>
                  </a:cubicBezTo>
                  <a:lnTo>
                    <a:pt x="5517545" y="1356314"/>
                  </a:lnTo>
                  <a:lnTo>
                    <a:pt x="5514249" y="1360860"/>
                  </a:lnTo>
                  <a:cubicBezTo>
                    <a:pt x="5514049" y="1362808"/>
                    <a:pt x="5514381" y="1364741"/>
                    <a:pt x="5514133" y="1365328"/>
                  </a:cubicBezTo>
                  <a:cubicBezTo>
                    <a:pt x="5513495" y="1366631"/>
                    <a:pt x="5511189" y="1361917"/>
                    <a:pt x="5496281" y="1342564"/>
                  </a:cubicBezTo>
                  <a:cubicBezTo>
                    <a:pt x="5486103" y="1335570"/>
                    <a:pt x="5496055" y="1351709"/>
                    <a:pt x="5498447" y="1359198"/>
                  </a:cubicBezTo>
                  <a:cubicBezTo>
                    <a:pt x="5472865" y="1329426"/>
                    <a:pt x="5474863" y="1336759"/>
                    <a:pt x="5439751" y="1308558"/>
                  </a:cubicBezTo>
                  <a:cubicBezTo>
                    <a:pt x="5441111" y="1306842"/>
                    <a:pt x="5443959" y="1306787"/>
                    <a:pt x="5448019" y="1308107"/>
                  </a:cubicBezTo>
                  <a:close/>
                  <a:moveTo>
                    <a:pt x="5334491" y="1306179"/>
                  </a:moveTo>
                  <a:cubicBezTo>
                    <a:pt x="5337357" y="1307068"/>
                    <a:pt x="5342019" y="1309832"/>
                    <a:pt x="5347363" y="1313555"/>
                  </a:cubicBezTo>
                  <a:cubicBezTo>
                    <a:pt x="5358095" y="1320917"/>
                    <a:pt x="5370665" y="1333135"/>
                    <a:pt x="5377559" y="1340978"/>
                  </a:cubicBezTo>
                  <a:cubicBezTo>
                    <a:pt x="5382033" y="1352926"/>
                    <a:pt x="5345621" y="1316599"/>
                    <a:pt x="5332383" y="1310058"/>
                  </a:cubicBezTo>
                  <a:cubicBezTo>
                    <a:pt x="5330551" y="1306278"/>
                    <a:pt x="5331623" y="1305291"/>
                    <a:pt x="5334491" y="1306179"/>
                  </a:cubicBezTo>
                  <a:close/>
                  <a:moveTo>
                    <a:pt x="5626655" y="1300941"/>
                  </a:moveTo>
                  <a:cubicBezTo>
                    <a:pt x="5657361" y="1335003"/>
                    <a:pt x="5638079" y="1325235"/>
                    <a:pt x="5654543" y="1356564"/>
                  </a:cubicBezTo>
                  <a:cubicBezTo>
                    <a:pt x="5625339" y="1322347"/>
                    <a:pt x="5626611" y="1308260"/>
                    <a:pt x="5626655" y="1300941"/>
                  </a:cubicBezTo>
                  <a:close/>
                  <a:moveTo>
                    <a:pt x="1138366" y="1300782"/>
                  </a:moveTo>
                  <a:cubicBezTo>
                    <a:pt x="1136361" y="1297281"/>
                    <a:pt x="1089059" y="1335431"/>
                    <a:pt x="1074597" y="1357017"/>
                  </a:cubicBezTo>
                  <a:cubicBezTo>
                    <a:pt x="1086206" y="1356961"/>
                    <a:pt x="1102473" y="1333106"/>
                    <a:pt x="1117196" y="1317420"/>
                  </a:cubicBezTo>
                  <a:cubicBezTo>
                    <a:pt x="1123510" y="1314673"/>
                    <a:pt x="1118612" y="1321044"/>
                    <a:pt x="1122378" y="1320322"/>
                  </a:cubicBezTo>
                  <a:cubicBezTo>
                    <a:pt x="1134670" y="1307743"/>
                    <a:pt x="1139035" y="1301948"/>
                    <a:pt x="1138366" y="1300782"/>
                  </a:cubicBezTo>
                  <a:close/>
                  <a:moveTo>
                    <a:pt x="5795451" y="1299993"/>
                  </a:moveTo>
                  <a:cubicBezTo>
                    <a:pt x="5814025" y="1321880"/>
                    <a:pt x="5821923" y="1341247"/>
                    <a:pt x="5827999" y="1359991"/>
                  </a:cubicBezTo>
                  <a:cubicBezTo>
                    <a:pt x="5789519" y="1313301"/>
                    <a:pt x="5795551" y="1316585"/>
                    <a:pt x="5795451" y="1299993"/>
                  </a:cubicBezTo>
                  <a:close/>
                  <a:moveTo>
                    <a:pt x="5967955" y="1297402"/>
                  </a:moveTo>
                  <a:cubicBezTo>
                    <a:pt x="5970687" y="1300870"/>
                    <a:pt x="5974495" y="1305726"/>
                    <a:pt x="5979039" y="1311517"/>
                  </a:cubicBezTo>
                  <a:cubicBezTo>
                    <a:pt x="5983329" y="1317519"/>
                    <a:pt x="5988313" y="1324485"/>
                    <a:pt x="5993651" y="1331945"/>
                  </a:cubicBezTo>
                  <a:cubicBezTo>
                    <a:pt x="6004311" y="1346881"/>
                    <a:pt x="6016443" y="1363728"/>
                    <a:pt x="6027727" y="1378537"/>
                  </a:cubicBezTo>
                  <a:cubicBezTo>
                    <a:pt x="6050293" y="1408153"/>
                    <a:pt x="6069575" y="1429686"/>
                    <a:pt x="6067423" y="1411339"/>
                  </a:cubicBezTo>
                  <a:cubicBezTo>
                    <a:pt x="6075831" y="1420513"/>
                    <a:pt x="6082683" y="1429063"/>
                    <a:pt x="6087879" y="1437374"/>
                  </a:cubicBezTo>
                  <a:cubicBezTo>
                    <a:pt x="6093091" y="1445670"/>
                    <a:pt x="6097195" y="1453258"/>
                    <a:pt x="6100919" y="1459855"/>
                  </a:cubicBezTo>
                  <a:cubicBezTo>
                    <a:pt x="6108365" y="1473064"/>
                    <a:pt x="6114297" y="1482337"/>
                    <a:pt x="6124519" y="1485635"/>
                  </a:cubicBezTo>
                  <a:cubicBezTo>
                    <a:pt x="6147495" y="1522444"/>
                    <a:pt x="6115315" y="1497768"/>
                    <a:pt x="6111805" y="1493167"/>
                  </a:cubicBezTo>
                  <a:cubicBezTo>
                    <a:pt x="6130747" y="1530145"/>
                    <a:pt x="6126373" y="1498603"/>
                    <a:pt x="6154461" y="1539093"/>
                  </a:cubicBezTo>
                  <a:cubicBezTo>
                    <a:pt x="6151955" y="1530117"/>
                    <a:pt x="6149463" y="1521170"/>
                    <a:pt x="6146959" y="1512152"/>
                  </a:cubicBezTo>
                  <a:cubicBezTo>
                    <a:pt x="6149207" y="1511203"/>
                    <a:pt x="6155339" y="1524482"/>
                    <a:pt x="6164287" y="1541287"/>
                  </a:cubicBezTo>
                  <a:cubicBezTo>
                    <a:pt x="6168703" y="1549739"/>
                    <a:pt x="6174069" y="1558884"/>
                    <a:pt x="6179591" y="1567931"/>
                  </a:cubicBezTo>
                  <a:cubicBezTo>
                    <a:pt x="6185039" y="1577048"/>
                    <a:pt x="6191071" y="1585726"/>
                    <a:pt x="6197655" y="1592677"/>
                  </a:cubicBezTo>
                  <a:cubicBezTo>
                    <a:pt x="6198559" y="1562763"/>
                    <a:pt x="6198461" y="1553207"/>
                    <a:pt x="6213339" y="1617877"/>
                  </a:cubicBezTo>
                  <a:cubicBezTo>
                    <a:pt x="6164979" y="1556265"/>
                    <a:pt x="6184163" y="1576850"/>
                    <a:pt x="6145231" y="1541726"/>
                  </a:cubicBezTo>
                  <a:cubicBezTo>
                    <a:pt x="6143603" y="1535369"/>
                    <a:pt x="6152775" y="1547148"/>
                    <a:pt x="6158143" y="1552500"/>
                  </a:cubicBezTo>
                  <a:cubicBezTo>
                    <a:pt x="6150567" y="1532226"/>
                    <a:pt x="6129319" y="1518069"/>
                    <a:pt x="6139583" y="1539503"/>
                  </a:cubicBezTo>
                  <a:cubicBezTo>
                    <a:pt x="6156527" y="1565439"/>
                    <a:pt x="6167515" y="1569431"/>
                    <a:pt x="6170075" y="1599841"/>
                  </a:cubicBezTo>
                  <a:cubicBezTo>
                    <a:pt x="6184799" y="1610346"/>
                    <a:pt x="6204521" y="1648188"/>
                    <a:pt x="6198647" y="1617835"/>
                  </a:cubicBezTo>
                  <a:cubicBezTo>
                    <a:pt x="6235059" y="1672609"/>
                    <a:pt x="6220419" y="1632289"/>
                    <a:pt x="6242887" y="1661170"/>
                  </a:cubicBezTo>
                  <a:cubicBezTo>
                    <a:pt x="6240663" y="1673939"/>
                    <a:pt x="6228475" y="1652449"/>
                    <a:pt x="6250489" y="1695147"/>
                  </a:cubicBezTo>
                  <a:cubicBezTo>
                    <a:pt x="6252767" y="1698176"/>
                    <a:pt x="6255161" y="1701333"/>
                    <a:pt x="6257553" y="1704519"/>
                  </a:cubicBezTo>
                  <a:cubicBezTo>
                    <a:pt x="6259819" y="1707803"/>
                    <a:pt x="6262099" y="1711102"/>
                    <a:pt x="6264335" y="1714330"/>
                  </a:cubicBezTo>
                  <a:cubicBezTo>
                    <a:pt x="6268807" y="1720771"/>
                    <a:pt x="6273099" y="1726887"/>
                    <a:pt x="6276763" y="1731686"/>
                  </a:cubicBezTo>
                  <a:cubicBezTo>
                    <a:pt x="6284111" y="1741299"/>
                    <a:pt x="6288967" y="1745759"/>
                    <a:pt x="6287723" y="1737448"/>
                  </a:cubicBezTo>
                  <a:cubicBezTo>
                    <a:pt x="6310231" y="1778065"/>
                    <a:pt x="6278251" y="1739968"/>
                    <a:pt x="6280883" y="1753120"/>
                  </a:cubicBezTo>
                  <a:cubicBezTo>
                    <a:pt x="6275221" y="1740973"/>
                    <a:pt x="6266443" y="1727368"/>
                    <a:pt x="6258727" y="1714316"/>
                  </a:cubicBezTo>
                  <a:cubicBezTo>
                    <a:pt x="6251111" y="1701178"/>
                    <a:pt x="6243595" y="1689257"/>
                    <a:pt x="6242037" y="1679277"/>
                  </a:cubicBezTo>
                  <a:cubicBezTo>
                    <a:pt x="6224511" y="1655592"/>
                    <a:pt x="6207919" y="1633804"/>
                    <a:pt x="6210255" y="1647310"/>
                  </a:cubicBezTo>
                  <a:cubicBezTo>
                    <a:pt x="6214515" y="1659315"/>
                    <a:pt x="6228955" y="1675681"/>
                    <a:pt x="6239575" y="1690390"/>
                  </a:cubicBezTo>
                  <a:cubicBezTo>
                    <a:pt x="6225459" y="1690178"/>
                    <a:pt x="6200019" y="1638830"/>
                    <a:pt x="6157703" y="1588657"/>
                  </a:cubicBezTo>
                  <a:cubicBezTo>
                    <a:pt x="6154503" y="1546822"/>
                    <a:pt x="6091815" y="1483809"/>
                    <a:pt x="6076159" y="1437912"/>
                  </a:cubicBezTo>
                  <a:cubicBezTo>
                    <a:pt x="6071161" y="1435562"/>
                    <a:pt x="6059297" y="1444608"/>
                    <a:pt x="6047107" y="1410829"/>
                  </a:cubicBezTo>
                  <a:cubicBezTo>
                    <a:pt x="6036957" y="1403765"/>
                    <a:pt x="6051015" y="1430762"/>
                    <a:pt x="6055771" y="1437317"/>
                  </a:cubicBezTo>
                  <a:cubicBezTo>
                    <a:pt x="6054597" y="1447524"/>
                    <a:pt x="6030287" y="1402363"/>
                    <a:pt x="6031491" y="1394010"/>
                  </a:cubicBezTo>
                  <a:cubicBezTo>
                    <a:pt x="6017533" y="1380858"/>
                    <a:pt x="6016499" y="1387087"/>
                    <a:pt x="5996751" y="1365328"/>
                  </a:cubicBezTo>
                  <a:cubicBezTo>
                    <a:pt x="6004451" y="1371486"/>
                    <a:pt x="6004013" y="1365682"/>
                    <a:pt x="5998351" y="1352686"/>
                  </a:cubicBezTo>
                  <a:cubicBezTo>
                    <a:pt x="5995519" y="1346188"/>
                    <a:pt x="5991371" y="1337891"/>
                    <a:pt x="5986275" y="1328392"/>
                  </a:cubicBezTo>
                  <a:cubicBezTo>
                    <a:pt x="5983669" y="1323663"/>
                    <a:pt x="5980879" y="1318624"/>
                    <a:pt x="5977951" y="1313329"/>
                  </a:cubicBezTo>
                  <a:cubicBezTo>
                    <a:pt x="5974751" y="1308232"/>
                    <a:pt x="5971395" y="1302895"/>
                    <a:pt x="5967955" y="1297402"/>
                  </a:cubicBezTo>
                  <a:close/>
                  <a:moveTo>
                    <a:pt x="5486371" y="1286204"/>
                  </a:moveTo>
                  <a:cubicBezTo>
                    <a:pt x="5511671" y="1302754"/>
                    <a:pt x="5524709" y="1313117"/>
                    <a:pt x="5538059" y="1323451"/>
                  </a:cubicBezTo>
                  <a:cubicBezTo>
                    <a:pt x="5550999" y="1334282"/>
                    <a:pt x="5564319" y="1344984"/>
                    <a:pt x="5590623" y="1362341"/>
                  </a:cubicBezTo>
                  <a:cubicBezTo>
                    <a:pt x="5613487" y="1389183"/>
                    <a:pt x="5580107" y="1350166"/>
                    <a:pt x="5577303" y="1354498"/>
                  </a:cubicBezTo>
                  <a:cubicBezTo>
                    <a:pt x="5629629" y="1416424"/>
                    <a:pt x="5632981" y="1399386"/>
                    <a:pt x="5675405" y="1454952"/>
                  </a:cubicBezTo>
                  <a:lnTo>
                    <a:pt x="5676777" y="1456843"/>
                  </a:lnTo>
                  <a:lnTo>
                    <a:pt x="5666149" y="1451177"/>
                  </a:lnTo>
                  <a:cubicBezTo>
                    <a:pt x="5652169" y="1440783"/>
                    <a:pt x="5629287" y="1417681"/>
                    <a:pt x="5601595" y="1391816"/>
                  </a:cubicBezTo>
                  <a:cubicBezTo>
                    <a:pt x="5583461" y="1374233"/>
                    <a:pt x="5563599" y="1355008"/>
                    <a:pt x="5544175" y="1336193"/>
                  </a:cubicBezTo>
                  <a:cubicBezTo>
                    <a:pt x="5534591" y="1326623"/>
                    <a:pt x="5524327" y="1318029"/>
                    <a:pt x="5514571" y="1309648"/>
                  </a:cubicBezTo>
                  <a:cubicBezTo>
                    <a:pt x="5504791" y="1301295"/>
                    <a:pt x="5495303" y="1293382"/>
                    <a:pt x="5486371" y="1286204"/>
                  </a:cubicBezTo>
                  <a:close/>
                  <a:moveTo>
                    <a:pt x="5660659" y="1284321"/>
                  </a:moveTo>
                  <a:cubicBezTo>
                    <a:pt x="5687515" y="1308275"/>
                    <a:pt x="5687331" y="1326849"/>
                    <a:pt x="5719255" y="1351950"/>
                  </a:cubicBezTo>
                  <a:cubicBezTo>
                    <a:pt x="5710691" y="1346825"/>
                    <a:pt x="5701871" y="1341941"/>
                    <a:pt x="5698883" y="1344602"/>
                  </a:cubicBezTo>
                  <a:cubicBezTo>
                    <a:pt x="5695699" y="1347433"/>
                    <a:pt x="5698785" y="1357443"/>
                    <a:pt x="5711103" y="1384539"/>
                  </a:cubicBezTo>
                  <a:cubicBezTo>
                    <a:pt x="5695147" y="1367437"/>
                    <a:pt x="5685391" y="1352884"/>
                    <a:pt x="5672325" y="1337339"/>
                  </a:cubicBezTo>
                  <a:cubicBezTo>
                    <a:pt x="5656187" y="1324131"/>
                    <a:pt x="5690575" y="1363827"/>
                    <a:pt x="5674265" y="1354597"/>
                  </a:cubicBezTo>
                  <a:cubicBezTo>
                    <a:pt x="5639169" y="1319247"/>
                    <a:pt x="5663903" y="1324074"/>
                    <a:pt x="5641023" y="1286402"/>
                  </a:cubicBezTo>
                  <a:cubicBezTo>
                    <a:pt x="5655889" y="1304254"/>
                    <a:pt x="5663067" y="1320677"/>
                    <a:pt x="5677947" y="1338401"/>
                  </a:cubicBezTo>
                  <a:cubicBezTo>
                    <a:pt x="5692839" y="1346202"/>
                    <a:pt x="5663449" y="1298577"/>
                    <a:pt x="5660659" y="1284321"/>
                  </a:cubicBezTo>
                  <a:close/>
                  <a:moveTo>
                    <a:pt x="1077981" y="1282664"/>
                  </a:moveTo>
                  <a:cubicBezTo>
                    <a:pt x="1068028" y="1293211"/>
                    <a:pt x="1058812" y="1300247"/>
                    <a:pt x="1049681" y="1306873"/>
                  </a:cubicBezTo>
                  <a:cubicBezTo>
                    <a:pt x="1040521" y="1313456"/>
                    <a:pt x="1031461" y="1319642"/>
                    <a:pt x="1022428" y="1329000"/>
                  </a:cubicBezTo>
                  <a:cubicBezTo>
                    <a:pt x="1033570" y="1329737"/>
                    <a:pt x="1083757" y="1289459"/>
                    <a:pt x="1077981" y="1282664"/>
                  </a:cubicBezTo>
                  <a:close/>
                  <a:moveTo>
                    <a:pt x="932814" y="1282466"/>
                  </a:moveTo>
                  <a:cubicBezTo>
                    <a:pt x="906581" y="1317420"/>
                    <a:pt x="913772" y="1308473"/>
                    <a:pt x="880800" y="1346966"/>
                  </a:cubicBezTo>
                  <a:cubicBezTo>
                    <a:pt x="887568" y="1331620"/>
                    <a:pt x="905490" y="1306236"/>
                    <a:pt x="879413" y="1320747"/>
                  </a:cubicBezTo>
                  <a:cubicBezTo>
                    <a:pt x="898256" y="1302017"/>
                    <a:pt x="914778" y="1296581"/>
                    <a:pt x="932814" y="1282466"/>
                  </a:cubicBezTo>
                  <a:close/>
                  <a:moveTo>
                    <a:pt x="5536063" y="1281263"/>
                  </a:moveTo>
                  <a:cubicBezTo>
                    <a:pt x="5544375" y="1289757"/>
                    <a:pt x="5556931" y="1294075"/>
                    <a:pt x="5569319" y="1301692"/>
                  </a:cubicBezTo>
                  <a:cubicBezTo>
                    <a:pt x="5581833" y="1309153"/>
                    <a:pt x="5595083" y="1318978"/>
                    <a:pt x="5605731" y="1336844"/>
                  </a:cubicBezTo>
                  <a:cubicBezTo>
                    <a:pt x="5615939" y="1339350"/>
                    <a:pt x="5618683" y="1312536"/>
                    <a:pt x="5588657" y="1283047"/>
                  </a:cubicBezTo>
                  <a:cubicBezTo>
                    <a:pt x="5593811" y="1277143"/>
                    <a:pt x="5620907" y="1322007"/>
                    <a:pt x="5636155" y="1336462"/>
                  </a:cubicBezTo>
                  <a:cubicBezTo>
                    <a:pt x="5634087" y="1339166"/>
                    <a:pt x="5598327" y="1298379"/>
                    <a:pt x="5622167" y="1339633"/>
                  </a:cubicBezTo>
                  <a:cubicBezTo>
                    <a:pt x="5633975" y="1346683"/>
                    <a:pt x="5640585" y="1341417"/>
                    <a:pt x="5648429" y="1366716"/>
                  </a:cubicBezTo>
                  <a:cubicBezTo>
                    <a:pt x="5681159" y="1398696"/>
                    <a:pt x="5684415" y="1400141"/>
                    <a:pt x="5685519" y="1397040"/>
                  </a:cubicBezTo>
                  <a:cubicBezTo>
                    <a:pt x="5686483" y="1394081"/>
                    <a:pt x="5684487" y="1387314"/>
                    <a:pt x="5703895" y="1405945"/>
                  </a:cubicBezTo>
                  <a:cubicBezTo>
                    <a:pt x="5718675" y="1439965"/>
                    <a:pt x="5679375" y="1399362"/>
                    <a:pt x="5693151" y="1431980"/>
                  </a:cubicBezTo>
                  <a:cubicBezTo>
                    <a:pt x="5701687" y="1439639"/>
                    <a:pt x="5695627" y="1427025"/>
                    <a:pt x="5694143" y="1420824"/>
                  </a:cubicBezTo>
                  <a:cubicBezTo>
                    <a:pt x="5725019" y="1456783"/>
                    <a:pt x="5704845" y="1452168"/>
                    <a:pt x="5728629" y="1490718"/>
                  </a:cubicBezTo>
                  <a:cubicBezTo>
                    <a:pt x="5705183" y="1455070"/>
                    <a:pt x="5667159" y="1408338"/>
                    <a:pt x="5658663" y="1418984"/>
                  </a:cubicBezTo>
                  <a:cubicBezTo>
                    <a:pt x="5660307" y="1424080"/>
                    <a:pt x="5657559" y="1415713"/>
                    <a:pt x="5649179" y="1403383"/>
                  </a:cubicBezTo>
                  <a:cubicBezTo>
                    <a:pt x="5640897" y="1390967"/>
                    <a:pt x="5627659" y="1373808"/>
                    <a:pt x="5610047" y="1360033"/>
                  </a:cubicBezTo>
                  <a:cubicBezTo>
                    <a:pt x="5647083" y="1376102"/>
                    <a:pt x="5533615" y="1262675"/>
                    <a:pt x="5562651" y="1318383"/>
                  </a:cubicBezTo>
                  <a:cubicBezTo>
                    <a:pt x="5599969" y="1356183"/>
                    <a:pt x="5560683" y="1298195"/>
                    <a:pt x="5592367" y="1328973"/>
                  </a:cubicBezTo>
                  <a:cubicBezTo>
                    <a:pt x="5608719" y="1352983"/>
                    <a:pt x="5579313" y="1333588"/>
                    <a:pt x="5604599" y="1359099"/>
                  </a:cubicBezTo>
                  <a:cubicBezTo>
                    <a:pt x="5586223" y="1355885"/>
                    <a:pt x="5549725" y="1300956"/>
                    <a:pt x="5536063" y="1281263"/>
                  </a:cubicBezTo>
                  <a:close/>
                  <a:moveTo>
                    <a:pt x="1766244" y="1276038"/>
                  </a:moveTo>
                  <a:cubicBezTo>
                    <a:pt x="1735622" y="1297798"/>
                    <a:pt x="1757382" y="1289587"/>
                    <a:pt x="1748180" y="1299129"/>
                  </a:cubicBezTo>
                  <a:cubicBezTo>
                    <a:pt x="1741894" y="1301535"/>
                    <a:pt x="1736061" y="1301918"/>
                    <a:pt x="1728629" y="1308218"/>
                  </a:cubicBezTo>
                  <a:cubicBezTo>
                    <a:pt x="1740832" y="1304862"/>
                    <a:pt x="1753630" y="1299582"/>
                    <a:pt x="1767688" y="1290082"/>
                  </a:cubicBezTo>
                  <a:cubicBezTo>
                    <a:pt x="1757637" y="1290875"/>
                    <a:pt x="1776239" y="1275274"/>
                    <a:pt x="1766244" y="1276038"/>
                  </a:cubicBezTo>
                  <a:close/>
                  <a:moveTo>
                    <a:pt x="1224210" y="1271876"/>
                  </a:moveTo>
                  <a:cubicBezTo>
                    <a:pt x="1189072" y="1303758"/>
                    <a:pt x="1182546" y="1313866"/>
                    <a:pt x="1197864" y="1287860"/>
                  </a:cubicBezTo>
                  <a:cubicBezTo>
                    <a:pt x="1190743" y="1294910"/>
                    <a:pt x="1183947" y="1299851"/>
                    <a:pt x="1177902" y="1301578"/>
                  </a:cubicBezTo>
                  <a:cubicBezTo>
                    <a:pt x="1165656" y="1314602"/>
                    <a:pt x="1152816" y="1331478"/>
                    <a:pt x="1141985" y="1337735"/>
                  </a:cubicBezTo>
                  <a:cubicBezTo>
                    <a:pt x="1137752" y="1339873"/>
                    <a:pt x="1133392" y="1342280"/>
                    <a:pt x="1128295" y="1348891"/>
                  </a:cubicBezTo>
                  <a:cubicBezTo>
                    <a:pt x="1160206" y="1328307"/>
                    <a:pt x="1167865" y="1320039"/>
                    <a:pt x="1185844" y="1318892"/>
                  </a:cubicBezTo>
                  <a:cubicBezTo>
                    <a:pt x="1190544" y="1312352"/>
                    <a:pt x="1203286" y="1299327"/>
                    <a:pt x="1213252" y="1288553"/>
                  </a:cubicBezTo>
                  <a:cubicBezTo>
                    <a:pt x="1223077" y="1277638"/>
                    <a:pt x="1230906" y="1269753"/>
                    <a:pt x="1224210" y="1271876"/>
                  </a:cubicBezTo>
                  <a:close/>
                  <a:moveTo>
                    <a:pt x="830074" y="1270575"/>
                  </a:moveTo>
                  <a:cubicBezTo>
                    <a:pt x="839815" y="1267927"/>
                    <a:pt x="834633" y="1277016"/>
                    <a:pt x="823661" y="1290805"/>
                  </a:cubicBezTo>
                  <a:cubicBezTo>
                    <a:pt x="818168" y="1297700"/>
                    <a:pt x="811231" y="1305783"/>
                    <a:pt x="803983" y="1314164"/>
                  </a:cubicBezTo>
                  <a:cubicBezTo>
                    <a:pt x="800359" y="1318355"/>
                    <a:pt x="796664" y="1322630"/>
                    <a:pt x="793011" y="1326863"/>
                  </a:cubicBezTo>
                  <a:cubicBezTo>
                    <a:pt x="789557" y="1331266"/>
                    <a:pt x="786145" y="1335598"/>
                    <a:pt x="782875" y="1339746"/>
                  </a:cubicBezTo>
                  <a:cubicBezTo>
                    <a:pt x="794710" y="1336306"/>
                    <a:pt x="810538" y="1313131"/>
                    <a:pt x="824539" y="1300729"/>
                  </a:cubicBezTo>
                  <a:cubicBezTo>
                    <a:pt x="819004" y="1312734"/>
                    <a:pt x="809348" y="1323593"/>
                    <a:pt x="799353" y="1335145"/>
                  </a:cubicBezTo>
                  <a:cubicBezTo>
                    <a:pt x="789684" y="1346967"/>
                    <a:pt x="779477" y="1359354"/>
                    <a:pt x="772285" y="1373752"/>
                  </a:cubicBezTo>
                  <a:cubicBezTo>
                    <a:pt x="743914" y="1395256"/>
                    <a:pt x="784814" y="1348269"/>
                    <a:pt x="794639" y="1338515"/>
                  </a:cubicBezTo>
                  <a:cubicBezTo>
                    <a:pt x="778061" y="1347561"/>
                    <a:pt x="769949" y="1362100"/>
                    <a:pt x="769383" y="1353125"/>
                  </a:cubicBezTo>
                  <a:cubicBezTo>
                    <a:pt x="753852" y="1376427"/>
                    <a:pt x="745302" y="1392807"/>
                    <a:pt x="745372" y="1400608"/>
                  </a:cubicBezTo>
                  <a:cubicBezTo>
                    <a:pt x="731668" y="1411013"/>
                    <a:pt x="723415" y="1423557"/>
                    <a:pt x="714255" y="1436383"/>
                  </a:cubicBezTo>
                  <a:cubicBezTo>
                    <a:pt x="705180" y="1449294"/>
                    <a:pt x="694732" y="1462135"/>
                    <a:pt x="678041" y="1474650"/>
                  </a:cubicBezTo>
                  <a:cubicBezTo>
                    <a:pt x="681495" y="1469921"/>
                    <a:pt x="684780" y="1465433"/>
                    <a:pt x="687909" y="1461158"/>
                  </a:cubicBezTo>
                  <a:cubicBezTo>
                    <a:pt x="691080" y="1456911"/>
                    <a:pt x="694095" y="1452876"/>
                    <a:pt x="696983" y="1449011"/>
                  </a:cubicBezTo>
                  <a:cubicBezTo>
                    <a:pt x="702689" y="1441239"/>
                    <a:pt x="707700" y="1434033"/>
                    <a:pt x="712287" y="1427223"/>
                  </a:cubicBezTo>
                  <a:cubicBezTo>
                    <a:pt x="721447" y="1413604"/>
                    <a:pt x="728865" y="1401570"/>
                    <a:pt x="736637" y="1389735"/>
                  </a:cubicBezTo>
                  <a:cubicBezTo>
                    <a:pt x="744424" y="1377900"/>
                    <a:pt x="752564" y="1366277"/>
                    <a:pt x="763168" y="1353507"/>
                  </a:cubicBezTo>
                  <a:cubicBezTo>
                    <a:pt x="773913" y="1340851"/>
                    <a:pt x="786471" y="1326538"/>
                    <a:pt x="805031" y="1311036"/>
                  </a:cubicBezTo>
                  <a:cubicBezTo>
                    <a:pt x="833232" y="1279352"/>
                    <a:pt x="801845" y="1302202"/>
                    <a:pt x="830074" y="1270575"/>
                  </a:cubicBezTo>
                  <a:close/>
                  <a:moveTo>
                    <a:pt x="1961980" y="1266440"/>
                  </a:moveTo>
                  <a:cubicBezTo>
                    <a:pt x="1955539" y="1284575"/>
                    <a:pt x="1885461" y="1333205"/>
                    <a:pt x="1854938" y="1353195"/>
                  </a:cubicBezTo>
                  <a:cubicBezTo>
                    <a:pt x="1839167" y="1370254"/>
                    <a:pt x="1855349" y="1357980"/>
                    <a:pt x="1871360" y="1355191"/>
                  </a:cubicBezTo>
                  <a:cubicBezTo>
                    <a:pt x="1861365" y="1362567"/>
                    <a:pt x="1853182" y="1366262"/>
                    <a:pt x="1845070" y="1369093"/>
                  </a:cubicBezTo>
                  <a:cubicBezTo>
                    <a:pt x="1836958" y="1371925"/>
                    <a:pt x="1829044" y="1374034"/>
                    <a:pt x="1820295" y="1379103"/>
                  </a:cubicBezTo>
                  <a:cubicBezTo>
                    <a:pt x="1781123" y="1414212"/>
                    <a:pt x="1749439" y="1442951"/>
                    <a:pt x="1758769" y="1443489"/>
                  </a:cubicBezTo>
                  <a:cubicBezTo>
                    <a:pt x="1753417" y="1453399"/>
                    <a:pt x="1731799" y="1458057"/>
                    <a:pt x="1702324" y="1476815"/>
                  </a:cubicBezTo>
                  <a:cubicBezTo>
                    <a:pt x="1710181" y="1470034"/>
                    <a:pt x="1731884" y="1452734"/>
                    <a:pt x="1748675" y="1437798"/>
                  </a:cubicBezTo>
                  <a:cubicBezTo>
                    <a:pt x="1765989" y="1423485"/>
                    <a:pt x="1778574" y="1411636"/>
                    <a:pt x="1766569" y="1413773"/>
                  </a:cubicBezTo>
                  <a:cubicBezTo>
                    <a:pt x="1797191" y="1394704"/>
                    <a:pt x="1823905" y="1371543"/>
                    <a:pt x="1853947" y="1346017"/>
                  </a:cubicBezTo>
                  <a:cubicBezTo>
                    <a:pt x="1884894" y="1321780"/>
                    <a:pt x="1918631" y="1294372"/>
                    <a:pt x="1961980" y="1266440"/>
                  </a:cubicBezTo>
                  <a:close/>
                  <a:moveTo>
                    <a:pt x="5932051" y="1263419"/>
                  </a:moveTo>
                  <a:cubicBezTo>
                    <a:pt x="5937721" y="1267207"/>
                    <a:pt x="5950871" y="1281132"/>
                    <a:pt x="5959799" y="1289404"/>
                  </a:cubicBezTo>
                  <a:cubicBezTo>
                    <a:pt x="5954335" y="1287634"/>
                    <a:pt x="5957055" y="1293254"/>
                    <a:pt x="5962335" y="1301579"/>
                  </a:cubicBezTo>
                  <a:cubicBezTo>
                    <a:pt x="5967659" y="1309861"/>
                    <a:pt x="5975515" y="1320875"/>
                    <a:pt x="5979931" y="1330304"/>
                  </a:cubicBezTo>
                  <a:cubicBezTo>
                    <a:pt x="5979847" y="1336533"/>
                    <a:pt x="5976591" y="1329822"/>
                    <a:pt x="5970743" y="1319927"/>
                  </a:cubicBezTo>
                  <a:cubicBezTo>
                    <a:pt x="5964587" y="1310300"/>
                    <a:pt x="5955695" y="1297530"/>
                    <a:pt x="5945049" y="1291244"/>
                  </a:cubicBezTo>
                  <a:cubicBezTo>
                    <a:pt x="5947711" y="1290027"/>
                    <a:pt x="5954987" y="1285921"/>
                    <a:pt x="5929307" y="1263595"/>
                  </a:cubicBezTo>
                  <a:cubicBezTo>
                    <a:pt x="5929101" y="1262020"/>
                    <a:pt x="5930161" y="1262156"/>
                    <a:pt x="5932051" y="1263419"/>
                  </a:cubicBezTo>
                  <a:close/>
                  <a:moveTo>
                    <a:pt x="948976" y="1249894"/>
                  </a:moveTo>
                  <a:cubicBezTo>
                    <a:pt x="955001" y="1249569"/>
                    <a:pt x="955472" y="1255674"/>
                    <a:pt x="946616" y="1270008"/>
                  </a:cubicBezTo>
                  <a:cubicBezTo>
                    <a:pt x="919845" y="1277936"/>
                    <a:pt x="933110" y="1265081"/>
                    <a:pt x="888020" y="1305458"/>
                  </a:cubicBezTo>
                  <a:cubicBezTo>
                    <a:pt x="896160" y="1288894"/>
                    <a:pt x="932657" y="1262179"/>
                    <a:pt x="918005" y="1268366"/>
                  </a:cubicBezTo>
                  <a:cubicBezTo>
                    <a:pt x="931370" y="1256976"/>
                    <a:pt x="942950" y="1250220"/>
                    <a:pt x="948976" y="1249894"/>
                  </a:cubicBezTo>
                  <a:close/>
                  <a:moveTo>
                    <a:pt x="979914" y="1248517"/>
                  </a:moveTo>
                  <a:cubicBezTo>
                    <a:pt x="971632" y="1259404"/>
                    <a:pt x="962996" y="1270885"/>
                    <a:pt x="954799" y="1281206"/>
                  </a:cubicBezTo>
                  <a:cubicBezTo>
                    <a:pt x="946588" y="1291512"/>
                    <a:pt x="939085" y="1300913"/>
                    <a:pt x="933436" y="1308005"/>
                  </a:cubicBezTo>
                  <a:cubicBezTo>
                    <a:pt x="922379" y="1322389"/>
                    <a:pt x="919789" y="1328321"/>
                    <a:pt x="938164" y="1317505"/>
                  </a:cubicBezTo>
                  <a:cubicBezTo>
                    <a:pt x="910799" y="1345904"/>
                    <a:pt x="905008" y="1334451"/>
                    <a:pt x="893612" y="1340326"/>
                  </a:cubicBezTo>
                  <a:cubicBezTo>
                    <a:pt x="910162" y="1321299"/>
                    <a:pt x="964426" y="1274736"/>
                    <a:pt x="924177" y="1297727"/>
                  </a:cubicBezTo>
                  <a:cubicBezTo>
                    <a:pt x="939594" y="1288086"/>
                    <a:pt x="948188" y="1278516"/>
                    <a:pt x="955578" y="1269908"/>
                  </a:cubicBezTo>
                  <a:cubicBezTo>
                    <a:pt x="959259" y="1265605"/>
                    <a:pt x="962642" y="1261556"/>
                    <a:pt x="966394" y="1257875"/>
                  </a:cubicBezTo>
                  <a:cubicBezTo>
                    <a:pt x="970273" y="1254307"/>
                    <a:pt x="974577" y="1251164"/>
                    <a:pt x="979914" y="1248517"/>
                  </a:cubicBezTo>
                  <a:close/>
                  <a:moveTo>
                    <a:pt x="1928867" y="1247668"/>
                  </a:moveTo>
                  <a:cubicBezTo>
                    <a:pt x="1911143" y="1250216"/>
                    <a:pt x="1891620" y="1257903"/>
                    <a:pt x="1870115" y="1271268"/>
                  </a:cubicBezTo>
                  <a:cubicBezTo>
                    <a:pt x="1863207" y="1278898"/>
                    <a:pt x="1892059" y="1268394"/>
                    <a:pt x="1878864" y="1279224"/>
                  </a:cubicBezTo>
                  <a:cubicBezTo>
                    <a:pt x="1860588" y="1294542"/>
                    <a:pt x="1849517" y="1287718"/>
                    <a:pt x="1830135" y="1306052"/>
                  </a:cubicBezTo>
                  <a:cubicBezTo>
                    <a:pt x="1848950" y="1304735"/>
                    <a:pt x="1825959" y="1324597"/>
                    <a:pt x="1834368" y="1328689"/>
                  </a:cubicBezTo>
                  <a:cubicBezTo>
                    <a:pt x="1893276" y="1284589"/>
                    <a:pt x="1904772" y="1267912"/>
                    <a:pt x="1928867" y="1247668"/>
                  </a:cubicBezTo>
                  <a:close/>
                  <a:moveTo>
                    <a:pt x="6015169" y="1245856"/>
                  </a:moveTo>
                  <a:cubicBezTo>
                    <a:pt x="6025403" y="1256729"/>
                    <a:pt x="6027103" y="1264699"/>
                    <a:pt x="6031039" y="1274099"/>
                  </a:cubicBezTo>
                  <a:cubicBezTo>
                    <a:pt x="6036347" y="1277497"/>
                    <a:pt x="6041655" y="1280966"/>
                    <a:pt x="6052811" y="1293056"/>
                  </a:cubicBezTo>
                  <a:cubicBezTo>
                    <a:pt x="6068795" y="1324768"/>
                    <a:pt x="6031887" y="1276733"/>
                    <a:pt x="6017023" y="1264034"/>
                  </a:cubicBezTo>
                  <a:cubicBezTo>
                    <a:pt x="6008131" y="1246748"/>
                    <a:pt x="6015933" y="1252128"/>
                    <a:pt x="6015169" y="1245856"/>
                  </a:cubicBezTo>
                  <a:close/>
                  <a:moveTo>
                    <a:pt x="5314281" y="1245548"/>
                  </a:moveTo>
                  <a:cubicBezTo>
                    <a:pt x="5318733" y="1246638"/>
                    <a:pt x="5326275" y="1250952"/>
                    <a:pt x="5339915" y="1261641"/>
                  </a:cubicBezTo>
                  <a:cubicBezTo>
                    <a:pt x="5342379" y="1266908"/>
                    <a:pt x="5331959" y="1258696"/>
                    <a:pt x="5326239" y="1255341"/>
                  </a:cubicBezTo>
                  <a:cubicBezTo>
                    <a:pt x="5367055" y="1294995"/>
                    <a:pt x="5348551" y="1264798"/>
                    <a:pt x="5372831" y="1285453"/>
                  </a:cubicBezTo>
                  <a:cubicBezTo>
                    <a:pt x="5391815" y="1309648"/>
                    <a:pt x="5385303" y="1307284"/>
                    <a:pt x="5369519" y="1295066"/>
                  </a:cubicBezTo>
                  <a:cubicBezTo>
                    <a:pt x="5353195" y="1283471"/>
                    <a:pt x="5327031" y="1262575"/>
                    <a:pt x="5307183" y="1248801"/>
                  </a:cubicBezTo>
                  <a:cubicBezTo>
                    <a:pt x="5308465" y="1246592"/>
                    <a:pt x="5309829" y="1244458"/>
                    <a:pt x="5314281" y="1245548"/>
                  </a:cubicBezTo>
                  <a:close/>
                  <a:moveTo>
                    <a:pt x="5547475" y="1238197"/>
                  </a:moveTo>
                  <a:cubicBezTo>
                    <a:pt x="5568567" y="1254110"/>
                    <a:pt x="5574981" y="1267658"/>
                    <a:pt x="5583263" y="1282254"/>
                  </a:cubicBezTo>
                  <a:cubicBezTo>
                    <a:pt x="5571513" y="1271707"/>
                    <a:pt x="5559409" y="1262250"/>
                    <a:pt x="5561179" y="1267828"/>
                  </a:cubicBezTo>
                  <a:cubicBezTo>
                    <a:pt x="5542321" y="1252128"/>
                    <a:pt x="5565199" y="1261627"/>
                    <a:pt x="5547475" y="1238197"/>
                  </a:cubicBezTo>
                  <a:close/>
                  <a:moveTo>
                    <a:pt x="5898895" y="1238069"/>
                  </a:moveTo>
                  <a:cubicBezTo>
                    <a:pt x="5923967" y="1266072"/>
                    <a:pt x="5944241" y="1292956"/>
                    <a:pt x="5960719" y="1318821"/>
                  </a:cubicBezTo>
                  <a:cubicBezTo>
                    <a:pt x="5926573" y="1288256"/>
                    <a:pt x="5912855" y="1263226"/>
                    <a:pt x="5898895" y="1238069"/>
                  </a:cubicBezTo>
                  <a:close/>
                  <a:moveTo>
                    <a:pt x="6068839" y="1237772"/>
                  </a:moveTo>
                  <a:cubicBezTo>
                    <a:pt x="6085005" y="1243152"/>
                    <a:pt x="6125877" y="1292801"/>
                    <a:pt x="6168531" y="1345692"/>
                  </a:cubicBezTo>
                  <a:cubicBezTo>
                    <a:pt x="6179447" y="1358717"/>
                    <a:pt x="6189301" y="1372916"/>
                    <a:pt x="6199523" y="1386195"/>
                  </a:cubicBezTo>
                  <a:cubicBezTo>
                    <a:pt x="6209617" y="1399588"/>
                    <a:pt x="6219527" y="1412528"/>
                    <a:pt x="6228927" y="1424363"/>
                  </a:cubicBezTo>
                  <a:cubicBezTo>
                    <a:pt x="6247727" y="1448034"/>
                    <a:pt x="6264547" y="1467302"/>
                    <a:pt x="6277019" y="1476914"/>
                  </a:cubicBezTo>
                  <a:cubicBezTo>
                    <a:pt x="6276015" y="1482422"/>
                    <a:pt x="6270691" y="1480793"/>
                    <a:pt x="6269671" y="1486301"/>
                  </a:cubicBezTo>
                  <a:cubicBezTo>
                    <a:pt x="6252823" y="1463677"/>
                    <a:pt x="6235339" y="1440177"/>
                    <a:pt x="6217883" y="1416718"/>
                  </a:cubicBezTo>
                  <a:cubicBezTo>
                    <a:pt x="6209093" y="1405010"/>
                    <a:pt x="6200301" y="1393316"/>
                    <a:pt x="6191609" y="1381736"/>
                  </a:cubicBezTo>
                  <a:cubicBezTo>
                    <a:pt x="6182847" y="1370198"/>
                    <a:pt x="6174351" y="1358617"/>
                    <a:pt x="6165207" y="1347957"/>
                  </a:cubicBezTo>
                  <a:cubicBezTo>
                    <a:pt x="6129347" y="1304679"/>
                    <a:pt x="6095523" y="1265449"/>
                    <a:pt x="6068839" y="1237772"/>
                  </a:cubicBezTo>
                  <a:close/>
                  <a:moveTo>
                    <a:pt x="5679135" y="1230736"/>
                  </a:moveTo>
                  <a:cubicBezTo>
                    <a:pt x="5699707" y="1251759"/>
                    <a:pt x="5697115" y="1268394"/>
                    <a:pt x="5708299" y="1287577"/>
                  </a:cubicBezTo>
                  <a:cubicBezTo>
                    <a:pt x="5714867" y="1298818"/>
                    <a:pt x="5722881" y="1300814"/>
                    <a:pt x="5722087" y="1295859"/>
                  </a:cubicBezTo>
                  <a:cubicBezTo>
                    <a:pt x="5734009" y="1309195"/>
                    <a:pt x="5739841" y="1317647"/>
                    <a:pt x="5742615" y="1324145"/>
                  </a:cubicBezTo>
                  <a:cubicBezTo>
                    <a:pt x="5745249" y="1330770"/>
                    <a:pt x="5745051" y="1335216"/>
                    <a:pt x="5745037" y="1340383"/>
                  </a:cubicBezTo>
                  <a:cubicBezTo>
                    <a:pt x="5732607" y="1326920"/>
                    <a:pt x="5732989" y="1325617"/>
                    <a:pt x="5735339" y="1324952"/>
                  </a:cubicBezTo>
                  <a:cubicBezTo>
                    <a:pt x="5737619" y="1324315"/>
                    <a:pt x="5741625" y="1324612"/>
                    <a:pt x="5735297" y="1315367"/>
                  </a:cubicBezTo>
                  <a:cubicBezTo>
                    <a:pt x="5717047" y="1298464"/>
                    <a:pt x="5711513" y="1297487"/>
                    <a:pt x="5718507" y="1312168"/>
                  </a:cubicBezTo>
                  <a:cubicBezTo>
                    <a:pt x="5686779" y="1267997"/>
                    <a:pt x="5673459" y="1244709"/>
                    <a:pt x="5679135" y="1230736"/>
                  </a:cubicBezTo>
                  <a:close/>
                  <a:moveTo>
                    <a:pt x="2075719" y="1221859"/>
                  </a:moveTo>
                  <a:cubicBezTo>
                    <a:pt x="2041203" y="1247498"/>
                    <a:pt x="2004890" y="1271819"/>
                    <a:pt x="1971423" y="1294867"/>
                  </a:cubicBezTo>
                  <a:cubicBezTo>
                    <a:pt x="1938932" y="1319331"/>
                    <a:pt x="1908976" y="1342053"/>
                    <a:pt x="1886027" y="1362199"/>
                  </a:cubicBezTo>
                  <a:cubicBezTo>
                    <a:pt x="1890855" y="1350731"/>
                    <a:pt x="1930665" y="1317759"/>
                    <a:pt x="1972980" y="1286331"/>
                  </a:cubicBezTo>
                  <a:cubicBezTo>
                    <a:pt x="2016513" y="1256714"/>
                    <a:pt x="2062156" y="1228300"/>
                    <a:pt x="2075719" y="1221859"/>
                  </a:cubicBezTo>
                  <a:close/>
                  <a:moveTo>
                    <a:pt x="5482451" y="1220923"/>
                  </a:moveTo>
                  <a:cubicBezTo>
                    <a:pt x="5485253" y="1222488"/>
                    <a:pt x="5490073" y="1225948"/>
                    <a:pt x="5497641" y="1231883"/>
                  </a:cubicBezTo>
                  <a:cubicBezTo>
                    <a:pt x="5512875" y="1257932"/>
                    <a:pt x="5498193" y="1257295"/>
                    <a:pt x="5478471" y="1235196"/>
                  </a:cubicBezTo>
                  <a:cubicBezTo>
                    <a:pt x="5475995" y="1229575"/>
                    <a:pt x="5486457" y="1238636"/>
                    <a:pt x="5492105" y="1242331"/>
                  </a:cubicBezTo>
                  <a:cubicBezTo>
                    <a:pt x="5483813" y="1228591"/>
                    <a:pt x="5474047" y="1216229"/>
                    <a:pt x="5482451" y="1220923"/>
                  </a:cubicBezTo>
                  <a:close/>
                  <a:moveTo>
                    <a:pt x="899102" y="1215065"/>
                  </a:moveTo>
                  <a:cubicBezTo>
                    <a:pt x="904884" y="1210719"/>
                    <a:pt x="841075" y="1281700"/>
                    <a:pt x="895977" y="1230849"/>
                  </a:cubicBezTo>
                  <a:cubicBezTo>
                    <a:pt x="895609" y="1235662"/>
                    <a:pt x="881508" y="1251632"/>
                    <a:pt x="856903" y="1283712"/>
                  </a:cubicBezTo>
                  <a:cubicBezTo>
                    <a:pt x="825078" y="1317887"/>
                    <a:pt x="869828" y="1262377"/>
                    <a:pt x="880758" y="1249579"/>
                  </a:cubicBezTo>
                  <a:cubicBezTo>
                    <a:pt x="870565" y="1252297"/>
                    <a:pt x="857582" y="1269385"/>
                    <a:pt x="845195" y="1284349"/>
                  </a:cubicBezTo>
                  <a:cubicBezTo>
                    <a:pt x="849258" y="1273335"/>
                    <a:pt x="869517" y="1242189"/>
                    <a:pt x="891814" y="1222114"/>
                  </a:cubicBezTo>
                  <a:cubicBezTo>
                    <a:pt x="896029" y="1217844"/>
                    <a:pt x="898276" y="1215686"/>
                    <a:pt x="899102" y="1215065"/>
                  </a:cubicBezTo>
                  <a:close/>
                  <a:moveTo>
                    <a:pt x="5279323" y="1214385"/>
                  </a:moveTo>
                  <a:cubicBezTo>
                    <a:pt x="5287449" y="1222129"/>
                    <a:pt x="5295689" y="1229901"/>
                    <a:pt x="5306929" y="1237843"/>
                  </a:cubicBezTo>
                  <a:cubicBezTo>
                    <a:pt x="5303955" y="1240986"/>
                    <a:pt x="5303617" y="1246861"/>
                    <a:pt x="5282523" y="1231034"/>
                  </a:cubicBezTo>
                  <a:cubicBezTo>
                    <a:pt x="5273107" y="1216792"/>
                    <a:pt x="5280569" y="1220147"/>
                    <a:pt x="5279323" y="1214385"/>
                  </a:cubicBezTo>
                  <a:close/>
                  <a:moveTo>
                    <a:pt x="1052851" y="1210052"/>
                  </a:moveTo>
                  <a:cubicBezTo>
                    <a:pt x="1060921" y="1208495"/>
                    <a:pt x="957545" y="1273972"/>
                    <a:pt x="1008610" y="1224833"/>
                  </a:cubicBezTo>
                  <a:cubicBezTo>
                    <a:pt x="1019511" y="1223020"/>
                    <a:pt x="1027170" y="1223884"/>
                    <a:pt x="1052851" y="1210052"/>
                  </a:cubicBezTo>
                  <a:close/>
                  <a:moveTo>
                    <a:pt x="6005539" y="1205577"/>
                  </a:moveTo>
                  <a:cubicBezTo>
                    <a:pt x="6007271" y="1202152"/>
                    <a:pt x="6020303" y="1213383"/>
                    <a:pt x="6035327" y="1228938"/>
                  </a:cubicBezTo>
                  <a:cubicBezTo>
                    <a:pt x="6040339" y="1234119"/>
                    <a:pt x="6045549" y="1239782"/>
                    <a:pt x="6050647" y="1245530"/>
                  </a:cubicBezTo>
                  <a:cubicBezTo>
                    <a:pt x="6055615" y="1251391"/>
                    <a:pt x="6060301" y="1257478"/>
                    <a:pt x="6064619" y="1263184"/>
                  </a:cubicBezTo>
                  <a:cubicBezTo>
                    <a:pt x="6073213" y="1274623"/>
                    <a:pt x="6079967" y="1284802"/>
                    <a:pt x="6082287" y="1290493"/>
                  </a:cubicBezTo>
                  <a:cubicBezTo>
                    <a:pt x="6094463" y="1291767"/>
                    <a:pt x="6107715" y="1315041"/>
                    <a:pt x="6144565" y="1353294"/>
                  </a:cubicBezTo>
                  <a:cubicBezTo>
                    <a:pt x="6150893" y="1367833"/>
                    <a:pt x="6141647" y="1358929"/>
                    <a:pt x="6138731" y="1351284"/>
                  </a:cubicBezTo>
                  <a:cubicBezTo>
                    <a:pt x="6121855" y="1335428"/>
                    <a:pt x="6152123" y="1372491"/>
                    <a:pt x="6137655" y="1362992"/>
                  </a:cubicBezTo>
                  <a:cubicBezTo>
                    <a:pt x="6112795" y="1324980"/>
                    <a:pt x="6054893" y="1255440"/>
                    <a:pt x="6052303" y="1262702"/>
                  </a:cubicBezTo>
                  <a:cubicBezTo>
                    <a:pt x="6046753" y="1255072"/>
                    <a:pt x="6042547" y="1249522"/>
                    <a:pt x="6039037" y="1245148"/>
                  </a:cubicBezTo>
                  <a:cubicBezTo>
                    <a:pt x="6035583" y="1240716"/>
                    <a:pt x="6032935" y="1237361"/>
                    <a:pt x="6030287" y="1234346"/>
                  </a:cubicBezTo>
                  <a:cubicBezTo>
                    <a:pt x="6025007" y="1228301"/>
                    <a:pt x="6019713" y="1223572"/>
                    <a:pt x="6007919" y="1214271"/>
                  </a:cubicBezTo>
                  <a:cubicBezTo>
                    <a:pt x="6005641" y="1209489"/>
                    <a:pt x="6004961" y="1206719"/>
                    <a:pt x="6005539" y="1205577"/>
                  </a:cubicBezTo>
                  <a:close/>
                  <a:moveTo>
                    <a:pt x="5384667" y="1204248"/>
                  </a:moveTo>
                  <a:cubicBezTo>
                    <a:pt x="5391845" y="1203498"/>
                    <a:pt x="5406043" y="1213139"/>
                    <a:pt x="5422947" y="1226588"/>
                  </a:cubicBezTo>
                  <a:cubicBezTo>
                    <a:pt x="5439499" y="1240462"/>
                    <a:pt x="5458185" y="1258767"/>
                    <a:pt x="5475641" y="1273929"/>
                  </a:cubicBezTo>
                  <a:cubicBezTo>
                    <a:pt x="5451291" y="1264005"/>
                    <a:pt x="5428441" y="1229575"/>
                    <a:pt x="5384667" y="1204248"/>
                  </a:cubicBezTo>
                  <a:close/>
                  <a:moveTo>
                    <a:pt x="1859540" y="1202096"/>
                  </a:moveTo>
                  <a:cubicBezTo>
                    <a:pt x="1829229" y="1226701"/>
                    <a:pt x="1852376" y="1202535"/>
                    <a:pt x="1827191" y="1212459"/>
                  </a:cubicBezTo>
                  <a:cubicBezTo>
                    <a:pt x="1819319" y="1218575"/>
                    <a:pt x="1811448" y="1224691"/>
                    <a:pt x="1803676" y="1230721"/>
                  </a:cubicBezTo>
                  <a:cubicBezTo>
                    <a:pt x="1828111" y="1225596"/>
                    <a:pt x="1845567" y="1214979"/>
                    <a:pt x="1855930" y="1212246"/>
                  </a:cubicBezTo>
                  <a:cubicBezTo>
                    <a:pt x="1847959" y="1213549"/>
                    <a:pt x="1864098" y="1202535"/>
                    <a:pt x="1859540" y="1202096"/>
                  </a:cubicBezTo>
                  <a:close/>
                  <a:moveTo>
                    <a:pt x="1981546" y="1199222"/>
                  </a:moveTo>
                  <a:cubicBezTo>
                    <a:pt x="1964642" y="1213266"/>
                    <a:pt x="1950641" y="1219566"/>
                    <a:pt x="1939584" y="1218093"/>
                  </a:cubicBezTo>
                  <a:cubicBezTo>
                    <a:pt x="1927367" y="1226021"/>
                    <a:pt x="1918179" y="1233836"/>
                    <a:pt x="1912120" y="1239598"/>
                  </a:cubicBezTo>
                  <a:cubicBezTo>
                    <a:pt x="1906088" y="1245416"/>
                    <a:pt x="1903399" y="1249550"/>
                    <a:pt x="1905069" y="1251476"/>
                  </a:cubicBezTo>
                  <a:cubicBezTo>
                    <a:pt x="1913209" y="1247427"/>
                    <a:pt x="1924110" y="1242019"/>
                    <a:pt x="1935436" y="1236399"/>
                  </a:cubicBezTo>
                  <a:cubicBezTo>
                    <a:pt x="1947003" y="1231132"/>
                    <a:pt x="1958895" y="1225455"/>
                    <a:pt x="1968621" y="1220174"/>
                  </a:cubicBezTo>
                  <a:cubicBezTo>
                    <a:pt x="1988058" y="1209613"/>
                    <a:pt x="1999002" y="1200510"/>
                    <a:pt x="1981546" y="1199222"/>
                  </a:cubicBezTo>
                  <a:close/>
                  <a:moveTo>
                    <a:pt x="1297739" y="1198718"/>
                  </a:moveTo>
                  <a:cubicBezTo>
                    <a:pt x="1283486" y="1201999"/>
                    <a:pt x="1252609" y="1219750"/>
                    <a:pt x="1232308" y="1238352"/>
                  </a:cubicBezTo>
                  <a:cubicBezTo>
                    <a:pt x="1241623" y="1239966"/>
                    <a:pt x="1274383" y="1224053"/>
                    <a:pt x="1305444" y="1200765"/>
                  </a:cubicBezTo>
                  <a:cubicBezTo>
                    <a:pt x="1305394" y="1198139"/>
                    <a:pt x="1302490" y="1197625"/>
                    <a:pt x="1297739" y="1198718"/>
                  </a:cubicBezTo>
                  <a:close/>
                  <a:moveTo>
                    <a:pt x="5618839" y="1198132"/>
                  </a:moveTo>
                  <a:cubicBezTo>
                    <a:pt x="5627915" y="1200808"/>
                    <a:pt x="5642977" y="1208722"/>
                    <a:pt x="5651499" y="1214187"/>
                  </a:cubicBezTo>
                  <a:cubicBezTo>
                    <a:pt x="5644973" y="1215716"/>
                    <a:pt x="5627801" y="1204744"/>
                    <a:pt x="5634611" y="1222638"/>
                  </a:cubicBezTo>
                  <a:cubicBezTo>
                    <a:pt x="5646687" y="1229788"/>
                    <a:pt x="5636351" y="1206924"/>
                    <a:pt x="5662147" y="1239075"/>
                  </a:cubicBezTo>
                  <a:cubicBezTo>
                    <a:pt x="5655535" y="1241651"/>
                    <a:pt x="5627191" y="1217372"/>
                    <a:pt x="5636989" y="1240207"/>
                  </a:cubicBezTo>
                  <a:cubicBezTo>
                    <a:pt x="5630745" y="1241581"/>
                    <a:pt x="5629187" y="1233639"/>
                    <a:pt x="5627915" y="1226079"/>
                  </a:cubicBezTo>
                  <a:cubicBezTo>
                    <a:pt x="5626597" y="1218575"/>
                    <a:pt x="5625395" y="1211652"/>
                    <a:pt x="5620511" y="1214739"/>
                  </a:cubicBezTo>
                  <a:cubicBezTo>
                    <a:pt x="5606439" y="1198203"/>
                    <a:pt x="5609723" y="1195471"/>
                    <a:pt x="5618839" y="1198132"/>
                  </a:cubicBezTo>
                  <a:close/>
                  <a:moveTo>
                    <a:pt x="2057626" y="1195527"/>
                  </a:moveTo>
                  <a:cubicBezTo>
                    <a:pt x="2087271" y="1193120"/>
                    <a:pt x="2015976" y="1235648"/>
                    <a:pt x="1987704" y="1258993"/>
                  </a:cubicBezTo>
                  <a:cubicBezTo>
                    <a:pt x="1988851" y="1251122"/>
                    <a:pt x="1979493" y="1260268"/>
                    <a:pt x="1963793" y="1261627"/>
                  </a:cubicBezTo>
                  <a:cubicBezTo>
                    <a:pt x="1979677" y="1249763"/>
                    <a:pt x="1993551" y="1243562"/>
                    <a:pt x="2005160" y="1243151"/>
                  </a:cubicBezTo>
                  <a:cubicBezTo>
                    <a:pt x="2005401" y="1234997"/>
                    <a:pt x="2040383" y="1211326"/>
                    <a:pt x="2057626" y="1195527"/>
                  </a:cubicBezTo>
                  <a:close/>
                  <a:moveTo>
                    <a:pt x="979867" y="1194615"/>
                  </a:moveTo>
                  <a:cubicBezTo>
                    <a:pt x="986033" y="1190916"/>
                    <a:pt x="971476" y="1210698"/>
                    <a:pt x="977210" y="1207575"/>
                  </a:cubicBezTo>
                  <a:cubicBezTo>
                    <a:pt x="965672" y="1220756"/>
                    <a:pt x="926711" y="1238679"/>
                    <a:pt x="954841" y="1228471"/>
                  </a:cubicBezTo>
                  <a:cubicBezTo>
                    <a:pt x="942312" y="1240179"/>
                    <a:pt x="936281" y="1246323"/>
                    <a:pt x="932742" y="1248631"/>
                  </a:cubicBezTo>
                  <a:cubicBezTo>
                    <a:pt x="929288" y="1251009"/>
                    <a:pt x="928736" y="1249919"/>
                    <a:pt x="928438" y="1248348"/>
                  </a:cubicBezTo>
                  <a:cubicBezTo>
                    <a:pt x="927830" y="1245219"/>
                    <a:pt x="928254" y="1240094"/>
                    <a:pt x="908406" y="1257083"/>
                  </a:cubicBezTo>
                  <a:cubicBezTo>
                    <a:pt x="917212" y="1243322"/>
                    <a:pt x="932077" y="1233228"/>
                    <a:pt x="944946" y="1226050"/>
                  </a:cubicBezTo>
                  <a:cubicBezTo>
                    <a:pt x="957729" y="1218759"/>
                    <a:pt x="967597" y="1213493"/>
                    <a:pt x="965275" y="1207858"/>
                  </a:cubicBezTo>
                  <a:cubicBezTo>
                    <a:pt x="973454" y="1199689"/>
                    <a:pt x="977812" y="1195848"/>
                    <a:pt x="979867" y="1194615"/>
                  </a:cubicBezTo>
                  <a:close/>
                  <a:moveTo>
                    <a:pt x="1214059" y="1194479"/>
                  </a:moveTo>
                  <a:cubicBezTo>
                    <a:pt x="1194707" y="1214851"/>
                    <a:pt x="1192866" y="1222369"/>
                    <a:pt x="1208340" y="1217060"/>
                  </a:cubicBezTo>
                  <a:cubicBezTo>
                    <a:pt x="1213564" y="1211694"/>
                    <a:pt x="1218873" y="1206215"/>
                    <a:pt x="1224125" y="1200822"/>
                  </a:cubicBezTo>
                  <a:cubicBezTo>
                    <a:pt x="1237744" y="1186155"/>
                    <a:pt x="1207094" y="1204191"/>
                    <a:pt x="1214059" y="1194479"/>
                  </a:cubicBezTo>
                  <a:close/>
                  <a:moveTo>
                    <a:pt x="6050407" y="1190728"/>
                  </a:moveTo>
                  <a:cubicBezTo>
                    <a:pt x="6056551" y="1194253"/>
                    <a:pt x="6068951" y="1205352"/>
                    <a:pt x="6084399" y="1221336"/>
                  </a:cubicBezTo>
                  <a:cubicBezTo>
                    <a:pt x="6099403" y="1237716"/>
                    <a:pt x="6117567" y="1258838"/>
                    <a:pt x="6136283" y="1281447"/>
                  </a:cubicBezTo>
                  <a:cubicBezTo>
                    <a:pt x="6154955" y="1304098"/>
                    <a:pt x="6174367" y="1328066"/>
                    <a:pt x="6191369" y="1350534"/>
                  </a:cubicBezTo>
                  <a:cubicBezTo>
                    <a:pt x="6207805" y="1373497"/>
                    <a:pt x="6222275" y="1394577"/>
                    <a:pt x="6232451" y="1410348"/>
                  </a:cubicBezTo>
                  <a:cubicBezTo>
                    <a:pt x="6217687" y="1391278"/>
                    <a:pt x="6202991" y="1372279"/>
                    <a:pt x="6188353" y="1353351"/>
                  </a:cubicBezTo>
                  <a:cubicBezTo>
                    <a:pt x="6173247" y="1334805"/>
                    <a:pt x="6157787" y="1316656"/>
                    <a:pt x="6142597" y="1298379"/>
                  </a:cubicBezTo>
                  <a:cubicBezTo>
                    <a:pt x="6127351" y="1280145"/>
                    <a:pt x="6112145" y="1261981"/>
                    <a:pt x="6096983" y="1243860"/>
                  </a:cubicBezTo>
                  <a:cubicBezTo>
                    <a:pt x="6089311" y="1234884"/>
                    <a:pt x="6082019" y="1225569"/>
                    <a:pt x="6074063" y="1216905"/>
                  </a:cubicBezTo>
                  <a:cubicBezTo>
                    <a:pt x="6066163" y="1208170"/>
                    <a:pt x="6058279" y="1199449"/>
                    <a:pt x="6050407" y="1190728"/>
                  </a:cubicBezTo>
                  <a:close/>
                  <a:moveTo>
                    <a:pt x="5528557" y="1186052"/>
                  </a:moveTo>
                  <a:cubicBezTo>
                    <a:pt x="5534643" y="1187185"/>
                    <a:pt x="5547975" y="1194628"/>
                    <a:pt x="5561403" y="1200822"/>
                  </a:cubicBezTo>
                  <a:cubicBezTo>
                    <a:pt x="5545393" y="1198146"/>
                    <a:pt x="5561859" y="1210477"/>
                    <a:pt x="5578279" y="1236781"/>
                  </a:cubicBezTo>
                  <a:cubicBezTo>
                    <a:pt x="5560443" y="1216197"/>
                    <a:pt x="5531591" y="1188562"/>
                    <a:pt x="5539179" y="1209146"/>
                  </a:cubicBezTo>
                  <a:cubicBezTo>
                    <a:pt x="5523627" y="1190097"/>
                    <a:pt x="5522469" y="1184919"/>
                    <a:pt x="5528557" y="1186052"/>
                  </a:cubicBezTo>
                  <a:close/>
                  <a:moveTo>
                    <a:pt x="5172563" y="1185504"/>
                  </a:moveTo>
                  <a:cubicBezTo>
                    <a:pt x="5209711" y="1212799"/>
                    <a:pt x="5209811" y="1210873"/>
                    <a:pt x="5248163" y="1235040"/>
                  </a:cubicBezTo>
                  <a:cubicBezTo>
                    <a:pt x="5251929" y="1240788"/>
                    <a:pt x="5247625" y="1238027"/>
                    <a:pt x="5242883" y="1234799"/>
                  </a:cubicBezTo>
                  <a:cubicBezTo>
                    <a:pt x="5244779" y="1238565"/>
                    <a:pt x="5246663" y="1242288"/>
                    <a:pt x="5248573" y="1246082"/>
                  </a:cubicBezTo>
                  <a:cubicBezTo>
                    <a:pt x="5240943" y="1235351"/>
                    <a:pt x="5223415" y="1225654"/>
                    <a:pt x="5207419" y="1215531"/>
                  </a:cubicBezTo>
                  <a:cubicBezTo>
                    <a:pt x="5191323" y="1205494"/>
                    <a:pt x="5176399" y="1195513"/>
                    <a:pt x="5172563" y="1185504"/>
                  </a:cubicBezTo>
                  <a:close/>
                  <a:moveTo>
                    <a:pt x="5185659" y="1180124"/>
                  </a:moveTo>
                  <a:cubicBezTo>
                    <a:pt x="5200427" y="1188505"/>
                    <a:pt x="5218631" y="1200029"/>
                    <a:pt x="5239031" y="1213606"/>
                  </a:cubicBezTo>
                  <a:cubicBezTo>
                    <a:pt x="5249381" y="1220203"/>
                    <a:pt x="5259687" y="1228088"/>
                    <a:pt x="5270447" y="1236271"/>
                  </a:cubicBezTo>
                  <a:cubicBezTo>
                    <a:pt x="5281163" y="1244511"/>
                    <a:pt x="5292319" y="1253076"/>
                    <a:pt x="5303731" y="1261839"/>
                  </a:cubicBezTo>
                  <a:cubicBezTo>
                    <a:pt x="5315055" y="1270715"/>
                    <a:pt x="5326651" y="1279790"/>
                    <a:pt x="5338345" y="1288950"/>
                  </a:cubicBezTo>
                  <a:cubicBezTo>
                    <a:pt x="5349955" y="1298209"/>
                    <a:pt x="5361931" y="1307227"/>
                    <a:pt x="5372959" y="1317236"/>
                  </a:cubicBezTo>
                  <a:cubicBezTo>
                    <a:pt x="5395355" y="1336858"/>
                    <a:pt x="5417527" y="1356267"/>
                    <a:pt x="5438237" y="1374374"/>
                  </a:cubicBezTo>
                  <a:cubicBezTo>
                    <a:pt x="5422651" y="1363841"/>
                    <a:pt x="5405351" y="1350519"/>
                    <a:pt x="5386705" y="1335272"/>
                  </a:cubicBezTo>
                  <a:cubicBezTo>
                    <a:pt x="5377461" y="1327556"/>
                    <a:pt x="5367791" y="1319473"/>
                    <a:pt x="5357767" y="1311106"/>
                  </a:cubicBezTo>
                  <a:cubicBezTo>
                    <a:pt x="5347503" y="1303022"/>
                    <a:pt x="5336887" y="1294655"/>
                    <a:pt x="5325999" y="1286076"/>
                  </a:cubicBezTo>
                  <a:cubicBezTo>
                    <a:pt x="5304311" y="1268776"/>
                    <a:pt x="5281547" y="1250598"/>
                    <a:pt x="5258399" y="1232137"/>
                  </a:cubicBezTo>
                  <a:cubicBezTo>
                    <a:pt x="5246989" y="1222680"/>
                    <a:pt x="5234487" y="1214455"/>
                    <a:pt x="5222399" y="1205678"/>
                  </a:cubicBezTo>
                  <a:cubicBezTo>
                    <a:pt x="5210195" y="1197042"/>
                    <a:pt x="5197919" y="1188491"/>
                    <a:pt x="5185659" y="1180124"/>
                  </a:cubicBezTo>
                  <a:close/>
                  <a:moveTo>
                    <a:pt x="5438945" y="1175311"/>
                  </a:moveTo>
                  <a:cubicBezTo>
                    <a:pt x="5447793" y="1178638"/>
                    <a:pt x="5455411" y="1187812"/>
                    <a:pt x="5460239" y="1195004"/>
                  </a:cubicBezTo>
                  <a:cubicBezTo>
                    <a:pt x="5465079" y="1202195"/>
                    <a:pt x="5467655" y="1206839"/>
                    <a:pt x="5467331" y="1200242"/>
                  </a:cubicBezTo>
                  <a:cubicBezTo>
                    <a:pt x="5492899" y="1230311"/>
                    <a:pt x="5446519" y="1202535"/>
                    <a:pt x="5459331" y="1227395"/>
                  </a:cubicBezTo>
                  <a:cubicBezTo>
                    <a:pt x="5438463" y="1214144"/>
                    <a:pt x="5461639" y="1206329"/>
                    <a:pt x="5438945" y="1175311"/>
                  </a:cubicBezTo>
                  <a:close/>
                  <a:moveTo>
                    <a:pt x="5220231" y="1174844"/>
                  </a:moveTo>
                  <a:cubicBezTo>
                    <a:pt x="5235463" y="1179969"/>
                    <a:pt x="5260183" y="1209869"/>
                    <a:pt x="5254235" y="1197000"/>
                  </a:cubicBezTo>
                  <a:cubicBezTo>
                    <a:pt x="5269809" y="1210265"/>
                    <a:pt x="5256587" y="1203541"/>
                    <a:pt x="5274411" y="1225201"/>
                  </a:cubicBezTo>
                  <a:cubicBezTo>
                    <a:pt x="5264259" y="1217641"/>
                    <a:pt x="5233171" y="1185476"/>
                    <a:pt x="5237999" y="1196858"/>
                  </a:cubicBezTo>
                  <a:cubicBezTo>
                    <a:pt x="5231359" y="1193149"/>
                    <a:pt x="5228783" y="1189497"/>
                    <a:pt x="5226375" y="1185773"/>
                  </a:cubicBezTo>
                  <a:cubicBezTo>
                    <a:pt x="5224337" y="1182135"/>
                    <a:pt x="5222283" y="1178511"/>
                    <a:pt x="5220231" y="1174844"/>
                  </a:cubicBezTo>
                  <a:close/>
                  <a:moveTo>
                    <a:pt x="1196753" y="1167016"/>
                  </a:moveTo>
                  <a:cubicBezTo>
                    <a:pt x="1197228" y="1165517"/>
                    <a:pt x="1196019" y="1165266"/>
                    <a:pt x="1191634" y="1167368"/>
                  </a:cubicBezTo>
                  <a:cubicBezTo>
                    <a:pt x="1177038" y="1182262"/>
                    <a:pt x="1163320" y="1193800"/>
                    <a:pt x="1149673" y="1205055"/>
                  </a:cubicBezTo>
                  <a:cubicBezTo>
                    <a:pt x="1136379" y="1216678"/>
                    <a:pt x="1123383" y="1228230"/>
                    <a:pt x="1109693" y="1242458"/>
                  </a:cubicBezTo>
                  <a:cubicBezTo>
                    <a:pt x="1124459" y="1234487"/>
                    <a:pt x="1112057" y="1248503"/>
                    <a:pt x="1113657" y="1251164"/>
                  </a:cubicBezTo>
                  <a:cubicBezTo>
                    <a:pt x="1124558" y="1240731"/>
                    <a:pt x="1134341" y="1228923"/>
                    <a:pt x="1145581" y="1217116"/>
                  </a:cubicBezTo>
                  <a:cubicBezTo>
                    <a:pt x="1156765" y="1205267"/>
                    <a:pt x="1170300" y="1194281"/>
                    <a:pt x="1187331" y="1184343"/>
                  </a:cubicBezTo>
                  <a:cubicBezTo>
                    <a:pt x="1178752" y="1187242"/>
                    <a:pt x="1195329" y="1171514"/>
                    <a:pt x="1196753" y="1167016"/>
                  </a:cubicBezTo>
                  <a:close/>
                  <a:moveTo>
                    <a:pt x="5398749" y="1143173"/>
                  </a:moveTo>
                  <a:cubicBezTo>
                    <a:pt x="5405177" y="1147298"/>
                    <a:pt x="5441177" y="1179622"/>
                    <a:pt x="5439383" y="1186439"/>
                  </a:cubicBezTo>
                  <a:cubicBezTo>
                    <a:pt x="5435051" y="1190261"/>
                    <a:pt x="5398427" y="1167567"/>
                    <a:pt x="5431555" y="1202295"/>
                  </a:cubicBezTo>
                  <a:cubicBezTo>
                    <a:pt x="5428809" y="1208736"/>
                    <a:pt x="5399703" y="1167213"/>
                    <a:pt x="5396587" y="1155392"/>
                  </a:cubicBezTo>
                  <a:cubicBezTo>
                    <a:pt x="5424959" y="1181625"/>
                    <a:pt x="5427251" y="1168247"/>
                    <a:pt x="5404671" y="1150437"/>
                  </a:cubicBezTo>
                  <a:cubicBezTo>
                    <a:pt x="5397747" y="1143556"/>
                    <a:pt x="5396605" y="1141798"/>
                    <a:pt x="5398749" y="1143173"/>
                  </a:cubicBezTo>
                  <a:close/>
                  <a:moveTo>
                    <a:pt x="5978403" y="1140697"/>
                  </a:moveTo>
                  <a:cubicBezTo>
                    <a:pt x="5992487" y="1142283"/>
                    <a:pt x="6035683" y="1202266"/>
                    <a:pt x="6052501" y="1209090"/>
                  </a:cubicBezTo>
                  <a:cubicBezTo>
                    <a:pt x="6055049" y="1229179"/>
                    <a:pt x="5989077" y="1148880"/>
                    <a:pt x="5978403" y="1140697"/>
                  </a:cubicBezTo>
                  <a:close/>
                  <a:moveTo>
                    <a:pt x="2316362" y="1140272"/>
                  </a:moveTo>
                  <a:cubicBezTo>
                    <a:pt x="2319901" y="1147662"/>
                    <a:pt x="2271725" y="1161026"/>
                    <a:pt x="2251721" y="1177151"/>
                  </a:cubicBezTo>
                  <a:cubicBezTo>
                    <a:pt x="2251239" y="1174702"/>
                    <a:pt x="2250659" y="1172310"/>
                    <a:pt x="2242037" y="1172579"/>
                  </a:cubicBezTo>
                  <a:cubicBezTo>
                    <a:pt x="2250121" y="1168091"/>
                    <a:pt x="2255685" y="1168912"/>
                    <a:pt x="2262013" y="1167907"/>
                  </a:cubicBezTo>
                  <a:cubicBezTo>
                    <a:pt x="2275887" y="1151541"/>
                    <a:pt x="2277444" y="1157360"/>
                    <a:pt x="2316362" y="1140272"/>
                  </a:cubicBezTo>
                  <a:close/>
                  <a:moveTo>
                    <a:pt x="2164144" y="1137724"/>
                  </a:moveTo>
                  <a:cubicBezTo>
                    <a:pt x="2154872" y="1146898"/>
                    <a:pt x="2119252" y="1155888"/>
                    <a:pt x="2131895" y="1158181"/>
                  </a:cubicBezTo>
                  <a:cubicBezTo>
                    <a:pt x="2121517" y="1164099"/>
                    <a:pt x="2121418" y="1161352"/>
                    <a:pt x="2125849" y="1158549"/>
                  </a:cubicBezTo>
                  <a:cubicBezTo>
                    <a:pt x="2119861" y="1159031"/>
                    <a:pt x="2111324" y="1165104"/>
                    <a:pt x="2103708" y="1169181"/>
                  </a:cubicBezTo>
                  <a:cubicBezTo>
                    <a:pt x="2071996" y="1184259"/>
                    <a:pt x="2153782" y="1133803"/>
                    <a:pt x="2164144" y="1137724"/>
                  </a:cubicBezTo>
                  <a:close/>
                  <a:moveTo>
                    <a:pt x="5541623" y="1136895"/>
                  </a:moveTo>
                  <a:cubicBezTo>
                    <a:pt x="5550389" y="1139932"/>
                    <a:pt x="5593453" y="1179600"/>
                    <a:pt x="5603507" y="1201048"/>
                  </a:cubicBezTo>
                  <a:cubicBezTo>
                    <a:pt x="5563103" y="1171332"/>
                    <a:pt x="5569857" y="1154344"/>
                    <a:pt x="5546781" y="1148100"/>
                  </a:cubicBezTo>
                  <a:cubicBezTo>
                    <a:pt x="5539589" y="1138940"/>
                    <a:pt x="5538701" y="1135883"/>
                    <a:pt x="5541623" y="1136895"/>
                  </a:cubicBezTo>
                  <a:close/>
                  <a:moveTo>
                    <a:pt x="952718" y="1134213"/>
                  </a:moveTo>
                  <a:cubicBezTo>
                    <a:pt x="943587" y="1144066"/>
                    <a:pt x="906014" y="1206358"/>
                    <a:pt x="868271" y="1223389"/>
                  </a:cubicBezTo>
                  <a:cubicBezTo>
                    <a:pt x="878648" y="1214272"/>
                    <a:pt x="886633" y="1206329"/>
                    <a:pt x="893357" y="1198939"/>
                  </a:cubicBezTo>
                  <a:cubicBezTo>
                    <a:pt x="900040" y="1191507"/>
                    <a:pt x="905986" y="1185122"/>
                    <a:pt x="911493" y="1178426"/>
                  </a:cubicBezTo>
                  <a:cubicBezTo>
                    <a:pt x="922663" y="1165189"/>
                    <a:pt x="933323" y="1151853"/>
                    <a:pt x="952718" y="1134213"/>
                  </a:cubicBezTo>
                  <a:close/>
                  <a:moveTo>
                    <a:pt x="2424367" y="1117012"/>
                  </a:moveTo>
                  <a:cubicBezTo>
                    <a:pt x="2422923" y="1122307"/>
                    <a:pt x="2405835" y="1132344"/>
                    <a:pt x="2385053" y="1142835"/>
                  </a:cubicBezTo>
                  <a:cubicBezTo>
                    <a:pt x="2374661" y="1148073"/>
                    <a:pt x="2363350" y="1153438"/>
                    <a:pt x="2352590" y="1158393"/>
                  </a:cubicBezTo>
                  <a:cubicBezTo>
                    <a:pt x="2341873" y="1163447"/>
                    <a:pt x="2332077" y="1168799"/>
                    <a:pt x="2324092" y="1172706"/>
                  </a:cubicBezTo>
                  <a:cubicBezTo>
                    <a:pt x="2326966" y="1167411"/>
                    <a:pt x="2344082" y="1156496"/>
                    <a:pt x="2365091" y="1146728"/>
                  </a:cubicBezTo>
                  <a:cubicBezTo>
                    <a:pt x="2385902" y="1136549"/>
                    <a:pt x="2409643" y="1125549"/>
                    <a:pt x="2424367" y="1117012"/>
                  </a:cubicBezTo>
                  <a:close/>
                  <a:moveTo>
                    <a:pt x="5899563" y="1114902"/>
                  </a:moveTo>
                  <a:cubicBezTo>
                    <a:pt x="5904319" y="1105516"/>
                    <a:pt x="5922681" y="1146161"/>
                    <a:pt x="5945671" y="1161677"/>
                  </a:cubicBezTo>
                  <a:cubicBezTo>
                    <a:pt x="5950795" y="1174702"/>
                    <a:pt x="5925979" y="1147719"/>
                    <a:pt x="5939415" y="1171814"/>
                  </a:cubicBezTo>
                  <a:cubicBezTo>
                    <a:pt x="5977003" y="1211879"/>
                    <a:pt x="5945927" y="1159965"/>
                    <a:pt x="5957183" y="1164707"/>
                  </a:cubicBezTo>
                  <a:cubicBezTo>
                    <a:pt x="5990379" y="1202549"/>
                    <a:pt x="5963439" y="1201402"/>
                    <a:pt x="5986755" y="1226135"/>
                  </a:cubicBezTo>
                  <a:cubicBezTo>
                    <a:pt x="5974567" y="1217542"/>
                    <a:pt x="5965067" y="1206244"/>
                    <a:pt x="5953203" y="1191832"/>
                  </a:cubicBezTo>
                  <a:cubicBezTo>
                    <a:pt x="5947271" y="1184626"/>
                    <a:pt x="5940759" y="1176656"/>
                    <a:pt x="5933029" y="1167864"/>
                  </a:cubicBezTo>
                  <a:cubicBezTo>
                    <a:pt x="5925257" y="1159129"/>
                    <a:pt x="5916535" y="1149304"/>
                    <a:pt x="5905211" y="1139451"/>
                  </a:cubicBezTo>
                  <a:cubicBezTo>
                    <a:pt x="5902705" y="1133477"/>
                    <a:pt x="5913775" y="1143981"/>
                    <a:pt x="5919835" y="1148795"/>
                  </a:cubicBezTo>
                  <a:cubicBezTo>
                    <a:pt x="5914753" y="1137809"/>
                    <a:pt x="5913111" y="1127814"/>
                    <a:pt x="5899563" y="1114902"/>
                  </a:cubicBezTo>
                  <a:close/>
                  <a:moveTo>
                    <a:pt x="5393685" y="1108762"/>
                  </a:moveTo>
                  <a:cubicBezTo>
                    <a:pt x="5396425" y="1107371"/>
                    <a:pt x="5437399" y="1137929"/>
                    <a:pt x="5451871" y="1148738"/>
                  </a:cubicBezTo>
                  <a:lnTo>
                    <a:pt x="5458001" y="1160390"/>
                  </a:lnTo>
                  <a:cubicBezTo>
                    <a:pt x="5465803" y="1166732"/>
                    <a:pt x="5464967" y="1164042"/>
                    <a:pt x="5463479" y="1160772"/>
                  </a:cubicBezTo>
                  <a:cubicBezTo>
                    <a:pt x="5495403" y="1189836"/>
                    <a:pt x="5433027" y="1143089"/>
                    <a:pt x="5461327" y="1177222"/>
                  </a:cubicBezTo>
                  <a:cubicBezTo>
                    <a:pt x="5441083" y="1159427"/>
                    <a:pt x="5429347" y="1130660"/>
                    <a:pt x="5406087" y="1122717"/>
                  </a:cubicBezTo>
                  <a:cubicBezTo>
                    <a:pt x="5396107" y="1113239"/>
                    <a:pt x="5392771" y="1109226"/>
                    <a:pt x="5393685" y="1108762"/>
                  </a:cubicBezTo>
                  <a:close/>
                  <a:moveTo>
                    <a:pt x="1078023" y="1104610"/>
                  </a:moveTo>
                  <a:cubicBezTo>
                    <a:pt x="1071539" y="1110230"/>
                    <a:pt x="1065282" y="1114916"/>
                    <a:pt x="1059236" y="1118994"/>
                  </a:cubicBezTo>
                  <a:cubicBezTo>
                    <a:pt x="1053361" y="1123227"/>
                    <a:pt x="1047642" y="1126780"/>
                    <a:pt x="1042021" y="1129895"/>
                  </a:cubicBezTo>
                  <a:cubicBezTo>
                    <a:pt x="1030781" y="1136138"/>
                    <a:pt x="1019922" y="1140654"/>
                    <a:pt x="1009007" y="1145453"/>
                  </a:cubicBezTo>
                  <a:cubicBezTo>
                    <a:pt x="1033386" y="1125194"/>
                    <a:pt x="1055669" y="1112411"/>
                    <a:pt x="1078023" y="1104610"/>
                  </a:cubicBezTo>
                  <a:close/>
                  <a:moveTo>
                    <a:pt x="2208790" y="1102928"/>
                  </a:moveTo>
                  <a:cubicBezTo>
                    <a:pt x="2214823" y="1102607"/>
                    <a:pt x="2203661" y="1114796"/>
                    <a:pt x="2221764" y="1103733"/>
                  </a:cubicBezTo>
                  <a:cubicBezTo>
                    <a:pt x="2233670" y="1104879"/>
                    <a:pt x="2192615" y="1116460"/>
                    <a:pt x="2182450" y="1122731"/>
                  </a:cubicBezTo>
                  <a:cubicBezTo>
                    <a:pt x="2151757" y="1147450"/>
                    <a:pt x="2186442" y="1115469"/>
                    <a:pt x="2195305" y="1108744"/>
                  </a:cubicBezTo>
                  <a:cubicBezTo>
                    <a:pt x="2202858" y="1104532"/>
                    <a:pt x="2206779" y="1103035"/>
                    <a:pt x="2208790" y="1102928"/>
                  </a:cubicBezTo>
                  <a:close/>
                  <a:moveTo>
                    <a:pt x="1696561" y="1087381"/>
                  </a:moveTo>
                  <a:cubicBezTo>
                    <a:pt x="1694354" y="1087701"/>
                    <a:pt x="1690044" y="1089147"/>
                    <a:pt x="1683057" y="1092081"/>
                  </a:cubicBezTo>
                  <a:cubicBezTo>
                    <a:pt x="1689187" y="1091783"/>
                    <a:pt x="1676686" y="1100674"/>
                    <a:pt x="1664568" y="1110485"/>
                  </a:cubicBezTo>
                  <a:cubicBezTo>
                    <a:pt x="1653837" y="1113868"/>
                    <a:pt x="1644167" y="1113684"/>
                    <a:pt x="1631298" y="1123424"/>
                  </a:cubicBezTo>
                  <a:cubicBezTo>
                    <a:pt x="1628297" y="1132981"/>
                    <a:pt x="1654545" y="1118243"/>
                    <a:pt x="1675157" y="1105105"/>
                  </a:cubicBezTo>
                  <a:cubicBezTo>
                    <a:pt x="1690882" y="1095591"/>
                    <a:pt x="1703183" y="1086420"/>
                    <a:pt x="1696561" y="1087381"/>
                  </a:cubicBezTo>
                  <a:close/>
                  <a:moveTo>
                    <a:pt x="5542193" y="1084974"/>
                  </a:moveTo>
                  <a:cubicBezTo>
                    <a:pt x="5537039" y="1075532"/>
                    <a:pt x="5599883" y="1122321"/>
                    <a:pt x="5579907" y="1118711"/>
                  </a:cubicBezTo>
                  <a:cubicBezTo>
                    <a:pt x="5595551" y="1132571"/>
                    <a:pt x="5593811" y="1126922"/>
                    <a:pt x="5591135" y="1120212"/>
                  </a:cubicBezTo>
                  <a:cubicBezTo>
                    <a:pt x="5597067" y="1110882"/>
                    <a:pt x="5603155" y="1147634"/>
                    <a:pt x="5620171" y="1158436"/>
                  </a:cubicBezTo>
                  <a:cubicBezTo>
                    <a:pt x="5604725" y="1157700"/>
                    <a:pt x="5573367" y="1106550"/>
                    <a:pt x="5542193" y="1084974"/>
                  </a:cubicBezTo>
                  <a:close/>
                  <a:moveTo>
                    <a:pt x="5320577" y="1083997"/>
                  </a:moveTo>
                  <a:cubicBezTo>
                    <a:pt x="5331167" y="1093567"/>
                    <a:pt x="5340015" y="1102798"/>
                    <a:pt x="5347731" y="1112892"/>
                  </a:cubicBezTo>
                  <a:cubicBezTo>
                    <a:pt x="5357215" y="1119149"/>
                    <a:pt x="5349287" y="1107484"/>
                    <a:pt x="5347007" y="1101608"/>
                  </a:cubicBezTo>
                  <a:cubicBezTo>
                    <a:pt x="5352727" y="1105742"/>
                    <a:pt x="5358491" y="1109890"/>
                    <a:pt x="5364223" y="1114024"/>
                  </a:cubicBezTo>
                  <a:cubicBezTo>
                    <a:pt x="5365243" y="1117790"/>
                    <a:pt x="5370439" y="1121867"/>
                    <a:pt x="5375875" y="1126001"/>
                  </a:cubicBezTo>
                  <a:cubicBezTo>
                    <a:pt x="5377743" y="1131466"/>
                    <a:pt x="5368909" y="1122986"/>
                    <a:pt x="5367239" y="1119772"/>
                  </a:cubicBezTo>
                  <a:cubicBezTo>
                    <a:pt x="5354837" y="1123467"/>
                    <a:pt x="5365383" y="1143868"/>
                    <a:pt x="5374997" y="1164905"/>
                  </a:cubicBezTo>
                  <a:cubicBezTo>
                    <a:pt x="5356267" y="1145113"/>
                    <a:pt x="5347603" y="1125831"/>
                    <a:pt x="5333543" y="1106408"/>
                  </a:cubicBezTo>
                  <a:cubicBezTo>
                    <a:pt x="5319033" y="1095011"/>
                    <a:pt x="5324655" y="1114138"/>
                    <a:pt x="5310299" y="1094657"/>
                  </a:cubicBezTo>
                  <a:cubicBezTo>
                    <a:pt x="5289827" y="1068537"/>
                    <a:pt x="5351935" y="1120353"/>
                    <a:pt x="5320577" y="1083997"/>
                  </a:cubicBezTo>
                  <a:close/>
                  <a:moveTo>
                    <a:pt x="1143189" y="1083587"/>
                  </a:moveTo>
                  <a:cubicBezTo>
                    <a:pt x="1146388" y="1091416"/>
                    <a:pt x="1098155" y="1105290"/>
                    <a:pt x="1081605" y="1113473"/>
                  </a:cubicBezTo>
                  <a:cubicBezTo>
                    <a:pt x="1078476" y="1105502"/>
                    <a:pt x="1126837" y="1091430"/>
                    <a:pt x="1143189" y="1083587"/>
                  </a:cubicBezTo>
                  <a:close/>
                  <a:moveTo>
                    <a:pt x="2033388" y="1080079"/>
                  </a:moveTo>
                  <a:cubicBezTo>
                    <a:pt x="2030892" y="1080352"/>
                    <a:pt x="2025529" y="1082369"/>
                    <a:pt x="2015098" y="1087409"/>
                  </a:cubicBezTo>
                  <a:cubicBezTo>
                    <a:pt x="2021908" y="1085880"/>
                    <a:pt x="2019317" y="1090424"/>
                    <a:pt x="2012918" y="1095677"/>
                  </a:cubicBezTo>
                  <a:cubicBezTo>
                    <a:pt x="2006505" y="1100886"/>
                    <a:pt x="1996751" y="1107554"/>
                    <a:pt x="1988412" y="1109098"/>
                  </a:cubicBezTo>
                  <a:cubicBezTo>
                    <a:pt x="1985425" y="1108333"/>
                    <a:pt x="1997161" y="1098352"/>
                    <a:pt x="2004820" y="1091061"/>
                  </a:cubicBezTo>
                  <a:cubicBezTo>
                    <a:pt x="2012777" y="1084280"/>
                    <a:pt x="2016245" y="1079523"/>
                    <a:pt x="1996510" y="1089193"/>
                  </a:cubicBezTo>
                  <a:cubicBezTo>
                    <a:pt x="2007539" y="1091882"/>
                    <a:pt x="1967984" y="1104539"/>
                    <a:pt x="1955582" y="1117875"/>
                  </a:cubicBezTo>
                  <a:cubicBezTo>
                    <a:pt x="1989035" y="1114222"/>
                    <a:pt x="1948305" y="1144122"/>
                    <a:pt x="1974368" y="1143825"/>
                  </a:cubicBezTo>
                  <a:cubicBezTo>
                    <a:pt x="2000828" y="1127813"/>
                    <a:pt x="1978488" y="1133858"/>
                    <a:pt x="1994486" y="1122589"/>
                  </a:cubicBezTo>
                  <a:cubicBezTo>
                    <a:pt x="2002923" y="1121145"/>
                    <a:pt x="2011234" y="1118937"/>
                    <a:pt x="2023041" y="1110004"/>
                  </a:cubicBezTo>
                  <a:cubicBezTo>
                    <a:pt x="2010059" y="1107498"/>
                    <a:pt x="1989064" y="1126808"/>
                    <a:pt x="1976110" y="1124798"/>
                  </a:cubicBezTo>
                  <a:cubicBezTo>
                    <a:pt x="1984406" y="1119008"/>
                    <a:pt x="1980838" y="1118611"/>
                    <a:pt x="1986303" y="1114095"/>
                  </a:cubicBezTo>
                  <a:cubicBezTo>
                    <a:pt x="2001012" y="1109565"/>
                    <a:pt x="2006264" y="1105841"/>
                    <a:pt x="2011602" y="1101991"/>
                  </a:cubicBezTo>
                  <a:cubicBezTo>
                    <a:pt x="2017080" y="1098395"/>
                    <a:pt x="2022644" y="1094657"/>
                    <a:pt x="2037863" y="1090254"/>
                  </a:cubicBezTo>
                  <a:cubicBezTo>
                    <a:pt x="2022563" y="1094151"/>
                    <a:pt x="2040876" y="1079262"/>
                    <a:pt x="2033388" y="1080079"/>
                  </a:cubicBezTo>
                  <a:close/>
                  <a:moveTo>
                    <a:pt x="2079315" y="1077782"/>
                  </a:moveTo>
                  <a:cubicBezTo>
                    <a:pt x="2073213" y="1078249"/>
                    <a:pt x="2066956" y="1078716"/>
                    <a:pt x="2060784" y="1079183"/>
                  </a:cubicBezTo>
                  <a:cubicBezTo>
                    <a:pt x="2040666" y="1092293"/>
                    <a:pt x="2046513" y="1094671"/>
                    <a:pt x="2018992" y="1105657"/>
                  </a:cubicBezTo>
                  <a:cubicBezTo>
                    <a:pt x="2047773" y="1104227"/>
                    <a:pt x="2056013" y="1086446"/>
                    <a:pt x="2079315" y="1077782"/>
                  </a:cubicBezTo>
                  <a:close/>
                  <a:moveTo>
                    <a:pt x="5150215" y="1074711"/>
                  </a:moveTo>
                  <a:cubicBezTo>
                    <a:pt x="5158279" y="1079024"/>
                    <a:pt x="5176865" y="1097868"/>
                    <a:pt x="5184795" y="1103166"/>
                  </a:cubicBezTo>
                  <a:cubicBezTo>
                    <a:pt x="5182517" y="1097715"/>
                    <a:pt x="5177279" y="1091996"/>
                    <a:pt x="5169691" y="1086560"/>
                  </a:cubicBezTo>
                  <a:cubicBezTo>
                    <a:pt x="5164579" y="1074866"/>
                    <a:pt x="5196815" y="1107866"/>
                    <a:pt x="5202055" y="1114378"/>
                  </a:cubicBezTo>
                  <a:cubicBezTo>
                    <a:pt x="5213735" y="1121188"/>
                    <a:pt x="5195513" y="1099768"/>
                    <a:pt x="5209755" y="1108956"/>
                  </a:cubicBezTo>
                  <a:cubicBezTo>
                    <a:pt x="5213451" y="1103024"/>
                    <a:pt x="5212515" y="1118286"/>
                    <a:pt x="5231063" y="1136732"/>
                  </a:cubicBezTo>
                  <a:cubicBezTo>
                    <a:pt x="5242615" y="1145482"/>
                    <a:pt x="5259645" y="1155505"/>
                    <a:pt x="5276831" y="1166760"/>
                  </a:cubicBezTo>
                  <a:cubicBezTo>
                    <a:pt x="5285539" y="1172239"/>
                    <a:pt x="5293835" y="1178609"/>
                    <a:pt x="5301523" y="1185192"/>
                  </a:cubicBezTo>
                  <a:cubicBezTo>
                    <a:pt x="5309223" y="1191761"/>
                    <a:pt x="5316287" y="1198599"/>
                    <a:pt x="5322035" y="1205664"/>
                  </a:cubicBezTo>
                  <a:cubicBezTo>
                    <a:pt x="5331209" y="1204772"/>
                    <a:pt x="5342647" y="1209783"/>
                    <a:pt x="5356537" y="1221435"/>
                  </a:cubicBezTo>
                  <a:cubicBezTo>
                    <a:pt x="5363475" y="1227253"/>
                    <a:pt x="5371033" y="1234728"/>
                    <a:pt x="5379187" y="1243945"/>
                  </a:cubicBezTo>
                  <a:cubicBezTo>
                    <a:pt x="5387287" y="1253232"/>
                    <a:pt x="5396347" y="1263849"/>
                    <a:pt x="5405111" y="1277327"/>
                  </a:cubicBezTo>
                  <a:cubicBezTo>
                    <a:pt x="5395723" y="1267162"/>
                    <a:pt x="5384923" y="1257946"/>
                    <a:pt x="5373893" y="1248531"/>
                  </a:cubicBezTo>
                  <a:cubicBezTo>
                    <a:pt x="5362837" y="1239159"/>
                    <a:pt x="5351341" y="1229872"/>
                    <a:pt x="5339619" y="1220684"/>
                  </a:cubicBezTo>
                  <a:cubicBezTo>
                    <a:pt x="5327897" y="1211496"/>
                    <a:pt x="5315977" y="1202407"/>
                    <a:pt x="5304043" y="1193446"/>
                  </a:cubicBezTo>
                  <a:cubicBezTo>
                    <a:pt x="5298067" y="1188986"/>
                    <a:pt x="5292107" y="1184527"/>
                    <a:pt x="5286175" y="1180096"/>
                  </a:cubicBezTo>
                  <a:cubicBezTo>
                    <a:pt x="5280231" y="1175693"/>
                    <a:pt x="5273987" y="1171743"/>
                    <a:pt x="5267983" y="1167595"/>
                  </a:cubicBezTo>
                  <a:cubicBezTo>
                    <a:pt x="5243789" y="1151201"/>
                    <a:pt x="5220501" y="1135317"/>
                    <a:pt x="5199803" y="1119942"/>
                  </a:cubicBezTo>
                  <a:cubicBezTo>
                    <a:pt x="5189455" y="1112255"/>
                    <a:pt x="5179757" y="1104695"/>
                    <a:pt x="5170909" y="1097248"/>
                  </a:cubicBezTo>
                  <a:cubicBezTo>
                    <a:pt x="5162003" y="1089887"/>
                    <a:pt x="5153579" y="1083204"/>
                    <a:pt x="5146445" y="1076282"/>
                  </a:cubicBezTo>
                  <a:cubicBezTo>
                    <a:pt x="5146009" y="1073450"/>
                    <a:pt x="5147527" y="1073273"/>
                    <a:pt x="5150215" y="1074711"/>
                  </a:cubicBezTo>
                  <a:close/>
                  <a:moveTo>
                    <a:pt x="1500840" y="1073903"/>
                  </a:moveTo>
                  <a:cubicBezTo>
                    <a:pt x="1493351" y="1075517"/>
                    <a:pt x="1485494" y="1078249"/>
                    <a:pt x="1477240" y="1082114"/>
                  </a:cubicBezTo>
                  <a:cubicBezTo>
                    <a:pt x="1473121" y="1084039"/>
                    <a:pt x="1468888" y="1086248"/>
                    <a:pt x="1464556" y="1088740"/>
                  </a:cubicBezTo>
                  <a:cubicBezTo>
                    <a:pt x="1460337" y="1091373"/>
                    <a:pt x="1456061" y="1094317"/>
                    <a:pt x="1451673" y="1097545"/>
                  </a:cubicBezTo>
                  <a:cubicBezTo>
                    <a:pt x="1455141" y="1096738"/>
                    <a:pt x="1458029" y="1096342"/>
                    <a:pt x="1450002" y="1103081"/>
                  </a:cubicBezTo>
                  <a:cubicBezTo>
                    <a:pt x="1443178" y="1106323"/>
                    <a:pt x="1437091" y="1107229"/>
                    <a:pt x="1429035" y="1114633"/>
                  </a:cubicBezTo>
                  <a:cubicBezTo>
                    <a:pt x="1441862" y="1110641"/>
                    <a:pt x="1454688" y="1106648"/>
                    <a:pt x="1467557" y="1102642"/>
                  </a:cubicBezTo>
                  <a:cubicBezTo>
                    <a:pt x="1490662" y="1082567"/>
                    <a:pt x="1473333" y="1091118"/>
                    <a:pt x="1500840" y="1073903"/>
                  </a:cubicBezTo>
                  <a:close/>
                  <a:moveTo>
                    <a:pt x="1524984" y="1073445"/>
                  </a:moveTo>
                  <a:cubicBezTo>
                    <a:pt x="1522807" y="1069938"/>
                    <a:pt x="1490881" y="1085986"/>
                    <a:pt x="1490690" y="1086347"/>
                  </a:cubicBezTo>
                  <a:cubicBezTo>
                    <a:pt x="1485494" y="1098395"/>
                    <a:pt x="1427903" y="1126412"/>
                    <a:pt x="1404770" y="1137256"/>
                  </a:cubicBezTo>
                  <a:cubicBezTo>
                    <a:pt x="1391023" y="1152956"/>
                    <a:pt x="1369363" y="1173966"/>
                    <a:pt x="1361308" y="1185985"/>
                  </a:cubicBezTo>
                  <a:cubicBezTo>
                    <a:pt x="1348496" y="1184045"/>
                    <a:pt x="1328591" y="1200977"/>
                    <a:pt x="1330813" y="1191450"/>
                  </a:cubicBezTo>
                  <a:cubicBezTo>
                    <a:pt x="1339350" y="1183876"/>
                    <a:pt x="1345905" y="1177292"/>
                    <a:pt x="1351936" y="1170525"/>
                  </a:cubicBezTo>
                  <a:cubicBezTo>
                    <a:pt x="1357924" y="1163716"/>
                    <a:pt x="1363346" y="1156651"/>
                    <a:pt x="1370000" y="1148553"/>
                  </a:cubicBezTo>
                  <a:cubicBezTo>
                    <a:pt x="1383294" y="1132372"/>
                    <a:pt x="1401514" y="1111986"/>
                    <a:pt x="1439002" y="1081477"/>
                  </a:cubicBezTo>
                  <a:cubicBezTo>
                    <a:pt x="1416011" y="1086970"/>
                    <a:pt x="1388589" y="1106337"/>
                    <a:pt x="1366022" y="1109735"/>
                  </a:cubicBezTo>
                  <a:cubicBezTo>
                    <a:pt x="1354470" y="1122080"/>
                    <a:pt x="1335230" y="1132627"/>
                    <a:pt x="1341431" y="1132740"/>
                  </a:cubicBezTo>
                  <a:cubicBezTo>
                    <a:pt x="1374700" y="1109494"/>
                    <a:pt x="1357499" y="1136803"/>
                    <a:pt x="1372336" y="1127700"/>
                  </a:cubicBezTo>
                  <a:cubicBezTo>
                    <a:pt x="1362469" y="1134623"/>
                    <a:pt x="1352134" y="1143060"/>
                    <a:pt x="1341927" y="1151116"/>
                  </a:cubicBezTo>
                  <a:cubicBezTo>
                    <a:pt x="1336816" y="1155151"/>
                    <a:pt x="1331748" y="1159072"/>
                    <a:pt x="1326764" y="1162668"/>
                  </a:cubicBezTo>
                  <a:cubicBezTo>
                    <a:pt x="1321823" y="1166306"/>
                    <a:pt x="1317194" y="1169832"/>
                    <a:pt x="1312593" y="1172649"/>
                  </a:cubicBezTo>
                  <a:cubicBezTo>
                    <a:pt x="1315877" y="1169223"/>
                    <a:pt x="1319119" y="1165938"/>
                    <a:pt x="1322333" y="1162781"/>
                  </a:cubicBezTo>
                  <a:cubicBezTo>
                    <a:pt x="1325618" y="1159695"/>
                    <a:pt x="1328959" y="1156850"/>
                    <a:pt x="1332201" y="1154103"/>
                  </a:cubicBezTo>
                  <a:cubicBezTo>
                    <a:pt x="1338727" y="1148638"/>
                    <a:pt x="1345069" y="1143740"/>
                    <a:pt x="1351214" y="1139535"/>
                  </a:cubicBezTo>
                  <a:cubicBezTo>
                    <a:pt x="1339930" y="1143372"/>
                    <a:pt x="1330474" y="1148143"/>
                    <a:pt x="1321965" y="1153565"/>
                  </a:cubicBezTo>
                  <a:cubicBezTo>
                    <a:pt x="1313471" y="1158987"/>
                    <a:pt x="1306378" y="1165570"/>
                    <a:pt x="1299087" y="1172309"/>
                  </a:cubicBezTo>
                  <a:cubicBezTo>
                    <a:pt x="1284633" y="1185914"/>
                    <a:pt x="1270461" y="1201218"/>
                    <a:pt x="1249296" y="1216706"/>
                  </a:cubicBezTo>
                  <a:cubicBezTo>
                    <a:pt x="1284817" y="1199788"/>
                    <a:pt x="1311772" y="1171148"/>
                    <a:pt x="1315977" y="1181639"/>
                  </a:cubicBezTo>
                  <a:cubicBezTo>
                    <a:pt x="1326382" y="1170681"/>
                    <a:pt x="1330148" y="1165018"/>
                    <a:pt x="1332286" y="1162739"/>
                  </a:cubicBezTo>
                  <a:cubicBezTo>
                    <a:pt x="1334381" y="1160389"/>
                    <a:pt x="1334664" y="1161238"/>
                    <a:pt x="1338373" y="1163574"/>
                  </a:cubicBezTo>
                  <a:cubicBezTo>
                    <a:pt x="1354866" y="1141022"/>
                    <a:pt x="1396389" y="1112141"/>
                    <a:pt x="1409725" y="1100773"/>
                  </a:cubicBezTo>
                  <a:cubicBezTo>
                    <a:pt x="1397663" y="1118158"/>
                    <a:pt x="1365895" y="1145623"/>
                    <a:pt x="1354583" y="1148355"/>
                  </a:cubicBezTo>
                  <a:cubicBezTo>
                    <a:pt x="1353479" y="1152418"/>
                    <a:pt x="1349260" y="1157982"/>
                    <a:pt x="1343710" y="1164126"/>
                  </a:cubicBezTo>
                  <a:cubicBezTo>
                    <a:pt x="1340936" y="1167227"/>
                    <a:pt x="1337835" y="1170483"/>
                    <a:pt x="1334622" y="1173796"/>
                  </a:cubicBezTo>
                  <a:cubicBezTo>
                    <a:pt x="1331521" y="1177222"/>
                    <a:pt x="1328350" y="1180747"/>
                    <a:pt x="1325249" y="1184173"/>
                  </a:cubicBezTo>
                  <a:cubicBezTo>
                    <a:pt x="1312933" y="1197962"/>
                    <a:pt x="1302400" y="1210817"/>
                    <a:pt x="1307468" y="1215318"/>
                  </a:cubicBezTo>
                  <a:cubicBezTo>
                    <a:pt x="1313839" y="1208212"/>
                    <a:pt x="1320974" y="1208240"/>
                    <a:pt x="1330233" y="1206739"/>
                  </a:cubicBezTo>
                  <a:cubicBezTo>
                    <a:pt x="1334862" y="1205989"/>
                    <a:pt x="1340030" y="1204856"/>
                    <a:pt x="1345905" y="1202251"/>
                  </a:cubicBezTo>
                  <a:cubicBezTo>
                    <a:pt x="1348849" y="1200949"/>
                    <a:pt x="1351950" y="1199264"/>
                    <a:pt x="1355277" y="1197112"/>
                  </a:cubicBezTo>
                  <a:cubicBezTo>
                    <a:pt x="1358703" y="1195060"/>
                    <a:pt x="1362341" y="1192511"/>
                    <a:pt x="1366220" y="1189340"/>
                  </a:cubicBezTo>
                  <a:cubicBezTo>
                    <a:pt x="1373879" y="1183040"/>
                    <a:pt x="1427832" y="1131084"/>
                    <a:pt x="1445033" y="1119574"/>
                  </a:cubicBezTo>
                  <a:cubicBezTo>
                    <a:pt x="1470813" y="1108262"/>
                    <a:pt x="1470105" y="1112071"/>
                    <a:pt x="1485197" y="1102514"/>
                  </a:cubicBezTo>
                  <a:cubicBezTo>
                    <a:pt x="1484234" y="1094006"/>
                    <a:pt x="1512591" y="1077102"/>
                    <a:pt x="1514969" y="1084776"/>
                  </a:cubicBezTo>
                  <a:cubicBezTo>
                    <a:pt x="1523131" y="1077956"/>
                    <a:pt x="1525710" y="1074614"/>
                    <a:pt x="1524984" y="1073445"/>
                  </a:cubicBezTo>
                  <a:close/>
                  <a:moveTo>
                    <a:pt x="5773371" y="1073174"/>
                  </a:moveTo>
                  <a:cubicBezTo>
                    <a:pt x="5781119" y="1080485"/>
                    <a:pt x="5822897" y="1127722"/>
                    <a:pt x="5814817" y="1113600"/>
                  </a:cubicBezTo>
                  <a:cubicBezTo>
                    <a:pt x="5814817" y="1113600"/>
                    <a:pt x="5815525" y="1114463"/>
                    <a:pt x="5816559" y="1115907"/>
                  </a:cubicBezTo>
                  <a:cubicBezTo>
                    <a:pt x="5817563" y="1117351"/>
                    <a:pt x="5818979" y="1119376"/>
                    <a:pt x="5820593" y="1121698"/>
                  </a:cubicBezTo>
                  <a:cubicBezTo>
                    <a:pt x="5823751" y="1126355"/>
                    <a:pt x="5827573" y="1132231"/>
                    <a:pt x="5830333" y="1137157"/>
                  </a:cubicBezTo>
                  <a:cubicBezTo>
                    <a:pt x="5835839" y="1147025"/>
                    <a:pt x="5837115" y="1153070"/>
                    <a:pt x="5820479" y="1138021"/>
                  </a:cubicBezTo>
                  <a:cubicBezTo>
                    <a:pt x="5817435" y="1121910"/>
                    <a:pt x="5799697" y="1102486"/>
                    <a:pt x="5780075" y="1082921"/>
                  </a:cubicBezTo>
                  <a:cubicBezTo>
                    <a:pt x="5771987" y="1072735"/>
                    <a:pt x="5770789" y="1070736"/>
                    <a:pt x="5773371" y="1073174"/>
                  </a:cubicBezTo>
                  <a:close/>
                  <a:moveTo>
                    <a:pt x="1625579" y="1071015"/>
                  </a:moveTo>
                  <a:cubicBezTo>
                    <a:pt x="1621374" y="1072062"/>
                    <a:pt x="1617099" y="1073124"/>
                    <a:pt x="1612866" y="1074186"/>
                  </a:cubicBezTo>
                  <a:cubicBezTo>
                    <a:pt x="1604556" y="1081222"/>
                    <a:pt x="1597902" y="1083799"/>
                    <a:pt x="1590016" y="1089745"/>
                  </a:cubicBezTo>
                  <a:cubicBezTo>
                    <a:pt x="1593824" y="1093256"/>
                    <a:pt x="1591432" y="1100377"/>
                    <a:pt x="1582810" y="1111179"/>
                  </a:cubicBezTo>
                  <a:cubicBezTo>
                    <a:pt x="1571626" y="1107993"/>
                    <a:pt x="1511756" y="1162187"/>
                    <a:pt x="1519231" y="1161762"/>
                  </a:cubicBezTo>
                  <a:cubicBezTo>
                    <a:pt x="1539815" y="1146175"/>
                    <a:pt x="1554000" y="1151314"/>
                    <a:pt x="1577516" y="1127134"/>
                  </a:cubicBezTo>
                  <a:cubicBezTo>
                    <a:pt x="1571244" y="1127969"/>
                    <a:pt x="1557979" y="1132952"/>
                    <a:pt x="1566445" y="1125095"/>
                  </a:cubicBezTo>
                  <a:cubicBezTo>
                    <a:pt x="1585231" y="1121542"/>
                    <a:pt x="1610275" y="1098834"/>
                    <a:pt x="1631058" y="1089278"/>
                  </a:cubicBezTo>
                  <a:cubicBezTo>
                    <a:pt x="1583730" y="1110556"/>
                    <a:pt x="1623498" y="1082978"/>
                    <a:pt x="1611011" y="1079594"/>
                  </a:cubicBezTo>
                  <a:cubicBezTo>
                    <a:pt x="1615358" y="1078221"/>
                    <a:pt x="1619775" y="1076649"/>
                    <a:pt x="1625579" y="1071015"/>
                  </a:cubicBezTo>
                  <a:close/>
                  <a:moveTo>
                    <a:pt x="5718591" y="1065805"/>
                  </a:moveTo>
                  <a:cubicBezTo>
                    <a:pt x="5723715" y="1066754"/>
                    <a:pt x="5729703" y="1071751"/>
                    <a:pt x="5737747" y="1078688"/>
                  </a:cubicBezTo>
                  <a:cubicBezTo>
                    <a:pt x="5741795" y="1082128"/>
                    <a:pt x="5746367" y="1086007"/>
                    <a:pt x="5751435" y="1090325"/>
                  </a:cubicBezTo>
                  <a:cubicBezTo>
                    <a:pt x="5756461" y="1094686"/>
                    <a:pt x="5762123" y="1099272"/>
                    <a:pt x="5768595" y="1103859"/>
                  </a:cubicBezTo>
                  <a:cubicBezTo>
                    <a:pt x="5773903" y="1115171"/>
                    <a:pt x="5769655" y="1114845"/>
                    <a:pt x="5759987" y="1107894"/>
                  </a:cubicBezTo>
                  <a:cubicBezTo>
                    <a:pt x="5768991" y="1119446"/>
                    <a:pt x="5780033" y="1131438"/>
                    <a:pt x="5791487" y="1143471"/>
                  </a:cubicBezTo>
                  <a:cubicBezTo>
                    <a:pt x="5810203" y="1159568"/>
                    <a:pt x="5783135" y="1119574"/>
                    <a:pt x="5783035" y="1112693"/>
                  </a:cubicBezTo>
                  <a:cubicBezTo>
                    <a:pt x="5806819" y="1138658"/>
                    <a:pt x="5820255" y="1153877"/>
                    <a:pt x="5833193" y="1169180"/>
                  </a:cubicBezTo>
                  <a:cubicBezTo>
                    <a:pt x="5845991" y="1184626"/>
                    <a:pt x="5859003" y="1199491"/>
                    <a:pt x="5879275" y="1227111"/>
                  </a:cubicBezTo>
                  <a:cubicBezTo>
                    <a:pt x="5868911" y="1218561"/>
                    <a:pt x="5863559" y="1211241"/>
                    <a:pt x="5858563" y="1204219"/>
                  </a:cubicBezTo>
                  <a:cubicBezTo>
                    <a:pt x="5853423" y="1197339"/>
                    <a:pt x="5848823" y="1190572"/>
                    <a:pt x="5840271" y="1182941"/>
                  </a:cubicBezTo>
                  <a:cubicBezTo>
                    <a:pt x="5843273" y="1192271"/>
                    <a:pt x="5862087" y="1212501"/>
                    <a:pt x="5848583" y="1202025"/>
                  </a:cubicBezTo>
                  <a:cubicBezTo>
                    <a:pt x="5822463" y="1184782"/>
                    <a:pt x="5833971" y="1175749"/>
                    <a:pt x="5814547" y="1160063"/>
                  </a:cubicBezTo>
                  <a:cubicBezTo>
                    <a:pt x="5795351" y="1142310"/>
                    <a:pt x="5820565" y="1179161"/>
                    <a:pt x="5819899" y="1184244"/>
                  </a:cubicBezTo>
                  <a:cubicBezTo>
                    <a:pt x="5803407" y="1164367"/>
                    <a:pt x="5786955" y="1144547"/>
                    <a:pt x="5770435" y="1124628"/>
                  </a:cubicBezTo>
                  <a:cubicBezTo>
                    <a:pt x="5762067" y="1114690"/>
                    <a:pt x="5753701" y="1104723"/>
                    <a:pt x="5745277" y="1094714"/>
                  </a:cubicBezTo>
                  <a:cubicBezTo>
                    <a:pt x="5736429" y="1085115"/>
                    <a:pt x="5727539" y="1075488"/>
                    <a:pt x="5718591" y="1065805"/>
                  </a:cubicBezTo>
                  <a:close/>
                  <a:moveTo>
                    <a:pt x="2193945" y="1062578"/>
                  </a:moveTo>
                  <a:cubicBezTo>
                    <a:pt x="2197102" y="1068821"/>
                    <a:pt x="2175895" y="1077188"/>
                    <a:pt x="2154050" y="1087197"/>
                  </a:cubicBezTo>
                  <a:cubicBezTo>
                    <a:pt x="2132446" y="1097645"/>
                    <a:pt x="2109696" y="1108872"/>
                    <a:pt x="2108733" y="1117734"/>
                  </a:cubicBezTo>
                  <a:cubicBezTo>
                    <a:pt x="2085827" y="1122958"/>
                    <a:pt x="2066658" y="1132160"/>
                    <a:pt x="2051807" y="1142000"/>
                  </a:cubicBezTo>
                  <a:cubicBezTo>
                    <a:pt x="2048098" y="1144463"/>
                    <a:pt x="2044644" y="1146955"/>
                    <a:pt x="2041473" y="1149446"/>
                  </a:cubicBezTo>
                  <a:cubicBezTo>
                    <a:pt x="2038358" y="1152023"/>
                    <a:pt x="2035583" y="1154698"/>
                    <a:pt x="2033049" y="1157247"/>
                  </a:cubicBezTo>
                  <a:cubicBezTo>
                    <a:pt x="2027995" y="1162358"/>
                    <a:pt x="2024031" y="1167199"/>
                    <a:pt x="2021185" y="1171347"/>
                  </a:cubicBezTo>
                  <a:cubicBezTo>
                    <a:pt x="2026961" y="1158125"/>
                    <a:pt x="1996722" y="1184811"/>
                    <a:pt x="1983131" y="1180337"/>
                  </a:cubicBezTo>
                  <a:cubicBezTo>
                    <a:pt x="2000120" y="1166803"/>
                    <a:pt x="2013852" y="1157686"/>
                    <a:pt x="2026707" y="1148880"/>
                  </a:cubicBezTo>
                  <a:cubicBezTo>
                    <a:pt x="2029906" y="1146657"/>
                    <a:pt x="2033063" y="1144477"/>
                    <a:pt x="2036220" y="1142283"/>
                  </a:cubicBezTo>
                  <a:cubicBezTo>
                    <a:pt x="2039448" y="1140202"/>
                    <a:pt x="2042676" y="1138092"/>
                    <a:pt x="2045918" y="1135855"/>
                  </a:cubicBezTo>
                  <a:cubicBezTo>
                    <a:pt x="2052402" y="1131396"/>
                    <a:pt x="2058985" y="1126512"/>
                    <a:pt x="2065993" y="1120693"/>
                  </a:cubicBezTo>
                  <a:cubicBezTo>
                    <a:pt x="2083562" y="1116701"/>
                    <a:pt x="2102716" y="1109183"/>
                    <a:pt x="2123329" y="1098141"/>
                  </a:cubicBezTo>
                  <a:cubicBezTo>
                    <a:pt x="2142031" y="1083346"/>
                    <a:pt x="2123584" y="1092860"/>
                    <a:pt x="2107317" y="1094531"/>
                  </a:cubicBezTo>
                  <a:cubicBezTo>
                    <a:pt x="2137019" y="1078137"/>
                    <a:pt x="2127421" y="1084210"/>
                    <a:pt x="2148642" y="1068382"/>
                  </a:cubicBezTo>
                  <a:cubicBezTo>
                    <a:pt x="2145372" y="1072700"/>
                    <a:pt x="2147453" y="1076863"/>
                    <a:pt x="2154857" y="1076919"/>
                  </a:cubicBezTo>
                  <a:cubicBezTo>
                    <a:pt x="2162346" y="1077160"/>
                    <a:pt x="2175371" y="1073762"/>
                    <a:pt x="2193945" y="1062578"/>
                  </a:cubicBezTo>
                  <a:close/>
                  <a:moveTo>
                    <a:pt x="2225730" y="1059187"/>
                  </a:moveTo>
                  <a:cubicBezTo>
                    <a:pt x="2239033" y="1057134"/>
                    <a:pt x="2231636" y="1068774"/>
                    <a:pt x="2248677" y="1061629"/>
                  </a:cubicBezTo>
                  <a:cubicBezTo>
                    <a:pt x="2254014" y="1062436"/>
                    <a:pt x="2243637" y="1066357"/>
                    <a:pt x="2240310" y="1066400"/>
                  </a:cubicBezTo>
                  <a:cubicBezTo>
                    <a:pt x="2215535" y="1079934"/>
                    <a:pt x="2244359" y="1075432"/>
                    <a:pt x="2202142" y="1094785"/>
                  </a:cubicBezTo>
                  <a:cubicBezTo>
                    <a:pt x="2177268" y="1096087"/>
                    <a:pt x="2206842" y="1090920"/>
                    <a:pt x="2221226" y="1080613"/>
                  </a:cubicBezTo>
                  <a:cubicBezTo>
                    <a:pt x="2187079" y="1080670"/>
                    <a:pt x="2170246" y="1099202"/>
                    <a:pt x="2136637" y="1120706"/>
                  </a:cubicBezTo>
                  <a:cubicBezTo>
                    <a:pt x="2130535" y="1118101"/>
                    <a:pt x="2116237" y="1127388"/>
                    <a:pt x="2097946" y="1139875"/>
                  </a:cubicBezTo>
                  <a:cubicBezTo>
                    <a:pt x="2088800" y="1146118"/>
                    <a:pt x="2078650" y="1153154"/>
                    <a:pt x="2067989" y="1159922"/>
                  </a:cubicBezTo>
                  <a:cubicBezTo>
                    <a:pt x="2062666" y="1163319"/>
                    <a:pt x="2057187" y="1166575"/>
                    <a:pt x="2051709" y="1169761"/>
                  </a:cubicBezTo>
                  <a:cubicBezTo>
                    <a:pt x="2046343" y="1173130"/>
                    <a:pt x="2040906" y="1176287"/>
                    <a:pt x="2035456" y="1179119"/>
                  </a:cubicBezTo>
                  <a:cubicBezTo>
                    <a:pt x="2038443" y="1174249"/>
                    <a:pt x="2044545" y="1168303"/>
                    <a:pt x="2052657" y="1162484"/>
                  </a:cubicBezTo>
                  <a:cubicBezTo>
                    <a:pt x="2060826" y="1156765"/>
                    <a:pt x="2070736" y="1150719"/>
                    <a:pt x="2080731" y="1144717"/>
                  </a:cubicBezTo>
                  <a:cubicBezTo>
                    <a:pt x="2100735" y="1132712"/>
                    <a:pt x="2121107" y="1120848"/>
                    <a:pt x="2128921" y="1111830"/>
                  </a:cubicBezTo>
                  <a:cubicBezTo>
                    <a:pt x="2143673" y="1103958"/>
                    <a:pt x="2133466" y="1113359"/>
                    <a:pt x="2147000" y="1110711"/>
                  </a:cubicBezTo>
                  <a:cubicBezTo>
                    <a:pt x="2146391" y="1107880"/>
                    <a:pt x="2150242" y="1103987"/>
                    <a:pt x="2156202" y="1099641"/>
                  </a:cubicBezTo>
                  <a:cubicBezTo>
                    <a:pt x="2162092" y="1095167"/>
                    <a:pt x="2170317" y="1090693"/>
                    <a:pt x="2178358" y="1086517"/>
                  </a:cubicBezTo>
                  <a:cubicBezTo>
                    <a:pt x="2194356" y="1078037"/>
                    <a:pt x="2209277" y="1070179"/>
                    <a:pt x="2203855" y="1067008"/>
                  </a:cubicBezTo>
                  <a:cubicBezTo>
                    <a:pt x="2214561" y="1062078"/>
                    <a:pt x="2221296" y="1059872"/>
                    <a:pt x="2225730" y="1059187"/>
                  </a:cubicBezTo>
                  <a:close/>
                  <a:moveTo>
                    <a:pt x="1428254" y="1059173"/>
                  </a:moveTo>
                  <a:cubicBezTo>
                    <a:pt x="1426138" y="1059271"/>
                    <a:pt x="1422212" y="1060560"/>
                    <a:pt x="1415261" y="1063837"/>
                  </a:cubicBezTo>
                  <a:cubicBezTo>
                    <a:pt x="1397168" y="1079438"/>
                    <a:pt x="1407729" y="1076225"/>
                    <a:pt x="1403538" y="1082680"/>
                  </a:cubicBezTo>
                  <a:cubicBezTo>
                    <a:pt x="1395554" y="1083685"/>
                    <a:pt x="1374941" y="1098607"/>
                    <a:pt x="1380632" y="1100037"/>
                  </a:cubicBezTo>
                  <a:cubicBezTo>
                    <a:pt x="1399376" y="1083671"/>
                    <a:pt x="1411410" y="1088952"/>
                    <a:pt x="1431244" y="1068849"/>
                  </a:cubicBezTo>
                  <a:cubicBezTo>
                    <a:pt x="1424661" y="1069295"/>
                    <a:pt x="1434602" y="1058879"/>
                    <a:pt x="1428254" y="1059173"/>
                  </a:cubicBezTo>
                  <a:close/>
                  <a:moveTo>
                    <a:pt x="2302856" y="1056829"/>
                  </a:moveTo>
                  <a:cubicBezTo>
                    <a:pt x="2301964" y="1057537"/>
                    <a:pt x="2297391" y="1060029"/>
                    <a:pt x="2292804" y="1062974"/>
                  </a:cubicBezTo>
                  <a:cubicBezTo>
                    <a:pt x="2283560" y="1068721"/>
                    <a:pt x="2273862" y="1075404"/>
                    <a:pt x="2292026" y="1070477"/>
                  </a:cubicBezTo>
                  <a:cubicBezTo>
                    <a:pt x="2279157" y="1076338"/>
                    <a:pt x="2267237" y="1080288"/>
                    <a:pt x="2257341" y="1080146"/>
                  </a:cubicBezTo>
                  <a:cubicBezTo>
                    <a:pt x="2249186" y="1084181"/>
                    <a:pt x="2251848" y="1084577"/>
                    <a:pt x="2254991" y="1084861"/>
                  </a:cubicBezTo>
                  <a:cubicBezTo>
                    <a:pt x="2211047" y="1095606"/>
                    <a:pt x="2286292" y="1071496"/>
                    <a:pt x="2290709" y="1061190"/>
                  </a:cubicBezTo>
                  <a:cubicBezTo>
                    <a:pt x="2300718" y="1056716"/>
                    <a:pt x="2303734" y="1056107"/>
                    <a:pt x="2302856" y="1056829"/>
                  </a:cubicBezTo>
                  <a:close/>
                  <a:moveTo>
                    <a:pt x="1317463" y="1055470"/>
                  </a:moveTo>
                  <a:cubicBezTo>
                    <a:pt x="1304127" y="1062903"/>
                    <a:pt x="1280994" y="1080429"/>
                    <a:pt x="1267573" y="1092236"/>
                  </a:cubicBezTo>
                  <a:cubicBezTo>
                    <a:pt x="1260792" y="1098055"/>
                    <a:pt x="1256885" y="1102939"/>
                    <a:pt x="1257380" y="1103916"/>
                  </a:cubicBezTo>
                  <a:cubicBezTo>
                    <a:pt x="1258017" y="1105063"/>
                    <a:pt x="1262972" y="1102189"/>
                    <a:pt x="1275714" y="1094558"/>
                  </a:cubicBezTo>
                  <a:cubicBezTo>
                    <a:pt x="1272203" y="1094728"/>
                    <a:pt x="1274836" y="1090693"/>
                    <a:pt x="1285723" y="1081137"/>
                  </a:cubicBezTo>
                  <a:cubicBezTo>
                    <a:pt x="1342139" y="1051648"/>
                    <a:pt x="1282750" y="1111150"/>
                    <a:pt x="1341870" y="1072515"/>
                  </a:cubicBezTo>
                  <a:cubicBezTo>
                    <a:pt x="1337637" y="1068735"/>
                    <a:pt x="1305245" y="1069599"/>
                    <a:pt x="1317463" y="1055470"/>
                  </a:cubicBezTo>
                  <a:close/>
                  <a:moveTo>
                    <a:pt x="2135533" y="1045716"/>
                  </a:moveTo>
                  <a:cubicBezTo>
                    <a:pt x="2120017" y="1049354"/>
                    <a:pt x="2105888" y="1050133"/>
                    <a:pt x="2088178" y="1058401"/>
                  </a:cubicBezTo>
                  <a:cubicBezTo>
                    <a:pt x="2097210" y="1063894"/>
                    <a:pt x="2136000" y="1059873"/>
                    <a:pt x="2103835" y="1076055"/>
                  </a:cubicBezTo>
                  <a:cubicBezTo>
                    <a:pt x="2120965" y="1066074"/>
                    <a:pt x="2109187" y="1078334"/>
                    <a:pt x="2124363" y="1069967"/>
                  </a:cubicBezTo>
                  <a:cubicBezTo>
                    <a:pt x="2112726" y="1069217"/>
                    <a:pt x="2136383" y="1054635"/>
                    <a:pt x="2133296" y="1050544"/>
                  </a:cubicBezTo>
                  <a:cubicBezTo>
                    <a:pt x="2124193" y="1056121"/>
                    <a:pt x="2118870" y="1055230"/>
                    <a:pt x="2135533" y="1045716"/>
                  </a:cubicBezTo>
                  <a:close/>
                  <a:moveTo>
                    <a:pt x="1161224" y="1040266"/>
                  </a:moveTo>
                  <a:cubicBezTo>
                    <a:pt x="1140951" y="1057297"/>
                    <a:pt x="1107625" y="1079495"/>
                    <a:pt x="1142990" y="1062988"/>
                  </a:cubicBezTo>
                  <a:cubicBezTo>
                    <a:pt x="1143740" y="1072898"/>
                    <a:pt x="1104709" y="1081520"/>
                    <a:pt x="1102925" y="1079000"/>
                  </a:cubicBezTo>
                  <a:cubicBezTo>
                    <a:pt x="1125675" y="1054154"/>
                    <a:pt x="1141928" y="1052653"/>
                    <a:pt x="1161224" y="1040266"/>
                  </a:cubicBezTo>
                  <a:close/>
                  <a:moveTo>
                    <a:pt x="2094777" y="1038468"/>
                  </a:moveTo>
                  <a:cubicBezTo>
                    <a:pt x="2086383" y="1038375"/>
                    <a:pt x="2074920" y="1040322"/>
                    <a:pt x="2063955" y="1046183"/>
                  </a:cubicBezTo>
                  <a:cubicBezTo>
                    <a:pt x="2087130" y="1040506"/>
                    <a:pt x="2072364" y="1059732"/>
                    <a:pt x="2107177" y="1042984"/>
                  </a:cubicBezTo>
                  <a:cubicBezTo>
                    <a:pt x="2108494" y="1040690"/>
                    <a:pt x="2103170" y="1038560"/>
                    <a:pt x="2094777" y="1038468"/>
                  </a:cubicBezTo>
                  <a:close/>
                  <a:moveTo>
                    <a:pt x="5837467" y="1036443"/>
                  </a:moveTo>
                  <a:cubicBezTo>
                    <a:pt x="5867735" y="1061119"/>
                    <a:pt x="5895287" y="1084846"/>
                    <a:pt x="5922483" y="1110768"/>
                  </a:cubicBezTo>
                  <a:cubicBezTo>
                    <a:pt x="5929207" y="1117323"/>
                    <a:pt x="5936215" y="1123708"/>
                    <a:pt x="5942683" y="1130829"/>
                  </a:cubicBezTo>
                  <a:cubicBezTo>
                    <a:pt x="5949211" y="1137893"/>
                    <a:pt x="5955765" y="1145156"/>
                    <a:pt x="5962347" y="1152645"/>
                  </a:cubicBezTo>
                  <a:cubicBezTo>
                    <a:pt x="5975515" y="1167637"/>
                    <a:pt x="5988865" y="1183606"/>
                    <a:pt x="6002655" y="1200963"/>
                  </a:cubicBezTo>
                  <a:cubicBezTo>
                    <a:pt x="5989175" y="1188236"/>
                    <a:pt x="5975699" y="1174348"/>
                    <a:pt x="5962603" y="1160502"/>
                  </a:cubicBezTo>
                  <a:cubicBezTo>
                    <a:pt x="5949379" y="1146784"/>
                    <a:pt x="5937135" y="1132513"/>
                    <a:pt x="5924521" y="1120636"/>
                  </a:cubicBezTo>
                  <a:cubicBezTo>
                    <a:pt x="5899787" y="1096398"/>
                    <a:pt x="5878397" y="1076947"/>
                    <a:pt x="5864169" y="1071737"/>
                  </a:cubicBezTo>
                  <a:cubicBezTo>
                    <a:pt x="5850775" y="1058981"/>
                    <a:pt x="5852263" y="1049524"/>
                    <a:pt x="5837467" y="1036443"/>
                  </a:cubicBezTo>
                  <a:close/>
                  <a:moveTo>
                    <a:pt x="5411623" y="1033258"/>
                  </a:moveTo>
                  <a:cubicBezTo>
                    <a:pt x="5418135" y="1045603"/>
                    <a:pt x="5486415" y="1108914"/>
                    <a:pt x="5448431" y="1081463"/>
                  </a:cubicBezTo>
                  <a:cubicBezTo>
                    <a:pt x="5447779" y="1070194"/>
                    <a:pt x="5423189" y="1056801"/>
                    <a:pt x="5406907" y="1044244"/>
                  </a:cubicBezTo>
                  <a:cubicBezTo>
                    <a:pt x="5400579" y="1032536"/>
                    <a:pt x="5426841" y="1054083"/>
                    <a:pt x="5411623" y="1033258"/>
                  </a:cubicBezTo>
                  <a:close/>
                  <a:moveTo>
                    <a:pt x="1152914" y="1027963"/>
                  </a:moveTo>
                  <a:cubicBezTo>
                    <a:pt x="1130560" y="1043720"/>
                    <a:pt x="1103307" y="1077145"/>
                    <a:pt x="1081109" y="1093057"/>
                  </a:cubicBezTo>
                  <a:cubicBezTo>
                    <a:pt x="1075135" y="1094473"/>
                    <a:pt x="1085795" y="1085922"/>
                    <a:pt x="1089462" y="1084464"/>
                  </a:cubicBezTo>
                  <a:cubicBezTo>
                    <a:pt x="1097375" y="1076225"/>
                    <a:pt x="1087720" y="1081151"/>
                    <a:pt x="1084351" y="1081392"/>
                  </a:cubicBezTo>
                  <a:cubicBezTo>
                    <a:pt x="1125534" y="1053531"/>
                    <a:pt x="1099414" y="1066966"/>
                    <a:pt x="1095960" y="1061119"/>
                  </a:cubicBezTo>
                  <a:cubicBezTo>
                    <a:pt x="1108177" y="1049581"/>
                    <a:pt x="1126921" y="1041894"/>
                    <a:pt x="1116049" y="1053021"/>
                  </a:cubicBezTo>
                  <a:cubicBezTo>
                    <a:pt x="1128323" y="1044725"/>
                    <a:pt x="1142268" y="1030596"/>
                    <a:pt x="1152914" y="1027963"/>
                  </a:cubicBezTo>
                  <a:close/>
                  <a:moveTo>
                    <a:pt x="1216581" y="1025848"/>
                  </a:moveTo>
                  <a:cubicBezTo>
                    <a:pt x="1218826" y="1025323"/>
                    <a:pt x="1219425" y="1026618"/>
                    <a:pt x="1218858" y="1028898"/>
                  </a:cubicBezTo>
                  <a:cubicBezTo>
                    <a:pt x="1217740" y="1033470"/>
                    <a:pt x="1212006" y="1041993"/>
                    <a:pt x="1206131" y="1048548"/>
                  </a:cubicBezTo>
                  <a:cubicBezTo>
                    <a:pt x="1189935" y="1070987"/>
                    <a:pt x="1128479" y="1103845"/>
                    <a:pt x="1158464" y="1092987"/>
                  </a:cubicBezTo>
                  <a:cubicBezTo>
                    <a:pt x="1101340" y="1126837"/>
                    <a:pt x="1192243" y="1061728"/>
                    <a:pt x="1192880" y="1053701"/>
                  </a:cubicBezTo>
                  <a:cubicBezTo>
                    <a:pt x="1178241" y="1063752"/>
                    <a:pt x="1164339" y="1071666"/>
                    <a:pt x="1151442" y="1075135"/>
                  </a:cubicBezTo>
                  <a:cubicBezTo>
                    <a:pt x="1167977" y="1059803"/>
                    <a:pt x="1161932" y="1061218"/>
                    <a:pt x="1154684" y="1063540"/>
                  </a:cubicBezTo>
                  <a:cubicBezTo>
                    <a:pt x="1184626" y="1037151"/>
                    <a:pt x="1186254" y="1050572"/>
                    <a:pt x="1179700" y="1058826"/>
                  </a:cubicBezTo>
                  <a:cubicBezTo>
                    <a:pt x="1189992" y="1053630"/>
                    <a:pt x="1212884" y="1030526"/>
                    <a:pt x="1204418" y="1033725"/>
                  </a:cubicBezTo>
                  <a:cubicBezTo>
                    <a:pt x="1210442" y="1028720"/>
                    <a:pt x="1214335" y="1026374"/>
                    <a:pt x="1216581" y="1025848"/>
                  </a:cubicBezTo>
                  <a:close/>
                  <a:moveTo>
                    <a:pt x="5292317" y="1020837"/>
                  </a:moveTo>
                  <a:cubicBezTo>
                    <a:pt x="5300809" y="1024773"/>
                    <a:pt x="5345879" y="1055835"/>
                    <a:pt x="5358035" y="1063342"/>
                  </a:cubicBezTo>
                  <a:cubicBezTo>
                    <a:pt x="5366319" y="1078179"/>
                    <a:pt x="5378961" y="1085413"/>
                    <a:pt x="5370819" y="1086475"/>
                  </a:cubicBezTo>
                  <a:cubicBezTo>
                    <a:pt x="5357471" y="1075885"/>
                    <a:pt x="5349061" y="1066726"/>
                    <a:pt x="5339435" y="1057042"/>
                  </a:cubicBezTo>
                  <a:cubicBezTo>
                    <a:pt x="5329765" y="1047458"/>
                    <a:pt x="5318539" y="1037789"/>
                    <a:pt x="5298591" y="1027822"/>
                  </a:cubicBezTo>
                  <a:cubicBezTo>
                    <a:pt x="5290719" y="1021228"/>
                    <a:pt x="5289487" y="1019526"/>
                    <a:pt x="5292317" y="1020837"/>
                  </a:cubicBezTo>
                  <a:close/>
                  <a:moveTo>
                    <a:pt x="5141603" y="1016029"/>
                  </a:moveTo>
                  <a:cubicBezTo>
                    <a:pt x="5154131" y="1024863"/>
                    <a:pt x="5164607" y="1033867"/>
                    <a:pt x="5170101" y="1042928"/>
                  </a:cubicBezTo>
                  <a:cubicBezTo>
                    <a:pt x="5178823" y="1044726"/>
                    <a:pt x="5169987" y="1031446"/>
                    <a:pt x="5183239" y="1037137"/>
                  </a:cubicBezTo>
                  <a:cubicBezTo>
                    <a:pt x="5202267" y="1047557"/>
                    <a:pt x="5199391" y="1059024"/>
                    <a:pt x="5208907" y="1070194"/>
                  </a:cubicBezTo>
                  <a:cubicBezTo>
                    <a:pt x="5211863" y="1083304"/>
                    <a:pt x="5191803" y="1052540"/>
                    <a:pt x="5190133" y="1047953"/>
                  </a:cubicBezTo>
                  <a:cubicBezTo>
                    <a:pt x="5180351" y="1044400"/>
                    <a:pt x="5180719" y="1049638"/>
                    <a:pt x="5185843" y="1058925"/>
                  </a:cubicBezTo>
                  <a:cubicBezTo>
                    <a:pt x="5170271" y="1044697"/>
                    <a:pt x="5151555" y="1030498"/>
                    <a:pt x="5141603" y="1016029"/>
                  </a:cubicBezTo>
                  <a:close/>
                  <a:moveTo>
                    <a:pt x="1559553" y="1013807"/>
                  </a:moveTo>
                  <a:cubicBezTo>
                    <a:pt x="1557575" y="1014083"/>
                    <a:pt x="1554712" y="1014882"/>
                    <a:pt x="1550419" y="1016524"/>
                  </a:cubicBezTo>
                  <a:cubicBezTo>
                    <a:pt x="1518155" y="1038765"/>
                    <a:pt x="1431202" y="1111660"/>
                    <a:pt x="1504507" y="1063101"/>
                  </a:cubicBezTo>
                  <a:cubicBezTo>
                    <a:pt x="1474112" y="1068792"/>
                    <a:pt x="1571145" y="1028076"/>
                    <a:pt x="1546625" y="1027340"/>
                  </a:cubicBezTo>
                  <a:cubicBezTo>
                    <a:pt x="1553505" y="1024452"/>
                    <a:pt x="1559706" y="1023801"/>
                    <a:pt x="1568115" y="1016793"/>
                  </a:cubicBezTo>
                  <a:cubicBezTo>
                    <a:pt x="1563443" y="1016857"/>
                    <a:pt x="1565484" y="1012978"/>
                    <a:pt x="1559553" y="1013807"/>
                  </a:cubicBezTo>
                  <a:close/>
                  <a:moveTo>
                    <a:pt x="2325786" y="1011679"/>
                  </a:moveTo>
                  <a:cubicBezTo>
                    <a:pt x="2329937" y="1011624"/>
                    <a:pt x="2320644" y="1020417"/>
                    <a:pt x="2339947" y="1016255"/>
                  </a:cubicBezTo>
                  <a:cubicBezTo>
                    <a:pt x="2331354" y="1020502"/>
                    <a:pt x="2325762" y="1019412"/>
                    <a:pt x="2319165" y="1020233"/>
                  </a:cubicBezTo>
                  <a:cubicBezTo>
                    <a:pt x="2289789" y="1032564"/>
                    <a:pt x="2305149" y="1031446"/>
                    <a:pt x="2282243" y="1042573"/>
                  </a:cubicBezTo>
                  <a:cubicBezTo>
                    <a:pt x="2272248" y="1042701"/>
                    <a:pt x="2262154" y="1042842"/>
                    <a:pt x="2252074" y="1042984"/>
                  </a:cubicBezTo>
                  <a:cubicBezTo>
                    <a:pt x="2260526" y="1039020"/>
                    <a:pt x="2276962" y="1033159"/>
                    <a:pt x="2291247" y="1028345"/>
                  </a:cubicBezTo>
                  <a:cubicBezTo>
                    <a:pt x="2305616" y="1023659"/>
                    <a:pt x="2317338" y="1019030"/>
                    <a:pt x="2315597" y="1015491"/>
                  </a:cubicBezTo>
                  <a:cubicBezTo>
                    <a:pt x="2321525" y="1012698"/>
                    <a:pt x="2324403" y="1011697"/>
                    <a:pt x="2325786" y="1011679"/>
                  </a:cubicBezTo>
                  <a:close/>
                  <a:moveTo>
                    <a:pt x="2590448" y="1011663"/>
                  </a:moveTo>
                  <a:cubicBezTo>
                    <a:pt x="2590331" y="1012047"/>
                    <a:pt x="2586572" y="1013615"/>
                    <a:pt x="2582148" y="1015491"/>
                  </a:cubicBezTo>
                  <a:cubicBezTo>
                    <a:pt x="2573215" y="1019030"/>
                    <a:pt x="2561989" y="1024764"/>
                    <a:pt x="2571375" y="1023475"/>
                  </a:cubicBezTo>
                  <a:cubicBezTo>
                    <a:pt x="2554740" y="1025599"/>
                    <a:pt x="2447599" y="1076395"/>
                    <a:pt x="2508460" y="1045221"/>
                  </a:cubicBezTo>
                  <a:cubicBezTo>
                    <a:pt x="2505629" y="1042064"/>
                    <a:pt x="2540470" y="1030412"/>
                    <a:pt x="2530914" y="1028827"/>
                  </a:cubicBezTo>
                  <a:cubicBezTo>
                    <a:pt x="2558831" y="1022173"/>
                    <a:pt x="2554726" y="1029620"/>
                    <a:pt x="2576896" y="1014939"/>
                  </a:cubicBezTo>
                  <a:cubicBezTo>
                    <a:pt x="2587040" y="1012079"/>
                    <a:pt x="2590565" y="1011279"/>
                    <a:pt x="2590448" y="1011663"/>
                  </a:cubicBezTo>
                  <a:close/>
                  <a:moveTo>
                    <a:pt x="2698576" y="1005057"/>
                  </a:moveTo>
                  <a:cubicBezTo>
                    <a:pt x="2703022" y="1009771"/>
                    <a:pt x="2644836" y="1029322"/>
                    <a:pt x="2629801" y="1031857"/>
                  </a:cubicBezTo>
                  <a:cubicBezTo>
                    <a:pt x="2636908" y="1026236"/>
                    <a:pt x="2666114" y="1013042"/>
                    <a:pt x="2698576" y="1005057"/>
                  </a:cubicBezTo>
                  <a:close/>
                  <a:moveTo>
                    <a:pt x="2231335" y="1001248"/>
                  </a:moveTo>
                  <a:cubicBezTo>
                    <a:pt x="2203219" y="1019030"/>
                    <a:pt x="2167288" y="1026349"/>
                    <a:pt x="2127846" y="1036811"/>
                  </a:cubicBezTo>
                  <a:cubicBezTo>
                    <a:pt x="2137968" y="1036033"/>
                    <a:pt x="2148600" y="1036033"/>
                    <a:pt x="2158822" y="1035650"/>
                  </a:cubicBezTo>
                  <a:cubicBezTo>
                    <a:pt x="2181459" y="1020488"/>
                    <a:pt x="2230216" y="1013891"/>
                    <a:pt x="2231335" y="1001248"/>
                  </a:cubicBezTo>
                  <a:close/>
                  <a:moveTo>
                    <a:pt x="1203427" y="998630"/>
                  </a:moveTo>
                  <a:cubicBezTo>
                    <a:pt x="1174886" y="1018747"/>
                    <a:pt x="1192979" y="1008611"/>
                    <a:pt x="1169605" y="1031758"/>
                  </a:cubicBezTo>
                  <a:lnTo>
                    <a:pt x="1142891" y="1042305"/>
                  </a:lnTo>
                  <a:cubicBezTo>
                    <a:pt x="1148780" y="1035524"/>
                    <a:pt x="1153367" y="1033258"/>
                    <a:pt x="1157813" y="1031248"/>
                  </a:cubicBezTo>
                  <a:cubicBezTo>
                    <a:pt x="1171998" y="1024141"/>
                    <a:pt x="1177958" y="1004887"/>
                    <a:pt x="1203427" y="998630"/>
                  </a:cubicBezTo>
                  <a:close/>
                  <a:moveTo>
                    <a:pt x="5348199" y="990730"/>
                  </a:moveTo>
                  <a:cubicBezTo>
                    <a:pt x="5393075" y="1028629"/>
                    <a:pt x="5364323" y="993292"/>
                    <a:pt x="5380179" y="997823"/>
                  </a:cubicBezTo>
                  <a:cubicBezTo>
                    <a:pt x="5402831" y="1017558"/>
                    <a:pt x="5378595" y="1014755"/>
                    <a:pt x="5389127" y="1031573"/>
                  </a:cubicBezTo>
                  <a:cubicBezTo>
                    <a:pt x="5380223" y="1025613"/>
                    <a:pt x="5377857" y="1019908"/>
                    <a:pt x="5373157" y="1014118"/>
                  </a:cubicBezTo>
                  <a:cubicBezTo>
                    <a:pt x="5356551" y="1001914"/>
                    <a:pt x="5358659" y="1007266"/>
                    <a:pt x="5361819" y="1013580"/>
                  </a:cubicBezTo>
                  <a:cubicBezTo>
                    <a:pt x="5332385" y="992004"/>
                    <a:pt x="5363275" y="1007124"/>
                    <a:pt x="5348199" y="990730"/>
                  </a:cubicBezTo>
                  <a:close/>
                  <a:moveTo>
                    <a:pt x="2652396" y="988706"/>
                  </a:moveTo>
                  <a:cubicBezTo>
                    <a:pt x="2680824" y="990178"/>
                    <a:pt x="2623770" y="998290"/>
                    <a:pt x="2606018" y="1009857"/>
                  </a:cubicBezTo>
                  <a:cubicBezTo>
                    <a:pt x="2588689" y="1009560"/>
                    <a:pt x="2635294" y="988848"/>
                    <a:pt x="2652396" y="988706"/>
                  </a:cubicBezTo>
                  <a:close/>
                  <a:moveTo>
                    <a:pt x="2478249" y="982208"/>
                  </a:moveTo>
                  <a:cubicBezTo>
                    <a:pt x="2455130" y="992174"/>
                    <a:pt x="2439996" y="997172"/>
                    <a:pt x="2428373" y="1001561"/>
                  </a:cubicBezTo>
                  <a:cubicBezTo>
                    <a:pt x="2416750" y="1005949"/>
                    <a:pt x="2408964" y="1010536"/>
                    <a:pt x="2400130" y="1018450"/>
                  </a:cubicBezTo>
                  <a:cubicBezTo>
                    <a:pt x="2381994" y="1023320"/>
                    <a:pt x="2387416" y="1019752"/>
                    <a:pt x="2382178" y="1017756"/>
                  </a:cubicBezTo>
                  <a:cubicBezTo>
                    <a:pt x="2353114" y="1028218"/>
                    <a:pt x="2354119" y="1039218"/>
                    <a:pt x="2339395" y="1039388"/>
                  </a:cubicBezTo>
                  <a:cubicBezTo>
                    <a:pt x="2324474" y="1047430"/>
                    <a:pt x="2354544" y="1042772"/>
                    <a:pt x="2346417" y="1048888"/>
                  </a:cubicBezTo>
                  <a:cubicBezTo>
                    <a:pt x="2326215" y="1053843"/>
                    <a:pt x="2316206" y="1051960"/>
                    <a:pt x="2310175" y="1047628"/>
                  </a:cubicBezTo>
                  <a:cubicBezTo>
                    <a:pt x="2342736" y="1033810"/>
                    <a:pt x="2365954" y="1023745"/>
                    <a:pt x="2386241" y="1014061"/>
                  </a:cubicBezTo>
                  <a:cubicBezTo>
                    <a:pt x="2396392" y="1009220"/>
                    <a:pt x="2405806" y="1004477"/>
                    <a:pt x="2415292" y="999409"/>
                  </a:cubicBezTo>
                  <a:cubicBezTo>
                    <a:pt x="2424848" y="994539"/>
                    <a:pt x="2434602" y="989569"/>
                    <a:pt x="2445362" y="984091"/>
                  </a:cubicBezTo>
                  <a:cubicBezTo>
                    <a:pt x="2457607" y="981500"/>
                    <a:pt x="2468466" y="981004"/>
                    <a:pt x="2478249" y="982208"/>
                  </a:cubicBezTo>
                  <a:close/>
                  <a:moveTo>
                    <a:pt x="2409062" y="981372"/>
                  </a:moveTo>
                  <a:cubicBezTo>
                    <a:pt x="2414669" y="982660"/>
                    <a:pt x="2391111" y="994666"/>
                    <a:pt x="2383112" y="994467"/>
                  </a:cubicBezTo>
                  <a:cubicBezTo>
                    <a:pt x="2374604" y="998120"/>
                    <a:pt x="2377181" y="998700"/>
                    <a:pt x="2380465" y="999026"/>
                  </a:cubicBezTo>
                  <a:cubicBezTo>
                    <a:pt x="2383339" y="1008936"/>
                    <a:pt x="2354869" y="991155"/>
                    <a:pt x="2351146" y="1007308"/>
                  </a:cubicBezTo>
                  <a:cubicBezTo>
                    <a:pt x="2322789" y="1019837"/>
                    <a:pt x="2354869" y="1000328"/>
                    <a:pt x="2341533" y="1002395"/>
                  </a:cubicBezTo>
                  <a:cubicBezTo>
                    <a:pt x="2365133" y="993561"/>
                    <a:pt x="2383226" y="994170"/>
                    <a:pt x="2409062" y="981372"/>
                  </a:cubicBezTo>
                  <a:close/>
                  <a:moveTo>
                    <a:pt x="1548210" y="972637"/>
                  </a:moveTo>
                  <a:cubicBezTo>
                    <a:pt x="1537989" y="973812"/>
                    <a:pt x="1523662" y="985817"/>
                    <a:pt x="1511473" y="992273"/>
                  </a:cubicBezTo>
                  <a:cubicBezTo>
                    <a:pt x="1502369" y="995486"/>
                    <a:pt x="1494187" y="996095"/>
                    <a:pt x="1483017" y="1004943"/>
                  </a:cubicBezTo>
                  <a:cubicBezTo>
                    <a:pt x="1503261" y="997199"/>
                    <a:pt x="1478118" y="1020389"/>
                    <a:pt x="1507551" y="1003230"/>
                  </a:cubicBezTo>
                  <a:cubicBezTo>
                    <a:pt x="1499453" y="1004264"/>
                    <a:pt x="1520717" y="991522"/>
                    <a:pt x="1531207" y="986992"/>
                  </a:cubicBezTo>
                  <a:cubicBezTo>
                    <a:pt x="1521835" y="994793"/>
                    <a:pt x="1512492" y="1004618"/>
                    <a:pt x="1529254" y="992485"/>
                  </a:cubicBezTo>
                  <a:cubicBezTo>
                    <a:pt x="1539815" y="983354"/>
                    <a:pt x="1532623" y="984727"/>
                    <a:pt x="1548210" y="972637"/>
                  </a:cubicBezTo>
                  <a:close/>
                  <a:moveTo>
                    <a:pt x="4976325" y="972291"/>
                  </a:moveTo>
                  <a:cubicBezTo>
                    <a:pt x="4976845" y="971622"/>
                    <a:pt x="5004923" y="989219"/>
                    <a:pt x="5003459" y="995260"/>
                  </a:cubicBezTo>
                  <a:cubicBezTo>
                    <a:pt x="5014415" y="999904"/>
                    <a:pt x="5028261" y="1006798"/>
                    <a:pt x="5040647" y="1012574"/>
                  </a:cubicBezTo>
                  <a:cubicBezTo>
                    <a:pt x="5053063" y="1018308"/>
                    <a:pt x="5063483" y="1023801"/>
                    <a:pt x="5068609" y="1023971"/>
                  </a:cubicBezTo>
                  <a:cubicBezTo>
                    <a:pt x="5057199" y="1023319"/>
                    <a:pt x="5132019" y="1071454"/>
                    <a:pt x="5107611" y="1050147"/>
                  </a:cubicBezTo>
                  <a:cubicBezTo>
                    <a:pt x="5101891" y="1040393"/>
                    <a:pt x="5146459" y="1073691"/>
                    <a:pt x="5144391" y="1081831"/>
                  </a:cubicBezTo>
                  <a:cubicBezTo>
                    <a:pt x="5118427" y="1064403"/>
                    <a:pt x="5096811" y="1051974"/>
                    <a:pt x="5074371" y="1039105"/>
                  </a:cubicBezTo>
                  <a:cubicBezTo>
                    <a:pt x="5063103" y="1032762"/>
                    <a:pt x="5051847" y="1025938"/>
                    <a:pt x="5039319" y="1018987"/>
                  </a:cubicBezTo>
                  <a:cubicBezTo>
                    <a:pt x="5026689" y="1012192"/>
                    <a:pt x="5013183" y="1004660"/>
                    <a:pt x="4998079" y="995727"/>
                  </a:cubicBezTo>
                  <a:cubicBezTo>
                    <a:pt x="4994467" y="990588"/>
                    <a:pt x="4990787" y="985350"/>
                    <a:pt x="4987107" y="980154"/>
                  </a:cubicBezTo>
                  <a:cubicBezTo>
                    <a:pt x="4979041" y="974767"/>
                    <a:pt x="4976153" y="972515"/>
                    <a:pt x="4976325" y="972291"/>
                  </a:cubicBezTo>
                  <a:close/>
                  <a:moveTo>
                    <a:pt x="1514686" y="966691"/>
                  </a:moveTo>
                  <a:cubicBezTo>
                    <a:pt x="1487037" y="980579"/>
                    <a:pt x="1501747" y="959103"/>
                    <a:pt x="1481403" y="975737"/>
                  </a:cubicBezTo>
                  <a:cubicBezTo>
                    <a:pt x="1495730" y="975044"/>
                    <a:pt x="1456628" y="993122"/>
                    <a:pt x="1446930" y="1005000"/>
                  </a:cubicBezTo>
                  <a:cubicBezTo>
                    <a:pt x="1466552" y="1000795"/>
                    <a:pt x="1493054" y="976926"/>
                    <a:pt x="1514686" y="966691"/>
                  </a:cubicBezTo>
                  <a:close/>
                  <a:moveTo>
                    <a:pt x="1226432" y="965119"/>
                  </a:moveTo>
                  <a:cubicBezTo>
                    <a:pt x="1238367" y="961523"/>
                    <a:pt x="1202408" y="990319"/>
                    <a:pt x="1220769" y="982405"/>
                  </a:cubicBezTo>
                  <a:cubicBezTo>
                    <a:pt x="1200454" y="998474"/>
                    <a:pt x="1207164" y="987870"/>
                    <a:pt x="1200213" y="989625"/>
                  </a:cubicBezTo>
                  <a:cubicBezTo>
                    <a:pt x="1194480" y="995005"/>
                    <a:pt x="1188704" y="1000427"/>
                    <a:pt x="1182927" y="1005835"/>
                  </a:cubicBezTo>
                  <a:cubicBezTo>
                    <a:pt x="1169167" y="1009375"/>
                    <a:pt x="1217173" y="971448"/>
                    <a:pt x="1226432" y="965119"/>
                  </a:cubicBezTo>
                  <a:close/>
                  <a:moveTo>
                    <a:pt x="1444594" y="961127"/>
                  </a:moveTo>
                  <a:cubicBezTo>
                    <a:pt x="1432461" y="972354"/>
                    <a:pt x="1422382" y="977988"/>
                    <a:pt x="1412132" y="984062"/>
                  </a:cubicBezTo>
                  <a:cubicBezTo>
                    <a:pt x="1401967" y="990220"/>
                    <a:pt x="1391264" y="996350"/>
                    <a:pt x="1379231" y="1009955"/>
                  </a:cubicBezTo>
                  <a:cubicBezTo>
                    <a:pt x="1382543" y="1009488"/>
                    <a:pt x="1388447" y="1006048"/>
                    <a:pt x="1395667" y="1001489"/>
                  </a:cubicBezTo>
                  <a:cubicBezTo>
                    <a:pt x="1402958" y="997030"/>
                    <a:pt x="1411353" y="991225"/>
                    <a:pt x="1419140" y="985421"/>
                  </a:cubicBezTo>
                  <a:cubicBezTo>
                    <a:pt x="1434698" y="973812"/>
                    <a:pt x="1447822" y="962175"/>
                    <a:pt x="1444594" y="961127"/>
                  </a:cubicBezTo>
                  <a:close/>
                  <a:moveTo>
                    <a:pt x="1618628" y="959791"/>
                  </a:moveTo>
                  <a:cubicBezTo>
                    <a:pt x="1607865" y="961941"/>
                    <a:pt x="1590745" y="968347"/>
                    <a:pt x="1583985" y="973557"/>
                  </a:cubicBezTo>
                  <a:cubicBezTo>
                    <a:pt x="1591489" y="976728"/>
                    <a:pt x="1595297" y="972651"/>
                    <a:pt x="1615131" y="971561"/>
                  </a:cubicBezTo>
                  <a:cubicBezTo>
                    <a:pt x="1633797" y="959747"/>
                    <a:pt x="1629391" y="957641"/>
                    <a:pt x="1618628" y="959791"/>
                  </a:cubicBezTo>
                  <a:close/>
                  <a:moveTo>
                    <a:pt x="1206584" y="959429"/>
                  </a:moveTo>
                  <a:cubicBezTo>
                    <a:pt x="1217173" y="958211"/>
                    <a:pt x="1214653" y="966620"/>
                    <a:pt x="1188548" y="988564"/>
                  </a:cubicBezTo>
                  <a:cubicBezTo>
                    <a:pt x="1194961" y="977323"/>
                    <a:pt x="1191875" y="975129"/>
                    <a:pt x="1183168" y="977564"/>
                  </a:cubicBezTo>
                  <a:cubicBezTo>
                    <a:pt x="1174433" y="979956"/>
                    <a:pt x="1160064" y="986950"/>
                    <a:pt x="1144661" y="994821"/>
                  </a:cubicBezTo>
                  <a:cubicBezTo>
                    <a:pt x="1125010" y="1021352"/>
                    <a:pt x="1094629" y="1050685"/>
                    <a:pt x="1062181" y="1082100"/>
                  </a:cubicBezTo>
                  <a:cubicBezTo>
                    <a:pt x="1054154" y="1090028"/>
                    <a:pt x="1045660" y="1097744"/>
                    <a:pt x="1037802" y="1106210"/>
                  </a:cubicBezTo>
                  <a:cubicBezTo>
                    <a:pt x="1029889" y="1114605"/>
                    <a:pt x="1021989" y="1123113"/>
                    <a:pt x="1014231" y="1131721"/>
                  </a:cubicBezTo>
                  <a:cubicBezTo>
                    <a:pt x="998729" y="1148922"/>
                    <a:pt x="983835" y="1166477"/>
                    <a:pt x="970655" y="1184187"/>
                  </a:cubicBezTo>
                  <a:cubicBezTo>
                    <a:pt x="999238" y="1169351"/>
                    <a:pt x="990942" y="1156453"/>
                    <a:pt x="1014273" y="1148285"/>
                  </a:cubicBezTo>
                  <a:cubicBezTo>
                    <a:pt x="1000456" y="1165641"/>
                    <a:pt x="988705" y="1174008"/>
                    <a:pt x="975922" y="1187047"/>
                  </a:cubicBezTo>
                  <a:cubicBezTo>
                    <a:pt x="986653" y="1182800"/>
                    <a:pt x="999493" y="1169747"/>
                    <a:pt x="1010111" y="1166066"/>
                  </a:cubicBezTo>
                  <a:cubicBezTo>
                    <a:pt x="984642" y="1187089"/>
                    <a:pt x="945243" y="1219623"/>
                    <a:pt x="962755" y="1193120"/>
                  </a:cubicBezTo>
                  <a:cubicBezTo>
                    <a:pt x="955932" y="1197297"/>
                    <a:pt x="948174" y="1205196"/>
                    <a:pt x="941633" y="1208240"/>
                  </a:cubicBezTo>
                  <a:cubicBezTo>
                    <a:pt x="947692" y="1209613"/>
                    <a:pt x="938434" y="1219212"/>
                    <a:pt x="925069" y="1234190"/>
                  </a:cubicBezTo>
                  <a:cubicBezTo>
                    <a:pt x="911677" y="1249126"/>
                    <a:pt x="893329" y="1268720"/>
                    <a:pt x="879455" y="1288214"/>
                  </a:cubicBezTo>
                  <a:cubicBezTo>
                    <a:pt x="884268" y="1290875"/>
                    <a:pt x="923455" y="1249324"/>
                    <a:pt x="905150" y="1274963"/>
                  </a:cubicBezTo>
                  <a:cubicBezTo>
                    <a:pt x="886250" y="1281447"/>
                    <a:pt x="853137" y="1314277"/>
                    <a:pt x="820094" y="1352077"/>
                  </a:cubicBezTo>
                  <a:cubicBezTo>
                    <a:pt x="788325" y="1391023"/>
                    <a:pt x="756670" y="1434783"/>
                    <a:pt x="737558" y="1460860"/>
                  </a:cubicBezTo>
                  <a:cubicBezTo>
                    <a:pt x="734217" y="1472228"/>
                    <a:pt x="771747" y="1435038"/>
                    <a:pt x="767373" y="1454504"/>
                  </a:cubicBezTo>
                  <a:cubicBezTo>
                    <a:pt x="782068" y="1445924"/>
                    <a:pt x="784177" y="1429644"/>
                    <a:pt x="768859" y="1442569"/>
                  </a:cubicBezTo>
                  <a:cubicBezTo>
                    <a:pt x="801959" y="1419635"/>
                    <a:pt x="837309" y="1366659"/>
                    <a:pt x="819570" y="1407743"/>
                  </a:cubicBezTo>
                  <a:cubicBezTo>
                    <a:pt x="831731" y="1403113"/>
                    <a:pt x="847969" y="1365922"/>
                    <a:pt x="859564" y="1368796"/>
                  </a:cubicBezTo>
                  <a:cubicBezTo>
                    <a:pt x="851919" y="1378820"/>
                    <a:pt x="845534" y="1386295"/>
                    <a:pt x="839036" y="1391094"/>
                  </a:cubicBezTo>
                  <a:cubicBezTo>
                    <a:pt x="832467" y="1400183"/>
                    <a:pt x="841273" y="1394067"/>
                    <a:pt x="844487" y="1393529"/>
                  </a:cubicBezTo>
                  <a:cubicBezTo>
                    <a:pt x="824115" y="1417058"/>
                    <a:pt x="806447" y="1419932"/>
                    <a:pt x="786131" y="1443574"/>
                  </a:cubicBezTo>
                  <a:cubicBezTo>
                    <a:pt x="770884" y="1468675"/>
                    <a:pt x="810297" y="1426373"/>
                    <a:pt x="817277" y="1425637"/>
                  </a:cubicBezTo>
                  <a:cubicBezTo>
                    <a:pt x="800911" y="1447114"/>
                    <a:pt x="800175" y="1453116"/>
                    <a:pt x="814913" y="1443702"/>
                  </a:cubicBezTo>
                  <a:cubicBezTo>
                    <a:pt x="765688" y="1498306"/>
                    <a:pt x="802681" y="1419068"/>
                    <a:pt x="751205" y="1491638"/>
                  </a:cubicBezTo>
                  <a:cubicBezTo>
                    <a:pt x="722339" y="1515436"/>
                    <a:pt x="768944" y="1463338"/>
                    <a:pt x="740106" y="1487136"/>
                  </a:cubicBezTo>
                  <a:cubicBezTo>
                    <a:pt x="749266" y="1475258"/>
                    <a:pt x="757435" y="1472271"/>
                    <a:pt x="765929" y="1466410"/>
                  </a:cubicBezTo>
                  <a:cubicBezTo>
                    <a:pt x="778996" y="1446307"/>
                    <a:pt x="730508" y="1487971"/>
                    <a:pt x="755566" y="1455849"/>
                  </a:cubicBezTo>
                  <a:cubicBezTo>
                    <a:pt x="730125" y="1484234"/>
                    <a:pt x="738690" y="1469156"/>
                    <a:pt x="722764" y="1486272"/>
                  </a:cubicBezTo>
                  <a:cubicBezTo>
                    <a:pt x="713080" y="1492813"/>
                    <a:pt x="746010" y="1444240"/>
                    <a:pt x="717979" y="1477934"/>
                  </a:cubicBezTo>
                  <a:cubicBezTo>
                    <a:pt x="711381" y="1482889"/>
                    <a:pt x="714737" y="1477665"/>
                    <a:pt x="718715" y="1471931"/>
                  </a:cubicBezTo>
                  <a:cubicBezTo>
                    <a:pt x="725737" y="1462248"/>
                    <a:pt x="732787" y="1452536"/>
                    <a:pt x="739880" y="1442767"/>
                  </a:cubicBezTo>
                  <a:cubicBezTo>
                    <a:pt x="741182" y="1444990"/>
                    <a:pt x="742697" y="1446915"/>
                    <a:pt x="751630" y="1441479"/>
                  </a:cubicBezTo>
                  <a:cubicBezTo>
                    <a:pt x="762984" y="1417879"/>
                    <a:pt x="787717" y="1371288"/>
                    <a:pt x="822727" y="1344913"/>
                  </a:cubicBezTo>
                  <a:cubicBezTo>
                    <a:pt x="844260" y="1319374"/>
                    <a:pt x="803488" y="1350845"/>
                    <a:pt x="833288" y="1317732"/>
                  </a:cubicBezTo>
                  <a:cubicBezTo>
                    <a:pt x="834095" y="1323607"/>
                    <a:pt x="840834" y="1319997"/>
                    <a:pt x="859097" y="1304197"/>
                  </a:cubicBezTo>
                  <a:cubicBezTo>
                    <a:pt x="883093" y="1266440"/>
                    <a:pt x="928467" y="1231869"/>
                    <a:pt x="921728" y="1217598"/>
                  </a:cubicBezTo>
                  <a:cubicBezTo>
                    <a:pt x="932289" y="1214809"/>
                    <a:pt x="944677" y="1203214"/>
                    <a:pt x="956144" y="1196178"/>
                  </a:cubicBezTo>
                  <a:cubicBezTo>
                    <a:pt x="980622" y="1168713"/>
                    <a:pt x="968546" y="1173852"/>
                    <a:pt x="992103" y="1142537"/>
                  </a:cubicBezTo>
                  <a:cubicBezTo>
                    <a:pt x="1038992" y="1101255"/>
                    <a:pt x="1078108" y="1056108"/>
                    <a:pt x="1146345" y="988974"/>
                  </a:cubicBezTo>
                  <a:cubicBezTo>
                    <a:pt x="1158917" y="979900"/>
                    <a:pt x="1171672" y="973175"/>
                    <a:pt x="1182163" y="968107"/>
                  </a:cubicBezTo>
                  <a:cubicBezTo>
                    <a:pt x="1192710" y="963095"/>
                    <a:pt x="1201289" y="960051"/>
                    <a:pt x="1206584" y="959429"/>
                  </a:cubicBezTo>
                  <a:close/>
                  <a:moveTo>
                    <a:pt x="1590271" y="957616"/>
                  </a:moveTo>
                  <a:cubicBezTo>
                    <a:pt x="1570876" y="975213"/>
                    <a:pt x="1562707" y="982094"/>
                    <a:pt x="1555388" y="985945"/>
                  </a:cubicBezTo>
                  <a:cubicBezTo>
                    <a:pt x="1548069" y="989781"/>
                    <a:pt x="1541769" y="990744"/>
                    <a:pt x="1527272" y="997950"/>
                  </a:cubicBezTo>
                  <a:cubicBezTo>
                    <a:pt x="1560173" y="988649"/>
                    <a:pt x="1479973" y="1036273"/>
                    <a:pt x="1497060" y="1015887"/>
                  </a:cubicBezTo>
                  <a:cubicBezTo>
                    <a:pt x="1482790" y="1028317"/>
                    <a:pt x="1469157" y="1038765"/>
                    <a:pt x="1456444" y="1046665"/>
                  </a:cubicBezTo>
                  <a:cubicBezTo>
                    <a:pt x="1505328" y="1027439"/>
                    <a:pt x="1491681" y="1045645"/>
                    <a:pt x="1473616" y="1066485"/>
                  </a:cubicBezTo>
                  <a:cubicBezTo>
                    <a:pt x="1487660" y="1054536"/>
                    <a:pt x="1501718" y="1042573"/>
                    <a:pt x="1515833" y="1030568"/>
                  </a:cubicBezTo>
                  <a:cubicBezTo>
                    <a:pt x="1515918" y="1024778"/>
                    <a:pt x="1499354" y="1028926"/>
                    <a:pt x="1508386" y="1017798"/>
                  </a:cubicBezTo>
                  <a:cubicBezTo>
                    <a:pt x="1547333" y="1004108"/>
                    <a:pt x="1539008" y="1019808"/>
                    <a:pt x="1582400" y="993292"/>
                  </a:cubicBezTo>
                  <a:cubicBezTo>
                    <a:pt x="1578818" y="994042"/>
                    <a:pt x="1575831" y="994142"/>
                    <a:pt x="1584368" y="987997"/>
                  </a:cubicBezTo>
                  <a:cubicBezTo>
                    <a:pt x="1576057" y="990461"/>
                    <a:pt x="1586505" y="980183"/>
                    <a:pt x="1571201" y="991338"/>
                  </a:cubicBezTo>
                  <a:cubicBezTo>
                    <a:pt x="1589308" y="990418"/>
                    <a:pt x="1521170" y="1015434"/>
                    <a:pt x="1545025" y="998176"/>
                  </a:cubicBezTo>
                  <a:cubicBezTo>
                    <a:pt x="1550008" y="995260"/>
                    <a:pt x="1556393" y="990942"/>
                    <a:pt x="1562891" y="986171"/>
                  </a:cubicBezTo>
                  <a:cubicBezTo>
                    <a:pt x="1569333" y="981343"/>
                    <a:pt x="1575986" y="976176"/>
                    <a:pt x="1581678" y="971787"/>
                  </a:cubicBezTo>
                  <a:cubicBezTo>
                    <a:pt x="1592904" y="962812"/>
                    <a:pt x="1599332" y="955662"/>
                    <a:pt x="1590271" y="957616"/>
                  </a:cubicBezTo>
                  <a:close/>
                  <a:moveTo>
                    <a:pt x="2539351" y="945456"/>
                  </a:moveTo>
                  <a:cubicBezTo>
                    <a:pt x="2546316" y="948910"/>
                    <a:pt x="2548327" y="953497"/>
                    <a:pt x="2513358" y="966564"/>
                  </a:cubicBezTo>
                  <a:cubicBezTo>
                    <a:pt x="2518143" y="955621"/>
                    <a:pt x="2493142" y="970061"/>
                    <a:pt x="2495818" y="974379"/>
                  </a:cubicBezTo>
                  <a:cubicBezTo>
                    <a:pt x="2444257" y="983241"/>
                    <a:pt x="2499853" y="961836"/>
                    <a:pt x="2539351" y="945456"/>
                  </a:cubicBezTo>
                  <a:close/>
                  <a:moveTo>
                    <a:pt x="2292947" y="945370"/>
                  </a:moveTo>
                  <a:cubicBezTo>
                    <a:pt x="2258247" y="952958"/>
                    <a:pt x="2282484" y="959556"/>
                    <a:pt x="2257483" y="963279"/>
                  </a:cubicBezTo>
                  <a:cubicBezTo>
                    <a:pt x="2268993" y="957545"/>
                    <a:pt x="2251296" y="956979"/>
                    <a:pt x="2238923" y="963548"/>
                  </a:cubicBezTo>
                  <a:cubicBezTo>
                    <a:pt x="2264845" y="967611"/>
                    <a:pt x="2212718" y="973316"/>
                    <a:pt x="2200500" y="978611"/>
                  </a:cubicBezTo>
                  <a:cubicBezTo>
                    <a:pt x="2211274" y="981400"/>
                    <a:pt x="2197159" y="992726"/>
                    <a:pt x="2188169" y="1002296"/>
                  </a:cubicBezTo>
                  <a:cubicBezTo>
                    <a:pt x="2153555" y="1002607"/>
                    <a:pt x="2210665" y="982080"/>
                    <a:pt x="2181742" y="979135"/>
                  </a:cubicBezTo>
                  <a:cubicBezTo>
                    <a:pt x="2177679" y="986383"/>
                    <a:pt x="2166099" y="994481"/>
                    <a:pt x="2150766" y="1002296"/>
                  </a:cubicBezTo>
                  <a:cubicBezTo>
                    <a:pt x="2143093" y="1006203"/>
                    <a:pt x="2134486" y="1010040"/>
                    <a:pt x="2125411" y="1013664"/>
                  </a:cubicBezTo>
                  <a:cubicBezTo>
                    <a:pt x="2116407" y="1017416"/>
                    <a:pt x="2107177" y="1021436"/>
                    <a:pt x="2097790" y="1024834"/>
                  </a:cubicBezTo>
                  <a:cubicBezTo>
                    <a:pt x="2124137" y="1016807"/>
                    <a:pt x="2098597" y="1038496"/>
                    <a:pt x="2128653" y="1022668"/>
                  </a:cubicBezTo>
                  <a:cubicBezTo>
                    <a:pt x="2114099" y="1025669"/>
                    <a:pt x="2117936" y="1022300"/>
                    <a:pt x="2126770" y="1018010"/>
                  </a:cubicBezTo>
                  <a:cubicBezTo>
                    <a:pt x="2135731" y="1013962"/>
                    <a:pt x="2149634" y="1009007"/>
                    <a:pt x="2154659" y="1007902"/>
                  </a:cubicBezTo>
                  <a:cubicBezTo>
                    <a:pt x="2109003" y="1036500"/>
                    <a:pt x="2191525" y="1000441"/>
                    <a:pt x="2172257" y="1021352"/>
                  </a:cubicBezTo>
                  <a:cubicBezTo>
                    <a:pt x="2197428" y="1014259"/>
                    <a:pt x="2213610" y="1006274"/>
                    <a:pt x="2230061" y="997851"/>
                  </a:cubicBezTo>
                  <a:cubicBezTo>
                    <a:pt x="2238272" y="993646"/>
                    <a:pt x="2246554" y="989328"/>
                    <a:pt x="2256025" y="984982"/>
                  </a:cubicBezTo>
                  <a:cubicBezTo>
                    <a:pt x="2265425" y="980494"/>
                    <a:pt x="2276510" y="977026"/>
                    <a:pt x="2289648" y="973161"/>
                  </a:cubicBezTo>
                  <a:cubicBezTo>
                    <a:pt x="2278549" y="973146"/>
                    <a:pt x="2280474" y="969423"/>
                    <a:pt x="2288657" y="963845"/>
                  </a:cubicBezTo>
                  <a:cubicBezTo>
                    <a:pt x="2300365" y="961821"/>
                    <a:pt x="2311988" y="959457"/>
                    <a:pt x="2324928" y="955351"/>
                  </a:cubicBezTo>
                  <a:cubicBezTo>
                    <a:pt x="2315400" y="954020"/>
                    <a:pt x="2342836" y="948131"/>
                    <a:pt x="2336296" y="946333"/>
                  </a:cubicBezTo>
                  <a:cubicBezTo>
                    <a:pt x="2283206" y="969777"/>
                    <a:pt x="2300959" y="950523"/>
                    <a:pt x="2292947" y="945370"/>
                  </a:cubicBezTo>
                  <a:close/>
                  <a:moveTo>
                    <a:pt x="2477038" y="941253"/>
                  </a:moveTo>
                  <a:cubicBezTo>
                    <a:pt x="2485648" y="941938"/>
                    <a:pt x="2464853" y="958770"/>
                    <a:pt x="2503322" y="942355"/>
                  </a:cubicBezTo>
                  <a:cubicBezTo>
                    <a:pt x="2507215" y="952379"/>
                    <a:pt x="2447769" y="957404"/>
                    <a:pt x="2450260" y="965955"/>
                  </a:cubicBezTo>
                  <a:cubicBezTo>
                    <a:pt x="2426123" y="973260"/>
                    <a:pt x="2470930" y="948740"/>
                    <a:pt x="2455343" y="947778"/>
                  </a:cubicBezTo>
                  <a:cubicBezTo>
                    <a:pt x="2468031" y="942589"/>
                    <a:pt x="2474168" y="941024"/>
                    <a:pt x="2477038" y="941253"/>
                  </a:cubicBezTo>
                  <a:close/>
                  <a:moveTo>
                    <a:pt x="5730455" y="940770"/>
                  </a:moveTo>
                  <a:cubicBezTo>
                    <a:pt x="5735693" y="938306"/>
                    <a:pt x="5791005" y="993477"/>
                    <a:pt x="5822563" y="1015520"/>
                  </a:cubicBezTo>
                  <a:cubicBezTo>
                    <a:pt x="5838205" y="1041484"/>
                    <a:pt x="5833959" y="1041413"/>
                    <a:pt x="5846501" y="1056066"/>
                  </a:cubicBezTo>
                  <a:cubicBezTo>
                    <a:pt x="5815511" y="1032763"/>
                    <a:pt x="5851697" y="1072771"/>
                    <a:pt x="5811291" y="1036642"/>
                  </a:cubicBezTo>
                  <a:cubicBezTo>
                    <a:pt x="5819191" y="1036090"/>
                    <a:pt x="5813373" y="1026874"/>
                    <a:pt x="5808163" y="1019710"/>
                  </a:cubicBezTo>
                  <a:cubicBezTo>
                    <a:pt x="5802897" y="1012603"/>
                    <a:pt x="5798623" y="1007153"/>
                    <a:pt x="5810655" y="1013127"/>
                  </a:cubicBezTo>
                  <a:cubicBezTo>
                    <a:pt x="5807327" y="1006770"/>
                    <a:pt x="5796995" y="999097"/>
                    <a:pt x="5788995" y="991764"/>
                  </a:cubicBezTo>
                  <a:cubicBezTo>
                    <a:pt x="5785597" y="995813"/>
                    <a:pt x="5786701" y="1002679"/>
                    <a:pt x="5793313" y="1015435"/>
                  </a:cubicBezTo>
                  <a:cubicBezTo>
                    <a:pt x="5800135" y="1027949"/>
                    <a:pt x="5811591" y="1047331"/>
                    <a:pt x="5829201" y="1075772"/>
                  </a:cubicBezTo>
                  <a:cubicBezTo>
                    <a:pt x="5821499" y="1068198"/>
                    <a:pt x="5817521" y="1061516"/>
                    <a:pt x="5808547" y="1053616"/>
                  </a:cubicBezTo>
                  <a:cubicBezTo>
                    <a:pt x="5823183" y="1071653"/>
                    <a:pt x="5816727" y="1066967"/>
                    <a:pt x="5817479" y="1073167"/>
                  </a:cubicBezTo>
                  <a:cubicBezTo>
                    <a:pt x="5854401" y="1101567"/>
                    <a:pt x="5822901" y="1046764"/>
                    <a:pt x="5861395" y="1077032"/>
                  </a:cubicBezTo>
                  <a:cubicBezTo>
                    <a:pt x="5858067" y="1086107"/>
                    <a:pt x="5883407" y="1120679"/>
                    <a:pt x="5910987" y="1152433"/>
                  </a:cubicBezTo>
                  <a:cubicBezTo>
                    <a:pt x="5915149" y="1165330"/>
                    <a:pt x="5894309" y="1146374"/>
                    <a:pt x="5878835" y="1127602"/>
                  </a:cubicBezTo>
                  <a:cubicBezTo>
                    <a:pt x="5885915" y="1137073"/>
                    <a:pt x="5892739" y="1146346"/>
                    <a:pt x="5896335" y="1154967"/>
                  </a:cubicBezTo>
                  <a:cubicBezTo>
                    <a:pt x="5913279" y="1161352"/>
                    <a:pt x="5943575" y="1199605"/>
                    <a:pt x="5938903" y="1183522"/>
                  </a:cubicBezTo>
                  <a:cubicBezTo>
                    <a:pt x="5957367" y="1215404"/>
                    <a:pt x="5962687" y="1211030"/>
                    <a:pt x="5974623" y="1234615"/>
                  </a:cubicBezTo>
                  <a:cubicBezTo>
                    <a:pt x="5984039" y="1243195"/>
                    <a:pt x="5976931" y="1229448"/>
                    <a:pt x="5975189" y="1222950"/>
                  </a:cubicBezTo>
                  <a:cubicBezTo>
                    <a:pt x="5985977" y="1243846"/>
                    <a:pt x="6002711" y="1260948"/>
                    <a:pt x="6020479" y="1279819"/>
                  </a:cubicBezTo>
                  <a:cubicBezTo>
                    <a:pt x="6037693" y="1299172"/>
                    <a:pt x="6056253" y="1320054"/>
                    <a:pt x="6071331" y="1347108"/>
                  </a:cubicBezTo>
                  <a:cubicBezTo>
                    <a:pt x="6060147" y="1334367"/>
                    <a:pt x="6048665" y="1321299"/>
                    <a:pt x="6036999" y="1308020"/>
                  </a:cubicBezTo>
                  <a:cubicBezTo>
                    <a:pt x="6025347" y="1294727"/>
                    <a:pt x="6013895" y="1280867"/>
                    <a:pt x="6001379" y="1267828"/>
                  </a:cubicBezTo>
                  <a:cubicBezTo>
                    <a:pt x="5976789" y="1241326"/>
                    <a:pt x="5951887" y="1214484"/>
                    <a:pt x="5927607" y="1188322"/>
                  </a:cubicBezTo>
                  <a:cubicBezTo>
                    <a:pt x="5903653" y="1161791"/>
                    <a:pt x="5878283" y="1137936"/>
                    <a:pt x="5854755" y="1115441"/>
                  </a:cubicBezTo>
                  <a:cubicBezTo>
                    <a:pt x="5831127" y="1093044"/>
                    <a:pt x="5808759" y="1072601"/>
                    <a:pt x="5788427" y="1055315"/>
                  </a:cubicBezTo>
                  <a:cubicBezTo>
                    <a:pt x="5804455" y="1060638"/>
                    <a:pt x="5798311" y="1051011"/>
                    <a:pt x="5793341" y="1043820"/>
                  </a:cubicBezTo>
                  <a:cubicBezTo>
                    <a:pt x="5790851" y="1040238"/>
                    <a:pt x="5788499" y="1037435"/>
                    <a:pt x="5789603" y="1037222"/>
                  </a:cubicBezTo>
                  <a:cubicBezTo>
                    <a:pt x="5790707" y="1037010"/>
                    <a:pt x="5795167" y="1039445"/>
                    <a:pt x="5805587" y="1047147"/>
                  </a:cubicBezTo>
                  <a:cubicBezTo>
                    <a:pt x="5802487" y="1043565"/>
                    <a:pt x="5799627" y="1040082"/>
                    <a:pt x="5796995" y="1036784"/>
                  </a:cubicBezTo>
                  <a:cubicBezTo>
                    <a:pt x="5794261" y="1033584"/>
                    <a:pt x="5791783" y="1030526"/>
                    <a:pt x="5789589" y="1027652"/>
                  </a:cubicBezTo>
                  <a:cubicBezTo>
                    <a:pt x="5785187" y="1021890"/>
                    <a:pt x="5781859" y="1016850"/>
                    <a:pt x="5779793" y="1012773"/>
                  </a:cubicBezTo>
                  <a:cubicBezTo>
                    <a:pt x="5775643" y="1004633"/>
                    <a:pt x="5776479" y="1000414"/>
                    <a:pt x="5783559" y="1002339"/>
                  </a:cubicBezTo>
                  <a:cubicBezTo>
                    <a:pt x="5749241" y="965970"/>
                    <a:pt x="5759817" y="971052"/>
                    <a:pt x="5730455" y="940770"/>
                  </a:cubicBezTo>
                  <a:close/>
                  <a:moveTo>
                    <a:pt x="5169139" y="940763"/>
                  </a:moveTo>
                  <a:cubicBezTo>
                    <a:pt x="5176891" y="943902"/>
                    <a:pt x="5199415" y="961485"/>
                    <a:pt x="5204375" y="965148"/>
                  </a:cubicBezTo>
                  <a:cubicBezTo>
                    <a:pt x="5222143" y="985973"/>
                    <a:pt x="5199067" y="971944"/>
                    <a:pt x="5216721" y="992684"/>
                  </a:cubicBezTo>
                  <a:cubicBezTo>
                    <a:pt x="5187075" y="974648"/>
                    <a:pt x="5190571" y="986681"/>
                    <a:pt x="5144931" y="960618"/>
                  </a:cubicBezTo>
                  <a:cubicBezTo>
                    <a:pt x="5159837" y="946673"/>
                    <a:pt x="5175099" y="976545"/>
                    <a:pt x="5206031" y="976247"/>
                  </a:cubicBezTo>
                  <a:cubicBezTo>
                    <a:pt x="5202705" y="965233"/>
                    <a:pt x="5179997" y="954431"/>
                    <a:pt x="5167511" y="943488"/>
                  </a:cubicBezTo>
                  <a:cubicBezTo>
                    <a:pt x="5165613" y="940274"/>
                    <a:pt x="5166557" y="939716"/>
                    <a:pt x="5169139" y="940763"/>
                  </a:cubicBezTo>
                  <a:close/>
                  <a:moveTo>
                    <a:pt x="1823467" y="936763"/>
                  </a:moveTo>
                  <a:cubicBezTo>
                    <a:pt x="1808602" y="938320"/>
                    <a:pt x="1791713" y="944181"/>
                    <a:pt x="1773026" y="954261"/>
                  </a:cubicBezTo>
                  <a:cubicBezTo>
                    <a:pt x="1774894" y="960717"/>
                    <a:pt x="1781350" y="967540"/>
                    <a:pt x="1818966" y="947012"/>
                  </a:cubicBezTo>
                  <a:cubicBezTo>
                    <a:pt x="1811958" y="947565"/>
                    <a:pt x="1806125" y="947565"/>
                    <a:pt x="1823467" y="936763"/>
                  </a:cubicBezTo>
                  <a:close/>
                  <a:moveTo>
                    <a:pt x="2282154" y="935557"/>
                  </a:moveTo>
                  <a:cubicBezTo>
                    <a:pt x="2280291" y="935295"/>
                    <a:pt x="2277519" y="935294"/>
                    <a:pt x="2273282" y="935715"/>
                  </a:cubicBezTo>
                  <a:cubicBezTo>
                    <a:pt x="2261744" y="941335"/>
                    <a:pt x="2251763" y="944832"/>
                    <a:pt x="2245973" y="947437"/>
                  </a:cubicBezTo>
                  <a:cubicBezTo>
                    <a:pt x="2240310" y="950269"/>
                    <a:pt x="2238796" y="952081"/>
                    <a:pt x="2244048" y="953978"/>
                  </a:cubicBezTo>
                  <a:cubicBezTo>
                    <a:pt x="2262410" y="943275"/>
                    <a:pt x="2271923" y="949193"/>
                    <a:pt x="2289379" y="940670"/>
                  </a:cubicBezTo>
                  <a:cubicBezTo>
                    <a:pt x="2285153" y="939492"/>
                    <a:pt x="2287744" y="936346"/>
                    <a:pt x="2282154" y="935557"/>
                  </a:cubicBezTo>
                  <a:close/>
                  <a:moveTo>
                    <a:pt x="2457622" y="934017"/>
                  </a:moveTo>
                  <a:cubicBezTo>
                    <a:pt x="2462662" y="943417"/>
                    <a:pt x="2435876" y="957659"/>
                    <a:pt x="2404943" y="967145"/>
                  </a:cubicBezTo>
                  <a:cubicBezTo>
                    <a:pt x="2411115" y="958608"/>
                    <a:pt x="2438184" y="945498"/>
                    <a:pt x="2457622" y="934017"/>
                  </a:cubicBezTo>
                  <a:close/>
                  <a:moveTo>
                    <a:pt x="4803147" y="929755"/>
                  </a:moveTo>
                  <a:cubicBezTo>
                    <a:pt x="4846371" y="957177"/>
                    <a:pt x="4856563" y="957970"/>
                    <a:pt x="4908195" y="981754"/>
                  </a:cubicBezTo>
                  <a:cubicBezTo>
                    <a:pt x="4909397" y="985024"/>
                    <a:pt x="4902771" y="982193"/>
                    <a:pt x="4906411" y="987360"/>
                  </a:cubicBezTo>
                  <a:cubicBezTo>
                    <a:pt x="4925593" y="998460"/>
                    <a:pt x="4933763" y="1000937"/>
                    <a:pt x="4926159" y="991084"/>
                  </a:cubicBezTo>
                  <a:cubicBezTo>
                    <a:pt x="4968263" y="1017444"/>
                    <a:pt x="4997243" y="1034943"/>
                    <a:pt x="5019695" y="1047896"/>
                  </a:cubicBezTo>
                  <a:cubicBezTo>
                    <a:pt x="5041867" y="1061317"/>
                    <a:pt x="5057127" y="1070774"/>
                    <a:pt x="5072615" y="1079481"/>
                  </a:cubicBezTo>
                  <a:cubicBezTo>
                    <a:pt x="5103123" y="1097574"/>
                    <a:pt x="5134991" y="1112269"/>
                    <a:pt x="5211807" y="1169350"/>
                  </a:cubicBezTo>
                  <a:cubicBezTo>
                    <a:pt x="5203441" y="1170568"/>
                    <a:pt x="5171531" y="1152574"/>
                    <a:pt x="5152277" y="1130673"/>
                  </a:cubicBezTo>
                  <a:cubicBezTo>
                    <a:pt x="5162527" y="1145722"/>
                    <a:pt x="5144067" y="1132117"/>
                    <a:pt x="5116799" y="1113826"/>
                  </a:cubicBezTo>
                  <a:cubicBezTo>
                    <a:pt x="5089787" y="1095153"/>
                    <a:pt x="5055047" y="1070010"/>
                    <a:pt x="5035383" y="1058557"/>
                  </a:cubicBezTo>
                  <a:cubicBezTo>
                    <a:pt x="5020573" y="1049850"/>
                    <a:pt x="5020191" y="1057198"/>
                    <a:pt x="5006911" y="1049609"/>
                  </a:cubicBezTo>
                  <a:cubicBezTo>
                    <a:pt x="4974095" y="1031120"/>
                    <a:pt x="4939027" y="1008738"/>
                    <a:pt x="4905871" y="988564"/>
                  </a:cubicBezTo>
                  <a:cubicBezTo>
                    <a:pt x="4872179" y="969395"/>
                    <a:pt x="4839985" y="953256"/>
                    <a:pt x="4814799" y="944733"/>
                  </a:cubicBezTo>
                  <a:cubicBezTo>
                    <a:pt x="4810921" y="939736"/>
                    <a:pt x="4807055" y="934781"/>
                    <a:pt x="4803147" y="929755"/>
                  </a:cubicBezTo>
                  <a:close/>
                  <a:moveTo>
                    <a:pt x="5553153" y="924360"/>
                  </a:moveTo>
                  <a:cubicBezTo>
                    <a:pt x="5554503" y="924843"/>
                    <a:pt x="5557099" y="926591"/>
                    <a:pt x="5559775" y="928439"/>
                  </a:cubicBezTo>
                  <a:cubicBezTo>
                    <a:pt x="5562011" y="935390"/>
                    <a:pt x="5613359" y="967357"/>
                    <a:pt x="5607895" y="945598"/>
                  </a:cubicBezTo>
                  <a:cubicBezTo>
                    <a:pt x="5613375" y="951006"/>
                    <a:pt x="5619575" y="956499"/>
                    <a:pt x="5626385" y="962091"/>
                  </a:cubicBezTo>
                  <a:cubicBezTo>
                    <a:pt x="5633295" y="967569"/>
                    <a:pt x="5640613" y="973374"/>
                    <a:pt x="5648315" y="979476"/>
                  </a:cubicBezTo>
                  <a:cubicBezTo>
                    <a:pt x="5638419" y="974223"/>
                    <a:pt x="5627163" y="968716"/>
                    <a:pt x="5616985" y="964059"/>
                  </a:cubicBezTo>
                  <a:cubicBezTo>
                    <a:pt x="5606791" y="959415"/>
                    <a:pt x="5597575" y="955762"/>
                    <a:pt x="5591147" y="954955"/>
                  </a:cubicBezTo>
                  <a:cubicBezTo>
                    <a:pt x="5594247" y="962912"/>
                    <a:pt x="5606083" y="971916"/>
                    <a:pt x="5617565" y="980906"/>
                  </a:cubicBezTo>
                  <a:cubicBezTo>
                    <a:pt x="5623371" y="985323"/>
                    <a:pt x="5628905" y="989924"/>
                    <a:pt x="5633109" y="994510"/>
                  </a:cubicBezTo>
                  <a:cubicBezTo>
                    <a:pt x="5637357" y="999027"/>
                    <a:pt x="5640399" y="1003330"/>
                    <a:pt x="5641095" y="1007280"/>
                  </a:cubicBezTo>
                  <a:cubicBezTo>
                    <a:pt x="5633945" y="1000088"/>
                    <a:pt x="5628395" y="994666"/>
                    <a:pt x="5624431" y="991000"/>
                  </a:cubicBezTo>
                  <a:cubicBezTo>
                    <a:pt x="5620367" y="987432"/>
                    <a:pt x="5617847" y="985676"/>
                    <a:pt x="5616955" y="985563"/>
                  </a:cubicBezTo>
                  <a:cubicBezTo>
                    <a:pt x="5615103" y="985379"/>
                    <a:pt x="5619815" y="991707"/>
                    <a:pt x="5629655" y="1005596"/>
                  </a:cubicBezTo>
                  <a:cubicBezTo>
                    <a:pt x="5620481" y="997328"/>
                    <a:pt x="5615399" y="990108"/>
                    <a:pt x="5609325" y="982788"/>
                  </a:cubicBezTo>
                  <a:cubicBezTo>
                    <a:pt x="5603279" y="975427"/>
                    <a:pt x="5596259" y="967923"/>
                    <a:pt x="5582839" y="959670"/>
                  </a:cubicBezTo>
                  <a:cubicBezTo>
                    <a:pt x="5594645" y="960901"/>
                    <a:pt x="5572319" y="944805"/>
                    <a:pt x="5554027" y="927873"/>
                  </a:cubicBezTo>
                  <a:cubicBezTo>
                    <a:pt x="5551705" y="924660"/>
                    <a:pt x="5551805" y="923877"/>
                    <a:pt x="5553153" y="924360"/>
                  </a:cubicBezTo>
                  <a:close/>
                  <a:moveTo>
                    <a:pt x="1727029" y="918882"/>
                  </a:moveTo>
                  <a:cubicBezTo>
                    <a:pt x="1708681" y="928636"/>
                    <a:pt x="1688366" y="944719"/>
                    <a:pt x="1670160" y="954870"/>
                  </a:cubicBezTo>
                  <a:cubicBezTo>
                    <a:pt x="1679758" y="953482"/>
                    <a:pt x="1691268" y="947281"/>
                    <a:pt x="1703089" y="940344"/>
                  </a:cubicBezTo>
                  <a:cubicBezTo>
                    <a:pt x="1714911" y="933422"/>
                    <a:pt x="1726944" y="925564"/>
                    <a:pt x="1738114" y="921799"/>
                  </a:cubicBezTo>
                  <a:cubicBezTo>
                    <a:pt x="1728530" y="923597"/>
                    <a:pt x="1727694" y="921289"/>
                    <a:pt x="1727029" y="918882"/>
                  </a:cubicBezTo>
                  <a:close/>
                  <a:moveTo>
                    <a:pt x="2392273" y="915300"/>
                  </a:moveTo>
                  <a:cubicBezTo>
                    <a:pt x="2337853" y="917735"/>
                    <a:pt x="2358353" y="921077"/>
                    <a:pt x="2304513" y="936281"/>
                  </a:cubicBezTo>
                  <a:cubicBezTo>
                    <a:pt x="2323172" y="939099"/>
                    <a:pt x="2335389" y="941689"/>
                    <a:pt x="2353992" y="937442"/>
                  </a:cubicBezTo>
                  <a:cubicBezTo>
                    <a:pt x="2353015" y="930519"/>
                    <a:pt x="2366167" y="925989"/>
                    <a:pt x="2392273" y="915300"/>
                  </a:cubicBezTo>
                  <a:close/>
                  <a:moveTo>
                    <a:pt x="2541489" y="913050"/>
                  </a:moveTo>
                  <a:cubicBezTo>
                    <a:pt x="2547322" y="914621"/>
                    <a:pt x="2537369" y="918500"/>
                    <a:pt x="2529767" y="922988"/>
                  </a:cubicBezTo>
                  <a:cubicBezTo>
                    <a:pt x="2522094" y="927292"/>
                    <a:pt x="2516374" y="931129"/>
                    <a:pt x="2529824" y="930562"/>
                  </a:cubicBezTo>
                  <a:cubicBezTo>
                    <a:pt x="2480599" y="944196"/>
                    <a:pt x="2531876" y="918897"/>
                    <a:pt x="2511519" y="919619"/>
                  </a:cubicBezTo>
                  <a:cubicBezTo>
                    <a:pt x="2522802" y="915584"/>
                    <a:pt x="2529498" y="917566"/>
                    <a:pt x="2541489" y="913050"/>
                  </a:cubicBezTo>
                  <a:close/>
                  <a:moveTo>
                    <a:pt x="2646733" y="912880"/>
                  </a:moveTo>
                  <a:cubicBezTo>
                    <a:pt x="2608948" y="927858"/>
                    <a:pt x="2604984" y="922903"/>
                    <a:pt x="2554103" y="942525"/>
                  </a:cubicBezTo>
                  <a:cubicBezTo>
                    <a:pt x="2549460" y="940260"/>
                    <a:pt x="2560502" y="935149"/>
                    <a:pt x="2553990" y="933224"/>
                  </a:cubicBezTo>
                  <a:cubicBezTo>
                    <a:pt x="2560559" y="930109"/>
                    <a:pt x="2564820" y="930237"/>
                    <a:pt x="2569067" y="930492"/>
                  </a:cubicBezTo>
                  <a:cubicBezTo>
                    <a:pt x="2591308" y="929869"/>
                    <a:pt x="2628357" y="908222"/>
                    <a:pt x="2646733" y="912880"/>
                  </a:cubicBezTo>
                  <a:close/>
                  <a:moveTo>
                    <a:pt x="4956413" y="905023"/>
                  </a:moveTo>
                  <a:cubicBezTo>
                    <a:pt x="4971929" y="913121"/>
                    <a:pt x="4987261" y="921120"/>
                    <a:pt x="5002791" y="929218"/>
                  </a:cubicBezTo>
                  <a:cubicBezTo>
                    <a:pt x="5011483" y="941223"/>
                    <a:pt x="4967271" y="928538"/>
                    <a:pt x="4956413" y="905023"/>
                  </a:cubicBezTo>
                  <a:close/>
                  <a:moveTo>
                    <a:pt x="2673020" y="902497"/>
                  </a:moveTo>
                  <a:lnTo>
                    <a:pt x="2669182" y="904119"/>
                  </a:lnTo>
                  <a:lnTo>
                    <a:pt x="2666733" y="904142"/>
                  </a:lnTo>
                  <a:close/>
                  <a:moveTo>
                    <a:pt x="1488467" y="893340"/>
                  </a:moveTo>
                  <a:cubicBezTo>
                    <a:pt x="1485805" y="893190"/>
                    <a:pt x="1479042" y="896401"/>
                    <a:pt x="1464995" y="905787"/>
                  </a:cubicBezTo>
                  <a:cubicBezTo>
                    <a:pt x="1470657" y="905291"/>
                    <a:pt x="1465688" y="911110"/>
                    <a:pt x="1460804" y="916928"/>
                  </a:cubicBezTo>
                  <a:cubicBezTo>
                    <a:pt x="1454136" y="918755"/>
                    <a:pt x="1445642" y="925196"/>
                    <a:pt x="1438507" y="928155"/>
                  </a:cubicBezTo>
                  <a:cubicBezTo>
                    <a:pt x="1441055" y="922280"/>
                    <a:pt x="1443037" y="916787"/>
                    <a:pt x="1444693" y="911478"/>
                  </a:cubicBezTo>
                  <a:cubicBezTo>
                    <a:pt x="1431074" y="921133"/>
                    <a:pt x="1417526" y="930406"/>
                    <a:pt x="1404600" y="937768"/>
                  </a:cubicBezTo>
                  <a:cubicBezTo>
                    <a:pt x="1394860" y="937187"/>
                    <a:pt x="1415855" y="918047"/>
                    <a:pt x="1406158" y="917396"/>
                  </a:cubicBezTo>
                  <a:cubicBezTo>
                    <a:pt x="1384214" y="935970"/>
                    <a:pt x="1387470" y="938674"/>
                    <a:pt x="1387640" y="941732"/>
                  </a:cubicBezTo>
                  <a:cubicBezTo>
                    <a:pt x="1387739" y="943261"/>
                    <a:pt x="1387059" y="944875"/>
                    <a:pt x="1382119" y="948598"/>
                  </a:cubicBezTo>
                  <a:cubicBezTo>
                    <a:pt x="1379641" y="950453"/>
                    <a:pt x="1376102" y="952845"/>
                    <a:pt x="1371048" y="956031"/>
                  </a:cubicBezTo>
                  <a:cubicBezTo>
                    <a:pt x="1365994" y="959202"/>
                    <a:pt x="1359382" y="963109"/>
                    <a:pt x="1351185" y="968517"/>
                  </a:cubicBezTo>
                  <a:cubicBezTo>
                    <a:pt x="1375536" y="956823"/>
                    <a:pt x="1347689" y="979701"/>
                    <a:pt x="1360784" y="975468"/>
                  </a:cubicBezTo>
                  <a:cubicBezTo>
                    <a:pt x="1389381" y="938136"/>
                    <a:pt x="1444198" y="932048"/>
                    <a:pt x="1461384" y="931680"/>
                  </a:cubicBezTo>
                  <a:cubicBezTo>
                    <a:pt x="1473942" y="919576"/>
                    <a:pt x="1493875" y="909921"/>
                    <a:pt x="1487717" y="909468"/>
                  </a:cubicBezTo>
                  <a:cubicBezTo>
                    <a:pt x="1467543" y="924492"/>
                    <a:pt x="1496455" y="893790"/>
                    <a:pt x="1488467" y="893340"/>
                  </a:cubicBezTo>
                  <a:close/>
                  <a:moveTo>
                    <a:pt x="2673971" y="893088"/>
                  </a:moveTo>
                  <a:cubicBezTo>
                    <a:pt x="2679492" y="894617"/>
                    <a:pt x="2662560" y="899969"/>
                    <a:pt x="2652834" y="904272"/>
                  </a:cubicBezTo>
                  <a:lnTo>
                    <a:pt x="2666733" y="904142"/>
                  </a:lnTo>
                  <a:lnTo>
                    <a:pt x="2649833" y="908562"/>
                  </a:lnTo>
                  <a:cubicBezTo>
                    <a:pt x="2622864" y="909666"/>
                    <a:pt x="2659290" y="899303"/>
                    <a:pt x="2673971" y="893088"/>
                  </a:cubicBezTo>
                  <a:close/>
                  <a:moveTo>
                    <a:pt x="1342507" y="891191"/>
                  </a:moveTo>
                  <a:cubicBezTo>
                    <a:pt x="1333531" y="908463"/>
                    <a:pt x="1338259" y="915272"/>
                    <a:pt x="1384284" y="893895"/>
                  </a:cubicBezTo>
                  <a:cubicBezTo>
                    <a:pt x="1360345" y="912299"/>
                    <a:pt x="1343002" y="923611"/>
                    <a:pt x="1327726" y="936041"/>
                  </a:cubicBezTo>
                  <a:cubicBezTo>
                    <a:pt x="1312550" y="948584"/>
                    <a:pt x="1298747" y="961439"/>
                    <a:pt x="1281164" y="981825"/>
                  </a:cubicBezTo>
                  <a:cubicBezTo>
                    <a:pt x="1292362" y="978045"/>
                    <a:pt x="1303617" y="974237"/>
                    <a:pt x="1314815" y="970443"/>
                  </a:cubicBezTo>
                  <a:cubicBezTo>
                    <a:pt x="1301734" y="979985"/>
                    <a:pt x="1290493" y="983878"/>
                    <a:pt x="1275557" y="998955"/>
                  </a:cubicBezTo>
                  <a:cubicBezTo>
                    <a:pt x="1290168" y="977903"/>
                    <a:pt x="1267785" y="997695"/>
                    <a:pt x="1240094" y="1016128"/>
                  </a:cubicBezTo>
                  <a:cubicBezTo>
                    <a:pt x="1223756" y="1022711"/>
                    <a:pt x="1225498" y="1017062"/>
                    <a:pt x="1245445" y="999153"/>
                  </a:cubicBezTo>
                  <a:cubicBezTo>
                    <a:pt x="1234686" y="1007817"/>
                    <a:pt x="1225767" y="1010606"/>
                    <a:pt x="1216734" y="1013636"/>
                  </a:cubicBezTo>
                  <a:cubicBezTo>
                    <a:pt x="1207801" y="1016751"/>
                    <a:pt x="1198359" y="1019681"/>
                    <a:pt x="1187769" y="1029832"/>
                  </a:cubicBezTo>
                  <a:cubicBezTo>
                    <a:pt x="1199930" y="1017303"/>
                    <a:pt x="1186481" y="1020814"/>
                    <a:pt x="1215262" y="999451"/>
                  </a:cubicBezTo>
                  <a:cubicBezTo>
                    <a:pt x="1222213" y="999252"/>
                    <a:pt x="1194041" y="1022796"/>
                    <a:pt x="1225229" y="1006147"/>
                  </a:cubicBezTo>
                  <a:cubicBezTo>
                    <a:pt x="1262816" y="974039"/>
                    <a:pt x="1195060" y="1013126"/>
                    <a:pt x="1241170" y="975299"/>
                  </a:cubicBezTo>
                  <a:cubicBezTo>
                    <a:pt x="1254591" y="970683"/>
                    <a:pt x="1226234" y="994283"/>
                    <a:pt x="1251009" y="982066"/>
                  </a:cubicBezTo>
                  <a:cubicBezTo>
                    <a:pt x="1263411" y="967739"/>
                    <a:pt x="1256091" y="966719"/>
                    <a:pt x="1243109" y="969522"/>
                  </a:cubicBezTo>
                  <a:cubicBezTo>
                    <a:pt x="1260310" y="953964"/>
                    <a:pt x="1271537" y="956257"/>
                    <a:pt x="1289502" y="938391"/>
                  </a:cubicBezTo>
                  <a:cubicBezTo>
                    <a:pt x="1279451" y="951047"/>
                    <a:pt x="1282919" y="954657"/>
                    <a:pt x="1266483" y="971604"/>
                  </a:cubicBezTo>
                  <a:cubicBezTo>
                    <a:pt x="1274963" y="970174"/>
                    <a:pt x="1286331" y="960037"/>
                    <a:pt x="1295292" y="956795"/>
                  </a:cubicBezTo>
                  <a:cubicBezTo>
                    <a:pt x="1298492" y="950920"/>
                    <a:pt x="1296170" y="948782"/>
                    <a:pt x="1292319" y="947636"/>
                  </a:cubicBezTo>
                  <a:cubicBezTo>
                    <a:pt x="1308529" y="935432"/>
                    <a:pt x="1322771" y="927589"/>
                    <a:pt x="1336957" y="922705"/>
                  </a:cubicBezTo>
                  <a:cubicBezTo>
                    <a:pt x="1345012" y="914890"/>
                    <a:pt x="1329354" y="921558"/>
                    <a:pt x="1341048" y="911549"/>
                  </a:cubicBezTo>
                  <a:cubicBezTo>
                    <a:pt x="1327981" y="918387"/>
                    <a:pt x="1313654" y="931737"/>
                    <a:pt x="1303036" y="933790"/>
                  </a:cubicBezTo>
                  <a:cubicBezTo>
                    <a:pt x="1327118" y="914366"/>
                    <a:pt x="1322729" y="913106"/>
                    <a:pt x="1319175" y="911705"/>
                  </a:cubicBezTo>
                  <a:cubicBezTo>
                    <a:pt x="1315636" y="910346"/>
                    <a:pt x="1313187" y="909071"/>
                    <a:pt x="1342507" y="891191"/>
                  </a:cubicBezTo>
                  <a:close/>
                  <a:moveTo>
                    <a:pt x="5709475" y="890384"/>
                  </a:moveTo>
                  <a:cubicBezTo>
                    <a:pt x="5712433" y="887213"/>
                    <a:pt x="5725711" y="895325"/>
                    <a:pt x="5749369" y="914890"/>
                  </a:cubicBezTo>
                  <a:cubicBezTo>
                    <a:pt x="5753857" y="921657"/>
                    <a:pt x="5748915" y="918005"/>
                    <a:pt x="5743451" y="913857"/>
                  </a:cubicBezTo>
                  <a:cubicBezTo>
                    <a:pt x="5749977" y="923795"/>
                    <a:pt x="5765323" y="935205"/>
                    <a:pt x="5761983" y="928764"/>
                  </a:cubicBezTo>
                  <a:cubicBezTo>
                    <a:pt x="5804327" y="976544"/>
                    <a:pt x="5734871" y="916320"/>
                    <a:pt x="5709475" y="890384"/>
                  </a:cubicBezTo>
                  <a:close/>
                  <a:moveTo>
                    <a:pt x="4834505" y="886477"/>
                  </a:moveTo>
                  <a:cubicBezTo>
                    <a:pt x="4857681" y="898029"/>
                    <a:pt x="4848337" y="904810"/>
                    <a:pt x="4840933" y="902276"/>
                  </a:cubicBezTo>
                  <a:cubicBezTo>
                    <a:pt x="4845109" y="907330"/>
                    <a:pt x="4855401" y="911464"/>
                    <a:pt x="4863499" y="915896"/>
                  </a:cubicBezTo>
                  <a:cubicBezTo>
                    <a:pt x="4846951" y="901144"/>
                    <a:pt x="4896671" y="921870"/>
                    <a:pt x="4886107" y="929557"/>
                  </a:cubicBezTo>
                  <a:cubicBezTo>
                    <a:pt x="4901539" y="935234"/>
                    <a:pt x="4916403" y="942709"/>
                    <a:pt x="4925719" y="947508"/>
                  </a:cubicBezTo>
                  <a:cubicBezTo>
                    <a:pt x="4935007" y="952364"/>
                    <a:pt x="4939227" y="953723"/>
                    <a:pt x="4934059" y="945923"/>
                  </a:cubicBezTo>
                  <a:cubicBezTo>
                    <a:pt x="4954063" y="960363"/>
                    <a:pt x="4991367" y="985365"/>
                    <a:pt x="4979843" y="986172"/>
                  </a:cubicBezTo>
                  <a:cubicBezTo>
                    <a:pt x="4915851" y="942780"/>
                    <a:pt x="4882327" y="935588"/>
                    <a:pt x="4826167" y="898666"/>
                  </a:cubicBezTo>
                  <a:cubicBezTo>
                    <a:pt x="4838343" y="901200"/>
                    <a:pt x="4834307" y="892380"/>
                    <a:pt x="4834505" y="886477"/>
                  </a:cubicBezTo>
                  <a:close/>
                  <a:moveTo>
                    <a:pt x="2528761" y="883631"/>
                  </a:moveTo>
                  <a:cubicBezTo>
                    <a:pt x="2528903" y="886108"/>
                    <a:pt x="2529215" y="888515"/>
                    <a:pt x="2538077" y="889407"/>
                  </a:cubicBezTo>
                  <a:cubicBezTo>
                    <a:pt x="2534283" y="890724"/>
                    <a:pt x="2530560" y="892026"/>
                    <a:pt x="2526907" y="893300"/>
                  </a:cubicBezTo>
                  <a:cubicBezTo>
                    <a:pt x="2523325" y="894744"/>
                    <a:pt x="2519814" y="896160"/>
                    <a:pt x="2516374" y="897533"/>
                  </a:cubicBezTo>
                  <a:cubicBezTo>
                    <a:pt x="2509536" y="900351"/>
                    <a:pt x="2503009" y="903026"/>
                    <a:pt x="2496823" y="905575"/>
                  </a:cubicBezTo>
                  <a:cubicBezTo>
                    <a:pt x="2484492" y="910728"/>
                    <a:pt x="2473619" y="915456"/>
                    <a:pt x="2464531" y="919802"/>
                  </a:cubicBezTo>
                  <a:cubicBezTo>
                    <a:pt x="2446339" y="928495"/>
                    <a:pt x="2435253" y="935644"/>
                    <a:pt x="2433781" y="941449"/>
                  </a:cubicBezTo>
                  <a:cubicBezTo>
                    <a:pt x="2423730" y="945469"/>
                    <a:pt x="2416396" y="945215"/>
                    <a:pt x="2408780" y="945342"/>
                  </a:cubicBezTo>
                  <a:cubicBezTo>
                    <a:pt x="2401121" y="945356"/>
                    <a:pt x="2393348" y="946135"/>
                    <a:pt x="2382561" y="952364"/>
                  </a:cubicBezTo>
                  <a:cubicBezTo>
                    <a:pt x="2360461" y="967937"/>
                    <a:pt x="2392145" y="960943"/>
                    <a:pt x="2392825" y="966719"/>
                  </a:cubicBezTo>
                  <a:cubicBezTo>
                    <a:pt x="2374973" y="976275"/>
                    <a:pt x="2367398" y="968008"/>
                    <a:pt x="2353581" y="970188"/>
                  </a:cubicBezTo>
                  <a:cubicBezTo>
                    <a:pt x="2314564" y="986426"/>
                    <a:pt x="2362741" y="977804"/>
                    <a:pt x="2328396" y="992712"/>
                  </a:cubicBezTo>
                  <a:cubicBezTo>
                    <a:pt x="2313375" y="990093"/>
                    <a:pt x="2292394" y="997454"/>
                    <a:pt x="2271597" y="1005156"/>
                  </a:cubicBezTo>
                  <a:cubicBezTo>
                    <a:pt x="2265750" y="1009092"/>
                    <a:pt x="2269063" y="1009927"/>
                    <a:pt x="2260583" y="1014740"/>
                  </a:cubicBezTo>
                  <a:cubicBezTo>
                    <a:pt x="2266019" y="1014202"/>
                    <a:pt x="2272715" y="1010309"/>
                    <a:pt x="2279709" y="1007251"/>
                  </a:cubicBezTo>
                  <a:cubicBezTo>
                    <a:pt x="2286660" y="1004108"/>
                    <a:pt x="2293541" y="1001079"/>
                    <a:pt x="2298750" y="1001164"/>
                  </a:cubicBezTo>
                  <a:cubicBezTo>
                    <a:pt x="2298382" y="1001234"/>
                    <a:pt x="2294928" y="1003400"/>
                    <a:pt x="2289577" y="1006841"/>
                  </a:cubicBezTo>
                  <a:cubicBezTo>
                    <a:pt x="2284225" y="1010281"/>
                    <a:pt x="2276906" y="1014896"/>
                    <a:pt x="2269205" y="1020601"/>
                  </a:cubicBezTo>
                  <a:cubicBezTo>
                    <a:pt x="2253632" y="1031729"/>
                    <a:pt x="2235256" y="1044767"/>
                    <a:pt x="2223095" y="1052710"/>
                  </a:cubicBezTo>
                  <a:cubicBezTo>
                    <a:pt x="2200273" y="1059944"/>
                    <a:pt x="2177537" y="1052965"/>
                    <a:pt x="2179392" y="1067504"/>
                  </a:cubicBezTo>
                  <a:cubicBezTo>
                    <a:pt x="2141196" y="1082779"/>
                    <a:pt x="2177084" y="1056815"/>
                    <a:pt x="2174097" y="1053743"/>
                  </a:cubicBezTo>
                  <a:cubicBezTo>
                    <a:pt x="2186201" y="1048505"/>
                    <a:pt x="2203388" y="1040082"/>
                    <a:pt x="2223279" y="1029803"/>
                  </a:cubicBezTo>
                  <a:cubicBezTo>
                    <a:pt x="2233189" y="1024579"/>
                    <a:pt x="2243807" y="1018987"/>
                    <a:pt x="2254835" y="1013169"/>
                  </a:cubicBezTo>
                  <a:cubicBezTo>
                    <a:pt x="2260328" y="1010196"/>
                    <a:pt x="2265920" y="1007180"/>
                    <a:pt x="2271583" y="1004122"/>
                  </a:cubicBezTo>
                  <a:cubicBezTo>
                    <a:pt x="2277345" y="1001291"/>
                    <a:pt x="2283192" y="998417"/>
                    <a:pt x="2289053" y="995529"/>
                  </a:cubicBezTo>
                  <a:cubicBezTo>
                    <a:pt x="2312511" y="983977"/>
                    <a:pt x="2336309" y="971929"/>
                    <a:pt x="2357998" y="960589"/>
                  </a:cubicBezTo>
                  <a:cubicBezTo>
                    <a:pt x="2379715" y="949235"/>
                    <a:pt x="2399224" y="938419"/>
                    <a:pt x="2414697" y="930817"/>
                  </a:cubicBezTo>
                  <a:cubicBezTo>
                    <a:pt x="2427255" y="930350"/>
                    <a:pt x="2416878" y="935333"/>
                    <a:pt x="2424211" y="936111"/>
                  </a:cubicBezTo>
                  <a:cubicBezTo>
                    <a:pt x="2445574" y="926725"/>
                    <a:pt x="2440109" y="923568"/>
                    <a:pt x="2471864" y="911775"/>
                  </a:cubicBezTo>
                  <a:cubicBezTo>
                    <a:pt x="2403881" y="933393"/>
                    <a:pt x="2505643" y="888062"/>
                    <a:pt x="2528761" y="883631"/>
                  </a:cubicBezTo>
                  <a:close/>
                  <a:moveTo>
                    <a:pt x="2625469" y="882456"/>
                  </a:moveTo>
                  <a:cubicBezTo>
                    <a:pt x="2621383" y="885498"/>
                    <a:pt x="2596723" y="903108"/>
                    <a:pt x="2620018" y="895155"/>
                  </a:cubicBezTo>
                  <a:cubicBezTo>
                    <a:pt x="2620684" y="902602"/>
                    <a:pt x="2564225" y="912979"/>
                    <a:pt x="2550606" y="909539"/>
                  </a:cubicBezTo>
                  <a:cubicBezTo>
                    <a:pt x="2589397" y="891347"/>
                    <a:pt x="2598542" y="900832"/>
                    <a:pt x="2620160" y="885755"/>
                  </a:cubicBezTo>
                  <a:cubicBezTo>
                    <a:pt x="2625908" y="882046"/>
                    <a:pt x="2626832" y="881442"/>
                    <a:pt x="2625469" y="882456"/>
                  </a:cubicBezTo>
                  <a:close/>
                  <a:moveTo>
                    <a:pt x="2583819" y="881055"/>
                  </a:moveTo>
                  <a:cubicBezTo>
                    <a:pt x="2589524" y="888332"/>
                    <a:pt x="2523906" y="897534"/>
                    <a:pt x="2526298" y="906708"/>
                  </a:cubicBezTo>
                  <a:cubicBezTo>
                    <a:pt x="2510315" y="911677"/>
                    <a:pt x="2517988" y="905306"/>
                    <a:pt x="2533150" y="897945"/>
                  </a:cubicBezTo>
                  <a:cubicBezTo>
                    <a:pt x="2548426" y="890908"/>
                    <a:pt x="2571035" y="882471"/>
                    <a:pt x="2583819" y="881055"/>
                  </a:cubicBezTo>
                  <a:close/>
                  <a:moveTo>
                    <a:pt x="4953495" y="877473"/>
                  </a:moveTo>
                  <a:cubicBezTo>
                    <a:pt x="4950071" y="879667"/>
                    <a:pt x="4951699" y="884948"/>
                    <a:pt x="4963435" y="898850"/>
                  </a:cubicBezTo>
                  <a:cubicBezTo>
                    <a:pt x="4990363" y="913404"/>
                    <a:pt x="4979759" y="890455"/>
                    <a:pt x="4953495" y="877473"/>
                  </a:cubicBezTo>
                  <a:close/>
                  <a:moveTo>
                    <a:pt x="5196405" y="876057"/>
                  </a:moveTo>
                  <a:cubicBezTo>
                    <a:pt x="5226799" y="897321"/>
                    <a:pt x="5209783" y="898284"/>
                    <a:pt x="5218831" y="909496"/>
                  </a:cubicBezTo>
                  <a:cubicBezTo>
                    <a:pt x="5233439" y="910699"/>
                    <a:pt x="5234105" y="904598"/>
                    <a:pt x="5260069" y="937244"/>
                  </a:cubicBezTo>
                  <a:cubicBezTo>
                    <a:pt x="5250811" y="931652"/>
                    <a:pt x="5248263" y="926145"/>
                    <a:pt x="5243379" y="920609"/>
                  </a:cubicBezTo>
                  <a:cubicBezTo>
                    <a:pt x="5236201" y="918557"/>
                    <a:pt x="5242147" y="927660"/>
                    <a:pt x="5222497" y="915046"/>
                  </a:cubicBezTo>
                  <a:cubicBezTo>
                    <a:pt x="5204291" y="899798"/>
                    <a:pt x="5188067" y="875660"/>
                    <a:pt x="5196405" y="876057"/>
                  </a:cubicBezTo>
                  <a:close/>
                  <a:moveTo>
                    <a:pt x="5551975" y="875973"/>
                  </a:moveTo>
                  <a:cubicBezTo>
                    <a:pt x="5557299" y="873212"/>
                    <a:pt x="5609311" y="924319"/>
                    <a:pt x="5640063" y="943870"/>
                  </a:cubicBezTo>
                  <a:cubicBezTo>
                    <a:pt x="5634499" y="933663"/>
                    <a:pt x="5687319" y="964172"/>
                    <a:pt x="5645073" y="933125"/>
                  </a:cubicBezTo>
                  <a:cubicBezTo>
                    <a:pt x="5650027" y="934342"/>
                    <a:pt x="5655295" y="937542"/>
                    <a:pt x="5660873" y="941874"/>
                  </a:cubicBezTo>
                  <a:cubicBezTo>
                    <a:pt x="5666379" y="946305"/>
                    <a:pt x="5671999" y="952110"/>
                    <a:pt x="5678045" y="958084"/>
                  </a:cubicBezTo>
                  <a:cubicBezTo>
                    <a:pt x="5690093" y="970103"/>
                    <a:pt x="5703415" y="983312"/>
                    <a:pt x="5718479" y="990886"/>
                  </a:cubicBezTo>
                  <a:cubicBezTo>
                    <a:pt x="5708779" y="979574"/>
                    <a:pt x="5697087" y="968036"/>
                    <a:pt x="5684657" y="956286"/>
                  </a:cubicBezTo>
                  <a:cubicBezTo>
                    <a:pt x="5687531" y="953002"/>
                    <a:pt x="5709361" y="970670"/>
                    <a:pt x="5723829" y="980268"/>
                  </a:cubicBezTo>
                  <a:cubicBezTo>
                    <a:pt x="5710777" y="977522"/>
                    <a:pt x="5735453" y="1001674"/>
                    <a:pt x="5749071" y="1019328"/>
                  </a:cubicBezTo>
                  <a:cubicBezTo>
                    <a:pt x="5771001" y="1040323"/>
                    <a:pt x="5719597" y="976474"/>
                    <a:pt x="5751775" y="1014019"/>
                  </a:cubicBezTo>
                  <a:cubicBezTo>
                    <a:pt x="5758839" y="1016709"/>
                    <a:pt x="5709375" y="960576"/>
                    <a:pt x="5738283" y="976941"/>
                  </a:cubicBezTo>
                  <a:cubicBezTo>
                    <a:pt x="5754097" y="991339"/>
                    <a:pt x="5756291" y="1003231"/>
                    <a:pt x="5781363" y="1019299"/>
                  </a:cubicBezTo>
                  <a:cubicBezTo>
                    <a:pt x="5769699" y="1022711"/>
                    <a:pt x="5763187" y="1015250"/>
                    <a:pt x="5779439" y="1047713"/>
                  </a:cubicBezTo>
                  <a:cubicBezTo>
                    <a:pt x="5731375" y="1008229"/>
                    <a:pt x="5708215" y="984558"/>
                    <a:pt x="5682717" y="973416"/>
                  </a:cubicBezTo>
                  <a:cubicBezTo>
                    <a:pt x="5677663" y="977847"/>
                    <a:pt x="5718237" y="1015973"/>
                    <a:pt x="5695627" y="998715"/>
                  </a:cubicBezTo>
                  <a:cubicBezTo>
                    <a:pt x="5705213" y="1009885"/>
                    <a:pt x="5716919" y="1021494"/>
                    <a:pt x="5729139" y="1033159"/>
                  </a:cubicBezTo>
                  <a:cubicBezTo>
                    <a:pt x="5750813" y="1047246"/>
                    <a:pt x="5699167" y="1002014"/>
                    <a:pt x="5704067" y="994255"/>
                  </a:cubicBezTo>
                  <a:cubicBezTo>
                    <a:pt x="5722087" y="1013821"/>
                    <a:pt x="5742631" y="1033343"/>
                    <a:pt x="5764459" y="1052908"/>
                  </a:cubicBezTo>
                  <a:cubicBezTo>
                    <a:pt x="5775545" y="1062493"/>
                    <a:pt x="5786107" y="1073040"/>
                    <a:pt x="5797179" y="1083191"/>
                  </a:cubicBezTo>
                  <a:cubicBezTo>
                    <a:pt x="5808207" y="1093398"/>
                    <a:pt x="5819335" y="1103690"/>
                    <a:pt x="5830475" y="1113982"/>
                  </a:cubicBezTo>
                  <a:cubicBezTo>
                    <a:pt x="5852715" y="1134609"/>
                    <a:pt x="5875169" y="1155052"/>
                    <a:pt x="5895853" y="1175948"/>
                  </a:cubicBezTo>
                  <a:cubicBezTo>
                    <a:pt x="5915983" y="1197382"/>
                    <a:pt x="5934813" y="1218788"/>
                    <a:pt x="5950995" y="1239995"/>
                  </a:cubicBezTo>
                  <a:cubicBezTo>
                    <a:pt x="5963891" y="1250981"/>
                    <a:pt x="5978799" y="1264600"/>
                    <a:pt x="5994825" y="1280145"/>
                  </a:cubicBezTo>
                  <a:cubicBezTo>
                    <a:pt x="6002965" y="1287804"/>
                    <a:pt x="6010879" y="1296397"/>
                    <a:pt x="6018977" y="1305401"/>
                  </a:cubicBezTo>
                  <a:cubicBezTo>
                    <a:pt x="6027091" y="1314377"/>
                    <a:pt x="6035357" y="1323749"/>
                    <a:pt x="6043667" y="1333446"/>
                  </a:cubicBezTo>
                  <a:cubicBezTo>
                    <a:pt x="6076809" y="1372293"/>
                    <a:pt x="6111495" y="1415473"/>
                    <a:pt x="6137063" y="1459855"/>
                  </a:cubicBezTo>
                  <a:cubicBezTo>
                    <a:pt x="6131003" y="1453796"/>
                    <a:pt x="6120343" y="1441295"/>
                    <a:pt x="6110375" y="1428257"/>
                  </a:cubicBezTo>
                  <a:cubicBezTo>
                    <a:pt x="6105491" y="1421674"/>
                    <a:pt x="6100621" y="1415105"/>
                    <a:pt x="6096303" y="1409286"/>
                  </a:cubicBezTo>
                  <a:cubicBezTo>
                    <a:pt x="6092127" y="1403397"/>
                    <a:pt x="6088827" y="1398059"/>
                    <a:pt x="6087101" y="1393996"/>
                  </a:cubicBezTo>
                  <a:cubicBezTo>
                    <a:pt x="6072803" y="1376965"/>
                    <a:pt x="6073935" y="1383138"/>
                    <a:pt x="6075747" y="1390287"/>
                  </a:cubicBezTo>
                  <a:cubicBezTo>
                    <a:pt x="6067323" y="1378593"/>
                    <a:pt x="6058957" y="1367027"/>
                    <a:pt x="6059977" y="1373284"/>
                  </a:cubicBezTo>
                  <a:cubicBezTo>
                    <a:pt x="6052969" y="1359396"/>
                    <a:pt x="6037623" y="1338953"/>
                    <a:pt x="6016939" y="1314207"/>
                  </a:cubicBezTo>
                  <a:cubicBezTo>
                    <a:pt x="6011715" y="1308063"/>
                    <a:pt x="6006223" y="1301607"/>
                    <a:pt x="6000487" y="1294882"/>
                  </a:cubicBezTo>
                  <a:cubicBezTo>
                    <a:pt x="5994515" y="1288370"/>
                    <a:pt x="5988129" y="1281730"/>
                    <a:pt x="5981559" y="1274836"/>
                  </a:cubicBezTo>
                  <a:cubicBezTo>
                    <a:pt x="5968295" y="1261188"/>
                    <a:pt x="5954167" y="1246663"/>
                    <a:pt x="5939499" y="1231572"/>
                  </a:cubicBezTo>
                  <a:cubicBezTo>
                    <a:pt x="5924733" y="1216593"/>
                    <a:pt x="5909415" y="1201049"/>
                    <a:pt x="5893855" y="1185278"/>
                  </a:cubicBezTo>
                  <a:cubicBezTo>
                    <a:pt x="5878241" y="1169578"/>
                    <a:pt x="5861479" y="1154571"/>
                    <a:pt x="5845425" y="1139041"/>
                  </a:cubicBezTo>
                  <a:cubicBezTo>
                    <a:pt x="5829243" y="1123623"/>
                    <a:pt x="5813247" y="1108206"/>
                    <a:pt x="5797843" y="1092973"/>
                  </a:cubicBezTo>
                  <a:cubicBezTo>
                    <a:pt x="5790183" y="1085314"/>
                    <a:pt x="5782639" y="1077740"/>
                    <a:pt x="5775219" y="1070322"/>
                  </a:cubicBezTo>
                  <a:cubicBezTo>
                    <a:pt x="5767915" y="1062776"/>
                    <a:pt x="5760241" y="1055924"/>
                    <a:pt x="5753135" y="1048831"/>
                  </a:cubicBezTo>
                  <a:cubicBezTo>
                    <a:pt x="5736119" y="1041866"/>
                    <a:pt x="5743069" y="1061629"/>
                    <a:pt x="5733059" y="1062507"/>
                  </a:cubicBezTo>
                  <a:cubicBezTo>
                    <a:pt x="5689627" y="1022202"/>
                    <a:pt x="5728869" y="1046184"/>
                    <a:pt x="5735523" y="1045802"/>
                  </a:cubicBezTo>
                  <a:cubicBezTo>
                    <a:pt x="5698263" y="1012603"/>
                    <a:pt x="5682831" y="983156"/>
                    <a:pt x="5661283" y="952520"/>
                  </a:cubicBezTo>
                  <a:cubicBezTo>
                    <a:pt x="5663661" y="959415"/>
                    <a:pt x="5662587" y="963959"/>
                    <a:pt x="5656343" y="963704"/>
                  </a:cubicBezTo>
                  <a:cubicBezTo>
                    <a:pt x="5650211" y="963308"/>
                    <a:pt x="5638533" y="958622"/>
                    <a:pt x="5619719" y="946999"/>
                  </a:cubicBezTo>
                  <a:cubicBezTo>
                    <a:pt x="5644919" y="954601"/>
                    <a:pt x="5616519" y="934965"/>
                    <a:pt x="5602459" y="916306"/>
                  </a:cubicBezTo>
                  <a:cubicBezTo>
                    <a:pt x="5586223" y="904287"/>
                    <a:pt x="5580687" y="903112"/>
                    <a:pt x="5581281" y="908053"/>
                  </a:cubicBezTo>
                  <a:cubicBezTo>
                    <a:pt x="5566911" y="896769"/>
                    <a:pt x="5567421" y="887228"/>
                    <a:pt x="5551975" y="875973"/>
                  </a:cubicBezTo>
                  <a:close/>
                  <a:moveTo>
                    <a:pt x="2018836" y="875179"/>
                  </a:moveTo>
                  <a:cubicBezTo>
                    <a:pt x="1987888" y="890469"/>
                    <a:pt x="1979663" y="887977"/>
                    <a:pt x="1970900" y="884650"/>
                  </a:cubicBezTo>
                  <a:cubicBezTo>
                    <a:pt x="1964968" y="888374"/>
                    <a:pt x="1958937" y="892168"/>
                    <a:pt x="1952892" y="895962"/>
                  </a:cubicBezTo>
                  <a:cubicBezTo>
                    <a:pt x="1947611" y="899459"/>
                    <a:pt x="1943180" y="902587"/>
                    <a:pt x="1950301" y="901016"/>
                  </a:cubicBezTo>
                  <a:cubicBezTo>
                    <a:pt x="1970135" y="894008"/>
                    <a:pt x="1989488" y="892479"/>
                    <a:pt x="1971579" y="908279"/>
                  </a:cubicBezTo>
                  <a:cubicBezTo>
                    <a:pt x="2002159" y="891870"/>
                    <a:pt x="1985552" y="894603"/>
                    <a:pt x="2009875" y="880785"/>
                  </a:cubicBezTo>
                  <a:cubicBezTo>
                    <a:pt x="2013442" y="880446"/>
                    <a:pt x="2024456" y="875533"/>
                    <a:pt x="2018836" y="875179"/>
                  </a:cubicBezTo>
                  <a:close/>
                  <a:moveTo>
                    <a:pt x="5030823" y="871569"/>
                  </a:moveTo>
                  <a:cubicBezTo>
                    <a:pt x="5035963" y="878620"/>
                    <a:pt x="5041143" y="885755"/>
                    <a:pt x="5046283" y="892833"/>
                  </a:cubicBezTo>
                  <a:cubicBezTo>
                    <a:pt x="5070179" y="905830"/>
                    <a:pt x="5083473" y="910671"/>
                    <a:pt x="5085739" y="906976"/>
                  </a:cubicBezTo>
                  <a:cubicBezTo>
                    <a:pt x="5071029" y="898694"/>
                    <a:pt x="5052299" y="890568"/>
                    <a:pt x="5044075" y="881833"/>
                  </a:cubicBezTo>
                  <a:cubicBezTo>
                    <a:pt x="5041257" y="878322"/>
                    <a:pt x="5038099" y="874797"/>
                    <a:pt x="5030823" y="871569"/>
                  </a:cubicBezTo>
                  <a:close/>
                  <a:moveTo>
                    <a:pt x="1357881" y="866685"/>
                  </a:moveTo>
                  <a:cubicBezTo>
                    <a:pt x="1345564" y="874967"/>
                    <a:pt x="1324994" y="883999"/>
                    <a:pt x="1332922" y="884027"/>
                  </a:cubicBezTo>
                  <a:cubicBezTo>
                    <a:pt x="1320761" y="890115"/>
                    <a:pt x="1311502" y="893683"/>
                    <a:pt x="1303914" y="895990"/>
                  </a:cubicBezTo>
                  <a:cubicBezTo>
                    <a:pt x="1296467" y="898468"/>
                    <a:pt x="1290578" y="899544"/>
                    <a:pt x="1284943" y="900421"/>
                  </a:cubicBezTo>
                  <a:cubicBezTo>
                    <a:pt x="1273688" y="902205"/>
                    <a:pt x="1263439" y="903210"/>
                    <a:pt x="1243732" y="913319"/>
                  </a:cubicBezTo>
                  <a:cubicBezTo>
                    <a:pt x="1274226" y="892593"/>
                    <a:pt x="1286430" y="888926"/>
                    <a:pt x="1299115" y="886278"/>
                  </a:cubicBezTo>
                  <a:cubicBezTo>
                    <a:pt x="1311998" y="883900"/>
                    <a:pt x="1325263" y="882371"/>
                    <a:pt x="1357881" y="866685"/>
                  </a:cubicBezTo>
                  <a:close/>
                  <a:moveTo>
                    <a:pt x="2677907" y="861051"/>
                  </a:moveTo>
                  <a:cubicBezTo>
                    <a:pt x="2687491" y="866572"/>
                    <a:pt x="2706617" y="859508"/>
                    <a:pt x="2717292" y="863373"/>
                  </a:cubicBezTo>
                  <a:cubicBezTo>
                    <a:pt x="2704834" y="866601"/>
                    <a:pt x="2652537" y="871315"/>
                    <a:pt x="2680441" y="875590"/>
                  </a:cubicBezTo>
                  <a:cubicBezTo>
                    <a:pt x="2670375" y="878082"/>
                    <a:pt x="2660125" y="881763"/>
                    <a:pt x="2650711" y="884311"/>
                  </a:cubicBezTo>
                  <a:cubicBezTo>
                    <a:pt x="2641282" y="886803"/>
                    <a:pt x="2632689" y="888105"/>
                    <a:pt x="2626134" y="886520"/>
                  </a:cubicBezTo>
                  <a:cubicBezTo>
                    <a:pt x="2645770" y="883108"/>
                    <a:pt x="2667133" y="874359"/>
                    <a:pt x="2671621" y="869290"/>
                  </a:cubicBezTo>
                  <a:cubicBezTo>
                    <a:pt x="2647483" y="868597"/>
                    <a:pt x="2657832" y="877431"/>
                    <a:pt x="2635180" y="883037"/>
                  </a:cubicBezTo>
                  <a:cubicBezTo>
                    <a:pt x="2628003" y="881819"/>
                    <a:pt x="2632632" y="878493"/>
                    <a:pt x="2642075" y="874288"/>
                  </a:cubicBezTo>
                  <a:cubicBezTo>
                    <a:pt x="2651503" y="870083"/>
                    <a:pt x="2665675" y="864859"/>
                    <a:pt x="2677907" y="861051"/>
                  </a:cubicBezTo>
                  <a:close/>
                  <a:moveTo>
                    <a:pt x="2166636" y="857341"/>
                  </a:moveTo>
                  <a:cubicBezTo>
                    <a:pt x="2139087" y="872404"/>
                    <a:pt x="2125071" y="860626"/>
                    <a:pt x="2110971" y="878690"/>
                  </a:cubicBezTo>
                  <a:cubicBezTo>
                    <a:pt x="2152225" y="863046"/>
                    <a:pt x="2111650" y="884622"/>
                    <a:pt x="2090230" y="893753"/>
                  </a:cubicBezTo>
                  <a:cubicBezTo>
                    <a:pt x="2115161" y="892578"/>
                    <a:pt x="2173857" y="862523"/>
                    <a:pt x="2166636" y="857341"/>
                  </a:cubicBezTo>
                  <a:close/>
                  <a:moveTo>
                    <a:pt x="5475923" y="851806"/>
                  </a:moveTo>
                  <a:cubicBezTo>
                    <a:pt x="5487871" y="864448"/>
                    <a:pt x="5492459" y="874599"/>
                    <a:pt x="5502143" y="886533"/>
                  </a:cubicBezTo>
                  <a:cubicBezTo>
                    <a:pt x="5511499" y="898907"/>
                    <a:pt x="5525843" y="913106"/>
                    <a:pt x="5557469" y="933988"/>
                  </a:cubicBezTo>
                  <a:cubicBezTo>
                    <a:pt x="5559791" y="949646"/>
                    <a:pt x="5507933" y="894320"/>
                    <a:pt x="5499325" y="898992"/>
                  </a:cubicBezTo>
                  <a:cubicBezTo>
                    <a:pt x="5492347" y="888784"/>
                    <a:pt x="5478259" y="866445"/>
                    <a:pt x="5475923" y="851806"/>
                  </a:cubicBezTo>
                  <a:close/>
                  <a:moveTo>
                    <a:pt x="1839437" y="847672"/>
                  </a:moveTo>
                  <a:cubicBezTo>
                    <a:pt x="1813642" y="859380"/>
                    <a:pt x="1791996" y="861702"/>
                    <a:pt x="1768156" y="868837"/>
                  </a:cubicBezTo>
                  <a:cubicBezTo>
                    <a:pt x="1752016" y="882824"/>
                    <a:pt x="1731857" y="896103"/>
                    <a:pt x="1714203" y="907825"/>
                  </a:cubicBezTo>
                  <a:cubicBezTo>
                    <a:pt x="1697016" y="920199"/>
                    <a:pt x="1682349" y="931001"/>
                    <a:pt x="1676616" y="938886"/>
                  </a:cubicBezTo>
                  <a:cubicBezTo>
                    <a:pt x="1688564" y="930505"/>
                    <a:pt x="1689272" y="933266"/>
                    <a:pt x="1689753" y="936126"/>
                  </a:cubicBezTo>
                  <a:cubicBezTo>
                    <a:pt x="1716114" y="913517"/>
                    <a:pt x="1752781" y="885868"/>
                    <a:pt x="1792449" y="869658"/>
                  </a:cubicBezTo>
                  <a:cubicBezTo>
                    <a:pt x="1785003" y="876552"/>
                    <a:pt x="1779184" y="882668"/>
                    <a:pt x="1778703" y="886307"/>
                  </a:cubicBezTo>
                  <a:cubicBezTo>
                    <a:pt x="1798565" y="869969"/>
                    <a:pt x="1803619" y="885726"/>
                    <a:pt x="1823326" y="869502"/>
                  </a:cubicBezTo>
                  <a:cubicBezTo>
                    <a:pt x="1820169" y="868922"/>
                    <a:pt x="1810400" y="871470"/>
                    <a:pt x="1819008" y="865411"/>
                  </a:cubicBezTo>
                  <a:cubicBezTo>
                    <a:pt x="1836223" y="862112"/>
                    <a:pt x="1850253" y="844515"/>
                    <a:pt x="1839437" y="847672"/>
                  </a:cubicBezTo>
                  <a:close/>
                  <a:moveTo>
                    <a:pt x="2638974" y="841060"/>
                  </a:moveTo>
                  <a:cubicBezTo>
                    <a:pt x="2678034" y="838569"/>
                    <a:pt x="2602690" y="869729"/>
                    <a:pt x="2580760" y="875986"/>
                  </a:cubicBezTo>
                  <a:cubicBezTo>
                    <a:pt x="2570015" y="878223"/>
                    <a:pt x="2538317" y="879370"/>
                    <a:pt x="2574687" y="865864"/>
                  </a:cubicBezTo>
                  <a:cubicBezTo>
                    <a:pt x="2581864" y="874698"/>
                    <a:pt x="2588646" y="866586"/>
                    <a:pt x="2617399" y="861829"/>
                  </a:cubicBezTo>
                  <a:cubicBezTo>
                    <a:pt x="2627026" y="854482"/>
                    <a:pt x="2632590" y="847828"/>
                    <a:pt x="2638974" y="841060"/>
                  </a:cubicBezTo>
                  <a:close/>
                  <a:moveTo>
                    <a:pt x="5501721" y="839063"/>
                  </a:moveTo>
                  <a:cubicBezTo>
                    <a:pt x="5504581" y="839599"/>
                    <a:pt x="5509979" y="842476"/>
                    <a:pt x="5519923" y="849555"/>
                  </a:cubicBezTo>
                  <a:cubicBezTo>
                    <a:pt x="5522771" y="854043"/>
                    <a:pt x="5517531" y="854142"/>
                    <a:pt x="5515309" y="855983"/>
                  </a:cubicBezTo>
                  <a:cubicBezTo>
                    <a:pt x="5513015" y="857922"/>
                    <a:pt x="5514049" y="861150"/>
                    <a:pt x="5528333" y="873254"/>
                  </a:cubicBezTo>
                  <a:cubicBezTo>
                    <a:pt x="5532027" y="880404"/>
                    <a:pt x="5524369" y="875066"/>
                    <a:pt x="5514883" y="867294"/>
                  </a:cubicBezTo>
                  <a:cubicBezTo>
                    <a:pt x="5505143" y="859862"/>
                    <a:pt x="5493549" y="850023"/>
                    <a:pt x="5490081" y="847234"/>
                  </a:cubicBezTo>
                  <a:cubicBezTo>
                    <a:pt x="5507377" y="856917"/>
                    <a:pt x="5493139" y="837455"/>
                    <a:pt x="5501721" y="839063"/>
                  </a:cubicBezTo>
                  <a:close/>
                  <a:moveTo>
                    <a:pt x="2500362" y="838697"/>
                  </a:moveTo>
                  <a:cubicBezTo>
                    <a:pt x="2512509" y="840297"/>
                    <a:pt x="2490594" y="849824"/>
                    <a:pt x="2466923" y="859848"/>
                  </a:cubicBezTo>
                  <a:cubicBezTo>
                    <a:pt x="2467065" y="856946"/>
                    <a:pt x="2466923" y="854157"/>
                    <a:pt x="2454493" y="858984"/>
                  </a:cubicBezTo>
                  <a:cubicBezTo>
                    <a:pt x="2459462" y="851736"/>
                    <a:pt x="2481236" y="845931"/>
                    <a:pt x="2500362" y="838697"/>
                  </a:cubicBezTo>
                  <a:close/>
                  <a:moveTo>
                    <a:pt x="4982447" y="838641"/>
                  </a:moveTo>
                  <a:lnTo>
                    <a:pt x="4985009" y="840350"/>
                  </a:lnTo>
                  <a:lnTo>
                    <a:pt x="4985081" y="841160"/>
                  </a:lnTo>
                  <a:close/>
                  <a:moveTo>
                    <a:pt x="1497994" y="837578"/>
                  </a:moveTo>
                  <a:lnTo>
                    <a:pt x="1479561" y="851820"/>
                  </a:lnTo>
                  <a:cubicBezTo>
                    <a:pt x="1469241" y="857341"/>
                    <a:pt x="1459133" y="862749"/>
                    <a:pt x="1450086" y="865085"/>
                  </a:cubicBezTo>
                  <a:cubicBezTo>
                    <a:pt x="1458750" y="858545"/>
                    <a:pt x="1465942" y="855586"/>
                    <a:pt x="1474833" y="848139"/>
                  </a:cubicBezTo>
                  <a:cubicBezTo>
                    <a:pt x="1440417" y="854821"/>
                    <a:pt x="1431470" y="887326"/>
                    <a:pt x="1404925" y="887935"/>
                  </a:cubicBezTo>
                  <a:cubicBezTo>
                    <a:pt x="1424972" y="872645"/>
                    <a:pt x="1442187" y="864689"/>
                    <a:pt x="1463465" y="846271"/>
                  </a:cubicBezTo>
                  <a:cubicBezTo>
                    <a:pt x="1474677" y="842944"/>
                    <a:pt x="1486428" y="840466"/>
                    <a:pt x="1497994" y="837578"/>
                  </a:cubicBezTo>
                  <a:close/>
                  <a:moveTo>
                    <a:pt x="2212407" y="832679"/>
                  </a:moveTo>
                  <a:cubicBezTo>
                    <a:pt x="2191624" y="843326"/>
                    <a:pt x="2187929" y="841867"/>
                    <a:pt x="2183300" y="840721"/>
                  </a:cubicBezTo>
                  <a:cubicBezTo>
                    <a:pt x="2178698" y="839602"/>
                    <a:pt x="2173304" y="839121"/>
                    <a:pt x="2149988" y="853391"/>
                  </a:cubicBezTo>
                  <a:cubicBezTo>
                    <a:pt x="2155721" y="854892"/>
                    <a:pt x="2171917" y="851692"/>
                    <a:pt x="2186287" y="847035"/>
                  </a:cubicBezTo>
                  <a:cubicBezTo>
                    <a:pt x="2193436" y="844614"/>
                    <a:pt x="2200302" y="842179"/>
                    <a:pt x="2205229" y="839786"/>
                  </a:cubicBezTo>
                  <a:cubicBezTo>
                    <a:pt x="2210127" y="837351"/>
                    <a:pt x="2213044" y="834874"/>
                    <a:pt x="2212407" y="832679"/>
                  </a:cubicBezTo>
                  <a:close/>
                  <a:moveTo>
                    <a:pt x="5137399" y="832269"/>
                  </a:moveTo>
                  <a:cubicBezTo>
                    <a:pt x="5152023" y="836205"/>
                    <a:pt x="5180761" y="866982"/>
                    <a:pt x="5175679" y="853760"/>
                  </a:cubicBezTo>
                  <a:cubicBezTo>
                    <a:pt x="5216367" y="886562"/>
                    <a:pt x="5137681" y="835242"/>
                    <a:pt x="5185095" y="876156"/>
                  </a:cubicBezTo>
                  <a:cubicBezTo>
                    <a:pt x="5157855" y="861560"/>
                    <a:pt x="5153495" y="846214"/>
                    <a:pt x="5137399" y="832269"/>
                  </a:cubicBezTo>
                  <a:close/>
                  <a:moveTo>
                    <a:pt x="5252015" y="831080"/>
                  </a:moveTo>
                  <a:cubicBezTo>
                    <a:pt x="5261543" y="836785"/>
                    <a:pt x="5264231" y="842406"/>
                    <a:pt x="5269271" y="848026"/>
                  </a:cubicBezTo>
                  <a:cubicBezTo>
                    <a:pt x="5287067" y="859748"/>
                    <a:pt x="5284491" y="854383"/>
                    <a:pt x="5280879" y="848125"/>
                  </a:cubicBezTo>
                  <a:cubicBezTo>
                    <a:pt x="5304325" y="859663"/>
                    <a:pt x="5292051" y="870493"/>
                    <a:pt x="5315211" y="882187"/>
                  </a:cubicBezTo>
                  <a:cubicBezTo>
                    <a:pt x="5318679" y="889082"/>
                    <a:pt x="5313655" y="884113"/>
                    <a:pt x="5305147" y="877544"/>
                  </a:cubicBezTo>
                  <a:cubicBezTo>
                    <a:pt x="5296707" y="870862"/>
                    <a:pt x="5285241" y="861872"/>
                    <a:pt x="5276903" y="859267"/>
                  </a:cubicBezTo>
                  <a:cubicBezTo>
                    <a:pt x="5271339" y="849923"/>
                    <a:pt x="5257095" y="840452"/>
                    <a:pt x="5252015" y="831080"/>
                  </a:cubicBezTo>
                  <a:close/>
                  <a:moveTo>
                    <a:pt x="4925301" y="827345"/>
                  </a:moveTo>
                  <a:cubicBezTo>
                    <a:pt x="4936513" y="831982"/>
                    <a:pt x="4991637" y="866883"/>
                    <a:pt x="4991381" y="857540"/>
                  </a:cubicBezTo>
                  <a:cubicBezTo>
                    <a:pt x="5000951" y="875548"/>
                    <a:pt x="5038339" y="891489"/>
                    <a:pt x="5046637" y="909426"/>
                  </a:cubicBezTo>
                  <a:cubicBezTo>
                    <a:pt x="5025555" y="896132"/>
                    <a:pt x="5011399" y="882230"/>
                    <a:pt x="4999195" y="868200"/>
                  </a:cubicBezTo>
                  <a:cubicBezTo>
                    <a:pt x="4987715" y="863670"/>
                    <a:pt x="4978427" y="860739"/>
                    <a:pt x="4968673" y="857582"/>
                  </a:cubicBezTo>
                  <a:cubicBezTo>
                    <a:pt x="4958735" y="854751"/>
                    <a:pt x="4948343" y="851622"/>
                    <a:pt x="4934867" y="846327"/>
                  </a:cubicBezTo>
                  <a:cubicBezTo>
                    <a:pt x="4926471" y="837182"/>
                    <a:pt x="4951571" y="838697"/>
                    <a:pt x="4932403" y="835554"/>
                  </a:cubicBezTo>
                  <a:cubicBezTo>
                    <a:pt x="4922705" y="827615"/>
                    <a:pt x="4921563" y="825799"/>
                    <a:pt x="4925301" y="827345"/>
                  </a:cubicBezTo>
                  <a:close/>
                  <a:moveTo>
                    <a:pt x="1975062" y="827045"/>
                  </a:moveTo>
                  <a:cubicBezTo>
                    <a:pt x="1954874" y="842151"/>
                    <a:pt x="1950570" y="826167"/>
                    <a:pt x="1930241" y="841386"/>
                  </a:cubicBezTo>
                  <a:cubicBezTo>
                    <a:pt x="1930779" y="852485"/>
                    <a:pt x="1880535" y="876694"/>
                    <a:pt x="1876996" y="885358"/>
                  </a:cubicBezTo>
                  <a:cubicBezTo>
                    <a:pt x="1907816" y="868780"/>
                    <a:pt x="1864141" y="901157"/>
                    <a:pt x="1903554" y="882272"/>
                  </a:cubicBezTo>
                  <a:cubicBezTo>
                    <a:pt x="1890827" y="890242"/>
                    <a:pt x="1886580" y="894419"/>
                    <a:pt x="1882970" y="898921"/>
                  </a:cubicBezTo>
                  <a:cubicBezTo>
                    <a:pt x="1875495" y="891601"/>
                    <a:pt x="1861083" y="905405"/>
                    <a:pt x="1835020" y="910982"/>
                  </a:cubicBezTo>
                  <a:cubicBezTo>
                    <a:pt x="1809593" y="931326"/>
                    <a:pt x="1824954" y="927929"/>
                    <a:pt x="1850352" y="917679"/>
                  </a:cubicBezTo>
                  <a:cubicBezTo>
                    <a:pt x="1863093" y="912611"/>
                    <a:pt x="1878199" y="905603"/>
                    <a:pt x="1892300" y="899374"/>
                  </a:cubicBezTo>
                  <a:cubicBezTo>
                    <a:pt x="1906598" y="893442"/>
                    <a:pt x="1919594" y="887836"/>
                    <a:pt x="1927437" y="884410"/>
                  </a:cubicBezTo>
                  <a:cubicBezTo>
                    <a:pt x="1921803" y="888728"/>
                    <a:pt x="1909840" y="895608"/>
                    <a:pt x="1915942" y="895126"/>
                  </a:cubicBezTo>
                  <a:cubicBezTo>
                    <a:pt x="1928131" y="887283"/>
                    <a:pt x="1938933" y="882243"/>
                    <a:pt x="1949650" y="877317"/>
                  </a:cubicBezTo>
                  <a:cubicBezTo>
                    <a:pt x="1935875" y="870592"/>
                    <a:pt x="1905848" y="881606"/>
                    <a:pt x="1917627" y="866501"/>
                  </a:cubicBezTo>
                  <a:cubicBezTo>
                    <a:pt x="1930142" y="863542"/>
                    <a:pt x="1968210" y="860116"/>
                    <a:pt x="1980513" y="840791"/>
                  </a:cubicBezTo>
                  <a:cubicBezTo>
                    <a:pt x="1953557" y="854184"/>
                    <a:pt x="1963213" y="836035"/>
                    <a:pt x="1975062" y="827045"/>
                  </a:cubicBezTo>
                  <a:close/>
                  <a:moveTo>
                    <a:pt x="1430019" y="824804"/>
                  </a:moveTo>
                  <a:cubicBezTo>
                    <a:pt x="1448413" y="822644"/>
                    <a:pt x="1450200" y="835699"/>
                    <a:pt x="1383477" y="864123"/>
                  </a:cubicBezTo>
                  <a:cubicBezTo>
                    <a:pt x="1355814" y="889040"/>
                    <a:pt x="1434075" y="836163"/>
                    <a:pt x="1385969" y="873438"/>
                  </a:cubicBezTo>
                  <a:cubicBezTo>
                    <a:pt x="1399050" y="865949"/>
                    <a:pt x="1412797" y="856535"/>
                    <a:pt x="1426770" y="846681"/>
                  </a:cubicBezTo>
                  <a:cubicBezTo>
                    <a:pt x="1427690" y="849442"/>
                    <a:pt x="1431059" y="857044"/>
                    <a:pt x="1456372" y="833204"/>
                  </a:cubicBezTo>
                  <a:cubicBezTo>
                    <a:pt x="1474890" y="826451"/>
                    <a:pt x="1437798" y="852996"/>
                    <a:pt x="1449803" y="850122"/>
                  </a:cubicBezTo>
                  <a:cubicBezTo>
                    <a:pt x="1423910" y="870182"/>
                    <a:pt x="1410900" y="856096"/>
                    <a:pt x="1379711" y="890172"/>
                  </a:cubicBezTo>
                  <a:cubicBezTo>
                    <a:pt x="1368839" y="885996"/>
                    <a:pt x="1381778" y="863118"/>
                    <a:pt x="1330756" y="889677"/>
                  </a:cubicBezTo>
                  <a:cubicBezTo>
                    <a:pt x="1375521" y="855204"/>
                    <a:pt x="1397776" y="853633"/>
                    <a:pt x="1408011" y="832029"/>
                  </a:cubicBezTo>
                  <a:cubicBezTo>
                    <a:pt x="1415911" y="827934"/>
                    <a:pt x="1423888" y="825524"/>
                    <a:pt x="1430019" y="824804"/>
                  </a:cubicBezTo>
                  <a:close/>
                  <a:moveTo>
                    <a:pt x="5631299" y="822034"/>
                  </a:moveTo>
                  <a:cubicBezTo>
                    <a:pt x="5653425" y="840099"/>
                    <a:pt x="5673911" y="859565"/>
                    <a:pt x="5675921" y="851084"/>
                  </a:cubicBezTo>
                  <a:cubicBezTo>
                    <a:pt x="5690107" y="862623"/>
                    <a:pt x="5692951" y="872646"/>
                    <a:pt x="5699975" y="883235"/>
                  </a:cubicBezTo>
                  <a:cubicBezTo>
                    <a:pt x="5672863" y="862184"/>
                    <a:pt x="5633775" y="839730"/>
                    <a:pt x="5631299" y="822034"/>
                  </a:cubicBezTo>
                  <a:close/>
                  <a:moveTo>
                    <a:pt x="1347831" y="814864"/>
                  </a:moveTo>
                  <a:cubicBezTo>
                    <a:pt x="1349057" y="816823"/>
                    <a:pt x="1335177" y="827980"/>
                    <a:pt x="1342790" y="826069"/>
                  </a:cubicBezTo>
                  <a:cubicBezTo>
                    <a:pt x="1319417" y="838824"/>
                    <a:pt x="1309761" y="847319"/>
                    <a:pt x="1302782" y="855147"/>
                  </a:cubicBezTo>
                  <a:cubicBezTo>
                    <a:pt x="1295916" y="863118"/>
                    <a:pt x="1291244" y="869857"/>
                    <a:pt x="1278984" y="880772"/>
                  </a:cubicBezTo>
                  <a:cubicBezTo>
                    <a:pt x="1290763" y="874897"/>
                    <a:pt x="1307468" y="859352"/>
                    <a:pt x="1322248" y="847262"/>
                  </a:cubicBezTo>
                  <a:cubicBezTo>
                    <a:pt x="1331408" y="844912"/>
                    <a:pt x="1340567" y="842562"/>
                    <a:pt x="1352346" y="833232"/>
                  </a:cubicBezTo>
                  <a:cubicBezTo>
                    <a:pt x="1343654" y="839914"/>
                    <a:pt x="1277738" y="889932"/>
                    <a:pt x="1272103" y="883164"/>
                  </a:cubicBezTo>
                  <a:cubicBezTo>
                    <a:pt x="1248036" y="904358"/>
                    <a:pt x="1196292" y="944720"/>
                    <a:pt x="1184145" y="964809"/>
                  </a:cubicBezTo>
                  <a:cubicBezTo>
                    <a:pt x="1177194" y="967286"/>
                    <a:pt x="1170384" y="969707"/>
                    <a:pt x="1163504" y="972156"/>
                  </a:cubicBezTo>
                  <a:cubicBezTo>
                    <a:pt x="1213549" y="923767"/>
                    <a:pt x="1269626" y="883391"/>
                    <a:pt x="1287294" y="857851"/>
                  </a:cubicBezTo>
                  <a:cubicBezTo>
                    <a:pt x="1306519" y="839929"/>
                    <a:pt x="1320025" y="837012"/>
                    <a:pt x="1340213" y="816796"/>
                  </a:cubicBezTo>
                  <a:cubicBezTo>
                    <a:pt x="1345335" y="814580"/>
                    <a:pt x="1347422" y="814211"/>
                    <a:pt x="1347831" y="814864"/>
                  </a:cubicBezTo>
                  <a:close/>
                  <a:moveTo>
                    <a:pt x="2847991" y="813638"/>
                  </a:moveTo>
                  <a:cubicBezTo>
                    <a:pt x="2847736" y="815478"/>
                    <a:pt x="2841408" y="818735"/>
                    <a:pt x="2831158" y="822529"/>
                  </a:cubicBezTo>
                  <a:cubicBezTo>
                    <a:pt x="2826033" y="824426"/>
                    <a:pt x="2819917" y="826464"/>
                    <a:pt x="2813093" y="828517"/>
                  </a:cubicBezTo>
                  <a:cubicBezTo>
                    <a:pt x="2806270" y="830612"/>
                    <a:pt x="2798681" y="832524"/>
                    <a:pt x="2790810" y="835100"/>
                  </a:cubicBezTo>
                  <a:cubicBezTo>
                    <a:pt x="2759183" y="844727"/>
                    <a:pt x="2720322" y="853490"/>
                    <a:pt x="2690450" y="853858"/>
                  </a:cubicBezTo>
                  <a:cubicBezTo>
                    <a:pt x="2731732" y="846553"/>
                    <a:pt x="2751750" y="839616"/>
                    <a:pt x="2771132" y="832623"/>
                  </a:cubicBezTo>
                  <a:cubicBezTo>
                    <a:pt x="2780843" y="829239"/>
                    <a:pt x="2790258" y="825346"/>
                    <a:pt x="2802263" y="822316"/>
                  </a:cubicBezTo>
                  <a:cubicBezTo>
                    <a:pt x="2814269" y="819329"/>
                    <a:pt x="2828680" y="816413"/>
                    <a:pt x="2847991" y="813638"/>
                  </a:cubicBezTo>
                  <a:close/>
                  <a:moveTo>
                    <a:pt x="1756957" y="812803"/>
                  </a:moveTo>
                  <a:cubicBezTo>
                    <a:pt x="1750204" y="813964"/>
                    <a:pt x="1743423" y="815125"/>
                    <a:pt x="1736599" y="816300"/>
                  </a:cubicBezTo>
                  <a:cubicBezTo>
                    <a:pt x="1724990" y="829239"/>
                    <a:pt x="1684388" y="843566"/>
                    <a:pt x="1699692" y="842037"/>
                  </a:cubicBezTo>
                  <a:cubicBezTo>
                    <a:pt x="1715902" y="831660"/>
                    <a:pt x="1720998" y="834930"/>
                    <a:pt x="1720035" y="838498"/>
                  </a:cubicBezTo>
                  <a:cubicBezTo>
                    <a:pt x="1745929" y="820773"/>
                    <a:pt x="1727397" y="827427"/>
                    <a:pt x="1756957" y="812803"/>
                  </a:cubicBezTo>
                  <a:close/>
                  <a:moveTo>
                    <a:pt x="5425991" y="808457"/>
                  </a:moveTo>
                  <a:cubicBezTo>
                    <a:pt x="5456187" y="833076"/>
                    <a:pt x="5451177" y="846384"/>
                    <a:pt x="5455933" y="856039"/>
                  </a:cubicBezTo>
                  <a:cubicBezTo>
                    <a:pt x="5421023" y="826932"/>
                    <a:pt x="5441663" y="828050"/>
                    <a:pt x="5425991" y="808457"/>
                  </a:cubicBezTo>
                  <a:close/>
                  <a:moveTo>
                    <a:pt x="1400423" y="800781"/>
                  </a:moveTo>
                  <a:cubicBezTo>
                    <a:pt x="1400565" y="804133"/>
                    <a:pt x="1365824" y="834598"/>
                    <a:pt x="1345734" y="850291"/>
                  </a:cubicBezTo>
                  <a:cubicBezTo>
                    <a:pt x="1339165" y="851395"/>
                    <a:pt x="1331379" y="855628"/>
                    <a:pt x="1322786" y="862098"/>
                  </a:cubicBezTo>
                  <a:cubicBezTo>
                    <a:pt x="1306717" y="866359"/>
                    <a:pt x="1351525" y="836912"/>
                    <a:pt x="1357088" y="836870"/>
                  </a:cubicBezTo>
                  <a:cubicBezTo>
                    <a:pt x="1377177" y="818168"/>
                    <a:pt x="1342337" y="832849"/>
                    <a:pt x="1358971" y="816229"/>
                  </a:cubicBezTo>
                  <a:cubicBezTo>
                    <a:pt x="1390287" y="793351"/>
                    <a:pt x="1347462" y="832991"/>
                    <a:pt x="1384525" y="813751"/>
                  </a:cubicBezTo>
                  <a:cubicBezTo>
                    <a:pt x="1393529" y="806843"/>
                    <a:pt x="1390429" y="807310"/>
                    <a:pt x="1386818" y="808018"/>
                  </a:cubicBezTo>
                  <a:cubicBezTo>
                    <a:pt x="1396452" y="801559"/>
                    <a:pt x="1400375" y="799663"/>
                    <a:pt x="1400423" y="800781"/>
                  </a:cubicBezTo>
                  <a:close/>
                  <a:moveTo>
                    <a:pt x="4682433" y="799046"/>
                  </a:moveTo>
                  <a:cubicBezTo>
                    <a:pt x="4684477" y="798880"/>
                    <a:pt x="4688713" y="800093"/>
                    <a:pt x="4696417" y="803487"/>
                  </a:cubicBezTo>
                  <a:lnTo>
                    <a:pt x="4717555" y="827710"/>
                  </a:lnTo>
                  <a:cubicBezTo>
                    <a:pt x="4734147" y="834562"/>
                    <a:pt x="4739215" y="834109"/>
                    <a:pt x="4737871" y="829650"/>
                  </a:cubicBezTo>
                  <a:cubicBezTo>
                    <a:pt x="4755693" y="839489"/>
                    <a:pt x="4765277" y="850815"/>
                    <a:pt x="4777891" y="861517"/>
                  </a:cubicBezTo>
                  <a:cubicBezTo>
                    <a:pt x="4757563" y="850546"/>
                    <a:pt x="4729177" y="830103"/>
                    <a:pt x="4753385" y="854750"/>
                  </a:cubicBezTo>
                  <a:cubicBezTo>
                    <a:pt x="4727521" y="839036"/>
                    <a:pt x="4741621" y="850234"/>
                    <a:pt x="4715247" y="839347"/>
                  </a:cubicBezTo>
                  <a:cubicBezTo>
                    <a:pt x="4735391" y="837776"/>
                    <a:pt x="4716011" y="834591"/>
                    <a:pt x="4688759" y="816101"/>
                  </a:cubicBezTo>
                  <a:cubicBezTo>
                    <a:pt x="4689905" y="812448"/>
                    <a:pt x="4676303" y="799543"/>
                    <a:pt x="4682433" y="799046"/>
                  </a:cubicBezTo>
                  <a:close/>
                  <a:moveTo>
                    <a:pt x="5377825" y="794928"/>
                  </a:moveTo>
                  <a:lnTo>
                    <a:pt x="5380033" y="796835"/>
                  </a:lnTo>
                  <a:cubicBezTo>
                    <a:pt x="5399457" y="813318"/>
                    <a:pt x="5458953" y="863174"/>
                    <a:pt x="5470643" y="879695"/>
                  </a:cubicBezTo>
                  <a:cubicBezTo>
                    <a:pt x="5438607" y="856110"/>
                    <a:pt x="5449647" y="863386"/>
                    <a:pt x="5422751" y="848111"/>
                  </a:cubicBezTo>
                  <a:cubicBezTo>
                    <a:pt x="5438315" y="848653"/>
                    <a:pt x="5404811" y="828011"/>
                    <a:pt x="5387169" y="810084"/>
                  </a:cubicBezTo>
                  <a:close/>
                  <a:moveTo>
                    <a:pt x="3050027" y="792261"/>
                  </a:moveTo>
                  <a:cubicBezTo>
                    <a:pt x="3058774" y="791358"/>
                    <a:pt x="3068130" y="791581"/>
                    <a:pt x="3078780" y="793521"/>
                  </a:cubicBezTo>
                  <a:cubicBezTo>
                    <a:pt x="3071192" y="799878"/>
                    <a:pt x="3020467" y="807296"/>
                    <a:pt x="2975943" y="814714"/>
                  </a:cubicBezTo>
                  <a:cubicBezTo>
                    <a:pt x="2964815" y="816583"/>
                    <a:pt x="2954084" y="818452"/>
                    <a:pt x="2944542" y="820321"/>
                  </a:cubicBezTo>
                  <a:cubicBezTo>
                    <a:pt x="2934986" y="822161"/>
                    <a:pt x="2926775" y="824808"/>
                    <a:pt x="2920404" y="826875"/>
                  </a:cubicBezTo>
                  <a:cubicBezTo>
                    <a:pt x="2907719" y="831222"/>
                    <a:pt x="2902835" y="835143"/>
                    <a:pt x="2911867" y="838244"/>
                  </a:cubicBezTo>
                  <a:cubicBezTo>
                    <a:pt x="2879716" y="840962"/>
                    <a:pt x="2854347" y="845138"/>
                    <a:pt x="2832672" y="850093"/>
                  </a:cubicBezTo>
                  <a:cubicBezTo>
                    <a:pt x="2821856" y="852627"/>
                    <a:pt x="2811876" y="855119"/>
                    <a:pt x="2802546" y="858177"/>
                  </a:cubicBezTo>
                  <a:cubicBezTo>
                    <a:pt x="2793259" y="861433"/>
                    <a:pt x="2784467" y="864788"/>
                    <a:pt x="2775789" y="868186"/>
                  </a:cubicBezTo>
                  <a:cubicBezTo>
                    <a:pt x="2758418" y="874981"/>
                    <a:pt x="2741430" y="881933"/>
                    <a:pt x="2721510" y="888601"/>
                  </a:cubicBezTo>
                  <a:cubicBezTo>
                    <a:pt x="2711586" y="892062"/>
                    <a:pt x="2700837" y="895148"/>
                    <a:pt x="2688984" y="898321"/>
                  </a:cubicBezTo>
                  <a:lnTo>
                    <a:pt x="2673020" y="902497"/>
                  </a:lnTo>
                  <a:lnTo>
                    <a:pt x="2684596" y="897606"/>
                  </a:lnTo>
                  <a:cubicBezTo>
                    <a:pt x="2693253" y="892568"/>
                    <a:pt x="2697366" y="887559"/>
                    <a:pt x="2689091" y="891120"/>
                  </a:cubicBezTo>
                  <a:cubicBezTo>
                    <a:pt x="2713144" y="880786"/>
                    <a:pt x="2758418" y="866572"/>
                    <a:pt x="2809922" y="852132"/>
                  </a:cubicBezTo>
                  <a:cubicBezTo>
                    <a:pt x="2835957" y="845945"/>
                    <a:pt x="2863464" y="839404"/>
                    <a:pt x="2890603" y="832949"/>
                  </a:cubicBezTo>
                  <a:cubicBezTo>
                    <a:pt x="2904166" y="829650"/>
                    <a:pt x="2917629" y="826380"/>
                    <a:pt x="2930781" y="823180"/>
                  </a:cubicBezTo>
                  <a:cubicBezTo>
                    <a:pt x="2937322" y="821439"/>
                    <a:pt x="2943862" y="820094"/>
                    <a:pt x="2950318" y="818834"/>
                  </a:cubicBezTo>
                  <a:cubicBezTo>
                    <a:pt x="2956745" y="817503"/>
                    <a:pt x="2963074" y="816201"/>
                    <a:pt x="2969246" y="814913"/>
                  </a:cubicBezTo>
                  <a:cubicBezTo>
                    <a:pt x="3003022" y="807820"/>
                    <a:pt x="3023785" y="794970"/>
                    <a:pt x="3050027" y="792261"/>
                  </a:cubicBezTo>
                  <a:close/>
                  <a:moveTo>
                    <a:pt x="5374067" y="791683"/>
                  </a:moveTo>
                  <a:cubicBezTo>
                    <a:pt x="5373461" y="791099"/>
                    <a:pt x="5374377" y="791750"/>
                    <a:pt x="5377219" y="793946"/>
                  </a:cubicBezTo>
                  <a:lnTo>
                    <a:pt x="5377825" y="794928"/>
                  </a:lnTo>
                  <a:close/>
                  <a:moveTo>
                    <a:pt x="4841527" y="790322"/>
                  </a:moveTo>
                  <a:cubicBezTo>
                    <a:pt x="4879497" y="821369"/>
                    <a:pt x="4853391" y="788567"/>
                    <a:pt x="4904881" y="816357"/>
                  </a:cubicBezTo>
                  <a:cubicBezTo>
                    <a:pt x="4909015" y="821510"/>
                    <a:pt x="4913063" y="826578"/>
                    <a:pt x="4917155" y="831689"/>
                  </a:cubicBezTo>
                  <a:cubicBezTo>
                    <a:pt x="4856647" y="796325"/>
                    <a:pt x="4895085" y="827598"/>
                    <a:pt x="4848351" y="806291"/>
                  </a:cubicBezTo>
                  <a:cubicBezTo>
                    <a:pt x="4835653" y="793734"/>
                    <a:pt x="4843977" y="795787"/>
                    <a:pt x="4841527" y="790322"/>
                  </a:cubicBezTo>
                  <a:close/>
                  <a:moveTo>
                    <a:pt x="4993547" y="790223"/>
                  </a:moveTo>
                  <a:cubicBezTo>
                    <a:pt x="5001787" y="793522"/>
                    <a:pt x="5007703" y="797316"/>
                    <a:pt x="5010309" y="799666"/>
                  </a:cubicBezTo>
                  <a:cubicBezTo>
                    <a:pt x="5012943" y="801959"/>
                    <a:pt x="5012333" y="802681"/>
                    <a:pt x="5007363" y="800190"/>
                  </a:cubicBezTo>
                  <a:cubicBezTo>
                    <a:pt x="5042403" y="820633"/>
                    <a:pt x="5031899" y="816612"/>
                    <a:pt x="5040859" y="837380"/>
                  </a:cubicBezTo>
                  <a:cubicBezTo>
                    <a:pt x="5028247" y="836503"/>
                    <a:pt x="5019129" y="823549"/>
                    <a:pt x="5006643" y="822799"/>
                  </a:cubicBezTo>
                  <a:cubicBezTo>
                    <a:pt x="5024055" y="839929"/>
                    <a:pt x="5045659" y="862141"/>
                    <a:pt x="5011315" y="844940"/>
                  </a:cubicBezTo>
                  <a:cubicBezTo>
                    <a:pt x="5002707" y="834662"/>
                    <a:pt x="4993745" y="827881"/>
                    <a:pt x="4987175" y="822558"/>
                  </a:cubicBezTo>
                  <a:cubicBezTo>
                    <a:pt x="4980479" y="817475"/>
                    <a:pt x="4976347" y="813568"/>
                    <a:pt x="4977591" y="808472"/>
                  </a:cubicBezTo>
                  <a:cubicBezTo>
                    <a:pt x="4992215" y="816116"/>
                    <a:pt x="4995855" y="825389"/>
                    <a:pt x="5003399" y="834238"/>
                  </a:cubicBezTo>
                  <a:cubicBezTo>
                    <a:pt x="5018633" y="837380"/>
                    <a:pt x="4968983" y="790945"/>
                    <a:pt x="5027327" y="827046"/>
                  </a:cubicBezTo>
                  <a:cubicBezTo>
                    <a:pt x="5022159" y="814474"/>
                    <a:pt x="4999323" y="802299"/>
                    <a:pt x="4993547" y="790223"/>
                  </a:cubicBezTo>
                  <a:close/>
                  <a:moveTo>
                    <a:pt x="5427733" y="787129"/>
                  </a:moveTo>
                  <a:cubicBezTo>
                    <a:pt x="5425819" y="782489"/>
                    <a:pt x="5480577" y="816744"/>
                    <a:pt x="5462021" y="793790"/>
                  </a:cubicBezTo>
                  <a:cubicBezTo>
                    <a:pt x="5475611" y="810707"/>
                    <a:pt x="5494935" y="852556"/>
                    <a:pt x="5447551" y="815648"/>
                  </a:cubicBezTo>
                  <a:cubicBezTo>
                    <a:pt x="5430621" y="795163"/>
                    <a:pt x="5460351" y="817333"/>
                    <a:pt x="5465291" y="816894"/>
                  </a:cubicBezTo>
                  <a:cubicBezTo>
                    <a:pt x="5459359" y="808895"/>
                    <a:pt x="5444367" y="800160"/>
                    <a:pt x="5432403" y="791779"/>
                  </a:cubicBezTo>
                  <a:cubicBezTo>
                    <a:pt x="5429437" y="789249"/>
                    <a:pt x="5428007" y="787792"/>
                    <a:pt x="5427733" y="787129"/>
                  </a:cubicBezTo>
                  <a:close/>
                  <a:moveTo>
                    <a:pt x="4596213" y="785692"/>
                  </a:moveTo>
                  <a:cubicBezTo>
                    <a:pt x="4600091" y="791440"/>
                    <a:pt x="4587647" y="787901"/>
                    <a:pt x="4589999" y="792785"/>
                  </a:cubicBezTo>
                  <a:cubicBezTo>
                    <a:pt x="4610385" y="801194"/>
                    <a:pt x="4623777" y="811175"/>
                    <a:pt x="4647165" y="818891"/>
                  </a:cubicBezTo>
                  <a:cubicBezTo>
                    <a:pt x="4658419" y="816456"/>
                    <a:pt x="4625067" y="795517"/>
                    <a:pt x="4596213" y="785692"/>
                  </a:cubicBezTo>
                  <a:close/>
                  <a:moveTo>
                    <a:pt x="2634403" y="783611"/>
                  </a:moveTo>
                  <a:cubicBezTo>
                    <a:pt x="2602506" y="787037"/>
                    <a:pt x="2520211" y="818933"/>
                    <a:pt x="2537582" y="824015"/>
                  </a:cubicBezTo>
                  <a:cubicBezTo>
                    <a:pt x="2554655" y="811217"/>
                    <a:pt x="2606074" y="802964"/>
                    <a:pt x="2600199" y="793662"/>
                  </a:cubicBezTo>
                  <a:cubicBezTo>
                    <a:pt x="2612813" y="788651"/>
                    <a:pt x="2623671" y="786088"/>
                    <a:pt x="2634403" y="783611"/>
                  </a:cubicBezTo>
                  <a:close/>
                  <a:moveTo>
                    <a:pt x="5029039" y="781926"/>
                  </a:moveTo>
                  <a:cubicBezTo>
                    <a:pt x="5059321" y="797003"/>
                    <a:pt x="5077117" y="812859"/>
                    <a:pt x="5110457" y="827937"/>
                  </a:cubicBezTo>
                  <a:cubicBezTo>
                    <a:pt x="5113063" y="836091"/>
                    <a:pt x="5148285" y="869516"/>
                    <a:pt x="5128493" y="860470"/>
                  </a:cubicBezTo>
                  <a:cubicBezTo>
                    <a:pt x="5136759" y="868143"/>
                    <a:pt x="5150875" y="876666"/>
                    <a:pt x="5163859" y="884834"/>
                  </a:cubicBezTo>
                  <a:cubicBezTo>
                    <a:pt x="5176783" y="893074"/>
                    <a:pt x="5188321" y="901370"/>
                    <a:pt x="5190515" y="909737"/>
                  </a:cubicBezTo>
                  <a:cubicBezTo>
                    <a:pt x="5182729" y="903154"/>
                    <a:pt x="5137355" y="870649"/>
                    <a:pt x="5143783" y="882357"/>
                  </a:cubicBezTo>
                  <a:cubicBezTo>
                    <a:pt x="5129951" y="869842"/>
                    <a:pt x="5127629" y="866515"/>
                    <a:pt x="5126369" y="862098"/>
                  </a:cubicBezTo>
                  <a:cubicBezTo>
                    <a:pt x="5125023" y="857794"/>
                    <a:pt x="5124403" y="852952"/>
                    <a:pt x="5112763" y="839008"/>
                  </a:cubicBezTo>
                  <a:cubicBezTo>
                    <a:pt x="5103591" y="838965"/>
                    <a:pt x="5107965" y="849300"/>
                    <a:pt x="5120947" y="866331"/>
                  </a:cubicBezTo>
                  <a:cubicBezTo>
                    <a:pt x="5118851" y="871427"/>
                    <a:pt x="5083375" y="831646"/>
                    <a:pt x="5074087" y="818635"/>
                  </a:cubicBezTo>
                  <a:cubicBezTo>
                    <a:pt x="5055387" y="809731"/>
                    <a:pt x="5079807" y="833883"/>
                    <a:pt x="5061175" y="825034"/>
                  </a:cubicBezTo>
                  <a:cubicBezTo>
                    <a:pt x="5051507" y="832071"/>
                    <a:pt x="5062819" y="807211"/>
                    <a:pt x="5053219" y="814289"/>
                  </a:cubicBezTo>
                  <a:cubicBezTo>
                    <a:pt x="5022271" y="794002"/>
                    <a:pt x="5061727" y="801902"/>
                    <a:pt x="5079791" y="818366"/>
                  </a:cubicBezTo>
                  <a:cubicBezTo>
                    <a:pt x="5060539" y="793917"/>
                    <a:pt x="5038639" y="800712"/>
                    <a:pt x="5029039" y="781926"/>
                  </a:cubicBezTo>
                  <a:close/>
                  <a:moveTo>
                    <a:pt x="3133937" y="778146"/>
                  </a:moveTo>
                  <a:cubicBezTo>
                    <a:pt x="3170929" y="776744"/>
                    <a:pt x="3139416" y="789132"/>
                    <a:pt x="3118831" y="792530"/>
                  </a:cubicBezTo>
                  <a:cubicBezTo>
                    <a:pt x="3109771" y="788792"/>
                    <a:pt x="3095104" y="790392"/>
                    <a:pt x="3086199" y="786315"/>
                  </a:cubicBezTo>
                  <a:cubicBezTo>
                    <a:pt x="3102437" y="779703"/>
                    <a:pt x="3142729" y="785310"/>
                    <a:pt x="3133937" y="778146"/>
                  </a:cubicBezTo>
                  <a:close/>
                  <a:moveTo>
                    <a:pt x="1885467" y="776599"/>
                  </a:moveTo>
                  <a:cubicBezTo>
                    <a:pt x="1879781" y="775417"/>
                    <a:pt x="1870108" y="777340"/>
                    <a:pt x="1849828" y="788750"/>
                  </a:cubicBezTo>
                  <a:cubicBezTo>
                    <a:pt x="1839762" y="797598"/>
                    <a:pt x="1885150" y="783356"/>
                    <a:pt x="1848752" y="803190"/>
                  </a:cubicBezTo>
                  <a:cubicBezTo>
                    <a:pt x="1849417" y="798249"/>
                    <a:pt x="1832882" y="800486"/>
                    <a:pt x="1833448" y="795602"/>
                  </a:cubicBezTo>
                  <a:cubicBezTo>
                    <a:pt x="1827063" y="799467"/>
                    <a:pt x="1821061" y="803855"/>
                    <a:pt x="1815002" y="807989"/>
                  </a:cubicBezTo>
                  <a:cubicBezTo>
                    <a:pt x="1810471" y="809009"/>
                    <a:pt x="1805686" y="810254"/>
                    <a:pt x="1799160" y="815436"/>
                  </a:cubicBezTo>
                  <a:cubicBezTo>
                    <a:pt x="1844944" y="802397"/>
                    <a:pt x="1742248" y="856378"/>
                    <a:pt x="1759590" y="860611"/>
                  </a:cubicBezTo>
                  <a:cubicBezTo>
                    <a:pt x="1708044" y="888473"/>
                    <a:pt x="1746084" y="856251"/>
                    <a:pt x="1710097" y="873863"/>
                  </a:cubicBezTo>
                  <a:cubicBezTo>
                    <a:pt x="1710026" y="876963"/>
                    <a:pt x="1711938" y="879115"/>
                    <a:pt x="1710593" y="882810"/>
                  </a:cubicBezTo>
                  <a:cubicBezTo>
                    <a:pt x="1709276" y="886561"/>
                    <a:pt x="1704519" y="891559"/>
                    <a:pt x="1691877" y="901540"/>
                  </a:cubicBezTo>
                  <a:cubicBezTo>
                    <a:pt x="1688536" y="888586"/>
                    <a:pt x="1674605" y="917127"/>
                    <a:pt x="1652152" y="924644"/>
                  </a:cubicBezTo>
                  <a:cubicBezTo>
                    <a:pt x="1663690" y="907203"/>
                    <a:pt x="1652605" y="920723"/>
                    <a:pt x="1623370" y="935757"/>
                  </a:cubicBezTo>
                  <a:cubicBezTo>
                    <a:pt x="1653483" y="904272"/>
                    <a:pt x="1664808" y="895877"/>
                    <a:pt x="1696436" y="876312"/>
                  </a:cubicBezTo>
                  <a:cubicBezTo>
                    <a:pt x="1676346" y="890171"/>
                    <a:pt x="1661043" y="893314"/>
                    <a:pt x="1640840" y="907641"/>
                  </a:cubicBezTo>
                  <a:cubicBezTo>
                    <a:pt x="1645272" y="912908"/>
                    <a:pt x="1621006" y="931355"/>
                    <a:pt x="1596613" y="941689"/>
                  </a:cubicBezTo>
                  <a:cubicBezTo>
                    <a:pt x="1607628" y="942765"/>
                    <a:pt x="1628793" y="938476"/>
                    <a:pt x="1616943" y="951755"/>
                  </a:cubicBezTo>
                  <a:cubicBezTo>
                    <a:pt x="1635163" y="936692"/>
                    <a:pt x="1651699" y="925904"/>
                    <a:pt x="1665417" y="921827"/>
                  </a:cubicBezTo>
                  <a:cubicBezTo>
                    <a:pt x="1642058" y="940118"/>
                    <a:pt x="1636707" y="937796"/>
                    <a:pt x="1630265" y="948839"/>
                  </a:cubicBezTo>
                  <a:cubicBezTo>
                    <a:pt x="1644210" y="949447"/>
                    <a:pt x="1668603" y="923837"/>
                    <a:pt x="1680905" y="928325"/>
                  </a:cubicBezTo>
                  <a:cubicBezTo>
                    <a:pt x="1710607" y="906112"/>
                    <a:pt x="1733810" y="889903"/>
                    <a:pt x="1750898" y="875986"/>
                  </a:cubicBezTo>
                  <a:cubicBezTo>
                    <a:pt x="1768014" y="862112"/>
                    <a:pt x="1779311" y="851013"/>
                    <a:pt x="1786914" y="841641"/>
                  </a:cubicBezTo>
                  <a:cubicBezTo>
                    <a:pt x="1788740" y="845562"/>
                    <a:pt x="1805502" y="842434"/>
                    <a:pt x="1770548" y="863669"/>
                  </a:cubicBezTo>
                  <a:cubicBezTo>
                    <a:pt x="1776381" y="866869"/>
                    <a:pt x="1823977" y="842434"/>
                    <a:pt x="1811094" y="842547"/>
                  </a:cubicBezTo>
                  <a:cubicBezTo>
                    <a:pt x="1802656" y="847629"/>
                    <a:pt x="1793086" y="854977"/>
                    <a:pt x="1786362" y="856209"/>
                  </a:cubicBezTo>
                  <a:cubicBezTo>
                    <a:pt x="1795422" y="849923"/>
                    <a:pt x="1804440" y="843665"/>
                    <a:pt x="1813657" y="837266"/>
                  </a:cubicBezTo>
                  <a:cubicBezTo>
                    <a:pt x="1836676" y="830938"/>
                    <a:pt x="1837327" y="835086"/>
                    <a:pt x="1838786" y="838824"/>
                  </a:cubicBezTo>
                  <a:cubicBezTo>
                    <a:pt x="1839522" y="840706"/>
                    <a:pt x="1840442" y="842490"/>
                    <a:pt x="1844420" y="842844"/>
                  </a:cubicBezTo>
                  <a:cubicBezTo>
                    <a:pt x="1848370" y="843156"/>
                    <a:pt x="1855420" y="842094"/>
                    <a:pt x="1868685" y="838880"/>
                  </a:cubicBezTo>
                  <a:cubicBezTo>
                    <a:pt x="1912572" y="813780"/>
                    <a:pt x="1830334" y="849866"/>
                    <a:pt x="1869535" y="824553"/>
                  </a:cubicBezTo>
                  <a:cubicBezTo>
                    <a:pt x="1878850" y="822883"/>
                    <a:pt x="1888236" y="820929"/>
                    <a:pt x="1901615" y="811260"/>
                  </a:cubicBezTo>
                  <a:cubicBezTo>
                    <a:pt x="1865486" y="817687"/>
                    <a:pt x="1900765" y="805328"/>
                    <a:pt x="1922808" y="794483"/>
                  </a:cubicBezTo>
                  <a:cubicBezTo>
                    <a:pt x="1890218" y="801364"/>
                    <a:pt x="1831764" y="814275"/>
                    <a:pt x="1897184" y="783073"/>
                  </a:cubicBezTo>
                  <a:cubicBezTo>
                    <a:pt x="1892852" y="782068"/>
                    <a:pt x="1891153" y="777781"/>
                    <a:pt x="1885467" y="776599"/>
                  </a:cubicBezTo>
                  <a:close/>
                  <a:moveTo>
                    <a:pt x="3003097" y="771549"/>
                  </a:moveTo>
                  <a:cubicBezTo>
                    <a:pt x="3009538" y="776886"/>
                    <a:pt x="3024545" y="781983"/>
                    <a:pt x="3025139" y="787518"/>
                  </a:cubicBezTo>
                  <a:cubicBezTo>
                    <a:pt x="3011704" y="789769"/>
                    <a:pt x="3003960" y="786329"/>
                    <a:pt x="3013431" y="784163"/>
                  </a:cubicBezTo>
                  <a:cubicBezTo>
                    <a:pt x="2997660" y="785734"/>
                    <a:pt x="2981762" y="787320"/>
                    <a:pt x="2966600" y="788821"/>
                  </a:cubicBezTo>
                  <a:cubicBezTo>
                    <a:pt x="2959026" y="789727"/>
                    <a:pt x="2951635" y="790605"/>
                    <a:pt x="2944529" y="791454"/>
                  </a:cubicBezTo>
                  <a:cubicBezTo>
                    <a:pt x="2940989" y="791949"/>
                    <a:pt x="2937507" y="792431"/>
                    <a:pt x="2934123" y="792898"/>
                  </a:cubicBezTo>
                  <a:cubicBezTo>
                    <a:pt x="2930768" y="793578"/>
                    <a:pt x="2927512" y="794243"/>
                    <a:pt x="2924341" y="794894"/>
                  </a:cubicBezTo>
                  <a:cubicBezTo>
                    <a:pt x="2899042" y="800401"/>
                    <a:pt x="2880297" y="806857"/>
                    <a:pt x="2875243" y="815195"/>
                  </a:cubicBezTo>
                  <a:cubicBezTo>
                    <a:pt x="2853399" y="815648"/>
                    <a:pt x="2848260" y="804832"/>
                    <a:pt x="2798342" y="821340"/>
                  </a:cubicBezTo>
                  <a:cubicBezTo>
                    <a:pt x="2821333" y="801506"/>
                    <a:pt x="2849902" y="812307"/>
                    <a:pt x="2923264" y="792870"/>
                  </a:cubicBezTo>
                  <a:cubicBezTo>
                    <a:pt x="2934194" y="788906"/>
                    <a:pt x="2916356" y="787221"/>
                    <a:pt x="2909051" y="784729"/>
                  </a:cubicBezTo>
                  <a:cubicBezTo>
                    <a:pt x="2916865" y="783314"/>
                    <a:pt x="2924100" y="782563"/>
                    <a:pt x="2931164" y="781969"/>
                  </a:cubicBezTo>
                  <a:cubicBezTo>
                    <a:pt x="2938299" y="781686"/>
                    <a:pt x="2945279" y="781615"/>
                    <a:pt x="2952541" y="781204"/>
                  </a:cubicBezTo>
                  <a:cubicBezTo>
                    <a:pt x="2967067" y="780411"/>
                    <a:pt x="2982696" y="778429"/>
                    <a:pt x="3003097" y="771549"/>
                  </a:cubicBezTo>
                  <a:close/>
                  <a:moveTo>
                    <a:pt x="5443271" y="770618"/>
                  </a:moveTo>
                  <a:cubicBezTo>
                    <a:pt x="5447895" y="767673"/>
                    <a:pt x="5500987" y="815845"/>
                    <a:pt x="5491807" y="796013"/>
                  </a:cubicBezTo>
                  <a:cubicBezTo>
                    <a:pt x="5515151" y="812831"/>
                    <a:pt x="5524863" y="839673"/>
                    <a:pt x="5493519" y="807593"/>
                  </a:cubicBezTo>
                  <a:cubicBezTo>
                    <a:pt x="5500103" y="819386"/>
                    <a:pt x="5514035" y="829508"/>
                    <a:pt x="5528403" y="838088"/>
                  </a:cubicBezTo>
                  <a:cubicBezTo>
                    <a:pt x="5542715" y="846723"/>
                    <a:pt x="5556887" y="854567"/>
                    <a:pt x="5564887" y="860173"/>
                  </a:cubicBezTo>
                  <a:cubicBezTo>
                    <a:pt x="5536657" y="848932"/>
                    <a:pt x="5601807" y="907373"/>
                    <a:pt x="5567195" y="883447"/>
                  </a:cubicBezTo>
                  <a:cubicBezTo>
                    <a:pt x="5566047" y="871980"/>
                    <a:pt x="5540111" y="856959"/>
                    <a:pt x="5522047" y="843977"/>
                  </a:cubicBezTo>
                  <a:cubicBezTo>
                    <a:pt x="5485239" y="802284"/>
                    <a:pt x="5523449" y="847814"/>
                    <a:pt x="5492939" y="824681"/>
                  </a:cubicBezTo>
                  <a:cubicBezTo>
                    <a:pt x="5477947" y="796692"/>
                    <a:pt x="5472383" y="796027"/>
                    <a:pt x="5444579" y="775357"/>
                  </a:cubicBezTo>
                  <a:cubicBezTo>
                    <a:pt x="5442939" y="772503"/>
                    <a:pt x="5442609" y="771039"/>
                    <a:pt x="5443271" y="770618"/>
                  </a:cubicBezTo>
                  <a:close/>
                  <a:moveTo>
                    <a:pt x="1708202" y="767428"/>
                  </a:moveTo>
                  <a:cubicBezTo>
                    <a:pt x="1705794" y="768181"/>
                    <a:pt x="1701355" y="770505"/>
                    <a:pt x="1693193" y="775598"/>
                  </a:cubicBezTo>
                  <a:cubicBezTo>
                    <a:pt x="1723886" y="769213"/>
                    <a:pt x="1678697" y="785607"/>
                    <a:pt x="1665035" y="795205"/>
                  </a:cubicBezTo>
                  <a:cubicBezTo>
                    <a:pt x="1697398" y="783781"/>
                    <a:pt x="1667031" y="802440"/>
                    <a:pt x="1673827" y="803261"/>
                  </a:cubicBezTo>
                  <a:cubicBezTo>
                    <a:pt x="1717770" y="774791"/>
                    <a:pt x="1673911" y="790279"/>
                    <a:pt x="1720672" y="770671"/>
                  </a:cubicBezTo>
                  <a:cubicBezTo>
                    <a:pt x="1704363" y="777042"/>
                    <a:pt x="1715425" y="765168"/>
                    <a:pt x="1708202" y="767428"/>
                  </a:cubicBezTo>
                  <a:close/>
                  <a:moveTo>
                    <a:pt x="4356107" y="767019"/>
                  </a:moveTo>
                  <a:cubicBezTo>
                    <a:pt x="4371583" y="767444"/>
                    <a:pt x="4402275" y="777920"/>
                    <a:pt x="4439437" y="789656"/>
                  </a:cubicBezTo>
                  <a:cubicBezTo>
                    <a:pt x="4458011" y="795560"/>
                    <a:pt x="4478157" y="801959"/>
                    <a:pt x="4498557" y="808429"/>
                  </a:cubicBezTo>
                  <a:cubicBezTo>
                    <a:pt x="4508863" y="811387"/>
                    <a:pt x="4518971" y="815111"/>
                    <a:pt x="4529079" y="818523"/>
                  </a:cubicBezTo>
                  <a:cubicBezTo>
                    <a:pt x="4539187" y="821949"/>
                    <a:pt x="4549239" y="825219"/>
                    <a:pt x="4559107" y="828263"/>
                  </a:cubicBezTo>
                  <a:cubicBezTo>
                    <a:pt x="4560595" y="833345"/>
                    <a:pt x="4555935" y="834945"/>
                    <a:pt x="4557367" y="839999"/>
                  </a:cubicBezTo>
                  <a:cubicBezTo>
                    <a:pt x="4545545" y="835412"/>
                    <a:pt x="4541411" y="828857"/>
                    <a:pt x="4534799" y="822968"/>
                  </a:cubicBezTo>
                  <a:cubicBezTo>
                    <a:pt x="4525711" y="819896"/>
                    <a:pt x="4532775" y="826026"/>
                    <a:pt x="4534035" y="828872"/>
                  </a:cubicBezTo>
                  <a:cubicBezTo>
                    <a:pt x="4524535" y="825474"/>
                    <a:pt x="4521237" y="820646"/>
                    <a:pt x="4515815" y="816399"/>
                  </a:cubicBezTo>
                  <a:cubicBezTo>
                    <a:pt x="4512347" y="816201"/>
                    <a:pt x="4512389" y="817971"/>
                    <a:pt x="4510775" y="818820"/>
                  </a:cubicBezTo>
                  <a:cubicBezTo>
                    <a:pt x="4509175" y="819627"/>
                    <a:pt x="4505919" y="819584"/>
                    <a:pt x="4495727" y="816201"/>
                  </a:cubicBezTo>
                  <a:cubicBezTo>
                    <a:pt x="4493983" y="813214"/>
                    <a:pt x="4501035" y="814729"/>
                    <a:pt x="4496519" y="810354"/>
                  </a:cubicBezTo>
                  <a:cubicBezTo>
                    <a:pt x="4473655" y="802214"/>
                    <a:pt x="4484443" y="811133"/>
                    <a:pt x="4490559" y="817673"/>
                  </a:cubicBezTo>
                  <a:cubicBezTo>
                    <a:pt x="4478455" y="813638"/>
                    <a:pt x="4474207" y="807353"/>
                    <a:pt x="4467327" y="801775"/>
                  </a:cubicBezTo>
                  <a:cubicBezTo>
                    <a:pt x="4424231" y="784744"/>
                    <a:pt x="4461183" y="808287"/>
                    <a:pt x="4428011" y="796324"/>
                  </a:cubicBezTo>
                  <a:cubicBezTo>
                    <a:pt x="4436647" y="793394"/>
                    <a:pt x="4423483" y="788934"/>
                    <a:pt x="4405785" y="783696"/>
                  </a:cubicBezTo>
                  <a:cubicBezTo>
                    <a:pt x="4388103" y="778401"/>
                    <a:pt x="4365933" y="772314"/>
                    <a:pt x="4356107" y="767019"/>
                  </a:cubicBezTo>
                  <a:close/>
                  <a:moveTo>
                    <a:pt x="4512205" y="766467"/>
                  </a:moveTo>
                  <a:cubicBezTo>
                    <a:pt x="4521931" y="769369"/>
                    <a:pt x="4525413" y="774041"/>
                    <a:pt x="4531075" y="778515"/>
                  </a:cubicBezTo>
                  <a:cubicBezTo>
                    <a:pt x="4547967" y="783102"/>
                    <a:pt x="4521421" y="763197"/>
                    <a:pt x="4556459" y="778033"/>
                  </a:cubicBezTo>
                  <a:cubicBezTo>
                    <a:pt x="4583061" y="793153"/>
                    <a:pt x="4558683" y="784390"/>
                    <a:pt x="4578545" y="801110"/>
                  </a:cubicBezTo>
                  <a:cubicBezTo>
                    <a:pt x="4546295" y="787136"/>
                    <a:pt x="4544923" y="786641"/>
                    <a:pt x="4520529" y="781049"/>
                  </a:cubicBezTo>
                  <a:cubicBezTo>
                    <a:pt x="4506911" y="770672"/>
                    <a:pt x="4515277" y="771479"/>
                    <a:pt x="4512205" y="766467"/>
                  </a:cubicBezTo>
                  <a:close/>
                  <a:moveTo>
                    <a:pt x="1533416" y="766071"/>
                  </a:moveTo>
                  <a:cubicBezTo>
                    <a:pt x="1536537" y="768200"/>
                    <a:pt x="1488409" y="786693"/>
                    <a:pt x="1514658" y="769624"/>
                  </a:cubicBezTo>
                  <a:cubicBezTo>
                    <a:pt x="1499127" y="771761"/>
                    <a:pt x="1468690" y="808372"/>
                    <a:pt x="1456217" y="803558"/>
                  </a:cubicBezTo>
                  <a:cubicBezTo>
                    <a:pt x="1477778" y="791709"/>
                    <a:pt x="1488835" y="780680"/>
                    <a:pt x="1486641" y="776419"/>
                  </a:cubicBezTo>
                  <a:cubicBezTo>
                    <a:pt x="1489062" y="769185"/>
                    <a:pt x="1516597" y="767868"/>
                    <a:pt x="1528574" y="766311"/>
                  </a:cubicBezTo>
                  <a:cubicBezTo>
                    <a:pt x="1531478" y="765796"/>
                    <a:pt x="1532970" y="765766"/>
                    <a:pt x="1533416" y="766071"/>
                  </a:cubicBezTo>
                  <a:close/>
                  <a:moveTo>
                    <a:pt x="4906383" y="765745"/>
                  </a:moveTo>
                  <a:cubicBezTo>
                    <a:pt x="4930081" y="774423"/>
                    <a:pt x="4919165" y="786811"/>
                    <a:pt x="4942723" y="795461"/>
                  </a:cubicBezTo>
                  <a:cubicBezTo>
                    <a:pt x="4944775" y="799906"/>
                    <a:pt x="4926047" y="789869"/>
                    <a:pt x="4931467" y="796650"/>
                  </a:cubicBezTo>
                  <a:cubicBezTo>
                    <a:pt x="4962505" y="815253"/>
                    <a:pt x="4962905" y="818732"/>
                    <a:pt x="4971845" y="828501"/>
                  </a:cubicBezTo>
                  <a:lnTo>
                    <a:pt x="4982447" y="838641"/>
                  </a:lnTo>
                  <a:lnTo>
                    <a:pt x="4971491" y="831335"/>
                  </a:lnTo>
                  <a:cubicBezTo>
                    <a:pt x="4969083" y="835667"/>
                    <a:pt x="4953115" y="832213"/>
                    <a:pt x="4927135" y="813893"/>
                  </a:cubicBezTo>
                  <a:cubicBezTo>
                    <a:pt x="4924219" y="808910"/>
                    <a:pt x="4934441" y="815479"/>
                    <a:pt x="4936719" y="818353"/>
                  </a:cubicBezTo>
                  <a:cubicBezTo>
                    <a:pt x="4954275" y="821411"/>
                    <a:pt x="4911917" y="784347"/>
                    <a:pt x="4899431" y="772158"/>
                  </a:cubicBezTo>
                  <a:cubicBezTo>
                    <a:pt x="4922181" y="784192"/>
                    <a:pt x="4912059" y="773446"/>
                    <a:pt x="4906383" y="765745"/>
                  </a:cubicBezTo>
                  <a:close/>
                  <a:moveTo>
                    <a:pt x="4913945" y="763416"/>
                  </a:moveTo>
                  <a:cubicBezTo>
                    <a:pt x="4922047" y="767240"/>
                    <a:pt x="4944889" y="784658"/>
                    <a:pt x="4949901" y="789160"/>
                  </a:cubicBezTo>
                  <a:cubicBezTo>
                    <a:pt x="4961383" y="793775"/>
                    <a:pt x="4950127" y="779647"/>
                    <a:pt x="4937301" y="773630"/>
                  </a:cubicBezTo>
                  <a:cubicBezTo>
                    <a:pt x="4931411" y="764116"/>
                    <a:pt x="4975767" y="794922"/>
                    <a:pt x="4979135" y="802794"/>
                  </a:cubicBezTo>
                  <a:cubicBezTo>
                    <a:pt x="4974435" y="803997"/>
                    <a:pt x="4944281" y="787518"/>
                    <a:pt x="4962345" y="804577"/>
                  </a:cubicBezTo>
                  <a:cubicBezTo>
                    <a:pt x="4939793" y="792020"/>
                    <a:pt x="4936295" y="777452"/>
                    <a:pt x="4911959" y="765107"/>
                  </a:cubicBezTo>
                  <a:cubicBezTo>
                    <a:pt x="4910179" y="762379"/>
                    <a:pt x="4911243" y="762142"/>
                    <a:pt x="4913945" y="763416"/>
                  </a:cubicBezTo>
                  <a:close/>
                  <a:moveTo>
                    <a:pt x="1858846" y="759006"/>
                  </a:moveTo>
                  <a:cubicBezTo>
                    <a:pt x="1861352" y="768321"/>
                    <a:pt x="1829994" y="780992"/>
                    <a:pt x="1819971" y="797499"/>
                  </a:cubicBezTo>
                  <a:cubicBezTo>
                    <a:pt x="1813642" y="797754"/>
                    <a:pt x="1806097" y="800784"/>
                    <a:pt x="1797404" y="806008"/>
                  </a:cubicBezTo>
                  <a:cubicBezTo>
                    <a:pt x="1803124" y="800317"/>
                    <a:pt x="1811165" y="793380"/>
                    <a:pt x="1821429" y="785437"/>
                  </a:cubicBezTo>
                  <a:cubicBezTo>
                    <a:pt x="1831877" y="777821"/>
                    <a:pt x="1844448" y="769058"/>
                    <a:pt x="1858846" y="759006"/>
                  </a:cubicBezTo>
                  <a:close/>
                  <a:moveTo>
                    <a:pt x="1373274" y="758659"/>
                  </a:moveTo>
                  <a:cubicBezTo>
                    <a:pt x="1374865" y="758869"/>
                    <a:pt x="1375361" y="759738"/>
                    <a:pt x="1374473" y="761370"/>
                  </a:cubicBezTo>
                  <a:cubicBezTo>
                    <a:pt x="1342889" y="778713"/>
                    <a:pt x="1317208" y="780950"/>
                    <a:pt x="1278856" y="815323"/>
                  </a:cubicBezTo>
                  <a:cubicBezTo>
                    <a:pt x="1297388" y="787971"/>
                    <a:pt x="1362137" y="757184"/>
                    <a:pt x="1373274" y="758659"/>
                  </a:cubicBezTo>
                  <a:close/>
                  <a:moveTo>
                    <a:pt x="3054500" y="757095"/>
                  </a:moveTo>
                  <a:cubicBezTo>
                    <a:pt x="3062315" y="759459"/>
                    <a:pt x="3070045" y="761342"/>
                    <a:pt x="3077860" y="764103"/>
                  </a:cubicBezTo>
                  <a:cubicBezTo>
                    <a:pt x="3046417" y="772781"/>
                    <a:pt x="3034751" y="762163"/>
                    <a:pt x="3006678" y="767741"/>
                  </a:cubicBezTo>
                  <a:cubicBezTo>
                    <a:pt x="2995423" y="763282"/>
                    <a:pt x="3045397" y="757421"/>
                    <a:pt x="3054500" y="757095"/>
                  </a:cubicBezTo>
                  <a:close/>
                  <a:moveTo>
                    <a:pt x="3312430" y="755524"/>
                  </a:moveTo>
                  <a:cubicBezTo>
                    <a:pt x="3338168" y="765547"/>
                    <a:pt x="3251484" y="756826"/>
                    <a:pt x="3281101" y="768039"/>
                  </a:cubicBezTo>
                  <a:cubicBezTo>
                    <a:pt x="3260204" y="770544"/>
                    <a:pt x="3241220" y="770318"/>
                    <a:pt x="3224245" y="770743"/>
                  </a:cubicBezTo>
                  <a:cubicBezTo>
                    <a:pt x="3207271" y="771238"/>
                    <a:pt x="3192434" y="773588"/>
                    <a:pt x="3179834" y="779138"/>
                  </a:cubicBezTo>
                  <a:cubicBezTo>
                    <a:pt x="3135593" y="767925"/>
                    <a:pt x="3244150" y="771635"/>
                    <a:pt x="3214350" y="761441"/>
                  </a:cubicBezTo>
                  <a:cubicBezTo>
                    <a:pt x="3254018" y="768109"/>
                    <a:pt x="3266660" y="754023"/>
                    <a:pt x="3312430" y="755524"/>
                  </a:cubicBezTo>
                  <a:close/>
                  <a:moveTo>
                    <a:pt x="1395370" y="755240"/>
                  </a:moveTo>
                  <a:cubicBezTo>
                    <a:pt x="1372138" y="777453"/>
                    <a:pt x="1356154" y="781558"/>
                    <a:pt x="1332951" y="803884"/>
                  </a:cubicBezTo>
                  <a:cubicBezTo>
                    <a:pt x="1334862" y="795262"/>
                    <a:pt x="1367452" y="763876"/>
                    <a:pt x="1395370" y="755240"/>
                  </a:cubicBezTo>
                  <a:close/>
                  <a:moveTo>
                    <a:pt x="4566961" y="753892"/>
                  </a:moveTo>
                  <a:cubicBezTo>
                    <a:pt x="4569131" y="751561"/>
                    <a:pt x="4617831" y="772951"/>
                    <a:pt x="4619447" y="769128"/>
                  </a:cubicBezTo>
                  <a:cubicBezTo>
                    <a:pt x="4672959" y="803119"/>
                    <a:pt x="4592957" y="761795"/>
                    <a:pt x="4583771" y="765943"/>
                  </a:cubicBezTo>
                  <a:cubicBezTo>
                    <a:pt x="4570685" y="758082"/>
                    <a:pt x="4566239" y="754669"/>
                    <a:pt x="4566961" y="753892"/>
                  </a:cubicBezTo>
                  <a:close/>
                  <a:moveTo>
                    <a:pt x="2876532" y="748417"/>
                  </a:moveTo>
                  <a:cubicBezTo>
                    <a:pt x="2874408" y="751687"/>
                    <a:pt x="2879802" y="754335"/>
                    <a:pt x="2890930" y="756515"/>
                  </a:cubicBezTo>
                  <a:cubicBezTo>
                    <a:pt x="2867627" y="763792"/>
                    <a:pt x="2847637" y="767331"/>
                    <a:pt x="2834570" y="762985"/>
                  </a:cubicBezTo>
                  <a:cubicBezTo>
                    <a:pt x="2844055" y="760465"/>
                    <a:pt x="2849407" y="762602"/>
                    <a:pt x="2856273" y="763041"/>
                  </a:cubicBezTo>
                  <a:cubicBezTo>
                    <a:pt x="2872172" y="757435"/>
                    <a:pt x="2840360" y="755736"/>
                    <a:pt x="2876532" y="748417"/>
                  </a:cubicBezTo>
                  <a:close/>
                  <a:moveTo>
                    <a:pt x="1789774" y="744112"/>
                  </a:moveTo>
                  <a:cubicBezTo>
                    <a:pt x="1748420" y="758015"/>
                    <a:pt x="1763937" y="734613"/>
                    <a:pt x="1721508" y="755919"/>
                  </a:cubicBezTo>
                  <a:cubicBezTo>
                    <a:pt x="1750218" y="749945"/>
                    <a:pt x="1769883" y="757831"/>
                    <a:pt x="1708752" y="782478"/>
                  </a:cubicBezTo>
                  <a:cubicBezTo>
                    <a:pt x="1730781" y="780114"/>
                    <a:pt x="1761162" y="760195"/>
                    <a:pt x="1789774" y="744112"/>
                  </a:cubicBezTo>
                  <a:close/>
                  <a:moveTo>
                    <a:pt x="2020312" y="742010"/>
                  </a:moveTo>
                  <a:cubicBezTo>
                    <a:pt x="2016836" y="740938"/>
                    <a:pt x="2010406" y="741719"/>
                    <a:pt x="1997926" y="748501"/>
                  </a:cubicBezTo>
                  <a:cubicBezTo>
                    <a:pt x="1998860" y="750625"/>
                    <a:pt x="1990890" y="755438"/>
                    <a:pt x="1981985" y="760209"/>
                  </a:cubicBezTo>
                  <a:cubicBezTo>
                    <a:pt x="1973222" y="765221"/>
                    <a:pt x="1963382" y="770006"/>
                    <a:pt x="1960084" y="771167"/>
                  </a:cubicBezTo>
                  <a:cubicBezTo>
                    <a:pt x="1939740" y="774196"/>
                    <a:pt x="1922313" y="771223"/>
                    <a:pt x="1894437" y="788198"/>
                  </a:cubicBezTo>
                  <a:cubicBezTo>
                    <a:pt x="1907632" y="786371"/>
                    <a:pt x="1901502" y="791029"/>
                    <a:pt x="1882574" y="799113"/>
                  </a:cubicBezTo>
                  <a:cubicBezTo>
                    <a:pt x="1904305" y="793804"/>
                    <a:pt x="1926362" y="787716"/>
                    <a:pt x="1949650" y="779236"/>
                  </a:cubicBezTo>
                  <a:cubicBezTo>
                    <a:pt x="1961287" y="775003"/>
                    <a:pt x="1973236" y="770176"/>
                    <a:pt x="1985609" y="764555"/>
                  </a:cubicBezTo>
                  <a:cubicBezTo>
                    <a:pt x="1998223" y="759374"/>
                    <a:pt x="2011318" y="753513"/>
                    <a:pt x="2024966" y="746646"/>
                  </a:cubicBezTo>
                  <a:cubicBezTo>
                    <a:pt x="2024308" y="746009"/>
                    <a:pt x="2023787" y="743082"/>
                    <a:pt x="2020312" y="742010"/>
                  </a:cubicBezTo>
                  <a:close/>
                  <a:moveTo>
                    <a:pt x="3682411" y="741624"/>
                  </a:moveTo>
                  <a:cubicBezTo>
                    <a:pt x="3706573" y="741470"/>
                    <a:pt x="3753999" y="753240"/>
                    <a:pt x="3764935" y="744353"/>
                  </a:cubicBezTo>
                  <a:cubicBezTo>
                    <a:pt x="3760801" y="755849"/>
                    <a:pt x="3723399" y="748317"/>
                    <a:pt x="3668213" y="746958"/>
                  </a:cubicBezTo>
                  <a:cubicBezTo>
                    <a:pt x="3668885" y="743050"/>
                    <a:pt x="3674355" y="741675"/>
                    <a:pt x="3682411" y="741624"/>
                  </a:cubicBezTo>
                  <a:close/>
                  <a:moveTo>
                    <a:pt x="2752473" y="741465"/>
                  </a:moveTo>
                  <a:cubicBezTo>
                    <a:pt x="2740185" y="744990"/>
                    <a:pt x="2726282" y="750568"/>
                    <a:pt x="2717561" y="749832"/>
                  </a:cubicBezTo>
                  <a:cubicBezTo>
                    <a:pt x="2722899" y="748119"/>
                    <a:pt x="2723451" y="745443"/>
                    <a:pt x="2711432" y="748827"/>
                  </a:cubicBezTo>
                  <a:cubicBezTo>
                    <a:pt x="2704381" y="754744"/>
                    <a:pt x="2699851" y="760322"/>
                    <a:pt x="2697855" y="765546"/>
                  </a:cubicBezTo>
                  <a:cubicBezTo>
                    <a:pt x="2685368" y="765291"/>
                    <a:pt x="2675897" y="767627"/>
                    <a:pt x="2679238" y="762474"/>
                  </a:cubicBezTo>
                  <a:cubicBezTo>
                    <a:pt x="2641453" y="772554"/>
                    <a:pt x="2643081" y="777325"/>
                    <a:pt x="2650216" y="781289"/>
                  </a:cubicBezTo>
                  <a:cubicBezTo>
                    <a:pt x="2679989" y="773134"/>
                    <a:pt x="2714093" y="759883"/>
                    <a:pt x="2731917" y="766566"/>
                  </a:cubicBezTo>
                  <a:cubicBezTo>
                    <a:pt x="2741530" y="763409"/>
                    <a:pt x="2750972" y="760294"/>
                    <a:pt x="2760543" y="757151"/>
                  </a:cubicBezTo>
                  <a:cubicBezTo>
                    <a:pt x="2740638" y="750285"/>
                    <a:pt x="2746584" y="764215"/>
                    <a:pt x="2729284" y="761313"/>
                  </a:cubicBezTo>
                  <a:cubicBezTo>
                    <a:pt x="2727953" y="751630"/>
                    <a:pt x="2785162" y="750540"/>
                    <a:pt x="2776965" y="745670"/>
                  </a:cubicBezTo>
                  <a:cubicBezTo>
                    <a:pt x="2750887" y="753470"/>
                    <a:pt x="2779541" y="739568"/>
                    <a:pt x="2752473" y="741465"/>
                  </a:cubicBezTo>
                  <a:close/>
                  <a:moveTo>
                    <a:pt x="3535447" y="739554"/>
                  </a:moveTo>
                  <a:cubicBezTo>
                    <a:pt x="3532955" y="745288"/>
                    <a:pt x="3594639" y="740984"/>
                    <a:pt x="3638171" y="740701"/>
                  </a:cubicBezTo>
                  <a:cubicBezTo>
                    <a:pt x="3636105" y="743221"/>
                    <a:pt x="3633499" y="746123"/>
                    <a:pt x="3636571" y="748317"/>
                  </a:cubicBezTo>
                  <a:cubicBezTo>
                    <a:pt x="3638115" y="749422"/>
                    <a:pt x="3641075" y="750342"/>
                    <a:pt x="3646241" y="750965"/>
                  </a:cubicBezTo>
                  <a:cubicBezTo>
                    <a:pt x="3651407" y="751673"/>
                    <a:pt x="3658755" y="752465"/>
                    <a:pt x="3669105" y="752805"/>
                  </a:cubicBezTo>
                  <a:cubicBezTo>
                    <a:pt x="3672531" y="756486"/>
                    <a:pt x="3661021" y="756500"/>
                    <a:pt x="3648251" y="754674"/>
                  </a:cubicBezTo>
                  <a:cubicBezTo>
                    <a:pt x="3635453" y="753428"/>
                    <a:pt x="3621339" y="750469"/>
                    <a:pt x="3619655" y="746788"/>
                  </a:cubicBezTo>
                  <a:cubicBezTo>
                    <a:pt x="3572213" y="744113"/>
                    <a:pt x="3585691" y="752111"/>
                    <a:pt x="3562487" y="753612"/>
                  </a:cubicBezTo>
                  <a:cubicBezTo>
                    <a:pt x="3557419" y="741890"/>
                    <a:pt x="3553639" y="753173"/>
                    <a:pt x="3533311" y="754150"/>
                  </a:cubicBezTo>
                  <a:cubicBezTo>
                    <a:pt x="3534231" y="751800"/>
                    <a:pt x="3534725" y="749393"/>
                    <a:pt x="3526811" y="745528"/>
                  </a:cubicBezTo>
                  <a:cubicBezTo>
                    <a:pt x="3499701" y="745174"/>
                    <a:pt x="3540289" y="756571"/>
                    <a:pt x="3504371" y="754674"/>
                  </a:cubicBezTo>
                  <a:cubicBezTo>
                    <a:pt x="3496743" y="750257"/>
                    <a:pt x="3499361" y="747029"/>
                    <a:pt x="3506495" y="744792"/>
                  </a:cubicBezTo>
                  <a:cubicBezTo>
                    <a:pt x="3513617" y="742612"/>
                    <a:pt x="3525211" y="741196"/>
                    <a:pt x="3535447" y="739554"/>
                  </a:cubicBezTo>
                  <a:close/>
                  <a:moveTo>
                    <a:pt x="2135877" y="738873"/>
                  </a:moveTo>
                  <a:cubicBezTo>
                    <a:pt x="2132283" y="738471"/>
                    <a:pt x="2127007" y="738846"/>
                    <a:pt x="2118488" y="740899"/>
                  </a:cubicBezTo>
                  <a:cubicBezTo>
                    <a:pt x="2108408" y="748331"/>
                    <a:pt x="2069561" y="755353"/>
                    <a:pt x="2083534" y="757179"/>
                  </a:cubicBezTo>
                  <a:cubicBezTo>
                    <a:pt x="2094081" y="748869"/>
                    <a:pt x="2129984" y="746887"/>
                    <a:pt x="2110008" y="755665"/>
                  </a:cubicBezTo>
                  <a:cubicBezTo>
                    <a:pt x="2094775" y="762333"/>
                    <a:pt x="2047957" y="768590"/>
                    <a:pt x="2052247" y="778075"/>
                  </a:cubicBezTo>
                  <a:cubicBezTo>
                    <a:pt x="2073978" y="766820"/>
                    <a:pt x="2056466" y="784644"/>
                    <a:pt x="2088277" y="771209"/>
                  </a:cubicBezTo>
                  <a:cubicBezTo>
                    <a:pt x="2073228" y="781105"/>
                    <a:pt x="2078961" y="783639"/>
                    <a:pt x="2054540" y="796876"/>
                  </a:cubicBezTo>
                  <a:cubicBezTo>
                    <a:pt x="2023763" y="801279"/>
                    <a:pt x="2051199" y="784998"/>
                    <a:pt x="2036292" y="783767"/>
                  </a:cubicBezTo>
                  <a:cubicBezTo>
                    <a:pt x="1990451" y="809292"/>
                    <a:pt x="2024640" y="806177"/>
                    <a:pt x="2049076" y="806659"/>
                  </a:cubicBezTo>
                  <a:cubicBezTo>
                    <a:pt x="2070708" y="792317"/>
                    <a:pt x="2104090" y="763748"/>
                    <a:pt x="2129842" y="754589"/>
                  </a:cubicBezTo>
                  <a:cubicBezTo>
                    <a:pt x="2114850" y="775216"/>
                    <a:pt x="2157406" y="743192"/>
                    <a:pt x="2150455" y="763069"/>
                  </a:cubicBezTo>
                  <a:cubicBezTo>
                    <a:pt x="2184743" y="744112"/>
                    <a:pt x="2133933" y="751785"/>
                    <a:pt x="2164938" y="739172"/>
                  </a:cubicBezTo>
                  <a:cubicBezTo>
                    <a:pt x="2142301" y="748281"/>
                    <a:pt x="2146659" y="740080"/>
                    <a:pt x="2135877" y="738873"/>
                  </a:cubicBezTo>
                  <a:close/>
                  <a:moveTo>
                    <a:pt x="1907759" y="738662"/>
                  </a:moveTo>
                  <a:cubicBezTo>
                    <a:pt x="1867015" y="764697"/>
                    <a:pt x="1885759" y="742711"/>
                    <a:pt x="1880563" y="741932"/>
                  </a:cubicBezTo>
                  <a:cubicBezTo>
                    <a:pt x="1857572" y="757406"/>
                    <a:pt x="1841716" y="759147"/>
                    <a:pt x="1824572" y="763352"/>
                  </a:cubicBezTo>
                  <a:cubicBezTo>
                    <a:pt x="1839890" y="752904"/>
                    <a:pt x="1879317" y="732447"/>
                    <a:pt x="1848993" y="741111"/>
                  </a:cubicBezTo>
                  <a:cubicBezTo>
                    <a:pt x="1844165" y="747821"/>
                    <a:pt x="1829088" y="756514"/>
                    <a:pt x="1815270" y="764329"/>
                  </a:cubicBezTo>
                  <a:cubicBezTo>
                    <a:pt x="1801467" y="772172"/>
                    <a:pt x="1789448" y="779987"/>
                    <a:pt x="1789688" y="783059"/>
                  </a:cubicBezTo>
                  <a:cubicBezTo>
                    <a:pt x="1823524" y="765334"/>
                    <a:pt x="1785272" y="798589"/>
                    <a:pt x="1802487" y="795460"/>
                  </a:cubicBezTo>
                  <a:cubicBezTo>
                    <a:pt x="1793228" y="797287"/>
                    <a:pt x="1781265" y="805200"/>
                    <a:pt x="1772870" y="805271"/>
                  </a:cubicBezTo>
                  <a:cubicBezTo>
                    <a:pt x="1800929" y="787815"/>
                    <a:pt x="1765352" y="789953"/>
                    <a:pt x="1750827" y="799339"/>
                  </a:cubicBezTo>
                  <a:cubicBezTo>
                    <a:pt x="1773776" y="795927"/>
                    <a:pt x="1705807" y="823067"/>
                    <a:pt x="1729875" y="817432"/>
                  </a:cubicBezTo>
                  <a:cubicBezTo>
                    <a:pt x="1748789" y="803714"/>
                    <a:pt x="1758189" y="810339"/>
                    <a:pt x="1772912" y="805285"/>
                  </a:cubicBezTo>
                  <a:cubicBezTo>
                    <a:pt x="1756164" y="818551"/>
                    <a:pt x="1732041" y="837167"/>
                    <a:pt x="1706430" y="854694"/>
                  </a:cubicBezTo>
                  <a:cubicBezTo>
                    <a:pt x="1700031" y="859068"/>
                    <a:pt x="1693533" y="863386"/>
                    <a:pt x="1687021" y="867534"/>
                  </a:cubicBezTo>
                  <a:cubicBezTo>
                    <a:pt x="1680650" y="871881"/>
                    <a:pt x="1674336" y="876156"/>
                    <a:pt x="1668065" y="880106"/>
                  </a:cubicBezTo>
                  <a:cubicBezTo>
                    <a:pt x="1655521" y="888034"/>
                    <a:pt x="1643290" y="894858"/>
                    <a:pt x="1632035" y="899756"/>
                  </a:cubicBezTo>
                  <a:cubicBezTo>
                    <a:pt x="1607868" y="919590"/>
                    <a:pt x="1581819" y="940543"/>
                    <a:pt x="1590016" y="943133"/>
                  </a:cubicBezTo>
                  <a:cubicBezTo>
                    <a:pt x="1610856" y="927674"/>
                    <a:pt x="1622889" y="916065"/>
                    <a:pt x="1639241" y="904003"/>
                  </a:cubicBezTo>
                  <a:cubicBezTo>
                    <a:pt x="1647423" y="897986"/>
                    <a:pt x="1656682" y="891856"/>
                    <a:pt x="1668645" y="885103"/>
                  </a:cubicBezTo>
                  <a:cubicBezTo>
                    <a:pt x="1674619" y="881734"/>
                    <a:pt x="1681287" y="878209"/>
                    <a:pt x="1688819" y="874471"/>
                  </a:cubicBezTo>
                  <a:cubicBezTo>
                    <a:pt x="1696478" y="870904"/>
                    <a:pt x="1705156" y="867336"/>
                    <a:pt x="1714854" y="863443"/>
                  </a:cubicBezTo>
                  <a:cubicBezTo>
                    <a:pt x="1748038" y="842915"/>
                    <a:pt x="1713891" y="854354"/>
                    <a:pt x="1747217" y="833798"/>
                  </a:cubicBezTo>
                  <a:cubicBezTo>
                    <a:pt x="1778731" y="816597"/>
                    <a:pt x="1750941" y="841853"/>
                    <a:pt x="1783346" y="822868"/>
                  </a:cubicBezTo>
                  <a:cubicBezTo>
                    <a:pt x="1771256" y="825162"/>
                    <a:pt x="1773153" y="820844"/>
                    <a:pt x="1781520" y="813482"/>
                  </a:cubicBezTo>
                  <a:cubicBezTo>
                    <a:pt x="1793242" y="815054"/>
                    <a:pt x="1813331" y="798575"/>
                    <a:pt x="1826709" y="796451"/>
                  </a:cubicBezTo>
                  <a:cubicBezTo>
                    <a:pt x="1841036" y="775584"/>
                    <a:pt x="1908481" y="752904"/>
                    <a:pt x="1907759" y="738662"/>
                  </a:cubicBezTo>
                  <a:close/>
                  <a:moveTo>
                    <a:pt x="3145304" y="737799"/>
                  </a:moveTo>
                  <a:cubicBezTo>
                    <a:pt x="3167390" y="734401"/>
                    <a:pt x="3174057" y="745415"/>
                    <a:pt x="3189616" y="747964"/>
                  </a:cubicBezTo>
                  <a:cubicBezTo>
                    <a:pt x="3147697" y="757236"/>
                    <a:pt x="3126532" y="752366"/>
                    <a:pt x="3122030" y="744722"/>
                  </a:cubicBezTo>
                  <a:cubicBezTo>
                    <a:pt x="3131600" y="743178"/>
                    <a:pt x="3136739" y="745840"/>
                    <a:pt x="3143407" y="746987"/>
                  </a:cubicBezTo>
                  <a:cubicBezTo>
                    <a:pt x="3152709" y="744113"/>
                    <a:pt x="3155795" y="741097"/>
                    <a:pt x="3145304" y="737799"/>
                  </a:cubicBezTo>
                  <a:close/>
                  <a:moveTo>
                    <a:pt x="4515887" y="737176"/>
                  </a:moveTo>
                  <a:cubicBezTo>
                    <a:pt x="4518079" y="733183"/>
                    <a:pt x="4525087" y="739611"/>
                    <a:pt x="4533907" y="747921"/>
                  </a:cubicBezTo>
                  <a:cubicBezTo>
                    <a:pt x="4542571" y="756656"/>
                    <a:pt x="4552991" y="767260"/>
                    <a:pt x="4562605" y="770926"/>
                  </a:cubicBezTo>
                  <a:cubicBezTo>
                    <a:pt x="4570065" y="769567"/>
                    <a:pt x="4568607" y="763607"/>
                    <a:pt x="4591839" y="781091"/>
                  </a:cubicBezTo>
                  <a:cubicBezTo>
                    <a:pt x="4594855" y="774041"/>
                    <a:pt x="4654851" y="798179"/>
                    <a:pt x="4675027" y="807423"/>
                  </a:cubicBezTo>
                  <a:cubicBezTo>
                    <a:pt x="4686011" y="818296"/>
                    <a:pt x="4678523" y="814530"/>
                    <a:pt x="4670071" y="810326"/>
                  </a:cubicBezTo>
                  <a:cubicBezTo>
                    <a:pt x="4661577" y="806178"/>
                    <a:pt x="4651823" y="802171"/>
                    <a:pt x="4659043" y="810722"/>
                  </a:cubicBezTo>
                  <a:cubicBezTo>
                    <a:pt x="4638443" y="801265"/>
                    <a:pt x="4649643" y="801817"/>
                    <a:pt x="4645963" y="796890"/>
                  </a:cubicBezTo>
                  <a:cubicBezTo>
                    <a:pt x="4628775" y="789996"/>
                    <a:pt x="4633219" y="795347"/>
                    <a:pt x="4620959" y="791242"/>
                  </a:cubicBezTo>
                  <a:cubicBezTo>
                    <a:pt x="4631989" y="799000"/>
                    <a:pt x="4643315" y="806716"/>
                    <a:pt x="4654867" y="814360"/>
                  </a:cubicBezTo>
                  <a:cubicBezTo>
                    <a:pt x="4666475" y="821864"/>
                    <a:pt x="4677815" y="830514"/>
                    <a:pt x="4689637" y="838413"/>
                  </a:cubicBezTo>
                  <a:cubicBezTo>
                    <a:pt x="4696603" y="834605"/>
                    <a:pt x="4751603" y="856733"/>
                    <a:pt x="4784815" y="876892"/>
                  </a:cubicBezTo>
                  <a:cubicBezTo>
                    <a:pt x="4792375" y="872801"/>
                    <a:pt x="4783243" y="859649"/>
                    <a:pt x="4761299" y="842236"/>
                  </a:cubicBezTo>
                  <a:cubicBezTo>
                    <a:pt x="4781247" y="851792"/>
                    <a:pt x="4792247" y="862580"/>
                    <a:pt x="4801675" y="874188"/>
                  </a:cubicBezTo>
                  <a:cubicBezTo>
                    <a:pt x="4811047" y="885953"/>
                    <a:pt x="4819217" y="897831"/>
                    <a:pt x="4834111" y="908760"/>
                  </a:cubicBezTo>
                  <a:cubicBezTo>
                    <a:pt x="4814955" y="897180"/>
                    <a:pt x="4800615" y="890823"/>
                    <a:pt x="4786019" y="884382"/>
                  </a:cubicBezTo>
                  <a:cubicBezTo>
                    <a:pt x="4771281" y="878209"/>
                    <a:pt x="4756627" y="871315"/>
                    <a:pt x="4737119" y="857568"/>
                  </a:cubicBezTo>
                  <a:cubicBezTo>
                    <a:pt x="4724351" y="857426"/>
                    <a:pt x="4703581" y="849697"/>
                    <a:pt x="4679119" y="839334"/>
                  </a:cubicBezTo>
                  <a:cubicBezTo>
                    <a:pt x="4673031" y="836700"/>
                    <a:pt x="4666673" y="833954"/>
                    <a:pt x="4660147" y="831137"/>
                  </a:cubicBezTo>
                  <a:cubicBezTo>
                    <a:pt x="4653621" y="828348"/>
                    <a:pt x="4646741" y="825884"/>
                    <a:pt x="4639859" y="823194"/>
                  </a:cubicBezTo>
                  <a:cubicBezTo>
                    <a:pt x="4626071" y="817914"/>
                    <a:pt x="4611871" y="812605"/>
                    <a:pt x="4597883" y="807848"/>
                  </a:cubicBezTo>
                  <a:cubicBezTo>
                    <a:pt x="4575629" y="788849"/>
                    <a:pt x="4580939" y="785522"/>
                    <a:pt x="4586515" y="782323"/>
                  </a:cubicBezTo>
                  <a:cubicBezTo>
                    <a:pt x="4551407" y="774820"/>
                    <a:pt x="4567615" y="771068"/>
                    <a:pt x="4537787" y="765391"/>
                  </a:cubicBezTo>
                  <a:cubicBezTo>
                    <a:pt x="4527863" y="764315"/>
                    <a:pt x="4530609" y="762729"/>
                    <a:pt x="4531783" y="758581"/>
                  </a:cubicBezTo>
                  <a:cubicBezTo>
                    <a:pt x="4532959" y="754377"/>
                    <a:pt x="4532563" y="747709"/>
                    <a:pt x="4515887" y="737176"/>
                  </a:cubicBezTo>
                  <a:close/>
                  <a:moveTo>
                    <a:pt x="4253595" y="733481"/>
                  </a:moveTo>
                  <a:cubicBezTo>
                    <a:pt x="4271943" y="735534"/>
                    <a:pt x="4312291" y="762475"/>
                    <a:pt x="4292895" y="742867"/>
                  </a:cubicBezTo>
                  <a:cubicBezTo>
                    <a:pt x="4312461" y="747610"/>
                    <a:pt x="4318209" y="757123"/>
                    <a:pt x="4341667" y="760564"/>
                  </a:cubicBezTo>
                  <a:cubicBezTo>
                    <a:pt x="4341867" y="767373"/>
                    <a:pt x="4281811" y="747313"/>
                    <a:pt x="4258013" y="743490"/>
                  </a:cubicBezTo>
                  <a:cubicBezTo>
                    <a:pt x="4259485" y="741451"/>
                    <a:pt x="4260603" y="739271"/>
                    <a:pt x="4253595" y="733481"/>
                  </a:cubicBezTo>
                  <a:close/>
                  <a:moveTo>
                    <a:pt x="4661785" y="728414"/>
                  </a:moveTo>
                  <a:cubicBezTo>
                    <a:pt x="4666245" y="728380"/>
                    <a:pt x="4672765" y="729488"/>
                    <a:pt x="4682883" y="732773"/>
                  </a:cubicBezTo>
                  <a:cubicBezTo>
                    <a:pt x="4691067" y="742074"/>
                    <a:pt x="4705081" y="750979"/>
                    <a:pt x="4725679" y="758836"/>
                  </a:cubicBezTo>
                  <a:cubicBezTo>
                    <a:pt x="4740147" y="772243"/>
                    <a:pt x="4717199" y="762234"/>
                    <a:pt x="4737459" y="779279"/>
                  </a:cubicBezTo>
                  <a:cubicBezTo>
                    <a:pt x="4716591" y="768123"/>
                    <a:pt x="4692807" y="750781"/>
                    <a:pt x="4698455" y="763550"/>
                  </a:cubicBezTo>
                  <a:cubicBezTo>
                    <a:pt x="4705323" y="769907"/>
                    <a:pt x="4710703" y="770233"/>
                    <a:pt x="4708281" y="767514"/>
                  </a:cubicBezTo>
                  <a:cubicBezTo>
                    <a:pt x="4730535" y="778854"/>
                    <a:pt x="4695667" y="772427"/>
                    <a:pt x="4728555" y="797669"/>
                  </a:cubicBezTo>
                  <a:cubicBezTo>
                    <a:pt x="4750327" y="807013"/>
                    <a:pt x="4717837" y="782195"/>
                    <a:pt x="4716847" y="777240"/>
                  </a:cubicBezTo>
                  <a:cubicBezTo>
                    <a:pt x="4783131" y="817079"/>
                    <a:pt x="4711905" y="767260"/>
                    <a:pt x="4755791" y="792983"/>
                  </a:cubicBezTo>
                  <a:cubicBezTo>
                    <a:pt x="4753867" y="783823"/>
                    <a:pt x="4763523" y="781856"/>
                    <a:pt x="4750653" y="765787"/>
                  </a:cubicBezTo>
                  <a:cubicBezTo>
                    <a:pt x="4761087" y="770204"/>
                    <a:pt x="4785097" y="794116"/>
                    <a:pt x="4827725" y="803389"/>
                  </a:cubicBezTo>
                  <a:cubicBezTo>
                    <a:pt x="4789315" y="779336"/>
                    <a:pt x="4830117" y="797556"/>
                    <a:pt x="4816143" y="782960"/>
                  </a:cubicBezTo>
                  <a:cubicBezTo>
                    <a:pt x="4809095" y="786145"/>
                    <a:pt x="4744905" y="732575"/>
                    <a:pt x="4785875" y="748643"/>
                  </a:cubicBezTo>
                  <a:cubicBezTo>
                    <a:pt x="4782223" y="749492"/>
                    <a:pt x="4782635" y="762715"/>
                    <a:pt x="4813227" y="772356"/>
                  </a:cubicBezTo>
                  <a:cubicBezTo>
                    <a:pt x="4838753" y="796692"/>
                    <a:pt x="4820887" y="792558"/>
                    <a:pt x="4845535" y="817886"/>
                  </a:cubicBezTo>
                  <a:cubicBezTo>
                    <a:pt x="4858913" y="827696"/>
                    <a:pt x="4867847" y="827413"/>
                    <a:pt x="4886633" y="846497"/>
                  </a:cubicBezTo>
                  <a:cubicBezTo>
                    <a:pt x="4906043" y="853307"/>
                    <a:pt x="4872461" y="823067"/>
                    <a:pt x="4918231" y="848323"/>
                  </a:cubicBezTo>
                  <a:cubicBezTo>
                    <a:pt x="4904739" y="848196"/>
                    <a:pt x="4908081" y="851353"/>
                    <a:pt x="4920071" y="857002"/>
                  </a:cubicBezTo>
                  <a:cubicBezTo>
                    <a:pt x="4926075" y="859819"/>
                    <a:pt x="4934243" y="863273"/>
                    <a:pt x="4943587" y="867266"/>
                  </a:cubicBezTo>
                  <a:cubicBezTo>
                    <a:pt x="4948245" y="869276"/>
                    <a:pt x="4953199" y="871414"/>
                    <a:pt x="4958339" y="873636"/>
                  </a:cubicBezTo>
                  <a:cubicBezTo>
                    <a:pt x="4963435" y="875930"/>
                    <a:pt x="4968531" y="878648"/>
                    <a:pt x="4973755" y="881310"/>
                  </a:cubicBezTo>
                  <a:cubicBezTo>
                    <a:pt x="4982135" y="893796"/>
                    <a:pt x="4991779" y="896259"/>
                    <a:pt x="4983199" y="886222"/>
                  </a:cubicBezTo>
                  <a:cubicBezTo>
                    <a:pt x="5006927" y="899063"/>
                    <a:pt x="4998927" y="905561"/>
                    <a:pt x="4998503" y="907330"/>
                  </a:cubicBezTo>
                  <a:cubicBezTo>
                    <a:pt x="5038751" y="923285"/>
                    <a:pt x="5040379" y="923753"/>
                    <a:pt x="5011243" y="900860"/>
                  </a:cubicBezTo>
                  <a:cubicBezTo>
                    <a:pt x="5037435" y="918698"/>
                    <a:pt x="5062407" y="931766"/>
                    <a:pt x="5080331" y="941350"/>
                  </a:cubicBezTo>
                  <a:cubicBezTo>
                    <a:pt x="5089377" y="946008"/>
                    <a:pt x="5096287" y="950368"/>
                    <a:pt x="5100801" y="953752"/>
                  </a:cubicBezTo>
                  <a:cubicBezTo>
                    <a:pt x="5105319" y="957149"/>
                    <a:pt x="5107343" y="959726"/>
                    <a:pt x="5106153" y="961609"/>
                  </a:cubicBezTo>
                  <a:cubicBezTo>
                    <a:pt x="5138999" y="980693"/>
                    <a:pt x="5105559" y="943389"/>
                    <a:pt x="5117407" y="944592"/>
                  </a:cubicBezTo>
                  <a:cubicBezTo>
                    <a:pt x="5110571" y="937428"/>
                    <a:pt x="5103123" y="932403"/>
                    <a:pt x="5098523" y="929076"/>
                  </a:cubicBezTo>
                  <a:cubicBezTo>
                    <a:pt x="5093851" y="925862"/>
                    <a:pt x="5092167" y="924064"/>
                    <a:pt x="5097121" y="922889"/>
                  </a:cubicBezTo>
                  <a:cubicBezTo>
                    <a:pt x="5065891" y="904909"/>
                    <a:pt x="5080189" y="922224"/>
                    <a:pt x="5074653" y="924191"/>
                  </a:cubicBezTo>
                  <a:cubicBezTo>
                    <a:pt x="5048391" y="910360"/>
                    <a:pt x="5086871" y="921671"/>
                    <a:pt x="5048363" y="903833"/>
                  </a:cubicBezTo>
                  <a:cubicBezTo>
                    <a:pt x="5039571" y="887156"/>
                    <a:pt x="5028175" y="874217"/>
                    <a:pt x="5015109" y="862820"/>
                  </a:cubicBezTo>
                  <a:cubicBezTo>
                    <a:pt x="5008567" y="857129"/>
                    <a:pt x="5001617" y="851806"/>
                    <a:pt x="4994355" y="846582"/>
                  </a:cubicBezTo>
                  <a:lnTo>
                    <a:pt x="4985009" y="840350"/>
                  </a:lnTo>
                  <a:lnTo>
                    <a:pt x="4984691" y="836773"/>
                  </a:lnTo>
                  <a:cubicBezTo>
                    <a:pt x="4991645" y="834522"/>
                    <a:pt x="5047971" y="882442"/>
                    <a:pt x="5034221" y="860244"/>
                  </a:cubicBezTo>
                  <a:cubicBezTo>
                    <a:pt x="5057495" y="873410"/>
                    <a:pt x="5066811" y="886208"/>
                    <a:pt x="5045859" y="876185"/>
                  </a:cubicBezTo>
                  <a:cubicBezTo>
                    <a:pt x="5053631" y="885004"/>
                    <a:pt x="5075431" y="892833"/>
                    <a:pt x="5081915" y="901710"/>
                  </a:cubicBezTo>
                  <a:cubicBezTo>
                    <a:pt x="5092123" y="904924"/>
                    <a:pt x="5091387" y="899671"/>
                    <a:pt x="5085471" y="890413"/>
                  </a:cubicBezTo>
                  <a:cubicBezTo>
                    <a:pt x="5116233" y="914381"/>
                    <a:pt x="5140427" y="924319"/>
                    <a:pt x="5115823" y="899827"/>
                  </a:cubicBezTo>
                  <a:cubicBezTo>
                    <a:pt x="5125535" y="896217"/>
                    <a:pt x="5163319" y="939566"/>
                    <a:pt x="5174759" y="954516"/>
                  </a:cubicBezTo>
                  <a:cubicBezTo>
                    <a:pt x="5130787" y="919732"/>
                    <a:pt x="5181059" y="964695"/>
                    <a:pt x="5163645" y="954757"/>
                  </a:cubicBezTo>
                  <a:cubicBezTo>
                    <a:pt x="5128947" y="935022"/>
                    <a:pt x="5157219" y="948202"/>
                    <a:pt x="5143401" y="932728"/>
                  </a:cubicBezTo>
                  <a:cubicBezTo>
                    <a:pt x="5134963" y="931497"/>
                    <a:pt x="5130247" y="929699"/>
                    <a:pt x="5124019" y="926442"/>
                  </a:cubicBezTo>
                  <a:cubicBezTo>
                    <a:pt x="5117719" y="923300"/>
                    <a:pt x="5110203" y="918203"/>
                    <a:pt x="5095223" y="912002"/>
                  </a:cubicBezTo>
                  <a:cubicBezTo>
                    <a:pt x="5098607" y="915258"/>
                    <a:pt x="5101907" y="918486"/>
                    <a:pt x="5105077" y="921785"/>
                  </a:cubicBezTo>
                  <a:cubicBezTo>
                    <a:pt x="5108135" y="925239"/>
                    <a:pt x="5111165" y="928651"/>
                    <a:pt x="5114167" y="932049"/>
                  </a:cubicBezTo>
                  <a:cubicBezTo>
                    <a:pt x="5120099" y="938887"/>
                    <a:pt x="5125789" y="945725"/>
                    <a:pt x="5131451" y="952562"/>
                  </a:cubicBezTo>
                  <a:cubicBezTo>
                    <a:pt x="5142763" y="966224"/>
                    <a:pt x="5153905" y="979871"/>
                    <a:pt x="5166349" y="993462"/>
                  </a:cubicBezTo>
                  <a:cubicBezTo>
                    <a:pt x="5182177" y="1001291"/>
                    <a:pt x="5181527" y="995105"/>
                    <a:pt x="5204799" y="1009361"/>
                  </a:cubicBezTo>
                  <a:cubicBezTo>
                    <a:pt x="5187839" y="1013834"/>
                    <a:pt x="5287663" y="1092534"/>
                    <a:pt x="5292687" y="1083148"/>
                  </a:cubicBezTo>
                  <a:cubicBezTo>
                    <a:pt x="5288271" y="1077428"/>
                    <a:pt x="5280499" y="1071681"/>
                    <a:pt x="5277199" y="1066046"/>
                  </a:cubicBezTo>
                  <a:cubicBezTo>
                    <a:pt x="5260933" y="1054975"/>
                    <a:pt x="5262575" y="1060737"/>
                    <a:pt x="5245219" y="1048661"/>
                  </a:cubicBezTo>
                  <a:cubicBezTo>
                    <a:pt x="5242131" y="1039303"/>
                    <a:pt x="5226347" y="1029492"/>
                    <a:pt x="5211823" y="1020219"/>
                  </a:cubicBezTo>
                  <a:cubicBezTo>
                    <a:pt x="5199943" y="1000244"/>
                    <a:pt x="5274891" y="1053390"/>
                    <a:pt x="5250683" y="1048718"/>
                  </a:cubicBezTo>
                  <a:cubicBezTo>
                    <a:pt x="5259191" y="1050813"/>
                    <a:pt x="5271933" y="1056886"/>
                    <a:pt x="5276237" y="1055003"/>
                  </a:cubicBezTo>
                  <a:cubicBezTo>
                    <a:pt x="5305429" y="1088060"/>
                    <a:pt x="5295307" y="1087579"/>
                    <a:pt x="5326339" y="1122618"/>
                  </a:cubicBezTo>
                  <a:cubicBezTo>
                    <a:pt x="5332595" y="1125534"/>
                    <a:pt x="5338911" y="1128493"/>
                    <a:pt x="5337255" y="1123283"/>
                  </a:cubicBezTo>
                  <a:cubicBezTo>
                    <a:pt x="5361759" y="1148242"/>
                    <a:pt x="5319883" y="1125973"/>
                    <a:pt x="5363983" y="1164127"/>
                  </a:cubicBezTo>
                  <a:cubicBezTo>
                    <a:pt x="5368767" y="1175962"/>
                    <a:pt x="5328447" y="1140527"/>
                    <a:pt x="5321583" y="1133547"/>
                  </a:cubicBezTo>
                  <a:cubicBezTo>
                    <a:pt x="5339547" y="1142112"/>
                    <a:pt x="5328307" y="1125874"/>
                    <a:pt x="5311147" y="1105615"/>
                  </a:cubicBezTo>
                  <a:cubicBezTo>
                    <a:pt x="5299187" y="1128153"/>
                    <a:pt x="5334223" y="1159610"/>
                    <a:pt x="5291287" y="1099570"/>
                  </a:cubicBezTo>
                  <a:cubicBezTo>
                    <a:pt x="5308445" y="1123467"/>
                    <a:pt x="5249013" y="1066273"/>
                    <a:pt x="5237475" y="1054027"/>
                  </a:cubicBezTo>
                  <a:cubicBezTo>
                    <a:pt x="5213083" y="1046778"/>
                    <a:pt x="5277835" y="1087621"/>
                    <a:pt x="5274651" y="1099075"/>
                  </a:cubicBezTo>
                  <a:cubicBezTo>
                    <a:pt x="5266043" y="1093412"/>
                    <a:pt x="5263851" y="1087791"/>
                    <a:pt x="5259347" y="1082157"/>
                  </a:cubicBezTo>
                  <a:cubicBezTo>
                    <a:pt x="5257125" y="1096569"/>
                    <a:pt x="5200907" y="1037024"/>
                    <a:pt x="5213239" y="1059052"/>
                  </a:cubicBezTo>
                  <a:cubicBezTo>
                    <a:pt x="5202917" y="1051478"/>
                    <a:pt x="5200907" y="1044003"/>
                    <a:pt x="5188775" y="1036981"/>
                  </a:cubicBezTo>
                  <a:cubicBezTo>
                    <a:pt x="5190317" y="1032961"/>
                    <a:pt x="5201247" y="1039516"/>
                    <a:pt x="5213535" y="1049482"/>
                  </a:cubicBezTo>
                  <a:cubicBezTo>
                    <a:pt x="5225979" y="1059236"/>
                    <a:pt x="5240475" y="1071312"/>
                    <a:pt x="5250599" y="1076466"/>
                  </a:cubicBezTo>
                  <a:cubicBezTo>
                    <a:pt x="5244129" y="1068141"/>
                    <a:pt x="5234531" y="1057849"/>
                    <a:pt x="5224239" y="1047882"/>
                  </a:cubicBezTo>
                  <a:cubicBezTo>
                    <a:pt x="5219083" y="1042913"/>
                    <a:pt x="5213775" y="1038015"/>
                    <a:pt x="5208595" y="1033499"/>
                  </a:cubicBezTo>
                  <a:cubicBezTo>
                    <a:pt x="5203257" y="1029209"/>
                    <a:pt x="5198061" y="1025316"/>
                    <a:pt x="5193333" y="1022060"/>
                  </a:cubicBezTo>
                  <a:cubicBezTo>
                    <a:pt x="5174405" y="1009007"/>
                    <a:pt x="5163179" y="1006388"/>
                    <a:pt x="5179755" y="1031687"/>
                  </a:cubicBezTo>
                  <a:cubicBezTo>
                    <a:pt x="5147379" y="1003018"/>
                    <a:pt x="5145395" y="1010366"/>
                    <a:pt x="5098507" y="984062"/>
                  </a:cubicBezTo>
                  <a:cubicBezTo>
                    <a:pt x="5097403" y="980707"/>
                    <a:pt x="5104059" y="983949"/>
                    <a:pt x="5100391" y="978413"/>
                  </a:cubicBezTo>
                  <a:cubicBezTo>
                    <a:pt x="5072275" y="966606"/>
                    <a:pt x="5074569" y="971604"/>
                    <a:pt x="5041595" y="942936"/>
                  </a:cubicBezTo>
                  <a:cubicBezTo>
                    <a:pt x="5013439" y="929019"/>
                    <a:pt x="5044639" y="960788"/>
                    <a:pt x="5075007" y="973727"/>
                  </a:cubicBezTo>
                  <a:cubicBezTo>
                    <a:pt x="5076763" y="978144"/>
                    <a:pt x="5059137" y="967484"/>
                    <a:pt x="5063951" y="974393"/>
                  </a:cubicBezTo>
                  <a:cubicBezTo>
                    <a:pt x="5006387" y="937287"/>
                    <a:pt x="5041527" y="945569"/>
                    <a:pt x="4971067" y="909341"/>
                  </a:cubicBezTo>
                  <a:cubicBezTo>
                    <a:pt x="4965503" y="903310"/>
                    <a:pt x="4960547" y="897194"/>
                    <a:pt x="4954063" y="891205"/>
                  </a:cubicBezTo>
                  <a:cubicBezTo>
                    <a:pt x="4947495" y="885358"/>
                    <a:pt x="4939199" y="879993"/>
                    <a:pt x="4927335" y="874925"/>
                  </a:cubicBezTo>
                  <a:cubicBezTo>
                    <a:pt x="4916971" y="864618"/>
                    <a:pt x="4927163" y="868766"/>
                    <a:pt x="4938335" y="873594"/>
                  </a:cubicBezTo>
                  <a:cubicBezTo>
                    <a:pt x="4932135" y="866954"/>
                    <a:pt x="4917579" y="861235"/>
                    <a:pt x="4905715" y="855246"/>
                  </a:cubicBezTo>
                  <a:cubicBezTo>
                    <a:pt x="4912215" y="865567"/>
                    <a:pt x="4923045" y="875335"/>
                    <a:pt x="4940755" y="884339"/>
                  </a:cubicBezTo>
                  <a:cubicBezTo>
                    <a:pt x="4929671" y="884113"/>
                    <a:pt x="4925975" y="889053"/>
                    <a:pt x="4886137" y="868625"/>
                  </a:cubicBezTo>
                  <a:cubicBezTo>
                    <a:pt x="4876567" y="856648"/>
                    <a:pt x="4890851" y="861376"/>
                    <a:pt x="4871555" y="842632"/>
                  </a:cubicBezTo>
                  <a:cubicBezTo>
                    <a:pt x="4866005" y="841797"/>
                    <a:pt x="4860329" y="840806"/>
                    <a:pt x="4847077" y="834577"/>
                  </a:cubicBezTo>
                  <a:cubicBezTo>
                    <a:pt x="4866035" y="864547"/>
                    <a:pt x="4933055" y="908973"/>
                    <a:pt x="4910983" y="915442"/>
                  </a:cubicBezTo>
                  <a:cubicBezTo>
                    <a:pt x="4909639" y="904796"/>
                    <a:pt x="4891163" y="887709"/>
                    <a:pt x="4866587" y="867775"/>
                  </a:cubicBezTo>
                  <a:cubicBezTo>
                    <a:pt x="4854311" y="857809"/>
                    <a:pt x="4840509" y="847148"/>
                    <a:pt x="4826579" y="836233"/>
                  </a:cubicBezTo>
                  <a:cubicBezTo>
                    <a:pt x="4819683" y="830641"/>
                    <a:pt x="4812519" y="825460"/>
                    <a:pt x="4805483" y="820321"/>
                  </a:cubicBezTo>
                  <a:cubicBezTo>
                    <a:pt x="4798463" y="815139"/>
                    <a:pt x="4791595" y="809943"/>
                    <a:pt x="4785055" y="804776"/>
                  </a:cubicBezTo>
                  <a:cubicBezTo>
                    <a:pt x="4819911" y="821708"/>
                    <a:pt x="4808895" y="809660"/>
                    <a:pt x="4811331" y="806078"/>
                  </a:cubicBezTo>
                  <a:cubicBezTo>
                    <a:pt x="4783243" y="799609"/>
                    <a:pt x="4776915" y="795546"/>
                    <a:pt x="4774013" y="806602"/>
                  </a:cubicBezTo>
                  <a:cubicBezTo>
                    <a:pt x="4787475" y="814573"/>
                    <a:pt x="4798929" y="822869"/>
                    <a:pt x="4810481" y="831122"/>
                  </a:cubicBezTo>
                  <a:cubicBezTo>
                    <a:pt x="4821991" y="839475"/>
                    <a:pt x="4833219" y="848578"/>
                    <a:pt x="4846879" y="856931"/>
                  </a:cubicBezTo>
                  <a:cubicBezTo>
                    <a:pt x="4851227" y="866827"/>
                    <a:pt x="4820279" y="851480"/>
                    <a:pt x="4802283" y="846356"/>
                  </a:cubicBezTo>
                  <a:cubicBezTo>
                    <a:pt x="4787221" y="834251"/>
                    <a:pt x="4797755" y="838371"/>
                    <a:pt x="4808343" y="842533"/>
                  </a:cubicBezTo>
                  <a:cubicBezTo>
                    <a:pt x="4818807" y="846922"/>
                    <a:pt x="4829127" y="851707"/>
                    <a:pt x="4814487" y="838810"/>
                  </a:cubicBezTo>
                  <a:cubicBezTo>
                    <a:pt x="4792119" y="823294"/>
                    <a:pt x="4782223" y="830556"/>
                    <a:pt x="4768661" y="807551"/>
                  </a:cubicBezTo>
                  <a:cubicBezTo>
                    <a:pt x="4727195" y="790180"/>
                    <a:pt x="4743715" y="809292"/>
                    <a:pt x="4736029" y="813185"/>
                  </a:cubicBezTo>
                  <a:cubicBezTo>
                    <a:pt x="4707643" y="796041"/>
                    <a:pt x="4689863" y="785664"/>
                    <a:pt x="4715599" y="811218"/>
                  </a:cubicBezTo>
                  <a:cubicBezTo>
                    <a:pt x="4715855" y="821283"/>
                    <a:pt x="4691179" y="790279"/>
                    <a:pt x="4684595" y="783002"/>
                  </a:cubicBezTo>
                  <a:cubicBezTo>
                    <a:pt x="4697507" y="788212"/>
                    <a:pt x="4710419" y="793422"/>
                    <a:pt x="4723301" y="798604"/>
                  </a:cubicBezTo>
                  <a:cubicBezTo>
                    <a:pt x="4707601" y="786570"/>
                    <a:pt x="4691533" y="773928"/>
                    <a:pt x="4677915" y="761852"/>
                  </a:cubicBezTo>
                  <a:cubicBezTo>
                    <a:pt x="4677927" y="766240"/>
                    <a:pt x="4683605" y="773163"/>
                    <a:pt x="4684595" y="778203"/>
                  </a:cubicBezTo>
                  <a:cubicBezTo>
                    <a:pt x="4685587" y="783271"/>
                    <a:pt x="4682331" y="785437"/>
                    <a:pt x="4664055" y="781643"/>
                  </a:cubicBezTo>
                  <a:cubicBezTo>
                    <a:pt x="4652927" y="772498"/>
                    <a:pt x="4663459" y="775627"/>
                    <a:pt x="4674955" y="779293"/>
                  </a:cubicBezTo>
                  <a:cubicBezTo>
                    <a:pt x="4633461" y="751927"/>
                    <a:pt x="4650847" y="742357"/>
                    <a:pt x="4635767" y="731683"/>
                  </a:cubicBezTo>
                  <a:cubicBezTo>
                    <a:pt x="4653583" y="738903"/>
                    <a:pt x="4648411" y="728516"/>
                    <a:pt x="4661785" y="728414"/>
                  </a:cubicBezTo>
                  <a:close/>
                  <a:moveTo>
                    <a:pt x="3248142" y="725072"/>
                  </a:moveTo>
                  <a:cubicBezTo>
                    <a:pt x="3263092" y="724336"/>
                    <a:pt x="3273724" y="727195"/>
                    <a:pt x="3288858" y="726091"/>
                  </a:cubicBezTo>
                  <a:cubicBezTo>
                    <a:pt x="3258973" y="728130"/>
                    <a:pt x="3280067" y="739724"/>
                    <a:pt x="3232244" y="738719"/>
                  </a:cubicBezTo>
                  <a:cubicBezTo>
                    <a:pt x="3227020" y="735916"/>
                    <a:pt x="3245085" y="734713"/>
                    <a:pt x="3255688" y="733000"/>
                  </a:cubicBezTo>
                  <a:cubicBezTo>
                    <a:pt x="3243669" y="729687"/>
                    <a:pt x="3255079" y="728016"/>
                    <a:pt x="3248142" y="725072"/>
                  </a:cubicBezTo>
                  <a:close/>
                  <a:moveTo>
                    <a:pt x="4445667" y="722580"/>
                  </a:moveTo>
                  <a:cubicBezTo>
                    <a:pt x="4472975" y="721377"/>
                    <a:pt x="4485095" y="749974"/>
                    <a:pt x="4488619" y="750399"/>
                  </a:cubicBezTo>
                  <a:cubicBezTo>
                    <a:pt x="4520529" y="767600"/>
                    <a:pt x="4458083" y="739342"/>
                    <a:pt x="4449827" y="732915"/>
                  </a:cubicBezTo>
                  <a:cubicBezTo>
                    <a:pt x="4445949" y="728229"/>
                    <a:pt x="4463943" y="734529"/>
                    <a:pt x="4474801" y="737233"/>
                  </a:cubicBezTo>
                  <a:cubicBezTo>
                    <a:pt x="4466363" y="732037"/>
                    <a:pt x="4457743" y="726770"/>
                    <a:pt x="4445667" y="722580"/>
                  </a:cubicBezTo>
                  <a:close/>
                  <a:moveTo>
                    <a:pt x="4029703" y="721196"/>
                  </a:moveTo>
                  <a:cubicBezTo>
                    <a:pt x="4037579" y="720413"/>
                    <a:pt x="4067497" y="729464"/>
                    <a:pt x="4060903" y="724293"/>
                  </a:cubicBezTo>
                  <a:cubicBezTo>
                    <a:pt x="4076435" y="719862"/>
                    <a:pt x="4074467" y="743674"/>
                    <a:pt x="4031343" y="726148"/>
                  </a:cubicBezTo>
                  <a:cubicBezTo>
                    <a:pt x="4026901" y="722810"/>
                    <a:pt x="4027077" y="721457"/>
                    <a:pt x="4029703" y="721196"/>
                  </a:cubicBezTo>
                  <a:close/>
                  <a:moveTo>
                    <a:pt x="4139703" y="714043"/>
                  </a:moveTo>
                  <a:cubicBezTo>
                    <a:pt x="4151155" y="712358"/>
                    <a:pt x="4173751" y="718984"/>
                    <a:pt x="4214183" y="725086"/>
                  </a:cubicBezTo>
                  <a:cubicBezTo>
                    <a:pt x="4218995" y="728922"/>
                    <a:pt x="4223895" y="732844"/>
                    <a:pt x="4228707" y="736680"/>
                  </a:cubicBezTo>
                  <a:cubicBezTo>
                    <a:pt x="4184723" y="724392"/>
                    <a:pt x="4182611" y="729191"/>
                    <a:pt x="4139703" y="714043"/>
                  </a:cubicBezTo>
                  <a:close/>
                  <a:moveTo>
                    <a:pt x="3763533" y="713308"/>
                  </a:moveTo>
                  <a:cubicBezTo>
                    <a:pt x="3776189" y="713710"/>
                    <a:pt x="3790749" y="716315"/>
                    <a:pt x="3801331" y="722622"/>
                  </a:cubicBezTo>
                  <a:cubicBezTo>
                    <a:pt x="3789243" y="721107"/>
                    <a:pt x="3785023" y="722523"/>
                    <a:pt x="3787035" y="724745"/>
                  </a:cubicBezTo>
                  <a:cubicBezTo>
                    <a:pt x="3769351" y="722877"/>
                    <a:pt x="3762019" y="714708"/>
                    <a:pt x="3737159" y="717214"/>
                  </a:cubicBezTo>
                  <a:cubicBezTo>
                    <a:pt x="3740125" y="714708"/>
                    <a:pt x="3750877" y="712906"/>
                    <a:pt x="3763533" y="713308"/>
                  </a:cubicBezTo>
                  <a:close/>
                  <a:moveTo>
                    <a:pt x="3584105" y="712500"/>
                  </a:moveTo>
                  <a:cubicBezTo>
                    <a:pt x="3593915" y="715657"/>
                    <a:pt x="3609659" y="714709"/>
                    <a:pt x="3624523" y="714397"/>
                  </a:cubicBezTo>
                  <a:cubicBezTo>
                    <a:pt x="3639389" y="714043"/>
                    <a:pt x="3653347" y="714312"/>
                    <a:pt x="3659351" y="720471"/>
                  </a:cubicBezTo>
                  <a:cubicBezTo>
                    <a:pt x="3651947" y="720117"/>
                    <a:pt x="3644399" y="720315"/>
                    <a:pt x="3637023" y="720499"/>
                  </a:cubicBezTo>
                  <a:cubicBezTo>
                    <a:pt x="3629649" y="720626"/>
                    <a:pt x="3622457" y="720626"/>
                    <a:pt x="3615775" y="720286"/>
                  </a:cubicBezTo>
                  <a:cubicBezTo>
                    <a:pt x="3602395" y="719621"/>
                    <a:pt x="3591015" y="717597"/>
                    <a:pt x="3584105" y="712500"/>
                  </a:cubicBezTo>
                  <a:close/>
                  <a:moveTo>
                    <a:pt x="3667349" y="709088"/>
                  </a:moveTo>
                  <a:cubicBezTo>
                    <a:pt x="3695735" y="708593"/>
                    <a:pt x="3707739" y="718234"/>
                    <a:pt x="3732499" y="719975"/>
                  </a:cubicBezTo>
                  <a:cubicBezTo>
                    <a:pt x="3731835" y="727988"/>
                    <a:pt x="3679015" y="715289"/>
                    <a:pt x="3667349" y="709088"/>
                  </a:cubicBezTo>
                  <a:close/>
                  <a:moveTo>
                    <a:pt x="4877587" y="701160"/>
                  </a:moveTo>
                  <a:cubicBezTo>
                    <a:pt x="4906947" y="709598"/>
                    <a:pt x="4974407" y="760224"/>
                    <a:pt x="4934371" y="740191"/>
                  </a:cubicBezTo>
                  <a:cubicBezTo>
                    <a:pt x="4931851" y="725510"/>
                    <a:pt x="4880333" y="715784"/>
                    <a:pt x="4877587" y="701160"/>
                  </a:cubicBezTo>
                  <a:close/>
                  <a:moveTo>
                    <a:pt x="3276399" y="701160"/>
                  </a:moveTo>
                  <a:cubicBezTo>
                    <a:pt x="3266829" y="709966"/>
                    <a:pt x="3178220" y="709215"/>
                    <a:pt x="3246471" y="719394"/>
                  </a:cubicBezTo>
                  <a:cubicBezTo>
                    <a:pt x="3236689" y="720569"/>
                    <a:pt x="3226906" y="721730"/>
                    <a:pt x="3217095" y="722905"/>
                  </a:cubicBezTo>
                  <a:cubicBezTo>
                    <a:pt x="3211885" y="720711"/>
                    <a:pt x="3224542" y="719748"/>
                    <a:pt x="3230941" y="718318"/>
                  </a:cubicBezTo>
                  <a:cubicBezTo>
                    <a:pt x="3221824" y="716705"/>
                    <a:pt x="3213471" y="716988"/>
                    <a:pt x="3208219" y="717228"/>
                  </a:cubicBezTo>
                  <a:cubicBezTo>
                    <a:pt x="3202952" y="717455"/>
                    <a:pt x="3200715" y="717016"/>
                    <a:pt x="3203745" y="713123"/>
                  </a:cubicBezTo>
                  <a:cubicBezTo>
                    <a:pt x="3164261" y="717214"/>
                    <a:pt x="3166554" y="726629"/>
                    <a:pt x="3201678" y="722297"/>
                  </a:cubicBezTo>
                  <a:cubicBezTo>
                    <a:pt x="3202952" y="726034"/>
                    <a:pt x="3191570" y="729503"/>
                    <a:pt x="3174383" y="732829"/>
                  </a:cubicBezTo>
                  <a:cubicBezTo>
                    <a:pt x="3172628" y="727959"/>
                    <a:pt x="3188908" y="721235"/>
                    <a:pt x="3151038" y="725001"/>
                  </a:cubicBezTo>
                  <a:cubicBezTo>
                    <a:pt x="3155299" y="718771"/>
                    <a:pt x="3171269" y="713477"/>
                    <a:pt x="3193835" y="709003"/>
                  </a:cubicBezTo>
                  <a:cubicBezTo>
                    <a:pt x="3199484" y="707927"/>
                    <a:pt x="3205515" y="706724"/>
                    <a:pt x="3211928" y="705903"/>
                  </a:cubicBezTo>
                  <a:cubicBezTo>
                    <a:pt x="3218341" y="705195"/>
                    <a:pt x="3225080" y="704558"/>
                    <a:pt x="3232074" y="703977"/>
                  </a:cubicBezTo>
                  <a:cubicBezTo>
                    <a:pt x="3246061" y="702816"/>
                    <a:pt x="3261053" y="701896"/>
                    <a:pt x="3276399" y="701160"/>
                  </a:cubicBezTo>
                  <a:close/>
                  <a:moveTo>
                    <a:pt x="2781283" y="699178"/>
                  </a:moveTo>
                  <a:cubicBezTo>
                    <a:pt x="2764988" y="698909"/>
                    <a:pt x="2758518" y="701344"/>
                    <a:pt x="2752133" y="703566"/>
                  </a:cubicBezTo>
                  <a:cubicBezTo>
                    <a:pt x="2745734" y="705761"/>
                    <a:pt x="2739463" y="707828"/>
                    <a:pt x="2723706" y="708026"/>
                  </a:cubicBezTo>
                  <a:cubicBezTo>
                    <a:pt x="2729142" y="706256"/>
                    <a:pt x="2729595" y="703609"/>
                    <a:pt x="2717406" y="707006"/>
                  </a:cubicBezTo>
                  <a:cubicBezTo>
                    <a:pt x="2711078" y="715402"/>
                    <a:pt x="2704211" y="714241"/>
                    <a:pt x="2736150" y="710079"/>
                  </a:cubicBezTo>
                  <a:cubicBezTo>
                    <a:pt x="2743059" y="710178"/>
                    <a:pt x="2748594" y="712032"/>
                    <a:pt x="2758221" y="708960"/>
                  </a:cubicBezTo>
                  <a:cubicBezTo>
                    <a:pt x="2755573" y="707573"/>
                    <a:pt x="2759113" y="704855"/>
                    <a:pt x="2771543" y="701867"/>
                  </a:cubicBezTo>
                  <a:cubicBezTo>
                    <a:pt x="2774969" y="702589"/>
                    <a:pt x="2786535" y="701131"/>
                    <a:pt x="2781283" y="699178"/>
                  </a:cubicBezTo>
                  <a:close/>
                  <a:moveTo>
                    <a:pt x="4425071" y="698935"/>
                  </a:moveTo>
                  <a:lnTo>
                    <a:pt x="4425079" y="698942"/>
                  </a:lnTo>
                  <a:cubicBezTo>
                    <a:pt x="4426955" y="701649"/>
                    <a:pt x="4425485" y="703060"/>
                    <a:pt x="4417111" y="701698"/>
                  </a:cubicBezTo>
                  <a:close/>
                  <a:moveTo>
                    <a:pt x="3077832" y="698513"/>
                  </a:moveTo>
                  <a:cubicBezTo>
                    <a:pt x="3087388" y="698442"/>
                    <a:pt x="3094679" y="699320"/>
                    <a:pt x="3096052" y="701896"/>
                  </a:cubicBezTo>
                  <a:cubicBezTo>
                    <a:pt x="3088874" y="703666"/>
                    <a:pt x="3084443" y="702732"/>
                    <a:pt x="3080337" y="701642"/>
                  </a:cubicBezTo>
                  <a:cubicBezTo>
                    <a:pt x="3081753" y="707177"/>
                    <a:pt x="3084443" y="712727"/>
                    <a:pt x="3086609" y="718290"/>
                  </a:cubicBezTo>
                  <a:cubicBezTo>
                    <a:pt x="3082008" y="719338"/>
                    <a:pt x="3070626" y="717866"/>
                    <a:pt x="3061721" y="717710"/>
                  </a:cubicBezTo>
                  <a:cubicBezTo>
                    <a:pt x="3052830" y="717653"/>
                    <a:pt x="3046346" y="718248"/>
                    <a:pt x="3051414" y="722056"/>
                  </a:cubicBezTo>
                  <a:cubicBezTo>
                    <a:pt x="3037781" y="724336"/>
                    <a:pt x="3029867" y="720895"/>
                    <a:pt x="3039537" y="718715"/>
                  </a:cubicBezTo>
                  <a:cubicBezTo>
                    <a:pt x="3028522" y="717130"/>
                    <a:pt x="3010330" y="722722"/>
                    <a:pt x="2994843" y="725680"/>
                  </a:cubicBezTo>
                  <a:cubicBezTo>
                    <a:pt x="2976240" y="731457"/>
                    <a:pt x="3015837" y="725638"/>
                    <a:pt x="3002983" y="732802"/>
                  </a:cubicBezTo>
                  <a:cubicBezTo>
                    <a:pt x="2990100" y="735675"/>
                    <a:pt x="2977203" y="738535"/>
                    <a:pt x="2964192" y="741437"/>
                  </a:cubicBezTo>
                  <a:cubicBezTo>
                    <a:pt x="2980332" y="735350"/>
                    <a:pt x="2963201" y="730381"/>
                    <a:pt x="2988797" y="724010"/>
                  </a:cubicBezTo>
                  <a:cubicBezTo>
                    <a:pt x="2912504" y="732971"/>
                    <a:pt x="2933641" y="759318"/>
                    <a:pt x="2979454" y="764882"/>
                  </a:cubicBezTo>
                  <a:cubicBezTo>
                    <a:pt x="2953589" y="765802"/>
                    <a:pt x="2927511" y="766028"/>
                    <a:pt x="2901816" y="768619"/>
                  </a:cubicBezTo>
                  <a:cubicBezTo>
                    <a:pt x="2889924" y="775868"/>
                    <a:pt x="2863323" y="783541"/>
                    <a:pt x="2835192" y="790492"/>
                  </a:cubicBezTo>
                  <a:cubicBezTo>
                    <a:pt x="2821135" y="793960"/>
                    <a:pt x="2806680" y="797259"/>
                    <a:pt x="2793514" y="800218"/>
                  </a:cubicBezTo>
                  <a:cubicBezTo>
                    <a:pt x="2780433" y="803545"/>
                    <a:pt x="2768725" y="806928"/>
                    <a:pt x="2759862" y="809448"/>
                  </a:cubicBezTo>
                  <a:cubicBezTo>
                    <a:pt x="2762694" y="814064"/>
                    <a:pt x="2752345" y="820363"/>
                    <a:pt x="2761958" y="824087"/>
                  </a:cubicBezTo>
                  <a:cubicBezTo>
                    <a:pt x="2727598" y="834322"/>
                    <a:pt x="2705343" y="839192"/>
                    <a:pt x="2693664" y="849739"/>
                  </a:cubicBezTo>
                  <a:cubicBezTo>
                    <a:pt x="2665548" y="853307"/>
                    <a:pt x="2713328" y="831165"/>
                    <a:pt x="2728462" y="822869"/>
                  </a:cubicBezTo>
                  <a:cubicBezTo>
                    <a:pt x="2713271" y="824455"/>
                    <a:pt x="2708075" y="829806"/>
                    <a:pt x="2678926" y="833105"/>
                  </a:cubicBezTo>
                  <a:cubicBezTo>
                    <a:pt x="2642245" y="841302"/>
                    <a:pt x="2697854" y="822813"/>
                    <a:pt x="2703757" y="827994"/>
                  </a:cubicBezTo>
                  <a:cubicBezTo>
                    <a:pt x="2710213" y="825262"/>
                    <a:pt x="2706929" y="823846"/>
                    <a:pt x="2716329" y="820731"/>
                  </a:cubicBezTo>
                  <a:cubicBezTo>
                    <a:pt x="2705131" y="820462"/>
                    <a:pt x="2690436" y="824526"/>
                    <a:pt x="2679393" y="823789"/>
                  </a:cubicBezTo>
                  <a:cubicBezTo>
                    <a:pt x="2694301" y="820972"/>
                    <a:pt x="2715168" y="816102"/>
                    <a:pt x="2738613" y="810015"/>
                  </a:cubicBezTo>
                  <a:cubicBezTo>
                    <a:pt x="2762113" y="804125"/>
                    <a:pt x="2787950" y="795985"/>
                    <a:pt x="2813716" y="790081"/>
                  </a:cubicBezTo>
                  <a:cubicBezTo>
                    <a:pt x="2864979" y="777269"/>
                    <a:pt x="2913241" y="762220"/>
                    <a:pt x="2931659" y="751687"/>
                  </a:cubicBezTo>
                  <a:cubicBezTo>
                    <a:pt x="2888763" y="757605"/>
                    <a:pt x="2898772" y="741508"/>
                    <a:pt x="2848684" y="747029"/>
                  </a:cubicBezTo>
                  <a:cubicBezTo>
                    <a:pt x="2814141" y="754703"/>
                    <a:pt x="2857419" y="755510"/>
                    <a:pt x="2816392" y="758964"/>
                  </a:cubicBezTo>
                  <a:cubicBezTo>
                    <a:pt x="2847014" y="756387"/>
                    <a:pt x="2815826" y="768407"/>
                    <a:pt x="2833649" y="772314"/>
                  </a:cubicBezTo>
                  <a:cubicBezTo>
                    <a:pt x="2786676" y="781545"/>
                    <a:pt x="2819634" y="767402"/>
                    <a:pt x="2812853" y="762970"/>
                  </a:cubicBezTo>
                  <a:cubicBezTo>
                    <a:pt x="2789507" y="770460"/>
                    <a:pt x="2796657" y="775386"/>
                    <a:pt x="2805009" y="780242"/>
                  </a:cubicBezTo>
                  <a:cubicBezTo>
                    <a:pt x="2797719" y="781644"/>
                    <a:pt x="2791504" y="782833"/>
                    <a:pt x="2786067" y="783880"/>
                  </a:cubicBezTo>
                  <a:cubicBezTo>
                    <a:pt x="2780716" y="785268"/>
                    <a:pt x="2776129" y="786457"/>
                    <a:pt x="2772037" y="787505"/>
                  </a:cubicBezTo>
                  <a:cubicBezTo>
                    <a:pt x="2763869" y="789671"/>
                    <a:pt x="2757668" y="791384"/>
                    <a:pt x="2751156" y="792899"/>
                  </a:cubicBezTo>
                  <a:cubicBezTo>
                    <a:pt x="2738117" y="795942"/>
                    <a:pt x="2723847" y="798222"/>
                    <a:pt x="2689643" y="802002"/>
                  </a:cubicBezTo>
                  <a:cubicBezTo>
                    <a:pt x="2679336" y="806164"/>
                    <a:pt x="2692290" y="807211"/>
                    <a:pt x="2701818" y="804083"/>
                  </a:cubicBezTo>
                  <a:cubicBezTo>
                    <a:pt x="2707552" y="805187"/>
                    <a:pt x="2695150" y="808684"/>
                    <a:pt x="2689275" y="811331"/>
                  </a:cubicBezTo>
                  <a:cubicBezTo>
                    <a:pt x="2699128" y="811954"/>
                    <a:pt x="2725291" y="803431"/>
                    <a:pt x="2717518" y="802002"/>
                  </a:cubicBezTo>
                  <a:cubicBezTo>
                    <a:pt x="2760655" y="792955"/>
                    <a:pt x="2714701" y="810779"/>
                    <a:pt x="2692036" y="816527"/>
                  </a:cubicBezTo>
                  <a:cubicBezTo>
                    <a:pt x="2675429" y="815196"/>
                    <a:pt x="2657152" y="816329"/>
                    <a:pt x="2640758" y="820448"/>
                  </a:cubicBezTo>
                  <a:cubicBezTo>
                    <a:pt x="2624350" y="824554"/>
                    <a:pt x="2609429" y="830288"/>
                    <a:pt x="2598797" y="835950"/>
                  </a:cubicBezTo>
                  <a:cubicBezTo>
                    <a:pt x="2577504" y="847290"/>
                    <a:pt x="2573569" y="858290"/>
                    <a:pt x="2608310" y="856025"/>
                  </a:cubicBezTo>
                  <a:cubicBezTo>
                    <a:pt x="2581496" y="854709"/>
                    <a:pt x="2571657" y="858574"/>
                    <a:pt x="2528690" y="874302"/>
                  </a:cubicBezTo>
                  <a:cubicBezTo>
                    <a:pt x="2520408" y="873198"/>
                    <a:pt x="2512311" y="872617"/>
                    <a:pt x="2504199" y="871994"/>
                  </a:cubicBezTo>
                  <a:cubicBezTo>
                    <a:pt x="2512594" y="868795"/>
                    <a:pt x="2519333" y="868427"/>
                    <a:pt x="2528535" y="865015"/>
                  </a:cubicBezTo>
                  <a:cubicBezTo>
                    <a:pt x="2521824" y="864973"/>
                    <a:pt x="2513188" y="867875"/>
                    <a:pt x="2507143" y="867507"/>
                  </a:cubicBezTo>
                  <a:cubicBezTo>
                    <a:pt x="2495181" y="873113"/>
                    <a:pt x="2495690" y="885005"/>
                    <a:pt x="2513457" y="877459"/>
                  </a:cubicBezTo>
                  <a:cubicBezTo>
                    <a:pt x="2525802" y="879087"/>
                    <a:pt x="2482694" y="886944"/>
                    <a:pt x="2468339" y="897463"/>
                  </a:cubicBezTo>
                  <a:cubicBezTo>
                    <a:pt x="2468056" y="895000"/>
                    <a:pt x="2467744" y="892551"/>
                    <a:pt x="2458839" y="892112"/>
                  </a:cubicBezTo>
                  <a:cubicBezTo>
                    <a:pt x="2452681" y="895764"/>
                    <a:pt x="2436046" y="910870"/>
                    <a:pt x="2459349" y="901441"/>
                  </a:cubicBezTo>
                  <a:cubicBezTo>
                    <a:pt x="2449085" y="913772"/>
                    <a:pt x="2442219" y="899473"/>
                    <a:pt x="2413706" y="912158"/>
                  </a:cubicBezTo>
                  <a:cubicBezTo>
                    <a:pt x="2413012" y="909454"/>
                    <a:pt x="2429449" y="900280"/>
                    <a:pt x="2410308" y="907274"/>
                  </a:cubicBezTo>
                  <a:cubicBezTo>
                    <a:pt x="2405014" y="906014"/>
                    <a:pt x="2415915" y="902999"/>
                    <a:pt x="2419326" y="903253"/>
                  </a:cubicBezTo>
                  <a:cubicBezTo>
                    <a:pt x="2428090" y="899289"/>
                    <a:pt x="2418859" y="899558"/>
                    <a:pt x="2416099" y="898341"/>
                  </a:cubicBezTo>
                  <a:cubicBezTo>
                    <a:pt x="2428868" y="895085"/>
                    <a:pt x="2443195" y="889719"/>
                    <a:pt x="2458471" y="882683"/>
                  </a:cubicBezTo>
                  <a:cubicBezTo>
                    <a:pt x="2461359" y="888926"/>
                    <a:pt x="2471142" y="883009"/>
                    <a:pt x="2480202" y="888969"/>
                  </a:cubicBezTo>
                  <a:cubicBezTo>
                    <a:pt x="2477357" y="880347"/>
                    <a:pt x="2490820" y="871980"/>
                    <a:pt x="2458160" y="873297"/>
                  </a:cubicBezTo>
                  <a:cubicBezTo>
                    <a:pt x="2490452" y="859437"/>
                    <a:pt x="2506209" y="856960"/>
                    <a:pt x="2519970" y="857498"/>
                  </a:cubicBezTo>
                  <a:cubicBezTo>
                    <a:pt x="2533745" y="858036"/>
                    <a:pt x="2545169" y="860485"/>
                    <a:pt x="2568628" y="855742"/>
                  </a:cubicBezTo>
                  <a:cubicBezTo>
                    <a:pt x="2550677" y="851637"/>
                    <a:pt x="2551497" y="851806"/>
                    <a:pt x="2516020" y="854241"/>
                  </a:cubicBezTo>
                  <a:cubicBezTo>
                    <a:pt x="2581086" y="834917"/>
                    <a:pt x="2556283" y="843156"/>
                    <a:pt x="2571742" y="832694"/>
                  </a:cubicBezTo>
                  <a:cubicBezTo>
                    <a:pt x="2564848" y="825715"/>
                    <a:pt x="2601713" y="830089"/>
                    <a:pt x="2574800" y="837748"/>
                  </a:cubicBezTo>
                  <a:cubicBezTo>
                    <a:pt x="2583790" y="837649"/>
                    <a:pt x="2597338" y="831165"/>
                    <a:pt x="2605535" y="832142"/>
                  </a:cubicBezTo>
                  <a:cubicBezTo>
                    <a:pt x="2616281" y="823308"/>
                    <a:pt x="2583875" y="832850"/>
                    <a:pt x="2584172" y="824766"/>
                  </a:cubicBezTo>
                  <a:cubicBezTo>
                    <a:pt x="2603723" y="825602"/>
                    <a:pt x="2632675" y="813016"/>
                    <a:pt x="2652070" y="814446"/>
                  </a:cubicBezTo>
                  <a:cubicBezTo>
                    <a:pt x="2653910" y="809958"/>
                    <a:pt x="2648715" y="809024"/>
                    <a:pt x="2640022" y="810000"/>
                  </a:cubicBezTo>
                  <a:cubicBezTo>
                    <a:pt x="2631301" y="810864"/>
                    <a:pt x="2618900" y="812988"/>
                    <a:pt x="2605932" y="813285"/>
                  </a:cubicBezTo>
                  <a:cubicBezTo>
                    <a:pt x="2615205" y="809717"/>
                    <a:pt x="2622340" y="809094"/>
                    <a:pt x="2629772" y="808075"/>
                  </a:cubicBezTo>
                  <a:cubicBezTo>
                    <a:pt x="2637219" y="807070"/>
                    <a:pt x="2644892" y="805470"/>
                    <a:pt x="2655638" y="800982"/>
                  </a:cubicBezTo>
                  <a:cubicBezTo>
                    <a:pt x="2668195" y="801775"/>
                    <a:pt x="2657308" y="805711"/>
                    <a:pt x="2664670" y="807183"/>
                  </a:cubicBezTo>
                  <a:cubicBezTo>
                    <a:pt x="2678289" y="798703"/>
                    <a:pt x="2720095" y="785325"/>
                    <a:pt x="2761363" y="771833"/>
                  </a:cubicBezTo>
                  <a:cubicBezTo>
                    <a:pt x="2781877" y="764641"/>
                    <a:pt x="2802773" y="759431"/>
                    <a:pt x="2819733" y="753867"/>
                  </a:cubicBezTo>
                  <a:cubicBezTo>
                    <a:pt x="2836721" y="748431"/>
                    <a:pt x="2849958" y="743363"/>
                    <a:pt x="2855791" y="739059"/>
                  </a:cubicBezTo>
                  <a:cubicBezTo>
                    <a:pt x="2872737" y="736355"/>
                    <a:pt x="2886753" y="736978"/>
                    <a:pt x="2899268" y="739172"/>
                  </a:cubicBezTo>
                  <a:cubicBezTo>
                    <a:pt x="2907153" y="731173"/>
                    <a:pt x="2896351" y="733651"/>
                    <a:pt x="2928106" y="731612"/>
                  </a:cubicBezTo>
                  <a:cubicBezTo>
                    <a:pt x="2944825" y="720810"/>
                    <a:pt x="2962536" y="721447"/>
                    <a:pt x="2994120" y="710929"/>
                  </a:cubicBezTo>
                  <a:cubicBezTo>
                    <a:pt x="3000293" y="721391"/>
                    <a:pt x="3077336" y="701741"/>
                    <a:pt x="3043458" y="714907"/>
                  </a:cubicBezTo>
                  <a:cubicBezTo>
                    <a:pt x="3049404" y="716577"/>
                    <a:pt x="3059909" y="713364"/>
                    <a:pt x="3068814" y="712472"/>
                  </a:cubicBezTo>
                  <a:cubicBezTo>
                    <a:pt x="3079587" y="709187"/>
                    <a:pt x="3072962" y="706809"/>
                    <a:pt x="3061990" y="705634"/>
                  </a:cubicBezTo>
                  <a:cubicBezTo>
                    <a:pt x="3051075" y="704827"/>
                    <a:pt x="3035813" y="705223"/>
                    <a:pt x="3029315" y="706115"/>
                  </a:cubicBezTo>
                  <a:cubicBezTo>
                    <a:pt x="3010132" y="709032"/>
                    <a:pt x="3025365" y="705054"/>
                    <a:pt x="3046106" y="701613"/>
                  </a:cubicBezTo>
                  <a:cubicBezTo>
                    <a:pt x="3051287" y="700750"/>
                    <a:pt x="3056822" y="699929"/>
                    <a:pt x="3062245" y="699249"/>
                  </a:cubicBezTo>
                  <a:cubicBezTo>
                    <a:pt x="3067695" y="698824"/>
                    <a:pt x="3073046" y="698555"/>
                    <a:pt x="3077832" y="698513"/>
                  </a:cubicBezTo>
                  <a:close/>
                  <a:moveTo>
                    <a:pt x="4060317" y="697799"/>
                  </a:moveTo>
                  <a:cubicBezTo>
                    <a:pt x="4063003" y="697720"/>
                    <a:pt x="4067911" y="698378"/>
                    <a:pt x="4073587" y="699291"/>
                  </a:cubicBezTo>
                  <a:cubicBezTo>
                    <a:pt x="4079251" y="700254"/>
                    <a:pt x="4085707" y="701344"/>
                    <a:pt x="4091455" y="702321"/>
                  </a:cubicBezTo>
                  <a:cubicBezTo>
                    <a:pt x="4097147" y="703524"/>
                    <a:pt x="4102159" y="704473"/>
                    <a:pt x="4105047" y="704600"/>
                  </a:cubicBezTo>
                  <a:cubicBezTo>
                    <a:pt x="4110991" y="714100"/>
                    <a:pt x="4131803" y="717257"/>
                    <a:pt x="4139603" y="725850"/>
                  </a:cubicBezTo>
                  <a:cubicBezTo>
                    <a:pt x="4107043" y="719918"/>
                    <a:pt x="4098321" y="702760"/>
                    <a:pt x="4060379" y="700735"/>
                  </a:cubicBezTo>
                  <a:cubicBezTo>
                    <a:pt x="4057167" y="698696"/>
                    <a:pt x="4057629" y="697879"/>
                    <a:pt x="4060317" y="697799"/>
                  </a:cubicBezTo>
                  <a:close/>
                  <a:moveTo>
                    <a:pt x="2264986" y="697125"/>
                  </a:moveTo>
                  <a:cubicBezTo>
                    <a:pt x="2244840" y="695185"/>
                    <a:pt x="2216059" y="697578"/>
                    <a:pt x="2162814" y="710914"/>
                  </a:cubicBezTo>
                  <a:cubicBezTo>
                    <a:pt x="2165943" y="723924"/>
                    <a:pt x="2235865" y="701499"/>
                    <a:pt x="2242774" y="710008"/>
                  </a:cubicBezTo>
                  <a:cubicBezTo>
                    <a:pt x="2194922" y="720682"/>
                    <a:pt x="2169510" y="723174"/>
                    <a:pt x="2140347" y="725467"/>
                  </a:cubicBezTo>
                  <a:cubicBezTo>
                    <a:pt x="2146321" y="726232"/>
                    <a:pt x="2133848" y="730960"/>
                    <a:pt x="2121348" y="735986"/>
                  </a:cubicBezTo>
                  <a:cubicBezTo>
                    <a:pt x="2128143" y="735193"/>
                    <a:pt x="2134443" y="734174"/>
                    <a:pt x="2140148" y="733226"/>
                  </a:cubicBezTo>
                  <a:cubicBezTo>
                    <a:pt x="2145896" y="732348"/>
                    <a:pt x="2151163" y="731753"/>
                    <a:pt x="2155707" y="731300"/>
                  </a:cubicBezTo>
                  <a:cubicBezTo>
                    <a:pt x="2164810" y="730479"/>
                    <a:pt x="2171280" y="730819"/>
                    <a:pt x="2174494" y="734372"/>
                  </a:cubicBezTo>
                  <a:cubicBezTo>
                    <a:pt x="2226082" y="709795"/>
                    <a:pt x="2310034" y="703920"/>
                    <a:pt x="2269601" y="719380"/>
                  </a:cubicBezTo>
                  <a:cubicBezTo>
                    <a:pt x="2273948" y="719380"/>
                    <a:pt x="2278336" y="719366"/>
                    <a:pt x="2282768" y="719352"/>
                  </a:cubicBezTo>
                  <a:cubicBezTo>
                    <a:pt x="2287397" y="718856"/>
                    <a:pt x="2292564" y="717539"/>
                    <a:pt x="2298001" y="715826"/>
                  </a:cubicBezTo>
                  <a:cubicBezTo>
                    <a:pt x="2303465" y="714127"/>
                    <a:pt x="2309284" y="712315"/>
                    <a:pt x="2315102" y="710503"/>
                  </a:cubicBezTo>
                  <a:cubicBezTo>
                    <a:pt x="2296557" y="705208"/>
                    <a:pt x="2285118" y="699078"/>
                    <a:pt x="2264986" y="697125"/>
                  </a:cubicBezTo>
                  <a:close/>
                  <a:moveTo>
                    <a:pt x="2399904" y="695398"/>
                  </a:moveTo>
                  <a:cubicBezTo>
                    <a:pt x="2355337" y="709753"/>
                    <a:pt x="2353893" y="718304"/>
                    <a:pt x="2305999" y="733778"/>
                  </a:cubicBezTo>
                  <a:cubicBezTo>
                    <a:pt x="2347310" y="729332"/>
                    <a:pt x="2359683" y="715954"/>
                    <a:pt x="2380508" y="703934"/>
                  </a:cubicBezTo>
                  <a:cubicBezTo>
                    <a:pt x="2386921" y="704288"/>
                    <a:pt x="2396095" y="700876"/>
                    <a:pt x="2403273" y="700282"/>
                  </a:cubicBezTo>
                  <a:cubicBezTo>
                    <a:pt x="2397129" y="703680"/>
                    <a:pt x="2384345" y="708677"/>
                    <a:pt x="2390348" y="709144"/>
                  </a:cubicBezTo>
                  <a:cubicBezTo>
                    <a:pt x="2412617" y="699900"/>
                    <a:pt x="2415859" y="695313"/>
                    <a:pt x="2399904" y="695398"/>
                  </a:cubicBezTo>
                  <a:close/>
                  <a:moveTo>
                    <a:pt x="3820149" y="693478"/>
                  </a:moveTo>
                  <a:cubicBezTo>
                    <a:pt x="3827535" y="692966"/>
                    <a:pt x="3840039" y="693869"/>
                    <a:pt x="3852383" y="694747"/>
                  </a:cubicBezTo>
                  <a:cubicBezTo>
                    <a:pt x="3868607" y="704345"/>
                    <a:pt x="3843295" y="702391"/>
                    <a:pt x="3818631" y="700693"/>
                  </a:cubicBezTo>
                  <a:cubicBezTo>
                    <a:pt x="3810499" y="695915"/>
                    <a:pt x="3812765" y="693989"/>
                    <a:pt x="3820149" y="693478"/>
                  </a:cubicBezTo>
                  <a:close/>
                  <a:moveTo>
                    <a:pt x="4433223" y="691632"/>
                  </a:moveTo>
                  <a:cubicBezTo>
                    <a:pt x="4458167" y="705662"/>
                    <a:pt x="4451795" y="693274"/>
                    <a:pt x="4468035" y="704911"/>
                  </a:cubicBezTo>
                  <a:cubicBezTo>
                    <a:pt x="4492045" y="724477"/>
                    <a:pt x="4436635" y="692736"/>
                    <a:pt x="4452065" y="709300"/>
                  </a:cubicBezTo>
                  <a:cubicBezTo>
                    <a:pt x="4472679" y="724434"/>
                    <a:pt x="4468969" y="711339"/>
                    <a:pt x="4491917" y="721022"/>
                  </a:cubicBezTo>
                  <a:cubicBezTo>
                    <a:pt x="4499661" y="728384"/>
                    <a:pt x="4507377" y="735703"/>
                    <a:pt x="4515079" y="743022"/>
                  </a:cubicBezTo>
                  <a:cubicBezTo>
                    <a:pt x="4497807" y="739469"/>
                    <a:pt x="4466831" y="712047"/>
                    <a:pt x="4466081" y="722495"/>
                  </a:cubicBezTo>
                  <a:cubicBezTo>
                    <a:pt x="4429059" y="707063"/>
                    <a:pt x="4453891" y="705633"/>
                    <a:pt x="4433223" y="691632"/>
                  </a:cubicBezTo>
                  <a:close/>
                  <a:moveTo>
                    <a:pt x="5340737" y="690755"/>
                  </a:moveTo>
                  <a:cubicBezTo>
                    <a:pt x="5350789" y="696800"/>
                    <a:pt x="5353607" y="702534"/>
                    <a:pt x="5359027" y="708352"/>
                  </a:cubicBezTo>
                  <a:cubicBezTo>
                    <a:pt x="5364831" y="709202"/>
                    <a:pt x="5377447" y="715672"/>
                    <a:pt x="5395327" y="726587"/>
                  </a:cubicBezTo>
                  <a:cubicBezTo>
                    <a:pt x="5397039" y="732080"/>
                    <a:pt x="5384043" y="725213"/>
                    <a:pt x="5387343" y="731995"/>
                  </a:cubicBezTo>
                  <a:cubicBezTo>
                    <a:pt x="5403311" y="742811"/>
                    <a:pt x="5408309" y="744835"/>
                    <a:pt x="5412555" y="746279"/>
                  </a:cubicBezTo>
                  <a:cubicBezTo>
                    <a:pt x="5416831" y="747667"/>
                    <a:pt x="5420413" y="748417"/>
                    <a:pt x="5433027" y="757378"/>
                  </a:cubicBezTo>
                  <a:cubicBezTo>
                    <a:pt x="5460619" y="788241"/>
                    <a:pt x="5376511" y="738620"/>
                    <a:pt x="5426811" y="774197"/>
                  </a:cubicBezTo>
                  <a:cubicBezTo>
                    <a:pt x="5416323" y="769270"/>
                    <a:pt x="5407233" y="763494"/>
                    <a:pt x="5399151" y="757081"/>
                  </a:cubicBezTo>
                  <a:cubicBezTo>
                    <a:pt x="5390981" y="750781"/>
                    <a:pt x="5383577" y="744198"/>
                    <a:pt x="5376907" y="736978"/>
                  </a:cubicBezTo>
                  <a:cubicBezTo>
                    <a:pt x="5363515" y="722637"/>
                    <a:pt x="5352503" y="706583"/>
                    <a:pt x="5340737" y="690755"/>
                  </a:cubicBezTo>
                  <a:close/>
                  <a:moveTo>
                    <a:pt x="4310763" y="690301"/>
                  </a:moveTo>
                  <a:cubicBezTo>
                    <a:pt x="4338991" y="697139"/>
                    <a:pt x="4300201" y="695879"/>
                    <a:pt x="4340491" y="703439"/>
                  </a:cubicBezTo>
                  <a:cubicBezTo>
                    <a:pt x="4336557" y="706398"/>
                    <a:pt x="4348435" y="716393"/>
                    <a:pt x="4344499" y="719394"/>
                  </a:cubicBezTo>
                  <a:cubicBezTo>
                    <a:pt x="4354749" y="719012"/>
                    <a:pt x="4365919" y="711041"/>
                    <a:pt x="4359675" y="720003"/>
                  </a:cubicBezTo>
                  <a:cubicBezTo>
                    <a:pt x="4369275" y="726373"/>
                    <a:pt x="4388599" y="729304"/>
                    <a:pt x="4404115" y="734726"/>
                  </a:cubicBezTo>
                  <a:cubicBezTo>
                    <a:pt x="4391189" y="729445"/>
                    <a:pt x="4383417" y="724972"/>
                    <a:pt x="4379439" y="721928"/>
                  </a:cubicBezTo>
                  <a:cubicBezTo>
                    <a:pt x="4375503" y="718743"/>
                    <a:pt x="4375517" y="716492"/>
                    <a:pt x="4378165" y="715614"/>
                  </a:cubicBezTo>
                  <a:cubicBezTo>
                    <a:pt x="4380783" y="714807"/>
                    <a:pt x="4386135" y="715090"/>
                    <a:pt x="4392605" y="717738"/>
                  </a:cubicBezTo>
                  <a:cubicBezTo>
                    <a:pt x="4399075" y="720371"/>
                    <a:pt x="4406819" y="724887"/>
                    <a:pt x="4414449" y="731668"/>
                  </a:cubicBezTo>
                  <a:cubicBezTo>
                    <a:pt x="4405601" y="728497"/>
                    <a:pt x="4399797" y="724321"/>
                    <a:pt x="4390099" y="721517"/>
                  </a:cubicBezTo>
                  <a:cubicBezTo>
                    <a:pt x="4405815" y="737911"/>
                    <a:pt x="4452743" y="745358"/>
                    <a:pt x="4466903" y="762205"/>
                  </a:cubicBezTo>
                  <a:cubicBezTo>
                    <a:pt x="4472719" y="761681"/>
                    <a:pt x="4473513" y="758609"/>
                    <a:pt x="4472903" y="754886"/>
                  </a:cubicBezTo>
                  <a:cubicBezTo>
                    <a:pt x="4456623" y="745910"/>
                    <a:pt x="4458675" y="751970"/>
                    <a:pt x="4434127" y="737430"/>
                  </a:cubicBezTo>
                  <a:cubicBezTo>
                    <a:pt x="4430263" y="731527"/>
                    <a:pt x="4455519" y="746349"/>
                    <a:pt x="4449135" y="738789"/>
                  </a:cubicBezTo>
                  <a:cubicBezTo>
                    <a:pt x="4470129" y="746179"/>
                    <a:pt x="4474787" y="758071"/>
                    <a:pt x="4502379" y="763578"/>
                  </a:cubicBezTo>
                  <a:cubicBezTo>
                    <a:pt x="4498755" y="765192"/>
                    <a:pt x="4502111" y="770317"/>
                    <a:pt x="4510789" y="778160"/>
                  </a:cubicBezTo>
                  <a:cubicBezTo>
                    <a:pt x="4408347" y="745684"/>
                    <a:pt x="4382539" y="728200"/>
                    <a:pt x="4358797" y="731781"/>
                  </a:cubicBezTo>
                  <a:cubicBezTo>
                    <a:pt x="4334065" y="724859"/>
                    <a:pt x="4321863" y="713632"/>
                    <a:pt x="4299833" y="705619"/>
                  </a:cubicBezTo>
                  <a:cubicBezTo>
                    <a:pt x="4313991" y="710716"/>
                    <a:pt x="4353531" y="719493"/>
                    <a:pt x="4300499" y="693812"/>
                  </a:cubicBezTo>
                  <a:cubicBezTo>
                    <a:pt x="4297739" y="689890"/>
                    <a:pt x="4317063" y="695780"/>
                    <a:pt x="4310763" y="690301"/>
                  </a:cubicBezTo>
                  <a:close/>
                  <a:moveTo>
                    <a:pt x="1541848" y="688300"/>
                  </a:moveTo>
                  <a:cubicBezTo>
                    <a:pt x="1542923" y="689365"/>
                    <a:pt x="1490187" y="719543"/>
                    <a:pt x="1487461" y="731781"/>
                  </a:cubicBezTo>
                  <a:cubicBezTo>
                    <a:pt x="1487079" y="728794"/>
                    <a:pt x="1486414" y="726019"/>
                    <a:pt x="1473318" y="735264"/>
                  </a:cubicBezTo>
                  <a:cubicBezTo>
                    <a:pt x="1467797" y="732999"/>
                    <a:pt x="1489641" y="722211"/>
                    <a:pt x="1502000" y="713335"/>
                  </a:cubicBezTo>
                  <a:cubicBezTo>
                    <a:pt x="1463705" y="735038"/>
                    <a:pt x="1449647" y="742994"/>
                    <a:pt x="1435589" y="752408"/>
                  </a:cubicBezTo>
                  <a:cubicBezTo>
                    <a:pt x="1428610" y="757193"/>
                    <a:pt x="1421404" y="762092"/>
                    <a:pt x="1411550" y="769836"/>
                  </a:cubicBezTo>
                  <a:cubicBezTo>
                    <a:pt x="1401768" y="777651"/>
                    <a:pt x="1388998" y="787886"/>
                    <a:pt x="1370438" y="802779"/>
                  </a:cubicBezTo>
                  <a:cubicBezTo>
                    <a:pt x="1369631" y="800401"/>
                    <a:pt x="1368768" y="798023"/>
                    <a:pt x="1358617" y="801293"/>
                  </a:cubicBezTo>
                  <a:cubicBezTo>
                    <a:pt x="1385898" y="780355"/>
                    <a:pt x="1400197" y="771436"/>
                    <a:pt x="1397875" y="764598"/>
                  </a:cubicBezTo>
                  <a:cubicBezTo>
                    <a:pt x="1400734" y="762078"/>
                    <a:pt x="1405350" y="759359"/>
                    <a:pt x="1410715" y="756896"/>
                  </a:cubicBezTo>
                  <a:cubicBezTo>
                    <a:pt x="1416109" y="754475"/>
                    <a:pt x="1422098" y="752097"/>
                    <a:pt x="1427378" y="749846"/>
                  </a:cubicBezTo>
                  <a:cubicBezTo>
                    <a:pt x="1437939" y="745358"/>
                    <a:pt x="1445712" y="741380"/>
                    <a:pt x="1440445" y="738492"/>
                  </a:cubicBezTo>
                  <a:cubicBezTo>
                    <a:pt x="1461313" y="724844"/>
                    <a:pt x="1462729" y="729828"/>
                    <a:pt x="1445018" y="742328"/>
                  </a:cubicBezTo>
                  <a:cubicBezTo>
                    <a:pt x="1476319" y="723910"/>
                    <a:pt x="1506163" y="708663"/>
                    <a:pt x="1537790" y="689763"/>
                  </a:cubicBezTo>
                  <a:cubicBezTo>
                    <a:pt x="1540443" y="688590"/>
                    <a:pt x="1541695" y="688148"/>
                    <a:pt x="1541848" y="688300"/>
                  </a:cubicBezTo>
                  <a:close/>
                  <a:moveTo>
                    <a:pt x="1462913" y="688220"/>
                  </a:moveTo>
                  <a:cubicBezTo>
                    <a:pt x="1475074" y="693302"/>
                    <a:pt x="1363658" y="741111"/>
                    <a:pt x="1421730" y="723457"/>
                  </a:cubicBezTo>
                  <a:cubicBezTo>
                    <a:pt x="1387427" y="748303"/>
                    <a:pt x="1378622" y="734358"/>
                    <a:pt x="1374445" y="746208"/>
                  </a:cubicBezTo>
                  <a:cubicBezTo>
                    <a:pt x="1357485" y="758751"/>
                    <a:pt x="1369193" y="745755"/>
                    <a:pt x="1353422" y="752437"/>
                  </a:cubicBezTo>
                  <a:cubicBezTo>
                    <a:pt x="1359085" y="747411"/>
                    <a:pt x="1373681" y="738393"/>
                    <a:pt x="1385106" y="731003"/>
                  </a:cubicBezTo>
                  <a:cubicBezTo>
                    <a:pt x="1396700" y="723839"/>
                    <a:pt x="1405280" y="718474"/>
                    <a:pt x="1398102" y="719592"/>
                  </a:cubicBezTo>
                  <a:cubicBezTo>
                    <a:pt x="1410504" y="710758"/>
                    <a:pt x="1410674" y="713618"/>
                    <a:pt x="1405350" y="717724"/>
                  </a:cubicBezTo>
                  <a:cubicBezTo>
                    <a:pt x="1421659" y="714340"/>
                    <a:pt x="1442541" y="700579"/>
                    <a:pt x="1462913" y="688220"/>
                  </a:cubicBezTo>
                  <a:close/>
                  <a:moveTo>
                    <a:pt x="2058619" y="685667"/>
                  </a:moveTo>
                  <a:cubicBezTo>
                    <a:pt x="2057021" y="685309"/>
                    <a:pt x="2054498" y="685280"/>
                    <a:pt x="2050716" y="685701"/>
                  </a:cubicBezTo>
                  <a:cubicBezTo>
                    <a:pt x="2046393" y="686182"/>
                    <a:pt x="2040426" y="687251"/>
                    <a:pt x="2032314" y="689084"/>
                  </a:cubicBezTo>
                  <a:cubicBezTo>
                    <a:pt x="1983627" y="712471"/>
                    <a:pt x="1958215" y="716959"/>
                    <a:pt x="1941566" y="734726"/>
                  </a:cubicBezTo>
                  <a:cubicBezTo>
                    <a:pt x="1946040" y="729998"/>
                    <a:pt x="1935224" y="720215"/>
                    <a:pt x="1930750" y="731215"/>
                  </a:cubicBezTo>
                  <a:cubicBezTo>
                    <a:pt x="1867822" y="773857"/>
                    <a:pt x="1906726" y="779010"/>
                    <a:pt x="1981603" y="754419"/>
                  </a:cubicBezTo>
                  <a:cubicBezTo>
                    <a:pt x="1983684" y="741323"/>
                    <a:pt x="1994556" y="718799"/>
                    <a:pt x="1983769" y="716393"/>
                  </a:cubicBezTo>
                  <a:cubicBezTo>
                    <a:pt x="2031875" y="695766"/>
                    <a:pt x="2011403" y="707828"/>
                    <a:pt x="2056522" y="692198"/>
                  </a:cubicBezTo>
                  <a:cubicBezTo>
                    <a:pt x="2031110" y="709229"/>
                    <a:pt x="2042209" y="703057"/>
                    <a:pt x="2011078" y="714382"/>
                  </a:cubicBezTo>
                  <a:cubicBezTo>
                    <a:pt x="2014277" y="715203"/>
                    <a:pt x="2010809" y="718403"/>
                    <a:pt x="1998464" y="724816"/>
                  </a:cubicBezTo>
                  <a:cubicBezTo>
                    <a:pt x="2012703" y="722650"/>
                    <a:pt x="2033630" y="716065"/>
                    <a:pt x="2032453" y="719919"/>
                  </a:cubicBezTo>
                  <a:lnTo>
                    <a:pt x="2023820" y="727001"/>
                  </a:lnTo>
                  <a:lnTo>
                    <a:pt x="2020408" y="727848"/>
                  </a:lnTo>
                  <a:lnTo>
                    <a:pt x="2014059" y="727965"/>
                  </a:lnTo>
                  <a:cubicBezTo>
                    <a:pt x="2001723" y="729031"/>
                    <a:pt x="1982704" y="732429"/>
                    <a:pt x="1992759" y="734712"/>
                  </a:cubicBezTo>
                  <a:lnTo>
                    <a:pt x="2020408" y="727848"/>
                  </a:lnTo>
                  <a:lnTo>
                    <a:pt x="2022842" y="727803"/>
                  </a:lnTo>
                  <a:lnTo>
                    <a:pt x="2023820" y="727001"/>
                  </a:lnTo>
                  <a:lnTo>
                    <a:pt x="2045848" y="721532"/>
                  </a:lnTo>
                  <a:cubicBezTo>
                    <a:pt x="2015891" y="728327"/>
                    <a:pt x="2055404" y="710248"/>
                    <a:pt x="2071033" y="700777"/>
                  </a:cubicBezTo>
                  <a:cubicBezTo>
                    <a:pt x="2035677" y="706858"/>
                    <a:pt x="2069804" y="688176"/>
                    <a:pt x="2058619" y="685667"/>
                  </a:cubicBezTo>
                  <a:close/>
                  <a:moveTo>
                    <a:pt x="3714567" y="685516"/>
                  </a:moveTo>
                  <a:cubicBezTo>
                    <a:pt x="3721431" y="685629"/>
                    <a:pt x="3730299" y="685934"/>
                    <a:pt x="3747775" y="685573"/>
                  </a:cubicBezTo>
                  <a:cubicBezTo>
                    <a:pt x="3760955" y="692071"/>
                    <a:pt x="3716871" y="700240"/>
                    <a:pt x="3693399" y="686606"/>
                  </a:cubicBezTo>
                  <a:cubicBezTo>
                    <a:pt x="3702849" y="685480"/>
                    <a:pt x="3707705" y="685403"/>
                    <a:pt x="3714567" y="685516"/>
                  </a:cubicBezTo>
                  <a:close/>
                  <a:moveTo>
                    <a:pt x="3579951" y="683050"/>
                  </a:moveTo>
                  <a:cubicBezTo>
                    <a:pt x="3587507" y="683211"/>
                    <a:pt x="3596847" y="684716"/>
                    <a:pt x="3609489" y="688800"/>
                  </a:cubicBezTo>
                  <a:cubicBezTo>
                    <a:pt x="3583271" y="689268"/>
                    <a:pt x="3548019" y="688220"/>
                    <a:pt x="3561015" y="695426"/>
                  </a:cubicBezTo>
                  <a:cubicBezTo>
                    <a:pt x="3544155" y="693798"/>
                    <a:pt x="3530831" y="689721"/>
                    <a:pt x="3519209" y="684525"/>
                  </a:cubicBezTo>
                  <a:cubicBezTo>
                    <a:pt x="3550691" y="694177"/>
                    <a:pt x="3557287" y="682566"/>
                    <a:pt x="3579951" y="683050"/>
                  </a:cubicBezTo>
                  <a:close/>
                  <a:moveTo>
                    <a:pt x="2246501" y="680007"/>
                  </a:moveTo>
                  <a:cubicBezTo>
                    <a:pt x="2225463" y="681439"/>
                    <a:pt x="2201025" y="685855"/>
                    <a:pt x="2181530" y="691773"/>
                  </a:cubicBezTo>
                  <a:cubicBezTo>
                    <a:pt x="2233741" y="685247"/>
                    <a:pt x="2234293" y="697365"/>
                    <a:pt x="2291064" y="686153"/>
                  </a:cubicBezTo>
                  <a:cubicBezTo>
                    <a:pt x="2285175" y="680129"/>
                    <a:pt x="2267538" y="678575"/>
                    <a:pt x="2246501" y="680007"/>
                  </a:cubicBezTo>
                  <a:close/>
                  <a:moveTo>
                    <a:pt x="4920923" y="679386"/>
                  </a:moveTo>
                  <a:cubicBezTo>
                    <a:pt x="4943643" y="690046"/>
                    <a:pt x="4995897" y="743603"/>
                    <a:pt x="4969891" y="708536"/>
                  </a:cubicBezTo>
                  <a:cubicBezTo>
                    <a:pt x="5001957" y="727308"/>
                    <a:pt x="4992147" y="735703"/>
                    <a:pt x="4999875" y="745033"/>
                  </a:cubicBezTo>
                  <a:cubicBezTo>
                    <a:pt x="4979631" y="728200"/>
                    <a:pt x="4953511" y="712018"/>
                    <a:pt x="4939695" y="694492"/>
                  </a:cubicBezTo>
                  <a:cubicBezTo>
                    <a:pt x="4927391" y="697988"/>
                    <a:pt x="4989513" y="742031"/>
                    <a:pt x="5006687" y="761030"/>
                  </a:cubicBezTo>
                  <a:cubicBezTo>
                    <a:pt x="4996975" y="756415"/>
                    <a:pt x="4994015" y="751191"/>
                    <a:pt x="4988395" y="746066"/>
                  </a:cubicBezTo>
                  <a:cubicBezTo>
                    <a:pt x="4950821" y="724561"/>
                    <a:pt x="4994483" y="759275"/>
                    <a:pt x="4956995" y="737827"/>
                  </a:cubicBezTo>
                  <a:cubicBezTo>
                    <a:pt x="4945143" y="724108"/>
                    <a:pt x="4930931" y="710418"/>
                    <a:pt x="4911239" y="697351"/>
                  </a:cubicBezTo>
                  <a:cubicBezTo>
                    <a:pt x="4908323" y="692382"/>
                    <a:pt x="4918911" y="699121"/>
                    <a:pt x="4921375" y="702052"/>
                  </a:cubicBezTo>
                  <a:cubicBezTo>
                    <a:pt x="4930619" y="706950"/>
                    <a:pt x="4929091" y="704373"/>
                    <a:pt x="4926951" y="701429"/>
                  </a:cubicBezTo>
                  <a:cubicBezTo>
                    <a:pt x="4950085" y="710588"/>
                    <a:pt x="4920525" y="714354"/>
                    <a:pt x="4964199" y="731598"/>
                  </a:cubicBezTo>
                  <a:cubicBezTo>
                    <a:pt x="4974025" y="730904"/>
                    <a:pt x="4908379" y="683534"/>
                    <a:pt x="4920923" y="679386"/>
                  </a:cubicBezTo>
                  <a:close/>
                  <a:moveTo>
                    <a:pt x="3340688" y="676017"/>
                  </a:moveTo>
                  <a:cubicBezTo>
                    <a:pt x="3340008" y="678467"/>
                    <a:pt x="3339612" y="680902"/>
                    <a:pt x="3347964" y="683960"/>
                  </a:cubicBezTo>
                  <a:cubicBezTo>
                    <a:pt x="3327791" y="681935"/>
                    <a:pt x="3300142" y="686126"/>
                    <a:pt x="3285305" y="679613"/>
                  </a:cubicBezTo>
                  <a:cubicBezTo>
                    <a:pt x="3306541" y="676187"/>
                    <a:pt x="3324280" y="675494"/>
                    <a:pt x="3340688" y="676017"/>
                  </a:cubicBezTo>
                  <a:close/>
                  <a:moveTo>
                    <a:pt x="4158753" y="675148"/>
                  </a:moveTo>
                  <a:cubicBezTo>
                    <a:pt x="4165945" y="673950"/>
                    <a:pt x="4182163" y="678377"/>
                    <a:pt x="4200563" y="684525"/>
                  </a:cubicBezTo>
                  <a:cubicBezTo>
                    <a:pt x="4212839" y="688617"/>
                    <a:pt x="4226061" y="693487"/>
                    <a:pt x="4238263" y="697946"/>
                  </a:cubicBezTo>
                  <a:cubicBezTo>
                    <a:pt x="4250411" y="702661"/>
                    <a:pt x="4261383" y="707502"/>
                    <a:pt x="4269509" y="710334"/>
                  </a:cubicBezTo>
                  <a:cubicBezTo>
                    <a:pt x="4273629" y="715997"/>
                    <a:pt x="4247847" y="702533"/>
                    <a:pt x="4254559" y="709768"/>
                  </a:cubicBezTo>
                  <a:cubicBezTo>
                    <a:pt x="4241307" y="702448"/>
                    <a:pt x="4225041" y="697522"/>
                    <a:pt x="4207855" y="692510"/>
                  </a:cubicBezTo>
                  <a:cubicBezTo>
                    <a:pt x="4190667" y="687583"/>
                    <a:pt x="4172463" y="683081"/>
                    <a:pt x="4154823" y="678367"/>
                  </a:cubicBezTo>
                  <a:cubicBezTo>
                    <a:pt x="4154961" y="676573"/>
                    <a:pt x="4156355" y="675548"/>
                    <a:pt x="4158753" y="675148"/>
                  </a:cubicBezTo>
                  <a:close/>
                  <a:moveTo>
                    <a:pt x="3919363" y="671967"/>
                  </a:moveTo>
                  <a:cubicBezTo>
                    <a:pt x="3926937" y="671746"/>
                    <a:pt x="3942945" y="675935"/>
                    <a:pt x="3954327" y="680872"/>
                  </a:cubicBezTo>
                  <a:cubicBezTo>
                    <a:pt x="3969505" y="687512"/>
                    <a:pt x="3976697" y="693925"/>
                    <a:pt x="3945991" y="688163"/>
                  </a:cubicBezTo>
                  <a:cubicBezTo>
                    <a:pt x="3920111" y="678579"/>
                    <a:pt x="3934763" y="678041"/>
                    <a:pt x="3915085" y="673794"/>
                  </a:cubicBezTo>
                  <a:cubicBezTo>
                    <a:pt x="3915251" y="672605"/>
                    <a:pt x="3916839" y="672041"/>
                    <a:pt x="3919363" y="671967"/>
                  </a:cubicBezTo>
                  <a:close/>
                  <a:moveTo>
                    <a:pt x="1907035" y="668541"/>
                  </a:moveTo>
                  <a:cubicBezTo>
                    <a:pt x="1905518" y="668915"/>
                    <a:pt x="1903052" y="669992"/>
                    <a:pt x="1898741" y="672307"/>
                  </a:cubicBezTo>
                  <a:cubicBezTo>
                    <a:pt x="1908538" y="675479"/>
                    <a:pt x="1857685" y="694322"/>
                    <a:pt x="1843401" y="703340"/>
                  </a:cubicBezTo>
                  <a:cubicBezTo>
                    <a:pt x="1859823" y="699843"/>
                    <a:pt x="1844094" y="709725"/>
                    <a:pt x="1844788" y="712811"/>
                  </a:cubicBezTo>
                  <a:cubicBezTo>
                    <a:pt x="1890629" y="685912"/>
                    <a:pt x="1878624" y="692708"/>
                    <a:pt x="1919255" y="669802"/>
                  </a:cubicBezTo>
                  <a:cubicBezTo>
                    <a:pt x="1907596" y="672636"/>
                    <a:pt x="1911586" y="667421"/>
                    <a:pt x="1907035" y="668541"/>
                  </a:cubicBezTo>
                  <a:close/>
                  <a:moveTo>
                    <a:pt x="1669551" y="667976"/>
                  </a:moveTo>
                  <a:cubicBezTo>
                    <a:pt x="1693151" y="660302"/>
                    <a:pt x="1648188" y="695653"/>
                    <a:pt x="1685336" y="674771"/>
                  </a:cubicBezTo>
                  <a:cubicBezTo>
                    <a:pt x="1697100" y="674063"/>
                    <a:pt x="1644280" y="699404"/>
                    <a:pt x="1635064" y="698923"/>
                  </a:cubicBezTo>
                  <a:cubicBezTo>
                    <a:pt x="1670259" y="677164"/>
                    <a:pt x="1622620" y="695313"/>
                    <a:pt x="1669551" y="667976"/>
                  </a:cubicBezTo>
                  <a:close/>
                  <a:moveTo>
                    <a:pt x="1467383" y="666281"/>
                  </a:moveTo>
                  <a:cubicBezTo>
                    <a:pt x="1470926" y="668033"/>
                    <a:pt x="1446070" y="685289"/>
                    <a:pt x="1468038" y="677007"/>
                  </a:cubicBezTo>
                  <a:cubicBezTo>
                    <a:pt x="1448883" y="691193"/>
                    <a:pt x="1437699" y="688036"/>
                    <a:pt x="1417454" y="704699"/>
                  </a:cubicBezTo>
                  <a:cubicBezTo>
                    <a:pt x="1415019" y="701103"/>
                    <a:pt x="1438265" y="683421"/>
                    <a:pt x="1451587" y="671217"/>
                  </a:cubicBezTo>
                  <a:cubicBezTo>
                    <a:pt x="1461865" y="666835"/>
                    <a:pt x="1466202" y="665697"/>
                    <a:pt x="1467383" y="666281"/>
                  </a:cubicBezTo>
                  <a:close/>
                  <a:moveTo>
                    <a:pt x="3311864" y="664762"/>
                  </a:moveTo>
                  <a:cubicBezTo>
                    <a:pt x="3315729" y="670609"/>
                    <a:pt x="3307772" y="675606"/>
                    <a:pt x="3269704" y="678551"/>
                  </a:cubicBezTo>
                  <a:cubicBezTo>
                    <a:pt x="3267694" y="664082"/>
                    <a:pt x="3217804" y="690047"/>
                    <a:pt x="3287047" y="685276"/>
                  </a:cubicBezTo>
                  <a:cubicBezTo>
                    <a:pt x="3267722" y="687711"/>
                    <a:pt x="3249940" y="689523"/>
                    <a:pt x="3233702" y="691108"/>
                  </a:cubicBezTo>
                  <a:cubicBezTo>
                    <a:pt x="3225590" y="691901"/>
                    <a:pt x="3217860" y="692652"/>
                    <a:pt x="3210527" y="693359"/>
                  </a:cubicBezTo>
                  <a:cubicBezTo>
                    <a:pt x="3203208" y="694251"/>
                    <a:pt x="3196328" y="695440"/>
                    <a:pt x="3189815" y="696460"/>
                  </a:cubicBezTo>
                  <a:cubicBezTo>
                    <a:pt x="3163809" y="700749"/>
                    <a:pt x="3144187" y="705407"/>
                    <a:pt x="3131516" y="713576"/>
                  </a:cubicBezTo>
                  <a:cubicBezTo>
                    <a:pt x="3114216" y="715473"/>
                    <a:pt x="3129775" y="708692"/>
                    <a:pt x="3109997" y="711325"/>
                  </a:cubicBezTo>
                  <a:cubicBezTo>
                    <a:pt x="3119001" y="706398"/>
                    <a:pt x="3117883" y="698399"/>
                    <a:pt x="3147216" y="699093"/>
                  </a:cubicBezTo>
                  <a:cubicBezTo>
                    <a:pt x="3137306" y="698413"/>
                    <a:pt x="3127425" y="697677"/>
                    <a:pt x="3119752" y="694917"/>
                  </a:cubicBezTo>
                  <a:cubicBezTo>
                    <a:pt x="3108794" y="702661"/>
                    <a:pt x="3107279" y="696290"/>
                    <a:pt x="3084203" y="698031"/>
                  </a:cubicBezTo>
                  <a:cubicBezTo>
                    <a:pt x="3110153" y="688475"/>
                    <a:pt x="3154904" y="692199"/>
                    <a:pt x="3196752" y="675974"/>
                  </a:cubicBezTo>
                  <a:cubicBezTo>
                    <a:pt x="3204751" y="678240"/>
                    <a:pt x="3209536" y="680575"/>
                    <a:pt x="3211122" y="682897"/>
                  </a:cubicBezTo>
                  <a:cubicBezTo>
                    <a:pt x="3212707" y="685191"/>
                    <a:pt x="3211037" y="687102"/>
                    <a:pt x="3206195" y="689112"/>
                  </a:cubicBezTo>
                  <a:cubicBezTo>
                    <a:pt x="3219135" y="691731"/>
                    <a:pt x="3216431" y="686691"/>
                    <a:pt x="3235840" y="685474"/>
                  </a:cubicBezTo>
                  <a:cubicBezTo>
                    <a:pt x="3224160" y="681113"/>
                    <a:pt x="3212453" y="676272"/>
                    <a:pt x="3200645" y="672350"/>
                  </a:cubicBezTo>
                  <a:cubicBezTo>
                    <a:pt x="3241673" y="674077"/>
                    <a:pt x="3254881" y="668330"/>
                    <a:pt x="3311864" y="664762"/>
                  </a:cubicBezTo>
                  <a:close/>
                  <a:moveTo>
                    <a:pt x="2591945" y="659736"/>
                  </a:moveTo>
                  <a:cubicBezTo>
                    <a:pt x="2575948" y="669943"/>
                    <a:pt x="2535968" y="668811"/>
                    <a:pt x="2546359" y="674035"/>
                  </a:cubicBezTo>
                  <a:cubicBezTo>
                    <a:pt x="2552730" y="671755"/>
                    <a:pt x="2558902" y="669702"/>
                    <a:pt x="2562626" y="670906"/>
                  </a:cubicBezTo>
                  <a:cubicBezTo>
                    <a:pt x="2552079" y="675450"/>
                    <a:pt x="2533731" y="681467"/>
                    <a:pt x="2539635" y="682840"/>
                  </a:cubicBezTo>
                  <a:cubicBezTo>
                    <a:pt x="2561606" y="675351"/>
                    <a:pt x="2576273" y="677262"/>
                    <a:pt x="2597919" y="669901"/>
                  </a:cubicBezTo>
                  <a:cubicBezTo>
                    <a:pt x="2557742" y="673666"/>
                    <a:pt x="2587500" y="667791"/>
                    <a:pt x="2591945" y="659736"/>
                  </a:cubicBezTo>
                  <a:close/>
                  <a:moveTo>
                    <a:pt x="4754801" y="657428"/>
                  </a:moveTo>
                  <a:cubicBezTo>
                    <a:pt x="4764783" y="653733"/>
                    <a:pt x="4798731" y="694081"/>
                    <a:pt x="4824525" y="692028"/>
                  </a:cubicBezTo>
                  <a:cubicBezTo>
                    <a:pt x="4843143" y="714170"/>
                    <a:pt x="4770657" y="671274"/>
                    <a:pt x="4748219" y="664181"/>
                  </a:cubicBezTo>
                  <a:cubicBezTo>
                    <a:pt x="4751391" y="662539"/>
                    <a:pt x="4759685" y="664054"/>
                    <a:pt x="4769383" y="666475"/>
                  </a:cubicBezTo>
                  <a:cubicBezTo>
                    <a:pt x="4767543" y="663049"/>
                    <a:pt x="4761215" y="660203"/>
                    <a:pt x="4754801" y="657428"/>
                  </a:cubicBezTo>
                  <a:close/>
                  <a:moveTo>
                    <a:pt x="3723651" y="655574"/>
                  </a:moveTo>
                  <a:cubicBezTo>
                    <a:pt x="3749715" y="660486"/>
                    <a:pt x="3773175" y="662228"/>
                    <a:pt x="3795457" y="662851"/>
                  </a:cubicBezTo>
                  <a:cubicBezTo>
                    <a:pt x="3817683" y="664012"/>
                    <a:pt x="3838635" y="664861"/>
                    <a:pt x="3859675" y="666164"/>
                  </a:cubicBezTo>
                  <a:cubicBezTo>
                    <a:pt x="3875261" y="668117"/>
                    <a:pt x="3878871" y="676484"/>
                    <a:pt x="3895547" y="677956"/>
                  </a:cubicBezTo>
                  <a:cubicBezTo>
                    <a:pt x="3894331" y="680816"/>
                    <a:pt x="3878021" y="679471"/>
                    <a:pt x="3891203" y="686323"/>
                  </a:cubicBezTo>
                  <a:cubicBezTo>
                    <a:pt x="3871963" y="684256"/>
                    <a:pt x="3867263" y="674403"/>
                    <a:pt x="3850131" y="671161"/>
                  </a:cubicBezTo>
                  <a:cubicBezTo>
                    <a:pt x="3811851" y="667013"/>
                    <a:pt x="3824805" y="676909"/>
                    <a:pt x="3826787" y="683817"/>
                  </a:cubicBezTo>
                  <a:cubicBezTo>
                    <a:pt x="3808793" y="677546"/>
                    <a:pt x="3797127" y="676824"/>
                    <a:pt x="3784471" y="677234"/>
                  </a:cubicBezTo>
                  <a:cubicBezTo>
                    <a:pt x="3771815" y="677404"/>
                    <a:pt x="3758239" y="677829"/>
                    <a:pt x="3736167" y="673497"/>
                  </a:cubicBezTo>
                  <a:cubicBezTo>
                    <a:pt x="3723723" y="667848"/>
                    <a:pt x="3734525" y="667466"/>
                    <a:pt x="3740811" y="670722"/>
                  </a:cubicBezTo>
                  <a:cubicBezTo>
                    <a:pt x="3765755" y="676796"/>
                    <a:pt x="3771999" y="675054"/>
                    <a:pt x="3777675" y="672973"/>
                  </a:cubicBezTo>
                  <a:cubicBezTo>
                    <a:pt x="3780507" y="671940"/>
                    <a:pt x="3783197" y="670807"/>
                    <a:pt x="3787995" y="670538"/>
                  </a:cubicBezTo>
                  <a:cubicBezTo>
                    <a:pt x="3792767" y="670297"/>
                    <a:pt x="3799691" y="670665"/>
                    <a:pt x="3810847" y="673723"/>
                  </a:cubicBezTo>
                  <a:cubicBezTo>
                    <a:pt x="3801899" y="666744"/>
                    <a:pt x="3782829" y="666829"/>
                    <a:pt x="3764723" y="665923"/>
                  </a:cubicBezTo>
                  <a:cubicBezTo>
                    <a:pt x="3746601" y="665116"/>
                    <a:pt x="3729387" y="663813"/>
                    <a:pt x="3723651" y="655574"/>
                  </a:cubicBezTo>
                  <a:close/>
                  <a:moveTo>
                    <a:pt x="4557391" y="652432"/>
                  </a:moveTo>
                  <a:lnTo>
                    <a:pt x="4572635" y="658827"/>
                  </a:lnTo>
                  <a:cubicBezTo>
                    <a:pt x="4576491" y="660840"/>
                    <a:pt x="4579189" y="662653"/>
                    <a:pt x="4580979" y="664040"/>
                  </a:cubicBezTo>
                  <a:cubicBezTo>
                    <a:pt x="4584505" y="666942"/>
                    <a:pt x="4584179" y="668726"/>
                    <a:pt x="4581391" y="669406"/>
                  </a:cubicBezTo>
                  <a:cubicBezTo>
                    <a:pt x="4575813" y="670751"/>
                    <a:pt x="4560467" y="667565"/>
                    <a:pt x="4545771" y="661110"/>
                  </a:cubicBezTo>
                  <a:cubicBezTo>
                    <a:pt x="4559461" y="671954"/>
                    <a:pt x="4569075" y="676258"/>
                    <a:pt x="4579747" y="680576"/>
                  </a:cubicBezTo>
                  <a:cubicBezTo>
                    <a:pt x="4590423" y="684865"/>
                    <a:pt x="4602131" y="689240"/>
                    <a:pt x="4619289" y="701231"/>
                  </a:cubicBezTo>
                  <a:cubicBezTo>
                    <a:pt x="4607001" y="693374"/>
                    <a:pt x="4616005" y="687796"/>
                    <a:pt x="4590833" y="678990"/>
                  </a:cubicBezTo>
                  <a:cubicBezTo>
                    <a:pt x="4588355" y="674800"/>
                    <a:pt x="4607779" y="682798"/>
                    <a:pt x="4601735" y="676612"/>
                  </a:cubicBezTo>
                  <a:cubicBezTo>
                    <a:pt x="4624089" y="692595"/>
                    <a:pt x="4651199" y="707559"/>
                    <a:pt x="4684851" y="721136"/>
                  </a:cubicBezTo>
                  <a:cubicBezTo>
                    <a:pt x="4651383" y="722905"/>
                    <a:pt x="4603377" y="693671"/>
                    <a:pt x="4559179" y="680321"/>
                  </a:cubicBezTo>
                  <a:cubicBezTo>
                    <a:pt x="4536361" y="661028"/>
                    <a:pt x="4542537" y="656396"/>
                    <a:pt x="4552535" y="653649"/>
                  </a:cubicBezTo>
                  <a:close/>
                  <a:moveTo>
                    <a:pt x="4557323" y="652403"/>
                  </a:moveTo>
                  <a:lnTo>
                    <a:pt x="4557421" y="652424"/>
                  </a:lnTo>
                  <a:lnTo>
                    <a:pt x="4557391" y="652432"/>
                  </a:lnTo>
                  <a:close/>
                  <a:moveTo>
                    <a:pt x="4220851" y="651949"/>
                  </a:moveTo>
                  <a:cubicBezTo>
                    <a:pt x="4243983" y="657810"/>
                    <a:pt x="4254843" y="659354"/>
                    <a:pt x="4264499" y="661987"/>
                  </a:cubicBezTo>
                  <a:cubicBezTo>
                    <a:pt x="4274195" y="664422"/>
                    <a:pt x="4282859" y="667239"/>
                    <a:pt x="4301447" y="675691"/>
                  </a:cubicBezTo>
                  <a:cubicBezTo>
                    <a:pt x="4284445" y="670877"/>
                    <a:pt x="4277777" y="670637"/>
                    <a:pt x="4270515" y="670127"/>
                  </a:cubicBezTo>
                  <a:cubicBezTo>
                    <a:pt x="4263209" y="669816"/>
                    <a:pt x="4255535" y="668357"/>
                    <a:pt x="4235887" y="663671"/>
                  </a:cubicBezTo>
                  <a:cubicBezTo>
                    <a:pt x="4248131" y="670637"/>
                    <a:pt x="4252803" y="673327"/>
                    <a:pt x="4253343" y="674601"/>
                  </a:cubicBezTo>
                  <a:cubicBezTo>
                    <a:pt x="4253879" y="675847"/>
                    <a:pt x="4250311" y="675479"/>
                    <a:pt x="4245725" y="677418"/>
                  </a:cubicBezTo>
                  <a:cubicBezTo>
                    <a:pt x="4211691" y="663162"/>
                    <a:pt x="4231355" y="664493"/>
                    <a:pt x="4220851" y="651949"/>
                  </a:cubicBezTo>
                  <a:close/>
                  <a:moveTo>
                    <a:pt x="3061410" y="651695"/>
                  </a:moveTo>
                  <a:cubicBezTo>
                    <a:pt x="3025607" y="658447"/>
                    <a:pt x="3051373" y="664195"/>
                    <a:pt x="3042029" y="670524"/>
                  </a:cubicBezTo>
                  <a:cubicBezTo>
                    <a:pt x="3046913" y="669448"/>
                    <a:pt x="3051826" y="668372"/>
                    <a:pt x="3056752" y="667282"/>
                  </a:cubicBezTo>
                  <a:lnTo>
                    <a:pt x="3071674" y="664691"/>
                  </a:lnTo>
                  <a:cubicBezTo>
                    <a:pt x="3043841" y="660033"/>
                    <a:pt x="3068729" y="656055"/>
                    <a:pt x="3061410" y="651695"/>
                  </a:cubicBezTo>
                  <a:close/>
                  <a:moveTo>
                    <a:pt x="3577649" y="651483"/>
                  </a:moveTo>
                  <a:cubicBezTo>
                    <a:pt x="3602567" y="651809"/>
                    <a:pt x="3607705" y="663771"/>
                    <a:pt x="3605341" y="665569"/>
                  </a:cubicBezTo>
                  <a:cubicBezTo>
                    <a:pt x="3523839" y="652035"/>
                    <a:pt x="3631447" y="673823"/>
                    <a:pt x="3572029" y="674842"/>
                  </a:cubicBezTo>
                  <a:cubicBezTo>
                    <a:pt x="3570783" y="654881"/>
                    <a:pt x="3502701" y="660190"/>
                    <a:pt x="3452925" y="658972"/>
                  </a:cubicBezTo>
                  <a:cubicBezTo>
                    <a:pt x="3420195" y="663007"/>
                    <a:pt x="3508463" y="670043"/>
                    <a:pt x="3455657" y="670468"/>
                  </a:cubicBezTo>
                  <a:cubicBezTo>
                    <a:pt x="3476439" y="671912"/>
                    <a:pt x="3489267" y="671346"/>
                    <a:pt x="3499771" y="669732"/>
                  </a:cubicBezTo>
                  <a:cubicBezTo>
                    <a:pt x="3510275" y="668288"/>
                    <a:pt x="3518443" y="666235"/>
                    <a:pt x="3529827" y="663927"/>
                  </a:cubicBezTo>
                  <a:cubicBezTo>
                    <a:pt x="3534711" y="667240"/>
                    <a:pt x="3541875" y="668910"/>
                    <a:pt x="3550879" y="669406"/>
                  </a:cubicBezTo>
                  <a:cubicBezTo>
                    <a:pt x="3537867" y="672393"/>
                    <a:pt x="3518557" y="673384"/>
                    <a:pt x="3497945" y="674474"/>
                  </a:cubicBezTo>
                  <a:cubicBezTo>
                    <a:pt x="3477331" y="676046"/>
                    <a:pt x="3455417" y="676923"/>
                    <a:pt x="3437211" y="677560"/>
                  </a:cubicBezTo>
                  <a:cubicBezTo>
                    <a:pt x="3426747" y="667367"/>
                    <a:pt x="3396381" y="671997"/>
                    <a:pt x="3383045" y="663686"/>
                  </a:cubicBezTo>
                  <a:cubicBezTo>
                    <a:pt x="3375825" y="667792"/>
                    <a:pt x="3383995" y="673667"/>
                    <a:pt x="3397429" y="680236"/>
                  </a:cubicBezTo>
                  <a:cubicBezTo>
                    <a:pt x="3385127" y="679259"/>
                    <a:pt x="3372879" y="678382"/>
                    <a:pt x="3377623" y="681581"/>
                  </a:cubicBezTo>
                  <a:cubicBezTo>
                    <a:pt x="3350286" y="681128"/>
                    <a:pt x="3355764" y="669349"/>
                    <a:pt x="3368887" y="667594"/>
                  </a:cubicBezTo>
                  <a:cubicBezTo>
                    <a:pt x="3348120" y="664777"/>
                    <a:pt x="3346718" y="668840"/>
                    <a:pt x="3319225" y="672705"/>
                  </a:cubicBezTo>
                  <a:cubicBezTo>
                    <a:pt x="3308338" y="667197"/>
                    <a:pt x="3325794" y="664677"/>
                    <a:pt x="3343094" y="662653"/>
                  </a:cubicBezTo>
                  <a:cubicBezTo>
                    <a:pt x="3351730" y="661492"/>
                    <a:pt x="3360337" y="661011"/>
                    <a:pt x="3365335" y="660218"/>
                  </a:cubicBezTo>
                  <a:cubicBezTo>
                    <a:pt x="3370319" y="659383"/>
                    <a:pt x="3371691" y="658165"/>
                    <a:pt x="3365859" y="656112"/>
                  </a:cubicBezTo>
                  <a:cubicBezTo>
                    <a:pt x="3394201" y="657641"/>
                    <a:pt x="3414035" y="665484"/>
                    <a:pt x="3440113" y="668585"/>
                  </a:cubicBezTo>
                  <a:cubicBezTo>
                    <a:pt x="3464463" y="664493"/>
                    <a:pt x="3412859" y="663078"/>
                    <a:pt x="3411615" y="655928"/>
                  </a:cubicBezTo>
                  <a:cubicBezTo>
                    <a:pt x="3437495" y="655928"/>
                    <a:pt x="3467435" y="656070"/>
                    <a:pt x="3496671" y="655150"/>
                  </a:cubicBezTo>
                  <a:cubicBezTo>
                    <a:pt x="3525905" y="654994"/>
                    <a:pt x="3554459" y="654810"/>
                    <a:pt x="3577649" y="651483"/>
                  </a:cubicBezTo>
                  <a:close/>
                  <a:moveTo>
                    <a:pt x="4562873" y="651058"/>
                  </a:moveTo>
                  <a:cubicBezTo>
                    <a:pt x="4565845" y="653224"/>
                    <a:pt x="4566001" y="653985"/>
                    <a:pt x="4564643" y="653992"/>
                  </a:cubicBezTo>
                  <a:lnTo>
                    <a:pt x="4557421" y="652424"/>
                  </a:lnTo>
                  <a:close/>
                  <a:moveTo>
                    <a:pt x="3627795" y="650704"/>
                  </a:moveTo>
                  <a:cubicBezTo>
                    <a:pt x="3642985" y="651483"/>
                    <a:pt x="3653363" y="655220"/>
                    <a:pt x="3668949" y="656693"/>
                  </a:cubicBezTo>
                  <a:cubicBezTo>
                    <a:pt x="3672107" y="659297"/>
                    <a:pt x="3661631" y="658009"/>
                    <a:pt x="3653899" y="657740"/>
                  </a:cubicBezTo>
                  <a:cubicBezTo>
                    <a:pt x="3646143" y="657783"/>
                    <a:pt x="3641187" y="658660"/>
                    <a:pt x="3655315" y="664946"/>
                  </a:cubicBezTo>
                  <a:cubicBezTo>
                    <a:pt x="3660823" y="661761"/>
                    <a:pt x="3684423" y="662610"/>
                    <a:pt x="3709905" y="663828"/>
                  </a:cubicBezTo>
                  <a:cubicBezTo>
                    <a:pt x="3697871" y="660472"/>
                    <a:pt x="3681209" y="659850"/>
                    <a:pt x="3673451" y="653875"/>
                  </a:cubicBezTo>
                  <a:cubicBezTo>
                    <a:pt x="3692139" y="653266"/>
                    <a:pt x="3703819" y="656905"/>
                    <a:pt x="3719163" y="658349"/>
                  </a:cubicBezTo>
                  <a:cubicBezTo>
                    <a:pt x="3739099" y="670354"/>
                    <a:pt x="3665607" y="661548"/>
                    <a:pt x="3676255" y="671473"/>
                  </a:cubicBezTo>
                  <a:cubicBezTo>
                    <a:pt x="3669345" y="669816"/>
                    <a:pt x="3662379" y="668146"/>
                    <a:pt x="3655457" y="666489"/>
                  </a:cubicBezTo>
                  <a:cubicBezTo>
                    <a:pt x="3648519" y="664861"/>
                    <a:pt x="3641611" y="663714"/>
                    <a:pt x="3634887" y="662171"/>
                  </a:cubicBezTo>
                  <a:cubicBezTo>
                    <a:pt x="3621439" y="659212"/>
                    <a:pt x="3608683" y="655772"/>
                    <a:pt x="3597695" y="651171"/>
                  </a:cubicBezTo>
                  <a:cubicBezTo>
                    <a:pt x="3624751" y="648934"/>
                    <a:pt x="3657637" y="668627"/>
                    <a:pt x="3627795" y="650704"/>
                  </a:cubicBezTo>
                  <a:close/>
                  <a:moveTo>
                    <a:pt x="3209139" y="650549"/>
                  </a:moveTo>
                  <a:cubicBezTo>
                    <a:pt x="3245580" y="650124"/>
                    <a:pt x="3227742" y="661393"/>
                    <a:pt x="3234608" y="665102"/>
                  </a:cubicBezTo>
                  <a:cubicBezTo>
                    <a:pt x="3222263" y="665654"/>
                    <a:pt x="3210782" y="665768"/>
                    <a:pt x="3199923" y="667042"/>
                  </a:cubicBezTo>
                  <a:cubicBezTo>
                    <a:pt x="3189050" y="668273"/>
                    <a:pt x="3178716" y="669661"/>
                    <a:pt x="3168494" y="671317"/>
                  </a:cubicBezTo>
                  <a:cubicBezTo>
                    <a:pt x="3148080" y="674644"/>
                    <a:pt x="3128175" y="679061"/>
                    <a:pt x="3105736" y="685474"/>
                  </a:cubicBezTo>
                  <a:cubicBezTo>
                    <a:pt x="3102848" y="683563"/>
                    <a:pt x="3109785" y="681850"/>
                    <a:pt x="3103725" y="679896"/>
                  </a:cubicBezTo>
                  <a:cubicBezTo>
                    <a:pt x="3088492" y="683577"/>
                    <a:pt x="3076034" y="685460"/>
                    <a:pt x="3065218" y="687669"/>
                  </a:cubicBezTo>
                  <a:cubicBezTo>
                    <a:pt x="3054430" y="689948"/>
                    <a:pt x="3045384" y="693218"/>
                    <a:pt x="3036904" y="698456"/>
                  </a:cubicBezTo>
                  <a:cubicBezTo>
                    <a:pt x="3033294" y="687032"/>
                    <a:pt x="3011308" y="702420"/>
                    <a:pt x="2997745" y="707121"/>
                  </a:cubicBezTo>
                  <a:cubicBezTo>
                    <a:pt x="2998212" y="704643"/>
                    <a:pt x="2998141" y="702180"/>
                    <a:pt x="2989633" y="700000"/>
                  </a:cubicBezTo>
                  <a:cubicBezTo>
                    <a:pt x="2999897" y="697749"/>
                    <a:pt x="3014337" y="694591"/>
                    <a:pt x="3029712" y="691222"/>
                  </a:cubicBezTo>
                  <a:cubicBezTo>
                    <a:pt x="3045115" y="687938"/>
                    <a:pt x="3061424" y="684073"/>
                    <a:pt x="3075595" y="681779"/>
                  </a:cubicBezTo>
                  <a:cubicBezTo>
                    <a:pt x="3103824" y="676555"/>
                    <a:pt x="3122724" y="671954"/>
                    <a:pt x="3105707" y="670723"/>
                  </a:cubicBezTo>
                  <a:cubicBezTo>
                    <a:pt x="3111682" y="667382"/>
                    <a:pt x="3150741" y="667594"/>
                    <a:pt x="3163143" y="669831"/>
                  </a:cubicBezTo>
                  <a:cubicBezTo>
                    <a:pt x="3176677" y="666674"/>
                    <a:pt x="3193864" y="663602"/>
                    <a:pt x="3204821" y="660416"/>
                  </a:cubicBezTo>
                  <a:cubicBezTo>
                    <a:pt x="3215821" y="657726"/>
                    <a:pt x="3220621" y="654683"/>
                    <a:pt x="3209139" y="650549"/>
                  </a:cubicBezTo>
                  <a:close/>
                  <a:moveTo>
                    <a:pt x="3235075" y="650378"/>
                  </a:moveTo>
                  <a:cubicBezTo>
                    <a:pt x="3256438" y="654031"/>
                    <a:pt x="3287980" y="649203"/>
                    <a:pt x="3304403" y="656834"/>
                  </a:cubicBezTo>
                  <a:cubicBezTo>
                    <a:pt x="3280930" y="662043"/>
                    <a:pt x="3270312" y="656720"/>
                    <a:pt x="3248694" y="660515"/>
                  </a:cubicBezTo>
                  <a:cubicBezTo>
                    <a:pt x="3236802" y="656650"/>
                    <a:pt x="3248468" y="654328"/>
                    <a:pt x="3235075" y="650378"/>
                  </a:cubicBezTo>
                  <a:close/>
                  <a:moveTo>
                    <a:pt x="2389611" y="642705"/>
                  </a:moveTo>
                  <a:cubicBezTo>
                    <a:pt x="2379857" y="646994"/>
                    <a:pt x="2369791" y="651411"/>
                    <a:pt x="2360065" y="655673"/>
                  </a:cubicBezTo>
                  <a:cubicBezTo>
                    <a:pt x="2365856" y="657442"/>
                    <a:pt x="2358522" y="662411"/>
                    <a:pt x="2376559" y="661137"/>
                  </a:cubicBezTo>
                  <a:cubicBezTo>
                    <a:pt x="2407534" y="646272"/>
                    <a:pt x="2372552" y="653068"/>
                    <a:pt x="2415915" y="643880"/>
                  </a:cubicBezTo>
                  <a:cubicBezTo>
                    <a:pt x="2407124" y="643483"/>
                    <a:pt x="2398346" y="643101"/>
                    <a:pt x="2389611" y="642705"/>
                  </a:cubicBezTo>
                  <a:close/>
                  <a:moveTo>
                    <a:pt x="2376374" y="642167"/>
                  </a:moveTo>
                  <a:cubicBezTo>
                    <a:pt x="2348655" y="642747"/>
                    <a:pt x="2315555" y="650831"/>
                    <a:pt x="2280120" y="662312"/>
                  </a:cubicBezTo>
                  <a:cubicBezTo>
                    <a:pt x="2275109" y="662964"/>
                    <a:pt x="2259762" y="653804"/>
                    <a:pt x="2233543" y="662610"/>
                  </a:cubicBezTo>
                  <a:cubicBezTo>
                    <a:pt x="2233147" y="674629"/>
                    <a:pt x="2294461" y="656324"/>
                    <a:pt x="2280488" y="671769"/>
                  </a:cubicBezTo>
                  <a:cubicBezTo>
                    <a:pt x="2322294" y="652190"/>
                    <a:pt x="2279964" y="686918"/>
                    <a:pt x="2343417" y="659792"/>
                  </a:cubicBezTo>
                  <a:cubicBezTo>
                    <a:pt x="2339283" y="657003"/>
                    <a:pt x="2297604" y="663601"/>
                    <a:pt x="2320086" y="654186"/>
                  </a:cubicBezTo>
                  <a:cubicBezTo>
                    <a:pt x="2333521" y="654568"/>
                    <a:pt x="2355578" y="642577"/>
                    <a:pt x="2366592" y="646456"/>
                  </a:cubicBezTo>
                  <a:cubicBezTo>
                    <a:pt x="2355705" y="651086"/>
                    <a:pt x="2344563" y="657641"/>
                    <a:pt x="2363109" y="651142"/>
                  </a:cubicBezTo>
                  <a:cubicBezTo>
                    <a:pt x="2373189" y="646740"/>
                    <a:pt x="2369636" y="645692"/>
                    <a:pt x="2376374" y="642167"/>
                  </a:cubicBezTo>
                  <a:close/>
                  <a:moveTo>
                    <a:pt x="2628867" y="641105"/>
                  </a:moveTo>
                  <a:cubicBezTo>
                    <a:pt x="2622525" y="646216"/>
                    <a:pt x="2609415" y="649741"/>
                    <a:pt x="2597764" y="652813"/>
                  </a:cubicBezTo>
                  <a:cubicBezTo>
                    <a:pt x="2586268" y="656381"/>
                    <a:pt x="2576245" y="659467"/>
                    <a:pt x="2575891" y="662765"/>
                  </a:cubicBezTo>
                  <a:cubicBezTo>
                    <a:pt x="2609953" y="652459"/>
                    <a:pt x="2596518" y="659608"/>
                    <a:pt x="2611312" y="662213"/>
                  </a:cubicBezTo>
                  <a:cubicBezTo>
                    <a:pt x="2629320" y="653436"/>
                    <a:pt x="2635280" y="646357"/>
                    <a:pt x="2628867" y="641105"/>
                  </a:cubicBezTo>
                  <a:close/>
                  <a:moveTo>
                    <a:pt x="2438949" y="640411"/>
                  </a:moveTo>
                  <a:cubicBezTo>
                    <a:pt x="2428076" y="650817"/>
                    <a:pt x="2339453" y="681113"/>
                    <a:pt x="2376884" y="680094"/>
                  </a:cubicBezTo>
                  <a:cubicBezTo>
                    <a:pt x="2397554" y="671515"/>
                    <a:pt x="2415307" y="667112"/>
                    <a:pt x="2432833" y="662992"/>
                  </a:cubicBezTo>
                  <a:cubicBezTo>
                    <a:pt x="2450374" y="658901"/>
                    <a:pt x="2468127" y="656281"/>
                    <a:pt x="2488329" y="649500"/>
                  </a:cubicBezTo>
                  <a:cubicBezTo>
                    <a:pt x="2467546" y="649203"/>
                    <a:pt x="2451068" y="651213"/>
                    <a:pt x="2441880" y="651157"/>
                  </a:cubicBezTo>
                  <a:cubicBezTo>
                    <a:pt x="2432734" y="651213"/>
                    <a:pt x="2430780" y="649061"/>
                    <a:pt x="2438949" y="640411"/>
                  </a:cubicBezTo>
                  <a:close/>
                  <a:moveTo>
                    <a:pt x="1549569" y="637750"/>
                  </a:moveTo>
                  <a:cubicBezTo>
                    <a:pt x="1548465" y="640978"/>
                    <a:pt x="1544020" y="644942"/>
                    <a:pt x="1537989" y="649260"/>
                  </a:cubicBezTo>
                  <a:cubicBezTo>
                    <a:pt x="1532099" y="653790"/>
                    <a:pt x="1524653" y="658674"/>
                    <a:pt x="1517333" y="663459"/>
                  </a:cubicBezTo>
                  <a:cubicBezTo>
                    <a:pt x="1502695" y="673030"/>
                    <a:pt x="1488609" y="682161"/>
                    <a:pt x="1488750" y="686819"/>
                  </a:cubicBezTo>
                  <a:cubicBezTo>
                    <a:pt x="1460068" y="703722"/>
                    <a:pt x="1470643" y="693218"/>
                    <a:pt x="1490704" y="677503"/>
                  </a:cubicBezTo>
                  <a:cubicBezTo>
                    <a:pt x="1510793" y="661845"/>
                    <a:pt x="1540197" y="640808"/>
                    <a:pt x="1549569" y="637750"/>
                  </a:cubicBezTo>
                  <a:close/>
                  <a:moveTo>
                    <a:pt x="3355510" y="636391"/>
                  </a:moveTo>
                  <a:cubicBezTo>
                    <a:pt x="3370205" y="639732"/>
                    <a:pt x="3430119" y="643498"/>
                    <a:pt x="3414447" y="646981"/>
                  </a:cubicBezTo>
                  <a:cubicBezTo>
                    <a:pt x="3395731" y="649614"/>
                    <a:pt x="3387165" y="644645"/>
                    <a:pt x="3377115" y="640766"/>
                  </a:cubicBezTo>
                  <a:cubicBezTo>
                    <a:pt x="3344892" y="643823"/>
                    <a:pt x="3362914" y="652275"/>
                    <a:pt x="3314284" y="655701"/>
                  </a:cubicBezTo>
                  <a:cubicBezTo>
                    <a:pt x="3289906" y="648042"/>
                    <a:pt x="3266094" y="650633"/>
                    <a:pt x="3263446" y="641162"/>
                  </a:cubicBezTo>
                  <a:cubicBezTo>
                    <a:pt x="3273172" y="637014"/>
                    <a:pt x="3284639" y="650053"/>
                    <a:pt x="3318588" y="652275"/>
                  </a:cubicBezTo>
                  <a:cubicBezTo>
                    <a:pt x="3314624" y="645890"/>
                    <a:pt x="3347766" y="641785"/>
                    <a:pt x="3355510" y="636391"/>
                  </a:cubicBezTo>
                  <a:close/>
                  <a:moveTo>
                    <a:pt x="1862926" y="631785"/>
                  </a:moveTo>
                  <a:cubicBezTo>
                    <a:pt x="1863885" y="631788"/>
                    <a:pt x="1863752" y="632269"/>
                    <a:pt x="1862088" y="633446"/>
                  </a:cubicBezTo>
                  <a:lnTo>
                    <a:pt x="1862265" y="631924"/>
                  </a:lnTo>
                  <a:close/>
                  <a:moveTo>
                    <a:pt x="3069041" y="629694"/>
                  </a:moveTo>
                  <a:cubicBezTo>
                    <a:pt x="3050891" y="633389"/>
                    <a:pt x="3040896" y="631096"/>
                    <a:pt x="3026768" y="632186"/>
                  </a:cubicBezTo>
                  <a:cubicBezTo>
                    <a:pt x="3048909" y="640525"/>
                    <a:pt x="3039792" y="647943"/>
                    <a:pt x="3055365" y="649741"/>
                  </a:cubicBezTo>
                  <a:cubicBezTo>
                    <a:pt x="3085605" y="645862"/>
                    <a:pt x="3042128" y="641006"/>
                    <a:pt x="3061113" y="636957"/>
                  </a:cubicBezTo>
                  <a:cubicBezTo>
                    <a:pt x="3062203" y="642832"/>
                    <a:pt x="3105779" y="643427"/>
                    <a:pt x="3093306" y="637368"/>
                  </a:cubicBezTo>
                  <a:cubicBezTo>
                    <a:pt x="3059244" y="641218"/>
                    <a:pt x="3089965" y="631606"/>
                    <a:pt x="3069041" y="629694"/>
                  </a:cubicBezTo>
                  <a:close/>
                  <a:moveTo>
                    <a:pt x="4466881" y="629576"/>
                  </a:moveTo>
                  <a:cubicBezTo>
                    <a:pt x="4464805" y="629402"/>
                    <a:pt x="4463893" y="629804"/>
                    <a:pt x="4464751" y="631082"/>
                  </a:cubicBezTo>
                  <a:cubicBezTo>
                    <a:pt x="4470965" y="631761"/>
                    <a:pt x="4498287" y="659934"/>
                    <a:pt x="4509713" y="653450"/>
                  </a:cubicBezTo>
                  <a:cubicBezTo>
                    <a:pt x="4484287" y="645069"/>
                    <a:pt x="4508637" y="645041"/>
                    <a:pt x="4500751" y="638684"/>
                  </a:cubicBezTo>
                  <a:cubicBezTo>
                    <a:pt x="4489825" y="635817"/>
                    <a:pt x="4473109" y="630100"/>
                    <a:pt x="4466881" y="629576"/>
                  </a:cubicBezTo>
                  <a:close/>
                  <a:moveTo>
                    <a:pt x="4303487" y="628633"/>
                  </a:moveTo>
                  <a:cubicBezTo>
                    <a:pt x="4328275" y="643073"/>
                    <a:pt x="4334803" y="648665"/>
                    <a:pt x="4338043" y="657924"/>
                  </a:cubicBezTo>
                  <a:cubicBezTo>
                    <a:pt x="4348295" y="660387"/>
                    <a:pt x="4358317" y="662822"/>
                    <a:pt x="4368525" y="665285"/>
                  </a:cubicBezTo>
                  <a:cubicBezTo>
                    <a:pt x="4358317" y="653408"/>
                    <a:pt x="4327227" y="643611"/>
                    <a:pt x="4338979" y="640156"/>
                  </a:cubicBezTo>
                  <a:cubicBezTo>
                    <a:pt x="4325275" y="636985"/>
                    <a:pt x="4314345" y="632823"/>
                    <a:pt x="4303487" y="628633"/>
                  </a:cubicBezTo>
                  <a:close/>
                  <a:moveTo>
                    <a:pt x="4580065" y="623476"/>
                  </a:moveTo>
                  <a:cubicBezTo>
                    <a:pt x="4582461" y="625056"/>
                    <a:pt x="4581891" y="633797"/>
                    <a:pt x="4580767" y="635443"/>
                  </a:cubicBezTo>
                  <a:cubicBezTo>
                    <a:pt x="4610159" y="649996"/>
                    <a:pt x="4643597" y="663828"/>
                    <a:pt x="4670397" y="679061"/>
                  </a:cubicBezTo>
                  <a:cubicBezTo>
                    <a:pt x="4681511" y="682445"/>
                    <a:pt x="4670637" y="673511"/>
                    <a:pt x="4666617" y="668457"/>
                  </a:cubicBezTo>
                  <a:cubicBezTo>
                    <a:pt x="4694435" y="684752"/>
                    <a:pt x="4709967" y="689098"/>
                    <a:pt x="4709939" y="699150"/>
                  </a:cubicBezTo>
                  <a:cubicBezTo>
                    <a:pt x="4731485" y="708635"/>
                    <a:pt x="4740235" y="710660"/>
                    <a:pt x="4730919" y="701203"/>
                  </a:cubicBezTo>
                  <a:cubicBezTo>
                    <a:pt x="4774479" y="722708"/>
                    <a:pt x="4747411" y="720697"/>
                    <a:pt x="4781559" y="743688"/>
                  </a:cubicBezTo>
                  <a:cubicBezTo>
                    <a:pt x="4763353" y="735902"/>
                    <a:pt x="4766239" y="741310"/>
                    <a:pt x="4746547" y="732632"/>
                  </a:cubicBezTo>
                  <a:cubicBezTo>
                    <a:pt x="4742839" y="724590"/>
                    <a:pt x="4760591" y="728144"/>
                    <a:pt x="4734373" y="712019"/>
                  </a:cubicBezTo>
                  <a:cubicBezTo>
                    <a:pt x="4702505" y="698711"/>
                    <a:pt x="4711679" y="710915"/>
                    <a:pt x="4716819" y="720612"/>
                  </a:cubicBezTo>
                  <a:cubicBezTo>
                    <a:pt x="4706355" y="714652"/>
                    <a:pt x="4697267" y="709230"/>
                    <a:pt x="4688971" y="703397"/>
                  </a:cubicBezTo>
                  <a:cubicBezTo>
                    <a:pt x="4680661" y="697607"/>
                    <a:pt x="4673043" y="691661"/>
                    <a:pt x="4665075" y="685772"/>
                  </a:cubicBezTo>
                  <a:cubicBezTo>
                    <a:pt x="4649133" y="674007"/>
                    <a:pt x="4631763" y="662469"/>
                    <a:pt x="4604807" y="652998"/>
                  </a:cubicBezTo>
                  <a:cubicBezTo>
                    <a:pt x="4597969" y="653437"/>
                    <a:pt x="4610471" y="660713"/>
                    <a:pt x="4618099" y="673058"/>
                  </a:cubicBezTo>
                  <a:cubicBezTo>
                    <a:pt x="4589631" y="665980"/>
                    <a:pt x="4589035" y="652474"/>
                    <a:pt x="4563581" y="645197"/>
                  </a:cubicBezTo>
                  <a:cubicBezTo>
                    <a:pt x="4579663" y="644249"/>
                    <a:pt x="4564755" y="627855"/>
                    <a:pt x="4576591" y="624811"/>
                  </a:cubicBezTo>
                  <a:cubicBezTo>
                    <a:pt x="4578137" y="623218"/>
                    <a:pt x="4579267" y="622949"/>
                    <a:pt x="4580065" y="623476"/>
                  </a:cubicBezTo>
                  <a:close/>
                  <a:moveTo>
                    <a:pt x="3627343" y="623345"/>
                  </a:moveTo>
                  <a:lnTo>
                    <a:pt x="3639617" y="625642"/>
                  </a:lnTo>
                  <a:cubicBezTo>
                    <a:pt x="3642649" y="626260"/>
                    <a:pt x="3644285" y="626679"/>
                    <a:pt x="3644003" y="626835"/>
                  </a:cubicBezTo>
                  <a:cubicBezTo>
                    <a:pt x="3637625" y="626849"/>
                    <a:pt x="3633147" y="626274"/>
                    <a:pt x="3630235" y="625414"/>
                  </a:cubicBezTo>
                  <a:close/>
                  <a:moveTo>
                    <a:pt x="2502345" y="622304"/>
                  </a:moveTo>
                  <a:cubicBezTo>
                    <a:pt x="2486361" y="627670"/>
                    <a:pt x="2474526" y="627826"/>
                    <a:pt x="2459038" y="632667"/>
                  </a:cubicBezTo>
                  <a:cubicBezTo>
                    <a:pt x="2463922" y="634508"/>
                    <a:pt x="2443791" y="650321"/>
                    <a:pt x="2482001" y="639463"/>
                  </a:cubicBezTo>
                  <a:cubicBezTo>
                    <a:pt x="2440195" y="643243"/>
                    <a:pt x="2522858" y="622687"/>
                    <a:pt x="2502345" y="622304"/>
                  </a:cubicBezTo>
                  <a:close/>
                  <a:moveTo>
                    <a:pt x="3576419" y="619473"/>
                  </a:moveTo>
                  <a:cubicBezTo>
                    <a:pt x="3608299" y="620945"/>
                    <a:pt x="3577663" y="634692"/>
                    <a:pt x="3629295" y="630317"/>
                  </a:cubicBezTo>
                  <a:cubicBezTo>
                    <a:pt x="3628347" y="633276"/>
                    <a:pt x="3611683" y="633559"/>
                    <a:pt x="3625713" y="639081"/>
                  </a:cubicBezTo>
                  <a:cubicBezTo>
                    <a:pt x="3606049" y="639052"/>
                    <a:pt x="3600187" y="629836"/>
                    <a:pt x="3578755" y="631096"/>
                  </a:cubicBezTo>
                  <a:cubicBezTo>
                    <a:pt x="3562175" y="632045"/>
                    <a:pt x="3565305" y="636306"/>
                    <a:pt x="3580977" y="642691"/>
                  </a:cubicBezTo>
                  <a:cubicBezTo>
                    <a:pt x="3560591" y="635966"/>
                    <a:pt x="3545895" y="634451"/>
                    <a:pt x="3530775" y="634140"/>
                  </a:cubicBezTo>
                  <a:cubicBezTo>
                    <a:pt x="3523215" y="634126"/>
                    <a:pt x="3515527" y="634097"/>
                    <a:pt x="3506949" y="634069"/>
                  </a:cubicBezTo>
                  <a:cubicBezTo>
                    <a:pt x="3498355" y="634069"/>
                    <a:pt x="3488871" y="634522"/>
                    <a:pt x="3477659" y="634027"/>
                  </a:cubicBezTo>
                  <a:cubicBezTo>
                    <a:pt x="3454059" y="637396"/>
                    <a:pt x="3476399" y="646272"/>
                    <a:pt x="3440297" y="648155"/>
                  </a:cubicBezTo>
                  <a:cubicBezTo>
                    <a:pt x="3413539" y="639420"/>
                    <a:pt x="3453973" y="638628"/>
                    <a:pt x="3436035" y="630926"/>
                  </a:cubicBezTo>
                  <a:cubicBezTo>
                    <a:pt x="3446059" y="630331"/>
                    <a:pt x="3450831" y="633517"/>
                    <a:pt x="3457527" y="635357"/>
                  </a:cubicBezTo>
                  <a:cubicBezTo>
                    <a:pt x="3490611" y="631294"/>
                    <a:pt x="3407339" y="625051"/>
                    <a:pt x="3439009" y="621993"/>
                  </a:cubicBezTo>
                  <a:cubicBezTo>
                    <a:pt x="3436587" y="625334"/>
                    <a:pt x="3473439" y="628958"/>
                    <a:pt x="3509511" y="630063"/>
                  </a:cubicBezTo>
                  <a:cubicBezTo>
                    <a:pt x="3545583" y="632271"/>
                    <a:pt x="3581091" y="630912"/>
                    <a:pt x="3576419" y="619473"/>
                  </a:cubicBezTo>
                  <a:close/>
                  <a:moveTo>
                    <a:pt x="3080933" y="618808"/>
                  </a:moveTo>
                  <a:cubicBezTo>
                    <a:pt x="3114103" y="628760"/>
                    <a:pt x="3097185" y="626113"/>
                    <a:pt x="3066903" y="624145"/>
                  </a:cubicBezTo>
                  <a:cubicBezTo>
                    <a:pt x="3081273" y="625971"/>
                    <a:pt x="3086666" y="636037"/>
                    <a:pt x="3107364" y="632030"/>
                  </a:cubicBezTo>
                  <a:cubicBezTo>
                    <a:pt x="3093759" y="626976"/>
                    <a:pt x="3139727" y="625688"/>
                    <a:pt x="3147670" y="625235"/>
                  </a:cubicBezTo>
                  <a:cubicBezTo>
                    <a:pt x="3127680" y="621044"/>
                    <a:pt x="3105793" y="618737"/>
                    <a:pt x="3080933" y="618808"/>
                  </a:cubicBezTo>
                  <a:close/>
                  <a:moveTo>
                    <a:pt x="2725376" y="612607"/>
                  </a:moveTo>
                  <a:cubicBezTo>
                    <a:pt x="2730629" y="619303"/>
                    <a:pt x="2656643" y="643851"/>
                    <a:pt x="2674566" y="638344"/>
                  </a:cubicBezTo>
                  <a:cubicBezTo>
                    <a:pt x="2707708" y="633149"/>
                    <a:pt x="2731450" y="624838"/>
                    <a:pt x="2750916" y="616882"/>
                  </a:cubicBezTo>
                  <a:cubicBezTo>
                    <a:pt x="2734451" y="613201"/>
                    <a:pt x="2721469" y="620082"/>
                    <a:pt x="2725376" y="612607"/>
                  </a:cubicBezTo>
                  <a:close/>
                  <a:moveTo>
                    <a:pt x="1627037" y="612409"/>
                  </a:moveTo>
                  <a:cubicBezTo>
                    <a:pt x="1623271" y="620238"/>
                    <a:pt x="1659173" y="613358"/>
                    <a:pt x="1615937" y="634239"/>
                  </a:cubicBezTo>
                  <a:cubicBezTo>
                    <a:pt x="1636607" y="605585"/>
                    <a:pt x="1578562" y="647321"/>
                    <a:pt x="1553264" y="656508"/>
                  </a:cubicBezTo>
                  <a:cubicBezTo>
                    <a:pt x="1547926" y="662766"/>
                    <a:pt x="1559295" y="659906"/>
                    <a:pt x="1538285" y="674757"/>
                  </a:cubicBezTo>
                  <a:cubicBezTo>
                    <a:pt x="1537521" y="659736"/>
                    <a:pt x="1491086" y="714708"/>
                    <a:pt x="1452479" y="725539"/>
                  </a:cubicBezTo>
                  <a:cubicBezTo>
                    <a:pt x="1478457" y="706271"/>
                    <a:pt x="1505384" y="685955"/>
                    <a:pt x="1533939" y="666093"/>
                  </a:cubicBezTo>
                  <a:cubicBezTo>
                    <a:pt x="1537521" y="663630"/>
                    <a:pt x="1541117" y="661152"/>
                    <a:pt x="1544727" y="658675"/>
                  </a:cubicBezTo>
                  <a:cubicBezTo>
                    <a:pt x="1548450" y="656367"/>
                    <a:pt x="1552202" y="654045"/>
                    <a:pt x="1555953" y="651723"/>
                  </a:cubicBezTo>
                  <a:cubicBezTo>
                    <a:pt x="1563485" y="647108"/>
                    <a:pt x="1571144" y="642564"/>
                    <a:pt x="1578916" y="638090"/>
                  </a:cubicBezTo>
                  <a:cubicBezTo>
                    <a:pt x="1594461" y="629143"/>
                    <a:pt x="1610473" y="620521"/>
                    <a:pt x="1627037" y="612409"/>
                  </a:cubicBezTo>
                  <a:close/>
                  <a:moveTo>
                    <a:pt x="4413939" y="610469"/>
                  </a:moveTo>
                  <a:cubicBezTo>
                    <a:pt x="4437795" y="611998"/>
                    <a:pt x="4470511" y="632866"/>
                    <a:pt x="4486241" y="625277"/>
                  </a:cubicBezTo>
                  <a:cubicBezTo>
                    <a:pt x="4499803" y="631223"/>
                    <a:pt x="4507959" y="638698"/>
                    <a:pt x="4526631" y="643285"/>
                  </a:cubicBezTo>
                  <a:cubicBezTo>
                    <a:pt x="4522935" y="650137"/>
                    <a:pt x="4488605" y="641643"/>
                    <a:pt x="4529435" y="665342"/>
                  </a:cubicBezTo>
                  <a:cubicBezTo>
                    <a:pt x="4522511" y="664662"/>
                    <a:pt x="4515419" y="663870"/>
                    <a:pt x="4518689" y="668244"/>
                  </a:cubicBezTo>
                  <a:cubicBezTo>
                    <a:pt x="4506485" y="662921"/>
                    <a:pt x="4489979" y="651327"/>
                    <a:pt x="4493645" y="657825"/>
                  </a:cubicBezTo>
                  <a:cubicBezTo>
                    <a:pt x="4452207" y="638444"/>
                    <a:pt x="4481611" y="637467"/>
                    <a:pt x="4413939" y="610469"/>
                  </a:cubicBezTo>
                  <a:close/>
                  <a:moveTo>
                    <a:pt x="3661275" y="609789"/>
                  </a:moveTo>
                  <a:cubicBezTo>
                    <a:pt x="3613935" y="607680"/>
                    <a:pt x="3656477" y="624640"/>
                    <a:pt x="3689067" y="625277"/>
                  </a:cubicBezTo>
                  <a:cubicBezTo>
                    <a:pt x="3679099" y="615990"/>
                    <a:pt x="3685527" y="619572"/>
                    <a:pt x="3661275" y="609789"/>
                  </a:cubicBezTo>
                  <a:close/>
                  <a:moveTo>
                    <a:pt x="2434277" y="609166"/>
                  </a:moveTo>
                  <a:cubicBezTo>
                    <a:pt x="2430483" y="609308"/>
                    <a:pt x="2426024" y="609577"/>
                    <a:pt x="2420856" y="610469"/>
                  </a:cubicBezTo>
                  <a:cubicBezTo>
                    <a:pt x="2415717" y="611432"/>
                    <a:pt x="2409785" y="612777"/>
                    <a:pt x="2402919" y="614645"/>
                  </a:cubicBezTo>
                  <a:cubicBezTo>
                    <a:pt x="2415420" y="616613"/>
                    <a:pt x="2391452" y="627061"/>
                    <a:pt x="2372977" y="627741"/>
                  </a:cubicBezTo>
                  <a:cubicBezTo>
                    <a:pt x="2378555" y="625320"/>
                    <a:pt x="2378937" y="622573"/>
                    <a:pt x="2366351" y="627458"/>
                  </a:cubicBezTo>
                  <a:cubicBezTo>
                    <a:pt x="2365714" y="631450"/>
                    <a:pt x="2371094" y="633913"/>
                    <a:pt x="2389526" y="633177"/>
                  </a:cubicBezTo>
                  <a:cubicBezTo>
                    <a:pt x="2415774" y="619006"/>
                    <a:pt x="2424905" y="627670"/>
                    <a:pt x="2445872" y="622120"/>
                  </a:cubicBezTo>
                  <a:cubicBezTo>
                    <a:pt x="2440393" y="623210"/>
                    <a:pt x="2434758" y="624612"/>
                    <a:pt x="2429605" y="626141"/>
                  </a:cubicBezTo>
                  <a:cubicBezTo>
                    <a:pt x="2424495" y="627797"/>
                    <a:pt x="2419893" y="629709"/>
                    <a:pt x="2416340" y="631436"/>
                  </a:cubicBezTo>
                  <a:cubicBezTo>
                    <a:pt x="2409247" y="634932"/>
                    <a:pt x="2406416" y="637990"/>
                    <a:pt x="2412673" y="638939"/>
                  </a:cubicBezTo>
                  <a:cubicBezTo>
                    <a:pt x="2416538" y="637028"/>
                    <a:pt x="2422697" y="634791"/>
                    <a:pt x="2429648" y="632413"/>
                  </a:cubicBezTo>
                  <a:cubicBezTo>
                    <a:pt x="2436712" y="630346"/>
                    <a:pt x="2444513" y="628066"/>
                    <a:pt x="2451620" y="625999"/>
                  </a:cubicBezTo>
                  <a:cubicBezTo>
                    <a:pt x="2465777" y="621752"/>
                    <a:pt x="2476919" y="617703"/>
                    <a:pt x="2472671" y="614943"/>
                  </a:cubicBezTo>
                  <a:cubicBezTo>
                    <a:pt x="2462634" y="616627"/>
                    <a:pt x="2459052" y="613215"/>
                    <a:pt x="2451025" y="610936"/>
                  </a:cubicBezTo>
                  <a:cubicBezTo>
                    <a:pt x="2447019" y="609804"/>
                    <a:pt x="2441894" y="608954"/>
                    <a:pt x="2434277" y="609166"/>
                  </a:cubicBezTo>
                  <a:close/>
                  <a:moveTo>
                    <a:pt x="3562743" y="602201"/>
                  </a:moveTo>
                  <a:cubicBezTo>
                    <a:pt x="3557095" y="606179"/>
                    <a:pt x="3570487" y="612932"/>
                    <a:pt x="3595631" y="613357"/>
                  </a:cubicBezTo>
                  <a:cubicBezTo>
                    <a:pt x="3589047" y="608444"/>
                    <a:pt x="3638171" y="616500"/>
                    <a:pt x="3609191" y="604424"/>
                  </a:cubicBezTo>
                  <a:cubicBezTo>
                    <a:pt x="3594907" y="604509"/>
                    <a:pt x="3589499" y="606109"/>
                    <a:pt x="3584233" y="607694"/>
                  </a:cubicBezTo>
                  <a:cubicBezTo>
                    <a:pt x="3577593" y="605556"/>
                    <a:pt x="3572823" y="602145"/>
                    <a:pt x="3562743" y="602201"/>
                  </a:cubicBezTo>
                  <a:close/>
                  <a:moveTo>
                    <a:pt x="3224755" y="601762"/>
                  </a:moveTo>
                  <a:cubicBezTo>
                    <a:pt x="3289977" y="612578"/>
                    <a:pt x="3248497" y="609407"/>
                    <a:pt x="3317102" y="611432"/>
                  </a:cubicBezTo>
                  <a:cubicBezTo>
                    <a:pt x="3287117" y="607708"/>
                    <a:pt x="3264608" y="597628"/>
                    <a:pt x="3224755" y="601762"/>
                  </a:cubicBezTo>
                  <a:close/>
                  <a:moveTo>
                    <a:pt x="2268256" y="600658"/>
                  </a:moveTo>
                  <a:cubicBezTo>
                    <a:pt x="2253929" y="606703"/>
                    <a:pt x="2249357" y="610809"/>
                    <a:pt x="2244869" y="614759"/>
                  </a:cubicBezTo>
                  <a:cubicBezTo>
                    <a:pt x="2235440" y="615594"/>
                    <a:pt x="2227441" y="614164"/>
                    <a:pt x="2214686" y="619954"/>
                  </a:cubicBezTo>
                  <a:cubicBezTo>
                    <a:pt x="2220519" y="622602"/>
                    <a:pt x="2228999" y="624102"/>
                    <a:pt x="2240211" y="624088"/>
                  </a:cubicBezTo>
                  <a:cubicBezTo>
                    <a:pt x="2245803" y="624088"/>
                    <a:pt x="2252075" y="623706"/>
                    <a:pt x="2259026" y="622899"/>
                  </a:cubicBezTo>
                  <a:cubicBezTo>
                    <a:pt x="2266020" y="622177"/>
                    <a:pt x="2273820" y="621356"/>
                    <a:pt x="2282272" y="619940"/>
                  </a:cubicBezTo>
                  <a:cubicBezTo>
                    <a:pt x="2262126" y="617434"/>
                    <a:pt x="2292253" y="602215"/>
                    <a:pt x="2268256" y="600658"/>
                  </a:cubicBezTo>
                  <a:close/>
                  <a:moveTo>
                    <a:pt x="3842855" y="600432"/>
                  </a:moveTo>
                  <a:cubicBezTo>
                    <a:pt x="3870915" y="602400"/>
                    <a:pt x="3885651" y="611248"/>
                    <a:pt x="3900631" y="619983"/>
                  </a:cubicBezTo>
                  <a:cubicBezTo>
                    <a:pt x="3882211" y="622248"/>
                    <a:pt x="3847201" y="603858"/>
                    <a:pt x="3854393" y="613117"/>
                  </a:cubicBezTo>
                  <a:cubicBezTo>
                    <a:pt x="3808467" y="604594"/>
                    <a:pt x="3869995" y="610059"/>
                    <a:pt x="3842855" y="600432"/>
                  </a:cubicBezTo>
                  <a:close/>
                  <a:moveTo>
                    <a:pt x="5162739" y="599545"/>
                  </a:moveTo>
                  <a:cubicBezTo>
                    <a:pt x="5158859" y="598558"/>
                    <a:pt x="5158175" y="599968"/>
                    <a:pt x="5162967" y="605486"/>
                  </a:cubicBezTo>
                  <a:cubicBezTo>
                    <a:pt x="5203157" y="624414"/>
                    <a:pt x="5213975" y="628392"/>
                    <a:pt x="5217315" y="644092"/>
                  </a:cubicBezTo>
                  <a:cubicBezTo>
                    <a:pt x="5245699" y="658306"/>
                    <a:pt x="5243081" y="642931"/>
                    <a:pt x="5222355" y="626991"/>
                  </a:cubicBezTo>
                  <a:cubicBezTo>
                    <a:pt x="5214785" y="627043"/>
                    <a:pt x="5174381" y="602506"/>
                    <a:pt x="5162739" y="599545"/>
                  </a:cubicBezTo>
                  <a:close/>
                  <a:moveTo>
                    <a:pt x="3734795" y="591895"/>
                  </a:moveTo>
                  <a:cubicBezTo>
                    <a:pt x="3750607" y="595378"/>
                    <a:pt x="3767667" y="598110"/>
                    <a:pt x="3784075" y="601239"/>
                  </a:cubicBezTo>
                  <a:cubicBezTo>
                    <a:pt x="3792271" y="602824"/>
                    <a:pt x="3800327" y="604396"/>
                    <a:pt x="3807929" y="606392"/>
                  </a:cubicBezTo>
                  <a:cubicBezTo>
                    <a:pt x="3815519" y="608643"/>
                    <a:pt x="3822709" y="611092"/>
                    <a:pt x="3829223" y="613895"/>
                  </a:cubicBezTo>
                  <a:cubicBezTo>
                    <a:pt x="3776811" y="597869"/>
                    <a:pt x="3827863" y="622758"/>
                    <a:pt x="3834687" y="617307"/>
                  </a:cubicBezTo>
                  <a:cubicBezTo>
                    <a:pt x="3832123" y="619374"/>
                    <a:pt x="3825979" y="620492"/>
                    <a:pt x="3818435" y="621229"/>
                  </a:cubicBezTo>
                  <a:cubicBezTo>
                    <a:pt x="3814667" y="621597"/>
                    <a:pt x="3810535" y="621880"/>
                    <a:pt x="3806343" y="622120"/>
                  </a:cubicBezTo>
                  <a:cubicBezTo>
                    <a:pt x="3802139" y="622446"/>
                    <a:pt x="3797821" y="622956"/>
                    <a:pt x="3793731" y="623380"/>
                  </a:cubicBezTo>
                  <a:cubicBezTo>
                    <a:pt x="3777293" y="625193"/>
                    <a:pt x="3763971" y="627543"/>
                    <a:pt x="3771035" y="633984"/>
                  </a:cubicBezTo>
                  <a:cubicBezTo>
                    <a:pt x="3725365" y="621540"/>
                    <a:pt x="3801205" y="619671"/>
                    <a:pt x="3730943" y="600517"/>
                  </a:cubicBezTo>
                  <a:cubicBezTo>
                    <a:pt x="3757319" y="597855"/>
                    <a:pt x="3756695" y="610851"/>
                    <a:pt x="3782999" y="608218"/>
                  </a:cubicBezTo>
                  <a:cubicBezTo>
                    <a:pt x="3792627" y="609096"/>
                    <a:pt x="3790487" y="607355"/>
                    <a:pt x="3787571" y="605443"/>
                  </a:cubicBezTo>
                  <a:cubicBezTo>
                    <a:pt x="3772863" y="599299"/>
                    <a:pt x="3743599" y="601578"/>
                    <a:pt x="3734795" y="591895"/>
                  </a:cubicBezTo>
                  <a:close/>
                  <a:moveTo>
                    <a:pt x="2470095" y="591003"/>
                  </a:moveTo>
                  <a:cubicBezTo>
                    <a:pt x="2453644" y="592419"/>
                    <a:pt x="2434801" y="596538"/>
                    <a:pt x="2416128" y="601054"/>
                  </a:cubicBezTo>
                  <a:cubicBezTo>
                    <a:pt x="2397653" y="606094"/>
                    <a:pt x="2379192" y="611120"/>
                    <a:pt x="2362954" y="613060"/>
                  </a:cubicBezTo>
                  <a:cubicBezTo>
                    <a:pt x="2377182" y="613923"/>
                    <a:pt x="2393490" y="611828"/>
                    <a:pt x="2411385" y="607553"/>
                  </a:cubicBezTo>
                  <a:cubicBezTo>
                    <a:pt x="2420276" y="605245"/>
                    <a:pt x="2429818" y="603121"/>
                    <a:pt x="2439643" y="600375"/>
                  </a:cubicBezTo>
                  <a:cubicBezTo>
                    <a:pt x="2449468" y="597657"/>
                    <a:pt x="2459647" y="594500"/>
                    <a:pt x="2470095" y="591003"/>
                  </a:cubicBezTo>
                  <a:close/>
                  <a:moveTo>
                    <a:pt x="3989821" y="588271"/>
                  </a:moveTo>
                  <a:cubicBezTo>
                    <a:pt x="4036851" y="606024"/>
                    <a:pt x="4014837" y="596553"/>
                    <a:pt x="4056983" y="600404"/>
                  </a:cubicBezTo>
                  <a:cubicBezTo>
                    <a:pt x="4058993" y="606689"/>
                    <a:pt x="4102059" y="622829"/>
                    <a:pt x="4093323" y="614278"/>
                  </a:cubicBezTo>
                  <a:cubicBezTo>
                    <a:pt x="4098391" y="616500"/>
                    <a:pt x="4103247" y="619063"/>
                    <a:pt x="4108203" y="621993"/>
                  </a:cubicBezTo>
                  <a:cubicBezTo>
                    <a:pt x="4113115" y="625122"/>
                    <a:pt x="4118155" y="628562"/>
                    <a:pt x="4123647" y="632243"/>
                  </a:cubicBezTo>
                  <a:cubicBezTo>
                    <a:pt x="4134635" y="639591"/>
                    <a:pt x="4147461" y="647873"/>
                    <a:pt x="4164859" y="656537"/>
                  </a:cubicBezTo>
                  <a:cubicBezTo>
                    <a:pt x="4183647" y="660458"/>
                    <a:pt x="4180023" y="655786"/>
                    <a:pt x="4200379" y="660288"/>
                  </a:cubicBezTo>
                  <a:cubicBezTo>
                    <a:pt x="4215711" y="669519"/>
                    <a:pt x="4195425" y="665003"/>
                    <a:pt x="4179979" y="662384"/>
                  </a:cubicBezTo>
                  <a:cubicBezTo>
                    <a:pt x="4199147" y="670354"/>
                    <a:pt x="4204359" y="674431"/>
                    <a:pt x="4200011" y="677999"/>
                  </a:cubicBezTo>
                  <a:cubicBezTo>
                    <a:pt x="4232333" y="680731"/>
                    <a:pt x="4192991" y="663813"/>
                    <a:pt x="4240303" y="685630"/>
                  </a:cubicBezTo>
                  <a:cubicBezTo>
                    <a:pt x="4244011" y="689693"/>
                    <a:pt x="4232983" y="685884"/>
                    <a:pt x="4230295" y="683733"/>
                  </a:cubicBezTo>
                  <a:cubicBezTo>
                    <a:pt x="4219279" y="682090"/>
                    <a:pt x="4230889" y="689226"/>
                    <a:pt x="4235093" y="693529"/>
                  </a:cubicBezTo>
                  <a:cubicBezTo>
                    <a:pt x="4198583" y="683294"/>
                    <a:pt x="4179627" y="666149"/>
                    <a:pt x="4149711" y="668514"/>
                  </a:cubicBezTo>
                  <a:cubicBezTo>
                    <a:pt x="4129395" y="655489"/>
                    <a:pt x="4157201" y="659326"/>
                    <a:pt x="4179965" y="668273"/>
                  </a:cubicBezTo>
                  <a:cubicBezTo>
                    <a:pt x="4137167" y="649982"/>
                    <a:pt x="4109719" y="624258"/>
                    <a:pt x="4057435" y="612225"/>
                  </a:cubicBezTo>
                  <a:cubicBezTo>
                    <a:pt x="4028627" y="607327"/>
                    <a:pt x="4096383" y="634055"/>
                    <a:pt x="4047653" y="622630"/>
                  </a:cubicBezTo>
                  <a:cubicBezTo>
                    <a:pt x="4051065" y="620478"/>
                    <a:pt x="4046859" y="615877"/>
                    <a:pt x="4036963" y="609408"/>
                  </a:cubicBezTo>
                  <a:cubicBezTo>
                    <a:pt x="4017597" y="605684"/>
                    <a:pt x="4021689" y="609606"/>
                    <a:pt x="4026899" y="613895"/>
                  </a:cubicBezTo>
                  <a:cubicBezTo>
                    <a:pt x="4015999" y="610880"/>
                    <a:pt x="4004855" y="607822"/>
                    <a:pt x="3990925" y="606067"/>
                  </a:cubicBezTo>
                  <a:cubicBezTo>
                    <a:pt x="4005039" y="604835"/>
                    <a:pt x="4022765" y="604764"/>
                    <a:pt x="3989821" y="588271"/>
                  </a:cubicBezTo>
                  <a:close/>
                  <a:moveTo>
                    <a:pt x="5068635" y="585581"/>
                  </a:moveTo>
                  <a:cubicBezTo>
                    <a:pt x="5071691" y="586175"/>
                    <a:pt x="5076671" y="588087"/>
                    <a:pt x="5084239" y="591768"/>
                  </a:cubicBezTo>
                  <a:cubicBezTo>
                    <a:pt x="5073791" y="591909"/>
                    <a:pt x="5118697" y="622772"/>
                    <a:pt x="5075391" y="603674"/>
                  </a:cubicBezTo>
                  <a:cubicBezTo>
                    <a:pt x="5067651" y="593884"/>
                    <a:pt x="5059473" y="583800"/>
                    <a:pt x="5068635" y="585581"/>
                  </a:cubicBezTo>
                  <a:close/>
                  <a:moveTo>
                    <a:pt x="1797148" y="574369"/>
                  </a:moveTo>
                  <a:cubicBezTo>
                    <a:pt x="1783628" y="580626"/>
                    <a:pt x="1770462" y="586870"/>
                    <a:pt x="1776975" y="586955"/>
                  </a:cubicBezTo>
                  <a:cubicBezTo>
                    <a:pt x="1733385" y="602881"/>
                    <a:pt x="1759505" y="597119"/>
                    <a:pt x="1726688" y="618440"/>
                  </a:cubicBezTo>
                  <a:cubicBezTo>
                    <a:pt x="1714726" y="624542"/>
                    <a:pt x="1714527" y="624245"/>
                    <a:pt x="1718760" y="620620"/>
                  </a:cubicBezTo>
                  <a:cubicBezTo>
                    <a:pt x="1723163" y="617265"/>
                    <a:pt x="1732408" y="611277"/>
                    <a:pt x="1739727" y="606817"/>
                  </a:cubicBezTo>
                  <a:cubicBezTo>
                    <a:pt x="1728019" y="607950"/>
                    <a:pt x="1712149" y="616770"/>
                    <a:pt x="1701149" y="617945"/>
                  </a:cubicBezTo>
                  <a:cubicBezTo>
                    <a:pt x="1715264" y="611234"/>
                    <a:pt x="1724706" y="607299"/>
                    <a:pt x="1730752" y="604028"/>
                  </a:cubicBezTo>
                  <a:cubicBezTo>
                    <a:pt x="1736839" y="600815"/>
                    <a:pt x="1739727" y="598606"/>
                    <a:pt x="1741454" y="596596"/>
                  </a:cubicBezTo>
                  <a:cubicBezTo>
                    <a:pt x="1744923" y="592575"/>
                    <a:pt x="1743734" y="589333"/>
                    <a:pt x="1754281" y="580513"/>
                  </a:cubicBezTo>
                  <a:cubicBezTo>
                    <a:pt x="1747868" y="590919"/>
                    <a:pt x="1777343" y="578659"/>
                    <a:pt x="1797148" y="574369"/>
                  </a:cubicBezTo>
                  <a:close/>
                  <a:moveTo>
                    <a:pt x="3513137" y="573933"/>
                  </a:moveTo>
                  <a:cubicBezTo>
                    <a:pt x="3508607" y="573122"/>
                    <a:pt x="3502915" y="573123"/>
                    <a:pt x="3495087" y="574609"/>
                  </a:cubicBezTo>
                  <a:cubicBezTo>
                    <a:pt x="3497831" y="578106"/>
                    <a:pt x="3536947" y="588695"/>
                    <a:pt x="3513703" y="588469"/>
                  </a:cubicBezTo>
                  <a:cubicBezTo>
                    <a:pt x="3503481" y="581730"/>
                    <a:pt x="3489523" y="578658"/>
                    <a:pt x="3470127" y="579139"/>
                  </a:cubicBezTo>
                  <a:cubicBezTo>
                    <a:pt x="3469191" y="585836"/>
                    <a:pt x="3518191" y="586982"/>
                    <a:pt x="3493303" y="589290"/>
                  </a:cubicBezTo>
                  <a:cubicBezTo>
                    <a:pt x="3447673" y="586671"/>
                    <a:pt x="3409391" y="589262"/>
                    <a:pt x="3383739" y="587789"/>
                  </a:cubicBezTo>
                  <a:cubicBezTo>
                    <a:pt x="3374169" y="583599"/>
                    <a:pt x="3408783" y="584462"/>
                    <a:pt x="3402695" y="580654"/>
                  </a:cubicBezTo>
                  <a:cubicBezTo>
                    <a:pt x="3389813" y="581603"/>
                    <a:pt x="3377341" y="582778"/>
                    <a:pt x="3365873" y="584207"/>
                  </a:cubicBezTo>
                  <a:cubicBezTo>
                    <a:pt x="3360140" y="584944"/>
                    <a:pt x="3354647" y="585680"/>
                    <a:pt x="3349494" y="586586"/>
                  </a:cubicBezTo>
                  <a:cubicBezTo>
                    <a:pt x="3344340" y="587690"/>
                    <a:pt x="3339513" y="588823"/>
                    <a:pt x="3335082" y="590026"/>
                  </a:cubicBezTo>
                  <a:cubicBezTo>
                    <a:pt x="3317343" y="594811"/>
                    <a:pt x="3305918" y="600460"/>
                    <a:pt x="3305338" y="606944"/>
                  </a:cubicBezTo>
                  <a:cubicBezTo>
                    <a:pt x="3335025" y="614801"/>
                    <a:pt x="3348248" y="596666"/>
                    <a:pt x="3386755" y="599228"/>
                  </a:cubicBezTo>
                  <a:lnTo>
                    <a:pt x="3397821" y="600081"/>
                  </a:lnTo>
                  <a:lnTo>
                    <a:pt x="3396907" y="600298"/>
                  </a:lnTo>
                  <a:cubicBezTo>
                    <a:pt x="3385575" y="604215"/>
                    <a:pt x="3422969" y="602743"/>
                    <a:pt x="3402377" y="600432"/>
                  </a:cubicBezTo>
                  <a:lnTo>
                    <a:pt x="3397821" y="600081"/>
                  </a:lnTo>
                  <a:lnTo>
                    <a:pt x="3407127" y="597869"/>
                  </a:lnTo>
                  <a:cubicBezTo>
                    <a:pt x="3418071" y="595788"/>
                    <a:pt x="3448707" y="593155"/>
                    <a:pt x="3477517" y="592433"/>
                  </a:cubicBezTo>
                  <a:cubicBezTo>
                    <a:pt x="3506327" y="591144"/>
                    <a:pt x="3533239" y="594500"/>
                    <a:pt x="3536651" y="599752"/>
                  </a:cubicBezTo>
                  <a:cubicBezTo>
                    <a:pt x="3544451" y="592942"/>
                    <a:pt x="3537755" y="592886"/>
                    <a:pt x="3548955" y="585000"/>
                  </a:cubicBezTo>
                  <a:cubicBezTo>
                    <a:pt x="3529873" y="586115"/>
                    <a:pt x="3526727" y="576368"/>
                    <a:pt x="3513137" y="573933"/>
                  </a:cubicBezTo>
                  <a:close/>
                  <a:moveTo>
                    <a:pt x="2656883" y="573690"/>
                  </a:moveTo>
                  <a:cubicBezTo>
                    <a:pt x="2634770" y="576917"/>
                    <a:pt x="2610264" y="584916"/>
                    <a:pt x="2622694" y="587946"/>
                  </a:cubicBezTo>
                  <a:cubicBezTo>
                    <a:pt x="2588929" y="596214"/>
                    <a:pt x="2616450" y="580428"/>
                    <a:pt x="2583167" y="582566"/>
                  </a:cubicBezTo>
                  <a:cubicBezTo>
                    <a:pt x="2596404" y="580089"/>
                    <a:pt x="2609414" y="577611"/>
                    <a:pt x="2603596" y="575827"/>
                  </a:cubicBezTo>
                  <a:cubicBezTo>
                    <a:pt x="2624350" y="571608"/>
                    <a:pt x="2642202" y="570886"/>
                    <a:pt x="2656883" y="573690"/>
                  </a:cubicBezTo>
                  <a:close/>
                  <a:moveTo>
                    <a:pt x="4185315" y="571509"/>
                  </a:moveTo>
                  <a:cubicBezTo>
                    <a:pt x="4196543" y="575218"/>
                    <a:pt x="4207627" y="578828"/>
                    <a:pt x="4221813" y="581405"/>
                  </a:cubicBezTo>
                  <a:cubicBezTo>
                    <a:pt x="4220383" y="583514"/>
                    <a:pt x="4219351" y="585723"/>
                    <a:pt x="4226811" y="591244"/>
                  </a:cubicBezTo>
                  <a:cubicBezTo>
                    <a:pt x="4216561" y="589290"/>
                    <a:pt x="4206083" y="587308"/>
                    <a:pt x="4195791" y="585341"/>
                  </a:cubicBezTo>
                  <a:cubicBezTo>
                    <a:pt x="4185047" y="577993"/>
                    <a:pt x="4197463" y="579423"/>
                    <a:pt x="4185315" y="571509"/>
                  </a:cubicBezTo>
                  <a:close/>
                  <a:moveTo>
                    <a:pt x="2084610" y="570900"/>
                  </a:moveTo>
                  <a:cubicBezTo>
                    <a:pt x="2078678" y="574694"/>
                    <a:pt x="2073624" y="577186"/>
                    <a:pt x="2069122" y="578828"/>
                  </a:cubicBezTo>
                  <a:cubicBezTo>
                    <a:pt x="2064677" y="580569"/>
                    <a:pt x="2060840" y="581560"/>
                    <a:pt x="2057230" y="582027"/>
                  </a:cubicBezTo>
                  <a:cubicBezTo>
                    <a:pt x="2050038" y="583004"/>
                    <a:pt x="2043922" y="582240"/>
                    <a:pt x="2036632" y="583344"/>
                  </a:cubicBezTo>
                  <a:cubicBezTo>
                    <a:pt x="2025858" y="589842"/>
                    <a:pt x="2007001" y="599271"/>
                    <a:pt x="2013555" y="599540"/>
                  </a:cubicBezTo>
                  <a:cubicBezTo>
                    <a:pt x="2020223" y="595831"/>
                    <a:pt x="2026877" y="592121"/>
                    <a:pt x="2033588" y="588370"/>
                  </a:cubicBezTo>
                  <a:cubicBezTo>
                    <a:pt x="2053931" y="584165"/>
                    <a:pt x="2066347" y="591399"/>
                    <a:pt x="2092156" y="580159"/>
                  </a:cubicBezTo>
                  <a:cubicBezTo>
                    <a:pt x="2087158" y="577837"/>
                    <a:pt x="2089707" y="573179"/>
                    <a:pt x="2084610" y="570900"/>
                  </a:cubicBezTo>
                  <a:close/>
                  <a:moveTo>
                    <a:pt x="4305651" y="569230"/>
                  </a:moveTo>
                  <a:cubicBezTo>
                    <a:pt x="4318619" y="572840"/>
                    <a:pt x="4323107" y="572783"/>
                    <a:pt x="4321323" y="570023"/>
                  </a:cubicBezTo>
                  <a:cubicBezTo>
                    <a:pt x="4347075" y="576988"/>
                    <a:pt x="4349723" y="590041"/>
                    <a:pt x="4346679" y="591131"/>
                  </a:cubicBezTo>
                  <a:cubicBezTo>
                    <a:pt x="4329535" y="585001"/>
                    <a:pt x="4316639" y="577455"/>
                    <a:pt x="4305651" y="569230"/>
                  </a:cubicBezTo>
                  <a:close/>
                  <a:moveTo>
                    <a:pt x="4448255" y="569016"/>
                  </a:moveTo>
                  <a:cubicBezTo>
                    <a:pt x="4450111" y="568727"/>
                    <a:pt x="4454795" y="569824"/>
                    <a:pt x="4464339" y="573307"/>
                  </a:cubicBezTo>
                  <a:cubicBezTo>
                    <a:pt x="4473031" y="580654"/>
                    <a:pt x="4478143" y="588922"/>
                    <a:pt x="4494351" y="594274"/>
                  </a:cubicBezTo>
                  <a:cubicBezTo>
                    <a:pt x="4504517" y="605090"/>
                    <a:pt x="4469803" y="582849"/>
                    <a:pt x="4452871" y="582070"/>
                  </a:cubicBezTo>
                  <a:cubicBezTo>
                    <a:pt x="4462555" y="583227"/>
                    <a:pt x="4442687" y="569883"/>
                    <a:pt x="4448255" y="569016"/>
                  </a:cubicBezTo>
                  <a:close/>
                  <a:moveTo>
                    <a:pt x="3281440" y="562816"/>
                  </a:moveTo>
                  <a:cubicBezTo>
                    <a:pt x="3255448" y="565492"/>
                    <a:pt x="3230984" y="568309"/>
                    <a:pt x="3225930" y="572273"/>
                  </a:cubicBezTo>
                  <a:cubicBezTo>
                    <a:pt x="3240356" y="579479"/>
                    <a:pt x="3273427" y="571636"/>
                    <a:pt x="3290940" y="576379"/>
                  </a:cubicBezTo>
                  <a:cubicBezTo>
                    <a:pt x="3263149" y="570277"/>
                    <a:pt x="3277179" y="566865"/>
                    <a:pt x="3281440" y="562816"/>
                  </a:cubicBezTo>
                  <a:close/>
                  <a:moveTo>
                    <a:pt x="1622054" y="559291"/>
                  </a:moveTo>
                  <a:cubicBezTo>
                    <a:pt x="1627490" y="561825"/>
                    <a:pt x="1604768" y="571693"/>
                    <a:pt x="1591956" y="580031"/>
                  </a:cubicBezTo>
                  <a:cubicBezTo>
                    <a:pt x="1581295" y="587959"/>
                    <a:pt x="1596585" y="583273"/>
                    <a:pt x="1603437" y="582693"/>
                  </a:cubicBezTo>
                  <a:cubicBezTo>
                    <a:pt x="1586378" y="590677"/>
                    <a:pt x="1564278" y="608699"/>
                    <a:pt x="1551721" y="607907"/>
                  </a:cubicBezTo>
                  <a:cubicBezTo>
                    <a:pt x="1554694" y="600729"/>
                    <a:pt x="1598270" y="570532"/>
                    <a:pt x="1622054" y="559291"/>
                  </a:cubicBezTo>
                  <a:close/>
                  <a:moveTo>
                    <a:pt x="3438047" y="554973"/>
                  </a:moveTo>
                  <a:cubicBezTo>
                    <a:pt x="3454979" y="560678"/>
                    <a:pt x="3482487" y="564133"/>
                    <a:pt x="3473171" y="570178"/>
                  </a:cubicBezTo>
                  <a:cubicBezTo>
                    <a:pt x="3536935" y="569427"/>
                    <a:pt x="3462765" y="552722"/>
                    <a:pt x="3438047" y="554973"/>
                  </a:cubicBezTo>
                  <a:close/>
                  <a:moveTo>
                    <a:pt x="3646553" y="554407"/>
                  </a:moveTo>
                  <a:cubicBezTo>
                    <a:pt x="3588423" y="554817"/>
                    <a:pt x="3652371" y="571947"/>
                    <a:pt x="3629975" y="577908"/>
                  </a:cubicBezTo>
                  <a:cubicBezTo>
                    <a:pt x="3612193" y="582749"/>
                    <a:pt x="3564723" y="577327"/>
                    <a:pt x="3576363" y="593240"/>
                  </a:cubicBezTo>
                  <a:cubicBezTo>
                    <a:pt x="3596125" y="594075"/>
                    <a:pt x="3594171" y="588667"/>
                    <a:pt x="3607069" y="592787"/>
                  </a:cubicBezTo>
                  <a:cubicBezTo>
                    <a:pt x="3596153" y="593452"/>
                    <a:pt x="3604847" y="597416"/>
                    <a:pt x="3613835" y="601394"/>
                  </a:cubicBezTo>
                  <a:cubicBezTo>
                    <a:pt x="3614063" y="594882"/>
                    <a:pt x="3621099" y="589516"/>
                    <a:pt x="3633627" y="585071"/>
                  </a:cubicBezTo>
                  <a:cubicBezTo>
                    <a:pt x="3639885" y="582848"/>
                    <a:pt x="3647531" y="580852"/>
                    <a:pt x="3656363" y="579068"/>
                  </a:cubicBezTo>
                  <a:cubicBezTo>
                    <a:pt x="3665183" y="577653"/>
                    <a:pt x="3675207" y="576548"/>
                    <a:pt x="3686249" y="575642"/>
                  </a:cubicBezTo>
                  <a:cubicBezTo>
                    <a:pt x="3654935" y="570659"/>
                    <a:pt x="3662111" y="582070"/>
                    <a:pt x="3644981" y="574821"/>
                  </a:cubicBezTo>
                  <a:cubicBezTo>
                    <a:pt x="3666359" y="571523"/>
                    <a:pt x="3621791" y="557153"/>
                    <a:pt x="3646553" y="554407"/>
                  </a:cubicBezTo>
                  <a:close/>
                  <a:moveTo>
                    <a:pt x="3061807" y="554109"/>
                  </a:moveTo>
                  <a:cubicBezTo>
                    <a:pt x="3042326" y="556615"/>
                    <a:pt x="3037244" y="559517"/>
                    <a:pt x="3036253" y="562405"/>
                  </a:cubicBezTo>
                  <a:cubicBezTo>
                    <a:pt x="3035248" y="565223"/>
                    <a:pt x="3038277" y="567898"/>
                    <a:pt x="3035205" y="570772"/>
                  </a:cubicBezTo>
                  <a:cubicBezTo>
                    <a:pt x="3026371" y="569215"/>
                    <a:pt x="3019307" y="565817"/>
                    <a:pt x="3006325" y="568167"/>
                  </a:cubicBezTo>
                  <a:cubicBezTo>
                    <a:pt x="3037569" y="570702"/>
                    <a:pt x="3005376" y="575600"/>
                    <a:pt x="3010812" y="579097"/>
                  </a:cubicBezTo>
                  <a:cubicBezTo>
                    <a:pt x="3027815" y="575388"/>
                    <a:pt x="3044804" y="571438"/>
                    <a:pt x="3061906" y="568861"/>
                  </a:cubicBezTo>
                  <a:cubicBezTo>
                    <a:pt x="3037541" y="563736"/>
                    <a:pt x="3073330" y="559107"/>
                    <a:pt x="3061807" y="554109"/>
                  </a:cubicBezTo>
                  <a:close/>
                  <a:moveTo>
                    <a:pt x="3505959" y="553642"/>
                  </a:moveTo>
                  <a:cubicBezTo>
                    <a:pt x="3516179" y="560282"/>
                    <a:pt x="3517539" y="565492"/>
                    <a:pt x="3520101" y="570886"/>
                  </a:cubicBezTo>
                  <a:cubicBezTo>
                    <a:pt x="3565871" y="574651"/>
                    <a:pt x="3506695" y="561216"/>
                    <a:pt x="3533819" y="561896"/>
                  </a:cubicBezTo>
                  <a:cubicBezTo>
                    <a:pt x="3547751" y="561570"/>
                    <a:pt x="3559175" y="562859"/>
                    <a:pt x="3570587" y="564260"/>
                  </a:cubicBezTo>
                  <a:cubicBezTo>
                    <a:pt x="3557405" y="555313"/>
                    <a:pt x="3528243" y="556700"/>
                    <a:pt x="3505959" y="553642"/>
                  </a:cubicBezTo>
                  <a:close/>
                  <a:moveTo>
                    <a:pt x="3661673" y="551505"/>
                  </a:moveTo>
                  <a:cubicBezTo>
                    <a:pt x="3649115" y="566936"/>
                    <a:pt x="3756567" y="577950"/>
                    <a:pt x="3736931" y="571593"/>
                  </a:cubicBezTo>
                  <a:cubicBezTo>
                    <a:pt x="3724955" y="567672"/>
                    <a:pt x="3677287" y="563467"/>
                    <a:pt x="3661673" y="551505"/>
                  </a:cubicBezTo>
                  <a:close/>
                  <a:moveTo>
                    <a:pt x="2291361" y="549112"/>
                  </a:moveTo>
                  <a:cubicBezTo>
                    <a:pt x="2291248" y="553571"/>
                    <a:pt x="2275094" y="560013"/>
                    <a:pt x="2256761" y="565492"/>
                  </a:cubicBezTo>
                  <a:cubicBezTo>
                    <a:pt x="2238286" y="570631"/>
                    <a:pt x="2218310" y="576407"/>
                    <a:pt x="2209632" y="577002"/>
                  </a:cubicBezTo>
                  <a:cubicBezTo>
                    <a:pt x="2207395" y="584038"/>
                    <a:pt x="2228220" y="577582"/>
                    <a:pt x="2247233" y="581277"/>
                  </a:cubicBezTo>
                  <a:cubicBezTo>
                    <a:pt x="2258927" y="575119"/>
                    <a:pt x="2238441" y="577087"/>
                    <a:pt x="2230074" y="576633"/>
                  </a:cubicBezTo>
                  <a:cubicBezTo>
                    <a:pt x="2242236" y="571480"/>
                    <a:pt x="2253844" y="568989"/>
                    <a:pt x="2264519" y="566908"/>
                  </a:cubicBezTo>
                  <a:cubicBezTo>
                    <a:pt x="2275236" y="564954"/>
                    <a:pt x="2285245" y="563977"/>
                    <a:pt x="2294886" y="563453"/>
                  </a:cubicBezTo>
                  <a:cubicBezTo>
                    <a:pt x="2233685" y="593056"/>
                    <a:pt x="2221538" y="582056"/>
                    <a:pt x="2176207" y="596836"/>
                  </a:cubicBezTo>
                  <a:cubicBezTo>
                    <a:pt x="2170700" y="595264"/>
                    <a:pt x="2183030" y="588299"/>
                    <a:pt x="2175739" y="587294"/>
                  </a:cubicBezTo>
                  <a:cubicBezTo>
                    <a:pt x="2191822" y="577766"/>
                    <a:pt x="2240239" y="565393"/>
                    <a:pt x="2209235" y="567445"/>
                  </a:cubicBezTo>
                  <a:cubicBezTo>
                    <a:pt x="2237479" y="557507"/>
                    <a:pt x="2246185" y="559376"/>
                    <a:pt x="2253575" y="560027"/>
                  </a:cubicBezTo>
                  <a:cubicBezTo>
                    <a:pt x="2260979" y="560735"/>
                    <a:pt x="2267209" y="560664"/>
                    <a:pt x="2291361" y="549112"/>
                  </a:cubicBezTo>
                  <a:close/>
                  <a:moveTo>
                    <a:pt x="1772190" y="548759"/>
                  </a:moveTo>
                  <a:cubicBezTo>
                    <a:pt x="1733541" y="571665"/>
                    <a:pt x="1727185" y="567404"/>
                    <a:pt x="1703868" y="588045"/>
                  </a:cubicBezTo>
                  <a:cubicBezTo>
                    <a:pt x="1670245" y="595605"/>
                    <a:pt x="1761360" y="545672"/>
                    <a:pt x="1772190" y="548759"/>
                  </a:cubicBezTo>
                  <a:close/>
                  <a:moveTo>
                    <a:pt x="4471603" y="548121"/>
                  </a:moveTo>
                  <a:cubicBezTo>
                    <a:pt x="4510109" y="559532"/>
                    <a:pt x="4470511" y="564345"/>
                    <a:pt x="4495427" y="582466"/>
                  </a:cubicBezTo>
                  <a:cubicBezTo>
                    <a:pt x="4464877" y="570503"/>
                    <a:pt x="4490899" y="569456"/>
                    <a:pt x="4460631" y="550981"/>
                  </a:cubicBezTo>
                  <a:cubicBezTo>
                    <a:pt x="4480239" y="557819"/>
                    <a:pt x="4476529" y="553274"/>
                    <a:pt x="4471603" y="548121"/>
                  </a:cubicBezTo>
                  <a:close/>
                  <a:moveTo>
                    <a:pt x="2871733" y="544681"/>
                  </a:moveTo>
                  <a:cubicBezTo>
                    <a:pt x="2832022" y="554393"/>
                    <a:pt x="2805902" y="549664"/>
                    <a:pt x="2767522" y="557946"/>
                  </a:cubicBezTo>
                  <a:cubicBezTo>
                    <a:pt x="2771826" y="558781"/>
                    <a:pt x="2776144" y="559617"/>
                    <a:pt x="2780448" y="560438"/>
                  </a:cubicBezTo>
                  <a:cubicBezTo>
                    <a:pt x="2785006" y="561018"/>
                    <a:pt x="2789565" y="561499"/>
                    <a:pt x="2797210" y="558880"/>
                  </a:cubicBezTo>
                  <a:cubicBezTo>
                    <a:pt x="2802490" y="550259"/>
                    <a:pt x="2811565" y="560438"/>
                    <a:pt x="2799800" y="564203"/>
                  </a:cubicBezTo>
                  <a:cubicBezTo>
                    <a:pt x="2818544" y="559319"/>
                    <a:pt x="2861922" y="552580"/>
                    <a:pt x="2871733" y="544681"/>
                  </a:cubicBezTo>
                  <a:close/>
                  <a:moveTo>
                    <a:pt x="4080539" y="541963"/>
                  </a:moveTo>
                  <a:cubicBezTo>
                    <a:pt x="4101491" y="547329"/>
                    <a:pt x="4087999" y="563652"/>
                    <a:pt x="4086387" y="557493"/>
                  </a:cubicBezTo>
                  <a:cubicBezTo>
                    <a:pt x="4080567" y="558824"/>
                    <a:pt x="4080243" y="561967"/>
                    <a:pt x="4081487" y="565634"/>
                  </a:cubicBezTo>
                  <a:cubicBezTo>
                    <a:pt x="4038393" y="551491"/>
                    <a:pt x="4090491" y="551788"/>
                    <a:pt x="4080539" y="541963"/>
                  </a:cubicBezTo>
                  <a:close/>
                  <a:moveTo>
                    <a:pt x="2366436" y="541666"/>
                  </a:moveTo>
                  <a:cubicBezTo>
                    <a:pt x="2374166" y="541000"/>
                    <a:pt x="2368829" y="543619"/>
                    <a:pt x="2363052" y="546338"/>
                  </a:cubicBezTo>
                  <a:cubicBezTo>
                    <a:pt x="2352222" y="551590"/>
                    <a:pt x="2366804" y="550500"/>
                    <a:pt x="2373104" y="551477"/>
                  </a:cubicBezTo>
                  <a:cubicBezTo>
                    <a:pt x="2340132" y="559843"/>
                    <a:pt x="2332062" y="558286"/>
                    <a:pt x="2322209" y="554662"/>
                  </a:cubicBezTo>
                  <a:cubicBezTo>
                    <a:pt x="2338051" y="548829"/>
                    <a:pt x="2350283" y="547951"/>
                    <a:pt x="2366436" y="541666"/>
                  </a:cubicBezTo>
                  <a:close/>
                  <a:moveTo>
                    <a:pt x="4864859" y="538679"/>
                  </a:moveTo>
                  <a:cubicBezTo>
                    <a:pt x="4880447" y="546168"/>
                    <a:pt x="4889875" y="554464"/>
                    <a:pt x="4906085" y="561883"/>
                  </a:cubicBezTo>
                  <a:cubicBezTo>
                    <a:pt x="4891291" y="559278"/>
                    <a:pt x="4880871" y="559348"/>
                    <a:pt x="4856859" y="551123"/>
                  </a:cubicBezTo>
                  <a:cubicBezTo>
                    <a:pt x="4828433" y="536315"/>
                    <a:pt x="4898863" y="564105"/>
                    <a:pt x="4864859" y="538679"/>
                  </a:cubicBezTo>
                  <a:close/>
                  <a:moveTo>
                    <a:pt x="3960387" y="534715"/>
                  </a:moveTo>
                  <a:cubicBezTo>
                    <a:pt x="3971047" y="535437"/>
                    <a:pt x="3981341" y="537277"/>
                    <a:pt x="3991875" y="538580"/>
                  </a:cubicBezTo>
                  <a:cubicBezTo>
                    <a:pt x="3997253" y="542247"/>
                    <a:pt x="4002675" y="545942"/>
                    <a:pt x="4008069" y="549608"/>
                  </a:cubicBezTo>
                  <a:cubicBezTo>
                    <a:pt x="4025157" y="551236"/>
                    <a:pt x="4022637" y="546522"/>
                    <a:pt x="4007319" y="537730"/>
                  </a:cubicBezTo>
                  <a:cubicBezTo>
                    <a:pt x="4020047" y="541298"/>
                    <a:pt x="4032647" y="544767"/>
                    <a:pt x="4028315" y="540619"/>
                  </a:cubicBezTo>
                  <a:cubicBezTo>
                    <a:pt x="4048927" y="550854"/>
                    <a:pt x="4040007" y="553671"/>
                    <a:pt x="4055567" y="564955"/>
                  </a:cubicBezTo>
                  <a:cubicBezTo>
                    <a:pt x="4030127" y="556503"/>
                    <a:pt x="3992143" y="547740"/>
                    <a:pt x="4008903" y="561486"/>
                  </a:cubicBezTo>
                  <a:cubicBezTo>
                    <a:pt x="3990755" y="556206"/>
                    <a:pt x="3988107" y="552652"/>
                    <a:pt x="3985275" y="548801"/>
                  </a:cubicBezTo>
                  <a:cubicBezTo>
                    <a:pt x="3982415" y="545120"/>
                    <a:pt x="3979499" y="540420"/>
                    <a:pt x="3960387" y="534715"/>
                  </a:cubicBezTo>
                  <a:close/>
                  <a:moveTo>
                    <a:pt x="2478857" y="534672"/>
                  </a:moveTo>
                  <a:cubicBezTo>
                    <a:pt x="2495039" y="540349"/>
                    <a:pt x="2442360" y="550854"/>
                    <a:pt x="2413522" y="562802"/>
                  </a:cubicBezTo>
                  <a:cubicBezTo>
                    <a:pt x="2419001" y="555837"/>
                    <a:pt x="2402706" y="558088"/>
                    <a:pt x="2390502" y="561018"/>
                  </a:cubicBezTo>
                  <a:cubicBezTo>
                    <a:pt x="2378228" y="563722"/>
                    <a:pt x="2369649" y="565988"/>
                    <a:pt x="2389950" y="556856"/>
                  </a:cubicBezTo>
                  <a:cubicBezTo>
                    <a:pt x="2343869" y="565195"/>
                    <a:pt x="2367695" y="576167"/>
                    <a:pt x="2329202" y="583387"/>
                  </a:cubicBezTo>
                  <a:cubicBezTo>
                    <a:pt x="2330207" y="578687"/>
                    <a:pt x="2343274" y="570943"/>
                    <a:pt x="2332472" y="569230"/>
                  </a:cubicBezTo>
                  <a:cubicBezTo>
                    <a:pt x="2349348" y="561910"/>
                    <a:pt x="2362684" y="559489"/>
                    <a:pt x="2376119" y="556913"/>
                  </a:cubicBezTo>
                  <a:cubicBezTo>
                    <a:pt x="2389540" y="554308"/>
                    <a:pt x="2403017" y="551420"/>
                    <a:pt x="2420770" y="544440"/>
                  </a:cubicBezTo>
                  <a:cubicBezTo>
                    <a:pt x="2420785" y="553869"/>
                    <a:pt x="2422795" y="557904"/>
                    <a:pt x="2478857" y="534672"/>
                  </a:cubicBezTo>
                  <a:close/>
                  <a:moveTo>
                    <a:pt x="2006266" y="531226"/>
                  </a:moveTo>
                  <a:cubicBezTo>
                    <a:pt x="2012115" y="531932"/>
                    <a:pt x="2013463" y="535953"/>
                    <a:pt x="2026027" y="536003"/>
                  </a:cubicBezTo>
                  <a:cubicBezTo>
                    <a:pt x="2032540" y="544964"/>
                    <a:pt x="1995066" y="537263"/>
                    <a:pt x="1977667" y="549579"/>
                  </a:cubicBezTo>
                  <a:cubicBezTo>
                    <a:pt x="1971027" y="550046"/>
                    <a:pt x="1984675" y="543067"/>
                    <a:pt x="1990875" y="538876"/>
                  </a:cubicBezTo>
                  <a:cubicBezTo>
                    <a:pt x="1979960" y="542274"/>
                    <a:pt x="1968875" y="545700"/>
                    <a:pt x="1959503" y="546337"/>
                  </a:cubicBezTo>
                  <a:cubicBezTo>
                    <a:pt x="1990069" y="533128"/>
                    <a:pt x="2000418" y="530520"/>
                    <a:pt x="2006266" y="531226"/>
                  </a:cubicBezTo>
                  <a:close/>
                  <a:moveTo>
                    <a:pt x="1968960" y="531090"/>
                  </a:moveTo>
                  <a:cubicBezTo>
                    <a:pt x="1924025" y="543421"/>
                    <a:pt x="1928994" y="554506"/>
                    <a:pt x="1956388" y="551434"/>
                  </a:cubicBezTo>
                  <a:cubicBezTo>
                    <a:pt x="1941339" y="559178"/>
                    <a:pt x="1907943" y="564713"/>
                    <a:pt x="1935974" y="562859"/>
                  </a:cubicBezTo>
                  <a:cubicBezTo>
                    <a:pt x="1909613" y="573632"/>
                    <a:pt x="1889270" y="572443"/>
                    <a:pt x="1860219" y="590054"/>
                  </a:cubicBezTo>
                  <a:cubicBezTo>
                    <a:pt x="1842862" y="600658"/>
                    <a:pt x="1839705" y="605358"/>
                    <a:pt x="1844448" y="606703"/>
                  </a:cubicBezTo>
                  <a:cubicBezTo>
                    <a:pt x="1879076" y="589899"/>
                    <a:pt x="1885744" y="590012"/>
                    <a:pt x="1890261" y="591130"/>
                  </a:cubicBezTo>
                  <a:cubicBezTo>
                    <a:pt x="1894791" y="592263"/>
                    <a:pt x="1897240" y="594528"/>
                    <a:pt x="1923742" y="583103"/>
                  </a:cubicBezTo>
                  <a:cubicBezTo>
                    <a:pt x="1914597" y="588964"/>
                    <a:pt x="1906669" y="592858"/>
                    <a:pt x="1899038" y="596284"/>
                  </a:cubicBezTo>
                  <a:cubicBezTo>
                    <a:pt x="1891436" y="599752"/>
                    <a:pt x="1884343" y="603164"/>
                    <a:pt x="1876528" y="607383"/>
                  </a:cubicBezTo>
                  <a:cubicBezTo>
                    <a:pt x="1887316" y="603447"/>
                    <a:pt x="1898047" y="599455"/>
                    <a:pt x="1907546" y="598917"/>
                  </a:cubicBezTo>
                  <a:cubicBezTo>
                    <a:pt x="1919991" y="584845"/>
                    <a:pt x="1948560" y="583386"/>
                    <a:pt x="1968224" y="564855"/>
                  </a:cubicBezTo>
                  <a:cubicBezTo>
                    <a:pt x="1981064" y="565718"/>
                    <a:pt x="2002059" y="553246"/>
                    <a:pt x="2013456" y="556318"/>
                  </a:cubicBezTo>
                  <a:cubicBezTo>
                    <a:pt x="1950924" y="578049"/>
                    <a:pt x="1957974" y="588568"/>
                    <a:pt x="1924662" y="592617"/>
                  </a:cubicBezTo>
                  <a:cubicBezTo>
                    <a:pt x="1916621" y="599752"/>
                    <a:pt x="1916055" y="602187"/>
                    <a:pt x="1913719" y="605571"/>
                  </a:cubicBezTo>
                  <a:cubicBezTo>
                    <a:pt x="1911425" y="609011"/>
                    <a:pt x="1907178" y="613060"/>
                    <a:pt x="1892639" y="624739"/>
                  </a:cubicBezTo>
                  <a:cubicBezTo>
                    <a:pt x="1877519" y="627981"/>
                    <a:pt x="1887712" y="620775"/>
                    <a:pt x="1895683" y="619473"/>
                  </a:cubicBezTo>
                  <a:cubicBezTo>
                    <a:pt x="1907235" y="610837"/>
                    <a:pt x="1882870" y="622998"/>
                    <a:pt x="1874829" y="622106"/>
                  </a:cubicBezTo>
                  <a:cubicBezTo>
                    <a:pt x="1868508" y="625759"/>
                    <a:pt x="1864480" y="628449"/>
                    <a:pt x="1862454" y="630298"/>
                  </a:cubicBezTo>
                  <a:lnTo>
                    <a:pt x="1862265" y="631924"/>
                  </a:lnTo>
                  <a:lnTo>
                    <a:pt x="1857214" y="632993"/>
                  </a:lnTo>
                  <a:cubicBezTo>
                    <a:pt x="1840996" y="637412"/>
                    <a:pt x="1801279" y="651242"/>
                    <a:pt x="1832867" y="627628"/>
                  </a:cubicBezTo>
                  <a:cubicBezTo>
                    <a:pt x="1830248" y="636094"/>
                    <a:pt x="1842608" y="625915"/>
                    <a:pt x="1860814" y="623947"/>
                  </a:cubicBezTo>
                  <a:cubicBezTo>
                    <a:pt x="1890841" y="604410"/>
                    <a:pt x="1834680" y="621936"/>
                    <a:pt x="1808815" y="635711"/>
                  </a:cubicBezTo>
                  <a:cubicBezTo>
                    <a:pt x="1767532" y="656225"/>
                    <a:pt x="1845864" y="609209"/>
                    <a:pt x="1852574" y="615325"/>
                  </a:cubicBezTo>
                  <a:cubicBezTo>
                    <a:pt x="1875268" y="601805"/>
                    <a:pt x="1832259" y="615792"/>
                    <a:pt x="1827375" y="613824"/>
                  </a:cubicBezTo>
                  <a:cubicBezTo>
                    <a:pt x="1799612" y="630841"/>
                    <a:pt x="1819107" y="624697"/>
                    <a:pt x="1787635" y="638642"/>
                  </a:cubicBezTo>
                  <a:cubicBezTo>
                    <a:pt x="1772728" y="640100"/>
                    <a:pt x="1766839" y="639661"/>
                    <a:pt x="1759661" y="640185"/>
                  </a:cubicBezTo>
                  <a:cubicBezTo>
                    <a:pt x="1752568" y="640864"/>
                    <a:pt x="1743819" y="641912"/>
                    <a:pt x="1724042" y="648113"/>
                  </a:cubicBezTo>
                  <a:cubicBezTo>
                    <a:pt x="1732083" y="638911"/>
                    <a:pt x="1723376" y="634876"/>
                    <a:pt x="1721536" y="632498"/>
                  </a:cubicBezTo>
                  <a:cubicBezTo>
                    <a:pt x="1719625" y="630091"/>
                    <a:pt x="1724778" y="629256"/>
                    <a:pt x="1760893" y="627911"/>
                  </a:cubicBezTo>
                  <a:cubicBezTo>
                    <a:pt x="1754253" y="632087"/>
                    <a:pt x="1747712" y="636207"/>
                    <a:pt x="1740988" y="640426"/>
                  </a:cubicBezTo>
                  <a:cubicBezTo>
                    <a:pt x="1753927" y="640496"/>
                    <a:pt x="1782412" y="612522"/>
                    <a:pt x="1792081" y="618680"/>
                  </a:cubicBezTo>
                  <a:cubicBezTo>
                    <a:pt x="1741398" y="641799"/>
                    <a:pt x="1792137" y="625546"/>
                    <a:pt x="1810428" y="620974"/>
                  </a:cubicBezTo>
                  <a:cubicBezTo>
                    <a:pt x="1822377" y="612876"/>
                    <a:pt x="1799697" y="613428"/>
                    <a:pt x="1830333" y="608572"/>
                  </a:cubicBezTo>
                  <a:cubicBezTo>
                    <a:pt x="1826794" y="605387"/>
                    <a:pt x="1851272" y="590423"/>
                    <a:pt x="1832032" y="593792"/>
                  </a:cubicBezTo>
                  <a:cubicBezTo>
                    <a:pt x="1843995" y="587917"/>
                    <a:pt x="1854726" y="584278"/>
                    <a:pt x="1865231" y="581051"/>
                  </a:cubicBezTo>
                  <a:cubicBezTo>
                    <a:pt x="1875707" y="577780"/>
                    <a:pt x="1885957" y="574906"/>
                    <a:pt x="1897325" y="571183"/>
                  </a:cubicBezTo>
                  <a:cubicBezTo>
                    <a:pt x="1902308" y="564402"/>
                    <a:pt x="1910647" y="562377"/>
                    <a:pt x="1928003" y="553954"/>
                  </a:cubicBezTo>
                  <a:cubicBezTo>
                    <a:pt x="1916508" y="555638"/>
                    <a:pt x="1896914" y="563326"/>
                    <a:pt x="1881186" y="568805"/>
                  </a:cubicBezTo>
                  <a:cubicBezTo>
                    <a:pt x="1865726" y="574765"/>
                    <a:pt x="1854117" y="578488"/>
                    <a:pt x="1857954" y="570928"/>
                  </a:cubicBezTo>
                  <a:cubicBezTo>
                    <a:pt x="1880067" y="554718"/>
                    <a:pt x="1884088" y="571141"/>
                    <a:pt x="1906697" y="555907"/>
                  </a:cubicBezTo>
                  <a:cubicBezTo>
                    <a:pt x="1902591" y="553925"/>
                    <a:pt x="1902705" y="551250"/>
                    <a:pt x="1891450" y="547795"/>
                  </a:cubicBezTo>
                  <a:cubicBezTo>
                    <a:pt x="1921619" y="535436"/>
                    <a:pt x="1940773" y="540561"/>
                    <a:pt x="1968960" y="531090"/>
                  </a:cubicBezTo>
                  <a:close/>
                  <a:moveTo>
                    <a:pt x="2394955" y="530577"/>
                  </a:moveTo>
                  <a:cubicBezTo>
                    <a:pt x="2399694" y="531349"/>
                    <a:pt x="2402331" y="533801"/>
                    <a:pt x="2414131" y="534474"/>
                  </a:cubicBezTo>
                  <a:cubicBezTo>
                    <a:pt x="2393037" y="540179"/>
                    <a:pt x="2382801" y="541963"/>
                    <a:pt x="2376373" y="541142"/>
                  </a:cubicBezTo>
                  <a:cubicBezTo>
                    <a:pt x="2370003" y="540448"/>
                    <a:pt x="2367681" y="537801"/>
                    <a:pt x="2363165" y="536767"/>
                  </a:cubicBezTo>
                  <a:cubicBezTo>
                    <a:pt x="2383375" y="530715"/>
                    <a:pt x="2390216" y="529805"/>
                    <a:pt x="2394955" y="530577"/>
                  </a:cubicBezTo>
                  <a:close/>
                  <a:moveTo>
                    <a:pt x="2575778" y="530482"/>
                  </a:moveTo>
                  <a:cubicBezTo>
                    <a:pt x="2567920" y="530963"/>
                    <a:pt x="2559087" y="532421"/>
                    <a:pt x="2549346" y="535904"/>
                  </a:cubicBezTo>
                  <a:cubicBezTo>
                    <a:pt x="2587316" y="532676"/>
                    <a:pt x="2527828" y="557224"/>
                    <a:pt x="2568614" y="547456"/>
                  </a:cubicBezTo>
                  <a:cubicBezTo>
                    <a:pt x="2559412" y="545092"/>
                    <a:pt x="2571304" y="539571"/>
                    <a:pt x="2596716" y="532081"/>
                  </a:cubicBezTo>
                  <a:cubicBezTo>
                    <a:pt x="2590558" y="530609"/>
                    <a:pt x="2583635" y="530000"/>
                    <a:pt x="2575778" y="530482"/>
                  </a:cubicBezTo>
                  <a:close/>
                  <a:moveTo>
                    <a:pt x="1861706" y="527915"/>
                  </a:moveTo>
                  <a:cubicBezTo>
                    <a:pt x="1865896" y="528542"/>
                    <a:pt x="1870993" y="530304"/>
                    <a:pt x="1875197" y="530156"/>
                  </a:cubicBezTo>
                  <a:cubicBezTo>
                    <a:pt x="1870695" y="531996"/>
                    <a:pt x="1866094" y="533921"/>
                    <a:pt x="1861450" y="536073"/>
                  </a:cubicBezTo>
                  <a:cubicBezTo>
                    <a:pt x="1856863" y="538353"/>
                    <a:pt x="1852192" y="540802"/>
                    <a:pt x="1847406" y="543435"/>
                  </a:cubicBezTo>
                  <a:cubicBezTo>
                    <a:pt x="1837836" y="548701"/>
                    <a:pt x="1827841" y="554747"/>
                    <a:pt x="1817308" y="561839"/>
                  </a:cubicBezTo>
                  <a:cubicBezTo>
                    <a:pt x="1811575" y="560891"/>
                    <a:pt x="1823849" y="552382"/>
                    <a:pt x="1816247" y="552227"/>
                  </a:cubicBezTo>
                  <a:cubicBezTo>
                    <a:pt x="1828917" y="545205"/>
                    <a:pt x="1837228" y="546040"/>
                    <a:pt x="1850776" y="537730"/>
                  </a:cubicBezTo>
                  <a:cubicBezTo>
                    <a:pt x="1860643" y="532279"/>
                    <a:pt x="1857543" y="532251"/>
                    <a:pt x="1853650" y="532492"/>
                  </a:cubicBezTo>
                  <a:cubicBezTo>
                    <a:pt x="1854231" y="527798"/>
                    <a:pt x="1857515" y="527289"/>
                    <a:pt x="1861706" y="527915"/>
                  </a:cubicBezTo>
                  <a:close/>
                  <a:moveTo>
                    <a:pt x="3100993" y="526786"/>
                  </a:moveTo>
                  <a:cubicBezTo>
                    <a:pt x="3088124" y="529150"/>
                    <a:pt x="3094637" y="531656"/>
                    <a:pt x="3076091" y="533964"/>
                  </a:cubicBezTo>
                  <a:cubicBezTo>
                    <a:pt x="3068843" y="532888"/>
                    <a:pt x="3063349" y="530269"/>
                    <a:pt x="3053185" y="531925"/>
                  </a:cubicBezTo>
                  <a:cubicBezTo>
                    <a:pt x="3067696" y="538735"/>
                    <a:pt x="3103160" y="535549"/>
                    <a:pt x="3074038" y="543152"/>
                  </a:cubicBezTo>
                  <a:cubicBezTo>
                    <a:pt x="3062967" y="540618"/>
                    <a:pt x="3054629" y="535535"/>
                    <a:pt x="3038560" y="537347"/>
                  </a:cubicBezTo>
                  <a:cubicBezTo>
                    <a:pt x="3046050" y="541722"/>
                    <a:pt x="3032034" y="545927"/>
                    <a:pt x="3049277" y="550315"/>
                  </a:cubicBezTo>
                  <a:cubicBezTo>
                    <a:pt x="3090729" y="542274"/>
                    <a:pt x="3064992" y="558399"/>
                    <a:pt x="3086638" y="561712"/>
                  </a:cubicBezTo>
                  <a:cubicBezTo>
                    <a:pt x="3100427" y="559263"/>
                    <a:pt x="3112135" y="558795"/>
                    <a:pt x="3123730" y="558427"/>
                  </a:cubicBezTo>
                  <a:cubicBezTo>
                    <a:pt x="3109360" y="553883"/>
                    <a:pt x="3087771" y="555794"/>
                    <a:pt x="3076218" y="548716"/>
                  </a:cubicBezTo>
                  <a:cubicBezTo>
                    <a:pt x="3093986" y="542614"/>
                    <a:pt x="3111710" y="527027"/>
                    <a:pt x="3100993" y="526786"/>
                  </a:cubicBezTo>
                  <a:close/>
                  <a:moveTo>
                    <a:pt x="4169219" y="524041"/>
                  </a:moveTo>
                  <a:cubicBezTo>
                    <a:pt x="4184637" y="518618"/>
                    <a:pt x="4224503" y="554592"/>
                    <a:pt x="4253413" y="563780"/>
                  </a:cubicBezTo>
                  <a:cubicBezTo>
                    <a:pt x="4245329" y="562732"/>
                    <a:pt x="4241507" y="560325"/>
                    <a:pt x="4237655" y="557777"/>
                  </a:cubicBezTo>
                  <a:cubicBezTo>
                    <a:pt x="4242411" y="560254"/>
                    <a:pt x="4241647" y="574128"/>
                    <a:pt x="4211535" y="561684"/>
                  </a:cubicBezTo>
                  <a:cubicBezTo>
                    <a:pt x="4197647" y="551463"/>
                    <a:pt x="4212795" y="558301"/>
                    <a:pt x="4227207" y="561713"/>
                  </a:cubicBezTo>
                  <a:cubicBezTo>
                    <a:pt x="4206539" y="549736"/>
                    <a:pt x="4198837" y="532790"/>
                    <a:pt x="4169219" y="524041"/>
                  </a:cubicBezTo>
                  <a:close/>
                  <a:moveTo>
                    <a:pt x="3397967" y="522567"/>
                  </a:moveTo>
                  <a:cubicBezTo>
                    <a:pt x="3380723" y="524479"/>
                    <a:pt x="3365491" y="526163"/>
                    <a:pt x="3351221" y="527749"/>
                  </a:cubicBezTo>
                  <a:cubicBezTo>
                    <a:pt x="3336965" y="529632"/>
                    <a:pt x="3323671" y="531387"/>
                    <a:pt x="3310321" y="533157"/>
                  </a:cubicBezTo>
                  <a:cubicBezTo>
                    <a:pt x="3283578" y="536399"/>
                    <a:pt x="3256524" y="538692"/>
                    <a:pt x="3220805" y="540618"/>
                  </a:cubicBezTo>
                  <a:cubicBezTo>
                    <a:pt x="3229866" y="545318"/>
                    <a:pt x="3246982" y="543350"/>
                    <a:pt x="3259851" y="544836"/>
                  </a:cubicBezTo>
                  <a:cubicBezTo>
                    <a:pt x="3253253" y="546252"/>
                    <a:pt x="3239719" y="547257"/>
                    <a:pt x="3245184" y="549480"/>
                  </a:cubicBezTo>
                  <a:cubicBezTo>
                    <a:pt x="3283536" y="540646"/>
                    <a:pt x="3313053" y="537291"/>
                    <a:pt x="3347328" y="531826"/>
                  </a:cubicBezTo>
                  <a:cubicBezTo>
                    <a:pt x="3383231" y="541085"/>
                    <a:pt x="3394641" y="532477"/>
                    <a:pt x="3439647" y="540264"/>
                  </a:cubicBezTo>
                  <a:cubicBezTo>
                    <a:pt x="3434763" y="537064"/>
                    <a:pt x="3447519" y="537956"/>
                    <a:pt x="3460515" y="538919"/>
                  </a:cubicBezTo>
                  <a:cubicBezTo>
                    <a:pt x="3449825" y="535238"/>
                    <a:pt x="3442449" y="529320"/>
                    <a:pt x="3426267" y="529476"/>
                  </a:cubicBezTo>
                  <a:cubicBezTo>
                    <a:pt x="3430771" y="532463"/>
                    <a:pt x="3424031" y="534162"/>
                    <a:pt x="3417363" y="535875"/>
                  </a:cubicBezTo>
                  <a:cubicBezTo>
                    <a:pt x="3400347" y="530255"/>
                    <a:pt x="3396127" y="526092"/>
                    <a:pt x="3397967" y="522567"/>
                  </a:cubicBezTo>
                  <a:close/>
                  <a:moveTo>
                    <a:pt x="3514423" y="521449"/>
                  </a:moveTo>
                  <a:cubicBezTo>
                    <a:pt x="3517155" y="525654"/>
                    <a:pt x="3512443" y="528485"/>
                    <a:pt x="3500719" y="530509"/>
                  </a:cubicBezTo>
                  <a:cubicBezTo>
                    <a:pt x="3474587" y="519906"/>
                    <a:pt x="3481141" y="531543"/>
                    <a:pt x="3506695" y="533242"/>
                  </a:cubicBezTo>
                  <a:cubicBezTo>
                    <a:pt x="3481155" y="544044"/>
                    <a:pt x="3568787" y="526517"/>
                    <a:pt x="3514423" y="521449"/>
                  </a:cubicBezTo>
                  <a:close/>
                  <a:moveTo>
                    <a:pt x="2489518" y="521251"/>
                  </a:moveTo>
                  <a:cubicBezTo>
                    <a:pt x="2491811" y="525810"/>
                    <a:pt x="2470845" y="536399"/>
                    <a:pt x="2444697" y="541496"/>
                  </a:cubicBezTo>
                  <a:cubicBezTo>
                    <a:pt x="2439430" y="539400"/>
                    <a:pt x="2452115" y="533723"/>
                    <a:pt x="2444951" y="531996"/>
                  </a:cubicBezTo>
                  <a:cubicBezTo>
                    <a:pt x="2460935" y="526999"/>
                    <a:pt x="2473067" y="526772"/>
                    <a:pt x="2489518" y="521251"/>
                  </a:cubicBezTo>
                  <a:close/>
                  <a:moveTo>
                    <a:pt x="2621222" y="521039"/>
                  </a:moveTo>
                  <a:cubicBezTo>
                    <a:pt x="2587245" y="530991"/>
                    <a:pt x="2621434" y="530935"/>
                    <a:pt x="2623388" y="535635"/>
                  </a:cubicBezTo>
                  <a:cubicBezTo>
                    <a:pt x="2666638" y="520175"/>
                    <a:pt x="2624846" y="528684"/>
                    <a:pt x="2621222" y="521039"/>
                  </a:cubicBezTo>
                  <a:close/>
                  <a:moveTo>
                    <a:pt x="3549527" y="517502"/>
                  </a:moveTo>
                  <a:cubicBezTo>
                    <a:pt x="3531319" y="519231"/>
                    <a:pt x="3569961" y="536126"/>
                    <a:pt x="3590165" y="531939"/>
                  </a:cubicBezTo>
                  <a:cubicBezTo>
                    <a:pt x="3580425" y="527211"/>
                    <a:pt x="3570727" y="522511"/>
                    <a:pt x="3561031" y="517796"/>
                  </a:cubicBezTo>
                  <a:cubicBezTo>
                    <a:pt x="3555891" y="517318"/>
                    <a:pt x="3552129" y="517256"/>
                    <a:pt x="3549527" y="517502"/>
                  </a:cubicBezTo>
                  <a:close/>
                  <a:moveTo>
                    <a:pt x="4881251" y="512477"/>
                  </a:moveTo>
                  <a:cubicBezTo>
                    <a:pt x="4892059" y="516000"/>
                    <a:pt x="4962657" y="559565"/>
                    <a:pt x="4924701" y="525512"/>
                  </a:cubicBezTo>
                  <a:cubicBezTo>
                    <a:pt x="4961849" y="545148"/>
                    <a:pt x="4953935" y="547782"/>
                    <a:pt x="4983255" y="576676"/>
                  </a:cubicBezTo>
                  <a:cubicBezTo>
                    <a:pt x="4973629" y="570631"/>
                    <a:pt x="4956655" y="559235"/>
                    <a:pt x="4945697" y="553756"/>
                  </a:cubicBezTo>
                  <a:cubicBezTo>
                    <a:pt x="4934667" y="548390"/>
                    <a:pt x="4930167" y="548136"/>
                    <a:pt x="4946149" y="562717"/>
                  </a:cubicBezTo>
                  <a:cubicBezTo>
                    <a:pt x="4923795" y="547215"/>
                    <a:pt x="4910643" y="548815"/>
                    <a:pt x="4940119" y="563340"/>
                  </a:cubicBezTo>
                  <a:cubicBezTo>
                    <a:pt x="4939199" y="572061"/>
                    <a:pt x="4894731" y="539344"/>
                    <a:pt x="4889295" y="529830"/>
                  </a:cubicBezTo>
                  <a:cubicBezTo>
                    <a:pt x="4897619" y="529491"/>
                    <a:pt x="4904243" y="534743"/>
                    <a:pt x="4921147" y="542940"/>
                  </a:cubicBezTo>
                  <a:cubicBezTo>
                    <a:pt x="4910969" y="532860"/>
                    <a:pt x="4898313" y="522992"/>
                    <a:pt x="4880771" y="513762"/>
                  </a:cubicBezTo>
                  <a:cubicBezTo>
                    <a:pt x="4879383" y="512288"/>
                    <a:pt x="4879707" y="511974"/>
                    <a:pt x="4881251" y="512477"/>
                  </a:cubicBezTo>
                  <a:close/>
                  <a:moveTo>
                    <a:pt x="3869343" y="512091"/>
                  </a:moveTo>
                  <a:cubicBezTo>
                    <a:pt x="3887307" y="515574"/>
                    <a:pt x="3901041" y="521095"/>
                    <a:pt x="3912833" y="527551"/>
                  </a:cubicBezTo>
                  <a:cubicBezTo>
                    <a:pt x="3878799" y="524139"/>
                    <a:pt x="3890891" y="533157"/>
                    <a:pt x="3898463" y="540887"/>
                  </a:cubicBezTo>
                  <a:cubicBezTo>
                    <a:pt x="3875587" y="540094"/>
                    <a:pt x="3879097" y="525908"/>
                    <a:pt x="3850273" y="527975"/>
                  </a:cubicBezTo>
                  <a:cubicBezTo>
                    <a:pt x="3853983" y="521973"/>
                    <a:pt x="3890027" y="524606"/>
                    <a:pt x="3869343" y="512091"/>
                  </a:cubicBezTo>
                  <a:close/>
                  <a:moveTo>
                    <a:pt x="4110991" y="511001"/>
                  </a:moveTo>
                  <a:cubicBezTo>
                    <a:pt x="4129155" y="519948"/>
                    <a:pt x="4145209" y="542798"/>
                    <a:pt x="4164391" y="555709"/>
                  </a:cubicBezTo>
                  <a:cubicBezTo>
                    <a:pt x="4143907" y="548687"/>
                    <a:pt x="4134209" y="541963"/>
                    <a:pt x="4126563" y="535903"/>
                  </a:cubicBezTo>
                  <a:cubicBezTo>
                    <a:pt x="4118863" y="530113"/>
                    <a:pt x="4113215" y="525087"/>
                    <a:pt x="4100827" y="521336"/>
                  </a:cubicBezTo>
                  <a:cubicBezTo>
                    <a:pt x="4101703" y="518702"/>
                    <a:pt x="4122075" y="519878"/>
                    <a:pt x="4100599" y="515418"/>
                  </a:cubicBezTo>
                  <a:cubicBezTo>
                    <a:pt x="4097301" y="511751"/>
                    <a:pt x="4117999" y="515857"/>
                    <a:pt x="4110991" y="511001"/>
                  </a:cubicBezTo>
                  <a:close/>
                  <a:moveTo>
                    <a:pt x="3564315" y="509005"/>
                  </a:moveTo>
                  <a:cubicBezTo>
                    <a:pt x="3566679" y="511256"/>
                    <a:pt x="3562459" y="512431"/>
                    <a:pt x="3549323" y="512176"/>
                  </a:cubicBezTo>
                  <a:cubicBezTo>
                    <a:pt x="3569935" y="523034"/>
                    <a:pt x="3608187" y="522581"/>
                    <a:pt x="3631887" y="531359"/>
                  </a:cubicBezTo>
                  <a:cubicBezTo>
                    <a:pt x="3634775" y="534587"/>
                    <a:pt x="3597003" y="540150"/>
                    <a:pt x="3634011" y="542954"/>
                  </a:cubicBezTo>
                  <a:cubicBezTo>
                    <a:pt x="3629195" y="539655"/>
                    <a:pt x="3644315" y="539627"/>
                    <a:pt x="3659619" y="539768"/>
                  </a:cubicBezTo>
                  <a:cubicBezTo>
                    <a:pt x="3631915" y="522850"/>
                    <a:pt x="3558879" y="510520"/>
                    <a:pt x="3564315" y="509005"/>
                  </a:cubicBezTo>
                  <a:close/>
                  <a:moveTo>
                    <a:pt x="2017052" y="507703"/>
                  </a:moveTo>
                  <a:cubicBezTo>
                    <a:pt x="2016613" y="511922"/>
                    <a:pt x="2022474" y="513352"/>
                    <a:pt x="2042110" y="510761"/>
                  </a:cubicBezTo>
                  <a:cubicBezTo>
                    <a:pt x="1997274" y="533837"/>
                    <a:pt x="1989955" y="528132"/>
                    <a:pt x="1979238" y="525329"/>
                  </a:cubicBezTo>
                  <a:cubicBezTo>
                    <a:pt x="1993806" y="516296"/>
                    <a:pt x="2003489" y="515008"/>
                    <a:pt x="2017052" y="507703"/>
                  </a:cubicBezTo>
                  <a:close/>
                  <a:moveTo>
                    <a:pt x="5076027" y="501063"/>
                  </a:moveTo>
                  <a:cubicBezTo>
                    <a:pt x="5089971" y="508042"/>
                    <a:pt x="5104199" y="515178"/>
                    <a:pt x="5118909" y="522539"/>
                  </a:cubicBezTo>
                  <a:cubicBezTo>
                    <a:pt x="5126271" y="526206"/>
                    <a:pt x="5133747" y="529944"/>
                    <a:pt x="5141347" y="533738"/>
                  </a:cubicBezTo>
                  <a:cubicBezTo>
                    <a:pt x="5148935" y="537588"/>
                    <a:pt x="5156427" y="541935"/>
                    <a:pt x="5164183" y="546153"/>
                  </a:cubicBezTo>
                  <a:cubicBezTo>
                    <a:pt x="5195117" y="563255"/>
                    <a:pt x="5228443" y="581999"/>
                    <a:pt x="5265181" y="603646"/>
                  </a:cubicBezTo>
                  <a:cubicBezTo>
                    <a:pt x="5288483" y="629681"/>
                    <a:pt x="5227155" y="578956"/>
                    <a:pt x="5261839" y="615056"/>
                  </a:cubicBezTo>
                  <a:cubicBezTo>
                    <a:pt x="5285269" y="620790"/>
                    <a:pt x="5315579" y="636830"/>
                    <a:pt x="5351129" y="657471"/>
                  </a:cubicBezTo>
                  <a:cubicBezTo>
                    <a:pt x="5386423" y="678480"/>
                    <a:pt x="5427393" y="703482"/>
                    <a:pt x="5467741" y="733721"/>
                  </a:cubicBezTo>
                  <a:cubicBezTo>
                    <a:pt x="5488071" y="748586"/>
                    <a:pt x="5508911" y="763834"/>
                    <a:pt x="5529819" y="779123"/>
                  </a:cubicBezTo>
                  <a:cubicBezTo>
                    <a:pt x="5540255" y="786797"/>
                    <a:pt x="5550687" y="794484"/>
                    <a:pt x="5561093" y="802143"/>
                  </a:cubicBezTo>
                  <a:cubicBezTo>
                    <a:pt x="5571231" y="810142"/>
                    <a:pt x="5581339" y="818112"/>
                    <a:pt x="5591361" y="826012"/>
                  </a:cubicBezTo>
                  <a:cubicBezTo>
                    <a:pt x="5611379" y="841825"/>
                    <a:pt x="5631115" y="857271"/>
                    <a:pt x="5650255" y="871867"/>
                  </a:cubicBezTo>
                  <a:cubicBezTo>
                    <a:pt x="5659883" y="879101"/>
                    <a:pt x="5669295" y="886194"/>
                    <a:pt x="5678483" y="893088"/>
                  </a:cubicBezTo>
                  <a:cubicBezTo>
                    <a:pt x="5687757" y="899870"/>
                    <a:pt x="5696789" y="906453"/>
                    <a:pt x="5705241" y="913135"/>
                  </a:cubicBezTo>
                  <a:cubicBezTo>
                    <a:pt x="5715817" y="924574"/>
                    <a:pt x="5719837" y="935022"/>
                    <a:pt x="5733711" y="947140"/>
                  </a:cubicBezTo>
                  <a:cubicBezTo>
                    <a:pt x="5736415" y="961821"/>
                    <a:pt x="5715999" y="936154"/>
                    <a:pt x="5696831" y="917594"/>
                  </a:cubicBezTo>
                  <a:cubicBezTo>
                    <a:pt x="5699961" y="926570"/>
                    <a:pt x="5743975" y="975426"/>
                    <a:pt x="5704123" y="942072"/>
                  </a:cubicBezTo>
                  <a:cubicBezTo>
                    <a:pt x="5699663" y="935319"/>
                    <a:pt x="5704575" y="938887"/>
                    <a:pt x="5710083" y="943134"/>
                  </a:cubicBezTo>
                  <a:cubicBezTo>
                    <a:pt x="5704533" y="934413"/>
                    <a:pt x="5698941" y="932120"/>
                    <a:pt x="5700795" y="935687"/>
                  </a:cubicBezTo>
                  <a:cubicBezTo>
                    <a:pt x="5695063" y="929458"/>
                    <a:pt x="5690065" y="923696"/>
                    <a:pt x="5686043" y="918713"/>
                  </a:cubicBezTo>
                  <a:cubicBezTo>
                    <a:pt x="5682009" y="913758"/>
                    <a:pt x="5678767" y="909822"/>
                    <a:pt x="5676969" y="906792"/>
                  </a:cubicBezTo>
                  <a:cubicBezTo>
                    <a:pt x="5673303" y="900804"/>
                    <a:pt x="5674859" y="899020"/>
                    <a:pt x="5683921" y="903975"/>
                  </a:cubicBezTo>
                  <a:cubicBezTo>
                    <a:pt x="5636353" y="856067"/>
                    <a:pt x="5665659" y="908123"/>
                    <a:pt x="5621799" y="872815"/>
                  </a:cubicBezTo>
                  <a:cubicBezTo>
                    <a:pt x="5619987" y="863118"/>
                    <a:pt x="5644067" y="879483"/>
                    <a:pt x="5642185" y="869687"/>
                  </a:cubicBezTo>
                  <a:cubicBezTo>
                    <a:pt x="5610261" y="844572"/>
                    <a:pt x="5612597" y="855926"/>
                    <a:pt x="5584751" y="827824"/>
                  </a:cubicBezTo>
                  <a:cubicBezTo>
                    <a:pt x="5577147" y="823350"/>
                    <a:pt x="5552711" y="814332"/>
                    <a:pt x="5576483" y="832637"/>
                  </a:cubicBezTo>
                  <a:cubicBezTo>
                    <a:pt x="5578663" y="838286"/>
                    <a:pt x="5568823" y="829070"/>
                    <a:pt x="5566911" y="825700"/>
                  </a:cubicBezTo>
                  <a:cubicBezTo>
                    <a:pt x="5560513" y="821128"/>
                    <a:pt x="5554269" y="816357"/>
                    <a:pt x="5547631" y="812109"/>
                  </a:cubicBezTo>
                  <a:cubicBezTo>
                    <a:pt x="5544543" y="806815"/>
                    <a:pt x="5552147" y="811048"/>
                    <a:pt x="5558771" y="814969"/>
                  </a:cubicBezTo>
                  <a:cubicBezTo>
                    <a:pt x="5565367" y="818933"/>
                    <a:pt x="5571271" y="822218"/>
                    <a:pt x="5565553" y="813922"/>
                  </a:cubicBezTo>
                  <a:cubicBezTo>
                    <a:pt x="5528673" y="772512"/>
                    <a:pt x="5528617" y="797952"/>
                    <a:pt x="5498703" y="762206"/>
                  </a:cubicBezTo>
                  <a:cubicBezTo>
                    <a:pt x="5485439" y="754263"/>
                    <a:pt x="5506927" y="778062"/>
                    <a:pt x="5490675" y="767401"/>
                  </a:cubicBezTo>
                  <a:cubicBezTo>
                    <a:pt x="5502963" y="784503"/>
                    <a:pt x="5502327" y="770261"/>
                    <a:pt x="5530103" y="793493"/>
                  </a:cubicBezTo>
                  <a:cubicBezTo>
                    <a:pt x="5518325" y="788170"/>
                    <a:pt x="5526707" y="803559"/>
                    <a:pt x="5543071" y="824001"/>
                  </a:cubicBezTo>
                  <a:cubicBezTo>
                    <a:pt x="5559069" y="844968"/>
                    <a:pt x="5582427" y="871725"/>
                    <a:pt x="5602701" y="887723"/>
                  </a:cubicBezTo>
                  <a:cubicBezTo>
                    <a:pt x="5591971" y="887057"/>
                    <a:pt x="5580603" y="873325"/>
                    <a:pt x="5568341" y="859012"/>
                  </a:cubicBezTo>
                  <a:cubicBezTo>
                    <a:pt x="5556039" y="844784"/>
                    <a:pt x="5543099" y="829594"/>
                    <a:pt x="5528815" y="827555"/>
                  </a:cubicBezTo>
                  <a:cubicBezTo>
                    <a:pt x="5534547" y="815351"/>
                    <a:pt x="5499143" y="774352"/>
                    <a:pt x="5458991" y="738110"/>
                  </a:cubicBezTo>
                  <a:cubicBezTo>
                    <a:pt x="5448969" y="729050"/>
                    <a:pt x="5438675" y="720315"/>
                    <a:pt x="5428695" y="712387"/>
                  </a:cubicBezTo>
                  <a:cubicBezTo>
                    <a:pt x="5418573" y="704699"/>
                    <a:pt x="5408579" y="698116"/>
                    <a:pt x="5399659" y="692680"/>
                  </a:cubicBezTo>
                  <a:cubicBezTo>
                    <a:pt x="5381765" y="681892"/>
                    <a:pt x="5367735" y="676342"/>
                    <a:pt x="5362483" y="679967"/>
                  </a:cubicBezTo>
                  <a:cubicBezTo>
                    <a:pt x="5333915" y="663856"/>
                    <a:pt x="5319487" y="648127"/>
                    <a:pt x="5298903" y="632271"/>
                  </a:cubicBezTo>
                  <a:cubicBezTo>
                    <a:pt x="5304367" y="638359"/>
                    <a:pt x="5298987" y="635499"/>
                    <a:pt x="5292957" y="632186"/>
                  </a:cubicBezTo>
                  <a:cubicBezTo>
                    <a:pt x="5306167" y="647830"/>
                    <a:pt x="5343823" y="664097"/>
                    <a:pt x="5350407" y="679570"/>
                  </a:cubicBezTo>
                  <a:cubicBezTo>
                    <a:pt x="5330955" y="669476"/>
                    <a:pt x="5320691" y="659680"/>
                    <a:pt x="5305585" y="649727"/>
                  </a:cubicBezTo>
                  <a:cubicBezTo>
                    <a:pt x="5309775" y="659396"/>
                    <a:pt x="5328011" y="669363"/>
                    <a:pt x="5344447" y="679415"/>
                  </a:cubicBezTo>
                  <a:cubicBezTo>
                    <a:pt x="5355771" y="698003"/>
                    <a:pt x="5269755" y="634579"/>
                    <a:pt x="5320463" y="678778"/>
                  </a:cubicBezTo>
                  <a:cubicBezTo>
                    <a:pt x="5328619" y="692298"/>
                    <a:pt x="5297275" y="660416"/>
                    <a:pt x="5279875" y="654894"/>
                  </a:cubicBezTo>
                  <a:cubicBezTo>
                    <a:pt x="5284491" y="653663"/>
                    <a:pt x="5277965" y="642507"/>
                    <a:pt x="5267899" y="630105"/>
                  </a:cubicBezTo>
                  <a:cubicBezTo>
                    <a:pt x="5257947" y="617520"/>
                    <a:pt x="5245021" y="602754"/>
                    <a:pt x="5238169" y="592575"/>
                  </a:cubicBezTo>
                  <a:cubicBezTo>
                    <a:pt x="5200085" y="570087"/>
                    <a:pt x="5178347" y="559207"/>
                    <a:pt x="5158751" y="552120"/>
                  </a:cubicBezTo>
                  <a:lnTo>
                    <a:pt x="5132907" y="544458"/>
                  </a:lnTo>
                  <a:lnTo>
                    <a:pt x="5142079" y="552951"/>
                  </a:lnTo>
                  <a:cubicBezTo>
                    <a:pt x="5155773" y="564459"/>
                    <a:pt x="5177581" y="580205"/>
                    <a:pt x="5191619" y="587605"/>
                  </a:cubicBezTo>
                  <a:cubicBezTo>
                    <a:pt x="5218391" y="603051"/>
                    <a:pt x="5165471" y="558810"/>
                    <a:pt x="5209643" y="587266"/>
                  </a:cubicBezTo>
                  <a:cubicBezTo>
                    <a:pt x="5195655" y="586968"/>
                    <a:pt x="5233439" y="611064"/>
                    <a:pt x="5240447" y="626693"/>
                  </a:cubicBezTo>
                  <a:cubicBezTo>
                    <a:pt x="5233523" y="623012"/>
                    <a:pt x="5226643" y="619360"/>
                    <a:pt x="5219637" y="615637"/>
                  </a:cubicBezTo>
                  <a:cubicBezTo>
                    <a:pt x="5254293" y="646060"/>
                    <a:pt x="5255031" y="619487"/>
                    <a:pt x="5228923" y="604084"/>
                  </a:cubicBezTo>
                  <a:cubicBezTo>
                    <a:pt x="5250939" y="605146"/>
                    <a:pt x="5267459" y="641827"/>
                    <a:pt x="5255143" y="637792"/>
                  </a:cubicBezTo>
                  <a:cubicBezTo>
                    <a:pt x="5269655" y="647292"/>
                    <a:pt x="5282707" y="657796"/>
                    <a:pt x="5295251" y="668075"/>
                  </a:cubicBezTo>
                  <a:cubicBezTo>
                    <a:pt x="5307779" y="678381"/>
                    <a:pt x="5319657" y="688673"/>
                    <a:pt x="5331083" y="698951"/>
                  </a:cubicBezTo>
                  <a:cubicBezTo>
                    <a:pt x="5353903" y="719550"/>
                    <a:pt x="5374955" y="739979"/>
                    <a:pt x="5395497" y="760634"/>
                  </a:cubicBezTo>
                  <a:cubicBezTo>
                    <a:pt x="5356055" y="741649"/>
                    <a:pt x="5404741" y="807806"/>
                    <a:pt x="5345763" y="764768"/>
                  </a:cubicBezTo>
                  <a:cubicBezTo>
                    <a:pt x="5363727" y="770162"/>
                    <a:pt x="5369843" y="765603"/>
                    <a:pt x="5353507" y="742286"/>
                  </a:cubicBezTo>
                  <a:cubicBezTo>
                    <a:pt x="5343031" y="728469"/>
                    <a:pt x="5333559" y="734783"/>
                    <a:pt x="5303547" y="712684"/>
                  </a:cubicBezTo>
                  <a:cubicBezTo>
                    <a:pt x="5311771" y="724250"/>
                    <a:pt x="5336065" y="736199"/>
                    <a:pt x="5339717" y="747609"/>
                  </a:cubicBezTo>
                  <a:cubicBezTo>
                    <a:pt x="5328987" y="739752"/>
                    <a:pt x="5318255" y="731909"/>
                    <a:pt x="5311615" y="724208"/>
                  </a:cubicBezTo>
                  <a:cubicBezTo>
                    <a:pt x="5302031" y="718644"/>
                    <a:pt x="5308839" y="726728"/>
                    <a:pt x="5309747" y="729870"/>
                  </a:cubicBezTo>
                  <a:cubicBezTo>
                    <a:pt x="5285439" y="714666"/>
                    <a:pt x="5286091" y="701061"/>
                    <a:pt x="5289361" y="700933"/>
                  </a:cubicBezTo>
                  <a:cubicBezTo>
                    <a:pt x="5332115" y="726940"/>
                    <a:pt x="5330203" y="719536"/>
                    <a:pt x="5369491" y="748402"/>
                  </a:cubicBezTo>
                  <a:cubicBezTo>
                    <a:pt x="5357981" y="734861"/>
                    <a:pt x="5345483" y="721263"/>
                    <a:pt x="5331229" y="707607"/>
                  </a:cubicBezTo>
                  <a:lnTo>
                    <a:pt x="5313723" y="692849"/>
                  </a:lnTo>
                  <a:lnTo>
                    <a:pt x="5310893" y="689976"/>
                  </a:lnTo>
                  <a:lnTo>
                    <a:pt x="5308933" y="688810"/>
                  </a:lnTo>
                  <a:lnTo>
                    <a:pt x="5282423" y="666461"/>
                  </a:lnTo>
                  <a:cubicBezTo>
                    <a:pt x="5275387" y="663049"/>
                    <a:pt x="5276491" y="666347"/>
                    <a:pt x="5274779" y="667338"/>
                  </a:cubicBezTo>
                  <a:cubicBezTo>
                    <a:pt x="5273929" y="667820"/>
                    <a:pt x="5272371" y="667749"/>
                    <a:pt x="5268763" y="665965"/>
                  </a:cubicBezTo>
                  <a:cubicBezTo>
                    <a:pt x="5265195" y="664125"/>
                    <a:pt x="5259447" y="660755"/>
                    <a:pt x="5250059" y="654894"/>
                  </a:cubicBezTo>
                  <a:cubicBezTo>
                    <a:pt x="5263099" y="666645"/>
                    <a:pt x="5270375" y="670481"/>
                    <a:pt x="5278629" y="673454"/>
                  </a:cubicBezTo>
                  <a:cubicBezTo>
                    <a:pt x="5282719" y="674990"/>
                    <a:pt x="5286989" y="676420"/>
                    <a:pt x="5292133" y="678816"/>
                  </a:cubicBezTo>
                  <a:lnTo>
                    <a:pt x="5308933" y="688810"/>
                  </a:lnTo>
                  <a:lnTo>
                    <a:pt x="5313723" y="692849"/>
                  </a:lnTo>
                  <a:lnTo>
                    <a:pt x="5317717" y="696902"/>
                  </a:lnTo>
                  <a:cubicBezTo>
                    <a:pt x="5325131" y="706931"/>
                    <a:pt x="5279311" y="678342"/>
                    <a:pt x="5313017" y="701358"/>
                  </a:cubicBezTo>
                  <a:cubicBezTo>
                    <a:pt x="5288907" y="684115"/>
                    <a:pt x="5284251" y="686139"/>
                    <a:pt x="5278007" y="687711"/>
                  </a:cubicBezTo>
                  <a:cubicBezTo>
                    <a:pt x="5274879" y="688489"/>
                    <a:pt x="5271353" y="689155"/>
                    <a:pt x="5264799" y="687272"/>
                  </a:cubicBezTo>
                  <a:cubicBezTo>
                    <a:pt x="5261515" y="686323"/>
                    <a:pt x="5257479" y="684738"/>
                    <a:pt x="5252353" y="682218"/>
                  </a:cubicBezTo>
                  <a:cubicBezTo>
                    <a:pt x="5247199" y="679740"/>
                    <a:pt x="5240773" y="676611"/>
                    <a:pt x="5232973" y="672166"/>
                  </a:cubicBezTo>
                  <a:cubicBezTo>
                    <a:pt x="5227381" y="666347"/>
                    <a:pt x="5232903" y="669009"/>
                    <a:pt x="5238833" y="671982"/>
                  </a:cubicBezTo>
                  <a:cubicBezTo>
                    <a:pt x="5235975" y="668273"/>
                    <a:pt x="5233087" y="664507"/>
                    <a:pt x="5230227" y="660798"/>
                  </a:cubicBezTo>
                  <a:cubicBezTo>
                    <a:pt x="5256261" y="683237"/>
                    <a:pt x="5265379" y="685219"/>
                    <a:pt x="5266963" y="677673"/>
                  </a:cubicBezTo>
                  <a:cubicBezTo>
                    <a:pt x="5264119" y="675281"/>
                    <a:pt x="5260523" y="672520"/>
                    <a:pt x="5255979" y="669561"/>
                  </a:cubicBezTo>
                  <a:cubicBezTo>
                    <a:pt x="5251377" y="666687"/>
                    <a:pt x="5245927" y="663502"/>
                    <a:pt x="5239583" y="659920"/>
                  </a:cubicBezTo>
                  <a:cubicBezTo>
                    <a:pt x="5226913" y="652771"/>
                    <a:pt x="5210689" y="644050"/>
                    <a:pt x="5190743" y="633262"/>
                  </a:cubicBezTo>
                  <a:cubicBezTo>
                    <a:pt x="5222567" y="642209"/>
                    <a:pt x="5180903" y="619530"/>
                    <a:pt x="5152517" y="599965"/>
                  </a:cubicBezTo>
                  <a:cubicBezTo>
                    <a:pt x="5145707" y="605627"/>
                    <a:pt x="5120777" y="597756"/>
                    <a:pt x="5125859" y="612281"/>
                  </a:cubicBezTo>
                  <a:cubicBezTo>
                    <a:pt x="5118569" y="609195"/>
                    <a:pt x="5113147" y="606038"/>
                    <a:pt x="5108687" y="602853"/>
                  </a:cubicBezTo>
                  <a:cubicBezTo>
                    <a:pt x="5104157" y="599809"/>
                    <a:pt x="5100575" y="596779"/>
                    <a:pt x="5097119" y="593693"/>
                  </a:cubicBezTo>
                  <a:cubicBezTo>
                    <a:pt x="5090211" y="587535"/>
                    <a:pt x="5083715" y="581348"/>
                    <a:pt x="5070563" y="575657"/>
                  </a:cubicBezTo>
                  <a:cubicBezTo>
                    <a:pt x="5075631" y="577228"/>
                    <a:pt x="5094105" y="586133"/>
                    <a:pt x="5109011" y="591895"/>
                  </a:cubicBezTo>
                  <a:cubicBezTo>
                    <a:pt x="5123779" y="597898"/>
                    <a:pt x="5134849" y="601097"/>
                    <a:pt x="5125959" y="589347"/>
                  </a:cubicBezTo>
                  <a:cubicBezTo>
                    <a:pt x="5106663" y="568536"/>
                    <a:pt x="5097375" y="584165"/>
                    <a:pt x="5085215" y="563255"/>
                  </a:cubicBezTo>
                  <a:cubicBezTo>
                    <a:pt x="5141915" y="596057"/>
                    <a:pt x="5081391" y="548659"/>
                    <a:pt x="5124515" y="572174"/>
                  </a:cubicBezTo>
                  <a:cubicBezTo>
                    <a:pt x="5117635" y="561188"/>
                    <a:pt x="5078703" y="552326"/>
                    <a:pt x="5078687" y="540901"/>
                  </a:cubicBezTo>
                  <a:cubicBezTo>
                    <a:pt x="5087663" y="543152"/>
                    <a:pt x="5108305" y="554322"/>
                    <a:pt x="5130431" y="568026"/>
                  </a:cubicBezTo>
                  <a:cubicBezTo>
                    <a:pt x="5152191" y="582396"/>
                    <a:pt x="5175551" y="599016"/>
                    <a:pt x="5191111" y="610441"/>
                  </a:cubicBezTo>
                  <a:cubicBezTo>
                    <a:pt x="5205351" y="614971"/>
                    <a:pt x="5219183" y="619162"/>
                    <a:pt x="5200383" y="598875"/>
                  </a:cubicBezTo>
                  <a:cubicBezTo>
                    <a:pt x="5183245" y="584795"/>
                    <a:pt x="5145817" y="561590"/>
                    <a:pt x="5133687" y="550115"/>
                  </a:cubicBezTo>
                  <a:lnTo>
                    <a:pt x="5131929" y="544169"/>
                  </a:lnTo>
                  <a:lnTo>
                    <a:pt x="5129185" y="543355"/>
                  </a:lnTo>
                  <a:cubicBezTo>
                    <a:pt x="5118683" y="540731"/>
                    <a:pt x="5106939" y="538077"/>
                    <a:pt x="5092181" y="534417"/>
                  </a:cubicBezTo>
                  <a:cubicBezTo>
                    <a:pt x="5089873" y="525385"/>
                    <a:pt x="5129131" y="544625"/>
                    <a:pt x="5106919" y="522044"/>
                  </a:cubicBezTo>
                  <a:cubicBezTo>
                    <a:pt x="5098991" y="520387"/>
                    <a:pt x="5106579" y="529250"/>
                    <a:pt x="5084055" y="517712"/>
                  </a:cubicBezTo>
                  <a:cubicBezTo>
                    <a:pt x="5074257" y="507349"/>
                    <a:pt x="5087227" y="512389"/>
                    <a:pt x="5076027" y="501063"/>
                  </a:cubicBezTo>
                  <a:close/>
                  <a:moveTo>
                    <a:pt x="1980993" y="501063"/>
                  </a:moveTo>
                  <a:cubicBezTo>
                    <a:pt x="2013059" y="493517"/>
                    <a:pt x="1979379" y="525838"/>
                    <a:pt x="1950895" y="527805"/>
                  </a:cubicBezTo>
                  <a:cubicBezTo>
                    <a:pt x="1958327" y="523049"/>
                    <a:pt x="1963368" y="522157"/>
                    <a:pt x="1968167" y="521491"/>
                  </a:cubicBezTo>
                  <a:cubicBezTo>
                    <a:pt x="1984787" y="510194"/>
                    <a:pt x="1935067" y="523091"/>
                    <a:pt x="1980993" y="501063"/>
                  </a:cubicBezTo>
                  <a:close/>
                  <a:moveTo>
                    <a:pt x="3994507" y="500723"/>
                  </a:moveTo>
                  <a:cubicBezTo>
                    <a:pt x="4019763" y="505848"/>
                    <a:pt x="3999985" y="512573"/>
                    <a:pt x="4016789" y="521407"/>
                  </a:cubicBezTo>
                  <a:cubicBezTo>
                    <a:pt x="4035873" y="526815"/>
                    <a:pt x="4053811" y="527806"/>
                    <a:pt x="4080071" y="530156"/>
                  </a:cubicBezTo>
                  <a:cubicBezTo>
                    <a:pt x="4094159" y="542444"/>
                    <a:pt x="4003511" y="520982"/>
                    <a:pt x="4033523" y="538409"/>
                  </a:cubicBezTo>
                  <a:cubicBezTo>
                    <a:pt x="3991859" y="520642"/>
                    <a:pt x="3994731" y="508311"/>
                    <a:pt x="3994507" y="500723"/>
                  </a:cubicBezTo>
                  <a:close/>
                  <a:moveTo>
                    <a:pt x="4546153" y="500313"/>
                  </a:moveTo>
                  <a:cubicBezTo>
                    <a:pt x="4561839" y="504914"/>
                    <a:pt x="4601423" y="529632"/>
                    <a:pt x="4578233" y="509897"/>
                  </a:cubicBezTo>
                  <a:cubicBezTo>
                    <a:pt x="4600531" y="516084"/>
                    <a:pt x="4601097" y="527396"/>
                    <a:pt x="4614079" y="535961"/>
                  </a:cubicBezTo>
                  <a:cubicBezTo>
                    <a:pt x="4594033" y="523233"/>
                    <a:pt x="4559999" y="514385"/>
                    <a:pt x="4546153" y="500313"/>
                  </a:cubicBezTo>
                  <a:close/>
                  <a:moveTo>
                    <a:pt x="2494076" y="497722"/>
                  </a:moveTo>
                  <a:cubicBezTo>
                    <a:pt x="2498607" y="498090"/>
                    <a:pt x="2503151" y="498458"/>
                    <a:pt x="2507639" y="498812"/>
                  </a:cubicBezTo>
                  <a:cubicBezTo>
                    <a:pt x="2478433" y="509062"/>
                    <a:pt x="2459590" y="510647"/>
                    <a:pt x="2490056" y="511709"/>
                  </a:cubicBezTo>
                  <a:cubicBezTo>
                    <a:pt x="2473832" y="516905"/>
                    <a:pt x="2464474" y="513635"/>
                    <a:pt x="2452511" y="513536"/>
                  </a:cubicBezTo>
                  <a:cubicBezTo>
                    <a:pt x="2465691" y="509019"/>
                    <a:pt x="2469528" y="506372"/>
                    <a:pt x="2466413" y="505140"/>
                  </a:cubicBezTo>
                  <a:cubicBezTo>
                    <a:pt x="2476224" y="501983"/>
                    <a:pt x="2483685" y="501672"/>
                    <a:pt x="2494076" y="497722"/>
                  </a:cubicBezTo>
                  <a:close/>
                  <a:moveTo>
                    <a:pt x="3385919" y="497113"/>
                  </a:moveTo>
                  <a:cubicBezTo>
                    <a:pt x="3385367" y="501615"/>
                    <a:pt x="3371127" y="501714"/>
                    <a:pt x="3353585" y="501360"/>
                  </a:cubicBezTo>
                  <a:cubicBezTo>
                    <a:pt x="3336059" y="501091"/>
                    <a:pt x="3315248" y="501728"/>
                    <a:pt x="3301671" y="504828"/>
                  </a:cubicBezTo>
                  <a:cubicBezTo>
                    <a:pt x="3310293" y="510166"/>
                    <a:pt x="3345586" y="508608"/>
                    <a:pt x="3371691" y="507702"/>
                  </a:cubicBezTo>
                  <a:cubicBezTo>
                    <a:pt x="3397755" y="506131"/>
                    <a:pt x="3414673" y="501983"/>
                    <a:pt x="3385919" y="497113"/>
                  </a:cubicBezTo>
                  <a:close/>
                  <a:moveTo>
                    <a:pt x="4366655" y="497085"/>
                  </a:moveTo>
                  <a:cubicBezTo>
                    <a:pt x="4380075" y="500837"/>
                    <a:pt x="4384635" y="500823"/>
                    <a:pt x="4382865" y="498048"/>
                  </a:cubicBezTo>
                  <a:cubicBezTo>
                    <a:pt x="4406719" y="497665"/>
                    <a:pt x="4368495" y="512842"/>
                    <a:pt x="4430149" y="524606"/>
                  </a:cubicBezTo>
                  <a:cubicBezTo>
                    <a:pt x="4416659" y="524125"/>
                    <a:pt x="4431749" y="536045"/>
                    <a:pt x="4392491" y="524366"/>
                  </a:cubicBezTo>
                  <a:cubicBezTo>
                    <a:pt x="4404837" y="523134"/>
                    <a:pt x="4350571" y="499591"/>
                    <a:pt x="4366655" y="497085"/>
                  </a:cubicBezTo>
                  <a:close/>
                  <a:moveTo>
                    <a:pt x="3699867" y="497006"/>
                  </a:moveTo>
                  <a:cubicBezTo>
                    <a:pt x="3686889" y="496854"/>
                    <a:pt x="3674895" y="498337"/>
                    <a:pt x="3673535" y="499420"/>
                  </a:cubicBezTo>
                  <a:cubicBezTo>
                    <a:pt x="3706225" y="509755"/>
                    <a:pt x="3695083" y="509897"/>
                    <a:pt x="3713785" y="521208"/>
                  </a:cubicBezTo>
                  <a:cubicBezTo>
                    <a:pt x="3720695" y="521449"/>
                    <a:pt x="3727743" y="521704"/>
                    <a:pt x="3734779" y="521959"/>
                  </a:cubicBezTo>
                  <a:cubicBezTo>
                    <a:pt x="3740855" y="522015"/>
                    <a:pt x="3746361" y="521959"/>
                    <a:pt x="3739635" y="519240"/>
                  </a:cubicBezTo>
                  <a:cubicBezTo>
                    <a:pt x="3733789" y="519042"/>
                    <a:pt x="3722973" y="516282"/>
                    <a:pt x="3733875" y="516097"/>
                  </a:cubicBezTo>
                  <a:cubicBezTo>
                    <a:pt x="3737937" y="518037"/>
                    <a:pt x="3742127" y="519863"/>
                    <a:pt x="3750027" y="519623"/>
                  </a:cubicBezTo>
                  <a:cubicBezTo>
                    <a:pt x="3739395" y="514158"/>
                    <a:pt x="3734681" y="510010"/>
                    <a:pt x="3737823" y="507547"/>
                  </a:cubicBezTo>
                  <a:cubicBezTo>
                    <a:pt x="3715315" y="505834"/>
                    <a:pt x="3724601" y="511001"/>
                    <a:pt x="3717679" y="512643"/>
                  </a:cubicBezTo>
                  <a:cubicBezTo>
                    <a:pt x="3708405" y="506867"/>
                    <a:pt x="3705347" y="502450"/>
                    <a:pt x="3715711" y="500893"/>
                  </a:cubicBezTo>
                  <a:cubicBezTo>
                    <a:pt x="3719859" y="502818"/>
                    <a:pt x="3724119" y="504644"/>
                    <a:pt x="3732091" y="504404"/>
                  </a:cubicBezTo>
                  <a:cubicBezTo>
                    <a:pt x="3726803" y="498946"/>
                    <a:pt x="3712843" y="497159"/>
                    <a:pt x="3699867" y="497006"/>
                  </a:cubicBezTo>
                  <a:close/>
                  <a:moveTo>
                    <a:pt x="3193581" y="491039"/>
                  </a:moveTo>
                  <a:cubicBezTo>
                    <a:pt x="3195960" y="493135"/>
                    <a:pt x="3192010" y="494352"/>
                    <a:pt x="3178787" y="496193"/>
                  </a:cubicBezTo>
                  <a:cubicBezTo>
                    <a:pt x="3174313" y="495117"/>
                    <a:pt x="3169854" y="494168"/>
                    <a:pt x="3161982" y="495994"/>
                  </a:cubicBezTo>
                  <a:cubicBezTo>
                    <a:pt x="3191302" y="500638"/>
                    <a:pt x="3135933" y="504333"/>
                    <a:pt x="3155371" y="508877"/>
                  </a:cubicBezTo>
                  <a:cubicBezTo>
                    <a:pt x="3161643" y="507575"/>
                    <a:pt x="3169542" y="505933"/>
                    <a:pt x="3177286" y="504319"/>
                  </a:cubicBezTo>
                  <a:cubicBezTo>
                    <a:pt x="3181137" y="503413"/>
                    <a:pt x="3184945" y="502521"/>
                    <a:pt x="3188513" y="501686"/>
                  </a:cubicBezTo>
                  <a:cubicBezTo>
                    <a:pt x="3192066" y="500907"/>
                    <a:pt x="3195365" y="500185"/>
                    <a:pt x="3198168" y="499420"/>
                  </a:cubicBezTo>
                  <a:cubicBezTo>
                    <a:pt x="3209380" y="496391"/>
                    <a:pt x="3212693" y="493290"/>
                    <a:pt x="3193581" y="491039"/>
                  </a:cubicBezTo>
                  <a:close/>
                  <a:moveTo>
                    <a:pt x="5162513" y="490417"/>
                  </a:moveTo>
                  <a:cubicBezTo>
                    <a:pt x="5194593" y="506995"/>
                    <a:pt x="5235083" y="530057"/>
                    <a:pt x="5279931" y="555795"/>
                  </a:cubicBezTo>
                  <a:cubicBezTo>
                    <a:pt x="5291115" y="562279"/>
                    <a:pt x="5302571" y="568918"/>
                    <a:pt x="5314249" y="575685"/>
                  </a:cubicBezTo>
                  <a:cubicBezTo>
                    <a:pt x="5325617" y="582934"/>
                    <a:pt x="5337183" y="590296"/>
                    <a:pt x="5348877" y="597742"/>
                  </a:cubicBezTo>
                  <a:cubicBezTo>
                    <a:pt x="5372195" y="612777"/>
                    <a:pt x="5396021" y="628152"/>
                    <a:pt x="5419819" y="643484"/>
                  </a:cubicBezTo>
                  <a:cubicBezTo>
                    <a:pt x="5431683" y="651200"/>
                    <a:pt x="5443547" y="658915"/>
                    <a:pt x="5455325" y="666574"/>
                  </a:cubicBezTo>
                  <a:cubicBezTo>
                    <a:pt x="5466791" y="674672"/>
                    <a:pt x="5478189" y="682728"/>
                    <a:pt x="5489429" y="690670"/>
                  </a:cubicBezTo>
                  <a:cubicBezTo>
                    <a:pt x="5511897" y="706596"/>
                    <a:pt x="5533799" y="722113"/>
                    <a:pt x="5554567" y="736836"/>
                  </a:cubicBezTo>
                  <a:cubicBezTo>
                    <a:pt x="5596613" y="765632"/>
                    <a:pt x="5631991" y="794116"/>
                    <a:pt x="5660165" y="814318"/>
                  </a:cubicBezTo>
                  <a:cubicBezTo>
                    <a:pt x="5672155" y="823648"/>
                    <a:pt x="5675031" y="831760"/>
                    <a:pt x="5680819" y="840240"/>
                  </a:cubicBezTo>
                  <a:cubicBezTo>
                    <a:pt x="5720631" y="859026"/>
                    <a:pt x="5774257" y="907699"/>
                    <a:pt x="5827841" y="957206"/>
                  </a:cubicBezTo>
                  <a:cubicBezTo>
                    <a:pt x="5834511" y="963421"/>
                    <a:pt x="5841207" y="969636"/>
                    <a:pt x="5847859" y="975837"/>
                  </a:cubicBezTo>
                  <a:cubicBezTo>
                    <a:pt x="5854457" y="982094"/>
                    <a:pt x="5860699" y="988663"/>
                    <a:pt x="5867043" y="994963"/>
                  </a:cubicBezTo>
                  <a:cubicBezTo>
                    <a:pt x="5879715" y="1007605"/>
                    <a:pt x="5892101" y="1019965"/>
                    <a:pt x="5903895" y="1031729"/>
                  </a:cubicBezTo>
                  <a:cubicBezTo>
                    <a:pt x="5927649" y="1055089"/>
                    <a:pt x="5949479" y="1075574"/>
                    <a:pt x="5967715" y="1089958"/>
                  </a:cubicBezTo>
                  <a:cubicBezTo>
                    <a:pt x="5980697" y="1115214"/>
                    <a:pt x="6020663" y="1148526"/>
                    <a:pt x="6039123" y="1175580"/>
                  </a:cubicBezTo>
                  <a:cubicBezTo>
                    <a:pt x="6009917" y="1161295"/>
                    <a:pt x="5969031" y="1091359"/>
                    <a:pt x="5920061" y="1055188"/>
                  </a:cubicBezTo>
                  <a:cubicBezTo>
                    <a:pt x="5910903" y="1050841"/>
                    <a:pt x="5910265" y="1056872"/>
                    <a:pt x="5905267" y="1057609"/>
                  </a:cubicBezTo>
                  <a:cubicBezTo>
                    <a:pt x="5917003" y="1074597"/>
                    <a:pt x="5928795" y="1086008"/>
                    <a:pt x="5938833" y="1095762"/>
                  </a:cubicBezTo>
                  <a:cubicBezTo>
                    <a:pt x="5948927" y="1105445"/>
                    <a:pt x="5957139" y="1113543"/>
                    <a:pt x="5961259" y="1124076"/>
                  </a:cubicBezTo>
                  <a:cubicBezTo>
                    <a:pt x="5958201" y="1120410"/>
                    <a:pt x="5955059" y="1116715"/>
                    <a:pt x="5951803" y="1113048"/>
                  </a:cubicBezTo>
                  <a:cubicBezTo>
                    <a:pt x="5948375" y="1109523"/>
                    <a:pt x="5944907" y="1105969"/>
                    <a:pt x="5941395" y="1102359"/>
                  </a:cubicBezTo>
                  <a:cubicBezTo>
                    <a:pt x="5934289" y="1095210"/>
                    <a:pt x="5926871" y="1088032"/>
                    <a:pt x="5919227" y="1080798"/>
                  </a:cubicBezTo>
                  <a:cubicBezTo>
                    <a:pt x="5903823" y="1066485"/>
                    <a:pt x="5887867" y="1051677"/>
                    <a:pt x="5871787" y="1036727"/>
                  </a:cubicBezTo>
                  <a:cubicBezTo>
                    <a:pt x="5855589" y="1021890"/>
                    <a:pt x="5839959" y="1006176"/>
                    <a:pt x="5824247" y="990999"/>
                  </a:cubicBezTo>
                  <a:cubicBezTo>
                    <a:pt x="5808531" y="975823"/>
                    <a:pt x="5793681" y="960151"/>
                    <a:pt x="5780527" y="943743"/>
                  </a:cubicBezTo>
                  <a:cubicBezTo>
                    <a:pt x="5800163" y="963888"/>
                    <a:pt x="5821853" y="983326"/>
                    <a:pt x="5841135" y="1001518"/>
                  </a:cubicBezTo>
                  <a:cubicBezTo>
                    <a:pt x="5860191" y="1019951"/>
                    <a:pt x="5877675" y="1036231"/>
                    <a:pt x="5890403" y="1048321"/>
                  </a:cubicBezTo>
                  <a:cubicBezTo>
                    <a:pt x="5919013" y="1069854"/>
                    <a:pt x="5869295" y="1012362"/>
                    <a:pt x="5905183" y="1045901"/>
                  </a:cubicBezTo>
                  <a:cubicBezTo>
                    <a:pt x="5879727" y="1012008"/>
                    <a:pt x="5875905" y="1013622"/>
                    <a:pt x="5872903" y="1013806"/>
                  </a:cubicBezTo>
                  <a:cubicBezTo>
                    <a:pt x="5869761" y="1014061"/>
                    <a:pt x="5867863" y="1012546"/>
                    <a:pt x="5844533" y="973218"/>
                  </a:cubicBezTo>
                  <a:cubicBezTo>
                    <a:pt x="5823269" y="963152"/>
                    <a:pt x="5764135" y="914876"/>
                    <a:pt x="5747699" y="891177"/>
                  </a:cubicBezTo>
                  <a:cubicBezTo>
                    <a:pt x="5732011" y="877204"/>
                    <a:pt x="5729859" y="878054"/>
                    <a:pt x="5727723" y="878889"/>
                  </a:cubicBezTo>
                  <a:cubicBezTo>
                    <a:pt x="5725471" y="879851"/>
                    <a:pt x="5723687" y="880262"/>
                    <a:pt x="5707393" y="867053"/>
                  </a:cubicBezTo>
                  <a:cubicBezTo>
                    <a:pt x="5726915" y="866770"/>
                    <a:pt x="5703641" y="864463"/>
                    <a:pt x="5697709" y="859932"/>
                  </a:cubicBezTo>
                  <a:cubicBezTo>
                    <a:pt x="5689087" y="853321"/>
                    <a:pt x="5657575" y="824313"/>
                    <a:pt x="5625465" y="796763"/>
                  </a:cubicBezTo>
                  <a:cubicBezTo>
                    <a:pt x="5617439" y="789883"/>
                    <a:pt x="5609383" y="783087"/>
                    <a:pt x="5601653" y="776745"/>
                  </a:cubicBezTo>
                  <a:cubicBezTo>
                    <a:pt x="5597759" y="773616"/>
                    <a:pt x="5593979" y="770558"/>
                    <a:pt x="5590355" y="767642"/>
                  </a:cubicBezTo>
                  <a:cubicBezTo>
                    <a:pt x="5586563" y="764938"/>
                    <a:pt x="5582937" y="762347"/>
                    <a:pt x="5579525" y="759912"/>
                  </a:cubicBezTo>
                  <a:cubicBezTo>
                    <a:pt x="5565735" y="750342"/>
                    <a:pt x="5554807" y="743971"/>
                    <a:pt x="5549725" y="743632"/>
                  </a:cubicBezTo>
                  <a:cubicBezTo>
                    <a:pt x="5539079" y="725468"/>
                    <a:pt x="5530187" y="733099"/>
                    <a:pt x="5497683" y="698796"/>
                  </a:cubicBezTo>
                  <a:cubicBezTo>
                    <a:pt x="5508343" y="716478"/>
                    <a:pt x="5476687" y="686083"/>
                    <a:pt x="5445359" y="671770"/>
                  </a:cubicBezTo>
                  <a:cubicBezTo>
                    <a:pt x="5447425" y="670326"/>
                    <a:pt x="5449307" y="668641"/>
                    <a:pt x="5443037" y="660232"/>
                  </a:cubicBezTo>
                  <a:cubicBezTo>
                    <a:pt x="5435747" y="660557"/>
                    <a:pt x="5394265" y="632555"/>
                    <a:pt x="5404105" y="647122"/>
                  </a:cubicBezTo>
                  <a:cubicBezTo>
                    <a:pt x="5387455" y="635018"/>
                    <a:pt x="5375819" y="623098"/>
                    <a:pt x="5366375" y="611192"/>
                  </a:cubicBezTo>
                  <a:cubicBezTo>
                    <a:pt x="5338247" y="596808"/>
                    <a:pt x="5385487" y="629737"/>
                    <a:pt x="5383407" y="634806"/>
                  </a:cubicBezTo>
                  <a:cubicBezTo>
                    <a:pt x="5363743" y="618511"/>
                    <a:pt x="5344955" y="604184"/>
                    <a:pt x="5326579" y="591145"/>
                  </a:cubicBezTo>
                  <a:cubicBezTo>
                    <a:pt x="5321965" y="587931"/>
                    <a:pt x="5317391" y="584746"/>
                    <a:pt x="5312875" y="581603"/>
                  </a:cubicBezTo>
                  <a:cubicBezTo>
                    <a:pt x="5308275" y="578573"/>
                    <a:pt x="5303603" y="575785"/>
                    <a:pt x="5298987" y="572953"/>
                  </a:cubicBezTo>
                  <a:cubicBezTo>
                    <a:pt x="5289729" y="567347"/>
                    <a:pt x="5280527" y="561967"/>
                    <a:pt x="5271295" y="556743"/>
                  </a:cubicBezTo>
                  <a:cubicBezTo>
                    <a:pt x="5234291" y="535989"/>
                    <a:pt x="5197311" y="517075"/>
                    <a:pt x="5154995" y="496505"/>
                  </a:cubicBezTo>
                  <a:cubicBezTo>
                    <a:pt x="5145467" y="488676"/>
                    <a:pt x="5156949" y="492512"/>
                    <a:pt x="5166023" y="495655"/>
                  </a:cubicBezTo>
                  <a:cubicBezTo>
                    <a:pt x="5174887" y="499180"/>
                    <a:pt x="5181567" y="501559"/>
                    <a:pt x="5162513" y="490417"/>
                  </a:cubicBezTo>
                  <a:close/>
                  <a:moveTo>
                    <a:pt x="4937301" y="489766"/>
                  </a:moveTo>
                  <a:cubicBezTo>
                    <a:pt x="4948103" y="496137"/>
                    <a:pt x="4956555" y="502791"/>
                    <a:pt x="4965883" y="509331"/>
                  </a:cubicBezTo>
                  <a:cubicBezTo>
                    <a:pt x="4975215" y="515886"/>
                    <a:pt x="4985067" y="523021"/>
                    <a:pt x="4999195" y="529491"/>
                  </a:cubicBezTo>
                  <a:cubicBezTo>
                    <a:pt x="5003739" y="537745"/>
                    <a:pt x="5015291" y="550783"/>
                    <a:pt x="4986157" y="536301"/>
                  </a:cubicBezTo>
                  <a:cubicBezTo>
                    <a:pt x="4974407" y="525343"/>
                    <a:pt x="4985605" y="529958"/>
                    <a:pt x="4997991" y="535352"/>
                  </a:cubicBezTo>
                  <a:cubicBezTo>
                    <a:pt x="4986951" y="527665"/>
                    <a:pt x="4976275" y="519609"/>
                    <a:pt x="4964467" y="512304"/>
                  </a:cubicBezTo>
                  <a:cubicBezTo>
                    <a:pt x="4952605" y="505098"/>
                    <a:pt x="4939919" y="498005"/>
                    <a:pt x="4925381" y="491153"/>
                  </a:cubicBezTo>
                  <a:cubicBezTo>
                    <a:pt x="4922719" y="486623"/>
                    <a:pt x="4943515" y="496476"/>
                    <a:pt x="4937301" y="489766"/>
                  </a:cubicBezTo>
                  <a:close/>
                  <a:moveTo>
                    <a:pt x="2320197" y="486964"/>
                  </a:moveTo>
                  <a:cubicBezTo>
                    <a:pt x="2317093" y="486320"/>
                    <a:pt x="2311365" y="486342"/>
                    <a:pt x="2301724" y="487358"/>
                  </a:cubicBezTo>
                  <a:cubicBezTo>
                    <a:pt x="2275986" y="498500"/>
                    <a:pt x="2306509" y="505012"/>
                    <a:pt x="2312059" y="501898"/>
                  </a:cubicBezTo>
                  <a:cubicBezTo>
                    <a:pt x="2315202" y="496823"/>
                    <a:pt x="2329509" y="488896"/>
                    <a:pt x="2320197" y="486964"/>
                  </a:cubicBezTo>
                  <a:close/>
                  <a:moveTo>
                    <a:pt x="3451553" y="485543"/>
                  </a:moveTo>
                  <a:cubicBezTo>
                    <a:pt x="3444909" y="484665"/>
                    <a:pt x="3436831" y="485235"/>
                    <a:pt x="3426579" y="488604"/>
                  </a:cubicBezTo>
                  <a:cubicBezTo>
                    <a:pt x="3478791" y="486594"/>
                    <a:pt x="3446075" y="504998"/>
                    <a:pt x="3495567" y="507561"/>
                  </a:cubicBezTo>
                  <a:cubicBezTo>
                    <a:pt x="3486959" y="505253"/>
                    <a:pt x="3498043" y="502733"/>
                    <a:pt x="3505407" y="500907"/>
                  </a:cubicBezTo>
                  <a:cubicBezTo>
                    <a:pt x="3509087" y="500057"/>
                    <a:pt x="3511833" y="499250"/>
                    <a:pt x="3510701" y="498401"/>
                  </a:cubicBezTo>
                  <a:cubicBezTo>
                    <a:pt x="3509567" y="497580"/>
                    <a:pt x="3504557" y="496447"/>
                    <a:pt x="3492721" y="496065"/>
                  </a:cubicBezTo>
                  <a:cubicBezTo>
                    <a:pt x="3478525" y="503848"/>
                    <a:pt x="3471487" y="488179"/>
                    <a:pt x="3451553" y="485543"/>
                  </a:cubicBezTo>
                  <a:close/>
                  <a:moveTo>
                    <a:pt x="4380273" y="483003"/>
                  </a:moveTo>
                  <a:cubicBezTo>
                    <a:pt x="4393803" y="486042"/>
                    <a:pt x="4420299" y="496883"/>
                    <a:pt x="4415979" y="488166"/>
                  </a:cubicBezTo>
                  <a:cubicBezTo>
                    <a:pt x="4459327" y="503328"/>
                    <a:pt x="4406435" y="493149"/>
                    <a:pt x="4431155" y="506882"/>
                  </a:cubicBezTo>
                  <a:cubicBezTo>
                    <a:pt x="4411703" y="499081"/>
                    <a:pt x="4396187" y="490205"/>
                    <a:pt x="4372687" y="483579"/>
                  </a:cubicBezTo>
                  <a:cubicBezTo>
                    <a:pt x="4372693" y="481845"/>
                    <a:pt x="4375763" y="481991"/>
                    <a:pt x="4380273" y="483003"/>
                  </a:cubicBezTo>
                  <a:close/>
                  <a:moveTo>
                    <a:pt x="2206418" y="482687"/>
                  </a:moveTo>
                  <a:cubicBezTo>
                    <a:pt x="2205229" y="481766"/>
                    <a:pt x="2200231" y="482559"/>
                    <a:pt x="2189614" y="486311"/>
                  </a:cubicBezTo>
                  <a:cubicBezTo>
                    <a:pt x="2197867" y="487217"/>
                    <a:pt x="2173658" y="494635"/>
                    <a:pt x="2161837" y="496716"/>
                  </a:cubicBezTo>
                  <a:cubicBezTo>
                    <a:pt x="2167684" y="493871"/>
                    <a:pt x="2168024" y="491054"/>
                    <a:pt x="2154815" y="496957"/>
                  </a:cubicBezTo>
                  <a:cubicBezTo>
                    <a:pt x="2181303" y="492682"/>
                    <a:pt x="2101103" y="521237"/>
                    <a:pt x="2127648" y="516933"/>
                  </a:cubicBezTo>
                  <a:cubicBezTo>
                    <a:pt x="2143136" y="510817"/>
                    <a:pt x="2158468" y="505097"/>
                    <a:pt x="2172597" y="501190"/>
                  </a:cubicBezTo>
                  <a:cubicBezTo>
                    <a:pt x="2160747" y="507405"/>
                    <a:pt x="2150214" y="513224"/>
                    <a:pt x="2165858" y="511001"/>
                  </a:cubicBezTo>
                  <a:cubicBezTo>
                    <a:pt x="2174791" y="505919"/>
                    <a:pt x="2191327" y="496079"/>
                    <a:pt x="2200359" y="489340"/>
                  </a:cubicBezTo>
                  <a:cubicBezTo>
                    <a:pt x="2204847" y="485900"/>
                    <a:pt x="2207607" y="483593"/>
                    <a:pt x="2206418" y="482687"/>
                  </a:cubicBezTo>
                  <a:close/>
                  <a:moveTo>
                    <a:pt x="2835094" y="479247"/>
                  </a:moveTo>
                  <a:cubicBezTo>
                    <a:pt x="2839907" y="481894"/>
                    <a:pt x="2826783" y="486212"/>
                    <a:pt x="2833551" y="488676"/>
                  </a:cubicBezTo>
                  <a:cubicBezTo>
                    <a:pt x="2812839" y="490799"/>
                    <a:pt x="2762539" y="491564"/>
                    <a:pt x="2802065" y="497198"/>
                  </a:cubicBezTo>
                  <a:cubicBezTo>
                    <a:pt x="2777446" y="500001"/>
                    <a:pt x="2756975" y="498458"/>
                    <a:pt x="2735881" y="497496"/>
                  </a:cubicBezTo>
                  <a:cubicBezTo>
                    <a:pt x="2714701" y="496165"/>
                    <a:pt x="2693296" y="496943"/>
                    <a:pt x="2666737" y="503144"/>
                  </a:cubicBezTo>
                  <a:cubicBezTo>
                    <a:pt x="2672895" y="497835"/>
                    <a:pt x="2687506" y="494480"/>
                    <a:pt x="2703206" y="491309"/>
                  </a:cubicBezTo>
                  <a:cubicBezTo>
                    <a:pt x="2718906" y="488180"/>
                    <a:pt x="2735994" y="486382"/>
                    <a:pt x="2746796" y="482093"/>
                  </a:cubicBezTo>
                  <a:cubicBezTo>
                    <a:pt x="2774997" y="483664"/>
                    <a:pt x="2730572" y="492328"/>
                    <a:pt x="2758787" y="493914"/>
                  </a:cubicBezTo>
                  <a:cubicBezTo>
                    <a:pt x="2795397" y="487741"/>
                    <a:pt x="2811508" y="490275"/>
                    <a:pt x="2835094" y="479247"/>
                  </a:cubicBezTo>
                  <a:close/>
                  <a:moveTo>
                    <a:pt x="1826171" y="477718"/>
                  </a:moveTo>
                  <a:cubicBezTo>
                    <a:pt x="1790269" y="511285"/>
                    <a:pt x="1747571" y="532209"/>
                    <a:pt x="1679631" y="572741"/>
                  </a:cubicBezTo>
                  <a:cubicBezTo>
                    <a:pt x="1664157" y="583996"/>
                    <a:pt x="1680834" y="575218"/>
                    <a:pt x="1694793" y="568975"/>
                  </a:cubicBezTo>
                  <a:cubicBezTo>
                    <a:pt x="1708823" y="562831"/>
                    <a:pt x="1719582" y="558343"/>
                    <a:pt x="1690942" y="575586"/>
                  </a:cubicBezTo>
                  <a:cubicBezTo>
                    <a:pt x="1679220" y="577526"/>
                    <a:pt x="1665148" y="584066"/>
                    <a:pt x="1649674" y="593283"/>
                  </a:cubicBezTo>
                  <a:cubicBezTo>
                    <a:pt x="1656894" y="585355"/>
                    <a:pt x="1666464" y="577257"/>
                    <a:pt x="1677974" y="568720"/>
                  </a:cubicBezTo>
                  <a:cubicBezTo>
                    <a:pt x="1689441" y="560113"/>
                    <a:pt x="1703429" y="552015"/>
                    <a:pt x="1718676" y="542770"/>
                  </a:cubicBezTo>
                  <a:cubicBezTo>
                    <a:pt x="1749326" y="524507"/>
                    <a:pt x="1786163" y="503611"/>
                    <a:pt x="1826171" y="477718"/>
                  </a:cubicBezTo>
                  <a:close/>
                  <a:moveTo>
                    <a:pt x="3540459" y="471517"/>
                  </a:moveTo>
                  <a:cubicBezTo>
                    <a:pt x="3550185" y="476174"/>
                    <a:pt x="3514283" y="473555"/>
                    <a:pt x="3520441" y="477661"/>
                  </a:cubicBezTo>
                  <a:cubicBezTo>
                    <a:pt x="3541153" y="477732"/>
                    <a:pt x="3559883" y="478949"/>
                    <a:pt x="3574833" y="482630"/>
                  </a:cubicBezTo>
                  <a:cubicBezTo>
                    <a:pt x="3585083" y="489312"/>
                    <a:pt x="3589371" y="494989"/>
                    <a:pt x="3572623" y="497240"/>
                  </a:cubicBezTo>
                  <a:cubicBezTo>
                    <a:pt x="3556117" y="496801"/>
                    <a:pt x="3544975" y="492837"/>
                    <a:pt x="3529063" y="492101"/>
                  </a:cubicBezTo>
                  <a:cubicBezTo>
                    <a:pt x="3540757" y="497353"/>
                    <a:pt x="3533495" y="498189"/>
                    <a:pt x="3513899" y="495230"/>
                  </a:cubicBezTo>
                  <a:cubicBezTo>
                    <a:pt x="3524547" y="499420"/>
                    <a:pt x="3531993" y="505692"/>
                    <a:pt x="3548091" y="506357"/>
                  </a:cubicBezTo>
                  <a:cubicBezTo>
                    <a:pt x="3540105" y="491917"/>
                    <a:pt x="3585579" y="509911"/>
                    <a:pt x="3617021" y="508254"/>
                  </a:cubicBezTo>
                  <a:cubicBezTo>
                    <a:pt x="3633953" y="506032"/>
                    <a:pt x="3581925" y="492483"/>
                    <a:pt x="3603191" y="490997"/>
                  </a:cubicBezTo>
                  <a:cubicBezTo>
                    <a:pt x="3631249" y="504956"/>
                    <a:pt x="3636445" y="505055"/>
                    <a:pt x="3642519" y="504021"/>
                  </a:cubicBezTo>
                  <a:cubicBezTo>
                    <a:pt x="3648549" y="503115"/>
                    <a:pt x="3655429" y="500341"/>
                    <a:pt x="3686023" y="511539"/>
                  </a:cubicBezTo>
                  <a:cubicBezTo>
                    <a:pt x="3675533" y="507023"/>
                    <a:pt x="3664279" y="502238"/>
                    <a:pt x="3652499" y="499010"/>
                  </a:cubicBezTo>
                  <a:cubicBezTo>
                    <a:pt x="3640719" y="495584"/>
                    <a:pt x="3628447" y="492441"/>
                    <a:pt x="3615945" y="489425"/>
                  </a:cubicBezTo>
                  <a:cubicBezTo>
                    <a:pt x="3590943" y="483394"/>
                    <a:pt x="3565063" y="477887"/>
                    <a:pt x="3540459" y="471517"/>
                  </a:cubicBezTo>
                  <a:close/>
                  <a:moveTo>
                    <a:pt x="2465405" y="468437"/>
                  </a:moveTo>
                  <a:cubicBezTo>
                    <a:pt x="2480672" y="468377"/>
                    <a:pt x="2494629" y="473895"/>
                    <a:pt x="2471142" y="481540"/>
                  </a:cubicBezTo>
                  <a:cubicBezTo>
                    <a:pt x="2479891" y="470894"/>
                    <a:pt x="2435735" y="479686"/>
                    <a:pt x="2416114" y="477562"/>
                  </a:cubicBezTo>
                  <a:cubicBezTo>
                    <a:pt x="2400611" y="469818"/>
                    <a:pt x="2466484" y="478227"/>
                    <a:pt x="2451039" y="470484"/>
                  </a:cubicBezTo>
                  <a:cubicBezTo>
                    <a:pt x="2455081" y="469096"/>
                    <a:pt x="2460316" y="468457"/>
                    <a:pt x="2465405" y="468437"/>
                  </a:cubicBezTo>
                  <a:close/>
                  <a:moveTo>
                    <a:pt x="2769107" y="466944"/>
                  </a:moveTo>
                  <a:cubicBezTo>
                    <a:pt x="2801117" y="469436"/>
                    <a:pt x="2779442" y="477080"/>
                    <a:pt x="2811366" y="479629"/>
                  </a:cubicBezTo>
                  <a:cubicBezTo>
                    <a:pt x="2784624" y="484570"/>
                    <a:pt x="2765554" y="482432"/>
                    <a:pt x="2748098" y="481073"/>
                  </a:cubicBezTo>
                  <a:cubicBezTo>
                    <a:pt x="2739377" y="480393"/>
                    <a:pt x="2731067" y="479912"/>
                    <a:pt x="2722445" y="480620"/>
                  </a:cubicBezTo>
                  <a:cubicBezTo>
                    <a:pt x="2718142" y="480974"/>
                    <a:pt x="2713753" y="481625"/>
                    <a:pt x="2709194" y="482687"/>
                  </a:cubicBezTo>
                  <a:cubicBezTo>
                    <a:pt x="2704678" y="483918"/>
                    <a:pt x="2700021" y="485617"/>
                    <a:pt x="2695094" y="487868"/>
                  </a:cubicBezTo>
                  <a:cubicBezTo>
                    <a:pt x="2691356" y="485943"/>
                    <a:pt x="2705796" y="480011"/>
                    <a:pt x="2723465" y="475934"/>
                  </a:cubicBezTo>
                  <a:cubicBezTo>
                    <a:pt x="2741062" y="471559"/>
                    <a:pt x="2761519" y="467595"/>
                    <a:pt x="2769107" y="466944"/>
                  </a:cubicBezTo>
                  <a:close/>
                  <a:moveTo>
                    <a:pt x="5071595" y="466831"/>
                  </a:moveTo>
                  <a:cubicBezTo>
                    <a:pt x="5088641" y="474179"/>
                    <a:pt x="5141547" y="511837"/>
                    <a:pt x="5108955" y="487557"/>
                  </a:cubicBezTo>
                  <a:cubicBezTo>
                    <a:pt x="5099331" y="474759"/>
                    <a:pt x="5134071" y="503838"/>
                    <a:pt x="5152277" y="508071"/>
                  </a:cubicBezTo>
                  <a:cubicBezTo>
                    <a:pt x="5150323" y="509770"/>
                    <a:pt x="5148595" y="511483"/>
                    <a:pt x="5155505" y="519368"/>
                  </a:cubicBezTo>
                  <a:cubicBezTo>
                    <a:pt x="5211313" y="545715"/>
                    <a:pt x="5247385" y="567205"/>
                    <a:pt x="5278559" y="585298"/>
                  </a:cubicBezTo>
                  <a:cubicBezTo>
                    <a:pt x="5286387" y="589772"/>
                    <a:pt x="5293891" y="594075"/>
                    <a:pt x="5301267" y="598294"/>
                  </a:cubicBezTo>
                  <a:cubicBezTo>
                    <a:pt x="5308531" y="602711"/>
                    <a:pt x="5315721" y="606958"/>
                    <a:pt x="5323083" y="611050"/>
                  </a:cubicBezTo>
                  <a:cubicBezTo>
                    <a:pt x="5337821" y="619261"/>
                    <a:pt x="5353251" y="626906"/>
                    <a:pt x="5371275" y="634352"/>
                  </a:cubicBezTo>
                  <a:cubicBezTo>
                    <a:pt x="5385177" y="646556"/>
                    <a:pt x="5401315" y="658901"/>
                    <a:pt x="5418503" y="671019"/>
                  </a:cubicBezTo>
                  <a:cubicBezTo>
                    <a:pt x="5427067" y="677121"/>
                    <a:pt x="5436015" y="682982"/>
                    <a:pt x="5444835" y="689070"/>
                  </a:cubicBezTo>
                  <a:cubicBezTo>
                    <a:pt x="5453569" y="695299"/>
                    <a:pt x="5462403" y="701429"/>
                    <a:pt x="5471209" y="707389"/>
                  </a:cubicBezTo>
                  <a:cubicBezTo>
                    <a:pt x="5506403" y="731258"/>
                    <a:pt x="5540991" y="752678"/>
                    <a:pt x="5565339" y="767911"/>
                  </a:cubicBezTo>
                  <a:cubicBezTo>
                    <a:pt x="5578831" y="781374"/>
                    <a:pt x="5586491" y="788283"/>
                    <a:pt x="5595027" y="795687"/>
                  </a:cubicBezTo>
                  <a:cubicBezTo>
                    <a:pt x="5603563" y="803077"/>
                    <a:pt x="5612907" y="811048"/>
                    <a:pt x="5628907" y="827498"/>
                  </a:cubicBezTo>
                  <a:cubicBezTo>
                    <a:pt x="5610827" y="811826"/>
                    <a:pt x="5590681" y="795291"/>
                    <a:pt x="5568751" y="779746"/>
                  </a:cubicBezTo>
                  <a:cubicBezTo>
                    <a:pt x="5546653" y="764386"/>
                    <a:pt x="5523519" y="748997"/>
                    <a:pt x="5500827" y="733707"/>
                  </a:cubicBezTo>
                  <a:cubicBezTo>
                    <a:pt x="5478089" y="718488"/>
                    <a:pt x="5455991" y="703071"/>
                    <a:pt x="5435377" y="688390"/>
                  </a:cubicBezTo>
                  <a:cubicBezTo>
                    <a:pt x="5414439" y="674176"/>
                    <a:pt x="5395411" y="660090"/>
                    <a:pt x="5379697" y="646131"/>
                  </a:cubicBezTo>
                  <a:cubicBezTo>
                    <a:pt x="5368543" y="642748"/>
                    <a:pt x="5349543" y="632682"/>
                    <a:pt x="5326395" y="619077"/>
                  </a:cubicBezTo>
                  <a:cubicBezTo>
                    <a:pt x="5320635" y="615637"/>
                    <a:pt x="5314589" y="612012"/>
                    <a:pt x="5308317" y="608261"/>
                  </a:cubicBezTo>
                  <a:cubicBezTo>
                    <a:pt x="5302115" y="604396"/>
                    <a:pt x="5295603" y="600531"/>
                    <a:pt x="5288809" y="596779"/>
                  </a:cubicBezTo>
                  <a:cubicBezTo>
                    <a:pt x="5275359" y="589035"/>
                    <a:pt x="5261245" y="580909"/>
                    <a:pt x="5247017" y="572712"/>
                  </a:cubicBezTo>
                  <a:cubicBezTo>
                    <a:pt x="5218589" y="556262"/>
                    <a:pt x="5189651" y="539514"/>
                    <a:pt x="5164383" y="524889"/>
                  </a:cubicBezTo>
                  <a:cubicBezTo>
                    <a:pt x="5151811" y="517457"/>
                    <a:pt x="5139523" y="511723"/>
                    <a:pt x="5128903" y="506372"/>
                  </a:cubicBezTo>
                  <a:cubicBezTo>
                    <a:pt x="5118229" y="501148"/>
                    <a:pt x="5108955" y="496830"/>
                    <a:pt x="5101595" y="493772"/>
                  </a:cubicBezTo>
                  <a:cubicBezTo>
                    <a:pt x="5081067" y="481314"/>
                    <a:pt x="5097503" y="487005"/>
                    <a:pt x="5071595" y="466831"/>
                  </a:cubicBezTo>
                  <a:close/>
                  <a:moveTo>
                    <a:pt x="4739879" y="465911"/>
                  </a:moveTo>
                  <a:cubicBezTo>
                    <a:pt x="4753371" y="466421"/>
                    <a:pt x="4777015" y="479346"/>
                    <a:pt x="4779209" y="470583"/>
                  </a:cubicBezTo>
                  <a:cubicBezTo>
                    <a:pt x="4797571" y="476048"/>
                    <a:pt x="4775399" y="488378"/>
                    <a:pt x="4805003" y="489242"/>
                  </a:cubicBezTo>
                  <a:cubicBezTo>
                    <a:pt x="4834025" y="502918"/>
                    <a:pt x="4835059" y="517273"/>
                    <a:pt x="4803119" y="501035"/>
                  </a:cubicBezTo>
                  <a:cubicBezTo>
                    <a:pt x="4792927" y="487175"/>
                    <a:pt x="4761951" y="477449"/>
                    <a:pt x="4739879" y="465911"/>
                  </a:cubicBezTo>
                  <a:close/>
                  <a:moveTo>
                    <a:pt x="3779119" y="465387"/>
                  </a:moveTo>
                  <a:cubicBezTo>
                    <a:pt x="3786523" y="464255"/>
                    <a:pt x="3795727" y="465189"/>
                    <a:pt x="3805013" y="466973"/>
                  </a:cubicBezTo>
                  <a:cubicBezTo>
                    <a:pt x="3814299" y="468686"/>
                    <a:pt x="3823631" y="471390"/>
                    <a:pt x="3831261" y="474193"/>
                  </a:cubicBezTo>
                  <a:cubicBezTo>
                    <a:pt x="3846551" y="479502"/>
                    <a:pt x="3855299" y="483126"/>
                    <a:pt x="3843987" y="474844"/>
                  </a:cubicBezTo>
                  <a:cubicBezTo>
                    <a:pt x="3872983" y="478525"/>
                    <a:pt x="3878121" y="491167"/>
                    <a:pt x="3839925" y="483282"/>
                  </a:cubicBezTo>
                  <a:cubicBezTo>
                    <a:pt x="3851167" y="490063"/>
                    <a:pt x="3862463" y="496901"/>
                    <a:pt x="3873747" y="503710"/>
                  </a:cubicBezTo>
                  <a:cubicBezTo>
                    <a:pt x="3905983" y="496066"/>
                    <a:pt x="3963671" y="503895"/>
                    <a:pt x="3901905" y="471092"/>
                  </a:cubicBezTo>
                  <a:cubicBezTo>
                    <a:pt x="3916869" y="465557"/>
                    <a:pt x="3927091" y="490573"/>
                    <a:pt x="3946443" y="492583"/>
                  </a:cubicBezTo>
                  <a:cubicBezTo>
                    <a:pt x="3958011" y="493135"/>
                    <a:pt x="3945311" y="487147"/>
                    <a:pt x="3940199" y="483239"/>
                  </a:cubicBezTo>
                  <a:cubicBezTo>
                    <a:pt x="3937327" y="471928"/>
                    <a:pt x="3961251" y="496349"/>
                    <a:pt x="3978367" y="495598"/>
                  </a:cubicBezTo>
                  <a:cubicBezTo>
                    <a:pt x="3964777" y="499803"/>
                    <a:pt x="3967579" y="513734"/>
                    <a:pt x="3995739" y="518519"/>
                  </a:cubicBezTo>
                  <a:cubicBezTo>
                    <a:pt x="3980845" y="523148"/>
                    <a:pt x="3986267" y="526900"/>
                    <a:pt x="3996913" y="536314"/>
                  </a:cubicBezTo>
                  <a:cubicBezTo>
                    <a:pt x="3985389" y="535366"/>
                    <a:pt x="3977207" y="532846"/>
                    <a:pt x="3968727" y="530609"/>
                  </a:cubicBezTo>
                  <a:cubicBezTo>
                    <a:pt x="3960219" y="528670"/>
                    <a:pt x="3951441" y="526857"/>
                    <a:pt x="3938883" y="526956"/>
                  </a:cubicBezTo>
                  <a:cubicBezTo>
                    <a:pt x="3934635" y="522695"/>
                    <a:pt x="3960743" y="526234"/>
                    <a:pt x="3975495" y="527523"/>
                  </a:cubicBezTo>
                  <a:cubicBezTo>
                    <a:pt x="3966675" y="519213"/>
                    <a:pt x="3944221" y="518264"/>
                    <a:pt x="3937255" y="509260"/>
                  </a:cubicBezTo>
                  <a:cubicBezTo>
                    <a:pt x="3927075" y="508467"/>
                    <a:pt x="3935825" y="512700"/>
                    <a:pt x="3937879" y="515178"/>
                  </a:cubicBezTo>
                  <a:cubicBezTo>
                    <a:pt x="3927387" y="514130"/>
                    <a:pt x="3922843" y="510265"/>
                    <a:pt x="3916035" y="507391"/>
                  </a:cubicBezTo>
                  <a:cubicBezTo>
                    <a:pt x="3919219" y="517938"/>
                    <a:pt x="3878121" y="504716"/>
                    <a:pt x="3837107" y="503484"/>
                  </a:cubicBezTo>
                  <a:cubicBezTo>
                    <a:pt x="3817769" y="500313"/>
                    <a:pt x="3830511" y="499874"/>
                    <a:pt x="3841949" y="500964"/>
                  </a:cubicBezTo>
                  <a:cubicBezTo>
                    <a:pt x="3855271" y="498826"/>
                    <a:pt x="3821181" y="464906"/>
                    <a:pt x="3785787" y="474377"/>
                  </a:cubicBezTo>
                  <a:cubicBezTo>
                    <a:pt x="3786765" y="472069"/>
                    <a:pt x="3787627" y="469733"/>
                    <a:pt x="3779119" y="465387"/>
                  </a:cubicBezTo>
                  <a:close/>
                  <a:moveTo>
                    <a:pt x="3365845" y="463448"/>
                  </a:moveTo>
                  <a:cubicBezTo>
                    <a:pt x="3363919" y="470031"/>
                    <a:pt x="3399283" y="480649"/>
                    <a:pt x="3382791" y="485661"/>
                  </a:cubicBezTo>
                  <a:cubicBezTo>
                    <a:pt x="3363041" y="483778"/>
                    <a:pt x="3347341" y="478285"/>
                    <a:pt x="3342287" y="473485"/>
                  </a:cubicBezTo>
                  <a:cubicBezTo>
                    <a:pt x="3339767" y="471107"/>
                    <a:pt x="3339895" y="468700"/>
                    <a:pt x="3343547" y="466704"/>
                  </a:cubicBezTo>
                  <a:cubicBezTo>
                    <a:pt x="3347185" y="464850"/>
                    <a:pt x="3354363" y="463632"/>
                    <a:pt x="3365845" y="463448"/>
                  </a:cubicBezTo>
                  <a:close/>
                  <a:moveTo>
                    <a:pt x="4039555" y="462796"/>
                  </a:moveTo>
                  <a:cubicBezTo>
                    <a:pt x="4091709" y="481059"/>
                    <a:pt x="4093691" y="493460"/>
                    <a:pt x="4126861" y="510307"/>
                  </a:cubicBezTo>
                  <a:cubicBezTo>
                    <a:pt x="4118807" y="509713"/>
                    <a:pt x="4114699" y="507448"/>
                    <a:pt x="4110665" y="505069"/>
                  </a:cubicBezTo>
                  <a:cubicBezTo>
                    <a:pt x="4100685" y="503130"/>
                    <a:pt x="4102709" y="505098"/>
                    <a:pt x="4105541" y="507278"/>
                  </a:cubicBezTo>
                  <a:cubicBezTo>
                    <a:pt x="4072315" y="496433"/>
                    <a:pt x="4078515" y="481795"/>
                    <a:pt x="4039555" y="462796"/>
                  </a:cubicBezTo>
                  <a:close/>
                  <a:moveTo>
                    <a:pt x="2943194" y="459951"/>
                  </a:moveTo>
                  <a:cubicBezTo>
                    <a:pt x="2952605" y="461335"/>
                    <a:pt x="2960661" y="463965"/>
                    <a:pt x="2969247" y="466039"/>
                  </a:cubicBezTo>
                  <a:cubicBezTo>
                    <a:pt x="2981988" y="461027"/>
                    <a:pt x="2989081" y="462598"/>
                    <a:pt x="2998467" y="463802"/>
                  </a:cubicBezTo>
                  <a:cubicBezTo>
                    <a:pt x="3003167" y="464396"/>
                    <a:pt x="3008434" y="464906"/>
                    <a:pt x="3015285" y="464453"/>
                  </a:cubicBezTo>
                  <a:cubicBezTo>
                    <a:pt x="3018712" y="464241"/>
                    <a:pt x="3022534" y="463731"/>
                    <a:pt x="3026880" y="462967"/>
                  </a:cubicBezTo>
                  <a:cubicBezTo>
                    <a:pt x="3031255" y="462344"/>
                    <a:pt x="3036153" y="461395"/>
                    <a:pt x="3041703" y="460022"/>
                  </a:cubicBezTo>
                  <a:cubicBezTo>
                    <a:pt x="3039947" y="462032"/>
                    <a:pt x="3034072" y="463632"/>
                    <a:pt x="3025932" y="464934"/>
                  </a:cubicBezTo>
                  <a:cubicBezTo>
                    <a:pt x="3017834" y="466548"/>
                    <a:pt x="3007485" y="467879"/>
                    <a:pt x="2996711" y="468842"/>
                  </a:cubicBezTo>
                  <a:lnTo>
                    <a:pt x="2965491" y="470416"/>
                  </a:lnTo>
                  <a:lnTo>
                    <a:pt x="2941583" y="469097"/>
                  </a:lnTo>
                  <a:cubicBezTo>
                    <a:pt x="2946715" y="470116"/>
                    <a:pt x="2955107" y="470526"/>
                    <a:pt x="2964911" y="470445"/>
                  </a:cubicBezTo>
                  <a:lnTo>
                    <a:pt x="2965491" y="470416"/>
                  </a:lnTo>
                  <a:lnTo>
                    <a:pt x="2985669" y="471529"/>
                  </a:lnTo>
                  <a:cubicBezTo>
                    <a:pt x="3028825" y="472265"/>
                    <a:pt x="3059226" y="470951"/>
                    <a:pt x="2987226" y="494905"/>
                  </a:cubicBezTo>
                  <a:cubicBezTo>
                    <a:pt x="3013417" y="487642"/>
                    <a:pt x="2977543" y="482914"/>
                    <a:pt x="3007825" y="475538"/>
                  </a:cubicBezTo>
                  <a:cubicBezTo>
                    <a:pt x="3000831" y="474660"/>
                    <a:pt x="2990978" y="476232"/>
                    <a:pt x="2984494" y="474646"/>
                  </a:cubicBezTo>
                  <a:cubicBezTo>
                    <a:pt x="2979284" y="477945"/>
                    <a:pt x="2980275" y="480974"/>
                    <a:pt x="2982724" y="483990"/>
                  </a:cubicBezTo>
                  <a:cubicBezTo>
                    <a:pt x="2961984" y="489936"/>
                    <a:pt x="2915534" y="482220"/>
                    <a:pt x="2921183" y="488478"/>
                  </a:cubicBezTo>
                  <a:cubicBezTo>
                    <a:pt x="2886965" y="494367"/>
                    <a:pt x="2927228" y="482503"/>
                    <a:pt x="2912307" y="481498"/>
                  </a:cubicBezTo>
                  <a:cubicBezTo>
                    <a:pt x="2908753" y="479771"/>
                    <a:pt x="2902099" y="480946"/>
                    <a:pt x="2895205" y="482305"/>
                  </a:cubicBezTo>
                  <a:cubicBezTo>
                    <a:pt x="2894596" y="471135"/>
                    <a:pt x="2936331" y="483494"/>
                    <a:pt x="2952923" y="481541"/>
                  </a:cubicBezTo>
                  <a:cubicBezTo>
                    <a:pt x="2958261" y="479261"/>
                    <a:pt x="2907083" y="466364"/>
                    <a:pt x="2914076" y="472183"/>
                  </a:cubicBezTo>
                  <a:cubicBezTo>
                    <a:pt x="2895389" y="474986"/>
                    <a:pt x="2909829" y="469281"/>
                    <a:pt x="2894412" y="467539"/>
                  </a:cubicBezTo>
                  <a:cubicBezTo>
                    <a:pt x="2909065" y="466506"/>
                    <a:pt x="2922401" y="466803"/>
                    <a:pt x="2935128" y="467553"/>
                  </a:cubicBezTo>
                  <a:cubicBezTo>
                    <a:pt x="2962706" y="459526"/>
                    <a:pt x="2911132" y="466407"/>
                    <a:pt x="2909008" y="461338"/>
                  </a:cubicBezTo>
                  <a:cubicBezTo>
                    <a:pt x="2923017" y="458429"/>
                    <a:pt x="2933783" y="458567"/>
                    <a:pt x="2943194" y="459951"/>
                  </a:cubicBezTo>
                  <a:close/>
                  <a:moveTo>
                    <a:pt x="3326077" y="458139"/>
                  </a:moveTo>
                  <a:cubicBezTo>
                    <a:pt x="3323302" y="464142"/>
                    <a:pt x="3306724" y="469323"/>
                    <a:pt x="3320414" y="476345"/>
                  </a:cubicBezTo>
                  <a:cubicBezTo>
                    <a:pt x="3308777" y="476133"/>
                    <a:pt x="3296843" y="475963"/>
                    <a:pt x="3282516" y="477747"/>
                  </a:cubicBezTo>
                  <a:cubicBezTo>
                    <a:pt x="3278707" y="470116"/>
                    <a:pt x="3285956" y="463136"/>
                    <a:pt x="3326077" y="458139"/>
                  </a:cubicBezTo>
                  <a:close/>
                  <a:moveTo>
                    <a:pt x="4792559" y="456836"/>
                  </a:moveTo>
                  <a:cubicBezTo>
                    <a:pt x="4809051" y="464594"/>
                    <a:pt x="4821199" y="480224"/>
                    <a:pt x="4830769" y="492016"/>
                  </a:cubicBezTo>
                  <a:cubicBezTo>
                    <a:pt x="4840367" y="503781"/>
                    <a:pt x="4847403" y="511836"/>
                    <a:pt x="4853519" y="505763"/>
                  </a:cubicBezTo>
                  <a:cubicBezTo>
                    <a:pt x="4914069" y="547428"/>
                    <a:pt x="4836235" y="526333"/>
                    <a:pt x="4842661" y="535946"/>
                  </a:cubicBezTo>
                  <a:cubicBezTo>
                    <a:pt x="4828715" y="528202"/>
                    <a:pt x="4820731" y="519793"/>
                    <a:pt x="4801179" y="512813"/>
                  </a:cubicBezTo>
                  <a:cubicBezTo>
                    <a:pt x="4818411" y="512148"/>
                    <a:pt x="4848791" y="529236"/>
                    <a:pt x="4867027" y="527013"/>
                  </a:cubicBezTo>
                  <a:cubicBezTo>
                    <a:pt x="4846285" y="515362"/>
                    <a:pt x="4828547" y="500610"/>
                    <a:pt x="4815551" y="487274"/>
                  </a:cubicBezTo>
                  <a:cubicBezTo>
                    <a:pt x="4809095" y="480521"/>
                    <a:pt x="4803729" y="474334"/>
                    <a:pt x="4799737" y="469238"/>
                  </a:cubicBezTo>
                  <a:cubicBezTo>
                    <a:pt x="4795787" y="464056"/>
                    <a:pt x="4793309" y="459738"/>
                    <a:pt x="4792559" y="456836"/>
                  </a:cubicBezTo>
                  <a:close/>
                  <a:moveTo>
                    <a:pt x="4115255" y="455948"/>
                  </a:moveTo>
                  <a:cubicBezTo>
                    <a:pt x="4123039" y="456496"/>
                    <a:pt x="4133183" y="457862"/>
                    <a:pt x="4146597" y="460517"/>
                  </a:cubicBezTo>
                  <a:cubicBezTo>
                    <a:pt x="4143907" y="463434"/>
                    <a:pt x="4147051" y="468516"/>
                    <a:pt x="4163075" y="478412"/>
                  </a:cubicBezTo>
                  <a:cubicBezTo>
                    <a:pt x="4154893" y="473641"/>
                    <a:pt x="4141995" y="469903"/>
                    <a:pt x="4129297" y="467412"/>
                  </a:cubicBezTo>
                  <a:cubicBezTo>
                    <a:pt x="4116655" y="464637"/>
                    <a:pt x="4104479" y="461664"/>
                    <a:pt x="4098067" y="456284"/>
                  </a:cubicBezTo>
                  <a:cubicBezTo>
                    <a:pt x="4102045" y="455668"/>
                    <a:pt x="4107471" y="455399"/>
                    <a:pt x="4115255" y="455948"/>
                  </a:cubicBezTo>
                  <a:close/>
                  <a:moveTo>
                    <a:pt x="4286695" y="445737"/>
                  </a:moveTo>
                  <a:cubicBezTo>
                    <a:pt x="4297567" y="440895"/>
                    <a:pt x="4292627" y="452731"/>
                    <a:pt x="4308271" y="462018"/>
                  </a:cubicBezTo>
                  <a:cubicBezTo>
                    <a:pt x="4340903" y="471928"/>
                    <a:pt x="4318111" y="458181"/>
                    <a:pt x="4324723" y="456992"/>
                  </a:cubicBezTo>
                  <a:cubicBezTo>
                    <a:pt x="4340833" y="462612"/>
                    <a:pt x="4337817" y="471446"/>
                    <a:pt x="4367207" y="485250"/>
                  </a:cubicBezTo>
                  <a:cubicBezTo>
                    <a:pt x="4341343" y="479431"/>
                    <a:pt x="4325683" y="470484"/>
                    <a:pt x="4302975" y="463773"/>
                  </a:cubicBezTo>
                  <a:cubicBezTo>
                    <a:pt x="4286907" y="453693"/>
                    <a:pt x="4284007" y="448682"/>
                    <a:pt x="4286695" y="445737"/>
                  </a:cubicBezTo>
                  <a:close/>
                  <a:moveTo>
                    <a:pt x="2703362" y="445666"/>
                  </a:moveTo>
                  <a:cubicBezTo>
                    <a:pt x="2719713" y="444732"/>
                    <a:pt x="2699341" y="463221"/>
                    <a:pt x="2755927" y="464509"/>
                  </a:cubicBezTo>
                  <a:cubicBezTo>
                    <a:pt x="2748042" y="467213"/>
                    <a:pt x="2743327" y="466789"/>
                    <a:pt x="2738528" y="466222"/>
                  </a:cubicBezTo>
                  <a:cubicBezTo>
                    <a:pt x="2731421" y="468176"/>
                    <a:pt x="2724385" y="470101"/>
                    <a:pt x="2717278" y="472055"/>
                  </a:cubicBezTo>
                  <a:cubicBezTo>
                    <a:pt x="2704183" y="469663"/>
                    <a:pt x="2737835" y="462570"/>
                    <a:pt x="2711800" y="461494"/>
                  </a:cubicBezTo>
                  <a:cubicBezTo>
                    <a:pt x="2701437" y="475396"/>
                    <a:pt x="2653260" y="495938"/>
                    <a:pt x="2645898" y="509940"/>
                  </a:cubicBezTo>
                  <a:cubicBezTo>
                    <a:pt x="2671494" y="506372"/>
                    <a:pt x="2702611" y="495924"/>
                    <a:pt x="2720662" y="501346"/>
                  </a:cubicBezTo>
                  <a:cubicBezTo>
                    <a:pt x="2692942" y="512389"/>
                    <a:pt x="2684590" y="502748"/>
                    <a:pt x="2659107" y="511752"/>
                  </a:cubicBezTo>
                  <a:cubicBezTo>
                    <a:pt x="2633397" y="522964"/>
                    <a:pt x="2690040" y="522228"/>
                    <a:pt x="2636668" y="537447"/>
                  </a:cubicBezTo>
                  <a:cubicBezTo>
                    <a:pt x="2684533" y="529590"/>
                    <a:pt x="2670376" y="540137"/>
                    <a:pt x="2709874" y="538141"/>
                  </a:cubicBezTo>
                  <a:cubicBezTo>
                    <a:pt x="2699638" y="541468"/>
                    <a:pt x="2689346" y="544795"/>
                    <a:pt x="2679153" y="548107"/>
                  </a:cubicBezTo>
                  <a:cubicBezTo>
                    <a:pt x="2689417" y="547484"/>
                    <a:pt x="2699695" y="546890"/>
                    <a:pt x="2712649" y="543350"/>
                  </a:cubicBezTo>
                  <a:cubicBezTo>
                    <a:pt x="2724598" y="536697"/>
                    <a:pt x="2714928" y="533044"/>
                    <a:pt x="2693976" y="531076"/>
                  </a:cubicBezTo>
                  <a:cubicBezTo>
                    <a:pt x="2701479" y="528726"/>
                    <a:pt x="2716471" y="526716"/>
                    <a:pt x="2726141" y="525753"/>
                  </a:cubicBezTo>
                  <a:cubicBezTo>
                    <a:pt x="2735782" y="524706"/>
                    <a:pt x="2739873" y="523601"/>
                    <a:pt x="2725121" y="521294"/>
                  </a:cubicBezTo>
                  <a:cubicBezTo>
                    <a:pt x="2743299" y="513918"/>
                    <a:pt x="2795114" y="517188"/>
                    <a:pt x="2766913" y="509841"/>
                  </a:cubicBezTo>
                  <a:cubicBezTo>
                    <a:pt x="2788404" y="503442"/>
                    <a:pt x="2794732" y="512955"/>
                    <a:pt x="2810036" y="513182"/>
                  </a:cubicBezTo>
                  <a:cubicBezTo>
                    <a:pt x="2780193" y="518094"/>
                    <a:pt x="2775606" y="522639"/>
                    <a:pt x="2734338" y="527806"/>
                  </a:cubicBezTo>
                  <a:cubicBezTo>
                    <a:pt x="2742719" y="535267"/>
                    <a:pt x="2773029" y="519496"/>
                    <a:pt x="2781368" y="527013"/>
                  </a:cubicBezTo>
                  <a:cubicBezTo>
                    <a:pt x="2739109" y="541595"/>
                    <a:pt x="2758915" y="538891"/>
                    <a:pt x="2734904" y="551802"/>
                  </a:cubicBezTo>
                  <a:cubicBezTo>
                    <a:pt x="2726141" y="550004"/>
                    <a:pt x="2717590" y="548928"/>
                    <a:pt x="2708897" y="547626"/>
                  </a:cubicBezTo>
                  <a:cubicBezTo>
                    <a:pt x="2711814" y="551562"/>
                    <a:pt x="2657280" y="563694"/>
                    <a:pt x="2687463" y="563737"/>
                  </a:cubicBezTo>
                  <a:cubicBezTo>
                    <a:pt x="2660338" y="570405"/>
                    <a:pt x="2622808" y="570476"/>
                    <a:pt x="2627791" y="564841"/>
                  </a:cubicBezTo>
                  <a:cubicBezTo>
                    <a:pt x="2610477" y="570235"/>
                    <a:pt x="2602039" y="574808"/>
                    <a:pt x="2594097" y="577625"/>
                  </a:cubicBezTo>
                  <a:cubicBezTo>
                    <a:pt x="2586183" y="580570"/>
                    <a:pt x="2578609" y="581164"/>
                    <a:pt x="2563447" y="580357"/>
                  </a:cubicBezTo>
                  <a:cubicBezTo>
                    <a:pt x="2573555" y="577427"/>
                    <a:pt x="2581072" y="575671"/>
                    <a:pt x="2586240" y="574100"/>
                  </a:cubicBezTo>
                  <a:cubicBezTo>
                    <a:pt x="2591421" y="572528"/>
                    <a:pt x="2594295" y="571254"/>
                    <a:pt x="2595371" y="570122"/>
                  </a:cubicBezTo>
                  <a:cubicBezTo>
                    <a:pt x="2597537" y="567871"/>
                    <a:pt x="2592554" y="566158"/>
                    <a:pt x="2584442" y="563737"/>
                  </a:cubicBezTo>
                  <a:cubicBezTo>
                    <a:pt x="2604941" y="557069"/>
                    <a:pt x="2615588" y="561882"/>
                    <a:pt x="2638834" y="552057"/>
                  </a:cubicBezTo>
                  <a:cubicBezTo>
                    <a:pt x="2644950" y="548065"/>
                    <a:pt x="2634190" y="546522"/>
                    <a:pt x="2656459" y="540179"/>
                  </a:cubicBezTo>
                  <a:cubicBezTo>
                    <a:pt x="2641226" y="537942"/>
                    <a:pt x="2619212" y="543322"/>
                    <a:pt x="2606499" y="538127"/>
                  </a:cubicBezTo>
                  <a:cubicBezTo>
                    <a:pt x="2587004" y="543209"/>
                    <a:pt x="2596674" y="552793"/>
                    <a:pt x="2622624" y="545092"/>
                  </a:cubicBezTo>
                  <a:cubicBezTo>
                    <a:pt x="2621279" y="547768"/>
                    <a:pt x="2602917" y="552057"/>
                    <a:pt x="2582148" y="555554"/>
                  </a:cubicBezTo>
                  <a:cubicBezTo>
                    <a:pt x="2571785" y="557239"/>
                    <a:pt x="2560899" y="559008"/>
                    <a:pt x="2551243" y="560580"/>
                  </a:cubicBezTo>
                  <a:cubicBezTo>
                    <a:pt x="2541617" y="562010"/>
                    <a:pt x="2533207" y="562873"/>
                    <a:pt x="2527856" y="562760"/>
                  </a:cubicBezTo>
                  <a:cubicBezTo>
                    <a:pt x="2566477" y="550854"/>
                    <a:pt x="2531876" y="553190"/>
                    <a:pt x="2548794" y="545502"/>
                  </a:cubicBezTo>
                  <a:cubicBezTo>
                    <a:pt x="2536194" y="543506"/>
                    <a:pt x="2509480" y="558994"/>
                    <a:pt x="2491062" y="564331"/>
                  </a:cubicBezTo>
                  <a:cubicBezTo>
                    <a:pt x="2508715" y="565889"/>
                    <a:pt x="2526440" y="567460"/>
                    <a:pt x="2544165" y="569032"/>
                  </a:cubicBezTo>
                  <a:cubicBezTo>
                    <a:pt x="2534127" y="572840"/>
                    <a:pt x="2523934" y="576705"/>
                    <a:pt x="2513812" y="580555"/>
                  </a:cubicBezTo>
                  <a:cubicBezTo>
                    <a:pt x="2491699" y="573718"/>
                    <a:pt x="2428982" y="586289"/>
                    <a:pt x="2474200" y="567630"/>
                  </a:cubicBezTo>
                  <a:cubicBezTo>
                    <a:pt x="2430299" y="577073"/>
                    <a:pt x="2424509" y="589361"/>
                    <a:pt x="2379574" y="599469"/>
                  </a:cubicBezTo>
                  <a:cubicBezTo>
                    <a:pt x="2363619" y="597657"/>
                    <a:pt x="2378286" y="587988"/>
                    <a:pt x="2397271" y="577936"/>
                  </a:cubicBezTo>
                  <a:cubicBezTo>
                    <a:pt x="2406685" y="572727"/>
                    <a:pt x="2417430" y="568140"/>
                    <a:pt x="2425854" y="564246"/>
                  </a:cubicBezTo>
                  <a:cubicBezTo>
                    <a:pt x="2434263" y="560325"/>
                    <a:pt x="2440379" y="557140"/>
                    <a:pt x="2440804" y="555469"/>
                  </a:cubicBezTo>
                  <a:cubicBezTo>
                    <a:pt x="2478957" y="540618"/>
                    <a:pt x="2491118" y="558300"/>
                    <a:pt x="2528790" y="543719"/>
                  </a:cubicBezTo>
                  <a:cubicBezTo>
                    <a:pt x="2547732" y="532053"/>
                    <a:pt x="2513373" y="535394"/>
                    <a:pt x="2485568" y="535238"/>
                  </a:cubicBezTo>
                  <a:cubicBezTo>
                    <a:pt x="2514038" y="523715"/>
                    <a:pt x="2532330" y="524224"/>
                    <a:pt x="2560870" y="513238"/>
                  </a:cubicBezTo>
                  <a:cubicBezTo>
                    <a:pt x="2566052" y="499619"/>
                    <a:pt x="2502019" y="514116"/>
                    <a:pt x="2510882" y="503838"/>
                  </a:cubicBezTo>
                  <a:cubicBezTo>
                    <a:pt x="2523835" y="499520"/>
                    <a:pt x="2523311" y="502238"/>
                    <a:pt x="2517535" y="504404"/>
                  </a:cubicBezTo>
                  <a:cubicBezTo>
                    <a:pt x="2530885" y="503229"/>
                    <a:pt x="2538544" y="499265"/>
                    <a:pt x="2548157" y="494154"/>
                  </a:cubicBezTo>
                  <a:cubicBezTo>
                    <a:pt x="2557897" y="489468"/>
                    <a:pt x="2569605" y="483706"/>
                    <a:pt x="2590883" y="478836"/>
                  </a:cubicBezTo>
                  <a:cubicBezTo>
                    <a:pt x="2599788" y="480946"/>
                    <a:pt x="2579926" y="487331"/>
                    <a:pt x="2564126" y="493149"/>
                  </a:cubicBezTo>
                  <a:cubicBezTo>
                    <a:pt x="2548313" y="498954"/>
                    <a:pt x="2536662" y="504376"/>
                    <a:pt x="2561578" y="503810"/>
                  </a:cubicBezTo>
                  <a:cubicBezTo>
                    <a:pt x="2567241" y="491266"/>
                    <a:pt x="2611765" y="489114"/>
                    <a:pt x="2630439" y="493517"/>
                  </a:cubicBezTo>
                  <a:cubicBezTo>
                    <a:pt x="2662349" y="478624"/>
                    <a:pt x="2613620" y="485264"/>
                    <a:pt x="2614894" y="477152"/>
                  </a:cubicBezTo>
                  <a:cubicBezTo>
                    <a:pt x="2628371" y="473273"/>
                    <a:pt x="2636116" y="475821"/>
                    <a:pt x="2645742" y="476331"/>
                  </a:cubicBezTo>
                  <a:cubicBezTo>
                    <a:pt x="2644652" y="470894"/>
                    <a:pt x="2648432" y="464722"/>
                    <a:pt x="2636979" y="460800"/>
                  </a:cubicBezTo>
                  <a:cubicBezTo>
                    <a:pt x="2687633" y="452872"/>
                    <a:pt x="2633794" y="476090"/>
                    <a:pt x="2694514" y="463617"/>
                  </a:cubicBezTo>
                  <a:cubicBezTo>
                    <a:pt x="2718425" y="456426"/>
                    <a:pt x="2675543" y="458875"/>
                    <a:pt x="2671636" y="455718"/>
                  </a:cubicBezTo>
                  <a:cubicBezTo>
                    <a:pt x="2682990" y="453976"/>
                    <a:pt x="2693339" y="452971"/>
                    <a:pt x="2699638" y="451626"/>
                  </a:cubicBezTo>
                  <a:cubicBezTo>
                    <a:pt x="2705981" y="450437"/>
                    <a:pt x="2708274" y="448937"/>
                    <a:pt x="2703362" y="445666"/>
                  </a:cubicBezTo>
                  <a:close/>
                  <a:moveTo>
                    <a:pt x="2365302" y="445124"/>
                  </a:moveTo>
                  <a:cubicBezTo>
                    <a:pt x="2359963" y="445464"/>
                    <a:pt x="2353100" y="446826"/>
                    <a:pt x="2343983" y="449927"/>
                  </a:cubicBezTo>
                  <a:cubicBezTo>
                    <a:pt x="2352760" y="457798"/>
                    <a:pt x="2318259" y="448271"/>
                    <a:pt x="2298439" y="463362"/>
                  </a:cubicBezTo>
                  <a:cubicBezTo>
                    <a:pt x="2306254" y="465415"/>
                    <a:pt x="2332020" y="456906"/>
                    <a:pt x="2319406" y="463787"/>
                  </a:cubicBezTo>
                  <a:cubicBezTo>
                    <a:pt x="2289662" y="478227"/>
                    <a:pt x="2279497" y="466604"/>
                    <a:pt x="2252839" y="476967"/>
                  </a:cubicBezTo>
                  <a:cubicBezTo>
                    <a:pt x="2257709" y="479515"/>
                    <a:pt x="2254920" y="484046"/>
                    <a:pt x="2259791" y="486608"/>
                  </a:cubicBezTo>
                  <a:cubicBezTo>
                    <a:pt x="2300110" y="469322"/>
                    <a:pt x="2298680" y="483961"/>
                    <a:pt x="2326315" y="463928"/>
                  </a:cubicBezTo>
                  <a:cubicBezTo>
                    <a:pt x="2334965" y="464919"/>
                    <a:pt x="2355563" y="462966"/>
                    <a:pt x="2343615" y="469152"/>
                  </a:cubicBezTo>
                  <a:cubicBezTo>
                    <a:pt x="2332289" y="475735"/>
                    <a:pt x="2290993" y="479685"/>
                    <a:pt x="2305320" y="482630"/>
                  </a:cubicBezTo>
                  <a:cubicBezTo>
                    <a:pt x="2346970" y="469067"/>
                    <a:pt x="2358551" y="484938"/>
                    <a:pt x="2378102" y="470327"/>
                  </a:cubicBezTo>
                  <a:cubicBezTo>
                    <a:pt x="2355493" y="475948"/>
                    <a:pt x="2359188" y="459724"/>
                    <a:pt x="2354218" y="455024"/>
                  </a:cubicBezTo>
                  <a:cubicBezTo>
                    <a:pt x="2366323" y="454344"/>
                    <a:pt x="2376077" y="457685"/>
                    <a:pt x="2392754" y="452206"/>
                  </a:cubicBezTo>
                  <a:cubicBezTo>
                    <a:pt x="2386511" y="451824"/>
                    <a:pt x="2383524" y="448441"/>
                    <a:pt x="2377479" y="446459"/>
                  </a:cubicBezTo>
                  <a:cubicBezTo>
                    <a:pt x="2374457" y="445468"/>
                    <a:pt x="2370641" y="444785"/>
                    <a:pt x="2365302" y="445124"/>
                  </a:cubicBezTo>
                  <a:close/>
                  <a:moveTo>
                    <a:pt x="3035063" y="443387"/>
                  </a:moveTo>
                  <a:cubicBezTo>
                    <a:pt x="3087048" y="440598"/>
                    <a:pt x="3085901" y="454712"/>
                    <a:pt x="3082192" y="462060"/>
                  </a:cubicBezTo>
                  <a:cubicBezTo>
                    <a:pt x="3048937" y="453084"/>
                    <a:pt x="3035049" y="458733"/>
                    <a:pt x="2988316" y="455958"/>
                  </a:cubicBezTo>
                  <a:cubicBezTo>
                    <a:pt x="2996230" y="454358"/>
                    <a:pt x="3004852" y="453311"/>
                    <a:pt x="3012893" y="452504"/>
                  </a:cubicBezTo>
                  <a:cubicBezTo>
                    <a:pt x="3016913" y="452122"/>
                    <a:pt x="3020793" y="451754"/>
                    <a:pt x="3024360" y="451414"/>
                  </a:cubicBezTo>
                  <a:cubicBezTo>
                    <a:pt x="3027956" y="451201"/>
                    <a:pt x="3031241" y="451017"/>
                    <a:pt x="3034058" y="450862"/>
                  </a:cubicBezTo>
                  <a:cubicBezTo>
                    <a:pt x="3045313" y="450026"/>
                    <a:pt x="3049121" y="448526"/>
                    <a:pt x="3035063" y="443387"/>
                  </a:cubicBezTo>
                  <a:close/>
                  <a:moveTo>
                    <a:pt x="4830365" y="442770"/>
                  </a:moveTo>
                  <a:cubicBezTo>
                    <a:pt x="4840735" y="448057"/>
                    <a:pt x="4896157" y="481158"/>
                    <a:pt x="4867351" y="457926"/>
                  </a:cubicBezTo>
                  <a:cubicBezTo>
                    <a:pt x="4906227" y="477647"/>
                    <a:pt x="4878479" y="474462"/>
                    <a:pt x="4881127" y="479275"/>
                  </a:cubicBezTo>
                  <a:cubicBezTo>
                    <a:pt x="4867889" y="473258"/>
                    <a:pt x="4870183" y="471630"/>
                    <a:pt x="4876271" y="474136"/>
                  </a:cubicBezTo>
                  <a:cubicBezTo>
                    <a:pt x="4871231" y="469039"/>
                    <a:pt x="4859197" y="464750"/>
                    <a:pt x="4849739" y="460191"/>
                  </a:cubicBezTo>
                  <a:cubicBezTo>
                    <a:pt x="4843467" y="454981"/>
                    <a:pt x="4849271" y="457034"/>
                    <a:pt x="4855459" y="459356"/>
                  </a:cubicBezTo>
                  <a:cubicBezTo>
                    <a:pt x="4853321" y="455817"/>
                    <a:pt x="4846667" y="452844"/>
                    <a:pt x="4839801" y="449871"/>
                  </a:cubicBezTo>
                  <a:cubicBezTo>
                    <a:pt x="4828457" y="442336"/>
                    <a:pt x="4826909" y="441007"/>
                    <a:pt x="4830365" y="442770"/>
                  </a:cubicBezTo>
                  <a:close/>
                  <a:moveTo>
                    <a:pt x="2840899" y="441546"/>
                  </a:moveTo>
                  <a:cubicBezTo>
                    <a:pt x="2813717" y="448413"/>
                    <a:pt x="2788574" y="455165"/>
                    <a:pt x="2783619" y="459993"/>
                  </a:cubicBezTo>
                  <a:cubicBezTo>
                    <a:pt x="2802929" y="466364"/>
                    <a:pt x="2863182" y="442920"/>
                    <a:pt x="2840899" y="441546"/>
                  </a:cubicBezTo>
                  <a:close/>
                  <a:moveTo>
                    <a:pt x="4216207" y="441079"/>
                  </a:moveTo>
                  <a:cubicBezTo>
                    <a:pt x="4226939" y="443132"/>
                    <a:pt x="4237911" y="445241"/>
                    <a:pt x="4248697" y="447294"/>
                  </a:cubicBezTo>
                  <a:cubicBezTo>
                    <a:pt x="4270627" y="458577"/>
                    <a:pt x="4220299" y="455604"/>
                    <a:pt x="4275695" y="467298"/>
                  </a:cubicBezTo>
                  <a:cubicBezTo>
                    <a:pt x="4302819" y="477279"/>
                    <a:pt x="4221445" y="457600"/>
                    <a:pt x="4210911" y="454868"/>
                  </a:cubicBezTo>
                  <a:cubicBezTo>
                    <a:pt x="4213843" y="448172"/>
                    <a:pt x="4261977" y="461409"/>
                    <a:pt x="4216207" y="441079"/>
                  </a:cubicBezTo>
                  <a:close/>
                  <a:moveTo>
                    <a:pt x="2267096" y="438927"/>
                  </a:moveTo>
                  <a:cubicBezTo>
                    <a:pt x="2249668" y="446246"/>
                    <a:pt x="2231108" y="455109"/>
                    <a:pt x="2220943" y="452801"/>
                  </a:cubicBezTo>
                  <a:cubicBezTo>
                    <a:pt x="2202228" y="461423"/>
                    <a:pt x="2190265" y="468487"/>
                    <a:pt x="2192827" y="471757"/>
                  </a:cubicBezTo>
                  <a:cubicBezTo>
                    <a:pt x="2227625" y="451329"/>
                    <a:pt x="2281550" y="447959"/>
                    <a:pt x="2267096" y="438927"/>
                  </a:cubicBezTo>
                  <a:close/>
                  <a:moveTo>
                    <a:pt x="4900111" y="436705"/>
                  </a:moveTo>
                  <a:cubicBezTo>
                    <a:pt x="4923839" y="447295"/>
                    <a:pt x="4924503" y="460631"/>
                    <a:pt x="4952547" y="470880"/>
                  </a:cubicBezTo>
                  <a:cubicBezTo>
                    <a:pt x="4939907" y="468063"/>
                    <a:pt x="4938221" y="471602"/>
                    <a:pt x="4944649" y="479318"/>
                  </a:cubicBezTo>
                  <a:cubicBezTo>
                    <a:pt x="4947863" y="483169"/>
                    <a:pt x="4953101" y="488067"/>
                    <a:pt x="4960009" y="493744"/>
                  </a:cubicBezTo>
                  <a:cubicBezTo>
                    <a:pt x="4966919" y="499393"/>
                    <a:pt x="4975525" y="505778"/>
                    <a:pt x="4985123" y="513309"/>
                  </a:cubicBezTo>
                  <a:cubicBezTo>
                    <a:pt x="4979743" y="516311"/>
                    <a:pt x="4924659" y="478384"/>
                    <a:pt x="4906763" y="464609"/>
                  </a:cubicBezTo>
                  <a:cubicBezTo>
                    <a:pt x="4922847" y="472310"/>
                    <a:pt x="4932503" y="480720"/>
                    <a:pt x="4949221" y="488364"/>
                  </a:cubicBezTo>
                  <a:cubicBezTo>
                    <a:pt x="4930095" y="468728"/>
                    <a:pt x="4923115" y="468644"/>
                    <a:pt x="4919875" y="457417"/>
                  </a:cubicBezTo>
                  <a:cubicBezTo>
                    <a:pt x="4899459" y="447847"/>
                    <a:pt x="4903183" y="453000"/>
                    <a:pt x="4907939" y="458790"/>
                  </a:cubicBezTo>
                  <a:cubicBezTo>
                    <a:pt x="4878819" y="445624"/>
                    <a:pt x="4876921" y="431679"/>
                    <a:pt x="4914891" y="452179"/>
                  </a:cubicBezTo>
                  <a:cubicBezTo>
                    <a:pt x="4910007" y="447068"/>
                    <a:pt x="4905009" y="441830"/>
                    <a:pt x="4900111" y="436705"/>
                  </a:cubicBezTo>
                  <a:close/>
                  <a:moveTo>
                    <a:pt x="3129336" y="436506"/>
                  </a:moveTo>
                  <a:cubicBezTo>
                    <a:pt x="3121493" y="443429"/>
                    <a:pt x="3144201" y="441461"/>
                    <a:pt x="3161119" y="446034"/>
                  </a:cubicBezTo>
                  <a:cubicBezTo>
                    <a:pt x="3150515" y="447676"/>
                    <a:pt x="3145050" y="445043"/>
                    <a:pt x="3137802" y="443967"/>
                  </a:cubicBezTo>
                  <a:cubicBezTo>
                    <a:pt x="3117260" y="449332"/>
                    <a:pt x="3162930" y="455250"/>
                    <a:pt x="3109785" y="460432"/>
                  </a:cubicBezTo>
                  <a:cubicBezTo>
                    <a:pt x="3126533" y="460771"/>
                    <a:pt x="3141398" y="462725"/>
                    <a:pt x="3156786" y="464183"/>
                  </a:cubicBezTo>
                  <a:cubicBezTo>
                    <a:pt x="3164488" y="464919"/>
                    <a:pt x="3172317" y="465528"/>
                    <a:pt x="3180599" y="465755"/>
                  </a:cubicBezTo>
                  <a:cubicBezTo>
                    <a:pt x="3188881" y="465925"/>
                    <a:pt x="3197672" y="466462"/>
                    <a:pt x="3207186" y="465995"/>
                  </a:cubicBezTo>
                  <a:cubicBezTo>
                    <a:pt x="3212353" y="469067"/>
                    <a:pt x="3192321" y="470695"/>
                    <a:pt x="3185978" y="468501"/>
                  </a:cubicBezTo>
                  <a:cubicBezTo>
                    <a:pt x="3179679" y="469959"/>
                    <a:pt x="3181391" y="471545"/>
                    <a:pt x="3185596" y="473116"/>
                  </a:cubicBezTo>
                  <a:cubicBezTo>
                    <a:pt x="3189815" y="474829"/>
                    <a:pt x="3196540" y="476769"/>
                    <a:pt x="3200277" y="478524"/>
                  </a:cubicBezTo>
                  <a:cubicBezTo>
                    <a:pt x="3194798" y="485872"/>
                    <a:pt x="3155257" y="467949"/>
                    <a:pt x="3156347" y="464509"/>
                  </a:cubicBezTo>
                  <a:cubicBezTo>
                    <a:pt x="3130822" y="473923"/>
                    <a:pt x="3161529" y="473145"/>
                    <a:pt x="3094821" y="480591"/>
                  </a:cubicBezTo>
                  <a:cubicBezTo>
                    <a:pt x="3079984" y="476217"/>
                    <a:pt x="3065105" y="471828"/>
                    <a:pt x="3050183" y="467439"/>
                  </a:cubicBezTo>
                  <a:cubicBezTo>
                    <a:pt x="3067384" y="467538"/>
                    <a:pt x="3084458" y="467638"/>
                    <a:pt x="3101276" y="467722"/>
                  </a:cubicBezTo>
                  <a:cubicBezTo>
                    <a:pt x="3114003" y="461663"/>
                    <a:pt x="3060999" y="455151"/>
                    <a:pt x="3122823" y="449375"/>
                  </a:cubicBezTo>
                  <a:cubicBezTo>
                    <a:pt x="3062570" y="440074"/>
                    <a:pt x="3127439" y="451229"/>
                    <a:pt x="3129336" y="436506"/>
                  </a:cubicBezTo>
                  <a:close/>
                  <a:moveTo>
                    <a:pt x="2074572" y="432741"/>
                  </a:moveTo>
                  <a:cubicBezTo>
                    <a:pt x="2054794" y="444760"/>
                    <a:pt x="2091688" y="438998"/>
                    <a:pt x="2068046" y="452235"/>
                  </a:cubicBezTo>
                  <a:cubicBezTo>
                    <a:pt x="2078239" y="450975"/>
                    <a:pt x="2093415" y="442368"/>
                    <a:pt x="2106964" y="436195"/>
                  </a:cubicBezTo>
                  <a:cubicBezTo>
                    <a:pt x="2093316" y="446898"/>
                    <a:pt x="2103254" y="450239"/>
                    <a:pt x="2072222" y="466407"/>
                  </a:cubicBezTo>
                  <a:cubicBezTo>
                    <a:pt x="2069617" y="458196"/>
                    <a:pt x="2063699" y="451004"/>
                    <a:pt x="2042591" y="448654"/>
                  </a:cubicBezTo>
                  <a:cubicBezTo>
                    <a:pt x="2053322" y="443316"/>
                    <a:pt x="2063883" y="438050"/>
                    <a:pt x="2074572" y="432741"/>
                  </a:cubicBezTo>
                  <a:close/>
                  <a:moveTo>
                    <a:pt x="4985665" y="431530"/>
                  </a:moveTo>
                  <a:cubicBezTo>
                    <a:pt x="4988699" y="431392"/>
                    <a:pt x="4998007" y="434468"/>
                    <a:pt x="5009643" y="439324"/>
                  </a:cubicBezTo>
                  <a:cubicBezTo>
                    <a:pt x="5032579" y="449659"/>
                    <a:pt x="5064743" y="467157"/>
                    <a:pt x="5075177" y="478143"/>
                  </a:cubicBezTo>
                  <a:cubicBezTo>
                    <a:pt x="5050883" y="469479"/>
                    <a:pt x="5001207" y="433789"/>
                    <a:pt x="4999339" y="443019"/>
                  </a:cubicBezTo>
                  <a:cubicBezTo>
                    <a:pt x="4985875" y="435020"/>
                    <a:pt x="4982633" y="431668"/>
                    <a:pt x="4985665" y="431530"/>
                  </a:cubicBezTo>
                  <a:close/>
                  <a:moveTo>
                    <a:pt x="2822911" y="429863"/>
                  </a:moveTo>
                  <a:cubicBezTo>
                    <a:pt x="2827010" y="429693"/>
                    <a:pt x="2832482" y="430136"/>
                    <a:pt x="2835773" y="430858"/>
                  </a:cubicBezTo>
                  <a:cubicBezTo>
                    <a:pt x="2805137" y="447393"/>
                    <a:pt x="2765058" y="442523"/>
                    <a:pt x="2746441" y="458025"/>
                  </a:cubicBezTo>
                  <a:cubicBezTo>
                    <a:pt x="2710086" y="456695"/>
                    <a:pt x="2775803" y="445241"/>
                    <a:pt x="2744870" y="443373"/>
                  </a:cubicBezTo>
                  <a:cubicBezTo>
                    <a:pt x="2783448" y="437866"/>
                    <a:pt x="2811239" y="442410"/>
                    <a:pt x="2818289" y="432543"/>
                  </a:cubicBezTo>
                  <a:cubicBezTo>
                    <a:pt x="2816088" y="430815"/>
                    <a:pt x="2818813" y="430033"/>
                    <a:pt x="2822911" y="429863"/>
                  </a:cubicBezTo>
                  <a:close/>
                  <a:moveTo>
                    <a:pt x="3741617" y="429032"/>
                  </a:moveTo>
                  <a:cubicBezTo>
                    <a:pt x="3754799" y="431325"/>
                    <a:pt x="3767921" y="433520"/>
                    <a:pt x="3763123" y="429839"/>
                  </a:cubicBezTo>
                  <a:cubicBezTo>
                    <a:pt x="3802803" y="435403"/>
                    <a:pt x="3788915" y="445199"/>
                    <a:pt x="3787431" y="448229"/>
                  </a:cubicBezTo>
                  <a:cubicBezTo>
                    <a:pt x="3762881" y="446927"/>
                    <a:pt x="3758195" y="434766"/>
                    <a:pt x="3741617" y="429032"/>
                  </a:cubicBezTo>
                  <a:close/>
                  <a:moveTo>
                    <a:pt x="2729977" y="426299"/>
                  </a:moveTo>
                  <a:cubicBezTo>
                    <a:pt x="2745706" y="429130"/>
                    <a:pt x="2768329" y="424742"/>
                    <a:pt x="2781113" y="430532"/>
                  </a:cubicBezTo>
                  <a:cubicBezTo>
                    <a:pt x="2758858" y="438276"/>
                    <a:pt x="2684660" y="436917"/>
                    <a:pt x="2729977" y="426299"/>
                  </a:cubicBezTo>
                  <a:close/>
                  <a:moveTo>
                    <a:pt x="3999519" y="424983"/>
                  </a:moveTo>
                  <a:cubicBezTo>
                    <a:pt x="4032065" y="436592"/>
                    <a:pt x="4053611" y="449461"/>
                    <a:pt x="4103843" y="465911"/>
                  </a:cubicBezTo>
                  <a:cubicBezTo>
                    <a:pt x="4084659" y="459895"/>
                    <a:pt x="4068435" y="452533"/>
                    <a:pt x="4038889" y="450961"/>
                  </a:cubicBezTo>
                  <a:cubicBezTo>
                    <a:pt x="4025737" y="442283"/>
                    <a:pt x="4012683" y="433676"/>
                    <a:pt x="3999519" y="424983"/>
                  </a:cubicBezTo>
                  <a:close/>
                  <a:moveTo>
                    <a:pt x="3444261" y="423667"/>
                  </a:moveTo>
                  <a:cubicBezTo>
                    <a:pt x="3454417" y="423431"/>
                    <a:pt x="3465043" y="424348"/>
                    <a:pt x="3476199" y="427148"/>
                  </a:cubicBezTo>
                  <a:cubicBezTo>
                    <a:pt x="3443087" y="424105"/>
                    <a:pt x="3413639" y="441985"/>
                    <a:pt x="3363976" y="437285"/>
                  </a:cubicBezTo>
                  <a:cubicBezTo>
                    <a:pt x="3387559" y="435469"/>
                    <a:pt x="3413791" y="424376"/>
                    <a:pt x="3444261" y="423667"/>
                  </a:cubicBezTo>
                  <a:close/>
                  <a:moveTo>
                    <a:pt x="1935875" y="422916"/>
                  </a:moveTo>
                  <a:cubicBezTo>
                    <a:pt x="1953486" y="421698"/>
                    <a:pt x="1905013" y="444788"/>
                    <a:pt x="1922667" y="443542"/>
                  </a:cubicBezTo>
                  <a:cubicBezTo>
                    <a:pt x="1889440" y="456185"/>
                    <a:pt x="1874532" y="467157"/>
                    <a:pt x="1862683" y="476146"/>
                  </a:cubicBezTo>
                  <a:cubicBezTo>
                    <a:pt x="1850861" y="485249"/>
                    <a:pt x="1841787" y="491903"/>
                    <a:pt x="1820919" y="497991"/>
                  </a:cubicBezTo>
                  <a:cubicBezTo>
                    <a:pt x="1817904" y="497736"/>
                    <a:pt x="1914611" y="442452"/>
                    <a:pt x="1900242" y="436039"/>
                  </a:cubicBezTo>
                  <a:cubicBezTo>
                    <a:pt x="1913436" y="429513"/>
                    <a:pt x="1921789" y="430659"/>
                    <a:pt x="1935875" y="422916"/>
                  </a:cubicBezTo>
                  <a:close/>
                  <a:moveTo>
                    <a:pt x="3647955" y="417720"/>
                  </a:moveTo>
                  <a:cubicBezTo>
                    <a:pt x="3654623" y="418555"/>
                    <a:pt x="3661263" y="419320"/>
                    <a:pt x="3665623" y="419560"/>
                  </a:cubicBezTo>
                  <a:cubicBezTo>
                    <a:pt x="3669983" y="419928"/>
                    <a:pt x="3672079" y="419560"/>
                    <a:pt x="3669657" y="417720"/>
                  </a:cubicBezTo>
                  <a:cubicBezTo>
                    <a:pt x="3684707" y="424487"/>
                    <a:pt x="3718259" y="433760"/>
                    <a:pt x="3721939" y="439961"/>
                  </a:cubicBezTo>
                  <a:cubicBezTo>
                    <a:pt x="3708589" y="436691"/>
                    <a:pt x="3695891" y="433066"/>
                    <a:pt x="3683631" y="429201"/>
                  </a:cubicBezTo>
                  <a:cubicBezTo>
                    <a:pt x="3677499" y="427276"/>
                    <a:pt x="3671483" y="425280"/>
                    <a:pt x="3665537" y="423241"/>
                  </a:cubicBezTo>
                  <a:cubicBezTo>
                    <a:pt x="3659635" y="421387"/>
                    <a:pt x="3653773" y="419546"/>
                    <a:pt x="3647955" y="417720"/>
                  </a:cubicBezTo>
                  <a:close/>
                  <a:moveTo>
                    <a:pt x="3299817" y="417564"/>
                  </a:moveTo>
                  <a:cubicBezTo>
                    <a:pt x="3305662" y="417556"/>
                    <a:pt x="3312249" y="418396"/>
                    <a:pt x="3320471" y="420707"/>
                  </a:cubicBezTo>
                  <a:cubicBezTo>
                    <a:pt x="3300283" y="419702"/>
                    <a:pt x="3292907" y="421273"/>
                    <a:pt x="3305153" y="425365"/>
                  </a:cubicBezTo>
                  <a:cubicBezTo>
                    <a:pt x="3292837" y="425464"/>
                    <a:pt x="3280364" y="425591"/>
                    <a:pt x="3271020" y="423397"/>
                  </a:cubicBezTo>
                  <a:cubicBezTo>
                    <a:pt x="3245240" y="428918"/>
                    <a:pt x="3268401" y="428069"/>
                    <a:pt x="3285404" y="433463"/>
                  </a:cubicBezTo>
                  <a:cubicBezTo>
                    <a:pt x="3261040" y="433576"/>
                    <a:pt x="3235628" y="428932"/>
                    <a:pt x="3243159" y="423666"/>
                  </a:cubicBezTo>
                  <a:cubicBezTo>
                    <a:pt x="3271424" y="425237"/>
                    <a:pt x="3282281" y="417587"/>
                    <a:pt x="3299817" y="417564"/>
                  </a:cubicBezTo>
                  <a:close/>
                  <a:moveTo>
                    <a:pt x="3898915" y="415531"/>
                  </a:moveTo>
                  <a:cubicBezTo>
                    <a:pt x="3914591" y="417059"/>
                    <a:pt x="3947597" y="434684"/>
                    <a:pt x="3941503" y="439536"/>
                  </a:cubicBezTo>
                  <a:cubicBezTo>
                    <a:pt x="3926439" y="437455"/>
                    <a:pt x="3919191" y="431722"/>
                    <a:pt x="3930191" y="432699"/>
                  </a:cubicBezTo>
                  <a:cubicBezTo>
                    <a:pt x="3922319" y="426101"/>
                    <a:pt x="3909891" y="421727"/>
                    <a:pt x="3891103" y="420438"/>
                  </a:cubicBezTo>
                  <a:cubicBezTo>
                    <a:pt x="3890387" y="416301"/>
                    <a:pt x="3893689" y="415021"/>
                    <a:pt x="3898915" y="415531"/>
                  </a:cubicBezTo>
                  <a:close/>
                  <a:moveTo>
                    <a:pt x="3555255" y="414878"/>
                  </a:moveTo>
                  <a:cubicBezTo>
                    <a:pt x="3564275" y="413657"/>
                    <a:pt x="3574315" y="413275"/>
                    <a:pt x="3587715" y="415498"/>
                  </a:cubicBezTo>
                  <a:cubicBezTo>
                    <a:pt x="3594623" y="420962"/>
                    <a:pt x="3567739" y="421033"/>
                    <a:pt x="3596125" y="429952"/>
                  </a:cubicBezTo>
                  <a:cubicBezTo>
                    <a:pt x="3539029" y="421033"/>
                    <a:pt x="3577523" y="437951"/>
                    <a:pt x="3566281" y="441986"/>
                  </a:cubicBezTo>
                  <a:cubicBezTo>
                    <a:pt x="3566311" y="450607"/>
                    <a:pt x="3551261" y="433152"/>
                    <a:pt x="3553059" y="430547"/>
                  </a:cubicBezTo>
                  <a:cubicBezTo>
                    <a:pt x="3544679" y="433562"/>
                    <a:pt x="3530463" y="435700"/>
                    <a:pt x="3528071" y="439664"/>
                  </a:cubicBezTo>
                  <a:cubicBezTo>
                    <a:pt x="3515627" y="433067"/>
                    <a:pt x="3512951" y="432345"/>
                    <a:pt x="3508691" y="430830"/>
                  </a:cubicBezTo>
                  <a:cubicBezTo>
                    <a:pt x="3504415" y="429188"/>
                    <a:pt x="3498567" y="427177"/>
                    <a:pt x="3479483" y="418202"/>
                  </a:cubicBezTo>
                  <a:cubicBezTo>
                    <a:pt x="3506439" y="416078"/>
                    <a:pt x="3512173" y="418853"/>
                    <a:pt x="3516747" y="421486"/>
                  </a:cubicBezTo>
                  <a:cubicBezTo>
                    <a:pt x="3521319" y="424176"/>
                    <a:pt x="3524745" y="427163"/>
                    <a:pt x="3547071" y="427715"/>
                  </a:cubicBezTo>
                  <a:cubicBezTo>
                    <a:pt x="3560407" y="426243"/>
                    <a:pt x="3534939" y="424162"/>
                    <a:pt x="3528921" y="419292"/>
                  </a:cubicBezTo>
                  <a:cubicBezTo>
                    <a:pt x="3538237" y="418159"/>
                    <a:pt x="3546235" y="416099"/>
                    <a:pt x="3555255" y="414878"/>
                  </a:cubicBezTo>
                  <a:close/>
                  <a:moveTo>
                    <a:pt x="2908769" y="414368"/>
                  </a:moveTo>
                  <a:cubicBezTo>
                    <a:pt x="2918762" y="414269"/>
                    <a:pt x="2908057" y="422084"/>
                    <a:pt x="2941556" y="415469"/>
                  </a:cubicBezTo>
                  <a:cubicBezTo>
                    <a:pt x="2952882" y="418612"/>
                    <a:pt x="2910622" y="424303"/>
                    <a:pt x="2929083" y="427120"/>
                  </a:cubicBezTo>
                  <a:cubicBezTo>
                    <a:pt x="2935737" y="427177"/>
                    <a:pt x="2978987" y="422024"/>
                    <a:pt x="2954679" y="418569"/>
                  </a:cubicBezTo>
                  <a:cubicBezTo>
                    <a:pt x="2991247" y="415823"/>
                    <a:pt x="3003578" y="429881"/>
                    <a:pt x="2985556" y="435699"/>
                  </a:cubicBezTo>
                  <a:cubicBezTo>
                    <a:pt x="2977034" y="421967"/>
                    <a:pt x="2932240" y="445397"/>
                    <a:pt x="2878740" y="459073"/>
                  </a:cubicBezTo>
                  <a:cubicBezTo>
                    <a:pt x="2874069" y="457643"/>
                    <a:pt x="2869213" y="456765"/>
                    <a:pt x="2864229" y="456397"/>
                  </a:cubicBezTo>
                  <a:cubicBezTo>
                    <a:pt x="2859274" y="456185"/>
                    <a:pt x="2854178" y="456425"/>
                    <a:pt x="2848982" y="456935"/>
                  </a:cubicBezTo>
                  <a:cubicBezTo>
                    <a:pt x="2838605" y="457954"/>
                    <a:pt x="2827831" y="460064"/>
                    <a:pt x="2816987" y="461918"/>
                  </a:cubicBezTo>
                  <a:cubicBezTo>
                    <a:pt x="2795298" y="465642"/>
                    <a:pt x="2773355" y="468317"/>
                    <a:pt x="2753181" y="459243"/>
                  </a:cubicBezTo>
                  <a:cubicBezTo>
                    <a:pt x="2782543" y="453042"/>
                    <a:pt x="2822126" y="436733"/>
                    <a:pt x="2844763" y="437469"/>
                  </a:cubicBezTo>
                  <a:cubicBezTo>
                    <a:pt x="2855056" y="432160"/>
                    <a:pt x="2851177" y="428182"/>
                    <a:pt x="2833084" y="425535"/>
                  </a:cubicBezTo>
                  <a:cubicBezTo>
                    <a:pt x="2864399" y="419617"/>
                    <a:pt x="2871152" y="422717"/>
                    <a:pt x="2869666" y="426752"/>
                  </a:cubicBezTo>
                  <a:cubicBezTo>
                    <a:pt x="2868208" y="430943"/>
                    <a:pt x="2858680" y="436860"/>
                    <a:pt x="2857915" y="439961"/>
                  </a:cubicBezTo>
                  <a:cubicBezTo>
                    <a:pt x="2868802" y="441037"/>
                    <a:pt x="2898745" y="434765"/>
                    <a:pt x="2890321" y="432641"/>
                  </a:cubicBezTo>
                  <a:cubicBezTo>
                    <a:pt x="2898249" y="430376"/>
                    <a:pt x="2903034" y="431028"/>
                    <a:pt x="2907550" y="431835"/>
                  </a:cubicBezTo>
                  <a:cubicBezTo>
                    <a:pt x="2914148" y="433392"/>
                    <a:pt x="2920731" y="434935"/>
                    <a:pt x="2927271" y="436478"/>
                  </a:cubicBezTo>
                  <a:cubicBezTo>
                    <a:pt x="2910906" y="438998"/>
                    <a:pt x="2898914" y="437469"/>
                    <a:pt x="2882025" y="440456"/>
                  </a:cubicBezTo>
                  <a:cubicBezTo>
                    <a:pt x="2909023" y="445043"/>
                    <a:pt x="2927087" y="438262"/>
                    <a:pt x="2948790" y="431778"/>
                  </a:cubicBezTo>
                  <a:cubicBezTo>
                    <a:pt x="2911571" y="432472"/>
                    <a:pt x="2897428" y="419277"/>
                    <a:pt x="2889472" y="417932"/>
                  </a:cubicBezTo>
                  <a:cubicBezTo>
                    <a:pt x="2899807" y="415313"/>
                    <a:pt x="2905437" y="414401"/>
                    <a:pt x="2908769" y="414368"/>
                  </a:cubicBezTo>
                  <a:close/>
                  <a:moveTo>
                    <a:pt x="4101365" y="412666"/>
                  </a:moveTo>
                  <a:cubicBezTo>
                    <a:pt x="4131023" y="417111"/>
                    <a:pt x="4141387" y="421500"/>
                    <a:pt x="4149457" y="426073"/>
                  </a:cubicBezTo>
                  <a:cubicBezTo>
                    <a:pt x="4157471" y="430886"/>
                    <a:pt x="4163259" y="435572"/>
                    <a:pt x="4183717" y="440839"/>
                  </a:cubicBezTo>
                  <a:cubicBezTo>
                    <a:pt x="4145903" y="439635"/>
                    <a:pt x="4195269" y="452688"/>
                    <a:pt x="4194731" y="460687"/>
                  </a:cubicBezTo>
                  <a:cubicBezTo>
                    <a:pt x="4183363" y="456978"/>
                    <a:pt x="4171641" y="453212"/>
                    <a:pt x="4157059" y="450621"/>
                  </a:cubicBezTo>
                  <a:cubicBezTo>
                    <a:pt x="4134705" y="437115"/>
                    <a:pt x="4148083" y="436832"/>
                    <a:pt x="4161971" y="436733"/>
                  </a:cubicBezTo>
                  <a:cubicBezTo>
                    <a:pt x="4148763" y="431368"/>
                    <a:pt x="4137805" y="425860"/>
                    <a:pt x="4128929" y="419532"/>
                  </a:cubicBezTo>
                  <a:cubicBezTo>
                    <a:pt x="4100473" y="414294"/>
                    <a:pt x="4160485" y="437413"/>
                    <a:pt x="4112875" y="426044"/>
                  </a:cubicBezTo>
                  <a:cubicBezTo>
                    <a:pt x="4116329" y="423935"/>
                    <a:pt x="4112055" y="419320"/>
                    <a:pt x="4101365" y="412666"/>
                  </a:cubicBezTo>
                  <a:close/>
                  <a:moveTo>
                    <a:pt x="3416287" y="407598"/>
                  </a:moveTo>
                  <a:cubicBezTo>
                    <a:pt x="3399879" y="413799"/>
                    <a:pt x="3418763" y="412270"/>
                    <a:pt x="3419303" y="419094"/>
                  </a:cubicBezTo>
                  <a:cubicBezTo>
                    <a:pt x="3405003" y="420014"/>
                    <a:pt x="3390577" y="420962"/>
                    <a:pt x="3376151" y="421897"/>
                  </a:cubicBezTo>
                  <a:cubicBezTo>
                    <a:pt x="3370659" y="418853"/>
                    <a:pt x="3390619" y="418471"/>
                    <a:pt x="3402299" y="417253"/>
                  </a:cubicBezTo>
                  <a:cubicBezTo>
                    <a:pt x="3396099" y="414733"/>
                    <a:pt x="3389927" y="412242"/>
                    <a:pt x="3383683" y="409707"/>
                  </a:cubicBezTo>
                  <a:cubicBezTo>
                    <a:pt x="3394541" y="409000"/>
                    <a:pt x="3405427" y="408292"/>
                    <a:pt x="3416287" y="407598"/>
                  </a:cubicBezTo>
                  <a:close/>
                  <a:moveTo>
                    <a:pt x="2185125" y="404908"/>
                  </a:moveTo>
                  <a:cubicBezTo>
                    <a:pt x="2181742" y="409056"/>
                    <a:pt x="2225502" y="417097"/>
                    <a:pt x="2181841" y="438262"/>
                  </a:cubicBezTo>
                  <a:cubicBezTo>
                    <a:pt x="2164130" y="435303"/>
                    <a:pt x="2161808" y="427616"/>
                    <a:pt x="2142484" y="425153"/>
                  </a:cubicBezTo>
                  <a:cubicBezTo>
                    <a:pt x="2170855" y="410203"/>
                    <a:pt x="2197343" y="412086"/>
                    <a:pt x="2185125" y="404908"/>
                  </a:cubicBezTo>
                  <a:close/>
                  <a:moveTo>
                    <a:pt x="4588031" y="403450"/>
                  </a:moveTo>
                  <a:cubicBezTo>
                    <a:pt x="4601367" y="408193"/>
                    <a:pt x="4606067" y="414889"/>
                    <a:pt x="4620647" y="419334"/>
                  </a:cubicBezTo>
                  <a:cubicBezTo>
                    <a:pt x="4642351" y="424997"/>
                    <a:pt x="4590663" y="402190"/>
                    <a:pt x="4610555" y="404115"/>
                  </a:cubicBezTo>
                  <a:cubicBezTo>
                    <a:pt x="4636943" y="409962"/>
                    <a:pt x="4627585" y="423440"/>
                    <a:pt x="4653607" y="429428"/>
                  </a:cubicBezTo>
                  <a:cubicBezTo>
                    <a:pt x="4657003" y="437116"/>
                    <a:pt x="4590591" y="413261"/>
                    <a:pt x="4588031" y="403450"/>
                  </a:cubicBezTo>
                  <a:close/>
                  <a:moveTo>
                    <a:pt x="2260342" y="400561"/>
                  </a:moveTo>
                  <a:cubicBezTo>
                    <a:pt x="2249668" y="405219"/>
                    <a:pt x="2238866" y="409947"/>
                    <a:pt x="2228149" y="414619"/>
                  </a:cubicBezTo>
                  <a:cubicBezTo>
                    <a:pt x="2218706" y="414577"/>
                    <a:pt x="2209108" y="414534"/>
                    <a:pt x="2199509" y="414492"/>
                  </a:cubicBezTo>
                  <a:cubicBezTo>
                    <a:pt x="2221566" y="407569"/>
                    <a:pt x="2246978" y="396201"/>
                    <a:pt x="2260342" y="400561"/>
                  </a:cubicBezTo>
                  <a:close/>
                  <a:moveTo>
                    <a:pt x="3053719" y="392715"/>
                  </a:moveTo>
                  <a:cubicBezTo>
                    <a:pt x="3047899" y="393139"/>
                    <a:pt x="3040580" y="396013"/>
                    <a:pt x="3030348" y="402855"/>
                  </a:cubicBezTo>
                  <a:cubicBezTo>
                    <a:pt x="3018386" y="398126"/>
                    <a:pt x="3025238" y="390425"/>
                    <a:pt x="2986758" y="396753"/>
                  </a:cubicBezTo>
                  <a:cubicBezTo>
                    <a:pt x="2994290" y="398749"/>
                    <a:pt x="3004257" y="400986"/>
                    <a:pt x="3015214" y="403124"/>
                  </a:cubicBezTo>
                  <a:cubicBezTo>
                    <a:pt x="3026215" y="405545"/>
                    <a:pt x="3038248" y="408206"/>
                    <a:pt x="3049857" y="410259"/>
                  </a:cubicBezTo>
                  <a:cubicBezTo>
                    <a:pt x="3073089" y="414435"/>
                    <a:pt x="3094707" y="416842"/>
                    <a:pt x="3103838" y="414167"/>
                  </a:cubicBezTo>
                  <a:cubicBezTo>
                    <a:pt x="3075149" y="412234"/>
                    <a:pt x="3071178" y="391444"/>
                    <a:pt x="3053719" y="392715"/>
                  </a:cubicBezTo>
                  <a:close/>
                  <a:moveTo>
                    <a:pt x="4825771" y="388344"/>
                  </a:moveTo>
                  <a:cubicBezTo>
                    <a:pt x="4836941" y="392450"/>
                    <a:pt x="4840791" y="397419"/>
                    <a:pt x="4847035" y="402515"/>
                  </a:cubicBezTo>
                  <a:cubicBezTo>
                    <a:pt x="4854737" y="409311"/>
                    <a:pt x="4871343" y="415044"/>
                    <a:pt x="4885131" y="421132"/>
                  </a:cubicBezTo>
                  <a:cubicBezTo>
                    <a:pt x="4874499" y="420467"/>
                    <a:pt x="4872731" y="425153"/>
                    <a:pt x="4845393" y="414421"/>
                  </a:cubicBezTo>
                  <a:cubicBezTo>
                    <a:pt x="4833743" y="404837"/>
                    <a:pt x="4834647" y="403138"/>
                    <a:pt x="4835681" y="401185"/>
                  </a:cubicBezTo>
                  <a:cubicBezTo>
                    <a:pt x="4836699" y="399273"/>
                    <a:pt x="4837735" y="397376"/>
                    <a:pt x="4825771" y="388344"/>
                  </a:cubicBezTo>
                  <a:close/>
                  <a:moveTo>
                    <a:pt x="2536478" y="386333"/>
                  </a:moveTo>
                  <a:cubicBezTo>
                    <a:pt x="2521046" y="391232"/>
                    <a:pt x="2515794" y="394488"/>
                    <a:pt x="2510782" y="398126"/>
                  </a:cubicBezTo>
                  <a:cubicBezTo>
                    <a:pt x="2503194" y="398565"/>
                    <a:pt x="2496979" y="397178"/>
                    <a:pt x="2486248" y="401127"/>
                  </a:cubicBezTo>
                  <a:cubicBezTo>
                    <a:pt x="2499853" y="402189"/>
                    <a:pt x="2465791" y="412779"/>
                    <a:pt x="2492548" y="411207"/>
                  </a:cubicBezTo>
                  <a:cubicBezTo>
                    <a:pt x="2500490" y="406946"/>
                    <a:pt x="2514562" y="405318"/>
                    <a:pt x="2525478" y="404752"/>
                  </a:cubicBezTo>
                  <a:cubicBezTo>
                    <a:pt x="2536407" y="404214"/>
                    <a:pt x="2543981" y="403945"/>
                    <a:pt x="2538644" y="400957"/>
                  </a:cubicBezTo>
                  <a:cubicBezTo>
                    <a:pt x="2489249" y="400405"/>
                    <a:pt x="2577279" y="389150"/>
                    <a:pt x="2536478" y="386333"/>
                  </a:cubicBezTo>
                  <a:close/>
                  <a:moveTo>
                    <a:pt x="2893165" y="378669"/>
                  </a:moveTo>
                  <a:cubicBezTo>
                    <a:pt x="2904308" y="377456"/>
                    <a:pt x="2914544" y="377867"/>
                    <a:pt x="2920631" y="381293"/>
                  </a:cubicBezTo>
                  <a:cubicBezTo>
                    <a:pt x="2887135" y="384026"/>
                    <a:pt x="2856513" y="393313"/>
                    <a:pt x="2855183" y="395677"/>
                  </a:cubicBezTo>
                  <a:cubicBezTo>
                    <a:pt x="2842979" y="397574"/>
                    <a:pt x="2839440" y="396951"/>
                    <a:pt x="2841309" y="394686"/>
                  </a:cubicBezTo>
                  <a:cubicBezTo>
                    <a:pt x="2843192" y="392520"/>
                    <a:pt x="2850482" y="388697"/>
                    <a:pt x="2860251" y="385781"/>
                  </a:cubicBezTo>
                  <a:cubicBezTo>
                    <a:pt x="2869970" y="382716"/>
                    <a:pt x="2882021" y="379881"/>
                    <a:pt x="2893165" y="378669"/>
                  </a:cubicBezTo>
                  <a:close/>
                  <a:moveTo>
                    <a:pt x="3929751" y="377103"/>
                  </a:moveTo>
                  <a:cubicBezTo>
                    <a:pt x="3953423" y="380472"/>
                    <a:pt x="3979585" y="382709"/>
                    <a:pt x="3991293" y="391501"/>
                  </a:cubicBezTo>
                  <a:cubicBezTo>
                    <a:pt x="3919319" y="375574"/>
                    <a:pt x="3995781" y="405375"/>
                    <a:pt x="3970979" y="407144"/>
                  </a:cubicBezTo>
                  <a:cubicBezTo>
                    <a:pt x="3963631" y="406465"/>
                    <a:pt x="3956381" y="405814"/>
                    <a:pt x="3948991" y="405134"/>
                  </a:cubicBezTo>
                  <a:cubicBezTo>
                    <a:pt x="3943287" y="401736"/>
                    <a:pt x="3937439" y="398254"/>
                    <a:pt x="3931691" y="394828"/>
                  </a:cubicBezTo>
                  <a:cubicBezTo>
                    <a:pt x="3941687" y="396272"/>
                    <a:pt x="3948397" y="399259"/>
                    <a:pt x="3959439" y="400236"/>
                  </a:cubicBezTo>
                  <a:cubicBezTo>
                    <a:pt x="3925971" y="388231"/>
                    <a:pt x="3928393" y="384323"/>
                    <a:pt x="3929751" y="377103"/>
                  </a:cubicBezTo>
                  <a:close/>
                  <a:moveTo>
                    <a:pt x="3879615" y="375933"/>
                  </a:moveTo>
                  <a:cubicBezTo>
                    <a:pt x="3882453" y="375878"/>
                    <a:pt x="3886331" y="376094"/>
                    <a:pt x="3891515" y="376650"/>
                  </a:cubicBezTo>
                  <a:cubicBezTo>
                    <a:pt x="3912197" y="385229"/>
                    <a:pt x="3950747" y="404908"/>
                    <a:pt x="3905119" y="401213"/>
                  </a:cubicBezTo>
                  <a:cubicBezTo>
                    <a:pt x="3905035" y="393653"/>
                    <a:pt x="3922403" y="393554"/>
                    <a:pt x="3882623" y="393384"/>
                  </a:cubicBezTo>
                  <a:cubicBezTo>
                    <a:pt x="3890897" y="389977"/>
                    <a:pt x="3859751" y="376317"/>
                    <a:pt x="3879615" y="375933"/>
                  </a:cubicBezTo>
                  <a:close/>
                  <a:moveTo>
                    <a:pt x="3254739" y="372502"/>
                  </a:moveTo>
                  <a:cubicBezTo>
                    <a:pt x="3235613" y="378448"/>
                    <a:pt x="3217265" y="375333"/>
                    <a:pt x="3217506" y="379736"/>
                  </a:cubicBezTo>
                  <a:cubicBezTo>
                    <a:pt x="3236476" y="377882"/>
                    <a:pt x="3232328" y="390496"/>
                    <a:pt x="3275862" y="384762"/>
                  </a:cubicBezTo>
                  <a:cubicBezTo>
                    <a:pt x="3248751" y="379552"/>
                    <a:pt x="3274630" y="377301"/>
                    <a:pt x="3254739" y="372502"/>
                  </a:cubicBezTo>
                  <a:close/>
                  <a:moveTo>
                    <a:pt x="4863543" y="371511"/>
                  </a:moveTo>
                  <a:cubicBezTo>
                    <a:pt x="4928423" y="408051"/>
                    <a:pt x="4925069" y="399174"/>
                    <a:pt x="4972255" y="428621"/>
                  </a:cubicBezTo>
                  <a:cubicBezTo>
                    <a:pt x="4933535" y="413572"/>
                    <a:pt x="4899615" y="398226"/>
                    <a:pt x="4867675" y="382596"/>
                  </a:cubicBezTo>
                  <a:cubicBezTo>
                    <a:pt x="4861475" y="377415"/>
                    <a:pt x="4867265" y="379453"/>
                    <a:pt x="4873751" y="381945"/>
                  </a:cubicBezTo>
                  <a:cubicBezTo>
                    <a:pt x="4870337" y="378448"/>
                    <a:pt x="4866955" y="374994"/>
                    <a:pt x="4863543" y="371511"/>
                  </a:cubicBezTo>
                  <a:close/>
                  <a:moveTo>
                    <a:pt x="2533615" y="370354"/>
                  </a:moveTo>
                  <a:cubicBezTo>
                    <a:pt x="2519008" y="370403"/>
                    <a:pt x="2506925" y="371192"/>
                    <a:pt x="2509268" y="373847"/>
                  </a:cubicBezTo>
                  <a:cubicBezTo>
                    <a:pt x="2517833" y="375503"/>
                    <a:pt x="2539139" y="375319"/>
                    <a:pt x="2526228" y="380458"/>
                  </a:cubicBezTo>
                  <a:cubicBezTo>
                    <a:pt x="2511646" y="384946"/>
                    <a:pt x="2497559" y="390807"/>
                    <a:pt x="2483048" y="396102"/>
                  </a:cubicBezTo>
                  <a:cubicBezTo>
                    <a:pt x="2476126" y="395634"/>
                    <a:pt x="2469090" y="395153"/>
                    <a:pt x="2462167" y="394672"/>
                  </a:cubicBezTo>
                  <a:cubicBezTo>
                    <a:pt x="2423659" y="407371"/>
                    <a:pt x="2442021" y="408107"/>
                    <a:pt x="2408355" y="415072"/>
                  </a:cubicBezTo>
                  <a:cubicBezTo>
                    <a:pt x="2419044" y="417139"/>
                    <a:pt x="2436783" y="410443"/>
                    <a:pt x="2450756" y="408291"/>
                  </a:cubicBezTo>
                  <a:cubicBezTo>
                    <a:pt x="2394835" y="430461"/>
                    <a:pt x="2407280" y="421018"/>
                    <a:pt x="2354742" y="435770"/>
                  </a:cubicBezTo>
                  <a:cubicBezTo>
                    <a:pt x="2391919" y="429654"/>
                    <a:pt x="2370598" y="444151"/>
                    <a:pt x="2418237" y="430022"/>
                  </a:cubicBezTo>
                  <a:cubicBezTo>
                    <a:pt x="2389442" y="423864"/>
                    <a:pt x="2442446" y="431424"/>
                    <a:pt x="2467985" y="414237"/>
                  </a:cubicBezTo>
                  <a:cubicBezTo>
                    <a:pt x="2460284" y="411774"/>
                    <a:pt x="2434206" y="419050"/>
                    <a:pt x="2447231" y="412779"/>
                  </a:cubicBezTo>
                  <a:cubicBezTo>
                    <a:pt x="2489249" y="401864"/>
                    <a:pt x="2509820" y="384507"/>
                    <a:pt x="2558280" y="379198"/>
                  </a:cubicBezTo>
                  <a:cubicBezTo>
                    <a:pt x="2544519" y="377966"/>
                    <a:pt x="2551895" y="374795"/>
                    <a:pt x="2573102" y="371298"/>
                  </a:cubicBezTo>
                  <a:cubicBezTo>
                    <a:pt x="2565351" y="370994"/>
                    <a:pt x="2548221" y="370304"/>
                    <a:pt x="2533615" y="370354"/>
                  </a:cubicBezTo>
                  <a:close/>
                  <a:moveTo>
                    <a:pt x="3543893" y="369837"/>
                  </a:moveTo>
                  <a:cubicBezTo>
                    <a:pt x="3558685" y="371118"/>
                    <a:pt x="3573361" y="382448"/>
                    <a:pt x="3586483" y="383488"/>
                  </a:cubicBezTo>
                  <a:cubicBezTo>
                    <a:pt x="3590687" y="387763"/>
                    <a:pt x="3570019" y="382554"/>
                    <a:pt x="3553611" y="383927"/>
                  </a:cubicBezTo>
                  <a:cubicBezTo>
                    <a:pt x="3553171" y="382186"/>
                    <a:pt x="3557335" y="372686"/>
                    <a:pt x="3529119" y="372658"/>
                  </a:cubicBezTo>
                  <a:cubicBezTo>
                    <a:pt x="3534021" y="370099"/>
                    <a:pt x="3538963" y="369410"/>
                    <a:pt x="3543893" y="369837"/>
                  </a:cubicBezTo>
                  <a:close/>
                  <a:moveTo>
                    <a:pt x="3698919" y="369161"/>
                  </a:moveTo>
                  <a:cubicBezTo>
                    <a:pt x="3715725" y="372884"/>
                    <a:pt x="3741407" y="371624"/>
                    <a:pt x="3749955" y="379793"/>
                  </a:cubicBezTo>
                  <a:cubicBezTo>
                    <a:pt x="3741703" y="380034"/>
                    <a:pt x="3737259" y="378179"/>
                    <a:pt x="3732911" y="376240"/>
                  </a:cubicBezTo>
                  <a:cubicBezTo>
                    <a:pt x="3733407" y="385144"/>
                    <a:pt x="3712327" y="389547"/>
                    <a:pt x="3731793" y="402416"/>
                  </a:cubicBezTo>
                  <a:cubicBezTo>
                    <a:pt x="3662719" y="388301"/>
                    <a:pt x="3742523" y="389448"/>
                    <a:pt x="3698919" y="369161"/>
                  </a:cubicBezTo>
                  <a:close/>
                  <a:moveTo>
                    <a:pt x="3449343" y="364687"/>
                  </a:moveTo>
                  <a:cubicBezTo>
                    <a:pt x="3439533" y="369175"/>
                    <a:pt x="3481071" y="379241"/>
                    <a:pt x="3470905" y="383757"/>
                  </a:cubicBezTo>
                  <a:cubicBezTo>
                    <a:pt x="3438839" y="385668"/>
                    <a:pt x="3406675" y="365890"/>
                    <a:pt x="3449343" y="364687"/>
                  </a:cubicBezTo>
                  <a:close/>
                  <a:moveTo>
                    <a:pt x="4421159" y="363569"/>
                  </a:moveTo>
                  <a:cubicBezTo>
                    <a:pt x="4423015" y="361318"/>
                    <a:pt x="4440979" y="366952"/>
                    <a:pt x="4459837" y="374795"/>
                  </a:cubicBezTo>
                  <a:cubicBezTo>
                    <a:pt x="4469267" y="378717"/>
                    <a:pt x="4478921" y="383176"/>
                    <a:pt x="4486907" y="387466"/>
                  </a:cubicBezTo>
                  <a:cubicBezTo>
                    <a:pt x="4494891" y="391770"/>
                    <a:pt x="4501049" y="396399"/>
                    <a:pt x="4503809" y="399684"/>
                  </a:cubicBezTo>
                  <a:cubicBezTo>
                    <a:pt x="4493035" y="396399"/>
                    <a:pt x="4488845" y="391543"/>
                    <a:pt x="4482121" y="387622"/>
                  </a:cubicBezTo>
                  <a:cubicBezTo>
                    <a:pt x="4471927" y="381945"/>
                    <a:pt x="4419715" y="361658"/>
                    <a:pt x="4448667" y="379326"/>
                  </a:cubicBezTo>
                  <a:cubicBezTo>
                    <a:pt x="4408631" y="369104"/>
                    <a:pt x="4454315" y="370789"/>
                    <a:pt x="4421159" y="363569"/>
                  </a:cubicBezTo>
                  <a:close/>
                  <a:moveTo>
                    <a:pt x="3233744" y="360242"/>
                  </a:moveTo>
                  <a:cubicBezTo>
                    <a:pt x="3249388" y="364942"/>
                    <a:pt x="3343816" y="369260"/>
                    <a:pt x="3295865" y="376636"/>
                  </a:cubicBezTo>
                  <a:cubicBezTo>
                    <a:pt x="3303864" y="381379"/>
                    <a:pt x="3354943" y="374314"/>
                    <a:pt x="3322439" y="370718"/>
                  </a:cubicBezTo>
                  <a:cubicBezTo>
                    <a:pt x="3338153" y="368085"/>
                    <a:pt x="3347454" y="370931"/>
                    <a:pt x="3356189" y="374045"/>
                  </a:cubicBezTo>
                  <a:cubicBezTo>
                    <a:pt x="3364923" y="377146"/>
                    <a:pt x="3373121" y="380600"/>
                    <a:pt x="3386727" y="380317"/>
                  </a:cubicBezTo>
                  <a:cubicBezTo>
                    <a:pt x="3391469" y="385796"/>
                    <a:pt x="3374211" y="388910"/>
                    <a:pt x="3350880" y="391444"/>
                  </a:cubicBezTo>
                  <a:cubicBezTo>
                    <a:pt x="3338521" y="386475"/>
                    <a:pt x="3372711" y="386291"/>
                    <a:pt x="3347695" y="379920"/>
                  </a:cubicBezTo>
                  <a:cubicBezTo>
                    <a:pt x="3351262" y="383177"/>
                    <a:pt x="3341112" y="384592"/>
                    <a:pt x="3331485" y="386999"/>
                  </a:cubicBezTo>
                  <a:cubicBezTo>
                    <a:pt x="3321844" y="389222"/>
                    <a:pt x="3312727" y="391473"/>
                    <a:pt x="3318248" y="394573"/>
                  </a:cubicBezTo>
                  <a:cubicBezTo>
                    <a:pt x="3292185" y="395861"/>
                    <a:pt x="3285347" y="393709"/>
                    <a:pt x="3288476" y="389137"/>
                  </a:cubicBezTo>
                  <a:cubicBezTo>
                    <a:pt x="3262582" y="392011"/>
                    <a:pt x="3267311" y="396569"/>
                    <a:pt x="3229511" y="398834"/>
                  </a:cubicBezTo>
                  <a:cubicBezTo>
                    <a:pt x="3266022" y="404823"/>
                    <a:pt x="3279641" y="413204"/>
                    <a:pt x="3258462" y="418937"/>
                  </a:cubicBezTo>
                  <a:cubicBezTo>
                    <a:pt x="3246528" y="410571"/>
                    <a:pt x="3219035" y="405389"/>
                    <a:pt x="3216727" y="394446"/>
                  </a:cubicBezTo>
                  <a:cubicBezTo>
                    <a:pt x="3177484" y="396074"/>
                    <a:pt x="3211673" y="401567"/>
                    <a:pt x="3220479" y="405743"/>
                  </a:cubicBezTo>
                  <a:cubicBezTo>
                    <a:pt x="3204764" y="406975"/>
                    <a:pt x="3173817" y="399033"/>
                    <a:pt x="3198776" y="408277"/>
                  </a:cubicBezTo>
                  <a:cubicBezTo>
                    <a:pt x="3162123" y="410769"/>
                    <a:pt x="3195491" y="402133"/>
                    <a:pt x="3173180" y="399783"/>
                  </a:cubicBezTo>
                  <a:cubicBezTo>
                    <a:pt x="3152524" y="402090"/>
                    <a:pt x="3157819" y="404610"/>
                    <a:pt x="3164431" y="407130"/>
                  </a:cubicBezTo>
                  <a:cubicBezTo>
                    <a:pt x="3121266" y="409013"/>
                    <a:pt x="3136499" y="395989"/>
                    <a:pt x="3112941" y="391968"/>
                  </a:cubicBezTo>
                  <a:cubicBezTo>
                    <a:pt x="3155243" y="389802"/>
                    <a:pt x="3137730" y="397235"/>
                    <a:pt x="3166823" y="397900"/>
                  </a:cubicBezTo>
                  <a:cubicBezTo>
                    <a:pt x="3164204" y="387509"/>
                    <a:pt x="3128429" y="388670"/>
                    <a:pt x="3113168" y="377174"/>
                  </a:cubicBezTo>
                  <a:cubicBezTo>
                    <a:pt x="3084967" y="396796"/>
                    <a:pt x="3120006" y="398877"/>
                    <a:pt x="3121266" y="414209"/>
                  </a:cubicBezTo>
                  <a:cubicBezTo>
                    <a:pt x="3140774" y="412581"/>
                    <a:pt x="3141991" y="412609"/>
                    <a:pt x="3172727" y="414577"/>
                  </a:cubicBezTo>
                  <a:cubicBezTo>
                    <a:pt x="3165082" y="421641"/>
                    <a:pt x="3158145" y="419037"/>
                    <a:pt x="3187549" y="424246"/>
                  </a:cubicBezTo>
                  <a:cubicBezTo>
                    <a:pt x="3191853" y="429258"/>
                    <a:pt x="3186728" y="427545"/>
                    <a:pt x="3178814" y="425521"/>
                  </a:cubicBezTo>
                  <a:cubicBezTo>
                    <a:pt x="3170901" y="423609"/>
                    <a:pt x="3160155" y="421146"/>
                    <a:pt x="3153246" y="423666"/>
                  </a:cubicBezTo>
                  <a:cubicBezTo>
                    <a:pt x="3154917" y="427559"/>
                    <a:pt x="3160070" y="429754"/>
                    <a:pt x="3167446" y="430985"/>
                  </a:cubicBezTo>
                  <a:cubicBezTo>
                    <a:pt x="3174808" y="432160"/>
                    <a:pt x="3184392" y="432429"/>
                    <a:pt x="3194968" y="433095"/>
                  </a:cubicBezTo>
                  <a:cubicBezTo>
                    <a:pt x="3216104" y="434114"/>
                    <a:pt x="3241063" y="434411"/>
                    <a:pt x="3259538" y="439352"/>
                  </a:cubicBezTo>
                  <a:cubicBezTo>
                    <a:pt x="3208530" y="444590"/>
                    <a:pt x="3292340" y="446006"/>
                    <a:pt x="3269406" y="452844"/>
                  </a:cubicBezTo>
                  <a:cubicBezTo>
                    <a:pt x="3254371" y="452688"/>
                    <a:pt x="3243852" y="449064"/>
                    <a:pt x="3224698" y="452178"/>
                  </a:cubicBezTo>
                  <a:cubicBezTo>
                    <a:pt x="3212367" y="447776"/>
                    <a:pt x="3246046" y="445949"/>
                    <a:pt x="3220932" y="440867"/>
                  </a:cubicBezTo>
                  <a:cubicBezTo>
                    <a:pt x="3187181" y="444548"/>
                    <a:pt x="3208219" y="451230"/>
                    <a:pt x="3226609" y="457799"/>
                  </a:cubicBezTo>
                  <a:cubicBezTo>
                    <a:pt x="3247264" y="460588"/>
                    <a:pt x="3277801" y="455590"/>
                    <a:pt x="3289608" y="465161"/>
                  </a:cubicBezTo>
                  <a:cubicBezTo>
                    <a:pt x="3267056" y="472338"/>
                    <a:pt x="3233673" y="453736"/>
                    <a:pt x="3234693" y="465642"/>
                  </a:cubicBezTo>
                  <a:cubicBezTo>
                    <a:pt x="3216331" y="468714"/>
                    <a:pt x="3194741" y="445907"/>
                    <a:pt x="3205260" y="460305"/>
                  </a:cubicBezTo>
                  <a:cubicBezTo>
                    <a:pt x="3195548" y="459894"/>
                    <a:pt x="3188540" y="458606"/>
                    <a:pt x="3183727" y="456978"/>
                  </a:cubicBezTo>
                  <a:cubicBezTo>
                    <a:pt x="3178928" y="455477"/>
                    <a:pt x="3176337" y="453424"/>
                    <a:pt x="3175445" y="451187"/>
                  </a:cubicBezTo>
                  <a:cubicBezTo>
                    <a:pt x="3173675" y="446813"/>
                    <a:pt x="3178744" y="441391"/>
                    <a:pt x="3186799" y="438998"/>
                  </a:cubicBezTo>
                  <a:cubicBezTo>
                    <a:pt x="3105636" y="438885"/>
                    <a:pt x="3142218" y="424572"/>
                    <a:pt x="3082334" y="417706"/>
                  </a:cubicBezTo>
                  <a:cubicBezTo>
                    <a:pt x="3076260" y="422010"/>
                    <a:pt x="3065755" y="423029"/>
                    <a:pt x="3054331" y="419447"/>
                  </a:cubicBezTo>
                  <a:cubicBezTo>
                    <a:pt x="3069889" y="424020"/>
                    <a:pt x="3103951" y="446629"/>
                    <a:pt x="3069436" y="428734"/>
                  </a:cubicBezTo>
                  <a:cubicBezTo>
                    <a:pt x="3057856" y="428805"/>
                    <a:pt x="3048739" y="426724"/>
                    <a:pt x="3038970" y="425181"/>
                  </a:cubicBezTo>
                  <a:cubicBezTo>
                    <a:pt x="3029202" y="423623"/>
                    <a:pt x="3018768" y="422519"/>
                    <a:pt x="3004781" y="425577"/>
                  </a:cubicBezTo>
                  <a:cubicBezTo>
                    <a:pt x="2957439" y="405573"/>
                    <a:pt x="2943962" y="411873"/>
                    <a:pt x="2938695" y="395196"/>
                  </a:cubicBezTo>
                  <a:cubicBezTo>
                    <a:pt x="2959336" y="398650"/>
                    <a:pt x="2980430" y="394191"/>
                    <a:pt x="3000052" y="389533"/>
                  </a:cubicBezTo>
                  <a:cubicBezTo>
                    <a:pt x="3004950" y="388372"/>
                    <a:pt x="3009764" y="387240"/>
                    <a:pt x="3014436" y="386135"/>
                  </a:cubicBezTo>
                  <a:cubicBezTo>
                    <a:pt x="3019136" y="385272"/>
                    <a:pt x="3023709" y="384521"/>
                    <a:pt x="3028112" y="383984"/>
                  </a:cubicBezTo>
                  <a:cubicBezTo>
                    <a:pt x="3036917" y="382908"/>
                    <a:pt x="3045029" y="382738"/>
                    <a:pt x="3052150" y="384394"/>
                  </a:cubicBezTo>
                  <a:cubicBezTo>
                    <a:pt x="3057459" y="381364"/>
                    <a:pt x="3056751" y="378250"/>
                    <a:pt x="3054274" y="375192"/>
                  </a:cubicBezTo>
                  <a:cubicBezTo>
                    <a:pt x="3078086" y="374796"/>
                    <a:pt x="3095061" y="380175"/>
                    <a:pt x="3124012" y="375418"/>
                  </a:cubicBezTo>
                  <a:cubicBezTo>
                    <a:pt x="3137447" y="369784"/>
                    <a:pt x="3032840" y="374371"/>
                    <a:pt x="3049814" y="364135"/>
                  </a:cubicBezTo>
                  <a:cubicBezTo>
                    <a:pt x="3070328" y="364022"/>
                    <a:pt x="3150613" y="375956"/>
                    <a:pt x="3130977" y="362507"/>
                  </a:cubicBezTo>
                  <a:cubicBezTo>
                    <a:pt x="3160552" y="362450"/>
                    <a:pt x="3160679" y="366457"/>
                    <a:pt x="3160679" y="370577"/>
                  </a:cubicBezTo>
                  <a:cubicBezTo>
                    <a:pt x="3160665" y="372644"/>
                    <a:pt x="3160623" y="374739"/>
                    <a:pt x="3164162" y="376395"/>
                  </a:cubicBezTo>
                  <a:cubicBezTo>
                    <a:pt x="3167715" y="378122"/>
                    <a:pt x="3174808" y="379014"/>
                    <a:pt x="3189177" y="380104"/>
                  </a:cubicBezTo>
                  <a:cubicBezTo>
                    <a:pt x="3177484" y="381775"/>
                    <a:pt x="3168281" y="382313"/>
                    <a:pt x="3160920" y="381195"/>
                  </a:cubicBezTo>
                  <a:cubicBezTo>
                    <a:pt x="3148023" y="384210"/>
                    <a:pt x="3167984" y="387438"/>
                    <a:pt x="3175700" y="390595"/>
                  </a:cubicBezTo>
                  <a:cubicBezTo>
                    <a:pt x="3173137" y="378448"/>
                    <a:pt x="3215071" y="385144"/>
                    <a:pt x="3233971" y="395408"/>
                  </a:cubicBezTo>
                  <a:cubicBezTo>
                    <a:pt x="3252007" y="390198"/>
                    <a:pt x="3198068" y="381152"/>
                    <a:pt x="3187266" y="374484"/>
                  </a:cubicBezTo>
                  <a:cubicBezTo>
                    <a:pt x="3247830" y="374668"/>
                    <a:pt x="3219162" y="366995"/>
                    <a:pt x="3233744" y="360242"/>
                  </a:cubicBezTo>
                  <a:close/>
                  <a:moveTo>
                    <a:pt x="3993997" y="359633"/>
                  </a:moveTo>
                  <a:cubicBezTo>
                    <a:pt x="4028131" y="371100"/>
                    <a:pt x="4054703" y="385753"/>
                    <a:pt x="4056811" y="394658"/>
                  </a:cubicBezTo>
                  <a:cubicBezTo>
                    <a:pt x="4041507" y="391855"/>
                    <a:pt x="4025271" y="381477"/>
                    <a:pt x="4039655" y="383445"/>
                  </a:cubicBezTo>
                  <a:cubicBezTo>
                    <a:pt x="4008367" y="382921"/>
                    <a:pt x="4010759" y="377825"/>
                    <a:pt x="3993997" y="359633"/>
                  </a:cubicBezTo>
                  <a:close/>
                  <a:moveTo>
                    <a:pt x="2584172" y="350028"/>
                  </a:moveTo>
                  <a:cubicBezTo>
                    <a:pt x="2582228" y="350277"/>
                    <a:pt x="2579280" y="350993"/>
                    <a:pt x="2574928" y="352356"/>
                  </a:cubicBezTo>
                  <a:cubicBezTo>
                    <a:pt x="2578029" y="353729"/>
                    <a:pt x="2573966" y="356221"/>
                    <a:pt x="2560106" y="360227"/>
                  </a:cubicBezTo>
                  <a:cubicBezTo>
                    <a:pt x="2615234" y="356164"/>
                    <a:pt x="2558718" y="372969"/>
                    <a:pt x="2615729" y="366697"/>
                  </a:cubicBezTo>
                  <a:cubicBezTo>
                    <a:pt x="2652948" y="356108"/>
                    <a:pt x="2635960" y="353644"/>
                    <a:pt x="2613875" y="351974"/>
                  </a:cubicBezTo>
                  <a:cubicBezTo>
                    <a:pt x="2562144" y="369440"/>
                    <a:pt x="2597777" y="348287"/>
                    <a:pt x="2584172" y="350028"/>
                  </a:cubicBezTo>
                  <a:close/>
                  <a:moveTo>
                    <a:pt x="4732521" y="349786"/>
                  </a:moveTo>
                  <a:cubicBezTo>
                    <a:pt x="4741965" y="353090"/>
                    <a:pt x="4771271" y="368804"/>
                    <a:pt x="4787037" y="371427"/>
                  </a:cubicBezTo>
                  <a:cubicBezTo>
                    <a:pt x="4778643" y="374584"/>
                    <a:pt x="4794597" y="378038"/>
                    <a:pt x="4807819" y="391190"/>
                  </a:cubicBezTo>
                  <a:cubicBezTo>
                    <a:pt x="4773177" y="379440"/>
                    <a:pt x="4766763" y="363031"/>
                    <a:pt x="4730933" y="351564"/>
                  </a:cubicBezTo>
                  <a:cubicBezTo>
                    <a:pt x="4728431" y="348963"/>
                    <a:pt x="4729371" y="348685"/>
                    <a:pt x="4732521" y="349786"/>
                  </a:cubicBezTo>
                  <a:close/>
                  <a:moveTo>
                    <a:pt x="3432103" y="349343"/>
                  </a:moveTo>
                  <a:cubicBezTo>
                    <a:pt x="3438145" y="349780"/>
                    <a:pt x="3443985" y="350361"/>
                    <a:pt x="3451269" y="350007"/>
                  </a:cubicBezTo>
                  <a:cubicBezTo>
                    <a:pt x="3463799" y="354452"/>
                    <a:pt x="3450859" y="356151"/>
                    <a:pt x="3465129" y="360794"/>
                  </a:cubicBezTo>
                  <a:cubicBezTo>
                    <a:pt x="3443525" y="359634"/>
                    <a:pt x="3425771" y="355910"/>
                    <a:pt x="3411715" y="349540"/>
                  </a:cubicBezTo>
                  <a:cubicBezTo>
                    <a:pt x="3419813" y="348612"/>
                    <a:pt x="3426059" y="348906"/>
                    <a:pt x="3432103" y="349343"/>
                  </a:cubicBezTo>
                  <a:close/>
                  <a:moveTo>
                    <a:pt x="3394527" y="347727"/>
                  </a:moveTo>
                  <a:cubicBezTo>
                    <a:pt x="3408741" y="352017"/>
                    <a:pt x="3397019" y="353546"/>
                    <a:pt x="3389657" y="350941"/>
                  </a:cubicBezTo>
                  <a:cubicBezTo>
                    <a:pt x="3364188" y="362054"/>
                    <a:pt x="3456719" y="372021"/>
                    <a:pt x="3380399" y="377797"/>
                  </a:cubicBezTo>
                  <a:cubicBezTo>
                    <a:pt x="3371223" y="371299"/>
                    <a:pt x="3409519" y="369713"/>
                    <a:pt x="3375585" y="360624"/>
                  </a:cubicBezTo>
                  <a:cubicBezTo>
                    <a:pt x="3364755" y="362592"/>
                    <a:pt x="3361159" y="365296"/>
                    <a:pt x="3372443" y="369600"/>
                  </a:cubicBezTo>
                  <a:cubicBezTo>
                    <a:pt x="3351702" y="370237"/>
                    <a:pt x="3336667" y="366768"/>
                    <a:pt x="3325256" y="361629"/>
                  </a:cubicBezTo>
                  <a:cubicBezTo>
                    <a:pt x="3336794" y="360468"/>
                    <a:pt x="3344085" y="359506"/>
                    <a:pt x="3349238" y="358387"/>
                  </a:cubicBezTo>
                  <a:cubicBezTo>
                    <a:pt x="3354391" y="357212"/>
                    <a:pt x="3357393" y="355825"/>
                    <a:pt x="3360352" y="354423"/>
                  </a:cubicBezTo>
                  <a:cubicBezTo>
                    <a:pt x="3366283" y="351634"/>
                    <a:pt x="3372045" y="348803"/>
                    <a:pt x="3394527" y="347727"/>
                  </a:cubicBezTo>
                  <a:close/>
                  <a:moveTo>
                    <a:pt x="1987350" y="345986"/>
                  </a:moveTo>
                  <a:cubicBezTo>
                    <a:pt x="1983669" y="359888"/>
                    <a:pt x="1901260" y="405871"/>
                    <a:pt x="1825845" y="434242"/>
                  </a:cubicBezTo>
                  <a:cubicBezTo>
                    <a:pt x="1862201" y="416545"/>
                    <a:pt x="1891520" y="400972"/>
                    <a:pt x="1917229" y="386447"/>
                  </a:cubicBezTo>
                  <a:cubicBezTo>
                    <a:pt x="1942939" y="371936"/>
                    <a:pt x="1964882" y="358175"/>
                    <a:pt x="1987350" y="345986"/>
                  </a:cubicBezTo>
                  <a:close/>
                  <a:moveTo>
                    <a:pt x="2094208" y="345094"/>
                  </a:moveTo>
                  <a:cubicBezTo>
                    <a:pt x="2067890" y="364192"/>
                    <a:pt x="2058914" y="370775"/>
                    <a:pt x="2042407" y="378066"/>
                  </a:cubicBezTo>
                  <a:cubicBezTo>
                    <a:pt x="2034153" y="381719"/>
                    <a:pt x="2024045" y="385541"/>
                    <a:pt x="2008982" y="391232"/>
                  </a:cubicBezTo>
                  <a:cubicBezTo>
                    <a:pt x="2001450" y="394092"/>
                    <a:pt x="1992701" y="397433"/>
                    <a:pt x="1982310" y="401383"/>
                  </a:cubicBezTo>
                  <a:cubicBezTo>
                    <a:pt x="1972131" y="405842"/>
                    <a:pt x="1960352" y="410981"/>
                    <a:pt x="1946577" y="416984"/>
                  </a:cubicBezTo>
                  <a:cubicBezTo>
                    <a:pt x="1934530" y="416715"/>
                    <a:pt x="1985948" y="400194"/>
                    <a:pt x="1963835" y="400816"/>
                  </a:cubicBezTo>
                  <a:cubicBezTo>
                    <a:pt x="1977808" y="396867"/>
                    <a:pt x="1990266" y="392917"/>
                    <a:pt x="2001620" y="388471"/>
                  </a:cubicBezTo>
                  <a:cubicBezTo>
                    <a:pt x="2012960" y="383998"/>
                    <a:pt x="2023196" y="379085"/>
                    <a:pt x="2033092" y="374059"/>
                  </a:cubicBezTo>
                  <a:cubicBezTo>
                    <a:pt x="2052883" y="363994"/>
                    <a:pt x="2071330" y="353433"/>
                    <a:pt x="2094208" y="345094"/>
                  </a:cubicBezTo>
                  <a:close/>
                  <a:moveTo>
                    <a:pt x="4849611" y="344358"/>
                  </a:moveTo>
                  <a:cubicBezTo>
                    <a:pt x="4858799" y="346552"/>
                    <a:pt x="4869149" y="350233"/>
                    <a:pt x="4880487" y="354693"/>
                  </a:cubicBezTo>
                  <a:cubicBezTo>
                    <a:pt x="4891857" y="359110"/>
                    <a:pt x="4904231" y="364291"/>
                    <a:pt x="4917283" y="369982"/>
                  </a:cubicBezTo>
                  <a:cubicBezTo>
                    <a:pt x="4943375" y="381365"/>
                    <a:pt x="4972113" y="394814"/>
                    <a:pt x="5000725" y="408348"/>
                  </a:cubicBezTo>
                  <a:cubicBezTo>
                    <a:pt x="5015137" y="414903"/>
                    <a:pt x="5029067" y="422378"/>
                    <a:pt x="5042715" y="429485"/>
                  </a:cubicBezTo>
                  <a:cubicBezTo>
                    <a:pt x="5056391" y="436521"/>
                    <a:pt x="5069685" y="443359"/>
                    <a:pt x="5082243" y="449800"/>
                  </a:cubicBezTo>
                  <a:cubicBezTo>
                    <a:pt x="5107413" y="462542"/>
                    <a:pt x="5129853" y="473245"/>
                    <a:pt x="5146997" y="479813"/>
                  </a:cubicBezTo>
                  <a:cubicBezTo>
                    <a:pt x="5137115" y="487756"/>
                    <a:pt x="5033201" y="433718"/>
                    <a:pt x="5027015" y="423581"/>
                  </a:cubicBezTo>
                  <a:cubicBezTo>
                    <a:pt x="5014147" y="418272"/>
                    <a:pt x="4999323" y="413190"/>
                    <a:pt x="4984133" y="407003"/>
                  </a:cubicBezTo>
                  <a:cubicBezTo>
                    <a:pt x="4968871" y="400916"/>
                    <a:pt x="4952987" y="394234"/>
                    <a:pt x="4937203" y="387254"/>
                  </a:cubicBezTo>
                  <a:cubicBezTo>
                    <a:pt x="4921417" y="380275"/>
                    <a:pt x="4905745" y="372984"/>
                    <a:pt x="4890923" y="365664"/>
                  </a:cubicBezTo>
                  <a:cubicBezTo>
                    <a:pt x="4876043" y="358487"/>
                    <a:pt x="4862283" y="350686"/>
                    <a:pt x="4849611" y="344358"/>
                  </a:cubicBezTo>
                  <a:close/>
                  <a:moveTo>
                    <a:pt x="3047606" y="343834"/>
                  </a:moveTo>
                  <a:cubicBezTo>
                    <a:pt x="3080040" y="341993"/>
                    <a:pt x="3056737" y="361856"/>
                    <a:pt x="3019009" y="360454"/>
                  </a:cubicBezTo>
                  <a:cubicBezTo>
                    <a:pt x="3017041" y="355541"/>
                    <a:pt x="3055152" y="350587"/>
                    <a:pt x="3018768" y="345702"/>
                  </a:cubicBezTo>
                  <a:cubicBezTo>
                    <a:pt x="3029811" y="343933"/>
                    <a:pt x="3035657" y="346495"/>
                    <a:pt x="3043231" y="347514"/>
                  </a:cubicBezTo>
                  <a:cubicBezTo>
                    <a:pt x="3053807" y="346297"/>
                    <a:pt x="3051046" y="345051"/>
                    <a:pt x="3047606" y="343834"/>
                  </a:cubicBezTo>
                  <a:close/>
                  <a:moveTo>
                    <a:pt x="3610905" y="342446"/>
                  </a:moveTo>
                  <a:cubicBezTo>
                    <a:pt x="3665849" y="343295"/>
                    <a:pt x="3723779" y="347302"/>
                    <a:pt x="3753043" y="365338"/>
                  </a:cubicBezTo>
                  <a:cubicBezTo>
                    <a:pt x="3708575" y="355895"/>
                    <a:pt x="3755393" y="372162"/>
                    <a:pt x="3703959" y="366471"/>
                  </a:cubicBezTo>
                  <a:cubicBezTo>
                    <a:pt x="3693837" y="357891"/>
                    <a:pt x="3712059" y="363484"/>
                    <a:pt x="3730107" y="358670"/>
                  </a:cubicBezTo>
                  <a:cubicBezTo>
                    <a:pt x="3716759" y="355187"/>
                    <a:pt x="3698367" y="354480"/>
                    <a:pt x="3689759" y="348434"/>
                  </a:cubicBezTo>
                  <a:cubicBezTo>
                    <a:pt x="3649313" y="347401"/>
                    <a:pt x="3670691" y="352016"/>
                    <a:pt x="3691855" y="360185"/>
                  </a:cubicBezTo>
                  <a:cubicBezTo>
                    <a:pt x="3688925" y="362124"/>
                    <a:pt x="3677981" y="362549"/>
                    <a:pt x="3664971" y="362351"/>
                  </a:cubicBezTo>
                  <a:cubicBezTo>
                    <a:pt x="3651947" y="362464"/>
                    <a:pt x="3636841" y="361629"/>
                    <a:pt x="3625587" y="359760"/>
                  </a:cubicBezTo>
                  <a:cubicBezTo>
                    <a:pt x="3629067" y="353588"/>
                    <a:pt x="3656959" y="361218"/>
                    <a:pt x="3674725" y="356660"/>
                  </a:cubicBezTo>
                  <a:cubicBezTo>
                    <a:pt x="3662635" y="353616"/>
                    <a:pt x="3650431" y="351507"/>
                    <a:pt x="3662593" y="350657"/>
                  </a:cubicBezTo>
                  <a:cubicBezTo>
                    <a:pt x="3652371" y="343763"/>
                    <a:pt x="3615703" y="352738"/>
                    <a:pt x="3610905" y="342446"/>
                  </a:cubicBezTo>
                  <a:close/>
                  <a:moveTo>
                    <a:pt x="2555273" y="337967"/>
                  </a:moveTo>
                  <a:cubicBezTo>
                    <a:pt x="2539582" y="336111"/>
                    <a:pt x="2519553" y="335459"/>
                    <a:pt x="2501538" y="339530"/>
                  </a:cubicBezTo>
                  <a:cubicBezTo>
                    <a:pt x="2514279" y="342616"/>
                    <a:pt x="2506988" y="345518"/>
                    <a:pt x="2491755" y="350544"/>
                  </a:cubicBezTo>
                  <a:cubicBezTo>
                    <a:pt x="2476465" y="355400"/>
                    <a:pt x="2452851" y="361431"/>
                    <a:pt x="2432281" y="368623"/>
                  </a:cubicBezTo>
                  <a:cubicBezTo>
                    <a:pt x="2441724" y="370647"/>
                    <a:pt x="2455074" y="367971"/>
                    <a:pt x="2470180" y="363243"/>
                  </a:cubicBezTo>
                  <a:cubicBezTo>
                    <a:pt x="2485314" y="358642"/>
                    <a:pt x="2502005" y="351365"/>
                    <a:pt x="2518710" y="346184"/>
                  </a:cubicBezTo>
                  <a:cubicBezTo>
                    <a:pt x="2563588" y="341413"/>
                    <a:pt x="2536704" y="356306"/>
                    <a:pt x="2582984" y="343635"/>
                  </a:cubicBezTo>
                  <a:cubicBezTo>
                    <a:pt x="2582319" y="342885"/>
                    <a:pt x="2570965" y="339823"/>
                    <a:pt x="2555273" y="337967"/>
                  </a:cubicBezTo>
                  <a:close/>
                  <a:moveTo>
                    <a:pt x="2680144" y="335367"/>
                  </a:moveTo>
                  <a:cubicBezTo>
                    <a:pt x="2677695" y="335212"/>
                    <a:pt x="2674680" y="335254"/>
                    <a:pt x="2670956" y="335580"/>
                  </a:cubicBezTo>
                  <a:cubicBezTo>
                    <a:pt x="2667275" y="336047"/>
                    <a:pt x="2662901" y="336812"/>
                    <a:pt x="2657705" y="337930"/>
                  </a:cubicBezTo>
                  <a:cubicBezTo>
                    <a:pt x="2696439" y="339431"/>
                    <a:pt x="2653586" y="347330"/>
                    <a:pt x="2631713" y="349341"/>
                  </a:cubicBezTo>
                  <a:cubicBezTo>
                    <a:pt x="2639513" y="350615"/>
                    <a:pt x="2648107" y="351025"/>
                    <a:pt x="2657507" y="350572"/>
                  </a:cubicBezTo>
                  <a:cubicBezTo>
                    <a:pt x="2666893" y="350063"/>
                    <a:pt x="2677086" y="348718"/>
                    <a:pt x="2688256" y="347132"/>
                  </a:cubicBezTo>
                  <a:cubicBezTo>
                    <a:pt x="2688525" y="345447"/>
                    <a:pt x="2691328" y="341200"/>
                    <a:pt x="2688851" y="338270"/>
                  </a:cubicBezTo>
                  <a:cubicBezTo>
                    <a:pt x="2687605" y="336812"/>
                    <a:pt x="2685028" y="335679"/>
                    <a:pt x="2680144" y="335367"/>
                  </a:cubicBezTo>
                  <a:close/>
                  <a:moveTo>
                    <a:pt x="3726073" y="335198"/>
                  </a:moveTo>
                  <a:cubicBezTo>
                    <a:pt x="3750253" y="341540"/>
                    <a:pt x="3789963" y="358189"/>
                    <a:pt x="3774291" y="360355"/>
                  </a:cubicBezTo>
                  <a:cubicBezTo>
                    <a:pt x="3786623" y="364914"/>
                    <a:pt x="3794367" y="361417"/>
                    <a:pt x="3790375" y="358090"/>
                  </a:cubicBezTo>
                  <a:cubicBezTo>
                    <a:pt x="3842955" y="366330"/>
                    <a:pt x="3787671" y="367349"/>
                    <a:pt x="3798175" y="372941"/>
                  </a:cubicBezTo>
                  <a:cubicBezTo>
                    <a:pt x="3752135" y="365169"/>
                    <a:pt x="3722419" y="340903"/>
                    <a:pt x="3726073" y="335198"/>
                  </a:cubicBezTo>
                  <a:close/>
                  <a:moveTo>
                    <a:pt x="2334477" y="329811"/>
                  </a:moveTo>
                  <a:lnTo>
                    <a:pt x="2336991" y="331589"/>
                  </a:lnTo>
                  <a:cubicBezTo>
                    <a:pt x="2347907" y="340730"/>
                    <a:pt x="2333189" y="337496"/>
                    <a:pt x="2334118" y="330414"/>
                  </a:cubicBezTo>
                  <a:close/>
                  <a:moveTo>
                    <a:pt x="3507047" y="326378"/>
                  </a:moveTo>
                  <a:lnTo>
                    <a:pt x="3532021" y="337633"/>
                  </a:lnTo>
                  <a:cubicBezTo>
                    <a:pt x="3579135" y="347373"/>
                    <a:pt x="3484239" y="327426"/>
                    <a:pt x="3503707" y="335170"/>
                  </a:cubicBezTo>
                  <a:cubicBezTo>
                    <a:pt x="3489819" y="335382"/>
                    <a:pt x="3491177" y="332975"/>
                    <a:pt x="3497491" y="332607"/>
                  </a:cubicBezTo>
                  <a:cubicBezTo>
                    <a:pt x="3491035" y="330172"/>
                    <a:pt x="3479015" y="331460"/>
                    <a:pt x="3468923" y="331404"/>
                  </a:cubicBezTo>
                  <a:cubicBezTo>
                    <a:pt x="3463883" y="327822"/>
                    <a:pt x="3491631" y="327440"/>
                    <a:pt x="3507047" y="326378"/>
                  </a:cubicBezTo>
                  <a:close/>
                  <a:moveTo>
                    <a:pt x="2016472" y="324991"/>
                  </a:moveTo>
                  <a:cubicBezTo>
                    <a:pt x="1985793" y="338299"/>
                    <a:pt x="1955171" y="350729"/>
                    <a:pt x="1931996" y="355217"/>
                  </a:cubicBezTo>
                  <a:cubicBezTo>
                    <a:pt x="1938523" y="353150"/>
                    <a:pt x="1945941" y="349724"/>
                    <a:pt x="1953685" y="345831"/>
                  </a:cubicBezTo>
                  <a:cubicBezTo>
                    <a:pt x="1961528" y="342135"/>
                    <a:pt x="1969796" y="338228"/>
                    <a:pt x="1977653" y="334519"/>
                  </a:cubicBezTo>
                  <a:cubicBezTo>
                    <a:pt x="1993466" y="327285"/>
                    <a:pt x="2008105" y="321792"/>
                    <a:pt x="2016472" y="324991"/>
                  </a:cubicBezTo>
                  <a:close/>
                  <a:moveTo>
                    <a:pt x="4924431" y="323957"/>
                  </a:moveTo>
                  <a:cubicBezTo>
                    <a:pt x="4933039" y="325090"/>
                    <a:pt x="4955223" y="337236"/>
                    <a:pt x="4979207" y="351634"/>
                  </a:cubicBezTo>
                  <a:cubicBezTo>
                    <a:pt x="4991197" y="358840"/>
                    <a:pt x="5003641" y="366598"/>
                    <a:pt x="5015095" y="373818"/>
                  </a:cubicBezTo>
                  <a:cubicBezTo>
                    <a:pt x="5020813" y="377428"/>
                    <a:pt x="5026307" y="380911"/>
                    <a:pt x="5031359" y="384111"/>
                  </a:cubicBezTo>
                  <a:cubicBezTo>
                    <a:pt x="5036331" y="387494"/>
                    <a:pt x="5040887" y="390595"/>
                    <a:pt x="5044839" y="393270"/>
                  </a:cubicBezTo>
                  <a:cubicBezTo>
                    <a:pt x="5040081" y="390212"/>
                    <a:pt x="5035169" y="387055"/>
                    <a:pt x="5030015" y="384125"/>
                  </a:cubicBezTo>
                  <a:cubicBezTo>
                    <a:pt x="5024777" y="381322"/>
                    <a:pt x="5019455" y="378462"/>
                    <a:pt x="5014075" y="375588"/>
                  </a:cubicBezTo>
                  <a:cubicBezTo>
                    <a:pt x="5003215" y="369968"/>
                    <a:pt x="4992175" y="364234"/>
                    <a:pt x="4981343" y="358614"/>
                  </a:cubicBezTo>
                  <a:cubicBezTo>
                    <a:pt x="4959711" y="347316"/>
                    <a:pt x="4939239" y="335920"/>
                    <a:pt x="4924431" y="323957"/>
                  </a:cubicBezTo>
                  <a:close/>
                  <a:moveTo>
                    <a:pt x="3277204" y="317361"/>
                  </a:moveTo>
                  <a:cubicBezTo>
                    <a:pt x="3287099" y="318554"/>
                    <a:pt x="3308778" y="324187"/>
                    <a:pt x="3332392" y="328657"/>
                  </a:cubicBezTo>
                  <a:cubicBezTo>
                    <a:pt x="3302648" y="330286"/>
                    <a:pt x="3261549" y="325260"/>
                    <a:pt x="3271601" y="317856"/>
                  </a:cubicBezTo>
                  <a:cubicBezTo>
                    <a:pt x="3271916" y="317059"/>
                    <a:pt x="3273905" y="316964"/>
                    <a:pt x="3277204" y="317361"/>
                  </a:cubicBezTo>
                  <a:close/>
                  <a:moveTo>
                    <a:pt x="2356673" y="316195"/>
                  </a:moveTo>
                  <a:cubicBezTo>
                    <a:pt x="2364270" y="316113"/>
                    <a:pt x="2370506" y="317642"/>
                    <a:pt x="2378143" y="317501"/>
                  </a:cubicBezTo>
                  <a:cubicBezTo>
                    <a:pt x="2473081" y="320616"/>
                    <a:pt x="2337328" y="324056"/>
                    <a:pt x="2345384" y="320616"/>
                  </a:cubicBezTo>
                  <a:cubicBezTo>
                    <a:pt x="2341374" y="322375"/>
                    <a:pt x="2338650" y="324116"/>
                    <a:pt x="2336883" y="325772"/>
                  </a:cubicBezTo>
                  <a:lnTo>
                    <a:pt x="2334477" y="329811"/>
                  </a:lnTo>
                  <a:lnTo>
                    <a:pt x="2327036" y="324551"/>
                  </a:lnTo>
                  <a:cubicBezTo>
                    <a:pt x="2340118" y="317968"/>
                    <a:pt x="2349076" y="316276"/>
                    <a:pt x="2356673" y="316195"/>
                  </a:cubicBezTo>
                  <a:close/>
                  <a:moveTo>
                    <a:pt x="2516487" y="314641"/>
                  </a:moveTo>
                  <a:cubicBezTo>
                    <a:pt x="2529569" y="314542"/>
                    <a:pt x="2541913" y="315236"/>
                    <a:pt x="2553890" y="316312"/>
                  </a:cubicBezTo>
                  <a:cubicBezTo>
                    <a:pt x="2530120" y="325288"/>
                    <a:pt x="2527742" y="310876"/>
                    <a:pt x="2499230" y="324976"/>
                  </a:cubicBezTo>
                  <a:cubicBezTo>
                    <a:pt x="2470052" y="326774"/>
                    <a:pt x="2496568" y="317841"/>
                    <a:pt x="2474922" y="318379"/>
                  </a:cubicBezTo>
                  <a:cubicBezTo>
                    <a:pt x="2489575" y="315533"/>
                    <a:pt x="2503392" y="314698"/>
                    <a:pt x="2516487" y="314641"/>
                  </a:cubicBezTo>
                  <a:close/>
                  <a:moveTo>
                    <a:pt x="4242331" y="313776"/>
                  </a:moveTo>
                  <a:cubicBezTo>
                    <a:pt x="4249827" y="314224"/>
                    <a:pt x="4260789" y="315944"/>
                    <a:pt x="4275257" y="318960"/>
                  </a:cubicBezTo>
                  <a:cubicBezTo>
                    <a:pt x="4283751" y="330087"/>
                    <a:pt x="4310691" y="335056"/>
                    <a:pt x="4326195" y="343763"/>
                  </a:cubicBezTo>
                  <a:cubicBezTo>
                    <a:pt x="4354141" y="349511"/>
                    <a:pt x="4329819" y="334348"/>
                    <a:pt x="4314869" y="323759"/>
                  </a:cubicBezTo>
                  <a:cubicBezTo>
                    <a:pt x="4323887" y="326335"/>
                    <a:pt x="4330667" y="328643"/>
                    <a:pt x="4335793" y="330710"/>
                  </a:cubicBezTo>
                  <a:cubicBezTo>
                    <a:pt x="4340875" y="332947"/>
                    <a:pt x="4344315" y="335000"/>
                    <a:pt x="4346723" y="336798"/>
                  </a:cubicBezTo>
                  <a:cubicBezTo>
                    <a:pt x="4351523" y="340436"/>
                    <a:pt x="4352159" y="343282"/>
                    <a:pt x="4353319" y="346085"/>
                  </a:cubicBezTo>
                  <a:cubicBezTo>
                    <a:pt x="4355671" y="351719"/>
                    <a:pt x="4360143" y="357113"/>
                    <a:pt x="4404171" y="368354"/>
                  </a:cubicBezTo>
                  <a:cubicBezTo>
                    <a:pt x="4402515" y="370987"/>
                    <a:pt x="4384211" y="366570"/>
                    <a:pt x="4398353" y="375928"/>
                  </a:cubicBezTo>
                  <a:cubicBezTo>
                    <a:pt x="4385399" y="366839"/>
                    <a:pt x="4366911" y="359336"/>
                    <a:pt x="4347727" y="352059"/>
                  </a:cubicBezTo>
                  <a:cubicBezTo>
                    <a:pt x="4342927" y="350247"/>
                    <a:pt x="4338087" y="348435"/>
                    <a:pt x="4333273" y="346623"/>
                  </a:cubicBezTo>
                  <a:cubicBezTo>
                    <a:pt x="4328431" y="344966"/>
                    <a:pt x="4323603" y="343324"/>
                    <a:pt x="4318861" y="341710"/>
                  </a:cubicBezTo>
                  <a:cubicBezTo>
                    <a:pt x="4309403" y="338397"/>
                    <a:pt x="4300359" y="334957"/>
                    <a:pt x="4292315" y="331177"/>
                  </a:cubicBezTo>
                  <a:cubicBezTo>
                    <a:pt x="4284827" y="331050"/>
                    <a:pt x="4277083" y="330823"/>
                    <a:pt x="4281103" y="334929"/>
                  </a:cubicBezTo>
                  <a:cubicBezTo>
                    <a:pt x="4279107" y="342616"/>
                    <a:pt x="4291793" y="322697"/>
                    <a:pt x="4230195" y="316227"/>
                  </a:cubicBezTo>
                  <a:cubicBezTo>
                    <a:pt x="4230803" y="314153"/>
                    <a:pt x="4234835" y="313328"/>
                    <a:pt x="4242331" y="313776"/>
                  </a:cubicBezTo>
                  <a:close/>
                  <a:moveTo>
                    <a:pt x="2457523" y="312462"/>
                  </a:moveTo>
                  <a:cubicBezTo>
                    <a:pt x="2462280" y="312759"/>
                    <a:pt x="2466994" y="313071"/>
                    <a:pt x="2471708" y="313368"/>
                  </a:cubicBezTo>
                  <a:cubicBezTo>
                    <a:pt x="2460821" y="317346"/>
                    <a:pt x="2454422" y="316044"/>
                    <a:pt x="2446508" y="316596"/>
                  </a:cubicBezTo>
                  <a:cubicBezTo>
                    <a:pt x="2443705" y="320956"/>
                    <a:pt x="2408058" y="332041"/>
                    <a:pt x="2434687" y="330357"/>
                  </a:cubicBezTo>
                  <a:cubicBezTo>
                    <a:pt x="2420686" y="335142"/>
                    <a:pt x="2412418" y="333089"/>
                    <a:pt x="2402423" y="333216"/>
                  </a:cubicBezTo>
                  <a:cubicBezTo>
                    <a:pt x="2345115" y="353419"/>
                    <a:pt x="2353680" y="361035"/>
                    <a:pt x="2390262" y="356533"/>
                  </a:cubicBezTo>
                  <a:cubicBezTo>
                    <a:pt x="2379404" y="360568"/>
                    <a:pt x="2372948" y="359294"/>
                    <a:pt x="2364949" y="359945"/>
                  </a:cubicBezTo>
                  <a:cubicBezTo>
                    <a:pt x="2354402" y="363414"/>
                    <a:pt x="2357474" y="364022"/>
                    <a:pt x="2361226" y="364475"/>
                  </a:cubicBezTo>
                  <a:cubicBezTo>
                    <a:pt x="2358026" y="364546"/>
                    <a:pt x="2352887" y="365112"/>
                    <a:pt x="2346262" y="366160"/>
                  </a:cubicBezTo>
                  <a:cubicBezTo>
                    <a:pt x="2339622" y="367151"/>
                    <a:pt x="2331538" y="368722"/>
                    <a:pt x="2322605" y="371186"/>
                  </a:cubicBezTo>
                  <a:cubicBezTo>
                    <a:pt x="2304654" y="375872"/>
                    <a:pt x="2282710" y="382568"/>
                    <a:pt x="2260597" y="390949"/>
                  </a:cubicBezTo>
                  <a:cubicBezTo>
                    <a:pt x="2263018" y="383616"/>
                    <a:pt x="2278449" y="378986"/>
                    <a:pt x="2296740" y="374470"/>
                  </a:cubicBezTo>
                  <a:cubicBezTo>
                    <a:pt x="2315059" y="369968"/>
                    <a:pt x="2336139" y="365353"/>
                    <a:pt x="2350650" y="359181"/>
                  </a:cubicBezTo>
                  <a:cubicBezTo>
                    <a:pt x="2359867" y="352456"/>
                    <a:pt x="2344252" y="353886"/>
                    <a:pt x="2330561" y="354933"/>
                  </a:cubicBezTo>
                  <a:cubicBezTo>
                    <a:pt x="2317027" y="356377"/>
                    <a:pt x="2305461" y="357524"/>
                    <a:pt x="2322407" y="348350"/>
                  </a:cubicBezTo>
                  <a:cubicBezTo>
                    <a:pt x="2307811" y="351663"/>
                    <a:pt x="2291771" y="356745"/>
                    <a:pt x="2275589" y="362210"/>
                  </a:cubicBezTo>
                  <a:cubicBezTo>
                    <a:pt x="2269332" y="361332"/>
                    <a:pt x="2282399" y="357524"/>
                    <a:pt x="2286335" y="357552"/>
                  </a:cubicBezTo>
                  <a:cubicBezTo>
                    <a:pt x="2307868" y="348209"/>
                    <a:pt x="2280629" y="351323"/>
                    <a:pt x="2315640" y="338568"/>
                  </a:cubicBezTo>
                  <a:cubicBezTo>
                    <a:pt x="2322265" y="338808"/>
                    <a:pt x="2307868" y="344386"/>
                    <a:pt x="2300987" y="348053"/>
                  </a:cubicBezTo>
                  <a:cubicBezTo>
                    <a:pt x="2320921" y="351125"/>
                    <a:pt x="2368276" y="333684"/>
                    <a:pt x="2343940" y="349256"/>
                  </a:cubicBezTo>
                  <a:cubicBezTo>
                    <a:pt x="2351401" y="349455"/>
                    <a:pt x="2362925" y="344429"/>
                    <a:pt x="2373132" y="341215"/>
                  </a:cubicBezTo>
                  <a:cubicBezTo>
                    <a:pt x="2389838" y="333910"/>
                    <a:pt x="2333860" y="345363"/>
                    <a:pt x="2384684" y="327497"/>
                  </a:cubicBezTo>
                  <a:cubicBezTo>
                    <a:pt x="2372169" y="342178"/>
                    <a:pt x="2432266" y="316313"/>
                    <a:pt x="2457523" y="312462"/>
                  </a:cubicBezTo>
                  <a:close/>
                  <a:moveTo>
                    <a:pt x="2578586" y="307634"/>
                  </a:moveTo>
                  <a:lnTo>
                    <a:pt x="2575961" y="309163"/>
                  </a:lnTo>
                  <a:lnTo>
                    <a:pt x="2570616" y="308273"/>
                  </a:lnTo>
                  <a:close/>
                  <a:moveTo>
                    <a:pt x="2553073" y="306942"/>
                  </a:moveTo>
                  <a:cubicBezTo>
                    <a:pt x="2557621" y="306986"/>
                    <a:pt x="2562736" y="307266"/>
                    <a:pt x="2567017" y="307674"/>
                  </a:cubicBezTo>
                  <a:lnTo>
                    <a:pt x="2570616" y="308273"/>
                  </a:lnTo>
                  <a:lnTo>
                    <a:pt x="2543796" y="310423"/>
                  </a:lnTo>
                  <a:cubicBezTo>
                    <a:pt x="2537150" y="307719"/>
                    <a:pt x="2543977" y="306855"/>
                    <a:pt x="2553073" y="306942"/>
                  </a:cubicBezTo>
                  <a:close/>
                  <a:moveTo>
                    <a:pt x="2605905" y="298648"/>
                  </a:moveTo>
                  <a:cubicBezTo>
                    <a:pt x="2616776" y="298800"/>
                    <a:pt x="2623260" y="300662"/>
                    <a:pt x="2619381" y="304364"/>
                  </a:cubicBezTo>
                  <a:lnTo>
                    <a:pt x="2578586" y="307634"/>
                  </a:lnTo>
                  <a:lnTo>
                    <a:pt x="2580372" y="306593"/>
                  </a:lnTo>
                  <a:cubicBezTo>
                    <a:pt x="2580798" y="304646"/>
                    <a:pt x="2570961" y="304304"/>
                    <a:pt x="2566108" y="303189"/>
                  </a:cubicBezTo>
                  <a:cubicBezTo>
                    <a:pt x="2579777" y="300053"/>
                    <a:pt x="2595034" y="298496"/>
                    <a:pt x="2605905" y="298648"/>
                  </a:cubicBezTo>
                  <a:close/>
                  <a:moveTo>
                    <a:pt x="4069565" y="295117"/>
                  </a:moveTo>
                  <a:lnTo>
                    <a:pt x="4073525" y="296536"/>
                  </a:lnTo>
                  <a:lnTo>
                    <a:pt x="4072045" y="296832"/>
                  </a:lnTo>
                  <a:close/>
                  <a:moveTo>
                    <a:pt x="4257999" y="294907"/>
                  </a:moveTo>
                  <a:cubicBezTo>
                    <a:pt x="4298843" y="304520"/>
                    <a:pt x="4295841" y="313467"/>
                    <a:pt x="4303571" y="321551"/>
                  </a:cubicBezTo>
                  <a:cubicBezTo>
                    <a:pt x="4288395" y="318592"/>
                    <a:pt x="4273473" y="315690"/>
                    <a:pt x="4258297" y="312745"/>
                  </a:cubicBezTo>
                  <a:cubicBezTo>
                    <a:pt x="4273899" y="312603"/>
                    <a:pt x="4293775" y="313948"/>
                    <a:pt x="4257999" y="294907"/>
                  </a:cubicBezTo>
                  <a:close/>
                  <a:moveTo>
                    <a:pt x="4417465" y="293717"/>
                  </a:moveTo>
                  <a:cubicBezTo>
                    <a:pt x="4426879" y="289102"/>
                    <a:pt x="4513521" y="308766"/>
                    <a:pt x="4514003" y="320715"/>
                  </a:cubicBezTo>
                  <a:cubicBezTo>
                    <a:pt x="4542259" y="325175"/>
                    <a:pt x="4508609" y="312674"/>
                    <a:pt x="4509047" y="304420"/>
                  </a:cubicBezTo>
                  <a:cubicBezTo>
                    <a:pt x="4570249" y="325897"/>
                    <a:pt x="4582239" y="345405"/>
                    <a:pt x="4593551" y="332140"/>
                  </a:cubicBezTo>
                  <a:cubicBezTo>
                    <a:pt x="4618411" y="342291"/>
                    <a:pt x="4630035" y="355443"/>
                    <a:pt x="4666149" y="363186"/>
                  </a:cubicBezTo>
                  <a:cubicBezTo>
                    <a:pt x="4678411" y="361162"/>
                    <a:pt x="4666489" y="352583"/>
                    <a:pt x="4645211" y="338581"/>
                  </a:cubicBezTo>
                  <a:cubicBezTo>
                    <a:pt x="4658319" y="341710"/>
                    <a:pt x="4667905" y="345334"/>
                    <a:pt x="4675167" y="349100"/>
                  </a:cubicBezTo>
                  <a:cubicBezTo>
                    <a:pt x="4682431" y="352866"/>
                    <a:pt x="4687215" y="357184"/>
                    <a:pt x="4691023" y="360950"/>
                  </a:cubicBezTo>
                  <a:cubicBezTo>
                    <a:pt x="4698597" y="368637"/>
                    <a:pt x="4701853" y="375248"/>
                    <a:pt x="4710559" y="378377"/>
                  </a:cubicBezTo>
                  <a:cubicBezTo>
                    <a:pt x="4696601" y="374824"/>
                    <a:pt x="4683675" y="374243"/>
                    <a:pt x="4669591" y="371157"/>
                  </a:cubicBezTo>
                  <a:cubicBezTo>
                    <a:pt x="4655347" y="368481"/>
                    <a:pt x="4640015" y="363186"/>
                    <a:pt x="4621187" y="349567"/>
                  </a:cubicBezTo>
                  <a:cubicBezTo>
                    <a:pt x="4610215" y="347033"/>
                    <a:pt x="4624243" y="356547"/>
                    <a:pt x="4609407" y="352101"/>
                  </a:cubicBezTo>
                  <a:cubicBezTo>
                    <a:pt x="4637879" y="360723"/>
                    <a:pt x="4649471" y="372134"/>
                    <a:pt x="4603037" y="359322"/>
                  </a:cubicBezTo>
                  <a:cubicBezTo>
                    <a:pt x="4591979" y="350544"/>
                    <a:pt x="4605429" y="353616"/>
                    <a:pt x="4592703" y="344046"/>
                  </a:cubicBezTo>
                  <a:cubicBezTo>
                    <a:pt x="4587167" y="349497"/>
                    <a:pt x="4541949" y="333584"/>
                    <a:pt x="4502663" y="317799"/>
                  </a:cubicBezTo>
                  <a:cubicBezTo>
                    <a:pt x="4501531" y="321423"/>
                    <a:pt x="4507193" y="327638"/>
                    <a:pt x="4512135" y="334122"/>
                  </a:cubicBezTo>
                  <a:cubicBezTo>
                    <a:pt x="4517089" y="340578"/>
                    <a:pt x="4521507" y="346764"/>
                    <a:pt x="4518307" y="349312"/>
                  </a:cubicBezTo>
                  <a:cubicBezTo>
                    <a:pt x="4497935" y="342744"/>
                    <a:pt x="4496717" y="339756"/>
                    <a:pt x="4497239" y="336656"/>
                  </a:cubicBezTo>
                  <a:cubicBezTo>
                    <a:pt x="4497707" y="333711"/>
                    <a:pt x="4499675" y="331404"/>
                    <a:pt x="4484923" y="328360"/>
                  </a:cubicBezTo>
                  <a:cubicBezTo>
                    <a:pt x="4479927" y="324212"/>
                    <a:pt x="4494479" y="328417"/>
                    <a:pt x="4502167" y="329691"/>
                  </a:cubicBezTo>
                  <a:cubicBezTo>
                    <a:pt x="4493403" y="320262"/>
                    <a:pt x="4469295" y="314939"/>
                    <a:pt x="4463065" y="304944"/>
                  </a:cubicBezTo>
                  <a:cubicBezTo>
                    <a:pt x="4458223" y="306912"/>
                    <a:pt x="4422787" y="295940"/>
                    <a:pt x="4445525" y="309588"/>
                  </a:cubicBezTo>
                  <a:cubicBezTo>
                    <a:pt x="4404739" y="299210"/>
                    <a:pt x="4451315" y="301107"/>
                    <a:pt x="4417465" y="293717"/>
                  </a:cubicBezTo>
                  <a:close/>
                  <a:moveTo>
                    <a:pt x="4078927" y="292980"/>
                  </a:moveTo>
                  <a:cubicBezTo>
                    <a:pt x="4079597" y="291622"/>
                    <a:pt x="4081751" y="292082"/>
                    <a:pt x="4094697" y="300032"/>
                  </a:cubicBezTo>
                  <a:cubicBezTo>
                    <a:pt x="4084023" y="297965"/>
                    <a:pt x="4086287" y="299975"/>
                    <a:pt x="4089289" y="302184"/>
                  </a:cubicBezTo>
                  <a:lnTo>
                    <a:pt x="4073525" y="296536"/>
                  </a:lnTo>
                  <a:lnTo>
                    <a:pt x="4077867" y="295670"/>
                  </a:lnTo>
                  <a:cubicBezTo>
                    <a:pt x="4078627" y="294791"/>
                    <a:pt x="4078591" y="293658"/>
                    <a:pt x="4078927" y="292980"/>
                  </a:cubicBezTo>
                  <a:close/>
                  <a:moveTo>
                    <a:pt x="4645899" y="291078"/>
                  </a:moveTo>
                  <a:cubicBezTo>
                    <a:pt x="4653805" y="292318"/>
                    <a:pt x="4673243" y="299137"/>
                    <a:pt x="4666575" y="293350"/>
                  </a:cubicBezTo>
                  <a:cubicBezTo>
                    <a:pt x="4681707" y="300329"/>
                    <a:pt x="4683549" y="303543"/>
                    <a:pt x="4687753" y="307068"/>
                  </a:cubicBezTo>
                  <a:cubicBezTo>
                    <a:pt x="4691999" y="310466"/>
                    <a:pt x="4698385" y="314657"/>
                    <a:pt x="4722451" y="323887"/>
                  </a:cubicBezTo>
                  <a:cubicBezTo>
                    <a:pt x="4736751" y="322075"/>
                    <a:pt x="4775329" y="342617"/>
                    <a:pt x="4835115" y="363881"/>
                  </a:cubicBezTo>
                  <a:cubicBezTo>
                    <a:pt x="4816711" y="358388"/>
                    <a:pt x="4784559" y="348973"/>
                    <a:pt x="4749239" y="336501"/>
                  </a:cubicBezTo>
                  <a:cubicBezTo>
                    <a:pt x="4731583" y="330272"/>
                    <a:pt x="4713123" y="323264"/>
                    <a:pt x="4695143" y="315563"/>
                  </a:cubicBezTo>
                  <a:cubicBezTo>
                    <a:pt x="4676995" y="308328"/>
                    <a:pt x="4659171" y="300811"/>
                    <a:pt x="4643229" y="292373"/>
                  </a:cubicBezTo>
                  <a:cubicBezTo>
                    <a:pt x="4641909" y="290872"/>
                    <a:pt x="4643263" y="290665"/>
                    <a:pt x="4645899" y="291078"/>
                  </a:cubicBezTo>
                  <a:close/>
                  <a:moveTo>
                    <a:pt x="4139051" y="288678"/>
                  </a:moveTo>
                  <a:cubicBezTo>
                    <a:pt x="4155699" y="291665"/>
                    <a:pt x="4184607" y="307507"/>
                    <a:pt x="4161829" y="291977"/>
                  </a:cubicBezTo>
                  <a:cubicBezTo>
                    <a:pt x="4160371" y="289924"/>
                    <a:pt x="4173975" y="294341"/>
                    <a:pt x="4189549" y="301660"/>
                  </a:cubicBezTo>
                  <a:cubicBezTo>
                    <a:pt x="4205151" y="308739"/>
                    <a:pt x="4222931" y="317544"/>
                    <a:pt x="4230449" y="322245"/>
                  </a:cubicBezTo>
                  <a:cubicBezTo>
                    <a:pt x="4205731" y="313255"/>
                    <a:pt x="4190469" y="312363"/>
                    <a:pt x="4208053" y="323901"/>
                  </a:cubicBezTo>
                  <a:cubicBezTo>
                    <a:pt x="4191035" y="318790"/>
                    <a:pt x="4179243" y="316214"/>
                    <a:pt x="4170295" y="314812"/>
                  </a:cubicBezTo>
                  <a:cubicBezTo>
                    <a:pt x="4161277" y="313764"/>
                    <a:pt x="4155119" y="313722"/>
                    <a:pt x="4149371" y="313411"/>
                  </a:cubicBezTo>
                  <a:cubicBezTo>
                    <a:pt x="4137875" y="312773"/>
                    <a:pt x="4128135" y="311018"/>
                    <a:pt x="4100259" y="297838"/>
                  </a:cubicBezTo>
                  <a:cubicBezTo>
                    <a:pt x="4112831" y="300924"/>
                    <a:pt x="4125743" y="304053"/>
                    <a:pt x="4134591" y="308611"/>
                  </a:cubicBezTo>
                  <a:cubicBezTo>
                    <a:pt x="4153165" y="310593"/>
                    <a:pt x="4150491" y="305851"/>
                    <a:pt x="4133955" y="296776"/>
                  </a:cubicBezTo>
                  <a:cubicBezTo>
                    <a:pt x="4148253" y="299296"/>
                    <a:pt x="4154099" y="305058"/>
                    <a:pt x="4162863" y="309786"/>
                  </a:cubicBezTo>
                  <a:cubicBezTo>
                    <a:pt x="4187127" y="312929"/>
                    <a:pt x="4142971" y="294412"/>
                    <a:pt x="4139051" y="288678"/>
                  </a:cubicBezTo>
                  <a:close/>
                  <a:moveTo>
                    <a:pt x="3358678" y="275190"/>
                  </a:moveTo>
                  <a:cubicBezTo>
                    <a:pt x="3363122" y="274835"/>
                    <a:pt x="3375435" y="278771"/>
                    <a:pt x="3381531" y="281458"/>
                  </a:cubicBezTo>
                  <a:cubicBezTo>
                    <a:pt x="3387165" y="279532"/>
                    <a:pt x="3393097" y="277649"/>
                    <a:pt x="3408953" y="276772"/>
                  </a:cubicBezTo>
                  <a:lnTo>
                    <a:pt x="3434635" y="286852"/>
                  </a:lnTo>
                  <a:cubicBezTo>
                    <a:pt x="3406985" y="284813"/>
                    <a:pt x="3377071" y="284431"/>
                    <a:pt x="3357378" y="277182"/>
                  </a:cubicBezTo>
                  <a:cubicBezTo>
                    <a:pt x="3356589" y="275904"/>
                    <a:pt x="3357196" y="275309"/>
                    <a:pt x="3358678" y="275190"/>
                  </a:cubicBezTo>
                  <a:close/>
                  <a:moveTo>
                    <a:pt x="2685028" y="269509"/>
                  </a:moveTo>
                  <a:cubicBezTo>
                    <a:pt x="2694372" y="270981"/>
                    <a:pt x="2703772" y="272454"/>
                    <a:pt x="2713158" y="273926"/>
                  </a:cubicBezTo>
                  <a:cubicBezTo>
                    <a:pt x="2702045" y="276871"/>
                    <a:pt x="2695872" y="274917"/>
                    <a:pt x="2687902" y="274747"/>
                  </a:cubicBezTo>
                  <a:cubicBezTo>
                    <a:pt x="2679578" y="279617"/>
                    <a:pt x="2665973" y="282165"/>
                    <a:pt x="2657365" y="284091"/>
                  </a:cubicBezTo>
                  <a:cubicBezTo>
                    <a:pt x="2648843" y="286328"/>
                    <a:pt x="2645289" y="287673"/>
                    <a:pt x="2656898" y="289343"/>
                  </a:cubicBezTo>
                  <a:cubicBezTo>
                    <a:pt x="2634558" y="293859"/>
                    <a:pt x="2615403" y="294893"/>
                    <a:pt x="2599519" y="292415"/>
                  </a:cubicBezTo>
                  <a:cubicBezTo>
                    <a:pt x="2622029" y="287970"/>
                    <a:pt x="2633595" y="285521"/>
                    <a:pt x="2644411" y="282392"/>
                  </a:cubicBezTo>
                  <a:cubicBezTo>
                    <a:pt x="2655114" y="278994"/>
                    <a:pt x="2665321" y="275752"/>
                    <a:pt x="2685028" y="269509"/>
                  </a:cubicBezTo>
                  <a:close/>
                  <a:moveTo>
                    <a:pt x="4069751" y="267060"/>
                  </a:moveTo>
                  <a:cubicBezTo>
                    <a:pt x="4121651" y="280141"/>
                    <a:pt x="4107975" y="287262"/>
                    <a:pt x="4134251" y="302679"/>
                  </a:cubicBezTo>
                  <a:cubicBezTo>
                    <a:pt x="4102355" y="295006"/>
                    <a:pt x="4093155" y="278357"/>
                    <a:pt x="4069751" y="267060"/>
                  </a:cubicBezTo>
                  <a:close/>
                  <a:moveTo>
                    <a:pt x="2052926" y="264880"/>
                  </a:moveTo>
                  <a:cubicBezTo>
                    <a:pt x="2067762" y="263408"/>
                    <a:pt x="2055021" y="270656"/>
                    <a:pt x="2071556" y="268702"/>
                  </a:cubicBezTo>
                  <a:cubicBezTo>
                    <a:pt x="2056677" y="276007"/>
                    <a:pt x="2041954" y="283256"/>
                    <a:pt x="2027075" y="290561"/>
                  </a:cubicBezTo>
                  <a:cubicBezTo>
                    <a:pt x="2020095" y="290179"/>
                    <a:pt x="2040963" y="280934"/>
                    <a:pt x="2052940" y="274578"/>
                  </a:cubicBezTo>
                  <a:cubicBezTo>
                    <a:pt x="2041034" y="277805"/>
                    <a:pt x="2029226" y="280948"/>
                    <a:pt x="2019543" y="281288"/>
                  </a:cubicBezTo>
                  <a:cubicBezTo>
                    <a:pt x="2030628" y="275838"/>
                    <a:pt x="2041798" y="270345"/>
                    <a:pt x="2052926" y="264880"/>
                  </a:cubicBezTo>
                  <a:close/>
                  <a:moveTo>
                    <a:pt x="3990315" y="262827"/>
                  </a:moveTo>
                  <a:cubicBezTo>
                    <a:pt x="3998003" y="263025"/>
                    <a:pt x="4004615" y="263691"/>
                    <a:pt x="4010675" y="264625"/>
                  </a:cubicBezTo>
                  <a:cubicBezTo>
                    <a:pt x="4016705" y="265800"/>
                    <a:pt x="4022199" y="267187"/>
                    <a:pt x="4027691" y="268575"/>
                  </a:cubicBezTo>
                  <a:cubicBezTo>
                    <a:pt x="4038649" y="271378"/>
                    <a:pt x="4049607" y="274153"/>
                    <a:pt x="4064895" y="275243"/>
                  </a:cubicBezTo>
                  <a:cubicBezTo>
                    <a:pt x="4106717" y="293873"/>
                    <a:pt x="4059429" y="284832"/>
                    <a:pt x="4065675" y="292428"/>
                  </a:cubicBezTo>
                  <a:lnTo>
                    <a:pt x="4069565" y="295117"/>
                  </a:lnTo>
                  <a:lnTo>
                    <a:pt x="4048983" y="287744"/>
                  </a:lnTo>
                  <a:cubicBezTo>
                    <a:pt x="4040857" y="287163"/>
                    <a:pt x="4043703" y="289952"/>
                    <a:pt x="4032165" y="288324"/>
                  </a:cubicBezTo>
                  <a:cubicBezTo>
                    <a:pt x="4066043" y="298234"/>
                    <a:pt x="4060379" y="301349"/>
                    <a:pt x="4078387" y="306530"/>
                  </a:cubicBezTo>
                  <a:cubicBezTo>
                    <a:pt x="4036893" y="296323"/>
                    <a:pt x="4037359" y="303132"/>
                    <a:pt x="4004203" y="287574"/>
                  </a:cubicBezTo>
                  <a:cubicBezTo>
                    <a:pt x="3976909" y="286130"/>
                    <a:pt x="3987627" y="294695"/>
                    <a:pt x="3953891" y="291637"/>
                  </a:cubicBezTo>
                  <a:cubicBezTo>
                    <a:pt x="3913755" y="281359"/>
                    <a:pt x="3876435" y="252422"/>
                    <a:pt x="3945905" y="270444"/>
                  </a:cubicBezTo>
                  <a:cubicBezTo>
                    <a:pt x="3960387" y="276743"/>
                    <a:pt x="3948455" y="276191"/>
                    <a:pt x="3935231" y="275328"/>
                  </a:cubicBezTo>
                  <a:cubicBezTo>
                    <a:pt x="3946131" y="278655"/>
                    <a:pt x="3956877" y="282024"/>
                    <a:pt x="3964663" y="286767"/>
                  </a:cubicBezTo>
                  <a:cubicBezTo>
                    <a:pt x="3972083" y="286158"/>
                    <a:pt x="3975127" y="284402"/>
                    <a:pt x="3981835" y="283610"/>
                  </a:cubicBezTo>
                  <a:cubicBezTo>
                    <a:pt x="3985191" y="283213"/>
                    <a:pt x="3989467" y="283043"/>
                    <a:pt x="3995653" y="283397"/>
                  </a:cubicBezTo>
                  <a:cubicBezTo>
                    <a:pt x="4001855" y="283666"/>
                    <a:pt x="4009967" y="284558"/>
                    <a:pt x="4020911" y="286767"/>
                  </a:cubicBezTo>
                  <a:cubicBezTo>
                    <a:pt x="4017867" y="284431"/>
                    <a:pt x="4012727" y="282845"/>
                    <a:pt x="4006625" y="281826"/>
                  </a:cubicBezTo>
                  <a:cubicBezTo>
                    <a:pt x="4000509" y="280962"/>
                    <a:pt x="3993431" y="280523"/>
                    <a:pt x="3986593" y="279985"/>
                  </a:cubicBezTo>
                  <a:cubicBezTo>
                    <a:pt x="3972903" y="278924"/>
                    <a:pt x="3960091" y="277480"/>
                    <a:pt x="3957331" y="271463"/>
                  </a:cubicBezTo>
                  <a:cubicBezTo>
                    <a:pt x="3984723" y="278372"/>
                    <a:pt x="4016267" y="275597"/>
                    <a:pt x="3990315" y="262827"/>
                  </a:cubicBezTo>
                  <a:close/>
                  <a:moveTo>
                    <a:pt x="4551915" y="259004"/>
                  </a:moveTo>
                  <a:cubicBezTo>
                    <a:pt x="4604551" y="293562"/>
                    <a:pt x="4615679" y="271604"/>
                    <a:pt x="4654173" y="301744"/>
                  </a:cubicBezTo>
                  <a:cubicBezTo>
                    <a:pt x="4623593" y="292585"/>
                    <a:pt x="4593085" y="283439"/>
                    <a:pt x="4562703" y="274336"/>
                  </a:cubicBezTo>
                  <a:cubicBezTo>
                    <a:pt x="4551235" y="265488"/>
                    <a:pt x="4565025" y="268645"/>
                    <a:pt x="4551915" y="259004"/>
                  </a:cubicBezTo>
                  <a:close/>
                  <a:moveTo>
                    <a:pt x="3876563" y="258381"/>
                  </a:moveTo>
                  <a:cubicBezTo>
                    <a:pt x="3917691" y="268008"/>
                    <a:pt x="3851717" y="274563"/>
                    <a:pt x="3931153" y="289555"/>
                  </a:cubicBezTo>
                  <a:cubicBezTo>
                    <a:pt x="3922489" y="299139"/>
                    <a:pt x="3881093" y="271604"/>
                    <a:pt x="3855469" y="268263"/>
                  </a:cubicBezTo>
                  <a:cubicBezTo>
                    <a:pt x="3866879" y="268008"/>
                    <a:pt x="3879155" y="266550"/>
                    <a:pt x="3876563" y="258381"/>
                  </a:cubicBezTo>
                  <a:close/>
                  <a:moveTo>
                    <a:pt x="2205611" y="256116"/>
                  </a:moveTo>
                  <a:cubicBezTo>
                    <a:pt x="2176022" y="266748"/>
                    <a:pt x="2144367" y="281556"/>
                    <a:pt x="2114835" y="295714"/>
                  </a:cubicBezTo>
                  <a:cubicBezTo>
                    <a:pt x="2085558" y="310479"/>
                    <a:pt x="2057966" y="323646"/>
                    <a:pt x="2035074" y="328827"/>
                  </a:cubicBezTo>
                  <a:cubicBezTo>
                    <a:pt x="2024612" y="334079"/>
                    <a:pt x="2035612" y="332522"/>
                    <a:pt x="2038967" y="333386"/>
                  </a:cubicBezTo>
                  <a:cubicBezTo>
                    <a:pt x="2030898" y="337958"/>
                    <a:pt x="2025688" y="338695"/>
                    <a:pt x="2020492" y="339303"/>
                  </a:cubicBezTo>
                  <a:cubicBezTo>
                    <a:pt x="2015523" y="339572"/>
                    <a:pt x="2010610" y="339855"/>
                    <a:pt x="2005698" y="340139"/>
                  </a:cubicBezTo>
                  <a:cubicBezTo>
                    <a:pt x="2049797" y="320050"/>
                    <a:pt x="2080150" y="304208"/>
                    <a:pt x="2109130" y="290362"/>
                  </a:cubicBezTo>
                  <a:cubicBezTo>
                    <a:pt x="2123542" y="283255"/>
                    <a:pt x="2138152" y="277904"/>
                    <a:pt x="2153683" y="272156"/>
                  </a:cubicBezTo>
                  <a:cubicBezTo>
                    <a:pt x="2169269" y="266564"/>
                    <a:pt x="2186074" y="261269"/>
                    <a:pt x="2205611" y="256116"/>
                  </a:cubicBezTo>
                  <a:close/>
                  <a:moveTo>
                    <a:pt x="3190608" y="250906"/>
                  </a:moveTo>
                  <a:cubicBezTo>
                    <a:pt x="3179268" y="258749"/>
                    <a:pt x="3220550" y="258876"/>
                    <a:pt x="3237100" y="266082"/>
                  </a:cubicBezTo>
                  <a:cubicBezTo>
                    <a:pt x="3217620" y="267498"/>
                    <a:pt x="3203703" y="264865"/>
                    <a:pt x="3190693" y="261510"/>
                  </a:cubicBezTo>
                  <a:cubicBezTo>
                    <a:pt x="3177696" y="258268"/>
                    <a:pt x="3165578" y="253808"/>
                    <a:pt x="3149920" y="253313"/>
                  </a:cubicBezTo>
                  <a:cubicBezTo>
                    <a:pt x="3162435" y="252619"/>
                    <a:pt x="3175375" y="252831"/>
                    <a:pt x="3190608" y="250906"/>
                  </a:cubicBezTo>
                  <a:close/>
                  <a:moveTo>
                    <a:pt x="2782171" y="250654"/>
                  </a:moveTo>
                  <a:cubicBezTo>
                    <a:pt x="2797624" y="250227"/>
                    <a:pt x="2811487" y="251338"/>
                    <a:pt x="2824476" y="253299"/>
                  </a:cubicBezTo>
                  <a:cubicBezTo>
                    <a:pt x="2816024" y="255975"/>
                    <a:pt x="2811154" y="255607"/>
                    <a:pt x="2806142" y="255069"/>
                  </a:cubicBezTo>
                  <a:cubicBezTo>
                    <a:pt x="2793047" y="252011"/>
                    <a:pt x="2762949" y="265177"/>
                    <a:pt x="2742817" y="268943"/>
                  </a:cubicBezTo>
                  <a:cubicBezTo>
                    <a:pt x="2752912" y="258169"/>
                    <a:pt x="2787512" y="253214"/>
                    <a:pt x="2730331" y="257235"/>
                  </a:cubicBezTo>
                  <a:cubicBezTo>
                    <a:pt x="2749677" y="253044"/>
                    <a:pt x="2766718" y="251080"/>
                    <a:pt x="2782171" y="250654"/>
                  </a:cubicBezTo>
                  <a:close/>
                  <a:moveTo>
                    <a:pt x="3590999" y="249491"/>
                  </a:moveTo>
                  <a:cubicBezTo>
                    <a:pt x="3608639" y="256555"/>
                    <a:pt x="3592827" y="258495"/>
                    <a:pt x="3599819" y="263960"/>
                  </a:cubicBezTo>
                  <a:cubicBezTo>
                    <a:pt x="3587531" y="265120"/>
                    <a:pt x="3587319" y="253342"/>
                    <a:pt x="3535447" y="256017"/>
                  </a:cubicBezTo>
                  <a:cubicBezTo>
                    <a:pt x="3536451" y="251190"/>
                    <a:pt x="3576799" y="252294"/>
                    <a:pt x="3590999" y="249491"/>
                  </a:cubicBezTo>
                  <a:close/>
                  <a:moveTo>
                    <a:pt x="4406649" y="249108"/>
                  </a:moveTo>
                  <a:cubicBezTo>
                    <a:pt x="4429031" y="254870"/>
                    <a:pt x="4433491" y="265559"/>
                    <a:pt x="4458251" y="270768"/>
                  </a:cubicBezTo>
                  <a:cubicBezTo>
                    <a:pt x="4421047" y="250538"/>
                    <a:pt x="4469647" y="270146"/>
                    <a:pt x="4516013" y="279164"/>
                  </a:cubicBezTo>
                  <a:cubicBezTo>
                    <a:pt x="4500851" y="267895"/>
                    <a:pt x="4476867" y="260108"/>
                    <a:pt x="4487769" y="257121"/>
                  </a:cubicBezTo>
                  <a:cubicBezTo>
                    <a:pt x="4501927" y="261368"/>
                    <a:pt x="4515771" y="265530"/>
                    <a:pt x="4529349" y="269608"/>
                  </a:cubicBezTo>
                  <a:cubicBezTo>
                    <a:pt x="4542755" y="274223"/>
                    <a:pt x="4555907" y="278739"/>
                    <a:pt x="4568819" y="283184"/>
                  </a:cubicBezTo>
                  <a:cubicBezTo>
                    <a:pt x="4594627" y="292117"/>
                    <a:pt x="4619531" y="300739"/>
                    <a:pt x="4643809" y="309134"/>
                  </a:cubicBezTo>
                  <a:cubicBezTo>
                    <a:pt x="4668075" y="317558"/>
                    <a:pt x="4691759" y="325571"/>
                    <a:pt x="4714539" y="335013"/>
                  </a:cubicBezTo>
                  <a:cubicBezTo>
                    <a:pt x="4737431" y="344131"/>
                    <a:pt x="4759983" y="353106"/>
                    <a:pt x="4782479" y="362068"/>
                  </a:cubicBezTo>
                  <a:cubicBezTo>
                    <a:pt x="4804917" y="371157"/>
                    <a:pt x="4827427" y="379906"/>
                    <a:pt x="4849823" y="389490"/>
                  </a:cubicBezTo>
                  <a:cubicBezTo>
                    <a:pt x="4871995" y="399613"/>
                    <a:pt x="4894377" y="409820"/>
                    <a:pt x="4917241" y="420268"/>
                  </a:cubicBezTo>
                  <a:cubicBezTo>
                    <a:pt x="4940035" y="430857"/>
                    <a:pt x="4963307" y="441673"/>
                    <a:pt x="4987347" y="452843"/>
                  </a:cubicBezTo>
                  <a:cubicBezTo>
                    <a:pt x="4999451" y="458237"/>
                    <a:pt x="5011173" y="464891"/>
                    <a:pt x="5023375" y="471106"/>
                  </a:cubicBezTo>
                  <a:cubicBezTo>
                    <a:pt x="5035509" y="477477"/>
                    <a:pt x="5047855" y="483947"/>
                    <a:pt x="5060455" y="490572"/>
                  </a:cubicBezTo>
                  <a:cubicBezTo>
                    <a:pt x="5070407" y="500992"/>
                    <a:pt x="5057325" y="495853"/>
                    <a:pt x="5068707" y="507292"/>
                  </a:cubicBezTo>
                  <a:cubicBezTo>
                    <a:pt x="5029451" y="478850"/>
                    <a:pt x="5053759" y="492342"/>
                    <a:pt x="5020999" y="481809"/>
                  </a:cubicBezTo>
                  <a:cubicBezTo>
                    <a:pt x="5016355" y="472692"/>
                    <a:pt x="4993747" y="464197"/>
                    <a:pt x="4984855" y="455944"/>
                  </a:cubicBezTo>
                  <a:cubicBezTo>
                    <a:pt x="4977351" y="454217"/>
                    <a:pt x="4969607" y="452376"/>
                    <a:pt x="4972765" y="457218"/>
                  </a:cubicBezTo>
                  <a:cubicBezTo>
                    <a:pt x="4980523" y="462272"/>
                    <a:pt x="4986653" y="464622"/>
                    <a:pt x="4994369" y="468360"/>
                  </a:cubicBezTo>
                  <a:cubicBezTo>
                    <a:pt x="5002015" y="472224"/>
                    <a:pt x="5011371" y="477250"/>
                    <a:pt x="5025711" y="487231"/>
                  </a:cubicBezTo>
                  <a:cubicBezTo>
                    <a:pt x="5037887" y="507631"/>
                    <a:pt x="4975511" y="492781"/>
                    <a:pt x="5044103" y="537588"/>
                  </a:cubicBezTo>
                  <a:cubicBezTo>
                    <a:pt x="5050175" y="537701"/>
                    <a:pt x="5039743" y="527621"/>
                    <a:pt x="5026747" y="510194"/>
                  </a:cubicBezTo>
                  <a:cubicBezTo>
                    <a:pt x="5054437" y="525441"/>
                    <a:pt x="5056547" y="542430"/>
                    <a:pt x="5092519" y="557082"/>
                  </a:cubicBezTo>
                  <a:cubicBezTo>
                    <a:pt x="5091287" y="577610"/>
                    <a:pt x="5014939" y="520019"/>
                    <a:pt x="5016963" y="528117"/>
                  </a:cubicBezTo>
                  <a:cubicBezTo>
                    <a:pt x="5003231" y="519651"/>
                    <a:pt x="4995203" y="510604"/>
                    <a:pt x="4975739" y="502592"/>
                  </a:cubicBezTo>
                  <a:cubicBezTo>
                    <a:pt x="5021295" y="516890"/>
                    <a:pt x="4945895" y="475877"/>
                    <a:pt x="5000639" y="494848"/>
                  </a:cubicBezTo>
                  <a:cubicBezTo>
                    <a:pt x="4991325" y="479912"/>
                    <a:pt x="4958127" y="464112"/>
                    <a:pt x="4971747" y="463107"/>
                  </a:cubicBezTo>
                  <a:cubicBezTo>
                    <a:pt x="4956315" y="448610"/>
                    <a:pt x="4959655" y="462399"/>
                    <a:pt x="4927915" y="445000"/>
                  </a:cubicBezTo>
                  <a:cubicBezTo>
                    <a:pt x="4940047" y="453183"/>
                    <a:pt x="4958183" y="460729"/>
                    <a:pt x="4964567" y="469591"/>
                  </a:cubicBezTo>
                  <a:cubicBezTo>
                    <a:pt x="4923315" y="456921"/>
                    <a:pt x="4918671" y="440258"/>
                    <a:pt x="4902023" y="424925"/>
                  </a:cubicBezTo>
                  <a:cubicBezTo>
                    <a:pt x="4927207" y="437299"/>
                    <a:pt x="4965913" y="462074"/>
                    <a:pt x="4956965" y="447534"/>
                  </a:cubicBezTo>
                  <a:cubicBezTo>
                    <a:pt x="4919265" y="420084"/>
                    <a:pt x="4885713" y="422533"/>
                    <a:pt x="4870931" y="399641"/>
                  </a:cubicBezTo>
                  <a:cubicBezTo>
                    <a:pt x="4867703" y="401340"/>
                    <a:pt x="4856859" y="397531"/>
                    <a:pt x="4842321" y="391260"/>
                  </a:cubicBezTo>
                  <a:cubicBezTo>
                    <a:pt x="4827569" y="385498"/>
                    <a:pt x="4809079" y="377343"/>
                    <a:pt x="4790943" y="369500"/>
                  </a:cubicBezTo>
                  <a:cubicBezTo>
                    <a:pt x="4754675" y="353814"/>
                    <a:pt x="4719833" y="339431"/>
                    <a:pt x="4719791" y="347698"/>
                  </a:cubicBezTo>
                  <a:cubicBezTo>
                    <a:pt x="4748743" y="361940"/>
                    <a:pt x="4770147" y="375984"/>
                    <a:pt x="4788991" y="389915"/>
                  </a:cubicBezTo>
                  <a:cubicBezTo>
                    <a:pt x="4798405" y="396880"/>
                    <a:pt x="4807183" y="403831"/>
                    <a:pt x="4815947" y="410768"/>
                  </a:cubicBezTo>
                  <a:cubicBezTo>
                    <a:pt x="4820335" y="414223"/>
                    <a:pt x="4824723" y="417691"/>
                    <a:pt x="4829155" y="421188"/>
                  </a:cubicBezTo>
                  <a:cubicBezTo>
                    <a:pt x="4833571" y="424798"/>
                    <a:pt x="4838017" y="428451"/>
                    <a:pt x="4842563" y="432174"/>
                  </a:cubicBezTo>
                  <a:cubicBezTo>
                    <a:pt x="4865639" y="441065"/>
                    <a:pt x="4853447" y="428663"/>
                    <a:pt x="4839347" y="415129"/>
                  </a:cubicBezTo>
                  <a:cubicBezTo>
                    <a:pt x="4902135" y="455845"/>
                    <a:pt x="4862083" y="445283"/>
                    <a:pt x="4818835" y="435331"/>
                  </a:cubicBezTo>
                  <a:cubicBezTo>
                    <a:pt x="4838739" y="432712"/>
                    <a:pt x="4784093" y="421740"/>
                    <a:pt x="4776319" y="407810"/>
                  </a:cubicBezTo>
                  <a:cubicBezTo>
                    <a:pt x="4762927" y="404001"/>
                    <a:pt x="4780043" y="416842"/>
                    <a:pt x="4785777" y="423510"/>
                  </a:cubicBezTo>
                  <a:cubicBezTo>
                    <a:pt x="4760947" y="415681"/>
                    <a:pt x="4702009" y="366584"/>
                    <a:pt x="4732801" y="386248"/>
                  </a:cubicBezTo>
                  <a:cubicBezTo>
                    <a:pt x="4754929" y="392293"/>
                    <a:pt x="4711267" y="373832"/>
                    <a:pt x="4728285" y="375347"/>
                  </a:cubicBezTo>
                  <a:cubicBezTo>
                    <a:pt x="4747793" y="387536"/>
                    <a:pt x="4777907" y="397970"/>
                    <a:pt x="4787463" y="411774"/>
                  </a:cubicBezTo>
                  <a:cubicBezTo>
                    <a:pt x="4791979" y="410726"/>
                    <a:pt x="4814629" y="419645"/>
                    <a:pt x="4810367" y="413784"/>
                  </a:cubicBezTo>
                  <a:cubicBezTo>
                    <a:pt x="4747511" y="378717"/>
                    <a:pt x="4729799" y="364913"/>
                    <a:pt x="4697959" y="333867"/>
                  </a:cubicBezTo>
                  <a:cubicBezTo>
                    <a:pt x="4656777" y="317388"/>
                    <a:pt x="4699559" y="344244"/>
                    <a:pt x="4685615" y="341908"/>
                  </a:cubicBezTo>
                  <a:cubicBezTo>
                    <a:pt x="4672847" y="344839"/>
                    <a:pt x="4680901" y="332338"/>
                    <a:pt x="4658647" y="318322"/>
                  </a:cubicBezTo>
                  <a:cubicBezTo>
                    <a:pt x="4625971" y="305737"/>
                    <a:pt x="4624387" y="321522"/>
                    <a:pt x="4601679" y="301164"/>
                  </a:cubicBezTo>
                  <a:cubicBezTo>
                    <a:pt x="4593693" y="300739"/>
                    <a:pt x="4602485" y="308384"/>
                    <a:pt x="4578503" y="300272"/>
                  </a:cubicBezTo>
                  <a:cubicBezTo>
                    <a:pt x="4598267" y="311555"/>
                    <a:pt x="4630403" y="324735"/>
                    <a:pt x="4617123" y="327057"/>
                  </a:cubicBezTo>
                  <a:cubicBezTo>
                    <a:pt x="4593071" y="317614"/>
                    <a:pt x="4605613" y="318096"/>
                    <a:pt x="4600743" y="313027"/>
                  </a:cubicBezTo>
                  <a:cubicBezTo>
                    <a:pt x="4573123" y="305114"/>
                    <a:pt x="4576039" y="311343"/>
                    <a:pt x="4544059" y="296166"/>
                  </a:cubicBezTo>
                  <a:cubicBezTo>
                    <a:pt x="4530935" y="286865"/>
                    <a:pt x="4543463" y="289739"/>
                    <a:pt x="4549863" y="294850"/>
                  </a:cubicBezTo>
                  <a:cubicBezTo>
                    <a:pt x="4566371" y="306968"/>
                    <a:pt x="4574523" y="298785"/>
                    <a:pt x="4573081" y="295657"/>
                  </a:cubicBezTo>
                  <a:cubicBezTo>
                    <a:pt x="4542147" y="277989"/>
                    <a:pt x="4526731" y="283850"/>
                    <a:pt x="4510081" y="280650"/>
                  </a:cubicBezTo>
                  <a:cubicBezTo>
                    <a:pt x="4525045" y="289187"/>
                    <a:pt x="4541551" y="298856"/>
                    <a:pt x="4560325" y="307266"/>
                  </a:cubicBezTo>
                  <a:cubicBezTo>
                    <a:pt x="4579041" y="315859"/>
                    <a:pt x="4599781" y="324013"/>
                    <a:pt x="4622545" y="331743"/>
                  </a:cubicBezTo>
                  <a:cubicBezTo>
                    <a:pt x="4633729" y="340549"/>
                    <a:pt x="4620153" y="337420"/>
                    <a:pt x="4632979" y="347061"/>
                  </a:cubicBezTo>
                  <a:cubicBezTo>
                    <a:pt x="4601805" y="330696"/>
                    <a:pt x="4583103" y="320729"/>
                    <a:pt x="4554323" y="317445"/>
                  </a:cubicBezTo>
                  <a:cubicBezTo>
                    <a:pt x="4547003" y="311230"/>
                    <a:pt x="4539655" y="305000"/>
                    <a:pt x="4532335" y="298785"/>
                  </a:cubicBezTo>
                  <a:cubicBezTo>
                    <a:pt x="4525881" y="299111"/>
                    <a:pt x="4525229" y="302226"/>
                    <a:pt x="4526207" y="306090"/>
                  </a:cubicBezTo>
                  <a:cubicBezTo>
                    <a:pt x="4490233" y="295742"/>
                    <a:pt x="4471971" y="276162"/>
                    <a:pt x="4509869" y="286624"/>
                  </a:cubicBezTo>
                  <a:cubicBezTo>
                    <a:pt x="4480975" y="268829"/>
                    <a:pt x="4472961" y="286483"/>
                    <a:pt x="4452319" y="272297"/>
                  </a:cubicBezTo>
                  <a:cubicBezTo>
                    <a:pt x="4429583" y="268744"/>
                    <a:pt x="4473359" y="293193"/>
                    <a:pt x="4417719" y="275794"/>
                  </a:cubicBezTo>
                  <a:cubicBezTo>
                    <a:pt x="4439351" y="277550"/>
                    <a:pt x="4439791" y="270315"/>
                    <a:pt x="4406649" y="249108"/>
                  </a:cubicBezTo>
                  <a:close/>
                  <a:moveTo>
                    <a:pt x="4354707" y="239708"/>
                  </a:moveTo>
                  <a:cubicBezTo>
                    <a:pt x="4373379" y="243162"/>
                    <a:pt x="4394375" y="254304"/>
                    <a:pt x="4389435" y="247891"/>
                  </a:cubicBezTo>
                  <a:cubicBezTo>
                    <a:pt x="4413275" y="248726"/>
                    <a:pt x="4380473" y="252775"/>
                    <a:pt x="4406395" y="267017"/>
                  </a:cubicBezTo>
                  <a:cubicBezTo>
                    <a:pt x="4394205" y="262459"/>
                    <a:pt x="4381831" y="257900"/>
                    <a:pt x="4366273" y="254290"/>
                  </a:cubicBezTo>
                  <a:cubicBezTo>
                    <a:pt x="4370067" y="252619"/>
                    <a:pt x="4365807" y="247197"/>
                    <a:pt x="4354707" y="239708"/>
                  </a:cubicBezTo>
                  <a:close/>
                  <a:moveTo>
                    <a:pt x="2350721" y="234470"/>
                  </a:moveTo>
                  <a:cubicBezTo>
                    <a:pt x="2370952" y="233338"/>
                    <a:pt x="2362387" y="238293"/>
                    <a:pt x="2368729" y="240105"/>
                  </a:cubicBezTo>
                  <a:cubicBezTo>
                    <a:pt x="2340825" y="242073"/>
                    <a:pt x="2327588" y="247920"/>
                    <a:pt x="2314267" y="256329"/>
                  </a:cubicBezTo>
                  <a:cubicBezTo>
                    <a:pt x="2307641" y="260633"/>
                    <a:pt x="2300832" y="265191"/>
                    <a:pt x="2292394" y="270982"/>
                  </a:cubicBezTo>
                  <a:cubicBezTo>
                    <a:pt x="2283928" y="276715"/>
                    <a:pt x="2273607" y="283015"/>
                    <a:pt x="2259563" y="289853"/>
                  </a:cubicBezTo>
                  <a:cubicBezTo>
                    <a:pt x="2229791" y="293746"/>
                    <a:pt x="2256463" y="282987"/>
                    <a:pt x="2234336" y="284912"/>
                  </a:cubicBezTo>
                  <a:cubicBezTo>
                    <a:pt x="2198985" y="304336"/>
                    <a:pt x="2125382" y="337265"/>
                    <a:pt x="2112400" y="329720"/>
                  </a:cubicBezTo>
                  <a:cubicBezTo>
                    <a:pt x="2136934" y="320532"/>
                    <a:pt x="2157901" y="314076"/>
                    <a:pt x="2176433" y="306955"/>
                  </a:cubicBezTo>
                  <a:cubicBezTo>
                    <a:pt x="2195035" y="299990"/>
                    <a:pt x="2211557" y="293180"/>
                    <a:pt x="2228305" y="285903"/>
                  </a:cubicBezTo>
                  <a:cubicBezTo>
                    <a:pt x="2245052" y="278626"/>
                    <a:pt x="2262013" y="270897"/>
                    <a:pt x="2281507" y="262133"/>
                  </a:cubicBezTo>
                  <a:cubicBezTo>
                    <a:pt x="2291191" y="257589"/>
                    <a:pt x="2301752" y="253427"/>
                    <a:pt x="2313219" y="248925"/>
                  </a:cubicBezTo>
                  <a:cubicBezTo>
                    <a:pt x="2324729" y="244494"/>
                    <a:pt x="2337145" y="239709"/>
                    <a:pt x="2350721" y="234470"/>
                  </a:cubicBezTo>
                  <a:close/>
                  <a:moveTo>
                    <a:pt x="4250553" y="231200"/>
                  </a:moveTo>
                  <a:cubicBezTo>
                    <a:pt x="4262247" y="239383"/>
                    <a:pt x="4273969" y="247594"/>
                    <a:pt x="4285607" y="255749"/>
                  </a:cubicBezTo>
                  <a:cubicBezTo>
                    <a:pt x="4308725" y="260944"/>
                    <a:pt x="4304563" y="256117"/>
                    <a:pt x="4325955" y="260718"/>
                  </a:cubicBezTo>
                  <a:cubicBezTo>
                    <a:pt x="4309191" y="252124"/>
                    <a:pt x="4296039" y="242526"/>
                    <a:pt x="4273687" y="235660"/>
                  </a:cubicBezTo>
                  <a:cubicBezTo>
                    <a:pt x="4275597" y="238307"/>
                    <a:pt x="4285011" y="243701"/>
                    <a:pt x="4273855" y="241606"/>
                  </a:cubicBezTo>
                  <a:cubicBezTo>
                    <a:pt x="4266721" y="237939"/>
                    <a:pt x="4261893" y="233423"/>
                    <a:pt x="4250553" y="231200"/>
                  </a:cubicBezTo>
                  <a:close/>
                  <a:moveTo>
                    <a:pt x="3489191" y="229134"/>
                  </a:moveTo>
                  <a:cubicBezTo>
                    <a:pt x="3503669" y="229772"/>
                    <a:pt x="3508531" y="232509"/>
                    <a:pt x="3511705" y="235971"/>
                  </a:cubicBezTo>
                  <a:cubicBezTo>
                    <a:pt x="3515939" y="240459"/>
                    <a:pt x="3517183" y="245980"/>
                    <a:pt x="3534103" y="250241"/>
                  </a:cubicBezTo>
                  <a:cubicBezTo>
                    <a:pt x="3518869" y="249434"/>
                    <a:pt x="3508775" y="245286"/>
                    <a:pt x="3499659" y="241039"/>
                  </a:cubicBezTo>
                  <a:cubicBezTo>
                    <a:pt x="3490539" y="236877"/>
                    <a:pt x="3482429" y="232063"/>
                    <a:pt x="3471215" y="229246"/>
                  </a:cubicBezTo>
                  <a:cubicBezTo>
                    <a:pt x="3478471" y="228942"/>
                    <a:pt x="3484365" y="228921"/>
                    <a:pt x="3489191" y="229134"/>
                  </a:cubicBezTo>
                  <a:close/>
                  <a:moveTo>
                    <a:pt x="2317848" y="228269"/>
                  </a:moveTo>
                  <a:cubicBezTo>
                    <a:pt x="2324219" y="229260"/>
                    <a:pt x="2320071" y="232261"/>
                    <a:pt x="2310742" y="236197"/>
                  </a:cubicBezTo>
                  <a:cubicBezTo>
                    <a:pt x="2301412" y="240133"/>
                    <a:pt x="2286844" y="244875"/>
                    <a:pt x="2272744" y="250425"/>
                  </a:cubicBezTo>
                  <a:cubicBezTo>
                    <a:pt x="2244373" y="261071"/>
                    <a:pt x="2216483" y="271278"/>
                    <a:pt x="2231009" y="270471"/>
                  </a:cubicBezTo>
                  <a:cubicBezTo>
                    <a:pt x="2211953" y="276063"/>
                    <a:pt x="2191241" y="283538"/>
                    <a:pt x="2167797" y="294808"/>
                  </a:cubicBezTo>
                  <a:cubicBezTo>
                    <a:pt x="2173969" y="287361"/>
                    <a:pt x="2204209" y="273699"/>
                    <a:pt x="2236516" y="260307"/>
                  </a:cubicBezTo>
                  <a:cubicBezTo>
                    <a:pt x="2252726" y="253752"/>
                    <a:pt x="2269346" y="247027"/>
                    <a:pt x="2283730" y="241209"/>
                  </a:cubicBezTo>
                  <a:cubicBezTo>
                    <a:pt x="2298241" y="235716"/>
                    <a:pt x="2310628" y="231412"/>
                    <a:pt x="2317848" y="228269"/>
                  </a:cubicBezTo>
                  <a:close/>
                  <a:moveTo>
                    <a:pt x="3689449" y="227816"/>
                  </a:moveTo>
                  <a:cubicBezTo>
                    <a:pt x="3695905" y="227901"/>
                    <a:pt x="3700137" y="228155"/>
                    <a:pt x="3704427" y="228849"/>
                  </a:cubicBezTo>
                  <a:cubicBezTo>
                    <a:pt x="3712991" y="230222"/>
                    <a:pt x="3721771" y="233252"/>
                    <a:pt x="3748767" y="239878"/>
                  </a:cubicBezTo>
                  <a:cubicBezTo>
                    <a:pt x="3723723" y="237938"/>
                    <a:pt x="3714195" y="239184"/>
                    <a:pt x="3726923" y="244875"/>
                  </a:cubicBezTo>
                  <a:cubicBezTo>
                    <a:pt x="3716163" y="241959"/>
                    <a:pt x="3703039" y="240288"/>
                    <a:pt x="3690963" y="238065"/>
                  </a:cubicBezTo>
                  <a:cubicBezTo>
                    <a:pt x="3684919" y="236961"/>
                    <a:pt x="3679143" y="235701"/>
                    <a:pt x="3674031" y="234101"/>
                  </a:cubicBezTo>
                  <a:cubicBezTo>
                    <a:pt x="3668921" y="232700"/>
                    <a:pt x="3664491" y="230916"/>
                    <a:pt x="3661163" y="228481"/>
                  </a:cubicBezTo>
                  <a:cubicBezTo>
                    <a:pt x="3674329" y="227688"/>
                    <a:pt x="3682993" y="227759"/>
                    <a:pt x="3689449" y="227816"/>
                  </a:cubicBezTo>
                  <a:close/>
                  <a:moveTo>
                    <a:pt x="2786025" y="227264"/>
                  </a:moveTo>
                  <a:cubicBezTo>
                    <a:pt x="2793033" y="230138"/>
                    <a:pt x="2759778" y="231610"/>
                    <a:pt x="2770325" y="234484"/>
                  </a:cubicBezTo>
                  <a:cubicBezTo>
                    <a:pt x="2761633" y="238264"/>
                    <a:pt x="2730005" y="228609"/>
                    <a:pt x="2726367" y="237174"/>
                  </a:cubicBezTo>
                  <a:cubicBezTo>
                    <a:pt x="2706321" y="241265"/>
                    <a:pt x="2721865" y="234569"/>
                    <a:pt x="2705117" y="233861"/>
                  </a:cubicBezTo>
                  <a:cubicBezTo>
                    <a:pt x="2703673" y="228213"/>
                    <a:pt x="2759849" y="233352"/>
                    <a:pt x="2786025" y="227264"/>
                  </a:cubicBezTo>
                  <a:close/>
                  <a:moveTo>
                    <a:pt x="3538603" y="221035"/>
                  </a:moveTo>
                  <a:cubicBezTo>
                    <a:pt x="3547239" y="220398"/>
                    <a:pt x="3552039" y="222012"/>
                    <a:pt x="3556443" y="223711"/>
                  </a:cubicBezTo>
                  <a:cubicBezTo>
                    <a:pt x="3576687" y="224178"/>
                    <a:pt x="3659691" y="238802"/>
                    <a:pt x="3631843" y="225806"/>
                  </a:cubicBezTo>
                  <a:cubicBezTo>
                    <a:pt x="3649369" y="226542"/>
                    <a:pt x="3657269" y="232899"/>
                    <a:pt x="3668523" y="237132"/>
                  </a:cubicBezTo>
                  <a:cubicBezTo>
                    <a:pt x="3608753" y="234739"/>
                    <a:pt x="3596903" y="234258"/>
                    <a:pt x="3552747" y="232502"/>
                  </a:cubicBezTo>
                  <a:cubicBezTo>
                    <a:pt x="3539807" y="227448"/>
                    <a:pt x="3553355" y="226344"/>
                    <a:pt x="3538603" y="221035"/>
                  </a:cubicBezTo>
                  <a:close/>
                  <a:moveTo>
                    <a:pt x="3196879" y="217934"/>
                  </a:moveTo>
                  <a:cubicBezTo>
                    <a:pt x="3217704" y="222592"/>
                    <a:pt x="3190664" y="225013"/>
                    <a:pt x="3219120" y="230053"/>
                  </a:cubicBezTo>
                  <a:cubicBezTo>
                    <a:pt x="3202245" y="231709"/>
                    <a:pt x="3185539" y="233408"/>
                    <a:pt x="3191329" y="236168"/>
                  </a:cubicBezTo>
                  <a:cubicBezTo>
                    <a:pt x="3173534" y="237754"/>
                    <a:pt x="3168452" y="223682"/>
                    <a:pt x="3137490" y="219958"/>
                  </a:cubicBezTo>
                  <a:cubicBezTo>
                    <a:pt x="3156050" y="220666"/>
                    <a:pt x="3161968" y="220213"/>
                    <a:pt x="3167730" y="219732"/>
                  </a:cubicBezTo>
                  <a:cubicBezTo>
                    <a:pt x="3173477" y="219137"/>
                    <a:pt x="3179055" y="218104"/>
                    <a:pt x="3196879" y="217934"/>
                  </a:cubicBezTo>
                  <a:close/>
                  <a:moveTo>
                    <a:pt x="2296174" y="217821"/>
                  </a:moveTo>
                  <a:cubicBezTo>
                    <a:pt x="2282824" y="222040"/>
                    <a:pt x="2274627" y="226060"/>
                    <a:pt x="2263938" y="231129"/>
                  </a:cubicBezTo>
                  <a:cubicBezTo>
                    <a:pt x="2253235" y="236154"/>
                    <a:pt x="2240041" y="242185"/>
                    <a:pt x="2216965" y="251175"/>
                  </a:cubicBezTo>
                  <a:cubicBezTo>
                    <a:pt x="2199381" y="250694"/>
                    <a:pt x="2239942" y="234909"/>
                    <a:pt x="2269926" y="222040"/>
                  </a:cubicBezTo>
                  <a:cubicBezTo>
                    <a:pt x="2276580" y="222748"/>
                    <a:pt x="2285570" y="221105"/>
                    <a:pt x="2296174" y="217821"/>
                  </a:cubicBezTo>
                  <a:close/>
                  <a:moveTo>
                    <a:pt x="2960819" y="216221"/>
                  </a:moveTo>
                  <a:cubicBezTo>
                    <a:pt x="2965675" y="216016"/>
                    <a:pt x="2969112" y="216469"/>
                    <a:pt x="2972559" y="217255"/>
                  </a:cubicBezTo>
                  <a:cubicBezTo>
                    <a:pt x="2979468" y="218911"/>
                    <a:pt x="2986362" y="221431"/>
                    <a:pt x="3004852" y="224008"/>
                  </a:cubicBezTo>
                  <a:cubicBezTo>
                    <a:pt x="2990935" y="226089"/>
                    <a:pt x="2982115" y="227589"/>
                    <a:pt x="2976127" y="228057"/>
                  </a:cubicBezTo>
                  <a:cubicBezTo>
                    <a:pt x="2970124" y="228496"/>
                    <a:pt x="2966967" y="228000"/>
                    <a:pt x="2964490" y="227009"/>
                  </a:cubicBezTo>
                  <a:cubicBezTo>
                    <a:pt x="2959520" y="225027"/>
                    <a:pt x="2957312" y="221120"/>
                    <a:pt x="2940564" y="219138"/>
                  </a:cubicBezTo>
                  <a:cubicBezTo>
                    <a:pt x="2949689" y="217290"/>
                    <a:pt x="2955964" y="216427"/>
                    <a:pt x="2960819" y="216221"/>
                  </a:cubicBezTo>
                  <a:close/>
                  <a:moveTo>
                    <a:pt x="3037031" y="212725"/>
                  </a:moveTo>
                  <a:cubicBezTo>
                    <a:pt x="3062768" y="214027"/>
                    <a:pt x="3089738" y="214381"/>
                    <a:pt x="3112432" y="218091"/>
                  </a:cubicBezTo>
                  <a:cubicBezTo>
                    <a:pt x="3073075" y="223187"/>
                    <a:pt x="3098473" y="231214"/>
                    <a:pt x="3146876" y="237599"/>
                  </a:cubicBezTo>
                  <a:cubicBezTo>
                    <a:pt x="3158966" y="238986"/>
                    <a:pt x="3172529" y="241053"/>
                    <a:pt x="3186912" y="243021"/>
                  </a:cubicBezTo>
                  <a:cubicBezTo>
                    <a:pt x="3201296" y="244932"/>
                    <a:pt x="3216473" y="246716"/>
                    <a:pt x="3231833" y="248274"/>
                  </a:cubicBezTo>
                  <a:cubicBezTo>
                    <a:pt x="3262554" y="251360"/>
                    <a:pt x="3293969" y="253512"/>
                    <a:pt x="3321221" y="253795"/>
                  </a:cubicBezTo>
                  <a:cubicBezTo>
                    <a:pt x="3331740" y="258651"/>
                    <a:pt x="3272606" y="259840"/>
                    <a:pt x="3295568" y="265390"/>
                  </a:cubicBezTo>
                  <a:cubicBezTo>
                    <a:pt x="3274701" y="264144"/>
                    <a:pt x="3251880" y="260293"/>
                    <a:pt x="3227529" y="255267"/>
                  </a:cubicBezTo>
                  <a:cubicBezTo>
                    <a:pt x="3215354" y="252747"/>
                    <a:pt x="3202797" y="249930"/>
                    <a:pt x="3189914" y="246999"/>
                  </a:cubicBezTo>
                  <a:cubicBezTo>
                    <a:pt x="3177045" y="244168"/>
                    <a:pt x="3163808" y="240728"/>
                    <a:pt x="3150415" y="238519"/>
                  </a:cubicBezTo>
                  <a:cubicBezTo>
                    <a:pt x="3118109" y="242752"/>
                    <a:pt x="3198620" y="247311"/>
                    <a:pt x="3143209" y="251445"/>
                  </a:cubicBezTo>
                  <a:cubicBezTo>
                    <a:pt x="3124009" y="244991"/>
                    <a:pt x="3138138" y="232348"/>
                    <a:pt x="3090804" y="237160"/>
                  </a:cubicBezTo>
                  <a:lnTo>
                    <a:pt x="3070972" y="239769"/>
                  </a:lnTo>
                  <a:lnTo>
                    <a:pt x="3103711" y="240928"/>
                  </a:lnTo>
                  <a:cubicBezTo>
                    <a:pt x="3111897" y="242139"/>
                    <a:pt x="3115922" y="244228"/>
                    <a:pt x="3111710" y="247353"/>
                  </a:cubicBezTo>
                  <a:cubicBezTo>
                    <a:pt x="3089838" y="250481"/>
                    <a:pt x="3081910" y="242228"/>
                    <a:pt x="3061849" y="243700"/>
                  </a:cubicBezTo>
                  <a:cubicBezTo>
                    <a:pt x="3083410" y="250963"/>
                    <a:pt x="3116156" y="256272"/>
                    <a:pt x="3149099" y="262076"/>
                  </a:cubicBezTo>
                  <a:cubicBezTo>
                    <a:pt x="3165564" y="264681"/>
                    <a:pt x="3182170" y="268758"/>
                    <a:pt x="3197460" y="272722"/>
                  </a:cubicBezTo>
                  <a:cubicBezTo>
                    <a:pt x="3212750" y="276771"/>
                    <a:pt x="3226751" y="281160"/>
                    <a:pt x="3238134" y="286129"/>
                  </a:cubicBezTo>
                  <a:cubicBezTo>
                    <a:pt x="3223509" y="285237"/>
                    <a:pt x="3207186" y="285605"/>
                    <a:pt x="3191528" y="285478"/>
                  </a:cubicBezTo>
                  <a:cubicBezTo>
                    <a:pt x="3183700" y="285407"/>
                    <a:pt x="3176040" y="285223"/>
                    <a:pt x="3168820" y="284699"/>
                  </a:cubicBezTo>
                  <a:cubicBezTo>
                    <a:pt x="3161614" y="284331"/>
                    <a:pt x="3154890" y="283836"/>
                    <a:pt x="3148873" y="282618"/>
                  </a:cubicBezTo>
                  <a:cubicBezTo>
                    <a:pt x="3175106" y="282406"/>
                    <a:pt x="3180429" y="280721"/>
                    <a:pt x="3175729" y="276870"/>
                  </a:cubicBezTo>
                  <a:cubicBezTo>
                    <a:pt x="3171029" y="273048"/>
                    <a:pt x="3156362" y="268772"/>
                    <a:pt x="3142700" y="265913"/>
                  </a:cubicBezTo>
                  <a:cubicBezTo>
                    <a:pt x="3115816" y="272835"/>
                    <a:pt x="3140096" y="270740"/>
                    <a:pt x="3158146" y="275214"/>
                  </a:cubicBezTo>
                  <a:cubicBezTo>
                    <a:pt x="3136457" y="275837"/>
                    <a:pt x="3117770" y="273869"/>
                    <a:pt x="3097681" y="273232"/>
                  </a:cubicBezTo>
                  <a:cubicBezTo>
                    <a:pt x="3074576" y="274917"/>
                    <a:pt x="3110974" y="284954"/>
                    <a:pt x="3124381" y="280664"/>
                  </a:cubicBezTo>
                  <a:cubicBezTo>
                    <a:pt x="3126193" y="289201"/>
                    <a:pt x="3062755" y="281400"/>
                    <a:pt x="3074916" y="291735"/>
                  </a:cubicBezTo>
                  <a:cubicBezTo>
                    <a:pt x="3052137" y="292924"/>
                    <a:pt x="3067894" y="288479"/>
                    <a:pt x="3036777" y="286256"/>
                  </a:cubicBezTo>
                  <a:cubicBezTo>
                    <a:pt x="3017834" y="290631"/>
                    <a:pt x="3066634" y="294751"/>
                    <a:pt x="3011917" y="299267"/>
                  </a:cubicBezTo>
                  <a:cubicBezTo>
                    <a:pt x="3046956" y="313990"/>
                    <a:pt x="2983135" y="296053"/>
                    <a:pt x="2996287" y="290263"/>
                  </a:cubicBezTo>
                  <a:cubicBezTo>
                    <a:pt x="2959847" y="298148"/>
                    <a:pt x="2998425" y="302495"/>
                    <a:pt x="2956237" y="310706"/>
                  </a:cubicBezTo>
                  <a:cubicBezTo>
                    <a:pt x="2918097" y="312730"/>
                    <a:pt x="2935822" y="305510"/>
                    <a:pt x="2933585" y="300711"/>
                  </a:cubicBezTo>
                  <a:cubicBezTo>
                    <a:pt x="2868377" y="314160"/>
                    <a:pt x="2962522" y="309913"/>
                    <a:pt x="2947488" y="318549"/>
                  </a:cubicBezTo>
                  <a:cubicBezTo>
                    <a:pt x="2918423" y="321961"/>
                    <a:pt x="2897499" y="317940"/>
                    <a:pt x="2877693" y="312858"/>
                  </a:cubicBezTo>
                  <a:cubicBezTo>
                    <a:pt x="2875088" y="320941"/>
                    <a:pt x="2869312" y="318846"/>
                    <a:pt x="2833183" y="322838"/>
                  </a:cubicBezTo>
                  <a:cubicBezTo>
                    <a:pt x="2840431" y="329549"/>
                    <a:pt x="2911897" y="316510"/>
                    <a:pt x="2889472" y="325174"/>
                  </a:cubicBezTo>
                  <a:cubicBezTo>
                    <a:pt x="2867259" y="326788"/>
                    <a:pt x="2852281" y="329110"/>
                    <a:pt x="2838945" y="331687"/>
                  </a:cubicBezTo>
                  <a:cubicBezTo>
                    <a:pt x="2825708" y="334787"/>
                    <a:pt x="2814071" y="338015"/>
                    <a:pt x="2798370" y="341129"/>
                  </a:cubicBezTo>
                  <a:cubicBezTo>
                    <a:pt x="2809328" y="343621"/>
                    <a:pt x="2826317" y="340053"/>
                    <a:pt x="2836694" y="342970"/>
                  </a:cubicBezTo>
                  <a:cubicBezTo>
                    <a:pt x="2828553" y="345688"/>
                    <a:pt x="2823712" y="345249"/>
                    <a:pt x="2818870" y="344725"/>
                  </a:cubicBezTo>
                  <a:cubicBezTo>
                    <a:pt x="2782826" y="349199"/>
                    <a:pt x="2712493" y="363455"/>
                    <a:pt x="2755687" y="367702"/>
                  </a:cubicBezTo>
                  <a:cubicBezTo>
                    <a:pt x="2730798" y="374059"/>
                    <a:pt x="2722092" y="364007"/>
                    <a:pt x="2703758" y="363710"/>
                  </a:cubicBezTo>
                  <a:cubicBezTo>
                    <a:pt x="2697090" y="366839"/>
                    <a:pt x="2693962" y="370506"/>
                    <a:pt x="2689091" y="372544"/>
                  </a:cubicBezTo>
                  <a:cubicBezTo>
                    <a:pt x="2684207" y="374484"/>
                    <a:pt x="2677653" y="375078"/>
                    <a:pt x="2664062" y="372261"/>
                  </a:cubicBezTo>
                  <a:cubicBezTo>
                    <a:pt x="2684264" y="378646"/>
                    <a:pt x="2657436" y="391954"/>
                    <a:pt x="2642968" y="403477"/>
                  </a:cubicBezTo>
                  <a:cubicBezTo>
                    <a:pt x="2666298" y="401736"/>
                    <a:pt x="2680626" y="399867"/>
                    <a:pt x="2692956" y="399513"/>
                  </a:cubicBezTo>
                  <a:cubicBezTo>
                    <a:pt x="2705301" y="399244"/>
                    <a:pt x="2715438" y="399712"/>
                    <a:pt x="2730006" y="401835"/>
                  </a:cubicBezTo>
                  <a:cubicBezTo>
                    <a:pt x="2706137" y="404185"/>
                    <a:pt x="2702215" y="406167"/>
                    <a:pt x="2700304" y="408546"/>
                  </a:cubicBezTo>
                  <a:cubicBezTo>
                    <a:pt x="2698435" y="411108"/>
                    <a:pt x="2698378" y="413359"/>
                    <a:pt x="2682664" y="418243"/>
                  </a:cubicBezTo>
                  <a:cubicBezTo>
                    <a:pt x="2667049" y="406819"/>
                    <a:pt x="2676548" y="407470"/>
                    <a:pt x="2617697" y="414732"/>
                  </a:cubicBezTo>
                  <a:cubicBezTo>
                    <a:pt x="2627168" y="405219"/>
                    <a:pt x="2652410" y="393341"/>
                    <a:pt x="2616621" y="390609"/>
                  </a:cubicBezTo>
                  <a:cubicBezTo>
                    <a:pt x="2608976" y="404610"/>
                    <a:pt x="2587953" y="409961"/>
                    <a:pt x="2571715" y="423552"/>
                  </a:cubicBezTo>
                  <a:cubicBezTo>
                    <a:pt x="2581115" y="410117"/>
                    <a:pt x="2511674" y="426709"/>
                    <a:pt x="2523354" y="418003"/>
                  </a:cubicBezTo>
                  <a:cubicBezTo>
                    <a:pt x="2513274" y="418413"/>
                    <a:pt x="2497503" y="425619"/>
                    <a:pt x="2488216" y="424982"/>
                  </a:cubicBezTo>
                  <a:cubicBezTo>
                    <a:pt x="2454196" y="440003"/>
                    <a:pt x="2517946" y="426001"/>
                    <a:pt x="2532584" y="433292"/>
                  </a:cubicBezTo>
                  <a:cubicBezTo>
                    <a:pt x="2512977" y="439097"/>
                    <a:pt x="2501991" y="434949"/>
                    <a:pt x="2476465" y="448087"/>
                  </a:cubicBezTo>
                  <a:cubicBezTo>
                    <a:pt x="2481350" y="439918"/>
                    <a:pt x="2513670" y="433179"/>
                    <a:pt x="2470123" y="438063"/>
                  </a:cubicBezTo>
                  <a:cubicBezTo>
                    <a:pt x="2442361" y="448058"/>
                    <a:pt x="2447486" y="451456"/>
                    <a:pt x="2448406" y="455647"/>
                  </a:cubicBezTo>
                  <a:cubicBezTo>
                    <a:pt x="2441752" y="465585"/>
                    <a:pt x="2439544" y="452631"/>
                    <a:pt x="2420729" y="453721"/>
                  </a:cubicBezTo>
                  <a:cubicBezTo>
                    <a:pt x="2406458" y="456269"/>
                    <a:pt x="2390871" y="460417"/>
                    <a:pt x="2374987" y="465004"/>
                  </a:cubicBezTo>
                  <a:cubicBezTo>
                    <a:pt x="2383849" y="467581"/>
                    <a:pt x="2407308" y="463886"/>
                    <a:pt x="2399521" y="461833"/>
                  </a:cubicBezTo>
                  <a:cubicBezTo>
                    <a:pt x="2436387" y="450380"/>
                    <a:pt x="2403174" y="468303"/>
                    <a:pt x="2434136" y="464183"/>
                  </a:cubicBezTo>
                  <a:cubicBezTo>
                    <a:pt x="2407818" y="468331"/>
                    <a:pt x="2367498" y="484980"/>
                    <a:pt x="2384557" y="489411"/>
                  </a:cubicBezTo>
                  <a:cubicBezTo>
                    <a:pt x="2348272" y="501417"/>
                    <a:pt x="2358324" y="487174"/>
                    <a:pt x="2343303" y="488024"/>
                  </a:cubicBezTo>
                  <a:cubicBezTo>
                    <a:pt x="2358749" y="493786"/>
                    <a:pt x="2283631" y="510576"/>
                    <a:pt x="2301823" y="515659"/>
                  </a:cubicBezTo>
                  <a:cubicBezTo>
                    <a:pt x="2263330" y="529419"/>
                    <a:pt x="2283079" y="513167"/>
                    <a:pt x="2284396" y="510562"/>
                  </a:cubicBezTo>
                  <a:cubicBezTo>
                    <a:pt x="2255260" y="514031"/>
                    <a:pt x="2267294" y="522185"/>
                    <a:pt x="2232524" y="533398"/>
                  </a:cubicBezTo>
                  <a:cubicBezTo>
                    <a:pt x="2260612" y="529108"/>
                    <a:pt x="2297930" y="517910"/>
                    <a:pt x="2274231" y="534134"/>
                  </a:cubicBezTo>
                  <a:cubicBezTo>
                    <a:pt x="2305872" y="518660"/>
                    <a:pt x="2310289" y="542670"/>
                    <a:pt x="2339396" y="540519"/>
                  </a:cubicBezTo>
                  <a:cubicBezTo>
                    <a:pt x="2278407" y="550797"/>
                    <a:pt x="2301030" y="532562"/>
                    <a:pt x="2232651" y="542883"/>
                  </a:cubicBezTo>
                  <a:cubicBezTo>
                    <a:pt x="2258346" y="541991"/>
                    <a:pt x="2156104" y="580059"/>
                    <a:pt x="2189189" y="577129"/>
                  </a:cubicBezTo>
                  <a:cubicBezTo>
                    <a:pt x="2147850" y="587110"/>
                    <a:pt x="2120711" y="598563"/>
                    <a:pt x="2097351" y="603405"/>
                  </a:cubicBezTo>
                  <a:cubicBezTo>
                    <a:pt x="2086634" y="609308"/>
                    <a:pt x="2101443" y="607284"/>
                    <a:pt x="2107998" y="607850"/>
                  </a:cubicBezTo>
                  <a:cubicBezTo>
                    <a:pt x="2085247" y="617986"/>
                    <a:pt x="2069787" y="619161"/>
                    <a:pt x="2050647" y="625263"/>
                  </a:cubicBezTo>
                  <a:cubicBezTo>
                    <a:pt x="2022347" y="643200"/>
                    <a:pt x="2021540" y="648240"/>
                    <a:pt x="2007185" y="642860"/>
                  </a:cubicBezTo>
                  <a:cubicBezTo>
                    <a:pt x="1990918" y="658348"/>
                    <a:pt x="2031691" y="641091"/>
                    <a:pt x="2011913" y="656876"/>
                  </a:cubicBezTo>
                  <a:cubicBezTo>
                    <a:pt x="1990210" y="671444"/>
                    <a:pt x="1986600" y="655375"/>
                    <a:pt x="1964770" y="670014"/>
                  </a:cubicBezTo>
                  <a:cubicBezTo>
                    <a:pt x="1941779" y="685827"/>
                    <a:pt x="1994896" y="661449"/>
                    <a:pt x="1999257" y="667338"/>
                  </a:cubicBezTo>
                  <a:cubicBezTo>
                    <a:pt x="1985213" y="672619"/>
                    <a:pt x="1969781" y="680320"/>
                    <a:pt x="1953147" y="689919"/>
                  </a:cubicBezTo>
                  <a:cubicBezTo>
                    <a:pt x="1939556" y="691717"/>
                    <a:pt x="1950528" y="684171"/>
                    <a:pt x="1935380" y="686974"/>
                  </a:cubicBezTo>
                  <a:cubicBezTo>
                    <a:pt x="1935521" y="695369"/>
                    <a:pt x="1927947" y="698470"/>
                    <a:pt x="1902563" y="700523"/>
                  </a:cubicBezTo>
                  <a:cubicBezTo>
                    <a:pt x="1923148" y="702264"/>
                    <a:pt x="1871517" y="722325"/>
                    <a:pt x="1872494" y="733027"/>
                  </a:cubicBezTo>
                  <a:cubicBezTo>
                    <a:pt x="1897354" y="722622"/>
                    <a:pt x="1921364" y="700891"/>
                    <a:pt x="1957125" y="694378"/>
                  </a:cubicBezTo>
                  <a:cubicBezTo>
                    <a:pt x="1951561" y="704529"/>
                    <a:pt x="1925455" y="713434"/>
                    <a:pt x="1902450" y="724604"/>
                  </a:cubicBezTo>
                  <a:cubicBezTo>
                    <a:pt x="1912063" y="724476"/>
                    <a:pt x="1924295" y="719422"/>
                    <a:pt x="1937022" y="713476"/>
                  </a:cubicBezTo>
                  <a:cubicBezTo>
                    <a:pt x="1943407" y="710532"/>
                    <a:pt x="1949820" y="707233"/>
                    <a:pt x="1956233" y="704458"/>
                  </a:cubicBezTo>
                  <a:cubicBezTo>
                    <a:pt x="1962703" y="701783"/>
                    <a:pt x="1969003" y="699390"/>
                    <a:pt x="1974864" y="697748"/>
                  </a:cubicBezTo>
                  <a:cubicBezTo>
                    <a:pt x="1980626" y="690443"/>
                    <a:pt x="1963538" y="691391"/>
                    <a:pt x="1969838" y="683888"/>
                  </a:cubicBezTo>
                  <a:cubicBezTo>
                    <a:pt x="2004339" y="667296"/>
                    <a:pt x="1974411" y="689692"/>
                    <a:pt x="2004155" y="681269"/>
                  </a:cubicBezTo>
                  <a:cubicBezTo>
                    <a:pt x="2044319" y="663006"/>
                    <a:pt x="2050420" y="641926"/>
                    <a:pt x="2079457" y="642521"/>
                  </a:cubicBezTo>
                  <a:cubicBezTo>
                    <a:pt x="2116294" y="621016"/>
                    <a:pt x="2044857" y="650194"/>
                    <a:pt x="2088602" y="627458"/>
                  </a:cubicBezTo>
                  <a:cubicBezTo>
                    <a:pt x="2129757" y="606009"/>
                    <a:pt x="2099022" y="627174"/>
                    <a:pt x="2109314" y="626721"/>
                  </a:cubicBezTo>
                  <a:cubicBezTo>
                    <a:pt x="2124547" y="618779"/>
                    <a:pt x="2150837" y="607496"/>
                    <a:pt x="2142470" y="606859"/>
                  </a:cubicBezTo>
                  <a:cubicBezTo>
                    <a:pt x="2164541" y="604056"/>
                    <a:pt x="2195149" y="595816"/>
                    <a:pt x="2230811" y="595491"/>
                  </a:cubicBezTo>
                  <a:cubicBezTo>
                    <a:pt x="2173375" y="618680"/>
                    <a:pt x="2148728" y="619105"/>
                    <a:pt x="2147326" y="630473"/>
                  </a:cubicBezTo>
                  <a:cubicBezTo>
                    <a:pt x="2094237" y="645579"/>
                    <a:pt x="2160875" y="612069"/>
                    <a:pt x="2190406" y="605755"/>
                  </a:cubicBezTo>
                  <a:cubicBezTo>
                    <a:pt x="2175386" y="608161"/>
                    <a:pt x="2159954" y="611120"/>
                    <a:pt x="2142952" y="616472"/>
                  </a:cubicBezTo>
                  <a:cubicBezTo>
                    <a:pt x="2134443" y="619147"/>
                    <a:pt x="2125552" y="622432"/>
                    <a:pt x="2116124" y="626551"/>
                  </a:cubicBezTo>
                  <a:cubicBezTo>
                    <a:pt x="2106738" y="630742"/>
                    <a:pt x="2096629" y="635386"/>
                    <a:pt x="2086323" y="642039"/>
                  </a:cubicBezTo>
                  <a:cubicBezTo>
                    <a:pt x="2096813" y="637523"/>
                    <a:pt x="2104826" y="634862"/>
                    <a:pt x="2110475" y="632866"/>
                  </a:cubicBezTo>
                  <a:cubicBezTo>
                    <a:pt x="2116152" y="630898"/>
                    <a:pt x="2119550" y="629808"/>
                    <a:pt x="2121305" y="629397"/>
                  </a:cubicBezTo>
                  <a:cubicBezTo>
                    <a:pt x="2124802" y="628576"/>
                    <a:pt x="2121645" y="630431"/>
                    <a:pt x="2116563" y="633361"/>
                  </a:cubicBezTo>
                  <a:cubicBezTo>
                    <a:pt x="2111480" y="636292"/>
                    <a:pt x="2104458" y="640284"/>
                    <a:pt x="2100225" y="643710"/>
                  </a:cubicBezTo>
                  <a:cubicBezTo>
                    <a:pt x="2096063" y="647292"/>
                    <a:pt x="2094690" y="650279"/>
                    <a:pt x="2100608" y="650746"/>
                  </a:cubicBezTo>
                  <a:cubicBezTo>
                    <a:pt x="2080490" y="659014"/>
                    <a:pt x="2057499" y="672095"/>
                    <a:pt x="2044220" y="668825"/>
                  </a:cubicBezTo>
                  <a:cubicBezTo>
                    <a:pt x="2053960" y="663473"/>
                    <a:pt x="2060203" y="663983"/>
                    <a:pt x="2067621" y="662426"/>
                  </a:cubicBezTo>
                  <a:cubicBezTo>
                    <a:pt x="2074162" y="658136"/>
                    <a:pt x="2070552" y="657442"/>
                    <a:pt x="2080306" y="652048"/>
                  </a:cubicBezTo>
                  <a:cubicBezTo>
                    <a:pt x="2068896" y="649444"/>
                    <a:pt x="2046938" y="664195"/>
                    <a:pt x="2030615" y="669787"/>
                  </a:cubicBezTo>
                  <a:cubicBezTo>
                    <a:pt x="2022446" y="684015"/>
                    <a:pt x="2042464" y="683704"/>
                    <a:pt x="2071656" y="678352"/>
                  </a:cubicBezTo>
                  <a:cubicBezTo>
                    <a:pt x="2086323" y="675818"/>
                    <a:pt x="2103028" y="671444"/>
                    <a:pt x="2120229" y="668004"/>
                  </a:cubicBezTo>
                  <a:cubicBezTo>
                    <a:pt x="2137444" y="664592"/>
                    <a:pt x="2154659" y="661067"/>
                    <a:pt x="2169539" y="658462"/>
                  </a:cubicBezTo>
                  <a:cubicBezTo>
                    <a:pt x="2156684" y="666276"/>
                    <a:pt x="2146406" y="670155"/>
                    <a:pt x="2136581" y="673270"/>
                  </a:cubicBezTo>
                  <a:cubicBezTo>
                    <a:pt x="2126784" y="676441"/>
                    <a:pt x="2117313" y="678536"/>
                    <a:pt x="2106752" y="683930"/>
                  </a:cubicBezTo>
                  <a:cubicBezTo>
                    <a:pt x="2110022" y="684794"/>
                    <a:pt x="2114213" y="684044"/>
                    <a:pt x="2118927" y="682543"/>
                  </a:cubicBezTo>
                  <a:cubicBezTo>
                    <a:pt x="2123712" y="681184"/>
                    <a:pt x="2128993" y="679018"/>
                    <a:pt x="2134344" y="676781"/>
                  </a:cubicBezTo>
                  <a:cubicBezTo>
                    <a:pt x="2145033" y="672293"/>
                    <a:pt x="2155948" y="667480"/>
                    <a:pt x="2163394" y="668046"/>
                  </a:cubicBezTo>
                  <a:cubicBezTo>
                    <a:pt x="2179831" y="657910"/>
                    <a:pt x="2180879" y="652431"/>
                    <a:pt x="2192303" y="643809"/>
                  </a:cubicBezTo>
                  <a:cubicBezTo>
                    <a:pt x="2165504" y="647532"/>
                    <a:pt x="2128908" y="665639"/>
                    <a:pt x="2105138" y="664832"/>
                  </a:cubicBezTo>
                  <a:cubicBezTo>
                    <a:pt x="2129488" y="651723"/>
                    <a:pt x="2185819" y="642606"/>
                    <a:pt x="2181870" y="639265"/>
                  </a:cubicBezTo>
                  <a:cubicBezTo>
                    <a:pt x="2205611" y="630926"/>
                    <a:pt x="2189444" y="650958"/>
                    <a:pt x="2232793" y="643186"/>
                  </a:cubicBezTo>
                  <a:cubicBezTo>
                    <a:pt x="2229126" y="633602"/>
                    <a:pt x="2221467" y="625376"/>
                    <a:pt x="2164612" y="634833"/>
                  </a:cubicBezTo>
                  <a:cubicBezTo>
                    <a:pt x="2181955" y="616797"/>
                    <a:pt x="2215932" y="604056"/>
                    <a:pt x="2237889" y="604934"/>
                  </a:cubicBezTo>
                  <a:cubicBezTo>
                    <a:pt x="2257497" y="596340"/>
                    <a:pt x="2236912" y="589743"/>
                    <a:pt x="2264590" y="586062"/>
                  </a:cubicBezTo>
                  <a:cubicBezTo>
                    <a:pt x="2283957" y="584363"/>
                    <a:pt x="2263047" y="592645"/>
                    <a:pt x="2247955" y="599979"/>
                  </a:cubicBezTo>
                  <a:cubicBezTo>
                    <a:pt x="2292918" y="591626"/>
                    <a:pt x="2338221" y="583627"/>
                    <a:pt x="2373005" y="589318"/>
                  </a:cubicBezTo>
                  <a:cubicBezTo>
                    <a:pt x="2346744" y="603022"/>
                    <a:pt x="2358409" y="597912"/>
                    <a:pt x="2322790" y="611333"/>
                  </a:cubicBezTo>
                  <a:cubicBezTo>
                    <a:pt x="2362798" y="603900"/>
                    <a:pt x="2390149" y="598506"/>
                    <a:pt x="2406359" y="600191"/>
                  </a:cubicBezTo>
                  <a:cubicBezTo>
                    <a:pt x="2409870" y="597643"/>
                    <a:pt x="2413636" y="595292"/>
                    <a:pt x="2417657" y="593325"/>
                  </a:cubicBezTo>
                  <a:cubicBezTo>
                    <a:pt x="2421720" y="591470"/>
                    <a:pt x="2425981" y="589856"/>
                    <a:pt x="2430384" y="588497"/>
                  </a:cubicBezTo>
                  <a:cubicBezTo>
                    <a:pt x="2439190" y="585765"/>
                    <a:pt x="2448562" y="583981"/>
                    <a:pt x="2457948" y="582976"/>
                  </a:cubicBezTo>
                  <a:cubicBezTo>
                    <a:pt x="2476720" y="580951"/>
                    <a:pt x="2495549" y="582027"/>
                    <a:pt x="2510287" y="584703"/>
                  </a:cubicBezTo>
                  <a:cubicBezTo>
                    <a:pt x="2483402" y="595250"/>
                    <a:pt x="2478985" y="591498"/>
                    <a:pt x="2469840" y="600163"/>
                  </a:cubicBezTo>
                  <a:cubicBezTo>
                    <a:pt x="2508135" y="598209"/>
                    <a:pt x="2540526" y="576803"/>
                    <a:pt x="2550890" y="569272"/>
                  </a:cubicBezTo>
                  <a:cubicBezTo>
                    <a:pt x="2595824" y="569753"/>
                    <a:pt x="2534467" y="583514"/>
                    <a:pt x="2526738" y="590904"/>
                  </a:cubicBezTo>
                  <a:cubicBezTo>
                    <a:pt x="2555561" y="589092"/>
                    <a:pt x="2566165" y="587336"/>
                    <a:pt x="2579742" y="586444"/>
                  </a:cubicBezTo>
                  <a:cubicBezTo>
                    <a:pt x="2586042" y="588002"/>
                    <a:pt x="2582956" y="590550"/>
                    <a:pt x="2575707" y="593636"/>
                  </a:cubicBezTo>
                  <a:cubicBezTo>
                    <a:pt x="2568473" y="596765"/>
                    <a:pt x="2556949" y="600106"/>
                    <a:pt x="2545991" y="602258"/>
                  </a:cubicBezTo>
                  <a:cubicBezTo>
                    <a:pt x="2550635" y="603815"/>
                    <a:pt x="2557359" y="602753"/>
                    <a:pt x="2564962" y="600559"/>
                  </a:cubicBezTo>
                  <a:cubicBezTo>
                    <a:pt x="2572564" y="598350"/>
                    <a:pt x="2581016" y="594939"/>
                    <a:pt x="2589340" y="592518"/>
                  </a:cubicBezTo>
                  <a:cubicBezTo>
                    <a:pt x="2589722" y="594613"/>
                    <a:pt x="2591124" y="596581"/>
                    <a:pt x="2589114" y="599044"/>
                  </a:cubicBezTo>
                  <a:cubicBezTo>
                    <a:pt x="2587103" y="601465"/>
                    <a:pt x="2581681" y="604396"/>
                    <a:pt x="2568685" y="609209"/>
                  </a:cubicBezTo>
                  <a:cubicBezTo>
                    <a:pt x="2523311" y="610993"/>
                    <a:pt x="2560785" y="596892"/>
                    <a:pt x="2529852" y="595944"/>
                  </a:cubicBezTo>
                  <a:cubicBezTo>
                    <a:pt x="2519418" y="597133"/>
                    <a:pt x="2509168" y="598251"/>
                    <a:pt x="2496441" y="602470"/>
                  </a:cubicBezTo>
                  <a:cubicBezTo>
                    <a:pt x="2507328" y="605967"/>
                    <a:pt x="2512835" y="610327"/>
                    <a:pt x="2519022" y="618808"/>
                  </a:cubicBezTo>
                  <a:cubicBezTo>
                    <a:pt x="2526766" y="603504"/>
                    <a:pt x="2538332" y="617307"/>
                    <a:pt x="2571630" y="614320"/>
                  </a:cubicBezTo>
                  <a:cubicBezTo>
                    <a:pt x="2578015" y="604608"/>
                    <a:pt x="2613393" y="599851"/>
                    <a:pt x="2604856" y="608869"/>
                  </a:cubicBezTo>
                  <a:cubicBezTo>
                    <a:pt x="2621689" y="603348"/>
                    <a:pt x="2638621" y="597784"/>
                    <a:pt x="2655454" y="592263"/>
                  </a:cubicBezTo>
                  <a:cubicBezTo>
                    <a:pt x="2625922" y="590054"/>
                    <a:pt x="2621095" y="592603"/>
                    <a:pt x="2626446" y="583358"/>
                  </a:cubicBezTo>
                  <a:cubicBezTo>
                    <a:pt x="2665223" y="575147"/>
                    <a:pt x="2655128" y="582098"/>
                    <a:pt x="2692319" y="583273"/>
                  </a:cubicBezTo>
                  <a:cubicBezTo>
                    <a:pt x="2668394" y="591031"/>
                    <a:pt x="2673745" y="594585"/>
                    <a:pt x="2638126" y="604042"/>
                  </a:cubicBezTo>
                  <a:cubicBezTo>
                    <a:pt x="2647512" y="613031"/>
                    <a:pt x="2684037" y="590097"/>
                    <a:pt x="2698025" y="593679"/>
                  </a:cubicBezTo>
                  <a:cubicBezTo>
                    <a:pt x="2701705" y="590323"/>
                    <a:pt x="2704466" y="585255"/>
                    <a:pt x="2711261" y="581518"/>
                  </a:cubicBezTo>
                  <a:cubicBezTo>
                    <a:pt x="2718099" y="577950"/>
                    <a:pt x="2728816" y="574906"/>
                    <a:pt x="2748764" y="577922"/>
                  </a:cubicBezTo>
                  <a:cubicBezTo>
                    <a:pt x="2758745" y="574552"/>
                    <a:pt x="2752685" y="571792"/>
                    <a:pt x="2741303" y="571353"/>
                  </a:cubicBezTo>
                  <a:cubicBezTo>
                    <a:pt x="2729864" y="570602"/>
                    <a:pt x="2713484" y="573760"/>
                    <a:pt x="2702513" y="579975"/>
                  </a:cubicBezTo>
                  <a:cubicBezTo>
                    <a:pt x="2691711" y="578403"/>
                    <a:pt x="2680852" y="576817"/>
                    <a:pt x="2670093" y="575246"/>
                  </a:cubicBezTo>
                  <a:cubicBezTo>
                    <a:pt x="2694202" y="567431"/>
                    <a:pt x="2688865" y="563821"/>
                    <a:pt x="2724838" y="554393"/>
                  </a:cubicBezTo>
                  <a:cubicBezTo>
                    <a:pt x="2726056" y="556714"/>
                    <a:pt x="2723040" y="559645"/>
                    <a:pt x="2723536" y="562066"/>
                  </a:cubicBezTo>
                  <a:cubicBezTo>
                    <a:pt x="2724045" y="564557"/>
                    <a:pt x="2727981" y="566200"/>
                    <a:pt x="2743299" y="567304"/>
                  </a:cubicBezTo>
                  <a:cubicBezTo>
                    <a:pt x="2749472" y="563651"/>
                    <a:pt x="2738854" y="561584"/>
                    <a:pt x="2761095" y="556375"/>
                  </a:cubicBezTo>
                  <a:cubicBezTo>
                    <a:pt x="2754469" y="555270"/>
                    <a:pt x="2743497" y="558866"/>
                    <a:pt x="2734026" y="560806"/>
                  </a:cubicBezTo>
                  <a:cubicBezTo>
                    <a:pt x="2763643" y="548291"/>
                    <a:pt x="2765866" y="527989"/>
                    <a:pt x="2852847" y="516338"/>
                  </a:cubicBezTo>
                  <a:cubicBezTo>
                    <a:pt x="2863720" y="509727"/>
                    <a:pt x="2801471" y="511737"/>
                    <a:pt x="2787823" y="503823"/>
                  </a:cubicBezTo>
                  <a:cubicBezTo>
                    <a:pt x="2818360" y="499137"/>
                    <a:pt x="2832362" y="501063"/>
                    <a:pt x="2844084" y="504347"/>
                  </a:cubicBezTo>
                  <a:cubicBezTo>
                    <a:pt x="2849945" y="506003"/>
                    <a:pt x="2855225" y="508000"/>
                    <a:pt x="2861710" y="509698"/>
                  </a:cubicBezTo>
                  <a:cubicBezTo>
                    <a:pt x="2868193" y="511440"/>
                    <a:pt x="2875824" y="512643"/>
                    <a:pt x="2886569" y="513733"/>
                  </a:cubicBezTo>
                  <a:cubicBezTo>
                    <a:pt x="2891397" y="515248"/>
                    <a:pt x="2878344" y="516904"/>
                    <a:pt x="2867995" y="520005"/>
                  </a:cubicBezTo>
                  <a:cubicBezTo>
                    <a:pt x="2857604" y="522879"/>
                    <a:pt x="2849718" y="526022"/>
                    <a:pt x="2864385" y="528287"/>
                  </a:cubicBezTo>
                  <a:cubicBezTo>
                    <a:pt x="2844225" y="530722"/>
                    <a:pt x="2822551" y="534643"/>
                    <a:pt x="2803665" y="535705"/>
                  </a:cubicBezTo>
                  <a:cubicBezTo>
                    <a:pt x="2784327" y="541241"/>
                    <a:pt x="2843744" y="536045"/>
                    <a:pt x="2825552" y="544808"/>
                  </a:cubicBezTo>
                  <a:cubicBezTo>
                    <a:pt x="2838152" y="543279"/>
                    <a:pt x="2851346" y="542302"/>
                    <a:pt x="2864060" y="541425"/>
                  </a:cubicBezTo>
                  <a:cubicBezTo>
                    <a:pt x="2870416" y="540986"/>
                    <a:pt x="2876659" y="540561"/>
                    <a:pt x="2882648" y="540150"/>
                  </a:cubicBezTo>
                  <a:cubicBezTo>
                    <a:pt x="2888679" y="539966"/>
                    <a:pt x="2894469" y="539740"/>
                    <a:pt x="2899863" y="539400"/>
                  </a:cubicBezTo>
                  <a:cubicBezTo>
                    <a:pt x="2921467" y="538055"/>
                    <a:pt x="2936941" y="535026"/>
                    <a:pt x="2937988" y="526234"/>
                  </a:cubicBezTo>
                  <a:cubicBezTo>
                    <a:pt x="2891284" y="533950"/>
                    <a:pt x="2934095" y="523672"/>
                    <a:pt x="2916484" y="516055"/>
                  </a:cubicBezTo>
                  <a:cubicBezTo>
                    <a:pt x="2954892" y="514880"/>
                    <a:pt x="2951211" y="527282"/>
                    <a:pt x="3015498" y="521194"/>
                  </a:cubicBezTo>
                  <a:cubicBezTo>
                    <a:pt x="3033747" y="516791"/>
                    <a:pt x="3000478" y="514399"/>
                    <a:pt x="3010968" y="510293"/>
                  </a:cubicBezTo>
                  <a:cubicBezTo>
                    <a:pt x="2999543" y="508467"/>
                    <a:pt x="2977671" y="516494"/>
                    <a:pt x="2967025" y="513903"/>
                  </a:cubicBezTo>
                  <a:cubicBezTo>
                    <a:pt x="2928701" y="504899"/>
                    <a:pt x="3026796" y="501700"/>
                    <a:pt x="3014748" y="491606"/>
                  </a:cubicBezTo>
                  <a:cubicBezTo>
                    <a:pt x="3036380" y="486212"/>
                    <a:pt x="3042170" y="496900"/>
                    <a:pt x="3056979" y="498486"/>
                  </a:cubicBezTo>
                  <a:cubicBezTo>
                    <a:pt x="3030165" y="498231"/>
                    <a:pt x="3035134" y="500213"/>
                    <a:pt x="3039353" y="502846"/>
                  </a:cubicBezTo>
                  <a:cubicBezTo>
                    <a:pt x="3041448" y="504163"/>
                    <a:pt x="3043360" y="505650"/>
                    <a:pt x="3041024" y="507094"/>
                  </a:cubicBezTo>
                  <a:cubicBezTo>
                    <a:pt x="3039849" y="507816"/>
                    <a:pt x="3037626" y="508538"/>
                    <a:pt x="3033818" y="509217"/>
                  </a:cubicBezTo>
                  <a:cubicBezTo>
                    <a:pt x="3030038" y="510038"/>
                    <a:pt x="3024700" y="510958"/>
                    <a:pt x="3017296" y="511879"/>
                  </a:cubicBezTo>
                  <a:cubicBezTo>
                    <a:pt x="3033860" y="511015"/>
                    <a:pt x="3050806" y="511482"/>
                    <a:pt x="3067724" y="511426"/>
                  </a:cubicBezTo>
                  <a:cubicBezTo>
                    <a:pt x="3072155" y="504701"/>
                    <a:pt x="3132875" y="498444"/>
                    <a:pt x="3099096" y="491393"/>
                  </a:cubicBezTo>
                  <a:cubicBezTo>
                    <a:pt x="3092598" y="494409"/>
                    <a:pt x="3102763" y="497552"/>
                    <a:pt x="3080182" y="500482"/>
                  </a:cubicBezTo>
                  <a:cubicBezTo>
                    <a:pt x="3037300" y="493658"/>
                    <a:pt x="3096152" y="486367"/>
                    <a:pt x="3042128" y="489171"/>
                  </a:cubicBezTo>
                  <a:cubicBezTo>
                    <a:pt x="3017013" y="485405"/>
                    <a:pt x="3050339" y="481851"/>
                    <a:pt x="3037810" y="478100"/>
                  </a:cubicBezTo>
                  <a:cubicBezTo>
                    <a:pt x="3060816" y="480181"/>
                    <a:pt x="3134220" y="483083"/>
                    <a:pt x="3176904" y="490289"/>
                  </a:cubicBezTo>
                  <a:cubicBezTo>
                    <a:pt x="3200376" y="483522"/>
                    <a:pt x="3144880" y="487684"/>
                    <a:pt x="3162506" y="480846"/>
                  </a:cubicBezTo>
                  <a:cubicBezTo>
                    <a:pt x="3170406" y="480974"/>
                    <a:pt x="3180004" y="481002"/>
                    <a:pt x="3189929" y="481356"/>
                  </a:cubicBezTo>
                  <a:cubicBezTo>
                    <a:pt x="3199867" y="481908"/>
                    <a:pt x="3210103" y="482375"/>
                    <a:pt x="3219220" y="482432"/>
                  </a:cubicBezTo>
                  <a:cubicBezTo>
                    <a:pt x="3237440" y="482559"/>
                    <a:pt x="3251172" y="481087"/>
                    <a:pt x="3249091" y="475438"/>
                  </a:cubicBezTo>
                  <a:cubicBezTo>
                    <a:pt x="3306173" y="476075"/>
                    <a:pt x="3268713" y="482885"/>
                    <a:pt x="3292242" y="490954"/>
                  </a:cubicBezTo>
                  <a:cubicBezTo>
                    <a:pt x="3266306" y="494876"/>
                    <a:pt x="3267651" y="477378"/>
                    <a:pt x="3235939" y="485745"/>
                  </a:cubicBezTo>
                  <a:cubicBezTo>
                    <a:pt x="3214618" y="494055"/>
                    <a:pt x="3277844" y="494480"/>
                    <a:pt x="3298429" y="493191"/>
                  </a:cubicBezTo>
                  <a:cubicBezTo>
                    <a:pt x="3305111" y="490516"/>
                    <a:pt x="3295201" y="486792"/>
                    <a:pt x="3317711" y="485122"/>
                  </a:cubicBezTo>
                  <a:cubicBezTo>
                    <a:pt x="3342373" y="486014"/>
                    <a:pt x="3349834" y="497000"/>
                    <a:pt x="3315063" y="494211"/>
                  </a:cubicBezTo>
                  <a:cubicBezTo>
                    <a:pt x="3321618" y="498500"/>
                    <a:pt x="3334756" y="497382"/>
                    <a:pt x="3348262" y="496419"/>
                  </a:cubicBezTo>
                  <a:cubicBezTo>
                    <a:pt x="3358965" y="493276"/>
                    <a:pt x="3343902" y="487132"/>
                    <a:pt x="3338918" y="482701"/>
                  </a:cubicBezTo>
                  <a:cubicBezTo>
                    <a:pt x="3350711" y="476146"/>
                    <a:pt x="3353712" y="491521"/>
                    <a:pt x="3380003" y="494267"/>
                  </a:cubicBezTo>
                  <a:cubicBezTo>
                    <a:pt x="3437721" y="491988"/>
                    <a:pt x="3368677" y="475721"/>
                    <a:pt x="3428251" y="473598"/>
                  </a:cubicBezTo>
                  <a:cubicBezTo>
                    <a:pt x="3407679" y="468770"/>
                    <a:pt x="3377311" y="461861"/>
                    <a:pt x="3351462" y="454486"/>
                  </a:cubicBezTo>
                  <a:cubicBezTo>
                    <a:pt x="3325639" y="447534"/>
                    <a:pt x="3304361" y="441107"/>
                    <a:pt x="3302478" y="434142"/>
                  </a:cubicBezTo>
                  <a:cubicBezTo>
                    <a:pt x="3310406" y="435402"/>
                    <a:pt x="3319325" y="437724"/>
                    <a:pt x="3329461" y="440569"/>
                  </a:cubicBezTo>
                  <a:cubicBezTo>
                    <a:pt x="3339598" y="443231"/>
                    <a:pt x="3350966" y="447067"/>
                    <a:pt x="3363792" y="451088"/>
                  </a:cubicBezTo>
                  <a:cubicBezTo>
                    <a:pt x="3389445" y="458973"/>
                    <a:pt x="3420859" y="467156"/>
                    <a:pt x="3460175" y="471559"/>
                  </a:cubicBezTo>
                  <a:cubicBezTo>
                    <a:pt x="3490415" y="470497"/>
                    <a:pt x="3408471" y="463546"/>
                    <a:pt x="3463359" y="462626"/>
                  </a:cubicBezTo>
                  <a:cubicBezTo>
                    <a:pt x="3489523" y="469860"/>
                    <a:pt x="3474403" y="472550"/>
                    <a:pt x="3488815" y="478510"/>
                  </a:cubicBezTo>
                  <a:cubicBezTo>
                    <a:pt x="3488303" y="475891"/>
                    <a:pt x="3490399" y="473272"/>
                    <a:pt x="3494591" y="471049"/>
                  </a:cubicBezTo>
                  <a:cubicBezTo>
                    <a:pt x="3498781" y="468784"/>
                    <a:pt x="3505051" y="466986"/>
                    <a:pt x="3512881" y="466463"/>
                  </a:cubicBezTo>
                  <a:cubicBezTo>
                    <a:pt x="3528525" y="465188"/>
                    <a:pt x="3550383" y="467482"/>
                    <a:pt x="3573815" y="476500"/>
                  </a:cubicBezTo>
                  <a:cubicBezTo>
                    <a:pt x="3585239" y="475877"/>
                    <a:pt x="3571915" y="471219"/>
                    <a:pt x="3566593" y="467864"/>
                  </a:cubicBezTo>
                  <a:cubicBezTo>
                    <a:pt x="3584743" y="470044"/>
                    <a:pt x="3595671" y="473216"/>
                    <a:pt x="3609587" y="475905"/>
                  </a:cubicBezTo>
                  <a:cubicBezTo>
                    <a:pt x="3623519" y="478765"/>
                    <a:pt x="3640437" y="480393"/>
                    <a:pt x="3670549" y="481483"/>
                  </a:cubicBezTo>
                  <a:cubicBezTo>
                    <a:pt x="3682031" y="481413"/>
                    <a:pt x="3668907" y="476104"/>
                    <a:pt x="3663611" y="472522"/>
                  </a:cubicBezTo>
                  <a:cubicBezTo>
                    <a:pt x="3652795" y="466208"/>
                    <a:pt x="3623179" y="471630"/>
                    <a:pt x="3604407" y="470257"/>
                  </a:cubicBezTo>
                  <a:cubicBezTo>
                    <a:pt x="3622371" y="467340"/>
                    <a:pt x="3631121" y="464183"/>
                    <a:pt x="3639941" y="461055"/>
                  </a:cubicBezTo>
                  <a:cubicBezTo>
                    <a:pt x="3644359" y="459483"/>
                    <a:pt x="3648791" y="457926"/>
                    <a:pt x="3654423" y="456397"/>
                  </a:cubicBezTo>
                  <a:cubicBezTo>
                    <a:pt x="3660059" y="454769"/>
                    <a:pt x="3666883" y="453466"/>
                    <a:pt x="3676071" y="452546"/>
                  </a:cubicBezTo>
                  <a:cubicBezTo>
                    <a:pt x="3682979" y="455236"/>
                    <a:pt x="3677515" y="455335"/>
                    <a:pt x="3671143" y="455264"/>
                  </a:cubicBezTo>
                  <a:cubicBezTo>
                    <a:pt x="3674231" y="457841"/>
                    <a:pt x="3680883" y="458336"/>
                    <a:pt x="3687779" y="458761"/>
                  </a:cubicBezTo>
                  <a:cubicBezTo>
                    <a:pt x="3694391" y="463886"/>
                    <a:pt x="3649243" y="454825"/>
                    <a:pt x="3656803" y="463815"/>
                  </a:cubicBezTo>
                  <a:cubicBezTo>
                    <a:pt x="3719971" y="472706"/>
                    <a:pt x="3706593" y="488236"/>
                    <a:pt x="3769621" y="508354"/>
                  </a:cubicBezTo>
                  <a:cubicBezTo>
                    <a:pt x="3781059" y="516947"/>
                    <a:pt x="3794751" y="501926"/>
                    <a:pt x="3817529" y="513139"/>
                  </a:cubicBezTo>
                  <a:cubicBezTo>
                    <a:pt x="3831261" y="514894"/>
                    <a:pt x="3823403" y="510902"/>
                    <a:pt x="3817839" y="507518"/>
                  </a:cubicBezTo>
                  <a:cubicBezTo>
                    <a:pt x="3812263" y="504474"/>
                    <a:pt x="3809063" y="501303"/>
                    <a:pt x="3832209" y="505607"/>
                  </a:cubicBezTo>
                  <a:cubicBezTo>
                    <a:pt x="3840039" y="519439"/>
                    <a:pt x="3840591" y="523700"/>
                    <a:pt x="3832153" y="525087"/>
                  </a:cubicBezTo>
                  <a:cubicBezTo>
                    <a:pt x="3827919" y="525823"/>
                    <a:pt x="3821451" y="525654"/>
                    <a:pt x="3812459" y="525965"/>
                  </a:cubicBezTo>
                  <a:cubicBezTo>
                    <a:pt x="3803455" y="526461"/>
                    <a:pt x="3791947" y="527197"/>
                    <a:pt x="3777747" y="529009"/>
                  </a:cubicBezTo>
                  <a:cubicBezTo>
                    <a:pt x="3784471" y="517796"/>
                    <a:pt x="3724445" y="529504"/>
                    <a:pt x="3683347" y="525625"/>
                  </a:cubicBezTo>
                  <a:cubicBezTo>
                    <a:pt x="3677499" y="521237"/>
                    <a:pt x="3712623" y="525625"/>
                    <a:pt x="3703239" y="520486"/>
                  </a:cubicBezTo>
                  <a:cubicBezTo>
                    <a:pt x="3685075" y="514002"/>
                    <a:pt x="3676835" y="515885"/>
                    <a:pt x="3670761" y="518221"/>
                  </a:cubicBezTo>
                  <a:cubicBezTo>
                    <a:pt x="3664675" y="520599"/>
                    <a:pt x="3660723" y="523190"/>
                    <a:pt x="3650885" y="519099"/>
                  </a:cubicBezTo>
                  <a:cubicBezTo>
                    <a:pt x="3617815" y="506725"/>
                    <a:pt x="3676411" y="521237"/>
                    <a:pt x="3660355" y="513181"/>
                  </a:cubicBezTo>
                  <a:cubicBezTo>
                    <a:pt x="3649299" y="509359"/>
                    <a:pt x="3629211" y="511128"/>
                    <a:pt x="3612447" y="510888"/>
                  </a:cubicBezTo>
                  <a:cubicBezTo>
                    <a:pt x="3623647" y="517924"/>
                    <a:pt x="3639235" y="522128"/>
                    <a:pt x="3654779" y="526347"/>
                  </a:cubicBezTo>
                  <a:cubicBezTo>
                    <a:pt x="3670309" y="530849"/>
                    <a:pt x="3685767" y="536102"/>
                    <a:pt x="3696655" y="543562"/>
                  </a:cubicBezTo>
                  <a:cubicBezTo>
                    <a:pt x="3713941" y="539273"/>
                    <a:pt x="3683007" y="532109"/>
                    <a:pt x="3720367" y="529802"/>
                  </a:cubicBezTo>
                  <a:cubicBezTo>
                    <a:pt x="3736323" y="537050"/>
                    <a:pt x="3751159" y="537800"/>
                    <a:pt x="3767935" y="538310"/>
                  </a:cubicBezTo>
                  <a:cubicBezTo>
                    <a:pt x="3776317" y="538579"/>
                    <a:pt x="3785195" y="538777"/>
                    <a:pt x="3794891" y="539697"/>
                  </a:cubicBezTo>
                  <a:cubicBezTo>
                    <a:pt x="3804589" y="540604"/>
                    <a:pt x="3815123" y="542161"/>
                    <a:pt x="3826731" y="546068"/>
                  </a:cubicBezTo>
                  <a:cubicBezTo>
                    <a:pt x="3823207" y="543718"/>
                    <a:pt x="3818703" y="541849"/>
                    <a:pt x="3813635" y="540278"/>
                  </a:cubicBezTo>
                  <a:cubicBezTo>
                    <a:pt x="3808553" y="538933"/>
                    <a:pt x="3802875" y="537942"/>
                    <a:pt x="3797001" y="537036"/>
                  </a:cubicBezTo>
                  <a:cubicBezTo>
                    <a:pt x="3785251" y="535238"/>
                    <a:pt x="3772707" y="533893"/>
                    <a:pt x="3762371" y="531331"/>
                  </a:cubicBezTo>
                  <a:cubicBezTo>
                    <a:pt x="3777393" y="526899"/>
                    <a:pt x="3819455" y="540632"/>
                    <a:pt x="3830143" y="531741"/>
                  </a:cubicBezTo>
                  <a:cubicBezTo>
                    <a:pt x="3805311" y="538551"/>
                    <a:pt x="3865167" y="548333"/>
                    <a:pt x="3895279" y="560721"/>
                  </a:cubicBezTo>
                  <a:cubicBezTo>
                    <a:pt x="3920847" y="562264"/>
                    <a:pt x="3871595" y="553656"/>
                    <a:pt x="3873295" y="547144"/>
                  </a:cubicBezTo>
                  <a:cubicBezTo>
                    <a:pt x="3890863" y="544893"/>
                    <a:pt x="3893483" y="549282"/>
                    <a:pt x="3920039" y="548277"/>
                  </a:cubicBezTo>
                  <a:lnTo>
                    <a:pt x="3941941" y="561896"/>
                  </a:lnTo>
                  <a:cubicBezTo>
                    <a:pt x="3941303" y="557238"/>
                    <a:pt x="3966859" y="559730"/>
                    <a:pt x="3951469" y="551051"/>
                  </a:cubicBezTo>
                  <a:cubicBezTo>
                    <a:pt x="3965939" y="554803"/>
                    <a:pt x="3981951" y="559107"/>
                    <a:pt x="3998187" y="562887"/>
                  </a:cubicBezTo>
                  <a:cubicBezTo>
                    <a:pt x="4014427" y="566738"/>
                    <a:pt x="4030819" y="570532"/>
                    <a:pt x="4045771" y="574991"/>
                  </a:cubicBezTo>
                  <a:cubicBezTo>
                    <a:pt x="4057081" y="576067"/>
                    <a:pt x="4044793" y="569484"/>
                    <a:pt x="4040163" y="565407"/>
                  </a:cubicBezTo>
                  <a:cubicBezTo>
                    <a:pt x="4068959" y="566766"/>
                    <a:pt x="4072087" y="579394"/>
                    <a:pt x="4092573" y="584420"/>
                  </a:cubicBezTo>
                  <a:cubicBezTo>
                    <a:pt x="4089303" y="580371"/>
                    <a:pt x="4096807" y="575883"/>
                    <a:pt x="4123507" y="577313"/>
                  </a:cubicBezTo>
                  <a:cubicBezTo>
                    <a:pt x="4126635" y="581744"/>
                    <a:pt x="4113441" y="580074"/>
                    <a:pt x="4118509" y="585255"/>
                  </a:cubicBezTo>
                  <a:cubicBezTo>
                    <a:pt x="4131633" y="584944"/>
                    <a:pt x="4173919" y="595731"/>
                    <a:pt x="4154511" y="583117"/>
                  </a:cubicBezTo>
                  <a:cubicBezTo>
                    <a:pt x="4161207" y="576662"/>
                    <a:pt x="4172519" y="594953"/>
                    <a:pt x="4175209" y="598846"/>
                  </a:cubicBezTo>
                  <a:cubicBezTo>
                    <a:pt x="4189351" y="596595"/>
                    <a:pt x="4187015" y="593056"/>
                    <a:pt x="4200989" y="594840"/>
                  </a:cubicBezTo>
                  <a:cubicBezTo>
                    <a:pt x="4227859" y="602414"/>
                    <a:pt x="4244819" y="613272"/>
                    <a:pt x="4267711" y="622658"/>
                  </a:cubicBezTo>
                  <a:cubicBezTo>
                    <a:pt x="4281019" y="623097"/>
                    <a:pt x="4294001" y="623380"/>
                    <a:pt x="4273403" y="609053"/>
                  </a:cubicBezTo>
                  <a:cubicBezTo>
                    <a:pt x="4286597" y="614376"/>
                    <a:pt x="4298023" y="620393"/>
                    <a:pt x="4308851" y="626537"/>
                  </a:cubicBezTo>
                  <a:cubicBezTo>
                    <a:pt x="4296167" y="609988"/>
                    <a:pt x="4375645" y="649458"/>
                    <a:pt x="4411379" y="645395"/>
                  </a:cubicBezTo>
                  <a:cubicBezTo>
                    <a:pt x="4404371" y="648226"/>
                    <a:pt x="4438575" y="671868"/>
                    <a:pt x="4459867" y="683888"/>
                  </a:cubicBezTo>
                  <a:cubicBezTo>
                    <a:pt x="4453567" y="675762"/>
                    <a:pt x="4448115" y="666772"/>
                    <a:pt x="4439763" y="657655"/>
                  </a:cubicBezTo>
                  <a:cubicBezTo>
                    <a:pt x="4435587" y="653096"/>
                    <a:pt x="4430687" y="648495"/>
                    <a:pt x="4424587" y="643965"/>
                  </a:cubicBezTo>
                  <a:cubicBezTo>
                    <a:pt x="4421543" y="641685"/>
                    <a:pt x="4418203" y="639434"/>
                    <a:pt x="4414493" y="637212"/>
                  </a:cubicBezTo>
                  <a:cubicBezTo>
                    <a:pt x="4410755" y="635102"/>
                    <a:pt x="4406621" y="633135"/>
                    <a:pt x="4402091" y="631167"/>
                  </a:cubicBezTo>
                  <a:cubicBezTo>
                    <a:pt x="4393511" y="624385"/>
                    <a:pt x="4407399" y="627316"/>
                    <a:pt x="4418485" y="629383"/>
                  </a:cubicBezTo>
                  <a:cubicBezTo>
                    <a:pt x="4429471" y="631733"/>
                    <a:pt x="4437839" y="632766"/>
                    <a:pt x="4418627" y="620237"/>
                  </a:cubicBezTo>
                  <a:cubicBezTo>
                    <a:pt x="4481229" y="648084"/>
                    <a:pt x="4433619" y="643398"/>
                    <a:pt x="4461507" y="666163"/>
                  </a:cubicBezTo>
                  <a:cubicBezTo>
                    <a:pt x="4498587" y="679145"/>
                    <a:pt x="4490559" y="669589"/>
                    <a:pt x="4482943" y="660330"/>
                  </a:cubicBezTo>
                  <a:cubicBezTo>
                    <a:pt x="4483141" y="661987"/>
                    <a:pt x="4497765" y="669816"/>
                    <a:pt x="4516635" y="680179"/>
                  </a:cubicBezTo>
                  <a:cubicBezTo>
                    <a:pt x="4526065" y="685360"/>
                    <a:pt x="4536555" y="691179"/>
                    <a:pt x="4546847" y="697167"/>
                  </a:cubicBezTo>
                  <a:cubicBezTo>
                    <a:pt x="4557099" y="703255"/>
                    <a:pt x="4566895" y="710178"/>
                    <a:pt x="4575389" y="716393"/>
                  </a:cubicBezTo>
                  <a:cubicBezTo>
                    <a:pt x="4600587" y="722537"/>
                    <a:pt x="4551023" y="700140"/>
                    <a:pt x="4552467" y="693062"/>
                  </a:cubicBezTo>
                  <a:cubicBezTo>
                    <a:pt x="4564347" y="698838"/>
                    <a:pt x="4580287" y="711239"/>
                    <a:pt x="4577003" y="704614"/>
                  </a:cubicBezTo>
                  <a:cubicBezTo>
                    <a:pt x="4609309" y="718870"/>
                    <a:pt x="4574807" y="712089"/>
                    <a:pt x="4605103" y="726756"/>
                  </a:cubicBezTo>
                  <a:cubicBezTo>
                    <a:pt x="4630049" y="732744"/>
                    <a:pt x="4609551" y="723669"/>
                    <a:pt x="4596879" y="711537"/>
                  </a:cubicBezTo>
                  <a:cubicBezTo>
                    <a:pt x="4608331" y="711282"/>
                    <a:pt x="4635769" y="738407"/>
                    <a:pt x="4638359" y="747595"/>
                  </a:cubicBezTo>
                  <a:cubicBezTo>
                    <a:pt x="4596015" y="735321"/>
                    <a:pt x="4580669" y="729856"/>
                    <a:pt x="4538779" y="719352"/>
                  </a:cubicBezTo>
                  <a:cubicBezTo>
                    <a:pt x="4547047" y="728483"/>
                    <a:pt x="4561287" y="736793"/>
                    <a:pt x="4581999" y="743348"/>
                  </a:cubicBezTo>
                  <a:cubicBezTo>
                    <a:pt x="4589419" y="753187"/>
                    <a:pt x="4538055" y="729927"/>
                    <a:pt x="4560707" y="748303"/>
                  </a:cubicBezTo>
                  <a:cubicBezTo>
                    <a:pt x="4528315" y="735052"/>
                    <a:pt x="4560481" y="741621"/>
                    <a:pt x="4542657" y="729715"/>
                  </a:cubicBezTo>
                  <a:cubicBezTo>
                    <a:pt x="4519155" y="725552"/>
                    <a:pt x="4524381" y="728667"/>
                    <a:pt x="4511935" y="726557"/>
                  </a:cubicBezTo>
                  <a:cubicBezTo>
                    <a:pt x="4469819" y="703892"/>
                    <a:pt x="4539189" y="719620"/>
                    <a:pt x="4534827" y="709073"/>
                  </a:cubicBezTo>
                  <a:cubicBezTo>
                    <a:pt x="4516169" y="695978"/>
                    <a:pt x="4516721" y="709328"/>
                    <a:pt x="4489355" y="698654"/>
                  </a:cubicBezTo>
                  <a:cubicBezTo>
                    <a:pt x="4497977" y="695383"/>
                    <a:pt x="4508553" y="693104"/>
                    <a:pt x="4526123" y="694364"/>
                  </a:cubicBezTo>
                  <a:cubicBezTo>
                    <a:pt x="4481611" y="666814"/>
                    <a:pt x="4483111" y="689961"/>
                    <a:pt x="4479191" y="695638"/>
                  </a:cubicBezTo>
                  <a:cubicBezTo>
                    <a:pt x="4424181" y="672395"/>
                    <a:pt x="4435757" y="688190"/>
                    <a:pt x="4430741" y="696966"/>
                  </a:cubicBezTo>
                  <a:lnTo>
                    <a:pt x="4425071" y="698935"/>
                  </a:lnTo>
                  <a:lnTo>
                    <a:pt x="4412971" y="688415"/>
                  </a:lnTo>
                  <a:cubicBezTo>
                    <a:pt x="4402947" y="680777"/>
                    <a:pt x="4393767" y="673871"/>
                    <a:pt x="4413883" y="679527"/>
                  </a:cubicBezTo>
                  <a:cubicBezTo>
                    <a:pt x="4404639" y="672392"/>
                    <a:pt x="4392917" y="667551"/>
                    <a:pt x="4386405" y="664082"/>
                  </a:cubicBezTo>
                  <a:cubicBezTo>
                    <a:pt x="4379893" y="660614"/>
                    <a:pt x="4378519" y="658603"/>
                    <a:pt x="4389689" y="658065"/>
                  </a:cubicBezTo>
                  <a:cubicBezTo>
                    <a:pt x="4378095" y="652218"/>
                    <a:pt x="4361275" y="648099"/>
                    <a:pt x="4354567" y="640581"/>
                  </a:cubicBezTo>
                  <a:cubicBezTo>
                    <a:pt x="4369303" y="654200"/>
                    <a:pt x="4387537" y="676809"/>
                    <a:pt x="4377543" y="685063"/>
                  </a:cubicBezTo>
                  <a:cubicBezTo>
                    <a:pt x="4396231" y="688234"/>
                    <a:pt x="4429387" y="711622"/>
                    <a:pt x="4430631" y="720880"/>
                  </a:cubicBezTo>
                  <a:cubicBezTo>
                    <a:pt x="4420919" y="716747"/>
                    <a:pt x="4408179" y="706199"/>
                    <a:pt x="4396273" y="697734"/>
                  </a:cubicBezTo>
                  <a:cubicBezTo>
                    <a:pt x="4384225" y="689763"/>
                    <a:pt x="4373011" y="684015"/>
                    <a:pt x="4367039" y="688517"/>
                  </a:cubicBezTo>
                  <a:cubicBezTo>
                    <a:pt x="4342249" y="679358"/>
                    <a:pt x="4355089" y="669929"/>
                    <a:pt x="4368199" y="670849"/>
                  </a:cubicBezTo>
                  <a:cubicBezTo>
                    <a:pt x="4353603" y="663955"/>
                    <a:pt x="4345915" y="665639"/>
                    <a:pt x="4317843" y="652686"/>
                  </a:cubicBezTo>
                  <a:cubicBezTo>
                    <a:pt x="4301263" y="649415"/>
                    <a:pt x="4303287" y="654356"/>
                    <a:pt x="4317233" y="664535"/>
                  </a:cubicBezTo>
                  <a:cubicBezTo>
                    <a:pt x="4302481" y="666234"/>
                    <a:pt x="4282095" y="635640"/>
                    <a:pt x="4287955" y="633517"/>
                  </a:cubicBezTo>
                  <a:cubicBezTo>
                    <a:pt x="4266933" y="633064"/>
                    <a:pt x="4279377" y="646272"/>
                    <a:pt x="4297327" y="660911"/>
                  </a:cubicBezTo>
                  <a:cubicBezTo>
                    <a:pt x="4315323" y="675563"/>
                    <a:pt x="4338795" y="691660"/>
                    <a:pt x="4340959" y="697196"/>
                  </a:cubicBezTo>
                  <a:cubicBezTo>
                    <a:pt x="4308711" y="685870"/>
                    <a:pt x="4305611" y="686082"/>
                    <a:pt x="4301447" y="675691"/>
                  </a:cubicBezTo>
                  <a:cubicBezTo>
                    <a:pt x="4306955" y="671415"/>
                    <a:pt x="4289131" y="659651"/>
                    <a:pt x="4273247" y="648637"/>
                  </a:cubicBezTo>
                  <a:cubicBezTo>
                    <a:pt x="4257447" y="637353"/>
                    <a:pt x="4243263" y="628137"/>
                    <a:pt x="4257377" y="626339"/>
                  </a:cubicBezTo>
                  <a:cubicBezTo>
                    <a:pt x="4226727" y="611573"/>
                    <a:pt x="4256399" y="636306"/>
                    <a:pt x="4231555" y="630303"/>
                  </a:cubicBezTo>
                  <a:cubicBezTo>
                    <a:pt x="4222437" y="628576"/>
                    <a:pt x="4222551" y="613810"/>
                    <a:pt x="4231823" y="612578"/>
                  </a:cubicBezTo>
                  <a:cubicBezTo>
                    <a:pt x="4221701" y="606632"/>
                    <a:pt x="4201683" y="604396"/>
                    <a:pt x="4185403" y="600800"/>
                  </a:cubicBezTo>
                  <a:cubicBezTo>
                    <a:pt x="4240501" y="627741"/>
                    <a:pt x="4165539" y="603079"/>
                    <a:pt x="4205803" y="628349"/>
                  </a:cubicBezTo>
                  <a:cubicBezTo>
                    <a:pt x="4193259" y="623437"/>
                    <a:pt x="4174811" y="620733"/>
                    <a:pt x="4164931" y="614702"/>
                  </a:cubicBezTo>
                  <a:cubicBezTo>
                    <a:pt x="4134125" y="607581"/>
                    <a:pt x="4200819" y="637622"/>
                    <a:pt x="4170013" y="630473"/>
                  </a:cubicBezTo>
                  <a:cubicBezTo>
                    <a:pt x="4177503" y="634564"/>
                    <a:pt x="4225043" y="650831"/>
                    <a:pt x="4215939" y="642138"/>
                  </a:cubicBezTo>
                  <a:cubicBezTo>
                    <a:pt x="4253257" y="655616"/>
                    <a:pt x="4172279" y="649274"/>
                    <a:pt x="4165043" y="632512"/>
                  </a:cubicBezTo>
                  <a:cubicBezTo>
                    <a:pt x="4140835" y="626566"/>
                    <a:pt x="4152983" y="634465"/>
                    <a:pt x="4159947" y="640425"/>
                  </a:cubicBezTo>
                  <a:cubicBezTo>
                    <a:pt x="4140849" y="636122"/>
                    <a:pt x="4127981" y="629326"/>
                    <a:pt x="4119091" y="620903"/>
                  </a:cubicBezTo>
                  <a:cubicBezTo>
                    <a:pt x="4187101" y="631563"/>
                    <a:pt x="4111939" y="599894"/>
                    <a:pt x="4170111" y="606802"/>
                  </a:cubicBezTo>
                  <a:cubicBezTo>
                    <a:pt x="4164039" y="604240"/>
                    <a:pt x="4152783" y="602598"/>
                    <a:pt x="4139687" y="599993"/>
                  </a:cubicBezTo>
                  <a:cubicBezTo>
                    <a:pt x="4126579" y="597388"/>
                    <a:pt x="4111657" y="593608"/>
                    <a:pt x="4097839" y="588087"/>
                  </a:cubicBezTo>
                  <a:cubicBezTo>
                    <a:pt x="4101947" y="591314"/>
                    <a:pt x="4107907" y="593636"/>
                    <a:pt x="4113781" y="596114"/>
                  </a:cubicBezTo>
                  <a:cubicBezTo>
                    <a:pt x="4119599" y="598804"/>
                    <a:pt x="4125375" y="601522"/>
                    <a:pt x="4129171" y="605047"/>
                  </a:cubicBezTo>
                  <a:cubicBezTo>
                    <a:pt x="4113823" y="600885"/>
                    <a:pt x="4103729" y="595448"/>
                    <a:pt x="4087647" y="592560"/>
                  </a:cubicBezTo>
                  <a:cubicBezTo>
                    <a:pt x="4083909" y="596015"/>
                    <a:pt x="4093069" y="599115"/>
                    <a:pt x="4102499" y="602555"/>
                  </a:cubicBezTo>
                  <a:cubicBezTo>
                    <a:pt x="4111969" y="605811"/>
                    <a:pt x="4121525" y="610356"/>
                    <a:pt x="4118963" y="614985"/>
                  </a:cubicBezTo>
                  <a:cubicBezTo>
                    <a:pt x="4112803" y="610342"/>
                    <a:pt x="4105059" y="606746"/>
                    <a:pt x="4096169" y="603744"/>
                  </a:cubicBezTo>
                  <a:cubicBezTo>
                    <a:pt x="4087279" y="600686"/>
                    <a:pt x="4077255" y="598124"/>
                    <a:pt x="4066453" y="595901"/>
                  </a:cubicBezTo>
                  <a:cubicBezTo>
                    <a:pt x="4044835" y="591470"/>
                    <a:pt x="4020089" y="588440"/>
                    <a:pt x="3994959" y="585694"/>
                  </a:cubicBezTo>
                  <a:cubicBezTo>
                    <a:pt x="3997579" y="584236"/>
                    <a:pt x="3993799" y="571551"/>
                    <a:pt x="3968147" y="567332"/>
                  </a:cubicBezTo>
                  <a:cubicBezTo>
                    <a:pt x="3953395" y="568734"/>
                    <a:pt x="4015687" y="590281"/>
                    <a:pt x="3953635" y="580470"/>
                  </a:cubicBezTo>
                  <a:cubicBezTo>
                    <a:pt x="3959029" y="583754"/>
                    <a:pt x="3964409" y="587322"/>
                    <a:pt x="3969747" y="591060"/>
                  </a:cubicBezTo>
                  <a:cubicBezTo>
                    <a:pt x="4020767" y="600786"/>
                    <a:pt x="3961803" y="593480"/>
                    <a:pt x="3991421" y="611630"/>
                  </a:cubicBezTo>
                  <a:cubicBezTo>
                    <a:pt x="4013563" y="621696"/>
                    <a:pt x="4046647" y="626778"/>
                    <a:pt x="4073631" y="634635"/>
                  </a:cubicBezTo>
                  <a:cubicBezTo>
                    <a:pt x="4090365" y="636263"/>
                    <a:pt x="4088087" y="631634"/>
                    <a:pt x="4073151" y="622842"/>
                  </a:cubicBezTo>
                  <a:cubicBezTo>
                    <a:pt x="4078289" y="623168"/>
                    <a:pt x="4085763" y="625773"/>
                    <a:pt x="4093323" y="629425"/>
                  </a:cubicBezTo>
                  <a:cubicBezTo>
                    <a:pt x="4097103" y="631252"/>
                    <a:pt x="4100911" y="633347"/>
                    <a:pt x="4104465" y="635527"/>
                  </a:cubicBezTo>
                  <a:cubicBezTo>
                    <a:pt x="4107991" y="637849"/>
                    <a:pt x="4111247" y="640341"/>
                    <a:pt x="4113993" y="642705"/>
                  </a:cubicBezTo>
                  <a:cubicBezTo>
                    <a:pt x="4124951" y="652218"/>
                    <a:pt x="4127513" y="660486"/>
                    <a:pt x="4104607" y="656763"/>
                  </a:cubicBezTo>
                  <a:cubicBezTo>
                    <a:pt x="4116443" y="663360"/>
                    <a:pt x="4115423" y="657598"/>
                    <a:pt x="4134747" y="662383"/>
                  </a:cubicBezTo>
                  <a:cubicBezTo>
                    <a:pt x="4131407" y="664408"/>
                    <a:pt x="4135371" y="669193"/>
                    <a:pt x="4144771" y="676130"/>
                  </a:cubicBezTo>
                  <a:cubicBezTo>
                    <a:pt x="4133347" y="671628"/>
                    <a:pt x="4116019" y="665809"/>
                    <a:pt x="4104579" y="663346"/>
                  </a:cubicBezTo>
                  <a:cubicBezTo>
                    <a:pt x="4093111" y="660982"/>
                    <a:pt x="4087519" y="662327"/>
                    <a:pt x="4099723" y="670637"/>
                  </a:cubicBezTo>
                  <a:cubicBezTo>
                    <a:pt x="4092191" y="669971"/>
                    <a:pt x="4088171" y="667834"/>
                    <a:pt x="4084659" y="665554"/>
                  </a:cubicBezTo>
                  <a:cubicBezTo>
                    <a:pt x="4077935" y="664620"/>
                    <a:pt x="4071195" y="663700"/>
                    <a:pt x="4064387" y="662751"/>
                  </a:cubicBezTo>
                  <a:cubicBezTo>
                    <a:pt x="4043179" y="650562"/>
                    <a:pt x="4083755" y="658773"/>
                    <a:pt x="4053727" y="643653"/>
                  </a:cubicBezTo>
                  <a:cubicBezTo>
                    <a:pt x="4073307" y="644715"/>
                    <a:pt x="4077963" y="652615"/>
                    <a:pt x="4094387" y="655149"/>
                  </a:cubicBezTo>
                  <a:cubicBezTo>
                    <a:pt x="4102711" y="655857"/>
                    <a:pt x="4106207" y="655475"/>
                    <a:pt x="4105911" y="653323"/>
                  </a:cubicBezTo>
                  <a:cubicBezTo>
                    <a:pt x="4105599" y="651199"/>
                    <a:pt x="4101435" y="647631"/>
                    <a:pt x="4094145" y="643356"/>
                  </a:cubicBezTo>
                  <a:cubicBezTo>
                    <a:pt x="4058567" y="632738"/>
                    <a:pt x="4020259" y="630784"/>
                    <a:pt x="3971629" y="620690"/>
                  </a:cubicBezTo>
                  <a:cubicBezTo>
                    <a:pt x="3999475" y="633715"/>
                    <a:pt x="3993135" y="631917"/>
                    <a:pt x="3972379" y="632568"/>
                  </a:cubicBezTo>
                  <a:cubicBezTo>
                    <a:pt x="3983451" y="639619"/>
                    <a:pt x="4009555" y="639675"/>
                    <a:pt x="4018461" y="647660"/>
                  </a:cubicBezTo>
                  <a:cubicBezTo>
                    <a:pt x="4024507" y="640638"/>
                    <a:pt x="3987457" y="634777"/>
                    <a:pt x="4048601" y="645904"/>
                  </a:cubicBezTo>
                  <a:cubicBezTo>
                    <a:pt x="4048049" y="655843"/>
                    <a:pt x="4017811" y="655545"/>
                    <a:pt x="3983987" y="651128"/>
                  </a:cubicBezTo>
                  <a:cubicBezTo>
                    <a:pt x="3950251" y="645947"/>
                    <a:pt x="3912267" y="640270"/>
                    <a:pt x="3896751" y="633913"/>
                  </a:cubicBezTo>
                  <a:cubicBezTo>
                    <a:pt x="3899499" y="639123"/>
                    <a:pt x="3874907" y="636844"/>
                    <a:pt x="3872359" y="640610"/>
                  </a:cubicBezTo>
                  <a:cubicBezTo>
                    <a:pt x="3829691" y="632950"/>
                    <a:pt x="3898875" y="632483"/>
                    <a:pt x="3835903" y="628746"/>
                  </a:cubicBezTo>
                  <a:cubicBezTo>
                    <a:pt x="3844851" y="623182"/>
                    <a:pt x="3858995" y="624853"/>
                    <a:pt x="3885667" y="621299"/>
                  </a:cubicBezTo>
                  <a:cubicBezTo>
                    <a:pt x="3892505" y="627981"/>
                    <a:pt x="3906747" y="630827"/>
                    <a:pt x="3917151" y="635697"/>
                  </a:cubicBezTo>
                  <a:cubicBezTo>
                    <a:pt x="3927219" y="633828"/>
                    <a:pt x="3936943" y="624244"/>
                    <a:pt x="3932231" y="634083"/>
                  </a:cubicBezTo>
                  <a:cubicBezTo>
                    <a:pt x="3937383" y="636504"/>
                    <a:pt x="3944829" y="637764"/>
                    <a:pt x="3953027" y="638656"/>
                  </a:cubicBezTo>
                  <a:cubicBezTo>
                    <a:pt x="3961167" y="639902"/>
                    <a:pt x="3970043" y="640864"/>
                    <a:pt x="3978113" y="642195"/>
                  </a:cubicBezTo>
                  <a:cubicBezTo>
                    <a:pt x="3953295" y="633701"/>
                    <a:pt x="3951003" y="631308"/>
                    <a:pt x="3952107" y="628661"/>
                  </a:cubicBezTo>
                  <a:cubicBezTo>
                    <a:pt x="3953195" y="625971"/>
                    <a:pt x="3957699" y="623040"/>
                    <a:pt x="3945935" y="614844"/>
                  </a:cubicBezTo>
                  <a:cubicBezTo>
                    <a:pt x="3959723" y="614744"/>
                    <a:pt x="3970299" y="617477"/>
                    <a:pt x="3980519" y="619714"/>
                  </a:cubicBezTo>
                  <a:cubicBezTo>
                    <a:pt x="3990727" y="622092"/>
                    <a:pt x="4000467" y="624683"/>
                    <a:pt x="4012387" y="626254"/>
                  </a:cubicBezTo>
                  <a:cubicBezTo>
                    <a:pt x="4004459" y="615778"/>
                    <a:pt x="3980179" y="612692"/>
                    <a:pt x="3960685" y="607496"/>
                  </a:cubicBezTo>
                  <a:cubicBezTo>
                    <a:pt x="3942805" y="605556"/>
                    <a:pt x="3937963" y="607595"/>
                    <a:pt x="3940583" y="611446"/>
                  </a:cubicBezTo>
                  <a:cubicBezTo>
                    <a:pt x="3902769" y="601748"/>
                    <a:pt x="3965131" y="584505"/>
                    <a:pt x="3912227" y="576874"/>
                  </a:cubicBezTo>
                  <a:cubicBezTo>
                    <a:pt x="3913273" y="573972"/>
                    <a:pt x="3930419" y="575430"/>
                    <a:pt x="3916529" y="568451"/>
                  </a:cubicBezTo>
                  <a:cubicBezTo>
                    <a:pt x="3929171" y="570305"/>
                    <a:pt x="3934411" y="575855"/>
                    <a:pt x="3948171" y="577086"/>
                  </a:cubicBezTo>
                  <a:cubicBezTo>
                    <a:pt x="3961167" y="576973"/>
                    <a:pt x="3937185" y="572358"/>
                    <a:pt x="3931875" y="566893"/>
                  </a:cubicBezTo>
                  <a:cubicBezTo>
                    <a:pt x="3882241" y="567205"/>
                    <a:pt x="3854775" y="562278"/>
                    <a:pt x="3829407" y="569753"/>
                  </a:cubicBezTo>
                  <a:cubicBezTo>
                    <a:pt x="3852595" y="576421"/>
                    <a:pt x="3866385" y="587931"/>
                    <a:pt x="3893043" y="592702"/>
                  </a:cubicBezTo>
                  <a:cubicBezTo>
                    <a:pt x="3915949" y="593891"/>
                    <a:pt x="3875375" y="578219"/>
                    <a:pt x="3861063" y="578261"/>
                  </a:cubicBezTo>
                  <a:cubicBezTo>
                    <a:pt x="3854763" y="572004"/>
                    <a:pt x="3899443" y="586331"/>
                    <a:pt x="3865309" y="569838"/>
                  </a:cubicBezTo>
                  <a:cubicBezTo>
                    <a:pt x="3893835" y="571834"/>
                    <a:pt x="3890423" y="590012"/>
                    <a:pt x="3918667" y="592008"/>
                  </a:cubicBezTo>
                  <a:cubicBezTo>
                    <a:pt x="3905615" y="596468"/>
                    <a:pt x="3911107" y="606009"/>
                    <a:pt x="3909875" y="608756"/>
                  </a:cubicBezTo>
                  <a:cubicBezTo>
                    <a:pt x="3878347" y="606604"/>
                    <a:pt x="3872231" y="586642"/>
                    <a:pt x="3825243" y="578134"/>
                  </a:cubicBezTo>
                  <a:cubicBezTo>
                    <a:pt x="3812999" y="578007"/>
                    <a:pt x="3830483" y="585892"/>
                    <a:pt x="3836995" y="590833"/>
                  </a:cubicBezTo>
                  <a:cubicBezTo>
                    <a:pt x="3818109" y="591300"/>
                    <a:pt x="3806783" y="587733"/>
                    <a:pt x="3795953" y="584717"/>
                  </a:cubicBezTo>
                  <a:cubicBezTo>
                    <a:pt x="3785151" y="581475"/>
                    <a:pt x="3774943" y="577879"/>
                    <a:pt x="3758507" y="577837"/>
                  </a:cubicBezTo>
                  <a:cubicBezTo>
                    <a:pt x="3782023" y="585552"/>
                    <a:pt x="3797765" y="602909"/>
                    <a:pt x="3718089" y="582211"/>
                  </a:cubicBezTo>
                  <a:cubicBezTo>
                    <a:pt x="3733167" y="581942"/>
                    <a:pt x="3741067" y="585765"/>
                    <a:pt x="3754543" y="586430"/>
                  </a:cubicBezTo>
                  <a:cubicBezTo>
                    <a:pt x="3748471" y="581489"/>
                    <a:pt x="3735247" y="580725"/>
                    <a:pt x="3727603" y="576733"/>
                  </a:cubicBezTo>
                  <a:cubicBezTo>
                    <a:pt x="3717139" y="581815"/>
                    <a:pt x="3705305" y="583089"/>
                    <a:pt x="3690651" y="583528"/>
                  </a:cubicBezTo>
                  <a:cubicBezTo>
                    <a:pt x="3675999" y="584123"/>
                    <a:pt x="3658515" y="583089"/>
                    <a:pt x="3636827" y="586218"/>
                  </a:cubicBezTo>
                  <a:cubicBezTo>
                    <a:pt x="3657199" y="588908"/>
                    <a:pt x="3672759" y="596241"/>
                    <a:pt x="3689391" y="602314"/>
                  </a:cubicBezTo>
                  <a:cubicBezTo>
                    <a:pt x="3706027" y="608473"/>
                    <a:pt x="3723695" y="613980"/>
                    <a:pt x="3748413" y="615339"/>
                  </a:cubicBezTo>
                  <a:cubicBezTo>
                    <a:pt x="3759427" y="620563"/>
                    <a:pt x="3680035" y="615028"/>
                    <a:pt x="3734285" y="623564"/>
                  </a:cubicBezTo>
                  <a:cubicBezTo>
                    <a:pt x="3740061" y="631733"/>
                    <a:pt x="3689011" y="616840"/>
                    <a:pt x="3689123" y="624938"/>
                  </a:cubicBezTo>
                  <a:cubicBezTo>
                    <a:pt x="3703153" y="635725"/>
                    <a:pt x="3738489" y="633786"/>
                    <a:pt x="3752263" y="644588"/>
                  </a:cubicBezTo>
                  <a:cubicBezTo>
                    <a:pt x="3724629" y="641997"/>
                    <a:pt x="3709595" y="631846"/>
                    <a:pt x="3675363" y="633205"/>
                  </a:cubicBezTo>
                  <a:cubicBezTo>
                    <a:pt x="3665723" y="626113"/>
                    <a:pt x="3652415" y="621101"/>
                    <a:pt x="3637335" y="618213"/>
                  </a:cubicBezTo>
                  <a:cubicBezTo>
                    <a:pt x="3630349" y="617866"/>
                    <a:pt x="3625639" y="620035"/>
                    <a:pt x="3625863" y="622285"/>
                  </a:cubicBezTo>
                  <a:lnTo>
                    <a:pt x="3627343" y="623345"/>
                  </a:lnTo>
                  <a:lnTo>
                    <a:pt x="3626845" y="623251"/>
                  </a:lnTo>
                  <a:cubicBezTo>
                    <a:pt x="3594983" y="617525"/>
                    <a:pt x="3531449" y="606891"/>
                    <a:pt x="3548161" y="605033"/>
                  </a:cubicBezTo>
                  <a:cubicBezTo>
                    <a:pt x="3538363" y="602399"/>
                    <a:pt x="3523287" y="600686"/>
                    <a:pt x="3509823" y="600262"/>
                  </a:cubicBezTo>
                  <a:cubicBezTo>
                    <a:pt x="3496359" y="599851"/>
                    <a:pt x="3484539" y="601734"/>
                    <a:pt x="3481255" y="604282"/>
                  </a:cubicBezTo>
                  <a:cubicBezTo>
                    <a:pt x="3505167" y="611545"/>
                    <a:pt x="3497521" y="600148"/>
                    <a:pt x="3522041" y="602527"/>
                  </a:cubicBezTo>
                  <a:cubicBezTo>
                    <a:pt x="3524617" y="606109"/>
                    <a:pt x="3520711" y="608544"/>
                    <a:pt x="3502815" y="608728"/>
                  </a:cubicBezTo>
                  <a:cubicBezTo>
                    <a:pt x="3520115" y="612720"/>
                    <a:pt x="3540743" y="614320"/>
                    <a:pt x="3565149" y="613484"/>
                  </a:cubicBezTo>
                  <a:cubicBezTo>
                    <a:pt x="3520171" y="619657"/>
                    <a:pt x="3510559" y="612380"/>
                    <a:pt x="3516931" y="625957"/>
                  </a:cubicBezTo>
                  <a:cubicBezTo>
                    <a:pt x="3506539" y="625476"/>
                    <a:pt x="3500225" y="621568"/>
                    <a:pt x="3494987" y="618992"/>
                  </a:cubicBezTo>
                  <a:cubicBezTo>
                    <a:pt x="3489747" y="616316"/>
                    <a:pt x="3485571" y="614688"/>
                    <a:pt x="3479527" y="618977"/>
                  </a:cubicBezTo>
                  <a:cubicBezTo>
                    <a:pt x="3441883" y="617887"/>
                    <a:pt x="3464747" y="608827"/>
                    <a:pt x="3460883" y="605599"/>
                  </a:cubicBezTo>
                  <a:cubicBezTo>
                    <a:pt x="3459663" y="602626"/>
                    <a:pt x="3404507" y="608728"/>
                    <a:pt x="3405699" y="612196"/>
                  </a:cubicBezTo>
                  <a:cubicBezTo>
                    <a:pt x="3418793" y="615651"/>
                    <a:pt x="3416427" y="610327"/>
                    <a:pt x="3436277" y="610172"/>
                  </a:cubicBezTo>
                  <a:cubicBezTo>
                    <a:pt x="3446075" y="615028"/>
                    <a:pt x="3406631" y="614150"/>
                    <a:pt x="3423027" y="619784"/>
                  </a:cubicBezTo>
                  <a:cubicBezTo>
                    <a:pt x="3400135" y="620889"/>
                    <a:pt x="3386755" y="614844"/>
                    <a:pt x="3373773" y="608515"/>
                  </a:cubicBezTo>
                  <a:cubicBezTo>
                    <a:pt x="3375643" y="613286"/>
                    <a:pt x="3374367" y="615820"/>
                    <a:pt x="3368209" y="616231"/>
                  </a:cubicBezTo>
                  <a:cubicBezTo>
                    <a:pt x="3362037" y="616642"/>
                    <a:pt x="3351008" y="614744"/>
                    <a:pt x="3333270" y="612125"/>
                  </a:cubicBezTo>
                  <a:cubicBezTo>
                    <a:pt x="3306767" y="617222"/>
                    <a:pt x="3355397" y="615594"/>
                    <a:pt x="3356671" y="621370"/>
                  </a:cubicBezTo>
                  <a:cubicBezTo>
                    <a:pt x="3318744" y="621639"/>
                    <a:pt x="3353500" y="640142"/>
                    <a:pt x="3310377" y="623564"/>
                  </a:cubicBezTo>
                  <a:cubicBezTo>
                    <a:pt x="3298500" y="625858"/>
                    <a:pt x="3316677" y="630176"/>
                    <a:pt x="3323756" y="633729"/>
                  </a:cubicBezTo>
                  <a:cubicBezTo>
                    <a:pt x="3274050" y="635895"/>
                    <a:pt x="3293332" y="622318"/>
                    <a:pt x="3292724" y="616840"/>
                  </a:cubicBezTo>
                  <a:cubicBezTo>
                    <a:pt x="3260063" y="624640"/>
                    <a:pt x="3267864" y="620690"/>
                    <a:pt x="3254683" y="612522"/>
                  </a:cubicBezTo>
                  <a:cubicBezTo>
                    <a:pt x="3227827" y="620903"/>
                    <a:pt x="3228691" y="621441"/>
                    <a:pt x="3217804" y="628590"/>
                  </a:cubicBezTo>
                  <a:cubicBezTo>
                    <a:pt x="3240427" y="632398"/>
                    <a:pt x="3254046" y="617887"/>
                    <a:pt x="3286112" y="629355"/>
                  </a:cubicBezTo>
                  <a:cubicBezTo>
                    <a:pt x="3222745" y="631294"/>
                    <a:pt x="3217776" y="638925"/>
                    <a:pt x="3213316" y="646754"/>
                  </a:cubicBezTo>
                  <a:cubicBezTo>
                    <a:pt x="3202868" y="646471"/>
                    <a:pt x="3193723" y="647589"/>
                    <a:pt x="3185540" y="648523"/>
                  </a:cubicBezTo>
                  <a:cubicBezTo>
                    <a:pt x="3177357" y="649543"/>
                    <a:pt x="3170179" y="650788"/>
                    <a:pt x="3163809" y="652105"/>
                  </a:cubicBezTo>
                  <a:cubicBezTo>
                    <a:pt x="3151067" y="654752"/>
                    <a:pt x="3141525" y="657697"/>
                    <a:pt x="3133527" y="659750"/>
                  </a:cubicBezTo>
                  <a:cubicBezTo>
                    <a:pt x="3137349" y="656947"/>
                    <a:pt x="3156263" y="642719"/>
                    <a:pt x="3197630" y="631237"/>
                  </a:cubicBezTo>
                  <a:cubicBezTo>
                    <a:pt x="3197290" y="634338"/>
                    <a:pt x="3180783" y="637155"/>
                    <a:pt x="3195563" y="640468"/>
                  </a:cubicBezTo>
                  <a:cubicBezTo>
                    <a:pt x="3218427" y="637537"/>
                    <a:pt x="3222589" y="634649"/>
                    <a:pt x="3207710" y="629822"/>
                  </a:cubicBezTo>
                  <a:cubicBezTo>
                    <a:pt x="3168749" y="626764"/>
                    <a:pt x="3153262" y="645975"/>
                    <a:pt x="3119511" y="635555"/>
                  </a:cubicBezTo>
                  <a:cubicBezTo>
                    <a:pt x="3097709" y="638104"/>
                    <a:pt x="3132281" y="646867"/>
                    <a:pt x="3147443" y="639675"/>
                  </a:cubicBezTo>
                  <a:cubicBezTo>
                    <a:pt x="3129195" y="649274"/>
                    <a:pt x="3119454" y="656253"/>
                    <a:pt x="3101461" y="661463"/>
                  </a:cubicBezTo>
                  <a:cubicBezTo>
                    <a:pt x="3092471" y="664068"/>
                    <a:pt x="3081414" y="666234"/>
                    <a:pt x="3066195" y="668060"/>
                  </a:cubicBezTo>
                  <a:cubicBezTo>
                    <a:pt x="3050962" y="669816"/>
                    <a:pt x="3031808" y="672789"/>
                    <a:pt x="3006282" y="675110"/>
                  </a:cubicBezTo>
                  <a:cubicBezTo>
                    <a:pt x="3013672" y="683095"/>
                    <a:pt x="3042878" y="669292"/>
                    <a:pt x="3050127" y="677347"/>
                  </a:cubicBezTo>
                  <a:cubicBezTo>
                    <a:pt x="3039268" y="677121"/>
                    <a:pt x="2977982" y="683845"/>
                    <a:pt x="3014607" y="682203"/>
                  </a:cubicBezTo>
                  <a:cubicBezTo>
                    <a:pt x="3006395" y="690174"/>
                    <a:pt x="2992337" y="683095"/>
                    <a:pt x="2980516" y="677814"/>
                  </a:cubicBezTo>
                  <a:cubicBezTo>
                    <a:pt x="2974967" y="682826"/>
                    <a:pt x="2979497" y="687002"/>
                    <a:pt x="2947233" y="688206"/>
                  </a:cubicBezTo>
                  <a:cubicBezTo>
                    <a:pt x="2955005" y="690712"/>
                    <a:pt x="2962820" y="693189"/>
                    <a:pt x="2975207" y="690924"/>
                  </a:cubicBezTo>
                  <a:cubicBezTo>
                    <a:pt x="2969332" y="695398"/>
                    <a:pt x="2950701" y="696233"/>
                    <a:pt x="2928673" y="697210"/>
                  </a:cubicBezTo>
                  <a:cubicBezTo>
                    <a:pt x="2923180" y="697507"/>
                    <a:pt x="2917432" y="697578"/>
                    <a:pt x="2911698" y="698144"/>
                  </a:cubicBezTo>
                  <a:cubicBezTo>
                    <a:pt x="2905965" y="698725"/>
                    <a:pt x="2900174" y="699376"/>
                    <a:pt x="2894483" y="700140"/>
                  </a:cubicBezTo>
                  <a:cubicBezTo>
                    <a:pt x="2883087" y="701683"/>
                    <a:pt x="2872058" y="703708"/>
                    <a:pt x="2862616" y="706610"/>
                  </a:cubicBezTo>
                  <a:cubicBezTo>
                    <a:pt x="2853343" y="711820"/>
                    <a:pt x="2874493" y="707884"/>
                    <a:pt x="2877438" y="714637"/>
                  </a:cubicBezTo>
                  <a:cubicBezTo>
                    <a:pt x="2896125" y="715458"/>
                    <a:pt x="2919471" y="710815"/>
                    <a:pt x="2944345" y="706723"/>
                  </a:cubicBezTo>
                  <a:cubicBezTo>
                    <a:pt x="2972687" y="701216"/>
                    <a:pt x="2893294" y="704147"/>
                    <a:pt x="2912604" y="708040"/>
                  </a:cubicBezTo>
                  <a:cubicBezTo>
                    <a:pt x="2893521" y="706950"/>
                    <a:pt x="2904719" y="703623"/>
                    <a:pt x="2923675" y="702165"/>
                  </a:cubicBezTo>
                  <a:cubicBezTo>
                    <a:pt x="2942646" y="700806"/>
                    <a:pt x="2969049" y="700381"/>
                    <a:pt x="2979794" y="701853"/>
                  </a:cubicBezTo>
                  <a:cubicBezTo>
                    <a:pt x="2974485" y="710234"/>
                    <a:pt x="2941188" y="713037"/>
                    <a:pt x="2913199" y="716223"/>
                  </a:cubicBezTo>
                  <a:cubicBezTo>
                    <a:pt x="2885380" y="720258"/>
                    <a:pt x="2862757" y="723627"/>
                    <a:pt x="2878740" y="729361"/>
                  </a:cubicBezTo>
                  <a:cubicBezTo>
                    <a:pt x="2849393" y="737699"/>
                    <a:pt x="2831526" y="733254"/>
                    <a:pt x="2813009" y="729332"/>
                  </a:cubicBezTo>
                  <a:cubicBezTo>
                    <a:pt x="2822112" y="727407"/>
                    <a:pt x="2828794" y="728016"/>
                    <a:pt x="2838619" y="725312"/>
                  </a:cubicBezTo>
                  <a:cubicBezTo>
                    <a:pt x="2825510" y="726204"/>
                    <a:pt x="2814297" y="725184"/>
                    <a:pt x="2804260" y="722678"/>
                  </a:cubicBezTo>
                  <a:cubicBezTo>
                    <a:pt x="2795086" y="725312"/>
                    <a:pt x="2804302" y="726388"/>
                    <a:pt x="2806893" y="728016"/>
                  </a:cubicBezTo>
                  <a:cubicBezTo>
                    <a:pt x="2794831" y="730606"/>
                    <a:pt x="2787993" y="727223"/>
                    <a:pt x="2775110" y="730734"/>
                  </a:cubicBezTo>
                  <a:cubicBezTo>
                    <a:pt x="2765413" y="738676"/>
                    <a:pt x="2823485" y="739582"/>
                    <a:pt x="2824391" y="741338"/>
                  </a:cubicBezTo>
                  <a:cubicBezTo>
                    <a:pt x="2811211" y="746066"/>
                    <a:pt x="2782146" y="753201"/>
                    <a:pt x="2749981" y="764357"/>
                  </a:cubicBezTo>
                  <a:cubicBezTo>
                    <a:pt x="2717632" y="774706"/>
                    <a:pt x="2681432" y="786286"/>
                    <a:pt x="2652722" y="795474"/>
                  </a:cubicBezTo>
                  <a:cubicBezTo>
                    <a:pt x="2633213" y="789090"/>
                    <a:pt x="2707482" y="777127"/>
                    <a:pt x="2706774" y="771492"/>
                  </a:cubicBezTo>
                  <a:cubicBezTo>
                    <a:pt x="2677624" y="766792"/>
                    <a:pt x="2631302" y="805979"/>
                    <a:pt x="2631316" y="787603"/>
                  </a:cubicBezTo>
                  <a:cubicBezTo>
                    <a:pt x="2595371" y="803671"/>
                    <a:pt x="2678106" y="786513"/>
                    <a:pt x="2624648" y="805767"/>
                  </a:cubicBezTo>
                  <a:cubicBezTo>
                    <a:pt x="2628386" y="797952"/>
                    <a:pt x="2605536" y="806956"/>
                    <a:pt x="2609387" y="799141"/>
                  </a:cubicBezTo>
                  <a:cubicBezTo>
                    <a:pt x="2608127" y="809773"/>
                    <a:pt x="2529838" y="822982"/>
                    <a:pt x="2531508" y="832297"/>
                  </a:cubicBezTo>
                  <a:cubicBezTo>
                    <a:pt x="2487848" y="843807"/>
                    <a:pt x="2548256" y="820717"/>
                    <a:pt x="2509565" y="825162"/>
                  </a:cubicBezTo>
                  <a:cubicBezTo>
                    <a:pt x="2478419" y="830202"/>
                    <a:pt x="2470265" y="851777"/>
                    <a:pt x="2408384" y="869559"/>
                  </a:cubicBezTo>
                  <a:cubicBezTo>
                    <a:pt x="2418704" y="869276"/>
                    <a:pt x="2458090" y="853462"/>
                    <a:pt x="2420913" y="870380"/>
                  </a:cubicBezTo>
                  <a:cubicBezTo>
                    <a:pt x="2433230" y="868157"/>
                    <a:pt x="2448477" y="861475"/>
                    <a:pt x="2457905" y="863542"/>
                  </a:cubicBezTo>
                  <a:cubicBezTo>
                    <a:pt x="2419058" y="870932"/>
                    <a:pt x="2472516" y="872687"/>
                    <a:pt x="2424679" y="884622"/>
                  </a:cubicBezTo>
                  <a:cubicBezTo>
                    <a:pt x="2408313" y="883744"/>
                    <a:pt x="2423928" y="881097"/>
                    <a:pt x="2436698" y="876113"/>
                  </a:cubicBezTo>
                  <a:cubicBezTo>
                    <a:pt x="2424452" y="871612"/>
                    <a:pt x="2407860" y="873749"/>
                    <a:pt x="2388776" y="879709"/>
                  </a:cubicBezTo>
                  <a:cubicBezTo>
                    <a:pt x="2384005" y="881196"/>
                    <a:pt x="2379093" y="882923"/>
                    <a:pt x="2374038" y="884848"/>
                  </a:cubicBezTo>
                  <a:cubicBezTo>
                    <a:pt x="2369027" y="886873"/>
                    <a:pt x="2364001" y="889322"/>
                    <a:pt x="2358820" y="891800"/>
                  </a:cubicBezTo>
                  <a:cubicBezTo>
                    <a:pt x="2348485" y="896811"/>
                    <a:pt x="2337782" y="902460"/>
                    <a:pt x="2326938" y="908378"/>
                  </a:cubicBezTo>
                  <a:cubicBezTo>
                    <a:pt x="2339056" y="909454"/>
                    <a:pt x="2361481" y="892253"/>
                    <a:pt x="2378045" y="886250"/>
                  </a:cubicBezTo>
                  <a:cubicBezTo>
                    <a:pt x="2395062" y="885330"/>
                    <a:pt x="2388380" y="890058"/>
                    <a:pt x="2394043" y="891870"/>
                  </a:cubicBezTo>
                  <a:cubicBezTo>
                    <a:pt x="2382335" y="896528"/>
                    <a:pt x="2374888" y="894518"/>
                    <a:pt x="2366295" y="895141"/>
                  </a:cubicBezTo>
                  <a:cubicBezTo>
                    <a:pt x="2357574" y="902531"/>
                    <a:pt x="2379050" y="909156"/>
                    <a:pt x="2330562" y="913092"/>
                  </a:cubicBezTo>
                  <a:cubicBezTo>
                    <a:pt x="2311053" y="926923"/>
                    <a:pt x="2361509" y="908732"/>
                    <a:pt x="2367696" y="913984"/>
                  </a:cubicBezTo>
                  <a:cubicBezTo>
                    <a:pt x="2376106" y="909652"/>
                    <a:pt x="2366932" y="910360"/>
                    <a:pt x="2364143" y="909241"/>
                  </a:cubicBezTo>
                  <a:cubicBezTo>
                    <a:pt x="2377167" y="905008"/>
                    <a:pt x="2384062" y="904371"/>
                    <a:pt x="2387856" y="905575"/>
                  </a:cubicBezTo>
                  <a:cubicBezTo>
                    <a:pt x="2391608" y="906693"/>
                    <a:pt x="2392117" y="909383"/>
                    <a:pt x="2392485" y="912101"/>
                  </a:cubicBezTo>
                  <a:cubicBezTo>
                    <a:pt x="2393207" y="917551"/>
                    <a:pt x="2393335" y="923129"/>
                    <a:pt x="2417091" y="916674"/>
                  </a:cubicBezTo>
                  <a:cubicBezTo>
                    <a:pt x="2413098" y="920708"/>
                    <a:pt x="2404930" y="925720"/>
                    <a:pt x="2394184" y="931142"/>
                  </a:cubicBezTo>
                  <a:cubicBezTo>
                    <a:pt x="2383580" y="936904"/>
                    <a:pt x="2370556" y="943501"/>
                    <a:pt x="2356455" y="949816"/>
                  </a:cubicBezTo>
                  <a:cubicBezTo>
                    <a:pt x="2328283" y="962529"/>
                    <a:pt x="2296061" y="974860"/>
                    <a:pt x="2272036" y="981754"/>
                  </a:cubicBezTo>
                  <a:cubicBezTo>
                    <a:pt x="2263500" y="988280"/>
                    <a:pt x="2253420" y="996407"/>
                    <a:pt x="2240778" y="1004674"/>
                  </a:cubicBezTo>
                  <a:cubicBezTo>
                    <a:pt x="2228206" y="1013070"/>
                    <a:pt x="2213355" y="1022201"/>
                    <a:pt x="2196069" y="1032337"/>
                  </a:cubicBezTo>
                  <a:cubicBezTo>
                    <a:pt x="2187391" y="1037335"/>
                    <a:pt x="2178132" y="1042658"/>
                    <a:pt x="2168293" y="1048321"/>
                  </a:cubicBezTo>
                  <a:cubicBezTo>
                    <a:pt x="2158454" y="1053998"/>
                    <a:pt x="2147765" y="1059533"/>
                    <a:pt x="2137020" y="1066485"/>
                  </a:cubicBezTo>
                  <a:cubicBezTo>
                    <a:pt x="2115246" y="1079835"/>
                    <a:pt x="2091023" y="1094714"/>
                    <a:pt x="2064096" y="1111235"/>
                  </a:cubicBezTo>
                  <a:cubicBezTo>
                    <a:pt x="2046159" y="1118087"/>
                    <a:pt x="2051298" y="1113953"/>
                    <a:pt x="2045635" y="1112594"/>
                  </a:cubicBezTo>
                  <a:cubicBezTo>
                    <a:pt x="2030317" y="1123269"/>
                    <a:pt x="2045565" y="1121853"/>
                    <a:pt x="2045451" y="1126539"/>
                  </a:cubicBezTo>
                  <a:cubicBezTo>
                    <a:pt x="2040043" y="1129908"/>
                    <a:pt x="2034635" y="1132386"/>
                    <a:pt x="2029751" y="1134340"/>
                  </a:cubicBezTo>
                  <a:cubicBezTo>
                    <a:pt x="2024924" y="1136392"/>
                    <a:pt x="2020492" y="1137709"/>
                    <a:pt x="2016826" y="1138374"/>
                  </a:cubicBezTo>
                  <a:cubicBezTo>
                    <a:pt x="2009478" y="1139691"/>
                    <a:pt x="2005160" y="1138374"/>
                    <a:pt x="2006831" y="1134934"/>
                  </a:cubicBezTo>
                  <a:cubicBezTo>
                    <a:pt x="1998917" y="1144618"/>
                    <a:pt x="1954152" y="1168841"/>
                    <a:pt x="1997062" y="1159582"/>
                  </a:cubicBezTo>
                  <a:cubicBezTo>
                    <a:pt x="1971820" y="1169449"/>
                    <a:pt x="1937192" y="1203724"/>
                    <a:pt x="1914583" y="1206937"/>
                  </a:cubicBezTo>
                  <a:cubicBezTo>
                    <a:pt x="1899605" y="1235039"/>
                    <a:pt x="1857813" y="1251943"/>
                    <a:pt x="1809664" y="1281107"/>
                  </a:cubicBezTo>
                  <a:cubicBezTo>
                    <a:pt x="1791543" y="1295264"/>
                    <a:pt x="1828989" y="1276109"/>
                    <a:pt x="1837299" y="1266992"/>
                  </a:cubicBezTo>
                  <a:cubicBezTo>
                    <a:pt x="1856001" y="1262518"/>
                    <a:pt x="1780373" y="1304735"/>
                    <a:pt x="1820211" y="1283981"/>
                  </a:cubicBezTo>
                  <a:cubicBezTo>
                    <a:pt x="1822038" y="1285000"/>
                    <a:pt x="1820565" y="1287053"/>
                    <a:pt x="1817139" y="1289672"/>
                  </a:cubicBezTo>
                  <a:cubicBezTo>
                    <a:pt x="1813671" y="1292234"/>
                    <a:pt x="1808333" y="1295476"/>
                    <a:pt x="1802571" y="1299115"/>
                  </a:cubicBezTo>
                  <a:cubicBezTo>
                    <a:pt x="1790934" y="1306207"/>
                    <a:pt x="1776834" y="1313852"/>
                    <a:pt x="1770718" y="1317845"/>
                  </a:cubicBezTo>
                  <a:cubicBezTo>
                    <a:pt x="1751762" y="1332894"/>
                    <a:pt x="1779778" y="1321157"/>
                    <a:pt x="1766343" y="1333063"/>
                  </a:cubicBezTo>
                  <a:cubicBezTo>
                    <a:pt x="1756476" y="1336178"/>
                    <a:pt x="1739459" y="1351043"/>
                    <a:pt x="1718450" y="1368654"/>
                  </a:cubicBezTo>
                  <a:cubicBezTo>
                    <a:pt x="1713240" y="1373114"/>
                    <a:pt x="1707591" y="1377503"/>
                    <a:pt x="1702084" y="1382373"/>
                  </a:cubicBezTo>
                  <a:cubicBezTo>
                    <a:pt x="1696577" y="1387243"/>
                    <a:pt x="1690886" y="1392155"/>
                    <a:pt x="1685025" y="1396969"/>
                  </a:cubicBezTo>
                  <a:cubicBezTo>
                    <a:pt x="1673303" y="1406596"/>
                    <a:pt x="1660944" y="1415812"/>
                    <a:pt x="1648230" y="1423528"/>
                  </a:cubicBezTo>
                  <a:cubicBezTo>
                    <a:pt x="1652435" y="1425184"/>
                    <a:pt x="1665276" y="1423627"/>
                    <a:pt x="1663548" y="1429091"/>
                  </a:cubicBezTo>
                  <a:cubicBezTo>
                    <a:pt x="1674308" y="1425637"/>
                    <a:pt x="1686766" y="1402660"/>
                    <a:pt x="1713268" y="1382500"/>
                  </a:cubicBezTo>
                  <a:cubicBezTo>
                    <a:pt x="1722216" y="1380122"/>
                    <a:pt x="1724523" y="1381438"/>
                    <a:pt x="1722187" y="1384723"/>
                  </a:cubicBezTo>
                  <a:cubicBezTo>
                    <a:pt x="1719795" y="1387965"/>
                    <a:pt x="1712801" y="1393231"/>
                    <a:pt x="1703514" y="1399333"/>
                  </a:cubicBezTo>
                  <a:cubicBezTo>
                    <a:pt x="1717487" y="1393415"/>
                    <a:pt x="1726703" y="1386393"/>
                    <a:pt x="1730625" y="1380306"/>
                  </a:cubicBezTo>
                  <a:cubicBezTo>
                    <a:pt x="1734589" y="1374289"/>
                    <a:pt x="1733570" y="1369603"/>
                    <a:pt x="1727992" y="1369830"/>
                  </a:cubicBezTo>
                  <a:cubicBezTo>
                    <a:pt x="1799641" y="1319812"/>
                    <a:pt x="1749567" y="1344191"/>
                    <a:pt x="1812269" y="1309053"/>
                  </a:cubicBezTo>
                  <a:cubicBezTo>
                    <a:pt x="1817989" y="1303574"/>
                    <a:pt x="1819843" y="1300700"/>
                    <a:pt x="1818102" y="1299497"/>
                  </a:cubicBezTo>
                  <a:cubicBezTo>
                    <a:pt x="1816332" y="1298265"/>
                    <a:pt x="1811165" y="1298945"/>
                    <a:pt x="1803393" y="1301309"/>
                  </a:cubicBezTo>
                  <a:cubicBezTo>
                    <a:pt x="1811349" y="1295915"/>
                    <a:pt x="1819150" y="1293055"/>
                    <a:pt x="1826596" y="1290620"/>
                  </a:cubicBezTo>
                  <a:cubicBezTo>
                    <a:pt x="1834071" y="1288199"/>
                    <a:pt x="1841320" y="1286387"/>
                    <a:pt x="1848795" y="1283853"/>
                  </a:cubicBezTo>
                  <a:cubicBezTo>
                    <a:pt x="1851173" y="1276449"/>
                    <a:pt x="1890728" y="1250131"/>
                    <a:pt x="1863093" y="1258016"/>
                  </a:cubicBezTo>
                  <a:cubicBezTo>
                    <a:pt x="1907419" y="1231444"/>
                    <a:pt x="1925413" y="1222369"/>
                    <a:pt x="1947031" y="1198287"/>
                  </a:cubicBezTo>
                  <a:cubicBezTo>
                    <a:pt x="1975812" y="1190204"/>
                    <a:pt x="1956842" y="1211666"/>
                    <a:pt x="1993353" y="1183493"/>
                  </a:cubicBezTo>
                  <a:cubicBezTo>
                    <a:pt x="2001309" y="1187372"/>
                    <a:pt x="2014575" y="1188816"/>
                    <a:pt x="1989899" y="1207291"/>
                  </a:cubicBezTo>
                  <a:cubicBezTo>
                    <a:pt x="2005004" y="1203002"/>
                    <a:pt x="2018949" y="1201614"/>
                    <a:pt x="2035641" y="1192894"/>
                  </a:cubicBezTo>
                  <a:cubicBezTo>
                    <a:pt x="2049090" y="1192596"/>
                    <a:pt x="2013923" y="1203285"/>
                    <a:pt x="2004169" y="1215021"/>
                  </a:cubicBezTo>
                  <a:cubicBezTo>
                    <a:pt x="1996907" y="1200468"/>
                    <a:pt x="1962590" y="1237828"/>
                    <a:pt x="1934842" y="1246422"/>
                  </a:cubicBezTo>
                  <a:cubicBezTo>
                    <a:pt x="1920897" y="1256233"/>
                    <a:pt x="1927367" y="1255709"/>
                    <a:pt x="1917966" y="1263226"/>
                  </a:cubicBezTo>
                  <a:cubicBezTo>
                    <a:pt x="1925724" y="1262448"/>
                    <a:pt x="1933553" y="1261556"/>
                    <a:pt x="1943293" y="1254605"/>
                  </a:cubicBezTo>
                  <a:cubicBezTo>
                    <a:pt x="1956431" y="1254576"/>
                    <a:pt x="1919807" y="1273065"/>
                    <a:pt x="1916268" y="1268238"/>
                  </a:cubicBezTo>
                  <a:cubicBezTo>
                    <a:pt x="1909543" y="1275090"/>
                    <a:pt x="1908254" y="1279196"/>
                    <a:pt x="1918901" y="1277256"/>
                  </a:cubicBezTo>
                  <a:cubicBezTo>
                    <a:pt x="1905480" y="1283768"/>
                    <a:pt x="1889157" y="1299256"/>
                    <a:pt x="1878256" y="1297841"/>
                  </a:cubicBezTo>
                  <a:cubicBezTo>
                    <a:pt x="1843698" y="1320832"/>
                    <a:pt x="1888647" y="1303560"/>
                    <a:pt x="1858336" y="1324413"/>
                  </a:cubicBezTo>
                  <a:cubicBezTo>
                    <a:pt x="1863773" y="1314772"/>
                    <a:pt x="1855703" y="1316641"/>
                    <a:pt x="1844250" y="1323323"/>
                  </a:cubicBezTo>
                  <a:cubicBezTo>
                    <a:pt x="1841405" y="1325008"/>
                    <a:pt x="1838290" y="1326933"/>
                    <a:pt x="1835218" y="1329156"/>
                  </a:cubicBezTo>
                  <a:cubicBezTo>
                    <a:pt x="1832202" y="1331464"/>
                    <a:pt x="1829130" y="1333969"/>
                    <a:pt x="1826186" y="1336560"/>
                  </a:cubicBezTo>
                  <a:cubicBezTo>
                    <a:pt x="1820282" y="1341742"/>
                    <a:pt x="1814817" y="1347263"/>
                    <a:pt x="1811038" y="1352218"/>
                  </a:cubicBezTo>
                  <a:cubicBezTo>
                    <a:pt x="1795266" y="1356918"/>
                    <a:pt x="1825648" y="1335428"/>
                    <a:pt x="1815341" y="1337027"/>
                  </a:cubicBezTo>
                  <a:cubicBezTo>
                    <a:pt x="1796668" y="1355432"/>
                    <a:pt x="1791090" y="1366361"/>
                    <a:pt x="1814067" y="1361109"/>
                  </a:cubicBezTo>
                  <a:cubicBezTo>
                    <a:pt x="1799018" y="1375563"/>
                    <a:pt x="1791317" y="1363161"/>
                    <a:pt x="1774625" y="1383477"/>
                  </a:cubicBezTo>
                  <a:cubicBezTo>
                    <a:pt x="1766570" y="1391773"/>
                    <a:pt x="1784450" y="1381806"/>
                    <a:pt x="1793737" y="1374770"/>
                  </a:cubicBezTo>
                  <a:cubicBezTo>
                    <a:pt x="1796498" y="1376682"/>
                    <a:pt x="1754168" y="1405789"/>
                    <a:pt x="1748817" y="1417171"/>
                  </a:cubicBezTo>
                  <a:cubicBezTo>
                    <a:pt x="1736359" y="1418771"/>
                    <a:pt x="1736344" y="1396204"/>
                    <a:pt x="1754168" y="1397238"/>
                  </a:cubicBezTo>
                  <a:cubicBezTo>
                    <a:pt x="1770222" y="1380122"/>
                    <a:pt x="1753460" y="1392084"/>
                    <a:pt x="1737732" y="1396020"/>
                  </a:cubicBezTo>
                  <a:cubicBezTo>
                    <a:pt x="1718436" y="1411975"/>
                    <a:pt x="1733287" y="1408351"/>
                    <a:pt x="1726633" y="1417511"/>
                  </a:cubicBezTo>
                  <a:cubicBezTo>
                    <a:pt x="1713891" y="1427789"/>
                    <a:pt x="1722202" y="1418176"/>
                    <a:pt x="1714967" y="1420512"/>
                  </a:cubicBezTo>
                  <a:cubicBezTo>
                    <a:pt x="1712292" y="1425510"/>
                    <a:pt x="1709474" y="1430507"/>
                    <a:pt x="1700980" y="1433721"/>
                  </a:cubicBezTo>
                  <a:cubicBezTo>
                    <a:pt x="1688196" y="1446236"/>
                    <a:pt x="1728685" y="1420965"/>
                    <a:pt x="1735821" y="1424844"/>
                  </a:cubicBezTo>
                  <a:cubicBezTo>
                    <a:pt x="1712575" y="1447312"/>
                    <a:pt x="1698403" y="1462205"/>
                    <a:pt x="1684105" y="1476348"/>
                  </a:cubicBezTo>
                  <a:cubicBezTo>
                    <a:pt x="1676955" y="1483412"/>
                    <a:pt x="1669763" y="1490307"/>
                    <a:pt x="1661411" y="1497853"/>
                  </a:cubicBezTo>
                  <a:cubicBezTo>
                    <a:pt x="1653086" y="1505469"/>
                    <a:pt x="1643304" y="1513411"/>
                    <a:pt x="1632105" y="1523902"/>
                  </a:cubicBezTo>
                  <a:cubicBezTo>
                    <a:pt x="1651005" y="1499098"/>
                    <a:pt x="1625975" y="1510056"/>
                    <a:pt x="1618713" y="1508470"/>
                  </a:cubicBezTo>
                  <a:cubicBezTo>
                    <a:pt x="1605617" y="1533543"/>
                    <a:pt x="1596260" y="1542122"/>
                    <a:pt x="1568526" y="1577444"/>
                  </a:cubicBezTo>
                  <a:cubicBezTo>
                    <a:pt x="1574712" y="1565920"/>
                    <a:pt x="1546964" y="1585372"/>
                    <a:pt x="1556209" y="1586080"/>
                  </a:cubicBezTo>
                  <a:cubicBezTo>
                    <a:pt x="1532850" y="1606523"/>
                    <a:pt x="1563160" y="1571045"/>
                    <a:pt x="1533827" y="1588345"/>
                  </a:cubicBezTo>
                  <a:cubicBezTo>
                    <a:pt x="1503983" y="1617367"/>
                    <a:pt x="1529679" y="1603918"/>
                    <a:pt x="1507140" y="1627546"/>
                  </a:cubicBezTo>
                  <a:cubicBezTo>
                    <a:pt x="1494795" y="1631014"/>
                    <a:pt x="1474735" y="1652802"/>
                    <a:pt x="1457251" y="1671589"/>
                  </a:cubicBezTo>
                  <a:cubicBezTo>
                    <a:pt x="1439441" y="1690078"/>
                    <a:pt x="1425765" y="1707067"/>
                    <a:pt x="1423047" y="1698657"/>
                  </a:cubicBezTo>
                  <a:cubicBezTo>
                    <a:pt x="1421292" y="1710875"/>
                    <a:pt x="1406356" y="1729350"/>
                    <a:pt x="1384426" y="1753757"/>
                  </a:cubicBezTo>
                  <a:cubicBezTo>
                    <a:pt x="1373582" y="1766074"/>
                    <a:pt x="1360444" y="1779410"/>
                    <a:pt x="1347349" y="1794997"/>
                  </a:cubicBezTo>
                  <a:cubicBezTo>
                    <a:pt x="1334409" y="1810711"/>
                    <a:pt x="1320564" y="1827898"/>
                    <a:pt x="1306619" y="1846444"/>
                  </a:cubicBezTo>
                  <a:cubicBezTo>
                    <a:pt x="1294925" y="1864239"/>
                    <a:pt x="1327571" y="1830786"/>
                    <a:pt x="1334154" y="1823070"/>
                  </a:cubicBezTo>
                  <a:cubicBezTo>
                    <a:pt x="1328789" y="1836208"/>
                    <a:pt x="1318808" y="1849785"/>
                    <a:pt x="1307440" y="1864664"/>
                  </a:cubicBezTo>
                  <a:cubicBezTo>
                    <a:pt x="1301749" y="1872111"/>
                    <a:pt x="1295718" y="1879883"/>
                    <a:pt x="1289758" y="1888066"/>
                  </a:cubicBezTo>
                  <a:cubicBezTo>
                    <a:pt x="1286785" y="1892157"/>
                    <a:pt x="1283812" y="1896362"/>
                    <a:pt x="1280924" y="1900680"/>
                  </a:cubicBezTo>
                  <a:cubicBezTo>
                    <a:pt x="1278120" y="1905068"/>
                    <a:pt x="1275572" y="1909712"/>
                    <a:pt x="1273052" y="1914398"/>
                  </a:cubicBezTo>
                  <a:cubicBezTo>
                    <a:pt x="1276577" y="1910929"/>
                    <a:pt x="1280017" y="1907079"/>
                    <a:pt x="1283585" y="1903072"/>
                  </a:cubicBezTo>
                  <a:cubicBezTo>
                    <a:pt x="1287280" y="1899151"/>
                    <a:pt x="1290989" y="1894974"/>
                    <a:pt x="1294684" y="1890586"/>
                  </a:cubicBezTo>
                  <a:cubicBezTo>
                    <a:pt x="1302074" y="1881808"/>
                    <a:pt x="1309493" y="1872181"/>
                    <a:pt x="1316897" y="1862116"/>
                  </a:cubicBezTo>
                  <a:cubicBezTo>
                    <a:pt x="1320917" y="1863248"/>
                    <a:pt x="1313669" y="1873356"/>
                    <a:pt x="1304169" y="1884909"/>
                  </a:cubicBezTo>
                  <a:cubicBezTo>
                    <a:pt x="1294628" y="1896447"/>
                    <a:pt x="1282835" y="1909457"/>
                    <a:pt x="1278418" y="1916819"/>
                  </a:cubicBezTo>
                  <a:cubicBezTo>
                    <a:pt x="1273661" y="1916408"/>
                    <a:pt x="1245092" y="1940673"/>
                    <a:pt x="1257210" y="1922821"/>
                  </a:cubicBezTo>
                  <a:cubicBezTo>
                    <a:pt x="1230241" y="1947441"/>
                    <a:pt x="1233993" y="1960026"/>
                    <a:pt x="1204786" y="1987746"/>
                  </a:cubicBezTo>
                  <a:cubicBezTo>
                    <a:pt x="1225243" y="1954859"/>
                    <a:pt x="1230213" y="1937417"/>
                    <a:pt x="1262264" y="1893615"/>
                  </a:cubicBezTo>
                  <a:cubicBezTo>
                    <a:pt x="1272387" y="1886919"/>
                    <a:pt x="1266313" y="1896390"/>
                    <a:pt x="1272911" y="1893431"/>
                  </a:cubicBezTo>
                  <a:cubicBezTo>
                    <a:pt x="1286954" y="1875975"/>
                    <a:pt x="1284052" y="1874489"/>
                    <a:pt x="1289885" y="1864777"/>
                  </a:cubicBezTo>
                  <a:cubicBezTo>
                    <a:pt x="1282580" y="1870539"/>
                    <a:pt x="1274100" y="1880322"/>
                    <a:pt x="1267545" y="1887032"/>
                  </a:cubicBezTo>
                  <a:cubicBezTo>
                    <a:pt x="1261019" y="1893757"/>
                    <a:pt x="1256828" y="1897763"/>
                    <a:pt x="1256970" y="1891109"/>
                  </a:cubicBezTo>
                  <a:cubicBezTo>
                    <a:pt x="1238523" y="1922609"/>
                    <a:pt x="1197892" y="1967657"/>
                    <a:pt x="1204503" y="1977411"/>
                  </a:cubicBezTo>
                  <a:cubicBezTo>
                    <a:pt x="1191323" y="1993862"/>
                    <a:pt x="1193984" y="1983909"/>
                    <a:pt x="1188463" y="1986132"/>
                  </a:cubicBezTo>
                  <a:cubicBezTo>
                    <a:pt x="1186000" y="1990039"/>
                    <a:pt x="1183579" y="1993735"/>
                    <a:pt x="1181399" y="1997415"/>
                  </a:cubicBezTo>
                  <a:cubicBezTo>
                    <a:pt x="1179332" y="2001153"/>
                    <a:pt x="1177336" y="2004749"/>
                    <a:pt x="1175410" y="2008217"/>
                  </a:cubicBezTo>
                  <a:cubicBezTo>
                    <a:pt x="1171659" y="2015197"/>
                    <a:pt x="1168176" y="2021681"/>
                    <a:pt x="1164906" y="2027768"/>
                  </a:cubicBezTo>
                  <a:cubicBezTo>
                    <a:pt x="1158549" y="2040028"/>
                    <a:pt x="1152985" y="2050774"/>
                    <a:pt x="1147648" y="2061080"/>
                  </a:cubicBezTo>
                  <a:cubicBezTo>
                    <a:pt x="1142311" y="2071358"/>
                    <a:pt x="1137129" y="2081155"/>
                    <a:pt x="1131254" y="2091376"/>
                  </a:cubicBezTo>
                  <a:cubicBezTo>
                    <a:pt x="1125549" y="2101711"/>
                    <a:pt x="1118456" y="2112046"/>
                    <a:pt x="1111236" y="2124617"/>
                  </a:cubicBezTo>
                  <a:cubicBezTo>
                    <a:pt x="1112029" y="2128072"/>
                    <a:pt x="1122052" y="2114382"/>
                    <a:pt x="1127644" y="2109016"/>
                  </a:cubicBezTo>
                  <a:cubicBezTo>
                    <a:pt x="1130320" y="2106270"/>
                    <a:pt x="1131636" y="2105448"/>
                    <a:pt x="1129654" y="2109582"/>
                  </a:cubicBezTo>
                  <a:cubicBezTo>
                    <a:pt x="1128663" y="2111663"/>
                    <a:pt x="1126809" y="2114948"/>
                    <a:pt x="1123977" y="2119903"/>
                  </a:cubicBezTo>
                  <a:cubicBezTo>
                    <a:pt x="1121259" y="2124929"/>
                    <a:pt x="1117607" y="2131653"/>
                    <a:pt x="1112822" y="2140487"/>
                  </a:cubicBezTo>
                  <a:cubicBezTo>
                    <a:pt x="1126965" y="2119322"/>
                    <a:pt x="1136393" y="2102475"/>
                    <a:pt x="1143472" y="2086775"/>
                  </a:cubicBezTo>
                  <a:cubicBezTo>
                    <a:pt x="1150650" y="2071160"/>
                    <a:pt x="1156114" y="2057102"/>
                    <a:pt x="1164665" y="2043242"/>
                  </a:cubicBezTo>
                  <a:cubicBezTo>
                    <a:pt x="1177647" y="2034181"/>
                    <a:pt x="1202847" y="2013654"/>
                    <a:pt x="1189483" y="2012167"/>
                  </a:cubicBezTo>
                  <a:cubicBezTo>
                    <a:pt x="1192555" y="2005641"/>
                    <a:pt x="1196122" y="2003121"/>
                    <a:pt x="1199676" y="2000969"/>
                  </a:cubicBezTo>
                  <a:cubicBezTo>
                    <a:pt x="1203229" y="2000034"/>
                    <a:pt x="1206698" y="1995164"/>
                    <a:pt x="1210209" y="1990039"/>
                  </a:cubicBezTo>
                  <a:cubicBezTo>
                    <a:pt x="1211808" y="1992177"/>
                    <a:pt x="1210506" y="1996297"/>
                    <a:pt x="1207632" y="2001535"/>
                  </a:cubicBezTo>
                  <a:cubicBezTo>
                    <a:pt x="1206188" y="2004154"/>
                    <a:pt x="1204348" y="2007056"/>
                    <a:pt x="1202281" y="2010143"/>
                  </a:cubicBezTo>
                  <a:cubicBezTo>
                    <a:pt x="1200299" y="2013285"/>
                    <a:pt x="1198175" y="2016669"/>
                    <a:pt x="1195995" y="2020138"/>
                  </a:cubicBezTo>
                  <a:cubicBezTo>
                    <a:pt x="1187147" y="2033912"/>
                    <a:pt x="1177223" y="2048919"/>
                    <a:pt x="1176302" y="2057965"/>
                  </a:cubicBezTo>
                  <a:cubicBezTo>
                    <a:pt x="1188208" y="2048551"/>
                    <a:pt x="1199378" y="2028759"/>
                    <a:pt x="1211610" y="2026183"/>
                  </a:cubicBezTo>
                  <a:cubicBezTo>
                    <a:pt x="1200426" y="2045408"/>
                    <a:pt x="1189299" y="2064577"/>
                    <a:pt x="1178157" y="2083746"/>
                  </a:cubicBezTo>
                  <a:cubicBezTo>
                    <a:pt x="1193475" y="2074048"/>
                    <a:pt x="1207335" y="2043454"/>
                    <a:pt x="1222752" y="2035880"/>
                  </a:cubicBezTo>
                  <a:cubicBezTo>
                    <a:pt x="1207264" y="2068201"/>
                    <a:pt x="1189737" y="2070962"/>
                    <a:pt x="1173697" y="2097167"/>
                  </a:cubicBezTo>
                  <a:cubicBezTo>
                    <a:pt x="1172607" y="2102136"/>
                    <a:pt x="1171319" y="2107303"/>
                    <a:pt x="1164580" y="2118685"/>
                  </a:cubicBezTo>
                  <a:cubicBezTo>
                    <a:pt x="1174915" y="2113546"/>
                    <a:pt x="1184839" y="2102249"/>
                    <a:pt x="1194268" y="2084963"/>
                  </a:cubicBezTo>
                  <a:cubicBezTo>
                    <a:pt x="1180380" y="2111975"/>
                    <a:pt x="1171659" y="2125056"/>
                    <a:pt x="1158040" y="2148883"/>
                  </a:cubicBezTo>
                  <a:cubicBezTo>
                    <a:pt x="1151485" y="2160944"/>
                    <a:pt x="1143543" y="2175597"/>
                    <a:pt x="1132925" y="2195828"/>
                  </a:cubicBezTo>
                  <a:cubicBezTo>
                    <a:pt x="1127672" y="2205964"/>
                    <a:pt x="1121698" y="2217488"/>
                    <a:pt x="1114818" y="2230739"/>
                  </a:cubicBezTo>
                  <a:cubicBezTo>
                    <a:pt x="1108079" y="2244047"/>
                    <a:pt x="1100024" y="2258869"/>
                    <a:pt x="1092534" y="2276665"/>
                  </a:cubicBezTo>
                  <a:cubicBezTo>
                    <a:pt x="1085767" y="2279539"/>
                    <a:pt x="1080444" y="2289944"/>
                    <a:pt x="1075093" y="2300831"/>
                  </a:cubicBezTo>
                  <a:cubicBezTo>
                    <a:pt x="1076395" y="2292761"/>
                    <a:pt x="1085229" y="2277005"/>
                    <a:pt x="1094134" y="2259775"/>
                  </a:cubicBezTo>
                  <a:cubicBezTo>
                    <a:pt x="1103563" y="2242829"/>
                    <a:pt x="1113614" y="2224722"/>
                    <a:pt x="1115752" y="2210778"/>
                  </a:cubicBezTo>
                  <a:cubicBezTo>
                    <a:pt x="1108079" y="2220843"/>
                    <a:pt x="1102968" y="2232367"/>
                    <a:pt x="1096272" y="2246524"/>
                  </a:cubicBezTo>
                  <a:cubicBezTo>
                    <a:pt x="1092775" y="2253518"/>
                    <a:pt x="1089491" y="2261503"/>
                    <a:pt x="1085244" y="2270280"/>
                  </a:cubicBezTo>
                  <a:cubicBezTo>
                    <a:pt x="1080996" y="2279057"/>
                    <a:pt x="1075871" y="2288684"/>
                    <a:pt x="1069359" y="2299345"/>
                  </a:cubicBezTo>
                  <a:cubicBezTo>
                    <a:pt x="1064758" y="2313318"/>
                    <a:pt x="1068581" y="2328154"/>
                    <a:pt x="1083771" y="2288854"/>
                  </a:cubicBezTo>
                  <a:cubicBezTo>
                    <a:pt x="1090991" y="2285994"/>
                    <a:pt x="1053390" y="2367030"/>
                    <a:pt x="1055443" y="2343756"/>
                  </a:cubicBezTo>
                  <a:cubicBezTo>
                    <a:pt x="1056802" y="2359668"/>
                    <a:pt x="999055" y="2455257"/>
                    <a:pt x="992189" y="2505614"/>
                  </a:cubicBezTo>
                  <a:cubicBezTo>
                    <a:pt x="999055" y="2496922"/>
                    <a:pt x="1006077" y="2486629"/>
                    <a:pt x="1011683" y="2471892"/>
                  </a:cubicBezTo>
                  <a:cubicBezTo>
                    <a:pt x="1012306" y="2474879"/>
                    <a:pt x="1010763" y="2481165"/>
                    <a:pt x="1007946" y="2489418"/>
                  </a:cubicBezTo>
                  <a:cubicBezTo>
                    <a:pt x="1006544" y="2493538"/>
                    <a:pt x="1004803" y="2498167"/>
                    <a:pt x="1002863" y="2503108"/>
                  </a:cubicBezTo>
                  <a:cubicBezTo>
                    <a:pt x="1000966" y="2508063"/>
                    <a:pt x="999211" y="2513514"/>
                    <a:pt x="997172" y="2519035"/>
                  </a:cubicBezTo>
                  <a:cubicBezTo>
                    <a:pt x="989187" y="2541205"/>
                    <a:pt x="979674" y="2566023"/>
                    <a:pt x="975016" y="2582501"/>
                  </a:cubicBezTo>
                  <a:cubicBezTo>
                    <a:pt x="955465" y="2602675"/>
                    <a:pt x="983284" y="2562087"/>
                    <a:pt x="985747" y="2542224"/>
                  </a:cubicBezTo>
                  <a:cubicBezTo>
                    <a:pt x="978230" y="2548057"/>
                    <a:pt x="972751" y="2561252"/>
                    <a:pt x="965007" y="2566815"/>
                  </a:cubicBezTo>
                  <a:cubicBezTo>
                    <a:pt x="960958" y="2578580"/>
                    <a:pt x="956881" y="2590429"/>
                    <a:pt x="952789" y="2602307"/>
                  </a:cubicBezTo>
                  <a:cubicBezTo>
                    <a:pt x="960080" y="2601741"/>
                    <a:pt x="956683" y="2613831"/>
                    <a:pt x="950114" y="2631911"/>
                  </a:cubicBezTo>
                  <a:cubicBezTo>
                    <a:pt x="944040" y="2650159"/>
                    <a:pt x="934371" y="2674326"/>
                    <a:pt x="927151" y="2697103"/>
                  </a:cubicBezTo>
                  <a:cubicBezTo>
                    <a:pt x="935631" y="2677623"/>
                    <a:pt x="946985" y="2667162"/>
                    <a:pt x="952775" y="2639825"/>
                  </a:cubicBezTo>
                  <a:cubicBezTo>
                    <a:pt x="951515" y="2653797"/>
                    <a:pt x="940657" y="2692787"/>
                    <a:pt x="927009" y="2739575"/>
                  </a:cubicBezTo>
                  <a:cubicBezTo>
                    <a:pt x="925296" y="2745423"/>
                    <a:pt x="923541" y="2751396"/>
                    <a:pt x="921771" y="2757456"/>
                  </a:cubicBezTo>
                  <a:cubicBezTo>
                    <a:pt x="920285" y="2763601"/>
                    <a:pt x="918784" y="2769843"/>
                    <a:pt x="917255" y="2776143"/>
                  </a:cubicBezTo>
                  <a:cubicBezTo>
                    <a:pt x="914225" y="2788730"/>
                    <a:pt x="911139" y="2801555"/>
                    <a:pt x="908067" y="2814340"/>
                  </a:cubicBezTo>
                  <a:cubicBezTo>
                    <a:pt x="901979" y="2839893"/>
                    <a:pt x="895963" y="2865235"/>
                    <a:pt x="890937" y="2888225"/>
                  </a:cubicBezTo>
                  <a:cubicBezTo>
                    <a:pt x="880659" y="2902793"/>
                    <a:pt x="880291" y="2890052"/>
                    <a:pt x="887383" y="2865050"/>
                  </a:cubicBezTo>
                  <a:cubicBezTo>
                    <a:pt x="884156" y="2871945"/>
                    <a:pt x="881522" y="2878302"/>
                    <a:pt x="879370" y="2884218"/>
                  </a:cubicBezTo>
                  <a:cubicBezTo>
                    <a:pt x="877488" y="2890207"/>
                    <a:pt x="876100" y="2895758"/>
                    <a:pt x="875010" y="2900953"/>
                  </a:cubicBezTo>
                  <a:cubicBezTo>
                    <a:pt x="872830" y="2911359"/>
                    <a:pt x="871938" y="2920361"/>
                    <a:pt x="871301" y="2928800"/>
                  </a:cubicBezTo>
                  <a:cubicBezTo>
                    <a:pt x="870013" y="2945690"/>
                    <a:pt x="869772" y="2960299"/>
                    <a:pt x="862283" y="2979623"/>
                  </a:cubicBezTo>
                  <a:cubicBezTo>
                    <a:pt x="859734" y="2995764"/>
                    <a:pt x="874118" y="2969771"/>
                    <a:pt x="874132" y="2979681"/>
                  </a:cubicBezTo>
                  <a:cubicBezTo>
                    <a:pt x="870168" y="2985980"/>
                    <a:pt x="864548" y="3005291"/>
                    <a:pt x="860626" y="3020878"/>
                  </a:cubicBezTo>
                  <a:cubicBezTo>
                    <a:pt x="857243" y="3036564"/>
                    <a:pt x="854893" y="3048413"/>
                    <a:pt x="855374" y="3039382"/>
                  </a:cubicBezTo>
                  <a:cubicBezTo>
                    <a:pt x="855530" y="3057814"/>
                    <a:pt x="850731" y="3097878"/>
                    <a:pt x="844600" y="3143719"/>
                  </a:cubicBezTo>
                  <a:cubicBezTo>
                    <a:pt x="843723" y="3149438"/>
                    <a:pt x="843142" y="3155286"/>
                    <a:pt x="842718" y="3161231"/>
                  </a:cubicBezTo>
                  <a:cubicBezTo>
                    <a:pt x="842208" y="3167164"/>
                    <a:pt x="841698" y="3173152"/>
                    <a:pt x="841189" y="3179169"/>
                  </a:cubicBezTo>
                  <a:cubicBezTo>
                    <a:pt x="840155" y="3191188"/>
                    <a:pt x="839122" y="3203349"/>
                    <a:pt x="838088" y="3215368"/>
                  </a:cubicBezTo>
                  <a:cubicBezTo>
                    <a:pt x="836035" y="3239408"/>
                    <a:pt x="834096" y="3262908"/>
                    <a:pt x="832609" y="3283903"/>
                  </a:cubicBezTo>
                  <a:cubicBezTo>
                    <a:pt x="836630" y="3276739"/>
                    <a:pt x="836814" y="3262964"/>
                    <a:pt x="838187" y="3251342"/>
                  </a:cubicBezTo>
                  <a:cubicBezTo>
                    <a:pt x="837564" y="3262865"/>
                    <a:pt x="836941" y="3274135"/>
                    <a:pt x="836333" y="3285163"/>
                  </a:cubicBezTo>
                  <a:cubicBezTo>
                    <a:pt x="836021" y="3296220"/>
                    <a:pt x="836120" y="3307065"/>
                    <a:pt x="835965" y="3317696"/>
                  </a:cubicBezTo>
                  <a:cubicBezTo>
                    <a:pt x="835681" y="3338932"/>
                    <a:pt x="835413" y="3359374"/>
                    <a:pt x="835158" y="3379280"/>
                  </a:cubicBezTo>
                  <a:cubicBezTo>
                    <a:pt x="834974" y="3389204"/>
                    <a:pt x="834790" y="3399015"/>
                    <a:pt x="834606" y="3408712"/>
                  </a:cubicBezTo>
                  <a:cubicBezTo>
                    <a:pt x="834506" y="3413555"/>
                    <a:pt x="834393" y="3418381"/>
                    <a:pt x="834294" y="3423182"/>
                  </a:cubicBezTo>
                  <a:cubicBezTo>
                    <a:pt x="834422" y="3427995"/>
                    <a:pt x="834549" y="3432779"/>
                    <a:pt x="834662" y="3437550"/>
                  </a:cubicBezTo>
                  <a:cubicBezTo>
                    <a:pt x="835129" y="3456620"/>
                    <a:pt x="835597" y="3475406"/>
                    <a:pt x="836064" y="3494193"/>
                  </a:cubicBezTo>
                  <a:cubicBezTo>
                    <a:pt x="836432" y="3512951"/>
                    <a:pt x="836800" y="3531681"/>
                    <a:pt x="837168" y="3550652"/>
                  </a:cubicBezTo>
                  <a:cubicBezTo>
                    <a:pt x="837126" y="3560137"/>
                    <a:pt x="837890" y="3569664"/>
                    <a:pt x="838555" y="3579291"/>
                  </a:cubicBezTo>
                  <a:cubicBezTo>
                    <a:pt x="839207" y="3588918"/>
                    <a:pt x="839858" y="3598630"/>
                    <a:pt x="840523" y="3608469"/>
                  </a:cubicBezTo>
                  <a:cubicBezTo>
                    <a:pt x="841840" y="3628119"/>
                    <a:pt x="843185" y="3648265"/>
                    <a:pt x="844572" y="3669175"/>
                  </a:cubicBezTo>
                  <a:cubicBezTo>
                    <a:pt x="845323" y="3679623"/>
                    <a:pt x="845846" y="3690255"/>
                    <a:pt x="846823" y="3701085"/>
                  </a:cubicBezTo>
                  <a:cubicBezTo>
                    <a:pt x="848112" y="3711887"/>
                    <a:pt x="849428" y="3722915"/>
                    <a:pt x="850773" y="3734184"/>
                  </a:cubicBezTo>
                  <a:cubicBezTo>
                    <a:pt x="835483" y="3705106"/>
                    <a:pt x="855870" y="3784258"/>
                    <a:pt x="860994" y="3839670"/>
                  </a:cubicBezTo>
                  <a:cubicBezTo>
                    <a:pt x="871952" y="3820812"/>
                    <a:pt x="859324" y="3746884"/>
                    <a:pt x="870975" y="3803696"/>
                  </a:cubicBezTo>
                  <a:cubicBezTo>
                    <a:pt x="872702" y="3788463"/>
                    <a:pt x="863245" y="3718810"/>
                    <a:pt x="856450" y="3732613"/>
                  </a:cubicBezTo>
                  <a:cubicBezTo>
                    <a:pt x="855275" y="3720990"/>
                    <a:pt x="854086" y="3709310"/>
                    <a:pt x="852897" y="3697603"/>
                  </a:cubicBezTo>
                  <a:cubicBezTo>
                    <a:pt x="852302" y="3685852"/>
                    <a:pt x="851707" y="3674059"/>
                    <a:pt x="851113" y="3662238"/>
                  </a:cubicBezTo>
                  <a:cubicBezTo>
                    <a:pt x="849895" y="3638581"/>
                    <a:pt x="848678" y="3614812"/>
                    <a:pt x="847446" y="3590999"/>
                  </a:cubicBezTo>
                  <a:cubicBezTo>
                    <a:pt x="846979" y="3579093"/>
                    <a:pt x="845860" y="3567159"/>
                    <a:pt x="845889" y="3555224"/>
                  </a:cubicBezTo>
                  <a:lnTo>
                    <a:pt x="845804" y="3519407"/>
                  </a:lnTo>
                  <a:cubicBezTo>
                    <a:pt x="845676" y="3495524"/>
                    <a:pt x="845563" y="3471655"/>
                    <a:pt x="845436" y="3447899"/>
                  </a:cubicBezTo>
                  <a:cubicBezTo>
                    <a:pt x="844714" y="3424088"/>
                    <a:pt x="846469" y="3400502"/>
                    <a:pt x="847234" y="3377014"/>
                  </a:cubicBezTo>
                  <a:cubicBezTo>
                    <a:pt x="848097" y="3353513"/>
                    <a:pt x="848947" y="3330183"/>
                    <a:pt x="849796" y="3307093"/>
                  </a:cubicBezTo>
                  <a:cubicBezTo>
                    <a:pt x="849994" y="3301302"/>
                    <a:pt x="850178" y="3295540"/>
                    <a:pt x="850362" y="3289793"/>
                  </a:cubicBezTo>
                  <a:cubicBezTo>
                    <a:pt x="850830" y="3284074"/>
                    <a:pt x="851283" y="3278367"/>
                    <a:pt x="851736" y="3272677"/>
                  </a:cubicBezTo>
                  <a:cubicBezTo>
                    <a:pt x="852642" y="3261280"/>
                    <a:pt x="853534" y="3249968"/>
                    <a:pt x="854426" y="3238728"/>
                  </a:cubicBezTo>
                  <a:cubicBezTo>
                    <a:pt x="856068" y="3216190"/>
                    <a:pt x="857682" y="3193977"/>
                    <a:pt x="859267" y="3172146"/>
                  </a:cubicBezTo>
                  <a:cubicBezTo>
                    <a:pt x="859635" y="3166682"/>
                    <a:pt x="859862" y="3160892"/>
                    <a:pt x="860003" y="3154846"/>
                  </a:cubicBezTo>
                  <a:cubicBezTo>
                    <a:pt x="860372" y="3148845"/>
                    <a:pt x="860754" y="3142614"/>
                    <a:pt x="861150" y="3136230"/>
                  </a:cubicBezTo>
                  <a:cubicBezTo>
                    <a:pt x="861858" y="3123446"/>
                    <a:pt x="862481" y="3110068"/>
                    <a:pt x="863500" y="3096830"/>
                  </a:cubicBezTo>
                  <a:cubicBezTo>
                    <a:pt x="865539" y="3070371"/>
                    <a:pt x="869107" y="3044450"/>
                    <a:pt x="877785" y="3025478"/>
                  </a:cubicBezTo>
                  <a:cubicBezTo>
                    <a:pt x="874571" y="3012738"/>
                    <a:pt x="871924" y="2977995"/>
                    <a:pt x="894320" y="2934448"/>
                  </a:cubicBezTo>
                  <a:cubicBezTo>
                    <a:pt x="897251" y="2922896"/>
                    <a:pt x="899969" y="2910367"/>
                    <a:pt x="902560" y="2897088"/>
                  </a:cubicBezTo>
                  <a:cubicBezTo>
                    <a:pt x="905207" y="2883823"/>
                    <a:pt x="908817" y="2870104"/>
                    <a:pt x="911833" y="2855706"/>
                  </a:cubicBezTo>
                  <a:cubicBezTo>
                    <a:pt x="917963" y="2826897"/>
                    <a:pt x="924489" y="2796203"/>
                    <a:pt x="931044" y="2765383"/>
                  </a:cubicBezTo>
                  <a:cubicBezTo>
                    <a:pt x="938830" y="2734862"/>
                    <a:pt x="947806" y="2704466"/>
                    <a:pt x="957277" y="2675925"/>
                  </a:cubicBezTo>
                  <a:cubicBezTo>
                    <a:pt x="962062" y="2661682"/>
                    <a:pt x="967046" y="2647908"/>
                    <a:pt x="972340" y="2634926"/>
                  </a:cubicBezTo>
                  <a:cubicBezTo>
                    <a:pt x="978272" y="2622184"/>
                    <a:pt x="984431" y="2610179"/>
                    <a:pt x="990872" y="2599207"/>
                  </a:cubicBezTo>
                  <a:cubicBezTo>
                    <a:pt x="985860" y="2613463"/>
                    <a:pt x="980353" y="2627664"/>
                    <a:pt x="975724" y="2642273"/>
                  </a:cubicBezTo>
                  <a:cubicBezTo>
                    <a:pt x="971321" y="2656954"/>
                    <a:pt x="966890" y="2671762"/>
                    <a:pt x="962430" y="2686684"/>
                  </a:cubicBezTo>
                  <a:cubicBezTo>
                    <a:pt x="958013" y="2701592"/>
                    <a:pt x="953554" y="2716626"/>
                    <a:pt x="949066" y="2731788"/>
                  </a:cubicBezTo>
                  <a:cubicBezTo>
                    <a:pt x="944734" y="2746994"/>
                    <a:pt x="939694" y="2762099"/>
                    <a:pt x="936310" y="2777856"/>
                  </a:cubicBezTo>
                  <a:cubicBezTo>
                    <a:pt x="928906" y="2809115"/>
                    <a:pt x="921375" y="2840926"/>
                    <a:pt x="913701" y="2873361"/>
                  </a:cubicBezTo>
                  <a:cubicBezTo>
                    <a:pt x="911918" y="2881486"/>
                    <a:pt x="909610" y="2889527"/>
                    <a:pt x="908237" y="2897838"/>
                  </a:cubicBezTo>
                  <a:cubicBezTo>
                    <a:pt x="906736" y="2906105"/>
                    <a:pt x="905221" y="2914430"/>
                    <a:pt x="903707" y="2922784"/>
                  </a:cubicBezTo>
                  <a:cubicBezTo>
                    <a:pt x="900691" y="2939474"/>
                    <a:pt x="897647" y="2956336"/>
                    <a:pt x="894561" y="2973367"/>
                  </a:cubicBezTo>
                  <a:cubicBezTo>
                    <a:pt x="871145" y="3109713"/>
                    <a:pt x="855558" y="3258675"/>
                    <a:pt x="854426" y="3423464"/>
                  </a:cubicBezTo>
                  <a:cubicBezTo>
                    <a:pt x="854850" y="3433317"/>
                    <a:pt x="859664" y="3421977"/>
                    <a:pt x="863316" y="3417689"/>
                  </a:cubicBezTo>
                  <a:cubicBezTo>
                    <a:pt x="861759" y="3425914"/>
                    <a:pt x="861278" y="3434209"/>
                    <a:pt x="860598" y="3442519"/>
                  </a:cubicBezTo>
                  <a:cubicBezTo>
                    <a:pt x="859975" y="3450844"/>
                    <a:pt x="859508" y="3459182"/>
                    <a:pt x="859154" y="3467535"/>
                  </a:cubicBezTo>
                  <a:cubicBezTo>
                    <a:pt x="858460" y="3484255"/>
                    <a:pt x="858248" y="3501045"/>
                    <a:pt x="858361" y="3517892"/>
                  </a:cubicBezTo>
                  <a:cubicBezTo>
                    <a:pt x="858644" y="3534739"/>
                    <a:pt x="858588" y="3551628"/>
                    <a:pt x="859919" y="3568546"/>
                  </a:cubicBezTo>
                  <a:cubicBezTo>
                    <a:pt x="861532" y="3585421"/>
                    <a:pt x="863175" y="3602367"/>
                    <a:pt x="864803" y="3619356"/>
                  </a:cubicBezTo>
                  <a:cubicBezTo>
                    <a:pt x="866459" y="3636302"/>
                    <a:pt x="868116" y="3653276"/>
                    <a:pt x="869772" y="3670279"/>
                  </a:cubicBezTo>
                  <a:lnTo>
                    <a:pt x="871995" y="3695776"/>
                  </a:lnTo>
                  <a:lnTo>
                    <a:pt x="875137" y="3721245"/>
                  </a:lnTo>
                  <a:cubicBezTo>
                    <a:pt x="879158" y="3755222"/>
                    <a:pt x="881961" y="3789312"/>
                    <a:pt x="882273" y="3823785"/>
                  </a:cubicBezTo>
                  <a:cubicBezTo>
                    <a:pt x="888672" y="3850231"/>
                    <a:pt x="897421" y="3874114"/>
                    <a:pt x="902857" y="3898436"/>
                  </a:cubicBezTo>
                  <a:cubicBezTo>
                    <a:pt x="905660" y="3910597"/>
                    <a:pt x="907812" y="3922857"/>
                    <a:pt x="908874" y="3935612"/>
                  </a:cubicBezTo>
                  <a:cubicBezTo>
                    <a:pt x="909992" y="3948368"/>
                    <a:pt x="909610" y="3961676"/>
                    <a:pt x="909058" y="3975677"/>
                  </a:cubicBezTo>
                  <a:cubicBezTo>
                    <a:pt x="921601" y="4016195"/>
                    <a:pt x="931115" y="4049591"/>
                    <a:pt x="940614" y="4087830"/>
                  </a:cubicBezTo>
                  <a:cubicBezTo>
                    <a:pt x="946249" y="4106772"/>
                    <a:pt x="952152" y="4126847"/>
                    <a:pt x="958452" y="4149583"/>
                  </a:cubicBezTo>
                  <a:cubicBezTo>
                    <a:pt x="961567" y="4160951"/>
                    <a:pt x="964865" y="4172985"/>
                    <a:pt x="968376" y="4185840"/>
                  </a:cubicBezTo>
                  <a:cubicBezTo>
                    <a:pt x="971986" y="4198680"/>
                    <a:pt x="975059" y="4212526"/>
                    <a:pt x="980056" y="4226966"/>
                  </a:cubicBezTo>
                  <a:cubicBezTo>
                    <a:pt x="983609" y="4236041"/>
                    <a:pt x="984657" y="4224007"/>
                    <a:pt x="986554" y="4218925"/>
                  </a:cubicBezTo>
                  <a:cubicBezTo>
                    <a:pt x="993194" y="4242850"/>
                    <a:pt x="999975" y="4266309"/>
                    <a:pt x="1006870" y="4289314"/>
                  </a:cubicBezTo>
                  <a:cubicBezTo>
                    <a:pt x="1013892" y="4312263"/>
                    <a:pt x="1020248" y="4334999"/>
                    <a:pt x="1028997" y="4356547"/>
                  </a:cubicBezTo>
                  <a:cubicBezTo>
                    <a:pt x="1037223" y="4378249"/>
                    <a:pt x="1045490" y="4399499"/>
                    <a:pt x="1053758" y="4420282"/>
                  </a:cubicBezTo>
                  <a:cubicBezTo>
                    <a:pt x="1057920" y="4430645"/>
                    <a:pt x="1062054" y="4440923"/>
                    <a:pt x="1066160" y="4451116"/>
                  </a:cubicBezTo>
                  <a:cubicBezTo>
                    <a:pt x="1070577" y="4461168"/>
                    <a:pt x="1075418" y="4470965"/>
                    <a:pt x="1080005" y="4480733"/>
                  </a:cubicBezTo>
                  <a:cubicBezTo>
                    <a:pt x="1089392" y="4500142"/>
                    <a:pt x="1098608" y="4519198"/>
                    <a:pt x="1107654" y="4537900"/>
                  </a:cubicBezTo>
                  <a:cubicBezTo>
                    <a:pt x="1112241" y="4547187"/>
                    <a:pt x="1116771" y="4556389"/>
                    <a:pt x="1121273" y="4565506"/>
                  </a:cubicBezTo>
                  <a:cubicBezTo>
                    <a:pt x="1126059" y="4574481"/>
                    <a:pt x="1131183" y="4583217"/>
                    <a:pt x="1136054" y="4591923"/>
                  </a:cubicBezTo>
                  <a:cubicBezTo>
                    <a:pt x="1145921" y="4609252"/>
                    <a:pt x="1155605" y="4626226"/>
                    <a:pt x="1165090" y="4642875"/>
                  </a:cubicBezTo>
                  <a:cubicBezTo>
                    <a:pt x="1174745" y="4659396"/>
                    <a:pt x="1183437" y="4675903"/>
                    <a:pt x="1193772" y="4691151"/>
                  </a:cubicBezTo>
                  <a:cubicBezTo>
                    <a:pt x="1175552" y="4674912"/>
                    <a:pt x="1182602" y="4690556"/>
                    <a:pt x="1198996" y="4716223"/>
                  </a:cubicBezTo>
                  <a:cubicBezTo>
                    <a:pt x="1207193" y="4729049"/>
                    <a:pt x="1217684" y="4744339"/>
                    <a:pt x="1228485" y="4759331"/>
                  </a:cubicBezTo>
                  <a:cubicBezTo>
                    <a:pt x="1233894" y="4766821"/>
                    <a:pt x="1239358" y="4774239"/>
                    <a:pt x="1244667" y="4781246"/>
                  </a:cubicBezTo>
                  <a:cubicBezTo>
                    <a:pt x="1249990" y="4788240"/>
                    <a:pt x="1255766" y="4794483"/>
                    <a:pt x="1260735" y="4800189"/>
                  </a:cubicBezTo>
                  <a:cubicBezTo>
                    <a:pt x="1225626" y="4739369"/>
                    <a:pt x="1186863" y="4671415"/>
                    <a:pt x="1150196" y="4597020"/>
                  </a:cubicBezTo>
                  <a:cubicBezTo>
                    <a:pt x="1145454" y="4587789"/>
                    <a:pt x="1140683" y="4578488"/>
                    <a:pt x="1135869" y="4569130"/>
                  </a:cubicBezTo>
                  <a:cubicBezTo>
                    <a:pt x="1130900" y="4559843"/>
                    <a:pt x="1127021" y="4550018"/>
                    <a:pt x="1122477" y="4540391"/>
                  </a:cubicBezTo>
                  <a:cubicBezTo>
                    <a:pt x="1113643" y="4521010"/>
                    <a:pt x="1104710" y="4501417"/>
                    <a:pt x="1095691" y="4481653"/>
                  </a:cubicBezTo>
                  <a:cubicBezTo>
                    <a:pt x="1091161" y="4471757"/>
                    <a:pt x="1086588" y="4461819"/>
                    <a:pt x="1082016" y="4451852"/>
                  </a:cubicBezTo>
                  <a:cubicBezTo>
                    <a:pt x="1077613" y="4441815"/>
                    <a:pt x="1073790" y="4431509"/>
                    <a:pt x="1069614" y="4421287"/>
                  </a:cubicBezTo>
                  <a:cubicBezTo>
                    <a:pt x="1061375" y="4400773"/>
                    <a:pt x="1053093" y="4380132"/>
                    <a:pt x="1044768" y="4359406"/>
                  </a:cubicBezTo>
                  <a:cubicBezTo>
                    <a:pt x="1040649" y="4349015"/>
                    <a:pt x="1036246" y="4338680"/>
                    <a:pt x="1032324" y="4328176"/>
                  </a:cubicBezTo>
                  <a:cubicBezTo>
                    <a:pt x="1028672" y="4317586"/>
                    <a:pt x="1025019" y="4306968"/>
                    <a:pt x="1021352" y="4296350"/>
                  </a:cubicBezTo>
                  <a:cubicBezTo>
                    <a:pt x="1013991" y="4275072"/>
                    <a:pt x="1006615" y="4253751"/>
                    <a:pt x="999239" y="4232459"/>
                  </a:cubicBezTo>
                  <a:cubicBezTo>
                    <a:pt x="991339" y="4211266"/>
                    <a:pt x="985591" y="4189492"/>
                    <a:pt x="979263" y="4167903"/>
                  </a:cubicBezTo>
                  <a:cubicBezTo>
                    <a:pt x="972992" y="4146256"/>
                    <a:pt x="966748" y="4124695"/>
                    <a:pt x="960533" y="4103233"/>
                  </a:cubicBezTo>
                  <a:lnTo>
                    <a:pt x="955876" y="4087136"/>
                  </a:lnTo>
                  <a:cubicBezTo>
                    <a:pt x="954488" y="4081728"/>
                    <a:pt x="953313" y="4076306"/>
                    <a:pt x="952025" y="4070898"/>
                  </a:cubicBezTo>
                  <a:cubicBezTo>
                    <a:pt x="949505" y="4060068"/>
                    <a:pt x="946999" y="4049280"/>
                    <a:pt x="944493" y="4038535"/>
                  </a:cubicBezTo>
                  <a:cubicBezTo>
                    <a:pt x="939496" y="4017002"/>
                    <a:pt x="934541" y="3995624"/>
                    <a:pt x="929628" y="3974460"/>
                  </a:cubicBezTo>
                  <a:cubicBezTo>
                    <a:pt x="928411" y="3969165"/>
                    <a:pt x="927207" y="3963870"/>
                    <a:pt x="925990" y="3958604"/>
                  </a:cubicBezTo>
                  <a:cubicBezTo>
                    <a:pt x="925056" y="3953281"/>
                    <a:pt x="924135" y="3947986"/>
                    <a:pt x="923201" y="3942691"/>
                  </a:cubicBezTo>
                  <a:cubicBezTo>
                    <a:pt x="921346" y="3932101"/>
                    <a:pt x="919506" y="3921569"/>
                    <a:pt x="917680" y="3911106"/>
                  </a:cubicBezTo>
                  <a:cubicBezTo>
                    <a:pt x="914055" y="3890140"/>
                    <a:pt x="910488" y="3869442"/>
                    <a:pt x="906963" y="3849056"/>
                  </a:cubicBezTo>
                  <a:cubicBezTo>
                    <a:pt x="910615" y="3839117"/>
                    <a:pt x="915146" y="3856545"/>
                    <a:pt x="919902" y="3882976"/>
                  </a:cubicBezTo>
                  <a:cubicBezTo>
                    <a:pt x="922281" y="3896199"/>
                    <a:pt x="924702" y="3911673"/>
                    <a:pt x="927108" y="3927132"/>
                  </a:cubicBezTo>
                  <a:cubicBezTo>
                    <a:pt x="929614" y="3942578"/>
                    <a:pt x="931525" y="3958094"/>
                    <a:pt x="934852" y="3971062"/>
                  </a:cubicBezTo>
                  <a:cubicBezTo>
                    <a:pt x="940600" y="3996290"/>
                    <a:pt x="946461" y="4021971"/>
                    <a:pt x="952407" y="4048063"/>
                  </a:cubicBezTo>
                  <a:cubicBezTo>
                    <a:pt x="955437" y="4061087"/>
                    <a:pt x="958240" y="4074239"/>
                    <a:pt x="961510" y="4087391"/>
                  </a:cubicBezTo>
                  <a:cubicBezTo>
                    <a:pt x="965219" y="4100444"/>
                    <a:pt x="968957" y="4113582"/>
                    <a:pt x="972708" y="4126804"/>
                  </a:cubicBezTo>
                  <a:cubicBezTo>
                    <a:pt x="980198" y="4153193"/>
                    <a:pt x="987786" y="4179922"/>
                    <a:pt x="995459" y="4206948"/>
                  </a:cubicBezTo>
                  <a:cubicBezTo>
                    <a:pt x="1004491" y="4233521"/>
                    <a:pt x="1013623" y="4260363"/>
                    <a:pt x="1022825" y="4287445"/>
                  </a:cubicBezTo>
                  <a:cubicBezTo>
                    <a:pt x="1027426" y="4300951"/>
                    <a:pt x="1032055" y="4314500"/>
                    <a:pt x="1036699" y="4328105"/>
                  </a:cubicBezTo>
                  <a:cubicBezTo>
                    <a:pt x="1042022" y="4341469"/>
                    <a:pt x="1047359" y="4354890"/>
                    <a:pt x="1052725" y="4368339"/>
                  </a:cubicBezTo>
                  <a:cubicBezTo>
                    <a:pt x="1063512" y="4395139"/>
                    <a:pt x="1074357" y="4422108"/>
                    <a:pt x="1085244" y="4449191"/>
                  </a:cubicBezTo>
                  <a:cubicBezTo>
                    <a:pt x="1097489" y="4475651"/>
                    <a:pt x="1109778" y="4502224"/>
                    <a:pt x="1122095" y="4528853"/>
                  </a:cubicBezTo>
                  <a:lnTo>
                    <a:pt x="1131311" y="4548786"/>
                  </a:lnTo>
                  <a:cubicBezTo>
                    <a:pt x="1134397" y="4555426"/>
                    <a:pt x="1137356" y="4562122"/>
                    <a:pt x="1140924" y="4568550"/>
                  </a:cubicBezTo>
                  <a:lnTo>
                    <a:pt x="1161451" y="4607482"/>
                  </a:lnTo>
                  <a:lnTo>
                    <a:pt x="1181937" y="4646329"/>
                  </a:lnTo>
                  <a:cubicBezTo>
                    <a:pt x="1188817" y="4659240"/>
                    <a:pt x="1195287" y="4672307"/>
                    <a:pt x="1203073" y="4684723"/>
                  </a:cubicBezTo>
                  <a:cubicBezTo>
                    <a:pt x="1218009" y="4709781"/>
                    <a:pt x="1232917" y="4734797"/>
                    <a:pt x="1247753" y="4759699"/>
                  </a:cubicBezTo>
                  <a:lnTo>
                    <a:pt x="1258853" y="4778302"/>
                  </a:lnTo>
                  <a:lnTo>
                    <a:pt x="1270900" y="4796310"/>
                  </a:lnTo>
                  <a:cubicBezTo>
                    <a:pt x="1278913" y="4808287"/>
                    <a:pt x="1286898" y="4820221"/>
                    <a:pt x="1294868" y="4832127"/>
                  </a:cubicBezTo>
                  <a:cubicBezTo>
                    <a:pt x="1310993" y="4855784"/>
                    <a:pt x="1325929" y="4879865"/>
                    <a:pt x="1343385" y="4902092"/>
                  </a:cubicBezTo>
                  <a:cubicBezTo>
                    <a:pt x="1360246" y="4924602"/>
                    <a:pt x="1376951" y="4946927"/>
                    <a:pt x="1393501" y="4969013"/>
                  </a:cubicBezTo>
                  <a:cubicBezTo>
                    <a:pt x="1401486" y="4980211"/>
                    <a:pt x="1410716" y="4990461"/>
                    <a:pt x="1419338" y="5001008"/>
                  </a:cubicBezTo>
                  <a:cubicBezTo>
                    <a:pt x="1428073" y="5011456"/>
                    <a:pt x="1436751" y="5021847"/>
                    <a:pt x="1445373" y="5032168"/>
                  </a:cubicBezTo>
                  <a:cubicBezTo>
                    <a:pt x="1478869" y="5074129"/>
                    <a:pt x="1515790" y="5111490"/>
                    <a:pt x="1549852" y="5148341"/>
                  </a:cubicBezTo>
                  <a:cubicBezTo>
                    <a:pt x="1554581" y="5153735"/>
                    <a:pt x="1559168" y="5159497"/>
                    <a:pt x="1564406" y="5164947"/>
                  </a:cubicBezTo>
                  <a:cubicBezTo>
                    <a:pt x="1569644" y="5170398"/>
                    <a:pt x="1575010" y="5175976"/>
                    <a:pt x="1580503" y="5181681"/>
                  </a:cubicBezTo>
                  <a:cubicBezTo>
                    <a:pt x="1591503" y="5193021"/>
                    <a:pt x="1602984" y="5204871"/>
                    <a:pt x="1614890" y="5217159"/>
                  </a:cubicBezTo>
                  <a:cubicBezTo>
                    <a:pt x="1620851" y="5223275"/>
                    <a:pt x="1626924" y="5229490"/>
                    <a:pt x="1633082" y="5235818"/>
                  </a:cubicBezTo>
                  <a:cubicBezTo>
                    <a:pt x="1639297" y="5242076"/>
                    <a:pt x="1645328" y="5248701"/>
                    <a:pt x="1652194" y="5254732"/>
                  </a:cubicBezTo>
                  <a:cubicBezTo>
                    <a:pt x="1665601" y="5267049"/>
                    <a:pt x="1679390" y="5279734"/>
                    <a:pt x="1693505" y="5292701"/>
                  </a:cubicBezTo>
                  <a:cubicBezTo>
                    <a:pt x="1707662" y="5305599"/>
                    <a:pt x="1721932" y="5318949"/>
                    <a:pt x="1736797" y="5332171"/>
                  </a:cubicBezTo>
                  <a:cubicBezTo>
                    <a:pt x="1752158" y="5344828"/>
                    <a:pt x="1767816" y="5357711"/>
                    <a:pt x="1783672" y="5370778"/>
                  </a:cubicBezTo>
                  <a:cubicBezTo>
                    <a:pt x="1799584" y="5383732"/>
                    <a:pt x="1815341" y="5397210"/>
                    <a:pt x="1831849" y="5410078"/>
                  </a:cubicBezTo>
                  <a:cubicBezTo>
                    <a:pt x="1848681" y="5422522"/>
                    <a:pt x="1865670" y="5435094"/>
                    <a:pt x="1882743" y="5447722"/>
                  </a:cubicBezTo>
                  <a:cubicBezTo>
                    <a:pt x="1891252" y="5454022"/>
                    <a:pt x="1899774" y="5460336"/>
                    <a:pt x="1908325" y="5466664"/>
                  </a:cubicBezTo>
                  <a:cubicBezTo>
                    <a:pt x="1916834" y="5473007"/>
                    <a:pt x="1925314" y="5479406"/>
                    <a:pt x="1934346" y="5485125"/>
                  </a:cubicBezTo>
                  <a:cubicBezTo>
                    <a:pt x="1952071" y="5496904"/>
                    <a:pt x="1969824" y="5508697"/>
                    <a:pt x="1987534" y="5520461"/>
                  </a:cubicBezTo>
                  <a:cubicBezTo>
                    <a:pt x="2022276" y="5544741"/>
                    <a:pt x="2059255" y="5565354"/>
                    <a:pt x="2094463" y="5586589"/>
                  </a:cubicBezTo>
                  <a:cubicBezTo>
                    <a:pt x="2103283" y="5591856"/>
                    <a:pt x="2112061" y="5597094"/>
                    <a:pt x="2120781" y="5602304"/>
                  </a:cubicBezTo>
                  <a:cubicBezTo>
                    <a:pt x="2129446" y="5607570"/>
                    <a:pt x="2138634" y="5611931"/>
                    <a:pt x="2147425" y="5616730"/>
                  </a:cubicBezTo>
                  <a:cubicBezTo>
                    <a:pt x="2165093" y="5626102"/>
                    <a:pt x="2182521" y="5635346"/>
                    <a:pt x="2199594" y="5644407"/>
                  </a:cubicBezTo>
                  <a:cubicBezTo>
                    <a:pt x="2208103" y="5648952"/>
                    <a:pt x="2216526" y="5653439"/>
                    <a:pt x="2224851" y="5657871"/>
                  </a:cubicBezTo>
                  <a:cubicBezTo>
                    <a:pt x="2233062" y="5662500"/>
                    <a:pt x="2241811" y="5666011"/>
                    <a:pt x="2250079" y="5670060"/>
                  </a:cubicBezTo>
                  <a:cubicBezTo>
                    <a:pt x="2266756" y="5677903"/>
                    <a:pt x="2283008" y="5685533"/>
                    <a:pt x="2298779" y="5692952"/>
                  </a:cubicBezTo>
                  <a:cubicBezTo>
                    <a:pt x="2282314" y="5671475"/>
                    <a:pt x="2263316" y="5674647"/>
                    <a:pt x="2248097" y="5660603"/>
                  </a:cubicBezTo>
                  <a:cubicBezTo>
                    <a:pt x="2254850" y="5659003"/>
                    <a:pt x="2271683" y="5665742"/>
                    <a:pt x="2295141" y="5678045"/>
                  </a:cubicBezTo>
                  <a:cubicBezTo>
                    <a:pt x="2304938" y="5688407"/>
                    <a:pt x="2318628" y="5698770"/>
                    <a:pt x="2334540" y="5708907"/>
                  </a:cubicBezTo>
                  <a:cubicBezTo>
                    <a:pt x="2350708" y="5718577"/>
                    <a:pt x="2369551" y="5727184"/>
                    <a:pt x="2388776" y="5735735"/>
                  </a:cubicBezTo>
                  <a:cubicBezTo>
                    <a:pt x="2408058" y="5744187"/>
                    <a:pt x="2427921" y="5752171"/>
                    <a:pt x="2446806" y="5759491"/>
                  </a:cubicBezTo>
                  <a:cubicBezTo>
                    <a:pt x="2466131" y="5765748"/>
                    <a:pt x="2484408" y="5771651"/>
                    <a:pt x="2500179" y="5776762"/>
                  </a:cubicBezTo>
                  <a:cubicBezTo>
                    <a:pt x="2488329" y="5771029"/>
                    <a:pt x="2478009" y="5766045"/>
                    <a:pt x="2468665" y="5761515"/>
                  </a:cubicBezTo>
                  <a:cubicBezTo>
                    <a:pt x="2459335" y="5756956"/>
                    <a:pt x="2450671" y="5753474"/>
                    <a:pt x="2442743" y="5749410"/>
                  </a:cubicBezTo>
                  <a:cubicBezTo>
                    <a:pt x="2426675" y="5741737"/>
                    <a:pt x="2411498" y="5735990"/>
                    <a:pt x="2391891" y="5730935"/>
                  </a:cubicBezTo>
                  <a:cubicBezTo>
                    <a:pt x="2405793" y="5726518"/>
                    <a:pt x="2397341" y="5724126"/>
                    <a:pt x="2389385" y="5710634"/>
                  </a:cubicBezTo>
                  <a:cubicBezTo>
                    <a:pt x="2384317" y="5701404"/>
                    <a:pt x="2360957" y="5696533"/>
                    <a:pt x="2348315" y="5688931"/>
                  </a:cubicBezTo>
                  <a:cubicBezTo>
                    <a:pt x="2374846" y="5697553"/>
                    <a:pt x="2375568" y="5686355"/>
                    <a:pt x="2409658" y="5700625"/>
                  </a:cubicBezTo>
                  <a:cubicBezTo>
                    <a:pt x="2426094" y="5717614"/>
                    <a:pt x="2398077" y="5701036"/>
                    <a:pt x="2385237" y="5695996"/>
                  </a:cubicBezTo>
                  <a:cubicBezTo>
                    <a:pt x="2411484" y="5713565"/>
                    <a:pt x="2438949" y="5723475"/>
                    <a:pt x="2466102" y="5730242"/>
                  </a:cubicBezTo>
                  <a:cubicBezTo>
                    <a:pt x="2493709" y="5736145"/>
                    <a:pt x="2520593" y="5739854"/>
                    <a:pt x="2545411" y="5747613"/>
                  </a:cubicBezTo>
                  <a:cubicBezTo>
                    <a:pt x="2531593" y="5751209"/>
                    <a:pt x="2547704" y="5755923"/>
                    <a:pt x="2568855" y="5772529"/>
                  </a:cubicBezTo>
                  <a:cubicBezTo>
                    <a:pt x="2577731" y="5773407"/>
                    <a:pt x="2576641" y="5769401"/>
                    <a:pt x="2570610" y="5763426"/>
                  </a:cubicBezTo>
                  <a:cubicBezTo>
                    <a:pt x="2564650" y="5757310"/>
                    <a:pt x="2553707" y="5749354"/>
                    <a:pt x="2542325" y="5743309"/>
                  </a:cubicBezTo>
                  <a:cubicBezTo>
                    <a:pt x="2541093" y="5738241"/>
                    <a:pt x="2549318" y="5746353"/>
                    <a:pt x="2557628" y="5749340"/>
                  </a:cubicBezTo>
                  <a:cubicBezTo>
                    <a:pt x="2562385" y="5748929"/>
                    <a:pt x="2563419" y="5745914"/>
                    <a:pt x="2563433" y="5742205"/>
                  </a:cubicBezTo>
                  <a:cubicBezTo>
                    <a:pt x="2536888" y="5737731"/>
                    <a:pt x="2507838" y="5729208"/>
                    <a:pt x="2475956" y="5718704"/>
                  </a:cubicBezTo>
                  <a:cubicBezTo>
                    <a:pt x="2467900" y="5716254"/>
                    <a:pt x="2460043" y="5712885"/>
                    <a:pt x="2451903" y="5709629"/>
                  </a:cubicBezTo>
                  <a:cubicBezTo>
                    <a:pt x="2443777" y="5706331"/>
                    <a:pt x="2435466" y="5702947"/>
                    <a:pt x="2426972" y="5699493"/>
                  </a:cubicBezTo>
                  <a:cubicBezTo>
                    <a:pt x="2409969" y="5692569"/>
                    <a:pt x="2392230" y="5685349"/>
                    <a:pt x="2373642" y="5678087"/>
                  </a:cubicBezTo>
                  <a:cubicBezTo>
                    <a:pt x="2370485" y="5672693"/>
                    <a:pt x="2371830" y="5670810"/>
                    <a:pt x="2370910" y="5668559"/>
                  </a:cubicBezTo>
                  <a:cubicBezTo>
                    <a:pt x="2370032" y="5666237"/>
                    <a:pt x="2366677" y="5663930"/>
                    <a:pt x="2354926" y="5656313"/>
                  </a:cubicBezTo>
                  <a:cubicBezTo>
                    <a:pt x="2383113" y="5683311"/>
                    <a:pt x="2290780" y="5639325"/>
                    <a:pt x="2301568" y="5635601"/>
                  </a:cubicBezTo>
                  <a:cubicBezTo>
                    <a:pt x="2287638" y="5630391"/>
                    <a:pt x="2287128" y="5636324"/>
                    <a:pt x="2262438" y="5622237"/>
                  </a:cubicBezTo>
                  <a:cubicBezTo>
                    <a:pt x="2253335" y="5610373"/>
                    <a:pt x="2240692" y="5597986"/>
                    <a:pt x="2223577" y="5586901"/>
                  </a:cubicBezTo>
                  <a:cubicBezTo>
                    <a:pt x="2214898" y="5584820"/>
                    <a:pt x="2229282" y="5595197"/>
                    <a:pt x="2226337" y="5601893"/>
                  </a:cubicBezTo>
                  <a:cubicBezTo>
                    <a:pt x="2189798" y="5570719"/>
                    <a:pt x="2188141" y="5589591"/>
                    <a:pt x="2166099" y="5564108"/>
                  </a:cubicBezTo>
                  <a:cubicBezTo>
                    <a:pt x="2177368" y="5563867"/>
                    <a:pt x="2223761" y="5596018"/>
                    <a:pt x="2189982" y="5561008"/>
                  </a:cubicBezTo>
                  <a:cubicBezTo>
                    <a:pt x="2215181" y="5574754"/>
                    <a:pt x="2239277" y="5587906"/>
                    <a:pt x="2262664" y="5600661"/>
                  </a:cubicBezTo>
                  <a:cubicBezTo>
                    <a:pt x="2286562" y="5612426"/>
                    <a:pt x="2310091" y="5623044"/>
                    <a:pt x="2333011" y="5633747"/>
                  </a:cubicBezTo>
                  <a:cubicBezTo>
                    <a:pt x="2344479" y="5639027"/>
                    <a:pt x="2355875" y="5644265"/>
                    <a:pt x="2367229" y="5649490"/>
                  </a:cubicBezTo>
                  <a:cubicBezTo>
                    <a:pt x="2378682" y="5654487"/>
                    <a:pt x="2390461" y="5658734"/>
                    <a:pt x="2402027" y="5663349"/>
                  </a:cubicBezTo>
                  <a:cubicBezTo>
                    <a:pt x="2425202" y="5672311"/>
                    <a:pt x="2448406" y="5681286"/>
                    <a:pt x="2472034" y="5690432"/>
                  </a:cubicBezTo>
                  <a:cubicBezTo>
                    <a:pt x="2473039" y="5693490"/>
                    <a:pt x="2467575" y="5691621"/>
                    <a:pt x="2470463" y="5696123"/>
                  </a:cubicBezTo>
                  <a:cubicBezTo>
                    <a:pt x="2492704" y="5700752"/>
                    <a:pt x="2513925" y="5706826"/>
                    <a:pt x="2536194" y="5714499"/>
                  </a:cubicBezTo>
                  <a:cubicBezTo>
                    <a:pt x="2547322" y="5718293"/>
                    <a:pt x="2558846" y="5722215"/>
                    <a:pt x="2570979" y="5726363"/>
                  </a:cubicBezTo>
                  <a:cubicBezTo>
                    <a:pt x="2577080" y="5728331"/>
                    <a:pt x="2583225" y="5730610"/>
                    <a:pt x="2589779" y="5732351"/>
                  </a:cubicBezTo>
                  <a:cubicBezTo>
                    <a:pt x="2596362" y="5734036"/>
                    <a:pt x="2603144" y="5735707"/>
                    <a:pt x="2610165" y="5737335"/>
                  </a:cubicBezTo>
                  <a:cubicBezTo>
                    <a:pt x="2620982" y="5747188"/>
                    <a:pt x="2639655" y="5753247"/>
                    <a:pt x="2630793" y="5756503"/>
                  </a:cubicBezTo>
                  <a:cubicBezTo>
                    <a:pt x="2652014" y="5763964"/>
                    <a:pt x="2671211" y="5770547"/>
                    <a:pt x="2688908" y="5776451"/>
                  </a:cubicBezTo>
                  <a:cubicBezTo>
                    <a:pt x="2706830" y="5781731"/>
                    <a:pt x="2723465" y="5785780"/>
                    <a:pt x="2738995" y="5789815"/>
                  </a:cubicBezTo>
                  <a:cubicBezTo>
                    <a:pt x="2754554" y="5793651"/>
                    <a:pt x="2769122" y="5797248"/>
                    <a:pt x="2783279" y="5800730"/>
                  </a:cubicBezTo>
                  <a:cubicBezTo>
                    <a:pt x="2790343" y="5802415"/>
                    <a:pt x="2797309" y="5804071"/>
                    <a:pt x="2804246" y="5805728"/>
                  </a:cubicBezTo>
                  <a:cubicBezTo>
                    <a:pt x="2811282" y="5806974"/>
                    <a:pt x="2818289" y="5808219"/>
                    <a:pt x="2825326" y="5809465"/>
                  </a:cubicBezTo>
                  <a:cubicBezTo>
                    <a:pt x="2853456" y="5814449"/>
                    <a:pt x="2882025" y="5819573"/>
                    <a:pt x="2915407" y="5826383"/>
                  </a:cubicBezTo>
                  <a:cubicBezTo>
                    <a:pt x="2949201" y="5831551"/>
                    <a:pt x="2987963" y="5837822"/>
                    <a:pt x="3036026" y="5846670"/>
                  </a:cubicBezTo>
                  <a:cubicBezTo>
                    <a:pt x="3008137" y="5851483"/>
                    <a:pt x="2976014" y="5846811"/>
                    <a:pt x="2942971" y="5840908"/>
                  </a:cubicBezTo>
                  <a:cubicBezTo>
                    <a:pt x="2934718" y="5839351"/>
                    <a:pt x="2926394" y="5837793"/>
                    <a:pt x="2918069" y="5836222"/>
                  </a:cubicBezTo>
                  <a:cubicBezTo>
                    <a:pt x="2909844" y="5834240"/>
                    <a:pt x="2901619" y="5832244"/>
                    <a:pt x="2893450" y="5830276"/>
                  </a:cubicBezTo>
                  <a:cubicBezTo>
                    <a:pt x="2877098" y="5826411"/>
                    <a:pt x="2860888" y="5823056"/>
                    <a:pt x="2845103" y="5821074"/>
                  </a:cubicBezTo>
                  <a:cubicBezTo>
                    <a:pt x="2856358" y="5827233"/>
                    <a:pt x="2868887" y="5830984"/>
                    <a:pt x="2883582" y="5835047"/>
                  </a:cubicBezTo>
                  <a:cubicBezTo>
                    <a:pt x="2898263" y="5839181"/>
                    <a:pt x="2915011" y="5843895"/>
                    <a:pt x="2935567" y="5849672"/>
                  </a:cubicBezTo>
                  <a:cubicBezTo>
                    <a:pt x="2936714" y="5853494"/>
                    <a:pt x="2933175" y="5855306"/>
                    <a:pt x="2919088" y="5852715"/>
                  </a:cubicBezTo>
                  <a:cubicBezTo>
                    <a:pt x="2947006" y="5866957"/>
                    <a:pt x="2964278" y="5853947"/>
                    <a:pt x="2995183" y="5869081"/>
                  </a:cubicBezTo>
                  <a:cubicBezTo>
                    <a:pt x="2983956" y="5869604"/>
                    <a:pt x="2965651" y="5867113"/>
                    <a:pt x="2947657" y="5864805"/>
                  </a:cubicBezTo>
                  <a:cubicBezTo>
                    <a:pt x="2938654" y="5863658"/>
                    <a:pt x="2929749" y="5862555"/>
                    <a:pt x="2921835" y="5861875"/>
                  </a:cubicBezTo>
                  <a:cubicBezTo>
                    <a:pt x="2913893" y="5861281"/>
                    <a:pt x="2907012" y="5860940"/>
                    <a:pt x="2902142" y="5861139"/>
                  </a:cubicBezTo>
                  <a:cubicBezTo>
                    <a:pt x="2911330" y="5864310"/>
                    <a:pt x="2920405" y="5865910"/>
                    <a:pt x="2929013" y="5867976"/>
                  </a:cubicBezTo>
                  <a:cubicBezTo>
                    <a:pt x="2937663" y="5869874"/>
                    <a:pt x="2946015" y="5871487"/>
                    <a:pt x="2954226" y="5872790"/>
                  </a:cubicBezTo>
                  <a:cubicBezTo>
                    <a:pt x="2970649" y="5875395"/>
                    <a:pt x="2986505" y="5876726"/>
                    <a:pt x="3002955" y="5876414"/>
                  </a:cubicBezTo>
                  <a:cubicBezTo>
                    <a:pt x="3011449" y="5882714"/>
                    <a:pt x="3002106" y="5881369"/>
                    <a:pt x="3006665" y="5885942"/>
                  </a:cubicBezTo>
                  <a:cubicBezTo>
                    <a:pt x="3013417" y="5887089"/>
                    <a:pt x="3020085" y="5888533"/>
                    <a:pt x="3026867" y="5889439"/>
                  </a:cubicBezTo>
                  <a:lnTo>
                    <a:pt x="3047239" y="5891959"/>
                  </a:lnTo>
                  <a:cubicBezTo>
                    <a:pt x="3002078" y="5869152"/>
                    <a:pt x="3103443" y="5898896"/>
                    <a:pt x="3112008" y="5888405"/>
                  </a:cubicBezTo>
                  <a:cubicBezTo>
                    <a:pt x="3099549" y="5880251"/>
                    <a:pt x="3070683" y="5881992"/>
                    <a:pt x="3051457" y="5877858"/>
                  </a:cubicBezTo>
                  <a:cubicBezTo>
                    <a:pt x="3069437" y="5877830"/>
                    <a:pt x="3087360" y="5878283"/>
                    <a:pt x="3105184" y="5879104"/>
                  </a:cubicBezTo>
                  <a:cubicBezTo>
                    <a:pt x="3114075" y="5879614"/>
                    <a:pt x="3122965" y="5880110"/>
                    <a:pt x="3131828" y="5880605"/>
                  </a:cubicBezTo>
                  <a:lnTo>
                    <a:pt x="3145065" y="5881525"/>
                  </a:lnTo>
                  <a:lnTo>
                    <a:pt x="3158372" y="5881808"/>
                  </a:lnTo>
                  <a:cubicBezTo>
                    <a:pt x="3193765" y="5882629"/>
                    <a:pt x="3228464" y="5884441"/>
                    <a:pt x="3261790" y="5886183"/>
                  </a:cubicBezTo>
                  <a:cubicBezTo>
                    <a:pt x="3295314" y="5886211"/>
                    <a:pt x="3327508" y="5885843"/>
                    <a:pt x="3357478" y="5884682"/>
                  </a:cubicBezTo>
                  <a:cubicBezTo>
                    <a:pt x="3364967" y="5884300"/>
                    <a:pt x="3372315" y="5883932"/>
                    <a:pt x="3379535" y="5883564"/>
                  </a:cubicBezTo>
                  <a:cubicBezTo>
                    <a:pt x="3386741" y="5883139"/>
                    <a:pt x="3393847" y="5881879"/>
                    <a:pt x="3400757" y="5880945"/>
                  </a:cubicBezTo>
                  <a:cubicBezTo>
                    <a:pt x="3414587" y="5878892"/>
                    <a:pt x="3427755" y="5876485"/>
                    <a:pt x="3440127" y="5873611"/>
                  </a:cubicBezTo>
                  <a:cubicBezTo>
                    <a:pt x="3420761" y="5867793"/>
                    <a:pt x="3402159" y="5864820"/>
                    <a:pt x="3384363" y="5863715"/>
                  </a:cubicBezTo>
                  <a:cubicBezTo>
                    <a:pt x="3366639" y="5861549"/>
                    <a:pt x="3349734" y="5861294"/>
                    <a:pt x="3333765" y="5861974"/>
                  </a:cubicBezTo>
                  <a:cubicBezTo>
                    <a:pt x="3317810" y="5862654"/>
                    <a:pt x="3302789" y="5864267"/>
                    <a:pt x="3288986" y="5865811"/>
                  </a:cubicBezTo>
                  <a:cubicBezTo>
                    <a:pt x="3282077" y="5866561"/>
                    <a:pt x="3275466" y="5867283"/>
                    <a:pt x="3269223" y="5867963"/>
                  </a:cubicBezTo>
                  <a:cubicBezTo>
                    <a:pt x="3262951" y="5868613"/>
                    <a:pt x="3257104" y="5868472"/>
                    <a:pt x="3251597" y="5868458"/>
                  </a:cubicBezTo>
                  <a:cubicBezTo>
                    <a:pt x="3220635" y="5867892"/>
                    <a:pt x="3185328" y="5864919"/>
                    <a:pt x="3151888" y="5862300"/>
                  </a:cubicBezTo>
                  <a:cubicBezTo>
                    <a:pt x="3118690" y="5858123"/>
                    <a:pt x="3087473" y="5853706"/>
                    <a:pt x="3063944" y="5853041"/>
                  </a:cubicBezTo>
                  <a:cubicBezTo>
                    <a:pt x="3060830" y="5845183"/>
                    <a:pt x="3090616" y="5847633"/>
                    <a:pt x="3122583" y="5851158"/>
                  </a:cubicBezTo>
                  <a:cubicBezTo>
                    <a:pt x="3130568" y="5852064"/>
                    <a:pt x="3138708" y="5852970"/>
                    <a:pt x="3146509" y="5853848"/>
                  </a:cubicBezTo>
                  <a:cubicBezTo>
                    <a:pt x="3154323" y="5854612"/>
                    <a:pt x="3161912" y="5854683"/>
                    <a:pt x="3168608" y="5854910"/>
                  </a:cubicBezTo>
                  <a:cubicBezTo>
                    <a:pt x="3182043" y="5855193"/>
                    <a:pt x="3192165" y="5854739"/>
                    <a:pt x="3195167" y="5852503"/>
                  </a:cubicBezTo>
                  <a:cubicBezTo>
                    <a:pt x="3220635" y="5856071"/>
                    <a:pt x="3241630" y="5857642"/>
                    <a:pt x="3260629" y="5858166"/>
                  </a:cubicBezTo>
                  <a:cubicBezTo>
                    <a:pt x="3279685" y="5858293"/>
                    <a:pt x="3296871" y="5856226"/>
                    <a:pt x="3314540" y="5854754"/>
                  </a:cubicBezTo>
                  <a:cubicBezTo>
                    <a:pt x="3332222" y="5853111"/>
                    <a:pt x="3350456" y="5851384"/>
                    <a:pt x="3371805" y="5850450"/>
                  </a:cubicBezTo>
                  <a:cubicBezTo>
                    <a:pt x="3377157" y="5850125"/>
                    <a:pt x="3382663" y="5850238"/>
                    <a:pt x="3388467" y="5849700"/>
                  </a:cubicBezTo>
                  <a:cubicBezTo>
                    <a:pt x="3394273" y="5849303"/>
                    <a:pt x="3400303" y="5848879"/>
                    <a:pt x="3406619" y="5848454"/>
                  </a:cubicBezTo>
                  <a:cubicBezTo>
                    <a:pt x="3419247" y="5847732"/>
                    <a:pt x="3432979" y="5847279"/>
                    <a:pt x="3448169" y="5847165"/>
                  </a:cubicBezTo>
                  <a:cubicBezTo>
                    <a:pt x="3455871" y="5846882"/>
                    <a:pt x="3448991" y="5843584"/>
                    <a:pt x="3447305" y="5841347"/>
                  </a:cubicBezTo>
                  <a:cubicBezTo>
                    <a:pt x="3479059" y="5846373"/>
                    <a:pt x="3491319" y="5842763"/>
                    <a:pt x="3502519" y="5838261"/>
                  </a:cubicBezTo>
                  <a:cubicBezTo>
                    <a:pt x="3513745" y="5833192"/>
                    <a:pt x="3523967" y="5827119"/>
                    <a:pt x="3551997" y="5827246"/>
                  </a:cubicBezTo>
                  <a:cubicBezTo>
                    <a:pt x="3569695" y="5826326"/>
                    <a:pt x="3539695" y="5817875"/>
                    <a:pt x="3537627" y="5813840"/>
                  </a:cubicBezTo>
                  <a:cubicBezTo>
                    <a:pt x="3513915" y="5816289"/>
                    <a:pt x="3494195" y="5819488"/>
                    <a:pt x="3508479" y="5827883"/>
                  </a:cubicBezTo>
                  <a:cubicBezTo>
                    <a:pt x="3476157" y="5822278"/>
                    <a:pt x="3453265" y="5825392"/>
                    <a:pt x="3430529" y="5829030"/>
                  </a:cubicBezTo>
                  <a:cubicBezTo>
                    <a:pt x="3419175" y="5830786"/>
                    <a:pt x="3407879" y="5832527"/>
                    <a:pt x="3395589" y="5833037"/>
                  </a:cubicBezTo>
                  <a:cubicBezTo>
                    <a:pt x="3392517" y="5833164"/>
                    <a:pt x="3389387" y="5833221"/>
                    <a:pt x="3386175" y="5833179"/>
                  </a:cubicBezTo>
                  <a:cubicBezTo>
                    <a:pt x="3382975" y="5832980"/>
                    <a:pt x="3379705" y="5832626"/>
                    <a:pt x="3376335" y="5832173"/>
                  </a:cubicBezTo>
                  <a:cubicBezTo>
                    <a:pt x="3369611" y="5831253"/>
                    <a:pt x="3362518" y="5829865"/>
                    <a:pt x="3354930" y="5827841"/>
                  </a:cubicBezTo>
                  <a:cubicBezTo>
                    <a:pt x="3354675" y="5837525"/>
                    <a:pt x="3318291" y="5837284"/>
                    <a:pt x="3277080" y="5837001"/>
                  </a:cubicBezTo>
                  <a:cubicBezTo>
                    <a:pt x="3266731" y="5837242"/>
                    <a:pt x="3256297" y="5835897"/>
                    <a:pt x="3245934" y="5835528"/>
                  </a:cubicBezTo>
                  <a:cubicBezTo>
                    <a:pt x="3235600" y="5834962"/>
                    <a:pt x="3225463" y="5834552"/>
                    <a:pt x="3215978" y="5834467"/>
                  </a:cubicBezTo>
                  <a:cubicBezTo>
                    <a:pt x="3197007" y="5834297"/>
                    <a:pt x="3180712" y="5835387"/>
                    <a:pt x="3170944" y="5839082"/>
                  </a:cubicBezTo>
                  <a:cubicBezTo>
                    <a:pt x="3162818" y="5838204"/>
                    <a:pt x="3154691" y="5837978"/>
                    <a:pt x="3146848" y="5836689"/>
                  </a:cubicBezTo>
                  <a:cubicBezTo>
                    <a:pt x="3138963" y="5835599"/>
                    <a:pt x="3131177" y="5834524"/>
                    <a:pt x="3123489" y="5833462"/>
                  </a:cubicBezTo>
                  <a:cubicBezTo>
                    <a:pt x="3108058" y="5831508"/>
                    <a:pt x="3092995" y="5829597"/>
                    <a:pt x="3078257" y="5827728"/>
                  </a:cubicBezTo>
                  <a:cubicBezTo>
                    <a:pt x="3063505" y="5825888"/>
                    <a:pt x="3048966" y="5824514"/>
                    <a:pt x="3034795" y="5822674"/>
                  </a:cubicBezTo>
                  <a:cubicBezTo>
                    <a:pt x="3020694" y="5820423"/>
                    <a:pt x="3006877" y="5818214"/>
                    <a:pt x="2993272" y="5816048"/>
                  </a:cubicBezTo>
                  <a:cubicBezTo>
                    <a:pt x="2979610" y="5814038"/>
                    <a:pt x="2966175" y="5812042"/>
                    <a:pt x="2952910" y="5810088"/>
                  </a:cubicBezTo>
                  <a:cubicBezTo>
                    <a:pt x="2946256" y="5809168"/>
                    <a:pt x="2939645" y="5808233"/>
                    <a:pt x="2933076" y="5807313"/>
                  </a:cubicBezTo>
                  <a:lnTo>
                    <a:pt x="2923236" y="5805926"/>
                  </a:lnTo>
                  <a:lnTo>
                    <a:pt x="2913581" y="5804043"/>
                  </a:lnTo>
                  <a:cubicBezTo>
                    <a:pt x="2887773" y="5799201"/>
                    <a:pt x="2862474" y="5794459"/>
                    <a:pt x="2837331" y="5789730"/>
                  </a:cubicBezTo>
                  <a:cubicBezTo>
                    <a:pt x="2811891" y="5785723"/>
                    <a:pt x="2787328" y="5779098"/>
                    <a:pt x="2762242" y="5773110"/>
                  </a:cubicBezTo>
                  <a:cubicBezTo>
                    <a:pt x="2749698" y="5770038"/>
                    <a:pt x="2737098" y="5766951"/>
                    <a:pt x="2724399" y="5763851"/>
                  </a:cubicBezTo>
                  <a:cubicBezTo>
                    <a:pt x="2711701" y="5760680"/>
                    <a:pt x="2698747" y="5757806"/>
                    <a:pt x="2686133" y="5753502"/>
                  </a:cubicBezTo>
                  <a:cubicBezTo>
                    <a:pt x="2660678" y="5745517"/>
                    <a:pt x="2634601" y="5737164"/>
                    <a:pt x="2607589" y="5728260"/>
                  </a:cubicBezTo>
                  <a:cubicBezTo>
                    <a:pt x="2600878" y="5725938"/>
                    <a:pt x="2593941" y="5723956"/>
                    <a:pt x="2587231" y="5721266"/>
                  </a:cubicBezTo>
                  <a:cubicBezTo>
                    <a:pt x="2580520" y="5718562"/>
                    <a:pt x="2573739" y="5715830"/>
                    <a:pt x="2566887" y="5713083"/>
                  </a:cubicBezTo>
                  <a:cubicBezTo>
                    <a:pt x="2553211" y="5707463"/>
                    <a:pt x="2539252" y="5701743"/>
                    <a:pt x="2524968" y="5695883"/>
                  </a:cubicBezTo>
                  <a:cubicBezTo>
                    <a:pt x="2512651" y="5691848"/>
                    <a:pt x="2500164" y="5687756"/>
                    <a:pt x="2487522" y="5683608"/>
                  </a:cubicBezTo>
                  <a:cubicBezTo>
                    <a:pt x="2474979" y="5679177"/>
                    <a:pt x="2462606" y="5673967"/>
                    <a:pt x="2449893" y="5669069"/>
                  </a:cubicBezTo>
                  <a:cubicBezTo>
                    <a:pt x="2424594" y="5658975"/>
                    <a:pt x="2398375" y="5649093"/>
                    <a:pt x="2372028" y="5638022"/>
                  </a:cubicBezTo>
                  <a:cubicBezTo>
                    <a:pt x="2346050" y="5626045"/>
                    <a:pt x="2319562" y="5613814"/>
                    <a:pt x="2292621" y="5601384"/>
                  </a:cubicBezTo>
                  <a:cubicBezTo>
                    <a:pt x="2285854" y="5598255"/>
                    <a:pt x="2279073" y="5595112"/>
                    <a:pt x="2272249" y="5591955"/>
                  </a:cubicBezTo>
                  <a:cubicBezTo>
                    <a:pt x="2265623" y="5588444"/>
                    <a:pt x="2258969" y="5584919"/>
                    <a:pt x="2252301" y="5581380"/>
                  </a:cubicBezTo>
                  <a:cubicBezTo>
                    <a:pt x="2238923" y="5574287"/>
                    <a:pt x="2225431" y="5567137"/>
                    <a:pt x="2211840" y="5559946"/>
                  </a:cubicBezTo>
                  <a:cubicBezTo>
                    <a:pt x="2103425" y="5501618"/>
                    <a:pt x="1992461" y="5430691"/>
                    <a:pt x="1885858" y="5347249"/>
                  </a:cubicBezTo>
                  <a:cubicBezTo>
                    <a:pt x="1779679" y="5263396"/>
                    <a:pt x="1677578" y="5167835"/>
                    <a:pt x="1584325" y="5064177"/>
                  </a:cubicBezTo>
                  <a:lnTo>
                    <a:pt x="1507628" y="4971588"/>
                  </a:lnTo>
                  <a:lnTo>
                    <a:pt x="1511076" y="4974753"/>
                  </a:lnTo>
                  <a:cubicBezTo>
                    <a:pt x="1514177" y="4975553"/>
                    <a:pt x="1515515" y="4972693"/>
                    <a:pt x="1515111" y="4966209"/>
                  </a:cubicBezTo>
                  <a:cubicBezTo>
                    <a:pt x="1528702" y="4983326"/>
                    <a:pt x="1541245" y="4997638"/>
                    <a:pt x="1553066" y="5010620"/>
                  </a:cubicBezTo>
                  <a:cubicBezTo>
                    <a:pt x="1565156" y="5023390"/>
                    <a:pt x="1577289" y="5034263"/>
                    <a:pt x="1588544" y="5045631"/>
                  </a:cubicBezTo>
                  <a:cubicBezTo>
                    <a:pt x="1599898" y="5056928"/>
                    <a:pt x="1610856" y="5068381"/>
                    <a:pt x="1621771" y="5081505"/>
                  </a:cubicBezTo>
                  <a:cubicBezTo>
                    <a:pt x="1627278" y="5088032"/>
                    <a:pt x="1632558" y="5095138"/>
                    <a:pt x="1638292" y="5102543"/>
                  </a:cubicBezTo>
                  <a:cubicBezTo>
                    <a:pt x="1644181" y="5109820"/>
                    <a:pt x="1650127" y="5117677"/>
                    <a:pt x="1656215" y="5126313"/>
                  </a:cubicBezTo>
                  <a:cubicBezTo>
                    <a:pt x="1670231" y="5132683"/>
                    <a:pt x="1691254" y="5151243"/>
                    <a:pt x="1715307" y="5175438"/>
                  </a:cubicBezTo>
                  <a:cubicBezTo>
                    <a:pt x="1721154" y="5181638"/>
                    <a:pt x="1727992" y="5187472"/>
                    <a:pt x="1734617" y="5193856"/>
                  </a:cubicBezTo>
                  <a:cubicBezTo>
                    <a:pt x="1741271" y="5200213"/>
                    <a:pt x="1748123" y="5206767"/>
                    <a:pt x="1755089" y="5213436"/>
                  </a:cubicBezTo>
                  <a:cubicBezTo>
                    <a:pt x="1768835" y="5226927"/>
                    <a:pt x="1783021" y="5240844"/>
                    <a:pt x="1796994" y="5254562"/>
                  </a:cubicBezTo>
                  <a:cubicBezTo>
                    <a:pt x="1803789" y="5261598"/>
                    <a:pt x="1811278" y="5267813"/>
                    <a:pt x="1818385" y="5274155"/>
                  </a:cubicBezTo>
                  <a:cubicBezTo>
                    <a:pt x="1825563" y="5280413"/>
                    <a:pt x="1832585" y="5286543"/>
                    <a:pt x="1839380" y="5292475"/>
                  </a:cubicBezTo>
                  <a:cubicBezTo>
                    <a:pt x="1853028" y="5304239"/>
                    <a:pt x="1865882" y="5315013"/>
                    <a:pt x="1877378" y="5323988"/>
                  </a:cubicBezTo>
                  <a:cubicBezTo>
                    <a:pt x="1883140" y="5328448"/>
                    <a:pt x="1888491" y="5332568"/>
                    <a:pt x="1893588" y="5335951"/>
                  </a:cubicBezTo>
                  <a:cubicBezTo>
                    <a:pt x="1898812" y="5339194"/>
                    <a:pt x="1903611" y="5341912"/>
                    <a:pt x="1907901" y="5344021"/>
                  </a:cubicBezTo>
                  <a:cubicBezTo>
                    <a:pt x="1916480" y="5348240"/>
                    <a:pt x="1923049" y="5349981"/>
                    <a:pt x="1927027" y="5348509"/>
                  </a:cubicBezTo>
                  <a:cubicBezTo>
                    <a:pt x="1950315" y="5369985"/>
                    <a:pt x="1936583" y="5364223"/>
                    <a:pt x="1934006" y="5368711"/>
                  </a:cubicBezTo>
                  <a:cubicBezTo>
                    <a:pt x="1951321" y="5380376"/>
                    <a:pt x="1968833" y="5392806"/>
                    <a:pt x="1986430" y="5405024"/>
                  </a:cubicBezTo>
                  <a:cubicBezTo>
                    <a:pt x="2004594" y="5416449"/>
                    <a:pt x="2022729" y="5427874"/>
                    <a:pt x="2040270" y="5438916"/>
                  </a:cubicBezTo>
                  <a:cubicBezTo>
                    <a:pt x="2049047" y="5444338"/>
                    <a:pt x="2057669" y="5449676"/>
                    <a:pt x="2066064" y="5454857"/>
                  </a:cubicBezTo>
                  <a:cubicBezTo>
                    <a:pt x="2074516" y="5459940"/>
                    <a:pt x="2082543" y="5465093"/>
                    <a:pt x="2090938" y="5469142"/>
                  </a:cubicBezTo>
                  <a:cubicBezTo>
                    <a:pt x="2107431" y="5477593"/>
                    <a:pt x="2122848" y="5484984"/>
                    <a:pt x="2136694" y="5490731"/>
                  </a:cubicBezTo>
                  <a:cubicBezTo>
                    <a:pt x="2148728" y="5503544"/>
                    <a:pt x="2177155" y="5522769"/>
                    <a:pt x="2166212" y="5523434"/>
                  </a:cubicBezTo>
                  <a:cubicBezTo>
                    <a:pt x="2176178" y="5532254"/>
                    <a:pt x="2181955" y="5532821"/>
                    <a:pt x="2186612" y="5533713"/>
                  </a:cubicBezTo>
                  <a:cubicBezTo>
                    <a:pt x="2191284" y="5534590"/>
                    <a:pt x="2194979" y="5535581"/>
                    <a:pt x="2201562" y="5544245"/>
                  </a:cubicBezTo>
                  <a:cubicBezTo>
                    <a:pt x="2200260" y="5535893"/>
                    <a:pt x="2216512" y="5539206"/>
                    <a:pt x="2239546" y="5549639"/>
                  </a:cubicBezTo>
                  <a:cubicBezTo>
                    <a:pt x="2251070" y="5554863"/>
                    <a:pt x="2264292" y="5561871"/>
                    <a:pt x="2277954" y="5570153"/>
                  </a:cubicBezTo>
                  <a:cubicBezTo>
                    <a:pt x="2291672" y="5578321"/>
                    <a:pt x="2306537" y="5586561"/>
                    <a:pt x="2320199" y="5596188"/>
                  </a:cubicBezTo>
                  <a:cubicBezTo>
                    <a:pt x="2296302" y="5578067"/>
                    <a:pt x="2333068" y="5596471"/>
                    <a:pt x="2379277" y="5619972"/>
                  </a:cubicBezTo>
                  <a:cubicBezTo>
                    <a:pt x="2384982" y="5623058"/>
                    <a:pt x="2391126" y="5625677"/>
                    <a:pt x="2397285" y="5628367"/>
                  </a:cubicBezTo>
                  <a:cubicBezTo>
                    <a:pt x="2403443" y="5631057"/>
                    <a:pt x="2409644" y="5633775"/>
                    <a:pt x="2415802" y="5636465"/>
                  </a:cubicBezTo>
                  <a:cubicBezTo>
                    <a:pt x="2428119" y="5641816"/>
                    <a:pt x="2440223" y="5646998"/>
                    <a:pt x="2451308" y="5651556"/>
                  </a:cubicBezTo>
                  <a:cubicBezTo>
                    <a:pt x="2473563" y="5660504"/>
                    <a:pt x="2491430" y="5667653"/>
                    <a:pt x="2499457" y="5667257"/>
                  </a:cubicBezTo>
                  <a:cubicBezTo>
                    <a:pt x="2503024" y="5673075"/>
                    <a:pt x="2506691" y="5678894"/>
                    <a:pt x="2515936" y="5683042"/>
                  </a:cubicBezTo>
                  <a:cubicBezTo>
                    <a:pt x="2535175" y="5688804"/>
                    <a:pt x="2522816" y="5672863"/>
                    <a:pt x="2548950" y="5683410"/>
                  </a:cubicBezTo>
                  <a:cubicBezTo>
                    <a:pt x="2528564" y="5672169"/>
                    <a:pt x="2524302" y="5668729"/>
                    <a:pt x="2519786" y="5664935"/>
                  </a:cubicBezTo>
                  <a:cubicBezTo>
                    <a:pt x="2517535" y="5663052"/>
                    <a:pt x="2515214" y="5661070"/>
                    <a:pt x="2510796" y="5658026"/>
                  </a:cubicBezTo>
                  <a:cubicBezTo>
                    <a:pt x="2506408" y="5654926"/>
                    <a:pt x="2499740" y="5651103"/>
                    <a:pt x="2489490" y="5644096"/>
                  </a:cubicBezTo>
                  <a:cubicBezTo>
                    <a:pt x="2473266" y="5636097"/>
                    <a:pt x="2496130" y="5658592"/>
                    <a:pt x="2496498" y="5663024"/>
                  </a:cubicBezTo>
                  <a:cubicBezTo>
                    <a:pt x="2474073" y="5646545"/>
                    <a:pt x="2464135" y="5651868"/>
                    <a:pt x="2430441" y="5633478"/>
                  </a:cubicBezTo>
                  <a:cubicBezTo>
                    <a:pt x="2422937" y="5621388"/>
                    <a:pt x="2458415" y="5638418"/>
                    <a:pt x="2471610" y="5648782"/>
                  </a:cubicBezTo>
                  <a:cubicBezTo>
                    <a:pt x="2467490" y="5641179"/>
                    <a:pt x="2456731" y="5635346"/>
                    <a:pt x="2453135" y="5627716"/>
                  </a:cubicBezTo>
                  <a:cubicBezTo>
                    <a:pt x="2423702" y="5613474"/>
                    <a:pt x="2407747" y="5606551"/>
                    <a:pt x="2395189" y="5601681"/>
                  </a:cubicBezTo>
                  <a:cubicBezTo>
                    <a:pt x="2382844" y="5596386"/>
                    <a:pt x="2373571" y="5593781"/>
                    <a:pt x="2357022" y="5588798"/>
                  </a:cubicBezTo>
                  <a:cubicBezTo>
                    <a:pt x="2365742" y="5597236"/>
                    <a:pt x="2380268" y="5604612"/>
                    <a:pt x="2393887" y="5611959"/>
                  </a:cubicBezTo>
                  <a:cubicBezTo>
                    <a:pt x="2407860" y="5618669"/>
                    <a:pt x="2420771" y="5625635"/>
                    <a:pt x="2425839" y="5634596"/>
                  </a:cubicBezTo>
                  <a:cubicBezTo>
                    <a:pt x="2416935" y="5629471"/>
                    <a:pt x="2406827" y="5624049"/>
                    <a:pt x="2396648" y="5618910"/>
                  </a:cubicBezTo>
                  <a:cubicBezTo>
                    <a:pt x="2386398" y="5613913"/>
                    <a:pt x="2376700" y="5607995"/>
                    <a:pt x="2367625" y="5603691"/>
                  </a:cubicBezTo>
                  <a:cubicBezTo>
                    <a:pt x="2349646" y="5594772"/>
                    <a:pt x="2335588" y="5589633"/>
                    <a:pt x="2334158" y="5593498"/>
                  </a:cubicBezTo>
                  <a:cubicBezTo>
                    <a:pt x="2321558" y="5582880"/>
                    <a:pt x="2316419" y="5577430"/>
                    <a:pt x="2311138" y="5571540"/>
                  </a:cubicBezTo>
                  <a:cubicBezTo>
                    <a:pt x="2308491" y="5568596"/>
                    <a:pt x="2305815" y="5565538"/>
                    <a:pt x="2302163" y="5561687"/>
                  </a:cubicBezTo>
                  <a:cubicBezTo>
                    <a:pt x="2300308" y="5559790"/>
                    <a:pt x="2298227" y="5557681"/>
                    <a:pt x="2295835" y="5555231"/>
                  </a:cubicBezTo>
                  <a:cubicBezTo>
                    <a:pt x="2293470" y="5552711"/>
                    <a:pt x="2290780" y="5549852"/>
                    <a:pt x="2287666" y="5546553"/>
                  </a:cubicBezTo>
                  <a:cubicBezTo>
                    <a:pt x="2297080" y="5550984"/>
                    <a:pt x="2310770" y="5555203"/>
                    <a:pt x="2325650" y="5560809"/>
                  </a:cubicBezTo>
                  <a:cubicBezTo>
                    <a:pt x="2340585" y="5566345"/>
                    <a:pt x="2356937" y="5572843"/>
                    <a:pt x="2372651" y="5580403"/>
                  </a:cubicBezTo>
                  <a:cubicBezTo>
                    <a:pt x="2378611" y="5583305"/>
                    <a:pt x="2384727" y="5586306"/>
                    <a:pt x="2390985" y="5589364"/>
                  </a:cubicBezTo>
                  <a:cubicBezTo>
                    <a:pt x="2397200" y="5592493"/>
                    <a:pt x="2403542" y="5595664"/>
                    <a:pt x="2410238" y="5598411"/>
                  </a:cubicBezTo>
                  <a:cubicBezTo>
                    <a:pt x="2423419" y="5604243"/>
                    <a:pt x="2436981" y="5610232"/>
                    <a:pt x="2450586" y="5616249"/>
                  </a:cubicBezTo>
                  <a:cubicBezTo>
                    <a:pt x="2477796" y="5628240"/>
                    <a:pt x="2504681" y="5641363"/>
                    <a:pt x="2530687" y="5650268"/>
                  </a:cubicBezTo>
                  <a:cubicBezTo>
                    <a:pt x="2556382" y="5659853"/>
                    <a:pt x="2579784" y="5668205"/>
                    <a:pt x="2598528" y="5673854"/>
                  </a:cubicBezTo>
                  <a:cubicBezTo>
                    <a:pt x="2603228" y="5675227"/>
                    <a:pt x="2607560" y="5676601"/>
                    <a:pt x="2611709" y="5677464"/>
                  </a:cubicBezTo>
                  <a:cubicBezTo>
                    <a:pt x="2615871" y="5678300"/>
                    <a:pt x="2619693" y="5678950"/>
                    <a:pt x="2623148" y="5679403"/>
                  </a:cubicBezTo>
                  <a:cubicBezTo>
                    <a:pt x="2630042" y="5680324"/>
                    <a:pt x="2635450" y="5680465"/>
                    <a:pt x="2639074" y="5679658"/>
                  </a:cubicBezTo>
                  <a:cubicBezTo>
                    <a:pt x="2665322" y="5691876"/>
                    <a:pt x="2688483" y="5699521"/>
                    <a:pt x="2708897" y="5705085"/>
                  </a:cubicBezTo>
                  <a:cubicBezTo>
                    <a:pt x="2719020" y="5708129"/>
                    <a:pt x="2728901" y="5709431"/>
                    <a:pt x="2737948" y="5711115"/>
                  </a:cubicBezTo>
                  <a:cubicBezTo>
                    <a:pt x="2747037" y="5712701"/>
                    <a:pt x="2755503" y="5714131"/>
                    <a:pt x="2763416" y="5715731"/>
                  </a:cubicBezTo>
                  <a:cubicBezTo>
                    <a:pt x="2779244" y="5719667"/>
                    <a:pt x="2778692" y="5730709"/>
                    <a:pt x="2787625" y="5737618"/>
                  </a:cubicBezTo>
                  <a:cubicBezTo>
                    <a:pt x="2806397" y="5743918"/>
                    <a:pt x="2816279" y="5745291"/>
                    <a:pt x="2822239" y="5744442"/>
                  </a:cubicBezTo>
                  <a:cubicBezTo>
                    <a:pt x="2811919" y="5737972"/>
                    <a:pt x="2803226" y="5730921"/>
                    <a:pt x="2797861" y="5722413"/>
                  </a:cubicBezTo>
                  <a:cubicBezTo>
                    <a:pt x="2810432" y="5724961"/>
                    <a:pt x="2821248" y="5728586"/>
                    <a:pt x="2830578" y="5732365"/>
                  </a:cubicBezTo>
                  <a:cubicBezTo>
                    <a:pt x="2839992" y="5735933"/>
                    <a:pt x="2847694" y="5740336"/>
                    <a:pt x="2853682" y="5745602"/>
                  </a:cubicBezTo>
                  <a:cubicBezTo>
                    <a:pt x="2854956" y="5735154"/>
                    <a:pt x="2884828" y="5738680"/>
                    <a:pt x="2919471" y="5745546"/>
                  </a:cubicBezTo>
                  <a:cubicBezTo>
                    <a:pt x="2936686" y="5749439"/>
                    <a:pt x="2955642" y="5752185"/>
                    <a:pt x="2972730" y="5754946"/>
                  </a:cubicBezTo>
                  <a:cubicBezTo>
                    <a:pt x="2989832" y="5757650"/>
                    <a:pt x="3005192" y="5759929"/>
                    <a:pt x="3015824" y="5760496"/>
                  </a:cubicBezTo>
                  <a:cubicBezTo>
                    <a:pt x="3008222" y="5764375"/>
                    <a:pt x="3029245" y="5772020"/>
                    <a:pt x="3045936" y="5777683"/>
                  </a:cubicBezTo>
                  <a:cubicBezTo>
                    <a:pt x="3056313" y="5778037"/>
                    <a:pt x="3052434" y="5776083"/>
                    <a:pt x="3046064" y="5773138"/>
                  </a:cubicBezTo>
                  <a:cubicBezTo>
                    <a:pt x="3039750" y="5769967"/>
                    <a:pt x="3030930" y="5765918"/>
                    <a:pt x="3031128" y="5763200"/>
                  </a:cubicBezTo>
                  <a:cubicBezTo>
                    <a:pt x="3036055" y="5763752"/>
                    <a:pt x="3042057" y="5764431"/>
                    <a:pt x="3048867" y="5765210"/>
                  </a:cubicBezTo>
                  <a:cubicBezTo>
                    <a:pt x="3055733" y="5765550"/>
                    <a:pt x="3063420" y="5765903"/>
                    <a:pt x="3071617" y="5766300"/>
                  </a:cubicBezTo>
                  <a:cubicBezTo>
                    <a:pt x="3087983" y="5767079"/>
                    <a:pt x="3106302" y="5768070"/>
                    <a:pt x="3124183" y="5769556"/>
                  </a:cubicBezTo>
                  <a:cubicBezTo>
                    <a:pt x="3133130" y="5770307"/>
                    <a:pt x="3141950" y="5771170"/>
                    <a:pt x="3150388" y="5772190"/>
                  </a:cubicBezTo>
                  <a:cubicBezTo>
                    <a:pt x="3154592" y="5772741"/>
                    <a:pt x="3158712" y="5773280"/>
                    <a:pt x="3162704" y="5773803"/>
                  </a:cubicBezTo>
                  <a:cubicBezTo>
                    <a:pt x="3166725" y="5774157"/>
                    <a:pt x="3170604" y="5774554"/>
                    <a:pt x="3174313" y="5775007"/>
                  </a:cubicBezTo>
                  <a:cubicBezTo>
                    <a:pt x="3189150" y="5776819"/>
                    <a:pt x="3201212" y="5779551"/>
                    <a:pt x="3208177" y="5783529"/>
                  </a:cubicBezTo>
                  <a:cubicBezTo>
                    <a:pt x="3230956" y="5786630"/>
                    <a:pt x="3220267" y="5772416"/>
                    <a:pt x="3234509" y="5770845"/>
                  </a:cubicBezTo>
                  <a:cubicBezTo>
                    <a:pt x="3240073" y="5770236"/>
                    <a:pt x="3256991" y="5778603"/>
                    <a:pt x="3265457" y="5779028"/>
                  </a:cubicBezTo>
                  <a:cubicBezTo>
                    <a:pt x="3273965" y="5779834"/>
                    <a:pt x="3288094" y="5777456"/>
                    <a:pt x="3306258" y="5775389"/>
                  </a:cubicBezTo>
                  <a:cubicBezTo>
                    <a:pt x="3324450" y="5773237"/>
                    <a:pt x="3346733" y="5770901"/>
                    <a:pt x="3371947" y="5770122"/>
                  </a:cubicBezTo>
                  <a:cubicBezTo>
                    <a:pt x="3376661" y="5769981"/>
                    <a:pt x="3381559" y="5769910"/>
                    <a:pt x="3386599" y="5769896"/>
                  </a:cubicBezTo>
                  <a:cubicBezTo>
                    <a:pt x="3391639" y="5769882"/>
                    <a:pt x="3396849" y="5769372"/>
                    <a:pt x="3402115" y="5769188"/>
                  </a:cubicBezTo>
                  <a:cubicBezTo>
                    <a:pt x="3412649" y="5768777"/>
                    <a:pt x="3423451" y="5768353"/>
                    <a:pt x="3434011" y="5767942"/>
                  </a:cubicBezTo>
                  <a:cubicBezTo>
                    <a:pt x="3455119" y="5767206"/>
                    <a:pt x="3475223" y="5766456"/>
                    <a:pt x="3490059" y="5764644"/>
                  </a:cubicBezTo>
                  <a:cubicBezTo>
                    <a:pt x="3499291" y="5763568"/>
                    <a:pt x="3505207" y="5761345"/>
                    <a:pt x="3510913" y="5758825"/>
                  </a:cubicBezTo>
                  <a:cubicBezTo>
                    <a:pt x="3516619" y="5756433"/>
                    <a:pt x="3522111" y="5754238"/>
                    <a:pt x="3530479" y="5753262"/>
                  </a:cubicBezTo>
                  <a:cubicBezTo>
                    <a:pt x="3535575" y="5752667"/>
                    <a:pt x="3543531" y="5753445"/>
                    <a:pt x="3550171" y="5754408"/>
                  </a:cubicBezTo>
                  <a:cubicBezTo>
                    <a:pt x="3553499" y="5754890"/>
                    <a:pt x="3556485" y="5755399"/>
                    <a:pt x="3558623" y="5755810"/>
                  </a:cubicBezTo>
                  <a:cubicBezTo>
                    <a:pt x="3560759" y="5756220"/>
                    <a:pt x="3562035" y="5756503"/>
                    <a:pt x="3561935" y="5756532"/>
                  </a:cubicBezTo>
                  <a:cubicBezTo>
                    <a:pt x="3581203" y="5753120"/>
                    <a:pt x="3587617" y="5748052"/>
                    <a:pt x="3597979" y="5743974"/>
                  </a:cubicBezTo>
                  <a:cubicBezTo>
                    <a:pt x="3603147" y="5741879"/>
                    <a:pt x="3609335" y="5740322"/>
                    <a:pt x="3618535" y="5738821"/>
                  </a:cubicBezTo>
                  <a:cubicBezTo>
                    <a:pt x="3627723" y="5737065"/>
                    <a:pt x="3639955" y="5735721"/>
                    <a:pt x="3657369" y="5735055"/>
                  </a:cubicBezTo>
                  <a:cubicBezTo>
                    <a:pt x="3644543" y="5727552"/>
                    <a:pt x="3621367" y="5731743"/>
                    <a:pt x="3611939" y="5720516"/>
                  </a:cubicBezTo>
                  <a:cubicBezTo>
                    <a:pt x="3579803" y="5723984"/>
                    <a:pt x="3603119" y="5729930"/>
                    <a:pt x="3603799" y="5735749"/>
                  </a:cubicBezTo>
                  <a:cubicBezTo>
                    <a:pt x="3558199" y="5731983"/>
                    <a:pt x="3559627" y="5754564"/>
                    <a:pt x="3527507" y="5736018"/>
                  </a:cubicBezTo>
                  <a:cubicBezTo>
                    <a:pt x="3525439" y="5740421"/>
                    <a:pt x="3510943" y="5740662"/>
                    <a:pt x="3498711" y="5740095"/>
                  </a:cubicBezTo>
                  <a:cubicBezTo>
                    <a:pt x="3486479" y="5739331"/>
                    <a:pt x="3476469" y="5738892"/>
                    <a:pt x="3483235" y="5744427"/>
                  </a:cubicBezTo>
                  <a:cubicBezTo>
                    <a:pt x="3493259" y="5749410"/>
                    <a:pt x="3499955" y="5747485"/>
                    <a:pt x="3505591" y="5745489"/>
                  </a:cubicBezTo>
                  <a:cubicBezTo>
                    <a:pt x="3511239" y="5743422"/>
                    <a:pt x="3515827" y="5741836"/>
                    <a:pt x="3521915" y="5748179"/>
                  </a:cubicBezTo>
                  <a:cubicBezTo>
                    <a:pt x="3516251" y="5748802"/>
                    <a:pt x="3510899" y="5749397"/>
                    <a:pt x="3505747" y="5749963"/>
                  </a:cubicBezTo>
                  <a:cubicBezTo>
                    <a:pt x="3500593" y="5750557"/>
                    <a:pt x="3495651" y="5750656"/>
                    <a:pt x="3490823" y="5751081"/>
                  </a:cubicBezTo>
                  <a:cubicBezTo>
                    <a:pt x="3481155" y="5751888"/>
                    <a:pt x="3471911" y="5752653"/>
                    <a:pt x="3462311" y="5753445"/>
                  </a:cubicBezTo>
                  <a:cubicBezTo>
                    <a:pt x="3443087" y="5755158"/>
                    <a:pt x="3422359" y="5757041"/>
                    <a:pt x="3393579" y="5758797"/>
                  </a:cubicBezTo>
                  <a:cubicBezTo>
                    <a:pt x="3387095" y="5753644"/>
                    <a:pt x="3416853" y="5756235"/>
                    <a:pt x="3415721" y="5752242"/>
                  </a:cubicBezTo>
                  <a:cubicBezTo>
                    <a:pt x="3394215" y="5747514"/>
                    <a:pt x="3347285" y="5748533"/>
                    <a:pt x="3374863" y="5761458"/>
                  </a:cubicBezTo>
                  <a:cubicBezTo>
                    <a:pt x="3337956" y="5761302"/>
                    <a:pt x="3344199" y="5761939"/>
                    <a:pt x="3318036" y="5763101"/>
                  </a:cubicBezTo>
                  <a:cubicBezTo>
                    <a:pt x="3326191" y="5757183"/>
                    <a:pt x="3298259" y="5753332"/>
                    <a:pt x="3305352" y="5748307"/>
                  </a:cubicBezTo>
                  <a:cubicBezTo>
                    <a:pt x="3293120" y="5750741"/>
                    <a:pt x="3293984" y="5756687"/>
                    <a:pt x="3306753" y="5765776"/>
                  </a:cubicBezTo>
                  <a:cubicBezTo>
                    <a:pt x="3273866" y="5767673"/>
                    <a:pt x="3246699" y="5761812"/>
                    <a:pt x="3222405" y="5755385"/>
                  </a:cubicBezTo>
                  <a:cubicBezTo>
                    <a:pt x="3230729" y="5761260"/>
                    <a:pt x="3205969" y="5765295"/>
                    <a:pt x="3173082" y="5765422"/>
                  </a:cubicBezTo>
                  <a:cubicBezTo>
                    <a:pt x="3164842" y="5765663"/>
                    <a:pt x="3156220" y="5764842"/>
                    <a:pt x="3147514" y="5763794"/>
                  </a:cubicBezTo>
                  <a:cubicBezTo>
                    <a:pt x="3138793" y="5762761"/>
                    <a:pt x="3129987" y="5761458"/>
                    <a:pt x="3121507" y="5759845"/>
                  </a:cubicBezTo>
                  <a:cubicBezTo>
                    <a:pt x="3104533" y="5756631"/>
                    <a:pt x="3088847" y="5752214"/>
                    <a:pt x="3077747" y="5746452"/>
                  </a:cubicBezTo>
                  <a:cubicBezTo>
                    <a:pt x="3079843" y="5768140"/>
                    <a:pt x="2955770" y="5715306"/>
                    <a:pt x="2966713" y="5743068"/>
                  </a:cubicBezTo>
                  <a:cubicBezTo>
                    <a:pt x="2963400" y="5740874"/>
                    <a:pt x="2951268" y="5735763"/>
                    <a:pt x="2942250" y="5733045"/>
                  </a:cubicBezTo>
                  <a:cubicBezTo>
                    <a:pt x="2933359" y="5729817"/>
                    <a:pt x="2927455" y="5729279"/>
                    <a:pt x="2936233" y="5737561"/>
                  </a:cubicBezTo>
                  <a:cubicBezTo>
                    <a:pt x="2916158" y="5736627"/>
                    <a:pt x="2919159" y="5723942"/>
                    <a:pt x="2899084" y="5723050"/>
                  </a:cubicBezTo>
                  <a:cubicBezTo>
                    <a:pt x="2899580" y="5727750"/>
                    <a:pt x="2877622" y="5728571"/>
                    <a:pt x="2845344" y="5723914"/>
                  </a:cubicBezTo>
                  <a:cubicBezTo>
                    <a:pt x="2829063" y="5722073"/>
                    <a:pt x="2810956" y="5716509"/>
                    <a:pt x="2791632" y="5710323"/>
                  </a:cubicBezTo>
                  <a:cubicBezTo>
                    <a:pt x="2772378" y="5703924"/>
                    <a:pt x="2752246" y="5695911"/>
                    <a:pt x="2732922" y="5686185"/>
                  </a:cubicBezTo>
                  <a:cubicBezTo>
                    <a:pt x="2713541" y="5683467"/>
                    <a:pt x="2755276" y="5696831"/>
                    <a:pt x="2753606" y="5703966"/>
                  </a:cubicBezTo>
                  <a:cubicBezTo>
                    <a:pt x="2741657" y="5697326"/>
                    <a:pt x="2734777" y="5696166"/>
                    <a:pt x="2726735" y="5695160"/>
                  </a:cubicBezTo>
                  <a:cubicBezTo>
                    <a:pt x="2718694" y="5694169"/>
                    <a:pt x="2709789" y="5692470"/>
                    <a:pt x="2693622" y="5685632"/>
                  </a:cubicBezTo>
                  <a:cubicBezTo>
                    <a:pt x="2685142" y="5680040"/>
                    <a:pt x="2678587" y="5673656"/>
                    <a:pt x="2673802" y="5666704"/>
                  </a:cubicBezTo>
                  <a:cubicBezTo>
                    <a:pt x="2639060" y="5651514"/>
                    <a:pt x="2673561" y="5679559"/>
                    <a:pt x="2659631" y="5677322"/>
                  </a:cubicBezTo>
                  <a:cubicBezTo>
                    <a:pt x="2630566" y="5669097"/>
                    <a:pt x="2652071" y="5667144"/>
                    <a:pt x="2647186" y="5660928"/>
                  </a:cubicBezTo>
                  <a:cubicBezTo>
                    <a:pt x="2620217" y="5656172"/>
                    <a:pt x="2597056" y="5644973"/>
                    <a:pt x="2572224" y="5632317"/>
                  </a:cubicBezTo>
                  <a:cubicBezTo>
                    <a:pt x="2547492" y="5619420"/>
                    <a:pt x="2520919" y="5605319"/>
                    <a:pt x="2490212" y="5586986"/>
                  </a:cubicBezTo>
                  <a:cubicBezTo>
                    <a:pt x="2492859" y="5603252"/>
                    <a:pt x="2396945" y="5554736"/>
                    <a:pt x="2435636" y="5591304"/>
                  </a:cubicBezTo>
                  <a:cubicBezTo>
                    <a:pt x="2461827" y="5603634"/>
                    <a:pt x="2437250" y="5577047"/>
                    <a:pt x="2468042" y="5592988"/>
                  </a:cubicBezTo>
                  <a:cubicBezTo>
                    <a:pt x="2449369" y="5595792"/>
                    <a:pt x="2474880" y="5604541"/>
                    <a:pt x="2492279" y="5607047"/>
                  </a:cubicBezTo>
                  <a:cubicBezTo>
                    <a:pt x="2509225" y="5636578"/>
                    <a:pt x="2441044" y="5588387"/>
                    <a:pt x="2433852" y="5596839"/>
                  </a:cubicBezTo>
                  <a:cubicBezTo>
                    <a:pt x="2419058" y="5588189"/>
                    <a:pt x="2416269" y="5584353"/>
                    <a:pt x="2414740" y="5580516"/>
                  </a:cubicBezTo>
                  <a:cubicBezTo>
                    <a:pt x="2413183" y="5576736"/>
                    <a:pt x="2412914" y="5572843"/>
                    <a:pt x="2403556" y="5563556"/>
                  </a:cubicBezTo>
                  <a:cubicBezTo>
                    <a:pt x="2406558" y="5563711"/>
                    <a:pt x="2410422" y="5564603"/>
                    <a:pt x="2415646" y="5566671"/>
                  </a:cubicBezTo>
                  <a:cubicBezTo>
                    <a:pt x="2420969" y="5568596"/>
                    <a:pt x="2427821" y="5571371"/>
                    <a:pt x="2436557" y="5575787"/>
                  </a:cubicBezTo>
                  <a:cubicBezTo>
                    <a:pt x="2432989" y="5569969"/>
                    <a:pt x="2429464" y="5564207"/>
                    <a:pt x="2425896" y="5558389"/>
                  </a:cubicBezTo>
                  <a:cubicBezTo>
                    <a:pt x="2417076" y="5561404"/>
                    <a:pt x="2395076" y="5548563"/>
                    <a:pt x="2372793" y="5537082"/>
                  </a:cubicBezTo>
                  <a:cubicBezTo>
                    <a:pt x="2350566" y="5525501"/>
                    <a:pt x="2328212" y="5514884"/>
                    <a:pt x="2319066" y="5520815"/>
                  </a:cubicBezTo>
                  <a:cubicBezTo>
                    <a:pt x="2303281" y="5510098"/>
                    <a:pt x="2291956" y="5498292"/>
                    <a:pt x="2277869" y="5487348"/>
                  </a:cubicBezTo>
                  <a:cubicBezTo>
                    <a:pt x="2261093" y="5478599"/>
                    <a:pt x="2256053" y="5484785"/>
                    <a:pt x="2275618" y="5502807"/>
                  </a:cubicBezTo>
                  <a:cubicBezTo>
                    <a:pt x="2289223" y="5510509"/>
                    <a:pt x="2278025" y="5494993"/>
                    <a:pt x="2298397" y="5509107"/>
                  </a:cubicBezTo>
                  <a:cubicBezTo>
                    <a:pt x="2298992" y="5512788"/>
                    <a:pt x="2301497" y="5516398"/>
                    <a:pt x="2305178" y="5520122"/>
                  </a:cubicBezTo>
                  <a:cubicBezTo>
                    <a:pt x="2308831" y="5523887"/>
                    <a:pt x="2313658" y="5527738"/>
                    <a:pt x="2319165" y="5531447"/>
                  </a:cubicBezTo>
                  <a:cubicBezTo>
                    <a:pt x="2330038" y="5539092"/>
                    <a:pt x="2342567" y="5547870"/>
                    <a:pt x="2350778" y="5559563"/>
                  </a:cubicBezTo>
                  <a:cubicBezTo>
                    <a:pt x="2341760" y="5555005"/>
                    <a:pt x="2332077" y="5550107"/>
                    <a:pt x="2322309" y="5545180"/>
                  </a:cubicBezTo>
                  <a:cubicBezTo>
                    <a:pt x="2317438" y="5542688"/>
                    <a:pt x="2312540" y="5540197"/>
                    <a:pt x="2307698" y="5537719"/>
                  </a:cubicBezTo>
                  <a:cubicBezTo>
                    <a:pt x="2302913" y="5535142"/>
                    <a:pt x="2298340" y="5532339"/>
                    <a:pt x="2293768" y="5529791"/>
                  </a:cubicBezTo>
                  <a:cubicBezTo>
                    <a:pt x="2275576" y="5519442"/>
                    <a:pt x="2259012" y="5510707"/>
                    <a:pt x="2247983" y="5507140"/>
                  </a:cubicBezTo>
                  <a:cubicBezTo>
                    <a:pt x="2238753" y="5487617"/>
                    <a:pt x="2310374" y="5543608"/>
                    <a:pt x="2300903" y="5523987"/>
                  </a:cubicBezTo>
                  <a:cubicBezTo>
                    <a:pt x="2272249" y="5498164"/>
                    <a:pt x="2234916" y="5495077"/>
                    <a:pt x="2215932" y="5461936"/>
                  </a:cubicBezTo>
                  <a:cubicBezTo>
                    <a:pt x="2226988" y="5472271"/>
                    <a:pt x="2243595" y="5481005"/>
                    <a:pt x="2254892" y="5491001"/>
                  </a:cubicBezTo>
                  <a:cubicBezTo>
                    <a:pt x="2246879" y="5478500"/>
                    <a:pt x="2233529" y="5468179"/>
                    <a:pt x="2220264" y="5458949"/>
                  </a:cubicBezTo>
                  <a:cubicBezTo>
                    <a:pt x="2207282" y="5449308"/>
                    <a:pt x="2193931" y="5441380"/>
                    <a:pt x="2185055" y="5435320"/>
                  </a:cubicBezTo>
                  <a:cubicBezTo>
                    <a:pt x="2169864" y="5424929"/>
                    <a:pt x="2154362" y="5414778"/>
                    <a:pt x="2138591" y="5404826"/>
                  </a:cubicBezTo>
                  <a:cubicBezTo>
                    <a:pt x="2130564" y="5400041"/>
                    <a:pt x="2123146" y="5394378"/>
                    <a:pt x="2115402" y="5389140"/>
                  </a:cubicBezTo>
                  <a:cubicBezTo>
                    <a:pt x="2107672" y="5383873"/>
                    <a:pt x="2099914" y="5378593"/>
                    <a:pt x="2092156" y="5373312"/>
                  </a:cubicBezTo>
                  <a:cubicBezTo>
                    <a:pt x="2076540" y="5362836"/>
                    <a:pt x="2060727" y="5352515"/>
                    <a:pt x="2044772" y="5342294"/>
                  </a:cubicBezTo>
                  <a:cubicBezTo>
                    <a:pt x="2029015" y="5331846"/>
                    <a:pt x="2013938" y="5320478"/>
                    <a:pt x="1998322" y="5309747"/>
                  </a:cubicBezTo>
                  <a:cubicBezTo>
                    <a:pt x="1982721" y="5298916"/>
                    <a:pt x="1967148" y="5288114"/>
                    <a:pt x="1951646" y="5277341"/>
                  </a:cubicBezTo>
                  <a:cubicBezTo>
                    <a:pt x="1936413" y="5266199"/>
                    <a:pt x="1921789" y="5254435"/>
                    <a:pt x="1906895" y="5243052"/>
                  </a:cubicBezTo>
                  <a:cubicBezTo>
                    <a:pt x="1892073" y="5231514"/>
                    <a:pt x="1877349" y="5220061"/>
                    <a:pt x="1862739" y="5208693"/>
                  </a:cubicBezTo>
                  <a:cubicBezTo>
                    <a:pt x="1848540" y="5196857"/>
                    <a:pt x="1835062" y="5184442"/>
                    <a:pt x="1821500" y="5172337"/>
                  </a:cubicBezTo>
                  <a:cubicBezTo>
                    <a:pt x="1782454" y="5121485"/>
                    <a:pt x="1785257" y="5153027"/>
                    <a:pt x="1762875" y="5136760"/>
                  </a:cubicBezTo>
                  <a:cubicBezTo>
                    <a:pt x="1767165" y="5135600"/>
                    <a:pt x="1764461" y="5122844"/>
                    <a:pt x="1775730" y="5133250"/>
                  </a:cubicBezTo>
                  <a:cubicBezTo>
                    <a:pt x="1757934" y="5100929"/>
                    <a:pt x="1737788" y="5095464"/>
                    <a:pt x="1712277" y="5058868"/>
                  </a:cubicBezTo>
                  <a:cubicBezTo>
                    <a:pt x="1745886" y="5104411"/>
                    <a:pt x="1696719" y="5062252"/>
                    <a:pt x="1724580" y="5100972"/>
                  </a:cubicBezTo>
                  <a:cubicBezTo>
                    <a:pt x="1720616" y="5097291"/>
                    <a:pt x="1713212" y="5089773"/>
                    <a:pt x="1704024" y="5079707"/>
                  </a:cubicBezTo>
                  <a:cubicBezTo>
                    <a:pt x="1699423" y="5074681"/>
                    <a:pt x="1694383" y="5069005"/>
                    <a:pt x="1689102" y="5062846"/>
                  </a:cubicBezTo>
                  <a:cubicBezTo>
                    <a:pt x="1683807" y="5056716"/>
                    <a:pt x="1678923" y="5049552"/>
                    <a:pt x="1673671" y="5042361"/>
                  </a:cubicBezTo>
                  <a:cubicBezTo>
                    <a:pt x="1675964" y="5028600"/>
                    <a:pt x="1688380" y="5057580"/>
                    <a:pt x="1705694" y="5072954"/>
                  </a:cubicBezTo>
                  <a:cubicBezTo>
                    <a:pt x="1719285" y="5080330"/>
                    <a:pt x="1711116" y="5065324"/>
                    <a:pt x="1701022" y="5047259"/>
                  </a:cubicBezTo>
                  <a:cubicBezTo>
                    <a:pt x="1681471" y="5027453"/>
                    <a:pt x="1664624" y="5009884"/>
                    <a:pt x="1650184" y="4994368"/>
                  </a:cubicBezTo>
                  <a:cubicBezTo>
                    <a:pt x="1635857" y="4978767"/>
                    <a:pt x="1623328" y="4965671"/>
                    <a:pt x="1614367" y="4953270"/>
                  </a:cubicBezTo>
                  <a:cubicBezTo>
                    <a:pt x="1595722" y="4929004"/>
                    <a:pt x="1584778" y="4912440"/>
                    <a:pt x="1578521" y="4901539"/>
                  </a:cubicBezTo>
                  <a:cubicBezTo>
                    <a:pt x="1575385" y="4896085"/>
                    <a:pt x="1573412" y="4892039"/>
                    <a:pt x="1572200" y="4889140"/>
                  </a:cubicBezTo>
                  <a:lnTo>
                    <a:pt x="1571849" y="4888033"/>
                  </a:lnTo>
                  <a:lnTo>
                    <a:pt x="1591177" y="4912370"/>
                  </a:lnTo>
                  <a:cubicBezTo>
                    <a:pt x="1593032" y="4902573"/>
                    <a:pt x="1587595" y="4890979"/>
                    <a:pt x="1574797" y="4877755"/>
                  </a:cubicBezTo>
                  <a:cubicBezTo>
                    <a:pt x="1581848" y="4864292"/>
                    <a:pt x="1596076" y="4908618"/>
                    <a:pt x="1601215" y="4925069"/>
                  </a:cubicBezTo>
                  <a:cubicBezTo>
                    <a:pt x="1611323" y="4937711"/>
                    <a:pt x="1621148" y="4950580"/>
                    <a:pt x="1631369" y="4963052"/>
                  </a:cubicBezTo>
                  <a:cubicBezTo>
                    <a:pt x="1634739" y="4965275"/>
                    <a:pt x="1633479" y="4961141"/>
                    <a:pt x="1632516" y="4955875"/>
                  </a:cubicBezTo>
                  <a:cubicBezTo>
                    <a:pt x="1631582" y="4950580"/>
                    <a:pt x="1630676" y="4944351"/>
                    <a:pt x="1633889" y="4942935"/>
                  </a:cubicBezTo>
                  <a:cubicBezTo>
                    <a:pt x="1636480" y="4946758"/>
                    <a:pt x="1638802" y="4950368"/>
                    <a:pt x="1641180" y="4953596"/>
                  </a:cubicBezTo>
                  <a:cubicBezTo>
                    <a:pt x="1643644" y="4956752"/>
                    <a:pt x="1645937" y="4959697"/>
                    <a:pt x="1648075" y="4962444"/>
                  </a:cubicBezTo>
                  <a:cubicBezTo>
                    <a:pt x="1652393" y="4967908"/>
                    <a:pt x="1656173" y="4972566"/>
                    <a:pt x="1659641" y="4976686"/>
                  </a:cubicBezTo>
                  <a:cubicBezTo>
                    <a:pt x="1666564" y="4984925"/>
                    <a:pt x="1672184" y="4990984"/>
                    <a:pt x="1678031" y="4997100"/>
                  </a:cubicBezTo>
                  <a:cubicBezTo>
                    <a:pt x="1683878" y="5003202"/>
                    <a:pt x="1689867" y="5009446"/>
                    <a:pt x="1697837" y="5017770"/>
                  </a:cubicBezTo>
                  <a:cubicBezTo>
                    <a:pt x="1705694" y="5026179"/>
                    <a:pt x="1715095" y="5037038"/>
                    <a:pt x="1729139" y="5051251"/>
                  </a:cubicBezTo>
                  <a:cubicBezTo>
                    <a:pt x="1716256" y="5048986"/>
                    <a:pt x="1736019" y="5073365"/>
                    <a:pt x="1754182" y="5089816"/>
                  </a:cubicBezTo>
                  <a:cubicBezTo>
                    <a:pt x="1753149" y="5081194"/>
                    <a:pt x="1745377" y="5071822"/>
                    <a:pt x="1744881" y="5063413"/>
                  </a:cubicBezTo>
                  <a:cubicBezTo>
                    <a:pt x="1760751" y="5078858"/>
                    <a:pt x="1775008" y="5092732"/>
                    <a:pt x="1788499" y="5105870"/>
                  </a:cubicBezTo>
                  <a:cubicBezTo>
                    <a:pt x="1795068" y="5112566"/>
                    <a:pt x="1802133" y="5118456"/>
                    <a:pt x="1808942" y="5124402"/>
                  </a:cubicBezTo>
                  <a:cubicBezTo>
                    <a:pt x="1815752" y="5130333"/>
                    <a:pt x="1822491" y="5136180"/>
                    <a:pt x="1829244" y="5142069"/>
                  </a:cubicBezTo>
                  <a:cubicBezTo>
                    <a:pt x="1842693" y="5153820"/>
                    <a:pt x="1856255" y="5165670"/>
                    <a:pt x="1870837" y="5178425"/>
                  </a:cubicBezTo>
                  <a:cubicBezTo>
                    <a:pt x="1877930" y="5184965"/>
                    <a:pt x="1885915" y="5191096"/>
                    <a:pt x="1894182" y="5197594"/>
                  </a:cubicBezTo>
                  <a:cubicBezTo>
                    <a:pt x="1902408" y="5204106"/>
                    <a:pt x="1911029" y="5210930"/>
                    <a:pt x="1920146" y="5218150"/>
                  </a:cubicBezTo>
                  <a:cubicBezTo>
                    <a:pt x="1938848" y="5237503"/>
                    <a:pt x="1928938" y="5231415"/>
                    <a:pt x="1931670" y="5243364"/>
                  </a:cubicBezTo>
                  <a:cubicBezTo>
                    <a:pt x="1960636" y="5263297"/>
                    <a:pt x="1988228" y="5278983"/>
                    <a:pt x="1997968" y="5278516"/>
                  </a:cubicBezTo>
                  <a:cubicBezTo>
                    <a:pt x="2010243" y="5289431"/>
                    <a:pt x="2023196" y="5300077"/>
                    <a:pt x="2036632" y="5310568"/>
                  </a:cubicBezTo>
                  <a:cubicBezTo>
                    <a:pt x="2043455" y="5315693"/>
                    <a:pt x="2049967" y="5321285"/>
                    <a:pt x="2057329" y="5325928"/>
                  </a:cubicBezTo>
                  <a:cubicBezTo>
                    <a:pt x="2064606" y="5330657"/>
                    <a:pt x="2071925" y="5335428"/>
                    <a:pt x="2079301" y="5340227"/>
                  </a:cubicBezTo>
                  <a:cubicBezTo>
                    <a:pt x="2094138" y="5349585"/>
                    <a:pt x="2109173" y="5359070"/>
                    <a:pt x="2124335" y="5368626"/>
                  </a:cubicBezTo>
                  <a:cubicBezTo>
                    <a:pt x="2131952" y="5373326"/>
                    <a:pt x="2139426" y="5378239"/>
                    <a:pt x="2147185" y="5382811"/>
                  </a:cubicBezTo>
                  <a:cubicBezTo>
                    <a:pt x="2155056" y="5387214"/>
                    <a:pt x="2162956" y="5391631"/>
                    <a:pt x="2170869" y="5396048"/>
                  </a:cubicBezTo>
                  <a:cubicBezTo>
                    <a:pt x="2233345" y="5432602"/>
                    <a:pt x="2296486" y="5468335"/>
                    <a:pt x="2351076" y="5514176"/>
                  </a:cubicBezTo>
                  <a:cubicBezTo>
                    <a:pt x="2364114" y="5523067"/>
                    <a:pt x="2350807" y="5498674"/>
                    <a:pt x="2341251" y="5496239"/>
                  </a:cubicBezTo>
                  <a:cubicBezTo>
                    <a:pt x="2346121" y="5492303"/>
                    <a:pt x="2382618" y="5515251"/>
                    <a:pt x="2391976" y="5515251"/>
                  </a:cubicBezTo>
                  <a:cubicBezTo>
                    <a:pt x="2394595" y="5523123"/>
                    <a:pt x="2401135" y="5530103"/>
                    <a:pt x="2413240" y="5535864"/>
                  </a:cubicBezTo>
                  <a:cubicBezTo>
                    <a:pt x="2407265" y="5527795"/>
                    <a:pt x="2412461" y="5527710"/>
                    <a:pt x="2423872" y="5531915"/>
                  </a:cubicBezTo>
                  <a:cubicBezTo>
                    <a:pt x="2426731" y="5532962"/>
                    <a:pt x="2429974" y="5534279"/>
                    <a:pt x="2433527" y="5535822"/>
                  </a:cubicBezTo>
                  <a:cubicBezTo>
                    <a:pt x="2437165" y="5537209"/>
                    <a:pt x="2441143" y="5538738"/>
                    <a:pt x="2445405" y="5540366"/>
                  </a:cubicBezTo>
                  <a:cubicBezTo>
                    <a:pt x="2453828" y="5543807"/>
                    <a:pt x="2463285" y="5547671"/>
                    <a:pt x="2473124" y="5551692"/>
                  </a:cubicBezTo>
                  <a:cubicBezTo>
                    <a:pt x="2492718" y="5559818"/>
                    <a:pt x="2513741" y="5568582"/>
                    <a:pt x="2531169" y="5574556"/>
                  </a:cubicBezTo>
                  <a:cubicBezTo>
                    <a:pt x="2548865" y="5579978"/>
                    <a:pt x="2563220" y="5582059"/>
                    <a:pt x="2568657" y="5578846"/>
                  </a:cubicBezTo>
                  <a:cubicBezTo>
                    <a:pt x="2583423" y="5591785"/>
                    <a:pt x="2597198" y="5598354"/>
                    <a:pt x="2610151" y="5602191"/>
                  </a:cubicBezTo>
                  <a:cubicBezTo>
                    <a:pt x="2616621" y="5604116"/>
                    <a:pt x="2622907" y="5605362"/>
                    <a:pt x="2629037" y="5606409"/>
                  </a:cubicBezTo>
                  <a:cubicBezTo>
                    <a:pt x="2635139" y="5607514"/>
                    <a:pt x="2641127" y="5608321"/>
                    <a:pt x="2647200" y="5609000"/>
                  </a:cubicBezTo>
                  <a:cubicBezTo>
                    <a:pt x="2671480" y="5620864"/>
                    <a:pt x="2706420" y="5633747"/>
                    <a:pt x="2737353" y="5642736"/>
                  </a:cubicBezTo>
                  <a:cubicBezTo>
                    <a:pt x="2768810" y="5650339"/>
                    <a:pt x="2796374" y="5653454"/>
                    <a:pt x="2805265" y="5648980"/>
                  </a:cubicBezTo>
                  <a:cubicBezTo>
                    <a:pt x="2827534" y="5662004"/>
                    <a:pt x="2849548" y="5670782"/>
                    <a:pt x="2869170" y="5673840"/>
                  </a:cubicBezTo>
                  <a:cubicBezTo>
                    <a:pt x="2888636" y="5677464"/>
                    <a:pt x="2904960" y="5677761"/>
                    <a:pt x="2915563" y="5676133"/>
                  </a:cubicBezTo>
                  <a:cubicBezTo>
                    <a:pt x="2926577" y="5679574"/>
                    <a:pt x="2930159" y="5686921"/>
                    <a:pt x="2936544" y="5692867"/>
                  </a:cubicBezTo>
                  <a:cubicBezTo>
                    <a:pt x="2950234" y="5696222"/>
                    <a:pt x="2947799" y="5692187"/>
                    <a:pt x="2962806" y="5695316"/>
                  </a:cubicBezTo>
                  <a:cubicBezTo>
                    <a:pt x="2959436" y="5693532"/>
                    <a:pt x="2956038" y="5691848"/>
                    <a:pt x="2952995" y="5689823"/>
                  </a:cubicBezTo>
                  <a:cubicBezTo>
                    <a:pt x="2949965" y="5687700"/>
                    <a:pt x="2947247" y="5685435"/>
                    <a:pt x="2945081" y="5682886"/>
                  </a:cubicBezTo>
                  <a:cubicBezTo>
                    <a:pt x="2948762" y="5684189"/>
                    <a:pt x="2952329" y="5685548"/>
                    <a:pt x="2955883" y="5686610"/>
                  </a:cubicBezTo>
                  <a:cubicBezTo>
                    <a:pt x="2959465" y="5687558"/>
                    <a:pt x="2962961" y="5688478"/>
                    <a:pt x="2966387" y="5689370"/>
                  </a:cubicBezTo>
                  <a:cubicBezTo>
                    <a:pt x="2973254" y="5691097"/>
                    <a:pt x="2979822" y="5692612"/>
                    <a:pt x="2986151" y="5693943"/>
                  </a:cubicBezTo>
                  <a:cubicBezTo>
                    <a:pt x="2998807" y="5696604"/>
                    <a:pt x="3010444" y="5698502"/>
                    <a:pt x="3021374" y="5699917"/>
                  </a:cubicBezTo>
                  <a:cubicBezTo>
                    <a:pt x="3043261" y="5702607"/>
                    <a:pt x="3062104" y="5704079"/>
                    <a:pt x="3081018" y="5703315"/>
                  </a:cubicBezTo>
                  <a:cubicBezTo>
                    <a:pt x="3099818" y="5703075"/>
                    <a:pt x="3118194" y="5702919"/>
                    <a:pt x="3138694" y="5704858"/>
                  </a:cubicBezTo>
                  <a:cubicBezTo>
                    <a:pt x="3148958" y="5705835"/>
                    <a:pt x="3159745" y="5707322"/>
                    <a:pt x="3171411" y="5709601"/>
                  </a:cubicBezTo>
                  <a:lnTo>
                    <a:pt x="3194288" y="5713802"/>
                  </a:lnTo>
                  <a:lnTo>
                    <a:pt x="3183529" y="5714896"/>
                  </a:lnTo>
                  <a:cubicBezTo>
                    <a:pt x="3179877" y="5715518"/>
                    <a:pt x="3176224" y="5716127"/>
                    <a:pt x="3172020" y="5716070"/>
                  </a:cubicBezTo>
                  <a:cubicBezTo>
                    <a:pt x="3167829" y="5715901"/>
                    <a:pt x="3163143" y="5714754"/>
                    <a:pt x="3157339" y="5712319"/>
                  </a:cubicBezTo>
                  <a:cubicBezTo>
                    <a:pt x="3168112" y="5720134"/>
                    <a:pt x="3179608" y="5722087"/>
                    <a:pt x="3190594" y="5723036"/>
                  </a:cubicBezTo>
                  <a:cubicBezTo>
                    <a:pt x="3201580" y="5724013"/>
                    <a:pt x="3212085" y="5723871"/>
                    <a:pt x="3221329" y="5726221"/>
                  </a:cubicBezTo>
                  <a:cubicBezTo>
                    <a:pt x="3233688" y="5719581"/>
                    <a:pt x="3209465" y="5712928"/>
                    <a:pt x="3216940" y="5705495"/>
                  </a:cubicBezTo>
                  <a:cubicBezTo>
                    <a:pt x="3252871" y="5710507"/>
                    <a:pt x="3259256" y="5702296"/>
                    <a:pt x="3280364" y="5713069"/>
                  </a:cubicBezTo>
                  <a:cubicBezTo>
                    <a:pt x="3288038" y="5712758"/>
                    <a:pt x="3280520" y="5710252"/>
                    <a:pt x="3276443" y="5709827"/>
                  </a:cubicBezTo>
                  <a:cubicBezTo>
                    <a:pt x="3299958" y="5709388"/>
                    <a:pt x="3325158" y="5707151"/>
                    <a:pt x="3350909" y="5705368"/>
                  </a:cubicBezTo>
                  <a:cubicBezTo>
                    <a:pt x="3363750" y="5704377"/>
                    <a:pt x="3376803" y="5703371"/>
                    <a:pt x="3389955" y="5702367"/>
                  </a:cubicBezTo>
                  <a:cubicBezTo>
                    <a:pt x="3403121" y="5700851"/>
                    <a:pt x="3416387" y="5698757"/>
                    <a:pt x="3429579" y="5697029"/>
                  </a:cubicBezTo>
                  <a:cubicBezTo>
                    <a:pt x="3455999" y="5693306"/>
                    <a:pt x="3482245" y="5690319"/>
                    <a:pt x="3507599" y="5687006"/>
                  </a:cubicBezTo>
                  <a:cubicBezTo>
                    <a:pt x="3532955" y="5682603"/>
                    <a:pt x="3557419" y="5678894"/>
                    <a:pt x="3580327" y="5676303"/>
                  </a:cubicBezTo>
                  <a:cubicBezTo>
                    <a:pt x="3587023" y="5675553"/>
                    <a:pt x="3591609" y="5679248"/>
                    <a:pt x="3596083" y="5680919"/>
                  </a:cubicBezTo>
                  <a:cubicBezTo>
                    <a:pt x="3613425" y="5676388"/>
                    <a:pt x="3631419" y="5669664"/>
                    <a:pt x="3650503" y="5664255"/>
                  </a:cubicBezTo>
                  <a:cubicBezTo>
                    <a:pt x="3669571" y="5658678"/>
                    <a:pt x="3689647" y="5653482"/>
                    <a:pt x="3710911" y="5648853"/>
                  </a:cubicBezTo>
                  <a:cubicBezTo>
                    <a:pt x="3713573" y="5648272"/>
                    <a:pt x="3716247" y="5647691"/>
                    <a:pt x="3718939" y="5647111"/>
                  </a:cubicBezTo>
                  <a:cubicBezTo>
                    <a:pt x="3721615" y="5646389"/>
                    <a:pt x="3724303" y="5645653"/>
                    <a:pt x="3727007" y="5644917"/>
                  </a:cubicBezTo>
                  <a:cubicBezTo>
                    <a:pt x="3732431" y="5643515"/>
                    <a:pt x="3737923" y="5642099"/>
                    <a:pt x="3743487" y="5640670"/>
                  </a:cubicBezTo>
                  <a:cubicBezTo>
                    <a:pt x="3754627" y="5637923"/>
                    <a:pt x="3766083" y="5635304"/>
                    <a:pt x="3777875" y="5632841"/>
                  </a:cubicBezTo>
                  <a:cubicBezTo>
                    <a:pt x="3789667" y="5630378"/>
                    <a:pt x="3801799" y="5628084"/>
                    <a:pt x="3814301" y="5625975"/>
                  </a:cubicBezTo>
                  <a:cubicBezTo>
                    <a:pt x="3820587" y="5625083"/>
                    <a:pt x="3826843" y="5623610"/>
                    <a:pt x="3833199" y="5622195"/>
                  </a:cubicBezTo>
                  <a:cubicBezTo>
                    <a:pt x="3839571" y="5620864"/>
                    <a:pt x="3846041" y="5619519"/>
                    <a:pt x="3852583" y="5618160"/>
                  </a:cubicBezTo>
                  <a:cubicBezTo>
                    <a:pt x="3856587" y="5610033"/>
                    <a:pt x="3881815" y="5587934"/>
                    <a:pt x="3925207" y="5588727"/>
                  </a:cubicBezTo>
                  <a:cubicBezTo>
                    <a:pt x="3921455" y="5578732"/>
                    <a:pt x="3977617" y="5556746"/>
                    <a:pt x="4011779" y="5557256"/>
                  </a:cubicBezTo>
                  <a:cubicBezTo>
                    <a:pt x="4019991" y="5553589"/>
                    <a:pt x="4003283" y="5555783"/>
                    <a:pt x="3998215" y="5552060"/>
                  </a:cubicBezTo>
                  <a:cubicBezTo>
                    <a:pt x="4003583" y="5550064"/>
                    <a:pt x="4008623" y="5548195"/>
                    <a:pt x="4013663" y="5546312"/>
                  </a:cubicBezTo>
                  <a:cubicBezTo>
                    <a:pt x="4018673" y="5544330"/>
                    <a:pt x="4023529" y="5541896"/>
                    <a:pt x="4028811" y="5539701"/>
                  </a:cubicBezTo>
                  <a:cubicBezTo>
                    <a:pt x="4039315" y="5535185"/>
                    <a:pt x="4051179" y="5530598"/>
                    <a:pt x="4067203" y="5525770"/>
                  </a:cubicBezTo>
                  <a:cubicBezTo>
                    <a:pt x="4195963" y="5461837"/>
                    <a:pt x="4325713" y="5379754"/>
                    <a:pt x="4443345" y="5282735"/>
                  </a:cubicBezTo>
                  <a:cubicBezTo>
                    <a:pt x="4560877" y="5185348"/>
                    <a:pt x="4666561" y="5074781"/>
                    <a:pt x="4754803" y="4961722"/>
                  </a:cubicBezTo>
                  <a:cubicBezTo>
                    <a:pt x="4764739" y="4950141"/>
                    <a:pt x="4771931" y="4939339"/>
                    <a:pt x="4779463" y="4930010"/>
                  </a:cubicBezTo>
                  <a:cubicBezTo>
                    <a:pt x="4786911" y="4920595"/>
                    <a:pt x="4794243" y="4912172"/>
                    <a:pt x="4802781" y="4903493"/>
                  </a:cubicBezTo>
                  <a:cubicBezTo>
                    <a:pt x="4807043" y="4899147"/>
                    <a:pt x="4811615" y="4894744"/>
                    <a:pt x="4816655" y="4890129"/>
                  </a:cubicBezTo>
                  <a:cubicBezTo>
                    <a:pt x="4819203" y="4887850"/>
                    <a:pt x="4821835" y="4885486"/>
                    <a:pt x="4824583" y="4883022"/>
                  </a:cubicBezTo>
                  <a:cubicBezTo>
                    <a:pt x="4827203" y="4880432"/>
                    <a:pt x="4829935" y="4877742"/>
                    <a:pt x="4832779" y="4874924"/>
                  </a:cubicBezTo>
                  <a:cubicBezTo>
                    <a:pt x="4844289" y="4863754"/>
                    <a:pt x="4858235" y="4850999"/>
                    <a:pt x="4875987" y="4835426"/>
                  </a:cubicBezTo>
                  <a:cubicBezTo>
                    <a:pt x="4859875" y="4873877"/>
                    <a:pt x="4846751" y="4891120"/>
                    <a:pt x="4813257" y="4937754"/>
                  </a:cubicBezTo>
                  <a:cubicBezTo>
                    <a:pt x="4829423" y="4927193"/>
                    <a:pt x="4838767" y="4916334"/>
                    <a:pt x="4846073" y="4905886"/>
                  </a:cubicBezTo>
                  <a:cubicBezTo>
                    <a:pt x="4852869" y="4894900"/>
                    <a:pt x="4857597" y="4884254"/>
                    <a:pt x="4865455" y="4874528"/>
                  </a:cubicBezTo>
                  <a:cubicBezTo>
                    <a:pt x="4882883" y="4868129"/>
                    <a:pt x="4891999" y="4859408"/>
                    <a:pt x="4899119" y="4850149"/>
                  </a:cubicBezTo>
                  <a:cubicBezTo>
                    <a:pt x="4902645" y="4845477"/>
                    <a:pt x="4905873" y="4840834"/>
                    <a:pt x="4909101" y="4835921"/>
                  </a:cubicBezTo>
                  <a:cubicBezTo>
                    <a:pt x="4912243" y="4830924"/>
                    <a:pt x="4915711" y="4825969"/>
                    <a:pt x="4920355" y="4821212"/>
                  </a:cubicBezTo>
                  <a:cubicBezTo>
                    <a:pt x="4921927" y="4822104"/>
                    <a:pt x="4927407" y="4830386"/>
                    <a:pt x="4938051" y="4817064"/>
                  </a:cubicBezTo>
                  <a:cubicBezTo>
                    <a:pt x="4945753" y="4815280"/>
                    <a:pt x="4912243" y="4843666"/>
                    <a:pt x="4918543" y="4847785"/>
                  </a:cubicBezTo>
                  <a:cubicBezTo>
                    <a:pt x="4928099" y="4838130"/>
                    <a:pt x="4938449" y="4835850"/>
                    <a:pt x="4948273" y="4827625"/>
                  </a:cubicBezTo>
                  <a:cubicBezTo>
                    <a:pt x="4957503" y="4814275"/>
                    <a:pt x="4935065" y="4836757"/>
                    <a:pt x="4930521" y="4831844"/>
                  </a:cubicBezTo>
                  <a:cubicBezTo>
                    <a:pt x="4944579" y="4821637"/>
                    <a:pt x="4958113" y="4805441"/>
                    <a:pt x="4972949" y="4800132"/>
                  </a:cubicBezTo>
                  <a:cubicBezTo>
                    <a:pt x="4964951" y="4812081"/>
                    <a:pt x="4961567" y="4820674"/>
                    <a:pt x="4957589" y="4829735"/>
                  </a:cubicBezTo>
                  <a:cubicBezTo>
                    <a:pt x="4976035" y="4816257"/>
                    <a:pt x="4993575" y="4785720"/>
                    <a:pt x="5009603" y="4764003"/>
                  </a:cubicBezTo>
                  <a:cubicBezTo>
                    <a:pt x="5025259" y="4745471"/>
                    <a:pt x="5008683" y="4772087"/>
                    <a:pt x="5002623" y="4779363"/>
                  </a:cubicBezTo>
                  <a:cubicBezTo>
                    <a:pt x="4998913" y="4785678"/>
                    <a:pt x="5007423" y="4781699"/>
                    <a:pt x="5012051" y="4781020"/>
                  </a:cubicBezTo>
                  <a:cubicBezTo>
                    <a:pt x="5006615" y="4790746"/>
                    <a:pt x="5000911" y="4798447"/>
                    <a:pt x="4994369" y="4804507"/>
                  </a:cubicBezTo>
                  <a:cubicBezTo>
                    <a:pt x="4988011" y="4810721"/>
                    <a:pt x="4981585" y="4815918"/>
                    <a:pt x="4975187" y="4821113"/>
                  </a:cubicBezTo>
                  <a:cubicBezTo>
                    <a:pt x="4987007" y="4815847"/>
                    <a:pt x="4996423" y="4810424"/>
                    <a:pt x="5005087" y="4802496"/>
                  </a:cubicBezTo>
                  <a:cubicBezTo>
                    <a:pt x="5013411" y="4794285"/>
                    <a:pt x="5020475" y="4783158"/>
                    <a:pt x="5028503" y="4767288"/>
                  </a:cubicBezTo>
                  <a:cubicBezTo>
                    <a:pt x="5041725" y="4772299"/>
                    <a:pt x="5003613" y="4810538"/>
                    <a:pt x="5003671" y="4827059"/>
                  </a:cubicBezTo>
                  <a:cubicBezTo>
                    <a:pt x="5011627" y="4822260"/>
                    <a:pt x="5018435" y="4814445"/>
                    <a:pt x="5022131" y="4806616"/>
                  </a:cubicBezTo>
                  <a:cubicBezTo>
                    <a:pt x="5025939" y="4798858"/>
                    <a:pt x="5027667" y="4791907"/>
                    <a:pt x="5027059" y="4789910"/>
                  </a:cubicBezTo>
                  <a:cubicBezTo>
                    <a:pt x="5044301" y="4778273"/>
                    <a:pt x="5040223" y="4789585"/>
                    <a:pt x="5031915" y="4805568"/>
                  </a:cubicBezTo>
                  <a:cubicBezTo>
                    <a:pt x="5029803" y="4809532"/>
                    <a:pt x="5027595" y="4813921"/>
                    <a:pt x="5025103" y="4818055"/>
                  </a:cubicBezTo>
                  <a:cubicBezTo>
                    <a:pt x="5022571" y="4822161"/>
                    <a:pt x="5020051" y="4826252"/>
                    <a:pt x="5017743" y="4830004"/>
                  </a:cubicBezTo>
                  <a:cubicBezTo>
                    <a:pt x="5013239" y="4837592"/>
                    <a:pt x="5009955" y="4844062"/>
                    <a:pt x="5010155" y="4847162"/>
                  </a:cubicBezTo>
                  <a:cubicBezTo>
                    <a:pt x="5024297" y="4837903"/>
                    <a:pt x="5032027" y="4829126"/>
                    <a:pt x="5036811" y="4819230"/>
                  </a:cubicBezTo>
                  <a:cubicBezTo>
                    <a:pt x="5041555" y="4809306"/>
                    <a:pt x="5044287" y="4798985"/>
                    <a:pt x="5049851" y="4787490"/>
                  </a:cubicBezTo>
                  <a:cubicBezTo>
                    <a:pt x="5056773" y="4786471"/>
                    <a:pt x="5053391" y="4794016"/>
                    <a:pt x="5043283" y="4807352"/>
                  </a:cubicBezTo>
                  <a:cubicBezTo>
                    <a:pt x="5049767" y="4802624"/>
                    <a:pt x="5068735" y="4789161"/>
                    <a:pt x="5052739" y="4808938"/>
                  </a:cubicBezTo>
                  <a:cubicBezTo>
                    <a:pt x="5068907" y="4793620"/>
                    <a:pt x="5076763" y="4780354"/>
                    <a:pt x="5083375" y="4767203"/>
                  </a:cubicBezTo>
                  <a:cubicBezTo>
                    <a:pt x="5086645" y="4760634"/>
                    <a:pt x="5089859" y="4754178"/>
                    <a:pt x="5093299" y="4747255"/>
                  </a:cubicBezTo>
                  <a:cubicBezTo>
                    <a:pt x="5096541" y="4740163"/>
                    <a:pt x="5100377" y="4732829"/>
                    <a:pt x="5105729" y="4724944"/>
                  </a:cubicBezTo>
                  <a:cubicBezTo>
                    <a:pt x="5112071" y="4726388"/>
                    <a:pt x="5091075" y="4753881"/>
                    <a:pt x="5097107" y="4755254"/>
                  </a:cubicBezTo>
                  <a:cubicBezTo>
                    <a:pt x="5115355" y="4737402"/>
                    <a:pt x="5107739" y="4734386"/>
                    <a:pt x="5129853" y="4702674"/>
                  </a:cubicBezTo>
                  <a:cubicBezTo>
                    <a:pt x="5126159" y="4720300"/>
                    <a:pt x="5115923" y="4744849"/>
                    <a:pt x="5109311" y="4765135"/>
                  </a:cubicBezTo>
                  <a:cubicBezTo>
                    <a:pt x="5102047" y="4784899"/>
                    <a:pt x="5099303" y="4801152"/>
                    <a:pt x="5113119" y="4803388"/>
                  </a:cubicBezTo>
                  <a:cubicBezTo>
                    <a:pt x="5100703" y="4821410"/>
                    <a:pt x="5094983" y="4833883"/>
                    <a:pt x="5091019" y="4844883"/>
                  </a:cubicBezTo>
                  <a:cubicBezTo>
                    <a:pt x="5087043" y="4855869"/>
                    <a:pt x="5085047" y="4865580"/>
                    <a:pt x="5078915" y="4877161"/>
                  </a:cubicBezTo>
                  <a:cubicBezTo>
                    <a:pt x="5091755" y="4868058"/>
                    <a:pt x="5095253" y="4859522"/>
                    <a:pt x="5097715" y="4851806"/>
                  </a:cubicBezTo>
                  <a:cubicBezTo>
                    <a:pt x="5100079" y="4843991"/>
                    <a:pt x="5100887" y="4836544"/>
                    <a:pt x="5106663" y="4827979"/>
                  </a:cubicBezTo>
                  <a:cubicBezTo>
                    <a:pt x="5114875" y="4826606"/>
                    <a:pt x="5104951" y="4840622"/>
                    <a:pt x="5104229" y="4846837"/>
                  </a:cubicBezTo>
                  <a:cubicBezTo>
                    <a:pt x="5113019" y="4841627"/>
                    <a:pt x="5121613" y="4834520"/>
                    <a:pt x="5130561" y="4829239"/>
                  </a:cubicBezTo>
                  <a:cubicBezTo>
                    <a:pt x="5131255" y="4820037"/>
                    <a:pt x="5137583" y="4803955"/>
                    <a:pt x="5147111" y="4788282"/>
                  </a:cubicBezTo>
                  <a:cubicBezTo>
                    <a:pt x="5155731" y="4771931"/>
                    <a:pt x="5167567" y="4755948"/>
                    <a:pt x="5180705" y="4747510"/>
                  </a:cubicBezTo>
                  <a:cubicBezTo>
                    <a:pt x="5171431" y="4746194"/>
                    <a:pt x="5172437" y="4734783"/>
                    <a:pt x="5179375" y="4718856"/>
                  </a:cubicBezTo>
                  <a:cubicBezTo>
                    <a:pt x="5181115" y="4714864"/>
                    <a:pt x="5183225" y="4710602"/>
                    <a:pt x="5185647" y="4706129"/>
                  </a:cubicBezTo>
                  <a:cubicBezTo>
                    <a:pt x="5188123" y="4701683"/>
                    <a:pt x="5190813" y="4696998"/>
                    <a:pt x="5193375" y="4691929"/>
                  </a:cubicBezTo>
                  <a:cubicBezTo>
                    <a:pt x="5198713" y="4681934"/>
                    <a:pt x="5204985" y="4671444"/>
                    <a:pt x="5211695" y="4661123"/>
                  </a:cubicBezTo>
                  <a:cubicBezTo>
                    <a:pt x="5205155" y="4676894"/>
                    <a:pt x="5200313" y="4689041"/>
                    <a:pt x="5197199" y="4698286"/>
                  </a:cubicBezTo>
                  <a:cubicBezTo>
                    <a:pt x="5194027" y="4707502"/>
                    <a:pt x="5191975" y="4713434"/>
                    <a:pt x="5192215" y="4717653"/>
                  </a:cubicBezTo>
                  <a:cubicBezTo>
                    <a:pt x="5192511" y="4725949"/>
                    <a:pt x="5200255" y="4726317"/>
                    <a:pt x="5215531" y="4725100"/>
                  </a:cubicBezTo>
                  <a:cubicBezTo>
                    <a:pt x="5220133" y="4720838"/>
                    <a:pt x="5223573" y="4716902"/>
                    <a:pt x="5226277" y="4713377"/>
                  </a:cubicBezTo>
                  <a:cubicBezTo>
                    <a:pt x="5229039" y="4709881"/>
                    <a:pt x="5231161" y="4706865"/>
                    <a:pt x="5232789" y="4704203"/>
                  </a:cubicBezTo>
                  <a:cubicBezTo>
                    <a:pt x="5236059" y="4698880"/>
                    <a:pt x="5237363" y="4694945"/>
                    <a:pt x="5237899" y="4691391"/>
                  </a:cubicBezTo>
                  <a:cubicBezTo>
                    <a:pt x="5238991" y="4684298"/>
                    <a:pt x="5237051" y="4678749"/>
                    <a:pt x="5241863" y="4666772"/>
                  </a:cubicBezTo>
                  <a:cubicBezTo>
                    <a:pt x="5254733" y="4660344"/>
                    <a:pt x="5251703" y="4669632"/>
                    <a:pt x="5240263" y="4681524"/>
                  </a:cubicBezTo>
                  <a:cubicBezTo>
                    <a:pt x="5251759" y="4673539"/>
                    <a:pt x="5256913" y="4664932"/>
                    <a:pt x="5261091" y="4655418"/>
                  </a:cubicBezTo>
                  <a:cubicBezTo>
                    <a:pt x="5263087" y="4650619"/>
                    <a:pt x="5265123" y="4645720"/>
                    <a:pt x="5267347" y="4640411"/>
                  </a:cubicBezTo>
                  <a:cubicBezTo>
                    <a:pt x="5268479" y="4637778"/>
                    <a:pt x="5269811" y="4635102"/>
                    <a:pt x="5271199" y="4632285"/>
                  </a:cubicBezTo>
                  <a:cubicBezTo>
                    <a:pt x="5272487" y="4629411"/>
                    <a:pt x="5273973" y="4626452"/>
                    <a:pt x="5275743" y="4623394"/>
                  </a:cubicBezTo>
                  <a:cubicBezTo>
                    <a:pt x="5278063" y="4624470"/>
                    <a:pt x="5277243" y="4629142"/>
                    <a:pt x="5275883" y="4634451"/>
                  </a:cubicBezTo>
                  <a:cubicBezTo>
                    <a:pt x="5274383" y="4639675"/>
                    <a:pt x="5272061" y="4645338"/>
                    <a:pt x="5272091" y="4648821"/>
                  </a:cubicBezTo>
                  <a:cubicBezTo>
                    <a:pt x="5278431" y="4648778"/>
                    <a:pt x="5297049" y="4610695"/>
                    <a:pt x="5288625" y="4617024"/>
                  </a:cubicBezTo>
                  <a:cubicBezTo>
                    <a:pt x="5308303" y="4594698"/>
                    <a:pt x="5294387" y="4634409"/>
                    <a:pt x="5295237" y="4642988"/>
                  </a:cubicBezTo>
                  <a:cubicBezTo>
                    <a:pt x="5307807" y="4622701"/>
                    <a:pt x="5322517" y="4610129"/>
                    <a:pt x="5334071" y="4584646"/>
                  </a:cubicBezTo>
                  <a:cubicBezTo>
                    <a:pt x="5341147" y="4585779"/>
                    <a:pt x="5325023" y="4613399"/>
                    <a:pt x="5339591" y="4606010"/>
                  </a:cubicBezTo>
                  <a:cubicBezTo>
                    <a:pt x="5349415" y="4597034"/>
                    <a:pt x="5351893" y="4589191"/>
                    <a:pt x="5354087" y="4581574"/>
                  </a:cubicBezTo>
                  <a:cubicBezTo>
                    <a:pt x="5356283" y="4573944"/>
                    <a:pt x="5358377" y="4566639"/>
                    <a:pt x="5366403" y="4557932"/>
                  </a:cubicBezTo>
                  <a:cubicBezTo>
                    <a:pt x="5371869" y="4570687"/>
                    <a:pt x="5363147" y="4597360"/>
                    <a:pt x="5373695" y="4603037"/>
                  </a:cubicBezTo>
                  <a:cubicBezTo>
                    <a:pt x="5379287" y="4596836"/>
                    <a:pt x="5383095" y="4591187"/>
                    <a:pt x="5385999" y="4585736"/>
                  </a:cubicBezTo>
                  <a:cubicBezTo>
                    <a:pt x="5388915" y="4580300"/>
                    <a:pt x="5390331" y="4574722"/>
                    <a:pt x="5392015" y="4569130"/>
                  </a:cubicBezTo>
                  <a:cubicBezTo>
                    <a:pt x="5395229" y="4557847"/>
                    <a:pt x="5398173" y="4545714"/>
                    <a:pt x="5407587" y="4529264"/>
                  </a:cubicBezTo>
                  <a:cubicBezTo>
                    <a:pt x="5412839" y="4531217"/>
                    <a:pt x="5420173" y="4530425"/>
                    <a:pt x="5428527" y="4524153"/>
                  </a:cubicBezTo>
                  <a:cubicBezTo>
                    <a:pt x="5432687" y="4521024"/>
                    <a:pt x="5437119" y="4516522"/>
                    <a:pt x="5441663" y="4510335"/>
                  </a:cubicBezTo>
                  <a:cubicBezTo>
                    <a:pt x="5446251" y="4504163"/>
                    <a:pt x="5450979" y="4496306"/>
                    <a:pt x="5454787" y="4486056"/>
                  </a:cubicBezTo>
                  <a:cubicBezTo>
                    <a:pt x="5456811" y="4487670"/>
                    <a:pt x="5454689" y="4496490"/>
                    <a:pt x="5450809" y="4505465"/>
                  </a:cubicBezTo>
                  <a:cubicBezTo>
                    <a:pt x="5447115" y="4514540"/>
                    <a:pt x="5442881" y="4524323"/>
                    <a:pt x="5442797" y="4528867"/>
                  </a:cubicBezTo>
                  <a:cubicBezTo>
                    <a:pt x="5451347" y="4518023"/>
                    <a:pt x="5459643" y="4504899"/>
                    <a:pt x="5470359" y="4502266"/>
                  </a:cubicBezTo>
                  <a:cubicBezTo>
                    <a:pt x="5465675" y="4513507"/>
                    <a:pt x="5460819" y="4527267"/>
                    <a:pt x="5453967" y="4532392"/>
                  </a:cubicBezTo>
                  <a:cubicBezTo>
                    <a:pt x="5442755" y="4539230"/>
                    <a:pt x="5450979" y="4530382"/>
                    <a:pt x="5455751" y="4521251"/>
                  </a:cubicBezTo>
                  <a:cubicBezTo>
                    <a:pt x="5450667" y="4526899"/>
                    <a:pt x="5445557" y="4532520"/>
                    <a:pt x="5439753" y="4535691"/>
                  </a:cubicBezTo>
                  <a:cubicBezTo>
                    <a:pt x="5427959" y="4558640"/>
                    <a:pt x="5460039" y="4525625"/>
                    <a:pt x="5444791" y="4552963"/>
                  </a:cubicBezTo>
                  <a:cubicBezTo>
                    <a:pt x="5451063" y="4545544"/>
                    <a:pt x="5456911" y="4536625"/>
                    <a:pt x="5462645" y="4527253"/>
                  </a:cubicBezTo>
                  <a:cubicBezTo>
                    <a:pt x="5470687" y="4525823"/>
                    <a:pt x="5464019" y="4543223"/>
                    <a:pt x="5472059" y="4541864"/>
                  </a:cubicBezTo>
                  <a:cubicBezTo>
                    <a:pt x="5480185" y="4515574"/>
                    <a:pt x="5476831" y="4527027"/>
                    <a:pt x="5483867" y="4529717"/>
                  </a:cubicBezTo>
                  <a:cubicBezTo>
                    <a:pt x="5488735" y="4516296"/>
                    <a:pt x="5486755" y="4513464"/>
                    <a:pt x="5486387" y="4509061"/>
                  </a:cubicBezTo>
                  <a:cubicBezTo>
                    <a:pt x="5486075" y="4504687"/>
                    <a:pt x="5487377" y="4498769"/>
                    <a:pt x="5498023" y="4478822"/>
                  </a:cubicBezTo>
                  <a:cubicBezTo>
                    <a:pt x="5510085" y="4471191"/>
                    <a:pt x="5496721" y="4499831"/>
                    <a:pt x="5514899" y="4483465"/>
                  </a:cubicBezTo>
                  <a:cubicBezTo>
                    <a:pt x="5507353" y="4507929"/>
                    <a:pt x="5506645" y="4519835"/>
                    <a:pt x="5506887" y="4528655"/>
                  </a:cubicBezTo>
                  <a:cubicBezTo>
                    <a:pt x="5507041" y="4537432"/>
                    <a:pt x="5508895" y="4543463"/>
                    <a:pt x="5506915" y="4556587"/>
                  </a:cubicBezTo>
                  <a:cubicBezTo>
                    <a:pt x="5511671" y="4554959"/>
                    <a:pt x="5512535" y="4548078"/>
                    <a:pt x="5514445" y="4540887"/>
                  </a:cubicBezTo>
                  <a:cubicBezTo>
                    <a:pt x="5515395" y="4537291"/>
                    <a:pt x="5516655" y="4533624"/>
                    <a:pt x="5518721" y="4530439"/>
                  </a:cubicBezTo>
                  <a:cubicBezTo>
                    <a:pt x="5520647" y="4527182"/>
                    <a:pt x="5523451" y="4524436"/>
                    <a:pt x="5527811" y="4522794"/>
                  </a:cubicBezTo>
                  <a:cubicBezTo>
                    <a:pt x="5528985" y="4512488"/>
                    <a:pt x="5514361" y="4524903"/>
                    <a:pt x="5529071" y="4495287"/>
                  </a:cubicBezTo>
                  <a:cubicBezTo>
                    <a:pt x="5542109" y="4493262"/>
                    <a:pt x="5547687" y="4468147"/>
                    <a:pt x="5557199" y="4455094"/>
                  </a:cubicBezTo>
                  <a:cubicBezTo>
                    <a:pt x="5565793" y="4457586"/>
                    <a:pt x="5545577" y="4501431"/>
                    <a:pt x="5553081" y="4505720"/>
                  </a:cubicBezTo>
                  <a:cubicBezTo>
                    <a:pt x="5564251" y="4490827"/>
                    <a:pt x="5567847" y="4477208"/>
                    <a:pt x="5571259" y="4463858"/>
                  </a:cubicBezTo>
                  <a:cubicBezTo>
                    <a:pt x="5574655" y="4450493"/>
                    <a:pt x="5578181" y="4437526"/>
                    <a:pt x="5587539" y="4422773"/>
                  </a:cubicBezTo>
                  <a:cubicBezTo>
                    <a:pt x="5594023" y="4419163"/>
                    <a:pt x="5592863" y="4428649"/>
                    <a:pt x="5585671" y="4446232"/>
                  </a:cubicBezTo>
                  <a:cubicBezTo>
                    <a:pt x="5605687" y="4438531"/>
                    <a:pt x="5613829" y="4400108"/>
                    <a:pt x="5630987" y="4384394"/>
                  </a:cubicBezTo>
                  <a:cubicBezTo>
                    <a:pt x="5597265" y="4460687"/>
                    <a:pt x="5652945" y="4384606"/>
                    <a:pt x="5648923" y="4404044"/>
                  </a:cubicBezTo>
                  <a:cubicBezTo>
                    <a:pt x="5658593" y="4390892"/>
                    <a:pt x="5662473" y="4380614"/>
                    <a:pt x="5665559" y="4370477"/>
                  </a:cubicBezTo>
                  <a:cubicBezTo>
                    <a:pt x="5667103" y="4365409"/>
                    <a:pt x="5668461" y="4360369"/>
                    <a:pt x="5670245" y="4354989"/>
                  </a:cubicBezTo>
                  <a:cubicBezTo>
                    <a:pt x="5671717" y="4349496"/>
                    <a:pt x="5673615" y="4343664"/>
                    <a:pt x="5676545" y="4337109"/>
                  </a:cubicBezTo>
                  <a:cubicBezTo>
                    <a:pt x="5680835" y="4343182"/>
                    <a:pt x="5681739" y="4332140"/>
                    <a:pt x="5692387" y="4323603"/>
                  </a:cubicBezTo>
                  <a:cubicBezTo>
                    <a:pt x="5689555" y="4336330"/>
                    <a:pt x="5688931" y="4341710"/>
                    <a:pt x="5687715" y="4347005"/>
                  </a:cubicBezTo>
                  <a:cubicBezTo>
                    <a:pt x="5686383" y="4352257"/>
                    <a:pt x="5685039" y="4357608"/>
                    <a:pt x="5678979" y="4369628"/>
                  </a:cubicBezTo>
                  <a:cubicBezTo>
                    <a:pt x="5686483" y="4360242"/>
                    <a:pt x="5692459" y="4349836"/>
                    <a:pt x="5698275" y="4337760"/>
                  </a:cubicBezTo>
                  <a:cubicBezTo>
                    <a:pt x="5703981" y="4325641"/>
                    <a:pt x="5708979" y="4311654"/>
                    <a:pt x="5712659" y="4294538"/>
                  </a:cubicBezTo>
                  <a:cubicBezTo>
                    <a:pt x="5721111" y="4299153"/>
                    <a:pt x="5709715" y="4356589"/>
                    <a:pt x="5731091" y="4325656"/>
                  </a:cubicBezTo>
                  <a:cubicBezTo>
                    <a:pt x="5729833" y="4301956"/>
                    <a:pt x="5712107" y="4312758"/>
                    <a:pt x="5726817" y="4276516"/>
                  </a:cubicBezTo>
                  <a:cubicBezTo>
                    <a:pt x="5733047" y="4280324"/>
                    <a:pt x="5732069" y="4297256"/>
                    <a:pt x="5737703" y="4302211"/>
                  </a:cubicBezTo>
                  <a:cubicBezTo>
                    <a:pt x="5748519" y="4301956"/>
                    <a:pt x="5747627" y="4273642"/>
                    <a:pt x="5756391" y="4268362"/>
                  </a:cubicBezTo>
                  <a:cubicBezTo>
                    <a:pt x="5774087" y="4249873"/>
                    <a:pt x="5744215" y="4297072"/>
                    <a:pt x="5768113" y="4269820"/>
                  </a:cubicBezTo>
                  <a:cubicBezTo>
                    <a:pt x="5763611" y="4280976"/>
                    <a:pt x="5758317" y="4290518"/>
                    <a:pt x="5751535" y="4296081"/>
                  </a:cubicBezTo>
                  <a:cubicBezTo>
                    <a:pt x="5752471" y="4303259"/>
                    <a:pt x="5757793" y="4302424"/>
                    <a:pt x="5760907" y="4305637"/>
                  </a:cubicBezTo>
                  <a:cubicBezTo>
                    <a:pt x="5761813" y="4294920"/>
                    <a:pt x="5769103" y="4285265"/>
                    <a:pt x="5778023" y="4274548"/>
                  </a:cubicBezTo>
                  <a:cubicBezTo>
                    <a:pt x="5786673" y="4263775"/>
                    <a:pt x="5796103" y="4251656"/>
                    <a:pt x="5802599" y="4236777"/>
                  </a:cubicBezTo>
                  <a:cubicBezTo>
                    <a:pt x="5818781" y="4232303"/>
                    <a:pt x="5809467" y="4264115"/>
                    <a:pt x="5820283" y="4263732"/>
                  </a:cubicBezTo>
                  <a:cubicBezTo>
                    <a:pt x="5828707" y="4249618"/>
                    <a:pt x="5834651" y="4229826"/>
                    <a:pt x="5839239" y="4207217"/>
                  </a:cubicBezTo>
                  <a:cubicBezTo>
                    <a:pt x="5848907" y="4176807"/>
                    <a:pt x="5830405" y="4261382"/>
                    <a:pt x="5850961" y="4208265"/>
                  </a:cubicBezTo>
                  <a:cubicBezTo>
                    <a:pt x="5844151" y="4235078"/>
                    <a:pt x="5853395" y="4231709"/>
                    <a:pt x="5862795" y="4234484"/>
                  </a:cubicBezTo>
                  <a:cubicBezTo>
                    <a:pt x="5871587" y="4206240"/>
                    <a:pt x="5851755" y="4237726"/>
                    <a:pt x="5864579" y="4201059"/>
                  </a:cubicBezTo>
                  <a:cubicBezTo>
                    <a:pt x="5865119" y="4216631"/>
                    <a:pt x="5867439" y="4215499"/>
                    <a:pt x="5871615" y="4207061"/>
                  </a:cubicBezTo>
                  <a:cubicBezTo>
                    <a:pt x="5873697" y="4202842"/>
                    <a:pt x="5876259" y="4196811"/>
                    <a:pt x="5879303" y="4190158"/>
                  </a:cubicBezTo>
                  <a:cubicBezTo>
                    <a:pt x="5882333" y="4183490"/>
                    <a:pt x="5886015" y="4176241"/>
                    <a:pt x="5889455" y="4169361"/>
                  </a:cubicBezTo>
                  <a:cubicBezTo>
                    <a:pt x="5887245" y="4177062"/>
                    <a:pt x="5885787" y="4182173"/>
                    <a:pt x="5884711" y="4185896"/>
                  </a:cubicBezTo>
                  <a:cubicBezTo>
                    <a:pt x="5883707" y="4189648"/>
                    <a:pt x="5883239" y="4192041"/>
                    <a:pt x="5882799" y="4194263"/>
                  </a:cubicBezTo>
                  <a:cubicBezTo>
                    <a:pt x="5881923" y="4198709"/>
                    <a:pt x="5881143" y="4202418"/>
                    <a:pt x="5876387" y="4214649"/>
                  </a:cubicBezTo>
                  <a:cubicBezTo>
                    <a:pt x="5884301" y="4214182"/>
                    <a:pt x="5899137" y="4172249"/>
                    <a:pt x="5890035" y="4207344"/>
                  </a:cubicBezTo>
                  <a:cubicBezTo>
                    <a:pt x="5895583" y="4190809"/>
                    <a:pt x="5895839" y="4184650"/>
                    <a:pt x="5896263" y="4176270"/>
                  </a:cubicBezTo>
                  <a:cubicBezTo>
                    <a:pt x="5896603" y="4167860"/>
                    <a:pt x="5897579" y="4157370"/>
                    <a:pt x="5904971" y="4132156"/>
                  </a:cubicBezTo>
                  <a:cubicBezTo>
                    <a:pt x="5908793" y="4142108"/>
                    <a:pt x="5918407" y="4138173"/>
                    <a:pt x="5928427" y="4133218"/>
                  </a:cubicBezTo>
                  <a:cubicBezTo>
                    <a:pt x="5936371" y="4101293"/>
                    <a:pt x="5915333" y="4139107"/>
                    <a:pt x="5924947" y="4103304"/>
                  </a:cubicBezTo>
                  <a:cubicBezTo>
                    <a:pt x="5934417" y="4087617"/>
                    <a:pt x="5929661" y="4129239"/>
                    <a:pt x="5941947" y="4091128"/>
                  </a:cubicBezTo>
                  <a:cubicBezTo>
                    <a:pt x="5952539" y="4086329"/>
                    <a:pt x="5944583" y="4126210"/>
                    <a:pt x="5948163" y="4138413"/>
                  </a:cubicBezTo>
                  <a:cubicBezTo>
                    <a:pt x="5958399" y="4131901"/>
                    <a:pt x="5963269" y="4114488"/>
                    <a:pt x="5972003" y="4104875"/>
                  </a:cubicBezTo>
                  <a:cubicBezTo>
                    <a:pt x="5963751" y="4143807"/>
                    <a:pt x="5966327" y="4149229"/>
                    <a:pt x="5980655" y="4122388"/>
                  </a:cubicBezTo>
                  <a:cubicBezTo>
                    <a:pt x="5979367" y="4135497"/>
                    <a:pt x="5974835" y="4141854"/>
                    <a:pt x="5970163" y="4147870"/>
                  </a:cubicBezTo>
                  <a:cubicBezTo>
                    <a:pt x="5972669" y="4161376"/>
                    <a:pt x="5979281" y="4150079"/>
                    <a:pt x="5986415" y="4130839"/>
                  </a:cubicBezTo>
                  <a:cubicBezTo>
                    <a:pt x="5989983" y="4121212"/>
                    <a:pt x="5993679" y="4109632"/>
                    <a:pt x="5997035" y="4098207"/>
                  </a:cubicBezTo>
                  <a:cubicBezTo>
                    <a:pt x="6000347" y="4086768"/>
                    <a:pt x="6003631" y="4075570"/>
                    <a:pt x="6005119" y="4066481"/>
                  </a:cubicBezTo>
                  <a:cubicBezTo>
                    <a:pt x="6010751" y="4058298"/>
                    <a:pt x="6007707" y="4067387"/>
                    <a:pt x="6004807" y="4076688"/>
                  </a:cubicBezTo>
                  <a:cubicBezTo>
                    <a:pt x="6001395" y="4085890"/>
                    <a:pt x="5998095" y="4095319"/>
                    <a:pt x="6004635" y="4088226"/>
                  </a:cubicBezTo>
                  <a:cubicBezTo>
                    <a:pt x="6010527" y="4079831"/>
                    <a:pt x="6010867" y="4062786"/>
                    <a:pt x="6013243" y="4048940"/>
                  </a:cubicBezTo>
                  <a:cubicBezTo>
                    <a:pt x="6030047" y="4023372"/>
                    <a:pt x="6017235" y="4082040"/>
                    <a:pt x="6027401" y="4075400"/>
                  </a:cubicBezTo>
                  <a:cubicBezTo>
                    <a:pt x="6044263" y="4030522"/>
                    <a:pt x="6020635" y="4054249"/>
                    <a:pt x="6024867" y="4027039"/>
                  </a:cubicBezTo>
                  <a:cubicBezTo>
                    <a:pt x="6029283" y="4025524"/>
                    <a:pt x="6031663" y="4029984"/>
                    <a:pt x="6031959" y="4040120"/>
                  </a:cubicBezTo>
                  <a:cubicBezTo>
                    <a:pt x="6039223" y="4027974"/>
                    <a:pt x="6039195" y="4002462"/>
                    <a:pt x="6049471" y="3995865"/>
                  </a:cubicBezTo>
                  <a:cubicBezTo>
                    <a:pt x="6046727" y="3984681"/>
                    <a:pt x="6033503" y="4027620"/>
                    <a:pt x="6043539" y="3974021"/>
                  </a:cubicBezTo>
                  <a:cubicBezTo>
                    <a:pt x="6049755" y="3964790"/>
                    <a:pt x="6053067" y="3969165"/>
                    <a:pt x="6055955" y="3969207"/>
                  </a:cubicBezTo>
                  <a:cubicBezTo>
                    <a:pt x="6057399" y="3969221"/>
                    <a:pt x="6058745" y="3968146"/>
                    <a:pt x="6060287" y="3963714"/>
                  </a:cubicBezTo>
                  <a:cubicBezTo>
                    <a:pt x="6061987" y="3959311"/>
                    <a:pt x="6063387" y="3951468"/>
                    <a:pt x="6064903" y="3937934"/>
                  </a:cubicBezTo>
                  <a:cubicBezTo>
                    <a:pt x="6066247" y="3945367"/>
                    <a:pt x="6068003" y="3951426"/>
                    <a:pt x="6070057" y="3956423"/>
                  </a:cubicBezTo>
                  <a:cubicBezTo>
                    <a:pt x="6071983" y="3961407"/>
                    <a:pt x="6074077" y="3965314"/>
                    <a:pt x="6076555" y="3968499"/>
                  </a:cubicBezTo>
                  <a:cubicBezTo>
                    <a:pt x="6082203" y="3955999"/>
                    <a:pt x="6079259" y="3955149"/>
                    <a:pt x="6076527" y="3952360"/>
                  </a:cubicBezTo>
                  <a:cubicBezTo>
                    <a:pt x="6073723" y="3949557"/>
                    <a:pt x="6070707" y="3944744"/>
                    <a:pt x="6074785" y="3924032"/>
                  </a:cubicBezTo>
                  <a:cubicBezTo>
                    <a:pt x="6085855" y="3921229"/>
                    <a:pt x="6094067" y="3928180"/>
                    <a:pt x="6103355" y="3931436"/>
                  </a:cubicBezTo>
                  <a:cubicBezTo>
                    <a:pt x="6111197" y="3915792"/>
                    <a:pt x="6100467" y="3923069"/>
                    <a:pt x="6108833" y="3899611"/>
                  </a:cubicBezTo>
                  <a:cubicBezTo>
                    <a:pt x="6108607" y="3881858"/>
                    <a:pt x="6102815" y="3917888"/>
                    <a:pt x="6099645" y="3904736"/>
                  </a:cubicBezTo>
                  <a:cubicBezTo>
                    <a:pt x="6100847" y="3889687"/>
                    <a:pt x="6102051" y="3874793"/>
                    <a:pt x="6103269" y="3859659"/>
                  </a:cubicBezTo>
                  <a:cubicBezTo>
                    <a:pt x="6109299" y="3860919"/>
                    <a:pt x="6113575" y="3868111"/>
                    <a:pt x="6116167" y="3881079"/>
                  </a:cubicBezTo>
                  <a:cubicBezTo>
                    <a:pt x="6129403" y="3847470"/>
                    <a:pt x="6125765" y="3868649"/>
                    <a:pt x="6135251" y="3861570"/>
                  </a:cubicBezTo>
                  <a:cubicBezTo>
                    <a:pt x="6138011" y="3854138"/>
                    <a:pt x="6139823" y="3845035"/>
                    <a:pt x="6141323" y="3835451"/>
                  </a:cubicBezTo>
                  <a:cubicBezTo>
                    <a:pt x="6142555" y="3825824"/>
                    <a:pt x="6143065" y="3815673"/>
                    <a:pt x="6144211" y="3806216"/>
                  </a:cubicBezTo>
                  <a:cubicBezTo>
                    <a:pt x="6150355" y="3798925"/>
                    <a:pt x="6149463" y="3821421"/>
                    <a:pt x="6155623" y="3814031"/>
                  </a:cubicBezTo>
                  <a:cubicBezTo>
                    <a:pt x="6162559" y="3795980"/>
                    <a:pt x="6168391" y="3775934"/>
                    <a:pt x="6169241" y="3748271"/>
                  </a:cubicBezTo>
                  <a:cubicBezTo>
                    <a:pt x="6180283" y="3735473"/>
                    <a:pt x="6183315" y="3724784"/>
                    <a:pt x="6186513" y="3755265"/>
                  </a:cubicBezTo>
                  <a:cubicBezTo>
                    <a:pt x="6202411" y="3735360"/>
                    <a:pt x="6215591" y="3723652"/>
                    <a:pt x="6230359" y="3706960"/>
                  </a:cubicBezTo>
                  <a:cubicBezTo>
                    <a:pt x="6244699" y="3690198"/>
                    <a:pt x="6259593" y="3668453"/>
                    <a:pt x="6279923" y="3627327"/>
                  </a:cubicBezTo>
                  <a:cubicBezTo>
                    <a:pt x="6283277" y="3657807"/>
                    <a:pt x="6290355" y="3667236"/>
                    <a:pt x="6295551" y="3687296"/>
                  </a:cubicBezTo>
                  <a:cubicBezTo>
                    <a:pt x="6306863" y="3671327"/>
                    <a:pt x="6291927" y="3658982"/>
                    <a:pt x="6306297" y="3636968"/>
                  </a:cubicBezTo>
                  <a:cubicBezTo>
                    <a:pt x="6308633" y="3663894"/>
                    <a:pt x="6318699" y="3715695"/>
                    <a:pt x="6327871" y="3706394"/>
                  </a:cubicBezTo>
                  <a:cubicBezTo>
                    <a:pt x="6331341" y="3702727"/>
                    <a:pt x="6332035" y="3634547"/>
                    <a:pt x="6333507" y="3695649"/>
                  </a:cubicBezTo>
                  <a:cubicBezTo>
                    <a:pt x="6342171" y="3663470"/>
                    <a:pt x="6328963" y="3643749"/>
                    <a:pt x="6335135" y="3621819"/>
                  </a:cubicBezTo>
                  <a:cubicBezTo>
                    <a:pt x="6342979" y="3619653"/>
                    <a:pt x="6347579" y="3636472"/>
                    <a:pt x="6350423" y="3663257"/>
                  </a:cubicBezTo>
                  <a:cubicBezTo>
                    <a:pt x="6355379" y="3651394"/>
                    <a:pt x="6364709" y="3645858"/>
                    <a:pt x="6361355" y="3621735"/>
                  </a:cubicBezTo>
                  <a:cubicBezTo>
                    <a:pt x="6367639" y="3632296"/>
                    <a:pt x="6372667" y="3650233"/>
                    <a:pt x="6377111" y="3671497"/>
                  </a:cubicBezTo>
                  <a:cubicBezTo>
                    <a:pt x="6379347" y="3682129"/>
                    <a:pt x="6381429" y="3693582"/>
                    <a:pt x="6383453" y="3705361"/>
                  </a:cubicBezTo>
                  <a:cubicBezTo>
                    <a:pt x="6385379" y="3717140"/>
                    <a:pt x="6386455" y="3729187"/>
                    <a:pt x="6387999" y="3741065"/>
                  </a:cubicBezTo>
                  <a:cubicBezTo>
                    <a:pt x="6391295" y="3754486"/>
                    <a:pt x="6404999" y="3720976"/>
                    <a:pt x="6405241" y="3748342"/>
                  </a:cubicBezTo>
                  <a:cubicBezTo>
                    <a:pt x="6411739" y="3738262"/>
                    <a:pt x="6408285" y="3710287"/>
                    <a:pt x="6409091" y="3692747"/>
                  </a:cubicBezTo>
                  <a:cubicBezTo>
                    <a:pt x="6410493" y="3695875"/>
                    <a:pt x="6412093" y="3702289"/>
                    <a:pt x="6413635" y="3711349"/>
                  </a:cubicBezTo>
                  <a:cubicBezTo>
                    <a:pt x="6414783" y="3720396"/>
                    <a:pt x="6415703" y="3732089"/>
                    <a:pt x="6416271" y="3745822"/>
                  </a:cubicBezTo>
                  <a:cubicBezTo>
                    <a:pt x="6417387" y="3773258"/>
                    <a:pt x="6416991" y="3808849"/>
                    <a:pt x="6413451" y="3847286"/>
                  </a:cubicBezTo>
                  <a:cubicBezTo>
                    <a:pt x="6418959" y="3838848"/>
                    <a:pt x="6420431" y="3823502"/>
                    <a:pt x="6426207" y="3815475"/>
                  </a:cubicBezTo>
                  <a:cubicBezTo>
                    <a:pt x="6417599" y="3875543"/>
                    <a:pt x="6431263" y="3869060"/>
                    <a:pt x="6435155" y="3874892"/>
                  </a:cubicBezTo>
                  <a:cubicBezTo>
                    <a:pt x="6420757" y="3968669"/>
                    <a:pt x="6436187" y="3947802"/>
                    <a:pt x="6438991" y="4000594"/>
                  </a:cubicBezTo>
                  <a:cubicBezTo>
                    <a:pt x="6438115" y="4005294"/>
                    <a:pt x="6437207" y="4010093"/>
                    <a:pt x="6436303" y="4014977"/>
                  </a:cubicBezTo>
                  <a:cubicBezTo>
                    <a:pt x="6435255" y="4019847"/>
                    <a:pt x="6434277" y="4024816"/>
                    <a:pt x="6433343" y="4029856"/>
                  </a:cubicBezTo>
                  <a:cubicBezTo>
                    <a:pt x="6431475" y="4039922"/>
                    <a:pt x="6429847" y="4050271"/>
                    <a:pt x="6428445" y="4060620"/>
                  </a:cubicBezTo>
                  <a:cubicBezTo>
                    <a:pt x="6425641" y="4081332"/>
                    <a:pt x="6423773" y="4102100"/>
                    <a:pt x="6422923" y="4120929"/>
                  </a:cubicBezTo>
                  <a:cubicBezTo>
                    <a:pt x="6421931" y="4139730"/>
                    <a:pt x="6422527" y="4156676"/>
                    <a:pt x="6423179" y="4169389"/>
                  </a:cubicBezTo>
                  <a:cubicBezTo>
                    <a:pt x="6423887" y="4182102"/>
                    <a:pt x="6425895" y="4190823"/>
                    <a:pt x="6429407" y="4193428"/>
                  </a:cubicBezTo>
                  <a:cubicBezTo>
                    <a:pt x="6415123" y="4247494"/>
                    <a:pt x="6413297" y="4284897"/>
                    <a:pt x="6412219" y="4321309"/>
                  </a:cubicBezTo>
                  <a:cubicBezTo>
                    <a:pt x="6410337" y="4357495"/>
                    <a:pt x="6410579" y="4392987"/>
                    <a:pt x="6402325" y="4443174"/>
                  </a:cubicBezTo>
                  <a:cubicBezTo>
                    <a:pt x="6394327" y="4470809"/>
                    <a:pt x="6397455" y="4436761"/>
                    <a:pt x="6401363" y="4422448"/>
                  </a:cubicBezTo>
                  <a:cubicBezTo>
                    <a:pt x="6398815" y="4436280"/>
                    <a:pt x="6395119" y="4449644"/>
                    <a:pt x="6390659" y="4462484"/>
                  </a:cubicBezTo>
                  <a:cubicBezTo>
                    <a:pt x="6385761" y="4475183"/>
                    <a:pt x="6380323" y="4487429"/>
                    <a:pt x="6375087" y="4499321"/>
                  </a:cubicBezTo>
                  <a:cubicBezTo>
                    <a:pt x="6364611" y="4523105"/>
                    <a:pt x="6354927" y="4545403"/>
                    <a:pt x="6351685" y="4567318"/>
                  </a:cubicBezTo>
                  <a:cubicBezTo>
                    <a:pt x="6340683" y="4595477"/>
                    <a:pt x="6344705" y="4559758"/>
                    <a:pt x="6350283" y="4541311"/>
                  </a:cubicBezTo>
                  <a:cubicBezTo>
                    <a:pt x="6340259" y="4560211"/>
                    <a:pt x="6333167" y="4589559"/>
                    <a:pt x="6319363" y="4594358"/>
                  </a:cubicBezTo>
                  <a:cubicBezTo>
                    <a:pt x="6305617" y="4631322"/>
                    <a:pt x="6297999" y="4657315"/>
                    <a:pt x="6293387" y="4677970"/>
                  </a:cubicBezTo>
                  <a:cubicBezTo>
                    <a:pt x="6310047" y="4657414"/>
                    <a:pt x="6304669" y="4662567"/>
                    <a:pt x="6316575" y="4655659"/>
                  </a:cubicBezTo>
                  <a:cubicBezTo>
                    <a:pt x="6310955" y="4680703"/>
                    <a:pt x="6300153" y="4682996"/>
                    <a:pt x="6291119" y="4693232"/>
                  </a:cubicBezTo>
                  <a:cubicBezTo>
                    <a:pt x="6277231" y="4732786"/>
                    <a:pt x="6282059" y="4739129"/>
                    <a:pt x="6290143" y="4739908"/>
                  </a:cubicBezTo>
                  <a:cubicBezTo>
                    <a:pt x="6255983" y="4807282"/>
                    <a:pt x="6271017" y="4810141"/>
                    <a:pt x="6263557" y="4844600"/>
                  </a:cubicBezTo>
                  <a:cubicBezTo>
                    <a:pt x="6254835" y="4855387"/>
                    <a:pt x="6247403" y="4867789"/>
                    <a:pt x="6240423" y="4881012"/>
                  </a:cubicBezTo>
                  <a:cubicBezTo>
                    <a:pt x="6233019" y="4894022"/>
                    <a:pt x="6226351" y="4907967"/>
                    <a:pt x="6220065" y="4922223"/>
                  </a:cubicBezTo>
                  <a:cubicBezTo>
                    <a:pt x="6207507" y="4950722"/>
                    <a:pt x="6196479" y="4980480"/>
                    <a:pt x="6184503" y="5006090"/>
                  </a:cubicBezTo>
                  <a:cubicBezTo>
                    <a:pt x="6193239" y="5002565"/>
                    <a:pt x="6200133" y="4982264"/>
                    <a:pt x="6208571" y="4975001"/>
                  </a:cubicBezTo>
                  <a:cubicBezTo>
                    <a:pt x="6262763" y="4846738"/>
                    <a:pt x="6199055" y="4999635"/>
                    <a:pt x="6196423" y="5014882"/>
                  </a:cubicBezTo>
                  <a:cubicBezTo>
                    <a:pt x="6180299" y="5041512"/>
                    <a:pt x="6161781" y="5046594"/>
                    <a:pt x="6145895" y="5080910"/>
                  </a:cubicBezTo>
                  <a:cubicBezTo>
                    <a:pt x="6140983" y="5093057"/>
                    <a:pt x="6154575" y="5072332"/>
                    <a:pt x="6161711" y="5069486"/>
                  </a:cubicBezTo>
                  <a:cubicBezTo>
                    <a:pt x="6152211" y="5091982"/>
                    <a:pt x="6141339" y="5095421"/>
                    <a:pt x="6131259" y="5108829"/>
                  </a:cubicBezTo>
                  <a:cubicBezTo>
                    <a:pt x="6122239" y="5131480"/>
                    <a:pt x="6136143" y="5124699"/>
                    <a:pt x="6148531" y="5119744"/>
                  </a:cubicBezTo>
                  <a:cubicBezTo>
                    <a:pt x="6142117" y="5133448"/>
                    <a:pt x="6134359" y="5144235"/>
                    <a:pt x="6128227" y="5150422"/>
                  </a:cubicBezTo>
                  <a:cubicBezTo>
                    <a:pt x="6121999" y="5156552"/>
                    <a:pt x="6117187" y="5157968"/>
                    <a:pt x="6117343" y="5153508"/>
                  </a:cubicBezTo>
                  <a:cubicBezTo>
                    <a:pt x="6110207" y="5165726"/>
                    <a:pt x="6103171" y="5177788"/>
                    <a:pt x="6096079" y="5189935"/>
                  </a:cubicBezTo>
                  <a:cubicBezTo>
                    <a:pt x="6085375" y="5210052"/>
                    <a:pt x="6114751" y="5183125"/>
                    <a:pt x="6107361" y="5199420"/>
                  </a:cubicBezTo>
                  <a:cubicBezTo>
                    <a:pt x="6093373" y="5227338"/>
                    <a:pt x="6087399" y="5221576"/>
                    <a:pt x="6085601" y="5219296"/>
                  </a:cubicBezTo>
                  <a:cubicBezTo>
                    <a:pt x="6075223" y="5240900"/>
                    <a:pt x="6063275" y="5264515"/>
                    <a:pt x="6049855" y="5288001"/>
                  </a:cubicBezTo>
                  <a:cubicBezTo>
                    <a:pt x="6035867" y="5311191"/>
                    <a:pt x="6021527" y="5334932"/>
                    <a:pt x="6007723" y="5357824"/>
                  </a:cubicBezTo>
                  <a:cubicBezTo>
                    <a:pt x="6000871" y="5369320"/>
                    <a:pt x="5994217" y="5380646"/>
                    <a:pt x="5987945" y="5391688"/>
                  </a:cubicBezTo>
                  <a:cubicBezTo>
                    <a:pt x="5984859" y="5397223"/>
                    <a:pt x="5981815" y="5402674"/>
                    <a:pt x="5978857" y="5407997"/>
                  </a:cubicBezTo>
                  <a:cubicBezTo>
                    <a:pt x="5975827" y="5413249"/>
                    <a:pt x="5972855" y="5418375"/>
                    <a:pt x="5969967" y="5423372"/>
                  </a:cubicBezTo>
                  <a:cubicBezTo>
                    <a:pt x="5958569" y="5443404"/>
                    <a:pt x="5949551" y="5461780"/>
                    <a:pt x="5944427" y="5477494"/>
                  </a:cubicBezTo>
                  <a:cubicBezTo>
                    <a:pt x="5929943" y="5493690"/>
                    <a:pt x="5922497" y="5503501"/>
                    <a:pt x="5916083" y="5513043"/>
                  </a:cubicBezTo>
                  <a:cubicBezTo>
                    <a:pt x="5912871" y="5517828"/>
                    <a:pt x="5909925" y="5522528"/>
                    <a:pt x="5906485" y="5527922"/>
                  </a:cubicBezTo>
                  <a:cubicBezTo>
                    <a:pt x="5903087" y="5533344"/>
                    <a:pt x="5899151" y="5539432"/>
                    <a:pt x="5893587" y="5546638"/>
                  </a:cubicBezTo>
                  <a:cubicBezTo>
                    <a:pt x="5905651" y="5536218"/>
                    <a:pt x="5909925" y="5532438"/>
                    <a:pt x="5910195" y="5534109"/>
                  </a:cubicBezTo>
                  <a:cubicBezTo>
                    <a:pt x="5910323" y="5535652"/>
                    <a:pt x="5906089" y="5542348"/>
                    <a:pt x="5898911" y="5550914"/>
                  </a:cubicBezTo>
                  <a:cubicBezTo>
                    <a:pt x="5884783" y="5568242"/>
                    <a:pt x="5860927" y="5594801"/>
                    <a:pt x="5846163" y="5610685"/>
                  </a:cubicBezTo>
                  <a:cubicBezTo>
                    <a:pt x="5879841" y="5581238"/>
                    <a:pt x="5869167" y="5596159"/>
                    <a:pt x="5848411" y="5620864"/>
                  </a:cubicBezTo>
                  <a:cubicBezTo>
                    <a:pt x="5838035" y="5633209"/>
                    <a:pt x="5825151" y="5647946"/>
                    <a:pt x="5814067" y="5660759"/>
                  </a:cubicBezTo>
                  <a:cubicBezTo>
                    <a:pt x="5802487" y="5673103"/>
                    <a:pt x="5792747" y="5683566"/>
                    <a:pt x="5789447" y="5688054"/>
                  </a:cubicBezTo>
                  <a:cubicBezTo>
                    <a:pt x="5789263" y="5685038"/>
                    <a:pt x="5792407" y="5679347"/>
                    <a:pt x="5797375" y="5672198"/>
                  </a:cubicBezTo>
                  <a:cubicBezTo>
                    <a:pt x="5802303" y="5665020"/>
                    <a:pt x="5809239" y="5656568"/>
                    <a:pt x="5815795" y="5647267"/>
                  </a:cubicBezTo>
                  <a:cubicBezTo>
                    <a:pt x="5829187" y="5628948"/>
                    <a:pt x="5843671" y="5609637"/>
                    <a:pt x="5847535" y="5599642"/>
                  </a:cubicBezTo>
                  <a:cubicBezTo>
                    <a:pt x="5837399" y="5606211"/>
                    <a:pt x="5826371" y="5618740"/>
                    <a:pt x="5816361" y="5624573"/>
                  </a:cubicBezTo>
                  <a:cubicBezTo>
                    <a:pt x="5799287" y="5648484"/>
                    <a:pt x="5780839" y="5670301"/>
                    <a:pt x="5763173" y="5692541"/>
                  </a:cubicBezTo>
                  <a:cubicBezTo>
                    <a:pt x="5745335" y="5714712"/>
                    <a:pt x="5727679" y="5736669"/>
                    <a:pt x="5709927" y="5758740"/>
                  </a:cubicBezTo>
                  <a:cubicBezTo>
                    <a:pt x="5691693" y="5780401"/>
                    <a:pt x="5672539" y="5801438"/>
                    <a:pt x="5653243" y="5823212"/>
                  </a:cubicBezTo>
                  <a:cubicBezTo>
                    <a:pt x="5643503" y="5834028"/>
                    <a:pt x="5633677" y="5844957"/>
                    <a:pt x="5623725" y="5856014"/>
                  </a:cubicBezTo>
                  <a:cubicBezTo>
                    <a:pt x="5613743" y="5867085"/>
                    <a:pt x="5603635" y="5878311"/>
                    <a:pt x="5592635" y="5888943"/>
                  </a:cubicBezTo>
                  <a:cubicBezTo>
                    <a:pt x="5599007" y="5886933"/>
                    <a:pt x="5605405" y="5884923"/>
                    <a:pt x="5611733" y="5882927"/>
                  </a:cubicBezTo>
                  <a:cubicBezTo>
                    <a:pt x="5629035" y="5874588"/>
                    <a:pt x="5651515" y="5843838"/>
                    <a:pt x="5670797" y="5826468"/>
                  </a:cubicBezTo>
                  <a:cubicBezTo>
                    <a:pt x="5675439" y="5826963"/>
                    <a:pt x="5654487" y="5850408"/>
                    <a:pt x="5633607" y="5873512"/>
                  </a:cubicBezTo>
                  <a:cubicBezTo>
                    <a:pt x="5628397" y="5879288"/>
                    <a:pt x="5623187" y="5885065"/>
                    <a:pt x="5618373" y="5890402"/>
                  </a:cubicBezTo>
                  <a:cubicBezTo>
                    <a:pt x="5613375" y="5895555"/>
                    <a:pt x="5608803" y="5900325"/>
                    <a:pt x="5605079" y="5904389"/>
                  </a:cubicBezTo>
                  <a:cubicBezTo>
                    <a:pt x="5597647" y="5912515"/>
                    <a:pt x="5593599" y="5917781"/>
                    <a:pt x="5596359" y="5917414"/>
                  </a:cubicBezTo>
                  <a:cubicBezTo>
                    <a:pt x="5611619" y="5911765"/>
                    <a:pt x="5571159" y="5942854"/>
                    <a:pt x="5563103" y="5952565"/>
                  </a:cubicBezTo>
                  <a:cubicBezTo>
                    <a:pt x="5564265" y="5940744"/>
                    <a:pt x="5608391" y="5900637"/>
                    <a:pt x="5610347" y="5888278"/>
                  </a:cubicBezTo>
                  <a:cubicBezTo>
                    <a:pt x="5549243" y="5935223"/>
                    <a:pt x="5498873" y="5987817"/>
                    <a:pt x="5447199" y="6035229"/>
                  </a:cubicBezTo>
                  <a:cubicBezTo>
                    <a:pt x="5434499" y="6047347"/>
                    <a:pt x="5421915" y="6059367"/>
                    <a:pt x="5409471" y="6071245"/>
                  </a:cubicBezTo>
                  <a:cubicBezTo>
                    <a:pt x="5403213" y="6077177"/>
                    <a:pt x="5396983" y="6083080"/>
                    <a:pt x="5390783" y="6088941"/>
                  </a:cubicBezTo>
                  <a:cubicBezTo>
                    <a:pt x="5384313" y="6094491"/>
                    <a:pt x="5377887" y="6100012"/>
                    <a:pt x="5371487" y="6105491"/>
                  </a:cubicBezTo>
                  <a:cubicBezTo>
                    <a:pt x="5345735" y="6127293"/>
                    <a:pt x="5319855" y="6148075"/>
                    <a:pt x="5293199" y="6166933"/>
                  </a:cubicBezTo>
                  <a:cubicBezTo>
                    <a:pt x="5286601" y="6174309"/>
                    <a:pt x="5279523" y="6182067"/>
                    <a:pt x="5271665" y="6189627"/>
                  </a:cubicBezTo>
                  <a:cubicBezTo>
                    <a:pt x="5263695" y="6197045"/>
                    <a:pt x="5255171" y="6204591"/>
                    <a:pt x="5246167" y="6212278"/>
                  </a:cubicBezTo>
                  <a:cubicBezTo>
                    <a:pt x="5228159" y="6227638"/>
                    <a:pt x="5208199" y="6243537"/>
                    <a:pt x="5186807" y="6259804"/>
                  </a:cubicBezTo>
                  <a:cubicBezTo>
                    <a:pt x="5176103" y="6267930"/>
                    <a:pt x="5165075" y="6276184"/>
                    <a:pt x="5153707" y="6284451"/>
                  </a:cubicBezTo>
                  <a:cubicBezTo>
                    <a:pt x="5141987" y="6292195"/>
                    <a:pt x="5130051" y="6300081"/>
                    <a:pt x="5117931" y="6308080"/>
                  </a:cubicBezTo>
                  <a:cubicBezTo>
                    <a:pt x="5093583" y="6323950"/>
                    <a:pt x="5068299" y="6340032"/>
                    <a:pt x="5042615" y="6356214"/>
                  </a:cubicBezTo>
                  <a:cubicBezTo>
                    <a:pt x="5036175" y="6360234"/>
                    <a:pt x="5029719" y="6364269"/>
                    <a:pt x="5023251" y="6368318"/>
                  </a:cubicBezTo>
                  <a:lnTo>
                    <a:pt x="5003359" y="6379672"/>
                  </a:lnTo>
                  <a:lnTo>
                    <a:pt x="4963451" y="6402451"/>
                  </a:lnTo>
                  <a:cubicBezTo>
                    <a:pt x="4936849" y="6417712"/>
                    <a:pt x="4910359" y="6432917"/>
                    <a:pt x="4884383" y="6447839"/>
                  </a:cubicBezTo>
                  <a:cubicBezTo>
                    <a:pt x="4857979" y="6461925"/>
                    <a:pt x="4832185" y="6475997"/>
                    <a:pt x="4807537" y="6490041"/>
                  </a:cubicBezTo>
                  <a:cubicBezTo>
                    <a:pt x="4795207" y="6497078"/>
                    <a:pt x="4783173" y="6504085"/>
                    <a:pt x="4771479" y="6511093"/>
                  </a:cubicBezTo>
                  <a:cubicBezTo>
                    <a:pt x="4765661" y="6514632"/>
                    <a:pt x="4759899" y="6518143"/>
                    <a:pt x="4754207" y="6521598"/>
                  </a:cubicBezTo>
                  <a:cubicBezTo>
                    <a:pt x="4748459" y="6524896"/>
                    <a:pt x="4742783" y="6528138"/>
                    <a:pt x="4737191" y="6531352"/>
                  </a:cubicBezTo>
                  <a:cubicBezTo>
                    <a:pt x="4727279" y="6532272"/>
                    <a:pt x="4712443" y="6540129"/>
                    <a:pt x="4703199" y="6539959"/>
                  </a:cubicBezTo>
                  <a:cubicBezTo>
                    <a:pt x="4680987" y="6551058"/>
                    <a:pt x="4658703" y="6562016"/>
                    <a:pt x="4636279" y="6572860"/>
                  </a:cubicBezTo>
                  <a:cubicBezTo>
                    <a:pt x="4625009" y="6578127"/>
                    <a:pt x="4613939" y="6584002"/>
                    <a:pt x="4602415" y="6588731"/>
                  </a:cubicBezTo>
                  <a:cubicBezTo>
                    <a:pt x="4590933" y="6593600"/>
                    <a:pt x="4579423" y="6598456"/>
                    <a:pt x="4567885" y="6603341"/>
                  </a:cubicBezTo>
                  <a:cubicBezTo>
                    <a:pt x="4544667" y="6612925"/>
                    <a:pt x="4521351" y="6622552"/>
                    <a:pt x="4497851" y="6632249"/>
                  </a:cubicBezTo>
                  <a:cubicBezTo>
                    <a:pt x="4486029" y="6636992"/>
                    <a:pt x="4474151" y="6641763"/>
                    <a:pt x="4462231" y="6646548"/>
                  </a:cubicBezTo>
                  <a:cubicBezTo>
                    <a:pt x="4450111" y="6650781"/>
                    <a:pt x="4437937" y="6655029"/>
                    <a:pt x="4425691" y="6659304"/>
                  </a:cubicBezTo>
                  <a:cubicBezTo>
                    <a:pt x="4376763" y="6676725"/>
                    <a:pt x="4326183" y="6693207"/>
                    <a:pt x="4273333" y="6708562"/>
                  </a:cubicBezTo>
                  <a:lnTo>
                    <a:pt x="4202355" y="6726734"/>
                  </a:lnTo>
                  <a:lnTo>
                    <a:pt x="4245433" y="6712825"/>
                  </a:lnTo>
                  <a:cubicBezTo>
                    <a:pt x="4258191" y="6707945"/>
                    <a:pt x="4267605" y="6703439"/>
                    <a:pt x="4271391" y="6700218"/>
                  </a:cubicBezTo>
                  <a:cubicBezTo>
                    <a:pt x="4243319" y="6706759"/>
                    <a:pt x="4210119" y="6713399"/>
                    <a:pt x="4179499" y="6720336"/>
                  </a:cubicBezTo>
                  <a:cubicBezTo>
                    <a:pt x="4171853" y="6722133"/>
                    <a:pt x="4164363" y="6723903"/>
                    <a:pt x="4157131" y="6725602"/>
                  </a:cubicBezTo>
                  <a:cubicBezTo>
                    <a:pt x="4149895" y="6727230"/>
                    <a:pt x="4142915" y="6728787"/>
                    <a:pt x="4136291" y="6730274"/>
                  </a:cubicBezTo>
                  <a:cubicBezTo>
                    <a:pt x="4123095" y="6733374"/>
                    <a:pt x="4111487" y="6736658"/>
                    <a:pt x="4102441" y="6740198"/>
                  </a:cubicBezTo>
                  <a:cubicBezTo>
                    <a:pt x="4114431" y="6741670"/>
                    <a:pt x="4130119" y="6741005"/>
                    <a:pt x="4147135" y="6738966"/>
                  </a:cubicBezTo>
                  <a:lnTo>
                    <a:pt x="4194531" y="6728737"/>
                  </a:lnTo>
                  <a:lnTo>
                    <a:pt x="4107353" y="6751057"/>
                  </a:lnTo>
                  <a:cubicBezTo>
                    <a:pt x="4100671" y="6749541"/>
                    <a:pt x="4093933" y="6747998"/>
                    <a:pt x="4087307" y="6746484"/>
                  </a:cubicBezTo>
                  <a:cubicBezTo>
                    <a:pt x="4067771" y="6749131"/>
                    <a:pt x="4038663" y="6760542"/>
                    <a:pt x="4025991" y="6756790"/>
                  </a:cubicBezTo>
                  <a:cubicBezTo>
                    <a:pt x="4016861" y="6764364"/>
                    <a:pt x="4030607" y="6766247"/>
                    <a:pt x="4055043" y="6768413"/>
                  </a:cubicBezTo>
                  <a:cubicBezTo>
                    <a:pt x="3998995" y="6778677"/>
                    <a:pt x="3946075" y="6784821"/>
                    <a:pt x="3895067" y="6792692"/>
                  </a:cubicBezTo>
                  <a:cubicBezTo>
                    <a:pt x="3882311" y="6794646"/>
                    <a:pt x="3869669" y="6796586"/>
                    <a:pt x="3857099" y="6798511"/>
                  </a:cubicBezTo>
                  <a:cubicBezTo>
                    <a:pt x="3850811" y="6799502"/>
                    <a:pt x="3844539" y="6800493"/>
                    <a:pt x="3838297" y="6801470"/>
                  </a:cubicBezTo>
                  <a:cubicBezTo>
                    <a:pt x="3832039" y="6802433"/>
                    <a:pt x="3825783" y="6802984"/>
                    <a:pt x="3819539" y="6803777"/>
                  </a:cubicBezTo>
                  <a:cubicBezTo>
                    <a:pt x="3794567" y="6806821"/>
                    <a:pt x="3769791" y="6809837"/>
                    <a:pt x="3744987" y="6812852"/>
                  </a:cubicBezTo>
                  <a:cubicBezTo>
                    <a:pt x="3720155" y="6815967"/>
                    <a:pt x="3695283" y="6819110"/>
                    <a:pt x="3670167" y="6822267"/>
                  </a:cubicBezTo>
                  <a:cubicBezTo>
                    <a:pt x="3644967" y="6824362"/>
                    <a:pt x="3619527" y="6826485"/>
                    <a:pt x="3593591" y="6828638"/>
                  </a:cubicBezTo>
                  <a:cubicBezTo>
                    <a:pt x="3567583" y="6830676"/>
                    <a:pt x="3541111" y="6832757"/>
                    <a:pt x="3513915" y="6834881"/>
                  </a:cubicBezTo>
                  <a:cubicBezTo>
                    <a:pt x="3500295" y="6836169"/>
                    <a:pt x="3486491" y="6835999"/>
                    <a:pt x="3472477" y="6836551"/>
                  </a:cubicBezTo>
                  <a:cubicBezTo>
                    <a:pt x="3458447" y="6836891"/>
                    <a:pt x="3444205" y="6837231"/>
                    <a:pt x="3429735" y="6837585"/>
                  </a:cubicBezTo>
                  <a:cubicBezTo>
                    <a:pt x="3392375" y="6826656"/>
                    <a:pt x="3363198" y="6838660"/>
                    <a:pt x="3340645" y="6844295"/>
                  </a:cubicBezTo>
                  <a:cubicBezTo>
                    <a:pt x="3312685" y="6844692"/>
                    <a:pt x="3307659" y="6831950"/>
                    <a:pt x="3276726" y="6833479"/>
                  </a:cubicBezTo>
                  <a:cubicBezTo>
                    <a:pt x="3279302" y="6830874"/>
                    <a:pt x="3287938" y="6829487"/>
                    <a:pt x="3298443" y="6828482"/>
                  </a:cubicBezTo>
                  <a:cubicBezTo>
                    <a:pt x="3316861" y="6831879"/>
                    <a:pt x="3329843" y="6834046"/>
                    <a:pt x="3339286" y="6834456"/>
                  </a:cubicBezTo>
                  <a:cubicBezTo>
                    <a:pt x="3348729" y="6834824"/>
                    <a:pt x="3354633" y="6834230"/>
                    <a:pt x="3358922" y="6832998"/>
                  </a:cubicBezTo>
                  <a:cubicBezTo>
                    <a:pt x="3367515" y="6830520"/>
                    <a:pt x="3369695" y="6825523"/>
                    <a:pt x="3380993" y="6820639"/>
                  </a:cubicBezTo>
                  <a:cubicBezTo>
                    <a:pt x="3370091" y="6820327"/>
                    <a:pt x="3352891" y="6819818"/>
                    <a:pt x="3332746" y="6819237"/>
                  </a:cubicBezTo>
                  <a:cubicBezTo>
                    <a:pt x="3312600" y="6818020"/>
                    <a:pt x="3289510" y="6816802"/>
                    <a:pt x="3266816" y="6815896"/>
                  </a:cubicBezTo>
                  <a:cubicBezTo>
                    <a:pt x="3221442" y="6813956"/>
                    <a:pt x="3177583" y="6813801"/>
                    <a:pt x="3162195" y="6816887"/>
                  </a:cubicBezTo>
                  <a:cubicBezTo>
                    <a:pt x="3181010" y="6826627"/>
                    <a:pt x="3220366" y="6824872"/>
                    <a:pt x="3253253" y="6826768"/>
                  </a:cubicBezTo>
                  <a:cubicBezTo>
                    <a:pt x="3243556" y="6829798"/>
                    <a:pt x="3265542" y="6839368"/>
                    <a:pt x="3232499" y="6837570"/>
                  </a:cubicBezTo>
                  <a:cubicBezTo>
                    <a:pt x="3223651" y="6834796"/>
                    <a:pt x="3210640" y="6832007"/>
                    <a:pt x="3196398" y="6829629"/>
                  </a:cubicBezTo>
                  <a:cubicBezTo>
                    <a:pt x="3182156" y="6827236"/>
                    <a:pt x="3166682" y="6825452"/>
                    <a:pt x="3152936" y="6823385"/>
                  </a:cubicBezTo>
                  <a:cubicBezTo>
                    <a:pt x="3125429" y="6819803"/>
                    <a:pt x="3104490" y="6819662"/>
                    <a:pt x="3113452" y="6827293"/>
                  </a:cubicBezTo>
                  <a:cubicBezTo>
                    <a:pt x="3151832" y="6832077"/>
                    <a:pt x="3122385" y="6817977"/>
                    <a:pt x="3163724" y="6828708"/>
                  </a:cubicBezTo>
                  <a:cubicBezTo>
                    <a:pt x="3169826" y="6832290"/>
                    <a:pt x="3175856" y="6835150"/>
                    <a:pt x="3182057" y="6838448"/>
                  </a:cubicBezTo>
                  <a:cubicBezTo>
                    <a:pt x="3164276" y="6838349"/>
                    <a:pt x="3146848" y="6836495"/>
                    <a:pt x="3129548" y="6835489"/>
                  </a:cubicBezTo>
                  <a:cubicBezTo>
                    <a:pt x="3112248" y="6834286"/>
                    <a:pt x="3095175" y="6833111"/>
                    <a:pt x="3078271" y="6831936"/>
                  </a:cubicBezTo>
                  <a:cubicBezTo>
                    <a:pt x="3061353" y="6830732"/>
                    <a:pt x="3044606" y="6829543"/>
                    <a:pt x="3028027" y="6828368"/>
                  </a:cubicBezTo>
                  <a:cubicBezTo>
                    <a:pt x="3019717" y="6827759"/>
                    <a:pt x="3011464" y="6827165"/>
                    <a:pt x="3003238" y="6826570"/>
                  </a:cubicBezTo>
                  <a:cubicBezTo>
                    <a:pt x="2995027" y="6825820"/>
                    <a:pt x="2986901" y="6824744"/>
                    <a:pt x="2978775" y="6823838"/>
                  </a:cubicBezTo>
                  <a:cubicBezTo>
                    <a:pt x="2946256" y="6819945"/>
                    <a:pt x="2914247" y="6816109"/>
                    <a:pt x="2882535" y="6812314"/>
                  </a:cubicBezTo>
                  <a:cubicBezTo>
                    <a:pt x="2866650" y="6810304"/>
                    <a:pt x="2850851" y="6808293"/>
                    <a:pt x="2835094" y="6806298"/>
                  </a:cubicBezTo>
                  <a:cubicBezTo>
                    <a:pt x="2819450" y="6803593"/>
                    <a:pt x="2803849" y="6800903"/>
                    <a:pt x="2788262" y="6798200"/>
                  </a:cubicBezTo>
                  <a:cubicBezTo>
                    <a:pt x="2757088" y="6792707"/>
                    <a:pt x="2725957" y="6787058"/>
                    <a:pt x="2694698" y="6781154"/>
                  </a:cubicBezTo>
                  <a:cubicBezTo>
                    <a:pt x="2686897" y="6779625"/>
                    <a:pt x="2679040" y="6778295"/>
                    <a:pt x="2671253" y="6776568"/>
                  </a:cubicBezTo>
                  <a:cubicBezTo>
                    <a:pt x="2663510" y="6774727"/>
                    <a:pt x="2655737" y="6772887"/>
                    <a:pt x="2647951" y="6771032"/>
                  </a:cubicBezTo>
                  <a:cubicBezTo>
                    <a:pt x="2632392" y="6767238"/>
                    <a:pt x="2616763" y="6763430"/>
                    <a:pt x="2601048" y="6759607"/>
                  </a:cubicBezTo>
                  <a:cubicBezTo>
                    <a:pt x="2569676" y="6751665"/>
                    <a:pt x="2537752" y="6744049"/>
                    <a:pt x="2505700" y="6734733"/>
                  </a:cubicBezTo>
                  <a:cubicBezTo>
                    <a:pt x="2473832" y="6724837"/>
                    <a:pt x="2441426" y="6714474"/>
                    <a:pt x="2408341" y="6703531"/>
                  </a:cubicBezTo>
                  <a:cubicBezTo>
                    <a:pt x="2458812" y="6724016"/>
                    <a:pt x="2423674" y="6718183"/>
                    <a:pt x="2379942" y="6704097"/>
                  </a:cubicBezTo>
                  <a:cubicBezTo>
                    <a:pt x="2374732" y="6699510"/>
                    <a:pt x="2369508" y="6694881"/>
                    <a:pt x="2364242" y="6690237"/>
                  </a:cubicBezTo>
                  <a:cubicBezTo>
                    <a:pt x="2334795" y="6684886"/>
                    <a:pt x="2277232" y="6673871"/>
                    <a:pt x="2216512" y="6647695"/>
                  </a:cubicBezTo>
                  <a:cubicBezTo>
                    <a:pt x="2230061" y="6647978"/>
                    <a:pt x="2252684" y="6653075"/>
                    <a:pt x="2281083" y="6661017"/>
                  </a:cubicBezTo>
                  <a:cubicBezTo>
                    <a:pt x="2295282" y="6664995"/>
                    <a:pt x="2310926" y="6669695"/>
                    <a:pt x="2327603" y="6674862"/>
                  </a:cubicBezTo>
                  <a:cubicBezTo>
                    <a:pt x="2344280" y="6680030"/>
                    <a:pt x="2361906" y="6685891"/>
                    <a:pt x="2380622" y="6690761"/>
                  </a:cubicBezTo>
                  <a:cubicBezTo>
                    <a:pt x="2417827" y="6701096"/>
                    <a:pt x="2457580" y="6712294"/>
                    <a:pt x="2496441" y="6722671"/>
                  </a:cubicBezTo>
                  <a:cubicBezTo>
                    <a:pt x="2515766" y="6728193"/>
                    <a:pt x="2535303" y="6732128"/>
                    <a:pt x="2554089" y="6735993"/>
                  </a:cubicBezTo>
                  <a:cubicBezTo>
                    <a:pt x="2572875" y="6739830"/>
                    <a:pt x="2591011" y="6743298"/>
                    <a:pt x="2608042" y="6746214"/>
                  </a:cubicBezTo>
                  <a:cubicBezTo>
                    <a:pt x="2611978" y="6751226"/>
                    <a:pt x="2584711" y="6743015"/>
                    <a:pt x="2568940" y="6739589"/>
                  </a:cubicBezTo>
                  <a:cubicBezTo>
                    <a:pt x="2592625" y="6746059"/>
                    <a:pt x="2616876" y="6752302"/>
                    <a:pt x="2641085" y="6758163"/>
                  </a:cubicBezTo>
                  <a:cubicBezTo>
                    <a:pt x="2653189" y="6761094"/>
                    <a:pt x="2665279" y="6763953"/>
                    <a:pt x="2677284" y="6766615"/>
                  </a:cubicBezTo>
                  <a:cubicBezTo>
                    <a:pt x="2689417" y="6768739"/>
                    <a:pt x="2701437" y="6770834"/>
                    <a:pt x="2713286" y="6772901"/>
                  </a:cubicBezTo>
                  <a:cubicBezTo>
                    <a:pt x="2760712" y="6780730"/>
                    <a:pt x="2805350" y="6786534"/>
                    <a:pt x="2842229" y="6788743"/>
                  </a:cubicBezTo>
                  <a:cubicBezTo>
                    <a:pt x="2902921" y="6804471"/>
                    <a:pt x="2956180" y="6811762"/>
                    <a:pt x="3006778" y="6815613"/>
                  </a:cubicBezTo>
                  <a:cubicBezTo>
                    <a:pt x="3057644" y="6817708"/>
                    <a:pt x="3105807" y="6817100"/>
                    <a:pt x="3156886" y="6819407"/>
                  </a:cubicBezTo>
                  <a:cubicBezTo>
                    <a:pt x="3121790" y="6808194"/>
                    <a:pt x="3083141" y="6804995"/>
                    <a:pt x="3040061" y="6803183"/>
                  </a:cubicBezTo>
                  <a:cubicBezTo>
                    <a:pt x="3029287" y="6802786"/>
                    <a:pt x="3018245" y="6802390"/>
                    <a:pt x="3006933" y="6801980"/>
                  </a:cubicBezTo>
                  <a:cubicBezTo>
                    <a:pt x="2995664" y="6801314"/>
                    <a:pt x="2984155" y="6800295"/>
                    <a:pt x="2972333" y="6799332"/>
                  </a:cubicBezTo>
                  <a:cubicBezTo>
                    <a:pt x="2948705" y="6797308"/>
                    <a:pt x="2923972" y="6794773"/>
                    <a:pt x="2898164" y="6790880"/>
                  </a:cubicBezTo>
                  <a:cubicBezTo>
                    <a:pt x="2887136" y="6786803"/>
                    <a:pt x="2875668" y="6783703"/>
                    <a:pt x="2863791" y="6781282"/>
                  </a:cubicBezTo>
                  <a:cubicBezTo>
                    <a:pt x="2851913" y="6778904"/>
                    <a:pt x="2839610" y="6777233"/>
                    <a:pt x="2827095" y="6775180"/>
                  </a:cubicBezTo>
                  <a:cubicBezTo>
                    <a:pt x="2801981" y="6771485"/>
                    <a:pt x="2775365" y="6769376"/>
                    <a:pt x="2747688" y="6766601"/>
                  </a:cubicBezTo>
                  <a:cubicBezTo>
                    <a:pt x="2733856" y="6765214"/>
                    <a:pt x="2719742" y="6763670"/>
                    <a:pt x="2705457" y="6761674"/>
                  </a:cubicBezTo>
                  <a:cubicBezTo>
                    <a:pt x="2691173" y="6759706"/>
                    <a:pt x="2676662" y="6757398"/>
                    <a:pt x="2662292" y="6753421"/>
                  </a:cubicBezTo>
                  <a:cubicBezTo>
                    <a:pt x="2633440" y="6745946"/>
                    <a:pt x="2604191" y="6735583"/>
                    <a:pt x="2575452" y="6720236"/>
                  </a:cubicBezTo>
                  <a:cubicBezTo>
                    <a:pt x="2567000" y="6723959"/>
                    <a:pt x="2548808" y="6721836"/>
                    <a:pt x="2524869" y="6716216"/>
                  </a:cubicBezTo>
                  <a:cubicBezTo>
                    <a:pt x="2501155" y="6709916"/>
                    <a:pt x="2471907" y="6699397"/>
                    <a:pt x="2440860" y="6687986"/>
                  </a:cubicBezTo>
                  <a:cubicBezTo>
                    <a:pt x="2425387" y="6682182"/>
                    <a:pt x="2409417" y="6676193"/>
                    <a:pt x="2393505" y="6670233"/>
                  </a:cubicBezTo>
                  <a:cubicBezTo>
                    <a:pt x="2385548" y="6667246"/>
                    <a:pt x="2377606" y="6664259"/>
                    <a:pt x="2369749" y="6661314"/>
                  </a:cubicBezTo>
                  <a:cubicBezTo>
                    <a:pt x="2361977" y="6658101"/>
                    <a:pt x="2354289" y="6654915"/>
                    <a:pt x="2346744" y="6651786"/>
                  </a:cubicBezTo>
                  <a:cubicBezTo>
                    <a:pt x="2316518" y="6639371"/>
                    <a:pt x="2288317" y="6628498"/>
                    <a:pt x="2265694" y="6622000"/>
                  </a:cubicBezTo>
                  <a:cubicBezTo>
                    <a:pt x="2284891" y="6636865"/>
                    <a:pt x="2299133" y="6643802"/>
                    <a:pt x="2316023" y="6650229"/>
                  </a:cubicBezTo>
                  <a:cubicBezTo>
                    <a:pt x="2324474" y="6653443"/>
                    <a:pt x="2333592" y="6656515"/>
                    <a:pt x="2344365" y="6660394"/>
                  </a:cubicBezTo>
                  <a:cubicBezTo>
                    <a:pt x="2355110" y="6664358"/>
                    <a:pt x="2367555" y="6668959"/>
                    <a:pt x="2382915" y="6674636"/>
                  </a:cubicBezTo>
                  <a:cubicBezTo>
                    <a:pt x="2379956" y="6676675"/>
                    <a:pt x="2371575" y="6676108"/>
                    <a:pt x="2359881" y="6673234"/>
                  </a:cubicBezTo>
                  <a:cubicBezTo>
                    <a:pt x="2348230" y="6670205"/>
                    <a:pt x="2333124" y="6665264"/>
                    <a:pt x="2316277" y="6659573"/>
                  </a:cubicBezTo>
                  <a:cubicBezTo>
                    <a:pt x="2282584" y="6648205"/>
                    <a:pt x="2242037" y="6633864"/>
                    <a:pt x="2208287" y="6626204"/>
                  </a:cubicBezTo>
                  <a:cubicBezTo>
                    <a:pt x="2183979" y="6604615"/>
                    <a:pt x="2189529" y="6607149"/>
                    <a:pt x="2153414" y="6581950"/>
                  </a:cubicBezTo>
                  <a:cubicBezTo>
                    <a:pt x="2123457" y="6569647"/>
                    <a:pt x="2093373" y="6557542"/>
                    <a:pt x="2063558" y="6544843"/>
                  </a:cubicBezTo>
                  <a:cubicBezTo>
                    <a:pt x="2034168" y="6531167"/>
                    <a:pt x="2004778" y="6517506"/>
                    <a:pt x="1975359" y="6503816"/>
                  </a:cubicBezTo>
                  <a:cubicBezTo>
                    <a:pt x="1985085" y="6518185"/>
                    <a:pt x="2011757" y="6531253"/>
                    <a:pt x="2040482" y="6544008"/>
                  </a:cubicBezTo>
                  <a:cubicBezTo>
                    <a:pt x="2047674" y="6547165"/>
                    <a:pt x="2054965" y="6550379"/>
                    <a:pt x="2062185" y="6553550"/>
                  </a:cubicBezTo>
                  <a:cubicBezTo>
                    <a:pt x="2069490" y="6556537"/>
                    <a:pt x="2076724" y="6559482"/>
                    <a:pt x="2083676" y="6562328"/>
                  </a:cubicBezTo>
                  <a:cubicBezTo>
                    <a:pt x="2097521" y="6568203"/>
                    <a:pt x="2110036" y="6574220"/>
                    <a:pt x="2119437" y="6580633"/>
                  </a:cubicBezTo>
                  <a:cubicBezTo>
                    <a:pt x="2109810" y="6587555"/>
                    <a:pt x="2089834" y="6575395"/>
                    <a:pt x="2073511" y="6565131"/>
                  </a:cubicBezTo>
                  <a:cubicBezTo>
                    <a:pt x="2069434" y="6562568"/>
                    <a:pt x="2065569" y="6560119"/>
                    <a:pt x="2062143" y="6558109"/>
                  </a:cubicBezTo>
                  <a:cubicBezTo>
                    <a:pt x="2058773" y="6555985"/>
                    <a:pt x="2055843" y="6554286"/>
                    <a:pt x="2053535" y="6553409"/>
                  </a:cubicBezTo>
                  <a:cubicBezTo>
                    <a:pt x="2048920" y="6551653"/>
                    <a:pt x="2046796" y="6553097"/>
                    <a:pt x="2048835" y="6560473"/>
                  </a:cubicBezTo>
                  <a:cubicBezTo>
                    <a:pt x="2023607" y="6549331"/>
                    <a:pt x="2009478" y="6537213"/>
                    <a:pt x="1987591" y="6525575"/>
                  </a:cubicBezTo>
                  <a:cubicBezTo>
                    <a:pt x="1964189" y="6517110"/>
                    <a:pt x="1965775" y="6525675"/>
                    <a:pt x="1988186" y="6548383"/>
                  </a:cubicBezTo>
                  <a:cubicBezTo>
                    <a:pt x="2036391" y="6576456"/>
                    <a:pt x="2033998" y="6552021"/>
                    <a:pt x="2041771" y="6566843"/>
                  </a:cubicBezTo>
                  <a:cubicBezTo>
                    <a:pt x="2035060" y="6565400"/>
                    <a:pt x="2038628" y="6568684"/>
                    <a:pt x="2047108" y="6573880"/>
                  </a:cubicBezTo>
                  <a:cubicBezTo>
                    <a:pt x="2055545" y="6579175"/>
                    <a:pt x="2069377" y="6585389"/>
                    <a:pt x="2082501" y="6591109"/>
                  </a:cubicBezTo>
                  <a:cubicBezTo>
                    <a:pt x="2108875" y="6602350"/>
                    <a:pt x="2133127" y="6609853"/>
                    <a:pt x="2111325" y="6593020"/>
                  </a:cubicBezTo>
                  <a:cubicBezTo>
                    <a:pt x="2139809" y="6604629"/>
                    <a:pt x="2168250" y="6616224"/>
                    <a:pt x="2196650" y="6627790"/>
                  </a:cubicBezTo>
                  <a:cubicBezTo>
                    <a:pt x="2181402" y="6621717"/>
                    <a:pt x="2157703" y="6623954"/>
                    <a:pt x="2152055" y="6622269"/>
                  </a:cubicBezTo>
                  <a:cubicBezTo>
                    <a:pt x="2137161" y="6617781"/>
                    <a:pt x="2118446" y="6610575"/>
                    <a:pt x="2097507" y="6601882"/>
                  </a:cubicBezTo>
                  <a:cubicBezTo>
                    <a:pt x="2076654" y="6592992"/>
                    <a:pt x="2053096" y="6583535"/>
                    <a:pt x="2029879" y="6571686"/>
                  </a:cubicBezTo>
                  <a:cubicBezTo>
                    <a:pt x="2006448" y="6560260"/>
                    <a:pt x="1982311" y="6548524"/>
                    <a:pt x="1958937" y="6537779"/>
                  </a:cubicBezTo>
                  <a:cubicBezTo>
                    <a:pt x="1947243" y="6532400"/>
                    <a:pt x="1935748" y="6527274"/>
                    <a:pt x="1924606" y="6522546"/>
                  </a:cubicBezTo>
                  <a:cubicBezTo>
                    <a:pt x="1913436" y="6517945"/>
                    <a:pt x="1902733" y="6513542"/>
                    <a:pt x="1892668" y="6509394"/>
                  </a:cubicBezTo>
                  <a:cubicBezTo>
                    <a:pt x="1838899" y="6486955"/>
                    <a:pt x="1754579" y="6445829"/>
                    <a:pt x="1672085" y="6395358"/>
                  </a:cubicBezTo>
                  <a:cubicBezTo>
                    <a:pt x="1651317" y="6382985"/>
                    <a:pt x="1630152" y="6370810"/>
                    <a:pt x="1609737" y="6358068"/>
                  </a:cubicBezTo>
                  <a:cubicBezTo>
                    <a:pt x="1589577" y="6344930"/>
                    <a:pt x="1569672" y="6331948"/>
                    <a:pt x="1550461" y="6319419"/>
                  </a:cubicBezTo>
                  <a:cubicBezTo>
                    <a:pt x="1512067" y="6294248"/>
                    <a:pt x="1475825" y="6271554"/>
                    <a:pt x="1446916" y="6251154"/>
                  </a:cubicBezTo>
                  <a:cubicBezTo>
                    <a:pt x="1458454" y="6244485"/>
                    <a:pt x="1416337" y="6239318"/>
                    <a:pt x="1383464" y="6197342"/>
                  </a:cubicBezTo>
                  <a:cubicBezTo>
                    <a:pt x="1373299" y="6188423"/>
                    <a:pt x="1486698" y="6262182"/>
                    <a:pt x="1471748" y="6265212"/>
                  </a:cubicBezTo>
                  <a:cubicBezTo>
                    <a:pt x="1499835" y="6285527"/>
                    <a:pt x="1525177" y="6301355"/>
                    <a:pt x="1508910" y="6279907"/>
                  </a:cubicBezTo>
                  <a:cubicBezTo>
                    <a:pt x="1542944" y="6305036"/>
                    <a:pt x="1575321" y="6327248"/>
                    <a:pt x="1606339" y="6347536"/>
                  </a:cubicBezTo>
                  <a:cubicBezTo>
                    <a:pt x="1621643" y="6357969"/>
                    <a:pt x="1637598" y="6366492"/>
                    <a:pt x="1652747" y="6375411"/>
                  </a:cubicBezTo>
                  <a:cubicBezTo>
                    <a:pt x="1668050" y="6384047"/>
                    <a:pt x="1682986" y="6392484"/>
                    <a:pt x="1697653" y="6400766"/>
                  </a:cubicBezTo>
                  <a:cubicBezTo>
                    <a:pt x="1712348" y="6408935"/>
                    <a:pt x="1726788" y="6416934"/>
                    <a:pt x="1741031" y="6424847"/>
                  </a:cubicBezTo>
                  <a:cubicBezTo>
                    <a:pt x="1748166" y="6428769"/>
                    <a:pt x="1755173" y="6432804"/>
                    <a:pt x="1762294" y="6436570"/>
                  </a:cubicBezTo>
                  <a:cubicBezTo>
                    <a:pt x="1769486" y="6440237"/>
                    <a:pt x="1776636" y="6443889"/>
                    <a:pt x="1783757" y="6447528"/>
                  </a:cubicBezTo>
                  <a:cubicBezTo>
                    <a:pt x="1812213" y="6462151"/>
                    <a:pt x="1840102" y="6476960"/>
                    <a:pt x="1867935" y="6492915"/>
                  </a:cubicBezTo>
                  <a:cubicBezTo>
                    <a:pt x="1856765" y="6482113"/>
                    <a:pt x="1874037" y="6489899"/>
                    <a:pt x="1897892" y="6501721"/>
                  </a:cubicBezTo>
                  <a:cubicBezTo>
                    <a:pt x="1921888" y="6513301"/>
                    <a:pt x="1953288" y="6527445"/>
                    <a:pt x="1968705" y="6532569"/>
                  </a:cubicBezTo>
                  <a:cubicBezTo>
                    <a:pt x="1911043" y="6490268"/>
                    <a:pt x="1962944" y="6519106"/>
                    <a:pt x="1968323" y="6509904"/>
                  </a:cubicBezTo>
                  <a:cubicBezTo>
                    <a:pt x="1955384" y="6502740"/>
                    <a:pt x="1940405" y="6494742"/>
                    <a:pt x="1924691" y="6486559"/>
                  </a:cubicBezTo>
                  <a:cubicBezTo>
                    <a:pt x="1909076" y="6478220"/>
                    <a:pt x="1893149" y="6468862"/>
                    <a:pt x="1877519" y="6460439"/>
                  </a:cubicBezTo>
                  <a:cubicBezTo>
                    <a:pt x="1846360" y="6443393"/>
                    <a:pt x="1817309" y="6428302"/>
                    <a:pt x="1800377" y="6421011"/>
                  </a:cubicBezTo>
                  <a:cubicBezTo>
                    <a:pt x="1821358" y="6441808"/>
                    <a:pt x="1820339" y="6427325"/>
                    <a:pt x="1851102" y="6447853"/>
                  </a:cubicBezTo>
                  <a:cubicBezTo>
                    <a:pt x="1861125" y="6466073"/>
                    <a:pt x="1760992" y="6403300"/>
                    <a:pt x="1815738" y="6448943"/>
                  </a:cubicBezTo>
                  <a:cubicBezTo>
                    <a:pt x="1802246" y="6439358"/>
                    <a:pt x="1789929" y="6431176"/>
                    <a:pt x="1778179" y="6423673"/>
                  </a:cubicBezTo>
                  <a:cubicBezTo>
                    <a:pt x="1766343" y="6416311"/>
                    <a:pt x="1755726" y="6408624"/>
                    <a:pt x="1744754" y="6401502"/>
                  </a:cubicBezTo>
                  <a:cubicBezTo>
                    <a:pt x="1722980" y="6386991"/>
                    <a:pt x="1701192" y="6372410"/>
                    <a:pt x="1675186" y="6351967"/>
                  </a:cubicBezTo>
                  <a:cubicBezTo>
                    <a:pt x="1670231" y="6351358"/>
                    <a:pt x="1663194" y="6348852"/>
                    <a:pt x="1654516" y="6344874"/>
                  </a:cubicBezTo>
                  <a:cubicBezTo>
                    <a:pt x="1645895" y="6340783"/>
                    <a:pt x="1635305" y="6335672"/>
                    <a:pt x="1624149" y="6328480"/>
                  </a:cubicBezTo>
                  <a:cubicBezTo>
                    <a:pt x="1601583" y="6314464"/>
                    <a:pt x="1574217" y="6295848"/>
                    <a:pt x="1545266" y="6275914"/>
                  </a:cubicBezTo>
                  <a:cubicBezTo>
                    <a:pt x="1530783" y="6265948"/>
                    <a:pt x="1515889" y="6255698"/>
                    <a:pt x="1501039" y="6245463"/>
                  </a:cubicBezTo>
                  <a:cubicBezTo>
                    <a:pt x="1486499" y="6234817"/>
                    <a:pt x="1472017" y="6224199"/>
                    <a:pt x="1458001" y="6213935"/>
                  </a:cubicBezTo>
                  <a:cubicBezTo>
                    <a:pt x="1429814" y="6193633"/>
                    <a:pt x="1403071" y="6175441"/>
                    <a:pt x="1380661" y="6162841"/>
                  </a:cubicBezTo>
                  <a:cubicBezTo>
                    <a:pt x="1339166" y="6126132"/>
                    <a:pt x="1417214" y="6189938"/>
                    <a:pt x="1401783" y="6171109"/>
                  </a:cubicBezTo>
                  <a:cubicBezTo>
                    <a:pt x="1389962" y="6161327"/>
                    <a:pt x="1378183" y="6152210"/>
                    <a:pt x="1367268" y="6142795"/>
                  </a:cubicBezTo>
                  <a:cubicBezTo>
                    <a:pt x="1356367" y="6133366"/>
                    <a:pt x="1345820" y="6124235"/>
                    <a:pt x="1335613" y="6115401"/>
                  </a:cubicBezTo>
                  <a:cubicBezTo>
                    <a:pt x="1315127" y="6097832"/>
                    <a:pt x="1295902" y="6081678"/>
                    <a:pt x="1277908" y="6067040"/>
                  </a:cubicBezTo>
                  <a:cubicBezTo>
                    <a:pt x="1268918" y="6059721"/>
                    <a:pt x="1260226" y="6052770"/>
                    <a:pt x="1251845" y="6046215"/>
                  </a:cubicBezTo>
                  <a:cubicBezTo>
                    <a:pt x="1243634" y="6039490"/>
                    <a:pt x="1235790" y="6033063"/>
                    <a:pt x="1228316" y="6026947"/>
                  </a:cubicBezTo>
                  <a:cubicBezTo>
                    <a:pt x="1213281" y="6014828"/>
                    <a:pt x="1199421" y="6004367"/>
                    <a:pt x="1186722" y="5995632"/>
                  </a:cubicBezTo>
                  <a:cubicBezTo>
                    <a:pt x="1174660" y="5974382"/>
                    <a:pt x="1179870" y="5988511"/>
                    <a:pt x="1146487" y="5952042"/>
                  </a:cubicBezTo>
                  <a:cubicBezTo>
                    <a:pt x="1160956" y="5978714"/>
                    <a:pt x="1181540" y="5995561"/>
                    <a:pt x="1201106" y="6010185"/>
                  </a:cubicBezTo>
                  <a:cubicBezTo>
                    <a:pt x="1220812" y="6024696"/>
                    <a:pt x="1239061" y="6037522"/>
                    <a:pt x="1250712" y="6055431"/>
                  </a:cubicBezTo>
                  <a:cubicBezTo>
                    <a:pt x="1253515" y="6060202"/>
                    <a:pt x="1203909" y="6019458"/>
                    <a:pt x="1247952" y="6060684"/>
                  </a:cubicBezTo>
                  <a:cubicBezTo>
                    <a:pt x="1229236" y="6057753"/>
                    <a:pt x="1184697" y="5990818"/>
                    <a:pt x="1172282" y="5998364"/>
                  </a:cubicBezTo>
                  <a:cubicBezTo>
                    <a:pt x="1173980" y="5995703"/>
                    <a:pt x="1167143" y="5986529"/>
                    <a:pt x="1155789" y="5974311"/>
                  </a:cubicBezTo>
                  <a:cubicBezTo>
                    <a:pt x="1150112" y="5968195"/>
                    <a:pt x="1143316" y="5961329"/>
                    <a:pt x="1135884" y="5954123"/>
                  </a:cubicBezTo>
                  <a:cubicBezTo>
                    <a:pt x="1132132" y="5950555"/>
                    <a:pt x="1128267" y="5946874"/>
                    <a:pt x="1124331" y="5943123"/>
                  </a:cubicBezTo>
                  <a:cubicBezTo>
                    <a:pt x="1120481" y="5939300"/>
                    <a:pt x="1116545" y="5935421"/>
                    <a:pt x="1112623" y="5931528"/>
                  </a:cubicBezTo>
                  <a:cubicBezTo>
                    <a:pt x="1081095" y="5900567"/>
                    <a:pt x="1047472" y="5871020"/>
                    <a:pt x="1042390" y="5872422"/>
                  </a:cubicBezTo>
                  <a:cubicBezTo>
                    <a:pt x="1046708" y="5881440"/>
                    <a:pt x="1059732" y="5892837"/>
                    <a:pt x="1069996" y="5903497"/>
                  </a:cubicBezTo>
                  <a:cubicBezTo>
                    <a:pt x="1069458" y="5920471"/>
                    <a:pt x="1020361" y="5855547"/>
                    <a:pt x="995360" y="5829922"/>
                  </a:cubicBezTo>
                  <a:cubicBezTo>
                    <a:pt x="994001" y="5819771"/>
                    <a:pt x="1046694" y="5881242"/>
                    <a:pt x="1048152" y="5874050"/>
                  </a:cubicBezTo>
                  <a:cubicBezTo>
                    <a:pt x="1044145" y="5867283"/>
                    <a:pt x="1036515" y="5857472"/>
                    <a:pt x="1026138" y="5845339"/>
                  </a:cubicBezTo>
                  <a:cubicBezTo>
                    <a:pt x="1020871" y="5839337"/>
                    <a:pt x="1015024" y="5832669"/>
                    <a:pt x="1008668" y="5825449"/>
                  </a:cubicBezTo>
                  <a:cubicBezTo>
                    <a:pt x="1002410" y="5818129"/>
                    <a:pt x="995671" y="5810230"/>
                    <a:pt x="988522" y="5801877"/>
                  </a:cubicBezTo>
                  <a:cubicBezTo>
                    <a:pt x="974110" y="5785271"/>
                    <a:pt x="957858" y="5767008"/>
                    <a:pt x="940572" y="5747867"/>
                  </a:cubicBezTo>
                  <a:cubicBezTo>
                    <a:pt x="923456" y="5728571"/>
                    <a:pt x="904485" y="5709091"/>
                    <a:pt x="887129" y="5687940"/>
                  </a:cubicBezTo>
                  <a:cubicBezTo>
                    <a:pt x="869319" y="5667157"/>
                    <a:pt x="851368" y="5646205"/>
                    <a:pt x="833997" y="5625932"/>
                  </a:cubicBezTo>
                  <a:cubicBezTo>
                    <a:pt x="825276" y="5615824"/>
                    <a:pt x="816683" y="5605886"/>
                    <a:pt x="808344" y="5596216"/>
                  </a:cubicBezTo>
                  <a:cubicBezTo>
                    <a:pt x="804182" y="5591375"/>
                    <a:pt x="800076" y="5586603"/>
                    <a:pt x="796042" y="5581918"/>
                  </a:cubicBezTo>
                  <a:cubicBezTo>
                    <a:pt x="792177" y="5577090"/>
                    <a:pt x="788382" y="5572362"/>
                    <a:pt x="784659" y="5567732"/>
                  </a:cubicBezTo>
                  <a:cubicBezTo>
                    <a:pt x="754873" y="5530683"/>
                    <a:pt x="729970" y="5500061"/>
                    <a:pt x="715629" y="5483030"/>
                  </a:cubicBezTo>
                  <a:cubicBezTo>
                    <a:pt x="710971" y="5477410"/>
                    <a:pt x="689113" y="5451573"/>
                    <a:pt x="731400" y="5508428"/>
                  </a:cubicBezTo>
                  <a:cubicBezTo>
                    <a:pt x="734033" y="5522500"/>
                    <a:pt x="701939" y="5471931"/>
                    <a:pt x="690429" y="5459501"/>
                  </a:cubicBezTo>
                  <a:cubicBezTo>
                    <a:pt x="690486" y="5438378"/>
                    <a:pt x="657571" y="5401258"/>
                    <a:pt x="645084" y="5373921"/>
                  </a:cubicBezTo>
                  <a:cubicBezTo>
                    <a:pt x="634962" y="5359353"/>
                    <a:pt x="626750" y="5361406"/>
                    <a:pt x="647675" y="5387894"/>
                  </a:cubicBezTo>
                  <a:cubicBezTo>
                    <a:pt x="634410" y="5372491"/>
                    <a:pt x="619021" y="5350788"/>
                    <a:pt x="602641" y="5325914"/>
                  </a:cubicBezTo>
                  <a:cubicBezTo>
                    <a:pt x="586983" y="5300587"/>
                    <a:pt x="570872" y="5271735"/>
                    <a:pt x="554577" y="5242968"/>
                  </a:cubicBezTo>
                  <a:cubicBezTo>
                    <a:pt x="546451" y="5228569"/>
                    <a:pt x="538311" y="5214158"/>
                    <a:pt x="530369" y="5200085"/>
                  </a:cubicBezTo>
                  <a:cubicBezTo>
                    <a:pt x="526362" y="5193064"/>
                    <a:pt x="522412" y="5186127"/>
                    <a:pt x="518533" y="5179317"/>
                  </a:cubicBezTo>
                  <a:cubicBezTo>
                    <a:pt x="514838" y="5172408"/>
                    <a:pt x="511228" y="5165613"/>
                    <a:pt x="507703" y="5158987"/>
                  </a:cubicBezTo>
                  <a:cubicBezTo>
                    <a:pt x="493461" y="5132584"/>
                    <a:pt x="479998" y="5109282"/>
                    <a:pt x="468006" y="5092250"/>
                  </a:cubicBezTo>
                  <a:cubicBezTo>
                    <a:pt x="467398" y="5085158"/>
                    <a:pt x="466789" y="5078023"/>
                    <a:pt x="466194" y="5070987"/>
                  </a:cubicBezTo>
                  <a:cubicBezTo>
                    <a:pt x="443132" y="5038468"/>
                    <a:pt x="421713" y="5000229"/>
                    <a:pt x="399429" y="4959556"/>
                  </a:cubicBezTo>
                  <a:cubicBezTo>
                    <a:pt x="388330" y="4939212"/>
                    <a:pt x="377174" y="4918174"/>
                    <a:pt x="366061" y="4896670"/>
                  </a:cubicBezTo>
                  <a:cubicBezTo>
                    <a:pt x="355217" y="4875066"/>
                    <a:pt x="345476" y="4852514"/>
                    <a:pt x="335297" y="4829975"/>
                  </a:cubicBezTo>
                  <a:cubicBezTo>
                    <a:pt x="315506" y="4784672"/>
                    <a:pt x="294780" y="4738917"/>
                    <a:pt x="279108" y="4692552"/>
                  </a:cubicBezTo>
                  <a:cubicBezTo>
                    <a:pt x="270854" y="4669533"/>
                    <a:pt x="262884" y="4646697"/>
                    <a:pt x="255253" y="4624315"/>
                  </a:cubicBezTo>
                  <a:cubicBezTo>
                    <a:pt x="247806" y="4601861"/>
                    <a:pt x="239864" y="4580130"/>
                    <a:pt x="234244" y="4558456"/>
                  </a:cubicBezTo>
                  <a:cubicBezTo>
                    <a:pt x="228822" y="4543973"/>
                    <a:pt x="230818" y="4575954"/>
                    <a:pt x="224744" y="4557465"/>
                  </a:cubicBezTo>
                  <a:cubicBezTo>
                    <a:pt x="215188" y="4519156"/>
                    <a:pt x="204386" y="4479869"/>
                    <a:pt x="192622" y="4439408"/>
                  </a:cubicBezTo>
                  <a:cubicBezTo>
                    <a:pt x="186393" y="4419263"/>
                    <a:pt x="181381" y="4398466"/>
                    <a:pt x="175860" y="4377428"/>
                  </a:cubicBezTo>
                  <a:cubicBezTo>
                    <a:pt x="170254" y="4356405"/>
                    <a:pt x="164577" y="4335028"/>
                    <a:pt x="158800" y="4313325"/>
                  </a:cubicBezTo>
                  <a:cubicBezTo>
                    <a:pt x="153038" y="4291608"/>
                    <a:pt x="146710" y="4269636"/>
                    <a:pt x="141005" y="4247168"/>
                  </a:cubicBezTo>
                  <a:cubicBezTo>
                    <a:pt x="135767" y="4224588"/>
                    <a:pt x="130430" y="4201667"/>
                    <a:pt x="125022" y="4178407"/>
                  </a:cubicBezTo>
                  <a:cubicBezTo>
                    <a:pt x="114375" y="4131816"/>
                    <a:pt x="102257" y="4083894"/>
                    <a:pt x="94032" y="4033905"/>
                  </a:cubicBezTo>
                  <a:cubicBezTo>
                    <a:pt x="99128" y="4029941"/>
                    <a:pt x="103078" y="4037459"/>
                    <a:pt x="106462" y="4050512"/>
                  </a:cubicBezTo>
                  <a:cubicBezTo>
                    <a:pt x="109972" y="4063565"/>
                    <a:pt x="112294" y="4082238"/>
                    <a:pt x="116173" y="4100430"/>
                  </a:cubicBezTo>
                  <a:cubicBezTo>
                    <a:pt x="123266" y="4136899"/>
                    <a:pt x="130288" y="4172135"/>
                    <a:pt x="139150" y="4159224"/>
                  </a:cubicBezTo>
                  <a:cubicBezTo>
                    <a:pt x="135809" y="4171598"/>
                    <a:pt x="136800" y="4186024"/>
                    <a:pt x="140609" y="4204867"/>
                  </a:cubicBezTo>
                  <a:cubicBezTo>
                    <a:pt x="144615" y="4223667"/>
                    <a:pt x="150419" y="4247083"/>
                    <a:pt x="160018" y="4276828"/>
                  </a:cubicBezTo>
                  <a:cubicBezTo>
                    <a:pt x="163161" y="4270528"/>
                    <a:pt x="162864" y="4260589"/>
                    <a:pt x="161915" y="4249957"/>
                  </a:cubicBezTo>
                  <a:cubicBezTo>
                    <a:pt x="161264" y="4239269"/>
                    <a:pt x="160188" y="4227830"/>
                    <a:pt x="161023" y="4218698"/>
                  </a:cubicBezTo>
                  <a:cubicBezTo>
                    <a:pt x="154426" y="4197916"/>
                    <a:pt x="144063" y="4182003"/>
                    <a:pt x="142123" y="4145152"/>
                  </a:cubicBezTo>
                  <a:cubicBezTo>
                    <a:pt x="150476" y="4154807"/>
                    <a:pt x="158503" y="4187864"/>
                    <a:pt x="163727" y="4221856"/>
                  </a:cubicBezTo>
                  <a:cubicBezTo>
                    <a:pt x="165030" y="4230350"/>
                    <a:pt x="166162" y="4238915"/>
                    <a:pt x="167068" y="4247183"/>
                  </a:cubicBezTo>
                  <a:cubicBezTo>
                    <a:pt x="168286" y="4255408"/>
                    <a:pt x="169305" y="4263322"/>
                    <a:pt x="170013" y="4270613"/>
                  </a:cubicBezTo>
                  <a:cubicBezTo>
                    <a:pt x="171443" y="4285195"/>
                    <a:pt x="171683" y="4297228"/>
                    <a:pt x="170282" y="4303924"/>
                  </a:cubicBezTo>
                  <a:cubicBezTo>
                    <a:pt x="173892" y="4308667"/>
                    <a:pt x="178366" y="4322045"/>
                    <a:pt x="183590" y="4342418"/>
                  </a:cubicBezTo>
                  <a:cubicBezTo>
                    <a:pt x="169489" y="4337109"/>
                    <a:pt x="199800" y="4409310"/>
                    <a:pt x="185388" y="4393596"/>
                  </a:cubicBezTo>
                  <a:cubicBezTo>
                    <a:pt x="194448" y="4436690"/>
                    <a:pt x="193259" y="4386291"/>
                    <a:pt x="198993" y="4399244"/>
                  </a:cubicBezTo>
                  <a:cubicBezTo>
                    <a:pt x="201272" y="4414605"/>
                    <a:pt x="205901" y="4426709"/>
                    <a:pt x="209002" y="4439578"/>
                  </a:cubicBezTo>
                  <a:cubicBezTo>
                    <a:pt x="212187" y="4452433"/>
                    <a:pt x="214296" y="4465939"/>
                    <a:pt x="213192" y="4483862"/>
                  </a:cubicBezTo>
                  <a:cubicBezTo>
                    <a:pt x="220214" y="4507108"/>
                    <a:pt x="226896" y="4528428"/>
                    <a:pt x="233267" y="4548248"/>
                  </a:cubicBezTo>
                  <a:cubicBezTo>
                    <a:pt x="236495" y="4558144"/>
                    <a:pt x="239595" y="4567672"/>
                    <a:pt x="242611" y="4576903"/>
                  </a:cubicBezTo>
                  <a:cubicBezTo>
                    <a:pt x="246051" y="4585977"/>
                    <a:pt x="249392" y="4594769"/>
                    <a:pt x="252620" y="4603291"/>
                  </a:cubicBezTo>
                  <a:cubicBezTo>
                    <a:pt x="265673" y="4637353"/>
                    <a:pt x="277607" y="4667182"/>
                    <a:pt x="289131" y="4696233"/>
                  </a:cubicBezTo>
                  <a:cubicBezTo>
                    <a:pt x="295006" y="4710716"/>
                    <a:pt x="300287" y="4725184"/>
                    <a:pt x="306474" y="4739554"/>
                  </a:cubicBezTo>
                  <a:cubicBezTo>
                    <a:pt x="312618" y="4753938"/>
                    <a:pt x="318847" y="4768519"/>
                    <a:pt x="325331" y="4783710"/>
                  </a:cubicBezTo>
                  <a:cubicBezTo>
                    <a:pt x="338072" y="4814162"/>
                    <a:pt x="351323" y="4847233"/>
                    <a:pt x="366089" y="4886321"/>
                  </a:cubicBezTo>
                  <a:cubicBezTo>
                    <a:pt x="382526" y="4907160"/>
                    <a:pt x="386886" y="4884863"/>
                    <a:pt x="402119" y="4952987"/>
                  </a:cubicBezTo>
                  <a:cubicBezTo>
                    <a:pt x="429216" y="4994326"/>
                    <a:pt x="416871" y="4973472"/>
                    <a:pt x="431948" y="4980367"/>
                  </a:cubicBezTo>
                  <a:cubicBezTo>
                    <a:pt x="438135" y="5002155"/>
                    <a:pt x="445086" y="5021210"/>
                    <a:pt x="453156" y="5038029"/>
                  </a:cubicBezTo>
                  <a:cubicBezTo>
                    <a:pt x="461338" y="5054805"/>
                    <a:pt x="469635" y="5069840"/>
                    <a:pt x="477025" y="5084436"/>
                  </a:cubicBezTo>
                  <a:cubicBezTo>
                    <a:pt x="479814" y="5082411"/>
                    <a:pt x="478355" y="5071142"/>
                    <a:pt x="491635" y="5086701"/>
                  </a:cubicBezTo>
                  <a:cubicBezTo>
                    <a:pt x="485335" y="5067801"/>
                    <a:pt x="478596" y="5059009"/>
                    <a:pt x="470484" y="5048717"/>
                  </a:cubicBezTo>
                  <a:cubicBezTo>
                    <a:pt x="466435" y="5043564"/>
                    <a:pt x="462046" y="5038057"/>
                    <a:pt x="457219" y="5030723"/>
                  </a:cubicBezTo>
                  <a:cubicBezTo>
                    <a:pt x="452490" y="5023333"/>
                    <a:pt x="447748" y="5013933"/>
                    <a:pt x="442410" y="5001333"/>
                  </a:cubicBezTo>
                  <a:cubicBezTo>
                    <a:pt x="457332" y="5007676"/>
                    <a:pt x="424431" y="4967200"/>
                    <a:pt x="405800" y="4921034"/>
                  </a:cubicBezTo>
                  <a:cubicBezTo>
                    <a:pt x="412057" y="4907202"/>
                    <a:pt x="439664" y="4994297"/>
                    <a:pt x="441235" y="4972920"/>
                  </a:cubicBezTo>
                  <a:cubicBezTo>
                    <a:pt x="425988" y="4932048"/>
                    <a:pt x="409453" y="4901370"/>
                    <a:pt x="392719" y="4869729"/>
                  </a:cubicBezTo>
                  <a:cubicBezTo>
                    <a:pt x="376863" y="4837733"/>
                    <a:pt x="360115" y="4805073"/>
                    <a:pt x="343183" y="4761370"/>
                  </a:cubicBezTo>
                  <a:cubicBezTo>
                    <a:pt x="357326" y="4819131"/>
                    <a:pt x="344953" y="4784843"/>
                    <a:pt x="328955" y="4750426"/>
                  </a:cubicBezTo>
                  <a:cubicBezTo>
                    <a:pt x="322245" y="4731696"/>
                    <a:pt x="329493" y="4745245"/>
                    <a:pt x="329196" y="4736312"/>
                  </a:cubicBezTo>
                  <a:cubicBezTo>
                    <a:pt x="328856" y="4727860"/>
                    <a:pt x="324439" y="4715529"/>
                    <a:pt x="319158" y="4702406"/>
                  </a:cubicBezTo>
                  <a:cubicBezTo>
                    <a:pt x="313835" y="4689310"/>
                    <a:pt x="307606" y="4675436"/>
                    <a:pt x="304081" y="4663827"/>
                  </a:cubicBezTo>
                  <a:cubicBezTo>
                    <a:pt x="301802" y="4690089"/>
                    <a:pt x="310650" y="4678437"/>
                    <a:pt x="315817" y="4710857"/>
                  </a:cubicBezTo>
                  <a:cubicBezTo>
                    <a:pt x="311683" y="4712188"/>
                    <a:pt x="301788" y="4686026"/>
                    <a:pt x="294100" y="4670311"/>
                  </a:cubicBezTo>
                  <a:cubicBezTo>
                    <a:pt x="298291" y="4658986"/>
                    <a:pt x="286696" y="4634239"/>
                    <a:pt x="287531" y="4620067"/>
                  </a:cubicBezTo>
                  <a:cubicBezTo>
                    <a:pt x="282194" y="4611729"/>
                    <a:pt x="270812" y="4587903"/>
                    <a:pt x="262558" y="4564600"/>
                  </a:cubicBezTo>
                  <a:cubicBezTo>
                    <a:pt x="254814" y="4541156"/>
                    <a:pt x="249378" y="4518518"/>
                    <a:pt x="253384" y="4513535"/>
                  </a:cubicBezTo>
                  <a:cubicBezTo>
                    <a:pt x="241860" y="4483451"/>
                    <a:pt x="230931" y="4452560"/>
                    <a:pt x="220455" y="4421301"/>
                  </a:cubicBezTo>
                  <a:lnTo>
                    <a:pt x="216547" y="4409565"/>
                  </a:lnTo>
                  <a:lnTo>
                    <a:pt x="213164" y="4397673"/>
                  </a:lnTo>
                  <a:lnTo>
                    <a:pt x="206510" y="4373804"/>
                  </a:lnTo>
                  <a:cubicBezTo>
                    <a:pt x="202206" y="4357821"/>
                    <a:pt x="197888" y="4341837"/>
                    <a:pt x="193585" y="4325868"/>
                  </a:cubicBezTo>
                  <a:cubicBezTo>
                    <a:pt x="189394" y="4309842"/>
                    <a:pt x="185232" y="4293859"/>
                    <a:pt x="181070" y="4277918"/>
                  </a:cubicBezTo>
                  <a:cubicBezTo>
                    <a:pt x="177021" y="4261948"/>
                    <a:pt x="172604" y="4246107"/>
                    <a:pt x="169489" y="4230109"/>
                  </a:cubicBezTo>
                  <a:cubicBezTo>
                    <a:pt x="162580" y="4198213"/>
                    <a:pt x="155743" y="4166699"/>
                    <a:pt x="149046" y="4135822"/>
                  </a:cubicBezTo>
                  <a:cubicBezTo>
                    <a:pt x="151863" y="4130698"/>
                    <a:pt x="155743" y="4145124"/>
                    <a:pt x="158447" y="4137847"/>
                  </a:cubicBezTo>
                  <a:cubicBezTo>
                    <a:pt x="152614" y="4117262"/>
                    <a:pt x="149782" y="4102270"/>
                    <a:pt x="146908" y="4087886"/>
                  </a:cubicBezTo>
                  <a:cubicBezTo>
                    <a:pt x="143836" y="4073531"/>
                    <a:pt x="142038" y="4059615"/>
                    <a:pt x="136630" y="4041295"/>
                  </a:cubicBezTo>
                  <a:lnTo>
                    <a:pt x="143893" y="4013689"/>
                  </a:lnTo>
                  <a:cubicBezTo>
                    <a:pt x="147928" y="4040347"/>
                    <a:pt x="151948" y="4047779"/>
                    <a:pt x="156493" y="4059515"/>
                  </a:cubicBezTo>
                  <a:cubicBezTo>
                    <a:pt x="160768" y="4071294"/>
                    <a:pt x="166530" y="4087235"/>
                    <a:pt x="174756" y="4130754"/>
                  </a:cubicBezTo>
                  <a:cubicBezTo>
                    <a:pt x="173807" y="4115507"/>
                    <a:pt x="171471" y="4099241"/>
                    <a:pt x="168328" y="4083172"/>
                  </a:cubicBezTo>
                  <a:cubicBezTo>
                    <a:pt x="165171" y="4067104"/>
                    <a:pt x="162368" y="4051106"/>
                    <a:pt x="158659" y="4036708"/>
                  </a:cubicBezTo>
                  <a:cubicBezTo>
                    <a:pt x="151538" y="4007870"/>
                    <a:pt x="143313" y="3985035"/>
                    <a:pt x="138188" y="3978961"/>
                  </a:cubicBezTo>
                  <a:cubicBezTo>
                    <a:pt x="135484" y="3950902"/>
                    <a:pt x="135795" y="3927359"/>
                    <a:pt x="134747" y="3900885"/>
                  </a:cubicBezTo>
                  <a:cubicBezTo>
                    <a:pt x="132001" y="3893353"/>
                    <a:pt x="128448" y="3904552"/>
                    <a:pt x="126451" y="3879663"/>
                  </a:cubicBezTo>
                  <a:cubicBezTo>
                    <a:pt x="122629" y="3887280"/>
                    <a:pt x="123903" y="3902300"/>
                    <a:pt x="121496" y="3911687"/>
                  </a:cubicBezTo>
                  <a:cubicBezTo>
                    <a:pt x="126423" y="3951567"/>
                    <a:pt x="131350" y="3940256"/>
                    <a:pt x="136376" y="3985842"/>
                  </a:cubicBezTo>
                  <a:cubicBezTo>
                    <a:pt x="134549" y="3992227"/>
                    <a:pt x="132652" y="3976994"/>
                    <a:pt x="130783" y="3969618"/>
                  </a:cubicBezTo>
                  <a:cubicBezTo>
                    <a:pt x="128929" y="3979542"/>
                    <a:pt x="132652" y="3996474"/>
                    <a:pt x="134634" y="4011155"/>
                  </a:cubicBezTo>
                  <a:cubicBezTo>
                    <a:pt x="125687" y="3997720"/>
                    <a:pt x="120619" y="3957018"/>
                    <a:pt x="119500" y="3918227"/>
                  </a:cubicBezTo>
                  <a:cubicBezTo>
                    <a:pt x="119175" y="3879366"/>
                    <a:pt x="124031" y="3842430"/>
                    <a:pt x="130274" y="3836116"/>
                  </a:cubicBezTo>
                  <a:cubicBezTo>
                    <a:pt x="123280" y="3816466"/>
                    <a:pt x="119217" y="3787642"/>
                    <a:pt x="115267" y="3750791"/>
                  </a:cubicBezTo>
                  <a:cubicBezTo>
                    <a:pt x="114800" y="3746176"/>
                    <a:pt x="114305" y="3741447"/>
                    <a:pt x="113795" y="3736591"/>
                  </a:cubicBezTo>
                  <a:cubicBezTo>
                    <a:pt x="113498" y="3731721"/>
                    <a:pt x="113186" y="3726738"/>
                    <a:pt x="112875" y="3721641"/>
                  </a:cubicBezTo>
                  <a:cubicBezTo>
                    <a:pt x="112280" y="3711420"/>
                    <a:pt x="111657" y="3700731"/>
                    <a:pt x="111006" y="3689561"/>
                  </a:cubicBezTo>
                  <a:cubicBezTo>
                    <a:pt x="109661" y="3667221"/>
                    <a:pt x="108090" y="3642984"/>
                    <a:pt x="105924" y="3616935"/>
                  </a:cubicBezTo>
                  <a:cubicBezTo>
                    <a:pt x="111148" y="3595756"/>
                    <a:pt x="110836" y="3629677"/>
                    <a:pt x="114885" y="3620347"/>
                  </a:cubicBezTo>
                  <a:cubicBezTo>
                    <a:pt x="119033" y="3574152"/>
                    <a:pt x="109123" y="3582816"/>
                    <a:pt x="104564" y="3593505"/>
                  </a:cubicBezTo>
                  <a:cubicBezTo>
                    <a:pt x="102710" y="3579999"/>
                    <a:pt x="103644" y="3570825"/>
                    <a:pt x="104876" y="3562133"/>
                  </a:cubicBezTo>
                  <a:cubicBezTo>
                    <a:pt x="106433" y="3553440"/>
                    <a:pt x="108330" y="3545215"/>
                    <a:pt x="108175" y="3533536"/>
                  </a:cubicBezTo>
                  <a:cubicBezTo>
                    <a:pt x="106207" y="3510969"/>
                    <a:pt x="103984" y="3558070"/>
                    <a:pt x="99553" y="3541647"/>
                  </a:cubicBezTo>
                  <a:cubicBezTo>
                    <a:pt x="102257" y="3503098"/>
                    <a:pt x="103885" y="3469092"/>
                    <a:pt x="105017" y="3437409"/>
                  </a:cubicBezTo>
                  <a:cubicBezTo>
                    <a:pt x="105499" y="3421554"/>
                    <a:pt x="105952" y="3406305"/>
                    <a:pt x="106405" y="3391356"/>
                  </a:cubicBezTo>
                  <a:cubicBezTo>
                    <a:pt x="107070" y="3376405"/>
                    <a:pt x="108245" y="3361781"/>
                    <a:pt x="109137" y="3347185"/>
                  </a:cubicBezTo>
                  <a:cubicBezTo>
                    <a:pt x="111077" y="3317993"/>
                    <a:pt x="113115" y="3288971"/>
                    <a:pt x="116003" y="3258010"/>
                  </a:cubicBezTo>
                  <a:cubicBezTo>
                    <a:pt x="117532" y="3242537"/>
                    <a:pt x="118906" y="3226553"/>
                    <a:pt x="121284" y="3209889"/>
                  </a:cubicBezTo>
                  <a:cubicBezTo>
                    <a:pt x="123946" y="3193241"/>
                    <a:pt x="126947" y="3175855"/>
                    <a:pt x="130401" y="3157494"/>
                  </a:cubicBezTo>
                  <a:cubicBezTo>
                    <a:pt x="131052" y="3144909"/>
                    <a:pt x="124937" y="3158980"/>
                    <a:pt x="121001" y="3164602"/>
                  </a:cubicBezTo>
                  <a:cubicBezTo>
                    <a:pt x="123096" y="3147513"/>
                    <a:pt x="137437" y="3116919"/>
                    <a:pt x="123096" y="3141214"/>
                  </a:cubicBezTo>
                  <a:cubicBezTo>
                    <a:pt x="129014" y="3104588"/>
                    <a:pt x="134549" y="3067937"/>
                    <a:pt x="138980" y="3037625"/>
                  </a:cubicBezTo>
                  <a:cubicBezTo>
                    <a:pt x="144119" y="3007400"/>
                    <a:pt x="147008" y="2983318"/>
                    <a:pt x="145181" y="2971469"/>
                  </a:cubicBezTo>
                  <a:cubicBezTo>
                    <a:pt x="151878" y="2935666"/>
                    <a:pt x="164520" y="2915507"/>
                    <a:pt x="174699" y="2888877"/>
                  </a:cubicBezTo>
                  <a:cubicBezTo>
                    <a:pt x="177502" y="2872666"/>
                    <a:pt x="174232" y="2876164"/>
                    <a:pt x="171188" y="2878358"/>
                  </a:cubicBezTo>
                  <a:cubicBezTo>
                    <a:pt x="168314" y="2880580"/>
                    <a:pt x="165369" y="2881458"/>
                    <a:pt x="170763" y="2860265"/>
                  </a:cubicBezTo>
                  <a:cubicBezTo>
                    <a:pt x="174855" y="2854376"/>
                    <a:pt x="178932" y="2848514"/>
                    <a:pt x="182995" y="2842653"/>
                  </a:cubicBezTo>
                  <a:cubicBezTo>
                    <a:pt x="184014" y="2834371"/>
                    <a:pt x="181098" y="2837047"/>
                    <a:pt x="183349" y="2825354"/>
                  </a:cubicBezTo>
                  <a:cubicBezTo>
                    <a:pt x="174175" y="2846094"/>
                    <a:pt x="168937" y="2861030"/>
                    <a:pt x="165667" y="2872398"/>
                  </a:cubicBezTo>
                  <a:cubicBezTo>
                    <a:pt x="162595" y="2883809"/>
                    <a:pt x="161802" y="2891709"/>
                    <a:pt x="160768" y="2898348"/>
                  </a:cubicBezTo>
                  <a:cubicBezTo>
                    <a:pt x="158800" y="2911670"/>
                    <a:pt x="156833" y="2920036"/>
                    <a:pt x="140368" y="2943028"/>
                  </a:cubicBezTo>
                  <a:cubicBezTo>
                    <a:pt x="142930" y="2911514"/>
                    <a:pt x="151637" y="2898108"/>
                    <a:pt x="154695" y="2866735"/>
                  </a:cubicBezTo>
                  <a:cubicBezTo>
                    <a:pt x="133233" y="2903445"/>
                    <a:pt x="128094" y="2930526"/>
                    <a:pt x="125149" y="2958898"/>
                  </a:cubicBezTo>
                  <a:cubicBezTo>
                    <a:pt x="123747" y="2973112"/>
                    <a:pt x="123011" y="2987707"/>
                    <a:pt x="121369" y="3004214"/>
                  </a:cubicBezTo>
                  <a:cubicBezTo>
                    <a:pt x="119854" y="3020737"/>
                    <a:pt x="116768" y="3039055"/>
                    <a:pt x="112988" y="3061126"/>
                  </a:cubicBezTo>
                  <a:cubicBezTo>
                    <a:pt x="114333" y="3073230"/>
                    <a:pt x="119401" y="3070825"/>
                    <a:pt x="128320" y="3053581"/>
                  </a:cubicBezTo>
                  <a:cubicBezTo>
                    <a:pt x="124583" y="3068912"/>
                    <a:pt x="122049" y="3086723"/>
                    <a:pt x="120364" y="3106798"/>
                  </a:cubicBezTo>
                  <a:cubicBezTo>
                    <a:pt x="116485" y="3102352"/>
                    <a:pt x="112832" y="3108751"/>
                    <a:pt x="106419" y="3131671"/>
                  </a:cubicBezTo>
                  <a:cubicBezTo>
                    <a:pt x="108656" y="3152949"/>
                    <a:pt x="105570" y="3195661"/>
                    <a:pt x="111969" y="3200531"/>
                  </a:cubicBezTo>
                  <a:cubicBezTo>
                    <a:pt x="108160" y="3209889"/>
                    <a:pt x="105570" y="3220804"/>
                    <a:pt x="103559" y="3232569"/>
                  </a:cubicBezTo>
                  <a:cubicBezTo>
                    <a:pt x="101464" y="3244333"/>
                    <a:pt x="99794" y="3256962"/>
                    <a:pt x="98250" y="3269803"/>
                  </a:cubicBezTo>
                  <a:cubicBezTo>
                    <a:pt x="95164" y="3295497"/>
                    <a:pt x="92559" y="3322042"/>
                    <a:pt x="87916" y="3344538"/>
                  </a:cubicBezTo>
                  <a:cubicBezTo>
                    <a:pt x="89827" y="3350824"/>
                    <a:pt x="92970" y="3350696"/>
                    <a:pt x="96495" y="3348772"/>
                  </a:cubicBezTo>
                  <a:cubicBezTo>
                    <a:pt x="91526" y="3361413"/>
                    <a:pt x="89105" y="3384349"/>
                    <a:pt x="90393" y="3408783"/>
                  </a:cubicBezTo>
                  <a:cubicBezTo>
                    <a:pt x="91257" y="3433218"/>
                    <a:pt x="93805" y="3459126"/>
                    <a:pt x="95830" y="3477870"/>
                  </a:cubicBezTo>
                  <a:cubicBezTo>
                    <a:pt x="90719" y="3472235"/>
                    <a:pt x="87279" y="3457979"/>
                    <a:pt x="85226" y="3437989"/>
                  </a:cubicBezTo>
                  <a:cubicBezTo>
                    <a:pt x="84206" y="3427995"/>
                    <a:pt x="83513" y="3416570"/>
                    <a:pt x="83145" y="3404098"/>
                  </a:cubicBezTo>
                  <a:cubicBezTo>
                    <a:pt x="82975" y="3397854"/>
                    <a:pt x="82791" y="3391356"/>
                    <a:pt x="82862" y="3384632"/>
                  </a:cubicBezTo>
                  <a:cubicBezTo>
                    <a:pt x="83159" y="3377907"/>
                    <a:pt x="83470" y="3370969"/>
                    <a:pt x="83796" y="3363862"/>
                  </a:cubicBezTo>
                  <a:cubicBezTo>
                    <a:pt x="85339" y="3335421"/>
                    <a:pt x="88086" y="3304233"/>
                    <a:pt x="91540" y="3273285"/>
                  </a:cubicBezTo>
                  <a:cubicBezTo>
                    <a:pt x="95107" y="3242338"/>
                    <a:pt x="98647" y="3211588"/>
                    <a:pt x="104635" y="3184153"/>
                  </a:cubicBezTo>
                  <a:cubicBezTo>
                    <a:pt x="102653" y="3176577"/>
                    <a:pt x="96778" y="3199059"/>
                    <a:pt x="92786" y="3185822"/>
                  </a:cubicBezTo>
                  <a:cubicBezTo>
                    <a:pt x="97656" y="3151053"/>
                    <a:pt x="102158" y="3115915"/>
                    <a:pt x="106277" y="3081584"/>
                  </a:cubicBezTo>
                  <a:cubicBezTo>
                    <a:pt x="108500" y="3064426"/>
                    <a:pt x="109930" y="3047394"/>
                    <a:pt x="112521" y="3030858"/>
                  </a:cubicBezTo>
                  <a:cubicBezTo>
                    <a:pt x="114984" y="3014295"/>
                    <a:pt x="117391" y="2998099"/>
                    <a:pt x="119727" y="2982399"/>
                  </a:cubicBezTo>
                  <a:cubicBezTo>
                    <a:pt x="128986" y="2919570"/>
                    <a:pt x="135201" y="2864314"/>
                    <a:pt x="141543" y="2826869"/>
                  </a:cubicBezTo>
                  <a:cubicBezTo>
                    <a:pt x="155983" y="2791093"/>
                    <a:pt x="163982" y="2734662"/>
                    <a:pt x="182075" y="2710128"/>
                  </a:cubicBezTo>
                  <a:cubicBezTo>
                    <a:pt x="198766" y="2650344"/>
                    <a:pt x="178989" y="2692219"/>
                    <a:pt x="179909" y="2681148"/>
                  </a:cubicBezTo>
                  <a:cubicBezTo>
                    <a:pt x="176511" y="2686869"/>
                    <a:pt x="173736" y="2695278"/>
                    <a:pt x="171485" y="2704607"/>
                  </a:cubicBezTo>
                  <a:cubicBezTo>
                    <a:pt x="169447" y="2713979"/>
                    <a:pt x="167677" y="2724215"/>
                    <a:pt x="165596" y="2733460"/>
                  </a:cubicBezTo>
                  <a:cubicBezTo>
                    <a:pt x="161618" y="2733729"/>
                    <a:pt x="162708" y="2719458"/>
                    <a:pt x="166743" y="2698448"/>
                  </a:cubicBezTo>
                  <a:cubicBezTo>
                    <a:pt x="180758" y="2683415"/>
                    <a:pt x="205774" y="2594932"/>
                    <a:pt x="183632" y="2629050"/>
                  </a:cubicBezTo>
                  <a:cubicBezTo>
                    <a:pt x="194816" y="2586975"/>
                    <a:pt x="192848" y="2636837"/>
                    <a:pt x="204103" y="2594662"/>
                  </a:cubicBezTo>
                  <a:cubicBezTo>
                    <a:pt x="205377" y="2600170"/>
                    <a:pt x="196402" y="2627734"/>
                    <a:pt x="191461" y="2658243"/>
                  </a:cubicBezTo>
                  <a:cubicBezTo>
                    <a:pt x="202178" y="2653996"/>
                    <a:pt x="203962" y="2616578"/>
                    <a:pt x="214693" y="2612444"/>
                  </a:cubicBezTo>
                  <a:cubicBezTo>
                    <a:pt x="211437" y="2635619"/>
                    <a:pt x="214834" y="2627777"/>
                    <a:pt x="228185" y="2618517"/>
                  </a:cubicBezTo>
                  <a:cubicBezTo>
                    <a:pt x="219025" y="2653940"/>
                    <a:pt x="205307" y="2657295"/>
                    <a:pt x="201838" y="2652551"/>
                  </a:cubicBezTo>
                  <a:cubicBezTo>
                    <a:pt x="195935" y="2669201"/>
                    <a:pt x="189705" y="2687080"/>
                    <a:pt x="183547" y="2705329"/>
                  </a:cubicBezTo>
                  <a:cubicBezTo>
                    <a:pt x="178111" y="2723747"/>
                    <a:pt x="172759" y="2742535"/>
                    <a:pt x="167776" y="2760755"/>
                  </a:cubicBezTo>
                  <a:cubicBezTo>
                    <a:pt x="157809" y="2797180"/>
                    <a:pt x="149386" y="2831343"/>
                    <a:pt x="144884" y="2855734"/>
                  </a:cubicBezTo>
                  <a:cubicBezTo>
                    <a:pt x="144657" y="2867301"/>
                    <a:pt x="149528" y="2864582"/>
                    <a:pt x="156875" y="2855126"/>
                  </a:cubicBezTo>
                  <a:cubicBezTo>
                    <a:pt x="158546" y="2830960"/>
                    <a:pt x="176653" y="2809143"/>
                    <a:pt x="184779" y="2756450"/>
                  </a:cubicBezTo>
                  <a:cubicBezTo>
                    <a:pt x="175860" y="2765695"/>
                    <a:pt x="176822" y="2805830"/>
                    <a:pt x="165737" y="2808762"/>
                  </a:cubicBezTo>
                  <a:cubicBezTo>
                    <a:pt x="174387" y="2756918"/>
                    <a:pt x="187030" y="2754328"/>
                    <a:pt x="189847" y="2715849"/>
                  </a:cubicBezTo>
                  <a:cubicBezTo>
                    <a:pt x="191985" y="2718921"/>
                    <a:pt x="191914" y="2728136"/>
                    <a:pt x="191192" y="2738981"/>
                  </a:cubicBezTo>
                  <a:cubicBezTo>
                    <a:pt x="195453" y="2727259"/>
                    <a:pt x="200422" y="2718085"/>
                    <a:pt x="205859" y="2709973"/>
                  </a:cubicBezTo>
                  <a:cubicBezTo>
                    <a:pt x="211550" y="2701918"/>
                    <a:pt x="217524" y="2694881"/>
                    <a:pt x="223343" y="2687294"/>
                  </a:cubicBezTo>
                  <a:cubicBezTo>
                    <a:pt x="239369" y="2624846"/>
                    <a:pt x="203693" y="2715409"/>
                    <a:pt x="219719" y="2652963"/>
                  </a:cubicBezTo>
                  <a:cubicBezTo>
                    <a:pt x="237797" y="2634982"/>
                    <a:pt x="234527" y="2642712"/>
                    <a:pt x="241322" y="2601670"/>
                  </a:cubicBezTo>
                  <a:cubicBezTo>
                    <a:pt x="251714" y="2585106"/>
                    <a:pt x="251020" y="2594733"/>
                    <a:pt x="256018" y="2590826"/>
                  </a:cubicBezTo>
                  <a:cubicBezTo>
                    <a:pt x="251912" y="2604459"/>
                    <a:pt x="245414" y="2609556"/>
                    <a:pt x="241620" y="2624760"/>
                  </a:cubicBezTo>
                  <a:cubicBezTo>
                    <a:pt x="239793" y="2650399"/>
                    <a:pt x="263294" y="2591265"/>
                    <a:pt x="267683" y="2568189"/>
                  </a:cubicBezTo>
                  <a:cubicBezTo>
                    <a:pt x="258891" y="2566773"/>
                    <a:pt x="242257" y="2600637"/>
                    <a:pt x="222210" y="2618418"/>
                  </a:cubicBezTo>
                  <a:cubicBezTo>
                    <a:pt x="227378" y="2593516"/>
                    <a:pt x="233819" y="2573540"/>
                    <a:pt x="240855" y="2555518"/>
                  </a:cubicBezTo>
                  <a:cubicBezTo>
                    <a:pt x="234569" y="2598626"/>
                    <a:pt x="266437" y="2542692"/>
                    <a:pt x="272355" y="2539988"/>
                  </a:cubicBezTo>
                  <a:cubicBezTo>
                    <a:pt x="290334" y="2497573"/>
                    <a:pt x="289287" y="2491245"/>
                    <a:pt x="304279" y="2473463"/>
                  </a:cubicBezTo>
                  <a:cubicBezTo>
                    <a:pt x="297342" y="2476932"/>
                    <a:pt x="278315" y="2497092"/>
                    <a:pt x="263153" y="2499257"/>
                  </a:cubicBezTo>
                  <a:cubicBezTo>
                    <a:pt x="252337" y="2520677"/>
                    <a:pt x="241096" y="2560346"/>
                    <a:pt x="237826" y="2543824"/>
                  </a:cubicBezTo>
                  <a:cubicBezTo>
                    <a:pt x="224843" y="2557812"/>
                    <a:pt x="240728" y="2562568"/>
                    <a:pt x="224773" y="2583790"/>
                  </a:cubicBezTo>
                  <a:cubicBezTo>
                    <a:pt x="219407" y="2592695"/>
                    <a:pt x="226585" y="2571431"/>
                    <a:pt x="233508" y="2549275"/>
                  </a:cubicBezTo>
                  <a:cubicBezTo>
                    <a:pt x="240898" y="2527260"/>
                    <a:pt x="248797" y="2504552"/>
                    <a:pt x="241903" y="2509465"/>
                  </a:cubicBezTo>
                  <a:cubicBezTo>
                    <a:pt x="258042" y="2503561"/>
                    <a:pt x="268490" y="2473605"/>
                    <a:pt x="291906" y="2443733"/>
                  </a:cubicBezTo>
                  <a:cubicBezTo>
                    <a:pt x="294171" y="2423404"/>
                    <a:pt x="254842" y="2489291"/>
                    <a:pt x="272836" y="2436400"/>
                  </a:cubicBezTo>
                  <a:cubicBezTo>
                    <a:pt x="287475" y="2401418"/>
                    <a:pt x="280764" y="2440435"/>
                    <a:pt x="294964" y="2403527"/>
                  </a:cubicBezTo>
                  <a:cubicBezTo>
                    <a:pt x="301066" y="2374944"/>
                    <a:pt x="277876" y="2427481"/>
                    <a:pt x="271576" y="2430482"/>
                  </a:cubicBezTo>
                  <a:cubicBezTo>
                    <a:pt x="284445" y="2392541"/>
                    <a:pt x="269495" y="2412106"/>
                    <a:pt x="266565" y="2406868"/>
                  </a:cubicBezTo>
                  <a:cubicBezTo>
                    <a:pt x="272836" y="2395373"/>
                    <a:pt x="276701" y="2386100"/>
                    <a:pt x="279773" y="2378455"/>
                  </a:cubicBezTo>
                  <a:cubicBezTo>
                    <a:pt x="282930" y="2370838"/>
                    <a:pt x="284884" y="2364694"/>
                    <a:pt x="286696" y="2359258"/>
                  </a:cubicBezTo>
                  <a:cubicBezTo>
                    <a:pt x="290334" y="2348385"/>
                    <a:pt x="293463" y="2340330"/>
                    <a:pt x="304845" y="2329245"/>
                  </a:cubicBezTo>
                  <a:cubicBezTo>
                    <a:pt x="305270" y="2319221"/>
                    <a:pt x="294935" y="2342892"/>
                    <a:pt x="297908" y="2322633"/>
                  </a:cubicBezTo>
                  <a:cubicBezTo>
                    <a:pt x="305129" y="2309608"/>
                    <a:pt x="316539" y="2298311"/>
                    <a:pt x="328955" y="2281761"/>
                  </a:cubicBezTo>
                  <a:cubicBezTo>
                    <a:pt x="335156" y="2273480"/>
                    <a:pt x="341612" y="2263895"/>
                    <a:pt x="347940" y="2252102"/>
                  </a:cubicBezTo>
                  <a:cubicBezTo>
                    <a:pt x="351111" y="2246199"/>
                    <a:pt x="354240" y="2239757"/>
                    <a:pt x="357298" y="2232636"/>
                  </a:cubicBezTo>
                  <a:cubicBezTo>
                    <a:pt x="360610" y="2225628"/>
                    <a:pt x="363909" y="2217984"/>
                    <a:pt x="367080" y="2209560"/>
                  </a:cubicBezTo>
                  <a:cubicBezTo>
                    <a:pt x="365268" y="2218592"/>
                    <a:pt x="363654" y="2226648"/>
                    <a:pt x="362026" y="2234746"/>
                  </a:cubicBezTo>
                  <a:cubicBezTo>
                    <a:pt x="360625" y="2242957"/>
                    <a:pt x="359039" y="2251196"/>
                    <a:pt x="356703" y="2260540"/>
                  </a:cubicBezTo>
                  <a:cubicBezTo>
                    <a:pt x="352031" y="2279227"/>
                    <a:pt x="344401" y="2302219"/>
                    <a:pt x="329521" y="2338050"/>
                  </a:cubicBezTo>
                  <a:cubicBezTo>
                    <a:pt x="328799" y="2345823"/>
                    <a:pt x="336826" y="2337456"/>
                    <a:pt x="327681" y="2360787"/>
                  </a:cubicBezTo>
                  <a:cubicBezTo>
                    <a:pt x="343551" y="2333449"/>
                    <a:pt x="355316" y="2297462"/>
                    <a:pt x="365665" y="2267095"/>
                  </a:cubicBezTo>
                  <a:cubicBezTo>
                    <a:pt x="375560" y="2236558"/>
                    <a:pt x="386107" y="2212590"/>
                    <a:pt x="395848" y="2208456"/>
                  </a:cubicBezTo>
                  <a:cubicBezTo>
                    <a:pt x="391459" y="2191977"/>
                    <a:pt x="380657" y="2218720"/>
                    <a:pt x="391501" y="2172865"/>
                  </a:cubicBezTo>
                  <a:cubicBezTo>
                    <a:pt x="398509" y="2166706"/>
                    <a:pt x="405418" y="2160605"/>
                    <a:pt x="411477" y="2147170"/>
                  </a:cubicBezTo>
                  <a:cubicBezTo>
                    <a:pt x="405927" y="2144027"/>
                    <a:pt x="401015" y="2155551"/>
                    <a:pt x="394517" y="2150128"/>
                  </a:cubicBezTo>
                  <a:cubicBezTo>
                    <a:pt x="399175" y="2150978"/>
                    <a:pt x="408830" y="2141054"/>
                    <a:pt x="420184" y="2125877"/>
                  </a:cubicBezTo>
                  <a:cubicBezTo>
                    <a:pt x="425918" y="2118310"/>
                    <a:pt x="431927" y="2109356"/>
                    <a:pt x="438091" y="2099823"/>
                  </a:cubicBezTo>
                  <a:lnTo>
                    <a:pt x="444618" y="2089588"/>
                  </a:lnTo>
                  <a:lnTo>
                    <a:pt x="444219" y="2079557"/>
                  </a:lnTo>
                  <a:cubicBezTo>
                    <a:pt x="443575" y="2077726"/>
                    <a:pt x="442304" y="2077545"/>
                    <a:pt x="440060" y="2079400"/>
                  </a:cubicBezTo>
                  <a:cubicBezTo>
                    <a:pt x="435374" y="2083010"/>
                    <a:pt x="427644" y="2095171"/>
                    <a:pt x="413657" y="2118742"/>
                  </a:cubicBezTo>
                  <a:cubicBezTo>
                    <a:pt x="398792" y="2132347"/>
                    <a:pt x="419518" y="2087865"/>
                    <a:pt x="396116" y="2115415"/>
                  </a:cubicBezTo>
                  <a:cubicBezTo>
                    <a:pt x="390779" y="2153116"/>
                    <a:pt x="363994" y="2168405"/>
                    <a:pt x="343961" y="2212123"/>
                  </a:cubicBezTo>
                  <a:cubicBezTo>
                    <a:pt x="334476" y="2233245"/>
                    <a:pt x="363767" y="2193294"/>
                    <a:pt x="368411" y="2175215"/>
                  </a:cubicBezTo>
                  <a:cubicBezTo>
                    <a:pt x="387551" y="2151912"/>
                    <a:pt x="375914" y="2179448"/>
                    <a:pt x="395026" y="2156301"/>
                  </a:cubicBezTo>
                  <a:cubicBezTo>
                    <a:pt x="387126" y="2178570"/>
                    <a:pt x="377924" y="2189585"/>
                    <a:pt x="368793" y="2201590"/>
                  </a:cubicBezTo>
                  <a:cubicBezTo>
                    <a:pt x="359789" y="2213638"/>
                    <a:pt x="350219" y="2226421"/>
                    <a:pt x="344159" y="2252980"/>
                  </a:cubicBezTo>
                  <a:cubicBezTo>
                    <a:pt x="319469" y="2289109"/>
                    <a:pt x="361006" y="2204251"/>
                    <a:pt x="336373" y="2240239"/>
                  </a:cubicBezTo>
                  <a:cubicBezTo>
                    <a:pt x="318323" y="2265184"/>
                    <a:pt x="341781" y="2245038"/>
                    <a:pt x="325330" y="2279794"/>
                  </a:cubicBezTo>
                  <a:cubicBezTo>
                    <a:pt x="306204" y="2305843"/>
                    <a:pt x="316312" y="2278279"/>
                    <a:pt x="308597" y="2283418"/>
                  </a:cubicBezTo>
                  <a:cubicBezTo>
                    <a:pt x="283326" y="2324983"/>
                    <a:pt x="295218" y="2317891"/>
                    <a:pt x="284869" y="2350622"/>
                  </a:cubicBezTo>
                  <a:cubicBezTo>
                    <a:pt x="278980" y="2360093"/>
                    <a:pt x="272963" y="2369777"/>
                    <a:pt x="267527" y="2379375"/>
                  </a:cubicBezTo>
                  <a:cubicBezTo>
                    <a:pt x="262360" y="2389087"/>
                    <a:pt x="257560" y="2398643"/>
                    <a:pt x="253497" y="2407647"/>
                  </a:cubicBezTo>
                  <a:cubicBezTo>
                    <a:pt x="245343" y="2425655"/>
                    <a:pt x="240119" y="2441426"/>
                    <a:pt x="240727" y="2451661"/>
                  </a:cubicBezTo>
                  <a:cubicBezTo>
                    <a:pt x="222366" y="2479650"/>
                    <a:pt x="236778" y="2442629"/>
                    <a:pt x="252719" y="2401432"/>
                  </a:cubicBezTo>
                  <a:cubicBezTo>
                    <a:pt x="256796" y="2391168"/>
                    <a:pt x="260590" y="2380508"/>
                    <a:pt x="264653" y="2370782"/>
                  </a:cubicBezTo>
                  <a:cubicBezTo>
                    <a:pt x="268716" y="2361056"/>
                    <a:pt x="272340" y="2351995"/>
                    <a:pt x="275002" y="2344520"/>
                  </a:cubicBezTo>
                  <a:cubicBezTo>
                    <a:pt x="280311" y="2329584"/>
                    <a:pt x="281741" y="2320991"/>
                    <a:pt x="274931" y="2326144"/>
                  </a:cubicBezTo>
                  <a:cubicBezTo>
                    <a:pt x="288748" y="2304059"/>
                    <a:pt x="302665" y="2282554"/>
                    <a:pt x="316596" y="2260965"/>
                  </a:cubicBezTo>
                  <a:cubicBezTo>
                    <a:pt x="301447" y="2275448"/>
                    <a:pt x="307351" y="2256817"/>
                    <a:pt x="315562" y="2234477"/>
                  </a:cubicBezTo>
                  <a:cubicBezTo>
                    <a:pt x="317629" y="2228899"/>
                    <a:pt x="319795" y="2223080"/>
                    <a:pt x="321862" y="2217517"/>
                  </a:cubicBezTo>
                  <a:cubicBezTo>
                    <a:pt x="324113" y="2212038"/>
                    <a:pt x="326208" y="2206771"/>
                    <a:pt x="327822" y="2202199"/>
                  </a:cubicBezTo>
                  <a:cubicBezTo>
                    <a:pt x="331050" y="2193039"/>
                    <a:pt x="332381" y="2186583"/>
                    <a:pt x="329252" y="2186442"/>
                  </a:cubicBezTo>
                  <a:cubicBezTo>
                    <a:pt x="335354" y="2172695"/>
                    <a:pt x="342546" y="2167882"/>
                    <a:pt x="349369" y="2160251"/>
                  </a:cubicBezTo>
                  <a:cubicBezTo>
                    <a:pt x="353602" y="2149690"/>
                    <a:pt x="346538" y="2157816"/>
                    <a:pt x="343494" y="2159246"/>
                  </a:cubicBezTo>
                  <a:cubicBezTo>
                    <a:pt x="346368" y="2150822"/>
                    <a:pt x="349794" y="2146858"/>
                    <a:pt x="353163" y="2143291"/>
                  </a:cubicBezTo>
                  <a:cubicBezTo>
                    <a:pt x="356689" y="2139907"/>
                    <a:pt x="360100" y="2136608"/>
                    <a:pt x="363541" y="2133296"/>
                  </a:cubicBezTo>
                  <a:cubicBezTo>
                    <a:pt x="349667" y="2165857"/>
                    <a:pt x="321904" y="2204039"/>
                    <a:pt x="346269" y="2183355"/>
                  </a:cubicBezTo>
                  <a:cubicBezTo>
                    <a:pt x="340564" y="2200117"/>
                    <a:pt x="333782" y="2208060"/>
                    <a:pt x="326916" y="2215506"/>
                  </a:cubicBezTo>
                  <a:cubicBezTo>
                    <a:pt x="309375" y="2255840"/>
                    <a:pt x="331333" y="2225190"/>
                    <a:pt x="325543" y="2244684"/>
                  </a:cubicBezTo>
                  <a:cubicBezTo>
                    <a:pt x="331715" y="2228035"/>
                    <a:pt x="345604" y="2199353"/>
                    <a:pt x="355698" y="2176645"/>
                  </a:cubicBezTo>
                  <a:cubicBezTo>
                    <a:pt x="365792" y="2153951"/>
                    <a:pt x="372290" y="2137288"/>
                    <a:pt x="364985" y="2145259"/>
                  </a:cubicBezTo>
                  <a:cubicBezTo>
                    <a:pt x="354905" y="2149024"/>
                    <a:pt x="390269" y="2099998"/>
                    <a:pt x="385088" y="2119337"/>
                  </a:cubicBezTo>
                  <a:cubicBezTo>
                    <a:pt x="377655" y="2119917"/>
                    <a:pt x="387013" y="2101131"/>
                    <a:pt x="395691" y="2084624"/>
                  </a:cubicBezTo>
                  <a:cubicBezTo>
                    <a:pt x="404129" y="2068003"/>
                    <a:pt x="413105" y="2054257"/>
                    <a:pt x="402246" y="2063388"/>
                  </a:cubicBezTo>
                  <a:cubicBezTo>
                    <a:pt x="427658" y="2028816"/>
                    <a:pt x="431651" y="1998336"/>
                    <a:pt x="448597" y="1984603"/>
                  </a:cubicBezTo>
                  <a:cubicBezTo>
                    <a:pt x="453622" y="1972810"/>
                    <a:pt x="442976" y="1984065"/>
                    <a:pt x="437413" y="1987902"/>
                  </a:cubicBezTo>
                  <a:cubicBezTo>
                    <a:pt x="440640" y="1979691"/>
                    <a:pt x="444250" y="1975982"/>
                    <a:pt x="447832" y="1972513"/>
                  </a:cubicBezTo>
                  <a:cubicBezTo>
                    <a:pt x="451230" y="1965307"/>
                    <a:pt x="454599" y="1958130"/>
                    <a:pt x="457983" y="1950966"/>
                  </a:cubicBezTo>
                  <a:cubicBezTo>
                    <a:pt x="472494" y="1938451"/>
                    <a:pt x="453807" y="1974665"/>
                    <a:pt x="469931" y="1959743"/>
                  </a:cubicBezTo>
                  <a:cubicBezTo>
                    <a:pt x="441915" y="2007694"/>
                    <a:pt x="465104" y="1974014"/>
                    <a:pt x="450225" y="2008586"/>
                  </a:cubicBezTo>
                  <a:cubicBezTo>
                    <a:pt x="444845" y="2011035"/>
                    <a:pt x="450508" y="1997132"/>
                    <a:pt x="443911" y="2001422"/>
                  </a:cubicBezTo>
                  <a:cubicBezTo>
                    <a:pt x="436138" y="2013937"/>
                    <a:pt x="429923" y="2028561"/>
                    <a:pt x="422378" y="2043922"/>
                  </a:cubicBezTo>
                  <a:cubicBezTo>
                    <a:pt x="418598" y="2051595"/>
                    <a:pt x="414492" y="2059466"/>
                    <a:pt x="409665" y="2067352"/>
                  </a:cubicBezTo>
                  <a:cubicBezTo>
                    <a:pt x="404780" y="2075209"/>
                    <a:pt x="399854" y="2083434"/>
                    <a:pt x="393483" y="2091362"/>
                  </a:cubicBezTo>
                  <a:cubicBezTo>
                    <a:pt x="385668" y="2116973"/>
                    <a:pt x="425407" y="2048155"/>
                    <a:pt x="394785" y="2103438"/>
                  </a:cubicBezTo>
                  <a:cubicBezTo>
                    <a:pt x="420537" y="2074445"/>
                    <a:pt x="436308" y="2052614"/>
                    <a:pt x="451003" y="2020619"/>
                  </a:cubicBezTo>
                  <a:cubicBezTo>
                    <a:pt x="453240" y="2022813"/>
                    <a:pt x="445114" y="2040368"/>
                    <a:pt x="457289" y="2027825"/>
                  </a:cubicBezTo>
                  <a:cubicBezTo>
                    <a:pt x="452235" y="2038415"/>
                    <a:pt x="446770" y="2041940"/>
                    <a:pt x="441433" y="2048041"/>
                  </a:cubicBezTo>
                  <a:cubicBezTo>
                    <a:pt x="438460" y="2055771"/>
                    <a:pt x="441971" y="2053832"/>
                    <a:pt x="436931" y="2064690"/>
                  </a:cubicBezTo>
                  <a:cubicBezTo>
                    <a:pt x="448271" y="2062538"/>
                    <a:pt x="457119" y="2026494"/>
                    <a:pt x="468445" y="2024512"/>
                  </a:cubicBezTo>
                  <a:cubicBezTo>
                    <a:pt x="455293" y="2048948"/>
                    <a:pt x="466944" y="2040850"/>
                    <a:pt x="474334" y="2025716"/>
                  </a:cubicBezTo>
                  <a:cubicBezTo>
                    <a:pt x="474150" y="2030664"/>
                    <a:pt x="469241" y="2041745"/>
                    <a:pt x="463118" y="2054038"/>
                  </a:cubicBezTo>
                  <a:lnTo>
                    <a:pt x="444716" y="2089434"/>
                  </a:lnTo>
                  <a:lnTo>
                    <a:pt x="456921" y="2070296"/>
                  </a:lnTo>
                  <a:cubicBezTo>
                    <a:pt x="481555" y="2030416"/>
                    <a:pt x="499973" y="1990648"/>
                    <a:pt x="483636" y="1992262"/>
                  </a:cubicBezTo>
                  <a:cubicBezTo>
                    <a:pt x="496760" y="1966213"/>
                    <a:pt x="509544" y="1955468"/>
                    <a:pt x="510181" y="1963198"/>
                  </a:cubicBezTo>
                  <a:cubicBezTo>
                    <a:pt x="530737" y="1926630"/>
                    <a:pt x="507094" y="1954562"/>
                    <a:pt x="498643" y="1960366"/>
                  </a:cubicBezTo>
                  <a:cubicBezTo>
                    <a:pt x="511639" y="1934685"/>
                    <a:pt x="520331" y="1918532"/>
                    <a:pt x="525385" y="1905819"/>
                  </a:cubicBezTo>
                  <a:cubicBezTo>
                    <a:pt x="530581" y="1893191"/>
                    <a:pt x="532889" y="1884456"/>
                    <a:pt x="535663" y="1875084"/>
                  </a:cubicBezTo>
                  <a:cubicBezTo>
                    <a:pt x="523517" y="1886367"/>
                    <a:pt x="518378" y="1897622"/>
                    <a:pt x="512630" y="1909131"/>
                  </a:cubicBezTo>
                  <a:cubicBezTo>
                    <a:pt x="506924" y="1920684"/>
                    <a:pt x="500285" y="1932307"/>
                    <a:pt x="486397" y="1945430"/>
                  </a:cubicBezTo>
                  <a:cubicBezTo>
                    <a:pt x="492824" y="1928923"/>
                    <a:pt x="500497" y="1921915"/>
                    <a:pt x="508000" y="1915261"/>
                  </a:cubicBezTo>
                  <a:cubicBezTo>
                    <a:pt x="514598" y="1885079"/>
                    <a:pt x="506698" y="1912713"/>
                    <a:pt x="529930" y="1873555"/>
                  </a:cubicBezTo>
                  <a:cubicBezTo>
                    <a:pt x="535621" y="1860034"/>
                    <a:pt x="520572" y="1883309"/>
                    <a:pt x="512955" y="1886975"/>
                  </a:cubicBezTo>
                  <a:cubicBezTo>
                    <a:pt x="521379" y="1874560"/>
                    <a:pt x="537023" y="1858760"/>
                    <a:pt x="529689" y="1861535"/>
                  </a:cubicBezTo>
                  <a:cubicBezTo>
                    <a:pt x="540293" y="1844278"/>
                    <a:pt x="534078" y="1858690"/>
                    <a:pt x="540987" y="1852673"/>
                  </a:cubicBezTo>
                  <a:cubicBezTo>
                    <a:pt x="549325" y="1836987"/>
                    <a:pt x="557635" y="1821343"/>
                    <a:pt x="565946" y="1805699"/>
                  </a:cubicBezTo>
                  <a:cubicBezTo>
                    <a:pt x="570179" y="1797927"/>
                    <a:pt x="574143" y="1789985"/>
                    <a:pt x="578616" y="1782354"/>
                  </a:cubicBezTo>
                  <a:lnTo>
                    <a:pt x="592051" y="1759462"/>
                  </a:lnTo>
                  <a:cubicBezTo>
                    <a:pt x="583699" y="1788541"/>
                    <a:pt x="623565" y="1732394"/>
                    <a:pt x="626949" y="1740393"/>
                  </a:cubicBezTo>
                  <a:cubicBezTo>
                    <a:pt x="629115" y="1726306"/>
                    <a:pt x="654258" y="1689158"/>
                    <a:pt x="651228" y="1688054"/>
                  </a:cubicBezTo>
                  <a:cubicBezTo>
                    <a:pt x="669236" y="1672863"/>
                    <a:pt x="687428" y="1658140"/>
                    <a:pt x="697550" y="1655973"/>
                  </a:cubicBezTo>
                  <a:cubicBezTo>
                    <a:pt x="702477" y="1654798"/>
                    <a:pt x="705096" y="1656540"/>
                    <a:pt x="704232" y="1662585"/>
                  </a:cubicBezTo>
                  <a:cubicBezTo>
                    <a:pt x="703241" y="1668531"/>
                    <a:pt x="699207" y="1679092"/>
                    <a:pt x="690812" y="1695543"/>
                  </a:cubicBezTo>
                  <a:cubicBezTo>
                    <a:pt x="678835" y="1714768"/>
                    <a:pt x="667452" y="1715462"/>
                    <a:pt x="655716" y="1731828"/>
                  </a:cubicBezTo>
                  <a:cubicBezTo>
                    <a:pt x="650860" y="1742488"/>
                    <a:pt x="650945" y="1747145"/>
                    <a:pt x="661195" y="1739699"/>
                  </a:cubicBezTo>
                  <a:cubicBezTo>
                    <a:pt x="619700" y="1793793"/>
                    <a:pt x="628987" y="1756079"/>
                    <a:pt x="667636" y="1711710"/>
                  </a:cubicBezTo>
                  <a:cubicBezTo>
                    <a:pt x="650081" y="1730157"/>
                    <a:pt x="630828" y="1754649"/>
                    <a:pt x="612338" y="1782015"/>
                  </a:cubicBezTo>
                  <a:cubicBezTo>
                    <a:pt x="607766" y="1788881"/>
                    <a:pt x="603051" y="1795818"/>
                    <a:pt x="598748" y="1803080"/>
                  </a:cubicBezTo>
                  <a:cubicBezTo>
                    <a:pt x="594543" y="1810400"/>
                    <a:pt x="590423" y="1817846"/>
                    <a:pt x="586417" y="1825378"/>
                  </a:cubicBezTo>
                  <a:cubicBezTo>
                    <a:pt x="578418" y="1840427"/>
                    <a:pt x="570915" y="1855801"/>
                    <a:pt x="564190" y="1871049"/>
                  </a:cubicBezTo>
                  <a:cubicBezTo>
                    <a:pt x="571566" y="1862087"/>
                    <a:pt x="579027" y="1853112"/>
                    <a:pt x="586445" y="1847661"/>
                  </a:cubicBezTo>
                  <a:cubicBezTo>
                    <a:pt x="592986" y="1835429"/>
                    <a:pt x="594628" y="1829696"/>
                    <a:pt x="597233" y="1822674"/>
                  </a:cubicBezTo>
                  <a:cubicBezTo>
                    <a:pt x="599951" y="1815723"/>
                    <a:pt x="603108" y="1807158"/>
                    <a:pt x="614434" y="1790367"/>
                  </a:cubicBezTo>
                  <a:cubicBezTo>
                    <a:pt x="622135" y="1784888"/>
                    <a:pt x="629908" y="1779367"/>
                    <a:pt x="637609" y="1773888"/>
                  </a:cubicBezTo>
                  <a:cubicBezTo>
                    <a:pt x="625972" y="1789150"/>
                    <a:pt x="613712" y="1806053"/>
                    <a:pt x="603122" y="1828705"/>
                  </a:cubicBezTo>
                  <a:cubicBezTo>
                    <a:pt x="599809" y="1835939"/>
                    <a:pt x="608049" y="1828960"/>
                    <a:pt x="618539" y="1817931"/>
                  </a:cubicBezTo>
                  <a:cubicBezTo>
                    <a:pt x="629185" y="1806988"/>
                    <a:pt x="642833" y="1792505"/>
                    <a:pt x="648878" y="1783529"/>
                  </a:cubicBezTo>
                  <a:cubicBezTo>
                    <a:pt x="661110" y="1761869"/>
                    <a:pt x="626694" y="1806733"/>
                    <a:pt x="619870" y="1804128"/>
                  </a:cubicBezTo>
                  <a:cubicBezTo>
                    <a:pt x="646882" y="1777498"/>
                    <a:pt x="660515" y="1757324"/>
                    <a:pt x="673115" y="1736981"/>
                  </a:cubicBezTo>
                  <a:cubicBezTo>
                    <a:pt x="679401" y="1726830"/>
                    <a:pt x="685432" y="1716637"/>
                    <a:pt x="692709" y="1705665"/>
                  </a:cubicBezTo>
                  <a:cubicBezTo>
                    <a:pt x="696347" y="1700186"/>
                    <a:pt x="700311" y="1694509"/>
                    <a:pt x="704756" y="1688535"/>
                  </a:cubicBezTo>
                  <a:cubicBezTo>
                    <a:pt x="709145" y="1682532"/>
                    <a:pt x="714171" y="1676332"/>
                    <a:pt x="720188" y="1669961"/>
                  </a:cubicBezTo>
                  <a:cubicBezTo>
                    <a:pt x="735916" y="1645356"/>
                    <a:pt x="708112" y="1668573"/>
                    <a:pt x="709400" y="1659867"/>
                  </a:cubicBezTo>
                  <a:cubicBezTo>
                    <a:pt x="788751" y="1559422"/>
                    <a:pt x="760167" y="1547926"/>
                    <a:pt x="687612" y="1639948"/>
                  </a:cubicBezTo>
                  <a:cubicBezTo>
                    <a:pt x="673950" y="1665473"/>
                    <a:pt x="711637" y="1611166"/>
                    <a:pt x="718106" y="1614635"/>
                  </a:cubicBezTo>
                  <a:cubicBezTo>
                    <a:pt x="705733" y="1633237"/>
                    <a:pt x="694988" y="1645823"/>
                    <a:pt x="685503" y="1654459"/>
                  </a:cubicBezTo>
                  <a:cubicBezTo>
                    <a:pt x="676074" y="1663137"/>
                    <a:pt x="668387" y="1668149"/>
                    <a:pt x="661294" y="1670952"/>
                  </a:cubicBezTo>
                  <a:cubicBezTo>
                    <a:pt x="647264" y="1676657"/>
                    <a:pt x="636944" y="1674321"/>
                    <a:pt x="628690" y="1680409"/>
                  </a:cubicBezTo>
                  <a:cubicBezTo>
                    <a:pt x="636774" y="1667781"/>
                    <a:pt x="644504" y="1664241"/>
                    <a:pt x="652347" y="1657842"/>
                  </a:cubicBezTo>
                  <a:cubicBezTo>
                    <a:pt x="658477" y="1646630"/>
                    <a:pt x="646797" y="1656780"/>
                    <a:pt x="640851" y="1660008"/>
                  </a:cubicBezTo>
                  <a:cubicBezTo>
                    <a:pt x="631083" y="1668715"/>
                    <a:pt x="620762" y="1688974"/>
                    <a:pt x="610725" y="1704986"/>
                  </a:cubicBezTo>
                  <a:cubicBezTo>
                    <a:pt x="604694" y="1710323"/>
                    <a:pt x="607596" y="1704886"/>
                    <a:pt x="610965" y="1698855"/>
                  </a:cubicBezTo>
                  <a:cubicBezTo>
                    <a:pt x="630176" y="1667724"/>
                    <a:pt x="611432" y="1677705"/>
                    <a:pt x="593750" y="1699351"/>
                  </a:cubicBezTo>
                  <a:cubicBezTo>
                    <a:pt x="613358" y="1699592"/>
                    <a:pt x="569825" y="1732634"/>
                    <a:pt x="588116" y="1697426"/>
                  </a:cubicBezTo>
                  <a:cubicBezTo>
                    <a:pt x="567913" y="1719086"/>
                    <a:pt x="559136" y="1735027"/>
                    <a:pt x="552284" y="1749637"/>
                  </a:cubicBezTo>
                  <a:cubicBezTo>
                    <a:pt x="545220" y="1764148"/>
                    <a:pt x="540788" y="1777782"/>
                    <a:pt x="528811" y="1794968"/>
                  </a:cubicBezTo>
                  <a:cubicBezTo>
                    <a:pt x="539896" y="1786800"/>
                    <a:pt x="547017" y="1777017"/>
                    <a:pt x="553176" y="1766739"/>
                  </a:cubicBezTo>
                  <a:cubicBezTo>
                    <a:pt x="559433" y="1756517"/>
                    <a:pt x="564204" y="1745489"/>
                    <a:pt x="569683" y="1734362"/>
                  </a:cubicBezTo>
                  <a:cubicBezTo>
                    <a:pt x="592122" y="1714839"/>
                    <a:pt x="597389" y="1716255"/>
                    <a:pt x="592745" y="1729605"/>
                  </a:cubicBezTo>
                  <a:cubicBezTo>
                    <a:pt x="575870" y="1756857"/>
                    <a:pt x="591046" y="1722625"/>
                    <a:pt x="569301" y="1746438"/>
                  </a:cubicBezTo>
                  <a:cubicBezTo>
                    <a:pt x="584930" y="1742106"/>
                    <a:pt x="561642" y="1784251"/>
                    <a:pt x="563029" y="1798805"/>
                  </a:cubicBezTo>
                  <a:cubicBezTo>
                    <a:pt x="551760" y="1807611"/>
                    <a:pt x="540449" y="1816445"/>
                    <a:pt x="529165" y="1825250"/>
                  </a:cubicBezTo>
                  <a:cubicBezTo>
                    <a:pt x="527141" y="1833108"/>
                    <a:pt x="536329" y="1826001"/>
                    <a:pt x="523771" y="1847845"/>
                  </a:cubicBezTo>
                  <a:cubicBezTo>
                    <a:pt x="508864" y="1861549"/>
                    <a:pt x="502876" y="1863461"/>
                    <a:pt x="501049" y="1859695"/>
                  </a:cubicBezTo>
                  <a:cubicBezTo>
                    <a:pt x="545375" y="1809380"/>
                    <a:pt x="499803" y="1836987"/>
                    <a:pt x="540180" y="1792151"/>
                  </a:cubicBezTo>
                  <a:cubicBezTo>
                    <a:pt x="526914" y="1800674"/>
                    <a:pt x="513791" y="1821315"/>
                    <a:pt x="500837" y="1847590"/>
                  </a:cubicBezTo>
                  <a:cubicBezTo>
                    <a:pt x="494976" y="1853381"/>
                    <a:pt x="497666" y="1847704"/>
                    <a:pt x="500667" y="1841602"/>
                  </a:cubicBezTo>
                  <a:cubicBezTo>
                    <a:pt x="496901" y="1844589"/>
                    <a:pt x="493150" y="1847590"/>
                    <a:pt x="489355" y="1850606"/>
                  </a:cubicBezTo>
                  <a:cubicBezTo>
                    <a:pt x="498657" y="1830106"/>
                    <a:pt x="508114" y="1824005"/>
                    <a:pt x="517571" y="1816006"/>
                  </a:cubicBezTo>
                  <a:cubicBezTo>
                    <a:pt x="518816" y="1805034"/>
                    <a:pt x="528542" y="1785285"/>
                    <a:pt x="536612" y="1768523"/>
                  </a:cubicBezTo>
                  <a:cubicBezTo>
                    <a:pt x="544936" y="1751902"/>
                    <a:pt x="552100" y="1738580"/>
                    <a:pt x="546437" y="1739317"/>
                  </a:cubicBezTo>
                  <a:cubicBezTo>
                    <a:pt x="560410" y="1721195"/>
                    <a:pt x="574256" y="1711455"/>
                    <a:pt x="588300" y="1691352"/>
                  </a:cubicBezTo>
                  <a:cubicBezTo>
                    <a:pt x="602655" y="1668191"/>
                    <a:pt x="602896" y="1662132"/>
                    <a:pt x="588965" y="1673118"/>
                  </a:cubicBezTo>
                  <a:cubicBezTo>
                    <a:pt x="603080" y="1655209"/>
                    <a:pt x="616699" y="1641604"/>
                    <a:pt x="631337" y="1619519"/>
                  </a:cubicBezTo>
                  <a:cubicBezTo>
                    <a:pt x="634565" y="1622860"/>
                    <a:pt x="611503" y="1658593"/>
                    <a:pt x="606166" y="1672693"/>
                  </a:cubicBezTo>
                  <a:cubicBezTo>
                    <a:pt x="609139" y="1668319"/>
                    <a:pt x="625632" y="1645214"/>
                    <a:pt x="637156" y="1626937"/>
                  </a:cubicBezTo>
                  <a:cubicBezTo>
                    <a:pt x="649289" y="1609085"/>
                    <a:pt x="656127" y="1595721"/>
                    <a:pt x="637836" y="1609595"/>
                  </a:cubicBezTo>
                  <a:cubicBezTo>
                    <a:pt x="656806" y="1588302"/>
                    <a:pt x="675324" y="1573140"/>
                    <a:pt x="693487" y="1561998"/>
                  </a:cubicBezTo>
                  <a:cubicBezTo>
                    <a:pt x="682006" y="1579143"/>
                    <a:pt x="681043" y="1584806"/>
                    <a:pt x="686012" y="1583928"/>
                  </a:cubicBezTo>
                  <a:cubicBezTo>
                    <a:pt x="689495" y="1581125"/>
                    <a:pt x="718644" y="1527158"/>
                    <a:pt x="725723" y="1518550"/>
                  </a:cubicBezTo>
                  <a:cubicBezTo>
                    <a:pt x="741353" y="1498674"/>
                    <a:pt x="739314" y="1506403"/>
                    <a:pt x="738309" y="1511302"/>
                  </a:cubicBezTo>
                  <a:cubicBezTo>
                    <a:pt x="737813" y="1513751"/>
                    <a:pt x="737573" y="1515506"/>
                    <a:pt x="739908" y="1512760"/>
                  </a:cubicBezTo>
                  <a:cubicBezTo>
                    <a:pt x="742244" y="1510013"/>
                    <a:pt x="747058" y="1502694"/>
                    <a:pt x="757619" y="1487716"/>
                  </a:cubicBezTo>
                  <a:cubicBezTo>
                    <a:pt x="764259" y="1483002"/>
                    <a:pt x="757180" y="1494724"/>
                    <a:pt x="747992" y="1507182"/>
                  </a:cubicBezTo>
                  <a:cubicBezTo>
                    <a:pt x="739102" y="1519867"/>
                    <a:pt x="727875" y="1533160"/>
                    <a:pt x="724732" y="1530570"/>
                  </a:cubicBezTo>
                  <a:cubicBezTo>
                    <a:pt x="706625" y="1555784"/>
                    <a:pt x="755892" y="1507578"/>
                    <a:pt x="723175" y="1548762"/>
                  </a:cubicBezTo>
                  <a:cubicBezTo>
                    <a:pt x="721787" y="1546581"/>
                    <a:pt x="720230" y="1544642"/>
                    <a:pt x="711566" y="1550418"/>
                  </a:cubicBezTo>
                  <a:cubicBezTo>
                    <a:pt x="689934" y="1585089"/>
                    <a:pt x="710037" y="1574032"/>
                    <a:pt x="696220" y="1600152"/>
                  </a:cubicBezTo>
                  <a:cubicBezTo>
                    <a:pt x="690274" y="1603082"/>
                    <a:pt x="684016" y="1609354"/>
                    <a:pt x="677603" y="1617962"/>
                  </a:cubicBezTo>
                  <a:cubicBezTo>
                    <a:pt x="696460" y="1577883"/>
                    <a:pt x="639577" y="1652477"/>
                    <a:pt x="641870" y="1635587"/>
                  </a:cubicBezTo>
                  <a:cubicBezTo>
                    <a:pt x="635627" y="1646955"/>
                    <a:pt x="629709" y="1654685"/>
                    <a:pt x="623777" y="1660207"/>
                  </a:cubicBezTo>
                  <a:cubicBezTo>
                    <a:pt x="612409" y="1679673"/>
                    <a:pt x="661506" y="1623398"/>
                    <a:pt x="623310" y="1672339"/>
                  </a:cubicBezTo>
                  <a:cubicBezTo>
                    <a:pt x="652120" y="1641264"/>
                    <a:pt x="705139" y="1601554"/>
                    <a:pt x="725482" y="1592804"/>
                  </a:cubicBezTo>
                  <a:cubicBezTo>
                    <a:pt x="746279" y="1570606"/>
                    <a:pt x="754674" y="1558360"/>
                    <a:pt x="760988" y="1546709"/>
                  </a:cubicBezTo>
                  <a:cubicBezTo>
                    <a:pt x="767359" y="1535114"/>
                    <a:pt x="771238" y="1523873"/>
                    <a:pt x="784588" y="1505115"/>
                  </a:cubicBezTo>
                  <a:cubicBezTo>
                    <a:pt x="751829" y="1527328"/>
                    <a:pt x="788085" y="1484884"/>
                    <a:pt x="781870" y="1479123"/>
                  </a:cubicBezTo>
                  <a:cubicBezTo>
                    <a:pt x="792771" y="1472143"/>
                    <a:pt x="830741" y="1437444"/>
                    <a:pt x="832227" y="1444593"/>
                  </a:cubicBezTo>
                  <a:cubicBezTo>
                    <a:pt x="806730" y="1480383"/>
                    <a:pt x="824596" y="1450992"/>
                    <a:pt x="806674" y="1464781"/>
                  </a:cubicBezTo>
                  <a:cubicBezTo>
                    <a:pt x="785268" y="1491029"/>
                    <a:pt x="782677" y="1518578"/>
                    <a:pt x="810737" y="1478981"/>
                  </a:cubicBezTo>
                  <a:cubicBezTo>
                    <a:pt x="792771" y="1503133"/>
                    <a:pt x="783555" y="1517658"/>
                    <a:pt x="779124" y="1526832"/>
                  </a:cubicBezTo>
                  <a:cubicBezTo>
                    <a:pt x="775004" y="1536232"/>
                    <a:pt x="775471" y="1540154"/>
                    <a:pt x="776802" y="1543070"/>
                  </a:cubicBezTo>
                  <a:cubicBezTo>
                    <a:pt x="779492" y="1548889"/>
                    <a:pt x="785622" y="1550715"/>
                    <a:pt x="766085" y="1584154"/>
                  </a:cubicBezTo>
                  <a:cubicBezTo>
                    <a:pt x="775273" y="1578194"/>
                    <a:pt x="785310" y="1564448"/>
                    <a:pt x="793677" y="1550559"/>
                  </a:cubicBezTo>
                  <a:cubicBezTo>
                    <a:pt x="801917" y="1536586"/>
                    <a:pt x="809562" y="1523250"/>
                    <a:pt x="812067" y="1516837"/>
                  </a:cubicBezTo>
                  <a:cubicBezTo>
                    <a:pt x="829353" y="1499042"/>
                    <a:pt x="851042" y="1482096"/>
                    <a:pt x="849640" y="1489896"/>
                  </a:cubicBezTo>
                  <a:cubicBezTo>
                    <a:pt x="856648" y="1479491"/>
                    <a:pt x="863175" y="1472412"/>
                    <a:pt x="869489" y="1467627"/>
                  </a:cubicBezTo>
                  <a:cubicBezTo>
                    <a:pt x="876539" y="1456754"/>
                    <a:pt x="864222" y="1465008"/>
                    <a:pt x="857229" y="1474550"/>
                  </a:cubicBezTo>
                  <a:cubicBezTo>
                    <a:pt x="843072" y="1481204"/>
                    <a:pt x="877473" y="1453583"/>
                    <a:pt x="884722" y="1436991"/>
                  </a:cubicBezTo>
                  <a:cubicBezTo>
                    <a:pt x="860966" y="1459614"/>
                    <a:pt x="836517" y="1488396"/>
                    <a:pt x="813483" y="1504959"/>
                  </a:cubicBezTo>
                  <a:cubicBezTo>
                    <a:pt x="853166" y="1451360"/>
                    <a:pt x="810623" y="1500556"/>
                    <a:pt x="795532" y="1509844"/>
                  </a:cubicBezTo>
                  <a:cubicBezTo>
                    <a:pt x="842647" y="1454886"/>
                    <a:pt x="831548" y="1460053"/>
                    <a:pt x="840226" y="1473162"/>
                  </a:cubicBezTo>
                  <a:cubicBezTo>
                    <a:pt x="850405" y="1467627"/>
                    <a:pt x="861235" y="1457136"/>
                    <a:pt x="872462" y="1443871"/>
                  </a:cubicBezTo>
                  <a:cubicBezTo>
                    <a:pt x="879554" y="1433409"/>
                    <a:pt x="867054" y="1442286"/>
                    <a:pt x="860853" y="1444933"/>
                  </a:cubicBezTo>
                  <a:cubicBezTo>
                    <a:pt x="887652" y="1411890"/>
                    <a:pt x="900054" y="1418742"/>
                    <a:pt x="914735" y="1388389"/>
                  </a:cubicBezTo>
                  <a:cubicBezTo>
                    <a:pt x="928213" y="1376951"/>
                    <a:pt x="941223" y="1367805"/>
                    <a:pt x="953625" y="1363176"/>
                  </a:cubicBezTo>
                  <a:cubicBezTo>
                    <a:pt x="975851" y="1332186"/>
                    <a:pt x="931469" y="1376724"/>
                    <a:pt x="936693" y="1361024"/>
                  </a:cubicBezTo>
                  <a:cubicBezTo>
                    <a:pt x="950383" y="1340638"/>
                    <a:pt x="994411" y="1309888"/>
                    <a:pt x="986837" y="1303532"/>
                  </a:cubicBezTo>
                  <a:cubicBezTo>
                    <a:pt x="986455" y="1305386"/>
                    <a:pt x="999366" y="1300700"/>
                    <a:pt x="1010989" y="1297430"/>
                  </a:cubicBezTo>
                  <a:cubicBezTo>
                    <a:pt x="1022910" y="1294414"/>
                    <a:pt x="1033513" y="1292730"/>
                    <a:pt x="1027992" y="1299596"/>
                  </a:cubicBezTo>
                  <a:cubicBezTo>
                    <a:pt x="1051054" y="1282112"/>
                    <a:pt x="1075107" y="1260197"/>
                    <a:pt x="1099528" y="1236285"/>
                  </a:cubicBezTo>
                  <a:cubicBezTo>
                    <a:pt x="1105984" y="1234997"/>
                    <a:pt x="1085739" y="1255426"/>
                    <a:pt x="1075461" y="1267813"/>
                  </a:cubicBezTo>
                  <a:cubicBezTo>
                    <a:pt x="1092959" y="1253812"/>
                    <a:pt x="1088457" y="1260041"/>
                    <a:pt x="1094658" y="1259290"/>
                  </a:cubicBezTo>
                  <a:cubicBezTo>
                    <a:pt x="1096718" y="1252636"/>
                    <a:pt x="1103340" y="1244128"/>
                    <a:pt x="1111930" y="1234983"/>
                  </a:cubicBezTo>
                  <a:lnTo>
                    <a:pt x="1138709" y="1209078"/>
                  </a:lnTo>
                  <a:lnTo>
                    <a:pt x="1106988" y="1227989"/>
                  </a:lnTo>
                  <a:lnTo>
                    <a:pt x="1133887" y="1197835"/>
                  </a:lnTo>
                  <a:cubicBezTo>
                    <a:pt x="1143032" y="1187967"/>
                    <a:pt x="1152517" y="1178453"/>
                    <a:pt x="1161833" y="1168770"/>
                  </a:cubicBezTo>
                  <a:cubicBezTo>
                    <a:pt x="1149898" y="1183518"/>
                    <a:pt x="1152632" y="1187006"/>
                    <a:pt x="1148068" y="1196297"/>
                  </a:cubicBezTo>
                  <a:lnTo>
                    <a:pt x="1141275" y="1206610"/>
                  </a:lnTo>
                  <a:lnTo>
                    <a:pt x="1167201" y="1182918"/>
                  </a:lnTo>
                  <a:cubicBezTo>
                    <a:pt x="1173591" y="1176263"/>
                    <a:pt x="1176727" y="1171254"/>
                    <a:pt x="1173867" y="1168869"/>
                  </a:cubicBezTo>
                  <a:cubicBezTo>
                    <a:pt x="1189921" y="1166745"/>
                    <a:pt x="1216310" y="1142891"/>
                    <a:pt x="1212941" y="1153735"/>
                  </a:cubicBezTo>
                  <a:cubicBezTo>
                    <a:pt x="1264714" y="1101991"/>
                    <a:pt x="1202380" y="1144873"/>
                    <a:pt x="1181753" y="1160757"/>
                  </a:cubicBezTo>
                  <a:cubicBezTo>
                    <a:pt x="1182942" y="1155264"/>
                    <a:pt x="1184386" y="1149573"/>
                    <a:pt x="1186198" y="1143613"/>
                  </a:cubicBezTo>
                  <a:cubicBezTo>
                    <a:pt x="1173259" y="1158973"/>
                    <a:pt x="1142141" y="1175664"/>
                    <a:pt x="1153424" y="1156425"/>
                  </a:cubicBezTo>
                  <a:cubicBezTo>
                    <a:pt x="1147946" y="1157501"/>
                    <a:pt x="1131679" y="1170610"/>
                    <a:pt x="1118470" y="1183890"/>
                  </a:cubicBezTo>
                  <a:cubicBezTo>
                    <a:pt x="1105488" y="1197396"/>
                    <a:pt x="1095040" y="1210505"/>
                    <a:pt x="1099585" y="1209995"/>
                  </a:cubicBezTo>
                  <a:cubicBezTo>
                    <a:pt x="1079977" y="1217159"/>
                    <a:pt x="1072785" y="1237970"/>
                    <a:pt x="1044131" y="1250471"/>
                  </a:cubicBezTo>
                  <a:cubicBezTo>
                    <a:pt x="1026888" y="1273150"/>
                    <a:pt x="1077400" y="1238381"/>
                    <a:pt x="1090496" y="1224521"/>
                  </a:cubicBezTo>
                  <a:cubicBezTo>
                    <a:pt x="1092081" y="1227210"/>
                    <a:pt x="1079552" y="1241410"/>
                    <a:pt x="1094375" y="1233312"/>
                  </a:cubicBezTo>
                  <a:cubicBezTo>
                    <a:pt x="1013240" y="1315013"/>
                    <a:pt x="1019441" y="1269654"/>
                    <a:pt x="991070" y="1279847"/>
                  </a:cubicBezTo>
                  <a:cubicBezTo>
                    <a:pt x="1002325" y="1268096"/>
                    <a:pt x="1011768" y="1265081"/>
                    <a:pt x="1004024" y="1273901"/>
                  </a:cubicBezTo>
                  <a:cubicBezTo>
                    <a:pt x="1012957" y="1268535"/>
                    <a:pt x="1023759" y="1254520"/>
                    <a:pt x="1032466" y="1250485"/>
                  </a:cubicBezTo>
                  <a:cubicBezTo>
                    <a:pt x="1043537" y="1234261"/>
                    <a:pt x="1043905" y="1226772"/>
                    <a:pt x="1016737" y="1241891"/>
                  </a:cubicBezTo>
                  <a:cubicBezTo>
                    <a:pt x="1013170" y="1248814"/>
                    <a:pt x="1023787" y="1244057"/>
                    <a:pt x="1006530" y="1262278"/>
                  </a:cubicBezTo>
                  <a:cubicBezTo>
                    <a:pt x="977168" y="1281744"/>
                    <a:pt x="1002920" y="1255666"/>
                    <a:pt x="996025" y="1256587"/>
                  </a:cubicBezTo>
                  <a:cubicBezTo>
                    <a:pt x="1025401" y="1231203"/>
                    <a:pt x="1093186" y="1186395"/>
                    <a:pt x="1076325" y="1209826"/>
                  </a:cubicBezTo>
                  <a:cubicBezTo>
                    <a:pt x="1055245" y="1231104"/>
                    <a:pt x="1075617" y="1203766"/>
                    <a:pt x="1049199" y="1227239"/>
                  </a:cubicBezTo>
                  <a:cubicBezTo>
                    <a:pt x="1044358" y="1253543"/>
                    <a:pt x="1079864" y="1214172"/>
                    <a:pt x="1086702" y="1215701"/>
                  </a:cubicBezTo>
                  <a:cubicBezTo>
                    <a:pt x="1126384" y="1173385"/>
                    <a:pt x="1057580" y="1223685"/>
                    <a:pt x="1111123" y="1183918"/>
                  </a:cubicBezTo>
                  <a:cubicBezTo>
                    <a:pt x="1116559" y="1165896"/>
                    <a:pt x="1054480" y="1213719"/>
                    <a:pt x="1054353" y="1203894"/>
                  </a:cubicBezTo>
                  <a:cubicBezTo>
                    <a:pt x="1070945" y="1182106"/>
                    <a:pt x="1079326" y="1196475"/>
                    <a:pt x="1095833" y="1174872"/>
                  </a:cubicBezTo>
                  <a:cubicBezTo>
                    <a:pt x="1087551" y="1165018"/>
                    <a:pt x="999848" y="1233524"/>
                    <a:pt x="1006105" y="1209967"/>
                  </a:cubicBezTo>
                  <a:cubicBezTo>
                    <a:pt x="1029960" y="1182332"/>
                    <a:pt x="1049766" y="1172451"/>
                    <a:pt x="1074272" y="1142211"/>
                  </a:cubicBezTo>
                  <a:cubicBezTo>
                    <a:pt x="1051153" y="1175225"/>
                    <a:pt x="1017657" y="1216522"/>
                    <a:pt x="1085626" y="1168812"/>
                  </a:cubicBezTo>
                  <a:cubicBezTo>
                    <a:pt x="1089816" y="1159808"/>
                    <a:pt x="1083941" y="1159016"/>
                    <a:pt x="1083077" y="1154160"/>
                  </a:cubicBezTo>
                  <a:cubicBezTo>
                    <a:pt x="1094969" y="1144462"/>
                    <a:pt x="1109339" y="1129286"/>
                    <a:pt x="1120735" y="1123198"/>
                  </a:cubicBezTo>
                  <a:cubicBezTo>
                    <a:pt x="1130037" y="1123141"/>
                    <a:pt x="1083446" y="1166590"/>
                    <a:pt x="1141207" y="1135571"/>
                  </a:cubicBezTo>
                  <a:cubicBezTo>
                    <a:pt x="1132967" y="1144051"/>
                    <a:pt x="1124940" y="1152333"/>
                    <a:pt x="1116701" y="1160813"/>
                  </a:cubicBezTo>
                  <a:cubicBezTo>
                    <a:pt x="1144293" y="1150139"/>
                    <a:pt x="1149375" y="1156312"/>
                    <a:pt x="1187741" y="1137865"/>
                  </a:cubicBezTo>
                  <a:cubicBezTo>
                    <a:pt x="1212545" y="1108248"/>
                    <a:pt x="1166406" y="1145340"/>
                    <a:pt x="1149743" y="1147662"/>
                  </a:cubicBezTo>
                  <a:cubicBezTo>
                    <a:pt x="1184966" y="1116006"/>
                    <a:pt x="1249155" y="1094997"/>
                    <a:pt x="1205891" y="1135939"/>
                  </a:cubicBezTo>
                  <a:cubicBezTo>
                    <a:pt x="1223502" y="1126454"/>
                    <a:pt x="1245474" y="1096455"/>
                    <a:pt x="1241453" y="1112071"/>
                  </a:cubicBezTo>
                  <a:cubicBezTo>
                    <a:pt x="1263454" y="1087012"/>
                    <a:pt x="1282467" y="1079594"/>
                    <a:pt x="1306123" y="1053941"/>
                  </a:cubicBezTo>
                  <a:cubicBezTo>
                    <a:pt x="1290706" y="1058981"/>
                    <a:pt x="1272047" y="1074073"/>
                    <a:pt x="1257663" y="1075375"/>
                  </a:cubicBezTo>
                  <a:cubicBezTo>
                    <a:pt x="1282155" y="1054154"/>
                    <a:pt x="1305826" y="1035891"/>
                    <a:pt x="1328222" y="1021394"/>
                  </a:cubicBezTo>
                  <a:cubicBezTo>
                    <a:pt x="1345126" y="1002013"/>
                    <a:pt x="1295704" y="1039232"/>
                    <a:pt x="1288186" y="1034829"/>
                  </a:cubicBezTo>
                  <a:cubicBezTo>
                    <a:pt x="1307468" y="1017996"/>
                    <a:pt x="1322998" y="1013183"/>
                    <a:pt x="1342096" y="996619"/>
                  </a:cubicBezTo>
                  <a:cubicBezTo>
                    <a:pt x="1366503" y="975185"/>
                    <a:pt x="1323013" y="998898"/>
                    <a:pt x="1356140" y="971731"/>
                  </a:cubicBezTo>
                  <a:cubicBezTo>
                    <a:pt x="1339973" y="973897"/>
                    <a:pt x="1316373" y="1003089"/>
                    <a:pt x="1321031" y="988394"/>
                  </a:cubicBezTo>
                  <a:cubicBezTo>
                    <a:pt x="1303108" y="1006246"/>
                    <a:pt x="1298875" y="1016708"/>
                    <a:pt x="1269952" y="1035948"/>
                  </a:cubicBezTo>
                  <a:cubicBezTo>
                    <a:pt x="1269230" y="1033045"/>
                    <a:pt x="1268182" y="1030440"/>
                    <a:pt x="1256488" y="1040534"/>
                  </a:cubicBezTo>
                  <a:cubicBezTo>
                    <a:pt x="1247371" y="1040719"/>
                    <a:pt x="1298294" y="1007194"/>
                    <a:pt x="1314306" y="990602"/>
                  </a:cubicBezTo>
                  <a:cubicBezTo>
                    <a:pt x="1292150" y="1009757"/>
                    <a:pt x="1276662" y="1008157"/>
                    <a:pt x="1253303" y="1031531"/>
                  </a:cubicBezTo>
                  <a:cubicBezTo>
                    <a:pt x="1249424" y="1020828"/>
                    <a:pt x="1298323" y="1001149"/>
                    <a:pt x="1319785" y="973614"/>
                  </a:cubicBezTo>
                  <a:cubicBezTo>
                    <a:pt x="1337396" y="965572"/>
                    <a:pt x="1331719" y="973062"/>
                    <a:pt x="1338048" y="972609"/>
                  </a:cubicBezTo>
                  <a:cubicBezTo>
                    <a:pt x="1355786" y="955620"/>
                    <a:pt x="1339619" y="961155"/>
                    <a:pt x="1321696" y="967880"/>
                  </a:cubicBezTo>
                  <a:cubicBezTo>
                    <a:pt x="1339987" y="955818"/>
                    <a:pt x="1341474" y="952987"/>
                    <a:pt x="1342196" y="949872"/>
                  </a:cubicBezTo>
                  <a:cubicBezTo>
                    <a:pt x="1342889" y="946743"/>
                    <a:pt x="1342748" y="943303"/>
                    <a:pt x="1358476" y="930958"/>
                  </a:cubicBezTo>
                  <a:lnTo>
                    <a:pt x="1385856" y="922988"/>
                  </a:lnTo>
                  <a:cubicBezTo>
                    <a:pt x="1391972" y="913545"/>
                    <a:pt x="1382133" y="913701"/>
                    <a:pt x="1409867" y="891191"/>
                  </a:cubicBezTo>
                  <a:cubicBezTo>
                    <a:pt x="1437629" y="879497"/>
                    <a:pt x="1387399" y="914805"/>
                    <a:pt x="1426204" y="896486"/>
                  </a:cubicBezTo>
                  <a:cubicBezTo>
                    <a:pt x="1455778" y="886561"/>
                    <a:pt x="1448643" y="874684"/>
                    <a:pt x="1475358" y="862678"/>
                  </a:cubicBezTo>
                  <a:cubicBezTo>
                    <a:pt x="1468321" y="865906"/>
                    <a:pt x="1470870" y="862353"/>
                    <a:pt x="1477538" y="855770"/>
                  </a:cubicBezTo>
                  <a:cubicBezTo>
                    <a:pt x="1484248" y="849229"/>
                    <a:pt x="1495503" y="840239"/>
                    <a:pt x="1505158" y="831703"/>
                  </a:cubicBezTo>
                  <a:cubicBezTo>
                    <a:pt x="1524540" y="814756"/>
                    <a:pt x="1538272" y="800387"/>
                    <a:pt x="1500458" y="817078"/>
                  </a:cubicBezTo>
                  <a:cubicBezTo>
                    <a:pt x="1530443" y="800132"/>
                    <a:pt x="1511543" y="808188"/>
                    <a:pt x="1537635" y="788523"/>
                  </a:cubicBezTo>
                  <a:cubicBezTo>
                    <a:pt x="1496154" y="806701"/>
                    <a:pt x="1526040" y="790208"/>
                    <a:pt x="1528603" y="780794"/>
                  </a:cubicBezTo>
                  <a:cubicBezTo>
                    <a:pt x="1477396" y="821821"/>
                    <a:pt x="1473418" y="807225"/>
                    <a:pt x="1458723" y="812491"/>
                  </a:cubicBezTo>
                  <a:cubicBezTo>
                    <a:pt x="1487689" y="792402"/>
                    <a:pt x="1507409" y="786131"/>
                    <a:pt x="1530570" y="780029"/>
                  </a:cubicBezTo>
                  <a:cubicBezTo>
                    <a:pt x="1542151" y="776971"/>
                    <a:pt x="1554609" y="773984"/>
                    <a:pt x="1569503" y="769355"/>
                  </a:cubicBezTo>
                  <a:cubicBezTo>
                    <a:pt x="1576963" y="767047"/>
                    <a:pt x="1585019" y="764329"/>
                    <a:pt x="1593895" y="761002"/>
                  </a:cubicBezTo>
                  <a:cubicBezTo>
                    <a:pt x="1602800" y="757519"/>
                    <a:pt x="1612569" y="753697"/>
                    <a:pt x="1623470" y="749435"/>
                  </a:cubicBezTo>
                  <a:cubicBezTo>
                    <a:pt x="1609383" y="745471"/>
                    <a:pt x="1574344" y="758284"/>
                    <a:pt x="1533374" y="769808"/>
                  </a:cubicBezTo>
                  <a:cubicBezTo>
                    <a:pt x="1569517" y="741069"/>
                    <a:pt x="1541471" y="768703"/>
                    <a:pt x="1570437" y="756160"/>
                  </a:cubicBezTo>
                  <a:cubicBezTo>
                    <a:pt x="1575732" y="750511"/>
                    <a:pt x="1581097" y="744834"/>
                    <a:pt x="1575364" y="745118"/>
                  </a:cubicBezTo>
                  <a:cubicBezTo>
                    <a:pt x="1620298" y="717242"/>
                    <a:pt x="1559706" y="762956"/>
                    <a:pt x="1600577" y="744211"/>
                  </a:cubicBezTo>
                  <a:cubicBezTo>
                    <a:pt x="1599813" y="735717"/>
                    <a:pt x="1606000" y="735123"/>
                    <a:pt x="1638915" y="717370"/>
                  </a:cubicBezTo>
                  <a:cubicBezTo>
                    <a:pt x="1656583" y="702193"/>
                    <a:pt x="1579738" y="744013"/>
                    <a:pt x="1596628" y="725524"/>
                  </a:cubicBezTo>
                  <a:cubicBezTo>
                    <a:pt x="1585387" y="728964"/>
                    <a:pt x="1570890" y="741238"/>
                    <a:pt x="1577756" y="739596"/>
                  </a:cubicBezTo>
                  <a:cubicBezTo>
                    <a:pt x="1555345" y="750540"/>
                    <a:pt x="1566119" y="730422"/>
                    <a:pt x="1515097" y="754419"/>
                  </a:cubicBezTo>
                  <a:cubicBezTo>
                    <a:pt x="1559055" y="732348"/>
                    <a:pt x="1562042" y="729615"/>
                    <a:pt x="1589676" y="726926"/>
                  </a:cubicBezTo>
                  <a:cubicBezTo>
                    <a:pt x="1611507" y="711820"/>
                    <a:pt x="1605405" y="713660"/>
                    <a:pt x="1595693" y="717313"/>
                  </a:cubicBezTo>
                  <a:cubicBezTo>
                    <a:pt x="1585882" y="720810"/>
                    <a:pt x="1573127" y="727124"/>
                    <a:pt x="1580658" y="719153"/>
                  </a:cubicBezTo>
                  <a:cubicBezTo>
                    <a:pt x="1602829" y="703750"/>
                    <a:pt x="1619336" y="701004"/>
                    <a:pt x="1635262" y="698611"/>
                  </a:cubicBezTo>
                  <a:cubicBezTo>
                    <a:pt x="1603820" y="717936"/>
                    <a:pt x="1629826" y="709427"/>
                    <a:pt x="1610771" y="722778"/>
                  </a:cubicBezTo>
                  <a:cubicBezTo>
                    <a:pt x="1658593" y="705562"/>
                    <a:pt x="1649632" y="684780"/>
                    <a:pt x="1677437" y="690641"/>
                  </a:cubicBezTo>
                  <a:cubicBezTo>
                    <a:pt x="1694510" y="678352"/>
                    <a:pt x="1705213" y="669150"/>
                    <a:pt x="1702197" y="666475"/>
                  </a:cubicBezTo>
                  <a:cubicBezTo>
                    <a:pt x="1713835" y="660076"/>
                    <a:pt x="1724651" y="655418"/>
                    <a:pt x="1734801" y="652077"/>
                  </a:cubicBezTo>
                  <a:cubicBezTo>
                    <a:pt x="1745037" y="648877"/>
                    <a:pt x="1754819" y="647306"/>
                    <a:pt x="1763993" y="646442"/>
                  </a:cubicBezTo>
                  <a:cubicBezTo>
                    <a:pt x="1731319" y="662482"/>
                    <a:pt x="1746354" y="657952"/>
                    <a:pt x="1708058" y="680108"/>
                  </a:cubicBezTo>
                  <a:cubicBezTo>
                    <a:pt x="1721225" y="677361"/>
                    <a:pt x="1737647" y="666659"/>
                    <a:pt x="1754055" y="658547"/>
                  </a:cubicBezTo>
                  <a:cubicBezTo>
                    <a:pt x="1770421" y="650378"/>
                    <a:pt x="1786036" y="643625"/>
                    <a:pt x="1796173" y="646839"/>
                  </a:cubicBezTo>
                  <a:cubicBezTo>
                    <a:pt x="1786588" y="652756"/>
                    <a:pt x="1780090" y="652742"/>
                    <a:pt x="1772346" y="654922"/>
                  </a:cubicBezTo>
                  <a:cubicBezTo>
                    <a:pt x="1776140" y="660897"/>
                    <a:pt x="1757000" y="666729"/>
                    <a:pt x="1756801" y="671571"/>
                  </a:cubicBezTo>
                  <a:cubicBezTo>
                    <a:pt x="1711428" y="698654"/>
                    <a:pt x="1705723" y="685275"/>
                    <a:pt x="1684416" y="689338"/>
                  </a:cubicBezTo>
                  <a:cubicBezTo>
                    <a:pt x="1701759" y="693996"/>
                    <a:pt x="1667158" y="705407"/>
                    <a:pt x="1626697" y="729403"/>
                  </a:cubicBezTo>
                  <a:cubicBezTo>
                    <a:pt x="1620313" y="734542"/>
                    <a:pt x="1624107" y="734769"/>
                    <a:pt x="1614635" y="741394"/>
                  </a:cubicBezTo>
                  <a:cubicBezTo>
                    <a:pt x="1640161" y="732433"/>
                    <a:pt x="1668348" y="717893"/>
                    <a:pt x="1692273" y="712245"/>
                  </a:cubicBezTo>
                  <a:cubicBezTo>
                    <a:pt x="1677394" y="720980"/>
                    <a:pt x="1663690" y="727506"/>
                    <a:pt x="1652081" y="729474"/>
                  </a:cubicBezTo>
                  <a:cubicBezTo>
                    <a:pt x="1645187" y="740601"/>
                    <a:pt x="1674237" y="728469"/>
                    <a:pt x="1630477" y="748091"/>
                  </a:cubicBezTo>
                  <a:cubicBezTo>
                    <a:pt x="1629670" y="757349"/>
                    <a:pt x="1676927" y="743489"/>
                    <a:pt x="1671576" y="754957"/>
                  </a:cubicBezTo>
                  <a:cubicBezTo>
                    <a:pt x="1659386" y="760506"/>
                    <a:pt x="1646574" y="770643"/>
                    <a:pt x="1632672" y="779944"/>
                  </a:cubicBezTo>
                  <a:cubicBezTo>
                    <a:pt x="1618911" y="789486"/>
                    <a:pt x="1604428" y="798716"/>
                    <a:pt x="1587836" y="801449"/>
                  </a:cubicBezTo>
                  <a:cubicBezTo>
                    <a:pt x="1599544" y="793068"/>
                    <a:pt x="1602687" y="789316"/>
                    <a:pt x="1599388" y="788948"/>
                  </a:cubicBezTo>
                  <a:cubicBezTo>
                    <a:pt x="1611252" y="781034"/>
                    <a:pt x="1618953" y="780907"/>
                    <a:pt x="1631709" y="772087"/>
                  </a:cubicBezTo>
                  <a:cubicBezTo>
                    <a:pt x="1638023" y="767033"/>
                    <a:pt x="1634201" y="766792"/>
                    <a:pt x="1643813" y="760110"/>
                  </a:cubicBezTo>
                  <a:cubicBezTo>
                    <a:pt x="1617991" y="775980"/>
                    <a:pt x="1619675" y="771365"/>
                    <a:pt x="1619845" y="768137"/>
                  </a:cubicBezTo>
                  <a:cubicBezTo>
                    <a:pt x="1620029" y="764952"/>
                    <a:pt x="1618713" y="763196"/>
                    <a:pt x="1588006" y="786669"/>
                  </a:cubicBezTo>
                  <a:cubicBezTo>
                    <a:pt x="1582782" y="786669"/>
                    <a:pt x="1601752" y="773687"/>
                    <a:pt x="1592833" y="775683"/>
                  </a:cubicBezTo>
                  <a:cubicBezTo>
                    <a:pt x="1576935" y="783667"/>
                    <a:pt x="1562198" y="799283"/>
                    <a:pt x="1579059" y="778854"/>
                  </a:cubicBezTo>
                  <a:cubicBezTo>
                    <a:pt x="1555501" y="787716"/>
                    <a:pt x="1567110" y="794752"/>
                    <a:pt x="1539673" y="812633"/>
                  </a:cubicBezTo>
                  <a:cubicBezTo>
                    <a:pt x="1534478" y="812675"/>
                    <a:pt x="1553420" y="799637"/>
                    <a:pt x="1544487" y="801661"/>
                  </a:cubicBezTo>
                  <a:cubicBezTo>
                    <a:pt x="1517419" y="817107"/>
                    <a:pt x="1519500" y="834676"/>
                    <a:pt x="1489033" y="859026"/>
                  </a:cubicBezTo>
                  <a:cubicBezTo>
                    <a:pt x="1501293" y="854538"/>
                    <a:pt x="1517716" y="839914"/>
                    <a:pt x="1532708" y="829027"/>
                  </a:cubicBezTo>
                  <a:cubicBezTo>
                    <a:pt x="1535157" y="832594"/>
                    <a:pt x="1513143" y="849413"/>
                    <a:pt x="1500487" y="861220"/>
                  </a:cubicBezTo>
                  <a:cubicBezTo>
                    <a:pt x="1491214" y="863315"/>
                    <a:pt x="1482195" y="865793"/>
                    <a:pt x="1473192" y="868341"/>
                  </a:cubicBezTo>
                  <a:cubicBezTo>
                    <a:pt x="1424887" y="909935"/>
                    <a:pt x="1483852" y="874585"/>
                    <a:pt x="1485027" y="884990"/>
                  </a:cubicBezTo>
                  <a:cubicBezTo>
                    <a:pt x="1487717" y="880332"/>
                    <a:pt x="1490817" y="876213"/>
                    <a:pt x="1494541" y="872362"/>
                  </a:cubicBezTo>
                  <a:cubicBezTo>
                    <a:pt x="1498377" y="868653"/>
                    <a:pt x="1502879" y="865255"/>
                    <a:pt x="1508259" y="861815"/>
                  </a:cubicBezTo>
                  <a:cubicBezTo>
                    <a:pt x="1519032" y="854963"/>
                    <a:pt x="1533359" y="848068"/>
                    <a:pt x="1553236" y="838965"/>
                  </a:cubicBezTo>
                  <a:cubicBezTo>
                    <a:pt x="1534053" y="852797"/>
                    <a:pt x="1528772" y="859904"/>
                    <a:pt x="1523520" y="866614"/>
                  </a:cubicBezTo>
                  <a:cubicBezTo>
                    <a:pt x="1520887" y="869969"/>
                    <a:pt x="1518282" y="873225"/>
                    <a:pt x="1513950" y="877189"/>
                  </a:cubicBezTo>
                  <a:cubicBezTo>
                    <a:pt x="1509604" y="881139"/>
                    <a:pt x="1503516" y="885740"/>
                    <a:pt x="1494371" y="892380"/>
                  </a:cubicBezTo>
                  <a:cubicBezTo>
                    <a:pt x="1501010" y="890568"/>
                    <a:pt x="1507735" y="888643"/>
                    <a:pt x="1514573" y="887142"/>
                  </a:cubicBezTo>
                  <a:cubicBezTo>
                    <a:pt x="1530570" y="874287"/>
                    <a:pt x="1540537" y="864703"/>
                    <a:pt x="1537295" y="862239"/>
                  </a:cubicBezTo>
                  <a:cubicBezTo>
                    <a:pt x="1569729" y="838795"/>
                    <a:pt x="1591942" y="839843"/>
                    <a:pt x="1621346" y="823421"/>
                  </a:cubicBezTo>
                  <a:cubicBezTo>
                    <a:pt x="1590101" y="830938"/>
                    <a:pt x="1597562" y="812916"/>
                    <a:pt x="1525700" y="845421"/>
                  </a:cubicBezTo>
                  <a:cubicBezTo>
                    <a:pt x="1553519" y="828546"/>
                    <a:pt x="1580616" y="813397"/>
                    <a:pt x="1608321" y="796805"/>
                  </a:cubicBezTo>
                  <a:cubicBezTo>
                    <a:pt x="1610941" y="802256"/>
                    <a:pt x="1621403" y="798702"/>
                    <a:pt x="1634767" y="792997"/>
                  </a:cubicBezTo>
                  <a:cubicBezTo>
                    <a:pt x="1648414" y="787688"/>
                    <a:pt x="1665120" y="780468"/>
                    <a:pt x="1679631" y="777750"/>
                  </a:cubicBezTo>
                  <a:cubicBezTo>
                    <a:pt x="1676106" y="769524"/>
                    <a:pt x="1690263" y="760549"/>
                    <a:pt x="1650043" y="773531"/>
                  </a:cubicBezTo>
                  <a:cubicBezTo>
                    <a:pt x="1659514" y="767004"/>
                    <a:pt x="1665941" y="766778"/>
                    <a:pt x="1673487" y="764300"/>
                  </a:cubicBezTo>
                  <a:cubicBezTo>
                    <a:pt x="1678711" y="759076"/>
                    <a:pt x="1684246" y="753683"/>
                    <a:pt x="1678527" y="753683"/>
                  </a:cubicBezTo>
                  <a:cubicBezTo>
                    <a:pt x="1693137" y="743589"/>
                    <a:pt x="1706487" y="751007"/>
                    <a:pt x="1710494" y="752762"/>
                  </a:cubicBezTo>
                  <a:cubicBezTo>
                    <a:pt x="1756363" y="725467"/>
                    <a:pt x="1722428" y="736128"/>
                    <a:pt x="1704364" y="739271"/>
                  </a:cubicBezTo>
                  <a:cubicBezTo>
                    <a:pt x="1719710" y="731512"/>
                    <a:pt x="1735014" y="723811"/>
                    <a:pt x="1750587" y="715572"/>
                  </a:cubicBezTo>
                  <a:cubicBezTo>
                    <a:pt x="1766159" y="707261"/>
                    <a:pt x="1782143" y="698739"/>
                    <a:pt x="1799075" y="689706"/>
                  </a:cubicBezTo>
                  <a:cubicBezTo>
                    <a:pt x="1790255" y="686351"/>
                    <a:pt x="1774144" y="695185"/>
                    <a:pt x="1758812" y="705223"/>
                  </a:cubicBezTo>
                  <a:cubicBezTo>
                    <a:pt x="1743423" y="715189"/>
                    <a:pt x="1728077" y="725184"/>
                    <a:pt x="1719115" y="721999"/>
                  </a:cubicBezTo>
                  <a:cubicBezTo>
                    <a:pt x="1733173" y="714552"/>
                    <a:pt x="1744796" y="712415"/>
                    <a:pt x="1761417" y="699900"/>
                  </a:cubicBezTo>
                  <a:cubicBezTo>
                    <a:pt x="1765183" y="694718"/>
                    <a:pt x="1763314" y="692184"/>
                    <a:pt x="1759859" y="690386"/>
                  </a:cubicBezTo>
                  <a:cubicBezTo>
                    <a:pt x="1746792" y="694435"/>
                    <a:pt x="1742517" y="702037"/>
                    <a:pt x="1747656" y="702320"/>
                  </a:cubicBezTo>
                  <a:cubicBezTo>
                    <a:pt x="1738185" y="708748"/>
                    <a:pt x="1731729" y="708946"/>
                    <a:pt x="1724297" y="711339"/>
                  </a:cubicBezTo>
                  <a:cubicBezTo>
                    <a:pt x="1719696" y="712174"/>
                    <a:pt x="1715010" y="713009"/>
                    <a:pt x="1710423" y="713844"/>
                  </a:cubicBezTo>
                  <a:cubicBezTo>
                    <a:pt x="1727199" y="703269"/>
                    <a:pt x="1743933" y="692722"/>
                    <a:pt x="1759661" y="684525"/>
                  </a:cubicBezTo>
                  <a:cubicBezTo>
                    <a:pt x="1775715" y="676838"/>
                    <a:pt x="1790623" y="671302"/>
                    <a:pt x="1803237" y="669943"/>
                  </a:cubicBezTo>
                  <a:cubicBezTo>
                    <a:pt x="1773648" y="687965"/>
                    <a:pt x="1801878" y="684709"/>
                    <a:pt x="1818484" y="677545"/>
                  </a:cubicBezTo>
                  <a:cubicBezTo>
                    <a:pt x="1829725" y="669448"/>
                    <a:pt x="1809225" y="674742"/>
                    <a:pt x="1800462" y="675096"/>
                  </a:cubicBezTo>
                  <a:cubicBezTo>
                    <a:pt x="1820027" y="662893"/>
                    <a:pt x="1831933" y="664776"/>
                    <a:pt x="1853608" y="648750"/>
                  </a:cubicBezTo>
                  <a:cubicBezTo>
                    <a:pt x="1848979" y="649359"/>
                    <a:pt x="1844264" y="649982"/>
                    <a:pt x="1839649" y="650590"/>
                  </a:cubicBezTo>
                  <a:cubicBezTo>
                    <a:pt x="1825039" y="654611"/>
                    <a:pt x="1829852" y="658051"/>
                    <a:pt x="1810146" y="669023"/>
                  </a:cubicBezTo>
                  <a:cubicBezTo>
                    <a:pt x="1815242" y="659283"/>
                    <a:pt x="1793766" y="670651"/>
                    <a:pt x="1775107" y="673808"/>
                  </a:cubicBezTo>
                  <a:cubicBezTo>
                    <a:pt x="1789618" y="664974"/>
                    <a:pt x="1804143" y="656154"/>
                    <a:pt x="1797673" y="656239"/>
                  </a:cubicBezTo>
                  <a:cubicBezTo>
                    <a:pt x="1833392" y="642266"/>
                    <a:pt x="1859228" y="646301"/>
                    <a:pt x="1896943" y="628689"/>
                  </a:cubicBezTo>
                  <a:cubicBezTo>
                    <a:pt x="1835218" y="654922"/>
                    <a:pt x="1932761" y="627160"/>
                    <a:pt x="1915899" y="640907"/>
                  </a:cubicBezTo>
                  <a:cubicBezTo>
                    <a:pt x="1926206" y="634550"/>
                    <a:pt x="1927239" y="632073"/>
                    <a:pt x="1923176" y="631209"/>
                  </a:cubicBezTo>
                  <a:cubicBezTo>
                    <a:pt x="1921166" y="630799"/>
                    <a:pt x="1917910" y="630841"/>
                    <a:pt x="1913974" y="631167"/>
                  </a:cubicBezTo>
                  <a:cubicBezTo>
                    <a:pt x="1910109" y="631606"/>
                    <a:pt x="1905565" y="632313"/>
                    <a:pt x="1900921" y="633078"/>
                  </a:cubicBezTo>
                  <a:cubicBezTo>
                    <a:pt x="1904758" y="631011"/>
                    <a:pt x="1908396" y="629284"/>
                    <a:pt x="1911950" y="627712"/>
                  </a:cubicBezTo>
                  <a:cubicBezTo>
                    <a:pt x="1915560" y="626254"/>
                    <a:pt x="1919113" y="624994"/>
                    <a:pt x="1922652" y="623706"/>
                  </a:cubicBezTo>
                  <a:cubicBezTo>
                    <a:pt x="1929745" y="621129"/>
                    <a:pt x="1936880" y="618496"/>
                    <a:pt x="1944893" y="614390"/>
                  </a:cubicBezTo>
                  <a:cubicBezTo>
                    <a:pt x="1933355" y="611587"/>
                    <a:pt x="1912304" y="623649"/>
                    <a:pt x="1899746" y="623522"/>
                  </a:cubicBezTo>
                  <a:cubicBezTo>
                    <a:pt x="1938622" y="598265"/>
                    <a:pt x="1963708" y="598096"/>
                    <a:pt x="1998011" y="581263"/>
                  </a:cubicBezTo>
                  <a:cubicBezTo>
                    <a:pt x="1967884" y="577582"/>
                    <a:pt x="2077871" y="543265"/>
                    <a:pt x="2030742" y="549777"/>
                  </a:cubicBezTo>
                  <a:cubicBezTo>
                    <a:pt x="2039902" y="545304"/>
                    <a:pt x="2046428" y="542444"/>
                    <a:pt x="2051383" y="540887"/>
                  </a:cubicBezTo>
                  <a:cubicBezTo>
                    <a:pt x="2056381" y="539414"/>
                    <a:pt x="2059679" y="539018"/>
                    <a:pt x="2062228" y="539159"/>
                  </a:cubicBezTo>
                  <a:cubicBezTo>
                    <a:pt x="2067338" y="539443"/>
                    <a:pt x="2069448" y="541892"/>
                    <a:pt x="2076130" y="542345"/>
                  </a:cubicBezTo>
                  <a:cubicBezTo>
                    <a:pt x="2081963" y="537319"/>
                    <a:pt x="2070495" y="537659"/>
                    <a:pt x="2093005" y="527409"/>
                  </a:cubicBezTo>
                  <a:cubicBezTo>
                    <a:pt x="2097734" y="527239"/>
                    <a:pt x="2102406" y="527055"/>
                    <a:pt x="2107120" y="526885"/>
                  </a:cubicBezTo>
                  <a:cubicBezTo>
                    <a:pt x="2109626" y="520104"/>
                    <a:pt x="2069150" y="530679"/>
                    <a:pt x="2060868" y="523912"/>
                  </a:cubicBezTo>
                  <a:cubicBezTo>
                    <a:pt x="2100310" y="504871"/>
                    <a:pt x="2161568" y="489808"/>
                    <a:pt x="2178953" y="471842"/>
                  </a:cubicBezTo>
                  <a:cubicBezTo>
                    <a:pt x="2165093" y="468657"/>
                    <a:pt x="2136935" y="486311"/>
                    <a:pt x="2122962" y="483253"/>
                  </a:cubicBezTo>
                  <a:cubicBezTo>
                    <a:pt x="2177523" y="463985"/>
                    <a:pt x="2107063" y="469549"/>
                    <a:pt x="2076130" y="470724"/>
                  </a:cubicBezTo>
                  <a:cubicBezTo>
                    <a:pt x="2044517" y="489454"/>
                    <a:pt x="2090938" y="472961"/>
                    <a:pt x="2108408" y="474221"/>
                  </a:cubicBezTo>
                  <a:cubicBezTo>
                    <a:pt x="2082826" y="482319"/>
                    <a:pt x="2063190" y="486339"/>
                    <a:pt x="2094506" y="484357"/>
                  </a:cubicBezTo>
                  <a:cubicBezTo>
                    <a:pt x="2047702" y="507094"/>
                    <a:pt x="2073199" y="479487"/>
                    <a:pt x="2034536" y="501289"/>
                  </a:cubicBezTo>
                  <a:cubicBezTo>
                    <a:pt x="2021427" y="500482"/>
                    <a:pt x="2017718" y="496759"/>
                    <a:pt x="2012734" y="493248"/>
                  </a:cubicBezTo>
                  <a:cubicBezTo>
                    <a:pt x="2030855" y="484527"/>
                    <a:pt x="2032200" y="486537"/>
                    <a:pt x="2032526" y="488902"/>
                  </a:cubicBezTo>
                  <a:cubicBezTo>
                    <a:pt x="2032936" y="491422"/>
                    <a:pt x="2032653" y="494933"/>
                    <a:pt x="2048354" y="491110"/>
                  </a:cubicBezTo>
                  <a:cubicBezTo>
                    <a:pt x="2076243" y="475835"/>
                    <a:pt x="2014702" y="488845"/>
                    <a:pt x="2029765" y="477618"/>
                  </a:cubicBezTo>
                  <a:cubicBezTo>
                    <a:pt x="2019572" y="478581"/>
                    <a:pt x="2004764" y="488321"/>
                    <a:pt x="1991456" y="495032"/>
                  </a:cubicBezTo>
                  <a:cubicBezTo>
                    <a:pt x="1987237" y="493290"/>
                    <a:pt x="1990111" y="488930"/>
                    <a:pt x="2008331" y="479062"/>
                  </a:cubicBezTo>
                  <a:cubicBezTo>
                    <a:pt x="1997105" y="482573"/>
                    <a:pt x="1985949" y="486042"/>
                    <a:pt x="1976549" y="486651"/>
                  </a:cubicBezTo>
                  <a:cubicBezTo>
                    <a:pt x="1967559" y="494536"/>
                    <a:pt x="1954364" y="503965"/>
                    <a:pt x="1974071" y="501346"/>
                  </a:cubicBezTo>
                  <a:cubicBezTo>
                    <a:pt x="1953175" y="509713"/>
                    <a:pt x="1934360" y="514540"/>
                    <a:pt x="1914455" y="521237"/>
                  </a:cubicBezTo>
                  <a:cubicBezTo>
                    <a:pt x="1921322" y="510817"/>
                    <a:pt x="1869096" y="522298"/>
                    <a:pt x="1898401" y="503554"/>
                  </a:cubicBezTo>
                  <a:cubicBezTo>
                    <a:pt x="1932506" y="497566"/>
                    <a:pt x="1907292" y="519354"/>
                    <a:pt x="1952680" y="503271"/>
                  </a:cubicBezTo>
                  <a:cubicBezTo>
                    <a:pt x="1960494" y="493177"/>
                    <a:pt x="1937928" y="494182"/>
                    <a:pt x="1908849" y="497707"/>
                  </a:cubicBezTo>
                  <a:cubicBezTo>
                    <a:pt x="1938084" y="479756"/>
                    <a:pt x="1949608" y="490247"/>
                    <a:pt x="1975912" y="477038"/>
                  </a:cubicBezTo>
                  <a:cubicBezTo>
                    <a:pt x="1981659" y="478652"/>
                    <a:pt x="1966044" y="482177"/>
                    <a:pt x="1955143" y="488548"/>
                  </a:cubicBezTo>
                  <a:cubicBezTo>
                    <a:pt x="1965449" y="488250"/>
                    <a:pt x="1978672" y="483324"/>
                    <a:pt x="1992348" y="477675"/>
                  </a:cubicBezTo>
                  <a:cubicBezTo>
                    <a:pt x="1999186" y="474844"/>
                    <a:pt x="2006165" y="471956"/>
                    <a:pt x="2012904" y="469167"/>
                  </a:cubicBezTo>
                  <a:cubicBezTo>
                    <a:pt x="2019714" y="466576"/>
                    <a:pt x="2026452" y="464551"/>
                    <a:pt x="2032597" y="463150"/>
                  </a:cubicBezTo>
                  <a:cubicBezTo>
                    <a:pt x="1996723" y="477661"/>
                    <a:pt x="2051128" y="468515"/>
                    <a:pt x="2051270" y="476627"/>
                  </a:cubicBezTo>
                  <a:cubicBezTo>
                    <a:pt x="2108946" y="450479"/>
                    <a:pt x="2088008" y="476316"/>
                    <a:pt x="2150044" y="443910"/>
                  </a:cubicBezTo>
                  <a:cubicBezTo>
                    <a:pt x="2110390" y="464735"/>
                    <a:pt x="2159218" y="460757"/>
                    <a:pt x="2182379" y="466930"/>
                  </a:cubicBezTo>
                  <a:cubicBezTo>
                    <a:pt x="2193351" y="465486"/>
                    <a:pt x="2199212" y="462130"/>
                    <a:pt x="2199382" y="459540"/>
                  </a:cubicBezTo>
                  <a:cubicBezTo>
                    <a:pt x="2199566" y="456977"/>
                    <a:pt x="2193832" y="454769"/>
                    <a:pt x="2182238" y="457275"/>
                  </a:cubicBezTo>
                  <a:cubicBezTo>
                    <a:pt x="2212746" y="447265"/>
                    <a:pt x="2229961" y="456779"/>
                    <a:pt x="2270720" y="433901"/>
                  </a:cubicBezTo>
                  <a:cubicBezTo>
                    <a:pt x="2255204" y="435671"/>
                    <a:pt x="2231306" y="448441"/>
                    <a:pt x="2221099" y="442948"/>
                  </a:cubicBezTo>
                  <a:cubicBezTo>
                    <a:pt x="2246851" y="436067"/>
                    <a:pt x="2266671" y="433108"/>
                    <a:pt x="2235369" y="433491"/>
                  </a:cubicBezTo>
                  <a:cubicBezTo>
                    <a:pt x="2277643" y="417691"/>
                    <a:pt x="2302857" y="431976"/>
                    <a:pt x="2284693" y="443712"/>
                  </a:cubicBezTo>
                  <a:cubicBezTo>
                    <a:pt x="2292522" y="442863"/>
                    <a:pt x="2302432" y="439153"/>
                    <a:pt x="2309496" y="439267"/>
                  </a:cubicBezTo>
                  <a:cubicBezTo>
                    <a:pt x="2312611" y="428946"/>
                    <a:pt x="2289011" y="425350"/>
                    <a:pt x="2345342" y="401538"/>
                  </a:cubicBezTo>
                  <a:cubicBezTo>
                    <a:pt x="2350863" y="403308"/>
                    <a:pt x="2337641" y="409834"/>
                    <a:pt x="2345045" y="411165"/>
                  </a:cubicBezTo>
                  <a:cubicBezTo>
                    <a:pt x="2379546" y="395634"/>
                    <a:pt x="2349886" y="394120"/>
                    <a:pt x="2417628" y="376989"/>
                  </a:cubicBezTo>
                  <a:cubicBezTo>
                    <a:pt x="2381514" y="384309"/>
                    <a:pt x="2389371" y="384804"/>
                    <a:pt x="2396463" y="375701"/>
                  </a:cubicBezTo>
                  <a:cubicBezTo>
                    <a:pt x="2368192" y="375475"/>
                    <a:pt x="2391976" y="388386"/>
                    <a:pt x="2363732" y="388202"/>
                  </a:cubicBezTo>
                  <a:cubicBezTo>
                    <a:pt x="2368970" y="376749"/>
                    <a:pt x="2379631" y="359279"/>
                    <a:pt x="2448293" y="340507"/>
                  </a:cubicBezTo>
                  <a:cubicBezTo>
                    <a:pt x="2465593" y="340733"/>
                    <a:pt x="2412687" y="355301"/>
                    <a:pt x="2400696" y="361629"/>
                  </a:cubicBezTo>
                  <a:cubicBezTo>
                    <a:pt x="2428629" y="355018"/>
                    <a:pt x="2453772" y="351776"/>
                    <a:pt x="2475871" y="351889"/>
                  </a:cubicBezTo>
                  <a:cubicBezTo>
                    <a:pt x="2500901" y="342078"/>
                    <a:pt x="2503123" y="338482"/>
                    <a:pt x="2502656" y="335806"/>
                  </a:cubicBezTo>
                  <a:cubicBezTo>
                    <a:pt x="2502161" y="333088"/>
                    <a:pt x="2498961" y="331248"/>
                    <a:pt x="2513600" y="326109"/>
                  </a:cubicBezTo>
                  <a:cubicBezTo>
                    <a:pt x="2545581" y="330866"/>
                    <a:pt x="2584584" y="327694"/>
                    <a:pt x="2628329" y="319554"/>
                  </a:cubicBezTo>
                  <a:cubicBezTo>
                    <a:pt x="2655171" y="310224"/>
                    <a:pt x="2601147" y="323008"/>
                    <a:pt x="2600383" y="316312"/>
                  </a:cubicBezTo>
                  <a:cubicBezTo>
                    <a:pt x="2680725" y="302325"/>
                    <a:pt x="2662292" y="294298"/>
                    <a:pt x="2744149" y="283382"/>
                  </a:cubicBezTo>
                  <a:cubicBezTo>
                    <a:pt x="2740496" y="290518"/>
                    <a:pt x="2724102" y="298672"/>
                    <a:pt x="2699030" y="306572"/>
                  </a:cubicBezTo>
                  <a:cubicBezTo>
                    <a:pt x="2692772" y="308554"/>
                    <a:pt x="2685949" y="310522"/>
                    <a:pt x="2678658" y="312447"/>
                  </a:cubicBezTo>
                  <a:cubicBezTo>
                    <a:pt x="2671353" y="314316"/>
                    <a:pt x="2663580" y="316255"/>
                    <a:pt x="2655497" y="318549"/>
                  </a:cubicBezTo>
                  <a:cubicBezTo>
                    <a:pt x="2639258" y="322909"/>
                    <a:pt x="2621350" y="327114"/>
                    <a:pt x="2602223" y="331021"/>
                  </a:cubicBezTo>
                  <a:cubicBezTo>
                    <a:pt x="2576967" y="338595"/>
                    <a:pt x="2622114" y="335438"/>
                    <a:pt x="2626078" y="338624"/>
                  </a:cubicBezTo>
                  <a:cubicBezTo>
                    <a:pt x="2629886" y="334603"/>
                    <a:pt x="2638253" y="330554"/>
                    <a:pt x="2649282" y="326562"/>
                  </a:cubicBezTo>
                  <a:cubicBezTo>
                    <a:pt x="2654803" y="324566"/>
                    <a:pt x="2660975" y="322569"/>
                    <a:pt x="2667587" y="320616"/>
                  </a:cubicBezTo>
                  <a:cubicBezTo>
                    <a:pt x="2674269" y="318917"/>
                    <a:pt x="2681376" y="317261"/>
                    <a:pt x="2688681" y="315632"/>
                  </a:cubicBezTo>
                  <a:cubicBezTo>
                    <a:pt x="2717901" y="309134"/>
                    <a:pt x="2750179" y="303188"/>
                    <a:pt x="2770424" y="297426"/>
                  </a:cubicBezTo>
                  <a:cubicBezTo>
                    <a:pt x="2797478" y="299677"/>
                    <a:pt x="2751822" y="309233"/>
                    <a:pt x="2789565" y="310394"/>
                  </a:cubicBezTo>
                  <a:cubicBezTo>
                    <a:pt x="2765455" y="313268"/>
                    <a:pt x="2731804" y="309885"/>
                    <a:pt x="2767324" y="316340"/>
                  </a:cubicBezTo>
                  <a:cubicBezTo>
                    <a:pt x="2749670" y="320389"/>
                    <a:pt x="2742846" y="313905"/>
                    <a:pt x="2724244" y="318889"/>
                  </a:cubicBezTo>
                  <a:cubicBezTo>
                    <a:pt x="2749174" y="319299"/>
                    <a:pt x="2716259" y="330483"/>
                    <a:pt x="2703574" y="339629"/>
                  </a:cubicBezTo>
                  <a:cubicBezTo>
                    <a:pt x="2724937" y="335764"/>
                    <a:pt x="2760089" y="319384"/>
                    <a:pt x="2816973" y="315109"/>
                  </a:cubicBezTo>
                  <a:cubicBezTo>
                    <a:pt x="2834556" y="311499"/>
                    <a:pt x="2836736" y="309488"/>
                    <a:pt x="2837274" y="307662"/>
                  </a:cubicBezTo>
                  <a:cubicBezTo>
                    <a:pt x="2837812" y="305779"/>
                    <a:pt x="2836694" y="303995"/>
                    <a:pt x="2847836" y="301532"/>
                  </a:cubicBezTo>
                  <a:cubicBezTo>
                    <a:pt x="2838506" y="300909"/>
                    <a:pt x="2829658" y="300045"/>
                    <a:pt x="2821008" y="299423"/>
                  </a:cubicBezTo>
                  <a:cubicBezTo>
                    <a:pt x="2812329" y="298630"/>
                    <a:pt x="2803764" y="297851"/>
                    <a:pt x="2795086" y="297058"/>
                  </a:cubicBezTo>
                  <a:cubicBezTo>
                    <a:pt x="2777658" y="295600"/>
                    <a:pt x="2759537" y="294779"/>
                    <a:pt x="2738344" y="296987"/>
                  </a:cubicBezTo>
                  <a:cubicBezTo>
                    <a:pt x="2746909" y="291141"/>
                    <a:pt x="2775620" y="283227"/>
                    <a:pt x="2773525" y="278498"/>
                  </a:cubicBezTo>
                  <a:cubicBezTo>
                    <a:pt x="2755701" y="274704"/>
                    <a:pt x="2721865" y="286455"/>
                    <a:pt x="2709138" y="277720"/>
                  </a:cubicBezTo>
                  <a:cubicBezTo>
                    <a:pt x="2734083" y="272099"/>
                    <a:pt x="2828270" y="270910"/>
                    <a:pt x="2783718" y="260717"/>
                  </a:cubicBezTo>
                  <a:cubicBezTo>
                    <a:pt x="2792538" y="259528"/>
                    <a:pt x="2801259" y="258339"/>
                    <a:pt x="2809894" y="257178"/>
                  </a:cubicBezTo>
                  <a:cubicBezTo>
                    <a:pt x="2818516" y="256003"/>
                    <a:pt x="2827095" y="255068"/>
                    <a:pt x="2835674" y="254573"/>
                  </a:cubicBezTo>
                  <a:cubicBezTo>
                    <a:pt x="2852762" y="253468"/>
                    <a:pt x="2869652" y="252378"/>
                    <a:pt x="2886513" y="251302"/>
                  </a:cubicBezTo>
                  <a:cubicBezTo>
                    <a:pt x="2907720" y="246404"/>
                    <a:pt x="2842923" y="249674"/>
                    <a:pt x="2863153" y="241492"/>
                  </a:cubicBezTo>
                  <a:cubicBezTo>
                    <a:pt x="2877650" y="238816"/>
                    <a:pt x="2885423" y="242072"/>
                    <a:pt x="2895347" y="243403"/>
                  </a:cubicBezTo>
                  <a:cubicBezTo>
                    <a:pt x="2904372" y="246811"/>
                    <a:pt x="2926919" y="238353"/>
                    <a:pt x="2940472" y="237788"/>
                  </a:cubicBezTo>
                  <a:cubicBezTo>
                    <a:pt x="2944989" y="237599"/>
                    <a:pt x="2948507" y="238288"/>
                    <a:pt x="2950192" y="240585"/>
                  </a:cubicBezTo>
                  <a:cubicBezTo>
                    <a:pt x="2938257" y="243615"/>
                    <a:pt x="2928531" y="244535"/>
                    <a:pt x="2920561" y="243941"/>
                  </a:cubicBezTo>
                  <a:cubicBezTo>
                    <a:pt x="2924822" y="247466"/>
                    <a:pt x="2917389" y="248117"/>
                    <a:pt x="2925544" y="254785"/>
                  </a:cubicBezTo>
                  <a:cubicBezTo>
                    <a:pt x="2911132" y="257390"/>
                    <a:pt x="2903303" y="254134"/>
                    <a:pt x="2893492" y="252775"/>
                  </a:cubicBezTo>
                  <a:cubicBezTo>
                    <a:pt x="2880185" y="256597"/>
                    <a:pt x="2901321" y="258523"/>
                    <a:pt x="2909660" y="261184"/>
                  </a:cubicBezTo>
                  <a:cubicBezTo>
                    <a:pt x="2945874" y="252761"/>
                    <a:pt x="2944146" y="264214"/>
                    <a:pt x="2939531" y="272595"/>
                  </a:cubicBezTo>
                  <a:cubicBezTo>
                    <a:pt x="2920108" y="274846"/>
                    <a:pt x="2903997" y="273911"/>
                    <a:pt x="2889500" y="271490"/>
                  </a:cubicBezTo>
                  <a:cubicBezTo>
                    <a:pt x="2863762" y="280778"/>
                    <a:pt x="2925487" y="273926"/>
                    <a:pt x="2930641" y="280480"/>
                  </a:cubicBezTo>
                  <a:cubicBezTo>
                    <a:pt x="2871634" y="284685"/>
                    <a:pt x="2898405" y="287375"/>
                    <a:pt x="2877112" y="298078"/>
                  </a:cubicBezTo>
                  <a:cubicBezTo>
                    <a:pt x="2909985" y="298927"/>
                    <a:pt x="2995438" y="285832"/>
                    <a:pt x="2959974" y="277167"/>
                  </a:cubicBezTo>
                  <a:cubicBezTo>
                    <a:pt x="2979624" y="275115"/>
                    <a:pt x="2995438" y="275582"/>
                    <a:pt x="3009680" y="278980"/>
                  </a:cubicBezTo>
                  <a:cubicBezTo>
                    <a:pt x="3032133" y="269084"/>
                    <a:pt x="3070457" y="263662"/>
                    <a:pt x="3106770" y="265842"/>
                  </a:cubicBezTo>
                  <a:cubicBezTo>
                    <a:pt x="3125032" y="259853"/>
                    <a:pt x="3060999" y="259754"/>
                    <a:pt x="3052746" y="251104"/>
                  </a:cubicBezTo>
                  <a:cubicBezTo>
                    <a:pt x="3024517" y="256342"/>
                    <a:pt x="3062967" y="270429"/>
                    <a:pt x="2993866" y="269962"/>
                  </a:cubicBezTo>
                  <a:cubicBezTo>
                    <a:pt x="2965637" y="264568"/>
                    <a:pt x="3000548" y="267130"/>
                    <a:pt x="3021006" y="262303"/>
                  </a:cubicBezTo>
                  <a:cubicBezTo>
                    <a:pt x="3014139" y="260490"/>
                    <a:pt x="3007273" y="258678"/>
                    <a:pt x="3000520" y="256894"/>
                  </a:cubicBezTo>
                  <a:cubicBezTo>
                    <a:pt x="2989166" y="254997"/>
                    <a:pt x="2957723" y="261934"/>
                    <a:pt x="2966671" y="263846"/>
                  </a:cubicBezTo>
                  <a:cubicBezTo>
                    <a:pt x="2934647" y="267682"/>
                    <a:pt x="2970946" y="252647"/>
                    <a:pt x="2929890" y="250864"/>
                  </a:cubicBezTo>
                  <a:cubicBezTo>
                    <a:pt x="2944203" y="249604"/>
                    <a:pt x="2958530" y="248344"/>
                    <a:pt x="2952669" y="245979"/>
                  </a:cubicBezTo>
                  <a:cubicBezTo>
                    <a:pt x="2965439" y="245993"/>
                    <a:pt x="2978463" y="246022"/>
                    <a:pt x="2991205" y="246050"/>
                  </a:cubicBezTo>
                  <a:cubicBezTo>
                    <a:pt x="3003946" y="246546"/>
                    <a:pt x="3016362" y="247607"/>
                    <a:pt x="3027730" y="249349"/>
                  </a:cubicBezTo>
                  <a:cubicBezTo>
                    <a:pt x="3024202" y="246747"/>
                    <a:pt x="3028739" y="244541"/>
                    <a:pt x="3037267" y="242889"/>
                  </a:cubicBezTo>
                  <a:lnTo>
                    <a:pt x="3066604" y="240148"/>
                  </a:lnTo>
                  <a:lnTo>
                    <a:pt x="3070284" y="233936"/>
                  </a:lnTo>
                  <a:cubicBezTo>
                    <a:pt x="3068594" y="232856"/>
                    <a:pt x="3064007" y="232743"/>
                    <a:pt x="3056709" y="233309"/>
                  </a:cubicBezTo>
                  <a:cubicBezTo>
                    <a:pt x="3049418" y="233876"/>
                    <a:pt x="3039409" y="235122"/>
                    <a:pt x="3026909" y="236764"/>
                  </a:cubicBezTo>
                  <a:cubicBezTo>
                    <a:pt x="3020651" y="237599"/>
                    <a:pt x="3013771" y="238505"/>
                    <a:pt x="3006296" y="239496"/>
                  </a:cubicBezTo>
                  <a:cubicBezTo>
                    <a:pt x="2998807" y="240459"/>
                    <a:pt x="2990723" y="241478"/>
                    <a:pt x="2982115" y="243050"/>
                  </a:cubicBezTo>
                  <a:cubicBezTo>
                    <a:pt x="2975617" y="240246"/>
                    <a:pt x="2975985" y="237684"/>
                    <a:pt x="2980147" y="235221"/>
                  </a:cubicBezTo>
                  <a:cubicBezTo>
                    <a:pt x="2984310" y="232715"/>
                    <a:pt x="2992266" y="230280"/>
                    <a:pt x="3001001" y="228312"/>
                  </a:cubicBezTo>
                  <a:cubicBezTo>
                    <a:pt x="3018428" y="224079"/>
                    <a:pt x="3038730" y="219704"/>
                    <a:pt x="3037031" y="212725"/>
                  </a:cubicBezTo>
                  <a:close/>
                  <a:moveTo>
                    <a:pt x="3242876" y="212668"/>
                  </a:moveTo>
                  <a:cubicBezTo>
                    <a:pt x="3257175" y="211635"/>
                    <a:pt x="3256028" y="214155"/>
                    <a:pt x="3249686" y="214863"/>
                  </a:cubicBezTo>
                  <a:cubicBezTo>
                    <a:pt x="3268755" y="215075"/>
                    <a:pt x="3286126" y="216562"/>
                    <a:pt x="3302393" y="218813"/>
                  </a:cubicBezTo>
                  <a:cubicBezTo>
                    <a:pt x="3318673" y="221064"/>
                    <a:pt x="3333850" y="223923"/>
                    <a:pt x="3348602" y="228100"/>
                  </a:cubicBezTo>
                  <a:cubicBezTo>
                    <a:pt x="3330226" y="224716"/>
                    <a:pt x="3322878" y="226854"/>
                    <a:pt x="3323869" y="230917"/>
                  </a:cubicBezTo>
                  <a:cubicBezTo>
                    <a:pt x="3324846" y="234966"/>
                    <a:pt x="3334105" y="241252"/>
                    <a:pt x="3348772" y="248514"/>
                  </a:cubicBezTo>
                  <a:cubicBezTo>
                    <a:pt x="3365859" y="242781"/>
                    <a:pt x="3355893" y="234400"/>
                    <a:pt x="3378019" y="229133"/>
                  </a:cubicBezTo>
                  <a:cubicBezTo>
                    <a:pt x="3432185" y="232276"/>
                    <a:pt x="3344029" y="236736"/>
                    <a:pt x="3394371" y="245584"/>
                  </a:cubicBezTo>
                  <a:cubicBezTo>
                    <a:pt x="3408373" y="247693"/>
                    <a:pt x="3427371" y="246561"/>
                    <a:pt x="3436617" y="251742"/>
                  </a:cubicBezTo>
                  <a:cubicBezTo>
                    <a:pt x="3442917" y="245187"/>
                    <a:pt x="3418651" y="244338"/>
                    <a:pt x="3397671" y="236636"/>
                  </a:cubicBezTo>
                  <a:cubicBezTo>
                    <a:pt x="3414121" y="232078"/>
                    <a:pt x="3451977" y="229728"/>
                    <a:pt x="3440211" y="222324"/>
                  </a:cubicBezTo>
                  <a:cubicBezTo>
                    <a:pt x="3470623" y="224348"/>
                    <a:pt x="3435271" y="232191"/>
                    <a:pt x="3479159" y="237514"/>
                  </a:cubicBezTo>
                  <a:cubicBezTo>
                    <a:pt x="3462553" y="239312"/>
                    <a:pt x="3453295" y="236283"/>
                    <a:pt x="3438457" y="237033"/>
                  </a:cubicBezTo>
                  <a:cubicBezTo>
                    <a:pt x="3416259" y="240020"/>
                    <a:pt x="3462311" y="240119"/>
                    <a:pt x="3446413" y="245301"/>
                  </a:cubicBezTo>
                  <a:cubicBezTo>
                    <a:pt x="3467649" y="244380"/>
                    <a:pt x="3462609" y="240742"/>
                    <a:pt x="3485571" y="240020"/>
                  </a:cubicBezTo>
                  <a:cubicBezTo>
                    <a:pt x="3499091" y="244296"/>
                    <a:pt x="3482895" y="247679"/>
                    <a:pt x="3504939" y="247764"/>
                  </a:cubicBezTo>
                  <a:cubicBezTo>
                    <a:pt x="3509979" y="259231"/>
                    <a:pt x="3420407" y="238916"/>
                    <a:pt x="3472193" y="255409"/>
                  </a:cubicBezTo>
                  <a:cubicBezTo>
                    <a:pt x="3458191" y="254446"/>
                    <a:pt x="3444135" y="253554"/>
                    <a:pt x="3449499" y="256768"/>
                  </a:cubicBezTo>
                  <a:cubicBezTo>
                    <a:pt x="3438371" y="257377"/>
                    <a:pt x="3432767" y="254191"/>
                    <a:pt x="3425235" y="252436"/>
                  </a:cubicBezTo>
                  <a:cubicBezTo>
                    <a:pt x="3425575" y="257292"/>
                    <a:pt x="3399327" y="263167"/>
                    <a:pt x="3402511" y="253866"/>
                  </a:cubicBezTo>
                  <a:cubicBezTo>
                    <a:pt x="3374467" y="257249"/>
                    <a:pt x="3395773" y="265545"/>
                    <a:pt x="3396043" y="271746"/>
                  </a:cubicBezTo>
                  <a:cubicBezTo>
                    <a:pt x="3378319" y="279150"/>
                    <a:pt x="3389799" y="256980"/>
                    <a:pt x="3357181" y="256754"/>
                  </a:cubicBezTo>
                  <a:cubicBezTo>
                    <a:pt x="3377115" y="272836"/>
                    <a:pt x="3324535" y="259628"/>
                    <a:pt x="3344439" y="272185"/>
                  </a:cubicBezTo>
                  <a:cubicBezTo>
                    <a:pt x="3330141" y="272468"/>
                    <a:pt x="3322949" y="268915"/>
                    <a:pt x="3313393" y="266338"/>
                  </a:cubicBezTo>
                  <a:cubicBezTo>
                    <a:pt x="3326970" y="264215"/>
                    <a:pt x="3338125" y="262601"/>
                    <a:pt x="3341098" y="260265"/>
                  </a:cubicBezTo>
                  <a:cubicBezTo>
                    <a:pt x="3344057" y="257929"/>
                    <a:pt x="3338847" y="253611"/>
                    <a:pt x="3319551" y="248118"/>
                  </a:cubicBezTo>
                  <a:cubicBezTo>
                    <a:pt x="3288887" y="246971"/>
                    <a:pt x="3227233" y="247325"/>
                    <a:pt x="3239181" y="236552"/>
                  </a:cubicBezTo>
                  <a:cubicBezTo>
                    <a:pt x="3264409" y="234442"/>
                    <a:pt x="3271445" y="245796"/>
                    <a:pt x="3294975" y="244947"/>
                  </a:cubicBezTo>
                  <a:cubicBezTo>
                    <a:pt x="3315460" y="238675"/>
                    <a:pt x="3257019" y="231200"/>
                    <a:pt x="3241899" y="227449"/>
                  </a:cubicBezTo>
                  <a:cubicBezTo>
                    <a:pt x="3285489" y="232729"/>
                    <a:pt x="3295300" y="225566"/>
                    <a:pt x="3256326" y="217015"/>
                  </a:cubicBezTo>
                  <a:cubicBezTo>
                    <a:pt x="3241914" y="218176"/>
                    <a:pt x="3237369" y="219832"/>
                    <a:pt x="3240087" y="221800"/>
                  </a:cubicBezTo>
                  <a:cubicBezTo>
                    <a:pt x="3224061" y="229530"/>
                    <a:pt x="3229101" y="214891"/>
                    <a:pt x="3242876" y="212668"/>
                  </a:cubicBezTo>
                  <a:close/>
                  <a:moveTo>
                    <a:pt x="4609573" y="212115"/>
                  </a:moveTo>
                  <a:cubicBezTo>
                    <a:pt x="4627391" y="215285"/>
                    <a:pt x="4683325" y="239967"/>
                    <a:pt x="4706483" y="244692"/>
                  </a:cubicBezTo>
                  <a:cubicBezTo>
                    <a:pt x="4715543" y="259981"/>
                    <a:pt x="4626623" y="215868"/>
                    <a:pt x="4607087" y="217651"/>
                  </a:cubicBezTo>
                  <a:cubicBezTo>
                    <a:pt x="4601931" y="212392"/>
                    <a:pt x="4603635" y="211058"/>
                    <a:pt x="4609573" y="212115"/>
                  </a:cubicBezTo>
                  <a:close/>
                  <a:moveTo>
                    <a:pt x="3743643" y="210544"/>
                  </a:moveTo>
                  <a:cubicBezTo>
                    <a:pt x="3751443" y="210855"/>
                    <a:pt x="3759059" y="211153"/>
                    <a:pt x="3766719" y="211464"/>
                  </a:cubicBezTo>
                  <a:cubicBezTo>
                    <a:pt x="3755591" y="215173"/>
                    <a:pt x="3756951" y="220086"/>
                    <a:pt x="3786667" y="226839"/>
                  </a:cubicBezTo>
                  <a:cubicBezTo>
                    <a:pt x="3749277" y="222224"/>
                    <a:pt x="3799563" y="240458"/>
                    <a:pt x="3795585" y="247593"/>
                  </a:cubicBezTo>
                  <a:cubicBezTo>
                    <a:pt x="3840349" y="253086"/>
                    <a:pt x="3784401" y="237697"/>
                    <a:pt x="3829123" y="243176"/>
                  </a:cubicBezTo>
                  <a:cubicBezTo>
                    <a:pt x="3868975" y="258423"/>
                    <a:pt x="3769097" y="244620"/>
                    <a:pt x="3808963" y="259811"/>
                  </a:cubicBezTo>
                  <a:cubicBezTo>
                    <a:pt x="3790021" y="259046"/>
                    <a:pt x="3770895" y="258268"/>
                    <a:pt x="3751853" y="257489"/>
                  </a:cubicBezTo>
                  <a:cubicBezTo>
                    <a:pt x="3739721" y="251232"/>
                    <a:pt x="3775227" y="254714"/>
                    <a:pt x="3749857" y="245739"/>
                  </a:cubicBezTo>
                  <a:cubicBezTo>
                    <a:pt x="3764297" y="246772"/>
                    <a:pt x="3770965" y="251883"/>
                    <a:pt x="3779899" y="255691"/>
                  </a:cubicBezTo>
                  <a:cubicBezTo>
                    <a:pt x="3775835" y="234583"/>
                    <a:pt x="3741773" y="230378"/>
                    <a:pt x="3743643" y="210544"/>
                  </a:cubicBezTo>
                  <a:close/>
                  <a:moveTo>
                    <a:pt x="2898843" y="210233"/>
                  </a:moveTo>
                  <a:cubicBezTo>
                    <a:pt x="2910438" y="212710"/>
                    <a:pt x="2922018" y="215188"/>
                    <a:pt x="2933627" y="217665"/>
                  </a:cubicBezTo>
                  <a:cubicBezTo>
                    <a:pt x="2918932" y="224178"/>
                    <a:pt x="2916653" y="226245"/>
                    <a:pt x="2904251" y="235872"/>
                  </a:cubicBezTo>
                  <a:cubicBezTo>
                    <a:pt x="2874535" y="234159"/>
                    <a:pt x="2849831" y="237202"/>
                    <a:pt x="2840218" y="246843"/>
                  </a:cubicBezTo>
                  <a:cubicBezTo>
                    <a:pt x="2822904" y="256343"/>
                    <a:pt x="2838604" y="240529"/>
                    <a:pt x="2823640" y="238547"/>
                  </a:cubicBezTo>
                  <a:cubicBezTo>
                    <a:pt x="2828652" y="249915"/>
                    <a:pt x="2759225" y="244394"/>
                    <a:pt x="2720449" y="250850"/>
                  </a:cubicBezTo>
                  <a:cubicBezTo>
                    <a:pt x="2707198" y="257206"/>
                    <a:pt x="2717589" y="261043"/>
                    <a:pt x="2740170" y="263648"/>
                  </a:cubicBezTo>
                  <a:cubicBezTo>
                    <a:pt x="2664146" y="275979"/>
                    <a:pt x="2721454" y="248755"/>
                    <a:pt x="2685070" y="245343"/>
                  </a:cubicBezTo>
                  <a:cubicBezTo>
                    <a:pt x="2708047" y="246036"/>
                    <a:pt x="2737183" y="246164"/>
                    <a:pt x="2765780" y="243800"/>
                  </a:cubicBezTo>
                  <a:cubicBezTo>
                    <a:pt x="2794406" y="241506"/>
                    <a:pt x="2822409" y="236225"/>
                    <a:pt x="2843899" y="228142"/>
                  </a:cubicBezTo>
                  <a:cubicBezTo>
                    <a:pt x="2849038" y="230917"/>
                    <a:pt x="2834782" y="234838"/>
                    <a:pt x="2842186" y="237471"/>
                  </a:cubicBezTo>
                  <a:cubicBezTo>
                    <a:pt x="2856754" y="240005"/>
                    <a:pt x="2873728" y="225905"/>
                    <a:pt x="2906247" y="226500"/>
                  </a:cubicBezTo>
                  <a:cubicBezTo>
                    <a:pt x="2892713" y="225763"/>
                    <a:pt x="2877253" y="226655"/>
                    <a:pt x="2857872" y="231030"/>
                  </a:cubicBezTo>
                  <a:cubicBezTo>
                    <a:pt x="2841506" y="226089"/>
                    <a:pt x="2916100" y="217312"/>
                    <a:pt x="2852790" y="220228"/>
                  </a:cubicBezTo>
                  <a:cubicBezTo>
                    <a:pt x="2837486" y="215868"/>
                    <a:pt x="2882279" y="217892"/>
                    <a:pt x="2898843" y="210233"/>
                  </a:cubicBezTo>
                  <a:close/>
                  <a:moveTo>
                    <a:pt x="2459816" y="206071"/>
                  </a:moveTo>
                  <a:cubicBezTo>
                    <a:pt x="2448321" y="210332"/>
                    <a:pt x="2436966" y="214536"/>
                    <a:pt x="2425514" y="218784"/>
                  </a:cubicBezTo>
                  <a:cubicBezTo>
                    <a:pt x="2433725" y="209341"/>
                    <a:pt x="2406288" y="219732"/>
                    <a:pt x="2380933" y="226188"/>
                  </a:cubicBezTo>
                  <a:cubicBezTo>
                    <a:pt x="2377818" y="219024"/>
                    <a:pt x="2446480" y="202857"/>
                    <a:pt x="2459816" y="206071"/>
                  </a:cubicBezTo>
                  <a:close/>
                  <a:moveTo>
                    <a:pt x="3209281" y="201838"/>
                  </a:moveTo>
                  <a:cubicBezTo>
                    <a:pt x="3276924" y="207020"/>
                    <a:pt x="3170589" y="210049"/>
                    <a:pt x="3176649" y="211465"/>
                  </a:cubicBezTo>
                  <a:cubicBezTo>
                    <a:pt x="3128076" y="196628"/>
                    <a:pt x="3181335" y="206581"/>
                    <a:pt x="3209281" y="201838"/>
                  </a:cubicBezTo>
                  <a:close/>
                  <a:moveTo>
                    <a:pt x="3948425" y="194660"/>
                  </a:moveTo>
                  <a:cubicBezTo>
                    <a:pt x="3978935" y="197845"/>
                    <a:pt x="4002731" y="203933"/>
                    <a:pt x="4019565" y="213078"/>
                  </a:cubicBezTo>
                  <a:cubicBezTo>
                    <a:pt x="3997663" y="209822"/>
                    <a:pt x="4002507" y="213716"/>
                    <a:pt x="4008635" y="217835"/>
                  </a:cubicBezTo>
                  <a:cubicBezTo>
                    <a:pt x="3974871" y="208888"/>
                    <a:pt x="3949203" y="210615"/>
                    <a:pt x="3980647" y="223979"/>
                  </a:cubicBezTo>
                  <a:cubicBezTo>
                    <a:pt x="3965173" y="222550"/>
                    <a:pt x="3949685" y="221120"/>
                    <a:pt x="3934255" y="219704"/>
                  </a:cubicBezTo>
                  <a:cubicBezTo>
                    <a:pt x="3956595" y="215867"/>
                    <a:pt x="3941375" y="202432"/>
                    <a:pt x="3948425" y="194660"/>
                  </a:cubicBezTo>
                  <a:close/>
                  <a:moveTo>
                    <a:pt x="3329928" y="185571"/>
                  </a:moveTo>
                  <a:cubicBezTo>
                    <a:pt x="3353202" y="191559"/>
                    <a:pt x="3409477" y="194179"/>
                    <a:pt x="3399411" y="201526"/>
                  </a:cubicBezTo>
                  <a:cubicBezTo>
                    <a:pt x="3385411" y="200578"/>
                    <a:pt x="3336794" y="189139"/>
                    <a:pt x="3340022" y="199502"/>
                  </a:cubicBezTo>
                  <a:cubicBezTo>
                    <a:pt x="3313407" y="203664"/>
                    <a:pt x="3316805" y="187949"/>
                    <a:pt x="3290118" y="192791"/>
                  </a:cubicBezTo>
                  <a:cubicBezTo>
                    <a:pt x="3286367" y="188233"/>
                    <a:pt x="3312656" y="188516"/>
                    <a:pt x="3320018" y="192466"/>
                  </a:cubicBezTo>
                  <a:cubicBezTo>
                    <a:pt x="3327309" y="190285"/>
                    <a:pt x="3334869" y="188445"/>
                    <a:pt x="3329928" y="185571"/>
                  </a:cubicBezTo>
                  <a:close/>
                  <a:moveTo>
                    <a:pt x="4161589" y="183165"/>
                  </a:moveTo>
                  <a:cubicBezTo>
                    <a:pt x="4202659" y="191362"/>
                    <a:pt x="4195963" y="202150"/>
                    <a:pt x="4215003" y="206581"/>
                  </a:cubicBezTo>
                  <a:cubicBezTo>
                    <a:pt x="4232333" y="220186"/>
                    <a:pt x="4183107" y="200295"/>
                    <a:pt x="4192027" y="208181"/>
                  </a:cubicBezTo>
                  <a:cubicBezTo>
                    <a:pt x="4219335" y="221998"/>
                    <a:pt x="4213631" y="208379"/>
                    <a:pt x="4250115" y="219223"/>
                  </a:cubicBezTo>
                  <a:cubicBezTo>
                    <a:pt x="4237203" y="209356"/>
                    <a:pt x="4219521" y="201045"/>
                    <a:pt x="4197209" y="194335"/>
                  </a:cubicBezTo>
                  <a:cubicBezTo>
                    <a:pt x="4182187" y="185048"/>
                    <a:pt x="4235843" y="200295"/>
                    <a:pt x="4249547" y="201314"/>
                  </a:cubicBezTo>
                  <a:cubicBezTo>
                    <a:pt x="4254035" y="216887"/>
                    <a:pt x="4262063" y="212541"/>
                    <a:pt x="4302679" y="238321"/>
                  </a:cubicBezTo>
                  <a:cubicBezTo>
                    <a:pt x="4316511" y="240119"/>
                    <a:pt x="4297655" y="229912"/>
                    <a:pt x="4290687" y="224136"/>
                  </a:cubicBezTo>
                  <a:cubicBezTo>
                    <a:pt x="4339247" y="244805"/>
                    <a:pt x="4344641" y="252677"/>
                    <a:pt x="4343367" y="258538"/>
                  </a:cubicBezTo>
                  <a:cubicBezTo>
                    <a:pt x="4342023" y="264498"/>
                    <a:pt x="4334079" y="268136"/>
                    <a:pt x="4354693" y="281430"/>
                  </a:cubicBezTo>
                  <a:cubicBezTo>
                    <a:pt x="4328049" y="280425"/>
                    <a:pt x="4279533" y="248231"/>
                    <a:pt x="4303047" y="268065"/>
                  </a:cubicBezTo>
                  <a:cubicBezTo>
                    <a:pt x="4268731" y="253299"/>
                    <a:pt x="4245117" y="234909"/>
                    <a:pt x="4215571" y="218572"/>
                  </a:cubicBezTo>
                  <a:cubicBezTo>
                    <a:pt x="4204783" y="226528"/>
                    <a:pt x="4201357" y="242851"/>
                    <a:pt x="4251587" y="266961"/>
                  </a:cubicBezTo>
                  <a:cubicBezTo>
                    <a:pt x="4240007" y="264753"/>
                    <a:pt x="4228595" y="262572"/>
                    <a:pt x="4217213" y="260392"/>
                  </a:cubicBezTo>
                  <a:cubicBezTo>
                    <a:pt x="4221091" y="256605"/>
                    <a:pt x="4217481" y="251827"/>
                    <a:pt x="4209755" y="246637"/>
                  </a:cubicBezTo>
                  <a:lnTo>
                    <a:pt x="4193341" y="238351"/>
                  </a:lnTo>
                  <a:lnTo>
                    <a:pt x="4192245" y="242163"/>
                  </a:lnTo>
                  <a:cubicBezTo>
                    <a:pt x="4181339" y="248390"/>
                    <a:pt x="4116713" y="233050"/>
                    <a:pt x="4072045" y="223314"/>
                  </a:cubicBezTo>
                  <a:cubicBezTo>
                    <a:pt x="4028385" y="213432"/>
                    <a:pt x="4097175" y="223031"/>
                    <a:pt x="4106871" y="228226"/>
                  </a:cubicBezTo>
                  <a:cubicBezTo>
                    <a:pt x="4114983" y="228807"/>
                    <a:pt x="4112307" y="226018"/>
                    <a:pt x="4123917" y="227688"/>
                  </a:cubicBezTo>
                  <a:cubicBezTo>
                    <a:pt x="4103687" y="222280"/>
                    <a:pt x="4080865" y="217835"/>
                    <a:pt x="4059827" y="212724"/>
                  </a:cubicBezTo>
                  <a:cubicBezTo>
                    <a:pt x="4038775" y="207713"/>
                    <a:pt x="4019551" y="201498"/>
                    <a:pt x="4006171" y="194221"/>
                  </a:cubicBezTo>
                  <a:cubicBezTo>
                    <a:pt x="4020697" y="195000"/>
                    <a:pt x="4028907" y="199134"/>
                    <a:pt x="4037503" y="202956"/>
                  </a:cubicBezTo>
                  <a:cubicBezTo>
                    <a:pt x="4046095" y="206778"/>
                    <a:pt x="4055055" y="210445"/>
                    <a:pt x="4071027" y="211394"/>
                  </a:cubicBezTo>
                  <a:cubicBezTo>
                    <a:pt x="4091767" y="213871"/>
                    <a:pt x="4057719" y="199558"/>
                    <a:pt x="4070035" y="199487"/>
                  </a:cubicBezTo>
                  <a:cubicBezTo>
                    <a:pt x="4097443" y="213192"/>
                    <a:pt x="4110807" y="208279"/>
                    <a:pt x="4092799" y="196783"/>
                  </a:cubicBezTo>
                  <a:cubicBezTo>
                    <a:pt x="4123379" y="203296"/>
                    <a:pt x="4133035" y="219322"/>
                    <a:pt x="4099863" y="212512"/>
                  </a:cubicBezTo>
                  <a:cubicBezTo>
                    <a:pt x="4121553" y="222011"/>
                    <a:pt x="4174415" y="233026"/>
                    <a:pt x="4158983" y="238632"/>
                  </a:cubicBezTo>
                  <a:cubicBezTo>
                    <a:pt x="4198239" y="247662"/>
                    <a:pt x="4160863" y="232229"/>
                    <a:pt x="4180915" y="235447"/>
                  </a:cubicBezTo>
                  <a:lnTo>
                    <a:pt x="4192409" y="237881"/>
                  </a:lnTo>
                  <a:lnTo>
                    <a:pt x="4177601" y="230407"/>
                  </a:lnTo>
                  <a:cubicBezTo>
                    <a:pt x="4152403" y="219804"/>
                    <a:pt x="4124469" y="208620"/>
                    <a:pt x="4121893" y="198002"/>
                  </a:cubicBezTo>
                  <a:cubicBezTo>
                    <a:pt x="4185373" y="215910"/>
                    <a:pt x="4186323" y="200918"/>
                    <a:pt x="4161589" y="183165"/>
                  </a:cubicBezTo>
                  <a:close/>
                  <a:moveTo>
                    <a:pt x="2968018" y="180268"/>
                  </a:moveTo>
                  <a:cubicBezTo>
                    <a:pt x="3007386" y="180994"/>
                    <a:pt x="3022559" y="195358"/>
                    <a:pt x="3055506" y="197832"/>
                  </a:cubicBezTo>
                  <a:cubicBezTo>
                    <a:pt x="3065104" y="190824"/>
                    <a:pt x="3052165" y="192962"/>
                    <a:pt x="3094976" y="188474"/>
                  </a:cubicBezTo>
                  <a:cubicBezTo>
                    <a:pt x="3082164" y="198384"/>
                    <a:pt x="3087883" y="207643"/>
                    <a:pt x="3146819" y="212541"/>
                  </a:cubicBezTo>
                  <a:cubicBezTo>
                    <a:pt x="3135762" y="220823"/>
                    <a:pt x="3073216" y="208506"/>
                    <a:pt x="3046247" y="205307"/>
                  </a:cubicBezTo>
                  <a:cubicBezTo>
                    <a:pt x="3039041" y="207798"/>
                    <a:pt x="3031693" y="210304"/>
                    <a:pt x="3037016" y="212739"/>
                  </a:cubicBezTo>
                  <a:cubicBezTo>
                    <a:pt x="3018938" y="212371"/>
                    <a:pt x="3003733" y="210998"/>
                    <a:pt x="2992266" y="208860"/>
                  </a:cubicBezTo>
                  <a:cubicBezTo>
                    <a:pt x="2980813" y="206779"/>
                    <a:pt x="2973196" y="204429"/>
                    <a:pt x="2970181" y="200961"/>
                  </a:cubicBezTo>
                  <a:cubicBezTo>
                    <a:pt x="2987325" y="198327"/>
                    <a:pt x="3002671" y="198724"/>
                    <a:pt x="3014054" y="201796"/>
                  </a:cubicBezTo>
                  <a:cubicBezTo>
                    <a:pt x="3018952" y="196430"/>
                    <a:pt x="3003237" y="191815"/>
                    <a:pt x="2982214" y="188686"/>
                  </a:cubicBezTo>
                  <a:cubicBezTo>
                    <a:pt x="2961290" y="186209"/>
                    <a:pt x="2935043" y="185161"/>
                    <a:pt x="2919031" y="185034"/>
                  </a:cubicBezTo>
                  <a:cubicBezTo>
                    <a:pt x="2939085" y="181300"/>
                    <a:pt x="2954895" y="180027"/>
                    <a:pt x="2968018" y="180268"/>
                  </a:cubicBezTo>
                  <a:close/>
                  <a:moveTo>
                    <a:pt x="3552053" y="180078"/>
                  </a:moveTo>
                  <a:cubicBezTo>
                    <a:pt x="3581047" y="181522"/>
                    <a:pt x="3602693" y="197435"/>
                    <a:pt x="3597343" y="199955"/>
                  </a:cubicBezTo>
                  <a:cubicBezTo>
                    <a:pt x="3578823" y="197562"/>
                    <a:pt x="3559839" y="188671"/>
                    <a:pt x="3552053" y="180078"/>
                  </a:cubicBezTo>
                  <a:close/>
                  <a:moveTo>
                    <a:pt x="3893907" y="175109"/>
                  </a:moveTo>
                  <a:cubicBezTo>
                    <a:pt x="3933219" y="181961"/>
                    <a:pt x="3899583" y="190356"/>
                    <a:pt x="3944305" y="208916"/>
                  </a:cubicBezTo>
                  <a:cubicBezTo>
                    <a:pt x="3881659" y="188134"/>
                    <a:pt x="3944999" y="209610"/>
                    <a:pt x="3886303" y="203706"/>
                  </a:cubicBezTo>
                  <a:cubicBezTo>
                    <a:pt x="3896243" y="199020"/>
                    <a:pt x="3872003" y="195085"/>
                    <a:pt x="3855101" y="186350"/>
                  </a:cubicBezTo>
                  <a:cubicBezTo>
                    <a:pt x="3909295" y="197789"/>
                    <a:pt x="3903107" y="188077"/>
                    <a:pt x="3893907" y="175109"/>
                  </a:cubicBezTo>
                  <a:close/>
                  <a:moveTo>
                    <a:pt x="2530149" y="174047"/>
                  </a:moveTo>
                  <a:cubicBezTo>
                    <a:pt x="2563814" y="171088"/>
                    <a:pt x="2531041" y="184524"/>
                    <a:pt x="2478617" y="202984"/>
                  </a:cubicBezTo>
                  <a:cubicBezTo>
                    <a:pt x="2473945" y="196883"/>
                    <a:pt x="2518200" y="182782"/>
                    <a:pt x="2530149" y="174047"/>
                  </a:cubicBezTo>
                  <a:close/>
                  <a:moveTo>
                    <a:pt x="3517181" y="171280"/>
                  </a:moveTo>
                  <a:cubicBezTo>
                    <a:pt x="3522971" y="172650"/>
                    <a:pt x="3531079" y="174656"/>
                    <a:pt x="3539071" y="174444"/>
                  </a:cubicBezTo>
                  <a:cubicBezTo>
                    <a:pt x="3538363" y="178705"/>
                    <a:pt x="3542243" y="183618"/>
                    <a:pt x="3512059" y="183547"/>
                  </a:cubicBezTo>
                  <a:cubicBezTo>
                    <a:pt x="3532163" y="185062"/>
                    <a:pt x="3538859" y="194377"/>
                    <a:pt x="3561339" y="194547"/>
                  </a:cubicBezTo>
                  <a:cubicBezTo>
                    <a:pt x="3559939" y="199460"/>
                    <a:pt x="3512315" y="193839"/>
                    <a:pt x="3518599" y="186378"/>
                  </a:cubicBezTo>
                  <a:cubicBezTo>
                    <a:pt x="3494803" y="185543"/>
                    <a:pt x="3493315" y="188898"/>
                    <a:pt x="3496799" y="191843"/>
                  </a:cubicBezTo>
                  <a:cubicBezTo>
                    <a:pt x="3500279" y="194901"/>
                    <a:pt x="3508691" y="198851"/>
                    <a:pt x="3504825" y="201144"/>
                  </a:cubicBezTo>
                  <a:cubicBezTo>
                    <a:pt x="3421299" y="198016"/>
                    <a:pt x="3476667" y="212215"/>
                    <a:pt x="3409235" y="215486"/>
                  </a:cubicBezTo>
                  <a:cubicBezTo>
                    <a:pt x="3418791" y="218331"/>
                    <a:pt x="3435723" y="216335"/>
                    <a:pt x="3450263" y="215910"/>
                  </a:cubicBezTo>
                  <a:cubicBezTo>
                    <a:pt x="3456195" y="222210"/>
                    <a:pt x="3385537" y="222677"/>
                    <a:pt x="3379675" y="214438"/>
                  </a:cubicBezTo>
                  <a:cubicBezTo>
                    <a:pt x="3387435" y="211507"/>
                    <a:pt x="3401761" y="209171"/>
                    <a:pt x="3430571" y="208350"/>
                  </a:cubicBezTo>
                  <a:cubicBezTo>
                    <a:pt x="3409193" y="206312"/>
                    <a:pt x="3409407" y="202249"/>
                    <a:pt x="3424101" y="205845"/>
                  </a:cubicBezTo>
                  <a:cubicBezTo>
                    <a:pt x="3445251" y="198185"/>
                    <a:pt x="3379195" y="190257"/>
                    <a:pt x="3359686" y="186534"/>
                  </a:cubicBezTo>
                  <a:cubicBezTo>
                    <a:pt x="3413101" y="185770"/>
                    <a:pt x="3434111" y="184934"/>
                    <a:pt x="3453023" y="183335"/>
                  </a:cubicBezTo>
                  <a:cubicBezTo>
                    <a:pt x="3462467" y="182429"/>
                    <a:pt x="3471427" y="181551"/>
                    <a:pt x="3483631" y="180376"/>
                  </a:cubicBezTo>
                  <a:cubicBezTo>
                    <a:pt x="3489733" y="179810"/>
                    <a:pt x="3496655" y="179073"/>
                    <a:pt x="3504867" y="178493"/>
                  </a:cubicBezTo>
                  <a:cubicBezTo>
                    <a:pt x="3513093" y="178181"/>
                    <a:pt x="3522591" y="177828"/>
                    <a:pt x="3533861" y="177417"/>
                  </a:cubicBezTo>
                  <a:cubicBezTo>
                    <a:pt x="3526331" y="175152"/>
                    <a:pt x="3515767" y="174770"/>
                    <a:pt x="3509199" y="171938"/>
                  </a:cubicBezTo>
                  <a:cubicBezTo>
                    <a:pt x="3507919" y="169177"/>
                    <a:pt x="3511391" y="169910"/>
                    <a:pt x="3517181" y="171280"/>
                  </a:cubicBezTo>
                  <a:close/>
                  <a:moveTo>
                    <a:pt x="3660723" y="170296"/>
                  </a:moveTo>
                  <a:cubicBezTo>
                    <a:pt x="3677797" y="173340"/>
                    <a:pt x="3696783" y="176936"/>
                    <a:pt x="3715569" y="180050"/>
                  </a:cubicBezTo>
                  <a:cubicBezTo>
                    <a:pt x="3734355" y="183278"/>
                    <a:pt x="3752929" y="186619"/>
                    <a:pt x="3769067" y="191178"/>
                  </a:cubicBezTo>
                  <a:cubicBezTo>
                    <a:pt x="3782887" y="190810"/>
                    <a:pt x="3762883" y="183604"/>
                    <a:pt x="3755407" y="178960"/>
                  </a:cubicBezTo>
                  <a:cubicBezTo>
                    <a:pt x="3787487" y="181777"/>
                    <a:pt x="3816367" y="185260"/>
                    <a:pt x="3856815" y="198186"/>
                  </a:cubicBezTo>
                  <a:cubicBezTo>
                    <a:pt x="3808779" y="186817"/>
                    <a:pt x="3782999" y="198582"/>
                    <a:pt x="3745767" y="190243"/>
                  </a:cubicBezTo>
                  <a:cubicBezTo>
                    <a:pt x="3721161" y="191249"/>
                    <a:pt x="3784287" y="199545"/>
                    <a:pt x="3789003" y="206538"/>
                  </a:cubicBezTo>
                  <a:cubicBezTo>
                    <a:pt x="3778723" y="211607"/>
                    <a:pt x="3764339" y="203792"/>
                    <a:pt x="3730971" y="204216"/>
                  </a:cubicBezTo>
                  <a:cubicBezTo>
                    <a:pt x="3719349" y="198455"/>
                    <a:pt x="3707711" y="192678"/>
                    <a:pt x="3696047" y="186902"/>
                  </a:cubicBezTo>
                  <a:lnTo>
                    <a:pt x="3678419" y="178252"/>
                  </a:lnTo>
                  <a:close/>
                  <a:moveTo>
                    <a:pt x="4073107" y="167578"/>
                  </a:moveTo>
                  <a:cubicBezTo>
                    <a:pt x="4090859" y="168980"/>
                    <a:pt x="4100035" y="173637"/>
                    <a:pt x="4108683" y="178465"/>
                  </a:cubicBezTo>
                  <a:cubicBezTo>
                    <a:pt x="4130655" y="181976"/>
                    <a:pt x="4126125" y="177346"/>
                    <a:pt x="4149711" y="181438"/>
                  </a:cubicBezTo>
                  <a:cubicBezTo>
                    <a:pt x="4159127" y="193995"/>
                    <a:pt x="4110879" y="182938"/>
                    <a:pt x="4139135" y="197563"/>
                  </a:cubicBezTo>
                  <a:cubicBezTo>
                    <a:pt x="4126621" y="194193"/>
                    <a:pt x="4114007" y="190866"/>
                    <a:pt x="4098051" y="188729"/>
                  </a:cubicBezTo>
                  <a:cubicBezTo>
                    <a:pt x="4070871" y="175902"/>
                    <a:pt x="4100345" y="180376"/>
                    <a:pt x="4073107" y="167578"/>
                  </a:cubicBezTo>
                  <a:close/>
                  <a:moveTo>
                    <a:pt x="3762967" y="155940"/>
                  </a:moveTo>
                  <a:cubicBezTo>
                    <a:pt x="3792471" y="158149"/>
                    <a:pt x="3822229" y="160300"/>
                    <a:pt x="3835323" y="170649"/>
                  </a:cubicBezTo>
                  <a:cubicBezTo>
                    <a:pt x="3823829" y="170111"/>
                    <a:pt x="3818535" y="166360"/>
                    <a:pt x="3810903" y="163797"/>
                  </a:cubicBezTo>
                  <a:cubicBezTo>
                    <a:pt x="3799875" y="171131"/>
                    <a:pt x="3846875" y="178549"/>
                    <a:pt x="3849879" y="188827"/>
                  </a:cubicBezTo>
                  <a:cubicBezTo>
                    <a:pt x="3831939" y="187072"/>
                    <a:pt x="3824381" y="180389"/>
                    <a:pt x="3812799" y="175505"/>
                  </a:cubicBezTo>
                  <a:cubicBezTo>
                    <a:pt x="3798289" y="172178"/>
                    <a:pt x="3781967" y="169772"/>
                    <a:pt x="3764921" y="167662"/>
                  </a:cubicBezTo>
                  <a:cubicBezTo>
                    <a:pt x="3772963" y="162070"/>
                    <a:pt x="3806499" y="168568"/>
                    <a:pt x="3762967" y="155940"/>
                  </a:cubicBezTo>
                  <a:close/>
                  <a:moveTo>
                    <a:pt x="3322434" y="152774"/>
                  </a:moveTo>
                  <a:cubicBezTo>
                    <a:pt x="3334261" y="154961"/>
                    <a:pt x="3339410" y="162099"/>
                    <a:pt x="3362716" y="157172"/>
                  </a:cubicBezTo>
                  <a:cubicBezTo>
                    <a:pt x="3361923" y="164406"/>
                    <a:pt x="3329886" y="165794"/>
                    <a:pt x="3379323" y="173594"/>
                  </a:cubicBezTo>
                  <a:cubicBezTo>
                    <a:pt x="3358767" y="175619"/>
                    <a:pt x="3340277" y="171032"/>
                    <a:pt x="3327139" y="165737"/>
                  </a:cubicBezTo>
                  <a:cubicBezTo>
                    <a:pt x="3314001" y="160810"/>
                    <a:pt x="3306244" y="154737"/>
                    <a:pt x="3307461" y="152868"/>
                  </a:cubicBezTo>
                  <a:cubicBezTo>
                    <a:pt x="3313807" y="151866"/>
                    <a:pt x="3318491" y="152045"/>
                    <a:pt x="3322434" y="152774"/>
                  </a:cubicBezTo>
                  <a:close/>
                  <a:moveTo>
                    <a:pt x="4413247" y="145775"/>
                  </a:moveTo>
                  <a:cubicBezTo>
                    <a:pt x="4451385" y="168583"/>
                    <a:pt x="4529349" y="178394"/>
                    <a:pt x="4531557" y="181069"/>
                  </a:cubicBezTo>
                  <a:cubicBezTo>
                    <a:pt x="4527255" y="176553"/>
                    <a:pt x="4540279" y="181593"/>
                    <a:pt x="4543519" y="184085"/>
                  </a:cubicBezTo>
                  <a:cubicBezTo>
                    <a:pt x="4551447" y="185982"/>
                    <a:pt x="4559249" y="188233"/>
                    <a:pt x="4567091" y="190611"/>
                  </a:cubicBezTo>
                  <a:cubicBezTo>
                    <a:pt x="4565351" y="192522"/>
                    <a:pt x="4564133" y="194674"/>
                    <a:pt x="4572359" y="201243"/>
                  </a:cubicBezTo>
                  <a:cubicBezTo>
                    <a:pt x="4566795" y="198950"/>
                    <a:pt x="4560467" y="196430"/>
                    <a:pt x="4553713" y="193839"/>
                  </a:cubicBezTo>
                  <a:cubicBezTo>
                    <a:pt x="4546931" y="191376"/>
                    <a:pt x="4539655" y="189096"/>
                    <a:pt x="4532393" y="186760"/>
                  </a:cubicBezTo>
                  <a:cubicBezTo>
                    <a:pt x="4517825" y="182159"/>
                    <a:pt x="4503101" y="177870"/>
                    <a:pt x="4491211" y="174967"/>
                  </a:cubicBezTo>
                  <a:cubicBezTo>
                    <a:pt x="4467427" y="169163"/>
                    <a:pt x="4455081" y="168908"/>
                    <a:pt x="4477887" y="182626"/>
                  </a:cubicBezTo>
                  <a:cubicBezTo>
                    <a:pt x="4448511" y="178394"/>
                    <a:pt x="4444109" y="167620"/>
                    <a:pt x="4430943" y="159083"/>
                  </a:cubicBezTo>
                  <a:cubicBezTo>
                    <a:pt x="4377315" y="141599"/>
                    <a:pt x="4454867" y="178294"/>
                    <a:pt x="4401439" y="160909"/>
                  </a:cubicBezTo>
                  <a:cubicBezTo>
                    <a:pt x="4395579" y="151835"/>
                    <a:pt x="4394021" y="144558"/>
                    <a:pt x="4413247" y="145775"/>
                  </a:cubicBezTo>
                  <a:close/>
                  <a:moveTo>
                    <a:pt x="3672971" y="144034"/>
                  </a:moveTo>
                  <a:cubicBezTo>
                    <a:pt x="3684707" y="144076"/>
                    <a:pt x="3690115" y="148111"/>
                    <a:pt x="3697717" y="150518"/>
                  </a:cubicBezTo>
                  <a:cubicBezTo>
                    <a:pt x="3708999" y="151495"/>
                    <a:pt x="3706211" y="149683"/>
                    <a:pt x="3703067" y="147828"/>
                  </a:cubicBezTo>
                  <a:cubicBezTo>
                    <a:pt x="3699855" y="141995"/>
                    <a:pt x="3748597" y="165935"/>
                    <a:pt x="3748017" y="169927"/>
                  </a:cubicBezTo>
                  <a:cubicBezTo>
                    <a:pt x="3688967" y="158503"/>
                    <a:pt x="3679679" y="156110"/>
                    <a:pt x="3672971" y="144034"/>
                  </a:cubicBezTo>
                  <a:close/>
                  <a:moveTo>
                    <a:pt x="3548911" y="142265"/>
                  </a:moveTo>
                  <a:cubicBezTo>
                    <a:pt x="3588919" y="143483"/>
                    <a:pt x="3609335" y="155955"/>
                    <a:pt x="3641399" y="161717"/>
                  </a:cubicBezTo>
                  <a:cubicBezTo>
                    <a:pt x="3649187" y="159763"/>
                    <a:pt x="3638681" y="155049"/>
                    <a:pt x="3663683" y="155743"/>
                  </a:cubicBezTo>
                  <a:cubicBezTo>
                    <a:pt x="3672263" y="159480"/>
                    <a:pt x="3680911" y="163402"/>
                    <a:pt x="3689435" y="167720"/>
                  </a:cubicBezTo>
                  <a:cubicBezTo>
                    <a:pt x="3681635" y="167351"/>
                    <a:pt x="3674187" y="167026"/>
                    <a:pt x="3667039" y="166799"/>
                  </a:cubicBezTo>
                  <a:cubicBezTo>
                    <a:pt x="3659889" y="166474"/>
                    <a:pt x="3653065" y="165992"/>
                    <a:pt x="3646495" y="165355"/>
                  </a:cubicBezTo>
                  <a:cubicBezTo>
                    <a:pt x="3633371" y="164081"/>
                    <a:pt x="3621311" y="162212"/>
                    <a:pt x="3610013" y="159905"/>
                  </a:cubicBezTo>
                  <a:cubicBezTo>
                    <a:pt x="3587433" y="155304"/>
                    <a:pt x="3567867" y="148975"/>
                    <a:pt x="3548911" y="142265"/>
                  </a:cubicBezTo>
                  <a:close/>
                  <a:moveTo>
                    <a:pt x="3883515" y="142052"/>
                  </a:moveTo>
                  <a:cubicBezTo>
                    <a:pt x="3906549" y="147446"/>
                    <a:pt x="3911121" y="146710"/>
                    <a:pt x="3960727" y="151948"/>
                  </a:cubicBezTo>
                  <a:cubicBezTo>
                    <a:pt x="3975663" y="160839"/>
                    <a:pt x="3923579" y="152712"/>
                    <a:pt x="3938599" y="161617"/>
                  </a:cubicBezTo>
                  <a:cubicBezTo>
                    <a:pt x="3924075" y="158616"/>
                    <a:pt x="3903379" y="150306"/>
                    <a:pt x="3908729" y="155968"/>
                  </a:cubicBezTo>
                  <a:cubicBezTo>
                    <a:pt x="3869287" y="150546"/>
                    <a:pt x="3906647" y="149541"/>
                    <a:pt x="3883515" y="142052"/>
                  </a:cubicBezTo>
                  <a:close/>
                  <a:moveTo>
                    <a:pt x="3194373" y="141996"/>
                  </a:moveTo>
                  <a:cubicBezTo>
                    <a:pt x="3224924" y="148876"/>
                    <a:pt x="3169669" y="152033"/>
                    <a:pt x="3200248" y="158914"/>
                  </a:cubicBezTo>
                  <a:cubicBezTo>
                    <a:pt x="3226269" y="162878"/>
                    <a:pt x="3210271" y="149641"/>
                    <a:pt x="3263672" y="148834"/>
                  </a:cubicBezTo>
                  <a:cubicBezTo>
                    <a:pt x="3292878" y="154582"/>
                    <a:pt x="3263488" y="157484"/>
                    <a:pt x="3292694" y="163246"/>
                  </a:cubicBezTo>
                  <a:cubicBezTo>
                    <a:pt x="3231309" y="166332"/>
                    <a:pt x="3293260" y="154652"/>
                    <a:pt x="3247094" y="153619"/>
                  </a:cubicBezTo>
                  <a:cubicBezTo>
                    <a:pt x="3197969" y="166275"/>
                    <a:pt x="3230941" y="204599"/>
                    <a:pt x="3334968" y="202716"/>
                  </a:cubicBezTo>
                  <a:cubicBezTo>
                    <a:pt x="3339370" y="205377"/>
                    <a:pt x="3316592" y="206411"/>
                    <a:pt x="3325242" y="209441"/>
                  </a:cubicBezTo>
                  <a:cubicBezTo>
                    <a:pt x="3352664" y="215896"/>
                    <a:pt x="3343618" y="205321"/>
                    <a:pt x="3371267" y="206199"/>
                  </a:cubicBezTo>
                  <a:cubicBezTo>
                    <a:pt x="3402751" y="212994"/>
                    <a:pt x="3357350" y="212258"/>
                    <a:pt x="3338507" y="214169"/>
                  </a:cubicBezTo>
                  <a:cubicBezTo>
                    <a:pt x="3375457" y="215656"/>
                    <a:pt x="3350441" y="224277"/>
                    <a:pt x="3376377" y="223414"/>
                  </a:cubicBezTo>
                  <a:cubicBezTo>
                    <a:pt x="3368351" y="234853"/>
                    <a:pt x="3326303" y="210955"/>
                    <a:pt x="3297409" y="215429"/>
                  </a:cubicBezTo>
                  <a:cubicBezTo>
                    <a:pt x="3278452" y="210729"/>
                    <a:pt x="3323316" y="209341"/>
                    <a:pt x="3311976" y="205024"/>
                  </a:cubicBezTo>
                  <a:cubicBezTo>
                    <a:pt x="3302392" y="203339"/>
                    <a:pt x="3274460" y="206411"/>
                    <a:pt x="3277334" y="208832"/>
                  </a:cubicBezTo>
                  <a:cubicBezTo>
                    <a:pt x="3243810" y="205222"/>
                    <a:pt x="3224698" y="186563"/>
                    <a:pt x="3194628" y="177134"/>
                  </a:cubicBezTo>
                  <a:cubicBezTo>
                    <a:pt x="3148490" y="179442"/>
                    <a:pt x="3197658" y="185883"/>
                    <a:pt x="3205373" y="190541"/>
                  </a:cubicBezTo>
                  <a:cubicBezTo>
                    <a:pt x="3204156" y="194590"/>
                    <a:pt x="3192150" y="191673"/>
                    <a:pt x="3178149" y="187256"/>
                  </a:cubicBezTo>
                  <a:cubicBezTo>
                    <a:pt x="3171198" y="184949"/>
                    <a:pt x="3163638" y="182443"/>
                    <a:pt x="3156757" y="180149"/>
                  </a:cubicBezTo>
                  <a:cubicBezTo>
                    <a:pt x="3149891" y="178097"/>
                    <a:pt x="3143648" y="176355"/>
                    <a:pt x="3139174" y="175492"/>
                  </a:cubicBezTo>
                  <a:cubicBezTo>
                    <a:pt x="3149863" y="173099"/>
                    <a:pt x="3158739" y="172250"/>
                    <a:pt x="3167191" y="172179"/>
                  </a:cubicBezTo>
                  <a:cubicBezTo>
                    <a:pt x="3175629" y="171967"/>
                    <a:pt x="3183628" y="172080"/>
                    <a:pt x="3192561" y="171514"/>
                  </a:cubicBezTo>
                  <a:cubicBezTo>
                    <a:pt x="3182566" y="167054"/>
                    <a:pt x="3164501" y="167790"/>
                    <a:pt x="3147088" y="169319"/>
                  </a:cubicBezTo>
                  <a:cubicBezTo>
                    <a:pt x="3129675" y="170891"/>
                    <a:pt x="3112814" y="172080"/>
                    <a:pt x="3104857" y="166261"/>
                  </a:cubicBezTo>
                  <a:cubicBezTo>
                    <a:pt x="3118703" y="175520"/>
                    <a:pt x="3125739" y="178578"/>
                    <a:pt x="3154945" y="184751"/>
                  </a:cubicBezTo>
                  <a:cubicBezTo>
                    <a:pt x="3142034" y="185246"/>
                    <a:pt x="3129038" y="185798"/>
                    <a:pt x="3113295" y="188460"/>
                  </a:cubicBezTo>
                  <a:cubicBezTo>
                    <a:pt x="3113621" y="172547"/>
                    <a:pt x="3037866" y="185189"/>
                    <a:pt x="3039692" y="173906"/>
                  </a:cubicBezTo>
                  <a:cubicBezTo>
                    <a:pt x="3032996" y="174515"/>
                    <a:pt x="3021203" y="175194"/>
                    <a:pt x="3007994" y="175732"/>
                  </a:cubicBezTo>
                  <a:cubicBezTo>
                    <a:pt x="2994786" y="176270"/>
                    <a:pt x="2980147" y="176554"/>
                    <a:pt x="2967901" y="177332"/>
                  </a:cubicBezTo>
                  <a:cubicBezTo>
                    <a:pt x="2943367" y="178451"/>
                    <a:pt x="2927893" y="177771"/>
                    <a:pt x="2951267" y="172207"/>
                  </a:cubicBezTo>
                  <a:cubicBezTo>
                    <a:pt x="2962507" y="175350"/>
                    <a:pt x="2980246" y="172066"/>
                    <a:pt x="2990822" y="176129"/>
                  </a:cubicBezTo>
                  <a:cubicBezTo>
                    <a:pt x="2985145" y="161037"/>
                    <a:pt x="3091040" y="164959"/>
                    <a:pt x="3056242" y="153477"/>
                  </a:cubicBezTo>
                  <a:cubicBezTo>
                    <a:pt x="3058578" y="145238"/>
                    <a:pt x="3105636" y="162722"/>
                    <a:pt x="3123460" y="166191"/>
                  </a:cubicBezTo>
                  <a:cubicBezTo>
                    <a:pt x="3121110" y="159438"/>
                    <a:pt x="3144568" y="152571"/>
                    <a:pt x="3103130" y="145875"/>
                  </a:cubicBezTo>
                  <a:cubicBezTo>
                    <a:pt x="3105112" y="143525"/>
                    <a:pt x="3121704" y="146187"/>
                    <a:pt x="3140831" y="147446"/>
                  </a:cubicBezTo>
                  <a:cubicBezTo>
                    <a:pt x="3150387" y="147914"/>
                    <a:pt x="3160622" y="148579"/>
                    <a:pt x="3170037" y="148098"/>
                  </a:cubicBezTo>
                  <a:cubicBezTo>
                    <a:pt x="3179451" y="147560"/>
                    <a:pt x="3188045" y="145833"/>
                    <a:pt x="3194373" y="141996"/>
                  </a:cubicBezTo>
                  <a:close/>
                  <a:moveTo>
                    <a:pt x="2530743" y="140184"/>
                  </a:moveTo>
                  <a:cubicBezTo>
                    <a:pt x="2505472" y="144148"/>
                    <a:pt x="2472486" y="155771"/>
                    <a:pt x="2441539" y="166247"/>
                  </a:cubicBezTo>
                  <a:cubicBezTo>
                    <a:pt x="2434177" y="160329"/>
                    <a:pt x="2502131" y="138881"/>
                    <a:pt x="2530743" y="140184"/>
                  </a:cubicBezTo>
                  <a:close/>
                  <a:moveTo>
                    <a:pt x="3859801" y="139971"/>
                  </a:moveTo>
                  <a:cubicBezTo>
                    <a:pt x="3899299" y="150518"/>
                    <a:pt x="3824395" y="148819"/>
                    <a:pt x="3869543" y="167139"/>
                  </a:cubicBezTo>
                  <a:cubicBezTo>
                    <a:pt x="3852001" y="162000"/>
                    <a:pt x="3837433" y="157795"/>
                    <a:pt x="3826731" y="153265"/>
                  </a:cubicBezTo>
                  <a:cubicBezTo>
                    <a:pt x="3816027" y="148777"/>
                    <a:pt x="3809191" y="144331"/>
                    <a:pt x="3807051" y="140311"/>
                  </a:cubicBezTo>
                  <a:cubicBezTo>
                    <a:pt x="3840661" y="143312"/>
                    <a:pt x="3856913" y="146271"/>
                    <a:pt x="3859801" y="139971"/>
                  </a:cubicBezTo>
                  <a:close/>
                  <a:moveTo>
                    <a:pt x="3352452" y="139412"/>
                  </a:moveTo>
                  <a:cubicBezTo>
                    <a:pt x="3359495" y="141748"/>
                    <a:pt x="3368913" y="153269"/>
                    <a:pt x="3392729" y="158164"/>
                  </a:cubicBezTo>
                  <a:cubicBezTo>
                    <a:pt x="3376631" y="157229"/>
                    <a:pt x="3362688" y="154893"/>
                    <a:pt x="3349479" y="152062"/>
                  </a:cubicBezTo>
                  <a:cubicBezTo>
                    <a:pt x="3342882" y="150646"/>
                    <a:pt x="3336455" y="149103"/>
                    <a:pt x="3330041" y="147560"/>
                  </a:cubicBezTo>
                  <a:cubicBezTo>
                    <a:pt x="3323628" y="146102"/>
                    <a:pt x="3317229" y="144941"/>
                    <a:pt x="3310646" y="143723"/>
                  </a:cubicBezTo>
                  <a:cubicBezTo>
                    <a:pt x="3329291" y="140736"/>
                    <a:pt x="3352509" y="145450"/>
                    <a:pt x="3345756" y="140722"/>
                  </a:cubicBezTo>
                  <a:cubicBezTo>
                    <a:pt x="3348021" y="138874"/>
                    <a:pt x="3350105" y="138633"/>
                    <a:pt x="3352452" y="139412"/>
                  </a:cubicBezTo>
                  <a:close/>
                  <a:moveTo>
                    <a:pt x="2665704" y="135908"/>
                  </a:moveTo>
                  <a:cubicBezTo>
                    <a:pt x="2671154" y="138414"/>
                    <a:pt x="2656629" y="143128"/>
                    <a:pt x="2664147" y="145407"/>
                  </a:cubicBezTo>
                  <a:cubicBezTo>
                    <a:pt x="2650952" y="147630"/>
                    <a:pt x="2639159" y="150023"/>
                    <a:pt x="2628655" y="152486"/>
                  </a:cubicBezTo>
                  <a:cubicBezTo>
                    <a:pt x="2618178" y="155020"/>
                    <a:pt x="2609118" y="158191"/>
                    <a:pt x="2601162" y="161009"/>
                  </a:cubicBezTo>
                  <a:cubicBezTo>
                    <a:pt x="2585291" y="166799"/>
                    <a:pt x="2574121" y="172490"/>
                    <a:pt x="2566717" y="177601"/>
                  </a:cubicBezTo>
                  <a:cubicBezTo>
                    <a:pt x="2572394" y="172929"/>
                    <a:pt x="2543301" y="173778"/>
                    <a:pt x="2579643" y="164293"/>
                  </a:cubicBezTo>
                  <a:cubicBezTo>
                    <a:pt x="2575537" y="162976"/>
                    <a:pt x="2568189" y="165086"/>
                    <a:pt x="2560658" y="167294"/>
                  </a:cubicBezTo>
                  <a:cubicBezTo>
                    <a:pt x="2564820" y="165213"/>
                    <a:pt x="2583862" y="160655"/>
                    <a:pt x="2605395" y="154794"/>
                  </a:cubicBezTo>
                  <a:cubicBezTo>
                    <a:pt x="2610760" y="153279"/>
                    <a:pt x="2616310" y="151722"/>
                    <a:pt x="2621831" y="150164"/>
                  </a:cubicBezTo>
                  <a:cubicBezTo>
                    <a:pt x="2627366" y="148664"/>
                    <a:pt x="2632874" y="147163"/>
                    <a:pt x="2638197" y="145719"/>
                  </a:cubicBezTo>
                  <a:cubicBezTo>
                    <a:pt x="2648786" y="142661"/>
                    <a:pt x="2658470" y="139376"/>
                    <a:pt x="2665704" y="135908"/>
                  </a:cubicBezTo>
                  <a:close/>
                  <a:moveTo>
                    <a:pt x="3520893" y="125163"/>
                  </a:moveTo>
                  <a:cubicBezTo>
                    <a:pt x="3536141" y="128079"/>
                    <a:pt x="3536551" y="144756"/>
                    <a:pt x="3551643" y="153874"/>
                  </a:cubicBezTo>
                  <a:cubicBezTo>
                    <a:pt x="3590971" y="160273"/>
                    <a:pt x="3579319" y="158376"/>
                    <a:pt x="3619315" y="167719"/>
                  </a:cubicBezTo>
                  <a:cubicBezTo>
                    <a:pt x="3596223" y="164435"/>
                    <a:pt x="3598319" y="166785"/>
                    <a:pt x="3584275" y="168059"/>
                  </a:cubicBezTo>
                  <a:cubicBezTo>
                    <a:pt x="3668453" y="172391"/>
                    <a:pt x="3609149" y="186279"/>
                    <a:pt x="3670789" y="190611"/>
                  </a:cubicBezTo>
                  <a:cubicBezTo>
                    <a:pt x="3678377" y="196204"/>
                    <a:pt x="3630879" y="193202"/>
                    <a:pt x="3661629" y="202305"/>
                  </a:cubicBezTo>
                  <a:cubicBezTo>
                    <a:pt x="3640067" y="197195"/>
                    <a:pt x="3614103" y="194675"/>
                    <a:pt x="3594779" y="188346"/>
                  </a:cubicBezTo>
                  <a:cubicBezTo>
                    <a:pt x="3607507" y="189762"/>
                    <a:pt x="3620291" y="191135"/>
                    <a:pt x="3635963" y="190852"/>
                  </a:cubicBezTo>
                  <a:cubicBezTo>
                    <a:pt x="3603911" y="182613"/>
                    <a:pt x="3605127" y="180319"/>
                    <a:pt x="3627087" y="176384"/>
                  </a:cubicBezTo>
                  <a:cubicBezTo>
                    <a:pt x="3576035" y="175860"/>
                    <a:pt x="3558439" y="168130"/>
                    <a:pt x="3544691" y="157993"/>
                  </a:cubicBezTo>
                  <a:cubicBezTo>
                    <a:pt x="3537825" y="152925"/>
                    <a:pt x="3531935" y="147276"/>
                    <a:pt x="3523329" y="141670"/>
                  </a:cubicBezTo>
                  <a:cubicBezTo>
                    <a:pt x="3514707" y="136092"/>
                    <a:pt x="3503367" y="130302"/>
                    <a:pt x="3485529" y="126409"/>
                  </a:cubicBezTo>
                  <a:cubicBezTo>
                    <a:pt x="3499659" y="127272"/>
                    <a:pt x="3528171" y="129637"/>
                    <a:pt x="3520893" y="125163"/>
                  </a:cubicBezTo>
                  <a:close/>
                  <a:moveTo>
                    <a:pt x="3259748" y="124413"/>
                  </a:moveTo>
                  <a:cubicBezTo>
                    <a:pt x="3284439" y="126458"/>
                    <a:pt x="3324792" y="141121"/>
                    <a:pt x="3273582" y="141897"/>
                  </a:cubicBezTo>
                  <a:cubicBezTo>
                    <a:pt x="3270666" y="138485"/>
                    <a:pt x="3262540" y="125602"/>
                    <a:pt x="3244249" y="127556"/>
                  </a:cubicBezTo>
                  <a:cubicBezTo>
                    <a:pt x="3245028" y="124452"/>
                    <a:pt x="3251518" y="123732"/>
                    <a:pt x="3259748" y="124413"/>
                  </a:cubicBezTo>
                  <a:close/>
                  <a:moveTo>
                    <a:pt x="3689545" y="120412"/>
                  </a:moveTo>
                  <a:cubicBezTo>
                    <a:pt x="3693443" y="121193"/>
                    <a:pt x="3699631" y="124037"/>
                    <a:pt x="3711407" y="130613"/>
                  </a:cubicBezTo>
                  <a:cubicBezTo>
                    <a:pt x="3727149" y="129990"/>
                    <a:pt x="3701001" y="121043"/>
                    <a:pt x="3745795" y="126111"/>
                  </a:cubicBezTo>
                  <a:cubicBezTo>
                    <a:pt x="3739069" y="134308"/>
                    <a:pt x="3789795" y="142335"/>
                    <a:pt x="3767271" y="147361"/>
                  </a:cubicBezTo>
                  <a:cubicBezTo>
                    <a:pt x="3799365" y="140736"/>
                    <a:pt x="3752307" y="134422"/>
                    <a:pt x="3787811" y="130755"/>
                  </a:cubicBezTo>
                  <a:cubicBezTo>
                    <a:pt x="3825443" y="139093"/>
                    <a:pt x="3787557" y="148253"/>
                    <a:pt x="3780111" y="153732"/>
                  </a:cubicBezTo>
                  <a:cubicBezTo>
                    <a:pt x="3733747" y="152330"/>
                    <a:pt x="3727971" y="134846"/>
                    <a:pt x="3701851" y="141939"/>
                  </a:cubicBezTo>
                  <a:cubicBezTo>
                    <a:pt x="3656491" y="137451"/>
                    <a:pt x="3702163" y="136163"/>
                    <a:pt x="3694235" y="132907"/>
                  </a:cubicBezTo>
                  <a:cubicBezTo>
                    <a:pt x="3681917" y="128801"/>
                    <a:pt x="3671923" y="130656"/>
                    <a:pt x="3661671" y="131449"/>
                  </a:cubicBezTo>
                  <a:cubicBezTo>
                    <a:pt x="3651407" y="132185"/>
                    <a:pt x="3640903" y="131817"/>
                    <a:pt x="3627313" y="123974"/>
                  </a:cubicBezTo>
                  <a:cubicBezTo>
                    <a:pt x="3686773" y="134283"/>
                    <a:pt x="3677851" y="118067"/>
                    <a:pt x="3689545" y="120412"/>
                  </a:cubicBezTo>
                  <a:close/>
                  <a:moveTo>
                    <a:pt x="3357308" y="119557"/>
                  </a:moveTo>
                  <a:cubicBezTo>
                    <a:pt x="3368591" y="123719"/>
                    <a:pt x="3379889" y="127881"/>
                    <a:pt x="3391087" y="132001"/>
                  </a:cubicBezTo>
                  <a:cubicBezTo>
                    <a:pt x="3408967" y="129425"/>
                    <a:pt x="3448139" y="121780"/>
                    <a:pt x="3486945" y="132143"/>
                  </a:cubicBezTo>
                  <a:cubicBezTo>
                    <a:pt x="3427951" y="127145"/>
                    <a:pt x="3437991" y="140368"/>
                    <a:pt x="3448155" y="143157"/>
                  </a:cubicBezTo>
                  <a:cubicBezTo>
                    <a:pt x="3427485" y="147503"/>
                    <a:pt x="3375033" y="124045"/>
                    <a:pt x="3406291" y="142761"/>
                  </a:cubicBezTo>
                  <a:cubicBezTo>
                    <a:pt x="3360295" y="137395"/>
                    <a:pt x="3379323" y="125163"/>
                    <a:pt x="3321986" y="122034"/>
                  </a:cubicBezTo>
                  <a:cubicBezTo>
                    <a:pt x="3333751" y="120888"/>
                    <a:pt x="3345628" y="120392"/>
                    <a:pt x="3357308" y="119557"/>
                  </a:cubicBezTo>
                  <a:close/>
                  <a:moveTo>
                    <a:pt x="3047649" y="116555"/>
                  </a:moveTo>
                  <a:cubicBezTo>
                    <a:pt x="3038518" y="125304"/>
                    <a:pt x="3024644" y="128164"/>
                    <a:pt x="3078002" y="129311"/>
                  </a:cubicBezTo>
                  <a:cubicBezTo>
                    <a:pt x="3077252" y="134011"/>
                    <a:pt x="3010189" y="129367"/>
                    <a:pt x="2993413" y="122558"/>
                  </a:cubicBezTo>
                  <a:cubicBezTo>
                    <a:pt x="3015003" y="117673"/>
                    <a:pt x="3029372" y="118608"/>
                    <a:pt x="3047649" y="116555"/>
                  </a:cubicBezTo>
                  <a:close/>
                  <a:moveTo>
                    <a:pt x="3294747" y="113242"/>
                  </a:moveTo>
                  <a:cubicBezTo>
                    <a:pt x="3315927" y="117999"/>
                    <a:pt x="3288079" y="120335"/>
                    <a:pt x="3316932" y="125502"/>
                  </a:cubicBezTo>
                  <a:cubicBezTo>
                    <a:pt x="3285234" y="119896"/>
                    <a:pt x="3251172" y="115748"/>
                    <a:pt x="3214901" y="113270"/>
                  </a:cubicBezTo>
                  <a:cubicBezTo>
                    <a:pt x="3246599" y="109717"/>
                    <a:pt x="3262271" y="117234"/>
                    <a:pt x="3294747" y="113242"/>
                  </a:cubicBezTo>
                  <a:close/>
                  <a:moveTo>
                    <a:pt x="4245711" y="111643"/>
                  </a:moveTo>
                  <a:cubicBezTo>
                    <a:pt x="4305709" y="127513"/>
                    <a:pt x="4311387" y="131605"/>
                    <a:pt x="4359563" y="136829"/>
                  </a:cubicBezTo>
                  <a:cubicBezTo>
                    <a:pt x="4388739" y="156960"/>
                    <a:pt x="4289683" y="123082"/>
                    <a:pt x="4323957" y="141642"/>
                  </a:cubicBezTo>
                  <a:cubicBezTo>
                    <a:pt x="4364887" y="156719"/>
                    <a:pt x="4290095" y="131265"/>
                    <a:pt x="4281911" y="124568"/>
                  </a:cubicBezTo>
                  <a:cubicBezTo>
                    <a:pt x="4268887" y="122516"/>
                    <a:pt x="4282887" y="130132"/>
                    <a:pt x="4288239" y="134663"/>
                  </a:cubicBezTo>
                  <a:cubicBezTo>
                    <a:pt x="4242567" y="123124"/>
                    <a:pt x="4270967" y="125814"/>
                    <a:pt x="4245711" y="111643"/>
                  </a:cubicBezTo>
                  <a:close/>
                  <a:moveTo>
                    <a:pt x="4161631" y="97854"/>
                  </a:moveTo>
                  <a:cubicBezTo>
                    <a:pt x="4187255" y="100954"/>
                    <a:pt x="4208519" y="105074"/>
                    <a:pt x="4222239" y="113115"/>
                  </a:cubicBezTo>
                  <a:cubicBezTo>
                    <a:pt x="4233395" y="115749"/>
                    <a:pt x="4231043" y="113625"/>
                    <a:pt x="4227859" y="111204"/>
                  </a:cubicBezTo>
                  <a:cubicBezTo>
                    <a:pt x="4257971" y="117787"/>
                    <a:pt x="4230661" y="119642"/>
                    <a:pt x="4240487" y="125460"/>
                  </a:cubicBezTo>
                  <a:cubicBezTo>
                    <a:pt x="4224631" y="121355"/>
                    <a:pt x="4199473" y="112521"/>
                    <a:pt x="4216377" y="114970"/>
                  </a:cubicBezTo>
                  <a:cubicBezTo>
                    <a:pt x="4206297" y="105994"/>
                    <a:pt x="4165085" y="108897"/>
                    <a:pt x="4161631" y="97854"/>
                  </a:cubicBezTo>
                  <a:close/>
                  <a:moveTo>
                    <a:pt x="3178107" y="96948"/>
                  </a:moveTo>
                  <a:cubicBezTo>
                    <a:pt x="3191188" y="104480"/>
                    <a:pt x="3183190" y="101988"/>
                    <a:pt x="3212821" y="107651"/>
                  </a:cubicBezTo>
                  <a:cubicBezTo>
                    <a:pt x="3199598" y="110695"/>
                    <a:pt x="3156801" y="102625"/>
                    <a:pt x="3170392" y="109562"/>
                  </a:cubicBezTo>
                  <a:cubicBezTo>
                    <a:pt x="3161586" y="111119"/>
                    <a:pt x="3156447" y="110015"/>
                    <a:pt x="3151492" y="108812"/>
                  </a:cubicBezTo>
                  <a:cubicBezTo>
                    <a:pt x="3146862" y="107396"/>
                    <a:pt x="3142205" y="106292"/>
                    <a:pt x="3137632" y="105018"/>
                  </a:cubicBezTo>
                  <a:cubicBezTo>
                    <a:pt x="3148703" y="103375"/>
                    <a:pt x="3152822" y="102073"/>
                    <a:pt x="3157155" y="100728"/>
                  </a:cubicBezTo>
                  <a:cubicBezTo>
                    <a:pt x="3161473" y="99355"/>
                    <a:pt x="3166059" y="97996"/>
                    <a:pt x="3178107" y="96948"/>
                  </a:cubicBezTo>
                  <a:close/>
                  <a:moveTo>
                    <a:pt x="3501669" y="96367"/>
                  </a:moveTo>
                  <a:cubicBezTo>
                    <a:pt x="3538661" y="100402"/>
                    <a:pt x="3543431" y="115876"/>
                    <a:pt x="3512669" y="116527"/>
                  </a:cubicBezTo>
                  <a:cubicBezTo>
                    <a:pt x="3491887" y="110524"/>
                    <a:pt x="3496403" y="108443"/>
                    <a:pt x="3502519" y="105781"/>
                  </a:cubicBezTo>
                  <a:cubicBezTo>
                    <a:pt x="3508635" y="103516"/>
                    <a:pt x="3516335" y="101449"/>
                    <a:pt x="3501669" y="96367"/>
                  </a:cubicBezTo>
                  <a:close/>
                  <a:moveTo>
                    <a:pt x="2864881" y="95433"/>
                  </a:moveTo>
                  <a:cubicBezTo>
                    <a:pt x="2874295" y="98165"/>
                    <a:pt x="2796530" y="105399"/>
                    <a:pt x="2838987" y="109986"/>
                  </a:cubicBezTo>
                  <a:cubicBezTo>
                    <a:pt x="2820668" y="113030"/>
                    <a:pt x="2810970" y="108613"/>
                    <a:pt x="2798101" y="106971"/>
                  </a:cubicBezTo>
                  <a:cubicBezTo>
                    <a:pt x="2773227" y="116385"/>
                    <a:pt x="2687704" y="133544"/>
                    <a:pt x="2687633" y="139065"/>
                  </a:cubicBezTo>
                  <a:cubicBezTo>
                    <a:pt x="2664911" y="140622"/>
                    <a:pt x="2699468" y="128957"/>
                    <a:pt x="2744658" y="116994"/>
                  </a:cubicBezTo>
                  <a:cubicBezTo>
                    <a:pt x="2789649" y="104139"/>
                    <a:pt x="2845938" y="95121"/>
                    <a:pt x="2864881" y="95433"/>
                  </a:cubicBezTo>
                  <a:close/>
                  <a:moveTo>
                    <a:pt x="3575757" y="92201"/>
                  </a:moveTo>
                  <a:cubicBezTo>
                    <a:pt x="3579185" y="91987"/>
                    <a:pt x="3583893" y="91984"/>
                    <a:pt x="3590307" y="92276"/>
                  </a:cubicBezTo>
                  <a:cubicBezTo>
                    <a:pt x="3591367" y="96948"/>
                    <a:pt x="3558565" y="106108"/>
                    <a:pt x="3594411" y="109718"/>
                  </a:cubicBezTo>
                  <a:cubicBezTo>
                    <a:pt x="3586371" y="118184"/>
                    <a:pt x="3537825" y="104947"/>
                    <a:pt x="3543927" y="98633"/>
                  </a:cubicBezTo>
                  <a:cubicBezTo>
                    <a:pt x="3590393" y="105508"/>
                    <a:pt x="3551761" y="93696"/>
                    <a:pt x="3575757" y="92201"/>
                  </a:cubicBezTo>
                  <a:close/>
                  <a:moveTo>
                    <a:pt x="3715129" y="89968"/>
                  </a:moveTo>
                  <a:cubicBezTo>
                    <a:pt x="3743699" y="91568"/>
                    <a:pt x="3773867" y="93252"/>
                    <a:pt x="3805339" y="95008"/>
                  </a:cubicBezTo>
                  <a:cubicBezTo>
                    <a:pt x="3821081" y="95971"/>
                    <a:pt x="3837149" y="96962"/>
                    <a:pt x="3853501" y="97967"/>
                  </a:cubicBezTo>
                  <a:cubicBezTo>
                    <a:pt x="3869839" y="99269"/>
                    <a:pt x="3886431" y="101308"/>
                    <a:pt x="3903291" y="103035"/>
                  </a:cubicBezTo>
                  <a:cubicBezTo>
                    <a:pt x="3936999" y="106829"/>
                    <a:pt x="3971727" y="110737"/>
                    <a:pt x="4007177" y="114715"/>
                  </a:cubicBezTo>
                  <a:cubicBezTo>
                    <a:pt x="4016039" y="115776"/>
                    <a:pt x="4024931" y="116838"/>
                    <a:pt x="4033877" y="117914"/>
                  </a:cubicBezTo>
                  <a:cubicBezTo>
                    <a:pt x="4042783" y="119344"/>
                    <a:pt x="4051715" y="120788"/>
                    <a:pt x="4060691" y="122246"/>
                  </a:cubicBezTo>
                  <a:cubicBezTo>
                    <a:pt x="4078627" y="125219"/>
                    <a:pt x="4096721" y="128206"/>
                    <a:pt x="4114911" y="131208"/>
                  </a:cubicBezTo>
                  <a:cubicBezTo>
                    <a:pt x="4260775" y="153831"/>
                    <a:pt x="4410939" y="193174"/>
                    <a:pt x="4547131" y="236324"/>
                  </a:cubicBezTo>
                  <a:cubicBezTo>
                    <a:pt x="4558371" y="239566"/>
                    <a:pt x="4549283" y="233238"/>
                    <a:pt x="4547511" y="230350"/>
                  </a:cubicBezTo>
                  <a:cubicBezTo>
                    <a:pt x="4577611" y="245569"/>
                    <a:pt x="4625461" y="259259"/>
                    <a:pt x="4674969" y="274747"/>
                  </a:cubicBezTo>
                  <a:cubicBezTo>
                    <a:pt x="4687287" y="278768"/>
                    <a:pt x="4699927" y="282250"/>
                    <a:pt x="4711991" y="287049"/>
                  </a:cubicBezTo>
                  <a:cubicBezTo>
                    <a:pt x="4724123" y="291636"/>
                    <a:pt x="4736085" y="296379"/>
                    <a:pt x="4747623" y="301292"/>
                  </a:cubicBezTo>
                  <a:cubicBezTo>
                    <a:pt x="4770657" y="311102"/>
                    <a:pt x="4792035" y="321635"/>
                    <a:pt x="4809575" y="333089"/>
                  </a:cubicBezTo>
                  <a:cubicBezTo>
                    <a:pt x="4785691" y="324170"/>
                    <a:pt x="4756273" y="312660"/>
                    <a:pt x="4724689" y="300272"/>
                  </a:cubicBezTo>
                  <a:cubicBezTo>
                    <a:pt x="4716789" y="297172"/>
                    <a:pt x="4708763" y="294029"/>
                    <a:pt x="4700651" y="290844"/>
                  </a:cubicBezTo>
                  <a:cubicBezTo>
                    <a:pt x="4692425" y="287984"/>
                    <a:pt x="4684099" y="285096"/>
                    <a:pt x="4675763" y="282194"/>
                  </a:cubicBezTo>
                  <a:cubicBezTo>
                    <a:pt x="4659071" y="276446"/>
                    <a:pt x="4642267" y="270656"/>
                    <a:pt x="4625801" y="264979"/>
                  </a:cubicBezTo>
                  <a:cubicBezTo>
                    <a:pt x="4592829" y="253809"/>
                    <a:pt x="4561243" y="243035"/>
                    <a:pt x="4534331" y="234965"/>
                  </a:cubicBezTo>
                  <a:cubicBezTo>
                    <a:pt x="4507193" y="227618"/>
                    <a:pt x="4484951" y="222210"/>
                    <a:pt x="4471219" y="219987"/>
                  </a:cubicBezTo>
                  <a:cubicBezTo>
                    <a:pt x="4433901" y="208874"/>
                    <a:pt x="4399457" y="198539"/>
                    <a:pt x="4366951" y="189832"/>
                  </a:cubicBezTo>
                  <a:cubicBezTo>
                    <a:pt x="4334235" y="181975"/>
                    <a:pt x="4303671" y="174911"/>
                    <a:pt x="4274591" y="168399"/>
                  </a:cubicBezTo>
                  <a:cubicBezTo>
                    <a:pt x="4260037" y="165185"/>
                    <a:pt x="4245867" y="162070"/>
                    <a:pt x="4231991" y="159012"/>
                  </a:cubicBezTo>
                  <a:cubicBezTo>
                    <a:pt x="4218091" y="156082"/>
                    <a:pt x="4204555" y="152812"/>
                    <a:pt x="4191021" y="150759"/>
                  </a:cubicBezTo>
                  <a:cubicBezTo>
                    <a:pt x="4164011" y="146271"/>
                    <a:pt x="4137833" y="141925"/>
                    <a:pt x="4111771" y="137607"/>
                  </a:cubicBezTo>
                  <a:cubicBezTo>
                    <a:pt x="4085691" y="133416"/>
                    <a:pt x="4059743" y="129240"/>
                    <a:pt x="4033199" y="124964"/>
                  </a:cubicBezTo>
                  <a:cubicBezTo>
                    <a:pt x="4006525" y="121737"/>
                    <a:pt x="3979259" y="118424"/>
                    <a:pt x="3950691" y="114970"/>
                  </a:cubicBezTo>
                  <a:cubicBezTo>
                    <a:pt x="3922135" y="111430"/>
                    <a:pt x="3892263" y="107721"/>
                    <a:pt x="3860353" y="103757"/>
                  </a:cubicBezTo>
                  <a:cubicBezTo>
                    <a:pt x="3828387" y="100883"/>
                    <a:pt x="3794381" y="97839"/>
                    <a:pt x="3757629" y="94541"/>
                  </a:cubicBezTo>
                  <a:cubicBezTo>
                    <a:pt x="3718371" y="95107"/>
                    <a:pt x="3782403" y="104323"/>
                    <a:pt x="3766335" y="109462"/>
                  </a:cubicBezTo>
                  <a:cubicBezTo>
                    <a:pt x="3739225" y="108018"/>
                    <a:pt x="3733619" y="95801"/>
                    <a:pt x="3715129" y="89968"/>
                  </a:cubicBezTo>
                  <a:close/>
                  <a:moveTo>
                    <a:pt x="2702828" y="88933"/>
                  </a:moveTo>
                  <a:cubicBezTo>
                    <a:pt x="2707914" y="88640"/>
                    <a:pt x="2712192" y="88767"/>
                    <a:pt x="2715197" y="89459"/>
                  </a:cubicBezTo>
                  <a:cubicBezTo>
                    <a:pt x="2678870" y="93522"/>
                    <a:pt x="2698181" y="95801"/>
                    <a:pt x="2655836" y="105371"/>
                  </a:cubicBezTo>
                  <a:cubicBezTo>
                    <a:pt x="2650938" y="104677"/>
                    <a:pt x="2646096" y="104012"/>
                    <a:pt x="2641198" y="103333"/>
                  </a:cubicBezTo>
                  <a:cubicBezTo>
                    <a:pt x="2629518" y="105923"/>
                    <a:pt x="2632817" y="106773"/>
                    <a:pt x="2636554" y="107594"/>
                  </a:cubicBezTo>
                  <a:cubicBezTo>
                    <a:pt x="2592009" y="113664"/>
                    <a:pt x="2667224" y="90988"/>
                    <a:pt x="2702828" y="88933"/>
                  </a:cubicBezTo>
                  <a:close/>
                  <a:moveTo>
                    <a:pt x="3010161" y="87278"/>
                  </a:moveTo>
                  <a:cubicBezTo>
                    <a:pt x="3025210" y="93281"/>
                    <a:pt x="2990398" y="99779"/>
                    <a:pt x="3024290" y="105626"/>
                  </a:cubicBezTo>
                  <a:cubicBezTo>
                    <a:pt x="3004937" y="107848"/>
                    <a:pt x="2985089" y="112393"/>
                    <a:pt x="2963273" y="116583"/>
                  </a:cubicBezTo>
                  <a:cubicBezTo>
                    <a:pt x="2941456" y="120873"/>
                    <a:pt x="2917517" y="123534"/>
                    <a:pt x="2889316" y="119967"/>
                  </a:cubicBezTo>
                  <a:cubicBezTo>
                    <a:pt x="2903076" y="115479"/>
                    <a:pt x="2908513" y="111444"/>
                    <a:pt x="2922273" y="106971"/>
                  </a:cubicBezTo>
                  <a:cubicBezTo>
                    <a:pt x="2907366" y="107112"/>
                    <a:pt x="2887574" y="111274"/>
                    <a:pt x="2877112" y="107693"/>
                  </a:cubicBezTo>
                  <a:cubicBezTo>
                    <a:pt x="2884261" y="104833"/>
                    <a:pt x="2892048" y="101874"/>
                    <a:pt x="2886555" y="99722"/>
                  </a:cubicBezTo>
                  <a:cubicBezTo>
                    <a:pt x="2911273" y="96367"/>
                    <a:pt x="2910296" y="101478"/>
                    <a:pt x="2888933" y="105158"/>
                  </a:cubicBezTo>
                  <a:cubicBezTo>
                    <a:pt x="2909447" y="107735"/>
                    <a:pt x="2949413" y="94059"/>
                    <a:pt x="2964929" y="100982"/>
                  </a:cubicBezTo>
                  <a:cubicBezTo>
                    <a:pt x="2956222" y="103346"/>
                    <a:pt x="2950984" y="102738"/>
                    <a:pt x="2945930" y="101973"/>
                  </a:cubicBezTo>
                  <a:cubicBezTo>
                    <a:pt x="2905370" y="109122"/>
                    <a:pt x="2933726" y="112520"/>
                    <a:pt x="2908131" y="118891"/>
                  </a:cubicBezTo>
                  <a:cubicBezTo>
                    <a:pt x="2923576" y="118424"/>
                    <a:pt x="2940508" y="116555"/>
                    <a:pt x="2957893" y="114318"/>
                  </a:cubicBezTo>
                  <a:cubicBezTo>
                    <a:pt x="2973381" y="111189"/>
                    <a:pt x="2981422" y="109165"/>
                    <a:pt x="2985414" y="106942"/>
                  </a:cubicBezTo>
                  <a:cubicBezTo>
                    <a:pt x="2989421" y="104748"/>
                    <a:pt x="2989421" y="102596"/>
                    <a:pt x="2988982" y="100444"/>
                  </a:cubicBezTo>
                  <a:cubicBezTo>
                    <a:pt x="2988132" y="96155"/>
                    <a:pt x="2985556" y="91851"/>
                    <a:pt x="3010161" y="87278"/>
                  </a:cubicBezTo>
                  <a:close/>
                  <a:moveTo>
                    <a:pt x="2903387" y="85946"/>
                  </a:moveTo>
                  <a:cubicBezTo>
                    <a:pt x="2920900" y="84688"/>
                    <a:pt x="2933896" y="85813"/>
                    <a:pt x="2922089" y="92177"/>
                  </a:cubicBezTo>
                  <a:cubicBezTo>
                    <a:pt x="2933471" y="90294"/>
                    <a:pt x="2930526" y="89218"/>
                    <a:pt x="2926704" y="88185"/>
                  </a:cubicBezTo>
                  <a:cubicBezTo>
                    <a:pt x="2947260" y="85169"/>
                    <a:pt x="2931815" y="89714"/>
                    <a:pt x="2941017" y="91115"/>
                  </a:cubicBezTo>
                  <a:cubicBezTo>
                    <a:pt x="2933146" y="92772"/>
                    <a:pt x="2925246" y="94442"/>
                    <a:pt x="2917332" y="96113"/>
                  </a:cubicBezTo>
                  <a:cubicBezTo>
                    <a:pt x="2901264" y="92163"/>
                    <a:pt x="2884643" y="88624"/>
                    <a:pt x="2857589" y="94018"/>
                  </a:cubicBezTo>
                  <a:cubicBezTo>
                    <a:pt x="2863847" y="90846"/>
                    <a:pt x="2885875" y="87204"/>
                    <a:pt x="2903387" y="85946"/>
                  </a:cubicBezTo>
                  <a:close/>
                  <a:moveTo>
                    <a:pt x="3915703" y="85461"/>
                  </a:moveTo>
                  <a:cubicBezTo>
                    <a:pt x="3935457" y="86253"/>
                    <a:pt x="3963933" y="89822"/>
                    <a:pt x="3970949" y="91511"/>
                  </a:cubicBezTo>
                  <a:cubicBezTo>
                    <a:pt x="3962215" y="95022"/>
                    <a:pt x="3928379" y="92261"/>
                    <a:pt x="3899639" y="90845"/>
                  </a:cubicBezTo>
                  <a:cubicBezTo>
                    <a:pt x="3894275" y="88024"/>
                    <a:pt x="3895269" y="86468"/>
                    <a:pt x="3899973" y="85767"/>
                  </a:cubicBezTo>
                  <a:cubicBezTo>
                    <a:pt x="3903501" y="85241"/>
                    <a:pt x="3909117" y="85197"/>
                    <a:pt x="3915703" y="85461"/>
                  </a:cubicBezTo>
                  <a:close/>
                  <a:moveTo>
                    <a:pt x="3346931" y="85226"/>
                  </a:moveTo>
                  <a:cubicBezTo>
                    <a:pt x="3360507" y="82776"/>
                    <a:pt x="3402555" y="93069"/>
                    <a:pt x="3389473" y="85438"/>
                  </a:cubicBezTo>
                  <a:cubicBezTo>
                    <a:pt x="3453575" y="92460"/>
                    <a:pt x="3308692" y="84829"/>
                    <a:pt x="3369215" y="98378"/>
                  </a:cubicBezTo>
                  <a:cubicBezTo>
                    <a:pt x="3339880" y="101322"/>
                    <a:pt x="3333226" y="88722"/>
                    <a:pt x="3301076" y="95022"/>
                  </a:cubicBezTo>
                  <a:cubicBezTo>
                    <a:pt x="3296588" y="92332"/>
                    <a:pt x="3320004" y="91016"/>
                    <a:pt x="3311255" y="88099"/>
                  </a:cubicBezTo>
                  <a:cubicBezTo>
                    <a:pt x="3323642" y="88439"/>
                    <a:pt x="3334784" y="90067"/>
                    <a:pt x="3341721" y="90265"/>
                  </a:cubicBezTo>
                  <a:cubicBezTo>
                    <a:pt x="3348644" y="90464"/>
                    <a:pt x="3351376" y="89359"/>
                    <a:pt x="3346931" y="85226"/>
                  </a:cubicBezTo>
                  <a:close/>
                  <a:moveTo>
                    <a:pt x="3515825" y="81530"/>
                  </a:moveTo>
                  <a:cubicBezTo>
                    <a:pt x="3549547" y="82889"/>
                    <a:pt x="3581315" y="81700"/>
                    <a:pt x="3613085" y="82011"/>
                  </a:cubicBezTo>
                  <a:cubicBezTo>
                    <a:pt x="3628969" y="82167"/>
                    <a:pt x="3644825" y="82705"/>
                    <a:pt x="3660879" y="84121"/>
                  </a:cubicBezTo>
                  <a:cubicBezTo>
                    <a:pt x="3668907" y="84885"/>
                    <a:pt x="3676975" y="85621"/>
                    <a:pt x="3685115" y="87108"/>
                  </a:cubicBezTo>
                  <a:cubicBezTo>
                    <a:pt x="3693255" y="88651"/>
                    <a:pt x="3701467" y="90477"/>
                    <a:pt x="3709763" y="92672"/>
                  </a:cubicBezTo>
                  <a:cubicBezTo>
                    <a:pt x="3692323" y="92926"/>
                    <a:pt x="3682935" y="88665"/>
                    <a:pt x="3667307" y="88807"/>
                  </a:cubicBezTo>
                  <a:cubicBezTo>
                    <a:pt x="3655939" y="88948"/>
                    <a:pt x="3666187" y="92374"/>
                    <a:pt x="3668551" y="94625"/>
                  </a:cubicBezTo>
                  <a:cubicBezTo>
                    <a:pt x="3632691" y="84843"/>
                    <a:pt x="3631759" y="91737"/>
                    <a:pt x="3606317" y="83413"/>
                  </a:cubicBezTo>
                  <a:cubicBezTo>
                    <a:pt x="3590249" y="84814"/>
                    <a:pt x="3616907" y="92445"/>
                    <a:pt x="3571787" y="89571"/>
                  </a:cubicBezTo>
                  <a:cubicBezTo>
                    <a:pt x="3534511" y="75995"/>
                    <a:pt x="3575371" y="92969"/>
                    <a:pt x="3535985" y="89996"/>
                  </a:cubicBezTo>
                  <a:cubicBezTo>
                    <a:pt x="3529259" y="87179"/>
                    <a:pt x="3522493" y="84333"/>
                    <a:pt x="3515825" y="81530"/>
                  </a:cubicBezTo>
                  <a:close/>
                  <a:moveTo>
                    <a:pt x="4003383" y="65321"/>
                  </a:moveTo>
                  <a:cubicBezTo>
                    <a:pt x="4025255" y="67614"/>
                    <a:pt x="4043207" y="71437"/>
                    <a:pt x="4059643" y="76916"/>
                  </a:cubicBezTo>
                  <a:cubicBezTo>
                    <a:pt x="4076123" y="82097"/>
                    <a:pt x="4091227" y="87803"/>
                    <a:pt x="4107623" y="93041"/>
                  </a:cubicBezTo>
                  <a:cubicBezTo>
                    <a:pt x="4095731" y="91370"/>
                    <a:pt x="4083527" y="89643"/>
                    <a:pt x="4071635" y="87972"/>
                  </a:cubicBezTo>
                  <a:cubicBezTo>
                    <a:pt x="4066255" y="81757"/>
                    <a:pt x="4052395" y="78600"/>
                    <a:pt x="4038309" y="75698"/>
                  </a:cubicBezTo>
                  <a:cubicBezTo>
                    <a:pt x="4024151" y="73235"/>
                    <a:pt x="4009783" y="70927"/>
                    <a:pt x="4003383" y="65321"/>
                  </a:cubicBezTo>
                  <a:close/>
                  <a:moveTo>
                    <a:pt x="2803339" y="64075"/>
                  </a:moveTo>
                  <a:cubicBezTo>
                    <a:pt x="2817666" y="68379"/>
                    <a:pt x="2800253" y="71309"/>
                    <a:pt x="2776738" y="74934"/>
                  </a:cubicBezTo>
                  <a:cubicBezTo>
                    <a:pt x="2753251" y="78713"/>
                    <a:pt x="2723394" y="82196"/>
                    <a:pt x="2712351" y="84221"/>
                  </a:cubicBezTo>
                  <a:cubicBezTo>
                    <a:pt x="2707085" y="84405"/>
                    <a:pt x="2725093" y="79351"/>
                    <a:pt x="2746781" y="74197"/>
                  </a:cubicBezTo>
                  <a:cubicBezTo>
                    <a:pt x="2757626" y="71621"/>
                    <a:pt x="2769391" y="69016"/>
                    <a:pt x="2779612" y="67006"/>
                  </a:cubicBezTo>
                  <a:cubicBezTo>
                    <a:pt x="2789833" y="64981"/>
                    <a:pt x="2798639" y="64202"/>
                    <a:pt x="2803339" y="64075"/>
                  </a:cubicBezTo>
                  <a:close/>
                  <a:moveTo>
                    <a:pt x="3051174" y="62857"/>
                  </a:moveTo>
                  <a:cubicBezTo>
                    <a:pt x="3051104" y="65604"/>
                    <a:pt x="3028735" y="70984"/>
                    <a:pt x="3053553" y="68393"/>
                  </a:cubicBezTo>
                  <a:cubicBezTo>
                    <a:pt x="3050226" y="71847"/>
                    <a:pt x="3031737" y="71635"/>
                    <a:pt x="3008604" y="72017"/>
                  </a:cubicBezTo>
                  <a:cubicBezTo>
                    <a:pt x="2997038" y="72201"/>
                    <a:pt x="2984310" y="72541"/>
                    <a:pt x="2971781" y="73546"/>
                  </a:cubicBezTo>
                  <a:cubicBezTo>
                    <a:pt x="2959252" y="74650"/>
                    <a:pt x="2947006" y="77071"/>
                    <a:pt x="2936275" y="80242"/>
                  </a:cubicBezTo>
                  <a:cubicBezTo>
                    <a:pt x="2926450" y="77142"/>
                    <a:pt x="2940409" y="72413"/>
                    <a:pt x="2969686" y="67444"/>
                  </a:cubicBezTo>
                  <a:cubicBezTo>
                    <a:pt x="3002672" y="76307"/>
                    <a:pt x="3020736" y="62574"/>
                    <a:pt x="3051174" y="62857"/>
                  </a:cubicBezTo>
                  <a:close/>
                  <a:moveTo>
                    <a:pt x="3127066" y="51250"/>
                  </a:moveTo>
                  <a:cubicBezTo>
                    <a:pt x="3139495" y="53218"/>
                    <a:pt x="3122405" y="60383"/>
                    <a:pt x="3089469" y="62602"/>
                  </a:cubicBezTo>
                  <a:cubicBezTo>
                    <a:pt x="3083183" y="60167"/>
                    <a:pt x="3074193" y="59785"/>
                    <a:pt x="3063349" y="60889"/>
                  </a:cubicBezTo>
                  <a:cubicBezTo>
                    <a:pt x="3041504" y="54023"/>
                    <a:pt x="3125838" y="58256"/>
                    <a:pt x="3104291" y="51390"/>
                  </a:cubicBezTo>
                  <a:cubicBezTo>
                    <a:pt x="3115500" y="50516"/>
                    <a:pt x="3122923" y="50594"/>
                    <a:pt x="3127066" y="51250"/>
                  </a:cubicBezTo>
                  <a:close/>
                  <a:moveTo>
                    <a:pt x="3647721" y="49677"/>
                  </a:moveTo>
                  <a:lnTo>
                    <a:pt x="3662745" y="50215"/>
                  </a:lnTo>
                  <a:lnTo>
                    <a:pt x="3653107" y="51036"/>
                  </a:lnTo>
                  <a:close/>
                  <a:moveTo>
                    <a:pt x="3688159" y="48049"/>
                  </a:moveTo>
                  <a:cubicBezTo>
                    <a:pt x="3700943" y="47978"/>
                    <a:pt x="3714705" y="48389"/>
                    <a:pt x="3728947" y="49097"/>
                  </a:cubicBezTo>
                  <a:cubicBezTo>
                    <a:pt x="3757447" y="50513"/>
                    <a:pt x="3787927" y="53146"/>
                    <a:pt x="3816791" y="55609"/>
                  </a:cubicBezTo>
                  <a:cubicBezTo>
                    <a:pt x="3831231" y="56784"/>
                    <a:pt x="3845277" y="57917"/>
                    <a:pt x="3858471" y="58979"/>
                  </a:cubicBezTo>
                  <a:cubicBezTo>
                    <a:pt x="3871651" y="60154"/>
                    <a:pt x="3883967" y="61598"/>
                    <a:pt x="3895039" y="62277"/>
                  </a:cubicBezTo>
                  <a:cubicBezTo>
                    <a:pt x="3917167" y="63792"/>
                    <a:pt x="3934227" y="63438"/>
                    <a:pt x="3942763" y="59616"/>
                  </a:cubicBezTo>
                  <a:cubicBezTo>
                    <a:pt x="3961279" y="62221"/>
                    <a:pt x="3968995" y="69370"/>
                    <a:pt x="3980703" y="74849"/>
                  </a:cubicBezTo>
                  <a:cubicBezTo>
                    <a:pt x="3965415" y="74481"/>
                    <a:pt x="3943187" y="72272"/>
                    <a:pt x="3918795" y="69483"/>
                  </a:cubicBezTo>
                  <a:cubicBezTo>
                    <a:pt x="3906605" y="68025"/>
                    <a:pt x="3893851" y="66510"/>
                    <a:pt x="3881151" y="64995"/>
                  </a:cubicBezTo>
                  <a:cubicBezTo>
                    <a:pt x="3874807" y="64231"/>
                    <a:pt x="3868467" y="63452"/>
                    <a:pt x="3862223" y="62702"/>
                  </a:cubicBezTo>
                  <a:cubicBezTo>
                    <a:pt x="3855965" y="62206"/>
                    <a:pt x="3849793" y="61711"/>
                    <a:pt x="3843791" y="61230"/>
                  </a:cubicBezTo>
                  <a:cubicBezTo>
                    <a:pt x="3795711" y="57520"/>
                    <a:pt x="3758153" y="55694"/>
                    <a:pt x="3769763" y="62943"/>
                  </a:cubicBezTo>
                  <a:cubicBezTo>
                    <a:pt x="3754983" y="60932"/>
                    <a:pt x="3737343" y="58526"/>
                    <a:pt x="3719023" y="56020"/>
                  </a:cubicBezTo>
                  <a:cubicBezTo>
                    <a:pt x="3700675" y="53655"/>
                    <a:pt x="3681591" y="51065"/>
                    <a:pt x="3663951" y="50258"/>
                  </a:cubicBezTo>
                  <a:lnTo>
                    <a:pt x="3662745" y="50215"/>
                  </a:lnTo>
                  <a:close/>
                  <a:moveTo>
                    <a:pt x="3468995" y="42825"/>
                  </a:moveTo>
                  <a:cubicBezTo>
                    <a:pt x="3475379" y="45274"/>
                    <a:pt x="3459479" y="45614"/>
                    <a:pt x="3451765" y="46718"/>
                  </a:cubicBezTo>
                  <a:cubicBezTo>
                    <a:pt x="3455175" y="48983"/>
                    <a:pt x="3462849" y="48842"/>
                    <a:pt x="3470595" y="48530"/>
                  </a:cubicBezTo>
                  <a:cubicBezTo>
                    <a:pt x="3480403" y="56529"/>
                    <a:pt x="3431293" y="47001"/>
                    <a:pt x="3410341" y="52041"/>
                  </a:cubicBezTo>
                  <a:cubicBezTo>
                    <a:pt x="3394103" y="45571"/>
                    <a:pt x="3437041" y="44637"/>
                    <a:pt x="3468995" y="42825"/>
                  </a:cubicBezTo>
                  <a:close/>
                  <a:moveTo>
                    <a:pt x="3577777" y="40008"/>
                  </a:moveTo>
                  <a:cubicBezTo>
                    <a:pt x="3593675" y="40022"/>
                    <a:pt x="3607911" y="40956"/>
                    <a:pt x="3620471" y="42798"/>
                  </a:cubicBezTo>
                  <a:lnTo>
                    <a:pt x="3647721" y="49677"/>
                  </a:lnTo>
                  <a:lnTo>
                    <a:pt x="3617495" y="48594"/>
                  </a:lnTo>
                  <a:cubicBezTo>
                    <a:pt x="3604895" y="48689"/>
                    <a:pt x="3595905" y="49542"/>
                    <a:pt x="3592699" y="51475"/>
                  </a:cubicBezTo>
                  <a:cubicBezTo>
                    <a:pt x="3562347" y="50966"/>
                    <a:pt x="3568659" y="40872"/>
                    <a:pt x="3577777" y="40008"/>
                  </a:cubicBezTo>
                  <a:close/>
                  <a:moveTo>
                    <a:pt x="3219293" y="38520"/>
                  </a:moveTo>
                  <a:cubicBezTo>
                    <a:pt x="3229295" y="40015"/>
                    <a:pt x="3215407" y="45411"/>
                    <a:pt x="3190721" y="45656"/>
                  </a:cubicBezTo>
                  <a:cubicBezTo>
                    <a:pt x="3159108" y="48091"/>
                    <a:pt x="3229469" y="54603"/>
                    <a:pt x="3175912" y="56175"/>
                  </a:cubicBezTo>
                  <a:cubicBezTo>
                    <a:pt x="3161571" y="52550"/>
                    <a:pt x="3175601" y="50002"/>
                    <a:pt x="3159561" y="46307"/>
                  </a:cubicBezTo>
                  <a:cubicBezTo>
                    <a:pt x="3178036" y="43914"/>
                    <a:pt x="3209054" y="42074"/>
                    <a:pt x="3200843" y="38662"/>
                  </a:cubicBezTo>
                  <a:cubicBezTo>
                    <a:pt x="3209971" y="37958"/>
                    <a:pt x="3215959" y="38022"/>
                    <a:pt x="3219293" y="38520"/>
                  </a:cubicBezTo>
                  <a:close/>
                  <a:moveTo>
                    <a:pt x="3452075" y="26289"/>
                  </a:moveTo>
                  <a:cubicBezTo>
                    <a:pt x="3442875" y="32263"/>
                    <a:pt x="3432851" y="38011"/>
                    <a:pt x="3375867" y="39583"/>
                  </a:cubicBezTo>
                  <a:cubicBezTo>
                    <a:pt x="3369795" y="36525"/>
                    <a:pt x="3392107" y="36100"/>
                    <a:pt x="3405301" y="34882"/>
                  </a:cubicBezTo>
                  <a:cubicBezTo>
                    <a:pt x="3393763" y="32971"/>
                    <a:pt x="3382211" y="31060"/>
                    <a:pt x="3367119" y="31386"/>
                  </a:cubicBezTo>
                  <a:cubicBezTo>
                    <a:pt x="3381643" y="24293"/>
                    <a:pt x="3418199" y="34642"/>
                    <a:pt x="3452075" y="26289"/>
                  </a:cubicBezTo>
                  <a:close/>
                  <a:moveTo>
                    <a:pt x="3323614" y="10801"/>
                  </a:moveTo>
                  <a:cubicBezTo>
                    <a:pt x="3342981" y="17936"/>
                    <a:pt x="3260728" y="24052"/>
                    <a:pt x="3243499" y="16351"/>
                  </a:cubicBezTo>
                  <a:cubicBezTo>
                    <a:pt x="3258222" y="16747"/>
                    <a:pt x="3287698" y="16124"/>
                    <a:pt x="3279883" y="12401"/>
                  </a:cubicBezTo>
                  <a:cubicBezTo>
                    <a:pt x="3311312" y="13406"/>
                    <a:pt x="3278934" y="18545"/>
                    <a:pt x="3323614" y="10801"/>
                  </a:cubicBezTo>
                  <a:close/>
                  <a:moveTo>
                    <a:pt x="3205996" y="0"/>
                  </a:moveTo>
                  <a:cubicBezTo>
                    <a:pt x="3221767" y="3511"/>
                    <a:pt x="3197672" y="8282"/>
                    <a:pt x="3168621" y="10972"/>
                  </a:cubicBezTo>
                  <a:cubicBezTo>
                    <a:pt x="3139528" y="13124"/>
                    <a:pt x="3105523" y="15785"/>
                    <a:pt x="3101021" y="10618"/>
                  </a:cubicBezTo>
                  <a:cubicBezTo>
                    <a:pt x="3108227" y="10618"/>
                    <a:pt x="3116127" y="10108"/>
                    <a:pt x="3124479" y="9259"/>
                  </a:cubicBezTo>
                  <a:cubicBezTo>
                    <a:pt x="3132832" y="8353"/>
                    <a:pt x="3141652" y="7206"/>
                    <a:pt x="3150741" y="6357"/>
                  </a:cubicBezTo>
                  <a:cubicBezTo>
                    <a:pt x="3168876" y="4389"/>
                    <a:pt x="3187946" y="1826"/>
                    <a:pt x="3205996" y="0"/>
                  </a:cubicBezTo>
                  <a:close/>
                </a:path>
              </a:pathLst>
            </a:custGeom>
            <a:blipFill dpi="0" rotWithShape="1">
              <a:blip r:embed="rId8"/>
              <a:srcRect/>
              <a:tile tx="0" ty="0" sx="100000" sy="100000" flip="none" algn="ctr"/>
            </a:blipFill>
            <a:ln w="14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endParaRPr>
            </a:p>
          </p:txBody>
        </p:sp>
        <p:sp>
          <p:nvSpPr>
            <p:cNvPr id="38" name="文本框 37">
              <a:extLst>
                <a:ext uri="{FF2B5EF4-FFF2-40B4-BE49-F238E27FC236}">
                  <a16:creationId xmlns:a16="http://schemas.microsoft.com/office/drawing/2014/main" id="{17D04E8B-5DB4-26D4-7CA6-B4D7C2DCD24F}"/>
                </a:ext>
              </a:extLst>
            </p:cNvPr>
            <p:cNvSpPr txBox="1"/>
            <p:nvPr/>
          </p:nvSpPr>
          <p:spPr>
            <a:xfrm>
              <a:off x="880818" y="296834"/>
              <a:ext cx="2827581" cy="49244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>
              <a:defPPr>
                <a:defRPr lang="zh-CN"/>
              </a:defPPr>
              <a:lvl1pPr algn="ctr">
                <a:defRPr sz="4000" kern="100" spc="-500">
                  <a:gradFill>
                    <a:gsLst>
                      <a:gs pos="100000">
                        <a:srgbClr val="C00000">
                          <a:lumMod val="67000"/>
                        </a:srgbClr>
                      </a:gs>
                      <a:gs pos="0">
                        <a:srgbClr val="C00000"/>
                      </a:gs>
                    </a:gsLst>
                    <a:lin ang="5400000" scaled="0"/>
                  </a:gradFill>
                  <a:latin typeface="演示秋鸿楷" panose="00000500000000000000" pitchFamily="2" charset="-122"/>
                  <a:ea typeface="演示秋鸿楷" panose="00000500000000000000" pitchFamily="2" charset="-122"/>
                  <a:cs typeface="Times New Roman" panose="02020603050405020304" pitchFamily="18" charset="0"/>
                </a:defRPr>
              </a:lvl1pPr>
            </a:lstStyle>
            <a:p>
              <a:pPr lvl="0" algn="l">
                <a:defRPr/>
              </a:pPr>
              <a:r>
                <a:rPr lang="zh-CN" altLang="en-US" sz="3200" b="1" spc="0" dirty="0">
                  <a:gradFill>
                    <a:gsLst>
                      <a:gs pos="100000">
                        <a:srgbClr val="434341"/>
                      </a:gs>
                      <a:gs pos="0">
                        <a:schemeClr val="tx1"/>
                      </a:gs>
                    </a:gsLst>
                    <a:lin ang="5400000" scaled="0"/>
                  </a:gradFill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知识链接</a:t>
              </a:r>
            </a:p>
          </p:txBody>
        </p:sp>
      </p:grpSp>
      <p:grpSp>
        <p:nvGrpSpPr>
          <p:cNvPr id="17" name="PA-组合 15">
            <a:extLst>
              <a:ext uri="{FF2B5EF4-FFF2-40B4-BE49-F238E27FC236}">
                <a16:creationId xmlns:a16="http://schemas.microsoft.com/office/drawing/2014/main" id="{95E44C70-5577-3C0E-36FC-91FE8CBAB27E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274346" y="1168202"/>
            <a:ext cx="11917653" cy="695908"/>
            <a:chOff x="1504081" y="1816101"/>
            <a:chExt cx="9189320" cy="3942888"/>
          </a:xfrm>
          <a:effectLst>
            <a:outerShdw blurRad="495300" dist="228600" dir="5400000" algn="t" rotWithShape="0">
              <a:srgbClr val="A1876C">
                <a:alpha val="40000"/>
              </a:srgbClr>
            </a:outerShdw>
          </a:effectLst>
        </p:grpSpPr>
        <p:sp>
          <p:nvSpPr>
            <p:cNvPr id="18" name="PA-矩形 12">
              <a:extLst>
                <a:ext uri="{FF2B5EF4-FFF2-40B4-BE49-F238E27FC236}">
                  <a16:creationId xmlns:a16="http://schemas.microsoft.com/office/drawing/2014/main" id="{C43D177F-8733-9181-DDA8-7499B43F30D7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>
            <a:xfrm>
              <a:off x="1504081" y="1816101"/>
              <a:ext cx="9189320" cy="3942888"/>
            </a:xfrm>
            <a:prstGeom prst="rect">
              <a:avLst/>
            </a:prstGeom>
            <a:blipFill dpi="0" rotWithShape="1">
              <a:blip r:embed="rId5"/>
              <a:srcRect/>
              <a:tile tx="0" ty="0" sx="100000" sy="100000" flip="none" algn="ctr"/>
            </a:blipFill>
            <a:ln>
              <a:noFill/>
            </a:ln>
            <a:effectLst>
              <a:outerShdw blurRad="508000" dist="508000" dir="5400000" sx="90000" sy="90000" algn="t" rotWithShape="0">
                <a:srgbClr val="52402D">
                  <a:alpha val="20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19" name="PA-直接连接符 14">
              <a:extLst>
                <a:ext uri="{FF2B5EF4-FFF2-40B4-BE49-F238E27FC236}">
                  <a16:creationId xmlns:a16="http://schemas.microsoft.com/office/drawing/2014/main" id="{C7F3E9F9-EB32-03B6-BB3E-14E79BB878CC}"/>
                </a:ext>
              </a:extLst>
            </p:cNvPr>
            <p:cNvCxnSpPr/>
            <p:nvPr>
              <p:custDataLst>
                <p:tags r:id="rId3"/>
              </p:custDataLst>
            </p:nvPr>
          </p:nvCxnSpPr>
          <p:spPr>
            <a:xfrm>
              <a:off x="1567388" y="1816101"/>
              <a:ext cx="0" cy="3942888"/>
            </a:xfrm>
            <a:prstGeom prst="line">
              <a:avLst/>
            </a:prstGeom>
            <a:ln w="127000">
              <a:solidFill>
                <a:srgbClr val="D9D1B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" name="文本框 19">
            <a:extLst>
              <a:ext uri="{FF2B5EF4-FFF2-40B4-BE49-F238E27FC236}">
                <a16:creationId xmlns:a16="http://schemas.microsoft.com/office/drawing/2014/main" id="{0F781080-FC35-A251-8D77-BDB1632BD3AA}"/>
              </a:ext>
            </a:extLst>
          </p:cNvPr>
          <p:cNvSpPr txBox="1"/>
          <p:nvPr/>
        </p:nvSpPr>
        <p:spPr>
          <a:xfrm>
            <a:off x="623312" y="1193665"/>
            <a:ext cx="12384867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 marR="0" lvl="0" indent="0" algn="ctr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6000" b="1" i="0" u="none" strike="noStrike" kern="100" cap="none" spc="0" normalizeH="0" baseline="0">
                <a:ln>
                  <a:noFill/>
                </a:ln>
                <a:gradFill>
                  <a:gsLst>
                    <a:gs pos="100000">
                      <a:srgbClr val="615F47"/>
                    </a:gs>
                    <a:gs pos="1000">
                      <a:srgbClr val="A5A167"/>
                    </a:gs>
                  </a:gsLst>
                  <a:lin ang="5400000" scaled="0"/>
                </a:gra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defRPr>
            </a:lvl1pPr>
          </a:lstStyle>
          <a:p>
            <a:pPr algn="l"/>
            <a:r>
              <a:rPr lang="en-US" altLang="zh-CN" sz="3200" dirty="0">
                <a:solidFill>
                  <a:srgbClr val="EDEADF"/>
                </a:solidFill>
                <a:sym typeface="微软雅黑" panose="020B0503020204020204" pitchFamily="34" charset="-122"/>
              </a:rPr>
              <a:t>1.</a:t>
            </a:r>
            <a:r>
              <a:rPr lang="zh-CN" altLang="en-US" sz="3200" dirty="0">
                <a:solidFill>
                  <a:srgbClr val="EDEADF"/>
                </a:solidFill>
                <a:sym typeface="微软雅黑" panose="020B0503020204020204" pitchFamily="34" charset="-122"/>
              </a:rPr>
              <a:t>孟子的“人皆有不忍人之心”与他的哪一思想主张是相关的？</a:t>
            </a:r>
          </a:p>
        </p:txBody>
      </p:sp>
      <p:pic>
        <p:nvPicPr>
          <p:cNvPr id="4" name="图片 3">
            <a:extLst>
              <a:ext uri="{FF2B5EF4-FFF2-40B4-BE49-F238E27FC236}">
                <a16:creationId xmlns:a16="http://schemas.microsoft.com/office/drawing/2014/main" id="{B8DBBF4C-E25F-756B-2B86-6B355565DB56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BEBA8EAE-BF5A-486C-A8C5-ECC9F3942E4B}">
                <a14:imgProps xmlns:a14="http://schemas.microsoft.com/office/drawing/2010/main">
                  <a14:imgLayer r:embed="rId10">
                    <a14:imgEffect>
                      <a14:saturation sat="66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-268336" y="1586658"/>
            <a:ext cx="3158459" cy="56617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68348547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decel="10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to="0" calcmode="lin" valueType="num">
                                      <p:cBhvr>
                                        <p:cTn id="8" dur="5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0" presetClass="entr" presetSubtype="0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to="0" calcmode="lin" valueType="num">
                                      <p:cBhvr>
                                        <p:cTn id="12" dur="5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845770D-77E0-8FE5-3890-FE568477A4B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组合 6">
            <a:extLst>
              <a:ext uri="{FF2B5EF4-FFF2-40B4-BE49-F238E27FC236}">
                <a16:creationId xmlns:a16="http://schemas.microsoft.com/office/drawing/2014/main" id="{666197B1-6878-9284-830F-8865B8D1D711}"/>
              </a:ext>
            </a:extLst>
          </p:cNvPr>
          <p:cNvGrpSpPr/>
          <p:nvPr/>
        </p:nvGrpSpPr>
        <p:grpSpPr>
          <a:xfrm>
            <a:off x="623312" y="3150939"/>
            <a:ext cx="11082260" cy="3150472"/>
            <a:chOff x="623312" y="3150939"/>
            <a:chExt cx="11082260" cy="3150472"/>
          </a:xfrm>
        </p:grpSpPr>
        <p:grpSp>
          <p:nvGrpSpPr>
            <p:cNvPr id="36" name="组合 35">
              <a:extLst>
                <a:ext uri="{FF2B5EF4-FFF2-40B4-BE49-F238E27FC236}">
                  <a16:creationId xmlns:a16="http://schemas.microsoft.com/office/drawing/2014/main" id="{9CC8D5C2-7D13-0B28-1D86-8769603432F3}"/>
                </a:ext>
              </a:extLst>
            </p:cNvPr>
            <p:cNvGrpSpPr/>
            <p:nvPr/>
          </p:nvGrpSpPr>
          <p:grpSpPr>
            <a:xfrm>
              <a:off x="623312" y="3150939"/>
              <a:ext cx="11082260" cy="3150472"/>
              <a:chOff x="1158833" y="1894448"/>
              <a:chExt cx="10978843" cy="1742020"/>
            </a:xfrm>
          </p:grpSpPr>
          <p:sp>
            <p:nvSpPr>
              <p:cNvPr id="37" name="矩形 36">
                <a:extLst>
                  <a:ext uri="{FF2B5EF4-FFF2-40B4-BE49-F238E27FC236}">
                    <a16:creationId xmlns:a16="http://schemas.microsoft.com/office/drawing/2014/main" id="{08C3EB58-5DBD-27AF-12B9-D3E482EC70F3}"/>
                  </a:ext>
                </a:extLst>
              </p:cNvPr>
              <p:cNvSpPr/>
              <p:nvPr/>
            </p:nvSpPr>
            <p:spPr>
              <a:xfrm>
                <a:off x="1295009" y="1914096"/>
                <a:ext cx="10842667" cy="1722372"/>
              </a:xfrm>
              <a:prstGeom prst="rect">
                <a:avLst/>
              </a:prstGeom>
              <a:blipFill dpi="0" rotWithShape="1">
                <a:blip r:embed="rId5"/>
                <a:srcRect/>
                <a:tile tx="0" ty="0" sx="100000" sy="100000" flip="none" algn="ctr"/>
              </a:blipFill>
              <a:ln>
                <a:noFill/>
              </a:ln>
              <a:effectLst>
                <a:outerShdw blurRad="508000" dist="508000" dir="5400000" sx="90000" sy="90000" algn="t" rotWithShape="0">
                  <a:srgbClr val="52402D">
                    <a:alpha val="20000"/>
                  </a:srgb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prstClr val="white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endParaRPr>
              </a:p>
            </p:txBody>
          </p:sp>
          <p:sp>
            <p:nvSpPr>
              <p:cNvPr id="39" name="矩形 38">
                <a:extLst>
                  <a:ext uri="{FF2B5EF4-FFF2-40B4-BE49-F238E27FC236}">
                    <a16:creationId xmlns:a16="http://schemas.microsoft.com/office/drawing/2014/main" id="{3DE3A1F9-7A64-500A-2A3C-A22E295A7618}"/>
                  </a:ext>
                </a:extLst>
              </p:cNvPr>
              <p:cNvSpPr/>
              <p:nvPr/>
            </p:nvSpPr>
            <p:spPr>
              <a:xfrm>
                <a:off x="1158833" y="1894448"/>
                <a:ext cx="10569287" cy="1562352"/>
              </a:xfrm>
              <a:prstGeom prst="rect">
                <a:avLst/>
              </a:prstGeom>
              <a:noFill/>
              <a:ln>
                <a:gradFill>
                  <a:gsLst>
                    <a:gs pos="0">
                      <a:schemeClr val="accent4">
                        <a:lumMod val="20000"/>
                        <a:lumOff val="80000"/>
                        <a:alpha val="0"/>
                      </a:schemeClr>
                    </a:gs>
                    <a:gs pos="100000">
                      <a:schemeClr val="accent4">
                        <a:lumMod val="20000"/>
                        <a:lumOff val="80000"/>
                      </a:schemeClr>
                    </a:gs>
                  </a:gsLst>
                  <a:lin ang="0" scaled="0"/>
                </a:gra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endParaRPr>
              </a:p>
            </p:txBody>
          </p:sp>
        </p:grpSp>
        <p:sp>
          <p:nvSpPr>
            <p:cNvPr id="32" name="文本框 31">
              <a:extLst>
                <a:ext uri="{FF2B5EF4-FFF2-40B4-BE49-F238E27FC236}">
                  <a16:creationId xmlns:a16="http://schemas.microsoft.com/office/drawing/2014/main" id="{56029EFB-72AF-9DBF-5860-65C5E3CF898D}"/>
                </a:ext>
              </a:extLst>
            </p:cNvPr>
            <p:cNvSpPr txBox="1"/>
            <p:nvPr/>
          </p:nvSpPr>
          <p:spPr>
            <a:xfrm>
              <a:off x="2513357" y="3197066"/>
              <a:ext cx="8706023" cy="1896801"/>
            </a:xfrm>
            <a:prstGeom prst="rect">
              <a:avLst/>
            </a:prstGeom>
          </p:spPr>
          <p:txBody>
            <a:bodyPr wrap="square" rtlCol="0">
              <a:spAutoFit/>
            </a:bodyPr>
            <a:lstStyle>
              <a:defPPr>
                <a:defRPr lang="zh-CN"/>
              </a:defPPr>
              <a:lvl1pPr algn="just">
                <a:lnSpc>
                  <a:spcPct val="150000"/>
                </a:lnSpc>
                <a:defRPr sz="2400">
                  <a:solidFill>
                    <a:schemeClr val="bg1"/>
                  </a:solidFill>
                  <a:latin typeface="思源宋体 CN Heavy" panose="02020900000000000000" pitchFamily="18" charset="-122"/>
                  <a:ea typeface="思源宋体 CN Heavy" panose="02020900000000000000" pitchFamily="18" charset="-122"/>
                </a:defRPr>
              </a:lvl1pPr>
            </a:lstStyle>
            <a:p>
              <a:pPr lvl="0" indent="720000">
                <a:lnSpc>
                  <a:spcPct val="125000"/>
                </a:lnSpc>
                <a:defRPr/>
              </a:pPr>
              <a:endParaRPr lang="zh-CN" altLang="en-US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endParaRPr>
            </a:p>
            <a:p>
              <a:pPr lvl="0" indent="720000">
                <a:lnSpc>
                  <a:spcPct val="125000"/>
                </a:lnSpc>
                <a:defRPr/>
              </a:pPr>
              <a:r>
                <a:rPr lang="zh-CN" altLang="en-US" dirty="0">
                  <a:solidFill>
                    <a:prstClr val="white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修养在于</a:t>
              </a:r>
              <a:r>
                <a:rPr lang="zh-CN" altLang="en-US" b="1" dirty="0">
                  <a:solidFill>
                    <a:prstClr val="white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“扩而充之”</a:t>
              </a:r>
              <a:r>
                <a:rPr lang="zh-CN" altLang="en-US" dirty="0">
                  <a:solidFill>
                    <a:prstClr val="white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： 道德修养的关键在于</a:t>
              </a:r>
              <a:r>
                <a:rPr lang="zh-CN" altLang="en-US" b="1" dirty="0">
                  <a:solidFill>
                    <a:prstClr val="white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存养</a:t>
              </a:r>
              <a:r>
                <a:rPr lang="zh-CN" altLang="en-US" dirty="0">
                  <a:solidFill>
                    <a:prstClr val="white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这四端之心，并将其扩充、发展开来（“凡有四端于我者，知皆扩而充之矣”），使之成长为成熟的仁义礼智。</a:t>
              </a:r>
            </a:p>
          </p:txBody>
        </p:sp>
        <p:sp>
          <p:nvSpPr>
            <p:cNvPr id="5" name="图形 24">
              <a:extLst>
                <a:ext uri="{FF2B5EF4-FFF2-40B4-BE49-F238E27FC236}">
                  <a16:creationId xmlns:a16="http://schemas.microsoft.com/office/drawing/2014/main" id="{8242BCDD-B7CA-3CA1-AB40-4C653E387663}"/>
                </a:ext>
              </a:extLst>
            </p:cNvPr>
            <p:cNvSpPr/>
            <p:nvPr/>
          </p:nvSpPr>
          <p:spPr>
            <a:xfrm flipH="1">
              <a:off x="9840666" y="4117652"/>
              <a:ext cx="1803722" cy="2002550"/>
            </a:xfrm>
            <a:custGeom>
              <a:avLst/>
              <a:gdLst>
                <a:gd name="connsiteX0" fmla="*/ 6127567 w 6176450"/>
                <a:gd name="connsiteY0" fmla="*/ 3794571 h 6857291"/>
                <a:gd name="connsiteX1" fmla="*/ 5321326 w 6176450"/>
                <a:gd name="connsiteY1" fmla="*/ 3815117 h 6857291"/>
                <a:gd name="connsiteX2" fmla="*/ 4862237 w 6176450"/>
                <a:gd name="connsiteY2" fmla="*/ 3922805 h 6857291"/>
                <a:gd name="connsiteX3" fmla="*/ 5245520 w 6176450"/>
                <a:gd name="connsiteY3" fmla="*/ 3368072 h 6857291"/>
                <a:gd name="connsiteX4" fmla="*/ 5562915 w 6176450"/>
                <a:gd name="connsiteY4" fmla="*/ 2860098 h 6857291"/>
                <a:gd name="connsiteX5" fmla="*/ 5582044 w 6176450"/>
                <a:gd name="connsiteY5" fmla="*/ 2828217 h 6857291"/>
                <a:gd name="connsiteX6" fmla="*/ 5544495 w 6176450"/>
                <a:gd name="connsiteY6" fmla="*/ 2826091 h 6857291"/>
                <a:gd name="connsiteX7" fmla="*/ 5171131 w 6176450"/>
                <a:gd name="connsiteY7" fmla="*/ 2867891 h 6857291"/>
                <a:gd name="connsiteX8" fmla="*/ 4845234 w 6176450"/>
                <a:gd name="connsiteY8" fmla="*/ 3008168 h 6857291"/>
                <a:gd name="connsiteX9" fmla="*/ 4798475 w 6176450"/>
                <a:gd name="connsiteY9" fmla="*/ 2967785 h 6857291"/>
                <a:gd name="connsiteX10" fmla="*/ 4794932 w 6176450"/>
                <a:gd name="connsiteY10" fmla="*/ 2964952 h 6857291"/>
                <a:gd name="connsiteX11" fmla="*/ 4790682 w 6176450"/>
                <a:gd name="connsiteY11" fmla="*/ 2963535 h 6857291"/>
                <a:gd name="connsiteX12" fmla="*/ 4325216 w 6176450"/>
                <a:gd name="connsiteY12" fmla="*/ 2935904 h 6857291"/>
                <a:gd name="connsiteX13" fmla="*/ 4107715 w 6176450"/>
                <a:gd name="connsiteY13" fmla="*/ 2988331 h 6857291"/>
                <a:gd name="connsiteX14" fmla="*/ 4104882 w 6176450"/>
                <a:gd name="connsiteY14" fmla="*/ 2914650 h 6857291"/>
                <a:gd name="connsiteX15" fmla="*/ 4101339 w 6176450"/>
                <a:gd name="connsiteY15" fmla="*/ 2816173 h 6857291"/>
                <a:gd name="connsiteX16" fmla="*/ 4100631 w 6176450"/>
                <a:gd name="connsiteY16" fmla="*/ 2797044 h 6857291"/>
                <a:gd name="connsiteX17" fmla="*/ 4081502 w 6176450"/>
                <a:gd name="connsiteY17" fmla="*/ 2794210 h 6857291"/>
                <a:gd name="connsiteX18" fmla="*/ 3792446 w 6176450"/>
                <a:gd name="connsiteY18" fmla="*/ 2801295 h 6857291"/>
                <a:gd name="connsiteX19" fmla="*/ 3175368 w 6176450"/>
                <a:gd name="connsiteY19" fmla="*/ 3296516 h 6857291"/>
                <a:gd name="connsiteX20" fmla="*/ 3132151 w 6176450"/>
                <a:gd name="connsiteY20" fmla="*/ 3166866 h 6857291"/>
                <a:gd name="connsiteX21" fmla="*/ 3028714 w 6176450"/>
                <a:gd name="connsiteY21" fmla="*/ 3006751 h 6857291"/>
                <a:gd name="connsiteX22" fmla="*/ 3586989 w 6176450"/>
                <a:gd name="connsiteY22" fmla="*/ 2588045 h 6857291"/>
                <a:gd name="connsiteX23" fmla="*/ 3879588 w 6176450"/>
                <a:gd name="connsiteY23" fmla="*/ 1886658 h 6857291"/>
                <a:gd name="connsiteX24" fmla="*/ 3925638 w 6176450"/>
                <a:gd name="connsiteY24" fmla="*/ 1451657 h 6857291"/>
                <a:gd name="connsiteX25" fmla="*/ 3885964 w 6176450"/>
                <a:gd name="connsiteY25" fmla="*/ 1477162 h 6857291"/>
                <a:gd name="connsiteX26" fmla="*/ 3720890 w 6176450"/>
                <a:gd name="connsiteY26" fmla="*/ 1587684 h 6857291"/>
                <a:gd name="connsiteX27" fmla="*/ 3742144 w 6176450"/>
                <a:gd name="connsiteY27" fmla="*/ 1080418 h 6857291"/>
                <a:gd name="connsiteX28" fmla="*/ 3571403 w 6176450"/>
                <a:gd name="connsiteY28" fmla="*/ 468299 h 6857291"/>
                <a:gd name="connsiteX29" fmla="*/ 3546606 w 6176450"/>
                <a:gd name="connsiteY29" fmla="*/ 417289 h 6857291"/>
                <a:gd name="connsiteX30" fmla="*/ 3528895 w 6176450"/>
                <a:gd name="connsiteY30" fmla="*/ 471133 h 6857291"/>
                <a:gd name="connsiteX31" fmla="*/ 3500556 w 6176450"/>
                <a:gd name="connsiteY31" fmla="*/ 535604 h 6857291"/>
                <a:gd name="connsiteX32" fmla="*/ 3487803 w 6176450"/>
                <a:gd name="connsiteY32" fmla="*/ 562526 h 6857291"/>
                <a:gd name="connsiteX33" fmla="*/ 3465132 w 6176450"/>
                <a:gd name="connsiteY33" fmla="*/ 523560 h 6857291"/>
                <a:gd name="connsiteX34" fmla="*/ 3228503 w 6176450"/>
                <a:gd name="connsiteY34" fmla="*/ 248673 h 6857291"/>
                <a:gd name="connsiteX35" fmla="*/ 3215042 w 6176450"/>
                <a:gd name="connsiteY35" fmla="*/ 237338 h 6857291"/>
                <a:gd name="connsiteX36" fmla="*/ 3200872 w 6176450"/>
                <a:gd name="connsiteY36" fmla="*/ 247965 h 6857291"/>
                <a:gd name="connsiteX37" fmla="*/ 3054219 w 6176450"/>
                <a:gd name="connsiteY37" fmla="*/ 343608 h 6857291"/>
                <a:gd name="connsiteX38" fmla="*/ 2952199 w 6176450"/>
                <a:gd name="connsiteY38" fmla="*/ 245839 h 6857291"/>
                <a:gd name="connsiteX39" fmla="*/ 2807671 w 6176450"/>
                <a:gd name="connsiteY39" fmla="*/ 123274 h 6857291"/>
                <a:gd name="connsiteX40" fmla="*/ 2797044 w 6176450"/>
                <a:gd name="connsiteY40" fmla="*/ 114772 h 6857291"/>
                <a:gd name="connsiteX41" fmla="*/ 2784291 w 6176450"/>
                <a:gd name="connsiteY41" fmla="*/ 120440 h 6857291"/>
                <a:gd name="connsiteX42" fmla="*/ 2632679 w 6176450"/>
                <a:gd name="connsiteY42" fmla="*/ 194830 h 6857291"/>
                <a:gd name="connsiteX43" fmla="*/ 2419429 w 6176450"/>
                <a:gd name="connsiteY43" fmla="*/ 309602 h 6857291"/>
                <a:gd name="connsiteX44" fmla="*/ 2345039 w 6176450"/>
                <a:gd name="connsiteY44" fmla="*/ 224585 h 6857291"/>
                <a:gd name="connsiteX45" fmla="*/ 2042522 w 6176450"/>
                <a:gd name="connsiteY45" fmla="*/ 7085 h 6857291"/>
                <a:gd name="connsiteX46" fmla="*/ 2029061 w 6176450"/>
                <a:gd name="connsiteY46" fmla="*/ 0 h 6857291"/>
                <a:gd name="connsiteX47" fmla="*/ 2017726 w 6176450"/>
                <a:gd name="connsiteY47" fmla="*/ 8502 h 6857291"/>
                <a:gd name="connsiteX48" fmla="*/ 1886658 w 6176450"/>
                <a:gd name="connsiteY48" fmla="*/ 123982 h 6857291"/>
                <a:gd name="connsiteX49" fmla="*/ 1805893 w 6176450"/>
                <a:gd name="connsiteY49" fmla="*/ 214667 h 6857291"/>
                <a:gd name="connsiteX50" fmla="*/ 1797391 w 6176450"/>
                <a:gd name="connsiteY50" fmla="*/ 205457 h 6857291"/>
                <a:gd name="connsiteX51" fmla="*/ 1773303 w 6176450"/>
                <a:gd name="connsiteY51" fmla="*/ 177118 h 6857291"/>
                <a:gd name="connsiteX52" fmla="*/ 1757717 w 6176450"/>
                <a:gd name="connsiteY52" fmla="*/ 156572 h 6857291"/>
                <a:gd name="connsiteX53" fmla="*/ 1739297 w 6176450"/>
                <a:gd name="connsiteY53" fmla="*/ 174992 h 6857291"/>
                <a:gd name="connsiteX54" fmla="*/ 1700331 w 6176450"/>
                <a:gd name="connsiteY54" fmla="*/ 209707 h 6857291"/>
                <a:gd name="connsiteX55" fmla="*/ 1693246 w 6176450"/>
                <a:gd name="connsiteY55" fmla="*/ 216084 h 6857291"/>
                <a:gd name="connsiteX56" fmla="*/ 1689704 w 6176450"/>
                <a:gd name="connsiteY56" fmla="*/ 188453 h 6857291"/>
                <a:gd name="connsiteX57" fmla="*/ 1681202 w 6176450"/>
                <a:gd name="connsiteY57" fmla="*/ 114772 h 6857291"/>
                <a:gd name="connsiteX58" fmla="*/ 1647195 w 6176450"/>
                <a:gd name="connsiteY58" fmla="*/ 180660 h 6857291"/>
                <a:gd name="connsiteX59" fmla="*/ 1572097 w 6176450"/>
                <a:gd name="connsiteY59" fmla="*/ 334398 h 6857291"/>
                <a:gd name="connsiteX60" fmla="*/ 1359556 w 6176450"/>
                <a:gd name="connsiteY60" fmla="*/ 889840 h 6857291"/>
                <a:gd name="connsiteX61" fmla="*/ 1253285 w 6176450"/>
                <a:gd name="connsiteY61" fmla="*/ 1616023 h 6857291"/>
                <a:gd name="connsiteX62" fmla="*/ 1253994 w 6176450"/>
                <a:gd name="connsiteY62" fmla="*/ 1616023 h 6857291"/>
                <a:gd name="connsiteX63" fmla="*/ 1082544 w 6176450"/>
                <a:gd name="connsiteY63" fmla="*/ 1864696 h 6857291"/>
                <a:gd name="connsiteX64" fmla="*/ 1158350 w 6176450"/>
                <a:gd name="connsiteY64" fmla="*/ 2405968 h 6857291"/>
                <a:gd name="connsiteX65" fmla="*/ 901175 w 6176450"/>
                <a:gd name="connsiteY65" fmla="*/ 2417304 h 6857291"/>
                <a:gd name="connsiteX66" fmla="*/ 821118 w 6176450"/>
                <a:gd name="connsiteY66" fmla="*/ 2431473 h 6857291"/>
                <a:gd name="connsiteX67" fmla="*/ 787111 w 6176450"/>
                <a:gd name="connsiteY67" fmla="*/ 2438558 h 6857291"/>
                <a:gd name="connsiteX68" fmla="*/ 806949 w 6176450"/>
                <a:gd name="connsiteY68" fmla="*/ 2466896 h 6857291"/>
                <a:gd name="connsiteX69" fmla="*/ 1166852 w 6176450"/>
                <a:gd name="connsiteY69" fmla="*/ 3013836 h 6857291"/>
                <a:gd name="connsiteX70" fmla="*/ 1205818 w 6176450"/>
                <a:gd name="connsiteY70" fmla="*/ 3080432 h 6857291"/>
                <a:gd name="connsiteX71" fmla="*/ 1082544 w 6176450"/>
                <a:gd name="connsiteY71" fmla="*/ 3038633 h 6857291"/>
                <a:gd name="connsiteX72" fmla="*/ 921012 w 6176450"/>
                <a:gd name="connsiteY72" fmla="*/ 3003209 h 6857291"/>
                <a:gd name="connsiteX73" fmla="*/ 882755 w 6176450"/>
                <a:gd name="connsiteY73" fmla="*/ 2996833 h 6857291"/>
                <a:gd name="connsiteX74" fmla="*/ 613536 w 6176450"/>
                <a:gd name="connsiteY74" fmla="*/ 2935196 h 6857291"/>
                <a:gd name="connsiteX75" fmla="*/ 562526 w 6176450"/>
                <a:gd name="connsiteY75" fmla="*/ 2920318 h 6857291"/>
                <a:gd name="connsiteX76" fmla="*/ 586614 w 6176450"/>
                <a:gd name="connsiteY76" fmla="*/ 2967077 h 6857291"/>
                <a:gd name="connsiteX77" fmla="*/ 622038 w 6176450"/>
                <a:gd name="connsiteY77" fmla="*/ 3060595 h 6857291"/>
                <a:gd name="connsiteX78" fmla="*/ 648960 w 6176450"/>
                <a:gd name="connsiteY78" fmla="*/ 3135693 h 6857291"/>
                <a:gd name="connsiteX79" fmla="*/ 19837 w 6176450"/>
                <a:gd name="connsiteY79" fmla="*/ 3334065 h 6857291"/>
                <a:gd name="connsiteX80" fmla="*/ 0 w 6176450"/>
                <a:gd name="connsiteY80" fmla="*/ 3344692 h 6857291"/>
                <a:gd name="connsiteX81" fmla="*/ 13461 w 6176450"/>
                <a:gd name="connsiteY81" fmla="*/ 3364529 h 6857291"/>
                <a:gd name="connsiteX82" fmla="*/ 397452 w 6176450"/>
                <a:gd name="connsiteY82" fmla="*/ 3837079 h 6857291"/>
                <a:gd name="connsiteX83" fmla="*/ 1372308 w 6176450"/>
                <a:gd name="connsiteY83" fmla="*/ 4547676 h 6857291"/>
                <a:gd name="connsiteX84" fmla="*/ 1578474 w 6176450"/>
                <a:gd name="connsiteY84" fmla="*/ 4617815 h 6857291"/>
                <a:gd name="connsiteX85" fmla="*/ 1135679 w 6176450"/>
                <a:gd name="connsiteY85" fmla="*/ 4952213 h 6857291"/>
                <a:gd name="connsiteX86" fmla="*/ 1204401 w 6176450"/>
                <a:gd name="connsiteY86" fmla="*/ 5478607 h 6857291"/>
                <a:gd name="connsiteX87" fmla="*/ 1209360 w 6176450"/>
                <a:gd name="connsiteY87" fmla="*/ 5485692 h 6857291"/>
                <a:gd name="connsiteX88" fmla="*/ 1217862 w 6176450"/>
                <a:gd name="connsiteY88" fmla="*/ 5487817 h 6857291"/>
                <a:gd name="connsiteX89" fmla="*/ 1422610 w 6176450"/>
                <a:gd name="connsiteY89" fmla="*/ 5546620 h 6857291"/>
                <a:gd name="connsiteX90" fmla="*/ 1506918 w 6176450"/>
                <a:gd name="connsiteY90" fmla="*/ 5579918 h 6857291"/>
                <a:gd name="connsiteX91" fmla="*/ 1654280 w 6176450"/>
                <a:gd name="connsiteY91" fmla="*/ 5629511 h 6857291"/>
                <a:gd name="connsiteX92" fmla="*/ 1818645 w 6176450"/>
                <a:gd name="connsiteY92" fmla="*/ 5643681 h 6857291"/>
                <a:gd name="connsiteX93" fmla="*/ 1827147 w 6176450"/>
                <a:gd name="connsiteY93" fmla="*/ 5643681 h 6857291"/>
                <a:gd name="connsiteX94" fmla="*/ 1825022 w 6176450"/>
                <a:gd name="connsiteY94" fmla="*/ 6857292 h 6857291"/>
                <a:gd name="connsiteX95" fmla="*/ 1870364 w 6176450"/>
                <a:gd name="connsiteY95" fmla="*/ 6857292 h 6857291"/>
                <a:gd name="connsiteX96" fmla="*/ 1866821 w 6176450"/>
                <a:gd name="connsiteY96" fmla="*/ 5139958 h 6857291"/>
                <a:gd name="connsiteX97" fmla="*/ 1866821 w 6176450"/>
                <a:gd name="connsiteY97" fmla="*/ 5127206 h 6857291"/>
                <a:gd name="connsiteX98" fmla="*/ 1911455 w 6176450"/>
                <a:gd name="connsiteY98" fmla="*/ 4209735 h 6857291"/>
                <a:gd name="connsiteX99" fmla="*/ 2016309 w 6176450"/>
                <a:gd name="connsiteY99" fmla="*/ 3623830 h 6857291"/>
                <a:gd name="connsiteX100" fmla="*/ 2128956 w 6176450"/>
                <a:gd name="connsiteY100" fmla="*/ 3926347 h 6857291"/>
                <a:gd name="connsiteX101" fmla="*/ 2056691 w 6176450"/>
                <a:gd name="connsiteY101" fmla="*/ 4585225 h 6857291"/>
                <a:gd name="connsiteX102" fmla="*/ 2053149 w 6176450"/>
                <a:gd name="connsiteY102" fmla="*/ 4721960 h 6857291"/>
                <a:gd name="connsiteX103" fmla="*/ 2051732 w 6176450"/>
                <a:gd name="connsiteY103" fmla="*/ 4779346 h 6857291"/>
                <a:gd name="connsiteX104" fmla="*/ 1941919 w 6176450"/>
                <a:gd name="connsiteY104" fmla="*/ 5133581 h 6857291"/>
                <a:gd name="connsiteX105" fmla="*/ 2055983 w 6176450"/>
                <a:gd name="connsiteY105" fmla="*/ 5423346 h 6857291"/>
                <a:gd name="connsiteX106" fmla="*/ 2063776 w 6176450"/>
                <a:gd name="connsiteY106" fmla="*/ 5898730 h 6857291"/>
                <a:gd name="connsiteX107" fmla="*/ 2094241 w 6176450"/>
                <a:gd name="connsiteY107" fmla="*/ 6853041 h 6857291"/>
                <a:gd name="connsiteX108" fmla="*/ 2139583 w 6176450"/>
                <a:gd name="connsiteY108" fmla="*/ 6850916 h 6857291"/>
                <a:gd name="connsiteX109" fmla="*/ 2109119 w 6176450"/>
                <a:gd name="connsiteY109" fmla="*/ 5897314 h 6857291"/>
                <a:gd name="connsiteX110" fmla="*/ 2104159 w 6176450"/>
                <a:gd name="connsiteY110" fmla="*/ 5639430 h 6857291"/>
                <a:gd name="connsiteX111" fmla="*/ 2274192 w 6176450"/>
                <a:gd name="connsiteY111" fmla="*/ 5615342 h 6857291"/>
                <a:gd name="connsiteX112" fmla="*/ 2381171 w 6176450"/>
                <a:gd name="connsiteY112" fmla="*/ 5557248 h 6857291"/>
                <a:gd name="connsiteX113" fmla="*/ 2403134 w 6176450"/>
                <a:gd name="connsiteY113" fmla="*/ 5543078 h 6857291"/>
                <a:gd name="connsiteX114" fmla="*/ 2707777 w 6176450"/>
                <a:gd name="connsiteY114" fmla="*/ 5466563 h 6857291"/>
                <a:gd name="connsiteX115" fmla="*/ 2734698 w 6176450"/>
                <a:gd name="connsiteY115" fmla="*/ 5569291 h 6857291"/>
                <a:gd name="connsiteX116" fmla="*/ 2799878 w 6176450"/>
                <a:gd name="connsiteY116" fmla="*/ 5672019 h 6857291"/>
                <a:gd name="connsiteX117" fmla="*/ 2801295 w 6176450"/>
                <a:gd name="connsiteY117" fmla="*/ 5674145 h 6857291"/>
                <a:gd name="connsiteX118" fmla="*/ 2772247 w 6176450"/>
                <a:gd name="connsiteY118" fmla="*/ 5866849 h 6857291"/>
                <a:gd name="connsiteX119" fmla="*/ 2717695 w 6176450"/>
                <a:gd name="connsiteY119" fmla="*/ 6842414 h 6857291"/>
                <a:gd name="connsiteX120" fmla="*/ 2763037 w 6176450"/>
                <a:gd name="connsiteY120" fmla="*/ 6841706 h 6857291"/>
                <a:gd name="connsiteX121" fmla="*/ 2817590 w 6176450"/>
                <a:gd name="connsiteY121" fmla="*/ 5872517 h 6857291"/>
                <a:gd name="connsiteX122" fmla="*/ 2948657 w 6176450"/>
                <a:gd name="connsiteY122" fmla="*/ 5142083 h 6857291"/>
                <a:gd name="connsiteX123" fmla="*/ 3007460 w 6176450"/>
                <a:gd name="connsiteY123" fmla="*/ 5203012 h 6857291"/>
                <a:gd name="connsiteX124" fmla="*/ 3079015 w 6176450"/>
                <a:gd name="connsiteY124" fmla="*/ 5258981 h 6857291"/>
                <a:gd name="connsiteX125" fmla="*/ 2950074 w 6176450"/>
                <a:gd name="connsiteY125" fmla="*/ 5928486 h 6857291"/>
                <a:gd name="connsiteX126" fmla="*/ 2930945 w 6176450"/>
                <a:gd name="connsiteY126" fmla="*/ 6857292 h 6857291"/>
                <a:gd name="connsiteX127" fmla="*/ 2976287 w 6176450"/>
                <a:gd name="connsiteY127" fmla="*/ 6853750 h 6857291"/>
                <a:gd name="connsiteX128" fmla="*/ 2994707 w 6176450"/>
                <a:gd name="connsiteY128" fmla="*/ 5933445 h 6857291"/>
                <a:gd name="connsiteX129" fmla="*/ 3007460 w 6176450"/>
                <a:gd name="connsiteY129" fmla="*/ 5835677 h 6857291"/>
                <a:gd name="connsiteX130" fmla="*/ 3047843 w 6176450"/>
                <a:gd name="connsiteY130" fmla="*/ 5860473 h 6857291"/>
                <a:gd name="connsiteX131" fmla="*/ 3130025 w 6176450"/>
                <a:gd name="connsiteY131" fmla="*/ 5909357 h 6857291"/>
                <a:gd name="connsiteX132" fmla="*/ 3144195 w 6176450"/>
                <a:gd name="connsiteY132" fmla="*/ 5917859 h 6857291"/>
                <a:gd name="connsiteX133" fmla="*/ 3156239 w 6176450"/>
                <a:gd name="connsiteY133" fmla="*/ 5907232 h 6857291"/>
                <a:gd name="connsiteX134" fmla="*/ 3234171 w 6176450"/>
                <a:gd name="connsiteY134" fmla="*/ 5847721 h 6857291"/>
                <a:gd name="connsiteX135" fmla="*/ 3344692 w 6176450"/>
                <a:gd name="connsiteY135" fmla="*/ 5791751 h 6857291"/>
                <a:gd name="connsiteX136" fmla="*/ 3382241 w 6176450"/>
                <a:gd name="connsiteY136" fmla="*/ 5774748 h 6857291"/>
                <a:gd name="connsiteX137" fmla="*/ 3521810 w 6176450"/>
                <a:gd name="connsiteY137" fmla="*/ 5483566 h 6857291"/>
                <a:gd name="connsiteX138" fmla="*/ 3753480 w 6176450"/>
                <a:gd name="connsiteY138" fmla="*/ 5518282 h 6857291"/>
                <a:gd name="connsiteX139" fmla="*/ 3776151 w 6176450"/>
                <a:gd name="connsiteY139" fmla="*/ 5519698 h 6857291"/>
                <a:gd name="connsiteX140" fmla="*/ 3778276 w 6176450"/>
                <a:gd name="connsiteY140" fmla="*/ 5478607 h 6857291"/>
                <a:gd name="connsiteX141" fmla="*/ 4320257 w 6176450"/>
                <a:gd name="connsiteY141" fmla="*/ 5782541 h 6857291"/>
                <a:gd name="connsiteX142" fmla="*/ 5159795 w 6176450"/>
                <a:gd name="connsiteY142" fmla="*/ 5907941 h 6857291"/>
                <a:gd name="connsiteX143" fmla="*/ 5195927 w 6176450"/>
                <a:gd name="connsiteY143" fmla="*/ 5908649 h 6857291"/>
                <a:gd name="connsiteX144" fmla="*/ 5309283 w 6176450"/>
                <a:gd name="connsiteY144" fmla="*/ 5910066 h 6857291"/>
                <a:gd name="connsiteX145" fmla="*/ 5421929 w 6176450"/>
                <a:gd name="connsiteY145" fmla="*/ 5908649 h 6857291"/>
                <a:gd name="connsiteX146" fmla="*/ 5475065 w 6176450"/>
                <a:gd name="connsiteY146" fmla="*/ 5907232 h 6857291"/>
                <a:gd name="connsiteX147" fmla="*/ 5437516 w 6176450"/>
                <a:gd name="connsiteY147" fmla="*/ 5869683 h 6857291"/>
                <a:gd name="connsiteX148" fmla="*/ 5231351 w 6176450"/>
                <a:gd name="connsiteY148" fmla="*/ 5655725 h 6857291"/>
                <a:gd name="connsiteX149" fmla="*/ 5098158 w 6176450"/>
                <a:gd name="connsiteY149" fmla="*/ 5502695 h 6857291"/>
                <a:gd name="connsiteX150" fmla="*/ 5023768 w 6176450"/>
                <a:gd name="connsiteY150" fmla="*/ 5421929 h 6857291"/>
                <a:gd name="connsiteX151" fmla="*/ 4772261 w 6176450"/>
                <a:gd name="connsiteY151" fmla="*/ 5229934 h 6857291"/>
                <a:gd name="connsiteX152" fmla="*/ 5062026 w 6176450"/>
                <a:gd name="connsiteY152" fmla="*/ 5093907 h 6857291"/>
                <a:gd name="connsiteX153" fmla="*/ 5145626 w 6176450"/>
                <a:gd name="connsiteY153" fmla="*/ 5003931 h 6857291"/>
                <a:gd name="connsiteX154" fmla="*/ 5165463 w 6176450"/>
                <a:gd name="connsiteY154" fmla="*/ 4980552 h 6857291"/>
                <a:gd name="connsiteX155" fmla="*/ 5163337 w 6176450"/>
                <a:gd name="connsiteY155" fmla="*/ 4979135 h 6857291"/>
                <a:gd name="connsiteX156" fmla="*/ 5667769 w 6176450"/>
                <a:gd name="connsiteY156" fmla="*/ 4769428 h 6857291"/>
                <a:gd name="connsiteX157" fmla="*/ 6005001 w 6176450"/>
                <a:gd name="connsiteY157" fmla="*/ 4551219 h 6857291"/>
                <a:gd name="connsiteX158" fmla="*/ 6041841 w 6176450"/>
                <a:gd name="connsiteY158" fmla="*/ 4515795 h 6857291"/>
                <a:gd name="connsiteX159" fmla="*/ 5990831 w 6176450"/>
                <a:gd name="connsiteY159" fmla="*/ 4512961 h 6857291"/>
                <a:gd name="connsiteX160" fmla="*/ 5798128 w 6176450"/>
                <a:gd name="connsiteY160" fmla="*/ 4468327 h 6857291"/>
                <a:gd name="connsiteX161" fmla="*/ 5497736 w 6176450"/>
                <a:gd name="connsiteY161" fmla="*/ 4354263 h 6857291"/>
                <a:gd name="connsiteX162" fmla="*/ 5754911 w 6176450"/>
                <a:gd name="connsiteY162" fmla="*/ 4180688 h 6857291"/>
                <a:gd name="connsiteX163" fmla="*/ 6144570 w 6176450"/>
                <a:gd name="connsiteY163" fmla="*/ 3834246 h 6857291"/>
                <a:gd name="connsiteX164" fmla="*/ 6176451 w 6176450"/>
                <a:gd name="connsiteY164" fmla="*/ 3800947 h 6857291"/>
                <a:gd name="connsiteX165" fmla="*/ 6127567 w 6176450"/>
                <a:gd name="connsiteY165" fmla="*/ 3794571 h 6857291"/>
                <a:gd name="connsiteX166" fmla="*/ 5669894 w 6176450"/>
                <a:gd name="connsiteY166" fmla="*/ 4468327 h 6857291"/>
                <a:gd name="connsiteX167" fmla="*/ 5551579 w 6176450"/>
                <a:gd name="connsiteY167" fmla="*/ 4454158 h 6857291"/>
                <a:gd name="connsiteX168" fmla="*/ 5319910 w 6176450"/>
                <a:gd name="connsiteY168" fmla="*/ 4456992 h 6857291"/>
                <a:gd name="connsiteX169" fmla="*/ 5111619 w 6176450"/>
                <a:gd name="connsiteY169" fmla="*/ 4491707 h 6857291"/>
                <a:gd name="connsiteX170" fmla="*/ 4762343 w 6176450"/>
                <a:gd name="connsiteY170" fmla="*/ 4619940 h 6857291"/>
                <a:gd name="connsiteX171" fmla="*/ 4418026 w 6176450"/>
                <a:gd name="connsiteY171" fmla="*/ 4794224 h 6857291"/>
                <a:gd name="connsiteX172" fmla="*/ 4213278 w 6176450"/>
                <a:gd name="connsiteY172" fmla="*/ 4870031 h 6857291"/>
                <a:gd name="connsiteX173" fmla="*/ 4124719 w 6176450"/>
                <a:gd name="connsiteY173" fmla="*/ 4904037 h 6857291"/>
                <a:gd name="connsiteX174" fmla="*/ 4000028 w 6176450"/>
                <a:gd name="connsiteY174" fmla="*/ 4928834 h 6857291"/>
                <a:gd name="connsiteX175" fmla="*/ 3985858 w 6176450"/>
                <a:gd name="connsiteY175" fmla="*/ 4932376 h 6857291"/>
                <a:gd name="connsiteX176" fmla="*/ 3970980 w 6176450"/>
                <a:gd name="connsiteY176" fmla="*/ 4929542 h 6857291"/>
                <a:gd name="connsiteX177" fmla="*/ 3957519 w 6176450"/>
                <a:gd name="connsiteY177" fmla="*/ 4904745 h 6857291"/>
                <a:gd name="connsiteX178" fmla="*/ 3978773 w 6176450"/>
                <a:gd name="connsiteY178" fmla="*/ 4899078 h 6857291"/>
                <a:gd name="connsiteX179" fmla="*/ 4063790 w 6176450"/>
                <a:gd name="connsiteY179" fmla="*/ 4867905 h 6857291"/>
                <a:gd name="connsiteX180" fmla="*/ 4197691 w 6176450"/>
                <a:gd name="connsiteY180" fmla="*/ 4806976 h 6857291"/>
                <a:gd name="connsiteX181" fmla="*/ 4344345 w 6176450"/>
                <a:gd name="connsiteY181" fmla="*/ 4722668 h 6857291"/>
                <a:gd name="connsiteX182" fmla="*/ 4501626 w 6176450"/>
                <a:gd name="connsiteY182" fmla="*/ 4638360 h 6857291"/>
                <a:gd name="connsiteX183" fmla="*/ 4812644 w 6176450"/>
                <a:gd name="connsiteY183" fmla="*/ 4491707 h 6857291"/>
                <a:gd name="connsiteX184" fmla="*/ 4994013 w 6176450"/>
                <a:gd name="connsiteY184" fmla="*/ 4447073 h 6857291"/>
                <a:gd name="connsiteX185" fmla="*/ 5149877 w 6176450"/>
                <a:gd name="connsiteY185" fmla="*/ 4425819 h 6857291"/>
                <a:gd name="connsiteX186" fmla="*/ 5562915 w 6176450"/>
                <a:gd name="connsiteY186" fmla="*/ 4427944 h 6857291"/>
                <a:gd name="connsiteX187" fmla="*/ 5565749 w 6176450"/>
                <a:gd name="connsiteY187" fmla="*/ 4427944 h 6857291"/>
                <a:gd name="connsiteX188" fmla="*/ 5669894 w 6176450"/>
                <a:gd name="connsiteY188" fmla="*/ 4468327 h 6857291"/>
                <a:gd name="connsiteX189" fmla="*/ 4322382 w 6176450"/>
                <a:gd name="connsiteY189" fmla="*/ 5258273 h 6857291"/>
                <a:gd name="connsiteX190" fmla="*/ 4326633 w 6176450"/>
                <a:gd name="connsiteY190" fmla="*/ 5256147 h 6857291"/>
                <a:gd name="connsiteX191" fmla="*/ 4326633 w 6176450"/>
                <a:gd name="connsiteY191" fmla="*/ 5255439 h 6857291"/>
                <a:gd name="connsiteX192" fmla="*/ 4339386 w 6176450"/>
                <a:gd name="connsiteY192" fmla="*/ 5246937 h 6857291"/>
                <a:gd name="connsiteX193" fmla="*/ 4345762 w 6176450"/>
                <a:gd name="connsiteY193" fmla="*/ 5236310 h 6857291"/>
                <a:gd name="connsiteX194" fmla="*/ 4615689 w 6176450"/>
                <a:gd name="connsiteY194" fmla="*/ 5347540 h 6857291"/>
                <a:gd name="connsiteX195" fmla="*/ 4882074 w 6176450"/>
                <a:gd name="connsiteY195" fmla="*/ 5510488 h 6857291"/>
                <a:gd name="connsiteX196" fmla="*/ 5104534 w 6176450"/>
                <a:gd name="connsiteY196" fmla="*/ 5672019 h 6857291"/>
                <a:gd name="connsiteX197" fmla="*/ 5220015 w 6176450"/>
                <a:gd name="connsiteY197" fmla="*/ 5749243 h 6857291"/>
                <a:gd name="connsiteX198" fmla="*/ 5223557 w 6176450"/>
                <a:gd name="connsiteY198" fmla="*/ 5751368 h 6857291"/>
                <a:gd name="connsiteX199" fmla="*/ 5124371 w 6176450"/>
                <a:gd name="connsiteY199" fmla="*/ 5696816 h 6857291"/>
                <a:gd name="connsiteX200" fmla="*/ 5008182 w 6176450"/>
                <a:gd name="connsiteY200" fmla="*/ 5643681 h 6857291"/>
                <a:gd name="connsiteX201" fmla="*/ 4830356 w 6176450"/>
                <a:gd name="connsiteY201" fmla="*/ 5591254 h 6857291"/>
                <a:gd name="connsiteX202" fmla="*/ 4520754 w 6176450"/>
                <a:gd name="connsiteY202" fmla="*/ 5445309 h 6857291"/>
                <a:gd name="connsiteX203" fmla="*/ 4403148 w 6176450"/>
                <a:gd name="connsiteY203" fmla="*/ 5378004 h 6857291"/>
                <a:gd name="connsiteX204" fmla="*/ 4341511 w 6176450"/>
                <a:gd name="connsiteY204" fmla="*/ 5342580 h 6857291"/>
                <a:gd name="connsiteX205" fmla="*/ 4262162 w 6176450"/>
                <a:gd name="connsiteY205" fmla="*/ 5293696 h 6857291"/>
                <a:gd name="connsiteX206" fmla="*/ 4322382 w 6176450"/>
                <a:gd name="connsiteY206" fmla="*/ 5258273 h 6857291"/>
                <a:gd name="connsiteX207" fmla="*/ 3608243 w 6176450"/>
                <a:gd name="connsiteY207" fmla="*/ 5354625 h 6857291"/>
                <a:gd name="connsiteX208" fmla="*/ 3663504 w 6176450"/>
                <a:gd name="connsiteY208" fmla="*/ 5314242 h 6857291"/>
                <a:gd name="connsiteX209" fmla="*/ 3787486 w 6176450"/>
                <a:gd name="connsiteY209" fmla="*/ 5183174 h 6857291"/>
                <a:gd name="connsiteX210" fmla="*/ 3880296 w 6176450"/>
                <a:gd name="connsiteY210" fmla="*/ 5044314 h 6857291"/>
                <a:gd name="connsiteX211" fmla="*/ 3915720 w 6176450"/>
                <a:gd name="connsiteY211" fmla="*/ 4973467 h 6857291"/>
                <a:gd name="connsiteX212" fmla="*/ 3844164 w 6176450"/>
                <a:gd name="connsiteY212" fmla="*/ 5195219 h 6857291"/>
                <a:gd name="connsiteX213" fmla="*/ 3782527 w 6176450"/>
                <a:gd name="connsiteY213" fmla="*/ 5292987 h 6857291"/>
                <a:gd name="connsiteX214" fmla="*/ 3724433 w 6176450"/>
                <a:gd name="connsiteY214" fmla="*/ 5365960 h 6857291"/>
                <a:gd name="connsiteX215" fmla="*/ 3608243 w 6176450"/>
                <a:gd name="connsiteY215" fmla="*/ 5354625 h 6857291"/>
                <a:gd name="connsiteX216" fmla="*/ 3272428 w 6176450"/>
                <a:gd name="connsiteY216" fmla="*/ 5403509 h 6857291"/>
                <a:gd name="connsiteX217" fmla="*/ 3317770 w 6176450"/>
                <a:gd name="connsiteY217" fmla="*/ 5473648 h 6857291"/>
                <a:gd name="connsiteX218" fmla="*/ 3273136 w 6176450"/>
                <a:gd name="connsiteY218" fmla="*/ 5645098 h 6857291"/>
                <a:gd name="connsiteX219" fmla="*/ 3191662 w 6176450"/>
                <a:gd name="connsiteY219" fmla="*/ 5759162 h 6857291"/>
                <a:gd name="connsiteX220" fmla="*/ 3171825 w 6176450"/>
                <a:gd name="connsiteY220" fmla="*/ 5789626 h 6857291"/>
                <a:gd name="connsiteX221" fmla="*/ 3181035 w 6176450"/>
                <a:gd name="connsiteY221" fmla="*/ 5757036 h 6857291"/>
                <a:gd name="connsiteX222" fmla="*/ 3197330 w 6176450"/>
                <a:gd name="connsiteY222" fmla="*/ 5687606 h 6857291"/>
                <a:gd name="connsiteX223" fmla="*/ 3209374 w 6176450"/>
                <a:gd name="connsiteY223" fmla="*/ 5508363 h 6857291"/>
                <a:gd name="connsiteX224" fmla="*/ 3168991 w 6176450"/>
                <a:gd name="connsiteY224" fmla="*/ 5365960 h 6857291"/>
                <a:gd name="connsiteX225" fmla="*/ 3130025 w 6176450"/>
                <a:gd name="connsiteY225" fmla="*/ 5312116 h 6857291"/>
                <a:gd name="connsiteX226" fmla="*/ 3119398 w 6176450"/>
                <a:gd name="connsiteY226" fmla="*/ 5289445 h 6857291"/>
                <a:gd name="connsiteX227" fmla="*/ 3119398 w 6176450"/>
                <a:gd name="connsiteY227" fmla="*/ 5282360 h 6857291"/>
                <a:gd name="connsiteX228" fmla="*/ 3171825 w 6176450"/>
                <a:gd name="connsiteY228" fmla="*/ 5307157 h 6857291"/>
                <a:gd name="connsiteX229" fmla="*/ 3261092 w 6176450"/>
                <a:gd name="connsiteY229" fmla="*/ 5375170 h 6857291"/>
                <a:gd name="connsiteX230" fmla="*/ 3272428 w 6176450"/>
                <a:gd name="connsiteY230" fmla="*/ 5403509 h 6857291"/>
                <a:gd name="connsiteX231" fmla="*/ 2879935 w 6176450"/>
                <a:gd name="connsiteY231" fmla="*/ 4949379 h 6857291"/>
                <a:gd name="connsiteX232" fmla="*/ 2906149 w 6176450"/>
                <a:gd name="connsiteY232" fmla="*/ 4919624 h 6857291"/>
                <a:gd name="connsiteX233" fmla="*/ 2976996 w 6176450"/>
                <a:gd name="connsiteY233" fmla="*/ 4859404 h 6857291"/>
                <a:gd name="connsiteX234" fmla="*/ 3156947 w 6176450"/>
                <a:gd name="connsiteY234" fmla="*/ 4788556 h 6857291"/>
                <a:gd name="connsiteX235" fmla="*/ 3332648 w 6176450"/>
                <a:gd name="connsiteY235" fmla="*/ 4772970 h 6857291"/>
                <a:gd name="connsiteX236" fmla="*/ 3497013 w 6176450"/>
                <a:gd name="connsiteY236" fmla="*/ 4758092 h 6857291"/>
                <a:gd name="connsiteX237" fmla="*/ 3529603 w 6176450"/>
                <a:gd name="connsiteY237" fmla="*/ 4777929 h 6857291"/>
                <a:gd name="connsiteX238" fmla="*/ 3745687 w 6176450"/>
                <a:gd name="connsiteY238" fmla="*/ 4870739 h 6857291"/>
                <a:gd name="connsiteX239" fmla="*/ 3715931 w 6176450"/>
                <a:gd name="connsiteY239" fmla="*/ 4874281 h 6857291"/>
                <a:gd name="connsiteX240" fmla="*/ 3586281 w 6176450"/>
                <a:gd name="connsiteY240" fmla="*/ 4889159 h 6857291"/>
                <a:gd name="connsiteX241" fmla="*/ 3350360 w 6176450"/>
                <a:gd name="connsiteY241" fmla="*/ 4915372 h 6857291"/>
                <a:gd name="connsiteX242" fmla="*/ 3202998 w 6176450"/>
                <a:gd name="connsiteY242" fmla="*/ 4933084 h 6857291"/>
                <a:gd name="connsiteX243" fmla="*/ 3059887 w 6176450"/>
                <a:gd name="connsiteY243" fmla="*/ 4960006 h 6857291"/>
                <a:gd name="connsiteX244" fmla="*/ 2958575 w 6176450"/>
                <a:gd name="connsiteY244" fmla="*/ 5000389 h 6857291"/>
                <a:gd name="connsiteX245" fmla="*/ 2922443 w 6176450"/>
                <a:gd name="connsiteY245" fmla="*/ 5028020 h 6857291"/>
                <a:gd name="connsiteX246" fmla="*/ 2879935 w 6176450"/>
                <a:gd name="connsiteY246" fmla="*/ 4949379 h 6857291"/>
                <a:gd name="connsiteX247" fmla="*/ 2126830 w 6176450"/>
                <a:gd name="connsiteY247" fmla="*/ 4286250 h 6857291"/>
                <a:gd name="connsiteX248" fmla="*/ 2169339 w 6176450"/>
                <a:gd name="connsiteY248" fmla="*/ 4309630 h 6857291"/>
                <a:gd name="connsiteX249" fmla="*/ 2299697 w 6176450"/>
                <a:gd name="connsiteY249" fmla="*/ 4350013 h 6857291"/>
                <a:gd name="connsiteX250" fmla="*/ 2547662 w 6176450"/>
                <a:gd name="connsiteY250" fmla="*/ 4432195 h 6857291"/>
                <a:gd name="connsiteX251" fmla="*/ 2680855 w 6176450"/>
                <a:gd name="connsiteY251" fmla="*/ 4512253 h 6857291"/>
                <a:gd name="connsiteX252" fmla="*/ 2569625 w 6176450"/>
                <a:gd name="connsiteY252" fmla="*/ 4500209 h 6857291"/>
                <a:gd name="connsiteX253" fmla="*/ 2397466 w 6176450"/>
                <a:gd name="connsiteY253" fmla="*/ 4470453 h 6857291"/>
                <a:gd name="connsiteX254" fmla="*/ 2239477 w 6176450"/>
                <a:gd name="connsiteY254" fmla="*/ 4438572 h 6857291"/>
                <a:gd name="connsiteX255" fmla="*/ 2160837 w 6176450"/>
                <a:gd name="connsiteY255" fmla="*/ 4415900 h 6857291"/>
                <a:gd name="connsiteX256" fmla="*/ 2115495 w 6176450"/>
                <a:gd name="connsiteY256" fmla="*/ 4395355 h 6857291"/>
                <a:gd name="connsiteX257" fmla="*/ 2126830 w 6176450"/>
                <a:gd name="connsiteY257" fmla="*/ 4286250 h 6857291"/>
                <a:gd name="connsiteX258" fmla="*/ 2142417 w 6176450"/>
                <a:gd name="connsiteY258" fmla="*/ 4150224 h 6857291"/>
                <a:gd name="connsiteX259" fmla="*/ 2164379 w 6176450"/>
                <a:gd name="connsiteY259" fmla="*/ 4160142 h 6857291"/>
                <a:gd name="connsiteX260" fmla="*/ 2228142 w 6176450"/>
                <a:gd name="connsiteY260" fmla="*/ 4192024 h 6857291"/>
                <a:gd name="connsiteX261" fmla="*/ 2310324 w 6176450"/>
                <a:gd name="connsiteY261" fmla="*/ 4233823 h 6857291"/>
                <a:gd name="connsiteX262" fmla="*/ 2319534 w 6176450"/>
                <a:gd name="connsiteY262" fmla="*/ 4234532 h 6857291"/>
                <a:gd name="connsiteX263" fmla="*/ 2384005 w 6176450"/>
                <a:gd name="connsiteY263" fmla="*/ 4301837 h 6857291"/>
                <a:gd name="connsiteX264" fmla="*/ 2491693 w 6176450"/>
                <a:gd name="connsiteY264" fmla="*/ 4393229 h 6857291"/>
                <a:gd name="connsiteX265" fmla="*/ 2325202 w 6176450"/>
                <a:gd name="connsiteY265" fmla="*/ 4334426 h 6857291"/>
                <a:gd name="connsiteX266" fmla="*/ 2223182 w 6176450"/>
                <a:gd name="connsiteY266" fmla="*/ 4303254 h 6857291"/>
                <a:gd name="connsiteX267" fmla="*/ 2129664 w 6176450"/>
                <a:gd name="connsiteY267" fmla="*/ 4261454 h 6857291"/>
                <a:gd name="connsiteX268" fmla="*/ 2142417 w 6176450"/>
                <a:gd name="connsiteY268" fmla="*/ 4150224 h 6857291"/>
                <a:gd name="connsiteX269" fmla="*/ 2145250 w 6176450"/>
                <a:gd name="connsiteY269" fmla="*/ 4124719 h 6857291"/>
                <a:gd name="connsiteX270" fmla="*/ 2162962 w 6176450"/>
                <a:gd name="connsiteY270" fmla="*/ 3999319 h 6857291"/>
                <a:gd name="connsiteX271" fmla="*/ 2286236 w 6176450"/>
                <a:gd name="connsiteY271" fmla="*/ 4194857 h 6857291"/>
                <a:gd name="connsiteX272" fmla="*/ 2218932 w 6176450"/>
                <a:gd name="connsiteY272" fmla="*/ 4160851 h 6857291"/>
                <a:gd name="connsiteX273" fmla="*/ 2162962 w 6176450"/>
                <a:gd name="connsiteY273" fmla="*/ 4134637 h 6857291"/>
                <a:gd name="connsiteX274" fmla="*/ 2145250 w 6176450"/>
                <a:gd name="connsiteY274" fmla="*/ 4124719 h 6857291"/>
                <a:gd name="connsiteX275" fmla="*/ 2471856 w 6176450"/>
                <a:gd name="connsiteY275" fmla="*/ 4286959 h 6857291"/>
                <a:gd name="connsiteX276" fmla="*/ 2420137 w 6176450"/>
                <a:gd name="connsiteY276" fmla="*/ 4216111 h 6857291"/>
                <a:gd name="connsiteX277" fmla="*/ 2385422 w 6176450"/>
                <a:gd name="connsiteY277" fmla="*/ 4138888 h 6857291"/>
                <a:gd name="connsiteX278" fmla="*/ 2246562 w 6176450"/>
                <a:gd name="connsiteY278" fmla="*/ 3774734 h 6857291"/>
                <a:gd name="connsiteX279" fmla="*/ 2126830 w 6176450"/>
                <a:gd name="connsiteY279" fmla="*/ 3399244 h 6857291"/>
                <a:gd name="connsiteX280" fmla="*/ 2093532 w 6176450"/>
                <a:gd name="connsiteY280" fmla="*/ 3000375 h 6857291"/>
                <a:gd name="connsiteX281" fmla="*/ 2114078 w 6176450"/>
                <a:gd name="connsiteY281" fmla="*/ 2801295 h 6857291"/>
                <a:gd name="connsiteX282" fmla="*/ 2111952 w 6176450"/>
                <a:gd name="connsiteY282" fmla="*/ 2700692 h 6857291"/>
                <a:gd name="connsiteX283" fmla="*/ 2108410 w 6176450"/>
                <a:gd name="connsiteY283" fmla="*/ 2652516 h 6857291"/>
                <a:gd name="connsiteX284" fmla="*/ 2141708 w 6176450"/>
                <a:gd name="connsiteY284" fmla="*/ 2758786 h 6857291"/>
                <a:gd name="connsiteX285" fmla="*/ 2149501 w 6176450"/>
                <a:gd name="connsiteY285" fmla="*/ 2863640 h 6857291"/>
                <a:gd name="connsiteX286" fmla="*/ 2156586 w 6176450"/>
                <a:gd name="connsiteY286" fmla="*/ 3038633 h 6857291"/>
                <a:gd name="connsiteX287" fmla="*/ 2226016 w 6176450"/>
                <a:gd name="connsiteY287" fmla="*/ 3453797 h 6857291"/>
                <a:gd name="connsiteX288" fmla="*/ 2349290 w 6176450"/>
                <a:gd name="connsiteY288" fmla="*/ 3842747 h 6857291"/>
                <a:gd name="connsiteX289" fmla="*/ 2439266 w 6176450"/>
                <a:gd name="connsiteY289" fmla="*/ 4078668 h 6857291"/>
                <a:gd name="connsiteX290" fmla="*/ 2524282 w 6176450"/>
                <a:gd name="connsiteY290" fmla="*/ 4252952 h 6857291"/>
                <a:gd name="connsiteX291" fmla="*/ 2594421 w 6176450"/>
                <a:gd name="connsiteY291" fmla="*/ 4357097 h 6857291"/>
                <a:gd name="connsiteX292" fmla="*/ 2659600 w 6176450"/>
                <a:gd name="connsiteY292" fmla="*/ 4435029 h 6857291"/>
                <a:gd name="connsiteX293" fmla="*/ 2711319 w 6176450"/>
                <a:gd name="connsiteY293" fmla="*/ 4477537 h 6857291"/>
                <a:gd name="connsiteX294" fmla="*/ 2525699 w 6176450"/>
                <a:gd name="connsiteY294" fmla="*/ 4361348 h 6857291"/>
                <a:gd name="connsiteX295" fmla="*/ 2471856 w 6176450"/>
                <a:gd name="connsiteY295" fmla="*/ 4286959 h 6857291"/>
                <a:gd name="connsiteX296" fmla="*/ 1980885 w 6176450"/>
                <a:gd name="connsiteY296" fmla="*/ 3572820 h 6857291"/>
                <a:gd name="connsiteX297" fmla="*/ 1968133 w 6176450"/>
                <a:gd name="connsiteY297" fmla="*/ 3539522 h 6857291"/>
                <a:gd name="connsiteX298" fmla="*/ 1936251 w 6176450"/>
                <a:gd name="connsiteY298" fmla="*/ 3453797 h 6857291"/>
                <a:gd name="connsiteX299" fmla="*/ 1832106 w 6176450"/>
                <a:gd name="connsiteY299" fmla="*/ 3236296 h 6857291"/>
                <a:gd name="connsiteX300" fmla="*/ 1723002 w 6176450"/>
                <a:gd name="connsiteY300" fmla="*/ 3008877 h 6857291"/>
                <a:gd name="connsiteX301" fmla="*/ 1664907 w 6176450"/>
                <a:gd name="connsiteY301" fmla="*/ 2911816 h 6857291"/>
                <a:gd name="connsiteX302" fmla="*/ 1661365 w 6176450"/>
                <a:gd name="connsiteY302" fmla="*/ 2907565 h 6857291"/>
                <a:gd name="connsiteX303" fmla="*/ 1854777 w 6176450"/>
                <a:gd name="connsiteY303" fmla="*/ 2984789 h 6857291"/>
                <a:gd name="connsiteX304" fmla="*/ 1958923 w 6176450"/>
                <a:gd name="connsiteY304" fmla="*/ 3450254 h 6857291"/>
                <a:gd name="connsiteX305" fmla="*/ 1987970 w 6176450"/>
                <a:gd name="connsiteY305" fmla="*/ 3539522 h 6857291"/>
                <a:gd name="connsiteX306" fmla="*/ 1980885 w 6176450"/>
                <a:gd name="connsiteY306" fmla="*/ 3572820 h 6857291"/>
                <a:gd name="connsiteX307" fmla="*/ 1157642 w 6176450"/>
                <a:gd name="connsiteY307" fmla="*/ 2239477 h 6857291"/>
                <a:gd name="connsiteX308" fmla="*/ 1150557 w 6176450"/>
                <a:gd name="connsiteY308" fmla="*/ 2106285 h 6857291"/>
                <a:gd name="connsiteX309" fmla="*/ 1153391 w 6176450"/>
                <a:gd name="connsiteY309" fmla="*/ 2008516 h 6857291"/>
                <a:gd name="connsiteX310" fmla="*/ 1171811 w 6176450"/>
                <a:gd name="connsiteY310" fmla="*/ 1898703 h 6857291"/>
                <a:gd name="connsiteX311" fmla="*/ 1209360 w 6176450"/>
                <a:gd name="connsiteY311" fmla="*/ 1799517 h 6857291"/>
                <a:gd name="connsiteX312" fmla="*/ 1277373 w 6176450"/>
                <a:gd name="connsiteY312" fmla="*/ 1672700 h 6857291"/>
                <a:gd name="connsiteX313" fmla="*/ 1251868 w 6176450"/>
                <a:gd name="connsiteY313" fmla="*/ 1742130 h 6857291"/>
                <a:gd name="connsiteX314" fmla="*/ 1224238 w 6176450"/>
                <a:gd name="connsiteY314" fmla="*/ 1880991 h 6857291"/>
                <a:gd name="connsiteX315" fmla="*/ 1226364 w 6176450"/>
                <a:gd name="connsiteY315" fmla="*/ 2193427 h 6857291"/>
                <a:gd name="connsiteX316" fmla="*/ 1287292 w 6176450"/>
                <a:gd name="connsiteY316" fmla="*/ 2453435 h 6857291"/>
                <a:gd name="connsiteX317" fmla="*/ 1317756 w 6176450"/>
                <a:gd name="connsiteY317" fmla="*/ 2563248 h 6857291"/>
                <a:gd name="connsiteX318" fmla="*/ 1187398 w 6176450"/>
                <a:gd name="connsiteY318" fmla="*/ 2364876 h 6857291"/>
                <a:gd name="connsiteX319" fmla="*/ 1157642 w 6176450"/>
                <a:gd name="connsiteY319" fmla="*/ 2239477 h 6857291"/>
                <a:gd name="connsiteX320" fmla="*/ 1775429 w 6176450"/>
                <a:gd name="connsiteY320" fmla="*/ 2909691 h 6857291"/>
                <a:gd name="connsiteX321" fmla="*/ 1730086 w 6176450"/>
                <a:gd name="connsiteY321" fmla="*/ 2860806 h 6857291"/>
                <a:gd name="connsiteX322" fmla="*/ 1654280 w 6176450"/>
                <a:gd name="connsiteY322" fmla="*/ 2795627 h 6857291"/>
                <a:gd name="connsiteX323" fmla="*/ 1535257 w 6176450"/>
                <a:gd name="connsiteY323" fmla="*/ 2639763 h 6857291"/>
                <a:gd name="connsiteX324" fmla="*/ 1449532 w 6176450"/>
                <a:gd name="connsiteY324" fmla="*/ 2488859 h 6857291"/>
                <a:gd name="connsiteX325" fmla="*/ 1377268 w 6176450"/>
                <a:gd name="connsiteY325" fmla="*/ 2325911 h 6857291"/>
                <a:gd name="connsiteX326" fmla="*/ 1306421 w 6176450"/>
                <a:gd name="connsiteY326" fmla="*/ 2011349 h 6857291"/>
                <a:gd name="connsiteX327" fmla="*/ 1298628 w 6176450"/>
                <a:gd name="connsiteY327" fmla="*/ 1823605 h 6857291"/>
                <a:gd name="connsiteX328" fmla="*/ 1317756 w 6176450"/>
                <a:gd name="connsiteY328" fmla="*/ 1650029 h 6857291"/>
                <a:gd name="connsiteX329" fmla="*/ 1322007 w 6176450"/>
                <a:gd name="connsiteY329" fmla="*/ 1787473 h 6857291"/>
                <a:gd name="connsiteX330" fmla="*/ 1359556 w 6176450"/>
                <a:gd name="connsiteY330" fmla="*/ 1967424 h 6857291"/>
                <a:gd name="connsiteX331" fmla="*/ 1428986 w 6176450"/>
                <a:gd name="connsiteY331" fmla="*/ 2156586 h 6857291"/>
                <a:gd name="connsiteX332" fmla="*/ 1497708 w 6176450"/>
                <a:gd name="connsiteY332" fmla="*/ 2313158 h 6857291"/>
                <a:gd name="connsiteX333" fmla="*/ 1662073 w 6176450"/>
                <a:gd name="connsiteY333" fmla="*/ 2605048 h 6857291"/>
                <a:gd name="connsiteX334" fmla="*/ 1883825 w 6176450"/>
                <a:gd name="connsiteY334" fmla="*/ 2808379 h 6857291"/>
                <a:gd name="connsiteX335" fmla="*/ 1855486 w 6176450"/>
                <a:gd name="connsiteY335" fmla="*/ 2938030 h 6857291"/>
                <a:gd name="connsiteX336" fmla="*/ 1775429 w 6176450"/>
                <a:gd name="connsiteY336" fmla="*/ 2909691 h 6857291"/>
                <a:gd name="connsiteX337" fmla="*/ 1363807 w 6176450"/>
                <a:gd name="connsiteY337" fmla="*/ 2619218 h 6857291"/>
                <a:gd name="connsiteX338" fmla="*/ 1341136 w 6176450"/>
                <a:gd name="connsiteY338" fmla="*/ 2556164 h 6857291"/>
                <a:gd name="connsiteX339" fmla="*/ 1300753 w 6176450"/>
                <a:gd name="connsiteY339" fmla="*/ 2420846 h 6857291"/>
                <a:gd name="connsiteX340" fmla="*/ 1248326 w 6176450"/>
                <a:gd name="connsiteY340" fmla="*/ 2187759 h 6857291"/>
                <a:gd name="connsiteX341" fmla="*/ 1249035 w 6176450"/>
                <a:gd name="connsiteY341" fmla="*/ 1870364 h 6857291"/>
                <a:gd name="connsiteX342" fmla="*/ 1275956 w 6176450"/>
                <a:gd name="connsiteY342" fmla="*/ 1742130 h 6857291"/>
                <a:gd name="connsiteX343" fmla="*/ 1283041 w 6176450"/>
                <a:gd name="connsiteY343" fmla="*/ 1720876 h 6857291"/>
                <a:gd name="connsiteX344" fmla="*/ 1279499 w 6176450"/>
                <a:gd name="connsiteY344" fmla="*/ 1776137 h 6857291"/>
                <a:gd name="connsiteX345" fmla="*/ 1280916 w 6176450"/>
                <a:gd name="connsiteY345" fmla="*/ 1989387 h 6857291"/>
                <a:gd name="connsiteX346" fmla="*/ 1356014 w 6176450"/>
                <a:gd name="connsiteY346" fmla="*/ 2332995 h 6857291"/>
                <a:gd name="connsiteX347" fmla="*/ 1430403 w 6176450"/>
                <a:gd name="connsiteY347" fmla="*/ 2501612 h 6857291"/>
                <a:gd name="connsiteX348" fmla="*/ 1521796 w 6176450"/>
                <a:gd name="connsiteY348" fmla="*/ 2662434 h 6857291"/>
                <a:gd name="connsiteX349" fmla="*/ 1644361 w 6176450"/>
                <a:gd name="connsiteY349" fmla="*/ 2817590 h 6857291"/>
                <a:gd name="connsiteX350" fmla="*/ 1725836 w 6176450"/>
                <a:gd name="connsiteY350" fmla="*/ 2888437 h 6857291"/>
                <a:gd name="connsiteX351" fmla="*/ 1363807 w 6176450"/>
                <a:gd name="connsiteY351" fmla="*/ 2619218 h 6857291"/>
                <a:gd name="connsiteX352" fmla="*/ 1895869 w 6176450"/>
                <a:gd name="connsiteY352" fmla="*/ 2782874 h 6857291"/>
                <a:gd name="connsiteX353" fmla="*/ 1893743 w 6176450"/>
                <a:gd name="connsiteY353" fmla="*/ 2787834 h 6857291"/>
                <a:gd name="connsiteX354" fmla="*/ 1678368 w 6176450"/>
                <a:gd name="connsiteY354" fmla="*/ 2588753 h 6857291"/>
                <a:gd name="connsiteX355" fmla="*/ 1517545 w 6176450"/>
                <a:gd name="connsiteY355" fmla="*/ 2301114 h 6857291"/>
                <a:gd name="connsiteX356" fmla="*/ 1380810 w 6176450"/>
                <a:gd name="connsiteY356" fmla="*/ 1960340 h 6857291"/>
                <a:gd name="connsiteX357" fmla="*/ 1346095 w 6176450"/>
                <a:gd name="connsiteY357" fmla="*/ 1793849 h 6857291"/>
                <a:gd name="connsiteX358" fmla="*/ 1340427 w 6176450"/>
                <a:gd name="connsiteY358" fmla="*/ 1718751 h 6857291"/>
                <a:gd name="connsiteX359" fmla="*/ 1365932 w 6176450"/>
                <a:gd name="connsiteY359" fmla="*/ 1794557 h 6857291"/>
                <a:gd name="connsiteX360" fmla="*/ 1421901 w 6176450"/>
                <a:gd name="connsiteY360" fmla="*/ 1940502 h 6857291"/>
                <a:gd name="connsiteX361" fmla="*/ 1558636 w 6176450"/>
                <a:gd name="connsiteY361" fmla="*/ 2233809 h 6857291"/>
                <a:gd name="connsiteX362" fmla="*/ 1735754 w 6176450"/>
                <a:gd name="connsiteY362" fmla="*/ 2491693 h 6857291"/>
                <a:gd name="connsiteX363" fmla="*/ 1844150 w 6176450"/>
                <a:gd name="connsiteY363" fmla="*/ 2617092 h 6857291"/>
                <a:gd name="connsiteX364" fmla="*/ 1889492 w 6176450"/>
                <a:gd name="connsiteY364" fmla="*/ 2653933 h 6857291"/>
                <a:gd name="connsiteX365" fmla="*/ 1947587 w 6176450"/>
                <a:gd name="connsiteY365" fmla="*/ 2702817 h 6857291"/>
                <a:gd name="connsiteX366" fmla="*/ 1895869 w 6176450"/>
                <a:gd name="connsiteY366" fmla="*/ 2782874 h 6857291"/>
                <a:gd name="connsiteX367" fmla="*/ 1963173 w 6176450"/>
                <a:gd name="connsiteY367" fmla="*/ 2685814 h 6857291"/>
                <a:gd name="connsiteX368" fmla="*/ 1883116 w 6176450"/>
                <a:gd name="connsiteY368" fmla="*/ 2619218 h 6857291"/>
                <a:gd name="connsiteX369" fmla="*/ 1794557 w 6176450"/>
                <a:gd name="connsiteY369" fmla="*/ 2524991 h 6857291"/>
                <a:gd name="connsiteX370" fmla="*/ 1591935 w 6176450"/>
                <a:gd name="connsiteY370" fmla="*/ 2246562 h 6857291"/>
                <a:gd name="connsiteX371" fmla="*/ 1526755 w 6176450"/>
                <a:gd name="connsiteY371" fmla="*/ 2107702 h 6857291"/>
                <a:gd name="connsiteX372" fmla="*/ 1455200 w 6176450"/>
                <a:gd name="connsiteY372" fmla="*/ 1958214 h 6857291"/>
                <a:gd name="connsiteX373" fmla="*/ 1392854 w 6176450"/>
                <a:gd name="connsiteY373" fmla="*/ 1805893 h 6857291"/>
                <a:gd name="connsiteX374" fmla="*/ 1351054 w 6176450"/>
                <a:gd name="connsiteY374" fmla="*/ 1658531 h 6857291"/>
                <a:gd name="connsiteX375" fmla="*/ 1360265 w 6176450"/>
                <a:gd name="connsiteY375" fmla="*/ 1674117 h 6857291"/>
                <a:gd name="connsiteX376" fmla="*/ 1584141 w 6176450"/>
                <a:gd name="connsiteY376" fmla="*/ 2111244 h 6857291"/>
                <a:gd name="connsiteX377" fmla="*/ 1984428 w 6176450"/>
                <a:gd name="connsiteY377" fmla="*/ 2663851 h 6857291"/>
                <a:gd name="connsiteX378" fmla="*/ 1963173 w 6176450"/>
                <a:gd name="connsiteY378" fmla="*/ 2685814 h 6857291"/>
                <a:gd name="connsiteX379" fmla="*/ 1725836 w 6176450"/>
                <a:gd name="connsiteY379" fmla="*/ 1001778 h 6857291"/>
                <a:gd name="connsiteX380" fmla="*/ 1605396 w 6176450"/>
                <a:gd name="connsiteY380" fmla="*/ 1215028 h 6857291"/>
                <a:gd name="connsiteX381" fmla="*/ 1587684 w 6176450"/>
                <a:gd name="connsiteY381" fmla="*/ 1119384 h 6857291"/>
                <a:gd name="connsiteX382" fmla="*/ 1586975 w 6176450"/>
                <a:gd name="connsiteY382" fmla="*/ 1009571 h 6857291"/>
                <a:gd name="connsiteX383" fmla="*/ 1593351 w 6176450"/>
                <a:gd name="connsiteY383" fmla="*/ 760190 h 6857291"/>
                <a:gd name="connsiteX384" fmla="*/ 1611772 w 6176450"/>
                <a:gd name="connsiteY384" fmla="*/ 550482 h 6857291"/>
                <a:gd name="connsiteX385" fmla="*/ 1633026 w 6176450"/>
                <a:gd name="connsiteY385" fmla="*/ 427208 h 6857291"/>
                <a:gd name="connsiteX386" fmla="*/ 1633734 w 6176450"/>
                <a:gd name="connsiteY386" fmla="*/ 465465 h 6857291"/>
                <a:gd name="connsiteX387" fmla="*/ 1651446 w 6176450"/>
                <a:gd name="connsiteY387" fmla="*/ 650376 h 6857291"/>
                <a:gd name="connsiteX388" fmla="*/ 1677660 w 6176450"/>
                <a:gd name="connsiteY388" fmla="*/ 839538 h 6857291"/>
                <a:gd name="connsiteX389" fmla="*/ 1725127 w 6176450"/>
                <a:gd name="connsiteY389" fmla="*/ 993985 h 6857291"/>
                <a:gd name="connsiteX390" fmla="*/ 1725836 w 6176450"/>
                <a:gd name="connsiteY390" fmla="*/ 1001778 h 6857291"/>
                <a:gd name="connsiteX391" fmla="*/ 1590518 w 6176450"/>
                <a:gd name="connsiteY391" fmla="*/ 534187 h 6857291"/>
                <a:gd name="connsiteX392" fmla="*/ 1571389 w 6176450"/>
                <a:gd name="connsiteY392" fmla="*/ 765149 h 6857291"/>
                <a:gd name="connsiteX393" fmla="*/ 1562887 w 6176450"/>
                <a:gd name="connsiteY393" fmla="*/ 1013114 h 6857291"/>
                <a:gd name="connsiteX394" fmla="*/ 1565013 w 6176450"/>
                <a:gd name="connsiteY394" fmla="*/ 1131428 h 6857291"/>
                <a:gd name="connsiteX395" fmla="*/ 1591226 w 6176450"/>
                <a:gd name="connsiteY395" fmla="*/ 1247618 h 6857291"/>
                <a:gd name="connsiteX396" fmla="*/ 1482830 w 6176450"/>
                <a:gd name="connsiteY396" fmla="*/ 1656405 h 6857291"/>
                <a:gd name="connsiteX397" fmla="*/ 1479288 w 6176450"/>
                <a:gd name="connsiteY397" fmla="*/ 1773303 h 6857291"/>
                <a:gd name="connsiteX398" fmla="*/ 1478579 w 6176450"/>
                <a:gd name="connsiteY398" fmla="*/ 1771886 h 6857291"/>
                <a:gd name="connsiteX399" fmla="*/ 1419776 w 6176450"/>
                <a:gd name="connsiteY399" fmla="*/ 1424027 h 6857291"/>
                <a:gd name="connsiteX400" fmla="*/ 1465118 w 6176450"/>
                <a:gd name="connsiteY400" fmla="*/ 1052788 h 6857291"/>
                <a:gd name="connsiteX401" fmla="*/ 1552260 w 6176450"/>
                <a:gd name="connsiteY401" fmla="*/ 653210 h 6857291"/>
                <a:gd name="connsiteX402" fmla="*/ 1594768 w 6176450"/>
                <a:gd name="connsiteY402" fmla="*/ 515767 h 6857291"/>
                <a:gd name="connsiteX403" fmla="*/ 1590518 w 6176450"/>
                <a:gd name="connsiteY403" fmla="*/ 534187 h 6857291"/>
                <a:gd name="connsiteX404" fmla="*/ 1477871 w 6176450"/>
                <a:gd name="connsiteY404" fmla="*/ 1778971 h 6857291"/>
                <a:gd name="connsiteX405" fmla="*/ 1477871 w 6176450"/>
                <a:gd name="connsiteY405" fmla="*/ 1798100 h 6857291"/>
                <a:gd name="connsiteX406" fmla="*/ 1471494 w 6176450"/>
                <a:gd name="connsiteY406" fmla="*/ 1786764 h 6857291"/>
                <a:gd name="connsiteX407" fmla="*/ 1477871 w 6176450"/>
                <a:gd name="connsiteY407" fmla="*/ 1778971 h 6857291"/>
                <a:gd name="connsiteX408" fmla="*/ 1625233 w 6176450"/>
                <a:gd name="connsiteY408" fmla="*/ 2092824 h 6857291"/>
                <a:gd name="connsiteX409" fmla="*/ 1525338 w 6176450"/>
                <a:gd name="connsiteY409" fmla="*/ 1888075 h 6857291"/>
                <a:gd name="connsiteX410" fmla="*/ 1527464 w 6176450"/>
                <a:gd name="connsiteY410" fmla="*/ 1658531 h 6857291"/>
                <a:gd name="connsiteX411" fmla="*/ 1635860 w 6176450"/>
                <a:gd name="connsiteY411" fmla="*/ 1256828 h 6857291"/>
                <a:gd name="connsiteX412" fmla="*/ 1637985 w 6176450"/>
                <a:gd name="connsiteY412" fmla="*/ 1252577 h 6857291"/>
                <a:gd name="connsiteX413" fmla="*/ 1968841 w 6176450"/>
                <a:gd name="connsiteY413" fmla="*/ 788528 h 6857291"/>
                <a:gd name="connsiteX414" fmla="*/ 2160837 w 6176450"/>
                <a:gd name="connsiteY414" fmla="*/ 652502 h 6857291"/>
                <a:gd name="connsiteX415" fmla="*/ 2058109 w 6176450"/>
                <a:gd name="connsiteY415" fmla="*/ 753813 h 6857291"/>
                <a:gd name="connsiteX416" fmla="*/ 1854777 w 6176450"/>
                <a:gd name="connsiteY416" fmla="*/ 996110 h 6857291"/>
                <a:gd name="connsiteX417" fmla="*/ 1693246 w 6176450"/>
                <a:gd name="connsiteY417" fmla="*/ 1268163 h 6857291"/>
                <a:gd name="connsiteX418" fmla="*/ 1630192 w 6176450"/>
                <a:gd name="connsiteY418" fmla="*/ 1426861 h 6857291"/>
                <a:gd name="connsiteX419" fmla="*/ 1578474 w 6176450"/>
                <a:gd name="connsiteY419" fmla="*/ 1594060 h 6857291"/>
                <a:gd name="connsiteX420" fmla="*/ 1600436 w 6176450"/>
                <a:gd name="connsiteY420" fmla="*/ 1599728 h 6857291"/>
                <a:gd name="connsiteX421" fmla="*/ 1649321 w 6176450"/>
                <a:gd name="connsiteY421" fmla="*/ 1440322 h 6857291"/>
                <a:gd name="connsiteX422" fmla="*/ 1716625 w 6176450"/>
                <a:gd name="connsiteY422" fmla="*/ 1270997 h 6857291"/>
                <a:gd name="connsiteX423" fmla="*/ 1878865 w 6176450"/>
                <a:gd name="connsiteY423" fmla="*/ 1002487 h 6857291"/>
                <a:gd name="connsiteX424" fmla="*/ 2080780 w 6176450"/>
                <a:gd name="connsiteY424" fmla="*/ 763732 h 6857291"/>
                <a:gd name="connsiteX425" fmla="*/ 2187759 w 6176450"/>
                <a:gd name="connsiteY425" fmla="*/ 658878 h 6857291"/>
                <a:gd name="connsiteX426" fmla="*/ 2251521 w 6176450"/>
                <a:gd name="connsiteY426" fmla="*/ 604326 h 6857291"/>
                <a:gd name="connsiteX427" fmla="*/ 2228850 w 6176450"/>
                <a:gd name="connsiteY427" fmla="*/ 632665 h 6857291"/>
                <a:gd name="connsiteX428" fmla="*/ 2105576 w 6176450"/>
                <a:gd name="connsiteY428" fmla="*/ 806240 h 6857291"/>
                <a:gd name="connsiteX429" fmla="*/ 2002139 w 6176450"/>
                <a:gd name="connsiteY429" fmla="*/ 968480 h 6857291"/>
                <a:gd name="connsiteX430" fmla="*/ 1908621 w 6176450"/>
                <a:gd name="connsiteY430" fmla="*/ 1164726 h 6857291"/>
                <a:gd name="connsiteX431" fmla="*/ 1820771 w 6176450"/>
                <a:gd name="connsiteY431" fmla="*/ 1363807 h 6857291"/>
                <a:gd name="connsiteX432" fmla="*/ 1757008 w 6176450"/>
                <a:gd name="connsiteY432" fmla="*/ 1586267 h 6857291"/>
                <a:gd name="connsiteX433" fmla="*/ 1705998 w 6176450"/>
                <a:gd name="connsiteY433" fmla="*/ 2039688 h 6857291"/>
                <a:gd name="connsiteX434" fmla="*/ 1728669 w 6176450"/>
                <a:gd name="connsiteY434" fmla="*/ 2039688 h 6857291"/>
                <a:gd name="connsiteX435" fmla="*/ 1778971 w 6176450"/>
                <a:gd name="connsiteY435" fmla="*/ 1591935 h 6857291"/>
                <a:gd name="connsiteX436" fmla="*/ 1842733 w 6176450"/>
                <a:gd name="connsiteY436" fmla="*/ 1369475 h 6857291"/>
                <a:gd name="connsiteX437" fmla="*/ 1935543 w 6176450"/>
                <a:gd name="connsiteY437" fmla="*/ 1160476 h 6857291"/>
                <a:gd name="connsiteX438" fmla="*/ 2022685 w 6176450"/>
                <a:gd name="connsiteY438" fmla="*/ 979107 h 6857291"/>
                <a:gd name="connsiteX439" fmla="*/ 2126122 w 6176450"/>
                <a:gd name="connsiteY439" fmla="*/ 816867 h 6857291"/>
                <a:gd name="connsiteX440" fmla="*/ 2256480 w 6176450"/>
                <a:gd name="connsiteY440" fmla="*/ 634790 h 6857291"/>
                <a:gd name="connsiteX441" fmla="*/ 2271358 w 6176450"/>
                <a:gd name="connsiteY441" fmla="*/ 616370 h 6857291"/>
                <a:gd name="connsiteX442" fmla="*/ 2060942 w 6176450"/>
                <a:gd name="connsiteY442" fmla="*/ 1035785 h 6857291"/>
                <a:gd name="connsiteX443" fmla="*/ 1999306 w 6176450"/>
                <a:gd name="connsiteY443" fmla="*/ 1183855 h 6857291"/>
                <a:gd name="connsiteX444" fmla="*/ 1949004 w 6176450"/>
                <a:gd name="connsiteY444" fmla="*/ 1353888 h 6857291"/>
                <a:gd name="connsiteX445" fmla="*/ 1869655 w 6176450"/>
                <a:gd name="connsiteY445" fmla="*/ 1727961 h 6857291"/>
                <a:gd name="connsiteX446" fmla="*/ 1846276 w 6176450"/>
                <a:gd name="connsiteY446" fmla="*/ 1942628 h 6857291"/>
                <a:gd name="connsiteX447" fmla="*/ 1849110 w 6176450"/>
                <a:gd name="connsiteY447" fmla="*/ 2155878 h 6857291"/>
                <a:gd name="connsiteX448" fmla="*/ 1871781 w 6176450"/>
                <a:gd name="connsiteY448" fmla="*/ 2155878 h 6857291"/>
                <a:gd name="connsiteX449" fmla="*/ 1871072 w 6176450"/>
                <a:gd name="connsiteY449" fmla="*/ 1918540 h 6857291"/>
                <a:gd name="connsiteX450" fmla="*/ 1903662 w 6176450"/>
                <a:gd name="connsiteY450" fmla="*/ 1669158 h 6857291"/>
                <a:gd name="connsiteX451" fmla="*/ 2010641 w 6176450"/>
                <a:gd name="connsiteY451" fmla="*/ 1219987 h 6857291"/>
                <a:gd name="connsiteX452" fmla="*/ 2091407 w 6176450"/>
                <a:gd name="connsiteY452" fmla="*/ 1021615 h 6857291"/>
                <a:gd name="connsiteX453" fmla="*/ 2172881 w 6176450"/>
                <a:gd name="connsiteY453" fmla="*/ 833162 h 6857291"/>
                <a:gd name="connsiteX454" fmla="*/ 2316701 w 6176450"/>
                <a:gd name="connsiteY454" fmla="*/ 590156 h 6857291"/>
                <a:gd name="connsiteX455" fmla="*/ 2286945 w 6176450"/>
                <a:gd name="connsiteY455" fmla="*/ 651793 h 6857291"/>
                <a:gd name="connsiteX456" fmla="*/ 2216806 w 6176450"/>
                <a:gd name="connsiteY456" fmla="*/ 852999 h 6857291"/>
                <a:gd name="connsiteX457" fmla="*/ 2136749 w 6176450"/>
                <a:gd name="connsiteY457" fmla="*/ 1098839 h 6857291"/>
                <a:gd name="connsiteX458" fmla="*/ 2076529 w 6176450"/>
                <a:gd name="connsiteY458" fmla="*/ 1352471 h 6857291"/>
                <a:gd name="connsiteX459" fmla="*/ 1997888 w 6176450"/>
                <a:gd name="connsiteY459" fmla="*/ 1829981 h 6857291"/>
                <a:gd name="connsiteX460" fmla="*/ 1996471 w 6176450"/>
                <a:gd name="connsiteY460" fmla="*/ 2082905 h 6857291"/>
                <a:gd name="connsiteX461" fmla="*/ 2031895 w 6176450"/>
                <a:gd name="connsiteY461" fmla="*/ 2342206 h 6857291"/>
                <a:gd name="connsiteX462" fmla="*/ 2054566 w 6176450"/>
                <a:gd name="connsiteY462" fmla="*/ 2342206 h 6857291"/>
                <a:gd name="connsiteX463" fmla="*/ 2019143 w 6176450"/>
                <a:gd name="connsiteY463" fmla="*/ 2082905 h 6857291"/>
                <a:gd name="connsiteX464" fmla="*/ 2019851 w 6176450"/>
                <a:gd name="connsiteY464" fmla="*/ 1846984 h 6857291"/>
                <a:gd name="connsiteX465" fmla="*/ 2098492 w 6176450"/>
                <a:gd name="connsiteY465" fmla="*/ 1358848 h 6857291"/>
                <a:gd name="connsiteX466" fmla="*/ 2158712 w 6176450"/>
                <a:gd name="connsiteY466" fmla="*/ 1105215 h 6857291"/>
                <a:gd name="connsiteX467" fmla="*/ 2235226 w 6176450"/>
                <a:gd name="connsiteY467" fmla="*/ 874253 h 6857291"/>
                <a:gd name="connsiteX468" fmla="*/ 2305365 w 6176450"/>
                <a:gd name="connsiteY468" fmla="*/ 668797 h 6857291"/>
                <a:gd name="connsiteX469" fmla="*/ 2367002 w 6176450"/>
                <a:gd name="connsiteY469" fmla="*/ 550482 h 6857291"/>
                <a:gd name="connsiteX470" fmla="*/ 2274192 w 6176450"/>
                <a:gd name="connsiteY470" fmla="*/ 906135 h 6857291"/>
                <a:gd name="connsiteX471" fmla="*/ 2199803 w 6176450"/>
                <a:gd name="connsiteY471" fmla="*/ 1367349 h 6857291"/>
                <a:gd name="connsiteX472" fmla="*/ 2169339 w 6176450"/>
                <a:gd name="connsiteY472" fmla="*/ 1616731 h 6857291"/>
                <a:gd name="connsiteX473" fmla="*/ 2163671 w 6176450"/>
                <a:gd name="connsiteY473" fmla="*/ 1860445 h 6857291"/>
                <a:gd name="connsiteX474" fmla="*/ 2205470 w 6176450"/>
                <a:gd name="connsiteY474" fmla="*/ 2354249 h 6857291"/>
                <a:gd name="connsiteX475" fmla="*/ 2228142 w 6176450"/>
                <a:gd name="connsiteY475" fmla="*/ 2354249 h 6857291"/>
                <a:gd name="connsiteX476" fmla="*/ 2187050 w 6176450"/>
                <a:gd name="connsiteY476" fmla="*/ 1876031 h 6857291"/>
                <a:gd name="connsiteX477" fmla="*/ 2191301 w 6176450"/>
                <a:gd name="connsiteY477" fmla="*/ 1633026 h 6857291"/>
                <a:gd name="connsiteX478" fmla="*/ 2221765 w 6176450"/>
                <a:gd name="connsiteY478" fmla="*/ 1382936 h 6857291"/>
                <a:gd name="connsiteX479" fmla="*/ 2298280 w 6176450"/>
                <a:gd name="connsiteY479" fmla="*/ 904009 h 6857291"/>
                <a:gd name="connsiteX480" fmla="*/ 2389673 w 6176450"/>
                <a:gd name="connsiteY480" fmla="*/ 556150 h 6857291"/>
                <a:gd name="connsiteX481" fmla="*/ 2375504 w 6176450"/>
                <a:gd name="connsiteY481" fmla="*/ 932348 h 6857291"/>
                <a:gd name="connsiteX482" fmla="*/ 2349290 w 6176450"/>
                <a:gd name="connsiteY482" fmla="*/ 1305712 h 6857291"/>
                <a:gd name="connsiteX483" fmla="*/ 2320243 w 6176450"/>
                <a:gd name="connsiteY483" fmla="*/ 1635151 h 6857291"/>
                <a:gd name="connsiteX484" fmla="*/ 2300406 w 6176450"/>
                <a:gd name="connsiteY484" fmla="*/ 1808727 h 6857291"/>
                <a:gd name="connsiteX485" fmla="*/ 2289779 w 6176450"/>
                <a:gd name="connsiteY485" fmla="*/ 1911455 h 6857291"/>
                <a:gd name="connsiteX486" fmla="*/ 2274192 w 6176450"/>
                <a:gd name="connsiteY486" fmla="*/ 2031895 h 6857291"/>
                <a:gd name="connsiteX487" fmla="*/ 2296155 w 6176450"/>
                <a:gd name="connsiteY487" fmla="*/ 2037563 h 6857291"/>
                <a:gd name="connsiteX488" fmla="*/ 2320243 w 6176450"/>
                <a:gd name="connsiteY488" fmla="*/ 1835649 h 6857291"/>
                <a:gd name="connsiteX489" fmla="*/ 2342206 w 6176450"/>
                <a:gd name="connsiteY489" fmla="*/ 1650029 h 6857291"/>
                <a:gd name="connsiteX490" fmla="*/ 2371961 w 6176450"/>
                <a:gd name="connsiteY490" fmla="*/ 1306421 h 6857291"/>
                <a:gd name="connsiteX491" fmla="*/ 2396758 w 6176450"/>
                <a:gd name="connsiteY491" fmla="*/ 947934 h 6857291"/>
                <a:gd name="connsiteX492" fmla="*/ 2411636 w 6176450"/>
                <a:gd name="connsiteY492" fmla="*/ 583072 h 6857291"/>
                <a:gd name="connsiteX493" fmla="*/ 2448476 w 6176450"/>
                <a:gd name="connsiteY493" fmla="*/ 782152 h 6857291"/>
                <a:gd name="connsiteX494" fmla="*/ 2473273 w 6176450"/>
                <a:gd name="connsiteY494" fmla="*/ 1147723 h 6857291"/>
                <a:gd name="connsiteX495" fmla="*/ 2392507 w 6176450"/>
                <a:gd name="connsiteY495" fmla="*/ 1953255 h 6857291"/>
                <a:gd name="connsiteX496" fmla="*/ 2361334 w 6176450"/>
                <a:gd name="connsiteY496" fmla="*/ 2099908 h 6857291"/>
                <a:gd name="connsiteX497" fmla="*/ 2315283 w 6176450"/>
                <a:gd name="connsiteY497" fmla="*/ 2288362 h 6857291"/>
                <a:gd name="connsiteX498" fmla="*/ 2337246 w 6176450"/>
                <a:gd name="connsiteY498" fmla="*/ 2294029 h 6857291"/>
                <a:gd name="connsiteX499" fmla="*/ 2407385 w 6176450"/>
                <a:gd name="connsiteY499" fmla="*/ 2000014 h 6857291"/>
                <a:gd name="connsiteX500" fmla="*/ 2467605 w 6176450"/>
                <a:gd name="connsiteY500" fmla="*/ 1598311 h 6857291"/>
                <a:gd name="connsiteX501" fmla="*/ 2495944 w 6176450"/>
                <a:gd name="connsiteY501" fmla="*/ 1201567 h 6857291"/>
                <a:gd name="connsiteX502" fmla="*/ 2478232 w 6176450"/>
                <a:gd name="connsiteY502" fmla="*/ 832454 h 6857291"/>
                <a:gd name="connsiteX503" fmla="*/ 2432890 w 6176450"/>
                <a:gd name="connsiteY503" fmla="*/ 572445 h 6857291"/>
                <a:gd name="connsiteX504" fmla="*/ 2460520 w 6176450"/>
                <a:gd name="connsiteY504" fmla="*/ 609994 h 6857291"/>
                <a:gd name="connsiteX505" fmla="*/ 2515072 w 6176450"/>
                <a:gd name="connsiteY505" fmla="*/ 712013 h 6857291"/>
                <a:gd name="connsiteX506" fmla="*/ 2569625 w 6176450"/>
                <a:gd name="connsiteY506" fmla="*/ 896216 h 6857291"/>
                <a:gd name="connsiteX507" fmla="*/ 2605757 w 6176450"/>
                <a:gd name="connsiteY507" fmla="*/ 1379393 h 6857291"/>
                <a:gd name="connsiteX508" fmla="*/ 2583086 w 6176450"/>
                <a:gd name="connsiteY508" fmla="*/ 1871781 h 6857291"/>
                <a:gd name="connsiteX509" fmla="*/ 2524282 w 6176450"/>
                <a:gd name="connsiteY509" fmla="*/ 2386131 h 6857291"/>
                <a:gd name="connsiteX510" fmla="*/ 2546245 w 6176450"/>
                <a:gd name="connsiteY510" fmla="*/ 2391799 h 6857291"/>
                <a:gd name="connsiteX511" fmla="*/ 2626302 w 6176450"/>
                <a:gd name="connsiteY511" fmla="*/ 1557928 h 6857291"/>
                <a:gd name="connsiteX512" fmla="*/ 2625594 w 6176450"/>
                <a:gd name="connsiteY512" fmla="*/ 1138513 h 6857291"/>
                <a:gd name="connsiteX513" fmla="*/ 2567499 w 6176450"/>
                <a:gd name="connsiteY513" fmla="*/ 788528 h 6857291"/>
                <a:gd name="connsiteX514" fmla="*/ 2493818 w 6176450"/>
                <a:gd name="connsiteY514" fmla="*/ 622746 h 6857291"/>
                <a:gd name="connsiteX515" fmla="*/ 2476107 w 6176450"/>
                <a:gd name="connsiteY515" fmla="*/ 595116 h 6857291"/>
                <a:gd name="connsiteX516" fmla="*/ 2495944 w 6176450"/>
                <a:gd name="connsiteY516" fmla="*/ 620621 h 6857291"/>
                <a:gd name="connsiteX517" fmla="*/ 2570333 w 6176450"/>
                <a:gd name="connsiteY517" fmla="*/ 707054 h 6857291"/>
                <a:gd name="connsiteX518" fmla="*/ 2668102 w 6176450"/>
                <a:gd name="connsiteY518" fmla="*/ 874253 h 6857291"/>
                <a:gd name="connsiteX519" fmla="*/ 2779332 w 6176450"/>
                <a:gd name="connsiteY519" fmla="*/ 1329800 h 6857291"/>
                <a:gd name="connsiteX520" fmla="*/ 2757370 w 6176450"/>
                <a:gd name="connsiteY520" fmla="*/ 1805893 h 6857291"/>
                <a:gd name="connsiteX521" fmla="*/ 2728322 w 6176450"/>
                <a:gd name="connsiteY521" fmla="*/ 2035437 h 6857291"/>
                <a:gd name="connsiteX522" fmla="*/ 2675187 w 6176450"/>
                <a:gd name="connsiteY522" fmla="*/ 2288362 h 6857291"/>
                <a:gd name="connsiteX523" fmla="*/ 2697150 w 6176450"/>
                <a:gd name="connsiteY523" fmla="*/ 2294029 h 6857291"/>
                <a:gd name="connsiteX524" fmla="*/ 2741075 w 6176450"/>
                <a:gd name="connsiteY524" fmla="*/ 2089281 h 6857291"/>
                <a:gd name="connsiteX525" fmla="*/ 2770831 w 6176450"/>
                <a:gd name="connsiteY525" fmla="*/ 1889493 h 6857291"/>
                <a:gd name="connsiteX526" fmla="*/ 2803420 w 6176450"/>
                <a:gd name="connsiteY526" fmla="*/ 1504084 h 6857291"/>
                <a:gd name="connsiteX527" fmla="*/ 2797752 w 6176450"/>
                <a:gd name="connsiteY527" fmla="*/ 1297211 h 6857291"/>
                <a:gd name="connsiteX528" fmla="*/ 2767288 w 6176450"/>
                <a:gd name="connsiteY528" fmla="*/ 1091046 h 6857291"/>
                <a:gd name="connsiteX529" fmla="*/ 2642597 w 6176450"/>
                <a:gd name="connsiteY529" fmla="*/ 785694 h 6857291"/>
                <a:gd name="connsiteX530" fmla="*/ 2585920 w 6176450"/>
                <a:gd name="connsiteY530" fmla="*/ 692176 h 6857291"/>
                <a:gd name="connsiteX531" fmla="*/ 2760912 w 6176450"/>
                <a:gd name="connsiteY531" fmla="*/ 877796 h 6857291"/>
                <a:gd name="connsiteX532" fmla="*/ 2763746 w 6176450"/>
                <a:gd name="connsiteY532" fmla="*/ 882755 h 6857291"/>
                <a:gd name="connsiteX533" fmla="*/ 2840261 w 6176450"/>
                <a:gd name="connsiteY533" fmla="*/ 1044995 h 6857291"/>
                <a:gd name="connsiteX534" fmla="*/ 2922443 w 6176450"/>
                <a:gd name="connsiteY534" fmla="*/ 1393563 h 6857291"/>
                <a:gd name="connsiteX535" fmla="*/ 2926694 w 6176450"/>
                <a:gd name="connsiteY535" fmla="*/ 1597602 h 6857291"/>
                <a:gd name="connsiteX536" fmla="*/ 2918901 w 6176450"/>
                <a:gd name="connsiteY536" fmla="*/ 1790306 h 6857291"/>
                <a:gd name="connsiteX537" fmla="*/ 2764454 w 6176450"/>
                <a:gd name="connsiteY537" fmla="*/ 2227433 h 6857291"/>
                <a:gd name="connsiteX538" fmla="*/ 2784291 w 6176450"/>
                <a:gd name="connsiteY538" fmla="*/ 2238769 h 6857291"/>
                <a:gd name="connsiteX539" fmla="*/ 2934487 w 6176450"/>
                <a:gd name="connsiteY539" fmla="*/ 1852652 h 6857291"/>
                <a:gd name="connsiteX540" fmla="*/ 2947240 w 6176450"/>
                <a:gd name="connsiteY540" fmla="*/ 1454491 h 6857291"/>
                <a:gd name="connsiteX541" fmla="*/ 2887020 w 6176450"/>
                <a:gd name="connsiteY541" fmla="*/ 1110174 h 6857291"/>
                <a:gd name="connsiteX542" fmla="*/ 2812630 w 6176450"/>
                <a:gd name="connsiteY542" fmla="*/ 931639 h 6857291"/>
                <a:gd name="connsiteX543" fmla="*/ 2811213 w 6176450"/>
                <a:gd name="connsiteY543" fmla="*/ 928806 h 6857291"/>
                <a:gd name="connsiteX544" fmla="*/ 2834593 w 6176450"/>
                <a:gd name="connsiteY544" fmla="*/ 952185 h 6857291"/>
                <a:gd name="connsiteX545" fmla="*/ 2931653 w 6176450"/>
                <a:gd name="connsiteY545" fmla="*/ 1057747 h 6857291"/>
                <a:gd name="connsiteX546" fmla="*/ 3034382 w 6176450"/>
                <a:gd name="connsiteY546" fmla="*/ 1895869 h 6857291"/>
                <a:gd name="connsiteX547" fmla="*/ 2469022 w 6176450"/>
                <a:gd name="connsiteY547" fmla="*/ 2819006 h 6857291"/>
                <a:gd name="connsiteX548" fmla="*/ 2106285 w 6176450"/>
                <a:gd name="connsiteY548" fmla="*/ 2580252 h 6857291"/>
                <a:gd name="connsiteX549" fmla="*/ 2094241 w 6176450"/>
                <a:gd name="connsiteY549" fmla="*/ 2573167 h 6857291"/>
                <a:gd name="connsiteX550" fmla="*/ 2082905 w 6176450"/>
                <a:gd name="connsiteY550" fmla="*/ 2580252 h 6857291"/>
                <a:gd name="connsiteX551" fmla="*/ 2015600 w 6176450"/>
                <a:gd name="connsiteY551" fmla="*/ 2629845 h 6857291"/>
                <a:gd name="connsiteX552" fmla="*/ 1625233 w 6176450"/>
                <a:gd name="connsiteY552" fmla="*/ 2092824 h 6857291"/>
                <a:gd name="connsiteX553" fmla="*/ 3108771 w 6176450"/>
                <a:gd name="connsiteY553" fmla="*/ 1382227 h 6857291"/>
                <a:gd name="connsiteX554" fmla="*/ 3108771 w 6176450"/>
                <a:gd name="connsiteY554" fmla="*/ 1386478 h 6857291"/>
                <a:gd name="connsiteX555" fmla="*/ 3007460 w 6176450"/>
                <a:gd name="connsiteY555" fmla="*/ 1090337 h 6857291"/>
                <a:gd name="connsiteX556" fmla="*/ 3028005 w 6176450"/>
                <a:gd name="connsiteY556" fmla="*/ 905426 h 6857291"/>
                <a:gd name="connsiteX557" fmla="*/ 3062720 w 6176450"/>
                <a:gd name="connsiteY557" fmla="*/ 701386 h 6857291"/>
                <a:gd name="connsiteX558" fmla="*/ 3183869 w 6176450"/>
                <a:gd name="connsiteY558" fmla="*/ 349276 h 6857291"/>
                <a:gd name="connsiteX559" fmla="*/ 3164032 w 6176450"/>
                <a:gd name="connsiteY559" fmla="*/ 468299 h 6857291"/>
                <a:gd name="connsiteX560" fmla="*/ 3151988 w 6176450"/>
                <a:gd name="connsiteY560" fmla="*/ 617078 h 6857291"/>
                <a:gd name="connsiteX561" fmla="*/ 3137818 w 6176450"/>
                <a:gd name="connsiteY561" fmla="*/ 915345 h 6857291"/>
                <a:gd name="connsiteX562" fmla="*/ 3117273 w 6176450"/>
                <a:gd name="connsiteY562" fmla="*/ 1230614 h 6857291"/>
                <a:gd name="connsiteX563" fmla="*/ 3108771 w 6176450"/>
                <a:gd name="connsiteY563" fmla="*/ 1382227 h 6857291"/>
                <a:gd name="connsiteX564" fmla="*/ 2854430 w 6176450"/>
                <a:gd name="connsiteY564" fmla="*/ 910385 h 6857291"/>
                <a:gd name="connsiteX565" fmla="*/ 2765871 w 6176450"/>
                <a:gd name="connsiteY565" fmla="*/ 819701 h 6857291"/>
                <a:gd name="connsiteX566" fmla="*/ 2808379 w 6176450"/>
                <a:gd name="connsiteY566" fmla="*/ 716973 h 6857291"/>
                <a:gd name="connsiteX567" fmla="*/ 2896230 w 6176450"/>
                <a:gd name="connsiteY567" fmla="*/ 572445 h 6857291"/>
                <a:gd name="connsiteX568" fmla="*/ 2981246 w 6176450"/>
                <a:gd name="connsiteY568" fmla="*/ 481760 h 6857291"/>
                <a:gd name="connsiteX569" fmla="*/ 3108063 w 6176450"/>
                <a:gd name="connsiteY569" fmla="*/ 366280 h 6857291"/>
                <a:gd name="connsiteX570" fmla="*/ 2959992 w 6176450"/>
                <a:gd name="connsiteY570" fmla="*/ 600075 h 6857291"/>
                <a:gd name="connsiteX571" fmla="*/ 2891979 w 6176450"/>
                <a:gd name="connsiteY571" fmla="*/ 770817 h 6857291"/>
                <a:gd name="connsiteX572" fmla="*/ 2854430 w 6176450"/>
                <a:gd name="connsiteY572" fmla="*/ 910385 h 6857291"/>
                <a:gd name="connsiteX573" fmla="*/ 2918192 w 6176450"/>
                <a:gd name="connsiteY573" fmla="*/ 766566 h 6857291"/>
                <a:gd name="connsiteX574" fmla="*/ 2978412 w 6176450"/>
                <a:gd name="connsiteY574" fmla="*/ 612828 h 6857291"/>
                <a:gd name="connsiteX575" fmla="*/ 3162615 w 6176450"/>
                <a:gd name="connsiteY575" fmla="*/ 342192 h 6857291"/>
                <a:gd name="connsiteX576" fmla="*/ 3041466 w 6176450"/>
                <a:gd name="connsiteY576" fmla="*/ 690051 h 6857291"/>
                <a:gd name="connsiteX577" fmla="*/ 3006043 w 6176450"/>
                <a:gd name="connsiteY577" fmla="*/ 899050 h 6857291"/>
                <a:gd name="connsiteX578" fmla="*/ 2985497 w 6176450"/>
                <a:gd name="connsiteY578" fmla="*/ 1057747 h 6857291"/>
                <a:gd name="connsiteX579" fmla="*/ 2967785 w 6176450"/>
                <a:gd name="connsiteY579" fmla="*/ 1033659 h 6857291"/>
                <a:gd name="connsiteX580" fmla="*/ 2874976 w 6176450"/>
                <a:gd name="connsiteY580" fmla="*/ 932348 h 6857291"/>
                <a:gd name="connsiteX581" fmla="*/ 2918192 w 6176450"/>
                <a:gd name="connsiteY581" fmla="*/ 766566 h 6857291"/>
                <a:gd name="connsiteX582" fmla="*/ 2984080 w 6176450"/>
                <a:gd name="connsiteY582" fmla="*/ 443503 h 6857291"/>
                <a:gd name="connsiteX583" fmla="*/ 2879935 w 6176450"/>
                <a:gd name="connsiteY583" fmla="*/ 556150 h 6857291"/>
                <a:gd name="connsiteX584" fmla="*/ 2794210 w 6176450"/>
                <a:gd name="connsiteY584" fmla="*/ 692176 h 6857291"/>
                <a:gd name="connsiteX585" fmla="*/ 2747451 w 6176450"/>
                <a:gd name="connsiteY585" fmla="*/ 800572 h 6857291"/>
                <a:gd name="connsiteX586" fmla="*/ 2617092 w 6176450"/>
                <a:gd name="connsiteY586" fmla="*/ 661004 h 6857291"/>
                <a:gd name="connsiteX587" fmla="*/ 2732573 w 6176450"/>
                <a:gd name="connsiteY587" fmla="*/ 554024 h 6857291"/>
                <a:gd name="connsiteX588" fmla="*/ 2896938 w 6176450"/>
                <a:gd name="connsiteY588" fmla="*/ 467591 h 6857291"/>
                <a:gd name="connsiteX589" fmla="*/ 2956450 w 6176450"/>
                <a:gd name="connsiteY589" fmla="*/ 442086 h 6857291"/>
                <a:gd name="connsiteX590" fmla="*/ 3004626 w 6176450"/>
                <a:gd name="connsiteY590" fmla="*/ 419415 h 6857291"/>
                <a:gd name="connsiteX591" fmla="*/ 2984080 w 6176450"/>
                <a:gd name="connsiteY591" fmla="*/ 443503 h 6857291"/>
                <a:gd name="connsiteX592" fmla="*/ 4058122 w 6176450"/>
                <a:gd name="connsiteY592" fmla="*/ 2915359 h 6857291"/>
                <a:gd name="connsiteX593" fmla="*/ 4061665 w 6176450"/>
                <a:gd name="connsiteY593" fmla="*/ 3003209 h 6857291"/>
                <a:gd name="connsiteX594" fmla="*/ 4035451 w 6176450"/>
                <a:gd name="connsiteY594" fmla="*/ 3013836 h 6857291"/>
                <a:gd name="connsiteX595" fmla="*/ 4057414 w 6176450"/>
                <a:gd name="connsiteY595" fmla="*/ 2899772 h 6857291"/>
                <a:gd name="connsiteX596" fmla="*/ 4058122 w 6176450"/>
                <a:gd name="connsiteY596" fmla="*/ 2915359 h 6857291"/>
                <a:gd name="connsiteX597" fmla="*/ 3237004 w 6176450"/>
                <a:gd name="connsiteY597" fmla="*/ 3711680 h 6857291"/>
                <a:gd name="connsiteX598" fmla="*/ 3293682 w 6176450"/>
                <a:gd name="connsiteY598" fmla="*/ 3560067 h 6857291"/>
                <a:gd name="connsiteX599" fmla="*/ 3363112 w 6176450"/>
                <a:gd name="connsiteY599" fmla="*/ 3426166 h 6857291"/>
                <a:gd name="connsiteX600" fmla="*/ 3531020 w 6176450"/>
                <a:gd name="connsiteY600" fmla="*/ 3189537 h 6857291"/>
                <a:gd name="connsiteX601" fmla="*/ 3779693 w 6176450"/>
                <a:gd name="connsiteY601" fmla="*/ 2957867 h 6857291"/>
                <a:gd name="connsiteX602" fmla="*/ 3897299 w 6176450"/>
                <a:gd name="connsiteY602" fmla="*/ 2880644 h 6857291"/>
                <a:gd name="connsiteX603" fmla="*/ 3985150 w 6176450"/>
                <a:gd name="connsiteY603" fmla="*/ 2838135 h 6857291"/>
                <a:gd name="connsiteX604" fmla="*/ 3855500 w 6176450"/>
                <a:gd name="connsiteY604" fmla="*/ 2921735 h 6857291"/>
                <a:gd name="connsiteX605" fmla="*/ 3687592 w 6176450"/>
                <a:gd name="connsiteY605" fmla="*/ 3069805 h 6857291"/>
                <a:gd name="connsiteX606" fmla="*/ 3461590 w 6176450"/>
                <a:gd name="connsiteY606" fmla="*/ 3401370 h 6857291"/>
                <a:gd name="connsiteX607" fmla="*/ 3455214 w 6176450"/>
                <a:gd name="connsiteY607" fmla="*/ 3411288 h 6857291"/>
                <a:gd name="connsiteX608" fmla="*/ 3455214 w 6176450"/>
                <a:gd name="connsiteY608" fmla="*/ 3414831 h 6857291"/>
                <a:gd name="connsiteX609" fmla="*/ 3246923 w 6176450"/>
                <a:gd name="connsiteY609" fmla="*/ 3793154 h 6857291"/>
                <a:gd name="connsiteX610" fmla="*/ 3234879 w 6176450"/>
                <a:gd name="connsiteY610" fmla="*/ 3719473 h 6857291"/>
                <a:gd name="connsiteX611" fmla="*/ 3234171 w 6176450"/>
                <a:gd name="connsiteY611" fmla="*/ 3717348 h 6857291"/>
                <a:gd name="connsiteX612" fmla="*/ 3237004 w 6176450"/>
                <a:gd name="connsiteY612" fmla="*/ 3711680 h 6857291"/>
                <a:gd name="connsiteX613" fmla="*/ 3694677 w 6176450"/>
                <a:gd name="connsiteY613" fmla="*/ 3099561 h 6857291"/>
                <a:gd name="connsiteX614" fmla="*/ 3859042 w 6176450"/>
                <a:gd name="connsiteY614" fmla="*/ 2949365 h 6857291"/>
                <a:gd name="connsiteX615" fmla="*/ 3939808 w 6176450"/>
                <a:gd name="connsiteY615" fmla="*/ 2889854 h 6857291"/>
                <a:gd name="connsiteX616" fmla="*/ 3892340 w 6176450"/>
                <a:gd name="connsiteY616" fmla="*/ 2942989 h 6857291"/>
                <a:gd name="connsiteX617" fmla="*/ 3816534 w 6176450"/>
                <a:gd name="connsiteY617" fmla="*/ 3037924 h 6857291"/>
                <a:gd name="connsiteX618" fmla="*/ 3783944 w 6176450"/>
                <a:gd name="connsiteY618" fmla="*/ 3083266 h 6857291"/>
                <a:gd name="connsiteX619" fmla="*/ 3754897 w 6176450"/>
                <a:gd name="connsiteY619" fmla="*/ 3127900 h 6857291"/>
                <a:gd name="connsiteX620" fmla="*/ 3757022 w 6176450"/>
                <a:gd name="connsiteY620" fmla="*/ 3145612 h 6857291"/>
                <a:gd name="connsiteX621" fmla="*/ 3535271 w 6176450"/>
                <a:gd name="connsiteY621" fmla="*/ 3321312 h 6857291"/>
                <a:gd name="connsiteX622" fmla="*/ 3694677 w 6176450"/>
                <a:gd name="connsiteY622" fmla="*/ 3099561 h 6857291"/>
                <a:gd name="connsiteX623" fmla="*/ 3812283 w 6176450"/>
                <a:gd name="connsiteY623" fmla="*/ 3085392 h 6857291"/>
                <a:gd name="connsiteX624" fmla="*/ 3886672 w 6176450"/>
                <a:gd name="connsiteY624" fmla="*/ 2991873 h 6857291"/>
                <a:gd name="connsiteX625" fmla="*/ 4014197 w 6176450"/>
                <a:gd name="connsiteY625" fmla="*/ 2855847 h 6857291"/>
                <a:gd name="connsiteX626" fmla="*/ 3977357 w 6176450"/>
                <a:gd name="connsiteY626" fmla="*/ 2925277 h 6857291"/>
                <a:gd name="connsiteX627" fmla="*/ 3915720 w 6176450"/>
                <a:gd name="connsiteY627" fmla="*/ 3052802 h 6857291"/>
                <a:gd name="connsiteX628" fmla="*/ 3913594 w 6176450"/>
                <a:gd name="connsiteY628" fmla="*/ 3069097 h 6857291"/>
                <a:gd name="connsiteX629" fmla="*/ 3783236 w 6176450"/>
                <a:gd name="connsiteY629" fmla="*/ 3132151 h 6857291"/>
                <a:gd name="connsiteX630" fmla="*/ 3812283 w 6176450"/>
                <a:gd name="connsiteY630" fmla="*/ 3085392 h 6857291"/>
                <a:gd name="connsiteX631" fmla="*/ 3992235 w 6176450"/>
                <a:gd name="connsiteY631" fmla="*/ 2945114 h 6857291"/>
                <a:gd name="connsiteX632" fmla="*/ 4040411 w 6176450"/>
                <a:gd name="connsiteY632" fmla="*/ 2856556 h 6857291"/>
                <a:gd name="connsiteX633" fmla="*/ 4014197 w 6176450"/>
                <a:gd name="connsiteY633" fmla="*/ 3008168 h 6857291"/>
                <a:gd name="connsiteX634" fmla="*/ 4010655 w 6176450"/>
                <a:gd name="connsiteY634" fmla="*/ 3016670 h 6857291"/>
                <a:gd name="connsiteX635" fmla="*/ 4010655 w 6176450"/>
                <a:gd name="connsiteY635" fmla="*/ 3025880 h 6857291"/>
                <a:gd name="connsiteX636" fmla="*/ 3946892 w 6176450"/>
                <a:gd name="connsiteY636" fmla="*/ 3056344 h 6857291"/>
                <a:gd name="connsiteX637" fmla="*/ 3937682 w 6176450"/>
                <a:gd name="connsiteY637" fmla="*/ 3059887 h 6857291"/>
                <a:gd name="connsiteX638" fmla="*/ 3992235 w 6176450"/>
                <a:gd name="connsiteY638" fmla="*/ 2945114 h 6857291"/>
                <a:gd name="connsiteX639" fmla="*/ 3774734 w 6176450"/>
                <a:gd name="connsiteY639" fmla="*/ 2933070 h 6857291"/>
                <a:gd name="connsiteX640" fmla="*/ 3506932 w 6176450"/>
                <a:gd name="connsiteY640" fmla="*/ 3183161 h 6857291"/>
                <a:gd name="connsiteX641" fmla="*/ 3329814 w 6176450"/>
                <a:gd name="connsiteY641" fmla="*/ 3434668 h 6857291"/>
                <a:gd name="connsiteX642" fmla="*/ 3257550 w 6176450"/>
                <a:gd name="connsiteY642" fmla="*/ 3582030 h 6857291"/>
                <a:gd name="connsiteX643" fmla="*/ 3222835 w 6176450"/>
                <a:gd name="connsiteY643" fmla="*/ 3667046 h 6857291"/>
                <a:gd name="connsiteX644" fmla="*/ 3189537 w 6176450"/>
                <a:gd name="connsiteY644" fmla="*/ 3572820 h 6857291"/>
                <a:gd name="connsiteX645" fmla="*/ 3232754 w 6176450"/>
                <a:gd name="connsiteY645" fmla="*/ 3459464 h 6857291"/>
                <a:gd name="connsiteX646" fmla="*/ 3293682 w 6176450"/>
                <a:gd name="connsiteY646" fmla="*/ 3341150 h 6857291"/>
                <a:gd name="connsiteX647" fmla="*/ 3380824 w 6176450"/>
                <a:gd name="connsiteY647" fmla="*/ 3221418 h 6857291"/>
                <a:gd name="connsiteX648" fmla="*/ 3478593 w 6176450"/>
                <a:gd name="connsiteY648" fmla="*/ 3113730 h 6857291"/>
                <a:gd name="connsiteX649" fmla="*/ 3583447 w 6176450"/>
                <a:gd name="connsiteY649" fmla="*/ 3031548 h 6857291"/>
                <a:gd name="connsiteX650" fmla="*/ 3696094 w 6176450"/>
                <a:gd name="connsiteY650" fmla="*/ 2945114 h 6857291"/>
                <a:gd name="connsiteX651" fmla="*/ 3828578 w 6176450"/>
                <a:gd name="connsiteY651" fmla="*/ 2873559 h 6857291"/>
                <a:gd name="connsiteX652" fmla="*/ 3939808 w 6176450"/>
                <a:gd name="connsiteY652" fmla="*/ 2829634 h 6857291"/>
                <a:gd name="connsiteX653" fmla="*/ 3774734 w 6176450"/>
                <a:gd name="connsiteY653" fmla="*/ 2933070 h 6857291"/>
                <a:gd name="connsiteX654" fmla="*/ 3191662 w 6176450"/>
                <a:gd name="connsiteY654" fmla="*/ 3727975 h 6857291"/>
                <a:gd name="connsiteX655" fmla="*/ 3074056 w 6176450"/>
                <a:gd name="connsiteY655" fmla="*/ 4419443 h 6857291"/>
                <a:gd name="connsiteX656" fmla="*/ 3140652 w 6176450"/>
                <a:gd name="connsiteY656" fmla="*/ 4196983 h 6857291"/>
                <a:gd name="connsiteX657" fmla="*/ 3155530 w 6176450"/>
                <a:gd name="connsiteY657" fmla="*/ 3876754 h 6857291"/>
                <a:gd name="connsiteX658" fmla="*/ 3031548 w 6176450"/>
                <a:gd name="connsiteY658" fmla="*/ 3401370 h 6857291"/>
                <a:gd name="connsiteX659" fmla="*/ 3191662 w 6176450"/>
                <a:gd name="connsiteY659" fmla="*/ 3727975 h 6857291"/>
                <a:gd name="connsiteX660" fmla="*/ 5006765 w 6176450"/>
                <a:gd name="connsiteY660" fmla="*/ 3285889 h 6857291"/>
                <a:gd name="connsiteX661" fmla="*/ 4990471 w 6176450"/>
                <a:gd name="connsiteY661" fmla="*/ 3227086 h 6857291"/>
                <a:gd name="connsiteX662" fmla="*/ 5086114 w 6176450"/>
                <a:gd name="connsiteY662" fmla="*/ 3145612 h 6857291"/>
                <a:gd name="connsiteX663" fmla="*/ 5217181 w 6176450"/>
                <a:gd name="connsiteY663" fmla="*/ 3041466 h 6857291"/>
                <a:gd name="connsiteX664" fmla="*/ 5351082 w 6176450"/>
                <a:gd name="connsiteY664" fmla="*/ 2957158 h 6857291"/>
                <a:gd name="connsiteX665" fmla="*/ 5376587 w 6176450"/>
                <a:gd name="connsiteY665" fmla="*/ 2943697 h 6857291"/>
                <a:gd name="connsiteX666" fmla="*/ 5347540 w 6176450"/>
                <a:gd name="connsiteY666" fmla="*/ 2963535 h 6857291"/>
                <a:gd name="connsiteX667" fmla="*/ 5221432 w 6176450"/>
                <a:gd name="connsiteY667" fmla="*/ 3071931 h 6857291"/>
                <a:gd name="connsiteX668" fmla="*/ 5151293 w 6176450"/>
                <a:gd name="connsiteY668" fmla="*/ 3139235 h 6857291"/>
                <a:gd name="connsiteX669" fmla="*/ 5094616 w 6176450"/>
                <a:gd name="connsiteY669" fmla="*/ 3205832 h 6857291"/>
                <a:gd name="connsiteX670" fmla="*/ 5033687 w 6176450"/>
                <a:gd name="connsiteY670" fmla="*/ 3283764 h 6857291"/>
                <a:gd name="connsiteX671" fmla="*/ 5011725 w 6176450"/>
                <a:gd name="connsiteY671" fmla="*/ 3318479 h 6857291"/>
                <a:gd name="connsiteX672" fmla="*/ 5006765 w 6176450"/>
                <a:gd name="connsiteY672" fmla="*/ 3285889 h 6857291"/>
                <a:gd name="connsiteX673" fmla="*/ 5015267 w 6176450"/>
                <a:gd name="connsiteY673" fmla="*/ 3355319 h 6857291"/>
                <a:gd name="connsiteX674" fmla="*/ 5086114 w 6176450"/>
                <a:gd name="connsiteY674" fmla="*/ 3251882 h 6857291"/>
                <a:gd name="connsiteX675" fmla="*/ 5227100 w 6176450"/>
                <a:gd name="connsiteY675" fmla="*/ 3098144 h 6857291"/>
                <a:gd name="connsiteX676" fmla="*/ 5370919 w 6176450"/>
                <a:gd name="connsiteY676" fmla="*/ 2974162 h 6857291"/>
                <a:gd name="connsiteX677" fmla="*/ 5403509 w 6176450"/>
                <a:gd name="connsiteY677" fmla="*/ 2952907 h 6857291"/>
                <a:gd name="connsiteX678" fmla="*/ 5339747 w 6176450"/>
                <a:gd name="connsiteY678" fmla="*/ 3018087 h 6857291"/>
                <a:gd name="connsiteX679" fmla="*/ 5190259 w 6176450"/>
                <a:gd name="connsiteY679" fmla="*/ 3204415 h 6857291"/>
                <a:gd name="connsiteX680" fmla="*/ 5072653 w 6176450"/>
                <a:gd name="connsiteY680" fmla="*/ 3371614 h 6857291"/>
                <a:gd name="connsiteX681" fmla="*/ 5006057 w 6176450"/>
                <a:gd name="connsiteY681" fmla="*/ 3470091 h 6857291"/>
                <a:gd name="connsiteX682" fmla="*/ 5015267 w 6176450"/>
                <a:gd name="connsiteY682" fmla="*/ 3355319 h 6857291"/>
                <a:gd name="connsiteX683" fmla="*/ 5465855 w 6176450"/>
                <a:gd name="connsiteY683" fmla="*/ 2870725 h 6857291"/>
                <a:gd name="connsiteX684" fmla="*/ 5422638 w 6176450"/>
                <a:gd name="connsiteY684" fmla="*/ 2896230 h 6857291"/>
                <a:gd name="connsiteX685" fmla="*/ 5348957 w 6176450"/>
                <a:gd name="connsiteY685" fmla="*/ 2934487 h 6857291"/>
                <a:gd name="connsiteX686" fmla="*/ 5206554 w 6176450"/>
                <a:gd name="connsiteY686" fmla="*/ 3023046 h 6857291"/>
                <a:gd name="connsiteX687" fmla="*/ 5081155 w 6176450"/>
                <a:gd name="connsiteY687" fmla="*/ 3120815 h 6857291"/>
                <a:gd name="connsiteX688" fmla="*/ 4982677 w 6176450"/>
                <a:gd name="connsiteY688" fmla="*/ 3205832 h 6857291"/>
                <a:gd name="connsiteX689" fmla="*/ 4941586 w 6176450"/>
                <a:gd name="connsiteY689" fmla="*/ 3125066 h 6857291"/>
                <a:gd name="connsiteX690" fmla="*/ 5190968 w 6176450"/>
                <a:gd name="connsiteY690" fmla="*/ 2972745 h 6857291"/>
                <a:gd name="connsiteX691" fmla="*/ 5342580 w 6176450"/>
                <a:gd name="connsiteY691" fmla="*/ 2913942 h 6857291"/>
                <a:gd name="connsiteX692" fmla="*/ 5401384 w 6176450"/>
                <a:gd name="connsiteY692" fmla="*/ 2894104 h 6857291"/>
                <a:gd name="connsiteX693" fmla="*/ 5465855 w 6176450"/>
                <a:gd name="connsiteY693" fmla="*/ 2870725 h 6857291"/>
                <a:gd name="connsiteX694" fmla="*/ 4962132 w 6176450"/>
                <a:gd name="connsiteY694" fmla="*/ 3295099 h 6857291"/>
                <a:gd name="connsiteX695" fmla="*/ 4857986 w 6176450"/>
                <a:gd name="connsiteY695" fmla="*/ 3727266 h 6857291"/>
                <a:gd name="connsiteX696" fmla="*/ 4734004 w 6176450"/>
                <a:gd name="connsiteY696" fmla="*/ 3931306 h 6857291"/>
                <a:gd name="connsiteX697" fmla="*/ 4775095 w 6176450"/>
                <a:gd name="connsiteY697" fmla="*/ 3834246 h 6857291"/>
                <a:gd name="connsiteX698" fmla="*/ 4877115 w 6176450"/>
                <a:gd name="connsiteY698" fmla="*/ 3539522 h 6857291"/>
                <a:gd name="connsiteX699" fmla="*/ 4913955 w 6176450"/>
                <a:gd name="connsiteY699" fmla="*/ 3261092 h 6857291"/>
                <a:gd name="connsiteX700" fmla="*/ 4873573 w 6176450"/>
                <a:gd name="connsiteY700" fmla="*/ 3113730 h 6857291"/>
                <a:gd name="connsiteX701" fmla="*/ 4869322 w 6176450"/>
                <a:gd name="connsiteY701" fmla="*/ 3100270 h 6857291"/>
                <a:gd name="connsiteX702" fmla="*/ 4962132 w 6176450"/>
                <a:gd name="connsiteY702" fmla="*/ 3295099 h 6857291"/>
                <a:gd name="connsiteX703" fmla="*/ 3941225 w 6176450"/>
                <a:gd name="connsiteY703" fmla="*/ 4874281 h 6857291"/>
                <a:gd name="connsiteX704" fmla="*/ 3936265 w 6176450"/>
                <a:gd name="connsiteY704" fmla="*/ 4862946 h 6857291"/>
                <a:gd name="connsiteX705" fmla="*/ 3923513 w 6176450"/>
                <a:gd name="connsiteY705" fmla="*/ 4861529 h 6857291"/>
                <a:gd name="connsiteX706" fmla="*/ 3854083 w 6176450"/>
                <a:gd name="connsiteY706" fmla="*/ 4850902 h 6857291"/>
                <a:gd name="connsiteX707" fmla="*/ 4089295 w 6176450"/>
                <a:gd name="connsiteY707" fmla="*/ 4765885 h 6857291"/>
                <a:gd name="connsiteX708" fmla="*/ 4252952 w 6176450"/>
                <a:gd name="connsiteY708" fmla="*/ 4679452 h 6857291"/>
                <a:gd name="connsiteX709" fmla="*/ 4389687 w 6176450"/>
                <a:gd name="connsiteY709" fmla="*/ 4604354 h 6857291"/>
                <a:gd name="connsiteX710" fmla="*/ 4555469 w 6176450"/>
                <a:gd name="connsiteY710" fmla="*/ 4526422 h 6857291"/>
                <a:gd name="connsiteX711" fmla="*/ 4738255 w 6176450"/>
                <a:gd name="connsiteY711" fmla="*/ 4455575 h 6857291"/>
                <a:gd name="connsiteX712" fmla="*/ 4945128 w 6176450"/>
                <a:gd name="connsiteY712" fmla="*/ 4402440 h 6857291"/>
                <a:gd name="connsiteX713" fmla="*/ 5131456 w 6176450"/>
                <a:gd name="connsiteY713" fmla="*/ 4378351 h 6857291"/>
                <a:gd name="connsiteX714" fmla="*/ 5339747 w 6176450"/>
                <a:gd name="connsiteY714" fmla="*/ 4380477 h 6857291"/>
                <a:gd name="connsiteX715" fmla="*/ 5397841 w 6176450"/>
                <a:gd name="connsiteY715" fmla="*/ 4394646 h 6857291"/>
                <a:gd name="connsiteX716" fmla="*/ 5372336 w 6176450"/>
                <a:gd name="connsiteY716" fmla="*/ 4394646 h 6857291"/>
                <a:gd name="connsiteX717" fmla="*/ 5182466 w 6176450"/>
                <a:gd name="connsiteY717" fmla="*/ 4402440 h 6857291"/>
                <a:gd name="connsiteX718" fmla="*/ 5030145 w 6176450"/>
                <a:gd name="connsiteY718" fmla="*/ 4419443 h 6857291"/>
                <a:gd name="connsiteX719" fmla="*/ 4862237 w 6176450"/>
                <a:gd name="connsiteY719" fmla="*/ 4452033 h 6857291"/>
                <a:gd name="connsiteX720" fmla="*/ 4537049 w 6176450"/>
                <a:gd name="connsiteY720" fmla="*/ 4597269 h 6857291"/>
                <a:gd name="connsiteX721" fmla="*/ 4347887 w 6176450"/>
                <a:gd name="connsiteY721" fmla="*/ 4692204 h 6857291"/>
                <a:gd name="connsiteX722" fmla="*/ 4200525 w 6176450"/>
                <a:gd name="connsiteY722" fmla="*/ 4780763 h 6857291"/>
                <a:gd name="connsiteX723" fmla="*/ 4032618 w 6176450"/>
                <a:gd name="connsiteY723" fmla="*/ 4854444 h 6857291"/>
                <a:gd name="connsiteX724" fmla="*/ 3946892 w 6176450"/>
                <a:gd name="connsiteY724" fmla="*/ 4887034 h 6857291"/>
                <a:gd name="connsiteX725" fmla="*/ 3941225 w 6176450"/>
                <a:gd name="connsiteY725" fmla="*/ 4874281 h 6857291"/>
                <a:gd name="connsiteX726" fmla="*/ 5192385 w 6176450"/>
                <a:gd name="connsiteY726" fmla="*/ 4352138 h 6857291"/>
                <a:gd name="connsiteX727" fmla="*/ 4814061 w 6176450"/>
                <a:gd name="connsiteY727" fmla="*/ 4408816 h 6857291"/>
                <a:gd name="connsiteX728" fmla="*/ 4617815 w 6176450"/>
                <a:gd name="connsiteY728" fmla="*/ 4470453 h 6857291"/>
                <a:gd name="connsiteX729" fmla="*/ 4448490 w 6176450"/>
                <a:gd name="connsiteY729" fmla="*/ 4551219 h 6857291"/>
                <a:gd name="connsiteX730" fmla="*/ 4323799 w 6176450"/>
                <a:gd name="connsiteY730" fmla="*/ 4617815 h 6857291"/>
                <a:gd name="connsiteX731" fmla="*/ 4167227 w 6176450"/>
                <a:gd name="connsiteY731" fmla="*/ 4699289 h 6857291"/>
                <a:gd name="connsiteX732" fmla="*/ 3786778 w 6176450"/>
                <a:gd name="connsiteY732" fmla="*/ 4831065 h 6857291"/>
                <a:gd name="connsiteX733" fmla="*/ 3780402 w 6176450"/>
                <a:gd name="connsiteY733" fmla="*/ 4833190 h 6857291"/>
                <a:gd name="connsiteX734" fmla="*/ 3669880 w 6176450"/>
                <a:gd name="connsiteY734" fmla="*/ 4796349 h 6857291"/>
                <a:gd name="connsiteX735" fmla="*/ 3747812 w 6176450"/>
                <a:gd name="connsiteY735" fmla="*/ 4780055 h 6857291"/>
                <a:gd name="connsiteX736" fmla="*/ 3919970 w 6176450"/>
                <a:gd name="connsiteY736" fmla="*/ 4709916 h 6857291"/>
                <a:gd name="connsiteX737" fmla="*/ 4311047 w 6176450"/>
                <a:gd name="connsiteY737" fmla="*/ 4549802 h 6857291"/>
                <a:gd name="connsiteX738" fmla="*/ 4508002 w 6176450"/>
                <a:gd name="connsiteY738" fmla="*/ 4469036 h 6857291"/>
                <a:gd name="connsiteX739" fmla="*/ 4698580 w 6176450"/>
                <a:gd name="connsiteY739" fmla="*/ 4406690 h 6857291"/>
                <a:gd name="connsiteX740" fmla="*/ 5088240 w 6176450"/>
                <a:gd name="connsiteY740" fmla="*/ 4313881 h 6857291"/>
                <a:gd name="connsiteX741" fmla="*/ 5279527 w 6176450"/>
                <a:gd name="connsiteY741" fmla="*/ 4333718 h 6857291"/>
                <a:gd name="connsiteX742" fmla="*/ 5368794 w 6176450"/>
                <a:gd name="connsiteY742" fmla="*/ 4362057 h 6857291"/>
                <a:gd name="connsiteX743" fmla="*/ 5390757 w 6176450"/>
                <a:gd name="connsiteY743" fmla="*/ 4369850 h 6857291"/>
                <a:gd name="connsiteX744" fmla="*/ 5346831 w 6176450"/>
                <a:gd name="connsiteY744" fmla="*/ 4358514 h 6857291"/>
                <a:gd name="connsiteX745" fmla="*/ 5192385 w 6176450"/>
                <a:gd name="connsiteY745" fmla="*/ 4352138 h 6857291"/>
                <a:gd name="connsiteX746" fmla="*/ 5280235 w 6176450"/>
                <a:gd name="connsiteY746" fmla="*/ 4308921 h 6857291"/>
                <a:gd name="connsiteX747" fmla="*/ 5158378 w 6176450"/>
                <a:gd name="connsiteY747" fmla="*/ 4289084 h 6857291"/>
                <a:gd name="connsiteX748" fmla="*/ 4793515 w 6176450"/>
                <a:gd name="connsiteY748" fmla="*/ 4352847 h 6857291"/>
                <a:gd name="connsiteX749" fmla="*/ 4604354 w 6176450"/>
                <a:gd name="connsiteY749" fmla="*/ 4414483 h 6857291"/>
                <a:gd name="connsiteX750" fmla="*/ 4424402 w 6176450"/>
                <a:gd name="connsiteY750" fmla="*/ 4475412 h 6857291"/>
                <a:gd name="connsiteX751" fmla="*/ 4038285 w 6176450"/>
                <a:gd name="connsiteY751" fmla="*/ 4629859 h 6857291"/>
                <a:gd name="connsiteX752" fmla="*/ 3834246 w 6176450"/>
                <a:gd name="connsiteY752" fmla="*/ 4721252 h 6857291"/>
                <a:gd name="connsiteX753" fmla="*/ 3725850 w 6176450"/>
                <a:gd name="connsiteY753" fmla="*/ 4763760 h 6857291"/>
                <a:gd name="connsiteX754" fmla="*/ 3628080 w 6176450"/>
                <a:gd name="connsiteY754" fmla="*/ 4779346 h 6857291"/>
                <a:gd name="connsiteX755" fmla="*/ 3551566 w 6176450"/>
                <a:gd name="connsiteY755" fmla="*/ 4738963 h 6857291"/>
                <a:gd name="connsiteX756" fmla="*/ 3551566 w 6176450"/>
                <a:gd name="connsiteY756" fmla="*/ 4738963 h 6857291"/>
                <a:gd name="connsiteX757" fmla="*/ 3700344 w 6176450"/>
                <a:gd name="connsiteY757" fmla="*/ 4695746 h 6857291"/>
                <a:gd name="connsiteX758" fmla="*/ 3899425 w 6176450"/>
                <a:gd name="connsiteY758" fmla="*/ 4603645 h 6857291"/>
                <a:gd name="connsiteX759" fmla="*/ 4308213 w 6176450"/>
                <a:gd name="connsiteY759" fmla="*/ 4418734 h 6857291"/>
                <a:gd name="connsiteX760" fmla="*/ 4744631 w 6176450"/>
                <a:gd name="connsiteY760" fmla="*/ 4287667 h 6857291"/>
                <a:gd name="connsiteX761" fmla="*/ 4941586 w 6176450"/>
                <a:gd name="connsiteY761" fmla="*/ 4262162 h 6857291"/>
                <a:gd name="connsiteX762" fmla="*/ 5034395 w 6176450"/>
                <a:gd name="connsiteY762" fmla="*/ 4259328 h 6857291"/>
                <a:gd name="connsiteX763" fmla="*/ 5093199 w 6176450"/>
                <a:gd name="connsiteY763" fmla="*/ 4255786 h 6857291"/>
                <a:gd name="connsiteX764" fmla="*/ 5140666 w 6176450"/>
                <a:gd name="connsiteY764" fmla="*/ 4267121 h 6857291"/>
                <a:gd name="connsiteX765" fmla="*/ 5152002 w 6176450"/>
                <a:gd name="connsiteY765" fmla="*/ 4270664 h 6857291"/>
                <a:gd name="connsiteX766" fmla="*/ 5154127 w 6176450"/>
                <a:gd name="connsiteY766" fmla="*/ 4269956 h 6857291"/>
                <a:gd name="connsiteX767" fmla="*/ 5280235 w 6176450"/>
                <a:gd name="connsiteY767" fmla="*/ 4308921 h 6857291"/>
                <a:gd name="connsiteX768" fmla="*/ 2870725 w 6176450"/>
                <a:gd name="connsiteY768" fmla="*/ 4927417 h 6857291"/>
                <a:gd name="connsiteX769" fmla="*/ 2845220 w 6176450"/>
                <a:gd name="connsiteY769" fmla="*/ 4843108 h 6857291"/>
                <a:gd name="connsiteX770" fmla="*/ 2893396 w 6176450"/>
                <a:gd name="connsiteY770" fmla="*/ 4796349 h 6857291"/>
                <a:gd name="connsiteX771" fmla="*/ 2955742 w 6176450"/>
                <a:gd name="connsiteY771" fmla="*/ 4746756 h 6857291"/>
                <a:gd name="connsiteX772" fmla="*/ 3104520 w 6176450"/>
                <a:gd name="connsiteY772" fmla="*/ 4684411 h 6857291"/>
                <a:gd name="connsiteX773" fmla="*/ 3390743 w 6176450"/>
                <a:gd name="connsiteY773" fmla="*/ 4687953 h 6857291"/>
                <a:gd name="connsiteX774" fmla="*/ 3463715 w 6176450"/>
                <a:gd name="connsiteY774" fmla="*/ 4736129 h 6857291"/>
                <a:gd name="connsiteX775" fmla="*/ 3346109 w 6176450"/>
                <a:gd name="connsiteY775" fmla="*/ 4749591 h 6857291"/>
                <a:gd name="connsiteX776" fmla="*/ 3161198 w 6176450"/>
                <a:gd name="connsiteY776" fmla="*/ 4764468 h 6857291"/>
                <a:gd name="connsiteX777" fmla="*/ 2987623 w 6176450"/>
                <a:gd name="connsiteY777" fmla="*/ 4825397 h 6857291"/>
                <a:gd name="connsiteX778" fmla="*/ 2916067 w 6176450"/>
                <a:gd name="connsiteY778" fmla="*/ 4878532 h 6857291"/>
                <a:gd name="connsiteX779" fmla="*/ 2870725 w 6176450"/>
                <a:gd name="connsiteY779" fmla="*/ 4927417 h 6857291"/>
                <a:gd name="connsiteX780" fmla="*/ 2170755 w 6176450"/>
                <a:gd name="connsiteY780" fmla="*/ 5238436 h 6857291"/>
                <a:gd name="connsiteX781" fmla="*/ 2213972 w 6176450"/>
                <a:gd name="connsiteY781" fmla="*/ 5045023 h 6857291"/>
                <a:gd name="connsiteX782" fmla="*/ 2317409 w 6176450"/>
                <a:gd name="connsiteY782" fmla="*/ 4831773 h 6857291"/>
                <a:gd name="connsiteX783" fmla="*/ 2425805 w 6176450"/>
                <a:gd name="connsiteY783" fmla="*/ 4702123 h 6857291"/>
                <a:gd name="connsiteX784" fmla="*/ 2635512 w 6176450"/>
                <a:gd name="connsiteY784" fmla="*/ 4665991 h 6857291"/>
                <a:gd name="connsiteX785" fmla="*/ 2704234 w 6176450"/>
                <a:gd name="connsiteY785" fmla="*/ 4645445 h 6857291"/>
                <a:gd name="connsiteX786" fmla="*/ 2655350 w 6176450"/>
                <a:gd name="connsiteY786" fmla="*/ 4678035 h 6857291"/>
                <a:gd name="connsiteX787" fmla="*/ 2551913 w 6176450"/>
                <a:gd name="connsiteY787" fmla="*/ 4767302 h 6857291"/>
                <a:gd name="connsiteX788" fmla="*/ 2376921 w 6176450"/>
                <a:gd name="connsiteY788" fmla="*/ 4976301 h 6857291"/>
                <a:gd name="connsiteX789" fmla="*/ 2310324 w 6176450"/>
                <a:gd name="connsiteY789" fmla="*/ 5097450 h 6857291"/>
                <a:gd name="connsiteX790" fmla="*/ 2245853 w 6176450"/>
                <a:gd name="connsiteY790" fmla="*/ 5216473 h 6857291"/>
                <a:gd name="connsiteX791" fmla="*/ 2192718 w 6176450"/>
                <a:gd name="connsiteY791" fmla="*/ 5342580 h 6857291"/>
                <a:gd name="connsiteX792" fmla="*/ 2164379 w 6176450"/>
                <a:gd name="connsiteY792" fmla="*/ 5431848 h 6857291"/>
                <a:gd name="connsiteX793" fmla="*/ 2170755 w 6176450"/>
                <a:gd name="connsiteY793" fmla="*/ 5238436 h 6857291"/>
                <a:gd name="connsiteX794" fmla="*/ 4412358 w 6176450"/>
                <a:gd name="connsiteY794" fmla="*/ 4201942 h 6857291"/>
                <a:gd name="connsiteX795" fmla="*/ 4403148 w 6176450"/>
                <a:gd name="connsiteY795" fmla="*/ 4204068 h 6857291"/>
                <a:gd name="connsiteX796" fmla="*/ 4227447 w 6176450"/>
                <a:gd name="connsiteY796" fmla="*/ 4249410 h 6857291"/>
                <a:gd name="connsiteX797" fmla="*/ 4297586 w 6176450"/>
                <a:gd name="connsiteY797" fmla="*/ 4167227 h 6857291"/>
                <a:gd name="connsiteX798" fmla="*/ 4388979 w 6176450"/>
                <a:gd name="connsiteY798" fmla="*/ 4024824 h 6857291"/>
                <a:gd name="connsiteX799" fmla="*/ 4581683 w 6176450"/>
                <a:gd name="connsiteY799" fmla="*/ 3703887 h 6857291"/>
                <a:gd name="connsiteX800" fmla="*/ 4655363 w 6176450"/>
                <a:gd name="connsiteY800" fmla="*/ 3545189 h 6857291"/>
                <a:gd name="connsiteX801" fmla="*/ 4720543 w 6176450"/>
                <a:gd name="connsiteY801" fmla="*/ 3414831 h 6857291"/>
                <a:gd name="connsiteX802" fmla="*/ 4784305 w 6176450"/>
                <a:gd name="connsiteY802" fmla="*/ 3253299 h 6857291"/>
                <a:gd name="connsiteX803" fmla="*/ 4804142 w 6176450"/>
                <a:gd name="connsiteY803" fmla="*/ 3160490 h 6857291"/>
                <a:gd name="connsiteX804" fmla="*/ 4804851 w 6176450"/>
                <a:gd name="connsiteY804" fmla="*/ 3066971 h 6857291"/>
                <a:gd name="connsiteX805" fmla="*/ 4820438 w 6176450"/>
                <a:gd name="connsiteY805" fmla="*/ 3200872 h 6857291"/>
                <a:gd name="connsiteX806" fmla="*/ 4804142 w 6176450"/>
                <a:gd name="connsiteY806" fmla="*/ 3360987 h 6857291"/>
                <a:gd name="connsiteX807" fmla="*/ 4743922 w 6176450"/>
                <a:gd name="connsiteY807" fmla="*/ 3540230 h 6857291"/>
                <a:gd name="connsiteX808" fmla="*/ 4679452 w 6176450"/>
                <a:gd name="connsiteY808" fmla="*/ 3699636 h 6857291"/>
                <a:gd name="connsiteX809" fmla="*/ 4552635 w 6176450"/>
                <a:gd name="connsiteY809" fmla="*/ 3967438 h 6857291"/>
                <a:gd name="connsiteX810" fmla="*/ 4484622 w 6176450"/>
                <a:gd name="connsiteY810" fmla="*/ 4092129 h 6857291"/>
                <a:gd name="connsiteX811" fmla="*/ 4416609 w 6176450"/>
                <a:gd name="connsiteY811" fmla="*/ 4200525 h 6857291"/>
                <a:gd name="connsiteX812" fmla="*/ 4412358 w 6176450"/>
                <a:gd name="connsiteY812" fmla="*/ 4201942 h 6857291"/>
                <a:gd name="connsiteX813" fmla="*/ 4450616 w 6176450"/>
                <a:gd name="connsiteY813" fmla="*/ 3285889 h 6857291"/>
                <a:gd name="connsiteX814" fmla="*/ 4292627 w 6176450"/>
                <a:gd name="connsiteY814" fmla="*/ 3468675 h 6857291"/>
                <a:gd name="connsiteX815" fmla="*/ 4168644 w 6176450"/>
                <a:gd name="connsiteY815" fmla="*/ 3625955 h 6857291"/>
                <a:gd name="connsiteX816" fmla="*/ 3931306 w 6176450"/>
                <a:gd name="connsiteY816" fmla="*/ 3945476 h 6857291"/>
                <a:gd name="connsiteX817" fmla="*/ 3819367 w 6176450"/>
                <a:gd name="connsiteY817" fmla="*/ 4109132 h 6857291"/>
                <a:gd name="connsiteX818" fmla="*/ 3693260 w 6176450"/>
                <a:gd name="connsiteY818" fmla="*/ 4291918 h 6857291"/>
                <a:gd name="connsiteX819" fmla="*/ 3584155 w 6176450"/>
                <a:gd name="connsiteY819" fmla="*/ 4408107 h 6857291"/>
                <a:gd name="connsiteX820" fmla="*/ 3662087 w 6176450"/>
                <a:gd name="connsiteY820" fmla="*/ 4296169 h 6857291"/>
                <a:gd name="connsiteX821" fmla="*/ 3774734 w 6176450"/>
                <a:gd name="connsiteY821" fmla="*/ 4116217 h 6857291"/>
                <a:gd name="connsiteX822" fmla="*/ 3873212 w 6176450"/>
                <a:gd name="connsiteY822" fmla="*/ 3954686 h 6857291"/>
                <a:gd name="connsiteX823" fmla="*/ 3979482 w 6176450"/>
                <a:gd name="connsiteY823" fmla="*/ 3774026 h 6857291"/>
                <a:gd name="connsiteX824" fmla="*/ 4103465 w 6176450"/>
                <a:gd name="connsiteY824" fmla="*/ 3599742 h 6857291"/>
                <a:gd name="connsiteX825" fmla="*/ 4233823 w 6176450"/>
                <a:gd name="connsiteY825" fmla="*/ 3416248 h 6857291"/>
                <a:gd name="connsiteX826" fmla="*/ 4374101 w 6176450"/>
                <a:gd name="connsiteY826" fmla="*/ 3267469 h 6857291"/>
                <a:gd name="connsiteX827" fmla="*/ 4585225 w 6176450"/>
                <a:gd name="connsiteY827" fmla="*/ 3091768 h 6857291"/>
                <a:gd name="connsiteX828" fmla="*/ 4742506 w 6176450"/>
                <a:gd name="connsiteY828" fmla="*/ 3017378 h 6857291"/>
                <a:gd name="connsiteX829" fmla="*/ 4450616 w 6176450"/>
                <a:gd name="connsiteY829" fmla="*/ 3285889 h 6857291"/>
                <a:gd name="connsiteX830" fmla="*/ 4754549 w 6176450"/>
                <a:gd name="connsiteY830" fmla="*/ 3036507 h 6857291"/>
                <a:gd name="connsiteX831" fmla="*/ 4726211 w 6176450"/>
                <a:gd name="connsiteY831" fmla="*/ 3088934 h 6857291"/>
                <a:gd name="connsiteX832" fmla="*/ 4687953 w 6176450"/>
                <a:gd name="connsiteY832" fmla="*/ 3164032 h 6857291"/>
                <a:gd name="connsiteX833" fmla="*/ 4572473 w 6176450"/>
                <a:gd name="connsiteY833" fmla="*/ 3360987 h 6857291"/>
                <a:gd name="connsiteX834" fmla="*/ 4427236 w 6176450"/>
                <a:gd name="connsiteY834" fmla="*/ 3529603 h 6857291"/>
                <a:gd name="connsiteX835" fmla="*/ 4293335 w 6176450"/>
                <a:gd name="connsiteY835" fmla="*/ 3692551 h 6857291"/>
                <a:gd name="connsiteX836" fmla="*/ 4008529 w 6176450"/>
                <a:gd name="connsiteY836" fmla="*/ 4031201 h 6857291"/>
                <a:gd name="connsiteX837" fmla="*/ 3720890 w 6176450"/>
                <a:gd name="connsiteY837" fmla="*/ 4330884 h 6857291"/>
                <a:gd name="connsiteX838" fmla="*/ 3550857 w 6176450"/>
                <a:gd name="connsiteY838" fmla="*/ 4469036 h 6857291"/>
                <a:gd name="connsiteX839" fmla="*/ 3667046 w 6176450"/>
                <a:gd name="connsiteY839" fmla="*/ 4357097 h 6857291"/>
                <a:gd name="connsiteX840" fmla="*/ 3784653 w 6176450"/>
                <a:gd name="connsiteY840" fmla="*/ 4206901 h 6857291"/>
                <a:gd name="connsiteX841" fmla="*/ 3909343 w 6176450"/>
                <a:gd name="connsiteY841" fmla="*/ 4026950 h 6857291"/>
                <a:gd name="connsiteX842" fmla="*/ 4000028 w 6176450"/>
                <a:gd name="connsiteY842" fmla="*/ 3879588 h 6857291"/>
                <a:gd name="connsiteX843" fmla="*/ 4139596 w 6176450"/>
                <a:gd name="connsiteY843" fmla="*/ 3698219 h 6857291"/>
                <a:gd name="connsiteX844" fmla="*/ 4262871 w 6176450"/>
                <a:gd name="connsiteY844" fmla="*/ 3533854 h 6857291"/>
                <a:gd name="connsiteX845" fmla="*/ 4409524 w 6176450"/>
                <a:gd name="connsiteY845" fmla="*/ 3365946 h 6857291"/>
                <a:gd name="connsiteX846" fmla="*/ 4571764 w 6176450"/>
                <a:gd name="connsiteY846" fmla="*/ 3193788 h 6857291"/>
                <a:gd name="connsiteX847" fmla="*/ 4754549 w 6176450"/>
                <a:gd name="connsiteY847" fmla="*/ 3036507 h 6857291"/>
                <a:gd name="connsiteX848" fmla="*/ 4639069 w 6176450"/>
                <a:gd name="connsiteY848" fmla="*/ 3030839 h 6857291"/>
                <a:gd name="connsiteX849" fmla="*/ 4467619 w 6176450"/>
                <a:gd name="connsiteY849" fmla="*/ 3146320 h 6857291"/>
                <a:gd name="connsiteX850" fmla="*/ 4294043 w 6176450"/>
                <a:gd name="connsiteY850" fmla="*/ 3313519 h 6857291"/>
                <a:gd name="connsiteX851" fmla="*/ 4167227 w 6176450"/>
                <a:gd name="connsiteY851" fmla="*/ 3472925 h 6857291"/>
                <a:gd name="connsiteX852" fmla="*/ 4033326 w 6176450"/>
                <a:gd name="connsiteY852" fmla="*/ 3655711 h 6857291"/>
                <a:gd name="connsiteX853" fmla="*/ 3922096 w 6176450"/>
                <a:gd name="connsiteY853" fmla="*/ 3832829 h 6857291"/>
                <a:gd name="connsiteX854" fmla="*/ 3712389 w 6176450"/>
                <a:gd name="connsiteY854" fmla="*/ 4184230 h 6857291"/>
                <a:gd name="connsiteX855" fmla="*/ 3566443 w 6176450"/>
                <a:gd name="connsiteY855" fmla="*/ 4395355 h 6857291"/>
                <a:gd name="connsiteX856" fmla="*/ 3462298 w 6176450"/>
                <a:gd name="connsiteY856" fmla="*/ 4515086 h 6857291"/>
                <a:gd name="connsiteX857" fmla="*/ 3401370 w 6176450"/>
                <a:gd name="connsiteY857" fmla="*/ 4562554 h 6857291"/>
                <a:gd name="connsiteX858" fmla="*/ 3351777 w 6176450"/>
                <a:gd name="connsiteY858" fmla="*/ 4583808 h 6857291"/>
                <a:gd name="connsiteX859" fmla="*/ 3305018 w 6176450"/>
                <a:gd name="connsiteY859" fmla="*/ 4576723 h 6857291"/>
                <a:gd name="connsiteX860" fmla="*/ 3304309 w 6176450"/>
                <a:gd name="connsiteY860" fmla="*/ 4576015 h 6857291"/>
                <a:gd name="connsiteX861" fmla="*/ 3411288 w 6176450"/>
                <a:gd name="connsiteY861" fmla="*/ 4491707 h 6857291"/>
                <a:gd name="connsiteX862" fmla="*/ 3536688 w 6176450"/>
                <a:gd name="connsiteY862" fmla="*/ 4340803 h 6857291"/>
                <a:gd name="connsiteX863" fmla="*/ 3774734 w 6176450"/>
                <a:gd name="connsiteY863" fmla="*/ 3960353 h 6857291"/>
                <a:gd name="connsiteX864" fmla="*/ 3997902 w 6176450"/>
                <a:gd name="connsiteY864" fmla="*/ 3570694 h 6857291"/>
                <a:gd name="connsiteX865" fmla="*/ 4133929 w 6176450"/>
                <a:gd name="connsiteY865" fmla="*/ 3386492 h 6857291"/>
                <a:gd name="connsiteX866" fmla="*/ 4289793 w 6176450"/>
                <a:gd name="connsiteY866" fmla="*/ 3238421 h 6857291"/>
                <a:gd name="connsiteX867" fmla="*/ 4484622 w 6176450"/>
                <a:gd name="connsiteY867" fmla="*/ 3102395 h 6857291"/>
                <a:gd name="connsiteX868" fmla="*/ 4656072 w 6176450"/>
                <a:gd name="connsiteY868" fmla="*/ 3024463 h 6857291"/>
                <a:gd name="connsiteX869" fmla="*/ 4639069 w 6176450"/>
                <a:gd name="connsiteY869" fmla="*/ 3030839 h 6857291"/>
                <a:gd name="connsiteX870" fmla="*/ 3419790 w 6176450"/>
                <a:gd name="connsiteY870" fmla="*/ 4578140 h 6857291"/>
                <a:gd name="connsiteX871" fmla="*/ 3421915 w 6176450"/>
                <a:gd name="connsiteY871" fmla="*/ 4576723 h 6857291"/>
                <a:gd name="connsiteX872" fmla="*/ 3436793 w 6176450"/>
                <a:gd name="connsiteY872" fmla="*/ 4567513 h 6857291"/>
                <a:gd name="connsiteX873" fmla="*/ 3684758 w 6176450"/>
                <a:gd name="connsiteY873" fmla="*/ 4392521 h 6857291"/>
                <a:gd name="connsiteX874" fmla="*/ 3851957 w 6176450"/>
                <a:gd name="connsiteY874" fmla="*/ 4239491 h 6857291"/>
                <a:gd name="connsiteX875" fmla="*/ 3993652 w 6176450"/>
                <a:gd name="connsiteY875" fmla="*/ 4087878 h 6857291"/>
                <a:gd name="connsiteX876" fmla="*/ 4159434 w 6176450"/>
                <a:gd name="connsiteY876" fmla="*/ 3892340 h 6857291"/>
                <a:gd name="connsiteX877" fmla="*/ 4221780 w 6176450"/>
                <a:gd name="connsiteY877" fmla="*/ 3805907 h 6857291"/>
                <a:gd name="connsiteX878" fmla="*/ 4303962 w 6176450"/>
                <a:gd name="connsiteY878" fmla="*/ 3714514 h 6857291"/>
                <a:gd name="connsiteX879" fmla="*/ 4448490 w 6176450"/>
                <a:gd name="connsiteY879" fmla="*/ 3540230 h 6857291"/>
                <a:gd name="connsiteX880" fmla="*/ 4592310 w 6176450"/>
                <a:gd name="connsiteY880" fmla="*/ 3372322 h 6857291"/>
                <a:gd name="connsiteX881" fmla="*/ 4724794 w 6176450"/>
                <a:gd name="connsiteY881" fmla="*/ 3144903 h 6857291"/>
                <a:gd name="connsiteX882" fmla="*/ 4759509 w 6176450"/>
                <a:gd name="connsiteY882" fmla="*/ 3076890 h 6857291"/>
                <a:gd name="connsiteX883" fmla="*/ 4729045 w 6176450"/>
                <a:gd name="connsiteY883" fmla="*/ 3190954 h 6857291"/>
                <a:gd name="connsiteX884" fmla="*/ 4650405 w 6176450"/>
                <a:gd name="connsiteY884" fmla="*/ 3353194 h 6857291"/>
                <a:gd name="connsiteX885" fmla="*/ 4549802 w 6176450"/>
                <a:gd name="connsiteY885" fmla="*/ 3535979 h 6857291"/>
                <a:gd name="connsiteX886" fmla="*/ 4426527 w 6176450"/>
                <a:gd name="connsiteY886" fmla="*/ 3703179 h 6857291"/>
                <a:gd name="connsiteX887" fmla="*/ 4136054 w 6176450"/>
                <a:gd name="connsiteY887" fmla="*/ 4089295 h 6857291"/>
                <a:gd name="connsiteX888" fmla="*/ 3979482 w 6176450"/>
                <a:gd name="connsiteY888" fmla="*/ 4268538 h 6857291"/>
                <a:gd name="connsiteX889" fmla="*/ 3912177 w 6176450"/>
                <a:gd name="connsiteY889" fmla="*/ 4348596 h 6857291"/>
                <a:gd name="connsiteX890" fmla="*/ 3868960 w 6176450"/>
                <a:gd name="connsiteY890" fmla="*/ 4393938 h 6857291"/>
                <a:gd name="connsiteX891" fmla="*/ 3861876 w 6176450"/>
                <a:gd name="connsiteY891" fmla="*/ 4401731 h 6857291"/>
                <a:gd name="connsiteX892" fmla="*/ 3753480 w 6176450"/>
                <a:gd name="connsiteY892" fmla="*/ 4476829 h 6857291"/>
                <a:gd name="connsiteX893" fmla="*/ 3748520 w 6176450"/>
                <a:gd name="connsiteY893" fmla="*/ 4481080 h 6857291"/>
                <a:gd name="connsiteX894" fmla="*/ 3496305 w 6176450"/>
                <a:gd name="connsiteY894" fmla="*/ 4591601 h 6857291"/>
                <a:gd name="connsiteX895" fmla="*/ 3404204 w 6176450"/>
                <a:gd name="connsiteY895" fmla="*/ 4587350 h 6857291"/>
                <a:gd name="connsiteX896" fmla="*/ 3419790 w 6176450"/>
                <a:gd name="connsiteY896" fmla="*/ 4578140 h 6857291"/>
                <a:gd name="connsiteX897" fmla="*/ 3943350 w 6176450"/>
                <a:gd name="connsiteY897" fmla="*/ 4349304 h 6857291"/>
                <a:gd name="connsiteX898" fmla="*/ 4067332 w 6176450"/>
                <a:gd name="connsiteY898" fmla="*/ 4209027 h 6857291"/>
                <a:gd name="connsiteX899" fmla="*/ 4189898 w 6176450"/>
                <a:gd name="connsiteY899" fmla="*/ 4058831 h 6857291"/>
                <a:gd name="connsiteX900" fmla="*/ 4308213 w 6176450"/>
                <a:gd name="connsiteY900" fmla="*/ 3910760 h 6857291"/>
                <a:gd name="connsiteX901" fmla="*/ 4418734 w 6176450"/>
                <a:gd name="connsiteY901" fmla="*/ 3754897 h 6857291"/>
                <a:gd name="connsiteX902" fmla="*/ 4531381 w 6176450"/>
                <a:gd name="connsiteY902" fmla="*/ 3606826 h 6857291"/>
                <a:gd name="connsiteX903" fmla="*/ 4685828 w 6176450"/>
                <a:gd name="connsiteY903" fmla="*/ 3334774 h 6857291"/>
                <a:gd name="connsiteX904" fmla="*/ 4781472 w 6176450"/>
                <a:gd name="connsiteY904" fmla="*/ 3087517 h 6857291"/>
                <a:gd name="connsiteX905" fmla="*/ 4755966 w 6176450"/>
                <a:gd name="connsiteY905" fmla="*/ 3270303 h 6857291"/>
                <a:gd name="connsiteX906" fmla="*/ 4693621 w 6176450"/>
                <a:gd name="connsiteY906" fmla="*/ 3419082 h 6857291"/>
                <a:gd name="connsiteX907" fmla="*/ 4633401 w 6176450"/>
                <a:gd name="connsiteY907" fmla="*/ 3536688 h 6857291"/>
                <a:gd name="connsiteX908" fmla="*/ 4554761 w 6176450"/>
                <a:gd name="connsiteY908" fmla="*/ 3706721 h 6857291"/>
                <a:gd name="connsiteX909" fmla="*/ 4374809 w 6176450"/>
                <a:gd name="connsiteY909" fmla="*/ 4004987 h 6857291"/>
                <a:gd name="connsiteX910" fmla="*/ 4191315 w 6176450"/>
                <a:gd name="connsiteY910" fmla="*/ 4252952 h 6857291"/>
                <a:gd name="connsiteX911" fmla="*/ 4170061 w 6176450"/>
                <a:gd name="connsiteY911" fmla="*/ 4257911 h 6857291"/>
                <a:gd name="connsiteX912" fmla="*/ 4170769 w 6176450"/>
                <a:gd name="connsiteY912" fmla="*/ 4267121 h 6857291"/>
                <a:gd name="connsiteX913" fmla="*/ 3927764 w 6176450"/>
                <a:gd name="connsiteY913" fmla="*/ 4366307 h 6857291"/>
                <a:gd name="connsiteX914" fmla="*/ 3943350 w 6176450"/>
                <a:gd name="connsiteY914" fmla="*/ 4349304 h 6857291"/>
                <a:gd name="connsiteX915" fmla="*/ 4551927 w 6176450"/>
                <a:gd name="connsiteY915" fmla="*/ 3040050 h 6857291"/>
                <a:gd name="connsiteX916" fmla="*/ 4362057 w 6176450"/>
                <a:gd name="connsiteY916" fmla="*/ 3149154 h 6857291"/>
                <a:gd name="connsiteX917" fmla="*/ 4206193 w 6176450"/>
                <a:gd name="connsiteY917" fmla="*/ 3273136 h 6857291"/>
                <a:gd name="connsiteX918" fmla="*/ 4087878 w 6176450"/>
                <a:gd name="connsiteY918" fmla="*/ 3405621 h 6857291"/>
                <a:gd name="connsiteX919" fmla="*/ 3952560 w 6176450"/>
                <a:gd name="connsiteY919" fmla="*/ 3606826 h 6857291"/>
                <a:gd name="connsiteX920" fmla="*/ 3843456 w 6176450"/>
                <a:gd name="connsiteY920" fmla="*/ 3793154 h 6857291"/>
                <a:gd name="connsiteX921" fmla="*/ 3731517 w 6176450"/>
                <a:gd name="connsiteY921" fmla="*/ 3987984 h 6857291"/>
                <a:gd name="connsiteX922" fmla="*/ 3608952 w 6176450"/>
                <a:gd name="connsiteY922" fmla="*/ 4177145 h 6857291"/>
                <a:gd name="connsiteX923" fmla="*/ 3468675 w 6176450"/>
                <a:gd name="connsiteY923" fmla="*/ 4393938 h 6857291"/>
                <a:gd name="connsiteX924" fmla="*/ 3377990 w 6176450"/>
                <a:gd name="connsiteY924" fmla="*/ 4484622 h 6857291"/>
                <a:gd name="connsiteX925" fmla="*/ 3278804 w 6176450"/>
                <a:gd name="connsiteY925" fmla="*/ 4555469 h 6857291"/>
                <a:gd name="connsiteX926" fmla="*/ 3277387 w 6176450"/>
                <a:gd name="connsiteY926" fmla="*/ 4555469 h 6857291"/>
                <a:gd name="connsiteX927" fmla="*/ 3271011 w 6176450"/>
                <a:gd name="connsiteY927" fmla="*/ 4551219 h 6857291"/>
                <a:gd name="connsiteX928" fmla="*/ 3353902 w 6176450"/>
                <a:gd name="connsiteY928" fmla="*/ 4448490 h 6857291"/>
                <a:gd name="connsiteX929" fmla="*/ 3475759 w 6176450"/>
                <a:gd name="connsiteY929" fmla="*/ 4248701 h 6857291"/>
                <a:gd name="connsiteX930" fmla="*/ 3689009 w 6176450"/>
                <a:gd name="connsiteY930" fmla="*/ 3849832 h 6857291"/>
                <a:gd name="connsiteX931" fmla="*/ 3795988 w 6176450"/>
                <a:gd name="connsiteY931" fmla="*/ 3633040 h 6857291"/>
                <a:gd name="connsiteX932" fmla="*/ 3833537 w 6176450"/>
                <a:gd name="connsiteY932" fmla="*/ 3550857 h 6857291"/>
                <a:gd name="connsiteX933" fmla="*/ 3912886 w 6176450"/>
                <a:gd name="connsiteY933" fmla="*/ 3441753 h 6857291"/>
                <a:gd name="connsiteX934" fmla="*/ 4068749 w 6176450"/>
                <a:gd name="connsiteY934" fmla="*/ 3258967 h 6857291"/>
                <a:gd name="connsiteX935" fmla="*/ 4238074 w 6176450"/>
                <a:gd name="connsiteY935" fmla="*/ 3137110 h 6857291"/>
                <a:gd name="connsiteX936" fmla="*/ 4449907 w 6176450"/>
                <a:gd name="connsiteY936" fmla="*/ 3057053 h 6857291"/>
                <a:gd name="connsiteX937" fmla="*/ 4556178 w 6176450"/>
                <a:gd name="connsiteY937" fmla="*/ 3035090 h 6857291"/>
                <a:gd name="connsiteX938" fmla="*/ 4551927 w 6176450"/>
                <a:gd name="connsiteY938" fmla="*/ 3040050 h 6857291"/>
                <a:gd name="connsiteX939" fmla="*/ 3312811 w 6176450"/>
                <a:gd name="connsiteY939" fmla="*/ 4636235 h 6857291"/>
                <a:gd name="connsiteX940" fmla="*/ 3341150 w 6176450"/>
                <a:gd name="connsiteY940" fmla="*/ 4655364 h 6857291"/>
                <a:gd name="connsiteX941" fmla="*/ 3300058 w 6176450"/>
                <a:gd name="connsiteY941" fmla="*/ 4651113 h 6857291"/>
                <a:gd name="connsiteX942" fmla="*/ 3072639 w 6176450"/>
                <a:gd name="connsiteY942" fmla="*/ 4668116 h 6857291"/>
                <a:gd name="connsiteX943" fmla="*/ 2918901 w 6176450"/>
                <a:gd name="connsiteY943" fmla="*/ 4743922 h 6857291"/>
                <a:gd name="connsiteX944" fmla="*/ 2851596 w 6176450"/>
                <a:gd name="connsiteY944" fmla="*/ 4804851 h 6857291"/>
                <a:gd name="connsiteX945" fmla="*/ 2839552 w 6176450"/>
                <a:gd name="connsiteY945" fmla="*/ 4816895 h 6857291"/>
                <a:gd name="connsiteX946" fmla="*/ 2833884 w 6176450"/>
                <a:gd name="connsiteY946" fmla="*/ 4725502 h 6857291"/>
                <a:gd name="connsiteX947" fmla="*/ 2840969 w 6176450"/>
                <a:gd name="connsiteY947" fmla="*/ 4720543 h 6857291"/>
                <a:gd name="connsiteX948" fmla="*/ 3097436 w 6176450"/>
                <a:gd name="connsiteY948" fmla="*/ 4593018 h 6857291"/>
                <a:gd name="connsiteX949" fmla="*/ 3312811 w 6176450"/>
                <a:gd name="connsiteY949" fmla="*/ 4636235 h 6857291"/>
                <a:gd name="connsiteX950" fmla="*/ 2184925 w 6176450"/>
                <a:gd name="connsiteY950" fmla="*/ 5443183 h 6857291"/>
                <a:gd name="connsiteX951" fmla="*/ 2207596 w 6176450"/>
                <a:gd name="connsiteY951" fmla="*/ 5378004 h 6857291"/>
                <a:gd name="connsiteX952" fmla="*/ 2250104 w 6176450"/>
                <a:gd name="connsiteY952" fmla="*/ 5259690 h 6857291"/>
                <a:gd name="connsiteX953" fmla="*/ 2379046 w 6176450"/>
                <a:gd name="connsiteY953" fmla="*/ 5018101 h 6857291"/>
                <a:gd name="connsiteX954" fmla="*/ 2554038 w 6176450"/>
                <a:gd name="connsiteY954" fmla="*/ 4799183 h 6857291"/>
                <a:gd name="connsiteX955" fmla="*/ 2668102 w 6176450"/>
                <a:gd name="connsiteY955" fmla="*/ 4697163 h 6857291"/>
                <a:gd name="connsiteX956" fmla="*/ 2756661 w 6176450"/>
                <a:gd name="connsiteY956" fmla="*/ 4639777 h 6857291"/>
                <a:gd name="connsiteX957" fmla="*/ 2645431 w 6176450"/>
                <a:gd name="connsiteY957" fmla="*/ 4821146 h 6857291"/>
                <a:gd name="connsiteX958" fmla="*/ 2581669 w 6176450"/>
                <a:gd name="connsiteY958" fmla="*/ 4938044 h 6857291"/>
                <a:gd name="connsiteX959" fmla="*/ 2512239 w 6176450"/>
                <a:gd name="connsiteY959" fmla="*/ 5044314 h 6857291"/>
                <a:gd name="connsiteX960" fmla="*/ 2407385 w 6176450"/>
                <a:gd name="connsiteY960" fmla="*/ 5178216 h 6857291"/>
                <a:gd name="connsiteX961" fmla="*/ 2324494 w 6176450"/>
                <a:gd name="connsiteY961" fmla="*/ 5283777 h 6857291"/>
                <a:gd name="connsiteX962" fmla="*/ 2249396 w 6176450"/>
                <a:gd name="connsiteY962" fmla="*/ 5375879 h 6857291"/>
                <a:gd name="connsiteX963" fmla="*/ 2204762 w 6176450"/>
                <a:gd name="connsiteY963" fmla="*/ 5421929 h 6857291"/>
                <a:gd name="connsiteX964" fmla="*/ 2184925 w 6176450"/>
                <a:gd name="connsiteY964" fmla="*/ 5443183 h 6857291"/>
                <a:gd name="connsiteX965" fmla="*/ 2828925 w 6176450"/>
                <a:gd name="connsiteY965" fmla="*/ 4534215 h 6857291"/>
                <a:gd name="connsiteX966" fmla="*/ 2821132 w 6176450"/>
                <a:gd name="connsiteY966" fmla="*/ 4521463 h 6857291"/>
                <a:gd name="connsiteX967" fmla="*/ 2811213 w 6176450"/>
                <a:gd name="connsiteY967" fmla="*/ 4518629 h 6857291"/>
                <a:gd name="connsiteX968" fmla="*/ 2799878 w 6176450"/>
                <a:gd name="connsiteY968" fmla="*/ 4502334 h 6857291"/>
                <a:gd name="connsiteX969" fmla="*/ 2744617 w 6176450"/>
                <a:gd name="connsiteY969" fmla="*/ 4420860 h 6857291"/>
                <a:gd name="connsiteX970" fmla="*/ 2639055 w 6176450"/>
                <a:gd name="connsiteY970" fmla="*/ 4253661 h 6857291"/>
                <a:gd name="connsiteX971" fmla="*/ 2549079 w 6176450"/>
                <a:gd name="connsiteY971" fmla="*/ 4057414 h 6857291"/>
                <a:gd name="connsiteX972" fmla="*/ 2459103 w 6176450"/>
                <a:gd name="connsiteY972" fmla="*/ 3834246 h 6857291"/>
                <a:gd name="connsiteX973" fmla="*/ 2343622 w 6176450"/>
                <a:gd name="connsiteY973" fmla="*/ 3429709 h 6857291"/>
                <a:gd name="connsiteX974" fmla="*/ 2276318 w 6176450"/>
                <a:gd name="connsiteY974" fmla="*/ 2996833 h 6857291"/>
                <a:gd name="connsiteX975" fmla="*/ 2206179 w 6176450"/>
                <a:gd name="connsiteY975" fmla="*/ 2760203 h 6857291"/>
                <a:gd name="connsiteX976" fmla="*/ 2182091 w 6176450"/>
                <a:gd name="connsiteY976" fmla="*/ 2703526 h 6857291"/>
                <a:gd name="connsiteX977" fmla="*/ 2245145 w 6176450"/>
                <a:gd name="connsiteY977" fmla="*/ 2776498 h 6857291"/>
                <a:gd name="connsiteX978" fmla="*/ 2328745 w 6176450"/>
                <a:gd name="connsiteY978" fmla="*/ 2944406 h 6857291"/>
                <a:gd name="connsiteX979" fmla="*/ 2389673 w 6176450"/>
                <a:gd name="connsiteY979" fmla="*/ 3167574 h 6857291"/>
                <a:gd name="connsiteX980" fmla="*/ 2445642 w 6176450"/>
                <a:gd name="connsiteY980" fmla="*/ 3358862 h 6857291"/>
                <a:gd name="connsiteX981" fmla="*/ 2551913 w 6176450"/>
                <a:gd name="connsiteY981" fmla="*/ 3794571 h 6857291"/>
                <a:gd name="connsiteX982" fmla="*/ 2624177 w 6176450"/>
                <a:gd name="connsiteY982" fmla="*/ 3997902 h 6857291"/>
                <a:gd name="connsiteX983" fmla="*/ 2701400 w 6176450"/>
                <a:gd name="connsiteY983" fmla="*/ 4161559 h 6857291"/>
                <a:gd name="connsiteX984" fmla="*/ 2853721 w 6176450"/>
                <a:gd name="connsiteY984" fmla="*/ 4457700 h 6857291"/>
                <a:gd name="connsiteX985" fmla="*/ 2858681 w 6176450"/>
                <a:gd name="connsiteY985" fmla="*/ 4469744 h 6857291"/>
                <a:gd name="connsiteX986" fmla="*/ 2869308 w 6176450"/>
                <a:gd name="connsiteY986" fmla="*/ 4475412 h 6857291"/>
                <a:gd name="connsiteX987" fmla="*/ 2834593 w 6176450"/>
                <a:gd name="connsiteY987" fmla="*/ 4536340 h 6857291"/>
                <a:gd name="connsiteX988" fmla="*/ 2828925 w 6176450"/>
                <a:gd name="connsiteY988" fmla="*/ 4534215 h 6857291"/>
                <a:gd name="connsiteX989" fmla="*/ 2883477 w 6176450"/>
                <a:gd name="connsiteY989" fmla="*/ 4457700 h 6857291"/>
                <a:gd name="connsiteX990" fmla="*/ 2798461 w 6176450"/>
                <a:gd name="connsiteY990" fmla="*/ 4322382 h 6857291"/>
                <a:gd name="connsiteX991" fmla="*/ 2729739 w 6176450"/>
                <a:gd name="connsiteY991" fmla="*/ 4173603 h 6857291"/>
                <a:gd name="connsiteX992" fmla="*/ 2647557 w 6176450"/>
                <a:gd name="connsiteY992" fmla="*/ 3998611 h 6857291"/>
                <a:gd name="connsiteX993" fmla="*/ 2577418 w 6176450"/>
                <a:gd name="connsiteY993" fmla="*/ 3803781 h 6857291"/>
                <a:gd name="connsiteX994" fmla="*/ 2473273 w 6176450"/>
                <a:gd name="connsiteY994" fmla="*/ 3376573 h 6857291"/>
                <a:gd name="connsiteX995" fmla="*/ 2418012 w 6176450"/>
                <a:gd name="connsiteY995" fmla="*/ 3182452 h 6857291"/>
                <a:gd name="connsiteX996" fmla="*/ 2363460 w 6176450"/>
                <a:gd name="connsiteY996" fmla="*/ 2974162 h 6857291"/>
                <a:gd name="connsiteX997" fmla="*/ 2284111 w 6176450"/>
                <a:gd name="connsiteY997" fmla="*/ 2797044 h 6857291"/>
                <a:gd name="connsiteX998" fmla="*/ 2233809 w 6176450"/>
                <a:gd name="connsiteY998" fmla="*/ 2728322 h 6857291"/>
                <a:gd name="connsiteX999" fmla="*/ 2364168 w 6176450"/>
                <a:gd name="connsiteY999" fmla="*/ 2849471 h 6857291"/>
                <a:gd name="connsiteX1000" fmla="*/ 2452019 w 6176450"/>
                <a:gd name="connsiteY1000" fmla="*/ 2996833 h 6857291"/>
                <a:gd name="connsiteX1001" fmla="*/ 2527117 w 6176450"/>
                <a:gd name="connsiteY1001" fmla="*/ 3220710 h 6857291"/>
                <a:gd name="connsiteX1002" fmla="*/ 2576001 w 6176450"/>
                <a:gd name="connsiteY1002" fmla="*/ 3414122 h 6857291"/>
                <a:gd name="connsiteX1003" fmla="*/ 2771539 w 6176450"/>
                <a:gd name="connsiteY1003" fmla="*/ 4138888 h 6857291"/>
                <a:gd name="connsiteX1004" fmla="*/ 2824674 w 6176450"/>
                <a:gd name="connsiteY1004" fmla="*/ 4306796 h 6857291"/>
                <a:gd name="connsiteX1005" fmla="*/ 2887020 w 6176450"/>
                <a:gd name="connsiteY1005" fmla="*/ 4453449 h 6857291"/>
                <a:gd name="connsiteX1006" fmla="*/ 2883477 w 6176450"/>
                <a:gd name="connsiteY1006" fmla="*/ 4457700 h 6857291"/>
                <a:gd name="connsiteX1007" fmla="*/ 2215389 w 6176450"/>
                <a:gd name="connsiteY1007" fmla="*/ 2702817 h 6857291"/>
                <a:gd name="connsiteX1008" fmla="*/ 2210430 w 6176450"/>
                <a:gd name="connsiteY1008" fmla="*/ 2703526 h 6857291"/>
                <a:gd name="connsiteX1009" fmla="*/ 2197677 w 6176450"/>
                <a:gd name="connsiteY1009" fmla="*/ 2689356 h 6857291"/>
                <a:gd name="connsiteX1010" fmla="*/ 2219640 w 6176450"/>
                <a:gd name="connsiteY1010" fmla="*/ 2702817 h 6857291"/>
                <a:gd name="connsiteX1011" fmla="*/ 2215389 w 6176450"/>
                <a:gd name="connsiteY1011" fmla="*/ 2702817 h 6857291"/>
                <a:gd name="connsiteX1012" fmla="*/ 2167922 w 6176450"/>
                <a:gd name="connsiteY1012" fmla="*/ 2731865 h 6857291"/>
                <a:gd name="connsiteX1013" fmla="*/ 2208305 w 6176450"/>
                <a:gd name="connsiteY1013" fmla="*/ 2833884 h 6857291"/>
                <a:gd name="connsiteX1014" fmla="*/ 2258606 w 6176450"/>
                <a:gd name="connsiteY1014" fmla="*/ 3042883 h 6857291"/>
                <a:gd name="connsiteX1015" fmla="*/ 2294029 w 6176450"/>
                <a:gd name="connsiteY1015" fmla="*/ 3258967 h 6857291"/>
                <a:gd name="connsiteX1016" fmla="*/ 2328745 w 6176450"/>
                <a:gd name="connsiteY1016" fmla="*/ 3465132 h 6857291"/>
                <a:gd name="connsiteX1017" fmla="*/ 2375504 w 6176450"/>
                <a:gd name="connsiteY1017" fmla="*/ 3667755 h 6857291"/>
                <a:gd name="connsiteX1018" fmla="*/ 2441391 w 6176450"/>
                <a:gd name="connsiteY1018" fmla="*/ 3852666 h 6857291"/>
                <a:gd name="connsiteX1019" fmla="*/ 2526408 w 6176450"/>
                <a:gd name="connsiteY1019" fmla="*/ 4065207 h 6857291"/>
                <a:gd name="connsiteX1020" fmla="*/ 2604340 w 6176450"/>
                <a:gd name="connsiteY1020" fmla="*/ 4245159 h 6857291"/>
                <a:gd name="connsiteX1021" fmla="*/ 2716278 w 6176450"/>
                <a:gd name="connsiteY1021" fmla="*/ 4419443 h 6857291"/>
                <a:gd name="connsiteX1022" fmla="*/ 2759495 w 6176450"/>
                <a:gd name="connsiteY1022" fmla="*/ 4482497 h 6857291"/>
                <a:gd name="connsiteX1023" fmla="*/ 2707068 w 6176450"/>
                <a:gd name="connsiteY1023" fmla="*/ 4442822 h 6857291"/>
                <a:gd name="connsiteX1024" fmla="*/ 2632679 w 6176450"/>
                <a:gd name="connsiteY1024" fmla="*/ 4367724 h 6857291"/>
                <a:gd name="connsiteX1025" fmla="*/ 2556872 w 6176450"/>
                <a:gd name="connsiteY1025" fmla="*/ 4260745 h 6857291"/>
                <a:gd name="connsiteX1026" fmla="*/ 2515781 w 6176450"/>
                <a:gd name="connsiteY1026" fmla="*/ 4175020 h 6857291"/>
                <a:gd name="connsiteX1027" fmla="*/ 2459103 w 6176450"/>
                <a:gd name="connsiteY1027" fmla="*/ 4064499 h 6857291"/>
                <a:gd name="connsiteX1028" fmla="*/ 2370544 w 6176450"/>
                <a:gd name="connsiteY1028" fmla="*/ 3829286 h 6857291"/>
                <a:gd name="connsiteX1029" fmla="*/ 2245145 w 6176450"/>
                <a:gd name="connsiteY1029" fmla="*/ 3433960 h 6857291"/>
                <a:gd name="connsiteX1030" fmla="*/ 2179966 w 6176450"/>
                <a:gd name="connsiteY1030" fmla="*/ 3003209 h 6857291"/>
                <a:gd name="connsiteX1031" fmla="*/ 2170755 w 6176450"/>
                <a:gd name="connsiteY1031" fmla="*/ 2802712 h 6857291"/>
                <a:gd name="connsiteX1032" fmla="*/ 2159420 w 6176450"/>
                <a:gd name="connsiteY1032" fmla="*/ 2707068 h 6857291"/>
                <a:gd name="connsiteX1033" fmla="*/ 2167922 w 6176450"/>
                <a:gd name="connsiteY1033" fmla="*/ 2731865 h 6857291"/>
                <a:gd name="connsiteX1034" fmla="*/ 2114078 w 6176450"/>
                <a:gd name="connsiteY1034" fmla="*/ 4418026 h 6857291"/>
                <a:gd name="connsiteX1035" fmla="*/ 2167213 w 6176450"/>
                <a:gd name="connsiteY1035" fmla="*/ 4440697 h 6857291"/>
                <a:gd name="connsiteX1036" fmla="*/ 2243728 w 6176450"/>
                <a:gd name="connsiteY1036" fmla="*/ 4463368 h 6857291"/>
                <a:gd name="connsiteX1037" fmla="*/ 2391798 w 6176450"/>
                <a:gd name="connsiteY1037" fmla="*/ 4492415 h 6857291"/>
                <a:gd name="connsiteX1038" fmla="*/ 2555455 w 6176450"/>
                <a:gd name="connsiteY1038" fmla="*/ 4522171 h 6857291"/>
                <a:gd name="connsiteX1039" fmla="*/ 2693607 w 6176450"/>
                <a:gd name="connsiteY1039" fmla="*/ 4537049 h 6857291"/>
                <a:gd name="connsiteX1040" fmla="*/ 2393215 w 6176450"/>
                <a:gd name="connsiteY1040" fmla="*/ 4539175 h 6857291"/>
                <a:gd name="connsiteX1041" fmla="*/ 2250813 w 6176450"/>
                <a:gd name="connsiteY1041" fmla="*/ 4525005 h 6857291"/>
                <a:gd name="connsiteX1042" fmla="*/ 2165796 w 6176450"/>
                <a:gd name="connsiteY1042" fmla="*/ 4515086 h 6857291"/>
                <a:gd name="connsiteX1043" fmla="*/ 2125413 w 6176450"/>
                <a:gd name="connsiteY1043" fmla="*/ 4508002 h 6857291"/>
                <a:gd name="connsiteX1044" fmla="*/ 2108410 w 6176450"/>
                <a:gd name="connsiteY1044" fmla="*/ 4502334 h 6857291"/>
                <a:gd name="connsiteX1045" fmla="*/ 2114078 w 6176450"/>
                <a:gd name="connsiteY1045" fmla="*/ 4418026 h 6857291"/>
                <a:gd name="connsiteX1046" fmla="*/ 2102034 w 6176450"/>
                <a:gd name="connsiteY1046" fmla="*/ 4585933 h 6857291"/>
                <a:gd name="connsiteX1047" fmla="*/ 2105576 w 6176450"/>
                <a:gd name="connsiteY1047" fmla="*/ 4525713 h 6857291"/>
                <a:gd name="connsiteX1048" fmla="*/ 2233809 w 6176450"/>
                <a:gd name="connsiteY1048" fmla="*/ 4546968 h 6857291"/>
                <a:gd name="connsiteX1049" fmla="*/ 2381880 w 6176450"/>
                <a:gd name="connsiteY1049" fmla="*/ 4561137 h 6857291"/>
                <a:gd name="connsiteX1050" fmla="*/ 2772956 w 6176450"/>
                <a:gd name="connsiteY1050" fmla="*/ 4559012 h 6857291"/>
                <a:gd name="connsiteX1051" fmla="*/ 2777915 w 6176450"/>
                <a:gd name="connsiteY1051" fmla="*/ 4561137 h 6857291"/>
                <a:gd name="connsiteX1052" fmla="*/ 2664560 w 6176450"/>
                <a:gd name="connsiteY1052" fmla="*/ 4582391 h 6857291"/>
                <a:gd name="connsiteX1053" fmla="*/ 2466896 w 6176450"/>
                <a:gd name="connsiteY1053" fmla="*/ 4601520 h 6857291"/>
                <a:gd name="connsiteX1054" fmla="*/ 2248687 w 6176450"/>
                <a:gd name="connsiteY1054" fmla="*/ 4598686 h 6857291"/>
                <a:gd name="connsiteX1055" fmla="*/ 2102034 w 6176450"/>
                <a:gd name="connsiteY1055" fmla="*/ 4585933 h 6857291"/>
                <a:gd name="connsiteX1056" fmla="*/ 2207596 w 6176450"/>
                <a:gd name="connsiteY1056" fmla="*/ 5450268 h 6857291"/>
                <a:gd name="connsiteX1057" fmla="*/ 2260731 w 6176450"/>
                <a:gd name="connsiteY1057" fmla="*/ 5397133 h 6857291"/>
                <a:gd name="connsiteX1058" fmla="*/ 2348582 w 6176450"/>
                <a:gd name="connsiteY1058" fmla="*/ 5290154 h 6857291"/>
                <a:gd name="connsiteX1059" fmla="*/ 2546245 w 6176450"/>
                <a:gd name="connsiteY1059" fmla="*/ 5034396 h 6857291"/>
                <a:gd name="connsiteX1060" fmla="*/ 2694316 w 6176450"/>
                <a:gd name="connsiteY1060" fmla="*/ 4785722 h 6857291"/>
                <a:gd name="connsiteX1061" fmla="*/ 2769413 w 6176450"/>
                <a:gd name="connsiteY1061" fmla="*/ 4663865 h 6857291"/>
                <a:gd name="connsiteX1062" fmla="*/ 2804129 w 6176450"/>
                <a:gd name="connsiteY1062" fmla="*/ 4610022 h 6857291"/>
                <a:gd name="connsiteX1063" fmla="*/ 2808379 w 6176450"/>
                <a:gd name="connsiteY1063" fmla="*/ 4608605 h 6857291"/>
                <a:gd name="connsiteX1064" fmla="*/ 2794918 w 6176450"/>
                <a:gd name="connsiteY1064" fmla="*/ 4665991 h 6857291"/>
                <a:gd name="connsiteX1065" fmla="*/ 2799169 w 6176450"/>
                <a:gd name="connsiteY1065" fmla="*/ 4845234 h 6857291"/>
                <a:gd name="connsiteX1066" fmla="*/ 2798461 w 6176450"/>
                <a:gd name="connsiteY1066" fmla="*/ 4853027 h 6857291"/>
                <a:gd name="connsiteX1067" fmla="*/ 2768705 w 6176450"/>
                <a:gd name="connsiteY1067" fmla="*/ 4920332 h 6857291"/>
                <a:gd name="connsiteX1068" fmla="*/ 2704234 w 6176450"/>
                <a:gd name="connsiteY1068" fmla="*/ 5029437 h 6857291"/>
                <a:gd name="connsiteX1069" fmla="*/ 2552621 w 6176450"/>
                <a:gd name="connsiteY1069" fmla="*/ 5192385 h 6857291"/>
                <a:gd name="connsiteX1070" fmla="*/ 2207596 w 6176450"/>
                <a:gd name="connsiteY1070" fmla="*/ 5450268 h 6857291"/>
                <a:gd name="connsiteX1071" fmla="*/ 2207596 w 6176450"/>
                <a:gd name="connsiteY1071" fmla="*/ 5450268 h 6857291"/>
                <a:gd name="connsiteX1072" fmla="*/ 5074070 w 6176450"/>
                <a:gd name="connsiteY1072" fmla="*/ 4207610 h 6857291"/>
                <a:gd name="connsiteX1073" fmla="*/ 4982677 w 6176450"/>
                <a:gd name="connsiteY1073" fmla="*/ 4191315 h 6857291"/>
                <a:gd name="connsiteX1074" fmla="*/ 5047148 w 6176450"/>
                <a:gd name="connsiteY1074" fmla="*/ 4154475 h 6857291"/>
                <a:gd name="connsiteX1075" fmla="*/ 5211513 w 6176450"/>
                <a:gd name="connsiteY1075" fmla="*/ 4082211 h 6857291"/>
                <a:gd name="connsiteX1076" fmla="*/ 5345414 w 6176450"/>
                <a:gd name="connsiteY1076" fmla="*/ 4041828 h 6857291"/>
                <a:gd name="connsiteX1077" fmla="*/ 5504112 w 6176450"/>
                <a:gd name="connsiteY1077" fmla="*/ 3995777 h 6857291"/>
                <a:gd name="connsiteX1078" fmla="*/ 5797419 w 6176450"/>
                <a:gd name="connsiteY1078" fmla="*/ 3913595 h 6857291"/>
                <a:gd name="connsiteX1079" fmla="*/ 5919276 w 6176450"/>
                <a:gd name="connsiteY1079" fmla="*/ 3879588 h 6857291"/>
                <a:gd name="connsiteX1080" fmla="*/ 5846304 w 6176450"/>
                <a:gd name="connsiteY1080" fmla="*/ 3910760 h 6857291"/>
                <a:gd name="connsiteX1081" fmla="*/ 5560790 w 6176450"/>
                <a:gd name="connsiteY1081" fmla="*/ 4012072 h 6857291"/>
                <a:gd name="connsiteX1082" fmla="*/ 5298656 w 6176450"/>
                <a:gd name="connsiteY1082" fmla="*/ 4115509 h 6857291"/>
                <a:gd name="connsiteX1083" fmla="*/ 5183883 w 6176450"/>
                <a:gd name="connsiteY1083" fmla="*/ 4165810 h 6857291"/>
                <a:gd name="connsiteX1084" fmla="*/ 5074070 w 6176450"/>
                <a:gd name="connsiteY1084" fmla="*/ 4207610 h 6857291"/>
                <a:gd name="connsiteX1085" fmla="*/ 5813005 w 6176450"/>
                <a:gd name="connsiteY1085" fmla="*/ 3885256 h 6857291"/>
                <a:gd name="connsiteX1086" fmla="*/ 5514030 w 6176450"/>
                <a:gd name="connsiteY1086" fmla="*/ 3969563 h 6857291"/>
                <a:gd name="connsiteX1087" fmla="*/ 5356750 w 6176450"/>
                <a:gd name="connsiteY1087" fmla="*/ 4015614 h 6857291"/>
                <a:gd name="connsiteX1088" fmla="*/ 5217181 w 6176450"/>
                <a:gd name="connsiteY1088" fmla="*/ 4053163 h 6857291"/>
                <a:gd name="connsiteX1089" fmla="*/ 5074070 w 6176450"/>
                <a:gd name="connsiteY1089" fmla="*/ 4116217 h 6857291"/>
                <a:gd name="connsiteX1090" fmla="*/ 4957172 w 6176450"/>
                <a:gd name="connsiteY1090" fmla="*/ 4178562 h 6857291"/>
                <a:gd name="connsiteX1091" fmla="*/ 4957172 w 6176450"/>
                <a:gd name="connsiteY1091" fmla="*/ 4178562 h 6857291"/>
                <a:gd name="connsiteX1092" fmla="*/ 4946545 w 6176450"/>
                <a:gd name="connsiteY1092" fmla="*/ 4181396 h 6857291"/>
                <a:gd name="connsiteX1093" fmla="*/ 4940878 w 6176450"/>
                <a:gd name="connsiteY1093" fmla="*/ 4184939 h 6857291"/>
                <a:gd name="connsiteX1094" fmla="*/ 4769428 w 6176450"/>
                <a:gd name="connsiteY1094" fmla="*/ 4170061 h 6857291"/>
                <a:gd name="connsiteX1095" fmla="*/ 5040064 w 6176450"/>
                <a:gd name="connsiteY1095" fmla="*/ 4043245 h 6857291"/>
                <a:gd name="connsiteX1096" fmla="*/ 5357459 w 6176450"/>
                <a:gd name="connsiteY1096" fmla="*/ 3954686 h 6857291"/>
                <a:gd name="connsiteX1097" fmla="*/ 5516156 w 6176450"/>
                <a:gd name="connsiteY1097" fmla="*/ 3910760 h 6857291"/>
                <a:gd name="connsiteX1098" fmla="*/ 5689023 w 6176450"/>
                <a:gd name="connsiteY1098" fmla="*/ 3875337 h 6857291"/>
                <a:gd name="connsiteX1099" fmla="*/ 5838510 w 6176450"/>
                <a:gd name="connsiteY1099" fmla="*/ 3865418 h 6857291"/>
                <a:gd name="connsiteX1100" fmla="*/ 5922110 w 6176450"/>
                <a:gd name="connsiteY1100" fmla="*/ 3857625 h 6857291"/>
                <a:gd name="connsiteX1101" fmla="*/ 5813005 w 6176450"/>
                <a:gd name="connsiteY1101" fmla="*/ 3885256 h 6857291"/>
                <a:gd name="connsiteX1102" fmla="*/ 4996138 w 6176450"/>
                <a:gd name="connsiteY1102" fmla="*/ 4238074 h 6857291"/>
                <a:gd name="connsiteX1103" fmla="*/ 4836024 w 6176450"/>
                <a:gd name="connsiteY1103" fmla="*/ 4248701 h 6857291"/>
                <a:gd name="connsiteX1104" fmla="*/ 4534923 w 6176450"/>
                <a:gd name="connsiteY1104" fmla="*/ 4320257 h 6857291"/>
                <a:gd name="connsiteX1105" fmla="*/ 4376226 w 6176450"/>
                <a:gd name="connsiteY1105" fmla="*/ 4373392 h 6857291"/>
                <a:gd name="connsiteX1106" fmla="*/ 4189189 w 6176450"/>
                <a:gd name="connsiteY1106" fmla="*/ 4435737 h 6857291"/>
                <a:gd name="connsiteX1107" fmla="*/ 3900133 w 6176450"/>
                <a:gd name="connsiteY1107" fmla="*/ 4576723 h 6857291"/>
                <a:gd name="connsiteX1108" fmla="*/ 3720182 w 6176450"/>
                <a:gd name="connsiteY1108" fmla="*/ 4660323 h 6857291"/>
                <a:gd name="connsiteX1109" fmla="*/ 3527478 w 6176450"/>
                <a:gd name="connsiteY1109" fmla="*/ 4716292 h 6857291"/>
                <a:gd name="connsiteX1110" fmla="*/ 3520393 w 6176450"/>
                <a:gd name="connsiteY1110" fmla="*/ 4718418 h 6857291"/>
                <a:gd name="connsiteX1111" fmla="*/ 3388617 w 6176450"/>
                <a:gd name="connsiteY1111" fmla="*/ 4631276 h 6857291"/>
                <a:gd name="connsiteX1112" fmla="*/ 3498430 w 6176450"/>
                <a:gd name="connsiteY1112" fmla="*/ 4636943 h 6857291"/>
                <a:gd name="connsiteX1113" fmla="*/ 3777568 w 6176450"/>
                <a:gd name="connsiteY1113" fmla="*/ 4515795 h 6857291"/>
                <a:gd name="connsiteX1114" fmla="*/ 3782527 w 6176450"/>
                <a:gd name="connsiteY1114" fmla="*/ 4511544 h 6857291"/>
                <a:gd name="connsiteX1115" fmla="*/ 4497375 w 6176450"/>
                <a:gd name="connsiteY1115" fmla="*/ 4230281 h 6857291"/>
                <a:gd name="connsiteX1116" fmla="*/ 4996138 w 6176450"/>
                <a:gd name="connsiteY1116" fmla="*/ 4238074 h 6857291"/>
                <a:gd name="connsiteX1117" fmla="*/ 4537757 w 6176450"/>
                <a:gd name="connsiteY1117" fmla="*/ 4179979 h 6857291"/>
                <a:gd name="connsiteX1118" fmla="*/ 4488873 w 6176450"/>
                <a:gd name="connsiteY1118" fmla="*/ 4187064 h 6857291"/>
                <a:gd name="connsiteX1119" fmla="*/ 4448490 w 6176450"/>
                <a:gd name="connsiteY1119" fmla="*/ 4194857 h 6857291"/>
                <a:gd name="connsiteX1120" fmla="*/ 4498083 w 6176450"/>
                <a:gd name="connsiteY1120" fmla="*/ 4113383 h 6857291"/>
                <a:gd name="connsiteX1121" fmla="*/ 4576723 w 6176450"/>
                <a:gd name="connsiteY1121" fmla="*/ 3967438 h 6857291"/>
                <a:gd name="connsiteX1122" fmla="*/ 4709916 w 6176450"/>
                <a:gd name="connsiteY1122" fmla="*/ 3683341 h 6857291"/>
                <a:gd name="connsiteX1123" fmla="*/ 4836024 w 6176450"/>
                <a:gd name="connsiteY1123" fmla="*/ 3319187 h 6857291"/>
                <a:gd name="connsiteX1124" fmla="*/ 4837441 w 6176450"/>
                <a:gd name="connsiteY1124" fmla="*/ 3145612 h 6857291"/>
                <a:gd name="connsiteX1125" fmla="*/ 4825397 w 6176450"/>
                <a:gd name="connsiteY1125" fmla="*/ 3057761 h 6857291"/>
                <a:gd name="connsiteX1126" fmla="*/ 4857278 w 6176450"/>
                <a:gd name="connsiteY1126" fmla="*/ 3144195 h 6857291"/>
                <a:gd name="connsiteX1127" fmla="*/ 4895535 w 6176450"/>
                <a:gd name="connsiteY1127" fmla="*/ 3300058 h 6857291"/>
                <a:gd name="connsiteX1128" fmla="*/ 4836732 w 6176450"/>
                <a:gd name="connsiteY1128" fmla="*/ 3589823 h 6857291"/>
                <a:gd name="connsiteX1129" fmla="*/ 4741089 w 6176450"/>
                <a:gd name="connsiteY1129" fmla="*/ 3858333 h 6857291"/>
                <a:gd name="connsiteX1130" fmla="*/ 4697872 w 6176450"/>
                <a:gd name="connsiteY1130" fmla="*/ 3958936 h 6857291"/>
                <a:gd name="connsiteX1131" fmla="*/ 4656072 w 6176450"/>
                <a:gd name="connsiteY1131" fmla="*/ 4034743 h 6857291"/>
                <a:gd name="connsiteX1132" fmla="*/ 4649696 w 6176450"/>
                <a:gd name="connsiteY1132" fmla="*/ 4043245 h 6857291"/>
                <a:gd name="connsiteX1133" fmla="*/ 4647570 w 6176450"/>
                <a:gd name="connsiteY1133" fmla="*/ 4046078 h 6857291"/>
                <a:gd name="connsiteX1134" fmla="*/ 4624191 w 6176450"/>
                <a:gd name="connsiteY1134" fmla="*/ 4075126 h 6857291"/>
                <a:gd name="connsiteX1135" fmla="*/ 4608605 w 6176450"/>
                <a:gd name="connsiteY1135" fmla="*/ 4094963 h 6857291"/>
                <a:gd name="connsiteX1136" fmla="*/ 4544134 w 6176450"/>
                <a:gd name="connsiteY1136" fmla="*/ 4172895 h 6857291"/>
                <a:gd name="connsiteX1137" fmla="*/ 4537757 w 6176450"/>
                <a:gd name="connsiteY1137" fmla="*/ 4179979 h 6857291"/>
                <a:gd name="connsiteX1138" fmla="*/ 4682286 w 6176450"/>
                <a:gd name="connsiteY1138" fmla="*/ 2986914 h 6857291"/>
                <a:gd name="connsiteX1139" fmla="*/ 4682994 w 6176450"/>
                <a:gd name="connsiteY1139" fmla="*/ 2985497 h 6857291"/>
                <a:gd name="connsiteX1140" fmla="*/ 4697163 w 6176450"/>
                <a:gd name="connsiteY1140" fmla="*/ 2988331 h 6857291"/>
                <a:gd name="connsiteX1141" fmla="*/ 4682286 w 6176450"/>
                <a:gd name="connsiteY1141" fmla="*/ 2986914 h 6857291"/>
                <a:gd name="connsiteX1142" fmla="*/ 4298294 w 6176450"/>
                <a:gd name="connsiteY1142" fmla="*/ 3001084 h 6857291"/>
                <a:gd name="connsiteX1143" fmla="*/ 4378351 w 6176450"/>
                <a:gd name="connsiteY1143" fmla="*/ 2981955 h 6857291"/>
                <a:gd name="connsiteX1144" fmla="*/ 4498792 w 6176450"/>
                <a:gd name="connsiteY1144" fmla="*/ 2975579 h 6857291"/>
                <a:gd name="connsiteX1145" fmla="*/ 4628442 w 6176450"/>
                <a:gd name="connsiteY1145" fmla="*/ 2990457 h 6857291"/>
                <a:gd name="connsiteX1146" fmla="*/ 4631276 w 6176450"/>
                <a:gd name="connsiteY1146" fmla="*/ 2991165 h 6857291"/>
                <a:gd name="connsiteX1147" fmla="*/ 4622066 w 6176450"/>
                <a:gd name="connsiteY1147" fmla="*/ 2993290 h 6857291"/>
                <a:gd name="connsiteX1148" fmla="*/ 4499500 w 6176450"/>
                <a:gd name="connsiteY1148" fmla="*/ 3026589 h 6857291"/>
                <a:gd name="connsiteX1149" fmla="*/ 4308921 w 6176450"/>
                <a:gd name="connsiteY1149" fmla="*/ 3083975 h 6857291"/>
                <a:gd name="connsiteX1150" fmla="*/ 4149515 w 6176450"/>
                <a:gd name="connsiteY1150" fmla="*/ 3172534 h 6857291"/>
                <a:gd name="connsiteX1151" fmla="*/ 3976648 w 6176450"/>
                <a:gd name="connsiteY1151" fmla="*/ 3318479 h 6857291"/>
                <a:gd name="connsiteX1152" fmla="*/ 3920679 w 6176450"/>
                <a:gd name="connsiteY1152" fmla="*/ 3392160 h 6857291"/>
                <a:gd name="connsiteX1153" fmla="*/ 3838496 w 6176450"/>
                <a:gd name="connsiteY1153" fmla="*/ 3499847 h 6857291"/>
                <a:gd name="connsiteX1154" fmla="*/ 3740019 w 6176450"/>
                <a:gd name="connsiteY1154" fmla="*/ 3691843 h 6857291"/>
                <a:gd name="connsiteX1155" fmla="*/ 3514725 w 6176450"/>
                <a:gd name="connsiteY1155" fmla="*/ 4130386 h 6857291"/>
                <a:gd name="connsiteX1156" fmla="*/ 3390743 w 6176450"/>
                <a:gd name="connsiteY1156" fmla="*/ 4340803 h 6857291"/>
                <a:gd name="connsiteX1157" fmla="*/ 3254008 w 6176450"/>
                <a:gd name="connsiteY1157" fmla="*/ 4537049 h 6857291"/>
                <a:gd name="connsiteX1158" fmla="*/ 3246923 w 6176450"/>
                <a:gd name="connsiteY1158" fmla="*/ 4538466 h 6857291"/>
                <a:gd name="connsiteX1159" fmla="*/ 3205123 w 6176450"/>
                <a:gd name="connsiteY1159" fmla="*/ 4510836 h 6857291"/>
                <a:gd name="connsiteX1160" fmla="*/ 3220001 w 6176450"/>
                <a:gd name="connsiteY1160" fmla="*/ 4491707 h 6857291"/>
                <a:gd name="connsiteX1161" fmla="*/ 3280930 w 6176450"/>
                <a:gd name="connsiteY1161" fmla="*/ 4376226 h 6857291"/>
                <a:gd name="connsiteX1162" fmla="*/ 3359570 w 6176450"/>
                <a:gd name="connsiteY1162" fmla="*/ 4160142 h 6857291"/>
                <a:gd name="connsiteX1163" fmla="*/ 3585572 w 6176450"/>
                <a:gd name="connsiteY1163" fmla="*/ 3693260 h 6857291"/>
                <a:gd name="connsiteX1164" fmla="*/ 3735768 w 6176450"/>
                <a:gd name="connsiteY1164" fmla="*/ 3483552 h 6857291"/>
                <a:gd name="connsiteX1165" fmla="*/ 3902967 w 6176450"/>
                <a:gd name="connsiteY1165" fmla="*/ 3281638 h 6857291"/>
                <a:gd name="connsiteX1166" fmla="*/ 4070166 w 6176450"/>
                <a:gd name="connsiteY1166" fmla="*/ 3120815 h 6857291"/>
                <a:gd name="connsiteX1167" fmla="*/ 4247993 w 6176450"/>
                <a:gd name="connsiteY1167" fmla="*/ 3011002 h 6857291"/>
                <a:gd name="connsiteX1168" fmla="*/ 4298294 w 6176450"/>
                <a:gd name="connsiteY1168" fmla="*/ 3001084 h 6857291"/>
                <a:gd name="connsiteX1169" fmla="*/ 3258967 w 6176450"/>
                <a:gd name="connsiteY1169" fmla="*/ 4600103 h 6857291"/>
                <a:gd name="connsiteX1170" fmla="*/ 3217167 w 6176450"/>
                <a:gd name="connsiteY1170" fmla="*/ 4588767 h 6857291"/>
                <a:gd name="connsiteX1171" fmla="*/ 3069805 w 6176450"/>
                <a:gd name="connsiteY1171" fmla="*/ 4572473 h 6857291"/>
                <a:gd name="connsiteX1172" fmla="*/ 2838135 w 6176450"/>
                <a:gd name="connsiteY1172" fmla="*/ 4687953 h 6857291"/>
                <a:gd name="connsiteX1173" fmla="*/ 2840261 w 6176450"/>
                <a:gd name="connsiteY1173" fmla="*/ 4673075 h 6857291"/>
                <a:gd name="connsiteX1174" fmla="*/ 2918192 w 6176450"/>
                <a:gd name="connsiteY1174" fmla="*/ 4487456 h 6857291"/>
                <a:gd name="connsiteX1175" fmla="*/ 2918901 w 6176450"/>
                <a:gd name="connsiteY1175" fmla="*/ 4486747 h 6857291"/>
                <a:gd name="connsiteX1176" fmla="*/ 2974162 w 6176450"/>
                <a:gd name="connsiteY1176" fmla="*/ 4451324 h 6857291"/>
                <a:gd name="connsiteX1177" fmla="*/ 2992582 w 6176450"/>
                <a:gd name="connsiteY1177" fmla="*/ 4449199 h 6857291"/>
                <a:gd name="connsiteX1178" fmla="*/ 3117273 w 6176450"/>
                <a:gd name="connsiteY1178" fmla="*/ 4507293 h 6857291"/>
                <a:gd name="connsiteX1179" fmla="*/ 3258967 w 6176450"/>
                <a:gd name="connsiteY1179" fmla="*/ 4600103 h 6857291"/>
                <a:gd name="connsiteX1180" fmla="*/ 3064846 w 6176450"/>
                <a:gd name="connsiteY1180" fmla="*/ 3769066 h 6857291"/>
                <a:gd name="connsiteX1181" fmla="*/ 3000375 w 6176450"/>
                <a:gd name="connsiteY1181" fmla="*/ 3449546 h 6857291"/>
                <a:gd name="connsiteX1182" fmla="*/ 2972745 w 6176450"/>
                <a:gd name="connsiteY1182" fmla="*/ 3356736 h 6857291"/>
                <a:gd name="connsiteX1183" fmla="*/ 2966369 w 6176450"/>
                <a:gd name="connsiteY1183" fmla="*/ 3334774 h 6857291"/>
                <a:gd name="connsiteX1184" fmla="*/ 3132151 w 6176450"/>
                <a:gd name="connsiteY1184" fmla="*/ 3883130 h 6857291"/>
                <a:gd name="connsiteX1185" fmla="*/ 3116564 w 6176450"/>
                <a:gd name="connsiteY1185" fmla="*/ 4196983 h 6857291"/>
                <a:gd name="connsiteX1186" fmla="*/ 3053510 w 6176450"/>
                <a:gd name="connsiteY1186" fmla="*/ 4408107 h 6857291"/>
                <a:gd name="connsiteX1187" fmla="*/ 3045717 w 6176450"/>
                <a:gd name="connsiteY1187" fmla="*/ 4415192 h 6857291"/>
                <a:gd name="connsiteX1188" fmla="*/ 3027297 w 6176450"/>
                <a:gd name="connsiteY1188" fmla="*/ 4408816 h 6857291"/>
                <a:gd name="connsiteX1189" fmla="*/ 3040758 w 6176450"/>
                <a:gd name="connsiteY1189" fmla="*/ 4316006 h 6857291"/>
                <a:gd name="connsiteX1190" fmla="*/ 3066263 w 6176450"/>
                <a:gd name="connsiteY1190" fmla="*/ 4151641 h 6857291"/>
                <a:gd name="connsiteX1191" fmla="*/ 3064846 w 6176450"/>
                <a:gd name="connsiteY1191" fmla="*/ 3769066 h 6857291"/>
                <a:gd name="connsiteX1192" fmla="*/ 2917484 w 6176450"/>
                <a:gd name="connsiteY1192" fmla="*/ 3275262 h 6857291"/>
                <a:gd name="connsiteX1193" fmla="*/ 2983372 w 6176450"/>
                <a:gd name="connsiteY1193" fmla="*/ 3484261 h 6857291"/>
                <a:gd name="connsiteX1194" fmla="*/ 3043592 w 6176450"/>
                <a:gd name="connsiteY1194" fmla="*/ 3783236 h 6857291"/>
                <a:gd name="connsiteX1195" fmla="*/ 3043592 w 6176450"/>
                <a:gd name="connsiteY1195" fmla="*/ 4146681 h 6857291"/>
                <a:gd name="connsiteX1196" fmla="*/ 3021629 w 6176450"/>
                <a:gd name="connsiteY1196" fmla="*/ 4292627 h 6857291"/>
                <a:gd name="connsiteX1197" fmla="*/ 3005334 w 6176450"/>
                <a:gd name="connsiteY1197" fmla="*/ 4403856 h 6857291"/>
                <a:gd name="connsiteX1198" fmla="*/ 2991165 w 6176450"/>
                <a:gd name="connsiteY1198" fmla="*/ 4403148 h 6857291"/>
                <a:gd name="connsiteX1199" fmla="*/ 2995416 w 6176450"/>
                <a:gd name="connsiteY1199" fmla="*/ 4371975 h 6857291"/>
                <a:gd name="connsiteX1200" fmla="*/ 2999667 w 6176450"/>
                <a:gd name="connsiteY1200" fmla="*/ 4282708 h 6857291"/>
                <a:gd name="connsiteX1201" fmla="*/ 3001792 w 6176450"/>
                <a:gd name="connsiteY1201" fmla="*/ 4109841 h 6857291"/>
                <a:gd name="connsiteX1202" fmla="*/ 2983372 w 6176450"/>
                <a:gd name="connsiteY1202" fmla="*/ 3772609 h 6857291"/>
                <a:gd name="connsiteX1203" fmla="*/ 2927403 w 6176450"/>
                <a:gd name="connsiteY1203" fmla="*/ 3426875 h 6857291"/>
                <a:gd name="connsiteX1204" fmla="*/ 2876393 w 6176450"/>
                <a:gd name="connsiteY1204" fmla="*/ 3256842 h 6857291"/>
                <a:gd name="connsiteX1205" fmla="*/ 2864349 w 6176450"/>
                <a:gd name="connsiteY1205" fmla="*/ 3224252 h 6857291"/>
                <a:gd name="connsiteX1206" fmla="*/ 2917484 w 6176450"/>
                <a:gd name="connsiteY1206" fmla="*/ 3275262 h 6857291"/>
                <a:gd name="connsiteX1207" fmla="*/ 2809796 w 6176450"/>
                <a:gd name="connsiteY1207" fmla="*/ 3183869 h 6857291"/>
                <a:gd name="connsiteX1208" fmla="*/ 2850888 w 6176450"/>
                <a:gd name="connsiteY1208" fmla="*/ 3250465 h 6857291"/>
                <a:gd name="connsiteX1209" fmla="*/ 2877101 w 6176450"/>
                <a:gd name="connsiteY1209" fmla="*/ 3328397 h 6857291"/>
                <a:gd name="connsiteX1210" fmla="*/ 2925277 w 6176450"/>
                <a:gd name="connsiteY1210" fmla="*/ 3498430 h 6857291"/>
                <a:gd name="connsiteX1211" fmla="*/ 2964243 w 6176450"/>
                <a:gd name="connsiteY1211" fmla="*/ 3835663 h 6857291"/>
                <a:gd name="connsiteX1212" fmla="*/ 2979121 w 6176450"/>
                <a:gd name="connsiteY1212" fmla="*/ 4158725 h 6857291"/>
                <a:gd name="connsiteX1213" fmla="*/ 2973453 w 6176450"/>
                <a:gd name="connsiteY1213" fmla="*/ 4333009 h 6857291"/>
                <a:gd name="connsiteX1214" fmla="*/ 2972745 w 6176450"/>
                <a:gd name="connsiteY1214" fmla="*/ 4402440 h 6857291"/>
                <a:gd name="connsiteX1215" fmla="*/ 2972036 w 6176450"/>
                <a:gd name="connsiteY1215" fmla="*/ 4405273 h 6857291"/>
                <a:gd name="connsiteX1216" fmla="*/ 2964952 w 6176450"/>
                <a:gd name="connsiteY1216" fmla="*/ 4406690 h 6857291"/>
                <a:gd name="connsiteX1217" fmla="*/ 2901898 w 6176450"/>
                <a:gd name="connsiteY1217" fmla="*/ 3695385 h 6857291"/>
                <a:gd name="connsiteX1218" fmla="*/ 2809796 w 6176450"/>
                <a:gd name="connsiteY1218" fmla="*/ 3331231 h 6857291"/>
                <a:gd name="connsiteX1219" fmla="*/ 2747451 w 6176450"/>
                <a:gd name="connsiteY1219" fmla="*/ 3130734 h 6857291"/>
                <a:gd name="connsiteX1220" fmla="*/ 2739658 w 6176450"/>
                <a:gd name="connsiteY1220" fmla="*/ 3108063 h 6857291"/>
                <a:gd name="connsiteX1221" fmla="*/ 2804129 w 6176450"/>
                <a:gd name="connsiteY1221" fmla="*/ 3166866 h 6857291"/>
                <a:gd name="connsiteX1222" fmla="*/ 2809796 w 6176450"/>
                <a:gd name="connsiteY1222" fmla="*/ 3183869 h 6857291"/>
                <a:gd name="connsiteX1223" fmla="*/ 2712736 w 6176450"/>
                <a:gd name="connsiteY1223" fmla="*/ 3023046 h 6857291"/>
                <a:gd name="connsiteX1224" fmla="*/ 2707068 w 6176450"/>
                <a:gd name="connsiteY1224" fmla="*/ 3018087 h 6857291"/>
                <a:gd name="connsiteX1225" fmla="*/ 2656058 w 6176450"/>
                <a:gd name="connsiteY1225" fmla="*/ 2972745 h 6857291"/>
                <a:gd name="connsiteX1226" fmla="*/ 2811213 w 6176450"/>
                <a:gd name="connsiteY1226" fmla="*/ 2869308 h 6857291"/>
                <a:gd name="connsiteX1227" fmla="*/ 2943697 w 6176450"/>
                <a:gd name="connsiteY1227" fmla="*/ 2772247 h 6857291"/>
                <a:gd name="connsiteX1228" fmla="*/ 3238421 w 6176450"/>
                <a:gd name="connsiteY1228" fmla="*/ 2488859 h 6857291"/>
                <a:gd name="connsiteX1229" fmla="*/ 3461590 w 6176450"/>
                <a:gd name="connsiteY1229" fmla="*/ 2199803 h 6857291"/>
                <a:gd name="connsiteX1230" fmla="*/ 3581321 w 6176450"/>
                <a:gd name="connsiteY1230" fmla="*/ 2031187 h 6857291"/>
                <a:gd name="connsiteX1231" fmla="*/ 3667755 w 6176450"/>
                <a:gd name="connsiteY1231" fmla="*/ 1893743 h 6857291"/>
                <a:gd name="connsiteX1232" fmla="*/ 3764107 w 6176450"/>
                <a:gd name="connsiteY1232" fmla="*/ 1726544 h 6857291"/>
                <a:gd name="connsiteX1233" fmla="*/ 3825744 w 6176450"/>
                <a:gd name="connsiteY1233" fmla="*/ 1618856 h 6857291"/>
                <a:gd name="connsiteX1234" fmla="*/ 3825744 w 6176450"/>
                <a:gd name="connsiteY1234" fmla="*/ 1618856 h 6857291"/>
                <a:gd name="connsiteX1235" fmla="*/ 3788903 w 6176450"/>
                <a:gd name="connsiteY1235" fmla="*/ 1697497 h 6857291"/>
                <a:gd name="connsiteX1236" fmla="*/ 3686884 w 6176450"/>
                <a:gd name="connsiteY1236" fmla="*/ 1868947 h 6857291"/>
                <a:gd name="connsiteX1237" fmla="*/ 3590531 w 6176450"/>
                <a:gd name="connsiteY1237" fmla="*/ 2047481 h 6857291"/>
                <a:gd name="connsiteX1238" fmla="*/ 3494180 w 6176450"/>
                <a:gd name="connsiteY1238" fmla="*/ 2217515 h 6857291"/>
                <a:gd name="connsiteX1239" fmla="*/ 3424041 w 6176450"/>
                <a:gd name="connsiteY1239" fmla="*/ 2361334 h 6857291"/>
                <a:gd name="connsiteX1240" fmla="*/ 3302184 w 6176450"/>
                <a:gd name="connsiteY1240" fmla="*/ 2532076 h 6857291"/>
                <a:gd name="connsiteX1241" fmla="*/ 3167574 w 6176450"/>
                <a:gd name="connsiteY1241" fmla="*/ 2704943 h 6857291"/>
                <a:gd name="connsiteX1242" fmla="*/ 3037924 w 6176450"/>
                <a:gd name="connsiteY1242" fmla="*/ 2837427 h 6857291"/>
                <a:gd name="connsiteX1243" fmla="*/ 2973453 w 6176450"/>
                <a:gd name="connsiteY1243" fmla="*/ 2898355 h 6857291"/>
                <a:gd name="connsiteX1244" fmla="*/ 2877101 w 6176450"/>
                <a:gd name="connsiteY1244" fmla="*/ 2955742 h 6857291"/>
                <a:gd name="connsiteX1245" fmla="*/ 2712736 w 6176450"/>
                <a:gd name="connsiteY1245" fmla="*/ 3023046 h 6857291"/>
                <a:gd name="connsiteX1246" fmla="*/ 2672353 w 6176450"/>
                <a:gd name="connsiteY1246" fmla="*/ 3047843 h 6857291"/>
                <a:gd name="connsiteX1247" fmla="*/ 2682980 w 6176450"/>
                <a:gd name="connsiteY1247" fmla="*/ 3057761 h 6857291"/>
                <a:gd name="connsiteX1248" fmla="*/ 2683688 w 6176450"/>
                <a:gd name="connsiteY1248" fmla="*/ 3057761 h 6857291"/>
                <a:gd name="connsiteX1249" fmla="*/ 2699983 w 6176450"/>
                <a:gd name="connsiteY1249" fmla="*/ 3072639 h 6857291"/>
                <a:gd name="connsiteX1250" fmla="*/ 2725488 w 6176450"/>
                <a:gd name="connsiteY1250" fmla="*/ 3137110 h 6857291"/>
                <a:gd name="connsiteX1251" fmla="*/ 2756661 w 6176450"/>
                <a:gd name="connsiteY1251" fmla="*/ 3227794 h 6857291"/>
                <a:gd name="connsiteX1252" fmla="*/ 2804837 w 6176450"/>
                <a:gd name="connsiteY1252" fmla="*/ 3409163 h 6857291"/>
                <a:gd name="connsiteX1253" fmla="*/ 2888437 w 6176450"/>
                <a:gd name="connsiteY1253" fmla="*/ 3742144 h 6857291"/>
                <a:gd name="connsiteX1254" fmla="*/ 2942989 w 6176450"/>
                <a:gd name="connsiteY1254" fmla="*/ 4413775 h 6857291"/>
                <a:gd name="connsiteX1255" fmla="*/ 2931653 w 6176450"/>
                <a:gd name="connsiteY1255" fmla="*/ 4419443 h 6857291"/>
                <a:gd name="connsiteX1256" fmla="*/ 2929528 w 6176450"/>
                <a:gd name="connsiteY1256" fmla="*/ 4405273 h 6857291"/>
                <a:gd name="connsiteX1257" fmla="*/ 2914650 w 6176450"/>
                <a:gd name="connsiteY1257" fmla="*/ 4366307 h 6857291"/>
                <a:gd name="connsiteX1258" fmla="*/ 2889145 w 6176450"/>
                <a:gd name="connsiteY1258" fmla="*/ 4256494 h 6857291"/>
                <a:gd name="connsiteX1259" fmla="*/ 2833176 w 6176450"/>
                <a:gd name="connsiteY1259" fmla="*/ 4027658 h 6857291"/>
                <a:gd name="connsiteX1260" fmla="*/ 2795627 w 6176450"/>
                <a:gd name="connsiteY1260" fmla="*/ 3822202 h 6857291"/>
                <a:gd name="connsiteX1261" fmla="*/ 2757370 w 6176450"/>
                <a:gd name="connsiteY1261" fmla="*/ 3613203 h 6857291"/>
                <a:gd name="connsiteX1262" fmla="*/ 2653933 w 6176450"/>
                <a:gd name="connsiteY1262" fmla="*/ 3223544 h 6857291"/>
                <a:gd name="connsiteX1263" fmla="*/ 2602923 w 6176450"/>
                <a:gd name="connsiteY1263" fmla="*/ 3049968 h 6857291"/>
                <a:gd name="connsiteX1264" fmla="*/ 2578126 w 6176450"/>
                <a:gd name="connsiteY1264" fmla="*/ 2965660 h 6857291"/>
                <a:gd name="connsiteX1265" fmla="*/ 2672353 w 6176450"/>
                <a:gd name="connsiteY1265" fmla="*/ 3047843 h 6857291"/>
                <a:gd name="connsiteX1266" fmla="*/ 2528533 w 6176450"/>
                <a:gd name="connsiteY1266" fmla="*/ 2924569 h 6857291"/>
                <a:gd name="connsiteX1267" fmla="*/ 2529950 w 6176450"/>
                <a:gd name="connsiteY1267" fmla="*/ 2927403 h 6857291"/>
                <a:gd name="connsiteX1268" fmla="*/ 2595130 w 6176450"/>
                <a:gd name="connsiteY1268" fmla="*/ 3100978 h 6857291"/>
                <a:gd name="connsiteX1269" fmla="*/ 2641180 w 6176450"/>
                <a:gd name="connsiteY1269" fmla="*/ 3268177 h 6857291"/>
                <a:gd name="connsiteX1270" fmla="*/ 2701400 w 6176450"/>
                <a:gd name="connsiteY1270" fmla="*/ 3464424 h 6857291"/>
                <a:gd name="connsiteX1271" fmla="*/ 2743908 w 6176450"/>
                <a:gd name="connsiteY1271" fmla="*/ 3667046 h 6857291"/>
                <a:gd name="connsiteX1272" fmla="*/ 2780041 w 6176450"/>
                <a:gd name="connsiteY1272" fmla="*/ 3874629 h 6857291"/>
                <a:gd name="connsiteX1273" fmla="*/ 2821840 w 6176450"/>
                <a:gd name="connsiteY1273" fmla="*/ 4076543 h 6857291"/>
                <a:gd name="connsiteX1274" fmla="*/ 2874267 w 6176450"/>
                <a:gd name="connsiteY1274" fmla="*/ 4292627 h 6857291"/>
                <a:gd name="connsiteX1275" fmla="*/ 2898355 w 6176450"/>
                <a:gd name="connsiteY1275" fmla="*/ 4390396 h 6857291"/>
                <a:gd name="connsiteX1276" fmla="*/ 2909691 w 6176450"/>
                <a:gd name="connsiteY1276" fmla="*/ 4432195 h 6857291"/>
                <a:gd name="connsiteX1277" fmla="*/ 2903314 w 6176450"/>
                <a:gd name="connsiteY1277" fmla="*/ 4437155 h 6857291"/>
                <a:gd name="connsiteX1278" fmla="*/ 2841678 w 6176450"/>
                <a:gd name="connsiteY1278" fmla="*/ 4287667 h 6857291"/>
                <a:gd name="connsiteX1279" fmla="*/ 2796336 w 6176450"/>
                <a:gd name="connsiteY1279" fmla="*/ 4140305 h 6857291"/>
                <a:gd name="connsiteX1280" fmla="*/ 2675187 w 6176450"/>
                <a:gd name="connsiteY1280" fmla="*/ 3727975 h 6857291"/>
                <a:gd name="connsiteX1281" fmla="*/ 2623468 w 6176450"/>
                <a:gd name="connsiteY1281" fmla="*/ 3542355 h 6857291"/>
                <a:gd name="connsiteX1282" fmla="*/ 2583794 w 6176450"/>
                <a:gd name="connsiteY1282" fmla="*/ 3347526 h 6857291"/>
                <a:gd name="connsiteX1283" fmla="*/ 2526408 w 6176450"/>
                <a:gd name="connsiteY1283" fmla="*/ 3147029 h 6857291"/>
                <a:gd name="connsiteX1284" fmla="*/ 2451310 w 6176450"/>
                <a:gd name="connsiteY1284" fmla="*/ 2945114 h 6857291"/>
                <a:gd name="connsiteX1285" fmla="*/ 2354958 w 6176450"/>
                <a:gd name="connsiteY1285" fmla="*/ 2799169 h 6857291"/>
                <a:gd name="connsiteX1286" fmla="*/ 2343622 w 6176450"/>
                <a:gd name="connsiteY1286" fmla="*/ 2785000 h 6857291"/>
                <a:gd name="connsiteX1287" fmla="*/ 2528533 w 6176450"/>
                <a:gd name="connsiteY1287" fmla="*/ 2924569 h 6857291"/>
                <a:gd name="connsiteX1288" fmla="*/ 2097783 w 6176450"/>
                <a:gd name="connsiteY1288" fmla="*/ 4722668 h 6857291"/>
                <a:gd name="connsiteX1289" fmla="*/ 2098492 w 6176450"/>
                <a:gd name="connsiteY1289" fmla="*/ 4702831 h 6857291"/>
                <a:gd name="connsiteX1290" fmla="*/ 2127539 w 6176450"/>
                <a:gd name="connsiteY1290" fmla="*/ 4705665 h 6857291"/>
                <a:gd name="connsiteX1291" fmla="*/ 2108410 w 6176450"/>
                <a:gd name="connsiteY1291" fmla="*/ 4722668 h 6857291"/>
                <a:gd name="connsiteX1292" fmla="*/ 2097783 w 6176450"/>
                <a:gd name="connsiteY1292" fmla="*/ 4731879 h 6857291"/>
                <a:gd name="connsiteX1293" fmla="*/ 2097783 w 6176450"/>
                <a:gd name="connsiteY1293" fmla="*/ 4722668 h 6857291"/>
                <a:gd name="connsiteX1294" fmla="*/ 2099200 w 6176450"/>
                <a:gd name="connsiteY1294" fmla="*/ 4656781 h 6857291"/>
                <a:gd name="connsiteX1295" fmla="*/ 2100617 w 6176450"/>
                <a:gd name="connsiteY1295" fmla="*/ 4608605 h 6857291"/>
                <a:gd name="connsiteX1296" fmla="*/ 2247979 w 6176450"/>
                <a:gd name="connsiteY1296" fmla="*/ 4622066 h 6857291"/>
                <a:gd name="connsiteX1297" fmla="*/ 2473273 w 6176450"/>
                <a:gd name="connsiteY1297" fmla="*/ 4624899 h 6857291"/>
                <a:gd name="connsiteX1298" fmla="*/ 2654641 w 6176450"/>
                <a:gd name="connsiteY1298" fmla="*/ 4606479 h 6857291"/>
                <a:gd name="connsiteX1299" fmla="*/ 2694316 w 6176450"/>
                <a:gd name="connsiteY1299" fmla="*/ 4601520 h 6857291"/>
                <a:gd name="connsiteX1300" fmla="*/ 2624885 w 6176450"/>
                <a:gd name="connsiteY1300" fmla="*/ 4622066 h 6857291"/>
                <a:gd name="connsiteX1301" fmla="*/ 2099200 w 6176450"/>
                <a:gd name="connsiteY1301" fmla="*/ 4656781 h 6857291"/>
                <a:gd name="connsiteX1302" fmla="*/ 2265691 w 6176450"/>
                <a:gd name="connsiteY1302" fmla="*/ 4710625 h 6857291"/>
                <a:gd name="connsiteX1303" fmla="*/ 2385422 w 6176450"/>
                <a:gd name="connsiteY1303" fmla="*/ 4705665 h 6857291"/>
                <a:gd name="connsiteX1304" fmla="*/ 2315992 w 6176450"/>
                <a:gd name="connsiteY1304" fmla="*/ 4794932 h 6857291"/>
                <a:gd name="connsiteX1305" fmla="*/ 2203345 w 6176450"/>
                <a:gd name="connsiteY1305" fmla="*/ 5007474 h 6857291"/>
                <a:gd name="connsiteX1306" fmla="*/ 2149501 w 6176450"/>
                <a:gd name="connsiteY1306" fmla="*/ 5225683 h 6857291"/>
                <a:gd name="connsiteX1307" fmla="*/ 2143125 w 6176450"/>
                <a:gd name="connsiteY1307" fmla="*/ 5430431 h 6857291"/>
                <a:gd name="connsiteX1308" fmla="*/ 2111952 w 6176450"/>
                <a:gd name="connsiteY1308" fmla="*/ 5376587 h 6857291"/>
                <a:gd name="connsiteX1309" fmla="*/ 2072278 w 6176450"/>
                <a:gd name="connsiteY1309" fmla="*/ 5276693 h 6857291"/>
                <a:gd name="connsiteX1310" fmla="*/ 2083614 w 6176450"/>
                <a:gd name="connsiteY1310" fmla="*/ 5067694 h 6857291"/>
                <a:gd name="connsiteX1311" fmla="*/ 2162254 w 6176450"/>
                <a:gd name="connsiteY1311" fmla="*/ 4865780 h 6857291"/>
                <a:gd name="connsiteX1312" fmla="*/ 2265691 w 6176450"/>
                <a:gd name="connsiteY1312" fmla="*/ 4710625 h 6857291"/>
                <a:gd name="connsiteX1313" fmla="*/ 2221765 w 6176450"/>
                <a:gd name="connsiteY1313" fmla="*/ 5469397 h 6857291"/>
                <a:gd name="connsiteX1314" fmla="*/ 2577418 w 6176450"/>
                <a:gd name="connsiteY1314" fmla="*/ 5202303 h 6857291"/>
                <a:gd name="connsiteX1315" fmla="*/ 2733281 w 6176450"/>
                <a:gd name="connsiteY1315" fmla="*/ 5030145 h 6857291"/>
                <a:gd name="connsiteX1316" fmla="*/ 2785708 w 6176450"/>
                <a:gd name="connsiteY1316" fmla="*/ 4942294 h 6857291"/>
                <a:gd name="connsiteX1317" fmla="*/ 2809796 w 6176450"/>
                <a:gd name="connsiteY1317" fmla="*/ 4887742 h 6857291"/>
                <a:gd name="connsiteX1318" fmla="*/ 2854430 w 6176450"/>
                <a:gd name="connsiteY1318" fmla="*/ 4999681 h 6857291"/>
                <a:gd name="connsiteX1319" fmla="*/ 2625594 w 6176450"/>
                <a:gd name="connsiteY1319" fmla="*/ 5303615 h 6857291"/>
                <a:gd name="connsiteX1320" fmla="*/ 2428639 w 6176450"/>
                <a:gd name="connsiteY1320" fmla="*/ 5415553 h 6857291"/>
                <a:gd name="connsiteX1321" fmla="*/ 2331578 w 6176450"/>
                <a:gd name="connsiteY1321" fmla="*/ 5454519 h 6857291"/>
                <a:gd name="connsiteX1322" fmla="*/ 2221765 w 6176450"/>
                <a:gd name="connsiteY1322" fmla="*/ 5469397 h 6857291"/>
                <a:gd name="connsiteX1323" fmla="*/ 3823619 w 6176450"/>
                <a:gd name="connsiteY1323" fmla="*/ 4969217 h 6857291"/>
                <a:gd name="connsiteX1324" fmla="*/ 3742144 w 6176450"/>
                <a:gd name="connsiteY1324" fmla="*/ 5046440 h 6857291"/>
                <a:gd name="connsiteX1325" fmla="*/ 3598325 w 6176450"/>
                <a:gd name="connsiteY1325" fmla="*/ 5156253 h 6857291"/>
                <a:gd name="connsiteX1326" fmla="*/ 3429000 w 6176450"/>
                <a:gd name="connsiteY1326" fmla="*/ 5243394 h 6857291"/>
                <a:gd name="connsiteX1327" fmla="*/ 3334774 w 6176450"/>
                <a:gd name="connsiteY1327" fmla="*/ 5275984 h 6857291"/>
                <a:gd name="connsiteX1328" fmla="*/ 3261801 w 6176450"/>
                <a:gd name="connsiteY1328" fmla="*/ 5292279 h 6857291"/>
                <a:gd name="connsiteX1329" fmla="*/ 3114439 w 6176450"/>
                <a:gd name="connsiteY1329" fmla="*/ 5227808 h 6857291"/>
                <a:gd name="connsiteX1330" fmla="*/ 3163323 w 6176450"/>
                <a:gd name="connsiteY1330" fmla="*/ 5218598 h 6857291"/>
                <a:gd name="connsiteX1331" fmla="*/ 3286597 w 6176450"/>
                <a:gd name="connsiteY1331" fmla="*/ 5193802 h 6857291"/>
                <a:gd name="connsiteX1332" fmla="*/ 3526061 w 6176450"/>
                <a:gd name="connsiteY1332" fmla="*/ 5105243 h 6857291"/>
                <a:gd name="connsiteX1333" fmla="*/ 3740727 w 6176450"/>
                <a:gd name="connsiteY1333" fmla="*/ 5002514 h 6857291"/>
                <a:gd name="connsiteX1334" fmla="*/ 3822202 w 6176450"/>
                <a:gd name="connsiteY1334" fmla="*/ 4960715 h 6857291"/>
                <a:gd name="connsiteX1335" fmla="*/ 3891632 w 6176450"/>
                <a:gd name="connsiteY1335" fmla="*/ 4908288 h 6857291"/>
                <a:gd name="connsiteX1336" fmla="*/ 3823619 w 6176450"/>
                <a:gd name="connsiteY1336" fmla="*/ 4969217 h 6857291"/>
                <a:gd name="connsiteX1337" fmla="*/ 3118690 w 6176450"/>
                <a:gd name="connsiteY1337" fmla="*/ 5335496 h 6857291"/>
                <a:gd name="connsiteX1338" fmla="*/ 3159073 w 6176450"/>
                <a:gd name="connsiteY1338" fmla="*/ 5395716 h 6857291"/>
                <a:gd name="connsiteX1339" fmla="*/ 3187411 w 6176450"/>
                <a:gd name="connsiteY1339" fmla="*/ 5572125 h 6857291"/>
                <a:gd name="connsiteX1340" fmla="*/ 3166866 w 6176450"/>
                <a:gd name="connsiteY1340" fmla="*/ 5718070 h 6857291"/>
                <a:gd name="connsiteX1341" fmla="*/ 3142778 w 6176450"/>
                <a:gd name="connsiteY1341" fmla="*/ 5806629 h 6857291"/>
                <a:gd name="connsiteX1342" fmla="*/ 3131442 w 6176450"/>
                <a:gd name="connsiteY1342" fmla="*/ 5744284 h 6857291"/>
                <a:gd name="connsiteX1343" fmla="*/ 3117981 w 6176450"/>
                <a:gd name="connsiteY1343" fmla="*/ 5582044 h 6857291"/>
                <a:gd name="connsiteX1344" fmla="*/ 3118690 w 6176450"/>
                <a:gd name="connsiteY1344" fmla="*/ 5335496 h 6857291"/>
                <a:gd name="connsiteX1345" fmla="*/ 3403495 w 6176450"/>
                <a:gd name="connsiteY1345" fmla="*/ 5275984 h 6857291"/>
                <a:gd name="connsiteX1346" fmla="*/ 3590531 w 6176450"/>
                <a:gd name="connsiteY1346" fmla="*/ 5186717 h 6857291"/>
                <a:gd name="connsiteX1347" fmla="*/ 3752771 w 6176450"/>
                <a:gd name="connsiteY1347" fmla="*/ 5067694 h 6857291"/>
                <a:gd name="connsiteX1348" fmla="*/ 3849123 w 6176450"/>
                <a:gd name="connsiteY1348" fmla="*/ 4977010 h 6857291"/>
                <a:gd name="connsiteX1349" fmla="*/ 3864002 w 6176450"/>
                <a:gd name="connsiteY1349" fmla="*/ 4964257 h 6857291"/>
                <a:gd name="connsiteX1350" fmla="*/ 3703178 w 6176450"/>
                <a:gd name="connsiteY1350" fmla="*/ 5150585 h 6857291"/>
                <a:gd name="connsiteX1351" fmla="*/ 3416248 w 6176450"/>
                <a:gd name="connsiteY1351" fmla="*/ 5322035 h 6857291"/>
                <a:gd name="connsiteX1352" fmla="*/ 3411288 w 6176450"/>
                <a:gd name="connsiteY1352" fmla="*/ 5324160 h 6857291"/>
                <a:gd name="connsiteX1353" fmla="*/ 3307143 w 6176450"/>
                <a:gd name="connsiteY1353" fmla="*/ 5303615 h 6857291"/>
                <a:gd name="connsiteX1354" fmla="*/ 3403495 w 6176450"/>
                <a:gd name="connsiteY1354" fmla="*/ 5275984 h 6857291"/>
                <a:gd name="connsiteX1355" fmla="*/ 3713806 w 6176450"/>
                <a:gd name="connsiteY1355" fmla="*/ 5171131 h 6857291"/>
                <a:gd name="connsiteX1356" fmla="*/ 3901550 w 6176450"/>
                <a:gd name="connsiteY1356" fmla="*/ 4945837 h 6857291"/>
                <a:gd name="connsiteX1357" fmla="*/ 3778985 w 6176450"/>
                <a:gd name="connsiteY1357" fmla="*/ 5156961 h 6857291"/>
                <a:gd name="connsiteX1358" fmla="*/ 3666338 w 6176450"/>
                <a:gd name="connsiteY1358" fmla="*/ 5280235 h 6857291"/>
                <a:gd name="connsiteX1359" fmla="*/ 3552983 w 6176450"/>
                <a:gd name="connsiteY1359" fmla="*/ 5346123 h 6857291"/>
                <a:gd name="connsiteX1360" fmla="*/ 3466549 w 6176450"/>
                <a:gd name="connsiteY1360" fmla="*/ 5333370 h 6857291"/>
                <a:gd name="connsiteX1361" fmla="*/ 3713806 w 6176450"/>
                <a:gd name="connsiteY1361" fmla="*/ 5171131 h 6857291"/>
                <a:gd name="connsiteX1362" fmla="*/ 3760564 w 6176450"/>
                <a:gd name="connsiteY1362" fmla="*/ 5358167 h 6857291"/>
                <a:gd name="connsiteX1363" fmla="*/ 3849123 w 6176450"/>
                <a:gd name="connsiteY1363" fmla="*/ 5232767 h 6857291"/>
                <a:gd name="connsiteX1364" fmla="*/ 3934849 w 6176450"/>
                <a:gd name="connsiteY1364" fmla="*/ 5015267 h 6857291"/>
                <a:gd name="connsiteX1365" fmla="*/ 3937682 w 6176450"/>
                <a:gd name="connsiteY1365" fmla="*/ 5065568 h 6857291"/>
                <a:gd name="connsiteX1366" fmla="*/ 3926347 w 6176450"/>
                <a:gd name="connsiteY1366" fmla="*/ 5191676 h 6857291"/>
                <a:gd name="connsiteX1367" fmla="*/ 3888798 w 6176450"/>
                <a:gd name="connsiteY1367" fmla="*/ 5310699 h 6857291"/>
                <a:gd name="connsiteX1368" fmla="*/ 3871086 w 6176450"/>
                <a:gd name="connsiteY1368" fmla="*/ 5340455 h 6857291"/>
                <a:gd name="connsiteX1369" fmla="*/ 3860459 w 6176450"/>
                <a:gd name="connsiteY1369" fmla="*/ 5358167 h 6857291"/>
                <a:gd name="connsiteX1370" fmla="*/ 3856917 w 6176450"/>
                <a:gd name="connsiteY1370" fmla="*/ 5365252 h 6857291"/>
                <a:gd name="connsiteX1371" fmla="*/ 3856917 w 6176450"/>
                <a:gd name="connsiteY1371" fmla="*/ 5365252 h 6857291"/>
                <a:gd name="connsiteX1372" fmla="*/ 3856917 w 6176450"/>
                <a:gd name="connsiteY1372" fmla="*/ 5365252 h 6857291"/>
                <a:gd name="connsiteX1373" fmla="*/ 3856917 w 6176450"/>
                <a:gd name="connsiteY1373" fmla="*/ 5365252 h 6857291"/>
                <a:gd name="connsiteX1374" fmla="*/ 3856208 w 6176450"/>
                <a:gd name="connsiteY1374" fmla="*/ 5365252 h 6857291"/>
                <a:gd name="connsiteX1375" fmla="*/ 3856208 w 6176450"/>
                <a:gd name="connsiteY1375" fmla="*/ 5365252 h 6857291"/>
                <a:gd name="connsiteX1376" fmla="*/ 3854791 w 6176450"/>
                <a:gd name="connsiteY1376" fmla="*/ 5365252 h 6857291"/>
                <a:gd name="connsiteX1377" fmla="*/ 3856208 w 6176450"/>
                <a:gd name="connsiteY1377" fmla="*/ 5365252 h 6857291"/>
                <a:gd name="connsiteX1378" fmla="*/ 3849832 w 6176450"/>
                <a:gd name="connsiteY1378" fmla="*/ 5365960 h 6857291"/>
                <a:gd name="connsiteX1379" fmla="*/ 3752771 w 6176450"/>
                <a:gd name="connsiteY1379" fmla="*/ 5367377 h 6857291"/>
                <a:gd name="connsiteX1380" fmla="*/ 3760564 w 6176450"/>
                <a:gd name="connsiteY1380" fmla="*/ 5358167 h 6857291"/>
                <a:gd name="connsiteX1381" fmla="*/ 3918553 w 6176450"/>
                <a:gd name="connsiteY1381" fmla="*/ 5299364 h 6857291"/>
                <a:gd name="connsiteX1382" fmla="*/ 3951143 w 6176450"/>
                <a:gd name="connsiteY1382" fmla="*/ 5182466 h 6857291"/>
                <a:gd name="connsiteX1383" fmla="*/ 3956811 w 6176450"/>
                <a:gd name="connsiteY1383" fmla="*/ 4993304 h 6857291"/>
                <a:gd name="connsiteX1384" fmla="*/ 4077959 w 6176450"/>
                <a:gd name="connsiteY1384" fmla="*/ 5130748 h 6857291"/>
                <a:gd name="connsiteX1385" fmla="*/ 4255077 w 6176450"/>
                <a:gd name="connsiteY1385" fmla="*/ 5245520 h 6857291"/>
                <a:gd name="connsiteX1386" fmla="*/ 4182813 w 6176450"/>
                <a:gd name="connsiteY1386" fmla="*/ 5284486 h 6857291"/>
                <a:gd name="connsiteX1387" fmla="*/ 3881713 w 6176450"/>
                <a:gd name="connsiteY1387" fmla="*/ 5363126 h 6857291"/>
                <a:gd name="connsiteX1388" fmla="*/ 3918553 w 6176450"/>
                <a:gd name="connsiteY1388" fmla="*/ 5299364 h 6857291"/>
                <a:gd name="connsiteX1389" fmla="*/ 4135346 w 6176450"/>
                <a:gd name="connsiteY1389" fmla="*/ 4984094 h 6857291"/>
                <a:gd name="connsiteX1390" fmla="*/ 4135346 w 6176450"/>
                <a:gd name="connsiteY1390" fmla="*/ 4984094 h 6857291"/>
                <a:gd name="connsiteX1391" fmla="*/ 4053872 w 6176450"/>
                <a:gd name="connsiteY1391" fmla="*/ 4951505 h 6857291"/>
                <a:gd name="connsiteX1392" fmla="*/ 4127552 w 6176450"/>
                <a:gd name="connsiteY1392" fmla="*/ 4928834 h 6857291"/>
                <a:gd name="connsiteX1393" fmla="*/ 4303254 w 6176450"/>
                <a:gd name="connsiteY1393" fmla="*/ 4863654 h 6857291"/>
                <a:gd name="connsiteX1394" fmla="*/ 4642611 w 6176450"/>
                <a:gd name="connsiteY1394" fmla="*/ 4702831 h 6857291"/>
                <a:gd name="connsiteX1395" fmla="*/ 4827522 w 6176450"/>
                <a:gd name="connsiteY1395" fmla="*/ 4617106 h 6857291"/>
                <a:gd name="connsiteX1396" fmla="*/ 4987637 w 6176450"/>
                <a:gd name="connsiteY1396" fmla="*/ 4556178 h 6857291"/>
                <a:gd name="connsiteX1397" fmla="*/ 5188134 w 6176450"/>
                <a:gd name="connsiteY1397" fmla="*/ 4499500 h 6857291"/>
                <a:gd name="connsiteX1398" fmla="*/ 5424055 w 6176450"/>
                <a:gd name="connsiteY1398" fmla="*/ 4476829 h 6857291"/>
                <a:gd name="connsiteX1399" fmla="*/ 5560081 w 6176450"/>
                <a:gd name="connsiteY1399" fmla="*/ 4476829 h 6857291"/>
                <a:gd name="connsiteX1400" fmla="*/ 5680521 w 6176450"/>
                <a:gd name="connsiteY1400" fmla="*/ 4496666 h 6857291"/>
                <a:gd name="connsiteX1401" fmla="*/ 5785375 w 6176450"/>
                <a:gd name="connsiteY1401" fmla="*/ 4515795 h 6857291"/>
                <a:gd name="connsiteX1402" fmla="*/ 5827883 w 6176450"/>
                <a:gd name="connsiteY1402" fmla="*/ 4537757 h 6857291"/>
                <a:gd name="connsiteX1403" fmla="*/ 5836385 w 6176450"/>
                <a:gd name="connsiteY1403" fmla="*/ 4541300 h 6857291"/>
                <a:gd name="connsiteX1404" fmla="*/ 5796002 w 6176450"/>
                <a:gd name="connsiteY1404" fmla="*/ 4544134 h 6857291"/>
                <a:gd name="connsiteX1405" fmla="*/ 5604715 w 6176450"/>
                <a:gd name="connsiteY1405" fmla="*/ 4550510 h 6857291"/>
                <a:gd name="connsiteX1406" fmla="*/ 5228517 w 6176450"/>
                <a:gd name="connsiteY1406" fmla="*/ 4612855 h 6857291"/>
                <a:gd name="connsiteX1407" fmla="*/ 4870031 w 6176450"/>
                <a:gd name="connsiteY1407" fmla="*/ 4736129 h 6857291"/>
                <a:gd name="connsiteX1408" fmla="*/ 4534215 w 6176450"/>
                <a:gd name="connsiteY1408" fmla="*/ 4864362 h 6857291"/>
                <a:gd name="connsiteX1409" fmla="*/ 4333009 w 6176450"/>
                <a:gd name="connsiteY1409" fmla="*/ 4935918 h 6857291"/>
                <a:gd name="connsiteX1410" fmla="*/ 4148098 w 6176450"/>
                <a:gd name="connsiteY1410" fmla="*/ 4991179 h 6857291"/>
                <a:gd name="connsiteX1411" fmla="*/ 4135346 w 6176450"/>
                <a:gd name="connsiteY1411" fmla="*/ 4984094 h 6857291"/>
                <a:gd name="connsiteX1412" fmla="*/ 4248701 w 6176450"/>
                <a:gd name="connsiteY1412" fmla="*/ 5312116 h 6857291"/>
                <a:gd name="connsiteX1413" fmla="*/ 4374809 w 6176450"/>
                <a:gd name="connsiteY1413" fmla="*/ 5385089 h 6857291"/>
                <a:gd name="connsiteX1414" fmla="*/ 4495957 w 6176450"/>
                <a:gd name="connsiteY1414" fmla="*/ 5457353 h 6857291"/>
                <a:gd name="connsiteX1415" fmla="*/ 4794932 w 6176450"/>
                <a:gd name="connsiteY1415" fmla="*/ 5604006 h 6857291"/>
                <a:gd name="connsiteX1416" fmla="*/ 4984803 w 6176450"/>
                <a:gd name="connsiteY1416" fmla="*/ 5657850 h 6857291"/>
                <a:gd name="connsiteX1417" fmla="*/ 5117287 w 6176450"/>
                <a:gd name="connsiteY1417" fmla="*/ 5717362 h 6857291"/>
                <a:gd name="connsiteX1418" fmla="*/ 5227100 w 6176450"/>
                <a:gd name="connsiteY1418" fmla="*/ 5778999 h 6857291"/>
                <a:gd name="connsiteX1419" fmla="*/ 5237727 w 6176450"/>
                <a:gd name="connsiteY1419" fmla="*/ 5784667 h 6857291"/>
                <a:gd name="connsiteX1420" fmla="*/ 5057067 w 6176450"/>
                <a:gd name="connsiteY1420" fmla="*/ 5732948 h 6857291"/>
                <a:gd name="connsiteX1421" fmla="*/ 4683702 w 6176450"/>
                <a:gd name="connsiteY1421" fmla="*/ 5639430 h 6857291"/>
                <a:gd name="connsiteX1422" fmla="*/ 4400314 w 6176450"/>
                <a:gd name="connsiteY1422" fmla="*/ 5512614 h 6857291"/>
                <a:gd name="connsiteX1423" fmla="*/ 4215403 w 6176450"/>
                <a:gd name="connsiteY1423" fmla="*/ 5423346 h 6857291"/>
                <a:gd name="connsiteX1424" fmla="*/ 4136054 w 6176450"/>
                <a:gd name="connsiteY1424" fmla="*/ 5379421 h 6857291"/>
                <a:gd name="connsiteX1425" fmla="*/ 4114800 w 6176450"/>
                <a:gd name="connsiteY1425" fmla="*/ 5358876 h 6857291"/>
                <a:gd name="connsiteX1426" fmla="*/ 4201234 w 6176450"/>
                <a:gd name="connsiteY1426" fmla="*/ 5324160 h 6857291"/>
                <a:gd name="connsiteX1427" fmla="*/ 4239491 w 6176450"/>
                <a:gd name="connsiteY1427" fmla="*/ 5304323 h 6857291"/>
                <a:gd name="connsiteX1428" fmla="*/ 4248701 w 6176450"/>
                <a:gd name="connsiteY1428" fmla="*/ 5312116 h 6857291"/>
                <a:gd name="connsiteX1429" fmla="*/ 4090004 w 6176450"/>
                <a:gd name="connsiteY1429" fmla="*/ 5368794 h 6857291"/>
                <a:gd name="connsiteX1430" fmla="*/ 4163685 w 6176450"/>
                <a:gd name="connsiteY1430" fmla="*/ 5424763 h 6857291"/>
                <a:gd name="connsiteX1431" fmla="*/ 4293335 w 6176450"/>
                <a:gd name="connsiteY1431" fmla="*/ 5488526 h 6857291"/>
                <a:gd name="connsiteX1432" fmla="*/ 4536340 w 6176450"/>
                <a:gd name="connsiteY1432" fmla="*/ 5600464 h 6857291"/>
                <a:gd name="connsiteX1433" fmla="*/ 4786431 w 6176450"/>
                <a:gd name="connsiteY1433" fmla="*/ 5701067 h 6857291"/>
                <a:gd name="connsiteX1434" fmla="*/ 5089657 w 6176450"/>
                <a:gd name="connsiteY1434" fmla="*/ 5764829 h 6857291"/>
                <a:gd name="connsiteX1435" fmla="*/ 5244103 w 6176450"/>
                <a:gd name="connsiteY1435" fmla="*/ 5811588 h 6857291"/>
                <a:gd name="connsiteX1436" fmla="*/ 5322035 w 6176450"/>
                <a:gd name="connsiteY1436" fmla="*/ 5842053 h 6857291"/>
                <a:gd name="connsiteX1437" fmla="*/ 5339038 w 6176450"/>
                <a:gd name="connsiteY1437" fmla="*/ 5849846 h 6857291"/>
                <a:gd name="connsiteX1438" fmla="*/ 5053524 w 6176450"/>
                <a:gd name="connsiteY1438" fmla="*/ 5798836 h 6857291"/>
                <a:gd name="connsiteX1439" fmla="*/ 4711333 w 6176450"/>
                <a:gd name="connsiteY1439" fmla="*/ 5738616 h 6857291"/>
                <a:gd name="connsiteX1440" fmla="*/ 4199108 w 6176450"/>
                <a:gd name="connsiteY1440" fmla="*/ 5549454 h 6857291"/>
                <a:gd name="connsiteX1441" fmla="*/ 3945476 w 6176450"/>
                <a:gd name="connsiteY1441" fmla="*/ 5402092 h 6857291"/>
                <a:gd name="connsiteX1442" fmla="*/ 4090004 w 6176450"/>
                <a:gd name="connsiteY1442" fmla="*/ 5368794 h 6857291"/>
                <a:gd name="connsiteX1443" fmla="*/ 4107007 w 6176450"/>
                <a:gd name="connsiteY1443" fmla="*/ 5096741 h 6857291"/>
                <a:gd name="connsiteX1444" fmla="*/ 4005696 w 6176450"/>
                <a:gd name="connsiteY1444" fmla="*/ 4984803 h 6857291"/>
                <a:gd name="connsiteX1445" fmla="*/ 4257911 w 6176450"/>
                <a:gd name="connsiteY1445" fmla="*/ 5132165 h 6857291"/>
                <a:gd name="connsiteX1446" fmla="*/ 4302545 w 6176450"/>
                <a:gd name="connsiteY1446" fmla="*/ 5213639 h 6857291"/>
                <a:gd name="connsiteX1447" fmla="*/ 4107007 w 6176450"/>
                <a:gd name="connsiteY1447" fmla="*/ 5096741 h 6857291"/>
                <a:gd name="connsiteX1448" fmla="*/ 4178562 w 6176450"/>
                <a:gd name="connsiteY1448" fmla="*/ 5006765 h 6857291"/>
                <a:gd name="connsiteX1449" fmla="*/ 4278457 w 6176450"/>
                <a:gd name="connsiteY1449" fmla="*/ 4977010 h 6857291"/>
                <a:gd name="connsiteX1450" fmla="*/ 4461243 w 6176450"/>
                <a:gd name="connsiteY1450" fmla="*/ 4915372 h 6857291"/>
                <a:gd name="connsiteX1451" fmla="*/ 4809811 w 6176450"/>
                <a:gd name="connsiteY1451" fmla="*/ 4784305 h 6857291"/>
                <a:gd name="connsiteX1452" fmla="*/ 5154127 w 6176450"/>
                <a:gd name="connsiteY1452" fmla="*/ 4656072 h 6857291"/>
                <a:gd name="connsiteX1453" fmla="*/ 5534576 w 6176450"/>
                <a:gd name="connsiteY1453" fmla="*/ 4583100 h 6857291"/>
                <a:gd name="connsiteX1454" fmla="*/ 5758453 w 6176450"/>
                <a:gd name="connsiteY1454" fmla="*/ 4567513 h 6857291"/>
                <a:gd name="connsiteX1455" fmla="*/ 5905815 w 6176450"/>
                <a:gd name="connsiteY1455" fmla="*/ 4559720 h 6857291"/>
                <a:gd name="connsiteX1456" fmla="*/ 5849137 w 6176450"/>
                <a:gd name="connsiteY1456" fmla="*/ 4574598 h 6857291"/>
                <a:gd name="connsiteX1457" fmla="*/ 5742867 w 6176450"/>
                <a:gd name="connsiteY1457" fmla="*/ 4605771 h 6857291"/>
                <a:gd name="connsiteX1458" fmla="*/ 5497027 w 6176450"/>
                <a:gd name="connsiteY1458" fmla="*/ 4653947 h 6857291"/>
                <a:gd name="connsiteX1459" fmla="*/ 5007474 w 6176450"/>
                <a:gd name="connsiteY1459" fmla="*/ 4770845 h 6857291"/>
                <a:gd name="connsiteX1460" fmla="*/ 4619232 w 6176450"/>
                <a:gd name="connsiteY1460" fmla="*/ 4908996 h 6857291"/>
                <a:gd name="connsiteX1461" fmla="*/ 4421568 w 6176450"/>
                <a:gd name="connsiteY1461" fmla="*/ 4991887 h 6857291"/>
                <a:gd name="connsiteX1462" fmla="*/ 4226738 w 6176450"/>
                <a:gd name="connsiteY1462" fmla="*/ 5040064 h 6857291"/>
                <a:gd name="connsiteX1463" fmla="*/ 4178562 w 6176450"/>
                <a:gd name="connsiteY1463" fmla="*/ 5006765 h 6857291"/>
                <a:gd name="connsiteX1464" fmla="*/ 5448143 w 6176450"/>
                <a:gd name="connsiteY1464" fmla="*/ 4383311 h 6857291"/>
                <a:gd name="connsiteX1465" fmla="*/ 5452393 w 6176450"/>
                <a:gd name="connsiteY1465" fmla="*/ 4383311 h 6857291"/>
                <a:gd name="connsiteX1466" fmla="*/ 5455227 w 6176450"/>
                <a:gd name="connsiteY1466" fmla="*/ 4384728 h 6857291"/>
                <a:gd name="connsiteX1467" fmla="*/ 5448143 w 6176450"/>
                <a:gd name="connsiteY1467" fmla="*/ 4383311 h 6857291"/>
                <a:gd name="connsiteX1468" fmla="*/ 5295113 w 6176450"/>
                <a:gd name="connsiteY1468" fmla="*/ 4260037 h 6857291"/>
                <a:gd name="connsiteX1469" fmla="*/ 5283069 w 6176450"/>
                <a:gd name="connsiteY1469" fmla="*/ 4262162 h 6857291"/>
                <a:gd name="connsiteX1470" fmla="*/ 5113036 w 6176450"/>
                <a:gd name="connsiteY1470" fmla="*/ 4215403 h 6857291"/>
                <a:gd name="connsiteX1471" fmla="*/ 5205137 w 6176450"/>
                <a:gd name="connsiteY1471" fmla="*/ 4180688 h 6857291"/>
                <a:gd name="connsiteX1472" fmla="*/ 5312116 w 6176450"/>
                <a:gd name="connsiteY1472" fmla="*/ 4133929 h 6857291"/>
                <a:gd name="connsiteX1473" fmla="*/ 5567875 w 6176450"/>
                <a:gd name="connsiteY1473" fmla="*/ 4032618 h 6857291"/>
                <a:gd name="connsiteX1474" fmla="*/ 5834259 w 6176450"/>
                <a:gd name="connsiteY1474" fmla="*/ 3940516 h 6857291"/>
                <a:gd name="connsiteX1475" fmla="*/ 5927069 w 6176450"/>
                <a:gd name="connsiteY1475" fmla="*/ 3899425 h 6857291"/>
                <a:gd name="connsiteX1476" fmla="*/ 5907941 w 6176450"/>
                <a:gd name="connsiteY1476" fmla="*/ 3910760 h 6857291"/>
                <a:gd name="connsiteX1477" fmla="*/ 5800253 w 6176450"/>
                <a:gd name="connsiteY1477" fmla="*/ 3976648 h 6857291"/>
                <a:gd name="connsiteX1478" fmla="*/ 5698233 w 6176450"/>
                <a:gd name="connsiteY1478" fmla="*/ 4030492 h 6857291"/>
                <a:gd name="connsiteX1479" fmla="*/ 5601881 w 6176450"/>
                <a:gd name="connsiteY1479" fmla="*/ 4097088 h 6857291"/>
                <a:gd name="connsiteX1480" fmla="*/ 5495610 w 6176450"/>
                <a:gd name="connsiteY1480" fmla="*/ 4155891 h 6857291"/>
                <a:gd name="connsiteX1481" fmla="*/ 5390757 w 6176450"/>
                <a:gd name="connsiteY1481" fmla="*/ 4212569 h 6857291"/>
                <a:gd name="connsiteX1482" fmla="*/ 5295113 w 6176450"/>
                <a:gd name="connsiteY1482" fmla="*/ 4260037 h 6857291"/>
                <a:gd name="connsiteX1483" fmla="*/ 5328411 w 6176450"/>
                <a:gd name="connsiteY1483" fmla="*/ 3859750 h 6857291"/>
                <a:gd name="connsiteX1484" fmla="*/ 5992248 w 6176450"/>
                <a:gd name="connsiteY1484" fmla="*/ 3828578 h 6857291"/>
                <a:gd name="connsiteX1485" fmla="*/ 5849137 w 6176450"/>
                <a:gd name="connsiteY1485" fmla="*/ 3841330 h 6857291"/>
                <a:gd name="connsiteX1486" fmla="*/ 5693274 w 6176450"/>
                <a:gd name="connsiteY1486" fmla="*/ 3849832 h 6857291"/>
                <a:gd name="connsiteX1487" fmla="*/ 5350374 w 6176450"/>
                <a:gd name="connsiteY1487" fmla="*/ 3932015 h 6857291"/>
                <a:gd name="connsiteX1488" fmla="*/ 5181758 w 6176450"/>
                <a:gd name="connsiteY1488" fmla="*/ 3979482 h 6857291"/>
                <a:gd name="connsiteX1489" fmla="*/ 5025185 w 6176450"/>
                <a:gd name="connsiteY1489" fmla="*/ 4023408 h 6857291"/>
                <a:gd name="connsiteX1490" fmla="*/ 4734712 w 6176450"/>
                <a:gd name="connsiteY1490" fmla="*/ 4159434 h 6857291"/>
                <a:gd name="connsiteX1491" fmla="*/ 4729045 w 6176450"/>
                <a:gd name="connsiteY1491" fmla="*/ 4168644 h 6857291"/>
                <a:gd name="connsiteX1492" fmla="*/ 4602228 w 6176450"/>
                <a:gd name="connsiteY1492" fmla="*/ 4172895 h 6857291"/>
                <a:gd name="connsiteX1493" fmla="*/ 4644028 w 6176450"/>
                <a:gd name="connsiteY1493" fmla="*/ 4121885 h 6857291"/>
                <a:gd name="connsiteX1494" fmla="*/ 4659615 w 6176450"/>
                <a:gd name="connsiteY1494" fmla="*/ 4102048 h 6857291"/>
                <a:gd name="connsiteX1495" fmla="*/ 4728336 w 6176450"/>
                <a:gd name="connsiteY1495" fmla="*/ 4014197 h 6857291"/>
                <a:gd name="connsiteX1496" fmla="*/ 5328411 w 6176450"/>
                <a:gd name="connsiteY1496" fmla="*/ 3859750 h 6857291"/>
                <a:gd name="connsiteX1497" fmla="*/ 5207263 w 6176450"/>
                <a:gd name="connsiteY1497" fmla="*/ 3343275 h 6857291"/>
                <a:gd name="connsiteX1498" fmla="*/ 4789973 w 6176450"/>
                <a:gd name="connsiteY1498" fmla="*/ 3945476 h 6857291"/>
                <a:gd name="connsiteX1499" fmla="*/ 4776512 w 6176450"/>
                <a:gd name="connsiteY1499" fmla="*/ 3949726 h 6857291"/>
                <a:gd name="connsiteX1500" fmla="*/ 4899078 w 6176450"/>
                <a:gd name="connsiteY1500" fmla="*/ 3746395 h 6857291"/>
                <a:gd name="connsiteX1501" fmla="*/ 4983386 w 6176450"/>
                <a:gd name="connsiteY1501" fmla="*/ 3551566 h 6857291"/>
                <a:gd name="connsiteX1502" fmla="*/ 5084697 w 6176450"/>
                <a:gd name="connsiteY1502" fmla="*/ 3395702 h 6857291"/>
                <a:gd name="connsiteX1503" fmla="*/ 5221432 w 6176450"/>
                <a:gd name="connsiteY1503" fmla="*/ 3203706 h 6857291"/>
                <a:gd name="connsiteX1504" fmla="*/ 5367377 w 6176450"/>
                <a:gd name="connsiteY1504" fmla="*/ 3023046 h 6857291"/>
                <a:gd name="connsiteX1505" fmla="*/ 5459478 w 6176450"/>
                <a:gd name="connsiteY1505" fmla="*/ 2934487 h 6857291"/>
                <a:gd name="connsiteX1506" fmla="*/ 5470105 w 6176450"/>
                <a:gd name="connsiteY1506" fmla="*/ 2925986 h 6857291"/>
                <a:gd name="connsiteX1507" fmla="*/ 5207263 w 6176450"/>
                <a:gd name="connsiteY1507" fmla="*/ 3343275 h 6857291"/>
                <a:gd name="connsiteX1508" fmla="*/ 5183174 w 6176450"/>
                <a:gd name="connsiteY1508" fmla="*/ 2910399 h 6857291"/>
                <a:gd name="connsiteX1509" fmla="*/ 5385797 w 6176450"/>
                <a:gd name="connsiteY1509" fmla="*/ 2872850 h 6857291"/>
                <a:gd name="connsiteX1510" fmla="*/ 5343997 w 6176450"/>
                <a:gd name="connsiteY1510" fmla="*/ 2887020 h 6857291"/>
                <a:gd name="connsiteX1511" fmla="*/ 5166171 w 6176450"/>
                <a:gd name="connsiteY1511" fmla="*/ 2957158 h 6857291"/>
                <a:gd name="connsiteX1512" fmla="*/ 5034395 w 6176450"/>
                <a:gd name="connsiteY1512" fmla="*/ 3029422 h 6857291"/>
                <a:gd name="connsiteX1513" fmla="*/ 4929542 w 6176450"/>
                <a:gd name="connsiteY1513" fmla="*/ 3105937 h 6857291"/>
                <a:gd name="connsiteX1514" fmla="*/ 4877824 w 6176450"/>
                <a:gd name="connsiteY1514" fmla="*/ 3040758 h 6857291"/>
                <a:gd name="connsiteX1515" fmla="*/ 5183174 w 6176450"/>
                <a:gd name="connsiteY1515" fmla="*/ 2910399 h 6857291"/>
                <a:gd name="connsiteX1516" fmla="*/ 4212569 w 6176450"/>
                <a:gd name="connsiteY1516" fmla="*/ 3002500 h 6857291"/>
                <a:gd name="connsiteX1517" fmla="*/ 4125427 w 6176450"/>
                <a:gd name="connsiteY1517" fmla="*/ 3055636 h 6857291"/>
                <a:gd name="connsiteX1518" fmla="*/ 3962479 w 6176450"/>
                <a:gd name="connsiteY1518" fmla="*/ 3184578 h 6857291"/>
                <a:gd name="connsiteX1519" fmla="*/ 3793154 w 6176450"/>
                <a:gd name="connsiteY1519" fmla="*/ 3367363 h 6857291"/>
                <a:gd name="connsiteX1520" fmla="*/ 3643667 w 6176450"/>
                <a:gd name="connsiteY1520" fmla="*/ 3572111 h 6857291"/>
                <a:gd name="connsiteX1521" fmla="*/ 3397119 w 6176450"/>
                <a:gd name="connsiteY1521" fmla="*/ 3997194 h 6857291"/>
                <a:gd name="connsiteX1522" fmla="*/ 3305726 w 6176450"/>
                <a:gd name="connsiteY1522" fmla="*/ 4249410 h 6857291"/>
                <a:gd name="connsiteX1523" fmla="*/ 3249757 w 6176450"/>
                <a:gd name="connsiteY1523" fmla="*/ 4388979 h 6857291"/>
                <a:gd name="connsiteX1524" fmla="*/ 3224961 w 6176450"/>
                <a:gd name="connsiteY1524" fmla="*/ 4444239 h 6857291"/>
                <a:gd name="connsiteX1525" fmla="*/ 3185995 w 6176450"/>
                <a:gd name="connsiteY1525" fmla="*/ 4498083 h 6857291"/>
                <a:gd name="connsiteX1526" fmla="*/ 3142069 w 6176450"/>
                <a:gd name="connsiteY1526" fmla="*/ 4469036 h 6857291"/>
                <a:gd name="connsiteX1527" fmla="*/ 3110188 w 6176450"/>
                <a:gd name="connsiteY1527" fmla="*/ 4448490 h 6857291"/>
                <a:gd name="connsiteX1528" fmla="*/ 3254008 w 6176450"/>
                <a:gd name="connsiteY1528" fmla="*/ 3935557 h 6857291"/>
                <a:gd name="connsiteX1529" fmla="*/ 3254716 w 6176450"/>
                <a:gd name="connsiteY1529" fmla="*/ 3935557 h 6857291"/>
                <a:gd name="connsiteX1530" fmla="*/ 3514017 w 6176450"/>
                <a:gd name="connsiteY1530" fmla="*/ 3414122 h 6857291"/>
                <a:gd name="connsiteX1531" fmla="*/ 3963896 w 6176450"/>
                <a:gd name="connsiteY1531" fmla="*/ 3097436 h 6857291"/>
                <a:gd name="connsiteX1532" fmla="*/ 3966730 w 6176450"/>
                <a:gd name="connsiteY1532" fmla="*/ 3096019 h 6857291"/>
                <a:gd name="connsiteX1533" fmla="*/ 4212569 w 6176450"/>
                <a:gd name="connsiteY1533" fmla="*/ 3002500 h 6857291"/>
                <a:gd name="connsiteX1534" fmla="*/ 3800947 w 6176450"/>
                <a:gd name="connsiteY1534" fmla="*/ 2844511 h 6857291"/>
                <a:gd name="connsiteX1535" fmla="*/ 3860459 w 6176450"/>
                <a:gd name="connsiteY1535" fmla="*/ 2834593 h 6857291"/>
                <a:gd name="connsiteX1536" fmla="*/ 3855500 w 6176450"/>
                <a:gd name="connsiteY1536" fmla="*/ 2836718 h 6857291"/>
                <a:gd name="connsiteX1537" fmla="*/ 3709554 w 6176450"/>
                <a:gd name="connsiteY1537" fmla="*/ 2909691 h 6857291"/>
                <a:gd name="connsiteX1538" fmla="*/ 3594782 w 6176450"/>
                <a:gd name="connsiteY1538" fmla="*/ 2995416 h 6857291"/>
                <a:gd name="connsiteX1539" fmla="*/ 3480718 w 6176450"/>
                <a:gd name="connsiteY1539" fmla="*/ 3078307 h 6857291"/>
                <a:gd name="connsiteX1540" fmla="*/ 3380824 w 6176450"/>
                <a:gd name="connsiteY1540" fmla="*/ 3188828 h 6857291"/>
                <a:gd name="connsiteX1541" fmla="*/ 3286597 w 6176450"/>
                <a:gd name="connsiteY1541" fmla="*/ 3307852 h 6857291"/>
                <a:gd name="connsiteX1542" fmla="*/ 3220001 w 6176450"/>
                <a:gd name="connsiteY1542" fmla="*/ 3435376 h 6857291"/>
                <a:gd name="connsiteX1543" fmla="*/ 3195205 w 6176450"/>
                <a:gd name="connsiteY1543" fmla="*/ 3489929 h 6857291"/>
                <a:gd name="connsiteX1544" fmla="*/ 3177493 w 6176450"/>
                <a:gd name="connsiteY1544" fmla="*/ 3545189 h 6857291"/>
                <a:gd name="connsiteX1545" fmla="*/ 3136402 w 6176450"/>
                <a:gd name="connsiteY1545" fmla="*/ 3470800 h 6857291"/>
                <a:gd name="connsiteX1546" fmla="*/ 3800947 w 6176450"/>
                <a:gd name="connsiteY1546" fmla="*/ 2844511 h 6857291"/>
                <a:gd name="connsiteX1547" fmla="*/ 3089642 w 6176450"/>
                <a:gd name="connsiteY1547" fmla="*/ 3185286 h 6857291"/>
                <a:gd name="connsiteX1548" fmla="*/ 3137818 w 6176450"/>
                <a:gd name="connsiteY1548" fmla="*/ 3337607 h 6857291"/>
                <a:gd name="connsiteX1549" fmla="*/ 3141361 w 6176450"/>
                <a:gd name="connsiteY1549" fmla="*/ 3353194 h 6857291"/>
                <a:gd name="connsiteX1550" fmla="*/ 3105229 w 6176450"/>
                <a:gd name="connsiteY1550" fmla="*/ 3425458 h 6857291"/>
                <a:gd name="connsiteX1551" fmla="*/ 2782874 w 6176450"/>
                <a:gd name="connsiteY1551" fmla="*/ 3087517 h 6857291"/>
                <a:gd name="connsiteX1552" fmla="*/ 2983372 w 6176450"/>
                <a:gd name="connsiteY1552" fmla="*/ 3024463 h 6857291"/>
                <a:gd name="connsiteX1553" fmla="*/ 3089642 w 6176450"/>
                <a:gd name="connsiteY1553" fmla="*/ 3185286 h 6857291"/>
                <a:gd name="connsiteX1554" fmla="*/ 2742492 w 6176450"/>
                <a:gd name="connsiteY1554" fmla="*/ 3049968 h 6857291"/>
                <a:gd name="connsiteX1555" fmla="*/ 2733281 w 6176450"/>
                <a:gd name="connsiteY1555" fmla="*/ 3041466 h 6857291"/>
                <a:gd name="connsiteX1556" fmla="*/ 2857264 w 6176450"/>
                <a:gd name="connsiteY1556" fmla="*/ 2992582 h 6857291"/>
                <a:gd name="connsiteX1557" fmla="*/ 2936613 w 6176450"/>
                <a:gd name="connsiteY1557" fmla="*/ 2947240 h 6857291"/>
                <a:gd name="connsiteX1558" fmla="*/ 3000375 w 6176450"/>
                <a:gd name="connsiteY1558" fmla="*/ 2906857 h 6857291"/>
                <a:gd name="connsiteX1559" fmla="*/ 3280930 w 6176450"/>
                <a:gd name="connsiteY1559" fmla="*/ 2600089 h 6857291"/>
                <a:gd name="connsiteX1560" fmla="*/ 3419790 w 6176450"/>
                <a:gd name="connsiteY1560" fmla="*/ 2415886 h 6857291"/>
                <a:gd name="connsiteX1561" fmla="*/ 3501264 w 6176450"/>
                <a:gd name="connsiteY1561" fmla="*/ 2267108 h 6857291"/>
                <a:gd name="connsiteX1562" fmla="*/ 3540230 w 6176450"/>
                <a:gd name="connsiteY1562" fmla="*/ 2182091 h 6857291"/>
                <a:gd name="connsiteX1563" fmla="*/ 3596908 w 6176450"/>
                <a:gd name="connsiteY1563" fmla="*/ 2087156 h 6857291"/>
                <a:gd name="connsiteX1564" fmla="*/ 3698927 w 6176450"/>
                <a:gd name="connsiteY1564" fmla="*/ 1897286 h 6857291"/>
                <a:gd name="connsiteX1565" fmla="*/ 3812991 w 6176450"/>
                <a:gd name="connsiteY1565" fmla="*/ 1703873 h 6857291"/>
                <a:gd name="connsiteX1566" fmla="*/ 3830703 w 6176450"/>
                <a:gd name="connsiteY1566" fmla="*/ 1671283 h 6857291"/>
                <a:gd name="connsiteX1567" fmla="*/ 3798113 w 6176450"/>
                <a:gd name="connsiteY1567" fmla="*/ 1767635 h 6857291"/>
                <a:gd name="connsiteX1568" fmla="*/ 3723016 w 6176450"/>
                <a:gd name="connsiteY1568" fmla="*/ 1975217 h 6857291"/>
                <a:gd name="connsiteX1569" fmla="*/ 3583447 w 6176450"/>
                <a:gd name="connsiteY1569" fmla="*/ 2298280 h 6857291"/>
                <a:gd name="connsiteX1570" fmla="*/ 3427583 w 6176450"/>
                <a:gd name="connsiteY1570" fmla="*/ 2597964 h 6857291"/>
                <a:gd name="connsiteX1571" fmla="*/ 3331231 w 6176450"/>
                <a:gd name="connsiteY1571" fmla="*/ 2736824 h 6857291"/>
                <a:gd name="connsiteX1572" fmla="*/ 3254008 w 6176450"/>
                <a:gd name="connsiteY1572" fmla="*/ 2831051 h 6857291"/>
                <a:gd name="connsiteX1573" fmla="*/ 2742492 w 6176450"/>
                <a:gd name="connsiteY1573" fmla="*/ 3049968 h 6857291"/>
                <a:gd name="connsiteX1574" fmla="*/ 3327689 w 6176450"/>
                <a:gd name="connsiteY1574" fmla="*/ 2778624 h 6857291"/>
                <a:gd name="connsiteX1575" fmla="*/ 3339733 w 6176450"/>
                <a:gd name="connsiteY1575" fmla="*/ 2763037 h 6857291"/>
                <a:gd name="connsiteX1576" fmla="*/ 3437502 w 6176450"/>
                <a:gd name="connsiteY1576" fmla="*/ 2627011 h 6857291"/>
                <a:gd name="connsiteX1577" fmla="*/ 3527478 w 6176450"/>
                <a:gd name="connsiteY1577" fmla="*/ 2460520 h 6857291"/>
                <a:gd name="connsiteX1578" fmla="*/ 3601867 w 6176450"/>
                <a:gd name="connsiteY1578" fmla="*/ 2314575 h 6857291"/>
                <a:gd name="connsiteX1579" fmla="*/ 3744978 w 6176450"/>
                <a:gd name="connsiteY1579" fmla="*/ 1981594 h 6857291"/>
                <a:gd name="connsiteX1580" fmla="*/ 3811574 w 6176450"/>
                <a:gd name="connsiteY1580" fmla="*/ 1798808 h 6857291"/>
                <a:gd name="connsiteX1581" fmla="*/ 3777568 w 6176450"/>
                <a:gd name="connsiteY1581" fmla="*/ 1939085 h 6857291"/>
                <a:gd name="connsiteX1582" fmla="*/ 3681216 w 6176450"/>
                <a:gd name="connsiteY1582" fmla="*/ 2215389 h 6857291"/>
                <a:gd name="connsiteX1583" fmla="*/ 3576362 w 6176450"/>
                <a:gd name="connsiteY1583" fmla="*/ 2460520 h 6857291"/>
                <a:gd name="connsiteX1584" fmla="*/ 3486386 w 6176450"/>
                <a:gd name="connsiteY1584" fmla="*/ 2634095 h 6857291"/>
                <a:gd name="connsiteX1585" fmla="*/ 3327689 w 6176450"/>
                <a:gd name="connsiteY1585" fmla="*/ 2778624 h 6857291"/>
                <a:gd name="connsiteX1586" fmla="*/ 3563610 w 6176450"/>
                <a:gd name="connsiteY1586" fmla="*/ 2542703 h 6857291"/>
                <a:gd name="connsiteX1587" fmla="*/ 3599742 w 6176450"/>
                <a:gd name="connsiteY1587" fmla="*/ 2467605 h 6857291"/>
                <a:gd name="connsiteX1588" fmla="*/ 3701761 w 6176450"/>
                <a:gd name="connsiteY1588" fmla="*/ 2226725 h 6857291"/>
                <a:gd name="connsiteX1589" fmla="*/ 3805198 w 6176450"/>
                <a:gd name="connsiteY1589" fmla="*/ 1930584 h 6857291"/>
                <a:gd name="connsiteX1590" fmla="*/ 3842747 w 6176450"/>
                <a:gd name="connsiteY1590" fmla="*/ 1773303 h 6857291"/>
                <a:gd name="connsiteX1591" fmla="*/ 3849123 w 6176450"/>
                <a:gd name="connsiteY1591" fmla="*/ 1738588 h 6857291"/>
                <a:gd name="connsiteX1592" fmla="*/ 3834246 w 6176450"/>
                <a:gd name="connsiteY1592" fmla="*/ 1880991 h 6857291"/>
                <a:gd name="connsiteX1593" fmla="*/ 3563610 w 6176450"/>
                <a:gd name="connsiteY1593" fmla="*/ 2542703 h 6857291"/>
                <a:gd name="connsiteX1594" fmla="*/ 3767649 w 6176450"/>
                <a:gd name="connsiteY1594" fmla="*/ 1608229 h 6857291"/>
                <a:gd name="connsiteX1595" fmla="*/ 3596199 w 6176450"/>
                <a:gd name="connsiteY1595" fmla="*/ 1798808 h 6857291"/>
                <a:gd name="connsiteX1596" fmla="*/ 3469383 w 6176450"/>
                <a:gd name="connsiteY1596" fmla="*/ 1933418 h 6857291"/>
                <a:gd name="connsiteX1597" fmla="*/ 3374448 w 6176450"/>
                <a:gd name="connsiteY1597" fmla="*/ 2038271 h 6857291"/>
                <a:gd name="connsiteX1598" fmla="*/ 3241255 w 6176450"/>
                <a:gd name="connsiteY1598" fmla="*/ 2166505 h 6857291"/>
                <a:gd name="connsiteX1599" fmla="*/ 3105229 w 6176450"/>
                <a:gd name="connsiteY1599" fmla="*/ 2300406 h 6857291"/>
                <a:gd name="connsiteX1600" fmla="*/ 2993290 w 6176450"/>
                <a:gd name="connsiteY1600" fmla="*/ 2407385 h 6857291"/>
                <a:gd name="connsiteX1601" fmla="*/ 2944406 w 6176450"/>
                <a:gd name="connsiteY1601" fmla="*/ 2448476 h 6857291"/>
                <a:gd name="connsiteX1602" fmla="*/ 2888437 w 6176450"/>
                <a:gd name="connsiteY1602" fmla="*/ 2496652 h 6857291"/>
                <a:gd name="connsiteX1603" fmla="*/ 2894104 w 6176450"/>
                <a:gd name="connsiteY1603" fmla="*/ 2518615 h 6857291"/>
                <a:gd name="connsiteX1604" fmla="*/ 2930237 w 6176450"/>
                <a:gd name="connsiteY1604" fmla="*/ 2494527 h 6857291"/>
                <a:gd name="connsiteX1605" fmla="*/ 2984080 w 6176450"/>
                <a:gd name="connsiteY1605" fmla="*/ 2449185 h 6857291"/>
                <a:gd name="connsiteX1606" fmla="*/ 3088934 w 6176450"/>
                <a:gd name="connsiteY1606" fmla="*/ 2344331 h 6857291"/>
                <a:gd name="connsiteX1607" fmla="*/ 3369489 w 6176450"/>
                <a:gd name="connsiteY1607" fmla="*/ 2075820 h 6857291"/>
                <a:gd name="connsiteX1608" fmla="*/ 3467966 w 6176450"/>
                <a:gd name="connsiteY1608" fmla="*/ 1968133 h 6857291"/>
                <a:gd name="connsiteX1609" fmla="*/ 3602576 w 6176450"/>
                <a:gd name="connsiteY1609" fmla="*/ 1827855 h 6857291"/>
                <a:gd name="connsiteX1610" fmla="*/ 3735060 w 6176450"/>
                <a:gd name="connsiteY1610" fmla="*/ 1681202 h 6857291"/>
                <a:gd name="connsiteX1611" fmla="*/ 3695385 w 6176450"/>
                <a:gd name="connsiteY1611" fmla="*/ 1734337 h 6857291"/>
                <a:gd name="connsiteX1612" fmla="*/ 3553691 w 6176450"/>
                <a:gd name="connsiteY1612" fmla="*/ 1920665 h 6857291"/>
                <a:gd name="connsiteX1613" fmla="*/ 3413414 w 6176450"/>
                <a:gd name="connsiteY1613" fmla="*/ 2089990 h 6857291"/>
                <a:gd name="connsiteX1614" fmla="*/ 3264635 w 6176450"/>
                <a:gd name="connsiteY1614" fmla="*/ 2260023 h 6857291"/>
                <a:gd name="connsiteX1615" fmla="*/ 3126483 w 6176450"/>
                <a:gd name="connsiteY1615" fmla="*/ 2424388 h 6857291"/>
                <a:gd name="connsiteX1616" fmla="*/ 2976287 w 6176450"/>
                <a:gd name="connsiteY1616" fmla="*/ 2572459 h 6857291"/>
                <a:gd name="connsiteX1617" fmla="*/ 2806254 w 6176450"/>
                <a:gd name="connsiteY1617" fmla="*/ 2726197 h 6857291"/>
                <a:gd name="connsiteX1618" fmla="*/ 2725488 w 6176450"/>
                <a:gd name="connsiteY1618" fmla="*/ 2784291 h 6857291"/>
                <a:gd name="connsiteX1619" fmla="*/ 2668811 w 6176450"/>
                <a:gd name="connsiteY1619" fmla="*/ 2814047 h 6857291"/>
                <a:gd name="connsiteX1620" fmla="*/ 2636930 w 6176450"/>
                <a:gd name="connsiteY1620" fmla="*/ 2840969 h 6857291"/>
                <a:gd name="connsiteX1621" fmla="*/ 2648265 w 6176450"/>
                <a:gd name="connsiteY1621" fmla="*/ 2860806 h 6857291"/>
                <a:gd name="connsiteX1622" fmla="*/ 2673770 w 6176450"/>
                <a:gd name="connsiteY1622" fmla="*/ 2840969 h 6857291"/>
                <a:gd name="connsiteX1623" fmla="*/ 2730448 w 6176450"/>
                <a:gd name="connsiteY1623" fmla="*/ 2809796 h 6857291"/>
                <a:gd name="connsiteX1624" fmla="*/ 2810505 w 6176450"/>
                <a:gd name="connsiteY1624" fmla="*/ 2753119 h 6857291"/>
                <a:gd name="connsiteX1625" fmla="*/ 2982663 w 6176450"/>
                <a:gd name="connsiteY1625" fmla="*/ 2600797 h 6857291"/>
                <a:gd name="connsiteX1626" fmla="*/ 3135693 w 6176450"/>
                <a:gd name="connsiteY1626" fmla="*/ 2449893 h 6857291"/>
                <a:gd name="connsiteX1627" fmla="*/ 3274553 w 6176450"/>
                <a:gd name="connsiteY1627" fmla="*/ 2285528 h 6857291"/>
                <a:gd name="connsiteX1628" fmla="*/ 3438210 w 6176450"/>
                <a:gd name="connsiteY1628" fmla="*/ 2096366 h 6857291"/>
                <a:gd name="connsiteX1629" fmla="*/ 3497013 w 6176450"/>
                <a:gd name="connsiteY1629" fmla="*/ 2020560 h 6857291"/>
                <a:gd name="connsiteX1630" fmla="*/ 3582030 w 6176450"/>
                <a:gd name="connsiteY1630" fmla="*/ 1924916 h 6857291"/>
                <a:gd name="connsiteX1631" fmla="*/ 3730809 w 6176450"/>
                <a:gd name="connsiteY1631" fmla="*/ 1728669 h 6857291"/>
                <a:gd name="connsiteX1632" fmla="*/ 3781819 w 6176450"/>
                <a:gd name="connsiteY1632" fmla="*/ 1650029 h 6857291"/>
                <a:gd name="connsiteX1633" fmla="*/ 3810866 w 6176450"/>
                <a:gd name="connsiteY1633" fmla="*/ 1609646 h 6857291"/>
                <a:gd name="connsiteX1634" fmla="*/ 3774026 w 6176450"/>
                <a:gd name="connsiteY1634" fmla="*/ 1676243 h 6857291"/>
                <a:gd name="connsiteX1635" fmla="*/ 3691134 w 6176450"/>
                <a:gd name="connsiteY1635" fmla="*/ 1810144 h 6857291"/>
                <a:gd name="connsiteX1636" fmla="*/ 3503390 w 6176450"/>
                <a:gd name="connsiteY1636" fmla="*/ 2105576 h 6857291"/>
                <a:gd name="connsiteX1637" fmla="*/ 3399953 w 6176450"/>
                <a:gd name="connsiteY1637" fmla="*/ 2263565 h 6857291"/>
                <a:gd name="connsiteX1638" fmla="*/ 3269594 w 6176450"/>
                <a:gd name="connsiteY1638" fmla="*/ 2420137 h 6857291"/>
                <a:gd name="connsiteX1639" fmla="*/ 2983372 w 6176450"/>
                <a:gd name="connsiteY1639" fmla="*/ 2714153 h 6857291"/>
                <a:gd name="connsiteX1640" fmla="*/ 2646848 w 6176450"/>
                <a:gd name="connsiteY1640" fmla="*/ 2955033 h 6857291"/>
                <a:gd name="connsiteX1641" fmla="*/ 2637638 w 6176450"/>
                <a:gd name="connsiteY1641" fmla="*/ 2955033 h 6857291"/>
                <a:gd name="connsiteX1642" fmla="*/ 2510113 w 6176450"/>
                <a:gd name="connsiteY1642" fmla="*/ 2850888 h 6857291"/>
                <a:gd name="connsiteX1643" fmla="*/ 2952907 w 6176450"/>
                <a:gd name="connsiteY1643" fmla="*/ 2298989 h 6857291"/>
                <a:gd name="connsiteX1644" fmla="*/ 3008877 w 6176450"/>
                <a:gd name="connsiteY1644" fmla="*/ 2247270 h 6857291"/>
                <a:gd name="connsiteX1645" fmla="*/ 3080432 w 6176450"/>
                <a:gd name="connsiteY1645" fmla="*/ 2182091 h 6857291"/>
                <a:gd name="connsiteX1646" fmla="*/ 3545898 w 6176450"/>
                <a:gd name="connsiteY1646" fmla="*/ 1774720 h 6857291"/>
                <a:gd name="connsiteX1647" fmla="*/ 3767649 w 6176450"/>
                <a:gd name="connsiteY1647" fmla="*/ 1608229 h 6857291"/>
                <a:gd name="connsiteX1648" fmla="*/ 3540230 w 6176450"/>
                <a:gd name="connsiteY1648" fmla="*/ 554024 h 6857291"/>
                <a:gd name="connsiteX1649" fmla="*/ 3550149 w 6176450"/>
                <a:gd name="connsiteY1649" fmla="*/ 533479 h 6857291"/>
                <a:gd name="connsiteX1650" fmla="*/ 3695385 w 6176450"/>
                <a:gd name="connsiteY1650" fmla="*/ 1083961 h 6857291"/>
                <a:gd name="connsiteX1651" fmla="*/ 3667046 w 6176450"/>
                <a:gd name="connsiteY1651" fmla="*/ 1624524 h 6857291"/>
                <a:gd name="connsiteX1652" fmla="*/ 3557233 w 6176450"/>
                <a:gd name="connsiteY1652" fmla="*/ 1705998 h 6857291"/>
                <a:gd name="connsiteX1653" fmla="*/ 3633040 w 6176450"/>
                <a:gd name="connsiteY1653" fmla="*/ 1227780 h 6857291"/>
                <a:gd name="connsiteX1654" fmla="*/ 3514017 w 6176450"/>
                <a:gd name="connsiteY1654" fmla="*/ 613536 h 6857291"/>
                <a:gd name="connsiteX1655" fmla="*/ 3540230 w 6176450"/>
                <a:gd name="connsiteY1655" fmla="*/ 554024 h 6857291"/>
                <a:gd name="connsiteX1656" fmla="*/ 3587698 w 6176450"/>
                <a:gd name="connsiteY1656" fmla="*/ 1227072 h 6857291"/>
                <a:gd name="connsiteX1657" fmla="*/ 3494180 w 6176450"/>
                <a:gd name="connsiteY1657" fmla="*/ 1754174 h 6857291"/>
                <a:gd name="connsiteX1658" fmla="*/ 3046426 w 6176450"/>
                <a:gd name="connsiteY1658" fmla="*/ 2148085 h 6857291"/>
                <a:gd name="connsiteX1659" fmla="*/ 2996124 w 6176450"/>
                <a:gd name="connsiteY1659" fmla="*/ 2194135 h 6857291"/>
                <a:gd name="connsiteX1660" fmla="*/ 3079724 w 6176450"/>
                <a:gd name="connsiteY1660" fmla="*/ 1906496 h 6857291"/>
                <a:gd name="connsiteX1661" fmla="*/ 3118690 w 6176450"/>
                <a:gd name="connsiteY1661" fmla="*/ 1532423 h 6857291"/>
                <a:gd name="connsiteX1662" fmla="*/ 3118690 w 6176450"/>
                <a:gd name="connsiteY1662" fmla="*/ 1529589 h 6857291"/>
                <a:gd name="connsiteX1663" fmla="*/ 3131442 w 6176450"/>
                <a:gd name="connsiteY1663" fmla="*/ 1394271 h 6857291"/>
                <a:gd name="connsiteX1664" fmla="*/ 3142778 w 6176450"/>
                <a:gd name="connsiteY1664" fmla="*/ 1222821 h 6857291"/>
                <a:gd name="connsiteX1665" fmla="*/ 3151988 w 6176450"/>
                <a:gd name="connsiteY1665" fmla="*/ 1076876 h 6857291"/>
                <a:gd name="connsiteX1666" fmla="*/ 3161198 w 6176450"/>
                <a:gd name="connsiteY1666" fmla="*/ 931639 h 6857291"/>
                <a:gd name="connsiteX1667" fmla="*/ 3210791 w 6176450"/>
                <a:gd name="connsiteY1667" fmla="*/ 335815 h 6857291"/>
                <a:gd name="connsiteX1668" fmla="*/ 3217167 w 6176450"/>
                <a:gd name="connsiteY1668" fmla="*/ 374073 h 6857291"/>
                <a:gd name="connsiteX1669" fmla="*/ 3232754 w 6176450"/>
                <a:gd name="connsiteY1669" fmla="*/ 457672 h 6857291"/>
                <a:gd name="connsiteX1670" fmla="*/ 3249757 w 6176450"/>
                <a:gd name="connsiteY1670" fmla="*/ 665254 h 6857291"/>
                <a:gd name="connsiteX1671" fmla="*/ 3256133 w 6176450"/>
                <a:gd name="connsiteY1671" fmla="*/ 820410 h 6857291"/>
                <a:gd name="connsiteX1672" fmla="*/ 3261801 w 6176450"/>
                <a:gd name="connsiteY1672" fmla="*/ 1039327 h 6857291"/>
                <a:gd name="connsiteX1673" fmla="*/ 3237004 w 6176450"/>
                <a:gd name="connsiteY1673" fmla="*/ 1444573 h 6857291"/>
                <a:gd name="connsiteX1674" fmla="*/ 3194496 w 6176450"/>
                <a:gd name="connsiteY1674" fmla="*/ 1659239 h 6857291"/>
                <a:gd name="connsiteX1675" fmla="*/ 3165449 w 6176450"/>
                <a:gd name="connsiteY1675" fmla="*/ 1771886 h 6857291"/>
                <a:gd name="connsiteX1676" fmla="*/ 3139944 w 6176450"/>
                <a:gd name="connsiteY1676" fmla="*/ 1871781 h 6857291"/>
                <a:gd name="connsiteX1677" fmla="*/ 3159781 w 6176450"/>
                <a:gd name="connsiteY1677" fmla="*/ 1883116 h 6857291"/>
                <a:gd name="connsiteX1678" fmla="*/ 3180327 w 6176450"/>
                <a:gd name="connsiteY1678" fmla="*/ 1802350 h 6857291"/>
                <a:gd name="connsiteX1679" fmla="*/ 3212916 w 6176450"/>
                <a:gd name="connsiteY1679" fmla="*/ 1681202 h 6857291"/>
                <a:gd name="connsiteX1680" fmla="*/ 3256133 w 6176450"/>
                <a:gd name="connsiteY1680" fmla="*/ 1467244 h 6857291"/>
                <a:gd name="connsiteX1681" fmla="*/ 3283764 w 6176450"/>
                <a:gd name="connsiteY1681" fmla="*/ 1056330 h 6857291"/>
                <a:gd name="connsiteX1682" fmla="*/ 3280221 w 6176450"/>
                <a:gd name="connsiteY1682" fmla="*/ 833870 h 6857291"/>
                <a:gd name="connsiteX1683" fmla="*/ 3273136 w 6176450"/>
                <a:gd name="connsiteY1683" fmla="*/ 664546 h 6857291"/>
                <a:gd name="connsiteX1684" fmla="*/ 3237713 w 6176450"/>
                <a:gd name="connsiteY1684" fmla="*/ 359195 h 6857291"/>
                <a:gd name="connsiteX1685" fmla="*/ 3240547 w 6176450"/>
                <a:gd name="connsiteY1685" fmla="*/ 365571 h 6857291"/>
                <a:gd name="connsiteX1686" fmla="*/ 3271719 w 6176450"/>
                <a:gd name="connsiteY1686" fmla="*/ 442086 h 6857291"/>
                <a:gd name="connsiteX1687" fmla="*/ 3332648 w 6176450"/>
                <a:gd name="connsiteY1687" fmla="*/ 623455 h 6857291"/>
                <a:gd name="connsiteX1688" fmla="*/ 3380824 w 6176450"/>
                <a:gd name="connsiteY1688" fmla="*/ 962104 h 6857291"/>
                <a:gd name="connsiteX1689" fmla="*/ 3379407 w 6176450"/>
                <a:gd name="connsiteY1689" fmla="*/ 1144181 h 6857291"/>
                <a:gd name="connsiteX1690" fmla="*/ 3356736 w 6176450"/>
                <a:gd name="connsiteY1690" fmla="*/ 1344678 h 6857291"/>
                <a:gd name="connsiteX1691" fmla="*/ 3302184 w 6176450"/>
                <a:gd name="connsiteY1691" fmla="*/ 1688995 h 6857291"/>
                <a:gd name="connsiteX1692" fmla="*/ 3324146 w 6176450"/>
                <a:gd name="connsiteY1692" fmla="*/ 1694663 h 6857291"/>
                <a:gd name="connsiteX1693" fmla="*/ 3383658 w 6176450"/>
                <a:gd name="connsiteY1693" fmla="*/ 1317048 h 6857291"/>
                <a:gd name="connsiteX1694" fmla="*/ 3402787 w 6176450"/>
                <a:gd name="connsiteY1694" fmla="*/ 938016 h 6857291"/>
                <a:gd name="connsiteX1695" fmla="*/ 3345401 w 6176450"/>
                <a:gd name="connsiteY1695" fmla="*/ 585197 h 6857291"/>
                <a:gd name="connsiteX1696" fmla="*/ 3280930 w 6176450"/>
                <a:gd name="connsiteY1696" fmla="*/ 401703 h 6857291"/>
                <a:gd name="connsiteX1697" fmla="*/ 3266760 w 6176450"/>
                <a:gd name="connsiteY1697" fmla="*/ 366280 h 6857291"/>
                <a:gd name="connsiteX1698" fmla="*/ 3328397 w 6176450"/>
                <a:gd name="connsiteY1698" fmla="*/ 456964 h 6857291"/>
                <a:gd name="connsiteX1699" fmla="*/ 3409871 w 6176450"/>
                <a:gd name="connsiteY1699" fmla="*/ 620621 h 6857291"/>
                <a:gd name="connsiteX1700" fmla="*/ 3482135 w 6176450"/>
                <a:gd name="connsiteY1700" fmla="*/ 950060 h 6857291"/>
                <a:gd name="connsiteX1701" fmla="*/ 3446712 w 6176450"/>
                <a:gd name="connsiteY1701" fmla="*/ 1636568 h 6857291"/>
                <a:gd name="connsiteX1702" fmla="*/ 3468675 w 6176450"/>
                <a:gd name="connsiteY1702" fmla="*/ 1642236 h 6857291"/>
                <a:gd name="connsiteX1703" fmla="*/ 3505515 w 6176450"/>
                <a:gd name="connsiteY1703" fmla="*/ 948643 h 6857291"/>
                <a:gd name="connsiteX1704" fmla="*/ 3429000 w 6176450"/>
                <a:gd name="connsiteY1704" fmla="*/ 607160 h 6857291"/>
                <a:gd name="connsiteX1705" fmla="*/ 3354611 w 6176450"/>
                <a:gd name="connsiteY1705" fmla="*/ 459798 h 6857291"/>
                <a:gd name="connsiteX1706" fmla="*/ 3315645 w 6176450"/>
                <a:gd name="connsiteY1706" fmla="*/ 396035 h 6857291"/>
                <a:gd name="connsiteX1707" fmla="*/ 3425458 w 6176450"/>
                <a:gd name="connsiteY1707" fmla="*/ 544814 h 6857291"/>
                <a:gd name="connsiteX1708" fmla="*/ 3587698 w 6176450"/>
                <a:gd name="connsiteY1708" fmla="*/ 1227072 h 6857291"/>
                <a:gd name="connsiteX1709" fmla="*/ 2641889 w 6176450"/>
                <a:gd name="connsiteY1709" fmla="*/ 240172 h 6857291"/>
                <a:gd name="connsiteX1710" fmla="*/ 2615675 w 6176450"/>
                <a:gd name="connsiteY1710" fmla="*/ 267094 h 6857291"/>
                <a:gd name="connsiteX1711" fmla="*/ 2563248 w 6176450"/>
                <a:gd name="connsiteY1711" fmla="*/ 325188 h 6857291"/>
                <a:gd name="connsiteX1712" fmla="*/ 2532076 w 6176450"/>
                <a:gd name="connsiteY1712" fmla="*/ 366988 h 6857291"/>
                <a:gd name="connsiteX1713" fmla="*/ 2537744 w 6176450"/>
                <a:gd name="connsiteY1713" fmla="*/ 388951 h 6857291"/>
                <a:gd name="connsiteX1714" fmla="*/ 2539869 w 6176450"/>
                <a:gd name="connsiteY1714" fmla="*/ 388242 h 6857291"/>
                <a:gd name="connsiteX1715" fmla="*/ 2547662 w 6176450"/>
                <a:gd name="connsiteY1715" fmla="*/ 380449 h 6857291"/>
                <a:gd name="connsiteX1716" fmla="*/ 2590879 w 6176450"/>
                <a:gd name="connsiteY1716" fmla="*/ 330856 h 6857291"/>
                <a:gd name="connsiteX1717" fmla="*/ 2627011 w 6176450"/>
                <a:gd name="connsiteY1717" fmla="*/ 289056 h 6857291"/>
                <a:gd name="connsiteX1718" fmla="*/ 2707777 w 6176450"/>
                <a:gd name="connsiteY1718" fmla="*/ 218209 h 6857291"/>
                <a:gd name="connsiteX1719" fmla="*/ 2684397 w 6176450"/>
                <a:gd name="connsiteY1719" fmla="*/ 239463 h 6857291"/>
                <a:gd name="connsiteX1720" fmla="*/ 2641180 w 6176450"/>
                <a:gd name="connsiteY1720" fmla="*/ 296141 h 6857291"/>
                <a:gd name="connsiteX1721" fmla="*/ 2571750 w 6176450"/>
                <a:gd name="connsiteY1721" fmla="*/ 450588 h 6857291"/>
                <a:gd name="connsiteX1722" fmla="*/ 2594421 w 6176450"/>
                <a:gd name="connsiteY1722" fmla="*/ 450588 h 6857291"/>
                <a:gd name="connsiteX1723" fmla="*/ 2664560 w 6176450"/>
                <a:gd name="connsiteY1723" fmla="*/ 303226 h 6857291"/>
                <a:gd name="connsiteX1724" fmla="*/ 2729739 w 6176450"/>
                <a:gd name="connsiteY1724" fmla="*/ 229545 h 6857291"/>
                <a:gd name="connsiteX1725" fmla="*/ 2689356 w 6176450"/>
                <a:gd name="connsiteY1725" fmla="*/ 311019 h 6857291"/>
                <a:gd name="connsiteX1726" fmla="*/ 2635512 w 6176450"/>
                <a:gd name="connsiteY1726" fmla="*/ 502306 h 6857291"/>
                <a:gd name="connsiteX1727" fmla="*/ 2657475 w 6176450"/>
                <a:gd name="connsiteY1727" fmla="*/ 507974 h 6857291"/>
                <a:gd name="connsiteX1728" fmla="*/ 2699983 w 6176450"/>
                <a:gd name="connsiteY1728" fmla="*/ 350693 h 6857291"/>
                <a:gd name="connsiteX1729" fmla="*/ 2741783 w 6176450"/>
                <a:gd name="connsiteY1729" fmla="*/ 251507 h 6857291"/>
                <a:gd name="connsiteX1730" fmla="*/ 2777915 w 6176450"/>
                <a:gd name="connsiteY1730" fmla="*/ 190579 h 6857291"/>
                <a:gd name="connsiteX1731" fmla="*/ 2777915 w 6176450"/>
                <a:gd name="connsiteY1731" fmla="*/ 191287 h 6857291"/>
                <a:gd name="connsiteX1732" fmla="*/ 2755953 w 6176450"/>
                <a:gd name="connsiteY1732" fmla="*/ 297558 h 6857291"/>
                <a:gd name="connsiteX1733" fmla="*/ 2749576 w 6176450"/>
                <a:gd name="connsiteY1733" fmla="*/ 448462 h 6857291"/>
                <a:gd name="connsiteX1734" fmla="*/ 2772247 w 6176450"/>
                <a:gd name="connsiteY1734" fmla="*/ 448462 h 6857291"/>
                <a:gd name="connsiteX1735" fmla="*/ 2780749 w 6176450"/>
                <a:gd name="connsiteY1735" fmla="*/ 290473 h 6857291"/>
                <a:gd name="connsiteX1736" fmla="*/ 2785000 w 6176450"/>
                <a:gd name="connsiteY1736" fmla="*/ 266385 h 6857291"/>
                <a:gd name="connsiteX1737" fmla="*/ 2819006 w 6176450"/>
                <a:gd name="connsiteY1737" fmla="*/ 394618 h 6857291"/>
                <a:gd name="connsiteX1738" fmla="*/ 2840969 w 6176450"/>
                <a:gd name="connsiteY1738" fmla="*/ 388951 h 6857291"/>
                <a:gd name="connsiteX1739" fmla="*/ 2800586 w 6176450"/>
                <a:gd name="connsiteY1739" fmla="*/ 199080 h 6857291"/>
                <a:gd name="connsiteX1740" fmla="*/ 2813339 w 6176450"/>
                <a:gd name="connsiteY1740" fmla="*/ 221043 h 6857291"/>
                <a:gd name="connsiteX1741" fmla="*/ 2843094 w 6176450"/>
                <a:gd name="connsiteY1741" fmla="*/ 267802 h 6857291"/>
                <a:gd name="connsiteX1742" fmla="*/ 2898355 w 6176450"/>
                <a:gd name="connsiteY1742" fmla="*/ 346442 h 6857291"/>
                <a:gd name="connsiteX1743" fmla="*/ 2918192 w 6176450"/>
                <a:gd name="connsiteY1743" fmla="*/ 335107 h 6857291"/>
                <a:gd name="connsiteX1744" fmla="*/ 2850179 w 6176450"/>
                <a:gd name="connsiteY1744" fmla="*/ 238046 h 6857291"/>
                <a:gd name="connsiteX1745" fmla="*/ 2829634 w 6176450"/>
                <a:gd name="connsiteY1745" fmla="*/ 201206 h 6857291"/>
                <a:gd name="connsiteX1746" fmla="*/ 2920318 w 6176450"/>
                <a:gd name="connsiteY1746" fmla="*/ 279846 h 6857291"/>
                <a:gd name="connsiteX1747" fmla="*/ 3011711 w 6176450"/>
                <a:gd name="connsiteY1747" fmla="*/ 366988 h 6857291"/>
                <a:gd name="connsiteX1748" fmla="*/ 2938030 w 6176450"/>
                <a:gd name="connsiteY1748" fmla="*/ 403120 h 6857291"/>
                <a:gd name="connsiteX1749" fmla="*/ 2879935 w 6176450"/>
                <a:gd name="connsiteY1749" fmla="*/ 427917 h 6857291"/>
                <a:gd name="connsiteX1750" fmla="*/ 2706360 w 6176450"/>
                <a:gd name="connsiteY1750" fmla="*/ 519309 h 6857291"/>
                <a:gd name="connsiteX1751" fmla="*/ 2600089 w 6176450"/>
                <a:gd name="connsiteY1751" fmla="*/ 613536 h 6857291"/>
                <a:gd name="connsiteX1752" fmla="*/ 2445642 w 6176450"/>
                <a:gd name="connsiteY1752" fmla="*/ 347151 h 6857291"/>
                <a:gd name="connsiteX1753" fmla="*/ 2641889 w 6176450"/>
                <a:gd name="connsiteY1753" fmla="*/ 240172 h 6857291"/>
                <a:gd name="connsiteX1754" fmla="*/ 1919248 w 6176450"/>
                <a:gd name="connsiteY1754" fmla="*/ 155864 h 6857291"/>
                <a:gd name="connsiteX1755" fmla="*/ 1995763 w 6176450"/>
                <a:gd name="connsiteY1755" fmla="*/ 84308 h 6857291"/>
                <a:gd name="connsiteX1756" fmla="*/ 1993638 w 6176450"/>
                <a:gd name="connsiteY1756" fmla="*/ 87142 h 6857291"/>
                <a:gd name="connsiteX1757" fmla="*/ 1986553 w 6176450"/>
                <a:gd name="connsiteY1757" fmla="*/ 100603 h 6857291"/>
                <a:gd name="connsiteX1758" fmla="*/ 1933418 w 6176450"/>
                <a:gd name="connsiteY1758" fmla="*/ 172867 h 6857291"/>
                <a:gd name="connsiteX1759" fmla="*/ 1866821 w 6176450"/>
                <a:gd name="connsiteY1759" fmla="*/ 298975 h 6857291"/>
                <a:gd name="connsiteX1760" fmla="*/ 1805184 w 6176450"/>
                <a:gd name="connsiteY1760" fmla="*/ 518601 h 6857291"/>
                <a:gd name="connsiteX1761" fmla="*/ 1827855 w 6176450"/>
                <a:gd name="connsiteY1761" fmla="*/ 518601 h 6857291"/>
                <a:gd name="connsiteX1762" fmla="*/ 1900120 w 6176450"/>
                <a:gd name="connsiteY1762" fmla="*/ 282680 h 6857291"/>
                <a:gd name="connsiteX1763" fmla="*/ 1954672 w 6176450"/>
                <a:gd name="connsiteY1763" fmla="*/ 182077 h 6857291"/>
                <a:gd name="connsiteX1764" fmla="*/ 1966716 w 6176450"/>
                <a:gd name="connsiteY1764" fmla="*/ 162240 h 6857291"/>
                <a:gd name="connsiteX1765" fmla="*/ 1927041 w 6176450"/>
                <a:gd name="connsiteY1765" fmla="*/ 331564 h 6857291"/>
                <a:gd name="connsiteX1766" fmla="*/ 1892326 w 6176450"/>
                <a:gd name="connsiteY1766" fmla="*/ 645417 h 6857291"/>
                <a:gd name="connsiteX1767" fmla="*/ 1914997 w 6176450"/>
                <a:gd name="connsiteY1767" fmla="*/ 645417 h 6857291"/>
                <a:gd name="connsiteX1768" fmla="*/ 1949004 w 6176450"/>
                <a:gd name="connsiteY1768" fmla="*/ 344317 h 6857291"/>
                <a:gd name="connsiteX1769" fmla="*/ 1985136 w 6176450"/>
                <a:gd name="connsiteY1769" fmla="*/ 179243 h 6857291"/>
                <a:gd name="connsiteX1770" fmla="*/ 2011349 w 6176450"/>
                <a:gd name="connsiteY1770" fmla="*/ 102728 h 6857291"/>
                <a:gd name="connsiteX1771" fmla="*/ 2017017 w 6176450"/>
                <a:gd name="connsiteY1771" fmla="*/ 92810 h 6857291"/>
                <a:gd name="connsiteX1772" fmla="*/ 2017726 w 6176450"/>
                <a:gd name="connsiteY1772" fmla="*/ 91393 h 6857291"/>
                <a:gd name="connsiteX1773" fmla="*/ 2024102 w 6176450"/>
                <a:gd name="connsiteY1773" fmla="*/ 94935 h 6857291"/>
                <a:gd name="connsiteX1774" fmla="*/ 2028353 w 6176450"/>
                <a:gd name="connsiteY1774" fmla="*/ 95644 h 6857291"/>
                <a:gd name="connsiteX1775" fmla="*/ 2031895 w 6176450"/>
                <a:gd name="connsiteY1775" fmla="*/ 118315 h 6857291"/>
                <a:gd name="connsiteX1776" fmla="*/ 2039688 w 6176450"/>
                <a:gd name="connsiteY1776" fmla="*/ 218918 h 6857291"/>
                <a:gd name="connsiteX1777" fmla="*/ 2041105 w 6176450"/>
                <a:gd name="connsiteY1777" fmla="*/ 365571 h 6857291"/>
                <a:gd name="connsiteX1778" fmla="*/ 2027644 w 6176450"/>
                <a:gd name="connsiteY1778" fmla="*/ 524269 h 6857291"/>
                <a:gd name="connsiteX1779" fmla="*/ 1995763 w 6176450"/>
                <a:gd name="connsiteY1779" fmla="*/ 650376 h 6857291"/>
                <a:gd name="connsiteX1780" fmla="*/ 2015600 w 6176450"/>
                <a:gd name="connsiteY1780" fmla="*/ 661712 h 6857291"/>
                <a:gd name="connsiteX1781" fmla="*/ 2048898 w 6176450"/>
                <a:gd name="connsiteY1781" fmla="*/ 539147 h 6857291"/>
                <a:gd name="connsiteX1782" fmla="*/ 2062359 w 6176450"/>
                <a:gd name="connsiteY1782" fmla="*/ 382574 h 6857291"/>
                <a:gd name="connsiteX1783" fmla="*/ 2051024 w 6176450"/>
                <a:gd name="connsiteY1783" fmla="*/ 104854 h 6857291"/>
                <a:gd name="connsiteX1784" fmla="*/ 2057400 w 6176450"/>
                <a:gd name="connsiteY1784" fmla="*/ 108396 h 6857291"/>
                <a:gd name="connsiteX1785" fmla="*/ 2089281 w 6176450"/>
                <a:gd name="connsiteY1785" fmla="*/ 189870 h 6857291"/>
                <a:gd name="connsiteX1786" fmla="*/ 2124705 w 6176450"/>
                <a:gd name="connsiteY1786" fmla="*/ 308185 h 6857291"/>
                <a:gd name="connsiteX1787" fmla="*/ 2153752 w 6176450"/>
                <a:gd name="connsiteY1787" fmla="*/ 507265 h 6857291"/>
                <a:gd name="connsiteX1788" fmla="*/ 2176423 w 6176450"/>
                <a:gd name="connsiteY1788" fmla="*/ 507265 h 6857291"/>
                <a:gd name="connsiteX1789" fmla="*/ 2138166 w 6176450"/>
                <a:gd name="connsiteY1789" fmla="*/ 273470 h 6857291"/>
                <a:gd name="connsiteX1790" fmla="*/ 2092115 w 6176450"/>
                <a:gd name="connsiteY1790" fmla="*/ 138860 h 6857291"/>
                <a:gd name="connsiteX1791" fmla="*/ 2090698 w 6176450"/>
                <a:gd name="connsiteY1791" fmla="*/ 136026 h 6857291"/>
                <a:gd name="connsiteX1792" fmla="*/ 2117620 w 6176450"/>
                <a:gd name="connsiteY1792" fmla="*/ 165782 h 6857291"/>
                <a:gd name="connsiteX1793" fmla="*/ 2162962 w 6176450"/>
                <a:gd name="connsiteY1793" fmla="*/ 241589 h 6857291"/>
                <a:gd name="connsiteX1794" fmla="*/ 2213972 w 6176450"/>
                <a:gd name="connsiteY1794" fmla="*/ 330148 h 6857291"/>
                <a:gd name="connsiteX1795" fmla="*/ 2251521 w 6176450"/>
                <a:gd name="connsiteY1795" fmla="*/ 391785 h 6857291"/>
                <a:gd name="connsiteX1796" fmla="*/ 2260731 w 6176450"/>
                <a:gd name="connsiteY1796" fmla="*/ 398869 h 6857291"/>
                <a:gd name="connsiteX1797" fmla="*/ 2262857 w 6176450"/>
                <a:gd name="connsiteY1797" fmla="*/ 398869 h 6857291"/>
                <a:gd name="connsiteX1798" fmla="*/ 2270650 w 6176450"/>
                <a:gd name="connsiteY1798" fmla="*/ 379741 h 6857291"/>
                <a:gd name="connsiteX1799" fmla="*/ 2214681 w 6176450"/>
                <a:gd name="connsiteY1799" fmla="*/ 287639 h 6857291"/>
                <a:gd name="connsiteX1800" fmla="*/ 2155877 w 6176450"/>
                <a:gd name="connsiteY1800" fmla="*/ 185619 h 6857291"/>
                <a:gd name="connsiteX1801" fmla="*/ 2110535 w 6176450"/>
                <a:gd name="connsiteY1801" fmla="*/ 126816 h 6857291"/>
                <a:gd name="connsiteX1802" fmla="*/ 2072278 w 6176450"/>
                <a:gd name="connsiteY1802" fmla="*/ 94227 h 6857291"/>
                <a:gd name="connsiteX1803" fmla="*/ 2041814 w 6176450"/>
                <a:gd name="connsiteY1803" fmla="*/ 57386 h 6857291"/>
                <a:gd name="connsiteX1804" fmla="*/ 2041814 w 6176450"/>
                <a:gd name="connsiteY1804" fmla="*/ 56678 h 6857291"/>
                <a:gd name="connsiteX1805" fmla="*/ 2308907 w 6176450"/>
                <a:gd name="connsiteY1805" fmla="*/ 253633 h 6857291"/>
                <a:gd name="connsiteX1806" fmla="*/ 2522866 w 6176450"/>
                <a:gd name="connsiteY1806" fmla="*/ 559692 h 6857291"/>
                <a:gd name="connsiteX1807" fmla="*/ 2415178 w 6176450"/>
                <a:gd name="connsiteY1807" fmla="*/ 437835 h 6857291"/>
                <a:gd name="connsiteX1808" fmla="*/ 2401717 w 6176450"/>
                <a:gd name="connsiteY1808" fmla="*/ 422249 h 6857291"/>
                <a:gd name="connsiteX1809" fmla="*/ 1941211 w 6176450"/>
                <a:gd name="connsiteY1809" fmla="*/ 752396 h 6857291"/>
                <a:gd name="connsiteX1810" fmla="*/ 1939085 w 6176450"/>
                <a:gd name="connsiteY1810" fmla="*/ 754522 h 6857291"/>
                <a:gd name="connsiteX1811" fmla="*/ 1842025 w 6176450"/>
                <a:gd name="connsiteY1811" fmla="*/ 853708 h 6857291"/>
                <a:gd name="connsiteX1812" fmla="*/ 1827147 w 6176450"/>
                <a:gd name="connsiteY1812" fmla="*/ 708471 h 6857291"/>
                <a:gd name="connsiteX1813" fmla="*/ 1774720 w 6176450"/>
                <a:gd name="connsiteY1813" fmla="*/ 532062 h 6857291"/>
                <a:gd name="connsiteX1814" fmla="*/ 1730086 w 6176450"/>
                <a:gd name="connsiteY1814" fmla="*/ 398161 h 6857291"/>
                <a:gd name="connsiteX1815" fmla="*/ 1919248 w 6176450"/>
                <a:gd name="connsiteY1815" fmla="*/ 155864 h 6857291"/>
                <a:gd name="connsiteX1816" fmla="*/ 1730086 w 6176450"/>
                <a:gd name="connsiteY1816" fmla="*/ 245131 h 6857291"/>
                <a:gd name="connsiteX1817" fmla="*/ 1754174 w 6176450"/>
                <a:gd name="connsiteY1817" fmla="*/ 224585 h 6857291"/>
                <a:gd name="connsiteX1818" fmla="*/ 1764093 w 6176450"/>
                <a:gd name="connsiteY1818" fmla="*/ 235921 h 6857291"/>
                <a:gd name="connsiteX1819" fmla="*/ 1777554 w 6176450"/>
                <a:gd name="connsiteY1819" fmla="*/ 251507 h 6857291"/>
                <a:gd name="connsiteX1820" fmla="*/ 1715209 w 6176450"/>
                <a:gd name="connsiteY1820" fmla="*/ 337941 h 6857291"/>
                <a:gd name="connsiteX1821" fmla="*/ 1701748 w 6176450"/>
                <a:gd name="connsiteY1821" fmla="*/ 269219 h 6857291"/>
                <a:gd name="connsiteX1822" fmla="*/ 1730086 w 6176450"/>
                <a:gd name="connsiteY1822" fmla="*/ 245131 h 6857291"/>
                <a:gd name="connsiteX1823" fmla="*/ 1684744 w 6176450"/>
                <a:gd name="connsiteY1823" fmla="*/ 401703 h 6857291"/>
                <a:gd name="connsiteX1824" fmla="*/ 1732920 w 6176450"/>
                <a:gd name="connsiteY1824" fmla="*/ 547648 h 6857291"/>
                <a:gd name="connsiteX1825" fmla="*/ 1783222 w 6176450"/>
                <a:gd name="connsiteY1825" fmla="*/ 716973 h 6857291"/>
                <a:gd name="connsiteX1826" fmla="*/ 1798100 w 6176450"/>
                <a:gd name="connsiteY1826" fmla="*/ 905426 h 6857291"/>
                <a:gd name="connsiteX1827" fmla="*/ 1743547 w 6176450"/>
                <a:gd name="connsiteY1827" fmla="*/ 976982 h 6857291"/>
                <a:gd name="connsiteX1828" fmla="*/ 1723002 w 6176450"/>
                <a:gd name="connsiteY1828" fmla="*/ 923846 h 6857291"/>
                <a:gd name="connsiteX1829" fmla="*/ 1705290 w 6176450"/>
                <a:gd name="connsiteY1829" fmla="*/ 847331 h 6857291"/>
                <a:gd name="connsiteX1830" fmla="*/ 1675534 w 6176450"/>
                <a:gd name="connsiteY1830" fmla="*/ 648960 h 6857291"/>
                <a:gd name="connsiteX1831" fmla="*/ 1658531 w 6176450"/>
                <a:gd name="connsiteY1831" fmla="*/ 473259 h 6857291"/>
                <a:gd name="connsiteX1832" fmla="*/ 1664199 w 6176450"/>
                <a:gd name="connsiteY1832" fmla="*/ 313853 h 6857291"/>
                <a:gd name="connsiteX1833" fmla="*/ 1684744 w 6176450"/>
                <a:gd name="connsiteY1833" fmla="*/ 401703 h 6857291"/>
                <a:gd name="connsiteX1834" fmla="*/ 1402773 w 6176450"/>
                <a:gd name="connsiteY1834" fmla="*/ 902592 h 6857291"/>
                <a:gd name="connsiteX1835" fmla="*/ 1612480 w 6176450"/>
                <a:gd name="connsiteY1835" fmla="*/ 354236 h 6857291"/>
                <a:gd name="connsiteX1836" fmla="*/ 1634443 w 6176450"/>
                <a:gd name="connsiteY1836" fmla="*/ 308185 h 6857291"/>
                <a:gd name="connsiteX1837" fmla="*/ 1607521 w 6176450"/>
                <a:gd name="connsiteY1837" fmla="*/ 381157 h 6857291"/>
                <a:gd name="connsiteX1838" fmla="*/ 1580599 w 6176450"/>
                <a:gd name="connsiteY1838" fmla="*/ 475384 h 6857291"/>
                <a:gd name="connsiteX1839" fmla="*/ 1520379 w 6176450"/>
                <a:gd name="connsiteY1839" fmla="*/ 680132 h 6857291"/>
                <a:gd name="connsiteX1840" fmla="*/ 1433237 w 6176450"/>
                <a:gd name="connsiteY1840" fmla="*/ 1079002 h 6857291"/>
                <a:gd name="connsiteX1841" fmla="*/ 1394271 w 6176450"/>
                <a:gd name="connsiteY1841" fmla="*/ 1465118 h 6857291"/>
                <a:gd name="connsiteX1842" fmla="*/ 1414108 w 6176450"/>
                <a:gd name="connsiteY1842" fmla="*/ 1637985 h 6857291"/>
                <a:gd name="connsiteX1843" fmla="*/ 1432529 w 6176450"/>
                <a:gd name="connsiteY1843" fmla="*/ 1715209 h 6857291"/>
                <a:gd name="connsiteX1844" fmla="*/ 1398522 w 6176450"/>
                <a:gd name="connsiteY1844" fmla="*/ 1652155 h 6857291"/>
                <a:gd name="connsiteX1845" fmla="*/ 1356014 w 6176450"/>
                <a:gd name="connsiteY1845" fmla="*/ 1586975 h 6857291"/>
                <a:gd name="connsiteX1846" fmla="*/ 1346095 w 6176450"/>
                <a:gd name="connsiteY1846" fmla="*/ 1573514 h 6857291"/>
                <a:gd name="connsiteX1847" fmla="*/ 1333343 w 6176450"/>
                <a:gd name="connsiteY1847" fmla="*/ 1555094 h 6857291"/>
                <a:gd name="connsiteX1848" fmla="*/ 1314922 w 6176450"/>
                <a:gd name="connsiteY1848" fmla="*/ 1568555 h 6857291"/>
                <a:gd name="connsiteX1849" fmla="*/ 1299336 w 6176450"/>
                <a:gd name="connsiteY1849" fmla="*/ 1579891 h 6857291"/>
                <a:gd name="connsiteX1850" fmla="*/ 1402773 w 6176450"/>
                <a:gd name="connsiteY1850" fmla="*/ 902592 h 6857291"/>
                <a:gd name="connsiteX1851" fmla="*/ 1125052 w 6176450"/>
                <a:gd name="connsiteY1851" fmla="*/ 1879574 h 6857291"/>
                <a:gd name="connsiteX1852" fmla="*/ 1232740 w 6176450"/>
                <a:gd name="connsiteY1852" fmla="*/ 1701039 h 6857291"/>
                <a:gd name="connsiteX1853" fmla="*/ 1198025 w 6176450"/>
                <a:gd name="connsiteY1853" fmla="*/ 1768344 h 6857291"/>
                <a:gd name="connsiteX1854" fmla="*/ 1133554 w 6176450"/>
                <a:gd name="connsiteY1854" fmla="*/ 1992221 h 6857291"/>
                <a:gd name="connsiteX1855" fmla="*/ 1128594 w 6176450"/>
                <a:gd name="connsiteY1855" fmla="*/ 2083614 h 6857291"/>
                <a:gd name="connsiteX1856" fmla="*/ 1131428 w 6176450"/>
                <a:gd name="connsiteY1856" fmla="*/ 2224599 h 6857291"/>
                <a:gd name="connsiteX1857" fmla="*/ 1134971 w 6176450"/>
                <a:gd name="connsiteY1857" fmla="*/ 2242311 h 6857291"/>
                <a:gd name="connsiteX1858" fmla="*/ 1125052 w 6176450"/>
                <a:gd name="connsiteY1858" fmla="*/ 1879574 h 6857291"/>
                <a:gd name="connsiteX1859" fmla="*/ 1173228 w 6176450"/>
                <a:gd name="connsiteY1859" fmla="*/ 2451310 h 6857291"/>
                <a:gd name="connsiteX1860" fmla="*/ 1178896 w 6176450"/>
                <a:gd name="connsiteY1860" fmla="*/ 2458395 h 6857291"/>
                <a:gd name="connsiteX1861" fmla="*/ 1196608 w 6176450"/>
                <a:gd name="connsiteY1861" fmla="*/ 2469730 h 6857291"/>
                <a:gd name="connsiteX1862" fmla="*/ 1290126 w 6176450"/>
                <a:gd name="connsiteY1862" fmla="*/ 2600797 h 6857291"/>
                <a:gd name="connsiteX1863" fmla="*/ 1293668 w 6176450"/>
                <a:gd name="connsiteY1863" fmla="*/ 2605048 h 6857291"/>
                <a:gd name="connsiteX1864" fmla="*/ 1367349 w 6176450"/>
                <a:gd name="connsiteY1864" fmla="*/ 2724780 h 6857291"/>
                <a:gd name="connsiteX1865" fmla="*/ 1464410 w 6176450"/>
                <a:gd name="connsiteY1865" fmla="*/ 2871433 h 6857291"/>
                <a:gd name="connsiteX1866" fmla="*/ 1549426 w 6176450"/>
                <a:gd name="connsiteY1866" fmla="*/ 3018087 h 6857291"/>
                <a:gd name="connsiteX1867" fmla="*/ 1635860 w 6176450"/>
                <a:gd name="connsiteY1867" fmla="*/ 3173242 h 6857291"/>
                <a:gd name="connsiteX1868" fmla="*/ 1706707 w 6176450"/>
                <a:gd name="connsiteY1868" fmla="*/ 3317062 h 6857291"/>
                <a:gd name="connsiteX1869" fmla="*/ 1776137 w 6176450"/>
                <a:gd name="connsiteY1869" fmla="*/ 3493471 h 6857291"/>
                <a:gd name="connsiteX1870" fmla="*/ 1805893 w 6176450"/>
                <a:gd name="connsiteY1870" fmla="*/ 3557233 h 6857291"/>
                <a:gd name="connsiteX1871" fmla="*/ 1810852 w 6176450"/>
                <a:gd name="connsiteY1871" fmla="*/ 3567860 h 6857291"/>
                <a:gd name="connsiteX1872" fmla="*/ 1691829 w 6176450"/>
                <a:gd name="connsiteY1872" fmla="*/ 3477176 h 6857291"/>
                <a:gd name="connsiteX1873" fmla="*/ 1690412 w 6176450"/>
                <a:gd name="connsiteY1873" fmla="*/ 3464424 h 6857291"/>
                <a:gd name="connsiteX1874" fmla="*/ 1674117 w 6176450"/>
                <a:gd name="connsiteY1874" fmla="*/ 3458047 h 6857291"/>
                <a:gd name="connsiteX1875" fmla="*/ 1647904 w 6176450"/>
                <a:gd name="connsiteY1875" fmla="*/ 3390034 h 6857291"/>
                <a:gd name="connsiteX1876" fmla="*/ 1618856 w 6176450"/>
                <a:gd name="connsiteY1876" fmla="*/ 3334065 h 6857291"/>
                <a:gd name="connsiteX1877" fmla="*/ 1548009 w 6176450"/>
                <a:gd name="connsiteY1877" fmla="*/ 3166866 h 6857291"/>
                <a:gd name="connsiteX1878" fmla="*/ 1472203 w 6176450"/>
                <a:gd name="connsiteY1878" fmla="*/ 3019504 h 6857291"/>
                <a:gd name="connsiteX1879" fmla="*/ 1392854 w 6176450"/>
                <a:gd name="connsiteY1879" fmla="*/ 2890562 h 6857291"/>
                <a:gd name="connsiteX1880" fmla="*/ 1201567 w 6176450"/>
                <a:gd name="connsiteY1880" fmla="*/ 2614258 h 6857291"/>
                <a:gd name="connsiteX1881" fmla="*/ 1091046 w 6176450"/>
                <a:gd name="connsiteY1881" fmla="*/ 2500903 h 6857291"/>
                <a:gd name="connsiteX1882" fmla="*/ 1035785 w 6176450"/>
                <a:gd name="connsiteY1882" fmla="*/ 2449893 h 6857291"/>
                <a:gd name="connsiteX1883" fmla="*/ 1173228 w 6176450"/>
                <a:gd name="connsiteY1883" fmla="*/ 2451310 h 6857291"/>
                <a:gd name="connsiteX1884" fmla="*/ 1507627 w 6176450"/>
                <a:gd name="connsiteY1884" fmla="*/ 3362404 h 6857291"/>
                <a:gd name="connsiteX1885" fmla="*/ 1504084 w 6176450"/>
                <a:gd name="connsiteY1885" fmla="*/ 3360278 h 6857291"/>
                <a:gd name="connsiteX1886" fmla="*/ 1267455 w 6176450"/>
                <a:gd name="connsiteY1886" fmla="*/ 2894813 h 6857291"/>
                <a:gd name="connsiteX1887" fmla="*/ 1179604 w 6176450"/>
                <a:gd name="connsiteY1887" fmla="*/ 2774373 h 6857291"/>
                <a:gd name="connsiteX1888" fmla="*/ 1097422 w 6176450"/>
                <a:gd name="connsiteY1888" fmla="*/ 2657475 h 6857291"/>
                <a:gd name="connsiteX1889" fmla="*/ 997527 w 6176450"/>
                <a:gd name="connsiteY1889" fmla="*/ 2541286 h 6857291"/>
                <a:gd name="connsiteX1890" fmla="*/ 916053 w 6176450"/>
                <a:gd name="connsiteY1890" fmla="*/ 2459812 h 6857291"/>
                <a:gd name="connsiteX1891" fmla="*/ 996819 w 6176450"/>
                <a:gd name="connsiteY1891" fmla="*/ 2452727 h 6857291"/>
                <a:gd name="connsiteX1892" fmla="*/ 1056330 w 6176450"/>
                <a:gd name="connsiteY1892" fmla="*/ 2502320 h 6857291"/>
                <a:gd name="connsiteX1893" fmla="*/ 1100964 w 6176450"/>
                <a:gd name="connsiteY1893" fmla="*/ 2541286 h 6857291"/>
                <a:gd name="connsiteX1894" fmla="*/ 1227780 w 6176450"/>
                <a:gd name="connsiteY1894" fmla="*/ 2685814 h 6857291"/>
                <a:gd name="connsiteX1895" fmla="*/ 1397814 w 6176450"/>
                <a:gd name="connsiteY1895" fmla="*/ 2942989 h 6857291"/>
                <a:gd name="connsiteX1896" fmla="*/ 1467244 w 6176450"/>
                <a:gd name="connsiteY1896" fmla="*/ 3058470 h 6857291"/>
                <a:gd name="connsiteX1897" fmla="*/ 1537382 w 6176450"/>
                <a:gd name="connsiteY1897" fmla="*/ 3198039 h 6857291"/>
                <a:gd name="connsiteX1898" fmla="*/ 1640819 w 6176450"/>
                <a:gd name="connsiteY1898" fmla="*/ 3441753 h 6857291"/>
                <a:gd name="connsiteX1899" fmla="*/ 1507627 w 6176450"/>
                <a:gd name="connsiteY1899" fmla="*/ 3362404 h 6857291"/>
                <a:gd name="connsiteX1900" fmla="*/ 1206526 w 6176450"/>
                <a:gd name="connsiteY1900" fmla="*/ 2989040 h 6857291"/>
                <a:gd name="connsiteX1901" fmla="*/ 865043 w 6176450"/>
                <a:gd name="connsiteY1901" fmla="*/ 2467605 h 6857291"/>
                <a:gd name="connsiteX1902" fmla="*/ 882047 w 6176450"/>
                <a:gd name="connsiteY1902" fmla="*/ 2464771 h 6857291"/>
                <a:gd name="connsiteX1903" fmla="*/ 889131 w 6176450"/>
                <a:gd name="connsiteY1903" fmla="*/ 2471147 h 6857291"/>
                <a:gd name="connsiteX1904" fmla="*/ 946517 w 6176450"/>
                <a:gd name="connsiteY1904" fmla="*/ 2519323 h 6857291"/>
                <a:gd name="connsiteX1905" fmla="*/ 1007446 w 6176450"/>
                <a:gd name="connsiteY1905" fmla="*/ 2585211 h 6857291"/>
                <a:gd name="connsiteX1906" fmla="*/ 1105215 w 6176450"/>
                <a:gd name="connsiteY1906" fmla="*/ 2703526 h 6857291"/>
                <a:gd name="connsiteX1907" fmla="*/ 1169686 w 6176450"/>
                <a:gd name="connsiteY1907" fmla="*/ 2796336 h 6857291"/>
                <a:gd name="connsiteX1908" fmla="*/ 1267455 w 6176450"/>
                <a:gd name="connsiteY1908" fmla="*/ 2935196 h 6857291"/>
                <a:gd name="connsiteX1909" fmla="*/ 1472911 w 6176450"/>
                <a:gd name="connsiteY1909" fmla="*/ 3342567 h 6857291"/>
                <a:gd name="connsiteX1910" fmla="*/ 1376559 w 6176450"/>
                <a:gd name="connsiteY1910" fmla="*/ 3291557 h 6857291"/>
                <a:gd name="connsiteX1911" fmla="*/ 1352471 w 6176450"/>
                <a:gd name="connsiteY1911" fmla="*/ 3247631 h 6857291"/>
                <a:gd name="connsiteX1912" fmla="*/ 1206526 w 6176450"/>
                <a:gd name="connsiteY1912" fmla="*/ 2989040 h 6857291"/>
                <a:gd name="connsiteX1913" fmla="*/ 647543 w 6176450"/>
                <a:gd name="connsiteY1913" fmla="*/ 2989748 h 6857291"/>
                <a:gd name="connsiteX1914" fmla="*/ 876379 w 6176450"/>
                <a:gd name="connsiteY1914" fmla="*/ 3040050 h 6857291"/>
                <a:gd name="connsiteX1915" fmla="*/ 915345 w 6176450"/>
                <a:gd name="connsiteY1915" fmla="*/ 3046426 h 6857291"/>
                <a:gd name="connsiteX1916" fmla="*/ 1070500 w 6176450"/>
                <a:gd name="connsiteY1916" fmla="*/ 3080432 h 6857291"/>
                <a:gd name="connsiteX1917" fmla="*/ 1244075 w 6176450"/>
                <a:gd name="connsiteY1917" fmla="*/ 3144195 h 6857291"/>
                <a:gd name="connsiteX1918" fmla="*/ 1307838 w 6176450"/>
                <a:gd name="connsiteY1918" fmla="*/ 3259676 h 6857291"/>
                <a:gd name="connsiteX1919" fmla="*/ 776484 w 6176450"/>
                <a:gd name="connsiteY1919" fmla="*/ 3132151 h 6857291"/>
                <a:gd name="connsiteX1920" fmla="*/ 699969 w 6176450"/>
                <a:gd name="connsiteY1920" fmla="*/ 3132151 h 6857291"/>
                <a:gd name="connsiteX1921" fmla="*/ 668088 w 6176450"/>
                <a:gd name="connsiteY1921" fmla="*/ 3045717 h 6857291"/>
                <a:gd name="connsiteX1922" fmla="*/ 647543 w 6176450"/>
                <a:gd name="connsiteY1922" fmla="*/ 2989748 h 6857291"/>
                <a:gd name="connsiteX1923" fmla="*/ 655336 w 6176450"/>
                <a:gd name="connsiteY1923" fmla="*/ 3178910 h 6857291"/>
                <a:gd name="connsiteX1924" fmla="*/ 665963 w 6176450"/>
                <a:gd name="connsiteY1924" fmla="*/ 3185995 h 6857291"/>
                <a:gd name="connsiteX1925" fmla="*/ 1049954 w 6176450"/>
                <a:gd name="connsiteY1925" fmla="*/ 3300767 h 6857291"/>
                <a:gd name="connsiteX1926" fmla="*/ 1335468 w 6176450"/>
                <a:gd name="connsiteY1926" fmla="*/ 3456630 h 6857291"/>
                <a:gd name="connsiteX1927" fmla="*/ 1618148 w 6176450"/>
                <a:gd name="connsiteY1927" fmla="*/ 3663504 h 6857291"/>
                <a:gd name="connsiteX1928" fmla="*/ 1762676 w 6176450"/>
                <a:gd name="connsiteY1928" fmla="*/ 3785361 h 6857291"/>
                <a:gd name="connsiteX1929" fmla="*/ 1850527 w 6176450"/>
                <a:gd name="connsiteY1929" fmla="*/ 3856208 h 6857291"/>
                <a:gd name="connsiteX1930" fmla="*/ 1898703 w 6176450"/>
                <a:gd name="connsiteY1930" fmla="*/ 3893049 h 6857291"/>
                <a:gd name="connsiteX1931" fmla="*/ 1905787 w 6176450"/>
                <a:gd name="connsiteY1931" fmla="*/ 3900133 h 6857291"/>
                <a:gd name="connsiteX1932" fmla="*/ 1909330 w 6176450"/>
                <a:gd name="connsiteY1932" fmla="*/ 3922096 h 6857291"/>
                <a:gd name="connsiteX1933" fmla="*/ 1893743 w 6176450"/>
                <a:gd name="connsiteY1933" fmla="*/ 4009238 h 6857291"/>
                <a:gd name="connsiteX1934" fmla="*/ 1782513 w 6176450"/>
                <a:gd name="connsiteY1934" fmla="*/ 3936974 h 6857291"/>
                <a:gd name="connsiteX1935" fmla="*/ 1617440 w 6176450"/>
                <a:gd name="connsiteY1935" fmla="*/ 3824327 h 6857291"/>
                <a:gd name="connsiteX1936" fmla="*/ 1282333 w 6176450"/>
                <a:gd name="connsiteY1936" fmla="*/ 3562193 h 6857291"/>
                <a:gd name="connsiteX1937" fmla="*/ 921012 w 6176450"/>
                <a:gd name="connsiteY1937" fmla="*/ 3353194 h 6857291"/>
                <a:gd name="connsiteX1938" fmla="*/ 507974 w 6176450"/>
                <a:gd name="connsiteY1938" fmla="*/ 3259676 h 6857291"/>
                <a:gd name="connsiteX1939" fmla="*/ 255758 w 6176450"/>
                <a:gd name="connsiteY1939" fmla="*/ 3273845 h 6857291"/>
                <a:gd name="connsiteX1940" fmla="*/ 226711 w 6176450"/>
                <a:gd name="connsiteY1940" fmla="*/ 3278804 h 6857291"/>
                <a:gd name="connsiteX1941" fmla="*/ 655336 w 6176450"/>
                <a:gd name="connsiteY1941" fmla="*/ 3178910 h 6857291"/>
                <a:gd name="connsiteX1942" fmla="*/ 1876740 w 6176450"/>
                <a:gd name="connsiteY1942" fmla="*/ 4128969 h 6857291"/>
                <a:gd name="connsiteX1943" fmla="*/ 1685453 w 6176450"/>
                <a:gd name="connsiteY1943" fmla="*/ 4053872 h 6857291"/>
                <a:gd name="connsiteX1944" fmla="*/ 1484247 w 6176450"/>
                <a:gd name="connsiteY1944" fmla="*/ 3953269 h 6857291"/>
                <a:gd name="connsiteX1945" fmla="*/ 1151266 w 6176450"/>
                <a:gd name="connsiteY1945" fmla="*/ 3702470 h 6857291"/>
                <a:gd name="connsiteX1946" fmla="*/ 833870 w 6176450"/>
                <a:gd name="connsiteY1946" fmla="*/ 3492054 h 6857291"/>
                <a:gd name="connsiteX1947" fmla="*/ 442794 w 6176450"/>
                <a:gd name="connsiteY1947" fmla="*/ 3348234 h 6857291"/>
                <a:gd name="connsiteX1948" fmla="*/ 231670 w 6176450"/>
                <a:gd name="connsiteY1948" fmla="*/ 3333357 h 6857291"/>
                <a:gd name="connsiteX1949" fmla="*/ 133193 w 6176450"/>
                <a:gd name="connsiteY1949" fmla="*/ 3338316 h 6857291"/>
                <a:gd name="connsiteX1950" fmla="*/ 216792 w 6176450"/>
                <a:gd name="connsiteY1950" fmla="*/ 3305726 h 6857291"/>
                <a:gd name="connsiteX1951" fmla="*/ 446337 w 6176450"/>
                <a:gd name="connsiteY1951" fmla="*/ 3283764 h 6857291"/>
                <a:gd name="connsiteX1952" fmla="*/ 879921 w 6176450"/>
                <a:gd name="connsiteY1952" fmla="*/ 3362404 h 6857291"/>
                <a:gd name="connsiteX1953" fmla="*/ 1257536 w 6176450"/>
                <a:gd name="connsiteY1953" fmla="*/ 3571403 h 6857291"/>
                <a:gd name="connsiteX1954" fmla="*/ 1578474 w 6176450"/>
                <a:gd name="connsiteY1954" fmla="*/ 3825036 h 6857291"/>
                <a:gd name="connsiteX1955" fmla="*/ 1745673 w 6176450"/>
                <a:gd name="connsiteY1955" fmla="*/ 3940516 h 6857291"/>
                <a:gd name="connsiteX1956" fmla="*/ 1890909 w 6176450"/>
                <a:gd name="connsiteY1956" fmla="*/ 4036868 h 6857291"/>
                <a:gd name="connsiteX1957" fmla="*/ 1876740 w 6176450"/>
                <a:gd name="connsiteY1957" fmla="*/ 4128969 h 6857291"/>
                <a:gd name="connsiteX1958" fmla="*/ 1825730 w 6176450"/>
                <a:gd name="connsiteY1958" fmla="*/ 5477190 h 6857291"/>
                <a:gd name="connsiteX1959" fmla="*/ 1822896 w 6176450"/>
                <a:gd name="connsiteY1959" fmla="*/ 5478607 h 6857291"/>
                <a:gd name="connsiteX1960" fmla="*/ 1680493 w 6176450"/>
                <a:gd name="connsiteY1960" fmla="*/ 5459478 h 6857291"/>
                <a:gd name="connsiteX1961" fmla="*/ 1519671 w 6176450"/>
                <a:gd name="connsiteY1961" fmla="*/ 5405635 h 6857291"/>
                <a:gd name="connsiteX1962" fmla="*/ 1348929 w 6176450"/>
                <a:gd name="connsiteY1962" fmla="*/ 5399258 h 6857291"/>
                <a:gd name="connsiteX1963" fmla="*/ 1285167 w 6176450"/>
                <a:gd name="connsiteY1963" fmla="*/ 5408469 h 6857291"/>
                <a:gd name="connsiteX1964" fmla="*/ 1556511 w 6176450"/>
                <a:gd name="connsiteY1964" fmla="*/ 5361001 h 6857291"/>
                <a:gd name="connsiteX1965" fmla="*/ 1723002 w 6176450"/>
                <a:gd name="connsiteY1965" fmla="*/ 5371628 h 6857291"/>
                <a:gd name="connsiteX1966" fmla="*/ 1823605 w 6176450"/>
                <a:gd name="connsiteY1966" fmla="*/ 5365252 h 6857291"/>
                <a:gd name="connsiteX1967" fmla="*/ 1825730 w 6176450"/>
                <a:gd name="connsiteY1967" fmla="*/ 5477190 h 6857291"/>
                <a:gd name="connsiteX1968" fmla="*/ 1835649 w 6176450"/>
                <a:gd name="connsiteY1968" fmla="*/ 4307504 h 6857291"/>
                <a:gd name="connsiteX1969" fmla="*/ 1846276 w 6176450"/>
                <a:gd name="connsiteY1969" fmla="*/ 4316714 h 6857291"/>
                <a:gd name="connsiteX1970" fmla="*/ 1852652 w 6176450"/>
                <a:gd name="connsiteY1970" fmla="*/ 4316714 h 6857291"/>
                <a:gd name="connsiteX1971" fmla="*/ 1842025 w 6176450"/>
                <a:gd name="connsiteY1971" fmla="*/ 4425110 h 6857291"/>
                <a:gd name="connsiteX1972" fmla="*/ 1813686 w 6176450"/>
                <a:gd name="connsiteY1972" fmla="*/ 4409524 h 6857291"/>
                <a:gd name="connsiteX1973" fmla="*/ 1687578 w 6176450"/>
                <a:gd name="connsiteY1973" fmla="*/ 4364890 h 6857291"/>
                <a:gd name="connsiteX1974" fmla="*/ 1467244 w 6176450"/>
                <a:gd name="connsiteY1974" fmla="*/ 4255077 h 6857291"/>
                <a:gd name="connsiteX1975" fmla="*/ 1288709 w 6176450"/>
                <a:gd name="connsiteY1975" fmla="*/ 4147390 h 6857291"/>
                <a:gd name="connsiteX1976" fmla="*/ 1102381 w 6176450"/>
                <a:gd name="connsiteY1976" fmla="*/ 4032618 h 6857291"/>
                <a:gd name="connsiteX1977" fmla="*/ 939433 w 6176450"/>
                <a:gd name="connsiteY1977" fmla="*/ 3915720 h 6857291"/>
                <a:gd name="connsiteX1978" fmla="*/ 753105 w 6176450"/>
                <a:gd name="connsiteY1978" fmla="*/ 3781110 h 6857291"/>
                <a:gd name="connsiteX1979" fmla="*/ 590865 w 6176450"/>
                <a:gd name="connsiteY1979" fmla="*/ 3667755 h 6857291"/>
                <a:gd name="connsiteX1980" fmla="*/ 408079 w 6176450"/>
                <a:gd name="connsiteY1980" fmla="*/ 3545898 h 6857291"/>
                <a:gd name="connsiteX1981" fmla="*/ 304643 w 6176450"/>
                <a:gd name="connsiteY1981" fmla="*/ 3482844 h 6857291"/>
                <a:gd name="connsiteX1982" fmla="*/ 208290 w 6176450"/>
                <a:gd name="connsiteY1982" fmla="*/ 3419790 h 6857291"/>
                <a:gd name="connsiteX1983" fmla="*/ 140277 w 6176450"/>
                <a:gd name="connsiteY1983" fmla="*/ 3389326 h 6857291"/>
                <a:gd name="connsiteX1984" fmla="*/ 139569 w 6176450"/>
                <a:gd name="connsiteY1984" fmla="*/ 3388617 h 6857291"/>
                <a:gd name="connsiteX1985" fmla="*/ 238046 w 6176450"/>
                <a:gd name="connsiteY1985" fmla="*/ 3402078 h 6857291"/>
                <a:gd name="connsiteX1986" fmla="*/ 425791 w 6176450"/>
                <a:gd name="connsiteY1986" fmla="*/ 3448837 h 6857291"/>
                <a:gd name="connsiteX1987" fmla="*/ 792071 w 6176450"/>
                <a:gd name="connsiteY1987" fmla="*/ 3650043 h 6857291"/>
                <a:gd name="connsiteX1988" fmla="*/ 1117967 w 6176450"/>
                <a:gd name="connsiteY1988" fmla="*/ 3888089 h 6857291"/>
                <a:gd name="connsiteX1989" fmla="*/ 1290834 w 6176450"/>
                <a:gd name="connsiteY1989" fmla="*/ 4005696 h 6857291"/>
                <a:gd name="connsiteX1990" fmla="*/ 1461576 w 6176450"/>
                <a:gd name="connsiteY1990" fmla="*/ 4113383 h 6857291"/>
                <a:gd name="connsiteX1991" fmla="*/ 1666324 w 6176450"/>
                <a:gd name="connsiteY1991" fmla="*/ 4233823 h 6857291"/>
                <a:gd name="connsiteX1992" fmla="*/ 1754883 w 6176450"/>
                <a:gd name="connsiteY1992" fmla="*/ 4276331 h 6857291"/>
                <a:gd name="connsiteX1993" fmla="*/ 1807310 w 6176450"/>
                <a:gd name="connsiteY1993" fmla="*/ 4291918 h 6857291"/>
                <a:gd name="connsiteX1994" fmla="*/ 1835649 w 6176450"/>
                <a:gd name="connsiteY1994" fmla="*/ 4307504 h 6857291"/>
                <a:gd name="connsiteX1995" fmla="*/ 213958 w 6176450"/>
                <a:gd name="connsiteY1995" fmla="*/ 3449546 h 6857291"/>
                <a:gd name="connsiteX1996" fmla="*/ 295432 w 6176450"/>
                <a:gd name="connsiteY1996" fmla="*/ 3504807 h 6857291"/>
                <a:gd name="connsiteX1997" fmla="*/ 383991 w 6176450"/>
                <a:gd name="connsiteY1997" fmla="*/ 3560067 h 6857291"/>
                <a:gd name="connsiteX1998" fmla="*/ 556150 w 6176450"/>
                <a:gd name="connsiteY1998" fmla="*/ 3672714 h 6857291"/>
                <a:gd name="connsiteX1999" fmla="*/ 740352 w 6176450"/>
                <a:gd name="connsiteY1999" fmla="*/ 3801656 h 6857291"/>
                <a:gd name="connsiteX2000" fmla="*/ 928097 w 6176450"/>
                <a:gd name="connsiteY2000" fmla="*/ 3936974 h 6857291"/>
                <a:gd name="connsiteX2001" fmla="*/ 1085378 w 6176450"/>
                <a:gd name="connsiteY2001" fmla="*/ 4048204 h 6857291"/>
                <a:gd name="connsiteX2002" fmla="*/ 1248326 w 6176450"/>
                <a:gd name="connsiteY2002" fmla="*/ 4150224 h 6857291"/>
                <a:gd name="connsiteX2003" fmla="*/ 1426152 w 6176450"/>
                <a:gd name="connsiteY2003" fmla="*/ 4257911 h 6857291"/>
                <a:gd name="connsiteX2004" fmla="*/ 1655697 w 6176450"/>
                <a:gd name="connsiteY2004" fmla="*/ 4374101 h 6857291"/>
                <a:gd name="connsiteX2005" fmla="*/ 1783222 w 6176450"/>
                <a:gd name="connsiteY2005" fmla="*/ 4424402 h 6857291"/>
                <a:gd name="connsiteX2006" fmla="*/ 1825730 w 6176450"/>
                <a:gd name="connsiteY2006" fmla="*/ 4442822 h 6857291"/>
                <a:gd name="connsiteX2007" fmla="*/ 1836357 w 6176450"/>
                <a:gd name="connsiteY2007" fmla="*/ 4454158 h 6857291"/>
                <a:gd name="connsiteX2008" fmla="*/ 1839191 w 6176450"/>
                <a:gd name="connsiteY2008" fmla="*/ 4454158 h 6857291"/>
                <a:gd name="connsiteX2009" fmla="*/ 1832815 w 6176450"/>
                <a:gd name="connsiteY2009" fmla="*/ 4539883 h 6857291"/>
                <a:gd name="connsiteX2010" fmla="*/ 1688995 w 6176450"/>
                <a:gd name="connsiteY2010" fmla="*/ 4505168 h 6857291"/>
                <a:gd name="connsiteX2011" fmla="*/ 1528881 w 6176450"/>
                <a:gd name="connsiteY2011" fmla="*/ 4441406 h 6857291"/>
                <a:gd name="connsiteX2012" fmla="*/ 1322007 w 6176450"/>
                <a:gd name="connsiteY2012" fmla="*/ 4340803 h 6857291"/>
                <a:gd name="connsiteX2013" fmla="*/ 1137096 w 6176450"/>
                <a:gd name="connsiteY2013" fmla="*/ 4228864 h 6857291"/>
                <a:gd name="connsiteX2014" fmla="*/ 806240 w 6176450"/>
                <a:gd name="connsiteY2014" fmla="*/ 3968146 h 6857291"/>
                <a:gd name="connsiteX2015" fmla="*/ 704220 w 6176450"/>
                <a:gd name="connsiteY2015" fmla="*/ 3881005 h 6857291"/>
                <a:gd name="connsiteX2016" fmla="*/ 617078 w 6176450"/>
                <a:gd name="connsiteY2016" fmla="*/ 3801656 h 6857291"/>
                <a:gd name="connsiteX2017" fmla="*/ 449171 w 6176450"/>
                <a:gd name="connsiteY2017" fmla="*/ 3640124 h 6857291"/>
                <a:gd name="connsiteX2018" fmla="*/ 249382 w 6176450"/>
                <a:gd name="connsiteY2018" fmla="*/ 3487095 h 6857291"/>
                <a:gd name="connsiteX2019" fmla="*/ 180660 w 6176450"/>
                <a:gd name="connsiteY2019" fmla="*/ 3433251 h 6857291"/>
                <a:gd name="connsiteX2020" fmla="*/ 213958 w 6176450"/>
                <a:gd name="connsiteY2020" fmla="*/ 3449546 h 6857291"/>
                <a:gd name="connsiteX2021" fmla="*/ 1824313 w 6176450"/>
                <a:gd name="connsiteY2021" fmla="*/ 5342580 h 6857291"/>
                <a:gd name="connsiteX2022" fmla="*/ 1667033 w 6176450"/>
                <a:gd name="connsiteY2022" fmla="*/ 5348957 h 6857291"/>
                <a:gd name="connsiteX2023" fmla="*/ 1478579 w 6176450"/>
                <a:gd name="connsiteY2023" fmla="*/ 5338330 h 6857291"/>
                <a:gd name="connsiteX2024" fmla="*/ 1234157 w 6176450"/>
                <a:gd name="connsiteY2024" fmla="*/ 5429014 h 6857291"/>
                <a:gd name="connsiteX2025" fmla="*/ 1501250 w 6176450"/>
                <a:gd name="connsiteY2025" fmla="*/ 5248354 h 6857291"/>
                <a:gd name="connsiteX2026" fmla="*/ 1612480 w 6176450"/>
                <a:gd name="connsiteY2026" fmla="*/ 5233476 h 6857291"/>
                <a:gd name="connsiteX2027" fmla="*/ 1719459 w 6176450"/>
                <a:gd name="connsiteY2027" fmla="*/ 5246229 h 6857291"/>
                <a:gd name="connsiteX2028" fmla="*/ 1824313 w 6176450"/>
                <a:gd name="connsiteY2028" fmla="*/ 5258981 h 6857291"/>
                <a:gd name="connsiteX2029" fmla="*/ 1824313 w 6176450"/>
                <a:gd name="connsiteY2029" fmla="*/ 5342580 h 6857291"/>
                <a:gd name="connsiteX2030" fmla="*/ 1215028 w 6176450"/>
                <a:gd name="connsiteY2030" fmla="*/ 5288029 h 6857291"/>
                <a:gd name="connsiteX2031" fmla="*/ 1247618 w 6176450"/>
                <a:gd name="connsiteY2031" fmla="*/ 5165463 h 6857291"/>
                <a:gd name="connsiteX2032" fmla="*/ 1428986 w 6176450"/>
                <a:gd name="connsiteY2032" fmla="*/ 4992596 h 6857291"/>
                <a:gd name="connsiteX2033" fmla="*/ 1643653 w 6176450"/>
                <a:gd name="connsiteY2033" fmla="*/ 4954338 h 6857291"/>
                <a:gd name="connsiteX2034" fmla="*/ 1819354 w 6176450"/>
                <a:gd name="connsiteY2034" fmla="*/ 4988345 h 6857291"/>
                <a:gd name="connsiteX2035" fmla="*/ 1820771 w 6176450"/>
                <a:gd name="connsiteY2035" fmla="*/ 5115161 h 6857291"/>
                <a:gd name="connsiteX2036" fmla="*/ 1736463 w 6176450"/>
                <a:gd name="connsiteY2036" fmla="*/ 5099575 h 6857291"/>
                <a:gd name="connsiteX2037" fmla="*/ 1645778 w 6176450"/>
                <a:gd name="connsiteY2037" fmla="*/ 5081863 h 6857291"/>
                <a:gd name="connsiteX2038" fmla="*/ 1438196 w 6176450"/>
                <a:gd name="connsiteY2038" fmla="*/ 5114453 h 6857291"/>
                <a:gd name="connsiteX2039" fmla="*/ 1258245 w 6176450"/>
                <a:gd name="connsiteY2039" fmla="*/ 5239852 h 6857291"/>
                <a:gd name="connsiteX2040" fmla="*/ 1209360 w 6176450"/>
                <a:gd name="connsiteY2040" fmla="*/ 5345415 h 6857291"/>
                <a:gd name="connsiteX2041" fmla="*/ 1215028 w 6176450"/>
                <a:gd name="connsiteY2041" fmla="*/ 5288029 h 6857291"/>
                <a:gd name="connsiteX2042" fmla="*/ 1226364 w 6176450"/>
                <a:gd name="connsiteY2042" fmla="*/ 5375170 h 6857291"/>
                <a:gd name="connsiteX2043" fmla="*/ 1326966 w 6176450"/>
                <a:gd name="connsiteY2043" fmla="*/ 5205846 h 6857291"/>
                <a:gd name="connsiteX2044" fmla="*/ 1505501 w 6176450"/>
                <a:gd name="connsiteY2044" fmla="*/ 5112327 h 6857291"/>
                <a:gd name="connsiteX2045" fmla="*/ 1705998 w 6176450"/>
                <a:gd name="connsiteY2045" fmla="*/ 5115161 h 6857291"/>
                <a:gd name="connsiteX2046" fmla="*/ 1821479 w 6176450"/>
                <a:gd name="connsiteY2046" fmla="*/ 5137833 h 6857291"/>
                <a:gd name="connsiteX2047" fmla="*/ 1821479 w 6176450"/>
                <a:gd name="connsiteY2047" fmla="*/ 5140666 h 6857291"/>
                <a:gd name="connsiteX2048" fmla="*/ 1822896 w 6176450"/>
                <a:gd name="connsiteY2048" fmla="*/ 5236310 h 6857291"/>
                <a:gd name="connsiteX2049" fmla="*/ 1756300 w 6176450"/>
                <a:gd name="connsiteY2049" fmla="*/ 5228517 h 6857291"/>
                <a:gd name="connsiteX2050" fmla="*/ 1664907 w 6176450"/>
                <a:gd name="connsiteY2050" fmla="*/ 5214347 h 6857291"/>
                <a:gd name="connsiteX2051" fmla="*/ 1435362 w 6176450"/>
                <a:gd name="connsiteY2051" fmla="*/ 5241978 h 6857291"/>
                <a:gd name="connsiteX2052" fmla="*/ 1226364 w 6176450"/>
                <a:gd name="connsiteY2052" fmla="*/ 5375170 h 6857291"/>
                <a:gd name="connsiteX2053" fmla="*/ 1816520 w 6176450"/>
                <a:gd name="connsiteY2053" fmla="*/ 4806268 h 6857291"/>
                <a:gd name="connsiteX2054" fmla="*/ 1817937 w 6176450"/>
                <a:gd name="connsiteY2054" fmla="*/ 4809811 h 6857291"/>
                <a:gd name="connsiteX2055" fmla="*/ 1820771 w 6176450"/>
                <a:gd name="connsiteY2055" fmla="*/ 4813353 h 6857291"/>
                <a:gd name="connsiteX2056" fmla="*/ 1820771 w 6176450"/>
                <a:gd name="connsiteY2056" fmla="*/ 4813353 h 6857291"/>
                <a:gd name="connsiteX2057" fmla="*/ 1819354 w 6176450"/>
                <a:gd name="connsiteY2057" fmla="*/ 4965674 h 6857291"/>
                <a:gd name="connsiteX2058" fmla="*/ 1628067 w 6176450"/>
                <a:gd name="connsiteY2058" fmla="*/ 4932376 h 6857291"/>
                <a:gd name="connsiteX2059" fmla="*/ 1385770 w 6176450"/>
                <a:gd name="connsiteY2059" fmla="*/ 4987637 h 6857291"/>
                <a:gd name="connsiteX2060" fmla="*/ 1219279 w 6176450"/>
                <a:gd name="connsiteY2060" fmla="*/ 5172547 h 6857291"/>
                <a:gd name="connsiteX2061" fmla="*/ 1193065 w 6176450"/>
                <a:gd name="connsiteY2061" fmla="*/ 5280944 h 6857291"/>
                <a:gd name="connsiteX2062" fmla="*/ 1376559 w 6176450"/>
                <a:gd name="connsiteY2062" fmla="*/ 4875698 h 6857291"/>
                <a:gd name="connsiteX2063" fmla="*/ 1566430 w 6176450"/>
                <a:gd name="connsiteY2063" fmla="*/ 4786431 h 6857291"/>
                <a:gd name="connsiteX2064" fmla="*/ 1816520 w 6176450"/>
                <a:gd name="connsiteY2064" fmla="*/ 4806268 h 6857291"/>
                <a:gd name="connsiteX2065" fmla="*/ 1855486 w 6176450"/>
                <a:gd name="connsiteY2065" fmla="*/ 4292627 h 6857291"/>
                <a:gd name="connsiteX2066" fmla="*/ 1777554 w 6176450"/>
                <a:gd name="connsiteY2066" fmla="*/ 4260037 h 6857291"/>
                <a:gd name="connsiteX2067" fmla="*/ 1676243 w 6176450"/>
                <a:gd name="connsiteY2067" fmla="*/ 4214695 h 6857291"/>
                <a:gd name="connsiteX2068" fmla="*/ 1489915 w 6176450"/>
                <a:gd name="connsiteY2068" fmla="*/ 4104882 h 6857291"/>
                <a:gd name="connsiteX2069" fmla="*/ 1147723 w 6176450"/>
                <a:gd name="connsiteY2069" fmla="*/ 3882422 h 6857291"/>
                <a:gd name="connsiteX2070" fmla="*/ 975565 w 6176450"/>
                <a:gd name="connsiteY2070" fmla="*/ 3758439 h 6857291"/>
                <a:gd name="connsiteX2071" fmla="*/ 803406 w 6176450"/>
                <a:gd name="connsiteY2071" fmla="*/ 3630914 h 6857291"/>
                <a:gd name="connsiteX2072" fmla="*/ 623455 w 6176450"/>
                <a:gd name="connsiteY2072" fmla="*/ 3517559 h 6857291"/>
                <a:gd name="connsiteX2073" fmla="*/ 468299 w 6176450"/>
                <a:gd name="connsiteY2073" fmla="*/ 3440336 h 6857291"/>
                <a:gd name="connsiteX2074" fmla="*/ 260009 w 6176450"/>
                <a:gd name="connsiteY2074" fmla="*/ 3381532 h 6857291"/>
                <a:gd name="connsiteX2075" fmla="*/ 154447 w 6176450"/>
                <a:gd name="connsiteY2075" fmla="*/ 3364529 h 6857291"/>
                <a:gd name="connsiteX2076" fmla="*/ 118315 w 6176450"/>
                <a:gd name="connsiteY2076" fmla="*/ 3362404 h 6857291"/>
                <a:gd name="connsiteX2077" fmla="*/ 257175 w 6176450"/>
                <a:gd name="connsiteY2077" fmla="*/ 3353902 h 6857291"/>
                <a:gd name="connsiteX2078" fmla="*/ 452005 w 6176450"/>
                <a:gd name="connsiteY2078" fmla="*/ 3371614 h 6857291"/>
                <a:gd name="connsiteX2079" fmla="*/ 826786 w 6176450"/>
                <a:gd name="connsiteY2079" fmla="*/ 3513308 h 6857291"/>
                <a:gd name="connsiteX2080" fmla="*/ 1447406 w 6176450"/>
                <a:gd name="connsiteY2080" fmla="*/ 3955394 h 6857291"/>
                <a:gd name="connsiteX2081" fmla="*/ 1653571 w 6176450"/>
                <a:gd name="connsiteY2081" fmla="*/ 4062373 h 6857291"/>
                <a:gd name="connsiteX2082" fmla="*/ 1858320 w 6176450"/>
                <a:gd name="connsiteY2082" fmla="*/ 4144556 h 6857291"/>
                <a:gd name="connsiteX2083" fmla="*/ 1868947 w 6176450"/>
                <a:gd name="connsiteY2083" fmla="*/ 4153058 h 6857291"/>
                <a:gd name="connsiteX2084" fmla="*/ 1873198 w 6176450"/>
                <a:gd name="connsiteY2084" fmla="*/ 4153058 h 6857291"/>
                <a:gd name="connsiteX2085" fmla="*/ 1866821 w 6176450"/>
                <a:gd name="connsiteY2085" fmla="*/ 4202651 h 6857291"/>
                <a:gd name="connsiteX2086" fmla="*/ 1855486 w 6176450"/>
                <a:gd name="connsiteY2086" fmla="*/ 4292627 h 6857291"/>
                <a:gd name="connsiteX2087" fmla="*/ 1389312 w 6176450"/>
                <a:gd name="connsiteY2087" fmla="*/ 4505876 h 6857291"/>
                <a:gd name="connsiteX2088" fmla="*/ 430042 w 6176450"/>
                <a:gd name="connsiteY2088" fmla="*/ 3805907 h 6857291"/>
                <a:gd name="connsiteX2089" fmla="*/ 101311 w 6176450"/>
                <a:gd name="connsiteY2089" fmla="*/ 3409871 h 6857291"/>
                <a:gd name="connsiteX2090" fmla="*/ 248673 w 6176450"/>
                <a:gd name="connsiteY2090" fmla="*/ 3516142 h 6857291"/>
                <a:gd name="connsiteX2091" fmla="*/ 427917 w 6176450"/>
                <a:gd name="connsiteY2091" fmla="*/ 3652169 h 6857291"/>
                <a:gd name="connsiteX2092" fmla="*/ 596533 w 6176450"/>
                <a:gd name="connsiteY2092" fmla="*/ 3812283 h 6857291"/>
                <a:gd name="connsiteX2093" fmla="*/ 762315 w 6176450"/>
                <a:gd name="connsiteY2093" fmla="*/ 3961770 h 6857291"/>
                <a:gd name="connsiteX2094" fmla="*/ 931639 w 6176450"/>
                <a:gd name="connsiteY2094" fmla="*/ 4099922 h 6857291"/>
                <a:gd name="connsiteX2095" fmla="*/ 1096713 w 6176450"/>
                <a:gd name="connsiteY2095" fmla="*/ 4229573 h 6857291"/>
                <a:gd name="connsiteX2096" fmla="*/ 1270289 w 6176450"/>
                <a:gd name="connsiteY2096" fmla="*/ 4337260 h 6857291"/>
                <a:gd name="connsiteX2097" fmla="*/ 1465118 w 6176450"/>
                <a:gd name="connsiteY2097" fmla="*/ 4437863 h 6857291"/>
                <a:gd name="connsiteX2098" fmla="*/ 1665616 w 6176450"/>
                <a:gd name="connsiteY2098" fmla="*/ 4521463 h 6857291"/>
                <a:gd name="connsiteX2099" fmla="*/ 1832106 w 6176450"/>
                <a:gd name="connsiteY2099" fmla="*/ 4563262 h 6857291"/>
                <a:gd name="connsiteX2100" fmla="*/ 1827855 w 6176450"/>
                <a:gd name="connsiteY2100" fmla="*/ 4630567 h 6857291"/>
                <a:gd name="connsiteX2101" fmla="*/ 1389312 w 6176450"/>
                <a:gd name="connsiteY2101" fmla="*/ 4505876 h 6857291"/>
                <a:gd name="connsiteX2102" fmla="*/ 1176771 w 6176450"/>
                <a:gd name="connsiteY2102" fmla="*/ 4969925 h 6857291"/>
                <a:gd name="connsiteX2103" fmla="*/ 1726544 w 6176450"/>
                <a:gd name="connsiteY2103" fmla="*/ 4656781 h 6857291"/>
                <a:gd name="connsiteX2104" fmla="*/ 1726544 w 6176450"/>
                <a:gd name="connsiteY2104" fmla="*/ 4655364 h 6857291"/>
                <a:gd name="connsiteX2105" fmla="*/ 1825022 w 6176450"/>
                <a:gd name="connsiteY2105" fmla="*/ 4675909 h 6857291"/>
                <a:gd name="connsiteX2106" fmla="*/ 1821479 w 6176450"/>
                <a:gd name="connsiteY2106" fmla="*/ 4782180 h 6857291"/>
                <a:gd name="connsiteX2107" fmla="*/ 1574931 w 6176450"/>
                <a:gd name="connsiteY2107" fmla="*/ 4760926 h 6857291"/>
                <a:gd name="connsiteX2108" fmla="*/ 1362390 w 6176450"/>
                <a:gd name="connsiteY2108" fmla="*/ 4855861 h 6857291"/>
                <a:gd name="connsiteX2109" fmla="*/ 1171103 w 6176450"/>
                <a:gd name="connsiteY2109" fmla="*/ 5309283 h 6857291"/>
                <a:gd name="connsiteX2110" fmla="*/ 1176771 w 6176450"/>
                <a:gd name="connsiteY2110" fmla="*/ 4969925 h 6857291"/>
                <a:gd name="connsiteX2111" fmla="*/ 1663490 w 6176450"/>
                <a:gd name="connsiteY2111" fmla="*/ 5584169 h 6857291"/>
                <a:gd name="connsiteX2112" fmla="*/ 1523921 w 6176450"/>
                <a:gd name="connsiteY2112" fmla="*/ 5537410 h 6857291"/>
                <a:gd name="connsiteX2113" fmla="*/ 1438196 w 6176450"/>
                <a:gd name="connsiteY2113" fmla="*/ 5503403 h 6857291"/>
                <a:gd name="connsiteX2114" fmla="*/ 1248326 w 6176450"/>
                <a:gd name="connsiteY2114" fmla="*/ 5447435 h 6857291"/>
                <a:gd name="connsiteX2115" fmla="*/ 1323424 w 6176450"/>
                <a:gd name="connsiteY2115" fmla="*/ 5426889 h 6857291"/>
                <a:gd name="connsiteX2116" fmla="*/ 1424735 w 6176450"/>
                <a:gd name="connsiteY2116" fmla="*/ 5417679 h 6857291"/>
                <a:gd name="connsiteX2117" fmla="*/ 1564304 w 6176450"/>
                <a:gd name="connsiteY2117" fmla="*/ 5448143 h 6857291"/>
                <a:gd name="connsiteX2118" fmla="*/ 1825730 w 6176450"/>
                <a:gd name="connsiteY2118" fmla="*/ 5500570 h 6857291"/>
                <a:gd name="connsiteX2119" fmla="*/ 1826438 w 6176450"/>
                <a:gd name="connsiteY2119" fmla="*/ 5596922 h 6857291"/>
                <a:gd name="connsiteX2120" fmla="*/ 1663490 w 6176450"/>
                <a:gd name="connsiteY2120" fmla="*/ 5584169 h 6857291"/>
                <a:gd name="connsiteX2121" fmla="*/ 1918540 w 6176450"/>
                <a:gd name="connsiteY2121" fmla="*/ 3877462 h 6857291"/>
                <a:gd name="connsiteX2122" fmla="*/ 1878157 w 6176450"/>
                <a:gd name="connsiteY2122" fmla="*/ 3848415 h 6857291"/>
                <a:gd name="connsiteX2123" fmla="*/ 1778971 w 6176450"/>
                <a:gd name="connsiteY2123" fmla="*/ 3769775 h 6857291"/>
                <a:gd name="connsiteX2124" fmla="*/ 1639402 w 6176450"/>
                <a:gd name="connsiteY2124" fmla="*/ 3650751 h 6857291"/>
                <a:gd name="connsiteX2125" fmla="*/ 1339719 w 6176450"/>
                <a:gd name="connsiteY2125" fmla="*/ 3431834 h 6857291"/>
                <a:gd name="connsiteX2126" fmla="*/ 1034368 w 6176450"/>
                <a:gd name="connsiteY2126" fmla="*/ 3267469 h 6857291"/>
                <a:gd name="connsiteX2127" fmla="*/ 787111 w 6176450"/>
                <a:gd name="connsiteY2127" fmla="*/ 3176784 h 6857291"/>
                <a:gd name="connsiteX2128" fmla="*/ 1486372 w 6176450"/>
                <a:gd name="connsiteY2128" fmla="*/ 3401370 h 6857291"/>
                <a:gd name="connsiteX2129" fmla="*/ 1943336 w 6176450"/>
                <a:gd name="connsiteY2129" fmla="*/ 3750646 h 6857291"/>
                <a:gd name="connsiteX2130" fmla="*/ 1918540 w 6176450"/>
                <a:gd name="connsiteY2130" fmla="*/ 3877462 h 6857291"/>
                <a:gd name="connsiteX2131" fmla="*/ 1851235 w 6176450"/>
                <a:gd name="connsiteY2131" fmla="*/ 3602576 h 6857291"/>
                <a:gd name="connsiteX2132" fmla="*/ 1786764 w 6176450"/>
                <a:gd name="connsiteY2132" fmla="*/ 3456630 h 6857291"/>
                <a:gd name="connsiteX2133" fmla="*/ 1721585 w 6176450"/>
                <a:gd name="connsiteY2133" fmla="*/ 3296516 h 6857291"/>
                <a:gd name="connsiteX2134" fmla="*/ 1556511 w 6176450"/>
                <a:gd name="connsiteY2134" fmla="*/ 2983372 h 6857291"/>
                <a:gd name="connsiteX2135" fmla="*/ 1472911 w 6176450"/>
                <a:gd name="connsiteY2135" fmla="*/ 2839552 h 6857291"/>
                <a:gd name="connsiteX2136" fmla="*/ 1381519 w 6176450"/>
                <a:gd name="connsiteY2136" fmla="*/ 2703526 h 6857291"/>
                <a:gd name="connsiteX2137" fmla="*/ 1621690 w 6176450"/>
                <a:gd name="connsiteY2137" fmla="*/ 2885603 h 6857291"/>
                <a:gd name="connsiteX2138" fmla="*/ 1663490 w 6176450"/>
                <a:gd name="connsiteY2138" fmla="*/ 2950782 h 6857291"/>
                <a:gd name="connsiteX2139" fmla="*/ 1723710 w 6176450"/>
                <a:gd name="connsiteY2139" fmla="*/ 3059887 h 6857291"/>
                <a:gd name="connsiteX2140" fmla="*/ 1824313 w 6176450"/>
                <a:gd name="connsiteY2140" fmla="*/ 3271011 h 6857291"/>
                <a:gd name="connsiteX2141" fmla="*/ 1919248 w 6176450"/>
                <a:gd name="connsiteY2141" fmla="*/ 3473634 h 6857291"/>
                <a:gd name="connsiteX2142" fmla="*/ 1949713 w 6176450"/>
                <a:gd name="connsiteY2142" fmla="*/ 3551566 h 6857291"/>
                <a:gd name="connsiteX2143" fmla="*/ 1973092 w 6176450"/>
                <a:gd name="connsiteY2143" fmla="*/ 3613203 h 6857291"/>
                <a:gd name="connsiteX2144" fmla="*/ 1955380 w 6176450"/>
                <a:gd name="connsiteY2144" fmla="*/ 3698219 h 6857291"/>
                <a:gd name="connsiteX2145" fmla="*/ 1851235 w 6176450"/>
                <a:gd name="connsiteY2145" fmla="*/ 3602576 h 6857291"/>
                <a:gd name="connsiteX2146" fmla="*/ 2002139 w 6176450"/>
                <a:gd name="connsiteY2146" fmla="*/ 3436793 h 6857291"/>
                <a:gd name="connsiteX2147" fmla="*/ 1936251 w 6176450"/>
                <a:gd name="connsiteY2147" fmla="*/ 2803420 h 6857291"/>
                <a:gd name="connsiteX2148" fmla="*/ 2080780 w 6176450"/>
                <a:gd name="connsiteY2148" fmla="*/ 2640472 h 6857291"/>
                <a:gd name="connsiteX2149" fmla="*/ 2092824 w 6176450"/>
                <a:gd name="connsiteY2149" fmla="*/ 2733990 h 6857291"/>
                <a:gd name="connsiteX2150" fmla="*/ 2085739 w 6176450"/>
                <a:gd name="connsiteY2150" fmla="*/ 2840969 h 6857291"/>
                <a:gd name="connsiteX2151" fmla="*/ 2069444 w 6176450"/>
                <a:gd name="connsiteY2151" fmla="*/ 3016670 h 6857291"/>
                <a:gd name="connsiteX2152" fmla="*/ 2099908 w 6176450"/>
                <a:gd name="connsiteY2152" fmla="*/ 3376573 h 6857291"/>
                <a:gd name="connsiteX2153" fmla="*/ 2216806 w 6176450"/>
                <a:gd name="connsiteY2153" fmla="*/ 3752063 h 6857291"/>
                <a:gd name="connsiteX2154" fmla="*/ 2348582 w 6176450"/>
                <a:gd name="connsiteY2154" fmla="*/ 4109132 h 6857291"/>
                <a:gd name="connsiteX2155" fmla="*/ 2426514 w 6176450"/>
                <a:gd name="connsiteY2155" fmla="*/ 4268538 h 6857291"/>
                <a:gd name="connsiteX2156" fmla="*/ 2455561 w 6176450"/>
                <a:gd name="connsiteY2156" fmla="*/ 4304670 h 6857291"/>
                <a:gd name="connsiteX2157" fmla="*/ 2415178 w 6176450"/>
                <a:gd name="connsiteY2157" fmla="*/ 4268538 h 6857291"/>
                <a:gd name="connsiteX2158" fmla="*/ 2002139 w 6176450"/>
                <a:gd name="connsiteY2158" fmla="*/ 3436793 h 6857291"/>
                <a:gd name="connsiteX2159" fmla="*/ 1987261 w 6176450"/>
                <a:gd name="connsiteY2159" fmla="*/ 5130039 h 6857291"/>
                <a:gd name="connsiteX2160" fmla="*/ 2137457 w 6176450"/>
                <a:gd name="connsiteY2160" fmla="*/ 4756675 h 6857291"/>
                <a:gd name="connsiteX2161" fmla="*/ 2162962 w 6176450"/>
                <a:gd name="connsiteY2161" fmla="*/ 4734004 h 6857291"/>
                <a:gd name="connsiteX2162" fmla="*/ 2192010 w 6176450"/>
                <a:gd name="connsiteY2162" fmla="*/ 4709208 h 6857291"/>
                <a:gd name="connsiteX2163" fmla="*/ 2231684 w 6176450"/>
                <a:gd name="connsiteY2163" fmla="*/ 4710625 h 6857291"/>
                <a:gd name="connsiteX2164" fmla="*/ 2151627 w 6176450"/>
                <a:gd name="connsiteY2164" fmla="*/ 4838149 h 6857291"/>
                <a:gd name="connsiteX2165" fmla="*/ 2063776 w 6176450"/>
                <a:gd name="connsiteY2165" fmla="*/ 5055650 h 6857291"/>
                <a:gd name="connsiteX2166" fmla="*/ 2050315 w 6176450"/>
                <a:gd name="connsiteY2166" fmla="*/ 5271733 h 6857291"/>
                <a:gd name="connsiteX2167" fmla="*/ 2081488 w 6176450"/>
                <a:gd name="connsiteY2167" fmla="*/ 5366669 h 6857291"/>
                <a:gd name="connsiteX2168" fmla="*/ 2099908 w 6176450"/>
                <a:gd name="connsiteY2168" fmla="*/ 5404926 h 6857291"/>
                <a:gd name="connsiteX2169" fmla="*/ 1987261 w 6176450"/>
                <a:gd name="connsiteY2169" fmla="*/ 5130039 h 6857291"/>
                <a:gd name="connsiteX2170" fmla="*/ 2260731 w 6176450"/>
                <a:gd name="connsiteY2170" fmla="*/ 5572125 h 6857291"/>
                <a:gd name="connsiteX2171" fmla="*/ 2103451 w 6176450"/>
                <a:gd name="connsiteY2171" fmla="*/ 5594088 h 6857291"/>
                <a:gd name="connsiteX2172" fmla="*/ 2102034 w 6176450"/>
                <a:gd name="connsiteY2172" fmla="*/ 5468689 h 6857291"/>
                <a:gd name="connsiteX2173" fmla="*/ 2161545 w 6176450"/>
                <a:gd name="connsiteY2173" fmla="*/ 5513322 h 6857291"/>
                <a:gd name="connsiteX2174" fmla="*/ 2164379 w 6176450"/>
                <a:gd name="connsiteY2174" fmla="*/ 5514739 h 6857291"/>
                <a:gd name="connsiteX2175" fmla="*/ 2167213 w 6176450"/>
                <a:gd name="connsiteY2175" fmla="*/ 5515448 h 6857291"/>
                <a:gd name="connsiteX2176" fmla="*/ 2284819 w 6176450"/>
                <a:gd name="connsiteY2176" fmla="*/ 5538119 h 6857291"/>
                <a:gd name="connsiteX2177" fmla="*/ 2323077 w 6176450"/>
                <a:gd name="connsiteY2177" fmla="*/ 5540952 h 6857291"/>
                <a:gd name="connsiteX2178" fmla="*/ 2260731 w 6176450"/>
                <a:gd name="connsiteY2178" fmla="*/ 5572125 h 6857291"/>
                <a:gd name="connsiteX2179" fmla="*/ 2811213 w 6176450"/>
                <a:gd name="connsiteY2179" fmla="*/ 5611091 h 6857291"/>
                <a:gd name="connsiteX2180" fmla="*/ 2775790 w 6176450"/>
                <a:gd name="connsiteY2180" fmla="*/ 5552288 h 6857291"/>
                <a:gd name="connsiteX2181" fmla="*/ 2748159 w 6176450"/>
                <a:gd name="connsiteY2181" fmla="*/ 5440350 h 6857291"/>
                <a:gd name="connsiteX2182" fmla="*/ 2787125 w 6176450"/>
                <a:gd name="connsiteY2182" fmla="*/ 5409177 h 6857291"/>
                <a:gd name="connsiteX2183" fmla="*/ 2797044 w 6176450"/>
                <a:gd name="connsiteY2183" fmla="*/ 5436807 h 6857291"/>
                <a:gd name="connsiteX2184" fmla="*/ 2829634 w 6176450"/>
                <a:gd name="connsiteY2184" fmla="*/ 5503403 h 6857291"/>
                <a:gd name="connsiteX2185" fmla="*/ 2811213 w 6176450"/>
                <a:gd name="connsiteY2185" fmla="*/ 5611091 h 6857291"/>
                <a:gd name="connsiteX2186" fmla="*/ 2837427 w 6176450"/>
                <a:gd name="connsiteY2186" fmla="*/ 5464438 h 6857291"/>
                <a:gd name="connsiteX2187" fmla="*/ 2825383 w 6176450"/>
                <a:gd name="connsiteY2187" fmla="*/ 5442475 h 6857291"/>
                <a:gd name="connsiteX2188" fmla="*/ 2806254 w 6176450"/>
                <a:gd name="connsiteY2188" fmla="*/ 5390757 h 6857291"/>
                <a:gd name="connsiteX2189" fmla="*/ 2837427 w 6176450"/>
                <a:gd name="connsiteY2189" fmla="*/ 5356042 h 6857291"/>
                <a:gd name="connsiteX2190" fmla="*/ 2865766 w 6176450"/>
                <a:gd name="connsiteY2190" fmla="*/ 5314242 h 6857291"/>
                <a:gd name="connsiteX2191" fmla="*/ 2837427 w 6176450"/>
                <a:gd name="connsiteY2191" fmla="*/ 5464438 h 6857291"/>
                <a:gd name="connsiteX2192" fmla="*/ 2802712 w 6176450"/>
                <a:gd name="connsiteY2192" fmla="*/ 5327703 h 6857291"/>
                <a:gd name="connsiteX2193" fmla="*/ 2289070 w 6176450"/>
                <a:gd name="connsiteY2193" fmla="*/ 5493485 h 6857291"/>
                <a:gd name="connsiteX2194" fmla="*/ 2267108 w 6176450"/>
                <a:gd name="connsiteY2194" fmla="*/ 5490651 h 6857291"/>
                <a:gd name="connsiteX2195" fmla="*/ 2328745 w 6176450"/>
                <a:gd name="connsiteY2195" fmla="*/ 5479316 h 6857291"/>
                <a:gd name="connsiteX2196" fmla="*/ 2424388 w 6176450"/>
                <a:gd name="connsiteY2196" fmla="*/ 5442475 h 6857291"/>
                <a:gd name="connsiteX2197" fmla="*/ 2639055 w 6176450"/>
                <a:gd name="connsiteY2197" fmla="*/ 5323452 h 6857291"/>
                <a:gd name="connsiteX2198" fmla="*/ 2869308 w 6176450"/>
                <a:gd name="connsiteY2198" fmla="*/ 5025894 h 6857291"/>
                <a:gd name="connsiteX2199" fmla="*/ 2901898 w 6176450"/>
                <a:gd name="connsiteY2199" fmla="*/ 5079030 h 6857291"/>
                <a:gd name="connsiteX2200" fmla="*/ 2802712 w 6176450"/>
                <a:gd name="connsiteY2200" fmla="*/ 5327703 h 6857291"/>
                <a:gd name="connsiteX2201" fmla="*/ 2933779 w 6176450"/>
                <a:gd name="connsiteY2201" fmla="*/ 5046440 h 6857291"/>
                <a:gd name="connsiteX2202" fmla="*/ 2980538 w 6176450"/>
                <a:gd name="connsiteY2202" fmla="*/ 5010308 h 6857291"/>
                <a:gd name="connsiteX2203" fmla="*/ 3036507 w 6176450"/>
                <a:gd name="connsiteY2203" fmla="*/ 4988345 h 6857291"/>
                <a:gd name="connsiteX2204" fmla="*/ 3167574 w 6176450"/>
                <a:gd name="connsiteY2204" fmla="*/ 4961423 h 6857291"/>
                <a:gd name="connsiteX2205" fmla="*/ 3310685 w 6176450"/>
                <a:gd name="connsiteY2205" fmla="*/ 4940169 h 6857291"/>
                <a:gd name="connsiteX2206" fmla="*/ 3398536 w 6176450"/>
                <a:gd name="connsiteY2206" fmla="*/ 4929542 h 6857291"/>
                <a:gd name="connsiteX2207" fmla="*/ 3631623 w 6176450"/>
                <a:gd name="connsiteY2207" fmla="*/ 4906871 h 6857291"/>
                <a:gd name="connsiteX2208" fmla="*/ 3759856 w 6176450"/>
                <a:gd name="connsiteY2208" fmla="*/ 4890576 h 6857291"/>
                <a:gd name="connsiteX2209" fmla="*/ 3805198 w 6176450"/>
                <a:gd name="connsiteY2209" fmla="*/ 4884908 h 6857291"/>
                <a:gd name="connsiteX2210" fmla="*/ 3831412 w 6176450"/>
                <a:gd name="connsiteY2210" fmla="*/ 4890576 h 6857291"/>
                <a:gd name="connsiteX2211" fmla="*/ 3791737 w 6176450"/>
                <a:gd name="connsiteY2211" fmla="*/ 4905454 h 6857291"/>
                <a:gd name="connsiteX2212" fmla="*/ 3683341 w 6176450"/>
                <a:gd name="connsiteY2212" fmla="*/ 4943711 h 6857291"/>
                <a:gd name="connsiteX2213" fmla="*/ 3427583 w 6176450"/>
                <a:gd name="connsiteY2213" fmla="*/ 5035813 h 6857291"/>
                <a:gd name="connsiteX2214" fmla="*/ 3196622 w 6176450"/>
                <a:gd name="connsiteY2214" fmla="*/ 5096033 h 6857291"/>
                <a:gd name="connsiteX2215" fmla="*/ 3079724 w 6176450"/>
                <a:gd name="connsiteY2215" fmla="*/ 5107368 h 6857291"/>
                <a:gd name="connsiteX2216" fmla="*/ 3025172 w 6176450"/>
                <a:gd name="connsiteY2216" fmla="*/ 5109494 h 6857291"/>
                <a:gd name="connsiteX2217" fmla="*/ 2984789 w 6176450"/>
                <a:gd name="connsiteY2217" fmla="*/ 5110911 h 6857291"/>
                <a:gd name="connsiteX2218" fmla="*/ 2933779 w 6176450"/>
                <a:gd name="connsiteY2218" fmla="*/ 5046440 h 6857291"/>
                <a:gd name="connsiteX2219" fmla="*/ 3003917 w 6176450"/>
                <a:gd name="connsiteY2219" fmla="*/ 5135707 h 6857291"/>
                <a:gd name="connsiteX2220" fmla="*/ 3050677 w 6176450"/>
                <a:gd name="connsiteY2220" fmla="*/ 5132165 h 6857291"/>
                <a:gd name="connsiteX2221" fmla="*/ 3156239 w 6176450"/>
                <a:gd name="connsiteY2221" fmla="*/ 5126497 h 6857291"/>
                <a:gd name="connsiteX2222" fmla="*/ 3400661 w 6176450"/>
                <a:gd name="connsiteY2222" fmla="*/ 5067694 h 6857291"/>
                <a:gd name="connsiteX2223" fmla="*/ 3656419 w 6176450"/>
                <a:gd name="connsiteY2223" fmla="*/ 4979844 h 6857291"/>
                <a:gd name="connsiteX2224" fmla="*/ 3783944 w 6176450"/>
                <a:gd name="connsiteY2224" fmla="*/ 4933084 h 6857291"/>
                <a:gd name="connsiteX2225" fmla="*/ 3854083 w 6176450"/>
                <a:gd name="connsiteY2225" fmla="*/ 4906871 h 6857291"/>
                <a:gd name="connsiteX2226" fmla="*/ 3820076 w 6176450"/>
                <a:gd name="connsiteY2226" fmla="*/ 4932376 h 6857291"/>
                <a:gd name="connsiteX2227" fmla="*/ 3751354 w 6176450"/>
                <a:gd name="connsiteY2227" fmla="*/ 4969925 h 6857291"/>
                <a:gd name="connsiteX2228" fmla="*/ 3540938 w 6176450"/>
                <a:gd name="connsiteY2228" fmla="*/ 5071945 h 6857291"/>
                <a:gd name="connsiteX2229" fmla="*/ 3294391 w 6176450"/>
                <a:gd name="connsiteY2229" fmla="*/ 5167588 h 6857291"/>
                <a:gd name="connsiteX2230" fmla="*/ 3176784 w 6176450"/>
                <a:gd name="connsiteY2230" fmla="*/ 5192385 h 6857291"/>
                <a:gd name="connsiteX2231" fmla="*/ 3087517 w 6176450"/>
                <a:gd name="connsiteY2231" fmla="*/ 5210097 h 6857291"/>
                <a:gd name="connsiteX2232" fmla="*/ 3037216 w 6176450"/>
                <a:gd name="connsiteY2232" fmla="*/ 5169005 h 6857291"/>
                <a:gd name="connsiteX2233" fmla="*/ 3003917 w 6176450"/>
                <a:gd name="connsiteY2233" fmla="*/ 5135707 h 6857291"/>
                <a:gd name="connsiteX2234" fmla="*/ 3095310 w 6176450"/>
                <a:gd name="connsiteY2234" fmla="*/ 5377296 h 6857291"/>
                <a:gd name="connsiteX2235" fmla="*/ 3096019 w 6176450"/>
                <a:gd name="connsiteY2235" fmla="*/ 5599047 h 6857291"/>
                <a:gd name="connsiteX2236" fmla="*/ 3107354 w 6176450"/>
                <a:gd name="connsiteY2236" fmla="*/ 5743575 h 6857291"/>
                <a:gd name="connsiteX2237" fmla="*/ 3118690 w 6176450"/>
                <a:gd name="connsiteY2237" fmla="*/ 5802378 h 6857291"/>
                <a:gd name="connsiteX2238" fmla="*/ 3079015 w 6176450"/>
                <a:gd name="connsiteY2238" fmla="*/ 5749243 h 6857291"/>
                <a:gd name="connsiteX2239" fmla="*/ 3043592 w 6176450"/>
                <a:gd name="connsiteY2239" fmla="*/ 5708860 h 6857291"/>
                <a:gd name="connsiteX2240" fmla="*/ 3030131 w 6176450"/>
                <a:gd name="connsiteY2240" fmla="*/ 5689731 h 6857291"/>
                <a:gd name="connsiteX2241" fmla="*/ 3095310 w 6176450"/>
                <a:gd name="connsiteY2241" fmla="*/ 5377296 h 6857291"/>
                <a:gd name="connsiteX2242" fmla="*/ 3017378 w 6176450"/>
                <a:gd name="connsiteY2242" fmla="*/ 5788209 h 6857291"/>
                <a:gd name="connsiteX2243" fmla="*/ 3014545 w 6176450"/>
                <a:gd name="connsiteY2243" fmla="*/ 5786792 h 6857291"/>
                <a:gd name="connsiteX2244" fmla="*/ 3025880 w 6176450"/>
                <a:gd name="connsiteY2244" fmla="*/ 5717362 h 6857291"/>
                <a:gd name="connsiteX2245" fmla="*/ 3040758 w 6176450"/>
                <a:gd name="connsiteY2245" fmla="*/ 5737199 h 6857291"/>
                <a:gd name="connsiteX2246" fmla="*/ 3075473 w 6176450"/>
                <a:gd name="connsiteY2246" fmla="*/ 5784667 h 6857291"/>
                <a:gd name="connsiteX2247" fmla="*/ 3110188 w 6176450"/>
                <a:gd name="connsiteY2247" fmla="*/ 5830717 h 6857291"/>
                <a:gd name="connsiteX2248" fmla="*/ 3128608 w 6176450"/>
                <a:gd name="connsiteY2248" fmla="*/ 5855514 h 6857291"/>
                <a:gd name="connsiteX2249" fmla="*/ 3128608 w 6176450"/>
                <a:gd name="connsiteY2249" fmla="*/ 5856222 h 6857291"/>
                <a:gd name="connsiteX2250" fmla="*/ 3070514 w 6176450"/>
                <a:gd name="connsiteY2250" fmla="*/ 5821507 h 6857291"/>
                <a:gd name="connsiteX2251" fmla="*/ 3017378 w 6176450"/>
                <a:gd name="connsiteY2251" fmla="*/ 5788209 h 6857291"/>
                <a:gd name="connsiteX2252" fmla="*/ 3360278 w 6176450"/>
                <a:gd name="connsiteY2252" fmla="*/ 5733657 h 6857291"/>
                <a:gd name="connsiteX2253" fmla="*/ 3326980 w 6176450"/>
                <a:gd name="connsiteY2253" fmla="*/ 5748535 h 6857291"/>
                <a:gd name="connsiteX2254" fmla="*/ 3209374 w 6176450"/>
                <a:gd name="connsiteY2254" fmla="*/ 5808755 h 6857291"/>
                <a:gd name="connsiteX2255" fmla="*/ 3176076 w 6176450"/>
                <a:gd name="connsiteY2255" fmla="*/ 5832134 h 6857291"/>
                <a:gd name="connsiteX2256" fmla="*/ 3252591 w 6176450"/>
                <a:gd name="connsiteY2256" fmla="*/ 5720196 h 6857291"/>
                <a:gd name="connsiteX2257" fmla="*/ 3297933 w 6176450"/>
                <a:gd name="connsiteY2257" fmla="*/ 5651474 h 6857291"/>
                <a:gd name="connsiteX2258" fmla="*/ 3342567 w 6176450"/>
                <a:gd name="connsiteY2258" fmla="*/ 5582752 h 6857291"/>
                <a:gd name="connsiteX2259" fmla="*/ 3315645 w 6176450"/>
                <a:gd name="connsiteY2259" fmla="*/ 5428306 h 6857291"/>
                <a:gd name="connsiteX2260" fmla="*/ 3300058 w 6176450"/>
                <a:gd name="connsiteY2260" fmla="*/ 5397133 h 6857291"/>
                <a:gd name="connsiteX2261" fmla="*/ 3477885 w 6176450"/>
                <a:gd name="connsiteY2261" fmla="*/ 5470105 h 6857291"/>
                <a:gd name="connsiteX2262" fmla="*/ 3360278 w 6176450"/>
                <a:gd name="connsiteY2262" fmla="*/ 5733657 h 6857291"/>
                <a:gd name="connsiteX2263" fmla="*/ 3732226 w 6176450"/>
                <a:gd name="connsiteY2263" fmla="*/ 5470105 h 6857291"/>
                <a:gd name="connsiteX2264" fmla="*/ 3518976 w 6176450"/>
                <a:gd name="connsiteY2264" fmla="*/ 5435390 h 6857291"/>
                <a:gd name="connsiteX2265" fmla="*/ 3306435 w 6176450"/>
                <a:gd name="connsiteY2265" fmla="*/ 5350374 h 6857291"/>
                <a:gd name="connsiteX2266" fmla="*/ 3547315 w 6176450"/>
                <a:gd name="connsiteY2266" fmla="*/ 5391465 h 6857291"/>
                <a:gd name="connsiteX2267" fmla="*/ 3689009 w 6176450"/>
                <a:gd name="connsiteY2267" fmla="*/ 5408469 h 6857291"/>
                <a:gd name="connsiteX2268" fmla="*/ 3733643 w 6176450"/>
                <a:gd name="connsiteY2268" fmla="*/ 5443892 h 6857291"/>
                <a:gd name="connsiteX2269" fmla="*/ 3732226 w 6176450"/>
                <a:gd name="connsiteY2269" fmla="*/ 5470105 h 6857291"/>
                <a:gd name="connsiteX2270" fmla="*/ 5196636 w 6176450"/>
                <a:gd name="connsiteY2270" fmla="*/ 5862598 h 6857291"/>
                <a:gd name="connsiteX2271" fmla="*/ 5160504 w 6176450"/>
                <a:gd name="connsiteY2271" fmla="*/ 5861890 h 6857291"/>
                <a:gd name="connsiteX2272" fmla="*/ 4335843 w 6176450"/>
                <a:gd name="connsiteY2272" fmla="*/ 5739324 h 6857291"/>
                <a:gd name="connsiteX2273" fmla="*/ 3767649 w 6176450"/>
                <a:gd name="connsiteY2273" fmla="*/ 5412719 h 6857291"/>
                <a:gd name="connsiteX2274" fmla="*/ 3790320 w 6176450"/>
                <a:gd name="connsiteY2274" fmla="*/ 5412719 h 6857291"/>
                <a:gd name="connsiteX2275" fmla="*/ 3913594 w 6176450"/>
                <a:gd name="connsiteY2275" fmla="*/ 5405635 h 6857291"/>
                <a:gd name="connsiteX2276" fmla="*/ 4403148 w 6176450"/>
                <a:gd name="connsiteY2276" fmla="*/ 5660684 h 6857291"/>
                <a:gd name="connsiteX2277" fmla="*/ 4493832 w 6176450"/>
                <a:gd name="connsiteY2277" fmla="*/ 5699650 h 6857291"/>
                <a:gd name="connsiteX2278" fmla="*/ 4656072 w 6176450"/>
                <a:gd name="connsiteY2278" fmla="*/ 5746409 h 6857291"/>
                <a:gd name="connsiteX2279" fmla="*/ 4972050 w 6176450"/>
                <a:gd name="connsiteY2279" fmla="*/ 5810880 h 6857291"/>
                <a:gd name="connsiteX2280" fmla="*/ 5309283 w 6176450"/>
                <a:gd name="connsiteY2280" fmla="*/ 5864015 h 6857291"/>
                <a:gd name="connsiteX2281" fmla="*/ 5196636 w 6176450"/>
                <a:gd name="connsiteY2281" fmla="*/ 5862598 h 6857291"/>
                <a:gd name="connsiteX2282" fmla="*/ 4991179 w 6176450"/>
                <a:gd name="connsiteY2282" fmla="*/ 5454519 h 6857291"/>
                <a:gd name="connsiteX2283" fmla="*/ 5062026 w 6176450"/>
                <a:gd name="connsiteY2283" fmla="*/ 5531034 h 6857291"/>
                <a:gd name="connsiteX2284" fmla="*/ 5197344 w 6176450"/>
                <a:gd name="connsiteY2284" fmla="*/ 5686189 h 6857291"/>
                <a:gd name="connsiteX2285" fmla="*/ 5249063 w 6176450"/>
                <a:gd name="connsiteY2285" fmla="*/ 5741450 h 6857291"/>
                <a:gd name="connsiteX2286" fmla="*/ 5185300 w 6176450"/>
                <a:gd name="connsiteY2286" fmla="*/ 5696816 h 6857291"/>
                <a:gd name="connsiteX2287" fmla="*/ 4919624 w 6176450"/>
                <a:gd name="connsiteY2287" fmla="*/ 5507655 h 6857291"/>
                <a:gd name="connsiteX2288" fmla="*/ 4674492 w 6176450"/>
                <a:gd name="connsiteY2288" fmla="*/ 5348249 h 6857291"/>
                <a:gd name="connsiteX2289" fmla="*/ 4349304 w 6176450"/>
                <a:gd name="connsiteY2289" fmla="*/ 5212222 h 6857291"/>
                <a:gd name="connsiteX2290" fmla="*/ 4306087 w 6176450"/>
                <a:gd name="connsiteY2290" fmla="*/ 5119412 h 6857291"/>
                <a:gd name="connsiteX2291" fmla="*/ 4447073 w 6176450"/>
                <a:gd name="connsiteY2291" fmla="*/ 5113036 h 6857291"/>
                <a:gd name="connsiteX2292" fmla="*/ 4580974 w 6176450"/>
                <a:gd name="connsiteY2292" fmla="*/ 5176090 h 6857291"/>
                <a:gd name="connsiteX2293" fmla="*/ 4991179 w 6176450"/>
                <a:gd name="connsiteY2293" fmla="*/ 5454519 h 6857291"/>
                <a:gd name="connsiteX2294" fmla="*/ 5031562 w 6176450"/>
                <a:gd name="connsiteY2294" fmla="*/ 5057775 h 6857291"/>
                <a:gd name="connsiteX2295" fmla="*/ 4713458 w 6176450"/>
                <a:gd name="connsiteY2295" fmla="*/ 5195927 h 6857291"/>
                <a:gd name="connsiteX2296" fmla="*/ 4599395 w 6176450"/>
                <a:gd name="connsiteY2296" fmla="*/ 5136416 h 6857291"/>
                <a:gd name="connsiteX2297" fmla="*/ 4537049 w 6176450"/>
                <a:gd name="connsiteY2297" fmla="*/ 5106660 h 6857291"/>
                <a:gd name="connsiteX2298" fmla="*/ 4787848 w 6176450"/>
                <a:gd name="connsiteY2298" fmla="*/ 5074070 h 6857291"/>
                <a:gd name="connsiteX2299" fmla="*/ 5085405 w 6176450"/>
                <a:gd name="connsiteY2299" fmla="*/ 5001098 h 6857291"/>
                <a:gd name="connsiteX2300" fmla="*/ 5031562 w 6176450"/>
                <a:gd name="connsiteY2300" fmla="*/ 5057775 h 6857291"/>
                <a:gd name="connsiteX2301" fmla="*/ 5645098 w 6176450"/>
                <a:gd name="connsiteY2301" fmla="*/ 4728336 h 6857291"/>
                <a:gd name="connsiteX2302" fmla="*/ 4780763 w 6176450"/>
                <a:gd name="connsiteY2302" fmla="*/ 5030145 h 6857291"/>
                <a:gd name="connsiteX2303" fmla="*/ 4268538 w 6176450"/>
                <a:gd name="connsiteY2303" fmla="*/ 5075487 h 6857291"/>
                <a:gd name="connsiteX2304" fmla="*/ 4252952 w 6176450"/>
                <a:gd name="connsiteY2304" fmla="*/ 5060609 h 6857291"/>
                <a:gd name="connsiteX2305" fmla="*/ 4505876 w 6176450"/>
                <a:gd name="connsiteY2305" fmla="*/ 4984094 h 6857291"/>
                <a:gd name="connsiteX2306" fmla="*/ 4668116 w 6176450"/>
                <a:gd name="connsiteY2306" fmla="*/ 4910413 h 6857291"/>
                <a:gd name="connsiteX2307" fmla="*/ 4831773 w 6176450"/>
                <a:gd name="connsiteY2307" fmla="*/ 4850193 h 6857291"/>
                <a:gd name="connsiteX2308" fmla="*/ 5582044 w 6176450"/>
                <a:gd name="connsiteY2308" fmla="*/ 4664574 h 6857291"/>
                <a:gd name="connsiteX2309" fmla="*/ 5789626 w 6176450"/>
                <a:gd name="connsiteY2309" fmla="*/ 4616398 h 6857291"/>
                <a:gd name="connsiteX2310" fmla="*/ 5879602 w 6176450"/>
                <a:gd name="connsiteY2310" fmla="*/ 4593727 h 6857291"/>
                <a:gd name="connsiteX2311" fmla="*/ 5645098 w 6176450"/>
                <a:gd name="connsiteY2311" fmla="*/ 4728336 h 6857291"/>
                <a:gd name="connsiteX2312" fmla="*/ 5725155 w 6176450"/>
                <a:gd name="connsiteY2312" fmla="*/ 4142431 h 6857291"/>
                <a:gd name="connsiteX2313" fmla="*/ 5443892 w 6176450"/>
                <a:gd name="connsiteY2313" fmla="*/ 4330176 h 6857291"/>
                <a:gd name="connsiteX2314" fmla="*/ 5348957 w 6176450"/>
                <a:gd name="connsiteY2314" fmla="*/ 4289084 h 6857291"/>
                <a:gd name="connsiteX2315" fmla="*/ 5317784 w 6176450"/>
                <a:gd name="connsiteY2315" fmla="*/ 4275623 h 6857291"/>
                <a:gd name="connsiteX2316" fmla="*/ 5477190 w 6176450"/>
                <a:gd name="connsiteY2316" fmla="*/ 4194149 h 6857291"/>
                <a:gd name="connsiteX2317" fmla="*/ 5687606 w 6176450"/>
                <a:gd name="connsiteY2317" fmla="*/ 4065916 h 6857291"/>
                <a:gd name="connsiteX2318" fmla="*/ 5783958 w 6176450"/>
                <a:gd name="connsiteY2318" fmla="*/ 4012072 h 6857291"/>
                <a:gd name="connsiteX2319" fmla="*/ 5893771 w 6176450"/>
                <a:gd name="connsiteY2319" fmla="*/ 3946184 h 6857291"/>
                <a:gd name="connsiteX2320" fmla="*/ 5978079 w 6176450"/>
                <a:gd name="connsiteY2320" fmla="*/ 3899425 h 6857291"/>
                <a:gd name="connsiteX2321" fmla="*/ 6053886 w 6176450"/>
                <a:gd name="connsiteY2321" fmla="*/ 3859042 h 6857291"/>
                <a:gd name="connsiteX2322" fmla="*/ 5725155 w 6176450"/>
                <a:gd name="connsiteY2322" fmla="*/ 4142431 h 6857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</a:cxnLst>
              <a:rect l="l" t="t" r="r" b="b"/>
              <a:pathLst>
                <a:path w="6176450" h="6857291">
                  <a:moveTo>
                    <a:pt x="6127567" y="3794571"/>
                  </a:moveTo>
                  <a:cubicBezTo>
                    <a:pt x="5858348" y="3766232"/>
                    <a:pt x="5587003" y="3773317"/>
                    <a:pt x="5321326" y="3815117"/>
                  </a:cubicBezTo>
                  <a:cubicBezTo>
                    <a:pt x="5176090" y="3837788"/>
                    <a:pt x="5012433" y="3876754"/>
                    <a:pt x="4862237" y="3922805"/>
                  </a:cubicBezTo>
                  <a:cubicBezTo>
                    <a:pt x="5018101" y="3705304"/>
                    <a:pt x="5144208" y="3523227"/>
                    <a:pt x="5245520" y="3368072"/>
                  </a:cubicBezTo>
                  <a:cubicBezTo>
                    <a:pt x="5353916" y="3201581"/>
                    <a:pt x="5460895" y="3030839"/>
                    <a:pt x="5562915" y="2860098"/>
                  </a:cubicBezTo>
                  <a:lnTo>
                    <a:pt x="5582044" y="2828217"/>
                  </a:lnTo>
                  <a:lnTo>
                    <a:pt x="5544495" y="2826091"/>
                  </a:lnTo>
                  <a:cubicBezTo>
                    <a:pt x="5417679" y="2819006"/>
                    <a:pt x="5292279" y="2833176"/>
                    <a:pt x="5171131" y="2867891"/>
                  </a:cubicBezTo>
                  <a:cubicBezTo>
                    <a:pt x="5047148" y="2903315"/>
                    <a:pt x="4916789" y="2963535"/>
                    <a:pt x="4845234" y="3008168"/>
                  </a:cubicBezTo>
                  <a:cubicBezTo>
                    <a:pt x="4828939" y="2993290"/>
                    <a:pt x="4813353" y="2979121"/>
                    <a:pt x="4798475" y="2967785"/>
                  </a:cubicBezTo>
                  <a:lnTo>
                    <a:pt x="4794932" y="2964952"/>
                  </a:lnTo>
                  <a:lnTo>
                    <a:pt x="4790682" y="2963535"/>
                  </a:lnTo>
                  <a:cubicBezTo>
                    <a:pt x="4637652" y="2923152"/>
                    <a:pt x="4481080" y="2913942"/>
                    <a:pt x="4325216" y="2935904"/>
                  </a:cubicBezTo>
                  <a:cubicBezTo>
                    <a:pt x="4250827" y="2946531"/>
                    <a:pt x="4177854" y="2964243"/>
                    <a:pt x="4107715" y="2988331"/>
                  </a:cubicBezTo>
                  <a:cubicBezTo>
                    <a:pt x="4107007" y="2964952"/>
                    <a:pt x="4105590" y="2939447"/>
                    <a:pt x="4104882" y="2914650"/>
                  </a:cubicBezTo>
                  <a:cubicBezTo>
                    <a:pt x="4103465" y="2880644"/>
                    <a:pt x="4101339" y="2845929"/>
                    <a:pt x="4101339" y="2816173"/>
                  </a:cubicBezTo>
                  <a:lnTo>
                    <a:pt x="4100631" y="2797044"/>
                  </a:lnTo>
                  <a:lnTo>
                    <a:pt x="4081502" y="2794210"/>
                  </a:lnTo>
                  <a:cubicBezTo>
                    <a:pt x="3983025" y="2779332"/>
                    <a:pt x="3885256" y="2781458"/>
                    <a:pt x="3792446" y="2801295"/>
                  </a:cubicBezTo>
                  <a:cubicBezTo>
                    <a:pt x="3479302" y="2867891"/>
                    <a:pt x="3278804" y="3122232"/>
                    <a:pt x="3175368" y="3296516"/>
                  </a:cubicBezTo>
                  <a:cubicBezTo>
                    <a:pt x="3165449" y="3256842"/>
                    <a:pt x="3151279" y="3207249"/>
                    <a:pt x="3132151" y="3166866"/>
                  </a:cubicBezTo>
                  <a:cubicBezTo>
                    <a:pt x="3105229" y="3108771"/>
                    <a:pt x="3062720" y="3050677"/>
                    <a:pt x="3028714" y="3006751"/>
                  </a:cubicBezTo>
                  <a:cubicBezTo>
                    <a:pt x="3203706" y="2932362"/>
                    <a:pt x="3415539" y="2804129"/>
                    <a:pt x="3586989" y="2588045"/>
                  </a:cubicBezTo>
                  <a:cubicBezTo>
                    <a:pt x="3787486" y="2335121"/>
                    <a:pt x="3856917" y="2067319"/>
                    <a:pt x="3879588" y="1886658"/>
                  </a:cubicBezTo>
                  <a:lnTo>
                    <a:pt x="3925638" y="1451657"/>
                  </a:lnTo>
                  <a:lnTo>
                    <a:pt x="3885964" y="1477162"/>
                  </a:lnTo>
                  <a:cubicBezTo>
                    <a:pt x="3829995" y="1512586"/>
                    <a:pt x="3774734" y="1550135"/>
                    <a:pt x="3720890" y="1587684"/>
                  </a:cubicBezTo>
                  <a:cubicBezTo>
                    <a:pt x="3738602" y="1479288"/>
                    <a:pt x="3761981" y="1280916"/>
                    <a:pt x="3742144" y="1080418"/>
                  </a:cubicBezTo>
                  <a:cubicBezTo>
                    <a:pt x="3720890" y="867877"/>
                    <a:pt x="3663504" y="662420"/>
                    <a:pt x="3571403" y="468299"/>
                  </a:cubicBezTo>
                  <a:lnTo>
                    <a:pt x="3546606" y="417289"/>
                  </a:lnTo>
                  <a:lnTo>
                    <a:pt x="3528895" y="471133"/>
                  </a:lnTo>
                  <a:cubicBezTo>
                    <a:pt x="3523227" y="488137"/>
                    <a:pt x="3511891" y="512225"/>
                    <a:pt x="3500556" y="535604"/>
                  </a:cubicBezTo>
                  <a:cubicBezTo>
                    <a:pt x="3496305" y="544814"/>
                    <a:pt x="3492054" y="553316"/>
                    <a:pt x="3487803" y="562526"/>
                  </a:cubicBezTo>
                  <a:cubicBezTo>
                    <a:pt x="3480718" y="549774"/>
                    <a:pt x="3472925" y="537021"/>
                    <a:pt x="3465132" y="523560"/>
                  </a:cubicBezTo>
                  <a:cubicBezTo>
                    <a:pt x="3402078" y="420832"/>
                    <a:pt x="3322729" y="328022"/>
                    <a:pt x="3228503" y="248673"/>
                  </a:cubicBezTo>
                  <a:lnTo>
                    <a:pt x="3215042" y="237338"/>
                  </a:lnTo>
                  <a:lnTo>
                    <a:pt x="3200872" y="247965"/>
                  </a:lnTo>
                  <a:cubicBezTo>
                    <a:pt x="3153405" y="283388"/>
                    <a:pt x="3104520" y="315270"/>
                    <a:pt x="3054219" y="343608"/>
                  </a:cubicBezTo>
                  <a:cubicBezTo>
                    <a:pt x="3021629" y="310310"/>
                    <a:pt x="2979829" y="271344"/>
                    <a:pt x="2952199" y="245839"/>
                  </a:cubicBezTo>
                  <a:cubicBezTo>
                    <a:pt x="2906149" y="203331"/>
                    <a:pt x="2857264" y="162240"/>
                    <a:pt x="2807671" y="123274"/>
                  </a:cubicBezTo>
                  <a:lnTo>
                    <a:pt x="2797044" y="114772"/>
                  </a:lnTo>
                  <a:lnTo>
                    <a:pt x="2784291" y="120440"/>
                  </a:lnTo>
                  <a:cubicBezTo>
                    <a:pt x="2733281" y="143820"/>
                    <a:pt x="2682272" y="169325"/>
                    <a:pt x="2632679" y="194830"/>
                  </a:cubicBezTo>
                  <a:cubicBezTo>
                    <a:pt x="2555455" y="235212"/>
                    <a:pt x="2481066" y="274178"/>
                    <a:pt x="2419429" y="309602"/>
                  </a:cubicBezTo>
                  <a:cubicBezTo>
                    <a:pt x="2396049" y="279846"/>
                    <a:pt x="2371253" y="250799"/>
                    <a:pt x="2345039" y="224585"/>
                  </a:cubicBezTo>
                  <a:cubicBezTo>
                    <a:pt x="2257189" y="134610"/>
                    <a:pt x="2155877" y="61637"/>
                    <a:pt x="2042522" y="7085"/>
                  </a:cubicBezTo>
                  <a:lnTo>
                    <a:pt x="2029061" y="0"/>
                  </a:lnTo>
                  <a:lnTo>
                    <a:pt x="2017726" y="8502"/>
                  </a:lnTo>
                  <a:cubicBezTo>
                    <a:pt x="1970967" y="43925"/>
                    <a:pt x="1927041" y="82891"/>
                    <a:pt x="1886658" y="123982"/>
                  </a:cubicBezTo>
                  <a:cubicBezTo>
                    <a:pt x="1859028" y="151613"/>
                    <a:pt x="1832106" y="182786"/>
                    <a:pt x="1805893" y="214667"/>
                  </a:cubicBezTo>
                  <a:cubicBezTo>
                    <a:pt x="1803059" y="211833"/>
                    <a:pt x="1800225" y="208291"/>
                    <a:pt x="1797391" y="205457"/>
                  </a:cubicBezTo>
                  <a:cubicBezTo>
                    <a:pt x="1788181" y="194830"/>
                    <a:pt x="1778971" y="184202"/>
                    <a:pt x="1773303" y="177118"/>
                  </a:cubicBezTo>
                  <a:lnTo>
                    <a:pt x="1757717" y="156572"/>
                  </a:lnTo>
                  <a:lnTo>
                    <a:pt x="1739297" y="174992"/>
                  </a:lnTo>
                  <a:cubicBezTo>
                    <a:pt x="1729378" y="184911"/>
                    <a:pt x="1714500" y="197663"/>
                    <a:pt x="1700331" y="209707"/>
                  </a:cubicBezTo>
                  <a:cubicBezTo>
                    <a:pt x="1698205" y="211833"/>
                    <a:pt x="1695371" y="213958"/>
                    <a:pt x="1693246" y="216084"/>
                  </a:cubicBezTo>
                  <a:cubicBezTo>
                    <a:pt x="1691829" y="206874"/>
                    <a:pt x="1690412" y="197663"/>
                    <a:pt x="1689704" y="188453"/>
                  </a:cubicBezTo>
                  <a:lnTo>
                    <a:pt x="1681202" y="114772"/>
                  </a:lnTo>
                  <a:lnTo>
                    <a:pt x="1647195" y="180660"/>
                  </a:lnTo>
                  <a:cubicBezTo>
                    <a:pt x="1620982" y="230962"/>
                    <a:pt x="1596185" y="282680"/>
                    <a:pt x="1572097" y="334398"/>
                  </a:cubicBezTo>
                  <a:cubicBezTo>
                    <a:pt x="1526047" y="434293"/>
                    <a:pt x="1429695" y="641875"/>
                    <a:pt x="1359556" y="889840"/>
                  </a:cubicBezTo>
                  <a:cubicBezTo>
                    <a:pt x="1331217" y="991860"/>
                    <a:pt x="1263204" y="1266746"/>
                    <a:pt x="1253285" y="1616023"/>
                  </a:cubicBezTo>
                  <a:lnTo>
                    <a:pt x="1253994" y="1616023"/>
                  </a:lnTo>
                  <a:cubicBezTo>
                    <a:pt x="1173228" y="1687578"/>
                    <a:pt x="1114425" y="1771886"/>
                    <a:pt x="1082544" y="1864696"/>
                  </a:cubicBezTo>
                  <a:cubicBezTo>
                    <a:pt x="1013114" y="2065902"/>
                    <a:pt x="1079002" y="2261440"/>
                    <a:pt x="1158350" y="2405968"/>
                  </a:cubicBezTo>
                  <a:cubicBezTo>
                    <a:pt x="1083961" y="2403842"/>
                    <a:pt x="974856" y="2406676"/>
                    <a:pt x="901175" y="2417304"/>
                  </a:cubicBezTo>
                  <a:cubicBezTo>
                    <a:pt x="874253" y="2420846"/>
                    <a:pt x="847331" y="2425805"/>
                    <a:pt x="821118" y="2431473"/>
                  </a:cubicBezTo>
                  <a:lnTo>
                    <a:pt x="787111" y="2438558"/>
                  </a:lnTo>
                  <a:lnTo>
                    <a:pt x="806949" y="2466896"/>
                  </a:lnTo>
                  <a:cubicBezTo>
                    <a:pt x="933765" y="2644014"/>
                    <a:pt x="1054913" y="2827508"/>
                    <a:pt x="1166852" y="3013836"/>
                  </a:cubicBezTo>
                  <a:cubicBezTo>
                    <a:pt x="1179604" y="3035090"/>
                    <a:pt x="1193065" y="3057761"/>
                    <a:pt x="1205818" y="3080432"/>
                  </a:cubicBezTo>
                  <a:cubicBezTo>
                    <a:pt x="1167560" y="3066263"/>
                    <a:pt x="1122927" y="3051385"/>
                    <a:pt x="1082544" y="3038633"/>
                  </a:cubicBezTo>
                  <a:cubicBezTo>
                    <a:pt x="1020198" y="3018795"/>
                    <a:pt x="974148" y="3011711"/>
                    <a:pt x="921012" y="3003209"/>
                  </a:cubicBezTo>
                  <a:cubicBezTo>
                    <a:pt x="908968" y="3001084"/>
                    <a:pt x="896216" y="2998958"/>
                    <a:pt x="882755" y="2996833"/>
                  </a:cubicBezTo>
                  <a:cubicBezTo>
                    <a:pt x="794196" y="2981955"/>
                    <a:pt x="703512" y="2961409"/>
                    <a:pt x="613536" y="2935196"/>
                  </a:cubicBezTo>
                  <a:lnTo>
                    <a:pt x="562526" y="2920318"/>
                  </a:lnTo>
                  <a:lnTo>
                    <a:pt x="586614" y="2967077"/>
                  </a:lnTo>
                  <a:cubicBezTo>
                    <a:pt x="600784" y="2993999"/>
                    <a:pt x="611411" y="3028005"/>
                    <a:pt x="622038" y="3060595"/>
                  </a:cubicBezTo>
                  <a:cubicBezTo>
                    <a:pt x="630539" y="3086100"/>
                    <a:pt x="638332" y="3111605"/>
                    <a:pt x="648960" y="3135693"/>
                  </a:cubicBezTo>
                  <a:cubicBezTo>
                    <a:pt x="379740" y="3153405"/>
                    <a:pt x="162240" y="3249757"/>
                    <a:pt x="19837" y="3334065"/>
                  </a:cubicBezTo>
                  <a:lnTo>
                    <a:pt x="0" y="3344692"/>
                  </a:lnTo>
                  <a:lnTo>
                    <a:pt x="13461" y="3364529"/>
                  </a:lnTo>
                  <a:cubicBezTo>
                    <a:pt x="128942" y="3533145"/>
                    <a:pt x="258592" y="3691843"/>
                    <a:pt x="397452" y="3837079"/>
                  </a:cubicBezTo>
                  <a:cubicBezTo>
                    <a:pt x="593699" y="4042536"/>
                    <a:pt x="890548" y="4353555"/>
                    <a:pt x="1372308" y="4547676"/>
                  </a:cubicBezTo>
                  <a:cubicBezTo>
                    <a:pt x="1435362" y="4573181"/>
                    <a:pt x="1504793" y="4596560"/>
                    <a:pt x="1578474" y="4617815"/>
                  </a:cubicBezTo>
                  <a:cubicBezTo>
                    <a:pt x="1389312" y="4652530"/>
                    <a:pt x="1208652" y="4782888"/>
                    <a:pt x="1135679" y="4952213"/>
                  </a:cubicBezTo>
                  <a:cubicBezTo>
                    <a:pt x="1019490" y="5222849"/>
                    <a:pt x="1197316" y="5468689"/>
                    <a:pt x="1204401" y="5478607"/>
                  </a:cubicBezTo>
                  <a:lnTo>
                    <a:pt x="1209360" y="5485692"/>
                  </a:lnTo>
                  <a:lnTo>
                    <a:pt x="1217862" y="5487817"/>
                  </a:lnTo>
                  <a:cubicBezTo>
                    <a:pt x="1288709" y="5502695"/>
                    <a:pt x="1357431" y="5522532"/>
                    <a:pt x="1422610" y="5546620"/>
                  </a:cubicBezTo>
                  <a:cubicBezTo>
                    <a:pt x="1455200" y="5558664"/>
                    <a:pt x="1482830" y="5570000"/>
                    <a:pt x="1506918" y="5579918"/>
                  </a:cubicBezTo>
                  <a:cubicBezTo>
                    <a:pt x="1553677" y="5599756"/>
                    <a:pt x="1594768" y="5616759"/>
                    <a:pt x="1654280" y="5629511"/>
                  </a:cubicBezTo>
                  <a:cubicBezTo>
                    <a:pt x="1707415" y="5640847"/>
                    <a:pt x="1769761" y="5643681"/>
                    <a:pt x="1818645" y="5643681"/>
                  </a:cubicBezTo>
                  <a:cubicBezTo>
                    <a:pt x="1821479" y="5643681"/>
                    <a:pt x="1824313" y="5643681"/>
                    <a:pt x="1827147" y="5643681"/>
                  </a:cubicBezTo>
                  <a:cubicBezTo>
                    <a:pt x="1829272" y="5991540"/>
                    <a:pt x="1828564" y="6388992"/>
                    <a:pt x="1825022" y="6857292"/>
                  </a:cubicBezTo>
                  <a:lnTo>
                    <a:pt x="1870364" y="6857292"/>
                  </a:lnTo>
                  <a:cubicBezTo>
                    <a:pt x="1875323" y="6147404"/>
                    <a:pt x="1873906" y="5601881"/>
                    <a:pt x="1866821" y="5139958"/>
                  </a:cubicBezTo>
                  <a:lnTo>
                    <a:pt x="1866821" y="5127206"/>
                  </a:lnTo>
                  <a:cubicBezTo>
                    <a:pt x="1863987" y="4925291"/>
                    <a:pt x="1859028" y="4619940"/>
                    <a:pt x="1911455" y="4209735"/>
                  </a:cubicBezTo>
                  <a:cubicBezTo>
                    <a:pt x="1938377" y="3998611"/>
                    <a:pt x="1989387" y="3749229"/>
                    <a:pt x="2016309" y="3623830"/>
                  </a:cubicBezTo>
                  <a:cubicBezTo>
                    <a:pt x="2055275" y="3740727"/>
                    <a:pt x="2090698" y="3839205"/>
                    <a:pt x="2128956" y="3926347"/>
                  </a:cubicBezTo>
                  <a:cubicBezTo>
                    <a:pt x="2096366" y="4126136"/>
                    <a:pt x="2068736" y="4377643"/>
                    <a:pt x="2056691" y="4585225"/>
                  </a:cubicBezTo>
                  <a:cubicBezTo>
                    <a:pt x="2054566" y="4622774"/>
                    <a:pt x="2053858" y="4675201"/>
                    <a:pt x="2053149" y="4721960"/>
                  </a:cubicBezTo>
                  <a:cubicBezTo>
                    <a:pt x="2052441" y="4742506"/>
                    <a:pt x="2052441" y="4762343"/>
                    <a:pt x="2051732" y="4779346"/>
                  </a:cubicBezTo>
                  <a:cubicBezTo>
                    <a:pt x="1974509" y="4872864"/>
                    <a:pt x="1933418" y="5001806"/>
                    <a:pt x="1941919" y="5133581"/>
                  </a:cubicBezTo>
                  <a:cubicBezTo>
                    <a:pt x="1946170" y="5198053"/>
                    <a:pt x="1966716" y="5318493"/>
                    <a:pt x="2055983" y="5423346"/>
                  </a:cubicBezTo>
                  <a:cubicBezTo>
                    <a:pt x="2057400" y="5601881"/>
                    <a:pt x="2062359" y="5831425"/>
                    <a:pt x="2063776" y="5898730"/>
                  </a:cubicBezTo>
                  <a:cubicBezTo>
                    <a:pt x="2070153" y="6215417"/>
                    <a:pt x="2080780" y="6536354"/>
                    <a:pt x="2094241" y="6853041"/>
                  </a:cubicBezTo>
                  <a:lnTo>
                    <a:pt x="2139583" y="6850916"/>
                  </a:lnTo>
                  <a:cubicBezTo>
                    <a:pt x="2125413" y="6534229"/>
                    <a:pt x="2115495" y="6214000"/>
                    <a:pt x="2109119" y="5897314"/>
                  </a:cubicBezTo>
                  <a:cubicBezTo>
                    <a:pt x="2108410" y="5856222"/>
                    <a:pt x="2106285" y="5753494"/>
                    <a:pt x="2104159" y="5639430"/>
                  </a:cubicBezTo>
                  <a:cubicBezTo>
                    <a:pt x="2149501" y="5638013"/>
                    <a:pt x="2218223" y="5632345"/>
                    <a:pt x="2274192" y="5615342"/>
                  </a:cubicBezTo>
                  <a:cubicBezTo>
                    <a:pt x="2311741" y="5604006"/>
                    <a:pt x="2350707" y="5577793"/>
                    <a:pt x="2381171" y="5557248"/>
                  </a:cubicBezTo>
                  <a:cubicBezTo>
                    <a:pt x="2389673" y="5551579"/>
                    <a:pt x="2396758" y="5546620"/>
                    <a:pt x="2403134" y="5543078"/>
                  </a:cubicBezTo>
                  <a:cubicBezTo>
                    <a:pt x="2493818" y="5540244"/>
                    <a:pt x="2607174" y="5523241"/>
                    <a:pt x="2707777" y="5466563"/>
                  </a:cubicBezTo>
                  <a:cubicBezTo>
                    <a:pt x="2713444" y="5499153"/>
                    <a:pt x="2724071" y="5540952"/>
                    <a:pt x="2734698" y="5569291"/>
                  </a:cubicBezTo>
                  <a:cubicBezTo>
                    <a:pt x="2746743" y="5599756"/>
                    <a:pt x="2781458" y="5646515"/>
                    <a:pt x="2799878" y="5672019"/>
                  </a:cubicBezTo>
                  <a:lnTo>
                    <a:pt x="2801295" y="5674145"/>
                  </a:lnTo>
                  <a:cubicBezTo>
                    <a:pt x="2789959" y="5742867"/>
                    <a:pt x="2780041" y="5808755"/>
                    <a:pt x="2772247" y="5866849"/>
                  </a:cubicBezTo>
                  <a:cubicBezTo>
                    <a:pt x="2731156" y="6189203"/>
                    <a:pt x="2712736" y="6517226"/>
                    <a:pt x="2717695" y="6842414"/>
                  </a:cubicBezTo>
                  <a:lnTo>
                    <a:pt x="2763037" y="6841706"/>
                  </a:lnTo>
                  <a:cubicBezTo>
                    <a:pt x="2758078" y="6518642"/>
                    <a:pt x="2776498" y="6192746"/>
                    <a:pt x="2817590" y="5872517"/>
                  </a:cubicBezTo>
                  <a:cubicBezTo>
                    <a:pt x="2845220" y="5655725"/>
                    <a:pt x="2909691" y="5322743"/>
                    <a:pt x="2948657" y="5142083"/>
                  </a:cubicBezTo>
                  <a:cubicBezTo>
                    <a:pt x="2967785" y="5164754"/>
                    <a:pt x="2987623" y="5185300"/>
                    <a:pt x="3007460" y="5203012"/>
                  </a:cubicBezTo>
                  <a:cubicBezTo>
                    <a:pt x="3030839" y="5224266"/>
                    <a:pt x="3054927" y="5242686"/>
                    <a:pt x="3079015" y="5258981"/>
                  </a:cubicBezTo>
                  <a:cubicBezTo>
                    <a:pt x="3020921" y="5482858"/>
                    <a:pt x="2974162" y="5725864"/>
                    <a:pt x="2950074" y="5928486"/>
                  </a:cubicBezTo>
                  <a:cubicBezTo>
                    <a:pt x="2913942" y="6235963"/>
                    <a:pt x="2907565" y="6548398"/>
                    <a:pt x="2930945" y="6857292"/>
                  </a:cubicBezTo>
                  <a:lnTo>
                    <a:pt x="2976287" y="6853750"/>
                  </a:lnTo>
                  <a:cubicBezTo>
                    <a:pt x="2952199" y="6546981"/>
                    <a:pt x="2958575" y="6237380"/>
                    <a:pt x="2994707" y="5933445"/>
                  </a:cubicBezTo>
                  <a:cubicBezTo>
                    <a:pt x="2998250" y="5901564"/>
                    <a:pt x="3002500" y="5868975"/>
                    <a:pt x="3007460" y="5835677"/>
                  </a:cubicBezTo>
                  <a:cubicBezTo>
                    <a:pt x="3022338" y="5844887"/>
                    <a:pt x="3038632" y="5854805"/>
                    <a:pt x="3047843" y="5860473"/>
                  </a:cubicBezTo>
                  <a:cubicBezTo>
                    <a:pt x="3075473" y="5876768"/>
                    <a:pt x="3102395" y="5893063"/>
                    <a:pt x="3130025" y="5909357"/>
                  </a:cubicBezTo>
                  <a:lnTo>
                    <a:pt x="3144195" y="5917859"/>
                  </a:lnTo>
                  <a:lnTo>
                    <a:pt x="3156239" y="5907232"/>
                  </a:lnTo>
                  <a:cubicBezTo>
                    <a:pt x="3180327" y="5885270"/>
                    <a:pt x="3206540" y="5865432"/>
                    <a:pt x="3234171" y="5847721"/>
                  </a:cubicBezTo>
                  <a:cubicBezTo>
                    <a:pt x="3280221" y="5817965"/>
                    <a:pt x="3315645" y="5803087"/>
                    <a:pt x="3344692" y="5791751"/>
                  </a:cubicBezTo>
                  <a:cubicBezTo>
                    <a:pt x="3358862" y="5786084"/>
                    <a:pt x="3370905" y="5781124"/>
                    <a:pt x="3382241" y="5774748"/>
                  </a:cubicBezTo>
                  <a:cubicBezTo>
                    <a:pt x="3448837" y="5739324"/>
                    <a:pt x="3500556" y="5630928"/>
                    <a:pt x="3521810" y="5483566"/>
                  </a:cubicBezTo>
                  <a:cubicBezTo>
                    <a:pt x="3597616" y="5501986"/>
                    <a:pt x="3675548" y="5514031"/>
                    <a:pt x="3753480" y="5518282"/>
                  </a:cubicBezTo>
                  <a:lnTo>
                    <a:pt x="3776151" y="5519698"/>
                  </a:lnTo>
                  <a:lnTo>
                    <a:pt x="3778276" y="5478607"/>
                  </a:lnTo>
                  <a:cubicBezTo>
                    <a:pt x="3960353" y="5614634"/>
                    <a:pt x="4142431" y="5717362"/>
                    <a:pt x="4320257" y="5782541"/>
                  </a:cubicBezTo>
                  <a:cubicBezTo>
                    <a:pt x="4623482" y="5893771"/>
                    <a:pt x="4920332" y="5901564"/>
                    <a:pt x="5159795" y="5907941"/>
                  </a:cubicBezTo>
                  <a:lnTo>
                    <a:pt x="5195927" y="5908649"/>
                  </a:lnTo>
                  <a:cubicBezTo>
                    <a:pt x="5233476" y="5909357"/>
                    <a:pt x="5271025" y="5910066"/>
                    <a:pt x="5309283" y="5910066"/>
                  </a:cubicBezTo>
                  <a:cubicBezTo>
                    <a:pt x="5346831" y="5910066"/>
                    <a:pt x="5385089" y="5909357"/>
                    <a:pt x="5421929" y="5908649"/>
                  </a:cubicBezTo>
                  <a:lnTo>
                    <a:pt x="5475065" y="5907232"/>
                  </a:lnTo>
                  <a:lnTo>
                    <a:pt x="5437516" y="5869683"/>
                  </a:lnTo>
                  <a:cubicBezTo>
                    <a:pt x="5368086" y="5800961"/>
                    <a:pt x="5298656" y="5728697"/>
                    <a:pt x="5231351" y="5655725"/>
                  </a:cubicBezTo>
                  <a:cubicBezTo>
                    <a:pt x="5154127" y="5571417"/>
                    <a:pt x="5121538" y="5531742"/>
                    <a:pt x="5098158" y="5502695"/>
                  </a:cubicBezTo>
                  <a:cubicBezTo>
                    <a:pt x="5075487" y="5474356"/>
                    <a:pt x="5061318" y="5457353"/>
                    <a:pt x="5023768" y="5421929"/>
                  </a:cubicBezTo>
                  <a:cubicBezTo>
                    <a:pt x="4935918" y="5339038"/>
                    <a:pt x="4847359" y="5275984"/>
                    <a:pt x="4772261" y="5229934"/>
                  </a:cubicBezTo>
                  <a:cubicBezTo>
                    <a:pt x="4844525" y="5211513"/>
                    <a:pt x="4965674" y="5170422"/>
                    <a:pt x="5062026" y="5093907"/>
                  </a:cubicBezTo>
                  <a:cubicBezTo>
                    <a:pt x="5088948" y="5072653"/>
                    <a:pt x="5121538" y="5032979"/>
                    <a:pt x="5145626" y="5003931"/>
                  </a:cubicBezTo>
                  <a:cubicBezTo>
                    <a:pt x="5153419" y="4994721"/>
                    <a:pt x="5159795" y="4986928"/>
                    <a:pt x="5165463" y="4980552"/>
                  </a:cubicBezTo>
                  <a:lnTo>
                    <a:pt x="5163337" y="4979135"/>
                  </a:lnTo>
                  <a:cubicBezTo>
                    <a:pt x="5322035" y="4927417"/>
                    <a:pt x="5498444" y="4857986"/>
                    <a:pt x="5667769" y="4769428"/>
                  </a:cubicBezTo>
                  <a:cubicBezTo>
                    <a:pt x="5834968" y="4682286"/>
                    <a:pt x="5923527" y="4629859"/>
                    <a:pt x="6005001" y="4551219"/>
                  </a:cubicBezTo>
                  <a:lnTo>
                    <a:pt x="6041841" y="4515795"/>
                  </a:lnTo>
                  <a:lnTo>
                    <a:pt x="5990831" y="4512961"/>
                  </a:lnTo>
                  <a:cubicBezTo>
                    <a:pt x="5951866" y="4510836"/>
                    <a:pt x="5866849" y="4493124"/>
                    <a:pt x="5798128" y="4468327"/>
                  </a:cubicBezTo>
                  <a:cubicBezTo>
                    <a:pt x="5662101" y="4419443"/>
                    <a:pt x="5572833" y="4385436"/>
                    <a:pt x="5497736" y="4354263"/>
                  </a:cubicBezTo>
                  <a:cubicBezTo>
                    <a:pt x="5556539" y="4318131"/>
                    <a:pt x="5662809" y="4250118"/>
                    <a:pt x="5754911" y="4180688"/>
                  </a:cubicBezTo>
                  <a:cubicBezTo>
                    <a:pt x="5893063" y="4076543"/>
                    <a:pt x="6024130" y="3960353"/>
                    <a:pt x="6144570" y="3834246"/>
                  </a:cubicBezTo>
                  <a:lnTo>
                    <a:pt x="6176451" y="3800947"/>
                  </a:lnTo>
                  <a:lnTo>
                    <a:pt x="6127567" y="3794571"/>
                  </a:lnTo>
                  <a:close/>
                  <a:moveTo>
                    <a:pt x="5669894" y="4468327"/>
                  </a:moveTo>
                  <a:cubicBezTo>
                    <a:pt x="5630928" y="4461243"/>
                    <a:pt x="5591254" y="4454866"/>
                    <a:pt x="5551579" y="4454158"/>
                  </a:cubicBezTo>
                  <a:cubicBezTo>
                    <a:pt x="5476482" y="4453449"/>
                    <a:pt x="5395007" y="4446365"/>
                    <a:pt x="5319910" y="4456992"/>
                  </a:cubicBezTo>
                  <a:cubicBezTo>
                    <a:pt x="5249771" y="4466910"/>
                    <a:pt x="5180341" y="4476829"/>
                    <a:pt x="5111619" y="4491707"/>
                  </a:cubicBezTo>
                  <a:cubicBezTo>
                    <a:pt x="4990471" y="4517920"/>
                    <a:pt x="4877115" y="4574598"/>
                    <a:pt x="4762343" y="4619940"/>
                  </a:cubicBezTo>
                  <a:cubicBezTo>
                    <a:pt x="4642611" y="4667408"/>
                    <a:pt x="4537757" y="4743922"/>
                    <a:pt x="4418026" y="4794224"/>
                  </a:cubicBezTo>
                  <a:cubicBezTo>
                    <a:pt x="4350721" y="4822563"/>
                    <a:pt x="4281291" y="4843817"/>
                    <a:pt x="4213278" y="4870031"/>
                  </a:cubicBezTo>
                  <a:cubicBezTo>
                    <a:pt x="4183522" y="4881366"/>
                    <a:pt x="4154475" y="4894118"/>
                    <a:pt x="4124719" y="4904037"/>
                  </a:cubicBezTo>
                  <a:cubicBezTo>
                    <a:pt x="4095671" y="4913955"/>
                    <a:pt x="4027658" y="4941586"/>
                    <a:pt x="4000028" y="4928834"/>
                  </a:cubicBezTo>
                  <a:cubicBezTo>
                    <a:pt x="3994360" y="4926000"/>
                    <a:pt x="3988692" y="4928125"/>
                    <a:pt x="3985858" y="4932376"/>
                  </a:cubicBezTo>
                  <a:cubicBezTo>
                    <a:pt x="3980899" y="4930959"/>
                    <a:pt x="3975940" y="4930251"/>
                    <a:pt x="3970980" y="4929542"/>
                  </a:cubicBezTo>
                  <a:cubicBezTo>
                    <a:pt x="3966021" y="4921749"/>
                    <a:pt x="3961770" y="4913247"/>
                    <a:pt x="3957519" y="4904745"/>
                  </a:cubicBezTo>
                  <a:cubicBezTo>
                    <a:pt x="3966730" y="4902620"/>
                    <a:pt x="3975231" y="4900495"/>
                    <a:pt x="3978773" y="4899078"/>
                  </a:cubicBezTo>
                  <a:cubicBezTo>
                    <a:pt x="4007112" y="4887742"/>
                    <a:pt x="4035451" y="4877824"/>
                    <a:pt x="4063790" y="4867905"/>
                  </a:cubicBezTo>
                  <a:cubicBezTo>
                    <a:pt x="4110549" y="4851610"/>
                    <a:pt x="4153766" y="4829648"/>
                    <a:pt x="4197691" y="4806976"/>
                  </a:cubicBezTo>
                  <a:cubicBezTo>
                    <a:pt x="4247284" y="4780763"/>
                    <a:pt x="4296169" y="4751007"/>
                    <a:pt x="4344345" y="4722668"/>
                  </a:cubicBezTo>
                  <a:cubicBezTo>
                    <a:pt x="4396063" y="4692913"/>
                    <a:pt x="4449199" y="4666699"/>
                    <a:pt x="4501626" y="4638360"/>
                  </a:cubicBezTo>
                  <a:cubicBezTo>
                    <a:pt x="4602228" y="4583808"/>
                    <a:pt x="4707082" y="4535632"/>
                    <a:pt x="4812644" y="4491707"/>
                  </a:cubicBezTo>
                  <a:cubicBezTo>
                    <a:pt x="4872156" y="4466910"/>
                    <a:pt x="4932376" y="4461243"/>
                    <a:pt x="4994013" y="4447073"/>
                  </a:cubicBezTo>
                  <a:cubicBezTo>
                    <a:pt x="5044314" y="4435737"/>
                    <a:pt x="5098867" y="4429361"/>
                    <a:pt x="5149877" y="4425819"/>
                  </a:cubicBezTo>
                  <a:cubicBezTo>
                    <a:pt x="5288737" y="4414483"/>
                    <a:pt x="5424055" y="4413775"/>
                    <a:pt x="5562915" y="4427944"/>
                  </a:cubicBezTo>
                  <a:cubicBezTo>
                    <a:pt x="5564332" y="4427944"/>
                    <a:pt x="5565040" y="4427944"/>
                    <a:pt x="5565749" y="4427944"/>
                  </a:cubicBezTo>
                  <a:cubicBezTo>
                    <a:pt x="5596213" y="4441406"/>
                    <a:pt x="5630928" y="4454158"/>
                    <a:pt x="5669894" y="4468327"/>
                  </a:cubicBezTo>
                  <a:close/>
                  <a:moveTo>
                    <a:pt x="4322382" y="5258273"/>
                  </a:moveTo>
                  <a:lnTo>
                    <a:pt x="4326633" y="5256147"/>
                  </a:lnTo>
                  <a:lnTo>
                    <a:pt x="4326633" y="5255439"/>
                  </a:lnTo>
                  <a:cubicBezTo>
                    <a:pt x="4331593" y="5253313"/>
                    <a:pt x="4335843" y="5250479"/>
                    <a:pt x="4339386" y="5246937"/>
                  </a:cubicBezTo>
                  <a:cubicBezTo>
                    <a:pt x="4342220" y="5244103"/>
                    <a:pt x="4344345" y="5240561"/>
                    <a:pt x="4345762" y="5236310"/>
                  </a:cubicBezTo>
                  <a:cubicBezTo>
                    <a:pt x="4435029" y="5274567"/>
                    <a:pt x="4526422" y="5309283"/>
                    <a:pt x="4615689" y="5347540"/>
                  </a:cubicBezTo>
                  <a:cubicBezTo>
                    <a:pt x="4711333" y="5387923"/>
                    <a:pt x="4798475" y="5450268"/>
                    <a:pt x="4882074" y="5510488"/>
                  </a:cubicBezTo>
                  <a:cubicBezTo>
                    <a:pt x="4956464" y="5563624"/>
                    <a:pt x="5030145" y="5618884"/>
                    <a:pt x="5104534" y="5672019"/>
                  </a:cubicBezTo>
                  <a:cubicBezTo>
                    <a:pt x="5142083" y="5698942"/>
                    <a:pt x="5181758" y="5723030"/>
                    <a:pt x="5220015" y="5749243"/>
                  </a:cubicBezTo>
                  <a:cubicBezTo>
                    <a:pt x="5221432" y="5749951"/>
                    <a:pt x="5222140" y="5750660"/>
                    <a:pt x="5223557" y="5751368"/>
                  </a:cubicBezTo>
                  <a:cubicBezTo>
                    <a:pt x="5190259" y="5732948"/>
                    <a:pt x="5159087" y="5713819"/>
                    <a:pt x="5124371" y="5696816"/>
                  </a:cubicBezTo>
                  <a:cubicBezTo>
                    <a:pt x="5085405" y="5677688"/>
                    <a:pt x="5049274" y="5657850"/>
                    <a:pt x="5008182" y="5643681"/>
                  </a:cubicBezTo>
                  <a:cubicBezTo>
                    <a:pt x="4949379" y="5623844"/>
                    <a:pt x="4889868" y="5607549"/>
                    <a:pt x="4830356" y="5591254"/>
                  </a:cubicBezTo>
                  <a:cubicBezTo>
                    <a:pt x="4719835" y="5561498"/>
                    <a:pt x="4622066" y="5497027"/>
                    <a:pt x="4520754" y="5445309"/>
                  </a:cubicBezTo>
                  <a:cubicBezTo>
                    <a:pt x="4480371" y="5424763"/>
                    <a:pt x="4441406" y="5403509"/>
                    <a:pt x="4403148" y="5378004"/>
                  </a:cubicBezTo>
                  <a:cubicBezTo>
                    <a:pt x="4383311" y="5364543"/>
                    <a:pt x="4362765" y="5353916"/>
                    <a:pt x="4341511" y="5342580"/>
                  </a:cubicBezTo>
                  <a:cubicBezTo>
                    <a:pt x="4316006" y="5328411"/>
                    <a:pt x="4282000" y="5315659"/>
                    <a:pt x="4262162" y="5293696"/>
                  </a:cubicBezTo>
                  <a:cubicBezTo>
                    <a:pt x="4286250" y="5279527"/>
                    <a:pt x="4308921" y="5266066"/>
                    <a:pt x="4322382" y="5258273"/>
                  </a:cubicBezTo>
                  <a:close/>
                  <a:moveTo>
                    <a:pt x="3608243" y="5354625"/>
                  </a:moveTo>
                  <a:cubicBezTo>
                    <a:pt x="3628080" y="5343997"/>
                    <a:pt x="3647918" y="5326994"/>
                    <a:pt x="3663504" y="5314242"/>
                  </a:cubicBezTo>
                  <a:cubicBezTo>
                    <a:pt x="3708138" y="5276693"/>
                    <a:pt x="3752063" y="5229934"/>
                    <a:pt x="3787486" y="5183174"/>
                  </a:cubicBezTo>
                  <a:cubicBezTo>
                    <a:pt x="3822202" y="5137833"/>
                    <a:pt x="3851249" y="5092490"/>
                    <a:pt x="3880296" y="5044314"/>
                  </a:cubicBezTo>
                  <a:cubicBezTo>
                    <a:pt x="3893049" y="5023060"/>
                    <a:pt x="3906510" y="4998264"/>
                    <a:pt x="3915720" y="4973467"/>
                  </a:cubicBezTo>
                  <a:cubicBezTo>
                    <a:pt x="3912886" y="5049982"/>
                    <a:pt x="3878171" y="5130039"/>
                    <a:pt x="3844164" y="5195219"/>
                  </a:cubicBezTo>
                  <a:cubicBezTo>
                    <a:pt x="3826452" y="5229934"/>
                    <a:pt x="3805907" y="5261815"/>
                    <a:pt x="3782527" y="5292987"/>
                  </a:cubicBezTo>
                  <a:cubicBezTo>
                    <a:pt x="3777568" y="5299364"/>
                    <a:pt x="3746395" y="5348249"/>
                    <a:pt x="3724433" y="5365960"/>
                  </a:cubicBezTo>
                  <a:cubicBezTo>
                    <a:pt x="3681924" y="5363126"/>
                    <a:pt x="3642250" y="5358876"/>
                    <a:pt x="3608243" y="5354625"/>
                  </a:cubicBezTo>
                  <a:close/>
                  <a:moveTo>
                    <a:pt x="3272428" y="5403509"/>
                  </a:moveTo>
                  <a:cubicBezTo>
                    <a:pt x="3284472" y="5429014"/>
                    <a:pt x="3305018" y="5449560"/>
                    <a:pt x="3317770" y="5473648"/>
                  </a:cubicBezTo>
                  <a:cubicBezTo>
                    <a:pt x="3351777" y="5538827"/>
                    <a:pt x="3309269" y="5594088"/>
                    <a:pt x="3273136" y="5645098"/>
                  </a:cubicBezTo>
                  <a:cubicBezTo>
                    <a:pt x="3246215" y="5683355"/>
                    <a:pt x="3218584" y="5720904"/>
                    <a:pt x="3191662" y="5759162"/>
                  </a:cubicBezTo>
                  <a:cubicBezTo>
                    <a:pt x="3184578" y="5769080"/>
                    <a:pt x="3177493" y="5778999"/>
                    <a:pt x="3171825" y="5789626"/>
                  </a:cubicBezTo>
                  <a:cubicBezTo>
                    <a:pt x="3175368" y="5778290"/>
                    <a:pt x="3178201" y="5767663"/>
                    <a:pt x="3181035" y="5757036"/>
                  </a:cubicBezTo>
                  <a:cubicBezTo>
                    <a:pt x="3187411" y="5734365"/>
                    <a:pt x="3193079" y="5710985"/>
                    <a:pt x="3197330" y="5687606"/>
                  </a:cubicBezTo>
                  <a:cubicBezTo>
                    <a:pt x="3209374" y="5627386"/>
                    <a:pt x="3211499" y="5569291"/>
                    <a:pt x="3209374" y="5508363"/>
                  </a:cubicBezTo>
                  <a:cubicBezTo>
                    <a:pt x="3207957" y="5458770"/>
                    <a:pt x="3193788" y="5408469"/>
                    <a:pt x="3168991" y="5365960"/>
                  </a:cubicBezTo>
                  <a:cubicBezTo>
                    <a:pt x="3157656" y="5346832"/>
                    <a:pt x="3140652" y="5331953"/>
                    <a:pt x="3130025" y="5312116"/>
                  </a:cubicBezTo>
                  <a:cubicBezTo>
                    <a:pt x="3125066" y="5302906"/>
                    <a:pt x="3123649" y="5295113"/>
                    <a:pt x="3119398" y="5289445"/>
                  </a:cubicBezTo>
                  <a:cubicBezTo>
                    <a:pt x="3119398" y="5287320"/>
                    <a:pt x="3119398" y="5284486"/>
                    <a:pt x="3119398" y="5282360"/>
                  </a:cubicBezTo>
                  <a:cubicBezTo>
                    <a:pt x="3136402" y="5291571"/>
                    <a:pt x="3154113" y="5300072"/>
                    <a:pt x="3171825" y="5307157"/>
                  </a:cubicBezTo>
                  <a:cubicBezTo>
                    <a:pt x="3198038" y="5331245"/>
                    <a:pt x="3227794" y="5353916"/>
                    <a:pt x="3261092" y="5375170"/>
                  </a:cubicBezTo>
                  <a:cubicBezTo>
                    <a:pt x="3266760" y="5386506"/>
                    <a:pt x="3270303" y="5399258"/>
                    <a:pt x="3272428" y="5403509"/>
                  </a:cubicBezTo>
                  <a:close/>
                  <a:moveTo>
                    <a:pt x="2879935" y="4949379"/>
                  </a:moveTo>
                  <a:cubicBezTo>
                    <a:pt x="2889145" y="4940169"/>
                    <a:pt x="2897647" y="4928834"/>
                    <a:pt x="2906149" y="4919624"/>
                  </a:cubicBezTo>
                  <a:cubicBezTo>
                    <a:pt x="2927403" y="4897661"/>
                    <a:pt x="2951491" y="4877115"/>
                    <a:pt x="2976996" y="4859404"/>
                  </a:cubicBezTo>
                  <a:cubicBezTo>
                    <a:pt x="3027297" y="4824688"/>
                    <a:pt x="3096727" y="4801309"/>
                    <a:pt x="3156947" y="4788556"/>
                  </a:cubicBezTo>
                  <a:cubicBezTo>
                    <a:pt x="3212916" y="4776512"/>
                    <a:pt x="3275262" y="4776512"/>
                    <a:pt x="3332648" y="4772970"/>
                  </a:cubicBezTo>
                  <a:cubicBezTo>
                    <a:pt x="3385783" y="4769428"/>
                    <a:pt x="3443170" y="4755258"/>
                    <a:pt x="3497013" y="4758092"/>
                  </a:cubicBezTo>
                  <a:cubicBezTo>
                    <a:pt x="3509057" y="4765885"/>
                    <a:pt x="3519684" y="4772261"/>
                    <a:pt x="3529603" y="4777929"/>
                  </a:cubicBezTo>
                  <a:cubicBezTo>
                    <a:pt x="3595491" y="4816895"/>
                    <a:pt x="3667755" y="4848068"/>
                    <a:pt x="3745687" y="4870739"/>
                  </a:cubicBezTo>
                  <a:cubicBezTo>
                    <a:pt x="3735060" y="4871447"/>
                    <a:pt x="3725141" y="4872864"/>
                    <a:pt x="3715931" y="4874281"/>
                  </a:cubicBezTo>
                  <a:cubicBezTo>
                    <a:pt x="3672714" y="4880658"/>
                    <a:pt x="3630206" y="4886325"/>
                    <a:pt x="3586281" y="4889159"/>
                  </a:cubicBezTo>
                  <a:cubicBezTo>
                    <a:pt x="3506223" y="4893410"/>
                    <a:pt x="3429000" y="4906871"/>
                    <a:pt x="3350360" y="4915372"/>
                  </a:cubicBezTo>
                  <a:cubicBezTo>
                    <a:pt x="3300058" y="4921040"/>
                    <a:pt x="3253299" y="4923166"/>
                    <a:pt x="3202998" y="4933084"/>
                  </a:cubicBezTo>
                  <a:cubicBezTo>
                    <a:pt x="3155530" y="4942294"/>
                    <a:pt x="3107354" y="4949379"/>
                    <a:pt x="3059887" y="4960006"/>
                  </a:cubicBezTo>
                  <a:cubicBezTo>
                    <a:pt x="3023755" y="4967800"/>
                    <a:pt x="2989040" y="4978427"/>
                    <a:pt x="2958575" y="5000389"/>
                  </a:cubicBezTo>
                  <a:cubicBezTo>
                    <a:pt x="2950782" y="5006057"/>
                    <a:pt x="2934487" y="5015975"/>
                    <a:pt x="2922443" y="5028020"/>
                  </a:cubicBezTo>
                  <a:cubicBezTo>
                    <a:pt x="2905440" y="5002514"/>
                    <a:pt x="2891979" y="4976301"/>
                    <a:pt x="2879935" y="4949379"/>
                  </a:cubicBezTo>
                  <a:close/>
                  <a:moveTo>
                    <a:pt x="2126830" y="4286250"/>
                  </a:moveTo>
                  <a:cubicBezTo>
                    <a:pt x="2141000" y="4295460"/>
                    <a:pt x="2156586" y="4303962"/>
                    <a:pt x="2169339" y="4309630"/>
                  </a:cubicBezTo>
                  <a:cubicBezTo>
                    <a:pt x="2209013" y="4329467"/>
                    <a:pt x="2257898" y="4337260"/>
                    <a:pt x="2299697" y="4350013"/>
                  </a:cubicBezTo>
                  <a:cubicBezTo>
                    <a:pt x="2382588" y="4376226"/>
                    <a:pt x="2463354" y="4411650"/>
                    <a:pt x="2547662" y="4432195"/>
                  </a:cubicBezTo>
                  <a:cubicBezTo>
                    <a:pt x="2593713" y="4463368"/>
                    <a:pt x="2639055" y="4490290"/>
                    <a:pt x="2680855" y="4512253"/>
                  </a:cubicBezTo>
                  <a:cubicBezTo>
                    <a:pt x="2644014" y="4508002"/>
                    <a:pt x="2606465" y="4505876"/>
                    <a:pt x="2569625" y="4500209"/>
                  </a:cubicBezTo>
                  <a:cubicBezTo>
                    <a:pt x="2512239" y="4491707"/>
                    <a:pt x="2455561" y="4478246"/>
                    <a:pt x="2397466" y="4470453"/>
                  </a:cubicBezTo>
                  <a:cubicBezTo>
                    <a:pt x="2344331" y="4463368"/>
                    <a:pt x="2291196" y="4452033"/>
                    <a:pt x="2239477" y="4438572"/>
                  </a:cubicBezTo>
                  <a:cubicBezTo>
                    <a:pt x="2213264" y="4431487"/>
                    <a:pt x="2187050" y="4424402"/>
                    <a:pt x="2160837" y="4415900"/>
                  </a:cubicBezTo>
                  <a:cubicBezTo>
                    <a:pt x="2144542" y="4410941"/>
                    <a:pt x="2130373" y="4401731"/>
                    <a:pt x="2115495" y="4395355"/>
                  </a:cubicBezTo>
                  <a:cubicBezTo>
                    <a:pt x="2119037" y="4359931"/>
                    <a:pt x="2122579" y="4323091"/>
                    <a:pt x="2126830" y="4286250"/>
                  </a:cubicBezTo>
                  <a:close/>
                  <a:moveTo>
                    <a:pt x="2142417" y="4150224"/>
                  </a:moveTo>
                  <a:cubicBezTo>
                    <a:pt x="2150210" y="4153766"/>
                    <a:pt x="2161545" y="4158725"/>
                    <a:pt x="2164379" y="4160142"/>
                  </a:cubicBezTo>
                  <a:cubicBezTo>
                    <a:pt x="2186342" y="4169352"/>
                    <a:pt x="2206179" y="4181396"/>
                    <a:pt x="2228142" y="4192024"/>
                  </a:cubicBezTo>
                  <a:cubicBezTo>
                    <a:pt x="2256480" y="4205484"/>
                    <a:pt x="2284111" y="4217528"/>
                    <a:pt x="2310324" y="4233823"/>
                  </a:cubicBezTo>
                  <a:cubicBezTo>
                    <a:pt x="2313158" y="4235240"/>
                    <a:pt x="2316701" y="4235949"/>
                    <a:pt x="2319534" y="4234532"/>
                  </a:cubicBezTo>
                  <a:cubicBezTo>
                    <a:pt x="2339372" y="4257203"/>
                    <a:pt x="2360626" y="4279166"/>
                    <a:pt x="2384005" y="4301837"/>
                  </a:cubicBezTo>
                  <a:cubicBezTo>
                    <a:pt x="2418720" y="4335135"/>
                    <a:pt x="2455561" y="4365599"/>
                    <a:pt x="2491693" y="4393229"/>
                  </a:cubicBezTo>
                  <a:cubicBezTo>
                    <a:pt x="2435724" y="4374809"/>
                    <a:pt x="2381171" y="4351430"/>
                    <a:pt x="2325202" y="4334426"/>
                  </a:cubicBezTo>
                  <a:cubicBezTo>
                    <a:pt x="2291196" y="4323799"/>
                    <a:pt x="2257189" y="4312464"/>
                    <a:pt x="2223182" y="4303254"/>
                  </a:cubicBezTo>
                  <a:cubicBezTo>
                    <a:pt x="2197677" y="4296169"/>
                    <a:pt x="2156586" y="4281291"/>
                    <a:pt x="2129664" y="4261454"/>
                  </a:cubicBezTo>
                  <a:cubicBezTo>
                    <a:pt x="2133207" y="4223905"/>
                    <a:pt x="2137457" y="4187064"/>
                    <a:pt x="2142417" y="4150224"/>
                  </a:cubicBezTo>
                  <a:close/>
                  <a:moveTo>
                    <a:pt x="2145250" y="4124719"/>
                  </a:moveTo>
                  <a:cubicBezTo>
                    <a:pt x="2150918" y="4081502"/>
                    <a:pt x="2156586" y="4039702"/>
                    <a:pt x="2162962" y="3999319"/>
                  </a:cubicBezTo>
                  <a:cubicBezTo>
                    <a:pt x="2199094" y="4070875"/>
                    <a:pt x="2238769" y="4134637"/>
                    <a:pt x="2286236" y="4194857"/>
                  </a:cubicBezTo>
                  <a:cubicBezTo>
                    <a:pt x="2263565" y="4184230"/>
                    <a:pt x="2240186" y="4174312"/>
                    <a:pt x="2218932" y="4160851"/>
                  </a:cubicBezTo>
                  <a:cubicBezTo>
                    <a:pt x="2201220" y="4149515"/>
                    <a:pt x="2182091" y="4143848"/>
                    <a:pt x="2162962" y="4134637"/>
                  </a:cubicBezTo>
                  <a:cubicBezTo>
                    <a:pt x="2158712" y="4133221"/>
                    <a:pt x="2152335" y="4128261"/>
                    <a:pt x="2145250" y="4124719"/>
                  </a:cubicBezTo>
                  <a:close/>
                  <a:moveTo>
                    <a:pt x="2471856" y="4286959"/>
                  </a:moveTo>
                  <a:cubicBezTo>
                    <a:pt x="2454852" y="4262162"/>
                    <a:pt x="2435015" y="4243742"/>
                    <a:pt x="2420137" y="4216111"/>
                  </a:cubicBezTo>
                  <a:cubicBezTo>
                    <a:pt x="2406676" y="4191315"/>
                    <a:pt x="2396758" y="4165102"/>
                    <a:pt x="2385422" y="4138888"/>
                  </a:cubicBezTo>
                  <a:cubicBezTo>
                    <a:pt x="2332995" y="4021282"/>
                    <a:pt x="2286236" y="3897299"/>
                    <a:pt x="2246562" y="3774734"/>
                  </a:cubicBezTo>
                  <a:cubicBezTo>
                    <a:pt x="2206179" y="3649334"/>
                    <a:pt x="2155169" y="3528186"/>
                    <a:pt x="2126830" y="3399244"/>
                  </a:cubicBezTo>
                  <a:cubicBezTo>
                    <a:pt x="2098492" y="3268886"/>
                    <a:pt x="2086447" y="3133568"/>
                    <a:pt x="2093532" y="3000375"/>
                  </a:cubicBezTo>
                  <a:cubicBezTo>
                    <a:pt x="2097074" y="2933779"/>
                    <a:pt x="2108410" y="2867891"/>
                    <a:pt x="2114078" y="2801295"/>
                  </a:cubicBezTo>
                  <a:cubicBezTo>
                    <a:pt x="2116912" y="2767997"/>
                    <a:pt x="2114786" y="2733990"/>
                    <a:pt x="2111952" y="2700692"/>
                  </a:cubicBezTo>
                  <a:cubicBezTo>
                    <a:pt x="2110535" y="2684397"/>
                    <a:pt x="2111244" y="2668102"/>
                    <a:pt x="2108410" y="2652516"/>
                  </a:cubicBezTo>
                  <a:cubicBezTo>
                    <a:pt x="2131790" y="2677312"/>
                    <a:pt x="2138166" y="2730448"/>
                    <a:pt x="2141708" y="2758786"/>
                  </a:cubicBezTo>
                  <a:cubicBezTo>
                    <a:pt x="2146667" y="2793501"/>
                    <a:pt x="2146667" y="2828925"/>
                    <a:pt x="2149501" y="2863640"/>
                  </a:cubicBezTo>
                  <a:cubicBezTo>
                    <a:pt x="2154461" y="2921735"/>
                    <a:pt x="2153752" y="2980538"/>
                    <a:pt x="2156586" y="3038633"/>
                  </a:cubicBezTo>
                  <a:cubicBezTo>
                    <a:pt x="2162962" y="3181035"/>
                    <a:pt x="2188467" y="3316353"/>
                    <a:pt x="2226016" y="3453797"/>
                  </a:cubicBezTo>
                  <a:cubicBezTo>
                    <a:pt x="2262148" y="3584864"/>
                    <a:pt x="2310324" y="3712389"/>
                    <a:pt x="2349290" y="3842747"/>
                  </a:cubicBezTo>
                  <a:cubicBezTo>
                    <a:pt x="2373378" y="3922805"/>
                    <a:pt x="2399592" y="4004279"/>
                    <a:pt x="2439266" y="4078668"/>
                  </a:cubicBezTo>
                  <a:cubicBezTo>
                    <a:pt x="2469022" y="4135346"/>
                    <a:pt x="2493110" y="4196274"/>
                    <a:pt x="2524282" y="4252952"/>
                  </a:cubicBezTo>
                  <a:cubicBezTo>
                    <a:pt x="2544828" y="4289084"/>
                    <a:pt x="2570333" y="4323091"/>
                    <a:pt x="2594421" y="4357097"/>
                  </a:cubicBezTo>
                  <a:cubicBezTo>
                    <a:pt x="2614258" y="4384728"/>
                    <a:pt x="2633387" y="4413067"/>
                    <a:pt x="2659600" y="4435029"/>
                  </a:cubicBezTo>
                  <a:cubicBezTo>
                    <a:pt x="2676604" y="4449199"/>
                    <a:pt x="2693607" y="4464076"/>
                    <a:pt x="2711319" y="4477537"/>
                  </a:cubicBezTo>
                  <a:cubicBezTo>
                    <a:pt x="2653933" y="4447073"/>
                    <a:pt x="2589462" y="4408816"/>
                    <a:pt x="2525699" y="4361348"/>
                  </a:cubicBezTo>
                  <a:cubicBezTo>
                    <a:pt x="2507279" y="4336552"/>
                    <a:pt x="2489567" y="4311755"/>
                    <a:pt x="2471856" y="4286959"/>
                  </a:cubicBezTo>
                  <a:close/>
                  <a:moveTo>
                    <a:pt x="1980885" y="3572820"/>
                  </a:moveTo>
                  <a:cubicBezTo>
                    <a:pt x="1976634" y="3561484"/>
                    <a:pt x="1971675" y="3550857"/>
                    <a:pt x="1968133" y="3539522"/>
                  </a:cubicBezTo>
                  <a:cubicBezTo>
                    <a:pt x="1958214" y="3510474"/>
                    <a:pt x="1946878" y="3482844"/>
                    <a:pt x="1936251" y="3453797"/>
                  </a:cubicBezTo>
                  <a:cubicBezTo>
                    <a:pt x="1908621" y="3378699"/>
                    <a:pt x="1866821" y="3307852"/>
                    <a:pt x="1832106" y="3236296"/>
                  </a:cubicBezTo>
                  <a:cubicBezTo>
                    <a:pt x="1795266" y="3161198"/>
                    <a:pt x="1764093" y="3081849"/>
                    <a:pt x="1723002" y="3008877"/>
                  </a:cubicBezTo>
                  <a:cubicBezTo>
                    <a:pt x="1704581" y="2976287"/>
                    <a:pt x="1686870" y="2941572"/>
                    <a:pt x="1664907" y="2911816"/>
                  </a:cubicBezTo>
                  <a:cubicBezTo>
                    <a:pt x="1663490" y="2910399"/>
                    <a:pt x="1662782" y="2908982"/>
                    <a:pt x="1661365" y="2907565"/>
                  </a:cubicBezTo>
                  <a:cubicBezTo>
                    <a:pt x="1722293" y="2938738"/>
                    <a:pt x="1786764" y="2964243"/>
                    <a:pt x="1854777" y="2984789"/>
                  </a:cubicBezTo>
                  <a:cubicBezTo>
                    <a:pt x="1858320" y="3089643"/>
                    <a:pt x="1888075" y="3233462"/>
                    <a:pt x="1958923" y="3450254"/>
                  </a:cubicBezTo>
                  <a:cubicBezTo>
                    <a:pt x="1968841" y="3480718"/>
                    <a:pt x="1978760" y="3510474"/>
                    <a:pt x="1987970" y="3539522"/>
                  </a:cubicBezTo>
                  <a:cubicBezTo>
                    <a:pt x="1986553" y="3546606"/>
                    <a:pt x="1984428" y="3557942"/>
                    <a:pt x="1980885" y="3572820"/>
                  </a:cubicBezTo>
                  <a:close/>
                  <a:moveTo>
                    <a:pt x="1157642" y="2239477"/>
                  </a:moveTo>
                  <a:cubicBezTo>
                    <a:pt x="1147015" y="2195552"/>
                    <a:pt x="1150557" y="2150918"/>
                    <a:pt x="1150557" y="2106285"/>
                  </a:cubicBezTo>
                  <a:cubicBezTo>
                    <a:pt x="1150557" y="2073695"/>
                    <a:pt x="1149140" y="2041105"/>
                    <a:pt x="1153391" y="2008516"/>
                  </a:cubicBezTo>
                  <a:cubicBezTo>
                    <a:pt x="1158350" y="1971675"/>
                    <a:pt x="1164018" y="1935543"/>
                    <a:pt x="1171811" y="1898703"/>
                  </a:cubicBezTo>
                  <a:cubicBezTo>
                    <a:pt x="1178896" y="1863279"/>
                    <a:pt x="1195191" y="1832106"/>
                    <a:pt x="1209360" y="1799517"/>
                  </a:cubicBezTo>
                  <a:cubicBezTo>
                    <a:pt x="1228489" y="1755591"/>
                    <a:pt x="1251160" y="1713083"/>
                    <a:pt x="1277373" y="1672700"/>
                  </a:cubicBezTo>
                  <a:cubicBezTo>
                    <a:pt x="1268163" y="1695371"/>
                    <a:pt x="1258953" y="1718042"/>
                    <a:pt x="1251868" y="1742130"/>
                  </a:cubicBezTo>
                  <a:cubicBezTo>
                    <a:pt x="1239116" y="1788890"/>
                    <a:pt x="1230614" y="1832815"/>
                    <a:pt x="1224238" y="1880991"/>
                  </a:cubicBezTo>
                  <a:cubicBezTo>
                    <a:pt x="1209360" y="1983719"/>
                    <a:pt x="1210069" y="2090698"/>
                    <a:pt x="1226364" y="2193427"/>
                  </a:cubicBezTo>
                  <a:cubicBezTo>
                    <a:pt x="1239824" y="2281985"/>
                    <a:pt x="1265329" y="2367002"/>
                    <a:pt x="1287292" y="2453435"/>
                  </a:cubicBezTo>
                  <a:cubicBezTo>
                    <a:pt x="1296502" y="2490984"/>
                    <a:pt x="1305712" y="2527117"/>
                    <a:pt x="1317756" y="2563248"/>
                  </a:cubicBezTo>
                  <a:cubicBezTo>
                    <a:pt x="1285167" y="2521449"/>
                    <a:pt x="1232740" y="2451310"/>
                    <a:pt x="1187398" y="2364876"/>
                  </a:cubicBezTo>
                  <a:cubicBezTo>
                    <a:pt x="1178896" y="2323077"/>
                    <a:pt x="1167560" y="2280568"/>
                    <a:pt x="1157642" y="2239477"/>
                  </a:cubicBezTo>
                  <a:close/>
                  <a:moveTo>
                    <a:pt x="1775429" y="2909691"/>
                  </a:moveTo>
                  <a:cubicBezTo>
                    <a:pt x="1759842" y="2893396"/>
                    <a:pt x="1745673" y="2874976"/>
                    <a:pt x="1730086" y="2860806"/>
                  </a:cubicBezTo>
                  <a:cubicBezTo>
                    <a:pt x="1705998" y="2838135"/>
                    <a:pt x="1678368" y="2818298"/>
                    <a:pt x="1654280" y="2795627"/>
                  </a:cubicBezTo>
                  <a:cubicBezTo>
                    <a:pt x="1605396" y="2750285"/>
                    <a:pt x="1569972" y="2695024"/>
                    <a:pt x="1535257" y="2639763"/>
                  </a:cubicBezTo>
                  <a:cubicBezTo>
                    <a:pt x="1504084" y="2590170"/>
                    <a:pt x="1475745" y="2541286"/>
                    <a:pt x="1449532" y="2488859"/>
                  </a:cubicBezTo>
                  <a:cubicBezTo>
                    <a:pt x="1423318" y="2436432"/>
                    <a:pt x="1394980" y="2381880"/>
                    <a:pt x="1377268" y="2325911"/>
                  </a:cubicBezTo>
                  <a:cubicBezTo>
                    <a:pt x="1346095" y="2223182"/>
                    <a:pt x="1323424" y="2116203"/>
                    <a:pt x="1306421" y="2011349"/>
                  </a:cubicBezTo>
                  <a:cubicBezTo>
                    <a:pt x="1295794" y="1948296"/>
                    <a:pt x="1295085" y="1887367"/>
                    <a:pt x="1298628" y="1823605"/>
                  </a:cubicBezTo>
                  <a:cubicBezTo>
                    <a:pt x="1302170" y="1768344"/>
                    <a:pt x="1301461" y="1705998"/>
                    <a:pt x="1317756" y="1650029"/>
                  </a:cubicBezTo>
                  <a:cubicBezTo>
                    <a:pt x="1317048" y="1696080"/>
                    <a:pt x="1316339" y="1742130"/>
                    <a:pt x="1322007" y="1787473"/>
                  </a:cubicBezTo>
                  <a:cubicBezTo>
                    <a:pt x="1329092" y="1849110"/>
                    <a:pt x="1344678" y="1907204"/>
                    <a:pt x="1359556" y="1967424"/>
                  </a:cubicBezTo>
                  <a:cubicBezTo>
                    <a:pt x="1375851" y="2034021"/>
                    <a:pt x="1403481" y="2093532"/>
                    <a:pt x="1428986" y="2156586"/>
                  </a:cubicBezTo>
                  <a:cubicBezTo>
                    <a:pt x="1450949" y="2209721"/>
                    <a:pt x="1472203" y="2262148"/>
                    <a:pt x="1497708" y="2313158"/>
                  </a:cubicBezTo>
                  <a:cubicBezTo>
                    <a:pt x="1548718" y="2413053"/>
                    <a:pt x="1587684" y="2517906"/>
                    <a:pt x="1662073" y="2605048"/>
                  </a:cubicBezTo>
                  <a:cubicBezTo>
                    <a:pt x="1725836" y="2680146"/>
                    <a:pt x="1794557" y="2763746"/>
                    <a:pt x="1883825" y="2808379"/>
                  </a:cubicBezTo>
                  <a:cubicBezTo>
                    <a:pt x="1868238" y="2844511"/>
                    <a:pt x="1857611" y="2886311"/>
                    <a:pt x="1855486" y="2938030"/>
                  </a:cubicBezTo>
                  <a:cubicBezTo>
                    <a:pt x="1827855" y="2929528"/>
                    <a:pt x="1801642" y="2919609"/>
                    <a:pt x="1775429" y="2909691"/>
                  </a:cubicBezTo>
                  <a:close/>
                  <a:moveTo>
                    <a:pt x="1363807" y="2619218"/>
                  </a:moveTo>
                  <a:cubicBezTo>
                    <a:pt x="1354597" y="2597255"/>
                    <a:pt x="1348221" y="2573167"/>
                    <a:pt x="1341136" y="2556164"/>
                  </a:cubicBezTo>
                  <a:cubicBezTo>
                    <a:pt x="1324132" y="2512239"/>
                    <a:pt x="1314214" y="2466188"/>
                    <a:pt x="1300753" y="2420846"/>
                  </a:cubicBezTo>
                  <a:cubicBezTo>
                    <a:pt x="1278082" y="2344331"/>
                    <a:pt x="1263204" y="2265691"/>
                    <a:pt x="1248326" y="2187759"/>
                  </a:cubicBezTo>
                  <a:cubicBezTo>
                    <a:pt x="1227780" y="2083614"/>
                    <a:pt x="1237699" y="1974509"/>
                    <a:pt x="1249035" y="1870364"/>
                  </a:cubicBezTo>
                  <a:cubicBezTo>
                    <a:pt x="1253994" y="1825730"/>
                    <a:pt x="1263912" y="1785347"/>
                    <a:pt x="1275956" y="1742130"/>
                  </a:cubicBezTo>
                  <a:cubicBezTo>
                    <a:pt x="1278082" y="1735046"/>
                    <a:pt x="1280207" y="1727961"/>
                    <a:pt x="1283041" y="1720876"/>
                  </a:cubicBezTo>
                  <a:cubicBezTo>
                    <a:pt x="1280916" y="1740005"/>
                    <a:pt x="1280207" y="1758425"/>
                    <a:pt x="1279499" y="1776137"/>
                  </a:cubicBezTo>
                  <a:cubicBezTo>
                    <a:pt x="1275956" y="1849110"/>
                    <a:pt x="1272414" y="1916414"/>
                    <a:pt x="1280916" y="1989387"/>
                  </a:cubicBezTo>
                  <a:cubicBezTo>
                    <a:pt x="1294377" y="2104868"/>
                    <a:pt x="1322007" y="2221765"/>
                    <a:pt x="1356014" y="2332995"/>
                  </a:cubicBezTo>
                  <a:cubicBezTo>
                    <a:pt x="1373725" y="2391799"/>
                    <a:pt x="1402773" y="2447059"/>
                    <a:pt x="1430403" y="2501612"/>
                  </a:cubicBezTo>
                  <a:cubicBezTo>
                    <a:pt x="1458034" y="2556872"/>
                    <a:pt x="1488498" y="2610716"/>
                    <a:pt x="1521796" y="2662434"/>
                  </a:cubicBezTo>
                  <a:cubicBezTo>
                    <a:pt x="1557219" y="2717695"/>
                    <a:pt x="1595477" y="2773664"/>
                    <a:pt x="1644361" y="2817590"/>
                  </a:cubicBezTo>
                  <a:cubicBezTo>
                    <a:pt x="1671283" y="2841678"/>
                    <a:pt x="1699622" y="2862932"/>
                    <a:pt x="1725836" y="2888437"/>
                  </a:cubicBezTo>
                  <a:cubicBezTo>
                    <a:pt x="1584850" y="2824674"/>
                    <a:pt x="1463701" y="2734698"/>
                    <a:pt x="1363807" y="2619218"/>
                  </a:cubicBezTo>
                  <a:close/>
                  <a:moveTo>
                    <a:pt x="1895869" y="2782874"/>
                  </a:moveTo>
                  <a:cubicBezTo>
                    <a:pt x="1895160" y="2784291"/>
                    <a:pt x="1894452" y="2786417"/>
                    <a:pt x="1893743" y="2787834"/>
                  </a:cubicBezTo>
                  <a:cubicBezTo>
                    <a:pt x="1807310" y="2743909"/>
                    <a:pt x="1740005" y="2661726"/>
                    <a:pt x="1678368" y="2588753"/>
                  </a:cubicBezTo>
                  <a:cubicBezTo>
                    <a:pt x="1606104" y="2503737"/>
                    <a:pt x="1566430" y="2399592"/>
                    <a:pt x="1517545" y="2301114"/>
                  </a:cubicBezTo>
                  <a:cubicBezTo>
                    <a:pt x="1464410" y="2194135"/>
                    <a:pt x="1409857" y="2077237"/>
                    <a:pt x="1380810" y="1960340"/>
                  </a:cubicBezTo>
                  <a:cubicBezTo>
                    <a:pt x="1367349" y="1904370"/>
                    <a:pt x="1353888" y="1851235"/>
                    <a:pt x="1346095" y="1793849"/>
                  </a:cubicBezTo>
                  <a:cubicBezTo>
                    <a:pt x="1342553" y="1769052"/>
                    <a:pt x="1341136" y="1743547"/>
                    <a:pt x="1340427" y="1718751"/>
                  </a:cubicBezTo>
                  <a:cubicBezTo>
                    <a:pt x="1348221" y="1744964"/>
                    <a:pt x="1357431" y="1769761"/>
                    <a:pt x="1365932" y="1794557"/>
                  </a:cubicBezTo>
                  <a:cubicBezTo>
                    <a:pt x="1383644" y="1844150"/>
                    <a:pt x="1401356" y="1892326"/>
                    <a:pt x="1421901" y="1940502"/>
                  </a:cubicBezTo>
                  <a:cubicBezTo>
                    <a:pt x="1463701" y="2038980"/>
                    <a:pt x="1513294" y="2136749"/>
                    <a:pt x="1558636" y="2233809"/>
                  </a:cubicBezTo>
                  <a:cubicBezTo>
                    <a:pt x="1602562" y="2326619"/>
                    <a:pt x="1670575" y="2411636"/>
                    <a:pt x="1735754" y="2491693"/>
                  </a:cubicBezTo>
                  <a:cubicBezTo>
                    <a:pt x="1769052" y="2532784"/>
                    <a:pt x="1803767" y="2583086"/>
                    <a:pt x="1844150" y="2617092"/>
                  </a:cubicBezTo>
                  <a:cubicBezTo>
                    <a:pt x="1859028" y="2629845"/>
                    <a:pt x="1874615" y="2641180"/>
                    <a:pt x="1889492" y="2653933"/>
                  </a:cubicBezTo>
                  <a:cubicBezTo>
                    <a:pt x="1905079" y="2667394"/>
                    <a:pt x="1934126" y="2683688"/>
                    <a:pt x="1947587" y="2702817"/>
                  </a:cubicBezTo>
                  <a:cubicBezTo>
                    <a:pt x="1927750" y="2728322"/>
                    <a:pt x="1910038" y="2755244"/>
                    <a:pt x="1895869" y="2782874"/>
                  </a:cubicBezTo>
                  <a:close/>
                  <a:moveTo>
                    <a:pt x="1963173" y="2685814"/>
                  </a:moveTo>
                  <a:cubicBezTo>
                    <a:pt x="1942628" y="2659600"/>
                    <a:pt x="1904370" y="2636930"/>
                    <a:pt x="1883116" y="2619218"/>
                  </a:cubicBezTo>
                  <a:cubicBezTo>
                    <a:pt x="1849818" y="2591587"/>
                    <a:pt x="1821479" y="2559706"/>
                    <a:pt x="1794557" y="2524991"/>
                  </a:cubicBezTo>
                  <a:cubicBezTo>
                    <a:pt x="1723710" y="2433598"/>
                    <a:pt x="1648612" y="2347873"/>
                    <a:pt x="1591935" y="2246562"/>
                  </a:cubicBezTo>
                  <a:cubicBezTo>
                    <a:pt x="1566430" y="2201928"/>
                    <a:pt x="1548718" y="2153752"/>
                    <a:pt x="1526755" y="2107702"/>
                  </a:cubicBezTo>
                  <a:cubicBezTo>
                    <a:pt x="1503376" y="2057400"/>
                    <a:pt x="1476454" y="2009224"/>
                    <a:pt x="1455200" y="1958214"/>
                  </a:cubicBezTo>
                  <a:cubicBezTo>
                    <a:pt x="1434654" y="1907204"/>
                    <a:pt x="1409857" y="1858320"/>
                    <a:pt x="1392854" y="1805893"/>
                  </a:cubicBezTo>
                  <a:cubicBezTo>
                    <a:pt x="1377976" y="1758425"/>
                    <a:pt x="1356014" y="1708832"/>
                    <a:pt x="1351054" y="1658531"/>
                  </a:cubicBezTo>
                  <a:cubicBezTo>
                    <a:pt x="1353888" y="1663490"/>
                    <a:pt x="1356722" y="1668449"/>
                    <a:pt x="1360265" y="1674117"/>
                  </a:cubicBezTo>
                  <a:cubicBezTo>
                    <a:pt x="1472203" y="1878865"/>
                    <a:pt x="1565721" y="2067319"/>
                    <a:pt x="1584141" y="2111244"/>
                  </a:cubicBezTo>
                  <a:cubicBezTo>
                    <a:pt x="1645778" y="2257189"/>
                    <a:pt x="1769052" y="2427931"/>
                    <a:pt x="1984428" y="2663851"/>
                  </a:cubicBezTo>
                  <a:cubicBezTo>
                    <a:pt x="1976634" y="2670936"/>
                    <a:pt x="1969550" y="2678021"/>
                    <a:pt x="1963173" y="2685814"/>
                  </a:cubicBezTo>
                  <a:close/>
                  <a:moveTo>
                    <a:pt x="1725836" y="1001778"/>
                  </a:moveTo>
                  <a:cubicBezTo>
                    <a:pt x="1679785" y="1069083"/>
                    <a:pt x="1639402" y="1140638"/>
                    <a:pt x="1605396" y="1215028"/>
                  </a:cubicBezTo>
                  <a:cubicBezTo>
                    <a:pt x="1596894" y="1183855"/>
                    <a:pt x="1588392" y="1152682"/>
                    <a:pt x="1587684" y="1119384"/>
                  </a:cubicBezTo>
                  <a:cubicBezTo>
                    <a:pt x="1586975" y="1082544"/>
                    <a:pt x="1587684" y="1044995"/>
                    <a:pt x="1586975" y="1009571"/>
                  </a:cubicBezTo>
                  <a:cubicBezTo>
                    <a:pt x="1585558" y="926680"/>
                    <a:pt x="1587684" y="842372"/>
                    <a:pt x="1593351" y="760190"/>
                  </a:cubicBezTo>
                  <a:cubicBezTo>
                    <a:pt x="1598311" y="690759"/>
                    <a:pt x="1603270" y="620621"/>
                    <a:pt x="1611772" y="550482"/>
                  </a:cubicBezTo>
                  <a:cubicBezTo>
                    <a:pt x="1616731" y="509391"/>
                    <a:pt x="1625941" y="468299"/>
                    <a:pt x="1633026" y="427208"/>
                  </a:cubicBezTo>
                  <a:cubicBezTo>
                    <a:pt x="1633026" y="439961"/>
                    <a:pt x="1633026" y="452713"/>
                    <a:pt x="1633734" y="465465"/>
                  </a:cubicBezTo>
                  <a:cubicBezTo>
                    <a:pt x="1637985" y="527811"/>
                    <a:pt x="1645070" y="588031"/>
                    <a:pt x="1651446" y="650376"/>
                  </a:cubicBezTo>
                  <a:cubicBezTo>
                    <a:pt x="1658531" y="713430"/>
                    <a:pt x="1664199" y="777901"/>
                    <a:pt x="1677660" y="839538"/>
                  </a:cubicBezTo>
                  <a:cubicBezTo>
                    <a:pt x="1688995" y="892674"/>
                    <a:pt x="1708832" y="942267"/>
                    <a:pt x="1725127" y="993985"/>
                  </a:cubicBezTo>
                  <a:cubicBezTo>
                    <a:pt x="1724419" y="996819"/>
                    <a:pt x="1725127" y="999653"/>
                    <a:pt x="1725836" y="1001778"/>
                  </a:cubicBezTo>
                  <a:close/>
                  <a:moveTo>
                    <a:pt x="1590518" y="534187"/>
                  </a:moveTo>
                  <a:cubicBezTo>
                    <a:pt x="1579182" y="610702"/>
                    <a:pt x="1575640" y="688634"/>
                    <a:pt x="1571389" y="765149"/>
                  </a:cubicBezTo>
                  <a:cubicBezTo>
                    <a:pt x="1566430" y="847331"/>
                    <a:pt x="1564304" y="930931"/>
                    <a:pt x="1562887" y="1013114"/>
                  </a:cubicBezTo>
                  <a:cubicBezTo>
                    <a:pt x="1562179" y="1051371"/>
                    <a:pt x="1563596" y="1092462"/>
                    <a:pt x="1565013" y="1131428"/>
                  </a:cubicBezTo>
                  <a:cubicBezTo>
                    <a:pt x="1566430" y="1171103"/>
                    <a:pt x="1580599" y="1209360"/>
                    <a:pt x="1591226" y="1247618"/>
                  </a:cubicBezTo>
                  <a:cubicBezTo>
                    <a:pt x="1551552" y="1337593"/>
                    <a:pt x="1494166" y="1471494"/>
                    <a:pt x="1482830" y="1656405"/>
                  </a:cubicBezTo>
                  <a:cubicBezTo>
                    <a:pt x="1480705" y="1686870"/>
                    <a:pt x="1479288" y="1730086"/>
                    <a:pt x="1479288" y="1773303"/>
                  </a:cubicBezTo>
                  <a:cubicBezTo>
                    <a:pt x="1479288" y="1772595"/>
                    <a:pt x="1479288" y="1771886"/>
                    <a:pt x="1478579" y="1771886"/>
                  </a:cubicBezTo>
                  <a:cubicBezTo>
                    <a:pt x="1432529" y="1666324"/>
                    <a:pt x="1417651" y="1538799"/>
                    <a:pt x="1419776" y="1424027"/>
                  </a:cubicBezTo>
                  <a:cubicBezTo>
                    <a:pt x="1421901" y="1300753"/>
                    <a:pt x="1436779" y="1172520"/>
                    <a:pt x="1465118" y="1052788"/>
                  </a:cubicBezTo>
                  <a:cubicBezTo>
                    <a:pt x="1496999" y="919596"/>
                    <a:pt x="1517545" y="785694"/>
                    <a:pt x="1552260" y="653210"/>
                  </a:cubicBezTo>
                  <a:cubicBezTo>
                    <a:pt x="1564304" y="607160"/>
                    <a:pt x="1580599" y="561818"/>
                    <a:pt x="1594768" y="515767"/>
                  </a:cubicBezTo>
                  <a:cubicBezTo>
                    <a:pt x="1592643" y="521435"/>
                    <a:pt x="1591226" y="527811"/>
                    <a:pt x="1590518" y="534187"/>
                  </a:cubicBezTo>
                  <a:close/>
                  <a:moveTo>
                    <a:pt x="1477871" y="1778971"/>
                  </a:moveTo>
                  <a:cubicBezTo>
                    <a:pt x="1477871" y="1785347"/>
                    <a:pt x="1477871" y="1791723"/>
                    <a:pt x="1477871" y="1798100"/>
                  </a:cubicBezTo>
                  <a:cubicBezTo>
                    <a:pt x="1475745" y="1794557"/>
                    <a:pt x="1473620" y="1790306"/>
                    <a:pt x="1471494" y="1786764"/>
                  </a:cubicBezTo>
                  <a:cubicBezTo>
                    <a:pt x="1475037" y="1785347"/>
                    <a:pt x="1477162" y="1782513"/>
                    <a:pt x="1477871" y="1778971"/>
                  </a:cubicBezTo>
                  <a:close/>
                  <a:moveTo>
                    <a:pt x="1625233" y="2092824"/>
                  </a:moveTo>
                  <a:cubicBezTo>
                    <a:pt x="1613897" y="2066610"/>
                    <a:pt x="1577057" y="1989387"/>
                    <a:pt x="1525338" y="1888075"/>
                  </a:cubicBezTo>
                  <a:cubicBezTo>
                    <a:pt x="1522504" y="1844150"/>
                    <a:pt x="1523213" y="1724419"/>
                    <a:pt x="1527464" y="1658531"/>
                  </a:cubicBezTo>
                  <a:cubicBezTo>
                    <a:pt x="1538799" y="1476454"/>
                    <a:pt x="1597602" y="1343970"/>
                    <a:pt x="1635860" y="1256828"/>
                  </a:cubicBezTo>
                  <a:lnTo>
                    <a:pt x="1637985" y="1252577"/>
                  </a:lnTo>
                  <a:cubicBezTo>
                    <a:pt x="1715209" y="1076876"/>
                    <a:pt x="1827147" y="921012"/>
                    <a:pt x="1968841" y="788528"/>
                  </a:cubicBezTo>
                  <a:lnTo>
                    <a:pt x="2160837" y="652502"/>
                  </a:lnTo>
                  <a:cubicBezTo>
                    <a:pt x="2126122" y="685800"/>
                    <a:pt x="2092824" y="721224"/>
                    <a:pt x="2058109" y="753813"/>
                  </a:cubicBezTo>
                  <a:cubicBezTo>
                    <a:pt x="1980177" y="826786"/>
                    <a:pt x="1919957" y="911802"/>
                    <a:pt x="1854777" y="996110"/>
                  </a:cubicBezTo>
                  <a:cubicBezTo>
                    <a:pt x="1791015" y="1078293"/>
                    <a:pt x="1739297" y="1174645"/>
                    <a:pt x="1693246" y="1268163"/>
                  </a:cubicBezTo>
                  <a:cubicBezTo>
                    <a:pt x="1667741" y="1319173"/>
                    <a:pt x="1647904" y="1373017"/>
                    <a:pt x="1630192" y="1426861"/>
                  </a:cubicBezTo>
                  <a:cubicBezTo>
                    <a:pt x="1611772" y="1480705"/>
                    <a:pt x="1589101" y="1537382"/>
                    <a:pt x="1578474" y="1594060"/>
                  </a:cubicBezTo>
                  <a:cubicBezTo>
                    <a:pt x="1575640" y="1608229"/>
                    <a:pt x="1597602" y="1614606"/>
                    <a:pt x="1600436" y="1599728"/>
                  </a:cubicBezTo>
                  <a:cubicBezTo>
                    <a:pt x="1610355" y="1545884"/>
                    <a:pt x="1632317" y="1492040"/>
                    <a:pt x="1649321" y="1440322"/>
                  </a:cubicBezTo>
                  <a:cubicBezTo>
                    <a:pt x="1668449" y="1382936"/>
                    <a:pt x="1689704" y="1325549"/>
                    <a:pt x="1716625" y="1270997"/>
                  </a:cubicBezTo>
                  <a:cubicBezTo>
                    <a:pt x="1762676" y="1178896"/>
                    <a:pt x="1812977" y="1081835"/>
                    <a:pt x="1878865" y="1002487"/>
                  </a:cubicBezTo>
                  <a:cubicBezTo>
                    <a:pt x="1945462" y="921012"/>
                    <a:pt x="2002848" y="835996"/>
                    <a:pt x="2080780" y="763732"/>
                  </a:cubicBezTo>
                  <a:cubicBezTo>
                    <a:pt x="2117620" y="729725"/>
                    <a:pt x="2150918" y="692885"/>
                    <a:pt x="2187759" y="658878"/>
                  </a:cubicBezTo>
                  <a:cubicBezTo>
                    <a:pt x="2207596" y="639749"/>
                    <a:pt x="2229559" y="622746"/>
                    <a:pt x="2251521" y="604326"/>
                  </a:cubicBezTo>
                  <a:cubicBezTo>
                    <a:pt x="2243728" y="613536"/>
                    <a:pt x="2236643" y="622746"/>
                    <a:pt x="2228850" y="632665"/>
                  </a:cubicBezTo>
                  <a:cubicBezTo>
                    <a:pt x="2183508" y="688634"/>
                    <a:pt x="2142417" y="743895"/>
                    <a:pt x="2105576" y="806240"/>
                  </a:cubicBezTo>
                  <a:cubicBezTo>
                    <a:pt x="2072986" y="861501"/>
                    <a:pt x="2033312" y="912511"/>
                    <a:pt x="2002139" y="968480"/>
                  </a:cubicBezTo>
                  <a:cubicBezTo>
                    <a:pt x="1966716" y="1032242"/>
                    <a:pt x="1939085" y="1098839"/>
                    <a:pt x="1908621" y="1164726"/>
                  </a:cubicBezTo>
                  <a:cubicBezTo>
                    <a:pt x="1878157" y="1229906"/>
                    <a:pt x="1842733" y="1295794"/>
                    <a:pt x="1820771" y="1363807"/>
                  </a:cubicBezTo>
                  <a:cubicBezTo>
                    <a:pt x="1796683" y="1437488"/>
                    <a:pt x="1776137" y="1511169"/>
                    <a:pt x="1757008" y="1586267"/>
                  </a:cubicBezTo>
                  <a:cubicBezTo>
                    <a:pt x="1720168" y="1735046"/>
                    <a:pt x="1705290" y="1886658"/>
                    <a:pt x="1705998" y="2039688"/>
                  </a:cubicBezTo>
                  <a:cubicBezTo>
                    <a:pt x="1705998" y="2054566"/>
                    <a:pt x="1728669" y="2054566"/>
                    <a:pt x="1728669" y="2039688"/>
                  </a:cubicBezTo>
                  <a:cubicBezTo>
                    <a:pt x="1728669" y="1888784"/>
                    <a:pt x="1742839" y="1739297"/>
                    <a:pt x="1778971" y="1591935"/>
                  </a:cubicBezTo>
                  <a:cubicBezTo>
                    <a:pt x="1797391" y="1516837"/>
                    <a:pt x="1817937" y="1443156"/>
                    <a:pt x="1842733" y="1369475"/>
                  </a:cubicBezTo>
                  <a:cubicBezTo>
                    <a:pt x="1866821" y="1297919"/>
                    <a:pt x="1904370" y="1229906"/>
                    <a:pt x="1935543" y="1160476"/>
                  </a:cubicBezTo>
                  <a:cubicBezTo>
                    <a:pt x="1963173" y="1099547"/>
                    <a:pt x="1989387" y="1037910"/>
                    <a:pt x="2022685" y="979107"/>
                  </a:cubicBezTo>
                  <a:cubicBezTo>
                    <a:pt x="2053858" y="923138"/>
                    <a:pt x="2093532" y="872128"/>
                    <a:pt x="2126122" y="816867"/>
                  </a:cubicBezTo>
                  <a:cubicBezTo>
                    <a:pt x="2164379" y="751688"/>
                    <a:pt x="2208305" y="693593"/>
                    <a:pt x="2256480" y="634790"/>
                  </a:cubicBezTo>
                  <a:cubicBezTo>
                    <a:pt x="2261440" y="629122"/>
                    <a:pt x="2266399" y="622746"/>
                    <a:pt x="2271358" y="616370"/>
                  </a:cubicBezTo>
                  <a:cubicBezTo>
                    <a:pt x="2182800" y="745312"/>
                    <a:pt x="2119037" y="892674"/>
                    <a:pt x="2060942" y="1035785"/>
                  </a:cubicBezTo>
                  <a:cubicBezTo>
                    <a:pt x="2040397" y="1085378"/>
                    <a:pt x="2017726" y="1133554"/>
                    <a:pt x="1999306" y="1183855"/>
                  </a:cubicBezTo>
                  <a:cubicBezTo>
                    <a:pt x="1978760" y="1239824"/>
                    <a:pt x="1966007" y="1297211"/>
                    <a:pt x="1949004" y="1353888"/>
                  </a:cubicBezTo>
                  <a:cubicBezTo>
                    <a:pt x="1912872" y="1475037"/>
                    <a:pt x="1893035" y="1603270"/>
                    <a:pt x="1869655" y="1727961"/>
                  </a:cubicBezTo>
                  <a:cubicBezTo>
                    <a:pt x="1856194" y="1799517"/>
                    <a:pt x="1851943" y="1870364"/>
                    <a:pt x="1846276" y="1942628"/>
                  </a:cubicBezTo>
                  <a:cubicBezTo>
                    <a:pt x="1840608" y="2014183"/>
                    <a:pt x="1848401" y="2085030"/>
                    <a:pt x="1849110" y="2155878"/>
                  </a:cubicBezTo>
                  <a:cubicBezTo>
                    <a:pt x="1849110" y="2170755"/>
                    <a:pt x="1871781" y="2170755"/>
                    <a:pt x="1871781" y="2155878"/>
                  </a:cubicBezTo>
                  <a:cubicBezTo>
                    <a:pt x="1871072" y="2076529"/>
                    <a:pt x="1864696" y="1997888"/>
                    <a:pt x="1871072" y="1918540"/>
                  </a:cubicBezTo>
                  <a:cubicBezTo>
                    <a:pt x="1877448" y="1834232"/>
                    <a:pt x="1888075" y="1752757"/>
                    <a:pt x="1903662" y="1669158"/>
                  </a:cubicBezTo>
                  <a:cubicBezTo>
                    <a:pt x="1932709" y="1518254"/>
                    <a:pt x="1962465" y="1366641"/>
                    <a:pt x="2010641" y="1219987"/>
                  </a:cubicBezTo>
                  <a:cubicBezTo>
                    <a:pt x="2032604" y="1151974"/>
                    <a:pt x="2064485" y="1087503"/>
                    <a:pt x="2091407" y="1021615"/>
                  </a:cubicBezTo>
                  <a:cubicBezTo>
                    <a:pt x="2117620" y="958561"/>
                    <a:pt x="2142417" y="894091"/>
                    <a:pt x="2172881" y="833162"/>
                  </a:cubicBezTo>
                  <a:cubicBezTo>
                    <a:pt x="2213264" y="750979"/>
                    <a:pt x="2260023" y="665963"/>
                    <a:pt x="2316701" y="590156"/>
                  </a:cubicBezTo>
                  <a:cubicBezTo>
                    <a:pt x="2305365" y="610702"/>
                    <a:pt x="2294738" y="631248"/>
                    <a:pt x="2286945" y="651793"/>
                  </a:cubicBezTo>
                  <a:cubicBezTo>
                    <a:pt x="2260731" y="716973"/>
                    <a:pt x="2236643" y="785694"/>
                    <a:pt x="2216806" y="852999"/>
                  </a:cubicBezTo>
                  <a:cubicBezTo>
                    <a:pt x="2192010" y="935890"/>
                    <a:pt x="2158003" y="1015239"/>
                    <a:pt x="2136749" y="1098839"/>
                  </a:cubicBezTo>
                  <a:cubicBezTo>
                    <a:pt x="2115495" y="1183147"/>
                    <a:pt x="2093532" y="1267455"/>
                    <a:pt x="2076529" y="1352471"/>
                  </a:cubicBezTo>
                  <a:cubicBezTo>
                    <a:pt x="2044648" y="1511877"/>
                    <a:pt x="2008516" y="1667033"/>
                    <a:pt x="1997888" y="1829981"/>
                  </a:cubicBezTo>
                  <a:cubicBezTo>
                    <a:pt x="1992221" y="1914289"/>
                    <a:pt x="1989387" y="1998597"/>
                    <a:pt x="1996471" y="2082905"/>
                  </a:cubicBezTo>
                  <a:cubicBezTo>
                    <a:pt x="2003556" y="2170047"/>
                    <a:pt x="2021976" y="2255772"/>
                    <a:pt x="2031895" y="2342206"/>
                  </a:cubicBezTo>
                  <a:cubicBezTo>
                    <a:pt x="2033312" y="2356375"/>
                    <a:pt x="2055983" y="2356375"/>
                    <a:pt x="2054566" y="2342206"/>
                  </a:cubicBezTo>
                  <a:cubicBezTo>
                    <a:pt x="2044648" y="2255772"/>
                    <a:pt x="2026227" y="2170047"/>
                    <a:pt x="2019143" y="2082905"/>
                  </a:cubicBezTo>
                  <a:cubicBezTo>
                    <a:pt x="2012766" y="2004265"/>
                    <a:pt x="2014892" y="1925624"/>
                    <a:pt x="2019851" y="1846984"/>
                  </a:cubicBezTo>
                  <a:cubicBezTo>
                    <a:pt x="2029770" y="1680493"/>
                    <a:pt x="2065902" y="1521796"/>
                    <a:pt x="2098492" y="1358848"/>
                  </a:cubicBezTo>
                  <a:cubicBezTo>
                    <a:pt x="2115495" y="1273831"/>
                    <a:pt x="2137457" y="1188815"/>
                    <a:pt x="2158712" y="1105215"/>
                  </a:cubicBezTo>
                  <a:cubicBezTo>
                    <a:pt x="2178549" y="1026575"/>
                    <a:pt x="2211847" y="952185"/>
                    <a:pt x="2235226" y="874253"/>
                  </a:cubicBezTo>
                  <a:cubicBezTo>
                    <a:pt x="2255772" y="804823"/>
                    <a:pt x="2280568" y="736810"/>
                    <a:pt x="2305365" y="668797"/>
                  </a:cubicBezTo>
                  <a:cubicBezTo>
                    <a:pt x="2320243" y="628414"/>
                    <a:pt x="2342914" y="588739"/>
                    <a:pt x="2367002" y="550482"/>
                  </a:cubicBezTo>
                  <a:cubicBezTo>
                    <a:pt x="2336538" y="669505"/>
                    <a:pt x="2297572" y="785694"/>
                    <a:pt x="2274192" y="906135"/>
                  </a:cubicBezTo>
                  <a:cubicBezTo>
                    <a:pt x="2244436" y="1057747"/>
                    <a:pt x="2217515" y="1213611"/>
                    <a:pt x="2199803" y="1367349"/>
                  </a:cubicBezTo>
                  <a:cubicBezTo>
                    <a:pt x="2190593" y="1450240"/>
                    <a:pt x="2175715" y="1533131"/>
                    <a:pt x="2169339" y="1616731"/>
                  </a:cubicBezTo>
                  <a:cubicBezTo>
                    <a:pt x="2162962" y="1697497"/>
                    <a:pt x="2162254" y="1778971"/>
                    <a:pt x="2163671" y="1860445"/>
                  </a:cubicBezTo>
                  <a:cubicBezTo>
                    <a:pt x="2165796" y="2026227"/>
                    <a:pt x="2192718" y="2189176"/>
                    <a:pt x="2205470" y="2354249"/>
                  </a:cubicBezTo>
                  <a:cubicBezTo>
                    <a:pt x="2206888" y="2368419"/>
                    <a:pt x="2228850" y="2369127"/>
                    <a:pt x="2228142" y="2354249"/>
                  </a:cubicBezTo>
                  <a:cubicBezTo>
                    <a:pt x="2216098" y="2194843"/>
                    <a:pt x="2190593" y="2036854"/>
                    <a:pt x="2187050" y="1876031"/>
                  </a:cubicBezTo>
                  <a:cubicBezTo>
                    <a:pt x="2184925" y="1795266"/>
                    <a:pt x="2185633" y="1713792"/>
                    <a:pt x="2191301" y="1633026"/>
                  </a:cubicBezTo>
                  <a:cubicBezTo>
                    <a:pt x="2196969" y="1549426"/>
                    <a:pt x="2212555" y="1466535"/>
                    <a:pt x="2221765" y="1382936"/>
                  </a:cubicBezTo>
                  <a:cubicBezTo>
                    <a:pt x="2239477" y="1223530"/>
                    <a:pt x="2266399" y="1061290"/>
                    <a:pt x="2298280" y="904009"/>
                  </a:cubicBezTo>
                  <a:cubicBezTo>
                    <a:pt x="2322368" y="786403"/>
                    <a:pt x="2359209" y="672339"/>
                    <a:pt x="2389673" y="556150"/>
                  </a:cubicBezTo>
                  <a:cubicBezTo>
                    <a:pt x="2388965" y="681549"/>
                    <a:pt x="2381171" y="806949"/>
                    <a:pt x="2375504" y="932348"/>
                  </a:cubicBezTo>
                  <a:cubicBezTo>
                    <a:pt x="2369127" y="1056330"/>
                    <a:pt x="2369127" y="1183147"/>
                    <a:pt x="2349290" y="1305712"/>
                  </a:cubicBezTo>
                  <a:cubicBezTo>
                    <a:pt x="2331578" y="1414817"/>
                    <a:pt x="2331578" y="1526047"/>
                    <a:pt x="2320243" y="1635151"/>
                  </a:cubicBezTo>
                  <a:cubicBezTo>
                    <a:pt x="2314575" y="1693246"/>
                    <a:pt x="2306073" y="1750632"/>
                    <a:pt x="2300406" y="1808727"/>
                  </a:cubicBezTo>
                  <a:cubicBezTo>
                    <a:pt x="2297572" y="1842733"/>
                    <a:pt x="2294029" y="1878157"/>
                    <a:pt x="2289779" y="1911455"/>
                  </a:cubicBezTo>
                  <a:cubicBezTo>
                    <a:pt x="2284819" y="1951129"/>
                    <a:pt x="2284111" y="1992929"/>
                    <a:pt x="2274192" y="2031895"/>
                  </a:cubicBezTo>
                  <a:cubicBezTo>
                    <a:pt x="2270650" y="2046064"/>
                    <a:pt x="2292613" y="2051732"/>
                    <a:pt x="2296155" y="2037563"/>
                  </a:cubicBezTo>
                  <a:cubicBezTo>
                    <a:pt x="2312450" y="1973092"/>
                    <a:pt x="2313158" y="1902245"/>
                    <a:pt x="2320243" y="1835649"/>
                  </a:cubicBezTo>
                  <a:cubicBezTo>
                    <a:pt x="2327328" y="1774012"/>
                    <a:pt x="2335829" y="1712375"/>
                    <a:pt x="2342206" y="1650029"/>
                  </a:cubicBezTo>
                  <a:cubicBezTo>
                    <a:pt x="2353541" y="1535257"/>
                    <a:pt x="2355666" y="1420485"/>
                    <a:pt x="2371961" y="1306421"/>
                  </a:cubicBezTo>
                  <a:cubicBezTo>
                    <a:pt x="2388965" y="1188106"/>
                    <a:pt x="2392507" y="1066958"/>
                    <a:pt x="2396758" y="947934"/>
                  </a:cubicBezTo>
                  <a:cubicBezTo>
                    <a:pt x="2401009" y="826077"/>
                    <a:pt x="2409510" y="704929"/>
                    <a:pt x="2411636" y="583072"/>
                  </a:cubicBezTo>
                  <a:cubicBezTo>
                    <a:pt x="2426514" y="648960"/>
                    <a:pt x="2439974" y="714139"/>
                    <a:pt x="2448476" y="782152"/>
                  </a:cubicBezTo>
                  <a:cubicBezTo>
                    <a:pt x="2464771" y="903301"/>
                    <a:pt x="2473273" y="1025866"/>
                    <a:pt x="2473273" y="1147723"/>
                  </a:cubicBezTo>
                  <a:cubicBezTo>
                    <a:pt x="2473273" y="1417651"/>
                    <a:pt x="2442100" y="1688287"/>
                    <a:pt x="2392507" y="1953255"/>
                  </a:cubicBezTo>
                  <a:cubicBezTo>
                    <a:pt x="2383297" y="2002139"/>
                    <a:pt x="2371961" y="2051024"/>
                    <a:pt x="2361334" y="2099908"/>
                  </a:cubicBezTo>
                  <a:cubicBezTo>
                    <a:pt x="2347165" y="2162254"/>
                    <a:pt x="2336538" y="2228142"/>
                    <a:pt x="2315283" y="2288362"/>
                  </a:cubicBezTo>
                  <a:cubicBezTo>
                    <a:pt x="2310324" y="2301823"/>
                    <a:pt x="2332287" y="2308199"/>
                    <a:pt x="2337246" y="2294029"/>
                  </a:cubicBezTo>
                  <a:cubicBezTo>
                    <a:pt x="2369836" y="2201220"/>
                    <a:pt x="2387548" y="2096366"/>
                    <a:pt x="2407385" y="2000014"/>
                  </a:cubicBezTo>
                  <a:cubicBezTo>
                    <a:pt x="2435015" y="1867530"/>
                    <a:pt x="2452727" y="1732212"/>
                    <a:pt x="2467605" y="1598311"/>
                  </a:cubicBezTo>
                  <a:cubicBezTo>
                    <a:pt x="2482483" y="1465827"/>
                    <a:pt x="2495944" y="1334760"/>
                    <a:pt x="2495944" y="1201567"/>
                  </a:cubicBezTo>
                  <a:cubicBezTo>
                    <a:pt x="2495944" y="1077585"/>
                    <a:pt x="2488859" y="955727"/>
                    <a:pt x="2478232" y="832454"/>
                  </a:cubicBezTo>
                  <a:cubicBezTo>
                    <a:pt x="2470439" y="743895"/>
                    <a:pt x="2452727" y="657461"/>
                    <a:pt x="2432890" y="572445"/>
                  </a:cubicBezTo>
                  <a:cubicBezTo>
                    <a:pt x="2441391" y="585197"/>
                    <a:pt x="2451310" y="597241"/>
                    <a:pt x="2460520" y="609994"/>
                  </a:cubicBezTo>
                  <a:cubicBezTo>
                    <a:pt x="2482483" y="641875"/>
                    <a:pt x="2499486" y="676590"/>
                    <a:pt x="2515072" y="712013"/>
                  </a:cubicBezTo>
                  <a:cubicBezTo>
                    <a:pt x="2541286" y="770108"/>
                    <a:pt x="2556872" y="833870"/>
                    <a:pt x="2569625" y="896216"/>
                  </a:cubicBezTo>
                  <a:cubicBezTo>
                    <a:pt x="2601506" y="1057039"/>
                    <a:pt x="2608591" y="1215736"/>
                    <a:pt x="2605757" y="1379393"/>
                  </a:cubicBezTo>
                  <a:cubicBezTo>
                    <a:pt x="2602923" y="1544467"/>
                    <a:pt x="2598672" y="1707415"/>
                    <a:pt x="2583086" y="1871781"/>
                  </a:cubicBezTo>
                  <a:cubicBezTo>
                    <a:pt x="2566791" y="2043939"/>
                    <a:pt x="2550496" y="2215389"/>
                    <a:pt x="2524282" y="2386131"/>
                  </a:cubicBezTo>
                  <a:cubicBezTo>
                    <a:pt x="2522157" y="2400300"/>
                    <a:pt x="2544120" y="2406676"/>
                    <a:pt x="2546245" y="2391799"/>
                  </a:cubicBezTo>
                  <a:cubicBezTo>
                    <a:pt x="2588045" y="2114786"/>
                    <a:pt x="2606465" y="1837065"/>
                    <a:pt x="2626302" y="1557928"/>
                  </a:cubicBezTo>
                  <a:cubicBezTo>
                    <a:pt x="2636221" y="1419776"/>
                    <a:pt x="2630553" y="1276665"/>
                    <a:pt x="2625594" y="1138513"/>
                  </a:cubicBezTo>
                  <a:cubicBezTo>
                    <a:pt x="2621343" y="1022324"/>
                    <a:pt x="2600089" y="899758"/>
                    <a:pt x="2567499" y="788528"/>
                  </a:cubicBezTo>
                  <a:cubicBezTo>
                    <a:pt x="2550496" y="729017"/>
                    <a:pt x="2525699" y="675881"/>
                    <a:pt x="2493818" y="622746"/>
                  </a:cubicBezTo>
                  <a:cubicBezTo>
                    <a:pt x="2488151" y="613536"/>
                    <a:pt x="2482483" y="604326"/>
                    <a:pt x="2476107" y="595116"/>
                  </a:cubicBezTo>
                  <a:cubicBezTo>
                    <a:pt x="2483191" y="605034"/>
                    <a:pt x="2490276" y="614244"/>
                    <a:pt x="2495944" y="620621"/>
                  </a:cubicBezTo>
                  <a:cubicBezTo>
                    <a:pt x="2522157" y="648251"/>
                    <a:pt x="2549079" y="675173"/>
                    <a:pt x="2570333" y="707054"/>
                  </a:cubicBezTo>
                  <a:cubicBezTo>
                    <a:pt x="2605757" y="760190"/>
                    <a:pt x="2637638" y="818284"/>
                    <a:pt x="2668102" y="874253"/>
                  </a:cubicBezTo>
                  <a:cubicBezTo>
                    <a:pt x="2744617" y="1013822"/>
                    <a:pt x="2763746" y="1173937"/>
                    <a:pt x="2779332" y="1329800"/>
                  </a:cubicBezTo>
                  <a:cubicBezTo>
                    <a:pt x="2794918" y="1485664"/>
                    <a:pt x="2777915" y="1650738"/>
                    <a:pt x="2757370" y="1805893"/>
                  </a:cubicBezTo>
                  <a:cubicBezTo>
                    <a:pt x="2747451" y="1882408"/>
                    <a:pt x="2741075" y="1959631"/>
                    <a:pt x="2728322" y="2035437"/>
                  </a:cubicBezTo>
                  <a:cubicBezTo>
                    <a:pt x="2713444" y="2119746"/>
                    <a:pt x="2703526" y="2206888"/>
                    <a:pt x="2675187" y="2288362"/>
                  </a:cubicBezTo>
                  <a:cubicBezTo>
                    <a:pt x="2670228" y="2301823"/>
                    <a:pt x="2692190" y="2308199"/>
                    <a:pt x="2697150" y="2294029"/>
                  </a:cubicBezTo>
                  <a:cubicBezTo>
                    <a:pt x="2720529" y="2227433"/>
                    <a:pt x="2729031" y="2158003"/>
                    <a:pt x="2741075" y="2089281"/>
                  </a:cubicBezTo>
                  <a:cubicBezTo>
                    <a:pt x="2753119" y="2022685"/>
                    <a:pt x="2762329" y="1956089"/>
                    <a:pt x="2770831" y="1889493"/>
                  </a:cubicBezTo>
                  <a:cubicBezTo>
                    <a:pt x="2786417" y="1761259"/>
                    <a:pt x="2803420" y="1633026"/>
                    <a:pt x="2803420" y="1504084"/>
                  </a:cubicBezTo>
                  <a:cubicBezTo>
                    <a:pt x="2803420" y="1434654"/>
                    <a:pt x="2804837" y="1365932"/>
                    <a:pt x="2797752" y="1297211"/>
                  </a:cubicBezTo>
                  <a:cubicBezTo>
                    <a:pt x="2791376" y="1227780"/>
                    <a:pt x="2780041" y="1159767"/>
                    <a:pt x="2767288" y="1091046"/>
                  </a:cubicBezTo>
                  <a:cubicBezTo>
                    <a:pt x="2746743" y="979107"/>
                    <a:pt x="2697858" y="883463"/>
                    <a:pt x="2642597" y="785694"/>
                  </a:cubicBezTo>
                  <a:cubicBezTo>
                    <a:pt x="2624885" y="753813"/>
                    <a:pt x="2606465" y="722641"/>
                    <a:pt x="2585920" y="692176"/>
                  </a:cubicBezTo>
                  <a:cubicBezTo>
                    <a:pt x="2659600" y="772942"/>
                    <a:pt x="2716278" y="832454"/>
                    <a:pt x="2760912" y="877796"/>
                  </a:cubicBezTo>
                  <a:cubicBezTo>
                    <a:pt x="2761620" y="879213"/>
                    <a:pt x="2763037" y="881338"/>
                    <a:pt x="2763746" y="882755"/>
                  </a:cubicBezTo>
                  <a:cubicBezTo>
                    <a:pt x="2792793" y="933765"/>
                    <a:pt x="2817590" y="991151"/>
                    <a:pt x="2840261" y="1044995"/>
                  </a:cubicBezTo>
                  <a:cubicBezTo>
                    <a:pt x="2885603" y="1151974"/>
                    <a:pt x="2913233" y="1278082"/>
                    <a:pt x="2922443" y="1393563"/>
                  </a:cubicBezTo>
                  <a:cubicBezTo>
                    <a:pt x="2927403" y="1461576"/>
                    <a:pt x="2926694" y="1529589"/>
                    <a:pt x="2926694" y="1597602"/>
                  </a:cubicBezTo>
                  <a:cubicBezTo>
                    <a:pt x="2926694" y="1662073"/>
                    <a:pt x="2928111" y="1726544"/>
                    <a:pt x="2918901" y="1790306"/>
                  </a:cubicBezTo>
                  <a:cubicBezTo>
                    <a:pt x="2895521" y="1946170"/>
                    <a:pt x="2839552" y="2089281"/>
                    <a:pt x="2764454" y="2227433"/>
                  </a:cubicBezTo>
                  <a:cubicBezTo>
                    <a:pt x="2757370" y="2240186"/>
                    <a:pt x="2777207" y="2251521"/>
                    <a:pt x="2784291" y="2238769"/>
                  </a:cubicBezTo>
                  <a:cubicBezTo>
                    <a:pt x="2849471" y="2118329"/>
                    <a:pt x="2908274" y="1987970"/>
                    <a:pt x="2934487" y="1852652"/>
                  </a:cubicBezTo>
                  <a:cubicBezTo>
                    <a:pt x="2959284" y="1724419"/>
                    <a:pt x="2954324" y="1584141"/>
                    <a:pt x="2947240" y="1454491"/>
                  </a:cubicBezTo>
                  <a:cubicBezTo>
                    <a:pt x="2940864" y="1336177"/>
                    <a:pt x="2922443" y="1223530"/>
                    <a:pt x="2887020" y="1110174"/>
                  </a:cubicBezTo>
                  <a:cubicBezTo>
                    <a:pt x="2867183" y="1047829"/>
                    <a:pt x="2840261" y="990443"/>
                    <a:pt x="2812630" y="931639"/>
                  </a:cubicBezTo>
                  <a:cubicBezTo>
                    <a:pt x="2811922" y="930931"/>
                    <a:pt x="2811922" y="929514"/>
                    <a:pt x="2811213" y="928806"/>
                  </a:cubicBezTo>
                  <a:cubicBezTo>
                    <a:pt x="2819715" y="937307"/>
                    <a:pt x="2827508" y="945100"/>
                    <a:pt x="2834593" y="952185"/>
                  </a:cubicBezTo>
                  <a:cubicBezTo>
                    <a:pt x="2880644" y="998944"/>
                    <a:pt x="2906149" y="1024449"/>
                    <a:pt x="2931653" y="1057747"/>
                  </a:cubicBezTo>
                  <a:cubicBezTo>
                    <a:pt x="3139235" y="1325549"/>
                    <a:pt x="3065555" y="1725127"/>
                    <a:pt x="3034382" y="1895869"/>
                  </a:cubicBezTo>
                  <a:cubicBezTo>
                    <a:pt x="2947948" y="2365585"/>
                    <a:pt x="2650390" y="2671645"/>
                    <a:pt x="2469022" y="2819006"/>
                  </a:cubicBezTo>
                  <a:cubicBezTo>
                    <a:pt x="2353541" y="2731865"/>
                    <a:pt x="2232393" y="2651807"/>
                    <a:pt x="2106285" y="2580252"/>
                  </a:cubicBezTo>
                  <a:lnTo>
                    <a:pt x="2094241" y="2573167"/>
                  </a:lnTo>
                  <a:lnTo>
                    <a:pt x="2082905" y="2580252"/>
                  </a:lnTo>
                  <a:cubicBezTo>
                    <a:pt x="2058817" y="2595838"/>
                    <a:pt x="2036146" y="2612133"/>
                    <a:pt x="2015600" y="2629845"/>
                  </a:cubicBezTo>
                  <a:cubicBezTo>
                    <a:pt x="1805184" y="2401009"/>
                    <a:pt x="1684036" y="2234518"/>
                    <a:pt x="1625233" y="2092824"/>
                  </a:cubicBezTo>
                  <a:close/>
                  <a:moveTo>
                    <a:pt x="3108771" y="1382227"/>
                  </a:moveTo>
                  <a:cubicBezTo>
                    <a:pt x="3108771" y="1383644"/>
                    <a:pt x="3108771" y="1385061"/>
                    <a:pt x="3108771" y="1386478"/>
                  </a:cubicBezTo>
                  <a:cubicBezTo>
                    <a:pt x="3094602" y="1285167"/>
                    <a:pt x="3064137" y="1182438"/>
                    <a:pt x="3007460" y="1090337"/>
                  </a:cubicBezTo>
                  <a:cubicBezTo>
                    <a:pt x="3008168" y="1029409"/>
                    <a:pt x="3018087" y="964229"/>
                    <a:pt x="3028005" y="905426"/>
                  </a:cubicBezTo>
                  <a:cubicBezTo>
                    <a:pt x="3039341" y="837413"/>
                    <a:pt x="3050677" y="769400"/>
                    <a:pt x="3062720" y="701386"/>
                  </a:cubicBezTo>
                  <a:cubicBezTo>
                    <a:pt x="3084683" y="576695"/>
                    <a:pt x="3127191" y="460506"/>
                    <a:pt x="3183869" y="349276"/>
                  </a:cubicBezTo>
                  <a:cubicBezTo>
                    <a:pt x="3175368" y="388242"/>
                    <a:pt x="3166866" y="427208"/>
                    <a:pt x="3164032" y="468299"/>
                  </a:cubicBezTo>
                  <a:cubicBezTo>
                    <a:pt x="3160490" y="517892"/>
                    <a:pt x="3156239" y="567485"/>
                    <a:pt x="3151988" y="617078"/>
                  </a:cubicBezTo>
                  <a:cubicBezTo>
                    <a:pt x="3143486" y="716264"/>
                    <a:pt x="3137818" y="816159"/>
                    <a:pt x="3137818" y="915345"/>
                  </a:cubicBezTo>
                  <a:cubicBezTo>
                    <a:pt x="3138527" y="1020907"/>
                    <a:pt x="3122941" y="1125761"/>
                    <a:pt x="3117273" y="1230614"/>
                  </a:cubicBezTo>
                  <a:cubicBezTo>
                    <a:pt x="3115147" y="1281624"/>
                    <a:pt x="3110188" y="1331926"/>
                    <a:pt x="3108771" y="1382227"/>
                  </a:cubicBezTo>
                  <a:close/>
                  <a:moveTo>
                    <a:pt x="2854430" y="910385"/>
                  </a:moveTo>
                  <a:cubicBezTo>
                    <a:pt x="2830342" y="886297"/>
                    <a:pt x="2802003" y="857250"/>
                    <a:pt x="2765871" y="819701"/>
                  </a:cubicBezTo>
                  <a:cubicBezTo>
                    <a:pt x="2776498" y="784277"/>
                    <a:pt x="2794210" y="750271"/>
                    <a:pt x="2808379" y="716973"/>
                  </a:cubicBezTo>
                  <a:cubicBezTo>
                    <a:pt x="2828925" y="667380"/>
                    <a:pt x="2859389" y="611411"/>
                    <a:pt x="2896230" y="572445"/>
                  </a:cubicBezTo>
                  <a:cubicBezTo>
                    <a:pt x="2924569" y="541980"/>
                    <a:pt x="2952907" y="512225"/>
                    <a:pt x="2981246" y="481760"/>
                  </a:cubicBezTo>
                  <a:cubicBezTo>
                    <a:pt x="3015253" y="445628"/>
                    <a:pt x="3057053" y="386117"/>
                    <a:pt x="3108063" y="366280"/>
                  </a:cubicBezTo>
                  <a:cubicBezTo>
                    <a:pt x="3047134" y="435001"/>
                    <a:pt x="3001792" y="518601"/>
                    <a:pt x="2959992" y="600075"/>
                  </a:cubicBezTo>
                  <a:cubicBezTo>
                    <a:pt x="2931653" y="656044"/>
                    <a:pt x="2914650" y="713430"/>
                    <a:pt x="2891979" y="770817"/>
                  </a:cubicBezTo>
                  <a:cubicBezTo>
                    <a:pt x="2873559" y="816867"/>
                    <a:pt x="2859389" y="862918"/>
                    <a:pt x="2854430" y="910385"/>
                  </a:cubicBezTo>
                  <a:close/>
                  <a:moveTo>
                    <a:pt x="2918192" y="766566"/>
                  </a:moveTo>
                  <a:cubicBezTo>
                    <a:pt x="2938030" y="714847"/>
                    <a:pt x="2954324" y="662420"/>
                    <a:pt x="2978412" y="612828"/>
                  </a:cubicBezTo>
                  <a:cubicBezTo>
                    <a:pt x="3025880" y="516475"/>
                    <a:pt x="3081141" y="415164"/>
                    <a:pt x="3162615" y="342192"/>
                  </a:cubicBezTo>
                  <a:cubicBezTo>
                    <a:pt x="3105937" y="452005"/>
                    <a:pt x="3060595" y="567485"/>
                    <a:pt x="3041466" y="690051"/>
                  </a:cubicBezTo>
                  <a:cubicBezTo>
                    <a:pt x="3030839" y="759481"/>
                    <a:pt x="3018087" y="829620"/>
                    <a:pt x="3006043" y="899050"/>
                  </a:cubicBezTo>
                  <a:cubicBezTo>
                    <a:pt x="2997541" y="949351"/>
                    <a:pt x="2989040" y="1004612"/>
                    <a:pt x="2985497" y="1057747"/>
                  </a:cubicBezTo>
                  <a:cubicBezTo>
                    <a:pt x="2979829" y="1049246"/>
                    <a:pt x="2974162" y="1041453"/>
                    <a:pt x="2967785" y="1033659"/>
                  </a:cubicBezTo>
                  <a:cubicBezTo>
                    <a:pt x="2942280" y="1000361"/>
                    <a:pt x="2916067" y="974148"/>
                    <a:pt x="2874976" y="932348"/>
                  </a:cubicBezTo>
                  <a:cubicBezTo>
                    <a:pt x="2878518" y="873545"/>
                    <a:pt x="2897647" y="820410"/>
                    <a:pt x="2918192" y="766566"/>
                  </a:cubicBezTo>
                  <a:close/>
                  <a:moveTo>
                    <a:pt x="2984080" y="443503"/>
                  </a:moveTo>
                  <a:cubicBezTo>
                    <a:pt x="2950074" y="481760"/>
                    <a:pt x="2916067" y="520018"/>
                    <a:pt x="2879935" y="556150"/>
                  </a:cubicBezTo>
                  <a:cubicBezTo>
                    <a:pt x="2842386" y="594407"/>
                    <a:pt x="2818298" y="644709"/>
                    <a:pt x="2794210" y="692176"/>
                  </a:cubicBezTo>
                  <a:cubicBezTo>
                    <a:pt x="2777207" y="725474"/>
                    <a:pt x="2759495" y="763023"/>
                    <a:pt x="2747451" y="800572"/>
                  </a:cubicBezTo>
                  <a:cubicBezTo>
                    <a:pt x="2711319" y="762315"/>
                    <a:pt x="2668102" y="716973"/>
                    <a:pt x="2617092" y="661004"/>
                  </a:cubicBezTo>
                  <a:cubicBezTo>
                    <a:pt x="2651807" y="620621"/>
                    <a:pt x="2690773" y="584489"/>
                    <a:pt x="2732573" y="554024"/>
                  </a:cubicBezTo>
                  <a:cubicBezTo>
                    <a:pt x="2791376" y="511516"/>
                    <a:pt x="2840261" y="490970"/>
                    <a:pt x="2896938" y="467591"/>
                  </a:cubicBezTo>
                  <a:cubicBezTo>
                    <a:pt x="2916067" y="459798"/>
                    <a:pt x="2935196" y="451296"/>
                    <a:pt x="2956450" y="442086"/>
                  </a:cubicBezTo>
                  <a:cubicBezTo>
                    <a:pt x="2972745" y="435001"/>
                    <a:pt x="2989040" y="427208"/>
                    <a:pt x="3004626" y="419415"/>
                  </a:cubicBezTo>
                  <a:cubicBezTo>
                    <a:pt x="2997541" y="427917"/>
                    <a:pt x="2990457" y="436418"/>
                    <a:pt x="2984080" y="443503"/>
                  </a:cubicBezTo>
                  <a:close/>
                  <a:moveTo>
                    <a:pt x="4058122" y="2915359"/>
                  </a:moveTo>
                  <a:cubicBezTo>
                    <a:pt x="4059539" y="2945114"/>
                    <a:pt x="4060956" y="2976287"/>
                    <a:pt x="4061665" y="3003209"/>
                  </a:cubicBezTo>
                  <a:cubicBezTo>
                    <a:pt x="4053163" y="3006751"/>
                    <a:pt x="4043953" y="3010294"/>
                    <a:pt x="4035451" y="3013836"/>
                  </a:cubicBezTo>
                  <a:cubicBezTo>
                    <a:pt x="4041119" y="2975579"/>
                    <a:pt x="4051038" y="2938030"/>
                    <a:pt x="4057414" y="2899772"/>
                  </a:cubicBezTo>
                  <a:cubicBezTo>
                    <a:pt x="4057414" y="2904732"/>
                    <a:pt x="4058122" y="2910399"/>
                    <a:pt x="4058122" y="2915359"/>
                  </a:cubicBezTo>
                  <a:close/>
                  <a:moveTo>
                    <a:pt x="3237004" y="3711680"/>
                  </a:moveTo>
                  <a:cubicBezTo>
                    <a:pt x="3241255" y="3658545"/>
                    <a:pt x="3272428" y="3607535"/>
                    <a:pt x="3293682" y="3560067"/>
                  </a:cubicBezTo>
                  <a:cubicBezTo>
                    <a:pt x="3314936" y="3512600"/>
                    <a:pt x="3335482" y="3469383"/>
                    <a:pt x="3363112" y="3426166"/>
                  </a:cubicBezTo>
                  <a:cubicBezTo>
                    <a:pt x="3414122" y="3345401"/>
                    <a:pt x="3467257" y="3261801"/>
                    <a:pt x="3531020" y="3189537"/>
                  </a:cubicBezTo>
                  <a:cubicBezTo>
                    <a:pt x="3606826" y="3104520"/>
                    <a:pt x="3690426" y="3027297"/>
                    <a:pt x="3779693" y="2957867"/>
                  </a:cubicBezTo>
                  <a:cubicBezTo>
                    <a:pt x="3817242" y="2928820"/>
                    <a:pt x="3855500" y="2902606"/>
                    <a:pt x="3897299" y="2880644"/>
                  </a:cubicBezTo>
                  <a:cubicBezTo>
                    <a:pt x="3926347" y="2865057"/>
                    <a:pt x="3953977" y="2848054"/>
                    <a:pt x="3985150" y="2838135"/>
                  </a:cubicBezTo>
                  <a:cubicBezTo>
                    <a:pt x="3939099" y="2862223"/>
                    <a:pt x="3895883" y="2887020"/>
                    <a:pt x="3855500" y="2921735"/>
                  </a:cubicBezTo>
                  <a:cubicBezTo>
                    <a:pt x="3800947" y="2969911"/>
                    <a:pt x="3733643" y="3013128"/>
                    <a:pt x="3687592" y="3069805"/>
                  </a:cubicBezTo>
                  <a:cubicBezTo>
                    <a:pt x="3603993" y="3174659"/>
                    <a:pt x="3525352" y="3283764"/>
                    <a:pt x="3461590" y="3401370"/>
                  </a:cubicBezTo>
                  <a:cubicBezTo>
                    <a:pt x="3458047" y="3402787"/>
                    <a:pt x="3455214" y="3406329"/>
                    <a:pt x="3455214" y="3411288"/>
                  </a:cubicBezTo>
                  <a:cubicBezTo>
                    <a:pt x="3455214" y="3412705"/>
                    <a:pt x="3455214" y="3413414"/>
                    <a:pt x="3455214" y="3414831"/>
                  </a:cubicBezTo>
                  <a:cubicBezTo>
                    <a:pt x="3351068" y="3547315"/>
                    <a:pt x="3285181" y="3686884"/>
                    <a:pt x="3246923" y="3793154"/>
                  </a:cubicBezTo>
                  <a:cubicBezTo>
                    <a:pt x="3244089" y="3769066"/>
                    <a:pt x="3240547" y="3744270"/>
                    <a:pt x="3234879" y="3719473"/>
                  </a:cubicBezTo>
                  <a:cubicBezTo>
                    <a:pt x="3234879" y="3718765"/>
                    <a:pt x="3234879" y="3718056"/>
                    <a:pt x="3234171" y="3717348"/>
                  </a:cubicBezTo>
                  <a:cubicBezTo>
                    <a:pt x="3236296" y="3715223"/>
                    <a:pt x="3237004" y="3713806"/>
                    <a:pt x="3237004" y="3711680"/>
                  </a:cubicBezTo>
                  <a:close/>
                  <a:moveTo>
                    <a:pt x="3694677" y="3099561"/>
                  </a:moveTo>
                  <a:cubicBezTo>
                    <a:pt x="3738602" y="3040050"/>
                    <a:pt x="3803781" y="2998250"/>
                    <a:pt x="3859042" y="2949365"/>
                  </a:cubicBezTo>
                  <a:cubicBezTo>
                    <a:pt x="3885256" y="2926694"/>
                    <a:pt x="3912177" y="2907565"/>
                    <a:pt x="3939808" y="2889854"/>
                  </a:cubicBezTo>
                  <a:cubicBezTo>
                    <a:pt x="3922805" y="2907565"/>
                    <a:pt x="3906510" y="2925277"/>
                    <a:pt x="3892340" y="2942989"/>
                  </a:cubicBezTo>
                  <a:cubicBezTo>
                    <a:pt x="3866835" y="2974870"/>
                    <a:pt x="3840622" y="3006043"/>
                    <a:pt x="3816534" y="3037924"/>
                  </a:cubicBezTo>
                  <a:cubicBezTo>
                    <a:pt x="3805198" y="3052802"/>
                    <a:pt x="3795280" y="3068388"/>
                    <a:pt x="3783944" y="3083266"/>
                  </a:cubicBezTo>
                  <a:cubicBezTo>
                    <a:pt x="3775443" y="3095310"/>
                    <a:pt x="3765524" y="3117981"/>
                    <a:pt x="3754897" y="3127900"/>
                  </a:cubicBezTo>
                  <a:cubicBezTo>
                    <a:pt x="3749229" y="3132859"/>
                    <a:pt x="3751354" y="3141361"/>
                    <a:pt x="3757022" y="3145612"/>
                  </a:cubicBezTo>
                  <a:cubicBezTo>
                    <a:pt x="3684758" y="3188828"/>
                    <a:pt x="3608243" y="3246215"/>
                    <a:pt x="3535271" y="3321312"/>
                  </a:cubicBezTo>
                  <a:cubicBezTo>
                    <a:pt x="3584864" y="3245506"/>
                    <a:pt x="3640124" y="3173242"/>
                    <a:pt x="3694677" y="3099561"/>
                  </a:cubicBezTo>
                  <a:close/>
                  <a:moveTo>
                    <a:pt x="3812283" y="3085392"/>
                  </a:moveTo>
                  <a:cubicBezTo>
                    <a:pt x="3835663" y="3052802"/>
                    <a:pt x="3862584" y="3023755"/>
                    <a:pt x="3886672" y="2991873"/>
                  </a:cubicBezTo>
                  <a:cubicBezTo>
                    <a:pt x="3922096" y="2945114"/>
                    <a:pt x="3963187" y="2891271"/>
                    <a:pt x="4014197" y="2855847"/>
                  </a:cubicBezTo>
                  <a:cubicBezTo>
                    <a:pt x="4000028" y="2878518"/>
                    <a:pt x="3987984" y="2903315"/>
                    <a:pt x="3977357" y="2925277"/>
                  </a:cubicBezTo>
                  <a:cubicBezTo>
                    <a:pt x="3957519" y="2967077"/>
                    <a:pt x="3924930" y="3006751"/>
                    <a:pt x="3915720" y="3052802"/>
                  </a:cubicBezTo>
                  <a:cubicBezTo>
                    <a:pt x="3910760" y="3056344"/>
                    <a:pt x="3909343" y="3064138"/>
                    <a:pt x="3913594" y="3069097"/>
                  </a:cubicBezTo>
                  <a:cubicBezTo>
                    <a:pt x="3873920" y="3085392"/>
                    <a:pt x="3829995" y="3105937"/>
                    <a:pt x="3783236" y="3132151"/>
                  </a:cubicBezTo>
                  <a:cubicBezTo>
                    <a:pt x="3793863" y="3116564"/>
                    <a:pt x="3803073" y="3098144"/>
                    <a:pt x="3812283" y="3085392"/>
                  </a:cubicBezTo>
                  <a:close/>
                  <a:moveTo>
                    <a:pt x="3992235" y="2945114"/>
                  </a:moveTo>
                  <a:cubicBezTo>
                    <a:pt x="4007821" y="2917484"/>
                    <a:pt x="4020573" y="2884186"/>
                    <a:pt x="4040411" y="2856556"/>
                  </a:cubicBezTo>
                  <a:cubicBezTo>
                    <a:pt x="4037577" y="2907565"/>
                    <a:pt x="4022699" y="2957867"/>
                    <a:pt x="4014197" y="3008168"/>
                  </a:cubicBezTo>
                  <a:cubicBezTo>
                    <a:pt x="4012072" y="3010294"/>
                    <a:pt x="4010655" y="3012419"/>
                    <a:pt x="4010655" y="3016670"/>
                  </a:cubicBezTo>
                  <a:cubicBezTo>
                    <a:pt x="4010655" y="3019504"/>
                    <a:pt x="4010655" y="3022338"/>
                    <a:pt x="4010655" y="3025880"/>
                  </a:cubicBezTo>
                  <a:cubicBezTo>
                    <a:pt x="3989401" y="3035090"/>
                    <a:pt x="3968146" y="3045717"/>
                    <a:pt x="3946892" y="3056344"/>
                  </a:cubicBezTo>
                  <a:cubicBezTo>
                    <a:pt x="3944059" y="3057761"/>
                    <a:pt x="3940516" y="3058470"/>
                    <a:pt x="3937682" y="3059887"/>
                  </a:cubicBezTo>
                  <a:cubicBezTo>
                    <a:pt x="3945476" y="3018795"/>
                    <a:pt x="3972397" y="2979830"/>
                    <a:pt x="3992235" y="2945114"/>
                  </a:cubicBezTo>
                  <a:close/>
                  <a:moveTo>
                    <a:pt x="3774734" y="2933070"/>
                  </a:moveTo>
                  <a:cubicBezTo>
                    <a:pt x="3676257" y="3007460"/>
                    <a:pt x="3591240" y="3093185"/>
                    <a:pt x="3506932" y="3183161"/>
                  </a:cubicBezTo>
                  <a:cubicBezTo>
                    <a:pt x="3437502" y="3256842"/>
                    <a:pt x="3385075" y="3350360"/>
                    <a:pt x="3329814" y="3434668"/>
                  </a:cubicBezTo>
                  <a:cubicBezTo>
                    <a:pt x="3299350" y="3480718"/>
                    <a:pt x="3282346" y="3533145"/>
                    <a:pt x="3257550" y="3582030"/>
                  </a:cubicBezTo>
                  <a:cubicBezTo>
                    <a:pt x="3244798" y="3608243"/>
                    <a:pt x="3231337" y="3637291"/>
                    <a:pt x="3222835" y="3667046"/>
                  </a:cubicBezTo>
                  <a:cubicBezTo>
                    <a:pt x="3213625" y="3634457"/>
                    <a:pt x="3202289" y="3603284"/>
                    <a:pt x="3189537" y="3572820"/>
                  </a:cubicBezTo>
                  <a:cubicBezTo>
                    <a:pt x="3207957" y="3538105"/>
                    <a:pt x="3215750" y="3494888"/>
                    <a:pt x="3232754" y="3459464"/>
                  </a:cubicBezTo>
                  <a:cubicBezTo>
                    <a:pt x="3251882" y="3419082"/>
                    <a:pt x="3271719" y="3379407"/>
                    <a:pt x="3293682" y="3341150"/>
                  </a:cubicBezTo>
                  <a:cubicBezTo>
                    <a:pt x="3319896" y="3296516"/>
                    <a:pt x="3346109" y="3260384"/>
                    <a:pt x="3380824" y="3221418"/>
                  </a:cubicBezTo>
                  <a:cubicBezTo>
                    <a:pt x="3413414" y="3185286"/>
                    <a:pt x="3445295" y="3148446"/>
                    <a:pt x="3478593" y="3113730"/>
                  </a:cubicBezTo>
                  <a:cubicBezTo>
                    <a:pt x="3511183" y="3079724"/>
                    <a:pt x="3544481" y="3057761"/>
                    <a:pt x="3583447" y="3031548"/>
                  </a:cubicBezTo>
                  <a:cubicBezTo>
                    <a:pt x="3622413" y="3005335"/>
                    <a:pt x="3657836" y="2972745"/>
                    <a:pt x="3696094" y="2945114"/>
                  </a:cubicBezTo>
                  <a:cubicBezTo>
                    <a:pt x="3736477" y="2916067"/>
                    <a:pt x="3783944" y="2895521"/>
                    <a:pt x="3828578" y="2873559"/>
                  </a:cubicBezTo>
                  <a:cubicBezTo>
                    <a:pt x="3863293" y="2856556"/>
                    <a:pt x="3900842" y="2835301"/>
                    <a:pt x="3939808" y="2829634"/>
                  </a:cubicBezTo>
                  <a:cubicBezTo>
                    <a:pt x="3879588" y="2854430"/>
                    <a:pt x="3823619" y="2895521"/>
                    <a:pt x="3774734" y="2933070"/>
                  </a:cubicBezTo>
                  <a:close/>
                  <a:moveTo>
                    <a:pt x="3191662" y="3727975"/>
                  </a:moveTo>
                  <a:cubicBezTo>
                    <a:pt x="3252591" y="4024824"/>
                    <a:pt x="3139944" y="4294043"/>
                    <a:pt x="3074056" y="4419443"/>
                  </a:cubicBezTo>
                  <a:cubicBezTo>
                    <a:pt x="3096019" y="4345053"/>
                    <a:pt x="3121524" y="4272081"/>
                    <a:pt x="3140652" y="4196983"/>
                  </a:cubicBezTo>
                  <a:cubicBezTo>
                    <a:pt x="3167574" y="4090712"/>
                    <a:pt x="3154822" y="3984442"/>
                    <a:pt x="3155530" y="3876754"/>
                  </a:cubicBezTo>
                  <a:cubicBezTo>
                    <a:pt x="3156239" y="3716639"/>
                    <a:pt x="3108063" y="3546606"/>
                    <a:pt x="3031548" y="3401370"/>
                  </a:cubicBezTo>
                  <a:cubicBezTo>
                    <a:pt x="3110897" y="3499847"/>
                    <a:pt x="3165449" y="3601867"/>
                    <a:pt x="3191662" y="3727975"/>
                  </a:cubicBezTo>
                  <a:close/>
                  <a:moveTo>
                    <a:pt x="5006765" y="3285889"/>
                  </a:moveTo>
                  <a:cubicBezTo>
                    <a:pt x="5002514" y="3265343"/>
                    <a:pt x="4996847" y="3246215"/>
                    <a:pt x="4990471" y="3227086"/>
                  </a:cubicBezTo>
                  <a:cubicBezTo>
                    <a:pt x="5022352" y="3199456"/>
                    <a:pt x="5054233" y="3172534"/>
                    <a:pt x="5086114" y="3145612"/>
                  </a:cubicBezTo>
                  <a:cubicBezTo>
                    <a:pt x="5130039" y="3108771"/>
                    <a:pt x="5164754" y="3067680"/>
                    <a:pt x="5217181" y="3041466"/>
                  </a:cubicBezTo>
                  <a:cubicBezTo>
                    <a:pt x="5264649" y="3017378"/>
                    <a:pt x="5306449" y="2986206"/>
                    <a:pt x="5351082" y="2957158"/>
                  </a:cubicBezTo>
                  <a:cubicBezTo>
                    <a:pt x="5358876" y="2952199"/>
                    <a:pt x="5367377" y="2947948"/>
                    <a:pt x="5376587" y="2943697"/>
                  </a:cubicBezTo>
                  <a:cubicBezTo>
                    <a:pt x="5366669" y="2950074"/>
                    <a:pt x="5356750" y="2956450"/>
                    <a:pt x="5347540" y="2963535"/>
                  </a:cubicBezTo>
                  <a:cubicBezTo>
                    <a:pt x="5302906" y="2996833"/>
                    <a:pt x="5259690" y="3032256"/>
                    <a:pt x="5221432" y="3071931"/>
                  </a:cubicBezTo>
                  <a:cubicBezTo>
                    <a:pt x="5198761" y="3095310"/>
                    <a:pt x="5172547" y="3114439"/>
                    <a:pt x="5151293" y="3139235"/>
                  </a:cubicBezTo>
                  <a:cubicBezTo>
                    <a:pt x="5132165" y="3161906"/>
                    <a:pt x="5113036" y="3183161"/>
                    <a:pt x="5094616" y="3205832"/>
                  </a:cubicBezTo>
                  <a:cubicBezTo>
                    <a:pt x="5074070" y="3231337"/>
                    <a:pt x="5052107" y="3256133"/>
                    <a:pt x="5033687" y="3283764"/>
                  </a:cubicBezTo>
                  <a:cubicBezTo>
                    <a:pt x="5027311" y="3292974"/>
                    <a:pt x="5020226" y="3305726"/>
                    <a:pt x="5011725" y="3318479"/>
                  </a:cubicBezTo>
                  <a:cubicBezTo>
                    <a:pt x="5011016" y="3308560"/>
                    <a:pt x="5008891" y="3297224"/>
                    <a:pt x="5006765" y="3285889"/>
                  </a:cubicBezTo>
                  <a:close/>
                  <a:moveTo>
                    <a:pt x="5015267" y="3355319"/>
                  </a:moveTo>
                  <a:cubicBezTo>
                    <a:pt x="5042897" y="3324855"/>
                    <a:pt x="5064151" y="3281638"/>
                    <a:pt x="5086114" y="3251882"/>
                  </a:cubicBezTo>
                  <a:cubicBezTo>
                    <a:pt x="5128622" y="3195205"/>
                    <a:pt x="5178215" y="3147737"/>
                    <a:pt x="5227100" y="3098144"/>
                  </a:cubicBezTo>
                  <a:cubicBezTo>
                    <a:pt x="5271733" y="3052802"/>
                    <a:pt x="5319910" y="3011711"/>
                    <a:pt x="5370919" y="2974162"/>
                  </a:cubicBezTo>
                  <a:cubicBezTo>
                    <a:pt x="5381546" y="2966369"/>
                    <a:pt x="5392173" y="2959284"/>
                    <a:pt x="5403509" y="2952907"/>
                  </a:cubicBezTo>
                  <a:cubicBezTo>
                    <a:pt x="5381546" y="2973453"/>
                    <a:pt x="5360292" y="2995416"/>
                    <a:pt x="5339747" y="3018087"/>
                  </a:cubicBezTo>
                  <a:cubicBezTo>
                    <a:pt x="5285903" y="3076182"/>
                    <a:pt x="5241269" y="3144195"/>
                    <a:pt x="5190259" y="3204415"/>
                  </a:cubicBezTo>
                  <a:cubicBezTo>
                    <a:pt x="5145626" y="3256842"/>
                    <a:pt x="5111619" y="3314228"/>
                    <a:pt x="5072653" y="3371614"/>
                  </a:cubicBezTo>
                  <a:cubicBezTo>
                    <a:pt x="5050691" y="3403495"/>
                    <a:pt x="5027311" y="3436793"/>
                    <a:pt x="5006057" y="3470091"/>
                  </a:cubicBezTo>
                  <a:cubicBezTo>
                    <a:pt x="5013850" y="3432542"/>
                    <a:pt x="5017392" y="3394994"/>
                    <a:pt x="5015267" y="3355319"/>
                  </a:cubicBezTo>
                  <a:close/>
                  <a:moveTo>
                    <a:pt x="5465855" y="2870725"/>
                  </a:moveTo>
                  <a:cubicBezTo>
                    <a:pt x="5450977" y="2878518"/>
                    <a:pt x="5436807" y="2887728"/>
                    <a:pt x="5422638" y="2896230"/>
                  </a:cubicBezTo>
                  <a:cubicBezTo>
                    <a:pt x="5398550" y="2909691"/>
                    <a:pt x="5372336" y="2919609"/>
                    <a:pt x="5348957" y="2934487"/>
                  </a:cubicBezTo>
                  <a:cubicBezTo>
                    <a:pt x="5300781" y="2963535"/>
                    <a:pt x="5256856" y="2998250"/>
                    <a:pt x="5206554" y="3023046"/>
                  </a:cubicBezTo>
                  <a:cubicBezTo>
                    <a:pt x="5156253" y="3048551"/>
                    <a:pt x="5123663" y="3084683"/>
                    <a:pt x="5081155" y="3120815"/>
                  </a:cubicBezTo>
                  <a:cubicBezTo>
                    <a:pt x="5048565" y="3149154"/>
                    <a:pt x="5015267" y="3177493"/>
                    <a:pt x="4982677" y="3205832"/>
                  </a:cubicBezTo>
                  <a:cubicBezTo>
                    <a:pt x="4971342" y="3176784"/>
                    <a:pt x="4957172" y="3149863"/>
                    <a:pt x="4941586" y="3125066"/>
                  </a:cubicBezTo>
                  <a:cubicBezTo>
                    <a:pt x="5018101" y="3066263"/>
                    <a:pt x="5100284" y="3006751"/>
                    <a:pt x="5190968" y="2972745"/>
                  </a:cubicBezTo>
                  <a:cubicBezTo>
                    <a:pt x="5241269" y="2953616"/>
                    <a:pt x="5292987" y="2936613"/>
                    <a:pt x="5342580" y="2913942"/>
                  </a:cubicBezTo>
                  <a:cubicBezTo>
                    <a:pt x="5362418" y="2904732"/>
                    <a:pt x="5380838" y="2900481"/>
                    <a:pt x="5401384" y="2894104"/>
                  </a:cubicBezTo>
                  <a:cubicBezTo>
                    <a:pt x="5420512" y="2887020"/>
                    <a:pt x="5443892" y="2870725"/>
                    <a:pt x="5465855" y="2870725"/>
                  </a:cubicBezTo>
                  <a:close/>
                  <a:moveTo>
                    <a:pt x="4962132" y="3295099"/>
                  </a:moveTo>
                  <a:cubicBezTo>
                    <a:pt x="4992596" y="3443878"/>
                    <a:pt x="4933084" y="3568569"/>
                    <a:pt x="4857986" y="3727266"/>
                  </a:cubicBezTo>
                  <a:cubicBezTo>
                    <a:pt x="4823980" y="3798822"/>
                    <a:pt x="4779346" y="3868252"/>
                    <a:pt x="4734004" y="3931306"/>
                  </a:cubicBezTo>
                  <a:cubicBezTo>
                    <a:pt x="4746756" y="3898008"/>
                    <a:pt x="4760926" y="3866835"/>
                    <a:pt x="4775095" y="3834246"/>
                  </a:cubicBezTo>
                  <a:cubicBezTo>
                    <a:pt x="4815478" y="3737893"/>
                    <a:pt x="4848068" y="3639416"/>
                    <a:pt x="4877115" y="3539522"/>
                  </a:cubicBezTo>
                  <a:cubicBezTo>
                    <a:pt x="4904037" y="3446003"/>
                    <a:pt x="4929542" y="3360278"/>
                    <a:pt x="4913955" y="3261092"/>
                  </a:cubicBezTo>
                  <a:cubicBezTo>
                    <a:pt x="4906162" y="3211499"/>
                    <a:pt x="4888451" y="3161906"/>
                    <a:pt x="4873573" y="3113730"/>
                  </a:cubicBezTo>
                  <a:cubicBezTo>
                    <a:pt x="4872156" y="3109480"/>
                    <a:pt x="4870739" y="3105229"/>
                    <a:pt x="4869322" y="3100270"/>
                  </a:cubicBezTo>
                  <a:cubicBezTo>
                    <a:pt x="4910413" y="3151988"/>
                    <a:pt x="4946545" y="3217167"/>
                    <a:pt x="4962132" y="3295099"/>
                  </a:cubicBezTo>
                  <a:close/>
                  <a:moveTo>
                    <a:pt x="3941225" y="4874281"/>
                  </a:moveTo>
                  <a:lnTo>
                    <a:pt x="3936265" y="4862946"/>
                  </a:lnTo>
                  <a:lnTo>
                    <a:pt x="3923513" y="4861529"/>
                  </a:lnTo>
                  <a:cubicBezTo>
                    <a:pt x="3900133" y="4858695"/>
                    <a:pt x="3876754" y="4855152"/>
                    <a:pt x="3854083" y="4850902"/>
                  </a:cubicBezTo>
                  <a:cubicBezTo>
                    <a:pt x="3936974" y="4839566"/>
                    <a:pt x="4014906" y="4804851"/>
                    <a:pt x="4089295" y="4765885"/>
                  </a:cubicBezTo>
                  <a:cubicBezTo>
                    <a:pt x="4143139" y="4737546"/>
                    <a:pt x="4196983" y="4702123"/>
                    <a:pt x="4252952" y="4679452"/>
                  </a:cubicBezTo>
                  <a:cubicBezTo>
                    <a:pt x="4302545" y="4659615"/>
                    <a:pt x="4344345" y="4629859"/>
                    <a:pt x="4389687" y="4604354"/>
                  </a:cubicBezTo>
                  <a:cubicBezTo>
                    <a:pt x="4442822" y="4574598"/>
                    <a:pt x="4501626" y="4554761"/>
                    <a:pt x="4555469" y="4526422"/>
                  </a:cubicBezTo>
                  <a:cubicBezTo>
                    <a:pt x="4612855" y="4495958"/>
                    <a:pt x="4675201" y="4471870"/>
                    <a:pt x="4738255" y="4455575"/>
                  </a:cubicBezTo>
                  <a:cubicBezTo>
                    <a:pt x="4806976" y="4437155"/>
                    <a:pt x="4874281" y="4412358"/>
                    <a:pt x="4945128" y="4402440"/>
                  </a:cubicBezTo>
                  <a:cubicBezTo>
                    <a:pt x="5006057" y="4393938"/>
                    <a:pt x="5070528" y="4379769"/>
                    <a:pt x="5131456" y="4378351"/>
                  </a:cubicBezTo>
                  <a:cubicBezTo>
                    <a:pt x="5200886" y="4376934"/>
                    <a:pt x="5271025" y="4367016"/>
                    <a:pt x="5339747" y="4380477"/>
                  </a:cubicBezTo>
                  <a:cubicBezTo>
                    <a:pt x="5358876" y="4384728"/>
                    <a:pt x="5378713" y="4389687"/>
                    <a:pt x="5397841" y="4394646"/>
                  </a:cubicBezTo>
                  <a:cubicBezTo>
                    <a:pt x="5389340" y="4394646"/>
                    <a:pt x="5380838" y="4394646"/>
                    <a:pt x="5372336" y="4394646"/>
                  </a:cubicBezTo>
                  <a:cubicBezTo>
                    <a:pt x="5309283" y="4396063"/>
                    <a:pt x="5245520" y="4400314"/>
                    <a:pt x="5182466" y="4402440"/>
                  </a:cubicBezTo>
                  <a:cubicBezTo>
                    <a:pt x="5132165" y="4403856"/>
                    <a:pt x="5080446" y="4413067"/>
                    <a:pt x="5030145" y="4419443"/>
                  </a:cubicBezTo>
                  <a:cubicBezTo>
                    <a:pt x="4975592" y="4425819"/>
                    <a:pt x="4914664" y="4435737"/>
                    <a:pt x="4862237" y="4452033"/>
                  </a:cubicBezTo>
                  <a:cubicBezTo>
                    <a:pt x="4748173" y="4486039"/>
                    <a:pt x="4641903" y="4543425"/>
                    <a:pt x="4537049" y="4597269"/>
                  </a:cubicBezTo>
                  <a:cubicBezTo>
                    <a:pt x="4474703" y="4629150"/>
                    <a:pt x="4408816" y="4656781"/>
                    <a:pt x="4347887" y="4692204"/>
                  </a:cubicBezTo>
                  <a:cubicBezTo>
                    <a:pt x="4298294" y="4720543"/>
                    <a:pt x="4250827" y="4753133"/>
                    <a:pt x="4200525" y="4780763"/>
                  </a:cubicBezTo>
                  <a:cubicBezTo>
                    <a:pt x="4146681" y="4811227"/>
                    <a:pt x="4090712" y="4833898"/>
                    <a:pt x="4032618" y="4854444"/>
                  </a:cubicBezTo>
                  <a:cubicBezTo>
                    <a:pt x="4004279" y="4864362"/>
                    <a:pt x="3975940" y="4879241"/>
                    <a:pt x="3946892" y="4887034"/>
                  </a:cubicBezTo>
                  <a:cubicBezTo>
                    <a:pt x="3945476" y="4882074"/>
                    <a:pt x="3943350" y="4878532"/>
                    <a:pt x="3941225" y="4874281"/>
                  </a:cubicBezTo>
                  <a:close/>
                  <a:moveTo>
                    <a:pt x="5192385" y="4352138"/>
                  </a:moveTo>
                  <a:cubicBezTo>
                    <a:pt x="5067694" y="4356389"/>
                    <a:pt x="4933793" y="4370558"/>
                    <a:pt x="4814061" y="4408816"/>
                  </a:cubicBezTo>
                  <a:cubicBezTo>
                    <a:pt x="4748882" y="4429361"/>
                    <a:pt x="4680160" y="4441406"/>
                    <a:pt x="4617815" y="4470453"/>
                  </a:cubicBezTo>
                  <a:cubicBezTo>
                    <a:pt x="4561137" y="4496666"/>
                    <a:pt x="4505876" y="4526422"/>
                    <a:pt x="4448490" y="4551219"/>
                  </a:cubicBezTo>
                  <a:cubicBezTo>
                    <a:pt x="4404565" y="4570347"/>
                    <a:pt x="4364890" y="4593018"/>
                    <a:pt x="4323799" y="4617815"/>
                  </a:cubicBezTo>
                  <a:cubicBezTo>
                    <a:pt x="4272789" y="4648279"/>
                    <a:pt x="4218237" y="4668825"/>
                    <a:pt x="4167227" y="4699289"/>
                  </a:cubicBezTo>
                  <a:cubicBezTo>
                    <a:pt x="4055289" y="4766594"/>
                    <a:pt x="3919970" y="4835315"/>
                    <a:pt x="3786778" y="4831065"/>
                  </a:cubicBezTo>
                  <a:cubicBezTo>
                    <a:pt x="3783944" y="4831065"/>
                    <a:pt x="3781819" y="4831773"/>
                    <a:pt x="3780402" y="4833190"/>
                  </a:cubicBezTo>
                  <a:cubicBezTo>
                    <a:pt x="3742144" y="4823271"/>
                    <a:pt x="3705304" y="4810519"/>
                    <a:pt x="3669880" y="4796349"/>
                  </a:cubicBezTo>
                  <a:cubicBezTo>
                    <a:pt x="3696094" y="4792807"/>
                    <a:pt x="3722307" y="4788556"/>
                    <a:pt x="3747812" y="4780055"/>
                  </a:cubicBezTo>
                  <a:cubicBezTo>
                    <a:pt x="3805907" y="4760218"/>
                    <a:pt x="3865418" y="4737546"/>
                    <a:pt x="3919970" y="4709916"/>
                  </a:cubicBezTo>
                  <a:cubicBezTo>
                    <a:pt x="4045370" y="4647570"/>
                    <a:pt x="4179271" y="4598686"/>
                    <a:pt x="4311047" y="4549802"/>
                  </a:cubicBezTo>
                  <a:cubicBezTo>
                    <a:pt x="4377643" y="4525005"/>
                    <a:pt x="4439280" y="4487456"/>
                    <a:pt x="4508002" y="4469036"/>
                  </a:cubicBezTo>
                  <a:cubicBezTo>
                    <a:pt x="4572473" y="4451324"/>
                    <a:pt x="4634818" y="4426527"/>
                    <a:pt x="4698580" y="4406690"/>
                  </a:cubicBezTo>
                  <a:cubicBezTo>
                    <a:pt x="4826814" y="4365599"/>
                    <a:pt x="4953630" y="4326633"/>
                    <a:pt x="5088240" y="4313881"/>
                  </a:cubicBezTo>
                  <a:cubicBezTo>
                    <a:pt x="5154836" y="4307504"/>
                    <a:pt x="5216473" y="4316714"/>
                    <a:pt x="5279527" y="4333718"/>
                  </a:cubicBezTo>
                  <a:cubicBezTo>
                    <a:pt x="5309991" y="4341511"/>
                    <a:pt x="5339038" y="4352847"/>
                    <a:pt x="5368794" y="4362057"/>
                  </a:cubicBezTo>
                  <a:cubicBezTo>
                    <a:pt x="5375879" y="4364182"/>
                    <a:pt x="5382963" y="4367016"/>
                    <a:pt x="5390757" y="4369850"/>
                  </a:cubicBezTo>
                  <a:cubicBezTo>
                    <a:pt x="5375879" y="4366307"/>
                    <a:pt x="5361001" y="4362057"/>
                    <a:pt x="5346831" y="4358514"/>
                  </a:cubicBezTo>
                  <a:cubicBezTo>
                    <a:pt x="5294404" y="4345762"/>
                    <a:pt x="5244103" y="4350721"/>
                    <a:pt x="5192385" y="4352138"/>
                  </a:cubicBezTo>
                  <a:close/>
                  <a:moveTo>
                    <a:pt x="5280235" y="4308921"/>
                  </a:moveTo>
                  <a:cubicBezTo>
                    <a:pt x="5240561" y="4297586"/>
                    <a:pt x="5199470" y="4289793"/>
                    <a:pt x="5158378" y="4289084"/>
                  </a:cubicBezTo>
                  <a:cubicBezTo>
                    <a:pt x="5032979" y="4286959"/>
                    <a:pt x="4912539" y="4316714"/>
                    <a:pt x="4793515" y="4352847"/>
                  </a:cubicBezTo>
                  <a:cubicBezTo>
                    <a:pt x="4729753" y="4371975"/>
                    <a:pt x="4666699" y="4392521"/>
                    <a:pt x="4604354" y="4414483"/>
                  </a:cubicBezTo>
                  <a:cubicBezTo>
                    <a:pt x="4544842" y="4435737"/>
                    <a:pt x="4483205" y="4449907"/>
                    <a:pt x="4424402" y="4475412"/>
                  </a:cubicBezTo>
                  <a:cubicBezTo>
                    <a:pt x="4296877" y="4530673"/>
                    <a:pt x="4169352" y="4582391"/>
                    <a:pt x="4038285" y="4629859"/>
                  </a:cubicBezTo>
                  <a:cubicBezTo>
                    <a:pt x="3968146" y="4655364"/>
                    <a:pt x="3904384" y="4694329"/>
                    <a:pt x="3834246" y="4721252"/>
                  </a:cubicBezTo>
                  <a:cubicBezTo>
                    <a:pt x="3798113" y="4734712"/>
                    <a:pt x="3762690" y="4753841"/>
                    <a:pt x="3725850" y="4763760"/>
                  </a:cubicBezTo>
                  <a:cubicBezTo>
                    <a:pt x="3706721" y="4769428"/>
                    <a:pt x="3655711" y="4783597"/>
                    <a:pt x="3628080" y="4779346"/>
                  </a:cubicBezTo>
                  <a:cubicBezTo>
                    <a:pt x="3601867" y="4767302"/>
                    <a:pt x="3576362" y="4753841"/>
                    <a:pt x="3551566" y="4738963"/>
                  </a:cubicBezTo>
                  <a:cubicBezTo>
                    <a:pt x="3551566" y="4738963"/>
                    <a:pt x="3551566" y="4738963"/>
                    <a:pt x="3551566" y="4738963"/>
                  </a:cubicBezTo>
                  <a:cubicBezTo>
                    <a:pt x="3602576" y="4735421"/>
                    <a:pt x="3655711" y="4717709"/>
                    <a:pt x="3700344" y="4695746"/>
                  </a:cubicBezTo>
                  <a:cubicBezTo>
                    <a:pt x="3766232" y="4664574"/>
                    <a:pt x="3834246" y="4636943"/>
                    <a:pt x="3899425" y="4603645"/>
                  </a:cubicBezTo>
                  <a:cubicBezTo>
                    <a:pt x="4034035" y="4534923"/>
                    <a:pt x="4162976" y="4464076"/>
                    <a:pt x="4308213" y="4418734"/>
                  </a:cubicBezTo>
                  <a:cubicBezTo>
                    <a:pt x="4453449" y="4373392"/>
                    <a:pt x="4595143" y="4317423"/>
                    <a:pt x="4744631" y="4287667"/>
                  </a:cubicBezTo>
                  <a:cubicBezTo>
                    <a:pt x="4809811" y="4274915"/>
                    <a:pt x="4875698" y="4265704"/>
                    <a:pt x="4941586" y="4262162"/>
                  </a:cubicBezTo>
                  <a:cubicBezTo>
                    <a:pt x="4972050" y="4260745"/>
                    <a:pt x="5003931" y="4259328"/>
                    <a:pt x="5034395" y="4259328"/>
                  </a:cubicBezTo>
                  <a:cubicBezTo>
                    <a:pt x="5052107" y="4259328"/>
                    <a:pt x="5072653" y="4257203"/>
                    <a:pt x="5093199" y="4255786"/>
                  </a:cubicBezTo>
                  <a:cubicBezTo>
                    <a:pt x="5110202" y="4259328"/>
                    <a:pt x="5125788" y="4262871"/>
                    <a:pt x="5140666" y="4267121"/>
                  </a:cubicBezTo>
                  <a:cubicBezTo>
                    <a:pt x="5142792" y="4269956"/>
                    <a:pt x="5147043" y="4272081"/>
                    <a:pt x="5152002" y="4270664"/>
                  </a:cubicBezTo>
                  <a:cubicBezTo>
                    <a:pt x="5152710" y="4270664"/>
                    <a:pt x="5153419" y="4270664"/>
                    <a:pt x="5154127" y="4269956"/>
                  </a:cubicBezTo>
                  <a:cubicBezTo>
                    <a:pt x="5226391" y="4289793"/>
                    <a:pt x="5272442" y="4306087"/>
                    <a:pt x="5280235" y="4308921"/>
                  </a:cubicBezTo>
                  <a:close/>
                  <a:moveTo>
                    <a:pt x="2870725" y="4927417"/>
                  </a:moveTo>
                  <a:cubicBezTo>
                    <a:pt x="2860098" y="4900495"/>
                    <a:pt x="2850888" y="4872156"/>
                    <a:pt x="2845220" y="4843108"/>
                  </a:cubicBezTo>
                  <a:cubicBezTo>
                    <a:pt x="2857264" y="4824688"/>
                    <a:pt x="2881352" y="4806976"/>
                    <a:pt x="2893396" y="4796349"/>
                  </a:cubicBezTo>
                  <a:cubicBezTo>
                    <a:pt x="2912525" y="4777929"/>
                    <a:pt x="2933779" y="4762343"/>
                    <a:pt x="2955742" y="4746756"/>
                  </a:cubicBezTo>
                  <a:cubicBezTo>
                    <a:pt x="2999667" y="4716292"/>
                    <a:pt x="3051385" y="4694329"/>
                    <a:pt x="3104520" y="4684411"/>
                  </a:cubicBezTo>
                  <a:cubicBezTo>
                    <a:pt x="3198747" y="4665991"/>
                    <a:pt x="3297933" y="4665991"/>
                    <a:pt x="3390743" y="4687953"/>
                  </a:cubicBezTo>
                  <a:cubicBezTo>
                    <a:pt x="3418373" y="4706374"/>
                    <a:pt x="3442461" y="4722668"/>
                    <a:pt x="3463715" y="4736129"/>
                  </a:cubicBezTo>
                  <a:cubicBezTo>
                    <a:pt x="3424749" y="4738255"/>
                    <a:pt x="3385075" y="4746048"/>
                    <a:pt x="3346109" y="4749591"/>
                  </a:cubicBezTo>
                  <a:cubicBezTo>
                    <a:pt x="3285181" y="4754549"/>
                    <a:pt x="3221418" y="4753841"/>
                    <a:pt x="3161198" y="4764468"/>
                  </a:cubicBezTo>
                  <a:cubicBezTo>
                    <a:pt x="3103103" y="4775095"/>
                    <a:pt x="3038632" y="4797058"/>
                    <a:pt x="2987623" y="4825397"/>
                  </a:cubicBezTo>
                  <a:cubicBezTo>
                    <a:pt x="2961409" y="4840275"/>
                    <a:pt x="2938738" y="4859404"/>
                    <a:pt x="2916067" y="4878532"/>
                  </a:cubicBezTo>
                  <a:cubicBezTo>
                    <a:pt x="2899772" y="4891993"/>
                    <a:pt x="2886311" y="4912539"/>
                    <a:pt x="2870725" y="4927417"/>
                  </a:cubicBezTo>
                  <a:close/>
                  <a:moveTo>
                    <a:pt x="2170755" y="5238436"/>
                  </a:moveTo>
                  <a:cubicBezTo>
                    <a:pt x="2180674" y="5172547"/>
                    <a:pt x="2194843" y="5108785"/>
                    <a:pt x="2213972" y="5045023"/>
                  </a:cubicBezTo>
                  <a:cubicBezTo>
                    <a:pt x="2236643" y="4969217"/>
                    <a:pt x="2276318" y="4899078"/>
                    <a:pt x="2317409" y="4831773"/>
                  </a:cubicBezTo>
                  <a:cubicBezTo>
                    <a:pt x="2347873" y="4782888"/>
                    <a:pt x="2377629" y="4734712"/>
                    <a:pt x="2425805" y="4702123"/>
                  </a:cubicBezTo>
                  <a:cubicBezTo>
                    <a:pt x="2491693" y="4695038"/>
                    <a:pt x="2562540" y="4683702"/>
                    <a:pt x="2635512" y="4665991"/>
                  </a:cubicBezTo>
                  <a:cubicBezTo>
                    <a:pt x="2656058" y="4661032"/>
                    <a:pt x="2678729" y="4653947"/>
                    <a:pt x="2704234" y="4645445"/>
                  </a:cubicBezTo>
                  <a:cubicBezTo>
                    <a:pt x="2687939" y="4656781"/>
                    <a:pt x="2671645" y="4668116"/>
                    <a:pt x="2655350" y="4678035"/>
                  </a:cubicBezTo>
                  <a:cubicBezTo>
                    <a:pt x="2617801" y="4702831"/>
                    <a:pt x="2583086" y="4735421"/>
                    <a:pt x="2551913" y="4767302"/>
                  </a:cubicBezTo>
                  <a:cubicBezTo>
                    <a:pt x="2490276" y="4831065"/>
                    <a:pt x="2429347" y="4904745"/>
                    <a:pt x="2376921" y="4976301"/>
                  </a:cubicBezTo>
                  <a:cubicBezTo>
                    <a:pt x="2349290" y="5013850"/>
                    <a:pt x="2332287" y="5057067"/>
                    <a:pt x="2310324" y="5097450"/>
                  </a:cubicBezTo>
                  <a:cubicBezTo>
                    <a:pt x="2289070" y="5137124"/>
                    <a:pt x="2267108" y="5176090"/>
                    <a:pt x="2245853" y="5216473"/>
                  </a:cubicBezTo>
                  <a:cubicBezTo>
                    <a:pt x="2224599" y="5257564"/>
                    <a:pt x="2207596" y="5298656"/>
                    <a:pt x="2192718" y="5342580"/>
                  </a:cubicBezTo>
                  <a:cubicBezTo>
                    <a:pt x="2183508" y="5369503"/>
                    <a:pt x="2177840" y="5404218"/>
                    <a:pt x="2164379" y="5431848"/>
                  </a:cubicBezTo>
                  <a:cubicBezTo>
                    <a:pt x="2165796" y="5367377"/>
                    <a:pt x="2161545" y="5302198"/>
                    <a:pt x="2170755" y="5238436"/>
                  </a:cubicBezTo>
                  <a:close/>
                  <a:moveTo>
                    <a:pt x="4412358" y="4201942"/>
                  </a:moveTo>
                  <a:cubicBezTo>
                    <a:pt x="4408816" y="4201234"/>
                    <a:pt x="4405982" y="4201942"/>
                    <a:pt x="4403148" y="4204068"/>
                  </a:cubicBezTo>
                  <a:cubicBezTo>
                    <a:pt x="4356389" y="4213986"/>
                    <a:pt x="4295460" y="4229573"/>
                    <a:pt x="4227447" y="4249410"/>
                  </a:cubicBezTo>
                  <a:cubicBezTo>
                    <a:pt x="4252952" y="4223196"/>
                    <a:pt x="4278457" y="4196983"/>
                    <a:pt x="4297586" y="4167227"/>
                  </a:cubicBezTo>
                  <a:cubicBezTo>
                    <a:pt x="4328050" y="4120468"/>
                    <a:pt x="4360640" y="4073001"/>
                    <a:pt x="4388979" y="4024824"/>
                  </a:cubicBezTo>
                  <a:cubicBezTo>
                    <a:pt x="4452033" y="3917137"/>
                    <a:pt x="4521463" y="3812992"/>
                    <a:pt x="4581683" y="3703887"/>
                  </a:cubicBezTo>
                  <a:cubicBezTo>
                    <a:pt x="4610730" y="3651460"/>
                    <a:pt x="4635526" y="3601159"/>
                    <a:pt x="4655363" y="3545189"/>
                  </a:cubicBezTo>
                  <a:cubicBezTo>
                    <a:pt x="4671659" y="3499139"/>
                    <a:pt x="4700706" y="3458756"/>
                    <a:pt x="4720543" y="3414831"/>
                  </a:cubicBezTo>
                  <a:cubicBezTo>
                    <a:pt x="4743922" y="3363821"/>
                    <a:pt x="4770845" y="3307852"/>
                    <a:pt x="4784305" y="3253299"/>
                  </a:cubicBezTo>
                  <a:cubicBezTo>
                    <a:pt x="4792099" y="3222835"/>
                    <a:pt x="4802017" y="3191662"/>
                    <a:pt x="4804142" y="3160490"/>
                  </a:cubicBezTo>
                  <a:cubicBezTo>
                    <a:pt x="4806268" y="3130025"/>
                    <a:pt x="4805559" y="3098144"/>
                    <a:pt x="4804851" y="3066971"/>
                  </a:cubicBezTo>
                  <a:cubicBezTo>
                    <a:pt x="4816895" y="3111605"/>
                    <a:pt x="4817604" y="3169700"/>
                    <a:pt x="4820438" y="3200872"/>
                  </a:cubicBezTo>
                  <a:cubicBezTo>
                    <a:pt x="4824688" y="3256842"/>
                    <a:pt x="4813353" y="3306435"/>
                    <a:pt x="4804142" y="3360987"/>
                  </a:cubicBezTo>
                  <a:cubicBezTo>
                    <a:pt x="4793515" y="3423332"/>
                    <a:pt x="4766594" y="3481427"/>
                    <a:pt x="4743922" y="3540230"/>
                  </a:cubicBezTo>
                  <a:cubicBezTo>
                    <a:pt x="4723377" y="3593366"/>
                    <a:pt x="4702123" y="3647209"/>
                    <a:pt x="4679452" y="3699636"/>
                  </a:cubicBezTo>
                  <a:cubicBezTo>
                    <a:pt x="4640486" y="3789612"/>
                    <a:pt x="4597269" y="3879588"/>
                    <a:pt x="4552635" y="3967438"/>
                  </a:cubicBezTo>
                  <a:cubicBezTo>
                    <a:pt x="4531381" y="4009238"/>
                    <a:pt x="4508710" y="4051746"/>
                    <a:pt x="4484622" y="4092129"/>
                  </a:cubicBezTo>
                  <a:cubicBezTo>
                    <a:pt x="4464076" y="4125427"/>
                    <a:pt x="4442822" y="4168644"/>
                    <a:pt x="4416609" y="4200525"/>
                  </a:cubicBezTo>
                  <a:cubicBezTo>
                    <a:pt x="4414483" y="4201942"/>
                    <a:pt x="4413775" y="4201942"/>
                    <a:pt x="4412358" y="4201942"/>
                  </a:cubicBezTo>
                  <a:close/>
                  <a:moveTo>
                    <a:pt x="4450616" y="3285889"/>
                  </a:moveTo>
                  <a:cubicBezTo>
                    <a:pt x="4393229" y="3342567"/>
                    <a:pt x="4348596" y="3410580"/>
                    <a:pt x="4292627" y="3468675"/>
                  </a:cubicBezTo>
                  <a:cubicBezTo>
                    <a:pt x="4245159" y="3517559"/>
                    <a:pt x="4210444" y="3572820"/>
                    <a:pt x="4168644" y="3625955"/>
                  </a:cubicBezTo>
                  <a:cubicBezTo>
                    <a:pt x="4085753" y="3731517"/>
                    <a:pt x="4002862" y="3832829"/>
                    <a:pt x="3931306" y="3945476"/>
                  </a:cubicBezTo>
                  <a:cubicBezTo>
                    <a:pt x="3895883" y="4001445"/>
                    <a:pt x="3856208" y="4053872"/>
                    <a:pt x="3819367" y="4109132"/>
                  </a:cubicBezTo>
                  <a:cubicBezTo>
                    <a:pt x="3778276" y="4170769"/>
                    <a:pt x="3740727" y="4233823"/>
                    <a:pt x="3693260" y="4291918"/>
                  </a:cubicBezTo>
                  <a:cubicBezTo>
                    <a:pt x="3659253" y="4332301"/>
                    <a:pt x="3622413" y="4371267"/>
                    <a:pt x="3584155" y="4408107"/>
                  </a:cubicBezTo>
                  <a:cubicBezTo>
                    <a:pt x="3610369" y="4371267"/>
                    <a:pt x="3635874" y="4333009"/>
                    <a:pt x="3662087" y="4296169"/>
                  </a:cubicBezTo>
                  <a:cubicBezTo>
                    <a:pt x="3703178" y="4238074"/>
                    <a:pt x="3742853" y="4179271"/>
                    <a:pt x="3774734" y="4116217"/>
                  </a:cubicBezTo>
                  <a:cubicBezTo>
                    <a:pt x="3803781" y="4059539"/>
                    <a:pt x="3840622" y="4009238"/>
                    <a:pt x="3873212" y="3954686"/>
                  </a:cubicBezTo>
                  <a:cubicBezTo>
                    <a:pt x="3909343" y="3894466"/>
                    <a:pt x="3943350" y="3834246"/>
                    <a:pt x="3979482" y="3774026"/>
                  </a:cubicBezTo>
                  <a:cubicBezTo>
                    <a:pt x="4016323" y="3713097"/>
                    <a:pt x="4059539" y="3656419"/>
                    <a:pt x="4103465" y="3599742"/>
                  </a:cubicBezTo>
                  <a:cubicBezTo>
                    <a:pt x="4149515" y="3540230"/>
                    <a:pt x="4189898" y="3477176"/>
                    <a:pt x="4233823" y="3416248"/>
                  </a:cubicBezTo>
                  <a:cubicBezTo>
                    <a:pt x="4274206" y="3360278"/>
                    <a:pt x="4325216" y="3316353"/>
                    <a:pt x="4374101" y="3267469"/>
                  </a:cubicBezTo>
                  <a:cubicBezTo>
                    <a:pt x="4439280" y="3200872"/>
                    <a:pt x="4504459" y="3139235"/>
                    <a:pt x="4585225" y="3091768"/>
                  </a:cubicBezTo>
                  <a:cubicBezTo>
                    <a:pt x="4632693" y="3063429"/>
                    <a:pt x="4685828" y="3025880"/>
                    <a:pt x="4742506" y="3017378"/>
                  </a:cubicBezTo>
                  <a:cubicBezTo>
                    <a:pt x="4628442" y="3087517"/>
                    <a:pt x="4545550" y="3191662"/>
                    <a:pt x="4450616" y="3285889"/>
                  </a:cubicBezTo>
                  <a:close/>
                  <a:moveTo>
                    <a:pt x="4754549" y="3036507"/>
                  </a:moveTo>
                  <a:cubicBezTo>
                    <a:pt x="4744631" y="3057761"/>
                    <a:pt x="4730462" y="3079724"/>
                    <a:pt x="4726211" y="3088934"/>
                  </a:cubicBezTo>
                  <a:cubicBezTo>
                    <a:pt x="4713458" y="3114439"/>
                    <a:pt x="4700706" y="3138527"/>
                    <a:pt x="4687953" y="3164032"/>
                  </a:cubicBezTo>
                  <a:cubicBezTo>
                    <a:pt x="4653238" y="3232754"/>
                    <a:pt x="4617815" y="3298641"/>
                    <a:pt x="4572473" y="3360987"/>
                  </a:cubicBezTo>
                  <a:cubicBezTo>
                    <a:pt x="4528547" y="3421915"/>
                    <a:pt x="4476120" y="3473634"/>
                    <a:pt x="4427236" y="3529603"/>
                  </a:cubicBezTo>
                  <a:cubicBezTo>
                    <a:pt x="4380477" y="3582030"/>
                    <a:pt x="4340094" y="3640124"/>
                    <a:pt x="4293335" y="3692551"/>
                  </a:cubicBezTo>
                  <a:cubicBezTo>
                    <a:pt x="4194857" y="3803073"/>
                    <a:pt x="4104882" y="3919262"/>
                    <a:pt x="4008529" y="4031201"/>
                  </a:cubicBezTo>
                  <a:cubicBezTo>
                    <a:pt x="3917845" y="4136763"/>
                    <a:pt x="3827161" y="4239491"/>
                    <a:pt x="3720890" y="4330884"/>
                  </a:cubicBezTo>
                  <a:cubicBezTo>
                    <a:pt x="3667755" y="4376934"/>
                    <a:pt x="3611077" y="4425110"/>
                    <a:pt x="3550857" y="4469036"/>
                  </a:cubicBezTo>
                  <a:cubicBezTo>
                    <a:pt x="3591240" y="4432904"/>
                    <a:pt x="3631623" y="4396772"/>
                    <a:pt x="3667046" y="4357097"/>
                  </a:cubicBezTo>
                  <a:cubicBezTo>
                    <a:pt x="3709554" y="4309630"/>
                    <a:pt x="3748520" y="4259328"/>
                    <a:pt x="3784653" y="4206901"/>
                  </a:cubicBezTo>
                  <a:cubicBezTo>
                    <a:pt x="3825744" y="4146681"/>
                    <a:pt x="3868960" y="4087170"/>
                    <a:pt x="3909343" y="4026950"/>
                  </a:cubicBezTo>
                  <a:cubicBezTo>
                    <a:pt x="3941225" y="3978774"/>
                    <a:pt x="3967438" y="3927055"/>
                    <a:pt x="4000028" y="3879588"/>
                  </a:cubicBezTo>
                  <a:cubicBezTo>
                    <a:pt x="4043245" y="3817242"/>
                    <a:pt x="4092838" y="3758439"/>
                    <a:pt x="4139596" y="3698219"/>
                  </a:cubicBezTo>
                  <a:cubicBezTo>
                    <a:pt x="4181396" y="3644376"/>
                    <a:pt x="4218237" y="3584864"/>
                    <a:pt x="4262871" y="3533854"/>
                  </a:cubicBezTo>
                  <a:cubicBezTo>
                    <a:pt x="4312464" y="3477885"/>
                    <a:pt x="4362057" y="3423332"/>
                    <a:pt x="4409524" y="3365946"/>
                  </a:cubicBezTo>
                  <a:cubicBezTo>
                    <a:pt x="4459117" y="3304309"/>
                    <a:pt x="4517920" y="3251174"/>
                    <a:pt x="4571764" y="3193788"/>
                  </a:cubicBezTo>
                  <a:cubicBezTo>
                    <a:pt x="4627025" y="3133568"/>
                    <a:pt x="4685828" y="3079015"/>
                    <a:pt x="4754549" y="3036507"/>
                  </a:cubicBezTo>
                  <a:close/>
                  <a:moveTo>
                    <a:pt x="4639069" y="3030839"/>
                  </a:moveTo>
                  <a:cubicBezTo>
                    <a:pt x="4579557" y="3062012"/>
                    <a:pt x="4519337" y="3103812"/>
                    <a:pt x="4467619" y="3146320"/>
                  </a:cubicBezTo>
                  <a:cubicBezTo>
                    <a:pt x="4405273" y="3197330"/>
                    <a:pt x="4352847" y="3258967"/>
                    <a:pt x="4294043" y="3313519"/>
                  </a:cubicBezTo>
                  <a:cubicBezTo>
                    <a:pt x="4243742" y="3359570"/>
                    <a:pt x="4205484" y="3416248"/>
                    <a:pt x="4167227" y="3472925"/>
                  </a:cubicBezTo>
                  <a:cubicBezTo>
                    <a:pt x="4124719" y="3535271"/>
                    <a:pt x="4078668" y="3594782"/>
                    <a:pt x="4033326" y="3655711"/>
                  </a:cubicBezTo>
                  <a:cubicBezTo>
                    <a:pt x="3990818" y="3712389"/>
                    <a:pt x="3958936" y="3773317"/>
                    <a:pt x="3922096" y="3832829"/>
                  </a:cubicBezTo>
                  <a:cubicBezTo>
                    <a:pt x="3849832" y="3949018"/>
                    <a:pt x="3777568" y="4063790"/>
                    <a:pt x="3712389" y="4184230"/>
                  </a:cubicBezTo>
                  <a:cubicBezTo>
                    <a:pt x="3672006" y="4258620"/>
                    <a:pt x="3616745" y="4327341"/>
                    <a:pt x="3566443" y="4395355"/>
                  </a:cubicBezTo>
                  <a:cubicBezTo>
                    <a:pt x="3533854" y="4439280"/>
                    <a:pt x="3502681" y="4478246"/>
                    <a:pt x="3462298" y="4515086"/>
                  </a:cubicBezTo>
                  <a:cubicBezTo>
                    <a:pt x="3443170" y="4532798"/>
                    <a:pt x="3421915" y="4546968"/>
                    <a:pt x="3401370" y="4562554"/>
                  </a:cubicBezTo>
                  <a:cubicBezTo>
                    <a:pt x="3385075" y="4570347"/>
                    <a:pt x="3368780" y="4577432"/>
                    <a:pt x="3351777" y="4583808"/>
                  </a:cubicBezTo>
                  <a:cubicBezTo>
                    <a:pt x="3332648" y="4581683"/>
                    <a:pt x="3315645" y="4578849"/>
                    <a:pt x="3305018" y="4576723"/>
                  </a:cubicBezTo>
                  <a:cubicBezTo>
                    <a:pt x="3305018" y="4576723"/>
                    <a:pt x="3304309" y="4576723"/>
                    <a:pt x="3304309" y="4576015"/>
                  </a:cubicBezTo>
                  <a:cubicBezTo>
                    <a:pt x="3346109" y="4561846"/>
                    <a:pt x="3380116" y="4517920"/>
                    <a:pt x="3411288" y="4491707"/>
                  </a:cubicBezTo>
                  <a:cubicBezTo>
                    <a:pt x="3460173" y="4450616"/>
                    <a:pt x="3504807" y="4396063"/>
                    <a:pt x="3536688" y="4340803"/>
                  </a:cubicBezTo>
                  <a:cubicBezTo>
                    <a:pt x="3611077" y="4211152"/>
                    <a:pt x="3701053" y="4090712"/>
                    <a:pt x="3774734" y="3960353"/>
                  </a:cubicBezTo>
                  <a:cubicBezTo>
                    <a:pt x="3848415" y="3829995"/>
                    <a:pt x="3924930" y="3701761"/>
                    <a:pt x="3997902" y="3570694"/>
                  </a:cubicBezTo>
                  <a:cubicBezTo>
                    <a:pt x="4034743" y="3503390"/>
                    <a:pt x="4087878" y="3446712"/>
                    <a:pt x="4133929" y="3386492"/>
                  </a:cubicBezTo>
                  <a:cubicBezTo>
                    <a:pt x="4177854" y="3329106"/>
                    <a:pt x="4231698" y="3280930"/>
                    <a:pt x="4289793" y="3238421"/>
                  </a:cubicBezTo>
                  <a:cubicBezTo>
                    <a:pt x="4354972" y="3190954"/>
                    <a:pt x="4411650" y="3139944"/>
                    <a:pt x="4484622" y="3102395"/>
                  </a:cubicBezTo>
                  <a:cubicBezTo>
                    <a:pt x="4539174" y="3074056"/>
                    <a:pt x="4595852" y="3042883"/>
                    <a:pt x="4656072" y="3024463"/>
                  </a:cubicBezTo>
                  <a:cubicBezTo>
                    <a:pt x="4648279" y="3025880"/>
                    <a:pt x="4643320" y="3028005"/>
                    <a:pt x="4639069" y="3030839"/>
                  </a:cubicBezTo>
                  <a:close/>
                  <a:moveTo>
                    <a:pt x="3419790" y="4578140"/>
                  </a:moveTo>
                  <a:cubicBezTo>
                    <a:pt x="3420498" y="4577432"/>
                    <a:pt x="3421207" y="4576723"/>
                    <a:pt x="3421915" y="4576723"/>
                  </a:cubicBezTo>
                  <a:cubicBezTo>
                    <a:pt x="3426875" y="4573889"/>
                    <a:pt x="3431834" y="4570347"/>
                    <a:pt x="3436793" y="4567513"/>
                  </a:cubicBezTo>
                  <a:cubicBezTo>
                    <a:pt x="3525352" y="4519337"/>
                    <a:pt x="3606118" y="4454866"/>
                    <a:pt x="3684758" y="4392521"/>
                  </a:cubicBezTo>
                  <a:cubicBezTo>
                    <a:pt x="3744270" y="4345762"/>
                    <a:pt x="3795988" y="4290501"/>
                    <a:pt x="3851957" y="4239491"/>
                  </a:cubicBezTo>
                  <a:cubicBezTo>
                    <a:pt x="3902259" y="4193441"/>
                    <a:pt x="3950435" y="4141014"/>
                    <a:pt x="3993652" y="4087878"/>
                  </a:cubicBezTo>
                  <a:cubicBezTo>
                    <a:pt x="4047495" y="4021991"/>
                    <a:pt x="4106298" y="3958936"/>
                    <a:pt x="4159434" y="3892340"/>
                  </a:cubicBezTo>
                  <a:cubicBezTo>
                    <a:pt x="4181396" y="3864002"/>
                    <a:pt x="4199108" y="3832829"/>
                    <a:pt x="4221780" y="3805907"/>
                  </a:cubicBezTo>
                  <a:cubicBezTo>
                    <a:pt x="4248701" y="3774734"/>
                    <a:pt x="4276331" y="3744978"/>
                    <a:pt x="4303962" y="3714514"/>
                  </a:cubicBezTo>
                  <a:cubicBezTo>
                    <a:pt x="4354972" y="3658545"/>
                    <a:pt x="4397480" y="3596908"/>
                    <a:pt x="4448490" y="3540230"/>
                  </a:cubicBezTo>
                  <a:cubicBezTo>
                    <a:pt x="4498083" y="3484969"/>
                    <a:pt x="4550510" y="3433960"/>
                    <a:pt x="4592310" y="3372322"/>
                  </a:cubicBezTo>
                  <a:cubicBezTo>
                    <a:pt x="4642611" y="3299350"/>
                    <a:pt x="4682286" y="3222835"/>
                    <a:pt x="4724794" y="3144903"/>
                  </a:cubicBezTo>
                  <a:cubicBezTo>
                    <a:pt x="4736838" y="3122941"/>
                    <a:pt x="4748882" y="3100270"/>
                    <a:pt x="4759509" y="3076890"/>
                  </a:cubicBezTo>
                  <a:cubicBezTo>
                    <a:pt x="4751716" y="3115148"/>
                    <a:pt x="4740380" y="3153405"/>
                    <a:pt x="4729045" y="3190954"/>
                  </a:cubicBezTo>
                  <a:cubicBezTo>
                    <a:pt x="4711333" y="3248340"/>
                    <a:pt x="4675909" y="3299350"/>
                    <a:pt x="4650405" y="3353194"/>
                  </a:cubicBezTo>
                  <a:cubicBezTo>
                    <a:pt x="4621357" y="3416248"/>
                    <a:pt x="4584516" y="3476468"/>
                    <a:pt x="4549802" y="3535979"/>
                  </a:cubicBezTo>
                  <a:cubicBezTo>
                    <a:pt x="4514378" y="3596199"/>
                    <a:pt x="4467619" y="3647209"/>
                    <a:pt x="4426527" y="3703179"/>
                  </a:cubicBezTo>
                  <a:cubicBezTo>
                    <a:pt x="4330884" y="3833537"/>
                    <a:pt x="4240200" y="3966021"/>
                    <a:pt x="4136054" y="4089295"/>
                  </a:cubicBezTo>
                  <a:cubicBezTo>
                    <a:pt x="4085044" y="4150224"/>
                    <a:pt x="4031201" y="4208318"/>
                    <a:pt x="3979482" y="4268538"/>
                  </a:cubicBezTo>
                  <a:cubicBezTo>
                    <a:pt x="3956811" y="4294752"/>
                    <a:pt x="3934849" y="4322382"/>
                    <a:pt x="3912177" y="4348596"/>
                  </a:cubicBezTo>
                  <a:cubicBezTo>
                    <a:pt x="3897299" y="4365599"/>
                    <a:pt x="3884547" y="4379060"/>
                    <a:pt x="3868960" y="4393938"/>
                  </a:cubicBezTo>
                  <a:cubicBezTo>
                    <a:pt x="3866835" y="4396063"/>
                    <a:pt x="3864002" y="4398897"/>
                    <a:pt x="3861876" y="4401731"/>
                  </a:cubicBezTo>
                  <a:cubicBezTo>
                    <a:pt x="3822910" y="4424402"/>
                    <a:pt x="3786778" y="4449907"/>
                    <a:pt x="3753480" y="4476829"/>
                  </a:cubicBezTo>
                  <a:lnTo>
                    <a:pt x="3748520" y="4481080"/>
                  </a:lnTo>
                  <a:cubicBezTo>
                    <a:pt x="3713806" y="4510127"/>
                    <a:pt x="3620996" y="4587350"/>
                    <a:pt x="3496305" y="4591601"/>
                  </a:cubicBezTo>
                  <a:cubicBezTo>
                    <a:pt x="3475759" y="4592310"/>
                    <a:pt x="3440336" y="4590185"/>
                    <a:pt x="3404204" y="4587350"/>
                  </a:cubicBezTo>
                  <a:cubicBezTo>
                    <a:pt x="3409871" y="4585225"/>
                    <a:pt x="3415539" y="4581683"/>
                    <a:pt x="3419790" y="4578140"/>
                  </a:cubicBezTo>
                  <a:close/>
                  <a:moveTo>
                    <a:pt x="3943350" y="4349304"/>
                  </a:moveTo>
                  <a:cubicBezTo>
                    <a:pt x="3985150" y="4302545"/>
                    <a:pt x="4023407" y="4254369"/>
                    <a:pt x="4067332" y="4209027"/>
                  </a:cubicBezTo>
                  <a:cubicBezTo>
                    <a:pt x="4111966" y="4162268"/>
                    <a:pt x="4148098" y="4108424"/>
                    <a:pt x="4189898" y="4058831"/>
                  </a:cubicBezTo>
                  <a:cubicBezTo>
                    <a:pt x="4230281" y="4010655"/>
                    <a:pt x="4268538" y="3960353"/>
                    <a:pt x="4308213" y="3910760"/>
                  </a:cubicBezTo>
                  <a:cubicBezTo>
                    <a:pt x="4347887" y="3861167"/>
                    <a:pt x="4382602" y="3807324"/>
                    <a:pt x="4418734" y="3754897"/>
                  </a:cubicBezTo>
                  <a:cubicBezTo>
                    <a:pt x="4454158" y="3703179"/>
                    <a:pt x="4497375" y="3658545"/>
                    <a:pt x="4531381" y="3606826"/>
                  </a:cubicBezTo>
                  <a:cubicBezTo>
                    <a:pt x="4589476" y="3518976"/>
                    <a:pt x="4637652" y="3427583"/>
                    <a:pt x="4685828" y="3334774"/>
                  </a:cubicBezTo>
                  <a:cubicBezTo>
                    <a:pt x="4726211" y="3256842"/>
                    <a:pt x="4763760" y="3173951"/>
                    <a:pt x="4781472" y="3087517"/>
                  </a:cubicBezTo>
                  <a:cubicBezTo>
                    <a:pt x="4780763" y="3149154"/>
                    <a:pt x="4775804" y="3209374"/>
                    <a:pt x="4755966" y="3270303"/>
                  </a:cubicBezTo>
                  <a:cubicBezTo>
                    <a:pt x="4738963" y="3319896"/>
                    <a:pt x="4717001" y="3372322"/>
                    <a:pt x="4693621" y="3419082"/>
                  </a:cubicBezTo>
                  <a:cubicBezTo>
                    <a:pt x="4674492" y="3458756"/>
                    <a:pt x="4648987" y="3494888"/>
                    <a:pt x="4633401" y="3536688"/>
                  </a:cubicBezTo>
                  <a:cubicBezTo>
                    <a:pt x="4610730" y="3596908"/>
                    <a:pt x="4585225" y="3650043"/>
                    <a:pt x="4554761" y="3706721"/>
                  </a:cubicBezTo>
                  <a:cubicBezTo>
                    <a:pt x="4500209" y="3809449"/>
                    <a:pt x="4430070" y="3902967"/>
                    <a:pt x="4374809" y="4004987"/>
                  </a:cubicBezTo>
                  <a:cubicBezTo>
                    <a:pt x="4325216" y="4096380"/>
                    <a:pt x="4260037" y="4175729"/>
                    <a:pt x="4191315" y="4252952"/>
                  </a:cubicBezTo>
                  <a:cubicBezTo>
                    <a:pt x="4186356" y="4243742"/>
                    <a:pt x="4169352" y="4245159"/>
                    <a:pt x="4170061" y="4257911"/>
                  </a:cubicBezTo>
                  <a:cubicBezTo>
                    <a:pt x="4170769" y="4260745"/>
                    <a:pt x="4170769" y="4264288"/>
                    <a:pt x="4170769" y="4267121"/>
                  </a:cubicBezTo>
                  <a:cubicBezTo>
                    <a:pt x="4092129" y="4293335"/>
                    <a:pt x="4007112" y="4325924"/>
                    <a:pt x="3927764" y="4366307"/>
                  </a:cubicBezTo>
                  <a:cubicBezTo>
                    <a:pt x="3932723" y="4360640"/>
                    <a:pt x="3938391" y="4354972"/>
                    <a:pt x="3943350" y="4349304"/>
                  </a:cubicBezTo>
                  <a:close/>
                  <a:moveTo>
                    <a:pt x="4551927" y="3040050"/>
                  </a:moveTo>
                  <a:cubicBezTo>
                    <a:pt x="4486747" y="3072639"/>
                    <a:pt x="4419443" y="3103812"/>
                    <a:pt x="4362057" y="3149154"/>
                  </a:cubicBezTo>
                  <a:cubicBezTo>
                    <a:pt x="4309630" y="3190245"/>
                    <a:pt x="4256494" y="3230628"/>
                    <a:pt x="4206193" y="3273136"/>
                  </a:cubicBezTo>
                  <a:cubicBezTo>
                    <a:pt x="4160851" y="3311394"/>
                    <a:pt x="4124010" y="3359570"/>
                    <a:pt x="4087878" y="3405621"/>
                  </a:cubicBezTo>
                  <a:cubicBezTo>
                    <a:pt x="4036160" y="3470800"/>
                    <a:pt x="3991526" y="3533145"/>
                    <a:pt x="3952560" y="3606826"/>
                  </a:cubicBezTo>
                  <a:cubicBezTo>
                    <a:pt x="3918553" y="3670589"/>
                    <a:pt x="3881713" y="3732226"/>
                    <a:pt x="3843456" y="3793154"/>
                  </a:cubicBezTo>
                  <a:cubicBezTo>
                    <a:pt x="3803781" y="3856917"/>
                    <a:pt x="3765524" y="3920679"/>
                    <a:pt x="3731517" y="3987984"/>
                  </a:cubicBezTo>
                  <a:cubicBezTo>
                    <a:pt x="3697511" y="4054580"/>
                    <a:pt x="3650751" y="4116217"/>
                    <a:pt x="3608952" y="4177145"/>
                  </a:cubicBezTo>
                  <a:cubicBezTo>
                    <a:pt x="3560067" y="4247993"/>
                    <a:pt x="3521810" y="4325924"/>
                    <a:pt x="3468675" y="4393938"/>
                  </a:cubicBezTo>
                  <a:cubicBezTo>
                    <a:pt x="3441044" y="4429361"/>
                    <a:pt x="3411288" y="4454866"/>
                    <a:pt x="3377990" y="4484622"/>
                  </a:cubicBezTo>
                  <a:cubicBezTo>
                    <a:pt x="3351068" y="4508710"/>
                    <a:pt x="3318479" y="4554761"/>
                    <a:pt x="3278804" y="4555469"/>
                  </a:cubicBezTo>
                  <a:cubicBezTo>
                    <a:pt x="3278096" y="4555469"/>
                    <a:pt x="3277387" y="4555469"/>
                    <a:pt x="3277387" y="4555469"/>
                  </a:cubicBezTo>
                  <a:cubicBezTo>
                    <a:pt x="3275262" y="4554052"/>
                    <a:pt x="3273136" y="4552635"/>
                    <a:pt x="3271011" y="4551219"/>
                  </a:cubicBezTo>
                  <a:cubicBezTo>
                    <a:pt x="3305018" y="4523588"/>
                    <a:pt x="3334065" y="4486039"/>
                    <a:pt x="3353902" y="4448490"/>
                  </a:cubicBezTo>
                  <a:cubicBezTo>
                    <a:pt x="3390034" y="4379769"/>
                    <a:pt x="3436085" y="4316006"/>
                    <a:pt x="3475759" y="4248701"/>
                  </a:cubicBezTo>
                  <a:cubicBezTo>
                    <a:pt x="3552274" y="4119051"/>
                    <a:pt x="3611786" y="3979482"/>
                    <a:pt x="3689009" y="3849832"/>
                  </a:cubicBezTo>
                  <a:cubicBezTo>
                    <a:pt x="3730100" y="3781110"/>
                    <a:pt x="3761273" y="3705304"/>
                    <a:pt x="3795988" y="3633040"/>
                  </a:cubicBezTo>
                  <a:cubicBezTo>
                    <a:pt x="3808740" y="3606118"/>
                    <a:pt x="3820076" y="3577779"/>
                    <a:pt x="3833537" y="3550857"/>
                  </a:cubicBezTo>
                  <a:cubicBezTo>
                    <a:pt x="3854791" y="3510474"/>
                    <a:pt x="3885964" y="3478593"/>
                    <a:pt x="3912886" y="3441753"/>
                  </a:cubicBezTo>
                  <a:cubicBezTo>
                    <a:pt x="3961062" y="3375865"/>
                    <a:pt x="4003570" y="3309977"/>
                    <a:pt x="4068749" y="3258967"/>
                  </a:cubicBezTo>
                  <a:cubicBezTo>
                    <a:pt x="4122593" y="3217167"/>
                    <a:pt x="4179271" y="3171117"/>
                    <a:pt x="4238074" y="3137110"/>
                  </a:cubicBezTo>
                  <a:cubicBezTo>
                    <a:pt x="4301837" y="3100270"/>
                    <a:pt x="4379060" y="3076182"/>
                    <a:pt x="4449907" y="3057053"/>
                  </a:cubicBezTo>
                  <a:cubicBezTo>
                    <a:pt x="4485330" y="3047843"/>
                    <a:pt x="4520754" y="3042883"/>
                    <a:pt x="4556178" y="3035090"/>
                  </a:cubicBezTo>
                  <a:cubicBezTo>
                    <a:pt x="4554052" y="3038633"/>
                    <a:pt x="4552635" y="3039341"/>
                    <a:pt x="4551927" y="3040050"/>
                  </a:cubicBezTo>
                  <a:close/>
                  <a:moveTo>
                    <a:pt x="3312811" y="4636235"/>
                  </a:moveTo>
                  <a:cubicBezTo>
                    <a:pt x="3322729" y="4642611"/>
                    <a:pt x="3331939" y="4648988"/>
                    <a:pt x="3341150" y="4655364"/>
                  </a:cubicBezTo>
                  <a:cubicBezTo>
                    <a:pt x="3327689" y="4653238"/>
                    <a:pt x="3314228" y="4651821"/>
                    <a:pt x="3300058" y="4651113"/>
                  </a:cubicBezTo>
                  <a:cubicBezTo>
                    <a:pt x="3223543" y="4647570"/>
                    <a:pt x="3147029" y="4647570"/>
                    <a:pt x="3072639" y="4668116"/>
                  </a:cubicBezTo>
                  <a:cubicBezTo>
                    <a:pt x="3015962" y="4683702"/>
                    <a:pt x="2965660" y="4708499"/>
                    <a:pt x="2918901" y="4743922"/>
                  </a:cubicBezTo>
                  <a:cubicBezTo>
                    <a:pt x="2894813" y="4762343"/>
                    <a:pt x="2873559" y="4783597"/>
                    <a:pt x="2851596" y="4804851"/>
                  </a:cubicBezTo>
                  <a:cubicBezTo>
                    <a:pt x="2847345" y="4809102"/>
                    <a:pt x="2843094" y="4812644"/>
                    <a:pt x="2839552" y="4816895"/>
                  </a:cubicBezTo>
                  <a:cubicBezTo>
                    <a:pt x="2834593" y="4787139"/>
                    <a:pt x="2832467" y="4756675"/>
                    <a:pt x="2833884" y="4725502"/>
                  </a:cubicBezTo>
                  <a:cubicBezTo>
                    <a:pt x="2836718" y="4724794"/>
                    <a:pt x="2839552" y="4723377"/>
                    <a:pt x="2840969" y="4720543"/>
                  </a:cubicBezTo>
                  <a:cubicBezTo>
                    <a:pt x="2894813" y="4634109"/>
                    <a:pt x="3000375" y="4597269"/>
                    <a:pt x="3097436" y="4593018"/>
                  </a:cubicBezTo>
                  <a:cubicBezTo>
                    <a:pt x="3173242" y="4589476"/>
                    <a:pt x="3241255" y="4621357"/>
                    <a:pt x="3312811" y="4636235"/>
                  </a:cubicBezTo>
                  <a:close/>
                  <a:moveTo>
                    <a:pt x="2184925" y="5443183"/>
                  </a:moveTo>
                  <a:cubicBezTo>
                    <a:pt x="2194843" y="5422638"/>
                    <a:pt x="2201220" y="5399258"/>
                    <a:pt x="2207596" y="5378004"/>
                  </a:cubicBezTo>
                  <a:cubicBezTo>
                    <a:pt x="2220348" y="5337621"/>
                    <a:pt x="2231684" y="5297947"/>
                    <a:pt x="2250104" y="5259690"/>
                  </a:cubicBezTo>
                  <a:cubicBezTo>
                    <a:pt x="2289070" y="5178924"/>
                    <a:pt x="2332995" y="5094616"/>
                    <a:pt x="2379046" y="5018101"/>
                  </a:cubicBezTo>
                  <a:cubicBezTo>
                    <a:pt x="2426514" y="4940169"/>
                    <a:pt x="2493818" y="4867905"/>
                    <a:pt x="2554038" y="4799183"/>
                  </a:cubicBezTo>
                  <a:cubicBezTo>
                    <a:pt x="2586628" y="4762343"/>
                    <a:pt x="2625594" y="4722668"/>
                    <a:pt x="2668102" y="4697163"/>
                  </a:cubicBezTo>
                  <a:cubicBezTo>
                    <a:pt x="2696441" y="4679452"/>
                    <a:pt x="2726197" y="4657489"/>
                    <a:pt x="2756661" y="4639777"/>
                  </a:cubicBezTo>
                  <a:cubicBezTo>
                    <a:pt x="2719821" y="4701414"/>
                    <a:pt x="2653933" y="4806268"/>
                    <a:pt x="2645431" y="4821146"/>
                  </a:cubicBezTo>
                  <a:cubicBezTo>
                    <a:pt x="2622760" y="4859404"/>
                    <a:pt x="2605048" y="4900495"/>
                    <a:pt x="2581669" y="4938044"/>
                  </a:cubicBezTo>
                  <a:cubicBezTo>
                    <a:pt x="2558998" y="4974175"/>
                    <a:pt x="2534201" y="5008182"/>
                    <a:pt x="2512239" y="5044314"/>
                  </a:cubicBezTo>
                  <a:cubicBezTo>
                    <a:pt x="2482483" y="5093907"/>
                    <a:pt x="2444225" y="5134290"/>
                    <a:pt x="2407385" y="5178216"/>
                  </a:cubicBezTo>
                  <a:cubicBezTo>
                    <a:pt x="2378338" y="5212222"/>
                    <a:pt x="2352833" y="5248354"/>
                    <a:pt x="2324494" y="5283777"/>
                  </a:cubicBezTo>
                  <a:cubicBezTo>
                    <a:pt x="2300406" y="5314950"/>
                    <a:pt x="2275609" y="5346832"/>
                    <a:pt x="2249396" y="5375879"/>
                  </a:cubicBezTo>
                  <a:cubicBezTo>
                    <a:pt x="2235226" y="5391465"/>
                    <a:pt x="2220348" y="5407052"/>
                    <a:pt x="2204762" y="5421929"/>
                  </a:cubicBezTo>
                  <a:cubicBezTo>
                    <a:pt x="2197677" y="5428306"/>
                    <a:pt x="2191301" y="5435390"/>
                    <a:pt x="2184925" y="5443183"/>
                  </a:cubicBezTo>
                  <a:close/>
                  <a:moveTo>
                    <a:pt x="2828925" y="4534215"/>
                  </a:moveTo>
                  <a:cubicBezTo>
                    <a:pt x="2827508" y="4529964"/>
                    <a:pt x="2826091" y="4527130"/>
                    <a:pt x="2821132" y="4521463"/>
                  </a:cubicBezTo>
                  <a:cubicBezTo>
                    <a:pt x="2818298" y="4517920"/>
                    <a:pt x="2814047" y="4517212"/>
                    <a:pt x="2811213" y="4518629"/>
                  </a:cubicBezTo>
                  <a:cubicBezTo>
                    <a:pt x="2806963" y="4513669"/>
                    <a:pt x="2803420" y="4508710"/>
                    <a:pt x="2799878" y="4502334"/>
                  </a:cubicBezTo>
                  <a:cubicBezTo>
                    <a:pt x="2783583" y="4474703"/>
                    <a:pt x="2763037" y="4447073"/>
                    <a:pt x="2744617" y="4420860"/>
                  </a:cubicBezTo>
                  <a:cubicBezTo>
                    <a:pt x="2706360" y="4367016"/>
                    <a:pt x="2676604" y="4308213"/>
                    <a:pt x="2639055" y="4253661"/>
                  </a:cubicBezTo>
                  <a:cubicBezTo>
                    <a:pt x="2598672" y="4195566"/>
                    <a:pt x="2575292" y="4123302"/>
                    <a:pt x="2549079" y="4057414"/>
                  </a:cubicBezTo>
                  <a:cubicBezTo>
                    <a:pt x="2518615" y="3983733"/>
                    <a:pt x="2488151" y="3908635"/>
                    <a:pt x="2459103" y="3834246"/>
                  </a:cubicBezTo>
                  <a:cubicBezTo>
                    <a:pt x="2408802" y="3703179"/>
                    <a:pt x="2369127" y="3567860"/>
                    <a:pt x="2343622" y="3429709"/>
                  </a:cubicBezTo>
                  <a:cubicBezTo>
                    <a:pt x="2317409" y="3285889"/>
                    <a:pt x="2303240" y="3139944"/>
                    <a:pt x="2276318" y="2996833"/>
                  </a:cubicBezTo>
                  <a:cubicBezTo>
                    <a:pt x="2262148" y="2918901"/>
                    <a:pt x="2237352" y="2833884"/>
                    <a:pt x="2206179" y="2760203"/>
                  </a:cubicBezTo>
                  <a:cubicBezTo>
                    <a:pt x="2198386" y="2741075"/>
                    <a:pt x="2189884" y="2721946"/>
                    <a:pt x="2182091" y="2703526"/>
                  </a:cubicBezTo>
                  <a:cubicBezTo>
                    <a:pt x="2204054" y="2726905"/>
                    <a:pt x="2226725" y="2750285"/>
                    <a:pt x="2245145" y="2776498"/>
                  </a:cubicBezTo>
                  <a:cubicBezTo>
                    <a:pt x="2280568" y="2827508"/>
                    <a:pt x="2306782" y="2886311"/>
                    <a:pt x="2328745" y="2944406"/>
                  </a:cubicBezTo>
                  <a:cubicBezTo>
                    <a:pt x="2355666" y="3017378"/>
                    <a:pt x="2367002" y="3093185"/>
                    <a:pt x="2389673" y="3167574"/>
                  </a:cubicBezTo>
                  <a:cubicBezTo>
                    <a:pt x="2408802" y="3231337"/>
                    <a:pt x="2427931" y="3295099"/>
                    <a:pt x="2445642" y="3358862"/>
                  </a:cubicBezTo>
                  <a:cubicBezTo>
                    <a:pt x="2484608" y="3503390"/>
                    <a:pt x="2507279" y="3652169"/>
                    <a:pt x="2551913" y="3794571"/>
                  </a:cubicBezTo>
                  <a:cubicBezTo>
                    <a:pt x="2573875" y="3864002"/>
                    <a:pt x="2598672" y="3929889"/>
                    <a:pt x="2624177" y="3997902"/>
                  </a:cubicBezTo>
                  <a:cubicBezTo>
                    <a:pt x="2646140" y="4055289"/>
                    <a:pt x="2675895" y="4106298"/>
                    <a:pt x="2701400" y="4161559"/>
                  </a:cubicBezTo>
                  <a:cubicBezTo>
                    <a:pt x="2747451" y="4261454"/>
                    <a:pt x="2780749" y="4374101"/>
                    <a:pt x="2853721" y="4457700"/>
                  </a:cubicBezTo>
                  <a:cubicBezTo>
                    <a:pt x="2852305" y="4461951"/>
                    <a:pt x="2853721" y="4466910"/>
                    <a:pt x="2858681" y="4469744"/>
                  </a:cubicBezTo>
                  <a:cubicBezTo>
                    <a:pt x="2862223" y="4471161"/>
                    <a:pt x="2865766" y="4473287"/>
                    <a:pt x="2869308" y="4475412"/>
                  </a:cubicBezTo>
                  <a:cubicBezTo>
                    <a:pt x="2855847" y="4494541"/>
                    <a:pt x="2844511" y="4515086"/>
                    <a:pt x="2834593" y="4536340"/>
                  </a:cubicBezTo>
                  <a:cubicBezTo>
                    <a:pt x="2832467" y="4535632"/>
                    <a:pt x="2830342" y="4534923"/>
                    <a:pt x="2828925" y="4534215"/>
                  </a:cubicBezTo>
                  <a:close/>
                  <a:moveTo>
                    <a:pt x="2883477" y="4457700"/>
                  </a:moveTo>
                  <a:cubicBezTo>
                    <a:pt x="2843094" y="4417317"/>
                    <a:pt x="2821840" y="4372684"/>
                    <a:pt x="2798461" y="4322382"/>
                  </a:cubicBezTo>
                  <a:cubicBezTo>
                    <a:pt x="2775081" y="4272789"/>
                    <a:pt x="2750285" y="4224613"/>
                    <a:pt x="2729739" y="4173603"/>
                  </a:cubicBezTo>
                  <a:cubicBezTo>
                    <a:pt x="2705651" y="4113383"/>
                    <a:pt x="2670228" y="4059539"/>
                    <a:pt x="2647557" y="3998611"/>
                  </a:cubicBezTo>
                  <a:cubicBezTo>
                    <a:pt x="2623468" y="3933432"/>
                    <a:pt x="2595130" y="3871795"/>
                    <a:pt x="2577418" y="3803781"/>
                  </a:cubicBezTo>
                  <a:cubicBezTo>
                    <a:pt x="2539160" y="3662087"/>
                    <a:pt x="2512239" y="3518268"/>
                    <a:pt x="2473273" y="3376573"/>
                  </a:cubicBezTo>
                  <a:cubicBezTo>
                    <a:pt x="2455561" y="3311394"/>
                    <a:pt x="2437141" y="3246923"/>
                    <a:pt x="2418012" y="3182452"/>
                  </a:cubicBezTo>
                  <a:cubicBezTo>
                    <a:pt x="2397466" y="3113730"/>
                    <a:pt x="2386131" y="3042883"/>
                    <a:pt x="2363460" y="2974162"/>
                  </a:cubicBezTo>
                  <a:cubicBezTo>
                    <a:pt x="2342206" y="2911108"/>
                    <a:pt x="2315992" y="2855139"/>
                    <a:pt x="2284111" y="2797044"/>
                  </a:cubicBezTo>
                  <a:cubicBezTo>
                    <a:pt x="2269941" y="2770831"/>
                    <a:pt x="2252230" y="2749576"/>
                    <a:pt x="2233809" y="2728322"/>
                  </a:cubicBezTo>
                  <a:cubicBezTo>
                    <a:pt x="2289779" y="2741783"/>
                    <a:pt x="2332995" y="2807671"/>
                    <a:pt x="2364168" y="2849471"/>
                  </a:cubicBezTo>
                  <a:cubicBezTo>
                    <a:pt x="2396758" y="2893396"/>
                    <a:pt x="2430056" y="2947240"/>
                    <a:pt x="2452019" y="2996833"/>
                  </a:cubicBezTo>
                  <a:cubicBezTo>
                    <a:pt x="2483900" y="3068388"/>
                    <a:pt x="2503737" y="3146320"/>
                    <a:pt x="2527117" y="3220710"/>
                  </a:cubicBezTo>
                  <a:cubicBezTo>
                    <a:pt x="2546954" y="3284472"/>
                    <a:pt x="2563248" y="3348943"/>
                    <a:pt x="2576001" y="3414122"/>
                  </a:cubicBezTo>
                  <a:cubicBezTo>
                    <a:pt x="2624885" y="3659253"/>
                    <a:pt x="2696441" y="3900842"/>
                    <a:pt x="2771539" y="4138888"/>
                  </a:cubicBezTo>
                  <a:cubicBezTo>
                    <a:pt x="2789251" y="4194149"/>
                    <a:pt x="2811213" y="4250827"/>
                    <a:pt x="2824674" y="4306796"/>
                  </a:cubicBezTo>
                  <a:cubicBezTo>
                    <a:pt x="2836718" y="4357806"/>
                    <a:pt x="2863640" y="4405982"/>
                    <a:pt x="2887020" y="4453449"/>
                  </a:cubicBezTo>
                  <a:cubicBezTo>
                    <a:pt x="2885603" y="4455575"/>
                    <a:pt x="2884186" y="4456283"/>
                    <a:pt x="2883477" y="4457700"/>
                  </a:cubicBezTo>
                  <a:close/>
                  <a:moveTo>
                    <a:pt x="2215389" y="2702817"/>
                  </a:moveTo>
                  <a:cubicBezTo>
                    <a:pt x="2213264" y="2702817"/>
                    <a:pt x="2211847" y="2702817"/>
                    <a:pt x="2210430" y="2703526"/>
                  </a:cubicBezTo>
                  <a:cubicBezTo>
                    <a:pt x="2206179" y="2698566"/>
                    <a:pt x="2201928" y="2694316"/>
                    <a:pt x="2197677" y="2689356"/>
                  </a:cubicBezTo>
                  <a:cubicBezTo>
                    <a:pt x="2204762" y="2693607"/>
                    <a:pt x="2212555" y="2698566"/>
                    <a:pt x="2219640" y="2702817"/>
                  </a:cubicBezTo>
                  <a:cubicBezTo>
                    <a:pt x="2218223" y="2703526"/>
                    <a:pt x="2216806" y="2702817"/>
                    <a:pt x="2215389" y="2702817"/>
                  </a:cubicBezTo>
                  <a:close/>
                  <a:moveTo>
                    <a:pt x="2167922" y="2731865"/>
                  </a:moveTo>
                  <a:cubicBezTo>
                    <a:pt x="2182091" y="2765871"/>
                    <a:pt x="2196969" y="2798461"/>
                    <a:pt x="2208305" y="2833884"/>
                  </a:cubicBezTo>
                  <a:cubicBezTo>
                    <a:pt x="2229559" y="2901898"/>
                    <a:pt x="2248687" y="2972745"/>
                    <a:pt x="2258606" y="3042883"/>
                  </a:cubicBezTo>
                  <a:cubicBezTo>
                    <a:pt x="2269233" y="3114439"/>
                    <a:pt x="2279860" y="3188120"/>
                    <a:pt x="2294029" y="3258967"/>
                  </a:cubicBezTo>
                  <a:cubicBezTo>
                    <a:pt x="2307490" y="3327689"/>
                    <a:pt x="2313158" y="3397119"/>
                    <a:pt x="2328745" y="3465132"/>
                  </a:cubicBezTo>
                  <a:cubicBezTo>
                    <a:pt x="2344331" y="3533145"/>
                    <a:pt x="2357792" y="3600450"/>
                    <a:pt x="2375504" y="3667755"/>
                  </a:cubicBezTo>
                  <a:cubicBezTo>
                    <a:pt x="2392507" y="3730809"/>
                    <a:pt x="2418012" y="3791737"/>
                    <a:pt x="2441391" y="3852666"/>
                  </a:cubicBezTo>
                  <a:cubicBezTo>
                    <a:pt x="2468313" y="3923513"/>
                    <a:pt x="2497361" y="3995069"/>
                    <a:pt x="2526408" y="4065207"/>
                  </a:cubicBezTo>
                  <a:cubicBezTo>
                    <a:pt x="2550496" y="4124010"/>
                    <a:pt x="2571042" y="4191315"/>
                    <a:pt x="2604340" y="4245159"/>
                  </a:cubicBezTo>
                  <a:cubicBezTo>
                    <a:pt x="2640472" y="4303962"/>
                    <a:pt x="2675187" y="4364182"/>
                    <a:pt x="2716278" y="4419443"/>
                  </a:cubicBezTo>
                  <a:cubicBezTo>
                    <a:pt x="2731156" y="4439989"/>
                    <a:pt x="2745326" y="4461243"/>
                    <a:pt x="2759495" y="4482497"/>
                  </a:cubicBezTo>
                  <a:cubicBezTo>
                    <a:pt x="2742492" y="4468327"/>
                    <a:pt x="2724071" y="4456992"/>
                    <a:pt x="2707068" y="4442822"/>
                  </a:cubicBezTo>
                  <a:cubicBezTo>
                    <a:pt x="2678729" y="4419443"/>
                    <a:pt x="2654641" y="4397480"/>
                    <a:pt x="2632679" y="4367724"/>
                  </a:cubicBezTo>
                  <a:cubicBezTo>
                    <a:pt x="2607174" y="4332301"/>
                    <a:pt x="2580252" y="4297586"/>
                    <a:pt x="2556872" y="4260745"/>
                  </a:cubicBezTo>
                  <a:cubicBezTo>
                    <a:pt x="2539869" y="4233823"/>
                    <a:pt x="2529950" y="4204068"/>
                    <a:pt x="2515781" y="4175020"/>
                  </a:cubicBezTo>
                  <a:cubicBezTo>
                    <a:pt x="2497361" y="4138179"/>
                    <a:pt x="2477524" y="4102048"/>
                    <a:pt x="2459103" y="4064499"/>
                  </a:cubicBezTo>
                  <a:cubicBezTo>
                    <a:pt x="2422263" y="3989401"/>
                    <a:pt x="2393924" y="3910052"/>
                    <a:pt x="2370544" y="3829286"/>
                  </a:cubicBezTo>
                  <a:cubicBezTo>
                    <a:pt x="2330870" y="3696802"/>
                    <a:pt x="2281985" y="3567152"/>
                    <a:pt x="2245145" y="3433960"/>
                  </a:cubicBezTo>
                  <a:cubicBezTo>
                    <a:pt x="2206179" y="3292265"/>
                    <a:pt x="2182800" y="3150571"/>
                    <a:pt x="2179966" y="3003209"/>
                  </a:cubicBezTo>
                  <a:cubicBezTo>
                    <a:pt x="2178549" y="2935904"/>
                    <a:pt x="2175006" y="2870016"/>
                    <a:pt x="2170755" y="2802712"/>
                  </a:cubicBezTo>
                  <a:cubicBezTo>
                    <a:pt x="2169339" y="2778624"/>
                    <a:pt x="2167213" y="2741783"/>
                    <a:pt x="2159420" y="2707068"/>
                  </a:cubicBezTo>
                  <a:cubicBezTo>
                    <a:pt x="2160837" y="2715570"/>
                    <a:pt x="2164379" y="2723363"/>
                    <a:pt x="2167922" y="2731865"/>
                  </a:cubicBezTo>
                  <a:close/>
                  <a:moveTo>
                    <a:pt x="2114078" y="4418026"/>
                  </a:moveTo>
                  <a:cubicBezTo>
                    <a:pt x="2131790" y="4425110"/>
                    <a:pt x="2151627" y="4436446"/>
                    <a:pt x="2167213" y="4440697"/>
                  </a:cubicBezTo>
                  <a:cubicBezTo>
                    <a:pt x="2192718" y="4448490"/>
                    <a:pt x="2218223" y="4456283"/>
                    <a:pt x="2243728" y="4463368"/>
                  </a:cubicBezTo>
                  <a:cubicBezTo>
                    <a:pt x="2291904" y="4476829"/>
                    <a:pt x="2342206" y="4484622"/>
                    <a:pt x="2391798" y="4492415"/>
                  </a:cubicBezTo>
                  <a:cubicBezTo>
                    <a:pt x="2446351" y="4500917"/>
                    <a:pt x="2500194" y="4514378"/>
                    <a:pt x="2555455" y="4522171"/>
                  </a:cubicBezTo>
                  <a:cubicBezTo>
                    <a:pt x="2601506" y="4528547"/>
                    <a:pt x="2647557" y="4530673"/>
                    <a:pt x="2693607" y="4537049"/>
                  </a:cubicBezTo>
                  <a:cubicBezTo>
                    <a:pt x="2593713" y="4539883"/>
                    <a:pt x="2493110" y="4546968"/>
                    <a:pt x="2393215" y="4539175"/>
                  </a:cubicBezTo>
                  <a:cubicBezTo>
                    <a:pt x="2345748" y="4535632"/>
                    <a:pt x="2298280" y="4529964"/>
                    <a:pt x="2250813" y="4525005"/>
                  </a:cubicBezTo>
                  <a:cubicBezTo>
                    <a:pt x="2222474" y="4522171"/>
                    <a:pt x="2194135" y="4518629"/>
                    <a:pt x="2165796" y="4515086"/>
                  </a:cubicBezTo>
                  <a:cubicBezTo>
                    <a:pt x="2151627" y="4513669"/>
                    <a:pt x="2138874" y="4510836"/>
                    <a:pt x="2125413" y="4508002"/>
                  </a:cubicBezTo>
                  <a:cubicBezTo>
                    <a:pt x="2121162" y="4506585"/>
                    <a:pt x="2114078" y="4503751"/>
                    <a:pt x="2108410" y="4502334"/>
                  </a:cubicBezTo>
                  <a:cubicBezTo>
                    <a:pt x="2109119" y="4475412"/>
                    <a:pt x="2111244" y="4447073"/>
                    <a:pt x="2114078" y="4418026"/>
                  </a:cubicBezTo>
                  <a:close/>
                  <a:moveTo>
                    <a:pt x="2102034" y="4585933"/>
                  </a:moveTo>
                  <a:cubicBezTo>
                    <a:pt x="2103451" y="4566096"/>
                    <a:pt x="2104159" y="4546259"/>
                    <a:pt x="2105576" y="4525713"/>
                  </a:cubicBezTo>
                  <a:cubicBezTo>
                    <a:pt x="2148084" y="4534215"/>
                    <a:pt x="2189176" y="4543425"/>
                    <a:pt x="2233809" y="4546968"/>
                  </a:cubicBezTo>
                  <a:cubicBezTo>
                    <a:pt x="2283402" y="4551219"/>
                    <a:pt x="2332287" y="4556886"/>
                    <a:pt x="2381880" y="4561137"/>
                  </a:cubicBezTo>
                  <a:cubicBezTo>
                    <a:pt x="2512239" y="4571056"/>
                    <a:pt x="2643306" y="4558303"/>
                    <a:pt x="2772956" y="4559012"/>
                  </a:cubicBezTo>
                  <a:cubicBezTo>
                    <a:pt x="2774373" y="4559720"/>
                    <a:pt x="2776498" y="4560429"/>
                    <a:pt x="2777915" y="4561137"/>
                  </a:cubicBezTo>
                  <a:cubicBezTo>
                    <a:pt x="2741075" y="4571056"/>
                    <a:pt x="2701400" y="4578140"/>
                    <a:pt x="2664560" y="4582391"/>
                  </a:cubicBezTo>
                  <a:cubicBezTo>
                    <a:pt x="2597964" y="4589476"/>
                    <a:pt x="2533493" y="4601520"/>
                    <a:pt x="2466896" y="4601520"/>
                  </a:cubicBezTo>
                  <a:cubicBezTo>
                    <a:pt x="2393924" y="4601520"/>
                    <a:pt x="2321660" y="4602228"/>
                    <a:pt x="2248687" y="4598686"/>
                  </a:cubicBezTo>
                  <a:cubicBezTo>
                    <a:pt x="2199803" y="4597269"/>
                    <a:pt x="2150210" y="4586642"/>
                    <a:pt x="2102034" y="4585933"/>
                  </a:cubicBezTo>
                  <a:close/>
                  <a:moveTo>
                    <a:pt x="2207596" y="5450268"/>
                  </a:moveTo>
                  <a:cubicBezTo>
                    <a:pt x="2224599" y="5431848"/>
                    <a:pt x="2243728" y="5415553"/>
                    <a:pt x="2260731" y="5397133"/>
                  </a:cubicBezTo>
                  <a:cubicBezTo>
                    <a:pt x="2291904" y="5363126"/>
                    <a:pt x="2320243" y="5326286"/>
                    <a:pt x="2348582" y="5290154"/>
                  </a:cubicBezTo>
                  <a:cubicBezTo>
                    <a:pt x="2414469" y="5204429"/>
                    <a:pt x="2488151" y="5125788"/>
                    <a:pt x="2546245" y="5034396"/>
                  </a:cubicBezTo>
                  <a:cubicBezTo>
                    <a:pt x="2597964" y="4952921"/>
                    <a:pt x="2647557" y="4870031"/>
                    <a:pt x="2694316" y="4785722"/>
                  </a:cubicBezTo>
                  <a:cubicBezTo>
                    <a:pt x="2717695" y="4743922"/>
                    <a:pt x="2742492" y="4703540"/>
                    <a:pt x="2769413" y="4663865"/>
                  </a:cubicBezTo>
                  <a:cubicBezTo>
                    <a:pt x="2779332" y="4648988"/>
                    <a:pt x="2798461" y="4629150"/>
                    <a:pt x="2804129" y="4610022"/>
                  </a:cubicBezTo>
                  <a:cubicBezTo>
                    <a:pt x="2805546" y="4609313"/>
                    <a:pt x="2806963" y="4608605"/>
                    <a:pt x="2808379" y="4608605"/>
                  </a:cubicBezTo>
                  <a:cubicBezTo>
                    <a:pt x="2800586" y="4636943"/>
                    <a:pt x="2796336" y="4659615"/>
                    <a:pt x="2794918" y="4665991"/>
                  </a:cubicBezTo>
                  <a:cubicBezTo>
                    <a:pt x="2785000" y="4727628"/>
                    <a:pt x="2787125" y="4787848"/>
                    <a:pt x="2799169" y="4845234"/>
                  </a:cubicBezTo>
                  <a:cubicBezTo>
                    <a:pt x="2798461" y="4847359"/>
                    <a:pt x="2797752" y="4850193"/>
                    <a:pt x="2798461" y="4853027"/>
                  </a:cubicBezTo>
                  <a:cubicBezTo>
                    <a:pt x="2791376" y="4874990"/>
                    <a:pt x="2777207" y="4899078"/>
                    <a:pt x="2768705" y="4920332"/>
                  </a:cubicBezTo>
                  <a:cubicBezTo>
                    <a:pt x="2753827" y="4962132"/>
                    <a:pt x="2731156" y="4994721"/>
                    <a:pt x="2704234" y="5029437"/>
                  </a:cubicBezTo>
                  <a:cubicBezTo>
                    <a:pt x="2658184" y="5089657"/>
                    <a:pt x="2610007" y="5143500"/>
                    <a:pt x="2552621" y="5192385"/>
                  </a:cubicBezTo>
                  <a:cubicBezTo>
                    <a:pt x="2444225" y="5284486"/>
                    <a:pt x="2340788" y="5394299"/>
                    <a:pt x="2207596" y="5450268"/>
                  </a:cubicBezTo>
                  <a:cubicBezTo>
                    <a:pt x="2207596" y="5450268"/>
                    <a:pt x="2207596" y="5450268"/>
                    <a:pt x="2207596" y="5450268"/>
                  </a:cubicBezTo>
                  <a:close/>
                  <a:moveTo>
                    <a:pt x="5074070" y="4207610"/>
                  </a:moveTo>
                  <a:cubicBezTo>
                    <a:pt x="5045731" y="4201942"/>
                    <a:pt x="5015267" y="4196274"/>
                    <a:pt x="4982677" y="4191315"/>
                  </a:cubicBezTo>
                  <a:cubicBezTo>
                    <a:pt x="5005348" y="4180688"/>
                    <a:pt x="5026602" y="4165810"/>
                    <a:pt x="5047148" y="4154475"/>
                  </a:cubicBezTo>
                  <a:cubicBezTo>
                    <a:pt x="5098867" y="4125427"/>
                    <a:pt x="5156961" y="4104173"/>
                    <a:pt x="5211513" y="4082211"/>
                  </a:cubicBezTo>
                  <a:cubicBezTo>
                    <a:pt x="5255439" y="4064499"/>
                    <a:pt x="5299364" y="4053163"/>
                    <a:pt x="5345414" y="4041828"/>
                  </a:cubicBezTo>
                  <a:cubicBezTo>
                    <a:pt x="5399258" y="4029075"/>
                    <a:pt x="5450977" y="4011363"/>
                    <a:pt x="5504112" y="3995777"/>
                  </a:cubicBezTo>
                  <a:cubicBezTo>
                    <a:pt x="5601881" y="3968146"/>
                    <a:pt x="5698942" y="3939808"/>
                    <a:pt x="5797419" y="3913595"/>
                  </a:cubicBezTo>
                  <a:cubicBezTo>
                    <a:pt x="5838510" y="3902967"/>
                    <a:pt x="5878185" y="3888089"/>
                    <a:pt x="5919276" y="3879588"/>
                  </a:cubicBezTo>
                  <a:cubicBezTo>
                    <a:pt x="5895188" y="3889506"/>
                    <a:pt x="5871100" y="3900842"/>
                    <a:pt x="5846304" y="3910760"/>
                  </a:cubicBezTo>
                  <a:cubicBezTo>
                    <a:pt x="5752785" y="3948309"/>
                    <a:pt x="5655016" y="3976648"/>
                    <a:pt x="5560790" y="4012072"/>
                  </a:cubicBezTo>
                  <a:cubicBezTo>
                    <a:pt x="5472231" y="4044662"/>
                    <a:pt x="5386506" y="4082919"/>
                    <a:pt x="5298656" y="4115509"/>
                  </a:cubicBezTo>
                  <a:cubicBezTo>
                    <a:pt x="5258981" y="4130386"/>
                    <a:pt x="5222849" y="4150224"/>
                    <a:pt x="5183883" y="4165810"/>
                  </a:cubicBezTo>
                  <a:cubicBezTo>
                    <a:pt x="5148460" y="4179271"/>
                    <a:pt x="5110202" y="4191315"/>
                    <a:pt x="5074070" y="4207610"/>
                  </a:cubicBezTo>
                  <a:close/>
                  <a:moveTo>
                    <a:pt x="5813005" y="3885256"/>
                  </a:moveTo>
                  <a:cubicBezTo>
                    <a:pt x="5714528" y="3915720"/>
                    <a:pt x="5613216" y="3941225"/>
                    <a:pt x="5514030" y="3969563"/>
                  </a:cubicBezTo>
                  <a:cubicBezTo>
                    <a:pt x="5460895" y="3984442"/>
                    <a:pt x="5409885" y="4004279"/>
                    <a:pt x="5356750" y="4015614"/>
                  </a:cubicBezTo>
                  <a:cubicBezTo>
                    <a:pt x="5309991" y="4025533"/>
                    <a:pt x="5261815" y="4036160"/>
                    <a:pt x="5217181" y="4053163"/>
                  </a:cubicBezTo>
                  <a:cubicBezTo>
                    <a:pt x="5169005" y="4071583"/>
                    <a:pt x="5121538" y="4094963"/>
                    <a:pt x="5074070" y="4116217"/>
                  </a:cubicBezTo>
                  <a:cubicBezTo>
                    <a:pt x="5035813" y="4133221"/>
                    <a:pt x="4998264" y="4165102"/>
                    <a:pt x="4957172" y="4178562"/>
                  </a:cubicBezTo>
                  <a:cubicBezTo>
                    <a:pt x="4957172" y="4178562"/>
                    <a:pt x="4957172" y="4178562"/>
                    <a:pt x="4957172" y="4178562"/>
                  </a:cubicBezTo>
                  <a:cubicBezTo>
                    <a:pt x="4953630" y="4179979"/>
                    <a:pt x="4950088" y="4180688"/>
                    <a:pt x="4946545" y="4181396"/>
                  </a:cubicBezTo>
                  <a:cubicBezTo>
                    <a:pt x="4943711" y="4182105"/>
                    <a:pt x="4942294" y="4183522"/>
                    <a:pt x="4940878" y="4184939"/>
                  </a:cubicBezTo>
                  <a:cubicBezTo>
                    <a:pt x="4887034" y="4177854"/>
                    <a:pt x="4829648" y="4172186"/>
                    <a:pt x="4769428" y="4170061"/>
                  </a:cubicBezTo>
                  <a:cubicBezTo>
                    <a:pt x="4860112" y="4128261"/>
                    <a:pt x="4945837" y="4074417"/>
                    <a:pt x="5040064" y="4043245"/>
                  </a:cubicBezTo>
                  <a:cubicBezTo>
                    <a:pt x="5143500" y="4009238"/>
                    <a:pt x="5251188" y="3979482"/>
                    <a:pt x="5357459" y="3954686"/>
                  </a:cubicBezTo>
                  <a:cubicBezTo>
                    <a:pt x="5411302" y="3941933"/>
                    <a:pt x="5463020" y="3924222"/>
                    <a:pt x="5516156" y="3910760"/>
                  </a:cubicBezTo>
                  <a:cubicBezTo>
                    <a:pt x="5572833" y="3895883"/>
                    <a:pt x="5630928" y="3885256"/>
                    <a:pt x="5689023" y="3875337"/>
                  </a:cubicBezTo>
                  <a:cubicBezTo>
                    <a:pt x="5738616" y="3866835"/>
                    <a:pt x="5788917" y="3868960"/>
                    <a:pt x="5838510" y="3865418"/>
                  </a:cubicBezTo>
                  <a:cubicBezTo>
                    <a:pt x="5866849" y="3863293"/>
                    <a:pt x="5894480" y="3860459"/>
                    <a:pt x="5922110" y="3857625"/>
                  </a:cubicBezTo>
                  <a:cubicBezTo>
                    <a:pt x="5885269" y="3865418"/>
                    <a:pt x="5849137" y="3873920"/>
                    <a:pt x="5813005" y="3885256"/>
                  </a:cubicBezTo>
                  <a:close/>
                  <a:moveTo>
                    <a:pt x="4996138" y="4238074"/>
                  </a:moveTo>
                  <a:cubicBezTo>
                    <a:pt x="4943003" y="4241617"/>
                    <a:pt x="4889159" y="4244450"/>
                    <a:pt x="4836024" y="4248701"/>
                  </a:cubicBezTo>
                  <a:cubicBezTo>
                    <a:pt x="4731879" y="4257911"/>
                    <a:pt x="4634109" y="4289084"/>
                    <a:pt x="4534923" y="4320257"/>
                  </a:cubicBezTo>
                  <a:cubicBezTo>
                    <a:pt x="4481080" y="4337260"/>
                    <a:pt x="4429361" y="4354263"/>
                    <a:pt x="4376226" y="4373392"/>
                  </a:cubicBezTo>
                  <a:cubicBezTo>
                    <a:pt x="4313881" y="4395355"/>
                    <a:pt x="4249410" y="4409524"/>
                    <a:pt x="4189189" y="4435737"/>
                  </a:cubicBezTo>
                  <a:cubicBezTo>
                    <a:pt x="4090004" y="4478954"/>
                    <a:pt x="3995777" y="4527839"/>
                    <a:pt x="3900133" y="4576723"/>
                  </a:cubicBezTo>
                  <a:cubicBezTo>
                    <a:pt x="3841330" y="4606479"/>
                    <a:pt x="3780402" y="4634109"/>
                    <a:pt x="3720182" y="4660323"/>
                  </a:cubicBezTo>
                  <a:cubicBezTo>
                    <a:pt x="3659253" y="4687245"/>
                    <a:pt x="3595491" y="4717709"/>
                    <a:pt x="3527478" y="4716292"/>
                  </a:cubicBezTo>
                  <a:cubicBezTo>
                    <a:pt x="3524644" y="4716292"/>
                    <a:pt x="3522518" y="4717001"/>
                    <a:pt x="3520393" y="4718418"/>
                  </a:cubicBezTo>
                  <a:cubicBezTo>
                    <a:pt x="3487095" y="4697163"/>
                    <a:pt x="3444587" y="4668825"/>
                    <a:pt x="3388617" y="4631276"/>
                  </a:cubicBezTo>
                  <a:cubicBezTo>
                    <a:pt x="3431125" y="4635526"/>
                    <a:pt x="3474342" y="4637652"/>
                    <a:pt x="3498430" y="4636943"/>
                  </a:cubicBezTo>
                  <a:cubicBezTo>
                    <a:pt x="3638707" y="4631276"/>
                    <a:pt x="3740019" y="4547676"/>
                    <a:pt x="3777568" y="4515795"/>
                  </a:cubicBezTo>
                  <a:lnTo>
                    <a:pt x="3782527" y="4511544"/>
                  </a:lnTo>
                  <a:cubicBezTo>
                    <a:pt x="4020573" y="4316006"/>
                    <a:pt x="4449199" y="4238783"/>
                    <a:pt x="4497375" y="4230281"/>
                  </a:cubicBezTo>
                  <a:cubicBezTo>
                    <a:pt x="4675909" y="4201234"/>
                    <a:pt x="4854444" y="4214695"/>
                    <a:pt x="4996138" y="4238074"/>
                  </a:cubicBezTo>
                  <a:close/>
                  <a:moveTo>
                    <a:pt x="4537757" y="4179979"/>
                  </a:moveTo>
                  <a:cubicBezTo>
                    <a:pt x="4521463" y="4182105"/>
                    <a:pt x="4505168" y="4184230"/>
                    <a:pt x="4488873" y="4187064"/>
                  </a:cubicBezTo>
                  <a:cubicBezTo>
                    <a:pt x="4482497" y="4188481"/>
                    <a:pt x="4468327" y="4190607"/>
                    <a:pt x="4448490" y="4194857"/>
                  </a:cubicBezTo>
                  <a:cubicBezTo>
                    <a:pt x="4466910" y="4167935"/>
                    <a:pt x="4483205" y="4138888"/>
                    <a:pt x="4498083" y="4113383"/>
                  </a:cubicBezTo>
                  <a:cubicBezTo>
                    <a:pt x="4526422" y="4066624"/>
                    <a:pt x="4553344" y="4017031"/>
                    <a:pt x="4576723" y="3967438"/>
                  </a:cubicBezTo>
                  <a:cubicBezTo>
                    <a:pt x="4622066" y="3872503"/>
                    <a:pt x="4670242" y="3780402"/>
                    <a:pt x="4709916" y="3683341"/>
                  </a:cubicBezTo>
                  <a:cubicBezTo>
                    <a:pt x="4758800" y="3564318"/>
                    <a:pt x="4811227" y="3446003"/>
                    <a:pt x="4836024" y="3319187"/>
                  </a:cubicBezTo>
                  <a:cubicBezTo>
                    <a:pt x="4847359" y="3261801"/>
                    <a:pt x="4844525" y="3202998"/>
                    <a:pt x="4837441" y="3145612"/>
                  </a:cubicBezTo>
                  <a:cubicBezTo>
                    <a:pt x="4833898" y="3118690"/>
                    <a:pt x="4832481" y="3086809"/>
                    <a:pt x="4825397" y="3057761"/>
                  </a:cubicBezTo>
                  <a:cubicBezTo>
                    <a:pt x="4842400" y="3081849"/>
                    <a:pt x="4850193" y="3122941"/>
                    <a:pt x="4857278" y="3144195"/>
                  </a:cubicBezTo>
                  <a:cubicBezTo>
                    <a:pt x="4874281" y="3194496"/>
                    <a:pt x="4891285" y="3246215"/>
                    <a:pt x="4895535" y="3300058"/>
                  </a:cubicBezTo>
                  <a:cubicBezTo>
                    <a:pt x="4904037" y="3402078"/>
                    <a:pt x="4862946" y="3493471"/>
                    <a:pt x="4836732" y="3589823"/>
                  </a:cubicBezTo>
                  <a:cubicBezTo>
                    <a:pt x="4811936" y="3680507"/>
                    <a:pt x="4785722" y="3775443"/>
                    <a:pt x="4741089" y="3858333"/>
                  </a:cubicBezTo>
                  <a:cubicBezTo>
                    <a:pt x="4724085" y="3890923"/>
                    <a:pt x="4713458" y="3925638"/>
                    <a:pt x="4697872" y="3958936"/>
                  </a:cubicBezTo>
                  <a:cubicBezTo>
                    <a:pt x="4686536" y="3984442"/>
                    <a:pt x="4665991" y="4007821"/>
                    <a:pt x="4656072" y="4034743"/>
                  </a:cubicBezTo>
                  <a:cubicBezTo>
                    <a:pt x="4653947" y="4037577"/>
                    <a:pt x="4651821" y="4040411"/>
                    <a:pt x="4649696" y="4043245"/>
                  </a:cubicBezTo>
                  <a:cubicBezTo>
                    <a:pt x="4648987" y="4043953"/>
                    <a:pt x="4648279" y="4045370"/>
                    <a:pt x="4647570" y="4046078"/>
                  </a:cubicBezTo>
                  <a:cubicBezTo>
                    <a:pt x="4639777" y="4055997"/>
                    <a:pt x="4631984" y="4065916"/>
                    <a:pt x="4624191" y="4075126"/>
                  </a:cubicBezTo>
                  <a:lnTo>
                    <a:pt x="4608605" y="4094963"/>
                  </a:lnTo>
                  <a:cubicBezTo>
                    <a:pt x="4591601" y="4116217"/>
                    <a:pt x="4561846" y="4151641"/>
                    <a:pt x="4544134" y="4172895"/>
                  </a:cubicBezTo>
                  <a:lnTo>
                    <a:pt x="4537757" y="4179979"/>
                  </a:lnTo>
                  <a:close/>
                  <a:moveTo>
                    <a:pt x="4682286" y="2986914"/>
                  </a:moveTo>
                  <a:cubicBezTo>
                    <a:pt x="4682994" y="2986206"/>
                    <a:pt x="4682994" y="2986206"/>
                    <a:pt x="4682994" y="2985497"/>
                  </a:cubicBezTo>
                  <a:cubicBezTo>
                    <a:pt x="4687953" y="2986206"/>
                    <a:pt x="4692204" y="2986914"/>
                    <a:pt x="4697163" y="2988331"/>
                  </a:cubicBezTo>
                  <a:cubicBezTo>
                    <a:pt x="4692204" y="2986914"/>
                    <a:pt x="4687245" y="2986914"/>
                    <a:pt x="4682286" y="2986914"/>
                  </a:cubicBezTo>
                  <a:close/>
                  <a:moveTo>
                    <a:pt x="4298294" y="3001084"/>
                  </a:moveTo>
                  <a:cubicBezTo>
                    <a:pt x="4325216" y="2993999"/>
                    <a:pt x="4350721" y="2986206"/>
                    <a:pt x="4378351" y="2981955"/>
                  </a:cubicBezTo>
                  <a:cubicBezTo>
                    <a:pt x="4418026" y="2975579"/>
                    <a:pt x="4459117" y="2975579"/>
                    <a:pt x="4498792" y="2975579"/>
                  </a:cubicBezTo>
                  <a:cubicBezTo>
                    <a:pt x="4543425" y="2975579"/>
                    <a:pt x="4584516" y="2981955"/>
                    <a:pt x="4628442" y="2990457"/>
                  </a:cubicBezTo>
                  <a:cubicBezTo>
                    <a:pt x="4629150" y="2990457"/>
                    <a:pt x="4630567" y="2991165"/>
                    <a:pt x="4631276" y="2991165"/>
                  </a:cubicBezTo>
                  <a:cubicBezTo>
                    <a:pt x="4628442" y="2991873"/>
                    <a:pt x="4624899" y="2992582"/>
                    <a:pt x="4622066" y="2993290"/>
                  </a:cubicBezTo>
                  <a:cubicBezTo>
                    <a:pt x="4580266" y="3005335"/>
                    <a:pt x="4542717" y="3019504"/>
                    <a:pt x="4499500" y="3026589"/>
                  </a:cubicBezTo>
                  <a:cubicBezTo>
                    <a:pt x="4434321" y="3037216"/>
                    <a:pt x="4369141" y="3057053"/>
                    <a:pt x="4308921" y="3083975"/>
                  </a:cubicBezTo>
                  <a:cubicBezTo>
                    <a:pt x="4252244" y="3109480"/>
                    <a:pt x="4201234" y="3136402"/>
                    <a:pt x="4149515" y="3172534"/>
                  </a:cubicBezTo>
                  <a:cubicBezTo>
                    <a:pt x="4087878" y="3215750"/>
                    <a:pt x="4026241" y="3261092"/>
                    <a:pt x="3976648" y="3318479"/>
                  </a:cubicBezTo>
                  <a:cubicBezTo>
                    <a:pt x="3956103" y="3341858"/>
                    <a:pt x="3937682" y="3366655"/>
                    <a:pt x="3920679" y="3392160"/>
                  </a:cubicBezTo>
                  <a:cubicBezTo>
                    <a:pt x="3895174" y="3429709"/>
                    <a:pt x="3864002" y="3463007"/>
                    <a:pt x="3838496" y="3499847"/>
                  </a:cubicBezTo>
                  <a:cubicBezTo>
                    <a:pt x="3798113" y="3558650"/>
                    <a:pt x="3770483" y="3628080"/>
                    <a:pt x="3740019" y="3691843"/>
                  </a:cubicBezTo>
                  <a:cubicBezTo>
                    <a:pt x="3669880" y="3840622"/>
                    <a:pt x="3584155" y="3980899"/>
                    <a:pt x="3514725" y="4130386"/>
                  </a:cubicBezTo>
                  <a:cubicBezTo>
                    <a:pt x="3480718" y="4203359"/>
                    <a:pt x="3436085" y="4273498"/>
                    <a:pt x="3390743" y="4340803"/>
                  </a:cubicBezTo>
                  <a:cubicBezTo>
                    <a:pt x="3346817" y="4405273"/>
                    <a:pt x="3316353" y="4488165"/>
                    <a:pt x="3254008" y="4537049"/>
                  </a:cubicBezTo>
                  <a:cubicBezTo>
                    <a:pt x="3251174" y="4536340"/>
                    <a:pt x="3248340" y="4537049"/>
                    <a:pt x="3246923" y="4538466"/>
                  </a:cubicBezTo>
                  <a:cubicBezTo>
                    <a:pt x="3233462" y="4529256"/>
                    <a:pt x="3219293" y="4520046"/>
                    <a:pt x="3205123" y="4510836"/>
                  </a:cubicBezTo>
                  <a:cubicBezTo>
                    <a:pt x="3210791" y="4504459"/>
                    <a:pt x="3215750" y="4498083"/>
                    <a:pt x="3220001" y="4491707"/>
                  </a:cubicBezTo>
                  <a:cubicBezTo>
                    <a:pt x="3247631" y="4454158"/>
                    <a:pt x="3261092" y="4417317"/>
                    <a:pt x="3280930" y="4376226"/>
                  </a:cubicBezTo>
                  <a:cubicBezTo>
                    <a:pt x="3313519" y="4306796"/>
                    <a:pt x="3336190" y="4233115"/>
                    <a:pt x="3359570" y="4160142"/>
                  </a:cubicBezTo>
                  <a:cubicBezTo>
                    <a:pt x="3413414" y="3994360"/>
                    <a:pt x="3505515" y="3847706"/>
                    <a:pt x="3585572" y="3693260"/>
                  </a:cubicBezTo>
                  <a:cubicBezTo>
                    <a:pt x="3624538" y="3618162"/>
                    <a:pt x="3688300" y="3553691"/>
                    <a:pt x="3735768" y="3483552"/>
                  </a:cubicBezTo>
                  <a:cubicBezTo>
                    <a:pt x="3785361" y="3409871"/>
                    <a:pt x="3844164" y="3347526"/>
                    <a:pt x="3902967" y="3281638"/>
                  </a:cubicBezTo>
                  <a:cubicBezTo>
                    <a:pt x="3954686" y="3224961"/>
                    <a:pt x="4005696" y="3163323"/>
                    <a:pt x="4070166" y="3120815"/>
                  </a:cubicBezTo>
                  <a:cubicBezTo>
                    <a:pt x="4127552" y="3083266"/>
                    <a:pt x="4184230" y="3038633"/>
                    <a:pt x="4247993" y="3011002"/>
                  </a:cubicBezTo>
                  <a:cubicBezTo>
                    <a:pt x="4263579" y="3003917"/>
                    <a:pt x="4281291" y="3005335"/>
                    <a:pt x="4298294" y="3001084"/>
                  </a:cubicBezTo>
                  <a:close/>
                  <a:moveTo>
                    <a:pt x="3258967" y="4600103"/>
                  </a:moveTo>
                  <a:cubicBezTo>
                    <a:pt x="3244798" y="4596560"/>
                    <a:pt x="3230628" y="4592310"/>
                    <a:pt x="3217167" y="4588767"/>
                  </a:cubicBezTo>
                  <a:cubicBezTo>
                    <a:pt x="3166157" y="4573889"/>
                    <a:pt x="3124358" y="4567513"/>
                    <a:pt x="3069805" y="4572473"/>
                  </a:cubicBezTo>
                  <a:cubicBezTo>
                    <a:pt x="2982663" y="4580266"/>
                    <a:pt x="2892687" y="4617815"/>
                    <a:pt x="2838135" y="4687953"/>
                  </a:cubicBezTo>
                  <a:cubicBezTo>
                    <a:pt x="2838844" y="4682994"/>
                    <a:pt x="2839552" y="4678035"/>
                    <a:pt x="2840261" y="4673075"/>
                  </a:cubicBezTo>
                  <a:cubicBezTo>
                    <a:pt x="2848762" y="4622774"/>
                    <a:pt x="2873559" y="4536340"/>
                    <a:pt x="2918192" y="4487456"/>
                  </a:cubicBezTo>
                  <a:cubicBezTo>
                    <a:pt x="2918192" y="4487456"/>
                    <a:pt x="2918192" y="4486747"/>
                    <a:pt x="2918901" y="4486747"/>
                  </a:cubicBezTo>
                  <a:cubicBezTo>
                    <a:pt x="2934487" y="4469036"/>
                    <a:pt x="2952907" y="4456283"/>
                    <a:pt x="2974162" y="4451324"/>
                  </a:cubicBezTo>
                  <a:cubicBezTo>
                    <a:pt x="2980538" y="4449907"/>
                    <a:pt x="2986206" y="4449199"/>
                    <a:pt x="2992582" y="4449199"/>
                  </a:cubicBezTo>
                  <a:cubicBezTo>
                    <a:pt x="3027297" y="4449199"/>
                    <a:pt x="3062720" y="4471161"/>
                    <a:pt x="3117273" y="4507293"/>
                  </a:cubicBezTo>
                  <a:cubicBezTo>
                    <a:pt x="3169700" y="4541300"/>
                    <a:pt x="3217167" y="4572473"/>
                    <a:pt x="3258967" y="4600103"/>
                  </a:cubicBezTo>
                  <a:close/>
                  <a:moveTo>
                    <a:pt x="3064846" y="3769066"/>
                  </a:moveTo>
                  <a:cubicBezTo>
                    <a:pt x="3050677" y="3661379"/>
                    <a:pt x="3025172" y="3555816"/>
                    <a:pt x="3000375" y="3449546"/>
                  </a:cubicBezTo>
                  <a:cubicBezTo>
                    <a:pt x="2993290" y="3417665"/>
                    <a:pt x="2980538" y="3387909"/>
                    <a:pt x="2972745" y="3356736"/>
                  </a:cubicBezTo>
                  <a:cubicBezTo>
                    <a:pt x="2971328" y="3349651"/>
                    <a:pt x="2969202" y="3341858"/>
                    <a:pt x="2966369" y="3334774"/>
                  </a:cubicBezTo>
                  <a:cubicBezTo>
                    <a:pt x="3070514" y="3499139"/>
                    <a:pt x="3121524" y="3689717"/>
                    <a:pt x="3132151" y="3883130"/>
                  </a:cubicBezTo>
                  <a:cubicBezTo>
                    <a:pt x="3137818" y="3987275"/>
                    <a:pt x="3142778" y="4094963"/>
                    <a:pt x="3116564" y="4196983"/>
                  </a:cubicBezTo>
                  <a:cubicBezTo>
                    <a:pt x="3098144" y="4267830"/>
                    <a:pt x="3074056" y="4337969"/>
                    <a:pt x="3053510" y="4408107"/>
                  </a:cubicBezTo>
                  <a:cubicBezTo>
                    <a:pt x="3049968" y="4408816"/>
                    <a:pt x="3047134" y="4411650"/>
                    <a:pt x="3045717" y="4415192"/>
                  </a:cubicBezTo>
                  <a:cubicBezTo>
                    <a:pt x="3039341" y="4413067"/>
                    <a:pt x="3033673" y="4410941"/>
                    <a:pt x="3027297" y="4408816"/>
                  </a:cubicBezTo>
                  <a:cubicBezTo>
                    <a:pt x="3035090" y="4378351"/>
                    <a:pt x="3037216" y="4345053"/>
                    <a:pt x="3040758" y="4316006"/>
                  </a:cubicBezTo>
                  <a:cubicBezTo>
                    <a:pt x="3047843" y="4260745"/>
                    <a:pt x="3057053" y="4206193"/>
                    <a:pt x="3066263" y="4151641"/>
                  </a:cubicBezTo>
                  <a:cubicBezTo>
                    <a:pt x="3086809" y="4026950"/>
                    <a:pt x="3081141" y="3893757"/>
                    <a:pt x="3064846" y="3769066"/>
                  </a:cubicBezTo>
                  <a:close/>
                  <a:moveTo>
                    <a:pt x="2917484" y="3275262"/>
                  </a:moveTo>
                  <a:cubicBezTo>
                    <a:pt x="2952907" y="3338316"/>
                    <a:pt x="2967077" y="3419790"/>
                    <a:pt x="2983372" y="3484261"/>
                  </a:cubicBezTo>
                  <a:cubicBezTo>
                    <a:pt x="3008877" y="3583447"/>
                    <a:pt x="3030839" y="3681924"/>
                    <a:pt x="3043592" y="3783236"/>
                  </a:cubicBezTo>
                  <a:cubicBezTo>
                    <a:pt x="3058470" y="3901550"/>
                    <a:pt x="3062720" y="4028366"/>
                    <a:pt x="3043592" y="4146681"/>
                  </a:cubicBezTo>
                  <a:cubicBezTo>
                    <a:pt x="3035799" y="4195566"/>
                    <a:pt x="3028714" y="4244450"/>
                    <a:pt x="3021629" y="4292627"/>
                  </a:cubicBezTo>
                  <a:cubicBezTo>
                    <a:pt x="3016670" y="4325924"/>
                    <a:pt x="3015962" y="4368433"/>
                    <a:pt x="3005334" y="4403856"/>
                  </a:cubicBezTo>
                  <a:cubicBezTo>
                    <a:pt x="3000375" y="4403148"/>
                    <a:pt x="2996124" y="4403148"/>
                    <a:pt x="2991165" y="4403148"/>
                  </a:cubicBezTo>
                  <a:cubicBezTo>
                    <a:pt x="2992582" y="4389687"/>
                    <a:pt x="2995416" y="4375517"/>
                    <a:pt x="2995416" y="4371975"/>
                  </a:cubicBezTo>
                  <a:cubicBezTo>
                    <a:pt x="2995416" y="4342220"/>
                    <a:pt x="2997541" y="4312464"/>
                    <a:pt x="2999667" y="4282708"/>
                  </a:cubicBezTo>
                  <a:cubicBezTo>
                    <a:pt x="3003209" y="4225322"/>
                    <a:pt x="3001792" y="4167227"/>
                    <a:pt x="3001792" y="4109841"/>
                  </a:cubicBezTo>
                  <a:cubicBezTo>
                    <a:pt x="3001792" y="3997194"/>
                    <a:pt x="2987623" y="3885256"/>
                    <a:pt x="2983372" y="3772609"/>
                  </a:cubicBezTo>
                  <a:cubicBezTo>
                    <a:pt x="2979121" y="3655711"/>
                    <a:pt x="2957867" y="3540230"/>
                    <a:pt x="2927403" y="3426875"/>
                  </a:cubicBezTo>
                  <a:cubicBezTo>
                    <a:pt x="2911816" y="3369489"/>
                    <a:pt x="2896230" y="3312811"/>
                    <a:pt x="2876393" y="3256842"/>
                  </a:cubicBezTo>
                  <a:cubicBezTo>
                    <a:pt x="2872850" y="3247631"/>
                    <a:pt x="2869308" y="3236296"/>
                    <a:pt x="2864349" y="3224252"/>
                  </a:cubicBezTo>
                  <a:cubicBezTo>
                    <a:pt x="2882769" y="3241255"/>
                    <a:pt x="2900481" y="3258259"/>
                    <a:pt x="2917484" y="3275262"/>
                  </a:cubicBezTo>
                  <a:close/>
                  <a:moveTo>
                    <a:pt x="2809796" y="3183869"/>
                  </a:moveTo>
                  <a:cubicBezTo>
                    <a:pt x="2828217" y="3189537"/>
                    <a:pt x="2845928" y="3236296"/>
                    <a:pt x="2850888" y="3250465"/>
                  </a:cubicBezTo>
                  <a:cubicBezTo>
                    <a:pt x="2860806" y="3275970"/>
                    <a:pt x="2867891" y="3302892"/>
                    <a:pt x="2877101" y="3328397"/>
                  </a:cubicBezTo>
                  <a:cubicBezTo>
                    <a:pt x="2896230" y="3382950"/>
                    <a:pt x="2911108" y="3441753"/>
                    <a:pt x="2925277" y="3498430"/>
                  </a:cubicBezTo>
                  <a:cubicBezTo>
                    <a:pt x="2952199" y="3608952"/>
                    <a:pt x="2954324" y="3723016"/>
                    <a:pt x="2964243" y="3835663"/>
                  </a:cubicBezTo>
                  <a:cubicBezTo>
                    <a:pt x="2974162" y="3942642"/>
                    <a:pt x="2979829" y="4051038"/>
                    <a:pt x="2979121" y="4158725"/>
                  </a:cubicBezTo>
                  <a:cubicBezTo>
                    <a:pt x="2979121" y="4217528"/>
                    <a:pt x="2976287" y="4274915"/>
                    <a:pt x="2973453" y="4333009"/>
                  </a:cubicBezTo>
                  <a:cubicBezTo>
                    <a:pt x="2972036" y="4355680"/>
                    <a:pt x="2974870" y="4379060"/>
                    <a:pt x="2972745" y="4402440"/>
                  </a:cubicBezTo>
                  <a:cubicBezTo>
                    <a:pt x="2972745" y="4403148"/>
                    <a:pt x="2972745" y="4404565"/>
                    <a:pt x="2972036" y="4405273"/>
                  </a:cubicBezTo>
                  <a:cubicBezTo>
                    <a:pt x="2969911" y="4405982"/>
                    <a:pt x="2967077" y="4405982"/>
                    <a:pt x="2964952" y="4406690"/>
                  </a:cubicBezTo>
                  <a:cubicBezTo>
                    <a:pt x="2940155" y="4170769"/>
                    <a:pt x="2955742" y="3929181"/>
                    <a:pt x="2901898" y="3695385"/>
                  </a:cubicBezTo>
                  <a:cubicBezTo>
                    <a:pt x="2873559" y="3573528"/>
                    <a:pt x="2842386" y="3451671"/>
                    <a:pt x="2809796" y="3331231"/>
                  </a:cubicBezTo>
                  <a:cubicBezTo>
                    <a:pt x="2791376" y="3263926"/>
                    <a:pt x="2772956" y="3195913"/>
                    <a:pt x="2747451" y="3130734"/>
                  </a:cubicBezTo>
                  <a:cubicBezTo>
                    <a:pt x="2744617" y="3124358"/>
                    <a:pt x="2742492" y="3116564"/>
                    <a:pt x="2739658" y="3108063"/>
                  </a:cubicBezTo>
                  <a:cubicBezTo>
                    <a:pt x="2761620" y="3127900"/>
                    <a:pt x="2782874" y="3147737"/>
                    <a:pt x="2804129" y="3166866"/>
                  </a:cubicBezTo>
                  <a:cubicBezTo>
                    <a:pt x="2799878" y="3172534"/>
                    <a:pt x="2801295" y="3181035"/>
                    <a:pt x="2809796" y="3183869"/>
                  </a:cubicBezTo>
                  <a:close/>
                  <a:moveTo>
                    <a:pt x="2712736" y="3023046"/>
                  </a:moveTo>
                  <a:lnTo>
                    <a:pt x="2707068" y="3018087"/>
                  </a:lnTo>
                  <a:cubicBezTo>
                    <a:pt x="2690065" y="3002500"/>
                    <a:pt x="2673061" y="2987623"/>
                    <a:pt x="2656058" y="2972745"/>
                  </a:cubicBezTo>
                  <a:cubicBezTo>
                    <a:pt x="2709902" y="2940864"/>
                    <a:pt x="2760203" y="2904732"/>
                    <a:pt x="2811213" y="2869308"/>
                  </a:cubicBezTo>
                  <a:cubicBezTo>
                    <a:pt x="2855847" y="2838135"/>
                    <a:pt x="2904023" y="2809088"/>
                    <a:pt x="2943697" y="2772247"/>
                  </a:cubicBezTo>
                  <a:cubicBezTo>
                    <a:pt x="3044300" y="2679438"/>
                    <a:pt x="3153405" y="2597964"/>
                    <a:pt x="3238421" y="2488859"/>
                  </a:cubicBezTo>
                  <a:cubicBezTo>
                    <a:pt x="3313519" y="2392507"/>
                    <a:pt x="3399953" y="2306073"/>
                    <a:pt x="3461590" y="2199803"/>
                  </a:cubicBezTo>
                  <a:cubicBezTo>
                    <a:pt x="3496305" y="2139583"/>
                    <a:pt x="3544481" y="2089281"/>
                    <a:pt x="3581321" y="2031187"/>
                  </a:cubicBezTo>
                  <a:cubicBezTo>
                    <a:pt x="3610369" y="1985136"/>
                    <a:pt x="3640833" y="1940502"/>
                    <a:pt x="3667755" y="1893743"/>
                  </a:cubicBezTo>
                  <a:cubicBezTo>
                    <a:pt x="3699636" y="1837774"/>
                    <a:pt x="3727975" y="1780388"/>
                    <a:pt x="3764107" y="1726544"/>
                  </a:cubicBezTo>
                  <a:cubicBezTo>
                    <a:pt x="3787486" y="1691829"/>
                    <a:pt x="3805907" y="1654989"/>
                    <a:pt x="3825744" y="1618856"/>
                  </a:cubicBezTo>
                  <a:cubicBezTo>
                    <a:pt x="3825744" y="1618856"/>
                    <a:pt x="3825744" y="1618856"/>
                    <a:pt x="3825744" y="1618856"/>
                  </a:cubicBezTo>
                  <a:cubicBezTo>
                    <a:pt x="3812991" y="1644361"/>
                    <a:pt x="3803073" y="1671992"/>
                    <a:pt x="3788903" y="1697497"/>
                  </a:cubicBezTo>
                  <a:cubicBezTo>
                    <a:pt x="3755605" y="1755591"/>
                    <a:pt x="3718765" y="1810144"/>
                    <a:pt x="3686884" y="1868947"/>
                  </a:cubicBezTo>
                  <a:cubicBezTo>
                    <a:pt x="3655003" y="1928458"/>
                    <a:pt x="3621704" y="1987970"/>
                    <a:pt x="3590531" y="2047481"/>
                  </a:cubicBezTo>
                  <a:cubicBezTo>
                    <a:pt x="3560067" y="2104868"/>
                    <a:pt x="3520393" y="2158003"/>
                    <a:pt x="3494180" y="2217515"/>
                  </a:cubicBezTo>
                  <a:cubicBezTo>
                    <a:pt x="3472925" y="2266399"/>
                    <a:pt x="3450254" y="2314575"/>
                    <a:pt x="3424041" y="2361334"/>
                  </a:cubicBezTo>
                  <a:cubicBezTo>
                    <a:pt x="3389326" y="2422971"/>
                    <a:pt x="3345401" y="2476107"/>
                    <a:pt x="3302184" y="2532076"/>
                  </a:cubicBezTo>
                  <a:cubicBezTo>
                    <a:pt x="3257550" y="2590170"/>
                    <a:pt x="3218584" y="2652516"/>
                    <a:pt x="3167574" y="2704943"/>
                  </a:cubicBezTo>
                  <a:cubicBezTo>
                    <a:pt x="3123649" y="2748868"/>
                    <a:pt x="3083266" y="2794919"/>
                    <a:pt x="3037924" y="2837427"/>
                  </a:cubicBezTo>
                  <a:cubicBezTo>
                    <a:pt x="3016670" y="2857264"/>
                    <a:pt x="2995416" y="2879935"/>
                    <a:pt x="2973453" y="2898355"/>
                  </a:cubicBezTo>
                  <a:cubicBezTo>
                    <a:pt x="2946531" y="2920318"/>
                    <a:pt x="2908274" y="2939447"/>
                    <a:pt x="2877101" y="2955742"/>
                  </a:cubicBezTo>
                  <a:cubicBezTo>
                    <a:pt x="2826091" y="2983372"/>
                    <a:pt x="2771539" y="3011002"/>
                    <a:pt x="2712736" y="3023046"/>
                  </a:cubicBezTo>
                  <a:close/>
                  <a:moveTo>
                    <a:pt x="2672353" y="3047843"/>
                  </a:moveTo>
                  <a:cubicBezTo>
                    <a:pt x="2673770" y="3052093"/>
                    <a:pt x="2676604" y="3056344"/>
                    <a:pt x="2682980" y="3057761"/>
                  </a:cubicBezTo>
                  <a:cubicBezTo>
                    <a:pt x="2682980" y="3057761"/>
                    <a:pt x="2682980" y="3057761"/>
                    <a:pt x="2683688" y="3057761"/>
                  </a:cubicBezTo>
                  <a:lnTo>
                    <a:pt x="2699983" y="3072639"/>
                  </a:lnTo>
                  <a:cubicBezTo>
                    <a:pt x="2712736" y="3093185"/>
                    <a:pt x="2721946" y="3128608"/>
                    <a:pt x="2725488" y="3137110"/>
                  </a:cubicBezTo>
                  <a:cubicBezTo>
                    <a:pt x="2736824" y="3166866"/>
                    <a:pt x="2747451" y="3197330"/>
                    <a:pt x="2756661" y="3227794"/>
                  </a:cubicBezTo>
                  <a:cubicBezTo>
                    <a:pt x="2774373" y="3287306"/>
                    <a:pt x="2791376" y="3348234"/>
                    <a:pt x="2804837" y="3409163"/>
                  </a:cubicBezTo>
                  <a:cubicBezTo>
                    <a:pt x="2830342" y="3520393"/>
                    <a:pt x="2870016" y="3628789"/>
                    <a:pt x="2888437" y="3742144"/>
                  </a:cubicBezTo>
                  <a:cubicBezTo>
                    <a:pt x="2925277" y="3965313"/>
                    <a:pt x="2918192" y="4190607"/>
                    <a:pt x="2942989" y="4413775"/>
                  </a:cubicBezTo>
                  <a:cubicBezTo>
                    <a:pt x="2938738" y="4415192"/>
                    <a:pt x="2935196" y="4417317"/>
                    <a:pt x="2931653" y="4419443"/>
                  </a:cubicBezTo>
                  <a:cubicBezTo>
                    <a:pt x="2930945" y="4414483"/>
                    <a:pt x="2930237" y="4410233"/>
                    <a:pt x="2929528" y="4405273"/>
                  </a:cubicBezTo>
                  <a:cubicBezTo>
                    <a:pt x="2925986" y="4391813"/>
                    <a:pt x="2918192" y="4379769"/>
                    <a:pt x="2914650" y="4366307"/>
                  </a:cubicBezTo>
                  <a:cubicBezTo>
                    <a:pt x="2906149" y="4330176"/>
                    <a:pt x="2896938" y="4293335"/>
                    <a:pt x="2889145" y="4256494"/>
                  </a:cubicBezTo>
                  <a:cubicBezTo>
                    <a:pt x="2872850" y="4179979"/>
                    <a:pt x="2852305" y="4103465"/>
                    <a:pt x="2833176" y="4027658"/>
                  </a:cubicBezTo>
                  <a:cubicBezTo>
                    <a:pt x="2816173" y="3961770"/>
                    <a:pt x="2807671" y="3890215"/>
                    <a:pt x="2795627" y="3822202"/>
                  </a:cubicBezTo>
                  <a:cubicBezTo>
                    <a:pt x="2782874" y="3752063"/>
                    <a:pt x="2770122" y="3683341"/>
                    <a:pt x="2757370" y="3613203"/>
                  </a:cubicBezTo>
                  <a:cubicBezTo>
                    <a:pt x="2733281" y="3479302"/>
                    <a:pt x="2694316" y="3353194"/>
                    <a:pt x="2653933" y="3223544"/>
                  </a:cubicBezTo>
                  <a:cubicBezTo>
                    <a:pt x="2636221" y="3165449"/>
                    <a:pt x="2619926" y="3108063"/>
                    <a:pt x="2602923" y="3049968"/>
                  </a:cubicBezTo>
                  <a:cubicBezTo>
                    <a:pt x="2594421" y="3022338"/>
                    <a:pt x="2588753" y="2992582"/>
                    <a:pt x="2578126" y="2965660"/>
                  </a:cubicBezTo>
                  <a:cubicBezTo>
                    <a:pt x="2610007" y="2991873"/>
                    <a:pt x="2641180" y="3019504"/>
                    <a:pt x="2672353" y="3047843"/>
                  </a:cubicBezTo>
                  <a:close/>
                  <a:moveTo>
                    <a:pt x="2528533" y="2924569"/>
                  </a:moveTo>
                  <a:cubicBezTo>
                    <a:pt x="2529242" y="2925277"/>
                    <a:pt x="2529242" y="2925986"/>
                    <a:pt x="2529950" y="2927403"/>
                  </a:cubicBezTo>
                  <a:cubicBezTo>
                    <a:pt x="2568208" y="2969911"/>
                    <a:pt x="2582377" y="3047134"/>
                    <a:pt x="2595130" y="3100978"/>
                  </a:cubicBezTo>
                  <a:cubicBezTo>
                    <a:pt x="2608591" y="3156947"/>
                    <a:pt x="2623468" y="3212916"/>
                    <a:pt x="2641180" y="3268177"/>
                  </a:cubicBezTo>
                  <a:cubicBezTo>
                    <a:pt x="2662434" y="3334065"/>
                    <a:pt x="2685814" y="3397119"/>
                    <a:pt x="2701400" y="3464424"/>
                  </a:cubicBezTo>
                  <a:cubicBezTo>
                    <a:pt x="2716987" y="3531728"/>
                    <a:pt x="2731865" y="3599033"/>
                    <a:pt x="2743908" y="3667046"/>
                  </a:cubicBezTo>
                  <a:cubicBezTo>
                    <a:pt x="2755953" y="3735768"/>
                    <a:pt x="2766580" y="3805907"/>
                    <a:pt x="2780041" y="3874629"/>
                  </a:cubicBezTo>
                  <a:cubicBezTo>
                    <a:pt x="2793501" y="3942642"/>
                    <a:pt x="2808379" y="4009238"/>
                    <a:pt x="2821840" y="4076543"/>
                  </a:cubicBezTo>
                  <a:cubicBezTo>
                    <a:pt x="2836010" y="4148807"/>
                    <a:pt x="2855847" y="4221071"/>
                    <a:pt x="2874267" y="4292627"/>
                  </a:cubicBezTo>
                  <a:cubicBezTo>
                    <a:pt x="2882060" y="4324508"/>
                    <a:pt x="2887020" y="4359223"/>
                    <a:pt x="2898355" y="4390396"/>
                  </a:cubicBezTo>
                  <a:cubicBezTo>
                    <a:pt x="2903314" y="4403148"/>
                    <a:pt x="2905440" y="4418734"/>
                    <a:pt x="2909691" y="4432195"/>
                  </a:cubicBezTo>
                  <a:cubicBezTo>
                    <a:pt x="2907565" y="4433612"/>
                    <a:pt x="2905440" y="4435737"/>
                    <a:pt x="2903314" y="4437155"/>
                  </a:cubicBezTo>
                  <a:cubicBezTo>
                    <a:pt x="2879935" y="4388270"/>
                    <a:pt x="2856556" y="4340094"/>
                    <a:pt x="2841678" y="4287667"/>
                  </a:cubicBezTo>
                  <a:cubicBezTo>
                    <a:pt x="2827508" y="4238783"/>
                    <a:pt x="2811922" y="4189190"/>
                    <a:pt x="2796336" y="4140305"/>
                  </a:cubicBezTo>
                  <a:cubicBezTo>
                    <a:pt x="2751702" y="4004279"/>
                    <a:pt x="2709193" y="3867544"/>
                    <a:pt x="2675187" y="3727975"/>
                  </a:cubicBezTo>
                  <a:cubicBezTo>
                    <a:pt x="2660309" y="3665630"/>
                    <a:pt x="2639763" y="3604701"/>
                    <a:pt x="2623468" y="3542355"/>
                  </a:cubicBezTo>
                  <a:cubicBezTo>
                    <a:pt x="2607174" y="3477885"/>
                    <a:pt x="2600797" y="3411288"/>
                    <a:pt x="2583794" y="3347526"/>
                  </a:cubicBezTo>
                  <a:cubicBezTo>
                    <a:pt x="2565374" y="3280221"/>
                    <a:pt x="2547662" y="3212916"/>
                    <a:pt x="2526408" y="3147029"/>
                  </a:cubicBezTo>
                  <a:cubicBezTo>
                    <a:pt x="2504445" y="3079724"/>
                    <a:pt x="2488859" y="3006751"/>
                    <a:pt x="2451310" y="2945114"/>
                  </a:cubicBezTo>
                  <a:cubicBezTo>
                    <a:pt x="2420846" y="2895521"/>
                    <a:pt x="2390381" y="2845220"/>
                    <a:pt x="2354958" y="2799169"/>
                  </a:cubicBezTo>
                  <a:cubicBezTo>
                    <a:pt x="2351416" y="2794210"/>
                    <a:pt x="2347165" y="2789251"/>
                    <a:pt x="2343622" y="2785000"/>
                  </a:cubicBezTo>
                  <a:cubicBezTo>
                    <a:pt x="2406676" y="2829634"/>
                    <a:pt x="2468313" y="2876393"/>
                    <a:pt x="2528533" y="2924569"/>
                  </a:cubicBezTo>
                  <a:close/>
                  <a:moveTo>
                    <a:pt x="2097783" y="4722668"/>
                  </a:moveTo>
                  <a:cubicBezTo>
                    <a:pt x="2097783" y="4716292"/>
                    <a:pt x="2097783" y="4709208"/>
                    <a:pt x="2098492" y="4702831"/>
                  </a:cubicBezTo>
                  <a:cubicBezTo>
                    <a:pt x="2106993" y="4703540"/>
                    <a:pt x="2116912" y="4704956"/>
                    <a:pt x="2127539" y="4705665"/>
                  </a:cubicBezTo>
                  <a:cubicBezTo>
                    <a:pt x="2121162" y="4712041"/>
                    <a:pt x="2114078" y="4717709"/>
                    <a:pt x="2108410" y="4722668"/>
                  </a:cubicBezTo>
                  <a:cubicBezTo>
                    <a:pt x="2104868" y="4725502"/>
                    <a:pt x="2101325" y="4729045"/>
                    <a:pt x="2097783" y="4731879"/>
                  </a:cubicBezTo>
                  <a:cubicBezTo>
                    <a:pt x="2097783" y="4728336"/>
                    <a:pt x="2097783" y="4725502"/>
                    <a:pt x="2097783" y="4722668"/>
                  </a:cubicBezTo>
                  <a:close/>
                  <a:moveTo>
                    <a:pt x="2099200" y="4656781"/>
                  </a:moveTo>
                  <a:cubicBezTo>
                    <a:pt x="2099908" y="4639777"/>
                    <a:pt x="2099908" y="4623482"/>
                    <a:pt x="2100617" y="4608605"/>
                  </a:cubicBezTo>
                  <a:cubicBezTo>
                    <a:pt x="2148793" y="4608605"/>
                    <a:pt x="2199803" y="4619232"/>
                    <a:pt x="2247979" y="4622066"/>
                  </a:cubicBezTo>
                  <a:cubicBezTo>
                    <a:pt x="2323077" y="4625608"/>
                    <a:pt x="2398175" y="4624899"/>
                    <a:pt x="2473273" y="4624899"/>
                  </a:cubicBezTo>
                  <a:cubicBezTo>
                    <a:pt x="2534910" y="4624899"/>
                    <a:pt x="2593713" y="4612855"/>
                    <a:pt x="2654641" y="4606479"/>
                  </a:cubicBezTo>
                  <a:cubicBezTo>
                    <a:pt x="2667394" y="4605062"/>
                    <a:pt x="2680855" y="4603645"/>
                    <a:pt x="2694316" y="4601520"/>
                  </a:cubicBezTo>
                  <a:cubicBezTo>
                    <a:pt x="2668102" y="4610022"/>
                    <a:pt x="2644723" y="4617106"/>
                    <a:pt x="2624885" y="4622066"/>
                  </a:cubicBezTo>
                  <a:cubicBezTo>
                    <a:pt x="2401717" y="4678035"/>
                    <a:pt x="2196969" y="4667408"/>
                    <a:pt x="2099200" y="4656781"/>
                  </a:cubicBezTo>
                  <a:close/>
                  <a:moveTo>
                    <a:pt x="2265691" y="4710625"/>
                  </a:moveTo>
                  <a:cubicBezTo>
                    <a:pt x="2302531" y="4710625"/>
                    <a:pt x="2342914" y="4709208"/>
                    <a:pt x="2385422" y="4705665"/>
                  </a:cubicBezTo>
                  <a:cubicBezTo>
                    <a:pt x="2357792" y="4731170"/>
                    <a:pt x="2337955" y="4760926"/>
                    <a:pt x="2315992" y="4794932"/>
                  </a:cubicBezTo>
                  <a:cubicBezTo>
                    <a:pt x="2272067" y="4861529"/>
                    <a:pt x="2228850" y="4931667"/>
                    <a:pt x="2203345" y="5007474"/>
                  </a:cubicBezTo>
                  <a:cubicBezTo>
                    <a:pt x="2179257" y="5079738"/>
                    <a:pt x="2162962" y="5150585"/>
                    <a:pt x="2149501" y="5225683"/>
                  </a:cubicBezTo>
                  <a:cubicBezTo>
                    <a:pt x="2137457" y="5292987"/>
                    <a:pt x="2143125" y="5361709"/>
                    <a:pt x="2143125" y="5430431"/>
                  </a:cubicBezTo>
                  <a:cubicBezTo>
                    <a:pt x="2133915" y="5412011"/>
                    <a:pt x="2120454" y="5394299"/>
                    <a:pt x="2111952" y="5376587"/>
                  </a:cubicBezTo>
                  <a:cubicBezTo>
                    <a:pt x="2097074" y="5345415"/>
                    <a:pt x="2077237" y="5311408"/>
                    <a:pt x="2072278" y="5276693"/>
                  </a:cubicBezTo>
                  <a:cubicBezTo>
                    <a:pt x="2062359" y="5207263"/>
                    <a:pt x="2065193" y="5135707"/>
                    <a:pt x="2083614" y="5067694"/>
                  </a:cubicBezTo>
                  <a:cubicBezTo>
                    <a:pt x="2102742" y="4996847"/>
                    <a:pt x="2128956" y="4930959"/>
                    <a:pt x="2162254" y="4865780"/>
                  </a:cubicBezTo>
                  <a:cubicBezTo>
                    <a:pt x="2191301" y="4808394"/>
                    <a:pt x="2213972" y="4748882"/>
                    <a:pt x="2265691" y="4710625"/>
                  </a:cubicBezTo>
                  <a:close/>
                  <a:moveTo>
                    <a:pt x="2221765" y="5469397"/>
                  </a:moveTo>
                  <a:cubicBezTo>
                    <a:pt x="2357792" y="5410594"/>
                    <a:pt x="2467605" y="5299364"/>
                    <a:pt x="2577418" y="5202303"/>
                  </a:cubicBezTo>
                  <a:cubicBezTo>
                    <a:pt x="2636930" y="5149877"/>
                    <a:pt x="2685105" y="5092490"/>
                    <a:pt x="2733281" y="5030145"/>
                  </a:cubicBezTo>
                  <a:cubicBezTo>
                    <a:pt x="2753827" y="5003223"/>
                    <a:pt x="2772956" y="4973467"/>
                    <a:pt x="2785708" y="4942294"/>
                  </a:cubicBezTo>
                  <a:cubicBezTo>
                    <a:pt x="2792793" y="4924583"/>
                    <a:pt x="2802003" y="4906162"/>
                    <a:pt x="2809796" y="4887742"/>
                  </a:cubicBezTo>
                  <a:cubicBezTo>
                    <a:pt x="2821132" y="4926708"/>
                    <a:pt x="2836010" y="4964257"/>
                    <a:pt x="2854430" y="4999681"/>
                  </a:cubicBezTo>
                  <a:cubicBezTo>
                    <a:pt x="2807671" y="5120829"/>
                    <a:pt x="2736115" y="5230642"/>
                    <a:pt x="2625594" y="5303615"/>
                  </a:cubicBezTo>
                  <a:cubicBezTo>
                    <a:pt x="2562540" y="5345415"/>
                    <a:pt x="2497361" y="5384380"/>
                    <a:pt x="2428639" y="5415553"/>
                  </a:cubicBezTo>
                  <a:cubicBezTo>
                    <a:pt x="2396758" y="5429723"/>
                    <a:pt x="2363460" y="5441058"/>
                    <a:pt x="2331578" y="5454519"/>
                  </a:cubicBezTo>
                  <a:cubicBezTo>
                    <a:pt x="2298280" y="5469397"/>
                    <a:pt x="2259314" y="5470105"/>
                    <a:pt x="2221765" y="5469397"/>
                  </a:cubicBezTo>
                  <a:close/>
                  <a:moveTo>
                    <a:pt x="3823619" y="4969217"/>
                  </a:moveTo>
                  <a:cubicBezTo>
                    <a:pt x="3795988" y="4994721"/>
                    <a:pt x="3768358" y="5019518"/>
                    <a:pt x="3742144" y="5046440"/>
                  </a:cubicBezTo>
                  <a:cubicBezTo>
                    <a:pt x="3699636" y="5088948"/>
                    <a:pt x="3651460" y="5127206"/>
                    <a:pt x="3598325" y="5156253"/>
                  </a:cubicBezTo>
                  <a:cubicBezTo>
                    <a:pt x="3542355" y="5186717"/>
                    <a:pt x="3487095" y="5217890"/>
                    <a:pt x="3429000" y="5243394"/>
                  </a:cubicBezTo>
                  <a:cubicBezTo>
                    <a:pt x="3399953" y="5256147"/>
                    <a:pt x="3365946" y="5266774"/>
                    <a:pt x="3334774" y="5275984"/>
                  </a:cubicBezTo>
                  <a:cubicBezTo>
                    <a:pt x="3328397" y="5278110"/>
                    <a:pt x="3285889" y="5289445"/>
                    <a:pt x="3261801" y="5292279"/>
                  </a:cubicBezTo>
                  <a:cubicBezTo>
                    <a:pt x="3207957" y="5276693"/>
                    <a:pt x="3159781" y="5256147"/>
                    <a:pt x="3114439" y="5227808"/>
                  </a:cubicBezTo>
                  <a:cubicBezTo>
                    <a:pt x="3130734" y="5224974"/>
                    <a:pt x="3147029" y="5221432"/>
                    <a:pt x="3163323" y="5218598"/>
                  </a:cubicBezTo>
                  <a:cubicBezTo>
                    <a:pt x="3205123" y="5210805"/>
                    <a:pt x="3245506" y="5207263"/>
                    <a:pt x="3286597" y="5193802"/>
                  </a:cubicBezTo>
                  <a:cubicBezTo>
                    <a:pt x="3367363" y="5168297"/>
                    <a:pt x="3448837" y="5140666"/>
                    <a:pt x="3526061" y="5105243"/>
                  </a:cubicBezTo>
                  <a:cubicBezTo>
                    <a:pt x="3598325" y="5071945"/>
                    <a:pt x="3669880" y="5039355"/>
                    <a:pt x="3740727" y="5002514"/>
                  </a:cubicBezTo>
                  <a:cubicBezTo>
                    <a:pt x="3767649" y="4988345"/>
                    <a:pt x="3795280" y="4975593"/>
                    <a:pt x="3822202" y="4960715"/>
                  </a:cubicBezTo>
                  <a:cubicBezTo>
                    <a:pt x="3844873" y="4947962"/>
                    <a:pt x="3867544" y="4923166"/>
                    <a:pt x="3891632" y="4908288"/>
                  </a:cubicBezTo>
                  <a:cubicBezTo>
                    <a:pt x="3874629" y="4930251"/>
                    <a:pt x="3840622" y="4953630"/>
                    <a:pt x="3823619" y="4969217"/>
                  </a:cubicBezTo>
                  <a:close/>
                  <a:moveTo>
                    <a:pt x="3118690" y="5335496"/>
                  </a:moveTo>
                  <a:cubicBezTo>
                    <a:pt x="3132151" y="5356042"/>
                    <a:pt x="3147737" y="5373753"/>
                    <a:pt x="3159073" y="5395716"/>
                  </a:cubicBezTo>
                  <a:cubicBezTo>
                    <a:pt x="3187411" y="5453810"/>
                    <a:pt x="3187411" y="5509780"/>
                    <a:pt x="3187411" y="5572125"/>
                  </a:cubicBezTo>
                  <a:cubicBezTo>
                    <a:pt x="3187411" y="5622427"/>
                    <a:pt x="3178910" y="5669894"/>
                    <a:pt x="3166866" y="5718070"/>
                  </a:cubicBezTo>
                  <a:cubicBezTo>
                    <a:pt x="3160490" y="5745701"/>
                    <a:pt x="3149154" y="5776874"/>
                    <a:pt x="3142778" y="5806629"/>
                  </a:cubicBezTo>
                  <a:cubicBezTo>
                    <a:pt x="3138527" y="5786084"/>
                    <a:pt x="3134276" y="5764829"/>
                    <a:pt x="3131442" y="5744284"/>
                  </a:cubicBezTo>
                  <a:cubicBezTo>
                    <a:pt x="3122941" y="5689731"/>
                    <a:pt x="3120815" y="5636596"/>
                    <a:pt x="3117981" y="5582044"/>
                  </a:cubicBezTo>
                  <a:cubicBezTo>
                    <a:pt x="3113022" y="5500570"/>
                    <a:pt x="3116564" y="5418387"/>
                    <a:pt x="3118690" y="5335496"/>
                  </a:cubicBezTo>
                  <a:close/>
                  <a:moveTo>
                    <a:pt x="3403495" y="5275984"/>
                  </a:moveTo>
                  <a:cubicBezTo>
                    <a:pt x="3469383" y="5256147"/>
                    <a:pt x="3530311" y="5219307"/>
                    <a:pt x="3590531" y="5186717"/>
                  </a:cubicBezTo>
                  <a:cubicBezTo>
                    <a:pt x="3650043" y="5154836"/>
                    <a:pt x="3704596" y="5115870"/>
                    <a:pt x="3752771" y="5067694"/>
                  </a:cubicBezTo>
                  <a:cubicBezTo>
                    <a:pt x="3783944" y="5036521"/>
                    <a:pt x="3816534" y="5006765"/>
                    <a:pt x="3849123" y="4977010"/>
                  </a:cubicBezTo>
                  <a:cubicBezTo>
                    <a:pt x="3853374" y="4972759"/>
                    <a:pt x="3858333" y="4969217"/>
                    <a:pt x="3864002" y="4964257"/>
                  </a:cubicBezTo>
                  <a:cubicBezTo>
                    <a:pt x="3818659" y="5032979"/>
                    <a:pt x="3763399" y="5092490"/>
                    <a:pt x="3703178" y="5150585"/>
                  </a:cubicBezTo>
                  <a:cubicBezTo>
                    <a:pt x="3622413" y="5228517"/>
                    <a:pt x="3529603" y="5303615"/>
                    <a:pt x="3416248" y="5322035"/>
                  </a:cubicBezTo>
                  <a:cubicBezTo>
                    <a:pt x="3414122" y="5322743"/>
                    <a:pt x="3412705" y="5323452"/>
                    <a:pt x="3411288" y="5324160"/>
                  </a:cubicBezTo>
                  <a:cubicBezTo>
                    <a:pt x="3374448" y="5317784"/>
                    <a:pt x="3339733" y="5311408"/>
                    <a:pt x="3307143" y="5303615"/>
                  </a:cubicBezTo>
                  <a:cubicBezTo>
                    <a:pt x="3339733" y="5296530"/>
                    <a:pt x="3370905" y="5285903"/>
                    <a:pt x="3403495" y="5275984"/>
                  </a:cubicBezTo>
                  <a:close/>
                  <a:moveTo>
                    <a:pt x="3713806" y="5171131"/>
                  </a:moveTo>
                  <a:cubicBezTo>
                    <a:pt x="3786070" y="5101700"/>
                    <a:pt x="3851249" y="5031562"/>
                    <a:pt x="3901550" y="4945837"/>
                  </a:cubicBezTo>
                  <a:cubicBezTo>
                    <a:pt x="3885256" y="5021643"/>
                    <a:pt x="3819367" y="5100284"/>
                    <a:pt x="3778985" y="5156961"/>
                  </a:cubicBezTo>
                  <a:cubicBezTo>
                    <a:pt x="3747104" y="5201595"/>
                    <a:pt x="3706012" y="5242686"/>
                    <a:pt x="3666338" y="5280235"/>
                  </a:cubicBezTo>
                  <a:cubicBezTo>
                    <a:pt x="3635874" y="5309991"/>
                    <a:pt x="3596908" y="5341164"/>
                    <a:pt x="3552983" y="5346123"/>
                  </a:cubicBezTo>
                  <a:cubicBezTo>
                    <a:pt x="3522518" y="5341872"/>
                    <a:pt x="3494180" y="5337621"/>
                    <a:pt x="3466549" y="5333370"/>
                  </a:cubicBezTo>
                  <a:cubicBezTo>
                    <a:pt x="3562193" y="5305032"/>
                    <a:pt x="3642958" y="5239144"/>
                    <a:pt x="3713806" y="5171131"/>
                  </a:cubicBezTo>
                  <a:close/>
                  <a:moveTo>
                    <a:pt x="3760564" y="5358167"/>
                  </a:moveTo>
                  <a:cubicBezTo>
                    <a:pt x="3793863" y="5322035"/>
                    <a:pt x="3825036" y="5276693"/>
                    <a:pt x="3849123" y="5232767"/>
                  </a:cubicBezTo>
                  <a:cubicBezTo>
                    <a:pt x="3883839" y="5167588"/>
                    <a:pt x="3922096" y="5091782"/>
                    <a:pt x="3934849" y="5015267"/>
                  </a:cubicBezTo>
                  <a:cubicBezTo>
                    <a:pt x="3936265" y="5032270"/>
                    <a:pt x="3936974" y="5049982"/>
                    <a:pt x="3937682" y="5065568"/>
                  </a:cubicBezTo>
                  <a:cubicBezTo>
                    <a:pt x="3939808" y="5107368"/>
                    <a:pt x="3935557" y="5150585"/>
                    <a:pt x="3926347" y="5191676"/>
                  </a:cubicBezTo>
                  <a:cubicBezTo>
                    <a:pt x="3917845" y="5230642"/>
                    <a:pt x="3907218" y="5274567"/>
                    <a:pt x="3888798" y="5310699"/>
                  </a:cubicBezTo>
                  <a:cubicBezTo>
                    <a:pt x="3883130" y="5321326"/>
                    <a:pt x="3877462" y="5330537"/>
                    <a:pt x="3871086" y="5340455"/>
                  </a:cubicBezTo>
                  <a:cubicBezTo>
                    <a:pt x="3867544" y="5346123"/>
                    <a:pt x="3863293" y="5352499"/>
                    <a:pt x="3860459" y="5358167"/>
                  </a:cubicBezTo>
                  <a:cubicBezTo>
                    <a:pt x="3859042" y="5361001"/>
                    <a:pt x="3857625" y="5363126"/>
                    <a:pt x="3856917" y="5365252"/>
                  </a:cubicBezTo>
                  <a:cubicBezTo>
                    <a:pt x="3856917" y="5365252"/>
                    <a:pt x="3856917" y="5365252"/>
                    <a:pt x="3856917" y="5365252"/>
                  </a:cubicBezTo>
                  <a:cubicBezTo>
                    <a:pt x="3856917" y="5365252"/>
                    <a:pt x="3856917" y="5365252"/>
                    <a:pt x="3856917" y="5365252"/>
                  </a:cubicBezTo>
                  <a:cubicBezTo>
                    <a:pt x="3856917" y="5365252"/>
                    <a:pt x="3856917" y="5365252"/>
                    <a:pt x="3856917" y="5365252"/>
                  </a:cubicBezTo>
                  <a:cubicBezTo>
                    <a:pt x="3856917" y="5365252"/>
                    <a:pt x="3856917" y="5365252"/>
                    <a:pt x="3856208" y="5365252"/>
                  </a:cubicBezTo>
                  <a:cubicBezTo>
                    <a:pt x="3856208" y="5365252"/>
                    <a:pt x="3856208" y="5365252"/>
                    <a:pt x="3856208" y="5365252"/>
                  </a:cubicBezTo>
                  <a:cubicBezTo>
                    <a:pt x="3855500" y="5365252"/>
                    <a:pt x="3855500" y="5365252"/>
                    <a:pt x="3854791" y="5365252"/>
                  </a:cubicBezTo>
                  <a:cubicBezTo>
                    <a:pt x="3855500" y="5365252"/>
                    <a:pt x="3855500" y="5365252"/>
                    <a:pt x="3856208" y="5365252"/>
                  </a:cubicBezTo>
                  <a:cubicBezTo>
                    <a:pt x="3854083" y="5364543"/>
                    <a:pt x="3851957" y="5365252"/>
                    <a:pt x="3849832" y="5365960"/>
                  </a:cubicBezTo>
                  <a:cubicBezTo>
                    <a:pt x="3815825" y="5368086"/>
                    <a:pt x="3783944" y="5368086"/>
                    <a:pt x="3752771" y="5367377"/>
                  </a:cubicBezTo>
                  <a:cubicBezTo>
                    <a:pt x="3755605" y="5363835"/>
                    <a:pt x="3758439" y="5361001"/>
                    <a:pt x="3760564" y="5358167"/>
                  </a:cubicBezTo>
                  <a:close/>
                  <a:moveTo>
                    <a:pt x="3918553" y="5299364"/>
                  </a:moveTo>
                  <a:cubicBezTo>
                    <a:pt x="3933432" y="5261815"/>
                    <a:pt x="3944059" y="5221432"/>
                    <a:pt x="3951143" y="5182466"/>
                  </a:cubicBezTo>
                  <a:cubicBezTo>
                    <a:pt x="3961770" y="5125080"/>
                    <a:pt x="3967438" y="5054941"/>
                    <a:pt x="3956811" y="4993304"/>
                  </a:cubicBezTo>
                  <a:cubicBezTo>
                    <a:pt x="3991526" y="5045023"/>
                    <a:pt x="4031909" y="5091073"/>
                    <a:pt x="4077959" y="5130748"/>
                  </a:cubicBezTo>
                  <a:cubicBezTo>
                    <a:pt x="4106298" y="5154836"/>
                    <a:pt x="4188481" y="5218598"/>
                    <a:pt x="4255077" y="5245520"/>
                  </a:cubicBezTo>
                  <a:cubicBezTo>
                    <a:pt x="4230281" y="5259690"/>
                    <a:pt x="4202651" y="5275276"/>
                    <a:pt x="4182813" y="5284486"/>
                  </a:cubicBezTo>
                  <a:cubicBezTo>
                    <a:pt x="4078668" y="5332662"/>
                    <a:pt x="3975940" y="5354625"/>
                    <a:pt x="3881713" y="5363126"/>
                  </a:cubicBezTo>
                  <a:cubicBezTo>
                    <a:pt x="3894466" y="5342580"/>
                    <a:pt x="3908635" y="5323452"/>
                    <a:pt x="3918553" y="5299364"/>
                  </a:cubicBezTo>
                  <a:close/>
                  <a:moveTo>
                    <a:pt x="4135346" y="4984094"/>
                  </a:moveTo>
                  <a:cubicBezTo>
                    <a:pt x="4135346" y="4984094"/>
                    <a:pt x="4135346" y="4984094"/>
                    <a:pt x="4135346" y="4984094"/>
                  </a:cubicBezTo>
                  <a:cubicBezTo>
                    <a:pt x="4107007" y="4970633"/>
                    <a:pt x="4080085" y="4960006"/>
                    <a:pt x="4053872" y="4951505"/>
                  </a:cubicBezTo>
                  <a:cubicBezTo>
                    <a:pt x="4080793" y="4946545"/>
                    <a:pt x="4107715" y="4936627"/>
                    <a:pt x="4127552" y="4928834"/>
                  </a:cubicBezTo>
                  <a:cubicBezTo>
                    <a:pt x="4185647" y="4906871"/>
                    <a:pt x="4243742" y="4883491"/>
                    <a:pt x="4303254" y="4863654"/>
                  </a:cubicBezTo>
                  <a:cubicBezTo>
                    <a:pt x="4422277" y="4823980"/>
                    <a:pt x="4536340" y="4768719"/>
                    <a:pt x="4642611" y="4702831"/>
                  </a:cubicBezTo>
                  <a:cubicBezTo>
                    <a:pt x="4700706" y="4666699"/>
                    <a:pt x="4765176" y="4644028"/>
                    <a:pt x="4827522" y="4617106"/>
                  </a:cubicBezTo>
                  <a:cubicBezTo>
                    <a:pt x="4879949" y="4594435"/>
                    <a:pt x="4933084" y="4574598"/>
                    <a:pt x="4987637" y="4556178"/>
                  </a:cubicBezTo>
                  <a:cubicBezTo>
                    <a:pt x="5054941" y="4532798"/>
                    <a:pt x="5117995" y="4511544"/>
                    <a:pt x="5188134" y="4499500"/>
                  </a:cubicBezTo>
                  <a:cubicBezTo>
                    <a:pt x="5266066" y="4486039"/>
                    <a:pt x="5344706" y="4476829"/>
                    <a:pt x="5424055" y="4476829"/>
                  </a:cubicBezTo>
                  <a:cubicBezTo>
                    <a:pt x="5469397" y="4476829"/>
                    <a:pt x="5515448" y="4473995"/>
                    <a:pt x="5560081" y="4476829"/>
                  </a:cubicBezTo>
                  <a:cubicBezTo>
                    <a:pt x="5601172" y="4478954"/>
                    <a:pt x="5640138" y="4488873"/>
                    <a:pt x="5680521" y="4496666"/>
                  </a:cubicBezTo>
                  <a:cubicBezTo>
                    <a:pt x="5715236" y="4503042"/>
                    <a:pt x="5753494" y="4502334"/>
                    <a:pt x="5785375" y="4515795"/>
                  </a:cubicBezTo>
                  <a:cubicBezTo>
                    <a:pt x="5800253" y="4522171"/>
                    <a:pt x="5813005" y="4531381"/>
                    <a:pt x="5827883" y="4537757"/>
                  </a:cubicBezTo>
                  <a:cubicBezTo>
                    <a:pt x="5830717" y="4539175"/>
                    <a:pt x="5833551" y="4539883"/>
                    <a:pt x="5836385" y="4541300"/>
                  </a:cubicBezTo>
                  <a:cubicBezTo>
                    <a:pt x="5822924" y="4542008"/>
                    <a:pt x="5809463" y="4543425"/>
                    <a:pt x="5796002" y="4544134"/>
                  </a:cubicBezTo>
                  <a:cubicBezTo>
                    <a:pt x="5732948" y="4548385"/>
                    <a:pt x="5667769" y="4542717"/>
                    <a:pt x="5604715" y="4550510"/>
                  </a:cubicBezTo>
                  <a:cubicBezTo>
                    <a:pt x="5477899" y="4566805"/>
                    <a:pt x="5353207" y="4583808"/>
                    <a:pt x="5228517" y="4612855"/>
                  </a:cubicBezTo>
                  <a:cubicBezTo>
                    <a:pt x="5104534" y="4641194"/>
                    <a:pt x="4987637" y="4687953"/>
                    <a:pt x="4870031" y="4736129"/>
                  </a:cubicBezTo>
                  <a:cubicBezTo>
                    <a:pt x="4759509" y="4781472"/>
                    <a:pt x="4646862" y="4823980"/>
                    <a:pt x="4534215" y="4864362"/>
                  </a:cubicBezTo>
                  <a:cubicBezTo>
                    <a:pt x="4466910" y="4888451"/>
                    <a:pt x="4400314" y="4911830"/>
                    <a:pt x="4333009" y="4935918"/>
                  </a:cubicBezTo>
                  <a:cubicBezTo>
                    <a:pt x="4275623" y="4956464"/>
                    <a:pt x="4210444" y="4980552"/>
                    <a:pt x="4148098" y="4991179"/>
                  </a:cubicBezTo>
                  <a:cubicBezTo>
                    <a:pt x="4144556" y="4988345"/>
                    <a:pt x="4140305" y="4986220"/>
                    <a:pt x="4135346" y="4984094"/>
                  </a:cubicBezTo>
                  <a:close/>
                  <a:moveTo>
                    <a:pt x="4248701" y="5312116"/>
                  </a:moveTo>
                  <a:cubicBezTo>
                    <a:pt x="4280583" y="5346123"/>
                    <a:pt x="4335135" y="5361001"/>
                    <a:pt x="4374809" y="5385089"/>
                  </a:cubicBezTo>
                  <a:cubicBezTo>
                    <a:pt x="4415192" y="5409885"/>
                    <a:pt x="4453449" y="5436099"/>
                    <a:pt x="4495957" y="5457353"/>
                  </a:cubicBezTo>
                  <a:cubicBezTo>
                    <a:pt x="4594435" y="5506238"/>
                    <a:pt x="4688662" y="5571417"/>
                    <a:pt x="4794932" y="5604006"/>
                  </a:cubicBezTo>
                  <a:cubicBezTo>
                    <a:pt x="4857986" y="5623135"/>
                    <a:pt x="4922457" y="5637305"/>
                    <a:pt x="4984803" y="5657850"/>
                  </a:cubicBezTo>
                  <a:cubicBezTo>
                    <a:pt x="5031562" y="5673437"/>
                    <a:pt x="5074070" y="5695399"/>
                    <a:pt x="5117287" y="5717362"/>
                  </a:cubicBezTo>
                  <a:cubicBezTo>
                    <a:pt x="5154836" y="5736491"/>
                    <a:pt x="5190259" y="5757745"/>
                    <a:pt x="5227100" y="5778999"/>
                  </a:cubicBezTo>
                  <a:cubicBezTo>
                    <a:pt x="5230642" y="5781124"/>
                    <a:pt x="5234184" y="5783250"/>
                    <a:pt x="5237727" y="5784667"/>
                  </a:cubicBezTo>
                  <a:cubicBezTo>
                    <a:pt x="5178924" y="5762704"/>
                    <a:pt x="5117995" y="5746409"/>
                    <a:pt x="5057067" y="5732948"/>
                  </a:cubicBezTo>
                  <a:cubicBezTo>
                    <a:pt x="4930959" y="5704609"/>
                    <a:pt x="4804851" y="5688315"/>
                    <a:pt x="4683702" y="5639430"/>
                  </a:cubicBezTo>
                  <a:cubicBezTo>
                    <a:pt x="4587350" y="5600464"/>
                    <a:pt x="4495957" y="5551579"/>
                    <a:pt x="4400314" y="5512614"/>
                  </a:cubicBezTo>
                  <a:cubicBezTo>
                    <a:pt x="4337260" y="5487109"/>
                    <a:pt x="4276331" y="5453810"/>
                    <a:pt x="4215403" y="5423346"/>
                  </a:cubicBezTo>
                  <a:cubicBezTo>
                    <a:pt x="4188481" y="5409885"/>
                    <a:pt x="4158725" y="5398550"/>
                    <a:pt x="4136054" y="5379421"/>
                  </a:cubicBezTo>
                  <a:cubicBezTo>
                    <a:pt x="4128261" y="5372336"/>
                    <a:pt x="4121885" y="5365252"/>
                    <a:pt x="4114800" y="5358876"/>
                  </a:cubicBezTo>
                  <a:cubicBezTo>
                    <a:pt x="4143139" y="5348957"/>
                    <a:pt x="4172186" y="5337621"/>
                    <a:pt x="4201234" y="5324160"/>
                  </a:cubicBezTo>
                  <a:cubicBezTo>
                    <a:pt x="4212569" y="5319201"/>
                    <a:pt x="4225322" y="5312116"/>
                    <a:pt x="4239491" y="5304323"/>
                  </a:cubicBezTo>
                  <a:cubicBezTo>
                    <a:pt x="4241617" y="5309283"/>
                    <a:pt x="4245159" y="5312116"/>
                    <a:pt x="4248701" y="5312116"/>
                  </a:cubicBezTo>
                  <a:close/>
                  <a:moveTo>
                    <a:pt x="4090004" y="5368794"/>
                  </a:moveTo>
                  <a:cubicBezTo>
                    <a:pt x="4110549" y="5382963"/>
                    <a:pt x="4134637" y="5409885"/>
                    <a:pt x="4163685" y="5424763"/>
                  </a:cubicBezTo>
                  <a:cubicBezTo>
                    <a:pt x="4206901" y="5446726"/>
                    <a:pt x="4250827" y="5466563"/>
                    <a:pt x="4293335" y="5488526"/>
                  </a:cubicBezTo>
                  <a:cubicBezTo>
                    <a:pt x="4372684" y="5530325"/>
                    <a:pt x="4456283" y="5560790"/>
                    <a:pt x="4536340" y="5600464"/>
                  </a:cubicBezTo>
                  <a:cubicBezTo>
                    <a:pt x="4615689" y="5640138"/>
                    <a:pt x="4700706" y="5676979"/>
                    <a:pt x="4786431" y="5701067"/>
                  </a:cubicBezTo>
                  <a:cubicBezTo>
                    <a:pt x="4886325" y="5728697"/>
                    <a:pt x="4989762" y="5737908"/>
                    <a:pt x="5089657" y="5764829"/>
                  </a:cubicBezTo>
                  <a:cubicBezTo>
                    <a:pt x="5141375" y="5778999"/>
                    <a:pt x="5193801" y="5793168"/>
                    <a:pt x="5244103" y="5811588"/>
                  </a:cubicBezTo>
                  <a:cubicBezTo>
                    <a:pt x="5270317" y="5820798"/>
                    <a:pt x="5296530" y="5830717"/>
                    <a:pt x="5322035" y="5842053"/>
                  </a:cubicBezTo>
                  <a:cubicBezTo>
                    <a:pt x="5327703" y="5844178"/>
                    <a:pt x="5333370" y="5847012"/>
                    <a:pt x="5339038" y="5849846"/>
                  </a:cubicBezTo>
                  <a:cubicBezTo>
                    <a:pt x="5247646" y="5820090"/>
                    <a:pt x="5147751" y="5811588"/>
                    <a:pt x="5053524" y="5798836"/>
                  </a:cubicBezTo>
                  <a:cubicBezTo>
                    <a:pt x="4938044" y="5783250"/>
                    <a:pt x="4824688" y="5764829"/>
                    <a:pt x="4711333" y="5738616"/>
                  </a:cubicBezTo>
                  <a:cubicBezTo>
                    <a:pt x="4535632" y="5698233"/>
                    <a:pt x="4361348" y="5628803"/>
                    <a:pt x="4199108" y="5549454"/>
                  </a:cubicBezTo>
                  <a:cubicBezTo>
                    <a:pt x="4110549" y="5506238"/>
                    <a:pt x="4024116" y="5460895"/>
                    <a:pt x="3945476" y="5402092"/>
                  </a:cubicBezTo>
                  <a:cubicBezTo>
                    <a:pt x="3991526" y="5394299"/>
                    <a:pt x="4039702" y="5384380"/>
                    <a:pt x="4090004" y="5368794"/>
                  </a:cubicBezTo>
                  <a:close/>
                  <a:moveTo>
                    <a:pt x="4107007" y="5096741"/>
                  </a:moveTo>
                  <a:cubicBezTo>
                    <a:pt x="4068749" y="5063443"/>
                    <a:pt x="4035451" y="5026603"/>
                    <a:pt x="4005696" y="4984803"/>
                  </a:cubicBezTo>
                  <a:cubicBezTo>
                    <a:pt x="4080793" y="5005348"/>
                    <a:pt x="4196983" y="5050691"/>
                    <a:pt x="4257911" y="5132165"/>
                  </a:cubicBezTo>
                  <a:cubicBezTo>
                    <a:pt x="4282000" y="5164754"/>
                    <a:pt x="4299711" y="5198053"/>
                    <a:pt x="4302545" y="5213639"/>
                  </a:cubicBezTo>
                  <a:cubicBezTo>
                    <a:pt x="4273498" y="5210805"/>
                    <a:pt x="4183522" y="5162629"/>
                    <a:pt x="4107007" y="5096741"/>
                  </a:cubicBezTo>
                  <a:close/>
                  <a:moveTo>
                    <a:pt x="4178562" y="5006765"/>
                  </a:moveTo>
                  <a:cubicBezTo>
                    <a:pt x="4212569" y="4998264"/>
                    <a:pt x="4245867" y="4986928"/>
                    <a:pt x="4278457" y="4977010"/>
                  </a:cubicBezTo>
                  <a:cubicBezTo>
                    <a:pt x="4340094" y="4958589"/>
                    <a:pt x="4400314" y="4937335"/>
                    <a:pt x="4461243" y="4915372"/>
                  </a:cubicBezTo>
                  <a:cubicBezTo>
                    <a:pt x="4578140" y="4873573"/>
                    <a:pt x="4693621" y="4827522"/>
                    <a:pt x="4809811" y="4784305"/>
                  </a:cubicBezTo>
                  <a:cubicBezTo>
                    <a:pt x="4924582" y="4741089"/>
                    <a:pt x="5036521" y="4690079"/>
                    <a:pt x="5154127" y="4656072"/>
                  </a:cubicBezTo>
                  <a:cubicBezTo>
                    <a:pt x="5279527" y="4619940"/>
                    <a:pt x="5406343" y="4600103"/>
                    <a:pt x="5534576" y="4583100"/>
                  </a:cubicBezTo>
                  <a:cubicBezTo>
                    <a:pt x="5609674" y="4573181"/>
                    <a:pt x="5683355" y="4570347"/>
                    <a:pt x="5758453" y="4567513"/>
                  </a:cubicBezTo>
                  <a:cubicBezTo>
                    <a:pt x="5807338" y="4565388"/>
                    <a:pt x="5856931" y="4561846"/>
                    <a:pt x="5905815" y="4559720"/>
                  </a:cubicBezTo>
                  <a:cubicBezTo>
                    <a:pt x="5887395" y="4566096"/>
                    <a:pt x="5868266" y="4569639"/>
                    <a:pt x="5849137" y="4574598"/>
                  </a:cubicBezTo>
                  <a:cubicBezTo>
                    <a:pt x="5813714" y="4583808"/>
                    <a:pt x="5778290" y="4596560"/>
                    <a:pt x="5742867" y="4605771"/>
                  </a:cubicBezTo>
                  <a:cubicBezTo>
                    <a:pt x="5661392" y="4627025"/>
                    <a:pt x="5578502" y="4636235"/>
                    <a:pt x="5497027" y="4653947"/>
                  </a:cubicBezTo>
                  <a:cubicBezTo>
                    <a:pt x="5331953" y="4688662"/>
                    <a:pt x="5168297" y="4719835"/>
                    <a:pt x="5007474" y="4770845"/>
                  </a:cubicBezTo>
                  <a:cubicBezTo>
                    <a:pt x="4875698" y="4812644"/>
                    <a:pt x="4745339" y="4848776"/>
                    <a:pt x="4619232" y="4908996"/>
                  </a:cubicBezTo>
                  <a:cubicBezTo>
                    <a:pt x="4554761" y="4940169"/>
                    <a:pt x="4488164" y="4966382"/>
                    <a:pt x="4421568" y="4991887"/>
                  </a:cubicBezTo>
                  <a:cubicBezTo>
                    <a:pt x="4361348" y="5014558"/>
                    <a:pt x="4292627" y="5037230"/>
                    <a:pt x="4226738" y="5040064"/>
                  </a:cubicBezTo>
                  <a:cubicBezTo>
                    <a:pt x="4211861" y="5028020"/>
                    <a:pt x="4195566" y="5016684"/>
                    <a:pt x="4178562" y="5006765"/>
                  </a:cubicBezTo>
                  <a:close/>
                  <a:moveTo>
                    <a:pt x="5448143" y="4383311"/>
                  </a:moveTo>
                  <a:cubicBezTo>
                    <a:pt x="5449560" y="4383311"/>
                    <a:pt x="5450977" y="4383311"/>
                    <a:pt x="5452393" y="4383311"/>
                  </a:cubicBezTo>
                  <a:cubicBezTo>
                    <a:pt x="5453102" y="4384019"/>
                    <a:pt x="5454519" y="4384019"/>
                    <a:pt x="5455227" y="4384728"/>
                  </a:cubicBezTo>
                  <a:cubicBezTo>
                    <a:pt x="5453102" y="4384019"/>
                    <a:pt x="5450977" y="4384019"/>
                    <a:pt x="5448143" y="4383311"/>
                  </a:cubicBezTo>
                  <a:close/>
                  <a:moveTo>
                    <a:pt x="5295113" y="4260037"/>
                  </a:moveTo>
                  <a:cubicBezTo>
                    <a:pt x="5291571" y="4258620"/>
                    <a:pt x="5286611" y="4258620"/>
                    <a:pt x="5283069" y="4262162"/>
                  </a:cubicBezTo>
                  <a:cubicBezTo>
                    <a:pt x="5255439" y="4252952"/>
                    <a:pt x="5195219" y="4233823"/>
                    <a:pt x="5113036" y="4215403"/>
                  </a:cubicBezTo>
                  <a:cubicBezTo>
                    <a:pt x="5143500" y="4203359"/>
                    <a:pt x="5174673" y="4193441"/>
                    <a:pt x="5205137" y="4180688"/>
                  </a:cubicBezTo>
                  <a:cubicBezTo>
                    <a:pt x="5241269" y="4165810"/>
                    <a:pt x="5275984" y="4147390"/>
                    <a:pt x="5312116" y="4133929"/>
                  </a:cubicBezTo>
                  <a:cubicBezTo>
                    <a:pt x="5397841" y="4102048"/>
                    <a:pt x="5482149" y="4064499"/>
                    <a:pt x="5567875" y="4032618"/>
                  </a:cubicBezTo>
                  <a:cubicBezTo>
                    <a:pt x="5655725" y="4000028"/>
                    <a:pt x="5746409" y="3972398"/>
                    <a:pt x="5834259" y="3940516"/>
                  </a:cubicBezTo>
                  <a:cubicBezTo>
                    <a:pt x="5866141" y="3928472"/>
                    <a:pt x="5895897" y="3912886"/>
                    <a:pt x="5927069" y="3899425"/>
                  </a:cubicBezTo>
                  <a:cubicBezTo>
                    <a:pt x="5920693" y="3902967"/>
                    <a:pt x="5914317" y="3906510"/>
                    <a:pt x="5907941" y="3910760"/>
                  </a:cubicBezTo>
                  <a:cubicBezTo>
                    <a:pt x="5871808" y="3932723"/>
                    <a:pt x="5837094" y="3956811"/>
                    <a:pt x="5800253" y="3976648"/>
                  </a:cubicBezTo>
                  <a:cubicBezTo>
                    <a:pt x="5766246" y="3995069"/>
                    <a:pt x="5730823" y="4009946"/>
                    <a:pt x="5698233" y="4030492"/>
                  </a:cubicBezTo>
                  <a:cubicBezTo>
                    <a:pt x="5664935" y="4051038"/>
                    <a:pt x="5635179" y="4077251"/>
                    <a:pt x="5601881" y="4097088"/>
                  </a:cubicBezTo>
                  <a:cubicBezTo>
                    <a:pt x="5567166" y="4118342"/>
                    <a:pt x="5530325" y="4135346"/>
                    <a:pt x="5495610" y="4155891"/>
                  </a:cubicBezTo>
                  <a:cubicBezTo>
                    <a:pt x="5460895" y="4176437"/>
                    <a:pt x="5426889" y="4195566"/>
                    <a:pt x="5390757" y="4212569"/>
                  </a:cubicBezTo>
                  <a:cubicBezTo>
                    <a:pt x="5359584" y="4228156"/>
                    <a:pt x="5326994" y="4247284"/>
                    <a:pt x="5295113" y="4260037"/>
                  </a:cubicBezTo>
                  <a:close/>
                  <a:moveTo>
                    <a:pt x="5328411" y="3859750"/>
                  </a:moveTo>
                  <a:cubicBezTo>
                    <a:pt x="5547329" y="3825036"/>
                    <a:pt x="5769789" y="3815117"/>
                    <a:pt x="5992248" y="3828578"/>
                  </a:cubicBezTo>
                  <a:cubicBezTo>
                    <a:pt x="5944073" y="3830703"/>
                    <a:pt x="5898022" y="3837788"/>
                    <a:pt x="5849137" y="3841330"/>
                  </a:cubicBezTo>
                  <a:cubicBezTo>
                    <a:pt x="5797419" y="3845581"/>
                    <a:pt x="5744284" y="3841330"/>
                    <a:pt x="5693274" y="3849832"/>
                  </a:cubicBezTo>
                  <a:cubicBezTo>
                    <a:pt x="5576376" y="3869669"/>
                    <a:pt x="5465146" y="3905801"/>
                    <a:pt x="5350374" y="3932015"/>
                  </a:cubicBezTo>
                  <a:cubicBezTo>
                    <a:pt x="5292987" y="3945476"/>
                    <a:pt x="5238435" y="3963187"/>
                    <a:pt x="5181758" y="3979482"/>
                  </a:cubicBezTo>
                  <a:cubicBezTo>
                    <a:pt x="5129331" y="3995069"/>
                    <a:pt x="5076904" y="4005696"/>
                    <a:pt x="5025185" y="4023408"/>
                  </a:cubicBezTo>
                  <a:cubicBezTo>
                    <a:pt x="4923874" y="4058122"/>
                    <a:pt x="4833190" y="4116925"/>
                    <a:pt x="4734712" y="4159434"/>
                  </a:cubicBezTo>
                  <a:cubicBezTo>
                    <a:pt x="4730462" y="4161559"/>
                    <a:pt x="4729045" y="4164393"/>
                    <a:pt x="4729045" y="4168644"/>
                  </a:cubicBezTo>
                  <a:cubicBezTo>
                    <a:pt x="4687245" y="4167935"/>
                    <a:pt x="4645445" y="4169352"/>
                    <a:pt x="4602228" y="4172895"/>
                  </a:cubicBezTo>
                  <a:cubicBezTo>
                    <a:pt x="4617106" y="4155183"/>
                    <a:pt x="4633401" y="4135346"/>
                    <a:pt x="4644028" y="4121885"/>
                  </a:cubicBezTo>
                  <a:lnTo>
                    <a:pt x="4659615" y="4102048"/>
                  </a:lnTo>
                  <a:cubicBezTo>
                    <a:pt x="4680869" y="4075126"/>
                    <a:pt x="4704248" y="4046078"/>
                    <a:pt x="4728336" y="4014197"/>
                  </a:cubicBezTo>
                  <a:cubicBezTo>
                    <a:pt x="4912539" y="3947601"/>
                    <a:pt x="5136415" y="3890215"/>
                    <a:pt x="5328411" y="3859750"/>
                  </a:cubicBezTo>
                  <a:close/>
                  <a:moveTo>
                    <a:pt x="5207263" y="3343275"/>
                  </a:moveTo>
                  <a:cubicBezTo>
                    <a:pt x="5098867" y="3509766"/>
                    <a:pt x="4962132" y="3706721"/>
                    <a:pt x="4789973" y="3945476"/>
                  </a:cubicBezTo>
                  <a:cubicBezTo>
                    <a:pt x="4785722" y="3946892"/>
                    <a:pt x="4781472" y="3948309"/>
                    <a:pt x="4776512" y="3949726"/>
                  </a:cubicBezTo>
                  <a:cubicBezTo>
                    <a:pt x="4821146" y="3886672"/>
                    <a:pt x="4865071" y="3817951"/>
                    <a:pt x="4899078" y="3746395"/>
                  </a:cubicBezTo>
                  <a:cubicBezTo>
                    <a:pt x="4931667" y="3676965"/>
                    <a:pt x="4962132" y="3613911"/>
                    <a:pt x="4983386" y="3551566"/>
                  </a:cubicBezTo>
                  <a:cubicBezTo>
                    <a:pt x="5013141" y="3497013"/>
                    <a:pt x="5049274" y="3445295"/>
                    <a:pt x="5084697" y="3395702"/>
                  </a:cubicBezTo>
                  <a:cubicBezTo>
                    <a:pt x="5130039" y="3330523"/>
                    <a:pt x="5169005" y="3263218"/>
                    <a:pt x="5221432" y="3203706"/>
                  </a:cubicBezTo>
                  <a:cubicBezTo>
                    <a:pt x="5272442" y="3145612"/>
                    <a:pt x="5313533" y="3079015"/>
                    <a:pt x="5367377" y="3023046"/>
                  </a:cubicBezTo>
                  <a:cubicBezTo>
                    <a:pt x="5397133" y="2991873"/>
                    <a:pt x="5426889" y="2962118"/>
                    <a:pt x="5459478" y="2934487"/>
                  </a:cubicBezTo>
                  <a:cubicBezTo>
                    <a:pt x="5463020" y="2931653"/>
                    <a:pt x="5466563" y="2928820"/>
                    <a:pt x="5470105" y="2925986"/>
                  </a:cubicBezTo>
                  <a:cubicBezTo>
                    <a:pt x="5384380" y="3065555"/>
                    <a:pt x="5296530" y="3205832"/>
                    <a:pt x="5207263" y="3343275"/>
                  </a:cubicBezTo>
                  <a:close/>
                  <a:moveTo>
                    <a:pt x="5183174" y="2910399"/>
                  </a:moveTo>
                  <a:cubicBezTo>
                    <a:pt x="5249771" y="2891271"/>
                    <a:pt x="5317076" y="2878518"/>
                    <a:pt x="5385797" y="2872850"/>
                  </a:cubicBezTo>
                  <a:cubicBezTo>
                    <a:pt x="5371628" y="2877101"/>
                    <a:pt x="5358167" y="2880644"/>
                    <a:pt x="5343997" y="2887020"/>
                  </a:cubicBezTo>
                  <a:cubicBezTo>
                    <a:pt x="5285903" y="2913942"/>
                    <a:pt x="5224266" y="2931653"/>
                    <a:pt x="5166171" y="2957158"/>
                  </a:cubicBezTo>
                  <a:cubicBezTo>
                    <a:pt x="5120121" y="2976996"/>
                    <a:pt x="5077612" y="3004626"/>
                    <a:pt x="5034395" y="3029422"/>
                  </a:cubicBezTo>
                  <a:cubicBezTo>
                    <a:pt x="4995430" y="3051385"/>
                    <a:pt x="4963548" y="3078307"/>
                    <a:pt x="4929542" y="3105937"/>
                  </a:cubicBezTo>
                  <a:cubicBezTo>
                    <a:pt x="4913247" y="3081849"/>
                    <a:pt x="4895535" y="3059887"/>
                    <a:pt x="4877824" y="3040758"/>
                  </a:cubicBezTo>
                  <a:cubicBezTo>
                    <a:pt x="4947962" y="2998250"/>
                    <a:pt x="5068402" y="2943697"/>
                    <a:pt x="5183174" y="2910399"/>
                  </a:cubicBezTo>
                  <a:close/>
                  <a:moveTo>
                    <a:pt x="4212569" y="3002500"/>
                  </a:moveTo>
                  <a:cubicBezTo>
                    <a:pt x="4182813" y="3018087"/>
                    <a:pt x="4154475" y="3037924"/>
                    <a:pt x="4125427" y="3055636"/>
                  </a:cubicBezTo>
                  <a:cubicBezTo>
                    <a:pt x="4063790" y="3092476"/>
                    <a:pt x="4012072" y="3133568"/>
                    <a:pt x="3962479" y="3184578"/>
                  </a:cubicBezTo>
                  <a:cubicBezTo>
                    <a:pt x="3905093" y="3244089"/>
                    <a:pt x="3844873" y="3302184"/>
                    <a:pt x="3793154" y="3367363"/>
                  </a:cubicBezTo>
                  <a:cubicBezTo>
                    <a:pt x="3740727" y="3433960"/>
                    <a:pt x="3695385" y="3505515"/>
                    <a:pt x="3643667" y="3572111"/>
                  </a:cubicBezTo>
                  <a:cubicBezTo>
                    <a:pt x="3542355" y="3701053"/>
                    <a:pt x="3473634" y="3851957"/>
                    <a:pt x="3397119" y="3997194"/>
                  </a:cubicBezTo>
                  <a:cubicBezTo>
                    <a:pt x="3355319" y="4076543"/>
                    <a:pt x="3336899" y="4165810"/>
                    <a:pt x="3305726" y="4249410"/>
                  </a:cubicBezTo>
                  <a:cubicBezTo>
                    <a:pt x="3288014" y="4296877"/>
                    <a:pt x="3269594" y="4342220"/>
                    <a:pt x="3249757" y="4388979"/>
                  </a:cubicBezTo>
                  <a:cubicBezTo>
                    <a:pt x="3241964" y="4407399"/>
                    <a:pt x="3235588" y="4426527"/>
                    <a:pt x="3224961" y="4444239"/>
                  </a:cubicBezTo>
                  <a:cubicBezTo>
                    <a:pt x="3217876" y="4456283"/>
                    <a:pt x="3201581" y="4486039"/>
                    <a:pt x="3185995" y="4498083"/>
                  </a:cubicBezTo>
                  <a:cubicBezTo>
                    <a:pt x="3171825" y="4488873"/>
                    <a:pt x="3156947" y="4478954"/>
                    <a:pt x="3142069" y="4469036"/>
                  </a:cubicBezTo>
                  <a:cubicBezTo>
                    <a:pt x="3130734" y="4461951"/>
                    <a:pt x="3120107" y="4454866"/>
                    <a:pt x="3110188" y="4448490"/>
                  </a:cubicBezTo>
                  <a:cubicBezTo>
                    <a:pt x="3161906" y="4352138"/>
                    <a:pt x="3246215" y="4161559"/>
                    <a:pt x="3254008" y="3935557"/>
                  </a:cubicBezTo>
                  <a:lnTo>
                    <a:pt x="3254716" y="3935557"/>
                  </a:lnTo>
                  <a:cubicBezTo>
                    <a:pt x="3272428" y="3829286"/>
                    <a:pt x="3356736" y="3603284"/>
                    <a:pt x="3514017" y="3414122"/>
                  </a:cubicBezTo>
                  <a:cubicBezTo>
                    <a:pt x="3664921" y="3232754"/>
                    <a:pt x="3842039" y="3142069"/>
                    <a:pt x="3963896" y="3097436"/>
                  </a:cubicBezTo>
                  <a:lnTo>
                    <a:pt x="3966730" y="3096019"/>
                  </a:lnTo>
                  <a:cubicBezTo>
                    <a:pt x="4044662" y="3054927"/>
                    <a:pt x="4127552" y="3023755"/>
                    <a:pt x="4212569" y="3002500"/>
                  </a:cubicBezTo>
                  <a:close/>
                  <a:moveTo>
                    <a:pt x="3800947" y="2844511"/>
                  </a:moveTo>
                  <a:cubicBezTo>
                    <a:pt x="3820785" y="2840261"/>
                    <a:pt x="3840622" y="2836718"/>
                    <a:pt x="3860459" y="2834593"/>
                  </a:cubicBezTo>
                  <a:cubicBezTo>
                    <a:pt x="3859042" y="2835301"/>
                    <a:pt x="3856917" y="2836010"/>
                    <a:pt x="3855500" y="2836718"/>
                  </a:cubicBezTo>
                  <a:cubicBezTo>
                    <a:pt x="3806615" y="2859389"/>
                    <a:pt x="3755605" y="2881352"/>
                    <a:pt x="3709554" y="2909691"/>
                  </a:cubicBezTo>
                  <a:cubicBezTo>
                    <a:pt x="3669172" y="2934487"/>
                    <a:pt x="3632331" y="2966369"/>
                    <a:pt x="3594782" y="2995416"/>
                  </a:cubicBezTo>
                  <a:cubicBezTo>
                    <a:pt x="3557942" y="3023046"/>
                    <a:pt x="3512600" y="3043592"/>
                    <a:pt x="3480718" y="3078307"/>
                  </a:cubicBezTo>
                  <a:cubicBezTo>
                    <a:pt x="3447420" y="3115148"/>
                    <a:pt x="3413414" y="3151279"/>
                    <a:pt x="3380824" y="3188828"/>
                  </a:cubicBezTo>
                  <a:cubicBezTo>
                    <a:pt x="3347526" y="3227086"/>
                    <a:pt x="3309269" y="3262509"/>
                    <a:pt x="3286597" y="3307852"/>
                  </a:cubicBezTo>
                  <a:cubicBezTo>
                    <a:pt x="3265343" y="3351068"/>
                    <a:pt x="3241964" y="3392160"/>
                    <a:pt x="3220001" y="3435376"/>
                  </a:cubicBezTo>
                  <a:cubicBezTo>
                    <a:pt x="3211499" y="3453088"/>
                    <a:pt x="3202998" y="3471508"/>
                    <a:pt x="3195205" y="3489929"/>
                  </a:cubicBezTo>
                  <a:cubicBezTo>
                    <a:pt x="3188120" y="3506932"/>
                    <a:pt x="3183869" y="3526769"/>
                    <a:pt x="3177493" y="3545189"/>
                  </a:cubicBezTo>
                  <a:cubicBezTo>
                    <a:pt x="3165449" y="3519684"/>
                    <a:pt x="3151279" y="3494888"/>
                    <a:pt x="3136402" y="3470800"/>
                  </a:cubicBezTo>
                  <a:cubicBezTo>
                    <a:pt x="3170408" y="3387200"/>
                    <a:pt x="3378699" y="2934487"/>
                    <a:pt x="3800947" y="2844511"/>
                  </a:cubicBezTo>
                  <a:close/>
                  <a:moveTo>
                    <a:pt x="3089642" y="3185286"/>
                  </a:moveTo>
                  <a:cubicBezTo>
                    <a:pt x="3112313" y="3233462"/>
                    <a:pt x="3127900" y="3298641"/>
                    <a:pt x="3137818" y="3337607"/>
                  </a:cubicBezTo>
                  <a:cubicBezTo>
                    <a:pt x="3139235" y="3343275"/>
                    <a:pt x="3140652" y="3348943"/>
                    <a:pt x="3141361" y="3353194"/>
                  </a:cubicBezTo>
                  <a:cubicBezTo>
                    <a:pt x="3125775" y="3381532"/>
                    <a:pt x="3114439" y="3406329"/>
                    <a:pt x="3105229" y="3425458"/>
                  </a:cubicBezTo>
                  <a:cubicBezTo>
                    <a:pt x="3024463" y="3311394"/>
                    <a:pt x="2913942" y="3206540"/>
                    <a:pt x="2782874" y="3087517"/>
                  </a:cubicBezTo>
                  <a:cubicBezTo>
                    <a:pt x="2835301" y="3074765"/>
                    <a:pt x="2904732" y="3054927"/>
                    <a:pt x="2983372" y="3024463"/>
                  </a:cubicBezTo>
                  <a:cubicBezTo>
                    <a:pt x="3018087" y="3066971"/>
                    <a:pt x="3062720" y="3126483"/>
                    <a:pt x="3089642" y="3185286"/>
                  </a:cubicBezTo>
                  <a:close/>
                  <a:moveTo>
                    <a:pt x="2742492" y="3049968"/>
                  </a:moveTo>
                  <a:cubicBezTo>
                    <a:pt x="2739658" y="3047134"/>
                    <a:pt x="2736824" y="3044300"/>
                    <a:pt x="2733281" y="3041466"/>
                  </a:cubicBezTo>
                  <a:cubicBezTo>
                    <a:pt x="2776498" y="3030839"/>
                    <a:pt x="2816173" y="3012419"/>
                    <a:pt x="2857264" y="2992582"/>
                  </a:cubicBezTo>
                  <a:cubicBezTo>
                    <a:pt x="2884894" y="2979121"/>
                    <a:pt x="2909691" y="2962826"/>
                    <a:pt x="2936613" y="2947240"/>
                  </a:cubicBezTo>
                  <a:cubicBezTo>
                    <a:pt x="2958575" y="2935196"/>
                    <a:pt x="2981955" y="2924569"/>
                    <a:pt x="3000375" y="2906857"/>
                  </a:cubicBezTo>
                  <a:cubicBezTo>
                    <a:pt x="3102395" y="2810505"/>
                    <a:pt x="3197330" y="2712736"/>
                    <a:pt x="3280930" y="2600089"/>
                  </a:cubicBezTo>
                  <a:cubicBezTo>
                    <a:pt x="3326980" y="2538452"/>
                    <a:pt x="3378699" y="2481066"/>
                    <a:pt x="3419790" y="2415886"/>
                  </a:cubicBezTo>
                  <a:cubicBezTo>
                    <a:pt x="3449546" y="2367711"/>
                    <a:pt x="3475759" y="2317409"/>
                    <a:pt x="3501264" y="2267108"/>
                  </a:cubicBezTo>
                  <a:cubicBezTo>
                    <a:pt x="3515434" y="2238769"/>
                    <a:pt x="3524644" y="2209721"/>
                    <a:pt x="3540230" y="2182091"/>
                  </a:cubicBezTo>
                  <a:cubicBezTo>
                    <a:pt x="3558650" y="2150210"/>
                    <a:pt x="3579904" y="2119746"/>
                    <a:pt x="3596908" y="2087156"/>
                  </a:cubicBezTo>
                  <a:cubicBezTo>
                    <a:pt x="3630206" y="2023393"/>
                    <a:pt x="3665630" y="1961048"/>
                    <a:pt x="3698927" y="1897286"/>
                  </a:cubicBezTo>
                  <a:cubicBezTo>
                    <a:pt x="3733643" y="1830689"/>
                    <a:pt x="3777568" y="1769761"/>
                    <a:pt x="3812991" y="1703873"/>
                  </a:cubicBezTo>
                  <a:cubicBezTo>
                    <a:pt x="3818659" y="1693246"/>
                    <a:pt x="3824327" y="1682619"/>
                    <a:pt x="3830703" y="1671283"/>
                  </a:cubicBezTo>
                  <a:cubicBezTo>
                    <a:pt x="3820076" y="1704582"/>
                    <a:pt x="3807324" y="1737880"/>
                    <a:pt x="3798113" y="1767635"/>
                  </a:cubicBezTo>
                  <a:cubicBezTo>
                    <a:pt x="3775443" y="1837774"/>
                    <a:pt x="3747812" y="1906496"/>
                    <a:pt x="3723016" y="1975217"/>
                  </a:cubicBezTo>
                  <a:cubicBezTo>
                    <a:pt x="3683341" y="2085739"/>
                    <a:pt x="3633040" y="2192718"/>
                    <a:pt x="3583447" y="2298280"/>
                  </a:cubicBezTo>
                  <a:cubicBezTo>
                    <a:pt x="3535979" y="2399592"/>
                    <a:pt x="3483552" y="2500903"/>
                    <a:pt x="3427583" y="2597964"/>
                  </a:cubicBezTo>
                  <a:cubicBezTo>
                    <a:pt x="3399953" y="2646848"/>
                    <a:pt x="3365946" y="2692899"/>
                    <a:pt x="3331231" y="2736824"/>
                  </a:cubicBezTo>
                  <a:cubicBezTo>
                    <a:pt x="3307851" y="2766580"/>
                    <a:pt x="3282346" y="2804837"/>
                    <a:pt x="3254008" y="2831051"/>
                  </a:cubicBezTo>
                  <a:cubicBezTo>
                    <a:pt x="3048551" y="2970619"/>
                    <a:pt x="2844511" y="3028005"/>
                    <a:pt x="2742492" y="3049968"/>
                  </a:cubicBezTo>
                  <a:close/>
                  <a:moveTo>
                    <a:pt x="3327689" y="2778624"/>
                  </a:moveTo>
                  <a:cubicBezTo>
                    <a:pt x="3331939" y="2773664"/>
                    <a:pt x="3336190" y="2767997"/>
                    <a:pt x="3339733" y="2763037"/>
                  </a:cubicBezTo>
                  <a:cubicBezTo>
                    <a:pt x="3375156" y="2719821"/>
                    <a:pt x="3407746" y="2673770"/>
                    <a:pt x="3437502" y="2627011"/>
                  </a:cubicBezTo>
                  <a:cubicBezTo>
                    <a:pt x="3470800" y="2573875"/>
                    <a:pt x="3497722" y="2515781"/>
                    <a:pt x="3527478" y="2460520"/>
                  </a:cubicBezTo>
                  <a:cubicBezTo>
                    <a:pt x="3552983" y="2412344"/>
                    <a:pt x="3579904" y="2364876"/>
                    <a:pt x="3601867" y="2314575"/>
                  </a:cubicBezTo>
                  <a:cubicBezTo>
                    <a:pt x="3650043" y="2204054"/>
                    <a:pt x="3703887" y="2095657"/>
                    <a:pt x="3744978" y="1981594"/>
                  </a:cubicBezTo>
                  <a:cubicBezTo>
                    <a:pt x="3766941" y="1920665"/>
                    <a:pt x="3791737" y="1860445"/>
                    <a:pt x="3811574" y="1798808"/>
                  </a:cubicBezTo>
                  <a:cubicBezTo>
                    <a:pt x="3800947" y="1845567"/>
                    <a:pt x="3791029" y="1893035"/>
                    <a:pt x="3777568" y="1939085"/>
                  </a:cubicBezTo>
                  <a:cubicBezTo>
                    <a:pt x="3750646" y="2033312"/>
                    <a:pt x="3713806" y="2123288"/>
                    <a:pt x="3681216" y="2215389"/>
                  </a:cubicBezTo>
                  <a:cubicBezTo>
                    <a:pt x="3652168" y="2297572"/>
                    <a:pt x="3617453" y="2384714"/>
                    <a:pt x="3576362" y="2460520"/>
                  </a:cubicBezTo>
                  <a:cubicBezTo>
                    <a:pt x="3545898" y="2515781"/>
                    <a:pt x="3525352" y="2583086"/>
                    <a:pt x="3486386" y="2634095"/>
                  </a:cubicBezTo>
                  <a:cubicBezTo>
                    <a:pt x="3435376" y="2688648"/>
                    <a:pt x="3382241" y="2736824"/>
                    <a:pt x="3327689" y="2778624"/>
                  </a:cubicBezTo>
                  <a:close/>
                  <a:moveTo>
                    <a:pt x="3563610" y="2542703"/>
                  </a:moveTo>
                  <a:cubicBezTo>
                    <a:pt x="3574945" y="2517198"/>
                    <a:pt x="3586281" y="2491693"/>
                    <a:pt x="3599742" y="2467605"/>
                  </a:cubicBezTo>
                  <a:cubicBezTo>
                    <a:pt x="3640124" y="2392507"/>
                    <a:pt x="3672006" y="2307491"/>
                    <a:pt x="3701761" y="2226725"/>
                  </a:cubicBezTo>
                  <a:cubicBezTo>
                    <a:pt x="3737893" y="2128247"/>
                    <a:pt x="3778985" y="2032604"/>
                    <a:pt x="3805198" y="1930584"/>
                  </a:cubicBezTo>
                  <a:cubicBezTo>
                    <a:pt x="3818659" y="1878157"/>
                    <a:pt x="3829995" y="1825730"/>
                    <a:pt x="3842747" y="1773303"/>
                  </a:cubicBezTo>
                  <a:cubicBezTo>
                    <a:pt x="3845581" y="1761968"/>
                    <a:pt x="3847706" y="1750632"/>
                    <a:pt x="3849123" y="1738588"/>
                  </a:cubicBezTo>
                  <a:lnTo>
                    <a:pt x="3834246" y="1880991"/>
                  </a:lnTo>
                  <a:cubicBezTo>
                    <a:pt x="3811574" y="2051732"/>
                    <a:pt x="3747104" y="2302531"/>
                    <a:pt x="3563610" y="2542703"/>
                  </a:cubicBezTo>
                  <a:close/>
                  <a:moveTo>
                    <a:pt x="3767649" y="1608229"/>
                  </a:moveTo>
                  <a:cubicBezTo>
                    <a:pt x="3710971" y="1671992"/>
                    <a:pt x="3652877" y="1734337"/>
                    <a:pt x="3596199" y="1798808"/>
                  </a:cubicBezTo>
                  <a:cubicBezTo>
                    <a:pt x="3555816" y="1844859"/>
                    <a:pt x="3511183" y="1888784"/>
                    <a:pt x="3469383" y="1933418"/>
                  </a:cubicBezTo>
                  <a:cubicBezTo>
                    <a:pt x="3436793" y="1967424"/>
                    <a:pt x="3407746" y="2004265"/>
                    <a:pt x="3374448" y="2038271"/>
                  </a:cubicBezTo>
                  <a:cubicBezTo>
                    <a:pt x="3331231" y="2082197"/>
                    <a:pt x="3283055" y="2121162"/>
                    <a:pt x="3241255" y="2166505"/>
                  </a:cubicBezTo>
                  <a:cubicBezTo>
                    <a:pt x="3198038" y="2213972"/>
                    <a:pt x="3153405" y="2257898"/>
                    <a:pt x="3105229" y="2300406"/>
                  </a:cubicBezTo>
                  <a:cubicBezTo>
                    <a:pt x="3065555" y="2334412"/>
                    <a:pt x="3030839" y="2371253"/>
                    <a:pt x="2993290" y="2407385"/>
                  </a:cubicBezTo>
                  <a:cubicBezTo>
                    <a:pt x="2977704" y="2422263"/>
                    <a:pt x="2960701" y="2433598"/>
                    <a:pt x="2944406" y="2448476"/>
                  </a:cubicBezTo>
                  <a:cubicBezTo>
                    <a:pt x="2928111" y="2463354"/>
                    <a:pt x="2910399" y="2488859"/>
                    <a:pt x="2888437" y="2496652"/>
                  </a:cubicBezTo>
                  <a:cubicBezTo>
                    <a:pt x="2874976" y="2501612"/>
                    <a:pt x="2880644" y="2522866"/>
                    <a:pt x="2894104" y="2518615"/>
                  </a:cubicBezTo>
                  <a:cubicBezTo>
                    <a:pt x="2907565" y="2513655"/>
                    <a:pt x="2919609" y="2503737"/>
                    <a:pt x="2930237" y="2494527"/>
                  </a:cubicBezTo>
                  <a:cubicBezTo>
                    <a:pt x="2947948" y="2478940"/>
                    <a:pt x="2965660" y="2464771"/>
                    <a:pt x="2984080" y="2449185"/>
                  </a:cubicBezTo>
                  <a:cubicBezTo>
                    <a:pt x="3021629" y="2417304"/>
                    <a:pt x="3052093" y="2376921"/>
                    <a:pt x="3088934" y="2344331"/>
                  </a:cubicBezTo>
                  <a:cubicBezTo>
                    <a:pt x="3186703" y="2258606"/>
                    <a:pt x="3276679" y="2166505"/>
                    <a:pt x="3369489" y="2075820"/>
                  </a:cubicBezTo>
                  <a:cubicBezTo>
                    <a:pt x="3404912" y="2041105"/>
                    <a:pt x="3434668" y="2003556"/>
                    <a:pt x="3467966" y="1968133"/>
                  </a:cubicBezTo>
                  <a:cubicBezTo>
                    <a:pt x="3511891" y="1920665"/>
                    <a:pt x="3558650" y="1876031"/>
                    <a:pt x="3602576" y="1827855"/>
                  </a:cubicBezTo>
                  <a:cubicBezTo>
                    <a:pt x="3647209" y="1778971"/>
                    <a:pt x="3691134" y="1730086"/>
                    <a:pt x="3735060" y="1681202"/>
                  </a:cubicBezTo>
                  <a:cubicBezTo>
                    <a:pt x="3722307" y="1699622"/>
                    <a:pt x="3708846" y="1717334"/>
                    <a:pt x="3695385" y="1734337"/>
                  </a:cubicBezTo>
                  <a:cubicBezTo>
                    <a:pt x="3646501" y="1795974"/>
                    <a:pt x="3607535" y="1862570"/>
                    <a:pt x="3553691" y="1920665"/>
                  </a:cubicBezTo>
                  <a:cubicBezTo>
                    <a:pt x="3502681" y="1974509"/>
                    <a:pt x="3459464" y="2031895"/>
                    <a:pt x="3413414" y="2089990"/>
                  </a:cubicBezTo>
                  <a:cubicBezTo>
                    <a:pt x="3366655" y="2148793"/>
                    <a:pt x="3311394" y="2201220"/>
                    <a:pt x="3264635" y="2260023"/>
                  </a:cubicBezTo>
                  <a:cubicBezTo>
                    <a:pt x="3220710" y="2315992"/>
                    <a:pt x="3175368" y="2372670"/>
                    <a:pt x="3126483" y="2424388"/>
                  </a:cubicBezTo>
                  <a:cubicBezTo>
                    <a:pt x="3078307" y="2476107"/>
                    <a:pt x="3025172" y="2522157"/>
                    <a:pt x="2976287" y="2572459"/>
                  </a:cubicBezTo>
                  <a:cubicBezTo>
                    <a:pt x="2922443" y="2628428"/>
                    <a:pt x="2867183" y="2678729"/>
                    <a:pt x="2806254" y="2726197"/>
                  </a:cubicBezTo>
                  <a:cubicBezTo>
                    <a:pt x="2780041" y="2746034"/>
                    <a:pt x="2752410" y="2764454"/>
                    <a:pt x="2725488" y="2784291"/>
                  </a:cubicBezTo>
                  <a:cubicBezTo>
                    <a:pt x="2707777" y="2797044"/>
                    <a:pt x="2686523" y="2802003"/>
                    <a:pt x="2668811" y="2814047"/>
                  </a:cubicBezTo>
                  <a:cubicBezTo>
                    <a:pt x="2657475" y="2821840"/>
                    <a:pt x="2648973" y="2833176"/>
                    <a:pt x="2636930" y="2840969"/>
                  </a:cubicBezTo>
                  <a:cubicBezTo>
                    <a:pt x="2624177" y="2848054"/>
                    <a:pt x="2635512" y="2867891"/>
                    <a:pt x="2648265" y="2860806"/>
                  </a:cubicBezTo>
                  <a:cubicBezTo>
                    <a:pt x="2658892" y="2854430"/>
                    <a:pt x="2665268" y="2848054"/>
                    <a:pt x="2673770" y="2840969"/>
                  </a:cubicBezTo>
                  <a:cubicBezTo>
                    <a:pt x="2691482" y="2826800"/>
                    <a:pt x="2711319" y="2821840"/>
                    <a:pt x="2730448" y="2809796"/>
                  </a:cubicBezTo>
                  <a:cubicBezTo>
                    <a:pt x="2757370" y="2792793"/>
                    <a:pt x="2784291" y="2771539"/>
                    <a:pt x="2810505" y="2753119"/>
                  </a:cubicBezTo>
                  <a:cubicBezTo>
                    <a:pt x="2872850" y="2708485"/>
                    <a:pt x="2930237" y="2656058"/>
                    <a:pt x="2982663" y="2600797"/>
                  </a:cubicBezTo>
                  <a:cubicBezTo>
                    <a:pt x="3032256" y="2549079"/>
                    <a:pt x="3086809" y="2502320"/>
                    <a:pt x="3135693" y="2449893"/>
                  </a:cubicBezTo>
                  <a:cubicBezTo>
                    <a:pt x="3184578" y="2398175"/>
                    <a:pt x="3229920" y="2340789"/>
                    <a:pt x="3274553" y="2285528"/>
                  </a:cubicBezTo>
                  <a:cubicBezTo>
                    <a:pt x="3326272" y="2220348"/>
                    <a:pt x="3385783" y="2160837"/>
                    <a:pt x="3438210" y="2096366"/>
                  </a:cubicBezTo>
                  <a:cubicBezTo>
                    <a:pt x="3458756" y="2070861"/>
                    <a:pt x="3479302" y="2046773"/>
                    <a:pt x="3497013" y="2020560"/>
                  </a:cubicBezTo>
                  <a:cubicBezTo>
                    <a:pt x="3521101" y="1984428"/>
                    <a:pt x="3552983" y="1956797"/>
                    <a:pt x="3582030" y="1924916"/>
                  </a:cubicBezTo>
                  <a:cubicBezTo>
                    <a:pt x="3637291" y="1863988"/>
                    <a:pt x="3681216" y="1794557"/>
                    <a:pt x="3730809" y="1728669"/>
                  </a:cubicBezTo>
                  <a:cubicBezTo>
                    <a:pt x="3749937" y="1703873"/>
                    <a:pt x="3765524" y="1676243"/>
                    <a:pt x="3781819" y="1650029"/>
                  </a:cubicBezTo>
                  <a:cubicBezTo>
                    <a:pt x="3790320" y="1635860"/>
                    <a:pt x="3800947" y="1623107"/>
                    <a:pt x="3810866" y="1609646"/>
                  </a:cubicBezTo>
                  <a:cubicBezTo>
                    <a:pt x="3798822" y="1631609"/>
                    <a:pt x="3787486" y="1653572"/>
                    <a:pt x="3774026" y="1676243"/>
                  </a:cubicBezTo>
                  <a:cubicBezTo>
                    <a:pt x="3747812" y="1722293"/>
                    <a:pt x="3714514" y="1762676"/>
                    <a:pt x="3691134" y="1810144"/>
                  </a:cubicBezTo>
                  <a:cubicBezTo>
                    <a:pt x="3639416" y="1915706"/>
                    <a:pt x="3570694" y="2009933"/>
                    <a:pt x="3503390" y="2105576"/>
                  </a:cubicBezTo>
                  <a:cubicBezTo>
                    <a:pt x="3467257" y="2157295"/>
                    <a:pt x="3433959" y="2210430"/>
                    <a:pt x="3399953" y="2263565"/>
                  </a:cubicBezTo>
                  <a:cubicBezTo>
                    <a:pt x="3363112" y="2320243"/>
                    <a:pt x="3310685" y="2367002"/>
                    <a:pt x="3269594" y="2420137"/>
                  </a:cubicBezTo>
                  <a:cubicBezTo>
                    <a:pt x="3185995" y="2529242"/>
                    <a:pt x="3089642" y="2626302"/>
                    <a:pt x="2983372" y="2714153"/>
                  </a:cubicBezTo>
                  <a:cubicBezTo>
                    <a:pt x="2877810" y="2801295"/>
                    <a:pt x="2765871" y="2886311"/>
                    <a:pt x="2646848" y="2955033"/>
                  </a:cubicBezTo>
                  <a:cubicBezTo>
                    <a:pt x="2644014" y="2953616"/>
                    <a:pt x="2640472" y="2953616"/>
                    <a:pt x="2637638" y="2955033"/>
                  </a:cubicBezTo>
                  <a:cubicBezTo>
                    <a:pt x="2595838" y="2919609"/>
                    <a:pt x="2553330" y="2884186"/>
                    <a:pt x="2510113" y="2850888"/>
                  </a:cubicBezTo>
                  <a:cubicBezTo>
                    <a:pt x="2639763" y="2743909"/>
                    <a:pt x="2823257" y="2560415"/>
                    <a:pt x="2952907" y="2298989"/>
                  </a:cubicBezTo>
                  <a:cubicBezTo>
                    <a:pt x="2963535" y="2289070"/>
                    <a:pt x="2985497" y="2268525"/>
                    <a:pt x="3008877" y="2247270"/>
                  </a:cubicBezTo>
                  <a:cubicBezTo>
                    <a:pt x="3032965" y="2225308"/>
                    <a:pt x="3060595" y="2200511"/>
                    <a:pt x="3080432" y="2182091"/>
                  </a:cubicBezTo>
                  <a:cubicBezTo>
                    <a:pt x="3214333" y="2057400"/>
                    <a:pt x="3365238" y="1915706"/>
                    <a:pt x="3545898" y="1774720"/>
                  </a:cubicBezTo>
                  <a:cubicBezTo>
                    <a:pt x="3615328" y="1717334"/>
                    <a:pt x="3690426" y="1661365"/>
                    <a:pt x="3767649" y="1608229"/>
                  </a:cubicBezTo>
                  <a:close/>
                  <a:moveTo>
                    <a:pt x="3540230" y="554024"/>
                  </a:moveTo>
                  <a:cubicBezTo>
                    <a:pt x="3543772" y="546940"/>
                    <a:pt x="3546606" y="540563"/>
                    <a:pt x="3550149" y="533479"/>
                  </a:cubicBezTo>
                  <a:cubicBezTo>
                    <a:pt x="3628080" y="708471"/>
                    <a:pt x="3676257" y="894091"/>
                    <a:pt x="3695385" y="1083961"/>
                  </a:cubicBezTo>
                  <a:cubicBezTo>
                    <a:pt x="3718056" y="1312088"/>
                    <a:pt x="3683341" y="1536674"/>
                    <a:pt x="3667046" y="1624524"/>
                  </a:cubicBezTo>
                  <a:cubicBezTo>
                    <a:pt x="3630206" y="1651446"/>
                    <a:pt x="3593365" y="1678368"/>
                    <a:pt x="3557233" y="1705998"/>
                  </a:cubicBezTo>
                  <a:cubicBezTo>
                    <a:pt x="3612494" y="1517545"/>
                    <a:pt x="3633040" y="1334760"/>
                    <a:pt x="3633040" y="1227780"/>
                  </a:cubicBezTo>
                  <a:cubicBezTo>
                    <a:pt x="3633748" y="1095296"/>
                    <a:pt x="3634457" y="860792"/>
                    <a:pt x="3514017" y="613536"/>
                  </a:cubicBezTo>
                  <a:cubicBezTo>
                    <a:pt x="3519684" y="596533"/>
                    <a:pt x="3530311" y="575279"/>
                    <a:pt x="3540230" y="554024"/>
                  </a:cubicBezTo>
                  <a:close/>
                  <a:moveTo>
                    <a:pt x="3587698" y="1227072"/>
                  </a:moveTo>
                  <a:cubicBezTo>
                    <a:pt x="3586989" y="1342553"/>
                    <a:pt x="3562193" y="1549426"/>
                    <a:pt x="3494180" y="1754174"/>
                  </a:cubicBezTo>
                  <a:cubicBezTo>
                    <a:pt x="3321312" y="1891618"/>
                    <a:pt x="3176076" y="2027644"/>
                    <a:pt x="3046426" y="2148085"/>
                  </a:cubicBezTo>
                  <a:cubicBezTo>
                    <a:pt x="3032256" y="2160837"/>
                    <a:pt x="3013836" y="2177840"/>
                    <a:pt x="2996124" y="2194135"/>
                  </a:cubicBezTo>
                  <a:cubicBezTo>
                    <a:pt x="3031548" y="2105576"/>
                    <a:pt x="3060595" y="2009933"/>
                    <a:pt x="3079724" y="1906496"/>
                  </a:cubicBezTo>
                  <a:cubicBezTo>
                    <a:pt x="3095310" y="1822188"/>
                    <a:pt x="3120107" y="1684036"/>
                    <a:pt x="3118690" y="1532423"/>
                  </a:cubicBezTo>
                  <a:cubicBezTo>
                    <a:pt x="3118690" y="1531715"/>
                    <a:pt x="3118690" y="1530298"/>
                    <a:pt x="3118690" y="1529589"/>
                  </a:cubicBezTo>
                  <a:cubicBezTo>
                    <a:pt x="3117273" y="1483538"/>
                    <a:pt x="3130025" y="1439613"/>
                    <a:pt x="3131442" y="1394271"/>
                  </a:cubicBezTo>
                  <a:cubicBezTo>
                    <a:pt x="3132859" y="1336885"/>
                    <a:pt x="3137110" y="1280207"/>
                    <a:pt x="3142778" y="1222821"/>
                  </a:cubicBezTo>
                  <a:cubicBezTo>
                    <a:pt x="3147737" y="1174645"/>
                    <a:pt x="3148446" y="1125761"/>
                    <a:pt x="3151988" y="1076876"/>
                  </a:cubicBezTo>
                  <a:cubicBezTo>
                    <a:pt x="3155530" y="1027992"/>
                    <a:pt x="3161198" y="981232"/>
                    <a:pt x="3161198" y="931639"/>
                  </a:cubicBezTo>
                  <a:cubicBezTo>
                    <a:pt x="3161198" y="733976"/>
                    <a:pt x="3171825" y="529936"/>
                    <a:pt x="3210791" y="335815"/>
                  </a:cubicBezTo>
                  <a:cubicBezTo>
                    <a:pt x="3214333" y="354944"/>
                    <a:pt x="3217167" y="372656"/>
                    <a:pt x="3217167" y="374073"/>
                  </a:cubicBezTo>
                  <a:cubicBezTo>
                    <a:pt x="3221418" y="402412"/>
                    <a:pt x="3228503" y="430042"/>
                    <a:pt x="3232754" y="457672"/>
                  </a:cubicBezTo>
                  <a:cubicBezTo>
                    <a:pt x="3243381" y="525686"/>
                    <a:pt x="3244089" y="597241"/>
                    <a:pt x="3249757" y="665254"/>
                  </a:cubicBezTo>
                  <a:cubicBezTo>
                    <a:pt x="3254008" y="716973"/>
                    <a:pt x="3253299" y="768691"/>
                    <a:pt x="3256133" y="820410"/>
                  </a:cubicBezTo>
                  <a:cubicBezTo>
                    <a:pt x="3259676" y="893382"/>
                    <a:pt x="3265343" y="966355"/>
                    <a:pt x="3261801" y="1039327"/>
                  </a:cubicBezTo>
                  <a:cubicBezTo>
                    <a:pt x="3255425" y="1173937"/>
                    <a:pt x="3257550" y="1311380"/>
                    <a:pt x="3237004" y="1444573"/>
                  </a:cubicBezTo>
                  <a:cubicBezTo>
                    <a:pt x="3225669" y="1516837"/>
                    <a:pt x="3211499" y="1588392"/>
                    <a:pt x="3194496" y="1659239"/>
                  </a:cubicBezTo>
                  <a:cubicBezTo>
                    <a:pt x="3185286" y="1696788"/>
                    <a:pt x="3176784" y="1734337"/>
                    <a:pt x="3165449" y="1771886"/>
                  </a:cubicBezTo>
                  <a:cubicBezTo>
                    <a:pt x="3156239" y="1803059"/>
                    <a:pt x="3155530" y="1843442"/>
                    <a:pt x="3139944" y="1871781"/>
                  </a:cubicBezTo>
                  <a:cubicBezTo>
                    <a:pt x="3132859" y="1884533"/>
                    <a:pt x="3152696" y="1895869"/>
                    <a:pt x="3159781" y="1883116"/>
                  </a:cubicBezTo>
                  <a:cubicBezTo>
                    <a:pt x="3173242" y="1858320"/>
                    <a:pt x="3173242" y="1829272"/>
                    <a:pt x="3180327" y="1802350"/>
                  </a:cubicBezTo>
                  <a:cubicBezTo>
                    <a:pt x="3190954" y="1761968"/>
                    <a:pt x="3202998" y="1721585"/>
                    <a:pt x="3212916" y="1681202"/>
                  </a:cubicBezTo>
                  <a:cubicBezTo>
                    <a:pt x="3229920" y="1610355"/>
                    <a:pt x="3244089" y="1538799"/>
                    <a:pt x="3256133" y="1467244"/>
                  </a:cubicBezTo>
                  <a:cubicBezTo>
                    <a:pt x="3278804" y="1331217"/>
                    <a:pt x="3276679" y="1193774"/>
                    <a:pt x="3283764" y="1056330"/>
                  </a:cubicBezTo>
                  <a:cubicBezTo>
                    <a:pt x="3288014" y="982649"/>
                    <a:pt x="3287306" y="907552"/>
                    <a:pt x="3280221" y="833870"/>
                  </a:cubicBezTo>
                  <a:cubicBezTo>
                    <a:pt x="3275262" y="777193"/>
                    <a:pt x="3277387" y="721224"/>
                    <a:pt x="3273136" y="664546"/>
                  </a:cubicBezTo>
                  <a:cubicBezTo>
                    <a:pt x="3264635" y="561109"/>
                    <a:pt x="3256133" y="460506"/>
                    <a:pt x="3237713" y="359195"/>
                  </a:cubicBezTo>
                  <a:cubicBezTo>
                    <a:pt x="3238421" y="361320"/>
                    <a:pt x="3239838" y="363446"/>
                    <a:pt x="3240547" y="365571"/>
                  </a:cubicBezTo>
                  <a:cubicBezTo>
                    <a:pt x="3251882" y="390368"/>
                    <a:pt x="3262509" y="415873"/>
                    <a:pt x="3271719" y="442086"/>
                  </a:cubicBezTo>
                  <a:cubicBezTo>
                    <a:pt x="3292265" y="501598"/>
                    <a:pt x="3318479" y="561818"/>
                    <a:pt x="3332648" y="623455"/>
                  </a:cubicBezTo>
                  <a:cubicBezTo>
                    <a:pt x="3358862" y="733976"/>
                    <a:pt x="3377990" y="848748"/>
                    <a:pt x="3380824" y="962104"/>
                  </a:cubicBezTo>
                  <a:cubicBezTo>
                    <a:pt x="3382949" y="1022324"/>
                    <a:pt x="3380116" y="1083961"/>
                    <a:pt x="3379407" y="1144181"/>
                  </a:cubicBezTo>
                  <a:cubicBezTo>
                    <a:pt x="3378699" y="1211486"/>
                    <a:pt x="3364529" y="1278082"/>
                    <a:pt x="3356736" y="1344678"/>
                  </a:cubicBezTo>
                  <a:cubicBezTo>
                    <a:pt x="3342567" y="1459450"/>
                    <a:pt x="3334774" y="1577765"/>
                    <a:pt x="3302184" y="1688995"/>
                  </a:cubicBezTo>
                  <a:cubicBezTo>
                    <a:pt x="3297933" y="1703164"/>
                    <a:pt x="3319896" y="1708832"/>
                    <a:pt x="3324146" y="1694663"/>
                  </a:cubicBezTo>
                  <a:cubicBezTo>
                    <a:pt x="3359570" y="1572806"/>
                    <a:pt x="3366655" y="1442447"/>
                    <a:pt x="3383658" y="1317048"/>
                  </a:cubicBezTo>
                  <a:cubicBezTo>
                    <a:pt x="3400661" y="1191648"/>
                    <a:pt x="3411288" y="1064832"/>
                    <a:pt x="3402787" y="938016"/>
                  </a:cubicBezTo>
                  <a:cubicBezTo>
                    <a:pt x="3394994" y="820410"/>
                    <a:pt x="3382241" y="697136"/>
                    <a:pt x="3345401" y="585197"/>
                  </a:cubicBezTo>
                  <a:cubicBezTo>
                    <a:pt x="3324855" y="524269"/>
                    <a:pt x="3306435" y="461215"/>
                    <a:pt x="3280930" y="401703"/>
                  </a:cubicBezTo>
                  <a:cubicBezTo>
                    <a:pt x="3275970" y="390368"/>
                    <a:pt x="3271719" y="378324"/>
                    <a:pt x="3266760" y="366280"/>
                  </a:cubicBezTo>
                  <a:cubicBezTo>
                    <a:pt x="3287306" y="396744"/>
                    <a:pt x="3309977" y="426500"/>
                    <a:pt x="3328397" y="456964"/>
                  </a:cubicBezTo>
                  <a:cubicBezTo>
                    <a:pt x="3359570" y="507974"/>
                    <a:pt x="3391451" y="563943"/>
                    <a:pt x="3409871" y="620621"/>
                  </a:cubicBezTo>
                  <a:cubicBezTo>
                    <a:pt x="3446003" y="729725"/>
                    <a:pt x="3467966" y="835996"/>
                    <a:pt x="3482135" y="950060"/>
                  </a:cubicBezTo>
                  <a:cubicBezTo>
                    <a:pt x="3511183" y="1177479"/>
                    <a:pt x="3497722" y="1414108"/>
                    <a:pt x="3446712" y="1636568"/>
                  </a:cubicBezTo>
                  <a:cubicBezTo>
                    <a:pt x="3443170" y="1650738"/>
                    <a:pt x="3465132" y="1657114"/>
                    <a:pt x="3468675" y="1642236"/>
                  </a:cubicBezTo>
                  <a:cubicBezTo>
                    <a:pt x="3520393" y="1416942"/>
                    <a:pt x="3534562" y="1178896"/>
                    <a:pt x="3505515" y="948643"/>
                  </a:cubicBezTo>
                  <a:cubicBezTo>
                    <a:pt x="3490637" y="830328"/>
                    <a:pt x="3467966" y="719807"/>
                    <a:pt x="3429000" y="607160"/>
                  </a:cubicBezTo>
                  <a:cubicBezTo>
                    <a:pt x="3411288" y="556150"/>
                    <a:pt x="3382949" y="505140"/>
                    <a:pt x="3354611" y="459798"/>
                  </a:cubicBezTo>
                  <a:cubicBezTo>
                    <a:pt x="3341150" y="438544"/>
                    <a:pt x="3329106" y="416581"/>
                    <a:pt x="3315645" y="396035"/>
                  </a:cubicBezTo>
                  <a:cubicBezTo>
                    <a:pt x="3356736" y="442794"/>
                    <a:pt x="3393577" y="492387"/>
                    <a:pt x="3425458" y="544814"/>
                  </a:cubicBezTo>
                  <a:cubicBezTo>
                    <a:pt x="3589823" y="814742"/>
                    <a:pt x="3588406" y="1083252"/>
                    <a:pt x="3587698" y="1227072"/>
                  </a:cubicBezTo>
                  <a:close/>
                  <a:moveTo>
                    <a:pt x="2641889" y="240172"/>
                  </a:moveTo>
                  <a:cubicBezTo>
                    <a:pt x="2632679" y="249382"/>
                    <a:pt x="2623468" y="258592"/>
                    <a:pt x="2615675" y="267094"/>
                  </a:cubicBezTo>
                  <a:cubicBezTo>
                    <a:pt x="2598672" y="286222"/>
                    <a:pt x="2579543" y="305351"/>
                    <a:pt x="2563248" y="325188"/>
                  </a:cubicBezTo>
                  <a:cubicBezTo>
                    <a:pt x="2561123" y="328022"/>
                    <a:pt x="2527825" y="367697"/>
                    <a:pt x="2532076" y="366988"/>
                  </a:cubicBezTo>
                  <a:cubicBezTo>
                    <a:pt x="2517906" y="369822"/>
                    <a:pt x="2523574" y="391785"/>
                    <a:pt x="2537744" y="388951"/>
                  </a:cubicBezTo>
                  <a:cubicBezTo>
                    <a:pt x="2538452" y="388951"/>
                    <a:pt x="2539160" y="388951"/>
                    <a:pt x="2539869" y="388242"/>
                  </a:cubicBezTo>
                  <a:cubicBezTo>
                    <a:pt x="2543411" y="387534"/>
                    <a:pt x="2546954" y="383991"/>
                    <a:pt x="2547662" y="380449"/>
                  </a:cubicBezTo>
                  <a:cubicBezTo>
                    <a:pt x="2552621" y="364154"/>
                    <a:pt x="2579543" y="342900"/>
                    <a:pt x="2590879" y="330856"/>
                  </a:cubicBezTo>
                  <a:cubicBezTo>
                    <a:pt x="2602923" y="316687"/>
                    <a:pt x="2614258" y="302517"/>
                    <a:pt x="2627011" y="289056"/>
                  </a:cubicBezTo>
                  <a:cubicBezTo>
                    <a:pt x="2648973" y="264968"/>
                    <a:pt x="2677312" y="236629"/>
                    <a:pt x="2707777" y="218209"/>
                  </a:cubicBezTo>
                  <a:cubicBezTo>
                    <a:pt x="2699983" y="225294"/>
                    <a:pt x="2692190" y="232379"/>
                    <a:pt x="2684397" y="239463"/>
                  </a:cubicBezTo>
                  <a:cubicBezTo>
                    <a:pt x="2664560" y="257883"/>
                    <a:pt x="2655350" y="273470"/>
                    <a:pt x="2641180" y="296141"/>
                  </a:cubicBezTo>
                  <a:cubicBezTo>
                    <a:pt x="2611425" y="342192"/>
                    <a:pt x="2578126" y="394618"/>
                    <a:pt x="2571750" y="450588"/>
                  </a:cubicBezTo>
                  <a:cubicBezTo>
                    <a:pt x="2570333" y="464757"/>
                    <a:pt x="2593004" y="464757"/>
                    <a:pt x="2594421" y="450588"/>
                  </a:cubicBezTo>
                  <a:cubicBezTo>
                    <a:pt x="2600797" y="397452"/>
                    <a:pt x="2637638" y="347151"/>
                    <a:pt x="2664560" y="303226"/>
                  </a:cubicBezTo>
                  <a:cubicBezTo>
                    <a:pt x="2682272" y="273470"/>
                    <a:pt x="2705651" y="251507"/>
                    <a:pt x="2729739" y="229545"/>
                  </a:cubicBezTo>
                  <a:cubicBezTo>
                    <a:pt x="2714861" y="255758"/>
                    <a:pt x="2700692" y="282680"/>
                    <a:pt x="2689356" y="311019"/>
                  </a:cubicBezTo>
                  <a:cubicBezTo>
                    <a:pt x="2663143" y="374781"/>
                    <a:pt x="2647557" y="434293"/>
                    <a:pt x="2635512" y="502306"/>
                  </a:cubicBezTo>
                  <a:cubicBezTo>
                    <a:pt x="2633387" y="516475"/>
                    <a:pt x="2654641" y="522852"/>
                    <a:pt x="2657475" y="507974"/>
                  </a:cubicBezTo>
                  <a:cubicBezTo>
                    <a:pt x="2666685" y="452713"/>
                    <a:pt x="2682980" y="403829"/>
                    <a:pt x="2699983" y="350693"/>
                  </a:cubicBezTo>
                  <a:cubicBezTo>
                    <a:pt x="2710610" y="318104"/>
                    <a:pt x="2724780" y="281971"/>
                    <a:pt x="2741783" y="251507"/>
                  </a:cubicBezTo>
                  <a:cubicBezTo>
                    <a:pt x="2750285" y="235921"/>
                    <a:pt x="2763037" y="207582"/>
                    <a:pt x="2777915" y="190579"/>
                  </a:cubicBezTo>
                  <a:cubicBezTo>
                    <a:pt x="2777915" y="190579"/>
                    <a:pt x="2777915" y="191287"/>
                    <a:pt x="2777915" y="191287"/>
                  </a:cubicBezTo>
                  <a:cubicBezTo>
                    <a:pt x="2770831" y="226711"/>
                    <a:pt x="2758786" y="261426"/>
                    <a:pt x="2755953" y="297558"/>
                  </a:cubicBezTo>
                  <a:cubicBezTo>
                    <a:pt x="2751702" y="346442"/>
                    <a:pt x="2747451" y="398869"/>
                    <a:pt x="2749576" y="448462"/>
                  </a:cubicBezTo>
                  <a:cubicBezTo>
                    <a:pt x="2750285" y="462632"/>
                    <a:pt x="2772956" y="463340"/>
                    <a:pt x="2772247" y="448462"/>
                  </a:cubicBezTo>
                  <a:cubicBezTo>
                    <a:pt x="2770122" y="398161"/>
                    <a:pt x="2772247" y="339358"/>
                    <a:pt x="2780749" y="290473"/>
                  </a:cubicBezTo>
                  <a:cubicBezTo>
                    <a:pt x="2782166" y="282680"/>
                    <a:pt x="2783583" y="274178"/>
                    <a:pt x="2785000" y="266385"/>
                  </a:cubicBezTo>
                  <a:cubicBezTo>
                    <a:pt x="2792085" y="310310"/>
                    <a:pt x="2802712" y="352819"/>
                    <a:pt x="2819006" y="394618"/>
                  </a:cubicBezTo>
                  <a:cubicBezTo>
                    <a:pt x="2823966" y="408079"/>
                    <a:pt x="2845928" y="402412"/>
                    <a:pt x="2840969" y="388951"/>
                  </a:cubicBezTo>
                  <a:cubicBezTo>
                    <a:pt x="2816881" y="328731"/>
                    <a:pt x="2804837" y="264260"/>
                    <a:pt x="2800586" y="199080"/>
                  </a:cubicBezTo>
                  <a:cubicBezTo>
                    <a:pt x="2805546" y="206165"/>
                    <a:pt x="2809796" y="214667"/>
                    <a:pt x="2813339" y="221043"/>
                  </a:cubicBezTo>
                  <a:cubicBezTo>
                    <a:pt x="2822549" y="237338"/>
                    <a:pt x="2833176" y="252216"/>
                    <a:pt x="2843094" y="267802"/>
                  </a:cubicBezTo>
                  <a:cubicBezTo>
                    <a:pt x="2860098" y="294016"/>
                    <a:pt x="2884186" y="318812"/>
                    <a:pt x="2898355" y="346442"/>
                  </a:cubicBezTo>
                  <a:cubicBezTo>
                    <a:pt x="2904732" y="359195"/>
                    <a:pt x="2924569" y="347859"/>
                    <a:pt x="2918192" y="335107"/>
                  </a:cubicBezTo>
                  <a:cubicBezTo>
                    <a:pt x="2900481" y="301100"/>
                    <a:pt x="2871433" y="269927"/>
                    <a:pt x="2850179" y="238046"/>
                  </a:cubicBezTo>
                  <a:cubicBezTo>
                    <a:pt x="2843803" y="228128"/>
                    <a:pt x="2837427" y="214667"/>
                    <a:pt x="2829634" y="201206"/>
                  </a:cubicBezTo>
                  <a:cubicBezTo>
                    <a:pt x="2860806" y="226711"/>
                    <a:pt x="2890562" y="252924"/>
                    <a:pt x="2920318" y="279846"/>
                  </a:cubicBezTo>
                  <a:cubicBezTo>
                    <a:pt x="2951491" y="308893"/>
                    <a:pt x="2985497" y="340775"/>
                    <a:pt x="3011711" y="366988"/>
                  </a:cubicBezTo>
                  <a:cubicBezTo>
                    <a:pt x="2987623" y="379741"/>
                    <a:pt x="2962826" y="391785"/>
                    <a:pt x="2938030" y="403120"/>
                  </a:cubicBezTo>
                  <a:cubicBezTo>
                    <a:pt x="2917484" y="412330"/>
                    <a:pt x="2898355" y="420123"/>
                    <a:pt x="2879935" y="427917"/>
                  </a:cubicBezTo>
                  <a:cubicBezTo>
                    <a:pt x="2823257" y="451296"/>
                    <a:pt x="2769413" y="473967"/>
                    <a:pt x="2706360" y="519309"/>
                  </a:cubicBezTo>
                  <a:cubicBezTo>
                    <a:pt x="2668102" y="546940"/>
                    <a:pt x="2632679" y="578821"/>
                    <a:pt x="2600089" y="613536"/>
                  </a:cubicBezTo>
                  <a:cubicBezTo>
                    <a:pt x="2569625" y="544106"/>
                    <a:pt x="2515072" y="442794"/>
                    <a:pt x="2445642" y="347151"/>
                  </a:cubicBezTo>
                  <a:cubicBezTo>
                    <a:pt x="2503028" y="312436"/>
                    <a:pt x="2571042" y="277012"/>
                    <a:pt x="2641889" y="240172"/>
                  </a:cubicBezTo>
                  <a:close/>
                  <a:moveTo>
                    <a:pt x="1919248" y="155864"/>
                  </a:moveTo>
                  <a:cubicBezTo>
                    <a:pt x="1943336" y="131067"/>
                    <a:pt x="1969550" y="106979"/>
                    <a:pt x="1995763" y="84308"/>
                  </a:cubicBezTo>
                  <a:cubicBezTo>
                    <a:pt x="1995055" y="85017"/>
                    <a:pt x="1994346" y="86433"/>
                    <a:pt x="1993638" y="87142"/>
                  </a:cubicBezTo>
                  <a:cubicBezTo>
                    <a:pt x="1990804" y="91393"/>
                    <a:pt x="1988678" y="96352"/>
                    <a:pt x="1986553" y="100603"/>
                  </a:cubicBezTo>
                  <a:cubicBezTo>
                    <a:pt x="1969550" y="124691"/>
                    <a:pt x="1947587" y="147362"/>
                    <a:pt x="1933418" y="172867"/>
                  </a:cubicBezTo>
                  <a:cubicBezTo>
                    <a:pt x="1910747" y="213958"/>
                    <a:pt x="1887367" y="255758"/>
                    <a:pt x="1866821" y="298975"/>
                  </a:cubicBezTo>
                  <a:cubicBezTo>
                    <a:pt x="1834232" y="367697"/>
                    <a:pt x="1805184" y="442086"/>
                    <a:pt x="1805184" y="518601"/>
                  </a:cubicBezTo>
                  <a:cubicBezTo>
                    <a:pt x="1805184" y="533479"/>
                    <a:pt x="1827855" y="533479"/>
                    <a:pt x="1827855" y="518601"/>
                  </a:cubicBezTo>
                  <a:cubicBezTo>
                    <a:pt x="1827855" y="435001"/>
                    <a:pt x="1864696" y="356361"/>
                    <a:pt x="1900120" y="282680"/>
                  </a:cubicBezTo>
                  <a:cubicBezTo>
                    <a:pt x="1916414" y="247965"/>
                    <a:pt x="1937668" y="216084"/>
                    <a:pt x="1954672" y="182077"/>
                  </a:cubicBezTo>
                  <a:cubicBezTo>
                    <a:pt x="1958214" y="174992"/>
                    <a:pt x="1962465" y="168616"/>
                    <a:pt x="1966716" y="162240"/>
                  </a:cubicBezTo>
                  <a:cubicBezTo>
                    <a:pt x="1952546" y="218918"/>
                    <a:pt x="1936960" y="274178"/>
                    <a:pt x="1927041" y="331564"/>
                  </a:cubicBezTo>
                  <a:cubicBezTo>
                    <a:pt x="1909330" y="436418"/>
                    <a:pt x="1892326" y="538438"/>
                    <a:pt x="1892326" y="645417"/>
                  </a:cubicBezTo>
                  <a:cubicBezTo>
                    <a:pt x="1892326" y="660295"/>
                    <a:pt x="1914997" y="660295"/>
                    <a:pt x="1914997" y="645417"/>
                  </a:cubicBezTo>
                  <a:cubicBezTo>
                    <a:pt x="1914997" y="543397"/>
                    <a:pt x="1929167" y="444920"/>
                    <a:pt x="1949004" y="344317"/>
                  </a:cubicBezTo>
                  <a:cubicBezTo>
                    <a:pt x="1959631" y="289056"/>
                    <a:pt x="1971675" y="234504"/>
                    <a:pt x="1985136" y="179243"/>
                  </a:cubicBezTo>
                  <a:cubicBezTo>
                    <a:pt x="1991512" y="152321"/>
                    <a:pt x="1997888" y="126816"/>
                    <a:pt x="2011349" y="102728"/>
                  </a:cubicBezTo>
                  <a:cubicBezTo>
                    <a:pt x="2013475" y="99894"/>
                    <a:pt x="2015600" y="96352"/>
                    <a:pt x="2017017" y="92810"/>
                  </a:cubicBezTo>
                  <a:cubicBezTo>
                    <a:pt x="2017017" y="92101"/>
                    <a:pt x="2017726" y="92101"/>
                    <a:pt x="2017726" y="91393"/>
                  </a:cubicBezTo>
                  <a:cubicBezTo>
                    <a:pt x="2019143" y="92810"/>
                    <a:pt x="2021268" y="94227"/>
                    <a:pt x="2024102" y="94935"/>
                  </a:cubicBezTo>
                  <a:cubicBezTo>
                    <a:pt x="2025519" y="94935"/>
                    <a:pt x="2026936" y="95644"/>
                    <a:pt x="2028353" y="95644"/>
                  </a:cubicBezTo>
                  <a:cubicBezTo>
                    <a:pt x="2029770" y="106271"/>
                    <a:pt x="2031187" y="115481"/>
                    <a:pt x="2031895" y="118315"/>
                  </a:cubicBezTo>
                  <a:cubicBezTo>
                    <a:pt x="2037563" y="152321"/>
                    <a:pt x="2039688" y="184911"/>
                    <a:pt x="2039688" y="218918"/>
                  </a:cubicBezTo>
                  <a:cubicBezTo>
                    <a:pt x="2039688" y="268511"/>
                    <a:pt x="2043939" y="316687"/>
                    <a:pt x="2041105" y="365571"/>
                  </a:cubicBezTo>
                  <a:cubicBezTo>
                    <a:pt x="2038271" y="418706"/>
                    <a:pt x="2034021" y="471133"/>
                    <a:pt x="2027644" y="524269"/>
                  </a:cubicBezTo>
                  <a:cubicBezTo>
                    <a:pt x="2023393" y="561109"/>
                    <a:pt x="2015600" y="619912"/>
                    <a:pt x="1995763" y="650376"/>
                  </a:cubicBezTo>
                  <a:cubicBezTo>
                    <a:pt x="1987970" y="662420"/>
                    <a:pt x="2007099" y="673756"/>
                    <a:pt x="2015600" y="661712"/>
                  </a:cubicBezTo>
                  <a:cubicBezTo>
                    <a:pt x="2036146" y="629122"/>
                    <a:pt x="2042522" y="576695"/>
                    <a:pt x="2048898" y="539147"/>
                  </a:cubicBezTo>
                  <a:cubicBezTo>
                    <a:pt x="2058109" y="487428"/>
                    <a:pt x="2060942" y="435001"/>
                    <a:pt x="2062359" y="382574"/>
                  </a:cubicBezTo>
                  <a:cubicBezTo>
                    <a:pt x="2065902" y="289056"/>
                    <a:pt x="2064485" y="196955"/>
                    <a:pt x="2051024" y="104854"/>
                  </a:cubicBezTo>
                  <a:cubicBezTo>
                    <a:pt x="2053149" y="106271"/>
                    <a:pt x="2055275" y="107688"/>
                    <a:pt x="2057400" y="108396"/>
                  </a:cubicBezTo>
                  <a:cubicBezTo>
                    <a:pt x="2072278" y="137443"/>
                    <a:pt x="2085030" y="177826"/>
                    <a:pt x="2089281" y="189870"/>
                  </a:cubicBezTo>
                  <a:cubicBezTo>
                    <a:pt x="2103451" y="228836"/>
                    <a:pt x="2114786" y="268511"/>
                    <a:pt x="2124705" y="308185"/>
                  </a:cubicBezTo>
                  <a:cubicBezTo>
                    <a:pt x="2141000" y="372656"/>
                    <a:pt x="2154461" y="440669"/>
                    <a:pt x="2153752" y="507265"/>
                  </a:cubicBezTo>
                  <a:cubicBezTo>
                    <a:pt x="2153752" y="522143"/>
                    <a:pt x="2176423" y="522143"/>
                    <a:pt x="2176423" y="507265"/>
                  </a:cubicBezTo>
                  <a:cubicBezTo>
                    <a:pt x="2177132" y="427208"/>
                    <a:pt x="2160837" y="349985"/>
                    <a:pt x="2138166" y="273470"/>
                  </a:cubicBezTo>
                  <a:cubicBezTo>
                    <a:pt x="2124705" y="227419"/>
                    <a:pt x="2111952" y="182786"/>
                    <a:pt x="2092115" y="138860"/>
                  </a:cubicBezTo>
                  <a:cubicBezTo>
                    <a:pt x="2091407" y="138152"/>
                    <a:pt x="2091407" y="136735"/>
                    <a:pt x="2090698" y="136026"/>
                  </a:cubicBezTo>
                  <a:cubicBezTo>
                    <a:pt x="2101325" y="145945"/>
                    <a:pt x="2110535" y="156572"/>
                    <a:pt x="2117620" y="165782"/>
                  </a:cubicBezTo>
                  <a:cubicBezTo>
                    <a:pt x="2135332" y="188453"/>
                    <a:pt x="2150210" y="215375"/>
                    <a:pt x="2162962" y="241589"/>
                  </a:cubicBezTo>
                  <a:cubicBezTo>
                    <a:pt x="2178549" y="272761"/>
                    <a:pt x="2196260" y="300392"/>
                    <a:pt x="2213972" y="330148"/>
                  </a:cubicBezTo>
                  <a:cubicBezTo>
                    <a:pt x="2226016" y="349985"/>
                    <a:pt x="2235935" y="374781"/>
                    <a:pt x="2251521" y="391785"/>
                  </a:cubicBezTo>
                  <a:cubicBezTo>
                    <a:pt x="2252938" y="395327"/>
                    <a:pt x="2256480" y="398161"/>
                    <a:pt x="2260731" y="398869"/>
                  </a:cubicBezTo>
                  <a:cubicBezTo>
                    <a:pt x="2261440" y="398869"/>
                    <a:pt x="2262148" y="398869"/>
                    <a:pt x="2262857" y="398869"/>
                  </a:cubicBezTo>
                  <a:cubicBezTo>
                    <a:pt x="2272775" y="400286"/>
                    <a:pt x="2277026" y="386117"/>
                    <a:pt x="2270650" y="379741"/>
                  </a:cubicBezTo>
                  <a:cubicBezTo>
                    <a:pt x="2245853" y="354944"/>
                    <a:pt x="2235226" y="315978"/>
                    <a:pt x="2214681" y="287639"/>
                  </a:cubicBezTo>
                  <a:cubicBezTo>
                    <a:pt x="2192010" y="255758"/>
                    <a:pt x="2176423" y="218918"/>
                    <a:pt x="2155877" y="185619"/>
                  </a:cubicBezTo>
                  <a:cubicBezTo>
                    <a:pt x="2142417" y="163657"/>
                    <a:pt x="2130373" y="144528"/>
                    <a:pt x="2110535" y="126816"/>
                  </a:cubicBezTo>
                  <a:cubicBezTo>
                    <a:pt x="2099200" y="116898"/>
                    <a:pt x="2086447" y="104854"/>
                    <a:pt x="2072278" y="94227"/>
                  </a:cubicBezTo>
                  <a:cubicBezTo>
                    <a:pt x="2064485" y="77932"/>
                    <a:pt x="2054566" y="63054"/>
                    <a:pt x="2041814" y="57386"/>
                  </a:cubicBezTo>
                  <a:cubicBezTo>
                    <a:pt x="2041814" y="57386"/>
                    <a:pt x="2041814" y="57386"/>
                    <a:pt x="2041814" y="56678"/>
                  </a:cubicBezTo>
                  <a:cubicBezTo>
                    <a:pt x="2141000" y="107688"/>
                    <a:pt x="2230975" y="174284"/>
                    <a:pt x="2308907" y="253633"/>
                  </a:cubicBezTo>
                  <a:cubicBezTo>
                    <a:pt x="2398883" y="345734"/>
                    <a:pt x="2474689" y="465465"/>
                    <a:pt x="2522866" y="559692"/>
                  </a:cubicBezTo>
                  <a:cubicBezTo>
                    <a:pt x="2486734" y="519309"/>
                    <a:pt x="2450602" y="478218"/>
                    <a:pt x="2415178" y="437835"/>
                  </a:cubicBezTo>
                  <a:lnTo>
                    <a:pt x="2401717" y="422249"/>
                  </a:lnTo>
                  <a:lnTo>
                    <a:pt x="1941211" y="752396"/>
                  </a:lnTo>
                  <a:lnTo>
                    <a:pt x="1939085" y="754522"/>
                  </a:lnTo>
                  <a:cubicBezTo>
                    <a:pt x="1905079" y="786403"/>
                    <a:pt x="1873198" y="818993"/>
                    <a:pt x="1842025" y="853708"/>
                  </a:cubicBezTo>
                  <a:cubicBezTo>
                    <a:pt x="1840608" y="811908"/>
                    <a:pt x="1836357" y="757356"/>
                    <a:pt x="1827147" y="708471"/>
                  </a:cubicBezTo>
                  <a:cubicBezTo>
                    <a:pt x="1813686" y="635499"/>
                    <a:pt x="1794557" y="585197"/>
                    <a:pt x="1774720" y="532062"/>
                  </a:cubicBezTo>
                  <a:cubicBezTo>
                    <a:pt x="1759842" y="493096"/>
                    <a:pt x="1744964" y="452005"/>
                    <a:pt x="1730086" y="398161"/>
                  </a:cubicBezTo>
                  <a:cubicBezTo>
                    <a:pt x="1770469" y="332273"/>
                    <a:pt x="1845567" y="230962"/>
                    <a:pt x="1919248" y="155864"/>
                  </a:cubicBezTo>
                  <a:close/>
                  <a:moveTo>
                    <a:pt x="1730086" y="245131"/>
                  </a:moveTo>
                  <a:cubicBezTo>
                    <a:pt x="1738588" y="238046"/>
                    <a:pt x="1746381" y="230962"/>
                    <a:pt x="1754174" y="224585"/>
                  </a:cubicBezTo>
                  <a:cubicBezTo>
                    <a:pt x="1757008" y="228128"/>
                    <a:pt x="1760551" y="232379"/>
                    <a:pt x="1764093" y="235921"/>
                  </a:cubicBezTo>
                  <a:cubicBezTo>
                    <a:pt x="1769052" y="241589"/>
                    <a:pt x="1773303" y="246548"/>
                    <a:pt x="1777554" y="251507"/>
                  </a:cubicBezTo>
                  <a:cubicBezTo>
                    <a:pt x="1754174" y="281971"/>
                    <a:pt x="1732920" y="311727"/>
                    <a:pt x="1715209" y="337941"/>
                  </a:cubicBezTo>
                  <a:cubicBezTo>
                    <a:pt x="1710249" y="315270"/>
                    <a:pt x="1705290" y="292599"/>
                    <a:pt x="1701748" y="269219"/>
                  </a:cubicBezTo>
                  <a:cubicBezTo>
                    <a:pt x="1710249" y="261426"/>
                    <a:pt x="1720168" y="252924"/>
                    <a:pt x="1730086" y="245131"/>
                  </a:cubicBezTo>
                  <a:close/>
                  <a:moveTo>
                    <a:pt x="1684744" y="401703"/>
                  </a:moveTo>
                  <a:cubicBezTo>
                    <a:pt x="1701039" y="461923"/>
                    <a:pt x="1718042" y="507265"/>
                    <a:pt x="1732920" y="547648"/>
                  </a:cubicBezTo>
                  <a:cubicBezTo>
                    <a:pt x="1752757" y="601492"/>
                    <a:pt x="1770469" y="647543"/>
                    <a:pt x="1783222" y="716973"/>
                  </a:cubicBezTo>
                  <a:cubicBezTo>
                    <a:pt x="1793849" y="775776"/>
                    <a:pt x="1798100" y="852999"/>
                    <a:pt x="1798100" y="905426"/>
                  </a:cubicBezTo>
                  <a:cubicBezTo>
                    <a:pt x="1778971" y="928806"/>
                    <a:pt x="1761259" y="952894"/>
                    <a:pt x="1743547" y="976982"/>
                  </a:cubicBezTo>
                  <a:cubicBezTo>
                    <a:pt x="1736463" y="959270"/>
                    <a:pt x="1728669" y="941558"/>
                    <a:pt x="1723002" y="923846"/>
                  </a:cubicBezTo>
                  <a:cubicBezTo>
                    <a:pt x="1715917" y="899050"/>
                    <a:pt x="1712375" y="872836"/>
                    <a:pt x="1705290" y="847331"/>
                  </a:cubicBezTo>
                  <a:cubicBezTo>
                    <a:pt x="1687578" y="783569"/>
                    <a:pt x="1681910" y="714847"/>
                    <a:pt x="1675534" y="648960"/>
                  </a:cubicBezTo>
                  <a:cubicBezTo>
                    <a:pt x="1669866" y="590156"/>
                    <a:pt x="1663490" y="532062"/>
                    <a:pt x="1658531" y="473259"/>
                  </a:cubicBezTo>
                  <a:cubicBezTo>
                    <a:pt x="1654280" y="420123"/>
                    <a:pt x="1660656" y="366988"/>
                    <a:pt x="1664199" y="313853"/>
                  </a:cubicBezTo>
                  <a:cubicBezTo>
                    <a:pt x="1669866" y="343608"/>
                    <a:pt x="1676951" y="372656"/>
                    <a:pt x="1684744" y="401703"/>
                  </a:cubicBezTo>
                  <a:close/>
                  <a:moveTo>
                    <a:pt x="1402773" y="902592"/>
                  </a:moveTo>
                  <a:cubicBezTo>
                    <a:pt x="1471494" y="658170"/>
                    <a:pt x="1567138" y="452713"/>
                    <a:pt x="1612480" y="354236"/>
                  </a:cubicBezTo>
                  <a:cubicBezTo>
                    <a:pt x="1619565" y="338649"/>
                    <a:pt x="1626650" y="323771"/>
                    <a:pt x="1634443" y="308185"/>
                  </a:cubicBezTo>
                  <a:cubicBezTo>
                    <a:pt x="1626650" y="333690"/>
                    <a:pt x="1616731" y="359903"/>
                    <a:pt x="1607521" y="381157"/>
                  </a:cubicBezTo>
                  <a:cubicBezTo>
                    <a:pt x="1594768" y="411622"/>
                    <a:pt x="1590518" y="443503"/>
                    <a:pt x="1580599" y="475384"/>
                  </a:cubicBezTo>
                  <a:cubicBezTo>
                    <a:pt x="1558636" y="543397"/>
                    <a:pt x="1538091" y="610702"/>
                    <a:pt x="1520379" y="680132"/>
                  </a:cubicBezTo>
                  <a:cubicBezTo>
                    <a:pt x="1487081" y="811908"/>
                    <a:pt x="1458742" y="945809"/>
                    <a:pt x="1433237" y="1079002"/>
                  </a:cubicBezTo>
                  <a:cubicBezTo>
                    <a:pt x="1409149" y="1205109"/>
                    <a:pt x="1392854" y="1336177"/>
                    <a:pt x="1394271" y="1465118"/>
                  </a:cubicBezTo>
                  <a:cubicBezTo>
                    <a:pt x="1394980" y="1521087"/>
                    <a:pt x="1404190" y="1582724"/>
                    <a:pt x="1414108" y="1637985"/>
                  </a:cubicBezTo>
                  <a:cubicBezTo>
                    <a:pt x="1419068" y="1664907"/>
                    <a:pt x="1424735" y="1690412"/>
                    <a:pt x="1432529" y="1715209"/>
                  </a:cubicBezTo>
                  <a:cubicBezTo>
                    <a:pt x="1421193" y="1694663"/>
                    <a:pt x="1409857" y="1673409"/>
                    <a:pt x="1398522" y="1652155"/>
                  </a:cubicBezTo>
                  <a:cubicBezTo>
                    <a:pt x="1383644" y="1625233"/>
                    <a:pt x="1367349" y="1603270"/>
                    <a:pt x="1356014" y="1586975"/>
                  </a:cubicBezTo>
                  <a:cubicBezTo>
                    <a:pt x="1352471" y="1582016"/>
                    <a:pt x="1348929" y="1577765"/>
                    <a:pt x="1346095" y="1573514"/>
                  </a:cubicBezTo>
                  <a:lnTo>
                    <a:pt x="1333343" y="1555094"/>
                  </a:lnTo>
                  <a:lnTo>
                    <a:pt x="1314922" y="1568555"/>
                  </a:lnTo>
                  <a:cubicBezTo>
                    <a:pt x="1309255" y="1572097"/>
                    <a:pt x="1304295" y="1576348"/>
                    <a:pt x="1299336" y="1579891"/>
                  </a:cubicBezTo>
                  <a:cubicBezTo>
                    <a:pt x="1312797" y="1253285"/>
                    <a:pt x="1375851" y="998944"/>
                    <a:pt x="1402773" y="902592"/>
                  </a:cubicBezTo>
                  <a:close/>
                  <a:moveTo>
                    <a:pt x="1125052" y="1879574"/>
                  </a:moveTo>
                  <a:cubicBezTo>
                    <a:pt x="1147015" y="1815103"/>
                    <a:pt x="1183855" y="1754883"/>
                    <a:pt x="1232740" y="1701039"/>
                  </a:cubicBezTo>
                  <a:cubicBezTo>
                    <a:pt x="1219987" y="1723002"/>
                    <a:pt x="1207943" y="1745673"/>
                    <a:pt x="1198025" y="1768344"/>
                  </a:cubicBezTo>
                  <a:cubicBezTo>
                    <a:pt x="1165435" y="1842025"/>
                    <a:pt x="1144181" y="1912163"/>
                    <a:pt x="1133554" y="1992221"/>
                  </a:cubicBezTo>
                  <a:cubicBezTo>
                    <a:pt x="1129303" y="2022685"/>
                    <a:pt x="1128594" y="2052441"/>
                    <a:pt x="1128594" y="2083614"/>
                  </a:cubicBezTo>
                  <a:cubicBezTo>
                    <a:pt x="1128594" y="2129664"/>
                    <a:pt x="1122927" y="2179257"/>
                    <a:pt x="1131428" y="2224599"/>
                  </a:cubicBezTo>
                  <a:cubicBezTo>
                    <a:pt x="1132845" y="2230267"/>
                    <a:pt x="1133554" y="2236643"/>
                    <a:pt x="1134971" y="2242311"/>
                  </a:cubicBezTo>
                  <a:cubicBezTo>
                    <a:pt x="1096005" y="2131081"/>
                    <a:pt x="1081127" y="2005682"/>
                    <a:pt x="1125052" y="1879574"/>
                  </a:cubicBezTo>
                  <a:close/>
                  <a:moveTo>
                    <a:pt x="1173228" y="2451310"/>
                  </a:moveTo>
                  <a:cubicBezTo>
                    <a:pt x="1173937" y="2454144"/>
                    <a:pt x="1175354" y="2456978"/>
                    <a:pt x="1178896" y="2458395"/>
                  </a:cubicBezTo>
                  <a:cubicBezTo>
                    <a:pt x="1185272" y="2461229"/>
                    <a:pt x="1190940" y="2465479"/>
                    <a:pt x="1196608" y="2469730"/>
                  </a:cubicBezTo>
                  <a:cubicBezTo>
                    <a:pt x="1232740" y="2527117"/>
                    <a:pt x="1268163" y="2571750"/>
                    <a:pt x="1290126" y="2600797"/>
                  </a:cubicBezTo>
                  <a:cubicBezTo>
                    <a:pt x="1291543" y="2602214"/>
                    <a:pt x="1292251" y="2603631"/>
                    <a:pt x="1293668" y="2605048"/>
                  </a:cubicBezTo>
                  <a:cubicBezTo>
                    <a:pt x="1319173" y="2644723"/>
                    <a:pt x="1342553" y="2685105"/>
                    <a:pt x="1367349" y="2724780"/>
                  </a:cubicBezTo>
                  <a:cubicBezTo>
                    <a:pt x="1398522" y="2774373"/>
                    <a:pt x="1433945" y="2821132"/>
                    <a:pt x="1464410" y="2871433"/>
                  </a:cubicBezTo>
                  <a:cubicBezTo>
                    <a:pt x="1493457" y="2920318"/>
                    <a:pt x="1521796" y="2968494"/>
                    <a:pt x="1549426" y="3018087"/>
                  </a:cubicBezTo>
                  <a:cubicBezTo>
                    <a:pt x="1578474" y="3069805"/>
                    <a:pt x="1604687" y="3122941"/>
                    <a:pt x="1635860" y="3173242"/>
                  </a:cubicBezTo>
                  <a:cubicBezTo>
                    <a:pt x="1664199" y="3219293"/>
                    <a:pt x="1682619" y="3268886"/>
                    <a:pt x="1706707" y="3317062"/>
                  </a:cubicBezTo>
                  <a:cubicBezTo>
                    <a:pt x="1735046" y="3374448"/>
                    <a:pt x="1753466" y="3433960"/>
                    <a:pt x="1776137" y="3493471"/>
                  </a:cubicBezTo>
                  <a:cubicBezTo>
                    <a:pt x="1784639" y="3515434"/>
                    <a:pt x="1795266" y="3536688"/>
                    <a:pt x="1805893" y="3557233"/>
                  </a:cubicBezTo>
                  <a:cubicBezTo>
                    <a:pt x="1807310" y="3560776"/>
                    <a:pt x="1809435" y="3564318"/>
                    <a:pt x="1810852" y="3567860"/>
                  </a:cubicBezTo>
                  <a:cubicBezTo>
                    <a:pt x="1772595" y="3535979"/>
                    <a:pt x="1732212" y="3506223"/>
                    <a:pt x="1691829" y="3477176"/>
                  </a:cubicBezTo>
                  <a:cubicBezTo>
                    <a:pt x="1691829" y="3473634"/>
                    <a:pt x="1691120" y="3469383"/>
                    <a:pt x="1690412" y="3464424"/>
                  </a:cubicBezTo>
                  <a:cubicBezTo>
                    <a:pt x="1688995" y="3455922"/>
                    <a:pt x="1680493" y="3454505"/>
                    <a:pt x="1674117" y="3458047"/>
                  </a:cubicBezTo>
                  <a:cubicBezTo>
                    <a:pt x="1665616" y="3435376"/>
                    <a:pt x="1658531" y="3411997"/>
                    <a:pt x="1647904" y="3390034"/>
                  </a:cubicBezTo>
                  <a:cubicBezTo>
                    <a:pt x="1638694" y="3370905"/>
                    <a:pt x="1627358" y="3353902"/>
                    <a:pt x="1618856" y="3334065"/>
                  </a:cubicBezTo>
                  <a:cubicBezTo>
                    <a:pt x="1595477" y="3277387"/>
                    <a:pt x="1574931" y="3222126"/>
                    <a:pt x="1548009" y="3166866"/>
                  </a:cubicBezTo>
                  <a:cubicBezTo>
                    <a:pt x="1523921" y="3117273"/>
                    <a:pt x="1496999" y="3068388"/>
                    <a:pt x="1472203" y="3019504"/>
                  </a:cubicBezTo>
                  <a:cubicBezTo>
                    <a:pt x="1449532" y="2974162"/>
                    <a:pt x="1419776" y="2933070"/>
                    <a:pt x="1392854" y="2890562"/>
                  </a:cubicBezTo>
                  <a:cubicBezTo>
                    <a:pt x="1333343" y="2795627"/>
                    <a:pt x="1270289" y="2702817"/>
                    <a:pt x="1201567" y="2614258"/>
                  </a:cubicBezTo>
                  <a:cubicBezTo>
                    <a:pt x="1168977" y="2572459"/>
                    <a:pt x="1130011" y="2536327"/>
                    <a:pt x="1091046" y="2500903"/>
                  </a:cubicBezTo>
                  <a:cubicBezTo>
                    <a:pt x="1074751" y="2486025"/>
                    <a:pt x="1055622" y="2466188"/>
                    <a:pt x="1035785" y="2449893"/>
                  </a:cubicBezTo>
                  <a:cubicBezTo>
                    <a:pt x="1085378" y="2449893"/>
                    <a:pt x="1135679" y="2449893"/>
                    <a:pt x="1173228" y="2451310"/>
                  </a:cubicBezTo>
                  <a:close/>
                  <a:moveTo>
                    <a:pt x="1507627" y="3362404"/>
                  </a:moveTo>
                  <a:cubicBezTo>
                    <a:pt x="1506210" y="3361695"/>
                    <a:pt x="1505501" y="3360987"/>
                    <a:pt x="1504084" y="3360278"/>
                  </a:cubicBezTo>
                  <a:cubicBezTo>
                    <a:pt x="1435362" y="3199456"/>
                    <a:pt x="1362390" y="3043592"/>
                    <a:pt x="1267455" y="2894813"/>
                  </a:cubicBezTo>
                  <a:cubicBezTo>
                    <a:pt x="1240533" y="2852305"/>
                    <a:pt x="1210069" y="2814047"/>
                    <a:pt x="1179604" y="2774373"/>
                  </a:cubicBezTo>
                  <a:cubicBezTo>
                    <a:pt x="1150557" y="2736116"/>
                    <a:pt x="1127886" y="2694316"/>
                    <a:pt x="1097422" y="2657475"/>
                  </a:cubicBezTo>
                  <a:cubicBezTo>
                    <a:pt x="1064832" y="2618509"/>
                    <a:pt x="1032951" y="2577418"/>
                    <a:pt x="997527" y="2541286"/>
                  </a:cubicBezTo>
                  <a:cubicBezTo>
                    <a:pt x="973439" y="2516489"/>
                    <a:pt x="947934" y="2479649"/>
                    <a:pt x="916053" y="2459812"/>
                  </a:cubicBezTo>
                  <a:cubicBezTo>
                    <a:pt x="940141" y="2456978"/>
                    <a:pt x="967772" y="2454852"/>
                    <a:pt x="996819" y="2452727"/>
                  </a:cubicBezTo>
                  <a:cubicBezTo>
                    <a:pt x="1018781" y="2466188"/>
                    <a:pt x="1043578" y="2491693"/>
                    <a:pt x="1056330" y="2502320"/>
                  </a:cubicBezTo>
                  <a:cubicBezTo>
                    <a:pt x="1071208" y="2515072"/>
                    <a:pt x="1085378" y="2528533"/>
                    <a:pt x="1100964" y="2541286"/>
                  </a:cubicBezTo>
                  <a:cubicBezTo>
                    <a:pt x="1149849" y="2582377"/>
                    <a:pt x="1190940" y="2634095"/>
                    <a:pt x="1227780" y="2685814"/>
                  </a:cubicBezTo>
                  <a:cubicBezTo>
                    <a:pt x="1287292" y="2769414"/>
                    <a:pt x="1343970" y="2855847"/>
                    <a:pt x="1397814" y="2942989"/>
                  </a:cubicBezTo>
                  <a:cubicBezTo>
                    <a:pt x="1421193" y="2981246"/>
                    <a:pt x="1448115" y="3018087"/>
                    <a:pt x="1467244" y="3058470"/>
                  </a:cubicBezTo>
                  <a:cubicBezTo>
                    <a:pt x="1489915" y="3105229"/>
                    <a:pt x="1512586" y="3151988"/>
                    <a:pt x="1537382" y="3198039"/>
                  </a:cubicBezTo>
                  <a:cubicBezTo>
                    <a:pt x="1578474" y="3275970"/>
                    <a:pt x="1606104" y="3360987"/>
                    <a:pt x="1640819" y="3441753"/>
                  </a:cubicBezTo>
                  <a:cubicBezTo>
                    <a:pt x="1596894" y="3414831"/>
                    <a:pt x="1552969" y="3387909"/>
                    <a:pt x="1507627" y="3362404"/>
                  </a:cubicBezTo>
                  <a:close/>
                  <a:moveTo>
                    <a:pt x="1206526" y="2989040"/>
                  </a:moveTo>
                  <a:cubicBezTo>
                    <a:pt x="1099547" y="2811922"/>
                    <a:pt x="984775" y="2636930"/>
                    <a:pt x="865043" y="2467605"/>
                  </a:cubicBezTo>
                  <a:cubicBezTo>
                    <a:pt x="870711" y="2466896"/>
                    <a:pt x="876379" y="2466188"/>
                    <a:pt x="882047" y="2464771"/>
                  </a:cubicBezTo>
                  <a:cubicBezTo>
                    <a:pt x="883463" y="2467605"/>
                    <a:pt x="885589" y="2470439"/>
                    <a:pt x="889131" y="2471147"/>
                  </a:cubicBezTo>
                  <a:cubicBezTo>
                    <a:pt x="909677" y="2477524"/>
                    <a:pt x="932348" y="2503737"/>
                    <a:pt x="946517" y="2519323"/>
                  </a:cubicBezTo>
                  <a:cubicBezTo>
                    <a:pt x="967063" y="2540577"/>
                    <a:pt x="988317" y="2562540"/>
                    <a:pt x="1007446" y="2585211"/>
                  </a:cubicBezTo>
                  <a:cubicBezTo>
                    <a:pt x="1040036" y="2624177"/>
                    <a:pt x="1078293" y="2660309"/>
                    <a:pt x="1105215" y="2703526"/>
                  </a:cubicBezTo>
                  <a:cubicBezTo>
                    <a:pt x="1126469" y="2736824"/>
                    <a:pt x="1144181" y="2765871"/>
                    <a:pt x="1169686" y="2796336"/>
                  </a:cubicBezTo>
                  <a:cubicBezTo>
                    <a:pt x="1205818" y="2839552"/>
                    <a:pt x="1236991" y="2887728"/>
                    <a:pt x="1267455" y="2935196"/>
                  </a:cubicBezTo>
                  <a:cubicBezTo>
                    <a:pt x="1348929" y="3064846"/>
                    <a:pt x="1412691" y="3202998"/>
                    <a:pt x="1472911" y="3342567"/>
                  </a:cubicBezTo>
                  <a:cubicBezTo>
                    <a:pt x="1443156" y="3326272"/>
                    <a:pt x="1411274" y="3309269"/>
                    <a:pt x="1376559" y="3291557"/>
                  </a:cubicBezTo>
                  <a:cubicBezTo>
                    <a:pt x="1368766" y="3277387"/>
                    <a:pt x="1360973" y="3262509"/>
                    <a:pt x="1352471" y="3247631"/>
                  </a:cubicBezTo>
                  <a:cubicBezTo>
                    <a:pt x="1307129" y="3166157"/>
                    <a:pt x="1256828" y="3072639"/>
                    <a:pt x="1206526" y="2989040"/>
                  </a:cubicBezTo>
                  <a:close/>
                  <a:moveTo>
                    <a:pt x="647543" y="2989748"/>
                  </a:moveTo>
                  <a:cubicBezTo>
                    <a:pt x="724057" y="3010294"/>
                    <a:pt x="801281" y="3027297"/>
                    <a:pt x="876379" y="3040050"/>
                  </a:cubicBezTo>
                  <a:cubicBezTo>
                    <a:pt x="889840" y="3042175"/>
                    <a:pt x="902592" y="3044300"/>
                    <a:pt x="915345" y="3046426"/>
                  </a:cubicBezTo>
                  <a:cubicBezTo>
                    <a:pt x="967063" y="3054219"/>
                    <a:pt x="1011697" y="3061304"/>
                    <a:pt x="1070500" y="3080432"/>
                  </a:cubicBezTo>
                  <a:cubicBezTo>
                    <a:pt x="1127178" y="3098853"/>
                    <a:pt x="1205818" y="3124358"/>
                    <a:pt x="1244075" y="3144195"/>
                  </a:cubicBezTo>
                  <a:cubicBezTo>
                    <a:pt x="1266038" y="3183161"/>
                    <a:pt x="1287292" y="3222126"/>
                    <a:pt x="1307838" y="3259676"/>
                  </a:cubicBezTo>
                  <a:cubicBezTo>
                    <a:pt x="1166852" y="3195913"/>
                    <a:pt x="991151" y="3138527"/>
                    <a:pt x="776484" y="3132151"/>
                  </a:cubicBezTo>
                  <a:cubicBezTo>
                    <a:pt x="750271" y="3131442"/>
                    <a:pt x="724766" y="3131442"/>
                    <a:pt x="699969" y="3132151"/>
                  </a:cubicBezTo>
                  <a:cubicBezTo>
                    <a:pt x="687925" y="3106646"/>
                    <a:pt x="677298" y="3075473"/>
                    <a:pt x="668088" y="3045717"/>
                  </a:cubicBezTo>
                  <a:cubicBezTo>
                    <a:pt x="660295" y="3026589"/>
                    <a:pt x="654627" y="3008168"/>
                    <a:pt x="647543" y="2989748"/>
                  </a:cubicBezTo>
                  <a:close/>
                  <a:moveTo>
                    <a:pt x="655336" y="3178910"/>
                  </a:moveTo>
                  <a:cubicBezTo>
                    <a:pt x="656753" y="3183161"/>
                    <a:pt x="660295" y="3185995"/>
                    <a:pt x="665963" y="3185995"/>
                  </a:cubicBezTo>
                  <a:cubicBezTo>
                    <a:pt x="800572" y="3184578"/>
                    <a:pt x="930223" y="3246215"/>
                    <a:pt x="1049954" y="3300767"/>
                  </a:cubicBezTo>
                  <a:cubicBezTo>
                    <a:pt x="1148432" y="3345401"/>
                    <a:pt x="1243367" y="3401370"/>
                    <a:pt x="1335468" y="3456630"/>
                  </a:cubicBezTo>
                  <a:cubicBezTo>
                    <a:pt x="1434654" y="3516142"/>
                    <a:pt x="1526047" y="3593366"/>
                    <a:pt x="1618148" y="3663504"/>
                  </a:cubicBezTo>
                  <a:cubicBezTo>
                    <a:pt x="1668449" y="3701761"/>
                    <a:pt x="1714500" y="3744270"/>
                    <a:pt x="1762676" y="3785361"/>
                  </a:cubicBezTo>
                  <a:cubicBezTo>
                    <a:pt x="1791015" y="3809449"/>
                    <a:pt x="1820771" y="3833537"/>
                    <a:pt x="1850527" y="3856208"/>
                  </a:cubicBezTo>
                  <a:cubicBezTo>
                    <a:pt x="1866821" y="3868252"/>
                    <a:pt x="1883825" y="3879588"/>
                    <a:pt x="1898703" y="3893049"/>
                  </a:cubicBezTo>
                  <a:cubicBezTo>
                    <a:pt x="1907913" y="3901550"/>
                    <a:pt x="1917831" y="3898716"/>
                    <a:pt x="1905787" y="3900133"/>
                  </a:cubicBezTo>
                  <a:cubicBezTo>
                    <a:pt x="1892326" y="3902259"/>
                    <a:pt x="1897285" y="3921388"/>
                    <a:pt x="1909330" y="3922096"/>
                  </a:cubicBezTo>
                  <a:cubicBezTo>
                    <a:pt x="1904370" y="3951143"/>
                    <a:pt x="1898703" y="3980191"/>
                    <a:pt x="1893743" y="4009238"/>
                  </a:cubicBezTo>
                  <a:cubicBezTo>
                    <a:pt x="1860445" y="3980899"/>
                    <a:pt x="1818645" y="3958228"/>
                    <a:pt x="1782513" y="3936974"/>
                  </a:cubicBezTo>
                  <a:cubicBezTo>
                    <a:pt x="1725127" y="3902967"/>
                    <a:pt x="1671992" y="3862585"/>
                    <a:pt x="1617440" y="3824327"/>
                  </a:cubicBezTo>
                  <a:cubicBezTo>
                    <a:pt x="1501250" y="3742853"/>
                    <a:pt x="1392146" y="3651460"/>
                    <a:pt x="1282333" y="3562193"/>
                  </a:cubicBezTo>
                  <a:cubicBezTo>
                    <a:pt x="1171811" y="3472925"/>
                    <a:pt x="1053497" y="3405621"/>
                    <a:pt x="921012" y="3353194"/>
                  </a:cubicBezTo>
                  <a:cubicBezTo>
                    <a:pt x="794905" y="3302892"/>
                    <a:pt x="644709" y="3261801"/>
                    <a:pt x="507974" y="3259676"/>
                  </a:cubicBezTo>
                  <a:cubicBezTo>
                    <a:pt x="423666" y="3258259"/>
                    <a:pt x="338649" y="3260384"/>
                    <a:pt x="255758" y="3273845"/>
                  </a:cubicBezTo>
                  <a:cubicBezTo>
                    <a:pt x="245839" y="3275262"/>
                    <a:pt x="236629" y="3276679"/>
                    <a:pt x="226711" y="3278804"/>
                  </a:cubicBezTo>
                  <a:cubicBezTo>
                    <a:pt x="346442" y="3230628"/>
                    <a:pt x="490970" y="3189537"/>
                    <a:pt x="655336" y="3178910"/>
                  </a:cubicBezTo>
                  <a:close/>
                  <a:moveTo>
                    <a:pt x="1876740" y="4128969"/>
                  </a:moveTo>
                  <a:cubicBezTo>
                    <a:pt x="1813686" y="4101339"/>
                    <a:pt x="1747798" y="4083628"/>
                    <a:pt x="1685453" y="4053872"/>
                  </a:cubicBezTo>
                  <a:cubicBezTo>
                    <a:pt x="1616731" y="4021282"/>
                    <a:pt x="1549426" y="3992235"/>
                    <a:pt x="1484247" y="3953269"/>
                  </a:cubicBezTo>
                  <a:cubicBezTo>
                    <a:pt x="1365224" y="3881713"/>
                    <a:pt x="1262495" y="3784653"/>
                    <a:pt x="1151266" y="3702470"/>
                  </a:cubicBezTo>
                  <a:cubicBezTo>
                    <a:pt x="1048537" y="3626664"/>
                    <a:pt x="947934" y="3550149"/>
                    <a:pt x="833870" y="3492054"/>
                  </a:cubicBezTo>
                  <a:cubicBezTo>
                    <a:pt x="708471" y="3427583"/>
                    <a:pt x="581655" y="3376573"/>
                    <a:pt x="442794" y="3348234"/>
                  </a:cubicBezTo>
                  <a:cubicBezTo>
                    <a:pt x="373364" y="3334065"/>
                    <a:pt x="301809" y="3326980"/>
                    <a:pt x="231670" y="3333357"/>
                  </a:cubicBezTo>
                  <a:cubicBezTo>
                    <a:pt x="199789" y="3336190"/>
                    <a:pt x="165074" y="3334065"/>
                    <a:pt x="133193" y="3338316"/>
                  </a:cubicBezTo>
                  <a:cubicBezTo>
                    <a:pt x="160823" y="3324855"/>
                    <a:pt x="185619" y="3312102"/>
                    <a:pt x="216792" y="3305726"/>
                  </a:cubicBezTo>
                  <a:cubicBezTo>
                    <a:pt x="292599" y="3290140"/>
                    <a:pt x="369113" y="3284472"/>
                    <a:pt x="446337" y="3283764"/>
                  </a:cubicBezTo>
                  <a:cubicBezTo>
                    <a:pt x="592282" y="3281638"/>
                    <a:pt x="742478" y="3313519"/>
                    <a:pt x="879921" y="3362404"/>
                  </a:cubicBezTo>
                  <a:cubicBezTo>
                    <a:pt x="1016656" y="3411288"/>
                    <a:pt x="1145598" y="3480010"/>
                    <a:pt x="1257536" y="3571403"/>
                  </a:cubicBezTo>
                  <a:cubicBezTo>
                    <a:pt x="1363807" y="3657836"/>
                    <a:pt x="1470078" y="3742144"/>
                    <a:pt x="1578474" y="3825036"/>
                  </a:cubicBezTo>
                  <a:cubicBezTo>
                    <a:pt x="1632317" y="3866127"/>
                    <a:pt x="1688995" y="3904384"/>
                    <a:pt x="1745673" y="3940516"/>
                  </a:cubicBezTo>
                  <a:cubicBezTo>
                    <a:pt x="1791015" y="3969563"/>
                    <a:pt x="1850527" y="3998611"/>
                    <a:pt x="1890909" y="4036868"/>
                  </a:cubicBezTo>
                  <a:cubicBezTo>
                    <a:pt x="1885950" y="4067332"/>
                    <a:pt x="1880991" y="4098505"/>
                    <a:pt x="1876740" y="4128969"/>
                  </a:cubicBezTo>
                  <a:close/>
                  <a:moveTo>
                    <a:pt x="1825730" y="5477190"/>
                  </a:moveTo>
                  <a:cubicBezTo>
                    <a:pt x="1825022" y="5477190"/>
                    <a:pt x="1823605" y="5477899"/>
                    <a:pt x="1822896" y="5478607"/>
                  </a:cubicBezTo>
                  <a:cubicBezTo>
                    <a:pt x="1775429" y="5477899"/>
                    <a:pt x="1725836" y="5470814"/>
                    <a:pt x="1680493" y="5459478"/>
                  </a:cubicBezTo>
                  <a:cubicBezTo>
                    <a:pt x="1625233" y="5446017"/>
                    <a:pt x="1574223" y="5419804"/>
                    <a:pt x="1519671" y="5405635"/>
                  </a:cubicBezTo>
                  <a:cubicBezTo>
                    <a:pt x="1465118" y="5391465"/>
                    <a:pt x="1404898" y="5390757"/>
                    <a:pt x="1348929" y="5399258"/>
                  </a:cubicBezTo>
                  <a:cubicBezTo>
                    <a:pt x="1329800" y="5402092"/>
                    <a:pt x="1307129" y="5403509"/>
                    <a:pt x="1285167" y="5408469"/>
                  </a:cubicBezTo>
                  <a:cubicBezTo>
                    <a:pt x="1358139" y="5356042"/>
                    <a:pt x="1475745" y="5356042"/>
                    <a:pt x="1556511" y="5361001"/>
                  </a:cubicBezTo>
                  <a:cubicBezTo>
                    <a:pt x="1612480" y="5364543"/>
                    <a:pt x="1667033" y="5371628"/>
                    <a:pt x="1723002" y="5371628"/>
                  </a:cubicBezTo>
                  <a:cubicBezTo>
                    <a:pt x="1754883" y="5371628"/>
                    <a:pt x="1791015" y="5372336"/>
                    <a:pt x="1823605" y="5365252"/>
                  </a:cubicBezTo>
                  <a:cubicBezTo>
                    <a:pt x="1825022" y="5401384"/>
                    <a:pt x="1825730" y="5438933"/>
                    <a:pt x="1825730" y="5477190"/>
                  </a:cubicBezTo>
                  <a:close/>
                  <a:moveTo>
                    <a:pt x="1835649" y="4307504"/>
                  </a:moveTo>
                  <a:cubicBezTo>
                    <a:pt x="1836357" y="4312464"/>
                    <a:pt x="1839900" y="4316714"/>
                    <a:pt x="1846276" y="4316714"/>
                  </a:cubicBezTo>
                  <a:cubicBezTo>
                    <a:pt x="1849110" y="4316714"/>
                    <a:pt x="1851235" y="4316714"/>
                    <a:pt x="1852652" y="4316714"/>
                  </a:cubicBezTo>
                  <a:cubicBezTo>
                    <a:pt x="1848401" y="4353555"/>
                    <a:pt x="1844859" y="4389687"/>
                    <a:pt x="1842025" y="4425110"/>
                  </a:cubicBezTo>
                  <a:cubicBezTo>
                    <a:pt x="1832815" y="4420151"/>
                    <a:pt x="1822896" y="4413067"/>
                    <a:pt x="1813686" y="4409524"/>
                  </a:cubicBezTo>
                  <a:cubicBezTo>
                    <a:pt x="1771178" y="4394646"/>
                    <a:pt x="1728669" y="4383311"/>
                    <a:pt x="1687578" y="4364890"/>
                  </a:cubicBezTo>
                  <a:cubicBezTo>
                    <a:pt x="1612480" y="4330884"/>
                    <a:pt x="1540216" y="4291918"/>
                    <a:pt x="1467244" y="4255077"/>
                  </a:cubicBezTo>
                  <a:cubicBezTo>
                    <a:pt x="1405607" y="4223905"/>
                    <a:pt x="1347512" y="4183522"/>
                    <a:pt x="1288709" y="4147390"/>
                  </a:cubicBezTo>
                  <a:cubicBezTo>
                    <a:pt x="1226364" y="4109841"/>
                    <a:pt x="1160476" y="4077251"/>
                    <a:pt x="1102381" y="4032618"/>
                  </a:cubicBezTo>
                  <a:cubicBezTo>
                    <a:pt x="1049246" y="3991526"/>
                    <a:pt x="990443" y="3958936"/>
                    <a:pt x="939433" y="3915720"/>
                  </a:cubicBezTo>
                  <a:cubicBezTo>
                    <a:pt x="879921" y="3866127"/>
                    <a:pt x="812616" y="3829286"/>
                    <a:pt x="753105" y="3781110"/>
                  </a:cubicBezTo>
                  <a:cubicBezTo>
                    <a:pt x="701386" y="3739310"/>
                    <a:pt x="644709" y="3706012"/>
                    <a:pt x="590865" y="3667755"/>
                  </a:cubicBezTo>
                  <a:cubicBezTo>
                    <a:pt x="531353" y="3625955"/>
                    <a:pt x="469716" y="3583447"/>
                    <a:pt x="408079" y="3545898"/>
                  </a:cubicBezTo>
                  <a:cubicBezTo>
                    <a:pt x="373364" y="3524644"/>
                    <a:pt x="337232" y="3506932"/>
                    <a:pt x="304643" y="3482844"/>
                  </a:cubicBezTo>
                  <a:cubicBezTo>
                    <a:pt x="274887" y="3460173"/>
                    <a:pt x="242297" y="3435376"/>
                    <a:pt x="208290" y="3419790"/>
                  </a:cubicBezTo>
                  <a:cubicBezTo>
                    <a:pt x="185619" y="3409163"/>
                    <a:pt x="162948" y="3401370"/>
                    <a:pt x="140277" y="3389326"/>
                  </a:cubicBezTo>
                  <a:cubicBezTo>
                    <a:pt x="140277" y="3389326"/>
                    <a:pt x="139569" y="3389326"/>
                    <a:pt x="139569" y="3388617"/>
                  </a:cubicBezTo>
                  <a:cubicBezTo>
                    <a:pt x="172867" y="3390034"/>
                    <a:pt x="205457" y="3395702"/>
                    <a:pt x="238046" y="3402078"/>
                  </a:cubicBezTo>
                  <a:cubicBezTo>
                    <a:pt x="301809" y="3414122"/>
                    <a:pt x="364863" y="3426875"/>
                    <a:pt x="425791" y="3448837"/>
                  </a:cubicBezTo>
                  <a:cubicBezTo>
                    <a:pt x="557567" y="3497013"/>
                    <a:pt x="678715" y="3567860"/>
                    <a:pt x="792071" y="3650043"/>
                  </a:cubicBezTo>
                  <a:cubicBezTo>
                    <a:pt x="900467" y="3729392"/>
                    <a:pt x="1007446" y="3811575"/>
                    <a:pt x="1117967" y="3888089"/>
                  </a:cubicBezTo>
                  <a:cubicBezTo>
                    <a:pt x="1174645" y="3927055"/>
                    <a:pt x="1230614" y="3973106"/>
                    <a:pt x="1290834" y="4005696"/>
                  </a:cubicBezTo>
                  <a:cubicBezTo>
                    <a:pt x="1350346" y="4038285"/>
                    <a:pt x="1402064" y="4081502"/>
                    <a:pt x="1461576" y="4113383"/>
                  </a:cubicBezTo>
                  <a:cubicBezTo>
                    <a:pt x="1531714" y="4150932"/>
                    <a:pt x="1597602" y="4194149"/>
                    <a:pt x="1666324" y="4233823"/>
                  </a:cubicBezTo>
                  <a:cubicBezTo>
                    <a:pt x="1694663" y="4250118"/>
                    <a:pt x="1723710" y="4265704"/>
                    <a:pt x="1754883" y="4276331"/>
                  </a:cubicBezTo>
                  <a:cubicBezTo>
                    <a:pt x="1771886" y="4282000"/>
                    <a:pt x="1790306" y="4285542"/>
                    <a:pt x="1807310" y="4291918"/>
                  </a:cubicBezTo>
                  <a:cubicBezTo>
                    <a:pt x="1816520" y="4296169"/>
                    <a:pt x="1825730" y="4302545"/>
                    <a:pt x="1835649" y="4307504"/>
                  </a:cubicBezTo>
                  <a:close/>
                  <a:moveTo>
                    <a:pt x="213958" y="3449546"/>
                  </a:moveTo>
                  <a:cubicBezTo>
                    <a:pt x="242297" y="3466549"/>
                    <a:pt x="269219" y="3485678"/>
                    <a:pt x="295432" y="3504807"/>
                  </a:cubicBezTo>
                  <a:cubicBezTo>
                    <a:pt x="323063" y="3526061"/>
                    <a:pt x="354944" y="3540230"/>
                    <a:pt x="383991" y="3560067"/>
                  </a:cubicBezTo>
                  <a:cubicBezTo>
                    <a:pt x="441377" y="3597616"/>
                    <a:pt x="499472" y="3633748"/>
                    <a:pt x="556150" y="3672714"/>
                  </a:cubicBezTo>
                  <a:cubicBezTo>
                    <a:pt x="617787" y="3715223"/>
                    <a:pt x="682258" y="3754189"/>
                    <a:pt x="740352" y="3801656"/>
                  </a:cubicBezTo>
                  <a:cubicBezTo>
                    <a:pt x="799864" y="3850540"/>
                    <a:pt x="867877" y="3888089"/>
                    <a:pt x="928097" y="3936974"/>
                  </a:cubicBezTo>
                  <a:cubicBezTo>
                    <a:pt x="977690" y="3978065"/>
                    <a:pt x="1034368" y="4008529"/>
                    <a:pt x="1085378" y="4048204"/>
                  </a:cubicBezTo>
                  <a:cubicBezTo>
                    <a:pt x="1136388" y="4087878"/>
                    <a:pt x="1193065" y="4117634"/>
                    <a:pt x="1248326" y="4150224"/>
                  </a:cubicBezTo>
                  <a:cubicBezTo>
                    <a:pt x="1307838" y="4185647"/>
                    <a:pt x="1366641" y="4223196"/>
                    <a:pt x="1426152" y="4257911"/>
                  </a:cubicBezTo>
                  <a:cubicBezTo>
                    <a:pt x="1499833" y="4301128"/>
                    <a:pt x="1578474" y="4337969"/>
                    <a:pt x="1655697" y="4374101"/>
                  </a:cubicBezTo>
                  <a:cubicBezTo>
                    <a:pt x="1696788" y="4393229"/>
                    <a:pt x="1739297" y="4410941"/>
                    <a:pt x="1783222" y="4424402"/>
                  </a:cubicBezTo>
                  <a:cubicBezTo>
                    <a:pt x="1798100" y="4428653"/>
                    <a:pt x="1812269" y="4436446"/>
                    <a:pt x="1825730" y="4442822"/>
                  </a:cubicBezTo>
                  <a:cubicBezTo>
                    <a:pt x="1825730" y="4448490"/>
                    <a:pt x="1829272" y="4454158"/>
                    <a:pt x="1836357" y="4454158"/>
                  </a:cubicBezTo>
                  <a:cubicBezTo>
                    <a:pt x="1837065" y="4454158"/>
                    <a:pt x="1837774" y="4454158"/>
                    <a:pt x="1839191" y="4454158"/>
                  </a:cubicBezTo>
                  <a:cubicBezTo>
                    <a:pt x="1837065" y="4483205"/>
                    <a:pt x="1834232" y="4512253"/>
                    <a:pt x="1832815" y="4539883"/>
                  </a:cubicBezTo>
                  <a:cubicBezTo>
                    <a:pt x="1785347" y="4527130"/>
                    <a:pt x="1735754" y="4521463"/>
                    <a:pt x="1688995" y="4505168"/>
                  </a:cubicBezTo>
                  <a:cubicBezTo>
                    <a:pt x="1634443" y="4486747"/>
                    <a:pt x="1579891" y="4468327"/>
                    <a:pt x="1528881" y="4441406"/>
                  </a:cubicBezTo>
                  <a:cubicBezTo>
                    <a:pt x="1460867" y="4405982"/>
                    <a:pt x="1390020" y="4375517"/>
                    <a:pt x="1322007" y="4340803"/>
                  </a:cubicBezTo>
                  <a:cubicBezTo>
                    <a:pt x="1258245" y="4308213"/>
                    <a:pt x="1196608" y="4267830"/>
                    <a:pt x="1137096" y="4228864"/>
                  </a:cubicBezTo>
                  <a:cubicBezTo>
                    <a:pt x="1018073" y="4152349"/>
                    <a:pt x="918887" y="4053163"/>
                    <a:pt x="806240" y="3968146"/>
                  </a:cubicBezTo>
                  <a:cubicBezTo>
                    <a:pt x="770108" y="3941225"/>
                    <a:pt x="738935" y="3909343"/>
                    <a:pt x="704220" y="3881005"/>
                  </a:cubicBezTo>
                  <a:cubicBezTo>
                    <a:pt x="673756" y="3856208"/>
                    <a:pt x="644000" y="3829286"/>
                    <a:pt x="617078" y="3801656"/>
                  </a:cubicBezTo>
                  <a:cubicBezTo>
                    <a:pt x="562526" y="3746395"/>
                    <a:pt x="505848" y="3693968"/>
                    <a:pt x="449171" y="3640124"/>
                  </a:cubicBezTo>
                  <a:cubicBezTo>
                    <a:pt x="387534" y="3582030"/>
                    <a:pt x="316687" y="3538105"/>
                    <a:pt x="249382" y="3487095"/>
                  </a:cubicBezTo>
                  <a:cubicBezTo>
                    <a:pt x="227419" y="3470800"/>
                    <a:pt x="204748" y="3451671"/>
                    <a:pt x="180660" y="3433251"/>
                  </a:cubicBezTo>
                  <a:cubicBezTo>
                    <a:pt x="191287" y="3438919"/>
                    <a:pt x="203331" y="3443170"/>
                    <a:pt x="213958" y="3449546"/>
                  </a:cubicBezTo>
                  <a:close/>
                  <a:moveTo>
                    <a:pt x="1824313" y="5342580"/>
                  </a:moveTo>
                  <a:cubicBezTo>
                    <a:pt x="1776137" y="5356042"/>
                    <a:pt x="1712375" y="5351082"/>
                    <a:pt x="1667033" y="5348957"/>
                  </a:cubicBezTo>
                  <a:cubicBezTo>
                    <a:pt x="1603270" y="5346123"/>
                    <a:pt x="1542342" y="5338330"/>
                    <a:pt x="1478579" y="5338330"/>
                  </a:cubicBezTo>
                  <a:cubicBezTo>
                    <a:pt x="1394980" y="5338330"/>
                    <a:pt x="1288000" y="5357459"/>
                    <a:pt x="1234157" y="5429014"/>
                  </a:cubicBezTo>
                  <a:cubicBezTo>
                    <a:pt x="1250451" y="5309283"/>
                    <a:pt x="1401356" y="5266774"/>
                    <a:pt x="1501250" y="5248354"/>
                  </a:cubicBezTo>
                  <a:cubicBezTo>
                    <a:pt x="1537382" y="5241978"/>
                    <a:pt x="1576348" y="5234893"/>
                    <a:pt x="1612480" y="5233476"/>
                  </a:cubicBezTo>
                  <a:cubicBezTo>
                    <a:pt x="1649321" y="5232059"/>
                    <a:pt x="1684036" y="5241269"/>
                    <a:pt x="1719459" y="5246229"/>
                  </a:cubicBezTo>
                  <a:cubicBezTo>
                    <a:pt x="1753466" y="5250479"/>
                    <a:pt x="1789598" y="5260398"/>
                    <a:pt x="1824313" y="5258981"/>
                  </a:cubicBezTo>
                  <a:cubicBezTo>
                    <a:pt x="1823605" y="5285903"/>
                    <a:pt x="1824313" y="5314242"/>
                    <a:pt x="1824313" y="5342580"/>
                  </a:cubicBezTo>
                  <a:close/>
                  <a:moveTo>
                    <a:pt x="1215028" y="5288029"/>
                  </a:moveTo>
                  <a:cubicBezTo>
                    <a:pt x="1221404" y="5244812"/>
                    <a:pt x="1227072" y="5204429"/>
                    <a:pt x="1247618" y="5165463"/>
                  </a:cubicBezTo>
                  <a:cubicBezTo>
                    <a:pt x="1287292" y="5088240"/>
                    <a:pt x="1349637" y="5026603"/>
                    <a:pt x="1428986" y="4992596"/>
                  </a:cubicBezTo>
                  <a:cubicBezTo>
                    <a:pt x="1496291" y="4963548"/>
                    <a:pt x="1570680" y="4952213"/>
                    <a:pt x="1643653" y="4954338"/>
                  </a:cubicBezTo>
                  <a:cubicBezTo>
                    <a:pt x="1701039" y="4956464"/>
                    <a:pt x="1762676" y="4974175"/>
                    <a:pt x="1819354" y="4988345"/>
                  </a:cubicBezTo>
                  <a:cubicBezTo>
                    <a:pt x="1819354" y="5034396"/>
                    <a:pt x="1820062" y="5076195"/>
                    <a:pt x="1820771" y="5115161"/>
                  </a:cubicBezTo>
                  <a:cubicBezTo>
                    <a:pt x="1792432" y="5115161"/>
                    <a:pt x="1760551" y="5105243"/>
                    <a:pt x="1736463" y="5099575"/>
                  </a:cubicBezTo>
                  <a:cubicBezTo>
                    <a:pt x="1706707" y="5092490"/>
                    <a:pt x="1676243" y="5085406"/>
                    <a:pt x="1645778" y="5081863"/>
                  </a:cubicBezTo>
                  <a:cubicBezTo>
                    <a:pt x="1573514" y="5074070"/>
                    <a:pt x="1503376" y="5083989"/>
                    <a:pt x="1438196" y="5114453"/>
                  </a:cubicBezTo>
                  <a:cubicBezTo>
                    <a:pt x="1370892" y="5145626"/>
                    <a:pt x="1305004" y="5180341"/>
                    <a:pt x="1258245" y="5239852"/>
                  </a:cubicBezTo>
                  <a:cubicBezTo>
                    <a:pt x="1236282" y="5268191"/>
                    <a:pt x="1218570" y="5306449"/>
                    <a:pt x="1209360" y="5345415"/>
                  </a:cubicBezTo>
                  <a:cubicBezTo>
                    <a:pt x="1210069" y="5325577"/>
                    <a:pt x="1212903" y="5305032"/>
                    <a:pt x="1215028" y="5288029"/>
                  </a:cubicBezTo>
                  <a:close/>
                  <a:moveTo>
                    <a:pt x="1226364" y="5375170"/>
                  </a:moveTo>
                  <a:cubicBezTo>
                    <a:pt x="1234865" y="5308574"/>
                    <a:pt x="1275956" y="5243394"/>
                    <a:pt x="1326966" y="5205846"/>
                  </a:cubicBezTo>
                  <a:cubicBezTo>
                    <a:pt x="1380810" y="5166171"/>
                    <a:pt x="1440322" y="5131456"/>
                    <a:pt x="1505501" y="5112327"/>
                  </a:cubicBezTo>
                  <a:cubicBezTo>
                    <a:pt x="1569263" y="5093907"/>
                    <a:pt x="1642236" y="5100992"/>
                    <a:pt x="1705998" y="5115161"/>
                  </a:cubicBezTo>
                  <a:cubicBezTo>
                    <a:pt x="1741422" y="5122246"/>
                    <a:pt x="1783222" y="5138541"/>
                    <a:pt x="1821479" y="5137833"/>
                  </a:cubicBezTo>
                  <a:lnTo>
                    <a:pt x="1821479" y="5140666"/>
                  </a:lnTo>
                  <a:cubicBezTo>
                    <a:pt x="1822188" y="5171839"/>
                    <a:pt x="1822188" y="5203720"/>
                    <a:pt x="1822896" y="5236310"/>
                  </a:cubicBezTo>
                  <a:cubicBezTo>
                    <a:pt x="1800933" y="5237019"/>
                    <a:pt x="1778262" y="5232059"/>
                    <a:pt x="1756300" y="5228517"/>
                  </a:cubicBezTo>
                  <a:cubicBezTo>
                    <a:pt x="1725836" y="5223557"/>
                    <a:pt x="1694663" y="5219307"/>
                    <a:pt x="1664907" y="5214347"/>
                  </a:cubicBezTo>
                  <a:cubicBezTo>
                    <a:pt x="1591226" y="5203012"/>
                    <a:pt x="1506210" y="5222140"/>
                    <a:pt x="1435362" y="5241978"/>
                  </a:cubicBezTo>
                  <a:cubicBezTo>
                    <a:pt x="1356722" y="5263232"/>
                    <a:pt x="1263912" y="5300781"/>
                    <a:pt x="1226364" y="5375170"/>
                  </a:cubicBezTo>
                  <a:close/>
                  <a:moveTo>
                    <a:pt x="1816520" y="4806268"/>
                  </a:moveTo>
                  <a:cubicBezTo>
                    <a:pt x="1816520" y="4807685"/>
                    <a:pt x="1817228" y="4808394"/>
                    <a:pt x="1817937" y="4809811"/>
                  </a:cubicBezTo>
                  <a:cubicBezTo>
                    <a:pt x="1818645" y="4811227"/>
                    <a:pt x="1819354" y="4811936"/>
                    <a:pt x="1820771" y="4813353"/>
                  </a:cubicBezTo>
                  <a:cubicBezTo>
                    <a:pt x="1820771" y="4813353"/>
                    <a:pt x="1820771" y="4813353"/>
                    <a:pt x="1820771" y="4813353"/>
                  </a:cubicBezTo>
                  <a:cubicBezTo>
                    <a:pt x="1819354" y="4867905"/>
                    <a:pt x="1819354" y="4918207"/>
                    <a:pt x="1819354" y="4965674"/>
                  </a:cubicBezTo>
                  <a:cubicBezTo>
                    <a:pt x="1758425" y="4950088"/>
                    <a:pt x="1688995" y="4928834"/>
                    <a:pt x="1628067" y="4932376"/>
                  </a:cubicBezTo>
                  <a:cubicBezTo>
                    <a:pt x="1540925" y="4936627"/>
                    <a:pt x="1464410" y="4947962"/>
                    <a:pt x="1385770" y="4987637"/>
                  </a:cubicBezTo>
                  <a:cubicBezTo>
                    <a:pt x="1312797" y="5023768"/>
                    <a:pt x="1253285" y="5099575"/>
                    <a:pt x="1219279" y="5172547"/>
                  </a:cubicBezTo>
                  <a:cubicBezTo>
                    <a:pt x="1203692" y="5206554"/>
                    <a:pt x="1197316" y="5244103"/>
                    <a:pt x="1193065" y="5280944"/>
                  </a:cubicBezTo>
                  <a:cubicBezTo>
                    <a:pt x="1195191" y="5128623"/>
                    <a:pt x="1261787" y="4976301"/>
                    <a:pt x="1376559" y="4875698"/>
                  </a:cubicBezTo>
                  <a:cubicBezTo>
                    <a:pt x="1430403" y="4828939"/>
                    <a:pt x="1495583" y="4797766"/>
                    <a:pt x="1566430" y="4786431"/>
                  </a:cubicBezTo>
                  <a:cubicBezTo>
                    <a:pt x="1642236" y="4773678"/>
                    <a:pt x="1746381" y="4763051"/>
                    <a:pt x="1816520" y="4806268"/>
                  </a:cubicBezTo>
                  <a:close/>
                  <a:moveTo>
                    <a:pt x="1855486" y="4292627"/>
                  </a:moveTo>
                  <a:cubicBezTo>
                    <a:pt x="1828564" y="4282708"/>
                    <a:pt x="1805893" y="4268538"/>
                    <a:pt x="1777554" y="4260037"/>
                  </a:cubicBezTo>
                  <a:cubicBezTo>
                    <a:pt x="1742130" y="4250118"/>
                    <a:pt x="1708124" y="4232407"/>
                    <a:pt x="1676243" y="4214695"/>
                  </a:cubicBezTo>
                  <a:cubicBezTo>
                    <a:pt x="1613189" y="4178562"/>
                    <a:pt x="1552969" y="4139597"/>
                    <a:pt x="1489915" y="4104882"/>
                  </a:cubicBezTo>
                  <a:cubicBezTo>
                    <a:pt x="1370892" y="4039702"/>
                    <a:pt x="1261079" y="3956811"/>
                    <a:pt x="1147723" y="3882422"/>
                  </a:cubicBezTo>
                  <a:cubicBezTo>
                    <a:pt x="1088920" y="3844164"/>
                    <a:pt x="1032242" y="3800239"/>
                    <a:pt x="975565" y="3758439"/>
                  </a:cubicBezTo>
                  <a:cubicBezTo>
                    <a:pt x="918179" y="3715931"/>
                    <a:pt x="860084" y="3674131"/>
                    <a:pt x="803406" y="3630914"/>
                  </a:cubicBezTo>
                  <a:cubicBezTo>
                    <a:pt x="746020" y="3587698"/>
                    <a:pt x="684383" y="3555816"/>
                    <a:pt x="623455" y="3517559"/>
                  </a:cubicBezTo>
                  <a:cubicBezTo>
                    <a:pt x="573862" y="3486386"/>
                    <a:pt x="523560" y="3460173"/>
                    <a:pt x="468299" y="3440336"/>
                  </a:cubicBezTo>
                  <a:cubicBezTo>
                    <a:pt x="399578" y="3416248"/>
                    <a:pt x="330856" y="3394994"/>
                    <a:pt x="260009" y="3381532"/>
                  </a:cubicBezTo>
                  <a:cubicBezTo>
                    <a:pt x="226002" y="3375156"/>
                    <a:pt x="189162" y="3367363"/>
                    <a:pt x="154447" y="3364529"/>
                  </a:cubicBezTo>
                  <a:cubicBezTo>
                    <a:pt x="141694" y="3363821"/>
                    <a:pt x="129650" y="3363821"/>
                    <a:pt x="118315" y="3362404"/>
                  </a:cubicBezTo>
                  <a:cubicBezTo>
                    <a:pt x="161531" y="3350360"/>
                    <a:pt x="216084" y="3356736"/>
                    <a:pt x="257175" y="3353902"/>
                  </a:cubicBezTo>
                  <a:cubicBezTo>
                    <a:pt x="322354" y="3348943"/>
                    <a:pt x="388242" y="3359570"/>
                    <a:pt x="452005" y="3371614"/>
                  </a:cubicBezTo>
                  <a:cubicBezTo>
                    <a:pt x="583780" y="3396410"/>
                    <a:pt x="709180" y="3451671"/>
                    <a:pt x="826786" y="3513308"/>
                  </a:cubicBezTo>
                  <a:cubicBezTo>
                    <a:pt x="1052788" y="3633040"/>
                    <a:pt x="1236991" y="3811575"/>
                    <a:pt x="1447406" y="3955394"/>
                  </a:cubicBezTo>
                  <a:cubicBezTo>
                    <a:pt x="1513294" y="4000028"/>
                    <a:pt x="1582016" y="4029075"/>
                    <a:pt x="1653571" y="4062373"/>
                  </a:cubicBezTo>
                  <a:cubicBezTo>
                    <a:pt x="1720876" y="4093546"/>
                    <a:pt x="1791015" y="4115509"/>
                    <a:pt x="1858320" y="4144556"/>
                  </a:cubicBezTo>
                  <a:cubicBezTo>
                    <a:pt x="1859737" y="4148807"/>
                    <a:pt x="1862570" y="4153058"/>
                    <a:pt x="1868947" y="4153058"/>
                  </a:cubicBezTo>
                  <a:cubicBezTo>
                    <a:pt x="1870364" y="4153058"/>
                    <a:pt x="1871781" y="4153058"/>
                    <a:pt x="1873198" y="4153058"/>
                  </a:cubicBezTo>
                  <a:cubicBezTo>
                    <a:pt x="1871072" y="4170061"/>
                    <a:pt x="1868238" y="4186356"/>
                    <a:pt x="1866821" y="4202651"/>
                  </a:cubicBezTo>
                  <a:cubicBezTo>
                    <a:pt x="1862570" y="4233823"/>
                    <a:pt x="1859028" y="4263579"/>
                    <a:pt x="1855486" y="4292627"/>
                  </a:cubicBezTo>
                  <a:close/>
                  <a:moveTo>
                    <a:pt x="1389312" y="4505876"/>
                  </a:moveTo>
                  <a:cubicBezTo>
                    <a:pt x="916762" y="4315297"/>
                    <a:pt x="623455" y="4009238"/>
                    <a:pt x="430042" y="3805907"/>
                  </a:cubicBezTo>
                  <a:cubicBezTo>
                    <a:pt x="312436" y="3683341"/>
                    <a:pt x="202623" y="3550149"/>
                    <a:pt x="101311" y="3409871"/>
                  </a:cubicBezTo>
                  <a:cubicBezTo>
                    <a:pt x="154447" y="3436793"/>
                    <a:pt x="203331" y="3483552"/>
                    <a:pt x="248673" y="3516142"/>
                  </a:cubicBezTo>
                  <a:cubicBezTo>
                    <a:pt x="308893" y="3560776"/>
                    <a:pt x="373364" y="3600450"/>
                    <a:pt x="427917" y="3652169"/>
                  </a:cubicBezTo>
                  <a:cubicBezTo>
                    <a:pt x="484594" y="3705304"/>
                    <a:pt x="541980" y="3757022"/>
                    <a:pt x="596533" y="3812283"/>
                  </a:cubicBezTo>
                  <a:cubicBezTo>
                    <a:pt x="647543" y="3864710"/>
                    <a:pt x="704929" y="3915011"/>
                    <a:pt x="762315" y="3961770"/>
                  </a:cubicBezTo>
                  <a:cubicBezTo>
                    <a:pt x="818993" y="4007821"/>
                    <a:pt x="880630" y="4047495"/>
                    <a:pt x="931639" y="4099922"/>
                  </a:cubicBezTo>
                  <a:cubicBezTo>
                    <a:pt x="979107" y="4148807"/>
                    <a:pt x="1041453" y="4189190"/>
                    <a:pt x="1096713" y="4229573"/>
                  </a:cubicBezTo>
                  <a:cubicBezTo>
                    <a:pt x="1151974" y="4269247"/>
                    <a:pt x="1212194" y="4301128"/>
                    <a:pt x="1270289" y="4337260"/>
                  </a:cubicBezTo>
                  <a:cubicBezTo>
                    <a:pt x="1331217" y="4374809"/>
                    <a:pt x="1398522" y="4410233"/>
                    <a:pt x="1465118" y="4437863"/>
                  </a:cubicBezTo>
                  <a:cubicBezTo>
                    <a:pt x="1532423" y="4465493"/>
                    <a:pt x="1596185" y="4498083"/>
                    <a:pt x="1665616" y="4521463"/>
                  </a:cubicBezTo>
                  <a:cubicBezTo>
                    <a:pt x="1720168" y="4539883"/>
                    <a:pt x="1777554" y="4546968"/>
                    <a:pt x="1832106" y="4563262"/>
                  </a:cubicBezTo>
                  <a:cubicBezTo>
                    <a:pt x="1830689" y="4585933"/>
                    <a:pt x="1829272" y="4608605"/>
                    <a:pt x="1827855" y="4630567"/>
                  </a:cubicBezTo>
                  <a:cubicBezTo>
                    <a:pt x="1667033" y="4600103"/>
                    <a:pt x="1516128" y="4556886"/>
                    <a:pt x="1389312" y="4505876"/>
                  </a:cubicBezTo>
                  <a:close/>
                  <a:moveTo>
                    <a:pt x="1176771" y="4969925"/>
                  </a:moveTo>
                  <a:cubicBezTo>
                    <a:pt x="1261787" y="4771553"/>
                    <a:pt x="1508335" y="4631276"/>
                    <a:pt x="1726544" y="4656781"/>
                  </a:cubicBezTo>
                  <a:lnTo>
                    <a:pt x="1726544" y="4655364"/>
                  </a:lnTo>
                  <a:cubicBezTo>
                    <a:pt x="1759134" y="4662448"/>
                    <a:pt x="1791723" y="4669533"/>
                    <a:pt x="1825022" y="4675909"/>
                  </a:cubicBezTo>
                  <a:cubicBezTo>
                    <a:pt x="1823605" y="4712750"/>
                    <a:pt x="1822188" y="4748173"/>
                    <a:pt x="1821479" y="4782180"/>
                  </a:cubicBezTo>
                  <a:cubicBezTo>
                    <a:pt x="1751341" y="4742506"/>
                    <a:pt x="1649321" y="4748882"/>
                    <a:pt x="1574931" y="4760926"/>
                  </a:cubicBezTo>
                  <a:cubicBezTo>
                    <a:pt x="1494166" y="4774387"/>
                    <a:pt x="1424027" y="4802726"/>
                    <a:pt x="1362390" y="4855861"/>
                  </a:cubicBezTo>
                  <a:cubicBezTo>
                    <a:pt x="1233448" y="4967800"/>
                    <a:pt x="1164018" y="5139958"/>
                    <a:pt x="1171103" y="5309283"/>
                  </a:cubicBezTo>
                  <a:cubicBezTo>
                    <a:pt x="1140638" y="5220724"/>
                    <a:pt x="1122218" y="5097450"/>
                    <a:pt x="1176771" y="4969925"/>
                  </a:cubicBezTo>
                  <a:close/>
                  <a:moveTo>
                    <a:pt x="1663490" y="5584169"/>
                  </a:moveTo>
                  <a:cubicBezTo>
                    <a:pt x="1608229" y="5572125"/>
                    <a:pt x="1571389" y="5556539"/>
                    <a:pt x="1523921" y="5537410"/>
                  </a:cubicBezTo>
                  <a:cubicBezTo>
                    <a:pt x="1499125" y="5527492"/>
                    <a:pt x="1471494" y="5515448"/>
                    <a:pt x="1438196" y="5503403"/>
                  </a:cubicBezTo>
                  <a:cubicBezTo>
                    <a:pt x="1377268" y="5481441"/>
                    <a:pt x="1313505" y="5462312"/>
                    <a:pt x="1248326" y="5447435"/>
                  </a:cubicBezTo>
                  <a:cubicBezTo>
                    <a:pt x="1268163" y="5429723"/>
                    <a:pt x="1298628" y="5430431"/>
                    <a:pt x="1323424" y="5426889"/>
                  </a:cubicBezTo>
                  <a:cubicBezTo>
                    <a:pt x="1358139" y="5421221"/>
                    <a:pt x="1390020" y="5418387"/>
                    <a:pt x="1424735" y="5417679"/>
                  </a:cubicBezTo>
                  <a:cubicBezTo>
                    <a:pt x="1477871" y="5416970"/>
                    <a:pt x="1516128" y="5428306"/>
                    <a:pt x="1564304" y="5448143"/>
                  </a:cubicBezTo>
                  <a:cubicBezTo>
                    <a:pt x="1642944" y="5480732"/>
                    <a:pt x="1738588" y="5500570"/>
                    <a:pt x="1825730" y="5500570"/>
                  </a:cubicBezTo>
                  <a:cubicBezTo>
                    <a:pt x="1825730" y="5532451"/>
                    <a:pt x="1826438" y="5564332"/>
                    <a:pt x="1826438" y="5596922"/>
                  </a:cubicBezTo>
                  <a:cubicBezTo>
                    <a:pt x="1778971" y="5598339"/>
                    <a:pt x="1715917" y="5595505"/>
                    <a:pt x="1663490" y="5584169"/>
                  </a:cubicBezTo>
                  <a:close/>
                  <a:moveTo>
                    <a:pt x="1918540" y="3877462"/>
                  </a:moveTo>
                  <a:cubicBezTo>
                    <a:pt x="1905787" y="3866835"/>
                    <a:pt x="1890201" y="3857625"/>
                    <a:pt x="1878157" y="3848415"/>
                  </a:cubicBezTo>
                  <a:cubicBezTo>
                    <a:pt x="1844859" y="3823619"/>
                    <a:pt x="1810852" y="3796697"/>
                    <a:pt x="1778971" y="3769775"/>
                  </a:cubicBezTo>
                  <a:cubicBezTo>
                    <a:pt x="1732212" y="3730809"/>
                    <a:pt x="1688287" y="3687592"/>
                    <a:pt x="1639402" y="3650751"/>
                  </a:cubicBezTo>
                  <a:cubicBezTo>
                    <a:pt x="1540216" y="3577779"/>
                    <a:pt x="1445281" y="3495596"/>
                    <a:pt x="1339719" y="3431834"/>
                  </a:cubicBezTo>
                  <a:cubicBezTo>
                    <a:pt x="1241950" y="3373031"/>
                    <a:pt x="1139222" y="3312811"/>
                    <a:pt x="1034368" y="3267469"/>
                  </a:cubicBezTo>
                  <a:cubicBezTo>
                    <a:pt x="955019" y="3233462"/>
                    <a:pt x="872836" y="3196622"/>
                    <a:pt x="787111" y="3176784"/>
                  </a:cubicBezTo>
                  <a:cubicBezTo>
                    <a:pt x="1102381" y="3188828"/>
                    <a:pt x="1333343" y="3317062"/>
                    <a:pt x="1486372" y="3401370"/>
                  </a:cubicBezTo>
                  <a:cubicBezTo>
                    <a:pt x="1654280" y="3494180"/>
                    <a:pt x="1808018" y="3611786"/>
                    <a:pt x="1943336" y="3750646"/>
                  </a:cubicBezTo>
                  <a:cubicBezTo>
                    <a:pt x="1935543" y="3790320"/>
                    <a:pt x="1927041" y="3832829"/>
                    <a:pt x="1918540" y="3877462"/>
                  </a:cubicBezTo>
                  <a:close/>
                  <a:moveTo>
                    <a:pt x="1851235" y="3602576"/>
                  </a:moveTo>
                  <a:cubicBezTo>
                    <a:pt x="1824313" y="3559359"/>
                    <a:pt x="1803059" y="3501264"/>
                    <a:pt x="1786764" y="3456630"/>
                  </a:cubicBezTo>
                  <a:cubicBezTo>
                    <a:pt x="1766927" y="3402078"/>
                    <a:pt x="1744256" y="3349651"/>
                    <a:pt x="1721585" y="3296516"/>
                  </a:cubicBezTo>
                  <a:cubicBezTo>
                    <a:pt x="1676243" y="3188120"/>
                    <a:pt x="1613189" y="3086809"/>
                    <a:pt x="1556511" y="2983372"/>
                  </a:cubicBezTo>
                  <a:cubicBezTo>
                    <a:pt x="1529589" y="2934487"/>
                    <a:pt x="1502667" y="2886311"/>
                    <a:pt x="1472911" y="2839552"/>
                  </a:cubicBezTo>
                  <a:cubicBezTo>
                    <a:pt x="1443156" y="2793501"/>
                    <a:pt x="1409857" y="2750285"/>
                    <a:pt x="1381519" y="2703526"/>
                  </a:cubicBezTo>
                  <a:cubicBezTo>
                    <a:pt x="1453074" y="2775081"/>
                    <a:pt x="1533131" y="2836010"/>
                    <a:pt x="1621690" y="2885603"/>
                  </a:cubicBezTo>
                  <a:cubicBezTo>
                    <a:pt x="1638694" y="2906149"/>
                    <a:pt x="1654280" y="2934487"/>
                    <a:pt x="1663490" y="2950782"/>
                  </a:cubicBezTo>
                  <a:cubicBezTo>
                    <a:pt x="1684036" y="2987623"/>
                    <a:pt x="1706707" y="3022338"/>
                    <a:pt x="1723710" y="3059887"/>
                  </a:cubicBezTo>
                  <a:cubicBezTo>
                    <a:pt x="1756300" y="3130734"/>
                    <a:pt x="1792432" y="3200164"/>
                    <a:pt x="1824313" y="3271011"/>
                  </a:cubicBezTo>
                  <a:cubicBezTo>
                    <a:pt x="1854777" y="3339024"/>
                    <a:pt x="1895160" y="3402078"/>
                    <a:pt x="1919248" y="3473634"/>
                  </a:cubicBezTo>
                  <a:cubicBezTo>
                    <a:pt x="1928458" y="3499847"/>
                    <a:pt x="1941211" y="3524644"/>
                    <a:pt x="1949713" y="3551566"/>
                  </a:cubicBezTo>
                  <a:cubicBezTo>
                    <a:pt x="1956089" y="3571403"/>
                    <a:pt x="1966007" y="3592657"/>
                    <a:pt x="1973092" y="3613203"/>
                  </a:cubicBezTo>
                  <a:cubicBezTo>
                    <a:pt x="1968133" y="3637291"/>
                    <a:pt x="1961756" y="3666338"/>
                    <a:pt x="1955380" y="3698219"/>
                  </a:cubicBezTo>
                  <a:cubicBezTo>
                    <a:pt x="1920665" y="3664921"/>
                    <a:pt x="1886658" y="3633040"/>
                    <a:pt x="1851235" y="3602576"/>
                  </a:cubicBezTo>
                  <a:close/>
                  <a:moveTo>
                    <a:pt x="2002139" y="3436793"/>
                  </a:moveTo>
                  <a:cubicBezTo>
                    <a:pt x="1861862" y="3007460"/>
                    <a:pt x="1894452" y="2884894"/>
                    <a:pt x="1936251" y="2803420"/>
                  </a:cubicBezTo>
                  <a:cubicBezTo>
                    <a:pt x="1968841" y="2740366"/>
                    <a:pt x="2017017" y="2685814"/>
                    <a:pt x="2080780" y="2640472"/>
                  </a:cubicBezTo>
                  <a:cubicBezTo>
                    <a:pt x="2093532" y="2665977"/>
                    <a:pt x="2091407" y="2707068"/>
                    <a:pt x="2092824" y="2733990"/>
                  </a:cubicBezTo>
                  <a:cubicBezTo>
                    <a:pt x="2094241" y="2770122"/>
                    <a:pt x="2089990" y="2804837"/>
                    <a:pt x="2085739" y="2840969"/>
                  </a:cubicBezTo>
                  <a:cubicBezTo>
                    <a:pt x="2078654" y="2899064"/>
                    <a:pt x="2073695" y="2957867"/>
                    <a:pt x="2069444" y="3016670"/>
                  </a:cubicBezTo>
                  <a:cubicBezTo>
                    <a:pt x="2061651" y="3135693"/>
                    <a:pt x="2077237" y="3259676"/>
                    <a:pt x="2099908" y="3376573"/>
                  </a:cubicBezTo>
                  <a:cubicBezTo>
                    <a:pt x="2124705" y="3505515"/>
                    <a:pt x="2172881" y="3628789"/>
                    <a:pt x="2216806" y="3752063"/>
                  </a:cubicBezTo>
                  <a:cubicBezTo>
                    <a:pt x="2259314" y="3871795"/>
                    <a:pt x="2300406" y="3991526"/>
                    <a:pt x="2348582" y="4109132"/>
                  </a:cubicBezTo>
                  <a:cubicBezTo>
                    <a:pt x="2370544" y="4161559"/>
                    <a:pt x="2389673" y="4224613"/>
                    <a:pt x="2426514" y="4268538"/>
                  </a:cubicBezTo>
                  <a:cubicBezTo>
                    <a:pt x="2436432" y="4280583"/>
                    <a:pt x="2446351" y="4292627"/>
                    <a:pt x="2455561" y="4304670"/>
                  </a:cubicBezTo>
                  <a:cubicBezTo>
                    <a:pt x="2442100" y="4292627"/>
                    <a:pt x="2428639" y="4280583"/>
                    <a:pt x="2415178" y="4268538"/>
                  </a:cubicBezTo>
                  <a:cubicBezTo>
                    <a:pt x="2209721" y="4071583"/>
                    <a:pt x="2140291" y="3859750"/>
                    <a:pt x="2002139" y="3436793"/>
                  </a:cubicBezTo>
                  <a:close/>
                  <a:moveTo>
                    <a:pt x="1987261" y="5130039"/>
                  </a:moveTo>
                  <a:cubicBezTo>
                    <a:pt x="1978051" y="4986220"/>
                    <a:pt x="2036854" y="4839566"/>
                    <a:pt x="2137457" y="4756675"/>
                  </a:cubicBezTo>
                  <a:cubicBezTo>
                    <a:pt x="2145250" y="4750299"/>
                    <a:pt x="2154461" y="4741797"/>
                    <a:pt x="2162962" y="4734004"/>
                  </a:cubicBezTo>
                  <a:cubicBezTo>
                    <a:pt x="2173589" y="4724085"/>
                    <a:pt x="2186342" y="4712041"/>
                    <a:pt x="2192010" y="4709208"/>
                  </a:cubicBezTo>
                  <a:cubicBezTo>
                    <a:pt x="2204762" y="4709916"/>
                    <a:pt x="2218223" y="4709916"/>
                    <a:pt x="2231684" y="4710625"/>
                  </a:cubicBezTo>
                  <a:cubicBezTo>
                    <a:pt x="2194843" y="4746048"/>
                    <a:pt x="2175006" y="4789973"/>
                    <a:pt x="2151627" y="4838149"/>
                  </a:cubicBezTo>
                  <a:cubicBezTo>
                    <a:pt x="2116203" y="4909705"/>
                    <a:pt x="2085030" y="4978427"/>
                    <a:pt x="2063776" y="5055650"/>
                  </a:cubicBezTo>
                  <a:cubicBezTo>
                    <a:pt x="2043231" y="5129331"/>
                    <a:pt x="2045356" y="5196636"/>
                    <a:pt x="2050315" y="5271733"/>
                  </a:cubicBezTo>
                  <a:cubicBezTo>
                    <a:pt x="2052441" y="5305032"/>
                    <a:pt x="2067319" y="5336913"/>
                    <a:pt x="2081488" y="5366669"/>
                  </a:cubicBezTo>
                  <a:cubicBezTo>
                    <a:pt x="2087864" y="5379421"/>
                    <a:pt x="2093532" y="5392173"/>
                    <a:pt x="2099908" y="5404926"/>
                  </a:cubicBezTo>
                  <a:cubicBezTo>
                    <a:pt x="2010641" y="5307157"/>
                    <a:pt x="1990804" y="5190968"/>
                    <a:pt x="1987261" y="5130039"/>
                  </a:cubicBezTo>
                  <a:close/>
                  <a:moveTo>
                    <a:pt x="2260731" y="5572125"/>
                  </a:moveTo>
                  <a:cubicBezTo>
                    <a:pt x="2209721" y="5587712"/>
                    <a:pt x="2145250" y="5592671"/>
                    <a:pt x="2103451" y="5594088"/>
                  </a:cubicBezTo>
                  <a:cubicBezTo>
                    <a:pt x="2102742" y="5552288"/>
                    <a:pt x="2102034" y="5509780"/>
                    <a:pt x="2102034" y="5468689"/>
                  </a:cubicBezTo>
                  <a:cubicBezTo>
                    <a:pt x="2120454" y="5484983"/>
                    <a:pt x="2140291" y="5499861"/>
                    <a:pt x="2161545" y="5513322"/>
                  </a:cubicBezTo>
                  <a:lnTo>
                    <a:pt x="2164379" y="5514739"/>
                  </a:lnTo>
                  <a:lnTo>
                    <a:pt x="2167213" y="5515448"/>
                  </a:lnTo>
                  <a:cubicBezTo>
                    <a:pt x="2205470" y="5526075"/>
                    <a:pt x="2245145" y="5533868"/>
                    <a:pt x="2284819" y="5538119"/>
                  </a:cubicBezTo>
                  <a:cubicBezTo>
                    <a:pt x="2296155" y="5539536"/>
                    <a:pt x="2308907" y="5540244"/>
                    <a:pt x="2323077" y="5540952"/>
                  </a:cubicBezTo>
                  <a:cubicBezTo>
                    <a:pt x="2301823" y="5554413"/>
                    <a:pt x="2280568" y="5566458"/>
                    <a:pt x="2260731" y="5572125"/>
                  </a:cubicBezTo>
                  <a:close/>
                  <a:moveTo>
                    <a:pt x="2811213" y="5611091"/>
                  </a:moveTo>
                  <a:cubicBezTo>
                    <a:pt x="2797044" y="5590545"/>
                    <a:pt x="2781458" y="5567166"/>
                    <a:pt x="2775790" y="5552288"/>
                  </a:cubicBezTo>
                  <a:cubicBezTo>
                    <a:pt x="2763037" y="5521115"/>
                    <a:pt x="2752410" y="5468689"/>
                    <a:pt x="2748159" y="5440350"/>
                  </a:cubicBezTo>
                  <a:cubicBezTo>
                    <a:pt x="2761620" y="5431139"/>
                    <a:pt x="2775081" y="5420512"/>
                    <a:pt x="2787125" y="5409177"/>
                  </a:cubicBezTo>
                  <a:cubicBezTo>
                    <a:pt x="2789959" y="5418387"/>
                    <a:pt x="2793501" y="5427597"/>
                    <a:pt x="2797044" y="5436807"/>
                  </a:cubicBezTo>
                  <a:cubicBezTo>
                    <a:pt x="2806254" y="5458770"/>
                    <a:pt x="2823966" y="5480024"/>
                    <a:pt x="2829634" y="5503403"/>
                  </a:cubicBezTo>
                  <a:cubicBezTo>
                    <a:pt x="2823966" y="5538827"/>
                    <a:pt x="2817590" y="5574959"/>
                    <a:pt x="2811213" y="5611091"/>
                  </a:cubicBezTo>
                  <a:close/>
                  <a:moveTo>
                    <a:pt x="2837427" y="5464438"/>
                  </a:moveTo>
                  <a:cubicBezTo>
                    <a:pt x="2833176" y="5457353"/>
                    <a:pt x="2828925" y="5450268"/>
                    <a:pt x="2825383" y="5442475"/>
                  </a:cubicBezTo>
                  <a:cubicBezTo>
                    <a:pt x="2817590" y="5426180"/>
                    <a:pt x="2809796" y="5408469"/>
                    <a:pt x="2806254" y="5390757"/>
                  </a:cubicBezTo>
                  <a:cubicBezTo>
                    <a:pt x="2816881" y="5380130"/>
                    <a:pt x="2827508" y="5368794"/>
                    <a:pt x="2837427" y="5356042"/>
                  </a:cubicBezTo>
                  <a:cubicBezTo>
                    <a:pt x="2845928" y="5346123"/>
                    <a:pt x="2855139" y="5331953"/>
                    <a:pt x="2865766" y="5314242"/>
                  </a:cubicBezTo>
                  <a:cubicBezTo>
                    <a:pt x="2856556" y="5362418"/>
                    <a:pt x="2847345" y="5413428"/>
                    <a:pt x="2837427" y="5464438"/>
                  </a:cubicBezTo>
                  <a:close/>
                  <a:moveTo>
                    <a:pt x="2802712" y="5327703"/>
                  </a:moveTo>
                  <a:cubicBezTo>
                    <a:pt x="2655350" y="5510488"/>
                    <a:pt x="2393924" y="5504112"/>
                    <a:pt x="2289070" y="5493485"/>
                  </a:cubicBezTo>
                  <a:cubicBezTo>
                    <a:pt x="2281985" y="5492776"/>
                    <a:pt x="2274192" y="5492068"/>
                    <a:pt x="2267108" y="5490651"/>
                  </a:cubicBezTo>
                  <a:cubicBezTo>
                    <a:pt x="2288362" y="5489234"/>
                    <a:pt x="2308907" y="5486400"/>
                    <a:pt x="2328745" y="5479316"/>
                  </a:cubicBezTo>
                  <a:cubicBezTo>
                    <a:pt x="2360626" y="5468689"/>
                    <a:pt x="2391798" y="5454519"/>
                    <a:pt x="2424388" y="5442475"/>
                  </a:cubicBezTo>
                  <a:cubicBezTo>
                    <a:pt x="2499486" y="5414136"/>
                    <a:pt x="2573167" y="5368794"/>
                    <a:pt x="2639055" y="5323452"/>
                  </a:cubicBezTo>
                  <a:cubicBezTo>
                    <a:pt x="2748159" y="5247646"/>
                    <a:pt x="2819715" y="5145626"/>
                    <a:pt x="2869308" y="5025894"/>
                  </a:cubicBezTo>
                  <a:cubicBezTo>
                    <a:pt x="2879935" y="5044314"/>
                    <a:pt x="2890562" y="5062026"/>
                    <a:pt x="2901898" y="5079030"/>
                  </a:cubicBezTo>
                  <a:cubicBezTo>
                    <a:pt x="2885603" y="5198761"/>
                    <a:pt x="2829634" y="5294405"/>
                    <a:pt x="2802712" y="5327703"/>
                  </a:cubicBezTo>
                  <a:close/>
                  <a:moveTo>
                    <a:pt x="2933779" y="5046440"/>
                  </a:moveTo>
                  <a:cubicBezTo>
                    <a:pt x="2944406" y="5035104"/>
                    <a:pt x="2977704" y="5012433"/>
                    <a:pt x="2980538" y="5010308"/>
                  </a:cubicBezTo>
                  <a:cubicBezTo>
                    <a:pt x="2997541" y="4999681"/>
                    <a:pt x="3017378" y="4994013"/>
                    <a:pt x="3036507" y="4988345"/>
                  </a:cubicBezTo>
                  <a:cubicBezTo>
                    <a:pt x="3079724" y="4976301"/>
                    <a:pt x="3123649" y="4969217"/>
                    <a:pt x="3167574" y="4961423"/>
                  </a:cubicBezTo>
                  <a:cubicBezTo>
                    <a:pt x="3215750" y="4952921"/>
                    <a:pt x="3261801" y="4941586"/>
                    <a:pt x="3310685" y="4940169"/>
                  </a:cubicBezTo>
                  <a:cubicBezTo>
                    <a:pt x="3340441" y="4939461"/>
                    <a:pt x="3368780" y="4934501"/>
                    <a:pt x="3398536" y="4929542"/>
                  </a:cubicBezTo>
                  <a:cubicBezTo>
                    <a:pt x="3476468" y="4918207"/>
                    <a:pt x="3553691" y="4912539"/>
                    <a:pt x="3631623" y="4906871"/>
                  </a:cubicBezTo>
                  <a:cubicBezTo>
                    <a:pt x="3674131" y="4904037"/>
                    <a:pt x="3717348" y="4896952"/>
                    <a:pt x="3759856" y="4890576"/>
                  </a:cubicBezTo>
                  <a:cubicBezTo>
                    <a:pt x="3774026" y="4888451"/>
                    <a:pt x="3789612" y="4887034"/>
                    <a:pt x="3805198" y="4884908"/>
                  </a:cubicBezTo>
                  <a:cubicBezTo>
                    <a:pt x="3813700" y="4887034"/>
                    <a:pt x="3822202" y="4888451"/>
                    <a:pt x="3831412" y="4890576"/>
                  </a:cubicBezTo>
                  <a:cubicBezTo>
                    <a:pt x="3817951" y="4896244"/>
                    <a:pt x="3804490" y="4901203"/>
                    <a:pt x="3791737" y="4905454"/>
                  </a:cubicBezTo>
                  <a:cubicBezTo>
                    <a:pt x="3754897" y="4916790"/>
                    <a:pt x="3718765" y="4928125"/>
                    <a:pt x="3683341" y="4943711"/>
                  </a:cubicBezTo>
                  <a:cubicBezTo>
                    <a:pt x="3601158" y="4979135"/>
                    <a:pt x="3511891" y="5007474"/>
                    <a:pt x="3427583" y="5035813"/>
                  </a:cubicBezTo>
                  <a:cubicBezTo>
                    <a:pt x="3351777" y="5060609"/>
                    <a:pt x="3274553" y="5080446"/>
                    <a:pt x="3196622" y="5096033"/>
                  </a:cubicBezTo>
                  <a:cubicBezTo>
                    <a:pt x="3157656" y="5103826"/>
                    <a:pt x="3118690" y="5104534"/>
                    <a:pt x="3079724" y="5107368"/>
                  </a:cubicBezTo>
                  <a:cubicBezTo>
                    <a:pt x="3061304" y="5108785"/>
                    <a:pt x="3042883" y="5108785"/>
                    <a:pt x="3025172" y="5109494"/>
                  </a:cubicBezTo>
                  <a:cubicBezTo>
                    <a:pt x="3015962" y="5109494"/>
                    <a:pt x="2998250" y="5112327"/>
                    <a:pt x="2984789" y="5110911"/>
                  </a:cubicBezTo>
                  <a:cubicBezTo>
                    <a:pt x="2965660" y="5091782"/>
                    <a:pt x="2949365" y="5070528"/>
                    <a:pt x="2933779" y="5046440"/>
                  </a:cubicBezTo>
                  <a:close/>
                  <a:moveTo>
                    <a:pt x="3003917" y="5135707"/>
                  </a:moveTo>
                  <a:cubicBezTo>
                    <a:pt x="3021629" y="5134999"/>
                    <a:pt x="3039341" y="5132165"/>
                    <a:pt x="3050677" y="5132165"/>
                  </a:cubicBezTo>
                  <a:cubicBezTo>
                    <a:pt x="3086100" y="5130748"/>
                    <a:pt x="3121524" y="5130748"/>
                    <a:pt x="3156239" y="5126497"/>
                  </a:cubicBezTo>
                  <a:cubicBezTo>
                    <a:pt x="3239838" y="5116578"/>
                    <a:pt x="3319896" y="5090365"/>
                    <a:pt x="3400661" y="5067694"/>
                  </a:cubicBezTo>
                  <a:cubicBezTo>
                    <a:pt x="3487095" y="5042897"/>
                    <a:pt x="3571403" y="5009599"/>
                    <a:pt x="3656419" y="4979844"/>
                  </a:cubicBezTo>
                  <a:cubicBezTo>
                    <a:pt x="3699636" y="4964965"/>
                    <a:pt x="3740019" y="4946545"/>
                    <a:pt x="3783944" y="4933084"/>
                  </a:cubicBezTo>
                  <a:cubicBezTo>
                    <a:pt x="3806615" y="4926000"/>
                    <a:pt x="3830703" y="4915372"/>
                    <a:pt x="3854083" y="4906871"/>
                  </a:cubicBezTo>
                  <a:cubicBezTo>
                    <a:pt x="3842747" y="4916081"/>
                    <a:pt x="3831412" y="4925291"/>
                    <a:pt x="3820076" y="4932376"/>
                  </a:cubicBezTo>
                  <a:cubicBezTo>
                    <a:pt x="3798113" y="4946545"/>
                    <a:pt x="3774026" y="4957172"/>
                    <a:pt x="3751354" y="4969925"/>
                  </a:cubicBezTo>
                  <a:cubicBezTo>
                    <a:pt x="3681924" y="5006765"/>
                    <a:pt x="3611077" y="5037938"/>
                    <a:pt x="3540938" y="5071945"/>
                  </a:cubicBezTo>
                  <a:cubicBezTo>
                    <a:pt x="3462298" y="5109494"/>
                    <a:pt x="3377282" y="5142083"/>
                    <a:pt x="3294391" y="5167588"/>
                  </a:cubicBezTo>
                  <a:cubicBezTo>
                    <a:pt x="3255425" y="5179632"/>
                    <a:pt x="3217167" y="5186009"/>
                    <a:pt x="3176784" y="5192385"/>
                  </a:cubicBezTo>
                  <a:cubicBezTo>
                    <a:pt x="3147737" y="5196636"/>
                    <a:pt x="3117273" y="5207263"/>
                    <a:pt x="3087517" y="5210097"/>
                  </a:cubicBezTo>
                  <a:cubicBezTo>
                    <a:pt x="3070514" y="5198053"/>
                    <a:pt x="3053510" y="5183883"/>
                    <a:pt x="3037216" y="5169005"/>
                  </a:cubicBezTo>
                  <a:cubicBezTo>
                    <a:pt x="3025880" y="5158378"/>
                    <a:pt x="3015253" y="5147751"/>
                    <a:pt x="3003917" y="5135707"/>
                  </a:cubicBezTo>
                  <a:close/>
                  <a:moveTo>
                    <a:pt x="3095310" y="5377296"/>
                  </a:moveTo>
                  <a:cubicBezTo>
                    <a:pt x="3093893" y="5450977"/>
                    <a:pt x="3092476" y="5524658"/>
                    <a:pt x="3096019" y="5599047"/>
                  </a:cubicBezTo>
                  <a:cubicBezTo>
                    <a:pt x="3098144" y="5647223"/>
                    <a:pt x="3099561" y="5695399"/>
                    <a:pt x="3107354" y="5743575"/>
                  </a:cubicBezTo>
                  <a:cubicBezTo>
                    <a:pt x="3110897" y="5763412"/>
                    <a:pt x="3114439" y="5783250"/>
                    <a:pt x="3118690" y="5802378"/>
                  </a:cubicBezTo>
                  <a:cubicBezTo>
                    <a:pt x="3105937" y="5784667"/>
                    <a:pt x="3092476" y="5766955"/>
                    <a:pt x="3079015" y="5749243"/>
                  </a:cubicBezTo>
                  <a:cubicBezTo>
                    <a:pt x="3068388" y="5734365"/>
                    <a:pt x="3055636" y="5722321"/>
                    <a:pt x="3043592" y="5708860"/>
                  </a:cubicBezTo>
                  <a:cubicBezTo>
                    <a:pt x="3038632" y="5703192"/>
                    <a:pt x="3034382" y="5696108"/>
                    <a:pt x="3030131" y="5689731"/>
                  </a:cubicBezTo>
                  <a:cubicBezTo>
                    <a:pt x="3048551" y="5587003"/>
                    <a:pt x="3070514" y="5481441"/>
                    <a:pt x="3095310" y="5377296"/>
                  </a:cubicBezTo>
                  <a:close/>
                  <a:moveTo>
                    <a:pt x="3017378" y="5788209"/>
                  </a:moveTo>
                  <a:lnTo>
                    <a:pt x="3014545" y="5786792"/>
                  </a:lnTo>
                  <a:cubicBezTo>
                    <a:pt x="3018087" y="5764121"/>
                    <a:pt x="3021629" y="5740741"/>
                    <a:pt x="3025880" y="5717362"/>
                  </a:cubicBezTo>
                  <a:cubicBezTo>
                    <a:pt x="3031548" y="5725155"/>
                    <a:pt x="3037216" y="5732948"/>
                    <a:pt x="3040758" y="5737199"/>
                  </a:cubicBezTo>
                  <a:cubicBezTo>
                    <a:pt x="3054219" y="5751368"/>
                    <a:pt x="3064846" y="5768372"/>
                    <a:pt x="3075473" y="5784667"/>
                  </a:cubicBezTo>
                  <a:cubicBezTo>
                    <a:pt x="3086100" y="5800961"/>
                    <a:pt x="3100270" y="5813714"/>
                    <a:pt x="3110188" y="5830717"/>
                  </a:cubicBezTo>
                  <a:cubicBezTo>
                    <a:pt x="3115856" y="5839927"/>
                    <a:pt x="3120815" y="5848429"/>
                    <a:pt x="3128608" y="5855514"/>
                  </a:cubicBezTo>
                  <a:cubicBezTo>
                    <a:pt x="3128608" y="5855514"/>
                    <a:pt x="3128608" y="5855514"/>
                    <a:pt x="3128608" y="5856222"/>
                  </a:cubicBezTo>
                  <a:cubicBezTo>
                    <a:pt x="3109480" y="5844887"/>
                    <a:pt x="3089642" y="5833551"/>
                    <a:pt x="3070514" y="5821507"/>
                  </a:cubicBezTo>
                  <a:cubicBezTo>
                    <a:pt x="3058470" y="5813714"/>
                    <a:pt x="3035090" y="5799544"/>
                    <a:pt x="3017378" y="5788209"/>
                  </a:cubicBezTo>
                  <a:close/>
                  <a:moveTo>
                    <a:pt x="3360278" y="5733657"/>
                  </a:moveTo>
                  <a:cubicBezTo>
                    <a:pt x="3351068" y="5738616"/>
                    <a:pt x="3339733" y="5742867"/>
                    <a:pt x="3326980" y="5748535"/>
                  </a:cubicBezTo>
                  <a:cubicBezTo>
                    <a:pt x="3297933" y="5760578"/>
                    <a:pt x="3258967" y="5776874"/>
                    <a:pt x="3209374" y="5808755"/>
                  </a:cubicBezTo>
                  <a:cubicBezTo>
                    <a:pt x="3198038" y="5815839"/>
                    <a:pt x="3186703" y="5823632"/>
                    <a:pt x="3176076" y="5832134"/>
                  </a:cubicBezTo>
                  <a:cubicBezTo>
                    <a:pt x="3192371" y="5790334"/>
                    <a:pt x="3227086" y="5756328"/>
                    <a:pt x="3252591" y="5720196"/>
                  </a:cubicBezTo>
                  <a:cubicBezTo>
                    <a:pt x="3268886" y="5698233"/>
                    <a:pt x="3280930" y="5673437"/>
                    <a:pt x="3297933" y="5651474"/>
                  </a:cubicBezTo>
                  <a:cubicBezTo>
                    <a:pt x="3315645" y="5628803"/>
                    <a:pt x="3331939" y="5611091"/>
                    <a:pt x="3342567" y="5582752"/>
                  </a:cubicBezTo>
                  <a:cubicBezTo>
                    <a:pt x="3365238" y="5523949"/>
                    <a:pt x="3348234" y="5477899"/>
                    <a:pt x="3315645" y="5428306"/>
                  </a:cubicBezTo>
                  <a:cubicBezTo>
                    <a:pt x="3310685" y="5421221"/>
                    <a:pt x="3305726" y="5409885"/>
                    <a:pt x="3300058" y="5397133"/>
                  </a:cubicBezTo>
                  <a:cubicBezTo>
                    <a:pt x="3353194" y="5426180"/>
                    <a:pt x="3413414" y="5450977"/>
                    <a:pt x="3477885" y="5470105"/>
                  </a:cubicBezTo>
                  <a:cubicBezTo>
                    <a:pt x="3454505" y="5629511"/>
                    <a:pt x="3402078" y="5710985"/>
                    <a:pt x="3360278" y="5733657"/>
                  </a:cubicBezTo>
                  <a:close/>
                  <a:moveTo>
                    <a:pt x="3732226" y="5470105"/>
                  </a:moveTo>
                  <a:cubicBezTo>
                    <a:pt x="3660670" y="5465146"/>
                    <a:pt x="3589115" y="5453102"/>
                    <a:pt x="3518976" y="5435390"/>
                  </a:cubicBezTo>
                  <a:cubicBezTo>
                    <a:pt x="3440336" y="5414845"/>
                    <a:pt x="3368072" y="5385797"/>
                    <a:pt x="3306435" y="5350374"/>
                  </a:cubicBezTo>
                  <a:cubicBezTo>
                    <a:pt x="3377282" y="5366669"/>
                    <a:pt x="3456630" y="5378713"/>
                    <a:pt x="3547315" y="5391465"/>
                  </a:cubicBezTo>
                  <a:cubicBezTo>
                    <a:pt x="3585572" y="5397133"/>
                    <a:pt x="3633748" y="5404218"/>
                    <a:pt x="3689009" y="5408469"/>
                  </a:cubicBezTo>
                  <a:cubicBezTo>
                    <a:pt x="3703887" y="5420512"/>
                    <a:pt x="3718765" y="5432556"/>
                    <a:pt x="3733643" y="5443892"/>
                  </a:cubicBezTo>
                  <a:lnTo>
                    <a:pt x="3732226" y="5470105"/>
                  </a:lnTo>
                  <a:close/>
                  <a:moveTo>
                    <a:pt x="5196636" y="5862598"/>
                  </a:moveTo>
                  <a:lnTo>
                    <a:pt x="5160504" y="5861890"/>
                  </a:lnTo>
                  <a:cubicBezTo>
                    <a:pt x="4924582" y="5855514"/>
                    <a:pt x="4631276" y="5847721"/>
                    <a:pt x="4335843" y="5739324"/>
                  </a:cubicBezTo>
                  <a:cubicBezTo>
                    <a:pt x="4149515" y="5670603"/>
                    <a:pt x="3958228" y="5560790"/>
                    <a:pt x="3767649" y="5412719"/>
                  </a:cubicBezTo>
                  <a:cubicBezTo>
                    <a:pt x="3775443" y="5412719"/>
                    <a:pt x="3782527" y="5412719"/>
                    <a:pt x="3790320" y="5412719"/>
                  </a:cubicBezTo>
                  <a:cubicBezTo>
                    <a:pt x="3829286" y="5412719"/>
                    <a:pt x="3870377" y="5410594"/>
                    <a:pt x="3913594" y="5405635"/>
                  </a:cubicBezTo>
                  <a:cubicBezTo>
                    <a:pt x="4058831" y="5519698"/>
                    <a:pt x="4232407" y="5593379"/>
                    <a:pt x="4403148" y="5660684"/>
                  </a:cubicBezTo>
                  <a:cubicBezTo>
                    <a:pt x="4433612" y="5672728"/>
                    <a:pt x="4462660" y="5688315"/>
                    <a:pt x="4493832" y="5699650"/>
                  </a:cubicBezTo>
                  <a:cubicBezTo>
                    <a:pt x="4546967" y="5718070"/>
                    <a:pt x="4602228" y="5730823"/>
                    <a:pt x="4656072" y="5746409"/>
                  </a:cubicBezTo>
                  <a:cubicBezTo>
                    <a:pt x="4759509" y="5776165"/>
                    <a:pt x="4865779" y="5794585"/>
                    <a:pt x="4972050" y="5810880"/>
                  </a:cubicBezTo>
                  <a:cubicBezTo>
                    <a:pt x="5083280" y="5827175"/>
                    <a:pt x="5200886" y="5832843"/>
                    <a:pt x="5309283" y="5864015"/>
                  </a:cubicBezTo>
                  <a:cubicBezTo>
                    <a:pt x="5271025" y="5864015"/>
                    <a:pt x="5233476" y="5863307"/>
                    <a:pt x="5196636" y="5862598"/>
                  </a:cubicBezTo>
                  <a:close/>
                  <a:moveTo>
                    <a:pt x="4991179" y="5454519"/>
                  </a:moveTo>
                  <a:cubicBezTo>
                    <a:pt x="5026602" y="5487817"/>
                    <a:pt x="5039355" y="5503403"/>
                    <a:pt x="5062026" y="5531034"/>
                  </a:cubicBezTo>
                  <a:cubicBezTo>
                    <a:pt x="5086114" y="5560081"/>
                    <a:pt x="5118704" y="5600464"/>
                    <a:pt x="5197344" y="5686189"/>
                  </a:cubicBezTo>
                  <a:cubicBezTo>
                    <a:pt x="5214347" y="5704609"/>
                    <a:pt x="5232059" y="5723030"/>
                    <a:pt x="5249063" y="5741450"/>
                  </a:cubicBezTo>
                  <a:cubicBezTo>
                    <a:pt x="5227808" y="5726572"/>
                    <a:pt x="5206554" y="5711694"/>
                    <a:pt x="5185300" y="5696816"/>
                  </a:cubicBezTo>
                  <a:cubicBezTo>
                    <a:pt x="5094616" y="5637305"/>
                    <a:pt x="5009599" y="5569291"/>
                    <a:pt x="4919624" y="5507655"/>
                  </a:cubicBezTo>
                  <a:cubicBezTo>
                    <a:pt x="4839566" y="5452393"/>
                    <a:pt x="4760218" y="5393590"/>
                    <a:pt x="4674492" y="5348249"/>
                  </a:cubicBezTo>
                  <a:cubicBezTo>
                    <a:pt x="4570347" y="5294405"/>
                    <a:pt x="4456283" y="5258273"/>
                    <a:pt x="4349304" y="5212222"/>
                  </a:cubicBezTo>
                  <a:cubicBezTo>
                    <a:pt x="4346470" y="5183174"/>
                    <a:pt x="4325924" y="5147043"/>
                    <a:pt x="4306087" y="5119412"/>
                  </a:cubicBezTo>
                  <a:cubicBezTo>
                    <a:pt x="4353555" y="5118704"/>
                    <a:pt x="4401023" y="5115870"/>
                    <a:pt x="4447073" y="5113036"/>
                  </a:cubicBezTo>
                  <a:cubicBezTo>
                    <a:pt x="4471870" y="5123663"/>
                    <a:pt x="4547676" y="5159795"/>
                    <a:pt x="4580974" y="5176090"/>
                  </a:cubicBezTo>
                  <a:cubicBezTo>
                    <a:pt x="4646153" y="5209388"/>
                    <a:pt x="4821854" y="5294405"/>
                    <a:pt x="4991179" y="5454519"/>
                  </a:cubicBezTo>
                  <a:close/>
                  <a:moveTo>
                    <a:pt x="5031562" y="5057775"/>
                  </a:moveTo>
                  <a:cubicBezTo>
                    <a:pt x="4939461" y="5131456"/>
                    <a:pt x="4806976" y="5177507"/>
                    <a:pt x="4713458" y="5195927"/>
                  </a:cubicBezTo>
                  <a:cubicBezTo>
                    <a:pt x="4664574" y="5168297"/>
                    <a:pt x="4624191" y="5148460"/>
                    <a:pt x="4599395" y="5136416"/>
                  </a:cubicBezTo>
                  <a:cubicBezTo>
                    <a:pt x="4585225" y="5129331"/>
                    <a:pt x="4561846" y="5117995"/>
                    <a:pt x="4537049" y="5106660"/>
                  </a:cubicBezTo>
                  <a:cubicBezTo>
                    <a:pt x="4636943" y="5097450"/>
                    <a:pt x="4725502" y="5085406"/>
                    <a:pt x="4787848" y="5074070"/>
                  </a:cubicBezTo>
                  <a:cubicBezTo>
                    <a:pt x="4867196" y="5059901"/>
                    <a:pt x="4969925" y="5035813"/>
                    <a:pt x="5085405" y="5001098"/>
                  </a:cubicBezTo>
                  <a:cubicBezTo>
                    <a:pt x="5067694" y="5023060"/>
                    <a:pt x="5047857" y="5045023"/>
                    <a:pt x="5031562" y="5057775"/>
                  </a:cubicBezTo>
                  <a:close/>
                  <a:moveTo>
                    <a:pt x="5645098" y="4728336"/>
                  </a:moveTo>
                  <a:cubicBezTo>
                    <a:pt x="5325577" y="4894827"/>
                    <a:pt x="4979844" y="4994721"/>
                    <a:pt x="4780763" y="5030145"/>
                  </a:cubicBezTo>
                  <a:cubicBezTo>
                    <a:pt x="4667408" y="5049982"/>
                    <a:pt x="4465493" y="5074070"/>
                    <a:pt x="4268538" y="5075487"/>
                  </a:cubicBezTo>
                  <a:cubicBezTo>
                    <a:pt x="4263579" y="5070528"/>
                    <a:pt x="4257911" y="5065568"/>
                    <a:pt x="4252952" y="5060609"/>
                  </a:cubicBezTo>
                  <a:cubicBezTo>
                    <a:pt x="4339386" y="5052107"/>
                    <a:pt x="4427236" y="5016684"/>
                    <a:pt x="4505876" y="4984094"/>
                  </a:cubicBezTo>
                  <a:cubicBezTo>
                    <a:pt x="4561137" y="4961423"/>
                    <a:pt x="4613564" y="4935210"/>
                    <a:pt x="4668116" y="4910413"/>
                  </a:cubicBezTo>
                  <a:cubicBezTo>
                    <a:pt x="4721960" y="4886325"/>
                    <a:pt x="4776512" y="4869322"/>
                    <a:pt x="4831773" y="4850193"/>
                  </a:cubicBezTo>
                  <a:cubicBezTo>
                    <a:pt x="5073361" y="4766594"/>
                    <a:pt x="5327703" y="4696455"/>
                    <a:pt x="5582044" y="4664574"/>
                  </a:cubicBezTo>
                  <a:cubicBezTo>
                    <a:pt x="5651474" y="4656072"/>
                    <a:pt x="5722321" y="4636235"/>
                    <a:pt x="5789626" y="4616398"/>
                  </a:cubicBezTo>
                  <a:cubicBezTo>
                    <a:pt x="5818673" y="4607896"/>
                    <a:pt x="5849137" y="4601520"/>
                    <a:pt x="5879602" y="4593727"/>
                  </a:cubicBezTo>
                  <a:cubicBezTo>
                    <a:pt x="5820090" y="4634818"/>
                    <a:pt x="5747826" y="4674492"/>
                    <a:pt x="5645098" y="4728336"/>
                  </a:cubicBezTo>
                  <a:close/>
                  <a:moveTo>
                    <a:pt x="5725155" y="4142431"/>
                  </a:moveTo>
                  <a:cubicBezTo>
                    <a:pt x="5617468" y="4223905"/>
                    <a:pt x="5488526" y="4303254"/>
                    <a:pt x="5443892" y="4330176"/>
                  </a:cubicBezTo>
                  <a:cubicBezTo>
                    <a:pt x="5412011" y="4316714"/>
                    <a:pt x="5381546" y="4303254"/>
                    <a:pt x="5348957" y="4289084"/>
                  </a:cubicBezTo>
                  <a:cubicBezTo>
                    <a:pt x="5339038" y="4284833"/>
                    <a:pt x="5328411" y="4279874"/>
                    <a:pt x="5317784" y="4275623"/>
                  </a:cubicBezTo>
                  <a:cubicBezTo>
                    <a:pt x="5372336" y="4254369"/>
                    <a:pt x="5428306" y="4222488"/>
                    <a:pt x="5477190" y="4194149"/>
                  </a:cubicBezTo>
                  <a:cubicBezTo>
                    <a:pt x="5548746" y="4152349"/>
                    <a:pt x="5619593" y="4114092"/>
                    <a:pt x="5687606" y="4065916"/>
                  </a:cubicBezTo>
                  <a:cubicBezTo>
                    <a:pt x="5718070" y="4043953"/>
                    <a:pt x="5752077" y="4031201"/>
                    <a:pt x="5783958" y="4012072"/>
                  </a:cubicBezTo>
                  <a:cubicBezTo>
                    <a:pt x="5820798" y="3990109"/>
                    <a:pt x="5857639" y="3968855"/>
                    <a:pt x="5893771" y="3946184"/>
                  </a:cubicBezTo>
                  <a:cubicBezTo>
                    <a:pt x="5921401" y="3928472"/>
                    <a:pt x="5949740" y="3913595"/>
                    <a:pt x="5978079" y="3899425"/>
                  </a:cubicBezTo>
                  <a:cubicBezTo>
                    <a:pt x="6002167" y="3887381"/>
                    <a:pt x="6027672" y="3871086"/>
                    <a:pt x="6053886" y="3859042"/>
                  </a:cubicBezTo>
                  <a:cubicBezTo>
                    <a:pt x="5950449" y="3960353"/>
                    <a:pt x="5840636" y="4055997"/>
                    <a:pt x="5725155" y="4142431"/>
                  </a:cubicBezTo>
                  <a:close/>
                </a:path>
              </a:pathLst>
            </a:custGeom>
            <a:solidFill>
              <a:schemeClr val="accent4">
                <a:lumMod val="20000"/>
                <a:lumOff val="80000"/>
                <a:alpha val="33000"/>
              </a:schemeClr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endParaRPr>
            </a:p>
          </p:txBody>
        </p:sp>
      </p:grpSp>
      <p:grpSp>
        <p:nvGrpSpPr>
          <p:cNvPr id="2" name="组合 1">
            <a:extLst>
              <a:ext uri="{FF2B5EF4-FFF2-40B4-BE49-F238E27FC236}">
                <a16:creationId xmlns:a16="http://schemas.microsoft.com/office/drawing/2014/main" id="{4CD6C9C3-7E5C-268C-FC71-0E868D6C1A3E}"/>
              </a:ext>
            </a:extLst>
          </p:cNvPr>
          <p:cNvGrpSpPr/>
          <p:nvPr/>
        </p:nvGrpSpPr>
        <p:grpSpPr>
          <a:xfrm>
            <a:off x="2513357" y="2010382"/>
            <a:ext cx="3411743" cy="968808"/>
            <a:chOff x="6193305" y="1797886"/>
            <a:chExt cx="3411743" cy="968808"/>
          </a:xfrm>
        </p:grpSpPr>
        <p:sp>
          <p:nvSpPr>
            <p:cNvPr id="40" name="文本框 39">
              <a:extLst>
                <a:ext uri="{FF2B5EF4-FFF2-40B4-BE49-F238E27FC236}">
                  <a16:creationId xmlns:a16="http://schemas.microsoft.com/office/drawing/2014/main" id="{F6DE1052-D50F-2FB8-31E0-C6CF192E9AC2}"/>
                </a:ext>
              </a:extLst>
            </p:cNvPr>
            <p:cNvSpPr txBox="1"/>
            <p:nvPr/>
          </p:nvSpPr>
          <p:spPr>
            <a:xfrm>
              <a:off x="6480720" y="1943463"/>
              <a:ext cx="2757165" cy="738664"/>
            </a:xfrm>
            <a:prstGeom prst="rect">
              <a:avLst/>
            </a:prstGeom>
            <a:noFill/>
          </p:spPr>
          <p:txBody>
            <a:bodyPr wrap="none" lIns="0" tIns="0" rIns="0" bIns="0" rtlCol="0" anchor="ctr">
              <a:spAutoFit/>
            </a:bodyPr>
            <a:lstStyle>
              <a:defPPr>
                <a:defRPr lang="zh-CN"/>
              </a:defPPr>
              <a:lvl1pPr algn="ctr">
                <a:defRPr sz="4000" kern="100" spc="-500">
                  <a:gradFill>
                    <a:gsLst>
                      <a:gs pos="100000">
                        <a:srgbClr val="C00000">
                          <a:lumMod val="67000"/>
                        </a:srgbClr>
                      </a:gs>
                      <a:gs pos="0">
                        <a:srgbClr val="C00000"/>
                      </a:gs>
                    </a:gsLst>
                    <a:lin ang="5400000" scaled="0"/>
                  </a:gradFill>
                  <a:latin typeface="演示秋鸿楷" panose="00000500000000000000" pitchFamily="2" charset="-122"/>
                  <a:ea typeface="演示秋鸿楷" panose="00000500000000000000" pitchFamily="2" charset="-122"/>
                  <a:cs typeface="Times New Roman" panose="02020603050405020304" pitchFamily="18" charset="0"/>
                </a:defRPr>
              </a:lvl1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4800" b="1" i="0" u="none" strike="noStrike" kern="100" cap="none" spc="-500" normalizeH="0" baseline="0" noProof="0" dirty="0">
                  <a:ln>
                    <a:noFill/>
                  </a:ln>
                  <a:solidFill>
                    <a:srgbClr val="927857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“性善论”</a:t>
              </a:r>
            </a:p>
          </p:txBody>
        </p:sp>
        <p:sp>
          <p:nvSpPr>
            <p:cNvPr id="41" name="图形 27">
              <a:extLst>
                <a:ext uri="{FF2B5EF4-FFF2-40B4-BE49-F238E27FC236}">
                  <a16:creationId xmlns:a16="http://schemas.microsoft.com/office/drawing/2014/main" id="{FB1DC2C6-5A3B-3BC0-FA6F-A50E62A42071}"/>
                </a:ext>
              </a:extLst>
            </p:cNvPr>
            <p:cNvSpPr/>
            <p:nvPr/>
          </p:nvSpPr>
          <p:spPr>
            <a:xfrm flipH="1">
              <a:off x="8789454" y="1797886"/>
              <a:ext cx="815594" cy="968808"/>
            </a:xfrm>
            <a:custGeom>
              <a:avLst/>
              <a:gdLst>
                <a:gd name="connsiteX0" fmla="*/ 306415 w 2308569"/>
                <a:gd name="connsiteY0" fmla="*/ 2002155 h 2742247"/>
                <a:gd name="connsiteX1" fmla="*/ 402617 w 2308569"/>
                <a:gd name="connsiteY1" fmla="*/ 1930718 h 2742247"/>
                <a:gd name="connsiteX2" fmla="*/ 435955 w 2308569"/>
                <a:gd name="connsiteY2" fmla="*/ 1857375 h 2742247"/>
                <a:gd name="connsiteX3" fmla="*/ 393092 w 2308569"/>
                <a:gd name="connsiteY3" fmla="*/ 1563053 h 2742247"/>
                <a:gd name="connsiteX4" fmla="*/ 359755 w 2308569"/>
                <a:gd name="connsiteY4" fmla="*/ 1328738 h 2742247"/>
                <a:gd name="connsiteX5" fmla="*/ 344515 w 2308569"/>
                <a:gd name="connsiteY5" fmla="*/ 1295400 h 2742247"/>
                <a:gd name="connsiteX6" fmla="*/ 292127 w 2308569"/>
                <a:gd name="connsiteY6" fmla="*/ 1278255 h 2742247"/>
                <a:gd name="connsiteX7" fmla="*/ 249265 w 2308569"/>
                <a:gd name="connsiteY7" fmla="*/ 1298258 h 2742247"/>
                <a:gd name="connsiteX8" fmla="*/ 21617 w 2308569"/>
                <a:gd name="connsiteY8" fmla="*/ 1224915 h 2742247"/>
                <a:gd name="connsiteX9" fmla="*/ 17807 w 2308569"/>
                <a:gd name="connsiteY9" fmla="*/ 1206818 h 2742247"/>
                <a:gd name="connsiteX10" fmla="*/ 164492 w 2308569"/>
                <a:gd name="connsiteY10" fmla="*/ 1180148 h 2742247"/>
                <a:gd name="connsiteX11" fmla="*/ 78767 w 2308569"/>
                <a:gd name="connsiteY11" fmla="*/ 1062990 h 2742247"/>
                <a:gd name="connsiteX12" fmla="*/ 10187 w 2308569"/>
                <a:gd name="connsiteY12" fmla="*/ 672465 h 2742247"/>
                <a:gd name="connsiteX13" fmla="*/ 189257 w 2308569"/>
                <a:gd name="connsiteY13" fmla="*/ 269558 h 2742247"/>
                <a:gd name="connsiteX14" fmla="*/ 337847 w 2308569"/>
                <a:gd name="connsiteY14" fmla="*/ 0 h 2742247"/>
                <a:gd name="connsiteX15" fmla="*/ 357850 w 2308569"/>
                <a:gd name="connsiteY15" fmla="*/ 19050 h 2742247"/>
                <a:gd name="connsiteX16" fmla="*/ 685510 w 2308569"/>
                <a:gd name="connsiteY16" fmla="*/ 565785 h 2742247"/>
                <a:gd name="connsiteX17" fmla="*/ 774092 w 2308569"/>
                <a:gd name="connsiteY17" fmla="*/ 742950 h 2742247"/>
                <a:gd name="connsiteX18" fmla="*/ 758852 w 2308569"/>
                <a:gd name="connsiteY18" fmla="*/ 1042035 h 2742247"/>
                <a:gd name="connsiteX19" fmla="*/ 740755 w 2308569"/>
                <a:gd name="connsiteY19" fmla="*/ 1089660 h 2742247"/>
                <a:gd name="connsiteX20" fmla="*/ 842672 w 2308569"/>
                <a:gd name="connsiteY20" fmla="*/ 1071563 h 2742247"/>
                <a:gd name="connsiteX21" fmla="*/ 885535 w 2308569"/>
                <a:gd name="connsiteY21" fmla="*/ 1065848 h 2742247"/>
                <a:gd name="connsiteX22" fmla="*/ 874105 w 2308569"/>
                <a:gd name="connsiteY22" fmla="*/ 1108710 h 2742247"/>
                <a:gd name="connsiteX23" fmla="*/ 665507 w 2308569"/>
                <a:gd name="connsiteY23" fmla="*/ 1234440 h 2742247"/>
                <a:gd name="connsiteX24" fmla="*/ 556922 w 2308569"/>
                <a:gd name="connsiteY24" fmla="*/ 1234440 h 2742247"/>
                <a:gd name="connsiteX25" fmla="*/ 475960 w 2308569"/>
                <a:gd name="connsiteY25" fmla="*/ 1291590 h 2742247"/>
                <a:gd name="connsiteX26" fmla="*/ 463577 w 2308569"/>
                <a:gd name="connsiteY26" fmla="*/ 1404938 h 2742247"/>
                <a:gd name="connsiteX27" fmla="*/ 514060 w 2308569"/>
                <a:gd name="connsiteY27" fmla="*/ 1828800 h 2742247"/>
                <a:gd name="connsiteX28" fmla="*/ 557875 w 2308569"/>
                <a:gd name="connsiteY28" fmla="*/ 1861185 h 2742247"/>
                <a:gd name="connsiteX29" fmla="*/ 739802 w 2308569"/>
                <a:gd name="connsiteY29" fmla="*/ 1824038 h 2742247"/>
                <a:gd name="connsiteX30" fmla="*/ 784570 w 2308569"/>
                <a:gd name="connsiteY30" fmla="*/ 1813560 h 2742247"/>
                <a:gd name="connsiteX31" fmla="*/ 699797 w 2308569"/>
                <a:gd name="connsiteY31" fmla="*/ 1732598 h 2742247"/>
                <a:gd name="connsiteX32" fmla="*/ 625502 w 2308569"/>
                <a:gd name="connsiteY32" fmla="*/ 1586865 h 2742247"/>
                <a:gd name="connsiteX33" fmla="*/ 661697 w 2308569"/>
                <a:gd name="connsiteY33" fmla="*/ 1546860 h 2742247"/>
                <a:gd name="connsiteX34" fmla="*/ 742660 w 2308569"/>
                <a:gd name="connsiteY34" fmla="*/ 1568768 h 2742247"/>
                <a:gd name="connsiteX35" fmla="*/ 769330 w 2308569"/>
                <a:gd name="connsiteY35" fmla="*/ 1573530 h 2742247"/>
                <a:gd name="connsiteX36" fmla="*/ 724562 w 2308569"/>
                <a:gd name="connsiteY36" fmla="*/ 1478280 h 2742247"/>
                <a:gd name="connsiteX37" fmla="*/ 704560 w 2308569"/>
                <a:gd name="connsiteY37" fmla="*/ 1431608 h 2742247"/>
                <a:gd name="connsiteX38" fmla="*/ 749327 w 2308569"/>
                <a:gd name="connsiteY38" fmla="*/ 1371600 h 2742247"/>
                <a:gd name="connsiteX39" fmla="*/ 874105 w 2308569"/>
                <a:gd name="connsiteY39" fmla="*/ 1411605 h 2742247"/>
                <a:gd name="connsiteX40" fmla="*/ 1019837 w 2308569"/>
                <a:gd name="connsiteY40" fmla="*/ 1483995 h 2742247"/>
                <a:gd name="connsiteX41" fmla="*/ 1022695 w 2308569"/>
                <a:gd name="connsiteY41" fmla="*/ 1433513 h 2742247"/>
                <a:gd name="connsiteX42" fmla="*/ 1081750 w 2308569"/>
                <a:gd name="connsiteY42" fmla="*/ 1267778 h 2742247"/>
                <a:gd name="connsiteX43" fmla="*/ 1144615 w 2308569"/>
                <a:gd name="connsiteY43" fmla="*/ 1261110 h 2742247"/>
                <a:gd name="connsiteX44" fmla="*/ 1262725 w 2308569"/>
                <a:gd name="connsiteY44" fmla="*/ 1377315 h 2742247"/>
                <a:gd name="connsiteX45" fmla="*/ 1289395 w 2308569"/>
                <a:gd name="connsiteY45" fmla="*/ 1408748 h 2742247"/>
                <a:gd name="connsiteX46" fmla="*/ 1314160 w 2308569"/>
                <a:gd name="connsiteY46" fmla="*/ 1374458 h 2742247"/>
                <a:gd name="connsiteX47" fmla="*/ 1374167 w 2308569"/>
                <a:gd name="connsiteY47" fmla="*/ 1316355 h 2742247"/>
                <a:gd name="connsiteX48" fmla="*/ 1464655 w 2308569"/>
                <a:gd name="connsiteY48" fmla="*/ 1330643 h 2742247"/>
                <a:gd name="connsiteX49" fmla="*/ 1505612 w 2308569"/>
                <a:gd name="connsiteY49" fmla="*/ 1326833 h 2742247"/>
                <a:gd name="connsiteX50" fmla="*/ 1575145 w 2308569"/>
                <a:gd name="connsiteY50" fmla="*/ 1243965 h 2742247"/>
                <a:gd name="connsiteX51" fmla="*/ 1620865 w 2308569"/>
                <a:gd name="connsiteY51" fmla="*/ 1246823 h 2742247"/>
                <a:gd name="connsiteX52" fmla="*/ 1652297 w 2308569"/>
                <a:gd name="connsiteY52" fmla="*/ 1294448 h 2742247"/>
                <a:gd name="connsiteX53" fmla="*/ 1692303 w 2308569"/>
                <a:gd name="connsiteY53" fmla="*/ 1304925 h 2742247"/>
                <a:gd name="connsiteX54" fmla="*/ 1785647 w 2308569"/>
                <a:gd name="connsiteY54" fmla="*/ 1250633 h 2742247"/>
                <a:gd name="connsiteX55" fmla="*/ 1830415 w 2308569"/>
                <a:gd name="connsiteY55" fmla="*/ 1268730 h 2742247"/>
                <a:gd name="connsiteX56" fmla="*/ 1847560 w 2308569"/>
                <a:gd name="connsiteY56" fmla="*/ 1459230 h 2742247"/>
                <a:gd name="connsiteX57" fmla="*/ 1847560 w 2308569"/>
                <a:gd name="connsiteY57" fmla="*/ 1510665 h 2742247"/>
                <a:gd name="connsiteX58" fmla="*/ 1882803 w 2308569"/>
                <a:gd name="connsiteY58" fmla="*/ 1481138 h 2742247"/>
                <a:gd name="connsiteX59" fmla="*/ 2112355 w 2308569"/>
                <a:gd name="connsiteY59" fmla="*/ 1367790 h 2742247"/>
                <a:gd name="connsiteX60" fmla="*/ 2128547 w 2308569"/>
                <a:gd name="connsiteY60" fmla="*/ 1363028 h 2742247"/>
                <a:gd name="connsiteX61" fmla="*/ 2179983 w 2308569"/>
                <a:gd name="connsiteY61" fmla="*/ 1357313 h 2742247"/>
                <a:gd name="connsiteX62" fmla="*/ 2179030 w 2308569"/>
                <a:gd name="connsiteY62" fmla="*/ 1412558 h 2742247"/>
                <a:gd name="connsiteX63" fmla="*/ 2087590 w 2308569"/>
                <a:gd name="connsiteY63" fmla="*/ 1641158 h 2742247"/>
                <a:gd name="connsiteX64" fmla="*/ 2015200 w 2308569"/>
                <a:gd name="connsiteY64" fmla="*/ 1778318 h 2742247"/>
                <a:gd name="connsiteX65" fmla="*/ 2272375 w 2308569"/>
                <a:gd name="connsiteY65" fmla="*/ 1899285 h 2742247"/>
                <a:gd name="connsiteX66" fmla="*/ 2184745 w 2308569"/>
                <a:gd name="connsiteY66" fmla="*/ 1839278 h 2742247"/>
                <a:gd name="connsiteX67" fmla="*/ 1999008 w 2308569"/>
                <a:gd name="connsiteY67" fmla="*/ 1817370 h 2742247"/>
                <a:gd name="connsiteX68" fmla="*/ 2268565 w 2308569"/>
                <a:gd name="connsiteY68" fmla="*/ 1923098 h 2742247"/>
                <a:gd name="connsiteX69" fmla="*/ 2271422 w 2308569"/>
                <a:gd name="connsiteY69" fmla="*/ 1898333 h 2742247"/>
                <a:gd name="connsiteX70" fmla="*/ 2263803 w 2308569"/>
                <a:gd name="connsiteY70" fmla="*/ 1964055 h 2742247"/>
                <a:gd name="connsiteX71" fmla="*/ 2072350 w 2308569"/>
                <a:gd name="connsiteY71" fmla="*/ 2100263 h 2742247"/>
                <a:gd name="connsiteX72" fmla="*/ 2049490 w 2308569"/>
                <a:gd name="connsiteY72" fmla="*/ 2121218 h 2742247"/>
                <a:gd name="connsiteX73" fmla="*/ 2073303 w 2308569"/>
                <a:gd name="connsiteY73" fmla="*/ 2137410 h 2742247"/>
                <a:gd name="connsiteX74" fmla="*/ 2283805 w 2308569"/>
                <a:gd name="connsiteY74" fmla="*/ 2312670 h 2742247"/>
                <a:gd name="connsiteX75" fmla="*/ 2308570 w 2308569"/>
                <a:gd name="connsiteY75" fmla="*/ 2360295 h 2742247"/>
                <a:gd name="connsiteX76" fmla="*/ 2258088 w 2308569"/>
                <a:gd name="connsiteY76" fmla="*/ 2373630 h 2742247"/>
                <a:gd name="connsiteX77" fmla="*/ 1841845 w 2308569"/>
                <a:gd name="connsiteY77" fmla="*/ 2374583 h 2742247"/>
                <a:gd name="connsiteX78" fmla="*/ 1622770 w 2308569"/>
                <a:gd name="connsiteY78" fmla="*/ 2262188 h 2742247"/>
                <a:gd name="connsiteX79" fmla="*/ 1609435 w 2308569"/>
                <a:gd name="connsiteY79" fmla="*/ 2230755 h 2742247"/>
                <a:gd name="connsiteX80" fmla="*/ 1595147 w 2308569"/>
                <a:gd name="connsiteY80" fmla="*/ 2243138 h 2742247"/>
                <a:gd name="connsiteX81" fmla="*/ 1567525 w 2308569"/>
                <a:gd name="connsiteY81" fmla="*/ 2359343 h 2742247"/>
                <a:gd name="connsiteX82" fmla="*/ 1551333 w 2308569"/>
                <a:gd name="connsiteY82" fmla="*/ 2386013 h 2742247"/>
                <a:gd name="connsiteX83" fmla="*/ 1557047 w 2308569"/>
                <a:gd name="connsiteY83" fmla="*/ 2322195 h 2742247"/>
                <a:gd name="connsiteX84" fmla="*/ 1561810 w 2308569"/>
                <a:gd name="connsiteY84" fmla="*/ 2187893 h 2742247"/>
                <a:gd name="connsiteX85" fmla="*/ 1492278 w 2308569"/>
                <a:gd name="connsiteY85" fmla="*/ 2075498 h 2742247"/>
                <a:gd name="connsiteX86" fmla="*/ 1486562 w 2308569"/>
                <a:gd name="connsiteY86" fmla="*/ 2083118 h 2742247"/>
                <a:gd name="connsiteX87" fmla="*/ 1483705 w 2308569"/>
                <a:gd name="connsiteY87" fmla="*/ 2109788 h 2742247"/>
                <a:gd name="connsiteX88" fmla="*/ 1404647 w 2308569"/>
                <a:gd name="connsiteY88" fmla="*/ 2270760 h 2742247"/>
                <a:gd name="connsiteX89" fmla="*/ 1353212 w 2308569"/>
                <a:gd name="connsiteY89" fmla="*/ 2336483 h 2742247"/>
                <a:gd name="connsiteX90" fmla="*/ 1350355 w 2308569"/>
                <a:gd name="connsiteY90" fmla="*/ 2503170 h 2742247"/>
                <a:gd name="connsiteX91" fmla="*/ 1399885 w 2308569"/>
                <a:gd name="connsiteY91" fmla="*/ 2529840 h 2742247"/>
                <a:gd name="connsiteX92" fmla="*/ 1535140 w 2308569"/>
                <a:gd name="connsiteY92" fmla="*/ 2404110 h 2742247"/>
                <a:gd name="connsiteX93" fmla="*/ 1552285 w 2308569"/>
                <a:gd name="connsiteY93" fmla="*/ 2386013 h 2742247"/>
                <a:gd name="connsiteX94" fmla="*/ 1435128 w 2308569"/>
                <a:gd name="connsiteY94" fmla="*/ 2526983 h 2742247"/>
                <a:gd name="connsiteX95" fmla="*/ 1425603 w 2308569"/>
                <a:gd name="connsiteY95" fmla="*/ 2530793 h 2742247"/>
                <a:gd name="connsiteX96" fmla="*/ 1311303 w 2308569"/>
                <a:gd name="connsiteY96" fmla="*/ 2477453 h 2742247"/>
                <a:gd name="connsiteX97" fmla="*/ 1264630 w 2308569"/>
                <a:gd name="connsiteY97" fmla="*/ 2461260 h 2742247"/>
                <a:gd name="connsiteX98" fmla="*/ 1153187 w 2308569"/>
                <a:gd name="connsiteY98" fmla="*/ 2530793 h 2742247"/>
                <a:gd name="connsiteX99" fmla="*/ 1114135 w 2308569"/>
                <a:gd name="connsiteY99" fmla="*/ 2506980 h 2742247"/>
                <a:gd name="connsiteX100" fmla="*/ 1118898 w 2308569"/>
                <a:gd name="connsiteY100" fmla="*/ 2436495 h 2742247"/>
                <a:gd name="connsiteX101" fmla="*/ 772187 w 2308569"/>
                <a:gd name="connsiteY101" fmla="*/ 2509838 h 2742247"/>
                <a:gd name="connsiteX102" fmla="*/ 770282 w 2308569"/>
                <a:gd name="connsiteY102" fmla="*/ 2500313 h 2742247"/>
                <a:gd name="connsiteX103" fmla="*/ 886487 w 2308569"/>
                <a:gd name="connsiteY103" fmla="*/ 2478405 h 2742247"/>
                <a:gd name="connsiteX104" fmla="*/ 1130327 w 2308569"/>
                <a:gd name="connsiteY104" fmla="*/ 2392680 h 2742247"/>
                <a:gd name="connsiteX105" fmla="*/ 1161760 w 2308569"/>
                <a:gd name="connsiteY105" fmla="*/ 2354580 h 2742247"/>
                <a:gd name="connsiteX106" fmla="*/ 1193192 w 2308569"/>
                <a:gd name="connsiteY106" fmla="*/ 2338388 h 2742247"/>
                <a:gd name="connsiteX107" fmla="*/ 1406553 w 2308569"/>
                <a:gd name="connsiteY107" fmla="*/ 2223135 h 2742247"/>
                <a:gd name="connsiteX108" fmla="*/ 1429412 w 2308569"/>
                <a:gd name="connsiteY108" fmla="*/ 2179320 h 2742247"/>
                <a:gd name="connsiteX109" fmla="*/ 1109373 w 2308569"/>
                <a:gd name="connsiteY109" fmla="*/ 2308860 h 2742247"/>
                <a:gd name="connsiteX110" fmla="*/ 1104610 w 2308569"/>
                <a:gd name="connsiteY110" fmla="*/ 2298383 h 2742247"/>
                <a:gd name="connsiteX111" fmla="*/ 1247485 w 2308569"/>
                <a:gd name="connsiteY111" fmla="*/ 2224088 h 2742247"/>
                <a:gd name="connsiteX112" fmla="*/ 1384645 w 2308569"/>
                <a:gd name="connsiteY112" fmla="*/ 2158365 h 2742247"/>
                <a:gd name="connsiteX113" fmla="*/ 1459892 w 2308569"/>
                <a:gd name="connsiteY113" fmla="*/ 2048828 h 2742247"/>
                <a:gd name="connsiteX114" fmla="*/ 1473228 w 2308569"/>
                <a:gd name="connsiteY114" fmla="*/ 2023110 h 2742247"/>
                <a:gd name="connsiteX115" fmla="*/ 1565620 w 2308569"/>
                <a:gd name="connsiteY115" fmla="*/ 1744028 h 2742247"/>
                <a:gd name="connsiteX116" fmla="*/ 1398933 w 2308569"/>
                <a:gd name="connsiteY116" fmla="*/ 1524000 h 2742247"/>
                <a:gd name="connsiteX117" fmla="*/ 1368453 w 2308569"/>
                <a:gd name="connsiteY117" fmla="*/ 1528763 h 2742247"/>
                <a:gd name="connsiteX118" fmla="*/ 1277012 w 2308569"/>
                <a:gd name="connsiteY118" fmla="*/ 1590675 h 2742247"/>
                <a:gd name="connsiteX119" fmla="*/ 1202717 w 2308569"/>
                <a:gd name="connsiteY119" fmla="*/ 1874520 h 2742247"/>
                <a:gd name="connsiteX120" fmla="*/ 1320828 w 2308569"/>
                <a:gd name="connsiteY120" fmla="*/ 2012633 h 2742247"/>
                <a:gd name="connsiteX121" fmla="*/ 1355117 w 2308569"/>
                <a:gd name="connsiteY121" fmla="*/ 2045018 h 2742247"/>
                <a:gd name="connsiteX122" fmla="*/ 1094133 w 2308569"/>
                <a:gd name="connsiteY122" fmla="*/ 2111693 h 2742247"/>
                <a:gd name="connsiteX123" fmla="*/ 974117 w 2308569"/>
                <a:gd name="connsiteY123" fmla="*/ 2156460 h 2742247"/>
                <a:gd name="connsiteX124" fmla="*/ 936017 w 2308569"/>
                <a:gd name="connsiteY124" fmla="*/ 2197418 h 2742247"/>
                <a:gd name="connsiteX125" fmla="*/ 961735 w 2308569"/>
                <a:gd name="connsiteY125" fmla="*/ 2243138 h 2742247"/>
                <a:gd name="connsiteX126" fmla="*/ 1065558 w 2308569"/>
                <a:gd name="connsiteY126" fmla="*/ 2306955 h 2742247"/>
                <a:gd name="connsiteX127" fmla="*/ 1094133 w 2308569"/>
                <a:gd name="connsiteY127" fmla="*/ 2326958 h 2742247"/>
                <a:gd name="connsiteX128" fmla="*/ 1088417 w 2308569"/>
                <a:gd name="connsiteY128" fmla="*/ 2337435 h 2742247"/>
                <a:gd name="connsiteX129" fmla="*/ 1014122 w 2308569"/>
                <a:gd name="connsiteY129" fmla="*/ 2306003 h 2742247"/>
                <a:gd name="connsiteX130" fmla="*/ 961735 w 2308569"/>
                <a:gd name="connsiteY130" fmla="*/ 2305050 h 2742247"/>
                <a:gd name="connsiteX131" fmla="*/ 808382 w 2308569"/>
                <a:gd name="connsiteY131" fmla="*/ 2408873 h 2742247"/>
                <a:gd name="connsiteX132" fmla="*/ 810287 w 2308569"/>
                <a:gd name="connsiteY132" fmla="*/ 2397443 h 2742247"/>
                <a:gd name="connsiteX133" fmla="*/ 912205 w 2308569"/>
                <a:gd name="connsiteY133" fmla="*/ 2291715 h 2742247"/>
                <a:gd name="connsiteX134" fmla="*/ 936017 w 2308569"/>
                <a:gd name="connsiteY134" fmla="*/ 2272665 h 2742247"/>
                <a:gd name="connsiteX135" fmla="*/ 893155 w 2308569"/>
                <a:gd name="connsiteY135" fmla="*/ 2208848 h 2742247"/>
                <a:gd name="connsiteX136" fmla="*/ 872200 w 2308569"/>
                <a:gd name="connsiteY136" fmla="*/ 2198370 h 2742247"/>
                <a:gd name="connsiteX137" fmla="*/ 597880 w 2308569"/>
                <a:gd name="connsiteY137" fmla="*/ 2185035 h 2742247"/>
                <a:gd name="connsiteX138" fmla="*/ 583592 w 2308569"/>
                <a:gd name="connsiteY138" fmla="*/ 2184083 h 2742247"/>
                <a:gd name="connsiteX139" fmla="*/ 583592 w 2308569"/>
                <a:gd name="connsiteY139" fmla="*/ 2223135 h 2742247"/>
                <a:gd name="connsiteX140" fmla="*/ 677890 w 2308569"/>
                <a:gd name="connsiteY140" fmla="*/ 2648903 h 2742247"/>
                <a:gd name="connsiteX141" fmla="*/ 688367 w 2308569"/>
                <a:gd name="connsiteY141" fmla="*/ 2708910 h 2742247"/>
                <a:gd name="connsiteX142" fmla="*/ 675032 w 2308569"/>
                <a:gd name="connsiteY142" fmla="*/ 2742248 h 2742247"/>
                <a:gd name="connsiteX143" fmla="*/ 646457 w 2308569"/>
                <a:gd name="connsiteY143" fmla="*/ 2720340 h 2742247"/>
                <a:gd name="connsiteX144" fmla="*/ 579782 w 2308569"/>
                <a:gd name="connsiteY144" fmla="*/ 2510790 h 2742247"/>
                <a:gd name="connsiteX145" fmla="*/ 506440 w 2308569"/>
                <a:gd name="connsiteY145" fmla="*/ 2215515 h 2742247"/>
                <a:gd name="connsiteX146" fmla="*/ 395950 w 2308569"/>
                <a:gd name="connsiteY146" fmla="*/ 2086928 h 2742247"/>
                <a:gd name="connsiteX147" fmla="*/ 301652 w 2308569"/>
                <a:gd name="connsiteY147" fmla="*/ 2035493 h 2742247"/>
                <a:gd name="connsiteX148" fmla="*/ 271172 w 2308569"/>
                <a:gd name="connsiteY148" fmla="*/ 2008823 h 2742247"/>
                <a:gd name="connsiteX149" fmla="*/ 306415 w 2308569"/>
                <a:gd name="connsiteY149" fmla="*/ 2001203 h 2742247"/>
                <a:gd name="connsiteX150" fmla="*/ 329275 w 2308569"/>
                <a:gd name="connsiteY150" fmla="*/ 2022158 h 2742247"/>
                <a:gd name="connsiteX151" fmla="*/ 444527 w 2308569"/>
                <a:gd name="connsiteY151" fmla="*/ 2078355 h 2742247"/>
                <a:gd name="connsiteX152" fmla="*/ 475960 w 2308569"/>
                <a:gd name="connsiteY152" fmla="*/ 2086928 h 2742247"/>
                <a:gd name="connsiteX153" fmla="*/ 457862 w 2308569"/>
                <a:gd name="connsiteY153" fmla="*/ 1978343 h 2742247"/>
                <a:gd name="connsiteX154" fmla="*/ 415000 w 2308569"/>
                <a:gd name="connsiteY154" fmla="*/ 1957388 h 2742247"/>
                <a:gd name="connsiteX155" fmla="*/ 306415 w 2308569"/>
                <a:gd name="connsiteY155" fmla="*/ 2002155 h 2742247"/>
                <a:gd name="connsiteX156" fmla="*/ 1273203 w 2308569"/>
                <a:gd name="connsiteY156" fmla="*/ 2020253 h 2742247"/>
                <a:gd name="connsiteX157" fmla="*/ 1247485 w 2308569"/>
                <a:gd name="connsiteY157" fmla="*/ 2000250 h 2742247"/>
                <a:gd name="connsiteX158" fmla="*/ 1099848 w 2308569"/>
                <a:gd name="connsiteY158" fmla="*/ 1925955 h 2742247"/>
                <a:gd name="connsiteX159" fmla="*/ 561685 w 2308569"/>
                <a:gd name="connsiteY159" fmla="*/ 1895475 h 2742247"/>
                <a:gd name="connsiteX160" fmla="*/ 534062 w 2308569"/>
                <a:gd name="connsiteY160" fmla="*/ 1945958 h 2742247"/>
                <a:gd name="connsiteX161" fmla="*/ 560732 w 2308569"/>
                <a:gd name="connsiteY161" fmla="*/ 2099310 h 2742247"/>
                <a:gd name="connsiteX162" fmla="*/ 609310 w 2308569"/>
                <a:gd name="connsiteY162" fmla="*/ 2153603 h 2742247"/>
                <a:gd name="connsiteX163" fmla="*/ 806477 w 2308569"/>
                <a:gd name="connsiteY163" fmla="*/ 2173605 h 2742247"/>
                <a:gd name="connsiteX164" fmla="*/ 935065 w 2308569"/>
                <a:gd name="connsiteY164" fmla="*/ 2129790 h 2742247"/>
                <a:gd name="connsiteX165" fmla="*/ 952210 w 2308569"/>
                <a:gd name="connsiteY165" fmla="*/ 2119313 h 2742247"/>
                <a:gd name="connsiteX166" fmla="*/ 1136042 w 2308569"/>
                <a:gd name="connsiteY166" fmla="*/ 2053590 h 2742247"/>
                <a:gd name="connsiteX167" fmla="*/ 1273203 w 2308569"/>
                <a:gd name="connsiteY167" fmla="*/ 2020253 h 2742247"/>
                <a:gd name="connsiteX168" fmla="*/ 517870 w 2308569"/>
                <a:gd name="connsiteY168" fmla="*/ 1105853 h 2742247"/>
                <a:gd name="connsiteX169" fmla="*/ 548350 w 2308569"/>
                <a:gd name="connsiteY169" fmla="*/ 1069658 h 2742247"/>
                <a:gd name="connsiteX170" fmla="*/ 638837 w 2308569"/>
                <a:gd name="connsiteY170" fmla="*/ 868680 h 2742247"/>
                <a:gd name="connsiteX171" fmla="*/ 599785 w 2308569"/>
                <a:gd name="connsiteY171" fmla="*/ 497205 h 2742247"/>
                <a:gd name="connsiteX172" fmla="*/ 506440 w 2308569"/>
                <a:gd name="connsiteY172" fmla="*/ 332423 h 2742247"/>
                <a:gd name="connsiteX173" fmla="*/ 473102 w 2308569"/>
                <a:gd name="connsiteY173" fmla="*/ 281940 h 2742247"/>
                <a:gd name="connsiteX174" fmla="*/ 261647 w 2308569"/>
                <a:gd name="connsiteY174" fmla="*/ 708660 h 2742247"/>
                <a:gd name="connsiteX175" fmla="*/ 317845 w 2308569"/>
                <a:gd name="connsiteY175" fmla="*/ 651510 h 2742247"/>
                <a:gd name="connsiteX176" fmla="*/ 359755 w 2308569"/>
                <a:gd name="connsiteY176" fmla="*/ 653415 h 2742247"/>
                <a:gd name="connsiteX177" fmla="*/ 401665 w 2308569"/>
                <a:gd name="connsiteY177" fmla="*/ 714375 h 2742247"/>
                <a:gd name="connsiteX178" fmla="*/ 516917 w 2308569"/>
                <a:gd name="connsiteY178" fmla="*/ 1017270 h 2742247"/>
                <a:gd name="connsiteX179" fmla="*/ 517870 w 2308569"/>
                <a:gd name="connsiteY179" fmla="*/ 1105853 h 2742247"/>
                <a:gd name="connsiteX180" fmla="*/ 2251420 w 2308569"/>
                <a:gd name="connsiteY180" fmla="*/ 1966913 h 2742247"/>
                <a:gd name="connsiteX181" fmla="*/ 2248563 w 2308569"/>
                <a:gd name="connsiteY181" fmla="*/ 1952625 h 2742247"/>
                <a:gd name="connsiteX182" fmla="*/ 2223797 w 2308569"/>
                <a:gd name="connsiteY182" fmla="*/ 1938338 h 2742247"/>
                <a:gd name="connsiteX183" fmla="*/ 1994245 w 2308569"/>
                <a:gd name="connsiteY183" fmla="*/ 1872615 h 2742247"/>
                <a:gd name="connsiteX184" fmla="*/ 1733260 w 2308569"/>
                <a:gd name="connsiteY184" fmla="*/ 1876425 h 2742247"/>
                <a:gd name="connsiteX185" fmla="*/ 1530378 w 2308569"/>
                <a:gd name="connsiteY185" fmla="*/ 1998345 h 2742247"/>
                <a:gd name="connsiteX186" fmla="*/ 1532283 w 2308569"/>
                <a:gd name="connsiteY186" fmla="*/ 2060258 h 2742247"/>
                <a:gd name="connsiteX187" fmla="*/ 1874230 w 2308569"/>
                <a:gd name="connsiteY187" fmla="*/ 2143125 h 2742247"/>
                <a:gd name="connsiteX188" fmla="*/ 2095210 w 2308569"/>
                <a:gd name="connsiteY188" fmla="*/ 2062163 h 2742247"/>
                <a:gd name="connsiteX189" fmla="*/ 2251420 w 2308569"/>
                <a:gd name="connsiteY189" fmla="*/ 1966913 h 2742247"/>
                <a:gd name="connsiteX190" fmla="*/ 1193192 w 2308569"/>
                <a:gd name="connsiteY190" fmla="*/ 1927860 h 2742247"/>
                <a:gd name="connsiteX191" fmla="*/ 1198908 w 2308569"/>
                <a:gd name="connsiteY191" fmla="*/ 1921193 h 2742247"/>
                <a:gd name="connsiteX192" fmla="*/ 1185573 w 2308569"/>
                <a:gd name="connsiteY192" fmla="*/ 1894523 h 2742247"/>
                <a:gd name="connsiteX193" fmla="*/ 1152235 w 2308569"/>
                <a:gd name="connsiteY193" fmla="*/ 1719263 h 2742247"/>
                <a:gd name="connsiteX194" fmla="*/ 1131280 w 2308569"/>
                <a:gd name="connsiteY194" fmla="*/ 1635443 h 2742247"/>
                <a:gd name="connsiteX195" fmla="*/ 957925 w 2308569"/>
                <a:gd name="connsiteY195" fmla="*/ 1486853 h 2742247"/>
                <a:gd name="connsiteX196" fmla="*/ 775997 w 2308569"/>
                <a:gd name="connsiteY196" fmla="*/ 1402080 h 2742247"/>
                <a:gd name="connsiteX197" fmla="*/ 740755 w 2308569"/>
                <a:gd name="connsiteY197" fmla="*/ 1404938 h 2742247"/>
                <a:gd name="connsiteX198" fmla="*/ 746470 w 2308569"/>
                <a:gd name="connsiteY198" fmla="*/ 1439228 h 2742247"/>
                <a:gd name="connsiteX199" fmla="*/ 929350 w 2308569"/>
                <a:gd name="connsiteY199" fmla="*/ 1758315 h 2742247"/>
                <a:gd name="connsiteX200" fmla="*/ 1065558 w 2308569"/>
                <a:gd name="connsiteY200" fmla="*/ 1872615 h 2742247"/>
                <a:gd name="connsiteX201" fmla="*/ 1068415 w 2308569"/>
                <a:gd name="connsiteY201" fmla="*/ 1874520 h 2742247"/>
                <a:gd name="connsiteX202" fmla="*/ 1193192 w 2308569"/>
                <a:gd name="connsiteY202" fmla="*/ 1927860 h 2742247"/>
                <a:gd name="connsiteX203" fmla="*/ 1593242 w 2308569"/>
                <a:gd name="connsiteY203" fmla="*/ 2124075 h 2742247"/>
                <a:gd name="connsiteX204" fmla="*/ 1612292 w 2308569"/>
                <a:gd name="connsiteY204" fmla="*/ 2211705 h 2742247"/>
                <a:gd name="connsiteX205" fmla="*/ 1896137 w 2308569"/>
                <a:gd name="connsiteY205" fmla="*/ 2356485 h 2742247"/>
                <a:gd name="connsiteX206" fmla="*/ 2251420 w 2308569"/>
                <a:gd name="connsiteY206" fmla="*/ 2347913 h 2742247"/>
                <a:gd name="connsiteX207" fmla="*/ 2270470 w 2308569"/>
                <a:gd name="connsiteY207" fmla="*/ 2338388 h 2742247"/>
                <a:gd name="connsiteX208" fmla="*/ 2262850 w 2308569"/>
                <a:gd name="connsiteY208" fmla="*/ 2318385 h 2742247"/>
                <a:gd name="connsiteX209" fmla="*/ 2157122 w 2308569"/>
                <a:gd name="connsiteY209" fmla="*/ 2224088 h 2742247"/>
                <a:gd name="connsiteX210" fmla="*/ 1890422 w 2308569"/>
                <a:gd name="connsiteY210" fmla="*/ 2166938 h 2742247"/>
                <a:gd name="connsiteX211" fmla="*/ 1850417 w 2308569"/>
                <a:gd name="connsiteY211" fmla="*/ 2171700 h 2742247"/>
                <a:gd name="connsiteX212" fmla="*/ 1593242 w 2308569"/>
                <a:gd name="connsiteY212" fmla="*/ 2124075 h 2742247"/>
                <a:gd name="connsiteX213" fmla="*/ 1802792 w 2308569"/>
                <a:gd name="connsiteY213" fmla="*/ 1263968 h 2742247"/>
                <a:gd name="connsiteX214" fmla="*/ 1746595 w 2308569"/>
                <a:gd name="connsiteY214" fmla="*/ 1304925 h 2742247"/>
                <a:gd name="connsiteX215" fmla="*/ 1606578 w 2308569"/>
                <a:gd name="connsiteY215" fmla="*/ 1421130 h 2742247"/>
                <a:gd name="connsiteX216" fmla="*/ 1545617 w 2308569"/>
                <a:gd name="connsiteY216" fmla="*/ 1487805 h 2742247"/>
                <a:gd name="connsiteX217" fmla="*/ 1550380 w 2308569"/>
                <a:gd name="connsiteY217" fmla="*/ 1582103 h 2742247"/>
                <a:gd name="connsiteX218" fmla="*/ 1595147 w 2308569"/>
                <a:gd name="connsiteY218" fmla="*/ 1833563 h 2742247"/>
                <a:gd name="connsiteX219" fmla="*/ 1578003 w 2308569"/>
                <a:gd name="connsiteY219" fmla="*/ 1900238 h 2742247"/>
                <a:gd name="connsiteX220" fmla="*/ 1708495 w 2308569"/>
                <a:gd name="connsiteY220" fmla="*/ 1796415 h 2742247"/>
                <a:gd name="connsiteX221" fmla="*/ 1767550 w 2308569"/>
                <a:gd name="connsiteY221" fmla="*/ 1656398 h 2742247"/>
                <a:gd name="connsiteX222" fmla="*/ 1812317 w 2308569"/>
                <a:gd name="connsiteY222" fmla="*/ 1286828 h 2742247"/>
                <a:gd name="connsiteX223" fmla="*/ 1802792 w 2308569"/>
                <a:gd name="connsiteY223" fmla="*/ 1263968 h 2742247"/>
                <a:gd name="connsiteX224" fmla="*/ 305462 w 2308569"/>
                <a:gd name="connsiteY224" fmla="*/ 1029653 h 2742247"/>
                <a:gd name="connsiteX225" fmla="*/ 453100 w 2308569"/>
                <a:gd name="connsiteY225" fmla="*/ 1153478 h 2742247"/>
                <a:gd name="connsiteX226" fmla="*/ 468340 w 2308569"/>
                <a:gd name="connsiteY226" fmla="*/ 968693 h 2742247"/>
                <a:gd name="connsiteX227" fmla="*/ 361660 w 2308569"/>
                <a:gd name="connsiteY227" fmla="*/ 693420 h 2742247"/>
                <a:gd name="connsiteX228" fmla="*/ 309272 w 2308569"/>
                <a:gd name="connsiteY228" fmla="*/ 691515 h 2742247"/>
                <a:gd name="connsiteX229" fmla="*/ 225452 w 2308569"/>
                <a:gd name="connsiteY229" fmla="*/ 1056323 h 2742247"/>
                <a:gd name="connsiteX230" fmla="*/ 244502 w 2308569"/>
                <a:gd name="connsiteY230" fmla="*/ 1143953 h 2742247"/>
                <a:gd name="connsiteX231" fmla="*/ 254980 w 2308569"/>
                <a:gd name="connsiteY231" fmla="*/ 1145858 h 2742247"/>
                <a:gd name="connsiteX232" fmla="*/ 305462 w 2308569"/>
                <a:gd name="connsiteY232" fmla="*/ 1029653 h 2742247"/>
                <a:gd name="connsiteX233" fmla="*/ 167350 w 2308569"/>
                <a:gd name="connsiteY233" fmla="*/ 916305 h 2742247"/>
                <a:gd name="connsiteX234" fmla="*/ 180685 w 2308569"/>
                <a:gd name="connsiteY234" fmla="*/ 914400 h 2742247"/>
                <a:gd name="connsiteX235" fmla="*/ 206402 w 2308569"/>
                <a:gd name="connsiteY235" fmla="*/ 823913 h 2742247"/>
                <a:gd name="connsiteX236" fmla="*/ 227357 w 2308569"/>
                <a:gd name="connsiteY236" fmla="*/ 722948 h 2742247"/>
                <a:gd name="connsiteX237" fmla="*/ 250217 w 2308569"/>
                <a:gd name="connsiteY237" fmla="*/ 593408 h 2742247"/>
                <a:gd name="connsiteX238" fmla="*/ 332132 w 2308569"/>
                <a:gd name="connsiteY238" fmla="*/ 298133 h 2742247"/>
                <a:gd name="connsiteX239" fmla="*/ 341657 w 2308569"/>
                <a:gd name="connsiteY239" fmla="*/ 77153 h 2742247"/>
                <a:gd name="connsiteX240" fmla="*/ 328322 w 2308569"/>
                <a:gd name="connsiteY240" fmla="*/ 74295 h 2742247"/>
                <a:gd name="connsiteX241" fmla="*/ 308320 w 2308569"/>
                <a:gd name="connsiteY241" fmla="*/ 106680 h 2742247"/>
                <a:gd name="connsiteX242" fmla="*/ 228310 w 2308569"/>
                <a:gd name="connsiteY242" fmla="*/ 277178 h 2742247"/>
                <a:gd name="connsiteX243" fmla="*/ 159730 w 2308569"/>
                <a:gd name="connsiteY243" fmla="*/ 426720 h 2742247"/>
                <a:gd name="connsiteX244" fmla="*/ 140680 w 2308569"/>
                <a:gd name="connsiteY244" fmla="*/ 705803 h 2742247"/>
                <a:gd name="connsiteX245" fmla="*/ 167350 w 2308569"/>
                <a:gd name="connsiteY245" fmla="*/ 916305 h 2742247"/>
                <a:gd name="connsiteX246" fmla="*/ 1720878 w 2308569"/>
                <a:gd name="connsiteY246" fmla="*/ 1828800 h 2742247"/>
                <a:gd name="connsiteX247" fmla="*/ 1756120 w 2308569"/>
                <a:gd name="connsiteY247" fmla="*/ 1825943 h 2742247"/>
                <a:gd name="connsiteX248" fmla="*/ 1873278 w 2308569"/>
                <a:gd name="connsiteY248" fmla="*/ 1815465 h 2742247"/>
                <a:gd name="connsiteX249" fmla="*/ 1999960 w 2308569"/>
                <a:gd name="connsiteY249" fmla="*/ 1742123 h 2742247"/>
                <a:gd name="connsiteX250" fmla="*/ 2098068 w 2308569"/>
                <a:gd name="connsiteY250" fmla="*/ 1549718 h 2742247"/>
                <a:gd name="connsiteX251" fmla="*/ 2161885 w 2308569"/>
                <a:gd name="connsiteY251" fmla="*/ 1396365 h 2742247"/>
                <a:gd name="connsiteX252" fmla="*/ 2151408 w 2308569"/>
                <a:gd name="connsiteY252" fmla="*/ 1388745 h 2742247"/>
                <a:gd name="connsiteX253" fmla="*/ 1720878 w 2308569"/>
                <a:gd name="connsiteY253" fmla="*/ 1828800 h 2742247"/>
                <a:gd name="connsiteX254" fmla="*/ 1171285 w 2308569"/>
                <a:gd name="connsiteY254" fmla="*/ 1616393 h 2742247"/>
                <a:gd name="connsiteX255" fmla="*/ 1290347 w 2308569"/>
                <a:gd name="connsiteY255" fmla="*/ 1536383 h 2742247"/>
                <a:gd name="connsiteX256" fmla="*/ 1297967 w 2308569"/>
                <a:gd name="connsiteY256" fmla="*/ 1504950 h 2742247"/>
                <a:gd name="connsiteX257" fmla="*/ 1261772 w 2308569"/>
                <a:gd name="connsiteY257" fmla="*/ 1424940 h 2742247"/>
                <a:gd name="connsiteX258" fmla="*/ 1116992 w 2308569"/>
                <a:gd name="connsiteY258" fmla="*/ 1263968 h 2742247"/>
                <a:gd name="connsiteX259" fmla="*/ 1056033 w 2308569"/>
                <a:gd name="connsiteY259" fmla="*/ 1503998 h 2742247"/>
                <a:gd name="connsiteX260" fmla="*/ 1065558 w 2308569"/>
                <a:gd name="connsiteY260" fmla="*/ 1521143 h 2742247"/>
                <a:gd name="connsiteX261" fmla="*/ 1171285 w 2308569"/>
                <a:gd name="connsiteY261" fmla="*/ 1616393 h 2742247"/>
                <a:gd name="connsiteX262" fmla="*/ 688367 w 2308569"/>
                <a:gd name="connsiteY262" fmla="*/ 675323 h 2742247"/>
                <a:gd name="connsiteX263" fmla="*/ 547397 w 2308569"/>
                <a:gd name="connsiteY263" fmla="*/ 1111568 h 2742247"/>
                <a:gd name="connsiteX264" fmla="*/ 689320 w 2308569"/>
                <a:gd name="connsiteY264" fmla="*/ 1089660 h 2742247"/>
                <a:gd name="connsiteX265" fmla="*/ 700750 w 2308569"/>
                <a:gd name="connsiteY265" fmla="*/ 1073468 h 2742247"/>
                <a:gd name="connsiteX266" fmla="*/ 688367 w 2308569"/>
                <a:gd name="connsiteY266" fmla="*/ 675323 h 2742247"/>
                <a:gd name="connsiteX267" fmla="*/ 99722 w 2308569"/>
                <a:gd name="connsiteY267" fmla="*/ 546735 h 2742247"/>
                <a:gd name="connsiteX268" fmla="*/ 202592 w 2308569"/>
                <a:gd name="connsiteY268" fmla="*/ 1152525 h 2742247"/>
                <a:gd name="connsiteX269" fmla="*/ 166397 w 2308569"/>
                <a:gd name="connsiteY269" fmla="*/ 1011555 h 2742247"/>
                <a:gd name="connsiteX270" fmla="*/ 99722 w 2308569"/>
                <a:gd name="connsiteY270" fmla="*/ 588645 h 2742247"/>
                <a:gd name="connsiteX271" fmla="*/ 99722 w 2308569"/>
                <a:gd name="connsiteY271" fmla="*/ 546735 h 2742247"/>
                <a:gd name="connsiteX272" fmla="*/ 1336067 w 2308569"/>
                <a:gd name="connsiteY272" fmla="*/ 1499235 h 2742247"/>
                <a:gd name="connsiteX273" fmla="*/ 1405600 w 2308569"/>
                <a:gd name="connsiteY273" fmla="*/ 1489710 h 2742247"/>
                <a:gd name="connsiteX274" fmla="*/ 1463703 w 2308569"/>
                <a:gd name="connsiteY274" fmla="*/ 1449705 h 2742247"/>
                <a:gd name="connsiteX275" fmla="*/ 1471322 w 2308569"/>
                <a:gd name="connsiteY275" fmla="*/ 1399223 h 2742247"/>
                <a:gd name="connsiteX276" fmla="*/ 1405600 w 2308569"/>
                <a:gd name="connsiteY276" fmla="*/ 1335405 h 2742247"/>
                <a:gd name="connsiteX277" fmla="*/ 1313208 w 2308569"/>
                <a:gd name="connsiteY277" fmla="*/ 1409700 h 2742247"/>
                <a:gd name="connsiteX278" fmla="*/ 1326542 w 2308569"/>
                <a:gd name="connsiteY278" fmla="*/ 1479233 h 2742247"/>
                <a:gd name="connsiteX279" fmla="*/ 1336067 w 2308569"/>
                <a:gd name="connsiteY279" fmla="*/ 1499235 h 2742247"/>
                <a:gd name="connsiteX280" fmla="*/ 1321780 w 2308569"/>
                <a:gd name="connsiteY280" fmla="*/ 2326958 h 2742247"/>
                <a:gd name="connsiteX281" fmla="*/ 1180810 w 2308569"/>
                <a:gd name="connsiteY281" fmla="*/ 2387918 h 2742247"/>
                <a:gd name="connsiteX282" fmla="*/ 1148425 w 2308569"/>
                <a:gd name="connsiteY282" fmla="*/ 2508885 h 2742247"/>
                <a:gd name="connsiteX283" fmla="*/ 1321780 w 2308569"/>
                <a:gd name="connsiteY283" fmla="*/ 2326958 h 2742247"/>
                <a:gd name="connsiteX284" fmla="*/ 814097 w 2308569"/>
                <a:gd name="connsiteY284" fmla="*/ 1121093 h 2742247"/>
                <a:gd name="connsiteX285" fmla="*/ 802667 w 2308569"/>
                <a:gd name="connsiteY285" fmla="*/ 1116330 h 2742247"/>
                <a:gd name="connsiteX286" fmla="*/ 562637 w 2308569"/>
                <a:gd name="connsiteY286" fmla="*/ 1150620 h 2742247"/>
                <a:gd name="connsiteX287" fmla="*/ 498820 w 2308569"/>
                <a:gd name="connsiteY287" fmla="*/ 1182053 h 2742247"/>
                <a:gd name="connsiteX288" fmla="*/ 814097 w 2308569"/>
                <a:gd name="connsiteY288" fmla="*/ 1121093 h 2742247"/>
                <a:gd name="connsiteX289" fmla="*/ 1477990 w 2308569"/>
                <a:gd name="connsiteY289" fmla="*/ 1517333 h 2742247"/>
                <a:gd name="connsiteX290" fmla="*/ 1492278 w 2308569"/>
                <a:gd name="connsiteY290" fmla="*/ 1521143 h 2742247"/>
                <a:gd name="connsiteX291" fmla="*/ 1514185 w 2308569"/>
                <a:gd name="connsiteY291" fmla="*/ 1463040 h 2742247"/>
                <a:gd name="connsiteX292" fmla="*/ 1601815 w 2308569"/>
                <a:gd name="connsiteY292" fmla="*/ 1370648 h 2742247"/>
                <a:gd name="connsiteX293" fmla="*/ 1620865 w 2308569"/>
                <a:gd name="connsiteY293" fmla="*/ 1291590 h 2742247"/>
                <a:gd name="connsiteX294" fmla="*/ 1575145 w 2308569"/>
                <a:gd name="connsiteY294" fmla="*/ 1284923 h 2742247"/>
                <a:gd name="connsiteX295" fmla="*/ 1506565 w 2308569"/>
                <a:gd name="connsiteY295" fmla="*/ 1403985 h 2742247"/>
                <a:gd name="connsiteX296" fmla="*/ 1477990 w 2308569"/>
                <a:gd name="connsiteY296" fmla="*/ 1517333 h 2742247"/>
                <a:gd name="connsiteX297" fmla="*/ 365470 w 2308569"/>
                <a:gd name="connsiteY297" fmla="*/ 78105 h 2742247"/>
                <a:gd name="connsiteX298" fmla="*/ 365470 w 2308569"/>
                <a:gd name="connsiteY298" fmla="*/ 359093 h 2742247"/>
                <a:gd name="connsiteX299" fmla="*/ 365470 w 2308569"/>
                <a:gd name="connsiteY299" fmla="*/ 78105 h 2742247"/>
                <a:gd name="connsiteX300" fmla="*/ 862675 w 2308569"/>
                <a:gd name="connsiteY300" fmla="*/ 1740218 h 2742247"/>
                <a:gd name="connsiteX301" fmla="*/ 658840 w 2308569"/>
                <a:gd name="connsiteY301" fmla="*/ 1583055 h 2742247"/>
                <a:gd name="connsiteX302" fmla="*/ 862675 w 2308569"/>
                <a:gd name="connsiteY302" fmla="*/ 1740218 h 2742247"/>
                <a:gd name="connsiteX303" fmla="*/ 310225 w 2308569"/>
                <a:gd name="connsiteY303" fmla="*/ 1077278 h 2742247"/>
                <a:gd name="connsiteX304" fmla="*/ 291175 w 2308569"/>
                <a:gd name="connsiteY304" fmla="*/ 1183005 h 2742247"/>
                <a:gd name="connsiteX305" fmla="*/ 328322 w 2308569"/>
                <a:gd name="connsiteY305" fmla="*/ 1224915 h 2742247"/>
                <a:gd name="connsiteX306" fmla="*/ 425477 w 2308569"/>
                <a:gd name="connsiteY306" fmla="*/ 1212533 h 2742247"/>
                <a:gd name="connsiteX307" fmla="*/ 431192 w 2308569"/>
                <a:gd name="connsiteY307" fmla="*/ 1198245 h 2742247"/>
                <a:gd name="connsiteX308" fmla="*/ 310225 w 2308569"/>
                <a:gd name="connsiteY308" fmla="*/ 1077278 h 2742247"/>
                <a:gd name="connsiteX309" fmla="*/ 53050 w 2308569"/>
                <a:gd name="connsiteY309" fmla="*/ 1217295 h 2742247"/>
                <a:gd name="connsiteX310" fmla="*/ 236882 w 2308569"/>
                <a:gd name="connsiteY310" fmla="*/ 1239203 h 2742247"/>
                <a:gd name="connsiteX311" fmla="*/ 53050 w 2308569"/>
                <a:gd name="connsiteY311" fmla="*/ 1217295 h 2742247"/>
                <a:gd name="connsiteX312" fmla="*/ 1833272 w 2308569"/>
                <a:gd name="connsiteY312" fmla="*/ 1602105 h 2742247"/>
                <a:gd name="connsiteX313" fmla="*/ 2072350 w 2308569"/>
                <a:gd name="connsiteY313" fmla="*/ 1407795 h 2742247"/>
                <a:gd name="connsiteX314" fmla="*/ 1833272 w 2308569"/>
                <a:gd name="connsiteY314" fmla="*/ 1602105 h 2742247"/>
                <a:gd name="connsiteX315" fmla="*/ 730277 w 2308569"/>
                <a:gd name="connsiteY315" fmla="*/ 1695450 h 2742247"/>
                <a:gd name="connsiteX316" fmla="*/ 724562 w 2308569"/>
                <a:gd name="connsiteY316" fmla="*/ 1704023 h 2742247"/>
                <a:gd name="connsiteX317" fmla="*/ 894107 w 2308569"/>
                <a:gd name="connsiteY317" fmla="*/ 1829753 h 2742247"/>
                <a:gd name="connsiteX318" fmla="*/ 904585 w 2308569"/>
                <a:gd name="connsiteY318" fmla="*/ 1814513 h 2742247"/>
                <a:gd name="connsiteX319" fmla="*/ 730277 w 2308569"/>
                <a:gd name="connsiteY319" fmla="*/ 1695450 h 27422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</a:cxnLst>
              <a:rect l="l" t="t" r="r" b="b"/>
              <a:pathLst>
                <a:path w="2308569" h="2742247">
                  <a:moveTo>
                    <a:pt x="306415" y="2002155"/>
                  </a:moveTo>
                  <a:cubicBezTo>
                    <a:pt x="337847" y="1978343"/>
                    <a:pt x="368327" y="1951673"/>
                    <a:pt x="402617" y="1930718"/>
                  </a:cubicBezTo>
                  <a:cubicBezTo>
                    <a:pt x="445480" y="1904048"/>
                    <a:pt x="443575" y="1905953"/>
                    <a:pt x="435955" y="1857375"/>
                  </a:cubicBezTo>
                  <a:cubicBezTo>
                    <a:pt x="419762" y="1759268"/>
                    <a:pt x="407380" y="1661160"/>
                    <a:pt x="393092" y="1563053"/>
                  </a:cubicBezTo>
                  <a:cubicBezTo>
                    <a:pt x="381662" y="1484948"/>
                    <a:pt x="371185" y="1406843"/>
                    <a:pt x="359755" y="1328738"/>
                  </a:cubicBezTo>
                  <a:cubicBezTo>
                    <a:pt x="357850" y="1317308"/>
                    <a:pt x="351182" y="1305878"/>
                    <a:pt x="344515" y="1295400"/>
                  </a:cubicBezTo>
                  <a:cubicBezTo>
                    <a:pt x="332132" y="1273493"/>
                    <a:pt x="316892" y="1263968"/>
                    <a:pt x="292127" y="1278255"/>
                  </a:cubicBezTo>
                  <a:cubicBezTo>
                    <a:pt x="278792" y="1285875"/>
                    <a:pt x="263552" y="1291590"/>
                    <a:pt x="249265" y="1298258"/>
                  </a:cubicBezTo>
                  <a:cubicBezTo>
                    <a:pt x="152110" y="1343978"/>
                    <a:pt x="68290" y="1287780"/>
                    <a:pt x="21617" y="1224915"/>
                  </a:cubicBezTo>
                  <a:cubicBezTo>
                    <a:pt x="18760" y="1221105"/>
                    <a:pt x="19712" y="1214438"/>
                    <a:pt x="17807" y="1206818"/>
                  </a:cubicBezTo>
                  <a:cubicBezTo>
                    <a:pt x="68290" y="1200150"/>
                    <a:pt x="119725" y="1206818"/>
                    <a:pt x="164492" y="1180148"/>
                  </a:cubicBezTo>
                  <a:cubicBezTo>
                    <a:pt x="134012" y="1139190"/>
                    <a:pt x="101627" y="1103948"/>
                    <a:pt x="78767" y="1062990"/>
                  </a:cubicBezTo>
                  <a:cubicBezTo>
                    <a:pt x="10187" y="941070"/>
                    <a:pt x="-16483" y="811530"/>
                    <a:pt x="10187" y="672465"/>
                  </a:cubicBezTo>
                  <a:cubicBezTo>
                    <a:pt x="39715" y="523875"/>
                    <a:pt x="114962" y="397193"/>
                    <a:pt x="189257" y="269558"/>
                  </a:cubicBezTo>
                  <a:cubicBezTo>
                    <a:pt x="239740" y="181928"/>
                    <a:pt x="286412" y="92393"/>
                    <a:pt x="337847" y="0"/>
                  </a:cubicBezTo>
                  <a:cubicBezTo>
                    <a:pt x="342610" y="3810"/>
                    <a:pt x="353087" y="9525"/>
                    <a:pt x="357850" y="19050"/>
                  </a:cubicBezTo>
                  <a:cubicBezTo>
                    <a:pt x="467387" y="200978"/>
                    <a:pt x="575020" y="384810"/>
                    <a:pt x="685510" y="565785"/>
                  </a:cubicBezTo>
                  <a:cubicBezTo>
                    <a:pt x="719800" y="622935"/>
                    <a:pt x="757900" y="677228"/>
                    <a:pt x="774092" y="742950"/>
                  </a:cubicBezTo>
                  <a:cubicBezTo>
                    <a:pt x="798857" y="843915"/>
                    <a:pt x="796952" y="943928"/>
                    <a:pt x="758852" y="1042035"/>
                  </a:cubicBezTo>
                  <a:cubicBezTo>
                    <a:pt x="753137" y="1056323"/>
                    <a:pt x="747422" y="1071563"/>
                    <a:pt x="740755" y="1089660"/>
                  </a:cubicBezTo>
                  <a:cubicBezTo>
                    <a:pt x="779807" y="1101090"/>
                    <a:pt x="810287" y="1079183"/>
                    <a:pt x="842672" y="1071563"/>
                  </a:cubicBezTo>
                  <a:cubicBezTo>
                    <a:pt x="856960" y="1068705"/>
                    <a:pt x="871247" y="1067753"/>
                    <a:pt x="885535" y="1065848"/>
                  </a:cubicBezTo>
                  <a:cubicBezTo>
                    <a:pt x="881725" y="1080135"/>
                    <a:pt x="881725" y="1097280"/>
                    <a:pt x="874105" y="1108710"/>
                  </a:cubicBezTo>
                  <a:cubicBezTo>
                    <a:pt x="824575" y="1183005"/>
                    <a:pt x="756947" y="1229678"/>
                    <a:pt x="665507" y="1234440"/>
                  </a:cubicBezTo>
                  <a:cubicBezTo>
                    <a:pt x="629312" y="1236345"/>
                    <a:pt x="593117" y="1234440"/>
                    <a:pt x="556922" y="1234440"/>
                  </a:cubicBezTo>
                  <a:cubicBezTo>
                    <a:pt x="515965" y="1233488"/>
                    <a:pt x="485485" y="1251585"/>
                    <a:pt x="475960" y="1291590"/>
                  </a:cubicBezTo>
                  <a:cubicBezTo>
                    <a:pt x="467387" y="1328738"/>
                    <a:pt x="459767" y="1367790"/>
                    <a:pt x="463577" y="1404938"/>
                  </a:cubicBezTo>
                  <a:cubicBezTo>
                    <a:pt x="477865" y="1545908"/>
                    <a:pt x="496915" y="1687830"/>
                    <a:pt x="514060" y="1828800"/>
                  </a:cubicBezTo>
                  <a:cubicBezTo>
                    <a:pt x="518822" y="1864043"/>
                    <a:pt x="527395" y="1867853"/>
                    <a:pt x="557875" y="1861185"/>
                  </a:cubicBezTo>
                  <a:cubicBezTo>
                    <a:pt x="617882" y="1847850"/>
                    <a:pt x="678842" y="1836420"/>
                    <a:pt x="739802" y="1824038"/>
                  </a:cubicBezTo>
                  <a:cubicBezTo>
                    <a:pt x="753137" y="1821180"/>
                    <a:pt x="766472" y="1817370"/>
                    <a:pt x="784570" y="1813560"/>
                  </a:cubicBezTo>
                  <a:cubicBezTo>
                    <a:pt x="752185" y="1783080"/>
                    <a:pt x="724562" y="1759268"/>
                    <a:pt x="699797" y="1732598"/>
                  </a:cubicBezTo>
                  <a:cubicBezTo>
                    <a:pt x="661697" y="1691640"/>
                    <a:pt x="636932" y="1643063"/>
                    <a:pt x="625502" y="1586865"/>
                  </a:cubicBezTo>
                  <a:cubicBezTo>
                    <a:pt x="617882" y="1550670"/>
                    <a:pt x="625502" y="1540193"/>
                    <a:pt x="661697" y="1546860"/>
                  </a:cubicBezTo>
                  <a:cubicBezTo>
                    <a:pt x="689320" y="1551623"/>
                    <a:pt x="715990" y="1561148"/>
                    <a:pt x="742660" y="1568768"/>
                  </a:cubicBezTo>
                  <a:cubicBezTo>
                    <a:pt x="748375" y="1570673"/>
                    <a:pt x="755042" y="1570673"/>
                    <a:pt x="769330" y="1573530"/>
                  </a:cubicBezTo>
                  <a:cubicBezTo>
                    <a:pt x="752185" y="1538288"/>
                    <a:pt x="738850" y="1507808"/>
                    <a:pt x="724562" y="1478280"/>
                  </a:cubicBezTo>
                  <a:cubicBezTo>
                    <a:pt x="717895" y="1463040"/>
                    <a:pt x="710275" y="1447800"/>
                    <a:pt x="704560" y="1431608"/>
                  </a:cubicBezTo>
                  <a:cubicBezTo>
                    <a:pt x="693130" y="1397318"/>
                    <a:pt x="714085" y="1364933"/>
                    <a:pt x="749327" y="1371600"/>
                  </a:cubicBezTo>
                  <a:cubicBezTo>
                    <a:pt x="792190" y="1379220"/>
                    <a:pt x="834100" y="1394460"/>
                    <a:pt x="874105" y="1411605"/>
                  </a:cubicBezTo>
                  <a:cubicBezTo>
                    <a:pt x="922682" y="1432560"/>
                    <a:pt x="968402" y="1458278"/>
                    <a:pt x="1019837" y="1483995"/>
                  </a:cubicBezTo>
                  <a:cubicBezTo>
                    <a:pt x="1020790" y="1465898"/>
                    <a:pt x="1022695" y="1449705"/>
                    <a:pt x="1022695" y="1433513"/>
                  </a:cubicBezTo>
                  <a:cubicBezTo>
                    <a:pt x="1022695" y="1371600"/>
                    <a:pt x="1045555" y="1316355"/>
                    <a:pt x="1081750" y="1267778"/>
                  </a:cubicBezTo>
                  <a:cubicBezTo>
                    <a:pt x="1104610" y="1237298"/>
                    <a:pt x="1116040" y="1234440"/>
                    <a:pt x="1144615" y="1261110"/>
                  </a:cubicBezTo>
                  <a:cubicBezTo>
                    <a:pt x="1185573" y="1298258"/>
                    <a:pt x="1223672" y="1338263"/>
                    <a:pt x="1262725" y="1377315"/>
                  </a:cubicBezTo>
                  <a:cubicBezTo>
                    <a:pt x="1271297" y="1385888"/>
                    <a:pt x="1278917" y="1396365"/>
                    <a:pt x="1289395" y="1408748"/>
                  </a:cubicBezTo>
                  <a:cubicBezTo>
                    <a:pt x="1298920" y="1395413"/>
                    <a:pt x="1305587" y="1383983"/>
                    <a:pt x="1314160" y="1374458"/>
                  </a:cubicBezTo>
                  <a:cubicBezTo>
                    <a:pt x="1333210" y="1354455"/>
                    <a:pt x="1352260" y="1332548"/>
                    <a:pt x="1374167" y="1316355"/>
                  </a:cubicBezTo>
                  <a:cubicBezTo>
                    <a:pt x="1411315" y="1290638"/>
                    <a:pt x="1437033" y="1294448"/>
                    <a:pt x="1464655" y="1330643"/>
                  </a:cubicBezTo>
                  <a:cubicBezTo>
                    <a:pt x="1483705" y="1354455"/>
                    <a:pt x="1490372" y="1348740"/>
                    <a:pt x="1505612" y="1326833"/>
                  </a:cubicBezTo>
                  <a:cubicBezTo>
                    <a:pt x="1525615" y="1297305"/>
                    <a:pt x="1550380" y="1270635"/>
                    <a:pt x="1575145" y="1243965"/>
                  </a:cubicBezTo>
                  <a:cubicBezTo>
                    <a:pt x="1590385" y="1226820"/>
                    <a:pt x="1607530" y="1228725"/>
                    <a:pt x="1620865" y="1246823"/>
                  </a:cubicBezTo>
                  <a:cubicBezTo>
                    <a:pt x="1632295" y="1262063"/>
                    <a:pt x="1645630" y="1277303"/>
                    <a:pt x="1652297" y="1294448"/>
                  </a:cubicBezTo>
                  <a:cubicBezTo>
                    <a:pt x="1661822" y="1320165"/>
                    <a:pt x="1673253" y="1317308"/>
                    <a:pt x="1692303" y="1304925"/>
                  </a:cubicBezTo>
                  <a:cubicBezTo>
                    <a:pt x="1722783" y="1285875"/>
                    <a:pt x="1754215" y="1267778"/>
                    <a:pt x="1785647" y="1250633"/>
                  </a:cubicBezTo>
                  <a:cubicBezTo>
                    <a:pt x="1806603" y="1239203"/>
                    <a:pt x="1826605" y="1239203"/>
                    <a:pt x="1830415" y="1268730"/>
                  </a:cubicBezTo>
                  <a:cubicBezTo>
                    <a:pt x="1837083" y="1332548"/>
                    <a:pt x="1842797" y="1395413"/>
                    <a:pt x="1847560" y="1459230"/>
                  </a:cubicBezTo>
                  <a:cubicBezTo>
                    <a:pt x="1848512" y="1473518"/>
                    <a:pt x="1847560" y="1487805"/>
                    <a:pt x="1847560" y="1510665"/>
                  </a:cubicBezTo>
                  <a:cubicBezTo>
                    <a:pt x="1863753" y="1497330"/>
                    <a:pt x="1873278" y="1489710"/>
                    <a:pt x="1882803" y="1481138"/>
                  </a:cubicBezTo>
                  <a:cubicBezTo>
                    <a:pt x="1949478" y="1423035"/>
                    <a:pt x="2021867" y="1377315"/>
                    <a:pt x="2112355" y="1367790"/>
                  </a:cubicBezTo>
                  <a:cubicBezTo>
                    <a:pt x="2118070" y="1366838"/>
                    <a:pt x="2122833" y="1363980"/>
                    <a:pt x="2128547" y="1363028"/>
                  </a:cubicBezTo>
                  <a:cubicBezTo>
                    <a:pt x="2145693" y="1361123"/>
                    <a:pt x="2162838" y="1359218"/>
                    <a:pt x="2179983" y="1357313"/>
                  </a:cubicBezTo>
                  <a:cubicBezTo>
                    <a:pt x="2179983" y="1376363"/>
                    <a:pt x="2185697" y="1396365"/>
                    <a:pt x="2179030" y="1412558"/>
                  </a:cubicBezTo>
                  <a:cubicBezTo>
                    <a:pt x="2150455" y="1489710"/>
                    <a:pt x="2119975" y="1565910"/>
                    <a:pt x="2087590" y="1641158"/>
                  </a:cubicBezTo>
                  <a:cubicBezTo>
                    <a:pt x="2067587" y="1685925"/>
                    <a:pt x="2041870" y="1727835"/>
                    <a:pt x="2015200" y="1778318"/>
                  </a:cubicBezTo>
                  <a:cubicBezTo>
                    <a:pt x="2128547" y="1763078"/>
                    <a:pt x="2217130" y="1798320"/>
                    <a:pt x="2272375" y="1899285"/>
                  </a:cubicBezTo>
                  <a:cubicBezTo>
                    <a:pt x="2243800" y="1879283"/>
                    <a:pt x="2216178" y="1856423"/>
                    <a:pt x="2184745" y="1839278"/>
                  </a:cubicBezTo>
                  <a:cubicBezTo>
                    <a:pt x="2126643" y="1806893"/>
                    <a:pt x="2064730" y="1803083"/>
                    <a:pt x="1999008" y="1817370"/>
                  </a:cubicBezTo>
                  <a:cubicBezTo>
                    <a:pt x="2090447" y="1853565"/>
                    <a:pt x="2178078" y="1887855"/>
                    <a:pt x="2268565" y="1923098"/>
                  </a:cubicBezTo>
                  <a:cubicBezTo>
                    <a:pt x="2269518" y="1917383"/>
                    <a:pt x="2270470" y="1907858"/>
                    <a:pt x="2271422" y="1898333"/>
                  </a:cubicBezTo>
                  <a:cubicBezTo>
                    <a:pt x="2298093" y="1924050"/>
                    <a:pt x="2285710" y="1947863"/>
                    <a:pt x="2263803" y="1964055"/>
                  </a:cubicBezTo>
                  <a:cubicBezTo>
                    <a:pt x="2200938" y="2010728"/>
                    <a:pt x="2136168" y="2054543"/>
                    <a:pt x="2072350" y="2100263"/>
                  </a:cubicBezTo>
                  <a:cubicBezTo>
                    <a:pt x="2063778" y="2105978"/>
                    <a:pt x="2057110" y="2114550"/>
                    <a:pt x="2049490" y="2121218"/>
                  </a:cubicBezTo>
                  <a:cubicBezTo>
                    <a:pt x="2057110" y="2126933"/>
                    <a:pt x="2064730" y="2133600"/>
                    <a:pt x="2073303" y="2137410"/>
                  </a:cubicBezTo>
                  <a:cubicBezTo>
                    <a:pt x="2161885" y="2173605"/>
                    <a:pt x="2222845" y="2243138"/>
                    <a:pt x="2283805" y="2312670"/>
                  </a:cubicBezTo>
                  <a:cubicBezTo>
                    <a:pt x="2295235" y="2326005"/>
                    <a:pt x="2300950" y="2344103"/>
                    <a:pt x="2308570" y="2360295"/>
                  </a:cubicBezTo>
                  <a:cubicBezTo>
                    <a:pt x="2291425" y="2365058"/>
                    <a:pt x="2275233" y="2372678"/>
                    <a:pt x="2258088" y="2373630"/>
                  </a:cubicBezTo>
                  <a:cubicBezTo>
                    <a:pt x="2119022" y="2375535"/>
                    <a:pt x="1980910" y="2378393"/>
                    <a:pt x="1841845" y="2374583"/>
                  </a:cubicBezTo>
                  <a:cubicBezTo>
                    <a:pt x="1754215" y="2371725"/>
                    <a:pt x="1678967" y="2331720"/>
                    <a:pt x="1622770" y="2262188"/>
                  </a:cubicBezTo>
                  <a:cubicBezTo>
                    <a:pt x="1616103" y="2253615"/>
                    <a:pt x="1614197" y="2241233"/>
                    <a:pt x="1609435" y="2230755"/>
                  </a:cubicBezTo>
                  <a:cubicBezTo>
                    <a:pt x="1604672" y="2234565"/>
                    <a:pt x="1599910" y="2239328"/>
                    <a:pt x="1595147" y="2243138"/>
                  </a:cubicBezTo>
                  <a:cubicBezTo>
                    <a:pt x="1586575" y="2282190"/>
                    <a:pt x="1578003" y="2321243"/>
                    <a:pt x="1567525" y="2359343"/>
                  </a:cubicBezTo>
                  <a:cubicBezTo>
                    <a:pt x="1564667" y="2368868"/>
                    <a:pt x="1557047" y="2377440"/>
                    <a:pt x="1551333" y="2386013"/>
                  </a:cubicBezTo>
                  <a:cubicBezTo>
                    <a:pt x="1553237" y="2365058"/>
                    <a:pt x="1556095" y="2343150"/>
                    <a:pt x="1557047" y="2322195"/>
                  </a:cubicBezTo>
                  <a:cubicBezTo>
                    <a:pt x="1558953" y="2277428"/>
                    <a:pt x="1564667" y="2232660"/>
                    <a:pt x="1561810" y="2187893"/>
                  </a:cubicBezTo>
                  <a:cubicBezTo>
                    <a:pt x="1558953" y="2140268"/>
                    <a:pt x="1541808" y="2096453"/>
                    <a:pt x="1492278" y="2075498"/>
                  </a:cubicBezTo>
                  <a:cubicBezTo>
                    <a:pt x="1489420" y="2079308"/>
                    <a:pt x="1487515" y="2081213"/>
                    <a:pt x="1486562" y="2083118"/>
                  </a:cubicBezTo>
                  <a:cubicBezTo>
                    <a:pt x="1485610" y="2091690"/>
                    <a:pt x="1483705" y="2101215"/>
                    <a:pt x="1483705" y="2109788"/>
                  </a:cubicBezTo>
                  <a:cubicBezTo>
                    <a:pt x="1485610" y="2177415"/>
                    <a:pt x="1450367" y="2225993"/>
                    <a:pt x="1404647" y="2270760"/>
                  </a:cubicBezTo>
                  <a:cubicBezTo>
                    <a:pt x="1384645" y="2289810"/>
                    <a:pt x="1366547" y="2312670"/>
                    <a:pt x="1353212" y="2336483"/>
                  </a:cubicBezTo>
                  <a:cubicBezTo>
                    <a:pt x="1322733" y="2390775"/>
                    <a:pt x="1327495" y="2446973"/>
                    <a:pt x="1350355" y="2503170"/>
                  </a:cubicBezTo>
                  <a:cubicBezTo>
                    <a:pt x="1358928" y="2524125"/>
                    <a:pt x="1373215" y="2542223"/>
                    <a:pt x="1399885" y="2529840"/>
                  </a:cubicBezTo>
                  <a:cubicBezTo>
                    <a:pt x="1457035" y="2502218"/>
                    <a:pt x="1506565" y="2464118"/>
                    <a:pt x="1535140" y="2404110"/>
                  </a:cubicBezTo>
                  <a:cubicBezTo>
                    <a:pt x="1538950" y="2396490"/>
                    <a:pt x="1546570" y="2391728"/>
                    <a:pt x="1552285" y="2386013"/>
                  </a:cubicBezTo>
                  <a:cubicBezTo>
                    <a:pt x="1542760" y="2457450"/>
                    <a:pt x="1494183" y="2496503"/>
                    <a:pt x="1435128" y="2526983"/>
                  </a:cubicBezTo>
                  <a:cubicBezTo>
                    <a:pt x="1432270" y="2528888"/>
                    <a:pt x="1428460" y="2528888"/>
                    <a:pt x="1425603" y="2530793"/>
                  </a:cubicBezTo>
                  <a:cubicBezTo>
                    <a:pt x="1362737" y="2564130"/>
                    <a:pt x="1326542" y="2546985"/>
                    <a:pt x="1311303" y="2477453"/>
                  </a:cubicBezTo>
                  <a:cubicBezTo>
                    <a:pt x="1301778" y="2433638"/>
                    <a:pt x="1300825" y="2435543"/>
                    <a:pt x="1264630" y="2461260"/>
                  </a:cubicBezTo>
                  <a:cubicBezTo>
                    <a:pt x="1229387" y="2486978"/>
                    <a:pt x="1191287" y="2509838"/>
                    <a:pt x="1153187" y="2530793"/>
                  </a:cubicBezTo>
                  <a:cubicBezTo>
                    <a:pt x="1128423" y="2544128"/>
                    <a:pt x="1115087" y="2535555"/>
                    <a:pt x="1114135" y="2506980"/>
                  </a:cubicBezTo>
                  <a:cubicBezTo>
                    <a:pt x="1113183" y="2486025"/>
                    <a:pt x="1116992" y="2465070"/>
                    <a:pt x="1118898" y="2436495"/>
                  </a:cubicBezTo>
                  <a:cubicBezTo>
                    <a:pt x="1004597" y="2486025"/>
                    <a:pt x="891250" y="2513648"/>
                    <a:pt x="772187" y="2509838"/>
                  </a:cubicBezTo>
                  <a:cubicBezTo>
                    <a:pt x="771235" y="2506980"/>
                    <a:pt x="771235" y="2503170"/>
                    <a:pt x="770282" y="2500313"/>
                  </a:cubicBezTo>
                  <a:cubicBezTo>
                    <a:pt x="809335" y="2492693"/>
                    <a:pt x="847435" y="2485073"/>
                    <a:pt x="886487" y="2478405"/>
                  </a:cubicBezTo>
                  <a:cubicBezTo>
                    <a:pt x="972212" y="2463165"/>
                    <a:pt x="1056033" y="2442210"/>
                    <a:pt x="1130327" y="2392680"/>
                  </a:cubicBezTo>
                  <a:cubicBezTo>
                    <a:pt x="1143662" y="2384108"/>
                    <a:pt x="1149377" y="2366010"/>
                    <a:pt x="1161760" y="2354580"/>
                  </a:cubicBezTo>
                  <a:cubicBezTo>
                    <a:pt x="1170333" y="2346960"/>
                    <a:pt x="1181762" y="2341245"/>
                    <a:pt x="1193192" y="2338388"/>
                  </a:cubicBezTo>
                  <a:cubicBezTo>
                    <a:pt x="1275108" y="2318385"/>
                    <a:pt x="1349403" y="2286000"/>
                    <a:pt x="1406553" y="2223135"/>
                  </a:cubicBezTo>
                  <a:cubicBezTo>
                    <a:pt x="1417030" y="2211705"/>
                    <a:pt x="1425603" y="2197418"/>
                    <a:pt x="1429412" y="2179320"/>
                  </a:cubicBezTo>
                  <a:cubicBezTo>
                    <a:pt x="1322733" y="2222183"/>
                    <a:pt x="1216052" y="2265998"/>
                    <a:pt x="1109373" y="2308860"/>
                  </a:cubicBezTo>
                  <a:cubicBezTo>
                    <a:pt x="1107467" y="2305050"/>
                    <a:pt x="1106515" y="2302193"/>
                    <a:pt x="1104610" y="2298383"/>
                  </a:cubicBezTo>
                  <a:cubicBezTo>
                    <a:pt x="1152235" y="2273618"/>
                    <a:pt x="1198908" y="2247900"/>
                    <a:pt x="1247485" y="2224088"/>
                  </a:cubicBezTo>
                  <a:cubicBezTo>
                    <a:pt x="1293205" y="2201228"/>
                    <a:pt x="1338925" y="2181225"/>
                    <a:pt x="1384645" y="2158365"/>
                  </a:cubicBezTo>
                  <a:cubicBezTo>
                    <a:pt x="1429412" y="2136458"/>
                    <a:pt x="1460845" y="2104073"/>
                    <a:pt x="1459892" y="2048828"/>
                  </a:cubicBezTo>
                  <a:cubicBezTo>
                    <a:pt x="1459892" y="2040255"/>
                    <a:pt x="1467512" y="2030730"/>
                    <a:pt x="1473228" y="2023110"/>
                  </a:cubicBezTo>
                  <a:cubicBezTo>
                    <a:pt x="1541808" y="1943100"/>
                    <a:pt x="1570383" y="1847850"/>
                    <a:pt x="1565620" y="1744028"/>
                  </a:cubicBezTo>
                  <a:cubicBezTo>
                    <a:pt x="1561810" y="1654493"/>
                    <a:pt x="1492278" y="1559243"/>
                    <a:pt x="1398933" y="1524000"/>
                  </a:cubicBezTo>
                  <a:cubicBezTo>
                    <a:pt x="1390360" y="1521143"/>
                    <a:pt x="1376072" y="1523048"/>
                    <a:pt x="1368453" y="1528763"/>
                  </a:cubicBezTo>
                  <a:cubicBezTo>
                    <a:pt x="1337020" y="1548765"/>
                    <a:pt x="1309397" y="1574483"/>
                    <a:pt x="1277012" y="1590675"/>
                  </a:cubicBezTo>
                  <a:cubicBezTo>
                    <a:pt x="1172237" y="1644015"/>
                    <a:pt x="1145567" y="1792605"/>
                    <a:pt x="1202717" y="1874520"/>
                  </a:cubicBezTo>
                  <a:cubicBezTo>
                    <a:pt x="1237008" y="1924050"/>
                    <a:pt x="1280822" y="1966913"/>
                    <a:pt x="1320828" y="2012633"/>
                  </a:cubicBezTo>
                  <a:cubicBezTo>
                    <a:pt x="1330353" y="2023110"/>
                    <a:pt x="1341783" y="2032635"/>
                    <a:pt x="1355117" y="2045018"/>
                  </a:cubicBezTo>
                  <a:cubicBezTo>
                    <a:pt x="1257010" y="2040255"/>
                    <a:pt x="1177952" y="2084070"/>
                    <a:pt x="1094133" y="2111693"/>
                  </a:cubicBezTo>
                  <a:cubicBezTo>
                    <a:pt x="1053175" y="2125028"/>
                    <a:pt x="1012217" y="2138363"/>
                    <a:pt x="974117" y="2156460"/>
                  </a:cubicBezTo>
                  <a:cubicBezTo>
                    <a:pt x="957925" y="2164080"/>
                    <a:pt x="938875" y="2181225"/>
                    <a:pt x="936017" y="2197418"/>
                  </a:cubicBezTo>
                  <a:cubicBezTo>
                    <a:pt x="933160" y="2210753"/>
                    <a:pt x="948400" y="2233613"/>
                    <a:pt x="961735" y="2243138"/>
                  </a:cubicBezTo>
                  <a:cubicBezTo>
                    <a:pt x="994120" y="2266950"/>
                    <a:pt x="1030315" y="2285048"/>
                    <a:pt x="1065558" y="2306955"/>
                  </a:cubicBezTo>
                  <a:cubicBezTo>
                    <a:pt x="1075083" y="2312670"/>
                    <a:pt x="1084608" y="2320290"/>
                    <a:pt x="1094133" y="2326958"/>
                  </a:cubicBezTo>
                  <a:cubicBezTo>
                    <a:pt x="1092227" y="2330768"/>
                    <a:pt x="1090323" y="2333625"/>
                    <a:pt x="1088417" y="2337435"/>
                  </a:cubicBezTo>
                  <a:cubicBezTo>
                    <a:pt x="1063652" y="2326958"/>
                    <a:pt x="1037935" y="2318385"/>
                    <a:pt x="1014122" y="2306003"/>
                  </a:cubicBezTo>
                  <a:cubicBezTo>
                    <a:pt x="995072" y="2296478"/>
                    <a:pt x="980785" y="2291715"/>
                    <a:pt x="961735" y="2305050"/>
                  </a:cubicBezTo>
                  <a:cubicBezTo>
                    <a:pt x="910300" y="2341245"/>
                    <a:pt x="858865" y="2375535"/>
                    <a:pt x="808382" y="2408873"/>
                  </a:cubicBezTo>
                  <a:cubicBezTo>
                    <a:pt x="808382" y="2410778"/>
                    <a:pt x="807430" y="2403158"/>
                    <a:pt x="810287" y="2397443"/>
                  </a:cubicBezTo>
                  <a:cubicBezTo>
                    <a:pt x="834100" y="2352675"/>
                    <a:pt x="869342" y="2318385"/>
                    <a:pt x="912205" y="2291715"/>
                  </a:cubicBezTo>
                  <a:cubicBezTo>
                    <a:pt x="921730" y="2286000"/>
                    <a:pt x="929350" y="2278380"/>
                    <a:pt x="936017" y="2272665"/>
                  </a:cubicBezTo>
                  <a:cubicBezTo>
                    <a:pt x="920777" y="2248853"/>
                    <a:pt x="907442" y="2228850"/>
                    <a:pt x="893155" y="2208848"/>
                  </a:cubicBezTo>
                  <a:cubicBezTo>
                    <a:pt x="888392" y="2203133"/>
                    <a:pt x="877915" y="2197418"/>
                    <a:pt x="872200" y="2198370"/>
                  </a:cubicBezTo>
                  <a:cubicBezTo>
                    <a:pt x="779807" y="2217420"/>
                    <a:pt x="688367" y="2210753"/>
                    <a:pt x="597880" y="2185035"/>
                  </a:cubicBezTo>
                  <a:cubicBezTo>
                    <a:pt x="595022" y="2184083"/>
                    <a:pt x="591212" y="2184083"/>
                    <a:pt x="583592" y="2184083"/>
                  </a:cubicBezTo>
                  <a:cubicBezTo>
                    <a:pt x="583592" y="2197418"/>
                    <a:pt x="581687" y="2210753"/>
                    <a:pt x="583592" y="2223135"/>
                  </a:cubicBezTo>
                  <a:cubicBezTo>
                    <a:pt x="615025" y="2365058"/>
                    <a:pt x="646457" y="2506980"/>
                    <a:pt x="677890" y="2648903"/>
                  </a:cubicBezTo>
                  <a:cubicBezTo>
                    <a:pt x="682652" y="2668905"/>
                    <a:pt x="688367" y="2688908"/>
                    <a:pt x="688367" y="2708910"/>
                  </a:cubicBezTo>
                  <a:cubicBezTo>
                    <a:pt x="688367" y="2720340"/>
                    <a:pt x="679795" y="2731770"/>
                    <a:pt x="675032" y="2742248"/>
                  </a:cubicBezTo>
                  <a:cubicBezTo>
                    <a:pt x="665507" y="2735580"/>
                    <a:pt x="650267" y="2729865"/>
                    <a:pt x="646457" y="2720340"/>
                  </a:cubicBezTo>
                  <a:cubicBezTo>
                    <a:pt x="622645" y="2650808"/>
                    <a:pt x="599785" y="2581275"/>
                    <a:pt x="579782" y="2510790"/>
                  </a:cubicBezTo>
                  <a:cubicBezTo>
                    <a:pt x="553112" y="2412683"/>
                    <a:pt x="523585" y="2315528"/>
                    <a:pt x="506440" y="2215515"/>
                  </a:cubicBezTo>
                  <a:cubicBezTo>
                    <a:pt x="495010" y="2144078"/>
                    <a:pt x="452147" y="2112645"/>
                    <a:pt x="395950" y="2086928"/>
                  </a:cubicBezTo>
                  <a:cubicBezTo>
                    <a:pt x="363565" y="2071688"/>
                    <a:pt x="332132" y="2052638"/>
                    <a:pt x="301652" y="2035493"/>
                  </a:cubicBezTo>
                  <a:cubicBezTo>
                    <a:pt x="293080" y="2030730"/>
                    <a:pt x="285460" y="2022158"/>
                    <a:pt x="271172" y="2008823"/>
                  </a:cubicBezTo>
                  <a:cubicBezTo>
                    <a:pt x="288317" y="2005013"/>
                    <a:pt x="296890" y="2003108"/>
                    <a:pt x="306415" y="2001203"/>
                  </a:cubicBezTo>
                  <a:cubicBezTo>
                    <a:pt x="314035" y="2008823"/>
                    <a:pt x="319750" y="2018348"/>
                    <a:pt x="329275" y="2022158"/>
                  </a:cubicBezTo>
                  <a:cubicBezTo>
                    <a:pt x="367375" y="2042160"/>
                    <a:pt x="405475" y="2060258"/>
                    <a:pt x="444527" y="2078355"/>
                  </a:cubicBezTo>
                  <a:cubicBezTo>
                    <a:pt x="453100" y="2082165"/>
                    <a:pt x="461672" y="2083118"/>
                    <a:pt x="475960" y="2086928"/>
                  </a:cubicBezTo>
                  <a:cubicBezTo>
                    <a:pt x="469292" y="2045970"/>
                    <a:pt x="463577" y="2012633"/>
                    <a:pt x="457862" y="1978343"/>
                  </a:cubicBezTo>
                  <a:cubicBezTo>
                    <a:pt x="453100" y="1951673"/>
                    <a:pt x="441670" y="1945005"/>
                    <a:pt x="415000" y="1957388"/>
                  </a:cubicBezTo>
                  <a:cubicBezTo>
                    <a:pt x="379757" y="1974533"/>
                    <a:pt x="342610" y="1987868"/>
                    <a:pt x="306415" y="2002155"/>
                  </a:cubicBezTo>
                  <a:close/>
                  <a:moveTo>
                    <a:pt x="1273203" y="2020253"/>
                  </a:moveTo>
                  <a:cubicBezTo>
                    <a:pt x="1259867" y="2009775"/>
                    <a:pt x="1254153" y="2004060"/>
                    <a:pt x="1247485" y="2000250"/>
                  </a:cubicBezTo>
                  <a:cubicBezTo>
                    <a:pt x="1198908" y="1975485"/>
                    <a:pt x="1149377" y="1949768"/>
                    <a:pt x="1099848" y="1925955"/>
                  </a:cubicBezTo>
                  <a:cubicBezTo>
                    <a:pt x="924587" y="1844993"/>
                    <a:pt x="745517" y="1830705"/>
                    <a:pt x="561685" y="1895475"/>
                  </a:cubicBezTo>
                  <a:cubicBezTo>
                    <a:pt x="532157" y="1905953"/>
                    <a:pt x="529300" y="1921193"/>
                    <a:pt x="534062" y="1945958"/>
                  </a:cubicBezTo>
                  <a:cubicBezTo>
                    <a:pt x="543587" y="1996440"/>
                    <a:pt x="555970" y="2047875"/>
                    <a:pt x="560732" y="2099310"/>
                  </a:cubicBezTo>
                  <a:cubicBezTo>
                    <a:pt x="564542" y="2132648"/>
                    <a:pt x="580735" y="2149793"/>
                    <a:pt x="609310" y="2153603"/>
                  </a:cubicBezTo>
                  <a:cubicBezTo>
                    <a:pt x="675032" y="2162175"/>
                    <a:pt x="740755" y="2168843"/>
                    <a:pt x="806477" y="2173605"/>
                  </a:cubicBezTo>
                  <a:cubicBezTo>
                    <a:pt x="854102" y="2177415"/>
                    <a:pt x="900775" y="2170748"/>
                    <a:pt x="935065" y="2129790"/>
                  </a:cubicBezTo>
                  <a:cubicBezTo>
                    <a:pt x="938875" y="2125028"/>
                    <a:pt x="946495" y="2122170"/>
                    <a:pt x="952210" y="2119313"/>
                  </a:cubicBezTo>
                  <a:cubicBezTo>
                    <a:pt x="1013170" y="2097405"/>
                    <a:pt x="1074130" y="2073593"/>
                    <a:pt x="1136042" y="2053590"/>
                  </a:cubicBezTo>
                  <a:cubicBezTo>
                    <a:pt x="1177952" y="2039303"/>
                    <a:pt x="1220815" y="2032635"/>
                    <a:pt x="1273203" y="2020253"/>
                  </a:cubicBezTo>
                  <a:close/>
                  <a:moveTo>
                    <a:pt x="517870" y="1105853"/>
                  </a:moveTo>
                  <a:cubicBezTo>
                    <a:pt x="533110" y="1088708"/>
                    <a:pt x="540730" y="1080135"/>
                    <a:pt x="548350" y="1069658"/>
                  </a:cubicBezTo>
                  <a:cubicBezTo>
                    <a:pt x="595022" y="1009650"/>
                    <a:pt x="624550" y="942023"/>
                    <a:pt x="638837" y="868680"/>
                  </a:cubicBezTo>
                  <a:cubicBezTo>
                    <a:pt x="663602" y="741045"/>
                    <a:pt x="664555" y="615315"/>
                    <a:pt x="599785" y="497205"/>
                  </a:cubicBezTo>
                  <a:cubicBezTo>
                    <a:pt x="569305" y="441960"/>
                    <a:pt x="537872" y="387668"/>
                    <a:pt x="506440" y="332423"/>
                  </a:cubicBezTo>
                  <a:cubicBezTo>
                    <a:pt x="495962" y="314325"/>
                    <a:pt x="483580" y="297180"/>
                    <a:pt x="473102" y="281940"/>
                  </a:cubicBezTo>
                  <a:cubicBezTo>
                    <a:pt x="380710" y="416243"/>
                    <a:pt x="277840" y="541973"/>
                    <a:pt x="261647" y="708660"/>
                  </a:cubicBezTo>
                  <a:cubicBezTo>
                    <a:pt x="282602" y="691515"/>
                    <a:pt x="300700" y="671513"/>
                    <a:pt x="317845" y="651510"/>
                  </a:cubicBezTo>
                  <a:cubicBezTo>
                    <a:pt x="333085" y="633413"/>
                    <a:pt x="346420" y="631508"/>
                    <a:pt x="359755" y="653415"/>
                  </a:cubicBezTo>
                  <a:cubicBezTo>
                    <a:pt x="373090" y="674370"/>
                    <a:pt x="389282" y="693420"/>
                    <a:pt x="401665" y="714375"/>
                  </a:cubicBezTo>
                  <a:cubicBezTo>
                    <a:pt x="457862" y="808673"/>
                    <a:pt x="513107" y="902970"/>
                    <a:pt x="516917" y="1017270"/>
                  </a:cubicBezTo>
                  <a:cubicBezTo>
                    <a:pt x="517870" y="1042988"/>
                    <a:pt x="517870" y="1069658"/>
                    <a:pt x="517870" y="1105853"/>
                  </a:cubicBezTo>
                  <a:close/>
                  <a:moveTo>
                    <a:pt x="2251420" y="1966913"/>
                  </a:moveTo>
                  <a:cubicBezTo>
                    <a:pt x="2250468" y="1962150"/>
                    <a:pt x="2249515" y="1957388"/>
                    <a:pt x="2248563" y="1952625"/>
                  </a:cubicBezTo>
                  <a:cubicBezTo>
                    <a:pt x="2239990" y="1947863"/>
                    <a:pt x="2232370" y="1941195"/>
                    <a:pt x="2223797" y="1938338"/>
                  </a:cubicBezTo>
                  <a:cubicBezTo>
                    <a:pt x="2147597" y="1915478"/>
                    <a:pt x="2071397" y="1888808"/>
                    <a:pt x="1994245" y="1872615"/>
                  </a:cubicBezTo>
                  <a:cubicBezTo>
                    <a:pt x="1907567" y="1854518"/>
                    <a:pt x="1819937" y="1855470"/>
                    <a:pt x="1733260" y="1876425"/>
                  </a:cubicBezTo>
                  <a:cubicBezTo>
                    <a:pt x="1652297" y="1896428"/>
                    <a:pt x="1589433" y="1943100"/>
                    <a:pt x="1530378" y="1998345"/>
                  </a:cubicBezTo>
                  <a:cubicBezTo>
                    <a:pt x="1499897" y="2027873"/>
                    <a:pt x="1497992" y="2037398"/>
                    <a:pt x="1532283" y="2060258"/>
                  </a:cubicBezTo>
                  <a:cubicBezTo>
                    <a:pt x="1636105" y="2127885"/>
                    <a:pt x="1747547" y="2165033"/>
                    <a:pt x="1874230" y="2143125"/>
                  </a:cubicBezTo>
                  <a:cubicBezTo>
                    <a:pt x="1953287" y="2129790"/>
                    <a:pt x="2025678" y="2100263"/>
                    <a:pt x="2095210" y="2062163"/>
                  </a:cubicBezTo>
                  <a:cubicBezTo>
                    <a:pt x="2147597" y="2031683"/>
                    <a:pt x="2199033" y="1998345"/>
                    <a:pt x="2251420" y="1966913"/>
                  </a:cubicBezTo>
                  <a:close/>
                  <a:moveTo>
                    <a:pt x="1193192" y="1927860"/>
                  </a:moveTo>
                  <a:cubicBezTo>
                    <a:pt x="1195098" y="1925955"/>
                    <a:pt x="1197002" y="1924050"/>
                    <a:pt x="1198908" y="1921193"/>
                  </a:cubicBezTo>
                  <a:cubicBezTo>
                    <a:pt x="1194145" y="1912620"/>
                    <a:pt x="1190335" y="1903095"/>
                    <a:pt x="1185573" y="1894523"/>
                  </a:cubicBezTo>
                  <a:cubicBezTo>
                    <a:pt x="1155092" y="1839278"/>
                    <a:pt x="1138900" y="1781175"/>
                    <a:pt x="1152235" y="1719263"/>
                  </a:cubicBezTo>
                  <a:cubicBezTo>
                    <a:pt x="1159855" y="1685925"/>
                    <a:pt x="1154140" y="1656398"/>
                    <a:pt x="1131280" y="1635443"/>
                  </a:cubicBezTo>
                  <a:cubicBezTo>
                    <a:pt x="1075083" y="1584008"/>
                    <a:pt x="1020790" y="1528763"/>
                    <a:pt x="957925" y="1486853"/>
                  </a:cubicBezTo>
                  <a:cubicBezTo>
                    <a:pt x="902680" y="1449705"/>
                    <a:pt x="836957" y="1427798"/>
                    <a:pt x="775997" y="1402080"/>
                  </a:cubicBezTo>
                  <a:cubicBezTo>
                    <a:pt x="766472" y="1398270"/>
                    <a:pt x="752185" y="1403985"/>
                    <a:pt x="740755" y="1404938"/>
                  </a:cubicBezTo>
                  <a:cubicBezTo>
                    <a:pt x="742660" y="1416368"/>
                    <a:pt x="740755" y="1429703"/>
                    <a:pt x="746470" y="1439228"/>
                  </a:cubicBezTo>
                  <a:cubicBezTo>
                    <a:pt x="807430" y="1545908"/>
                    <a:pt x="871247" y="1650683"/>
                    <a:pt x="929350" y="1758315"/>
                  </a:cubicBezTo>
                  <a:cubicBezTo>
                    <a:pt x="960782" y="1816418"/>
                    <a:pt x="995072" y="1864043"/>
                    <a:pt x="1065558" y="1872615"/>
                  </a:cubicBezTo>
                  <a:cubicBezTo>
                    <a:pt x="1066510" y="1872615"/>
                    <a:pt x="1067462" y="1873568"/>
                    <a:pt x="1068415" y="1874520"/>
                  </a:cubicBezTo>
                  <a:cubicBezTo>
                    <a:pt x="1109373" y="1891665"/>
                    <a:pt x="1151283" y="1909763"/>
                    <a:pt x="1193192" y="1927860"/>
                  </a:cubicBezTo>
                  <a:close/>
                  <a:moveTo>
                    <a:pt x="1593242" y="2124075"/>
                  </a:moveTo>
                  <a:cubicBezTo>
                    <a:pt x="1579908" y="2160270"/>
                    <a:pt x="1596100" y="2186940"/>
                    <a:pt x="1612292" y="2211705"/>
                  </a:cubicBezTo>
                  <a:cubicBezTo>
                    <a:pt x="1678967" y="2314575"/>
                    <a:pt x="1781837" y="2352675"/>
                    <a:pt x="1896137" y="2356485"/>
                  </a:cubicBezTo>
                  <a:cubicBezTo>
                    <a:pt x="2014247" y="2360295"/>
                    <a:pt x="2133310" y="2351723"/>
                    <a:pt x="2251420" y="2347913"/>
                  </a:cubicBezTo>
                  <a:cubicBezTo>
                    <a:pt x="2258088" y="2347913"/>
                    <a:pt x="2268565" y="2344103"/>
                    <a:pt x="2270470" y="2338388"/>
                  </a:cubicBezTo>
                  <a:cubicBezTo>
                    <a:pt x="2272375" y="2333625"/>
                    <a:pt x="2267613" y="2323148"/>
                    <a:pt x="2262850" y="2318385"/>
                  </a:cubicBezTo>
                  <a:cubicBezTo>
                    <a:pt x="2228560" y="2286000"/>
                    <a:pt x="2195222" y="2250758"/>
                    <a:pt x="2157122" y="2224088"/>
                  </a:cubicBezTo>
                  <a:cubicBezTo>
                    <a:pt x="2077112" y="2166938"/>
                    <a:pt x="1991387" y="2133600"/>
                    <a:pt x="1890422" y="2166938"/>
                  </a:cubicBezTo>
                  <a:cubicBezTo>
                    <a:pt x="1878040" y="2170748"/>
                    <a:pt x="1863753" y="2170748"/>
                    <a:pt x="1850417" y="2171700"/>
                  </a:cubicBezTo>
                  <a:cubicBezTo>
                    <a:pt x="1760883" y="2180273"/>
                    <a:pt x="1676110" y="2162175"/>
                    <a:pt x="1593242" y="2124075"/>
                  </a:cubicBezTo>
                  <a:close/>
                  <a:moveTo>
                    <a:pt x="1802792" y="1263968"/>
                  </a:moveTo>
                  <a:cubicBezTo>
                    <a:pt x="1782790" y="1278255"/>
                    <a:pt x="1763740" y="1290638"/>
                    <a:pt x="1746595" y="1304925"/>
                  </a:cubicBezTo>
                  <a:cubicBezTo>
                    <a:pt x="1698970" y="1343025"/>
                    <a:pt x="1651345" y="1381125"/>
                    <a:pt x="1606578" y="1421130"/>
                  </a:cubicBezTo>
                  <a:cubicBezTo>
                    <a:pt x="1583717" y="1441133"/>
                    <a:pt x="1562762" y="1463993"/>
                    <a:pt x="1545617" y="1487805"/>
                  </a:cubicBezTo>
                  <a:cubicBezTo>
                    <a:pt x="1520853" y="1523048"/>
                    <a:pt x="1523710" y="1548765"/>
                    <a:pt x="1550380" y="1582103"/>
                  </a:cubicBezTo>
                  <a:cubicBezTo>
                    <a:pt x="1612292" y="1657350"/>
                    <a:pt x="1620865" y="1742123"/>
                    <a:pt x="1595147" y="1833563"/>
                  </a:cubicBezTo>
                  <a:cubicBezTo>
                    <a:pt x="1589433" y="1852613"/>
                    <a:pt x="1584670" y="1871663"/>
                    <a:pt x="1578003" y="1900238"/>
                  </a:cubicBezTo>
                  <a:cubicBezTo>
                    <a:pt x="1631342" y="1866900"/>
                    <a:pt x="1685635" y="1852613"/>
                    <a:pt x="1708495" y="1796415"/>
                  </a:cubicBezTo>
                  <a:cubicBezTo>
                    <a:pt x="1727545" y="1749743"/>
                    <a:pt x="1748500" y="1704023"/>
                    <a:pt x="1767550" y="1656398"/>
                  </a:cubicBezTo>
                  <a:cubicBezTo>
                    <a:pt x="1815175" y="1537335"/>
                    <a:pt x="1818985" y="1412558"/>
                    <a:pt x="1812317" y="1286828"/>
                  </a:cubicBezTo>
                  <a:cubicBezTo>
                    <a:pt x="1810412" y="1281113"/>
                    <a:pt x="1806603" y="1275398"/>
                    <a:pt x="1802792" y="1263968"/>
                  </a:cubicBezTo>
                  <a:close/>
                  <a:moveTo>
                    <a:pt x="305462" y="1029653"/>
                  </a:moveTo>
                  <a:cubicBezTo>
                    <a:pt x="356897" y="1073468"/>
                    <a:pt x="402617" y="1111568"/>
                    <a:pt x="453100" y="1153478"/>
                  </a:cubicBezTo>
                  <a:cubicBezTo>
                    <a:pt x="468340" y="1084898"/>
                    <a:pt x="479770" y="1028700"/>
                    <a:pt x="468340" y="968693"/>
                  </a:cubicBezTo>
                  <a:cubicBezTo>
                    <a:pt x="450242" y="869633"/>
                    <a:pt x="411190" y="780098"/>
                    <a:pt x="361660" y="693420"/>
                  </a:cubicBezTo>
                  <a:cubicBezTo>
                    <a:pt x="340705" y="657225"/>
                    <a:pt x="332132" y="657225"/>
                    <a:pt x="309272" y="691515"/>
                  </a:cubicBezTo>
                  <a:cubicBezTo>
                    <a:pt x="236882" y="802958"/>
                    <a:pt x="210212" y="924878"/>
                    <a:pt x="225452" y="1056323"/>
                  </a:cubicBezTo>
                  <a:cubicBezTo>
                    <a:pt x="229262" y="1085850"/>
                    <a:pt x="237835" y="1114425"/>
                    <a:pt x="244502" y="1143953"/>
                  </a:cubicBezTo>
                  <a:cubicBezTo>
                    <a:pt x="248312" y="1144905"/>
                    <a:pt x="252122" y="1145858"/>
                    <a:pt x="254980" y="1145858"/>
                  </a:cubicBezTo>
                  <a:cubicBezTo>
                    <a:pt x="273077" y="1107758"/>
                    <a:pt x="290222" y="1067753"/>
                    <a:pt x="305462" y="1029653"/>
                  </a:cubicBezTo>
                  <a:close/>
                  <a:moveTo>
                    <a:pt x="167350" y="916305"/>
                  </a:moveTo>
                  <a:cubicBezTo>
                    <a:pt x="172112" y="915353"/>
                    <a:pt x="175922" y="915353"/>
                    <a:pt x="180685" y="914400"/>
                  </a:cubicBezTo>
                  <a:cubicBezTo>
                    <a:pt x="189257" y="883920"/>
                    <a:pt x="198782" y="854393"/>
                    <a:pt x="206402" y="823913"/>
                  </a:cubicBezTo>
                  <a:cubicBezTo>
                    <a:pt x="214975" y="790575"/>
                    <a:pt x="220690" y="756285"/>
                    <a:pt x="227357" y="722948"/>
                  </a:cubicBezTo>
                  <a:cubicBezTo>
                    <a:pt x="234977" y="680085"/>
                    <a:pt x="237835" y="635318"/>
                    <a:pt x="250217" y="593408"/>
                  </a:cubicBezTo>
                  <a:cubicBezTo>
                    <a:pt x="280697" y="496253"/>
                    <a:pt x="326417" y="402908"/>
                    <a:pt x="332132" y="298133"/>
                  </a:cubicBezTo>
                  <a:cubicBezTo>
                    <a:pt x="335942" y="224790"/>
                    <a:pt x="338800" y="150495"/>
                    <a:pt x="341657" y="77153"/>
                  </a:cubicBezTo>
                  <a:cubicBezTo>
                    <a:pt x="336895" y="76200"/>
                    <a:pt x="332132" y="75248"/>
                    <a:pt x="328322" y="74295"/>
                  </a:cubicBezTo>
                  <a:cubicBezTo>
                    <a:pt x="321655" y="84773"/>
                    <a:pt x="313082" y="95250"/>
                    <a:pt x="308320" y="106680"/>
                  </a:cubicBezTo>
                  <a:cubicBezTo>
                    <a:pt x="281650" y="163830"/>
                    <a:pt x="254980" y="220980"/>
                    <a:pt x="228310" y="277178"/>
                  </a:cubicBezTo>
                  <a:cubicBezTo>
                    <a:pt x="204497" y="326708"/>
                    <a:pt x="168302" y="374333"/>
                    <a:pt x="159730" y="426720"/>
                  </a:cubicBezTo>
                  <a:cubicBezTo>
                    <a:pt x="144490" y="518160"/>
                    <a:pt x="139727" y="613410"/>
                    <a:pt x="140680" y="705803"/>
                  </a:cubicBezTo>
                  <a:cubicBezTo>
                    <a:pt x="140680" y="777240"/>
                    <a:pt x="157825" y="846773"/>
                    <a:pt x="167350" y="916305"/>
                  </a:cubicBezTo>
                  <a:close/>
                  <a:moveTo>
                    <a:pt x="1720878" y="1828800"/>
                  </a:moveTo>
                  <a:cubicBezTo>
                    <a:pt x="1737070" y="1826895"/>
                    <a:pt x="1746595" y="1826895"/>
                    <a:pt x="1756120" y="1825943"/>
                  </a:cubicBezTo>
                  <a:cubicBezTo>
                    <a:pt x="1795172" y="1822133"/>
                    <a:pt x="1834225" y="1813560"/>
                    <a:pt x="1873278" y="1815465"/>
                  </a:cubicBezTo>
                  <a:cubicBezTo>
                    <a:pt x="1933285" y="1818323"/>
                    <a:pt x="1973290" y="1790700"/>
                    <a:pt x="1999960" y="1742123"/>
                  </a:cubicBezTo>
                  <a:cubicBezTo>
                    <a:pt x="2035203" y="1679258"/>
                    <a:pt x="2067587" y="1615440"/>
                    <a:pt x="2098068" y="1549718"/>
                  </a:cubicBezTo>
                  <a:cubicBezTo>
                    <a:pt x="2121880" y="1499235"/>
                    <a:pt x="2140930" y="1447800"/>
                    <a:pt x="2161885" y="1396365"/>
                  </a:cubicBezTo>
                  <a:cubicBezTo>
                    <a:pt x="2158075" y="1393508"/>
                    <a:pt x="2155218" y="1391603"/>
                    <a:pt x="2151408" y="1388745"/>
                  </a:cubicBezTo>
                  <a:cubicBezTo>
                    <a:pt x="1986625" y="1508760"/>
                    <a:pt x="1806603" y="1615440"/>
                    <a:pt x="1720878" y="1828800"/>
                  </a:cubicBezTo>
                  <a:close/>
                  <a:moveTo>
                    <a:pt x="1171285" y="1616393"/>
                  </a:moveTo>
                  <a:cubicBezTo>
                    <a:pt x="1208433" y="1591628"/>
                    <a:pt x="1250342" y="1565910"/>
                    <a:pt x="1290347" y="1536383"/>
                  </a:cubicBezTo>
                  <a:cubicBezTo>
                    <a:pt x="1297015" y="1531620"/>
                    <a:pt x="1301778" y="1513523"/>
                    <a:pt x="1297967" y="1504950"/>
                  </a:cubicBezTo>
                  <a:cubicBezTo>
                    <a:pt x="1288442" y="1477328"/>
                    <a:pt x="1277012" y="1450658"/>
                    <a:pt x="1261772" y="1424940"/>
                  </a:cubicBezTo>
                  <a:cubicBezTo>
                    <a:pt x="1225578" y="1362075"/>
                    <a:pt x="1180810" y="1306830"/>
                    <a:pt x="1116992" y="1263968"/>
                  </a:cubicBezTo>
                  <a:cubicBezTo>
                    <a:pt x="1070320" y="1340168"/>
                    <a:pt x="1050317" y="1418273"/>
                    <a:pt x="1056033" y="1503998"/>
                  </a:cubicBezTo>
                  <a:cubicBezTo>
                    <a:pt x="1056033" y="1509713"/>
                    <a:pt x="1060795" y="1517333"/>
                    <a:pt x="1065558" y="1521143"/>
                  </a:cubicBezTo>
                  <a:cubicBezTo>
                    <a:pt x="1101752" y="1554480"/>
                    <a:pt x="1137948" y="1587818"/>
                    <a:pt x="1171285" y="1616393"/>
                  </a:cubicBezTo>
                  <a:close/>
                  <a:moveTo>
                    <a:pt x="688367" y="675323"/>
                  </a:moveTo>
                  <a:cubicBezTo>
                    <a:pt x="699797" y="839153"/>
                    <a:pt x="646457" y="980123"/>
                    <a:pt x="547397" y="1111568"/>
                  </a:cubicBezTo>
                  <a:cubicBezTo>
                    <a:pt x="596927" y="1108710"/>
                    <a:pt x="643600" y="1100138"/>
                    <a:pt x="689320" y="1089660"/>
                  </a:cubicBezTo>
                  <a:cubicBezTo>
                    <a:pt x="694082" y="1088708"/>
                    <a:pt x="697892" y="1079183"/>
                    <a:pt x="700750" y="1073468"/>
                  </a:cubicBezTo>
                  <a:cubicBezTo>
                    <a:pt x="768377" y="940118"/>
                    <a:pt x="774092" y="807720"/>
                    <a:pt x="688367" y="675323"/>
                  </a:cubicBezTo>
                  <a:close/>
                  <a:moveTo>
                    <a:pt x="99722" y="546735"/>
                  </a:moveTo>
                  <a:cubicBezTo>
                    <a:pt x="-13625" y="775335"/>
                    <a:pt x="72100" y="1046798"/>
                    <a:pt x="202592" y="1152525"/>
                  </a:cubicBezTo>
                  <a:cubicBezTo>
                    <a:pt x="190210" y="1101090"/>
                    <a:pt x="185447" y="1052513"/>
                    <a:pt x="166397" y="1011555"/>
                  </a:cubicBezTo>
                  <a:cubicBezTo>
                    <a:pt x="105437" y="876300"/>
                    <a:pt x="86387" y="735330"/>
                    <a:pt x="99722" y="588645"/>
                  </a:cubicBezTo>
                  <a:cubicBezTo>
                    <a:pt x="100675" y="575310"/>
                    <a:pt x="99722" y="561023"/>
                    <a:pt x="99722" y="546735"/>
                  </a:cubicBezTo>
                  <a:close/>
                  <a:moveTo>
                    <a:pt x="1336067" y="1499235"/>
                  </a:moveTo>
                  <a:cubicBezTo>
                    <a:pt x="1363690" y="1495425"/>
                    <a:pt x="1385597" y="1486853"/>
                    <a:pt x="1405600" y="1489710"/>
                  </a:cubicBezTo>
                  <a:cubicBezTo>
                    <a:pt x="1455130" y="1496378"/>
                    <a:pt x="1455130" y="1498283"/>
                    <a:pt x="1463703" y="1449705"/>
                  </a:cubicBezTo>
                  <a:cubicBezTo>
                    <a:pt x="1466560" y="1433513"/>
                    <a:pt x="1469417" y="1416368"/>
                    <a:pt x="1471322" y="1399223"/>
                  </a:cubicBezTo>
                  <a:cubicBezTo>
                    <a:pt x="1474180" y="1366838"/>
                    <a:pt x="1431317" y="1322070"/>
                    <a:pt x="1405600" y="1335405"/>
                  </a:cubicBezTo>
                  <a:cubicBezTo>
                    <a:pt x="1371310" y="1353503"/>
                    <a:pt x="1340830" y="1381125"/>
                    <a:pt x="1313208" y="1409700"/>
                  </a:cubicBezTo>
                  <a:cubicBezTo>
                    <a:pt x="1289395" y="1434465"/>
                    <a:pt x="1317017" y="1456373"/>
                    <a:pt x="1326542" y="1479233"/>
                  </a:cubicBezTo>
                  <a:cubicBezTo>
                    <a:pt x="1330353" y="1487805"/>
                    <a:pt x="1334162" y="1495425"/>
                    <a:pt x="1336067" y="1499235"/>
                  </a:cubicBezTo>
                  <a:close/>
                  <a:moveTo>
                    <a:pt x="1321780" y="2326958"/>
                  </a:moveTo>
                  <a:cubicBezTo>
                    <a:pt x="1270345" y="2346008"/>
                    <a:pt x="1217958" y="2340293"/>
                    <a:pt x="1180810" y="2387918"/>
                  </a:cubicBezTo>
                  <a:cubicBezTo>
                    <a:pt x="1150330" y="2426970"/>
                    <a:pt x="1147473" y="2464118"/>
                    <a:pt x="1148425" y="2508885"/>
                  </a:cubicBezTo>
                  <a:cubicBezTo>
                    <a:pt x="1222720" y="2495550"/>
                    <a:pt x="1305587" y="2409825"/>
                    <a:pt x="1321780" y="2326958"/>
                  </a:cubicBezTo>
                  <a:close/>
                  <a:moveTo>
                    <a:pt x="814097" y="1121093"/>
                  </a:moveTo>
                  <a:cubicBezTo>
                    <a:pt x="808382" y="1118235"/>
                    <a:pt x="804572" y="1116330"/>
                    <a:pt x="802667" y="1116330"/>
                  </a:cubicBezTo>
                  <a:cubicBezTo>
                    <a:pt x="722657" y="1126808"/>
                    <a:pt x="642647" y="1136333"/>
                    <a:pt x="562637" y="1150620"/>
                  </a:cubicBezTo>
                  <a:cubicBezTo>
                    <a:pt x="539777" y="1154430"/>
                    <a:pt x="519775" y="1171575"/>
                    <a:pt x="498820" y="1182053"/>
                  </a:cubicBezTo>
                  <a:cubicBezTo>
                    <a:pt x="644552" y="1204913"/>
                    <a:pt x="732182" y="1204913"/>
                    <a:pt x="814097" y="1121093"/>
                  </a:cubicBezTo>
                  <a:close/>
                  <a:moveTo>
                    <a:pt x="1477990" y="1517333"/>
                  </a:moveTo>
                  <a:cubicBezTo>
                    <a:pt x="1482753" y="1518285"/>
                    <a:pt x="1487515" y="1519238"/>
                    <a:pt x="1492278" y="1521143"/>
                  </a:cubicBezTo>
                  <a:cubicBezTo>
                    <a:pt x="1498945" y="1502093"/>
                    <a:pt x="1501803" y="1478280"/>
                    <a:pt x="1514185" y="1463040"/>
                  </a:cubicBezTo>
                  <a:cubicBezTo>
                    <a:pt x="1540855" y="1429703"/>
                    <a:pt x="1570383" y="1399223"/>
                    <a:pt x="1601815" y="1370648"/>
                  </a:cubicBezTo>
                  <a:cubicBezTo>
                    <a:pt x="1638010" y="1338263"/>
                    <a:pt x="1640867" y="1334453"/>
                    <a:pt x="1620865" y="1291590"/>
                  </a:cubicBezTo>
                  <a:cubicBezTo>
                    <a:pt x="1607530" y="1263015"/>
                    <a:pt x="1592290" y="1259205"/>
                    <a:pt x="1575145" y="1284923"/>
                  </a:cubicBezTo>
                  <a:cubicBezTo>
                    <a:pt x="1549428" y="1323023"/>
                    <a:pt x="1523710" y="1362075"/>
                    <a:pt x="1506565" y="1403985"/>
                  </a:cubicBezTo>
                  <a:cubicBezTo>
                    <a:pt x="1491325" y="1438275"/>
                    <a:pt x="1487515" y="1478280"/>
                    <a:pt x="1477990" y="1517333"/>
                  </a:cubicBezTo>
                  <a:close/>
                  <a:moveTo>
                    <a:pt x="365470" y="78105"/>
                  </a:moveTo>
                  <a:cubicBezTo>
                    <a:pt x="365470" y="174308"/>
                    <a:pt x="365470" y="266700"/>
                    <a:pt x="365470" y="359093"/>
                  </a:cubicBezTo>
                  <a:cubicBezTo>
                    <a:pt x="429287" y="314325"/>
                    <a:pt x="475960" y="229553"/>
                    <a:pt x="365470" y="78105"/>
                  </a:cubicBezTo>
                  <a:close/>
                  <a:moveTo>
                    <a:pt x="862675" y="1740218"/>
                  </a:moveTo>
                  <a:cubicBezTo>
                    <a:pt x="825527" y="1633538"/>
                    <a:pt x="725515" y="1556385"/>
                    <a:pt x="658840" y="1583055"/>
                  </a:cubicBezTo>
                  <a:cubicBezTo>
                    <a:pt x="707417" y="1660208"/>
                    <a:pt x="786475" y="1695450"/>
                    <a:pt x="862675" y="1740218"/>
                  </a:cubicBezTo>
                  <a:close/>
                  <a:moveTo>
                    <a:pt x="310225" y="1077278"/>
                  </a:moveTo>
                  <a:cubicBezTo>
                    <a:pt x="302605" y="1118235"/>
                    <a:pt x="295937" y="1150620"/>
                    <a:pt x="291175" y="1183005"/>
                  </a:cubicBezTo>
                  <a:cubicBezTo>
                    <a:pt x="287365" y="1209675"/>
                    <a:pt x="305462" y="1225868"/>
                    <a:pt x="328322" y="1224915"/>
                  </a:cubicBezTo>
                  <a:cubicBezTo>
                    <a:pt x="360707" y="1224915"/>
                    <a:pt x="393092" y="1217295"/>
                    <a:pt x="425477" y="1212533"/>
                  </a:cubicBezTo>
                  <a:cubicBezTo>
                    <a:pt x="427382" y="1207770"/>
                    <a:pt x="429287" y="1203008"/>
                    <a:pt x="431192" y="1198245"/>
                  </a:cubicBezTo>
                  <a:cubicBezTo>
                    <a:pt x="393092" y="1161098"/>
                    <a:pt x="354992" y="1122998"/>
                    <a:pt x="310225" y="1077278"/>
                  </a:cubicBezTo>
                  <a:close/>
                  <a:moveTo>
                    <a:pt x="53050" y="1217295"/>
                  </a:moveTo>
                  <a:cubicBezTo>
                    <a:pt x="102580" y="1276350"/>
                    <a:pt x="210212" y="1286828"/>
                    <a:pt x="236882" y="1239203"/>
                  </a:cubicBezTo>
                  <a:cubicBezTo>
                    <a:pt x="179732" y="1196340"/>
                    <a:pt x="114010" y="1227773"/>
                    <a:pt x="53050" y="1217295"/>
                  </a:cubicBezTo>
                  <a:close/>
                  <a:moveTo>
                    <a:pt x="1833272" y="1602105"/>
                  </a:moveTo>
                  <a:cubicBezTo>
                    <a:pt x="1913283" y="1537335"/>
                    <a:pt x="1992340" y="1473518"/>
                    <a:pt x="2072350" y="1407795"/>
                  </a:cubicBezTo>
                  <a:cubicBezTo>
                    <a:pt x="2011390" y="1402080"/>
                    <a:pt x="1831367" y="1551623"/>
                    <a:pt x="1833272" y="1602105"/>
                  </a:cubicBezTo>
                  <a:close/>
                  <a:moveTo>
                    <a:pt x="730277" y="1695450"/>
                  </a:moveTo>
                  <a:cubicBezTo>
                    <a:pt x="728372" y="1698308"/>
                    <a:pt x="726467" y="1701165"/>
                    <a:pt x="724562" y="1704023"/>
                  </a:cubicBezTo>
                  <a:cubicBezTo>
                    <a:pt x="770282" y="1760220"/>
                    <a:pt x="827432" y="1802130"/>
                    <a:pt x="894107" y="1829753"/>
                  </a:cubicBezTo>
                  <a:cubicBezTo>
                    <a:pt x="897917" y="1824990"/>
                    <a:pt x="900775" y="1820228"/>
                    <a:pt x="904585" y="1814513"/>
                  </a:cubicBezTo>
                  <a:cubicBezTo>
                    <a:pt x="846482" y="1775460"/>
                    <a:pt x="788380" y="1735455"/>
                    <a:pt x="730277" y="1695450"/>
                  </a:cubicBezTo>
                  <a:close/>
                </a:path>
              </a:pathLst>
            </a:custGeom>
            <a:solidFill>
              <a:srgbClr val="52402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52402D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endParaRPr>
            </a:p>
          </p:txBody>
        </p:sp>
        <p:sp>
          <p:nvSpPr>
            <p:cNvPr id="42" name="图形 30">
              <a:extLst>
                <a:ext uri="{FF2B5EF4-FFF2-40B4-BE49-F238E27FC236}">
                  <a16:creationId xmlns:a16="http://schemas.microsoft.com/office/drawing/2014/main" id="{4679AB97-B6D5-E7B9-3B26-199E211A63BC}"/>
                </a:ext>
              </a:extLst>
            </p:cNvPr>
            <p:cNvSpPr/>
            <p:nvPr/>
          </p:nvSpPr>
          <p:spPr>
            <a:xfrm>
              <a:off x="6193305" y="2173099"/>
              <a:ext cx="654001" cy="529343"/>
            </a:xfrm>
            <a:custGeom>
              <a:avLst/>
              <a:gdLst>
                <a:gd name="connsiteX0" fmla="*/ 468141 w 939185"/>
                <a:gd name="connsiteY0" fmla="*/ 398491 h 760167"/>
                <a:gd name="connsiteX1" fmla="*/ 469484 w 939185"/>
                <a:gd name="connsiteY1" fmla="*/ 387075 h 760167"/>
                <a:gd name="connsiteX2" fmla="*/ 485600 w 939185"/>
                <a:gd name="connsiteY2" fmla="*/ 314886 h 760167"/>
                <a:gd name="connsiteX3" fmla="*/ 492651 w 939185"/>
                <a:gd name="connsiteY3" fmla="*/ 306827 h 760167"/>
                <a:gd name="connsiteX4" fmla="*/ 504403 w 939185"/>
                <a:gd name="connsiteY4" fmla="*/ 304141 h 760167"/>
                <a:gd name="connsiteX5" fmla="*/ 506753 w 939185"/>
                <a:gd name="connsiteY5" fmla="*/ 316900 h 760167"/>
                <a:gd name="connsiteX6" fmla="*/ 489294 w 939185"/>
                <a:gd name="connsiteY6" fmla="*/ 378681 h 760167"/>
                <a:gd name="connsiteX7" fmla="*/ 487615 w 939185"/>
                <a:gd name="connsiteY7" fmla="*/ 394462 h 760167"/>
                <a:gd name="connsiteX8" fmla="*/ 492651 w 939185"/>
                <a:gd name="connsiteY8" fmla="*/ 396140 h 760167"/>
                <a:gd name="connsiteX9" fmla="*/ 498695 w 939185"/>
                <a:gd name="connsiteY9" fmla="*/ 384053 h 760167"/>
                <a:gd name="connsiteX10" fmla="*/ 529921 w 939185"/>
                <a:gd name="connsiteY10" fmla="*/ 314550 h 760167"/>
                <a:gd name="connsiteX11" fmla="*/ 536972 w 939185"/>
                <a:gd name="connsiteY11" fmla="*/ 308506 h 760167"/>
                <a:gd name="connsiteX12" fmla="*/ 550403 w 939185"/>
                <a:gd name="connsiteY12" fmla="*/ 308506 h 760167"/>
                <a:gd name="connsiteX13" fmla="*/ 549395 w 939185"/>
                <a:gd name="connsiteY13" fmla="*/ 320258 h 760167"/>
                <a:gd name="connsiteX14" fmla="*/ 520184 w 939185"/>
                <a:gd name="connsiteY14" fmla="*/ 373309 h 760167"/>
                <a:gd name="connsiteX15" fmla="*/ 517498 w 939185"/>
                <a:gd name="connsiteY15" fmla="*/ 386403 h 760167"/>
                <a:gd name="connsiteX16" fmla="*/ 530593 w 939185"/>
                <a:gd name="connsiteY16" fmla="*/ 377002 h 760167"/>
                <a:gd name="connsiteX17" fmla="*/ 546373 w 939185"/>
                <a:gd name="connsiteY17" fmla="*/ 338053 h 760167"/>
                <a:gd name="connsiteX18" fmla="*/ 556111 w 939185"/>
                <a:gd name="connsiteY18" fmla="*/ 332681 h 760167"/>
                <a:gd name="connsiteX19" fmla="*/ 558797 w 939185"/>
                <a:gd name="connsiteY19" fmla="*/ 343426 h 760167"/>
                <a:gd name="connsiteX20" fmla="*/ 550738 w 939185"/>
                <a:gd name="connsiteY20" fmla="*/ 376666 h 760167"/>
                <a:gd name="connsiteX21" fmla="*/ 573570 w 939185"/>
                <a:gd name="connsiteY21" fmla="*/ 361221 h 760167"/>
                <a:gd name="connsiteX22" fmla="*/ 609497 w 939185"/>
                <a:gd name="connsiteY22" fmla="*/ 265193 h 760167"/>
                <a:gd name="connsiteX23" fmla="*/ 644081 w 939185"/>
                <a:gd name="connsiteY23" fmla="*/ 222887 h 760167"/>
                <a:gd name="connsiteX24" fmla="*/ 703175 w 939185"/>
                <a:gd name="connsiteY24" fmla="*/ 238332 h 760167"/>
                <a:gd name="connsiteX25" fmla="*/ 710898 w 939185"/>
                <a:gd name="connsiteY25" fmla="*/ 264521 h 760167"/>
                <a:gd name="connsiteX26" fmla="*/ 715934 w 939185"/>
                <a:gd name="connsiteY26" fmla="*/ 273923 h 760167"/>
                <a:gd name="connsiteX27" fmla="*/ 719963 w 939185"/>
                <a:gd name="connsiteY27" fmla="*/ 274258 h 760167"/>
                <a:gd name="connsiteX28" fmla="*/ 744810 w 939185"/>
                <a:gd name="connsiteY28" fmla="*/ 223558 h 760167"/>
                <a:gd name="connsiteX29" fmla="*/ 767642 w 939185"/>
                <a:gd name="connsiteY29" fmla="*/ 76158 h 760167"/>
                <a:gd name="connsiteX30" fmla="*/ 749175 w 939185"/>
                <a:gd name="connsiteY30" fmla="*/ 63063 h 760167"/>
                <a:gd name="connsiteX31" fmla="*/ 621249 w 939185"/>
                <a:gd name="connsiteY31" fmla="*/ 152376 h 760167"/>
                <a:gd name="connsiteX32" fmla="*/ 577264 w 939185"/>
                <a:gd name="connsiteY32" fmla="*/ 248069 h 760167"/>
                <a:gd name="connsiteX33" fmla="*/ 570213 w 939185"/>
                <a:gd name="connsiteY33" fmla="*/ 281981 h 760167"/>
                <a:gd name="connsiteX34" fmla="*/ 564840 w 939185"/>
                <a:gd name="connsiteY34" fmla="*/ 292390 h 760167"/>
                <a:gd name="connsiteX35" fmla="*/ 560476 w 939185"/>
                <a:gd name="connsiteY35" fmla="*/ 291382 h 760167"/>
                <a:gd name="connsiteX36" fmla="*/ 560811 w 939185"/>
                <a:gd name="connsiteY36" fmla="*/ 270229 h 760167"/>
                <a:gd name="connsiteX37" fmla="*/ 589015 w 939185"/>
                <a:gd name="connsiteY37" fmla="*/ 172186 h 760167"/>
                <a:gd name="connsiteX38" fmla="*/ 600096 w 939185"/>
                <a:gd name="connsiteY38" fmla="*/ 117121 h 760167"/>
                <a:gd name="connsiteX39" fmla="*/ 572227 w 939185"/>
                <a:gd name="connsiteY39" fmla="*/ 32173 h 760167"/>
                <a:gd name="connsiteX40" fmla="*/ 541337 w 939185"/>
                <a:gd name="connsiteY40" fmla="*/ 23779 h 760167"/>
                <a:gd name="connsiteX41" fmla="*/ 490973 w 939185"/>
                <a:gd name="connsiteY41" fmla="*/ 65414 h 760167"/>
                <a:gd name="connsiteX42" fmla="*/ 489629 w 939185"/>
                <a:gd name="connsiteY42" fmla="*/ 85224 h 760167"/>
                <a:gd name="connsiteX43" fmla="*/ 516826 w 939185"/>
                <a:gd name="connsiteY43" fmla="*/ 255120 h 760167"/>
                <a:gd name="connsiteX44" fmla="*/ 511118 w 939185"/>
                <a:gd name="connsiteY44" fmla="*/ 283324 h 760167"/>
                <a:gd name="connsiteX45" fmla="*/ 503396 w 939185"/>
                <a:gd name="connsiteY45" fmla="*/ 289703 h 760167"/>
                <a:gd name="connsiteX46" fmla="*/ 494666 w 939185"/>
                <a:gd name="connsiteY46" fmla="*/ 282317 h 760167"/>
                <a:gd name="connsiteX47" fmla="*/ 494330 w 939185"/>
                <a:gd name="connsiteY47" fmla="*/ 275266 h 760167"/>
                <a:gd name="connsiteX48" fmla="*/ 470155 w 939185"/>
                <a:gd name="connsiteY48" fmla="*/ 113764 h 760167"/>
                <a:gd name="connsiteX49" fmla="*/ 399309 w 939185"/>
                <a:gd name="connsiteY49" fmla="*/ 43589 h 760167"/>
                <a:gd name="connsiteX50" fmla="*/ 375806 w 939185"/>
                <a:gd name="connsiteY50" fmla="*/ 35195 h 760167"/>
                <a:gd name="connsiteX51" fmla="*/ 343572 w 939185"/>
                <a:gd name="connsiteY51" fmla="*/ 43589 h 760167"/>
                <a:gd name="connsiteX52" fmla="*/ 306638 w 939185"/>
                <a:gd name="connsiteY52" fmla="*/ 114771 h 760167"/>
                <a:gd name="connsiteX53" fmla="*/ 294887 w 939185"/>
                <a:gd name="connsiteY53" fmla="*/ 169500 h 760167"/>
                <a:gd name="connsiteX54" fmla="*/ 313354 w 939185"/>
                <a:gd name="connsiteY54" fmla="*/ 259485 h 760167"/>
                <a:gd name="connsiteX55" fmla="*/ 338872 w 939185"/>
                <a:gd name="connsiteY55" fmla="*/ 319922 h 760167"/>
                <a:gd name="connsiteX56" fmla="*/ 338536 w 939185"/>
                <a:gd name="connsiteY56" fmla="*/ 331338 h 760167"/>
                <a:gd name="connsiteX57" fmla="*/ 328463 w 939185"/>
                <a:gd name="connsiteY57" fmla="*/ 325966 h 760167"/>
                <a:gd name="connsiteX58" fmla="*/ 282128 w 939185"/>
                <a:gd name="connsiteY58" fmla="*/ 237324 h 760167"/>
                <a:gd name="connsiteX59" fmla="*/ 183749 w 939185"/>
                <a:gd name="connsiteY59" fmla="*/ 145325 h 760167"/>
                <a:gd name="connsiteX60" fmla="*/ 113574 w 939185"/>
                <a:gd name="connsiteY60" fmla="*/ 133909 h 760167"/>
                <a:gd name="connsiteX61" fmla="*/ 90407 w 939185"/>
                <a:gd name="connsiteY61" fmla="*/ 159092 h 760167"/>
                <a:gd name="connsiteX62" fmla="*/ 121968 w 939185"/>
                <a:gd name="connsiteY62" fmla="*/ 271908 h 760167"/>
                <a:gd name="connsiteX63" fmla="*/ 136406 w 939185"/>
                <a:gd name="connsiteY63" fmla="*/ 303470 h 760167"/>
                <a:gd name="connsiteX64" fmla="*/ 136406 w 939185"/>
                <a:gd name="connsiteY64" fmla="*/ 314550 h 760167"/>
                <a:gd name="connsiteX65" fmla="*/ 127005 w 939185"/>
                <a:gd name="connsiteY65" fmla="*/ 309514 h 760167"/>
                <a:gd name="connsiteX66" fmla="*/ 73283 w 939185"/>
                <a:gd name="connsiteY66" fmla="*/ 189646 h 760167"/>
                <a:gd name="connsiteX67" fmla="*/ 71940 w 939185"/>
                <a:gd name="connsiteY67" fmla="*/ 148011 h 760167"/>
                <a:gd name="connsiteX68" fmla="*/ 112567 w 939185"/>
                <a:gd name="connsiteY68" fmla="*/ 116114 h 760167"/>
                <a:gd name="connsiteX69" fmla="*/ 257617 w 939185"/>
                <a:gd name="connsiteY69" fmla="*/ 165135 h 760167"/>
                <a:gd name="connsiteX70" fmla="*/ 260975 w 939185"/>
                <a:gd name="connsiteY70" fmla="*/ 168493 h 760167"/>
                <a:gd name="connsiteX71" fmla="*/ 270376 w 939185"/>
                <a:gd name="connsiteY71" fmla="*/ 174537 h 760167"/>
                <a:gd name="connsiteX72" fmla="*/ 274405 w 939185"/>
                <a:gd name="connsiteY72" fmla="*/ 164128 h 760167"/>
                <a:gd name="connsiteX73" fmla="*/ 282128 w 939185"/>
                <a:gd name="connsiteY73" fmla="*/ 119471 h 760167"/>
                <a:gd name="connsiteX74" fmla="*/ 319397 w 939185"/>
                <a:gd name="connsiteY74" fmla="*/ 40231 h 760167"/>
                <a:gd name="connsiteX75" fmla="*/ 399981 w 939185"/>
                <a:gd name="connsiteY75" fmla="*/ 20421 h 760167"/>
                <a:gd name="connsiteX76" fmla="*/ 464111 w 939185"/>
                <a:gd name="connsiteY76" fmla="*/ 50976 h 760167"/>
                <a:gd name="connsiteX77" fmla="*/ 474184 w 939185"/>
                <a:gd name="connsiteY77" fmla="*/ 48961 h 760167"/>
                <a:gd name="connsiteX78" fmla="*/ 537644 w 939185"/>
                <a:gd name="connsiteY78" fmla="*/ 2962 h 760167"/>
                <a:gd name="connsiteX79" fmla="*/ 580957 w 939185"/>
                <a:gd name="connsiteY79" fmla="*/ 11691 h 760167"/>
                <a:gd name="connsiteX80" fmla="*/ 621585 w 939185"/>
                <a:gd name="connsiteY80" fmla="*/ 108391 h 760167"/>
                <a:gd name="connsiteX81" fmla="*/ 621585 w 939185"/>
                <a:gd name="connsiteY81" fmla="*/ 121822 h 760167"/>
                <a:gd name="connsiteX82" fmla="*/ 634344 w 939185"/>
                <a:gd name="connsiteY82" fmla="*/ 111749 h 760167"/>
                <a:gd name="connsiteX83" fmla="*/ 763277 w 939185"/>
                <a:gd name="connsiteY83" fmla="*/ 49297 h 760167"/>
                <a:gd name="connsiteX84" fmla="*/ 782415 w 939185"/>
                <a:gd name="connsiteY84" fmla="*/ 63399 h 760167"/>
                <a:gd name="connsiteX85" fmla="*/ 782415 w 939185"/>
                <a:gd name="connsiteY85" fmla="*/ 174537 h 760167"/>
                <a:gd name="connsiteX86" fmla="*/ 793831 w 939185"/>
                <a:gd name="connsiteY86" fmla="*/ 186624 h 760167"/>
                <a:gd name="connsiteX87" fmla="*/ 907991 w 939185"/>
                <a:gd name="connsiteY87" fmla="*/ 188303 h 760167"/>
                <a:gd name="connsiteX88" fmla="*/ 937538 w 939185"/>
                <a:gd name="connsiteY88" fmla="*/ 239675 h 760167"/>
                <a:gd name="connsiteX89" fmla="*/ 900268 w 939185"/>
                <a:gd name="connsiteY89" fmla="*/ 314550 h 760167"/>
                <a:gd name="connsiteX90" fmla="*/ 894896 w 939185"/>
                <a:gd name="connsiteY90" fmla="*/ 334696 h 760167"/>
                <a:gd name="connsiteX91" fmla="*/ 894896 w 939185"/>
                <a:gd name="connsiteY91" fmla="*/ 344097 h 760167"/>
                <a:gd name="connsiteX92" fmla="*/ 812634 w 939185"/>
                <a:gd name="connsiteY92" fmla="*/ 471016 h 760167"/>
                <a:gd name="connsiteX93" fmla="*/ 811291 w 939185"/>
                <a:gd name="connsiteY93" fmla="*/ 484446 h 760167"/>
                <a:gd name="connsiteX94" fmla="*/ 837480 w 939185"/>
                <a:gd name="connsiteY94" fmla="*/ 565365 h 760167"/>
                <a:gd name="connsiteX95" fmla="*/ 812298 w 939185"/>
                <a:gd name="connsiteY95" fmla="*/ 603642 h 760167"/>
                <a:gd name="connsiteX96" fmla="*/ 728022 w 939185"/>
                <a:gd name="connsiteY96" fmla="*/ 632518 h 760167"/>
                <a:gd name="connsiteX97" fmla="*/ 670942 w 939185"/>
                <a:gd name="connsiteY97" fmla="*/ 643934 h 760167"/>
                <a:gd name="connsiteX98" fmla="*/ 517498 w 939185"/>
                <a:gd name="connsiteY98" fmla="*/ 578460 h 760167"/>
                <a:gd name="connsiteX99" fmla="*/ 495673 w 939185"/>
                <a:gd name="connsiteY99" fmla="*/ 579803 h 760167"/>
                <a:gd name="connsiteX100" fmla="*/ 422477 w 939185"/>
                <a:gd name="connsiteY100" fmla="*/ 638897 h 760167"/>
                <a:gd name="connsiteX101" fmla="*/ 368755 w 939185"/>
                <a:gd name="connsiteY101" fmla="*/ 665758 h 760167"/>
                <a:gd name="connsiteX102" fmla="*/ 369426 w 939185"/>
                <a:gd name="connsiteY102" fmla="*/ 669788 h 760167"/>
                <a:gd name="connsiteX103" fmla="*/ 390579 w 939185"/>
                <a:gd name="connsiteY103" fmla="*/ 667773 h 760167"/>
                <a:gd name="connsiteX104" fmla="*/ 493994 w 939185"/>
                <a:gd name="connsiteY104" fmla="*/ 592898 h 760167"/>
                <a:gd name="connsiteX105" fmla="*/ 503396 w 939185"/>
                <a:gd name="connsiteY105" fmla="*/ 585175 h 760167"/>
                <a:gd name="connsiteX106" fmla="*/ 508768 w 939185"/>
                <a:gd name="connsiteY106" fmla="*/ 597263 h 760167"/>
                <a:gd name="connsiteX107" fmla="*/ 508096 w 939185"/>
                <a:gd name="connsiteY107" fmla="*/ 744327 h 760167"/>
                <a:gd name="connsiteX108" fmla="*/ 495673 w 939185"/>
                <a:gd name="connsiteY108" fmla="*/ 760108 h 760167"/>
                <a:gd name="connsiteX109" fmla="*/ 479892 w 939185"/>
                <a:gd name="connsiteY109" fmla="*/ 746342 h 760167"/>
                <a:gd name="connsiteX110" fmla="*/ 473513 w 939185"/>
                <a:gd name="connsiteY110" fmla="*/ 660722 h 760167"/>
                <a:gd name="connsiteX111" fmla="*/ 470827 w 939185"/>
                <a:gd name="connsiteY111" fmla="*/ 648299 h 760167"/>
                <a:gd name="connsiteX112" fmla="*/ 458403 w 939185"/>
                <a:gd name="connsiteY112" fmla="*/ 653671 h 760167"/>
                <a:gd name="connsiteX113" fmla="*/ 307310 w 939185"/>
                <a:gd name="connsiteY113" fmla="*/ 686240 h 760167"/>
                <a:gd name="connsiteX114" fmla="*/ 211617 w 939185"/>
                <a:gd name="connsiteY114" fmla="*/ 614051 h 760167"/>
                <a:gd name="connsiteX115" fmla="*/ 246872 w 939185"/>
                <a:gd name="connsiteY115" fmla="*/ 537161 h 760167"/>
                <a:gd name="connsiteX116" fmla="*/ 287500 w 939185"/>
                <a:gd name="connsiteY116" fmla="*/ 523730 h 760167"/>
                <a:gd name="connsiteX117" fmla="*/ 297909 w 939185"/>
                <a:gd name="connsiteY117" fmla="*/ 517687 h 760167"/>
                <a:gd name="connsiteX118" fmla="*/ 204231 w 939185"/>
                <a:gd name="connsiteY118" fmla="*/ 490826 h 760167"/>
                <a:gd name="connsiteX119" fmla="*/ 114246 w 939185"/>
                <a:gd name="connsiteY119" fmla="*/ 482096 h 760167"/>
                <a:gd name="connsiteX120" fmla="*/ 68918 w 939185"/>
                <a:gd name="connsiteY120" fmla="*/ 467658 h 760167"/>
                <a:gd name="connsiteX121" fmla="*/ 59516 w 939185"/>
                <a:gd name="connsiteY121" fmla="*/ 467658 h 760167"/>
                <a:gd name="connsiteX122" fmla="*/ 73954 w 939185"/>
                <a:gd name="connsiteY122" fmla="*/ 481424 h 760167"/>
                <a:gd name="connsiteX123" fmla="*/ 177705 w 939185"/>
                <a:gd name="connsiteY123" fmla="*/ 543876 h 760167"/>
                <a:gd name="connsiteX124" fmla="*/ 183077 w 939185"/>
                <a:gd name="connsiteY124" fmla="*/ 546562 h 760167"/>
                <a:gd name="connsiteX125" fmla="*/ 192815 w 939185"/>
                <a:gd name="connsiteY125" fmla="*/ 557643 h 760167"/>
                <a:gd name="connsiteX126" fmla="*/ 177369 w 939185"/>
                <a:gd name="connsiteY126" fmla="*/ 559657 h 760167"/>
                <a:gd name="connsiteX127" fmla="*/ 93093 w 939185"/>
                <a:gd name="connsiteY127" fmla="*/ 519030 h 760167"/>
                <a:gd name="connsiteX128" fmla="*/ 6802 w 939185"/>
                <a:gd name="connsiteY128" fmla="*/ 432739 h 760167"/>
                <a:gd name="connsiteX129" fmla="*/ 8145 w 939185"/>
                <a:gd name="connsiteY129" fmla="*/ 388418 h 760167"/>
                <a:gd name="connsiteX130" fmla="*/ 119282 w 939185"/>
                <a:gd name="connsiteY130" fmla="*/ 332681 h 760167"/>
                <a:gd name="connsiteX131" fmla="*/ 160246 w 939185"/>
                <a:gd name="connsiteY131" fmla="*/ 346112 h 760167"/>
                <a:gd name="connsiteX132" fmla="*/ 162596 w 939185"/>
                <a:gd name="connsiteY132" fmla="*/ 342754 h 760167"/>
                <a:gd name="connsiteX133" fmla="*/ 193486 w 939185"/>
                <a:gd name="connsiteY133" fmla="*/ 320594 h 760167"/>
                <a:gd name="connsiteX134" fmla="*/ 270712 w 939185"/>
                <a:gd name="connsiteY134" fmla="*/ 338389 h 760167"/>
                <a:gd name="connsiteX135" fmla="*/ 383528 w 939185"/>
                <a:gd name="connsiteY135" fmla="*/ 404199 h 760167"/>
                <a:gd name="connsiteX136" fmla="*/ 407703 w 939185"/>
                <a:gd name="connsiteY136" fmla="*/ 429045 h 760167"/>
                <a:gd name="connsiteX137" fmla="*/ 416097 w 939185"/>
                <a:gd name="connsiteY137" fmla="*/ 433410 h 760167"/>
                <a:gd name="connsiteX138" fmla="*/ 416769 w 939185"/>
                <a:gd name="connsiteY138" fmla="*/ 423001 h 760167"/>
                <a:gd name="connsiteX139" fmla="*/ 388229 w 939185"/>
                <a:gd name="connsiteY139" fmla="*/ 386739 h 760167"/>
                <a:gd name="connsiteX140" fmla="*/ 356331 w 939185"/>
                <a:gd name="connsiteY140" fmla="*/ 354842 h 760167"/>
                <a:gd name="connsiteX141" fmla="*/ 353645 w 939185"/>
                <a:gd name="connsiteY141" fmla="*/ 342083 h 760167"/>
                <a:gd name="connsiteX142" fmla="*/ 366404 w 939185"/>
                <a:gd name="connsiteY142" fmla="*/ 342418 h 760167"/>
                <a:gd name="connsiteX143" fmla="*/ 421805 w 939185"/>
                <a:gd name="connsiteY143" fmla="*/ 394797 h 760167"/>
                <a:gd name="connsiteX144" fmla="*/ 423820 w 939185"/>
                <a:gd name="connsiteY144" fmla="*/ 397483 h 760167"/>
                <a:gd name="connsiteX145" fmla="*/ 427513 w 939185"/>
                <a:gd name="connsiteY145" fmla="*/ 397819 h 760167"/>
                <a:gd name="connsiteX146" fmla="*/ 419791 w 939185"/>
                <a:gd name="connsiteY146" fmla="*/ 374652 h 760167"/>
                <a:gd name="connsiteX147" fmla="*/ 387557 w 939185"/>
                <a:gd name="connsiteY147" fmla="*/ 312535 h 760167"/>
                <a:gd name="connsiteX148" fmla="*/ 383864 w 939185"/>
                <a:gd name="connsiteY148" fmla="*/ 301455 h 760167"/>
                <a:gd name="connsiteX149" fmla="*/ 388900 w 939185"/>
                <a:gd name="connsiteY149" fmla="*/ 289703 h 760167"/>
                <a:gd name="connsiteX150" fmla="*/ 401659 w 939185"/>
                <a:gd name="connsiteY150" fmla="*/ 291382 h 760167"/>
                <a:gd name="connsiteX151" fmla="*/ 432885 w 939185"/>
                <a:gd name="connsiteY151" fmla="*/ 337046 h 760167"/>
                <a:gd name="connsiteX152" fmla="*/ 443966 w 939185"/>
                <a:gd name="connsiteY152" fmla="*/ 365586 h 760167"/>
                <a:gd name="connsiteX153" fmla="*/ 443966 w 939185"/>
                <a:gd name="connsiteY153" fmla="*/ 345104 h 760167"/>
                <a:gd name="connsiteX154" fmla="*/ 438929 w 939185"/>
                <a:gd name="connsiteY154" fmla="*/ 283324 h 760167"/>
                <a:gd name="connsiteX155" fmla="*/ 451017 w 939185"/>
                <a:gd name="connsiteY155" fmla="*/ 262507 h 760167"/>
                <a:gd name="connsiteX156" fmla="*/ 463104 w 939185"/>
                <a:gd name="connsiteY156" fmla="*/ 282988 h 760167"/>
                <a:gd name="connsiteX157" fmla="*/ 464111 w 939185"/>
                <a:gd name="connsiteY157" fmla="*/ 386739 h 760167"/>
                <a:gd name="connsiteX158" fmla="*/ 465455 w 939185"/>
                <a:gd name="connsiteY158" fmla="*/ 398827 h 760167"/>
                <a:gd name="connsiteX159" fmla="*/ 468141 w 939185"/>
                <a:gd name="connsiteY159" fmla="*/ 398491 h 760167"/>
                <a:gd name="connsiteX160" fmla="*/ 570213 w 939185"/>
                <a:gd name="connsiteY160" fmla="*/ 552270 h 760167"/>
                <a:gd name="connsiteX161" fmla="*/ 573906 w 939185"/>
                <a:gd name="connsiteY161" fmla="*/ 549584 h 760167"/>
                <a:gd name="connsiteX162" fmla="*/ 584986 w 939185"/>
                <a:gd name="connsiteY162" fmla="*/ 555964 h 760167"/>
                <a:gd name="connsiteX163" fmla="*/ 808605 w 939185"/>
                <a:gd name="connsiteY163" fmla="*/ 590212 h 760167"/>
                <a:gd name="connsiteX164" fmla="*/ 824386 w 939185"/>
                <a:gd name="connsiteY164" fmla="*/ 571745 h 760167"/>
                <a:gd name="connsiteX165" fmla="*/ 796853 w 939185"/>
                <a:gd name="connsiteY165" fmla="*/ 490154 h 760167"/>
                <a:gd name="connsiteX166" fmla="*/ 781408 w 939185"/>
                <a:gd name="connsiteY166" fmla="*/ 487132 h 760167"/>
                <a:gd name="connsiteX167" fmla="*/ 641730 w 939185"/>
                <a:gd name="connsiteY167" fmla="*/ 512650 h 760167"/>
                <a:gd name="connsiteX168" fmla="*/ 628300 w 939185"/>
                <a:gd name="connsiteY168" fmla="*/ 510636 h 760167"/>
                <a:gd name="connsiteX169" fmla="*/ 627293 w 939185"/>
                <a:gd name="connsiteY169" fmla="*/ 506271 h 760167"/>
                <a:gd name="connsiteX170" fmla="*/ 639380 w 939185"/>
                <a:gd name="connsiteY170" fmla="*/ 501234 h 760167"/>
                <a:gd name="connsiteX171" fmla="*/ 755218 w 939185"/>
                <a:gd name="connsiteY171" fmla="*/ 476052 h 760167"/>
                <a:gd name="connsiteX172" fmla="*/ 844867 w 939185"/>
                <a:gd name="connsiteY172" fmla="*/ 410242 h 760167"/>
                <a:gd name="connsiteX173" fmla="*/ 855612 w 939185"/>
                <a:gd name="connsiteY173" fmla="*/ 390432 h 760167"/>
                <a:gd name="connsiteX174" fmla="*/ 831437 w 939185"/>
                <a:gd name="connsiteY174" fmla="*/ 398491 h 760167"/>
                <a:gd name="connsiteX175" fmla="*/ 686723 w 939185"/>
                <a:gd name="connsiteY175" fmla="*/ 452884 h 760167"/>
                <a:gd name="connsiteX176" fmla="*/ 618563 w 939185"/>
                <a:gd name="connsiteY176" fmla="*/ 496534 h 760167"/>
                <a:gd name="connsiteX177" fmla="*/ 593380 w 939185"/>
                <a:gd name="connsiteY177" fmla="*/ 516008 h 760167"/>
                <a:gd name="connsiteX178" fmla="*/ 578943 w 939185"/>
                <a:gd name="connsiteY178" fmla="*/ 518358 h 760167"/>
                <a:gd name="connsiteX179" fmla="*/ 576928 w 939185"/>
                <a:gd name="connsiteY179" fmla="*/ 513658 h 760167"/>
                <a:gd name="connsiteX180" fmla="*/ 592037 w 939185"/>
                <a:gd name="connsiteY180" fmla="*/ 500899 h 760167"/>
                <a:gd name="connsiteX181" fmla="*/ 637701 w 939185"/>
                <a:gd name="connsiteY181" fmla="*/ 412593 h 760167"/>
                <a:gd name="connsiteX182" fmla="*/ 603789 w 939185"/>
                <a:gd name="connsiteY182" fmla="*/ 388418 h 760167"/>
                <a:gd name="connsiteX183" fmla="*/ 563162 w 939185"/>
                <a:gd name="connsiteY183" fmla="*/ 398491 h 760167"/>
                <a:gd name="connsiteX184" fmla="*/ 479557 w 939185"/>
                <a:gd name="connsiteY184" fmla="*/ 418301 h 760167"/>
                <a:gd name="connsiteX185" fmla="*/ 443294 w 939185"/>
                <a:gd name="connsiteY185" fmla="*/ 435089 h 760167"/>
                <a:gd name="connsiteX186" fmla="*/ 446652 w 939185"/>
                <a:gd name="connsiteY186" fmla="*/ 485453 h 760167"/>
                <a:gd name="connsiteX187" fmla="*/ 538651 w 939185"/>
                <a:gd name="connsiteY187" fmla="*/ 519366 h 760167"/>
                <a:gd name="connsiteX188" fmla="*/ 551074 w 939185"/>
                <a:gd name="connsiteY188" fmla="*/ 526081 h 760167"/>
                <a:gd name="connsiteX189" fmla="*/ 549731 w 939185"/>
                <a:gd name="connsiteY189" fmla="*/ 531453 h 760167"/>
                <a:gd name="connsiteX190" fmla="*/ 502724 w 939185"/>
                <a:gd name="connsiteY190" fmla="*/ 531453 h 760167"/>
                <a:gd name="connsiteX191" fmla="*/ 696460 w 939185"/>
                <a:gd name="connsiteY191" fmla="*/ 621438 h 760167"/>
                <a:gd name="connsiteX192" fmla="*/ 675978 w 939185"/>
                <a:gd name="connsiteY192" fmla="*/ 615730 h 760167"/>
                <a:gd name="connsiteX193" fmla="*/ 574913 w 939185"/>
                <a:gd name="connsiteY193" fmla="*/ 563015 h 760167"/>
                <a:gd name="connsiteX194" fmla="*/ 570213 w 939185"/>
                <a:gd name="connsiteY194" fmla="*/ 552270 h 760167"/>
                <a:gd name="connsiteX195" fmla="*/ 406696 w 939185"/>
                <a:gd name="connsiteY195" fmla="*/ 500227 h 760167"/>
                <a:gd name="connsiteX196" fmla="*/ 408375 w 939185"/>
                <a:gd name="connsiteY196" fmla="*/ 505599 h 760167"/>
                <a:gd name="connsiteX197" fmla="*/ 395951 w 939185"/>
                <a:gd name="connsiteY197" fmla="*/ 512986 h 760167"/>
                <a:gd name="connsiteX198" fmla="*/ 352302 w 939185"/>
                <a:gd name="connsiteY198" fmla="*/ 524738 h 760167"/>
                <a:gd name="connsiteX199" fmla="*/ 253588 w 939185"/>
                <a:gd name="connsiteY199" fmla="*/ 555964 h 760167"/>
                <a:gd name="connsiteX200" fmla="*/ 234785 w 939185"/>
                <a:gd name="connsiteY200" fmla="*/ 617744 h 760167"/>
                <a:gd name="connsiteX201" fmla="*/ 258624 w 939185"/>
                <a:gd name="connsiteY201" fmla="*/ 642591 h 760167"/>
                <a:gd name="connsiteX202" fmla="*/ 343237 w 939185"/>
                <a:gd name="connsiteY202" fmla="*/ 655014 h 760167"/>
                <a:gd name="connsiteX203" fmla="*/ 435236 w 939185"/>
                <a:gd name="connsiteY203" fmla="*/ 607671 h 760167"/>
                <a:gd name="connsiteX204" fmla="*/ 487951 w 939185"/>
                <a:gd name="connsiteY204" fmla="*/ 562007 h 760167"/>
                <a:gd name="connsiteX205" fmla="*/ 487951 w 939185"/>
                <a:gd name="connsiteY205" fmla="*/ 544212 h 760167"/>
                <a:gd name="connsiteX206" fmla="*/ 448666 w 939185"/>
                <a:gd name="connsiteY206" fmla="*/ 511307 h 760167"/>
                <a:gd name="connsiteX207" fmla="*/ 420798 w 939185"/>
                <a:gd name="connsiteY207" fmla="*/ 491833 h 760167"/>
                <a:gd name="connsiteX208" fmla="*/ 408039 w 939185"/>
                <a:gd name="connsiteY208" fmla="*/ 464636 h 760167"/>
                <a:gd name="connsiteX209" fmla="*/ 398638 w 939185"/>
                <a:gd name="connsiteY209" fmla="*/ 442812 h 760167"/>
                <a:gd name="connsiteX210" fmla="*/ 376477 w 939185"/>
                <a:gd name="connsiteY210" fmla="*/ 423001 h 760167"/>
                <a:gd name="connsiteX211" fmla="*/ 274405 w 939185"/>
                <a:gd name="connsiteY211" fmla="*/ 364243 h 760167"/>
                <a:gd name="connsiteX212" fmla="*/ 190464 w 939185"/>
                <a:gd name="connsiteY212" fmla="*/ 338725 h 760167"/>
                <a:gd name="connsiteX213" fmla="*/ 180391 w 939185"/>
                <a:gd name="connsiteY213" fmla="*/ 349805 h 760167"/>
                <a:gd name="connsiteX214" fmla="*/ 216990 w 939185"/>
                <a:gd name="connsiteY214" fmla="*/ 429381 h 760167"/>
                <a:gd name="connsiteX215" fmla="*/ 326113 w 939185"/>
                <a:gd name="connsiteY215" fmla="*/ 502577 h 760167"/>
                <a:gd name="connsiteX216" fmla="*/ 392258 w 939185"/>
                <a:gd name="connsiteY216" fmla="*/ 500563 h 760167"/>
                <a:gd name="connsiteX217" fmla="*/ 406696 w 939185"/>
                <a:gd name="connsiteY217" fmla="*/ 500227 h 760167"/>
                <a:gd name="connsiteX218" fmla="*/ 648110 w 939185"/>
                <a:gd name="connsiteY218" fmla="*/ 452213 h 760167"/>
                <a:gd name="connsiteX219" fmla="*/ 656168 w 939185"/>
                <a:gd name="connsiteY219" fmla="*/ 450198 h 760167"/>
                <a:gd name="connsiteX220" fmla="*/ 795174 w 939185"/>
                <a:gd name="connsiteY220" fmla="*/ 391440 h 760167"/>
                <a:gd name="connsiteX221" fmla="*/ 858633 w 939185"/>
                <a:gd name="connsiteY221" fmla="*/ 357192 h 760167"/>
                <a:gd name="connsiteX222" fmla="*/ 856619 w 939185"/>
                <a:gd name="connsiteY222" fmla="*/ 314886 h 760167"/>
                <a:gd name="connsiteX223" fmla="*/ 855612 w 939185"/>
                <a:gd name="connsiteY223" fmla="*/ 314214 h 760167"/>
                <a:gd name="connsiteX224" fmla="*/ 734065 w 939185"/>
                <a:gd name="connsiteY224" fmla="*/ 297090 h 760167"/>
                <a:gd name="connsiteX225" fmla="*/ 714591 w 939185"/>
                <a:gd name="connsiteY225" fmla="*/ 322944 h 760167"/>
                <a:gd name="connsiteX226" fmla="*/ 689409 w 939185"/>
                <a:gd name="connsiteY226" fmla="*/ 399162 h 760167"/>
                <a:gd name="connsiteX227" fmla="*/ 678329 w 939185"/>
                <a:gd name="connsiteY227" fmla="*/ 404535 h 760167"/>
                <a:gd name="connsiteX228" fmla="*/ 677993 w 939185"/>
                <a:gd name="connsiteY228" fmla="*/ 393119 h 760167"/>
                <a:gd name="connsiteX229" fmla="*/ 693774 w 939185"/>
                <a:gd name="connsiteY229" fmla="*/ 340739 h 760167"/>
                <a:gd name="connsiteX230" fmla="*/ 684037 w 939185"/>
                <a:gd name="connsiteY230" fmla="*/ 232959 h 760167"/>
                <a:gd name="connsiteX231" fmla="*/ 659190 w 939185"/>
                <a:gd name="connsiteY231" fmla="*/ 227923 h 760167"/>
                <a:gd name="connsiteX232" fmla="*/ 649117 w 939185"/>
                <a:gd name="connsiteY232" fmla="*/ 239675 h 760167"/>
                <a:gd name="connsiteX233" fmla="*/ 608490 w 939185"/>
                <a:gd name="connsiteY233" fmla="*/ 309514 h 760167"/>
                <a:gd name="connsiteX234" fmla="*/ 590694 w 939185"/>
                <a:gd name="connsiteY234" fmla="*/ 352155 h 760167"/>
                <a:gd name="connsiteX235" fmla="*/ 602110 w 939185"/>
                <a:gd name="connsiteY235" fmla="*/ 368272 h 760167"/>
                <a:gd name="connsiteX236" fmla="*/ 627628 w 939185"/>
                <a:gd name="connsiteY236" fmla="*/ 371630 h 760167"/>
                <a:gd name="connsiteX237" fmla="*/ 652139 w 939185"/>
                <a:gd name="connsiteY237" fmla="*/ 430388 h 760167"/>
                <a:gd name="connsiteX238" fmla="*/ 648110 w 939185"/>
                <a:gd name="connsiteY238" fmla="*/ 452213 h 760167"/>
                <a:gd name="connsiteX239" fmla="*/ 221354 w 939185"/>
                <a:gd name="connsiteY239" fmla="*/ 470344 h 760167"/>
                <a:gd name="connsiteX240" fmla="*/ 216318 w 939185"/>
                <a:gd name="connsiteY240" fmla="*/ 462622 h 760167"/>
                <a:gd name="connsiteX241" fmla="*/ 170990 w 939185"/>
                <a:gd name="connsiteY241" fmla="*/ 384053 h 760167"/>
                <a:gd name="connsiteX242" fmla="*/ 138757 w 939185"/>
                <a:gd name="connsiteY242" fmla="*/ 356520 h 760167"/>
                <a:gd name="connsiteX243" fmla="*/ 127005 w 939185"/>
                <a:gd name="connsiteY243" fmla="*/ 353834 h 760167"/>
                <a:gd name="connsiteX244" fmla="*/ 17210 w 939185"/>
                <a:gd name="connsiteY244" fmla="*/ 401513 h 760167"/>
                <a:gd name="connsiteX245" fmla="*/ 23590 w 939185"/>
                <a:gd name="connsiteY245" fmla="*/ 420987 h 760167"/>
                <a:gd name="connsiteX246" fmla="*/ 180727 w 939185"/>
                <a:gd name="connsiteY246" fmla="*/ 467994 h 760167"/>
                <a:gd name="connsiteX247" fmla="*/ 221354 w 939185"/>
                <a:gd name="connsiteY247" fmla="*/ 470344 h 760167"/>
                <a:gd name="connsiteX248" fmla="*/ 739773 w 939185"/>
                <a:gd name="connsiteY248" fmla="*/ 275937 h 760167"/>
                <a:gd name="connsiteX249" fmla="*/ 745481 w 939185"/>
                <a:gd name="connsiteY249" fmla="*/ 276609 h 760167"/>
                <a:gd name="connsiteX250" fmla="*/ 879451 w 939185"/>
                <a:gd name="connsiteY250" fmla="*/ 309514 h 760167"/>
                <a:gd name="connsiteX251" fmla="*/ 888852 w 939185"/>
                <a:gd name="connsiteY251" fmla="*/ 307835 h 760167"/>
                <a:gd name="connsiteX252" fmla="*/ 920750 w 939185"/>
                <a:gd name="connsiteY252" fmla="*/ 222551 h 760167"/>
                <a:gd name="connsiteX253" fmla="*/ 906983 w 939185"/>
                <a:gd name="connsiteY253" fmla="*/ 206098 h 760167"/>
                <a:gd name="connsiteX254" fmla="*/ 783087 w 939185"/>
                <a:gd name="connsiteY254" fmla="*/ 206098 h 760167"/>
                <a:gd name="connsiteX255" fmla="*/ 770999 w 939185"/>
                <a:gd name="connsiteY255" fmla="*/ 211806 h 760167"/>
                <a:gd name="connsiteX256" fmla="*/ 739773 w 939185"/>
                <a:gd name="connsiteY256" fmla="*/ 275937 h 760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</a:cxnLst>
              <a:rect l="l" t="t" r="r" b="b"/>
              <a:pathLst>
                <a:path w="939185" h="760167">
                  <a:moveTo>
                    <a:pt x="468141" y="398491"/>
                  </a:moveTo>
                  <a:cubicBezTo>
                    <a:pt x="468476" y="394797"/>
                    <a:pt x="469148" y="390768"/>
                    <a:pt x="469484" y="387075"/>
                  </a:cubicBezTo>
                  <a:cubicBezTo>
                    <a:pt x="470155" y="361893"/>
                    <a:pt x="471498" y="337046"/>
                    <a:pt x="485600" y="314886"/>
                  </a:cubicBezTo>
                  <a:cubicBezTo>
                    <a:pt x="487615" y="311864"/>
                    <a:pt x="489629" y="308506"/>
                    <a:pt x="492651" y="306827"/>
                  </a:cubicBezTo>
                  <a:cubicBezTo>
                    <a:pt x="496009" y="304813"/>
                    <a:pt x="500374" y="304813"/>
                    <a:pt x="504403" y="304141"/>
                  </a:cubicBezTo>
                  <a:cubicBezTo>
                    <a:pt x="505410" y="308506"/>
                    <a:pt x="507761" y="313207"/>
                    <a:pt x="506753" y="316900"/>
                  </a:cubicBezTo>
                  <a:cubicBezTo>
                    <a:pt x="501381" y="337718"/>
                    <a:pt x="495002" y="358199"/>
                    <a:pt x="489294" y="378681"/>
                  </a:cubicBezTo>
                  <a:cubicBezTo>
                    <a:pt x="487951" y="383717"/>
                    <a:pt x="487951" y="389089"/>
                    <a:pt x="487615" y="394462"/>
                  </a:cubicBezTo>
                  <a:cubicBezTo>
                    <a:pt x="489294" y="395133"/>
                    <a:pt x="490973" y="395805"/>
                    <a:pt x="492651" y="396140"/>
                  </a:cubicBezTo>
                  <a:cubicBezTo>
                    <a:pt x="494666" y="392111"/>
                    <a:pt x="498359" y="388418"/>
                    <a:pt x="498695" y="384053"/>
                  </a:cubicBezTo>
                  <a:cubicBezTo>
                    <a:pt x="502053" y="357528"/>
                    <a:pt x="512461" y="334360"/>
                    <a:pt x="529921" y="314550"/>
                  </a:cubicBezTo>
                  <a:cubicBezTo>
                    <a:pt x="531936" y="312200"/>
                    <a:pt x="534286" y="309178"/>
                    <a:pt x="536972" y="308506"/>
                  </a:cubicBezTo>
                  <a:cubicBezTo>
                    <a:pt x="541337" y="307499"/>
                    <a:pt x="545702" y="308506"/>
                    <a:pt x="550403" y="308506"/>
                  </a:cubicBezTo>
                  <a:cubicBezTo>
                    <a:pt x="550067" y="312535"/>
                    <a:pt x="551074" y="316900"/>
                    <a:pt x="549395" y="320258"/>
                  </a:cubicBezTo>
                  <a:cubicBezTo>
                    <a:pt x="539994" y="338053"/>
                    <a:pt x="529921" y="355513"/>
                    <a:pt x="520184" y="373309"/>
                  </a:cubicBezTo>
                  <a:cubicBezTo>
                    <a:pt x="518169" y="377002"/>
                    <a:pt x="518169" y="382038"/>
                    <a:pt x="517498" y="386403"/>
                  </a:cubicBezTo>
                  <a:cubicBezTo>
                    <a:pt x="527235" y="388082"/>
                    <a:pt x="529921" y="384389"/>
                    <a:pt x="530593" y="377002"/>
                  </a:cubicBezTo>
                  <a:cubicBezTo>
                    <a:pt x="532271" y="362564"/>
                    <a:pt x="535965" y="348798"/>
                    <a:pt x="546373" y="338053"/>
                  </a:cubicBezTo>
                  <a:cubicBezTo>
                    <a:pt x="548724" y="335367"/>
                    <a:pt x="552753" y="334360"/>
                    <a:pt x="556111" y="332681"/>
                  </a:cubicBezTo>
                  <a:cubicBezTo>
                    <a:pt x="557118" y="336375"/>
                    <a:pt x="559468" y="340068"/>
                    <a:pt x="558797" y="343426"/>
                  </a:cubicBezTo>
                  <a:cubicBezTo>
                    <a:pt x="556782" y="354506"/>
                    <a:pt x="553425" y="365586"/>
                    <a:pt x="550738" y="376666"/>
                  </a:cubicBezTo>
                  <a:cubicBezTo>
                    <a:pt x="566184" y="380024"/>
                    <a:pt x="571892" y="374987"/>
                    <a:pt x="573570" y="361221"/>
                  </a:cubicBezTo>
                  <a:cubicBezTo>
                    <a:pt x="577264" y="326302"/>
                    <a:pt x="589687" y="294068"/>
                    <a:pt x="609497" y="265193"/>
                  </a:cubicBezTo>
                  <a:cubicBezTo>
                    <a:pt x="619570" y="250083"/>
                    <a:pt x="630986" y="235310"/>
                    <a:pt x="644081" y="222887"/>
                  </a:cubicBezTo>
                  <a:cubicBezTo>
                    <a:pt x="665234" y="202069"/>
                    <a:pt x="694109" y="210128"/>
                    <a:pt x="703175" y="238332"/>
                  </a:cubicBezTo>
                  <a:cubicBezTo>
                    <a:pt x="705861" y="247062"/>
                    <a:pt x="707876" y="255791"/>
                    <a:pt x="710898" y="264521"/>
                  </a:cubicBezTo>
                  <a:cubicBezTo>
                    <a:pt x="711905" y="267879"/>
                    <a:pt x="714255" y="270901"/>
                    <a:pt x="715934" y="273923"/>
                  </a:cubicBezTo>
                  <a:cubicBezTo>
                    <a:pt x="717277" y="273923"/>
                    <a:pt x="718620" y="274258"/>
                    <a:pt x="719963" y="274258"/>
                  </a:cubicBezTo>
                  <a:cubicBezTo>
                    <a:pt x="728357" y="257470"/>
                    <a:pt x="737759" y="241018"/>
                    <a:pt x="744810" y="223558"/>
                  </a:cubicBezTo>
                  <a:cubicBezTo>
                    <a:pt x="763612" y="176215"/>
                    <a:pt x="768313" y="126523"/>
                    <a:pt x="767642" y="76158"/>
                  </a:cubicBezTo>
                  <a:cubicBezTo>
                    <a:pt x="767306" y="61384"/>
                    <a:pt x="763277" y="58698"/>
                    <a:pt x="749175" y="63063"/>
                  </a:cubicBezTo>
                  <a:cubicBezTo>
                    <a:pt x="697131" y="79180"/>
                    <a:pt x="654154" y="109063"/>
                    <a:pt x="621249" y="152376"/>
                  </a:cubicBezTo>
                  <a:cubicBezTo>
                    <a:pt x="599424" y="180580"/>
                    <a:pt x="586329" y="213821"/>
                    <a:pt x="577264" y="248069"/>
                  </a:cubicBezTo>
                  <a:cubicBezTo>
                    <a:pt x="574242" y="259149"/>
                    <a:pt x="572899" y="270565"/>
                    <a:pt x="570213" y="281981"/>
                  </a:cubicBezTo>
                  <a:cubicBezTo>
                    <a:pt x="569205" y="285674"/>
                    <a:pt x="566519" y="289032"/>
                    <a:pt x="564840" y="292390"/>
                  </a:cubicBezTo>
                  <a:cubicBezTo>
                    <a:pt x="563497" y="292054"/>
                    <a:pt x="561819" y="291718"/>
                    <a:pt x="560476" y="291382"/>
                  </a:cubicBezTo>
                  <a:cubicBezTo>
                    <a:pt x="560476" y="284331"/>
                    <a:pt x="559468" y="277280"/>
                    <a:pt x="560811" y="270229"/>
                  </a:cubicBezTo>
                  <a:cubicBezTo>
                    <a:pt x="566855" y="236653"/>
                    <a:pt x="574913" y="203748"/>
                    <a:pt x="589015" y="172186"/>
                  </a:cubicBezTo>
                  <a:cubicBezTo>
                    <a:pt x="596402" y="155398"/>
                    <a:pt x="600431" y="135252"/>
                    <a:pt x="600096" y="117121"/>
                  </a:cubicBezTo>
                  <a:cubicBezTo>
                    <a:pt x="599424" y="86902"/>
                    <a:pt x="590023" y="57691"/>
                    <a:pt x="572227" y="32173"/>
                  </a:cubicBezTo>
                  <a:cubicBezTo>
                    <a:pt x="562154" y="17735"/>
                    <a:pt x="557789" y="16392"/>
                    <a:pt x="541337" y="23779"/>
                  </a:cubicBezTo>
                  <a:cubicBezTo>
                    <a:pt x="520855" y="33180"/>
                    <a:pt x="501717" y="44932"/>
                    <a:pt x="490973" y="65414"/>
                  </a:cubicBezTo>
                  <a:cubicBezTo>
                    <a:pt x="487951" y="70786"/>
                    <a:pt x="486943" y="79851"/>
                    <a:pt x="489629" y="85224"/>
                  </a:cubicBezTo>
                  <a:cubicBezTo>
                    <a:pt x="515483" y="139282"/>
                    <a:pt x="522199" y="196026"/>
                    <a:pt x="516826" y="255120"/>
                  </a:cubicBezTo>
                  <a:cubicBezTo>
                    <a:pt x="515819" y="264521"/>
                    <a:pt x="513804" y="273923"/>
                    <a:pt x="511118" y="283324"/>
                  </a:cubicBezTo>
                  <a:cubicBezTo>
                    <a:pt x="510447" y="286010"/>
                    <a:pt x="505410" y="290039"/>
                    <a:pt x="503396" y="289703"/>
                  </a:cubicBezTo>
                  <a:cubicBezTo>
                    <a:pt x="500038" y="289032"/>
                    <a:pt x="497016" y="285339"/>
                    <a:pt x="494666" y="282317"/>
                  </a:cubicBezTo>
                  <a:cubicBezTo>
                    <a:pt x="493659" y="280638"/>
                    <a:pt x="494330" y="277616"/>
                    <a:pt x="494330" y="275266"/>
                  </a:cubicBezTo>
                  <a:cubicBezTo>
                    <a:pt x="498359" y="219529"/>
                    <a:pt x="488622" y="166143"/>
                    <a:pt x="470155" y="113764"/>
                  </a:cubicBezTo>
                  <a:cubicBezTo>
                    <a:pt x="456725" y="78508"/>
                    <a:pt x="432550" y="57020"/>
                    <a:pt x="399309" y="43589"/>
                  </a:cubicBezTo>
                  <a:cubicBezTo>
                    <a:pt x="391587" y="40567"/>
                    <a:pt x="383528" y="38217"/>
                    <a:pt x="375806" y="35195"/>
                  </a:cubicBezTo>
                  <a:cubicBezTo>
                    <a:pt x="363047" y="30158"/>
                    <a:pt x="352638" y="34523"/>
                    <a:pt x="343572" y="43589"/>
                  </a:cubicBezTo>
                  <a:cubicBezTo>
                    <a:pt x="323762" y="63399"/>
                    <a:pt x="314697" y="88917"/>
                    <a:pt x="306638" y="114771"/>
                  </a:cubicBezTo>
                  <a:cubicBezTo>
                    <a:pt x="301266" y="132566"/>
                    <a:pt x="297573" y="151033"/>
                    <a:pt x="294887" y="169500"/>
                  </a:cubicBezTo>
                  <a:cubicBezTo>
                    <a:pt x="290186" y="201398"/>
                    <a:pt x="301266" y="230609"/>
                    <a:pt x="313354" y="259485"/>
                  </a:cubicBezTo>
                  <a:cubicBezTo>
                    <a:pt x="321748" y="279631"/>
                    <a:pt x="330478" y="299441"/>
                    <a:pt x="338872" y="319922"/>
                  </a:cubicBezTo>
                  <a:cubicBezTo>
                    <a:pt x="340215" y="323280"/>
                    <a:pt x="338536" y="327645"/>
                    <a:pt x="338536" y="331338"/>
                  </a:cubicBezTo>
                  <a:cubicBezTo>
                    <a:pt x="335178" y="329659"/>
                    <a:pt x="329806" y="328652"/>
                    <a:pt x="328463" y="325966"/>
                  </a:cubicBezTo>
                  <a:cubicBezTo>
                    <a:pt x="312682" y="296755"/>
                    <a:pt x="296565" y="267543"/>
                    <a:pt x="282128" y="237324"/>
                  </a:cubicBezTo>
                  <a:cubicBezTo>
                    <a:pt x="260975" y="193675"/>
                    <a:pt x="228406" y="163121"/>
                    <a:pt x="183749" y="145325"/>
                  </a:cubicBezTo>
                  <a:cubicBezTo>
                    <a:pt x="161253" y="136595"/>
                    <a:pt x="137749" y="132566"/>
                    <a:pt x="113574" y="133909"/>
                  </a:cubicBezTo>
                  <a:cubicBezTo>
                    <a:pt x="95107" y="134581"/>
                    <a:pt x="89399" y="140625"/>
                    <a:pt x="90407" y="159092"/>
                  </a:cubicBezTo>
                  <a:cubicBezTo>
                    <a:pt x="93093" y="199047"/>
                    <a:pt x="105852" y="235981"/>
                    <a:pt x="121968" y="271908"/>
                  </a:cubicBezTo>
                  <a:cubicBezTo>
                    <a:pt x="126669" y="282317"/>
                    <a:pt x="132041" y="292725"/>
                    <a:pt x="136406" y="303470"/>
                  </a:cubicBezTo>
                  <a:cubicBezTo>
                    <a:pt x="137749" y="306492"/>
                    <a:pt x="136406" y="310857"/>
                    <a:pt x="136406" y="314550"/>
                  </a:cubicBezTo>
                  <a:cubicBezTo>
                    <a:pt x="133384" y="312871"/>
                    <a:pt x="128684" y="312200"/>
                    <a:pt x="127005" y="309514"/>
                  </a:cubicBezTo>
                  <a:cubicBezTo>
                    <a:pt x="102830" y="272580"/>
                    <a:pt x="81341" y="233967"/>
                    <a:pt x="73283" y="189646"/>
                  </a:cubicBezTo>
                  <a:cubicBezTo>
                    <a:pt x="70932" y="176215"/>
                    <a:pt x="70932" y="161778"/>
                    <a:pt x="71940" y="148011"/>
                  </a:cubicBezTo>
                  <a:cubicBezTo>
                    <a:pt x="73283" y="130216"/>
                    <a:pt x="88056" y="119136"/>
                    <a:pt x="112567" y="116114"/>
                  </a:cubicBezTo>
                  <a:cubicBezTo>
                    <a:pt x="168640" y="109063"/>
                    <a:pt x="216990" y="125515"/>
                    <a:pt x="257617" y="165135"/>
                  </a:cubicBezTo>
                  <a:cubicBezTo>
                    <a:pt x="258624" y="166143"/>
                    <a:pt x="259632" y="167821"/>
                    <a:pt x="260975" y="168493"/>
                  </a:cubicBezTo>
                  <a:cubicBezTo>
                    <a:pt x="263996" y="170508"/>
                    <a:pt x="267354" y="172522"/>
                    <a:pt x="270376" y="174537"/>
                  </a:cubicBezTo>
                  <a:cubicBezTo>
                    <a:pt x="271719" y="171179"/>
                    <a:pt x="273734" y="167821"/>
                    <a:pt x="274405" y="164128"/>
                  </a:cubicBezTo>
                  <a:cubicBezTo>
                    <a:pt x="277091" y="149354"/>
                    <a:pt x="278770" y="134245"/>
                    <a:pt x="282128" y="119471"/>
                  </a:cubicBezTo>
                  <a:cubicBezTo>
                    <a:pt x="288507" y="90260"/>
                    <a:pt x="301266" y="63735"/>
                    <a:pt x="319397" y="40231"/>
                  </a:cubicBezTo>
                  <a:cubicBezTo>
                    <a:pt x="338536" y="15049"/>
                    <a:pt x="367412" y="8670"/>
                    <a:pt x="399981" y="20421"/>
                  </a:cubicBezTo>
                  <a:cubicBezTo>
                    <a:pt x="422141" y="28480"/>
                    <a:pt x="445644" y="34523"/>
                    <a:pt x="464111" y="50976"/>
                  </a:cubicBezTo>
                  <a:cubicBezTo>
                    <a:pt x="465790" y="52319"/>
                    <a:pt x="472841" y="50976"/>
                    <a:pt x="474184" y="48961"/>
                  </a:cubicBezTo>
                  <a:cubicBezTo>
                    <a:pt x="489629" y="25458"/>
                    <a:pt x="512126" y="12027"/>
                    <a:pt x="537644" y="2962"/>
                  </a:cubicBezTo>
                  <a:cubicBezTo>
                    <a:pt x="553425" y="-2746"/>
                    <a:pt x="568198" y="-396"/>
                    <a:pt x="580957" y="11691"/>
                  </a:cubicBezTo>
                  <a:cubicBezTo>
                    <a:pt x="609161" y="37881"/>
                    <a:pt x="622928" y="69779"/>
                    <a:pt x="621585" y="108391"/>
                  </a:cubicBezTo>
                  <a:cubicBezTo>
                    <a:pt x="621585" y="111749"/>
                    <a:pt x="621585" y="115442"/>
                    <a:pt x="621585" y="121822"/>
                  </a:cubicBezTo>
                  <a:cubicBezTo>
                    <a:pt x="626957" y="117457"/>
                    <a:pt x="630986" y="114771"/>
                    <a:pt x="634344" y="111749"/>
                  </a:cubicBezTo>
                  <a:cubicBezTo>
                    <a:pt x="670270" y="76830"/>
                    <a:pt x="714255" y="57691"/>
                    <a:pt x="763277" y="49297"/>
                  </a:cubicBezTo>
                  <a:cubicBezTo>
                    <a:pt x="777379" y="46947"/>
                    <a:pt x="779058" y="49297"/>
                    <a:pt x="782415" y="63399"/>
                  </a:cubicBezTo>
                  <a:cubicBezTo>
                    <a:pt x="791145" y="100669"/>
                    <a:pt x="790809" y="137603"/>
                    <a:pt x="782415" y="174537"/>
                  </a:cubicBezTo>
                  <a:cubicBezTo>
                    <a:pt x="779393" y="187631"/>
                    <a:pt x="781072" y="189310"/>
                    <a:pt x="793831" y="186624"/>
                  </a:cubicBezTo>
                  <a:cubicBezTo>
                    <a:pt x="832108" y="178566"/>
                    <a:pt x="870049" y="183602"/>
                    <a:pt x="907991" y="188303"/>
                  </a:cubicBezTo>
                  <a:cubicBezTo>
                    <a:pt x="932837" y="191661"/>
                    <a:pt x="943582" y="211471"/>
                    <a:pt x="937538" y="239675"/>
                  </a:cubicBezTo>
                  <a:cubicBezTo>
                    <a:pt x="931158" y="267879"/>
                    <a:pt x="919071" y="292725"/>
                    <a:pt x="900268" y="314550"/>
                  </a:cubicBezTo>
                  <a:cubicBezTo>
                    <a:pt x="895232" y="320594"/>
                    <a:pt x="891203" y="326302"/>
                    <a:pt x="894896" y="334696"/>
                  </a:cubicBezTo>
                  <a:cubicBezTo>
                    <a:pt x="895903" y="337382"/>
                    <a:pt x="895568" y="341075"/>
                    <a:pt x="894896" y="344097"/>
                  </a:cubicBezTo>
                  <a:cubicBezTo>
                    <a:pt x="879115" y="393790"/>
                    <a:pt x="860648" y="442140"/>
                    <a:pt x="812634" y="471016"/>
                  </a:cubicBezTo>
                  <a:cubicBezTo>
                    <a:pt x="806254" y="474709"/>
                    <a:pt x="806590" y="478738"/>
                    <a:pt x="811291" y="484446"/>
                  </a:cubicBezTo>
                  <a:cubicBezTo>
                    <a:pt x="829758" y="508285"/>
                    <a:pt x="838152" y="535146"/>
                    <a:pt x="837480" y="565365"/>
                  </a:cubicBezTo>
                  <a:cubicBezTo>
                    <a:pt x="837145" y="583832"/>
                    <a:pt x="829086" y="597263"/>
                    <a:pt x="812298" y="603642"/>
                  </a:cubicBezTo>
                  <a:cubicBezTo>
                    <a:pt x="784430" y="614051"/>
                    <a:pt x="756561" y="624124"/>
                    <a:pt x="728022" y="632518"/>
                  </a:cubicBezTo>
                  <a:cubicBezTo>
                    <a:pt x="709555" y="637890"/>
                    <a:pt x="690080" y="642255"/>
                    <a:pt x="670942" y="643934"/>
                  </a:cubicBezTo>
                  <a:cubicBezTo>
                    <a:pt x="608826" y="648970"/>
                    <a:pt x="559133" y="622445"/>
                    <a:pt x="517498" y="578460"/>
                  </a:cubicBezTo>
                  <a:cubicBezTo>
                    <a:pt x="505075" y="565365"/>
                    <a:pt x="505075" y="565365"/>
                    <a:pt x="495673" y="579803"/>
                  </a:cubicBezTo>
                  <a:cubicBezTo>
                    <a:pt x="477878" y="607671"/>
                    <a:pt x="450681" y="624124"/>
                    <a:pt x="422477" y="638897"/>
                  </a:cubicBezTo>
                  <a:cubicBezTo>
                    <a:pt x="404681" y="647963"/>
                    <a:pt x="386550" y="656693"/>
                    <a:pt x="368755" y="665758"/>
                  </a:cubicBezTo>
                  <a:cubicBezTo>
                    <a:pt x="369090" y="667101"/>
                    <a:pt x="369426" y="668444"/>
                    <a:pt x="369426" y="669788"/>
                  </a:cubicBezTo>
                  <a:cubicBezTo>
                    <a:pt x="376477" y="669116"/>
                    <a:pt x="383864" y="669452"/>
                    <a:pt x="390579" y="667773"/>
                  </a:cubicBezTo>
                  <a:cubicBezTo>
                    <a:pt x="434229" y="655350"/>
                    <a:pt x="470155" y="632518"/>
                    <a:pt x="493994" y="592898"/>
                  </a:cubicBezTo>
                  <a:cubicBezTo>
                    <a:pt x="496009" y="589540"/>
                    <a:pt x="500374" y="587526"/>
                    <a:pt x="503396" y="585175"/>
                  </a:cubicBezTo>
                  <a:cubicBezTo>
                    <a:pt x="505410" y="589204"/>
                    <a:pt x="508768" y="593233"/>
                    <a:pt x="508768" y="597263"/>
                  </a:cubicBezTo>
                  <a:cubicBezTo>
                    <a:pt x="508768" y="646284"/>
                    <a:pt x="508432" y="695306"/>
                    <a:pt x="508096" y="744327"/>
                  </a:cubicBezTo>
                  <a:cubicBezTo>
                    <a:pt x="508096" y="752385"/>
                    <a:pt x="505746" y="759436"/>
                    <a:pt x="495673" y="760108"/>
                  </a:cubicBezTo>
                  <a:cubicBezTo>
                    <a:pt x="485600" y="760779"/>
                    <a:pt x="480564" y="755743"/>
                    <a:pt x="479892" y="746342"/>
                  </a:cubicBezTo>
                  <a:cubicBezTo>
                    <a:pt x="477542" y="717802"/>
                    <a:pt x="475863" y="689262"/>
                    <a:pt x="473513" y="660722"/>
                  </a:cubicBezTo>
                  <a:cubicBezTo>
                    <a:pt x="473177" y="656693"/>
                    <a:pt x="471834" y="652664"/>
                    <a:pt x="470827" y="648299"/>
                  </a:cubicBezTo>
                  <a:cubicBezTo>
                    <a:pt x="466798" y="649978"/>
                    <a:pt x="462097" y="650985"/>
                    <a:pt x="458403" y="653671"/>
                  </a:cubicBezTo>
                  <a:cubicBezTo>
                    <a:pt x="412740" y="685568"/>
                    <a:pt x="361032" y="696984"/>
                    <a:pt x="307310" y="686240"/>
                  </a:cubicBezTo>
                  <a:cubicBezTo>
                    <a:pt x="265339" y="677846"/>
                    <a:pt x="232435" y="651656"/>
                    <a:pt x="211617" y="614051"/>
                  </a:cubicBezTo>
                  <a:cubicBezTo>
                    <a:pt x="196172" y="586182"/>
                    <a:pt x="213968" y="549249"/>
                    <a:pt x="246872" y="537161"/>
                  </a:cubicBezTo>
                  <a:cubicBezTo>
                    <a:pt x="260303" y="532125"/>
                    <a:pt x="274069" y="528431"/>
                    <a:pt x="287500" y="523730"/>
                  </a:cubicBezTo>
                  <a:cubicBezTo>
                    <a:pt x="291193" y="522387"/>
                    <a:pt x="294215" y="519701"/>
                    <a:pt x="297909" y="517687"/>
                  </a:cubicBezTo>
                  <a:cubicBezTo>
                    <a:pt x="268361" y="499556"/>
                    <a:pt x="237807" y="491161"/>
                    <a:pt x="204231" y="490826"/>
                  </a:cubicBezTo>
                  <a:cubicBezTo>
                    <a:pt x="174348" y="490490"/>
                    <a:pt x="144129" y="486461"/>
                    <a:pt x="114246" y="482096"/>
                  </a:cubicBezTo>
                  <a:cubicBezTo>
                    <a:pt x="98801" y="479745"/>
                    <a:pt x="84027" y="472694"/>
                    <a:pt x="68918" y="467658"/>
                  </a:cubicBezTo>
                  <a:cubicBezTo>
                    <a:pt x="66568" y="466987"/>
                    <a:pt x="63881" y="466315"/>
                    <a:pt x="59516" y="467658"/>
                  </a:cubicBezTo>
                  <a:cubicBezTo>
                    <a:pt x="64217" y="472359"/>
                    <a:pt x="68918" y="477395"/>
                    <a:pt x="73954" y="481424"/>
                  </a:cubicBezTo>
                  <a:cubicBezTo>
                    <a:pt x="105516" y="507278"/>
                    <a:pt x="139092" y="529438"/>
                    <a:pt x="177705" y="543876"/>
                  </a:cubicBezTo>
                  <a:cubicBezTo>
                    <a:pt x="179384" y="544548"/>
                    <a:pt x="181734" y="545219"/>
                    <a:pt x="183077" y="546562"/>
                  </a:cubicBezTo>
                  <a:cubicBezTo>
                    <a:pt x="186435" y="550256"/>
                    <a:pt x="189793" y="553949"/>
                    <a:pt x="192815" y="557643"/>
                  </a:cubicBezTo>
                  <a:cubicBezTo>
                    <a:pt x="187778" y="558314"/>
                    <a:pt x="182070" y="560664"/>
                    <a:pt x="177369" y="559657"/>
                  </a:cubicBezTo>
                  <a:cubicBezTo>
                    <a:pt x="146815" y="551263"/>
                    <a:pt x="119282" y="536154"/>
                    <a:pt x="93093" y="519030"/>
                  </a:cubicBezTo>
                  <a:cubicBezTo>
                    <a:pt x="58509" y="496198"/>
                    <a:pt x="30977" y="466315"/>
                    <a:pt x="6802" y="432739"/>
                  </a:cubicBezTo>
                  <a:cubicBezTo>
                    <a:pt x="-4614" y="416622"/>
                    <a:pt x="86" y="402184"/>
                    <a:pt x="8145" y="388418"/>
                  </a:cubicBezTo>
                  <a:cubicBezTo>
                    <a:pt x="29969" y="351148"/>
                    <a:pt x="70261" y="324623"/>
                    <a:pt x="119282" y="332681"/>
                  </a:cubicBezTo>
                  <a:cubicBezTo>
                    <a:pt x="133049" y="335032"/>
                    <a:pt x="146143" y="341411"/>
                    <a:pt x="160246" y="346112"/>
                  </a:cubicBezTo>
                  <a:cubicBezTo>
                    <a:pt x="160917" y="345440"/>
                    <a:pt x="162260" y="344097"/>
                    <a:pt x="162596" y="342754"/>
                  </a:cubicBezTo>
                  <a:cubicBezTo>
                    <a:pt x="164610" y="323616"/>
                    <a:pt x="178377" y="321601"/>
                    <a:pt x="193486" y="320594"/>
                  </a:cubicBezTo>
                  <a:cubicBezTo>
                    <a:pt x="221019" y="318915"/>
                    <a:pt x="246201" y="327645"/>
                    <a:pt x="270712" y="338389"/>
                  </a:cubicBezTo>
                  <a:cubicBezTo>
                    <a:pt x="310668" y="355849"/>
                    <a:pt x="349952" y="374987"/>
                    <a:pt x="383528" y="404199"/>
                  </a:cubicBezTo>
                  <a:cubicBezTo>
                    <a:pt x="392258" y="411586"/>
                    <a:pt x="399309" y="420987"/>
                    <a:pt x="407703" y="429045"/>
                  </a:cubicBezTo>
                  <a:cubicBezTo>
                    <a:pt x="409718" y="431060"/>
                    <a:pt x="413411" y="431731"/>
                    <a:pt x="416097" y="433410"/>
                  </a:cubicBezTo>
                  <a:cubicBezTo>
                    <a:pt x="416433" y="430053"/>
                    <a:pt x="418112" y="425352"/>
                    <a:pt x="416769" y="423001"/>
                  </a:cubicBezTo>
                  <a:cubicBezTo>
                    <a:pt x="407703" y="410578"/>
                    <a:pt x="398638" y="398155"/>
                    <a:pt x="388229" y="386739"/>
                  </a:cubicBezTo>
                  <a:cubicBezTo>
                    <a:pt x="378156" y="375659"/>
                    <a:pt x="366404" y="365922"/>
                    <a:pt x="356331" y="354842"/>
                  </a:cubicBezTo>
                  <a:cubicBezTo>
                    <a:pt x="353645" y="352155"/>
                    <a:pt x="354317" y="346447"/>
                    <a:pt x="353645" y="342083"/>
                  </a:cubicBezTo>
                  <a:cubicBezTo>
                    <a:pt x="358010" y="342083"/>
                    <a:pt x="362711" y="341075"/>
                    <a:pt x="366404" y="342418"/>
                  </a:cubicBezTo>
                  <a:cubicBezTo>
                    <a:pt x="391251" y="353163"/>
                    <a:pt x="408039" y="372301"/>
                    <a:pt x="421805" y="394797"/>
                  </a:cubicBezTo>
                  <a:cubicBezTo>
                    <a:pt x="422477" y="395805"/>
                    <a:pt x="423148" y="396812"/>
                    <a:pt x="423820" y="397483"/>
                  </a:cubicBezTo>
                  <a:cubicBezTo>
                    <a:pt x="424156" y="397819"/>
                    <a:pt x="424491" y="397483"/>
                    <a:pt x="427513" y="397819"/>
                  </a:cubicBezTo>
                  <a:cubicBezTo>
                    <a:pt x="424827" y="389425"/>
                    <a:pt x="423148" y="381703"/>
                    <a:pt x="419791" y="374652"/>
                  </a:cubicBezTo>
                  <a:cubicBezTo>
                    <a:pt x="409382" y="353834"/>
                    <a:pt x="398302" y="333353"/>
                    <a:pt x="387557" y="312535"/>
                  </a:cubicBezTo>
                  <a:cubicBezTo>
                    <a:pt x="385879" y="309178"/>
                    <a:pt x="383864" y="305149"/>
                    <a:pt x="383864" y="301455"/>
                  </a:cubicBezTo>
                  <a:cubicBezTo>
                    <a:pt x="384200" y="297090"/>
                    <a:pt x="385879" y="291382"/>
                    <a:pt x="388900" y="289703"/>
                  </a:cubicBezTo>
                  <a:cubicBezTo>
                    <a:pt x="391922" y="288025"/>
                    <a:pt x="398973" y="289032"/>
                    <a:pt x="401659" y="291382"/>
                  </a:cubicBezTo>
                  <a:cubicBezTo>
                    <a:pt x="415762" y="303806"/>
                    <a:pt x="427177" y="318579"/>
                    <a:pt x="432885" y="337046"/>
                  </a:cubicBezTo>
                  <a:cubicBezTo>
                    <a:pt x="435907" y="346447"/>
                    <a:pt x="438593" y="355849"/>
                    <a:pt x="443966" y="365586"/>
                  </a:cubicBezTo>
                  <a:cubicBezTo>
                    <a:pt x="443966" y="358871"/>
                    <a:pt x="444301" y="351820"/>
                    <a:pt x="443966" y="345104"/>
                  </a:cubicBezTo>
                  <a:cubicBezTo>
                    <a:pt x="442623" y="324623"/>
                    <a:pt x="440272" y="303806"/>
                    <a:pt x="438929" y="283324"/>
                  </a:cubicBezTo>
                  <a:cubicBezTo>
                    <a:pt x="438258" y="273923"/>
                    <a:pt x="439265" y="262171"/>
                    <a:pt x="451017" y="262507"/>
                  </a:cubicBezTo>
                  <a:cubicBezTo>
                    <a:pt x="461090" y="262507"/>
                    <a:pt x="462768" y="273923"/>
                    <a:pt x="463104" y="282988"/>
                  </a:cubicBezTo>
                  <a:cubicBezTo>
                    <a:pt x="463776" y="317572"/>
                    <a:pt x="463776" y="352155"/>
                    <a:pt x="464111" y="386739"/>
                  </a:cubicBezTo>
                  <a:cubicBezTo>
                    <a:pt x="464111" y="390768"/>
                    <a:pt x="464783" y="394797"/>
                    <a:pt x="465455" y="398827"/>
                  </a:cubicBezTo>
                  <a:cubicBezTo>
                    <a:pt x="465790" y="398491"/>
                    <a:pt x="466798" y="398491"/>
                    <a:pt x="468141" y="398491"/>
                  </a:cubicBezTo>
                  <a:close/>
                  <a:moveTo>
                    <a:pt x="570213" y="552270"/>
                  </a:moveTo>
                  <a:cubicBezTo>
                    <a:pt x="571556" y="551263"/>
                    <a:pt x="572563" y="550256"/>
                    <a:pt x="573906" y="549584"/>
                  </a:cubicBezTo>
                  <a:cubicBezTo>
                    <a:pt x="577600" y="551599"/>
                    <a:pt x="581293" y="553278"/>
                    <a:pt x="584986" y="555964"/>
                  </a:cubicBezTo>
                  <a:cubicBezTo>
                    <a:pt x="654154" y="603306"/>
                    <a:pt x="729365" y="609686"/>
                    <a:pt x="808605" y="590212"/>
                  </a:cubicBezTo>
                  <a:cubicBezTo>
                    <a:pt x="817670" y="587861"/>
                    <a:pt x="823378" y="581818"/>
                    <a:pt x="824386" y="571745"/>
                  </a:cubicBezTo>
                  <a:cubicBezTo>
                    <a:pt x="827407" y="540519"/>
                    <a:pt x="814984" y="514329"/>
                    <a:pt x="796853" y="490154"/>
                  </a:cubicBezTo>
                  <a:cubicBezTo>
                    <a:pt x="792488" y="484446"/>
                    <a:pt x="787787" y="484446"/>
                    <a:pt x="781408" y="487132"/>
                  </a:cubicBezTo>
                  <a:cubicBezTo>
                    <a:pt x="736751" y="505935"/>
                    <a:pt x="690416" y="514665"/>
                    <a:pt x="641730" y="512650"/>
                  </a:cubicBezTo>
                  <a:cubicBezTo>
                    <a:pt x="637365" y="512315"/>
                    <a:pt x="633000" y="511307"/>
                    <a:pt x="628300" y="510636"/>
                  </a:cubicBezTo>
                  <a:cubicBezTo>
                    <a:pt x="627964" y="509293"/>
                    <a:pt x="627628" y="507614"/>
                    <a:pt x="627293" y="506271"/>
                  </a:cubicBezTo>
                  <a:cubicBezTo>
                    <a:pt x="631322" y="504592"/>
                    <a:pt x="635351" y="501234"/>
                    <a:pt x="639380" y="501234"/>
                  </a:cubicBezTo>
                  <a:cubicBezTo>
                    <a:pt x="679336" y="499556"/>
                    <a:pt x="718284" y="490826"/>
                    <a:pt x="755218" y="476052"/>
                  </a:cubicBezTo>
                  <a:cubicBezTo>
                    <a:pt x="790474" y="461950"/>
                    <a:pt x="823714" y="443819"/>
                    <a:pt x="844867" y="410242"/>
                  </a:cubicBezTo>
                  <a:cubicBezTo>
                    <a:pt x="848896" y="403863"/>
                    <a:pt x="851918" y="396812"/>
                    <a:pt x="855612" y="390432"/>
                  </a:cubicBezTo>
                  <a:cubicBezTo>
                    <a:pt x="845874" y="391776"/>
                    <a:pt x="838823" y="395469"/>
                    <a:pt x="831437" y="398491"/>
                  </a:cubicBezTo>
                  <a:cubicBezTo>
                    <a:pt x="783087" y="416622"/>
                    <a:pt x="734737" y="434417"/>
                    <a:pt x="686723" y="452884"/>
                  </a:cubicBezTo>
                  <a:cubicBezTo>
                    <a:pt x="661205" y="462622"/>
                    <a:pt x="636022" y="473366"/>
                    <a:pt x="618563" y="496534"/>
                  </a:cubicBezTo>
                  <a:cubicBezTo>
                    <a:pt x="612183" y="504592"/>
                    <a:pt x="602446" y="510636"/>
                    <a:pt x="593380" y="516008"/>
                  </a:cubicBezTo>
                  <a:cubicBezTo>
                    <a:pt x="589687" y="518358"/>
                    <a:pt x="583643" y="517687"/>
                    <a:pt x="578943" y="518358"/>
                  </a:cubicBezTo>
                  <a:cubicBezTo>
                    <a:pt x="578271" y="516679"/>
                    <a:pt x="577600" y="515336"/>
                    <a:pt x="576928" y="513658"/>
                  </a:cubicBezTo>
                  <a:cubicBezTo>
                    <a:pt x="581964" y="509293"/>
                    <a:pt x="587001" y="504592"/>
                    <a:pt x="592037" y="500899"/>
                  </a:cubicBezTo>
                  <a:cubicBezTo>
                    <a:pt x="621585" y="478738"/>
                    <a:pt x="638373" y="450198"/>
                    <a:pt x="637701" y="412593"/>
                  </a:cubicBezTo>
                  <a:cubicBezTo>
                    <a:pt x="637365" y="390768"/>
                    <a:pt x="624942" y="382374"/>
                    <a:pt x="603789" y="388418"/>
                  </a:cubicBezTo>
                  <a:cubicBezTo>
                    <a:pt x="590359" y="392111"/>
                    <a:pt x="576928" y="395133"/>
                    <a:pt x="563162" y="398491"/>
                  </a:cubicBezTo>
                  <a:cubicBezTo>
                    <a:pt x="535293" y="404870"/>
                    <a:pt x="507089" y="410578"/>
                    <a:pt x="479557" y="418301"/>
                  </a:cubicBezTo>
                  <a:cubicBezTo>
                    <a:pt x="466798" y="421658"/>
                    <a:pt x="454039" y="427366"/>
                    <a:pt x="443294" y="435089"/>
                  </a:cubicBezTo>
                  <a:cubicBezTo>
                    <a:pt x="423484" y="449191"/>
                    <a:pt x="428185" y="475045"/>
                    <a:pt x="446652" y="485453"/>
                  </a:cubicBezTo>
                  <a:cubicBezTo>
                    <a:pt x="475863" y="501570"/>
                    <a:pt x="505410" y="514665"/>
                    <a:pt x="538651" y="519366"/>
                  </a:cubicBezTo>
                  <a:cubicBezTo>
                    <a:pt x="543016" y="520037"/>
                    <a:pt x="547045" y="523730"/>
                    <a:pt x="551074" y="526081"/>
                  </a:cubicBezTo>
                  <a:cubicBezTo>
                    <a:pt x="550738" y="527760"/>
                    <a:pt x="550067" y="529438"/>
                    <a:pt x="549731" y="531453"/>
                  </a:cubicBezTo>
                  <a:cubicBezTo>
                    <a:pt x="534622" y="531453"/>
                    <a:pt x="519177" y="531453"/>
                    <a:pt x="502724" y="531453"/>
                  </a:cubicBezTo>
                  <a:cubicBezTo>
                    <a:pt x="538987" y="597934"/>
                    <a:pt x="649789" y="649642"/>
                    <a:pt x="696460" y="621438"/>
                  </a:cubicBezTo>
                  <a:cubicBezTo>
                    <a:pt x="688401" y="619087"/>
                    <a:pt x="682022" y="617073"/>
                    <a:pt x="675978" y="615730"/>
                  </a:cubicBezTo>
                  <a:cubicBezTo>
                    <a:pt x="637365" y="607336"/>
                    <a:pt x="603789" y="589540"/>
                    <a:pt x="574913" y="563015"/>
                  </a:cubicBezTo>
                  <a:cubicBezTo>
                    <a:pt x="572899" y="559993"/>
                    <a:pt x="571892" y="555628"/>
                    <a:pt x="570213" y="552270"/>
                  </a:cubicBezTo>
                  <a:close/>
                  <a:moveTo>
                    <a:pt x="406696" y="500227"/>
                  </a:moveTo>
                  <a:cubicBezTo>
                    <a:pt x="407367" y="501906"/>
                    <a:pt x="407703" y="503585"/>
                    <a:pt x="408375" y="505599"/>
                  </a:cubicBezTo>
                  <a:cubicBezTo>
                    <a:pt x="404346" y="507950"/>
                    <a:pt x="400652" y="511643"/>
                    <a:pt x="395951" y="512986"/>
                  </a:cubicBezTo>
                  <a:cubicBezTo>
                    <a:pt x="381514" y="517351"/>
                    <a:pt x="366740" y="520373"/>
                    <a:pt x="352302" y="524738"/>
                  </a:cubicBezTo>
                  <a:cubicBezTo>
                    <a:pt x="319397" y="534811"/>
                    <a:pt x="286157" y="544212"/>
                    <a:pt x="253588" y="555964"/>
                  </a:cubicBezTo>
                  <a:cubicBezTo>
                    <a:pt x="225048" y="566037"/>
                    <a:pt x="217325" y="594241"/>
                    <a:pt x="234785" y="617744"/>
                  </a:cubicBezTo>
                  <a:cubicBezTo>
                    <a:pt x="241500" y="626810"/>
                    <a:pt x="249559" y="635875"/>
                    <a:pt x="258624" y="642591"/>
                  </a:cubicBezTo>
                  <a:cubicBezTo>
                    <a:pt x="284142" y="661729"/>
                    <a:pt x="312011" y="670795"/>
                    <a:pt x="343237" y="655014"/>
                  </a:cubicBezTo>
                  <a:cubicBezTo>
                    <a:pt x="374127" y="639569"/>
                    <a:pt x="405017" y="624124"/>
                    <a:pt x="435236" y="607671"/>
                  </a:cubicBezTo>
                  <a:cubicBezTo>
                    <a:pt x="456053" y="596255"/>
                    <a:pt x="473849" y="581146"/>
                    <a:pt x="487951" y="562007"/>
                  </a:cubicBezTo>
                  <a:cubicBezTo>
                    <a:pt x="492987" y="555292"/>
                    <a:pt x="492987" y="550592"/>
                    <a:pt x="487951" y="544212"/>
                  </a:cubicBezTo>
                  <a:cubicBezTo>
                    <a:pt x="477206" y="530446"/>
                    <a:pt x="466798" y="517351"/>
                    <a:pt x="448666" y="511307"/>
                  </a:cubicBezTo>
                  <a:cubicBezTo>
                    <a:pt x="438258" y="507950"/>
                    <a:pt x="428185" y="500227"/>
                    <a:pt x="420798" y="491833"/>
                  </a:cubicBezTo>
                  <a:cubicBezTo>
                    <a:pt x="414418" y="484782"/>
                    <a:pt x="412068" y="473702"/>
                    <a:pt x="408039" y="464636"/>
                  </a:cubicBezTo>
                  <a:cubicBezTo>
                    <a:pt x="405017" y="457249"/>
                    <a:pt x="403338" y="448855"/>
                    <a:pt x="398638" y="442812"/>
                  </a:cubicBezTo>
                  <a:cubicBezTo>
                    <a:pt x="392594" y="435089"/>
                    <a:pt x="384871" y="428038"/>
                    <a:pt x="376477" y="423001"/>
                  </a:cubicBezTo>
                  <a:cubicBezTo>
                    <a:pt x="342901" y="402856"/>
                    <a:pt x="309996" y="381031"/>
                    <a:pt x="274405" y="364243"/>
                  </a:cubicBezTo>
                  <a:cubicBezTo>
                    <a:pt x="248216" y="351820"/>
                    <a:pt x="218668" y="346447"/>
                    <a:pt x="190464" y="338725"/>
                  </a:cubicBezTo>
                  <a:cubicBezTo>
                    <a:pt x="181734" y="336375"/>
                    <a:pt x="177369" y="340739"/>
                    <a:pt x="180391" y="349805"/>
                  </a:cubicBezTo>
                  <a:cubicBezTo>
                    <a:pt x="189457" y="378009"/>
                    <a:pt x="199530" y="405542"/>
                    <a:pt x="216990" y="429381"/>
                  </a:cubicBezTo>
                  <a:cubicBezTo>
                    <a:pt x="244522" y="466651"/>
                    <a:pt x="279442" y="492840"/>
                    <a:pt x="326113" y="502577"/>
                  </a:cubicBezTo>
                  <a:cubicBezTo>
                    <a:pt x="348609" y="507278"/>
                    <a:pt x="370433" y="504928"/>
                    <a:pt x="392258" y="500563"/>
                  </a:cubicBezTo>
                  <a:cubicBezTo>
                    <a:pt x="396959" y="499556"/>
                    <a:pt x="401995" y="500227"/>
                    <a:pt x="406696" y="500227"/>
                  </a:cubicBezTo>
                  <a:close/>
                  <a:moveTo>
                    <a:pt x="648110" y="452213"/>
                  </a:moveTo>
                  <a:cubicBezTo>
                    <a:pt x="652475" y="450870"/>
                    <a:pt x="654489" y="450870"/>
                    <a:pt x="656168" y="450198"/>
                  </a:cubicBezTo>
                  <a:cubicBezTo>
                    <a:pt x="702503" y="430724"/>
                    <a:pt x="748503" y="410242"/>
                    <a:pt x="795174" y="391440"/>
                  </a:cubicBezTo>
                  <a:cubicBezTo>
                    <a:pt x="817670" y="382374"/>
                    <a:pt x="840502" y="374316"/>
                    <a:pt x="858633" y="357192"/>
                  </a:cubicBezTo>
                  <a:cubicBezTo>
                    <a:pt x="877772" y="339396"/>
                    <a:pt x="877436" y="330667"/>
                    <a:pt x="856619" y="314886"/>
                  </a:cubicBezTo>
                  <a:cubicBezTo>
                    <a:pt x="856283" y="314550"/>
                    <a:pt x="855947" y="314550"/>
                    <a:pt x="855612" y="314214"/>
                  </a:cubicBezTo>
                  <a:cubicBezTo>
                    <a:pt x="817670" y="290711"/>
                    <a:pt x="776707" y="286682"/>
                    <a:pt x="734065" y="297090"/>
                  </a:cubicBezTo>
                  <a:cubicBezTo>
                    <a:pt x="721642" y="300112"/>
                    <a:pt x="715263" y="307835"/>
                    <a:pt x="714591" y="322944"/>
                  </a:cubicBezTo>
                  <a:cubicBezTo>
                    <a:pt x="713584" y="350477"/>
                    <a:pt x="703847" y="375659"/>
                    <a:pt x="689409" y="399162"/>
                  </a:cubicBezTo>
                  <a:cubicBezTo>
                    <a:pt x="687730" y="402184"/>
                    <a:pt x="682022" y="402856"/>
                    <a:pt x="678329" y="404535"/>
                  </a:cubicBezTo>
                  <a:cubicBezTo>
                    <a:pt x="678329" y="400841"/>
                    <a:pt x="676986" y="396476"/>
                    <a:pt x="677993" y="393119"/>
                  </a:cubicBezTo>
                  <a:cubicBezTo>
                    <a:pt x="683029" y="375659"/>
                    <a:pt x="689744" y="358535"/>
                    <a:pt x="693774" y="340739"/>
                  </a:cubicBezTo>
                  <a:cubicBezTo>
                    <a:pt x="701496" y="304141"/>
                    <a:pt x="697131" y="267879"/>
                    <a:pt x="684037" y="232959"/>
                  </a:cubicBezTo>
                  <a:cubicBezTo>
                    <a:pt x="679672" y="221208"/>
                    <a:pt x="668256" y="219193"/>
                    <a:pt x="659190" y="227923"/>
                  </a:cubicBezTo>
                  <a:cubicBezTo>
                    <a:pt x="655497" y="231281"/>
                    <a:pt x="651803" y="235310"/>
                    <a:pt x="649117" y="239675"/>
                  </a:cubicBezTo>
                  <a:cubicBezTo>
                    <a:pt x="635351" y="262842"/>
                    <a:pt x="621249" y="286010"/>
                    <a:pt x="608490" y="309514"/>
                  </a:cubicBezTo>
                  <a:cubicBezTo>
                    <a:pt x="601103" y="322944"/>
                    <a:pt x="596066" y="337718"/>
                    <a:pt x="590694" y="352155"/>
                  </a:cubicBezTo>
                  <a:cubicBezTo>
                    <a:pt x="585658" y="365250"/>
                    <a:pt x="588680" y="368272"/>
                    <a:pt x="602110" y="368272"/>
                  </a:cubicBezTo>
                  <a:cubicBezTo>
                    <a:pt x="610504" y="368272"/>
                    <a:pt x="619906" y="368272"/>
                    <a:pt x="627628" y="371630"/>
                  </a:cubicBezTo>
                  <a:cubicBezTo>
                    <a:pt x="648446" y="380360"/>
                    <a:pt x="657847" y="405206"/>
                    <a:pt x="652139" y="430388"/>
                  </a:cubicBezTo>
                  <a:cubicBezTo>
                    <a:pt x="650460" y="436768"/>
                    <a:pt x="649453" y="443483"/>
                    <a:pt x="648110" y="452213"/>
                  </a:cubicBezTo>
                  <a:close/>
                  <a:moveTo>
                    <a:pt x="221354" y="470344"/>
                  </a:moveTo>
                  <a:cubicBezTo>
                    <a:pt x="218333" y="465643"/>
                    <a:pt x="217325" y="463965"/>
                    <a:pt x="216318" y="462622"/>
                  </a:cubicBezTo>
                  <a:cubicBezTo>
                    <a:pt x="196172" y="439454"/>
                    <a:pt x="179384" y="413600"/>
                    <a:pt x="170990" y="384053"/>
                  </a:cubicBezTo>
                  <a:cubicBezTo>
                    <a:pt x="165954" y="366258"/>
                    <a:pt x="153194" y="361221"/>
                    <a:pt x="138757" y="356520"/>
                  </a:cubicBezTo>
                  <a:cubicBezTo>
                    <a:pt x="135063" y="355177"/>
                    <a:pt x="131034" y="354842"/>
                    <a:pt x="127005" y="353834"/>
                  </a:cubicBezTo>
                  <a:cubicBezTo>
                    <a:pt x="85035" y="343090"/>
                    <a:pt x="38028" y="363571"/>
                    <a:pt x="17210" y="401513"/>
                  </a:cubicBezTo>
                  <a:cubicBezTo>
                    <a:pt x="11838" y="411250"/>
                    <a:pt x="14524" y="416622"/>
                    <a:pt x="23590" y="420987"/>
                  </a:cubicBezTo>
                  <a:cubicBezTo>
                    <a:pt x="72947" y="446505"/>
                    <a:pt x="123983" y="466315"/>
                    <a:pt x="180727" y="467994"/>
                  </a:cubicBezTo>
                  <a:cubicBezTo>
                    <a:pt x="193150" y="468665"/>
                    <a:pt x="205574" y="469337"/>
                    <a:pt x="221354" y="470344"/>
                  </a:cubicBezTo>
                  <a:close/>
                  <a:moveTo>
                    <a:pt x="739773" y="275937"/>
                  </a:moveTo>
                  <a:cubicBezTo>
                    <a:pt x="742459" y="276273"/>
                    <a:pt x="744138" y="276609"/>
                    <a:pt x="745481" y="276609"/>
                  </a:cubicBezTo>
                  <a:cubicBezTo>
                    <a:pt x="794503" y="269558"/>
                    <a:pt x="840838" y="273923"/>
                    <a:pt x="879451" y="309514"/>
                  </a:cubicBezTo>
                  <a:cubicBezTo>
                    <a:pt x="881130" y="310857"/>
                    <a:pt x="888181" y="309514"/>
                    <a:pt x="888852" y="307835"/>
                  </a:cubicBezTo>
                  <a:cubicBezTo>
                    <a:pt x="899932" y="279631"/>
                    <a:pt x="911013" y="251091"/>
                    <a:pt x="920750" y="222551"/>
                  </a:cubicBezTo>
                  <a:cubicBezTo>
                    <a:pt x="923772" y="213149"/>
                    <a:pt x="917392" y="206098"/>
                    <a:pt x="906983" y="206098"/>
                  </a:cubicBezTo>
                  <a:cubicBezTo>
                    <a:pt x="865684" y="205763"/>
                    <a:pt x="824386" y="205763"/>
                    <a:pt x="783087" y="206098"/>
                  </a:cubicBezTo>
                  <a:cubicBezTo>
                    <a:pt x="779058" y="206098"/>
                    <a:pt x="772678" y="208785"/>
                    <a:pt x="770999" y="211806"/>
                  </a:cubicBezTo>
                  <a:cubicBezTo>
                    <a:pt x="760255" y="232288"/>
                    <a:pt x="750518" y="253441"/>
                    <a:pt x="739773" y="275937"/>
                  </a:cubicBezTo>
                  <a:close/>
                </a:path>
              </a:pathLst>
            </a:custGeom>
            <a:solidFill>
              <a:srgbClr val="52402D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52402D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endParaRPr>
            </a:p>
          </p:txBody>
        </p:sp>
      </p:grpSp>
      <p:grpSp>
        <p:nvGrpSpPr>
          <p:cNvPr id="33" name="组合 32">
            <a:extLst>
              <a:ext uri="{FF2B5EF4-FFF2-40B4-BE49-F238E27FC236}">
                <a16:creationId xmlns:a16="http://schemas.microsoft.com/office/drawing/2014/main" id="{70D44471-AFC6-E188-FB84-24A7A555B973}"/>
              </a:ext>
            </a:extLst>
          </p:cNvPr>
          <p:cNvGrpSpPr/>
          <p:nvPr/>
        </p:nvGrpSpPr>
        <p:grpSpPr>
          <a:xfrm>
            <a:off x="0" y="0"/>
            <a:ext cx="12192000" cy="960332"/>
            <a:chOff x="0" y="0"/>
            <a:chExt cx="12192000" cy="960332"/>
          </a:xfrm>
        </p:grpSpPr>
        <p:pic>
          <p:nvPicPr>
            <p:cNvPr id="34" name="图片 33" descr="水中的倒影&#10;&#10;中度可信度描述已自动生成">
              <a:extLst>
                <a:ext uri="{FF2B5EF4-FFF2-40B4-BE49-F238E27FC236}">
                  <a16:creationId xmlns:a16="http://schemas.microsoft.com/office/drawing/2014/main" id="{77F70F63-CD54-70E8-A871-3DA143BEDC07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6">
              <a:alphaModFix amt="35000"/>
              <a:extLst>
                <a:ext uri="{BEBA8EAE-BF5A-486C-A8C5-ECC9F3942E4B}">
                  <a14:imgProps xmlns:a14="http://schemas.microsoft.com/office/drawing/2010/main">
                    <a14:imgLayer r:embed="rId7">
                      <a14:imgEffect>
                        <a14:colorTemperature colorTemp="7200"/>
                      </a14:imgEffect>
                      <a14:imgEffect>
                        <a14:brightnessContrast bright="-40000" contras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56" t="21750" r="156" b="41484"/>
            <a:stretch/>
          </p:blipFill>
          <p:spPr>
            <a:xfrm flipV="1">
              <a:off x="0" y="0"/>
              <a:ext cx="12192000" cy="901816"/>
            </a:xfrm>
            <a:custGeom>
              <a:avLst/>
              <a:gdLst>
                <a:gd name="connsiteX0" fmla="*/ 0 w 12192000"/>
                <a:gd name="connsiteY0" fmla="*/ 1435312 h 1435312"/>
                <a:gd name="connsiteX1" fmla="*/ 12192000 w 12192000"/>
                <a:gd name="connsiteY1" fmla="*/ 1435312 h 1435312"/>
                <a:gd name="connsiteX2" fmla="*/ 12192000 w 12192000"/>
                <a:gd name="connsiteY2" fmla="*/ 0 h 1435312"/>
                <a:gd name="connsiteX3" fmla="*/ 0 w 12192000"/>
                <a:gd name="connsiteY3" fmla="*/ 0 h 1435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192000" h="1435312">
                  <a:moveTo>
                    <a:pt x="0" y="1435312"/>
                  </a:moveTo>
                  <a:lnTo>
                    <a:pt x="12192000" y="1435312"/>
                  </a:lnTo>
                  <a:lnTo>
                    <a:pt x="12192000" y="0"/>
                  </a:lnTo>
                  <a:lnTo>
                    <a:pt x="0" y="0"/>
                  </a:lnTo>
                  <a:close/>
                </a:path>
              </a:pathLst>
            </a:custGeom>
          </p:spPr>
        </p:pic>
        <p:sp>
          <p:nvSpPr>
            <p:cNvPr id="35" name="任意多边形: 形状 34">
              <a:extLst>
                <a:ext uri="{FF2B5EF4-FFF2-40B4-BE49-F238E27FC236}">
                  <a16:creationId xmlns:a16="http://schemas.microsoft.com/office/drawing/2014/main" id="{00466567-D5A9-FE31-4A19-6EC7FCD33255}"/>
                </a:ext>
              </a:extLst>
            </p:cNvPr>
            <p:cNvSpPr/>
            <p:nvPr/>
          </p:nvSpPr>
          <p:spPr>
            <a:xfrm rot="1810400">
              <a:off x="621308" y="125782"/>
              <a:ext cx="835816" cy="834550"/>
            </a:xfrm>
            <a:custGeom>
              <a:avLst/>
              <a:gdLst>
                <a:gd name="connsiteX0" fmla="*/ 3717777 w 6868353"/>
                <a:gd name="connsiteY0" fmla="*/ 6844295 h 6857985"/>
                <a:gd name="connsiteX1" fmla="*/ 3629083 w 6868353"/>
                <a:gd name="connsiteY1" fmla="*/ 6857985 h 6857985"/>
                <a:gd name="connsiteX2" fmla="*/ 3665495 w 6868353"/>
                <a:gd name="connsiteY2" fmla="*/ 6851374 h 6857985"/>
                <a:gd name="connsiteX3" fmla="*/ 3717777 w 6868353"/>
                <a:gd name="connsiteY3" fmla="*/ 6844295 h 6857985"/>
                <a:gd name="connsiteX4" fmla="*/ 4202355 w 6868353"/>
                <a:gd name="connsiteY4" fmla="*/ 6726734 h 6857985"/>
                <a:gd name="connsiteX5" fmla="*/ 4199417 w 6868353"/>
                <a:gd name="connsiteY5" fmla="*/ 6727683 h 6857985"/>
                <a:gd name="connsiteX6" fmla="*/ 4194531 w 6868353"/>
                <a:gd name="connsiteY6" fmla="*/ 6728737 h 6857985"/>
                <a:gd name="connsiteX7" fmla="*/ 2562809 w 6868353"/>
                <a:gd name="connsiteY7" fmla="*/ 6710119 h 6857985"/>
                <a:gd name="connsiteX8" fmla="*/ 2548030 w 6868353"/>
                <a:gd name="connsiteY8" fmla="*/ 6710439 h 6857985"/>
                <a:gd name="connsiteX9" fmla="*/ 2597509 w 6868353"/>
                <a:gd name="connsiteY9" fmla="*/ 6725616 h 6857985"/>
                <a:gd name="connsiteX10" fmla="*/ 2602903 w 6868353"/>
                <a:gd name="connsiteY10" fmla="*/ 6729920 h 6857985"/>
                <a:gd name="connsiteX11" fmla="*/ 2671211 w 6868353"/>
                <a:gd name="connsiteY11" fmla="*/ 6741019 h 6857985"/>
                <a:gd name="connsiteX12" fmla="*/ 2683046 w 6868353"/>
                <a:gd name="connsiteY12" fmla="*/ 6743171 h 6857985"/>
                <a:gd name="connsiteX13" fmla="*/ 2695590 w 6868353"/>
                <a:gd name="connsiteY13" fmla="*/ 6745068 h 6857985"/>
                <a:gd name="connsiteX14" fmla="*/ 2722233 w 6868353"/>
                <a:gd name="connsiteY14" fmla="*/ 6749612 h 6857985"/>
                <a:gd name="connsiteX15" fmla="*/ 2780547 w 6868353"/>
                <a:gd name="connsiteY15" fmla="*/ 6762283 h 6857985"/>
                <a:gd name="connsiteX16" fmla="*/ 2774884 w 6868353"/>
                <a:gd name="connsiteY16" fmla="*/ 6752288 h 6857985"/>
                <a:gd name="connsiteX17" fmla="*/ 2711502 w 6868353"/>
                <a:gd name="connsiteY17" fmla="*/ 6741132 h 6857985"/>
                <a:gd name="connsiteX18" fmla="*/ 2677199 w 6868353"/>
                <a:gd name="connsiteY18" fmla="*/ 6733983 h 6857985"/>
                <a:gd name="connsiteX19" fmla="*/ 2643661 w 6868353"/>
                <a:gd name="connsiteY19" fmla="*/ 6725857 h 6857985"/>
                <a:gd name="connsiteX20" fmla="*/ 2562809 w 6868353"/>
                <a:gd name="connsiteY20" fmla="*/ 6710119 h 6857985"/>
                <a:gd name="connsiteX21" fmla="*/ 4357765 w 6868353"/>
                <a:gd name="connsiteY21" fmla="*/ 6665080 h 6857985"/>
                <a:gd name="connsiteX22" fmla="*/ 4310139 w 6868353"/>
                <a:gd name="connsiteY22" fmla="*/ 6681375 h 6857985"/>
                <a:gd name="connsiteX23" fmla="*/ 4305001 w 6868353"/>
                <a:gd name="connsiteY23" fmla="*/ 6686627 h 6857985"/>
                <a:gd name="connsiteX24" fmla="*/ 4321041 w 6868353"/>
                <a:gd name="connsiteY24" fmla="*/ 6689161 h 6857985"/>
                <a:gd name="connsiteX25" fmla="*/ 4357765 w 6868353"/>
                <a:gd name="connsiteY25" fmla="*/ 6665080 h 6857985"/>
                <a:gd name="connsiteX26" fmla="*/ 2179350 w 6868353"/>
                <a:gd name="connsiteY26" fmla="*/ 6595597 h 6857985"/>
                <a:gd name="connsiteX27" fmla="*/ 2199538 w 6868353"/>
                <a:gd name="connsiteY27" fmla="*/ 6610108 h 6857985"/>
                <a:gd name="connsiteX28" fmla="*/ 2216724 w 6868353"/>
                <a:gd name="connsiteY28" fmla="*/ 6614893 h 6857985"/>
                <a:gd name="connsiteX29" fmla="*/ 2241273 w 6868353"/>
                <a:gd name="connsiteY29" fmla="*/ 6625949 h 6857985"/>
                <a:gd name="connsiteX30" fmla="*/ 2253207 w 6868353"/>
                <a:gd name="connsiteY30" fmla="*/ 6629871 h 6857985"/>
                <a:gd name="connsiteX31" fmla="*/ 2211486 w 6868353"/>
                <a:gd name="connsiteY31" fmla="*/ 6607036 h 6857985"/>
                <a:gd name="connsiteX32" fmla="*/ 2179350 w 6868353"/>
                <a:gd name="connsiteY32" fmla="*/ 6595597 h 6857985"/>
                <a:gd name="connsiteX33" fmla="*/ 4897023 w 6868353"/>
                <a:gd name="connsiteY33" fmla="*/ 6462435 h 6857985"/>
                <a:gd name="connsiteX34" fmla="*/ 4827441 w 6868353"/>
                <a:gd name="connsiteY34" fmla="*/ 6497262 h 6857985"/>
                <a:gd name="connsiteX35" fmla="*/ 4897023 w 6868353"/>
                <a:gd name="connsiteY35" fmla="*/ 6462435 h 6857985"/>
                <a:gd name="connsiteX36" fmla="*/ 1825177 w 6868353"/>
                <a:gd name="connsiteY36" fmla="*/ 6447131 h 6857985"/>
                <a:gd name="connsiteX37" fmla="*/ 1882644 w 6868353"/>
                <a:gd name="connsiteY37" fmla="*/ 6481109 h 6857985"/>
                <a:gd name="connsiteX38" fmla="*/ 1825718 w 6868353"/>
                <a:gd name="connsiteY38" fmla="*/ 6454451 h 6857985"/>
                <a:gd name="connsiteX39" fmla="*/ 1825177 w 6868353"/>
                <a:gd name="connsiteY39" fmla="*/ 6447131 h 6857985"/>
                <a:gd name="connsiteX40" fmla="*/ 5028543 w 6868353"/>
                <a:gd name="connsiteY40" fmla="*/ 6438991 h 6857985"/>
                <a:gd name="connsiteX41" fmla="*/ 4992259 w 6868353"/>
                <a:gd name="connsiteY41" fmla="*/ 6468792 h 6857985"/>
                <a:gd name="connsiteX42" fmla="*/ 4954615 w 6868353"/>
                <a:gd name="connsiteY42" fmla="*/ 6490665 h 6857985"/>
                <a:gd name="connsiteX43" fmla="*/ 4933323 w 6868353"/>
                <a:gd name="connsiteY43" fmla="*/ 6502443 h 6857985"/>
                <a:gd name="connsiteX44" fmla="*/ 4911083 w 6868353"/>
                <a:gd name="connsiteY44" fmla="*/ 6514066 h 6857985"/>
                <a:gd name="connsiteX45" fmla="*/ 4951995 w 6868353"/>
                <a:gd name="connsiteY45" fmla="*/ 6483841 h 6857985"/>
                <a:gd name="connsiteX46" fmla="*/ 5028543 w 6868353"/>
                <a:gd name="connsiteY46" fmla="*/ 6438991 h 6857985"/>
                <a:gd name="connsiteX47" fmla="*/ 5190715 w 6868353"/>
                <a:gd name="connsiteY47" fmla="*/ 6300109 h 6857985"/>
                <a:gd name="connsiteX48" fmla="*/ 5169479 w 6868353"/>
                <a:gd name="connsiteY48" fmla="*/ 6321033 h 6857985"/>
                <a:gd name="connsiteX49" fmla="*/ 5120211 w 6868353"/>
                <a:gd name="connsiteY49" fmla="*/ 6352547 h 6857985"/>
                <a:gd name="connsiteX50" fmla="*/ 5141135 w 6868353"/>
                <a:gd name="connsiteY50" fmla="*/ 6333435 h 6857985"/>
                <a:gd name="connsiteX51" fmla="*/ 5190715 w 6868353"/>
                <a:gd name="connsiteY51" fmla="*/ 6300109 h 6857985"/>
                <a:gd name="connsiteX52" fmla="*/ 1482125 w 6868353"/>
                <a:gd name="connsiteY52" fmla="*/ 6226308 h 6857985"/>
                <a:gd name="connsiteX53" fmla="*/ 1505017 w 6868353"/>
                <a:gd name="connsiteY53" fmla="*/ 6244103 h 6857985"/>
                <a:gd name="connsiteX54" fmla="*/ 1525021 w 6868353"/>
                <a:gd name="connsiteY54" fmla="*/ 6258572 h 6857985"/>
                <a:gd name="connsiteX55" fmla="*/ 1554609 w 6868353"/>
                <a:gd name="connsiteY55" fmla="*/ 6272007 h 6857985"/>
                <a:gd name="connsiteX56" fmla="*/ 1514162 w 6868353"/>
                <a:gd name="connsiteY56" fmla="*/ 6246001 h 6857985"/>
                <a:gd name="connsiteX57" fmla="*/ 1482125 w 6868353"/>
                <a:gd name="connsiteY57" fmla="*/ 6226308 h 6857985"/>
                <a:gd name="connsiteX58" fmla="*/ 5257607 w 6868353"/>
                <a:gd name="connsiteY58" fmla="*/ 6221693 h 6857985"/>
                <a:gd name="connsiteX59" fmla="*/ 5189581 w 6868353"/>
                <a:gd name="connsiteY59" fmla="*/ 6276142 h 6857985"/>
                <a:gd name="connsiteX60" fmla="*/ 5257607 w 6868353"/>
                <a:gd name="connsiteY60" fmla="*/ 6221693 h 6857985"/>
                <a:gd name="connsiteX61" fmla="*/ 1270390 w 6868353"/>
                <a:gd name="connsiteY61" fmla="*/ 6116647 h 6857985"/>
                <a:gd name="connsiteX62" fmla="*/ 1315211 w 6868353"/>
                <a:gd name="connsiteY62" fmla="*/ 6141451 h 6857985"/>
                <a:gd name="connsiteX63" fmla="*/ 1339958 w 6868353"/>
                <a:gd name="connsiteY63" fmla="*/ 6168745 h 6857985"/>
                <a:gd name="connsiteX64" fmla="*/ 1270390 w 6868353"/>
                <a:gd name="connsiteY64" fmla="*/ 6116647 h 6857985"/>
                <a:gd name="connsiteX65" fmla="*/ 1345731 w 6868353"/>
                <a:gd name="connsiteY65" fmla="*/ 6092526 h 6857985"/>
                <a:gd name="connsiteX66" fmla="*/ 1339039 w 6868353"/>
                <a:gd name="connsiteY66" fmla="*/ 6093401 h 6857985"/>
                <a:gd name="connsiteX67" fmla="*/ 1390415 w 6868353"/>
                <a:gd name="connsiteY67" fmla="*/ 6133437 h 6857985"/>
                <a:gd name="connsiteX68" fmla="*/ 1398201 w 6868353"/>
                <a:gd name="connsiteY68" fmla="*/ 6125481 h 6857985"/>
                <a:gd name="connsiteX69" fmla="*/ 1345731 w 6868353"/>
                <a:gd name="connsiteY69" fmla="*/ 6092526 h 6857985"/>
                <a:gd name="connsiteX70" fmla="*/ 1321668 w 6868353"/>
                <a:gd name="connsiteY70" fmla="*/ 6090668 h 6857985"/>
                <a:gd name="connsiteX71" fmla="*/ 1352983 w 6868353"/>
                <a:gd name="connsiteY71" fmla="*/ 6116378 h 6857985"/>
                <a:gd name="connsiteX72" fmla="*/ 1391208 w 6868353"/>
                <a:gd name="connsiteY72" fmla="*/ 6145527 h 6857985"/>
                <a:gd name="connsiteX73" fmla="*/ 1411636 w 6868353"/>
                <a:gd name="connsiteY73" fmla="*/ 6149746 h 6857985"/>
                <a:gd name="connsiteX74" fmla="*/ 1362299 w 6868353"/>
                <a:gd name="connsiteY74" fmla="*/ 6116434 h 6857985"/>
                <a:gd name="connsiteX75" fmla="*/ 1321668 w 6868353"/>
                <a:gd name="connsiteY75" fmla="*/ 6090668 h 6857985"/>
                <a:gd name="connsiteX76" fmla="*/ 5463947 w 6868353"/>
                <a:gd name="connsiteY76" fmla="*/ 6044970 h 6857985"/>
                <a:gd name="connsiteX77" fmla="*/ 5367083 w 6868353"/>
                <a:gd name="connsiteY77" fmla="*/ 6132065 h 6857985"/>
                <a:gd name="connsiteX78" fmla="*/ 5406979 w 6868353"/>
                <a:gd name="connsiteY78" fmla="*/ 6094704 h 6857985"/>
                <a:gd name="connsiteX79" fmla="*/ 5463947 w 6868353"/>
                <a:gd name="connsiteY79" fmla="*/ 6044970 h 6857985"/>
                <a:gd name="connsiteX80" fmla="*/ 1241425 w 6868353"/>
                <a:gd name="connsiteY80" fmla="*/ 6001535 h 6857985"/>
                <a:gd name="connsiteX81" fmla="*/ 1330148 w 6868353"/>
                <a:gd name="connsiteY81" fmla="*/ 6086266 h 6857985"/>
                <a:gd name="connsiteX82" fmla="*/ 1291725 w 6868353"/>
                <a:gd name="connsiteY82" fmla="*/ 6045493 h 6857985"/>
                <a:gd name="connsiteX83" fmla="*/ 1266285 w 6868353"/>
                <a:gd name="connsiteY83" fmla="*/ 6024045 h 6857985"/>
                <a:gd name="connsiteX84" fmla="*/ 1241425 w 6868353"/>
                <a:gd name="connsiteY84" fmla="*/ 6001535 h 6857985"/>
                <a:gd name="connsiteX85" fmla="*/ 5531291 w 6868353"/>
                <a:gd name="connsiteY85" fmla="*/ 5982225 h 6857985"/>
                <a:gd name="connsiteX86" fmla="*/ 5514955 w 6868353"/>
                <a:gd name="connsiteY86" fmla="*/ 6001210 h 6857985"/>
                <a:gd name="connsiteX87" fmla="*/ 5500359 w 6868353"/>
                <a:gd name="connsiteY87" fmla="*/ 6014617 h 6857985"/>
                <a:gd name="connsiteX88" fmla="*/ 5483313 w 6868353"/>
                <a:gd name="connsiteY88" fmla="*/ 6026155 h 6857985"/>
                <a:gd name="connsiteX89" fmla="*/ 5490647 w 6868353"/>
                <a:gd name="connsiteY89" fmla="*/ 6016131 h 6857985"/>
                <a:gd name="connsiteX90" fmla="*/ 5531291 w 6868353"/>
                <a:gd name="connsiteY90" fmla="*/ 5982225 h 6857985"/>
                <a:gd name="connsiteX91" fmla="*/ 3445263 w 6868353"/>
                <a:gd name="connsiteY91" fmla="*/ 5859795 h 6857985"/>
                <a:gd name="connsiteX92" fmla="*/ 3434819 w 6868353"/>
                <a:gd name="connsiteY92" fmla="*/ 5865159 h 6857985"/>
                <a:gd name="connsiteX93" fmla="*/ 3455233 w 6868353"/>
                <a:gd name="connsiteY93" fmla="*/ 5867495 h 6857985"/>
                <a:gd name="connsiteX94" fmla="*/ 3456027 w 6868353"/>
                <a:gd name="connsiteY94" fmla="*/ 5873314 h 6857985"/>
                <a:gd name="connsiteX95" fmla="*/ 3488021 w 6868353"/>
                <a:gd name="connsiteY95" fmla="*/ 5872521 h 6857985"/>
                <a:gd name="connsiteX96" fmla="*/ 3470211 w 6868353"/>
                <a:gd name="connsiteY96" fmla="*/ 5861323 h 6857985"/>
                <a:gd name="connsiteX97" fmla="*/ 3445263 w 6868353"/>
                <a:gd name="connsiteY97" fmla="*/ 5859795 h 6857985"/>
                <a:gd name="connsiteX98" fmla="*/ 993462 w 6868353"/>
                <a:gd name="connsiteY98" fmla="*/ 5853268 h 6857985"/>
                <a:gd name="connsiteX99" fmla="*/ 1060326 w 6868353"/>
                <a:gd name="connsiteY99" fmla="*/ 5918773 h 6857985"/>
                <a:gd name="connsiteX100" fmla="*/ 1128365 w 6868353"/>
                <a:gd name="connsiteY100" fmla="*/ 5982962 h 6857985"/>
                <a:gd name="connsiteX101" fmla="*/ 1071553 w 6868353"/>
                <a:gd name="connsiteY101" fmla="*/ 5944751 h 6857985"/>
                <a:gd name="connsiteX102" fmla="*/ 993462 w 6868353"/>
                <a:gd name="connsiteY102" fmla="*/ 5853268 h 6857985"/>
                <a:gd name="connsiteX103" fmla="*/ 3086913 w 6868353"/>
                <a:gd name="connsiteY103" fmla="*/ 5838983 h 6857985"/>
                <a:gd name="connsiteX104" fmla="*/ 3103696 w 6868353"/>
                <a:gd name="connsiteY104" fmla="*/ 5840554 h 6857985"/>
                <a:gd name="connsiteX105" fmla="*/ 3143209 w 6868353"/>
                <a:gd name="connsiteY105" fmla="*/ 5839733 h 6857985"/>
                <a:gd name="connsiteX106" fmla="*/ 3164926 w 6868353"/>
                <a:gd name="connsiteY106" fmla="*/ 5842848 h 6857985"/>
                <a:gd name="connsiteX107" fmla="*/ 3188413 w 6868353"/>
                <a:gd name="connsiteY107" fmla="*/ 5843938 h 6857985"/>
                <a:gd name="connsiteX108" fmla="*/ 3246330 w 6868353"/>
                <a:gd name="connsiteY108" fmla="*/ 5847746 h 6857985"/>
                <a:gd name="connsiteX109" fmla="*/ 3262483 w 6868353"/>
                <a:gd name="connsiteY109" fmla="*/ 5844221 h 6857985"/>
                <a:gd name="connsiteX110" fmla="*/ 3289183 w 6868353"/>
                <a:gd name="connsiteY110" fmla="*/ 5841064 h 6857985"/>
                <a:gd name="connsiteX111" fmla="*/ 3268004 w 6868353"/>
                <a:gd name="connsiteY111" fmla="*/ 5850139 h 6857985"/>
                <a:gd name="connsiteX112" fmla="*/ 3218723 w 6868353"/>
                <a:gd name="connsiteY112" fmla="*/ 5851342 h 6857985"/>
                <a:gd name="connsiteX113" fmla="*/ 3155115 w 6868353"/>
                <a:gd name="connsiteY113" fmla="*/ 5848822 h 6857985"/>
                <a:gd name="connsiteX114" fmla="*/ 3091833 w 6868353"/>
                <a:gd name="connsiteY114" fmla="*/ 5841998 h 6857985"/>
                <a:gd name="connsiteX115" fmla="*/ 3086913 w 6868353"/>
                <a:gd name="connsiteY115" fmla="*/ 5838983 h 6857985"/>
                <a:gd name="connsiteX116" fmla="*/ 3758903 w 6868353"/>
                <a:gd name="connsiteY116" fmla="*/ 5835288 h 6857985"/>
                <a:gd name="connsiteX117" fmla="*/ 3735007 w 6868353"/>
                <a:gd name="connsiteY117" fmla="*/ 5840030 h 6857985"/>
                <a:gd name="connsiteX118" fmla="*/ 3714705 w 6868353"/>
                <a:gd name="connsiteY118" fmla="*/ 5839563 h 6857985"/>
                <a:gd name="connsiteX119" fmla="*/ 3674485 w 6868353"/>
                <a:gd name="connsiteY119" fmla="*/ 5838445 h 6857985"/>
                <a:gd name="connsiteX120" fmla="*/ 3658403 w 6868353"/>
                <a:gd name="connsiteY120" fmla="*/ 5855221 h 6857985"/>
                <a:gd name="connsiteX121" fmla="*/ 3723427 w 6868353"/>
                <a:gd name="connsiteY121" fmla="*/ 5847350 h 6857985"/>
                <a:gd name="connsiteX122" fmla="*/ 3738871 w 6868353"/>
                <a:gd name="connsiteY122" fmla="*/ 5845325 h 6857985"/>
                <a:gd name="connsiteX123" fmla="*/ 3750877 w 6868353"/>
                <a:gd name="connsiteY123" fmla="*/ 5842253 h 6857985"/>
                <a:gd name="connsiteX124" fmla="*/ 3758903 w 6868353"/>
                <a:gd name="connsiteY124" fmla="*/ 5835288 h 6857985"/>
                <a:gd name="connsiteX125" fmla="*/ 3889311 w 6868353"/>
                <a:gd name="connsiteY125" fmla="*/ 5813212 h 6857985"/>
                <a:gd name="connsiteX126" fmla="*/ 3867375 w 6868353"/>
                <a:gd name="connsiteY126" fmla="*/ 5814803 h 6857985"/>
                <a:gd name="connsiteX127" fmla="*/ 3896255 w 6868353"/>
                <a:gd name="connsiteY127" fmla="*/ 5825901 h 6857985"/>
                <a:gd name="connsiteX128" fmla="*/ 3889311 w 6868353"/>
                <a:gd name="connsiteY128" fmla="*/ 5813212 h 6857985"/>
                <a:gd name="connsiteX129" fmla="*/ 3740031 w 6868353"/>
                <a:gd name="connsiteY129" fmla="*/ 5812197 h 6857985"/>
                <a:gd name="connsiteX130" fmla="*/ 3678689 w 6868353"/>
                <a:gd name="connsiteY130" fmla="*/ 5827204 h 6857985"/>
                <a:gd name="connsiteX131" fmla="*/ 3647047 w 6868353"/>
                <a:gd name="connsiteY131" fmla="*/ 5832414 h 6857985"/>
                <a:gd name="connsiteX132" fmla="*/ 3605907 w 6868353"/>
                <a:gd name="connsiteY132" fmla="*/ 5837836 h 6857985"/>
                <a:gd name="connsiteX133" fmla="*/ 3622643 w 6868353"/>
                <a:gd name="connsiteY133" fmla="*/ 5841446 h 6857985"/>
                <a:gd name="connsiteX134" fmla="*/ 3636955 w 6868353"/>
                <a:gd name="connsiteY134" fmla="*/ 5841856 h 6857985"/>
                <a:gd name="connsiteX135" fmla="*/ 3660739 w 6868353"/>
                <a:gd name="connsiteY135" fmla="*/ 5838530 h 6857985"/>
                <a:gd name="connsiteX136" fmla="*/ 3705829 w 6868353"/>
                <a:gd name="connsiteY136" fmla="*/ 5834410 h 6857985"/>
                <a:gd name="connsiteX137" fmla="*/ 3728819 w 6868353"/>
                <a:gd name="connsiteY137" fmla="*/ 5824061 h 6857985"/>
                <a:gd name="connsiteX138" fmla="*/ 3743529 w 6868353"/>
                <a:gd name="connsiteY138" fmla="*/ 5818823 h 6857985"/>
                <a:gd name="connsiteX139" fmla="*/ 3740031 w 6868353"/>
                <a:gd name="connsiteY139" fmla="*/ 5812197 h 6857985"/>
                <a:gd name="connsiteX140" fmla="*/ 2797504 w 6868353"/>
                <a:gd name="connsiteY140" fmla="*/ 5810049 h 6857985"/>
                <a:gd name="connsiteX141" fmla="*/ 2793260 w 6868353"/>
                <a:gd name="connsiteY141" fmla="*/ 5811999 h 6857985"/>
                <a:gd name="connsiteX142" fmla="*/ 2826303 w 6868353"/>
                <a:gd name="connsiteY142" fmla="*/ 5825024 h 6857985"/>
                <a:gd name="connsiteX143" fmla="*/ 2840686 w 6868353"/>
                <a:gd name="connsiteY143" fmla="*/ 5823240 h 6857985"/>
                <a:gd name="connsiteX144" fmla="*/ 2812046 w 6868353"/>
                <a:gd name="connsiteY144" fmla="*/ 5813387 h 6857985"/>
                <a:gd name="connsiteX145" fmla="*/ 2797504 w 6868353"/>
                <a:gd name="connsiteY145" fmla="*/ 5810049 h 6857985"/>
                <a:gd name="connsiteX146" fmla="*/ 3200943 w 6868353"/>
                <a:gd name="connsiteY146" fmla="*/ 5800575 h 6857985"/>
                <a:gd name="connsiteX147" fmla="*/ 3259752 w 6868353"/>
                <a:gd name="connsiteY147" fmla="*/ 5813698 h 6857985"/>
                <a:gd name="connsiteX148" fmla="*/ 3263121 w 6868353"/>
                <a:gd name="connsiteY148" fmla="*/ 5805204 h 6857985"/>
                <a:gd name="connsiteX149" fmla="*/ 3200943 w 6868353"/>
                <a:gd name="connsiteY149" fmla="*/ 5800575 h 6857985"/>
                <a:gd name="connsiteX150" fmla="*/ 3373009 w 6868353"/>
                <a:gd name="connsiteY150" fmla="*/ 5798819 h 6857985"/>
                <a:gd name="connsiteX151" fmla="*/ 3360253 w 6868353"/>
                <a:gd name="connsiteY151" fmla="*/ 5804850 h 6857985"/>
                <a:gd name="connsiteX152" fmla="*/ 3413839 w 6868353"/>
                <a:gd name="connsiteY152" fmla="*/ 5798904 h 6857985"/>
                <a:gd name="connsiteX153" fmla="*/ 3373009 w 6868353"/>
                <a:gd name="connsiteY153" fmla="*/ 5798819 h 6857985"/>
                <a:gd name="connsiteX154" fmla="*/ 2530505 w 6868353"/>
                <a:gd name="connsiteY154" fmla="*/ 5782076 h 6857985"/>
                <a:gd name="connsiteX155" fmla="*/ 2515610 w 6868353"/>
                <a:gd name="connsiteY155" fmla="*/ 5783062 h 6857985"/>
                <a:gd name="connsiteX156" fmla="*/ 2904238 w 6868353"/>
                <a:gd name="connsiteY156" fmla="*/ 5887358 h 6857985"/>
                <a:gd name="connsiteX157" fmla="*/ 3266773 w 6868353"/>
                <a:gd name="connsiteY157" fmla="*/ 5913265 h 6857985"/>
                <a:gd name="connsiteX158" fmla="*/ 3161558 w 6868353"/>
                <a:gd name="connsiteY158" fmla="*/ 5907985 h 6857985"/>
                <a:gd name="connsiteX159" fmla="*/ 3139303 w 6868353"/>
                <a:gd name="connsiteY159" fmla="*/ 5907022 h 6857985"/>
                <a:gd name="connsiteX160" fmla="*/ 3117940 w 6868353"/>
                <a:gd name="connsiteY160" fmla="*/ 5904729 h 6857985"/>
                <a:gd name="connsiteX161" fmla="*/ 3075553 w 6868353"/>
                <a:gd name="connsiteY161" fmla="*/ 5898627 h 6857985"/>
                <a:gd name="connsiteX162" fmla="*/ 3095897 w 6868353"/>
                <a:gd name="connsiteY162" fmla="*/ 5904106 h 6857985"/>
                <a:gd name="connsiteX163" fmla="*/ 3046602 w 6868353"/>
                <a:gd name="connsiteY163" fmla="*/ 5896857 h 6857985"/>
                <a:gd name="connsiteX164" fmla="*/ 3023554 w 6868353"/>
                <a:gd name="connsiteY164" fmla="*/ 5894988 h 6857985"/>
                <a:gd name="connsiteX165" fmla="*/ 3001809 w 6868353"/>
                <a:gd name="connsiteY165" fmla="*/ 5892426 h 6857985"/>
                <a:gd name="connsiteX166" fmla="*/ 2925487 w 6868353"/>
                <a:gd name="connsiteY166" fmla="*/ 5877589 h 6857985"/>
                <a:gd name="connsiteX167" fmla="*/ 2937153 w 6868353"/>
                <a:gd name="connsiteY167" fmla="*/ 5888504 h 6857985"/>
                <a:gd name="connsiteX168" fmla="*/ 2916653 w 6868353"/>
                <a:gd name="connsiteY168" fmla="*/ 5884158 h 6857985"/>
                <a:gd name="connsiteX169" fmla="*/ 2895418 w 6868353"/>
                <a:gd name="connsiteY169" fmla="*/ 5879005 h 6857985"/>
                <a:gd name="connsiteX170" fmla="*/ 2855070 w 6868353"/>
                <a:gd name="connsiteY170" fmla="*/ 5868288 h 6857985"/>
                <a:gd name="connsiteX171" fmla="*/ 2811593 w 6868353"/>
                <a:gd name="connsiteY171" fmla="*/ 5864338 h 6857985"/>
                <a:gd name="connsiteX172" fmla="*/ 2791490 w 6868353"/>
                <a:gd name="connsiteY172" fmla="*/ 5858604 h 6857985"/>
                <a:gd name="connsiteX173" fmla="*/ 2772520 w 6868353"/>
                <a:gd name="connsiteY173" fmla="*/ 5852772 h 6857985"/>
                <a:gd name="connsiteX174" fmla="*/ 2736221 w 6868353"/>
                <a:gd name="connsiteY174" fmla="*/ 5842735 h 6857985"/>
                <a:gd name="connsiteX175" fmla="*/ 2700304 w 6868353"/>
                <a:gd name="connsiteY175" fmla="*/ 5834382 h 6857985"/>
                <a:gd name="connsiteX176" fmla="*/ 2663042 w 6868353"/>
                <a:gd name="connsiteY176" fmla="*/ 5826015 h 6857985"/>
                <a:gd name="connsiteX177" fmla="*/ 2638267 w 6868353"/>
                <a:gd name="connsiteY177" fmla="*/ 5802216 h 6857985"/>
                <a:gd name="connsiteX178" fmla="*/ 2665124 w 6868353"/>
                <a:gd name="connsiteY178" fmla="*/ 5811504 h 6857985"/>
                <a:gd name="connsiteX179" fmla="*/ 2677936 w 6868353"/>
                <a:gd name="connsiteY179" fmla="*/ 5816048 h 6857985"/>
                <a:gd name="connsiteX180" fmla="*/ 2690649 w 6868353"/>
                <a:gd name="connsiteY180" fmla="*/ 5819828 h 6857985"/>
                <a:gd name="connsiteX181" fmla="*/ 2738925 w 6868353"/>
                <a:gd name="connsiteY181" fmla="*/ 5834127 h 6857985"/>
                <a:gd name="connsiteX182" fmla="*/ 2785289 w 6868353"/>
                <a:gd name="connsiteY182" fmla="*/ 5846642 h 6857985"/>
                <a:gd name="connsiteX183" fmla="*/ 2833296 w 6868353"/>
                <a:gd name="connsiteY183" fmla="*/ 5854386 h 6857985"/>
                <a:gd name="connsiteX184" fmla="*/ 2770127 w 6868353"/>
                <a:gd name="connsiteY184" fmla="*/ 5832669 h 6857985"/>
                <a:gd name="connsiteX185" fmla="*/ 2779499 w 6868353"/>
                <a:gd name="connsiteY185" fmla="*/ 5823226 h 6857985"/>
                <a:gd name="connsiteX186" fmla="*/ 2743639 w 6868353"/>
                <a:gd name="connsiteY186" fmla="*/ 5816062 h 6857985"/>
                <a:gd name="connsiteX187" fmla="*/ 2688639 w 6868353"/>
                <a:gd name="connsiteY187" fmla="*/ 5813061 h 6857985"/>
                <a:gd name="connsiteX188" fmla="*/ 2662674 w 6868353"/>
                <a:gd name="connsiteY188" fmla="*/ 5803561 h 6857985"/>
                <a:gd name="connsiteX189" fmla="*/ 2636965 w 6868353"/>
                <a:gd name="connsiteY189" fmla="*/ 5794176 h 6857985"/>
                <a:gd name="connsiteX190" fmla="*/ 2595711 w 6868353"/>
                <a:gd name="connsiteY190" fmla="*/ 5784874 h 6857985"/>
                <a:gd name="connsiteX191" fmla="*/ 2601077 w 6868353"/>
                <a:gd name="connsiteY191" fmla="*/ 5798932 h 6857985"/>
                <a:gd name="connsiteX192" fmla="*/ 2639457 w 6868353"/>
                <a:gd name="connsiteY192" fmla="*/ 5818030 h 6857985"/>
                <a:gd name="connsiteX193" fmla="*/ 2549403 w 6868353"/>
                <a:gd name="connsiteY193" fmla="*/ 5783883 h 6857985"/>
                <a:gd name="connsiteX194" fmla="*/ 2530505 w 6868353"/>
                <a:gd name="connsiteY194" fmla="*/ 5782076 h 6857985"/>
                <a:gd name="connsiteX195" fmla="*/ 5791457 w 6868353"/>
                <a:gd name="connsiteY195" fmla="*/ 5769358 h 6857985"/>
                <a:gd name="connsiteX196" fmla="*/ 5774751 w 6868353"/>
                <a:gd name="connsiteY196" fmla="*/ 5796993 h 6857985"/>
                <a:gd name="connsiteX197" fmla="*/ 5779099 w 6868353"/>
                <a:gd name="connsiteY197" fmla="*/ 5774525 h 6857985"/>
                <a:gd name="connsiteX198" fmla="*/ 5791457 w 6868353"/>
                <a:gd name="connsiteY198" fmla="*/ 5769358 h 6857985"/>
                <a:gd name="connsiteX199" fmla="*/ 2597297 w 6868353"/>
                <a:gd name="connsiteY199" fmla="*/ 5757777 h 6857985"/>
                <a:gd name="connsiteX200" fmla="*/ 2649451 w 6868353"/>
                <a:gd name="connsiteY200" fmla="*/ 5787564 h 6857985"/>
                <a:gd name="connsiteX201" fmla="*/ 2601416 w 6868353"/>
                <a:gd name="connsiteY201" fmla="*/ 5777555 h 6857985"/>
                <a:gd name="connsiteX202" fmla="*/ 2673009 w 6868353"/>
                <a:gd name="connsiteY202" fmla="*/ 5801551 h 6857985"/>
                <a:gd name="connsiteX203" fmla="*/ 2701578 w 6868353"/>
                <a:gd name="connsiteY203" fmla="*/ 5809550 h 6857985"/>
                <a:gd name="connsiteX204" fmla="*/ 2723536 w 6868353"/>
                <a:gd name="connsiteY204" fmla="*/ 5813415 h 6857985"/>
                <a:gd name="connsiteX205" fmla="*/ 2684915 w 6868353"/>
                <a:gd name="connsiteY205" fmla="*/ 5796540 h 6857985"/>
                <a:gd name="connsiteX206" fmla="*/ 2763799 w 6868353"/>
                <a:gd name="connsiteY206" fmla="*/ 5818752 h 6857985"/>
                <a:gd name="connsiteX207" fmla="*/ 2793260 w 6868353"/>
                <a:gd name="connsiteY207" fmla="*/ 5812014 h 6857985"/>
                <a:gd name="connsiteX208" fmla="*/ 2726339 w 6868353"/>
                <a:gd name="connsiteY208" fmla="*/ 5793482 h 6857985"/>
                <a:gd name="connsiteX209" fmla="*/ 2696000 w 6868353"/>
                <a:gd name="connsiteY209" fmla="*/ 5786559 h 6857985"/>
                <a:gd name="connsiteX210" fmla="*/ 2664911 w 6868353"/>
                <a:gd name="connsiteY210" fmla="*/ 5771298 h 6857985"/>
                <a:gd name="connsiteX211" fmla="*/ 2597297 w 6868353"/>
                <a:gd name="connsiteY211" fmla="*/ 5757777 h 6857985"/>
                <a:gd name="connsiteX212" fmla="*/ 2639598 w 6868353"/>
                <a:gd name="connsiteY212" fmla="*/ 5753531 h 6857985"/>
                <a:gd name="connsiteX213" fmla="*/ 2672188 w 6868353"/>
                <a:gd name="connsiteY213" fmla="*/ 5761515 h 6857985"/>
                <a:gd name="connsiteX214" fmla="*/ 2709931 w 6868353"/>
                <a:gd name="connsiteY214" fmla="*/ 5771298 h 6857985"/>
                <a:gd name="connsiteX215" fmla="*/ 2798172 w 6868353"/>
                <a:gd name="connsiteY215" fmla="*/ 5793369 h 6857985"/>
                <a:gd name="connsiteX216" fmla="*/ 2822395 w 6868353"/>
                <a:gd name="connsiteY216" fmla="*/ 5798806 h 6857985"/>
                <a:gd name="connsiteX217" fmla="*/ 2847354 w 6868353"/>
                <a:gd name="connsiteY217" fmla="*/ 5803845 h 6857985"/>
                <a:gd name="connsiteX218" fmla="*/ 2898589 w 6868353"/>
                <a:gd name="connsiteY218" fmla="*/ 5814180 h 6857985"/>
                <a:gd name="connsiteX219" fmla="*/ 2924723 w 6868353"/>
                <a:gd name="connsiteY219" fmla="*/ 5819135 h 6857985"/>
                <a:gd name="connsiteX220" fmla="*/ 2951366 w 6868353"/>
                <a:gd name="connsiteY220" fmla="*/ 5822745 h 6857985"/>
                <a:gd name="connsiteX221" fmla="*/ 3004739 w 6868353"/>
                <a:gd name="connsiteY221" fmla="*/ 5829555 h 6857985"/>
                <a:gd name="connsiteX222" fmla="*/ 2918536 w 6868353"/>
                <a:gd name="connsiteY222" fmla="*/ 5821698 h 6857985"/>
                <a:gd name="connsiteX223" fmla="*/ 2821531 w 6868353"/>
                <a:gd name="connsiteY223" fmla="*/ 5803874 h 6857985"/>
                <a:gd name="connsiteX224" fmla="*/ 2772519 w 6868353"/>
                <a:gd name="connsiteY224" fmla="*/ 5792194 h 6857985"/>
                <a:gd name="connsiteX225" fmla="*/ 2724895 w 6868353"/>
                <a:gd name="connsiteY225" fmla="*/ 5779679 h 6857985"/>
                <a:gd name="connsiteX226" fmla="*/ 2639598 w 6868353"/>
                <a:gd name="connsiteY226" fmla="*/ 5753531 h 6857985"/>
                <a:gd name="connsiteX227" fmla="*/ 3115017 w 6868353"/>
                <a:gd name="connsiteY227" fmla="*/ 5745463 h 6857985"/>
                <a:gd name="connsiteX228" fmla="*/ 3108114 w 6868353"/>
                <a:gd name="connsiteY228" fmla="*/ 5750203 h 6857985"/>
                <a:gd name="connsiteX229" fmla="*/ 3092924 w 6868353"/>
                <a:gd name="connsiteY229" fmla="*/ 5748349 h 6857985"/>
                <a:gd name="connsiteX230" fmla="*/ 3130964 w 6868353"/>
                <a:gd name="connsiteY230" fmla="*/ 5758924 h 6857985"/>
                <a:gd name="connsiteX231" fmla="*/ 3123447 w 6868353"/>
                <a:gd name="connsiteY231" fmla="*/ 5746225 h 6857985"/>
                <a:gd name="connsiteX232" fmla="*/ 3115017 w 6868353"/>
                <a:gd name="connsiteY232" fmla="*/ 5745463 h 6857985"/>
                <a:gd name="connsiteX233" fmla="*/ 2780539 w 6868353"/>
                <a:gd name="connsiteY233" fmla="*/ 5744816 h 6857985"/>
                <a:gd name="connsiteX234" fmla="*/ 2778225 w 6868353"/>
                <a:gd name="connsiteY234" fmla="*/ 5747202 h 6857985"/>
                <a:gd name="connsiteX235" fmla="*/ 2780773 w 6868353"/>
                <a:gd name="connsiteY235" fmla="*/ 5757013 h 6857985"/>
                <a:gd name="connsiteX236" fmla="*/ 2833877 w 6868353"/>
                <a:gd name="connsiteY236" fmla="*/ 5776975 h 6857985"/>
                <a:gd name="connsiteX237" fmla="*/ 2846618 w 6868353"/>
                <a:gd name="connsiteY237" fmla="*/ 5770944 h 6857985"/>
                <a:gd name="connsiteX238" fmla="*/ 2892530 w 6868353"/>
                <a:gd name="connsiteY238" fmla="*/ 5787366 h 6857985"/>
                <a:gd name="connsiteX239" fmla="*/ 2886513 w 6868353"/>
                <a:gd name="connsiteY239" fmla="*/ 5768056 h 6857985"/>
                <a:gd name="connsiteX240" fmla="*/ 2847935 w 6868353"/>
                <a:gd name="connsiteY240" fmla="*/ 5759307 h 6857985"/>
                <a:gd name="connsiteX241" fmla="*/ 2831144 w 6868353"/>
                <a:gd name="connsiteY241" fmla="*/ 5767461 h 6857985"/>
                <a:gd name="connsiteX242" fmla="*/ 2820654 w 6868353"/>
                <a:gd name="connsiteY242" fmla="*/ 5756206 h 6857985"/>
                <a:gd name="connsiteX243" fmla="*/ 2780539 w 6868353"/>
                <a:gd name="connsiteY243" fmla="*/ 5744816 h 6857985"/>
                <a:gd name="connsiteX244" fmla="*/ 4023247 w 6868353"/>
                <a:gd name="connsiteY244" fmla="*/ 5744725 h 6857985"/>
                <a:gd name="connsiteX245" fmla="*/ 4005379 w 6868353"/>
                <a:gd name="connsiteY245" fmla="*/ 5761968 h 6857985"/>
                <a:gd name="connsiteX246" fmla="*/ 4023247 w 6868353"/>
                <a:gd name="connsiteY246" fmla="*/ 5744725 h 6857985"/>
                <a:gd name="connsiteX247" fmla="*/ 904701 w 6868353"/>
                <a:gd name="connsiteY247" fmla="*/ 5733836 h 6857985"/>
                <a:gd name="connsiteX248" fmla="*/ 968914 w 6868353"/>
                <a:gd name="connsiteY248" fmla="*/ 5797743 h 6857985"/>
                <a:gd name="connsiteX249" fmla="*/ 901951 w 6868353"/>
                <a:gd name="connsiteY249" fmla="*/ 5734262 h 6857985"/>
                <a:gd name="connsiteX250" fmla="*/ 904701 w 6868353"/>
                <a:gd name="connsiteY250" fmla="*/ 5733836 h 6857985"/>
                <a:gd name="connsiteX251" fmla="*/ 2682438 w 6868353"/>
                <a:gd name="connsiteY251" fmla="*/ 5721889 h 6857985"/>
                <a:gd name="connsiteX252" fmla="*/ 2713980 w 6868353"/>
                <a:gd name="connsiteY252" fmla="*/ 5747358 h 6857985"/>
                <a:gd name="connsiteX253" fmla="*/ 2717293 w 6868353"/>
                <a:gd name="connsiteY253" fmla="*/ 5751265 h 6857985"/>
                <a:gd name="connsiteX254" fmla="*/ 2709365 w 6868353"/>
                <a:gd name="connsiteY254" fmla="*/ 5727920 h 6857985"/>
                <a:gd name="connsiteX255" fmla="*/ 2682438 w 6868353"/>
                <a:gd name="connsiteY255" fmla="*/ 5721889 h 6857985"/>
                <a:gd name="connsiteX256" fmla="*/ 3968331 w 6868353"/>
                <a:gd name="connsiteY256" fmla="*/ 5721323 h 6857985"/>
                <a:gd name="connsiteX257" fmla="*/ 3925223 w 6868353"/>
                <a:gd name="connsiteY257" fmla="*/ 5730044 h 6857985"/>
                <a:gd name="connsiteX258" fmla="*/ 3884959 w 6868353"/>
                <a:gd name="connsiteY258" fmla="*/ 5735947 h 6857985"/>
                <a:gd name="connsiteX259" fmla="*/ 3865591 w 6868353"/>
                <a:gd name="connsiteY259" fmla="*/ 5761473 h 6857985"/>
                <a:gd name="connsiteX260" fmla="*/ 3920167 w 6868353"/>
                <a:gd name="connsiteY260" fmla="*/ 5741695 h 6857985"/>
                <a:gd name="connsiteX261" fmla="*/ 3947647 w 6868353"/>
                <a:gd name="connsiteY261" fmla="*/ 5733116 h 6857985"/>
                <a:gd name="connsiteX262" fmla="*/ 3968331 w 6868353"/>
                <a:gd name="connsiteY262" fmla="*/ 5721323 h 6857985"/>
                <a:gd name="connsiteX263" fmla="*/ 3195000 w 6868353"/>
                <a:gd name="connsiteY263" fmla="*/ 5713729 h 6857985"/>
                <a:gd name="connsiteX264" fmla="*/ 3209805 w 6868353"/>
                <a:gd name="connsiteY264" fmla="*/ 5716651 h 6857985"/>
                <a:gd name="connsiteX265" fmla="*/ 3194288 w 6868353"/>
                <a:gd name="connsiteY265" fmla="*/ 5713802 h 6857985"/>
                <a:gd name="connsiteX266" fmla="*/ 915032 w 6868353"/>
                <a:gd name="connsiteY266" fmla="*/ 5696973 h 6857985"/>
                <a:gd name="connsiteX267" fmla="*/ 945187 w 6868353"/>
                <a:gd name="connsiteY267" fmla="*/ 5742374 h 6857985"/>
                <a:gd name="connsiteX268" fmla="*/ 991537 w 6868353"/>
                <a:gd name="connsiteY268" fmla="*/ 5790523 h 6857985"/>
                <a:gd name="connsiteX269" fmla="*/ 1029563 w 6868353"/>
                <a:gd name="connsiteY269" fmla="*/ 5839818 h 6857985"/>
                <a:gd name="connsiteX270" fmla="*/ 1116106 w 6868353"/>
                <a:gd name="connsiteY270" fmla="*/ 5914823 h 6857985"/>
                <a:gd name="connsiteX271" fmla="*/ 1166406 w 6868353"/>
                <a:gd name="connsiteY271" fmla="*/ 5958596 h 6857985"/>
                <a:gd name="connsiteX272" fmla="*/ 1201176 w 6868353"/>
                <a:gd name="connsiteY272" fmla="*/ 5981531 h 6857985"/>
                <a:gd name="connsiteX273" fmla="*/ 1140952 w 6868353"/>
                <a:gd name="connsiteY273" fmla="*/ 5927918 h 6857985"/>
                <a:gd name="connsiteX274" fmla="*/ 1130518 w 6868353"/>
                <a:gd name="connsiteY274" fmla="*/ 5901727 h 6857985"/>
                <a:gd name="connsiteX275" fmla="*/ 1136209 w 6868353"/>
                <a:gd name="connsiteY275" fmla="*/ 5903214 h 6857985"/>
                <a:gd name="connsiteX276" fmla="*/ 1105163 w 6868353"/>
                <a:gd name="connsiteY276" fmla="*/ 5889297 h 6857985"/>
                <a:gd name="connsiteX277" fmla="*/ 1054933 w 6868353"/>
                <a:gd name="connsiteY277" fmla="*/ 5833589 h 6857985"/>
                <a:gd name="connsiteX278" fmla="*/ 1029507 w 6868353"/>
                <a:gd name="connsiteY278" fmla="*/ 5807200 h 6857985"/>
                <a:gd name="connsiteX279" fmla="*/ 1012816 w 6868353"/>
                <a:gd name="connsiteY279" fmla="*/ 5793510 h 6857985"/>
                <a:gd name="connsiteX280" fmla="*/ 1050006 w 6868353"/>
                <a:gd name="connsiteY280" fmla="*/ 5839507 h 6857985"/>
                <a:gd name="connsiteX281" fmla="*/ 954318 w 6868353"/>
                <a:gd name="connsiteY281" fmla="*/ 5739388 h 6857985"/>
                <a:gd name="connsiteX282" fmla="*/ 973430 w 6868353"/>
                <a:gd name="connsiteY282" fmla="*/ 5751379 h 6857985"/>
                <a:gd name="connsiteX283" fmla="*/ 915032 w 6868353"/>
                <a:gd name="connsiteY283" fmla="*/ 5696973 h 6857985"/>
                <a:gd name="connsiteX284" fmla="*/ 3779729 w 6868353"/>
                <a:gd name="connsiteY284" fmla="*/ 5689526 h 6857985"/>
                <a:gd name="connsiteX285" fmla="*/ 3719859 w 6868353"/>
                <a:gd name="connsiteY285" fmla="*/ 5709346 h 6857985"/>
                <a:gd name="connsiteX286" fmla="*/ 3709495 w 6868353"/>
                <a:gd name="connsiteY286" fmla="*/ 5698912 h 6857985"/>
                <a:gd name="connsiteX287" fmla="*/ 3712483 w 6868353"/>
                <a:gd name="connsiteY287" fmla="*/ 5710295 h 6857985"/>
                <a:gd name="connsiteX288" fmla="*/ 3676849 w 6868353"/>
                <a:gd name="connsiteY288" fmla="*/ 5720785 h 6857985"/>
                <a:gd name="connsiteX289" fmla="*/ 3637095 w 6868353"/>
                <a:gd name="connsiteY289" fmla="*/ 5714371 h 6857985"/>
                <a:gd name="connsiteX290" fmla="*/ 3648451 w 6868353"/>
                <a:gd name="connsiteY290" fmla="*/ 5730426 h 6857985"/>
                <a:gd name="connsiteX291" fmla="*/ 3719873 w 6868353"/>
                <a:gd name="connsiteY291" fmla="*/ 5724027 h 6857985"/>
                <a:gd name="connsiteX292" fmla="*/ 3763647 w 6868353"/>
                <a:gd name="connsiteY292" fmla="*/ 5707746 h 6857985"/>
                <a:gd name="connsiteX293" fmla="*/ 3779729 w 6868353"/>
                <a:gd name="connsiteY293" fmla="*/ 5689526 h 6857985"/>
                <a:gd name="connsiteX294" fmla="*/ 822742 w 6868353"/>
                <a:gd name="connsiteY294" fmla="*/ 5687402 h 6857985"/>
                <a:gd name="connsiteX295" fmla="*/ 1014684 w 6868353"/>
                <a:gd name="connsiteY295" fmla="*/ 5894563 h 6857985"/>
                <a:gd name="connsiteX296" fmla="*/ 984346 w 6868353"/>
                <a:gd name="connsiteY296" fmla="*/ 5862809 h 6857985"/>
                <a:gd name="connsiteX297" fmla="*/ 957787 w 6868353"/>
                <a:gd name="connsiteY297" fmla="*/ 5833574 h 6857985"/>
                <a:gd name="connsiteX298" fmla="*/ 910856 w 6868353"/>
                <a:gd name="connsiteY298" fmla="*/ 5782057 h 6857985"/>
                <a:gd name="connsiteX299" fmla="*/ 866983 w 6868353"/>
                <a:gd name="connsiteY299" fmla="*/ 5735777 h 6857985"/>
                <a:gd name="connsiteX300" fmla="*/ 822742 w 6868353"/>
                <a:gd name="connsiteY300" fmla="*/ 5687402 h 6857985"/>
                <a:gd name="connsiteX301" fmla="*/ 4113441 w 6868353"/>
                <a:gd name="connsiteY301" fmla="*/ 5685180 h 6857985"/>
                <a:gd name="connsiteX302" fmla="*/ 4058199 w 6868353"/>
                <a:gd name="connsiteY302" fmla="*/ 5710507 h 6857985"/>
                <a:gd name="connsiteX303" fmla="*/ 4069243 w 6868353"/>
                <a:gd name="connsiteY303" fmla="*/ 5717316 h 6857985"/>
                <a:gd name="connsiteX304" fmla="*/ 4061103 w 6868353"/>
                <a:gd name="connsiteY304" fmla="*/ 5722016 h 6857985"/>
                <a:gd name="connsiteX305" fmla="*/ 4048955 w 6868353"/>
                <a:gd name="connsiteY305" fmla="*/ 5726349 h 6857985"/>
                <a:gd name="connsiteX306" fmla="*/ 4042995 w 6868353"/>
                <a:gd name="connsiteY306" fmla="*/ 5742106 h 6857985"/>
                <a:gd name="connsiteX307" fmla="*/ 4116343 w 6868353"/>
                <a:gd name="connsiteY307" fmla="*/ 5708822 h 6857985"/>
                <a:gd name="connsiteX308" fmla="*/ 4113441 w 6868353"/>
                <a:gd name="connsiteY308" fmla="*/ 5685180 h 6857985"/>
                <a:gd name="connsiteX309" fmla="*/ 2774251 w 6868353"/>
                <a:gd name="connsiteY309" fmla="*/ 5682488 h 6857985"/>
                <a:gd name="connsiteX310" fmla="*/ 2778819 w 6868353"/>
                <a:gd name="connsiteY310" fmla="*/ 5692966 h 6857985"/>
                <a:gd name="connsiteX311" fmla="*/ 2825127 w 6868353"/>
                <a:gd name="connsiteY311" fmla="*/ 5702862 h 6857985"/>
                <a:gd name="connsiteX312" fmla="*/ 2837005 w 6868353"/>
                <a:gd name="connsiteY312" fmla="*/ 5705396 h 6857985"/>
                <a:gd name="connsiteX313" fmla="*/ 2849166 w 6868353"/>
                <a:gd name="connsiteY313" fmla="*/ 5707350 h 6857985"/>
                <a:gd name="connsiteX314" fmla="*/ 2873729 w 6868353"/>
                <a:gd name="connsiteY314" fmla="*/ 5711370 h 6857985"/>
                <a:gd name="connsiteX315" fmla="*/ 2923491 w 6868353"/>
                <a:gd name="connsiteY315" fmla="*/ 5719851 h 6857985"/>
                <a:gd name="connsiteX316" fmla="*/ 2948578 w 6868353"/>
                <a:gd name="connsiteY316" fmla="*/ 5724055 h 6857985"/>
                <a:gd name="connsiteX317" fmla="*/ 2974004 w 6868353"/>
                <a:gd name="connsiteY317" fmla="*/ 5727071 h 6857985"/>
                <a:gd name="connsiteX318" fmla="*/ 3024488 w 6868353"/>
                <a:gd name="connsiteY318" fmla="*/ 5733328 h 6857985"/>
                <a:gd name="connsiteX319" fmla="*/ 3049391 w 6868353"/>
                <a:gd name="connsiteY319" fmla="*/ 5736556 h 6857985"/>
                <a:gd name="connsiteX320" fmla="*/ 3074208 w 6868353"/>
                <a:gd name="connsiteY320" fmla="*/ 5738680 h 6857985"/>
                <a:gd name="connsiteX321" fmla="*/ 3168820 w 6868353"/>
                <a:gd name="connsiteY321" fmla="*/ 5745928 h 6857985"/>
                <a:gd name="connsiteX322" fmla="*/ 3168339 w 6868353"/>
                <a:gd name="connsiteY322" fmla="*/ 5753502 h 6857985"/>
                <a:gd name="connsiteX323" fmla="*/ 3165168 w 6868353"/>
                <a:gd name="connsiteY323" fmla="*/ 5760227 h 6857985"/>
                <a:gd name="connsiteX324" fmla="*/ 3191472 w 6868353"/>
                <a:gd name="connsiteY324" fmla="*/ 5741596 h 6857985"/>
                <a:gd name="connsiteX325" fmla="*/ 3264296 w 6868353"/>
                <a:gd name="connsiteY325" fmla="*/ 5745305 h 6857985"/>
                <a:gd name="connsiteX326" fmla="*/ 3300949 w 6868353"/>
                <a:gd name="connsiteY326" fmla="*/ 5744824 h 6857985"/>
                <a:gd name="connsiteX327" fmla="*/ 3337701 w 6868353"/>
                <a:gd name="connsiteY327" fmla="*/ 5743097 h 6857985"/>
                <a:gd name="connsiteX328" fmla="*/ 3374395 w 6868353"/>
                <a:gd name="connsiteY328" fmla="*/ 5741157 h 6857985"/>
                <a:gd name="connsiteX329" fmla="*/ 3392731 w 6868353"/>
                <a:gd name="connsiteY329" fmla="*/ 5740025 h 6857985"/>
                <a:gd name="connsiteX330" fmla="*/ 3411135 w 6868353"/>
                <a:gd name="connsiteY330" fmla="*/ 5737887 h 6857985"/>
                <a:gd name="connsiteX331" fmla="*/ 3484553 w 6868353"/>
                <a:gd name="connsiteY331" fmla="*/ 5729874 h 6857985"/>
                <a:gd name="connsiteX332" fmla="*/ 3504713 w 6868353"/>
                <a:gd name="connsiteY332" fmla="*/ 5738014 h 6857985"/>
                <a:gd name="connsiteX333" fmla="*/ 3593703 w 6868353"/>
                <a:gd name="connsiteY333" fmla="*/ 5714613 h 6857985"/>
                <a:gd name="connsiteX334" fmla="*/ 3648577 w 6868353"/>
                <a:gd name="connsiteY334" fmla="*/ 5705283 h 6857985"/>
                <a:gd name="connsiteX335" fmla="*/ 3684579 w 6868353"/>
                <a:gd name="connsiteY335" fmla="*/ 5690375 h 6857985"/>
                <a:gd name="connsiteX336" fmla="*/ 3370603 w 6868353"/>
                <a:gd name="connsiteY336" fmla="*/ 5732592 h 6857985"/>
                <a:gd name="connsiteX337" fmla="*/ 3292978 w 6868353"/>
                <a:gd name="connsiteY337" fmla="*/ 5736782 h 6857985"/>
                <a:gd name="connsiteX338" fmla="*/ 3253055 w 6868353"/>
                <a:gd name="connsiteY338" fmla="*/ 5737009 h 6857985"/>
                <a:gd name="connsiteX339" fmla="*/ 3212056 w 6868353"/>
                <a:gd name="connsiteY339" fmla="*/ 5736004 h 6857985"/>
                <a:gd name="connsiteX340" fmla="*/ 3169627 w 6868353"/>
                <a:gd name="connsiteY340" fmla="*/ 5734517 h 6857985"/>
                <a:gd name="connsiteX341" fmla="*/ 3125981 w 6868353"/>
                <a:gd name="connsiteY341" fmla="*/ 5729860 h 6857985"/>
                <a:gd name="connsiteX342" fmla="*/ 3080494 w 6868353"/>
                <a:gd name="connsiteY342" fmla="*/ 5724324 h 6857985"/>
                <a:gd name="connsiteX343" fmla="*/ 3056993 w 6868353"/>
                <a:gd name="connsiteY343" fmla="*/ 5721139 h 6857985"/>
                <a:gd name="connsiteX344" fmla="*/ 3033251 w 6868353"/>
                <a:gd name="connsiteY344" fmla="*/ 5716340 h 6857985"/>
                <a:gd name="connsiteX345" fmla="*/ 2988303 w 6868353"/>
                <a:gd name="connsiteY345" fmla="*/ 5716028 h 6857985"/>
                <a:gd name="connsiteX346" fmla="*/ 2926308 w 6868353"/>
                <a:gd name="connsiteY346" fmla="*/ 5710705 h 6857985"/>
                <a:gd name="connsiteX347" fmla="*/ 2863139 w 6868353"/>
                <a:gd name="connsiteY347" fmla="*/ 5700370 h 6857985"/>
                <a:gd name="connsiteX348" fmla="*/ 2835887 w 6868353"/>
                <a:gd name="connsiteY348" fmla="*/ 5694665 h 6857985"/>
                <a:gd name="connsiteX349" fmla="*/ 2814524 w 6868353"/>
                <a:gd name="connsiteY349" fmla="*/ 5687869 h 6857985"/>
                <a:gd name="connsiteX350" fmla="*/ 2774251 w 6868353"/>
                <a:gd name="connsiteY350" fmla="*/ 5682488 h 6857985"/>
                <a:gd name="connsiteX351" fmla="*/ 3829095 w 6868353"/>
                <a:gd name="connsiteY351" fmla="*/ 5678370 h 6857985"/>
                <a:gd name="connsiteX352" fmla="*/ 3804363 w 6868353"/>
                <a:gd name="connsiteY352" fmla="*/ 5682037 h 6857985"/>
                <a:gd name="connsiteX353" fmla="*/ 3830639 w 6868353"/>
                <a:gd name="connsiteY353" fmla="*/ 5686128 h 6857985"/>
                <a:gd name="connsiteX354" fmla="*/ 3849595 w 6868353"/>
                <a:gd name="connsiteY354" fmla="*/ 5678639 h 6857985"/>
                <a:gd name="connsiteX355" fmla="*/ 3829095 w 6868353"/>
                <a:gd name="connsiteY355" fmla="*/ 5678370 h 6857985"/>
                <a:gd name="connsiteX356" fmla="*/ 2550210 w 6868353"/>
                <a:gd name="connsiteY356" fmla="*/ 5677818 h 6857985"/>
                <a:gd name="connsiteX357" fmla="*/ 2556482 w 6868353"/>
                <a:gd name="connsiteY357" fmla="*/ 5702154 h 6857985"/>
                <a:gd name="connsiteX358" fmla="*/ 2557855 w 6868353"/>
                <a:gd name="connsiteY358" fmla="*/ 5696421 h 6857985"/>
                <a:gd name="connsiteX359" fmla="*/ 2583069 w 6868353"/>
                <a:gd name="connsiteY359" fmla="*/ 5707434 h 6857985"/>
                <a:gd name="connsiteX360" fmla="*/ 2594649 w 6868353"/>
                <a:gd name="connsiteY360" fmla="*/ 5712135 h 6857985"/>
                <a:gd name="connsiteX361" fmla="*/ 2605805 w 6868353"/>
                <a:gd name="connsiteY361" fmla="*/ 5715759 h 6857985"/>
                <a:gd name="connsiteX362" fmla="*/ 2643803 w 6868353"/>
                <a:gd name="connsiteY362" fmla="*/ 5726589 h 6857985"/>
                <a:gd name="connsiteX363" fmla="*/ 2691102 w 6868353"/>
                <a:gd name="connsiteY363" fmla="*/ 5740208 h 6857985"/>
                <a:gd name="connsiteX364" fmla="*/ 2674948 w 6868353"/>
                <a:gd name="connsiteY364" fmla="*/ 5719383 h 6857985"/>
                <a:gd name="connsiteX365" fmla="*/ 2646719 w 6868353"/>
                <a:gd name="connsiteY365" fmla="*/ 5719114 h 6857985"/>
                <a:gd name="connsiteX366" fmla="*/ 2599788 w 6868353"/>
                <a:gd name="connsiteY366" fmla="*/ 5697284 h 6857985"/>
                <a:gd name="connsiteX367" fmla="*/ 2550210 w 6868353"/>
                <a:gd name="connsiteY367" fmla="*/ 5677818 h 6857985"/>
                <a:gd name="connsiteX368" fmla="*/ 2570460 w 6868353"/>
                <a:gd name="connsiteY368" fmla="*/ 5670278 h 6857985"/>
                <a:gd name="connsiteX369" fmla="*/ 2575424 w 6868353"/>
                <a:gd name="connsiteY369" fmla="*/ 5675156 h 6857985"/>
                <a:gd name="connsiteX370" fmla="*/ 2601063 w 6868353"/>
                <a:gd name="connsiteY370" fmla="*/ 5685463 h 6857985"/>
                <a:gd name="connsiteX371" fmla="*/ 2629547 w 6868353"/>
                <a:gd name="connsiteY371" fmla="*/ 5698374 h 6857985"/>
                <a:gd name="connsiteX372" fmla="*/ 2662221 w 6868353"/>
                <a:gd name="connsiteY372" fmla="*/ 5702833 h 6857985"/>
                <a:gd name="connsiteX373" fmla="*/ 2621406 w 6868353"/>
                <a:gd name="connsiteY373" fmla="*/ 5686171 h 6857985"/>
                <a:gd name="connsiteX374" fmla="*/ 2616111 w 6868353"/>
                <a:gd name="connsiteY374" fmla="*/ 5689384 h 6857985"/>
                <a:gd name="connsiteX375" fmla="*/ 2598925 w 6868353"/>
                <a:gd name="connsiteY375" fmla="*/ 5678158 h 6857985"/>
                <a:gd name="connsiteX376" fmla="*/ 2570460 w 6868353"/>
                <a:gd name="connsiteY376" fmla="*/ 5670278 h 6857985"/>
                <a:gd name="connsiteX377" fmla="*/ 3874567 w 6868353"/>
                <a:gd name="connsiteY377" fmla="*/ 5660688 h 6857985"/>
                <a:gd name="connsiteX378" fmla="*/ 3845107 w 6868353"/>
                <a:gd name="connsiteY378" fmla="*/ 5676742 h 6857985"/>
                <a:gd name="connsiteX379" fmla="*/ 3897303 w 6868353"/>
                <a:gd name="connsiteY379" fmla="*/ 5670230 h 6857985"/>
                <a:gd name="connsiteX380" fmla="*/ 3874567 w 6868353"/>
                <a:gd name="connsiteY380" fmla="*/ 5660688 h 6857985"/>
                <a:gd name="connsiteX381" fmla="*/ 5881255 w 6868353"/>
                <a:gd name="connsiteY381" fmla="*/ 5641363 h 6857985"/>
                <a:gd name="connsiteX382" fmla="*/ 5844887 w 6868353"/>
                <a:gd name="connsiteY382" fmla="*/ 5686354 h 6857985"/>
                <a:gd name="connsiteX383" fmla="*/ 5804087 w 6868353"/>
                <a:gd name="connsiteY383" fmla="*/ 5733087 h 6857985"/>
                <a:gd name="connsiteX384" fmla="*/ 5856383 w 6868353"/>
                <a:gd name="connsiteY384" fmla="*/ 5658409 h 6857985"/>
                <a:gd name="connsiteX385" fmla="*/ 5881255 w 6868353"/>
                <a:gd name="connsiteY385" fmla="*/ 5641363 h 6857985"/>
                <a:gd name="connsiteX386" fmla="*/ 2607136 w 6868353"/>
                <a:gd name="connsiteY386" fmla="*/ 5628211 h 6857985"/>
                <a:gd name="connsiteX387" fmla="*/ 2667516 w 6868353"/>
                <a:gd name="connsiteY387" fmla="*/ 5658579 h 6857985"/>
                <a:gd name="connsiteX388" fmla="*/ 2607136 w 6868353"/>
                <a:gd name="connsiteY388" fmla="*/ 5628211 h 6857985"/>
                <a:gd name="connsiteX389" fmla="*/ 2147297 w 6868353"/>
                <a:gd name="connsiteY389" fmla="*/ 5597151 h 6857985"/>
                <a:gd name="connsiteX390" fmla="*/ 2195304 w 6868353"/>
                <a:gd name="connsiteY390" fmla="*/ 5620510 h 6857985"/>
                <a:gd name="connsiteX391" fmla="*/ 2240494 w 6868353"/>
                <a:gd name="connsiteY391" fmla="*/ 5656979 h 6857985"/>
                <a:gd name="connsiteX392" fmla="*/ 2147297 w 6868353"/>
                <a:gd name="connsiteY392" fmla="*/ 5597151 h 6857985"/>
                <a:gd name="connsiteX393" fmla="*/ 2149308 w 6868353"/>
                <a:gd name="connsiteY393" fmla="*/ 5571512 h 6857985"/>
                <a:gd name="connsiteX394" fmla="*/ 2192898 w 6868353"/>
                <a:gd name="connsiteY394" fmla="*/ 5596372 h 6857985"/>
                <a:gd name="connsiteX395" fmla="*/ 2200486 w 6868353"/>
                <a:gd name="connsiteY395" fmla="*/ 5610826 h 6857985"/>
                <a:gd name="connsiteX396" fmla="*/ 2262622 w 6868353"/>
                <a:gd name="connsiteY396" fmla="*/ 5642298 h 6857985"/>
                <a:gd name="connsiteX397" fmla="*/ 2300181 w 6868353"/>
                <a:gd name="connsiteY397" fmla="*/ 5651429 h 6857985"/>
                <a:gd name="connsiteX398" fmla="*/ 2323229 w 6868353"/>
                <a:gd name="connsiteY398" fmla="*/ 5672990 h 6857985"/>
                <a:gd name="connsiteX399" fmla="*/ 2337654 w 6868353"/>
                <a:gd name="connsiteY399" fmla="*/ 5693702 h 6857985"/>
                <a:gd name="connsiteX400" fmla="*/ 2356002 w 6868353"/>
                <a:gd name="connsiteY400" fmla="*/ 5706387 h 6857985"/>
                <a:gd name="connsiteX401" fmla="*/ 2378201 w 6868353"/>
                <a:gd name="connsiteY401" fmla="*/ 5718605 h 6857985"/>
                <a:gd name="connsiteX402" fmla="*/ 2353341 w 6868353"/>
                <a:gd name="connsiteY402" fmla="*/ 5713819 h 6857985"/>
                <a:gd name="connsiteX403" fmla="*/ 2342284 w 6868353"/>
                <a:gd name="connsiteY403" fmla="*/ 5703131 h 6857985"/>
                <a:gd name="connsiteX404" fmla="*/ 2335248 w 6868353"/>
                <a:gd name="connsiteY404" fmla="*/ 5702083 h 6857985"/>
                <a:gd name="connsiteX405" fmla="*/ 2316617 w 6868353"/>
                <a:gd name="connsiteY405" fmla="*/ 5679432 h 6857985"/>
                <a:gd name="connsiteX406" fmla="*/ 2239772 w 6868353"/>
                <a:gd name="connsiteY406" fmla="*/ 5646814 h 6857985"/>
                <a:gd name="connsiteX407" fmla="*/ 2219980 w 6868353"/>
                <a:gd name="connsiteY407" fmla="*/ 5628070 h 6857985"/>
                <a:gd name="connsiteX408" fmla="*/ 2159246 w 6868353"/>
                <a:gd name="connsiteY408" fmla="*/ 5590553 h 6857985"/>
                <a:gd name="connsiteX409" fmla="*/ 2195729 w 6868353"/>
                <a:gd name="connsiteY409" fmla="*/ 5611407 h 6857985"/>
                <a:gd name="connsiteX410" fmla="*/ 2149308 w 6868353"/>
                <a:gd name="connsiteY410" fmla="*/ 5571512 h 6857985"/>
                <a:gd name="connsiteX411" fmla="*/ 4108807 w 6868353"/>
                <a:gd name="connsiteY411" fmla="*/ 5544259 h 6857985"/>
                <a:gd name="connsiteX412" fmla="*/ 4099553 w 6868353"/>
                <a:gd name="connsiteY412" fmla="*/ 5545350 h 6857985"/>
                <a:gd name="connsiteX413" fmla="*/ 4044339 w 6868353"/>
                <a:gd name="connsiteY413" fmla="*/ 5567562 h 6857985"/>
                <a:gd name="connsiteX414" fmla="*/ 4030111 w 6868353"/>
                <a:gd name="connsiteY414" fmla="*/ 5573353 h 6857985"/>
                <a:gd name="connsiteX415" fmla="*/ 4022963 w 6868353"/>
                <a:gd name="connsiteY415" fmla="*/ 5575858 h 6857985"/>
                <a:gd name="connsiteX416" fmla="*/ 4015671 w 6868353"/>
                <a:gd name="connsiteY416" fmla="*/ 5577572 h 6857985"/>
                <a:gd name="connsiteX417" fmla="*/ 3986579 w 6868353"/>
                <a:gd name="connsiteY417" fmla="*/ 5579638 h 6857985"/>
                <a:gd name="connsiteX418" fmla="*/ 3937893 w 6868353"/>
                <a:gd name="connsiteY418" fmla="*/ 5612171 h 6857985"/>
                <a:gd name="connsiteX419" fmla="*/ 3902683 w 6868353"/>
                <a:gd name="connsiteY419" fmla="*/ 5625040 h 6857985"/>
                <a:gd name="connsiteX420" fmla="*/ 3873703 w 6868353"/>
                <a:gd name="connsiteY420" fmla="*/ 5635346 h 6857985"/>
                <a:gd name="connsiteX421" fmla="*/ 3838623 w 6868353"/>
                <a:gd name="connsiteY421" fmla="*/ 5645441 h 6857985"/>
                <a:gd name="connsiteX422" fmla="*/ 3837831 w 6868353"/>
                <a:gd name="connsiteY422" fmla="*/ 5654600 h 6857985"/>
                <a:gd name="connsiteX423" fmla="*/ 3890693 w 6868353"/>
                <a:gd name="connsiteY423" fmla="*/ 5636281 h 6857985"/>
                <a:gd name="connsiteX424" fmla="*/ 3951441 w 6868353"/>
                <a:gd name="connsiteY424" fmla="*/ 5617225 h 6857985"/>
                <a:gd name="connsiteX425" fmla="*/ 3955957 w 6868353"/>
                <a:gd name="connsiteY425" fmla="*/ 5618910 h 6857985"/>
                <a:gd name="connsiteX426" fmla="*/ 3990939 w 6868353"/>
                <a:gd name="connsiteY426" fmla="*/ 5598099 h 6857985"/>
                <a:gd name="connsiteX427" fmla="*/ 4019819 w 6868353"/>
                <a:gd name="connsiteY427" fmla="*/ 5588897 h 6857985"/>
                <a:gd name="connsiteX428" fmla="*/ 4032279 w 6868353"/>
                <a:gd name="connsiteY428" fmla="*/ 5578123 h 6857985"/>
                <a:gd name="connsiteX429" fmla="*/ 4079987 w 6868353"/>
                <a:gd name="connsiteY429" fmla="*/ 5570578 h 6857985"/>
                <a:gd name="connsiteX430" fmla="*/ 4052565 w 6868353"/>
                <a:gd name="connsiteY430" fmla="*/ 5570931 h 6857985"/>
                <a:gd name="connsiteX431" fmla="*/ 4070431 w 6868353"/>
                <a:gd name="connsiteY431" fmla="*/ 5558516 h 6857985"/>
                <a:gd name="connsiteX432" fmla="*/ 4108807 w 6868353"/>
                <a:gd name="connsiteY432" fmla="*/ 5544259 h 6857985"/>
                <a:gd name="connsiteX433" fmla="*/ 704232 w 6868353"/>
                <a:gd name="connsiteY433" fmla="*/ 5540452 h 6857985"/>
                <a:gd name="connsiteX434" fmla="*/ 731060 w 6868353"/>
                <a:gd name="connsiteY434" fmla="*/ 5560895 h 6857985"/>
                <a:gd name="connsiteX435" fmla="*/ 752749 w 6868353"/>
                <a:gd name="connsiteY435" fmla="*/ 5586264 h 6857985"/>
                <a:gd name="connsiteX436" fmla="*/ 776872 w 6868353"/>
                <a:gd name="connsiteY436" fmla="*/ 5614918 h 6857985"/>
                <a:gd name="connsiteX437" fmla="*/ 756571 w 6868353"/>
                <a:gd name="connsiteY437" fmla="*/ 5594221 h 6857985"/>
                <a:gd name="connsiteX438" fmla="*/ 761894 w 6868353"/>
                <a:gd name="connsiteY438" fmla="*/ 5615117 h 6857985"/>
                <a:gd name="connsiteX439" fmla="*/ 704232 w 6868353"/>
                <a:gd name="connsiteY439" fmla="*/ 5540452 h 6857985"/>
                <a:gd name="connsiteX440" fmla="*/ 2358720 w 6868353"/>
                <a:gd name="connsiteY440" fmla="*/ 5537606 h 6857985"/>
                <a:gd name="connsiteX441" fmla="*/ 2399563 w 6868353"/>
                <a:gd name="connsiteY441" fmla="*/ 5574726 h 6857985"/>
                <a:gd name="connsiteX442" fmla="*/ 2381584 w 6868353"/>
                <a:gd name="connsiteY442" fmla="*/ 5578591 h 6857985"/>
                <a:gd name="connsiteX443" fmla="*/ 2358720 w 6868353"/>
                <a:gd name="connsiteY443" fmla="*/ 5537606 h 6857985"/>
                <a:gd name="connsiteX444" fmla="*/ 2021936 w 6868353"/>
                <a:gd name="connsiteY444" fmla="*/ 5509603 h 6857985"/>
                <a:gd name="connsiteX445" fmla="*/ 2073666 w 6868353"/>
                <a:gd name="connsiteY445" fmla="*/ 5536969 h 6857985"/>
                <a:gd name="connsiteX446" fmla="*/ 2060996 w 6868353"/>
                <a:gd name="connsiteY446" fmla="*/ 5534052 h 6857985"/>
                <a:gd name="connsiteX447" fmla="*/ 2040638 w 6868353"/>
                <a:gd name="connsiteY447" fmla="*/ 5522642 h 6857985"/>
                <a:gd name="connsiteX448" fmla="*/ 2021936 w 6868353"/>
                <a:gd name="connsiteY448" fmla="*/ 5509603 h 6857985"/>
                <a:gd name="connsiteX449" fmla="*/ 2210539 w 6868353"/>
                <a:gd name="connsiteY449" fmla="*/ 5502660 h 6857985"/>
                <a:gd name="connsiteX450" fmla="*/ 2252711 w 6868353"/>
                <a:gd name="connsiteY450" fmla="*/ 5526705 h 6857985"/>
                <a:gd name="connsiteX451" fmla="*/ 2206021 w 6868353"/>
                <a:gd name="connsiteY451" fmla="*/ 5503487 h 6857985"/>
                <a:gd name="connsiteX452" fmla="*/ 2210539 w 6868353"/>
                <a:gd name="connsiteY452" fmla="*/ 5502660 h 6857985"/>
                <a:gd name="connsiteX453" fmla="*/ 5943603 w 6868353"/>
                <a:gd name="connsiteY453" fmla="*/ 5497024 h 6857985"/>
                <a:gd name="connsiteX454" fmla="*/ 5909557 w 6868353"/>
                <a:gd name="connsiteY454" fmla="*/ 5554609 h 6857985"/>
                <a:gd name="connsiteX455" fmla="*/ 5940575 w 6868353"/>
                <a:gd name="connsiteY455" fmla="*/ 5499113 h 6857985"/>
                <a:gd name="connsiteX456" fmla="*/ 5943603 w 6868353"/>
                <a:gd name="connsiteY456" fmla="*/ 5497024 h 6857985"/>
                <a:gd name="connsiteX457" fmla="*/ 2010086 w 6868353"/>
                <a:gd name="connsiteY457" fmla="*/ 5469057 h 6857985"/>
                <a:gd name="connsiteX458" fmla="*/ 2039533 w 6868353"/>
                <a:gd name="connsiteY458" fmla="*/ 5482209 h 6857985"/>
                <a:gd name="connsiteX459" fmla="*/ 2073496 w 6868353"/>
                <a:gd name="connsiteY459" fmla="*/ 5504365 h 6857985"/>
                <a:gd name="connsiteX460" fmla="*/ 2142413 w 6868353"/>
                <a:gd name="connsiteY460" fmla="*/ 5546397 h 6857985"/>
                <a:gd name="connsiteX461" fmla="*/ 2161185 w 6868353"/>
                <a:gd name="connsiteY461" fmla="*/ 5564901 h 6857985"/>
                <a:gd name="connsiteX462" fmla="*/ 2092042 w 6868353"/>
                <a:gd name="connsiteY462" fmla="*/ 5525586 h 6857985"/>
                <a:gd name="connsiteX463" fmla="*/ 2067606 w 6868353"/>
                <a:gd name="connsiteY463" fmla="*/ 5510325 h 6857985"/>
                <a:gd name="connsiteX464" fmla="*/ 2055644 w 6868353"/>
                <a:gd name="connsiteY464" fmla="*/ 5502737 h 6857985"/>
                <a:gd name="connsiteX465" fmla="*/ 2044587 w 6868353"/>
                <a:gd name="connsiteY465" fmla="*/ 5494837 h 6857985"/>
                <a:gd name="connsiteX466" fmla="*/ 2010086 w 6868353"/>
                <a:gd name="connsiteY466" fmla="*/ 5469057 h 6857985"/>
                <a:gd name="connsiteX467" fmla="*/ 2095709 w 6868353"/>
                <a:gd name="connsiteY467" fmla="*/ 5454588 h 6857985"/>
                <a:gd name="connsiteX468" fmla="*/ 2189826 w 6868353"/>
                <a:gd name="connsiteY468" fmla="*/ 5507564 h 6857985"/>
                <a:gd name="connsiteX469" fmla="*/ 2292734 w 6868353"/>
                <a:gd name="connsiteY469" fmla="*/ 5566175 h 6857985"/>
                <a:gd name="connsiteX470" fmla="*/ 2199821 w 6868353"/>
                <a:gd name="connsiteY470" fmla="*/ 5523123 h 6857985"/>
                <a:gd name="connsiteX471" fmla="*/ 2185649 w 6868353"/>
                <a:gd name="connsiteY471" fmla="*/ 5515832 h 6857985"/>
                <a:gd name="connsiteX472" fmla="*/ 2171874 w 6868353"/>
                <a:gd name="connsiteY472" fmla="*/ 5507550 h 6857985"/>
                <a:gd name="connsiteX473" fmla="*/ 2144650 w 6868353"/>
                <a:gd name="connsiteY473" fmla="*/ 5490321 h 6857985"/>
                <a:gd name="connsiteX474" fmla="*/ 2095709 w 6868353"/>
                <a:gd name="connsiteY474" fmla="*/ 5454588 h 6857985"/>
                <a:gd name="connsiteX475" fmla="*/ 1892053 w 6868353"/>
                <a:gd name="connsiteY475" fmla="*/ 5432374 h 6857985"/>
                <a:gd name="connsiteX476" fmla="*/ 1910066 w 6868353"/>
                <a:gd name="connsiteY476" fmla="*/ 5442045 h 6857985"/>
                <a:gd name="connsiteX477" fmla="*/ 1934473 w 6868353"/>
                <a:gd name="connsiteY477" fmla="*/ 5459798 h 6857985"/>
                <a:gd name="connsiteX478" fmla="*/ 1966044 w 6868353"/>
                <a:gd name="connsiteY478" fmla="*/ 5480623 h 6857985"/>
                <a:gd name="connsiteX479" fmla="*/ 1954237 w 6868353"/>
                <a:gd name="connsiteY479" fmla="*/ 5475881 h 6857985"/>
                <a:gd name="connsiteX480" fmla="*/ 1953599 w 6868353"/>
                <a:gd name="connsiteY480" fmla="*/ 5486087 h 6857985"/>
                <a:gd name="connsiteX481" fmla="*/ 1890402 w 6868353"/>
                <a:gd name="connsiteY481" fmla="*/ 5434513 h 6857985"/>
                <a:gd name="connsiteX482" fmla="*/ 1905720 w 6868353"/>
                <a:gd name="connsiteY482" fmla="*/ 5450242 h 6857985"/>
                <a:gd name="connsiteX483" fmla="*/ 1880761 w 6868353"/>
                <a:gd name="connsiteY483" fmla="*/ 5434372 h 6857985"/>
                <a:gd name="connsiteX484" fmla="*/ 1892053 w 6868353"/>
                <a:gd name="connsiteY484" fmla="*/ 5432374 h 6857985"/>
                <a:gd name="connsiteX485" fmla="*/ 2120286 w 6868353"/>
                <a:gd name="connsiteY485" fmla="*/ 5432291 h 6857985"/>
                <a:gd name="connsiteX486" fmla="*/ 2167500 w 6868353"/>
                <a:gd name="connsiteY486" fmla="*/ 5453371 h 6857985"/>
                <a:gd name="connsiteX487" fmla="*/ 2196820 w 6868353"/>
                <a:gd name="connsiteY487" fmla="*/ 5473899 h 6857985"/>
                <a:gd name="connsiteX488" fmla="*/ 2211090 w 6868353"/>
                <a:gd name="connsiteY488" fmla="*/ 5483412 h 6857985"/>
                <a:gd name="connsiteX489" fmla="*/ 2224723 w 6868353"/>
                <a:gd name="connsiteY489" fmla="*/ 5490689 h 6857985"/>
                <a:gd name="connsiteX490" fmla="*/ 2202822 w 6868353"/>
                <a:gd name="connsiteY490" fmla="*/ 5483341 h 6857985"/>
                <a:gd name="connsiteX491" fmla="*/ 2176263 w 6868353"/>
                <a:gd name="connsiteY491" fmla="*/ 5467033 h 6857985"/>
                <a:gd name="connsiteX492" fmla="*/ 2120286 w 6868353"/>
                <a:gd name="connsiteY492" fmla="*/ 5432291 h 6857985"/>
                <a:gd name="connsiteX493" fmla="*/ 640752 w 6868353"/>
                <a:gd name="connsiteY493" fmla="*/ 5403877 h 6857985"/>
                <a:gd name="connsiteX494" fmla="*/ 688362 w 6868353"/>
                <a:gd name="connsiteY494" fmla="*/ 5469708 h 6857985"/>
                <a:gd name="connsiteX495" fmla="*/ 746492 w 6868353"/>
                <a:gd name="connsiteY495" fmla="*/ 5552499 h 6857985"/>
                <a:gd name="connsiteX496" fmla="*/ 706427 w 6868353"/>
                <a:gd name="connsiteY496" fmla="*/ 5505540 h 6857985"/>
                <a:gd name="connsiteX497" fmla="*/ 679543 w 6868353"/>
                <a:gd name="connsiteY497" fmla="*/ 5469128 h 6857985"/>
                <a:gd name="connsiteX498" fmla="*/ 656750 w 6868353"/>
                <a:gd name="connsiteY498" fmla="*/ 5437146 h 6857985"/>
                <a:gd name="connsiteX499" fmla="*/ 640752 w 6868353"/>
                <a:gd name="connsiteY499" fmla="*/ 5403877 h 6857985"/>
                <a:gd name="connsiteX500" fmla="*/ 698371 w 6868353"/>
                <a:gd name="connsiteY500" fmla="*/ 5400112 h 6857985"/>
                <a:gd name="connsiteX501" fmla="*/ 723840 w 6868353"/>
                <a:gd name="connsiteY501" fmla="*/ 5440799 h 6857985"/>
                <a:gd name="connsiteX502" fmla="*/ 753853 w 6868353"/>
                <a:gd name="connsiteY502" fmla="*/ 5480878 h 6857985"/>
                <a:gd name="connsiteX503" fmla="*/ 800487 w 6868353"/>
                <a:gd name="connsiteY503" fmla="*/ 5531915 h 6857985"/>
                <a:gd name="connsiteX504" fmla="*/ 741749 w 6868353"/>
                <a:gd name="connsiteY504" fmla="*/ 5449888 h 6857985"/>
                <a:gd name="connsiteX505" fmla="*/ 726898 w 6868353"/>
                <a:gd name="connsiteY505" fmla="*/ 5430266 h 6857985"/>
                <a:gd name="connsiteX506" fmla="*/ 714454 w 6868353"/>
                <a:gd name="connsiteY506" fmla="*/ 5414028 h 6857985"/>
                <a:gd name="connsiteX507" fmla="*/ 698371 w 6868353"/>
                <a:gd name="connsiteY507" fmla="*/ 5400112 h 6857985"/>
                <a:gd name="connsiteX508" fmla="*/ 4411265 w 6868353"/>
                <a:gd name="connsiteY508" fmla="*/ 5393939 h 6857985"/>
                <a:gd name="connsiteX509" fmla="*/ 4380629 w 6868353"/>
                <a:gd name="connsiteY509" fmla="*/ 5411480 h 6857985"/>
                <a:gd name="connsiteX510" fmla="*/ 4363599 w 6868353"/>
                <a:gd name="connsiteY510" fmla="*/ 5430181 h 6857985"/>
                <a:gd name="connsiteX511" fmla="*/ 4377643 w 6868353"/>
                <a:gd name="connsiteY511" fmla="*/ 5419578 h 6857985"/>
                <a:gd name="connsiteX512" fmla="*/ 4302879 w 6868353"/>
                <a:gd name="connsiteY512" fmla="*/ 5461299 h 6857985"/>
                <a:gd name="connsiteX513" fmla="*/ 4225595 w 6868353"/>
                <a:gd name="connsiteY513" fmla="*/ 5508852 h 6857985"/>
                <a:gd name="connsiteX514" fmla="*/ 4205363 w 6868353"/>
                <a:gd name="connsiteY514" fmla="*/ 5520660 h 6857985"/>
                <a:gd name="connsiteX515" fmla="*/ 4184567 w 6868353"/>
                <a:gd name="connsiteY515" fmla="*/ 5531943 h 6857985"/>
                <a:gd name="connsiteX516" fmla="*/ 4141699 w 6868353"/>
                <a:gd name="connsiteY516" fmla="*/ 5554084 h 6857985"/>
                <a:gd name="connsiteX517" fmla="*/ 4096283 w 6868353"/>
                <a:gd name="connsiteY517" fmla="*/ 5572800 h 6857985"/>
                <a:gd name="connsiteX518" fmla="*/ 4048389 w 6868353"/>
                <a:gd name="connsiteY518" fmla="*/ 5587793 h 6857985"/>
                <a:gd name="connsiteX519" fmla="*/ 4041141 w 6868353"/>
                <a:gd name="connsiteY519" fmla="*/ 5597150 h 6857985"/>
                <a:gd name="connsiteX520" fmla="*/ 4024703 w 6868353"/>
                <a:gd name="connsiteY520" fmla="*/ 5606919 h 6857985"/>
                <a:gd name="connsiteX521" fmla="*/ 3975735 w 6868353"/>
                <a:gd name="connsiteY521" fmla="*/ 5625635 h 6857985"/>
                <a:gd name="connsiteX522" fmla="*/ 3949375 w 6868353"/>
                <a:gd name="connsiteY522" fmla="*/ 5635219 h 6857985"/>
                <a:gd name="connsiteX523" fmla="*/ 3925647 w 6868353"/>
                <a:gd name="connsiteY523" fmla="*/ 5644407 h 6857985"/>
                <a:gd name="connsiteX524" fmla="*/ 3897969 w 6868353"/>
                <a:gd name="connsiteY524" fmla="*/ 5661112 h 6857985"/>
                <a:gd name="connsiteX525" fmla="*/ 4217793 w 6868353"/>
                <a:gd name="connsiteY525" fmla="*/ 5533174 h 6857985"/>
                <a:gd name="connsiteX526" fmla="*/ 4203551 w 6868353"/>
                <a:gd name="connsiteY526" fmla="*/ 5529465 h 6857985"/>
                <a:gd name="connsiteX527" fmla="*/ 4227023 w 6868353"/>
                <a:gd name="connsiteY527" fmla="*/ 5524907 h 6857985"/>
                <a:gd name="connsiteX528" fmla="*/ 4252493 w 6868353"/>
                <a:gd name="connsiteY528" fmla="*/ 5514161 h 6857985"/>
                <a:gd name="connsiteX529" fmla="*/ 4283199 w 6868353"/>
                <a:gd name="connsiteY529" fmla="*/ 5487121 h 6857985"/>
                <a:gd name="connsiteX530" fmla="*/ 4314005 w 6868353"/>
                <a:gd name="connsiteY530" fmla="*/ 5474465 h 6857985"/>
                <a:gd name="connsiteX531" fmla="*/ 4336883 w 6868353"/>
                <a:gd name="connsiteY531" fmla="*/ 5460634 h 6857985"/>
                <a:gd name="connsiteX532" fmla="*/ 4322767 w 6868353"/>
                <a:gd name="connsiteY532" fmla="*/ 5458283 h 6857985"/>
                <a:gd name="connsiteX533" fmla="*/ 4373155 w 6868353"/>
                <a:gd name="connsiteY533" fmla="*/ 5429955 h 6857985"/>
                <a:gd name="connsiteX534" fmla="*/ 4386985 w 6868353"/>
                <a:gd name="connsiteY534" fmla="*/ 5422834 h 6857985"/>
                <a:gd name="connsiteX535" fmla="*/ 4401115 w 6868353"/>
                <a:gd name="connsiteY535" fmla="*/ 5414962 h 6857985"/>
                <a:gd name="connsiteX536" fmla="*/ 4430165 w 6868353"/>
                <a:gd name="connsiteY536" fmla="*/ 5396219 h 6857985"/>
                <a:gd name="connsiteX537" fmla="*/ 6027895 w 6868353"/>
                <a:gd name="connsiteY537" fmla="*/ 5393515 h 6857985"/>
                <a:gd name="connsiteX538" fmla="*/ 6015339 w 6868353"/>
                <a:gd name="connsiteY538" fmla="*/ 5425142 h 6857985"/>
                <a:gd name="connsiteX539" fmla="*/ 6010469 w 6868353"/>
                <a:gd name="connsiteY539" fmla="*/ 5434868 h 6857985"/>
                <a:gd name="connsiteX540" fmla="*/ 6004607 w 6868353"/>
                <a:gd name="connsiteY540" fmla="*/ 5444948 h 6857985"/>
                <a:gd name="connsiteX541" fmla="*/ 5991115 w 6868353"/>
                <a:gd name="connsiteY541" fmla="*/ 5466835 h 6857985"/>
                <a:gd name="connsiteX542" fmla="*/ 5958143 w 6868353"/>
                <a:gd name="connsiteY542" fmla="*/ 5516343 h 6857985"/>
                <a:gd name="connsiteX543" fmla="*/ 5939287 w 6868353"/>
                <a:gd name="connsiteY543" fmla="*/ 5543326 h 6857985"/>
                <a:gd name="connsiteX544" fmla="*/ 5918859 w 6868353"/>
                <a:gd name="connsiteY544" fmla="*/ 5571017 h 6857985"/>
                <a:gd name="connsiteX545" fmla="*/ 5941835 w 6868353"/>
                <a:gd name="connsiteY545" fmla="*/ 5532170 h 6857985"/>
                <a:gd name="connsiteX546" fmla="*/ 5966907 w 6868353"/>
                <a:gd name="connsiteY546" fmla="*/ 5490421 h 6857985"/>
                <a:gd name="connsiteX547" fmla="*/ 6027895 w 6868353"/>
                <a:gd name="connsiteY547" fmla="*/ 5393515 h 6857985"/>
                <a:gd name="connsiteX548" fmla="*/ 1973504 w 6868353"/>
                <a:gd name="connsiteY548" fmla="*/ 5373949 h 6857985"/>
                <a:gd name="connsiteX549" fmla="*/ 2002823 w 6868353"/>
                <a:gd name="connsiteY549" fmla="*/ 5391376 h 6857985"/>
                <a:gd name="connsiteX550" fmla="*/ 2029000 w 6868353"/>
                <a:gd name="connsiteY550" fmla="*/ 5408591 h 6857985"/>
                <a:gd name="connsiteX551" fmla="*/ 2086860 w 6868353"/>
                <a:gd name="connsiteY551" fmla="*/ 5444975 h 6857985"/>
                <a:gd name="connsiteX552" fmla="*/ 2038245 w 6868353"/>
                <a:gd name="connsiteY552" fmla="*/ 5422111 h 6857985"/>
                <a:gd name="connsiteX553" fmla="*/ 2003092 w 6868353"/>
                <a:gd name="connsiteY553" fmla="*/ 5397152 h 6857985"/>
                <a:gd name="connsiteX554" fmla="*/ 1994697 w 6868353"/>
                <a:gd name="connsiteY554" fmla="*/ 5390994 h 6857985"/>
                <a:gd name="connsiteX555" fmla="*/ 1987052 w 6868353"/>
                <a:gd name="connsiteY555" fmla="*/ 5384779 h 6857985"/>
                <a:gd name="connsiteX556" fmla="*/ 1973504 w 6868353"/>
                <a:gd name="connsiteY556" fmla="*/ 5373949 h 6857985"/>
                <a:gd name="connsiteX557" fmla="*/ 1813982 w 6868353"/>
                <a:gd name="connsiteY557" fmla="*/ 5364931 h 6857985"/>
                <a:gd name="connsiteX558" fmla="*/ 1838191 w 6868353"/>
                <a:gd name="connsiteY558" fmla="*/ 5389748 h 6857985"/>
                <a:gd name="connsiteX559" fmla="*/ 1863461 w 6868353"/>
                <a:gd name="connsiteY559" fmla="*/ 5413419 h 6857985"/>
                <a:gd name="connsiteX560" fmla="*/ 1856722 w 6868353"/>
                <a:gd name="connsiteY560" fmla="*/ 5408138 h 6857985"/>
                <a:gd name="connsiteX561" fmla="*/ 1839281 w 6868353"/>
                <a:gd name="connsiteY561" fmla="*/ 5400026 h 6857985"/>
                <a:gd name="connsiteX562" fmla="*/ 1822292 w 6868353"/>
                <a:gd name="connsiteY562" fmla="*/ 5391376 h 6857985"/>
                <a:gd name="connsiteX563" fmla="*/ 1813982 w 6868353"/>
                <a:gd name="connsiteY563" fmla="*/ 5364931 h 6857985"/>
                <a:gd name="connsiteX564" fmla="*/ 2025626 w 6868353"/>
                <a:gd name="connsiteY564" fmla="*/ 5357530 h 6857985"/>
                <a:gd name="connsiteX565" fmla="*/ 2063671 w 6868353"/>
                <a:gd name="connsiteY565" fmla="*/ 5385798 h 6857985"/>
                <a:gd name="connsiteX566" fmla="*/ 2036419 w 6868353"/>
                <a:gd name="connsiteY566" fmla="*/ 5377290 h 6857985"/>
                <a:gd name="connsiteX567" fmla="*/ 2019515 w 6868353"/>
                <a:gd name="connsiteY567" fmla="*/ 5358192 h 6857985"/>
                <a:gd name="connsiteX568" fmla="*/ 2025626 w 6868353"/>
                <a:gd name="connsiteY568" fmla="*/ 5357530 h 6857985"/>
                <a:gd name="connsiteX569" fmla="*/ 6029241 w 6868353"/>
                <a:gd name="connsiteY569" fmla="*/ 5354200 h 6857985"/>
                <a:gd name="connsiteX570" fmla="*/ 5999185 w 6868353"/>
                <a:gd name="connsiteY570" fmla="*/ 5415996 h 6857985"/>
                <a:gd name="connsiteX571" fmla="*/ 6029241 w 6868353"/>
                <a:gd name="connsiteY571" fmla="*/ 5354200 h 6857985"/>
                <a:gd name="connsiteX572" fmla="*/ 577512 w 6868353"/>
                <a:gd name="connsiteY572" fmla="*/ 5353266 h 6857985"/>
                <a:gd name="connsiteX573" fmla="*/ 624514 w 6868353"/>
                <a:gd name="connsiteY573" fmla="*/ 5421433 h 6857985"/>
                <a:gd name="connsiteX574" fmla="*/ 627232 w 6868353"/>
                <a:gd name="connsiteY574" fmla="*/ 5435519 h 6857985"/>
                <a:gd name="connsiteX575" fmla="*/ 580103 w 6868353"/>
                <a:gd name="connsiteY575" fmla="*/ 5367282 h 6857985"/>
                <a:gd name="connsiteX576" fmla="*/ 577512 w 6868353"/>
                <a:gd name="connsiteY576" fmla="*/ 5353266 h 6857985"/>
                <a:gd name="connsiteX577" fmla="*/ 1851094 w 6868353"/>
                <a:gd name="connsiteY577" fmla="*/ 5351624 h 6857985"/>
                <a:gd name="connsiteX578" fmla="*/ 1987562 w 6868353"/>
                <a:gd name="connsiteY578" fmla="*/ 5449563 h 6857985"/>
                <a:gd name="connsiteX579" fmla="*/ 1963453 w 6868353"/>
                <a:gd name="connsiteY579" fmla="*/ 5442329 h 6857985"/>
                <a:gd name="connsiteX580" fmla="*/ 1947200 w 6868353"/>
                <a:gd name="connsiteY580" fmla="*/ 5432362 h 6857985"/>
                <a:gd name="connsiteX581" fmla="*/ 1929136 w 6868353"/>
                <a:gd name="connsiteY581" fmla="*/ 5419224 h 6857985"/>
                <a:gd name="connsiteX582" fmla="*/ 1889227 w 6868353"/>
                <a:gd name="connsiteY582" fmla="*/ 5388277 h 6857985"/>
                <a:gd name="connsiteX583" fmla="*/ 1848978 w 6868353"/>
                <a:gd name="connsiteY583" fmla="*/ 5356678 h 6857985"/>
                <a:gd name="connsiteX584" fmla="*/ 1851094 w 6868353"/>
                <a:gd name="connsiteY584" fmla="*/ 5351624 h 6857985"/>
                <a:gd name="connsiteX585" fmla="*/ 6059481 w 6868353"/>
                <a:gd name="connsiteY585" fmla="*/ 5338250 h 6857985"/>
                <a:gd name="connsiteX586" fmla="*/ 6033729 w 6868353"/>
                <a:gd name="connsiteY586" fmla="*/ 5384638 h 6857985"/>
                <a:gd name="connsiteX587" fmla="*/ 6046031 w 6868353"/>
                <a:gd name="connsiteY587" fmla="*/ 5349840 h 6857985"/>
                <a:gd name="connsiteX588" fmla="*/ 6059481 w 6868353"/>
                <a:gd name="connsiteY588" fmla="*/ 5338250 h 6857985"/>
                <a:gd name="connsiteX589" fmla="*/ 1769742 w 6868353"/>
                <a:gd name="connsiteY589" fmla="*/ 5335794 h 6857985"/>
                <a:gd name="connsiteX590" fmla="*/ 1773577 w 6868353"/>
                <a:gd name="connsiteY590" fmla="*/ 5341530 h 6857985"/>
                <a:gd name="connsiteX591" fmla="*/ 1796214 w 6868353"/>
                <a:gd name="connsiteY591" fmla="*/ 5353379 h 6857985"/>
                <a:gd name="connsiteX592" fmla="*/ 1796313 w 6868353"/>
                <a:gd name="connsiteY592" fmla="*/ 5368881 h 6857985"/>
                <a:gd name="connsiteX593" fmla="*/ 1767022 w 6868353"/>
                <a:gd name="connsiteY593" fmla="*/ 5335867 h 6857985"/>
                <a:gd name="connsiteX594" fmla="*/ 1769742 w 6868353"/>
                <a:gd name="connsiteY594" fmla="*/ 5335794 h 6857985"/>
                <a:gd name="connsiteX595" fmla="*/ 1943845 w 6868353"/>
                <a:gd name="connsiteY595" fmla="*/ 5328604 h 6857985"/>
                <a:gd name="connsiteX596" fmla="*/ 1987010 w 6868353"/>
                <a:gd name="connsiteY596" fmla="*/ 5358603 h 6857985"/>
                <a:gd name="connsiteX597" fmla="*/ 1960140 w 6868353"/>
                <a:gd name="connsiteY597" fmla="*/ 5348679 h 6857985"/>
                <a:gd name="connsiteX598" fmla="*/ 1951985 w 6868353"/>
                <a:gd name="connsiteY598" fmla="*/ 5338628 h 6857985"/>
                <a:gd name="connsiteX599" fmla="*/ 1943845 w 6868353"/>
                <a:gd name="connsiteY599" fmla="*/ 5328604 h 6857985"/>
                <a:gd name="connsiteX600" fmla="*/ 1767093 w 6868353"/>
                <a:gd name="connsiteY600" fmla="*/ 5320577 h 6857985"/>
                <a:gd name="connsiteX601" fmla="*/ 1823268 w 6868353"/>
                <a:gd name="connsiteY601" fmla="*/ 5362057 h 6857985"/>
                <a:gd name="connsiteX602" fmla="*/ 1839832 w 6868353"/>
                <a:gd name="connsiteY602" fmla="*/ 5375889 h 6857985"/>
                <a:gd name="connsiteX603" fmla="*/ 1848355 w 6868353"/>
                <a:gd name="connsiteY603" fmla="*/ 5383137 h 6857985"/>
                <a:gd name="connsiteX604" fmla="*/ 1857387 w 6868353"/>
                <a:gd name="connsiteY604" fmla="*/ 5390145 h 6857985"/>
                <a:gd name="connsiteX605" fmla="*/ 1894451 w 6868353"/>
                <a:gd name="connsiteY605" fmla="*/ 5419210 h 6857985"/>
                <a:gd name="connsiteX606" fmla="*/ 1867326 w 6868353"/>
                <a:gd name="connsiteY606" fmla="*/ 5403170 h 6857985"/>
                <a:gd name="connsiteX607" fmla="*/ 1832117 w 6868353"/>
                <a:gd name="connsiteY607" fmla="*/ 5376144 h 6857985"/>
                <a:gd name="connsiteX608" fmla="*/ 1767093 w 6868353"/>
                <a:gd name="connsiteY608" fmla="*/ 5320577 h 6857985"/>
                <a:gd name="connsiteX609" fmla="*/ 6013513 w 6868353"/>
                <a:gd name="connsiteY609" fmla="*/ 5319770 h 6857985"/>
                <a:gd name="connsiteX610" fmla="*/ 5979167 w 6868353"/>
                <a:gd name="connsiteY610" fmla="*/ 5361675 h 6857985"/>
                <a:gd name="connsiteX611" fmla="*/ 5990167 w 6868353"/>
                <a:gd name="connsiteY611" fmla="*/ 5368385 h 6857985"/>
                <a:gd name="connsiteX612" fmla="*/ 5979339 w 6868353"/>
                <a:gd name="connsiteY612" fmla="*/ 5387738 h 6857985"/>
                <a:gd name="connsiteX613" fmla="*/ 5962659 w 6868353"/>
                <a:gd name="connsiteY613" fmla="*/ 5412202 h 6857985"/>
                <a:gd name="connsiteX614" fmla="*/ 5921535 w 6868353"/>
                <a:gd name="connsiteY614" fmla="*/ 5484247 h 6857985"/>
                <a:gd name="connsiteX615" fmla="*/ 5992999 w 6868353"/>
                <a:gd name="connsiteY615" fmla="*/ 5376328 h 6857985"/>
                <a:gd name="connsiteX616" fmla="*/ 6013513 w 6868353"/>
                <a:gd name="connsiteY616" fmla="*/ 5319770 h 6857985"/>
                <a:gd name="connsiteX617" fmla="*/ 1728911 w 6868353"/>
                <a:gd name="connsiteY617" fmla="*/ 5301394 h 6857985"/>
                <a:gd name="connsiteX618" fmla="*/ 1745886 w 6868353"/>
                <a:gd name="connsiteY618" fmla="*/ 5321525 h 6857985"/>
                <a:gd name="connsiteX619" fmla="*/ 1763809 w 6868353"/>
                <a:gd name="connsiteY619" fmla="*/ 5340807 h 6857985"/>
                <a:gd name="connsiteX620" fmla="*/ 1726887 w 6868353"/>
                <a:gd name="connsiteY620" fmla="*/ 5311516 h 6857985"/>
                <a:gd name="connsiteX621" fmla="*/ 1728911 w 6868353"/>
                <a:gd name="connsiteY621" fmla="*/ 5301394 h 6857985"/>
                <a:gd name="connsiteX622" fmla="*/ 1938423 w 6868353"/>
                <a:gd name="connsiteY622" fmla="*/ 5283910 h 6857985"/>
                <a:gd name="connsiteX623" fmla="*/ 1985184 w 6868353"/>
                <a:gd name="connsiteY623" fmla="*/ 5314702 h 6857985"/>
                <a:gd name="connsiteX624" fmla="*/ 2036504 w 6868353"/>
                <a:gd name="connsiteY624" fmla="*/ 5352515 h 6857985"/>
                <a:gd name="connsiteX625" fmla="*/ 1998973 w 6868353"/>
                <a:gd name="connsiteY625" fmla="*/ 5332879 h 6857985"/>
                <a:gd name="connsiteX626" fmla="*/ 1938423 w 6868353"/>
                <a:gd name="connsiteY626" fmla="*/ 5283910 h 6857985"/>
                <a:gd name="connsiteX627" fmla="*/ 1929178 w 6868353"/>
                <a:gd name="connsiteY627" fmla="*/ 5283627 h 6857985"/>
                <a:gd name="connsiteX628" fmla="*/ 1945275 w 6868353"/>
                <a:gd name="connsiteY628" fmla="*/ 5296227 h 6857985"/>
                <a:gd name="connsiteX629" fmla="*/ 1959262 w 6868353"/>
                <a:gd name="connsiteY629" fmla="*/ 5309138 h 6857985"/>
                <a:gd name="connsiteX630" fmla="*/ 1971848 w 6868353"/>
                <a:gd name="connsiteY630" fmla="*/ 5313541 h 6857985"/>
                <a:gd name="connsiteX631" fmla="*/ 1973490 w 6868353"/>
                <a:gd name="connsiteY631" fmla="*/ 5318496 h 6857985"/>
                <a:gd name="connsiteX632" fmla="*/ 2014970 w 6868353"/>
                <a:gd name="connsiteY632" fmla="*/ 5358320 h 6857985"/>
                <a:gd name="connsiteX633" fmla="*/ 1968988 w 6868353"/>
                <a:gd name="connsiteY633" fmla="*/ 5327302 h 6857985"/>
                <a:gd name="connsiteX634" fmla="*/ 1942471 w 6868353"/>
                <a:gd name="connsiteY634" fmla="*/ 5303928 h 6857985"/>
                <a:gd name="connsiteX635" fmla="*/ 1929178 w 6868353"/>
                <a:gd name="connsiteY635" fmla="*/ 5283627 h 6857985"/>
                <a:gd name="connsiteX636" fmla="*/ 6082501 w 6868353"/>
                <a:gd name="connsiteY636" fmla="*/ 5251880 h 6857985"/>
                <a:gd name="connsiteX637" fmla="*/ 6078749 w 6868353"/>
                <a:gd name="connsiteY637" fmla="*/ 5267898 h 6857985"/>
                <a:gd name="connsiteX638" fmla="*/ 6066277 w 6868353"/>
                <a:gd name="connsiteY638" fmla="*/ 5295604 h 6857985"/>
                <a:gd name="connsiteX639" fmla="*/ 6046725 w 6868353"/>
                <a:gd name="connsiteY639" fmla="*/ 5327472 h 6857985"/>
                <a:gd name="connsiteX640" fmla="*/ 6057145 w 6868353"/>
                <a:gd name="connsiteY640" fmla="*/ 5294316 h 6857985"/>
                <a:gd name="connsiteX641" fmla="*/ 6075083 w 6868353"/>
                <a:gd name="connsiteY641" fmla="*/ 5254378 h 6857985"/>
                <a:gd name="connsiteX642" fmla="*/ 6082501 w 6868353"/>
                <a:gd name="connsiteY642" fmla="*/ 5251880 h 6857985"/>
                <a:gd name="connsiteX643" fmla="*/ 1681315 w 6868353"/>
                <a:gd name="connsiteY643" fmla="*/ 5244086 h 6857985"/>
                <a:gd name="connsiteX644" fmla="*/ 1758995 w 6868353"/>
                <a:gd name="connsiteY644" fmla="*/ 5309818 h 6857985"/>
                <a:gd name="connsiteX645" fmla="*/ 1747103 w 6868353"/>
                <a:gd name="connsiteY645" fmla="*/ 5309067 h 6857985"/>
                <a:gd name="connsiteX646" fmla="*/ 1747528 w 6868353"/>
                <a:gd name="connsiteY646" fmla="*/ 5319091 h 6857985"/>
                <a:gd name="connsiteX647" fmla="*/ 1681315 w 6868353"/>
                <a:gd name="connsiteY647" fmla="*/ 5244086 h 6857985"/>
                <a:gd name="connsiteX648" fmla="*/ 4517779 w 6868353"/>
                <a:gd name="connsiteY648" fmla="*/ 5201868 h 6857985"/>
                <a:gd name="connsiteX649" fmla="*/ 4509559 w 6868353"/>
                <a:gd name="connsiteY649" fmla="*/ 5214270 h 6857985"/>
                <a:gd name="connsiteX650" fmla="*/ 4489243 w 6868353"/>
                <a:gd name="connsiteY650" fmla="*/ 5235591 h 6857985"/>
                <a:gd name="connsiteX651" fmla="*/ 4464199 w 6868353"/>
                <a:gd name="connsiteY651" fmla="*/ 5241623 h 6857985"/>
                <a:gd name="connsiteX652" fmla="*/ 4510295 w 6868353"/>
                <a:gd name="connsiteY652" fmla="*/ 5203681 h 6857985"/>
                <a:gd name="connsiteX653" fmla="*/ 4517779 w 6868353"/>
                <a:gd name="connsiteY653" fmla="*/ 5201868 h 6857985"/>
                <a:gd name="connsiteX654" fmla="*/ 6129559 w 6868353"/>
                <a:gd name="connsiteY654" fmla="*/ 5196065 h 6857985"/>
                <a:gd name="connsiteX655" fmla="*/ 6109851 w 6868353"/>
                <a:gd name="connsiteY655" fmla="*/ 5248376 h 6857985"/>
                <a:gd name="connsiteX656" fmla="*/ 6092311 w 6868353"/>
                <a:gd name="connsiteY656" fmla="*/ 5282537 h 6857985"/>
                <a:gd name="connsiteX657" fmla="*/ 6075181 w 6868353"/>
                <a:gd name="connsiteY657" fmla="*/ 5310483 h 6857985"/>
                <a:gd name="connsiteX658" fmla="*/ 6079767 w 6868353"/>
                <a:gd name="connsiteY658" fmla="*/ 5299455 h 6857985"/>
                <a:gd name="connsiteX659" fmla="*/ 6085175 w 6868353"/>
                <a:gd name="connsiteY659" fmla="*/ 5286713 h 6857985"/>
                <a:gd name="connsiteX660" fmla="*/ 6098683 w 6868353"/>
                <a:gd name="connsiteY660" fmla="*/ 5258045 h 6857985"/>
                <a:gd name="connsiteX661" fmla="*/ 6129559 w 6868353"/>
                <a:gd name="connsiteY661" fmla="*/ 5196065 h 6857985"/>
                <a:gd name="connsiteX662" fmla="*/ 1674807 w 6868353"/>
                <a:gd name="connsiteY662" fmla="*/ 5194223 h 6857985"/>
                <a:gd name="connsiteX663" fmla="*/ 1691211 w 6868353"/>
                <a:gd name="connsiteY663" fmla="*/ 5205905 h 6857985"/>
                <a:gd name="connsiteX664" fmla="*/ 1739217 w 6868353"/>
                <a:gd name="connsiteY664" fmla="*/ 5250259 h 6857985"/>
                <a:gd name="connsiteX665" fmla="*/ 1765720 w 6868353"/>
                <a:gd name="connsiteY665" fmla="*/ 5276804 h 6857985"/>
                <a:gd name="connsiteX666" fmla="*/ 1778716 w 6868353"/>
                <a:gd name="connsiteY666" fmla="*/ 5289587 h 6857985"/>
                <a:gd name="connsiteX667" fmla="*/ 1791698 w 6868353"/>
                <a:gd name="connsiteY667" fmla="*/ 5300955 h 6857985"/>
                <a:gd name="connsiteX668" fmla="*/ 1831465 w 6868353"/>
                <a:gd name="connsiteY668" fmla="*/ 5329992 h 6857985"/>
                <a:gd name="connsiteX669" fmla="*/ 1783232 w 6868353"/>
                <a:gd name="connsiteY669" fmla="*/ 5301366 h 6857985"/>
                <a:gd name="connsiteX670" fmla="*/ 1754592 w 6868353"/>
                <a:gd name="connsiteY670" fmla="*/ 5273080 h 6857985"/>
                <a:gd name="connsiteX671" fmla="*/ 1735607 w 6868353"/>
                <a:gd name="connsiteY671" fmla="*/ 5255468 h 6857985"/>
                <a:gd name="connsiteX672" fmla="*/ 1729477 w 6868353"/>
                <a:gd name="connsiteY672" fmla="*/ 5249650 h 6857985"/>
                <a:gd name="connsiteX673" fmla="*/ 1700271 w 6868353"/>
                <a:gd name="connsiteY673" fmla="*/ 5226900 h 6857985"/>
                <a:gd name="connsiteX674" fmla="*/ 1685052 w 6868353"/>
                <a:gd name="connsiteY674" fmla="*/ 5213521 h 6857985"/>
                <a:gd name="connsiteX675" fmla="*/ 1665388 w 6868353"/>
                <a:gd name="connsiteY675" fmla="*/ 5195017 h 6857985"/>
                <a:gd name="connsiteX676" fmla="*/ 1674807 w 6868353"/>
                <a:gd name="connsiteY676" fmla="*/ 5194223 h 6857985"/>
                <a:gd name="connsiteX677" fmla="*/ 1757891 w 6868353"/>
                <a:gd name="connsiteY677" fmla="*/ 5176415 h 6857985"/>
                <a:gd name="connsiteX678" fmla="*/ 1804355 w 6868353"/>
                <a:gd name="connsiteY678" fmla="*/ 5216437 h 6857985"/>
                <a:gd name="connsiteX679" fmla="*/ 1757891 w 6868353"/>
                <a:gd name="connsiteY679" fmla="*/ 5176415 h 6857985"/>
                <a:gd name="connsiteX680" fmla="*/ 4592463 w 6868353"/>
                <a:gd name="connsiteY680" fmla="*/ 5127105 h 6857985"/>
                <a:gd name="connsiteX681" fmla="*/ 4585583 w 6868353"/>
                <a:gd name="connsiteY681" fmla="*/ 5142253 h 6857985"/>
                <a:gd name="connsiteX682" fmla="*/ 4569951 w 6868353"/>
                <a:gd name="connsiteY682" fmla="*/ 5158420 h 6857985"/>
                <a:gd name="connsiteX683" fmla="*/ 4535479 w 6868353"/>
                <a:gd name="connsiteY683" fmla="*/ 5192256 h 6857985"/>
                <a:gd name="connsiteX684" fmla="*/ 4547343 w 6868353"/>
                <a:gd name="connsiteY684" fmla="*/ 5166519 h 6857985"/>
                <a:gd name="connsiteX685" fmla="*/ 4565521 w 6868353"/>
                <a:gd name="connsiteY685" fmla="*/ 5149304 h 6857985"/>
                <a:gd name="connsiteX686" fmla="*/ 4592463 w 6868353"/>
                <a:gd name="connsiteY686" fmla="*/ 5127105 h 6857985"/>
                <a:gd name="connsiteX687" fmla="*/ 1683467 w 6868353"/>
                <a:gd name="connsiteY687" fmla="*/ 5125506 h 6857985"/>
                <a:gd name="connsiteX688" fmla="*/ 1732621 w 6868353"/>
                <a:gd name="connsiteY688" fmla="*/ 5167029 h 6857985"/>
                <a:gd name="connsiteX689" fmla="*/ 1786432 w 6868353"/>
                <a:gd name="connsiteY689" fmla="*/ 5217074 h 6857985"/>
                <a:gd name="connsiteX690" fmla="*/ 1813458 w 6868353"/>
                <a:gd name="connsiteY690" fmla="*/ 5243194 h 6857985"/>
                <a:gd name="connsiteX691" fmla="*/ 1841305 w 6868353"/>
                <a:gd name="connsiteY691" fmla="*/ 5267276 h 6857985"/>
                <a:gd name="connsiteX692" fmla="*/ 1894720 w 6868353"/>
                <a:gd name="connsiteY692" fmla="*/ 5307695 h 6857985"/>
                <a:gd name="connsiteX693" fmla="*/ 1840569 w 6868353"/>
                <a:gd name="connsiteY693" fmla="*/ 5271537 h 6857985"/>
                <a:gd name="connsiteX694" fmla="*/ 1811929 w 6868353"/>
                <a:gd name="connsiteY694" fmla="*/ 5251363 h 6857985"/>
                <a:gd name="connsiteX695" fmla="*/ 1784237 w 6868353"/>
                <a:gd name="connsiteY695" fmla="*/ 5228641 h 6857985"/>
                <a:gd name="connsiteX696" fmla="*/ 1729945 w 6868353"/>
                <a:gd name="connsiteY696" fmla="*/ 5179940 h 6857985"/>
                <a:gd name="connsiteX697" fmla="*/ 1683467 w 6868353"/>
                <a:gd name="connsiteY697" fmla="*/ 5125506 h 6857985"/>
                <a:gd name="connsiteX698" fmla="*/ 508468 w 6868353"/>
                <a:gd name="connsiteY698" fmla="*/ 5117408 h 6857985"/>
                <a:gd name="connsiteX699" fmla="*/ 504688 w 6868353"/>
                <a:gd name="connsiteY699" fmla="*/ 5128535 h 6857985"/>
                <a:gd name="connsiteX700" fmla="*/ 546678 w 6868353"/>
                <a:gd name="connsiteY700" fmla="*/ 5206145 h 6857985"/>
                <a:gd name="connsiteX701" fmla="*/ 522766 w 6868353"/>
                <a:gd name="connsiteY701" fmla="*/ 5166958 h 6857985"/>
                <a:gd name="connsiteX702" fmla="*/ 512318 w 6868353"/>
                <a:gd name="connsiteY702" fmla="*/ 5159936 h 6857985"/>
                <a:gd name="connsiteX703" fmla="*/ 541878 w 6868353"/>
                <a:gd name="connsiteY703" fmla="*/ 5208990 h 6857985"/>
                <a:gd name="connsiteX704" fmla="*/ 571410 w 6868353"/>
                <a:gd name="connsiteY704" fmla="*/ 5255426 h 6857985"/>
                <a:gd name="connsiteX705" fmla="*/ 613698 w 6868353"/>
                <a:gd name="connsiteY705" fmla="*/ 5307849 h 6857985"/>
                <a:gd name="connsiteX706" fmla="*/ 595123 w 6868353"/>
                <a:gd name="connsiteY706" fmla="*/ 5278275 h 6857985"/>
                <a:gd name="connsiteX707" fmla="*/ 611744 w 6868353"/>
                <a:gd name="connsiteY707" fmla="*/ 5293820 h 6857985"/>
                <a:gd name="connsiteX708" fmla="*/ 658689 w 6868353"/>
                <a:gd name="connsiteY708" fmla="*/ 5380943 h 6857985"/>
                <a:gd name="connsiteX709" fmla="*/ 659751 w 6868353"/>
                <a:gd name="connsiteY709" fmla="*/ 5375054 h 6857985"/>
                <a:gd name="connsiteX710" fmla="*/ 684965 w 6868353"/>
                <a:gd name="connsiteY710" fmla="*/ 5406298 h 6857985"/>
                <a:gd name="connsiteX711" fmla="*/ 695540 w 6868353"/>
                <a:gd name="connsiteY711" fmla="*/ 5436736 h 6857985"/>
                <a:gd name="connsiteX712" fmla="*/ 704360 w 6868353"/>
                <a:gd name="connsiteY712" fmla="*/ 5448302 h 6857985"/>
                <a:gd name="connsiteX713" fmla="*/ 713151 w 6868353"/>
                <a:gd name="connsiteY713" fmla="*/ 5460449 h 6857985"/>
                <a:gd name="connsiteX714" fmla="*/ 728498 w 6868353"/>
                <a:gd name="connsiteY714" fmla="*/ 5483299 h 6857985"/>
                <a:gd name="connsiteX715" fmla="*/ 742811 w 6868353"/>
                <a:gd name="connsiteY715" fmla="*/ 5495064 h 6857985"/>
                <a:gd name="connsiteX716" fmla="*/ 713888 w 6868353"/>
                <a:gd name="connsiteY716" fmla="*/ 5457731 h 6857985"/>
                <a:gd name="connsiteX717" fmla="*/ 698230 w 6868353"/>
                <a:gd name="connsiteY717" fmla="*/ 5425340 h 6857985"/>
                <a:gd name="connsiteX718" fmla="*/ 731174 w 6868353"/>
                <a:gd name="connsiteY718" fmla="*/ 5472242 h 6857985"/>
                <a:gd name="connsiteX719" fmla="*/ 759615 w 6868353"/>
                <a:gd name="connsiteY719" fmla="*/ 5505738 h 6857985"/>
                <a:gd name="connsiteX720" fmla="*/ 804904 w 6868353"/>
                <a:gd name="connsiteY720" fmla="*/ 5570988 h 6857985"/>
                <a:gd name="connsiteX721" fmla="*/ 819542 w 6868353"/>
                <a:gd name="connsiteY721" fmla="*/ 5579666 h 6857985"/>
                <a:gd name="connsiteX722" fmla="*/ 853166 w 6868353"/>
                <a:gd name="connsiteY722" fmla="*/ 5619646 h 6857985"/>
                <a:gd name="connsiteX723" fmla="*/ 854921 w 6868353"/>
                <a:gd name="connsiteY723" fmla="*/ 5608179 h 6857985"/>
                <a:gd name="connsiteX724" fmla="*/ 817376 w 6868353"/>
                <a:gd name="connsiteY724" fmla="*/ 5567293 h 6857985"/>
                <a:gd name="connsiteX725" fmla="*/ 783951 w 6868353"/>
                <a:gd name="connsiteY725" fmla="*/ 5527951 h 6857985"/>
                <a:gd name="connsiteX726" fmla="*/ 748148 w 6868353"/>
                <a:gd name="connsiteY726" fmla="*/ 5481246 h 6857985"/>
                <a:gd name="connsiteX727" fmla="*/ 706229 w 6868353"/>
                <a:gd name="connsiteY727" fmla="*/ 5416435 h 6857985"/>
                <a:gd name="connsiteX728" fmla="*/ 664281 w 6868353"/>
                <a:gd name="connsiteY728" fmla="*/ 5362892 h 6857985"/>
                <a:gd name="connsiteX729" fmla="*/ 630361 w 6868353"/>
                <a:gd name="connsiteY729" fmla="*/ 5311389 h 6857985"/>
                <a:gd name="connsiteX730" fmla="*/ 598380 w 6868353"/>
                <a:gd name="connsiteY730" fmla="*/ 5267020 h 6857985"/>
                <a:gd name="connsiteX731" fmla="*/ 601607 w 6868353"/>
                <a:gd name="connsiteY731" fmla="*/ 5255765 h 6857985"/>
                <a:gd name="connsiteX732" fmla="*/ 600319 w 6868353"/>
                <a:gd name="connsiteY732" fmla="*/ 5281107 h 6857985"/>
                <a:gd name="connsiteX733" fmla="*/ 558074 w 6868353"/>
                <a:gd name="connsiteY733" fmla="*/ 5218914 h 6857985"/>
                <a:gd name="connsiteX734" fmla="*/ 549155 w 6868353"/>
                <a:gd name="connsiteY734" fmla="*/ 5187995 h 6857985"/>
                <a:gd name="connsiteX735" fmla="*/ 508468 w 6868353"/>
                <a:gd name="connsiteY735" fmla="*/ 5117408 h 6857985"/>
                <a:gd name="connsiteX736" fmla="*/ 1695571 w 6868353"/>
                <a:gd name="connsiteY736" fmla="*/ 5117125 h 6857985"/>
                <a:gd name="connsiteX737" fmla="*/ 1722144 w 6868353"/>
                <a:gd name="connsiteY737" fmla="*/ 5134878 h 6857985"/>
                <a:gd name="connsiteX738" fmla="*/ 1741101 w 6868353"/>
                <a:gd name="connsiteY738" fmla="*/ 5157799 h 6857985"/>
                <a:gd name="connsiteX739" fmla="*/ 1748378 w 6868353"/>
                <a:gd name="connsiteY739" fmla="*/ 5175439 h 6857985"/>
                <a:gd name="connsiteX740" fmla="*/ 1721791 w 6868353"/>
                <a:gd name="connsiteY740" fmla="*/ 5141532 h 6857985"/>
                <a:gd name="connsiteX741" fmla="*/ 1695571 w 6868353"/>
                <a:gd name="connsiteY741" fmla="*/ 5117125 h 6857985"/>
                <a:gd name="connsiteX742" fmla="*/ 1538597 w 6868353"/>
                <a:gd name="connsiteY742" fmla="*/ 5108984 h 6857985"/>
                <a:gd name="connsiteX743" fmla="*/ 1560371 w 6868353"/>
                <a:gd name="connsiteY743" fmla="*/ 5137794 h 6857985"/>
                <a:gd name="connsiteX744" fmla="*/ 1584225 w 6868353"/>
                <a:gd name="connsiteY744" fmla="*/ 5160686 h 6857985"/>
                <a:gd name="connsiteX745" fmla="*/ 1592451 w 6868353"/>
                <a:gd name="connsiteY745" fmla="*/ 5177646 h 6857985"/>
                <a:gd name="connsiteX746" fmla="*/ 1565708 w 6868353"/>
                <a:gd name="connsiteY746" fmla="*/ 5150620 h 6857985"/>
                <a:gd name="connsiteX747" fmla="*/ 1538597 w 6868353"/>
                <a:gd name="connsiteY747" fmla="*/ 5108984 h 6857985"/>
                <a:gd name="connsiteX748" fmla="*/ 1716071 w 6868353"/>
                <a:gd name="connsiteY748" fmla="*/ 5104851 h 6857985"/>
                <a:gd name="connsiteX749" fmla="*/ 1746905 w 6868353"/>
                <a:gd name="connsiteY749" fmla="*/ 5124416 h 6857985"/>
                <a:gd name="connsiteX750" fmla="*/ 1743281 w 6868353"/>
                <a:gd name="connsiteY750" fmla="*/ 5129074 h 6857985"/>
                <a:gd name="connsiteX751" fmla="*/ 1762124 w 6868353"/>
                <a:gd name="connsiteY751" fmla="*/ 5146926 h 6857985"/>
                <a:gd name="connsiteX752" fmla="*/ 1783586 w 6868353"/>
                <a:gd name="connsiteY752" fmla="*/ 5166010 h 6857985"/>
                <a:gd name="connsiteX753" fmla="*/ 1828818 w 6868353"/>
                <a:gd name="connsiteY753" fmla="*/ 5207405 h 6857985"/>
                <a:gd name="connsiteX754" fmla="*/ 1874320 w 6868353"/>
                <a:gd name="connsiteY754" fmla="*/ 5246451 h 6857985"/>
                <a:gd name="connsiteX755" fmla="*/ 1913832 w 6868353"/>
                <a:gd name="connsiteY755" fmla="*/ 5278035 h 6857985"/>
                <a:gd name="connsiteX756" fmla="*/ 1872380 w 6868353"/>
                <a:gd name="connsiteY756" fmla="*/ 5251420 h 6857985"/>
                <a:gd name="connsiteX757" fmla="*/ 1819418 w 6868353"/>
                <a:gd name="connsiteY757" fmla="*/ 5208892 h 6857985"/>
                <a:gd name="connsiteX758" fmla="*/ 1764304 w 6868353"/>
                <a:gd name="connsiteY758" fmla="*/ 5157445 h 6857985"/>
                <a:gd name="connsiteX759" fmla="*/ 1738921 w 6868353"/>
                <a:gd name="connsiteY759" fmla="*/ 5130673 h 6857985"/>
                <a:gd name="connsiteX760" fmla="*/ 1716071 w 6868353"/>
                <a:gd name="connsiteY760" fmla="*/ 5104851 h 6857985"/>
                <a:gd name="connsiteX761" fmla="*/ 1582399 w 6868353"/>
                <a:gd name="connsiteY761" fmla="*/ 5097262 h 6857985"/>
                <a:gd name="connsiteX762" fmla="*/ 1597037 w 6868353"/>
                <a:gd name="connsiteY762" fmla="*/ 5113727 h 6857985"/>
                <a:gd name="connsiteX763" fmla="*/ 1605362 w 6868353"/>
                <a:gd name="connsiteY763" fmla="*/ 5123849 h 6857985"/>
                <a:gd name="connsiteX764" fmla="*/ 1614153 w 6868353"/>
                <a:gd name="connsiteY764" fmla="*/ 5133604 h 6857985"/>
                <a:gd name="connsiteX765" fmla="*/ 1638645 w 6868353"/>
                <a:gd name="connsiteY765" fmla="*/ 5154457 h 6857985"/>
                <a:gd name="connsiteX766" fmla="*/ 1638277 w 6868353"/>
                <a:gd name="connsiteY766" fmla="*/ 5175098 h 6857985"/>
                <a:gd name="connsiteX767" fmla="*/ 1641944 w 6868353"/>
                <a:gd name="connsiteY767" fmla="*/ 5170483 h 6857985"/>
                <a:gd name="connsiteX768" fmla="*/ 1611619 w 6868353"/>
                <a:gd name="connsiteY768" fmla="*/ 5138913 h 6857985"/>
                <a:gd name="connsiteX769" fmla="*/ 1601398 w 6868353"/>
                <a:gd name="connsiteY769" fmla="*/ 5129300 h 6857985"/>
                <a:gd name="connsiteX770" fmla="*/ 1592719 w 6868353"/>
                <a:gd name="connsiteY770" fmla="*/ 5118810 h 6857985"/>
                <a:gd name="connsiteX771" fmla="*/ 1582399 w 6868353"/>
                <a:gd name="connsiteY771" fmla="*/ 5097262 h 6857985"/>
                <a:gd name="connsiteX772" fmla="*/ 1627434 w 6868353"/>
                <a:gd name="connsiteY772" fmla="*/ 5095875 h 6857985"/>
                <a:gd name="connsiteX773" fmla="*/ 1642185 w 6868353"/>
                <a:gd name="connsiteY773" fmla="*/ 5123085 h 6857985"/>
                <a:gd name="connsiteX774" fmla="*/ 1657178 w 6868353"/>
                <a:gd name="connsiteY774" fmla="*/ 5131735 h 6857985"/>
                <a:gd name="connsiteX775" fmla="*/ 1644181 w 6868353"/>
                <a:gd name="connsiteY775" fmla="*/ 5114293 h 6857985"/>
                <a:gd name="connsiteX776" fmla="*/ 1627434 w 6868353"/>
                <a:gd name="connsiteY776" fmla="*/ 5095875 h 6857985"/>
                <a:gd name="connsiteX777" fmla="*/ 1623204 w 6868353"/>
                <a:gd name="connsiteY777" fmla="*/ 5039635 h 6857985"/>
                <a:gd name="connsiteX778" fmla="*/ 1656568 w 6868353"/>
                <a:gd name="connsiteY778" fmla="*/ 5080571 h 6857985"/>
                <a:gd name="connsiteX779" fmla="*/ 1619448 w 6868353"/>
                <a:gd name="connsiteY779" fmla="*/ 5042319 h 6857985"/>
                <a:gd name="connsiteX780" fmla="*/ 1623204 w 6868353"/>
                <a:gd name="connsiteY780" fmla="*/ 5039635 h 6857985"/>
                <a:gd name="connsiteX781" fmla="*/ 1481374 w 6868353"/>
                <a:gd name="connsiteY781" fmla="*/ 5031814 h 6857985"/>
                <a:gd name="connsiteX782" fmla="*/ 1503997 w 6868353"/>
                <a:gd name="connsiteY782" fmla="*/ 5055328 h 6857985"/>
                <a:gd name="connsiteX783" fmla="*/ 1535921 w 6868353"/>
                <a:gd name="connsiteY783" fmla="*/ 5092548 h 6857985"/>
                <a:gd name="connsiteX784" fmla="*/ 1481374 w 6868353"/>
                <a:gd name="connsiteY784" fmla="*/ 5031814 h 6857985"/>
                <a:gd name="connsiteX785" fmla="*/ 4812691 w 6868353"/>
                <a:gd name="connsiteY785" fmla="*/ 5023121 h 6857985"/>
                <a:gd name="connsiteX786" fmla="*/ 4774595 w 6868353"/>
                <a:gd name="connsiteY786" fmla="*/ 5067023 h 6857985"/>
                <a:gd name="connsiteX787" fmla="*/ 4756147 w 6868353"/>
                <a:gd name="connsiteY787" fmla="*/ 5088187 h 6857985"/>
                <a:gd name="connsiteX788" fmla="*/ 4737163 w 6868353"/>
                <a:gd name="connsiteY788" fmla="*/ 5107838 h 6857985"/>
                <a:gd name="connsiteX789" fmla="*/ 4700467 w 6868353"/>
                <a:gd name="connsiteY789" fmla="*/ 5146586 h 6857985"/>
                <a:gd name="connsiteX790" fmla="*/ 4691477 w 6868353"/>
                <a:gd name="connsiteY790" fmla="*/ 5156156 h 6857985"/>
                <a:gd name="connsiteX791" fmla="*/ 4682119 w 6868353"/>
                <a:gd name="connsiteY791" fmla="*/ 5165103 h 6857985"/>
                <a:gd name="connsiteX792" fmla="*/ 4663631 w 6868353"/>
                <a:gd name="connsiteY792" fmla="*/ 5183026 h 6857985"/>
                <a:gd name="connsiteX793" fmla="*/ 4627431 w 6868353"/>
                <a:gd name="connsiteY793" fmla="*/ 5219311 h 6857985"/>
                <a:gd name="connsiteX794" fmla="*/ 4618271 w 6868353"/>
                <a:gd name="connsiteY794" fmla="*/ 5228187 h 6857985"/>
                <a:gd name="connsiteX795" fmla="*/ 4608927 w 6868353"/>
                <a:gd name="connsiteY795" fmla="*/ 5236809 h 6857985"/>
                <a:gd name="connsiteX796" fmla="*/ 4590323 w 6868353"/>
                <a:gd name="connsiteY796" fmla="*/ 5254321 h 6857985"/>
                <a:gd name="connsiteX797" fmla="*/ 4553261 w 6868353"/>
                <a:gd name="connsiteY797" fmla="*/ 5290790 h 6857985"/>
                <a:gd name="connsiteX798" fmla="*/ 4514343 w 6868353"/>
                <a:gd name="connsiteY798" fmla="*/ 5326990 h 6857985"/>
                <a:gd name="connsiteX799" fmla="*/ 4555087 w 6868353"/>
                <a:gd name="connsiteY799" fmla="*/ 5301479 h 6857985"/>
                <a:gd name="connsiteX800" fmla="*/ 4585539 w 6868353"/>
                <a:gd name="connsiteY800" fmla="*/ 5273887 h 6857985"/>
                <a:gd name="connsiteX801" fmla="*/ 4663431 w 6868353"/>
                <a:gd name="connsiteY801" fmla="*/ 5211737 h 6857985"/>
                <a:gd name="connsiteX802" fmla="*/ 4644603 w 6868353"/>
                <a:gd name="connsiteY802" fmla="*/ 5212048 h 6857985"/>
                <a:gd name="connsiteX803" fmla="*/ 4702661 w 6868353"/>
                <a:gd name="connsiteY803" fmla="*/ 5161479 h 6857985"/>
                <a:gd name="connsiteX804" fmla="*/ 4751023 w 6868353"/>
                <a:gd name="connsiteY804" fmla="*/ 5111264 h 6857985"/>
                <a:gd name="connsiteX805" fmla="*/ 4788241 w 6868353"/>
                <a:gd name="connsiteY805" fmla="*/ 5064361 h 6857985"/>
                <a:gd name="connsiteX806" fmla="*/ 4812691 w 6868353"/>
                <a:gd name="connsiteY806" fmla="*/ 5023121 h 6857985"/>
                <a:gd name="connsiteX807" fmla="*/ 1619364 w 6868353"/>
                <a:gd name="connsiteY807" fmla="*/ 4983805 h 6857985"/>
                <a:gd name="connsiteX808" fmla="*/ 1662104 w 6868353"/>
                <a:gd name="connsiteY808" fmla="*/ 5024792 h 6857985"/>
                <a:gd name="connsiteX809" fmla="*/ 1611294 w 6868353"/>
                <a:gd name="connsiteY809" fmla="*/ 4984374 h 6857985"/>
                <a:gd name="connsiteX810" fmla="*/ 1619364 w 6868353"/>
                <a:gd name="connsiteY810" fmla="*/ 4983805 h 6857985"/>
                <a:gd name="connsiteX811" fmla="*/ 1442737 w 6868353"/>
                <a:gd name="connsiteY811" fmla="*/ 4983323 h 6857985"/>
                <a:gd name="connsiteX812" fmla="*/ 1471350 w 6868353"/>
                <a:gd name="connsiteY812" fmla="*/ 5023758 h 6857985"/>
                <a:gd name="connsiteX813" fmla="*/ 1442737 w 6868353"/>
                <a:gd name="connsiteY813" fmla="*/ 4983323 h 6857985"/>
                <a:gd name="connsiteX814" fmla="*/ 1542887 w 6868353"/>
                <a:gd name="connsiteY814" fmla="*/ 4973472 h 6857985"/>
                <a:gd name="connsiteX815" fmla="*/ 1562268 w 6868353"/>
                <a:gd name="connsiteY815" fmla="*/ 4987516 h 6857985"/>
                <a:gd name="connsiteX816" fmla="*/ 1575505 w 6868353"/>
                <a:gd name="connsiteY816" fmla="*/ 5001956 h 6857985"/>
                <a:gd name="connsiteX817" fmla="*/ 1591290 w 6868353"/>
                <a:gd name="connsiteY817" fmla="*/ 5019044 h 6857985"/>
                <a:gd name="connsiteX818" fmla="*/ 1625480 w 6868353"/>
                <a:gd name="connsiteY818" fmla="*/ 5058358 h 6857985"/>
                <a:gd name="connsiteX819" fmla="*/ 1642624 w 6868353"/>
                <a:gd name="connsiteY819" fmla="*/ 5078249 h 6857985"/>
                <a:gd name="connsiteX820" fmla="*/ 1650934 w 6868353"/>
                <a:gd name="connsiteY820" fmla="*/ 5087734 h 6857985"/>
                <a:gd name="connsiteX821" fmla="*/ 1659443 w 6868353"/>
                <a:gd name="connsiteY821" fmla="*/ 5096328 h 6857985"/>
                <a:gd name="connsiteX822" fmla="*/ 1662486 w 6868353"/>
                <a:gd name="connsiteY822" fmla="*/ 5112085 h 6857985"/>
                <a:gd name="connsiteX823" fmla="*/ 1638901 w 6868353"/>
                <a:gd name="connsiteY823" fmla="*/ 5084124 h 6857985"/>
                <a:gd name="connsiteX824" fmla="*/ 1609610 w 6868353"/>
                <a:gd name="connsiteY824" fmla="*/ 5050770 h 6857985"/>
                <a:gd name="connsiteX825" fmla="*/ 1576114 w 6868353"/>
                <a:gd name="connsiteY825" fmla="*/ 5013947 h 6857985"/>
                <a:gd name="connsiteX826" fmla="*/ 1559281 w 6868353"/>
                <a:gd name="connsiteY826" fmla="*/ 4994099 h 6857985"/>
                <a:gd name="connsiteX827" fmla="*/ 1542887 w 6868353"/>
                <a:gd name="connsiteY827" fmla="*/ 4973472 h 6857985"/>
                <a:gd name="connsiteX828" fmla="*/ 4731911 w 6868353"/>
                <a:gd name="connsiteY828" fmla="*/ 4967696 h 6857985"/>
                <a:gd name="connsiteX829" fmla="*/ 4710221 w 6868353"/>
                <a:gd name="connsiteY829" fmla="*/ 5007421 h 6857985"/>
                <a:gd name="connsiteX830" fmla="*/ 4701415 w 6868353"/>
                <a:gd name="connsiteY830" fmla="*/ 5019185 h 6857985"/>
                <a:gd name="connsiteX831" fmla="*/ 4691151 w 6868353"/>
                <a:gd name="connsiteY831" fmla="*/ 5030780 h 6857985"/>
                <a:gd name="connsiteX832" fmla="*/ 4668755 w 6868353"/>
                <a:gd name="connsiteY832" fmla="*/ 5055088 h 6857985"/>
                <a:gd name="connsiteX833" fmla="*/ 4692495 w 6868353"/>
                <a:gd name="connsiteY833" fmla="*/ 5016651 h 6857985"/>
                <a:gd name="connsiteX834" fmla="*/ 4710647 w 6868353"/>
                <a:gd name="connsiteY834" fmla="*/ 4994340 h 6857985"/>
                <a:gd name="connsiteX835" fmla="*/ 4731911 w 6868353"/>
                <a:gd name="connsiteY835" fmla="*/ 4967696 h 6857985"/>
                <a:gd name="connsiteX836" fmla="*/ 1488572 w 6868353"/>
                <a:gd name="connsiteY836" fmla="*/ 4948583 h 6857985"/>
                <a:gd name="connsiteX837" fmla="*/ 1507628 w 6868353"/>
                <a:gd name="connsiteY837" fmla="*/ 4971588 h 6857985"/>
                <a:gd name="connsiteX838" fmla="*/ 1496466 w 6868353"/>
                <a:gd name="connsiteY838" fmla="*/ 4961340 h 6857985"/>
                <a:gd name="connsiteX839" fmla="*/ 6242151 w 6868353"/>
                <a:gd name="connsiteY839" fmla="*/ 4930095 h 6857985"/>
                <a:gd name="connsiteX840" fmla="*/ 6223647 w 6868353"/>
                <a:gd name="connsiteY840" fmla="*/ 4997072 h 6857985"/>
                <a:gd name="connsiteX841" fmla="*/ 6207495 w 6868353"/>
                <a:gd name="connsiteY841" fmla="*/ 5037930 h 6857985"/>
                <a:gd name="connsiteX842" fmla="*/ 6184799 w 6868353"/>
                <a:gd name="connsiteY842" fmla="*/ 5081817 h 6857985"/>
                <a:gd name="connsiteX843" fmla="*/ 6195787 w 6868353"/>
                <a:gd name="connsiteY843" fmla="*/ 5047812 h 6857985"/>
                <a:gd name="connsiteX844" fmla="*/ 6203203 w 6868353"/>
                <a:gd name="connsiteY844" fmla="*/ 5029506 h 6857985"/>
                <a:gd name="connsiteX845" fmla="*/ 6210791 w 6868353"/>
                <a:gd name="connsiteY845" fmla="*/ 5010210 h 6857985"/>
                <a:gd name="connsiteX846" fmla="*/ 6242151 w 6868353"/>
                <a:gd name="connsiteY846" fmla="*/ 4930095 h 6857985"/>
                <a:gd name="connsiteX847" fmla="*/ 6273161 w 6868353"/>
                <a:gd name="connsiteY847" fmla="*/ 4909694 h 6857985"/>
                <a:gd name="connsiteX848" fmla="*/ 6274883 w 6868353"/>
                <a:gd name="connsiteY848" fmla="*/ 4921756 h 6857985"/>
                <a:gd name="connsiteX849" fmla="*/ 6246751 w 6868353"/>
                <a:gd name="connsiteY849" fmla="*/ 4968701 h 6857985"/>
                <a:gd name="connsiteX850" fmla="*/ 6263259 w 6868353"/>
                <a:gd name="connsiteY850" fmla="*/ 4919109 h 6857985"/>
                <a:gd name="connsiteX851" fmla="*/ 6273161 w 6868353"/>
                <a:gd name="connsiteY851" fmla="*/ 4909694 h 6857985"/>
                <a:gd name="connsiteX852" fmla="*/ 356496 w 6868353"/>
                <a:gd name="connsiteY852" fmla="*/ 4909503 h 6857985"/>
                <a:gd name="connsiteX853" fmla="*/ 378335 w 6868353"/>
                <a:gd name="connsiteY853" fmla="*/ 4964652 h 6857985"/>
                <a:gd name="connsiteX854" fmla="*/ 352215 w 6868353"/>
                <a:gd name="connsiteY854" fmla="*/ 4911633 h 6857985"/>
                <a:gd name="connsiteX855" fmla="*/ 356496 w 6868353"/>
                <a:gd name="connsiteY855" fmla="*/ 4909503 h 6857985"/>
                <a:gd name="connsiteX856" fmla="*/ 1387059 w 6868353"/>
                <a:gd name="connsiteY856" fmla="*/ 4896613 h 6857985"/>
                <a:gd name="connsiteX857" fmla="*/ 1466311 w 6868353"/>
                <a:gd name="connsiteY857" fmla="*/ 4988931 h 6857985"/>
                <a:gd name="connsiteX858" fmla="*/ 1505993 w 6868353"/>
                <a:gd name="connsiteY858" fmla="*/ 5038637 h 6857985"/>
                <a:gd name="connsiteX859" fmla="*/ 1522854 w 6868353"/>
                <a:gd name="connsiteY859" fmla="*/ 5056362 h 6857985"/>
                <a:gd name="connsiteX860" fmla="*/ 1536318 w 6868353"/>
                <a:gd name="connsiteY860" fmla="*/ 5066428 h 6857985"/>
                <a:gd name="connsiteX861" fmla="*/ 1570875 w 6868353"/>
                <a:gd name="connsiteY861" fmla="*/ 5110669 h 6857985"/>
                <a:gd name="connsiteX862" fmla="*/ 1478274 w 6868353"/>
                <a:gd name="connsiteY862" fmla="*/ 5015349 h 6857985"/>
                <a:gd name="connsiteX863" fmla="*/ 1431215 w 6868353"/>
                <a:gd name="connsiteY863" fmla="*/ 4956129 h 6857985"/>
                <a:gd name="connsiteX864" fmla="*/ 1387059 w 6868353"/>
                <a:gd name="connsiteY864" fmla="*/ 4896613 h 6857985"/>
                <a:gd name="connsiteX865" fmla="*/ 1570448 w 6868353"/>
                <a:gd name="connsiteY865" fmla="*/ 4883624 h 6857985"/>
                <a:gd name="connsiteX866" fmla="*/ 1571849 w 6868353"/>
                <a:gd name="connsiteY866" fmla="*/ 4888033 h 6857985"/>
                <a:gd name="connsiteX867" fmla="*/ 1571017 w 6868353"/>
                <a:gd name="connsiteY867" fmla="*/ 4886986 h 6857985"/>
                <a:gd name="connsiteX868" fmla="*/ 1570448 w 6868353"/>
                <a:gd name="connsiteY868" fmla="*/ 4883624 h 6857985"/>
                <a:gd name="connsiteX869" fmla="*/ 1301961 w 6868353"/>
                <a:gd name="connsiteY869" fmla="*/ 4867028 h 6857985"/>
                <a:gd name="connsiteX870" fmla="*/ 1299115 w 6868353"/>
                <a:gd name="connsiteY870" fmla="*/ 4871314 h 6857985"/>
                <a:gd name="connsiteX871" fmla="*/ 1310413 w 6868353"/>
                <a:gd name="connsiteY871" fmla="*/ 4888204 h 6857985"/>
                <a:gd name="connsiteX872" fmla="*/ 1322234 w 6868353"/>
                <a:gd name="connsiteY872" fmla="*/ 4905957 h 6857985"/>
                <a:gd name="connsiteX873" fmla="*/ 1344404 w 6868353"/>
                <a:gd name="connsiteY873" fmla="*/ 4940302 h 6857985"/>
                <a:gd name="connsiteX874" fmla="*/ 1374049 w 6868353"/>
                <a:gd name="connsiteY874" fmla="*/ 4968744 h 6857985"/>
                <a:gd name="connsiteX875" fmla="*/ 1331040 w 6868353"/>
                <a:gd name="connsiteY875" fmla="*/ 4897491 h 6857985"/>
                <a:gd name="connsiteX876" fmla="*/ 1308926 w 6868353"/>
                <a:gd name="connsiteY876" fmla="*/ 4871300 h 6857985"/>
                <a:gd name="connsiteX877" fmla="*/ 1301961 w 6868353"/>
                <a:gd name="connsiteY877" fmla="*/ 4867028 h 6857985"/>
                <a:gd name="connsiteX878" fmla="*/ 1506705 w 6868353"/>
                <a:gd name="connsiteY878" fmla="*/ 4840962 h 6857985"/>
                <a:gd name="connsiteX879" fmla="*/ 1520448 w 6868353"/>
                <a:gd name="connsiteY879" fmla="*/ 4856563 h 6857985"/>
                <a:gd name="connsiteX880" fmla="*/ 1539885 w 6868353"/>
                <a:gd name="connsiteY880" fmla="*/ 4894731 h 6857985"/>
                <a:gd name="connsiteX881" fmla="*/ 1599869 w 6868353"/>
                <a:gd name="connsiteY881" fmla="*/ 4961100 h 6857985"/>
                <a:gd name="connsiteX882" fmla="*/ 1501562 w 6868353"/>
                <a:gd name="connsiteY882" fmla="*/ 4841670 h 6857985"/>
                <a:gd name="connsiteX883" fmla="*/ 1506705 w 6868353"/>
                <a:gd name="connsiteY883" fmla="*/ 4840962 h 6857985"/>
                <a:gd name="connsiteX884" fmla="*/ 289400 w 6868353"/>
                <a:gd name="connsiteY884" fmla="*/ 4835468 h 6857985"/>
                <a:gd name="connsiteX885" fmla="*/ 318804 w 6868353"/>
                <a:gd name="connsiteY885" fmla="*/ 4889350 h 6857985"/>
                <a:gd name="connsiteX886" fmla="*/ 325458 w 6868353"/>
                <a:gd name="connsiteY886" fmla="*/ 4903635 h 6857985"/>
                <a:gd name="connsiteX887" fmla="*/ 332395 w 6868353"/>
                <a:gd name="connsiteY887" fmla="*/ 4917735 h 6857985"/>
                <a:gd name="connsiteX888" fmla="*/ 345660 w 6868353"/>
                <a:gd name="connsiteY888" fmla="*/ 4945455 h 6857985"/>
                <a:gd name="connsiteX889" fmla="*/ 390836 w 6868353"/>
                <a:gd name="connsiteY889" fmla="*/ 5029053 h 6857985"/>
                <a:gd name="connsiteX890" fmla="*/ 352781 w 6868353"/>
                <a:gd name="connsiteY890" fmla="*/ 4972113 h 6857985"/>
                <a:gd name="connsiteX891" fmla="*/ 319257 w 6868353"/>
                <a:gd name="connsiteY891" fmla="*/ 4903592 h 6857985"/>
                <a:gd name="connsiteX892" fmla="*/ 289400 w 6868353"/>
                <a:gd name="connsiteY892" fmla="*/ 4835468 h 6857985"/>
                <a:gd name="connsiteX893" fmla="*/ 1419040 w 6868353"/>
                <a:gd name="connsiteY893" fmla="*/ 4777863 h 6857985"/>
                <a:gd name="connsiteX894" fmla="*/ 1445004 w 6868353"/>
                <a:gd name="connsiteY894" fmla="*/ 4816328 h 6857985"/>
                <a:gd name="connsiteX895" fmla="*/ 1470402 w 6868353"/>
                <a:gd name="connsiteY895" fmla="*/ 4848096 h 6857985"/>
                <a:gd name="connsiteX896" fmla="*/ 1442470 w 6868353"/>
                <a:gd name="connsiteY896" fmla="*/ 4821877 h 6857985"/>
                <a:gd name="connsiteX897" fmla="*/ 1427534 w 6868353"/>
                <a:gd name="connsiteY897" fmla="*/ 4801180 h 6857985"/>
                <a:gd name="connsiteX898" fmla="*/ 1419040 w 6868353"/>
                <a:gd name="connsiteY898" fmla="*/ 4777863 h 6857985"/>
                <a:gd name="connsiteX899" fmla="*/ 1485154 w 6868353"/>
                <a:gd name="connsiteY899" fmla="*/ 4772752 h 6857985"/>
                <a:gd name="connsiteX900" fmla="*/ 1492205 w 6868353"/>
                <a:gd name="connsiteY900" fmla="*/ 4782379 h 6857985"/>
                <a:gd name="connsiteX901" fmla="*/ 1509108 w 6868353"/>
                <a:gd name="connsiteY901" fmla="*/ 4807282 h 6857985"/>
                <a:gd name="connsiteX902" fmla="*/ 1513808 w 6868353"/>
                <a:gd name="connsiteY902" fmla="*/ 4813794 h 6857985"/>
                <a:gd name="connsiteX903" fmla="*/ 1488934 w 6868353"/>
                <a:gd name="connsiteY903" fmla="*/ 4784672 h 6857985"/>
                <a:gd name="connsiteX904" fmla="*/ 1485154 w 6868353"/>
                <a:gd name="connsiteY904" fmla="*/ 4772752 h 6857985"/>
                <a:gd name="connsiteX905" fmla="*/ 5141135 w 6868353"/>
                <a:gd name="connsiteY905" fmla="*/ 4766962 h 6857985"/>
                <a:gd name="connsiteX906" fmla="*/ 5137555 w 6868353"/>
                <a:gd name="connsiteY906" fmla="*/ 4781119 h 6857985"/>
                <a:gd name="connsiteX907" fmla="*/ 5122207 w 6868353"/>
                <a:gd name="connsiteY907" fmla="*/ 4800429 h 6857985"/>
                <a:gd name="connsiteX908" fmla="*/ 5128621 w 6868353"/>
                <a:gd name="connsiteY908" fmla="*/ 4776136 h 6857985"/>
                <a:gd name="connsiteX909" fmla="*/ 5141135 w 6868353"/>
                <a:gd name="connsiteY909" fmla="*/ 4766962 h 6857985"/>
                <a:gd name="connsiteX910" fmla="*/ 1423500 w 6868353"/>
                <a:gd name="connsiteY910" fmla="*/ 4757859 h 6857985"/>
                <a:gd name="connsiteX911" fmla="*/ 1596797 w 6868353"/>
                <a:gd name="connsiteY911" fmla="*/ 4976077 h 6857985"/>
                <a:gd name="connsiteX912" fmla="*/ 1557837 w 6868353"/>
                <a:gd name="connsiteY912" fmla="*/ 4937895 h 6857985"/>
                <a:gd name="connsiteX913" fmla="*/ 1534506 w 6868353"/>
                <a:gd name="connsiteY913" fmla="*/ 4910501 h 6857985"/>
                <a:gd name="connsiteX914" fmla="*/ 1522317 w 6868353"/>
                <a:gd name="connsiteY914" fmla="*/ 4895509 h 6857985"/>
                <a:gd name="connsiteX915" fmla="*/ 1510708 w 6868353"/>
                <a:gd name="connsiteY915" fmla="*/ 4879426 h 6857985"/>
                <a:gd name="connsiteX916" fmla="*/ 1463848 w 6868353"/>
                <a:gd name="connsiteY916" fmla="*/ 4814389 h 6857985"/>
                <a:gd name="connsiteX917" fmla="*/ 1442584 w 6868353"/>
                <a:gd name="connsiteY917" fmla="*/ 4784064 h 6857985"/>
                <a:gd name="connsiteX918" fmla="*/ 1423500 w 6868353"/>
                <a:gd name="connsiteY918" fmla="*/ 4757859 h 6857985"/>
                <a:gd name="connsiteX919" fmla="*/ 1247527 w 6868353"/>
                <a:gd name="connsiteY919" fmla="*/ 4732589 h 6857985"/>
                <a:gd name="connsiteX920" fmla="*/ 1273533 w 6868353"/>
                <a:gd name="connsiteY920" fmla="*/ 4766793 h 6857985"/>
                <a:gd name="connsiteX921" fmla="*/ 1297615 w 6868353"/>
                <a:gd name="connsiteY921" fmla="*/ 4814913 h 6857985"/>
                <a:gd name="connsiteX922" fmla="*/ 1271580 w 6868353"/>
                <a:gd name="connsiteY922" fmla="*/ 4774353 h 6857985"/>
                <a:gd name="connsiteX923" fmla="*/ 1247527 w 6868353"/>
                <a:gd name="connsiteY923" fmla="*/ 4732589 h 6857985"/>
                <a:gd name="connsiteX924" fmla="*/ 6325837 w 6868353"/>
                <a:gd name="connsiteY924" fmla="*/ 4728426 h 6857985"/>
                <a:gd name="connsiteX925" fmla="*/ 6329655 w 6868353"/>
                <a:gd name="connsiteY925" fmla="*/ 4741408 h 6857985"/>
                <a:gd name="connsiteX926" fmla="*/ 6309539 w 6868353"/>
                <a:gd name="connsiteY926" fmla="*/ 4792133 h 6857985"/>
                <a:gd name="connsiteX927" fmla="*/ 6317197 w 6868353"/>
                <a:gd name="connsiteY927" fmla="*/ 4797258 h 6857985"/>
                <a:gd name="connsiteX928" fmla="*/ 6298183 w 6868353"/>
                <a:gd name="connsiteY928" fmla="*/ 4852032 h 6857985"/>
                <a:gd name="connsiteX929" fmla="*/ 6280359 w 6868353"/>
                <a:gd name="connsiteY929" fmla="*/ 4880361 h 6857985"/>
                <a:gd name="connsiteX930" fmla="*/ 6272771 w 6868353"/>
                <a:gd name="connsiteY930" fmla="*/ 4872178 h 6857985"/>
                <a:gd name="connsiteX931" fmla="*/ 6266487 w 6868353"/>
                <a:gd name="connsiteY931" fmla="*/ 4879370 h 6857985"/>
                <a:gd name="connsiteX932" fmla="*/ 6251027 w 6868353"/>
                <a:gd name="connsiteY932" fmla="*/ 4910897 h 6857985"/>
                <a:gd name="connsiteX933" fmla="*/ 6273211 w 6868353"/>
                <a:gd name="connsiteY933" fmla="*/ 4836120 h 6857985"/>
                <a:gd name="connsiteX934" fmla="*/ 6279907 w 6868353"/>
                <a:gd name="connsiteY934" fmla="*/ 4842844 h 6857985"/>
                <a:gd name="connsiteX935" fmla="*/ 6303947 w 6868353"/>
                <a:gd name="connsiteY935" fmla="*/ 4786300 h 6857985"/>
                <a:gd name="connsiteX936" fmla="*/ 6309213 w 6868353"/>
                <a:gd name="connsiteY936" fmla="*/ 4763281 h 6857985"/>
                <a:gd name="connsiteX937" fmla="*/ 6314183 w 6868353"/>
                <a:gd name="connsiteY937" fmla="*/ 4748529 h 6857985"/>
                <a:gd name="connsiteX938" fmla="*/ 6321501 w 6868353"/>
                <a:gd name="connsiteY938" fmla="*/ 4729545 h 6857985"/>
                <a:gd name="connsiteX939" fmla="*/ 6325837 w 6868353"/>
                <a:gd name="connsiteY939" fmla="*/ 4728426 h 6857985"/>
                <a:gd name="connsiteX940" fmla="*/ 1331176 w 6868353"/>
                <a:gd name="connsiteY940" fmla="*/ 4728117 h 6857985"/>
                <a:gd name="connsiteX941" fmla="*/ 1345607 w 6868353"/>
                <a:gd name="connsiteY941" fmla="*/ 4749435 h 6857985"/>
                <a:gd name="connsiteX942" fmla="*/ 1360430 w 6868353"/>
                <a:gd name="connsiteY942" fmla="*/ 4756358 h 6857985"/>
                <a:gd name="connsiteX943" fmla="*/ 1401429 w 6868353"/>
                <a:gd name="connsiteY943" fmla="*/ 4809433 h 6857985"/>
                <a:gd name="connsiteX944" fmla="*/ 1440361 w 6868353"/>
                <a:gd name="connsiteY944" fmla="*/ 4875830 h 6857985"/>
                <a:gd name="connsiteX945" fmla="*/ 1420385 w 6868353"/>
                <a:gd name="connsiteY945" fmla="*/ 4842915 h 6857985"/>
                <a:gd name="connsiteX946" fmla="*/ 1457491 w 6868353"/>
                <a:gd name="connsiteY946" fmla="*/ 4895905 h 6857985"/>
                <a:gd name="connsiteX947" fmla="*/ 1477920 w 6868353"/>
                <a:gd name="connsiteY947" fmla="*/ 4931369 h 6857985"/>
                <a:gd name="connsiteX948" fmla="*/ 1488572 w 6868353"/>
                <a:gd name="connsiteY948" fmla="*/ 4948583 h 6857985"/>
                <a:gd name="connsiteX949" fmla="*/ 1451255 w 6868353"/>
                <a:gd name="connsiteY949" fmla="*/ 4903534 h 6857985"/>
                <a:gd name="connsiteX950" fmla="*/ 1333093 w 6868353"/>
                <a:gd name="connsiteY950" fmla="*/ 4735193 h 6857985"/>
                <a:gd name="connsiteX951" fmla="*/ 1331176 w 6868353"/>
                <a:gd name="connsiteY951" fmla="*/ 4728117 h 6857985"/>
                <a:gd name="connsiteX952" fmla="*/ 343735 w 6868353"/>
                <a:gd name="connsiteY952" fmla="*/ 4719266 h 6857985"/>
                <a:gd name="connsiteX953" fmla="*/ 366627 w 6868353"/>
                <a:gd name="connsiteY953" fmla="*/ 4786754 h 6857985"/>
                <a:gd name="connsiteX954" fmla="*/ 389293 w 6868353"/>
                <a:gd name="connsiteY954" fmla="*/ 4835907 h 6857985"/>
                <a:gd name="connsiteX955" fmla="*/ 402091 w 6868353"/>
                <a:gd name="connsiteY955" fmla="*/ 4868157 h 6857985"/>
                <a:gd name="connsiteX956" fmla="*/ 419363 w 6868353"/>
                <a:gd name="connsiteY956" fmla="*/ 4903126 h 6857985"/>
                <a:gd name="connsiteX957" fmla="*/ 380515 w 6868353"/>
                <a:gd name="connsiteY957" fmla="*/ 4788524 h 6857985"/>
                <a:gd name="connsiteX958" fmla="*/ 343735 w 6868353"/>
                <a:gd name="connsiteY958" fmla="*/ 4719266 h 6857985"/>
                <a:gd name="connsiteX959" fmla="*/ 6312435 w 6868353"/>
                <a:gd name="connsiteY959" fmla="*/ 4719013 h 6857985"/>
                <a:gd name="connsiteX960" fmla="*/ 6311167 w 6868353"/>
                <a:gd name="connsiteY960" fmla="*/ 4739412 h 6857985"/>
                <a:gd name="connsiteX961" fmla="*/ 6282015 w 6868353"/>
                <a:gd name="connsiteY961" fmla="*/ 4822217 h 6857985"/>
                <a:gd name="connsiteX962" fmla="*/ 6293965 w 6868353"/>
                <a:gd name="connsiteY962" fmla="*/ 4771591 h 6857985"/>
                <a:gd name="connsiteX963" fmla="*/ 6301851 w 6868353"/>
                <a:gd name="connsiteY963" fmla="*/ 4745429 h 6857985"/>
                <a:gd name="connsiteX964" fmla="*/ 6299403 w 6868353"/>
                <a:gd name="connsiteY964" fmla="*/ 4731073 h 6857985"/>
                <a:gd name="connsiteX965" fmla="*/ 6312435 w 6868353"/>
                <a:gd name="connsiteY965" fmla="*/ 4719013 h 6857985"/>
                <a:gd name="connsiteX966" fmla="*/ 1252708 w 6868353"/>
                <a:gd name="connsiteY966" fmla="*/ 4706554 h 6857985"/>
                <a:gd name="connsiteX967" fmla="*/ 1363417 w 6868353"/>
                <a:gd name="connsiteY967" fmla="*/ 4883447 h 6857985"/>
                <a:gd name="connsiteX968" fmla="*/ 1350732 w 6868353"/>
                <a:gd name="connsiteY968" fmla="*/ 4866742 h 6857985"/>
                <a:gd name="connsiteX969" fmla="*/ 1336915 w 6868353"/>
                <a:gd name="connsiteY969" fmla="*/ 4845676 h 6857985"/>
                <a:gd name="connsiteX970" fmla="*/ 1305840 w 6868353"/>
                <a:gd name="connsiteY970" fmla="*/ 4797046 h 6857985"/>
                <a:gd name="connsiteX971" fmla="*/ 1252708 w 6868353"/>
                <a:gd name="connsiteY971" fmla="*/ 4706554 h 6857985"/>
                <a:gd name="connsiteX972" fmla="*/ 1330813 w 6868353"/>
                <a:gd name="connsiteY972" fmla="*/ 4673100 h 6857985"/>
                <a:gd name="connsiteX973" fmla="*/ 1506121 w 6868353"/>
                <a:gd name="connsiteY973" fmla="*/ 4922266 h 6857985"/>
                <a:gd name="connsiteX974" fmla="*/ 1497612 w 6868353"/>
                <a:gd name="connsiteY974" fmla="*/ 4914918 h 6857985"/>
                <a:gd name="connsiteX975" fmla="*/ 1488750 w 6868353"/>
                <a:gd name="connsiteY975" fmla="*/ 4905447 h 6857985"/>
                <a:gd name="connsiteX976" fmla="*/ 1468944 w 6868353"/>
                <a:gd name="connsiteY976" fmla="*/ 4881719 h 6857985"/>
                <a:gd name="connsiteX977" fmla="*/ 1422834 w 6868353"/>
                <a:gd name="connsiteY977" fmla="*/ 4820122 h 6857985"/>
                <a:gd name="connsiteX978" fmla="*/ 1330813 w 6868353"/>
                <a:gd name="connsiteY978" fmla="*/ 4673100 h 6857985"/>
                <a:gd name="connsiteX979" fmla="*/ 1299327 w 6868353"/>
                <a:gd name="connsiteY979" fmla="*/ 4592674 h 6857985"/>
                <a:gd name="connsiteX980" fmla="*/ 1310327 w 6868353"/>
                <a:gd name="connsiteY980" fmla="*/ 4604325 h 6857985"/>
                <a:gd name="connsiteX981" fmla="*/ 1326041 w 6868353"/>
                <a:gd name="connsiteY981" fmla="*/ 4629454 h 6857985"/>
                <a:gd name="connsiteX982" fmla="*/ 1357102 w 6868353"/>
                <a:gd name="connsiteY982" fmla="*/ 4689537 h 6857985"/>
                <a:gd name="connsiteX983" fmla="*/ 1329482 w 6868353"/>
                <a:gd name="connsiteY983" fmla="*/ 4644546 h 6857985"/>
                <a:gd name="connsiteX984" fmla="*/ 1314135 w 6868353"/>
                <a:gd name="connsiteY984" fmla="*/ 4616628 h 6857985"/>
                <a:gd name="connsiteX985" fmla="*/ 1299327 w 6868353"/>
                <a:gd name="connsiteY985" fmla="*/ 4592674 h 6857985"/>
                <a:gd name="connsiteX986" fmla="*/ 6341279 w 6868353"/>
                <a:gd name="connsiteY986" fmla="*/ 4592051 h 6857985"/>
                <a:gd name="connsiteX987" fmla="*/ 6343063 w 6868353"/>
                <a:gd name="connsiteY987" fmla="*/ 4614093 h 6857985"/>
                <a:gd name="connsiteX988" fmla="*/ 6337555 w 6868353"/>
                <a:gd name="connsiteY988" fmla="*/ 4648439 h 6857985"/>
                <a:gd name="connsiteX989" fmla="*/ 6364339 w 6868353"/>
                <a:gd name="connsiteY989" fmla="*/ 4615651 h 6857985"/>
                <a:gd name="connsiteX990" fmla="*/ 6359823 w 6868353"/>
                <a:gd name="connsiteY990" fmla="*/ 4646386 h 6857985"/>
                <a:gd name="connsiteX991" fmla="*/ 6330037 w 6868353"/>
                <a:gd name="connsiteY991" fmla="*/ 4664153 h 6857985"/>
                <a:gd name="connsiteX992" fmla="*/ 6341279 w 6868353"/>
                <a:gd name="connsiteY992" fmla="*/ 4592051 h 6857985"/>
                <a:gd name="connsiteX993" fmla="*/ 303784 w 6868353"/>
                <a:gd name="connsiteY993" fmla="*/ 4589658 h 6857985"/>
                <a:gd name="connsiteX994" fmla="*/ 309758 w 6868353"/>
                <a:gd name="connsiteY994" fmla="*/ 4646669 h 6857985"/>
                <a:gd name="connsiteX995" fmla="*/ 334590 w 6868353"/>
                <a:gd name="connsiteY995" fmla="*/ 4711749 h 6857985"/>
                <a:gd name="connsiteX996" fmla="*/ 327978 w 6868353"/>
                <a:gd name="connsiteY996" fmla="*/ 4661803 h 6857985"/>
                <a:gd name="connsiteX997" fmla="*/ 303784 w 6868353"/>
                <a:gd name="connsiteY997" fmla="*/ 4589658 h 6857985"/>
                <a:gd name="connsiteX998" fmla="*/ 1315329 w 6868353"/>
                <a:gd name="connsiteY998" fmla="*/ 4544358 h 6857985"/>
                <a:gd name="connsiteX999" fmla="*/ 1320039 w 6868353"/>
                <a:gd name="connsiteY999" fmla="*/ 4551788 h 6857985"/>
                <a:gd name="connsiteX1000" fmla="*/ 1339533 w 6868353"/>
                <a:gd name="connsiteY1000" fmla="*/ 4587251 h 6857985"/>
                <a:gd name="connsiteX1001" fmla="*/ 1345394 w 6868353"/>
                <a:gd name="connsiteY1001" fmla="*/ 4598535 h 6857985"/>
                <a:gd name="connsiteX1002" fmla="*/ 1351892 w 6868353"/>
                <a:gd name="connsiteY1002" fmla="*/ 4609846 h 6857985"/>
                <a:gd name="connsiteX1003" fmla="*/ 1364280 w 6868353"/>
                <a:gd name="connsiteY1003" fmla="*/ 4632101 h 6857985"/>
                <a:gd name="connsiteX1004" fmla="*/ 1349854 w 6868353"/>
                <a:gd name="connsiteY1004" fmla="*/ 4615056 h 6857985"/>
                <a:gd name="connsiteX1005" fmla="*/ 1341699 w 6868353"/>
                <a:gd name="connsiteY1005" fmla="*/ 4601678 h 6857985"/>
                <a:gd name="connsiteX1006" fmla="*/ 1339434 w 6868353"/>
                <a:gd name="connsiteY1006" fmla="*/ 4594372 h 6857985"/>
                <a:gd name="connsiteX1007" fmla="*/ 1315329 w 6868353"/>
                <a:gd name="connsiteY1007" fmla="*/ 4544358 h 6857985"/>
                <a:gd name="connsiteX1008" fmla="*/ 6388521 w 6868353"/>
                <a:gd name="connsiteY1008" fmla="*/ 4514257 h 6857985"/>
                <a:gd name="connsiteX1009" fmla="*/ 6363279 w 6868353"/>
                <a:gd name="connsiteY1009" fmla="*/ 4589488 h 6857985"/>
                <a:gd name="connsiteX1010" fmla="*/ 6370795 w 6868353"/>
                <a:gd name="connsiteY1010" fmla="*/ 4533242 h 6857985"/>
                <a:gd name="connsiteX1011" fmla="*/ 6388521 w 6868353"/>
                <a:gd name="connsiteY1011" fmla="*/ 4514257 h 6857985"/>
                <a:gd name="connsiteX1012" fmla="*/ 5543127 w 6868353"/>
                <a:gd name="connsiteY1012" fmla="*/ 4491025 h 6857985"/>
                <a:gd name="connsiteX1013" fmla="*/ 5531575 w 6868353"/>
                <a:gd name="connsiteY1013" fmla="*/ 4515814 h 6857985"/>
                <a:gd name="connsiteX1014" fmla="*/ 5527231 w 6868353"/>
                <a:gd name="connsiteY1014" fmla="*/ 4525880 h 6857985"/>
                <a:gd name="connsiteX1015" fmla="*/ 5517617 w 6868353"/>
                <a:gd name="connsiteY1015" fmla="*/ 4539811 h 6857985"/>
                <a:gd name="connsiteX1016" fmla="*/ 5527639 w 6868353"/>
                <a:gd name="connsiteY1016" fmla="*/ 4538777 h 6857985"/>
                <a:gd name="connsiteX1017" fmla="*/ 5521299 w 6868353"/>
                <a:gd name="connsiteY1017" fmla="*/ 4552864 h 6857985"/>
                <a:gd name="connsiteX1018" fmla="*/ 5550235 w 6868353"/>
                <a:gd name="connsiteY1018" fmla="*/ 4512912 h 6857985"/>
                <a:gd name="connsiteX1019" fmla="*/ 5554427 w 6868353"/>
                <a:gd name="connsiteY1019" fmla="*/ 4510095 h 6857985"/>
                <a:gd name="connsiteX1020" fmla="*/ 5533359 w 6868353"/>
                <a:gd name="connsiteY1020" fmla="*/ 4524337 h 6857985"/>
                <a:gd name="connsiteX1021" fmla="*/ 5543127 w 6868353"/>
                <a:gd name="connsiteY1021" fmla="*/ 4491025 h 6857985"/>
                <a:gd name="connsiteX1022" fmla="*/ 1214682 w 6868353"/>
                <a:gd name="connsiteY1022" fmla="*/ 4423764 h 6857985"/>
                <a:gd name="connsiteX1023" fmla="*/ 1241680 w 6868353"/>
                <a:gd name="connsiteY1023" fmla="*/ 4467637 h 6857985"/>
                <a:gd name="connsiteX1024" fmla="*/ 1259164 w 6868353"/>
                <a:gd name="connsiteY1024" fmla="*/ 4509316 h 6857985"/>
                <a:gd name="connsiteX1025" fmla="*/ 1276846 w 6868353"/>
                <a:gd name="connsiteY1025" fmla="*/ 4542514 h 6857985"/>
                <a:gd name="connsiteX1026" fmla="*/ 1244808 w 6868353"/>
                <a:gd name="connsiteY1026" fmla="*/ 4488930 h 6857985"/>
                <a:gd name="connsiteX1027" fmla="*/ 1214682 w 6868353"/>
                <a:gd name="connsiteY1027" fmla="*/ 4423764 h 6857985"/>
                <a:gd name="connsiteX1028" fmla="*/ 1194154 w 6868353"/>
                <a:gd name="connsiteY1028" fmla="*/ 4406663 h 6857985"/>
                <a:gd name="connsiteX1029" fmla="*/ 1223969 w 6868353"/>
                <a:gd name="connsiteY1029" fmla="*/ 4465896 h 6857985"/>
                <a:gd name="connsiteX1030" fmla="*/ 1239188 w 6868353"/>
                <a:gd name="connsiteY1030" fmla="*/ 4497424 h 6857985"/>
                <a:gd name="connsiteX1031" fmla="*/ 1246847 w 6868353"/>
                <a:gd name="connsiteY1031" fmla="*/ 4513563 h 6857985"/>
                <a:gd name="connsiteX1032" fmla="*/ 1255384 w 6868353"/>
                <a:gd name="connsiteY1032" fmla="*/ 4529561 h 6857985"/>
                <a:gd name="connsiteX1033" fmla="*/ 1289984 w 6868353"/>
                <a:gd name="connsiteY1033" fmla="*/ 4594967 h 6857985"/>
                <a:gd name="connsiteX1034" fmla="*/ 1298648 w 6868353"/>
                <a:gd name="connsiteY1034" fmla="*/ 4611559 h 6857985"/>
                <a:gd name="connsiteX1035" fmla="*/ 1302980 w 6868353"/>
                <a:gd name="connsiteY1035" fmla="*/ 4619869 h 6857985"/>
                <a:gd name="connsiteX1036" fmla="*/ 1307765 w 6868353"/>
                <a:gd name="connsiteY1036" fmla="*/ 4627967 h 6857985"/>
                <a:gd name="connsiteX1037" fmla="*/ 1326863 w 6868353"/>
                <a:gd name="connsiteY1037" fmla="*/ 4660345 h 6857985"/>
                <a:gd name="connsiteX1038" fmla="*/ 1307638 w 6868353"/>
                <a:gd name="connsiteY1038" fmla="*/ 4633871 h 6857985"/>
                <a:gd name="connsiteX1039" fmla="*/ 1298421 w 6868353"/>
                <a:gd name="connsiteY1039" fmla="*/ 4620464 h 6857985"/>
                <a:gd name="connsiteX1040" fmla="*/ 1290069 w 6868353"/>
                <a:gd name="connsiteY1040" fmla="*/ 4606562 h 6857985"/>
                <a:gd name="connsiteX1041" fmla="*/ 1257479 w 6868353"/>
                <a:gd name="connsiteY1041" fmla="*/ 4548432 h 6857985"/>
                <a:gd name="connsiteX1042" fmla="*/ 1241156 w 6868353"/>
                <a:gd name="connsiteY1042" fmla="*/ 4517117 h 6857985"/>
                <a:gd name="connsiteX1043" fmla="*/ 1226234 w 6868353"/>
                <a:gd name="connsiteY1043" fmla="*/ 4482970 h 6857985"/>
                <a:gd name="connsiteX1044" fmla="*/ 1194154 w 6868353"/>
                <a:gd name="connsiteY1044" fmla="*/ 4406663 h 6857985"/>
                <a:gd name="connsiteX1045" fmla="*/ 5616957 w 6868353"/>
                <a:gd name="connsiteY1045" fmla="*/ 4389420 h 6857985"/>
                <a:gd name="connsiteX1046" fmla="*/ 5596443 w 6868353"/>
                <a:gd name="connsiteY1046" fmla="*/ 4432755 h 6857985"/>
                <a:gd name="connsiteX1047" fmla="*/ 5616957 w 6868353"/>
                <a:gd name="connsiteY1047" fmla="*/ 4389420 h 6857985"/>
                <a:gd name="connsiteX1048" fmla="*/ 1220600 w 6868353"/>
                <a:gd name="connsiteY1048" fmla="*/ 4386319 h 6857985"/>
                <a:gd name="connsiteX1049" fmla="*/ 1234205 w 6868353"/>
                <a:gd name="connsiteY1049" fmla="*/ 4410273 h 6857985"/>
                <a:gd name="connsiteX1050" fmla="*/ 1249481 w 6868353"/>
                <a:gd name="connsiteY1050" fmla="*/ 4439649 h 6857985"/>
                <a:gd name="connsiteX1051" fmla="*/ 1265492 w 6868353"/>
                <a:gd name="connsiteY1051" fmla="*/ 4473046 h 6857985"/>
                <a:gd name="connsiteX1052" fmla="*/ 1273675 w 6868353"/>
                <a:gd name="connsiteY1052" fmla="*/ 4490742 h 6857985"/>
                <a:gd name="connsiteX1053" fmla="*/ 1282325 w 6868353"/>
                <a:gd name="connsiteY1053" fmla="*/ 4508679 h 6857985"/>
                <a:gd name="connsiteX1054" fmla="*/ 1319049 w 6868353"/>
                <a:gd name="connsiteY1054" fmla="*/ 4579281 h 6857985"/>
                <a:gd name="connsiteX1055" fmla="*/ 1336873 w 6868353"/>
                <a:gd name="connsiteY1055" fmla="*/ 4611531 h 6857985"/>
                <a:gd name="connsiteX1056" fmla="*/ 1354852 w 6868353"/>
                <a:gd name="connsiteY1056" fmla="*/ 4639066 h 6857985"/>
                <a:gd name="connsiteX1057" fmla="*/ 1339449 w 6868353"/>
                <a:gd name="connsiteY1057" fmla="*/ 4619770 h 6857985"/>
                <a:gd name="connsiteX1058" fmla="*/ 1331068 w 6868353"/>
                <a:gd name="connsiteY1058" fmla="*/ 4607992 h 6857985"/>
                <a:gd name="connsiteX1059" fmla="*/ 1322984 w 6868353"/>
                <a:gd name="connsiteY1059" fmla="*/ 4594655 h 6857985"/>
                <a:gd name="connsiteX1060" fmla="*/ 1288257 w 6868353"/>
                <a:gd name="connsiteY1060" fmla="*/ 4531557 h 6857985"/>
                <a:gd name="connsiteX1061" fmla="*/ 1279083 w 6868353"/>
                <a:gd name="connsiteY1061" fmla="*/ 4514101 h 6857985"/>
                <a:gd name="connsiteX1062" fmla="*/ 1270207 w 6868353"/>
                <a:gd name="connsiteY1062" fmla="*/ 4496093 h 6857985"/>
                <a:gd name="connsiteX1063" fmla="*/ 1253473 w 6868353"/>
                <a:gd name="connsiteY1063" fmla="*/ 4458988 h 6857985"/>
                <a:gd name="connsiteX1064" fmla="*/ 1236668 w 6868353"/>
                <a:gd name="connsiteY1064" fmla="*/ 4422080 h 6857985"/>
                <a:gd name="connsiteX1065" fmla="*/ 1220600 w 6868353"/>
                <a:gd name="connsiteY1065" fmla="*/ 4386319 h 6857985"/>
                <a:gd name="connsiteX1066" fmla="*/ 1228038 w 6868353"/>
                <a:gd name="connsiteY1066" fmla="*/ 4365077 h 6857985"/>
                <a:gd name="connsiteX1067" fmla="*/ 1242402 w 6868353"/>
                <a:gd name="connsiteY1067" fmla="*/ 4391812 h 6857985"/>
                <a:gd name="connsiteX1068" fmla="*/ 1270447 w 6868353"/>
                <a:gd name="connsiteY1068" fmla="*/ 4448030 h 6857985"/>
                <a:gd name="connsiteX1069" fmla="*/ 1251533 w 6868353"/>
                <a:gd name="connsiteY1069" fmla="*/ 4421372 h 6857985"/>
                <a:gd name="connsiteX1070" fmla="*/ 1237390 w 6868353"/>
                <a:gd name="connsiteY1070" fmla="*/ 4394034 h 6857985"/>
                <a:gd name="connsiteX1071" fmla="*/ 1227791 w 6868353"/>
                <a:gd name="connsiteY1071" fmla="*/ 4372799 h 6857985"/>
                <a:gd name="connsiteX1072" fmla="*/ 1228038 w 6868353"/>
                <a:gd name="connsiteY1072" fmla="*/ 4365077 h 6857985"/>
                <a:gd name="connsiteX1073" fmla="*/ 1070378 w 6868353"/>
                <a:gd name="connsiteY1073" fmla="*/ 4354267 h 6857985"/>
                <a:gd name="connsiteX1074" fmla="*/ 1103492 w 6868353"/>
                <a:gd name="connsiteY1074" fmla="*/ 4430716 h 6857985"/>
                <a:gd name="connsiteX1075" fmla="*/ 1070378 w 6868353"/>
                <a:gd name="connsiteY1075" fmla="*/ 4354267 h 6857985"/>
                <a:gd name="connsiteX1076" fmla="*/ 6390587 w 6868353"/>
                <a:gd name="connsiteY1076" fmla="*/ 4304689 h 6857985"/>
                <a:gd name="connsiteX1077" fmla="*/ 6372127 w 6868353"/>
                <a:gd name="connsiteY1077" fmla="*/ 4369684 h 6857985"/>
                <a:gd name="connsiteX1078" fmla="*/ 6390587 w 6868353"/>
                <a:gd name="connsiteY1078" fmla="*/ 4304689 h 6857985"/>
                <a:gd name="connsiteX1079" fmla="*/ 6390263 w 6868353"/>
                <a:gd name="connsiteY1079" fmla="*/ 4243997 h 6857985"/>
                <a:gd name="connsiteX1080" fmla="*/ 6372835 w 6868353"/>
                <a:gd name="connsiteY1080" fmla="*/ 4304222 h 6857985"/>
                <a:gd name="connsiteX1081" fmla="*/ 6386511 w 6868353"/>
                <a:gd name="connsiteY1081" fmla="*/ 4279333 h 6857985"/>
                <a:gd name="connsiteX1082" fmla="*/ 6390263 w 6868353"/>
                <a:gd name="connsiteY1082" fmla="*/ 4243997 h 6857985"/>
                <a:gd name="connsiteX1083" fmla="*/ 1165812 w 6868353"/>
                <a:gd name="connsiteY1083" fmla="*/ 4232148 h 6857985"/>
                <a:gd name="connsiteX1084" fmla="*/ 1180620 w 6868353"/>
                <a:gd name="connsiteY1084" fmla="*/ 4285124 h 6857985"/>
                <a:gd name="connsiteX1085" fmla="*/ 1165812 w 6868353"/>
                <a:gd name="connsiteY1085" fmla="*/ 4232148 h 6857985"/>
                <a:gd name="connsiteX1086" fmla="*/ 1043975 w 6868353"/>
                <a:gd name="connsiteY1086" fmla="*/ 4177487 h 6857985"/>
                <a:gd name="connsiteX1087" fmla="*/ 1062068 w 6868353"/>
                <a:gd name="connsiteY1087" fmla="*/ 4230690 h 6857985"/>
                <a:gd name="connsiteX1088" fmla="*/ 1082171 w 6868353"/>
                <a:gd name="connsiteY1088" fmla="*/ 4286285 h 6857985"/>
                <a:gd name="connsiteX1089" fmla="*/ 1092661 w 6868353"/>
                <a:gd name="connsiteY1089" fmla="*/ 4314910 h 6857985"/>
                <a:gd name="connsiteX1090" fmla="*/ 1104808 w 6868353"/>
                <a:gd name="connsiteY1090" fmla="*/ 4343578 h 6857985"/>
                <a:gd name="connsiteX1091" fmla="*/ 1129612 w 6868353"/>
                <a:gd name="connsiteY1091" fmla="*/ 4402203 h 6857985"/>
                <a:gd name="connsiteX1092" fmla="*/ 1142480 w 6868353"/>
                <a:gd name="connsiteY1092" fmla="*/ 4431962 h 6857985"/>
                <a:gd name="connsiteX1093" fmla="*/ 1156821 w 6868353"/>
                <a:gd name="connsiteY1093" fmla="*/ 4461536 h 6857985"/>
                <a:gd name="connsiteX1094" fmla="*/ 1185702 w 6868353"/>
                <a:gd name="connsiteY1094" fmla="*/ 4521378 h 6857985"/>
                <a:gd name="connsiteX1095" fmla="*/ 1192951 w 6868353"/>
                <a:gd name="connsiteY1095" fmla="*/ 4536455 h 6857985"/>
                <a:gd name="connsiteX1096" fmla="*/ 1200963 w 6868353"/>
                <a:gd name="connsiteY1096" fmla="*/ 4551250 h 6857985"/>
                <a:gd name="connsiteX1097" fmla="*/ 1217103 w 6868353"/>
                <a:gd name="connsiteY1097" fmla="*/ 4580866 h 6857985"/>
                <a:gd name="connsiteX1098" fmla="*/ 1249239 w 6868353"/>
                <a:gd name="connsiteY1098" fmla="*/ 4640284 h 6857985"/>
                <a:gd name="connsiteX1099" fmla="*/ 1283995 w 6868353"/>
                <a:gd name="connsiteY1099" fmla="*/ 4698229 h 6857985"/>
                <a:gd name="connsiteX1100" fmla="*/ 1301267 w 6868353"/>
                <a:gd name="connsiteY1100" fmla="*/ 4727039 h 6857985"/>
                <a:gd name="connsiteX1101" fmla="*/ 1309832 w 6868353"/>
                <a:gd name="connsiteY1101" fmla="*/ 4741394 h 6857985"/>
                <a:gd name="connsiteX1102" fmla="*/ 1314107 w 6868353"/>
                <a:gd name="connsiteY1102" fmla="*/ 4748558 h 6857985"/>
                <a:gd name="connsiteX1103" fmla="*/ 1318751 w 6868353"/>
                <a:gd name="connsiteY1103" fmla="*/ 4755509 h 6857985"/>
                <a:gd name="connsiteX1104" fmla="*/ 1355333 w 6868353"/>
                <a:gd name="connsiteY1104" fmla="*/ 4810693 h 6857985"/>
                <a:gd name="connsiteX1105" fmla="*/ 1391618 w 6868353"/>
                <a:gd name="connsiteY1105" fmla="*/ 4864448 h 6857985"/>
                <a:gd name="connsiteX1106" fmla="*/ 1428497 w 6868353"/>
                <a:gd name="connsiteY1106" fmla="*/ 4915810 h 6857985"/>
                <a:gd name="connsiteX1107" fmla="*/ 1446307 w 6868353"/>
                <a:gd name="connsiteY1107" fmla="*/ 4940981 h 6857985"/>
                <a:gd name="connsiteX1108" fmla="*/ 1464697 w 6868353"/>
                <a:gd name="connsiteY1108" fmla="*/ 4965063 h 6857985"/>
                <a:gd name="connsiteX1109" fmla="*/ 1500444 w 6868353"/>
                <a:gd name="connsiteY1109" fmla="*/ 5011597 h 6857985"/>
                <a:gd name="connsiteX1110" fmla="*/ 1534661 w 6868353"/>
                <a:gd name="connsiteY1110" fmla="*/ 5055669 h 6857985"/>
                <a:gd name="connsiteX1111" fmla="*/ 1268677 w 6868353"/>
                <a:gd name="connsiteY1111" fmla="*/ 4688064 h 6857985"/>
                <a:gd name="connsiteX1112" fmla="*/ 1252028 w 6868353"/>
                <a:gd name="connsiteY1112" fmla="*/ 4660401 h 6857985"/>
                <a:gd name="connsiteX1113" fmla="*/ 1243704 w 6868353"/>
                <a:gd name="connsiteY1113" fmla="*/ 4646386 h 6857985"/>
                <a:gd name="connsiteX1114" fmla="*/ 1236017 w 6868353"/>
                <a:gd name="connsiteY1114" fmla="*/ 4631945 h 6857985"/>
                <a:gd name="connsiteX1115" fmla="*/ 1204772 w 6868353"/>
                <a:gd name="connsiteY1115" fmla="*/ 4573292 h 6857985"/>
                <a:gd name="connsiteX1116" fmla="*/ 1188859 w 6868353"/>
                <a:gd name="connsiteY1116" fmla="*/ 4543421 h 6857985"/>
                <a:gd name="connsiteX1117" fmla="*/ 1174263 w 6868353"/>
                <a:gd name="connsiteY1117" fmla="*/ 4512558 h 6857985"/>
                <a:gd name="connsiteX1118" fmla="*/ 1144929 w 6868353"/>
                <a:gd name="connsiteY1118" fmla="*/ 4449644 h 6857985"/>
                <a:gd name="connsiteX1119" fmla="*/ 1117394 w 6868353"/>
                <a:gd name="connsiteY1119" fmla="*/ 4384493 h 6857985"/>
                <a:gd name="connsiteX1120" fmla="*/ 1090552 w 6868353"/>
                <a:gd name="connsiteY1120" fmla="*/ 4317586 h 6857985"/>
                <a:gd name="connsiteX1121" fmla="*/ 1066839 w 6868353"/>
                <a:gd name="connsiteY1121" fmla="*/ 4248301 h 6857985"/>
                <a:gd name="connsiteX1122" fmla="*/ 1054975 w 6868353"/>
                <a:gd name="connsiteY1122" fmla="*/ 4213163 h 6857985"/>
                <a:gd name="connsiteX1123" fmla="*/ 1049015 w 6868353"/>
                <a:gd name="connsiteY1123" fmla="*/ 4195481 h 6857985"/>
                <a:gd name="connsiteX1124" fmla="*/ 1007124 w 6868353"/>
                <a:gd name="connsiteY1124" fmla="*/ 4175449 h 6857985"/>
                <a:gd name="connsiteX1125" fmla="*/ 1014118 w 6868353"/>
                <a:gd name="connsiteY1125" fmla="*/ 4192976 h 6857985"/>
                <a:gd name="connsiteX1126" fmla="*/ 1017827 w 6868353"/>
                <a:gd name="connsiteY1126" fmla="*/ 4203863 h 6857985"/>
                <a:gd name="connsiteX1127" fmla="*/ 1022131 w 6868353"/>
                <a:gd name="connsiteY1127" fmla="*/ 4215344 h 6857985"/>
                <a:gd name="connsiteX1128" fmla="*/ 1036741 w 6868353"/>
                <a:gd name="connsiteY1128" fmla="*/ 4259061 h 6857985"/>
                <a:gd name="connsiteX1129" fmla="*/ 1025429 w 6868353"/>
                <a:gd name="connsiteY1129" fmla="*/ 4234654 h 6857985"/>
                <a:gd name="connsiteX1130" fmla="*/ 1015604 w 6868353"/>
                <a:gd name="connsiteY1130" fmla="*/ 4205561 h 6857985"/>
                <a:gd name="connsiteX1131" fmla="*/ 1007124 w 6868353"/>
                <a:gd name="connsiteY1131" fmla="*/ 4175449 h 6857985"/>
                <a:gd name="connsiteX1132" fmla="*/ 6395161 w 6868353"/>
                <a:gd name="connsiteY1132" fmla="*/ 4153660 h 6857985"/>
                <a:gd name="connsiteX1133" fmla="*/ 6380451 w 6868353"/>
                <a:gd name="connsiteY1133" fmla="*/ 4248882 h 6857985"/>
                <a:gd name="connsiteX1134" fmla="*/ 6395161 w 6868353"/>
                <a:gd name="connsiteY1134" fmla="*/ 4153660 h 6857985"/>
                <a:gd name="connsiteX1135" fmla="*/ 5941595 w 6868353"/>
                <a:gd name="connsiteY1135" fmla="*/ 4125318 h 6857985"/>
                <a:gd name="connsiteX1136" fmla="*/ 5932025 w 6868353"/>
                <a:gd name="connsiteY1136" fmla="*/ 4129140 h 6857985"/>
                <a:gd name="connsiteX1137" fmla="*/ 5922271 w 6868353"/>
                <a:gd name="connsiteY1137" fmla="*/ 4167138 h 6857985"/>
                <a:gd name="connsiteX1138" fmla="*/ 5895755 w 6868353"/>
                <a:gd name="connsiteY1138" fmla="*/ 4182513 h 6857985"/>
                <a:gd name="connsiteX1139" fmla="*/ 5901261 w 6868353"/>
                <a:gd name="connsiteY1139" fmla="*/ 4183744 h 6857985"/>
                <a:gd name="connsiteX1140" fmla="*/ 5901671 w 6868353"/>
                <a:gd name="connsiteY1140" fmla="*/ 4195580 h 6857985"/>
                <a:gd name="connsiteX1141" fmla="*/ 5904559 w 6868353"/>
                <a:gd name="connsiteY1141" fmla="*/ 4183079 h 6857985"/>
                <a:gd name="connsiteX1142" fmla="*/ 5906811 w 6868353"/>
                <a:gd name="connsiteY1142" fmla="*/ 4170338 h 6857985"/>
                <a:gd name="connsiteX1143" fmla="*/ 5915759 w 6868353"/>
                <a:gd name="connsiteY1143" fmla="*/ 4153986 h 6857985"/>
                <a:gd name="connsiteX1144" fmla="*/ 5906995 w 6868353"/>
                <a:gd name="connsiteY1144" fmla="*/ 4188742 h 6857985"/>
                <a:gd name="connsiteX1145" fmla="*/ 5907547 w 6868353"/>
                <a:gd name="connsiteY1145" fmla="*/ 4208788 h 6857985"/>
                <a:gd name="connsiteX1146" fmla="*/ 5913903 w 6868353"/>
                <a:gd name="connsiteY1146" fmla="*/ 4179016 h 6857985"/>
                <a:gd name="connsiteX1147" fmla="*/ 5921619 w 6868353"/>
                <a:gd name="connsiteY1147" fmla="*/ 4154255 h 6857985"/>
                <a:gd name="connsiteX1148" fmla="*/ 5935479 w 6868353"/>
                <a:gd name="connsiteY1148" fmla="*/ 4159295 h 6857985"/>
                <a:gd name="connsiteX1149" fmla="*/ 5941595 w 6868353"/>
                <a:gd name="connsiteY1149" fmla="*/ 4125318 h 6857985"/>
                <a:gd name="connsiteX1150" fmla="*/ 158773 w 6868353"/>
                <a:gd name="connsiteY1150" fmla="*/ 4105843 h 6857985"/>
                <a:gd name="connsiteX1151" fmla="*/ 154780 w 6868353"/>
                <a:gd name="connsiteY1151" fmla="*/ 4108202 h 6857985"/>
                <a:gd name="connsiteX1152" fmla="*/ 186364 w 6868353"/>
                <a:gd name="connsiteY1152" fmla="*/ 4213078 h 6857985"/>
                <a:gd name="connsiteX1153" fmla="*/ 158773 w 6868353"/>
                <a:gd name="connsiteY1153" fmla="*/ 4105843 h 6857985"/>
                <a:gd name="connsiteX1154" fmla="*/ 65338 w 6868353"/>
                <a:gd name="connsiteY1154" fmla="*/ 4090833 h 6857985"/>
                <a:gd name="connsiteX1155" fmla="*/ 83668 w 6868353"/>
                <a:gd name="connsiteY1155" fmla="*/ 4165398 h 6857985"/>
                <a:gd name="connsiteX1156" fmla="*/ 63296 w 6868353"/>
                <a:gd name="connsiteY1156" fmla="*/ 4097331 h 6857985"/>
                <a:gd name="connsiteX1157" fmla="*/ 65338 w 6868353"/>
                <a:gd name="connsiteY1157" fmla="*/ 4090833 h 6857985"/>
                <a:gd name="connsiteX1158" fmla="*/ 5986047 w 6868353"/>
                <a:gd name="connsiteY1158" fmla="*/ 4031626 h 6857985"/>
                <a:gd name="connsiteX1159" fmla="*/ 6002527 w 6868353"/>
                <a:gd name="connsiteY1159" fmla="*/ 4040319 h 6857985"/>
                <a:gd name="connsiteX1160" fmla="*/ 5991243 w 6868353"/>
                <a:gd name="connsiteY1160" fmla="*/ 4061922 h 6857985"/>
                <a:gd name="connsiteX1161" fmla="*/ 5979379 w 6868353"/>
                <a:gd name="connsiteY1161" fmla="*/ 4096480 h 6857985"/>
                <a:gd name="connsiteX1162" fmla="*/ 5980499 w 6868353"/>
                <a:gd name="connsiteY1162" fmla="*/ 4072158 h 6857985"/>
                <a:gd name="connsiteX1163" fmla="*/ 5986047 w 6868353"/>
                <a:gd name="connsiteY1163" fmla="*/ 4031626 h 6857985"/>
                <a:gd name="connsiteX1164" fmla="*/ 6027061 w 6868353"/>
                <a:gd name="connsiteY1164" fmla="*/ 4009541 h 6857985"/>
                <a:gd name="connsiteX1165" fmla="*/ 6006151 w 6868353"/>
                <a:gd name="connsiteY1165" fmla="*/ 4057761 h 6857985"/>
                <a:gd name="connsiteX1166" fmla="*/ 6027061 w 6868353"/>
                <a:gd name="connsiteY1166" fmla="*/ 4009541 h 6857985"/>
                <a:gd name="connsiteX1167" fmla="*/ 103838 w 6868353"/>
                <a:gd name="connsiteY1167" fmla="*/ 3950307 h 6857985"/>
                <a:gd name="connsiteX1168" fmla="*/ 113964 w 6868353"/>
                <a:gd name="connsiteY1168" fmla="*/ 3994860 h 6857985"/>
                <a:gd name="connsiteX1169" fmla="*/ 129212 w 6868353"/>
                <a:gd name="connsiteY1169" fmla="*/ 4069270 h 6857985"/>
                <a:gd name="connsiteX1170" fmla="*/ 103838 w 6868353"/>
                <a:gd name="connsiteY1170" fmla="*/ 3950307 h 6857985"/>
                <a:gd name="connsiteX1171" fmla="*/ 1078363 w 6868353"/>
                <a:gd name="connsiteY1171" fmla="*/ 3947335 h 6857985"/>
                <a:gd name="connsiteX1172" fmla="*/ 1095295 w 6868353"/>
                <a:gd name="connsiteY1172" fmla="*/ 3994577 h 6857985"/>
                <a:gd name="connsiteX1173" fmla="*/ 1103761 w 6868353"/>
                <a:gd name="connsiteY1173" fmla="*/ 4028399 h 6857985"/>
                <a:gd name="connsiteX1174" fmla="*/ 1112793 w 6868353"/>
                <a:gd name="connsiteY1174" fmla="*/ 4065674 h 6857985"/>
                <a:gd name="connsiteX1175" fmla="*/ 1133632 w 6868353"/>
                <a:gd name="connsiteY1175" fmla="*/ 4140636 h 6857985"/>
                <a:gd name="connsiteX1176" fmla="*/ 1143826 w 6868353"/>
                <a:gd name="connsiteY1176" fmla="*/ 4173736 h 6857985"/>
                <a:gd name="connsiteX1177" fmla="*/ 1155024 w 6868353"/>
                <a:gd name="connsiteY1177" fmla="*/ 4200309 h 6857985"/>
                <a:gd name="connsiteX1178" fmla="*/ 1143811 w 6868353"/>
                <a:gd name="connsiteY1178" fmla="*/ 4182159 h 6857985"/>
                <a:gd name="connsiteX1179" fmla="*/ 1133095 w 6868353"/>
                <a:gd name="connsiteY1179" fmla="*/ 4155884 h 6857985"/>
                <a:gd name="connsiteX1180" fmla="*/ 1112779 w 6868353"/>
                <a:gd name="connsiteY1180" fmla="*/ 4087618 h 6857985"/>
                <a:gd name="connsiteX1181" fmla="*/ 1102926 w 6868353"/>
                <a:gd name="connsiteY1181" fmla="*/ 4049960 h 6857985"/>
                <a:gd name="connsiteX1182" fmla="*/ 1094856 w 6868353"/>
                <a:gd name="connsiteY1182" fmla="*/ 4012443 h 6857985"/>
                <a:gd name="connsiteX1183" fmla="*/ 1078363 w 6868353"/>
                <a:gd name="connsiteY1183" fmla="*/ 3947335 h 6857985"/>
                <a:gd name="connsiteX1184" fmla="*/ 47114 w 6868353"/>
                <a:gd name="connsiteY1184" fmla="*/ 3946019 h 6857985"/>
                <a:gd name="connsiteX1185" fmla="*/ 64626 w 6868353"/>
                <a:gd name="connsiteY1185" fmla="*/ 4071508 h 6857985"/>
                <a:gd name="connsiteX1186" fmla="*/ 39809 w 6868353"/>
                <a:gd name="connsiteY1186" fmla="*/ 3974022 h 6857985"/>
                <a:gd name="connsiteX1187" fmla="*/ 47114 w 6868353"/>
                <a:gd name="connsiteY1187" fmla="*/ 3946019 h 6857985"/>
                <a:gd name="connsiteX1188" fmla="*/ 1088046 w 6868353"/>
                <a:gd name="connsiteY1188" fmla="*/ 3921823 h 6857985"/>
                <a:gd name="connsiteX1189" fmla="*/ 1096342 w 6868353"/>
                <a:gd name="connsiteY1189" fmla="*/ 3939137 h 6857985"/>
                <a:gd name="connsiteX1190" fmla="*/ 1107682 w 6868353"/>
                <a:gd name="connsiteY1190" fmla="*/ 3980972 h 6857985"/>
                <a:gd name="connsiteX1191" fmla="*/ 1128394 w 6868353"/>
                <a:gd name="connsiteY1191" fmla="*/ 4080255 h 6857985"/>
                <a:gd name="connsiteX1192" fmla="*/ 1122363 w 6868353"/>
                <a:gd name="connsiteY1192" fmla="*/ 4062049 h 6857985"/>
                <a:gd name="connsiteX1193" fmla="*/ 1117309 w 6868353"/>
                <a:gd name="connsiteY1193" fmla="*/ 4044693 h 6857985"/>
                <a:gd name="connsiteX1194" fmla="*/ 1108772 w 6868353"/>
                <a:gd name="connsiteY1194" fmla="*/ 4009923 h 6857985"/>
                <a:gd name="connsiteX1195" fmla="*/ 1099414 w 6868353"/>
                <a:gd name="connsiteY1195" fmla="*/ 3970835 h 6857985"/>
                <a:gd name="connsiteX1196" fmla="*/ 1093836 w 6868353"/>
                <a:gd name="connsiteY1196" fmla="*/ 3947957 h 6857985"/>
                <a:gd name="connsiteX1197" fmla="*/ 1090722 w 6868353"/>
                <a:gd name="connsiteY1197" fmla="*/ 3935386 h 6857985"/>
                <a:gd name="connsiteX1198" fmla="*/ 1088046 w 6868353"/>
                <a:gd name="connsiteY1198" fmla="*/ 3921823 h 6857985"/>
                <a:gd name="connsiteX1199" fmla="*/ 1056792 w 6868353"/>
                <a:gd name="connsiteY1199" fmla="*/ 3814131 h 6857985"/>
                <a:gd name="connsiteX1200" fmla="*/ 1065664 w 6868353"/>
                <a:gd name="connsiteY1200" fmla="*/ 3845445 h 6857985"/>
                <a:gd name="connsiteX1201" fmla="*/ 1069529 w 6868353"/>
                <a:gd name="connsiteY1201" fmla="*/ 3883939 h 6857985"/>
                <a:gd name="connsiteX1202" fmla="*/ 1056792 w 6868353"/>
                <a:gd name="connsiteY1202" fmla="*/ 3814131 h 6857985"/>
                <a:gd name="connsiteX1203" fmla="*/ 1023631 w 6868353"/>
                <a:gd name="connsiteY1203" fmla="*/ 3804985 h 6857985"/>
                <a:gd name="connsiteX1204" fmla="*/ 1028614 w 6868353"/>
                <a:gd name="connsiteY1204" fmla="*/ 3836357 h 6857985"/>
                <a:gd name="connsiteX1205" fmla="*/ 1034631 w 6868353"/>
                <a:gd name="connsiteY1205" fmla="*/ 3869315 h 6857985"/>
                <a:gd name="connsiteX1206" fmla="*/ 1047528 w 6868353"/>
                <a:gd name="connsiteY1206" fmla="*/ 3939294 h 6857985"/>
                <a:gd name="connsiteX1207" fmla="*/ 1065140 w 6868353"/>
                <a:gd name="connsiteY1207" fmla="*/ 4012500 h 6857985"/>
                <a:gd name="connsiteX1208" fmla="*/ 1084563 w 6868353"/>
                <a:gd name="connsiteY1208" fmla="*/ 4087448 h 6857985"/>
                <a:gd name="connsiteX1209" fmla="*/ 1106422 w 6868353"/>
                <a:gd name="connsiteY1209" fmla="*/ 4162127 h 6857985"/>
                <a:gd name="connsiteX1210" fmla="*/ 1111830 w 6868353"/>
                <a:gd name="connsiteY1210" fmla="*/ 4180630 h 6857985"/>
                <a:gd name="connsiteX1211" fmla="*/ 1118130 w 6868353"/>
                <a:gd name="connsiteY1211" fmla="*/ 4198766 h 6857985"/>
                <a:gd name="connsiteX1212" fmla="*/ 1130461 w 6868353"/>
                <a:gd name="connsiteY1212" fmla="*/ 4234612 h 6857985"/>
                <a:gd name="connsiteX1213" fmla="*/ 1142353 w 6868353"/>
                <a:gd name="connsiteY1213" fmla="*/ 4269707 h 6857985"/>
                <a:gd name="connsiteX1214" fmla="*/ 1154245 w 6868353"/>
                <a:gd name="connsiteY1214" fmla="*/ 4303698 h 6857985"/>
                <a:gd name="connsiteX1215" fmla="*/ 1178680 w 6868353"/>
                <a:gd name="connsiteY1215" fmla="*/ 4367250 h 6857985"/>
                <a:gd name="connsiteX1216" fmla="*/ 1150337 w 6868353"/>
                <a:gd name="connsiteY1216" fmla="*/ 4305865 h 6857985"/>
                <a:gd name="connsiteX1217" fmla="*/ 1137313 w 6868353"/>
                <a:gd name="connsiteY1217" fmla="*/ 4273416 h 6857985"/>
                <a:gd name="connsiteX1218" fmla="*/ 1124840 w 6868353"/>
                <a:gd name="connsiteY1218" fmla="*/ 4240005 h 6857985"/>
                <a:gd name="connsiteX1219" fmla="*/ 1112368 w 6868353"/>
                <a:gd name="connsiteY1219" fmla="*/ 4205901 h 6857985"/>
                <a:gd name="connsiteX1220" fmla="*/ 1100490 w 6868353"/>
                <a:gd name="connsiteY1220" fmla="*/ 4171060 h 6857985"/>
                <a:gd name="connsiteX1221" fmla="*/ 1079707 w 6868353"/>
                <a:gd name="connsiteY1221" fmla="*/ 4099312 h 6857985"/>
                <a:gd name="connsiteX1222" fmla="*/ 1069444 w 6868353"/>
                <a:gd name="connsiteY1222" fmla="*/ 4062970 h 6857985"/>
                <a:gd name="connsiteX1223" fmla="*/ 1061317 w 6868353"/>
                <a:gd name="connsiteY1223" fmla="*/ 4026020 h 6857985"/>
                <a:gd name="connsiteX1224" fmla="*/ 1045447 w 6868353"/>
                <a:gd name="connsiteY1224" fmla="*/ 3951992 h 6857985"/>
                <a:gd name="connsiteX1225" fmla="*/ 1039176 w 6868353"/>
                <a:gd name="connsiteY1225" fmla="*/ 3914887 h 6857985"/>
                <a:gd name="connsiteX1226" fmla="*/ 1033626 w 6868353"/>
                <a:gd name="connsiteY1226" fmla="*/ 3877908 h 6857985"/>
                <a:gd name="connsiteX1227" fmla="*/ 1028218 w 6868353"/>
                <a:gd name="connsiteY1227" fmla="*/ 3841270 h 6857985"/>
                <a:gd name="connsiteX1228" fmla="*/ 1023631 w 6868353"/>
                <a:gd name="connsiteY1228" fmla="*/ 3804985 h 6857985"/>
                <a:gd name="connsiteX1229" fmla="*/ 987672 w 6868353"/>
                <a:gd name="connsiteY1229" fmla="*/ 3775085 h 6857985"/>
                <a:gd name="connsiteX1230" fmla="*/ 995175 w 6868353"/>
                <a:gd name="connsiteY1230" fmla="*/ 3816056 h 6857985"/>
                <a:gd name="connsiteX1231" fmla="*/ 1004236 w 6868353"/>
                <a:gd name="connsiteY1231" fmla="*/ 3856743 h 6857985"/>
                <a:gd name="connsiteX1232" fmla="*/ 1021593 w 6868353"/>
                <a:gd name="connsiteY1232" fmla="*/ 3938458 h 6857985"/>
                <a:gd name="connsiteX1233" fmla="*/ 1042021 w 6868353"/>
                <a:gd name="connsiteY1233" fmla="*/ 4020881 h 6857985"/>
                <a:gd name="connsiteX1234" fmla="*/ 1052144 w 6868353"/>
                <a:gd name="connsiteY1234" fmla="*/ 4062900 h 6857985"/>
                <a:gd name="connsiteX1235" fmla="*/ 1064347 w 6868353"/>
                <a:gd name="connsiteY1235" fmla="*/ 4105173 h 6857985"/>
                <a:gd name="connsiteX1236" fmla="*/ 1089618 w 6868353"/>
                <a:gd name="connsiteY1236" fmla="*/ 4192126 h 6857985"/>
                <a:gd name="connsiteX1237" fmla="*/ 1120154 w 6868353"/>
                <a:gd name="connsiteY1237" fmla="*/ 4282038 h 6857985"/>
                <a:gd name="connsiteX1238" fmla="*/ 1128167 w 6868353"/>
                <a:gd name="connsiteY1238" fmla="*/ 4305199 h 6857985"/>
                <a:gd name="connsiteX1239" fmla="*/ 1137384 w 6868353"/>
                <a:gd name="connsiteY1239" fmla="*/ 4328332 h 6857985"/>
                <a:gd name="connsiteX1240" fmla="*/ 1156199 w 6868353"/>
                <a:gd name="connsiteY1240" fmla="*/ 4375603 h 6857985"/>
                <a:gd name="connsiteX1241" fmla="*/ 1165811 w 6868353"/>
                <a:gd name="connsiteY1241" fmla="*/ 4399755 h 6857985"/>
                <a:gd name="connsiteX1242" fmla="*/ 1176061 w 6868353"/>
                <a:gd name="connsiteY1242" fmla="*/ 4424091 h 6857985"/>
                <a:gd name="connsiteX1243" fmla="*/ 1198797 w 6868353"/>
                <a:gd name="connsiteY1243" fmla="*/ 4473244 h 6857985"/>
                <a:gd name="connsiteX1244" fmla="*/ 1185929 w 6868353"/>
                <a:gd name="connsiteY1244" fmla="*/ 4436846 h 6857985"/>
                <a:gd name="connsiteX1245" fmla="*/ 1176160 w 6868353"/>
                <a:gd name="connsiteY1245" fmla="*/ 4416842 h 6857985"/>
                <a:gd name="connsiteX1246" fmla="*/ 1168629 w 6868353"/>
                <a:gd name="connsiteY1246" fmla="*/ 4397263 h 6857985"/>
                <a:gd name="connsiteX1247" fmla="*/ 1199618 w 6868353"/>
                <a:gd name="connsiteY1247" fmla="*/ 4458648 h 6857985"/>
                <a:gd name="connsiteX1248" fmla="*/ 1216734 w 6868353"/>
                <a:gd name="connsiteY1248" fmla="*/ 4495174 h 6857985"/>
                <a:gd name="connsiteX1249" fmla="*/ 1234941 w 6868353"/>
                <a:gd name="connsiteY1249" fmla="*/ 4533837 h 6857985"/>
                <a:gd name="connsiteX1250" fmla="*/ 1274949 w 6868353"/>
                <a:gd name="connsiteY1250" fmla="*/ 4612154 h 6857985"/>
                <a:gd name="connsiteX1251" fmla="*/ 1284972 w 6868353"/>
                <a:gd name="connsiteY1251" fmla="*/ 4631266 h 6857985"/>
                <a:gd name="connsiteX1252" fmla="*/ 1295816 w 6868353"/>
                <a:gd name="connsiteY1252" fmla="*/ 4649472 h 6857985"/>
                <a:gd name="connsiteX1253" fmla="*/ 1316939 w 6868353"/>
                <a:gd name="connsiteY1253" fmla="*/ 4683874 h 6857985"/>
                <a:gd name="connsiteX1254" fmla="*/ 1324782 w 6868353"/>
                <a:gd name="connsiteY1254" fmla="*/ 4715090 h 6857985"/>
                <a:gd name="connsiteX1255" fmla="*/ 1274128 w 6868353"/>
                <a:gd name="connsiteY1255" fmla="*/ 4634820 h 6857985"/>
                <a:gd name="connsiteX1256" fmla="*/ 1221590 w 6868353"/>
                <a:gd name="connsiteY1256" fmla="*/ 4537900 h 6857985"/>
                <a:gd name="connsiteX1257" fmla="*/ 1208495 w 6868353"/>
                <a:gd name="connsiteY1257" fmla="*/ 4511384 h 6857985"/>
                <a:gd name="connsiteX1258" fmla="*/ 1195669 w 6868353"/>
                <a:gd name="connsiteY1258" fmla="*/ 4483947 h 6857985"/>
                <a:gd name="connsiteX1259" fmla="*/ 1169237 w 6868353"/>
                <a:gd name="connsiteY1259" fmla="*/ 4427248 h 6857985"/>
                <a:gd name="connsiteX1260" fmla="*/ 1156765 w 6868353"/>
                <a:gd name="connsiteY1260" fmla="*/ 4397674 h 6857985"/>
                <a:gd name="connsiteX1261" fmla="*/ 1144618 w 6868353"/>
                <a:gd name="connsiteY1261" fmla="*/ 4367406 h 6857985"/>
                <a:gd name="connsiteX1262" fmla="*/ 1119801 w 6868353"/>
                <a:gd name="connsiteY1262" fmla="*/ 4305596 h 6857985"/>
                <a:gd name="connsiteX1263" fmla="*/ 1097815 w 6868353"/>
                <a:gd name="connsiteY1263" fmla="*/ 4241336 h 6857985"/>
                <a:gd name="connsiteX1264" fmla="*/ 1086687 w 6868353"/>
                <a:gd name="connsiteY1264" fmla="*/ 4208803 h 6857985"/>
                <a:gd name="connsiteX1265" fmla="*/ 1076097 w 6868353"/>
                <a:gd name="connsiteY1265" fmla="*/ 4175902 h 6857985"/>
                <a:gd name="connsiteX1266" fmla="*/ 1057042 w 6868353"/>
                <a:gd name="connsiteY1266" fmla="*/ 4109080 h 6857985"/>
                <a:gd name="connsiteX1267" fmla="*/ 1047415 w 6868353"/>
                <a:gd name="connsiteY1267" fmla="*/ 4075570 h 6857985"/>
                <a:gd name="connsiteX1268" fmla="*/ 1043083 w 6868353"/>
                <a:gd name="connsiteY1268" fmla="*/ 4058709 h 6857985"/>
                <a:gd name="connsiteX1269" fmla="*/ 1039176 w 6868353"/>
                <a:gd name="connsiteY1269" fmla="*/ 4041763 h 6857985"/>
                <a:gd name="connsiteX1270" fmla="*/ 1023433 w 6868353"/>
                <a:gd name="connsiteY1270" fmla="*/ 3974177 h 6857985"/>
                <a:gd name="connsiteX1271" fmla="*/ 1015788 w 6868353"/>
                <a:gd name="connsiteY1271" fmla="*/ 3940554 h 6857985"/>
                <a:gd name="connsiteX1272" fmla="*/ 1009701 w 6868353"/>
                <a:gd name="connsiteY1272" fmla="*/ 3906888 h 6857985"/>
                <a:gd name="connsiteX1273" fmla="*/ 987672 w 6868353"/>
                <a:gd name="connsiteY1273" fmla="*/ 3775085 h 6857985"/>
                <a:gd name="connsiteX1274" fmla="*/ 97316 w 6868353"/>
                <a:gd name="connsiteY1274" fmla="*/ 3727647 h 6857985"/>
                <a:gd name="connsiteX1275" fmla="*/ 100586 w 6868353"/>
                <a:gd name="connsiteY1275" fmla="*/ 3737696 h 6857985"/>
                <a:gd name="connsiteX1276" fmla="*/ 106589 w 6868353"/>
                <a:gd name="connsiteY1276" fmla="*/ 3783777 h 6857985"/>
                <a:gd name="connsiteX1277" fmla="*/ 92559 w 6868353"/>
                <a:gd name="connsiteY1277" fmla="*/ 3733972 h 6857985"/>
                <a:gd name="connsiteX1278" fmla="*/ 97316 w 6868353"/>
                <a:gd name="connsiteY1278" fmla="*/ 3727647 h 6857985"/>
                <a:gd name="connsiteX1279" fmla="*/ 64896 w 6868353"/>
                <a:gd name="connsiteY1279" fmla="*/ 3712439 h 6857985"/>
                <a:gd name="connsiteX1280" fmla="*/ 71394 w 6868353"/>
                <a:gd name="connsiteY1280" fmla="*/ 3783168 h 6857985"/>
                <a:gd name="connsiteX1281" fmla="*/ 64839 w 6868353"/>
                <a:gd name="connsiteY1281" fmla="*/ 3803710 h 6857985"/>
                <a:gd name="connsiteX1282" fmla="*/ 82437 w 6868353"/>
                <a:gd name="connsiteY1282" fmla="*/ 3900446 h 6857985"/>
                <a:gd name="connsiteX1283" fmla="*/ 86188 w 6868353"/>
                <a:gd name="connsiteY1283" fmla="*/ 3928618 h 6857985"/>
                <a:gd name="connsiteX1284" fmla="*/ 89430 w 6868353"/>
                <a:gd name="connsiteY1284" fmla="*/ 3958306 h 6857985"/>
                <a:gd name="connsiteX1285" fmla="*/ 91894 w 6868353"/>
                <a:gd name="connsiteY1285" fmla="*/ 4022296 h 6857985"/>
                <a:gd name="connsiteX1286" fmla="*/ 71281 w 6868353"/>
                <a:gd name="connsiteY1286" fmla="*/ 3911970 h 6857985"/>
                <a:gd name="connsiteX1287" fmla="*/ 54080 w 6868353"/>
                <a:gd name="connsiteY1287" fmla="*/ 3758294 h 6857985"/>
                <a:gd name="connsiteX1288" fmla="*/ 64896 w 6868353"/>
                <a:gd name="connsiteY1288" fmla="*/ 3712439 h 6857985"/>
                <a:gd name="connsiteX1289" fmla="*/ 82055 w 6868353"/>
                <a:gd name="connsiteY1289" fmla="*/ 3707301 h 6857985"/>
                <a:gd name="connsiteX1290" fmla="*/ 86571 w 6868353"/>
                <a:gd name="connsiteY1290" fmla="*/ 3744548 h 6857985"/>
                <a:gd name="connsiteX1291" fmla="*/ 87449 w 6868353"/>
                <a:gd name="connsiteY1291" fmla="*/ 3796193 h 6857985"/>
                <a:gd name="connsiteX1292" fmla="*/ 82055 w 6868353"/>
                <a:gd name="connsiteY1292" fmla="*/ 3707301 h 6857985"/>
                <a:gd name="connsiteX1293" fmla="*/ 975157 w 6868353"/>
                <a:gd name="connsiteY1293" fmla="*/ 3662295 h 6857985"/>
                <a:gd name="connsiteX1294" fmla="*/ 980140 w 6868353"/>
                <a:gd name="connsiteY1294" fmla="*/ 3686107 h 6857985"/>
                <a:gd name="connsiteX1295" fmla="*/ 984586 w 6868353"/>
                <a:gd name="connsiteY1295" fmla="*/ 3726781 h 6857985"/>
                <a:gd name="connsiteX1296" fmla="*/ 975157 w 6868353"/>
                <a:gd name="connsiteY1296" fmla="*/ 3662295 h 6857985"/>
                <a:gd name="connsiteX1297" fmla="*/ 60406 w 6868353"/>
                <a:gd name="connsiteY1297" fmla="*/ 3661240 h 6857985"/>
                <a:gd name="connsiteX1298" fmla="*/ 66594 w 6868353"/>
                <a:gd name="connsiteY1298" fmla="*/ 3693908 h 6857985"/>
                <a:gd name="connsiteX1299" fmla="*/ 52650 w 6868353"/>
                <a:gd name="connsiteY1299" fmla="*/ 3704059 h 6857985"/>
                <a:gd name="connsiteX1300" fmla="*/ 50427 w 6868353"/>
                <a:gd name="connsiteY1300" fmla="*/ 3668623 h 6857985"/>
                <a:gd name="connsiteX1301" fmla="*/ 60406 w 6868353"/>
                <a:gd name="connsiteY1301" fmla="*/ 3661240 h 6857985"/>
                <a:gd name="connsiteX1302" fmla="*/ 886155 w 6868353"/>
                <a:gd name="connsiteY1302" fmla="*/ 3642466 h 6857985"/>
                <a:gd name="connsiteX1303" fmla="*/ 903734 w 6868353"/>
                <a:gd name="connsiteY1303" fmla="*/ 3808283 h 6857985"/>
                <a:gd name="connsiteX1304" fmla="*/ 895806 w 6868353"/>
                <a:gd name="connsiteY1304" fmla="*/ 3743996 h 6857985"/>
                <a:gd name="connsiteX1305" fmla="*/ 891686 w 6868353"/>
                <a:gd name="connsiteY1305" fmla="*/ 3710642 h 6857985"/>
                <a:gd name="connsiteX1306" fmla="*/ 889761 w 6868353"/>
                <a:gd name="connsiteY1306" fmla="*/ 3693681 h 6857985"/>
                <a:gd name="connsiteX1307" fmla="*/ 888558 w 6868353"/>
                <a:gd name="connsiteY1307" fmla="*/ 3676495 h 6857985"/>
                <a:gd name="connsiteX1308" fmla="*/ 153255 w 6868353"/>
                <a:gd name="connsiteY1308" fmla="*/ 3629324 h 6857985"/>
                <a:gd name="connsiteX1309" fmla="*/ 147914 w 6868353"/>
                <a:gd name="connsiteY1309" fmla="*/ 3640804 h 6857985"/>
                <a:gd name="connsiteX1310" fmla="*/ 158008 w 6868353"/>
                <a:gd name="connsiteY1310" fmla="*/ 3708277 h 6857985"/>
                <a:gd name="connsiteX1311" fmla="*/ 163317 w 6868353"/>
                <a:gd name="connsiteY1311" fmla="*/ 3654098 h 6857985"/>
                <a:gd name="connsiteX1312" fmla="*/ 153255 w 6868353"/>
                <a:gd name="connsiteY1312" fmla="*/ 3629324 h 6857985"/>
                <a:gd name="connsiteX1313" fmla="*/ 74919 w 6868353"/>
                <a:gd name="connsiteY1313" fmla="*/ 3589697 h 6857985"/>
                <a:gd name="connsiteX1314" fmla="*/ 79577 w 6868353"/>
                <a:gd name="connsiteY1314" fmla="*/ 3714053 h 6857985"/>
                <a:gd name="connsiteX1315" fmla="*/ 67317 w 6868353"/>
                <a:gd name="connsiteY1315" fmla="*/ 3609743 h 6857985"/>
                <a:gd name="connsiteX1316" fmla="*/ 74919 w 6868353"/>
                <a:gd name="connsiteY1316" fmla="*/ 3589697 h 6857985"/>
                <a:gd name="connsiteX1317" fmla="*/ 97868 w 6868353"/>
                <a:gd name="connsiteY1317" fmla="*/ 3583511 h 6857985"/>
                <a:gd name="connsiteX1318" fmla="*/ 90563 w 6868353"/>
                <a:gd name="connsiteY1318" fmla="*/ 3657029 h 6857985"/>
                <a:gd name="connsiteX1319" fmla="*/ 97868 w 6868353"/>
                <a:gd name="connsiteY1319" fmla="*/ 3583511 h 6857985"/>
                <a:gd name="connsiteX1320" fmla="*/ 6386467 w 6868353"/>
                <a:gd name="connsiteY1320" fmla="*/ 3561978 h 6857985"/>
                <a:gd name="connsiteX1321" fmla="*/ 6390659 w 6868353"/>
                <a:gd name="connsiteY1321" fmla="*/ 3635977 h 6857985"/>
                <a:gd name="connsiteX1322" fmla="*/ 6378003 w 6868353"/>
                <a:gd name="connsiteY1322" fmla="*/ 3578740 h 6857985"/>
                <a:gd name="connsiteX1323" fmla="*/ 6386467 w 6868353"/>
                <a:gd name="connsiteY1323" fmla="*/ 3561978 h 6857985"/>
                <a:gd name="connsiteX1324" fmla="*/ 43717 w 6868353"/>
                <a:gd name="connsiteY1324" fmla="*/ 3526061 h 6857985"/>
                <a:gd name="connsiteX1325" fmla="*/ 55156 w 6868353"/>
                <a:gd name="connsiteY1325" fmla="*/ 3551685 h 6857985"/>
                <a:gd name="connsiteX1326" fmla="*/ 56005 w 6868353"/>
                <a:gd name="connsiteY1326" fmla="*/ 3587461 h 6857985"/>
                <a:gd name="connsiteX1327" fmla="*/ 54038 w 6868353"/>
                <a:gd name="connsiteY1327" fmla="*/ 3631404 h 6857985"/>
                <a:gd name="connsiteX1328" fmla="*/ 43717 w 6868353"/>
                <a:gd name="connsiteY1328" fmla="*/ 3526061 h 6857985"/>
                <a:gd name="connsiteX1329" fmla="*/ 90205 w 6868353"/>
                <a:gd name="connsiteY1329" fmla="*/ 3520892 h 6857985"/>
                <a:gd name="connsiteX1330" fmla="*/ 96140 w 6868353"/>
                <a:gd name="connsiteY1330" fmla="*/ 3525056 h 6857985"/>
                <a:gd name="connsiteX1331" fmla="*/ 90959 w 6868353"/>
                <a:gd name="connsiteY1331" fmla="*/ 3547212 h 6857985"/>
                <a:gd name="connsiteX1332" fmla="*/ 87448 w 6868353"/>
                <a:gd name="connsiteY1332" fmla="*/ 3561822 h 6857985"/>
                <a:gd name="connsiteX1333" fmla="*/ 83201 w 6868353"/>
                <a:gd name="connsiteY1333" fmla="*/ 3581500 h 6857985"/>
                <a:gd name="connsiteX1334" fmla="*/ 82040 w 6868353"/>
                <a:gd name="connsiteY1334" fmla="*/ 3557914 h 6857985"/>
                <a:gd name="connsiteX1335" fmla="*/ 81700 w 6868353"/>
                <a:gd name="connsiteY1335" fmla="*/ 3534428 h 6857985"/>
                <a:gd name="connsiteX1336" fmla="*/ 90205 w 6868353"/>
                <a:gd name="connsiteY1336" fmla="*/ 3520892 h 6857985"/>
                <a:gd name="connsiteX1337" fmla="*/ 935086 w 6868353"/>
                <a:gd name="connsiteY1337" fmla="*/ 3501840 h 6857985"/>
                <a:gd name="connsiteX1338" fmla="*/ 935375 w 6868353"/>
                <a:gd name="connsiteY1338" fmla="*/ 3551161 h 6857985"/>
                <a:gd name="connsiteX1339" fmla="*/ 935347 w 6868353"/>
                <a:gd name="connsiteY1339" fmla="*/ 3561722 h 6857985"/>
                <a:gd name="connsiteX1340" fmla="*/ 935743 w 6868353"/>
                <a:gd name="connsiteY1340" fmla="*/ 3570287 h 6857985"/>
                <a:gd name="connsiteX1341" fmla="*/ 936012 w 6868353"/>
                <a:gd name="connsiteY1341" fmla="*/ 3577423 h 6857985"/>
                <a:gd name="connsiteX1342" fmla="*/ 935205 w 6868353"/>
                <a:gd name="connsiteY1342" fmla="*/ 3564568 h 6857985"/>
                <a:gd name="connsiteX1343" fmla="*/ 934951 w 6868353"/>
                <a:gd name="connsiteY1343" fmla="*/ 3523682 h 6857985"/>
                <a:gd name="connsiteX1344" fmla="*/ 934766 w 6868353"/>
                <a:gd name="connsiteY1344" fmla="*/ 3514806 h 6857985"/>
                <a:gd name="connsiteX1345" fmla="*/ 935086 w 6868353"/>
                <a:gd name="connsiteY1345" fmla="*/ 3501840 h 6857985"/>
                <a:gd name="connsiteX1346" fmla="*/ 74775 w 6868353"/>
                <a:gd name="connsiteY1346" fmla="*/ 3486027 h 6857985"/>
                <a:gd name="connsiteX1347" fmla="*/ 78387 w 6868353"/>
                <a:gd name="connsiteY1347" fmla="*/ 3505860 h 6857985"/>
                <a:gd name="connsiteX1348" fmla="*/ 64259 w 6868353"/>
                <a:gd name="connsiteY1348" fmla="*/ 3538916 h 6857985"/>
                <a:gd name="connsiteX1349" fmla="*/ 66651 w 6868353"/>
                <a:gd name="connsiteY1349" fmla="*/ 3496743 h 6857985"/>
                <a:gd name="connsiteX1350" fmla="*/ 74775 w 6868353"/>
                <a:gd name="connsiteY1350" fmla="*/ 3486027 h 6857985"/>
                <a:gd name="connsiteX1351" fmla="*/ 144548 w 6868353"/>
                <a:gd name="connsiteY1351" fmla="*/ 3463460 h 6857985"/>
                <a:gd name="connsiteX1352" fmla="*/ 139193 w 6868353"/>
                <a:gd name="connsiteY1352" fmla="*/ 3474132 h 6857985"/>
                <a:gd name="connsiteX1353" fmla="*/ 139603 w 6868353"/>
                <a:gd name="connsiteY1353" fmla="*/ 3508746 h 6857985"/>
                <a:gd name="connsiteX1354" fmla="*/ 153803 w 6868353"/>
                <a:gd name="connsiteY1354" fmla="*/ 3476510 h 6857985"/>
                <a:gd name="connsiteX1355" fmla="*/ 144548 w 6868353"/>
                <a:gd name="connsiteY1355" fmla="*/ 3463460 h 6857985"/>
                <a:gd name="connsiteX1356" fmla="*/ 962359 w 6868353"/>
                <a:gd name="connsiteY1356" fmla="*/ 3448296 h 6857985"/>
                <a:gd name="connsiteX1357" fmla="*/ 970655 w 6868353"/>
                <a:gd name="connsiteY1357" fmla="*/ 3527505 h 6857985"/>
                <a:gd name="connsiteX1358" fmla="*/ 970655 w 6868353"/>
                <a:gd name="connsiteY1358" fmla="*/ 3557801 h 6857985"/>
                <a:gd name="connsiteX1359" fmla="*/ 972057 w 6868353"/>
                <a:gd name="connsiteY1359" fmla="*/ 3588069 h 6857985"/>
                <a:gd name="connsiteX1360" fmla="*/ 976445 w 6868353"/>
                <a:gd name="connsiteY1360" fmla="*/ 3639941 h 6857985"/>
                <a:gd name="connsiteX1361" fmla="*/ 966507 w 6868353"/>
                <a:gd name="connsiteY1361" fmla="*/ 3559387 h 6857985"/>
                <a:gd name="connsiteX1362" fmla="*/ 962359 w 6868353"/>
                <a:gd name="connsiteY1362" fmla="*/ 3448296 h 6857985"/>
                <a:gd name="connsiteX1363" fmla="*/ 822473 w 6868353"/>
                <a:gd name="connsiteY1363" fmla="*/ 3433133 h 6857985"/>
                <a:gd name="connsiteX1364" fmla="*/ 833459 w 6868353"/>
                <a:gd name="connsiteY1364" fmla="*/ 3547126 h 6857985"/>
                <a:gd name="connsiteX1365" fmla="*/ 822473 w 6868353"/>
                <a:gd name="connsiteY1365" fmla="*/ 3433133 h 6857985"/>
                <a:gd name="connsiteX1366" fmla="*/ 966225 w 6868353"/>
                <a:gd name="connsiteY1366" fmla="*/ 3305634 h 6857985"/>
                <a:gd name="connsiteX1367" fmla="*/ 967824 w 6868353"/>
                <a:gd name="connsiteY1367" fmla="*/ 3429892 h 6857985"/>
                <a:gd name="connsiteX1368" fmla="*/ 962459 w 6868353"/>
                <a:gd name="connsiteY1368" fmla="*/ 3312260 h 6857985"/>
                <a:gd name="connsiteX1369" fmla="*/ 966225 w 6868353"/>
                <a:gd name="connsiteY1369" fmla="*/ 3305634 h 6857985"/>
                <a:gd name="connsiteX1370" fmla="*/ 6540177 w 6868353"/>
                <a:gd name="connsiteY1370" fmla="*/ 3279936 h 6857985"/>
                <a:gd name="connsiteX1371" fmla="*/ 6551143 w 6868353"/>
                <a:gd name="connsiteY1371" fmla="*/ 3388029 h 6857985"/>
                <a:gd name="connsiteX1372" fmla="*/ 6553183 w 6868353"/>
                <a:gd name="connsiteY1372" fmla="*/ 3442209 h 6857985"/>
                <a:gd name="connsiteX1373" fmla="*/ 6555165 w 6868353"/>
                <a:gd name="connsiteY1373" fmla="*/ 3501456 h 6857985"/>
                <a:gd name="connsiteX1374" fmla="*/ 6548153 w 6868353"/>
                <a:gd name="connsiteY1374" fmla="*/ 3408370 h 6857985"/>
                <a:gd name="connsiteX1375" fmla="*/ 6548539 w 6868353"/>
                <a:gd name="connsiteY1375" fmla="*/ 3402817 h 6857985"/>
                <a:gd name="connsiteX1376" fmla="*/ 6548935 w 6868353"/>
                <a:gd name="connsiteY1376" fmla="*/ 3407071 h 6857985"/>
                <a:gd name="connsiteX1377" fmla="*/ 6548649 w 6868353"/>
                <a:gd name="connsiteY1377" fmla="*/ 3401218 h 6857985"/>
                <a:gd name="connsiteX1378" fmla="*/ 6548539 w 6868353"/>
                <a:gd name="connsiteY1378" fmla="*/ 3402817 h 6857985"/>
                <a:gd name="connsiteX1379" fmla="*/ 6546027 w 6868353"/>
                <a:gd name="connsiteY1379" fmla="*/ 3375912 h 6857985"/>
                <a:gd name="connsiteX1380" fmla="*/ 6539547 w 6868353"/>
                <a:gd name="connsiteY1380" fmla="*/ 3291771 h 6857985"/>
                <a:gd name="connsiteX1381" fmla="*/ 6540229 w 6868353"/>
                <a:gd name="connsiteY1381" fmla="*/ 3278925 h 6857985"/>
                <a:gd name="connsiteX1382" fmla="*/ 6540177 w 6868353"/>
                <a:gd name="connsiteY1382" fmla="*/ 3279936 h 6857985"/>
                <a:gd name="connsiteX1383" fmla="*/ 6540171 w 6868353"/>
                <a:gd name="connsiteY1383" fmla="*/ 3279883 h 6857985"/>
                <a:gd name="connsiteX1384" fmla="*/ 6541523 w 6868353"/>
                <a:gd name="connsiteY1384" fmla="*/ 3254571 h 6857985"/>
                <a:gd name="connsiteX1385" fmla="*/ 6541613 w 6868353"/>
                <a:gd name="connsiteY1385" fmla="*/ 3256467 h 6857985"/>
                <a:gd name="connsiteX1386" fmla="*/ 6540229 w 6868353"/>
                <a:gd name="connsiteY1386" fmla="*/ 3278925 h 6857985"/>
                <a:gd name="connsiteX1387" fmla="*/ 59488 w 6868353"/>
                <a:gd name="connsiteY1387" fmla="*/ 3249870 h 6857985"/>
                <a:gd name="connsiteX1388" fmla="*/ 55581 w 6868353"/>
                <a:gd name="connsiteY1388" fmla="*/ 3345205 h 6857985"/>
                <a:gd name="connsiteX1389" fmla="*/ 45713 w 6868353"/>
                <a:gd name="connsiteY1389" fmla="*/ 3299632 h 6857985"/>
                <a:gd name="connsiteX1390" fmla="*/ 59488 w 6868353"/>
                <a:gd name="connsiteY1390" fmla="*/ 3249870 h 6857985"/>
                <a:gd name="connsiteX1391" fmla="*/ 6541067 w 6868353"/>
                <a:gd name="connsiteY1391" fmla="*/ 3244838 h 6857985"/>
                <a:gd name="connsiteX1392" fmla="*/ 6541943 w 6868353"/>
                <a:gd name="connsiteY1392" fmla="*/ 3246684 h 6857985"/>
                <a:gd name="connsiteX1393" fmla="*/ 6541523 w 6868353"/>
                <a:gd name="connsiteY1393" fmla="*/ 3254571 h 6857985"/>
                <a:gd name="connsiteX1394" fmla="*/ 76271 w 6868353"/>
                <a:gd name="connsiteY1394" fmla="*/ 3239322 h 6857985"/>
                <a:gd name="connsiteX1395" fmla="*/ 82408 w 6868353"/>
                <a:gd name="connsiteY1395" fmla="*/ 3257969 h 6857985"/>
                <a:gd name="connsiteX1396" fmla="*/ 69596 w 6868353"/>
                <a:gd name="connsiteY1396" fmla="*/ 3360170 h 6857985"/>
                <a:gd name="connsiteX1397" fmla="*/ 66495 w 6868353"/>
                <a:gd name="connsiteY1397" fmla="*/ 3290077 h 6857985"/>
                <a:gd name="connsiteX1398" fmla="*/ 71196 w 6868353"/>
                <a:gd name="connsiteY1398" fmla="*/ 3247988 h 6857985"/>
                <a:gd name="connsiteX1399" fmla="*/ 76271 w 6868353"/>
                <a:gd name="connsiteY1399" fmla="*/ 3239322 h 6857985"/>
                <a:gd name="connsiteX1400" fmla="*/ 148420 w 6868353"/>
                <a:gd name="connsiteY1400" fmla="*/ 3236506 h 6857985"/>
                <a:gd name="connsiteX1401" fmla="*/ 141076 w 6868353"/>
                <a:gd name="connsiteY1401" fmla="*/ 3248425 h 6857985"/>
                <a:gd name="connsiteX1402" fmla="*/ 141840 w 6868353"/>
                <a:gd name="connsiteY1402" fmla="*/ 3300128 h 6857985"/>
                <a:gd name="connsiteX1403" fmla="*/ 154511 w 6868353"/>
                <a:gd name="connsiteY1403" fmla="*/ 3274956 h 6857985"/>
                <a:gd name="connsiteX1404" fmla="*/ 148420 w 6868353"/>
                <a:gd name="connsiteY1404" fmla="*/ 3236506 h 6857985"/>
                <a:gd name="connsiteX1405" fmla="*/ 14508 w 6868353"/>
                <a:gd name="connsiteY1405" fmla="*/ 3219803 h 6857985"/>
                <a:gd name="connsiteX1406" fmla="*/ 16210 w 6868353"/>
                <a:gd name="connsiteY1406" fmla="*/ 3239522 h 6857985"/>
                <a:gd name="connsiteX1407" fmla="*/ 13577 w 6868353"/>
                <a:gd name="connsiteY1407" fmla="*/ 3233789 h 6857985"/>
                <a:gd name="connsiteX1408" fmla="*/ 0 w 6868353"/>
                <a:gd name="connsiteY1408" fmla="*/ 3350119 h 6857985"/>
                <a:gd name="connsiteX1409" fmla="*/ 8239 w 6868353"/>
                <a:gd name="connsiteY1409" fmla="*/ 3222777 h 6857985"/>
                <a:gd name="connsiteX1410" fmla="*/ 14508 w 6868353"/>
                <a:gd name="connsiteY1410" fmla="*/ 3219803 h 6857985"/>
                <a:gd name="connsiteX1411" fmla="*/ 6522007 w 6868353"/>
                <a:gd name="connsiteY1411" fmla="*/ 3215241 h 6857985"/>
                <a:gd name="connsiteX1412" fmla="*/ 6533335 w 6868353"/>
                <a:gd name="connsiteY1412" fmla="*/ 3367304 h 6857985"/>
                <a:gd name="connsiteX1413" fmla="*/ 6534467 w 6868353"/>
                <a:gd name="connsiteY1413" fmla="*/ 3414715 h 6857985"/>
                <a:gd name="connsiteX1414" fmla="*/ 6533659 w 6868353"/>
                <a:gd name="connsiteY1414" fmla="*/ 3462807 h 6857985"/>
                <a:gd name="connsiteX1415" fmla="*/ 6532315 w 6868353"/>
                <a:gd name="connsiteY1415" fmla="*/ 3554743 h 6857985"/>
                <a:gd name="connsiteX1416" fmla="*/ 6524033 w 6868353"/>
                <a:gd name="connsiteY1416" fmla="*/ 3561992 h 6857985"/>
                <a:gd name="connsiteX1417" fmla="*/ 6521669 w 6868353"/>
                <a:gd name="connsiteY1417" fmla="*/ 3435838 h 6857985"/>
                <a:gd name="connsiteX1418" fmla="*/ 6529923 w 6868353"/>
                <a:gd name="connsiteY1418" fmla="*/ 3428320 h 6857985"/>
                <a:gd name="connsiteX1419" fmla="*/ 6530799 w 6868353"/>
                <a:gd name="connsiteY1419" fmla="*/ 3401422 h 6857985"/>
                <a:gd name="connsiteX1420" fmla="*/ 6525859 w 6868353"/>
                <a:gd name="connsiteY1420" fmla="*/ 3406079 h 6857985"/>
                <a:gd name="connsiteX1421" fmla="*/ 6520267 w 6868353"/>
                <a:gd name="connsiteY1421" fmla="*/ 3415084 h 6857985"/>
                <a:gd name="connsiteX1422" fmla="*/ 6524189 w 6868353"/>
                <a:gd name="connsiteY1422" fmla="*/ 3268925 h 6857985"/>
                <a:gd name="connsiteX1423" fmla="*/ 6524839 w 6868353"/>
                <a:gd name="connsiteY1423" fmla="*/ 3349493 h 6857985"/>
                <a:gd name="connsiteX1424" fmla="*/ 6514123 w 6868353"/>
                <a:gd name="connsiteY1424" fmla="*/ 3283069 h 6857985"/>
                <a:gd name="connsiteX1425" fmla="*/ 6525179 w 6868353"/>
                <a:gd name="connsiteY1425" fmla="*/ 3252419 h 6857985"/>
                <a:gd name="connsiteX1426" fmla="*/ 6518115 w 6868353"/>
                <a:gd name="connsiteY1426" fmla="*/ 3227545 h 6857985"/>
                <a:gd name="connsiteX1427" fmla="*/ 6522007 w 6868353"/>
                <a:gd name="connsiteY1427" fmla="*/ 3215241 h 6857985"/>
                <a:gd name="connsiteX1428" fmla="*/ 1048930 w 6868353"/>
                <a:gd name="connsiteY1428" fmla="*/ 3207242 h 6857985"/>
                <a:gd name="connsiteX1429" fmla="*/ 1049666 w 6868353"/>
                <a:gd name="connsiteY1429" fmla="*/ 3250719 h 6857985"/>
                <a:gd name="connsiteX1430" fmla="*/ 1047712 w 6868353"/>
                <a:gd name="connsiteY1430" fmla="*/ 3284993 h 6857985"/>
                <a:gd name="connsiteX1431" fmla="*/ 1046594 w 6868353"/>
                <a:gd name="connsiteY1431" fmla="*/ 3317612 h 6857985"/>
                <a:gd name="connsiteX1432" fmla="*/ 1043876 w 6868353"/>
                <a:gd name="connsiteY1432" fmla="*/ 3316521 h 6857985"/>
                <a:gd name="connsiteX1433" fmla="*/ 1043635 w 6868353"/>
                <a:gd name="connsiteY1433" fmla="*/ 3309187 h 6857985"/>
                <a:gd name="connsiteX1434" fmla="*/ 1044187 w 6868353"/>
                <a:gd name="connsiteY1434" fmla="*/ 3300595 h 6857985"/>
                <a:gd name="connsiteX1435" fmla="*/ 1041596 w 6868353"/>
                <a:gd name="connsiteY1435" fmla="*/ 3301091 h 6857985"/>
                <a:gd name="connsiteX1436" fmla="*/ 1048930 w 6868353"/>
                <a:gd name="connsiteY1436" fmla="*/ 3207242 h 6857985"/>
                <a:gd name="connsiteX1437" fmla="*/ 974181 w 6868353"/>
                <a:gd name="connsiteY1437" fmla="*/ 3193440 h 6857985"/>
                <a:gd name="connsiteX1438" fmla="*/ 972609 w 6868353"/>
                <a:gd name="connsiteY1438" fmla="*/ 3250379 h 6857985"/>
                <a:gd name="connsiteX1439" fmla="*/ 974181 w 6868353"/>
                <a:gd name="connsiteY1439" fmla="*/ 3193440 h 6857985"/>
                <a:gd name="connsiteX1440" fmla="*/ 6507779 w 6868353"/>
                <a:gd name="connsiteY1440" fmla="*/ 3165650 h 6857985"/>
                <a:gd name="connsiteX1441" fmla="*/ 6507595 w 6868353"/>
                <a:gd name="connsiteY1441" fmla="*/ 3182071 h 6857985"/>
                <a:gd name="connsiteX1442" fmla="*/ 6513005 w 6868353"/>
                <a:gd name="connsiteY1442" fmla="*/ 3220168 h 6857985"/>
                <a:gd name="connsiteX1443" fmla="*/ 6512935 w 6868353"/>
                <a:gd name="connsiteY1443" fmla="*/ 3272734 h 6857985"/>
                <a:gd name="connsiteX1444" fmla="*/ 6507963 w 6868353"/>
                <a:gd name="connsiteY1444" fmla="*/ 3228365 h 6857985"/>
                <a:gd name="connsiteX1445" fmla="*/ 6502061 w 6868353"/>
                <a:gd name="connsiteY1445" fmla="*/ 3184097 h 6857985"/>
                <a:gd name="connsiteX1446" fmla="*/ 6507779 w 6868353"/>
                <a:gd name="connsiteY1446" fmla="*/ 3165650 h 6857985"/>
                <a:gd name="connsiteX1447" fmla="*/ 835965 w 6868353"/>
                <a:gd name="connsiteY1447" fmla="*/ 3141369 h 6857985"/>
                <a:gd name="connsiteX1448" fmla="*/ 829509 w 6868353"/>
                <a:gd name="connsiteY1448" fmla="*/ 3152001 h 6857985"/>
                <a:gd name="connsiteX1449" fmla="*/ 827031 w 6868353"/>
                <a:gd name="connsiteY1449" fmla="*/ 3168933 h 6857985"/>
                <a:gd name="connsiteX1450" fmla="*/ 824328 w 6868353"/>
                <a:gd name="connsiteY1450" fmla="*/ 3206747 h 6857985"/>
                <a:gd name="connsiteX1451" fmla="*/ 834280 w 6868353"/>
                <a:gd name="connsiteY1451" fmla="*/ 3192222 h 6857985"/>
                <a:gd name="connsiteX1452" fmla="*/ 830358 w 6868353"/>
                <a:gd name="connsiteY1452" fmla="*/ 3174935 h 6857985"/>
                <a:gd name="connsiteX1453" fmla="*/ 835965 w 6868353"/>
                <a:gd name="connsiteY1453" fmla="*/ 3141369 h 6857985"/>
                <a:gd name="connsiteX1454" fmla="*/ 6865585 w 6868353"/>
                <a:gd name="connsiteY1454" fmla="*/ 3120686 h 6857985"/>
                <a:gd name="connsiteX1455" fmla="*/ 6865725 w 6868353"/>
                <a:gd name="connsiteY1455" fmla="*/ 3121631 h 6857985"/>
                <a:gd name="connsiteX1456" fmla="*/ 6867481 w 6868353"/>
                <a:gd name="connsiteY1456" fmla="*/ 3139683 h 6857985"/>
                <a:gd name="connsiteX1457" fmla="*/ 160443 w 6868353"/>
                <a:gd name="connsiteY1457" fmla="*/ 3113720 h 6857985"/>
                <a:gd name="connsiteX1458" fmla="*/ 153463 w 6868353"/>
                <a:gd name="connsiteY1458" fmla="*/ 3126052 h 6857985"/>
                <a:gd name="connsiteX1459" fmla="*/ 160754 w 6868353"/>
                <a:gd name="connsiteY1459" fmla="*/ 3142403 h 6857985"/>
                <a:gd name="connsiteX1460" fmla="*/ 161122 w 6868353"/>
                <a:gd name="connsiteY1460" fmla="*/ 3170859 h 6857985"/>
                <a:gd name="connsiteX1461" fmla="*/ 153180 w 6868353"/>
                <a:gd name="connsiteY1461" fmla="*/ 3194898 h 6857985"/>
                <a:gd name="connsiteX1462" fmla="*/ 144771 w 6868353"/>
                <a:gd name="connsiteY1462" fmla="*/ 3190409 h 6857985"/>
                <a:gd name="connsiteX1463" fmla="*/ 154638 w 6868353"/>
                <a:gd name="connsiteY1463" fmla="*/ 3211687 h 6857985"/>
                <a:gd name="connsiteX1464" fmla="*/ 167026 w 6868353"/>
                <a:gd name="connsiteY1464" fmla="*/ 3170208 h 6857985"/>
                <a:gd name="connsiteX1465" fmla="*/ 160443 w 6868353"/>
                <a:gd name="connsiteY1465" fmla="*/ 3113720 h 6857985"/>
                <a:gd name="connsiteX1466" fmla="*/ 6701469 w 6868353"/>
                <a:gd name="connsiteY1466" fmla="*/ 3074391 h 6857985"/>
                <a:gd name="connsiteX1467" fmla="*/ 6703053 w 6868353"/>
                <a:gd name="connsiteY1467" fmla="*/ 3079030 h 6857985"/>
                <a:gd name="connsiteX1468" fmla="*/ 6708671 w 6868353"/>
                <a:gd name="connsiteY1468" fmla="*/ 3106586 h 6857985"/>
                <a:gd name="connsiteX1469" fmla="*/ 6717731 w 6868353"/>
                <a:gd name="connsiteY1469" fmla="*/ 3175388 h 6857985"/>
                <a:gd name="connsiteX1470" fmla="*/ 6721767 w 6868353"/>
                <a:gd name="connsiteY1470" fmla="*/ 3214278 h 6857985"/>
                <a:gd name="connsiteX1471" fmla="*/ 6723677 w 6868353"/>
                <a:gd name="connsiteY1471" fmla="*/ 3234340 h 6857985"/>
                <a:gd name="connsiteX1472" fmla="*/ 6724895 w 6868353"/>
                <a:gd name="connsiteY1472" fmla="*/ 3254683 h 6857985"/>
                <a:gd name="connsiteX1473" fmla="*/ 6731207 w 6868353"/>
                <a:gd name="connsiteY1473" fmla="*/ 3335463 h 6857985"/>
                <a:gd name="connsiteX1474" fmla="*/ 6715395 w 6868353"/>
                <a:gd name="connsiteY1474" fmla="*/ 3231252 h 6857985"/>
                <a:gd name="connsiteX1475" fmla="*/ 6696339 w 6868353"/>
                <a:gd name="connsiteY1475" fmla="*/ 3092852 h 6857985"/>
                <a:gd name="connsiteX1476" fmla="*/ 6700667 w 6868353"/>
                <a:gd name="connsiteY1476" fmla="*/ 3072046 h 6857985"/>
                <a:gd name="connsiteX1477" fmla="*/ 6701861 w 6868353"/>
                <a:gd name="connsiteY1477" fmla="*/ 3072976 h 6857985"/>
                <a:gd name="connsiteX1478" fmla="*/ 6701469 w 6868353"/>
                <a:gd name="connsiteY1478" fmla="*/ 3074391 h 6857985"/>
                <a:gd name="connsiteX1479" fmla="*/ 6571495 w 6868353"/>
                <a:gd name="connsiteY1479" fmla="*/ 3065325 h 6857985"/>
                <a:gd name="connsiteX1480" fmla="*/ 6582063 w 6868353"/>
                <a:gd name="connsiteY1480" fmla="*/ 3098303 h 6857985"/>
                <a:gd name="connsiteX1481" fmla="*/ 6578099 w 6868353"/>
                <a:gd name="connsiteY1481" fmla="*/ 3144923 h 6857985"/>
                <a:gd name="connsiteX1482" fmla="*/ 6594903 w 6868353"/>
                <a:gd name="connsiteY1482" fmla="*/ 3226242 h 6857985"/>
                <a:gd name="connsiteX1483" fmla="*/ 6597863 w 6868353"/>
                <a:gd name="connsiteY1483" fmla="*/ 3289566 h 6857985"/>
                <a:gd name="connsiteX1484" fmla="*/ 6602039 w 6868353"/>
                <a:gd name="connsiteY1484" fmla="*/ 3358780 h 6857985"/>
                <a:gd name="connsiteX1485" fmla="*/ 6588787 w 6868353"/>
                <a:gd name="connsiteY1485" fmla="*/ 3242338 h 6857985"/>
                <a:gd name="connsiteX1486" fmla="*/ 6566999 w 6868353"/>
                <a:gd name="connsiteY1486" fmla="*/ 3081570 h 6857985"/>
                <a:gd name="connsiteX1487" fmla="*/ 6571495 w 6868353"/>
                <a:gd name="connsiteY1487" fmla="*/ 3065325 h 6857985"/>
                <a:gd name="connsiteX1488" fmla="*/ 191872 w 6868353"/>
                <a:gd name="connsiteY1488" fmla="*/ 3058903 h 6857985"/>
                <a:gd name="connsiteX1489" fmla="*/ 181381 w 6868353"/>
                <a:gd name="connsiteY1489" fmla="*/ 3077081 h 6857985"/>
                <a:gd name="connsiteX1490" fmla="*/ 172972 w 6868353"/>
                <a:gd name="connsiteY1490" fmla="*/ 3169272 h 6857985"/>
                <a:gd name="connsiteX1491" fmla="*/ 201484 w 6868353"/>
                <a:gd name="connsiteY1491" fmla="*/ 3080635 h 6857985"/>
                <a:gd name="connsiteX1492" fmla="*/ 191872 w 6868353"/>
                <a:gd name="connsiteY1492" fmla="*/ 3058903 h 6857985"/>
                <a:gd name="connsiteX1493" fmla="*/ 6695759 w 6868353"/>
                <a:gd name="connsiteY1493" fmla="*/ 3057687 h 6857985"/>
                <a:gd name="connsiteX1494" fmla="*/ 6700667 w 6868353"/>
                <a:gd name="connsiteY1494" fmla="*/ 3072046 h 6857985"/>
                <a:gd name="connsiteX1495" fmla="*/ 6697121 w 6868353"/>
                <a:gd name="connsiteY1495" fmla="*/ 3069286 h 6857985"/>
                <a:gd name="connsiteX1496" fmla="*/ 6695759 w 6868353"/>
                <a:gd name="connsiteY1496" fmla="*/ 3057687 h 6857985"/>
                <a:gd name="connsiteX1497" fmla="*/ 50016 w 6868353"/>
                <a:gd name="connsiteY1497" fmla="*/ 3044749 h 6857985"/>
                <a:gd name="connsiteX1498" fmla="*/ 45628 w 6868353"/>
                <a:gd name="connsiteY1498" fmla="*/ 3122315 h 6857985"/>
                <a:gd name="connsiteX1499" fmla="*/ 39540 w 6868353"/>
                <a:gd name="connsiteY1499" fmla="*/ 3093363 h 6857985"/>
                <a:gd name="connsiteX1500" fmla="*/ 50016 w 6868353"/>
                <a:gd name="connsiteY1500" fmla="*/ 3044749 h 6857985"/>
                <a:gd name="connsiteX1501" fmla="*/ 999932 w 6868353"/>
                <a:gd name="connsiteY1501" fmla="*/ 2987723 h 6857985"/>
                <a:gd name="connsiteX1502" fmla="*/ 990319 w 6868353"/>
                <a:gd name="connsiteY1502" fmla="*/ 3083850 h 6857985"/>
                <a:gd name="connsiteX1503" fmla="*/ 990758 w 6868353"/>
                <a:gd name="connsiteY1503" fmla="*/ 3045866 h 6857985"/>
                <a:gd name="connsiteX1504" fmla="*/ 999932 w 6868353"/>
                <a:gd name="connsiteY1504" fmla="*/ 2987723 h 6857985"/>
                <a:gd name="connsiteX1505" fmla="*/ 6738387 w 6868353"/>
                <a:gd name="connsiteY1505" fmla="*/ 2979086 h 6857985"/>
                <a:gd name="connsiteX1506" fmla="*/ 6752727 w 6868353"/>
                <a:gd name="connsiteY1506" fmla="*/ 3049971 h 6857985"/>
                <a:gd name="connsiteX1507" fmla="*/ 6756407 w 6868353"/>
                <a:gd name="connsiteY1507" fmla="*/ 3082717 h 6857985"/>
                <a:gd name="connsiteX1508" fmla="*/ 6755417 w 6868353"/>
                <a:gd name="connsiteY1508" fmla="*/ 3110536 h 6857985"/>
                <a:gd name="connsiteX1509" fmla="*/ 6738387 w 6868353"/>
                <a:gd name="connsiteY1509" fmla="*/ 2979086 h 6857985"/>
                <a:gd name="connsiteX1510" fmla="*/ 976899 w 6868353"/>
                <a:gd name="connsiteY1510" fmla="*/ 2951507 h 6857985"/>
                <a:gd name="connsiteX1511" fmla="*/ 971590 w 6868353"/>
                <a:gd name="connsiteY1511" fmla="*/ 3015739 h 6857985"/>
                <a:gd name="connsiteX1512" fmla="*/ 966776 w 6868353"/>
                <a:gd name="connsiteY1512" fmla="*/ 3040244 h 6857985"/>
                <a:gd name="connsiteX1513" fmla="*/ 963110 w 6868353"/>
                <a:gd name="connsiteY1513" fmla="*/ 3065387 h 6857985"/>
                <a:gd name="connsiteX1514" fmla="*/ 957489 w 6868353"/>
                <a:gd name="connsiteY1514" fmla="*/ 3110578 h 6857985"/>
                <a:gd name="connsiteX1515" fmla="*/ 961751 w 6868353"/>
                <a:gd name="connsiteY1515" fmla="*/ 3047747 h 6857985"/>
                <a:gd name="connsiteX1516" fmla="*/ 965630 w 6868353"/>
                <a:gd name="connsiteY1516" fmla="*/ 3023667 h 6857985"/>
                <a:gd name="connsiteX1517" fmla="*/ 969976 w 6868353"/>
                <a:gd name="connsiteY1517" fmla="*/ 2998807 h 6857985"/>
                <a:gd name="connsiteX1518" fmla="*/ 976899 w 6868353"/>
                <a:gd name="connsiteY1518" fmla="*/ 2951507 h 6857985"/>
                <a:gd name="connsiteX1519" fmla="*/ 163260 w 6868353"/>
                <a:gd name="connsiteY1519" fmla="*/ 2947006 h 6857985"/>
                <a:gd name="connsiteX1520" fmla="*/ 152486 w 6868353"/>
                <a:gd name="connsiteY1520" fmla="*/ 2959676 h 6857985"/>
                <a:gd name="connsiteX1521" fmla="*/ 149584 w 6868353"/>
                <a:gd name="connsiteY1521" fmla="*/ 3011662 h 6857985"/>
                <a:gd name="connsiteX1522" fmla="*/ 143440 w 6868353"/>
                <a:gd name="connsiteY1522" fmla="*/ 3049278 h 6857985"/>
                <a:gd name="connsiteX1523" fmla="*/ 138952 w 6868353"/>
                <a:gd name="connsiteY1523" fmla="*/ 3093278 h 6857985"/>
                <a:gd name="connsiteX1524" fmla="*/ 153053 w 6868353"/>
                <a:gd name="connsiteY1524" fmla="*/ 3045709 h 6857985"/>
                <a:gd name="connsiteX1525" fmla="*/ 166559 w 6868353"/>
                <a:gd name="connsiteY1525" fmla="*/ 3027149 h 6857985"/>
                <a:gd name="connsiteX1526" fmla="*/ 163260 w 6868353"/>
                <a:gd name="connsiteY1526" fmla="*/ 2947006 h 6857985"/>
                <a:gd name="connsiteX1527" fmla="*/ 6550847 w 6868353"/>
                <a:gd name="connsiteY1527" fmla="*/ 2927894 h 6857985"/>
                <a:gd name="connsiteX1528" fmla="*/ 6574999 w 6868353"/>
                <a:gd name="connsiteY1528" fmla="*/ 3049759 h 6857985"/>
                <a:gd name="connsiteX1529" fmla="*/ 6566363 w 6868353"/>
                <a:gd name="connsiteY1529" fmla="*/ 3064723 h 6857985"/>
                <a:gd name="connsiteX1530" fmla="*/ 6566561 w 6868353"/>
                <a:gd name="connsiteY1530" fmla="*/ 3024730 h 6857985"/>
                <a:gd name="connsiteX1531" fmla="*/ 6552645 w 6868353"/>
                <a:gd name="connsiteY1531" fmla="*/ 3001964 h 6857985"/>
                <a:gd name="connsiteX1532" fmla="*/ 6552715 w 6868353"/>
                <a:gd name="connsiteY1532" fmla="*/ 2961730 h 6857985"/>
                <a:gd name="connsiteX1533" fmla="*/ 6538799 w 6868353"/>
                <a:gd name="connsiteY1533" fmla="*/ 2939235 h 6857985"/>
                <a:gd name="connsiteX1534" fmla="*/ 6545183 w 6868353"/>
                <a:gd name="connsiteY1534" fmla="*/ 2938003 h 6857985"/>
                <a:gd name="connsiteX1535" fmla="*/ 6550847 w 6868353"/>
                <a:gd name="connsiteY1535" fmla="*/ 2927894 h 6857985"/>
                <a:gd name="connsiteX1536" fmla="*/ 61668 w 6868353"/>
                <a:gd name="connsiteY1536" fmla="*/ 2895943 h 6857985"/>
                <a:gd name="connsiteX1537" fmla="*/ 38960 w 6868353"/>
                <a:gd name="connsiteY1537" fmla="*/ 2951198 h 6857985"/>
                <a:gd name="connsiteX1538" fmla="*/ 44156 w 6868353"/>
                <a:gd name="connsiteY1538" fmla="*/ 2915028 h 6857985"/>
                <a:gd name="connsiteX1539" fmla="*/ 61668 w 6868353"/>
                <a:gd name="connsiteY1539" fmla="*/ 2895943 h 6857985"/>
                <a:gd name="connsiteX1540" fmla="*/ 6569123 w 6868353"/>
                <a:gd name="connsiteY1540" fmla="*/ 2883965 h 6857985"/>
                <a:gd name="connsiteX1541" fmla="*/ 6584527 w 6868353"/>
                <a:gd name="connsiteY1541" fmla="*/ 2935101 h 6857985"/>
                <a:gd name="connsiteX1542" fmla="*/ 6592215 w 6868353"/>
                <a:gd name="connsiteY1542" fmla="*/ 3019391 h 6857985"/>
                <a:gd name="connsiteX1543" fmla="*/ 6579075 w 6868353"/>
                <a:gd name="connsiteY1543" fmla="*/ 2973070 h 6857985"/>
                <a:gd name="connsiteX1544" fmla="*/ 6583719 w 6868353"/>
                <a:gd name="connsiteY1544" fmla="*/ 2953576 h 6857985"/>
                <a:gd name="connsiteX1545" fmla="*/ 6569123 w 6868353"/>
                <a:gd name="connsiteY1545" fmla="*/ 2883965 h 6857985"/>
                <a:gd name="connsiteX1546" fmla="*/ 1026604 w 6868353"/>
                <a:gd name="connsiteY1546" fmla="*/ 2883781 h 6857985"/>
                <a:gd name="connsiteX1547" fmla="*/ 1017586 w 6868353"/>
                <a:gd name="connsiteY1547" fmla="*/ 2922627 h 6857985"/>
                <a:gd name="connsiteX1548" fmla="*/ 1010507 w 6868353"/>
                <a:gd name="connsiteY1548" fmla="*/ 2961828 h 6857985"/>
                <a:gd name="connsiteX1549" fmla="*/ 1008695 w 6868353"/>
                <a:gd name="connsiteY1549" fmla="*/ 2932665 h 6857985"/>
                <a:gd name="connsiteX1550" fmla="*/ 1012249 w 6868353"/>
                <a:gd name="connsiteY1550" fmla="*/ 2916257 h 6857985"/>
                <a:gd name="connsiteX1551" fmla="*/ 1017147 w 6868353"/>
                <a:gd name="connsiteY1551" fmla="*/ 2901151 h 6857985"/>
                <a:gd name="connsiteX1552" fmla="*/ 1026604 w 6868353"/>
                <a:gd name="connsiteY1552" fmla="*/ 2883781 h 6857985"/>
                <a:gd name="connsiteX1553" fmla="*/ 260024 w 6868353"/>
                <a:gd name="connsiteY1553" fmla="*/ 2857291 h 6857985"/>
                <a:gd name="connsiteX1554" fmla="*/ 245909 w 6868353"/>
                <a:gd name="connsiteY1554" fmla="*/ 2894638 h 6857985"/>
                <a:gd name="connsiteX1555" fmla="*/ 235136 w 6868353"/>
                <a:gd name="connsiteY1555" fmla="*/ 2936997 h 6857985"/>
                <a:gd name="connsiteX1556" fmla="*/ 244876 w 6868353"/>
                <a:gd name="connsiteY1556" fmla="*/ 2930682 h 6857985"/>
                <a:gd name="connsiteX1557" fmla="*/ 252676 w 6868353"/>
                <a:gd name="connsiteY1557" fmla="*/ 2896494 h 6857985"/>
                <a:gd name="connsiteX1558" fmla="*/ 260024 w 6868353"/>
                <a:gd name="connsiteY1558" fmla="*/ 2857291 h 6857985"/>
                <a:gd name="connsiteX1559" fmla="*/ 309871 w 6868353"/>
                <a:gd name="connsiteY1559" fmla="*/ 2844791 h 6857985"/>
                <a:gd name="connsiteX1560" fmla="*/ 289542 w 6868353"/>
                <a:gd name="connsiteY1560" fmla="*/ 2906220 h 6857985"/>
                <a:gd name="connsiteX1561" fmla="*/ 309871 w 6868353"/>
                <a:gd name="connsiteY1561" fmla="*/ 2844791 h 6857985"/>
                <a:gd name="connsiteX1562" fmla="*/ 6476211 w 6868353"/>
                <a:gd name="connsiteY1562" fmla="*/ 2841777 h 6857985"/>
                <a:gd name="connsiteX1563" fmla="*/ 6494375 w 6868353"/>
                <a:gd name="connsiteY1563" fmla="*/ 2906672 h 6857985"/>
                <a:gd name="connsiteX1564" fmla="*/ 6500659 w 6868353"/>
                <a:gd name="connsiteY1564" fmla="*/ 2947445 h 6857985"/>
                <a:gd name="connsiteX1565" fmla="*/ 6500037 w 6868353"/>
                <a:gd name="connsiteY1565" fmla="*/ 2979583 h 6857985"/>
                <a:gd name="connsiteX1566" fmla="*/ 6514887 w 6868353"/>
                <a:gd name="connsiteY1566" fmla="*/ 3036678 h 6857985"/>
                <a:gd name="connsiteX1567" fmla="*/ 6530603 w 6868353"/>
                <a:gd name="connsiteY1567" fmla="*/ 3128147 h 6857985"/>
                <a:gd name="connsiteX1568" fmla="*/ 6539927 w 6868353"/>
                <a:gd name="connsiteY1568" fmla="*/ 3220584 h 6857985"/>
                <a:gd name="connsiteX1569" fmla="*/ 6541067 w 6868353"/>
                <a:gd name="connsiteY1569" fmla="*/ 3244838 h 6857985"/>
                <a:gd name="connsiteX1570" fmla="*/ 6538635 w 6868353"/>
                <a:gd name="connsiteY1570" fmla="*/ 3239711 h 6857985"/>
                <a:gd name="connsiteX1571" fmla="*/ 6532951 w 6868353"/>
                <a:gd name="connsiteY1571" fmla="*/ 3227856 h 6857985"/>
                <a:gd name="connsiteX1572" fmla="*/ 6520847 w 6868353"/>
                <a:gd name="connsiteY1572" fmla="*/ 3098064 h 6857985"/>
                <a:gd name="connsiteX1573" fmla="*/ 6501383 w 6868353"/>
                <a:gd name="connsiteY1573" fmla="*/ 3012767 h 6857985"/>
                <a:gd name="connsiteX1574" fmla="*/ 6493185 w 6868353"/>
                <a:gd name="connsiteY1574" fmla="*/ 2938796 h 6857985"/>
                <a:gd name="connsiteX1575" fmla="*/ 6484549 w 6868353"/>
                <a:gd name="connsiteY1575" fmla="*/ 2872341 h 6857985"/>
                <a:gd name="connsiteX1576" fmla="*/ 6473889 w 6868353"/>
                <a:gd name="connsiteY1576" fmla="*/ 2877452 h 6857985"/>
                <a:gd name="connsiteX1577" fmla="*/ 6476211 w 6868353"/>
                <a:gd name="connsiteY1577" fmla="*/ 2841777 h 6857985"/>
                <a:gd name="connsiteX1578" fmla="*/ 196869 w 6868353"/>
                <a:gd name="connsiteY1578" fmla="*/ 2830989 h 6857985"/>
                <a:gd name="connsiteX1579" fmla="*/ 185642 w 6868353"/>
                <a:gd name="connsiteY1579" fmla="*/ 2881967 h 6857985"/>
                <a:gd name="connsiteX1580" fmla="*/ 171528 w 6868353"/>
                <a:gd name="connsiteY1580" fmla="*/ 2929535 h 6857985"/>
                <a:gd name="connsiteX1581" fmla="*/ 188870 w 6868353"/>
                <a:gd name="connsiteY1581" fmla="*/ 2911231 h 6857985"/>
                <a:gd name="connsiteX1582" fmla="*/ 192310 w 6868353"/>
                <a:gd name="connsiteY1582" fmla="*/ 2884785 h 6857985"/>
                <a:gd name="connsiteX1583" fmla="*/ 195496 w 6868353"/>
                <a:gd name="connsiteY1583" fmla="*/ 2861921 h 6857985"/>
                <a:gd name="connsiteX1584" fmla="*/ 196869 w 6868353"/>
                <a:gd name="connsiteY1584" fmla="*/ 2830989 h 6857985"/>
                <a:gd name="connsiteX1585" fmla="*/ 6436841 w 6868353"/>
                <a:gd name="connsiteY1585" fmla="*/ 2816865 h 6857985"/>
                <a:gd name="connsiteX1586" fmla="*/ 6463383 w 6868353"/>
                <a:gd name="connsiteY1586" fmla="*/ 2905482 h 6857985"/>
                <a:gd name="connsiteX1587" fmla="*/ 6467787 w 6868353"/>
                <a:gd name="connsiteY1587" fmla="*/ 2934731 h 6857985"/>
                <a:gd name="connsiteX1588" fmla="*/ 6471227 w 6868353"/>
                <a:gd name="connsiteY1588" fmla="*/ 2951606 h 6857985"/>
                <a:gd name="connsiteX1589" fmla="*/ 6474427 w 6868353"/>
                <a:gd name="connsiteY1589" fmla="*/ 2968963 h 6857985"/>
                <a:gd name="connsiteX1590" fmla="*/ 6488867 w 6868353"/>
                <a:gd name="connsiteY1590" fmla="*/ 3023794 h 6857985"/>
                <a:gd name="connsiteX1591" fmla="*/ 6497375 w 6868353"/>
                <a:gd name="connsiteY1591" fmla="*/ 3098288 h 6857985"/>
                <a:gd name="connsiteX1592" fmla="*/ 6502203 w 6868353"/>
                <a:gd name="connsiteY1592" fmla="*/ 3167715 h 6857985"/>
                <a:gd name="connsiteX1593" fmla="*/ 6473719 w 6868353"/>
                <a:gd name="connsiteY1593" fmla="*/ 2968751 h 6857985"/>
                <a:gd name="connsiteX1594" fmla="*/ 6464431 w 6868353"/>
                <a:gd name="connsiteY1594" fmla="*/ 2967264 h 6857985"/>
                <a:gd name="connsiteX1595" fmla="*/ 6455839 w 6868353"/>
                <a:gd name="connsiteY1595" fmla="*/ 2910565 h 6857985"/>
                <a:gd name="connsiteX1596" fmla="*/ 6447203 w 6868353"/>
                <a:gd name="connsiteY1596" fmla="*/ 2890420 h 6857985"/>
                <a:gd name="connsiteX1597" fmla="*/ 6433201 w 6868353"/>
                <a:gd name="connsiteY1597" fmla="*/ 2817340 h 6857985"/>
                <a:gd name="connsiteX1598" fmla="*/ 6436841 w 6868353"/>
                <a:gd name="connsiteY1598" fmla="*/ 2816865 h 6857985"/>
                <a:gd name="connsiteX1599" fmla="*/ 1118810 w 6868353"/>
                <a:gd name="connsiteY1599" fmla="*/ 2810248 h 6857985"/>
                <a:gd name="connsiteX1600" fmla="*/ 1113416 w 6868353"/>
                <a:gd name="connsiteY1600" fmla="*/ 2842611 h 6857985"/>
                <a:gd name="connsiteX1601" fmla="*/ 1104044 w 6868353"/>
                <a:gd name="connsiteY1601" fmla="*/ 2889570 h 6857985"/>
                <a:gd name="connsiteX1602" fmla="*/ 1091571 w 6868353"/>
                <a:gd name="connsiteY1602" fmla="*/ 2937536 h 6857985"/>
                <a:gd name="connsiteX1603" fmla="*/ 1079297 w 6868353"/>
                <a:gd name="connsiteY1603" fmla="*/ 2973791 h 6857985"/>
                <a:gd name="connsiteX1604" fmla="*/ 1089518 w 6868353"/>
                <a:gd name="connsiteY1604" fmla="*/ 2932284 h 6857985"/>
                <a:gd name="connsiteX1605" fmla="*/ 1097319 w 6868353"/>
                <a:gd name="connsiteY1605" fmla="*/ 2893534 h 6857985"/>
                <a:gd name="connsiteX1606" fmla="*/ 1105417 w 6868353"/>
                <a:gd name="connsiteY1606" fmla="*/ 2853824 h 6857985"/>
                <a:gd name="connsiteX1607" fmla="*/ 1110995 w 6868353"/>
                <a:gd name="connsiteY1607" fmla="*/ 2832644 h 6857985"/>
                <a:gd name="connsiteX1608" fmla="*/ 1118810 w 6868353"/>
                <a:gd name="connsiteY1608" fmla="*/ 2810248 h 6857985"/>
                <a:gd name="connsiteX1609" fmla="*/ 6613265 w 6868353"/>
                <a:gd name="connsiteY1609" fmla="*/ 2802065 h 6857985"/>
                <a:gd name="connsiteX1610" fmla="*/ 6635507 w 6868353"/>
                <a:gd name="connsiteY1610" fmla="*/ 2917942 h 6857985"/>
                <a:gd name="connsiteX1611" fmla="*/ 6670885 w 6868353"/>
                <a:gd name="connsiteY1611" fmla="*/ 3018217 h 6857985"/>
                <a:gd name="connsiteX1612" fmla="*/ 6683839 w 6868353"/>
                <a:gd name="connsiteY1612" fmla="*/ 3073416 h 6857985"/>
                <a:gd name="connsiteX1613" fmla="*/ 6696239 w 6868353"/>
                <a:gd name="connsiteY1613" fmla="*/ 3163016 h 6857985"/>
                <a:gd name="connsiteX1614" fmla="*/ 6675429 w 6868353"/>
                <a:gd name="connsiteY1614" fmla="*/ 3084246 h 6857985"/>
                <a:gd name="connsiteX1615" fmla="*/ 6674197 w 6868353"/>
                <a:gd name="connsiteY1615" fmla="*/ 3074208 h 6857985"/>
                <a:gd name="connsiteX1616" fmla="*/ 6672541 w 6868353"/>
                <a:gd name="connsiteY1616" fmla="*/ 3064284 h 6857985"/>
                <a:gd name="connsiteX1617" fmla="*/ 6669255 w 6868353"/>
                <a:gd name="connsiteY1617" fmla="*/ 3045058 h 6857985"/>
                <a:gd name="connsiteX1618" fmla="*/ 6662887 w 6868353"/>
                <a:gd name="connsiteY1618" fmla="*/ 3012185 h 6857985"/>
                <a:gd name="connsiteX1619" fmla="*/ 6652111 w 6868353"/>
                <a:gd name="connsiteY1619" fmla="*/ 2993386 h 6857985"/>
                <a:gd name="connsiteX1620" fmla="*/ 6631583 w 6868353"/>
                <a:gd name="connsiteY1620" fmla="*/ 2911203 h 6857985"/>
                <a:gd name="connsiteX1621" fmla="*/ 6613265 w 6868353"/>
                <a:gd name="connsiteY1621" fmla="*/ 2802065 h 6857985"/>
                <a:gd name="connsiteX1622" fmla="*/ 6692063 w 6868353"/>
                <a:gd name="connsiteY1622" fmla="*/ 2792113 h 6857985"/>
                <a:gd name="connsiteX1623" fmla="*/ 6702499 w 6868353"/>
                <a:gd name="connsiteY1623" fmla="*/ 2898278 h 6857985"/>
                <a:gd name="connsiteX1624" fmla="*/ 6735243 w 6868353"/>
                <a:gd name="connsiteY1624" fmla="*/ 3057348 h 6857985"/>
                <a:gd name="connsiteX1625" fmla="*/ 6747843 w 6868353"/>
                <a:gd name="connsiteY1625" fmla="*/ 3208093 h 6857985"/>
                <a:gd name="connsiteX1626" fmla="*/ 6733855 w 6868353"/>
                <a:gd name="connsiteY1626" fmla="*/ 3105100 h 6857985"/>
                <a:gd name="connsiteX1627" fmla="*/ 6727571 w 6868353"/>
                <a:gd name="connsiteY1627" fmla="*/ 3056908 h 6857985"/>
                <a:gd name="connsiteX1628" fmla="*/ 6720039 w 6868353"/>
                <a:gd name="connsiteY1628" fmla="*/ 3010501 h 6857985"/>
                <a:gd name="connsiteX1629" fmla="*/ 6705019 w 6868353"/>
                <a:gd name="connsiteY1629" fmla="*/ 2920745 h 6857985"/>
                <a:gd name="connsiteX1630" fmla="*/ 6695759 w 6868353"/>
                <a:gd name="connsiteY1630" fmla="*/ 2876816 h 6857985"/>
                <a:gd name="connsiteX1631" fmla="*/ 6685015 w 6868353"/>
                <a:gd name="connsiteY1631" fmla="*/ 2832986 h 6857985"/>
                <a:gd name="connsiteX1632" fmla="*/ 6692063 w 6868353"/>
                <a:gd name="connsiteY1632" fmla="*/ 2792113 h 6857985"/>
                <a:gd name="connsiteX1633" fmla="*/ 235476 w 6868353"/>
                <a:gd name="connsiteY1633" fmla="*/ 2784453 h 6857985"/>
                <a:gd name="connsiteX1634" fmla="*/ 204684 w 6868353"/>
                <a:gd name="connsiteY1634" fmla="*/ 2836411 h 6857985"/>
                <a:gd name="connsiteX1635" fmla="*/ 204443 w 6868353"/>
                <a:gd name="connsiteY1635" fmla="*/ 2853414 h 6857985"/>
                <a:gd name="connsiteX1636" fmla="*/ 218827 w 6868353"/>
                <a:gd name="connsiteY1636" fmla="*/ 2824632 h 6857985"/>
                <a:gd name="connsiteX1637" fmla="*/ 210120 w 6868353"/>
                <a:gd name="connsiteY1637" fmla="*/ 2862275 h 6857985"/>
                <a:gd name="connsiteX1638" fmla="*/ 201017 w 6868353"/>
                <a:gd name="connsiteY1638" fmla="*/ 2896209 h 6857985"/>
                <a:gd name="connsiteX1639" fmla="*/ 189776 w 6868353"/>
                <a:gd name="connsiteY1639" fmla="*/ 2945490 h 6857985"/>
                <a:gd name="connsiteX1640" fmla="*/ 179569 w 6868353"/>
                <a:gd name="connsiteY1640" fmla="*/ 2934632 h 6857985"/>
                <a:gd name="connsiteX1641" fmla="*/ 176794 w 6868353"/>
                <a:gd name="connsiteY1641" fmla="*/ 2974867 h 6857985"/>
                <a:gd name="connsiteX1642" fmla="*/ 183859 w 6868353"/>
                <a:gd name="connsiteY1642" fmla="*/ 2945902 h 6857985"/>
                <a:gd name="connsiteX1643" fmla="*/ 172179 w 6868353"/>
                <a:gd name="connsiteY1643" fmla="*/ 3010246 h 6857985"/>
                <a:gd name="connsiteX1644" fmla="*/ 166162 w 6868353"/>
                <a:gd name="connsiteY1644" fmla="*/ 3041803 h 6857985"/>
                <a:gd name="connsiteX1645" fmla="*/ 161235 w 6868353"/>
                <a:gd name="connsiteY1645" fmla="*/ 3073529 h 6857985"/>
                <a:gd name="connsiteX1646" fmla="*/ 168243 w 6868353"/>
                <a:gd name="connsiteY1646" fmla="*/ 3061297 h 6857985"/>
                <a:gd name="connsiteX1647" fmla="*/ 173099 w 6868353"/>
                <a:gd name="connsiteY1647" fmla="*/ 3043628 h 6857985"/>
                <a:gd name="connsiteX1648" fmla="*/ 167153 w 6868353"/>
                <a:gd name="connsiteY1648" fmla="*/ 3044208 h 6857985"/>
                <a:gd name="connsiteX1649" fmla="*/ 177828 w 6868353"/>
                <a:gd name="connsiteY1649" fmla="*/ 3009156 h 6857985"/>
                <a:gd name="connsiteX1650" fmla="*/ 200536 w 6868353"/>
                <a:gd name="connsiteY1650" fmla="*/ 2973197 h 6857985"/>
                <a:gd name="connsiteX1651" fmla="*/ 203310 w 6868353"/>
                <a:gd name="connsiteY1651" fmla="*/ 2933145 h 6857985"/>
                <a:gd name="connsiteX1652" fmla="*/ 192452 w 6868353"/>
                <a:gd name="connsiteY1652" fmla="*/ 2968072 h 6857985"/>
                <a:gd name="connsiteX1653" fmla="*/ 206170 w 6868353"/>
                <a:gd name="connsiteY1653" fmla="*/ 2893096 h 6857985"/>
                <a:gd name="connsiteX1654" fmla="*/ 212541 w 6868353"/>
                <a:gd name="connsiteY1654" fmla="*/ 2909914 h 6857985"/>
                <a:gd name="connsiteX1655" fmla="*/ 217864 w 6868353"/>
                <a:gd name="connsiteY1655" fmla="*/ 2883610 h 6857985"/>
                <a:gd name="connsiteX1656" fmla="*/ 221701 w 6868353"/>
                <a:gd name="connsiteY1656" fmla="*/ 2864413 h 6857985"/>
                <a:gd name="connsiteX1657" fmla="*/ 225042 w 6868353"/>
                <a:gd name="connsiteY1657" fmla="*/ 2838903 h 6857985"/>
                <a:gd name="connsiteX1658" fmla="*/ 235476 w 6868353"/>
                <a:gd name="connsiteY1658" fmla="*/ 2784453 h 6857985"/>
                <a:gd name="connsiteX1659" fmla="*/ 267428 w 6868353"/>
                <a:gd name="connsiteY1659" fmla="*/ 2772874 h 6857985"/>
                <a:gd name="connsiteX1660" fmla="*/ 250284 w 6868353"/>
                <a:gd name="connsiteY1660" fmla="*/ 2846348 h 6857985"/>
                <a:gd name="connsiteX1661" fmla="*/ 236905 w 6868353"/>
                <a:gd name="connsiteY1661" fmla="*/ 2857632 h 6857985"/>
                <a:gd name="connsiteX1662" fmla="*/ 231894 w 6868353"/>
                <a:gd name="connsiteY1662" fmla="*/ 2886753 h 6857985"/>
                <a:gd name="connsiteX1663" fmla="*/ 228623 w 6868353"/>
                <a:gd name="connsiteY1663" fmla="*/ 2916880 h 6857985"/>
                <a:gd name="connsiteX1664" fmla="*/ 225962 w 6868353"/>
                <a:gd name="connsiteY1664" fmla="*/ 2960031 h 6857985"/>
                <a:gd name="connsiteX1665" fmla="*/ 235419 w 6868353"/>
                <a:gd name="connsiteY1665" fmla="*/ 2908598 h 6857985"/>
                <a:gd name="connsiteX1666" fmla="*/ 238378 w 6868353"/>
                <a:gd name="connsiteY1666" fmla="*/ 2888692 h 6857985"/>
                <a:gd name="connsiteX1667" fmla="*/ 240006 w 6868353"/>
                <a:gd name="connsiteY1667" fmla="*/ 2869156 h 6857985"/>
                <a:gd name="connsiteX1668" fmla="*/ 268688 w 6868353"/>
                <a:gd name="connsiteY1668" fmla="*/ 2812160 h 6857985"/>
                <a:gd name="connsiteX1669" fmla="*/ 267428 w 6868353"/>
                <a:gd name="connsiteY1669" fmla="*/ 2772874 h 6857985"/>
                <a:gd name="connsiteX1670" fmla="*/ 6456335 w 6868353"/>
                <a:gd name="connsiteY1670" fmla="*/ 2764520 h 6857985"/>
                <a:gd name="connsiteX1671" fmla="*/ 6466839 w 6868353"/>
                <a:gd name="connsiteY1671" fmla="*/ 2786380 h 6857985"/>
                <a:gd name="connsiteX1672" fmla="*/ 6473237 w 6868353"/>
                <a:gd name="connsiteY1672" fmla="*/ 2810107 h 6857985"/>
                <a:gd name="connsiteX1673" fmla="*/ 6478687 w 6868353"/>
                <a:gd name="connsiteY1673" fmla="*/ 2828977 h 6857985"/>
                <a:gd name="connsiteX1674" fmla="*/ 6465309 w 6868353"/>
                <a:gd name="connsiteY1674" fmla="*/ 2824137 h 6857985"/>
                <a:gd name="connsiteX1675" fmla="*/ 6466115 w 6868353"/>
                <a:gd name="connsiteY1675" fmla="*/ 2794633 h 6857985"/>
                <a:gd name="connsiteX1676" fmla="*/ 6456335 w 6868353"/>
                <a:gd name="connsiteY1676" fmla="*/ 2764520 h 6857985"/>
                <a:gd name="connsiteX1677" fmla="*/ 6648439 w 6868353"/>
                <a:gd name="connsiteY1677" fmla="*/ 2753794 h 6857985"/>
                <a:gd name="connsiteX1678" fmla="*/ 6677795 w 6868353"/>
                <a:gd name="connsiteY1678" fmla="*/ 2873475 h 6857985"/>
                <a:gd name="connsiteX1679" fmla="*/ 6678843 w 6868353"/>
                <a:gd name="connsiteY1679" fmla="*/ 2906192 h 6857985"/>
                <a:gd name="connsiteX1680" fmla="*/ 6684561 w 6868353"/>
                <a:gd name="connsiteY1680" fmla="*/ 2945519 h 6857985"/>
                <a:gd name="connsiteX1681" fmla="*/ 6698081 w 6868353"/>
                <a:gd name="connsiteY1681" fmla="*/ 3027008 h 6857985"/>
                <a:gd name="connsiteX1682" fmla="*/ 6691867 w 6868353"/>
                <a:gd name="connsiteY1682" fmla="*/ 3053425 h 6857985"/>
                <a:gd name="connsiteX1683" fmla="*/ 6687747 w 6868353"/>
                <a:gd name="connsiteY1683" fmla="*/ 2965567 h 6857985"/>
                <a:gd name="connsiteX1684" fmla="*/ 6677371 w 6868353"/>
                <a:gd name="connsiteY1684" fmla="*/ 2921920 h 6857985"/>
                <a:gd name="connsiteX1685" fmla="*/ 6675387 w 6868353"/>
                <a:gd name="connsiteY1685" fmla="*/ 2909419 h 6857985"/>
                <a:gd name="connsiteX1686" fmla="*/ 6673023 w 6868353"/>
                <a:gd name="connsiteY1686" fmla="*/ 2896508 h 6857985"/>
                <a:gd name="connsiteX1687" fmla="*/ 6668479 w 6868353"/>
                <a:gd name="connsiteY1687" fmla="*/ 2869425 h 6857985"/>
                <a:gd name="connsiteX1688" fmla="*/ 6645515 w 6868353"/>
                <a:gd name="connsiteY1688" fmla="*/ 2754470 h 6857985"/>
                <a:gd name="connsiteX1689" fmla="*/ 6648439 w 6868353"/>
                <a:gd name="connsiteY1689" fmla="*/ 2753794 h 6857985"/>
                <a:gd name="connsiteX1690" fmla="*/ 925140 w 6868353"/>
                <a:gd name="connsiteY1690" fmla="*/ 2725136 h 6857985"/>
                <a:gd name="connsiteX1691" fmla="*/ 916660 w 6868353"/>
                <a:gd name="connsiteY1691" fmla="*/ 2733446 h 6857985"/>
                <a:gd name="connsiteX1692" fmla="*/ 909837 w 6868353"/>
                <a:gd name="connsiteY1692" fmla="*/ 2746570 h 6857985"/>
                <a:gd name="connsiteX1693" fmla="*/ 899672 w 6868353"/>
                <a:gd name="connsiteY1693" fmla="*/ 2838534 h 6857985"/>
                <a:gd name="connsiteX1694" fmla="*/ 906694 w 6868353"/>
                <a:gd name="connsiteY1694" fmla="*/ 2783506 h 6857985"/>
                <a:gd name="connsiteX1695" fmla="*/ 915471 w 6868353"/>
                <a:gd name="connsiteY1695" fmla="*/ 2754809 h 6857985"/>
                <a:gd name="connsiteX1696" fmla="*/ 925140 w 6868353"/>
                <a:gd name="connsiteY1696" fmla="*/ 2725136 h 6857985"/>
                <a:gd name="connsiteX1697" fmla="*/ 1094460 w 6868353"/>
                <a:gd name="connsiteY1697" fmla="*/ 2715522 h 6857985"/>
                <a:gd name="connsiteX1698" fmla="*/ 1066103 w 6868353"/>
                <a:gd name="connsiteY1698" fmla="*/ 2804061 h 6857985"/>
                <a:gd name="connsiteX1699" fmla="*/ 1094460 w 6868353"/>
                <a:gd name="connsiteY1699" fmla="*/ 2715522 h 6857985"/>
                <a:gd name="connsiteX1700" fmla="*/ 152854 w 6868353"/>
                <a:gd name="connsiteY1700" fmla="*/ 2693027 h 6857985"/>
                <a:gd name="connsiteX1701" fmla="*/ 120717 w 6868353"/>
                <a:gd name="connsiteY1701" fmla="*/ 2844467 h 6857985"/>
                <a:gd name="connsiteX1702" fmla="*/ 111657 w 6868353"/>
                <a:gd name="connsiteY1702" fmla="*/ 2900359 h 6857985"/>
                <a:gd name="connsiteX1703" fmla="*/ 114163 w 6868353"/>
                <a:gd name="connsiteY1703" fmla="*/ 2939361 h 6857985"/>
                <a:gd name="connsiteX1704" fmla="*/ 89076 w 6868353"/>
                <a:gd name="connsiteY1704" fmla="*/ 3034568 h 6857985"/>
                <a:gd name="connsiteX1705" fmla="*/ 75457 w 6868353"/>
                <a:gd name="connsiteY1705" fmla="*/ 3217804 h 6857985"/>
                <a:gd name="connsiteX1706" fmla="*/ 82097 w 6868353"/>
                <a:gd name="connsiteY1706" fmla="*/ 3094779 h 6857985"/>
                <a:gd name="connsiteX1707" fmla="*/ 87165 w 6868353"/>
                <a:gd name="connsiteY1707" fmla="*/ 3032799 h 6857985"/>
                <a:gd name="connsiteX1708" fmla="*/ 95744 w 6868353"/>
                <a:gd name="connsiteY1708" fmla="*/ 2969856 h 6857985"/>
                <a:gd name="connsiteX1709" fmla="*/ 105711 w 6868353"/>
                <a:gd name="connsiteY1709" fmla="*/ 2904945 h 6857985"/>
                <a:gd name="connsiteX1710" fmla="*/ 111261 w 6868353"/>
                <a:gd name="connsiteY1710" fmla="*/ 2871548 h 6857985"/>
                <a:gd name="connsiteX1711" fmla="*/ 118325 w 6868353"/>
                <a:gd name="connsiteY1711" fmla="*/ 2837614 h 6857985"/>
                <a:gd name="connsiteX1712" fmla="*/ 152854 w 6868353"/>
                <a:gd name="connsiteY1712" fmla="*/ 2693027 h 6857985"/>
                <a:gd name="connsiteX1713" fmla="*/ 6555307 w 6868353"/>
                <a:gd name="connsiteY1713" fmla="*/ 2673744 h 6857985"/>
                <a:gd name="connsiteX1714" fmla="*/ 6574079 w 6868353"/>
                <a:gd name="connsiteY1714" fmla="*/ 2712606 h 6857985"/>
                <a:gd name="connsiteX1715" fmla="*/ 6573795 w 6868353"/>
                <a:gd name="connsiteY1715" fmla="*/ 2749485 h 6857985"/>
                <a:gd name="connsiteX1716" fmla="*/ 6555307 w 6868353"/>
                <a:gd name="connsiteY1716" fmla="*/ 2673744 h 6857985"/>
                <a:gd name="connsiteX1717" fmla="*/ 989909 w 6868353"/>
                <a:gd name="connsiteY1717" fmla="*/ 2668649 h 6857985"/>
                <a:gd name="connsiteX1718" fmla="*/ 973345 w 6868353"/>
                <a:gd name="connsiteY1718" fmla="*/ 2729297 h 6857985"/>
                <a:gd name="connsiteX1719" fmla="*/ 956795 w 6868353"/>
                <a:gd name="connsiteY1719" fmla="*/ 2793429 h 6857985"/>
                <a:gd name="connsiteX1720" fmla="*/ 941491 w 6868353"/>
                <a:gd name="connsiteY1720" fmla="*/ 2860931 h 6857985"/>
                <a:gd name="connsiteX1721" fmla="*/ 933563 w 6868353"/>
                <a:gd name="connsiteY1721" fmla="*/ 2895560 h 6857985"/>
                <a:gd name="connsiteX1722" fmla="*/ 927108 w 6868353"/>
                <a:gd name="connsiteY1722" fmla="*/ 2931108 h 6857985"/>
                <a:gd name="connsiteX1723" fmla="*/ 903281 w 6868353"/>
                <a:gd name="connsiteY1723" fmla="*/ 3077959 h 6857985"/>
                <a:gd name="connsiteX1724" fmla="*/ 893428 w 6868353"/>
                <a:gd name="connsiteY1724" fmla="*/ 3153502 h 6857985"/>
                <a:gd name="connsiteX1725" fmla="*/ 887000 w 6868353"/>
                <a:gd name="connsiteY1725" fmla="*/ 3230050 h 6857985"/>
                <a:gd name="connsiteX1726" fmla="*/ 883900 w 6868353"/>
                <a:gd name="connsiteY1726" fmla="*/ 3268374 h 6857985"/>
                <a:gd name="connsiteX1727" fmla="*/ 881507 w 6868353"/>
                <a:gd name="connsiteY1727" fmla="*/ 3306711 h 6857985"/>
                <a:gd name="connsiteX1728" fmla="*/ 879171 w 6868353"/>
                <a:gd name="connsiteY1728" fmla="*/ 3383259 h 6857985"/>
                <a:gd name="connsiteX1729" fmla="*/ 877968 w 6868353"/>
                <a:gd name="connsiteY1729" fmla="*/ 3421213 h 6857985"/>
                <a:gd name="connsiteX1730" fmla="*/ 878449 w 6868353"/>
                <a:gd name="connsiteY1730" fmla="*/ 3458985 h 6857985"/>
                <a:gd name="connsiteX1731" fmla="*/ 879908 w 6868353"/>
                <a:gd name="connsiteY1731" fmla="*/ 3533465 h 6857985"/>
                <a:gd name="connsiteX1732" fmla="*/ 880262 w 6868353"/>
                <a:gd name="connsiteY1732" fmla="*/ 3551813 h 6857985"/>
                <a:gd name="connsiteX1733" fmla="*/ 881026 w 6868353"/>
                <a:gd name="connsiteY1733" fmla="*/ 3570047 h 6857985"/>
                <a:gd name="connsiteX1734" fmla="*/ 883588 w 6868353"/>
                <a:gd name="connsiteY1734" fmla="*/ 3606119 h 6857985"/>
                <a:gd name="connsiteX1735" fmla="*/ 886155 w 6868353"/>
                <a:gd name="connsiteY1735" fmla="*/ 3642466 h 6857985"/>
                <a:gd name="connsiteX1736" fmla="*/ 876650 w 6868353"/>
                <a:gd name="connsiteY1736" fmla="*/ 3552808 h 6857985"/>
                <a:gd name="connsiteX1737" fmla="*/ 877458 w 6868353"/>
                <a:gd name="connsiteY1737" fmla="*/ 3276373 h 6857985"/>
                <a:gd name="connsiteX1738" fmla="*/ 989909 w 6868353"/>
                <a:gd name="connsiteY1738" fmla="*/ 2668649 h 6857985"/>
                <a:gd name="connsiteX1739" fmla="*/ 6580237 w 6868353"/>
                <a:gd name="connsiteY1739" fmla="*/ 2665675 h 6857985"/>
                <a:gd name="connsiteX1740" fmla="*/ 6596447 w 6868353"/>
                <a:gd name="connsiteY1740" fmla="*/ 2739519 h 6857985"/>
                <a:gd name="connsiteX1741" fmla="*/ 6603963 w 6868353"/>
                <a:gd name="connsiteY1741" fmla="*/ 2764110 h 6857985"/>
                <a:gd name="connsiteX1742" fmla="*/ 6612685 w 6868353"/>
                <a:gd name="connsiteY1742" fmla="*/ 2777870 h 6857985"/>
                <a:gd name="connsiteX1743" fmla="*/ 6607927 w 6868353"/>
                <a:gd name="connsiteY1743" fmla="*/ 2804671 h 6857985"/>
                <a:gd name="connsiteX1744" fmla="*/ 6580123 w 6868353"/>
                <a:gd name="connsiteY1744" fmla="*/ 2702923 h 6857985"/>
                <a:gd name="connsiteX1745" fmla="*/ 6580237 w 6868353"/>
                <a:gd name="connsiteY1745" fmla="*/ 2665675 h 6857985"/>
                <a:gd name="connsiteX1746" fmla="*/ 6667231 w 6868353"/>
                <a:gd name="connsiteY1746" fmla="*/ 2660140 h 6857985"/>
                <a:gd name="connsiteX1747" fmla="*/ 6686359 w 6868353"/>
                <a:gd name="connsiteY1747" fmla="*/ 2731054 h 6857985"/>
                <a:gd name="connsiteX1748" fmla="*/ 6703701 w 6868353"/>
                <a:gd name="connsiteY1748" fmla="*/ 2803665 h 6857985"/>
                <a:gd name="connsiteX1749" fmla="*/ 6731137 w 6868353"/>
                <a:gd name="connsiteY1749" fmla="*/ 2945832 h 6857985"/>
                <a:gd name="connsiteX1750" fmla="*/ 6723379 w 6868353"/>
                <a:gd name="connsiteY1750" fmla="*/ 2909433 h 6857985"/>
                <a:gd name="connsiteX1751" fmla="*/ 6714643 w 6868353"/>
                <a:gd name="connsiteY1751" fmla="*/ 2873376 h 6857985"/>
                <a:gd name="connsiteX1752" fmla="*/ 6697487 w 6868353"/>
                <a:gd name="connsiteY1752" fmla="*/ 2801726 h 6857985"/>
                <a:gd name="connsiteX1753" fmla="*/ 6689657 w 6868353"/>
                <a:gd name="connsiteY1753" fmla="*/ 2766049 h 6857985"/>
                <a:gd name="connsiteX1754" fmla="*/ 6682041 w 6868353"/>
                <a:gd name="connsiteY1754" fmla="*/ 2730545 h 6857985"/>
                <a:gd name="connsiteX1755" fmla="*/ 6667231 w 6868353"/>
                <a:gd name="connsiteY1755" fmla="*/ 2660140 h 6857985"/>
                <a:gd name="connsiteX1756" fmla="*/ 6715593 w 6868353"/>
                <a:gd name="connsiteY1756" fmla="*/ 2658215 h 6857985"/>
                <a:gd name="connsiteX1757" fmla="*/ 6736079 w 6868353"/>
                <a:gd name="connsiteY1757" fmla="*/ 2717745 h 6857985"/>
                <a:gd name="connsiteX1758" fmla="*/ 6753959 w 6868353"/>
                <a:gd name="connsiteY1758" fmla="*/ 2797833 h 6857985"/>
                <a:gd name="connsiteX1759" fmla="*/ 6736091 w 6868353"/>
                <a:gd name="connsiteY1759" fmla="*/ 2737353 h 6857985"/>
                <a:gd name="connsiteX1760" fmla="*/ 6715593 w 6868353"/>
                <a:gd name="connsiteY1760" fmla="*/ 2658215 h 6857985"/>
                <a:gd name="connsiteX1761" fmla="*/ 6426547 w 6868353"/>
                <a:gd name="connsiteY1761" fmla="*/ 2638281 h 6857985"/>
                <a:gd name="connsiteX1762" fmla="*/ 6436019 w 6868353"/>
                <a:gd name="connsiteY1762" fmla="*/ 2673461 h 6857985"/>
                <a:gd name="connsiteX1763" fmla="*/ 6443379 w 6868353"/>
                <a:gd name="connsiteY1763" fmla="*/ 2699100 h 6857985"/>
                <a:gd name="connsiteX1764" fmla="*/ 6453007 w 6868353"/>
                <a:gd name="connsiteY1764" fmla="*/ 2754371 h 6857985"/>
                <a:gd name="connsiteX1765" fmla="*/ 6424339 w 6868353"/>
                <a:gd name="connsiteY1765" fmla="*/ 2657691 h 6857985"/>
                <a:gd name="connsiteX1766" fmla="*/ 6426547 w 6868353"/>
                <a:gd name="connsiteY1766" fmla="*/ 2638281 h 6857985"/>
                <a:gd name="connsiteX1767" fmla="*/ 251565 w 6868353"/>
                <a:gd name="connsiteY1767" fmla="*/ 2633108 h 6857985"/>
                <a:gd name="connsiteX1768" fmla="*/ 237415 w 6868353"/>
                <a:gd name="connsiteY1768" fmla="*/ 2653514 h 6857985"/>
                <a:gd name="connsiteX1769" fmla="*/ 219280 w 6868353"/>
                <a:gd name="connsiteY1769" fmla="*/ 2716046 h 6857985"/>
                <a:gd name="connsiteX1770" fmla="*/ 204726 w 6868353"/>
                <a:gd name="connsiteY1770" fmla="*/ 2744771 h 6857985"/>
                <a:gd name="connsiteX1771" fmla="*/ 203310 w 6868353"/>
                <a:gd name="connsiteY1771" fmla="*/ 2721823 h 6857985"/>
                <a:gd name="connsiteX1772" fmla="*/ 193811 w 6868353"/>
                <a:gd name="connsiteY1772" fmla="*/ 2785303 h 6857985"/>
                <a:gd name="connsiteX1773" fmla="*/ 210205 w 6868353"/>
                <a:gd name="connsiteY1773" fmla="*/ 2762127 h 6857985"/>
                <a:gd name="connsiteX1774" fmla="*/ 197534 w 6868353"/>
                <a:gd name="connsiteY1774" fmla="*/ 2796700 h 6857985"/>
                <a:gd name="connsiteX1775" fmla="*/ 223966 w 6868353"/>
                <a:gd name="connsiteY1775" fmla="*/ 2767550 h 6857985"/>
                <a:gd name="connsiteX1776" fmla="*/ 210205 w 6868353"/>
                <a:gd name="connsiteY1776" fmla="*/ 2762127 h 6857985"/>
                <a:gd name="connsiteX1777" fmla="*/ 238293 w 6868353"/>
                <a:gd name="connsiteY1777" fmla="*/ 2699085 h 6857985"/>
                <a:gd name="connsiteX1778" fmla="*/ 240572 w 6868353"/>
                <a:gd name="connsiteY1778" fmla="*/ 2665039 h 6857985"/>
                <a:gd name="connsiteX1779" fmla="*/ 250978 w 6868353"/>
                <a:gd name="connsiteY1779" fmla="*/ 2659432 h 6857985"/>
                <a:gd name="connsiteX1780" fmla="*/ 251565 w 6868353"/>
                <a:gd name="connsiteY1780" fmla="*/ 2633108 h 6857985"/>
                <a:gd name="connsiteX1781" fmla="*/ 6299119 w 6868353"/>
                <a:gd name="connsiteY1781" fmla="*/ 2630878 h 6857985"/>
                <a:gd name="connsiteX1782" fmla="*/ 6312257 w 6868353"/>
                <a:gd name="connsiteY1782" fmla="*/ 2655100 h 6857985"/>
                <a:gd name="connsiteX1783" fmla="*/ 6328183 w 6868353"/>
                <a:gd name="connsiteY1783" fmla="*/ 2705230 h 6857985"/>
                <a:gd name="connsiteX1784" fmla="*/ 6357007 w 6868353"/>
                <a:gd name="connsiteY1784" fmla="*/ 2816492 h 6857985"/>
                <a:gd name="connsiteX1785" fmla="*/ 6326259 w 6868353"/>
                <a:gd name="connsiteY1785" fmla="*/ 2713584 h 6857985"/>
                <a:gd name="connsiteX1786" fmla="*/ 6317325 w 6868353"/>
                <a:gd name="connsiteY1786" fmla="*/ 2704438 h 6857985"/>
                <a:gd name="connsiteX1787" fmla="*/ 6310727 w 6868353"/>
                <a:gd name="connsiteY1787" fmla="*/ 2683571 h 6857985"/>
                <a:gd name="connsiteX1788" fmla="*/ 6304159 w 6868353"/>
                <a:gd name="connsiteY1788" fmla="*/ 2662264 h 6857985"/>
                <a:gd name="connsiteX1789" fmla="*/ 6299119 w 6868353"/>
                <a:gd name="connsiteY1789" fmla="*/ 2630878 h 6857985"/>
                <a:gd name="connsiteX1790" fmla="*/ 297850 w 6868353"/>
                <a:gd name="connsiteY1790" fmla="*/ 2604300 h 6857985"/>
                <a:gd name="connsiteX1791" fmla="*/ 263308 w 6868353"/>
                <a:gd name="connsiteY1791" fmla="*/ 2682452 h 6857985"/>
                <a:gd name="connsiteX1792" fmla="*/ 267117 w 6868353"/>
                <a:gd name="connsiteY1792" fmla="*/ 2710100 h 6857985"/>
                <a:gd name="connsiteX1793" fmla="*/ 257065 w 6868353"/>
                <a:gd name="connsiteY1793" fmla="*/ 2750603 h 6857985"/>
                <a:gd name="connsiteX1794" fmla="*/ 245173 w 6868353"/>
                <a:gd name="connsiteY1794" fmla="*/ 2795652 h 6857985"/>
                <a:gd name="connsiteX1795" fmla="*/ 265390 w 6868353"/>
                <a:gd name="connsiteY1795" fmla="*/ 2739575 h 6857985"/>
                <a:gd name="connsiteX1796" fmla="*/ 274847 w 6868353"/>
                <a:gd name="connsiteY1796" fmla="*/ 2707029 h 6857985"/>
                <a:gd name="connsiteX1797" fmla="*/ 287234 w 6868353"/>
                <a:gd name="connsiteY1797" fmla="*/ 2682805 h 6857985"/>
                <a:gd name="connsiteX1798" fmla="*/ 276404 w 6868353"/>
                <a:gd name="connsiteY1798" fmla="*/ 2665717 h 6857985"/>
                <a:gd name="connsiteX1799" fmla="*/ 284686 w 6868353"/>
                <a:gd name="connsiteY1799" fmla="*/ 2631968 h 6857985"/>
                <a:gd name="connsiteX1800" fmla="*/ 294992 w 6868353"/>
                <a:gd name="connsiteY1800" fmla="*/ 2626630 h 6857985"/>
                <a:gd name="connsiteX1801" fmla="*/ 297850 w 6868353"/>
                <a:gd name="connsiteY1801" fmla="*/ 2604300 h 6857985"/>
                <a:gd name="connsiteX1802" fmla="*/ 6607771 w 6868353"/>
                <a:gd name="connsiteY1802" fmla="*/ 2603041 h 6857985"/>
                <a:gd name="connsiteX1803" fmla="*/ 6642217 w 6868353"/>
                <a:gd name="connsiteY1803" fmla="*/ 2743753 h 6857985"/>
                <a:gd name="connsiteX1804" fmla="*/ 6617173 w 6868353"/>
                <a:gd name="connsiteY1804" fmla="*/ 2637984 h 6857985"/>
                <a:gd name="connsiteX1805" fmla="*/ 6607771 w 6868353"/>
                <a:gd name="connsiteY1805" fmla="*/ 2603041 h 6857985"/>
                <a:gd name="connsiteX1806" fmla="*/ 6554795 w 6868353"/>
                <a:gd name="connsiteY1806" fmla="*/ 2599080 h 6857985"/>
                <a:gd name="connsiteX1807" fmla="*/ 6572507 w 6868353"/>
                <a:gd name="connsiteY1807" fmla="*/ 2651321 h 6857985"/>
                <a:gd name="connsiteX1808" fmla="*/ 6558787 w 6868353"/>
                <a:gd name="connsiteY1808" fmla="*/ 2646903 h 6857985"/>
                <a:gd name="connsiteX1809" fmla="*/ 6563913 w 6868353"/>
                <a:gd name="connsiteY1809" fmla="*/ 2643817 h 6857985"/>
                <a:gd name="connsiteX1810" fmla="*/ 6560317 w 6868353"/>
                <a:gd name="connsiteY1810" fmla="*/ 2621986 h 6857985"/>
                <a:gd name="connsiteX1811" fmla="*/ 6557911 w 6868353"/>
                <a:gd name="connsiteY1811" fmla="*/ 2610547 h 6857985"/>
                <a:gd name="connsiteX1812" fmla="*/ 6554795 w 6868353"/>
                <a:gd name="connsiteY1812" fmla="*/ 2599080 h 6857985"/>
                <a:gd name="connsiteX1813" fmla="*/ 6436145 w 6868353"/>
                <a:gd name="connsiteY1813" fmla="*/ 2589920 h 6857985"/>
                <a:gd name="connsiteX1814" fmla="*/ 6438991 w 6868353"/>
                <a:gd name="connsiteY1814" fmla="*/ 2627112 h 6857985"/>
                <a:gd name="connsiteX1815" fmla="*/ 6441255 w 6868353"/>
                <a:gd name="connsiteY1815" fmla="*/ 2646337 h 6857985"/>
                <a:gd name="connsiteX1816" fmla="*/ 6446467 w 6868353"/>
                <a:gd name="connsiteY1816" fmla="*/ 2668904 h 6857985"/>
                <a:gd name="connsiteX1817" fmla="*/ 6452539 w 6868353"/>
                <a:gd name="connsiteY1817" fmla="*/ 2659475 h 6857985"/>
                <a:gd name="connsiteX1818" fmla="*/ 6456403 w 6868353"/>
                <a:gd name="connsiteY1818" fmla="*/ 2699114 h 6857985"/>
                <a:gd name="connsiteX1819" fmla="*/ 6464911 w 6868353"/>
                <a:gd name="connsiteY1819" fmla="*/ 2706405 h 6857985"/>
                <a:gd name="connsiteX1820" fmla="*/ 6463031 w 6868353"/>
                <a:gd name="connsiteY1820" fmla="*/ 2719373 h 6857985"/>
                <a:gd name="connsiteX1821" fmla="*/ 6481419 w 6868353"/>
                <a:gd name="connsiteY1821" fmla="*/ 2756961 h 6857985"/>
                <a:gd name="connsiteX1822" fmla="*/ 6486487 w 6868353"/>
                <a:gd name="connsiteY1822" fmla="*/ 2813307 h 6857985"/>
                <a:gd name="connsiteX1823" fmla="*/ 6503051 w 6868353"/>
                <a:gd name="connsiteY1823" fmla="*/ 2851672 h 6857985"/>
                <a:gd name="connsiteX1824" fmla="*/ 6511899 w 6868353"/>
                <a:gd name="connsiteY1824" fmla="*/ 2928730 h 6857985"/>
                <a:gd name="connsiteX1825" fmla="*/ 6492137 w 6868353"/>
                <a:gd name="connsiteY1825" fmla="*/ 2842952 h 6857985"/>
                <a:gd name="connsiteX1826" fmla="*/ 6479495 w 6868353"/>
                <a:gd name="connsiteY1826" fmla="*/ 2769900 h 6857985"/>
                <a:gd name="connsiteX1827" fmla="*/ 6456447 w 6868353"/>
                <a:gd name="connsiteY1827" fmla="*/ 2708317 h 6857985"/>
                <a:gd name="connsiteX1828" fmla="*/ 6428515 w 6868353"/>
                <a:gd name="connsiteY1828" fmla="*/ 2618885 h 6857985"/>
                <a:gd name="connsiteX1829" fmla="*/ 6436145 w 6868353"/>
                <a:gd name="connsiteY1829" fmla="*/ 2589920 h 6857985"/>
                <a:gd name="connsiteX1830" fmla="*/ 6676053 w 6868353"/>
                <a:gd name="connsiteY1830" fmla="*/ 2583818 h 6857985"/>
                <a:gd name="connsiteX1831" fmla="*/ 6701011 w 6868353"/>
                <a:gd name="connsiteY1831" fmla="*/ 2651801 h 6857985"/>
                <a:gd name="connsiteX1832" fmla="*/ 6714263 w 6868353"/>
                <a:gd name="connsiteY1832" fmla="*/ 2698618 h 6857985"/>
                <a:gd name="connsiteX1833" fmla="*/ 6727031 w 6868353"/>
                <a:gd name="connsiteY1833" fmla="*/ 2750845 h 6857985"/>
                <a:gd name="connsiteX1834" fmla="*/ 6750137 w 6868353"/>
                <a:gd name="connsiteY1834" fmla="*/ 2861751 h 6857985"/>
                <a:gd name="connsiteX1835" fmla="*/ 6755999 w 6868353"/>
                <a:gd name="connsiteY1835" fmla="*/ 2888877 h 6857985"/>
                <a:gd name="connsiteX1836" fmla="*/ 6760995 w 6868353"/>
                <a:gd name="connsiteY1836" fmla="*/ 2915337 h 6857985"/>
                <a:gd name="connsiteX1837" fmla="*/ 6770963 w 6868353"/>
                <a:gd name="connsiteY1837" fmla="*/ 2964546 h 6857985"/>
                <a:gd name="connsiteX1838" fmla="*/ 6754795 w 6868353"/>
                <a:gd name="connsiteY1838" fmla="*/ 2926096 h 6857985"/>
                <a:gd name="connsiteX1839" fmla="*/ 6744503 w 6868353"/>
                <a:gd name="connsiteY1839" fmla="*/ 2891891 h 6857985"/>
                <a:gd name="connsiteX1840" fmla="*/ 6732935 w 6868353"/>
                <a:gd name="connsiteY1840" fmla="*/ 2853697 h 6857985"/>
                <a:gd name="connsiteX1841" fmla="*/ 6714715 w 6868353"/>
                <a:gd name="connsiteY1841" fmla="*/ 2742435 h 6857985"/>
                <a:gd name="connsiteX1842" fmla="*/ 6733361 w 6868353"/>
                <a:gd name="connsiteY1842" fmla="*/ 2833480 h 6857985"/>
                <a:gd name="connsiteX1843" fmla="*/ 6724611 w 6868353"/>
                <a:gd name="connsiteY1843" fmla="*/ 2776525 h 6857985"/>
                <a:gd name="connsiteX1844" fmla="*/ 6719431 w 6868353"/>
                <a:gd name="connsiteY1844" fmla="*/ 2749443 h 6857985"/>
                <a:gd name="connsiteX1845" fmla="*/ 6713441 w 6868353"/>
                <a:gd name="connsiteY1845" fmla="*/ 2723451 h 6857985"/>
                <a:gd name="connsiteX1846" fmla="*/ 6685127 w 6868353"/>
                <a:gd name="connsiteY1846" fmla="*/ 2630338 h 6857985"/>
                <a:gd name="connsiteX1847" fmla="*/ 6698519 w 6868353"/>
                <a:gd name="connsiteY1847" fmla="*/ 2719246 h 6857985"/>
                <a:gd name="connsiteX1848" fmla="*/ 6672911 w 6868353"/>
                <a:gd name="connsiteY1848" fmla="*/ 2611693 h 6857985"/>
                <a:gd name="connsiteX1849" fmla="*/ 6689475 w 6868353"/>
                <a:gd name="connsiteY1849" fmla="*/ 2634289 h 6857985"/>
                <a:gd name="connsiteX1850" fmla="*/ 6676053 w 6868353"/>
                <a:gd name="connsiteY1850" fmla="*/ 2583818 h 6857985"/>
                <a:gd name="connsiteX1851" fmla="*/ 6453063 w 6868353"/>
                <a:gd name="connsiteY1851" fmla="*/ 2560771 h 6857985"/>
                <a:gd name="connsiteX1852" fmla="*/ 6467703 w 6868353"/>
                <a:gd name="connsiteY1852" fmla="*/ 2603993 h 6857985"/>
                <a:gd name="connsiteX1853" fmla="*/ 6474767 w 6868353"/>
                <a:gd name="connsiteY1853" fmla="*/ 2625428 h 6857985"/>
                <a:gd name="connsiteX1854" fmla="*/ 6478235 w 6868353"/>
                <a:gd name="connsiteY1854" fmla="*/ 2636115 h 6857985"/>
                <a:gd name="connsiteX1855" fmla="*/ 6481223 w 6868353"/>
                <a:gd name="connsiteY1855" fmla="*/ 2646932 h 6857985"/>
                <a:gd name="connsiteX1856" fmla="*/ 6504609 w 6868353"/>
                <a:gd name="connsiteY1856" fmla="*/ 2733178 h 6857985"/>
                <a:gd name="connsiteX1857" fmla="*/ 6516375 w 6868353"/>
                <a:gd name="connsiteY1857" fmla="*/ 2776469 h 6857985"/>
                <a:gd name="connsiteX1858" fmla="*/ 6526921 w 6868353"/>
                <a:gd name="connsiteY1858" fmla="*/ 2820569 h 6857985"/>
                <a:gd name="connsiteX1859" fmla="*/ 6549359 w 6868353"/>
                <a:gd name="connsiteY1859" fmla="*/ 2911204 h 6857985"/>
                <a:gd name="connsiteX1860" fmla="*/ 6538657 w 6868353"/>
                <a:gd name="connsiteY1860" fmla="*/ 2916173 h 6857985"/>
                <a:gd name="connsiteX1861" fmla="*/ 6503987 w 6868353"/>
                <a:gd name="connsiteY1861" fmla="*/ 2822028 h 6857985"/>
                <a:gd name="connsiteX1862" fmla="*/ 6509295 w 6868353"/>
                <a:gd name="connsiteY1862" fmla="*/ 2819324 h 6857985"/>
                <a:gd name="connsiteX1863" fmla="*/ 6526171 w 6868353"/>
                <a:gd name="connsiteY1863" fmla="*/ 2881176 h 6857985"/>
                <a:gd name="connsiteX1864" fmla="*/ 6534311 w 6868353"/>
                <a:gd name="connsiteY1864" fmla="*/ 2888991 h 6857985"/>
                <a:gd name="connsiteX1865" fmla="*/ 6514633 w 6868353"/>
                <a:gd name="connsiteY1865" fmla="*/ 2789310 h 6857985"/>
                <a:gd name="connsiteX1866" fmla="*/ 6497459 w 6868353"/>
                <a:gd name="connsiteY1866" fmla="*/ 2712339 h 6857985"/>
                <a:gd name="connsiteX1867" fmla="*/ 6488939 w 6868353"/>
                <a:gd name="connsiteY1867" fmla="*/ 2704976 h 6857985"/>
                <a:gd name="connsiteX1868" fmla="*/ 6469599 w 6868353"/>
                <a:gd name="connsiteY1868" fmla="*/ 2628952 h 6857985"/>
                <a:gd name="connsiteX1869" fmla="*/ 6453063 w 6868353"/>
                <a:gd name="connsiteY1869" fmla="*/ 2560771 h 6857985"/>
                <a:gd name="connsiteX1870" fmla="*/ 195991 w 6868353"/>
                <a:gd name="connsiteY1870" fmla="*/ 2542324 h 6857985"/>
                <a:gd name="connsiteX1871" fmla="*/ 180022 w 6868353"/>
                <a:gd name="connsiteY1871" fmla="*/ 2594309 h 6857985"/>
                <a:gd name="connsiteX1872" fmla="*/ 182726 w 6868353"/>
                <a:gd name="connsiteY1872" fmla="*/ 2559384 h 6857985"/>
                <a:gd name="connsiteX1873" fmla="*/ 185827 w 6868353"/>
                <a:gd name="connsiteY1873" fmla="*/ 2571021 h 6857985"/>
                <a:gd name="connsiteX1874" fmla="*/ 195991 w 6868353"/>
                <a:gd name="connsiteY1874" fmla="*/ 2542324 h 6857985"/>
                <a:gd name="connsiteX1875" fmla="*/ 6508333 w 6868353"/>
                <a:gd name="connsiteY1875" fmla="*/ 2526001 h 6857985"/>
                <a:gd name="connsiteX1876" fmla="*/ 6512807 w 6868353"/>
                <a:gd name="connsiteY1876" fmla="*/ 2529441 h 6857985"/>
                <a:gd name="connsiteX1877" fmla="*/ 6515639 w 6868353"/>
                <a:gd name="connsiteY1877" fmla="*/ 2553253 h 6857985"/>
                <a:gd name="connsiteX1878" fmla="*/ 6527899 w 6868353"/>
                <a:gd name="connsiteY1878" fmla="*/ 2577349 h 6857985"/>
                <a:gd name="connsiteX1879" fmla="*/ 6530631 w 6868353"/>
                <a:gd name="connsiteY1879" fmla="*/ 2601006 h 6857985"/>
                <a:gd name="connsiteX1880" fmla="*/ 6507229 w 6868353"/>
                <a:gd name="connsiteY1880" fmla="*/ 2539422 h 6857985"/>
                <a:gd name="connsiteX1881" fmla="*/ 6508333 w 6868353"/>
                <a:gd name="connsiteY1881" fmla="*/ 2526001 h 6857985"/>
                <a:gd name="connsiteX1882" fmla="*/ 6452157 w 6868353"/>
                <a:gd name="connsiteY1882" fmla="*/ 2525329 h 6857985"/>
                <a:gd name="connsiteX1883" fmla="*/ 6472035 w 6868353"/>
                <a:gd name="connsiteY1883" fmla="*/ 2561521 h 6857985"/>
                <a:gd name="connsiteX1884" fmla="*/ 6470235 w 6868353"/>
                <a:gd name="connsiteY1884" fmla="*/ 2581284 h 6857985"/>
                <a:gd name="connsiteX1885" fmla="*/ 6483571 w 6868353"/>
                <a:gd name="connsiteY1885" fmla="*/ 2591803 h 6857985"/>
                <a:gd name="connsiteX1886" fmla="*/ 6489405 w 6868353"/>
                <a:gd name="connsiteY1886" fmla="*/ 2631782 h 6857985"/>
                <a:gd name="connsiteX1887" fmla="*/ 6508771 w 6868353"/>
                <a:gd name="connsiteY1887" fmla="*/ 2700006 h 6857985"/>
                <a:gd name="connsiteX1888" fmla="*/ 6523977 w 6868353"/>
                <a:gd name="connsiteY1888" fmla="*/ 2727967 h 6857985"/>
                <a:gd name="connsiteX1889" fmla="*/ 6527659 w 6868353"/>
                <a:gd name="connsiteY1889" fmla="*/ 2701550 h 6857985"/>
                <a:gd name="connsiteX1890" fmla="*/ 6526411 w 6868353"/>
                <a:gd name="connsiteY1890" fmla="*/ 2744799 h 6857985"/>
                <a:gd name="connsiteX1891" fmla="*/ 6486659 w 6868353"/>
                <a:gd name="connsiteY1891" fmla="*/ 2636667 h 6857985"/>
                <a:gd name="connsiteX1892" fmla="*/ 6454847 w 6868353"/>
                <a:gd name="connsiteY1892" fmla="*/ 2540964 h 6857985"/>
                <a:gd name="connsiteX1893" fmla="*/ 6452157 w 6868353"/>
                <a:gd name="connsiteY1893" fmla="*/ 2525329 h 6857985"/>
                <a:gd name="connsiteX1894" fmla="*/ 6589849 w 6868353"/>
                <a:gd name="connsiteY1894" fmla="*/ 2519134 h 6857985"/>
                <a:gd name="connsiteX1895" fmla="*/ 6616435 w 6868353"/>
                <a:gd name="connsiteY1895" fmla="*/ 2575069 h 6857985"/>
                <a:gd name="connsiteX1896" fmla="*/ 6622723 w 6868353"/>
                <a:gd name="connsiteY1896" fmla="*/ 2589424 h 6857985"/>
                <a:gd name="connsiteX1897" fmla="*/ 6628371 w 6868353"/>
                <a:gd name="connsiteY1897" fmla="*/ 2604374 h 6857985"/>
                <a:gd name="connsiteX1898" fmla="*/ 6639455 w 6868353"/>
                <a:gd name="connsiteY1898" fmla="*/ 2636129 h 6857985"/>
                <a:gd name="connsiteX1899" fmla="*/ 6662107 w 6868353"/>
                <a:gd name="connsiteY1899" fmla="*/ 2710823 h 6857985"/>
                <a:gd name="connsiteX1900" fmla="*/ 6668053 w 6868353"/>
                <a:gd name="connsiteY1900" fmla="*/ 2732624 h 6857985"/>
                <a:gd name="connsiteX1901" fmla="*/ 6673703 w 6868353"/>
                <a:gd name="connsiteY1901" fmla="*/ 2756068 h 6857985"/>
                <a:gd name="connsiteX1902" fmla="*/ 6684377 w 6868353"/>
                <a:gd name="connsiteY1902" fmla="*/ 2808394 h 6857985"/>
                <a:gd name="connsiteX1903" fmla="*/ 6672767 w 6868353"/>
                <a:gd name="connsiteY1903" fmla="*/ 2765313 h 6857985"/>
                <a:gd name="connsiteX1904" fmla="*/ 6667599 w 6868353"/>
                <a:gd name="connsiteY1904" fmla="*/ 2746229 h 6857985"/>
                <a:gd name="connsiteX1905" fmla="*/ 6662023 w 6868353"/>
                <a:gd name="connsiteY1905" fmla="*/ 2728603 h 6857985"/>
                <a:gd name="connsiteX1906" fmla="*/ 6641763 w 6868353"/>
                <a:gd name="connsiteY1906" fmla="*/ 2665364 h 6857985"/>
                <a:gd name="connsiteX1907" fmla="*/ 6620655 w 6868353"/>
                <a:gd name="connsiteY1907" fmla="*/ 2600863 h 6857985"/>
                <a:gd name="connsiteX1908" fmla="*/ 6589849 w 6868353"/>
                <a:gd name="connsiteY1908" fmla="*/ 2519134 h 6857985"/>
                <a:gd name="connsiteX1909" fmla="*/ 272509 w 6868353"/>
                <a:gd name="connsiteY1909" fmla="*/ 2511721 h 6857985"/>
                <a:gd name="connsiteX1910" fmla="*/ 277465 w 6868353"/>
                <a:gd name="connsiteY1910" fmla="*/ 2512013 h 6857985"/>
                <a:gd name="connsiteX1911" fmla="*/ 243672 w 6868353"/>
                <a:gd name="connsiteY1911" fmla="*/ 2567552 h 6857985"/>
                <a:gd name="connsiteX1912" fmla="*/ 262912 w 6868353"/>
                <a:gd name="connsiteY1912" fmla="*/ 2523056 h 6857985"/>
                <a:gd name="connsiteX1913" fmla="*/ 272509 w 6868353"/>
                <a:gd name="connsiteY1913" fmla="*/ 2511721 h 6857985"/>
                <a:gd name="connsiteX1914" fmla="*/ 224560 w 6868353"/>
                <a:gd name="connsiteY1914" fmla="*/ 2485540 h 6857985"/>
                <a:gd name="connsiteX1915" fmla="*/ 217920 w 6868353"/>
                <a:gd name="connsiteY1915" fmla="*/ 2527190 h 6857985"/>
                <a:gd name="connsiteX1916" fmla="*/ 207600 w 6868353"/>
                <a:gd name="connsiteY1916" fmla="*/ 2562004 h 6857985"/>
                <a:gd name="connsiteX1917" fmla="*/ 197888 w 6868353"/>
                <a:gd name="connsiteY1917" fmla="*/ 2594833 h 6857985"/>
                <a:gd name="connsiteX1918" fmla="*/ 205604 w 6868353"/>
                <a:gd name="connsiteY1918" fmla="*/ 2550521 h 6857985"/>
                <a:gd name="connsiteX1919" fmla="*/ 216080 w 6868353"/>
                <a:gd name="connsiteY1919" fmla="*/ 2515213 h 6857985"/>
                <a:gd name="connsiteX1920" fmla="*/ 224560 w 6868353"/>
                <a:gd name="connsiteY1920" fmla="*/ 2485540 h 6857985"/>
                <a:gd name="connsiteX1921" fmla="*/ 6250941 w 6868353"/>
                <a:gd name="connsiteY1921" fmla="*/ 2484072 h 6857985"/>
                <a:gd name="connsiteX1922" fmla="*/ 6267575 w 6868353"/>
                <a:gd name="connsiteY1922" fmla="*/ 2522349 h 6857985"/>
                <a:gd name="connsiteX1923" fmla="*/ 6276395 w 6868353"/>
                <a:gd name="connsiteY1923" fmla="*/ 2545863 h 6857985"/>
                <a:gd name="connsiteX1924" fmla="*/ 6284679 w 6868353"/>
                <a:gd name="connsiteY1924" fmla="*/ 2571403 h 6857985"/>
                <a:gd name="connsiteX1925" fmla="*/ 6300535 w 6868353"/>
                <a:gd name="connsiteY1925" fmla="*/ 2618320 h 6857985"/>
                <a:gd name="connsiteX1926" fmla="*/ 6294051 w 6868353"/>
                <a:gd name="connsiteY1926" fmla="*/ 2633907 h 6857985"/>
                <a:gd name="connsiteX1927" fmla="*/ 6279439 w 6868353"/>
                <a:gd name="connsiteY1927" fmla="*/ 2595966 h 6857985"/>
                <a:gd name="connsiteX1928" fmla="*/ 6291799 w 6868353"/>
                <a:gd name="connsiteY1928" fmla="*/ 2611836 h 6857985"/>
                <a:gd name="connsiteX1929" fmla="*/ 6275589 w 6868353"/>
                <a:gd name="connsiteY1929" fmla="*/ 2553282 h 6857985"/>
                <a:gd name="connsiteX1930" fmla="*/ 6254467 w 6868353"/>
                <a:gd name="connsiteY1930" fmla="*/ 2505091 h 6857985"/>
                <a:gd name="connsiteX1931" fmla="*/ 6255287 w 6868353"/>
                <a:gd name="connsiteY1931" fmla="*/ 2492477 h 6857985"/>
                <a:gd name="connsiteX1932" fmla="*/ 6250799 w 6868353"/>
                <a:gd name="connsiteY1932" fmla="*/ 2489589 h 6857985"/>
                <a:gd name="connsiteX1933" fmla="*/ 6250941 w 6868353"/>
                <a:gd name="connsiteY1933" fmla="*/ 2484072 h 6857985"/>
                <a:gd name="connsiteX1934" fmla="*/ 6607363 w 6868353"/>
                <a:gd name="connsiteY1934" fmla="*/ 2475106 h 6857985"/>
                <a:gd name="connsiteX1935" fmla="*/ 6638139 w 6868353"/>
                <a:gd name="connsiteY1935" fmla="*/ 2555165 h 6857985"/>
                <a:gd name="connsiteX1936" fmla="*/ 6646903 w 6868353"/>
                <a:gd name="connsiteY1936" fmla="*/ 2583026 h 6857985"/>
                <a:gd name="connsiteX1937" fmla="*/ 6653641 w 6868353"/>
                <a:gd name="connsiteY1937" fmla="*/ 2611453 h 6857985"/>
                <a:gd name="connsiteX1938" fmla="*/ 6662079 w 6868353"/>
                <a:gd name="connsiteY1938" fmla="*/ 2663014 h 6857985"/>
                <a:gd name="connsiteX1939" fmla="*/ 6647527 w 6868353"/>
                <a:gd name="connsiteY1939" fmla="*/ 2608353 h 6857985"/>
                <a:gd name="connsiteX1940" fmla="*/ 6642231 w 6868353"/>
                <a:gd name="connsiteY1940" fmla="*/ 2587429 h 6857985"/>
                <a:gd name="connsiteX1941" fmla="*/ 6634063 w 6868353"/>
                <a:gd name="connsiteY1941" fmla="*/ 2570157 h 6857985"/>
                <a:gd name="connsiteX1942" fmla="*/ 6607363 w 6868353"/>
                <a:gd name="connsiteY1942" fmla="*/ 2475106 h 6857985"/>
                <a:gd name="connsiteX1943" fmla="*/ 155105 w 6868353"/>
                <a:gd name="connsiteY1943" fmla="*/ 2463610 h 6857985"/>
                <a:gd name="connsiteX1944" fmla="*/ 133997 w 6868353"/>
                <a:gd name="connsiteY1944" fmla="*/ 2504099 h 6857985"/>
                <a:gd name="connsiteX1945" fmla="*/ 95475 w 6868353"/>
                <a:gd name="connsiteY1945" fmla="*/ 2657833 h 6857985"/>
                <a:gd name="connsiteX1946" fmla="*/ 112945 w 6868353"/>
                <a:gd name="connsiteY1946" fmla="*/ 2576626 h 6857985"/>
                <a:gd name="connsiteX1947" fmla="*/ 136191 w 6868353"/>
                <a:gd name="connsiteY1947" fmla="*/ 2486346 h 6857985"/>
                <a:gd name="connsiteX1948" fmla="*/ 6557883 w 6868353"/>
                <a:gd name="connsiteY1948" fmla="*/ 2421734 h 6857985"/>
                <a:gd name="connsiteX1949" fmla="*/ 6571955 w 6868353"/>
                <a:gd name="connsiteY1949" fmla="*/ 2441709 h 6857985"/>
                <a:gd name="connsiteX1950" fmla="*/ 6591379 w 6868353"/>
                <a:gd name="connsiteY1950" fmla="*/ 2498536 h 6857985"/>
                <a:gd name="connsiteX1951" fmla="*/ 6576967 w 6868353"/>
                <a:gd name="connsiteY1951" fmla="*/ 2475262 h 6857985"/>
                <a:gd name="connsiteX1952" fmla="*/ 6557883 w 6868353"/>
                <a:gd name="connsiteY1952" fmla="*/ 2421734 h 6857985"/>
                <a:gd name="connsiteX1953" fmla="*/ 6548271 w 6868353"/>
                <a:gd name="connsiteY1953" fmla="*/ 2421507 h 6857985"/>
                <a:gd name="connsiteX1954" fmla="*/ 6572337 w 6868353"/>
                <a:gd name="connsiteY1954" fmla="*/ 2490480 h 6857985"/>
                <a:gd name="connsiteX1955" fmla="*/ 6596277 w 6868353"/>
                <a:gd name="connsiteY1955" fmla="*/ 2560686 h 6857985"/>
                <a:gd name="connsiteX1956" fmla="*/ 6573229 w 6868353"/>
                <a:gd name="connsiteY1956" fmla="*/ 2508418 h 6857985"/>
                <a:gd name="connsiteX1957" fmla="*/ 6548271 w 6868353"/>
                <a:gd name="connsiteY1957" fmla="*/ 2421507 h 6857985"/>
                <a:gd name="connsiteX1958" fmla="*/ 356916 w 6868353"/>
                <a:gd name="connsiteY1958" fmla="*/ 2414819 h 6857985"/>
                <a:gd name="connsiteX1959" fmla="*/ 350417 w 6868353"/>
                <a:gd name="connsiteY1959" fmla="*/ 2420714 h 6857985"/>
                <a:gd name="connsiteX1960" fmla="*/ 333698 w 6868353"/>
                <a:gd name="connsiteY1960" fmla="*/ 2476224 h 6857985"/>
                <a:gd name="connsiteX1961" fmla="*/ 331121 w 6868353"/>
                <a:gd name="connsiteY1961" fmla="*/ 2464587 h 6857985"/>
                <a:gd name="connsiteX1962" fmla="*/ 336487 w 6868353"/>
                <a:gd name="connsiteY1962" fmla="*/ 2436541 h 6857985"/>
                <a:gd name="connsiteX1963" fmla="*/ 321310 w 6868353"/>
                <a:gd name="connsiteY1963" fmla="*/ 2446664 h 6857985"/>
                <a:gd name="connsiteX1964" fmla="*/ 313198 w 6868353"/>
                <a:gd name="connsiteY1964" fmla="*/ 2514392 h 6857985"/>
                <a:gd name="connsiteX1965" fmla="*/ 353518 w 6868353"/>
                <a:gd name="connsiteY1965" fmla="*/ 2460863 h 6857985"/>
                <a:gd name="connsiteX1966" fmla="*/ 366868 w 6868353"/>
                <a:gd name="connsiteY1966" fmla="*/ 2416636 h 6857985"/>
                <a:gd name="connsiteX1967" fmla="*/ 356916 w 6868353"/>
                <a:gd name="connsiteY1967" fmla="*/ 2414819 h 6857985"/>
                <a:gd name="connsiteX1968" fmla="*/ 6306635 w 6868353"/>
                <a:gd name="connsiteY1968" fmla="*/ 2414188 h 6857985"/>
                <a:gd name="connsiteX1969" fmla="*/ 6328099 w 6868353"/>
                <a:gd name="connsiteY1969" fmla="*/ 2455683 h 6857985"/>
                <a:gd name="connsiteX1970" fmla="*/ 6336211 w 6868353"/>
                <a:gd name="connsiteY1970" fmla="*/ 2481250 h 6857985"/>
                <a:gd name="connsiteX1971" fmla="*/ 6327787 w 6868353"/>
                <a:gd name="connsiteY1971" fmla="*/ 2462096 h 6857985"/>
                <a:gd name="connsiteX1972" fmla="*/ 6341051 w 6868353"/>
                <a:gd name="connsiteY1972" fmla="*/ 2518342 h 6857985"/>
                <a:gd name="connsiteX1973" fmla="*/ 6356157 w 6868353"/>
                <a:gd name="connsiteY1973" fmla="*/ 2535883 h 6857985"/>
                <a:gd name="connsiteX1974" fmla="*/ 6376727 w 6868353"/>
                <a:gd name="connsiteY1974" fmla="*/ 2613761 h 6857985"/>
                <a:gd name="connsiteX1975" fmla="*/ 6387501 w 6868353"/>
                <a:gd name="connsiteY1975" fmla="*/ 2601260 h 6857985"/>
                <a:gd name="connsiteX1976" fmla="*/ 6393675 w 6868353"/>
                <a:gd name="connsiteY1976" fmla="*/ 2633723 h 6857985"/>
                <a:gd name="connsiteX1977" fmla="*/ 6384187 w 6868353"/>
                <a:gd name="connsiteY1977" fmla="*/ 2633327 h 6857985"/>
                <a:gd name="connsiteX1978" fmla="*/ 6393461 w 6868353"/>
                <a:gd name="connsiteY1978" fmla="*/ 2675642 h 6857985"/>
                <a:gd name="connsiteX1979" fmla="*/ 6411695 w 6868353"/>
                <a:gd name="connsiteY1979" fmla="*/ 2712352 h 6857985"/>
                <a:gd name="connsiteX1980" fmla="*/ 6418507 w 6868353"/>
                <a:gd name="connsiteY1980" fmla="*/ 2761209 h 6857985"/>
                <a:gd name="connsiteX1981" fmla="*/ 6433471 w 6868353"/>
                <a:gd name="connsiteY1981" fmla="*/ 2788333 h 6857985"/>
                <a:gd name="connsiteX1982" fmla="*/ 6426249 w 6868353"/>
                <a:gd name="connsiteY1982" fmla="*/ 2803707 h 6857985"/>
                <a:gd name="connsiteX1983" fmla="*/ 6401827 w 6868353"/>
                <a:gd name="connsiteY1983" fmla="*/ 2712960 h 6857985"/>
                <a:gd name="connsiteX1984" fmla="*/ 6387161 w 6868353"/>
                <a:gd name="connsiteY1984" fmla="*/ 2661895 h 6857985"/>
                <a:gd name="connsiteX1985" fmla="*/ 6369523 w 6868353"/>
                <a:gd name="connsiteY1985" fmla="*/ 2610066 h 6857985"/>
                <a:gd name="connsiteX1986" fmla="*/ 6351825 w 6868353"/>
                <a:gd name="connsiteY1986" fmla="*/ 2558506 h 6857985"/>
                <a:gd name="connsiteX1987" fmla="*/ 6334171 w 6868353"/>
                <a:gd name="connsiteY1987" fmla="*/ 2509168 h 6857985"/>
                <a:gd name="connsiteX1988" fmla="*/ 6301427 w 6868353"/>
                <a:gd name="connsiteY1988" fmla="*/ 2424112 h 6857985"/>
                <a:gd name="connsiteX1989" fmla="*/ 6306635 w 6868353"/>
                <a:gd name="connsiteY1989" fmla="*/ 2414188 h 6857985"/>
                <a:gd name="connsiteX1990" fmla="*/ 324312 w 6868353"/>
                <a:gd name="connsiteY1990" fmla="*/ 2406599 h 6857985"/>
                <a:gd name="connsiteX1991" fmla="*/ 303118 w 6868353"/>
                <a:gd name="connsiteY1991" fmla="*/ 2416325 h 6857985"/>
                <a:gd name="connsiteX1992" fmla="*/ 294228 w 6868353"/>
                <a:gd name="connsiteY1992" fmla="*/ 2455866 h 6857985"/>
                <a:gd name="connsiteX1993" fmla="*/ 324312 w 6868353"/>
                <a:gd name="connsiteY1993" fmla="*/ 2406599 h 6857985"/>
                <a:gd name="connsiteX1994" fmla="*/ 6355187 w 6868353"/>
                <a:gd name="connsiteY1994" fmla="*/ 2402590 h 6857985"/>
                <a:gd name="connsiteX1995" fmla="*/ 6363447 w 6868353"/>
                <a:gd name="connsiteY1995" fmla="*/ 2405948 h 6857985"/>
                <a:gd name="connsiteX1996" fmla="*/ 6375425 w 6868353"/>
                <a:gd name="connsiteY1996" fmla="*/ 2454762 h 6857985"/>
                <a:gd name="connsiteX1997" fmla="*/ 6392187 w 6868353"/>
                <a:gd name="connsiteY1997" fmla="*/ 2500334 h 6857985"/>
                <a:gd name="connsiteX1998" fmla="*/ 6405579 w 6868353"/>
                <a:gd name="connsiteY1998" fmla="*/ 2510229 h 6857985"/>
                <a:gd name="connsiteX1999" fmla="*/ 6413239 w 6868353"/>
                <a:gd name="connsiteY1999" fmla="*/ 2530092 h 6857985"/>
                <a:gd name="connsiteX2000" fmla="*/ 6414641 w 6868353"/>
                <a:gd name="connsiteY2000" fmla="*/ 2566249 h 6857985"/>
                <a:gd name="connsiteX2001" fmla="*/ 6420275 w 6868353"/>
                <a:gd name="connsiteY2001" fmla="*/ 2556594 h 6857985"/>
                <a:gd name="connsiteX2002" fmla="*/ 6420997 w 6868353"/>
                <a:gd name="connsiteY2002" fmla="*/ 2599165 h 6857985"/>
                <a:gd name="connsiteX2003" fmla="*/ 6404363 w 6868353"/>
                <a:gd name="connsiteY2003" fmla="*/ 2537935 h 6857985"/>
                <a:gd name="connsiteX2004" fmla="*/ 6391295 w 6868353"/>
                <a:gd name="connsiteY2004" fmla="*/ 2501650 h 6857985"/>
                <a:gd name="connsiteX2005" fmla="*/ 6376615 w 6868353"/>
                <a:gd name="connsiteY2005" fmla="*/ 2466866 h 6857985"/>
                <a:gd name="connsiteX2006" fmla="*/ 6355187 w 6868353"/>
                <a:gd name="connsiteY2006" fmla="*/ 2402590 h 6857985"/>
                <a:gd name="connsiteX2007" fmla="*/ 6456541 w 6868353"/>
                <a:gd name="connsiteY2007" fmla="*/ 2384998 h 6857985"/>
                <a:gd name="connsiteX2008" fmla="*/ 6494587 w 6868353"/>
                <a:gd name="connsiteY2008" fmla="*/ 2451350 h 6857985"/>
                <a:gd name="connsiteX2009" fmla="*/ 6498593 w 6868353"/>
                <a:gd name="connsiteY2009" fmla="*/ 2475318 h 6857985"/>
                <a:gd name="connsiteX2010" fmla="*/ 6496539 w 6868353"/>
                <a:gd name="connsiteY2010" fmla="*/ 2495265 h 6857985"/>
                <a:gd name="connsiteX2011" fmla="*/ 6509423 w 6868353"/>
                <a:gd name="connsiteY2011" fmla="*/ 2512551 h 6857985"/>
                <a:gd name="connsiteX2012" fmla="*/ 6489135 w 6868353"/>
                <a:gd name="connsiteY2012" fmla="*/ 2481759 h 6857985"/>
                <a:gd name="connsiteX2013" fmla="*/ 6485469 w 6868353"/>
                <a:gd name="connsiteY2013" fmla="*/ 2470533 h 6857985"/>
                <a:gd name="connsiteX2014" fmla="*/ 6481151 w 6868353"/>
                <a:gd name="connsiteY2014" fmla="*/ 2458881 h 6857985"/>
                <a:gd name="connsiteX2015" fmla="*/ 6472119 w 6868353"/>
                <a:gd name="connsiteY2015" fmla="*/ 2435097 h 6857985"/>
                <a:gd name="connsiteX2016" fmla="*/ 6453743 w 6868353"/>
                <a:gd name="connsiteY2016" fmla="*/ 2394268 h 6857985"/>
                <a:gd name="connsiteX2017" fmla="*/ 6456541 w 6868353"/>
                <a:gd name="connsiteY2017" fmla="*/ 2384998 h 6857985"/>
                <a:gd name="connsiteX2018" fmla="*/ 6430611 w 6868353"/>
                <a:gd name="connsiteY2018" fmla="*/ 2377818 h 6857985"/>
                <a:gd name="connsiteX2019" fmla="*/ 6470561 w 6868353"/>
                <a:gd name="connsiteY2019" fmla="*/ 2480641 h 6857985"/>
                <a:gd name="connsiteX2020" fmla="*/ 6502343 w 6868353"/>
                <a:gd name="connsiteY2020" fmla="*/ 2576202 h 6857985"/>
                <a:gd name="connsiteX2021" fmla="*/ 6518059 w 6868353"/>
                <a:gd name="connsiteY2021" fmla="*/ 2623983 h 6857985"/>
                <a:gd name="connsiteX2022" fmla="*/ 6532259 w 6868353"/>
                <a:gd name="connsiteY2022" fmla="*/ 2674185 h 6857985"/>
                <a:gd name="connsiteX2023" fmla="*/ 6547419 w 6868353"/>
                <a:gd name="connsiteY2023" fmla="*/ 2727542 h 6857985"/>
                <a:gd name="connsiteX2024" fmla="*/ 6555491 w 6868353"/>
                <a:gd name="connsiteY2024" fmla="*/ 2755829 h 6857985"/>
                <a:gd name="connsiteX2025" fmla="*/ 6563447 w 6868353"/>
                <a:gd name="connsiteY2025" fmla="*/ 2785558 h 6857985"/>
                <a:gd name="connsiteX2026" fmla="*/ 6552419 w 6868353"/>
                <a:gd name="connsiteY2026" fmla="*/ 2768654 h 6857985"/>
                <a:gd name="connsiteX2027" fmla="*/ 6538755 w 6868353"/>
                <a:gd name="connsiteY2027" fmla="*/ 2717930 h 6857985"/>
                <a:gd name="connsiteX2028" fmla="*/ 6513359 w 6868353"/>
                <a:gd name="connsiteY2028" fmla="*/ 2629957 h 6857985"/>
                <a:gd name="connsiteX2029" fmla="*/ 6473507 w 6868353"/>
                <a:gd name="connsiteY2029" fmla="*/ 2505869 h 6857985"/>
                <a:gd name="connsiteX2030" fmla="*/ 6461415 w 6868353"/>
                <a:gd name="connsiteY2030" fmla="*/ 2474087 h 6857985"/>
                <a:gd name="connsiteX2031" fmla="*/ 6449099 w 6868353"/>
                <a:gd name="connsiteY2031" fmla="*/ 2442403 h 6857985"/>
                <a:gd name="connsiteX2032" fmla="*/ 6430611 w 6868353"/>
                <a:gd name="connsiteY2032" fmla="*/ 2377818 h 6857985"/>
                <a:gd name="connsiteX2033" fmla="*/ 6327405 w 6868353"/>
                <a:gd name="connsiteY2033" fmla="*/ 2361226 h 6857985"/>
                <a:gd name="connsiteX2034" fmla="*/ 6376375 w 6868353"/>
                <a:gd name="connsiteY2034" fmla="*/ 2492463 h 6857985"/>
                <a:gd name="connsiteX2035" fmla="*/ 6382801 w 6868353"/>
                <a:gd name="connsiteY2035" fmla="*/ 2509211 h 6857985"/>
                <a:gd name="connsiteX2036" fmla="*/ 6388563 w 6868353"/>
                <a:gd name="connsiteY2036" fmla="*/ 2526242 h 6857985"/>
                <a:gd name="connsiteX2037" fmla="*/ 6400115 w 6868353"/>
                <a:gd name="connsiteY2037" fmla="*/ 2560361 h 6857985"/>
                <a:gd name="connsiteX2038" fmla="*/ 6422839 w 6868353"/>
                <a:gd name="connsiteY2038" fmla="*/ 2628470 h 6857985"/>
                <a:gd name="connsiteX2039" fmla="*/ 6403839 w 6868353"/>
                <a:gd name="connsiteY2039" fmla="*/ 2627608 h 6857985"/>
                <a:gd name="connsiteX2040" fmla="*/ 6407067 w 6868353"/>
                <a:gd name="connsiteY2040" fmla="*/ 2595399 h 6857985"/>
                <a:gd name="connsiteX2041" fmla="*/ 6372779 w 6868353"/>
                <a:gd name="connsiteY2041" fmla="*/ 2506747 h 6857985"/>
                <a:gd name="connsiteX2042" fmla="*/ 6348271 w 6868353"/>
                <a:gd name="connsiteY2042" fmla="*/ 2429237 h 6857985"/>
                <a:gd name="connsiteX2043" fmla="*/ 6347323 w 6868353"/>
                <a:gd name="connsiteY2043" fmla="*/ 2448774 h 6857985"/>
                <a:gd name="connsiteX2044" fmla="*/ 6327405 w 6868353"/>
                <a:gd name="connsiteY2044" fmla="*/ 2361226 h 6857985"/>
                <a:gd name="connsiteX2045" fmla="*/ 314571 w 6868353"/>
                <a:gd name="connsiteY2045" fmla="*/ 2353991 h 6857985"/>
                <a:gd name="connsiteX2046" fmla="*/ 297654 w 6868353"/>
                <a:gd name="connsiteY2046" fmla="*/ 2373910 h 6857985"/>
                <a:gd name="connsiteX2047" fmla="*/ 291693 w 6868353"/>
                <a:gd name="connsiteY2047" fmla="*/ 2378709 h 6857985"/>
                <a:gd name="connsiteX2048" fmla="*/ 281656 w 6868353"/>
                <a:gd name="connsiteY2048" fmla="*/ 2396816 h 6857985"/>
                <a:gd name="connsiteX2049" fmla="*/ 294511 w 6868353"/>
                <a:gd name="connsiteY2049" fmla="*/ 2390786 h 6857985"/>
                <a:gd name="connsiteX2050" fmla="*/ 314571 w 6868353"/>
                <a:gd name="connsiteY2050" fmla="*/ 2353991 h 6857985"/>
                <a:gd name="connsiteX2051" fmla="*/ 1239536 w 6868353"/>
                <a:gd name="connsiteY2051" fmla="*/ 2345612 h 6857985"/>
                <a:gd name="connsiteX2052" fmla="*/ 1216366 w 6868353"/>
                <a:gd name="connsiteY2052" fmla="*/ 2398021 h 6857985"/>
                <a:gd name="connsiteX2053" fmla="*/ 1232746 w 6868353"/>
                <a:gd name="connsiteY2053" fmla="*/ 2347848 h 6857985"/>
                <a:gd name="connsiteX2054" fmla="*/ 1239536 w 6868353"/>
                <a:gd name="connsiteY2054" fmla="*/ 2345612 h 6857985"/>
                <a:gd name="connsiteX2055" fmla="*/ 1113486 w 6868353"/>
                <a:gd name="connsiteY2055" fmla="*/ 2336041 h 6857985"/>
                <a:gd name="connsiteX2056" fmla="*/ 1097602 w 6868353"/>
                <a:gd name="connsiteY2056" fmla="*/ 2379050 h 6857985"/>
                <a:gd name="connsiteX2057" fmla="*/ 1088754 w 6868353"/>
                <a:gd name="connsiteY2057" fmla="*/ 2398969 h 6857985"/>
                <a:gd name="connsiteX2058" fmla="*/ 1081180 w 6868353"/>
                <a:gd name="connsiteY2058" fmla="*/ 2418732 h 6857985"/>
                <a:gd name="connsiteX2059" fmla="*/ 1071496 w 6868353"/>
                <a:gd name="connsiteY2059" fmla="*/ 2447924 h 6857985"/>
                <a:gd name="connsiteX2060" fmla="*/ 1051209 w 6868353"/>
                <a:gd name="connsiteY2060" fmla="*/ 2493610 h 6857985"/>
                <a:gd name="connsiteX2061" fmla="*/ 1037915 w 6868353"/>
                <a:gd name="connsiteY2061" fmla="*/ 2526086 h 6857985"/>
                <a:gd name="connsiteX2062" fmla="*/ 1026335 w 6868353"/>
                <a:gd name="connsiteY2062" fmla="*/ 2558520 h 6857985"/>
                <a:gd name="connsiteX2063" fmla="*/ 1017232 w 6868353"/>
                <a:gd name="connsiteY2063" fmla="*/ 2576231 h 6857985"/>
                <a:gd name="connsiteX2064" fmla="*/ 1038227 w 6868353"/>
                <a:gd name="connsiteY2064" fmla="*/ 2515355 h 6857985"/>
                <a:gd name="connsiteX2065" fmla="*/ 1072629 w 6868353"/>
                <a:gd name="connsiteY2065" fmla="*/ 2429364 h 6857985"/>
                <a:gd name="connsiteX2066" fmla="*/ 1113486 w 6868353"/>
                <a:gd name="connsiteY2066" fmla="*/ 2336041 h 6857985"/>
                <a:gd name="connsiteX2067" fmla="*/ 6555179 w 6868353"/>
                <a:gd name="connsiteY2067" fmla="*/ 2335502 h 6857985"/>
                <a:gd name="connsiteX2068" fmla="*/ 6580479 w 6868353"/>
                <a:gd name="connsiteY2068" fmla="*/ 2387799 h 6857985"/>
                <a:gd name="connsiteX2069" fmla="*/ 6593971 w 6868353"/>
                <a:gd name="connsiteY2069" fmla="*/ 2425740 h 6857985"/>
                <a:gd name="connsiteX2070" fmla="*/ 6603723 w 6868353"/>
                <a:gd name="connsiteY2070" fmla="*/ 2457537 h 6857985"/>
                <a:gd name="connsiteX2071" fmla="*/ 6559313 w 6868353"/>
                <a:gd name="connsiteY2071" fmla="*/ 2366733 h 6857985"/>
                <a:gd name="connsiteX2072" fmla="*/ 6555179 w 6868353"/>
                <a:gd name="connsiteY2072" fmla="*/ 2335502 h 6857985"/>
                <a:gd name="connsiteX2073" fmla="*/ 6569903 w 6868353"/>
                <a:gd name="connsiteY2073" fmla="*/ 2311152 h 6857985"/>
                <a:gd name="connsiteX2074" fmla="*/ 6584017 w 6868353"/>
                <a:gd name="connsiteY2074" fmla="*/ 2321487 h 6857985"/>
                <a:gd name="connsiteX2075" fmla="*/ 6592709 w 6868353"/>
                <a:gd name="connsiteY2075" fmla="*/ 2370470 h 6857985"/>
                <a:gd name="connsiteX2076" fmla="*/ 6611793 w 6868353"/>
                <a:gd name="connsiteY2076" fmla="*/ 2417217 h 6857985"/>
                <a:gd name="connsiteX2077" fmla="*/ 6625767 w 6868353"/>
                <a:gd name="connsiteY2077" fmla="*/ 2460354 h 6857985"/>
                <a:gd name="connsiteX2078" fmla="*/ 6664331 w 6868353"/>
                <a:gd name="connsiteY2078" fmla="*/ 2551441 h 6857985"/>
                <a:gd name="connsiteX2079" fmla="*/ 6633581 w 6868353"/>
                <a:gd name="connsiteY2079" fmla="*/ 2437632 h 6857985"/>
                <a:gd name="connsiteX2080" fmla="*/ 6677949 w 6868353"/>
                <a:gd name="connsiteY2080" fmla="*/ 2562951 h 6857985"/>
                <a:gd name="connsiteX2081" fmla="*/ 6678063 w 6868353"/>
                <a:gd name="connsiteY2081" fmla="*/ 2577901 h 6857985"/>
                <a:gd name="connsiteX2082" fmla="*/ 6671027 w 6868353"/>
                <a:gd name="connsiteY2082" fmla="*/ 2573342 h 6857985"/>
                <a:gd name="connsiteX2083" fmla="*/ 6657719 w 6868353"/>
                <a:gd name="connsiteY2083" fmla="*/ 2575211 h 6857985"/>
                <a:gd name="connsiteX2084" fmla="*/ 6624563 w 6868353"/>
                <a:gd name="connsiteY2084" fmla="*/ 2470788 h 6857985"/>
                <a:gd name="connsiteX2085" fmla="*/ 6613435 w 6868353"/>
                <a:gd name="connsiteY2085" fmla="*/ 2441115 h 6857985"/>
                <a:gd name="connsiteX2086" fmla="*/ 6607461 w 6868353"/>
                <a:gd name="connsiteY2086" fmla="*/ 2424310 h 6857985"/>
                <a:gd name="connsiteX2087" fmla="*/ 6600567 w 6868353"/>
                <a:gd name="connsiteY2087" fmla="*/ 2406076 h 6857985"/>
                <a:gd name="connsiteX2088" fmla="*/ 6569903 w 6868353"/>
                <a:gd name="connsiteY2088" fmla="*/ 2311152 h 6857985"/>
                <a:gd name="connsiteX2089" fmla="*/ 6309203 w 6868353"/>
                <a:gd name="connsiteY2089" fmla="*/ 2299291 h 6857985"/>
                <a:gd name="connsiteX2090" fmla="*/ 6341747 w 6868353"/>
                <a:gd name="connsiteY2090" fmla="*/ 2350906 h 6857985"/>
                <a:gd name="connsiteX2091" fmla="*/ 6346275 w 6868353"/>
                <a:gd name="connsiteY2091" fmla="*/ 2376926 h 6857985"/>
                <a:gd name="connsiteX2092" fmla="*/ 6340883 w 6868353"/>
                <a:gd name="connsiteY2092" fmla="*/ 2383736 h 6857985"/>
                <a:gd name="connsiteX2093" fmla="*/ 6326541 w 6868353"/>
                <a:gd name="connsiteY2093" fmla="*/ 2339778 h 6857985"/>
                <a:gd name="connsiteX2094" fmla="*/ 6308505 w 6868353"/>
                <a:gd name="connsiteY2094" fmla="*/ 2303805 h 6857985"/>
                <a:gd name="connsiteX2095" fmla="*/ 6309203 w 6868353"/>
                <a:gd name="connsiteY2095" fmla="*/ 2299291 h 6857985"/>
                <a:gd name="connsiteX2096" fmla="*/ 340097 w 6868353"/>
                <a:gd name="connsiteY2096" fmla="*/ 2299175 h 6857985"/>
                <a:gd name="connsiteX2097" fmla="*/ 319441 w 6868353"/>
                <a:gd name="connsiteY2097" fmla="*/ 2313898 h 6857985"/>
                <a:gd name="connsiteX2098" fmla="*/ 317502 w 6868353"/>
                <a:gd name="connsiteY2098" fmla="*/ 2336932 h 6857985"/>
                <a:gd name="connsiteX2099" fmla="*/ 316497 w 6868353"/>
                <a:gd name="connsiteY2099" fmla="*/ 2330972 h 6857985"/>
                <a:gd name="connsiteX2100" fmla="*/ 340097 w 6868353"/>
                <a:gd name="connsiteY2100" fmla="*/ 2299175 h 6857985"/>
                <a:gd name="connsiteX2101" fmla="*/ 1314787 w 6868353"/>
                <a:gd name="connsiteY2101" fmla="*/ 2269403 h 6857985"/>
                <a:gd name="connsiteX2102" fmla="*/ 1298761 w 6868353"/>
                <a:gd name="connsiteY2102" fmla="*/ 2300662 h 6857985"/>
                <a:gd name="connsiteX2103" fmla="*/ 1314787 w 6868353"/>
                <a:gd name="connsiteY2103" fmla="*/ 2269403 h 6857985"/>
                <a:gd name="connsiteX2104" fmla="*/ 270245 w 6868353"/>
                <a:gd name="connsiteY2104" fmla="*/ 2260979 h 6857985"/>
                <a:gd name="connsiteX2105" fmla="*/ 246150 w 6868353"/>
                <a:gd name="connsiteY2105" fmla="*/ 2329033 h 6857985"/>
                <a:gd name="connsiteX2106" fmla="*/ 247240 w 6868353"/>
                <a:gd name="connsiteY2106" fmla="*/ 2299699 h 6857985"/>
                <a:gd name="connsiteX2107" fmla="*/ 260265 w 6868353"/>
                <a:gd name="connsiteY2107" fmla="*/ 2271625 h 6857985"/>
                <a:gd name="connsiteX2108" fmla="*/ 270245 w 6868353"/>
                <a:gd name="connsiteY2108" fmla="*/ 2260979 h 6857985"/>
                <a:gd name="connsiteX2109" fmla="*/ 6138435 w 6868353"/>
                <a:gd name="connsiteY2109" fmla="*/ 2242660 h 6857985"/>
                <a:gd name="connsiteX2110" fmla="*/ 6151883 w 6868353"/>
                <a:gd name="connsiteY2110" fmla="*/ 2254240 h 6857985"/>
                <a:gd name="connsiteX2111" fmla="*/ 6160251 w 6868353"/>
                <a:gd name="connsiteY2111" fmla="*/ 2270294 h 6857985"/>
                <a:gd name="connsiteX2112" fmla="*/ 6169113 w 6868353"/>
                <a:gd name="connsiteY2112" fmla="*/ 2290794 h 6857985"/>
                <a:gd name="connsiteX2113" fmla="*/ 6208967 w 6868353"/>
                <a:gd name="connsiteY2113" fmla="*/ 2377974 h 6857985"/>
                <a:gd name="connsiteX2114" fmla="*/ 6195177 w 6868353"/>
                <a:gd name="connsiteY2114" fmla="*/ 2357021 h 6857985"/>
                <a:gd name="connsiteX2115" fmla="*/ 6222599 w 6868353"/>
                <a:gd name="connsiteY2115" fmla="*/ 2411752 h 6857985"/>
                <a:gd name="connsiteX2116" fmla="*/ 6213369 w 6868353"/>
                <a:gd name="connsiteY2116" fmla="*/ 2399747 h 6857985"/>
                <a:gd name="connsiteX2117" fmla="*/ 6217687 w 6868353"/>
                <a:gd name="connsiteY2117" fmla="*/ 2418350 h 6857985"/>
                <a:gd name="connsiteX2118" fmla="*/ 6225671 w 6868353"/>
                <a:gd name="connsiteY2118" fmla="*/ 2440010 h 6857985"/>
                <a:gd name="connsiteX2119" fmla="*/ 6214827 w 6868353"/>
                <a:gd name="connsiteY2119" fmla="*/ 2418590 h 6857985"/>
                <a:gd name="connsiteX2120" fmla="*/ 6199721 w 6868353"/>
                <a:gd name="connsiteY2120" fmla="*/ 2387473 h 6857985"/>
                <a:gd name="connsiteX2121" fmla="*/ 6170119 w 6868353"/>
                <a:gd name="connsiteY2121" fmla="*/ 2321104 h 6857985"/>
                <a:gd name="connsiteX2122" fmla="*/ 6190533 w 6868353"/>
                <a:gd name="connsiteY2122" fmla="*/ 2354232 h 6857985"/>
                <a:gd name="connsiteX2123" fmla="*/ 6138435 w 6868353"/>
                <a:gd name="connsiteY2123" fmla="*/ 2242660 h 6857985"/>
                <a:gd name="connsiteX2124" fmla="*/ 6257383 w 6868353"/>
                <a:gd name="connsiteY2124" fmla="*/ 2237727 h 6857985"/>
                <a:gd name="connsiteX2125" fmla="*/ 6275307 w 6868353"/>
                <a:gd name="connsiteY2125" fmla="*/ 2250644 h 6857985"/>
                <a:gd name="connsiteX2126" fmla="*/ 6322633 w 6868353"/>
                <a:gd name="connsiteY2126" fmla="*/ 2364722 h 6857985"/>
                <a:gd name="connsiteX2127" fmla="*/ 6294305 w 6868353"/>
                <a:gd name="connsiteY2127" fmla="*/ 2320977 h 6857985"/>
                <a:gd name="connsiteX2128" fmla="*/ 6289605 w 6868353"/>
                <a:gd name="connsiteY2128" fmla="*/ 2292110 h 6857985"/>
                <a:gd name="connsiteX2129" fmla="*/ 6261263 w 6868353"/>
                <a:gd name="connsiteY2129" fmla="*/ 2261587 h 6857985"/>
                <a:gd name="connsiteX2130" fmla="*/ 6257383 w 6868353"/>
                <a:gd name="connsiteY2130" fmla="*/ 2237727 h 6857985"/>
                <a:gd name="connsiteX2131" fmla="*/ 6511915 w 6868353"/>
                <a:gd name="connsiteY2131" fmla="*/ 2229041 h 6857985"/>
                <a:gd name="connsiteX2132" fmla="*/ 6523239 w 6868353"/>
                <a:gd name="connsiteY2132" fmla="*/ 2248691 h 6857985"/>
                <a:gd name="connsiteX2133" fmla="*/ 6541643 w 6868353"/>
                <a:gd name="connsiteY2133" fmla="*/ 2290355 h 6857985"/>
                <a:gd name="connsiteX2134" fmla="*/ 6512565 w 6868353"/>
                <a:gd name="connsiteY2134" fmla="*/ 2256633 h 6857985"/>
                <a:gd name="connsiteX2135" fmla="*/ 6527487 w 6868353"/>
                <a:gd name="connsiteY2135" fmla="*/ 2280346 h 6857985"/>
                <a:gd name="connsiteX2136" fmla="*/ 6511915 w 6868353"/>
                <a:gd name="connsiteY2136" fmla="*/ 2229041 h 6857985"/>
                <a:gd name="connsiteX2137" fmla="*/ 395318 w 6868353"/>
                <a:gd name="connsiteY2137" fmla="*/ 2223013 h 6857985"/>
                <a:gd name="connsiteX2138" fmla="*/ 387594 w 6868353"/>
                <a:gd name="connsiteY2138" fmla="*/ 2236374 h 6857985"/>
                <a:gd name="connsiteX2139" fmla="*/ 362734 w 6868353"/>
                <a:gd name="connsiteY2139" fmla="*/ 2296315 h 6857985"/>
                <a:gd name="connsiteX2140" fmla="*/ 380402 w 6868353"/>
                <a:gd name="connsiteY2140" fmla="*/ 2264037 h 6857985"/>
                <a:gd name="connsiteX2141" fmla="*/ 373508 w 6868353"/>
                <a:gd name="connsiteY2141" fmla="*/ 2292082 h 6857985"/>
                <a:gd name="connsiteX2142" fmla="*/ 389222 w 6868353"/>
                <a:gd name="connsiteY2142" fmla="*/ 2248096 h 6857985"/>
                <a:gd name="connsiteX2143" fmla="*/ 387849 w 6868353"/>
                <a:gd name="connsiteY2143" fmla="*/ 2237832 h 6857985"/>
                <a:gd name="connsiteX2144" fmla="*/ 395318 w 6868353"/>
                <a:gd name="connsiteY2144" fmla="*/ 2223013 h 6857985"/>
                <a:gd name="connsiteX2145" fmla="*/ 6222231 w 6868353"/>
                <a:gd name="connsiteY2145" fmla="*/ 2213595 h 6857985"/>
                <a:gd name="connsiteX2146" fmla="*/ 6228375 w 6868353"/>
                <a:gd name="connsiteY2146" fmla="*/ 2248337 h 6857985"/>
                <a:gd name="connsiteX2147" fmla="*/ 6289463 w 6868353"/>
                <a:gd name="connsiteY2147" fmla="*/ 2363392 h 6857985"/>
                <a:gd name="connsiteX2148" fmla="*/ 6293967 w 6868353"/>
                <a:gd name="connsiteY2148" fmla="*/ 2380777 h 6857985"/>
                <a:gd name="connsiteX2149" fmla="*/ 6302361 w 6868353"/>
                <a:gd name="connsiteY2149" fmla="*/ 2404575 h 6857985"/>
                <a:gd name="connsiteX2150" fmla="*/ 6297235 w 6868353"/>
                <a:gd name="connsiteY2150" fmla="*/ 2414683 h 6857985"/>
                <a:gd name="connsiteX2151" fmla="*/ 6286447 w 6868353"/>
                <a:gd name="connsiteY2151" fmla="*/ 2383636 h 6857985"/>
                <a:gd name="connsiteX2152" fmla="*/ 6276311 w 6868353"/>
                <a:gd name="connsiteY2152" fmla="*/ 2359314 h 6857985"/>
                <a:gd name="connsiteX2153" fmla="*/ 6258843 w 6868353"/>
                <a:gd name="connsiteY2153" fmla="*/ 2320963 h 6857985"/>
                <a:gd name="connsiteX2154" fmla="*/ 6240225 w 6868353"/>
                <a:gd name="connsiteY2154" fmla="*/ 2282413 h 6857985"/>
                <a:gd name="connsiteX2155" fmla="*/ 6228617 w 6868353"/>
                <a:gd name="connsiteY2155" fmla="*/ 2257836 h 6857985"/>
                <a:gd name="connsiteX2156" fmla="*/ 6213355 w 6868353"/>
                <a:gd name="connsiteY2156" fmla="*/ 2227469 h 6857985"/>
                <a:gd name="connsiteX2157" fmla="*/ 6222231 w 6868353"/>
                <a:gd name="connsiteY2157" fmla="*/ 2213595 h 6857985"/>
                <a:gd name="connsiteX2158" fmla="*/ 6523549 w 6868353"/>
                <a:gd name="connsiteY2158" fmla="*/ 2206610 h 6857985"/>
                <a:gd name="connsiteX2159" fmla="*/ 6544263 w 6868353"/>
                <a:gd name="connsiteY2159" fmla="*/ 2245364 h 6857985"/>
                <a:gd name="connsiteX2160" fmla="*/ 6565031 w 6868353"/>
                <a:gd name="connsiteY2160" fmla="*/ 2314522 h 6857985"/>
                <a:gd name="connsiteX2161" fmla="*/ 6556127 w 6868353"/>
                <a:gd name="connsiteY2161" fmla="*/ 2288572 h 6857985"/>
                <a:gd name="connsiteX2162" fmla="*/ 6550663 w 6868353"/>
                <a:gd name="connsiteY2162" fmla="*/ 2274868 h 6857985"/>
                <a:gd name="connsiteX2163" fmla="*/ 6544335 w 6868353"/>
                <a:gd name="connsiteY2163" fmla="*/ 2261163 h 6857985"/>
                <a:gd name="connsiteX2164" fmla="*/ 6520863 w 6868353"/>
                <a:gd name="connsiteY2164" fmla="*/ 2207805 h 6857985"/>
                <a:gd name="connsiteX2165" fmla="*/ 6523549 w 6868353"/>
                <a:gd name="connsiteY2165" fmla="*/ 2206610 h 6857985"/>
                <a:gd name="connsiteX2166" fmla="*/ 440513 w 6868353"/>
                <a:gd name="connsiteY2166" fmla="*/ 2199055 h 6857985"/>
                <a:gd name="connsiteX2167" fmla="*/ 413700 w 6868353"/>
                <a:gd name="connsiteY2167" fmla="*/ 2257454 h 6857985"/>
                <a:gd name="connsiteX2168" fmla="*/ 406168 w 6868353"/>
                <a:gd name="connsiteY2168" fmla="*/ 2244910 h 6857985"/>
                <a:gd name="connsiteX2169" fmla="*/ 378576 w 6868353"/>
                <a:gd name="connsiteY2169" fmla="*/ 2321373 h 6857985"/>
                <a:gd name="connsiteX2170" fmla="*/ 412751 w 6868353"/>
                <a:gd name="connsiteY2170" fmla="*/ 2286009 h 6857985"/>
                <a:gd name="connsiteX2171" fmla="*/ 419476 w 6868353"/>
                <a:gd name="connsiteY2171" fmla="*/ 2263527 h 6857985"/>
                <a:gd name="connsiteX2172" fmla="*/ 428720 w 6868353"/>
                <a:gd name="connsiteY2172" fmla="*/ 2239941 h 6857985"/>
                <a:gd name="connsiteX2173" fmla="*/ 440513 w 6868353"/>
                <a:gd name="connsiteY2173" fmla="*/ 2199055 h 6857985"/>
                <a:gd name="connsiteX2174" fmla="*/ 1251349 w 6868353"/>
                <a:gd name="connsiteY2174" fmla="*/ 2189924 h 6857985"/>
                <a:gd name="connsiteX2175" fmla="*/ 1221166 w 6868353"/>
                <a:gd name="connsiteY2175" fmla="*/ 2250191 h 6857985"/>
                <a:gd name="connsiteX2176" fmla="*/ 1199052 w 6868353"/>
                <a:gd name="connsiteY2176" fmla="*/ 2289293 h 6857985"/>
                <a:gd name="connsiteX2177" fmla="*/ 1188647 w 6868353"/>
                <a:gd name="connsiteY2177" fmla="*/ 2307088 h 6857985"/>
                <a:gd name="connsiteX2178" fmla="*/ 1180365 w 6868353"/>
                <a:gd name="connsiteY2178" fmla="*/ 2322576 h 6857985"/>
                <a:gd name="connsiteX2179" fmla="*/ 1185646 w 6868353"/>
                <a:gd name="connsiteY2179" fmla="*/ 2307485 h 6857985"/>
                <a:gd name="connsiteX2180" fmla="*/ 1193305 w 6868353"/>
                <a:gd name="connsiteY2180" fmla="*/ 2290836 h 6857985"/>
                <a:gd name="connsiteX2181" fmla="*/ 1212176 w 6868353"/>
                <a:gd name="connsiteY2181" fmla="*/ 2254650 h 6857985"/>
                <a:gd name="connsiteX2182" fmla="*/ 1251349 w 6868353"/>
                <a:gd name="connsiteY2182" fmla="*/ 2189924 h 6857985"/>
                <a:gd name="connsiteX2183" fmla="*/ 466945 w 6868353"/>
                <a:gd name="connsiteY2183" fmla="*/ 2134598 h 6857985"/>
                <a:gd name="connsiteX2184" fmla="*/ 436847 w 6868353"/>
                <a:gd name="connsiteY2184" fmla="*/ 2169580 h 6857985"/>
                <a:gd name="connsiteX2185" fmla="*/ 434666 w 6868353"/>
                <a:gd name="connsiteY2185" fmla="*/ 2151799 h 6857985"/>
                <a:gd name="connsiteX2186" fmla="*/ 408971 w 6868353"/>
                <a:gd name="connsiteY2186" fmla="*/ 2176149 h 6857985"/>
                <a:gd name="connsiteX2187" fmla="*/ 400788 w 6868353"/>
                <a:gd name="connsiteY2187" fmla="*/ 2203841 h 6857985"/>
                <a:gd name="connsiteX2188" fmla="*/ 418442 w 6868353"/>
                <a:gd name="connsiteY2188" fmla="*/ 2206785 h 6857985"/>
                <a:gd name="connsiteX2189" fmla="*/ 425931 w 6868353"/>
                <a:gd name="connsiteY2189" fmla="*/ 2219371 h 6857985"/>
                <a:gd name="connsiteX2190" fmla="*/ 466945 w 6868353"/>
                <a:gd name="connsiteY2190" fmla="*/ 2134598 h 6857985"/>
                <a:gd name="connsiteX2191" fmla="*/ 1197863 w 6868353"/>
                <a:gd name="connsiteY2191" fmla="*/ 2131215 h 6857985"/>
                <a:gd name="connsiteX2192" fmla="*/ 1185334 w 6868353"/>
                <a:gd name="connsiteY2192" fmla="*/ 2153484 h 6857985"/>
                <a:gd name="connsiteX2193" fmla="*/ 1170483 w 6868353"/>
                <a:gd name="connsiteY2193" fmla="*/ 2180907 h 6857985"/>
                <a:gd name="connsiteX2194" fmla="*/ 1137015 w 6868353"/>
                <a:gd name="connsiteY2194" fmla="*/ 2242349 h 6857985"/>
                <a:gd name="connsiteX2195" fmla="*/ 1121273 w 6868353"/>
                <a:gd name="connsiteY2195" fmla="*/ 2272673 h 6857985"/>
                <a:gd name="connsiteX2196" fmla="*/ 1109352 w 6868353"/>
                <a:gd name="connsiteY2196" fmla="*/ 2300931 h 6857985"/>
                <a:gd name="connsiteX2197" fmla="*/ 1098267 w 6868353"/>
                <a:gd name="connsiteY2197" fmla="*/ 2341335 h 6857985"/>
                <a:gd name="connsiteX2198" fmla="*/ 1063342 w 6868353"/>
                <a:gd name="connsiteY2198" fmla="*/ 2397086 h 6857985"/>
                <a:gd name="connsiteX2199" fmla="*/ 1057764 w 6868353"/>
                <a:gd name="connsiteY2199" fmla="*/ 2435240 h 6857985"/>
                <a:gd name="connsiteX2200" fmla="*/ 1037080 w 6868353"/>
                <a:gd name="connsiteY2200" fmla="*/ 2463483 h 6857985"/>
                <a:gd name="connsiteX2201" fmla="*/ 980494 w 6868353"/>
                <a:gd name="connsiteY2201" fmla="*/ 2602464 h 6857985"/>
                <a:gd name="connsiteX2202" fmla="*/ 1070378 w 6868353"/>
                <a:gd name="connsiteY2202" fmla="*/ 2361807 h 6857985"/>
                <a:gd name="connsiteX2203" fmla="*/ 1095733 w 6868353"/>
                <a:gd name="connsiteY2203" fmla="*/ 2304244 h 6857985"/>
                <a:gd name="connsiteX2204" fmla="*/ 1124274 w 6868353"/>
                <a:gd name="connsiteY2204" fmla="*/ 2246624 h 6857985"/>
                <a:gd name="connsiteX2205" fmla="*/ 1158124 w 6868353"/>
                <a:gd name="connsiteY2205" fmla="*/ 2189118 h 6857985"/>
                <a:gd name="connsiteX2206" fmla="*/ 1176740 w 6868353"/>
                <a:gd name="connsiteY2206" fmla="*/ 2159954 h 6857985"/>
                <a:gd name="connsiteX2207" fmla="*/ 1197863 w 6868353"/>
                <a:gd name="connsiteY2207" fmla="*/ 2131215 h 6857985"/>
                <a:gd name="connsiteX2208" fmla="*/ 1337835 w 6868353"/>
                <a:gd name="connsiteY2208" fmla="*/ 2098724 h 6857985"/>
                <a:gd name="connsiteX2209" fmla="*/ 1302386 w 6868353"/>
                <a:gd name="connsiteY2209" fmla="*/ 2172469 h 6857985"/>
                <a:gd name="connsiteX2210" fmla="*/ 1279933 w 6868353"/>
                <a:gd name="connsiteY2210" fmla="*/ 2212080 h 6857985"/>
                <a:gd name="connsiteX2211" fmla="*/ 1257267 w 6868353"/>
                <a:gd name="connsiteY2211" fmla="*/ 2254651 h 6857985"/>
                <a:gd name="connsiteX2212" fmla="*/ 1233313 w 6868353"/>
                <a:gd name="connsiteY2212" fmla="*/ 2298963 h 6857985"/>
                <a:gd name="connsiteX2213" fmla="*/ 1221053 w 6868353"/>
                <a:gd name="connsiteY2213" fmla="*/ 2321713 h 6857985"/>
                <a:gd name="connsiteX2214" fmla="*/ 1209784 w 6868353"/>
                <a:gd name="connsiteY2214" fmla="*/ 2345398 h 6857985"/>
                <a:gd name="connsiteX2215" fmla="*/ 1167001 w 6868353"/>
                <a:gd name="connsiteY2215" fmla="*/ 2443762 h 6857985"/>
                <a:gd name="connsiteX2216" fmla="*/ 1191960 w 6868353"/>
                <a:gd name="connsiteY2216" fmla="*/ 2373755 h 6857985"/>
                <a:gd name="connsiteX2217" fmla="*/ 1211299 w 6868353"/>
                <a:gd name="connsiteY2217" fmla="*/ 2329485 h 6857985"/>
                <a:gd name="connsiteX2218" fmla="*/ 1222823 w 6868353"/>
                <a:gd name="connsiteY2218" fmla="*/ 2306254 h 6857985"/>
                <a:gd name="connsiteX2219" fmla="*/ 1235267 w 6868353"/>
                <a:gd name="connsiteY2219" fmla="*/ 2282554 h 6857985"/>
                <a:gd name="connsiteX2220" fmla="*/ 1261004 w 6868353"/>
                <a:gd name="connsiteY2220" fmla="*/ 2234010 h 6857985"/>
                <a:gd name="connsiteX2221" fmla="*/ 1273972 w 6868353"/>
                <a:gd name="connsiteY2221" fmla="*/ 2209631 h 6857985"/>
                <a:gd name="connsiteX2222" fmla="*/ 1287889 w 6868353"/>
                <a:gd name="connsiteY2222" fmla="*/ 2186173 h 6857985"/>
                <a:gd name="connsiteX2223" fmla="*/ 1337835 w 6868353"/>
                <a:gd name="connsiteY2223" fmla="*/ 2098724 h 6857985"/>
                <a:gd name="connsiteX2224" fmla="*/ 6497107 w 6868353"/>
                <a:gd name="connsiteY2224" fmla="*/ 2097096 h 6857985"/>
                <a:gd name="connsiteX2225" fmla="*/ 6507993 w 6868353"/>
                <a:gd name="connsiteY2225" fmla="*/ 2115005 h 6857985"/>
                <a:gd name="connsiteX2226" fmla="*/ 6515029 w 6868353"/>
                <a:gd name="connsiteY2226" fmla="*/ 2128610 h 6857985"/>
                <a:gd name="connsiteX2227" fmla="*/ 6523439 w 6868353"/>
                <a:gd name="connsiteY2227" fmla="*/ 2141139 h 6857985"/>
                <a:gd name="connsiteX2228" fmla="*/ 6523707 w 6868353"/>
                <a:gd name="connsiteY2228" fmla="*/ 2148132 h 6857985"/>
                <a:gd name="connsiteX2229" fmla="*/ 6534679 w 6868353"/>
                <a:gd name="connsiteY2229" fmla="*/ 2189797 h 6857985"/>
                <a:gd name="connsiteX2230" fmla="*/ 6504171 w 6868353"/>
                <a:gd name="connsiteY2230" fmla="*/ 2135207 h 6857985"/>
                <a:gd name="connsiteX2231" fmla="*/ 6500759 w 6868353"/>
                <a:gd name="connsiteY2231" fmla="*/ 2115939 h 6857985"/>
                <a:gd name="connsiteX2232" fmla="*/ 6497107 w 6868353"/>
                <a:gd name="connsiteY2232" fmla="*/ 2097096 h 6857985"/>
                <a:gd name="connsiteX2233" fmla="*/ 6069263 w 6868353"/>
                <a:gd name="connsiteY2233" fmla="*/ 2097039 h 6857985"/>
                <a:gd name="connsiteX2234" fmla="*/ 6100195 w 6868353"/>
                <a:gd name="connsiteY2234" fmla="*/ 2152620 h 6857985"/>
                <a:gd name="connsiteX2235" fmla="*/ 6118163 w 6868353"/>
                <a:gd name="connsiteY2235" fmla="*/ 2200924 h 6857985"/>
                <a:gd name="connsiteX2236" fmla="*/ 6106241 w 6868353"/>
                <a:gd name="connsiteY2236" fmla="*/ 2174422 h 6857985"/>
                <a:gd name="connsiteX2237" fmla="*/ 6090315 w 6868353"/>
                <a:gd name="connsiteY2237" fmla="*/ 2146334 h 6857985"/>
                <a:gd name="connsiteX2238" fmla="*/ 6069263 w 6868353"/>
                <a:gd name="connsiteY2238" fmla="*/ 2097039 h 6857985"/>
                <a:gd name="connsiteX2239" fmla="*/ 490545 w 6868353"/>
                <a:gd name="connsiteY2239" fmla="*/ 2087540 h 6857985"/>
                <a:gd name="connsiteX2240" fmla="*/ 466789 w 6868353"/>
                <a:gd name="connsiteY2240" fmla="*/ 2106963 h 6857985"/>
                <a:gd name="connsiteX2241" fmla="*/ 454586 w 6868353"/>
                <a:gd name="connsiteY2241" fmla="*/ 2126472 h 6857985"/>
                <a:gd name="connsiteX2242" fmla="*/ 464113 w 6868353"/>
                <a:gd name="connsiteY2242" fmla="*/ 2110970 h 6857985"/>
                <a:gd name="connsiteX2243" fmla="*/ 455930 w 6868353"/>
                <a:gd name="connsiteY2243" fmla="*/ 2138378 h 6857985"/>
                <a:gd name="connsiteX2244" fmla="*/ 490545 w 6868353"/>
                <a:gd name="connsiteY2244" fmla="*/ 2087540 h 6857985"/>
                <a:gd name="connsiteX2245" fmla="*/ 6049147 w 6868353"/>
                <a:gd name="connsiteY2245" fmla="*/ 2081537 h 6857985"/>
                <a:gd name="connsiteX2246" fmla="*/ 6082739 w 6868353"/>
                <a:gd name="connsiteY2246" fmla="*/ 2145697 h 6857985"/>
                <a:gd name="connsiteX2247" fmla="*/ 6049147 w 6868353"/>
                <a:gd name="connsiteY2247" fmla="*/ 2081537 h 6857985"/>
                <a:gd name="connsiteX2248" fmla="*/ 6455449 w 6868353"/>
                <a:gd name="connsiteY2248" fmla="*/ 2060736 h 6857985"/>
                <a:gd name="connsiteX2249" fmla="*/ 6494403 w 6868353"/>
                <a:gd name="connsiteY2249" fmla="*/ 2128681 h 6857985"/>
                <a:gd name="connsiteX2250" fmla="*/ 6451237 w 6868353"/>
                <a:gd name="connsiteY2250" fmla="*/ 2062610 h 6857985"/>
                <a:gd name="connsiteX2251" fmla="*/ 6455449 w 6868353"/>
                <a:gd name="connsiteY2251" fmla="*/ 2060736 h 6857985"/>
                <a:gd name="connsiteX2252" fmla="*/ 6430625 w 6868353"/>
                <a:gd name="connsiteY2252" fmla="*/ 2059450 h 6857985"/>
                <a:gd name="connsiteX2253" fmla="*/ 6475941 w 6868353"/>
                <a:gd name="connsiteY2253" fmla="*/ 2143843 h 6857985"/>
                <a:gd name="connsiteX2254" fmla="*/ 6466511 w 6868353"/>
                <a:gd name="connsiteY2254" fmla="*/ 2144565 h 6857985"/>
                <a:gd name="connsiteX2255" fmla="*/ 6432195 w 6868353"/>
                <a:gd name="connsiteY2255" fmla="*/ 2064309 h 6857985"/>
                <a:gd name="connsiteX2256" fmla="*/ 6430625 w 6868353"/>
                <a:gd name="connsiteY2256" fmla="*/ 2059450 h 6857985"/>
                <a:gd name="connsiteX2257" fmla="*/ 1186538 w 6868353"/>
                <a:gd name="connsiteY2257" fmla="*/ 2052104 h 6857985"/>
                <a:gd name="connsiteX2258" fmla="*/ 1138333 w 6868353"/>
                <a:gd name="connsiteY2258" fmla="*/ 2129459 h 6857985"/>
                <a:gd name="connsiteX2259" fmla="*/ 1145270 w 6868353"/>
                <a:gd name="connsiteY2259" fmla="*/ 2139284 h 6857985"/>
                <a:gd name="connsiteX2260" fmla="*/ 1160191 w 6868353"/>
                <a:gd name="connsiteY2260" fmla="*/ 2132305 h 6857985"/>
                <a:gd name="connsiteX2261" fmla="*/ 1186538 w 6868353"/>
                <a:gd name="connsiteY2261" fmla="*/ 2052104 h 6857985"/>
                <a:gd name="connsiteX2262" fmla="*/ 6177941 w 6868353"/>
                <a:gd name="connsiteY2262" fmla="*/ 2048479 h 6857985"/>
                <a:gd name="connsiteX2263" fmla="*/ 6199383 w 6868353"/>
                <a:gd name="connsiteY2263" fmla="*/ 2068938 h 6857985"/>
                <a:gd name="connsiteX2264" fmla="*/ 6174267 w 6868353"/>
                <a:gd name="connsiteY2264" fmla="*/ 2105604 h 6857985"/>
                <a:gd name="connsiteX2265" fmla="*/ 6177941 w 6868353"/>
                <a:gd name="connsiteY2265" fmla="*/ 2048479 h 6857985"/>
                <a:gd name="connsiteX2266" fmla="*/ 6078933 w 6868353"/>
                <a:gd name="connsiteY2266" fmla="*/ 2046937 h 6857985"/>
                <a:gd name="connsiteX2267" fmla="*/ 6117497 w 6868353"/>
                <a:gd name="connsiteY2267" fmla="*/ 2101031 h 6857985"/>
                <a:gd name="connsiteX2268" fmla="*/ 6152861 w 6868353"/>
                <a:gd name="connsiteY2268" fmla="*/ 2138109 h 6857985"/>
                <a:gd name="connsiteX2269" fmla="*/ 6148671 w 6868353"/>
                <a:gd name="connsiteY2269" fmla="*/ 2148387 h 6857985"/>
                <a:gd name="connsiteX2270" fmla="*/ 6136821 w 6868353"/>
                <a:gd name="connsiteY2270" fmla="*/ 2134060 h 6857985"/>
                <a:gd name="connsiteX2271" fmla="*/ 6116889 w 6868353"/>
                <a:gd name="connsiteY2271" fmla="*/ 2101697 h 6857985"/>
                <a:gd name="connsiteX2272" fmla="*/ 6136311 w 6868353"/>
                <a:gd name="connsiteY2272" fmla="*/ 2143659 h 6857985"/>
                <a:gd name="connsiteX2273" fmla="*/ 6158977 w 6868353"/>
                <a:gd name="connsiteY2273" fmla="*/ 2189089 h 6857985"/>
                <a:gd name="connsiteX2274" fmla="*/ 6200063 w 6868353"/>
                <a:gd name="connsiteY2274" fmla="*/ 2251366 h 6857985"/>
                <a:gd name="connsiteX2275" fmla="*/ 6204039 w 6868353"/>
                <a:gd name="connsiteY2275" fmla="*/ 2270039 h 6857985"/>
                <a:gd name="connsiteX2276" fmla="*/ 6228305 w 6868353"/>
                <a:gd name="connsiteY2276" fmla="*/ 2332232 h 6857985"/>
                <a:gd name="connsiteX2277" fmla="*/ 6237735 w 6868353"/>
                <a:gd name="connsiteY2277" fmla="*/ 2331481 h 6857985"/>
                <a:gd name="connsiteX2278" fmla="*/ 6237677 w 6868353"/>
                <a:gd name="connsiteY2278" fmla="*/ 2337951 h 6857985"/>
                <a:gd name="connsiteX2279" fmla="*/ 6260329 w 6868353"/>
                <a:gd name="connsiteY2279" fmla="*/ 2403258 h 6857985"/>
                <a:gd name="connsiteX2280" fmla="*/ 6227285 w 6868353"/>
                <a:gd name="connsiteY2280" fmla="*/ 2333180 h 6857985"/>
                <a:gd name="connsiteX2281" fmla="*/ 6205597 w 6868353"/>
                <a:gd name="connsiteY2281" fmla="*/ 2287042 h 6857985"/>
                <a:gd name="connsiteX2282" fmla="*/ 6193803 w 6868353"/>
                <a:gd name="connsiteY2282" fmla="*/ 2262324 h 6857985"/>
                <a:gd name="connsiteX2283" fmla="*/ 6180751 w 6868353"/>
                <a:gd name="connsiteY2283" fmla="*/ 2237294 h 6857985"/>
                <a:gd name="connsiteX2284" fmla="*/ 6128157 w 6868353"/>
                <a:gd name="connsiteY2284" fmla="*/ 2135546 h 6857985"/>
                <a:gd name="connsiteX2285" fmla="*/ 6078933 w 6868353"/>
                <a:gd name="connsiteY2285" fmla="*/ 2046937 h 6857985"/>
                <a:gd name="connsiteX2286" fmla="*/ 1249608 w 6868353"/>
                <a:gd name="connsiteY2286" fmla="*/ 2042010 h 6857985"/>
                <a:gd name="connsiteX2287" fmla="*/ 1196575 w 6868353"/>
                <a:gd name="connsiteY2287" fmla="*/ 2116010 h 6857985"/>
                <a:gd name="connsiteX2288" fmla="*/ 1249608 w 6868353"/>
                <a:gd name="connsiteY2288" fmla="*/ 2042010 h 6857985"/>
                <a:gd name="connsiteX2289" fmla="*/ 370789 w 6868353"/>
                <a:gd name="connsiteY2289" fmla="*/ 2027372 h 6857985"/>
                <a:gd name="connsiteX2290" fmla="*/ 310862 w 6868353"/>
                <a:gd name="connsiteY2290" fmla="*/ 2177608 h 6857985"/>
                <a:gd name="connsiteX2291" fmla="*/ 337166 w 6868353"/>
                <a:gd name="connsiteY2291" fmla="*/ 2107275 h 6857985"/>
                <a:gd name="connsiteX2292" fmla="*/ 370789 w 6868353"/>
                <a:gd name="connsiteY2292" fmla="*/ 2027372 h 6857985"/>
                <a:gd name="connsiteX2293" fmla="*/ 6261305 w 6868353"/>
                <a:gd name="connsiteY2293" fmla="*/ 2019727 h 6857985"/>
                <a:gd name="connsiteX2294" fmla="*/ 6335955 w 6868353"/>
                <a:gd name="connsiteY2294" fmla="*/ 2161610 h 6857985"/>
                <a:gd name="connsiteX2295" fmla="*/ 6375807 w 6868353"/>
                <a:gd name="connsiteY2295" fmla="*/ 2248266 h 6857985"/>
                <a:gd name="connsiteX2296" fmla="*/ 6408439 w 6868353"/>
                <a:gd name="connsiteY2296" fmla="*/ 2334822 h 6857985"/>
                <a:gd name="connsiteX2297" fmla="*/ 6417657 w 6868353"/>
                <a:gd name="connsiteY2297" fmla="*/ 2341221 h 6857985"/>
                <a:gd name="connsiteX2298" fmla="*/ 6416849 w 6868353"/>
                <a:gd name="connsiteY2298" fmla="*/ 2357219 h 6857985"/>
                <a:gd name="connsiteX2299" fmla="*/ 6407307 w 6868353"/>
                <a:gd name="connsiteY2299" fmla="*/ 2332826 h 6857985"/>
                <a:gd name="connsiteX2300" fmla="*/ 6392839 w 6868353"/>
                <a:gd name="connsiteY2300" fmla="*/ 2297504 h 6857985"/>
                <a:gd name="connsiteX2301" fmla="*/ 6340119 w 6868353"/>
                <a:gd name="connsiteY2301" fmla="*/ 2191934 h 6857985"/>
                <a:gd name="connsiteX2302" fmla="*/ 6310459 w 6868353"/>
                <a:gd name="connsiteY2302" fmla="*/ 2122749 h 6857985"/>
                <a:gd name="connsiteX2303" fmla="*/ 6282851 w 6868353"/>
                <a:gd name="connsiteY2303" fmla="*/ 2070183 h 6857985"/>
                <a:gd name="connsiteX2304" fmla="*/ 6276623 w 6868353"/>
                <a:gd name="connsiteY2304" fmla="*/ 2056889 h 6857985"/>
                <a:gd name="connsiteX2305" fmla="*/ 6270579 w 6868353"/>
                <a:gd name="connsiteY2305" fmla="*/ 2044091 h 6857985"/>
                <a:gd name="connsiteX2306" fmla="*/ 6261305 w 6868353"/>
                <a:gd name="connsiteY2306" fmla="*/ 2019727 h 6857985"/>
                <a:gd name="connsiteX2307" fmla="*/ 432316 w 6868353"/>
                <a:gd name="connsiteY2307" fmla="*/ 1998803 h 6857985"/>
                <a:gd name="connsiteX2308" fmla="*/ 401397 w 6868353"/>
                <a:gd name="connsiteY2308" fmla="*/ 2051383 h 6857985"/>
                <a:gd name="connsiteX2309" fmla="*/ 411817 w 6868353"/>
                <a:gd name="connsiteY2309" fmla="*/ 2035866 h 6857985"/>
                <a:gd name="connsiteX2310" fmla="*/ 400222 w 6868353"/>
                <a:gd name="connsiteY2310" fmla="*/ 2057201 h 6857985"/>
                <a:gd name="connsiteX2311" fmla="*/ 375319 w 6868353"/>
                <a:gd name="connsiteY2311" fmla="*/ 2082061 h 6857985"/>
                <a:gd name="connsiteX2312" fmla="*/ 390496 w 6868353"/>
                <a:gd name="connsiteY2312" fmla="*/ 2061038 h 6857985"/>
                <a:gd name="connsiteX2313" fmla="*/ 432316 w 6868353"/>
                <a:gd name="connsiteY2313" fmla="*/ 1998803 h 6857985"/>
                <a:gd name="connsiteX2314" fmla="*/ 6056905 w 6868353"/>
                <a:gd name="connsiteY2314" fmla="*/ 1995485 h 6857985"/>
                <a:gd name="connsiteX2315" fmla="*/ 6063899 w 6868353"/>
                <a:gd name="connsiteY2315" fmla="*/ 2002979 h 6857985"/>
                <a:gd name="connsiteX2316" fmla="*/ 6070043 w 6868353"/>
                <a:gd name="connsiteY2316" fmla="*/ 2008925 h 6857985"/>
                <a:gd name="connsiteX2317" fmla="*/ 6069631 w 6868353"/>
                <a:gd name="connsiteY2317" fmla="*/ 1999893 h 6857985"/>
                <a:gd name="connsiteX2318" fmla="*/ 6091943 w 6868353"/>
                <a:gd name="connsiteY2318" fmla="*/ 2034776 h 6857985"/>
                <a:gd name="connsiteX2319" fmla="*/ 6088163 w 6868353"/>
                <a:gd name="connsiteY2319" fmla="*/ 2045210 h 6857985"/>
                <a:gd name="connsiteX2320" fmla="*/ 6072195 w 6868353"/>
                <a:gd name="connsiteY2320" fmla="*/ 2017604 h 6857985"/>
                <a:gd name="connsiteX2321" fmla="*/ 6055219 w 6868353"/>
                <a:gd name="connsiteY2321" fmla="*/ 1999596 h 6857985"/>
                <a:gd name="connsiteX2322" fmla="*/ 6056905 w 6868353"/>
                <a:gd name="connsiteY2322" fmla="*/ 1995485 h 6857985"/>
                <a:gd name="connsiteX2323" fmla="*/ 1448515 w 6868353"/>
                <a:gd name="connsiteY2323" fmla="*/ 1983584 h 6857985"/>
                <a:gd name="connsiteX2324" fmla="*/ 1443079 w 6868353"/>
                <a:gd name="connsiteY2324" fmla="*/ 1998775 h 6857985"/>
                <a:gd name="connsiteX2325" fmla="*/ 1413873 w 6868353"/>
                <a:gd name="connsiteY2325" fmla="*/ 2043710 h 6857985"/>
                <a:gd name="connsiteX2326" fmla="*/ 1376668 w 6868353"/>
                <a:gd name="connsiteY2326" fmla="*/ 2096813 h 6857985"/>
                <a:gd name="connsiteX2327" fmla="*/ 1359438 w 6868353"/>
                <a:gd name="connsiteY2327" fmla="*/ 2119365 h 6857985"/>
                <a:gd name="connsiteX2328" fmla="*/ 1346343 w 6868353"/>
                <a:gd name="connsiteY2328" fmla="*/ 2136085 h 6857985"/>
                <a:gd name="connsiteX2329" fmla="*/ 1357527 w 6868353"/>
                <a:gd name="connsiteY2329" fmla="*/ 2116208 h 6857985"/>
                <a:gd name="connsiteX2330" fmla="*/ 1370792 w 6868353"/>
                <a:gd name="connsiteY2330" fmla="*/ 2096672 h 6857985"/>
                <a:gd name="connsiteX2331" fmla="*/ 1398838 w 6868353"/>
                <a:gd name="connsiteY2331" fmla="*/ 2057456 h 6857985"/>
                <a:gd name="connsiteX2332" fmla="*/ 1425538 w 6868353"/>
                <a:gd name="connsiteY2332" fmla="*/ 2019034 h 6857985"/>
                <a:gd name="connsiteX2333" fmla="*/ 1448515 w 6868353"/>
                <a:gd name="connsiteY2333" fmla="*/ 1983584 h 6857985"/>
                <a:gd name="connsiteX2334" fmla="*/ 6415887 w 6868353"/>
                <a:gd name="connsiteY2334" fmla="*/ 1981843 h 6857985"/>
                <a:gd name="connsiteX2335" fmla="*/ 6444499 w 6868353"/>
                <a:gd name="connsiteY2335" fmla="*/ 2038613 h 6857985"/>
                <a:gd name="connsiteX2336" fmla="*/ 6415887 w 6868353"/>
                <a:gd name="connsiteY2336" fmla="*/ 1981843 h 6857985"/>
                <a:gd name="connsiteX2337" fmla="*/ 582867 w 6868353"/>
                <a:gd name="connsiteY2337" fmla="*/ 1962408 h 6857985"/>
                <a:gd name="connsiteX2338" fmla="*/ 578220 w 6868353"/>
                <a:gd name="connsiteY2338" fmla="*/ 1963212 h 6857985"/>
                <a:gd name="connsiteX2339" fmla="*/ 567970 w 6868353"/>
                <a:gd name="connsiteY2339" fmla="*/ 1983881 h 6857985"/>
                <a:gd name="connsiteX2340" fmla="*/ 553827 w 6868353"/>
                <a:gd name="connsiteY2340" fmla="*/ 2020860 h 6857985"/>
                <a:gd name="connsiteX2341" fmla="*/ 574624 w 6868353"/>
                <a:gd name="connsiteY2341" fmla="*/ 1997076 h 6857985"/>
                <a:gd name="connsiteX2342" fmla="*/ 584506 w 6868353"/>
                <a:gd name="connsiteY2342" fmla="*/ 1976349 h 6857985"/>
                <a:gd name="connsiteX2343" fmla="*/ 578998 w 6868353"/>
                <a:gd name="connsiteY2343" fmla="*/ 1972966 h 6857985"/>
                <a:gd name="connsiteX2344" fmla="*/ 582867 w 6868353"/>
                <a:gd name="connsiteY2344" fmla="*/ 1962408 h 6857985"/>
                <a:gd name="connsiteX2345" fmla="*/ 1390344 w 6868353"/>
                <a:gd name="connsiteY2345" fmla="*/ 1959843 h 6857985"/>
                <a:gd name="connsiteX2346" fmla="*/ 1335202 w 6868353"/>
                <a:gd name="connsiteY2346" fmla="*/ 2048991 h 6857985"/>
                <a:gd name="connsiteX2347" fmla="*/ 1356919 w 6868353"/>
                <a:gd name="connsiteY2347" fmla="*/ 2008020 h 6857985"/>
                <a:gd name="connsiteX2348" fmla="*/ 1390344 w 6868353"/>
                <a:gd name="connsiteY2348" fmla="*/ 1959843 h 6857985"/>
                <a:gd name="connsiteX2349" fmla="*/ 5983031 w 6868353"/>
                <a:gd name="connsiteY2349" fmla="*/ 1957266 h 6857985"/>
                <a:gd name="connsiteX2350" fmla="*/ 6024811 w 6868353"/>
                <a:gd name="connsiteY2350" fmla="*/ 2022092 h 6857985"/>
                <a:gd name="connsiteX2351" fmla="*/ 6003107 w 6868353"/>
                <a:gd name="connsiteY2351" fmla="*/ 2001168 h 6857985"/>
                <a:gd name="connsiteX2352" fmla="*/ 5983031 w 6868353"/>
                <a:gd name="connsiteY2352" fmla="*/ 1957266 h 6857985"/>
                <a:gd name="connsiteX2353" fmla="*/ 6017581 w 6868353"/>
                <a:gd name="connsiteY2353" fmla="*/ 1950794 h 6857985"/>
                <a:gd name="connsiteX2354" fmla="*/ 6039547 w 6868353"/>
                <a:gd name="connsiteY2354" fmla="*/ 1979294 h 6857985"/>
                <a:gd name="connsiteX2355" fmla="*/ 6059085 w 6868353"/>
                <a:gd name="connsiteY2355" fmla="*/ 2011077 h 6857985"/>
                <a:gd name="connsiteX2356" fmla="*/ 6073483 w 6868353"/>
                <a:gd name="connsiteY2356" fmla="*/ 2038273 h 6857985"/>
                <a:gd name="connsiteX2357" fmla="*/ 6055079 w 6868353"/>
                <a:gd name="connsiteY2357" fmla="*/ 2013823 h 6857985"/>
                <a:gd name="connsiteX2358" fmla="*/ 6015635 w 6868353"/>
                <a:gd name="connsiteY2358" fmla="*/ 1953047 h 6857985"/>
                <a:gd name="connsiteX2359" fmla="*/ 6017581 w 6868353"/>
                <a:gd name="connsiteY2359" fmla="*/ 1950794 h 6857985"/>
                <a:gd name="connsiteX2360" fmla="*/ 1268337 w 6868353"/>
                <a:gd name="connsiteY2360" fmla="*/ 1948701 h 6857985"/>
                <a:gd name="connsiteX2361" fmla="*/ 1227225 w 6868353"/>
                <a:gd name="connsiteY2361" fmla="*/ 2017646 h 6857985"/>
                <a:gd name="connsiteX2362" fmla="*/ 1219240 w 6868353"/>
                <a:gd name="connsiteY2362" fmla="*/ 2022573 h 6857985"/>
                <a:gd name="connsiteX2363" fmla="*/ 1211199 w 6868353"/>
                <a:gd name="connsiteY2363" fmla="*/ 2021271 h 6857985"/>
                <a:gd name="connsiteX2364" fmla="*/ 1241977 w 6868353"/>
                <a:gd name="connsiteY2364" fmla="*/ 1967997 h 6857985"/>
                <a:gd name="connsiteX2365" fmla="*/ 1268337 w 6868353"/>
                <a:gd name="connsiteY2365" fmla="*/ 1948701 h 6857985"/>
                <a:gd name="connsiteX2366" fmla="*/ 1248239 w 6868353"/>
                <a:gd name="connsiteY2366" fmla="*/ 1939341 h 6857985"/>
                <a:gd name="connsiteX2367" fmla="*/ 1231345 w 6868353"/>
                <a:gd name="connsiteY2367" fmla="*/ 1973703 h 6857985"/>
                <a:gd name="connsiteX2368" fmla="*/ 1220642 w 6868353"/>
                <a:gd name="connsiteY2368" fmla="*/ 1974156 h 6857985"/>
                <a:gd name="connsiteX2369" fmla="*/ 1236257 w 6868353"/>
                <a:gd name="connsiteY2369" fmla="*/ 1950018 h 6857985"/>
                <a:gd name="connsiteX2370" fmla="*/ 1248239 w 6868353"/>
                <a:gd name="connsiteY2370" fmla="*/ 1939341 h 6857985"/>
                <a:gd name="connsiteX2371" fmla="*/ 6218351 w 6868353"/>
                <a:gd name="connsiteY2371" fmla="*/ 1934941 h 6857985"/>
                <a:gd name="connsiteX2372" fmla="*/ 6225035 w 6868353"/>
                <a:gd name="connsiteY2372" fmla="*/ 1950995 h 6857985"/>
                <a:gd name="connsiteX2373" fmla="*/ 6256931 w 6868353"/>
                <a:gd name="connsiteY2373" fmla="*/ 2023763 h 6857985"/>
                <a:gd name="connsiteX2374" fmla="*/ 6229523 w 6868353"/>
                <a:gd name="connsiteY2374" fmla="*/ 1990989 h 6857985"/>
                <a:gd name="connsiteX2375" fmla="*/ 6218351 w 6868353"/>
                <a:gd name="connsiteY2375" fmla="*/ 1934941 h 6857985"/>
                <a:gd name="connsiteX2376" fmla="*/ 6077431 w 6868353"/>
                <a:gd name="connsiteY2376" fmla="*/ 1919509 h 6857985"/>
                <a:gd name="connsiteX2377" fmla="*/ 6105887 w 6868353"/>
                <a:gd name="connsiteY2377" fmla="*/ 1985963 h 6857985"/>
                <a:gd name="connsiteX2378" fmla="*/ 6102377 w 6868353"/>
                <a:gd name="connsiteY2378" fmla="*/ 1960423 h 6857985"/>
                <a:gd name="connsiteX2379" fmla="*/ 6084339 w 6868353"/>
                <a:gd name="connsiteY2379" fmla="*/ 1934530 h 6857985"/>
                <a:gd name="connsiteX2380" fmla="*/ 6077431 w 6868353"/>
                <a:gd name="connsiteY2380" fmla="*/ 1919509 h 6857985"/>
                <a:gd name="connsiteX2381" fmla="*/ 6046923 w 6868353"/>
                <a:gd name="connsiteY2381" fmla="*/ 1906343 h 6857985"/>
                <a:gd name="connsiteX2382" fmla="*/ 6055699 w 6868353"/>
                <a:gd name="connsiteY2382" fmla="*/ 1934134 h 6857985"/>
                <a:gd name="connsiteX2383" fmla="*/ 6078707 w 6868353"/>
                <a:gd name="connsiteY2383" fmla="*/ 1962066 h 6857985"/>
                <a:gd name="connsiteX2384" fmla="*/ 6084779 w 6868353"/>
                <a:gd name="connsiteY2384" fmla="*/ 1970772 h 6857985"/>
                <a:gd name="connsiteX2385" fmla="*/ 6058023 w 6868353"/>
                <a:gd name="connsiteY2385" fmla="*/ 1917145 h 6857985"/>
                <a:gd name="connsiteX2386" fmla="*/ 6046923 w 6868353"/>
                <a:gd name="connsiteY2386" fmla="*/ 1906343 h 6857985"/>
                <a:gd name="connsiteX2387" fmla="*/ 6530389 w 6868353"/>
                <a:gd name="connsiteY2387" fmla="*/ 1890430 h 6857985"/>
                <a:gd name="connsiteX2388" fmla="*/ 6545877 w 6868353"/>
                <a:gd name="connsiteY2388" fmla="*/ 1913563 h 6857985"/>
                <a:gd name="connsiteX2389" fmla="*/ 6565655 w 6868353"/>
                <a:gd name="connsiteY2389" fmla="*/ 1945020 h 6857985"/>
                <a:gd name="connsiteX2390" fmla="*/ 6561747 w 6868353"/>
                <a:gd name="connsiteY2390" fmla="*/ 1952623 h 6857985"/>
                <a:gd name="connsiteX2391" fmla="*/ 6545523 w 6868353"/>
                <a:gd name="connsiteY2391" fmla="*/ 1921137 h 6857985"/>
                <a:gd name="connsiteX2392" fmla="*/ 6530389 w 6868353"/>
                <a:gd name="connsiteY2392" fmla="*/ 1890430 h 6857985"/>
                <a:gd name="connsiteX2393" fmla="*/ 478383 w 6868353"/>
                <a:gd name="connsiteY2393" fmla="*/ 1890161 h 6857985"/>
                <a:gd name="connsiteX2394" fmla="*/ 478893 w 6868353"/>
                <a:gd name="connsiteY2394" fmla="*/ 1914285 h 6857985"/>
                <a:gd name="connsiteX2395" fmla="*/ 454797 w 6868353"/>
                <a:gd name="connsiteY2395" fmla="*/ 1936738 h 6857985"/>
                <a:gd name="connsiteX2396" fmla="*/ 461352 w 6868353"/>
                <a:gd name="connsiteY2396" fmla="*/ 1903851 h 6857985"/>
                <a:gd name="connsiteX2397" fmla="*/ 465712 w 6868353"/>
                <a:gd name="connsiteY2397" fmla="*/ 1908820 h 6857985"/>
                <a:gd name="connsiteX2398" fmla="*/ 456949 w 6868353"/>
                <a:gd name="connsiteY2398" fmla="*/ 1932817 h 6857985"/>
                <a:gd name="connsiteX2399" fmla="*/ 478383 w 6868353"/>
                <a:gd name="connsiteY2399" fmla="*/ 1890161 h 6857985"/>
                <a:gd name="connsiteX2400" fmla="*/ 645594 w 6868353"/>
                <a:gd name="connsiteY2400" fmla="*/ 1888446 h 6857985"/>
                <a:gd name="connsiteX2401" fmla="*/ 638402 w 6868353"/>
                <a:gd name="connsiteY2401" fmla="*/ 1892525 h 6857985"/>
                <a:gd name="connsiteX2402" fmla="*/ 633645 w 6868353"/>
                <a:gd name="connsiteY2402" fmla="*/ 1920330 h 6857985"/>
                <a:gd name="connsiteX2403" fmla="*/ 645594 w 6868353"/>
                <a:gd name="connsiteY2403" fmla="*/ 1888446 h 6857985"/>
                <a:gd name="connsiteX2404" fmla="*/ 6100239 w 6868353"/>
                <a:gd name="connsiteY2404" fmla="*/ 1880973 h 6857985"/>
                <a:gd name="connsiteX2405" fmla="*/ 6111467 w 6868353"/>
                <a:gd name="connsiteY2405" fmla="*/ 1892001 h 6857985"/>
                <a:gd name="connsiteX2406" fmla="*/ 6112215 w 6868353"/>
                <a:gd name="connsiteY2406" fmla="*/ 1928697 h 6857985"/>
                <a:gd name="connsiteX2407" fmla="*/ 6128001 w 6868353"/>
                <a:gd name="connsiteY2407" fmla="*/ 1971862 h 6857985"/>
                <a:gd name="connsiteX2408" fmla="*/ 6156923 w 6868353"/>
                <a:gd name="connsiteY2408" fmla="*/ 2023167 h 6857985"/>
                <a:gd name="connsiteX2409" fmla="*/ 6141337 w 6868353"/>
                <a:gd name="connsiteY2409" fmla="*/ 2009336 h 6857985"/>
                <a:gd name="connsiteX2410" fmla="*/ 6123697 w 6868353"/>
                <a:gd name="connsiteY2410" fmla="*/ 1975953 h 6857985"/>
                <a:gd name="connsiteX2411" fmla="*/ 6120087 w 6868353"/>
                <a:gd name="connsiteY2411" fmla="*/ 1950230 h 6857985"/>
                <a:gd name="connsiteX2412" fmla="*/ 6111691 w 6868353"/>
                <a:gd name="connsiteY2412" fmla="*/ 1958512 h 6857985"/>
                <a:gd name="connsiteX2413" fmla="*/ 6108947 w 6868353"/>
                <a:gd name="connsiteY2413" fmla="*/ 1939272 h 6857985"/>
                <a:gd name="connsiteX2414" fmla="*/ 6090783 w 6868353"/>
                <a:gd name="connsiteY2414" fmla="*/ 1913209 h 6857985"/>
                <a:gd name="connsiteX2415" fmla="*/ 6106087 w 6868353"/>
                <a:gd name="connsiteY2415" fmla="*/ 1919891 h 6857985"/>
                <a:gd name="connsiteX2416" fmla="*/ 6100239 w 6868353"/>
                <a:gd name="connsiteY2416" fmla="*/ 1880973 h 6857985"/>
                <a:gd name="connsiteX2417" fmla="*/ 550373 w 6868353"/>
                <a:gd name="connsiteY2417" fmla="*/ 1876494 h 6857985"/>
                <a:gd name="connsiteX2418" fmla="*/ 541510 w 6868353"/>
                <a:gd name="connsiteY2418" fmla="*/ 1888986 h 6857985"/>
                <a:gd name="connsiteX2419" fmla="*/ 514244 w 6868353"/>
                <a:gd name="connsiteY2419" fmla="*/ 1940985 h 6857985"/>
                <a:gd name="connsiteX2420" fmla="*/ 547598 w 6868353"/>
                <a:gd name="connsiteY2420" fmla="*/ 1902463 h 6857985"/>
                <a:gd name="connsiteX2421" fmla="*/ 525385 w 6868353"/>
                <a:gd name="connsiteY2421" fmla="*/ 1944921 h 6857985"/>
                <a:gd name="connsiteX2422" fmla="*/ 504277 w 6868353"/>
                <a:gd name="connsiteY2422" fmla="*/ 1985976 h 6857985"/>
                <a:gd name="connsiteX2423" fmla="*/ 502026 w 6868353"/>
                <a:gd name="connsiteY2423" fmla="*/ 2014645 h 6857985"/>
                <a:gd name="connsiteX2424" fmla="*/ 531360 w 6868353"/>
                <a:gd name="connsiteY2424" fmla="*/ 1942797 h 6857985"/>
                <a:gd name="connsiteX2425" fmla="*/ 564048 w 6868353"/>
                <a:gd name="connsiteY2425" fmla="*/ 1877419 h 6857985"/>
                <a:gd name="connsiteX2426" fmla="*/ 530652 w 6868353"/>
                <a:gd name="connsiteY2426" fmla="*/ 1909655 h 6857985"/>
                <a:gd name="connsiteX2427" fmla="*/ 550373 w 6868353"/>
                <a:gd name="connsiteY2427" fmla="*/ 1876494 h 6857985"/>
                <a:gd name="connsiteX2428" fmla="*/ 632158 w 6868353"/>
                <a:gd name="connsiteY2428" fmla="*/ 1873215 h 6857985"/>
                <a:gd name="connsiteX2429" fmla="*/ 615340 w 6868353"/>
                <a:gd name="connsiteY2429" fmla="*/ 1880095 h 6857985"/>
                <a:gd name="connsiteX2430" fmla="*/ 605741 w 6868353"/>
                <a:gd name="connsiteY2430" fmla="*/ 1935789 h 6857985"/>
                <a:gd name="connsiteX2431" fmla="*/ 632158 w 6868353"/>
                <a:gd name="connsiteY2431" fmla="*/ 1873215 h 6857985"/>
                <a:gd name="connsiteX2432" fmla="*/ 660317 w 6868353"/>
                <a:gd name="connsiteY2432" fmla="*/ 1869860 h 6857985"/>
                <a:gd name="connsiteX2433" fmla="*/ 622971 w 6868353"/>
                <a:gd name="connsiteY2433" fmla="*/ 1940589 h 6857985"/>
                <a:gd name="connsiteX2434" fmla="*/ 628945 w 6868353"/>
                <a:gd name="connsiteY2434" fmla="*/ 1947993 h 6857985"/>
                <a:gd name="connsiteX2435" fmla="*/ 666150 w 6868353"/>
                <a:gd name="connsiteY2435" fmla="*/ 1877490 h 6857985"/>
                <a:gd name="connsiteX2436" fmla="*/ 660317 w 6868353"/>
                <a:gd name="connsiteY2436" fmla="*/ 1869860 h 6857985"/>
                <a:gd name="connsiteX2437" fmla="*/ 6324559 w 6868353"/>
                <a:gd name="connsiteY2437" fmla="*/ 1868543 h 6857985"/>
                <a:gd name="connsiteX2438" fmla="*/ 6374265 w 6868353"/>
                <a:gd name="connsiteY2438" fmla="*/ 1944779 h 6857985"/>
                <a:gd name="connsiteX2439" fmla="*/ 6399803 w 6868353"/>
                <a:gd name="connsiteY2439" fmla="*/ 1993692 h 6857985"/>
                <a:gd name="connsiteX2440" fmla="*/ 6415519 w 6868353"/>
                <a:gd name="connsiteY2440" fmla="*/ 2034606 h 6857985"/>
                <a:gd name="connsiteX2441" fmla="*/ 6393249 w 6868353"/>
                <a:gd name="connsiteY2441" fmla="*/ 1995080 h 6857985"/>
                <a:gd name="connsiteX2442" fmla="*/ 6391649 w 6868353"/>
                <a:gd name="connsiteY2442" fmla="*/ 1981432 h 6857985"/>
                <a:gd name="connsiteX2443" fmla="*/ 6338391 w 6868353"/>
                <a:gd name="connsiteY2443" fmla="*/ 1901501 h 6857985"/>
                <a:gd name="connsiteX2444" fmla="*/ 6324559 w 6868353"/>
                <a:gd name="connsiteY2444" fmla="*/ 1868543 h 6857985"/>
                <a:gd name="connsiteX2445" fmla="*/ 1502609 w 6868353"/>
                <a:gd name="connsiteY2445" fmla="*/ 1861054 h 6857985"/>
                <a:gd name="connsiteX2446" fmla="*/ 1464144 w 6868353"/>
                <a:gd name="connsiteY2446" fmla="*/ 1916592 h 6857985"/>
                <a:gd name="connsiteX2447" fmla="*/ 1476107 w 6868353"/>
                <a:gd name="connsiteY2447" fmla="*/ 1894224 h 6857985"/>
                <a:gd name="connsiteX2448" fmla="*/ 1502609 w 6868353"/>
                <a:gd name="connsiteY2448" fmla="*/ 1861054 h 6857985"/>
                <a:gd name="connsiteX2449" fmla="*/ 517995 w 6868353"/>
                <a:gd name="connsiteY2449" fmla="*/ 1858747 h 6857985"/>
                <a:gd name="connsiteX2450" fmla="*/ 507051 w 6868353"/>
                <a:gd name="connsiteY2450" fmla="*/ 1885702 h 6857985"/>
                <a:gd name="connsiteX2451" fmla="*/ 495315 w 6868353"/>
                <a:gd name="connsiteY2451" fmla="*/ 1870511 h 6857985"/>
                <a:gd name="connsiteX2452" fmla="*/ 506683 w 6868353"/>
                <a:gd name="connsiteY2452" fmla="*/ 1867666 h 6857985"/>
                <a:gd name="connsiteX2453" fmla="*/ 489964 w 6868353"/>
                <a:gd name="connsiteY2453" fmla="*/ 1893177 h 6857985"/>
                <a:gd name="connsiteX2454" fmla="*/ 517995 w 6868353"/>
                <a:gd name="connsiteY2454" fmla="*/ 1858747 h 6857985"/>
                <a:gd name="connsiteX2455" fmla="*/ 466871 w 6868353"/>
                <a:gd name="connsiteY2455" fmla="*/ 1850745 h 6857985"/>
                <a:gd name="connsiteX2456" fmla="*/ 428394 w 6868353"/>
                <a:gd name="connsiteY2456" fmla="*/ 1931939 h 6857985"/>
                <a:gd name="connsiteX2457" fmla="*/ 381308 w 6868353"/>
                <a:gd name="connsiteY2457" fmla="*/ 2011658 h 6857985"/>
                <a:gd name="connsiteX2458" fmla="*/ 359959 w 6868353"/>
                <a:gd name="connsiteY2458" fmla="*/ 2039491 h 6857985"/>
                <a:gd name="connsiteX2459" fmla="*/ 339615 w 6868353"/>
                <a:gd name="connsiteY2459" fmla="*/ 2069377 h 6857985"/>
                <a:gd name="connsiteX2460" fmla="*/ 370336 w 6868353"/>
                <a:gd name="connsiteY2460" fmla="*/ 2021398 h 6857985"/>
                <a:gd name="connsiteX2461" fmla="*/ 363753 w 6868353"/>
                <a:gd name="connsiteY2461" fmla="*/ 2007977 h 6857985"/>
                <a:gd name="connsiteX2462" fmla="*/ 406833 w 6868353"/>
                <a:gd name="connsiteY2462" fmla="*/ 1957139 h 6857985"/>
                <a:gd name="connsiteX2463" fmla="*/ 426483 w 6868353"/>
                <a:gd name="connsiteY2463" fmla="*/ 1911397 h 6857985"/>
                <a:gd name="connsiteX2464" fmla="*/ 434836 w 6868353"/>
                <a:gd name="connsiteY2464" fmla="*/ 1896023 h 6857985"/>
                <a:gd name="connsiteX2465" fmla="*/ 443953 w 6868353"/>
                <a:gd name="connsiteY2465" fmla="*/ 1881144 h 6857985"/>
                <a:gd name="connsiteX2466" fmla="*/ 460460 w 6868353"/>
                <a:gd name="connsiteY2466" fmla="*/ 1855420 h 6857985"/>
                <a:gd name="connsiteX2467" fmla="*/ 466871 w 6868353"/>
                <a:gd name="connsiteY2467" fmla="*/ 1850745 h 6857985"/>
                <a:gd name="connsiteX2468" fmla="*/ 6071905 w 6868353"/>
                <a:gd name="connsiteY2468" fmla="*/ 1836358 h 6857985"/>
                <a:gd name="connsiteX2469" fmla="*/ 6072647 w 6868353"/>
                <a:gd name="connsiteY2469" fmla="*/ 1837511 h 6857985"/>
                <a:gd name="connsiteX2470" fmla="*/ 6072785 w 6868353"/>
                <a:gd name="connsiteY2470" fmla="*/ 1837828 h 6857985"/>
                <a:gd name="connsiteX2471" fmla="*/ 619856 w 6868353"/>
                <a:gd name="connsiteY2471" fmla="*/ 1828195 h 6857985"/>
                <a:gd name="connsiteX2472" fmla="*/ 558952 w 6868353"/>
                <a:gd name="connsiteY2472" fmla="*/ 1899604 h 6857985"/>
                <a:gd name="connsiteX2473" fmla="*/ 575771 w 6868353"/>
                <a:gd name="connsiteY2473" fmla="*/ 1886494 h 6857985"/>
                <a:gd name="connsiteX2474" fmla="*/ 553473 w 6868353"/>
                <a:gd name="connsiteY2474" fmla="*/ 1910038 h 6857985"/>
                <a:gd name="connsiteX2475" fmla="*/ 534163 w 6868353"/>
                <a:gd name="connsiteY2475" fmla="*/ 1947058 h 6857985"/>
                <a:gd name="connsiteX2476" fmla="*/ 527721 w 6868353"/>
                <a:gd name="connsiteY2476" fmla="*/ 1967430 h 6857985"/>
                <a:gd name="connsiteX2477" fmla="*/ 543238 w 6868353"/>
                <a:gd name="connsiteY2477" fmla="*/ 1948389 h 6857985"/>
                <a:gd name="connsiteX2478" fmla="*/ 538877 w 6868353"/>
                <a:gd name="connsiteY2478" fmla="*/ 1970559 h 6857985"/>
                <a:gd name="connsiteX2479" fmla="*/ 512432 w 6868353"/>
                <a:gd name="connsiteY2479" fmla="*/ 1999397 h 6857985"/>
                <a:gd name="connsiteX2480" fmla="*/ 478440 w 6868353"/>
                <a:gd name="connsiteY2480" fmla="*/ 2079088 h 6857985"/>
                <a:gd name="connsiteX2481" fmla="*/ 498020 w 6868353"/>
                <a:gd name="connsiteY2481" fmla="*/ 2036999 h 6857985"/>
                <a:gd name="connsiteX2482" fmla="*/ 523998 w 6868353"/>
                <a:gd name="connsiteY2482" fmla="*/ 2002130 h 6857985"/>
                <a:gd name="connsiteX2483" fmla="*/ 530227 w 6868353"/>
                <a:gd name="connsiteY2483" fmla="*/ 2009435 h 6857985"/>
                <a:gd name="connsiteX2484" fmla="*/ 545035 w 6868353"/>
                <a:gd name="connsiteY2484" fmla="*/ 1978006 h 6857985"/>
                <a:gd name="connsiteX2485" fmla="*/ 556474 w 6868353"/>
                <a:gd name="connsiteY2485" fmla="*/ 1980979 h 6857985"/>
                <a:gd name="connsiteX2486" fmla="*/ 566427 w 6868353"/>
                <a:gd name="connsiteY2486" fmla="*/ 1954363 h 6857985"/>
                <a:gd name="connsiteX2487" fmla="*/ 564898 w 6868353"/>
                <a:gd name="connsiteY2487" fmla="*/ 1907107 h 6857985"/>
                <a:gd name="connsiteX2488" fmla="*/ 581830 w 6868353"/>
                <a:gd name="connsiteY2488" fmla="*/ 1899944 h 6857985"/>
                <a:gd name="connsiteX2489" fmla="*/ 619856 w 6868353"/>
                <a:gd name="connsiteY2489" fmla="*/ 1828195 h 6857985"/>
                <a:gd name="connsiteX2490" fmla="*/ 1318143 w 6868353"/>
                <a:gd name="connsiteY2490" fmla="*/ 1820692 h 6857985"/>
                <a:gd name="connsiteX2491" fmla="*/ 1279649 w 6868353"/>
                <a:gd name="connsiteY2491" fmla="*/ 1844334 h 6857985"/>
                <a:gd name="connsiteX2492" fmla="*/ 1251547 w 6868353"/>
                <a:gd name="connsiteY2492" fmla="*/ 1883663 h 6857985"/>
                <a:gd name="connsiteX2493" fmla="*/ 1273264 w 6868353"/>
                <a:gd name="connsiteY2493" fmla="*/ 1878156 h 6857985"/>
                <a:gd name="connsiteX2494" fmla="*/ 1318143 w 6868353"/>
                <a:gd name="connsiteY2494" fmla="*/ 1820692 h 6857985"/>
                <a:gd name="connsiteX2495" fmla="*/ 5921831 w 6868353"/>
                <a:gd name="connsiteY2495" fmla="*/ 1793100 h 6857985"/>
                <a:gd name="connsiteX2496" fmla="*/ 5926963 w 6868353"/>
                <a:gd name="connsiteY2496" fmla="*/ 1801852 h 6857985"/>
                <a:gd name="connsiteX2497" fmla="*/ 5926525 w 6868353"/>
                <a:gd name="connsiteY2497" fmla="*/ 1801715 h 6857985"/>
                <a:gd name="connsiteX2498" fmla="*/ 5925775 w 6868353"/>
                <a:gd name="connsiteY2498" fmla="*/ 1800388 h 6857985"/>
                <a:gd name="connsiteX2499" fmla="*/ 5921831 w 6868353"/>
                <a:gd name="connsiteY2499" fmla="*/ 1793100 h 6857985"/>
                <a:gd name="connsiteX2500" fmla="*/ 5961923 w 6868353"/>
                <a:gd name="connsiteY2500" fmla="*/ 1778278 h 6857985"/>
                <a:gd name="connsiteX2501" fmla="*/ 6006391 w 6868353"/>
                <a:gd name="connsiteY2501" fmla="*/ 1859653 h 6857985"/>
                <a:gd name="connsiteX2502" fmla="*/ 6022771 w 6868353"/>
                <a:gd name="connsiteY2502" fmla="*/ 1877533 h 6857985"/>
                <a:gd name="connsiteX2503" fmla="*/ 6032243 w 6868353"/>
                <a:gd name="connsiteY2503" fmla="*/ 1888109 h 6857985"/>
                <a:gd name="connsiteX2504" fmla="*/ 6069093 w 6868353"/>
                <a:gd name="connsiteY2504" fmla="*/ 1927905 h 6857985"/>
                <a:gd name="connsiteX2505" fmla="*/ 6071343 w 6868353"/>
                <a:gd name="connsiteY2505" fmla="*/ 1910746 h 6857985"/>
                <a:gd name="connsiteX2506" fmla="*/ 6049187 w 6868353"/>
                <a:gd name="connsiteY2506" fmla="*/ 1889241 h 6857985"/>
                <a:gd name="connsiteX2507" fmla="*/ 6042591 w 6868353"/>
                <a:gd name="connsiteY2507" fmla="*/ 1863348 h 6857985"/>
                <a:gd name="connsiteX2508" fmla="*/ 6030443 w 6868353"/>
                <a:gd name="connsiteY2508" fmla="*/ 1833632 h 6857985"/>
                <a:gd name="connsiteX2509" fmla="*/ 6020067 w 6868353"/>
                <a:gd name="connsiteY2509" fmla="*/ 1829696 h 6857985"/>
                <a:gd name="connsiteX2510" fmla="*/ 6028887 w 6868353"/>
                <a:gd name="connsiteY2510" fmla="*/ 1850677 h 6857985"/>
                <a:gd name="connsiteX2511" fmla="*/ 6037111 w 6868353"/>
                <a:gd name="connsiteY2511" fmla="*/ 1872026 h 6857985"/>
                <a:gd name="connsiteX2512" fmla="*/ 6015367 w 6868353"/>
                <a:gd name="connsiteY2512" fmla="*/ 1836662 h 6857985"/>
                <a:gd name="connsiteX2513" fmla="*/ 6000671 w 6868353"/>
                <a:gd name="connsiteY2513" fmla="*/ 1804553 h 6857985"/>
                <a:gd name="connsiteX2514" fmla="*/ 5961923 w 6868353"/>
                <a:gd name="connsiteY2514" fmla="*/ 1778278 h 6857985"/>
                <a:gd name="connsiteX2515" fmla="*/ 6266043 w 6868353"/>
                <a:gd name="connsiteY2515" fmla="*/ 1772381 h 6857985"/>
                <a:gd name="connsiteX2516" fmla="*/ 6282811 w 6868353"/>
                <a:gd name="connsiteY2516" fmla="*/ 1791656 h 6857985"/>
                <a:gd name="connsiteX2517" fmla="*/ 6311053 w 6868353"/>
                <a:gd name="connsiteY2517" fmla="*/ 1842735 h 6857985"/>
                <a:gd name="connsiteX2518" fmla="*/ 6267039 w 6868353"/>
                <a:gd name="connsiteY2518" fmla="*/ 1784224 h 6857985"/>
                <a:gd name="connsiteX2519" fmla="*/ 6266043 w 6868353"/>
                <a:gd name="connsiteY2519" fmla="*/ 1772381 h 6857985"/>
                <a:gd name="connsiteX2520" fmla="*/ 6033401 w 6868353"/>
                <a:gd name="connsiteY2520" fmla="*/ 1768877 h 6857985"/>
                <a:gd name="connsiteX2521" fmla="*/ 6033447 w 6868353"/>
                <a:gd name="connsiteY2521" fmla="*/ 1769023 h 6857985"/>
                <a:gd name="connsiteX2522" fmla="*/ 6032809 w 6868353"/>
                <a:gd name="connsiteY2522" fmla="*/ 1769921 h 6857985"/>
                <a:gd name="connsiteX2523" fmla="*/ 6032187 w 6868353"/>
                <a:gd name="connsiteY2523" fmla="*/ 1769160 h 6857985"/>
                <a:gd name="connsiteX2524" fmla="*/ 6045239 w 6868353"/>
                <a:gd name="connsiteY2524" fmla="*/ 1762252 h 6857985"/>
                <a:gd name="connsiteX2525" fmla="*/ 6068571 w 6868353"/>
                <a:gd name="connsiteY2525" fmla="*/ 1830786 h 6857985"/>
                <a:gd name="connsiteX2526" fmla="*/ 6071905 w 6868353"/>
                <a:gd name="connsiteY2526" fmla="*/ 1836358 h 6857985"/>
                <a:gd name="connsiteX2527" fmla="*/ 6064139 w 6868353"/>
                <a:gd name="connsiteY2527" fmla="*/ 1824274 h 6857985"/>
                <a:gd name="connsiteX2528" fmla="*/ 6050379 w 6868353"/>
                <a:gd name="connsiteY2528" fmla="*/ 1811830 h 6857985"/>
                <a:gd name="connsiteX2529" fmla="*/ 6029579 w 6868353"/>
                <a:gd name="connsiteY2529" fmla="*/ 1780104 h 6857985"/>
                <a:gd name="connsiteX2530" fmla="*/ 6037353 w 6868353"/>
                <a:gd name="connsiteY2530" fmla="*/ 1794912 h 6857985"/>
                <a:gd name="connsiteX2531" fmla="*/ 6029991 w 6868353"/>
                <a:gd name="connsiteY2531" fmla="*/ 1773889 h 6857985"/>
                <a:gd name="connsiteX2532" fmla="*/ 6032809 w 6868353"/>
                <a:gd name="connsiteY2532" fmla="*/ 1769921 h 6857985"/>
                <a:gd name="connsiteX2533" fmla="*/ 6043813 w 6868353"/>
                <a:gd name="connsiteY2533" fmla="*/ 1783363 h 6857985"/>
                <a:gd name="connsiteX2534" fmla="*/ 6045239 w 6868353"/>
                <a:gd name="connsiteY2534" fmla="*/ 1762252 h 6857985"/>
                <a:gd name="connsiteX2535" fmla="*/ 6314649 w 6868353"/>
                <a:gd name="connsiteY2535" fmla="*/ 1761261 h 6857985"/>
                <a:gd name="connsiteX2536" fmla="*/ 6322915 w 6868353"/>
                <a:gd name="connsiteY2536" fmla="*/ 1798381 h 6857985"/>
                <a:gd name="connsiteX2537" fmla="*/ 6329939 w 6868353"/>
                <a:gd name="connsiteY2537" fmla="*/ 1782921 h 6857985"/>
                <a:gd name="connsiteX2538" fmla="*/ 6341279 w 6868353"/>
                <a:gd name="connsiteY2538" fmla="*/ 1819871 h 6857985"/>
                <a:gd name="connsiteX2539" fmla="*/ 6343007 w 6868353"/>
                <a:gd name="connsiteY2539" fmla="*/ 1801835 h 6857985"/>
                <a:gd name="connsiteX2540" fmla="*/ 6357941 w 6868353"/>
                <a:gd name="connsiteY2540" fmla="*/ 1830333 h 6857985"/>
                <a:gd name="connsiteX2541" fmla="*/ 6363703 w 6868353"/>
                <a:gd name="connsiteY2541" fmla="*/ 1835798 h 6857985"/>
                <a:gd name="connsiteX2542" fmla="*/ 6380903 w 6868353"/>
                <a:gd name="connsiteY2542" fmla="*/ 1859653 h 6857985"/>
                <a:gd name="connsiteX2543" fmla="*/ 6366719 w 6868353"/>
                <a:gd name="connsiteY2543" fmla="*/ 1826157 h 6857985"/>
                <a:gd name="connsiteX2544" fmla="*/ 6377635 w 6868353"/>
                <a:gd name="connsiteY2544" fmla="*/ 1870894 h 6857985"/>
                <a:gd name="connsiteX2545" fmla="*/ 6395953 w 6868353"/>
                <a:gd name="connsiteY2545" fmla="*/ 1900156 h 6857985"/>
                <a:gd name="connsiteX2546" fmla="*/ 6398403 w 6868353"/>
                <a:gd name="connsiteY2546" fmla="*/ 1882134 h 6857985"/>
                <a:gd name="connsiteX2547" fmla="*/ 6442331 w 6868353"/>
                <a:gd name="connsiteY2547" fmla="*/ 1958753 h 6857985"/>
                <a:gd name="connsiteX2548" fmla="*/ 6482183 w 6868353"/>
                <a:gd name="connsiteY2548" fmla="*/ 2036575 h 6857985"/>
                <a:gd name="connsiteX2549" fmla="*/ 6520351 w 6868353"/>
                <a:gd name="connsiteY2549" fmla="*/ 2116789 h 6857985"/>
                <a:gd name="connsiteX2550" fmla="*/ 6554259 w 6868353"/>
                <a:gd name="connsiteY2550" fmla="*/ 2203034 h 6857985"/>
                <a:gd name="connsiteX2551" fmla="*/ 6571727 w 6868353"/>
                <a:gd name="connsiteY2551" fmla="*/ 2236700 h 6857985"/>
                <a:gd name="connsiteX2552" fmla="*/ 6581611 w 6868353"/>
                <a:gd name="connsiteY2552" fmla="*/ 2256591 h 6857985"/>
                <a:gd name="connsiteX2553" fmla="*/ 6591351 w 6868353"/>
                <a:gd name="connsiteY2553" fmla="*/ 2278506 h 6857985"/>
                <a:gd name="connsiteX2554" fmla="*/ 6632419 w 6868353"/>
                <a:gd name="connsiteY2554" fmla="*/ 2378597 h 6857985"/>
                <a:gd name="connsiteX2555" fmla="*/ 6668987 w 6868353"/>
                <a:gd name="connsiteY2555" fmla="*/ 2486743 h 6857985"/>
                <a:gd name="connsiteX2556" fmla="*/ 6683783 w 6868353"/>
                <a:gd name="connsiteY2556" fmla="*/ 2538332 h 6857985"/>
                <a:gd name="connsiteX2557" fmla="*/ 6694979 w 6868353"/>
                <a:gd name="connsiteY2557" fmla="*/ 2585404 h 6857985"/>
                <a:gd name="connsiteX2558" fmla="*/ 6700105 w 6868353"/>
                <a:gd name="connsiteY2558" fmla="*/ 2582346 h 6857985"/>
                <a:gd name="connsiteX2559" fmla="*/ 6711247 w 6868353"/>
                <a:gd name="connsiteY2559" fmla="*/ 2654194 h 6857985"/>
                <a:gd name="connsiteX2560" fmla="*/ 6684899 w 6868353"/>
                <a:gd name="connsiteY2560" fmla="*/ 2562371 h 6857985"/>
                <a:gd name="connsiteX2561" fmla="*/ 6652807 w 6868353"/>
                <a:gd name="connsiteY2561" fmla="*/ 2462945 h 6857985"/>
                <a:gd name="connsiteX2562" fmla="*/ 6634655 w 6868353"/>
                <a:gd name="connsiteY2562" fmla="*/ 2408935 h 6857985"/>
                <a:gd name="connsiteX2563" fmla="*/ 6612671 w 6868353"/>
                <a:gd name="connsiteY2563" fmla="*/ 2352194 h 6857985"/>
                <a:gd name="connsiteX2564" fmla="*/ 6588349 w 6868353"/>
                <a:gd name="connsiteY2564" fmla="*/ 2291601 h 6857985"/>
                <a:gd name="connsiteX2565" fmla="*/ 6575041 w 6868353"/>
                <a:gd name="connsiteY2565" fmla="*/ 2259804 h 6857985"/>
                <a:gd name="connsiteX2566" fmla="*/ 6559807 w 6868353"/>
                <a:gd name="connsiteY2566" fmla="*/ 2227413 h 6857985"/>
                <a:gd name="connsiteX2567" fmla="*/ 6568613 w 6868353"/>
                <a:gd name="connsiteY2567" fmla="*/ 2259521 h 6857985"/>
                <a:gd name="connsiteX2568" fmla="*/ 6577335 w 6868353"/>
                <a:gd name="connsiteY2568" fmla="*/ 2287453 h 6857985"/>
                <a:gd name="connsiteX2569" fmla="*/ 6595781 w 6868353"/>
                <a:gd name="connsiteY2569" fmla="*/ 2335191 h 6857985"/>
                <a:gd name="connsiteX2570" fmla="*/ 6614129 w 6868353"/>
                <a:gd name="connsiteY2570" fmla="*/ 2380579 h 6857985"/>
                <a:gd name="connsiteX2571" fmla="*/ 6622425 w 6868353"/>
                <a:gd name="connsiteY2571" fmla="*/ 2405594 h 6857985"/>
                <a:gd name="connsiteX2572" fmla="*/ 6626177 w 6868353"/>
                <a:gd name="connsiteY2572" fmla="*/ 2419242 h 6857985"/>
                <a:gd name="connsiteX2573" fmla="*/ 6629063 w 6868353"/>
                <a:gd name="connsiteY2573" fmla="*/ 2434050 h 6857985"/>
                <a:gd name="connsiteX2574" fmla="*/ 6623345 w 6868353"/>
                <a:gd name="connsiteY2574" fmla="*/ 2417699 h 6857985"/>
                <a:gd name="connsiteX2575" fmla="*/ 6616931 w 6868353"/>
                <a:gd name="connsiteY2575" fmla="*/ 2401588 h 6857985"/>
                <a:gd name="connsiteX2576" fmla="*/ 6604049 w 6868353"/>
                <a:gd name="connsiteY2576" fmla="*/ 2369649 h 6857985"/>
                <a:gd name="connsiteX2577" fmla="*/ 6580195 w 6868353"/>
                <a:gd name="connsiteY2577" fmla="*/ 2308519 h 6857985"/>
                <a:gd name="connsiteX2578" fmla="*/ 6554455 w 6868353"/>
                <a:gd name="connsiteY2578" fmla="*/ 2209915 h 6857985"/>
                <a:gd name="connsiteX2579" fmla="*/ 6539535 w 6868353"/>
                <a:gd name="connsiteY2579" fmla="*/ 2192954 h 6857985"/>
                <a:gd name="connsiteX2580" fmla="*/ 6521739 w 6868353"/>
                <a:gd name="connsiteY2580" fmla="*/ 2133140 h 6857985"/>
                <a:gd name="connsiteX2581" fmla="*/ 6494939 w 6868353"/>
                <a:gd name="connsiteY2581" fmla="*/ 2069178 h 6857985"/>
                <a:gd name="connsiteX2582" fmla="*/ 6474723 w 6868353"/>
                <a:gd name="connsiteY2582" fmla="*/ 2056777 h 6857985"/>
                <a:gd name="connsiteX2583" fmla="*/ 6460595 w 6868353"/>
                <a:gd name="connsiteY2583" fmla="*/ 2001776 h 6857985"/>
                <a:gd name="connsiteX2584" fmla="*/ 6454579 w 6868353"/>
                <a:gd name="connsiteY2584" fmla="*/ 2044672 h 6857985"/>
                <a:gd name="connsiteX2585" fmla="*/ 6456759 w 6868353"/>
                <a:gd name="connsiteY2585" fmla="*/ 2012805 h 6857985"/>
                <a:gd name="connsiteX2586" fmla="*/ 6435905 w 6868353"/>
                <a:gd name="connsiteY2586" fmla="*/ 1947809 h 6857985"/>
                <a:gd name="connsiteX2587" fmla="*/ 6434815 w 6868353"/>
                <a:gd name="connsiteY2587" fmla="*/ 1979734 h 6857985"/>
                <a:gd name="connsiteX2588" fmla="*/ 6419427 w 6868353"/>
                <a:gd name="connsiteY2588" fmla="*/ 1970928 h 6857985"/>
                <a:gd name="connsiteX2589" fmla="*/ 6375213 w 6868353"/>
                <a:gd name="connsiteY2589" fmla="*/ 1888887 h 6857985"/>
                <a:gd name="connsiteX2590" fmla="*/ 6364001 w 6868353"/>
                <a:gd name="connsiteY2590" fmla="*/ 1876542 h 6857985"/>
                <a:gd name="connsiteX2591" fmla="*/ 6391777 w 6868353"/>
                <a:gd name="connsiteY2591" fmla="*/ 1942953 h 6857985"/>
                <a:gd name="connsiteX2592" fmla="*/ 6408199 w 6868353"/>
                <a:gd name="connsiteY2592" fmla="*/ 1958342 h 6857985"/>
                <a:gd name="connsiteX2593" fmla="*/ 6405509 w 6868353"/>
                <a:gd name="connsiteY2593" fmla="*/ 1976081 h 6857985"/>
                <a:gd name="connsiteX2594" fmla="*/ 6384867 w 6868353"/>
                <a:gd name="connsiteY2594" fmla="*/ 1926375 h 6857985"/>
                <a:gd name="connsiteX2595" fmla="*/ 6337229 w 6868353"/>
                <a:gd name="connsiteY2595" fmla="*/ 1855830 h 6857985"/>
                <a:gd name="connsiteX2596" fmla="*/ 6337513 w 6868353"/>
                <a:gd name="connsiteY2596" fmla="*/ 1835812 h 6857985"/>
                <a:gd name="connsiteX2597" fmla="*/ 6342453 w 6868353"/>
                <a:gd name="connsiteY2597" fmla="*/ 1826723 h 6857985"/>
                <a:gd name="connsiteX2598" fmla="*/ 6317071 w 6868353"/>
                <a:gd name="connsiteY2598" fmla="*/ 1820650 h 6857985"/>
                <a:gd name="connsiteX2599" fmla="*/ 6311449 w 6868353"/>
                <a:gd name="connsiteY2599" fmla="*/ 1761402 h 6857985"/>
                <a:gd name="connsiteX2600" fmla="*/ 6314649 w 6868353"/>
                <a:gd name="connsiteY2600" fmla="*/ 1761261 h 6857985"/>
                <a:gd name="connsiteX2601" fmla="*/ 6023847 w 6868353"/>
                <a:gd name="connsiteY2601" fmla="*/ 1740912 h 6857985"/>
                <a:gd name="connsiteX2602" fmla="*/ 6035445 w 6868353"/>
                <a:gd name="connsiteY2602" fmla="*/ 1768400 h 6857985"/>
                <a:gd name="connsiteX2603" fmla="*/ 6033401 w 6868353"/>
                <a:gd name="connsiteY2603" fmla="*/ 1768877 h 6857985"/>
                <a:gd name="connsiteX2604" fmla="*/ 6030407 w 6868353"/>
                <a:gd name="connsiteY2604" fmla="*/ 1759258 h 6857985"/>
                <a:gd name="connsiteX2605" fmla="*/ 6021695 w 6868353"/>
                <a:gd name="connsiteY2605" fmla="*/ 1741271 h 6857985"/>
                <a:gd name="connsiteX2606" fmla="*/ 6023847 w 6868353"/>
                <a:gd name="connsiteY2606" fmla="*/ 1740912 h 6857985"/>
                <a:gd name="connsiteX2607" fmla="*/ 6346601 w 6868353"/>
                <a:gd name="connsiteY2607" fmla="*/ 1740535 h 6857985"/>
                <a:gd name="connsiteX2608" fmla="*/ 6416963 w 6868353"/>
                <a:gd name="connsiteY2608" fmla="*/ 1860715 h 6857985"/>
                <a:gd name="connsiteX2609" fmla="*/ 6460453 w 6868353"/>
                <a:gd name="connsiteY2609" fmla="*/ 1937404 h 6857985"/>
                <a:gd name="connsiteX2610" fmla="*/ 6482907 w 6868353"/>
                <a:gd name="connsiteY2610" fmla="*/ 1979054 h 6857985"/>
                <a:gd name="connsiteX2611" fmla="*/ 6505543 w 6868353"/>
                <a:gd name="connsiteY2611" fmla="*/ 2022474 h 6857985"/>
                <a:gd name="connsiteX2612" fmla="*/ 6540031 w 6868353"/>
                <a:gd name="connsiteY2612" fmla="*/ 2090514 h 6857985"/>
                <a:gd name="connsiteX2613" fmla="*/ 6531027 w 6868353"/>
                <a:gd name="connsiteY2613" fmla="*/ 2098272 h 6857985"/>
                <a:gd name="connsiteX2614" fmla="*/ 6473223 w 6868353"/>
                <a:gd name="connsiteY2614" fmla="*/ 1982664 h 6857985"/>
                <a:gd name="connsiteX2615" fmla="*/ 6503419 w 6868353"/>
                <a:gd name="connsiteY2615" fmla="*/ 2054498 h 6857985"/>
                <a:gd name="connsiteX2616" fmla="*/ 6491515 w 6868353"/>
                <a:gd name="connsiteY2616" fmla="*/ 2027189 h 6857985"/>
                <a:gd name="connsiteX2617" fmla="*/ 6469457 w 6868353"/>
                <a:gd name="connsiteY2617" fmla="*/ 1993749 h 6857985"/>
                <a:gd name="connsiteX2618" fmla="*/ 6472615 w 6868353"/>
                <a:gd name="connsiteY2618" fmla="*/ 1975628 h 6857985"/>
                <a:gd name="connsiteX2619" fmla="*/ 6443635 w 6868353"/>
                <a:gd name="connsiteY2619" fmla="*/ 1914951 h 6857985"/>
                <a:gd name="connsiteX2620" fmla="*/ 6411413 w 6868353"/>
                <a:gd name="connsiteY2620" fmla="*/ 1860885 h 6857985"/>
                <a:gd name="connsiteX2621" fmla="*/ 6378143 w 6868353"/>
                <a:gd name="connsiteY2621" fmla="*/ 1807994 h 6857985"/>
                <a:gd name="connsiteX2622" fmla="*/ 6343783 w 6868353"/>
                <a:gd name="connsiteY2622" fmla="*/ 1751818 h 6857985"/>
                <a:gd name="connsiteX2623" fmla="*/ 6346601 w 6868353"/>
                <a:gd name="connsiteY2623" fmla="*/ 1740535 h 6857985"/>
                <a:gd name="connsiteX2624" fmla="*/ 1403736 w 6868353"/>
                <a:gd name="connsiteY2624" fmla="*/ 1737278 h 6857985"/>
                <a:gd name="connsiteX2625" fmla="*/ 1372930 w 6868353"/>
                <a:gd name="connsiteY2625" fmla="*/ 1790296 h 6857985"/>
                <a:gd name="connsiteX2626" fmla="*/ 1403736 w 6868353"/>
                <a:gd name="connsiteY2626" fmla="*/ 1737278 h 6857985"/>
                <a:gd name="connsiteX2627" fmla="*/ 887256 w 6868353"/>
                <a:gd name="connsiteY2627" fmla="*/ 1733724 h 6857985"/>
                <a:gd name="connsiteX2628" fmla="*/ 851707 w 6868353"/>
                <a:gd name="connsiteY2628" fmla="*/ 1783529 h 6857985"/>
                <a:gd name="connsiteX2629" fmla="*/ 862778 w 6868353"/>
                <a:gd name="connsiteY2629" fmla="*/ 1782000 h 6857985"/>
                <a:gd name="connsiteX2630" fmla="*/ 887256 w 6868353"/>
                <a:gd name="connsiteY2630" fmla="*/ 1733724 h 6857985"/>
                <a:gd name="connsiteX2631" fmla="*/ 1437006 w 6868353"/>
                <a:gd name="connsiteY2631" fmla="*/ 1723433 h 6857985"/>
                <a:gd name="connsiteX2632" fmla="*/ 1411806 w 6868353"/>
                <a:gd name="connsiteY2632" fmla="*/ 1774017 h 6857985"/>
                <a:gd name="connsiteX2633" fmla="*/ 1356409 w 6868353"/>
                <a:gd name="connsiteY2633" fmla="*/ 1828536 h 6857985"/>
                <a:gd name="connsiteX2634" fmla="*/ 1338146 w 6868353"/>
                <a:gd name="connsiteY2634" fmla="*/ 1867638 h 6857985"/>
                <a:gd name="connsiteX2635" fmla="*/ 1310823 w 6868353"/>
                <a:gd name="connsiteY2635" fmla="*/ 1890799 h 6857985"/>
                <a:gd name="connsiteX2636" fmla="*/ 1367749 w 6868353"/>
                <a:gd name="connsiteY2636" fmla="*/ 1808560 h 6857985"/>
                <a:gd name="connsiteX2637" fmla="*/ 1437006 w 6868353"/>
                <a:gd name="connsiteY2637" fmla="*/ 1723433 h 6857985"/>
                <a:gd name="connsiteX2638" fmla="*/ 1714769 w 6868353"/>
                <a:gd name="connsiteY2638" fmla="*/ 1711272 h 6857985"/>
                <a:gd name="connsiteX2639" fmla="*/ 1693986 w 6868353"/>
                <a:gd name="connsiteY2639" fmla="*/ 1738255 h 6857985"/>
                <a:gd name="connsiteX2640" fmla="*/ 1675228 w 6868353"/>
                <a:gd name="connsiteY2640" fmla="*/ 1757750 h 6857985"/>
                <a:gd name="connsiteX2641" fmla="*/ 1660816 w 6868353"/>
                <a:gd name="connsiteY2641" fmla="*/ 1770251 h 6857985"/>
                <a:gd name="connsiteX2642" fmla="*/ 1714769 w 6868353"/>
                <a:gd name="connsiteY2642" fmla="*/ 1711272 h 6857985"/>
                <a:gd name="connsiteX2643" fmla="*/ 6270763 w 6868353"/>
                <a:gd name="connsiteY2643" fmla="*/ 1697893 h 6857985"/>
                <a:gd name="connsiteX2644" fmla="*/ 6289209 w 6868353"/>
                <a:gd name="connsiteY2644" fmla="*/ 1719256 h 6857985"/>
                <a:gd name="connsiteX2645" fmla="*/ 6303649 w 6868353"/>
                <a:gd name="connsiteY2645" fmla="*/ 1745050 h 6857985"/>
                <a:gd name="connsiteX2646" fmla="*/ 6306139 w 6868353"/>
                <a:gd name="connsiteY2646" fmla="*/ 1758839 h 6857985"/>
                <a:gd name="connsiteX2647" fmla="*/ 6281153 w 6868353"/>
                <a:gd name="connsiteY2647" fmla="*/ 1728033 h 6857985"/>
                <a:gd name="connsiteX2648" fmla="*/ 6273325 w 6868353"/>
                <a:gd name="connsiteY2648" fmla="*/ 1711725 h 6857985"/>
                <a:gd name="connsiteX2649" fmla="*/ 6270763 w 6868353"/>
                <a:gd name="connsiteY2649" fmla="*/ 1697893 h 6857985"/>
                <a:gd name="connsiteX2650" fmla="*/ 642638 w 6868353"/>
                <a:gd name="connsiteY2650" fmla="*/ 1682504 h 6857985"/>
                <a:gd name="connsiteX2651" fmla="*/ 645154 w 6868353"/>
                <a:gd name="connsiteY2651" fmla="*/ 1692514 h 6857985"/>
                <a:gd name="connsiteX2652" fmla="*/ 586501 w 6868353"/>
                <a:gd name="connsiteY2652" fmla="*/ 1745929 h 6857985"/>
                <a:gd name="connsiteX2653" fmla="*/ 622205 w 6868353"/>
                <a:gd name="connsiteY2653" fmla="*/ 1696973 h 6857985"/>
                <a:gd name="connsiteX2654" fmla="*/ 633899 w 6868353"/>
                <a:gd name="connsiteY2654" fmla="*/ 1688677 h 6857985"/>
                <a:gd name="connsiteX2655" fmla="*/ 642638 w 6868353"/>
                <a:gd name="connsiteY2655" fmla="*/ 1682504 h 6857985"/>
                <a:gd name="connsiteX2656" fmla="*/ 776675 w 6868353"/>
                <a:gd name="connsiteY2656" fmla="*/ 1679319 h 6857985"/>
                <a:gd name="connsiteX2657" fmla="*/ 688773 w 6868353"/>
                <a:gd name="connsiteY2657" fmla="*/ 1773110 h 6857985"/>
                <a:gd name="connsiteX2658" fmla="*/ 653932 w 6868353"/>
                <a:gd name="connsiteY2658" fmla="*/ 1826680 h 6857985"/>
                <a:gd name="connsiteX2659" fmla="*/ 676768 w 6868353"/>
                <a:gd name="connsiteY2659" fmla="*/ 1816487 h 6857985"/>
                <a:gd name="connsiteX2660" fmla="*/ 658208 w 6868353"/>
                <a:gd name="connsiteY2660" fmla="*/ 1831395 h 6857985"/>
                <a:gd name="connsiteX2661" fmla="*/ 643003 w 6868353"/>
                <a:gd name="connsiteY2661" fmla="*/ 1852828 h 6857985"/>
                <a:gd name="connsiteX2662" fmla="*/ 691165 w 6868353"/>
                <a:gd name="connsiteY2662" fmla="*/ 1804652 h 6857985"/>
                <a:gd name="connsiteX2663" fmla="*/ 740107 w 6868353"/>
                <a:gd name="connsiteY2663" fmla="*/ 1749241 h 6857985"/>
                <a:gd name="connsiteX2664" fmla="*/ 694308 w 6868353"/>
                <a:gd name="connsiteY2664" fmla="*/ 1780910 h 6857985"/>
                <a:gd name="connsiteX2665" fmla="*/ 741820 w 6868353"/>
                <a:gd name="connsiteY2665" fmla="*/ 1729562 h 6857985"/>
                <a:gd name="connsiteX2666" fmla="*/ 759063 w 6868353"/>
                <a:gd name="connsiteY2666" fmla="*/ 1713805 h 6857985"/>
                <a:gd name="connsiteX2667" fmla="*/ 775429 w 6868353"/>
                <a:gd name="connsiteY2667" fmla="*/ 1702579 h 6857985"/>
                <a:gd name="connsiteX2668" fmla="*/ 776675 w 6868353"/>
                <a:gd name="connsiteY2668" fmla="*/ 1679319 h 6857985"/>
                <a:gd name="connsiteX2669" fmla="*/ 682528 w 6868353"/>
                <a:gd name="connsiteY2669" fmla="*/ 1674487 h 6857985"/>
                <a:gd name="connsiteX2670" fmla="*/ 650704 w 6868353"/>
                <a:gd name="connsiteY2670" fmla="*/ 1700271 h 6857985"/>
                <a:gd name="connsiteX2671" fmla="*/ 679132 w 6868353"/>
                <a:gd name="connsiteY2671" fmla="*/ 1698034 h 6857985"/>
                <a:gd name="connsiteX2672" fmla="*/ 682528 w 6868353"/>
                <a:gd name="connsiteY2672" fmla="*/ 1674487 h 6857985"/>
                <a:gd name="connsiteX2673" fmla="*/ 1604768 w 6868353"/>
                <a:gd name="connsiteY2673" fmla="*/ 1657743 h 6857985"/>
                <a:gd name="connsiteX2674" fmla="*/ 1544161 w 6868353"/>
                <a:gd name="connsiteY2674" fmla="*/ 1722597 h 6857985"/>
                <a:gd name="connsiteX2675" fmla="*/ 1604768 w 6868353"/>
                <a:gd name="connsiteY2675" fmla="*/ 1657743 h 6857985"/>
                <a:gd name="connsiteX2676" fmla="*/ 6161653 w 6868353"/>
                <a:gd name="connsiteY2676" fmla="*/ 1627136 h 6857985"/>
                <a:gd name="connsiteX2677" fmla="*/ 6201831 w 6868353"/>
                <a:gd name="connsiteY2677" fmla="*/ 1672255 h 6857985"/>
                <a:gd name="connsiteX2678" fmla="*/ 6232283 w 6868353"/>
                <a:gd name="connsiteY2678" fmla="*/ 1716411 h 6857985"/>
                <a:gd name="connsiteX2679" fmla="*/ 6256903 w 6868353"/>
                <a:gd name="connsiteY2679" fmla="*/ 1754409 h 6857985"/>
                <a:gd name="connsiteX2680" fmla="*/ 6238143 w 6868353"/>
                <a:gd name="connsiteY2680" fmla="*/ 1735410 h 6857985"/>
                <a:gd name="connsiteX2681" fmla="*/ 6228459 w 6868353"/>
                <a:gd name="connsiteY2681" fmla="*/ 1721324 h 6857985"/>
                <a:gd name="connsiteX2682" fmla="*/ 6217631 w 6868353"/>
                <a:gd name="connsiteY2682" fmla="*/ 1705199 h 6857985"/>
                <a:gd name="connsiteX2683" fmla="*/ 6161653 w 6868353"/>
                <a:gd name="connsiteY2683" fmla="*/ 1627136 h 6857985"/>
                <a:gd name="connsiteX2684" fmla="*/ 1529000 w 6868353"/>
                <a:gd name="connsiteY2684" fmla="*/ 1614294 h 6857985"/>
                <a:gd name="connsiteX2685" fmla="*/ 1498150 w 6868353"/>
                <a:gd name="connsiteY2685" fmla="*/ 1655789 h 6857985"/>
                <a:gd name="connsiteX2686" fmla="*/ 1488169 w 6868353"/>
                <a:gd name="connsiteY2686" fmla="*/ 1649546 h 6857985"/>
                <a:gd name="connsiteX2687" fmla="*/ 1519017 w 6868353"/>
                <a:gd name="connsiteY2687" fmla="*/ 1618613 h 6857985"/>
                <a:gd name="connsiteX2688" fmla="*/ 1529000 w 6868353"/>
                <a:gd name="connsiteY2688" fmla="*/ 1614294 h 6857985"/>
                <a:gd name="connsiteX2689" fmla="*/ 803686 w 6868353"/>
                <a:gd name="connsiteY2689" fmla="*/ 1611718 h 6857985"/>
                <a:gd name="connsiteX2690" fmla="*/ 747709 w 6868353"/>
                <a:gd name="connsiteY2690" fmla="*/ 1686383 h 6857985"/>
                <a:gd name="connsiteX2691" fmla="*/ 754703 w 6868353"/>
                <a:gd name="connsiteY2691" fmla="*/ 1665034 h 6857985"/>
                <a:gd name="connsiteX2692" fmla="*/ 739158 w 6868353"/>
                <a:gd name="connsiteY2692" fmla="*/ 1686270 h 6857985"/>
                <a:gd name="connsiteX2693" fmla="*/ 734897 w 6868353"/>
                <a:gd name="connsiteY2693" fmla="*/ 1695330 h 6857985"/>
                <a:gd name="connsiteX2694" fmla="*/ 723996 w 6868353"/>
                <a:gd name="connsiteY2694" fmla="*/ 1713678 h 6857985"/>
                <a:gd name="connsiteX2695" fmla="*/ 741664 w 6868353"/>
                <a:gd name="connsiteY2695" fmla="*/ 1699493 h 6857985"/>
                <a:gd name="connsiteX2696" fmla="*/ 760493 w 6868353"/>
                <a:gd name="connsiteY2696" fmla="*/ 1685774 h 6857985"/>
                <a:gd name="connsiteX2697" fmla="*/ 807650 w 6868353"/>
                <a:gd name="connsiteY2697" fmla="*/ 1637414 h 6857985"/>
                <a:gd name="connsiteX2698" fmla="*/ 803686 w 6868353"/>
                <a:gd name="connsiteY2698" fmla="*/ 1611718 h 6857985"/>
                <a:gd name="connsiteX2699" fmla="*/ 942504 w 6868353"/>
                <a:gd name="connsiteY2699" fmla="*/ 1603736 h 6857985"/>
                <a:gd name="connsiteX2700" fmla="*/ 922295 w 6868353"/>
                <a:gd name="connsiteY2700" fmla="*/ 1612964 h 6857985"/>
                <a:gd name="connsiteX2701" fmla="*/ 911875 w 6868353"/>
                <a:gd name="connsiteY2701" fmla="*/ 1627164 h 6857985"/>
                <a:gd name="connsiteX2702" fmla="*/ 906099 w 6868353"/>
                <a:gd name="connsiteY2702" fmla="*/ 1637428 h 6857985"/>
                <a:gd name="connsiteX2703" fmla="*/ 908704 w 6868353"/>
                <a:gd name="connsiteY2703" fmla="*/ 1642779 h 6857985"/>
                <a:gd name="connsiteX2704" fmla="*/ 926896 w 6868353"/>
                <a:gd name="connsiteY2704" fmla="*/ 1624771 h 6857985"/>
                <a:gd name="connsiteX2705" fmla="*/ 945725 w 6868353"/>
                <a:gd name="connsiteY2705" fmla="*/ 1605418 h 6857985"/>
                <a:gd name="connsiteX2706" fmla="*/ 942504 w 6868353"/>
                <a:gd name="connsiteY2706" fmla="*/ 1603736 h 6857985"/>
                <a:gd name="connsiteX2707" fmla="*/ 5928683 w 6868353"/>
                <a:gd name="connsiteY2707" fmla="*/ 1597009 h 6857985"/>
                <a:gd name="connsiteX2708" fmla="*/ 5950329 w 6868353"/>
                <a:gd name="connsiteY2708" fmla="*/ 1662826 h 6857985"/>
                <a:gd name="connsiteX2709" fmla="*/ 5915687 w 6868353"/>
                <a:gd name="connsiteY2709" fmla="*/ 1622152 h 6857985"/>
                <a:gd name="connsiteX2710" fmla="*/ 5928683 w 6868353"/>
                <a:gd name="connsiteY2710" fmla="*/ 1597009 h 6857985"/>
                <a:gd name="connsiteX2711" fmla="*/ 1793394 w 6868353"/>
                <a:gd name="connsiteY2711" fmla="*/ 1589169 h 6857985"/>
                <a:gd name="connsiteX2712" fmla="*/ 1759406 w 6868353"/>
                <a:gd name="connsiteY2712" fmla="*/ 1623314 h 6857985"/>
                <a:gd name="connsiteX2713" fmla="*/ 1755640 w 6868353"/>
                <a:gd name="connsiteY2713" fmla="*/ 1614847 h 6857985"/>
                <a:gd name="connsiteX2714" fmla="*/ 1780797 w 6868353"/>
                <a:gd name="connsiteY2714" fmla="*/ 1594943 h 6857985"/>
                <a:gd name="connsiteX2715" fmla="*/ 1793394 w 6868353"/>
                <a:gd name="connsiteY2715" fmla="*/ 1589169 h 6857985"/>
                <a:gd name="connsiteX2716" fmla="*/ 5742851 w 6868353"/>
                <a:gd name="connsiteY2716" fmla="*/ 1587908 h 6857985"/>
                <a:gd name="connsiteX2717" fmla="*/ 5793611 w 6868353"/>
                <a:gd name="connsiteY2717" fmla="*/ 1643063 h 6857985"/>
                <a:gd name="connsiteX2718" fmla="*/ 5840697 w 6868353"/>
                <a:gd name="connsiteY2718" fmla="*/ 1703584 h 6857985"/>
                <a:gd name="connsiteX2719" fmla="*/ 5880351 w 6868353"/>
                <a:gd name="connsiteY2719" fmla="*/ 1755697 h 6857985"/>
                <a:gd name="connsiteX2720" fmla="*/ 5898713 w 6868353"/>
                <a:gd name="connsiteY2720" fmla="*/ 1774554 h 6857985"/>
                <a:gd name="connsiteX2721" fmla="*/ 5912871 w 6868353"/>
                <a:gd name="connsiteY2721" fmla="*/ 1795761 h 6857985"/>
                <a:gd name="connsiteX2722" fmla="*/ 5923153 w 6868353"/>
                <a:gd name="connsiteY2722" fmla="*/ 1800658 h 6857985"/>
                <a:gd name="connsiteX2723" fmla="*/ 5926525 w 6868353"/>
                <a:gd name="connsiteY2723" fmla="*/ 1801715 h 6857985"/>
                <a:gd name="connsiteX2724" fmla="*/ 5933979 w 6868353"/>
                <a:gd name="connsiteY2724" fmla="*/ 1814873 h 6857985"/>
                <a:gd name="connsiteX2725" fmla="*/ 6001111 w 6868353"/>
                <a:gd name="connsiteY2725" fmla="*/ 1917117 h 6857985"/>
                <a:gd name="connsiteX2726" fmla="*/ 5983783 w 6868353"/>
                <a:gd name="connsiteY2726" fmla="*/ 1904644 h 6857985"/>
                <a:gd name="connsiteX2727" fmla="*/ 5977059 w 6868353"/>
                <a:gd name="connsiteY2727" fmla="*/ 1893771 h 6857985"/>
                <a:gd name="connsiteX2728" fmla="*/ 5969711 w 6868353"/>
                <a:gd name="connsiteY2728" fmla="*/ 1882644 h 6857985"/>
                <a:gd name="connsiteX2729" fmla="*/ 5955651 w 6868353"/>
                <a:gd name="connsiteY2729" fmla="*/ 1860431 h 6857985"/>
                <a:gd name="connsiteX2730" fmla="*/ 5938099 w 6868353"/>
                <a:gd name="connsiteY2730" fmla="*/ 1828309 h 6857985"/>
                <a:gd name="connsiteX2731" fmla="*/ 5890261 w 6868353"/>
                <a:gd name="connsiteY2731" fmla="*/ 1772742 h 6857985"/>
                <a:gd name="connsiteX2732" fmla="*/ 5839039 w 6868353"/>
                <a:gd name="connsiteY2732" fmla="*/ 1709021 h 6857985"/>
                <a:gd name="connsiteX2733" fmla="*/ 5740195 w 6868353"/>
                <a:gd name="connsiteY2733" fmla="*/ 1589818 h 6857985"/>
                <a:gd name="connsiteX2734" fmla="*/ 5742851 w 6868353"/>
                <a:gd name="connsiteY2734" fmla="*/ 1587908 h 6857985"/>
                <a:gd name="connsiteX2735" fmla="*/ 1507650 w 6868353"/>
                <a:gd name="connsiteY2735" fmla="*/ 1583022 h 6857985"/>
                <a:gd name="connsiteX2736" fmla="*/ 1475740 w 6868353"/>
                <a:gd name="connsiteY2736" fmla="*/ 1619505 h 6857985"/>
                <a:gd name="connsiteX2737" fmla="*/ 1414723 w 6868353"/>
                <a:gd name="connsiteY2737" fmla="*/ 1671985 h 6857985"/>
                <a:gd name="connsiteX2738" fmla="*/ 1409145 w 6868353"/>
                <a:gd name="connsiteY2738" fmla="*/ 1674335 h 6857985"/>
                <a:gd name="connsiteX2739" fmla="*/ 1347221 w 6868353"/>
                <a:gd name="connsiteY2739" fmla="*/ 1765352 h 6857985"/>
                <a:gd name="connsiteX2740" fmla="*/ 1327189 w 6868353"/>
                <a:gd name="connsiteY2740" fmla="*/ 1792916 h 6857985"/>
                <a:gd name="connsiteX2741" fmla="*/ 1316175 w 6868353"/>
                <a:gd name="connsiteY2741" fmla="*/ 1811065 h 6857985"/>
                <a:gd name="connsiteX2742" fmla="*/ 1340426 w 6868353"/>
                <a:gd name="connsiteY2742" fmla="*/ 1794643 h 6857985"/>
                <a:gd name="connsiteX2743" fmla="*/ 1336448 w 6868353"/>
                <a:gd name="connsiteY2743" fmla="*/ 1793850 h 6857985"/>
                <a:gd name="connsiteX2744" fmla="*/ 1350704 w 6868353"/>
                <a:gd name="connsiteY2744" fmla="*/ 1773435 h 6857985"/>
                <a:gd name="connsiteX2745" fmla="*/ 1383152 w 6868353"/>
                <a:gd name="connsiteY2745" fmla="*/ 1725797 h 6857985"/>
                <a:gd name="connsiteX2746" fmla="*/ 1387513 w 6868353"/>
                <a:gd name="connsiteY2746" fmla="*/ 1739033 h 6857985"/>
                <a:gd name="connsiteX2747" fmla="*/ 1423472 w 6868353"/>
                <a:gd name="connsiteY2747" fmla="*/ 1680678 h 6857985"/>
                <a:gd name="connsiteX2748" fmla="*/ 1486428 w 6868353"/>
                <a:gd name="connsiteY2748" fmla="*/ 1620552 h 6857985"/>
                <a:gd name="connsiteX2749" fmla="*/ 1507650 w 6868353"/>
                <a:gd name="connsiteY2749" fmla="*/ 1583022 h 6857985"/>
                <a:gd name="connsiteX2750" fmla="*/ 812648 w 6868353"/>
                <a:gd name="connsiteY2750" fmla="*/ 1566515 h 6857985"/>
                <a:gd name="connsiteX2751" fmla="*/ 828575 w 6868353"/>
                <a:gd name="connsiteY2751" fmla="*/ 1579313 h 6857985"/>
                <a:gd name="connsiteX2752" fmla="*/ 812648 w 6868353"/>
                <a:gd name="connsiteY2752" fmla="*/ 1566515 h 6857985"/>
                <a:gd name="connsiteX2753" fmla="*/ 1727269 w 6868353"/>
                <a:gd name="connsiteY2753" fmla="*/ 1565467 h 6857985"/>
                <a:gd name="connsiteX2754" fmla="*/ 1708327 w 6868353"/>
                <a:gd name="connsiteY2754" fmla="*/ 1585528 h 6857985"/>
                <a:gd name="connsiteX2755" fmla="*/ 1675341 w 6868353"/>
                <a:gd name="connsiteY2755" fmla="*/ 1617735 h 6857985"/>
                <a:gd name="connsiteX2756" fmla="*/ 1687501 w 6868353"/>
                <a:gd name="connsiteY2756" fmla="*/ 1598892 h 6857985"/>
                <a:gd name="connsiteX2757" fmla="*/ 1707378 w 6868353"/>
                <a:gd name="connsiteY2757" fmla="*/ 1579327 h 6857985"/>
                <a:gd name="connsiteX2758" fmla="*/ 1727269 w 6868353"/>
                <a:gd name="connsiteY2758" fmla="*/ 1565467 h 6857985"/>
                <a:gd name="connsiteX2759" fmla="*/ 5880393 w 6868353"/>
                <a:gd name="connsiteY2759" fmla="*/ 1564844 h 6857985"/>
                <a:gd name="connsiteX2760" fmla="*/ 5893813 w 6868353"/>
                <a:gd name="connsiteY2760" fmla="*/ 1590950 h 6857985"/>
                <a:gd name="connsiteX2761" fmla="*/ 5892893 w 6868353"/>
                <a:gd name="connsiteY2761" fmla="*/ 1602629 h 6857985"/>
                <a:gd name="connsiteX2762" fmla="*/ 5877037 w 6868353"/>
                <a:gd name="connsiteY2762" fmla="*/ 1586844 h 6857985"/>
                <a:gd name="connsiteX2763" fmla="*/ 5880393 w 6868353"/>
                <a:gd name="connsiteY2763" fmla="*/ 1564844 h 6857985"/>
                <a:gd name="connsiteX2764" fmla="*/ 1630647 w 6868353"/>
                <a:gd name="connsiteY2764" fmla="*/ 1563485 h 6857985"/>
                <a:gd name="connsiteX2765" fmla="*/ 1597037 w 6868353"/>
                <a:gd name="connsiteY2765" fmla="*/ 1602658 h 6857985"/>
                <a:gd name="connsiteX2766" fmla="*/ 1569134 w 6868353"/>
                <a:gd name="connsiteY2766" fmla="*/ 1624035 h 6857985"/>
                <a:gd name="connsiteX2767" fmla="*/ 1541839 w 6868353"/>
                <a:gd name="connsiteY2767" fmla="*/ 1649957 h 6857985"/>
                <a:gd name="connsiteX2768" fmla="*/ 1496607 w 6868353"/>
                <a:gd name="connsiteY2768" fmla="*/ 1715051 h 6857985"/>
                <a:gd name="connsiteX2769" fmla="*/ 1517531 w 6868353"/>
                <a:gd name="connsiteY2769" fmla="*/ 1673387 h 6857985"/>
                <a:gd name="connsiteX2770" fmla="*/ 1489981 w 6868353"/>
                <a:gd name="connsiteY2770" fmla="*/ 1703032 h 6857985"/>
                <a:gd name="connsiteX2771" fmla="*/ 1474564 w 6868353"/>
                <a:gd name="connsiteY2771" fmla="*/ 1719822 h 6857985"/>
                <a:gd name="connsiteX2772" fmla="*/ 1459487 w 6868353"/>
                <a:gd name="connsiteY2772" fmla="*/ 1738170 h 6857985"/>
                <a:gd name="connsiteX2773" fmla="*/ 1403920 w 6868353"/>
                <a:gd name="connsiteY2773" fmla="*/ 1812099 h 6857985"/>
                <a:gd name="connsiteX2774" fmla="*/ 1434358 w 6868353"/>
                <a:gd name="connsiteY2774" fmla="*/ 1761727 h 6857985"/>
                <a:gd name="connsiteX2775" fmla="*/ 1474040 w 6868353"/>
                <a:gd name="connsiteY2775" fmla="*/ 1713820 h 6857985"/>
                <a:gd name="connsiteX2776" fmla="*/ 1506942 w 6868353"/>
                <a:gd name="connsiteY2776" fmla="*/ 1672240 h 6857985"/>
                <a:gd name="connsiteX2777" fmla="*/ 1530032 w 6868353"/>
                <a:gd name="connsiteY2777" fmla="*/ 1659102 h 6857985"/>
                <a:gd name="connsiteX2778" fmla="*/ 1554962 w 6868353"/>
                <a:gd name="connsiteY2778" fmla="*/ 1630519 h 6857985"/>
                <a:gd name="connsiteX2779" fmla="*/ 1544359 w 6868353"/>
                <a:gd name="connsiteY2779" fmla="*/ 1629358 h 6857985"/>
                <a:gd name="connsiteX2780" fmla="*/ 1562466 w 6868353"/>
                <a:gd name="connsiteY2780" fmla="*/ 1615782 h 6857985"/>
                <a:gd name="connsiteX2781" fmla="*/ 1580884 w 6868353"/>
                <a:gd name="connsiteY2781" fmla="*/ 1601270 h 6857985"/>
                <a:gd name="connsiteX2782" fmla="*/ 1595608 w 6868353"/>
                <a:gd name="connsiteY2782" fmla="*/ 1578959 h 6857985"/>
                <a:gd name="connsiteX2783" fmla="*/ 1630647 w 6868353"/>
                <a:gd name="connsiteY2783" fmla="*/ 1563485 h 6857985"/>
                <a:gd name="connsiteX2784" fmla="*/ 566115 w 6868353"/>
                <a:gd name="connsiteY2784" fmla="*/ 1559592 h 6857985"/>
                <a:gd name="connsiteX2785" fmla="*/ 543619 w 6868353"/>
                <a:gd name="connsiteY2785" fmla="*/ 1594447 h 6857985"/>
                <a:gd name="connsiteX2786" fmla="*/ 521803 w 6868353"/>
                <a:gd name="connsiteY2786" fmla="*/ 1626555 h 6857985"/>
                <a:gd name="connsiteX2787" fmla="*/ 566115 w 6868353"/>
                <a:gd name="connsiteY2787" fmla="*/ 1559592 h 6857985"/>
                <a:gd name="connsiteX2788" fmla="*/ 6331891 w 6868353"/>
                <a:gd name="connsiteY2788" fmla="*/ 1557129 h 6857985"/>
                <a:gd name="connsiteX2789" fmla="*/ 6387019 w 6868353"/>
                <a:gd name="connsiteY2789" fmla="*/ 1623965 h 6857985"/>
                <a:gd name="connsiteX2790" fmla="*/ 6441243 w 6868353"/>
                <a:gd name="connsiteY2790" fmla="*/ 1723886 h 6857985"/>
                <a:gd name="connsiteX2791" fmla="*/ 6385987 w 6868353"/>
                <a:gd name="connsiteY2791" fmla="*/ 1632502 h 6857985"/>
                <a:gd name="connsiteX2792" fmla="*/ 6378907 w 6868353"/>
                <a:gd name="connsiteY2792" fmla="*/ 1621756 h 6857985"/>
                <a:gd name="connsiteX2793" fmla="*/ 6371547 w 6868353"/>
                <a:gd name="connsiteY2793" fmla="*/ 1611535 h 6857985"/>
                <a:gd name="connsiteX2794" fmla="*/ 6357291 w 6868353"/>
                <a:gd name="connsiteY2794" fmla="*/ 1591970 h 6857985"/>
                <a:gd name="connsiteX2795" fmla="*/ 6331891 w 6868353"/>
                <a:gd name="connsiteY2795" fmla="*/ 1557129 h 6857985"/>
                <a:gd name="connsiteX2796" fmla="*/ 5981063 w 6868353"/>
                <a:gd name="connsiteY2796" fmla="*/ 1555288 h 6857985"/>
                <a:gd name="connsiteX2797" fmla="*/ 6030543 w 6868353"/>
                <a:gd name="connsiteY2797" fmla="*/ 1631510 h 6857985"/>
                <a:gd name="connsiteX2798" fmla="*/ 6039335 w 6868353"/>
                <a:gd name="connsiteY2798" fmla="*/ 1646318 h 6857985"/>
                <a:gd name="connsiteX2799" fmla="*/ 6053351 w 6868353"/>
                <a:gd name="connsiteY2799" fmla="*/ 1663222 h 6857985"/>
                <a:gd name="connsiteX2800" fmla="*/ 6112315 w 6868353"/>
                <a:gd name="connsiteY2800" fmla="*/ 1734899 h 6857985"/>
                <a:gd name="connsiteX2801" fmla="*/ 6109667 w 6868353"/>
                <a:gd name="connsiteY2801" fmla="*/ 1745772 h 6857985"/>
                <a:gd name="connsiteX2802" fmla="*/ 6129771 w 6868353"/>
                <a:gd name="connsiteY2802" fmla="*/ 1771977 h 6857985"/>
                <a:gd name="connsiteX2803" fmla="*/ 6139623 w 6868353"/>
                <a:gd name="connsiteY2803" fmla="*/ 1785823 h 6857985"/>
                <a:gd name="connsiteX2804" fmla="*/ 6147735 w 6868353"/>
                <a:gd name="connsiteY2804" fmla="*/ 1798224 h 6857985"/>
                <a:gd name="connsiteX2805" fmla="*/ 6160931 w 6868353"/>
                <a:gd name="connsiteY2805" fmla="*/ 1818455 h 6857985"/>
                <a:gd name="connsiteX2806" fmla="*/ 6179463 w 6868353"/>
                <a:gd name="connsiteY2806" fmla="*/ 1846798 h 6857985"/>
                <a:gd name="connsiteX2807" fmla="*/ 6219173 w 6868353"/>
                <a:gd name="connsiteY2807" fmla="*/ 1904205 h 6857985"/>
                <a:gd name="connsiteX2808" fmla="*/ 6207691 w 6868353"/>
                <a:gd name="connsiteY2808" fmla="*/ 1892752 h 6857985"/>
                <a:gd name="connsiteX2809" fmla="*/ 6253037 w 6868353"/>
                <a:gd name="connsiteY2809" fmla="*/ 1946308 h 6857985"/>
                <a:gd name="connsiteX2810" fmla="*/ 6243919 w 6868353"/>
                <a:gd name="connsiteY2810" fmla="*/ 1910009 h 6857985"/>
                <a:gd name="connsiteX2811" fmla="*/ 6268255 w 6868353"/>
                <a:gd name="connsiteY2811" fmla="*/ 1954123 h 6857985"/>
                <a:gd name="connsiteX2812" fmla="*/ 6247927 w 6868353"/>
                <a:gd name="connsiteY2812" fmla="*/ 1943689 h 6857985"/>
                <a:gd name="connsiteX2813" fmla="*/ 6261899 w 6868353"/>
                <a:gd name="connsiteY2813" fmla="*/ 1982366 h 6857985"/>
                <a:gd name="connsiteX2814" fmla="*/ 6362147 w 6868353"/>
                <a:gd name="connsiteY2814" fmla="*/ 2159826 h 6857985"/>
                <a:gd name="connsiteX2815" fmla="*/ 6369579 w 6868353"/>
                <a:gd name="connsiteY2815" fmla="*/ 2180184 h 6857985"/>
                <a:gd name="connsiteX2816" fmla="*/ 6378979 w 6868353"/>
                <a:gd name="connsiteY2816" fmla="*/ 2204110 h 6857985"/>
                <a:gd name="connsiteX2817" fmla="*/ 6392783 w 6868353"/>
                <a:gd name="connsiteY2817" fmla="*/ 2225020 h 6857985"/>
                <a:gd name="connsiteX2818" fmla="*/ 6412673 w 6868353"/>
                <a:gd name="connsiteY2818" fmla="*/ 2284494 h 6857985"/>
                <a:gd name="connsiteX2819" fmla="*/ 6431997 w 6868353"/>
                <a:gd name="connsiteY2819" fmla="*/ 2303776 h 6857985"/>
                <a:gd name="connsiteX2820" fmla="*/ 6427411 w 6868353"/>
                <a:gd name="connsiteY2820" fmla="*/ 2320736 h 6857985"/>
                <a:gd name="connsiteX2821" fmla="*/ 6381569 w 6868353"/>
                <a:gd name="connsiteY2821" fmla="*/ 2220971 h 6857985"/>
                <a:gd name="connsiteX2822" fmla="*/ 6370697 w 6868353"/>
                <a:gd name="connsiteY2822" fmla="*/ 2197399 h 6857985"/>
                <a:gd name="connsiteX2823" fmla="*/ 6365331 w 6868353"/>
                <a:gd name="connsiteY2823" fmla="*/ 2185790 h 6857985"/>
                <a:gd name="connsiteX2824" fmla="*/ 6359555 w 6868353"/>
                <a:gd name="connsiteY2824" fmla="*/ 2174507 h 6857985"/>
                <a:gd name="connsiteX2825" fmla="*/ 6336791 w 6868353"/>
                <a:gd name="connsiteY2825" fmla="*/ 2130323 h 6857985"/>
                <a:gd name="connsiteX2826" fmla="*/ 6292563 w 6868353"/>
                <a:gd name="connsiteY2826" fmla="*/ 2045224 h 6857985"/>
                <a:gd name="connsiteX2827" fmla="*/ 6245619 w 6868353"/>
                <a:gd name="connsiteY2827" fmla="*/ 1963665 h 6857985"/>
                <a:gd name="connsiteX2828" fmla="*/ 6221835 w 6868353"/>
                <a:gd name="connsiteY2828" fmla="*/ 1922595 h 6857985"/>
                <a:gd name="connsiteX2829" fmla="*/ 6196125 w 6868353"/>
                <a:gd name="connsiteY2829" fmla="*/ 1881723 h 6857985"/>
                <a:gd name="connsiteX2830" fmla="*/ 6141579 w 6868353"/>
                <a:gd name="connsiteY2830" fmla="*/ 1796964 h 6857985"/>
                <a:gd name="connsiteX2831" fmla="*/ 6126727 w 6868353"/>
                <a:gd name="connsiteY2831" fmla="*/ 1775162 h 6857985"/>
                <a:gd name="connsiteX2832" fmla="*/ 6111097 w 6868353"/>
                <a:gd name="connsiteY2832" fmla="*/ 1753176 h 6857985"/>
                <a:gd name="connsiteX2833" fmla="*/ 6078607 w 6868353"/>
                <a:gd name="connsiteY2833" fmla="*/ 1707675 h 6857985"/>
                <a:gd name="connsiteX2834" fmla="*/ 6044135 w 6868353"/>
                <a:gd name="connsiteY2834" fmla="*/ 1659952 h 6857985"/>
                <a:gd name="connsiteX2835" fmla="*/ 6005583 w 6868353"/>
                <a:gd name="connsiteY2835" fmla="*/ 1611067 h 6857985"/>
                <a:gd name="connsiteX2836" fmla="*/ 5981063 w 6868353"/>
                <a:gd name="connsiteY2836" fmla="*/ 1555288 h 6857985"/>
                <a:gd name="connsiteX2837" fmla="*/ 1047203 w 6868353"/>
                <a:gd name="connsiteY2837" fmla="*/ 1545067 h 6857985"/>
                <a:gd name="connsiteX2838" fmla="*/ 966918 w 6868353"/>
                <a:gd name="connsiteY2838" fmla="*/ 1620836 h 6857985"/>
                <a:gd name="connsiteX2839" fmla="*/ 1047203 w 6868353"/>
                <a:gd name="connsiteY2839" fmla="*/ 1545067 h 6857985"/>
                <a:gd name="connsiteX2840" fmla="*/ 5819107 w 6868353"/>
                <a:gd name="connsiteY2840" fmla="*/ 1541995 h 6857985"/>
                <a:gd name="connsiteX2841" fmla="*/ 5835655 w 6868353"/>
                <a:gd name="connsiteY2841" fmla="*/ 1580941 h 6857985"/>
                <a:gd name="connsiteX2842" fmla="*/ 5835499 w 6868353"/>
                <a:gd name="connsiteY2842" fmla="*/ 1563740 h 6857985"/>
                <a:gd name="connsiteX2843" fmla="*/ 5835839 w 6868353"/>
                <a:gd name="connsiteY2843" fmla="*/ 1632233 h 6857985"/>
                <a:gd name="connsiteX2844" fmla="*/ 5865245 w 6868353"/>
                <a:gd name="connsiteY2844" fmla="*/ 1652846 h 6857985"/>
                <a:gd name="connsiteX2845" fmla="*/ 5882007 w 6868353"/>
                <a:gd name="connsiteY2845" fmla="*/ 1681443 h 6857985"/>
                <a:gd name="connsiteX2846" fmla="*/ 5878935 w 6868353"/>
                <a:gd name="connsiteY2846" fmla="*/ 1668857 h 6857985"/>
                <a:gd name="connsiteX2847" fmla="*/ 5912161 w 6868353"/>
                <a:gd name="connsiteY2847" fmla="*/ 1725797 h 6857985"/>
                <a:gd name="connsiteX2848" fmla="*/ 5914399 w 6868353"/>
                <a:gd name="connsiteY2848" fmla="*/ 1714925 h 6857985"/>
                <a:gd name="connsiteX2849" fmla="*/ 5923629 w 6868353"/>
                <a:gd name="connsiteY2849" fmla="*/ 1735268 h 6857985"/>
                <a:gd name="connsiteX2850" fmla="*/ 5938791 w 6868353"/>
                <a:gd name="connsiteY2850" fmla="*/ 1757934 h 6857985"/>
                <a:gd name="connsiteX2851" fmla="*/ 5935973 w 6868353"/>
                <a:gd name="connsiteY2851" fmla="*/ 1743423 h 6857985"/>
                <a:gd name="connsiteX2852" fmla="*/ 5929831 w 6868353"/>
                <a:gd name="connsiteY2852" fmla="*/ 1728558 h 6857985"/>
                <a:gd name="connsiteX2853" fmla="*/ 5937091 w 6868353"/>
                <a:gd name="connsiteY2853" fmla="*/ 1728176 h 6857985"/>
                <a:gd name="connsiteX2854" fmla="*/ 5958015 w 6868353"/>
                <a:gd name="connsiteY2854" fmla="*/ 1782737 h 6857985"/>
                <a:gd name="connsiteX2855" fmla="*/ 5964613 w 6868353"/>
                <a:gd name="connsiteY2855" fmla="*/ 1767419 h 6857985"/>
                <a:gd name="connsiteX2856" fmla="*/ 5946295 w 6868353"/>
                <a:gd name="connsiteY2856" fmla="*/ 1736033 h 6857985"/>
                <a:gd name="connsiteX2857" fmla="*/ 5925681 w 6868353"/>
                <a:gd name="connsiteY2857" fmla="*/ 1701249 h 6857985"/>
                <a:gd name="connsiteX2858" fmla="*/ 5918191 w 6868353"/>
                <a:gd name="connsiteY2858" fmla="*/ 1710380 h 6857985"/>
                <a:gd name="connsiteX2859" fmla="*/ 5903595 w 6868353"/>
                <a:gd name="connsiteY2859" fmla="*/ 1670825 h 6857985"/>
                <a:gd name="connsiteX2860" fmla="*/ 5865767 w 6868353"/>
                <a:gd name="connsiteY2860" fmla="*/ 1635503 h 6857985"/>
                <a:gd name="connsiteX2861" fmla="*/ 5866407 w 6868353"/>
                <a:gd name="connsiteY2861" fmla="*/ 1625395 h 6857985"/>
                <a:gd name="connsiteX2862" fmla="*/ 5860503 w 6868353"/>
                <a:gd name="connsiteY2862" fmla="*/ 1604400 h 6857985"/>
                <a:gd name="connsiteX2863" fmla="*/ 5819107 w 6868353"/>
                <a:gd name="connsiteY2863" fmla="*/ 1541995 h 6857985"/>
                <a:gd name="connsiteX2864" fmla="*/ 6104643 w 6868353"/>
                <a:gd name="connsiteY2864" fmla="*/ 1538781 h 6857985"/>
                <a:gd name="connsiteX2865" fmla="*/ 6127547 w 6868353"/>
                <a:gd name="connsiteY2865" fmla="*/ 1568157 h 6857985"/>
                <a:gd name="connsiteX2866" fmla="*/ 6150115 w 6868353"/>
                <a:gd name="connsiteY2866" fmla="*/ 1597873 h 6857985"/>
                <a:gd name="connsiteX2867" fmla="*/ 6104643 w 6868353"/>
                <a:gd name="connsiteY2867" fmla="*/ 1538781 h 6857985"/>
                <a:gd name="connsiteX2868" fmla="*/ 1721960 w 6868353"/>
                <a:gd name="connsiteY2868" fmla="*/ 1538441 h 6857985"/>
                <a:gd name="connsiteX2869" fmla="*/ 1711300 w 6868353"/>
                <a:gd name="connsiteY2869" fmla="*/ 1553674 h 6857985"/>
                <a:gd name="connsiteX2870" fmla="*/ 1682476 w 6868353"/>
                <a:gd name="connsiteY2870" fmla="*/ 1583248 h 6857985"/>
                <a:gd name="connsiteX2871" fmla="*/ 1618273 w 6868353"/>
                <a:gd name="connsiteY2871" fmla="*/ 1639438 h 6857985"/>
                <a:gd name="connsiteX2872" fmla="*/ 1668956 w 6868353"/>
                <a:gd name="connsiteY2872" fmla="*/ 1590978 h 6857985"/>
                <a:gd name="connsiteX2873" fmla="*/ 1694920 w 6868353"/>
                <a:gd name="connsiteY2873" fmla="*/ 1564037 h 6857985"/>
                <a:gd name="connsiteX2874" fmla="*/ 1721960 w 6868353"/>
                <a:gd name="connsiteY2874" fmla="*/ 1538441 h 6857985"/>
                <a:gd name="connsiteX2875" fmla="*/ 1618911 w 6868353"/>
                <a:gd name="connsiteY2875" fmla="*/ 1537946 h 6857985"/>
                <a:gd name="connsiteX2876" fmla="*/ 1567506 w 6868353"/>
                <a:gd name="connsiteY2876" fmla="*/ 1594773 h 6857985"/>
                <a:gd name="connsiteX2877" fmla="*/ 1552132 w 6868353"/>
                <a:gd name="connsiteY2877" fmla="*/ 1610997 h 6857985"/>
                <a:gd name="connsiteX2878" fmla="*/ 1535695 w 6868353"/>
                <a:gd name="connsiteY2878" fmla="*/ 1629981 h 6857985"/>
                <a:gd name="connsiteX2879" fmla="*/ 1495730 w 6868353"/>
                <a:gd name="connsiteY2879" fmla="*/ 1676289 h 6857985"/>
                <a:gd name="connsiteX2880" fmla="*/ 1466198 w 6868353"/>
                <a:gd name="connsiteY2880" fmla="*/ 1696832 h 6857985"/>
                <a:gd name="connsiteX2881" fmla="*/ 1467967 w 6868353"/>
                <a:gd name="connsiteY2881" fmla="*/ 1681528 h 6857985"/>
                <a:gd name="connsiteX2882" fmla="*/ 1521099 w 6868353"/>
                <a:gd name="connsiteY2882" fmla="*/ 1640090 h 6857985"/>
                <a:gd name="connsiteX2883" fmla="*/ 1545775 w 6868353"/>
                <a:gd name="connsiteY2883" fmla="*/ 1609171 h 6857985"/>
                <a:gd name="connsiteX2884" fmla="*/ 1561914 w 6868353"/>
                <a:gd name="connsiteY2884" fmla="*/ 1584622 h 6857985"/>
                <a:gd name="connsiteX2885" fmla="*/ 1618911 w 6868353"/>
                <a:gd name="connsiteY2885" fmla="*/ 1537946 h 6857985"/>
                <a:gd name="connsiteX2886" fmla="*/ 6024413 w 6868353"/>
                <a:gd name="connsiteY2886" fmla="*/ 1534222 h 6857985"/>
                <a:gd name="connsiteX2887" fmla="*/ 6045479 w 6868353"/>
                <a:gd name="connsiteY2887" fmla="*/ 1613021 h 6857985"/>
                <a:gd name="connsiteX2888" fmla="*/ 6024413 w 6868353"/>
                <a:gd name="connsiteY2888" fmla="*/ 1534222 h 6857985"/>
                <a:gd name="connsiteX2889" fmla="*/ 1153904 w 6868353"/>
                <a:gd name="connsiteY2889" fmla="*/ 1531664 h 6857985"/>
                <a:gd name="connsiteX2890" fmla="*/ 1131141 w 6868353"/>
                <a:gd name="connsiteY2890" fmla="*/ 1551550 h 6857985"/>
                <a:gd name="connsiteX2891" fmla="*/ 1133703 w 6868353"/>
                <a:gd name="connsiteY2891" fmla="*/ 1576297 h 6857985"/>
                <a:gd name="connsiteX2892" fmla="*/ 1153904 w 6868353"/>
                <a:gd name="connsiteY2892" fmla="*/ 1531664 h 6857985"/>
                <a:gd name="connsiteX2893" fmla="*/ 5923035 w 6868353"/>
                <a:gd name="connsiteY2893" fmla="*/ 1525247 h 6857985"/>
                <a:gd name="connsiteX2894" fmla="*/ 5951405 w 6868353"/>
                <a:gd name="connsiteY2894" fmla="*/ 1556053 h 6857985"/>
                <a:gd name="connsiteX2895" fmla="*/ 5984107 w 6868353"/>
                <a:gd name="connsiteY2895" fmla="*/ 1596061 h 6857985"/>
                <a:gd name="connsiteX2896" fmla="*/ 6020875 w 6868353"/>
                <a:gd name="connsiteY2896" fmla="*/ 1642539 h 6857985"/>
                <a:gd name="connsiteX2897" fmla="*/ 6040367 w 6868353"/>
                <a:gd name="connsiteY2897" fmla="*/ 1667625 h 6857985"/>
                <a:gd name="connsiteX2898" fmla="*/ 6059325 w 6868353"/>
                <a:gd name="connsiteY2898" fmla="*/ 1694425 h 6857985"/>
                <a:gd name="connsiteX2899" fmla="*/ 6098143 w 6868353"/>
                <a:gd name="connsiteY2899" fmla="*/ 1749864 h 6857985"/>
                <a:gd name="connsiteX2900" fmla="*/ 6117723 w 6868353"/>
                <a:gd name="connsiteY2900" fmla="*/ 1778008 h 6857985"/>
                <a:gd name="connsiteX2901" fmla="*/ 6127491 w 6868353"/>
                <a:gd name="connsiteY2901" fmla="*/ 1792081 h 6857985"/>
                <a:gd name="connsiteX2902" fmla="*/ 6136637 w 6868353"/>
                <a:gd name="connsiteY2902" fmla="*/ 1806507 h 6857985"/>
                <a:gd name="connsiteX2903" fmla="*/ 6206615 w 6868353"/>
                <a:gd name="connsiteY2903" fmla="*/ 1916692 h 6857985"/>
                <a:gd name="connsiteX2904" fmla="*/ 6197243 w 6868353"/>
                <a:gd name="connsiteY2904" fmla="*/ 1918461 h 6857985"/>
                <a:gd name="connsiteX2905" fmla="*/ 6136991 w 6868353"/>
                <a:gd name="connsiteY2905" fmla="*/ 1811575 h 6857985"/>
                <a:gd name="connsiteX2906" fmla="*/ 6100663 w 6868353"/>
                <a:gd name="connsiteY2906" fmla="*/ 1764149 h 6857985"/>
                <a:gd name="connsiteX2907" fmla="*/ 6067819 w 6868353"/>
                <a:gd name="connsiteY2907" fmla="*/ 1715179 h 6857985"/>
                <a:gd name="connsiteX2908" fmla="*/ 6034211 w 6868353"/>
                <a:gd name="connsiteY2908" fmla="*/ 1686086 h 6857985"/>
                <a:gd name="connsiteX2909" fmla="*/ 6026253 w 6868353"/>
                <a:gd name="connsiteY2909" fmla="*/ 1674081 h 6857985"/>
                <a:gd name="connsiteX2910" fmla="*/ 6029751 w 6868353"/>
                <a:gd name="connsiteY2910" fmla="*/ 1666521 h 6857985"/>
                <a:gd name="connsiteX2911" fmla="*/ 5954081 w 6868353"/>
                <a:gd name="connsiteY2911" fmla="*/ 1563981 h 6857985"/>
                <a:gd name="connsiteX2912" fmla="*/ 5945133 w 6868353"/>
                <a:gd name="connsiteY2912" fmla="*/ 1566940 h 6857985"/>
                <a:gd name="connsiteX2913" fmla="*/ 5923035 w 6868353"/>
                <a:gd name="connsiteY2913" fmla="*/ 1525247 h 6857985"/>
                <a:gd name="connsiteX2914" fmla="*/ 5639849 w 6868353"/>
                <a:gd name="connsiteY2914" fmla="*/ 1522246 h 6857985"/>
                <a:gd name="connsiteX2915" fmla="*/ 5677735 w 6868353"/>
                <a:gd name="connsiteY2915" fmla="*/ 1556634 h 6857985"/>
                <a:gd name="connsiteX2916" fmla="*/ 5726293 w 6868353"/>
                <a:gd name="connsiteY2916" fmla="*/ 1609058 h 6857985"/>
                <a:gd name="connsiteX2917" fmla="*/ 5691875 w 6868353"/>
                <a:gd name="connsiteY2917" fmla="*/ 1578931 h 6857985"/>
                <a:gd name="connsiteX2918" fmla="*/ 5639849 w 6868353"/>
                <a:gd name="connsiteY2918" fmla="*/ 1522246 h 6857985"/>
                <a:gd name="connsiteX2919" fmla="*/ 5629303 w 6868353"/>
                <a:gd name="connsiteY2919" fmla="*/ 1520179 h 6857985"/>
                <a:gd name="connsiteX2920" fmla="*/ 5660759 w 6868353"/>
                <a:gd name="connsiteY2920" fmla="*/ 1560343 h 6857985"/>
                <a:gd name="connsiteX2921" fmla="*/ 5687955 w 6868353"/>
                <a:gd name="connsiteY2921" fmla="*/ 1593881 h 6857985"/>
                <a:gd name="connsiteX2922" fmla="*/ 5705299 w 6868353"/>
                <a:gd name="connsiteY2922" fmla="*/ 1603763 h 6857985"/>
                <a:gd name="connsiteX2923" fmla="*/ 5760835 w 6868353"/>
                <a:gd name="connsiteY2923" fmla="*/ 1679758 h 6857985"/>
                <a:gd name="connsiteX2924" fmla="*/ 5777783 w 6868353"/>
                <a:gd name="connsiteY2924" fmla="*/ 1693533 h 6857985"/>
                <a:gd name="connsiteX2925" fmla="*/ 5806903 w 6868353"/>
                <a:gd name="connsiteY2925" fmla="*/ 1730412 h 6857985"/>
                <a:gd name="connsiteX2926" fmla="*/ 5844901 w 6868353"/>
                <a:gd name="connsiteY2926" fmla="*/ 1779906 h 6857985"/>
                <a:gd name="connsiteX2927" fmla="*/ 5865797 w 6868353"/>
                <a:gd name="connsiteY2927" fmla="*/ 1806450 h 6857985"/>
                <a:gd name="connsiteX2928" fmla="*/ 5886579 w 6868353"/>
                <a:gd name="connsiteY2928" fmla="*/ 1833165 h 6857985"/>
                <a:gd name="connsiteX2929" fmla="*/ 5889425 w 6868353"/>
                <a:gd name="connsiteY2929" fmla="*/ 1822604 h 6857985"/>
                <a:gd name="connsiteX2930" fmla="*/ 5937587 w 6868353"/>
                <a:gd name="connsiteY2930" fmla="*/ 1909599 h 6857985"/>
                <a:gd name="connsiteX2931" fmla="*/ 6003107 w 6868353"/>
                <a:gd name="connsiteY2931" fmla="*/ 2001168 h 6857985"/>
                <a:gd name="connsiteX2932" fmla="*/ 6022885 w 6868353"/>
                <a:gd name="connsiteY2932" fmla="*/ 2039548 h 6857985"/>
                <a:gd name="connsiteX2933" fmla="*/ 6037721 w 6868353"/>
                <a:gd name="connsiteY2933" fmla="*/ 2058051 h 6857985"/>
                <a:gd name="connsiteX2934" fmla="*/ 6012097 w 6868353"/>
                <a:gd name="connsiteY2934" fmla="*/ 2034310 h 6857985"/>
                <a:gd name="connsiteX2935" fmla="*/ 6003943 w 6868353"/>
                <a:gd name="connsiteY2935" fmla="*/ 2007453 h 6857985"/>
                <a:gd name="connsiteX2936" fmla="*/ 5967515 w 6868353"/>
                <a:gd name="connsiteY2936" fmla="*/ 1957266 h 6857985"/>
                <a:gd name="connsiteX2937" fmla="*/ 5928273 w 6868353"/>
                <a:gd name="connsiteY2937" fmla="*/ 1901714 h 6857985"/>
                <a:gd name="connsiteX2938" fmla="*/ 5885291 w 6868353"/>
                <a:gd name="connsiteY2938" fmla="*/ 1842735 h 6857985"/>
                <a:gd name="connsiteX2939" fmla="*/ 5863151 w 6868353"/>
                <a:gd name="connsiteY2939" fmla="*/ 1811873 h 6857985"/>
                <a:gd name="connsiteX2940" fmla="*/ 5857559 w 6868353"/>
                <a:gd name="connsiteY2940" fmla="*/ 1804044 h 6857985"/>
                <a:gd name="connsiteX2941" fmla="*/ 5851597 w 6868353"/>
                <a:gd name="connsiteY2941" fmla="*/ 1796427 h 6857985"/>
                <a:gd name="connsiteX2942" fmla="*/ 5839591 w 6868353"/>
                <a:gd name="connsiteY2942" fmla="*/ 1781081 h 6857985"/>
                <a:gd name="connsiteX2943" fmla="*/ 5790707 w 6868353"/>
                <a:gd name="connsiteY2943" fmla="*/ 1718464 h 6857985"/>
                <a:gd name="connsiteX2944" fmla="*/ 5765579 w 6868353"/>
                <a:gd name="connsiteY2944" fmla="*/ 1686893 h 6857985"/>
                <a:gd name="connsiteX2945" fmla="*/ 5739105 w 6868353"/>
                <a:gd name="connsiteY2945" fmla="*/ 1656144 h 6857985"/>
                <a:gd name="connsiteX2946" fmla="*/ 5685747 w 6868353"/>
                <a:gd name="connsiteY2946" fmla="*/ 1594886 h 6857985"/>
                <a:gd name="connsiteX2947" fmla="*/ 5658027 w 6868353"/>
                <a:gd name="connsiteY2947" fmla="*/ 1565553 h 6857985"/>
                <a:gd name="connsiteX2948" fmla="*/ 5629983 w 6868353"/>
                <a:gd name="connsiteY2948" fmla="*/ 1537026 h 6857985"/>
                <a:gd name="connsiteX2949" fmla="*/ 5629303 w 6868353"/>
                <a:gd name="connsiteY2949" fmla="*/ 1520179 h 6857985"/>
                <a:gd name="connsiteX2950" fmla="*/ 1606311 w 6868353"/>
                <a:gd name="connsiteY2950" fmla="*/ 1517418 h 6857985"/>
                <a:gd name="connsiteX2951" fmla="*/ 1567167 w 6868353"/>
                <a:gd name="connsiteY2951" fmla="*/ 1553929 h 6857985"/>
                <a:gd name="connsiteX2952" fmla="*/ 1597704 w 6868353"/>
                <a:gd name="connsiteY2952" fmla="*/ 1534760 h 6857985"/>
                <a:gd name="connsiteX2953" fmla="*/ 1606311 w 6868353"/>
                <a:gd name="connsiteY2953" fmla="*/ 1517418 h 6857985"/>
                <a:gd name="connsiteX2954" fmla="*/ 726090 w 6868353"/>
                <a:gd name="connsiteY2954" fmla="*/ 1512789 h 6857985"/>
                <a:gd name="connsiteX2955" fmla="*/ 681552 w 6868353"/>
                <a:gd name="connsiteY2955" fmla="*/ 1564208 h 6857985"/>
                <a:gd name="connsiteX2956" fmla="*/ 706879 w 6868353"/>
                <a:gd name="connsiteY2956" fmla="*/ 1536488 h 6857985"/>
                <a:gd name="connsiteX2957" fmla="*/ 701797 w 6868353"/>
                <a:gd name="connsiteY2957" fmla="*/ 1528305 h 6857985"/>
                <a:gd name="connsiteX2958" fmla="*/ 726090 w 6868353"/>
                <a:gd name="connsiteY2958" fmla="*/ 1512789 h 6857985"/>
                <a:gd name="connsiteX2959" fmla="*/ 6264107 w 6868353"/>
                <a:gd name="connsiteY2959" fmla="*/ 1502440 h 6857985"/>
                <a:gd name="connsiteX2960" fmla="*/ 6318203 w 6868353"/>
                <a:gd name="connsiteY2960" fmla="*/ 1578506 h 6857985"/>
                <a:gd name="connsiteX2961" fmla="*/ 6343503 w 6868353"/>
                <a:gd name="connsiteY2961" fmla="*/ 1615187 h 6857985"/>
                <a:gd name="connsiteX2962" fmla="*/ 6367271 w 6868353"/>
                <a:gd name="connsiteY2962" fmla="*/ 1651486 h 6857985"/>
                <a:gd name="connsiteX2963" fmla="*/ 6410931 w 6868353"/>
                <a:gd name="connsiteY2963" fmla="*/ 1723221 h 6857985"/>
                <a:gd name="connsiteX2964" fmla="*/ 6431913 w 6868353"/>
                <a:gd name="connsiteY2964" fmla="*/ 1758330 h 6857985"/>
                <a:gd name="connsiteX2965" fmla="*/ 6442247 w 6868353"/>
                <a:gd name="connsiteY2965" fmla="*/ 1775744 h 6857985"/>
                <a:gd name="connsiteX2966" fmla="*/ 6451945 w 6868353"/>
                <a:gd name="connsiteY2966" fmla="*/ 1793426 h 6857985"/>
                <a:gd name="connsiteX2967" fmla="*/ 6489887 w 6868353"/>
                <a:gd name="connsiteY2967" fmla="*/ 1863942 h 6857985"/>
                <a:gd name="connsiteX2968" fmla="*/ 6508829 w 6868353"/>
                <a:gd name="connsiteY2968" fmla="*/ 1899137 h 6857985"/>
                <a:gd name="connsiteX2969" fmla="*/ 6527531 w 6868353"/>
                <a:gd name="connsiteY2969" fmla="*/ 1934672 h 6857985"/>
                <a:gd name="connsiteX2970" fmla="*/ 6563915 w 6868353"/>
                <a:gd name="connsiteY2970" fmla="*/ 2007779 h 6857985"/>
                <a:gd name="connsiteX2971" fmla="*/ 6582815 w 6868353"/>
                <a:gd name="connsiteY2971" fmla="*/ 2045083 h 6857985"/>
                <a:gd name="connsiteX2972" fmla="*/ 6601967 w 6868353"/>
                <a:gd name="connsiteY2972" fmla="*/ 2083265 h 6857985"/>
                <a:gd name="connsiteX2973" fmla="*/ 6597451 w 6868353"/>
                <a:gd name="connsiteY2973" fmla="*/ 2087257 h 6857985"/>
                <a:gd name="connsiteX2974" fmla="*/ 6638535 w 6868353"/>
                <a:gd name="connsiteY2974" fmla="*/ 2178528 h 6857985"/>
                <a:gd name="connsiteX2975" fmla="*/ 6659759 w 6868353"/>
                <a:gd name="connsiteY2975" fmla="*/ 2228786 h 6857985"/>
                <a:gd name="connsiteX2976" fmla="*/ 6679295 w 6868353"/>
                <a:gd name="connsiteY2976" fmla="*/ 2281224 h 6857985"/>
                <a:gd name="connsiteX2977" fmla="*/ 6718949 w 6868353"/>
                <a:gd name="connsiteY2977" fmla="*/ 2384954 h 6857985"/>
                <a:gd name="connsiteX2978" fmla="*/ 6755603 w 6868353"/>
                <a:gd name="connsiteY2978" fmla="*/ 2480090 h 6857985"/>
                <a:gd name="connsiteX2979" fmla="*/ 6768173 w 6868353"/>
                <a:gd name="connsiteY2979" fmla="*/ 2550535 h 6857985"/>
                <a:gd name="connsiteX2980" fmla="*/ 6779669 w 6868353"/>
                <a:gd name="connsiteY2980" fmla="*/ 2627465 h 6857985"/>
                <a:gd name="connsiteX2981" fmla="*/ 6798399 w 6868353"/>
                <a:gd name="connsiteY2981" fmla="*/ 2717945 h 6857985"/>
                <a:gd name="connsiteX2982" fmla="*/ 6826175 w 6868353"/>
                <a:gd name="connsiteY2982" fmla="*/ 2831244 h 6857985"/>
                <a:gd name="connsiteX2983" fmla="*/ 6822707 w 6868353"/>
                <a:gd name="connsiteY2983" fmla="*/ 2852253 h 6857985"/>
                <a:gd name="connsiteX2984" fmla="*/ 6829955 w 6868353"/>
                <a:gd name="connsiteY2984" fmla="*/ 2893421 h 6857985"/>
                <a:gd name="connsiteX2985" fmla="*/ 6864443 w 6868353"/>
                <a:gd name="connsiteY2985" fmla="*/ 3109261 h 6857985"/>
                <a:gd name="connsiteX2986" fmla="*/ 6865585 w 6868353"/>
                <a:gd name="connsiteY2986" fmla="*/ 3120686 h 6857985"/>
                <a:gd name="connsiteX2987" fmla="*/ 6858707 w 6868353"/>
                <a:gd name="connsiteY2987" fmla="*/ 3074703 h 6857985"/>
                <a:gd name="connsiteX2988" fmla="*/ 6839483 w 6868353"/>
                <a:gd name="connsiteY2988" fmla="*/ 2969771 h 6857985"/>
                <a:gd name="connsiteX2989" fmla="*/ 6827421 w 6868353"/>
                <a:gd name="connsiteY2989" fmla="*/ 2905781 h 6857985"/>
                <a:gd name="connsiteX2990" fmla="*/ 6820839 w 6868353"/>
                <a:gd name="connsiteY2990" fmla="*/ 2872440 h 6857985"/>
                <a:gd name="connsiteX2991" fmla="*/ 6813107 w 6868353"/>
                <a:gd name="connsiteY2991" fmla="*/ 2838917 h 6857985"/>
                <a:gd name="connsiteX2992" fmla="*/ 6782799 w 6868353"/>
                <a:gd name="connsiteY2992" fmla="*/ 2709634 h 6857985"/>
                <a:gd name="connsiteX2993" fmla="*/ 6754751 w 6868353"/>
                <a:gd name="connsiteY2993" fmla="*/ 2609033 h 6857985"/>
                <a:gd name="connsiteX2994" fmla="*/ 6791419 w 6868353"/>
                <a:gd name="connsiteY2994" fmla="*/ 2713754 h 6857985"/>
                <a:gd name="connsiteX2995" fmla="*/ 6765767 w 6868353"/>
                <a:gd name="connsiteY2995" fmla="*/ 2595881 h 6857985"/>
                <a:gd name="connsiteX2996" fmla="*/ 6751921 w 6868353"/>
                <a:gd name="connsiteY2996" fmla="*/ 2590911 h 6857985"/>
                <a:gd name="connsiteX2997" fmla="*/ 6738315 w 6868353"/>
                <a:gd name="connsiteY2997" fmla="*/ 2545708 h 6857985"/>
                <a:gd name="connsiteX2998" fmla="*/ 6732441 w 6868353"/>
                <a:gd name="connsiteY2998" fmla="*/ 2542537 h 6857985"/>
                <a:gd name="connsiteX2999" fmla="*/ 6693707 w 6868353"/>
                <a:gd name="connsiteY2999" fmla="*/ 2419199 h 6857985"/>
                <a:gd name="connsiteX3000" fmla="*/ 6672031 w 6868353"/>
                <a:gd name="connsiteY3000" fmla="*/ 2356908 h 6857985"/>
                <a:gd name="connsiteX3001" fmla="*/ 6651135 w 6868353"/>
                <a:gd name="connsiteY3001" fmla="*/ 2300591 h 6857985"/>
                <a:gd name="connsiteX3002" fmla="*/ 6635607 w 6868353"/>
                <a:gd name="connsiteY3002" fmla="*/ 2259904 h 6857985"/>
                <a:gd name="connsiteX3003" fmla="*/ 6627621 w 6868353"/>
                <a:gd name="connsiteY3003" fmla="*/ 2239645 h 6857985"/>
                <a:gd name="connsiteX3004" fmla="*/ 6618843 w 6868353"/>
                <a:gd name="connsiteY3004" fmla="*/ 2219754 h 6857985"/>
                <a:gd name="connsiteX3005" fmla="*/ 6583253 w 6868353"/>
                <a:gd name="connsiteY3005" fmla="*/ 2140984 h 6857985"/>
                <a:gd name="connsiteX3006" fmla="*/ 6508871 w 6868353"/>
                <a:gd name="connsiteY3006" fmla="*/ 1992121 h 6857985"/>
                <a:gd name="connsiteX3007" fmla="*/ 6436923 w 6868353"/>
                <a:gd name="connsiteY3007" fmla="*/ 1860078 h 6857985"/>
                <a:gd name="connsiteX3008" fmla="*/ 6405637 w 6868353"/>
                <a:gd name="connsiteY3008" fmla="*/ 1801411 h 6857985"/>
                <a:gd name="connsiteX3009" fmla="*/ 6377451 w 6868353"/>
                <a:gd name="connsiteY3009" fmla="*/ 1749369 h 6857985"/>
                <a:gd name="connsiteX3010" fmla="*/ 6374633 w 6868353"/>
                <a:gd name="connsiteY3010" fmla="*/ 1760652 h 6857985"/>
                <a:gd name="connsiteX3011" fmla="*/ 6349433 w 6868353"/>
                <a:gd name="connsiteY3011" fmla="*/ 1703797 h 6857985"/>
                <a:gd name="connsiteX3012" fmla="*/ 6350793 w 6868353"/>
                <a:gd name="connsiteY3012" fmla="*/ 1710861 h 6857985"/>
                <a:gd name="connsiteX3013" fmla="*/ 6290597 w 6868353"/>
                <a:gd name="connsiteY3013" fmla="*/ 1633011 h 6857985"/>
                <a:gd name="connsiteX3014" fmla="*/ 6224991 w 6868353"/>
                <a:gd name="connsiteY3014" fmla="*/ 1523591 h 6857985"/>
                <a:gd name="connsiteX3015" fmla="*/ 6253815 w 6868353"/>
                <a:gd name="connsiteY3015" fmla="*/ 1560640 h 6857985"/>
                <a:gd name="connsiteX3016" fmla="*/ 6251693 w 6868353"/>
                <a:gd name="connsiteY3016" fmla="*/ 1572178 h 6857985"/>
                <a:gd name="connsiteX3017" fmla="*/ 6306963 w 6868353"/>
                <a:gd name="connsiteY3017" fmla="*/ 1639651 h 6857985"/>
                <a:gd name="connsiteX3018" fmla="*/ 6323539 w 6868353"/>
                <a:gd name="connsiteY3018" fmla="*/ 1646999 h 6857985"/>
                <a:gd name="connsiteX3019" fmla="*/ 6309255 w 6868353"/>
                <a:gd name="connsiteY3019" fmla="*/ 1628226 h 6857985"/>
                <a:gd name="connsiteX3020" fmla="*/ 6319591 w 6868353"/>
                <a:gd name="connsiteY3020" fmla="*/ 1651430 h 6857985"/>
                <a:gd name="connsiteX3021" fmla="*/ 6345441 w 6868353"/>
                <a:gd name="connsiteY3021" fmla="*/ 1682759 h 6857985"/>
                <a:gd name="connsiteX3022" fmla="*/ 6315639 w 6868353"/>
                <a:gd name="connsiteY3022" fmla="*/ 1655847 h 6857985"/>
                <a:gd name="connsiteX3023" fmla="*/ 6366847 w 6868353"/>
                <a:gd name="connsiteY3023" fmla="*/ 1718634 h 6857985"/>
                <a:gd name="connsiteX3024" fmla="*/ 6377451 w 6868353"/>
                <a:gd name="connsiteY3024" fmla="*/ 1749340 h 6857985"/>
                <a:gd name="connsiteX3025" fmla="*/ 6376275 w 6868353"/>
                <a:gd name="connsiteY3025" fmla="*/ 1716949 h 6857985"/>
                <a:gd name="connsiteX3026" fmla="*/ 6406459 w 6868353"/>
                <a:gd name="connsiteY3026" fmla="*/ 1801764 h 6857985"/>
                <a:gd name="connsiteX3027" fmla="*/ 6486235 w 6868353"/>
                <a:gd name="connsiteY3027" fmla="*/ 1924153 h 6857985"/>
                <a:gd name="connsiteX3028" fmla="*/ 6494063 w 6868353"/>
                <a:gd name="connsiteY3028" fmla="*/ 1945105 h 6857985"/>
                <a:gd name="connsiteX3029" fmla="*/ 6504651 w 6868353"/>
                <a:gd name="connsiteY3029" fmla="*/ 1968748 h 6857985"/>
                <a:gd name="connsiteX3030" fmla="*/ 6531875 w 6868353"/>
                <a:gd name="connsiteY3030" fmla="*/ 2021087 h 6857985"/>
                <a:gd name="connsiteX3031" fmla="*/ 6560347 w 6868353"/>
                <a:gd name="connsiteY3031" fmla="*/ 2076512 h 6857985"/>
                <a:gd name="connsiteX3032" fmla="*/ 6571899 w 6868353"/>
                <a:gd name="connsiteY3032" fmla="*/ 2104232 h 6857985"/>
                <a:gd name="connsiteX3033" fmla="*/ 6580295 w 6868353"/>
                <a:gd name="connsiteY3033" fmla="*/ 2131130 h 6857985"/>
                <a:gd name="connsiteX3034" fmla="*/ 6600609 w 6868353"/>
                <a:gd name="connsiteY3034" fmla="*/ 2158906 h 6857985"/>
                <a:gd name="connsiteX3035" fmla="*/ 6618801 w 6868353"/>
                <a:gd name="connsiteY3035" fmla="*/ 2212166 h 6857985"/>
                <a:gd name="connsiteX3036" fmla="*/ 6630367 w 6868353"/>
                <a:gd name="connsiteY3036" fmla="*/ 2238286 h 6857985"/>
                <a:gd name="connsiteX3037" fmla="*/ 6641523 w 6868353"/>
                <a:gd name="connsiteY3037" fmla="*/ 2264377 h 6857985"/>
                <a:gd name="connsiteX3038" fmla="*/ 6674453 w 6868353"/>
                <a:gd name="connsiteY3038" fmla="*/ 2361495 h 6857985"/>
                <a:gd name="connsiteX3039" fmla="*/ 6714957 w 6868353"/>
                <a:gd name="connsiteY3039" fmla="*/ 2467008 h 6857985"/>
                <a:gd name="connsiteX3040" fmla="*/ 6745351 w 6868353"/>
                <a:gd name="connsiteY3040" fmla="*/ 2561493 h 6857985"/>
                <a:gd name="connsiteX3041" fmla="*/ 6762143 w 6868353"/>
                <a:gd name="connsiteY3041" fmla="*/ 2584782 h 6857985"/>
                <a:gd name="connsiteX3042" fmla="*/ 6762467 w 6868353"/>
                <a:gd name="connsiteY3042" fmla="*/ 2549842 h 6857985"/>
                <a:gd name="connsiteX3043" fmla="*/ 6758491 w 6868353"/>
                <a:gd name="connsiteY3043" fmla="*/ 2512637 h 6857985"/>
                <a:gd name="connsiteX3044" fmla="*/ 6734167 w 6868353"/>
                <a:gd name="connsiteY3044" fmla="*/ 2439501 h 6857985"/>
                <a:gd name="connsiteX3045" fmla="*/ 6721935 w 6868353"/>
                <a:gd name="connsiteY3045" fmla="*/ 2403882 h 6857985"/>
                <a:gd name="connsiteX3046" fmla="*/ 6715835 w 6868353"/>
                <a:gd name="connsiteY3046" fmla="*/ 2386341 h 6857985"/>
                <a:gd name="connsiteX3047" fmla="*/ 6709081 w 6868353"/>
                <a:gd name="connsiteY3047" fmla="*/ 2369225 h 6857985"/>
                <a:gd name="connsiteX3048" fmla="*/ 6657055 w 6868353"/>
                <a:gd name="connsiteY3048" fmla="*/ 2239319 h 6857985"/>
                <a:gd name="connsiteX3049" fmla="*/ 6607843 w 6868353"/>
                <a:gd name="connsiteY3049" fmla="*/ 2125312 h 6857985"/>
                <a:gd name="connsiteX3050" fmla="*/ 6587231 w 6868353"/>
                <a:gd name="connsiteY3050" fmla="*/ 2074261 h 6857985"/>
                <a:gd name="connsiteX3051" fmla="*/ 6568643 w 6868353"/>
                <a:gd name="connsiteY3051" fmla="*/ 2028180 h 6857985"/>
                <a:gd name="connsiteX3052" fmla="*/ 6546925 w 6868353"/>
                <a:gd name="connsiteY3052" fmla="*/ 2001153 h 6857985"/>
                <a:gd name="connsiteX3053" fmla="*/ 6516559 w 6868353"/>
                <a:gd name="connsiteY3053" fmla="*/ 1922058 h 6857985"/>
                <a:gd name="connsiteX3054" fmla="*/ 6476635 w 6868353"/>
                <a:gd name="connsiteY3054" fmla="*/ 1853495 h 6857985"/>
                <a:gd name="connsiteX3055" fmla="*/ 6439855 w 6868353"/>
                <a:gd name="connsiteY3055" fmla="*/ 1780515 h 6857985"/>
                <a:gd name="connsiteX3056" fmla="*/ 6377607 w 6868353"/>
                <a:gd name="connsiteY3056" fmla="*/ 1672892 h 6857985"/>
                <a:gd name="connsiteX3057" fmla="*/ 6361423 w 6868353"/>
                <a:gd name="connsiteY3057" fmla="*/ 1664921 h 6857985"/>
                <a:gd name="connsiteX3058" fmla="*/ 6357263 w 6868353"/>
                <a:gd name="connsiteY3058" fmla="*/ 1643714 h 6857985"/>
                <a:gd name="connsiteX3059" fmla="*/ 6278351 w 6868353"/>
                <a:gd name="connsiteY3059" fmla="*/ 1539971 h 6857985"/>
                <a:gd name="connsiteX3060" fmla="*/ 6264107 w 6868353"/>
                <a:gd name="connsiteY3060" fmla="*/ 1502440 h 6857985"/>
                <a:gd name="connsiteX3061" fmla="*/ 6282695 w 6868353"/>
                <a:gd name="connsiteY3061" fmla="*/ 1497909 h 6857985"/>
                <a:gd name="connsiteX3062" fmla="*/ 6360363 w 6868353"/>
                <a:gd name="connsiteY3062" fmla="*/ 1603889 h 6857985"/>
                <a:gd name="connsiteX3063" fmla="*/ 6401275 w 6868353"/>
                <a:gd name="connsiteY3063" fmla="*/ 1667327 h 6857985"/>
                <a:gd name="connsiteX3064" fmla="*/ 6449297 w 6868353"/>
                <a:gd name="connsiteY3064" fmla="*/ 1740775 h 6857985"/>
                <a:gd name="connsiteX3065" fmla="*/ 6476819 w 6868353"/>
                <a:gd name="connsiteY3065" fmla="*/ 1770575 h 6857985"/>
                <a:gd name="connsiteX3066" fmla="*/ 6535571 w 6868353"/>
                <a:gd name="connsiteY3066" fmla="*/ 1870709 h 6857985"/>
                <a:gd name="connsiteX3067" fmla="*/ 6586155 w 6868353"/>
                <a:gd name="connsiteY3067" fmla="*/ 1974467 h 6857985"/>
                <a:gd name="connsiteX3068" fmla="*/ 6596135 w 6868353"/>
                <a:gd name="connsiteY3068" fmla="*/ 2011629 h 6857985"/>
                <a:gd name="connsiteX3069" fmla="*/ 6678403 w 6868353"/>
                <a:gd name="connsiteY3069" fmla="*/ 2178329 h 6857985"/>
                <a:gd name="connsiteX3070" fmla="*/ 6662887 w 6868353"/>
                <a:gd name="connsiteY3070" fmla="*/ 2153484 h 6857985"/>
                <a:gd name="connsiteX3071" fmla="*/ 6688341 w 6868353"/>
                <a:gd name="connsiteY3071" fmla="*/ 2215067 h 6857985"/>
                <a:gd name="connsiteX3072" fmla="*/ 6718071 w 6868353"/>
                <a:gd name="connsiteY3072" fmla="*/ 2290270 h 6857985"/>
                <a:gd name="connsiteX3073" fmla="*/ 6747489 w 6868353"/>
                <a:gd name="connsiteY3073" fmla="*/ 2369479 h 6857985"/>
                <a:gd name="connsiteX3074" fmla="*/ 6767139 w 6868353"/>
                <a:gd name="connsiteY3074" fmla="*/ 2444710 h 6857985"/>
                <a:gd name="connsiteX3075" fmla="*/ 6748013 w 6868353"/>
                <a:gd name="connsiteY3075" fmla="*/ 2385137 h 6857985"/>
                <a:gd name="connsiteX3076" fmla="*/ 6726339 w 6868353"/>
                <a:gd name="connsiteY3076" fmla="*/ 2326017 h 6857985"/>
                <a:gd name="connsiteX3077" fmla="*/ 6703757 w 6868353"/>
                <a:gd name="connsiteY3077" fmla="*/ 2266854 h 6857985"/>
                <a:gd name="connsiteX3078" fmla="*/ 6692305 w 6868353"/>
                <a:gd name="connsiteY3078" fmla="*/ 2237237 h 6857985"/>
                <a:gd name="connsiteX3079" fmla="*/ 6680371 w 6868353"/>
                <a:gd name="connsiteY3079" fmla="*/ 2207776 h 6857985"/>
                <a:gd name="connsiteX3080" fmla="*/ 6628923 w 6868353"/>
                <a:gd name="connsiteY3080" fmla="*/ 2091334 h 6857985"/>
                <a:gd name="connsiteX3081" fmla="*/ 6615883 w 6868353"/>
                <a:gd name="connsiteY3081" fmla="*/ 2062326 h 6857985"/>
                <a:gd name="connsiteX3082" fmla="*/ 6601799 w 6868353"/>
                <a:gd name="connsiteY3082" fmla="*/ 2033870 h 6857985"/>
                <a:gd name="connsiteX3083" fmla="*/ 6573611 w 6868353"/>
                <a:gd name="connsiteY3083" fmla="*/ 1977128 h 6857985"/>
                <a:gd name="connsiteX3084" fmla="*/ 6589707 w 6868353"/>
                <a:gd name="connsiteY3084" fmla="*/ 1994088 h 6857985"/>
                <a:gd name="connsiteX3085" fmla="*/ 6557231 w 6868353"/>
                <a:gd name="connsiteY3085" fmla="*/ 1925837 h 6857985"/>
                <a:gd name="connsiteX3086" fmla="*/ 6548411 w 6868353"/>
                <a:gd name="connsiteY3086" fmla="*/ 1909400 h 6857985"/>
                <a:gd name="connsiteX3087" fmla="*/ 6538927 w 6868353"/>
                <a:gd name="connsiteY3087" fmla="*/ 1892185 h 6857985"/>
                <a:gd name="connsiteX3088" fmla="*/ 6520083 w 6868353"/>
                <a:gd name="connsiteY3088" fmla="*/ 1851696 h 6857985"/>
                <a:gd name="connsiteX3089" fmla="*/ 6466287 w 6868353"/>
                <a:gd name="connsiteY3089" fmla="*/ 1782057 h 6857985"/>
                <a:gd name="connsiteX3090" fmla="*/ 6503251 w 6868353"/>
                <a:gd name="connsiteY3090" fmla="*/ 1835628 h 6857985"/>
                <a:gd name="connsiteX3091" fmla="*/ 6468311 w 6868353"/>
                <a:gd name="connsiteY3091" fmla="*/ 1763370 h 6857985"/>
                <a:gd name="connsiteX3092" fmla="*/ 6388847 w 6868353"/>
                <a:gd name="connsiteY3092" fmla="*/ 1657828 h 6857985"/>
                <a:gd name="connsiteX3093" fmla="*/ 6363619 w 6868353"/>
                <a:gd name="connsiteY3093" fmla="*/ 1617296 h 6857985"/>
                <a:gd name="connsiteX3094" fmla="*/ 6336465 w 6868353"/>
                <a:gd name="connsiteY3094" fmla="*/ 1576085 h 6857985"/>
                <a:gd name="connsiteX3095" fmla="*/ 6282695 w 6868353"/>
                <a:gd name="connsiteY3095" fmla="*/ 1497909 h 6857985"/>
                <a:gd name="connsiteX3096" fmla="*/ 5866189 w 6868353"/>
                <a:gd name="connsiteY3096" fmla="*/ 1496350 h 6857985"/>
                <a:gd name="connsiteX3097" fmla="*/ 5879359 w 6868353"/>
                <a:gd name="connsiteY3097" fmla="*/ 1512605 h 6857985"/>
                <a:gd name="connsiteX3098" fmla="*/ 5882771 w 6868353"/>
                <a:gd name="connsiteY3098" fmla="*/ 1507721 h 6857985"/>
                <a:gd name="connsiteX3099" fmla="*/ 5878143 w 6868353"/>
                <a:gd name="connsiteY3099" fmla="*/ 1541117 h 6857985"/>
                <a:gd name="connsiteX3100" fmla="*/ 5855659 w 6868353"/>
                <a:gd name="connsiteY3100" fmla="*/ 1500076 h 6857985"/>
                <a:gd name="connsiteX3101" fmla="*/ 5866999 w 6868353"/>
                <a:gd name="connsiteY3101" fmla="*/ 1520689 h 6857985"/>
                <a:gd name="connsiteX3102" fmla="*/ 5871927 w 6868353"/>
                <a:gd name="connsiteY3102" fmla="*/ 1504663 h 6857985"/>
                <a:gd name="connsiteX3103" fmla="*/ 5866189 w 6868353"/>
                <a:gd name="connsiteY3103" fmla="*/ 1496350 h 6857985"/>
                <a:gd name="connsiteX3104" fmla="*/ 5819857 w 6868353"/>
                <a:gd name="connsiteY3104" fmla="*/ 1495998 h 6857985"/>
                <a:gd name="connsiteX3105" fmla="*/ 5849191 w 6868353"/>
                <a:gd name="connsiteY3105" fmla="*/ 1527257 h 6857985"/>
                <a:gd name="connsiteX3106" fmla="*/ 5812991 w 6868353"/>
                <a:gd name="connsiteY3106" fmla="*/ 1505696 h 6857985"/>
                <a:gd name="connsiteX3107" fmla="*/ 5819857 w 6868353"/>
                <a:gd name="connsiteY3107" fmla="*/ 1495998 h 6857985"/>
                <a:gd name="connsiteX3108" fmla="*/ 645390 w 6868353"/>
                <a:gd name="connsiteY3108" fmla="*/ 1491194 h 6857985"/>
                <a:gd name="connsiteX3109" fmla="*/ 641219 w 6868353"/>
                <a:gd name="connsiteY3109" fmla="*/ 1498547 h 6857985"/>
                <a:gd name="connsiteX3110" fmla="*/ 640737 w 6868353"/>
                <a:gd name="connsiteY3110" fmla="*/ 1504550 h 6857985"/>
                <a:gd name="connsiteX3111" fmla="*/ 613924 w 6868353"/>
                <a:gd name="connsiteY3111" fmla="*/ 1545166 h 6857985"/>
                <a:gd name="connsiteX3112" fmla="*/ 601112 w 6868353"/>
                <a:gd name="connsiteY3112" fmla="*/ 1559352 h 6857985"/>
                <a:gd name="connsiteX3113" fmla="*/ 588809 w 6868353"/>
                <a:gd name="connsiteY3113" fmla="*/ 1567478 h 6857985"/>
                <a:gd name="connsiteX3114" fmla="*/ 641842 w 6868353"/>
                <a:gd name="connsiteY3114" fmla="*/ 1492303 h 6857985"/>
                <a:gd name="connsiteX3115" fmla="*/ 645390 w 6868353"/>
                <a:gd name="connsiteY3115" fmla="*/ 1491194 h 6857985"/>
                <a:gd name="connsiteX3116" fmla="*/ 1857317 w 6868353"/>
                <a:gd name="connsiteY3116" fmla="*/ 1489330 h 6857985"/>
                <a:gd name="connsiteX3117" fmla="*/ 1818908 w 6868353"/>
                <a:gd name="connsiteY3117" fmla="*/ 1531122 h 6857985"/>
                <a:gd name="connsiteX3118" fmla="*/ 1762110 w 6868353"/>
                <a:gd name="connsiteY3118" fmla="*/ 1580573 h 6857985"/>
                <a:gd name="connsiteX3119" fmla="*/ 1801792 w 6868353"/>
                <a:gd name="connsiteY3119" fmla="*/ 1539206 h 6857985"/>
                <a:gd name="connsiteX3120" fmla="*/ 1814081 w 6868353"/>
                <a:gd name="connsiteY3120" fmla="*/ 1527866 h 6857985"/>
                <a:gd name="connsiteX3121" fmla="*/ 1827474 w 6868353"/>
                <a:gd name="connsiteY3121" fmla="*/ 1515945 h 6857985"/>
                <a:gd name="connsiteX3122" fmla="*/ 1857317 w 6868353"/>
                <a:gd name="connsiteY3122" fmla="*/ 1489330 h 6857985"/>
                <a:gd name="connsiteX3123" fmla="*/ 728313 w 6868353"/>
                <a:gd name="connsiteY3123" fmla="*/ 1488495 h 6857985"/>
                <a:gd name="connsiteX3124" fmla="*/ 671968 w 6868353"/>
                <a:gd name="connsiteY3124" fmla="*/ 1541754 h 6857985"/>
                <a:gd name="connsiteX3125" fmla="*/ 644574 w 6868353"/>
                <a:gd name="connsiteY3125" fmla="*/ 1593952 h 6857985"/>
                <a:gd name="connsiteX3126" fmla="*/ 728313 w 6868353"/>
                <a:gd name="connsiteY3126" fmla="*/ 1488495 h 6857985"/>
                <a:gd name="connsiteX3127" fmla="*/ 912569 w 6868353"/>
                <a:gd name="connsiteY3127" fmla="*/ 1487645 h 6857985"/>
                <a:gd name="connsiteX3128" fmla="*/ 844813 w 6868353"/>
                <a:gd name="connsiteY3128" fmla="*/ 1531221 h 6857985"/>
                <a:gd name="connsiteX3129" fmla="*/ 857073 w 6868353"/>
                <a:gd name="connsiteY3129" fmla="*/ 1524256 h 6857985"/>
                <a:gd name="connsiteX3130" fmla="*/ 869942 w 6868353"/>
                <a:gd name="connsiteY3130" fmla="*/ 1511500 h 6857985"/>
                <a:gd name="connsiteX3131" fmla="*/ 876695 w 6868353"/>
                <a:gd name="connsiteY3131" fmla="*/ 1502227 h 6857985"/>
                <a:gd name="connsiteX3132" fmla="*/ 867946 w 6868353"/>
                <a:gd name="connsiteY3132" fmla="*/ 1529126 h 6857985"/>
                <a:gd name="connsiteX3133" fmla="*/ 885656 w 6868353"/>
                <a:gd name="connsiteY3133" fmla="*/ 1524553 h 6857985"/>
                <a:gd name="connsiteX3134" fmla="*/ 912569 w 6868353"/>
                <a:gd name="connsiteY3134" fmla="*/ 1487645 h 6857985"/>
                <a:gd name="connsiteX3135" fmla="*/ 5676843 w 6868353"/>
                <a:gd name="connsiteY3135" fmla="*/ 1485111 h 6857985"/>
                <a:gd name="connsiteX3136" fmla="*/ 5755895 w 6868353"/>
                <a:gd name="connsiteY3136" fmla="*/ 1576736 h 6857985"/>
                <a:gd name="connsiteX3137" fmla="*/ 5796867 w 6868353"/>
                <a:gd name="connsiteY3137" fmla="*/ 1616730 h 6857985"/>
                <a:gd name="connsiteX3138" fmla="*/ 5814903 w 6868353"/>
                <a:gd name="connsiteY3138" fmla="*/ 1637796 h 6857985"/>
                <a:gd name="connsiteX3139" fmla="*/ 5823453 w 6868353"/>
                <a:gd name="connsiteY3139" fmla="*/ 1648357 h 6857985"/>
                <a:gd name="connsiteX3140" fmla="*/ 5831311 w 6868353"/>
                <a:gd name="connsiteY3140" fmla="*/ 1659215 h 6857985"/>
                <a:gd name="connsiteX3141" fmla="*/ 5890289 w 6868353"/>
                <a:gd name="connsiteY3141" fmla="*/ 1735975 h 6857985"/>
                <a:gd name="connsiteX3142" fmla="*/ 5839521 w 6868353"/>
                <a:gd name="connsiteY3142" fmla="*/ 1685449 h 6857985"/>
                <a:gd name="connsiteX3143" fmla="*/ 5752413 w 6868353"/>
                <a:gd name="connsiteY3143" fmla="*/ 1581549 h 6857985"/>
                <a:gd name="connsiteX3144" fmla="*/ 5737293 w 6868353"/>
                <a:gd name="connsiteY3144" fmla="*/ 1553391 h 6857985"/>
                <a:gd name="connsiteX3145" fmla="*/ 5728459 w 6868353"/>
                <a:gd name="connsiteY3145" fmla="*/ 1541810 h 6857985"/>
                <a:gd name="connsiteX3146" fmla="*/ 5718619 w 6868353"/>
                <a:gd name="connsiteY3146" fmla="*/ 1531433 h 6857985"/>
                <a:gd name="connsiteX3147" fmla="*/ 5676843 w 6868353"/>
                <a:gd name="connsiteY3147" fmla="*/ 1485111 h 6857985"/>
                <a:gd name="connsiteX3148" fmla="*/ 873297 w 6868353"/>
                <a:gd name="connsiteY3148" fmla="*/ 1482209 h 6857985"/>
                <a:gd name="connsiteX3149" fmla="*/ 848763 w 6868353"/>
                <a:gd name="connsiteY3149" fmla="*/ 1496097 h 6857985"/>
                <a:gd name="connsiteX3150" fmla="*/ 846781 w 6868353"/>
                <a:gd name="connsiteY3150" fmla="*/ 1513694 h 6857985"/>
                <a:gd name="connsiteX3151" fmla="*/ 783328 w 6868353"/>
                <a:gd name="connsiteY3151" fmla="*/ 1579171 h 6857985"/>
                <a:gd name="connsiteX3152" fmla="*/ 801181 w 6868353"/>
                <a:gd name="connsiteY3152" fmla="*/ 1568044 h 6857985"/>
                <a:gd name="connsiteX3153" fmla="*/ 811289 w 6868353"/>
                <a:gd name="connsiteY3153" fmla="*/ 1549951 h 6857985"/>
                <a:gd name="connsiteX3154" fmla="*/ 827074 w 6868353"/>
                <a:gd name="connsiteY3154" fmla="*/ 1536501 h 6857985"/>
                <a:gd name="connsiteX3155" fmla="*/ 873297 w 6868353"/>
                <a:gd name="connsiteY3155" fmla="*/ 1482209 h 6857985"/>
                <a:gd name="connsiteX3156" fmla="*/ 1707010 w 6868353"/>
                <a:gd name="connsiteY3156" fmla="*/ 1480411 h 6857985"/>
                <a:gd name="connsiteX3157" fmla="*/ 1656880 w 6868353"/>
                <a:gd name="connsiteY3157" fmla="*/ 1536190 h 6857985"/>
                <a:gd name="connsiteX3158" fmla="*/ 1639877 w 6868353"/>
                <a:gd name="connsiteY3158" fmla="*/ 1541301 h 6857985"/>
                <a:gd name="connsiteX3159" fmla="*/ 1682674 w 6868353"/>
                <a:gd name="connsiteY3159" fmla="*/ 1491411 h 6857985"/>
                <a:gd name="connsiteX3160" fmla="*/ 1707010 w 6868353"/>
                <a:gd name="connsiteY3160" fmla="*/ 1480411 h 6857985"/>
                <a:gd name="connsiteX3161" fmla="*/ 6087767 w 6868353"/>
                <a:gd name="connsiteY3161" fmla="*/ 1478359 h 6857985"/>
                <a:gd name="connsiteX3162" fmla="*/ 6148671 w 6868353"/>
                <a:gd name="connsiteY3162" fmla="*/ 1572900 h 6857985"/>
                <a:gd name="connsiteX3163" fmla="*/ 6097181 w 6868353"/>
                <a:gd name="connsiteY3163" fmla="*/ 1511925 h 6857985"/>
                <a:gd name="connsiteX3164" fmla="*/ 6087767 w 6868353"/>
                <a:gd name="connsiteY3164" fmla="*/ 1478359 h 6857985"/>
                <a:gd name="connsiteX3165" fmla="*/ 690805 w 6868353"/>
                <a:gd name="connsiteY3165" fmla="*/ 1473502 h 6857985"/>
                <a:gd name="connsiteX3166" fmla="*/ 655673 w 6868353"/>
                <a:gd name="connsiteY3166" fmla="*/ 1529381 h 6857985"/>
                <a:gd name="connsiteX3167" fmla="*/ 675677 w 6868353"/>
                <a:gd name="connsiteY3167" fmla="*/ 1499212 h 6857985"/>
                <a:gd name="connsiteX3168" fmla="*/ 631818 w 6868353"/>
                <a:gd name="connsiteY3168" fmla="*/ 1539150 h 6857985"/>
                <a:gd name="connsiteX3169" fmla="*/ 658476 w 6868353"/>
                <a:gd name="connsiteY3169" fmla="*/ 1498858 h 6857985"/>
                <a:gd name="connsiteX3170" fmla="*/ 659141 w 6868353"/>
                <a:gd name="connsiteY3170" fmla="*/ 1492615 h 6857985"/>
                <a:gd name="connsiteX3171" fmla="*/ 651227 w 6868353"/>
                <a:gd name="connsiteY3171" fmla="*/ 1515026 h 6857985"/>
                <a:gd name="connsiteX3172" fmla="*/ 676866 w 6868353"/>
                <a:gd name="connsiteY3172" fmla="*/ 1486938 h 6857985"/>
                <a:gd name="connsiteX3173" fmla="*/ 690805 w 6868353"/>
                <a:gd name="connsiteY3173" fmla="*/ 1473502 h 6857985"/>
                <a:gd name="connsiteX3174" fmla="*/ 6150171 w 6868353"/>
                <a:gd name="connsiteY3174" fmla="*/ 1470883 h 6857985"/>
                <a:gd name="connsiteX3175" fmla="*/ 6204195 w 6868353"/>
                <a:gd name="connsiteY3175" fmla="*/ 1537125 h 6857985"/>
                <a:gd name="connsiteX3176" fmla="*/ 6252811 w 6868353"/>
                <a:gd name="connsiteY3176" fmla="*/ 1603904 h 6857985"/>
                <a:gd name="connsiteX3177" fmla="*/ 6296825 w 6868353"/>
                <a:gd name="connsiteY3177" fmla="*/ 1666068 h 6857985"/>
                <a:gd name="connsiteX3178" fmla="*/ 6333223 w 6868353"/>
                <a:gd name="connsiteY3178" fmla="*/ 1721352 h 6857985"/>
                <a:gd name="connsiteX3179" fmla="*/ 6323865 w 6868353"/>
                <a:gd name="connsiteY3179" fmla="*/ 1723206 h 6857985"/>
                <a:gd name="connsiteX3180" fmla="*/ 6329175 w 6868353"/>
                <a:gd name="connsiteY3180" fmla="*/ 1725684 h 6857985"/>
                <a:gd name="connsiteX3181" fmla="*/ 6311789 w 6868353"/>
                <a:gd name="connsiteY3181" fmla="*/ 1696661 h 6857985"/>
                <a:gd name="connsiteX3182" fmla="*/ 6286475 w 6868353"/>
                <a:gd name="connsiteY3182" fmla="*/ 1663095 h 6857985"/>
                <a:gd name="connsiteX3183" fmla="*/ 6241755 w 6868353"/>
                <a:gd name="connsiteY3183" fmla="*/ 1592776 h 6857985"/>
                <a:gd name="connsiteX3184" fmla="*/ 6209589 w 6868353"/>
                <a:gd name="connsiteY3184" fmla="*/ 1560583 h 6857985"/>
                <a:gd name="connsiteX3185" fmla="*/ 6204507 w 6868353"/>
                <a:gd name="connsiteY3185" fmla="*/ 1539885 h 6857985"/>
                <a:gd name="connsiteX3186" fmla="*/ 6146519 w 6868353"/>
                <a:gd name="connsiteY3186" fmla="*/ 1475598 h 6857985"/>
                <a:gd name="connsiteX3187" fmla="*/ 6131753 w 6868353"/>
                <a:gd name="connsiteY3187" fmla="*/ 1476192 h 6857985"/>
                <a:gd name="connsiteX3188" fmla="*/ 6150171 w 6868353"/>
                <a:gd name="connsiteY3188" fmla="*/ 1470883 h 6857985"/>
                <a:gd name="connsiteX3189" fmla="*/ 5915983 w 6868353"/>
                <a:gd name="connsiteY3189" fmla="*/ 1470771 h 6857985"/>
                <a:gd name="connsiteX3190" fmla="*/ 5946549 w 6868353"/>
                <a:gd name="connsiteY3190" fmla="*/ 1520590 h 6857985"/>
                <a:gd name="connsiteX3191" fmla="*/ 5933567 w 6868353"/>
                <a:gd name="connsiteY3191" fmla="*/ 1510963 h 6857985"/>
                <a:gd name="connsiteX3192" fmla="*/ 5958907 w 6868353"/>
                <a:gd name="connsiteY3192" fmla="*/ 1543482 h 6857985"/>
                <a:gd name="connsiteX3193" fmla="*/ 5986317 w 6868353"/>
                <a:gd name="connsiteY3193" fmla="*/ 1574811 h 6857985"/>
                <a:gd name="connsiteX3194" fmla="*/ 5922581 w 6868353"/>
                <a:gd name="connsiteY3194" fmla="*/ 1507735 h 6857985"/>
                <a:gd name="connsiteX3195" fmla="*/ 5915983 w 6868353"/>
                <a:gd name="connsiteY3195" fmla="*/ 1470771 h 6857985"/>
                <a:gd name="connsiteX3196" fmla="*/ 6280255 w 6868353"/>
                <a:gd name="connsiteY3196" fmla="*/ 1464721 h 6857985"/>
                <a:gd name="connsiteX3197" fmla="*/ 6293965 w 6868353"/>
                <a:gd name="connsiteY3197" fmla="*/ 1481614 h 6857985"/>
                <a:gd name="connsiteX3198" fmla="*/ 6337823 w 6868353"/>
                <a:gd name="connsiteY3198" fmla="*/ 1540975 h 6857985"/>
                <a:gd name="connsiteX3199" fmla="*/ 6299247 w 6868353"/>
                <a:gd name="connsiteY3199" fmla="*/ 1505044 h 6857985"/>
                <a:gd name="connsiteX3200" fmla="*/ 6293937 w 6868353"/>
                <a:gd name="connsiteY3200" fmla="*/ 1483893 h 6857985"/>
                <a:gd name="connsiteX3201" fmla="*/ 6288415 w 6868353"/>
                <a:gd name="connsiteY3201" fmla="*/ 1481487 h 6857985"/>
                <a:gd name="connsiteX3202" fmla="*/ 6280255 w 6868353"/>
                <a:gd name="connsiteY3202" fmla="*/ 1464721 h 6857985"/>
                <a:gd name="connsiteX3203" fmla="*/ 1629464 w 6868353"/>
                <a:gd name="connsiteY3203" fmla="*/ 1461414 h 6857985"/>
                <a:gd name="connsiteX3204" fmla="*/ 1616433 w 6868353"/>
                <a:gd name="connsiteY3204" fmla="*/ 1465886 h 6857985"/>
                <a:gd name="connsiteX3205" fmla="*/ 1569389 w 6868353"/>
                <a:gd name="connsiteY3205" fmla="*/ 1512349 h 6857985"/>
                <a:gd name="connsiteX3206" fmla="*/ 1534067 w 6868353"/>
                <a:gd name="connsiteY3206" fmla="*/ 1554722 h 6857985"/>
                <a:gd name="connsiteX3207" fmla="*/ 1584084 w 6868353"/>
                <a:gd name="connsiteY3207" fmla="*/ 1505058 h 6857985"/>
                <a:gd name="connsiteX3208" fmla="*/ 1608180 w 6868353"/>
                <a:gd name="connsiteY3208" fmla="*/ 1485210 h 6857985"/>
                <a:gd name="connsiteX3209" fmla="*/ 1631879 w 6868353"/>
                <a:gd name="connsiteY3209" fmla="*/ 1471322 h 6857985"/>
                <a:gd name="connsiteX3210" fmla="*/ 1629464 w 6868353"/>
                <a:gd name="connsiteY3210" fmla="*/ 1461414 h 6857985"/>
                <a:gd name="connsiteX3211" fmla="*/ 1071724 w 6868353"/>
                <a:gd name="connsiteY3211" fmla="*/ 1458567 h 6857985"/>
                <a:gd name="connsiteX3212" fmla="*/ 1058685 w 6868353"/>
                <a:gd name="connsiteY3212" fmla="*/ 1460279 h 6857985"/>
                <a:gd name="connsiteX3213" fmla="*/ 1012490 w 6868353"/>
                <a:gd name="connsiteY3213" fmla="*/ 1504067 h 6857985"/>
                <a:gd name="connsiteX3214" fmla="*/ 1034150 w 6868353"/>
                <a:gd name="connsiteY3214" fmla="*/ 1472299 h 6857985"/>
                <a:gd name="connsiteX3215" fmla="*/ 1005680 w 6868353"/>
                <a:gd name="connsiteY3215" fmla="*/ 1498532 h 6857985"/>
                <a:gd name="connsiteX3216" fmla="*/ 997002 w 6868353"/>
                <a:gd name="connsiteY3216" fmla="*/ 1516228 h 6857985"/>
                <a:gd name="connsiteX3217" fmla="*/ 1004052 w 6868353"/>
                <a:gd name="connsiteY3217" fmla="*/ 1519513 h 6857985"/>
                <a:gd name="connsiteX3218" fmla="*/ 1023957 w 6868353"/>
                <a:gd name="connsiteY3218" fmla="*/ 1503728 h 6857985"/>
                <a:gd name="connsiteX3219" fmla="*/ 1063102 w 6868353"/>
                <a:gd name="connsiteY3219" fmla="*/ 1468745 h 6857985"/>
                <a:gd name="connsiteX3220" fmla="*/ 1055372 w 6868353"/>
                <a:gd name="connsiteY3220" fmla="*/ 1483016 h 6857985"/>
                <a:gd name="connsiteX3221" fmla="*/ 1071724 w 6868353"/>
                <a:gd name="connsiteY3221" fmla="*/ 1458567 h 6857985"/>
                <a:gd name="connsiteX3222" fmla="*/ 5676955 w 6868353"/>
                <a:gd name="connsiteY3222" fmla="*/ 1457086 h 6857985"/>
                <a:gd name="connsiteX3223" fmla="*/ 5696237 w 6868353"/>
                <a:gd name="connsiteY3223" fmla="*/ 1483654 h 6857985"/>
                <a:gd name="connsiteX3224" fmla="*/ 5732775 w 6868353"/>
                <a:gd name="connsiteY3224" fmla="*/ 1502879 h 6857985"/>
                <a:gd name="connsiteX3225" fmla="*/ 5731587 w 6868353"/>
                <a:gd name="connsiteY3225" fmla="*/ 1513865 h 6857985"/>
                <a:gd name="connsiteX3226" fmla="*/ 5755499 w 6868353"/>
                <a:gd name="connsiteY3226" fmla="*/ 1542391 h 6857985"/>
                <a:gd name="connsiteX3227" fmla="*/ 5747825 w 6868353"/>
                <a:gd name="connsiteY3227" fmla="*/ 1517503 h 6857985"/>
                <a:gd name="connsiteX3228" fmla="*/ 5814421 w 6868353"/>
                <a:gd name="connsiteY3228" fmla="*/ 1609326 h 6857985"/>
                <a:gd name="connsiteX3229" fmla="*/ 5808871 w 6868353"/>
                <a:gd name="connsiteY3229" fmla="*/ 1573622 h 6857985"/>
                <a:gd name="connsiteX3230" fmla="*/ 5823255 w 6868353"/>
                <a:gd name="connsiteY3230" fmla="*/ 1588968 h 6857985"/>
                <a:gd name="connsiteX3231" fmla="*/ 5807187 w 6868353"/>
                <a:gd name="connsiteY3231" fmla="*/ 1584580 h 6857985"/>
                <a:gd name="connsiteX3232" fmla="*/ 5799811 w 6868353"/>
                <a:gd name="connsiteY3232" fmla="*/ 1559734 h 6857985"/>
                <a:gd name="connsiteX3233" fmla="*/ 5752483 w 6868353"/>
                <a:gd name="connsiteY3233" fmla="*/ 1501746 h 6857985"/>
                <a:gd name="connsiteX3234" fmla="*/ 5734263 w 6868353"/>
                <a:gd name="connsiteY3234" fmla="*/ 1463734 h 6857985"/>
                <a:gd name="connsiteX3235" fmla="*/ 5779847 w 6868353"/>
                <a:gd name="connsiteY3235" fmla="*/ 1525714 h 6857985"/>
                <a:gd name="connsiteX3236" fmla="*/ 5793907 w 6868353"/>
                <a:gd name="connsiteY3236" fmla="*/ 1523662 h 6857985"/>
                <a:gd name="connsiteX3237" fmla="*/ 5817747 w 6868353"/>
                <a:gd name="connsiteY3237" fmla="*/ 1570338 h 6857985"/>
                <a:gd name="connsiteX3238" fmla="*/ 5811803 w 6868353"/>
                <a:gd name="connsiteY3238" fmla="*/ 1534195 h 6857985"/>
                <a:gd name="connsiteX3239" fmla="*/ 5765875 w 6868353"/>
                <a:gd name="connsiteY3239" fmla="*/ 1482294 h 6857985"/>
                <a:gd name="connsiteX3240" fmla="*/ 5779083 w 6868353"/>
                <a:gd name="connsiteY3240" fmla="*/ 1462729 h 6857985"/>
                <a:gd name="connsiteX3241" fmla="*/ 5786219 w 6868353"/>
                <a:gd name="connsiteY3241" fmla="*/ 1498547 h 6857985"/>
                <a:gd name="connsiteX3242" fmla="*/ 5824147 w 6868353"/>
                <a:gd name="connsiteY3242" fmla="*/ 1526125 h 6857985"/>
                <a:gd name="connsiteX3243" fmla="*/ 5869831 w 6868353"/>
                <a:gd name="connsiteY3243" fmla="*/ 1596189 h 6857985"/>
                <a:gd name="connsiteX3244" fmla="*/ 5876273 w 6868353"/>
                <a:gd name="connsiteY3244" fmla="*/ 1638844 h 6857985"/>
                <a:gd name="connsiteX3245" fmla="*/ 5875169 w 6868353"/>
                <a:gd name="connsiteY3245" fmla="*/ 1597661 h 6857985"/>
                <a:gd name="connsiteX3246" fmla="*/ 5882559 w 6868353"/>
                <a:gd name="connsiteY3246" fmla="*/ 1605674 h 6857985"/>
                <a:gd name="connsiteX3247" fmla="*/ 5878679 w 6868353"/>
                <a:gd name="connsiteY3247" fmla="*/ 1610289 h 6857985"/>
                <a:gd name="connsiteX3248" fmla="*/ 5950697 w 6868353"/>
                <a:gd name="connsiteY3248" fmla="*/ 1703783 h 6857985"/>
                <a:gd name="connsiteX3249" fmla="*/ 5980031 w 6868353"/>
                <a:gd name="connsiteY3249" fmla="*/ 1725585 h 6857985"/>
                <a:gd name="connsiteX3250" fmla="*/ 5989135 w 6868353"/>
                <a:gd name="connsiteY3250" fmla="*/ 1746849 h 6857985"/>
                <a:gd name="connsiteX3251" fmla="*/ 5937771 w 6868353"/>
                <a:gd name="connsiteY3251" fmla="*/ 1711031 h 6857985"/>
                <a:gd name="connsiteX3252" fmla="*/ 5947681 w 6868353"/>
                <a:gd name="connsiteY3252" fmla="*/ 1731715 h 6857985"/>
                <a:gd name="connsiteX3253" fmla="*/ 5956813 w 6868353"/>
                <a:gd name="connsiteY3253" fmla="*/ 1729011 h 6857985"/>
                <a:gd name="connsiteX3254" fmla="*/ 5970971 w 6868353"/>
                <a:gd name="connsiteY3254" fmla="*/ 1775701 h 6857985"/>
                <a:gd name="connsiteX3255" fmla="*/ 5972315 w 6868353"/>
                <a:gd name="connsiteY3255" fmla="*/ 1758429 h 6857985"/>
                <a:gd name="connsiteX3256" fmla="*/ 6050023 w 6868353"/>
                <a:gd name="connsiteY3256" fmla="*/ 1835289 h 6857985"/>
                <a:gd name="connsiteX3257" fmla="*/ 6086591 w 6868353"/>
                <a:gd name="connsiteY3257" fmla="*/ 1917457 h 6857985"/>
                <a:gd name="connsiteX3258" fmla="*/ 6106511 w 6868353"/>
                <a:gd name="connsiteY3258" fmla="*/ 1992475 h 6857985"/>
                <a:gd name="connsiteX3259" fmla="*/ 6069051 w 6868353"/>
                <a:gd name="connsiteY3259" fmla="*/ 1927905 h 6857985"/>
                <a:gd name="connsiteX3260" fmla="*/ 6092509 w 6868353"/>
                <a:gd name="connsiteY3260" fmla="*/ 1989276 h 6857985"/>
                <a:gd name="connsiteX3261" fmla="*/ 6107813 w 6868353"/>
                <a:gd name="connsiteY3261" fmla="*/ 2005471 h 6857985"/>
                <a:gd name="connsiteX3262" fmla="*/ 6165927 w 6868353"/>
                <a:gd name="connsiteY3262" fmla="*/ 2119790 h 6857985"/>
                <a:gd name="connsiteX3263" fmla="*/ 6164867 w 6868353"/>
                <a:gd name="connsiteY3263" fmla="*/ 2107091 h 6857985"/>
                <a:gd name="connsiteX3264" fmla="*/ 6192247 w 6868353"/>
                <a:gd name="connsiteY3264" fmla="*/ 2178189 h 6857985"/>
                <a:gd name="connsiteX3265" fmla="*/ 6217303 w 6868353"/>
                <a:gd name="connsiteY3265" fmla="*/ 2210835 h 6857985"/>
                <a:gd name="connsiteX3266" fmla="*/ 6213057 w 6868353"/>
                <a:gd name="connsiteY3266" fmla="*/ 2221113 h 6857985"/>
                <a:gd name="connsiteX3267" fmla="*/ 6177211 w 6868353"/>
                <a:gd name="connsiteY3267" fmla="*/ 2157505 h 6857985"/>
                <a:gd name="connsiteX3268" fmla="*/ 6181359 w 6868353"/>
                <a:gd name="connsiteY3268" fmla="*/ 2147057 h 6857985"/>
                <a:gd name="connsiteX3269" fmla="*/ 6166933 w 6868353"/>
                <a:gd name="connsiteY3269" fmla="*/ 2122480 h 6857985"/>
                <a:gd name="connsiteX3270" fmla="*/ 6151955 w 6868353"/>
                <a:gd name="connsiteY3270" fmla="*/ 2098809 h 6857985"/>
                <a:gd name="connsiteX3271" fmla="*/ 6122777 w 6868353"/>
                <a:gd name="connsiteY3271" fmla="*/ 2052601 h 6857985"/>
                <a:gd name="connsiteX3272" fmla="*/ 6066955 w 6868353"/>
                <a:gd name="connsiteY3272" fmla="*/ 1963481 h 6857985"/>
                <a:gd name="connsiteX3273" fmla="*/ 6013143 w 6868353"/>
                <a:gd name="connsiteY3273" fmla="*/ 1876443 h 6857985"/>
                <a:gd name="connsiteX3274" fmla="*/ 5959247 w 6868353"/>
                <a:gd name="connsiteY3274" fmla="*/ 1789108 h 6857985"/>
                <a:gd name="connsiteX3275" fmla="*/ 5962929 w 6868353"/>
                <a:gd name="connsiteY3275" fmla="*/ 1808093 h 6857985"/>
                <a:gd name="connsiteX3276" fmla="*/ 5929319 w 6868353"/>
                <a:gd name="connsiteY3276" fmla="*/ 1759548 h 6857985"/>
                <a:gd name="connsiteX3277" fmla="*/ 5895343 w 6868353"/>
                <a:gd name="connsiteY3277" fmla="*/ 1715151 h 6857985"/>
                <a:gd name="connsiteX3278" fmla="*/ 5861947 w 6868353"/>
                <a:gd name="connsiteY3278" fmla="*/ 1672864 h 6857985"/>
                <a:gd name="connsiteX3279" fmla="*/ 5845383 w 6868353"/>
                <a:gd name="connsiteY3279" fmla="*/ 1652152 h 6857985"/>
                <a:gd name="connsiteX3280" fmla="*/ 5828463 w 6868353"/>
                <a:gd name="connsiteY3280" fmla="*/ 1631865 h 6857985"/>
                <a:gd name="connsiteX3281" fmla="*/ 5756915 w 6868353"/>
                <a:gd name="connsiteY3281" fmla="*/ 1551778 h 6857985"/>
                <a:gd name="connsiteX3282" fmla="*/ 5738171 w 6868353"/>
                <a:gd name="connsiteY3282" fmla="*/ 1531052 h 6857985"/>
                <a:gd name="connsiteX3283" fmla="*/ 5718023 w 6868353"/>
                <a:gd name="connsiteY3283" fmla="*/ 1510637 h 6857985"/>
                <a:gd name="connsiteX3284" fmla="*/ 5675823 w 6868353"/>
                <a:gd name="connsiteY3284" fmla="*/ 1467939 h 6857985"/>
                <a:gd name="connsiteX3285" fmla="*/ 5675201 w 6868353"/>
                <a:gd name="connsiteY3285" fmla="*/ 1460759 h 6857985"/>
                <a:gd name="connsiteX3286" fmla="*/ 5676777 w 6868353"/>
                <a:gd name="connsiteY3286" fmla="*/ 1456843 h 6857985"/>
                <a:gd name="connsiteX3287" fmla="*/ 5677011 w 6868353"/>
                <a:gd name="connsiteY3287" fmla="*/ 1456967 h 6857985"/>
                <a:gd name="connsiteX3288" fmla="*/ 5676955 w 6868353"/>
                <a:gd name="connsiteY3288" fmla="*/ 1457086 h 6857985"/>
                <a:gd name="connsiteX3289" fmla="*/ 1766711 w 6868353"/>
                <a:gd name="connsiteY3289" fmla="*/ 1455877 h 6857985"/>
                <a:gd name="connsiteX3290" fmla="*/ 1712291 w 6868353"/>
                <a:gd name="connsiteY3290" fmla="*/ 1511883 h 6857985"/>
                <a:gd name="connsiteX3291" fmla="*/ 1680990 w 6868353"/>
                <a:gd name="connsiteY3291" fmla="*/ 1541414 h 6857985"/>
                <a:gd name="connsiteX3292" fmla="*/ 1665191 w 6868353"/>
                <a:gd name="connsiteY3292" fmla="*/ 1556761 h 6857985"/>
                <a:gd name="connsiteX3293" fmla="*/ 1649547 w 6868353"/>
                <a:gd name="connsiteY3293" fmla="*/ 1572447 h 6857985"/>
                <a:gd name="connsiteX3294" fmla="*/ 1587977 w 6868353"/>
                <a:gd name="connsiteY3294" fmla="*/ 1633676 h 6857985"/>
                <a:gd name="connsiteX3295" fmla="*/ 1573905 w 6868353"/>
                <a:gd name="connsiteY3295" fmla="*/ 1648598 h 6857985"/>
                <a:gd name="connsiteX3296" fmla="*/ 1560782 w 6868353"/>
                <a:gd name="connsiteY3296" fmla="*/ 1663336 h 6857985"/>
                <a:gd name="connsiteX3297" fmla="*/ 1536941 w 6868353"/>
                <a:gd name="connsiteY3297" fmla="*/ 1690970 h 6857985"/>
                <a:gd name="connsiteX3298" fmla="*/ 1563486 w 6868353"/>
                <a:gd name="connsiteY3298" fmla="*/ 1657913 h 6857985"/>
                <a:gd name="connsiteX3299" fmla="*/ 1577487 w 6868353"/>
                <a:gd name="connsiteY3299" fmla="*/ 1640982 h 6857985"/>
                <a:gd name="connsiteX3300" fmla="*/ 1592479 w 6868353"/>
                <a:gd name="connsiteY3300" fmla="*/ 1624559 h 6857985"/>
                <a:gd name="connsiteX3301" fmla="*/ 1654374 w 6868353"/>
                <a:gd name="connsiteY3301" fmla="*/ 1559819 h 6857985"/>
                <a:gd name="connsiteX3302" fmla="*/ 1669664 w 6868353"/>
                <a:gd name="connsiteY3302" fmla="*/ 1544203 h 6857985"/>
                <a:gd name="connsiteX3303" fmla="*/ 1685336 w 6868353"/>
                <a:gd name="connsiteY3303" fmla="*/ 1529735 h 6857985"/>
                <a:gd name="connsiteX3304" fmla="*/ 1715335 w 6868353"/>
                <a:gd name="connsiteY3304" fmla="*/ 1502341 h 6857985"/>
                <a:gd name="connsiteX3305" fmla="*/ 1766711 w 6868353"/>
                <a:gd name="connsiteY3305" fmla="*/ 1455877 h 6857985"/>
                <a:gd name="connsiteX3306" fmla="*/ 6047773 w 6868353"/>
                <a:gd name="connsiteY3306" fmla="*/ 1444486 h 6857985"/>
                <a:gd name="connsiteX3307" fmla="*/ 6057201 w 6868353"/>
                <a:gd name="connsiteY3307" fmla="*/ 1454022 h 6857985"/>
                <a:gd name="connsiteX3308" fmla="*/ 6069391 w 6868353"/>
                <a:gd name="connsiteY3308" fmla="*/ 1465744 h 6857985"/>
                <a:gd name="connsiteX3309" fmla="*/ 6084411 w 6868353"/>
                <a:gd name="connsiteY3309" fmla="*/ 1501406 h 6857985"/>
                <a:gd name="connsiteX3310" fmla="*/ 6062255 w 6868353"/>
                <a:gd name="connsiteY3310" fmla="*/ 1475371 h 6857985"/>
                <a:gd name="connsiteX3311" fmla="*/ 6075095 w 6868353"/>
                <a:gd name="connsiteY3311" fmla="*/ 1485904 h 6857985"/>
                <a:gd name="connsiteX3312" fmla="*/ 6043071 w 6868353"/>
                <a:gd name="connsiteY3312" fmla="*/ 1445004 h 6857985"/>
                <a:gd name="connsiteX3313" fmla="*/ 6047773 w 6868353"/>
                <a:gd name="connsiteY3313" fmla="*/ 1444486 h 6857985"/>
                <a:gd name="connsiteX3314" fmla="*/ 1704477 w 6868353"/>
                <a:gd name="connsiteY3314" fmla="*/ 1442753 h 6857985"/>
                <a:gd name="connsiteX3315" fmla="*/ 1643955 w 6868353"/>
                <a:gd name="connsiteY3315" fmla="*/ 1491949 h 6857985"/>
                <a:gd name="connsiteX3316" fmla="*/ 1704477 w 6868353"/>
                <a:gd name="connsiteY3316" fmla="*/ 1442753 h 6857985"/>
                <a:gd name="connsiteX3317" fmla="*/ 6155043 w 6868353"/>
                <a:gd name="connsiteY3317" fmla="*/ 1436071 h 6857985"/>
                <a:gd name="connsiteX3318" fmla="*/ 6196807 w 6868353"/>
                <a:gd name="connsiteY3318" fmla="*/ 1494511 h 6857985"/>
                <a:gd name="connsiteX3319" fmla="*/ 6213667 w 6868353"/>
                <a:gd name="connsiteY3319" fmla="*/ 1501010 h 6857985"/>
                <a:gd name="connsiteX3320" fmla="*/ 6215719 w 6868353"/>
                <a:gd name="connsiteY3320" fmla="*/ 1526096 h 6857985"/>
                <a:gd name="connsiteX3321" fmla="*/ 6168647 w 6868353"/>
                <a:gd name="connsiteY3321" fmla="*/ 1465645 h 6857985"/>
                <a:gd name="connsiteX3322" fmla="*/ 6164711 w 6868353"/>
                <a:gd name="connsiteY3322" fmla="*/ 1451998 h 6857985"/>
                <a:gd name="connsiteX3323" fmla="*/ 6155043 w 6868353"/>
                <a:gd name="connsiteY3323" fmla="*/ 1436071 h 6857985"/>
                <a:gd name="connsiteX3324" fmla="*/ 944139 w 6868353"/>
                <a:gd name="connsiteY3324" fmla="*/ 1433438 h 6857985"/>
                <a:gd name="connsiteX3325" fmla="*/ 923371 w 6868353"/>
                <a:gd name="connsiteY3325" fmla="*/ 1448048 h 6857985"/>
                <a:gd name="connsiteX3326" fmla="*/ 878719 w 6868353"/>
                <a:gd name="connsiteY3326" fmla="*/ 1484644 h 6857985"/>
                <a:gd name="connsiteX3327" fmla="*/ 933536 w 6868353"/>
                <a:gd name="connsiteY3327" fmla="*/ 1454079 h 6857985"/>
                <a:gd name="connsiteX3328" fmla="*/ 944139 w 6868353"/>
                <a:gd name="connsiteY3328" fmla="*/ 1433438 h 6857985"/>
                <a:gd name="connsiteX3329" fmla="*/ 1012597 w 6868353"/>
                <a:gd name="connsiteY3329" fmla="*/ 1426527 h 6857985"/>
                <a:gd name="connsiteX3330" fmla="*/ 986880 w 6868353"/>
                <a:gd name="connsiteY3330" fmla="*/ 1442725 h 6857985"/>
                <a:gd name="connsiteX3331" fmla="*/ 985181 w 6868353"/>
                <a:gd name="connsiteY3331" fmla="*/ 1454220 h 6857985"/>
                <a:gd name="connsiteX3332" fmla="*/ 1011754 w 6868353"/>
                <a:gd name="connsiteY3332" fmla="*/ 1430351 h 6857985"/>
                <a:gd name="connsiteX3333" fmla="*/ 995870 w 6868353"/>
                <a:gd name="connsiteY3333" fmla="*/ 1459501 h 6857985"/>
                <a:gd name="connsiteX3334" fmla="*/ 1023235 w 6868353"/>
                <a:gd name="connsiteY3334" fmla="*/ 1429983 h 6857985"/>
                <a:gd name="connsiteX3335" fmla="*/ 1012597 w 6868353"/>
                <a:gd name="connsiteY3335" fmla="*/ 1426527 h 6857985"/>
                <a:gd name="connsiteX3336" fmla="*/ 5602485 w 6868353"/>
                <a:gd name="connsiteY3336" fmla="*/ 1424903 h 6857985"/>
                <a:gd name="connsiteX3337" fmla="*/ 5613643 w 6868353"/>
                <a:gd name="connsiteY3337" fmla="*/ 1433028 h 6857985"/>
                <a:gd name="connsiteX3338" fmla="*/ 5631059 w 6868353"/>
                <a:gd name="connsiteY3338" fmla="*/ 1453032 h 6857985"/>
                <a:gd name="connsiteX3339" fmla="*/ 5664963 w 6868353"/>
                <a:gd name="connsiteY3339" fmla="*/ 1493875 h 6857985"/>
                <a:gd name="connsiteX3340" fmla="*/ 5689243 w 6868353"/>
                <a:gd name="connsiteY3340" fmla="*/ 1521411 h 6857985"/>
                <a:gd name="connsiteX3341" fmla="*/ 5695345 w 6868353"/>
                <a:gd name="connsiteY3341" fmla="*/ 1539503 h 6857985"/>
                <a:gd name="connsiteX3342" fmla="*/ 5641519 w 6868353"/>
                <a:gd name="connsiteY3342" fmla="*/ 1483342 h 6857985"/>
                <a:gd name="connsiteX3343" fmla="*/ 5624799 w 6868353"/>
                <a:gd name="connsiteY3343" fmla="*/ 1456472 h 6857985"/>
                <a:gd name="connsiteX3344" fmla="*/ 5619123 w 6868353"/>
                <a:gd name="connsiteY3344" fmla="*/ 1444990 h 6857985"/>
                <a:gd name="connsiteX3345" fmla="*/ 5600423 w 6868353"/>
                <a:gd name="connsiteY3345" fmla="*/ 1425227 h 6857985"/>
                <a:gd name="connsiteX3346" fmla="*/ 5602485 w 6868353"/>
                <a:gd name="connsiteY3346" fmla="*/ 1424903 h 6857985"/>
                <a:gd name="connsiteX3347" fmla="*/ 5851031 w 6868353"/>
                <a:gd name="connsiteY3347" fmla="*/ 1423131 h 6857985"/>
                <a:gd name="connsiteX3348" fmla="*/ 5855971 w 6868353"/>
                <a:gd name="connsiteY3348" fmla="*/ 1453597 h 6857985"/>
                <a:gd name="connsiteX3349" fmla="*/ 5910067 w 6868353"/>
                <a:gd name="connsiteY3349" fmla="*/ 1515634 h 6857985"/>
                <a:gd name="connsiteX3350" fmla="*/ 5894055 w 6868353"/>
                <a:gd name="connsiteY3350" fmla="*/ 1464357 h 6857985"/>
                <a:gd name="connsiteX3351" fmla="*/ 5919439 w 6868353"/>
                <a:gd name="connsiteY3351" fmla="*/ 1529890 h 6857985"/>
                <a:gd name="connsiteX3352" fmla="*/ 5912035 w 6868353"/>
                <a:gd name="connsiteY3352" fmla="*/ 1521948 h 6857985"/>
                <a:gd name="connsiteX3353" fmla="*/ 5880789 w 6868353"/>
                <a:gd name="connsiteY3353" fmla="*/ 1501335 h 6857985"/>
                <a:gd name="connsiteX3354" fmla="*/ 5851031 w 6868353"/>
                <a:gd name="connsiteY3354" fmla="*/ 1423131 h 6857985"/>
                <a:gd name="connsiteX3355" fmla="*/ 6010751 w 6868353"/>
                <a:gd name="connsiteY3355" fmla="*/ 1422990 h 6857985"/>
                <a:gd name="connsiteX3356" fmla="*/ 6031195 w 6868353"/>
                <a:gd name="connsiteY3356" fmla="*/ 1445542 h 6857985"/>
                <a:gd name="connsiteX3357" fmla="*/ 6057103 w 6868353"/>
                <a:gd name="connsiteY3357" fmla="*/ 1476391 h 6857985"/>
                <a:gd name="connsiteX3358" fmla="*/ 6102831 w 6868353"/>
                <a:gd name="connsiteY3358" fmla="*/ 1550107 h 6857985"/>
                <a:gd name="connsiteX3359" fmla="*/ 6062185 w 6868353"/>
                <a:gd name="connsiteY3359" fmla="*/ 1491581 h 6857985"/>
                <a:gd name="connsiteX3360" fmla="*/ 6038259 w 6868353"/>
                <a:gd name="connsiteY3360" fmla="*/ 1459671 h 6857985"/>
                <a:gd name="connsiteX3361" fmla="*/ 6010751 w 6868353"/>
                <a:gd name="connsiteY3361" fmla="*/ 1422990 h 6857985"/>
                <a:gd name="connsiteX3362" fmla="*/ 5588727 w 6868353"/>
                <a:gd name="connsiteY3362" fmla="*/ 1395525 h 6857985"/>
                <a:gd name="connsiteX3363" fmla="*/ 5624163 w 6868353"/>
                <a:gd name="connsiteY3363" fmla="*/ 1425128 h 6857985"/>
                <a:gd name="connsiteX3364" fmla="*/ 5648131 w 6868353"/>
                <a:gd name="connsiteY3364" fmla="*/ 1450582 h 6857985"/>
                <a:gd name="connsiteX3365" fmla="*/ 5667215 w 6868353"/>
                <a:gd name="connsiteY3365" fmla="*/ 1471747 h 6857985"/>
                <a:gd name="connsiteX3366" fmla="*/ 5628283 w 6868353"/>
                <a:gd name="connsiteY3366" fmla="*/ 1436907 h 6857985"/>
                <a:gd name="connsiteX3367" fmla="*/ 5588727 w 6868353"/>
                <a:gd name="connsiteY3367" fmla="*/ 1395525 h 6857985"/>
                <a:gd name="connsiteX3368" fmla="*/ 6070013 w 6868353"/>
                <a:gd name="connsiteY3368" fmla="*/ 1388446 h 6857985"/>
                <a:gd name="connsiteX3369" fmla="*/ 6074415 w 6868353"/>
                <a:gd name="connsiteY3369" fmla="*/ 1401754 h 6857985"/>
                <a:gd name="connsiteX3370" fmla="*/ 6093245 w 6868353"/>
                <a:gd name="connsiteY3370" fmla="*/ 1425849 h 6857985"/>
                <a:gd name="connsiteX3371" fmla="*/ 6112895 w 6868353"/>
                <a:gd name="connsiteY3371" fmla="*/ 1444962 h 6857985"/>
                <a:gd name="connsiteX3372" fmla="*/ 6122593 w 6868353"/>
                <a:gd name="connsiteY3372" fmla="*/ 1478868 h 6857985"/>
                <a:gd name="connsiteX3373" fmla="*/ 6081013 w 6868353"/>
                <a:gd name="connsiteY3373" fmla="*/ 1421730 h 6857985"/>
                <a:gd name="connsiteX3374" fmla="*/ 6070013 w 6868353"/>
                <a:gd name="connsiteY3374" fmla="*/ 1388446 h 6857985"/>
                <a:gd name="connsiteX3375" fmla="*/ 5417587 w 6868353"/>
                <a:gd name="connsiteY3375" fmla="*/ 1374185 h 6857985"/>
                <a:gd name="connsiteX3376" fmla="*/ 5433635 w 6868353"/>
                <a:gd name="connsiteY3376" fmla="*/ 1386719 h 6857985"/>
                <a:gd name="connsiteX3377" fmla="*/ 5460703 w 6868353"/>
                <a:gd name="connsiteY3377" fmla="*/ 1410418 h 6857985"/>
                <a:gd name="connsiteX3378" fmla="*/ 5488679 w 6868353"/>
                <a:gd name="connsiteY3378" fmla="*/ 1435561 h 6857985"/>
                <a:gd name="connsiteX3379" fmla="*/ 5456033 w 6868353"/>
                <a:gd name="connsiteY3379" fmla="*/ 1410942 h 6857985"/>
                <a:gd name="connsiteX3380" fmla="*/ 5421743 w 6868353"/>
                <a:gd name="connsiteY3380" fmla="*/ 1383576 h 6857985"/>
                <a:gd name="connsiteX3381" fmla="*/ 5417587 w 6868353"/>
                <a:gd name="connsiteY3381" fmla="*/ 1374185 h 6857985"/>
                <a:gd name="connsiteX3382" fmla="*/ 6110023 w 6868353"/>
                <a:gd name="connsiteY3382" fmla="*/ 1371684 h 6857985"/>
                <a:gd name="connsiteX3383" fmla="*/ 6151515 w 6868353"/>
                <a:gd name="connsiteY3383" fmla="*/ 1440941 h 6857985"/>
                <a:gd name="connsiteX3384" fmla="*/ 6121149 w 6868353"/>
                <a:gd name="connsiteY3384" fmla="*/ 1405251 h 6857985"/>
                <a:gd name="connsiteX3385" fmla="*/ 6110023 w 6868353"/>
                <a:gd name="connsiteY3385" fmla="*/ 1371684 h 6857985"/>
                <a:gd name="connsiteX3386" fmla="*/ 6154843 w 6868353"/>
                <a:gd name="connsiteY3386" fmla="*/ 1368726 h 6857985"/>
                <a:gd name="connsiteX3387" fmla="*/ 6256619 w 6868353"/>
                <a:gd name="connsiteY3387" fmla="*/ 1493323 h 6857985"/>
                <a:gd name="connsiteX3388" fmla="*/ 6239643 w 6868353"/>
                <a:gd name="connsiteY3388" fmla="*/ 1486627 h 6857985"/>
                <a:gd name="connsiteX3389" fmla="*/ 6193859 w 6868353"/>
                <a:gd name="connsiteY3389" fmla="*/ 1432306 h 6857985"/>
                <a:gd name="connsiteX3390" fmla="*/ 6170927 w 6868353"/>
                <a:gd name="connsiteY3390" fmla="*/ 1405251 h 6857985"/>
                <a:gd name="connsiteX3391" fmla="*/ 6154843 w 6868353"/>
                <a:gd name="connsiteY3391" fmla="*/ 1368726 h 6857985"/>
                <a:gd name="connsiteX3392" fmla="*/ 5517671 w 6868353"/>
                <a:gd name="connsiteY3392" fmla="*/ 1356427 h 6857985"/>
                <a:gd name="connsiteX3393" fmla="*/ 5563335 w 6868353"/>
                <a:gd name="connsiteY3393" fmla="*/ 1397469 h 6857985"/>
                <a:gd name="connsiteX3394" fmla="*/ 5612751 w 6868353"/>
                <a:gd name="connsiteY3394" fmla="*/ 1443844 h 6857985"/>
                <a:gd name="connsiteX3395" fmla="*/ 5581027 w 6868353"/>
                <a:gd name="connsiteY3395" fmla="*/ 1427507 h 6857985"/>
                <a:gd name="connsiteX3396" fmla="*/ 5543495 w 6868353"/>
                <a:gd name="connsiteY3396" fmla="*/ 1386539 h 6857985"/>
                <a:gd name="connsiteX3397" fmla="*/ 5517559 w 6868353"/>
                <a:gd name="connsiteY3397" fmla="*/ 1356296 h 6857985"/>
                <a:gd name="connsiteX3398" fmla="*/ 5517671 w 6868353"/>
                <a:gd name="connsiteY3398" fmla="*/ 1356427 h 6857985"/>
                <a:gd name="connsiteX3399" fmla="*/ 5517545 w 6868353"/>
                <a:gd name="connsiteY3399" fmla="*/ 1356314 h 6857985"/>
                <a:gd name="connsiteX3400" fmla="*/ 2082897 w 6868353"/>
                <a:gd name="connsiteY3400" fmla="*/ 1355729 h 6857985"/>
                <a:gd name="connsiteX3401" fmla="*/ 2036674 w 6868353"/>
                <a:gd name="connsiteY3401" fmla="*/ 1385770 h 6857985"/>
                <a:gd name="connsiteX3402" fmla="*/ 1983089 w 6868353"/>
                <a:gd name="connsiteY3402" fmla="*/ 1426812 h 6857985"/>
                <a:gd name="connsiteX3403" fmla="*/ 2017420 w 6868353"/>
                <a:gd name="connsiteY3403" fmla="*/ 1395001 h 6857985"/>
                <a:gd name="connsiteX3404" fmla="*/ 2036363 w 6868353"/>
                <a:gd name="connsiteY3404" fmla="*/ 1380490 h 6857985"/>
                <a:gd name="connsiteX3405" fmla="*/ 2055446 w 6868353"/>
                <a:gd name="connsiteY3405" fmla="*/ 1368230 h 6857985"/>
                <a:gd name="connsiteX3406" fmla="*/ 2082897 w 6868353"/>
                <a:gd name="connsiteY3406" fmla="*/ 1355729 h 6857985"/>
                <a:gd name="connsiteX3407" fmla="*/ 6114695 w 6868353"/>
                <a:gd name="connsiteY3407" fmla="*/ 1355291 h 6857985"/>
                <a:gd name="connsiteX3408" fmla="*/ 6134103 w 6868353"/>
                <a:gd name="connsiteY3408" fmla="*/ 1367721 h 6857985"/>
                <a:gd name="connsiteX3409" fmla="*/ 6146547 w 6868353"/>
                <a:gd name="connsiteY3409" fmla="*/ 1390146 h 6857985"/>
                <a:gd name="connsiteX3410" fmla="*/ 6133283 w 6868353"/>
                <a:gd name="connsiteY3410" fmla="*/ 1384568 h 6857985"/>
                <a:gd name="connsiteX3411" fmla="*/ 6149053 w 6868353"/>
                <a:gd name="connsiteY3411" fmla="*/ 1415544 h 6857985"/>
                <a:gd name="connsiteX3412" fmla="*/ 6125977 w 6868353"/>
                <a:gd name="connsiteY3412" fmla="*/ 1388957 h 6857985"/>
                <a:gd name="connsiteX3413" fmla="*/ 6114695 w 6868353"/>
                <a:gd name="connsiteY3413" fmla="*/ 1355291 h 6857985"/>
                <a:gd name="connsiteX3414" fmla="*/ 2151191 w 6868353"/>
                <a:gd name="connsiteY3414" fmla="*/ 1350109 h 6857985"/>
                <a:gd name="connsiteX3415" fmla="*/ 2100169 w 6868353"/>
                <a:gd name="connsiteY3415" fmla="*/ 1386337 h 6857985"/>
                <a:gd name="connsiteX3416" fmla="*/ 2151191 w 6868353"/>
                <a:gd name="connsiteY3416" fmla="*/ 1350109 h 6857985"/>
                <a:gd name="connsiteX3417" fmla="*/ 712203 w 6868353"/>
                <a:gd name="connsiteY3417" fmla="*/ 1347391 h 6857985"/>
                <a:gd name="connsiteX3418" fmla="*/ 690372 w 6868353"/>
                <a:gd name="connsiteY3418" fmla="*/ 1377192 h 6857985"/>
                <a:gd name="connsiteX3419" fmla="*/ 702321 w 6868353"/>
                <a:gd name="connsiteY3419" fmla="*/ 1375692 h 6857985"/>
                <a:gd name="connsiteX3420" fmla="*/ 674262 w 6868353"/>
                <a:gd name="connsiteY3420" fmla="*/ 1409215 h 6857985"/>
                <a:gd name="connsiteX3421" fmla="*/ 712203 w 6868353"/>
                <a:gd name="connsiteY3421" fmla="*/ 1347391 h 6857985"/>
                <a:gd name="connsiteX3422" fmla="*/ 2068230 w 6868353"/>
                <a:gd name="connsiteY3422" fmla="*/ 1334012 h 6857985"/>
                <a:gd name="connsiteX3423" fmla="*/ 2019374 w 6868353"/>
                <a:gd name="connsiteY3423" fmla="*/ 1365526 h 6857985"/>
                <a:gd name="connsiteX3424" fmla="*/ 1970560 w 6868353"/>
                <a:gd name="connsiteY3424" fmla="*/ 1404231 h 6857985"/>
                <a:gd name="connsiteX3425" fmla="*/ 1922369 w 6868353"/>
                <a:gd name="connsiteY3425" fmla="*/ 1441026 h 6857985"/>
                <a:gd name="connsiteX3426" fmla="*/ 1878128 w 6868353"/>
                <a:gd name="connsiteY3426" fmla="*/ 1471379 h 6857985"/>
                <a:gd name="connsiteX3427" fmla="*/ 1902677 w 6868353"/>
                <a:gd name="connsiteY3427" fmla="*/ 1451771 h 6857985"/>
                <a:gd name="connsiteX3428" fmla="*/ 1925767 w 6868353"/>
                <a:gd name="connsiteY3428" fmla="*/ 1432956 h 6857985"/>
                <a:gd name="connsiteX3429" fmla="*/ 1970390 w 6868353"/>
                <a:gd name="connsiteY3429" fmla="*/ 1397889 h 6857985"/>
                <a:gd name="connsiteX3430" fmla="*/ 2015693 w 6868353"/>
                <a:gd name="connsiteY3430" fmla="*/ 1364110 h 6857985"/>
                <a:gd name="connsiteX3431" fmla="*/ 2068230 w 6868353"/>
                <a:gd name="connsiteY3431" fmla="*/ 1334012 h 6857985"/>
                <a:gd name="connsiteX3432" fmla="*/ 1200143 w 6868353"/>
                <a:gd name="connsiteY3432" fmla="*/ 1333516 h 6857985"/>
                <a:gd name="connsiteX3433" fmla="*/ 1169747 w 6868353"/>
                <a:gd name="connsiteY3433" fmla="*/ 1372321 h 6857985"/>
                <a:gd name="connsiteX3434" fmla="*/ 1208113 w 6868353"/>
                <a:gd name="connsiteY3434" fmla="*/ 1350831 h 6857985"/>
                <a:gd name="connsiteX3435" fmla="*/ 1186311 w 6868353"/>
                <a:gd name="connsiteY3435" fmla="*/ 1375535 h 6857985"/>
                <a:gd name="connsiteX3436" fmla="*/ 1168615 w 6868353"/>
                <a:gd name="connsiteY3436" fmla="*/ 1377984 h 6857985"/>
                <a:gd name="connsiteX3437" fmla="*/ 1141716 w 6868353"/>
                <a:gd name="connsiteY3437" fmla="*/ 1408096 h 6857985"/>
                <a:gd name="connsiteX3438" fmla="*/ 1131778 w 6868353"/>
                <a:gd name="connsiteY3438" fmla="*/ 1425141 h 6857985"/>
                <a:gd name="connsiteX3439" fmla="*/ 1151754 w 6868353"/>
                <a:gd name="connsiteY3439" fmla="*/ 1405661 h 6857985"/>
                <a:gd name="connsiteX3440" fmla="*/ 1164453 w 6868353"/>
                <a:gd name="connsiteY3440" fmla="*/ 1395709 h 6857985"/>
                <a:gd name="connsiteX3441" fmla="*/ 1198699 w 6868353"/>
                <a:gd name="connsiteY3441" fmla="*/ 1370297 h 6857985"/>
                <a:gd name="connsiteX3442" fmla="*/ 1200143 w 6868353"/>
                <a:gd name="connsiteY3442" fmla="*/ 1333516 h 6857985"/>
                <a:gd name="connsiteX3443" fmla="*/ 5428611 w 6868353"/>
                <a:gd name="connsiteY3443" fmla="*/ 1329510 h 6857985"/>
                <a:gd name="connsiteX3444" fmla="*/ 5439157 w 6868353"/>
                <a:gd name="connsiteY3444" fmla="*/ 1341614 h 6857985"/>
                <a:gd name="connsiteX3445" fmla="*/ 5462941 w 6868353"/>
                <a:gd name="connsiteY3445" fmla="*/ 1360571 h 6857985"/>
                <a:gd name="connsiteX3446" fmla="*/ 5470529 w 6868353"/>
                <a:gd name="connsiteY3446" fmla="*/ 1377843 h 6857985"/>
                <a:gd name="connsiteX3447" fmla="*/ 5479307 w 6868353"/>
                <a:gd name="connsiteY3447" fmla="*/ 1378862 h 6857985"/>
                <a:gd name="connsiteX3448" fmla="*/ 5488495 w 6868353"/>
                <a:gd name="connsiteY3448" fmla="*/ 1396657 h 6857985"/>
                <a:gd name="connsiteX3449" fmla="*/ 5514387 w 6868353"/>
                <a:gd name="connsiteY3449" fmla="*/ 1411593 h 6857985"/>
                <a:gd name="connsiteX3450" fmla="*/ 5574571 w 6868353"/>
                <a:gd name="connsiteY3450" fmla="*/ 1476107 h 6857985"/>
                <a:gd name="connsiteX3451" fmla="*/ 5607315 w 6868353"/>
                <a:gd name="connsiteY3451" fmla="*/ 1498943 h 6857985"/>
                <a:gd name="connsiteX3452" fmla="*/ 5622775 w 6868353"/>
                <a:gd name="connsiteY3452" fmla="*/ 1530032 h 6857985"/>
                <a:gd name="connsiteX3453" fmla="*/ 5582299 w 6868353"/>
                <a:gd name="connsiteY3453" fmla="*/ 1486145 h 6857985"/>
                <a:gd name="connsiteX3454" fmla="*/ 5539305 w 6868353"/>
                <a:gd name="connsiteY3454" fmla="*/ 1447750 h 6857985"/>
                <a:gd name="connsiteX3455" fmla="*/ 5444283 w 6868353"/>
                <a:gd name="connsiteY3455" fmla="*/ 1353152 h 6857985"/>
                <a:gd name="connsiteX3456" fmla="*/ 5441379 w 6868353"/>
                <a:gd name="connsiteY3456" fmla="*/ 1358277 h 6857985"/>
                <a:gd name="connsiteX3457" fmla="*/ 5428611 w 6868353"/>
                <a:gd name="connsiteY3457" fmla="*/ 1329510 h 6857985"/>
                <a:gd name="connsiteX3458" fmla="*/ 1826964 w 6868353"/>
                <a:gd name="connsiteY3458" fmla="*/ 1315919 h 6857985"/>
                <a:gd name="connsiteX3459" fmla="*/ 1747713 w 6868353"/>
                <a:gd name="connsiteY3459" fmla="*/ 1380065 h 6857985"/>
                <a:gd name="connsiteX3460" fmla="*/ 1788981 w 6868353"/>
                <a:gd name="connsiteY3460" fmla="*/ 1352331 h 6857985"/>
                <a:gd name="connsiteX3461" fmla="*/ 1777386 w 6868353"/>
                <a:gd name="connsiteY3461" fmla="*/ 1373765 h 6857985"/>
                <a:gd name="connsiteX3462" fmla="*/ 1826964 w 6868353"/>
                <a:gd name="connsiteY3462" fmla="*/ 1315919 h 6857985"/>
                <a:gd name="connsiteX3463" fmla="*/ 1055476 w 6868353"/>
                <a:gd name="connsiteY3463" fmla="*/ 1313297 h 6857985"/>
                <a:gd name="connsiteX3464" fmla="*/ 1047713 w 6868353"/>
                <a:gd name="connsiteY3464" fmla="*/ 1316967 h 6857985"/>
                <a:gd name="connsiteX3465" fmla="*/ 1021352 w 6868353"/>
                <a:gd name="connsiteY3465" fmla="*/ 1354865 h 6857985"/>
                <a:gd name="connsiteX3466" fmla="*/ 1036147 w 6868353"/>
                <a:gd name="connsiteY3466" fmla="*/ 1349033 h 6857985"/>
                <a:gd name="connsiteX3467" fmla="*/ 1043692 w 6868353"/>
                <a:gd name="connsiteY3467" fmla="*/ 1331166 h 6857985"/>
                <a:gd name="connsiteX3468" fmla="*/ 1055476 w 6868353"/>
                <a:gd name="connsiteY3468" fmla="*/ 1313297 h 6857985"/>
                <a:gd name="connsiteX3469" fmla="*/ 6054129 w 6868353"/>
                <a:gd name="connsiteY3469" fmla="*/ 1311531 h 6857985"/>
                <a:gd name="connsiteX3470" fmla="*/ 6092991 w 6868353"/>
                <a:gd name="connsiteY3470" fmla="*/ 1366106 h 6857985"/>
                <a:gd name="connsiteX3471" fmla="*/ 6054129 w 6868353"/>
                <a:gd name="connsiteY3471" fmla="*/ 1311531 h 6857985"/>
                <a:gd name="connsiteX3472" fmla="*/ 5448019 w 6868353"/>
                <a:gd name="connsiteY3472" fmla="*/ 1308107 h 6857985"/>
                <a:gd name="connsiteX3473" fmla="*/ 5509871 w 6868353"/>
                <a:gd name="connsiteY3473" fmla="*/ 1349416 h 6857985"/>
                <a:gd name="connsiteX3474" fmla="*/ 5517545 w 6868353"/>
                <a:gd name="connsiteY3474" fmla="*/ 1356314 h 6857985"/>
                <a:gd name="connsiteX3475" fmla="*/ 5514249 w 6868353"/>
                <a:gd name="connsiteY3475" fmla="*/ 1360860 h 6857985"/>
                <a:gd name="connsiteX3476" fmla="*/ 5514133 w 6868353"/>
                <a:gd name="connsiteY3476" fmla="*/ 1365328 h 6857985"/>
                <a:gd name="connsiteX3477" fmla="*/ 5496281 w 6868353"/>
                <a:gd name="connsiteY3477" fmla="*/ 1342564 h 6857985"/>
                <a:gd name="connsiteX3478" fmla="*/ 5498447 w 6868353"/>
                <a:gd name="connsiteY3478" fmla="*/ 1359198 h 6857985"/>
                <a:gd name="connsiteX3479" fmla="*/ 5439751 w 6868353"/>
                <a:gd name="connsiteY3479" fmla="*/ 1308558 h 6857985"/>
                <a:gd name="connsiteX3480" fmla="*/ 5448019 w 6868353"/>
                <a:gd name="connsiteY3480" fmla="*/ 1308107 h 6857985"/>
                <a:gd name="connsiteX3481" fmla="*/ 5334491 w 6868353"/>
                <a:gd name="connsiteY3481" fmla="*/ 1306179 h 6857985"/>
                <a:gd name="connsiteX3482" fmla="*/ 5347363 w 6868353"/>
                <a:gd name="connsiteY3482" fmla="*/ 1313555 h 6857985"/>
                <a:gd name="connsiteX3483" fmla="*/ 5377559 w 6868353"/>
                <a:gd name="connsiteY3483" fmla="*/ 1340978 h 6857985"/>
                <a:gd name="connsiteX3484" fmla="*/ 5332383 w 6868353"/>
                <a:gd name="connsiteY3484" fmla="*/ 1310058 h 6857985"/>
                <a:gd name="connsiteX3485" fmla="*/ 5334491 w 6868353"/>
                <a:gd name="connsiteY3485" fmla="*/ 1306179 h 6857985"/>
                <a:gd name="connsiteX3486" fmla="*/ 5626655 w 6868353"/>
                <a:gd name="connsiteY3486" fmla="*/ 1300941 h 6857985"/>
                <a:gd name="connsiteX3487" fmla="*/ 5654543 w 6868353"/>
                <a:gd name="connsiteY3487" fmla="*/ 1356564 h 6857985"/>
                <a:gd name="connsiteX3488" fmla="*/ 5626655 w 6868353"/>
                <a:gd name="connsiteY3488" fmla="*/ 1300941 h 6857985"/>
                <a:gd name="connsiteX3489" fmla="*/ 1138366 w 6868353"/>
                <a:gd name="connsiteY3489" fmla="*/ 1300782 h 6857985"/>
                <a:gd name="connsiteX3490" fmla="*/ 1074597 w 6868353"/>
                <a:gd name="connsiteY3490" fmla="*/ 1357017 h 6857985"/>
                <a:gd name="connsiteX3491" fmla="*/ 1117196 w 6868353"/>
                <a:gd name="connsiteY3491" fmla="*/ 1317420 h 6857985"/>
                <a:gd name="connsiteX3492" fmla="*/ 1122378 w 6868353"/>
                <a:gd name="connsiteY3492" fmla="*/ 1320322 h 6857985"/>
                <a:gd name="connsiteX3493" fmla="*/ 1138366 w 6868353"/>
                <a:gd name="connsiteY3493" fmla="*/ 1300782 h 6857985"/>
                <a:gd name="connsiteX3494" fmla="*/ 5795451 w 6868353"/>
                <a:gd name="connsiteY3494" fmla="*/ 1299993 h 6857985"/>
                <a:gd name="connsiteX3495" fmla="*/ 5827999 w 6868353"/>
                <a:gd name="connsiteY3495" fmla="*/ 1359991 h 6857985"/>
                <a:gd name="connsiteX3496" fmla="*/ 5795451 w 6868353"/>
                <a:gd name="connsiteY3496" fmla="*/ 1299993 h 6857985"/>
                <a:gd name="connsiteX3497" fmla="*/ 5967955 w 6868353"/>
                <a:gd name="connsiteY3497" fmla="*/ 1297402 h 6857985"/>
                <a:gd name="connsiteX3498" fmla="*/ 5979039 w 6868353"/>
                <a:gd name="connsiteY3498" fmla="*/ 1311517 h 6857985"/>
                <a:gd name="connsiteX3499" fmla="*/ 5993651 w 6868353"/>
                <a:gd name="connsiteY3499" fmla="*/ 1331945 h 6857985"/>
                <a:gd name="connsiteX3500" fmla="*/ 6027727 w 6868353"/>
                <a:gd name="connsiteY3500" fmla="*/ 1378537 h 6857985"/>
                <a:gd name="connsiteX3501" fmla="*/ 6067423 w 6868353"/>
                <a:gd name="connsiteY3501" fmla="*/ 1411339 h 6857985"/>
                <a:gd name="connsiteX3502" fmla="*/ 6087879 w 6868353"/>
                <a:gd name="connsiteY3502" fmla="*/ 1437374 h 6857985"/>
                <a:gd name="connsiteX3503" fmla="*/ 6100919 w 6868353"/>
                <a:gd name="connsiteY3503" fmla="*/ 1459855 h 6857985"/>
                <a:gd name="connsiteX3504" fmla="*/ 6124519 w 6868353"/>
                <a:gd name="connsiteY3504" fmla="*/ 1485635 h 6857985"/>
                <a:gd name="connsiteX3505" fmla="*/ 6111805 w 6868353"/>
                <a:gd name="connsiteY3505" fmla="*/ 1493167 h 6857985"/>
                <a:gd name="connsiteX3506" fmla="*/ 6154461 w 6868353"/>
                <a:gd name="connsiteY3506" fmla="*/ 1539093 h 6857985"/>
                <a:gd name="connsiteX3507" fmla="*/ 6146959 w 6868353"/>
                <a:gd name="connsiteY3507" fmla="*/ 1512152 h 6857985"/>
                <a:gd name="connsiteX3508" fmla="*/ 6164287 w 6868353"/>
                <a:gd name="connsiteY3508" fmla="*/ 1541287 h 6857985"/>
                <a:gd name="connsiteX3509" fmla="*/ 6179591 w 6868353"/>
                <a:gd name="connsiteY3509" fmla="*/ 1567931 h 6857985"/>
                <a:gd name="connsiteX3510" fmla="*/ 6197655 w 6868353"/>
                <a:gd name="connsiteY3510" fmla="*/ 1592677 h 6857985"/>
                <a:gd name="connsiteX3511" fmla="*/ 6213339 w 6868353"/>
                <a:gd name="connsiteY3511" fmla="*/ 1617877 h 6857985"/>
                <a:gd name="connsiteX3512" fmla="*/ 6145231 w 6868353"/>
                <a:gd name="connsiteY3512" fmla="*/ 1541726 h 6857985"/>
                <a:gd name="connsiteX3513" fmla="*/ 6158143 w 6868353"/>
                <a:gd name="connsiteY3513" fmla="*/ 1552500 h 6857985"/>
                <a:gd name="connsiteX3514" fmla="*/ 6139583 w 6868353"/>
                <a:gd name="connsiteY3514" fmla="*/ 1539503 h 6857985"/>
                <a:gd name="connsiteX3515" fmla="*/ 6170075 w 6868353"/>
                <a:gd name="connsiteY3515" fmla="*/ 1599841 h 6857985"/>
                <a:gd name="connsiteX3516" fmla="*/ 6198647 w 6868353"/>
                <a:gd name="connsiteY3516" fmla="*/ 1617835 h 6857985"/>
                <a:gd name="connsiteX3517" fmla="*/ 6242887 w 6868353"/>
                <a:gd name="connsiteY3517" fmla="*/ 1661170 h 6857985"/>
                <a:gd name="connsiteX3518" fmla="*/ 6250489 w 6868353"/>
                <a:gd name="connsiteY3518" fmla="*/ 1695147 h 6857985"/>
                <a:gd name="connsiteX3519" fmla="*/ 6257553 w 6868353"/>
                <a:gd name="connsiteY3519" fmla="*/ 1704519 h 6857985"/>
                <a:gd name="connsiteX3520" fmla="*/ 6264335 w 6868353"/>
                <a:gd name="connsiteY3520" fmla="*/ 1714330 h 6857985"/>
                <a:gd name="connsiteX3521" fmla="*/ 6276763 w 6868353"/>
                <a:gd name="connsiteY3521" fmla="*/ 1731686 h 6857985"/>
                <a:gd name="connsiteX3522" fmla="*/ 6287723 w 6868353"/>
                <a:gd name="connsiteY3522" fmla="*/ 1737448 h 6857985"/>
                <a:gd name="connsiteX3523" fmla="*/ 6280883 w 6868353"/>
                <a:gd name="connsiteY3523" fmla="*/ 1753120 h 6857985"/>
                <a:gd name="connsiteX3524" fmla="*/ 6258727 w 6868353"/>
                <a:gd name="connsiteY3524" fmla="*/ 1714316 h 6857985"/>
                <a:gd name="connsiteX3525" fmla="*/ 6242037 w 6868353"/>
                <a:gd name="connsiteY3525" fmla="*/ 1679277 h 6857985"/>
                <a:gd name="connsiteX3526" fmla="*/ 6210255 w 6868353"/>
                <a:gd name="connsiteY3526" fmla="*/ 1647310 h 6857985"/>
                <a:gd name="connsiteX3527" fmla="*/ 6239575 w 6868353"/>
                <a:gd name="connsiteY3527" fmla="*/ 1690390 h 6857985"/>
                <a:gd name="connsiteX3528" fmla="*/ 6157703 w 6868353"/>
                <a:gd name="connsiteY3528" fmla="*/ 1588657 h 6857985"/>
                <a:gd name="connsiteX3529" fmla="*/ 6076159 w 6868353"/>
                <a:gd name="connsiteY3529" fmla="*/ 1437912 h 6857985"/>
                <a:gd name="connsiteX3530" fmla="*/ 6047107 w 6868353"/>
                <a:gd name="connsiteY3530" fmla="*/ 1410829 h 6857985"/>
                <a:gd name="connsiteX3531" fmla="*/ 6055771 w 6868353"/>
                <a:gd name="connsiteY3531" fmla="*/ 1437317 h 6857985"/>
                <a:gd name="connsiteX3532" fmla="*/ 6031491 w 6868353"/>
                <a:gd name="connsiteY3532" fmla="*/ 1394010 h 6857985"/>
                <a:gd name="connsiteX3533" fmla="*/ 5996751 w 6868353"/>
                <a:gd name="connsiteY3533" fmla="*/ 1365328 h 6857985"/>
                <a:gd name="connsiteX3534" fmla="*/ 5998351 w 6868353"/>
                <a:gd name="connsiteY3534" fmla="*/ 1352686 h 6857985"/>
                <a:gd name="connsiteX3535" fmla="*/ 5986275 w 6868353"/>
                <a:gd name="connsiteY3535" fmla="*/ 1328392 h 6857985"/>
                <a:gd name="connsiteX3536" fmla="*/ 5977951 w 6868353"/>
                <a:gd name="connsiteY3536" fmla="*/ 1313329 h 6857985"/>
                <a:gd name="connsiteX3537" fmla="*/ 5967955 w 6868353"/>
                <a:gd name="connsiteY3537" fmla="*/ 1297402 h 6857985"/>
                <a:gd name="connsiteX3538" fmla="*/ 5486371 w 6868353"/>
                <a:gd name="connsiteY3538" fmla="*/ 1286204 h 6857985"/>
                <a:gd name="connsiteX3539" fmla="*/ 5538059 w 6868353"/>
                <a:gd name="connsiteY3539" fmla="*/ 1323451 h 6857985"/>
                <a:gd name="connsiteX3540" fmla="*/ 5590623 w 6868353"/>
                <a:gd name="connsiteY3540" fmla="*/ 1362341 h 6857985"/>
                <a:gd name="connsiteX3541" fmla="*/ 5577303 w 6868353"/>
                <a:gd name="connsiteY3541" fmla="*/ 1354498 h 6857985"/>
                <a:gd name="connsiteX3542" fmla="*/ 5675405 w 6868353"/>
                <a:gd name="connsiteY3542" fmla="*/ 1454952 h 6857985"/>
                <a:gd name="connsiteX3543" fmla="*/ 5676777 w 6868353"/>
                <a:gd name="connsiteY3543" fmla="*/ 1456843 h 6857985"/>
                <a:gd name="connsiteX3544" fmla="*/ 5666149 w 6868353"/>
                <a:gd name="connsiteY3544" fmla="*/ 1451177 h 6857985"/>
                <a:gd name="connsiteX3545" fmla="*/ 5601595 w 6868353"/>
                <a:gd name="connsiteY3545" fmla="*/ 1391816 h 6857985"/>
                <a:gd name="connsiteX3546" fmla="*/ 5544175 w 6868353"/>
                <a:gd name="connsiteY3546" fmla="*/ 1336193 h 6857985"/>
                <a:gd name="connsiteX3547" fmla="*/ 5514571 w 6868353"/>
                <a:gd name="connsiteY3547" fmla="*/ 1309648 h 6857985"/>
                <a:gd name="connsiteX3548" fmla="*/ 5486371 w 6868353"/>
                <a:gd name="connsiteY3548" fmla="*/ 1286204 h 6857985"/>
                <a:gd name="connsiteX3549" fmla="*/ 5660659 w 6868353"/>
                <a:gd name="connsiteY3549" fmla="*/ 1284321 h 6857985"/>
                <a:gd name="connsiteX3550" fmla="*/ 5719255 w 6868353"/>
                <a:gd name="connsiteY3550" fmla="*/ 1351950 h 6857985"/>
                <a:gd name="connsiteX3551" fmla="*/ 5698883 w 6868353"/>
                <a:gd name="connsiteY3551" fmla="*/ 1344602 h 6857985"/>
                <a:gd name="connsiteX3552" fmla="*/ 5711103 w 6868353"/>
                <a:gd name="connsiteY3552" fmla="*/ 1384539 h 6857985"/>
                <a:gd name="connsiteX3553" fmla="*/ 5672325 w 6868353"/>
                <a:gd name="connsiteY3553" fmla="*/ 1337339 h 6857985"/>
                <a:gd name="connsiteX3554" fmla="*/ 5674265 w 6868353"/>
                <a:gd name="connsiteY3554" fmla="*/ 1354597 h 6857985"/>
                <a:gd name="connsiteX3555" fmla="*/ 5641023 w 6868353"/>
                <a:gd name="connsiteY3555" fmla="*/ 1286402 h 6857985"/>
                <a:gd name="connsiteX3556" fmla="*/ 5677947 w 6868353"/>
                <a:gd name="connsiteY3556" fmla="*/ 1338401 h 6857985"/>
                <a:gd name="connsiteX3557" fmla="*/ 5660659 w 6868353"/>
                <a:gd name="connsiteY3557" fmla="*/ 1284321 h 6857985"/>
                <a:gd name="connsiteX3558" fmla="*/ 1077981 w 6868353"/>
                <a:gd name="connsiteY3558" fmla="*/ 1282664 h 6857985"/>
                <a:gd name="connsiteX3559" fmla="*/ 1049681 w 6868353"/>
                <a:gd name="connsiteY3559" fmla="*/ 1306873 h 6857985"/>
                <a:gd name="connsiteX3560" fmla="*/ 1022428 w 6868353"/>
                <a:gd name="connsiteY3560" fmla="*/ 1329000 h 6857985"/>
                <a:gd name="connsiteX3561" fmla="*/ 1077981 w 6868353"/>
                <a:gd name="connsiteY3561" fmla="*/ 1282664 h 6857985"/>
                <a:gd name="connsiteX3562" fmla="*/ 932814 w 6868353"/>
                <a:gd name="connsiteY3562" fmla="*/ 1282466 h 6857985"/>
                <a:gd name="connsiteX3563" fmla="*/ 880800 w 6868353"/>
                <a:gd name="connsiteY3563" fmla="*/ 1346966 h 6857985"/>
                <a:gd name="connsiteX3564" fmla="*/ 879413 w 6868353"/>
                <a:gd name="connsiteY3564" fmla="*/ 1320747 h 6857985"/>
                <a:gd name="connsiteX3565" fmla="*/ 932814 w 6868353"/>
                <a:gd name="connsiteY3565" fmla="*/ 1282466 h 6857985"/>
                <a:gd name="connsiteX3566" fmla="*/ 5536063 w 6868353"/>
                <a:gd name="connsiteY3566" fmla="*/ 1281263 h 6857985"/>
                <a:gd name="connsiteX3567" fmla="*/ 5569319 w 6868353"/>
                <a:gd name="connsiteY3567" fmla="*/ 1301692 h 6857985"/>
                <a:gd name="connsiteX3568" fmla="*/ 5605731 w 6868353"/>
                <a:gd name="connsiteY3568" fmla="*/ 1336844 h 6857985"/>
                <a:gd name="connsiteX3569" fmla="*/ 5588657 w 6868353"/>
                <a:gd name="connsiteY3569" fmla="*/ 1283047 h 6857985"/>
                <a:gd name="connsiteX3570" fmla="*/ 5636155 w 6868353"/>
                <a:gd name="connsiteY3570" fmla="*/ 1336462 h 6857985"/>
                <a:gd name="connsiteX3571" fmla="*/ 5622167 w 6868353"/>
                <a:gd name="connsiteY3571" fmla="*/ 1339633 h 6857985"/>
                <a:gd name="connsiteX3572" fmla="*/ 5648429 w 6868353"/>
                <a:gd name="connsiteY3572" fmla="*/ 1366716 h 6857985"/>
                <a:gd name="connsiteX3573" fmla="*/ 5685519 w 6868353"/>
                <a:gd name="connsiteY3573" fmla="*/ 1397040 h 6857985"/>
                <a:gd name="connsiteX3574" fmla="*/ 5703895 w 6868353"/>
                <a:gd name="connsiteY3574" fmla="*/ 1405945 h 6857985"/>
                <a:gd name="connsiteX3575" fmla="*/ 5693151 w 6868353"/>
                <a:gd name="connsiteY3575" fmla="*/ 1431980 h 6857985"/>
                <a:gd name="connsiteX3576" fmla="*/ 5694143 w 6868353"/>
                <a:gd name="connsiteY3576" fmla="*/ 1420824 h 6857985"/>
                <a:gd name="connsiteX3577" fmla="*/ 5728629 w 6868353"/>
                <a:gd name="connsiteY3577" fmla="*/ 1490718 h 6857985"/>
                <a:gd name="connsiteX3578" fmla="*/ 5658663 w 6868353"/>
                <a:gd name="connsiteY3578" fmla="*/ 1418984 h 6857985"/>
                <a:gd name="connsiteX3579" fmla="*/ 5649179 w 6868353"/>
                <a:gd name="connsiteY3579" fmla="*/ 1403383 h 6857985"/>
                <a:gd name="connsiteX3580" fmla="*/ 5610047 w 6868353"/>
                <a:gd name="connsiteY3580" fmla="*/ 1360033 h 6857985"/>
                <a:gd name="connsiteX3581" fmla="*/ 5562651 w 6868353"/>
                <a:gd name="connsiteY3581" fmla="*/ 1318383 h 6857985"/>
                <a:gd name="connsiteX3582" fmla="*/ 5592367 w 6868353"/>
                <a:gd name="connsiteY3582" fmla="*/ 1328973 h 6857985"/>
                <a:gd name="connsiteX3583" fmla="*/ 5604599 w 6868353"/>
                <a:gd name="connsiteY3583" fmla="*/ 1359099 h 6857985"/>
                <a:gd name="connsiteX3584" fmla="*/ 5536063 w 6868353"/>
                <a:gd name="connsiteY3584" fmla="*/ 1281263 h 6857985"/>
                <a:gd name="connsiteX3585" fmla="*/ 1766244 w 6868353"/>
                <a:gd name="connsiteY3585" fmla="*/ 1276038 h 6857985"/>
                <a:gd name="connsiteX3586" fmla="*/ 1748180 w 6868353"/>
                <a:gd name="connsiteY3586" fmla="*/ 1299129 h 6857985"/>
                <a:gd name="connsiteX3587" fmla="*/ 1728629 w 6868353"/>
                <a:gd name="connsiteY3587" fmla="*/ 1308218 h 6857985"/>
                <a:gd name="connsiteX3588" fmla="*/ 1767688 w 6868353"/>
                <a:gd name="connsiteY3588" fmla="*/ 1290082 h 6857985"/>
                <a:gd name="connsiteX3589" fmla="*/ 1766244 w 6868353"/>
                <a:gd name="connsiteY3589" fmla="*/ 1276038 h 6857985"/>
                <a:gd name="connsiteX3590" fmla="*/ 1224210 w 6868353"/>
                <a:gd name="connsiteY3590" fmla="*/ 1271876 h 6857985"/>
                <a:gd name="connsiteX3591" fmla="*/ 1197864 w 6868353"/>
                <a:gd name="connsiteY3591" fmla="*/ 1287860 h 6857985"/>
                <a:gd name="connsiteX3592" fmla="*/ 1177902 w 6868353"/>
                <a:gd name="connsiteY3592" fmla="*/ 1301578 h 6857985"/>
                <a:gd name="connsiteX3593" fmla="*/ 1141985 w 6868353"/>
                <a:gd name="connsiteY3593" fmla="*/ 1337735 h 6857985"/>
                <a:gd name="connsiteX3594" fmla="*/ 1128295 w 6868353"/>
                <a:gd name="connsiteY3594" fmla="*/ 1348891 h 6857985"/>
                <a:gd name="connsiteX3595" fmla="*/ 1185844 w 6868353"/>
                <a:gd name="connsiteY3595" fmla="*/ 1318892 h 6857985"/>
                <a:gd name="connsiteX3596" fmla="*/ 1213252 w 6868353"/>
                <a:gd name="connsiteY3596" fmla="*/ 1288553 h 6857985"/>
                <a:gd name="connsiteX3597" fmla="*/ 1224210 w 6868353"/>
                <a:gd name="connsiteY3597" fmla="*/ 1271876 h 6857985"/>
                <a:gd name="connsiteX3598" fmla="*/ 830074 w 6868353"/>
                <a:gd name="connsiteY3598" fmla="*/ 1270575 h 6857985"/>
                <a:gd name="connsiteX3599" fmla="*/ 823661 w 6868353"/>
                <a:gd name="connsiteY3599" fmla="*/ 1290805 h 6857985"/>
                <a:gd name="connsiteX3600" fmla="*/ 803983 w 6868353"/>
                <a:gd name="connsiteY3600" fmla="*/ 1314164 h 6857985"/>
                <a:gd name="connsiteX3601" fmla="*/ 793011 w 6868353"/>
                <a:gd name="connsiteY3601" fmla="*/ 1326863 h 6857985"/>
                <a:gd name="connsiteX3602" fmla="*/ 782875 w 6868353"/>
                <a:gd name="connsiteY3602" fmla="*/ 1339746 h 6857985"/>
                <a:gd name="connsiteX3603" fmla="*/ 824539 w 6868353"/>
                <a:gd name="connsiteY3603" fmla="*/ 1300729 h 6857985"/>
                <a:gd name="connsiteX3604" fmla="*/ 799353 w 6868353"/>
                <a:gd name="connsiteY3604" fmla="*/ 1335145 h 6857985"/>
                <a:gd name="connsiteX3605" fmla="*/ 772285 w 6868353"/>
                <a:gd name="connsiteY3605" fmla="*/ 1373752 h 6857985"/>
                <a:gd name="connsiteX3606" fmla="*/ 794639 w 6868353"/>
                <a:gd name="connsiteY3606" fmla="*/ 1338515 h 6857985"/>
                <a:gd name="connsiteX3607" fmla="*/ 769383 w 6868353"/>
                <a:gd name="connsiteY3607" fmla="*/ 1353125 h 6857985"/>
                <a:gd name="connsiteX3608" fmla="*/ 745372 w 6868353"/>
                <a:gd name="connsiteY3608" fmla="*/ 1400608 h 6857985"/>
                <a:gd name="connsiteX3609" fmla="*/ 714255 w 6868353"/>
                <a:gd name="connsiteY3609" fmla="*/ 1436383 h 6857985"/>
                <a:gd name="connsiteX3610" fmla="*/ 678041 w 6868353"/>
                <a:gd name="connsiteY3610" fmla="*/ 1474650 h 6857985"/>
                <a:gd name="connsiteX3611" fmla="*/ 687909 w 6868353"/>
                <a:gd name="connsiteY3611" fmla="*/ 1461158 h 6857985"/>
                <a:gd name="connsiteX3612" fmla="*/ 696983 w 6868353"/>
                <a:gd name="connsiteY3612" fmla="*/ 1449011 h 6857985"/>
                <a:gd name="connsiteX3613" fmla="*/ 712287 w 6868353"/>
                <a:gd name="connsiteY3613" fmla="*/ 1427223 h 6857985"/>
                <a:gd name="connsiteX3614" fmla="*/ 736637 w 6868353"/>
                <a:gd name="connsiteY3614" fmla="*/ 1389735 h 6857985"/>
                <a:gd name="connsiteX3615" fmla="*/ 763168 w 6868353"/>
                <a:gd name="connsiteY3615" fmla="*/ 1353507 h 6857985"/>
                <a:gd name="connsiteX3616" fmla="*/ 805031 w 6868353"/>
                <a:gd name="connsiteY3616" fmla="*/ 1311036 h 6857985"/>
                <a:gd name="connsiteX3617" fmla="*/ 830074 w 6868353"/>
                <a:gd name="connsiteY3617" fmla="*/ 1270575 h 6857985"/>
                <a:gd name="connsiteX3618" fmla="*/ 1961980 w 6868353"/>
                <a:gd name="connsiteY3618" fmla="*/ 1266440 h 6857985"/>
                <a:gd name="connsiteX3619" fmla="*/ 1854938 w 6868353"/>
                <a:gd name="connsiteY3619" fmla="*/ 1353195 h 6857985"/>
                <a:gd name="connsiteX3620" fmla="*/ 1871360 w 6868353"/>
                <a:gd name="connsiteY3620" fmla="*/ 1355191 h 6857985"/>
                <a:gd name="connsiteX3621" fmla="*/ 1845070 w 6868353"/>
                <a:gd name="connsiteY3621" fmla="*/ 1369093 h 6857985"/>
                <a:gd name="connsiteX3622" fmla="*/ 1820295 w 6868353"/>
                <a:gd name="connsiteY3622" fmla="*/ 1379103 h 6857985"/>
                <a:gd name="connsiteX3623" fmla="*/ 1758769 w 6868353"/>
                <a:gd name="connsiteY3623" fmla="*/ 1443489 h 6857985"/>
                <a:gd name="connsiteX3624" fmla="*/ 1702324 w 6868353"/>
                <a:gd name="connsiteY3624" fmla="*/ 1476815 h 6857985"/>
                <a:gd name="connsiteX3625" fmla="*/ 1748675 w 6868353"/>
                <a:gd name="connsiteY3625" fmla="*/ 1437798 h 6857985"/>
                <a:gd name="connsiteX3626" fmla="*/ 1766569 w 6868353"/>
                <a:gd name="connsiteY3626" fmla="*/ 1413773 h 6857985"/>
                <a:gd name="connsiteX3627" fmla="*/ 1853947 w 6868353"/>
                <a:gd name="connsiteY3627" fmla="*/ 1346017 h 6857985"/>
                <a:gd name="connsiteX3628" fmla="*/ 1961980 w 6868353"/>
                <a:gd name="connsiteY3628" fmla="*/ 1266440 h 6857985"/>
                <a:gd name="connsiteX3629" fmla="*/ 5932051 w 6868353"/>
                <a:gd name="connsiteY3629" fmla="*/ 1263419 h 6857985"/>
                <a:gd name="connsiteX3630" fmla="*/ 5959799 w 6868353"/>
                <a:gd name="connsiteY3630" fmla="*/ 1289404 h 6857985"/>
                <a:gd name="connsiteX3631" fmla="*/ 5962335 w 6868353"/>
                <a:gd name="connsiteY3631" fmla="*/ 1301579 h 6857985"/>
                <a:gd name="connsiteX3632" fmla="*/ 5979931 w 6868353"/>
                <a:gd name="connsiteY3632" fmla="*/ 1330304 h 6857985"/>
                <a:gd name="connsiteX3633" fmla="*/ 5970743 w 6868353"/>
                <a:gd name="connsiteY3633" fmla="*/ 1319927 h 6857985"/>
                <a:gd name="connsiteX3634" fmla="*/ 5945049 w 6868353"/>
                <a:gd name="connsiteY3634" fmla="*/ 1291244 h 6857985"/>
                <a:gd name="connsiteX3635" fmla="*/ 5929307 w 6868353"/>
                <a:gd name="connsiteY3635" fmla="*/ 1263595 h 6857985"/>
                <a:gd name="connsiteX3636" fmla="*/ 5932051 w 6868353"/>
                <a:gd name="connsiteY3636" fmla="*/ 1263419 h 6857985"/>
                <a:gd name="connsiteX3637" fmla="*/ 948976 w 6868353"/>
                <a:gd name="connsiteY3637" fmla="*/ 1249894 h 6857985"/>
                <a:gd name="connsiteX3638" fmla="*/ 946616 w 6868353"/>
                <a:gd name="connsiteY3638" fmla="*/ 1270008 h 6857985"/>
                <a:gd name="connsiteX3639" fmla="*/ 888020 w 6868353"/>
                <a:gd name="connsiteY3639" fmla="*/ 1305458 h 6857985"/>
                <a:gd name="connsiteX3640" fmla="*/ 918005 w 6868353"/>
                <a:gd name="connsiteY3640" fmla="*/ 1268366 h 6857985"/>
                <a:gd name="connsiteX3641" fmla="*/ 948976 w 6868353"/>
                <a:gd name="connsiteY3641" fmla="*/ 1249894 h 6857985"/>
                <a:gd name="connsiteX3642" fmla="*/ 979914 w 6868353"/>
                <a:gd name="connsiteY3642" fmla="*/ 1248517 h 6857985"/>
                <a:gd name="connsiteX3643" fmla="*/ 954799 w 6868353"/>
                <a:gd name="connsiteY3643" fmla="*/ 1281206 h 6857985"/>
                <a:gd name="connsiteX3644" fmla="*/ 933436 w 6868353"/>
                <a:gd name="connsiteY3644" fmla="*/ 1308005 h 6857985"/>
                <a:gd name="connsiteX3645" fmla="*/ 938164 w 6868353"/>
                <a:gd name="connsiteY3645" fmla="*/ 1317505 h 6857985"/>
                <a:gd name="connsiteX3646" fmla="*/ 893612 w 6868353"/>
                <a:gd name="connsiteY3646" fmla="*/ 1340326 h 6857985"/>
                <a:gd name="connsiteX3647" fmla="*/ 924177 w 6868353"/>
                <a:gd name="connsiteY3647" fmla="*/ 1297727 h 6857985"/>
                <a:gd name="connsiteX3648" fmla="*/ 955578 w 6868353"/>
                <a:gd name="connsiteY3648" fmla="*/ 1269908 h 6857985"/>
                <a:gd name="connsiteX3649" fmla="*/ 966394 w 6868353"/>
                <a:gd name="connsiteY3649" fmla="*/ 1257875 h 6857985"/>
                <a:gd name="connsiteX3650" fmla="*/ 979914 w 6868353"/>
                <a:gd name="connsiteY3650" fmla="*/ 1248517 h 6857985"/>
                <a:gd name="connsiteX3651" fmla="*/ 1928867 w 6868353"/>
                <a:gd name="connsiteY3651" fmla="*/ 1247668 h 6857985"/>
                <a:gd name="connsiteX3652" fmla="*/ 1870115 w 6868353"/>
                <a:gd name="connsiteY3652" fmla="*/ 1271268 h 6857985"/>
                <a:gd name="connsiteX3653" fmla="*/ 1878864 w 6868353"/>
                <a:gd name="connsiteY3653" fmla="*/ 1279224 h 6857985"/>
                <a:gd name="connsiteX3654" fmla="*/ 1830135 w 6868353"/>
                <a:gd name="connsiteY3654" fmla="*/ 1306052 h 6857985"/>
                <a:gd name="connsiteX3655" fmla="*/ 1834368 w 6868353"/>
                <a:gd name="connsiteY3655" fmla="*/ 1328689 h 6857985"/>
                <a:gd name="connsiteX3656" fmla="*/ 1928867 w 6868353"/>
                <a:gd name="connsiteY3656" fmla="*/ 1247668 h 6857985"/>
                <a:gd name="connsiteX3657" fmla="*/ 6015169 w 6868353"/>
                <a:gd name="connsiteY3657" fmla="*/ 1245856 h 6857985"/>
                <a:gd name="connsiteX3658" fmla="*/ 6031039 w 6868353"/>
                <a:gd name="connsiteY3658" fmla="*/ 1274099 h 6857985"/>
                <a:gd name="connsiteX3659" fmla="*/ 6052811 w 6868353"/>
                <a:gd name="connsiteY3659" fmla="*/ 1293056 h 6857985"/>
                <a:gd name="connsiteX3660" fmla="*/ 6017023 w 6868353"/>
                <a:gd name="connsiteY3660" fmla="*/ 1264034 h 6857985"/>
                <a:gd name="connsiteX3661" fmla="*/ 6015169 w 6868353"/>
                <a:gd name="connsiteY3661" fmla="*/ 1245856 h 6857985"/>
                <a:gd name="connsiteX3662" fmla="*/ 5314281 w 6868353"/>
                <a:gd name="connsiteY3662" fmla="*/ 1245548 h 6857985"/>
                <a:gd name="connsiteX3663" fmla="*/ 5339915 w 6868353"/>
                <a:gd name="connsiteY3663" fmla="*/ 1261641 h 6857985"/>
                <a:gd name="connsiteX3664" fmla="*/ 5326239 w 6868353"/>
                <a:gd name="connsiteY3664" fmla="*/ 1255341 h 6857985"/>
                <a:gd name="connsiteX3665" fmla="*/ 5372831 w 6868353"/>
                <a:gd name="connsiteY3665" fmla="*/ 1285453 h 6857985"/>
                <a:gd name="connsiteX3666" fmla="*/ 5369519 w 6868353"/>
                <a:gd name="connsiteY3666" fmla="*/ 1295066 h 6857985"/>
                <a:gd name="connsiteX3667" fmla="*/ 5307183 w 6868353"/>
                <a:gd name="connsiteY3667" fmla="*/ 1248801 h 6857985"/>
                <a:gd name="connsiteX3668" fmla="*/ 5314281 w 6868353"/>
                <a:gd name="connsiteY3668" fmla="*/ 1245548 h 6857985"/>
                <a:gd name="connsiteX3669" fmla="*/ 5547475 w 6868353"/>
                <a:gd name="connsiteY3669" fmla="*/ 1238197 h 6857985"/>
                <a:gd name="connsiteX3670" fmla="*/ 5583263 w 6868353"/>
                <a:gd name="connsiteY3670" fmla="*/ 1282254 h 6857985"/>
                <a:gd name="connsiteX3671" fmla="*/ 5561179 w 6868353"/>
                <a:gd name="connsiteY3671" fmla="*/ 1267828 h 6857985"/>
                <a:gd name="connsiteX3672" fmla="*/ 5547475 w 6868353"/>
                <a:gd name="connsiteY3672" fmla="*/ 1238197 h 6857985"/>
                <a:gd name="connsiteX3673" fmla="*/ 5898895 w 6868353"/>
                <a:gd name="connsiteY3673" fmla="*/ 1238069 h 6857985"/>
                <a:gd name="connsiteX3674" fmla="*/ 5960719 w 6868353"/>
                <a:gd name="connsiteY3674" fmla="*/ 1318821 h 6857985"/>
                <a:gd name="connsiteX3675" fmla="*/ 5898895 w 6868353"/>
                <a:gd name="connsiteY3675" fmla="*/ 1238069 h 6857985"/>
                <a:gd name="connsiteX3676" fmla="*/ 6068839 w 6868353"/>
                <a:gd name="connsiteY3676" fmla="*/ 1237772 h 6857985"/>
                <a:gd name="connsiteX3677" fmla="*/ 6168531 w 6868353"/>
                <a:gd name="connsiteY3677" fmla="*/ 1345692 h 6857985"/>
                <a:gd name="connsiteX3678" fmla="*/ 6199523 w 6868353"/>
                <a:gd name="connsiteY3678" fmla="*/ 1386195 h 6857985"/>
                <a:gd name="connsiteX3679" fmla="*/ 6228927 w 6868353"/>
                <a:gd name="connsiteY3679" fmla="*/ 1424363 h 6857985"/>
                <a:gd name="connsiteX3680" fmla="*/ 6277019 w 6868353"/>
                <a:gd name="connsiteY3680" fmla="*/ 1476914 h 6857985"/>
                <a:gd name="connsiteX3681" fmla="*/ 6269671 w 6868353"/>
                <a:gd name="connsiteY3681" fmla="*/ 1486301 h 6857985"/>
                <a:gd name="connsiteX3682" fmla="*/ 6217883 w 6868353"/>
                <a:gd name="connsiteY3682" fmla="*/ 1416718 h 6857985"/>
                <a:gd name="connsiteX3683" fmla="*/ 6191609 w 6868353"/>
                <a:gd name="connsiteY3683" fmla="*/ 1381736 h 6857985"/>
                <a:gd name="connsiteX3684" fmla="*/ 6165207 w 6868353"/>
                <a:gd name="connsiteY3684" fmla="*/ 1347957 h 6857985"/>
                <a:gd name="connsiteX3685" fmla="*/ 6068839 w 6868353"/>
                <a:gd name="connsiteY3685" fmla="*/ 1237772 h 6857985"/>
                <a:gd name="connsiteX3686" fmla="*/ 5679135 w 6868353"/>
                <a:gd name="connsiteY3686" fmla="*/ 1230736 h 6857985"/>
                <a:gd name="connsiteX3687" fmla="*/ 5708299 w 6868353"/>
                <a:gd name="connsiteY3687" fmla="*/ 1287577 h 6857985"/>
                <a:gd name="connsiteX3688" fmla="*/ 5722087 w 6868353"/>
                <a:gd name="connsiteY3688" fmla="*/ 1295859 h 6857985"/>
                <a:gd name="connsiteX3689" fmla="*/ 5742615 w 6868353"/>
                <a:gd name="connsiteY3689" fmla="*/ 1324145 h 6857985"/>
                <a:gd name="connsiteX3690" fmla="*/ 5745037 w 6868353"/>
                <a:gd name="connsiteY3690" fmla="*/ 1340383 h 6857985"/>
                <a:gd name="connsiteX3691" fmla="*/ 5735339 w 6868353"/>
                <a:gd name="connsiteY3691" fmla="*/ 1324952 h 6857985"/>
                <a:gd name="connsiteX3692" fmla="*/ 5735297 w 6868353"/>
                <a:gd name="connsiteY3692" fmla="*/ 1315367 h 6857985"/>
                <a:gd name="connsiteX3693" fmla="*/ 5718507 w 6868353"/>
                <a:gd name="connsiteY3693" fmla="*/ 1312168 h 6857985"/>
                <a:gd name="connsiteX3694" fmla="*/ 5679135 w 6868353"/>
                <a:gd name="connsiteY3694" fmla="*/ 1230736 h 6857985"/>
                <a:gd name="connsiteX3695" fmla="*/ 2075719 w 6868353"/>
                <a:gd name="connsiteY3695" fmla="*/ 1221859 h 6857985"/>
                <a:gd name="connsiteX3696" fmla="*/ 1971423 w 6868353"/>
                <a:gd name="connsiteY3696" fmla="*/ 1294867 h 6857985"/>
                <a:gd name="connsiteX3697" fmla="*/ 1886027 w 6868353"/>
                <a:gd name="connsiteY3697" fmla="*/ 1362199 h 6857985"/>
                <a:gd name="connsiteX3698" fmla="*/ 1972980 w 6868353"/>
                <a:gd name="connsiteY3698" fmla="*/ 1286331 h 6857985"/>
                <a:gd name="connsiteX3699" fmla="*/ 2075719 w 6868353"/>
                <a:gd name="connsiteY3699" fmla="*/ 1221859 h 6857985"/>
                <a:gd name="connsiteX3700" fmla="*/ 5482451 w 6868353"/>
                <a:gd name="connsiteY3700" fmla="*/ 1220923 h 6857985"/>
                <a:gd name="connsiteX3701" fmla="*/ 5497641 w 6868353"/>
                <a:gd name="connsiteY3701" fmla="*/ 1231883 h 6857985"/>
                <a:gd name="connsiteX3702" fmla="*/ 5478471 w 6868353"/>
                <a:gd name="connsiteY3702" fmla="*/ 1235196 h 6857985"/>
                <a:gd name="connsiteX3703" fmla="*/ 5492105 w 6868353"/>
                <a:gd name="connsiteY3703" fmla="*/ 1242331 h 6857985"/>
                <a:gd name="connsiteX3704" fmla="*/ 5482451 w 6868353"/>
                <a:gd name="connsiteY3704" fmla="*/ 1220923 h 6857985"/>
                <a:gd name="connsiteX3705" fmla="*/ 899102 w 6868353"/>
                <a:gd name="connsiteY3705" fmla="*/ 1215065 h 6857985"/>
                <a:gd name="connsiteX3706" fmla="*/ 895977 w 6868353"/>
                <a:gd name="connsiteY3706" fmla="*/ 1230849 h 6857985"/>
                <a:gd name="connsiteX3707" fmla="*/ 856903 w 6868353"/>
                <a:gd name="connsiteY3707" fmla="*/ 1283712 h 6857985"/>
                <a:gd name="connsiteX3708" fmla="*/ 880758 w 6868353"/>
                <a:gd name="connsiteY3708" fmla="*/ 1249579 h 6857985"/>
                <a:gd name="connsiteX3709" fmla="*/ 845195 w 6868353"/>
                <a:gd name="connsiteY3709" fmla="*/ 1284349 h 6857985"/>
                <a:gd name="connsiteX3710" fmla="*/ 891814 w 6868353"/>
                <a:gd name="connsiteY3710" fmla="*/ 1222114 h 6857985"/>
                <a:gd name="connsiteX3711" fmla="*/ 899102 w 6868353"/>
                <a:gd name="connsiteY3711" fmla="*/ 1215065 h 6857985"/>
                <a:gd name="connsiteX3712" fmla="*/ 5279323 w 6868353"/>
                <a:gd name="connsiteY3712" fmla="*/ 1214385 h 6857985"/>
                <a:gd name="connsiteX3713" fmla="*/ 5306929 w 6868353"/>
                <a:gd name="connsiteY3713" fmla="*/ 1237843 h 6857985"/>
                <a:gd name="connsiteX3714" fmla="*/ 5282523 w 6868353"/>
                <a:gd name="connsiteY3714" fmla="*/ 1231034 h 6857985"/>
                <a:gd name="connsiteX3715" fmla="*/ 5279323 w 6868353"/>
                <a:gd name="connsiteY3715" fmla="*/ 1214385 h 6857985"/>
                <a:gd name="connsiteX3716" fmla="*/ 1052851 w 6868353"/>
                <a:gd name="connsiteY3716" fmla="*/ 1210052 h 6857985"/>
                <a:gd name="connsiteX3717" fmla="*/ 1008610 w 6868353"/>
                <a:gd name="connsiteY3717" fmla="*/ 1224833 h 6857985"/>
                <a:gd name="connsiteX3718" fmla="*/ 1052851 w 6868353"/>
                <a:gd name="connsiteY3718" fmla="*/ 1210052 h 6857985"/>
                <a:gd name="connsiteX3719" fmla="*/ 6005539 w 6868353"/>
                <a:gd name="connsiteY3719" fmla="*/ 1205577 h 6857985"/>
                <a:gd name="connsiteX3720" fmla="*/ 6035327 w 6868353"/>
                <a:gd name="connsiteY3720" fmla="*/ 1228938 h 6857985"/>
                <a:gd name="connsiteX3721" fmla="*/ 6050647 w 6868353"/>
                <a:gd name="connsiteY3721" fmla="*/ 1245530 h 6857985"/>
                <a:gd name="connsiteX3722" fmla="*/ 6064619 w 6868353"/>
                <a:gd name="connsiteY3722" fmla="*/ 1263184 h 6857985"/>
                <a:gd name="connsiteX3723" fmla="*/ 6082287 w 6868353"/>
                <a:gd name="connsiteY3723" fmla="*/ 1290493 h 6857985"/>
                <a:gd name="connsiteX3724" fmla="*/ 6144565 w 6868353"/>
                <a:gd name="connsiteY3724" fmla="*/ 1353294 h 6857985"/>
                <a:gd name="connsiteX3725" fmla="*/ 6138731 w 6868353"/>
                <a:gd name="connsiteY3725" fmla="*/ 1351284 h 6857985"/>
                <a:gd name="connsiteX3726" fmla="*/ 6137655 w 6868353"/>
                <a:gd name="connsiteY3726" fmla="*/ 1362992 h 6857985"/>
                <a:gd name="connsiteX3727" fmla="*/ 6052303 w 6868353"/>
                <a:gd name="connsiteY3727" fmla="*/ 1262702 h 6857985"/>
                <a:gd name="connsiteX3728" fmla="*/ 6039037 w 6868353"/>
                <a:gd name="connsiteY3728" fmla="*/ 1245148 h 6857985"/>
                <a:gd name="connsiteX3729" fmla="*/ 6030287 w 6868353"/>
                <a:gd name="connsiteY3729" fmla="*/ 1234346 h 6857985"/>
                <a:gd name="connsiteX3730" fmla="*/ 6007919 w 6868353"/>
                <a:gd name="connsiteY3730" fmla="*/ 1214271 h 6857985"/>
                <a:gd name="connsiteX3731" fmla="*/ 6005539 w 6868353"/>
                <a:gd name="connsiteY3731" fmla="*/ 1205577 h 6857985"/>
                <a:gd name="connsiteX3732" fmla="*/ 5384667 w 6868353"/>
                <a:gd name="connsiteY3732" fmla="*/ 1204248 h 6857985"/>
                <a:gd name="connsiteX3733" fmla="*/ 5422947 w 6868353"/>
                <a:gd name="connsiteY3733" fmla="*/ 1226588 h 6857985"/>
                <a:gd name="connsiteX3734" fmla="*/ 5475641 w 6868353"/>
                <a:gd name="connsiteY3734" fmla="*/ 1273929 h 6857985"/>
                <a:gd name="connsiteX3735" fmla="*/ 5384667 w 6868353"/>
                <a:gd name="connsiteY3735" fmla="*/ 1204248 h 6857985"/>
                <a:gd name="connsiteX3736" fmla="*/ 1859540 w 6868353"/>
                <a:gd name="connsiteY3736" fmla="*/ 1202096 h 6857985"/>
                <a:gd name="connsiteX3737" fmla="*/ 1827191 w 6868353"/>
                <a:gd name="connsiteY3737" fmla="*/ 1212459 h 6857985"/>
                <a:gd name="connsiteX3738" fmla="*/ 1803676 w 6868353"/>
                <a:gd name="connsiteY3738" fmla="*/ 1230721 h 6857985"/>
                <a:gd name="connsiteX3739" fmla="*/ 1855930 w 6868353"/>
                <a:gd name="connsiteY3739" fmla="*/ 1212246 h 6857985"/>
                <a:gd name="connsiteX3740" fmla="*/ 1859540 w 6868353"/>
                <a:gd name="connsiteY3740" fmla="*/ 1202096 h 6857985"/>
                <a:gd name="connsiteX3741" fmla="*/ 1981546 w 6868353"/>
                <a:gd name="connsiteY3741" fmla="*/ 1199222 h 6857985"/>
                <a:gd name="connsiteX3742" fmla="*/ 1939584 w 6868353"/>
                <a:gd name="connsiteY3742" fmla="*/ 1218093 h 6857985"/>
                <a:gd name="connsiteX3743" fmla="*/ 1912120 w 6868353"/>
                <a:gd name="connsiteY3743" fmla="*/ 1239598 h 6857985"/>
                <a:gd name="connsiteX3744" fmla="*/ 1905069 w 6868353"/>
                <a:gd name="connsiteY3744" fmla="*/ 1251476 h 6857985"/>
                <a:gd name="connsiteX3745" fmla="*/ 1935436 w 6868353"/>
                <a:gd name="connsiteY3745" fmla="*/ 1236399 h 6857985"/>
                <a:gd name="connsiteX3746" fmla="*/ 1968621 w 6868353"/>
                <a:gd name="connsiteY3746" fmla="*/ 1220174 h 6857985"/>
                <a:gd name="connsiteX3747" fmla="*/ 1981546 w 6868353"/>
                <a:gd name="connsiteY3747" fmla="*/ 1199222 h 6857985"/>
                <a:gd name="connsiteX3748" fmla="*/ 1297739 w 6868353"/>
                <a:gd name="connsiteY3748" fmla="*/ 1198718 h 6857985"/>
                <a:gd name="connsiteX3749" fmla="*/ 1232308 w 6868353"/>
                <a:gd name="connsiteY3749" fmla="*/ 1238352 h 6857985"/>
                <a:gd name="connsiteX3750" fmla="*/ 1305444 w 6868353"/>
                <a:gd name="connsiteY3750" fmla="*/ 1200765 h 6857985"/>
                <a:gd name="connsiteX3751" fmla="*/ 1297739 w 6868353"/>
                <a:gd name="connsiteY3751" fmla="*/ 1198718 h 6857985"/>
                <a:gd name="connsiteX3752" fmla="*/ 5618839 w 6868353"/>
                <a:gd name="connsiteY3752" fmla="*/ 1198132 h 6857985"/>
                <a:gd name="connsiteX3753" fmla="*/ 5651499 w 6868353"/>
                <a:gd name="connsiteY3753" fmla="*/ 1214187 h 6857985"/>
                <a:gd name="connsiteX3754" fmla="*/ 5634611 w 6868353"/>
                <a:gd name="connsiteY3754" fmla="*/ 1222638 h 6857985"/>
                <a:gd name="connsiteX3755" fmla="*/ 5662147 w 6868353"/>
                <a:gd name="connsiteY3755" fmla="*/ 1239075 h 6857985"/>
                <a:gd name="connsiteX3756" fmla="*/ 5636989 w 6868353"/>
                <a:gd name="connsiteY3756" fmla="*/ 1240207 h 6857985"/>
                <a:gd name="connsiteX3757" fmla="*/ 5627915 w 6868353"/>
                <a:gd name="connsiteY3757" fmla="*/ 1226079 h 6857985"/>
                <a:gd name="connsiteX3758" fmla="*/ 5620511 w 6868353"/>
                <a:gd name="connsiteY3758" fmla="*/ 1214739 h 6857985"/>
                <a:gd name="connsiteX3759" fmla="*/ 5618839 w 6868353"/>
                <a:gd name="connsiteY3759" fmla="*/ 1198132 h 6857985"/>
                <a:gd name="connsiteX3760" fmla="*/ 2057626 w 6868353"/>
                <a:gd name="connsiteY3760" fmla="*/ 1195527 h 6857985"/>
                <a:gd name="connsiteX3761" fmla="*/ 1987704 w 6868353"/>
                <a:gd name="connsiteY3761" fmla="*/ 1258993 h 6857985"/>
                <a:gd name="connsiteX3762" fmla="*/ 1963793 w 6868353"/>
                <a:gd name="connsiteY3762" fmla="*/ 1261627 h 6857985"/>
                <a:gd name="connsiteX3763" fmla="*/ 2005160 w 6868353"/>
                <a:gd name="connsiteY3763" fmla="*/ 1243151 h 6857985"/>
                <a:gd name="connsiteX3764" fmla="*/ 2057626 w 6868353"/>
                <a:gd name="connsiteY3764" fmla="*/ 1195527 h 6857985"/>
                <a:gd name="connsiteX3765" fmla="*/ 979867 w 6868353"/>
                <a:gd name="connsiteY3765" fmla="*/ 1194615 h 6857985"/>
                <a:gd name="connsiteX3766" fmla="*/ 977210 w 6868353"/>
                <a:gd name="connsiteY3766" fmla="*/ 1207575 h 6857985"/>
                <a:gd name="connsiteX3767" fmla="*/ 954841 w 6868353"/>
                <a:gd name="connsiteY3767" fmla="*/ 1228471 h 6857985"/>
                <a:gd name="connsiteX3768" fmla="*/ 932742 w 6868353"/>
                <a:gd name="connsiteY3768" fmla="*/ 1248631 h 6857985"/>
                <a:gd name="connsiteX3769" fmla="*/ 928438 w 6868353"/>
                <a:gd name="connsiteY3769" fmla="*/ 1248348 h 6857985"/>
                <a:gd name="connsiteX3770" fmla="*/ 908406 w 6868353"/>
                <a:gd name="connsiteY3770" fmla="*/ 1257083 h 6857985"/>
                <a:gd name="connsiteX3771" fmla="*/ 944946 w 6868353"/>
                <a:gd name="connsiteY3771" fmla="*/ 1226050 h 6857985"/>
                <a:gd name="connsiteX3772" fmla="*/ 965275 w 6868353"/>
                <a:gd name="connsiteY3772" fmla="*/ 1207858 h 6857985"/>
                <a:gd name="connsiteX3773" fmla="*/ 979867 w 6868353"/>
                <a:gd name="connsiteY3773" fmla="*/ 1194615 h 6857985"/>
                <a:gd name="connsiteX3774" fmla="*/ 1214059 w 6868353"/>
                <a:gd name="connsiteY3774" fmla="*/ 1194479 h 6857985"/>
                <a:gd name="connsiteX3775" fmla="*/ 1208340 w 6868353"/>
                <a:gd name="connsiteY3775" fmla="*/ 1217060 h 6857985"/>
                <a:gd name="connsiteX3776" fmla="*/ 1224125 w 6868353"/>
                <a:gd name="connsiteY3776" fmla="*/ 1200822 h 6857985"/>
                <a:gd name="connsiteX3777" fmla="*/ 1214059 w 6868353"/>
                <a:gd name="connsiteY3777" fmla="*/ 1194479 h 6857985"/>
                <a:gd name="connsiteX3778" fmla="*/ 6050407 w 6868353"/>
                <a:gd name="connsiteY3778" fmla="*/ 1190728 h 6857985"/>
                <a:gd name="connsiteX3779" fmla="*/ 6084399 w 6868353"/>
                <a:gd name="connsiteY3779" fmla="*/ 1221336 h 6857985"/>
                <a:gd name="connsiteX3780" fmla="*/ 6136283 w 6868353"/>
                <a:gd name="connsiteY3780" fmla="*/ 1281447 h 6857985"/>
                <a:gd name="connsiteX3781" fmla="*/ 6191369 w 6868353"/>
                <a:gd name="connsiteY3781" fmla="*/ 1350534 h 6857985"/>
                <a:gd name="connsiteX3782" fmla="*/ 6232451 w 6868353"/>
                <a:gd name="connsiteY3782" fmla="*/ 1410348 h 6857985"/>
                <a:gd name="connsiteX3783" fmla="*/ 6188353 w 6868353"/>
                <a:gd name="connsiteY3783" fmla="*/ 1353351 h 6857985"/>
                <a:gd name="connsiteX3784" fmla="*/ 6142597 w 6868353"/>
                <a:gd name="connsiteY3784" fmla="*/ 1298379 h 6857985"/>
                <a:gd name="connsiteX3785" fmla="*/ 6096983 w 6868353"/>
                <a:gd name="connsiteY3785" fmla="*/ 1243860 h 6857985"/>
                <a:gd name="connsiteX3786" fmla="*/ 6074063 w 6868353"/>
                <a:gd name="connsiteY3786" fmla="*/ 1216905 h 6857985"/>
                <a:gd name="connsiteX3787" fmla="*/ 6050407 w 6868353"/>
                <a:gd name="connsiteY3787" fmla="*/ 1190728 h 6857985"/>
                <a:gd name="connsiteX3788" fmla="*/ 5528557 w 6868353"/>
                <a:gd name="connsiteY3788" fmla="*/ 1186052 h 6857985"/>
                <a:gd name="connsiteX3789" fmla="*/ 5561403 w 6868353"/>
                <a:gd name="connsiteY3789" fmla="*/ 1200822 h 6857985"/>
                <a:gd name="connsiteX3790" fmla="*/ 5578279 w 6868353"/>
                <a:gd name="connsiteY3790" fmla="*/ 1236781 h 6857985"/>
                <a:gd name="connsiteX3791" fmla="*/ 5539179 w 6868353"/>
                <a:gd name="connsiteY3791" fmla="*/ 1209146 h 6857985"/>
                <a:gd name="connsiteX3792" fmla="*/ 5528557 w 6868353"/>
                <a:gd name="connsiteY3792" fmla="*/ 1186052 h 6857985"/>
                <a:gd name="connsiteX3793" fmla="*/ 5172563 w 6868353"/>
                <a:gd name="connsiteY3793" fmla="*/ 1185504 h 6857985"/>
                <a:gd name="connsiteX3794" fmla="*/ 5248163 w 6868353"/>
                <a:gd name="connsiteY3794" fmla="*/ 1235040 h 6857985"/>
                <a:gd name="connsiteX3795" fmla="*/ 5242883 w 6868353"/>
                <a:gd name="connsiteY3795" fmla="*/ 1234799 h 6857985"/>
                <a:gd name="connsiteX3796" fmla="*/ 5248573 w 6868353"/>
                <a:gd name="connsiteY3796" fmla="*/ 1246082 h 6857985"/>
                <a:gd name="connsiteX3797" fmla="*/ 5207419 w 6868353"/>
                <a:gd name="connsiteY3797" fmla="*/ 1215531 h 6857985"/>
                <a:gd name="connsiteX3798" fmla="*/ 5172563 w 6868353"/>
                <a:gd name="connsiteY3798" fmla="*/ 1185504 h 6857985"/>
                <a:gd name="connsiteX3799" fmla="*/ 5185659 w 6868353"/>
                <a:gd name="connsiteY3799" fmla="*/ 1180124 h 6857985"/>
                <a:gd name="connsiteX3800" fmla="*/ 5239031 w 6868353"/>
                <a:gd name="connsiteY3800" fmla="*/ 1213606 h 6857985"/>
                <a:gd name="connsiteX3801" fmla="*/ 5270447 w 6868353"/>
                <a:gd name="connsiteY3801" fmla="*/ 1236271 h 6857985"/>
                <a:gd name="connsiteX3802" fmla="*/ 5303731 w 6868353"/>
                <a:gd name="connsiteY3802" fmla="*/ 1261839 h 6857985"/>
                <a:gd name="connsiteX3803" fmla="*/ 5338345 w 6868353"/>
                <a:gd name="connsiteY3803" fmla="*/ 1288950 h 6857985"/>
                <a:gd name="connsiteX3804" fmla="*/ 5372959 w 6868353"/>
                <a:gd name="connsiteY3804" fmla="*/ 1317236 h 6857985"/>
                <a:gd name="connsiteX3805" fmla="*/ 5438237 w 6868353"/>
                <a:gd name="connsiteY3805" fmla="*/ 1374374 h 6857985"/>
                <a:gd name="connsiteX3806" fmla="*/ 5386705 w 6868353"/>
                <a:gd name="connsiteY3806" fmla="*/ 1335272 h 6857985"/>
                <a:gd name="connsiteX3807" fmla="*/ 5357767 w 6868353"/>
                <a:gd name="connsiteY3807" fmla="*/ 1311106 h 6857985"/>
                <a:gd name="connsiteX3808" fmla="*/ 5325999 w 6868353"/>
                <a:gd name="connsiteY3808" fmla="*/ 1286076 h 6857985"/>
                <a:gd name="connsiteX3809" fmla="*/ 5258399 w 6868353"/>
                <a:gd name="connsiteY3809" fmla="*/ 1232137 h 6857985"/>
                <a:gd name="connsiteX3810" fmla="*/ 5222399 w 6868353"/>
                <a:gd name="connsiteY3810" fmla="*/ 1205678 h 6857985"/>
                <a:gd name="connsiteX3811" fmla="*/ 5185659 w 6868353"/>
                <a:gd name="connsiteY3811" fmla="*/ 1180124 h 6857985"/>
                <a:gd name="connsiteX3812" fmla="*/ 5438945 w 6868353"/>
                <a:gd name="connsiteY3812" fmla="*/ 1175311 h 6857985"/>
                <a:gd name="connsiteX3813" fmla="*/ 5460239 w 6868353"/>
                <a:gd name="connsiteY3813" fmla="*/ 1195004 h 6857985"/>
                <a:gd name="connsiteX3814" fmla="*/ 5467331 w 6868353"/>
                <a:gd name="connsiteY3814" fmla="*/ 1200242 h 6857985"/>
                <a:gd name="connsiteX3815" fmla="*/ 5459331 w 6868353"/>
                <a:gd name="connsiteY3815" fmla="*/ 1227395 h 6857985"/>
                <a:gd name="connsiteX3816" fmla="*/ 5438945 w 6868353"/>
                <a:gd name="connsiteY3816" fmla="*/ 1175311 h 6857985"/>
                <a:gd name="connsiteX3817" fmla="*/ 5220231 w 6868353"/>
                <a:gd name="connsiteY3817" fmla="*/ 1174844 h 6857985"/>
                <a:gd name="connsiteX3818" fmla="*/ 5254235 w 6868353"/>
                <a:gd name="connsiteY3818" fmla="*/ 1197000 h 6857985"/>
                <a:gd name="connsiteX3819" fmla="*/ 5274411 w 6868353"/>
                <a:gd name="connsiteY3819" fmla="*/ 1225201 h 6857985"/>
                <a:gd name="connsiteX3820" fmla="*/ 5237999 w 6868353"/>
                <a:gd name="connsiteY3820" fmla="*/ 1196858 h 6857985"/>
                <a:gd name="connsiteX3821" fmla="*/ 5226375 w 6868353"/>
                <a:gd name="connsiteY3821" fmla="*/ 1185773 h 6857985"/>
                <a:gd name="connsiteX3822" fmla="*/ 5220231 w 6868353"/>
                <a:gd name="connsiteY3822" fmla="*/ 1174844 h 6857985"/>
                <a:gd name="connsiteX3823" fmla="*/ 1196753 w 6868353"/>
                <a:gd name="connsiteY3823" fmla="*/ 1167016 h 6857985"/>
                <a:gd name="connsiteX3824" fmla="*/ 1191634 w 6868353"/>
                <a:gd name="connsiteY3824" fmla="*/ 1167368 h 6857985"/>
                <a:gd name="connsiteX3825" fmla="*/ 1149673 w 6868353"/>
                <a:gd name="connsiteY3825" fmla="*/ 1205055 h 6857985"/>
                <a:gd name="connsiteX3826" fmla="*/ 1109693 w 6868353"/>
                <a:gd name="connsiteY3826" fmla="*/ 1242458 h 6857985"/>
                <a:gd name="connsiteX3827" fmla="*/ 1113657 w 6868353"/>
                <a:gd name="connsiteY3827" fmla="*/ 1251164 h 6857985"/>
                <a:gd name="connsiteX3828" fmla="*/ 1145581 w 6868353"/>
                <a:gd name="connsiteY3828" fmla="*/ 1217116 h 6857985"/>
                <a:gd name="connsiteX3829" fmla="*/ 1187331 w 6868353"/>
                <a:gd name="connsiteY3829" fmla="*/ 1184343 h 6857985"/>
                <a:gd name="connsiteX3830" fmla="*/ 1196753 w 6868353"/>
                <a:gd name="connsiteY3830" fmla="*/ 1167016 h 6857985"/>
                <a:gd name="connsiteX3831" fmla="*/ 5398749 w 6868353"/>
                <a:gd name="connsiteY3831" fmla="*/ 1143173 h 6857985"/>
                <a:gd name="connsiteX3832" fmla="*/ 5439383 w 6868353"/>
                <a:gd name="connsiteY3832" fmla="*/ 1186439 h 6857985"/>
                <a:gd name="connsiteX3833" fmla="*/ 5431555 w 6868353"/>
                <a:gd name="connsiteY3833" fmla="*/ 1202295 h 6857985"/>
                <a:gd name="connsiteX3834" fmla="*/ 5396587 w 6868353"/>
                <a:gd name="connsiteY3834" fmla="*/ 1155392 h 6857985"/>
                <a:gd name="connsiteX3835" fmla="*/ 5404671 w 6868353"/>
                <a:gd name="connsiteY3835" fmla="*/ 1150437 h 6857985"/>
                <a:gd name="connsiteX3836" fmla="*/ 5398749 w 6868353"/>
                <a:gd name="connsiteY3836" fmla="*/ 1143173 h 6857985"/>
                <a:gd name="connsiteX3837" fmla="*/ 5978403 w 6868353"/>
                <a:gd name="connsiteY3837" fmla="*/ 1140697 h 6857985"/>
                <a:gd name="connsiteX3838" fmla="*/ 6052501 w 6868353"/>
                <a:gd name="connsiteY3838" fmla="*/ 1209090 h 6857985"/>
                <a:gd name="connsiteX3839" fmla="*/ 5978403 w 6868353"/>
                <a:gd name="connsiteY3839" fmla="*/ 1140697 h 6857985"/>
                <a:gd name="connsiteX3840" fmla="*/ 2316362 w 6868353"/>
                <a:gd name="connsiteY3840" fmla="*/ 1140272 h 6857985"/>
                <a:gd name="connsiteX3841" fmla="*/ 2251721 w 6868353"/>
                <a:gd name="connsiteY3841" fmla="*/ 1177151 h 6857985"/>
                <a:gd name="connsiteX3842" fmla="*/ 2242037 w 6868353"/>
                <a:gd name="connsiteY3842" fmla="*/ 1172579 h 6857985"/>
                <a:gd name="connsiteX3843" fmla="*/ 2262013 w 6868353"/>
                <a:gd name="connsiteY3843" fmla="*/ 1167907 h 6857985"/>
                <a:gd name="connsiteX3844" fmla="*/ 2316362 w 6868353"/>
                <a:gd name="connsiteY3844" fmla="*/ 1140272 h 6857985"/>
                <a:gd name="connsiteX3845" fmla="*/ 2164144 w 6868353"/>
                <a:gd name="connsiteY3845" fmla="*/ 1137724 h 6857985"/>
                <a:gd name="connsiteX3846" fmla="*/ 2131895 w 6868353"/>
                <a:gd name="connsiteY3846" fmla="*/ 1158181 h 6857985"/>
                <a:gd name="connsiteX3847" fmla="*/ 2125849 w 6868353"/>
                <a:gd name="connsiteY3847" fmla="*/ 1158549 h 6857985"/>
                <a:gd name="connsiteX3848" fmla="*/ 2103708 w 6868353"/>
                <a:gd name="connsiteY3848" fmla="*/ 1169181 h 6857985"/>
                <a:gd name="connsiteX3849" fmla="*/ 2164144 w 6868353"/>
                <a:gd name="connsiteY3849" fmla="*/ 1137724 h 6857985"/>
                <a:gd name="connsiteX3850" fmla="*/ 5541623 w 6868353"/>
                <a:gd name="connsiteY3850" fmla="*/ 1136895 h 6857985"/>
                <a:gd name="connsiteX3851" fmla="*/ 5603507 w 6868353"/>
                <a:gd name="connsiteY3851" fmla="*/ 1201048 h 6857985"/>
                <a:gd name="connsiteX3852" fmla="*/ 5546781 w 6868353"/>
                <a:gd name="connsiteY3852" fmla="*/ 1148100 h 6857985"/>
                <a:gd name="connsiteX3853" fmla="*/ 5541623 w 6868353"/>
                <a:gd name="connsiteY3853" fmla="*/ 1136895 h 6857985"/>
                <a:gd name="connsiteX3854" fmla="*/ 952718 w 6868353"/>
                <a:gd name="connsiteY3854" fmla="*/ 1134213 h 6857985"/>
                <a:gd name="connsiteX3855" fmla="*/ 868271 w 6868353"/>
                <a:gd name="connsiteY3855" fmla="*/ 1223389 h 6857985"/>
                <a:gd name="connsiteX3856" fmla="*/ 893357 w 6868353"/>
                <a:gd name="connsiteY3856" fmla="*/ 1198939 h 6857985"/>
                <a:gd name="connsiteX3857" fmla="*/ 911493 w 6868353"/>
                <a:gd name="connsiteY3857" fmla="*/ 1178426 h 6857985"/>
                <a:gd name="connsiteX3858" fmla="*/ 952718 w 6868353"/>
                <a:gd name="connsiteY3858" fmla="*/ 1134213 h 6857985"/>
                <a:gd name="connsiteX3859" fmla="*/ 2424367 w 6868353"/>
                <a:gd name="connsiteY3859" fmla="*/ 1117012 h 6857985"/>
                <a:gd name="connsiteX3860" fmla="*/ 2385053 w 6868353"/>
                <a:gd name="connsiteY3860" fmla="*/ 1142835 h 6857985"/>
                <a:gd name="connsiteX3861" fmla="*/ 2352590 w 6868353"/>
                <a:gd name="connsiteY3861" fmla="*/ 1158393 h 6857985"/>
                <a:gd name="connsiteX3862" fmla="*/ 2324092 w 6868353"/>
                <a:gd name="connsiteY3862" fmla="*/ 1172706 h 6857985"/>
                <a:gd name="connsiteX3863" fmla="*/ 2365091 w 6868353"/>
                <a:gd name="connsiteY3863" fmla="*/ 1146728 h 6857985"/>
                <a:gd name="connsiteX3864" fmla="*/ 2424367 w 6868353"/>
                <a:gd name="connsiteY3864" fmla="*/ 1117012 h 6857985"/>
                <a:gd name="connsiteX3865" fmla="*/ 5899563 w 6868353"/>
                <a:gd name="connsiteY3865" fmla="*/ 1114902 h 6857985"/>
                <a:gd name="connsiteX3866" fmla="*/ 5945671 w 6868353"/>
                <a:gd name="connsiteY3866" fmla="*/ 1161677 h 6857985"/>
                <a:gd name="connsiteX3867" fmla="*/ 5939415 w 6868353"/>
                <a:gd name="connsiteY3867" fmla="*/ 1171814 h 6857985"/>
                <a:gd name="connsiteX3868" fmla="*/ 5957183 w 6868353"/>
                <a:gd name="connsiteY3868" fmla="*/ 1164707 h 6857985"/>
                <a:gd name="connsiteX3869" fmla="*/ 5986755 w 6868353"/>
                <a:gd name="connsiteY3869" fmla="*/ 1226135 h 6857985"/>
                <a:gd name="connsiteX3870" fmla="*/ 5953203 w 6868353"/>
                <a:gd name="connsiteY3870" fmla="*/ 1191832 h 6857985"/>
                <a:gd name="connsiteX3871" fmla="*/ 5933029 w 6868353"/>
                <a:gd name="connsiteY3871" fmla="*/ 1167864 h 6857985"/>
                <a:gd name="connsiteX3872" fmla="*/ 5905211 w 6868353"/>
                <a:gd name="connsiteY3872" fmla="*/ 1139451 h 6857985"/>
                <a:gd name="connsiteX3873" fmla="*/ 5919835 w 6868353"/>
                <a:gd name="connsiteY3873" fmla="*/ 1148795 h 6857985"/>
                <a:gd name="connsiteX3874" fmla="*/ 5899563 w 6868353"/>
                <a:gd name="connsiteY3874" fmla="*/ 1114902 h 6857985"/>
                <a:gd name="connsiteX3875" fmla="*/ 5393685 w 6868353"/>
                <a:gd name="connsiteY3875" fmla="*/ 1108762 h 6857985"/>
                <a:gd name="connsiteX3876" fmla="*/ 5451871 w 6868353"/>
                <a:gd name="connsiteY3876" fmla="*/ 1148738 h 6857985"/>
                <a:gd name="connsiteX3877" fmla="*/ 5458001 w 6868353"/>
                <a:gd name="connsiteY3877" fmla="*/ 1160390 h 6857985"/>
                <a:gd name="connsiteX3878" fmla="*/ 5463479 w 6868353"/>
                <a:gd name="connsiteY3878" fmla="*/ 1160772 h 6857985"/>
                <a:gd name="connsiteX3879" fmla="*/ 5461327 w 6868353"/>
                <a:gd name="connsiteY3879" fmla="*/ 1177222 h 6857985"/>
                <a:gd name="connsiteX3880" fmla="*/ 5406087 w 6868353"/>
                <a:gd name="connsiteY3880" fmla="*/ 1122717 h 6857985"/>
                <a:gd name="connsiteX3881" fmla="*/ 5393685 w 6868353"/>
                <a:gd name="connsiteY3881" fmla="*/ 1108762 h 6857985"/>
                <a:gd name="connsiteX3882" fmla="*/ 1078023 w 6868353"/>
                <a:gd name="connsiteY3882" fmla="*/ 1104610 h 6857985"/>
                <a:gd name="connsiteX3883" fmla="*/ 1059236 w 6868353"/>
                <a:gd name="connsiteY3883" fmla="*/ 1118994 h 6857985"/>
                <a:gd name="connsiteX3884" fmla="*/ 1042021 w 6868353"/>
                <a:gd name="connsiteY3884" fmla="*/ 1129895 h 6857985"/>
                <a:gd name="connsiteX3885" fmla="*/ 1009007 w 6868353"/>
                <a:gd name="connsiteY3885" fmla="*/ 1145453 h 6857985"/>
                <a:gd name="connsiteX3886" fmla="*/ 1078023 w 6868353"/>
                <a:gd name="connsiteY3886" fmla="*/ 1104610 h 6857985"/>
                <a:gd name="connsiteX3887" fmla="*/ 2208790 w 6868353"/>
                <a:gd name="connsiteY3887" fmla="*/ 1102928 h 6857985"/>
                <a:gd name="connsiteX3888" fmla="*/ 2221764 w 6868353"/>
                <a:gd name="connsiteY3888" fmla="*/ 1103733 h 6857985"/>
                <a:gd name="connsiteX3889" fmla="*/ 2182450 w 6868353"/>
                <a:gd name="connsiteY3889" fmla="*/ 1122731 h 6857985"/>
                <a:gd name="connsiteX3890" fmla="*/ 2195305 w 6868353"/>
                <a:gd name="connsiteY3890" fmla="*/ 1108744 h 6857985"/>
                <a:gd name="connsiteX3891" fmla="*/ 2208790 w 6868353"/>
                <a:gd name="connsiteY3891" fmla="*/ 1102928 h 6857985"/>
                <a:gd name="connsiteX3892" fmla="*/ 1696561 w 6868353"/>
                <a:gd name="connsiteY3892" fmla="*/ 1087381 h 6857985"/>
                <a:gd name="connsiteX3893" fmla="*/ 1683057 w 6868353"/>
                <a:gd name="connsiteY3893" fmla="*/ 1092081 h 6857985"/>
                <a:gd name="connsiteX3894" fmla="*/ 1664568 w 6868353"/>
                <a:gd name="connsiteY3894" fmla="*/ 1110485 h 6857985"/>
                <a:gd name="connsiteX3895" fmla="*/ 1631298 w 6868353"/>
                <a:gd name="connsiteY3895" fmla="*/ 1123424 h 6857985"/>
                <a:gd name="connsiteX3896" fmla="*/ 1675157 w 6868353"/>
                <a:gd name="connsiteY3896" fmla="*/ 1105105 h 6857985"/>
                <a:gd name="connsiteX3897" fmla="*/ 1696561 w 6868353"/>
                <a:gd name="connsiteY3897" fmla="*/ 1087381 h 6857985"/>
                <a:gd name="connsiteX3898" fmla="*/ 5542193 w 6868353"/>
                <a:gd name="connsiteY3898" fmla="*/ 1084974 h 6857985"/>
                <a:gd name="connsiteX3899" fmla="*/ 5579907 w 6868353"/>
                <a:gd name="connsiteY3899" fmla="*/ 1118711 h 6857985"/>
                <a:gd name="connsiteX3900" fmla="*/ 5591135 w 6868353"/>
                <a:gd name="connsiteY3900" fmla="*/ 1120212 h 6857985"/>
                <a:gd name="connsiteX3901" fmla="*/ 5620171 w 6868353"/>
                <a:gd name="connsiteY3901" fmla="*/ 1158436 h 6857985"/>
                <a:gd name="connsiteX3902" fmla="*/ 5542193 w 6868353"/>
                <a:gd name="connsiteY3902" fmla="*/ 1084974 h 6857985"/>
                <a:gd name="connsiteX3903" fmla="*/ 5320577 w 6868353"/>
                <a:gd name="connsiteY3903" fmla="*/ 1083997 h 6857985"/>
                <a:gd name="connsiteX3904" fmla="*/ 5347731 w 6868353"/>
                <a:gd name="connsiteY3904" fmla="*/ 1112892 h 6857985"/>
                <a:gd name="connsiteX3905" fmla="*/ 5347007 w 6868353"/>
                <a:gd name="connsiteY3905" fmla="*/ 1101608 h 6857985"/>
                <a:gd name="connsiteX3906" fmla="*/ 5364223 w 6868353"/>
                <a:gd name="connsiteY3906" fmla="*/ 1114024 h 6857985"/>
                <a:gd name="connsiteX3907" fmla="*/ 5375875 w 6868353"/>
                <a:gd name="connsiteY3907" fmla="*/ 1126001 h 6857985"/>
                <a:gd name="connsiteX3908" fmla="*/ 5367239 w 6868353"/>
                <a:gd name="connsiteY3908" fmla="*/ 1119772 h 6857985"/>
                <a:gd name="connsiteX3909" fmla="*/ 5374997 w 6868353"/>
                <a:gd name="connsiteY3909" fmla="*/ 1164905 h 6857985"/>
                <a:gd name="connsiteX3910" fmla="*/ 5333543 w 6868353"/>
                <a:gd name="connsiteY3910" fmla="*/ 1106408 h 6857985"/>
                <a:gd name="connsiteX3911" fmla="*/ 5310299 w 6868353"/>
                <a:gd name="connsiteY3911" fmla="*/ 1094657 h 6857985"/>
                <a:gd name="connsiteX3912" fmla="*/ 5320577 w 6868353"/>
                <a:gd name="connsiteY3912" fmla="*/ 1083997 h 6857985"/>
                <a:gd name="connsiteX3913" fmla="*/ 1143189 w 6868353"/>
                <a:gd name="connsiteY3913" fmla="*/ 1083587 h 6857985"/>
                <a:gd name="connsiteX3914" fmla="*/ 1081605 w 6868353"/>
                <a:gd name="connsiteY3914" fmla="*/ 1113473 h 6857985"/>
                <a:gd name="connsiteX3915" fmla="*/ 1143189 w 6868353"/>
                <a:gd name="connsiteY3915" fmla="*/ 1083587 h 6857985"/>
                <a:gd name="connsiteX3916" fmla="*/ 2033388 w 6868353"/>
                <a:gd name="connsiteY3916" fmla="*/ 1080079 h 6857985"/>
                <a:gd name="connsiteX3917" fmla="*/ 2015098 w 6868353"/>
                <a:gd name="connsiteY3917" fmla="*/ 1087409 h 6857985"/>
                <a:gd name="connsiteX3918" fmla="*/ 2012918 w 6868353"/>
                <a:gd name="connsiteY3918" fmla="*/ 1095677 h 6857985"/>
                <a:gd name="connsiteX3919" fmla="*/ 1988412 w 6868353"/>
                <a:gd name="connsiteY3919" fmla="*/ 1109098 h 6857985"/>
                <a:gd name="connsiteX3920" fmla="*/ 2004820 w 6868353"/>
                <a:gd name="connsiteY3920" fmla="*/ 1091061 h 6857985"/>
                <a:gd name="connsiteX3921" fmla="*/ 1996510 w 6868353"/>
                <a:gd name="connsiteY3921" fmla="*/ 1089193 h 6857985"/>
                <a:gd name="connsiteX3922" fmla="*/ 1955582 w 6868353"/>
                <a:gd name="connsiteY3922" fmla="*/ 1117875 h 6857985"/>
                <a:gd name="connsiteX3923" fmla="*/ 1974368 w 6868353"/>
                <a:gd name="connsiteY3923" fmla="*/ 1143825 h 6857985"/>
                <a:gd name="connsiteX3924" fmla="*/ 1994486 w 6868353"/>
                <a:gd name="connsiteY3924" fmla="*/ 1122589 h 6857985"/>
                <a:gd name="connsiteX3925" fmla="*/ 2023041 w 6868353"/>
                <a:gd name="connsiteY3925" fmla="*/ 1110004 h 6857985"/>
                <a:gd name="connsiteX3926" fmla="*/ 1976110 w 6868353"/>
                <a:gd name="connsiteY3926" fmla="*/ 1124798 h 6857985"/>
                <a:gd name="connsiteX3927" fmla="*/ 1986303 w 6868353"/>
                <a:gd name="connsiteY3927" fmla="*/ 1114095 h 6857985"/>
                <a:gd name="connsiteX3928" fmla="*/ 2011602 w 6868353"/>
                <a:gd name="connsiteY3928" fmla="*/ 1101991 h 6857985"/>
                <a:gd name="connsiteX3929" fmla="*/ 2037863 w 6868353"/>
                <a:gd name="connsiteY3929" fmla="*/ 1090254 h 6857985"/>
                <a:gd name="connsiteX3930" fmla="*/ 2033388 w 6868353"/>
                <a:gd name="connsiteY3930" fmla="*/ 1080079 h 6857985"/>
                <a:gd name="connsiteX3931" fmla="*/ 2079315 w 6868353"/>
                <a:gd name="connsiteY3931" fmla="*/ 1077782 h 6857985"/>
                <a:gd name="connsiteX3932" fmla="*/ 2060784 w 6868353"/>
                <a:gd name="connsiteY3932" fmla="*/ 1079183 h 6857985"/>
                <a:gd name="connsiteX3933" fmla="*/ 2018992 w 6868353"/>
                <a:gd name="connsiteY3933" fmla="*/ 1105657 h 6857985"/>
                <a:gd name="connsiteX3934" fmla="*/ 2079315 w 6868353"/>
                <a:gd name="connsiteY3934" fmla="*/ 1077782 h 6857985"/>
                <a:gd name="connsiteX3935" fmla="*/ 5150215 w 6868353"/>
                <a:gd name="connsiteY3935" fmla="*/ 1074711 h 6857985"/>
                <a:gd name="connsiteX3936" fmla="*/ 5184795 w 6868353"/>
                <a:gd name="connsiteY3936" fmla="*/ 1103166 h 6857985"/>
                <a:gd name="connsiteX3937" fmla="*/ 5169691 w 6868353"/>
                <a:gd name="connsiteY3937" fmla="*/ 1086560 h 6857985"/>
                <a:gd name="connsiteX3938" fmla="*/ 5202055 w 6868353"/>
                <a:gd name="connsiteY3938" fmla="*/ 1114378 h 6857985"/>
                <a:gd name="connsiteX3939" fmla="*/ 5209755 w 6868353"/>
                <a:gd name="connsiteY3939" fmla="*/ 1108956 h 6857985"/>
                <a:gd name="connsiteX3940" fmla="*/ 5231063 w 6868353"/>
                <a:gd name="connsiteY3940" fmla="*/ 1136732 h 6857985"/>
                <a:gd name="connsiteX3941" fmla="*/ 5276831 w 6868353"/>
                <a:gd name="connsiteY3941" fmla="*/ 1166760 h 6857985"/>
                <a:gd name="connsiteX3942" fmla="*/ 5301523 w 6868353"/>
                <a:gd name="connsiteY3942" fmla="*/ 1185192 h 6857985"/>
                <a:gd name="connsiteX3943" fmla="*/ 5322035 w 6868353"/>
                <a:gd name="connsiteY3943" fmla="*/ 1205664 h 6857985"/>
                <a:gd name="connsiteX3944" fmla="*/ 5356537 w 6868353"/>
                <a:gd name="connsiteY3944" fmla="*/ 1221435 h 6857985"/>
                <a:gd name="connsiteX3945" fmla="*/ 5379187 w 6868353"/>
                <a:gd name="connsiteY3945" fmla="*/ 1243945 h 6857985"/>
                <a:gd name="connsiteX3946" fmla="*/ 5405111 w 6868353"/>
                <a:gd name="connsiteY3946" fmla="*/ 1277327 h 6857985"/>
                <a:gd name="connsiteX3947" fmla="*/ 5373893 w 6868353"/>
                <a:gd name="connsiteY3947" fmla="*/ 1248531 h 6857985"/>
                <a:gd name="connsiteX3948" fmla="*/ 5339619 w 6868353"/>
                <a:gd name="connsiteY3948" fmla="*/ 1220684 h 6857985"/>
                <a:gd name="connsiteX3949" fmla="*/ 5304043 w 6868353"/>
                <a:gd name="connsiteY3949" fmla="*/ 1193446 h 6857985"/>
                <a:gd name="connsiteX3950" fmla="*/ 5286175 w 6868353"/>
                <a:gd name="connsiteY3950" fmla="*/ 1180096 h 6857985"/>
                <a:gd name="connsiteX3951" fmla="*/ 5267983 w 6868353"/>
                <a:gd name="connsiteY3951" fmla="*/ 1167595 h 6857985"/>
                <a:gd name="connsiteX3952" fmla="*/ 5199803 w 6868353"/>
                <a:gd name="connsiteY3952" fmla="*/ 1119942 h 6857985"/>
                <a:gd name="connsiteX3953" fmla="*/ 5170909 w 6868353"/>
                <a:gd name="connsiteY3953" fmla="*/ 1097248 h 6857985"/>
                <a:gd name="connsiteX3954" fmla="*/ 5146445 w 6868353"/>
                <a:gd name="connsiteY3954" fmla="*/ 1076282 h 6857985"/>
                <a:gd name="connsiteX3955" fmla="*/ 5150215 w 6868353"/>
                <a:gd name="connsiteY3955" fmla="*/ 1074711 h 6857985"/>
                <a:gd name="connsiteX3956" fmla="*/ 1500840 w 6868353"/>
                <a:gd name="connsiteY3956" fmla="*/ 1073903 h 6857985"/>
                <a:gd name="connsiteX3957" fmla="*/ 1477240 w 6868353"/>
                <a:gd name="connsiteY3957" fmla="*/ 1082114 h 6857985"/>
                <a:gd name="connsiteX3958" fmla="*/ 1464556 w 6868353"/>
                <a:gd name="connsiteY3958" fmla="*/ 1088740 h 6857985"/>
                <a:gd name="connsiteX3959" fmla="*/ 1451673 w 6868353"/>
                <a:gd name="connsiteY3959" fmla="*/ 1097545 h 6857985"/>
                <a:gd name="connsiteX3960" fmla="*/ 1450002 w 6868353"/>
                <a:gd name="connsiteY3960" fmla="*/ 1103081 h 6857985"/>
                <a:gd name="connsiteX3961" fmla="*/ 1429035 w 6868353"/>
                <a:gd name="connsiteY3961" fmla="*/ 1114633 h 6857985"/>
                <a:gd name="connsiteX3962" fmla="*/ 1467557 w 6868353"/>
                <a:gd name="connsiteY3962" fmla="*/ 1102642 h 6857985"/>
                <a:gd name="connsiteX3963" fmla="*/ 1500840 w 6868353"/>
                <a:gd name="connsiteY3963" fmla="*/ 1073903 h 6857985"/>
                <a:gd name="connsiteX3964" fmla="*/ 1524984 w 6868353"/>
                <a:gd name="connsiteY3964" fmla="*/ 1073445 h 6857985"/>
                <a:gd name="connsiteX3965" fmla="*/ 1490690 w 6868353"/>
                <a:gd name="connsiteY3965" fmla="*/ 1086347 h 6857985"/>
                <a:gd name="connsiteX3966" fmla="*/ 1404770 w 6868353"/>
                <a:gd name="connsiteY3966" fmla="*/ 1137256 h 6857985"/>
                <a:gd name="connsiteX3967" fmla="*/ 1361308 w 6868353"/>
                <a:gd name="connsiteY3967" fmla="*/ 1185985 h 6857985"/>
                <a:gd name="connsiteX3968" fmla="*/ 1330813 w 6868353"/>
                <a:gd name="connsiteY3968" fmla="*/ 1191450 h 6857985"/>
                <a:gd name="connsiteX3969" fmla="*/ 1351936 w 6868353"/>
                <a:gd name="connsiteY3969" fmla="*/ 1170525 h 6857985"/>
                <a:gd name="connsiteX3970" fmla="*/ 1370000 w 6868353"/>
                <a:gd name="connsiteY3970" fmla="*/ 1148553 h 6857985"/>
                <a:gd name="connsiteX3971" fmla="*/ 1439002 w 6868353"/>
                <a:gd name="connsiteY3971" fmla="*/ 1081477 h 6857985"/>
                <a:gd name="connsiteX3972" fmla="*/ 1366022 w 6868353"/>
                <a:gd name="connsiteY3972" fmla="*/ 1109735 h 6857985"/>
                <a:gd name="connsiteX3973" fmla="*/ 1341431 w 6868353"/>
                <a:gd name="connsiteY3973" fmla="*/ 1132740 h 6857985"/>
                <a:gd name="connsiteX3974" fmla="*/ 1372336 w 6868353"/>
                <a:gd name="connsiteY3974" fmla="*/ 1127700 h 6857985"/>
                <a:gd name="connsiteX3975" fmla="*/ 1341927 w 6868353"/>
                <a:gd name="connsiteY3975" fmla="*/ 1151116 h 6857985"/>
                <a:gd name="connsiteX3976" fmla="*/ 1326764 w 6868353"/>
                <a:gd name="connsiteY3976" fmla="*/ 1162668 h 6857985"/>
                <a:gd name="connsiteX3977" fmla="*/ 1312593 w 6868353"/>
                <a:gd name="connsiteY3977" fmla="*/ 1172649 h 6857985"/>
                <a:gd name="connsiteX3978" fmla="*/ 1322333 w 6868353"/>
                <a:gd name="connsiteY3978" fmla="*/ 1162781 h 6857985"/>
                <a:gd name="connsiteX3979" fmla="*/ 1332201 w 6868353"/>
                <a:gd name="connsiteY3979" fmla="*/ 1154103 h 6857985"/>
                <a:gd name="connsiteX3980" fmla="*/ 1351214 w 6868353"/>
                <a:gd name="connsiteY3980" fmla="*/ 1139535 h 6857985"/>
                <a:gd name="connsiteX3981" fmla="*/ 1321965 w 6868353"/>
                <a:gd name="connsiteY3981" fmla="*/ 1153565 h 6857985"/>
                <a:gd name="connsiteX3982" fmla="*/ 1299087 w 6868353"/>
                <a:gd name="connsiteY3982" fmla="*/ 1172309 h 6857985"/>
                <a:gd name="connsiteX3983" fmla="*/ 1249296 w 6868353"/>
                <a:gd name="connsiteY3983" fmla="*/ 1216706 h 6857985"/>
                <a:gd name="connsiteX3984" fmla="*/ 1315977 w 6868353"/>
                <a:gd name="connsiteY3984" fmla="*/ 1181639 h 6857985"/>
                <a:gd name="connsiteX3985" fmla="*/ 1332286 w 6868353"/>
                <a:gd name="connsiteY3985" fmla="*/ 1162739 h 6857985"/>
                <a:gd name="connsiteX3986" fmla="*/ 1338373 w 6868353"/>
                <a:gd name="connsiteY3986" fmla="*/ 1163574 h 6857985"/>
                <a:gd name="connsiteX3987" fmla="*/ 1409725 w 6868353"/>
                <a:gd name="connsiteY3987" fmla="*/ 1100773 h 6857985"/>
                <a:gd name="connsiteX3988" fmla="*/ 1354583 w 6868353"/>
                <a:gd name="connsiteY3988" fmla="*/ 1148355 h 6857985"/>
                <a:gd name="connsiteX3989" fmla="*/ 1343710 w 6868353"/>
                <a:gd name="connsiteY3989" fmla="*/ 1164126 h 6857985"/>
                <a:gd name="connsiteX3990" fmla="*/ 1334622 w 6868353"/>
                <a:gd name="connsiteY3990" fmla="*/ 1173796 h 6857985"/>
                <a:gd name="connsiteX3991" fmla="*/ 1325249 w 6868353"/>
                <a:gd name="connsiteY3991" fmla="*/ 1184173 h 6857985"/>
                <a:gd name="connsiteX3992" fmla="*/ 1307468 w 6868353"/>
                <a:gd name="connsiteY3992" fmla="*/ 1215318 h 6857985"/>
                <a:gd name="connsiteX3993" fmla="*/ 1330233 w 6868353"/>
                <a:gd name="connsiteY3993" fmla="*/ 1206739 h 6857985"/>
                <a:gd name="connsiteX3994" fmla="*/ 1345905 w 6868353"/>
                <a:gd name="connsiteY3994" fmla="*/ 1202251 h 6857985"/>
                <a:gd name="connsiteX3995" fmla="*/ 1355277 w 6868353"/>
                <a:gd name="connsiteY3995" fmla="*/ 1197112 h 6857985"/>
                <a:gd name="connsiteX3996" fmla="*/ 1366220 w 6868353"/>
                <a:gd name="connsiteY3996" fmla="*/ 1189340 h 6857985"/>
                <a:gd name="connsiteX3997" fmla="*/ 1445033 w 6868353"/>
                <a:gd name="connsiteY3997" fmla="*/ 1119574 h 6857985"/>
                <a:gd name="connsiteX3998" fmla="*/ 1485197 w 6868353"/>
                <a:gd name="connsiteY3998" fmla="*/ 1102514 h 6857985"/>
                <a:gd name="connsiteX3999" fmla="*/ 1514969 w 6868353"/>
                <a:gd name="connsiteY3999" fmla="*/ 1084776 h 6857985"/>
                <a:gd name="connsiteX4000" fmla="*/ 1524984 w 6868353"/>
                <a:gd name="connsiteY4000" fmla="*/ 1073445 h 6857985"/>
                <a:gd name="connsiteX4001" fmla="*/ 5773371 w 6868353"/>
                <a:gd name="connsiteY4001" fmla="*/ 1073174 h 6857985"/>
                <a:gd name="connsiteX4002" fmla="*/ 5814817 w 6868353"/>
                <a:gd name="connsiteY4002" fmla="*/ 1113600 h 6857985"/>
                <a:gd name="connsiteX4003" fmla="*/ 5816559 w 6868353"/>
                <a:gd name="connsiteY4003" fmla="*/ 1115907 h 6857985"/>
                <a:gd name="connsiteX4004" fmla="*/ 5820593 w 6868353"/>
                <a:gd name="connsiteY4004" fmla="*/ 1121698 h 6857985"/>
                <a:gd name="connsiteX4005" fmla="*/ 5830333 w 6868353"/>
                <a:gd name="connsiteY4005" fmla="*/ 1137157 h 6857985"/>
                <a:gd name="connsiteX4006" fmla="*/ 5820479 w 6868353"/>
                <a:gd name="connsiteY4006" fmla="*/ 1138021 h 6857985"/>
                <a:gd name="connsiteX4007" fmla="*/ 5780075 w 6868353"/>
                <a:gd name="connsiteY4007" fmla="*/ 1082921 h 6857985"/>
                <a:gd name="connsiteX4008" fmla="*/ 5773371 w 6868353"/>
                <a:gd name="connsiteY4008" fmla="*/ 1073174 h 6857985"/>
                <a:gd name="connsiteX4009" fmla="*/ 1625579 w 6868353"/>
                <a:gd name="connsiteY4009" fmla="*/ 1071015 h 6857985"/>
                <a:gd name="connsiteX4010" fmla="*/ 1612866 w 6868353"/>
                <a:gd name="connsiteY4010" fmla="*/ 1074186 h 6857985"/>
                <a:gd name="connsiteX4011" fmla="*/ 1590016 w 6868353"/>
                <a:gd name="connsiteY4011" fmla="*/ 1089745 h 6857985"/>
                <a:gd name="connsiteX4012" fmla="*/ 1582810 w 6868353"/>
                <a:gd name="connsiteY4012" fmla="*/ 1111179 h 6857985"/>
                <a:gd name="connsiteX4013" fmla="*/ 1519231 w 6868353"/>
                <a:gd name="connsiteY4013" fmla="*/ 1161762 h 6857985"/>
                <a:gd name="connsiteX4014" fmla="*/ 1577516 w 6868353"/>
                <a:gd name="connsiteY4014" fmla="*/ 1127134 h 6857985"/>
                <a:gd name="connsiteX4015" fmla="*/ 1566445 w 6868353"/>
                <a:gd name="connsiteY4015" fmla="*/ 1125095 h 6857985"/>
                <a:gd name="connsiteX4016" fmla="*/ 1631058 w 6868353"/>
                <a:gd name="connsiteY4016" fmla="*/ 1089278 h 6857985"/>
                <a:gd name="connsiteX4017" fmla="*/ 1611011 w 6868353"/>
                <a:gd name="connsiteY4017" fmla="*/ 1079594 h 6857985"/>
                <a:gd name="connsiteX4018" fmla="*/ 1625579 w 6868353"/>
                <a:gd name="connsiteY4018" fmla="*/ 1071015 h 6857985"/>
                <a:gd name="connsiteX4019" fmla="*/ 5718591 w 6868353"/>
                <a:gd name="connsiteY4019" fmla="*/ 1065805 h 6857985"/>
                <a:gd name="connsiteX4020" fmla="*/ 5737747 w 6868353"/>
                <a:gd name="connsiteY4020" fmla="*/ 1078688 h 6857985"/>
                <a:gd name="connsiteX4021" fmla="*/ 5751435 w 6868353"/>
                <a:gd name="connsiteY4021" fmla="*/ 1090325 h 6857985"/>
                <a:gd name="connsiteX4022" fmla="*/ 5768595 w 6868353"/>
                <a:gd name="connsiteY4022" fmla="*/ 1103859 h 6857985"/>
                <a:gd name="connsiteX4023" fmla="*/ 5759987 w 6868353"/>
                <a:gd name="connsiteY4023" fmla="*/ 1107894 h 6857985"/>
                <a:gd name="connsiteX4024" fmla="*/ 5791487 w 6868353"/>
                <a:gd name="connsiteY4024" fmla="*/ 1143471 h 6857985"/>
                <a:gd name="connsiteX4025" fmla="*/ 5783035 w 6868353"/>
                <a:gd name="connsiteY4025" fmla="*/ 1112693 h 6857985"/>
                <a:gd name="connsiteX4026" fmla="*/ 5833193 w 6868353"/>
                <a:gd name="connsiteY4026" fmla="*/ 1169180 h 6857985"/>
                <a:gd name="connsiteX4027" fmla="*/ 5879275 w 6868353"/>
                <a:gd name="connsiteY4027" fmla="*/ 1227111 h 6857985"/>
                <a:gd name="connsiteX4028" fmla="*/ 5858563 w 6868353"/>
                <a:gd name="connsiteY4028" fmla="*/ 1204219 h 6857985"/>
                <a:gd name="connsiteX4029" fmla="*/ 5840271 w 6868353"/>
                <a:gd name="connsiteY4029" fmla="*/ 1182941 h 6857985"/>
                <a:gd name="connsiteX4030" fmla="*/ 5848583 w 6868353"/>
                <a:gd name="connsiteY4030" fmla="*/ 1202025 h 6857985"/>
                <a:gd name="connsiteX4031" fmla="*/ 5814547 w 6868353"/>
                <a:gd name="connsiteY4031" fmla="*/ 1160063 h 6857985"/>
                <a:gd name="connsiteX4032" fmla="*/ 5819899 w 6868353"/>
                <a:gd name="connsiteY4032" fmla="*/ 1184244 h 6857985"/>
                <a:gd name="connsiteX4033" fmla="*/ 5770435 w 6868353"/>
                <a:gd name="connsiteY4033" fmla="*/ 1124628 h 6857985"/>
                <a:gd name="connsiteX4034" fmla="*/ 5745277 w 6868353"/>
                <a:gd name="connsiteY4034" fmla="*/ 1094714 h 6857985"/>
                <a:gd name="connsiteX4035" fmla="*/ 5718591 w 6868353"/>
                <a:gd name="connsiteY4035" fmla="*/ 1065805 h 6857985"/>
                <a:gd name="connsiteX4036" fmla="*/ 2193945 w 6868353"/>
                <a:gd name="connsiteY4036" fmla="*/ 1062578 h 6857985"/>
                <a:gd name="connsiteX4037" fmla="*/ 2154050 w 6868353"/>
                <a:gd name="connsiteY4037" fmla="*/ 1087197 h 6857985"/>
                <a:gd name="connsiteX4038" fmla="*/ 2108733 w 6868353"/>
                <a:gd name="connsiteY4038" fmla="*/ 1117734 h 6857985"/>
                <a:gd name="connsiteX4039" fmla="*/ 2051807 w 6868353"/>
                <a:gd name="connsiteY4039" fmla="*/ 1142000 h 6857985"/>
                <a:gd name="connsiteX4040" fmla="*/ 2041473 w 6868353"/>
                <a:gd name="connsiteY4040" fmla="*/ 1149446 h 6857985"/>
                <a:gd name="connsiteX4041" fmla="*/ 2033049 w 6868353"/>
                <a:gd name="connsiteY4041" fmla="*/ 1157247 h 6857985"/>
                <a:gd name="connsiteX4042" fmla="*/ 2021185 w 6868353"/>
                <a:gd name="connsiteY4042" fmla="*/ 1171347 h 6857985"/>
                <a:gd name="connsiteX4043" fmla="*/ 1983131 w 6868353"/>
                <a:gd name="connsiteY4043" fmla="*/ 1180337 h 6857985"/>
                <a:gd name="connsiteX4044" fmla="*/ 2026707 w 6868353"/>
                <a:gd name="connsiteY4044" fmla="*/ 1148880 h 6857985"/>
                <a:gd name="connsiteX4045" fmla="*/ 2036220 w 6868353"/>
                <a:gd name="connsiteY4045" fmla="*/ 1142283 h 6857985"/>
                <a:gd name="connsiteX4046" fmla="*/ 2045918 w 6868353"/>
                <a:gd name="connsiteY4046" fmla="*/ 1135855 h 6857985"/>
                <a:gd name="connsiteX4047" fmla="*/ 2065993 w 6868353"/>
                <a:gd name="connsiteY4047" fmla="*/ 1120693 h 6857985"/>
                <a:gd name="connsiteX4048" fmla="*/ 2123329 w 6868353"/>
                <a:gd name="connsiteY4048" fmla="*/ 1098141 h 6857985"/>
                <a:gd name="connsiteX4049" fmla="*/ 2107317 w 6868353"/>
                <a:gd name="connsiteY4049" fmla="*/ 1094531 h 6857985"/>
                <a:gd name="connsiteX4050" fmla="*/ 2148642 w 6868353"/>
                <a:gd name="connsiteY4050" fmla="*/ 1068382 h 6857985"/>
                <a:gd name="connsiteX4051" fmla="*/ 2154857 w 6868353"/>
                <a:gd name="connsiteY4051" fmla="*/ 1076919 h 6857985"/>
                <a:gd name="connsiteX4052" fmla="*/ 2193945 w 6868353"/>
                <a:gd name="connsiteY4052" fmla="*/ 1062578 h 6857985"/>
                <a:gd name="connsiteX4053" fmla="*/ 2225730 w 6868353"/>
                <a:gd name="connsiteY4053" fmla="*/ 1059187 h 6857985"/>
                <a:gd name="connsiteX4054" fmla="*/ 2248677 w 6868353"/>
                <a:gd name="connsiteY4054" fmla="*/ 1061629 h 6857985"/>
                <a:gd name="connsiteX4055" fmla="*/ 2240310 w 6868353"/>
                <a:gd name="connsiteY4055" fmla="*/ 1066400 h 6857985"/>
                <a:gd name="connsiteX4056" fmla="*/ 2202142 w 6868353"/>
                <a:gd name="connsiteY4056" fmla="*/ 1094785 h 6857985"/>
                <a:gd name="connsiteX4057" fmla="*/ 2221226 w 6868353"/>
                <a:gd name="connsiteY4057" fmla="*/ 1080613 h 6857985"/>
                <a:gd name="connsiteX4058" fmla="*/ 2136637 w 6868353"/>
                <a:gd name="connsiteY4058" fmla="*/ 1120706 h 6857985"/>
                <a:gd name="connsiteX4059" fmla="*/ 2097946 w 6868353"/>
                <a:gd name="connsiteY4059" fmla="*/ 1139875 h 6857985"/>
                <a:gd name="connsiteX4060" fmla="*/ 2067989 w 6868353"/>
                <a:gd name="connsiteY4060" fmla="*/ 1159922 h 6857985"/>
                <a:gd name="connsiteX4061" fmla="*/ 2051709 w 6868353"/>
                <a:gd name="connsiteY4061" fmla="*/ 1169761 h 6857985"/>
                <a:gd name="connsiteX4062" fmla="*/ 2035456 w 6868353"/>
                <a:gd name="connsiteY4062" fmla="*/ 1179119 h 6857985"/>
                <a:gd name="connsiteX4063" fmla="*/ 2052657 w 6868353"/>
                <a:gd name="connsiteY4063" fmla="*/ 1162484 h 6857985"/>
                <a:gd name="connsiteX4064" fmla="*/ 2080731 w 6868353"/>
                <a:gd name="connsiteY4064" fmla="*/ 1144717 h 6857985"/>
                <a:gd name="connsiteX4065" fmla="*/ 2128921 w 6868353"/>
                <a:gd name="connsiteY4065" fmla="*/ 1111830 h 6857985"/>
                <a:gd name="connsiteX4066" fmla="*/ 2147000 w 6868353"/>
                <a:gd name="connsiteY4066" fmla="*/ 1110711 h 6857985"/>
                <a:gd name="connsiteX4067" fmla="*/ 2156202 w 6868353"/>
                <a:gd name="connsiteY4067" fmla="*/ 1099641 h 6857985"/>
                <a:gd name="connsiteX4068" fmla="*/ 2178358 w 6868353"/>
                <a:gd name="connsiteY4068" fmla="*/ 1086517 h 6857985"/>
                <a:gd name="connsiteX4069" fmla="*/ 2203855 w 6868353"/>
                <a:gd name="connsiteY4069" fmla="*/ 1067008 h 6857985"/>
                <a:gd name="connsiteX4070" fmla="*/ 2225730 w 6868353"/>
                <a:gd name="connsiteY4070" fmla="*/ 1059187 h 6857985"/>
                <a:gd name="connsiteX4071" fmla="*/ 1428254 w 6868353"/>
                <a:gd name="connsiteY4071" fmla="*/ 1059173 h 6857985"/>
                <a:gd name="connsiteX4072" fmla="*/ 1415261 w 6868353"/>
                <a:gd name="connsiteY4072" fmla="*/ 1063837 h 6857985"/>
                <a:gd name="connsiteX4073" fmla="*/ 1403538 w 6868353"/>
                <a:gd name="connsiteY4073" fmla="*/ 1082680 h 6857985"/>
                <a:gd name="connsiteX4074" fmla="*/ 1380632 w 6868353"/>
                <a:gd name="connsiteY4074" fmla="*/ 1100037 h 6857985"/>
                <a:gd name="connsiteX4075" fmla="*/ 1431244 w 6868353"/>
                <a:gd name="connsiteY4075" fmla="*/ 1068849 h 6857985"/>
                <a:gd name="connsiteX4076" fmla="*/ 1428254 w 6868353"/>
                <a:gd name="connsiteY4076" fmla="*/ 1059173 h 6857985"/>
                <a:gd name="connsiteX4077" fmla="*/ 2302856 w 6868353"/>
                <a:gd name="connsiteY4077" fmla="*/ 1056829 h 6857985"/>
                <a:gd name="connsiteX4078" fmla="*/ 2292804 w 6868353"/>
                <a:gd name="connsiteY4078" fmla="*/ 1062974 h 6857985"/>
                <a:gd name="connsiteX4079" fmla="*/ 2292026 w 6868353"/>
                <a:gd name="connsiteY4079" fmla="*/ 1070477 h 6857985"/>
                <a:gd name="connsiteX4080" fmla="*/ 2257341 w 6868353"/>
                <a:gd name="connsiteY4080" fmla="*/ 1080146 h 6857985"/>
                <a:gd name="connsiteX4081" fmla="*/ 2254991 w 6868353"/>
                <a:gd name="connsiteY4081" fmla="*/ 1084861 h 6857985"/>
                <a:gd name="connsiteX4082" fmla="*/ 2290709 w 6868353"/>
                <a:gd name="connsiteY4082" fmla="*/ 1061190 h 6857985"/>
                <a:gd name="connsiteX4083" fmla="*/ 2302856 w 6868353"/>
                <a:gd name="connsiteY4083" fmla="*/ 1056829 h 6857985"/>
                <a:gd name="connsiteX4084" fmla="*/ 1317463 w 6868353"/>
                <a:gd name="connsiteY4084" fmla="*/ 1055470 h 6857985"/>
                <a:gd name="connsiteX4085" fmla="*/ 1267573 w 6868353"/>
                <a:gd name="connsiteY4085" fmla="*/ 1092236 h 6857985"/>
                <a:gd name="connsiteX4086" fmla="*/ 1257380 w 6868353"/>
                <a:gd name="connsiteY4086" fmla="*/ 1103916 h 6857985"/>
                <a:gd name="connsiteX4087" fmla="*/ 1275714 w 6868353"/>
                <a:gd name="connsiteY4087" fmla="*/ 1094558 h 6857985"/>
                <a:gd name="connsiteX4088" fmla="*/ 1285723 w 6868353"/>
                <a:gd name="connsiteY4088" fmla="*/ 1081137 h 6857985"/>
                <a:gd name="connsiteX4089" fmla="*/ 1341870 w 6868353"/>
                <a:gd name="connsiteY4089" fmla="*/ 1072515 h 6857985"/>
                <a:gd name="connsiteX4090" fmla="*/ 1317463 w 6868353"/>
                <a:gd name="connsiteY4090" fmla="*/ 1055470 h 6857985"/>
                <a:gd name="connsiteX4091" fmla="*/ 2135533 w 6868353"/>
                <a:gd name="connsiteY4091" fmla="*/ 1045716 h 6857985"/>
                <a:gd name="connsiteX4092" fmla="*/ 2088178 w 6868353"/>
                <a:gd name="connsiteY4092" fmla="*/ 1058401 h 6857985"/>
                <a:gd name="connsiteX4093" fmla="*/ 2103835 w 6868353"/>
                <a:gd name="connsiteY4093" fmla="*/ 1076055 h 6857985"/>
                <a:gd name="connsiteX4094" fmla="*/ 2124363 w 6868353"/>
                <a:gd name="connsiteY4094" fmla="*/ 1069967 h 6857985"/>
                <a:gd name="connsiteX4095" fmla="*/ 2133296 w 6868353"/>
                <a:gd name="connsiteY4095" fmla="*/ 1050544 h 6857985"/>
                <a:gd name="connsiteX4096" fmla="*/ 2135533 w 6868353"/>
                <a:gd name="connsiteY4096" fmla="*/ 1045716 h 6857985"/>
                <a:gd name="connsiteX4097" fmla="*/ 1161224 w 6868353"/>
                <a:gd name="connsiteY4097" fmla="*/ 1040266 h 6857985"/>
                <a:gd name="connsiteX4098" fmla="*/ 1142990 w 6868353"/>
                <a:gd name="connsiteY4098" fmla="*/ 1062988 h 6857985"/>
                <a:gd name="connsiteX4099" fmla="*/ 1102925 w 6868353"/>
                <a:gd name="connsiteY4099" fmla="*/ 1079000 h 6857985"/>
                <a:gd name="connsiteX4100" fmla="*/ 1161224 w 6868353"/>
                <a:gd name="connsiteY4100" fmla="*/ 1040266 h 6857985"/>
                <a:gd name="connsiteX4101" fmla="*/ 2094777 w 6868353"/>
                <a:gd name="connsiteY4101" fmla="*/ 1038468 h 6857985"/>
                <a:gd name="connsiteX4102" fmla="*/ 2063955 w 6868353"/>
                <a:gd name="connsiteY4102" fmla="*/ 1046183 h 6857985"/>
                <a:gd name="connsiteX4103" fmla="*/ 2107177 w 6868353"/>
                <a:gd name="connsiteY4103" fmla="*/ 1042984 h 6857985"/>
                <a:gd name="connsiteX4104" fmla="*/ 2094777 w 6868353"/>
                <a:gd name="connsiteY4104" fmla="*/ 1038468 h 6857985"/>
                <a:gd name="connsiteX4105" fmla="*/ 5837467 w 6868353"/>
                <a:gd name="connsiteY4105" fmla="*/ 1036443 h 6857985"/>
                <a:gd name="connsiteX4106" fmla="*/ 5922483 w 6868353"/>
                <a:gd name="connsiteY4106" fmla="*/ 1110768 h 6857985"/>
                <a:gd name="connsiteX4107" fmla="*/ 5942683 w 6868353"/>
                <a:gd name="connsiteY4107" fmla="*/ 1130829 h 6857985"/>
                <a:gd name="connsiteX4108" fmla="*/ 5962347 w 6868353"/>
                <a:gd name="connsiteY4108" fmla="*/ 1152645 h 6857985"/>
                <a:gd name="connsiteX4109" fmla="*/ 6002655 w 6868353"/>
                <a:gd name="connsiteY4109" fmla="*/ 1200963 h 6857985"/>
                <a:gd name="connsiteX4110" fmla="*/ 5962603 w 6868353"/>
                <a:gd name="connsiteY4110" fmla="*/ 1160502 h 6857985"/>
                <a:gd name="connsiteX4111" fmla="*/ 5924521 w 6868353"/>
                <a:gd name="connsiteY4111" fmla="*/ 1120636 h 6857985"/>
                <a:gd name="connsiteX4112" fmla="*/ 5864169 w 6868353"/>
                <a:gd name="connsiteY4112" fmla="*/ 1071737 h 6857985"/>
                <a:gd name="connsiteX4113" fmla="*/ 5837467 w 6868353"/>
                <a:gd name="connsiteY4113" fmla="*/ 1036443 h 6857985"/>
                <a:gd name="connsiteX4114" fmla="*/ 5411623 w 6868353"/>
                <a:gd name="connsiteY4114" fmla="*/ 1033258 h 6857985"/>
                <a:gd name="connsiteX4115" fmla="*/ 5448431 w 6868353"/>
                <a:gd name="connsiteY4115" fmla="*/ 1081463 h 6857985"/>
                <a:gd name="connsiteX4116" fmla="*/ 5406907 w 6868353"/>
                <a:gd name="connsiteY4116" fmla="*/ 1044244 h 6857985"/>
                <a:gd name="connsiteX4117" fmla="*/ 5411623 w 6868353"/>
                <a:gd name="connsiteY4117" fmla="*/ 1033258 h 6857985"/>
                <a:gd name="connsiteX4118" fmla="*/ 1152914 w 6868353"/>
                <a:gd name="connsiteY4118" fmla="*/ 1027963 h 6857985"/>
                <a:gd name="connsiteX4119" fmla="*/ 1081109 w 6868353"/>
                <a:gd name="connsiteY4119" fmla="*/ 1093057 h 6857985"/>
                <a:gd name="connsiteX4120" fmla="*/ 1089462 w 6868353"/>
                <a:gd name="connsiteY4120" fmla="*/ 1084464 h 6857985"/>
                <a:gd name="connsiteX4121" fmla="*/ 1084351 w 6868353"/>
                <a:gd name="connsiteY4121" fmla="*/ 1081392 h 6857985"/>
                <a:gd name="connsiteX4122" fmla="*/ 1095960 w 6868353"/>
                <a:gd name="connsiteY4122" fmla="*/ 1061119 h 6857985"/>
                <a:gd name="connsiteX4123" fmla="*/ 1116049 w 6868353"/>
                <a:gd name="connsiteY4123" fmla="*/ 1053021 h 6857985"/>
                <a:gd name="connsiteX4124" fmla="*/ 1152914 w 6868353"/>
                <a:gd name="connsiteY4124" fmla="*/ 1027963 h 6857985"/>
                <a:gd name="connsiteX4125" fmla="*/ 1216581 w 6868353"/>
                <a:gd name="connsiteY4125" fmla="*/ 1025848 h 6857985"/>
                <a:gd name="connsiteX4126" fmla="*/ 1218858 w 6868353"/>
                <a:gd name="connsiteY4126" fmla="*/ 1028898 h 6857985"/>
                <a:gd name="connsiteX4127" fmla="*/ 1206131 w 6868353"/>
                <a:gd name="connsiteY4127" fmla="*/ 1048548 h 6857985"/>
                <a:gd name="connsiteX4128" fmla="*/ 1158464 w 6868353"/>
                <a:gd name="connsiteY4128" fmla="*/ 1092987 h 6857985"/>
                <a:gd name="connsiteX4129" fmla="*/ 1192880 w 6868353"/>
                <a:gd name="connsiteY4129" fmla="*/ 1053701 h 6857985"/>
                <a:gd name="connsiteX4130" fmla="*/ 1151442 w 6868353"/>
                <a:gd name="connsiteY4130" fmla="*/ 1075135 h 6857985"/>
                <a:gd name="connsiteX4131" fmla="*/ 1154684 w 6868353"/>
                <a:gd name="connsiteY4131" fmla="*/ 1063540 h 6857985"/>
                <a:gd name="connsiteX4132" fmla="*/ 1179700 w 6868353"/>
                <a:gd name="connsiteY4132" fmla="*/ 1058826 h 6857985"/>
                <a:gd name="connsiteX4133" fmla="*/ 1204418 w 6868353"/>
                <a:gd name="connsiteY4133" fmla="*/ 1033725 h 6857985"/>
                <a:gd name="connsiteX4134" fmla="*/ 1216581 w 6868353"/>
                <a:gd name="connsiteY4134" fmla="*/ 1025848 h 6857985"/>
                <a:gd name="connsiteX4135" fmla="*/ 5292317 w 6868353"/>
                <a:gd name="connsiteY4135" fmla="*/ 1020837 h 6857985"/>
                <a:gd name="connsiteX4136" fmla="*/ 5358035 w 6868353"/>
                <a:gd name="connsiteY4136" fmla="*/ 1063342 h 6857985"/>
                <a:gd name="connsiteX4137" fmla="*/ 5370819 w 6868353"/>
                <a:gd name="connsiteY4137" fmla="*/ 1086475 h 6857985"/>
                <a:gd name="connsiteX4138" fmla="*/ 5339435 w 6868353"/>
                <a:gd name="connsiteY4138" fmla="*/ 1057042 h 6857985"/>
                <a:gd name="connsiteX4139" fmla="*/ 5298591 w 6868353"/>
                <a:gd name="connsiteY4139" fmla="*/ 1027822 h 6857985"/>
                <a:gd name="connsiteX4140" fmla="*/ 5292317 w 6868353"/>
                <a:gd name="connsiteY4140" fmla="*/ 1020837 h 6857985"/>
                <a:gd name="connsiteX4141" fmla="*/ 5141603 w 6868353"/>
                <a:gd name="connsiteY4141" fmla="*/ 1016029 h 6857985"/>
                <a:gd name="connsiteX4142" fmla="*/ 5170101 w 6868353"/>
                <a:gd name="connsiteY4142" fmla="*/ 1042928 h 6857985"/>
                <a:gd name="connsiteX4143" fmla="*/ 5183239 w 6868353"/>
                <a:gd name="connsiteY4143" fmla="*/ 1037137 h 6857985"/>
                <a:gd name="connsiteX4144" fmla="*/ 5208907 w 6868353"/>
                <a:gd name="connsiteY4144" fmla="*/ 1070194 h 6857985"/>
                <a:gd name="connsiteX4145" fmla="*/ 5190133 w 6868353"/>
                <a:gd name="connsiteY4145" fmla="*/ 1047953 h 6857985"/>
                <a:gd name="connsiteX4146" fmla="*/ 5185843 w 6868353"/>
                <a:gd name="connsiteY4146" fmla="*/ 1058925 h 6857985"/>
                <a:gd name="connsiteX4147" fmla="*/ 5141603 w 6868353"/>
                <a:gd name="connsiteY4147" fmla="*/ 1016029 h 6857985"/>
                <a:gd name="connsiteX4148" fmla="*/ 1559553 w 6868353"/>
                <a:gd name="connsiteY4148" fmla="*/ 1013807 h 6857985"/>
                <a:gd name="connsiteX4149" fmla="*/ 1550419 w 6868353"/>
                <a:gd name="connsiteY4149" fmla="*/ 1016524 h 6857985"/>
                <a:gd name="connsiteX4150" fmla="*/ 1504507 w 6868353"/>
                <a:gd name="connsiteY4150" fmla="*/ 1063101 h 6857985"/>
                <a:gd name="connsiteX4151" fmla="*/ 1546625 w 6868353"/>
                <a:gd name="connsiteY4151" fmla="*/ 1027340 h 6857985"/>
                <a:gd name="connsiteX4152" fmla="*/ 1568115 w 6868353"/>
                <a:gd name="connsiteY4152" fmla="*/ 1016793 h 6857985"/>
                <a:gd name="connsiteX4153" fmla="*/ 1559553 w 6868353"/>
                <a:gd name="connsiteY4153" fmla="*/ 1013807 h 6857985"/>
                <a:gd name="connsiteX4154" fmla="*/ 2325786 w 6868353"/>
                <a:gd name="connsiteY4154" fmla="*/ 1011679 h 6857985"/>
                <a:gd name="connsiteX4155" fmla="*/ 2339947 w 6868353"/>
                <a:gd name="connsiteY4155" fmla="*/ 1016255 h 6857985"/>
                <a:gd name="connsiteX4156" fmla="*/ 2319165 w 6868353"/>
                <a:gd name="connsiteY4156" fmla="*/ 1020233 h 6857985"/>
                <a:gd name="connsiteX4157" fmla="*/ 2282243 w 6868353"/>
                <a:gd name="connsiteY4157" fmla="*/ 1042573 h 6857985"/>
                <a:gd name="connsiteX4158" fmla="*/ 2252074 w 6868353"/>
                <a:gd name="connsiteY4158" fmla="*/ 1042984 h 6857985"/>
                <a:gd name="connsiteX4159" fmla="*/ 2291247 w 6868353"/>
                <a:gd name="connsiteY4159" fmla="*/ 1028345 h 6857985"/>
                <a:gd name="connsiteX4160" fmla="*/ 2315597 w 6868353"/>
                <a:gd name="connsiteY4160" fmla="*/ 1015491 h 6857985"/>
                <a:gd name="connsiteX4161" fmla="*/ 2325786 w 6868353"/>
                <a:gd name="connsiteY4161" fmla="*/ 1011679 h 6857985"/>
                <a:gd name="connsiteX4162" fmla="*/ 2590448 w 6868353"/>
                <a:gd name="connsiteY4162" fmla="*/ 1011663 h 6857985"/>
                <a:gd name="connsiteX4163" fmla="*/ 2582148 w 6868353"/>
                <a:gd name="connsiteY4163" fmla="*/ 1015491 h 6857985"/>
                <a:gd name="connsiteX4164" fmla="*/ 2571375 w 6868353"/>
                <a:gd name="connsiteY4164" fmla="*/ 1023475 h 6857985"/>
                <a:gd name="connsiteX4165" fmla="*/ 2508460 w 6868353"/>
                <a:gd name="connsiteY4165" fmla="*/ 1045221 h 6857985"/>
                <a:gd name="connsiteX4166" fmla="*/ 2530914 w 6868353"/>
                <a:gd name="connsiteY4166" fmla="*/ 1028827 h 6857985"/>
                <a:gd name="connsiteX4167" fmla="*/ 2576896 w 6868353"/>
                <a:gd name="connsiteY4167" fmla="*/ 1014939 h 6857985"/>
                <a:gd name="connsiteX4168" fmla="*/ 2590448 w 6868353"/>
                <a:gd name="connsiteY4168" fmla="*/ 1011663 h 6857985"/>
                <a:gd name="connsiteX4169" fmla="*/ 2698576 w 6868353"/>
                <a:gd name="connsiteY4169" fmla="*/ 1005057 h 6857985"/>
                <a:gd name="connsiteX4170" fmla="*/ 2629801 w 6868353"/>
                <a:gd name="connsiteY4170" fmla="*/ 1031857 h 6857985"/>
                <a:gd name="connsiteX4171" fmla="*/ 2698576 w 6868353"/>
                <a:gd name="connsiteY4171" fmla="*/ 1005057 h 6857985"/>
                <a:gd name="connsiteX4172" fmla="*/ 2231335 w 6868353"/>
                <a:gd name="connsiteY4172" fmla="*/ 1001248 h 6857985"/>
                <a:gd name="connsiteX4173" fmla="*/ 2127846 w 6868353"/>
                <a:gd name="connsiteY4173" fmla="*/ 1036811 h 6857985"/>
                <a:gd name="connsiteX4174" fmla="*/ 2158822 w 6868353"/>
                <a:gd name="connsiteY4174" fmla="*/ 1035650 h 6857985"/>
                <a:gd name="connsiteX4175" fmla="*/ 2231335 w 6868353"/>
                <a:gd name="connsiteY4175" fmla="*/ 1001248 h 6857985"/>
                <a:gd name="connsiteX4176" fmla="*/ 1203427 w 6868353"/>
                <a:gd name="connsiteY4176" fmla="*/ 998630 h 6857985"/>
                <a:gd name="connsiteX4177" fmla="*/ 1169605 w 6868353"/>
                <a:gd name="connsiteY4177" fmla="*/ 1031758 h 6857985"/>
                <a:gd name="connsiteX4178" fmla="*/ 1142891 w 6868353"/>
                <a:gd name="connsiteY4178" fmla="*/ 1042305 h 6857985"/>
                <a:gd name="connsiteX4179" fmla="*/ 1157813 w 6868353"/>
                <a:gd name="connsiteY4179" fmla="*/ 1031248 h 6857985"/>
                <a:gd name="connsiteX4180" fmla="*/ 1203427 w 6868353"/>
                <a:gd name="connsiteY4180" fmla="*/ 998630 h 6857985"/>
                <a:gd name="connsiteX4181" fmla="*/ 5348199 w 6868353"/>
                <a:gd name="connsiteY4181" fmla="*/ 990730 h 6857985"/>
                <a:gd name="connsiteX4182" fmla="*/ 5380179 w 6868353"/>
                <a:gd name="connsiteY4182" fmla="*/ 997823 h 6857985"/>
                <a:gd name="connsiteX4183" fmla="*/ 5389127 w 6868353"/>
                <a:gd name="connsiteY4183" fmla="*/ 1031573 h 6857985"/>
                <a:gd name="connsiteX4184" fmla="*/ 5373157 w 6868353"/>
                <a:gd name="connsiteY4184" fmla="*/ 1014118 h 6857985"/>
                <a:gd name="connsiteX4185" fmla="*/ 5361819 w 6868353"/>
                <a:gd name="connsiteY4185" fmla="*/ 1013580 h 6857985"/>
                <a:gd name="connsiteX4186" fmla="*/ 5348199 w 6868353"/>
                <a:gd name="connsiteY4186" fmla="*/ 990730 h 6857985"/>
                <a:gd name="connsiteX4187" fmla="*/ 2652396 w 6868353"/>
                <a:gd name="connsiteY4187" fmla="*/ 988706 h 6857985"/>
                <a:gd name="connsiteX4188" fmla="*/ 2606018 w 6868353"/>
                <a:gd name="connsiteY4188" fmla="*/ 1009857 h 6857985"/>
                <a:gd name="connsiteX4189" fmla="*/ 2652396 w 6868353"/>
                <a:gd name="connsiteY4189" fmla="*/ 988706 h 6857985"/>
                <a:gd name="connsiteX4190" fmla="*/ 2478249 w 6868353"/>
                <a:gd name="connsiteY4190" fmla="*/ 982208 h 6857985"/>
                <a:gd name="connsiteX4191" fmla="*/ 2428373 w 6868353"/>
                <a:gd name="connsiteY4191" fmla="*/ 1001561 h 6857985"/>
                <a:gd name="connsiteX4192" fmla="*/ 2400130 w 6868353"/>
                <a:gd name="connsiteY4192" fmla="*/ 1018450 h 6857985"/>
                <a:gd name="connsiteX4193" fmla="*/ 2382178 w 6868353"/>
                <a:gd name="connsiteY4193" fmla="*/ 1017756 h 6857985"/>
                <a:gd name="connsiteX4194" fmla="*/ 2339395 w 6868353"/>
                <a:gd name="connsiteY4194" fmla="*/ 1039388 h 6857985"/>
                <a:gd name="connsiteX4195" fmla="*/ 2346417 w 6868353"/>
                <a:gd name="connsiteY4195" fmla="*/ 1048888 h 6857985"/>
                <a:gd name="connsiteX4196" fmla="*/ 2310175 w 6868353"/>
                <a:gd name="connsiteY4196" fmla="*/ 1047628 h 6857985"/>
                <a:gd name="connsiteX4197" fmla="*/ 2386241 w 6868353"/>
                <a:gd name="connsiteY4197" fmla="*/ 1014061 h 6857985"/>
                <a:gd name="connsiteX4198" fmla="*/ 2415292 w 6868353"/>
                <a:gd name="connsiteY4198" fmla="*/ 999409 h 6857985"/>
                <a:gd name="connsiteX4199" fmla="*/ 2445362 w 6868353"/>
                <a:gd name="connsiteY4199" fmla="*/ 984091 h 6857985"/>
                <a:gd name="connsiteX4200" fmla="*/ 2478249 w 6868353"/>
                <a:gd name="connsiteY4200" fmla="*/ 982208 h 6857985"/>
                <a:gd name="connsiteX4201" fmla="*/ 2409062 w 6868353"/>
                <a:gd name="connsiteY4201" fmla="*/ 981372 h 6857985"/>
                <a:gd name="connsiteX4202" fmla="*/ 2383112 w 6868353"/>
                <a:gd name="connsiteY4202" fmla="*/ 994467 h 6857985"/>
                <a:gd name="connsiteX4203" fmla="*/ 2380465 w 6868353"/>
                <a:gd name="connsiteY4203" fmla="*/ 999026 h 6857985"/>
                <a:gd name="connsiteX4204" fmla="*/ 2351146 w 6868353"/>
                <a:gd name="connsiteY4204" fmla="*/ 1007308 h 6857985"/>
                <a:gd name="connsiteX4205" fmla="*/ 2341533 w 6868353"/>
                <a:gd name="connsiteY4205" fmla="*/ 1002395 h 6857985"/>
                <a:gd name="connsiteX4206" fmla="*/ 2409062 w 6868353"/>
                <a:gd name="connsiteY4206" fmla="*/ 981372 h 6857985"/>
                <a:gd name="connsiteX4207" fmla="*/ 1548210 w 6868353"/>
                <a:gd name="connsiteY4207" fmla="*/ 972637 h 6857985"/>
                <a:gd name="connsiteX4208" fmla="*/ 1511473 w 6868353"/>
                <a:gd name="connsiteY4208" fmla="*/ 992273 h 6857985"/>
                <a:gd name="connsiteX4209" fmla="*/ 1483017 w 6868353"/>
                <a:gd name="connsiteY4209" fmla="*/ 1004943 h 6857985"/>
                <a:gd name="connsiteX4210" fmla="*/ 1507551 w 6868353"/>
                <a:gd name="connsiteY4210" fmla="*/ 1003230 h 6857985"/>
                <a:gd name="connsiteX4211" fmla="*/ 1531207 w 6868353"/>
                <a:gd name="connsiteY4211" fmla="*/ 986992 h 6857985"/>
                <a:gd name="connsiteX4212" fmla="*/ 1529254 w 6868353"/>
                <a:gd name="connsiteY4212" fmla="*/ 992485 h 6857985"/>
                <a:gd name="connsiteX4213" fmla="*/ 1548210 w 6868353"/>
                <a:gd name="connsiteY4213" fmla="*/ 972637 h 6857985"/>
                <a:gd name="connsiteX4214" fmla="*/ 4976325 w 6868353"/>
                <a:gd name="connsiteY4214" fmla="*/ 972291 h 6857985"/>
                <a:gd name="connsiteX4215" fmla="*/ 5003459 w 6868353"/>
                <a:gd name="connsiteY4215" fmla="*/ 995260 h 6857985"/>
                <a:gd name="connsiteX4216" fmla="*/ 5040647 w 6868353"/>
                <a:gd name="connsiteY4216" fmla="*/ 1012574 h 6857985"/>
                <a:gd name="connsiteX4217" fmla="*/ 5068609 w 6868353"/>
                <a:gd name="connsiteY4217" fmla="*/ 1023971 h 6857985"/>
                <a:gd name="connsiteX4218" fmla="*/ 5107611 w 6868353"/>
                <a:gd name="connsiteY4218" fmla="*/ 1050147 h 6857985"/>
                <a:gd name="connsiteX4219" fmla="*/ 5144391 w 6868353"/>
                <a:gd name="connsiteY4219" fmla="*/ 1081831 h 6857985"/>
                <a:gd name="connsiteX4220" fmla="*/ 5074371 w 6868353"/>
                <a:gd name="connsiteY4220" fmla="*/ 1039105 h 6857985"/>
                <a:gd name="connsiteX4221" fmla="*/ 5039319 w 6868353"/>
                <a:gd name="connsiteY4221" fmla="*/ 1018987 h 6857985"/>
                <a:gd name="connsiteX4222" fmla="*/ 4998079 w 6868353"/>
                <a:gd name="connsiteY4222" fmla="*/ 995727 h 6857985"/>
                <a:gd name="connsiteX4223" fmla="*/ 4987107 w 6868353"/>
                <a:gd name="connsiteY4223" fmla="*/ 980154 h 6857985"/>
                <a:gd name="connsiteX4224" fmla="*/ 4976325 w 6868353"/>
                <a:gd name="connsiteY4224" fmla="*/ 972291 h 6857985"/>
                <a:gd name="connsiteX4225" fmla="*/ 1514686 w 6868353"/>
                <a:gd name="connsiteY4225" fmla="*/ 966691 h 6857985"/>
                <a:gd name="connsiteX4226" fmla="*/ 1481403 w 6868353"/>
                <a:gd name="connsiteY4226" fmla="*/ 975737 h 6857985"/>
                <a:gd name="connsiteX4227" fmla="*/ 1446930 w 6868353"/>
                <a:gd name="connsiteY4227" fmla="*/ 1005000 h 6857985"/>
                <a:gd name="connsiteX4228" fmla="*/ 1514686 w 6868353"/>
                <a:gd name="connsiteY4228" fmla="*/ 966691 h 6857985"/>
                <a:gd name="connsiteX4229" fmla="*/ 1226432 w 6868353"/>
                <a:gd name="connsiteY4229" fmla="*/ 965119 h 6857985"/>
                <a:gd name="connsiteX4230" fmla="*/ 1220769 w 6868353"/>
                <a:gd name="connsiteY4230" fmla="*/ 982405 h 6857985"/>
                <a:gd name="connsiteX4231" fmla="*/ 1200213 w 6868353"/>
                <a:gd name="connsiteY4231" fmla="*/ 989625 h 6857985"/>
                <a:gd name="connsiteX4232" fmla="*/ 1182927 w 6868353"/>
                <a:gd name="connsiteY4232" fmla="*/ 1005835 h 6857985"/>
                <a:gd name="connsiteX4233" fmla="*/ 1226432 w 6868353"/>
                <a:gd name="connsiteY4233" fmla="*/ 965119 h 6857985"/>
                <a:gd name="connsiteX4234" fmla="*/ 1444594 w 6868353"/>
                <a:gd name="connsiteY4234" fmla="*/ 961127 h 6857985"/>
                <a:gd name="connsiteX4235" fmla="*/ 1412132 w 6868353"/>
                <a:gd name="connsiteY4235" fmla="*/ 984062 h 6857985"/>
                <a:gd name="connsiteX4236" fmla="*/ 1379231 w 6868353"/>
                <a:gd name="connsiteY4236" fmla="*/ 1009955 h 6857985"/>
                <a:gd name="connsiteX4237" fmla="*/ 1395667 w 6868353"/>
                <a:gd name="connsiteY4237" fmla="*/ 1001489 h 6857985"/>
                <a:gd name="connsiteX4238" fmla="*/ 1419140 w 6868353"/>
                <a:gd name="connsiteY4238" fmla="*/ 985421 h 6857985"/>
                <a:gd name="connsiteX4239" fmla="*/ 1444594 w 6868353"/>
                <a:gd name="connsiteY4239" fmla="*/ 961127 h 6857985"/>
                <a:gd name="connsiteX4240" fmla="*/ 1618628 w 6868353"/>
                <a:gd name="connsiteY4240" fmla="*/ 959791 h 6857985"/>
                <a:gd name="connsiteX4241" fmla="*/ 1583985 w 6868353"/>
                <a:gd name="connsiteY4241" fmla="*/ 973557 h 6857985"/>
                <a:gd name="connsiteX4242" fmla="*/ 1615131 w 6868353"/>
                <a:gd name="connsiteY4242" fmla="*/ 971561 h 6857985"/>
                <a:gd name="connsiteX4243" fmla="*/ 1618628 w 6868353"/>
                <a:gd name="connsiteY4243" fmla="*/ 959791 h 6857985"/>
                <a:gd name="connsiteX4244" fmla="*/ 1206584 w 6868353"/>
                <a:gd name="connsiteY4244" fmla="*/ 959429 h 6857985"/>
                <a:gd name="connsiteX4245" fmla="*/ 1188548 w 6868353"/>
                <a:gd name="connsiteY4245" fmla="*/ 988564 h 6857985"/>
                <a:gd name="connsiteX4246" fmla="*/ 1183168 w 6868353"/>
                <a:gd name="connsiteY4246" fmla="*/ 977564 h 6857985"/>
                <a:gd name="connsiteX4247" fmla="*/ 1144661 w 6868353"/>
                <a:gd name="connsiteY4247" fmla="*/ 994821 h 6857985"/>
                <a:gd name="connsiteX4248" fmla="*/ 1062181 w 6868353"/>
                <a:gd name="connsiteY4248" fmla="*/ 1082100 h 6857985"/>
                <a:gd name="connsiteX4249" fmla="*/ 1037802 w 6868353"/>
                <a:gd name="connsiteY4249" fmla="*/ 1106210 h 6857985"/>
                <a:gd name="connsiteX4250" fmla="*/ 1014231 w 6868353"/>
                <a:gd name="connsiteY4250" fmla="*/ 1131721 h 6857985"/>
                <a:gd name="connsiteX4251" fmla="*/ 970655 w 6868353"/>
                <a:gd name="connsiteY4251" fmla="*/ 1184187 h 6857985"/>
                <a:gd name="connsiteX4252" fmla="*/ 1014273 w 6868353"/>
                <a:gd name="connsiteY4252" fmla="*/ 1148285 h 6857985"/>
                <a:gd name="connsiteX4253" fmla="*/ 975922 w 6868353"/>
                <a:gd name="connsiteY4253" fmla="*/ 1187047 h 6857985"/>
                <a:gd name="connsiteX4254" fmla="*/ 1010111 w 6868353"/>
                <a:gd name="connsiteY4254" fmla="*/ 1166066 h 6857985"/>
                <a:gd name="connsiteX4255" fmla="*/ 962755 w 6868353"/>
                <a:gd name="connsiteY4255" fmla="*/ 1193120 h 6857985"/>
                <a:gd name="connsiteX4256" fmla="*/ 941633 w 6868353"/>
                <a:gd name="connsiteY4256" fmla="*/ 1208240 h 6857985"/>
                <a:gd name="connsiteX4257" fmla="*/ 925069 w 6868353"/>
                <a:gd name="connsiteY4257" fmla="*/ 1234190 h 6857985"/>
                <a:gd name="connsiteX4258" fmla="*/ 879455 w 6868353"/>
                <a:gd name="connsiteY4258" fmla="*/ 1288214 h 6857985"/>
                <a:gd name="connsiteX4259" fmla="*/ 905150 w 6868353"/>
                <a:gd name="connsiteY4259" fmla="*/ 1274963 h 6857985"/>
                <a:gd name="connsiteX4260" fmla="*/ 820094 w 6868353"/>
                <a:gd name="connsiteY4260" fmla="*/ 1352077 h 6857985"/>
                <a:gd name="connsiteX4261" fmla="*/ 737558 w 6868353"/>
                <a:gd name="connsiteY4261" fmla="*/ 1460860 h 6857985"/>
                <a:gd name="connsiteX4262" fmla="*/ 767373 w 6868353"/>
                <a:gd name="connsiteY4262" fmla="*/ 1454504 h 6857985"/>
                <a:gd name="connsiteX4263" fmla="*/ 768859 w 6868353"/>
                <a:gd name="connsiteY4263" fmla="*/ 1442569 h 6857985"/>
                <a:gd name="connsiteX4264" fmla="*/ 819570 w 6868353"/>
                <a:gd name="connsiteY4264" fmla="*/ 1407743 h 6857985"/>
                <a:gd name="connsiteX4265" fmla="*/ 859564 w 6868353"/>
                <a:gd name="connsiteY4265" fmla="*/ 1368796 h 6857985"/>
                <a:gd name="connsiteX4266" fmla="*/ 839036 w 6868353"/>
                <a:gd name="connsiteY4266" fmla="*/ 1391094 h 6857985"/>
                <a:gd name="connsiteX4267" fmla="*/ 844487 w 6868353"/>
                <a:gd name="connsiteY4267" fmla="*/ 1393529 h 6857985"/>
                <a:gd name="connsiteX4268" fmla="*/ 786131 w 6868353"/>
                <a:gd name="connsiteY4268" fmla="*/ 1443574 h 6857985"/>
                <a:gd name="connsiteX4269" fmla="*/ 817277 w 6868353"/>
                <a:gd name="connsiteY4269" fmla="*/ 1425637 h 6857985"/>
                <a:gd name="connsiteX4270" fmla="*/ 814913 w 6868353"/>
                <a:gd name="connsiteY4270" fmla="*/ 1443702 h 6857985"/>
                <a:gd name="connsiteX4271" fmla="*/ 751205 w 6868353"/>
                <a:gd name="connsiteY4271" fmla="*/ 1491638 h 6857985"/>
                <a:gd name="connsiteX4272" fmla="*/ 740106 w 6868353"/>
                <a:gd name="connsiteY4272" fmla="*/ 1487136 h 6857985"/>
                <a:gd name="connsiteX4273" fmla="*/ 765929 w 6868353"/>
                <a:gd name="connsiteY4273" fmla="*/ 1466410 h 6857985"/>
                <a:gd name="connsiteX4274" fmla="*/ 755566 w 6868353"/>
                <a:gd name="connsiteY4274" fmla="*/ 1455849 h 6857985"/>
                <a:gd name="connsiteX4275" fmla="*/ 722764 w 6868353"/>
                <a:gd name="connsiteY4275" fmla="*/ 1486272 h 6857985"/>
                <a:gd name="connsiteX4276" fmla="*/ 717979 w 6868353"/>
                <a:gd name="connsiteY4276" fmla="*/ 1477934 h 6857985"/>
                <a:gd name="connsiteX4277" fmla="*/ 718715 w 6868353"/>
                <a:gd name="connsiteY4277" fmla="*/ 1471931 h 6857985"/>
                <a:gd name="connsiteX4278" fmla="*/ 739880 w 6868353"/>
                <a:gd name="connsiteY4278" fmla="*/ 1442767 h 6857985"/>
                <a:gd name="connsiteX4279" fmla="*/ 751630 w 6868353"/>
                <a:gd name="connsiteY4279" fmla="*/ 1441479 h 6857985"/>
                <a:gd name="connsiteX4280" fmla="*/ 822727 w 6868353"/>
                <a:gd name="connsiteY4280" fmla="*/ 1344913 h 6857985"/>
                <a:gd name="connsiteX4281" fmla="*/ 833288 w 6868353"/>
                <a:gd name="connsiteY4281" fmla="*/ 1317732 h 6857985"/>
                <a:gd name="connsiteX4282" fmla="*/ 859097 w 6868353"/>
                <a:gd name="connsiteY4282" fmla="*/ 1304197 h 6857985"/>
                <a:gd name="connsiteX4283" fmla="*/ 921728 w 6868353"/>
                <a:gd name="connsiteY4283" fmla="*/ 1217598 h 6857985"/>
                <a:gd name="connsiteX4284" fmla="*/ 956144 w 6868353"/>
                <a:gd name="connsiteY4284" fmla="*/ 1196178 h 6857985"/>
                <a:gd name="connsiteX4285" fmla="*/ 992103 w 6868353"/>
                <a:gd name="connsiteY4285" fmla="*/ 1142537 h 6857985"/>
                <a:gd name="connsiteX4286" fmla="*/ 1146345 w 6868353"/>
                <a:gd name="connsiteY4286" fmla="*/ 988974 h 6857985"/>
                <a:gd name="connsiteX4287" fmla="*/ 1182163 w 6868353"/>
                <a:gd name="connsiteY4287" fmla="*/ 968107 h 6857985"/>
                <a:gd name="connsiteX4288" fmla="*/ 1206584 w 6868353"/>
                <a:gd name="connsiteY4288" fmla="*/ 959429 h 6857985"/>
                <a:gd name="connsiteX4289" fmla="*/ 1590271 w 6868353"/>
                <a:gd name="connsiteY4289" fmla="*/ 957616 h 6857985"/>
                <a:gd name="connsiteX4290" fmla="*/ 1555388 w 6868353"/>
                <a:gd name="connsiteY4290" fmla="*/ 985945 h 6857985"/>
                <a:gd name="connsiteX4291" fmla="*/ 1527272 w 6868353"/>
                <a:gd name="connsiteY4291" fmla="*/ 997950 h 6857985"/>
                <a:gd name="connsiteX4292" fmla="*/ 1497060 w 6868353"/>
                <a:gd name="connsiteY4292" fmla="*/ 1015887 h 6857985"/>
                <a:gd name="connsiteX4293" fmla="*/ 1456444 w 6868353"/>
                <a:gd name="connsiteY4293" fmla="*/ 1046665 h 6857985"/>
                <a:gd name="connsiteX4294" fmla="*/ 1473616 w 6868353"/>
                <a:gd name="connsiteY4294" fmla="*/ 1066485 h 6857985"/>
                <a:gd name="connsiteX4295" fmla="*/ 1515833 w 6868353"/>
                <a:gd name="connsiteY4295" fmla="*/ 1030568 h 6857985"/>
                <a:gd name="connsiteX4296" fmla="*/ 1508386 w 6868353"/>
                <a:gd name="connsiteY4296" fmla="*/ 1017798 h 6857985"/>
                <a:gd name="connsiteX4297" fmla="*/ 1582400 w 6868353"/>
                <a:gd name="connsiteY4297" fmla="*/ 993292 h 6857985"/>
                <a:gd name="connsiteX4298" fmla="*/ 1584368 w 6868353"/>
                <a:gd name="connsiteY4298" fmla="*/ 987997 h 6857985"/>
                <a:gd name="connsiteX4299" fmla="*/ 1571201 w 6868353"/>
                <a:gd name="connsiteY4299" fmla="*/ 991338 h 6857985"/>
                <a:gd name="connsiteX4300" fmla="*/ 1545025 w 6868353"/>
                <a:gd name="connsiteY4300" fmla="*/ 998176 h 6857985"/>
                <a:gd name="connsiteX4301" fmla="*/ 1562891 w 6868353"/>
                <a:gd name="connsiteY4301" fmla="*/ 986171 h 6857985"/>
                <a:gd name="connsiteX4302" fmla="*/ 1581678 w 6868353"/>
                <a:gd name="connsiteY4302" fmla="*/ 971787 h 6857985"/>
                <a:gd name="connsiteX4303" fmla="*/ 1590271 w 6868353"/>
                <a:gd name="connsiteY4303" fmla="*/ 957616 h 6857985"/>
                <a:gd name="connsiteX4304" fmla="*/ 2539351 w 6868353"/>
                <a:gd name="connsiteY4304" fmla="*/ 945456 h 6857985"/>
                <a:gd name="connsiteX4305" fmla="*/ 2513358 w 6868353"/>
                <a:gd name="connsiteY4305" fmla="*/ 966564 h 6857985"/>
                <a:gd name="connsiteX4306" fmla="*/ 2495818 w 6868353"/>
                <a:gd name="connsiteY4306" fmla="*/ 974379 h 6857985"/>
                <a:gd name="connsiteX4307" fmla="*/ 2539351 w 6868353"/>
                <a:gd name="connsiteY4307" fmla="*/ 945456 h 6857985"/>
                <a:gd name="connsiteX4308" fmla="*/ 2292947 w 6868353"/>
                <a:gd name="connsiteY4308" fmla="*/ 945370 h 6857985"/>
                <a:gd name="connsiteX4309" fmla="*/ 2257483 w 6868353"/>
                <a:gd name="connsiteY4309" fmla="*/ 963279 h 6857985"/>
                <a:gd name="connsiteX4310" fmla="*/ 2238923 w 6868353"/>
                <a:gd name="connsiteY4310" fmla="*/ 963548 h 6857985"/>
                <a:gd name="connsiteX4311" fmla="*/ 2200500 w 6868353"/>
                <a:gd name="connsiteY4311" fmla="*/ 978611 h 6857985"/>
                <a:gd name="connsiteX4312" fmla="*/ 2188169 w 6868353"/>
                <a:gd name="connsiteY4312" fmla="*/ 1002296 h 6857985"/>
                <a:gd name="connsiteX4313" fmla="*/ 2181742 w 6868353"/>
                <a:gd name="connsiteY4313" fmla="*/ 979135 h 6857985"/>
                <a:gd name="connsiteX4314" fmla="*/ 2150766 w 6868353"/>
                <a:gd name="connsiteY4314" fmla="*/ 1002296 h 6857985"/>
                <a:gd name="connsiteX4315" fmla="*/ 2125411 w 6868353"/>
                <a:gd name="connsiteY4315" fmla="*/ 1013664 h 6857985"/>
                <a:gd name="connsiteX4316" fmla="*/ 2097790 w 6868353"/>
                <a:gd name="connsiteY4316" fmla="*/ 1024834 h 6857985"/>
                <a:gd name="connsiteX4317" fmla="*/ 2128653 w 6868353"/>
                <a:gd name="connsiteY4317" fmla="*/ 1022668 h 6857985"/>
                <a:gd name="connsiteX4318" fmla="*/ 2126770 w 6868353"/>
                <a:gd name="connsiteY4318" fmla="*/ 1018010 h 6857985"/>
                <a:gd name="connsiteX4319" fmla="*/ 2154659 w 6868353"/>
                <a:gd name="connsiteY4319" fmla="*/ 1007902 h 6857985"/>
                <a:gd name="connsiteX4320" fmla="*/ 2172257 w 6868353"/>
                <a:gd name="connsiteY4320" fmla="*/ 1021352 h 6857985"/>
                <a:gd name="connsiteX4321" fmla="*/ 2230061 w 6868353"/>
                <a:gd name="connsiteY4321" fmla="*/ 997851 h 6857985"/>
                <a:gd name="connsiteX4322" fmla="*/ 2256025 w 6868353"/>
                <a:gd name="connsiteY4322" fmla="*/ 984982 h 6857985"/>
                <a:gd name="connsiteX4323" fmla="*/ 2289648 w 6868353"/>
                <a:gd name="connsiteY4323" fmla="*/ 973161 h 6857985"/>
                <a:gd name="connsiteX4324" fmla="*/ 2288657 w 6868353"/>
                <a:gd name="connsiteY4324" fmla="*/ 963845 h 6857985"/>
                <a:gd name="connsiteX4325" fmla="*/ 2324928 w 6868353"/>
                <a:gd name="connsiteY4325" fmla="*/ 955351 h 6857985"/>
                <a:gd name="connsiteX4326" fmla="*/ 2336296 w 6868353"/>
                <a:gd name="connsiteY4326" fmla="*/ 946333 h 6857985"/>
                <a:gd name="connsiteX4327" fmla="*/ 2292947 w 6868353"/>
                <a:gd name="connsiteY4327" fmla="*/ 945370 h 6857985"/>
                <a:gd name="connsiteX4328" fmla="*/ 2477038 w 6868353"/>
                <a:gd name="connsiteY4328" fmla="*/ 941253 h 6857985"/>
                <a:gd name="connsiteX4329" fmla="*/ 2503322 w 6868353"/>
                <a:gd name="connsiteY4329" fmla="*/ 942355 h 6857985"/>
                <a:gd name="connsiteX4330" fmla="*/ 2450260 w 6868353"/>
                <a:gd name="connsiteY4330" fmla="*/ 965955 h 6857985"/>
                <a:gd name="connsiteX4331" fmla="*/ 2455343 w 6868353"/>
                <a:gd name="connsiteY4331" fmla="*/ 947778 h 6857985"/>
                <a:gd name="connsiteX4332" fmla="*/ 2477038 w 6868353"/>
                <a:gd name="connsiteY4332" fmla="*/ 941253 h 6857985"/>
                <a:gd name="connsiteX4333" fmla="*/ 5730455 w 6868353"/>
                <a:gd name="connsiteY4333" fmla="*/ 940770 h 6857985"/>
                <a:gd name="connsiteX4334" fmla="*/ 5822563 w 6868353"/>
                <a:gd name="connsiteY4334" fmla="*/ 1015520 h 6857985"/>
                <a:gd name="connsiteX4335" fmla="*/ 5846501 w 6868353"/>
                <a:gd name="connsiteY4335" fmla="*/ 1056066 h 6857985"/>
                <a:gd name="connsiteX4336" fmla="*/ 5811291 w 6868353"/>
                <a:gd name="connsiteY4336" fmla="*/ 1036642 h 6857985"/>
                <a:gd name="connsiteX4337" fmla="*/ 5808163 w 6868353"/>
                <a:gd name="connsiteY4337" fmla="*/ 1019710 h 6857985"/>
                <a:gd name="connsiteX4338" fmla="*/ 5810655 w 6868353"/>
                <a:gd name="connsiteY4338" fmla="*/ 1013127 h 6857985"/>
                <a:gd name="connsiteX4339" fmla="*/ 5788995 w 6868353"/>
                <a:gd name="connsiteY4339" fmla="*/ 991764 h 6857985"/>
                <a:gd name="connsiteX4340" fmla="*/ 5793313 w 6868353"/>
                <a:gd name="connsiteY4340" fmla="*/ 1015435 h 6857985"/>
                <a:gd name="connsiteX4341" fmla="*/ 5829201 w 6868353"/>
                <a:gd name="connsiteY4341" fmla="*/ 1075772 h 6857985"/>
                <a:gd name="connsiteX4342" fmla="*/ 5808547 w 6868353"/>
                <a:gd name="connsiteY4342" fmla="*/ 1053616 h 6857985"/>
                <a:gd name="connsiteX4343" fmla="*/ 5817479 w 6868353"/>
                <a:gd name="connsiteY4343" fmla="*/ 1073167 h 6857985"/>
                <a:gd name="connsiteX4344" fmla="*/ 5861395 w 6868353"/>
                <a:gd name="connsiteY4344" fmla="*/ 1077032 h 6857985"/>
                <a:gd name="connsiteX4345" fmla="*/ 5910987 w 6868353"/>
                <a:gd name="connsiteY4345" fmla="*/ 1152433 h 6857985"/>
                <a:gd name="connsiteX4346" fmla="*/ 5878835 w 6868353"/>
                <a:gd name="connsiteY4346" fmla="*/ 1127602 h 6857985"/>
                <a:gd name="connsiteX4347" fmla="*/ 5896335 w 6868353"/>
                <a:gd name="connsiteY4347" fmla="*/ 1154967 h 6857985"/>
                <a:gd name="connsiteX4348" fmla="*/ 5938903 w 6868353"/>
                <a:gd name="connsiteY4348" fmla="*/ 1183522 h 6857985"/>
                <a:gd name="connsiteX4349" fmla="*/ 5974623 w 6868353"/>
                <a:gd name="connsiteY4349" fmla="*/ 1234615 h 6857985"/>
                <a:gd name="connsiteX4350" fmla="*/ 5975189 w 6868353"/>
                <a:gd name="connsiteY4350" fmla="*/ 1222950 h 6857985"/>
                <a:gd name="connsiteX4351" fmla="*/ 6020479 w 6868353"/>
                <a:gd name="connsiteY4351" fmla="*/ 1279819 h 6857985"/>
                <a:gd name="connsiteX4352" fmla="*/ 6071331 w 6868353"/>
                <a:gd name="connsiteY4352" fmla="*/ 1347108 h 6857985"/>
                <a:gd name="connsiteX4353" fmla="*/ 6036999 w 6868353"/>
                <a:gd name="connsiteY4353" fmla="*/ 1308020 h 6857985"/>
                <a:gd name="connsiteX4354" fmla="*/ 6001379 w 6868353"/>
                <a:gd name="connsiteY4354" fmla="*/ 1267828 h 6857985"/>
                <a:gd name="connsiteX4355" fmla="*/ 5927607 w 6868353"/>
                <a:gd name="connsiteY4355" fmla="*/ 1188322 h 6857985"/>
                <a:gd name="connsiteX4356" fmla="*/ 5854755 w 6868353"/>
                <a:gd name="connsiteY4356" fmla="*/ 1115441 h 6857985"/>
                <a:gd name="connsiteX4357" fmla="*/ 5788427 w 6868353"/>
                <a:gd name="connsiteY4357" fmla="*/ 1055315 h 6857985"/>
                <a:gd name="connsiteX4358" fmla="*/ 5793341 w 6868353"/>
                <a:gd name="connsiteY4358" fmla="*/ 1043820 h 6857985"/>
                <a:gd name="connsiteX4359" fmla="*/ 5789603 w 6868353"/>
                <a:gd name="connsiteY4359" fmla="*/ 1037222 h 6857985"/>
                <a:gd name="connsiteX4360" fmla="*/ 5805587 w 6868353"/>
                <a:gd name="connsiteY4360" fmla="*/ 1047147 h 6857985"/>
                <a:gd name="connsiteX4361" fmla="*/ 5796995 w 6868353"/>
                <a:gd name="connsiteY4361" fmla="*/ 1036784 h 6857985"/>
                <a:gd name="connsiteX4362" fmla="*/ 5789589 w 6868353"/>
                <a:gd name="connsiteY4362" fmla="*/ 1027652 h 6857985"/>
                <a:gd name="connsiteX4363" fmla="*/ 5779793 w 6868353"/>
                <a:gd name="connsiteY4363" fmla="*/ 1012773 h 6857985"/>
                <a:gd name="connsiteX4364" fmla="*/ 5783559 w 6868353"/>
                <a:gd name="connsiteY4364" fmla="*/ 1002339 h 6857985"/>
                <a:gd name="connsiteX4365" fmla="*/ 5730455 w 6868353"/>
                <a:gd name="connsiteY4365" fmla="*/ 940770 h 6857985"/>
                <a:gd name="connsiteX4366" fmla="*/ 5169139 w 6868353"/>
                <a:gd name="connsiteY4366" fmla="*/ 940763 h 6857985"/>
                <a:gd name="connsiteX4367" fmla="*/ 5204375 w 6868353"/>
                <a:gd name="connsiteY4367" fmla="*/ 965148 h 6857985"/>
                <a:gd name="connsiteX4368" fmla="*/ 5216721 w 6868353"/>
                <a:gd name="connsiteY4368" fmla="*/ 992684 h 6857985"/>
                <a:gd name="connsiteX4369" fmla="*/ 5144931 w 6868353"/>
                <a:gd name="connsiteY4369" fmla="*/ 960618 h 6857985"/>
                <a:gd name="connsiteX4370" fmla="*/ 5206031 w 6868353"/>
                <a:gd name="connsiteY4370" fmla="*/ 976247 h 6857985"/>
                <a:gd name="connsiteX4371" fmla="*/ 5167511 w 6868353"/>
                <a:gd name="connsiteY4371" fmla="*/ 943488 h 6857985"/>
                <a:gd name="connsiteX4372" fmla="*/ 5169139 w 6868353"/>
                <a:gd name="connsiteY4372" fmla="*/ 940763 h 6857985"/>
                <a:gd name="connsiteX4373" fmla="*/ 1823467 w 6868353"/>
                <a:gd name="connsiteY4373" fmla="*/ 936763 h 6857985"/>
                <a:gd name="connsiteX4374" fmla="*/ 1773026 w 6868353"/>
                <a:gd name="connsiteY4374" fmla="*/ 954261 h 6857985"/>
                <a:gd name="connsiteX4375" fmla="*/ 1818966 w 6868353"/>
                <a:gd name="connsiteY4375" fmla="*/ 947012 h 6857985"/>
                <a:gd name="connsiteX4376" fmla="*/ 1823467 w 6868353"/>
                <a:gd name="connsiteY4376" fmla="*/ 936763 h 6857985"/>
                <a:gd name="connsiteX4377" fmla="*/ 2282154 w 6868353"/>
                <a:gd name="connsiteY4377" fmla="*/ 935557 h 6857985"/>
                <a:gd name="connsiteX4378" fmla="*/ 2273282 w 6868353"/>
                <a:gd name="connsiteY4378" fmla="*/ 935715 h 6857985"/>
                <a:gd name="connsiteX4379" fmla="*/ 2245973 w 6868353"/>
                <a:gd name="connsiteY4379" fmla="*/ 947437 h 6857985"/>
                <a:gd name="connsiteX4380" fmla="*/ 2244048 w 6868353"/>
                <a:gd name="connsiteY4380" fmla="*/ 953978 h 6857985"/>
                <a:gd name="connsiteX4381" fmla="*/ 2289379 w 6868353"/>
                <a:gd name="connsiteY4381" fmla="*/ 940670 h 6857985"/>
                <a:gd name="connsiteX4382" fmla="*/ 2282154 w 6868353"/>
                <a:gd name="connsiteY4382" fmla="*/ 935557 h 6857985"/>
                <a:gd name="connsiteX4383" fmla="*/ 2457622 w 6868353"/>
                <a:gd name="connsiteY4383" fmla="*/ 934017 h 6857985"/>
                <a:gd name="connsiteX4384" fmla="*/ 2404943 w 6868353"/>
                <a:gd name="connsiteY4384" fmla="*/ 967145 h 6857985"/>
                <a:gd name="connsiteX4385" fmla="*/ 2457622 w 6868353"/>
                <a:gd name="connsiteY4385" fmla="*/ 934017 h 6857985"/>
                <a:gd name="connsiteX4386" fmla="*/ 4803147 w 6868353"/>
                <a:gd name="connsiteY4386" fmla="*/ 929755 h 6857985"/>
                <a:gd name="connsiteX4387" fmla="*/ 4908195 w 6868353"/>
                <a:gd name="connsiteY4387" fmla="*/ 981754 h 6857985"/>
                <a:gd name="connsiteX4388" fmla="*/ 4906411 w 6868353"/>
                <a:gd name="connsiteY4388" fmla="*/ 987360 h 6857985"/>
                <a:gd name="connsiteX4389" fmla="*/ 4926159 w 6868353"/>
                <a:gd name="connsiteY4389" fmla="*/ 991084 h 6857985"/>
                <a:gd name="connsiteX4390" fmla="*/ 5019695 w 6868353"/>
                <a:gd name="connsiteY4390" fmla="*/ 1047896 h 6857985"/>
                <a:gd name="connsiteX4391" fmla="*/ 5072615 w 6868353"/>
                <a:gd name="connsiteY4391" fmla="*/ 1079481 h 6857985"/>
                <a:gd name="connsiteX4392" fmla="*/ 5211807 w 6868353"/>
                <a:gd name="connsiteY4392" fmla="*/ 1169350 h 6857985"/>
                <a:gd name="connsiteX4393" fmla="*/ 5152277 w 6868353"/>
                <a:gd name="connsiteY4393" fmla="*/ 1130673 h 6857985"/>
                <a:gd name="connsiteX4394" fmla="*/ 5116799 w 6868353"/>
                <a:gd name="connsiteY4394" fmla="*/ 1113826 h 6857985"/>
                <a:gd name="connsiteX4395" fmla="*/ 5035383 w 6868353"/>
                <a:gd name="connsiteY4395" fmla="*/ 1058557 h 6857985"/>
                <a:gd name="connsiteX4396" fmla="*/ 5006911 w 6868353"/>
                <a:gd name="connsiteY4396" fmla="*/ 1049609 h 6857985"/>
                <a:gd name="connsiteX4397" fmla="*/ 4905871 w 6868353"/>
                <a:gd name="connsiteY4397" fmla="*/ 988564 h 6857985"/>
                <a:gd name="connsiteX4398" fmla="*/ 4814799 w 6868353"/>
                <a:gd name="connsiteY4398" fmla="*/ 944733 h 6857985"/>
                <a:gd name="connsiteX4399" fmla="*/ 4803147 w 6868353"/>
                <a:gd name="connsiteY4399" fmla="*/ 929755 h 6857985"/>
                <a:gd name="connsiteX4400" fmla="*/ 5553153 w 6868353"/>
                <a:gd name="connsiteY4400" fmla="*/ 924360 h 6857985"/>
                <a:gd name="connsiteX4401" fmla="*/ 5559775 w 6868353"/>
                <a:gd name="connsiteY4401" fmla="*/ 928439 h 6857985"/>
                <a:gd name="connsiteX4402" fmla="*/ 5607895 w 6868353"/>
                <a:gd name="connsiteY4402" fmla="*/ 945598 h 6857985"/>
                <a:gd name="connsiteX4403" fmla="*/ 5626385 w 6868353"/>
                <a:gd name="connsiteY4403" fmla="*/ 962091 h 6857985"/>
                <a:gd name="connsiteX4404" fmla="*/ 5648315 w 6868353"/>
                <a:gd name="connsiteY4404" fmla="*/ 979476 h 6857985"/>
                <a:gd name="connsiteX4405" fmla="*/ 5616985 w 6868353"/>
                <a:gd name="connsiteY4405" fmla="*/ 964059 h 6857985"/>
                <a:gd name="connsiteX4406" fmla="*/ 5591147 w 6868353"/>
                <a:gd name="connsiteY4406" fmla="*/ 954955 h 6857985"/>
                <a:gd name="connsiteX4407" fmla="*/ 5617565 w 6868353"/>
                <a:gd name="connsiteY4407" fmla="*/ 980906 h 6857985"/>
                <a:gd name="connsiteX4408" fmla="*/ 5633109 w 6868353"/>
                <a:gd name="connsiteY4408" fmla="*/ 994510 h 6857985"/>
                <a:gd name="connsiteX4409" fmla="*/ 5641095 w 6868353"/>
                <a:gd name="connsiteY4409" fmla="*/ 1007280 h 6857985"/>
                <a:gd name="connsiteX4410" fmla="*/ 5624431 w 6868353"/>
                <a:gd name="connsiteY4410" fmla="*/ 991000 h 6857985"/>
                <a:gd name="connsiteX4411" fmla="*/ 5616955 w 6868353"/>
                <a:gd name="connsiteY4411" fmla="*/ 985563 h 6857985"/>
                <a:gd name="connsiteX4412" fmla="*/ 5629655 w 6868353"/>
                <a:gd name="connsiteY4412" fmla="*/ 1005596 h 6857985"/>
                <a:gd name="connsiteX4413" fmla="*/ 5609325 w 6868353"/>
                <a:gd name="connsiteY4413" fmla="*/ 982788 h 6857985"/>
                <a:gd name="connsiteX4414" fmla="*/ 5582839 w 6868353"/>
                <a:gd name="connsiteY4414" fmla="*/ 959670 h 6857985"/>
                <a:gd name="connsiteX4415" fmla="*/ 5554027 w 6868353"/>
                <a:gd name="connsiteY4415" fmla="*/ 927873 h 6857985"/>
                <a:gd name="connsiteX4416" fmla="*/ 5553153 w 6868353"/>
                <a:gd name="connsiteY4416" fmla="*/ 924360 h 6857985"/>
                <a:gd name="connsiteX4417" fmla="*/ 1727029 w 6868353"/>
                <a:gd name="connsiteY4417" fmla="*/ 918882 h 6857985"/>
                <a:gd name="connsiteX4418" fmla="*/ 1670160 w 6868353"/>
                <a:gd name="connsiteY4418" fmla="*/ 954870 h 6857985"/>
                <a:gd name="connsiteX4419" fmla="*/ 1703089 w 6868353"/>
                <a:gd name="connsiteY4419" fmla="*/ 940344 h 6857985"/>
                <a:gd name="connsiteX4420" fmla="*/ 1738114 w 6868353"/>
                <a:gd name="connsiteY4420" fmla="*/ 921799 h 6857985"/>
                <a:gd name="connsiteX4421" fmla="*/ 1727029 w 6868353"/>
                <a:gd name="connsiteY4421" fmla="*/ 918882 h 6857985"/>
                <a:gd name="connsiteX4422" fmla="*/ 2392273 w 6868353"/>
                <a:gd name="connsiteY4422" fmla="*/ 915300 h 6857985"/>
                <a:gd name="connsiteX4423" fmla="*/ 2304513 w 6868353"/>
                <a:gd name="connsiteY4423" fmla="*/ 936281 h 6857985"/>
                <a:gd name="connsiteX4424" fmla="*/ 2353992 w 6868353"/>
                <a:gd name="connsiteY4424" fmla="*/ 937442 h 6857985"/>
                <a:gd name="connsiteX4425" fmla="*/ 2392273 w 6868353"/>
                <a:gd name="connsiteY4425" fmla="*/ 915300 h 6857985"/>
                <a:gd name="connsiteX4426" fmla="*/ 2541489 w 6868353"/>
                <a:gd name="connsiteY4426" fmla="*/ 913050 h 6857985"/>
                <a:gd name="connsiteX4427" fmla="*/ 2529767 w 6868353"/>
                <a:gd name="connsiteY4427" fmla="*/ 922988 h 6857985"/>
                <a:gd name="connsiteX4428" fmla="*/ 2529824 w 6868353"/>
                <a:gd name="connsiteY4428" fmla="*/ 930562 h 6857985"/>
                <a:gd name="connsiteX4429" fmla="*/ 2511519 w 6868353"/>
                <a:gd name="connsiteY4429" fmla="*/ 919619 h 6857985"/>
                <a:gd name="connsiteX4430" fmla="*/ 2541489 w 6868353"/>
                <a:gd name="connsiteY4430" fmla="*/ 913050 h 6857985"/>
                <a:gd name="connsiteX4431" fmla="*/ 2646733 w 6868353"/>
                <a:gd name="connsiteY4431" fmla="*/ 912880 h 6857985"/>
                <a:gd name="connsiteX4432" fmla="*/ 2554103 w 6868353"/>
                <a:gd name="connsiteY4432" fmla="*/ 942525 h 6857985"/>
                <a:gd name="connsiteX4433" fmla="*/ 2553990 w 6868353"/>
                <a:gd name="connsiteY4433" fmla="*/ 933224 h 6857985"/>
                <a:gd name="connsiteX4434" fmla="*/ 2569067 w 6868353"/>
                <a:gd name="connsiteY4434" fmla="*/ 930492 h 6857985"/>
                <a:gd name="connsiteX4435" fmla="*/ 2646733 w 6868353"/>
                <a:gd name="connsiteY4435" fmla="*/ 912880 h 6857985"/>
                <a:gd name="connsiteX4436" fmla="*/ 4956413 w 6868353"/>
                <a:gd name="connsiteY4436" fmla="*/ 905023 h 6857985"/>
                <a:gd name="connsiteX4437" fmla="*/ 5002791 w 6868353"/>
                <a:gd name="connsiteY4437" fmla="*/ 929218 h 6857985"/>
                <a:gd name="connsiteX4438" fmla="*/ 4956413 w 6868353"/>
                <a:gd name="connsiteY4438" fmla="*/ 905023 h 6857985"/>
                <a:gd name="connsiteX4439" fmla="*/ 2673020 w 6868353"/>
                <a:gd name="connsiteY4439" fmla="*/ 902497 h 6857985"/>
                <a:gd name="connsiteX4440" fmla="*/ 2669182 w 6868353"/>
                <a:gd name="connsiteY4440" fmla="*/ 904119 h 6857985"/>
                <a:gd name="connsiteX4441" fmla="*/ 2666733 w 6868353"/>
                <a:gd name="connsiteY4441" fmla="*/ 904142 h 6857985"/>
                <a:gd name="connsiteX4442" fmla="*/ 1488467 w 6868353"/>
                <a:gd name="connsiteY4442" fmla="*/ 893340 h 6857985"/>
                <a:gd name="connsiteX4443" fmla="*/ 1464995 w 6868353"/>
                <a:gd name="connsiteY4443" fmla="*/ 905787 h 6857985"/>
                <a:gd name="connsiteX4444" fmla="*/ 1460804 w 6868353"/>
                <a:gd name="connsiteY4444" fmla="*/ 916928 h 6857985"/>
                <a:gd name="connsiteX4445" fmla="*/ 1438507 w 6868353"/>
                <a:gd name="connsiteY4445" fmla="*/ 928155 h 6857985"/>
                <a:gd name="connsiteX4446" fmla="*/ 1444693 w 6868353"/>
                <a:gd name="connsiteY4446" fmla="*/ 911478 h 6857985"/>
                <a:gd name="connsiteX4447" fmla="*/ 1404600 w 6868353"/>
                <a:gd name="connsiteY4447" fmla="*/ 937768 h 6857985"/>
                <a:gd name="connsiteX4448" fmla="*/ 1406158 w 6868353"/>
                <a:gd name="connsiteY4448" fmla="*/ 917396 h 6857985"/>
                <a:gd name="connsiteX4449" fmla="*/ 1387640 w 6868353"/>
                <a:gd name="connsiteY4449" fmla="*/ 941732 h 6857985"/>
                <a:gd name="connsiteX4450" fmla="*/ 1382119 w 6868353"/>
                <a:gd name="connsiteY4450" fmla="*/ 948598 h 6857985"/>
                <a:gd name="connsiteX4451" fmla="*/ 1371048 w 6868353"/>
                <a:gd name="connsiteY4451" fmla="*/ 956031 h 6857985"/>
                <a:gd name="connsiteX4452" fmla="*/ 1351185 w 6868353"/>
                <a:gd name="connsiteY4452" fmla="*/ 968517 h 6857985"/>
                <a:gd name="connsiteX4453" fmla="*/ 1360784 w 6868353"/>
                <a:gd name="connsiteY4453" fmla="*/ 975468 h 6857985"/>
                <a:gd name="connsiteX4454" fmla="*/ 1461384 w 6868353"/>
                <a:gd name="connsiteY4454" fmla="*/ 931680 h 6857985"/>
                <a:gd name="connsiteX4455" fmla="*/ 1487717 w 6868353"/>
                <a:gd name="connsiteY4455" fmla="*/ 909468 h 6857985"/>
                <a:gd name="connsiteX4456" fmla="*/ 1488467 w 6868353"/>
                <a:gd name="connsiteY4456" fmla="*/ 893340 h 6857985"/>
                <a:gd name="connsiteX4457" fmla="*/ 2673971 w 6868353"/>
                <a:gd name="connsiteY4457" fmla="*/ 893088 h 6857985"/>
                <a:gd name="connsiteX4458" fmla="*/ 2652834 w 6868353"/>
                <a:gd name="connsiteY4458" fmla="*/ 904272 h 6857985"/>
                <a:gd name="connsiteX4459" fmla="*/ 2666733 w 6868353"/>
                <a:gd name="connsiteY4459" fmla="*/ 904142 h 6857985"/>
                <a:gd name="connsiteX4460" fmla="*/ 2649833 w 6868353"/>
                <a:gd name="connsiteY4460" fmla="*/ 908562 h 6857985"/>
                <a:gd name="connsiteX4461" fmla="*/ 2673971 w 6868353"/>
                <a:gd name="connsiteY4461" fmla="*/ 893088 h 6857985"/>
                <a:gd name="connsiteX4462" fmla="*/ 1342507 w 6868353"/>
                <a:gd name="connsiteY4462" fmla="*/ 891191 h 6857985"/>
                <a:gd name="connsiteX4463" fmla="*/ 1384284 w 6868353"/>
                <a:gd name="connsiteY4463" fmla="*/ 893895 h 6857985"/>
                <a:gd name="connsiteX4464" fmla="*/ 1327726 w 6868353"/>
                <a:gd name="connsiteY4464" fmla="*/ 936041 h 6857985"/>
                <a:gd name="connsiteX4465" fmla="*/ 1281164 w 6868353"/>
                <a:gd name="connsiteY4465" fmla="*/ 981825 h 6857985"/>
                <a:gd name="connsiteX4466" fmla="*/ 1314815 w 6868353"/>
                <a:gd name="connsiteY4466" fmla="*/ 970443 h 6857985"/>
                <a:gd name="connsiteX4467" fmla="*/ 1275557 w 6868353"/>
                <a:gd name="connsiteY4467" fmla="*/ 998955 h 6857985"/>
                <a:gd name="connsiteX4468" fmla="*/ 1240094 w 6868353"/>
                <a:gd name="connsiteY4468" fmla="*/ 1016128 h 6857985"/>
                <a:gd name="connsiteX4469" fmla="*/ 1245445 w 6868353"/>
                <a:gd name="connsiteY4469" fmla="*/ 999153 h 6857985"/>
                <a:gd name="connsiteX4470" fmla="*/ 1216734 w 6868353"/>
                <a:gd name="connsiteY4470" fmla="*/ 1013636 h 6857985"/>
                <a:gd name="connsiteX4471" fmla="*/ 1187769 w 6868353"/>
                <a:gd name="connsiteY4471" fmla="*/ 1029832 h 6857985"/>
                <a:gd name="connsiteX4472" fmla="*/ 1215262 w 6868353"/>
                <a:gd name="connsiteY4472" fmla="*/ 999451 h 6857985"/>
                <a:gd name="connsiteX4473" fmla="*/ 1225229 w 6868353"/>
                <a:gd name="connsiteY4473" fmla="*/ 1006147 h 6857985"/>
                <a:gd name="connsiteX4474" fmla="*/ 1241170 w 6868353"/>
                <a:gd name="connsiteY4474" fmla="*/ 975299 h 6857985"/>
                <a:gd name="connsiteX4475" fmla="*/ 1251009 w 6868353"/>
                <a:gd name="connsiteY4475" fmla="*/ 982066 h 6857985"/>
                <a:gd name="connsiteX4476" fmla="*/ 1243109 w 6868353"/>
                <a:gd name="connsiteY4476" fmla="*/ 969522 h 6857985"/>
                <a:gd name="connsiteX4477" fmla="*/ 1289502 w 6868353"/>
                <a:gd name="connsiteY4477" fmla="*/ 938391 h 6857985"/>
                <a:gd name="connsiteX4478" fmla="*/ 1266483 w 6868353"/>
                <a:gd name="connsiteY4478" fmla="*/ 971604 h 6857985"/>
                <a:gd name="connsiteX4479" fmla="*/ 1295292 w 6868353"/>
                <a:gd name="connsiteY4479" fmla="*/ 956795 h 6857985"/>
                <a:gd name="connsiteX4480" fmla="*/ 1292319 w 6868353"/>
                <a:gd name="connsiteY4480" fmla="*/ 947636 h 6857985"/>
                <a:gd name="connsiteX4481" fmla="*/ 1336957 w 6868353"/>
                <a:gd name="connsiteY4481" fmla="*/ 922705 h 6857985"/>
                <a:gd name="connsiteX4482" fmla="*/ 1341048 w 6868353"/>
                <a:gd name="connsiteY4482" fmla="*/ 911549 h 6857985"/>
                <a:gd name="connsiteX4483" fmla="*/ 1303036 w 6868353"/>
                <a:gd name="connsiteY4483" fmla="*/ 933790 h 6857985"/>
                <a:gd name="connsiteX4484" fmla="*/ 1319175 w 6868353"/>
                <a:gd name="connsiteY4484" fmla="*/ 911705 h 6857985"/>
                <a:gd name="connsiteX4485" fmla="*/ 1342507 w 6868353"/>
                <a:gd name="connsiteY4485" fmla="*/ 891191 h 6857985"/>
                <a:gd name="connsiteX4486" fmla="*/ 5709475 w 6868353"/>
                <a:gd name="connsiteY4486" fmla="*/ 890384 h 6857985"/>
                <a:gd name="connsiteX4487" fmla="*/ 5749369 w 6868353"/>
                <a:gd name="connsiteY4487" fmla="*/ 914890 h 6857985"/>
                <a:gd name="connsiteX4488" fmla="*/ 5743451 w 6868353"/>
                <a:gd name="connsiteY4488" fmla="*/ 913857 h 6857985"/>
                <a:gd name="connsiteX4489" fmla="*/ 5761983 w 6868353"/>
                <a:gd name="connsiteY4489" fmla="*/ 928764 h 6857985"/>
                <a:gd name="connsiteX4490" fmla="*/ 5709475 w 6868353"/>
                <a:gd name="connsiteY4490" fmla="*/ 890384 h 6857985"/>
                <a:gd name="connsiteX4491" fmla="*/ 4834505 w 6868353"/>
                <a:gd name="connsiteY4491" fmla="*/ 886477 h 6857985"/>
                <a:gd name="connsiteX4492" fmla="*/ 4840933 w 6868353"/>
                <a:gd name="connsiteY4492" fmla="*/ 902276 h 6857985"/>
                <a:gd name="connsiteX4493" fmla="*/ 4863499 w 6868353"/>
                <a:gd name="connsiteY4493" fmla="*/ 915896 h 6857985"/>
                <a:gd name="connsiteX4494" fmla="*/ 4886107 w 6868353"/>
                <a:gd name="connsiteY4494" fmla="*/ 929557 h 6857985"/>
                <a:gd name="connsiteX4495" fmla="*/ 4925719 w 6868353"/>
                <a:gd name="connsiteY4495" fmla="*/ 947508 h 6857985"/>
                <a:gd name="connsiteX4496" fmla="*/ 4934059 w 6868353"/>
                <a:gd name="connsiteY4496" fmla="*/ 945923 h 6857985"/>
                <a:gd name="connsiteX4497" fmla="*/ 4979843 w 6868353"/>
                <a:gd name="connsiteY4497" fmla="*/ 986172 h 6857985"/>
                <a:gd name="connsiteX4498" fmla="*/ 4826167 w 6868353"/>
                <a:gd name="connsiteY4498" fmla="*/ 898666 h 6857985"/>
                <a:gd name="connsiteX4499" fmla="*/ 4834505 w 6868353"/>
                <a:gd name="connsiteY4499" fmla="*/ 886477 h 6857985"/>
                <a:gd name="connsiteX4500" fmla="*/ 2528761 w 6868353"/>
                <a:gd name="connsiteY4500" fmla="*/ 883631 h 6857985"/>
                <a:gd name="connsiteX4501" fmla="*/ 2538077 w 6868353"/>
                <a:gd name="connsiteY4501" fmla="*/ 889407 h 6857985"/>
                <a:gd name="connsiteX4502" fmla="*/ 2526907 w 6868353"/>
                <a:gd name="connsiteY4502" fmla="*/ 893300 h 6857985"/>
                <a:gd name="connsiteX4503" fmla="*/ 2516374 w 6868353"/>
                <a:gd name="connsiteY4503" fmla="*/ 897533 h 6857985"/>
                <a:gd name="connsiteX4504" fmla="*/ 2496823 w 6868353"/>
                <a:gd name="connsiteY4504" fmla="*/ 905575 h 6857985"/>
                <a:gd name="connsiteX4505" fmla="*/ 2464531 w 6868353"/>
                <a:gd name="connsiteY4505" fmla="*/ 919802 h 6857985"/>
                <a:gd name="connsiteX4506" fmla="*/ 2433781 w 6868353"/>
                <a:gd name="connsiteY4506" fmla="*/ 941449 h 6857985"/>
                <a:gd name="connsiteX4507" fmla="*/ 2408780 w 6868353"/>
                <a:gd name="connsiteY4507" fmla="*/ 945342 h 6857985"/>
                <a:gd name="connsiteX4508" fmla="*/ 2382561 w 6868353"/>
                <a:gd name="connsiteY4508" fmla="*/ 952364 h 6857985"/>
                <a:gd name="connsiteX4509" fmla="*/ 2392825 w 6868353"/>
                <a:gd name="connsiteY4509" fmla="*/ 966719 h 6857985"/>
                <a:gd name="connsiteX4510" fmla="*/ 2353581 w 6868353"/>
                <a:gd name="connsiteY4510" fmla="*/ 970188 h 6857985"/>
                <a:gd name="connsiteX4511" fmla="*/ 2328396 w 6868353"/>
                <a:gd name="connsiteY4511" fmla="*/ 992712 h 6857985"/>
                <a:gd name="connsiteX4512" fmla="*/ 2271597 w 6868353"/>
                <a:gd name="connsiteY4512" fmla="*/ 1005156 h 6857985"/>
                <a:gd name="connsiteX4513" fmla="*/ 2260583 w 6868353"/>
                <a:gd name="connsiteY4513" fmla="*/ 1014740 h 6857985"/>
                <a:gd name="connsiteX4514" fmla="*/ 2279709 w 6868353"/>
                <a:gd name="connsiteY4514" fmla="*/ 1007251 h 6857985"/>
                <a:gd name="connsiteX4515" fmla="*/ 2298750 w 6868353"/>
                <a:gd name="connsiteY4515" fmla="*/ 1001164 h 6857985"/>
                <a:gd name="connsiteX4516" fmla="*/ 2289577 w 6868353"/>
                <a:gd name="connsiteY4516" fmla="*/ 1006841 h 6857985"/>
                <a:gd name="connsiteX4517" fmla="*/ 2269205 w 6868353"/>
                <a:gd name="connsiteY4517" fmla="*/ 1020601 h 6857985"/>
                <a:gd name="connsiteX4518" fmla="*/ 2223095 w 6868353"/>
                <a:gd name="connsiteY4518" fmla="*/ 1052710 h 6857985"/>
                <a:gd name="connsiteX4519" fmla="*/ 2179392 w 6868353"/>
                <a:gd name="connsiteY4519" fmla="*/ 1067504 h 6857985"/>
                <a:gd name="connsiteX4520" fmla="*/ 2174097 w 6868353"/>
                <a:gd name="connsiteY4520" fmla="*/ 1053743 h 6857985"/>
                <a:gd name="connsiteX4521" fmla="*/ 2223279 w 6868353"/>
                <a:gd name="connsiteY4521" fmla="*/ 1029803 h 6857985"/>
                <a:gd name="connsiteX4522" fmla="*/ 2254835 w 6868353"/>
                <a:gd name="connsiteY4522" fmla="*/ 1013169 h 6857985"/>
                <a:gd name="connsiteX4523" fmla="*/ 2271583 w 6868353"/>
                <a:gd name="connsiteY4523" fmla="*/ 1004122 h 6857985"/>
                <a:gd name="connsiteX4524" fmla="*/ 2289053 w 6868353"/>
                <a:gd name="connsiteY4524" fmla="*/ 995529 h 6857985"/>
                <a:gd name="connsiteX4525" fmla="*/ 2357998 w 6868353"/>
                <a:gd name="connsiteY4525" fmla="*/ 960589 h 6857985"/>
                <a:gd name="connsiteX4526" fmla="*/ 2414697 w 6868353"/>
                <a:gd name="connsiteY4526" fmla="*/ 930817 h 6857985"/>
                <a:gd name="connsiteX4527" fmla="*/ 2424211 w 6868353"/>
                <a:gd name="connsiteY4527" fmla="*/ 936111 h 6857985"/>
                <a:gd name="connsiteX4528" fmla="*/ 2471864 w 6868353"/>
                <a:gd name="connsiteY4528" fmla="*/ 911775 h 6857985"/>
                <a:gd name="connsiteX4529" fmla="*/ 2528761 w 6868353"/>
                <a:gd name="connsiteY4529" fmla="*/ 883631 h 6857985"/>
                <a:gd name="connsiteX4530" fmla="*/ 2625469 w 6868353"/>
                <a:gd name="connsiteY4530" fmla="*/ 882456 h 6857985"/>
                <a:gd name="connsiteX4531" fmla="*/ 2620018 w 6868353"/>
                <a:gd name="connsiteY4531" fmla="*/ 895155 h 6857985"/>
                <a:gd name="connsiteX4532" fmla="*/ 2550606 w 6868353"/>
                <a:gd name="connsiteY4532" fmla="*/ 909539 h 6857985"/>
                <a:gd name="connsiteX4533" fmla="*/ 2620160 w 6868353"/>
                <a:gd name="connsiteY4533" fmla="*/ 885755 h 6857985"/>
                <a:gd name="connsiteX4534" fmla="*/ 2625469 w 6868353"/>
                <a:gd name="connsiteY4534" fmla="*/ 882456 h 6857985"/>
                <a:gd name="connsiteX4535" fmla="*/ 2583819 w 6868353"/>
                <a:gd name="connsiteY4535" fmla="*/ 881055 h 6857985"/>
                <a:gd name="connsiteX4536" fmla="*/ 2526298 w 6868353"/>
                <a:gd name="connsiteY4536" fmla="*/ 906708 h 6857985"/>
                <a:gd name="connsiteX4537" fmla="*/ 2533150 w 6868353"/>
                <a:gd name="connsiteY4537" fmla="*/ 897945 h 6857985"/>
                <a:gd name="connsiteX4538" fmla="*/ 2583819 w 6868353"/>
                <a:gd name="connsiteY4538" fmla="*/ 881055 h 6857985"/>
                <a:gd name="connsiteX4539" fmla="*/ 4953495 w 6868353"/>
                <a:gd name="connsiteY4539" fmla="*/ 877473 h 6857985"/>
                <a:gd name="connsiteX4540" fmla="*/ 4963435 w 6868353"/>
                <a:gd name="connsiteY4540" fmla="*/ 898850 h 6857985"/>
                <a:gd name="connsiteX4541" fmla="*/ 4953495 w 6868353"/>
                <a:gd name="connsiteY4541" fmla="*/ 877473 h 6857985"/>
                <a:gd name="connsiteX4542" fmla="*/ 5196405 w 6868353"/>
                <a:gd name="connsiteY4542" fmla="*/ 876057 h 6857985"/>
                <a:gd name="connsiteX4543" fmla="*/ 5218831 w 6868353"/>
                <a:gd name="connsiteY4543" fmla="*/ 909496 h 6857985"/>
                <a:gd name="connsiteX4544" fmla="*/ 5260069 w 6868353"/>
                <a:gd name="connsiteY4544" fmla="*/ 937244 h 6857985"/>
                <a:gd name="connsiteX4545" fmla="*/ 5243379 w 6868353"/>
                <a:gd name="connsiteY4545" fmla="*/ 920609 h 6857985"/>
                <a:gd name="connsiteX4546" fmla="*/ 5222497 w 6868353"/>
                <a:gd name="connsiteY4546" fmla="*/ 915046 h 6857985"/>
                <a:gd name="connsiteX4547" fmla="*/ 5196405 w 6868353"/>
                <a:gd name="connsiteY4547" fmla="*/ 876057 h 6857985"/>
                <a:gd name="connsiteX4548" fmla="*/ 5551975 w 6868353"/>
                <a:gd name="connsiteY4548" fmla="*/ 875973 h 6857985"/>
                <a:gd name="connsiteX4549" fmla="*/ 5640063 w 6868353"/>
                <a:gd name="connsiteY4549" fmla="*/ 943870 h 6857985"/>
                <a:gd name="connsiteX4550" fmla="*/ 5645073 w 6868353"/>
                <a:gd name="connsiteY4550" fmla="*/ 933125 h 6857985"/>
                <a:gd name="connsiteX4551" fmla="*/ 5660873 w 6868353"/>
                <a:gd name="connsiteY4551" fmla="*/ 941874 h 6857985"/>
                <a:gd name="connsiteX4552" fmla="*/ 5678045 w 6868353"/>
                <a:gd name="connsiteY4552" fmla="*/ 958084 h 6857985"/>
                <a:gd name="connsiteX4553" fmla="*/ 5718479 w 6868353"/>
                <a:gd name="connsiteY4553" fmla="*/ 990886 h 6857985"/>
                <a:gd name="connsiteX4554" fmla="*/ 5684657 w 6868353"/>
                <a:gd name="connsiteY4554" fmla="*/ 956286 h 6857985"/>
                <a:gd name="connsiteX4555" fmla="*/ 5723829 w 6868353"/>
                <a:gd name="connsiteY4555" fmla="*/ 980268 h 6857985"/>
                <a:gd name="connsiteX4556" fmla="*/ 5749071 w 6868353"/>
                <a:gd name="connsiteY4556" fmla="*/ 1019328 h 6857985"/>
                <a:gd name="connsiteX4557" fmla="*/ 5751775 w 6868353"/>
                <a:gd name="connsiteY4557" fmla="*/ 1014019 h 6857985"/>
                <a:gd name="connsiteX4558" fmla="*/ 5738283 w 6868353"/>
                <a:gd name="connsiteY4558" fmla="*/ 976941 h 6857985"/>
                <a:gd name="connsiteX4559" fmla="*/ 5781363 w 6868353"/>
                <a:gd name="connsiteY4559" fmla="*/ 1019299 h 6857985"/>
                <a:gd name="connsiteX4560" fmla="*/ 5779439 w 6868353"/>
                <a:gd name="connsiteY4560" fmla="*/ 1047713 h 6857985"/>
                <a:gd name="connsiteX4561" fmla="*/ 5682717 w 6868353"/>
                <a:gd name="connsiteY4561" fmla="*/ 973416 h 6857985"/>
                <a:gd name="connsiteX4562" fmla="*/ 5695627 w 6868353"/>
                <a:gd name="connsiteY4562" fmla="*/ 998715 h 6857985"/>
                <a:gd name="connsiteX4563" fmla="*/ 5729139 w 6868353"/>
                <a:gd name="connsiteY4563" fmla="*/ 1033159 h 6857985"/>
                <a:gd name="connsiteX4564" fmla="*/ 5704067 w 6868353"/>
                <a:gd name="connsiteY4564" fmla="*/ 994255 h 6857985"/>
                <a:gd name="connsiteX4565" fmla="*/ 5764459 w 6868353"/>
                <a:gd name="connsiteY4565" fmla="*/ 1052908 h 6857985"/>
                <a:gd name="connsiteX4566" fmla="*/ 5797179 w 6868353"/>
                <a:gd name="connsiteY4566" fmla="*/ 1083191 h 6857985"/>
                <a:gd name="connsiteX4567" fmla="*/ 5830475 w 6868353"/>
                <a:gd name="connsiteY4567" fmla="*/ 1113982 h 6857985"/>
                <a:gd name="connsiteX4568" fmla="*/ 5895853 w 6868353"/>
                <a:gd name="connsiteY4568" fmla="*/ 1175948 h 6857985"/>
                <a:gd name="connsiteX4569" fmla="*/ 5950995 w 6868353"/>
                <a:gd name="connsiteY4569" fmla="*/ 1239995 h 6857985"/>
                <a:gd name="connsiteX4570" fmla="*/ 5994825 w 6868353"/>
                <a:gd name="connsiteY4570" fmla="*/ 1280145 h 6857985"/>
                <a:gd name="connsiteX4571" fmla="*/ 6018977 w 6868353"/>
                <a:gd name="connsiteY4571" fmla="*/ 1305401 h 6857985"/>
                <a:gd name="connsiteX4572" fmla="*/ 6043667 w 6868353"/>
                <a:gd name="connsiteY4572" fmla="*/ 1333446 h 6857985"/>
                <a:gd name="connsiteX4573" fmla="*/ 6137063 w 6868353"/>
                <a:gd name="connsiteY4573" fmla="*/ 1459855 h 6857985"/>
                <a:gd name="connsiteX4574" fmla="*/ 6110375 w 6868353"/>
                <a:gd name="connsiteY4574" fmla="*/ 1428257 h 6857985"/>
                <a:gd name="connsiteX4575" fmla="*/ 6096303 w 6868353"/>
                <a:gd name="connsiteY4575" fmla="*/ 1409286 h 6857985"/>
                <a:gd name="connsiteX4576" fmla="*/ 6087101 w 6868353"/>
                <a:gd name="connsiteY4576" fmla="*/ 1393996 h 6857985"/>
                <a:gd name="connsiteX4577" fmla="*/ 6075747 w 6868353"/>
                <a:gd name="connsiteY4577" fmla="*/ 1390287 h 6857985"/>
                <a:gd name="connsiteX4578" fmla="*/ 6059977 w 6868353"/>
                <a:gd name="connsiteY4578" fmla="*/ 1373284 h 6857985"/>
                <a:gd name="connsiteX4579" fmla="*/ 6016939 w 6868353"/>
                <a:gd name="connsiteY4579" fmla="*/ 1314207 h 6857985"/>
                <a:gd name="connsiteX4580" fmla="*/ 6000487 w 6868353"/>
                <a:gd name="connsiteY4580" fmla="*/ 1294882 h 6857985"/>
                <a:gd name="connsiteX4581" fmla="*/ 5981559 w 6868353"/>
                <a:gd name="connsiteY4581" fmla="*/ 1274836 h 6857985"/>
                <a:gd name="connsiteX4582" fmla="*/ 5939499 w 6868353"/>
                <a:gd name="connsiteY4582" fmla="*/ 1231572 h 6857985"/>
                <a:gd name="connsiteX4583" fmla="*/ 5893855 w 6868353"/>
                <a:gd name="connsiteY4583" fmla="*/ 1185278 h 6857985"/>
                <a:gd name="connsiteX4584" fmla="*/ 5845425 w 6868353"/>
                <a:gd name="connsiteY4584" fmla="*/ 1139041 h 6857985"/>
                <a:gd name="connsiteX4585" fmla="*/ 5797843 w 6868353"/>
                <a:gd name="connsiteY4585" fmla="*/ 1092973 h 6857985"/>
                <a:gd name="connsiteX4586" fmla="*/ 5775219 w 6868353"/>
                <a:gd name="connsiteY4586" fmla="*/ 1070322 h 6857985"/>
                <a:gd name="connsiteX4587" fmla="*/ 5753135 w 6868353"/>
                <a:gd name="connsiteY4587" fmla="*/ 1048831 h 6857985"/>
                <a:gd name="connsiteX4588" fmla="*/ 5733059 w 6868353"/>
                <a:gd name="connsiteY4588" fmla="*/ 1062507 h 6857985"/>
                <a:gd name="connsiteX4589" fmla="*/ 5735523 w 6868353"/>
                <a:gd name="connsiteY4589" fmla="*/ 1045802 h 6857985"/>
                <a:gd name="connsiteX4590" fmla="*/ 5661283 w 6868353"/>
                <a:gd name="connsiteY4590" fmla="*/ 952520 h 6857985"/>
                <a:gd name="connsiteX4591" fmla="*/ 5656343 w 6868353"/>
                <a:gd name="connsiteY4591" fmla="*/ 963704 h 6857985"/>
                <a:gd name="connsiteX4592" fmla="*/ 5619719 w 6868353"/>
                <a:gd name="connsiteY4592" fmla="*/ 946999 h 6857985"/>
                <a:gd name="connsiteX4593" fmla="*/ 5602459 w 6868353"/>
                <a:gd name="connsiteY4593" fmla="*/ 916306 h 6857985"/>
                <a:gd name="connsiteX4594" fmla="*/ 5581281 w 6868353"/>
                <a:gd name="connsiteY4594" fmla="*/ 908053 h 6857985"/>
                <a:gd name="connsiteX4595" fmla="*/ 5551975 w 6868353"/>
                <a:gd name="connsiteY4595" fmla="*/ 875973 h 6857985"/>
                <a:gd name="connsiteX4596" fmla="*/ 2018836 w 6868353"/>
                <a:gd name="connsiteY4596" fmla="*/ 875179 h 6857985"/>
                <a:gd name="connsiteX4597" fmla="*/ 1970900 w 6868353"/>
                <a:gd name="connsiteY4597" fmla="*/ 884650 h 6857985"/>
                <a:gd name="connsiteX4598" fmla="*/ 1952892 w 6868353"/>
                <a:gd name="connsiteY4598" fmla="*/ 895962 h 6857985"/>
                <a:gd name="connsiteX4599" fmla="*/ 1950301 w 6868353"/>
                <a:gd name="connsiteY4599" fmla="*/ 901016 h 6857985"/>
                <a:gd name="connsiteX4600" fmla="*/ 1971579 w 6868353"/>
                <a:gd name="connsiteY4600" fmla="*/ 908279 h 6857985"/>
                <a:gd name="connsiteX4601" fmla="*/ 2009875 w 6868353"/>
                <a:gd name="connsiteY4601" fmla="*/ 880785 h 6857985"/>
                <a:gd name="connsiteX4602" fmla="*/ 2018836 w 6868353"/>
                <a:gd name="connsiteY4602" fmla="*/ 875179 h 6857985"/>
                <a:gd name="connsiteX4603" fmla="*/ 5030823 w 6868353"/>
                <a:gd name="connsiteY4603" fmla="*/ 871569 h 6857985"/>
                <a:gd name="connsiteX4604" fmla="*/ 5046283 w 6868353"/>
                <a:gd name="connsiteY4604" fmla="*/ 892833 h 6857985"/>
                <a:gd name="connsiteX4605" fmla="*/ 5085739 w 6868353"/>
                <a:gd name="connsiteY4605" fmla="*/ 906976 h 6857985"/>
                <a:gd name="connsiteX4606" fmla="*/ 5044075 w 6868353"/>
                <a:gd name="connsiteY4606" fmla="*/ 881833 h 6857985"/>
                <a:gd name="connsiteX4607" fmla="*/ 5030823 w 6868353"/>
                <a:gd name="connsiteY4607" fmla="*/ 871569 h 6857985"/>
                <a:gd name="connsiteX4608" fmla="*/ 1357881 w 6868353"/>
                <a:gd name="connsiteY4608" fmla="*/ 866685 h 6857985"/>
                <a:gd name="connsiteX4609" fmla="*/ 1332922 w 6868353"/>
                <a:gd name="connsiteY4609" fmla="*/ 884027 h 6857985"/>
                <a:gd name="connsiteX4610" fmla="*/ 1303914 w 6868353"/>
                <a:gd name="connsiteY4610" fmla="*/ 895990 h 6857985"/>
                <a:gd name="connsiteX4611" fmla="*/ 1284943 w 6868353"/>
                <a:gd name="connsiteY4611" fmla="*/ 900421 h 6857985"/>
                <a:gd name="connsiteX4612" fmla="*/ 1243732 w 6868353"/>
                <a:gd name="connsiteY4612" fmla="*/ 913319 h 6857985"/>
                <a:gd name="connsiteX4613" fmla="*/ 1299115 w 6868353"/>
                <a:gd name="connsiteY4613" fmla="*/ 886278 h 6857985"/>
                <a:gd name="connsiteX4614" fmla="*/ 1357881 w 6868353"/>
                <a:gd name="connsiteY4614" fmla="*/ 866685 h 6857985"/>
                <a:gd name="connsiteX4615" fmla="*/ 2677907 w 6868353"/>
                <a:gd name="connsiteY4615" fmla="*/ 861051 h 6857985"/>
                <a:gd name="connsiteX4616" fmla="*/ 2717292 w 6868353"/>
                <a:gd name="connsiteY4616" fmla="*/ 863373 h 6857985"/>
                <a:gd name="connsiteX4617" fmla="*/ 2680441 w 6868353"/>
                <a:gd name="connsiteY4617" fmla="*/ 875590 h 6857985"/>
                <a:gd name="connsiteX4618" fmla="*/ 2650711 w 6868353"/>
                <a:gd name="connsiteY4618" fmla="*/ 884311 h 6857985"/>
                <a:gd name="connsiteX4619" fmla="*/ 2626134 w 6868353"/>
                <a:gd name="connsiteY4619" fmla="*/ 886520 h 6857985"/>
                <a:gd name="connsiteX4620" fmla="*/ 2671621 w 6868353"/>
                <a:gd name="connsiteY4620" fmla="*/ 869290 h 6857985"/>
                <a:gd name="connsiteX4621" fmla="*/ 2635180 w 6868353"/>
                <a:gd name="connsiteY4621" fmla="*/ 883037 h 6857985"/>
                <a:gd name="connsiteX4622" fmla="*/ 2642075 w 6868353"/>
                <a:gd name="connsiteY4622" fmla="*/ 874288 h 6857985"/>
                <a:gd name="connsiteX4623" fmla="*/ 2677907 w 6868353"/>
                <a:gd name="connsiteY4623" fmla="*/ 861051 h 6857985"/>
                <a:gd name="connsiteX4624" fmla="*/ 2166636 w 6868353"/>
                <a:gd name="connsiteY4624" fmla="*/ 857341 h 6857985"/>
                <a:gd name="connsiteX4625" fmla="*/ 2110971 w 6868353"/>
                <a:gd name="connsiteY4625" fmla="*/ 878690 h 6857985"/>
                <a:gd name="connsiteX4626" fmla="*/ 2090230 w 6868353"/>
                <a:gd name="connsiteY4626" fmla="*/ 893753 h 6857985"/>
                <a:gd name="connsiteX4627" fmla="*/ 2166636 w 6868353"/>
                <a:gd name="connsiteY4627" fmla="*/ 857341 h 6857985"/>
                <a:gd name="connsiteX4628" fmla="*/ 5475923 w 6868353"/>
                <a:gd name="connsiteY4628" fmla="*/ 851806 h 6857985"/>
                <a:gd name="connsiteX4629" fmla="*/ 5502143 w 6868353"/>
                <a:gd name="connsiteY4629" fmla="*/ 886533 h 6857985"/>
                <a:gd name="connsiteX4630" fmla="*/ 5557469 w 6868353"/>
                <a:gd name="connsiteY4630" fmla="*/ 933988 h 6857985"/>
                <a:gd name="connsiteX4631" fmla="*/ 5499325 w 6868353"/>
                <a:gd name="connsiteY4631" fmla="*/ 898992 h 6857985"/>
                <a:gd name="connsiteX4632" fmla="*/ 5475923 w 6868353"/>
                <a:gd name="connsiteY4632" fmla="*/ 851806 h 6857985"/>
                <a:gd name="connsiteX4633" fmla="*/ 1839437 w 6868353"/>
                <a:gd name="connsiteY4633" fmla="*/ 847672 h 6857985"/>
                <a:gd name="connsiteX4634" fmla="*/ 1768156 w 6868353"/>
                <a:gd name="connsiteY4634" fmla="*/ 868837 h 6857985"/>
                <a:gd name="connsiteX4635" fmla="*/ 1714203 w 6868353"/>
                <a:gd name="connsiteY4635" fmla="*/ 907825 h 6857985"/>
                <a:gd name="connsiteX4636" fmla="*/ 1676616 w 6868353"/>
                <a:gd name="connsiteY4636" fmla="*/ 938886 h 6857985"/>
                <a:gd name="connsiteX4637" fmla="*/ 1689753 w 6868353"/>
                <a:gd name="connsiteY4637" fmla="*/ 936126 h 6857985"/>
                <a:gd name="connsiteX4638" fmla="*/ 1792449 w 6868353"/>
                <a:gd name="connsiteY4638" fmla="*/ 869658 h 6857985"/>
                <a:gd name="connsiteX4639" fmla="*/ 1778703 w 6868353"/>
                <a:gd name="connsiteY4639" fmla="*/ 886307 h 6857985"/>
                <a:gd name="connsiteX4640" fmla="*/ 1823326 w 6868353"/>
                <a:gd name="connsiteY4640" fmla="*/ 869502 h 6857985"/>
                <a:gd name="connsiteX4641" fmla="*/ 1819008 w 6868353"/>
                <a:gd name="connsiteY4641" fmla="*/ 865411 h 6857985"/>
                <a:gd name="connsiteX4642" fmla="*/ 1839437 w 6868353"/>
                <a:gd name="connsiteY4642" fmla="*/ 847672 h 6857985"/>
                <a:gd name="connsiteX4643" fmla="*/ 2638974 w 6868353"/>
                <a:gd name="connsiteY4643" fmla="*/ 841060 h 6857985"/>
                <a:gd name="connsiteX4644" fmla="*/ 2580760 w 6868353"/>
                <a:gd name="connsiteY4644" fmla="*/ 875986 h 6857985"/>
                <a:gd name="connsiteX4645" fmla="*/ 2574687 w 6868353"/>
                <a:gd name="connsiteY4645" fmla="*/ 865864 h 6857985"/>
                <a:gd name="connsiteX4646" fmla="*/ 2617399 w 6868353"/>
                <a:gd name="connsiteY4646" fmla="*/ 861829 h 6857985"/>
                <a:gd name="connsiteX4647" fmla="*/ 2638974 w 6868353"/>
                <a:gd name="connsiteY4647" fmla="*/ 841060 h 6857985"/>
                <a:gd name="connsiteX4648" fmla="*/ 5501721 w 6868353"/>
                <a:gd name="connsiteY4648" fmla="*/ 839063 h 6857985"/>
                <a:gd name="connsiteX4649" fmla="*/ 5519923 w 6868353"/>
                <a:gd name="connsiteY4649" fmla="*/ 849555 h 6857985"/>
                <a:gd name="connsiteX4650" fmla="*/ 5515309 w 6868353"/>
                <a:gd name="connsiteY4650" fmla="*/ 855983 h 6857985"/>
                <a:gd name="connsiteX4651" fmla="*/ 5528333 w 6868353"/>
                <a:gd name="connsiteY4651" fmla="*/ 873254 h 6857985"/>
                <a:gd name="connsiteX4652" fmla="*/ 5514883 w 6868353"/>
                <a:gd name="connsiteY4652" fmla="*/ 867294 h 6857985"/>
                <a:gd name="connsiteX4653" fmla="*/ 5490081 w 6868353"/>
                <a:gd name="connsiteY4653" fmla="*/ 847234 h 6857985"/>
                <a:gd name="connsiteX4654" fmla="*/ 5501721 w 6868353"/>
                <a:gd name="connsiteY4654" fmla="*/ 839063 h 6857985"/>
                <a:gd name="connsiteX4655" fmla="*/ 2500362 w 6868353"/>
                <a:gd name="connsiteY4655" fmla="*/ 838697 h 6857985"/>
                <a:gd name="connsiteX4656" fmla="*/ 2466923 w 6868353"/>
                <a:gd name="connsiteY4656" fmla="*/ 859848 h 6857985"/>
                <a:gd name="connsiteX4657" fmla="*/ 2454493 w 6868353"/>
                <a:gd name="connsiteY4657" fmla="*/ 858984 h 6857985"/>
                <a:gd name="connsiteX4658" fmla="*/ 2500362 w 6868353"/>
                <a:gd name="connsiteY4658" fmla="*/ 838697 h 6857985"/>
                <a:gd name="connsiteX4659" fmla="*/ 4982447 w 6868353"/>
                <a:gd name="connsiteY4659" fmla="*/ 838641 h 6857985"/>
                <a:gd name="connsiteX4660" fmla="*/ 4985009 w 6868353"/>
                <a:gd name="connsiteY4660" fmla="*/ 840350 h 6857985"/>
                <a:gd name="connsiteX4661" fmla="*/ 4985081 w 6868353"/>
                <a:gd name="connsiteY4661" fmla="*/ 841160 h 6857985"/>
                <a:gd name="connsiteX4662" fmla="*/ 1497994 w 6868353"/>
                <a:gd name="connsiteY4662" fmla="*/ 837578 h 6857985"/>
                <a:gd name="connsiteX4663" fmla="*/ 1479561 w 6868353"/>
                <a:gd name="connsiteY4663" fmla="*/ 851820 h 6857985"/>
                <a:gd name="connsiteX4664" fmla="*/ 1450086 w 6868353"/>
                <a:gd name="connsiteY4664" fmla="*/ 865085 h 6857985"/>
                <a:gd name="connsiteX4665" fmla="*/ 1474833 w 6868353"/>
                <a:gd name="connsiteY4665" fmla="*/ 848139 h 6857985"/>
                <a:gd name="connsiteX4666" fmla="*/ 1404925 w 6868353"/>
                <a:gd name="connsiteY4666" fmla="*/ 887935 h 6857985"/>
                <a:gd name="connsiteX4667" fmla="*/ 1463465 w 6868353"/>
                <a:gd name="connsiteY4667" fmla="*/ 846271 h 6857985"/>
                <a:gd name="connsiteX4668" fmla="*/ 1497994 w 6868353"/>
                <a:gd name="connsiteY4668" fmla="*/ 837578 h 6857985"/>
                <a:gd name="connsiteX4669" fmla="*/ 2212407 w 6868353"/>
                <a:gd name="connsiteY4669" fmla="*/ 832679 h 6857985"/>
                <a:gd name="connsiteX4670" fmla="*/ 2183300 w 6868353"/>
                <a:gd name="connsiteY4670" fmla="*/ 840721 h 6857985"/>
                <a:gd name="connsiteX4671" fmla="*/ 2149988 w 6868353"/>
                <a:gd name="connsiteY4671" fmla="*/ 853391 h 6857985"/>
                <a:gd name="connsiteX4672" fmla="*/ 2186287 w 6868353"/>
                <a:gd name="connsiteY4672" fmla="*/ 847035 h 6857985"/>
                <a:gd name="connsiteX4673" fmla="*/ 2205229 w 6868353"/>
                <a:gd name="connsiteY4673" fmla="*/ 839786 h 6857985"/>
                <a:gd name="connsiteX4674" fmla="*/ 2212407 w 6868353"/>
                <a:gd name="connsiteY4674" fmla="*/ 832679 h 6857985"/>
                <a:gd name="connsiteX4675" fmla="*/ 5137399 w 6868353"/>
                <a:gd name="connsiteY4675" fmla="*/ 832269 h 6857985"/>
                <a:gd name="connsiteX4676" fmla="*/ 5175679 w 6868353"/>
                <a:gd name="connsiteY4676" fmla="*/ 853760 h 6857985"/>
                <a:gd name="connsiteX4677" fmla="*/ 5185095 w 6868353"/>
                <a:gd name="connsiteY4677" fmla="*/ 876156 h 6857985"/>
                <a:gd name="connsiteX4678" fmla="*/ 5137399 w 6868353"/>
                <a:gd name="connsiteY4678" fmla="*/ 832269 h 6857985"/>
                <a:gd name="connsiteX4679" fmla="*/ 5252015 w 6868353"/>
                <a:gd name="connsiteY4679" fmla="*/ 831080 h 6857985"/>
                <a:gd name="connsiteX4680" fmla="*/ 5269271 w 6868353"/>
                <a:gd name="connsiteY4680" fmla="*/ 848026 h 6857985"/>
                <a:gd name="connsiteX4681" fmla="*/ 5280879 w 6868353"/>
                <a:gd name="connsiteY4681" fmla="*/ 848125 h 6857985"/>
                <a:gd name="connsiteX4682" fmla="*/ 5315211 w 6868353"/>
                <a:gd name="connsiteY4682" fmla="*/ 882187 h 6857985"/>
                <a:gd name="connsiteX4683" fmla="*/ 5305147 w 6868353"/>
                <a:gd name="connsiteY4683" fmla="*/ 877544 h 6857985"/>
                <a:gd name="connsiteX4684" fmla="*/ 5276903 w 6868353"/>
                <a:gd name="connsiteY4684" fmla="*/ 859267 h 6857985"/>
                <a:gd name="connsiteX4685" fmla="*/ 5252015 w 6868353"/>
                <a:gd name="connsiteY4685" fmla="*/ 831080 h 6857985"/>
                <a:gd name="connsiteX4686" fmla="*/ 4925301 w 6868353"/>
                <a:gd name="connsiteY4686" fmla="*/ 827345 h 6857985"/>
                <a:gd name="connsiteX4687" fmla="*/ 4991381 w 6868353"/>
                <a:gd name="connsiteY4687" fmla="*/ 857540 h 6857985"/>
                <a:gd name="connsiteX4688" fmla="*/ 5046637 w 6868353"/>
                <a:gd name="connsiteY4688" fmla="*/ 909426 h 6857985"/>
                <a:gd name="connsiteX4689" fmla="*/ 4999195 w 6868353"/>
                <a:gd name="connsiteY4689" fmla="*/ 868200 h 6857985"/>
                <a:gd name="connsiteX4690" fmla="*/ 4968673 w 6868353"/>
                <a:gd name="connsiteY4690" fmla="*/ 857582 h 6857985"/>
                <a:gd name="connsiteX4691" fmla="*/ 4934867 w 6868353"/>
                <a:gd name="connsiteY4691" fmla="*/ 846327 h 6857985"/>
                <a:gd name="connsiteX4692" fmla="*/ 4932403 w 6868353"/>
                <a:gd name="connsiteY4692" fmla="*/ 835554 h 6857985"/>
                <a:gd name="connsiteX4693" fmla="*/ 4925301 w 6868353"/>
                <a:gd name="connsiteY4693" fmla="*/ 827345 h 6857985"/>
                <a:gd name="connsiteX4694" fmla="*/ 1975062 w 6868353"/>
                <a:gd name="connsiteY4694" fmla="*/ 827045 h 6857985"/>
                <a:gd name="connsiteX4695" fmla="*/ 1930241 w 6868353"/>
                <a:gd name="connsiteY4695" fmla="*/ 841386 h 6857985"/>
                <a:gd name="connsiteX4696" fmla="*/ 1876996 w 6868353"/>
                <a:gd name="connsiteY4696" fmla="*/ 885358 h 6857985"/>
                <a:gd name="connsiteX4697" fmla="*/ 1903554 w 6868353"/>
                <a:gd name="connsiteY4697" fmla="*/ 882272 h 6857985"/>
                <a:gd name="connsiteX4698" fmla="*/ 1882970 w 6868353"/>
                <a:gd name="connsiteY4698" fmla="*/ 898921 h 6857985"/>
                <a:gd name="connsiteX4699" fmla="*/ 1835020 w 6868353"/>
                <a:gd name="connsiteY4699" fmla="*/ 910982 h 6857985"/>
                <a:gd name="connsiteX4700" fmla="*/ 1850352 w 6868353"/>
                <a:gd name="connsiteY4700" fmla="*/ 917679 h 6857985"/>
                <a:gd name="connsiteX4701" fmla="*/ 1892300 w 6868353"/>
                <a:gd name="connsiteY4701" fmla="*/ 899374 h 6857985"/>
                <a:gd name="connsiteX4702" fmla="*/ 1927437 w 6868353"/>
                <a:gd name="connsiteY4702" fmla="*/ 884410 h 6857985"/>
                <a:gd name="connsiteX4703" fmla="*/ 1915942 w 6868353"/>
                <a:gd name="connsiteY4703" fmla="*/ 895126 h 6857985"/>
                <a:gd name="connsiteX4704" fmla="*/ 1949650 w 6868353"/>
                <a:gd name="connsiteY4704" fmla="*/ 877317 h 6857985"/>
                <a:gd name="connsiteX4705" fmla="*/ 1917627 w 6868353"/>
                <a:gd name="connsiteY4705" fmla="*/ 866501 h 6857985"/>
                <a:gd name="connsiteX4706" fmla="*/ 1980513 w 6868353"/>
                <a:gd name="connsiteY4706" fmla="*/ 840791 h 6857985"/>
                <a:gd name="connsiteX4707" fmla="*/ 1975062 w 6868353"/>
                <a:gd name="connsiteY4707" fmla="*/ 827045 h 6857985"/>
                <a:gd name="connsiteX4708" fmla="*/ 1430019 w 6868353"/>
                <a:gd name="connsiteY4708" fmla="*/ 824804 h 6857985"/>
                <a:gd name="connsiteX4709" fmla="*/ 1383477 w 6868353"/>
                <a:gd name="connsiteY4709" fmla="*/ 864123 h 6857985"/>
                <a:gd name="connsiteX4710" fmla="*/ 1385969 w 6868353"/>
                <a:gd name="connsiteY4710" fmla="*/ 873438 h 6857985"/>
                <a:gd name="connsiteX4711" fmla="*/ 1426770 w 6868353"/>
                <a:gd name="connsiteY4711" fmla="*/ 846681 h 6857985"/>
                <a:gd name="connsiteX4712" fmla="*/ 1456372 w 6868353"/>
                <a:gd name="connsiteY4712" fmla="*/ 833204 h 6857985"/>
                <a:gd name="connsiteX4713" fmla="*/ 1449803 w 6868353"/>
                <a:gd name="connsiteY4713" fmla="*/ 850122 h 6857985"/>
                <a:gd name="connsiteX4714" fmla="*/ 1379711 w 6868353"/>
                <a:gd name="connsiteY4714" fmla="*/ 890172 h 6857985"/>
                <a:gd name="connsiteX4715" fmla="*/ 1330756 w 6868353"/>
                <a:gd name="connsiteY4715" fmla="*/ 889677 h 6857985"/>
                <a:gd name="connsiteX4716" fmla="*/ 1408011 w 6868353"/>
                <a:gd name="connsiteY4716" fmla="*/ 832029 h 6857985"/>
                <a:gd name="connsiteX4717" fmla="*/ 1430019 w 6868353"/>
                <a:gd name="connsiteY4717" fmla="*/ 824804 h 6857985"/>
                <a:gd name="connsiteX4718" fmla="*/ 5631299 w 6868353"/>
                <a:gd name="connsiteY4718" fmla="*/ 822034 h 6857985"/>
                <a:gd name="connsiteX4719" fmla="*/ 5675921 w 6868353"/>
                <a:gd name="connsiteY4719" fmla="*/ 851084 h 6857985"/>
                <a:gd name="connsiteX4720" fmla="*/ 5699975 w 6868353"/>
                <a:gd name="connsiteY4720" fmla="*/ 883235 h 6857985"/>
                <a:gd name="connsiteX4721" fmla="*/ 5631299 w 6868353"/>
                <a:gd name="connsiteY4721" fmla="*/ 822034 h 6857985"/>
                <a:gd name="connsiteX4722" fmla="*/ 1347831 w 6868353"/>
                <a:gd name="connsiteY4722" fmla="*/ 814864 h 6857985"/>
                <a:gd name="connsiteX4723" fmla="*/ 1342790 w 6868353"/>
                <a:gd name="connsiteY4723" fmla="*/ 826069 h 6857985"/>
                <a:gd name="connsiteX4724" fmla="*/ 1302782 w 6868353"/>
                <a:gd name="connsiteY4724" fmla="*/ 855147 h 6857985"/>
                <a:gd name="connsiteX4725" fmla="*/ 1278984 w 6868353"/>
                <a:gd name="connsiteY4725" fmla="*/ 880772 h 6857985"/>
                <a:gd name="connsiteX4726" fmla="*/ 1322248 w 6868353"/>
                <a:gd name="connsiteY4726" fmla="*/ 847262 h 6857985"/>
                <a:gd name="connsiteX4727" fmla="*/ 1352346 w 6868353"/>
                <a:gd name="connsiteY4727" fmla="*/ 833232 h 6857985"/>
                <a:gd name="connsiteX4728" fmla="*/ 1272103 w 6868353"/>
                <a:gd name="connsiteY4728" fmla="*/ 883164 h 6857985"/>
                <a:gd name="connsiteX4729" fmla="*/ 1184145 w 6868353"/>
                <a:gd name="connsiteY4729" fmla="*/ 964809 h 6857985"/>
                <a:gd name="connsiteX4730" fmla="*/ 1163504 w 6868353"/>
                <a:gd name="connsiteY4730" fmla="*/ 972156 h 6857985"/>
                <a:gd name="connsiteX4731" fmla="*/ 1287294 w 6868353"/>
                <a:gd name="connsiteY4731" fmla="*/ 857851 h 6857985"/>
                <a:gd name="connsiteX4732" fmla="*/ 1340213 w 6868353"/>
                <a:gd name="connsiteY4732" fmla="*/ 816796 h 6857985"/>
                <a:gd name="connsiteX4733" fmla="*/ 1347831 w 6868353"/>
                <a:gd name="connsiteY4733" fmla="*/ 814864 h 6857985"/>
                <a:gd name="connsiteX4734" fmla="*/ 2847991 w 6868353"/>
                <a:gd name="connsiteY4734" fmla="*/ 813638 h 6857985"/>
                <a:gd name="connsiteX4735" fmla="*/ 2831158 w 6868353"/>
                <a:gd name="connsiteY4735" fmla="*/ 822529 h 6857985"/>
                <a:gd name="connsiteX4736" fmla="*/ 2813093 w 6868353"/>
                <a:gd name="connsiteY4736" fmla="*/ 828517 h 6857985"/>
                <a:gd name="connsiteX4737" fmla="*/ 2790810 w 6868353"/>
                <a:gd name="connsiteY4737" fmla="*/ 835100 h 6857985"/>
                <a:gd name="connsiteX4738" fmla="*/ 2690450 w 6868353"/>
                <a:gd name="connsiteY4738" fmla="*/ 853858 h 6857985"/>
                <a:gd name="connsiteX4739" fmla="*/ 2771132 w 6868353"/>
                <a:gd name="connsiteY4739" fmla="*/ 832623 h 6857985"/>
                <a:gd name="connsiteX4740" fmla="*/ 2802263 w 6868353"/>
                <a:gd name="connsiteY4740" fmla="*/ 822316 h 6857985"/>
                <a:gd name="connsiteX4741" fmla="*/ 2847991 w 6868353"/>
                <a:gd name="connsiteY4741" fmla="*/ 813638 h 6857985"/>
                <a:gd name="connsiteX4742" fmla="*/ 1756957 w 6868353"/>
                <a:gd name="connsiteY4742" fmla="*/ 812803 h 6857985"/>
                <a:gd name="connsiteX4743" fmla="*/ 1736599 w 6868353"/>
                <a:gd name="connsiteY4743" fmla="*/ 816300 h 6857985"/>
                <a:gd name="connsiteX4744" fmla="*/ 1699692 w 6868353"/>
                <a:gd name="connsiteY4744" fmla="*/ 842037 h 6857985"/>
                <a:gd name="connsiteX4745" fmla="*/ 1720035 w 6868353"/>
                <a:gd name="connsiteY4745" fmla="*/ 838498 h 6857985"/>
                <a:gd name="connsiteX4746" fmla="*/ 1756957 w 6868353"/>
                <a:gd name="connsiteY4746" fmla="*/ 812803 h 6857985"/>
                <a:gd name="connsiteX4747" fmla="*/ 5425991 w 6868353"/>
                <a:gd name="connsiteY4747" fmla="*/ 808457 h 6857985"/>
                <a:gd name="connsiteX4748" fmla="*/ 5455933 w 6868353"/>
                <a:gd name="connsiteY4748" fmla="*/ 856039 h 6857985"/>
                <a:gd name="connsiteX4749" fmla="*/ 5425991 w 6868353"/>
                <a:gd name="connsiteY4749" fmla="*/ 808457 h 6857985"/>
                <a:gd name="connsiteX4750" fmla="*/ 1400423 w 6868353"/>
                <a:gd name="connsiteY4750" fmla="*/ 800781 h 6857985"/>
                <a:gd name="connsiteX4751" fmla="*/ 1345734 w 6868353"/>
                <a:gd name="connsiteY4751" fmla="*/ 850291 h 6857985"/>
                <a:gd name="connsiteX4752" fmla="*/ 1322786 w 6868353"/>
                <a:gd name="connsiteY4752" fmla="*/ 862098 h 6857985"/>
                <a:gd name="connsiteX4753" fmla="*/ 1357088 w 6868353"/>
                <a:gd name="connsiteY4753" fmla="*/ 836870 h 6857985"/>
                <a:gd name="connsiteX4754" fmla="*/ 1358971 w 6868353"/>
                <a:gd name="connsiteY4754" fmla="*/ 816229 h 6857985"/>
                <a:gd name="connsiteX4755" fmla="*/ 1384525 w 6868353"/>
                <a:gd name="connsiteY4755" fmla="*/ 813751 h 6857985"/>
                <a:gd name="connsiteX4756" fmla="*/ 1386818 w 6868353"/>
                <a:gd name="connsiteY4756" fmla="*/ 808018 h 6857985"/>
                <a:gd name="connsiteX4757" fmla="*/ 1400423 w 6868353"/>
                <a:gd name="connsiteY4757" fmla="*/ 800781 h 6857985"/>
                <a:gd name="connsiteX4758" fmla="*/ 4682433 w 6868353"/>
                <a:gd name="connsiteY4758" fmla="*/ 799046 h 6857985"/>
                <a:gd name="connsiteX4759" fmla="*/ 4696417 w 6868353"/>
                <a:gd name="connsiteY4759" fmla="*/ 803487 h 6857985"/>
                <a:gd name="connsiteX4760" fmla="*/ 4717555 w 6868353"/>
                <a:gd name="connsiteY4760" fmla="*/ 827710 h 6857985"/>
                <a:gd name="connsiteX4761" fmla="*/ 4737871 w 6868353"/>
                <a:gd name="connsiteY4761" fmla="*/ 829650 h 6857985"/>
                <a:gd name="connsiteX4762" fmla="*/ 4777891 w 6868353"/>
                <a:gd name="connsiteY4762" fmla="*/ 861517 h 6857985"/>
                <a:gd name="connsiteX4763" fmla="*/ 4753385 w 6868353"/>
                <a:gd name="connsiteY4763" fmla="*/ 854750 h 6857985"/>
                <a:gd name="connsiteX4764" fmla="*/ 4715247 w 6868353"/>
                <a:gd name="connsiteY4764" fmla="*/ 839347 h 6857985"/>
                <a:gd name="connsiteX4765" fmla="*/ 4688759 w 6868353"/>
                <a:gd name="connsiteY4765" fmla="*/ 816101 h 6857985"/>
                <a:gd name="connsiteX4766" fmla="*/ 4682433 w 6868353"/>
                <a:gd name="connsiteY4766" fmla="*/ 799046 h 6857985"/>
                <a:gd name="connsiteX4767" fmla="*/ 5377825 w 6868353"/>
                <a:gd name="connsiteY4767" fmla="*/ 794928 h 6857985"/>
                <a:gd name="connsiteX4768" fmla="*/ 5380033 w 6868353"/>
                <a:gd name="connsiteY4768" fmla="*/ 796835 h 6857985"/>
                <a:gd name="connsiteX4769" fmla="*/ 5470643 w 6868353"/>
                <a:gd name="connsiteY4769" fmla="*/ 879695 h 6857985"/>
                <a:gd name="connsiteX4770" fmla="*/ 5422751 w 6868353"/>
                <a:gd name="connsiteY4770" fmla="*/ 848111 h 6857985"/>
                <a:gd name="connsiteX4771" fmla="*/ 5387169 w 6868353"/>
                <a:gd name="connsiteY4771" fmla="*/ 810084 h 6857985"/>
                <a:gd name="connsiteX4772" fmla="*/ 3050027 w 6868353"/>
                <a:gd name="connsiteY4772" fmla="*/ 792261 h 6857985"/>
                <a:gd name="connsiteX4773" fmla="*/ 3078780 w 6868353"/>
                <a:gd name="connsiteY4773" fmla="*/ 793521 h 6857985"/>
                <a:gd name="connsiteX4774" fmla="*/ 2975943 w 6868353"/>
                <a:gd name="connsiteY4774" fmla="*/ 814714 h 6857985"/>
                <a:gd name="connsiteX4775" fmla="*/ 2944542 w 6868353"/>
                <a:gd name="connsiteY4775" fmla="*/ 820321 h 6857985"/>
                <a:gd name="connsiteX4776" fmla="*/ 2920404 w 6868353"/>
                <a:gd name="connsiteY4776" fmla="*/ 826875 h 6857985"/>
                <a:gd name="connsiteX4777" fmla="*/ 2911867 w 6868353"/>
                <a:gd name="connsiteY4777" fmla="*/ 838244 h 6857985"/>
                <a:gd name="connsiteX4778" fmla="*/ 2832672 w 6868353"/>
                <a:gd name="connsiteY4778" fmla="*/ 850093 h 6857985"/>
                <a:gd name="connsiteX4779" fmla="*/ 2802546 w 6868353"/>
                <a:gd name="connsiteY4779" fmla="*/ 858177 h 6857985"/>
                <a:gd name="connsiteX4780" fmla="*/ 2775789 w 6868353"/>
                <a:gd name="connsiteY4780" fmla="*/ 868186 h 6857985"/>
                <a:gd name="connsiteX4781" fmla="*/ 2721510 w 6868353"/>
                <a:gd name="connsiteY4781" fmla="*/ 888601 h 6857985"/>
                <a:gd name="connsiteX4782" fmla="*/ 2688984 w 6868353"/>
                <a:gd name="connsiteY4782" fmla="*/ 898321 h 6857985"/>
                <a:gd name="connsiteX4783" fmla="*/ 2673020 w 6868353"/>
                <a:gd name="connsiteY4783" fmla="*/ 902497 h 6857985"/>
                <a:gd name="connsiteX4784" fmla="*/ 2684596 w 6868353"/>
                <a:gd name="connsiteY4784" fmla="*/ 897606 h 6857985"/>
                <a:gd name="connsiteX4785" fmla="*/ 2689091 w 6868353"/>
                <a:gd name="connsiteY4785" fmla="*/ 891120 h 6857985"/>
                <a:gd name="connsiteX4786" fmla="*/ 2809922 w 6868353"/>
                <a:gd name="connsiteY4786" fmla="*/ 852132 h 6857985"/>
                <a:gd name="connsiteX4787" fmla="*/ 2890603 w 6868353"/>
                <a:gd name="connsiteY4787" fmla="*/ 832949 h 6857985"/>
                <a:gd name="connsiteX4788" fmla="*/ 2930781 w 6868353"/>
                <a:gd name="connsiteY4788" fmla="*/ 823180 h 6857985"/>
                <a:gd name="connsiteX4789" fmla="*/ 2950318 w 6868353"/>
                <a:gd name="connsiteY4789" fmla="*/ 818834 h 6857985"/>
                <a:gd name="connsiteX4790" fmla="*/ 2969246 w 6868353"/>
                <a:gd name="connsiteY4790" fmla="*/ 814913 h 6857985"/>
                <a:gd name="connsiteX4791" fmla="*/ 3050027 w 6868353"/>
                <a:gd name="connsiteY4791" fmla="*/ 792261 h 6857985"/>
                <a:gd name="connsiteX4792" fmla="*/ 5374067 w 6868353"/>
                <a:gd name="connsiteY4792" fmla="*/ 791683 h 6857985"/>
                <a:gd name="connsiteX4793" fmla="*/ 5377219 w 6868353"/>
                <a:gd name="connsiteY4793" fmla="*/ 793946 h 6857985"/>
                <a:gd name="connsiteX4794" fmla="*/ 5377825 w 6868353"/>
                <a:gd name="connsiteY4794" fmla="*/ 794928 h 6857985"/>
                <a:gd name="connsiteX4795" fmla="*/ 4841527 w 6868353"/>
                <a:gd name="connsiteY4795" fmla="*/ 790322 h 6857985"/>
                <a:gd name="connsiteX4796" fmla="*/ 4904881 w 6868353"/>
                <a:gd name="connsiteY4796" fmla="*/ 816357 h 6857985"/>
                <a:gd name="connsiteX4797" fmla="*/ 4917155 w 6868353"/>
                <a:gd name="connsiteY4797" fmla="*/ 831689 h 6857985"/>
                <a:gd name="connsiteX4798" fmla="*/ 4848351 w 6868353"/>
                <a:gd name="connsiteY4798" fmla="*/ 806291 h 6857985"/>
                <a:gd name="connsiteX4799" fmla="*/ 4841527 w 6868353"/>
                <a:gd name="connsiteY4799" fmla="*/ 790322 h 6857985"/>
                <a:gd name="connsiteX4800" fmla="*/ 4993547 w 6868353"/>
                <a:gd name="connsiteY4800" fmla="*/ 790223 h 6857985"/>
                <a:gd name="connsiteX4801" fmla="*/ 5010309 w 6868353"/>
                <a:gd name="connsiteY4801" fmla="*/ 799666 h 6857985"/>
                <a:gd name="connsiteX4802" fmla="*/ 5007363 w 6868353"/>
                <a:gd name="connsiteY4802" fmla="*/ 800190 h 6857985"/>
                <a:gd name="connsiteX4803" fmla="*/ 5040859 w 6868353"/>
                <a:gd name="connsiteY4803" fmla="*/ 837380 h 6857985"/>
                <a:gd name="connsiteX4804" fmla="*/ 5006643 w 6868353"/>
                <a:gd name="connsiteY4804" fmla="*/ 822799 h 6857985"/>
                <a:gd name="connsiteX4805" fmla="*/ 5011315 w 6868353"/>
                <a:gd name="connsiteY4805" fmla="*/ 844940 h 6857985"/>
                <a:gd name="connsiteX4806" fmla="*/ 4987175 w 6868353"/>
                <a:gd name="connsiteY4806" fmla="*/ 822558 h 6857985"/>
                <a:gd name="connsiteX4807" fmla="*/ 4977591 w 6868353"/>
                <a:gd name="connsiteY4807" fmla="*/ 808472 h 6857985"/>
                <a:gd name="connsiteX4808" fmla="*/ 5003399 w 6868353"/>
                <a:gd name="connsiteY4808" fmla="*/ 834238 h 6857985"/>
                <a:gd name="connsiteX4809" fmla="*/ 5027327 w 6868353"/>
                <a:gd name="connsiteY4809" fmla="*/ 827046 h 6857985"/>
                <a:gd name="connsiteX4810" fmla="*/ 4993547 w 6868353"/>
                <a:gd name="connsiteY4810" fmla="*/ 790223 h 6857985"/>
                <a:gd name="connsiteX4811" fmla="*/ 5427733 w 6868353"/>
                <a:gd name="connsiteY4811" fmla="*/ 787129 h 6857985"/>
                <a:gd name="connsiteX4812" fmla="*/ 5462021 w 6868353"/>
                <a:gd name="connsiteY4812" fmla="*/ 793790 h 6857985"/>
                <a:gd name="connsiteX4813" fmla="*/ 5447551 w 6868353"/>
                <a:gd name="connsiteY4813" fmla="*/ 815648 h 6857985"/>
                <a:gd name="connsiteX4814" fmla="*/ 5465291 w 6868353"/>
                <a:gd name="connsiteY4814" fmla="*/ 816894 h 6857985"/>
                <a:gd name="connsiteX4815" fmla="*/ 5432403 w 6868353"/>
                <a:gd name="connsiteY4815" fmla="*/ 791779 h 6857985"/>
                <a:gd name="connsiteX4816" fmla="*/ 5427733 w 6868353"/>
                <a:gd name="connsiteY4816" fmla="*/ 787129 h 6857985"/>
                <a:gd name="connsiteX4817" fmla="*/ 4596213 w 6868353"/>
                <a:gd name="connsiteY4817" fmla="*/ 785692 h 6857985"/>
                <a:gd name="connsiteX4818" fmla="*/ 4589999 w 6868353"/>
                <a:gd name="connsiteY4818" fmla="*/ 792785 h 6857985"/>
                <a:gd name="connsiteX4819" fmla="*/ 4647165 w 6868353"/>
                <a:gd name="connsiteY4819" fmla="*/ 818891 h 6857985"/>
                <a:gd name="connsiteX4820" fmla="*/ 4596213 w 6868353"/>
                <a:gd name="connsiteY4820" fmla="*/ 785692 h 6857985"/>
                <a:gd name="connsiteX4821" fmla="*/ 2634403 w 6868353"/>
                <a:gd name="connsiteY4821" fmla="*/ 783611 h 6857985"/>
                <a:gd name="connsiteX4822" fmla="*/ 2537582 w 6868353"/>
                <a:gd name="connsiteY4822" fmla="*/ 824015 h 6857985"/>
                <a:gd name="connsiteX4823" fmla="*/ 2600199 w 6868353"/>
                <a:gd name="connsiteY4823" fmla="*/ 793662 h 6857985"/>
                <a:gd name="connsiteX4824" fmla="*/ 2634403 w 6868353"/>
                <a:gd name="connsiteY4824" fmla="*/ 783611 h 6857985"/>
                <a:gd name="connsiteX4825" fmla="*/ 5029039 w 6868353"/>
                <a:gd name="connsiteY4825" fmla="*/ 781926 h 6857985"/>
                <a:gd name="connsiteX4826" fmla="*/ 5110457 w 6868353"/>
                <a:gd name="connsiteY4826" fmla="*/ 827937 h 6857985"/>
                <a:gd name="connsiteX4827" fmla="*/ 5128493 w 6868353"/>
                <a:gd name="connsiteY4827" fmla="*/ 860470 h 6857985"/>
                <a:gd name="connsiteX4828" fmla="*/ 5163859 w 6868353"/>
                <a:gd name="connsiteY4828" fmla="*/ 884834 h 6857985"/>
                <a:gd name="connsiteX4829" fmla="*/ 5190515 w 6868353"/>
                <a:gd name="connsiteY4829" fmla="*/ 909737 h 6857985"/>
                <a:gd name="connsiteX4830" fmla="*/ 5143783 w 6868353"/>
                <a:gd name="connsiteY4830" fmla="*/ 882357 h 6857985"/>
                <a:gd name="connsiteX4831" fmla="*/ 5126369 w 6868353"/>
                <a:gd name="connsiteY4831" fmla="*/ 862098 h 6857985"/>
                <a:gd name="connsiteX4832" fmla="*/ 5112763 w 6868353"/>
                <a:gd name="connsiteY4832" fmla="*/ 839008 h 6857985"/>
                <a:gd name="connsiteX4833" fmla="*/ 5120947 w 6868353"/>
                <a:gd name="connsiteY4833" fmla="*/ 866331 h 6857985"/>
                <a:gd name="connsiteX4834" fmla="*/ 5074087 w 6868353"/>
                <a:gd name="connsiteY4834" fmla="*/ 818635 h 6857985"/>
                <a:gd name="connsiteX4835" fmla="*/ 5061175 w 6868353"/>
                <a:gd name="connsiteY4835" fmla="*/ 825034 h 6857985"/>
                <a:gd name="connsiteX4836" fmla="*/ 5053219 w 6868353"/>
                <a:gd name="connsiteY4836" fmla="*/ 814289 h 6857985"/>
                <a:gd name="connsiteX4837" fmla="*/ 5079791 w 6868353"/>
                <a:gd name="connsiteY4837" fmla="*/ 818366 h 6857985"/>
                <a:gd name="connsiteX4838" fmla="*/ 5029039 w 6868353"/>
                <a:gd name="connsiteY4838" fmla="*/ 781926 h 6857985"/>
                <a:gd name="connsiteX4839" fmla="*/ 3133937 w 6868353"/>
                <a:gd name="connsiteY4839" fmla="*/ 778146 h 6857985"/>
                <a:gd name="connsiteX4840" fmla="*/ 3118831 w 6868353"/>
                <a:gd name="connsiteY4840" fmla="*/ 792530 h 6857985"/>
                <a:gd name="connsiteX4841" fmla="*/ 3086199 w 6868353"/>
                <a:gd name="connsiteY4841" fmla="*/ 786315 h 6857985"/>
                <a:gd name="connsiteX4842" fmla="*/ 3133937 w 6868353"/>
                <a:gd name="connsiteY4842" fmla="*/ 778146 h 6857985"/>
                <a:gd name="connsiteX4843" fmla="*/ 1885467 w 6868353"/>
                <a:gd name="connsiteY4843" fmla="*/ 776599 h 6857985"/>
                <a:gd name="connsiteX4844" fmla="*/ 1849828 w 6868353"/>
                <a:gd name="connsiteY4844" fmla="*/ 788750 h 6857985"/>
                <a:gd name="connsiteX4845" fmla="*/ 1848752 w 6868353"/>
                <a:gd name="connsiteY4845" fmla="*/ 803190 h 6857985"/>
                <a:gd name="connsiteX4846" fmla="*/ 1833448 w 6868353"/>
                <a:gd name="connsiteY4846" fmla="*/ 795602 h 6857985"/>
                <a:gd name="connsiteX4847" fmla="*/ 1815002 w 6868353"/>
                <a:gd name="connsiteY4847" fmla="*/ 807989 h 6857985"/>
                <a:gd name="connsiteX4848" fmla="*/ 1799160 w 6868353"/>
                <a:gd name="connsiteY4848" fmla="*/ 815436 h 6857985"/>
                <a:gd name="connsiteX4849" fmla="*/ 1759590 w 6868353"/>
                <a:gd name="connsiteY4849" fmla="*/ 860611 h 6857985"/>
                <a:gd name="connsiteX4850" fmla="*/ 1710097 w 6868353"/>
                <a:gd name="connsiteY4850" fmla="*/ 873863 h 6857985"/>
                <a:gd name="connsiteX4851" fmla="*/ 1710593 w 6868353"/>
                <a:gd name="connsiteY4851" fmla="*/ 882810 h 6857985"/>
                <a:gd name="connsiteX4852" fmla="*/ 1691877 w 6868353"/>
                <a:gd name="connsiteY4852" fmla="*/ 901540 h 6857985"/>
                <a:gd name="connsiteX4853" fmla="*/ 1652152 w 6868353"/>
                <a:gd name="connsiteY4853" fmla="*/ 924644 h 6857985"/>
                <a:gd name="connsiteX4854" fmla="*/ 1623370 w 6868353"/>
                <a:gd name="connsiteY4854" fmla="*/ 935757 h 6857985"/>
                <a:gd name="connsiteX4855" fmla="*/ 1696436 w 6868353"/>
                <a:gd name="connsiteY4855" fmla="*/ 876312 h 6857985"/>
                <a:gd name="connsiteX4856" fmla="*/ 1640840 w 6868353"/>
                <a:gd name="connsiteY4856" fmla="*/ 907641 h 6857985"/>
                <a:gd name="connsiteX4857" fmla="*/ 1596613 w 6868353"/>
                <a:gd name="connsiteY4857" fmla="*/ 941689 h 6857985"/>
                <a:gd name="connsiteX4858" fmla="*/ 1616943 w 6868353"/>
                <a:gd name="connsiteY4858" fmla="*/ 951755 h 6857985"/>
                <a:gd name="connsiteX4859" fmla="*/ 1665417 w 6868353"/>
                <a:gd name="connsiteY4859" fmla="*/ 921827 h 6857985"/>
                <a:gd name="connsiteX4860" fmla="*/ 1630265 w 6868353"/>
                <a:gd name="connsiteY4860" fmla="*/ 948839 h 6857985"/>
                <a:gd name="connsiteX4861" fmla="*/ 1680905 w 6868353"/>
                <a:gd name="connsiteY4861" fmla="*/ 928325 h 6857985"/>
                <a:gd name="connsiteX4862" fmla="*/ 1750898 w 6868353"/>
                <a:gd name="connsiteY4862" fmla="*/ 875986 h 6857985"/>
                <a:gd name="connsiteX4863" fmla="*/ 1786914 w 6868353"/>
                <a:gd name="connsiteY4863" fmla="*/ 841641 h 6857985"/>
                <a:gd name="connsiteX4864" fmla="*/ 1770548 w 6868353"/>
                <a:gd name="connsiteY4864" fmla="*/ 863669 h 6857985"/>
                <a:gd name="connsiteX4865" fmla="*/ 1811094 w 6868353"/>
                <a:gd name="connsiteY4865" fmla="*/ 842547 h 6857985"/>
                <a:gd name="connsiteX4866" fmla="*/ 1786362 w 6868353"/>
                <a:gd name="connsiteY4866" fmla="*/ 856209 h 6857985"/>
                <a:gd name="connsiteX4867" fmla="*/ 1813657 w 6868353"/>
                <a:gd name="connsiteY4867" fmla="*/ 837266 h 6857985"/>
                <a:gd name="connsiteX4868" fmla="*/ 1838786 w 6868353"/>
                <a:gd name="connsiteY4868" fmla="*/ 838824 h 6857985"/>
                <a:gd name="connsiteX4869" fmla="*/ 1844420 w 6868353"/>
                <a:gd name="connsiteY4869" fmla="*/ 842844 h 6857985"/>
                <a:gd name="connsiteX4870" fmla="*/ 1868685 w 6868353"/>
                <a:gd name="connsiteY4870" fmla="*/ 838880 h 6857985"/>
                <a:gd name="connsiteX4871" fmla="*/ 1869535 w 6868353"/>
                <a:gd name="connsiteY4871" fmla="*/ 824553 h 6857985"/>
                <a:gd name="connsiteX4872" fmla="*/ 1901615 w 6868353"/>
                <a:gd name="connsiteY4872" fmla="*/ 811260 h 6857985"/>
                <a:gd name="connsiteX4873" fmla="*/ 1922808 w 6868353"/>
                <a:gd name="connsiteY4873" fmla="*/ 794483 h 6857985"/>
                <a:gd name="connsiteX4874" fmla="*/ 1897184 w 6868353"/>
                <a:gd name="connsiteY4874" fmla="*/ 783073 h 6857985"/>
                <a:gd name="connsiteX4875" fmla="*/ 1885467 w 6868353"/>
                <a:gd name="connsiteY4875" fmla="*/ 776599 h 6857985"/>
                <a:gd name="connsiteX4876" fmla="*/ 3003097 w 6868353"/>
                <a:gd name="connsiteY4876" fmla="*/ 771549 h 6857985"/>
                <a:gd name="connsiteX4877" fmla="*/ 3025139 w 6868353"/>
                <a:gd name="connsiteY4877" fmla="*/ 787518 h 6857985"/>
                <a:gd name="connsiteX4878" fmla="*/ 3013431 w 6868353"/>
                <a:gd name="connsiteY4878" fmla="*/ 784163 h 6857985"/>
                <a:gd name="connsiteX4879" fmla="*/ 2966600 w 6868353"/>
                <a:gd name="connsiteY4879" fmla="*/ 788821 h 6857985"/>
                <a:gd name="connsiteX4880" fmla="*/ 2944529 w 6868353"/>
                <a:gd name="connsiteY4880" fmla="*/ 791454 h 6857985"/>
                <a:gd name="connsiteX4881" fmla="*/ 2934123 w 6868353"/>
                <a:gd name="connsiteY4881" fmla="*/ 792898 h 6857985"/>
                <a:gd name="connsiteX4882" fmla="*/ 2924341 w 6868353"/>
                <a:gd name="connsiteY4882" fmla="*/ 794894 h 6857985"/>
                <a:gd name="connsiteX4883" fmla="*/ 2875243 w 6868353"/>
                <a:gd name="connsiteY4883" fmla="*/ 815195 h 6857985"/>
                <a:gd name="connsiteX4884" fmla="*/ 2798342 w 6868353"/>
                <a:gd name="connsiteY4884" fmla="*/ 821340 h 6857985"/>
                <a:gd name="connsiteX4885" fmla="*/ 2923264 w 6868353"/>
                <a:gd name="connsiteY4885" fmla="*/ 792870 h 6857985"/>
                <a:gd name="connsiteX4886" fmla="*/ 2909051 w 6868353"/>
                <a:gd name="connsiteY4886" fmla="*/ 784729 h 6857985"/>
                <a:gd name="connsiteX4887" fmla="*/ 2931164 w 6868353"/>
                <a:gd name="connsiteY4887" fmla="*/ 781969 h 6857985"/>
                <a:gd name="connsiteX4888" fmla="*/ 2952541 w 6868353"/>
                <a:gd name="connsiteY4888" fmla="*/ 781204 h 6857985"/>
                <a:gd name="connsiteX4889" fmla="*/ 3003097 w 6868353"/>
                <a:gd name="connsiteY4889" fmla="*/ 771549 h 6857985"/>
                <a:gd name="connsiteX4890" fmla="*/ 5443271 w 6868353"/>
                <a:gd name="connsiteY4890" fmla="*/ 770618 h 6857985"/>
                <a:gd name="connsiteX4891" fmla="*/ 5491807 w 6868353"/>
                <a:gd name="connsiteY4891" fmla="*/ 796013 h 6857985"/>
                <a:gd name="connsiteX4892" fmla="*/ 5493519 w 6868353"/>
                <a:gd name="connsiteY4892" fmla="*/ 807593 h 6857985"/>
                <a:gd name="connsiteX4893" fmla="*/ 5528403 w 6868353"/>
                <a:gd name="connsiteY4893" fmla="*/ 838088 h 6857985"/>
                <a:gd name="connsiteX4894" fmla="*/ 5564887 w 6868353"/>
                <a:gd name="connsiteY4894" fmla="*/ 860173 h 6857985"/>
                <a:gd name="connsiteX4895" fmla="*/ 5567195 w 6868353"/>
                <a:gd name="connsiteY4895" fmla="*/ 883447 h 6857985"/>
                <a:gd name="connsiteX4896" fmla="*/ 5522047 w 6868353"/>
                <a:gd name="connsiteY4896" fmla="*/ 843977 h 6857985"/>
                <a:gd name="connsiteX4897" fmla="*/ 5492939 w 6868353"/>
                <a:gd name="connsiteY4897" fmla="*/ 824681 h 6857985"/>
                <a:gd name="connsiteX4898" fmla="*/ 5444579 w 6868353"/>
                <a:gd name="connsiteY4898" fmla="*/ 775357 h 6857985"/>
                <a:gd name="connsiteX4899" fmla="*/ 5443271 w 6868353"/>
                <a:gd name="connsiteY4899" fmla="*/ 770618 h 6857985"/>
                <a:gd name="connsiteX4900" fmla="*/ 1708202 w 6868353"/>
                <a:gd name="connsiteY4900" fmla="*/ 767428 h 6857985"/>
                <a:gd name="connsiteX4901" fmla="*/ 1693193 w 6868353"/>
                <a:gd name="connsiteY4901" fmla="*/ 775598 h 6857985"/>
                <a:gd name="connsiteX4902" fmla="*/ 1665035 w 6868353"/>
                <a:gd name="connsiteY4902" fmla="*/ 795205 h 6857985"/>
                <a:gd name="connsiteX4903" fmla="*/ 1673827 w 6868353"/>
                <a:gd name="connsiteY4903" fmla="*/ 803261 h 6857985"/>
                <a:gd name="connsiteX4904" fmla="*/ 1720672 w 6868353"/>
                <a:gd name="connsiteY4904" fmla="*/ 770671 h 6857985"/>
                <a:gd name="connsiteX4905" fmla="*/ 1708202 w 6868353"/>
                <a:gd name="connsiteY4905" fmla="*/ 767428 h 6857985"/>
                <a:gd name="connsiteX4906" fmla="*/ 4356107 w 6868353"/>
                <a:gd name="connsiteY4906" fmla="*/ 767019 h 6857985"/>
                <a:gd name="connsiteX4907" fmla="*/ 4439437 w 6868353"/>
                <a:gd name="connsiteY4907" fmla="*/ 789656 h 6857985"/>
                <a:gd name="connsiteX4908" fmla="*/ 4498557 w 6868353"/>
                <a:gd name="connsiteY4908" fmla="*/ 808429 h 6857985"/>
                <a:gd name="connsiteX4909" fmla="*/ 4529079 w 6868353"/>
                <a:gd name="connsiteY4909" fmla="*/ 818523 h 6857985"/>
                <a:gd name="connsiteX4910" fmla="*/ 4559107 w 6868353"/>
                <a:gd name="connsiteY4910" fmla="*/ 828263 h 6857985"/>
                <a:gd name="connsiteX4911" fmla="*/ 4557367 w 6868353"/>
                <a:gd name="connsiteY4911" fmla="*/ 839999 h 6857985"/>
                <a:gd name="connsiteX4912" fmla="*/ 4534799 w 6868353"/>
                <a:gd name="connsiteY4912" fmla="*/ 822968 h 6857985"/>
                <a:gd name="connsiteX4913" fmla="*/ 4534035 w 6868353"/>
                <a:gd name="connsiteY4913" fmla="*/ 828872 h 6857985"/>
                <a:gd name="connsiteX4914" fmla="*/ 4515815 w 6868353"/>
                <a:gd name="connsiteY4914" fmla="*/ 816399 h 6857985"/>
                <a:gd name="connsiteX4915" fmla="*/ 4510775 w 6868353"/>
                <a:gd name="connsiteY4915" fmla="*/ 818820 h 6857985"/>
                <a:gd name="connsiteX4916" fmla="*/ 4495727 w 6868353"/>
                <a:gd name="connsiteY4916" fmla="*/ 816201 h 6857985"/>
                <a:gd name="connsiteX4917" fmla="*/ 4496519 w 6868353"/>
                <a:gd name="connsiteY4917" fmla="*/ 810354 h 6857985"/>
                <a:gd name="connsiteX4918" fmla="*/ 4490559 w 6868353"/>
                <a:gd name="connsiteY4918" fmla="*/ 817673 h 6857985"/>
                <a:gd name="connsiteX4919" fmla="*/ 4467327 w 6868353"/>
                <a:gd name="connsiteY4919" fmla="*/ 801775 h 6857985"/>
                <a:gd name="connsiteX4920" fmla="*/ 4428011 w 6868353"/>
                <a:gd name="connsiteY4920" fmla="*/ 796324 h 6857985"/>
                <a:gd name="connsiteX4921" fmla="*/ 4405785 w 6868353"/>
                <a:gd name="connsiteY4921" fmla="*/ 783696 h 6857985"/>
                <a:gd name="connsiteX4922" fmla="*/ 4356107 w 6868353"/>
                <a:gd name="connsiteY4922" fmla="*/ 767019 h 6857985"/>
                <a:gd name="connsiteX4923" fmla="*/ 4512205 w 6868353"/>
                <a:gd name="connsiteY4923" fmla="*/ 766467 h 6857985"/>
                <a:gd name="connsiteX4924" fmla="*/ 4531075 w 6868353"/>
                <a:gd name="connsiteY4924" fmla="*/ 778515 h 6857985"/>
                <a:gd name="connsiteX4925" fmla="*/ 4556459 w 6868353"/>
                <a:gd name="connsiteY4925" fmla="*/ 778033 h 6857985"/>
                <a:gd name="connsiteX4926" fmla="*/ 4578545 w 6868353"/>
                <a:gd name="connsiteY4926" fmla="*/ 801110 h 6857985"/>
                <a:gd name="connsiteX4927" fmla="*/ 4520529 w 6868353"/>
                <a:gd name="connsiteY4927" fmla="*/ 781049 h 6857985"/>
                <a:gd name="connsiteX4928" fmla="*/ 4512205 w 6868353"/>
                <a:gd name="connsiteY4928" fmla="*/ 766467 h 6857985"/>
                <a:gd name="connsiteX4929" fmla="*/ 1533416 w 6868353"/>
                <a:gd name="connsiteY4929" fmla="*/ 766071 h 6857985"/>
                <a:gd name="connsiteX4930" fmla="*/ 1514658 w 6868353"/>
                <a:gd name="connsiteY4930" fmla="*/ 769624 h 6857985"/>
                <a:gd name="connsiteX4931" fmla="*/ 1456217 w 6868353"/>
                <a:gd name="connsiteY4931" fmla="*/ 803558 h 6857985"/>
                <a:gd name="connsiteX4932" fmla="*/ 1486641 w 6868353"/>
                <a:gd name="connsiteY4932" fmla="*/ 776419 h 6857985"/>
                <a:gd name="connsiteX4933" fmla="*/ 1528574 w 6868353"/>
                <a:gd name="connsiteY4933" fmla="*/ 766311 h 6857985"/>
                <a:gd name="connsiteX4934" fmla="*/ 1533416 w 6868353"/>
                <a:gd name="connsiteY4934" fmla="*/ 766071 h 6857985"/>
                <a:gd name="connsiteX4935" fmla="*/ 4906383 w 6868353"/>
                <a:gd name="connsiteY4935" fmla="*/ 765745 h 6857985"/>
                <a:gd name="connsiteX4936" fmla="*/ 4942723 w 6868353"/>
                <a:gd name="connsiteY4936" fmla="*/ 795461 h 6857985"/>
                <a:gd name="connsiteX4937" fmla="*/ 4931467 w 6868353"/>
                <a:gd name="connsiteY4937" fmla="*/ 796650 h 6857985"/>
                <a:gd name="connsiteX4938" fmla="*/ 4971845 w 6868353"/>
                <a:gd name="connsiteY4938" fmla="*/ 828501 h 6857985"/>
                <a:gd name="connsiteX4939" fmla="*/ 4982447 w 6868353"/>
                <a:gd name="connsiteY4939" fmla="*/ 838641 h 6857985"/>
                <a:gd name="connsiteX4940" fmla="*/ 4971491 w 6868353"/>
                <a:gd name="connsiteY4940" fmla="*/ 831335 h 6857985"/>
                <a:gd name="connsiteX4941" fmla="*/ 4927135 w 6868353"/>
                <a:gd name="connsiteY4941" fmla="*/ 813893 h 6857985"/>
                <a:gd name="connsiteX4942" fmla="*/ 4936719 w 6868353"/>
                <a:gd name="connsiteY4942" fmla="*/ 818353 h 6857985"/>
                <a:gd name="connsiteX4943" fmla="*/ 4899431 w 6868353"/>
                <a:gd name="connsiteY4943" fmla="*/ 772158 h 6857985"/>
                <a:gd name="connsiteX4944" fmla="*/ 4906383 w 6868353"/>
                <a:gd name="connsiteY4944" fmla="*/ 765745 h 6857985"/>
                <a:gd name="connsiteX4945" fmla="*/ 4913945 w 6868353"/>
                <a:gd name="connsiteY4945" fmla="*/ 763416 h 6857985"/>
                <a:gd name="connsiteX4946" fmla="*/ 4949901 w 6868353"/>
                <a:gd name="connsiteY4946" fmla="*/ 789160 h 6857985"/>
                <a:gd name="connsiteX4947" fmla="*/ 4937301 w 6868353"/>
                <a:gd name="connsiteY4947" fmla="*/ 773630 h 6857985"/>
                <a:gd name="connsiteX4948" fmla="*/ 4979135 w 6868353"/>
                <a:gd name="connsiteY4948" fmla="*/ 802794 h 6857985"/>
                <a:gd name="connsiteX4949" fmla="*/ 4962345 w 6868353"/>
                <a:gd name="connsiteY4949" fmla="*/ 804577 h 6857985"/>
                <a:gd name="connsiteX4950" fmla="*/ 4911959 w 6868353"/>
                <a:gd name="connsiteY4950" fmla="*/ 765107 h 6857985"/>
                <a:gd name="connsiteX4951" fmla="*/ 4913945 w 6868353"/>
                <a:gd name="connsiteY4951" fmla="*/ 763416 h 6857985"/>
                <a:gd name="connsiteX4952" fmla="*/ 1858846 w 6868353"/>
                <a:gd name="connsiteY4952" fmla="*/ 759006 h 6857985"/>
                <a:gd name="connsiteX4953" fmla="*/ 1819971 w 6868353"/>
                <a:gd name="connsiteY4953" fmla="*/ 797499 h 6857985"/>
                <a:gd name="connsiteX4954" fmla="*/ 1797404 w 6868353"/>
                <a:gd name="connsiteY4954" fmla="*/ 806008 h 6857985"/>
                <a:gd name="connsiteX4955" fmla="*/ 1821429 w 6868353"/>
                <a:gd name="connsiteY4955" fmla="*/ 785437 h 6857985"/>
                <a:gd name="connsiteX4956" fmla="*/ 1858846 w 6868353"/>
                <a:gd name="connsiteY4956" fmla="*/ 759006 h 6857985"/>
                <a:gd name="connsiteX4957" fmla="*/ 1373274 w 6868353"/>
                <a:gd name="connsiteY4957" fmla="*/ 758659 h 6857985"/>
                <a:gd name="connsiteX4958" fmla="*/ 1374473 w 6868353"/>
                <a:gd name="connsiteY4958" fmla="*/ 761370 h 6857985"/>
                <a:gd name="connsiteX4959" fmla="*/ 1278856 w 6868353"/>
                <a:gd name="connsiteY4959" fmla="*/ 815323 h 6857985"/>
                <a:gd name="connsiteX4960" fmla="*/ 1373274 w 6868353"/>
                <a:gd name="connsiteY4960" fmla="*/ 758659 h 6857985"/>
                <a:gd name="connsiteX4961" fmla="*/ 3054500 w 6868353"/>
                <a:gd name="connsiteY4961" fmla="*/ 757095 h 6857985"/>
                <a:gd name="connsiteX4962" fmla="*/ 3077860 w 6868353"/>
                <a:gd name="connsiteY4962" fmla="*/ 764103 h 6857985"/>
                <a:gd name="connsiteX4963" fmla="*/ 3006678 w 6868353"/>
                <a:gd name="connsiteY4963" fmla="*/ 767741 h 6857985"/>
                <a:gd name="connsiteX4964" fmla="*/ 3054500 w 6868353"/>
                <a:gd name="connsiteY4964" fmla="*/ 757095 h 6857985"/>
                <a:gd name="connsiteX4965" fmla="*/ 3312430 w 6868353"/>
                <a:gd name="connsiteY4965" fmla="*/ 755524 h 6857985"/>
                <a:gd name="connsiteX4966" fmla="*/ 3281101 w 6868353"/>
                <a:gd name="connsiteY4966" fmla="*/ 768039 h 6857985"/>
                <a:gd name="connsiteX4967" fmla="*/ 3224245 w 6868353"/>
                <a:gd name="connsiteY4967" fmla="*/ 770743 h 6857985"/>
                <a:gd name="connsiteX4968" fmla="*/ 3179834 w 6868353"/>
                <a:gd name="connsiteY4968" fmla="*/ 779138 h 6857985"/>
                <a:gd name="connsiteX4969" fmla="*/ 3214350 w 6868353"/>
                <a:gd name="connsiteY4969" fmla="*/ 761441 h 6857985"/>
                <a:gd name="connsiteX4970" fmla="*/ 3312430 w 6868353"/>
                <a:gd name="connsiteY4970" fmla="*/ 755524 h 6857985"/>
                <a:gd name="connsiteX4971" fmla="*/ 1395370 w 6868353"/>
                <a:gd name="connsiteY4971" fmla="*/ 755240 h 6857985"/>
                <a:gd name="connsiteX4972" fmla="*/ 1332951 w 6868353"/>
                <a:gd name="connsiteY4972" fmla="*/ 803884 h 6857985"/>
                <a:gd name="connsiteX4973" fmla="*/ 1395370 w 6868353"/>
                <a:gd name="connsiteY4973" fmla="*/ 755240 h 6857985"/>
                <a:gd name="connsiteX4974" fmla="*/ 4566961 w 6868353"/>
                <a:gd name="connsiteY4974" fmla="*/ 753892 h 6857985"/>
                <a:gd name="connsiteX4975" fmla="*/ 4619447 w 6868353"/>
                <a:gd name="connsiteY4975" fmla="*/ 769128 h 6857985"/>
                <a:gd name="connsiteX4976" fmla="*/ 4583771 w 6868353"/>
                <a:gd name="connsiteY4976" fmla="*/ 765943 h 6857985"/>
                <a:gd name="connsiteX4977" fmla="*/ 4566961 w 6868353"/>
                <a:gd name="connsiteY4977" fmla="*/ 753892 h 6857985"/>
                <a:gd name="connsiteX4978" fmla="*/ 2876532 w 6868353"/>
                <a:gd name="connsiteY4978" fmla="*/ 748417 h 6857985"/>
                <a:gd name="connsiteX4979" fmla="*/ 2890930 w 6868353"/>
                <a:gd name="connsiteY4979" fmla="*/ 756515 h 6857985"/>
                <a:gd name="connsiteX4980" fmla="*/ 2834570 w 6868353"/>
                <a:gd name="connsiteY4980" fmla="*/ 762985 h 6857985"/>
                <a:gd name="connsiteX4981" fmla="*/ 2856273 w 6868353"/>
                <a:gd name="connsiteY4981" fmla="*/ 763041 h 6857985"/>
                <a:gd name="connsiteX4982" fmla="*/ 2876532 w 6868353"/>
                <a:gd name="connsiteY4982" fmla="*/ 748417 h 6857985"/>
                <a:gd name="connsiteX4983" fmla="*/ 1789774 w 6868353"/>
                <a:gd name="connsiteY4983" fmla="*/ 744112 h 6857985"/>
                <a:gd name="connsiteX4984" fmla="*/ 1721508 w 6868353"/>
                <a:gd name="connsiteY4984" fmla="*/ 755919 h 6857985"/>
                <a:gd name="connsiteX4985" fmla="*/ 1708752 w 6868353"/>
                <a:gd name="connsiteY4985" fmla="*/ 782478 h 6857985"/>
                <a:gd name="connsiteX4986" fmla="*/ 1789774 w 6868353"/>
                <a:gd name="connsiteY4986" fmla="*/ 744112 h 6857985"/>
                <a:gd name="connsiteX4987" fmla="*/ 2020312 w 6868353"/>
                <a:gd name="connsiteY4987" fmla="*/ 742010 h 6857985"/>
                <a:gd name="connsiteX4988" fmla="*/ 1997926 w 6868353"/>
                <a:gd name="connsiteY4988" fmla="*/ 748501 h 6857985"/>
                <a:gd name="connsiteX4989" fmla="*/ 1981985 w 6868353"/>
                <a:gd name="connsiteY4989" fmla="*/ 760209 h 6857985"/>
                <a:gd name="connsiteX4990" fmla="*/ 1960084 w 6868353"/>
                <a:gd name="connsiteY4990" fmla="*/ 771167 h 6857985"/>
                <a:gd name="connsiteX4991" fmla="*/ 1894437 w 6868353"/>
                <a:gd name="connsiteY4991" fmla="*/ 788198 h 6857985"/>
                <a:gd name="connsiteX4992" fmla="*/ 1882574 w 6868353"/>
                <a:gd name="connsiteY4992" fmla="*/ 799113 h 6857985"/>
                <a:gd name="connsiteX4993" fmla="*/ 1949650 w 6868353"/>
                <a:gd name="connsiteY4993" fmla="*/ 779236 h 6857985"/>
                <a:gd name="connsiteX4994" fmla="*/ 1985609 w 6868353"/>
                <a:gd name="connsiteY4994" fmla="*/ 764555 h 6857985"/>
                <a:gd name="connsiteX4995" fmla="*/ 2024966 w 6868353"/>
                <a:gd name="connsiteY4995" fmla="*/ 746646 h 6857985"/>
                <a:gd name="connsiteX4996" fmla="*/ 2020312 w 6868353"/>
                <a:gd name="connsiteY4996" fmla="*/ 742010 h 6857985"/>
                <a:gd name="connsiteX4997" fmla="*/ 3682411 w 6868353"/>
                <a:gd name="connsiteY4997" fmla="*/ 741624 h 6857985"/>
                <a:gd name="connsiteX4998" fmla="*/ 3764935 w 6868353"/>
                <a:gd name="connsiteY4998" fmla="*/ 744353 h 6857985"/>
                <a:gd name="connsiteX4999" fmla="*/ 3668213 w 6868353"/>
                <a:gd name="connsiteY4999" fmla="*/ 746958 h 6857985"/>
                <a:gd name="connsiteX5000" fmla="*/ 3682411 w 6868353"/>
                <a:gd name="connsiteY5000" fmla="*/ 741624 h 6857985"/>
                <a:gd name="connsiteX5001" fmla="*/ 2752473 w 6868353"/>
                <a:gd name="connsiteY5001" fmla="*/ 741465 h 6857985"/>
                <a:gd name="connsiteX5002" fmla="*/ 2717561 w 6868353"/>
                <a:gd name="connsiteY5002" fmla="*/ 749832 h 6857985"/>
                <a:gd name="connsiteX5003" fmla="*/ 2711432 w 6868353"/>
                <a:gd name="connsiteY5003" fmla="*/ 748827 h 6857985"/>
                <a:gd name="connsiteX5004" fmla="*/ 2697855 w 6868353"/>
                <a:gd name="connsiteY5004" fmla="*/ 765546 h 6857985"/>
                <a:gd name="connsiteX5005" fmla="*/ 2679238 w 6868353"/>
                <a:gd name="connsiteY5005" fmla="*/ 762474 h 6857985"/>
                <a:gd name="connsiteX5006" fmla="*/ 2650216 w 6868353"/>
                <a:gd name="connsiteY5006" fmla="*/ 781289 h 6857985"/>
                <a:gd name="connsiteX5007" fmla="*/ 2731917 w 6868353"/>
                <a:gd name="connsiteY5007" fmla="*/ 766566 h 6857985"/>
                <a:gd name="connsiteX5008" fmla="*/ 2760543 w 6868353"/>
                <a:gd name="connsiteY5008" fmla="*/ 757151 h 6857985"/>
                <a:gd name="connsiteX5009" fmla="*/ 2729284 w 6868353"/>
                <a:gd name="connsiteY5009" fmla="*/ 761313 h 6857985"/>
                <a:gd name="connsiteX5010" fmla="*/ 2776965 w 6868353"/>
                <a:gd name="connsiteY5010" fmla="*/ 745670 h 6857985"/>
                <a:gd name="connsiteX5011" fmla="*/ 2752473 w 6868353"/>
                <a:gd name="connsiteY5011" fmla="*/ 741465 h 6857985"/>
                <a:gd name="connsiteX5012" fmla="*/ 3535447 w 6868353"/>
                <a:gd name="connsiteY5012" fmla="*/ 739554 h 6857985"/>
                <a:gd name="connsiteX5013" fmla="*/ 3638171 w 6868353"/>
                <a:gd name="connsiteY5013" fmla="*/ 740701 h 6857985"/>
                <a:gd name="connsiteX5014" fmla="*/ 3636571 w 6868353"/>
                <a:gd name="connsiteY5014" fmla="*/ 748317 h 6857985"/>
                <a:gd name="connsiteX5015" fmla="*/ 3646241 w 6868353"/>
                <a:gd name="connsiteY5015" fmla="*/ 750965 h 6857985"/>
                <a:gd name="connsiteX5016" fmla="*/ 3669105 w 6868353"/>
                <a:gd name="connsiteY5016" fmla="*/ 752805 h 6857985"/>
                <a:gd name="connsiteX5017" fmla="*/ 3648251 w 6868353"/>
                <a:gd name="connsiteY5017" fmla="*/ 754674 h 6857985"/>
                <a:gd name="connsiteX5018" fmla="*/ 3619655 w 6868353"/>
                <a:gd name="connsiteY5018" fmla="*/ 746788 h 6857985"/>
                <a:gd name="connsiteX5019" fmla="*/ 3562487 w 6868353"/>
                <a:gd name="connsiteY5019" fmla="*/ 753612 h 6857985"/>
                <a:gd name="connsiteX5020" fmla="*/ 3533311 w 6868353"/>
                <a:gd name="connsiteY5020" fmla="*/ 754150 h 6857985"/>
                <a:gd name="connsiteX5021" fmla="*/ 3526811 w 6868353"/>
                <a:gd name="connsiteY5021" fmla="*/ 745528 h 6857985"/>
                <a:gd name="connsiteX5022" fmla="*/ 3504371 w 6868353"/>
                <a:gd name="connsiteY5022" fmla="*/ 754674 h 6857985"/>
                <a:gd name="connsiteX5023" fmla="*/ 3506495 w 6868353"/>
                <a:gd name="connsiteY5023" fmla="*/ 744792 h 6857985"/>
                <a:gd name="connsiteX5024" fmla="*/ 3535447 w 6868353"/>
                <a:gd name="connsiteY5024" fmla="*/ 739554 h 6857985"/>
                <a:gd name="connsiteX5025" fmla="*/ 2135877 w 6868353"/>
                <a:gd name="connsiteY5025" fmla="*/ 738873 h 6857985"/>
                <a:gd name="connsiteX5026" fmla="*/ 2118488 w 6868353"/>
                <a:gd name="connsiteY5026" fmla="*/ 740899 h 6857985"/>
                <a:gd name="connsiteX5027" fmla="*/ 2083534 w 6868353"/>
                <a:gd name="connsiteY5027" fmla="*/ 757179 h 6857985"/>
                <a:gd name="connsiteX5028" fmla="*/ 2110008 w 6868353"/>
                <a:gd name="connsiteY5028" fmla="*/ 755665 h 6857985"/>
                <a:gd name="connsiteX5029" fmla="*/ 2052247 w 6868353"/>
                <a:gd name="connsiteY5029" fmla="*/ 778075 h 6857985"/>
                <a:gd name="connsiteX5030" fmla="*/ 2088277 w 6868353"/>
                <a:gd name="connsiteY5030" fmla="*/ 771209 h 6857985"/>
                <a:gd name="connsiteX5031" fmla="*/ 2054540 w 6868353"/>
                <a:gd name="connsiteY5031" fmla="*/ 796876 h 6857985"/>
                <a:gd name="connsiteX5032" fmla="*/ 2036292 w 6868353"/>
                <a:gd name="connsiteY5032" fmla="*/ 783767 h 6857985"/>
                <a:gd name="connsiteX5033" fmla="*/ 2049076 w 6868353"/>
                <a:gd name="connsiteY5033" fmla="*/ 806659 h 6857985"/>
                <a:gd name="connsiteX5034" fmla="*/ 2129842 w 6868353"/>
                <a:gd name="connsiteY5034" fmla="*/ 754589 h 6857985"/>
                <a:gd name="connsiteX5035" fmla="*/ 2150455 w 6868353"/>
                <a:gd name="connsiteY5035" fmla="*/ 763069 h 6857985"/>
                <a:gd name="connsiteX5036" fmla="*/ 2164938 w 6868353"/>
                <a:gd name="connsiteY5036" fmla="*/ 739172 h 6857985"/>
                <a:gd name="connsiteX5037" fmla="*/ 2135877 w 6868353"/>
                <a:gd name="connsiteY5037" fmla="*/ 738873 h 6857985"/>
                <a:gd name="connsiteX5038" fmla="*/ 1907759 w 6868353"/>
                <a:gd name="connsiteY5038" fmla="*/ 738662 h 6857985"/>
                <a:gd name="connsiteX5039" fmla="*/ 1880563 w 6868353"/>
                <a:gd name="connsiteY5039" fmla="*/ 741932 h 6857985"/>
                <a:gd name="connsiteX5040" fmla="*/ 1824572 w 6868353"/>
                <a:gd name="connsiteY5040" fmla="*/ 763352 h 6857985"/>
                <a:gd name="connsiteX5041" fmla="*/ 1848993 w 6868353"/>
                <a:gd name="connsiteY5041" fmla="*/ 741111 h 6857985"/>
                <a:gd name="connsiteX5042" fmla="*/ 1815270 w 6868353"/>
                <a:gd name="connsiteY5042" fmla="*/ 764329 h 6857985"/>
                <a:gd name="connsiteX5043" fmla="*/ 1789688 w 6868353"/>
                <a:gd name="connsiteY5043" fmla="*/ 783059 h 6857985"/>
                <a:gd name="connsiteX5044" fmla="*/ 1802487 w 6868353"/>
                <a:gd name="connsiteY5044" fmla="*/ 795460 h 6857985"/>
                <a:gd name="connsiteX5045" fmla="*/ 1772870 w 6868353"/>
                <a:gd name="connsiteY5045" fmla="*/ 805271 h 6857985"/>
                <a:gd name="connsiteX5046" fmla="*/ 1750827 w 6868353"/>
                <a:gd name="connsiteY5046" fmla="*/ 799339 h 6857985"/>
                <a:gd name="connsiteX5047" fmla="*/ 1729875 w 6868353"/>
                <a:gd name="connsiteY5047" fmla="*/ 817432 h 6857985"/>
                <a:gd name="connsiteX5048" fmla="*/ 1772912 w 6868353"/>
                <a:gd name="connsiteY5048" fmla="*/ 805285 h 6857985"/>
                <a:gd name="connsiteX5049" fmla="*/ 1706430 w 6868353"/>
                <a:gd name="connsiteY5049" fmla="*/ 854694 h 6857985"/>
                <a:gd name="connsiteX5050" fmla="*/ 1687021 w 6868353"/>
                <a:gd name="connsiteY5050" fmla="*/ 867534 h 6857985"/>
                <a:gd name="connsiteX5051" fmla="*/ 1668065 w 6868353"/>
                <a:gd name="connsiteY5051" fmla="*/ 880106 h 6857985"/>
                <a:gd name="connsiteX5052" fmla="*/ 1632035 w 6868353"/>
                <a:gd name="connsiteY5052" fmla="*/ 899756 h 6857985"/>
                <a:gd name="connsiteX5053" fmla="*/ 1590016 w 6868353"/>
                <a:gd name="connsiteY5053" fmla="*/ 943133 h 6857985"/>
                <a:gd name="connsiteX5054" fmla="*/ 1639241 w 6868353"/>
                <a:gd name="connsiteY5054" fmla="*/ 904003 h 6857985"/>
                <a:gd name="connsiteX5055" fmla="*/ 1668645 w 6868353"/>
                <a:gd name="connsiteY5055" fmla="*/ 885103 h 6857985"/>
                <a:gd name="connsiteX5056" fmla="*/ 1688819 w 6868353"/>
                <a:gd name="connsiteY5056" fmla="*/ 874471 h 6857985"/>
                <a:gd name="connsiteX5057" fmla="*/ 1714854 w 6868353"/>
                <a:gd name="connsiteY5057" fmla="*/ 863443 h 6857985"/>
                <a:gd name="connsiteX5058" fmla="*/ 1747217 w 6868353"/>
                <a:gd name="connsiteY5058" fmla="*/ 833798 h 6857985"/>
                <a:gd name="connsiteX5059" fmla="*/ 1783346 w 6868353"/>
                <a:gd name="connsiteY5059" fmla="*/ 822868 h 6857985"/>
                <a:gd name="connsiteX5060" fmla="*/ 1781520 w 6868353"/>
                <a:gd name="connsiteY5060" fmla="*/ 813482 h 6857985"/>
                <a:gd name="connsiteX5061" fmla="*/ 1826709 w 6868353"/>
                <a:gd name="connsiteY5061" fmla="*/ 796451 h 6857985"/>
                <a:gd name="connsiteX5062" fmla="*/ 1907759 w 6868353"/>
                <a:gd name="connsiteY5062" fmla="*/ 738662 h 6857985"/>
                <a:gd name="connsiteX5063" fmla="*/ 3145304 w 6868353"/>
                <a:gd name="connsiteY5063" fmla="*/ 737799 h 6857985"/>
                <a:gd name="connsiteX5064" fmla="*/ 3189616 w 6868353"/>
                <a:gd name="connsiteY5064" fmla="*/ 747964 h 6857985"/>
                <a:gd name="connsiteX5065" fmla="*/ 3122030 w 6868353"/>
                <a:gd name="connsiteY5065" fmla="*/ 744722 h 6857985"/>
                <a:gd name="connsiteX5066" fmla="*/ 3143407 w 6868353"/>
                <a:gd name="connsiteY5066" fmla="*/ 746987 h 6857985"/>
                <a:gd name="connsiteX5067" fmla="*/ 3145304 w 6868353"/>
                <a:gd name="connsiteY5067" fmla="*/ 737799 h 6857985"/>
                <a:gd name="connsiteX5068" fmla="*/ 4515887 w 6868353"/>
                <a:gd name="connsiteY5068" fmla="*/ 737176 h 6857985"/>
                <a:gd name="connsiteX5069" fmla="*/ 4533907 w 6868353"/>
                <a:gd name="connsiteY5069" fmla="*/ 747921 h 6857985"/>
                <a:gd name="connsiteX5070" fmla="*/ 4562605 w 6868353"/>
                <a:gd name="connsiteY5070" fmla="*/ 770926 h 6857985"/>
                <a:gd name="connsiteX5071" fmla="*/ 4591839 w 6868353"/>
                <a:gd name="connsiteY5071" fmla="*/ 781091 h 6857985"/>
                <a:gd name="connsiteX5072" fmla="*/ 4675027 w 6868353"/>
                <a:gd name="connsiteY5072" fmla="*/ 807423 h 6857985"/>
                <a:gd name="connsiteX5073" fmla="*/ 4670071 w 6868353"/>
                <a:gd name="connsiteY5073" fmla="*/ 810326 h 6857985"/>
                <a:gd name="connsiteX5074" fmla="*/ 4659043 w 6868353"/>
                <a:gd name="connsiteY5074" fmla="*/ 810722 h 6857985"/>
                <a:gd name="connsiteX5075" fmla="*/ 4645963 w 6868353"/>
                <a:gd name="connsiteY5075" fmla="*/ 796890 h 6857985"/>
                <a:gd name="connsiteX5076" fmla="*/ 4620959 w 6868353"/>
                <a:gd name="connsiteY5076" fmla="*/ 791242 h 6857985"/>
                <a:gd name="connsiteX5077" fmla="*/ 4654867 w 6868353"/>
                <a:gd name="connsiteY5077" fmla="*/ 814360 h 6857985"/>
                <a:gd name="connsiteX5078" fmla="*/ 4689637 w 6868353"/>
                <a:gd name="connsiteY5078" fmla="*/ 838413 h 6857985"/>
                <a:gd name="connsiteX5079" fmla="*/ 4784815 w 6868353"/>
                <a:gd name="connsiteY5079" fmla="*/ 876892 h 6857985"/>
                <a:gd name="connsiteX5080" fmla="*/ 4761299 w 6868353"/>
                <a:gd name="connsiteY5080" fmla="*/ 842236 h 6857985"/>
                <a:gd name="connsiteX5081" fmla="*/ 4801675 w 6868353"/>
                <a:gd name="connsiteY5081" fmla="*/ 874188 h 6857985"/>
                <a:gd name="connsiteX5082" fmla="*/ 4834111 w 6868353"/>
                <a:gd name="connsiteY5082" fmla="*/ 908760 h 6857985"/>
                <a:gd name="connsiteX5083" fmla="*/ 4786019 w 6868353"/>
                <a:gd name="connsiteY5083" fmla="*/ 884382 h 6857985"/>
                <a:gd name="connsiteX5084" fmla="*/ 4737119 w 6868353"/>
                <a:gd name="connsiteY5084" fmla="*/ 857568 h 6857985"/>
                <a:gd name="connsiteX5085" fmla="*/ 4679119 w 6868353"/>
                <a:gd name="connsiteY5085" fmla="*/ 839334 h 6857985"/>
                <a:gd name="connsiteX5086" fmla="*/ 4660147 w 6868353"/>
                <a:gd name="connsiteY5086" fmla="*/ 831137 h 6857985"/>
                <a:gd name="connsiteX5087" fmla="*/ 4639859 w 6868353"/>
                <a:gd name="connsiteY5087" fmla="*/ 823194 h 6857985"/>
                <a:gd name="connsiteX5088" fmla="*/ 4597883 w 6868353"/>
                <a:gd name="connsiteY5088" fmla="*/ 807848 h 6857985"/>
                <a:gd name="connsiteX5089" fmla="*/ 4586515 w 6868353"/>
                <a:gd name="connsiteY5089" fmla="*/ 782323 h 6857985"/>
                <a:gd name="connsiteX5090" fmla="*/ 4537787 w 6868353"/>
                <a:gd name="connsiteY5090" fmla="*/ 765391 h 6857985"/>
                <a:gd name="connsiteX5091" fmla="*/ 4531783 w 6868353"/>
                <a:gd name="connsiteY5091" fmla="*/ 758581 h 6857985"/>
                <a:gd name="connsiteX5092" fmla="*/ 4515887 w 6868353"/>
                <a:gd name="connsiteY5092" fmla="*/ 737176 h 6857985"/>
                <a:gd name="connsiteX5093" fmla="*/ 4253595 w 6868353"/>
                <a:gd name="connsiteY5093" fmla="*/ 733481 h 6857985"/>
                <a:gd name="connsiteX5094" fmla="*/ 4292895 w 6868353"/>
                <a:gd name="connsiteY5094" fmla="*/ 742867 h 6857985"/>
                <a:gd name="connsiteX5095" fmla="*/ 4341667 w 6868353"/>
                <a:gd name="connsiteY5095" fmla="*/ 760564 h 6857985"/>
                <a:gd name="connsiteX5096" fmla="*/ 4258013 w 6868353"/>
                <a:gd name="connsiteY5096" fmla="*/ 743490 h 6857985"/>
                <a:gd name="connsiteX5097" fmla="*/ 4253595 w 6868353"/>
                <a:gd name="connsiteY5097" fmla="*/ 733481 h 6857985"/>
                <a:gd name="connsiteX5098" fmla="*/ 4661785 w 6868353"/>
                <a:gd name="connsiteY5098" fmla="*/ 728414 h 6857985"/>
                <a:gd name="connsiteX5099" fmla="*/ 4682883 w 6868353"/>
                <a:gd name="connsiteY5099" fmla="*/ 732773 h 6857985"/>
                <a:gd name="connsiteX5100" fmla="*/ 4725679 w 6868353"/>
                <a:gd name="connsiteY5100" fmla="*/ 758836 h 6857985"/>
                <a:gd name="connsiteX5101" fmla="*/ 4737459 w 6868353"/>
                <a:gd name="connsiteY5101" fmla="*/ 779279 h 6857985"/>
                <a:gd name="connsiteX5102" fmla="*/ 4698455 w 6868353"/>
                <a:gd name="connsiteY5102" fmla="*/ 763550 h 6857985"/>
                <a:gd name="connsiteX5103" fmla="*/ 4708281 w 6868353"/>
                <a:gd name="connsiteY5103" fmla="*/ 767514 h 6857985"/>
                <a:gd name="connsiteX5104" fmla="*/ 4728555 w 6868353"/>
                <a:gd name="connsiteY5104" fmla="*/ 797669 h 6857985"/>
                <a:gd name="connsiteX5105" fmla="*/ 4716847 w 6868353"/>
                <a:gd name="connsiteY5105" fmla="*/ 777240 h 6857985"/>
                <a:gd name="connsiteX5106" fmla="*/ 4755791 w 6868353"/>
                <a:gd name="connsiteY5106" fmla="*/ 792983 h 6857985"/>
                <a:gd name="connsiteX5107" fmla="*/ 4750653 w 6868353"/>
                <a:gd name="connsiteY5107" fmla="*/ 765787 h 6857985"/>
                <a:gd name="connsiteX5108" fmla="*/ 4827725 w 6868353"/>
                <a:gd name="connsiteY5108" fmla="*/ 803389 h 6857985"/>
                <a:gd name="connsiteX5109" fmla="*/ 4816143 w 6868353"/>
                <a:gd name="connsiteY5109" fmla="*/ 782960 h 6857985"/>
                <a:gd name="connsiteX5110" fmla="*/ 4785875 w 6868353"/>
                <a:gd name="connsiteY5110" fmla="*/ 748643 h 6857985"/>
                <a:gd name="connsiteX5111" fmla="*/ 4813227 w 6868353"/>
                <a:gd name="connsiteY5111" fmla="*/ 772356 h 6857985"/>
                <a:gd name="connsiteX5112" fmla="*/ 4845535 w 6868353"/>
                <a:gd name="connsiteY5112" fmla="*/ 817886 h 6857985"/>
                <a:gd name="connsiteX5113" fmla="*/ 4886633 w 6868353"/>
                <a:gd name="connsiteY5113" fmla="*/ 846497 h 6857985"/>
                <a:gd name="connsiteX5114" fmla="*/ 4918231 w 6868353"/>
                <a:gd name="connsiteY5114" fmla="*/ 848323 h 6857985"/>
                <a:gd name="connsiteX5115" fmla="*/ 4920071 w 6868353"/>
                <a:gd name="connsiteY5115" fmla="*/ 857002 h 6857985"/>
                <a:gd name="connsiteX5116" fmla="*/ 4943587 w 6868353"/>
                <a:gd name="connsiteY5116" fmla="*/ 867266 h 6857985"/>
                <a:gd name="connsiteX5117" fmla="*/ 4958339 w 6868353"/>
                <a:gd name="connsiteY5117" fmla="*/ 873636 h 6857985"/>
                <a:gd name="connsiteX5118" fmla="*/ 4973755 w 6868353"/>
                <a:gd name="connsiteY5118" fmla="*/ 881310 h 6857985"/>
                <a:gd name="connsiteX5119" fmla="*/ 4983199 w 6868353"/>
                <a:gd name="connsiteY5119" fmla="*/ 886222 h 6857985"/>
                <a:gd name="connsiteX5120" fmla="*/ 4998503 w 6868353"/>
                <a:gd name="connsiteY5120" fmla="*/ 907330 h 6857985"/>
                <a:gd name="connsiteX5121" fmla="*/ 5011243 w 6868353"/>
                <a:gd name="connsiteY5121" fmla="*/ 900860 h 6857985"/>
                <a:gd name="connsiteX5122" fmla="*/ 5080331 w 6868353"/>
                <a:gd name="connsiteY5122" fmla="*/ 941350 h 6857985"/>
                <a:gd name="connsiteX5123" fmla="*/ 5100801 w 6868353"/>
                <a:gd name="connsiteY5123" fmla="*/ 953752 h 6857985"/>
                <a:gd name="connsiteX5124" fmla="*/ 5106153 w 6868353"/>
                <a:gd name="connsiteY5124" fmla="*/ 961609 h 6857985"/>
                <a:gd name="connsiteX5125" fmla="*/ 5117407 w 6868353"/>
                <a:gd name="connsiteY5125" fmla="*/ 944592 h 6857985"/>
                <a:gd name="connsiteX5126" fmla="*/ 5098523 w 6868353"/>
                <a:gd name="connsiteY5126" fmla="*/ 929076 h 6857985"/>
                <a:gd name="connsiteX5127" fmla="*/ 5097121 w 6868353"/>
                <a:gd name="connsiteY5127" fmla="*/ 922889 h 6857985"/>
                <a:gd name="connsiteX5128" fmla="*/ 5074653 w 6868353"/>
                <a:gd name="connsiteY5128" fmla="*/ 924191 h 6857985"/>
                <a:gd name="connsiteX5129" fmla="*/ 5048363 w 6868353"/>
                <a:gd name="connsiteY5129" fmla="*/ 903833 h 6857985"/>
                <a:gd name="connsiteX5130" fmla="*/ 5015109 w 6868353"/>
                <a:gd name="connsiteY5130" fmla="*/ 862820 h 6857985"/>
                <a:gd name="connsiteX5131" fmla="*/ 4994355 w 6868353"/>
                <a:gd name="connsiteY5131" fmla="*/ 846582 h 6857985"/>
                <a:gd name="connsiteX5132" fmla="*/ 4985009 w 6868353"/>
                <a:gd name="connsiteY5132" fmla="*/ 840350 h 6857985"/>
                <a:gd name="connsiteX5133" fmla="*/ 4984691 w 6868353"/>
                <a:gd name="connsiteY5133" fmla="*/ 836773 h 6857985"/>
                <a:gd name="connsiteX5134" fmla="*/ 5034221 w 6868353"/>
                <a:gd name="connsiteY5134" fmla="*/ 860244 h 6857985"/>
                <a:gd name="connsiteX5135" fmla="*/ 5045859 w 6868353"/>
                <a:gd name="connsiteY5135" fmla="*/ 876185 h 6857985"/>
                <a:gd name="connsiteX5136" fmla="*/ 5081915 w 6868353"/>
                <a:gd name="connsiteY5136" fmla="*/ 901710 h 6857985"/>
                <a:gd name="connsiteX5137" fmla="*/ 5085471 w 6868353"/>
                <a:gd name="connsiteY5137" fmla="*/ 890413 h 6857985"/>
                <a:gd name="connsiteX5138" fmla="*/ 5115823 w 6868353"/>
                <a:gd name="connsiteY5138" fmla="*/ 899827 h 6857985"/>
                <a:gd name="connsiteX5139" fmla="*/ 5174759 w 6868353"/>
                <a:gd name="connsiteY5139" fmla="*/ 954516 h 6857985"/>
                <a:gd name="connsiteX5140" fmla="*/ 5163645 w 6868353"/>
                <a:gd name="connsiteY5140" fmla="*/ 954757 h 6857985"/>
                <a:gd name="connsiteX5141" fmla="*/ 5143401 w 6868353"/>
                <a:gd name="connsiteY5141" fmla="*/ 932728 h 6857985"/>
                <a:gd name="connsiteX5142" fmla="*/ 5124019 w 6868353"/>
                <a:gd name="connsiteY5142" fmla="*/ 926442 h 6857985"/>
                <a:gd name="connsiteX5143" fmla="*/ 5095223 w 6868353"/>
                <a:gd name="connsiteY5143" fmla="*/ 912002 h 6857985"/>
                <a:gd name="connsiteX5144" fmla="*/ 5105077 w 6868353"/>
                <a:gd name="connsiteY5144" fmla="*/ 921785 h 6857985"/>
                <a:gd name="connsiteX5145" fmla="*/ 5114167 w 6868353"/>
                <a:gd name="connsiteY5145" fmla="*/ 932049 h 6857985"/>
                <a:gd name="connsiteX5146" fmla="*/ 5131451 w 6868353"/>
                <a:gd name="connsiteY5146" fmla="*/ 952562 h 6857985"/>
                <a:gd name="connsiteX5147" fmla="*/ 5166349 w 6868353"/>
                <a:gd name="connsiteY5147" fmla="*/ 993462 h 6857985"/>
                <a:gd name="connsiteX5148" fmla="*/ 5204799 w 6868353"/>
                <a:gd name="connsiteY5148" fmla="*/ 1009361 h 6857985"/>
                <a:gd name="connsiteX5149" fmla="*/ 5292687 w 6868353"/>
                <a:gd name="connsiteY5149" fmla="*/ 1083148 h 6857985"/>
                <a:gd name="connsiteX5150" fmla="*/ 5277199 w 6868353"/>
                <a:gd name="connsiteY5150" fmla="*/ 1066046 h 6857985"/>
                <a:gd name="connsiteX5151" fmla="*/ 5245219 w 6868353"/>
                <a:gd name="connsiteY5151" fmla="*/ 1048661 h 6857985"/>
                <a:gd name="connsiteX5152" fmla="*/ 5211823 w 6868353"/>
                <a:gd name="connsiteY5152" fmla="*/ 1020219 h 6857985"/>
                <a:gd name="connsiteX5153" fmla="*/ 5250683 w 6868353"/>
                <a:gd name="connsiteY5153" fmla="*/ 1048718 h 6857985"/>
                <a:gd name="connsiteX5154" fmla="*/ 5276237 w 6868353"/>
                <a:gd name="connsiteY5154" fmla="*/ 1055003 h 6857985"/>
                <a:gd name="connsiteX5155" fmla="*/ 5326339 w 6868353"/>
                <a:gd name="connsiteY5155" fmla="*/ 1122618 h 6857985"/>
                <a:gd name="connsiteX5156" fmla="*/ 5337255 w 6868353"/>
                <a:gd name="connsiteY5156" fmla="*/ 1123283 h 6857985"/>
                <a:gd name="connsiteX5157" fmla="*/ 5363983 w 6868353"/>
                <a:gd name="connsiteY5157" fmla="*/ 1164127 h 6857985"/>
                <a:gd name="connsiteX5158" fmla="*/ 5321583 w 6868353"/>
                <a:gd name="connsiteY5158" fmla="*/ 1133547 h 6857985"/>
                <a:gd name="connsiteX5159" fmla="*/ 5311147 w 6868353"/>
                <a:gd name="connsiteY5159" fmla="*/ 1105615 h 6857985"/>
                <a:gd name="connsiteX5160" fmla="*/ 5291287 w 6868353"/>
                <a:gd name="connsiteY5160" fmla="*/ 1099570 h 6857985"/>
                <a:gd name="connsiteX5161" fmla="*/ 5237475 w 6868353"/>
                <a:gd name="connsiteY5161" fmla="*/ 1054027 h 6857985"/>
                <a:gd name="connsiteX5162" fmla="*/ 5274651 w 6868353"/>
                <a:gd name="connsiteY5162" fmla="*/ 1099075 h 6857985"/>
                <a:gd name="connsiteX5163" fmla="*/ 5259347 w 6868353"/>
                <a:gd name="connsiteY5163" fmla="*/ 1082157 h 6857985"/>
                <a:gd name="connsiteX5164" fmla="*/ 5213239 w 6868353"/>
                <a:gd name="connsiteY5164" fmla="*/ 1059052 h 6857985"/>
                <a:gd name="connsiteX5165" fmla="*/ 5188775 w 6868353"/>
                <a:gd name="connsiteY5165" fmla="*/ 1036981 h 6857985"/>
                <a:gd name="connsiteX5166" fmla="*/ 5213535 w 6868353"/>
                <a:gd name="connsiteY5166" fmla="*/ 1049482 h 6857985"/>
                <a:gd name="connsiteX5167" fmla="*/ 5250599 w 6868353"/>
                <a:gd name="connsiteY5167" fmla="*/ 1076466 h 6857985"/>
                <a:gd name="connsiteX5168" fmla="*/ 5224239 w 6868353"/>
                <a:gd name="connsiteY5168" fmla="*/ 1047882 h 6857985"/>
                <a:gd name="connsiteX5169" fmla="*/ 5208595 w 6868353"/>
                <a:gd name="connsiteY5169" fmla="*/ 1033499 h 6857985"/>
                <a:gd name="connsiteX5170" fmla="*/ 5193333 w 6868353"/>
                <a:gd name="connsiteY5170" fmla="*/ 1022060 h 6857985"/>
                <a:gd name="connsiteX5171" fmla="*/ 5179755 w 6868353"/>
                <a:gd name="connsiteY5171" fmla="*/ 1031687 h 6857985"/>
                <a:gd name="connsiteX5172" fmla="*/ 5098507 w 6868353"/>
                <a:gd name="connsiteY5172" fmla="*/ 984062 h 6857985"/>
                <a:gd name="connsiteX5173" fmla="*/ 5100391 w 6868353"/>
                <a:gd name="connsiteY5173" fmla="*/ 978413 h 6857985"/>
                <a:gd name="connsiteX5174" fmla="*/ 5041595 w 6868353"/>
                <a:gd name="connsiteY5174" fmla="*/ 942936 h 6857985"/>
                <a:gd name="connsiteX5175" fmla="*/ 5075007 w 6868353"/>
                <a:gd name="connsiteY5175" fmla="*/ 973727 h 6857985"/>
                <a:gd name="connsiteX5176" fmla="*/ 5063951 w 6868353"/>
                <a:gd name="connsiteY5176" fmla="*/ 974393 h 6857985"/>
                <a:gd name="connsiteX5177" fmla="*/ 4971067 w 6868353"/>
                <a:gd name="connsiteY5177" fmla="*/ 909341 h 6857985"/>
                <a:gd name="connsiteX5178" fmla="*/ 4954063 w 6868353"/>
                <a:gd name="connsiteY5178" fmla="*/ 891205 h 6857985"/>
                <a:gd name="connsiteX5179" fmla="*/ 4927335 w 6868353"/>
                <a:gd name="connsiteY5179" fmla="*/ 874925 h 6857985"/>
                <a:gd name="connsiteX5180" fmla="*/ 4938335 w 6868353"/>
                <a:gd name="connsiteY5180" fmla="*/ 873594 h 6857985"/>
                <a:gd name="connsiteX5181" fmla="*/ 4905715 w 6868353"/>
                <a:gd name="connsiteY5181" fmla="*/ 855246 h 6857985"/>
                <a:gd name="connsiteX5182" fmla="*/ 4940755 w 6868353"/>
                <a:gd name="connsiteY5182" fmla="*/ 884339 h 6857985"/>
                <a:gd name="connsiteX5183" fmla="*/ 4886137 w 6868353"/>
                <a:gd name="connsiteY5183" fmla="*/ 868625 h 6857985"/>
                <a:gd name="connsiteX5184" fmla="*/ 4871555 w 6868353"/>
                <a:gd name="connsiteY5184" fmla="*/ 842632 h 6857985"/>
                <a:gd name="connsiteX5185" fmla="*/ 4847077 w 6868353"/>
                <a:gd name="connsiteY5185" fmla="*/ 834577 h 6857985"/>
                <a:gd name="connsiteX5186" fmla="*/ 4910983 w 6868353"/>
                <a:gd name="connsiteY5186" fmla="*/ 915442 h 6857985"/>
                <a:gd name="connsiteX5187" fmla="*/ 4866587 w 6868353"/>
                <a:gd name="connsiteY5187" fmla="*/ 867775 h 6857985"/>
                <a:gd name="connsiteX5188" fmla="*/ 4826579 w 6868353"/>
                <a:gd name="connsiteY5188" fmla="*/ 836233 h 6857985"/>
                <a:gd name="connsiteX5189" fmla="*/ 4805483 w 6868353"/>
                <a:gd name="connsiteY5189" fmla="*/ 820321 h 6857985"/>
                <a:gd name="connsiteX5190" fmla="*/ 4785055 w 6868353"/>
                <a:gd name="connsiteY5190" fmla="*/ 804776 h 6857985"/>
                <a:gd name="connsiteX5191" fmla="*/ 4811331 w 6868353"/>
                <a:gd name="connsiteY5191" fmla="*/ 806078 h 6857985"/>
                <a:gd name="connsiteX5192" fmla="*/ 4774013 w 6868353"/>
                <a:gd name="connsiteY5192" fmla="*/ 806602 h 6857985"/>
                <a:gd name="connsiteX5193" fmla="*/ 4810481 w 6868353"/>
                <a:gd name="connsiteY5193" fmla="*/ 831122 h 6857985"/>
                <a:gd name="connsiteX5194" fmla="*/ 4846879 w 6868353"/>
                <a:gd name="connsiteY5194" fmla="*/ 856931 h 6857985"/>
                <a:gd name="connsiteX5195" fmla="*/ 4802283 w 6868353"/>
                <a:gd name="connsiteY5195" fmla="*/ 846356 h 6857985"/>
                <a:gd name="connsiteX5196" fmla="*/ 4808343 w 6868353"/>
                <a:gd name="connsiteY5196" fmla="*/ 842533 h 6857985"/>
                <a:gd name="connsiteX5197" fmla="*/ 4814487 w 6868353"/>
                <a:gd name="connsiteY5197" fmla="*/ 838810 h 6857985"/>
                <a:gd name="connsiteX5198" fmla="*/ 4768661 w 6868353"/>
                <a:gd name="connsiteY5198" fmla="*/ 807551 h 6857985"/>
                <a:gd name="connsiteX5199" fmla="*/ 4736029 w 6868353"/>
                <a:gd name="connsiteY5199" fmla="*/ 813185 h 6857985"/>
                <a:gd name="connsiteX5200" fmla="*/ 4715599 w 6868353"/>
                <a:gd name="connsiteY5200" fmla="*/ 811218 h 6857985"/>
                <a:gd name="connsiteX5201" fmla="*/ 4684595 w 6868353"/>
                <a:gd name="connsiteY5201" fmla="*/ 783002 h 6857985"/>
                <a:gd name="connsiteX5202" fmla="*/ 4723301 w 6868353"/>
                <a:gd name="connsiteY5202" fmla="*/ 798604 h 6857985"/>
                <a:gd name="connsiteX5203" fmla="*/ 4677915 w 6868353"/>
                <a:gd name="connsiteY5203" fmla="*/ 761852 h 6857985"/>
                <a:gd name="connsiteX5204" fmla="*/ 4684595 w 6868353"/>
                <a:gd name="connsiteY5204" fmla="*/ 778203 h 6857985"/>
                <a:gd name="connsiteX5205" fmla="*/ 4664055 w 6868353"/>
                <a:gd name="connsiteY5205" fmla="*/ 781643 h 6857985"/>
                <a:gd name="connsiteX5206" fmla="*/ 4674955 w 6868353"/>
                <a:gd name="connsiteY5206" fmla="*/ 779293 h 6857985"/>
                <a:gd name="connsiteX5207" fmla="*/ 4635767 w 6868353"/>
                <a:gd name="connsiteY5207" fmla="*/ 731683 h 6857985"/>
                <a:gd name="connsiteX5208" fmla="*/ 4661785 w 6868353"/>
                <a:gd name="connsiteY5208" fmla="*/ 728414 h 6857985"/>
                <a:gd name="connsiteX5209" fmla="*/ 3248142 w 6868353"/>
                <a:gd name="connsiteY5209" fmla="*/ 725072 h 6857985"/>
                <a:gd name="connsiteX5210" fmla="*/ 3288858 w 6868353"/>
                <a:gd name="connsiteY5210" fmla="*/ 726091 h 6857985"/>
                <a:gd name="connsiteX5211" fmla="*/ 3232244 w 6868353"/>
                <a:gd name="connsiteY5211" fmla="*/ 738719 h 6857985"/>
                <a:gd name="connsiteX5212" fmla="*/ 3255688 w 6868353"/>
                <a:gd name="connsiteY5212" fmla="*/ 733000 h 6857985"/>
                <a:gd name="connsiteX5213" fmla="*/ 3248142 w 6868353"/>
                <a:gd name="connsiteY5213" fmla="*/ 725072 h 6857985"/>
                <a:gd name="connsiteX5214" fmla="*/ 4445667 w 6868353"/>
                <a:gd name="connsiteY5214" fmla="*/ 722580 h 6857985"/>
                <a:gd name="connsiteX5215" fmla="*/ 4488619 w 6868353"/>
                <a:gd name="connsiteY5215" fmla="*/ 750399 h 6857985"/>
                <a:gd name="connsiteX5216" fmla="*/ 4449827 w 6868353"/>
                <a:gd name="connsiteY5216" fmla="*/ 732915 h 6857985"/>
                <a:gd name="connsiteX5217" fmla="*/ 4474801 w 6868353"/>
                <a:gd name="connsiteY5217" fmla="*/ 737233 h 6857985"/>
                <a:gd name="connsiteX5218" fmla="*/ 4445667 w 6868353"/>
                <a:gd name="connsiteY5218" fmla="*/ 722580 h 6857985"/>
                <a:gd name="connsiteX5219" fmla="*/ 4029703 w 6868353"/>
                <a:gd name="connsiteY5219" fmla="*/ 721196 h 6857985"/>
                <a:gd name="connsiteX5220" fmla="*/ 4060903 w 6868353"/>
                <a:gd name="connsiteY5220" fmla="*/ 724293 h 6857985"/>
                <a:gd name="connsiteX5221" fmla="*/ 4031343 w 6868353"/>
                <a:gd name="connsiteY5221" fmla="*/ 726148 h 6857985"/>
                <a:gd name="connsiteX5222" fmla="*/ 4029703 w 6868353"/>
                <a:gd name="connsiteY5222" fmla="*/ 721196 h 6857985"/>
                <a:gd name="connsiteX5223" fmla="*/ 4139703 w 6868353"/>
                <a:gd name="connsiteY5223" fmla="*/ 714043 h 6857985"/>
                <a:gd name="connsiteX5224" fmla="*/ 4214183 w 6868353"/>
                <a:gd name="connsiteY5224" fmla="*/ 725086 h 6857985"/>
                <a:gd name="connsiteX5225" fmla="*/ 4228707 w 6868353"/>
                <a:gd name="connsiteY5225" fmla="*/ 736680 h 6857985"/>
                <a:gd name="connsiteX5226" fmla="*/ 4139703 w 6868353"/>
                <a:gd name="connsiteY5226" fmla="*/ 714043 h 6857985"/>
                <a:gd name="connsiteX5227" fmla="*/ 3763533 w 6868353"/>
                <a:gd name="connsiteY5227" fmla="*/ 713308 h 6857985"/>
                <a:gd name="connsiteX5228" fmla="*/ 3801331 w 6868353"/>
                <a:gd name="connsiteY5228" fmla="*/ 722622 h 6857985"/>
                <a:gd name="connsiteX5229" fmla="*/ 3787035 w 6868353"/>
                <a:gd name="connsiteY5229" fmla="*/ 724745 h 6857985"/>
                <a:gd name="connsiteX5230" fmla="*/ 3737159 w 6868353"/>
                <a:gd name="connsiteY5230" fmla="*/ 717214 h 6857985"/>
                <a:gd name="connsiteX5231" fmla="*/ 3763533 w 6868353"/>
                <a:gd name="connsiteY5231" fmla="*/ 713308 h 6857985"/>
                <a:gd name="connsiteX5232" fmla="*/ 3584105 w 6868353"/>
                <a:gd name="connsiteY5232" fmla="*/ 712500 h 6857985"/>
                <a:gd name="connsiteX5233" fmla="*/ 3624523 w 6868353"/>
                <a:gd name="connsiteY5233" fmla="*/ 714397 h 6857985"/>
                <a:gd name="connsiteX5234" fmla="*/ 3659351 w 6868353"/>
                <a:gd name="connsiteY5234" fmla="*/ 720471 h 6857985"/>
                <a:gd name="connsiteX5235" fmla="*/ 3637023 w 6868353"/>
                <a:gd name="connsiteY5235" fmla="*/ 720499 h 6857985"/>
                <a:gd name="connsiteX5236" fmla="*/ 3615775 w 6868353"/>
                <a:gd name="connsiteY5236" fmla="*/ 720286 h 6857985"/>
                <a:gd name="connsiteX5237" fmla="*/ 3584105 w 6868353"/>
                <a:gd name="connsiteY5237" fmla="*/ 712500 h 6857985"/>
                <a:gd name="connsiteX5238" fmla="*/ 3667349 w 6868353"/>
                <a:gd name="connsiteY5238" fmla="*/ 709088 h 6857985"/>
                <a:gd name="connsiteX5239" fmla="*/ 3732499 w 6868353"/>
                <a:gd name="connsiteY5239" fmla="*/ 719975 h 6857985"/>
                <a:gd name="connsiteX5240" fmla="*/ 3667349 w 6868353"/>
                <a:gd name="connsiteY5240" fmla="*/ 709088 h 6857985"/>
                <a:gd name="connsiteX5241" fmla="*/ 4877587 w 6868353"/>
                <a:gd name="connsiteY5241" fmla="*/ 701160 h 6857985"/>
                <a:gd name="connsiteX5242" fmla="*/ 4934371 w 6868353"/>
                <a:gd name="connsiteY5242" fmla="*/ 740191 h 6857985"/>
                <a:gd name="connsiteX5243" fmla="*/ 4877587 w 6868353"/>
                <a:gd name="connsiteY5243" fmla="*/ 701160 h 6857985"/>
                <a:gd name="connsiteX5244" fmla="*/ 3276399 w 6868353"/>
                <a:gd name="connsiteY5244" fmla="*/ 701160 h 6857985"/>
                <a:gd name="connsiteX5245" fmla="*/ 3246471 w 6868353"/>
                <a:gd name="connsiteY5245" fmla="*/ 719394 h 6857985"/>
                <a:gd name="connsiteX5246" fmla="*/ 3217095 w 6868353"/>
                <a:gd name="connsiteY5246" fmla="*/ 722905 h 6857985"/>
                <a:gd name="connsiteX5247" fmla="*/ 3230941 w 6868353"/>
                <a:gd name="connsiteY5247" fmla="*/ 718318 h 6857985"/>
                <a:gd name="connsiteX5248" fmla="*/ 3208219 w 6868353"/>
                <a:gd name="connsiteY5248" fmla="*/ 717228 h 6857985"/>
                <a:gd name="connsiteX5249" fmla="*/ 3203745 w 6868353"/>
                <a:gd name="connsiteY5249" fmla="*/ 713123 h 6857985"/>
                <a:gd name="connsiteX5250" fmla="*/ 3201678 w 6868353"/>
                <a:gd name="connsiteY5250" fmla="*/ 722297 h 6857985"/>
                <a:gd name="connsiteX5251" fmla="*/ 3174383 w 6868353"/>
                <a:gd name="connsiteY5251" fmla="*/ 732829 h 6857985"/>
                <a:gd name="connsiteX5252" fmla="*/ 3151038 w 6868353"/>
                <a:gd name="connsiteY5252" fmla="*/ 725001 h 6857985"/>
                <a:gd name="connsiteX5253" fmla="*/ 3193835 w 6868353"/>
                <a:gd name="connsiteY5253" fmla="*/ 709003 h 6857985"/>
                <a:gd name="connsiteX5254" fmla="*/ 3211928 w 6868353"/>
                <a:gd name="connsiteY5254" fmla="*/ 705903 h 6857985"/>
                <a:gd name="connsiteX5255" fmla="*/ 3232074 w 6868353"/>
                <a:gd name="connsiteY5255" fmla="*/ 703977 h 6857985"/>
                <a:gd name="connsiteX5256" fmla="*/ 3276399 w 6868353"/>
                <a:gd name="connsiteY5256" fmla="*/ 701160 h 6857985"/>
                <a:gd name="connsiteX5257" fmla="*/ 2781283 w 6868353"/>
                <a:gd name="connsiteY5257" fmla="*/ 699178 h 6857985"/>
                <a:gd name="connsiteX5258" fmla="*/ 2752133 w 6868353"/>
                <a:gd name="connsiteY5258" fmla="*/ 703566 h 6857985"/>
                <a:gd name="connsiteX5259" fmla="*/ 2723706 w 6868353"/>
                <a:gd name="connsiteY5259" fmla="*/ 708026 h 6857985"/>
                <a:gd name="connsiteX5260" fmla="*/ 2717406 w 6868353"/>
                <a:gd name="connsiteY5260" fmla="*/ 707006 h 6857985"/>
                <a:gd name="connsiteX5261" fmla="*/ 2736150 w 6868353"/>
                <a:gd name="connsiteY5261" fmla="*/ 710079 h 6857985"/>
                <a:gd name="connsiteX5262" fmla="*/ 2758221 w 6868353"/>
                <a:gd name="connsiteY5262" fmla="*/ 708960 h 6857985"/>
                <a:gd name="connsiteX5263" fmla="*/ 2771543 w 6868353"/>
                <a:gd name="connsiteY5263" fmla="*/ 701867 h 6857985"/>
                <a:gd name="connsiteX5264" fmla="*/ 2781283 w 6868353"/>
                <a:gd name="connsiteY5264" fmla="*/ 699178 h 6857985"/>
                <a:gd name="connsiteX5265" fmla="*/ 4425071 w 6868353"/>
                <a:gd name="connsiteY5265" fmla="*/ 698935 h 6857985"/>
                <a:gd name="connsiteX5266" fmla="*/ 4425079 w 6868353"/>
                <a:gd name="connsiteY5266" fmla="*/ 698942 h 6857985"/>
                <a:gd name="connsiteX5267" fmla="*/ 4417111 w 6868353"/>
                <a:gd name="connsiteY5267" fmla="*/ 701698 h 6857985"/>
                <a:gd name="connsiteX5268" fmla="*/ 3077832 w 6868353"/>
                <a:gd name="connsiteY5268" fmla="*/ 698513 h 6857985"/>
                <a:gd name="connsiteX5269" fmla="*/ 3096052 w 6868353"/>
                <a:gd name="connsiteY5269" fmla="*/ 701896 h 6857985"/>
                <a:gd name="connsiteX5270" fmla="*/ 3080337 w 6868353"/>
                <a:gd name="connsiteY5270" fmla="*/ 701642 h 6857985"/>
                <a:gd name="connsiteX5271" fmla="*/ 3086609 w 6868353"/>
                <a:gd name="connsiteY5271" fmla="*/ 718290 h 6857985"/>
                <a:gd name="connsiteX5272" fmla="*/ 3061721 w 6868353"/>
                <a:gd name="connsiteY5272" fmla="*/ 717710 h 6857985"/>
                <a:gd name="connsiteX5273" fmla="*/ 3051414 w 6868353"/>
                <a:gd name="connsiteY5273" fmla="*/ 722056 h 6857985"/>
                <a:gd name="connsiteX5274" fmla="*/ 3039537 w 6868353"/>
                <a:gd name="connsiteY5274" fmla="*/ 718715 h 6857985"/>
                <a:gd name="connsiteX5275" fmla="*/ 2994843 w 6868353"/>
                <a:gd name="connsiteY5275" fmla="*/ 725680 h 6857985"/>
                <a:gd name="connsiteX5276" fmla="*/ 3002983 w 6868353"/>
                <a:gd name="connsiteY5276" fmla="*/ 732802 h 6857985"/>
                <a:gd name="connsiteX5277" fmla="*/ 2964192 w 6868353"/>
                <a:gd name="connsiteY5277" fmla="*/ 741437 h 6857985"/>
                <a:gd name="connsiteX5278" fmla="*/ 2988797 w 6868353"/>
                <a:gd name="connsiteY5278" fmla="*/ 724010 h 6857985"/>
                <a:gd name="connsiteX5279" fmla="*/ 2979454 w 6868353"/>
                <a:gd name="connsiteY5279" fmla="*/ 764882 h 6857985"/>
                <a:gd name="connsiteX5280" fmla="*/ 2901816 w 6868353"/>
                <a:gd name="connsiteY5280" fmla="*/ 768619 h 6857985"/>
                <a:gd name="connsiteX5281" fmla="*/ 2835192 w 6868353"/>
                <a:gd name="connsiteY5281" fmla="*/ 790492 h 6857985"/>
                <a:gd name="connsiteX5282" fmla="*/ 2793514 w 6868353"/>
                <a:gd name="connsiteY5282" fmla="*/ 800218 h 6857985"/>
                <a:gd name="connsiteX5283" fmla="*/ 2759862 w 6868353"/>
                <a:gd name="connsiteY5283" fmla="*/ 809448 h 6857985"/>
                <a:gd name="connsiteX5284" fmla="*/ 2761958 w 6868353"/>
                <a:gd name="connsiteY5284" fmla="*/ 824087 h 6857985"/>
                <a:gd name="connsiteX5285" fmla="*/ 2693664 w 6868353"/>
                <a:gd name="connsiteY5285" fmla="*/ 849739 h 6857985"/>
                <a:gd name="connsiteX5286" fmla="*/ 2728462 w 6868353"/>
                <a:gd name="connsiteY5286" fmla="*/ 822869 h 6857985"/>
                <a:gd name="connsiteX5287" fmla="*/ 2678926 w 6868353"/>
                <a:gd name="connsiteY5287" fmla="*/ 833105 h 6857985"/>
                <a:gd name="connsiteX5288" fmla="*/ 2703757 w 6868353"/>
                <a:gd name="connsiteY5288" fmla="*/ 827994 h 6857985"/>
                <a:gd name="connsiteX5289" fmla="*/ 2716329 w 6868353"/>
                <a:gd name="connsiteY5289" fmla="*/ 820731 h 6857985"/>
                <a:gd name="connsiteX5290" fmla="*/ 2679393 w 6868353"/>
                <a:gd name="connsiteY5290" fmla="*/ 823789 h 6857985"/>
                <a:gd name="connsiteX5291" fmla="*/ 2738613 w 6868353"/>
                <a:gd name="connsiteY5291" fmla="*/ 810015 h 6857985"/>
                <a:gd name="connsiteX5292" fmla="*/ 2813716 w 6868353"/>
                <a:gd name="connsiteY5292" fmla="*/ 790081 h 6857985"/>
                <a:gd name="connsiteX5293" fmla="*/ 2931659 w 6868353"/>
                <a:gd name="connsiteY5293" fmla="*/ 751687 h 6857985"/>
                <a:gd name="connsiteX5294" fmla="*/ 2848684 w 6868353"/>
                <a:gd name="connsiteY5294" fmla="*/ 747029 h 6857985"/>
                <a:gd name="connsiteX5295" fmla="*/ 2816392 w 6868353"/>
                <a:gd name="connsiteY5295" fmla="*/ 758964 h 6857985"/>
                <a:gd name="connsiteX5296" fmla="*/ 2833649 w 6868353"/>
                <a:gd name="connsiteY5296" fmla="*/ 772314 h 6857985"/>
                <a:gd name="connsiteX5297" fmla="*/ 2812853 w 6868353"/>
                <a:gd name="connsiteY5297" fmla="*/ 762970 h 6857985"/>
                <a:gd name="connsiteX5298" fmla="*/ 2805009 w 6868353"/>
                <a:gd name="connsiteY5298" fmla="*/ 780242 h 6857985"/>
                <a:gd name="connsiteX5299" fmla="*/ 2786067 w 6868353"/>
                <a:gd name="connsiteY5299" fmla="*/ 783880 h 6857985"/>
                <a:gd name="connsiteX5300" fmla="*/ 2772037 w 6868353"/>
                <a:gd name="connsiteY5300" fmla="*/ 787505 h 6857985"/>
                <a:gd name="connsiteX5301" fmla="*/ 2751156 w 6868353"/>
                <a:gd name="connsiteY5301" fmla="*/ 792899 h 6857985"/>
                <a:gd name="connsiteX5302" fmla="*/ 2689643 w 6868353"/>
                <a:gd name="connsiteY5302" fmla="*/ 802002 h 6857985"/>
                <a:gd name="connsiteX5303" fmla="*/ 2701818 w 6868353"/>
                <a:gd name="connsiteY5303" fmla="*/ 804083 h 6857985"/>
                <a:gd name="connsiteX5304" fmla="*/ 2689275 w 6868353"/>
                <a:gd name="connsiteY5304" fmla="*/ 811331 h 6857985"/>
                <a:gd name="connsiteX5305" fmla="*/ 2717518 w 6868353"/>
                <a:gd name="connsiteY5305" fmla="*/ 802002 h 6857985"/>
                <a:gd name="connsiteX5306" fmla="*/ 2692036 w 6868353"/>
                <a:gd name="connsiteY5306" fmla="*/ 816527 h 6857985"/>
                <a:gd name="connsiteX5307" fmla="*/ 2640758 w 6868353"/>
                <a:gd name="connsiteY5307" fmla="*/ 820448 h 6857985"/>
                <a:gd name="connsiteX5308" fmla="*/ 2598797 w 6868353"/>
                <a:gd name="connsiteY5308" fmla="*/ 835950 h 6857985"/>
                <a:gd name="connsiteX5309" fmla="*/ 2608310 w 6868353"/>
                <a:gd name="connsiteY5309" fmla="*/ 856025 h 6857985"/>
                <a:gd name="connsiteX5310" fmla="*/ 2528690 w 6868353"/>
                <a:gd name="connsiteY5310" fmla="*/ 874302 h 6857985"/>
                <a:gd name="connsiteX5311" fmla="*/ 2504199 w 6868353"/>
                <a:gd name="connsiteY5311" fmla="*/ 871994 h 6857985"/>
                <a:gd name="connsiteX5312" fmla="*/ 2528535 w 6868353"/>
                <a:gd name="connsiteY5312" fmla="*/ 865015 h 6857985"/>
                <a:gd name="connsiteX5313" fmla="*/ 2507143 w 6868353"/>
                <a:gd name="connsiteY5313" fmla="*/ 867507 h 6857985"/>
                <a:gd name="connsiteX5314" fmla="*/ 2513457 w 6868353"/>
                <a:gd name="connsiteY5314" fmla="*/ 877459 h 6857985"/>
                <a:gd name="connsiteX5315" fmla="*/ 2468339 w 6868353"/>
                <a:gd name="connsiteY5315" fmla="*/ 897463 h 6857985"/>
                <a:gd name="connsiteX5316" fmla="*/ 2458839 w 6868353"/>
                <a:gd name="connsiteY5316" fmla="*/ 892112 h 6857985"/>
                <a:gd name="connsiteX5317" fmla="*/ 2459349 w 6868353"/>
                <a:gd name="connsiteY5317" fmla="*/ 901441 h 6857985"/>
                <a:gd name="connsiteX5318" fmla="*/ 2413706 w 6868353"/>
                <a:gd name="connsiteY5318" fmla="*/ 912158 h 6857985"/>
                <a:gd name="connsiteX5319" fmla="*/ 2410308 w 6868353"/>
                <a:gd name="connsiteY5319" fmla="*/ 907274 h 6857985"/>
                <a:gd name="connsiteX5320" fmla="*/ 2419326 w 6868353"/>
                <a:gd name="connsiteY5320" fmla="*/ 903253 h 6857985"/>
                <a:gd name="connsiteX5321" fmla="*/ 2416099 w 6868353"/>
                <a:gd name="connsiteY5321" fmla="*/ 898341 h 6857985"/>
                <a:gd name="connsiteX5322" fmla="*/ 2458471 w 6868353"/>
                <a:gd name="connsiteY5322" fmla="*/ 882683 h 6857985"/>
                <a:gd name="connsiteX5323" fmla="*/ 2480202 w 6868353"/>
                <a:gd name="connsiteY5323" fmla="*/ 888969 h 6857985"/>
                <a:gd name="connsiteX5324" fmla="*/ 2458160 w 6868353"/>
                <a:gd name="connsiteY5324" fmla="*/ 873297 h 6857985"/>
                <a:gd name="connsiteX5325" fmla="*/ 2519970 w 6868353"/>
                <a:gd name="connsiteY5325" fmla="*/ 857498 h 6857985"/>
                <a:gd name="connsiteX5326" fmla="*/ 2568628 w 6868353"/>
                <a:gd name="connsiteY5326" fmla="*/ 855742 h 6857985"/>
                <a:gd name="connsiteX5327" fmla="*/ 2516020 w 6868353"/>
                <a:gd name="connsiteY5327" fmla="*/ 854241 h 6857985"/>
                <a:gd name="connsiteX5328" fmla="*/ 2571742 w 6868353"/>
                <a:gd name="connsiteY5328" fmla="*/ 832694 h 6857985"/>
                <a:gd name="connsiteX5329" fmla="*/ 2574800 w 6868353"/>
                <a:gd name="connsiteY5329" fmla="*/ 837748 h 6857985"/>
                <a:gd name="connsiteX5330" fmla="*/ 2605535 w 6868353"/>
                <a:gd name="connsiteY5330" fmla="*/ 832142 h 6857985"/>
                <a:gd name="connsiteX5331" fmla="*/ 2584172 w 6868353"/>
                <a:gd name="connsiteY5331" fmla="*/ 824766 h 6857985"/>
                <a:gd name="connsiteX5332" fmla="*/ 2652070 w 6868353"/>
                <a:gd name="connsiteY5332" fmla="*/ 814446 h 6857985"/>
                <a:gd name="connsiteX5333" fmla="*/ 2640022 w 6868353"/>
                <a:gd name="connsiteY5333" fmla="*/ 810000 h 6857985"/>
                <a:gd name="connsiteX5334" fmla="*/ 2605932 w 6868353"/>
                <a:gd name="connsiteY5334" fmla="*/ 813285 h 6857985"/>
                <a:gd name="connsiteX5335" fmla="*/ 2629772 w 6868353"/>
                <a:gd name="connsiteY5335" fmla="*/ 808075 h 6857985"/>
                <a:gd name="connsiteX5336" fmla="*/ 2655638 w 6868353"/>
                <a:gd name="connsiteY5336" fmla="*/ 800982 h 6857985"/>
                <a:gd name="connsiteX5337" fmla="*/ 2664670 w 6868353"/>
                <a:gd name="connsiteY5337" fmla="*/ 807183 h 6857985"/>
                <a:gd name="connsiteX5338" fmla="*/ 2761363 w 6868353"/>
                <a:gd name="connsiteY5338" fmla="*/ 771833 h 6857985"/>
                <a:gd name="connsiteX5339" fmla="*/ 2819733 w 6868353"/>
                <a:gd name="connsiteY5339" fmla="*/ 753867 h 6857985"/>
                <a:gd name="connsiteX5340" fmla="*/ 2855791 w 6868353"/>
                <a:gd name="connsiteY5340" fmla="*/ 739059 h 6857985"/>
                <a:gd name="connsiteX5341" fmla="*/ 2899268 w 6868353"/>
                <a:gd name="connsiteY5341" fmla="*/ 739172 h 6857985"/>
                <a:gd name="connsiteX5342" fmla="*/ 2928106 w 6868353"/>
                <a:gd name="connsiteY5342" fmla="*/ 731612 h 6857985"/>
                <a:gd name="connsiteX5343" fmla="*/ 2994120 w 6868353"/>
                <a:gd name="connsiteY5343" fmla="*/ 710929 h 6857985"/>
                <a:gd name="connsiteX5344" fmla="*/ 3043458 w 6868353"/>
                <a:gd name="connsiteY5344" fmla="*/ 714907 h 6857985"/>
                <a:gd name="connsiteX5345" fmla="*/ 3068814 w 6868353"/>
                <a:gd name="connsiteY5345" fmla="*/ 712472 h 6857985"/>
                <a:gd name="connsiteX5346" fmla="*/ 3061990 w 6868353"/>
                <a:gd name="connsiteY5346" fmla="*/ 705634 h 6857985"/>
                <a:gd name="connsiteX5347" fmla="*/ 3029315 w 6868353"/>
                <a:gd name="connsiteY5347" fmla="*/ 706115 h 6857985"/>
                <a:gd name="connsiteX5348" fmla="*/ 3046106 w 6868353"/>
                <a:gd name="connsiteY5348" fmla="*/ 701613 h 6857985"/>
                <a:gd name="connsiteX5349" fmla="*/ 3062245 w 6868353"/>
                <a:gd name="connsiteY5349" fmla="*/ 699249 h 6857985"/>
                <a:gd name="connsiteX5350" fmla="*/ 3077832 w 6868353"/>
                <a:gd name="connsiteY5350" fmla="*/ 698513 h 6857985"/>
                <a:gd name="connsiteX5351" fmla="*/ 4060317 w 6868353"/>
                <a:gd name="connsiteY5351" fmla="*/ 697799 h 6857985"/>
                <a:gd name="connsiteX5352" fmla="*/ 4073587 w 6868353"/>
                <a:gd name="connsiteY5352" fmla="*/ 699291 h 6857985"/>
                <a:gd name="connsiteX5353" fmla="*/ 4091455 w 6868353"/>
                <a:gd name="connsiteY5353" fmla="*/ 702321 h 6857985"/>
                <a:gd name="connsiteX5354" fmla="*/ 4105047 w 6868353"/>
                <a:gd name="connsiteY5354" fmla="*/ 704600 h 6857985"/>
                <a:gd name="connsiteX5355" fmla="*/ 4139603 w 6868353"/>
                <a:gd name="connsiteY5355" fmla="*/ 725850 h 6857985"/>
                <a:gd name="connsiteX5356" fmla="*/ 4060379 w 6868353"/>
                <a:gd name="connsiteY5356" fmla="*/ 700735 h 6857985"/>
                <a:gd name="connsiteX5357" fmla="*/ 4060317 w 6868353"/>
                <a:gd name="connsiteY5357" fmla="*/ 697799 h 6857985"/>
                <a:gd name="connsiteX5358" fmla="*/ 2264986 w 6868353"/>
                <a:gd name="connsiteY5358" fmla="*/ 697125 h 6857985"/>
                <a:gd name="connsiteX5359" fmla="*/ 2162814 w 6868353"/>
                <a:gd name="connsiteY5359" fmla="*/ 710914 h 6857985"/>
                <a:gd name="connsiteX5360" fmla="*/ 2242774 w 6868353"/>
                <a:gd name="connsiteY5360" fmla="*/ 710008 h 6857985"/>
                <a:gd name="connsiteX5361" fmla="*/ 2140347 w 6868353"/>
                <a:gd name="connsiteY5361" fmla="*/ 725467 h 6857985"/>
                <a:gd name="connsiteX5362" fmla="*/ 2121348 w 6868353"/>
                <a:gd name="connsiteY5362" fmla="*/ 735986 h 6857985"/>
                <a:gd name="connsiteX5363" fmla="*/ 2140148 w 6868353"/>
                <a:gd name="connsiteY5363" fmla="*/ 733226 h 6857985"/>
                <a:gd name="connsiteX5364" fmla="*/ 2155707 w 6868353"/>
                <a:gd name="connsiteY5364" fmla="*/ 731300 h 6857985"/>
                <a:gd name="connsiteX5365" fmla="*/ 2174494 w 6868353"/>
                <a:gd name="connsiteY5365" fmla="*/ 734372 h 6857985"/>
                <a:gd name="connsiteX5366" fmla="*/ 2269601 w 6868353"/>
                <a:gd name="connsiteY5366" fmla="*/ 719380 h 6857985"/>
                <a:gd name="connsiteX5367" fmla="*/ 2282768 w 6868353"/>
                <a:gd name="connsiteY5367" fmla="*/ 719352 h 6857985"/>
                <a:gd name="connsiteX5368" fmla="*/ 2298001 w 6868353"/>
                <a:gd name="connsiteY5368" fmla="*/ 715826 h 6857985"/>
                <a:gd name="connsiteX5369" fmla="*/ 2315102 w 6868353"/>
                <a:gd name="connsiteY5369" fmla="*/ 710503 h 6857985"/>
                <a:gd name="connsiteX5370" fmla="*/ 2264986 w 6868353"/>
                <a:gd name="connsiteY5370" fmla="*/ 697125 h 6857985"/>
                <a:gd name="connsiteX5371" fmla="*/ 2399904 w 6868353"/>
                <a:gd name="connsiteY5371" fmla="*/ 695398 h 6857985"/>
                <a:gd name="connsiteX5372" fmla="*/ 2305999 w 6868353"/>
                <a:gd name="connsiteY5372" fmla="*/ 733778 h 6857985"/>
                <a:gd name="connsiteX5373" fmla="*/ 2380508 w 6868353"/>
                <a:gd name="connsiteY5373" fmla="*/ 703934 h 6857985"/>
                <a:gd name="connsiteX5374" fmla="*/ 2403273 w 6868353"/>
                <a:gd name="connsiteY5374" fmla="*/ 700282 h 6857985"/>
                <a:gd name="connsiteX5375" fmla="*/ 2390348 w 6868353"/>
                <a:gd name="connsiteY5375" fmla="*/ 709144 h 6857985"/>
                <a:gd name="connsiteX5376" fmla="*/ 2399904 w 6868353"/>
                <a:gd name="connsiteY5376" fmla="*/ 695398 h 6857985"/>
                <a:gd name="connsiteX5377" fmla="*/ 3820149 w 6868353"/>
                <a:gd name="connsiteY5377" fmla="*/ 693478 h 6857985"/>
                <a:gd name="connsiteX5378" fmla="*/ 3852383 w 6868353"/>
                <a:gd name="connsiteY5378" fmla="*/ 694747 h 6857985"/>
                <a:gd name="connsiteX5379" fmla="*/ 3818631 w 6868353"/>
                <a:gd name="connsiteY5379" fmla="*/ 700693 h 6857985"/>
                <a:gd name="connsiteX5380" fmla="*/ 3820149 w 6868353"/>
                <a:gd name="connsiteY5380" fmla="*/ 693478 h 6857985"/>
                <a:gd name="connsiteX5381" fmla="*/ 4433223 w 6868353"/>
                <a:gd name="connsiteY5381" fmla="*/ 691632 h 6857985"/>
                <a:gd name="connsiteX5382" fmla="*/ 4468035 w 6868353"/>
                <a:gd name="connsiteY5382" fmla="*/ 704911 h 6857985"/>
                <a:gd name="connsiteX5383" fmla="*/ 4452065 w 6868353"/>
                <a:gd name="connsiteY5383" fmla="*/ 709300 h 6857985"/>
                <a:gd name="connsiteX5384" fmla="*/ 4491917 w 6868353"/>
                <a:gd name="connsiteY5384" fmla="*/ 721022 h 6857985"/>
                <a:gd name="connsiteX5385" fmla="*/ 4515079 w 6868353"/>
                <a:gd name="connsiteY5385" fmla="*/ 743022 h 6857985"/>
                <a:gd name="connsiteX5386" fmla="*/ 4466081 w 6868353"/>
                <a:gd name="connsiteY5386" fmla="*/ 722495 h 6857985"/>
                <a:gd name="connsiteX5387" fmla="*/ 4433223 w 6868353"/>
                <a:gd name="connsiteY5387" fmla="*/ 691632 h 6857985"/>
                <a:gd name="connsiteX5388" fmla="*/ 5340737 w 6868353"/>
                <a:gd name="connsiteY5388" fmla="*/ 690755 h 6857985"/>
                <a:gd name="connsiteX5389" fmla="*/ 5359027 w 6868353"/>
                <a:gd name="connsiteY5389" fmla="*/ 708352 h 6857985"/>
                <a:gd name="connsiteX5390" fmla="*/ 5395327 w 6868353"/>
                <a:gd name="connsiteY5390" fmla="*/ 726587 h 6857985"/>
                <a:gd name="connsiteX5391" fmla="*/ 5387343 w 6868353"/>
                <a:gd name="connsiteY5391" fmla="*/ 731995 h 6857985"/>
                <a:gd name="connsiteX5392" fmla="*/ 5412555 w 6868353"/>
                <a:gd name="connsiteY5392" fmla="*/ 746279 h 6857985"/>
                <a:gd name="connsiteX5393" fmla="*/ 5433027 w 6868353"/>
                <a:gd name="connsiteY5393" fmla="*/ 757378 h 6857985"/>
                <a:gd name="connsiteX5394" fmla="*/ 5426811 w 6868353"/>
                <a:gd name="connsiteY5394" fmla="*/ 774197 h 6857985"/>
                <a:gd name="connsiteX5395" fmla="*/ 5399151 w 6868353"/>
                <a:gd name="connsiteY5395" fmla="*/ 757081 h 6857985"/>
                <a:gd name="connsiteX5396" fmla="*/ 5376907 w 6868353"/>
                <a:gd name="connsiteY5396" fmla="*/ 736978 h 6857985"/>
                <a:gd name="connsiteX5397" fmla="*/ 5340737 w 6868353"/>
                <a:gd name="connsiteY5397" fmla="*/ 690755 h 6857985"/>
                <a:gd name="connsiteX5398" fmla="*/ 4310763 w 6868353"/>
                <a:gd name="connsiteY5398" fmla="*/ 690301 h 6857985"/>
                <a:gd name="connsiteX5399" fmla="*/ 4340491 w 6868353"/>
                <a:gd name="connsiteY5399" fmla="*/ 703439 h 6857985"/>
                <a:gd name="connsiteX5400" fmla="*/ 4344499 w 6868353"/>
                <a:gd name="connsiteY5400" fmla="*/ 719394 h 6857985"/>
                <a:gd name="connsiteX5401" fmla="*/ 4359675 w 6868353"/>
                <a:gd name="connsiteY5401" fmla="*/ 720003 h 6857985"/>
                <a:gd name="connsiteX5402" fmla="*/ 4404115 w 6868353"/>
                <a:gd name="connsiteY5402" fmla="*/ 734726 h 6857985"/>
                <a:gd name="connsiteX5403" fmla="*/ 4379439 w 6868353"/>
                <a:gd name="connsiteY5403" fmla="*/ 721928 h 6857985"/>
                <a:gd name="connsiteX5404" fmla="*/ 4378165 w 6868353"/>
                <a:gd name="connsiteY5404" fmla="*/ 715614 h 6857985"/>
                <a:gd name="connsiteX5405" fmla="*/ 4392605 w 6868353"/>
                <a:gd name="connsiteY5405" fmla="*/ 717738 h 6857985"/>
                <a:gd name="connsiteX5406" fmla="*/ 4414449 w 6868353"/>
                <a:gd name="connsiteY5406" fmla="*/ 731668 h 6857985"/>
                <a:gd name="connsiteX5407" fmla="*/ 4390099 w 6868353"/>
                <a:gd name="connsiteY5407" fmla="*/ 721517 h 6857985"/>
                <a:gd name="connsiteX5408" fmla="*/ 4466903 w 6868353"/>
                <a:gd name="connsiteY5408" fmla="*/ 762205 h 6857985"/>
                <a:gd name="connsiteX5409" fmla="*/ 4472903 w 6868353"/>
                <a:gd name="connsiteY5409" fmla="*/ 754886 h 6857985"/>
                <a:gd name="connsiteX5410" fmla="*/ 4434127 w 6868353"/>
                <a:gd name="connsiteY5410" fmla="*/ 737430 h 6857985"/>
                <a:gd name="connsiteX5411" fmla="*/ 4449135 w 6868353"/>
                <a:gd name="connsiteY5411" fmla="*/ 738789 h 6857985"/>
                <a:gd name="connsiteX5412" fmla="*/ 4502379 w 6868353"/>
                <a:gd name="connsiteY5412" fmla="*/ 763578 h 6857985"/>
                <a:gd name="connsiteX5413" fmla="*/ 4510789 w 6868353"/>
                <a:gd name="connsiteY5413" fmla="*/ 778160 h 6857985"/>
                <a:gd name="connsiteX5414" fmla="*/ 4358797 w 6868353"/>
                <a:gd name="connsiteY5414" fmla="*/ 731781 h 6857985"/>
                <a:gd name="connsiteX5415" fmla="*/ 4299833 w 6868353"/>
                <a:gd name="connsiteY5415" fmla="*/ 705619 h 6857985"/>
                <a:gd name="connsiteX5416" fmla="*/ 4300499 w 6868353"/>
                <a:gd name="connsiteY5416" fmla="*/ 693812 h 6857985"/>
                <a:gd name="connsiteX5417" fmla="*/ 4310763 w 6868353"/>
                <a:gd name="connsiteY5417" fmla="*/ 690301 h 6857985"/>
                <a:gd name="connsiteX5418" fmla="*/ 1541848 w 6868353"/>
                <a:gd name="connsiteY5418" fmla="*/ 688300 h 6857985"/>
                <a:gd name="connsiteX5419" fmla="*/ 1487461 w 6868353"/>
                <a:gd name="connsiteY5419" fmla="*/ 731781 h 6857985"/>
                <a:gd name="connsiteX5420" fmla="*/ 1473318 w 6868353"/>
                <a:gd name="connsiteY5420" fmla="*/ 735264 h 6857985"/>
                <a:gd name="connsiteX5421" fmla="*/ 1502000 w 6868353"/>
                <a:gd name="connsiteY5421" fmla="*/ 713335 h 6857985"/>
                <a:gd name="connsiteX5422" fmla="*/ 1435589 w 6868353"/>
                <a:gd name="connsiteY5422" fmla="*/ 752408 h 6857985"/>
                <a:gd name="connsiteX5423" fmla="*/ 1411550 w 6868353"/>
                <a:gd name="connsiteY5423" fmla="*/ 769836 h 6857985"/>
                <a:gd name="connsiteX5424" fmla="*/ 1370438 w 6868353"/>
                <a:gd name="connsiteY5424" fmla="*/ 802779 h 6857985"/>
                <a:gd name="connsiteX5425" fmla="*/ 1358617 w 6868353"/>
                <a:gd name="connsiteY5425" fmla="*/ 801293 h 6857985"/>
                <a:gd name="connsiteX5426" fmla="*/ 1397875 w 6868353"/>
                <a:gd name="connsiteY5426" fmla="*/ 764598 h 6857985"/>
                <a:gd name="connsiteX5427" fmla="*/ 1410715 w 6868353"/>
                <a:gd name="connsiteY5427" fmla="*/ 756896 h 6857985"/>
                <a:gd name="connsiteX5428" fmla="*/ 1427378 w 6868353"/>
                <a:gd name="connsiteY5428" fmla="*/ 749846 h 6857985"/>
                <a:gd name="connsiteX5429" fmla="*/ 1440445 w 6868353"/>
                <a:gd name="connsiteY5429" fmla="*/ 738492 h 6857985"/>
                <a:gd name="connsiteX5430" fmla="*/ 1445018 w 6868353"/>
                <a:gd name="connsiteY5430" fmla="*/ 742328 h 6857985"/>
                <a:gd name="connsiteX5431" fmla="*/ 1537790 w 6868353"/>
                <a:gd name="connsiteY5431" fmla="*/ 689763 h 6857985"/>
                <a:gd name="connsiteX5432" fmla="*/ 1541848 w 6868353"/>
                <a:gd name="connsiteY5432" fmla="*/ 688300 h 6857985"/>
                <a:gd name="connsiteX5433" fmla="*/ 1462913 w 6868353"/>
                <a:gd name="connsiteY5433" fmla="*/ 688220 h 6857985"/>
                <a:gd name="connsiteX5434" fmla="*/ 1421730 w 6868353"/>
                <a:gd name="connsiteY5434" fmla="*/ 723457 h 6857985"/>
                <a:gd name="connsiteX5435" fmla="*/ 1374445 w 6868353"/>
                <a:gd name="connsiteY5435" fmla="*/ 746208 h 6857985"/>
                <a:gd name="connsiteX5436" fmla="*/ 1353422 w 6868353"/>
                <a:gd name="connsiteY5436" fmla="*/ 752437 h 6857985"/>
                <a:gd name="connsiteX5437" fmla="*/ 1385106 w 6868353"/>
                <a:gd name="connsiteY5437" fmla="*/ 731003 h 6857985"/>
                <a:gd name="connsiteX5438" fmla="*/ 1398102 w 6868353"/>
                <a:gd name="connsiteY5438" fmla="*/ 719592 h 6857985"/>
                <a:gd name="connsiteX5439" fmla="*/ 1405350 w 6868353"/>
                <a:gd name="connsiteY5439" fmla="*/ 717724 h 6857985"/>
                <a:gd name="connsiteX5440" fmla="*/ 1462913 w 6868353"/>
                <a:gd name="connsiteY5440" fmla="*/ 688220 h 6857985"/>
                <a:gd name="connsiteX5441" fmla="*/ 2058619 w 6868353"/>
                <a:gd name="connsiteY5441" fmla="*/ 685667 h 6857985"/>
                <a:gd name="connsiteX5442" fmla="*/ 2050716 w 6868353"/>
                <a:gd name="connsiteY5442" fmla="*/ 685701 h 6857985"/>
                <a:gd name="connsiteX5443" fmla="*/ 2032314 w 6868353"/>
                <a:gd name="connsiteY5443" fmla="*/ 689084 h 6857985"/>
                <a:gd name="connsiteX5444" fmla="*/ 1941566 w 6868353"/>
                <a:gd name="connsiteY5444" fmla="*/ 734726 h 6857985"/>
                <a:gd name="connsiteX5445" fmla="*/ 1930750 w 6868353"/>
                <a:gd name="connsiteY5445" fmla="*/ 731215 h 6857985"/>
                <a:gd name="connsiteX5446" fmla="*/ 1981603 w 6868353"/>
                <a:gd name="connsiteY5446" fmla="*/ 754419 h 6857985"/>
                <a:gd name="connsiteX5447" fmla="*/ 1983769 w 6868353"/>
                <a:gd name="connsiteY5447" fmla="*/ 716393 h 6857985"/>
                <a:gd name="connsiteX5448" fmla="*/ 2056522 w 6868353"/>
                <a:gd name="connsiteY5448" fmla="*/ 692198 h 6857985"/>
                <a:gd name="connsiteX5449" fmla="*/ 2011078 w 6868353"/>
                <a:gd name="connsiteY5449" fmla="*/ 714382 h 6857985"/>
                <a:gd name="connsiteX5450" fmla="*/ 1998464 w 6868353"/>
                <a:gd name="connsiteY5450" fmla="*/ 724816 h 6857985"/>
                <a:gd name="connsiteX5451" fmla="*/ 2032453 w 6868353"/>
                <a:gd name="connsiteY5451" fmla="*/ 719919 h 6857985"/>
                <a:gd name="connsiteX5452" fmla="*/ 2023820 w 6868353"/>
                <a:gd name="connsiteY5452" fmla="*/ 727001 h 6857985"/>
                <a:gd name="connsiteX5453" fmla="*/ 2020408 w 6868353"/>
                <a:gd name="connsiteY5453" fmla="*/ 727848 h 6857985"/>
                <a:gd name="connsiteX5454" fmla="*/ 2014059 w 6868353"/>
                <a:gd name="connsiteY5454" fmla="*/ 727965 h 6857985"/>
                <a:gd name="connsiteX5455" fmla="*/ 1992759 w 6868353"/>
                <a:gd name="connsiteY5455" fmla="*/ 734712 h 6857985"/>
                <a:gd name="connsiteX5456" fmla="*/ 2020408 w 6868353"/>
                <a:gd name="connsiteY5456" fmla="*/ 727848 h 6857985"/>
                <a:gd name="connsiteX5457" fmla="*/ 2022842 w 6868353"/>
                <a:gd name="connsiteY5457" fmla="*/ 727803 h 6857985"/>
                <a:gd name="connsiteX5458" fmla="*/ 2023820 w 6868353"/>
                <a:gd name="connsiteY5458" fmla="*/ 727001 h 6857985"/>
                <a:gd name="connsiteX5459" fmla="*/ 2045848 w 6868353"/>
                <a:gd name="connsiteY5459" fmla="*/ 721532 h 6857985"/>
                <a:gd name="connsiteX5460" fmla="*/ 2071033 w 6868353"/>
                <a:gd name="connsiteY5460" fmla="*/ 700777 h 6857985"/>
                <a:gd name="connsiteX5461" fmla="*/ 2058619 w 6868353"/>
                <a:gd name="connsiteY5461" fmla="*/ 685667 h 6857985"/>
                <a:gd name="connsiteX5462" fmla="*/ 3714567 w 6868353"/>
                <a:gd name="connsiteY5462" fmla="*/ 685516 h 6857985"/>
                <a:gd name="connsiteX5463" fmla="*/ 3747775 w 6868353"/>
                <a:gd name="connsiteY5463" fmla="*/ 685573 h 6857985"/>
                <a:gd name="connsiteX5464" fmla="*/ 3693399 w 6868353"/>
                <a:gd name="connsiteY5464" fmla="*/ 686606 h 6857985"/>
                <a:gd name="connsiteX5465" fmla="*/ 3714567 w 6868353"/>
                <a:gd name="connsiteY5465" fmla="*/ 685516 h 6857985"/>
                <a:gd name="connsiteX5466" fmla="*/ 3579951 w 6868353"/>
                <a:gd name="connsiteY5466" fmla="*/ 683050 h 6857985"/>
                <a:gd name="connsiteX5467" fmla="*/ 3609489 w 6868353"/>
                <a:gd name="connsiteY5467" fmla="*/ 688800 h 6857985"/>
                <a:gd name="connsiteX5468" fmla="*/ 3561015 w 6868353"/>
                <a:gd name="connsiteY5468" fmla="*/ 695426 h 6857985"/>
                <a:gd name="connsiteX5469" fmla="*/ 3519209 w 6868353"/>
                <a:gd name="connsiteY5469" fmla="*/ 684525 h 6857985"/>
                <a:gd name="connsiteX5470" fmla="*/ 3579951 w 6868353"/>
                <a:gd name="connsiteY5470" fmla="*/ 683050 h 6857985"/>
                <a:gd name="connsiteX5471" fmla="*/ 2246501 w 6868353"/>
                <a:gd name="connsiteY5471" fmla="*/ 680007 h 6857985"/>
                <a:gd name="connsiteX5472" fmla="*/ 2181530 w 6868353"/>
                <a:gd name="connsiteY5472" fmla="*/ 691773 h 6857985"/>
                <a:gd name="connsiteX5473" fmla="*/ 2291064 w 6868353"/>
                <a:gd name="connsiteY5473" fmla="*/ 686153 h 6857985"/>
                <a:gd name="connsiteX5474" fmla="*/ 2246501 w 6868353"/>
                <a:gd name="connsiteY5474" fmla="*/ 680007 h 6857985"/>
                <a:gd name="connsiteX5475" fmla="*/ 4920923 w 6868353"/>
                <a:gd name="connsiteY5475" fmla="*/ 679386 h 6857985"/>
                <a:gd name="connsiteX5476" fmla="*/ 4969891 w 6868353"/>
                <a:gd name="connsiteY5476" fmla="*/ 708536 h 6857985"/>
                <a:gd name="connsiteX5477" fmla="*/ 4999875 w 6868353"/>
                <a:gd name="connsiteY5477" fmla="*/ 745033 h 6857985"/>
                <a:gd name="connsiteX5478" fmla="*/ 4939695 w 6868353"/>
                <a:gd name="connsiteY5478" fmla="*/ 694492 h 6857985"/>
                <a:gd name="connsiteX5479" fmla="*/ 5006687 w 6868353"/>
                <a:gd name="connsiteY5479" fmla="*/ 761030 h 6857985"/>
                <a:gd name="connsiteX5480" fmla="*/ 4988395 w 6868353"/>
                <a:gd name="connsiteY5480" fmla="*/ 746066 h 6857985"/>
                <a:gd name="connsiteX5481" fmla="*/ 4956995 w 6868353"/>
                <a:gd name="connsiteY5481" fmla="*/ 737827 h 6857985"/>
                <a:gd name="connsiteX5482" fmla="*/ 4911239 w 6868353"/>
                <a:gd name="connsiteY5482" fmla="*/ 697351 h 6857985"/>
                <a:gd name="connsiteX5483" fmla="*/ 4921375 w 6868353"/>
                <a:gd name="connsiteY5483" fmla="*/ 702052 h 6857985"/>
                <a:gd name="connsiteX5484" fmla="*/ 4926951 w 6868353"/>
                <a:gd name="connsiteY5484" fmla="*/ 701429 h 6857985"/>
                <a:gd name="connsiteX5485" fmla="*/ 4964199 w 6868353"/>
                <a:gd name="connsiteY5485" fmla="*/ 731598 h 6857985"/>
                <a:gd name="connsiteX5486" fmla="*/ 4920923 w 6868353"/>
                <a:gd name="connsiteY5486" fmla="*/ 679386 h 6857985"/>
                <a:gd name="connsiteX5487" fmla="*/ 3340688 w 6868353"/>
                <a:gd name="connsiteY5487" fmla="*/ 676017 h 6857985"/>
                <a:gd name="connsiteX5488" fmla="*/ 3347964 w 6868353"/>
                <a:gd name="connsiteY5488" fmla="*/ 683960 h 6857985"/>
                <a:gd name="connsiteX5489" fmla="*/ 3285305 w 6868353"/>
                <a:gd name="connsiteY5489" fmla="*/ 679613 h 6857985"/>
                <a:gd name="connsiteX5490" fmla="*/ 3340688 w 6868353"/>
                <a:gd name="connsiteY5490" fmla="*/ 676017 h 6857985"/>
                <a:gd name="connsiteX5491" fmla="*/ 4158753 w 6868353"/>
                <a:gd name="connsiteY5491" fmla="*/ 675148 h 6857985"/>
                <a:gd name="connsiteX5492" fmla="*/ 4200563 w 6868353"/>
                <a:gd name="connsiteY5492" fmla="*/ 684525 h 6857985"/>
                <a:gd name="connsiteX5493" fmla="*/ 4238263 w 6868353"/>
                <a:gd name="connsiteY5493" fmla="*/ 697946 h 6857985"/>
                <a:gd name="connsiteX5494" fmla="*/ 4269509 w 6868353"/>
                <a:gd name="connsiteY5494" fmla="*/ 710334 h 6857985"/>
                <a:gd name="connsiteX5495" fmla="*/ 4254559 w 6868353"/>
                <a:gd name="connsiteY5495" fmla="*/ 709768 h 6857985"/>
                <a:gd name="connsiteX5496" fmla="*/ 4207855 w 6868353"/>
                <a:gd name="connsiteY5496" fmla="*/ 692510 h 6857985"/>
                <a:gd name="connsiteX5497" fmla="*/ 4154823 w 6868353"/>
                <a:gd name="connsiteY5497" fmla="*/ 678367 h 6857985"/>
                <a:gd name="connsiteX5498" fmla="*/ 4158753 w 6868353"/>
                <a:gd name="connsiteY5498" fmla="*/ 675148 h 6857985"/>
                <a:gd name="connsiteX5499" fmla="*/ 3919363 w 6868353"/>
                <a:gd name="connsiteY5499" fmla="*/ 671967 h 6857985"/>
                <a:gd name="connsiteX5500" fmla="*/ 3954327 w 6868353"/>
                <a:gd name="connsiteY5500" fmla="*/ 680872 h 6857985"/>
                <a:gd name="connsiteX5501" fmla="*/ 3945991 w 6868353"/>
                <a:gd name="connsiteY5501" fmla="*/ 688163 h 6857985"/>
                <a:gd name="connsiteX5502" fmla="*/ 3915085 w 6868353"/>
                <a:gd name="connsiteY5502" fmla="*/ 673794 h 6857985"/>
                <a:gd name="connsiteX5503" fmla="*/ 3919363 w 6868353"/>
                <a:gd name="connsiteY5503" fmla="*/ 671967 h 6857985"/>
                <a:gd name="connsiteX5504" fmla="*/ 1907035 w 6868353"/>
                <a:gd name="connsiteY5504" fmla="*/ 668541 h 6857985"/>
                <a:gd name="connsiteX5505" fmla="*/ 1898741 w 6868353"/>
                <a:gd name="connsiteY5505" fmla="*/ 672307 h 6857985"/>
                <a:gd name="connsiteX5506" fmla="*/ 1843401 w 6868353"/>
                <a:gd name="connsiteY5506" fmla="*/ 703340 h 6857985"/>
                <a:gd name="connsiteX5507" fmla="*/ 1844788 w 6868353"/>
                <a:gd name="connsiteY5507" fmla="*/ 712811 h 6857985"/>
                <a:gd name="connsiteX5508" fmla="*/ 1919255 w 6868353"/>
                <a:gd name="connsiteY5508" fmla="*/ 669802 h 6857985"/>
                <a:gd name="connsiteX5509" fmla="*/ 1907035 w 6868353"/>
                <a:gd name="connsiteY5509" fmla="*/ 668541 h 6857985"/>
                <a:gd name="connsiteX5510" fmla="*/ 1669551 w 6868353"/>
                <a:gd name="connsiteY5510" fmla="*/ 667976 h 6857985"/>
                <a:gd name="connsiteX5511" fmla="*/ 1685336 w 6868353"/>
                <a:gd name="connsiteY5511" fmla="*/ 674771 h 6857985"/>
                <a:gd name="connsiteX5512" fmla="*/ 1635064 w 6868353"/>
                <a:gd name="connsiteY5512" fmla="*/ 698923 h 6857985"/>
                <a:gd name="connsiteX5513" fmla="*/ 1669551 w 6868353"/>
                <a:gd name="connsiteY5513" fmla="*/ 667976 h 6857985"/>
                <a:gd name="connsiteX5514" fmla="*/ 1467383 w 6868353"/>
                <a:gd name="connsiteY5514" fmla="*/ 666281 h 6857985"/>
                <a:gd name="connsiteX5515" fmla="*/ 1468038 w 6868353"/>
                <a:gd name="connsiteY5515" fmla="*/ 677007 h 6857985"/>
                <a:gd name="connsiteX5516" fmla="*/ 1417454 w 6868353"/>
                <a:gd name="connsiteY5516" fmla="*/ 704699 h 6857985"/>
                <a:gd name="connsiteX5517" fmla="*/ 1451587 w 6868353"/>
                <a:gd name="connsiteY5517" fmla="*/ 671217 h 6857985"/>
                <a:gd name="connsiteX5518" fmla="*/ 1467383 w 6868353"/>
                <a:gd name="connsiteY5518" fmla="*/ 666281 h 6857985"/>
                <a:gd name="connsiteX5519" fmla="*/ 3311864 w 6868353"/>
                <a:gd name="connsiteY5519" fmla="*/ 664762 h 6857985"/>
                <a:gd name="connsiteX5520" fmla="*/ 3269704 w 6868353"/>
                <a:gd name="connsiteY5520" fmla="*/ 678551 h 6857985"/>
                <a:gd name="connsiteX5521" fmla="*/ 3287047 w 6868353"/>
                <a:gd name="connsiteY5521" fmla="*/ 685276 h 6857985"/>
                <a:gd name="connsiteX5522" fmla="*/ 3233702 w 6868353"/>
                <a:gd name="connsiteY5522" fmla="*/ 691108 h 6857985"/>
                <a:gd name="connsiteX5523" fmla="*/ 3210527 w 6868353"/>
                <a:gd name="connsiteY5523" fmla="*/ 693359 h 6857985"/>
                <a:gd name="connsiteX5524" fmla="*/ 3189815 w 6868353"/>
                <a:gd name="connsiteY5524" fmla="*/ 696460 h 6857985"/>
                <a:gd name="connsiteX5525" fmla="*/ 3131516 w 6868353"/>
                <a:gd name="connsiteY5525" fmla="*/ 713576 h 6857985"/>
                <a:gd name="connsiteX5526" fmla="*/ 3109997 w 6868353"/>
                <a:gd name="connsiteY5526" fmla="*/ 711325 h 6857985"/>
                <a:gd name="connsiteX5527" fmla="*/ 3147216 w 6868353"/>
                <a:gd name="connsiteY5527" fmla="*/ 699093 h 6857985"/>
                <a:gd name="connsiteX5528" fmla="*/ 3119752 w 6868353"/>
                <a:gd name="connsiteY5528" fmla="*/ 694917 h 6857985"/>
                <a:gd name="connsiteX5529" fmla="*/ 3084203 w 6868353"/>
                <a:gd name="connsiteY5529" fmla="*/ 698031 h 6857985"/>
                <a:gd name="connsiteX5530" fmla="*/ 3196752 w 6868353"/>
                <a:gd name="connsiteY5530" fmla="*/ 675974 h 6857985"/>
                <a:gd name="connsiteX5531" fmla="*/ 3211122 w 6868353"/>
                <a:gd name="connsiteY5531" fmla="*/ 682897 h 6857985"/>
                <a:gd name="connsiteX5532" fmla="*/ 3206195 w 6868353"/>
                <a:gd name="connsiteY5532" fmla="*/ 689112 h 6857985"/>
                <a:gd name="connsiteX5533" fmla="*/ 3235840 w 6868353"/>
                <a:gd name="connsiteY5533" fmla="*/ 685474 h 6857985"/>
                <a:gd name="connsiteX5534" fmla="*/ 3200645 w 6868353"/>
                <a:gd name="connsiteY5534" fmla="*/ 672350 h 6857985"/>
                <a:gd name="connsiteX5535" fmla="*/ 3311864 w 6868353"/>
                <a:gd name="connsiteY5535" fmla="*/ 664762 h 6857985"/>
                <a:gd name="connsiteX5536" fmla="*/ 2591945 w 6868353"/>
                <a:gd name="connsiteY5536" fmla="*/ 659736 h 6857985"/>
                <a:gd name="connsiteX5537" fmla="*/ 2546359 w 6868353"/>
                <a:gd name="connsiteY5537" fmla="*/ 674035 h 6857985"/>
                <a:gd name="connsiteX5538" fmla="*/ 2562626 w 6868353"/>
                <a:gd name="connsiteY5538" fmla="*/ 670906 h 6857985"/>
                <a:gd name="connsiteX5539" fmla="*/ 2539635 w 6868353"/>
                <a:gd name="connsiteY5539" fmla="*/ 682840 h 6857985"/>
                <a:gd name="connsiteX5540" fmla="*/ 2597919 w 6868353"/>
                <a:gd name="connsiteY5540" fmla="*/ 669901 h 6857985"/>
                <a:gd name="connsiteX5541" fmla="*/ 2591945 w 6868353"/>
                <a:gd name="connsiteY5541" fmla="*/ 659736 h 6857985"/>
                <a:gd name="connsiteX5542" fmla="*/ 4754801 w 6868353"/>
                <a:gd name="connsiteY5542" fmla="*/ 657428 h 6857985"/>
                <a:gd name="connsiteX5543" fmla="*/ 4824525 w 6868353"/>
                <a:gd name="connsiteY5543" fmla="*/ 692028 h 6857985"/>
                <a:gd name="connsiteX5544" fmla="*/ 4748219 w 6868353"/>
                <a:gd name="connsiteY5544" fmla="*/ 664181 h 6857985"/>
                <a:gd name="connsiteX5545" fmla="*/ 4769383 w 6868353"/>
                <a:gd name="connsiteY5545" fmla="*/ 666475 h 6857985"/>
                <a:gd name="connsiteX5546" fmla="*/ 4754801 w 6868353"/>
                <a:gd name="connsiteY5546" fmla="*/ 657428 h 6857985"/>
                <a:gd name="connsiteX5547" fmla="*/ 3723651 w 6868353"/>
                <a:gd name="connsiteY5547" fmla="*/ 655574 h 6857985"/>
                <a:gd name="connsiteX5548" fmla="*/ 3795457 w 6868353"/>
                <a:gd name="connsiteY5548" fmla="*/ 662851 h 6857985"/>
                <a:gd name="connsiteX5549" fmla="*/ 3859675 w 6868353"/>
                <a:gd name="connsiteY5549" fmla="*/ 666164 h 6857985"/>
                <a:gd name="connsiteX5550" fmla="*/ 3895547 w 6868353"/>
                <a:gd name="connsiteY5550" fmla="*/ 677956 h 6857985"/>
                <a:gd name="connsiteX5551" fmla="*/ 3891203 w 6868353"/>
                <a:gd name="connsiteY5551" fmla="*/ 686323 h 6857985"/>
                <a:gd name="connsiteX5552" fmla="*/ 3850131 w 6868353"/>
                <a:gd name="connsiteY5552" fmla="*/ 671161 h 6857985"/>
                <a:gd name="connsiteX5553" fmla="*/ 3826787 w 6868353"/>
                <a:gd name="connsiteY5553" fmla="*/ 683817 h 6857985"/>
                <a:gd name="connsiteX5554" fmla="*/ 3784471 w 6868353"/>
                <a:gd name="connsiteY5554" fmla="*/ 677234 h 6857985"/>
                <a:gd name="connsiteX5555" fmla="*/ 3736167 w 6868353"/>
                <a:gd name="connsiteY5555" fmla="*/ 673497 h 6857985"/>
                <a:gd name="connsiteX5556" fmla="*/ 3740811 w 6868353"/>
                <a:gd name="connsiteY5556" fmla="*/ 670722 h 6857985"/>
                <a:gd name="connsiteX5557" fmla="*/ 3777675 w 6868353"/>
                <a:gd name="connsiteY5557" fmla="*/ 672973 h 6857985"/>
                <a:gd name="connsiteX5558" fmla="*/ 3787995 w 6868353"/>
                <a:gd name="connsiteY5558" fmla="*/ 670538 h 6857985"/>
                <a:gd name="connsiteX5559" fmla="*/ 3810847 w 6868353"/>
                <a:gd name="connsiteY5559" fmla="*/ 673723 h 6857985"/>
                <a:gd name="connsiteX5560" fmla="*/ 3764723 w 6868353"/>
                <a:gd name="connsiteY5560" fmla="*/ 665923 h 6857985"/>
                <a:gd name="connsiteX5561" fmla="*/ 3723651 w 6868353"/>
                <a:gd name="connsiteY5561" fmla="*/ 655574 h 6857985"/>
                <a:gd name="connsiteX5562" fmla="*/ 4557391 w 6868353"/>
                <a:gd name="connsiteY5562" fmla="*/ 652432 h 6857985"/>
                <a:gd name="connsiteX5563" fmla="*/ 4572635 w 6868353"/>
                <a:gd name="connsiteY5563" fmla="*/ 658827 h 6857985"/>
                <a:gd name="connsiteX5564" fmla="*/ 4580979 w 6868353"/>
                <a:gd name="connsiteY5564" fmla="*/ 664040 h 6857985"/>
                <a:gd name="connsiteX5565" fmla="*/ 4581391 w 6868353"/>
                <a:gd name="connsiteY5565" fmla="*/ 669406 h 6857985"/>
                <a:gd name="connsiteX5566" fmla="*/ 4545771 w 6868353"/>
                <a:gd name="connsiteY5566" fmla="*/ 661110 h 6857985"/>
                <a:gd name="connsiteX5567" fmla="*/ 4579747 w 6868353"/>
                <a:gd name="connsiteY5567" fmla="*/ 680576 h 6857985"/>
                <a:gd name="connsiteX5568" fmla="*/ 4619289 w 6868353"/>
                <a:gd name="connsiteY5568" fmla="*/ 701231 h 6857985"/>
                <a:gd name="connsiteX5569" fmla="*/ 4590833 w 6868353"/>
                <a:gd name="connsiteY5569" fmla="*/ 678990 h 6857985"/>
                <a:gd name="connsiteX5570" fmla="*/ 4601735 w 6868353"/>
                <a:gd name="connsiteY5570" fmla="*/ 676612 h 6857985"/>
                <a:gd name="connsiteX5571" fmla="*/ 4684851 w 6868353"/>
                <a:gd name="connsiteY5571" fmla="*/ 721136 h 6857985"/>
                <a:gd name="connsiteX5572" fmla="*/ 4559179 w 6868353"/>
                <a:gd name="connsiteY5572" fmla="*/ 680321 h 6857985"/>
                <a:gd name="connsiteX5573" fmla="*/ 4552535 w 6868353"/>
                <a:gd name="connsiteY5573" fmla="*/ 653649 h 6857985"/>
                <a:gd name="connsiteX5574" fmla="*/ 4557323 w 6868353"/>
                <a:gd name="connsiteY5574" fmla="*/ 652403 h 6857985"/>
                <a:gd name="connsiteX5575" fmla="*/ 4557421 w 6868353"/>
                <a:gd name="connsiteY5575" fmla="*/ 652424 h 6857985"/>
                <a:gd name="connsiteX5576" fmla="*/ 4557391 w 6868353"/>
                <a:gd name="connsiteY5576" fmla="*/ 652432 h 6857985"/>
                <a:gd name="connsiteX5577" fmla="*/ 4220851 w 6868353"/>
                <a:gd name="connsiteY5577" fmla="*/ 651949 h 6857985"/>
                <a:gd name="connsiteX5578" fmla="*/ 4264499 w 6868353"/>
                <a:gd name="connsiteY5578" fmla="*/ 661987 h 6857985"/>
                <a:gd name="connsiteX5579" fmla="*/ 4301447 w 6868353"/>
                <a:gd name="connsiteY5579" fmla="*/ 675691 h 6857985"/>
                <a:gd name="connsiteX5580" fmla="*/ 4270515 w 6868353"/>
                <a:gd name="connsiteY5580" fmla="*/ 670127 h 6857985"/>
                <a:gd name="connsiteX5581" fmla="*/ 4235887 w 6868353"/>
                <a:gd name="connsiteY5581" fmla="*/ 663671 h 6857985"/>
                <a:gd name="connsiteX5582" fmla="*/ 4253343 w 6868353"/>
                <a:gd name="connsiteY5582" fmla="*/ 674601 h 6857985"/>
                <a:gd name="connsiteX5583" fmla="*/ 4245725 w 6868353"/>
                <a:gd name="connsiteY5583" fmla="*/ 677418 h 6857985"/>
                <a:gd name="connsiteX5584" fmla="*/ 4220851 w 6868353"/>
                <a:gd name="connsiteY5584" fmla="*/ 651949 h 6857985"/>
                <a:gd name="connsiteX5585" fmla="*/ 3061410 w 6868353"/>
                <a:gd name="connsiteY5585" fmla="*/ 651695 h 6857985"/>
                <a:gd name="connsiteX5586" fmla="*/ 3042029 w 6868353"/>
                <a:gd name="connsiteY5586" fmla="*/ 670524 h 6857985"/>
                <a:gd name="connsiteX5587" fmla="*/ 3056752 w 6868353"/>
                <a:gd name="connsiteY5587" fmla="*/ 667282 h 6857985"/>
                <a:gd name="connsiteX5588" fmla="*/ 3071674 w 6868353"/>
                <a:gd name="connsiteY5588" fmla="*/ 664691 h 6857985"/>
                <a:gd name="connsiteX5589" fmla="*/ 3061410 w 6868353"/>
                <a:gd name="connsiteY5589" fmla="*/ 651695 h 6857985"/>
                <a:gd name="connsiteX5590" fmla="*/ 3577649 w 6868353"/>
                <a:gd name="connsiteY5590" fmla="*/ 651483 h 6857985"/>
                <a:gd name="connsiteX5591" fmla="*/ 3605341 w 6868353"/>
                <a:gd name="connsiteY5591" fmla="*/ 665569 h 6857985"/>
                <a:gd name="connsiteX5592" fmla="*/ 3572029 w 6868353"/>
                <a:gd name="connsiteY5592" fmla="*/ 674842 h 6857985"/>
                <a:gd name="connsiteX5593" fmla="*/ 3452925 w 6868353"/>
                <a:gd name="connsiteY5593" fmla="*/ 658972 h 6857985"/>
                <a:gd name="connsiteX5594" fmla="*/ 3455657 w 6868353"/>
                <a:gd name="connsiteY5594" fmla="*/ 670468 h 6857985"/>
                <a:gd name="connsiteX5595" fmla="*/ 3499771 w 6868353"/>
                <a:gd name="connsiteY5595" fmla="*/ 669732 h 6857985"/>
                <a:gd name="connsiteX5596" fmla="*/ 3529827 w 6868353"/>
                <a:gd name="connsiteY5596" fmla="*/ 663927 h 6857985"/>
                <a:gd name="connsiteX5597" fmla="*/ 3550879 w 6868353"/>
                <a:gd name="connsiteY5597" fmla="*/ 669406 h 6857985"/>
                <a:gd name="connsiteX5598" fmla="*/ 3497945 w 6868353"/>
                <a:gd name="connsiteY5598" fmla="*/ 674474 h 6857985"/>
                <a:gd name="connsiteX5599" fmla="*/ 3437211 w 6868353"/>
                <a:gd name="connsiteY5599" fmla="*/ 677560 h 6857985"/>
                <a:gd name="connsiteX5600" fmla="*/ 3383045 w 6868353"/>
                <a:gd name="connsiteY5600" fmla="*/ 663686 h 6857985"/>
                <a:gd name="connsiteX5601" fmla="*/ 3397429 w 6868353"/>
                <a:gd name="connsiteY5601" fmla="*/ 680236 h 6857985"/>
                <a:gd name="connsiteX5602" fmla="*/ 3377623 w 6868353"/>
                <a:gd name="connsiteY5602" fmla="*/ 681581 h 6857985"/>
                <a:gd name="connsiteX5603" fmla="*/ 3368887 w 6868353"/>
                <a:gd name="connsiteY5603" fmla="*/ 667594 h 6857985"/>
                <a:gd name="connsiteX5604" fmla="*/ 3319225 w 6868353"/>
                <a:gd name="connsiteY5604" fmla="*/ 672705 h 6857985"/>
                <a:gd name="connsiteX5605" fmla="*/ 3343094 w 6868353"/>
                <a:gd name="connsiteY5605" fmla="*/ 662653 h 6857985"/>
                <a:gd name="connsiteX5606" fmla="*/ 3365335 w 6868353"/>
                <a:gd name="connsiteY5606" fmla="*/ 660218 h 6857985"/>
                <a:gd name="connsiteX5607" fmla="*/ 3365859 w 6868353"/>
                <a:gd name="connsiteY5607" fmla="*/ 656112 h 6857985"/>
                <a:gd name="connsiteX5608" fmla="*/ 3440113 w 6868353"/>
                <a:gd name="connsiteY5608" fmla="*/ 668585 h 6857985"/>
                <a:gd name="connsiteX5609" fmla="*/ 3411615 w 6868353"/>
                <a:gd name="connsiteY5609" fmla="*/ 655928 h 6857985"/>
                <a:gd name="connsiteX5610" fmla="*/ 3496671 w 6868353"/>
                <a:gd name="connsiteY5610" fmla="*/ 655150 h 6857985"/>
                <a:gd name="connsiteX5611" fmla="*/ 3577649 w 6868353"/>
                <a:gd name="connsiteY5611" fmla="*/ 651483 h 6857985"/>
                <a:gd name="connsiteX5612" fmla="*/ 4562873 w 6868353"/>
                <a:gd name="connsiteY5612" fmla="*/ 651058 h 6857985"/>
                <a:gd name="connsiteX5613" fmla="*/ 4564643 w 6868353"/>
                <a:gd name="connsiteY5613" fmla="*/ 653992 h 6857985"/>
                <a:gd name="connsiteX5614" fmla="*/ 4557421 w 6868353"/>
                <a:gd name="connsiteY5614" fmla="*/ 652424 h 6857985"/>
                <a:gd name="connsiteX5615" fmla="*/ 3627795 w 6868353"/>
                <a:gd name="connsiteY5615" fmla="*/ 650704 h 6857985"/>
                <a:gd name="connsiteX5616" fmla="*/ 3668949 w 6868353"/>
                <a:gd name="connsiteY5616" fmla="*/ 656693 h 6857985"/>
                <a:gd name="connsiteX5617" fmla="*/ 3653899 w 6868353"/>
                <a:gd name="connsiteY5617" fmla="*/ 657740 h 6857985"/>
                <a:gd name="connsiteX5618" fmla="*/ 3655315 w 6868353"/>
                <a:gd name="connsiteY5618" fmla="*/ 664946 h 6857985"/>
                <a:gd name="connsiteX5619" fmla="*/ 3709905 w 6868353"/>
                <a:gd name="connsiteY5619" fmla="*/ 663828 h 6857985"/>
                <a:gd name="connsiteX5620" fmla="*/ 3673451 w 6868353"/>
                <a:gd name="connsiteY5620" fmla="*/ 653875 h 6857985"/>
                <a:gd name="connsiteX5621" fmla="*/ 3719163 w 6868353"/>
                <a:gd name="connsiteY5621" fmla="*/ 658349 h 6857985"/>
                <a:gd name="connsiteX5622" fmla="*/ 3676255 w 6868353"/>
                <a:gd name="connsiteY5622" fmla="*/ 671473 h 6857985"/>
                <a:gd name="connsiteX5623" fmla="*/ 3655457 w 6868353"/>
                <a:gd name="connsiteY5623" fmla="*/ 666489 h 6857985"/>
                <a:gd name="connsiteX5624" fmla="*/ 3634887 w 6868353"/>
                <a:gd name="connsiteY5624" fmla="*/ 662171 h 6857985"/>
                <a:gd name="connsiteX5625" fmla="*/ 3597695 w 6868353"/>
                <a:gd name="connsiteY5625" fmla="*/ 651171 h 6857985"/>
                <a:gd name="connsiteX5626" fmla="*/ 3627795 w 6868353"/>
                <a:gd name="connsiteY5626" fmla="*/ 650704 h 6857985"/>
                <a:gd name="connsiteX5627" fmla="*/ 3209139 w 6868353"/>
                <a:gd name="connsiteY5627" fmla="*/ 650549 h 6857985"/>
                <a:gd name="connsiteX5628" fmla="*/ 3234608 w 6868353"/>
                <a:gd name="connsiteY5628" fmla="*/ 665102 h 6857985"/>
                <a:gd name="connsiteX5629" fmla="*/ 3199923 w 6868353"/>
                <a:gd name="connsiteY5629" fmla="*/ 667042 h 6857985"/>
                <a:gd name="connsiteX5630" fmla="*/ 3168494 w 6868353"/>
                <a:gd name="connsiteY5630" fmla="*/ 671317 h 6857985"/>
                <a:gd name="connsiteX5631" fmla="*/ 3105736 w 6868353"/>
                <a:gd name="connsiteY5631" fmla="*/ 685474 h 6857985"/>
                <a:gd name="connsiteX5632" fmla="*/ 3103725 w 6868353"/>
                <a:gd name="connsiteY5632" fmla="*/ 679896 h 6857985"/>
                <a:gd name="connsiteX5633" fmla="*/ 3065218 w 6868353"/>
                <a:gd name="connsiteY5633" fmla="*/ 687669 h 6857985"/>
                <a:gd name="connsiteX5634" fmla="*/ 3036904 w 6868353"/>
                <a:gd name="connsiteY5634" fmla="*/ 698456 h 6857985"/>
                <a:gd name="connsiteX5635" fmla="*/ 2997745 w 6868353"/>
                <a:gd name="connsiteY5635" fmla="*/ 707121 h 6857985"/>
                <a:gd name="connsiteX5636" fmla="*/ 2989633 w 6868353"/>
                <a:gd name="connsiteY5636" fmla="*/ 700000 h 6857985"/>
                <a:gd name="connsiteX5637" fmla="*/ 3029712 w 6868353"/>
                <a:gd name="connsiteY5637" fmla="*/ 691222 h 6857985"/>
                <a:gd name="connsiteX5638" fmla="*/ 3075595 w 6868353"/>
                <a:gd name="connsiteY5638" fmla="*/ 681779 h 6857985"/>
                <a:gd name="connsiteX5639" fmla="*/ 3105707 w 6868353"/>
                <a:gd name="connsiteY5639" fmla="*/ 670723 h 6857985"/>
                <a:gd name="connsiteX5640" fmla="*/ 3163143 w 6868353"/>
                <a:gd name="connsiteY5640" fmla="*/ 669831 h 6857985"/>
                <a:gd name="connsiteX5641" fmla="*/ 3204821 w 6868353"/>
                <a:gd name="connsiteY5641" fmla="*/ 660416 h 6857985"/>
                <a:gd name="connsiteX5642" fmla="*/ 3209139 w 6868353"/>
                <a:gd name="connsiteY5642" fmla="*/ 650549 h 6857985"/>
                <a:gd name="connsiteX5643" fmla="*/ 3235075 w 6868353"/>
                <a:gd name="connsiteY5643" fmla="*/ 650378 h 6857985"/>
                <a:gd name="connsiteX5644" fmla="*/ 3304403 w 6868353"/>
                <a:gd name="connsiteY5644" fmla="*/ 656834 h 6857985"/>
                <a:gd name="connsiteX5645" fmla="*/ 3248694 w 6868353"/>
                <a:gd name="connsiteY5645" fmla="*/ 660515 h 6857985"/>
                <a:gd name="connsiteX5646" fmla="*/ 3235075 w 6868353"/>
                <a:gd name="connsiteY5646" fmla="*/ 650378 h 6857985"/>
                <a:gd name="connsiteX5647" fmla="*/ 2389611 w 6868353"/>
                <a:gd name="connsiteY5647" fmla="*/ 642705 h 6857985"/>
                <a:gd name="connsiteX5648" fmla="*/ 2360065 w 6868353"/>
                <a:gd name="connsiteY5648" fmla="*/ 655673 h 6857985"/>
                <a:gd name="connsiteX5649" fmla="*/ 2376559 w 6868353"/>
                <a:gd name="connsiteY5649" fmla="*/ 661137 h 6857985"/>
                <a:gd name="connsiteX5650" fmla="*/ 2415915 w 6868353"/>
                <a:gd name="connsiteY5650" fmla="*/ 643880 h 6857985"/>
                <a:gd name="connsiteX5651" fmla="*/ 2389611 w 6868353"/>
                <a:gd name="connsiteY5651" fmla="*/ 642705 h 6857985"/>
                <a:gd name="connsiteX5652" fmla="*/ 2376374 w 6868353"/>
                <a:gd name="connsiteY5652" fmla="*/ 642167 h 6857985"/>
                <a:gd name="connsiteX5653" fmla="*/ 2280120 w 6868353"/>
                <a:gd name="connsiteY5653" fmla="*/ 662312 h 6857985"/>
                <a:gd name="connsiteX5654" fmla="*/ 2233543 w 6868353"/>
                <a:gd name="connsiteY5654" fmla="*/ 662610 h 6857985"/>
                <a:gd name="connsiteX5655" fmla="*/ 2280488 w 6868353"/>
                <a:gd name="connsiteY5655" fmla="*/ 671769 h 6857985"/>
                <a:gd name="connsiteX5656" fmla="*/ 2343417 w 6868353"/>
                <a:gd name="connsiteY5656" fmla="*/ 659792 h 6857985"/>
                <a:gd name="connsiteX5657" fmla="*/ 2320086 w 6868353"/>
                <a:gd name="connsiteY5657" fmla="*/ 654186 h 6857985"/>
                <a:gd name="connsiteX5658" fmla="*/ 2366592 w 6868353"/>
                <a:gd name="connsiteY5658" fmla="*/ 646456 h 6857985"/>
                <a:gd name="connsiteX5659" fmla="*/ 2363109 w 6868353"/>
                <a:gd name="connsiteY5659" fmla="*/ 651142 h 6857985"/>
                <a:gd name="connsiteX5660" fmla="*/ 2376374 w 6868353"/>
                <a:gd name="connsiteY5660" fmla="*/ 642167 h 6857985"/>
                <a:gd name="connsiteX5661" fmla="*/ 2628867 w 6868353"/>
                <a:gd name="connsiteY5661" fmla="*/ 641105 h 6857985"/>
                <a:gd name="connsiteX5662" fmla="*/ 2597764 w 6868353"/>
                <a:gd name="connsiteY5662" fmla="*/ 652813 h 6857985"/>
                <a:gd name="connsiteX5663" fmla="*/ 2575891 w 6868353"/>
                <a:gd name="connsiteY5663" fmla="*/ 662765 h 6857985"/>
                <a:gd name="connsiteX5664" fmla="*/ 2611312 w 6868353"/>
                <a:gd name="connsiteY5664" fmla="*/ 662213 h 6857985"/>
                <a:gd name="connsiteX5665" fmla="*/ 2628867 w 6868353"/>
                <a:gd name="connsiteY5665" fmla="*/ 641105 h 6857985"/>
                <a:gd name="connsiteX5666" fmla="*/ 2438949 w 6868353"/>
                <a:gd name="connsiteY5666" fmla="*/ 640411 h 6857985"/>
                <a:gd name="connsiteX5667" fmla="*/ 2376884 w 6868353"/>
                <a:gd name="connsiteY5667" fmla="*/ 680094 h 6857985"/>
                <a:gd name="connsiteX5668" fmla="*/ 2432833 w 6868353"/>
                <a:gd name="connsiteY5668" fmla="*/ 662992 h 6857985"/>
                <a:gd name="connsiteX5669" fmla="*/ 2488329 w 6868353"/>
                <a:gd name="connsiteY5669" fmla="*/ 649500 h 6857985"/>
                <a:gd name="connsiteX5670" fmla="*/ 2441880 w 6868353"/>
                <a:gd name="connsiteY5670" fmla="*/ 651157 h 6857985"/>
                <a:gd name="connsiteX5671" fmla="*/ 2438949 w 6868353"/>
                <a:gd name="connsiteY5671" fmla="*/ 640411 h 6857985"/>
                <a:gd name="connsiteX5672" fmla="*/ 1549569 w 6868353"/>
                <a:gd name="connsiteY5672" fmla="*/ 637750 h 6857985"/>
                <a:gd name="connsiteX5673" fmla="*/ 1537989 w 6868353"/>
                <a:gd name="connsiteY5673" fmla="*/ 649260 h 6857985"/>
                <a:gd name="connsiteX5674" fmla="*/ 1517333 w 6868353"/>
                <a:gd name="connsiteY5674" fmla="*/ 663459 h 6857985"/>
                <a:gd name="connsiteX5675" fmla="*/ 1488750 w 6868353"/>
                <a:gd name="connsiteY5675" fmla="*/ 686819 h 6857985"/>
                <a:gd name="connsiteX5676" fmla="*/ 1490704 w 6868353"/>
                <a:gd name="connsiteY5676" fmla="*/ 677503 h 6857985"/>
                <a:gd name="connsiteX5677" fmla="*/ 1549569 w 6868353"/>
                <a:gd name="connsiteY5677" fmla="*/ 637750 h 6857985"/>
                <a:gd name="connsiteX5678" fmla="*/ 3355510 w 6868353"/>
                <a:gd name="connsiteY5678" fmla="*/ 636391 h 6857985"/>
                <a:gd name="connsiteX5679" fmla="*/ 3414447 w 6868353"/>
                <a:gd name="connsiteY5679" fmla="*/ 646981 h 6857985"/>
                <a:gd name="connsiteX5680" fmla="*/ 3377115 w 6868353"/>
                <a:gd name="connsiteY5680" fmla="*/ 640766 h 6857985"/>
                <a:gd name="connsiteX5681" fmla="*/ 3314284 w 6868353"/>
                <a:gd name="connsiteY5681" fmla="*/ 655701 h 6857985"/>
                <a:gd name="connsiteX5682" fmla="*/ 3263446 w 6868353"/>
                <a:gd name="connsiteY5682" fmla="*/ 641162 h 6857985"/>
                <a:gd name="connsiteX5683" fmla="*/ 3318588 w 6868353"/>
                <a:gd name="connsiteY5683" fmla="*/ 652275 h 6857985"/>
                <a:gd name="connsiteX5684" fmla="*/ 3355510 w 6868353"/>
                <a:gd name="connsiteY5684" fmla="*/ 636391 h 6857985"/>
                <a:gd name="connsiteX5685" fmla="*/ 1862926 w 6868353"/>
                <a:gd name="connsiteY5685" fmla="*/ 631785 h 6857985"/>
                <a:gd name="connsiteX5686" fmla="*/ 1862088 w 6868353"/>
                <a:gd name="connsiteY5686" fmla="*/ 633446 h 6857985"/>
                <a:gd name="connsiteX5687" fmla="*/ 1862265 w 6868353"/>
                <a:gd name="connsiteY5687" fmla="*/ 631924 h 6857985"/>
                <a:gd name="connsiteX5688" fmla="*/ 3069041 w 6868353"/>
                <a:gd name="connsiteY5688" fmla="*/ 629694 h 6857985"/>
                <a:gd name="connsiteX5689" fmla="*/ 3026768 w 6868353"/>
                <a:gd name="connsiteY5689" fmla="*/ 632186 h 6857985"/>
                <a:gd name="connsiteX5690" fmla="*/ 3055365 w 6868353"/>
                <a:gd name="connsiteY5690" fmla="*/ 649741 h 6857985"/>
                <a:gd name="connsiteX5691" fmla="*/ 3061113 w 6868353"/>
                <a:gd name="connsiteY5691" fmla="*/ 636957 h 6857985"/>
                <a:gd name="connsiteX5692" fmla="*/ 3093306 w 6868353"/>
                <a:gd name="connsiteY5692" fmla="*/ 637368 h 6857985"/>
                <a:gd name="connsiteX5693" fmla="*/ 3069041 w 6868353"/>
                <a:gd name="connsiteY5693" fmla="*/ 629694 h 6857985"/>
                <a:gd name="connsiteX5694" fmla="*/ 4466881 w 6868353"/>
                <a:gd name="connsiteY5694" fmla="*/ 629576 h 6857985"/>
                <a:gd name="connsiteX5695" fmla="*/ 4464751 w 6868353"/>
                <a:gd name="connsiteY5695" fmla="*/ 631082 h 6857985"/>
                <a:gd name="connsiteX5696" fmla="*/ 4509713 w 6868353"/>
                <a:gd name="connsiteY5696" fmla="*/ 653450 h 6857985"/>
                <a:gd name="connsiteX5697" fmla="*/ 4500751 w 6868353"/>
                <a:gd name="connsiteY5697" fmla="*/ 638684 h 6857985"/>
                <a:gd name="connsiteX5698" fmla="*/ 4466881 w 6868353"/>
                <a:gd name="connsiteY5698" fmla="*/ 629576 h 6857985"/>
                <a:gd name="connsiteX5699" fmla="*/ 4303487 w 6868353"/>
                <a:gd name="connsiteY5699" fmla="*/ 628633 h 6857985"/>
                <a:gd name="connsiteX5700" fmla="*/ 4338043 w 6868353"/>
                <a:gd name="connsiteY5700" fmla="*/ 657924 h 6857985"/>
                <a:gd name="connsiteX5701" fmla="*/ 4368525 w 6868353"/>
                <a:gd name="connsiteY5701" fmla="*/ 665285 h 6857985"/>
                <a:gd name="connsiteX5702" fmla="*/ 4338979 w 6868353"/>
                <a:gd name="connsiteY5702" fmla="*/ 640156 h 6857985"/>
                <a:gd name="connsiteX5703" fmla="*/ 4303487 w 6868353"/>
                <a:gd name="connsiteY5703" fmla="*/ 628633 h 6857985"/>
                <a:gd name="connsiteX5704" fmla="*/ 4580065 w 6868353"/>
                <a:gd name="connsiteY5704" fmla="*/ 623476 h 6857985"/>
                <a:gd name="connsiteX5705" fmla="*/ 4580767 w 6868353"/>
                <a:gd name="connsiteY5705" fmla="*/ 635443 h 6857985"/>
                <a:gd name="connsiteX5706" fmla="*/ 4670397 w 6868353"/>
                <a:gd name="connsiteY5706" fmla="*/ 679061 h 6857985"/>
                <a:gd name="connsiteX5707" fmla="*/ 4666617 w 6868353"/>
                <a:gd name="connsiteY5707" fmla="*/ 668457 h 6857985"/>
                <a:gd name="connsiteX5708" fmla="*/ 4709939 w 6868353"/>
                <a:gd name="connsiteY5708" fmla="*/ 699150 h 6857985"/>
                <a:gd name="connsiteX5709" fmla="*/ 4730919 w 6868353"/>
                <a:gd name="connsiteY5709" fmla="*/ 701203 h 6857985"/>
                <a:gd name="connsiteX5710" fmla="*/ 4781559 w 6868353"/>
                <a:gd name="connsiteY5710" fmla="*/ 743688 h 6857985"/>
                <a:gd name="connsiteX5711" fmla="*/ 4746547 w 6868353"/>
                <a:gd name="connsiteY5711" fmla="*/ 732632 h 6857985"/>
                <a:gd name="connsiteX5712" fmla="*/ 4734373 w 6868353"/>
                <a:gd name="connsiteY5712" fmla="*/ 712019 h 6857985"/>
                <a:gd name="connsiteX5713" fmla="*/ 4716819 w 6868353"/>
                <a:gd name="connsiteY5713" fmla="*/ 720612 h 6857985"/>
                <a:gd name="connsiteX5714" fmla="*/ 4688971 w 6868353"/>
                <a:gd name="connsiteY5714" fmla="*/ 703397 h 6857985"/>
                <a:gd name="connsiteX5715" fmla="*/ 4665075 w 6868353"/>
                <a:gd name="connsiteY5715" fmla="*/ 685772 h 6857985"/>
                <a:gd name="connsiteX5716" fmla="*/ 4604807 w 6868353"/>
                <a:gd name="connsiteY5716" fmla="*/ 652998 h 6857985"/>
                <a:gd name="connsiteX5717" fmla="*/ 4618099 w 6868353"/>
                <a:gd name="connsiteY5717" fmla="*/ 673058 h 6857985"/>
                <a:gd name="connsiteX5718" fmla="*/ 4563581 w 6868353"/>
                <a:gd name="connsiteY5718" fmla="*/ 645197 h 6857985"/>
                <a:gd name="connsiteX5719" fmla="*/ 4576591 w 6868353"/>
                <a:gd name="connsiteY5719" fmla="*/ 624811 h 6857985"/>
                <a:gd name="connsiteX5720" fmla="*/ 4580065 w 6868353"/>
                <a:gd name="connsiteY5720" fmla="*/ 623476 h 6857985"/>
                <a:gd name="connsiteX5721" fmla="*/ 3627343 w 6868353"/>
                <a:gd name="connsiteY5721" fmla="*/ 623345 h 6857985"/>
                <a:gd name="connsiteX5722" fmla="*/ 3639617 w 6868353"/>
                <a:gd name="connsiteY5722" fmla="*/ 625642 h 6857985"/>
                <a:gd name="connsiteX5723" fmla="*/ 3644003 w 6868353"/>
                <a:gd name="connsiteY5723" fmla="*/ 626835 h 6857985"/>
                <a:gd name="connsiteX5724" fmla="*/ 3630235 w 6868353"/>
                <a:gd name="connsiteY5724" fmla="*/ 625414 h 6857985"/>
                <a:gd name="connsiteX5725" fmla="*/ 2502345 w 6868353"/>
                <a:gd name="connsiteY5725" fmla="*/ 622304 h 6857985"/>
                <a:gd name="connsiteX5726" fmla="*/ 2459038 w 6868353"/>
                <a:gd name="connsiteY5726" fmla="*/ 632667 h 6857985"/>
                <a:gd name="connsiteX5727" fmla="*/ 2482001 w 6868353"/>
                <a:gd name="connsiteY5727" fmla="*/ 639463 h 6857985"/>
                <a:gd name="connsiteX5728" fmla="*/ 2502345 w 6868353"/>
                <a:gd name="connsiteY5728" fmla="*/ 622304 h 6857985"/>
                <a:gd name="connsiteX5729" fmla="*/ 3576419 w 6868353"/>
                <a:gd name="connsiteY5729" fmla="*/ 619473 h 6857985"/>
                <a:gd name="connsiteX5730" fmla="*/ 3629295 w 6868353"/>
                <a:gd name="connsiteY5730" fmla="*/ 630317 h 6857985"/>
                <a:gd name="connsiteX5731" fmla="*/ 3625713 w 6868353"/>
                <a:gd name="connsiteY5731" fmla="*/ 639081 h 6857985"/>
                <a:gd name="connsiteX5732" fmla="*/ 3578755 w 6868353"/>
                <a:gd name="connsiteY5732" fmla="*/ 631096 h 6857985"/>
                <a:gd name="connsiteX5733" fmla="*/ 3580977 w 6868353"/>
                <a:gd name="connsiteY5733" fmla="*/ 642691 h 6857985"/>
                <a:gd name="connsiteX5734" fmla="*/ 3530775 w 6868353"/>
                <a:gd name="connsiteY5734" fmla="*/ 634140 h 6857985"/>
                <a:gd name="connsiteX5735" fmla="*/ 3506949 w 6868353"/>
                <a:gd name="connsiteY5735" fmla="*/ 634069 h 6857985"/>
                <a:gd name="connsiteX5736" fmla="*/ 3477659 w 6868353"/>
                <a:gd name="connsiteY5736" fmla="*/ 634027 h 6857985"/>
                <a:gd name="connsiteX5737" fmla="*/ 3440297 w 6868353"/>
                <a:gd name="connsiteY5737" fmla="*/ 648155 h 6857985"/>
                <a:gd name="connsiteX5738" fmla="*/ 3436035 w 6868353"/>
                <a:gd name="connsiteY5738" fmla="*/ 630926 h 6857985"/>
                <a:gd name="connsiteX5739" fmla="*/ 3457527 w 6868353"/>
                <a:gd name="connsiteY5739" fmla="*/ 635357 h 6857985"/>
                <a:gd name="connsiteX5740" fmla="*/ 3439009 w 6868353"/>
                <a:gd name="connsiteY5740" fmla="*/ 621993 h 6857985"/>
                <a:gd name="connsiteX5741" fmla="*/ 3509511 w 6868353"/>
                <a:gd name="connsiteY5741" fmla="*/ 630063 h 6857985"/>
                <a:gd name="connsiteX5742" fmla="*/ 3576419 w 6868353"/>
                <a:gd name="connsiteY5742" fmla="*/ 619473 h 6857985"/>
                <a:gd name="connsiteX5743" fmla="*/ 3080933 w 6868353"/>
                <a:gd name="connsiteY5743" fmla="*/ 618808 h 6857985"/>
                <a:gd name="connsiteX5744" fmla="*/ 3066903 w 6868353"/>
                <a:gd name="connsiteY5744" fmla="*/ 624145 h 6857985"/>
                <a:gd name="connsiteX5745" fmla="*/ 3107364 w 6868353"/>
                <a:gd name="connsiteY5745" fmla="*/ 632030 h 6857985"/>
                <a:gd name="connsiteX5746" fmla="*/ 3147670 w 6868353"/>
                <a:gd name="connsiteY5746" fmla="*/ 625235 h 6857985"/>
                <a:gd name="connsiteX5747" fmla="*/ 3080933 w 6868353"/>
                <a:gd name="connsiteY5747" fmla="*/ 618808 h 6857985"/>
                <a:gd name="connsiteX5748" fmla="*/ 2725376 w 6868353"/>
                <a:gd name="connsiteY5748" fmla="*/ 612607 h 6857985"/>
                <a:gd name="connsiteX5749" fmla="*/ 2674566 w 6868353"/>
                <a:gd name="connsiteY5749" fmla="*/ 638344 h 6857985"/>
                <a:gd name="connsiteX5750" fmla="*/ 2750916 w 6868353"/>
                <a:gd name="connsiteY5750" fmla="*/ 616882 h 6857985"/>
                <a:gd name="connsiteX5751" fmla="*/ 2725376 w 6868353"/>
                <a:gd name="connsiteY5751" fmla="*/ 612607 h 6857985"/>
                <a:gd name="connsiteX5752" fmla="*/ 1627037 w 6868353"/>
                <a:gd name="connsiteY5752" fmla="*/ 612409 h 6857985"/>
                <a:gd name="connsiteX5753" fmla="*/ 1615937 w 6868353"/>
                <a:gd name="connsiteY5753" fmla="*/ 634239 h 6857985"/>
                <a:gd name="connsiteX5754" fmla="*/ 1553264 w 6868353"/>
                <a:gd name="connsiteY5754" fmla="*/ 656508 h 6857985"/>
                <a:gd name="connsiteX5755" fmla="*/ 1538285 w 6868353"/>
                <a:gd name="connsiteY5755" fmla="*/ 674757 h 6857985"/>
                <a:gd name="connsiteX5756" fmla="*/ 1452479 w 6868353"/>
                <a:gd name="connsiteY5756" fmla="*/ 725539 h 6857985"/>
                <a:gd name="connsiteX5757" fmla="*/ 1533939 w 6868353"/>
                <a:gd name="connsiteY5757" fmla="*/ 666093 h 6857985"/>
                <a:gd name="connsiteX5758" fmla="*/ 1544727 w 6868353"/>
                <a:gd name="connsiteY5758" fmla="*/ 658675 h 6857985"/>
                <a:gd name="connsiteX5759" fmla="*/ 1555953 w 6868353"/>
                <a:gd name="connsiteY5759" fmla="*/ 651723 h 6857985"/>
                <a:gd name="connsiteX5760" fmla="*/ 1578916 w 6868353"/>
                <a:gd name="connsiteY5760" fmla="*/ 638090 h 6857985"/>
                <a:gd name="connsiteX5761" fmla="*/ 1627037 w 6868353"/>
                <a:gd name="connsiteY5761" fmla="*/ 612409 h 6857985"/>
                <a:gd name="connsiteX5762" fmla="*/ 4413939 w 6868353"/>
                <a:gd name="connsiteY5762" fmla="*/ 610469 h 6857985"/>
                <a:gd name="connsiteX5763" fmla="*/ 4486241 w 6868353"/>
                <a:gd name="connsiteY5763" fmla="*/ 625277 h 6857985"/>
                <a:gd name="connsiteX5764" fmla="*/ 4526631 w 6868353"/>
                <a:gd name="connsiteY5764" fmla="*/ 643285 h 6857985"/>
                <a:gd name="connsiteX5765" fmla="*/ 4529435 w 6868353"/>
                <a:gd name="connsiteY5765" fmla="*/ 665342 h 6857985"/>
                <a:gd name="connsiteX5766" fmla="*/ 4518689 w 6868353"/>
                <a:gd name="connsiteY5766" fmla="*/ 668244 h 6857985"/>
                <a:gd name="connsiteX5767" fmla="*/ 4493645 w 6868353"/>
                <a:gd name="connsiteY5767" fmla="*/ 657825 h 6857985"/>
                <a:gd name="connsiteX5768" fmla="*/ 4413939 w 6868353"/>
                <a:gd name="connsiteY5768" fmla="*/ 610469 h 6857985"/>
                <a:gd name="connsiteX5769" fmla="*/ 3661275 w 6868353"/>
                <a:gd name="connsiteY5769" fmla="*/ 609789 h 6857985"/>
                <a:gd name="connsiteX5770" fmla="*/ 3689067 w 6868353"/>
                <a:gd name="connsiteY5770" fmla="*/ 625277 h 6857985"/>
                <a:gd name="connsiteX5771" fmla="*/ 3661275 w 6868353"/>
                <a:gd name="connsiteY5771" fmla="*/ 609789 h 6857985"/>
                <a:gd name="connsiteX5772" fmla="*/ 2434277 w 6868353"/>
                <a:gd name="connsiteY5772" fmla="*/ 609166 h 6857985"/>
                <a:gd name="connsiteX5773" fmla="*/ 2420856 w 6868353"/>
                <a:gd name="connsiteY5773" fmla="*/ 610469 h 6857985"/>
                <a:gd name="connsiteX5774" fmla="*/ 2402919 w 6868353"/>
                <a:gd name="connsiteY5774" fmla="*/ 614645 h 6857985"/>
                <a:gd name="connsiteX5775" fmla="*/ 2372977 w 6868353"/>
                <a:gd name="connsiteY5775" fmla="*/ 627741 h 6857985"/>
                <a:gd name="connsiteX5776" fmla="*/ 2366351 w 6868353"/>
                <a:gd name="connsiteY5776" fmla="*/ 627458 h 6857985"/>
                <a:gd name="connsiteX5777" fmla="*/ 2389526 w 6868353"/>
                <a:gd name="connsiteY5777" fmla="*/ 633177 h 6857985"/>
                <a:gd name="connsiteX5778" fmla="*/ 2445872 w 6868353"/>
                <a:gd name="connsiteY5778" fmla="*/ 622120 h 6857985"/>
                <a:gd name="connsiteX5779" fmla="*/ 2429605 w 6868353"/>
                <a:gd name="connsiteY5779" fmla="*/ 626141 h 6857985"/>
                <a:gd name="connsiteX5780" fmla="*/ 2416340 w 6868353"/>
                <a:gd name="connsiteY5780" fmla="*/ 631436 h 6857985"/>
                <a:gd name="connsiteX5781" fmla="*/ 2412673 w 6868353"/>
                <a:gd name="connsiteY5781" fmla="*/ 638939 h 6857985"/>
                <a:gd name="connsiteX5782" fmla="*/ 2429648 w 6868353"/>
                <a:gd name="connsiteY5782" fmla="*/ 632413 h 6857985"/>
                <a:gd name="connsiteX5783" fmla="*/ 2451620 w 6868353"/>
                <a:gd name="connsiteY5783" fmla="*/ 625999 h 6857985"/>
                <a:gd name="connsiteX5784" fmla="*/ 2472671 w 6868353"/>
                <a:gd name="connsiteY5784" fmla="*/ 614943 h 6857985"/>
                <a:gd name="connsiteX5785" fmla="*/ 2451025 w 6868353"/>
                <a:gd name="connsiteY5785" fmla="*/ 610936 h 6857985"/>
                <a:gd name="connsiteX5786" fmla="*/ 2434277 w 6868353"/>
                <a:gd name="connsiteY5786" fmla="*/ 609166 h 6857985"/>
                <a:gd name="connsiteX5787" fmla="*/ 3562743 w 6868353"/>
                <a:gd name="connsiteY5787" fmla="*/ 602201 h 6857985"/>
                <a:gd name="connsiteX5788" fmla="*/ 3595631 w 6868353"/>
                <a:gd name="connsiteY5788" fmla="*/ 613357 h 6857985"/>
                <a:gd name="connsiteX5789" fmla="*/ 3609191 w 6868353"/>
                <a:gd name="connsiteY5789" fmla="*/ 604424 h 6857985"/>
                <a:gd name="connsiteX5790" fmla="*/ 3584233 w 6868353"/>
                <a:gd name="connsiteY5790" fmla="*/ 607694 h 6857985"/>
                <a:gd name="connsiteX5791" fmla="*/ 3562743 w 6868353"/>
                <a:gd name="connsiteY5791" fmla="*/ 602201 h 6857985"/>
                <a:gd name="connsiteX5792" fmla="*/ 3224755 w 6868353"/>
                <a:gd name="connsiteY5792" fmla="*/ 601762 h 6857985"/>
                <a:gd name="connsiteX5793" fmla="*/ 3317102 w 6868353"/>
                <a:gd name="connsiteY5793" fmla="*/ 611432 h 6857985"/>
                <a:gd name="connsiteX5794" fmla="*/ 3224755 w 6868353"/>
                <a:gd name="connsiteY5794" fmla="*/ 601762 h 6857985"/>
                <a:gd name="connsiteX5795" fmla="*/ 2268256 w 6868353"/>
                <a:gd name="connsiteY5795" fmla="*/ 600658 h 6857985"/>
                <a:gd name="connsiteX5796" fmla="*/ 2244869 w 6868353"/>
                <a:gd name="connsiteY5796" fmla="*/ 614759 h 6857985"/>
                <a:gd name="connsiteX5797" fmla="*/ 2214686 w 6868353"/>
                <a:gd name="connsiteY5797" fmla="*/ 619954 h 6857985"/>
                <a:gd name="connsiteX5798" fmla="*/ 2240211 w 6868353"/>
                <a:gd name="connsiteY5798" fmla="*/ 624088 h 6857985"/>
                <a:gd name="connsiteX5799" fmla="*/ 2259026 w 6868353"/>
                <a:gd name="connsiteY5799" fmla="*/ 622899 h 6857985"/>
                <a:gd name="connsiteX5800" fmla="*/ 2282272 w 6868353"/>
                <a:gd name="connsiteY5800" fmla="*/ 619940 h 6857985"/>
                <a:gd name="connsiteX5801" fmla="*/ 2268256 w 6868353"/>
                <a:gd name="connsiteY5801" fmla="*/ 600658 h 6857985"/>
                <a:gd name="connsiteX5802" fmla="*/ 3842855 w 6868353"/>
                <a:gd name="connsiteY5802" fmla="*/ 600432 h 6857985"/>
                <a:gd name="connsiteX5803" fmla="*/ 3900631 w 6868353"/>
                <a:gd name="connsiteY5803" fmla="*/ 619983 h 6857985"/>
                <a:gd name="connsiteX5804" fmla="*/ 3854393 w 6868353"/>
                <a:gd name="connsiteY5804" fmla="*/ 613117 h 6857985"/>
                <a:gd name="connsiteX5805" fmla="*/ 3842855 w 6868353"/>
                <a:gd name="connsiteY5805" fmla="*/ 600432 h 6857985"/>
                <a:gd name="connsiteX5806" fmla="*/ 5162739 w 6868353"/>
                <a:gd name="connsiteY5806" fmla="*/ 599545 h 6857985"/>
                <a:gd name="connsiteX5807" fmla="*/ 5162967 w 6868353"/>
                <a:gd name="connsiteY5807" fmla="*/ 605486 h 6857985"/>
                <a:gd name="connsiteX5808" fmla="*/ 5217315 w 6868353"/>
                <a:gd name="connsiteY5808" fmla="*/ 644092 h 6857985"/>
                <a:gd name="connsiteX5809" fmla="*/ 5222355 w 6868353"/>
                <a:gd name="connsiteY5809" fmla="*/ 626991 h 6857985"/>
                <a:gd name="connsiteX5810" fmla="*/ 5162739 w 6868353"/>
                <a:gd name="connsiteY5810" fmla="*/ 599545 h 6857985"/>
                <a:gd name="connsiteX5811" fmla="*/ 3734795 w 6868353"/>
                <a:gd name="connsiteY5811" fmla="*/ 591895 h 6857985"/>
                <a:gd name="connsiteX5812" fmla="*/ 3784075 w 6868353"/>
                <a:gd name="connsiteY5812" fmla="*/ 601239 h 6857985"/>
                <a:gd name="connsiteX5813" fmla="*/ 3807929 w 6868353"/>
                <a:gd name="connsiteY5813" fmla="*/ 606392 h 6857985"/>
                <a:gd name="connsiteX5814" fmla="*/ 3829223 w 6868353"/>
                <a:gd name="connsiteY5814" fmla="*/ 613895 h 6857985"/>
                <a:gd name="connsiteX5815" fmla="*/ 3834687 w 6868353"/>
                <a:gd name="connsiteY5815" fmla="*/ 617307 h 6857985"/>
                <a:gd name="connsiteX5816" fmla="*/ 3818435 w 6868353"/>
                <a:gd name="connsiteY5816" fmla="*/ 621229 h 6857985"/>
                <a:gd name="connsiteX5817" fmla="*/ 3806343 w 6868353"/>
                <a:gd name="connsiteY5817" fmla="*/ 622120 h 6857985"/>
                <a:gd name="connsiteX5818" fmla="*/ 3793731 w 6868353"/>
                <a:gd name="connsiteY5818" fmla="*/ 623380 h 6857985"/>
                <a:gd name="connsiteX5819" fmla="*/ 3771035 w 6868353"/>
                <a:gd name="connsiteY5819" fmla="*/ 633984 h 6857985"/>
                <a:gd name="connsiteX5820" fmla="*/ 3730943 w 6868353"/>
                <a:gd name="connsiteY5820" fmla="*/ 600517 h 6857985"/>
                <a:gd name="connsiteX5821" fmla="*/ 3782999 w 6868353"/>
                <a:gd name="connsiteY5821" fmla="*/ 608218 h 6857985"/>
                <a:gd name="connsiteX5822" fmla="*/ 3787571 w 6868353"/>
                <a:gd name="connsiteY5822" fmla="*/ 605443 h 6857985"/>
                <a:gd name="connsiteX5823" fmla="*/ 3734795 w 6868353"/>
                <a:gd name="connsiteY5823" fmla="*/ 591895 h 6857985"/>
                <a:gd name="connsiteX5824" fmla="*/ 2470095 w 6868353"/>
                <a:gd name="connsiteY5824" fmla="*/ 591003 h 6857985"/>
                <a:gd name="connsiteX5825" fmla="*/ 2416128 w 6868353"/>
                <a:gd name="connsiteY5825" fmla="*/ 601054 h 6857985"/>
                <a:gd name="connsiteX5826" fmla="*/ 2362954 w 6868353"/>
                <a:gd name="connsiteY5826" fmla="*/ 613060 h 6857985"/>
                <a:gd name="connsiteX5827" fmla="*/ 2411385 w 6868353"/>
                <a:gd name="connsiteY5827" fmla="*/ 607553 h 6857985"/>
                <a:gd name="connsiteX5828" fmla="*/ 2439643 w 6868353"/>
                <a:gd name="connsiteY5828" fmla="*/ 600375 h 6857985"/>
                <a:gd name="connsiteX5829" fmla="*/ 2470095 w 6868353"/>
                <a:gd name="connsiteY5829" fmla="*/ 591003 h 6857985"/>
                <a:gd name="connsiteX5830" fmla="*/ 3989821 w 6868353"/>
                <a:gd name="connsiteY5830" fmla="*/ 588271 h 6857985"/>
                <a:gd name="connsiteX5831" fmla="*/ 4056983 w 6868353"/>
                <a:gd name="connsiteY5831" fmla="*/ 600404 h 6857985"/>
                <a:gd name="connsiteX5832" fmla="*/ 4093323 w 6868353"/>
                <a:gd name="connsiteY5832" fmla="*/ 614278 h 6857985"/>
                <a:gd name="connsiteX5833" fmla="*/ 4108203 w 6868353"/>
                <a:gd name="connsiteY5833" fmla="*/ 621993 h 6857985"/>
                <a:gd name="connsiteX5834" fmla="*/ 4123647 w 6868353"/>
                <a:gd name="connsiteY5834" fmla="*/ 632243 h 6857985"/>
                <a:gd name="connsiteX5835" fmla="*/ 4164859 w 6868353"/>
                <a:gd name="connsiteY5835" fmla="*/ 656537 h 6857985"/>
                <a:gd name="connsiteX5836" fmla="*/ 4200379 w 6868353"/>
                <a:gd name="connsiteY5836" fmla="*/ 660288 h 6857985"/>
                <a:gd name="connsiteX5837" fmla="*/ 4179979 w 6868353"/>
                <a:gd name="connsiteY5837" fmla="*/ 662384 h 6857985"/>
                <a:gd name="connsiteX5838" fmla="*/ 4200011 w 6868353"/>
                <a:gd name="connsiteY5838" fmla="*/ 677999 h 6857985"/>
                <a:gd name="connsiteX5839" fmla="*/ 4240303 w 6868353"/>
                <a:gd name="connsiteY5839" fmla="*/ 685630 h 6857985"/>
                <a:gd name="connsiteX5840" fmla="*/ 4230295 w 6868353"/>
                <a:gd name="connsiteY5840" fmla="*/ 683733 h 6857985"/>
                <a:gd name="connsiteX5841" fmla="*/ 4235093 w 6868353"/>
                <a:gd name="connsiteY5841" fmla="*/ 693529 h 6857985"/>
                <a:gd name="connsiteX5842" fmla="*/ 4149711 w 6868353"/>
                <a:gd name="connsiteY5842" fmla="*/ 668514 h 6857985"/>
                <a:gd name="connsiteX5843" fmla="*/ 4179965 w 6868353"/>
                <a:gd name="connsiteY5843" fmla="*/ 668273 h 6857985"/>
                <a:gd name="connsiteX5844" fmla="*/ 4057435 w 6868353"/>
                <a:gd name="connsiteY5844" fmla="*/ 612225 h 6857985"/>
                <a:gd name="connsiteX5845" fmla="*/ 4047653 w 6868353"/>
                <a:gd name="connsiteY5845" fmla="*/ 622630 h 6857985"/>
                <a:gd name="connsiteX5846" fmla="*/ 4036963 w 6868353"/>
                <a:gd name="connsiteY5846" fmla="*/ 609408 h 6857985"/>
                <a:gd name="connsiteX5847" fmla="*/ 4026899 w 6868353"/>
                <a:gd name="connsiteY5847" fmla="*/ 613895 h 6857985"/>
                <a:gd name="connsiteX5848" fmla="*/ 3990925 w 6868353"/>
                <a:gd name="connsiteY5848" fmla="*/ 606067 h 6857985"/>
                <a:gd name="connsiteX5849" fmla="*/ 3989821 w 6868353"/>
                <a:gd name="connsiteY5849" fmla="*/ 588271 h 6857985"/>
                <a:gd name="connsiteX5850" fmla="*/ 5068635 w 6868353"/>
                <a:gd name="connsiteY5850" fmla="*/ 585581 h 6857985"/>
                <a:gd name="connsiteX5851" fmla="*/ 5084239 w 6868353"/>
                <a:gd name="connsiteY5851" fmla="*/ 591768 h 6857985"/>
                <a:gd name="connsiteX5852" fmla="*/ 5075391 w 6868353"/>
                <a:gd name="connsiteY5852" fmla="*/ 603674 h 6857985"/>
                <a:gd name="connsiteX5853" fmla="*/ 5068635 w 6868353"/>
                <a:gd name="connsiteY5853" fmla="*/ 585581 h 6857985"/>
                <a:gd name="connsiteX5854" fmla="*/ 1797148 w 6868353"/>
                <a:gd name="connsiteY5854" fmla="*/ 574369 h 6857985"/>
                <a:gd name="connsiteX5855" fmla="*/ 1776975 w 6868353"/>
                <a:gd name="connsiteY5855" fmla="*/ 586955 h 6857985"/>
                <a:gd name="connsiteX5856" fmla="*/ 1726688 w 6868353"/>
                <a:gd name="connsiteY5856" fmla="*/ 618440 h 6857985"/>
                <a:gd name="connsiteX5857" fmla="*/ 1718760 w 6868353"/>
                <a:gd name="connsiteY5857" fmla="*/ 620620 h 6857985"/>
                <a:gd name="connsiteX5858" fmla="*/ 1739727 w 6868353"/>
                <a:gd name="connsiteY5858" fmla="*/ 606817 h 6857985"/>
                <a:gd name="connsiteX5859" fmla="*/ 1701149 w 6868353"/>
                <a:gd name="connsiteY5859" fmla="*/ 617945 h 6857985"/>
                <a:gd name="connsiteX5860" fmla="*/ 1730752 w 6868353"/>
                <a:gd name="connsiteY5860" fmla="*/ 604028 h 6857985"/>
                <a:gd name="connsiteX5861" fmla="*/ 1741454 w 6868353"/>
                <a:gd name="connsiteY5861" fmla="*/ 596596 h 6857985"/>
                <a:gd name="connsiteX5862" fmla="*/ 1754281 w 6868353"/>
                <a:gd name="connsiteY5862" fmla="*/ 580513 h 6857985"/>
                <a:gd name="connsiteX5863" fmla="*/ 1797148 w 6868353"/>
                <a:gd name="connsiteY5863" fmla="*/ 574369 h 6857985"/>
                <a:gd name="connsiteX5864" fmla="*/ 3513137 w 6868353"/>
                <a:gd name="connsiteY5864" fmla="*/ 573933 h 6857985"/>
                <a:gd name="connsiteX5865" fmla="*/ 3495087 w 6868353"/>
                <a:gd name="connsiteY5865" fmla="*/ 574609 h 6857985"/>
                <a:gd name="connsiteX5866" fmla="*/ 3513703 w 6868353"/>
                <a:gd name="connsiteY5866" fmla="*/ 588469 h 6857985"/>
                <a:gd name="connsiteX5867" fmla="*/ 3470127 w 6868353"/>
                <a:gd name="connsiteY5867" fmla="*/ 579139 h 6857985"/>
                <a:gd name="connsiteX5868" fmla="*/ 3493303 w 6868353"/>
                <a:gd name="connsiteY5868" fmla="*/ 589290 h 6857985"/>
                <a:gd name="connsiteX5869" fmla="*/ 3383739 w 6868353"/>
                <a:gd name="connsiteY5869" fmla="*/ 587789 h 6857985"/>
                <a:gd name="connsiteX5870" fmla="*/ 3402695 w 6868353"/>
                <a:gd name="connsiteY5870" fmla="*/ 580654 h 6857985"/>
                <a:gd name="connsiteX5871" fmla="*/ 3365873 w 6868353"/>
                <a:gd name="connsiteY5871" fmla="*/ 584207 h 6857985"/>
                <a:gd name="connsiteX5872" fmla="*/ 3349494 w 6868353"/>
                <a:gd name="connsiteY5872" fmla="*/ 586586 h 6857985"/>
                <a:gd name="connsiteX5873" fmla="*/ 3335082 w 6868353"/>
                <a:gd name="connsiteY5873" fmla="*/ 590026 h 6857985"/>
                <a:gd name="connsiteX5874" fmla="*/ 3305338 w 6868353"/>
                <a:gd name="connsiteY5874" fmla="*/ 606944 h 6857985"/>
                <a:gd name="connsiteX5875" fmla="*/ 3386755 w 6868353"/>
                <a:gd name="connsiteY5875" fmla="*/ 599228 h 6857985"/>
                <a:gd name="connsiteX5876" fmla="*/ 3397821 w 6868353"/>
                <a:gd name="connsiteY5876" fmla="*/ 600081 h 6857985"/>
                <a:gd name="connsiteX5877" fmla="*/ 3396907 w 6868353"/>
                <a:gd name="connsiteY5877" fmla="*/ 600298 h 6857985"/>
                <a:gd name="connsiteX5878" fmla="*/ 3402377 w 6868353"/>
                <a:gd name="connsiteY5878" fmla="*/ 600432 h 6857985"/>
                <a:gd name="connsiteX5879" fmla="*/ 3397821 w 6868353"/>
                <a:gd name="connsiteY5879" fmla="*/ 600081 h 6857985"/>
                <a:gd name="connsiteX5880" fmla="*/ 3407127 w 6868353"/>
                <a:gd name="connsiteY5880" fmla="*/ 597869 h 6857985"/>
                <a:gd name="connsiteX5881" fmla="*/ 3477517 w 6868353"/>
                <a:gd name="connsiteY5881" fmla="*/ 592433 h 6857985"/>
                <a:gd name="connsiteX5882" fmla="*/ 3536651 w 6868353"/>
                <a:gd name="connsiteY5882" fmla="*/ 599752 h 6857985"/>
                <a:gd name="connsiteX5883" fmla="*/ 3548955 w 6868353"/>
                <a:gd name="connsiteY5883" fmla="*/ 585000 h 6857985"/>
                <a:gd name="connsiteX5884" fmla="*/ 3513137 w 6868353"/>
                <a:gd name="connsiteY5884" fmla="*/ 573933 h 6857985"/>
                <a:gd name="connsiteX5885" fmla="*/ 2656883 w 6868353"/>
                <a:gd name="connsiteY5885" fmla="*/ 573690 h 6857985"/>
                <a:gd name="connsiteX5886" fmla="*/ 2622694 w 6868353"/>
                <a:gd name="connsiteY5886" fmla="*/ 587946 h 6857985"/>
                <a:gd name="connsiteX5887" fmla="*/ 2583167 w 6868353"/>
                <a:gd name="connsiteY5887" fmla="*/ 582566 h 6857985"/>
                <a:gd name="connsiteX5888" fmla="*/ 2603596 w 6868353"/>
                <a:gd name="connsiteY5888" fmla="*/ 575827 h 6857985"/>
                <a:gd name="connsiteX5889" fmla="*/ 2656883 w 6868353"/>
                <a:gd name="connsiteY5889" fmla="*/ 573690 h 6857985"/>
                <a:gd name="connsiteX5890" fmla="*/ 4185315 w 6868353"/>
                <a:gd name="connsiteY5890" fmla="*/ 571509 h 6857985"/>
                <a:gd name="connsiteX5891" fmla="*/ 4221813 w 6868353"/>
                <a:gd name="connsiteY5891" fmla="*/ 581405 h 6857985"/>
                <a:gd name="connsiteX5892" fmla="*/ 4226811 w 6868353"/>
                <a:gd name="connsiteY5892" fmla="*/ 591244 h 6857985"/>
                <a:gd name="connsiteX5893" fmla="*/ 4195791 w 6868353"/>
                <a:gd name="connsiteY5893" fmla="*/ 585341 h 6857985"/>
                <a:gd name="connsiteX5894" fmla="*/ 4185315 w 6868353"/>
                <a:gd name="connsiteY5894" fmla="*/ 571509 h 6857985"/>
                <a:gd name="connsiteX5895" fmla="*/ 2084610 w 6868353"/>
                <a:gd name="connsiteY5895" fmla="*/ 570900 h 6857985"/>
                <a:gd name="connsiteX5896" fmla="*/ 2069122 w 6868353"/>
                <a:gd name="connsiteY5896" fmla="*/ 578828 h 6857985"/>
                <a:gd name="connsiteX5897" fmla="*/ 2057230 w 6868353"/>
                <a:gd name="connsiteY5897" fmla="*/ 582027 h 6857985"/>
                <a:gd name="connsiteX5898" fmla="*/ 2036632 w 6868353"/>
                <a:gd name="connsiteY5898" fmla="*/ 583344 h 6857985"/>
                <a:gd name="connsiteX5899" fmla="*/ 2013555 w 6868353"/>
                <a:gd name="connsiteY5899" fmla="*/ 599540 h 6857985"/>
                <a:gd name="connsiteX5900" fmla="*/ 2033588 w 6868353"/>
                <a:gd name="connsiteY5900" fmla="*/ 588370 h 6857985"/>
                <a:gd name="connsiteX5901" fmla="*/ 2092156 w 6868353"/>
                <a:gd name="connsiteY5901" fmla="*/ 580159 h 6857985"/>
                <a:gd name="connsiteX5902" fmla="*/ 2084610 w 6868353"/>
                <a:gd name="connsiteY5902" fmla="*/ 570900 h 6857985"/>
                <a:gd name="connsiteX5903" fmla="*/ 4305651 w 6868353"/>
                <a:gd name="connsiteY5903" fmla="*/ 569230 h 6857985"/>
                <a:gd name="connsiteX5904" fmla="*/ 4321323 w 6868353"/>
                <a:gd name="connsiteY5904" fmla="*/ 570023 h 6857985"/>
                <a:gd name="connsiteX5905" fmla="*/ 4346679 w 6868353"/>
                <a:gd name="connsiteY5905" fmla="*/ 591131 h 6857985"/>
                <a:gd name="connsiteX5906" fmla="*/ 4305651 w 6868353"/>
                <a:gd name="connsiteY5906" fmla="*/ 569230 h 6857985"/>
                <a:gd name="connsiteX5907" fmla="*/ 4448255 w 6868353"/>
                <a:gd name="connsiteY5907" fmla="*/ 569016 h 6857985"/>
                <a:gd name="connsiteX5908" fmla="*/ 4464339 w 6868353"/>
                <a:gd name="connsiteY5908" fmla="*/ 573307 h 6857985"/>
                <a:gd name="connsiteX5909" fmla="*/ 4494351 w 6868353"/>
                <a:gd name="connsiteY5909" fmla="*/ 594274 h 6857985"/>
                <a:gd name="connsiteX5910" fmla="*/ 4452871 w 6868353"/>
                <a:gd name="connsiteY5910" fmla="*/ 582070 h 6857985"/>
                <a:gd name="connsiteX5911" fmla="*/ 4448255 w 6868353"/>
                <a:gd name="connsiteY5911" fmla="*/ 569016 h 6857985"/>
                <a:gd name="connsiteX5912" fmla="*/ 3281440 w 6868353"/>
                <a:gd name="connsiteY5912" fmla="*/ 562816 h 6857985"/>
                <a:gd name="connsiteX5913" fmla="*/ 3225930 w 6868353"/>
                <a:gd name="connsiteY5913" fmla="*/ 572273 h 6857985"/>
                <a:gd name="connsiteX5914" fmla="*/ 3290940 w 6868353"/>
                <a:gd name="connsiteY5914" fmla="*/ 576379 h 6857985"/>
                <a:gd name="connsiteX5915" fmla="*/ 3281440 w 6868353"/>
                <a:gd name="connsiteY5915" fmla="*/ 562816 h 6857985"/>
                <a:gd name="connsiteX5916" fmla="*/ 1622054 w 6868353"/>
                <a:gd name="connsiteY5916" fmla="*/ 559291 h 6857985"/>
                <a:gd name="connsiteX5917" fmla="*/ 1591956 w 6868353"/>
                <a:gd name="connsiteY5917" fmla="*/ 580031 h 6857985"/>
                <a:gd name="connsiteX5918" fmla="*/ 1603437 w 6868353"/>
                <a:gd name="connsiteY5918" fmla="*/ 582693 h 6857985"/>
                <a:gd name="connsiteX5919" fmla="*/ 1551721 w 6868353"/>
                <a:gd name="connsiteY5919" fmla="*/ 607907 h 6857985"/>
                <a:gd name="connsiteX5920" fmla="*/ 1622054 w 6868353"/>
                <a:gd name="connsiteY5920" fmla="*/ 559291 h 6857985"/>
                <a:gd name="connsiteX5921" fmla="*/ 3438047 w 6868353"/>
                <a:gd name="connsiteY5921" fmla="*/ 554973 h 6857985"/>
                <a:gd name="connsiteX5922" fmla="*/ 3473171 w 6868353"/>
                <a:gd name="connsiteY5922" fmla="*/ 570178 h 6857985"/>
                <a:gd name="connsiteX5923" fmla="*/ 3438047 w 6868353"/>
                <a:gd name="connsiteY5923" fmla="*/ 554973 h 6857985"/>
                <a:gd name="connsiteX5924" fmla="*/ 3646553 w 6868353"/>
                <a:gd name="connsiteY5924" fmla="*/ 554407 h 6857985"/>
                <a:gd name="connsiteX5925" fmla="*/ 3629975 w 6868353"/>
                <a:gd name="connsiteY5925" fmla="*/ 577908 h 6857985"/>
                <a:gd name="connsiteX5926" fmla="*/ 3576363 w 6868353"/>
                <a:gd name="connsiteY5926" fmla="*/ 593240 h 6857985"/>
                <a:gd name="connsiteX5927" fmla="*/ 3607069 w 6868353"/>
                <a:gd name="connsiteY5927" fmla="*/ 592787 h 6857985"/>
                <a:gd name="connsiteX5928" fmla="*/ 3613835 w 6868353"/>
                <a:gd name="connsiteY5928" fmla="*/ 601394 h 6857985"/>
                <a:gd name="connsiteX5929" fmla="*/ 3633627 w 6868353"/>
                <a:gd name="connsiteY5929" fmla="*/ 585071 h 6857985"/>
                <a:gd name="connsiteX5930" fmla="*/ 3656363 w 6868353"/>
                <a:gd name="connsiteY5930" fmla="*/ 579068 h 6857985"/>
                <a:gd name="connsiteX5931" fmla="*/ 3686249 w 6868353"/>
                <a:gd name="connsiteY5931" fmla="*/ 575642 h 6857985"/>
                <a:gd name="connsiteX5932" fmla="*/ 3644981 w 6868353"/>
                <a:gd name="connsiteY5932" fmla="*/ 574821 h 6857985"/>
                <a:gd name="connsiteX5933" fmla="*/ 3646553 w 6868353"/>
                <a:gd name="connsiteY5933" fmla="*/ 554407 h 6857985"/>
                <a:gd name="connsiteX5934" fmla="*/ 3061807 w 6868353"/>
                <a:gd name="connsiteY5934" fmla="*/ 554109 h 6857985"/>
                <a:gd name="connsiteX5935" fmla="*/ 3036253 w 6868353"/>
                <a:gd name="connsiteY5935" fmla="*/ 562405 h 6857985"/>
                <a:gd name="connsiteX5936" fmla="*/ 3035205 w 6868353"/>
                <a:gd name="connsiteY5936" fmla="*/ 570772 h 6857985"/>
                <a:gd name="connsiteX5937" fmla="*/ 3006325 w 6868353"/>
                <a:gd name="connsiteY5937" fmla="*/ 568167 h 6857985"/>
                <a:gd name="connsiteX5938" fmla="*/ 3010812 w 6868353"/>
                <a:gd name="connsiteY5938" fmla="*/ 579097 h 6857985"/>
                <a:gd name="connsiteX5939" fmla="*/ 3061906 w 6868353"/>
                <a:gd name="connsiteY5939" fmla="*/ 568861 h 6857985"/>
                <a:gd name="connsiteX5940" fmla="*/ 3061807 w 6868353"/>
                <a:gd name="connsiteY5940" fmla="*/ 554109 h 6857985"/>
                <a:gd name="connsiteX5941" fmla="*/ 3505959 w 6868353"/>
                <a:gd name="connsiteY5941" fmla="*/ 553642 h 6857985"/>
                <a:gd name="connsiteX5942" fmla="*/ 3520101 w 6868353"/>
                <a:gd name="connsiteY5942" fmla="*/ 570886 h 6857985"/>
                <a:gd name="connsiteX5943" fmla="*/ 3533819 w 6868353"/>
                <a:gd name="connsiteY5943" fmla="*/ 561896 h 6857985"/>
                <a:gd name="connsiteX5944" fmla="*/ 3570587 w 6868353"/>
                <a:gd name="connsiteY5944" fmla="*/ 564260 h 6857985"/>
                <a:gd name="connsiteX5945" fmla="*/ 3505959 w 6868353"/>
                <a:gd name="connsiteY5945" fmla="*/ 553642 h 6857985"/>
                <a:gd name="connsiteX5946" fmla="*/ 3661673 w 6868353"/>
                <a:gd name="connsiteY5946" fmla="*/ 551505 h 6857985"/>
                <a:gd name="connsiteX5947" fmla="*/ 3736931 w 6868353"/>
                <a:gd name="connsiteY5947" fmla="*/ 571593 h 6857985"/>
                <a:gd name="connsiteX5948" fmla="*/ 3661673 w 6868353"/>
                <a:gd name="connsiteY5948" fmla="*/ 551505 h 6857985"/>
                <a:gd name="connsiteX5949" fmla="*/ 2291361 w 6868353"/>
                <a:gd name="connsiteY5949" fmla="*/ 549112 h 6857985"/>
                <a:gd name="connsiteX5950" fmla="*/ 2256761 w 6868353"/>
                <a:gd name="connsiteY5950" fmla="*/ 565492 h 6857985"/>
                <a:gd name="connsiteX5951" fmla="*/ 2209632 w 6868353"/>
                <a:gd name="connsiteY5951" fmla="*/ 577002 h 6857985"/>
                <a:gd name="connsiteX5952" fmla="*/ 2247233 w 6868353"/>
                <a:gd name="connsiteY5952" fmla="*/ 581277 h 6857985"/>
                <a:gd name="connsiteX5953" fmla="*/ 2230074 w 6868353"/>
                <a:gd name="connsiteY5953" fmla="*/ 576633 h 6857985"/>
                <a:gd name="connsiteX5954" fmla="*/ 2264519 w 6868353"/>
                <a:gd name="connsiteY5954" fmla="*/ 566908 h 6857985"/>
                <a:gd name="connsiteX5955" fmla="*/ 2294886 w 6868353"/>
                <a:gd name="connsiteY5955" fmla="*/ 563453 h 6857985"/>
                <a:gd name="connsiteX5956" fmla="*/ 2176207 w 6868353"/>
                <a:gd name="connsiteY5956" fmla="*/ 596836 h 6857985"/>
                <a:gd name="connsiteX5957" fmla="*/ 2175739 w 6868353"/>
                <a:gd name="connsiteY5957" fmla="*/ 587294 h 6857985"/>
                <a:gd name="connsiteX5958" fmla="*/ 2209235 w 6868353"/>
                <a:gd name="connsiteY5958" fmla="*/ 567445 h 6857985"/>
                <a:gd name="connsiteX5959" fmla="*/ 2253575 w 6868353"/>
                <a:gd name="connsiteY5959" fmla="*/ 560027 h 6857985"/>
                <a:gd name="connsiteX5960" fmla="*/ 2291361 w 6868353"/>
                <a:gd name="connsiteY5960" fmla="*/ 549112 h 6857985"/>
                <a:gd name="connsiteX5961" fmla="*/ 1772190 w 6868353"/>
                <a:gd name="connsiteY5961" fmla="*/ 548759 h 6857985"/>
                <a:gd name="connsiteX5962" fmla="*/ 1703868 w 6868353"/>
                <a:gd name="connsiteY5962" fmla="*/ 588045 h 6857985"/>
                <a:gd name="connsiteX5963" fmla="*/ 1772190 w 6868353"/>
                <a:gd name="connsiteY5963" fmla="*/ 548759 h 6857985"/>
                <a:gd name="connsiteX5964" fmla="*/ 4471603 w 6868353"/>
                <a:gd name="connsiteY5964" fmla="*/ 548121 h 6857985"/>
                <a:gd name="connsiteX5965" fmla="*/ 4495427 w 6868353"/>
                <a:gd name="connsiteY5965" fmla="*/ 582466 h 6857985"/>
                <a:gd name="connsiteX5966" fmla="*/ 4460631 w 6868353"/>
                <a:gd name="connsiteY5966" fmla="*/ 550981 h 6857985"/>
                <a:gd name="connsiteX5967" fmla="*/ 4471603 w 6868353"/>
                <a:gd name="connsiteY5967" fmla="*/ 548121 h 6857985"/>
                <a:gd name="connsiteX5968" fmla="*/ 2871733 w 6868353"/>
                <a:gd name="connsiteY5968" fmla="*/ 544681 h 6857985"/>
                <a:gd name="connsiteX5969" fmla="*/ 2767522 w 6868353"/>
                <a:gd name="connsiteY5969" fmla="*/ 557946 h 6857985"/>
                <a:gd name="connsiteX5970" fmla="*/ 2780448 w 6868353"/>
                <a:gd name="connsiteY5970" fmla="*/ 560438 h 6857985"/>
                <a:gd name="connsiteX5971" fmla="*/ 2797210 w 6868353"/>
                <a:gd name="connsiteY5971" fmla="*/ 558880 h 6857985"/>
                <a:gd name="connsiteX5972" fmla="*/ 2799800 w 6868353"/>
                <a:gd name="connsiteY5972" fmla="*/ 564203 h 6857985"/>
                <a:gd name="connsiteX5973" fmla="*/ 2871733 w 6868353"/>
                <a:gd name="connsiteY5973" fmla="*/ 544681 h 6857985"/>
                <a:gd name="connsiteX5974" fmla="*/ 4080539 w 6868353"/>
                <a:gd name="connsiteY5974" fmla="*/ 541963 h 6857985"/>
                <a:gd name="connsiteX5975" fmla="*/ 4086387 w 6868353"/>
                <a:gd name="connsiteY5975" fmla="*/ 557493 h 6857985"/>
                <a:gd name="connsiteX5976" fmla="*/ 4081487 w 6868353"/>
                <a:gd name="connsiteY5976" fmla="*/ 565634 h 6857985"/>
                <a:gd name="connsiteX5977" fmla="*/ 4080539 w 6868353"/>
                <a:gd name="connsiteY5977" fmla="*/ 541963 h 6857985"/>
                <a:gd name="connsiteX5978" fmla="*/ 2366436 w 6868353"/>
                <a:gd name="connsiteY5978" fmla="*/ 541666 h 6857985"/>
                <a:gd name="connsiteX5979" fmla="*/ 2363052 w 6868353"/>
                <a:gd name="connsiteY5979" fmla="*/ 546338 h 6857985"/>
                <a:gd name="connsiteX5980" fmla="*/ 2373104 w 6868353"/>
                <a:gd name="connsiteY5980" fmla="*/ 551477 h 6857985"/>
                <a:gd name="connsiteX5981" fmla="*/ 2322209 w 6868353"/>
                <a:gd name="connsiteY5981" fmla="*/ 554662 h 6857985"/>
                <a:gd name="connsiteX5982" fmla="*/ 2366436 w 6868353"/>
                <a:gd name="connsiteY5982" fmla="*/ 541666 h 6857985"/>
                <a:gd name="connsiteX5983" fmla="*/ 4864859 w 6868353"/>
                <a:gd name="connsiteY5983" fmla="*/ 538679 h 6857985"/>
                <a:gd name="connsiteX5984" fmla="*/ 4906085 w 6868353"/>
                <a:gd name="connsiteY5984" fmla="*/ 561883 h 6857985"/>
                <a:gd name="connsiteX5985" fmla="*/ 4856859 w 6868353"/>
                <a:gd name="connsiteY5985" fmla="*/ 551123 h 6857985"/>
                <a:gd name="connsiteX5986" fmla="*/ 4864859 w 6868353"/>
                <a:gd name="connsiteY5986" fmla="*/ 538679 h 6857985"/>
                <a:gd name="connsiteX5987" fmla="*/ 3960387 w 6868353"/>
                <a:gd name="connsiteY5987" fmla="*/ 534715 h 6857985"/>
                <a:gd name="connsiteX5988" fmla="*/ 3991875 w 6868353"/>
                <a:gd name="connsiteY5988" fmla="*/ 538580 h 6857985"/>
                <a:gd name="connsiteX5989" fmla="*/ 4008069 w 6868353"/>
                <a:gd name="connsiteY5989" fmla="*/ 549608 h 6857985"/>
                <a:gd name="connsiteX5990" fmla="*/ 4007319 w 6868353"/>
                <a:gd name="connsiteY5990" fmla="*/ 537730 h 6857985"/>
                <a:gd name="connsiteX5991" fmla="*/ 4028315 w 6868353"/>
                <a:gd name="connsiteY5991" fmla="*/ 540619 h 6857985"/>
                <a:gd name="connsiteX5992" fmla="*/ 4055567 w 6868353"/>
                <a:gd name="connsiteY5992" fmla="*/ 564955 h 6857985"/>
                <a:gd name="connsiteX5993" fmla="*/ 4008903 w 6868353"/>
                <a:gd name="connsiteY5993" fmla="*/ 561486 h 6857985"/>
                <a:gd name="connsiteX5994" fmla="*/ 3985275 w 6868353"/>
                <a:gd name="connsiteY5994" fmla="*/ 548801 h 6857985"/>
                <a:gd name="connsiteX5995" fmla="*/ 3960387 w 6868353"/>
                <a:gd name="connsiteY5995" fmla="*/ 534715 h 6857985"/>
                <a:gd name="connsiteX5996" fmla="*/ 2478857 w 6868353"/>
                <a:gd name="connsiteY5996" fmla="*/ 534672 h 6857985"/>
                <a:gd name="connsiteX5997" fmla="*/ 2413522 w 6868353"/>
                <a:gd name="connsiteY5997" fmla="*/ 562802 h 6857985"/>
                <a:gd name="connsiteX5998" fmla="*/ 2390502 w 6868353"/>
                <a:gd name="connsiteY5998" fmla="*/ 561018 h 6857985"/>
                <a:gd name="connsiteX5999" fmla="*/ 2389950 w 6868353"/>
                <a:gd name="connsiteY5999" fmla="*/ 556856 h 6857985"/>
                <a:gd name="connsiteX6000" fmla="*/ 2329202 w 6868353"/>
                <a:gd name="connsiteY6000" fmla="*/ 583387 h 6857985"/>
                <a:gd name="connsiteX6001" fmla="*/ 2332472 w 6868353"/>
                <a:gd name="connsiteY6001" fmla="*/ 569230 h 6857985"/>
                <a:gd name="connsiteX6002" fmla="*/ 2376119 w 6868353"/>
                <a:gd name="connsiteY6002" fmla="*/ 556913 h 6857985"/>
                <a:gd name="connsiteX6003" fmla="*/ 2420770 w 6868353"/>
                <a:gd name="connsiteY6003" fmla="*/ 544440 h 6857985"/>
                <a:gd name="connsiteX6004" fmla="*/ 2478857 w 6868353"/>
                <a:gd name="connsiteY6004" fmla="*/ 534672 h 6857985"/>
                <a:gd name="connsiteX6005" fmla="*/ 2006266 w 6868353"/>
                <a:gd name="connsiteY6005" fmla="*/ 531226 h 6857985"/>
                <a:gd name="connsiteX6006" fmla="*/ 2026027 w 6868353"/>
                <a:gd name="connsiteY6006" fmla="*/ 536003 h 6857985"/>
                <a:gd name="connsiteX6007" fmla="*/ 1977667 w 6868353"/>
                <a:gd name="connsiteY6007" fmla="*/ 549579 h 6857985"/>
                <a:gd name="connsiteX6008" fmla="*/ 1990875 w 6868353"/>
                <a:gd name="connsiteY6008" fmla="*/ 538876 h 6857985"/>
                <a:gd name="connsiteX6009" fmla="*/ 1959503 w 6868353"/>
                <a:gd name="connsiteY6009" fmla="*/ 546337 h 6857985"/>
                <a:gd name="connsiteX6010" fmla="*/ 2006266 w 6868353"/>
                <a:gd name="connsiteY6010" fmla="*/ 531226 h 6857985"/>
                <a:gd name="connsiteX6011" fmla="*/ 1968960 w 6868353"/>
                <a:gd name="connsiteY6011" fmla="*/ 531090 h 6857985"/>
                <a:gd name="connsiteX6012" fmla="*/ 1956388 w 6868353"/>
                <a:gd name="connsiteY6012" fmla="*/ 551434 h 6857985"/>
                <a:gd name="connsiteX6013" fmla="*/ 1935974 w 6868353"/>
                <a:gd name="connsiteY6013" fmla="*/ 562859 h 6857985"/>
                <a:gd name="connsiteX6014" fmla="*/ 1860219 w 6868353"/>
                <a:gd name="connsiteY6014" fmla="*/ 590054 h 6857985"/>
                <a:gd name="connsiteX6015" fmla="*/ 1844448 w 6868353"/>
                <a:gd name="connsiteY6015" fmla="*/ 606703 h 6857985"/>
                <a:gd name="connsiteX6016" fmla="*/ 1890261 w 6868353"/>
                <a:gd name="connsiteY6016" fmla="*/ 591130 h 6857985"/>
                <a:gd name="connsiteX6017" fmla="*/ 1923742 w 6868353"/>
                <a:gd name="connsiteY6017" fmla="*/ 583103 h 6857985"/>
                <a:gd name="connsiteX6018" fmla="*/ 1899038 w 6868353"/>
                <a:gd name="connsiteY6018" fmla="*/ 596284 h 6857985"/>
                <a:gd name="connsiteX6019" fmla="*/ 1876528 w 6868353"/>
                <a:gd name="connsiteY6019" fmla="*/ 607383 h 6857985"/>
                <a:gd name="connsiteX6020" fmla="*/ 1907546 w 6868353"/>
                <a:gd name="connsiteY6020" fmla="*/ 598917 h 6857985"/>
                <a:gd name="connsiteX6021" fmla="*/ 1968224 w 6868353"/>
                <a:gd name="connsiteY6021" fmla="*/ 564855 h 6857985"/>
                <a:gd name="connsiteX6022" fmla="*/ 2013456 w 6868353"/>
                <a:gd name="connsiteY6022" fmla="*/ 556318 h 6857985"/>
                <a:gd name="connsiteX6023" fmla="*/ 1924662 w 6868353"/>
                <a:gd name="connsiteY6023" fmla="*/ 592617 h 6857985"/>
                <a:gd name="connsiteX6024" fmla="*/ 1913719 w 6868353"/>
                <a:gd name="connsiteY6024" fmla="*/ 605571 h 6857985"/>
                <a:gd name="connsiteX6025" fmla="*/ 1892639 w 6868353"/>
                <a:gd name="connsiteY6025" fmla="*/ 624739 h 6857985"/>
                <a:gd name="connsiteX6026" fmla="*/ 1895683 w 6868353"/>
                <a:gd name="connsiteY6026" fmla="*/ 619473 h 6857985"/>
                <a:gd name="connsiteX6027" fmla="*/ 1874829 w 6868353"/>
                <a:gd name="connsiteY6027" fmla="*/ 622106 h 6857985"/>
                <a:gd name="connsiteX6028" fmla="*/ 1862454 w 6868353"/>
                <a:gd name="connsiteY6028" fmla="*/ 630298 h 6857985"/>
                <a:gd name="connsiteX6029" fmla="*/ 1862265 w 6868353"/>
                <a:gd name="connsiteY6029" fmla="*/ 631924 h 6857985"/>
                <a:gd name="connsiteX6030" fmla="*/ 1857214 w 6868353"/>
                <a:gd name="connsiteY6030" fmla="*/ 632993 h 6857985"/>
                <a:gd name="connsiteX6031" fmla="*/ 1832867 w 6868353"/>
                <a:gd name="connsiteY6031" fmla="*/ 627628 h 6857985"/>
                <a:gd name="connsiteX6032" fmla="*/ 1860814 w 6868353"/>
                <a:gd name="connsiteY6032" fmla="*/ 623947 h 6857985"/>
                <a:gd name="connsiteX6033" fmla="*/ 1808815 w 6868353"/>
                <a:gd name="connsiteY6033" fmla="*/ 635711 h 6857985"/>
                <a:gd name="connsiteX6034" fmla="*/ 1852574 w 6868353"/>
                <a:gd name="connsiteY6034" fmla="*/ 615325 h 6857985"/>
                <a:gd name="connsiteX6035" fmla="*/ 1827375 w 6868353"/>
                <a:gd name="connsiteY6035" fmla="*/ 613824 h 6857985"/>
                <a:gd name="connsiteX6036" fmla="*/ 1787635 w 6868353"/>
                <a:gd name="connsiteY6036" fmla="*/ 638642 h 6857985"/>
                <a:gd name="connsiteX6037" fmla="*/ 1759661 w 6868353"/>
                <a:gd name="connsiteY6037" fmla="*/ 640185 h 6857985"/>
                <a:gd name="connsiteX6038" fmla="*/ 1724042 w 6868353"/>
                <a:gd name="connsiteY6038" fmla="*/ 648113 h 6857985"/>
                <a:gd name="connsiteX6039" fmla="*/ 1721536 w 6868353"/>
                <a:gd name="connsiteY6039" fmla="*/ 632498 h 6857985"/>
                <a:gd name="connsiteX6040" fmla="*/ 1760893 w 6868353"/>
                <a:gd name="connsiteY6040" fmla="*/ 627911 h 6857985"/>
                <a:gd name="connsiteX6041" fmla="*/ 1740988 w 6868353"/>
                <a:gd name="connsiteY6041" fmla="*/ 640426 h 6857985"/>
                <a:gd name="connsiteX6042" fmla="*/ 1792081 w 6868353"/>
                <a:gd name="connsiteY6042" fmla="*/ 618680 h 6857985"/>
                <a:gd name="connsiteX6043" fmla="*/ 1810428 w 6868353"/>
                <a:gd name="connsiteY6043" fmla="*/ 620974 h 6857985"/>
                <a:gd name="connsiteX6044" fmla="*/ 1830333 w 6868353"/>
                <a:gd name="connsiteY6044" fmla="*/ 608572 h 6857985"/>
                <a:gd name="connsiteX6045" fmla="*/ 1832032 w 6868353"/>
                <a:gd name="connsiteY6045" fmla="*/ 593792 h 6857985"/>
                <a:gd name="connsiteX6046" fmla="*/ 1865231 w 6868353"/>
                <a:gd name="connsiteY6046" fmla="*/ 581051 h 6857985"/>
                <a:gd name="connsiteX6047" fmla="*/ 1897325 w 6868353"/>
                <a:gd name="connsiteY6047" fmla="*/ 571183 h 6857985"/>
                <a:gd name="connsiteX6048" fmla="*/ 1928003 w 6868353"/>
                <a:gd name="connsiteY6048" fmla="*/ 553954 h 6857985"/>
                <a:gd name="connsiteX6049" fmla="*/ 1881186 w 6868353"/>
                <a:gd name="connsiteY6049" fmla="*/ 568805 h 6857985"/>
                <a:gd name="connsiteX6050" fmla="*/ 1857954 w 6868353"/>
                <a:gd name="connsiteY6050" fmla="*/ 570928 h 6857985"/>
                <a:gd name="connsiteX6051" fmla="*/ 1906697 w 6868353"/>
                <a:gd name="connsiteY6051" fmla="*/ 555907 h 6857985"/>
                <a:gd name="connsiteX6052" fmla="*/ 1891450 w 6868353"/>
                <a:gd name="connsiteY6052" fmla="*/ 547795 h 6857985"/>
                <a:gd name="connsiteX6053" fmla="*/ 1968960 w 6868353"/>
                <a:gd name="connsiteY6053" fmla="*/ 531090 h 6857985"/>
                <a:gd name="connsiteX6054" fmla="*/ 2394955 w 6868353"/>
                <a:gd name="connsiteY6054" fmla="*/ 530577 h 6857985"/>
                <a:gd name="connsiteX6055" fmla="*/ 2414131 w 6868353"/>
                <a:gd name="connsiteY6055" fmla="*/ 534474 h 6857985"/>
                <a:gd name="connsiteX6056" fmla="*/ 2376373 w 6868353"/>
                <a:gd name="connsiteY6056" fmla="*/ 541142 h 6857985"/>
                <a:gd name="connsiteX6057" fmla="*/ 2363165 w 6868353"/>
                <a:gd name="connsiteY6057" fmla="*/ 536767 h 6857985"/>
                <a:gd name="connsiteX6058" fmla="*/ 2394955 w 6868353"/>
                <a:gd name="connsiteY6058" fmla="*/ 530577 h 6857985"/>
                <a:gd name="connsiteX6059" fmla="*/ 2575778 w 6868353"/>
                <a:gd name="connsiteY6059" fmla="*/ 530482 h 6857985"/>
                <a:gd name="connsiteX6060" fmla="*/ 2549346 w 6868353"/>
                <a:gd name="connsiteY6060" fmla="*/ 535904 h 6857985"/>
                <a:gd name="connsiteX6061" fmla="*/ 2568614 w 6868353"/>
                <a:gd name="connsiteY6061" fmla="*/ 547456 h 6857985"/>
                <a:gd name="connsiteX6062" fmla="*/ 2596716 w 6868353"/>
                <a:gd name="connsiteY6062" fmla="*/ 532081 h 6857985"/>
                <a:gd name="connsiteX6063" fmla="*/ 2575778 w 6868353"/>
                <a:gd name="connsiteY6063" fmla="*/ 530482 h 6857985"/>
                <a:gd name="connsiteX6064" fmla="*/ 1861706 w 6868353"/>
                <a:gd name="connsiteY6064" fmla="*/ 527915 h 6857985"/>
                <a:gd name="connsiteX6065" fmla="*/ 1875197 w 6868353"/>
                <a:gd name="connsiteY6065" fmla="*/ 530156 h 6857985"/>
                <a:gd name="connsiteX6066" fmla="*/ 1861450 w 6868353"/>
                <a:gd name="connsiteY6066" fmla="*/ 536073 h 6857985"/>
                <a:gd name="connsiteX6067" fmla="*/ 1847406 w 6868353"/>
                <a:gd name="connsiteY6067" fmla="*/ 543435 h 6857985"/>
                <a:gd name="connsiteX6068" fmla="*/ 1817308 w 6868353"/>
                <a:gd name="connsiteY6068" fmla="*/ 561839 h 6857985"/>
                <a:gd name="connsiteX6069" fmla="*/ 1816247 w 6868353"/>
                <a:gd name="connsiteY6069" fmla="*/ 552227 h 6857985"/>
                <a:gd name="connsiteX6070" fmla="*/ 1850776 w 6868353"/>
                <a:gd name="connsiteY6070" fmla="*/ 537730 h 6857985"/>
                <a:gd name="connsiteX6071" fmla="*/ 1853650 w 6868353"/>
                <a:gd name="connsiteY6071" fmla="*/ 532492 h 6857985"/>
                <a:gd name="connsiteX6072" fmla="*/ 1861706 w 6868353"/>
                <a:gd name="connsiteY6072" fmla="*/ 527915 h 6857985"/>
                <a:gd name="connsiteX6073" fmla="*/ 3100993 w 6868353"/>
                <a:gd name="connsiteY6073" fmla="*/ 526786 h 6857985"/>
                <a:gd name="connsiteX6074" fmla="*/ 3076091 w 6868353"/>
                <a:gd name="connsiteY6074" fmla="*/ 533964 h 6857985"/>
                <a:gd name="connsiteX6075" fmla="*/ 3053185 w 6868353"/>
                <a:gd name="connsiteY6075" fmla="*/ 531925 h 6857985"/>
                <a:gd name="connsiteX6076" fmla="*/ 3074038 w 6868353"/>
                <a:gd name="connsiteY6076" fmla="*/ 543152 h 6857985"/>
                <a:gd name="connsiteX6077" fmla="*/ 3038560 w 6868353"/>
                <a:gd name="connsiteY6077" fmla="*/ 537347 h 6857985"/>
                <a:gd name="connsiteX6078" fmla="*/ 3049277 w 6868353"/>
                <a:gd name="connsiteY6078" fmla="*/ 550315 h 6857985"/>
                <a:gd name="connsiteX6079" fmla="*/ 3086638 w 6868353"/>
                <a:gd name="connsiteY6079" fmla="*/ 561712 h 6857985"/>
                <a:gd name="connsiteX6080" fmla="*/ 3123730 w 6868353"/>
                <a:gd name="connsiteY6080" fmla="*/ 558427 h 6857985"/>
                <a:gd name="connsiteX6081" fmla="*/ 3076218 w 6868353"/>
                <a:gd name="connsiteY6081" fmla="*/ 548716 h 6857985"/>
                <a:gd name="connsiteX6082" fmla="*/ 3100993 w 6868353"/>
                <a:gd name="connsiteY6082" fmla="*/ 526786 h 6857985"/>
                <a:gd name="connsiteX6083" fmla="*/ 4169219 w 6868353"/>
                <a:gd name="connsiteY6083" fmla="*/ 524041 h 6857985"/>
                <a:gd name="connsiteX6084" fmla="*/ 4253413 w 6868353"/>
                <a:gd name="connsiteY6084" fmla="*/ 563780 h 6857985"/>
                <a:gd name="connsiteX6085" fmla="*/ 4237655 w 6868353"/>
                <a:gd name="connsiteY6085" fmla="*/ 557777 h 6857985"/>
                <a:gd name="connsiteX6086" fmla="*/ 4211535 w 6868353"/>
                <a:gd name="connsiteY6086" fmla="*/ 561684 h 6857985"/>
                <a:gd name="connsiteX6087" fmla="*/ 4227207 w 6868353"/>
                <a:gd name="connsiteY6087" fmla="*/ 561713 h 6857985"/>
                <a:gd name="connsiteX6088" fmla="*/ 4169219 w 6868353"/>
                <a:gd name="connsiteY6088" fmla="*/ 524041 h 6857985"/>
                <a:gd name="connsiteX6089" fmla="*/ 3397967 w 6868353"/>
                <a:gd name="connsiteY6089" fmla="*/ 522567 h 6857985"/>
                <a:gd name="connsiteX6090" fmla="*/ 3351221 w 6868353"/>
                <a:gd name="connsiteY6090" fmla="*/ 527749 h 6857985"/>
                <a:gd name="connsiteX6091" fmla="*/ 3310321 w 6868353"/>
                <a:gd name="connsiteY6091" fmla="*/ 533157 h 6857985"/>
                <a:gd name="connsiteX6092" fmla="*/ 3220805 w 6868353"/>
                <a:gd name="connsiteY6092" fmla="*/ 540618 h 6857985"/>
                <a:gd name="connsiteX6093" fmla="*/ 3259851 w 6868353"/>
                <a:gd name="connsiteY6093" fmla="*/ 544836 h 6857985"/>
                <a:gd name="connsiteX6094" fmla="*/ 3245184 w 6868353"/>
                <a:gd name="connsiteY6094" fmla="*/ 549480 h 6857985"/>
                <a:gd name="connsiteX6095" fmla="*/ 3347328 w 6868353"/>
                <a:gd name="connsiteY6095" fmla="*/ 531826 h 6857985"/>
                <a:gd name="connsiteX6096" fmla="*/ 3439647 w 6868353"/>
                <a:gd name="connsiteY6096" fmla="*/ 540264 h 6857985"/>
                <a:gd name="connsiteX6097" fmla="*/ 3460515 w 6868353"/>
                <a:gd name="connsiteY6097" fmla="*/ 538919 h 6857985"/>
                <a:gd name="connsiteX6098" fmla="*/ 3426267 w 6868353"/>
                <a:gd name="connsiteY6098" fmla="*/ 529476 h 6857985"/>
                <a:gd name="connsiteX6099" fmla="*/ 3417363 w 6868353"/>
                <a:gd name="connsiteY6099" fmla="*/ 535875 h 6857985"/>
                <a:gd name="connsiteX6100" fmla="*/ 3397967 w 6868353"/>
                <a:gd name="connsiteY6100" fmla="*/ 522567 h 6857985"/>
                <a:gd name="connsiteX6101" fmla="*/ 3514423 w 6868353"/>
                <a:gd name="connsiteY6101" fmla="*/ 521449 h 6857985"/>
                <a:gd name="connsiteX6102" fmla="*/ 3500719 w 6868353"/>
                <a:gd name="connsiteY6102" fmla="*/ 530509 h 6857985"/>
                <a:gd name="connsiteX6103" fmla="*/ 3506695 w 6868353"/>
                <a:gd name="connsiteY6103" fmla="*/ 533242 h 6857985"/>
                <a:gd name="connsiteX6104" fmla="*/ 3514423 w 6868353"/>
                <a:gd name="connsiteY6104" fmla="*/ 521449 h 6857985"/>
                <a:gd name="connsiteX6105" fmla="*/ 2489518 w 6868353"/>
                <a:gd name="connsiteY6105" fmla="*/ 521251 h 6857985"/>
                <a:gd name="connsiteX6106" fmla="*/ 2444697 w 6868353"/>
                <a:gd name="connsiteY6106" fmla="*/ 541496 h 6857985"/>
                <a:gd name="connsiteX6107" fmla="*/ 2444951 w 6868353"/>
                <a:gd name="connsiteY6107" fmla="*/ 531996 h 6857985"/>
                <a:gd name="connsiteX6108" fmla="*/ 2489518 w 6868353"/>
                <a:gd name="connsiteY6108" fmla="*/ 521251 h 6857985"/>
                <a:gd name="connsiteX6109" fmla="*/ 2621222 w 6868353"/>
                <a:gd name="connsiteY6109" fmla="*/ 521039 h 6857985"/>
                <a:gd name="connsiteX6110" fmla="*/ 2623388 w 6868353"/>
                <a:gd name="connsiteY6110" fmla="*/ 535635 h 6857985"/>
                <a:gd name="connsiteX6111" fmla="*/ 2621222 w 6868353"/>
                <a:gd name="connsiteY6111" fmla="*/ 521039 h 6857985"/>
                <a:gd name="connsiteX6112" fmla="*/ 3549527 w 6868353"/>
                <a:gd name="connsiteY6112" fmla="*/ 517502 h 6857985"/>
                <a:gd name="connsiteX6113" fmla="*/ 3590165 w 6868353"/>
                <a:gd name="connsiteY6113" fmla="*/ 531939 h 6857985"/>
                <a:gd name="connsiteX6114" fmla="*/ 3561031 w 6868353"/>
                <a:gd name="connsiteY6114" fmla="*/ 517796 h 6857985"/>
                <a:gd name="connsiteX6115" fmla="*/ 3549527 w 6868353"/>
                <a:gd name="connsiteY6115" fmla="*/ 517502 h 6857985"/>
                <a:gd name="connsiteX6116" fmla="*/ 4881251 w 6868353"/>
                <a:gd name="connsiteY6116" fmla="*/ 512477 h 6857985"/>
                <a:gd name="connsiteX6117" fmla="*/ 4924701 w 6868353"/>
                <a:gd name="connsiteY6117" fmla="*/ 525512 h 6857985"/>
                <a:gd name="connsiteX6118" fmla="*/ 4983255 w 6868353"/>
                <a:gd name="connsiteY6118" fmla="*/ 576676 h 6857985"/>
                <a:gd name="connsiteX6119" fmla="*/ 4945697 w 6868353"/>
                <a:gd name="connsiteY6119" fmla="*/ 553756 h 6857985"/>
                <a:gd name="connsiteX6120" fmla="*/ 4946149 w 6868353"/>
                <a:gd name="connsiteY6120" fmla="*/ 562717 h 6857985"/>
                <a:gd name="connsiteX6121" fmla="*/ 4940119 w 6868353"/>
                <a:gd name="connsiteY6121" fmla="*/ 563340 h 6857985"/>
                <a:gd name="connsiteX6122" fmla="*/ 4889295 w 6868353"/>
                <a:gd name="connsiteY6122" fmla="*/ 529830 h 6857985"/>
                <a:gd name="connsiteX6123" fmla="*/ 4921147 w 6868353"/>
                <a:gd name="connsiteY6123" fmla="*/ 542940 h 6857985"/>
                <a:gd name="connsiteX6124" fmla="*/ 4880771 w 6868353"/>
                <a:gd name="connsiteY6124" fmla="*/ 513762 h 6857985"/>
                <a:gd name="connsiteX6125" fmla="*/ 4881251 w 6868353"/>
                <a:gd name="connsiteY6125" fmla="*/ 512477 h 6857985"/>
                <a:gd name="connsiteX6126" fmla="*/ 3869343 w 6868353"/>
                <a:gd name="connsiteY6126" fmla="*/ 512091 h 6857985"/>
                <a:gd name="connsiteX6127" fmla="*/ 3912833 w 6868353"/>
                <a:gd name="connsiteY6127" fmla="*/ 527551 h 6857985"/>
                <a:gd name="connsiteX6128" fmla="*/ 3898463 w 6868353"/>
                <a:gd name="connsiteY6128" fmla="*/ 540887 h 6857985"/>
                <a:gd name="connsiteX6129" fmla="*/ 3850273 w 6868353"/>
                <a:gd name="connsiteY6129" fmla="*/ 527975 h 6857985"/>
                <a:gd name="connsiteX6130" fmla="*/ 3869343 w 6868353"/>
                <a:gd name="connsiteY6130" fmla="*/ 512091 h 6857985"/>
                <a:gd name="connsiteX6131" fmla="*/ 4110991 w 6868353"/>
                <a:gd name="connsiteY6131" fmla="*/ 511001 h 6857985"/>
                <a:gd name="connsiteX6132" fmla="*/ 4164391 w 6868353"/>
                <a:gd name="connsiteY6132" fmla="*/ 555709 h 6857985"/>
                <a:gd name="connsiteX6133" fmla="*/ 4126563 w 6868353"/>
                <a:gd name="connsiteY6133" fmla="*/ 535903 h 6857985"/>
                <a:gd name="connsiteX6134" fmla="*/ 4100827 w 6868353"/>
                <a:gd name="connsiteY6134" fmla="*/ 521336 h 6857985"/>
                <a:gd name="connsiteX6135" fmla="*/ 4100599 w 6868353"/>
                <a:gd name="connsiteY6135" fmla="*/ 515418 h 6857985"/>
                <a:gd name="connsiteX6136" fmla="*/ 4110991 w 6868353"/>
                <a:gd name="connsiteY6136" fmla="*/ 511001 h 6857985"/>
                <a:gd name="connsiteX6137" fmla="*/ 3564315 w 6868353"/>
                <a:gd name="connsiteY6137" fmla="*/ 509005 h 6857985"/>
                <a:gd name="connsiteX6138" fmla="*/ 3549323 w 6868353"/>
                <a:gd name="connsiteY6138" fmla="*/ 512176 h 6857985"/>
                <a:gd name="connsiteX6139" fmla="*/ 3631887 w 6868353"/>
                <a:gd name="connsiteY6139" fmla="*/ 531359 h 6857985"/>
                <a:gd name="connsiteX6140" fmla="*/ 3634011 w 6868353"/>
                <a:gd name="connsiteY6140" fmla="*/ 542954 h 6857985"/>
                <a:gd name="connsiteX6141" fmla="*/ 3659619 w 6868353"/>
                <a:gd name="connsiteY6141" fmla="*/ 539768 h 6857985"/>
                <a:gd name="connsiteX6142" fmla="*/ 3564315 w 6868353"/>
                <a:gd name="connsiteY6142" fmla="*/ 509005 h 6857985"/>
                <a:gd name="connsiteX6143" fmla="*/ 2017052 w 6868353"/>
                <a:gd name="connsiteY6143" fmla="*/ 507703 h 6857985"/>
                <a:gd name="connsiteX6144" fmla="*/ 2042110 w 6868353"/>
                <a:gd name="connsiteY6144" fmla="*/ 510761 h 6857985"/>
                <a:gd name="connsiteX6145" fmla="*/ 1979238 w 6868353"/>
                <a:gd name="connsiteY6145" fmla="*/ 525329 h 6857985"/>
                <a:gd name="connsiteX6146" fmla="*/ 2017052 w 6868353"/>
                <a:gd name="connsiteY6146" fmla="*/ 507703 h 6857985"/>
                <a:gd name="connsiteX6147" fmla="*/ 5076027 w 6868353"/>
                <a:gd name="connsiteY6147" fmla="*/ 501063 h 6857985"/>
                <a:gd name="connsiteX6148" fmla="*/ 5118909 w 6868353"/>
                <a:gd name="connsiteY6148" fmla="*/ 522539 h 6857985"/>
                <a:gd name="connsiteX6149" fmla="*/ 5141347 w 6868353"/>
                <a:gd name="connsiteY6149" fmla="*/ 533738 h 6857985"/>
                <a:gd name="connsiteX6150" fmla="*/ 5164183 w 6868353"/>
                <a:gd name="connsiteY6150" fmla="*/ 546153 h 6857985"/>
                <a:gd name="connsiteX6151" fmla="*/ 5265181 w 6868353"/>
                <a:gd name="connsiteY6151" fmla="*/ 603646 h 6857985"/>
                <a:gd name="connsiteX6152" fmla="*/ 5261839 w 6868353"/>
                <a:gd name="connsiteY6152" fmla="*/ 615056 h 6857985"/>
                <a:gd name="connsiteX6153" fmla="*/ 5351129 w 6868353"/>
                <a:gd name="connsiteY6153" fmla="*/ 657471 h 6857985"/>
                <a:gd name="connsiteX6154" fmla="*/ 5467741 w 6868353"/>
                <a:gd name="connsiteY6154" fmla="*/ 733721 h 6857985"/>
                <a:gd name="connsiteX6155" fmla="*/ 5529819 w 6868353"/>
                <a:gd name="connsiteY6155" fmla="*/ 779123 h 6857985"/>
                <a:gd name="connsiteX6156" fmla="*/ 5561093 w 6868353"/>
                <a:gd name="connsiteY6156" fmla="*/ 802143 h 6857985"/>
                <a:gd name="connsiteX6157" fmla="*/ 5591361 w 6868353"/>
                <a:gd name="connsiteY6157" fmla="*/ 826012 h 6857985"/>
                <a:gd name="connsiteX6158" fmla="*/ 5650255 w 6868353"/>
                <a:gd name="connsiteY6158" fmla="*/ 871867 h 6857985"/>
                <a:gd name="connsiteX6159" fmla="*/ 5678483 w 6868353"/>
                <a:gd name="connsiteY6159" fmla="*/ 893088 h 6857985"/>
                <a:gd name="connsiteX6160" fmla="*/ 5705241 w 6868353"/>
                <a:gd name="connsiteY6160" fmla="*/ 913135 h 6857985"/>
                <a:gd name="connsiteX6161" fmla="*/ 5733711 w 6868353"/>
                <a:gd name="connsiteY6161" fmla="*/ 947140 h 6857985"/>
                <a:gd name="connsiteX6162" fmla="*/ 5696831 w 6868353"/>
                <a:gd name="connsiteY6162" fmla="*/ 917594 h 6857985"/>
                <a:gd name="connsiteX6163" fmla="*/ 5704123 w 6868353"/>
                <a:gd name="connsiteY6163" fmla="*/ 942072 h 6857985"/>
                <a:gd name="connsiteX6164" fmla="*/ 5710083 w 6868353"/>
                <a:gd name="connsiteY6164" fmla="*/ 943134 h 6857985"/>
                <a:gd name="connsiteX6165" fmla="*/ 5700795 w 6868353"/>
                <a:gd name="connsiteY6165" fmla="*/ 935687 h 6857985"/>
                <a:gd name="connsiteX6166" fmla="*/ 5686043 w 6868353"/>
                <a:gd name="connsiteY6166" fmla="*/ 918713 h 6857985"/>
                <a:gd name="connsiteX6167" fmla="*/ 5676969 w 6868353"/>
                <a:gd name="connsiteY6167" fmla="*/ 906792 h 6857985"/>
                <a:gd name="connsiteX6168" fmla="*/ 5683921 w 6868353"/>
                <a:gd name="connsiteY6168" fmla="*/ 903975 h 6857985"/>
                <a:gd name="connsiteX6169" fmla="*/ 5621799 w 6868353"/>
                <a:gd name="connsiteY6169" fmla="*/ 872815 h 6857985"/>
                <a:gd name="connsiteX6170" fmla="*/ 5642185 w 6868353"/>
                <a:gd name="connsiteY6170" fmla="*/ 869687 h 6857985"/>
                <a:gd name="connsiteX6171" fmla="*/ 5584751 w 6868353"/>
                <a:gd name="connsiteY6171" fmla="*/ 827824 h 6857985"/>
                <a:gd name="connsiteX6172" fmla="*/ 5576483 w 6868353"/>
                <a:gd name="connsiteY6172" fmla="*/ 832637 h 6857985"/>
                <a:gd name="connsiteX6173" fmla="*/ 5566911 w 6868353"/>
                <a:gd name="connsiteY6173" fmla="*/ 825700 h 6857985"/>
                <a:gd name="connsiteX6174" fmla="*/ 5547631 w 6868353"/>
                <a:gd name="connsiteY6174" fmla="*/ 812109 h 6857985"/>
                <a:gd name="connsiteX6175" fmla="*/ 5558771 w 6868353"/>
                <a:gd name="connsiteY6175" fmla="*/ 814969 h 6857985"/>
                <a:gd name="connsiteX6176" fmla="*/ 5565553 w 6868353"/>
                <a:gd name="connsiteY6176" fmla="*/ 813922 h 6857985"/>
                <a:gd name="connsiteX6177" fmla="*/ 5498703 w 6868353"/>
                <a:gd name="connsiteY6177" fmla="*/ 762206 h 6857985"/>
                <a:gd name="connsiteX6178" fmla="*/ 5490675 w 6868353"/>
                <a:gd name="connsiteY6178" fmla="*/ 767401 h 6857985"/>
                <a:gd name="connsiteX6179" fmla="*/ 5530103 w 6868353"/>
                <a:gd name="connsiteY6179" fmla="*/ 793493 h 6857985"/>
                <a:gd name="connsiteX6180" fmla="*/ 5543071 w 6868353"/>
                <a:gd name="connsiteY6180" fmla="*/ 824001 h 6857985"/>
                <a:gd name="connsiteX6181" fmla="*/ 5602701 w 6868353"/>
                <a:gd name="connsiteY6181" fmla="*/ 887723 h 6857985"/>
                <a:gd name="connsiteX6182" fmla="*/ 5568341 w 6868353"/>
                <a:gd name="connsiteY6182" fmla="*/ 859012 h 6857985"/>
                <a:gd name="connsiteX6183" fmla="*/ 5528815 w 6868353"/>
                <a:gd name="connsiteY6183" fmla="*/ 827555 h 6857985"/>
                <a:gd name="connsiteX6184" fmla="*/ 5458991 w 6868353"/>
                <a:gd name="connsiteY6184" fmla="*/ 738110 h 6857985"/>
                <a:gd name="connsiteX6185" fmla="*/ 5428695 w 6868353"/>
                <a:gd name="connsiteY6185" fmla="*/ 712387 h 6857985"/>
                <a:gd name="connsiteX6186" fmla="*/ 5399659 w 6868353"/>
                <a:gd name="connsiteY6186" fmla="*/ 692680 h 6857985"/>
                <a:gd name="connsiteX6187" fmla="*/ 5362483 w 6868353"/>
                <a:gd name="connsiteY6187" fmla="*/ 679967 h 6857985"/>
                <a:gd name="connsiteX6188" fmla="*/ 5298903 w 6868353"/>
                <a:gd name="connsiteY6188" fmla="*/ 632271 h 6857985"/>
                <a:gd name="connsiteX6189" fmla="*/ 5292957 w 6868353"/>
                <a:gd name="connsiteY6189" fmla="*/ 632186 h 6857985"/>
                <a:gd name="connsiteX6190" fmla="*/ 5350407 w 6868353"/>
                <a:gd name="connsiteY6190" fmla="*/ 679570 h 6857985"/>
                <a:gd name="connsiteX6191" fmla="*/ 5305585 w 6868353"/>
                <a:gd name="connsiteY6191" fmla="*/ 649727 h 6857985"/>
                <a:gd name="connsiteX6192" fmla="*/ 5344447 w 6868353"/>
                <a:gd name="connsiteY6192" fmla="*/ 679415 h 6857985"/>
                <a:gd name="connsiteX6193" fmla="*/ 5320463 w 6868353"/>
                <a:gd name="connsiteY6193" fmla="*/ 678778 h 6857985"/>
                <a:gd name="connsiteX6194" fmla="*/ 5279875 w 6868353"/>
                <a:gd name="connsiteY6194" fmla="*/ 654894 h 6857985"/>
                <a:gd name="connsiteX6195" fmla="*/ 5267899 w 6868353"/>
                <a:gd name="connsiteY6195" fmla="*/ 630105 h 6857985"/>
                <a:gd name="connsiteX6196" fmla="*/ 5238169 w 6868353"/>
                <a:gd name="connsiteY6196" fmla="*/ 592575 h 6857985"/>
                <a:gd name="connsiteX6197" fmla="*/ 5158751 w 6868353"/>
                <a:gd name="connsiteY6197" fmla="*/ 552120 h 6857985"/>
                <a:gd name="connsiteX6198" fmla="*/ 5132907 w 6868353"/>
                <a:gd name="connsiteY6198" fmla="*/ 544458 h 6857985"/>
                <a:gd name="connsiteX6199" fmla="*/ 5142079 w 6868353"/>
                <a:gd name="connsiteY6199" fmla="*/ 552951 h 6857985"/>
                <a:gd name="connsiteX6200" fmla="*/ 5191619 w 6868353"/>
                <a:gd name="connsiteY6200" fmla="*/ 587605 h 6857985"/>
                <a:gd name="connsiteX6201" fmla="*/ 5209643 w 6868353"/>
                <a:gd name="connsiteY6201" fmla="*/ 587266 h 6857985"/>
                <a:gd name="connsiteX6202" fmla="*/ 5240447 w 6868353"/>
                <a:gd name="connsiteY6202" fmla="*/ 626693 h 6857985"/>
                <a:gd name="connsiteX6203" fmla="*/ 5219637 w 6868353"/>
                <a:gd name="connsiteY6203" fmla="*/ 615637 h 6857985"/>
                <a:gd name="connsiteX6204" fmla="*/ 5228923 w 6868353"/>
                <a:gd name="connsiteY6204" fmla="*/ 604084 h 6857985"/>
                <a:gd name="connsiteX6205" fmla="*/ 5255143 w 6868353"/>
                <a:gd name="connsiteY6205" fmla="*/ 637792 h 6857985"/>
                <a:gd name="connsiteX6206" fmla="*/ 5295251 w 6868353"/>
                <a:gd name="connsiteY6206" fmla="*/ 668075 h 6857985"/>
                <a:gd name="connsiteX6207" fmla="*/ 5331083 w 6868353"/>
                <a:gd name="connsiteY6207" fmla="*/ 698951 h 6857985"/>
                <a:gd name="connsiteX6208" fmla="*/ 5395497 w 6868353"/>
                <a:gd name="connsiteY6208" fmla="*/ 760634 h 6857985"/>
                <a:gd name="connsiteX6209" fmla="*/ 5345763 w 6868353"/>
                <a:gd name="connsiteY6209" fmla="*/ 764768 h 6857985"/>
                <a:gd name="connsiteX6210" fmla="*/ 5353507 w 6868353"/>
                <a:gd name="connsiteY6210" fmla="*/ 742286 h 6857985"/>
                <a:gd name="connsiteX6211" fmla="*/ 5303547 w 6868353"/>
                <a:gd name="connsiteY6211" fmla="*/ 712684 h 6857985"/>
                <a:gd name="connsiteX6212" fmla="*/ 5339717 w 6868353"/>
                <a:gd name="connsiteY6212" fmla="*/ 747609 h 6857985"/>
                <a:gd name="connsiteX6213" fmla="*/ 5311615 w 6868353"/>
                <a:gd name="connsiteY6213" fmla="*/ 724208 h 6857985"/>
                <a:gd name="connsiteX6214" fmla="*/ 5309747 w 6868353"/>
                <a:gd name="connsiteY6214" fmla="*/ 729870 h 6857985"/>
                <a:gd name="connsiteX6215" fmla="*/ 5289361 w 6868353"/>
                <a:gd name="connsiteY6215" fmla="*/ 700933 h 6857985"/>
                <a:gd name="connsiteX6216" fmla="*/ 5369491 w 6868353"/>
                <a:gd name="connsiteY6216" fmla="*/ 748402 h 6857985"/>
                <a:gd name="connsiteX6217" fmla="*/ 5331229 w 6868353"/>
                <a:gd name="connsiteY6217" fmla="*/ 707607 h 6857985"/>
                <a:gd name="connsiteX6218" fmla="*/ 5313723 w 6868353"/>
                <a:gd name="connsiteY6218" fmla="*/ 692849 h 6857985"/>
                <a:gd name="connsiteX6219" fmla="*/ 5310893 w 6868353"/>
                <a:gd name="connsiteY6219" fmla="*/ 689976 h 6857985"/>
                <a:gd name="connsiteX6220" fmla="*/ 5308933 w 6868353"/>
                <a:gd name="connsiteY6220" fmla="*/ 688810 h 6857985"/>
                <a:gd name="connsiteX6221" fmla="*/ 5282423 w 6868353"/>
                <a:gd name="connsiteY6221" fmla="*/ 666461 h 6857985"/>
                <a:gd name="connsiteX6222" fmla="*/ 5274779 w 6868353"/>
                <a:gd name="connsiteY6222" fmla="*/ 667338 h 6857985"/>
                <a:gd name="connsiteX6223" fmla="*/ 5268763 w 6868353"/>
                <a:gd name="connsiteY6223" fmla="*/ 665965 h 6857985"/>
                <a:gd name="connsiteX6224" fmla="*/ 5250059 w 6868353"/>
                <a:gd name="connsiteY6224" fmla="*/ 654894 h 6857985"/>
                <a:gd name="connsiteX6225" fmla="*/ 5278629 w 6868353"/>
                <a:gd name="connsiteY6225" fmla="*/ 673454 h 6857985"/>
                <a:gd name="connsiteX6226" fmla="*/ 5292133 w 6868353"/>
                <a:gd name="connsiteY6226" fmla="*/ 678816 h 6857985"/>
                <a:gd name="connsiteX6227" fmla="*/ 5308933 w 6868353"/>
                <a:gd name="connsiteY6227" fmla="*/ 688810 h 6857985"/>
                <a:gd name="connsiteX6228" fmla="*/ 5313723 w 6868353"/>
                <a:gd name="connsiteY6228" fmla="*/ 692849 h 6857985"/>
                <a:gd name="connsiteX6229" fmla="*/ 5317717 w 6868353"/>
                <a:gd name="connsiteY6229" fmla="*/ 696902 h 6857985"/>
                <a:gd name="connsiteX6230" fmla="*/ 5313017 w 6868353"/>
                <a:gd name="connsiteY6230" fmla="*/ 701358 h 6857985"/>
                <a:gd name="connsiteX6231" fmla="*/ 5278007 w 6868353"/>
                <a:gd name="connsiteY6231" fmla="*/ 687711 h 6857985"/>
                <a:gd name="connsiteX6232" fmla="*/ 5264799 w 6868353"/>
                <a:gd name="connsiteY6232" fmla="*/ 687272 h 6857985"/>
                <a:gd name="connsiteX6233" fmla="*/ 5252353 w 6868353"/>
                <a:gd name="connsiteY6233" fmla="*/ 682218 h 6857985"/>
                <a:gd name="connsiteX6234" fmla="*/ 5232973 w 6868353"/>
                <a:gd name="connsiteY6234" fmla="*/ 672166 h 6857985"/>
                <a:gd name="connsiteX6235" fmla="*/ 5238833 w 6868353"/>
                <a:gd name="connsiteY6235" fmla="*/ 671982 h 6857985"/>
                <a:gd name="connsiteX6236" fmla="*/ 5230227 w 6868353"/>
                <a:gd name="connsiteY6236" fmla="*/ 660798 h 6857985"/>
                <a:gd name="connsiteX6237" fmla="*/ 5266963 w 6868353"/>
                <a:gd name="connsiteY6237" fmla="*/ 677673 h 6857985"/>
                <a:gd name="connsiteX6238" fmla="*/ 5255979 w 6868353"/>
                <a:gd name="connsiteY6238" fmla="*/ 669561 h 6857985"/>
                <a:gd name="connsiteX6239" fmla="*/ 5239583 w 6868353"/>
                <a:gd name="connsiteY6239" fmla="*/ 659920 h 6857985"/>
                <a:gd name="connsiteX6240" fmla="*/ 5190743 w 6868353"/>
                <a:gd name="connsiteY6240" fmla="*/ 633262 h 6857985"/>
                <a:gd name="connsiteX6241" fmla="*/ 5152517 w 6868353"/>
                <a:gd name="connsiteY6241" fmla="*/ 599965 h 6857985"/>
                <a:gd name="connsiteX6242" fmla="*/ 5125859 w 6868353"/>
                <a:gd name="connsiteY6242" fmla="*/ 612281 h 6857985"/>
                <a:gd name="connsiteX6243" fmla="*/ 5108687 w 6868353"/>
                <a:gd name="connsiteY6243" fmla="*/ 602853 h 6857985"/>
                <a:gd name="connsiteX6244" fmla="*/ 5097119 w 6868353"/>
                <a:gd name="connsiteY6244" fmla="*/ 593693 h 6857985"/>
                <a:gd name="connsiteX6245" fmla="*/ 5070563 w 6868353"/>
                <a:gd name="connsiteY6245" fmla="*/ 575657 h 6857985"/>
                <a:gd name="connsiteX6246" fmla="*/ 5109011 w 6868353"/>
                <a:gd name="connsiteY6246" fmla="*/ 591895 h 6857985"/>
                <a:gd name="connsiteX6247" fmla="*/ 5125959 w 6868353"/>
                <a:gd name="connsiteY6247" fmla="*/ 589347 h 6857985"/>
                <a:gd name="connsiteX6248" fmla="*/ 5085215 w 6868353"/>
                <a:gd name="connsiteY6248" fmla="*/ 563255 h 6857985"/>
                <a:gd name="connsiteX6249" fmla="*/ 5124515 w 6868353"/>
                <a:gd name="connsiteY6249" fmla="*/ 572174 h 6857985"/>
                <a:gd name="connsiteX6250" fmla="*/ 5078687 w 6868353"/>
                <a:gd name="connsiteY6250" fmla="*/ 540901 h 6857985"/>
                <a:gd name="connsiteX6251" fmla="*/ 5130431 w 6868353"/>
                <a:gd name="connsiteY6251" fmla="*/ 568026 h 6857985"/>
                <a:gd name="connsiteX6252" fmla="*/ 5191111 w 6868353"/>
                <a:gd name="connsiteY6252" fmla="*/ 610441 h 6857985"/>
                <a:gd name="connsiteX6253" fmla="*/ 5200383 w 6868353"/>
                <a:gd name="connsiteY6253" fmla="*/ 598875 h 6857985"/>
                <a:gd name="connsiteX6254" fmla="*/ 5133687 w 6868353"/>
                <a:gd name="connsiteY6254" fmla="*/ 550115 h 6857985"/>
                <a:gd name="connsiteX6255" fmla="*/ 5131929 w 6868353"/>
                <a:gd name="connsiteY6255" fmla="*/ 544169 h 6857985"/>
                <a:gd name="connsiteX6256" fmla="*/ 5129185 w 6868353"/>
                <a:gd name="connsiteY6256" fmla="*/ 543355 h 6857985"/>
                <a:gd name="connsiteX6257" fmla="*/ 5092181 w 6868353"/>
                <a:gd name="connsiteY6257" fmla="*/ 534417 h 6857985"/>
                <a:gd name="connsiteX6258" fmla="*/ 5106919 w 6868353"/>
                <a:gd name="connsiteY6258" fmla="*/ 522044 h 6857985"/>
                <a:gd name="connsiteX6259" fmla="*/ 5084055 w 6868353"/>
                <a:gd name="connsiteY6259" fmla="*/ 517712 h 6857985"/>
                <a:gd name="connsiteX6260" fmla="*/ 5076027 w 6868353"/>
                <a:gd name="connsiteY6260" fmla="*/ 501063 h 6857985"/>
                <a:gd name="connsiteX6261" fmla="*/ 1980993 w 6868353"/>
                <a:gd name="connsiteY6261" fmla="*/ 501063 h 6857985"/>
                <a:gd name="connsiteX6262" fmla="*/ 1950895 w 6868353"/>
                <a:gd name="connsiteY6262" fmla="*/ 527805 h 6857985"/>
                <a:gd name="connsiteX6263" fmla="*/ 1968167 w 6868353"/>
                <a:gd name="connsiteY6263" fmla="*/ 521491 h 6857985"/>
                <a:gd name="connsiteX6264" fmla="*/ 1980993 w 6868353"/>
                <a:gd name="connsiteY6264" fmla="*/ 501063 h 6857985"/>
                <a:gd name="connsiteX6265" fmla="*/ 3994507 w 6868353"/>
                <a:gd name="connsiteY6265" fmla="*/ 500723 h 6857985"/>
                <a:gd name="connsiteX6266" fmla="*/ 4016789 w 6868353"/>
                <a:gd name="connsiteY6266" fmla="*/ 521407 h 6857985"/>
                <a:gd name="connsiteX6267" fmla="*/ 4080071 w 6868353"/>
                <a:gd name="connsiteY6267" fmla="*/ 530156 h 6857985"/>
                <a:gd name="connsiteX6268" fmla="*/ 4033523 w 6868353"/>
                <a:gd name="connsiteY6268" fmla="*/ 538409 h 6857985"/>
                <a:gd name="connsiteX6269" fmla="*/ 3994507 w 6868353"/>
                <a:gd name="connsiteY6269" fmla="*/ 500723 h 6857985"/>
                <a:gd name="connsiteX6270" fmla="*/ 4546153 w 6868353"/>
                <a:gd name="connsiteY6270" fmla="*/ 500313 h 6857985"/>
                <a:gd name="connsiteX6271" fmla="*/ 4578233 w 6868353"/>
                <a:gd name="connsiteY6271" fmla="*/ 509897 h 6857985"/>
                <a:gd name="connsiteX6272" fmla="*/ 4614079 w 6868353"/>
                <a:gd name="connsiteY6272" fmla="*/ 535961 h 6857985"/>
                <a:gd name="connsiteX6273" fmla="*/ 4546153 w 6868353"/>
                <a:gd name="connsiteY6273" fmla="*/ 500313 h 6857985"/>
                <a:gd name="connsiteX6274" fmla="*/ 2494076 w 6868353"/>
                <a:gd name="connsiteY6274" fmla="*/ 497722 h 6857985"/>
                <a:gd name="connsiteX6275" fmla="*/ 2507639 w 6868353"/>
                <a:gd name="connsiteY6275" fmla="*/ 498812 h 6857985"/>
                <a:gd name="connsiteX6276" fmla="*/ 2490056 w 6868353"/>
                <a:gd name="connsiteY6276" fmla="*/ 511709 h 6857985"/>
                <a:gd name="connsiteX6277" fmla="*/ 2452511 w 6868353"/>
                <a:gd name="connsiteY6277" fmla="*/ 513536 h 6857985"/>
                <a:gd name="connsiteX6278" fmla="*/ 2466413 w 6868353"/>
                <a:gd name="connsiteY6278" fmla="*/ 505140 h 6857985"/>
                <a:gd name="connsiteX6279" fmla="*/ 2494076 w 6868353"/>
                <a:gd name="connsiteY6279" fmla="*/ 497722 h 6857985"/>
                <a:gd name="connsiteX6280" fmla="*/ 3385919 w 6868353"/>
                <a:gd name="connsiteY6280" fmla="*/ 497113 h 6857985"/>
                <a:gd name="connsiteX6281" fmla="*/ 3353585 w 6868353"/>
                <a:gd name="connsiteY6281" fmla="*/ 501360 h 6857985"/>
                <a:gd name="connsiteX6282" fmla="*/ 3301671 w 6868353"/>
                <a:gd name="connsiteY6282" fmla="*/ 504828 h 6857985"/>
                <a:gd name="connsiteX6283" fmla="*/ 3371691 w 6868353"/>
                <a:gd name="connsiteY6283" fmla="*/ 507702 h 6857985"/>
                <a:gd name="connsiteX6284" fmla="*/ 3385919 w 6868353"/>
                <a:gd name="connsiteY6284" fmla="*/ 497113 h 6857985"/>
                <a:gd name="connsiteX6285" fmla="*/ 4366655 w 6868353"/>
                <a:gd name="connsiteY6285" fmla="*/ 497085 h 6857985"/>
                <a:gd name="connsiteX6286" fmla="*/ 4382865 w 6868353"/>
                <a:gd name="connsiteY6286" fmla="*/ 498048 h 6857985"/>
                <a:gd name="connsiteX6287" fmla="*/ 4430149 w 6868353"/>
                <a:gd name="connsiteY6287" fmla="*/ 524606 h 6857985"/>
                <a:gd name="connsiteX6288" fmla="*/ 4392491 w 6868353"/>
                <a:gd name="connsiteY6288" fmla="*/ 524366 h 6857985"/>
                <a:gd name="connsiteX6289" fmla="*/ 4366655 w 6868353"/>
                <a:gd name="connsiteY6289" fmla="*/ 497085 h 6857985"/>
                <a:gd name="connsiteX6290" fmla="*/ 3699867 w 6868353"/>
                <a:gd name="connsiteY6290" fmla="*/ 497006 h 6857985"/>
                <a:gd name="connsiteX6291" fmla="*/ 3673535 w 6868353"/>
                <a:gd name="connsiteY6291" fmla="*/ 499420 h 6857985"/>
                <a:gd name="connsiteX6292" fmla="*/ 3713785 w 6868353"/>
                <a:gd name="connsiteY6292" fmla="*/ 521208 h 6857985"/>
                <a:gd name="connsiteX6293" fmla="*/ 3734779 w 6868353"/>
                <a:gd name="connsiteY6293" fmla="*/ 521959 h 6857985"/>
                <a:gd name="connsiteX6294" fmla="*/ 3739635 w 6868353"/>
                <a:gd name="connsiteY6294" fmla="*/ 519240 h 6857985"/>
                <a:gd name="connsiteX6295" fmla="*/ 3733875 w 6868353"/>
                <a:gd name="connsiteY6295" fmla="*/ 516097 h 6857985"/>
                <a:gd name="connsiteX6296" fmla="*/ 3750027 w 6868353"/>
                <a:gd name="connsiteY6296" fmla="*/ 519623 h 6857985"/>
                <a:gd name="connsiteX6297" fmla="*/ 3737823 w 6868353"/>
                <a:gd name="connsiteY6297" fmla="*/ 507547 h 6857985"/>
                <a:gd name="connsiteX6298" fmla="*/ 3717679 w 6868353"/>
                <a:gd name="connsiteY6298" fmla="*/ 512643 h 6857985"/>
                <a:gd name="connsiteX6299" fmla="*/ 3715711 w 6868353"/>
                <a:gd name="connsiteY6299" fmla="*/ 500893 h 6857985"/>
                <a:gd name="connsiteX6300" fmla="*/ 3732091 w 6868353"/>
                <a:gd name="connsiteY6300" fmla="*/ 504404 h 6857985"/>
                <a:gd name="connsiteX6301" fmla="*/ 3699867 w 6868353"/>
                <a:gd name="connsiteY6301" fmla="*/ 497006 h 6857985"/>
                <a:gd name="connsiteX6302" fmla="*/ 3193581 w 6868353"/>
                <a:gd name="connsiteY6302" fmla="*/ 491039 h 6857985"/>
                <a:gd name="connsiteX6303" fmla="*/ 3178787 w 6868353"/>
                <a:gd name="connsiteY6303" fmla="*/ 496193 h 6857985"/>
                <a:gd name="connsiteX6304" fmla="*/ 3161982 w 6868353"/>
                <a:gd name="connsiteY6304" fmla="*/ 495994 h 6857985"/>
                <a:gd name="connsiteX6305" fmla="*/ 3155371 w 6868353"/>
                <a:gd name="connsiteY6305" fmla="*/ 508877 h 6857985"/>
                <a:gd name="connsiteX6306" fmla="*/ 3177286 w 6868353"/>
                <a:gd name="connsiteY6306" fmla="*/ 504319 h 6857985"/>
                <a:gd name="connsiteX6307" fmla="*/ 3188513 w 6868353"/>
                <a:gd name="connsiteY6307" fmla="*/ 501686 h 6857985"/>
                <a:gd name="connsiteX6308" fmla="*/ 3198168 w 6868353"/>
                <a:gd name="connsiteY6308" fmla="*/ 499420 h 6857985"/>
                <a:gd name="connsiteX6309" fmla="*/ 3193581 w 6868353"/>
                <a:gd name="connsiteY6309" fmla="*/ 491039 h 6857985"/>
                <a:gd name="connsiteX6310" fmla="*/ 5162513 w 6868353"/>
                <a:gd name="connsiteY6310" fmla="*/ 490417 h 6857985"/>
                <a:gd name="connsiteX6311" fmla="*/ 5279931 w 6868353"/>
                <a:gd name="connsiteY6311" fmla="*/ 555795 h 6857985"/>
                <a:gd name="connsiteX6312" fmla="*/ 5314249 w 6868353"/>
                <a:gd name="connsiteY6312" fmla="*/ 575685 h 6857985"/>
                <a:gd name="connsiteX6313" fmla="*/ 5348877 w 6868353"/>
                <a:gd name="connsiteY6313" fmla="*/ 597742 h 6857985"/>
                <a:gd name="connsiteX6314" fmla="*/ 5419819 w 6868353"/>
                <a:gd name="connsiteY6314" fmla="*/ 643484 h 6857985"/>
                <a:gd name="connsiteX6315" fmla="*/ 5455325 w 6868353"/>
                <a:gd name="connsiteY6315" fmla="*/ 666574 h 6857985"/>
                <a:gd name="connsiteX6316" fmla="*/ 5489429 w 6868353"/>
                <a:gd name="connsiteY6316" fmla="*/ 690670 h 6857985"/>
                <a:gd name="connsiteX6317" fmla="*/ 5554567 w 6868353"/>
                <a:gd name="connsiteY6317" fmla="*/ 736836 h 6857985"/>
                <a:gd name="connsiteX6318" fmla="*/ 5660165 w 6868353"/>
                <a:gd name="connsiteY6318" fmla="*/ 814318 h 6857985"/>
                <a:gd name="connsiteX6319" fmla="*/ 5680819 w 6868353"/>
                <a:gd name="connsiteY6319" fmla="*/ 840240 h 6857985"/>
                <a:gd name="connsiteX6320" fmla="*/ 5827841 w 6868353"/>
                <a:gd name="connsiteY6320" fmla="*/ 957206 h 6857985"/>
                <a:gd name="connsiteX6321" fmla="*/ 5847859 w 6868353"/>
                <a:gd name="connsiteY6321" fmla="*/ 975837 h 6857985"/>
                <a:gd name="connsiteX6322" fmla="*/ 5867043 w 6868353"/>
                <a:gd name="connsiteY6322" fmla="*/ 994963 h 6857985"/>
                <a:gd name="connsiteX6323" fmla="*/ 5903895 w 6868353"/>
                <a:gd name="connsiteY6323" fmla="*/ 1031729 h 6857985"/>
                <a:gd name="connsiteX6324" fmla="*/ 5967715 w 6868353"/>
                <a:gd name="connsiteY6324" fmla="*/ 1089958 h 6857985"/>
                <a:gd name="connsiteX6325" fmla="*/ 6039123 w 6868353"/>
                <a:gd name="connsiteY6325" fmla="*/ 1175580 h 6857985"/>
                <a:gd name="connsiteX6326" fmla="*/ 5920061 w 6868353"/>
                <a:gd name="connsiteY6326" fmla="*/ 1055188 h 6857985"/>
                <a:gd name="connsiteX6327" fmla="*/ 5905267 w 6868353"/>
                <a:gd name="connsiteY6327" fmla="*/ 1057609 h 6857985"/>
                <a:gd name="connsiteX6328" fmla="*/ 5938833 w 6868353"/>
                <a:gd name="connsiteY6328" fmla="*/ 1095762 h 6857985"/>
                <a:gd name="connsiteX6329" fmla="*/ 5961259 w 6868353"/>
                <a:gd name="connsiteY6329" fmla="*/ 1124076 h 6857985"/>
                <a:gd name="connsiteX6330" fmla="*/ 5951803 w 6868353"/>
                <a:gd name="connsiteY6330" fmla="*/ 1113048 h 6857985"/>
                <a:gd name="connsiteX6331" fmla="*/ 5941395 w 6868353"/>
                <a:gd name="connsiteY6331" fmla="*/ 1102359 h 6857985"/>
                <a:gd name="connsiteX6332" fmla="*/ 5919227 w 6868353"/>
                <a:gd name="connsiteY6332" fmla="*/ 1080798 h 6857985"/>
                <a:gd name="connsiteX6333" fmla="*/ 5871787 w 6868353"/>
                <a:gd name="connsiteY6333" fmla="*/ 1036727 h 6857985"/>
                <a:gd name="connsiteX6334" fmla="*/ 5824247 w 6868353"/>
                <a:gd name="connsiteY6334" fmla="*/ 990999 h 6857985"/>
                <a:gd name="connsiteX6335" fmla="*/ 5780527 w 6868353"/>
                <a:gd name="connsiteY6335" fmla="*/ 943743 h 6857985"/>
                <a:gd name="connsiteX6336" fmla="*/ 5841135 w 6868353"/>
                <a:gd name="connsiteY6336" fmla="*/ 1001518 h 6857985"/>
                <a:gd name="connsiteX6337" fmla="*/ 5890403 w 6868353"/>
                <a:gd name="connsiteY6337" fmla="*/ 1048321 h 6857985"/>
                <a:gd name="connsiteX6338" fmla="*/ 5905183 w 6868353"/>
                <a:gd name="connsiteY6338" fmla="*/ 1045901 h 6857985"/>
                <a:gd name="connsiteX6339" fmla="*/ 5872903 w 6868353"/>
                <a:gd name="connsiteY6339" fmla="*/ 1013806 h 6857985"/>
                <a:gd name="connsiteX6340" fmla="*/ 5844533 w 6868353"/>
                <a:gd name="connsiteY6340" fmla="*/ 973218 h 6857985"/>
                <a:gd name="connsiteX6341" fmla="*/ 5747699 w 6868353"/>
                <a:gd name="connsiteY6341" fmla="*/ 891177 h 6857985"/>
                <a:gd name="connsiteX6342" fmla="*/ 5727723 w 6868353"/>
                <a:gd name="connsiteY6342" fmla="*/ 878889 h 6857985"/>
                <a:gd name="connsiteX6343" fmla="*/ 5707393 w 6868353"/>
                <a:gd name="connsiteY6343" fmla="*/ 867053 h 6857985"/>
                <a:gd name="connsiteX6344" fmla="*/ 5697709 w 6868353"/>
                <a:gd name="connsiteY6344" fmla="*/ 859932 h 6857985"/>
                <a:gd name="connsiteX6345" fmla="*/ 5625465 w 6868353"/>
                <a:gd name="connsiteY6345" fmla="*/ 796763 h 6857985"/>
                <a:gd name="connsiteX6346" fmla="*/ 5601653 w 6868353"/>
                <a:gd name="connsiteY6346" fmla="*/ 776745 h 6857985"/>
                <a:gd name="connsiteX6347" fmla="*/ 5590355 w 6868353"/>
                <a:gd name="connsiteY6347" fmla="*/ 767642 h 6857985"/>
                <a:gd name="connsiteX6348" fmla="*/ 5579525 w 6868353"/>
                <a:gd name="connsiteY6348" fmla="*/ 759912 h 6857985"/>
                <a:gd name="connsiteX6349" fmla="*/ 5549725 w 6868353"/>
                <a:gd name="connsiteY6349" fmla="*/ 743632 h 6857985"/>
                <a:gd name="connsiteX6350" fmla="*/ 5497683 w 6868353"/>
                <a:gd name="connsiteY6350" fmla="*/ 698796 h 6857985"/>
                <a:gd name="connsiteX6351" fmla="*/ 5445359 w 6868353"/>
                <a:gd name="connsiteY6351" fmla="*/ 671770 h 6857985"/>
                <a:gd name="connsiteX6352" fmla="*/ 5443037 w 6868353"/>
                <a:gd name="connsiteY6352" fmla="*/ 660232 h 6857985"/>
                <a:gd name="connsiteX6353" fmla="*/ 5404105 w 6868353"/>
                <a:gd name="connsiteY6353" fmla="*/ 647122 h 6857985"/>
                <a:gd name="connsiteX6354" fmla="*/ 5366375 w 6868353"/>
                <a:gd name="connsiteY6354" fmla="*/ 611192 h 6857985"/>
                <a:gd name="connsiteX6355" fmla="*/ 5383407 w 6868353"/>
                <a:gd name="connsiteY6355" fmla="*/ 634806 h 6857985"/>
                <a:gd name="connsiteX6356" fmla="*/ 5326579 w 6868353"/>
                <a:gd name="connsiteY6356" fmla="*/ 591145 h 6857985"/>
                <a:gd name="connsiteX6357" fmla="*/ 5312875 w 6868353"/>
                <a:gd name="connsiteY6357" fmla="*/ 581603 h 6857985"/>
                <a:gd name="connsiteX6358" fmla="*/ 5298987 w 6868353"/>
                <a:gd name="connsiteY6358" fmla="*/ 572953 h 6857985"/>
                <a:gd name="connsiteX6359" fmla="*/ 5271295 w 6868353"/>
                <a:gd name="connsiteY6359" fmla="*/ 556743 h 6857985"/>
                <a:gd name="connsiteX6360" fmla="*/ 5154995 w 6868353"/>
                <a:gd name="connsiteY6360" fmla="*/ 496505 h 6857985"/>
                <a:gd name="connsiteX6361" fmla="*/ 5166023 w 6868353"/>
                <a:gd name="connsiteY6361" fmla="*/ 495655 h 6857985"/>
                <a:gd name="connsiteX6362" fmla="*/ 5162513 w 6868353"/>
                <a:gd name="connsiteY6362" fmla="*/ 490417 h 6857985"/>
                <a:gd name="connsiteX6363" fmla="*/ 4937301 w 6868353"/>
                <a:gd name="connsiteY6363" fmla="*/ 489766 h 6857985"/>
                <a:gd name="connsiteX6364" fmla="*/ 4965883 w 6868353"/>
                <a:gd name="connsiteY6364" fmla="*/ 509331 h 6857985"/>
                <a:gd name="connsiteX6365" fmla="*/ 4999195 w 6868353"/>
                <a:gd name="connsiteY6365" fmla="*/ 529491 h 6857985"/>
                <a:gd name="connsiteX6366" fmla="*/ 4986157 w 6868353"/>
                <a:gd name="connsiteY6366" fmla="*/ 536301 h 6857985"/>
                <a:gd name="connsiteX6367" fmla="*/ 4997991 w 6868353"/>
                <a:gd name="connsiteY6367" fmla="*/ 535352 h 6857985"/>
                <a:gd name="connsiteX6368" fmla="*/ 4964467 w 6868353"/>
                <a:gd name="connsiteY6368" fmla="*/ 512304 h 6857985"/>
                <a:gd name="connsiteX6369" fmla="*/ 4925381 w 6868353"/>
                <a:gd name="connsiteY6369" fmla="*/ 491153 h 6857985"/>
                <a:gd name="connsiteX6370" fmla="*/ 4937301 w 6868353"/>
                <a:gd name="connsiteY6370" fmla="*/ 489766 h 6857985"/>
                <a:gd name="connsiteX6371" fmla="*/ 2320197 w 6868353"/>
                <a:gd name="connsiteY6371" fmla="*/ 486964 h 6857985"/>
                <a:gd name="connsiteX6372" fmla="*/ 2301724 w 6868353"/>
                <a:gd name="connsiteY6372" fmla="*/ 487358 h 6857985"/>
                <a:gd name="connsiteX6373" fmla="*/ 2312059 w 6868353"/>
                <a:gd name="connsiteY6373" fmla="*/ 501898 h 6857985"/>
                <a:gd name="connsiteX6374" fmla="*/ 2320197 w 6868353"/>
                <a:gd name="connsiteY6374" fmla="*/ 486964 h 6857985"/>
                <a:gd name="connsiteX6375" fmla="*/ 3451553 w 6868353"/>
                <a:gd name="connsiteY6375" fmla="*/ 485543 h 6857985"/>
                <a:gd name="connsiteX6376" fmla="*/ 3426579 w 6868353"/>
                <a:gd name="connsiteY6376" fmla="*/ 488604 h 6857985"/>
                <a:gd name="connsiteX6377" fmla="*/ 3495567 w 6868353"/>
                <a:gd name="connsiteY6377" fmla="*/ 507561 h 6857985"/>
                <a:gd name="connsiteX6378" fmla="*/ 3505407 w 6868353"/>
                <a:gd name="connsiteY6378" fmla="*/ 500907 h 6857985"/>
                <a:gd name="connsiteX6379" fmla="*/ 3510701 w 6868353"/>
                <a:gd name="connsiteY6379" fmla="*/ 498401 h 6857985"/>
                <a:gd name="connsiteX6380" fmla="*/ 3492721 w 6868353"/>
                <a:gd name="connsiteY6380" fmla="*/ 496065 h 6857985"/>
                <a:gd name="connsiteX6381" fmla="*/ 3451553 w 6868353"/>
                <a:gd name="connsiteY6381" fmla="*/ 485543 h 6857985"/>
                <a:gd name="connsiteX6382" fmla="*/ 4380273 w 6868353"/>
                <a:gd name="connsiteY6382" fmla="*/ 483003 h 6857985"/>
                <a:gd name="connsiteX6383" fmla="*/ 4415979 w 6868353"/>
                <a:gd name="connsiteY6383" fmla="*/ 488166 h 6857985"/>
                <a:gd name="connsiteX6384" fmla="*/ 4431155 w 6868353"/>
                <a:gd name="connsiteY6384" fmla="*/ 506882 h 6857985"/>
                <a:gd name="connsiteX6385" fmla="*/ 4372687 w 6868353"/>
                <a:gd name="connsiteY6385" fmla="*/ 483579 h 6857985"/>
                <a:gd name="connsiteX6386" fmla="*/ 4380273 w 6868353"/>
                <a:gd name="connsiteY6386" fmla="*/ 483003 h 6857985"/>
                <a:gd name="connsiteX6387" fmla="*/ 2206418 w 6868353"/>
                <a:gd name="connsiteY6387" fmla="*/ 482687 h 6857985"/>
                <a:gd name="connsiteX6388" fmla="*/ 2189614 w 6868353"/>
                <a:gd name="connsiteY6388" fmla="*/ 486311 h 6857985"/>
                <a:gd name="connsiteX6389" fmla="*/ 2161837 w 6868353"/>
                <a:gd name="connsiteY6389" fmla="*/ 496716 h 6857985"/>
                <a:gd name="connsiteX6390" fmla="*/ 2154815 w 6868353"/>
                <a:gd name="connsiteY6390" fmla="*/ 496957 h 6857985"/>
                <a:gd name="connsiteX6391" fmla="*/ 2127648 w 6868353"/>
                <a:gd name="connsiteY6391" fmla="*/ 516933 h 6857985"/>
                <a:gd name="connsiteX6392" fmla="*/ 2172597 w 6868353"/>
                <a:gd name="connsiteY6392" fmla="*/ 501190 h 6857985"/>
                <a:gd name="connsiteX6393" fmla="*/ 2165858 w 6868353"/>
                <a:gd name="connsiteY6393" fmla="*/ 511001 h 6857985"/>
                <a:gd name="connsiteX6394" fmla="*/ 2200359 w 6868353"/>
                <a:gd name="connsiteY6394" fmla="*/ 489340 h 6857985"/>
                <a:gd name="connsiteX6395" fmla="*/ 2206418 w 6868353"/>
                <a:gd name="connsiteY6395" fmla="*/ 482687 h 6857985"/>
                <a:gd name="connsiteX6396" fmla="*/ 2835094 w 6868353"/>
                <a:gd name="connsiteY6396" fmla="*/ 479247 h 6857985"/>
                <a:gd name="connsiteX6397" fmla="*/ 2833551 w 6868353"/>
                <a:gd name="connsiteY6397" fmla="*/ 488676 h 6857985"/>
                <a:gd name="connsiteX6398" fmla="*/ 2802065 w 6868353"/>
                <a:gd name="connsiteY6398" fmla="*/ 497198 h 6857985"/>
                <a:gd name="connsiteX6399" fmla="*/ 2735881 w 6868353"/>
                <a:gd name="connsiteY6399" fmla="*/ 497496 h 6857985"/>
                <a:gd name="connsiteX6400" fmla="*/ 2666737 w 6868353"/>
                <a:gd name="connsiteY6400" fmla="*/ 503144 h 6857985"/>
                <a:gd name="connsiteX6401" fmla="*/ 2703206 w 6868353"/>
                <a:gd name="connsiteY6401" fmla="*/ 491309 h 6857985"/>
                <a:gd name="connsiteX6402" fmla="*/ 2746796 w 6868353"/>
                <a:gd name="connsiteY6402" fmla="*/ 482093 h 6857985"/>
                <a:gd name="connsiteX6403" fmla="*/ 2758787 w 6868353"/>
                <a:gd name="connsiteY6403" fmla="*/ 493914 h 6857985"/>
                <a:gd name="connsiteX6404" fmla="*/ 2835094 w 6868353"/>
                <a:gd name="connsiteY6404" fmla="*/ 479247 h 6857985"/>
                <a:gd name="connsiteX6405" fmla="*/ 1826171 w 6868353"/>
                <a:gd name="connsiteY6405" fmla="*/ 477718 h 6857985"/>
                <a:gd name="connsiteX6406" fmla="*/ 1679631 w 6868353"/>
                <a:gd name="connsiteY6406" fmla="*/ 572741 h 6857985"/>
                <a:gd name="connsiteX6407" fmla="*/ 1694793 w 6868353"/>
                <a:gd name="connsiteY6407" fmla="*/ 568975 h 6857985"/>
                <a:gd name="connsiteX6408" fmla="*/ 1690942 w 6868353"/>
                <a:gd name="connsiteY6408" fmla="*/ 575586 h 6857985"/>
                <a:gd name="connsiteX6409" fmla="*/ 1649674 w 6868353"/>
                <a:gd name="connsiteY6409" fmla="*/ 593283 h 6857985"/>
                <a:gd name="connsiteX6410" fmla="*/ 1677974 w 6868353"/>
                <a:gd name="connsiteY6410" fmla="*/ 568720 h 6857985"/>
                <a:gd name="connsiteX6411" fmla="*/ 1718676 w 6868353"/>
                <a:gd name="connsiteY6411" fmla="*/ 542770 h 6857985"/>
                <a:gd name="connsiteX6412" fmla="*/ 1826171 w 6868353"/>
                <a:gd name="connsiteY6412" fmla="*/ 477718 h 6857985"/>
                <a:gd name="connsiteX6413" fmla="*/ 3540459 w 6868353"/>
                <a:gd name="connsiteY6413" fmla="*/ 471517 h 6857985"/>
                <a:gd name="connsiteX6414" fmla="*/ 3520441 w 6868353"/>
                <a:gd name="connsiteY6414" fmla="*/ 477661 h 6857985"/>
                <a:gd name="connsiteX6415" fmla="*/ 3574833 w 6868353"/>
                <a:gd name="connsiteY6415" fmla="*/ 482630 h 6857985"/>
                <a:gd name="connsiteX6416" fmla="*/ 3572623 w 6868353"/>
                <a:gd name="connsiteY6416" fmla="*/ 497240 h 6857985"/>
                <a:gd name="connsiteX6417" fmla="*/ 3529063 w 6868353"/>
                <a:gd name="connsiteY6417" fmla="*/ 492101 h 6857985"/>
                <a:gd name="connsiteX6418" fmla="*/ 3513899 w 6868353"/>
                <a:gd name="connsiteY6418" fmla="*/ 495230 h 6857985"/>
                <a:gd name="connsiteX6419" fmla="*/ 3548091 w 6868353"/>
                <a:gd name="connsiteY6419" fmla="*/ 506357 h 6857985"/>
                <a:gd name="connsiteX6420" fmla="*/ 3617021 w 6868353"/>
                <a:gd name="connsiteY6420" fmla="*/ 508254 h 6857985"/>
                <a:gd name="connsiteX6421" fmla="*/ 3603191 w 6868353"/>
                <a:gd name="connsiteY6421" fmla="*/ 490997 h 6857985"/>
                <a:gd name="connsiteX6422" fmla="*/ 3642519 w 6868353"/>
                <a:gd name="connsiteY6422" fmla="*/ 504021 h 6857985"/>
                <a:gd name="connsiteX6423" fmla="*/ 3686023 w 6868353"/>
                <a:gd name="connsiteY6423" fmla="*/ 511539 h 6857985"/>
                <a:gd name="connsiteX6424" fmla="*/ 3652499 w 6868353"/>
                <a:gd name="connsiteY6424" fmla="*/ 499010 h 6857985"/>
                <a:gd name="connsiteX6425" fmla="*/ 3615945 w 6868353"/>
                <a:gd name="connsiteY6425" fmla="*/ 489425 h 6857985"/>
                <a:gd name="connsiteX6426" fmla="*/ 3540459 w 6868353"/>
                <a:gd name="connsiteY6426" fmla="*/ 471517 h 6857985"/>
                <a:gd name="connsiteX6427" fmla="*/ 2465405 w 6868353"/>
                <a:gd name="connsiteY6427" fmla="*/ 468437 h 6857985"/>
                <a:gd name="connsiteX6428" fmla="*/ 2471142 w 6868353"/>
                <a:gd name="connsiteY6428" fmla="*/ 481540 h 6857985"/>
                <a:gd name="connsiteX6429" fmla="*/ 2416114 w 6868353"/>
                <a:gd name="connsiteY6429" fmla="*/ 477562 h 6857985"/>
                <a:gd name="connsiteX6430" fmla="*/ 2451039 w 6868353"/>
                <a:gd name="connsiteY6430" fmla="*/ 470484 h 6857985"/>
                <a:gd name="connsiteX6431" fmla="*/ 2465405 w 6868353"/>
                <a:gd name="connsiteY6431" fmla="*/ 468437 h 6857985"/>
                <a:gd name="connsiteX6432" fmla="*/ 2769107 w 6868353"/>
                <a:gd name="connsiteY6432" fmla="*/ 466944 h 6857985"/>
                <a:gd name="connsiteX6433" fmla="*/ 2811366 w 6868353"/>
                <a:gd name="connsiteY6433" fmla="*/ 479629 h 6857985"/>
                <a:gd name="connsiteX6434" fmla="*/ 2748098 w 6868353"/>
                <a:gd name="connsiteY6434" fmla="*/ 481073 h 6857985"/>
                <a:gd name="connsiteX6435" fmla="*/ 2722445 w 6868353"/>
                <a:gd name="connsiteY6435" fmla="*/ 480620 h 6857985"/>
                <a:gd name="connsiteX6436" fmla="*/ 2709194 w 6868353"/>
                <a:gd name="connsiteY6436" fmla="*/ 482687 h 6857985"/>
                <a:gd name="connsiteX6437" fmla="*/ 2695094 w 6868353"/>
                <a:gd name="connsiteY6437" fmla="*/ 487868 h 6857985"/>
                <a:gd name="connsiteX6438" fmla="*/ 2723465 w 6868353"/>
                <a:gd name="connsiteY6438" fmla="*/ 475934 h 6857985"/>
                <a:gd name="connsiteX6439" fmla="*/ 2769107 w 6868353"/>
                <a:gd name="connsiteY6439" fmla="*/ 466944 h 6857985"/>
                <a:gd name="connsiteX6440" fmla="*/ 5071595 w 6868353"/>
                <a:gd name="connsiteY6440" fmla="*/ 466831 h 6857985"/>
                <a:gd name="connsiteX6441" fmla="*/ 5108955 w 6868353"/>
                <a:gd name="connsiteY6441" fmla="*/ 487557 h 6857985"/>
                <a:gd name="connsiteX6442" fmla="*/ 5152277 w 6868353"/>
                <a:gd name="connsiteY6442" fmla="*/ 508071 h 6857985"/>
                <a:gd name="connsiteX6443" fmla="*/ 5155505 w 6868353"/>
                <a:gd name="connsiteY6443" fmla="*/ 519368 h 6857985"/>
                <a:gd name="connsiteX6444" fmla="*/ 5278559 w 6868353"/>
                <a:gd name="connsiteY6444" fmla="*/ 585298 h 6857985"/>
                <a:gd name="connsiteX6445" fmla="*/ 5301267 w 6868353"/>
                <a:gd name="connsiteY6445" fmla="*/ 598294 h 6857985"/>
                <a:gd name="connsiteX6446" fmla="*/ 5323083 w 6868353"/>
                <a:gd name="connsiteY6446" fmla="*/ 611050 h 6857985"/>
                <a:gd name="connsiteX6447" fmla="*/ 5371275 w 6868353"/>
                <a:gd name="connsiteY6447" fmla="*/ 634352 h 6857985"/>
                <a:gd name="connsiteX6448" fmla="*/ 5418503 w 6868353"/>
                <a:gd name="connsiteY6448" fmla="*/ 671019 h 6857985"/>
                <a:gd name="connsiteX6449" fmla="*/ 5444835 w 6868353"/>
                <a:gd name="connsiteY6449" fmla="*/ 689070 h 6857985"/>
                <a:gd name="connsiteX6450" fmla="*/ 5471209 w 6868353"/>
                <a:gd name="connsiteY6450" fmla="*/ 707389 h 6857985"/>
                <a:gd name="connsiteX6451" fmla="*/ 5565339 w 6868353"/>
                <a:gd name="connsiteY6451" fmla="*/ 767911 h 6857985"/>
                <a:gd name="connsiteX6452" fmla="*/ 5595027 w 6868353"/>
                <a:gd name="connsiteY6452" fmla="*/ 795687 h 6857985"/>
                <a:gd name="connsiteX6453" fmla="*/ 5628907 w 6868353"/>
                <a:gd name="connsiteY6453" fmla="*/ 827498 h 6857985"/>
                <a:gd name="connsiteX6454" fmla="*/ 5568751 w 6868353"/>
                <a:gd name="connsiteY6454" fmla="*/ 779746 h 6857985"/>
                <a:gd name="connsiteX6455" fmla="*/ 5500827 w 6868353"/>
                <a:gd name="connsiteY6455" fmla="*/ 733707 h 6857985"/>
                <a:gd name="connsiteX6456" fmla="*/ 5435377 w 6868353"/>
                <a:gd name="connsiteY6456" fmla="*/ 688390 h 6857985"/>
                <a:gd name="connsiteX6457" fmla="*/ 5379697 w 6868353"/>
                <a:gd name="connsiteY6457" fmla="*/ 646131 h 6857985"/>
                <a:gd name="connsiteX6458" fmla="*/ 5326395 w 6868353"/>
                <a:gd name="connsiteY6458" fmla="*/ 619077 h 6857985"/>
                <a:gd name="connsiteX6459" fmla="*/ 5308317 w 6868353"/>
                <a:gd name="connsiteY6459" fmla="*/ 608261 h 6857985"/>
                <a:gd name="connsiteX6460" fmla="*/ 5288809 w 6868353"/>
                <a:gd name="connsiteY6460" fmla="*/ 596779 h 6857985"/>
                <a:gd name="connsiteX6461" fmla="*/ 5247017 w 6868353"/>
                <a:gd name="connsiteY6461" fmla="*/ 572712 h 6857985"/>
                <a:gd name="connsiteX6462" fmla="*/ 5164383 w 6868353"/>
                <a:gd name="connsiteY6462" fmla="*/ 524889 h 6857985"/>
                <a:gd name="connsiteX6463" fmla="*/ 5128903 w 6868353"/>
                <a:gd name="connsiteY6463" fmla="*/ 506372 h 6857985"/>
                <a:gd name="connsiteX6464" fmla="*/ 5101595 w 6868353"/>
                <a:gd name="connsiteY6464" fmla="*/ 493772 h 6857985"/>
                <a:gd name="connsiteX6465" fmla="*/ 5071595 w 6868353"/>
                <a:gd name="connsiteY6465" fmla="*/ 466831 h 6857985"/>
                <a:gd name="connsiteX6466" fmla="*/ 4739879 w 6868353"/>
                <a:gd name="connsiteY6466" fmla="*/ 465911 h 6857985"/>
                <a:gd name="connsiteX6467" fmla="*/ 4779209 w 6868353"/>
                <a:gd name="connsiteY6467" fmla="*/ 470583 h 6857985"/>
                <a:gd name="connsiteX6468" fmla="*/ 4805003 w 6868353"/>
                <a:gd name="connsiteY6468" fmla="*/ 489242 h 6857985"/>
                <a:gd name="connsiteX6469" fmla="*/ 4803119 w 6868353"/>
                <a:gd name="connsiteY6469" fmla="*/ 501035 h 6857985"/>
                <a:gd name="connsiteX6470" fmla="*/ 4739879 w 6868353"/>
                <a:gd name="connsiteY6470" fmla="*/ 465911 h 6857985"/>
                <a:gd name="connsiteX6471" fmla="*/ 3779119 w 6868353"/>
                <a:gd name="connsiteY6471" fmla="*/ 465387 h 6857985"/>
                <a:gd name="connsiteX6472" fmla="*/ 3805013 w 6868353"/>
                <a:gd name="connsiteY6472" fmla="*/ 466973 h 6857985"/>
                <a:gd name="connsiteX6473" fmla="*/ 3831261 w 6868353"/>
                <a:gd name="connsiteY6473" fmla="*/ 474193 h 6857985"/>
                <a:gd name="connsiteX6474" fmla="*/ 3843987 w 6868353"/>
                <a:gd name="connsiteY6474" fmla="*/ 474844 h 6857985"/>
                <a:gd name="connsiteX6475" fmla="*/ 3839925 w 6868353"/>
                <a:gd name="connsiteY6475" fmla="*/ 483282 h 6857985"/>
                <a:gd name="connsiteX6476" fmla="*/ 3873747 w 6868353"/>
                <a:gd name="connsiteY6476" fmla="*/ 503710 h 6857985"/>
                <a:gd name="connsiteX6477" fmla="*/ 3901905 w 6868353"/>
                <a:gd name="connsiteY6477" fmla="*/ 471092 h 6857985"/>
                <a:gd name="connsiteX6478" fmla="*/ 3946443 w 6868353"/>
                <a:gd name="connsiteY6478" fmla="*/ 492583 h 6857985"/>
                <a:gd name="connsiteX6479" fmla="*/ 3940199 w 6868353"/>
                <a:gd name="connsiteY6479" fmla="*/ 483239 h 6857985"/>
                <a:gd name="connsiteX6480" fmla="*/ 3978367 w 6868353"/>
                <a:gd name="connsiteY6480" fmla="*/ 495598 h 6857985"/>
                <a:gd name="connsiteX6481" fmla="*/ 3995739 w 6868353"/>
                <a:gd name="connsiteY6481" fmla="*/ 518519 h 6857985"/>
                <a:gd name="connsiteX6482" fmla="*/ 3996913 w 6868353"/>
                <a:gd name="connsiteY6482" fmla="*/ 536314 h 6857985"/>
                <a:gd name="connsiteX6483" fmla="*/ 3968727 w 6868353"/>
                <a:gd name="connsiteY6483" fmla="*/ 530609 h 6857985"/>
                <a:gd name="connsiteX6484" fmla="*/ 3938883 w 6868353"/>
                <a:gd name="connsiteY6484" fmla="*/ 526956 h 6857985"/>
                <a:gd name="connsiteX6485" fmla="*/ 3975495 w 6868353"/>
                <a:gd name="connsiteY6485" fmla="*/ 527523 h 6857985"/>
                <a:gd name="connsiteX6486" fmla="*/ 3937255 w 6868353"/>
                <a:gd name="connsiteY6486" fmla="*/ 509260 h 6857985"/>
                <a:gd name="connsiteX6487" fmla="*/ 3937879 w 6868353"/>
                <a:gd name="connsiteY6487" fmla="*/ 515178 h 6857985"/>
                <a:gd name="connsiteX6488" fmla="*/ 3916035 w 6868353"/>
                <a:gd name="connsiteY6488" fmla="*/ 507391 h 6857985"/>
                <a:gd name="connsiteX6489" fmla="*/ 3837107 w 6868353"/>
                <a:gd name="connsiteY6489" fmla="*/ 503484 h 6857985"/>
                <a:gd name="connsiteX6490" fmla="*/ 3841949 w 6868353"/>
                <a:gd name="connsiteY6490" fmla="*/ 500964 h 6857985"/>
                <a:gd name="connsiteX6491" fmla="*/ 3785787 w 6868353"/>
                <a:gd name="connsiteY6491" fmla="*/ 474377 h 6857985"/>
                <a:gd name="connsiteX6492" fmla="*/ 3779119 w 6868353"/>
                <a:gd name="connsiteY6492" fmla="*/ 465387 h 6857985"/>
                <a:gd name="connsiteX6493" fmla="*/ 3365845 w 6868353"/>
                <a:gd name="connsiteY6493" fmla="*/ 463448 h 6857985"/>
                <a:gd name="connsiteX6494" fmla="*/ 3382791 w 6868353"/>
                <a:gd name="connsiteY6494" fmla="*/ 485661 h 6857985"/>
                <a:gd name="connsiteX6495" fmla="*/ 3342287 w 6868353"/>
                <a:gd name="connsiteY6495" fmla="*/ 473485 h 6857985"/>
                <a:gd name="connsiteX6496" fmla="*/ 3343547 w 6868353"/>
                <a:gd name="connsiteY6496" fmla="*/ 466704 h 6857985"/>
                <a:gd name="connsiteX6497" fmla="*/ 3365845 w 6868353"/>
                <a:gd name="connsiteY6497" fmla="*/ 463448 h 6857985"/>
                <a:gd name="connsiteX6498" fmla="*/ 4039555 w 6868353"/>
                <a:gd name="connsiteY6498" fmla="*/ 462796 h 6857985"/>
                <a:gd name="connsiteX6499" fmla="*/ 4126861 w 6868353"/>
                <a:gd name="connsiteY6499" fmla="*/ 510307 h 6857985"/>
                <a:gd name="connsiteX6500" fmla="*/ 4110665 w 6868353"/>
                <a:gd name="connsiteY6500" fmla="*/ 505069 h 6857985"/>
                <a:gd name="connsiteX6501" fmla="*/ 4105541 w 6868353"/>
                <a:gd name="connsiteY6501" fmla="*/ 507278 h 6857985"/>
                <a:gd name="connsiteX6502" fmla="*/ 4039555 w 6868353"/>
                <a:gd name="connsiteY6502" fmla="*/ 462796 h 6857985"/>
                <a:gd name="connsiteX6503" fmla="*/ 2943194 w 6868353"/>
                <a:gd name="connsiteY6503" fmla="*/ 459951 h 6857985"/>
                <a:gd name="connsiteX6504" fmla="*/ 2969247 w 6868353"/>
                <a:gd name="connsiteY6504" fmla="*/ 466039 h 6857985"/>
                <a:gd name="connsiteX6505" fmla="*/ 2998467 w 6868353"/>
                <a:gd name="connsiteY6505" fmla="*/ 463802 h 6857985"/>
                <a:gd name="connsiteX6506" fmla="*/ 3015285 w 6868353"/>
                <a:gd name="connsiteY6506" fmla="*/ 464453 h 6857985"/>
                <a:gd name="connsiteX6507" fmla="*/ 3026880 w 6868353"/>
                <a:gd name="connsiteY6507" fmla="*/ 462967 h 6857985"/>
                <a:gd name="connsiteX6508" fmla="*/ 3041703 w 6868353"/>
                <a:gd name="connsiteY6508" fmla="*/ 460022 h 6857985"/>
                <a:gd name="connsiteX6509" fmla="*/ 3025932 w 6868353"/>
                <a:gd name="connsiteY6509" fmla="*/ 464934 h 6857985"/>
                <a:gd name="connsiteX6510" fmla="*/ 2996711 w 6868353"/>
                <a:gd name="connsiteY6510" fmla="*/ 468842 h 6857985"/>
                <a:gd name="connsiteX6511" fmla="*/ 2965491 w 6868353"/>
                <a:gd name="connsiteY6511" fmla="*/ 470416 h 6857985"/>
                <a:gd name="connsiteX6512" fmla="*/ 2941583 w 6868353"/>
                <a:gd name="connsiteY6512" fmla="*/ 469097 h 6857985"/>
                <a:gd name="connsiteX6513" fmla="*/ 2964911 w 6868353"/>
                <a:gd name="connsiteY6513" fmla="*/ 470445 h 6857985"/>
                <a:gd name="connsiteX6514" fmla="*/ 2965491 w 6868353"/>
                <a:gd name="connsiteY6514" fmla="*/ 470416 h 6857985"/>
                <a:gd name="connsiteX6515" fmla="*/ 2985669 w 6868353"/>
                <a:gd name="connsiteY6515" fmla="*/ 471529 h 6857985"/>
                <a:gd name="connsiteX6516" fmla="*/ 2987226 w 6868353"/>
                <a:gd name="connsiteY6516" fmla="*/ 494905 h 6857985"/>
                <a:gd name="connsiteX6517" fmla="*/ 3007825 w 6868353"/>
                <a:gd name="connsiteY6517" fmla="*/ 475538 h 6857985"/>
                <a:gd name="connsiteX6518" fmla="*/ 2984494 w 6868353"/>
                <a:gd name="connsiteY6518" fmla="*/ 474646 h 6857985"/>
                <a:gd name="connsiteX6519" fmla="*/ 2982724 w 6868353"/>
                <a:gd name="connsiteY6519" fmla="*/ 483990 h 6857985"/>
                <a:gd name="connsiteX6520" fmla="*/ 2921183 w 6868353"/>
                <a:gd name="connsiteY6520" fmla="*/ 488478 h 6857985"/>
                <a:gd name="connsiteX6521" fmla="*/ 2912307 w 6868353"/>
                <a:gd name="connsiteY6521" fmla="*/ 481498 h 6857985"/>
                <a:gd name="connsiteX6522" fmla="*/ 2895205 w 6868353"/>
                <a:gd name="connsiteY6522" fmla="*/ 482305 h 6857985"/>
                <a:gd name="connsiteX6523" fmla="*/ 2952923 w 6868353"/>
                <a:gd name="connsiteY6523" fmla="*/ 481541 h 6857985"/>
                <a:gd name="connsiteX6524" fmla="*/ 2914076 w 6868353"/>
                <a:gd name="connsiteY6524" fmla="*/ 472183 h 6857985"/>
                <a:gd name="connsiteX6525" fmla="*/ 2894412 w 6868353"/>
                <a:gd name="connsiteY6525" fmla="*/ 467539 h 6857985"/>
                <a:gd name="connsiteX6526" fmla="*/ 2935128 w 6868353"/>
                <a:gd name="connsiteY6526" fmla="*/ 467553 h 6857985"/>
                <a:gd name="connsiteX6527" fmla="*/ 2909008 w 6868353"/>
                <a:gd name="connsiteY6527" fmla="*/ 461338 h 6857985"/>
                <a:gd name="connsiteX6528" fmla="*/ 2943194 w 6868353"/>
                <a:gd name="connsiteY6528" fmla="*/ 459951 h 6857985"/>
                <a:gd name="connsiteX6529" fmla="*/ 3326077 w 6868353"/>
                <a:gd name="connsiteY6529" fmla="*/ 458139 h 6857985"/>
                <a:gd name="connsiteX6530" fmla="*/ 3320414 w 6868353"/>
                <a:gd name="connsiteY6530" fmla="*/ 476345 h 6857985"/>
                <a:gd name="connsiteX6531" fmla="*/ 3282516 w 6868353"/>
                <a:gd name="connsiteY6531" fmla="*/ 477747 h 6857985"/>
                <a:gd name="connsiteX6532" fmla="*/ 3326077 w 6868353"/>
                <a:gd name="connsiteY6532" fmla="*/ 458139 h 6857985"/>
                <a:gd name="connsiteX6533" fmla="*/ 4792559 w 6868353"/>
                <a:gd name="connsiteY6533" fmla="*/ 456836 h 6857985"/>
                <a:gd name="connsiteX6534" fmla="*/ 4830769 w 6868353"/>
                <a:gd name="connsiteY6534" fmla="*/ 492016 h 6857985"/>
                <a:gd name="connsiteX6535" fmla="*/ 4853519 w 6868353"/>
                <a:gd name="connsiteY6535" fmla="*/ 505763 h 6857985"/>
                <a:gd name="connsiteX6536" fmla="*/ 4842661 w 6868353"/>
                <a:gd name="connsiteY6536" fmla="*/ 535946 h 6857985"/>
                <a:gd name="connsiteX6537" fmla="*/ 4801179 w 6868353"/>
                <a:gd name="connsiteY6537" fmla="*/ 512813 h 6857985"/>
                <a:gd name="connsiteX6538" fmla="*/ 4867027 w 6868353"/>
                <a:gd name="connsiteY6538" fmla="*/ 527013 h 6857985"/>
                <a:gd name="connsiteX6539" fmla="*/ 4815551 w 6868353"/>
                <a:gd name="connsiteY6539" fmla="*/ 487274 h 6857985"/>
                <a:gd name="connsiteX6540" fmla="*/ 4799737 w 6868353"/>
                <a:gd name="connsiteY6540" fmla="*/ 469238 h 6857985"/>
                <a:gd name="connsiteX6541" fmla="*/ 4792559 w 6868353"/>
                <a:gd name="connsiteY6541" fmla="*/ 456836 h 6857985"/>
                <a:gd name="connsiteX6542" fmla="*/ 4115255 w 6868353"/>
                <a:gd name="connsiteY6542" fmla="*/ 455948 h 6857985"/>
                <a:gd name="connsiteX6543" fmla="*/ 4146597 w 6868353"/>
                <a:gd name="connsiteY6543" fmla="*/ 460517 h 6857985"/>
                <a:gd name="connsiteX6544" fmla="*/ 4163075 w 6868353"/>
                <a:gd name="connsiteY6544" fmla="*/ 478412 h 6857985"/>
                <a:gd name="connsiteX6545" fmla="*/ 4129297 w 6868353"/>
                <a:gd name="connsiteY6545" fmla="*/ 467412 h 6857985"/>
                <a:gd name="connsiteX6546" fmla="*/ 4098067 w 6868353"/>
                <a:gd name="connsiteY6546" fmla="*/ 456284 h 6857985"/>
                <a:gd name="connsiteX6547" fmla="*/ 4115255 w 6868353"/>
                <a:gd name="connsiteY6547" fmla="*/ 455948 h 6857985"/>
                <a:gd name="connsiteX6548" fmla="*/ 4286695 w 6868353"/>
                <a:gd name="connsiteY6548" fmla="*/ 445737 h 6857985"/>
                <a:gd name="connsiteX6549" fmla="*/ 4308271 w 6868353"/>
                <a:gd name="connsiteY6549" fmla="*/ 462018 h 6857985"/>
                <a:gd name="connsiteX6550" fmla="*/ 4324723 w 6868353"/>
                <a:gd name="connsiteY6550" fmla="*/ 456992 h 6857985"/>
                <a:gd name="connsiteX6551" fmla="*/ 4367207 w 6868353"/>
                <a:gd name="connsiteY6551" fmla="*/ 485250 h 6857985"/>
                <a:gd name="connsiteX6552" fmla="*/ 4302975 w 6868353"/>
                <a:gd name="connsiteY6552" fmla="*/ 463773 h 6857985"/>
                <a:gd name="connsiteX6553" fmla="*/ 4286695 w 6868353"/>
                <a:gd name="connsiteY6553" fmla="*/ 445737 h 6857985"/>
                <a:gd name="connsiteX6554" fmla="*/ 2703362 w 6868353"/>
                <a:gd name="connsiteY6554" fmla="*/ 445666 h 6857985"/>
                <a:gd name="connsiteX6555" fmla="*/ 2755927 w 6868353"/>
                <a:gd name="connsiteY6555" fmla="*/ 464509 h 6857985"/>
                <a:gd name="connsiteX6556" fmla="*/ 2738528 w 6868353"/>
                <a:gd name="connsiteY6556" fmla="*/ 466222 h 6857985"/>
                <a:gd name="connsiteX6557" fmla="*/ 2717278 w 6868353"/>
                <a:gd name="connsiteY6557" fmla="*/ 472055 h 6857985"/>
                <a:gd name="connsiteX6558" fmla="*/ 2711800 w 6868353"/>
                <a:gd name="connsiteY6558" fmla="*/ 461494 h 6857985"/>
                <a:gd name="connsiteX6559" fmla="*/ 2645898 w 6868353"/>
                <a:gd name="connsiteY6559" fmla="*/ 509940 h 6857985"/>
                <a:gd name="connsiteX6560" fmla="*/ 2720662 w 6868353"/>
                <a:gd name="connsiteY6560" fmla="*/ 501346 h 6857985"/>
                <a:gd name="connsiteX6561" fmla="*/ 2659107 w 6868353"/>
                <a:gd name="connsiteY6561" fmla="*/ 511752 h 6857985"/>
                <a:gd name="connsiteX6562" fmla="*/ 2636668 w 6868353"/>
                <a:gd name="connsiteY6562" fmla="*/ 537447 h 6857985"/>
                <a:gd name="connsiteX6563" fmla="*/ 2709874 w 6868353"/>
                <a:gd name="connsiteY6563" fmla="*/ 538141 h 6857985"/>
                <a:gd name="connsiteX6564" fmla="*/ 2679153 w 6868353"/>
                <a:gd name="connsiteY6564" fmla="*/ 548107 h 6857985"/>
                <a:gd name="connsiteX6565" fmla="*/ 2712649 w 6868353"/>
                <a:gd name="connsiteY6565" fmla="*/ 543350 h 6857985"/>
                <a:gd name="connsiteX6566" fmla="*/ 2693976 w 6868353"/>
                <a:gd name="connsiteY6566" fmla="*/ 531076 h 6857985"/>
                <a:gd name="connsiteX6567" fmla="*/ 2726141 w 6868353"/>
                <a:gd name="connsiteY6567" fmla="*/ 525753 h 6857985"/>
                <a:gd name="connsiteX6568" fmla="*/ 2725121 w 6868353"/>
                <a:gd name="connsiteY6568" fmla="*/ 521294 h 6857985"/>
                <a:gd name="connsiteX6569" fmla="*/ 2766913 w 6868353"/>
                <a:gd name="connsiteY6569" fmla="*/ 509841 h 6857985"/>
                <a:gd name="connsiteX6570" fmla="*/ 2810036 w 6868353"/>
                <a:gd name="connsiteY6570" fmla="*/ 513182 h 6857985"/>
                <a:gd name="connsiteX6571" fmla="*/ 2734338 w 6868353"/>
                <a:gd name="connsiteY6571" fmla="*/ 527806 h 6857985"/>
                <a:gd name="connsiteX6572" fmla="*/ 2781368 w 6868353"/>
                <a:gd name="connsiteY6572" fmla="*/ 527013 h 6857985"/>
                <a:gd name="connsiteX6573" fmla="*/ 2734904 w 6868353"/>
                <a:gd name="connsiteY6573" fmla="*/ 551802 h 6857985"/>
                <a:gd name="connsiteX6574" fmla="*/ 2708897 w 6868353"/>
                <a:gd name="connsiteY6574" fmla="*/ 547626 h 6857985"/>
                <a:gd name="connsiteX6575" fmla="*/ 2687463 w 6868353"/>
                <a:gd name="connsiteY6575" fmla="*/ 563737 h 6857985"/>
                <a:gd name="connsiteX6576" fmla="*/ 2627791 w 6868353"/>
                <a:gd name="connsiteY6576" fmla="*/ 564841 h 6857985"/>
                <a:gd name="connsiteX6577" fmla="*/ 2594097 w 6868353"/>
                <a:gd name="connsiteY6577" fmla="*/ 577625 h 6857985"/>
                <a:gd name="connsiteX6578" fmla="*/ 2563447 w 6868353"/>
                <a:gd name="connsiteY6578" fmla="*/ 580357 h 6857985"/>
                <a:gd name="connsiteX6579" fmla="*/ 2586240 w 6868353"/>
                <a:gd name="connsiteY6579" fmla="*/ 574100 h 6857985"/>
                <a:gd name="connsiteX6580" fmla="*/ 2595371 w 6868353"/>
                <a:gd name="connsiteY6580" fmla="*/ 570122 h 6857985"/>
                <a:gd name="connsiteX6581" fmla="*/ 2584442 w 6868353"/>
                <a:gd name="connsiteY6581" fmla="*/ 563737 h 6857985"/>
                <a:gd name="connsiteX6582" fmla="*/ 2638834 w 6868353"/>
                <a:gd name="connsiteY6582" fmla="*/ 552057 h 6857985"/>
                <a:gd name="connsiteX6583" fmla="*/ 2656459 w 6868353"/>
                <a:gd name="connsiteY6583" fmla="*/ 540179 h 6857985"/>
                <a:gd name="connsiteX6584" fmla="*/ 2606499 w 6868353"/>
                <a:gd name="connsiteY6584" fmla="*/ 538127 h 6857985"/>
                <a:gd name="connsiteX6585" fmla="*/ 2622624 w 6868353"/>
                <a:gd name="connsiteY6585" fmla="*/ 545092 h 6857985"/>
                <a:gd name="connsiteX6586" fmla="*/ 2582148 w 6868353"/>
                <a:gd name="connsiteY6586" fmla="*/ 555554 h 6857985"/>
                <a:gd name="connsiteX6587" fmla="*/ 2551243 w 6868353"/>
                <a:gd name="connsiteY6587" fmla="*/ 560580 h 6857985"/>
                <a:gd name="connsiteX6588" fmla="*/ 2527856 w 6868353"/>
                <a:gd name="connsiteY6588" fmla="*/ 562760 h 6857985"/>
                <a:gd name="connsiteX6589" fmla="*/ 2548794 w 6868353"/>
                <a:gd name="connsiteY6589" fmla="*/ 545502 h 6857985"/>
                <a:gd name="connsiteX6590" fmla="*/ 2491062 w 6868353"/>
                <a:gd name="connsiteY6590" fmla="*/ 564331 h 6857985"/>
                <a:gd name="connsiteX6591" fmla="*/ 2544165 w 6868353"/>
                <a:gd name="connsiteY6591" fmla="*/ 569032 h 6857985"/>
                <a:gd name="connsiteX6592" fmla="*/ 2513812 w 6868353"/>
                <a:gd name="connsiteY6592" fmla="*/ 580555 h 6857985"/>
                <a:gd name="connsiteX6593" fmla="*/ 2474200 w 6868353"/>
                <a:gd name="connsiteY6593" fmla="*/ 567630 h 6857985"/>
                <a:gd name="connsiteX6594" fmla="*/ 2379574 w 6868353"/>
                <a:gd name="connsiteY6594" fmla="*/ 599469 h 6857985"/>
                <a:gd name="connsiteX6595" fmla="*/ 2397271 w 6868353"/>
                <a:gd name="connsiteY6595" fmla="*/ 577936 h 6857985"/>
                <a:gd name="connsiteX6596" fmla="*/ 2425854 w 6868353"/>
                <a:gd name="connsiteY6596" fmla="*/ 564246 h 6857985"/>
                <a:gd name="connsiteX6597" fmla="*/ 2440804 w 6868353"/>
                <a:gd name="connsiteY6597" fmla="*/ 555469 h 6857985"/>
                <a:gd name="connsiteX6598" fmla="*/ 2528790 w 6868353"/>
                <a:gd name="connsiteY6598" fmla="*/ 543719 h 6857985"/>
                <a:gd name="connsiteX6599" fmla="*/ 2485568 w 6868353"/>
                <a:gd name="connsiteY6599" fmla="*/ 535238 h 6857985"/>
                <a:gd name="connsiteX6600" fmla="*/ 2560870 w 6868353"/>
                <a:gd name="connsiteY6600" fmla="*/ 513238 h 6857985"/>
                <a:gd name="connsiteX6601" fmla="*/ 2510882 w 6868353"/>
                <a:gd name="connsiteY6601" fmla="*/ 503838 h 6857985"/>
                <a:gd name="connsiteX6602" fmla="*/ 2517535 w 6868353"/>
                <a:gd name="connsiteY6602" fmla="*/ 504404 h 6857985"/>
                <a:gd name="connsiteX6603" fmla="*/ 2548157 w 6868353"/>
                <a:gd name="connsiteY6603" fmla="*/ 494154 h 6857985"/>
                <a:gd name="connsiteX6604" fmla="*/ 2590883 w 6868353"/>
                <a:gd name="connsiteY6604" fmla="*/ 478836 h 6857985"/>
                <a:gd name="connsiteX6605" fmla="*/ 2564126 w 6868353"/>
                <a:gd name="connsiteY6605" fmla="*/ 493149 h 6857985"/>
                <a:gd name="connsiteX6606" fmla="*/ 2561578 w 6868353"/>
                <a:gd name="connsiteY6606" fmla="*/ 503810 h 6857985"/>
                <a:gd name="connsiteX6607" fmla="*/ 2630439 w 6868353"/>
                <a:gd name="connsiteY6607" fmla="*/ 493517 h 6857985"/>
                <a:gd name="connsiteX6608" fmla="*/ 2614894 w 6868353"/>
                <a:gd name="connsiteY6608" fmla="*/ 477152 h 6857985"/>
                <a:gd name="connsiteX6609" fmla="*/ 2645742 w 6868353"/>
                <a:gd name="connsiteY6609" fmla="*/ 476331 h 6857985"/>
                <a:gd name="connsiteX6610" fmla="*/ 2636979 w 6868353"/>
                <a:gd name="connsiteY6610" fmla="*/ 460800 h 6857985"/>
                <a:gd name="connsiteX6611" fmla="*/ 2694514 w 6868353"/>
                <a:gd name="connsiteY6611" fmla="*/ 463617 h 6857985"/>
                <a:gd name="connsiteX6612" fmla="*/ 2671636 w 6868353"/>
                <a:gd name="connsiteY6612" fmla="*/ 455718 h 6857985"/>
                <a:gd name="connsiteX6613" fmla="*/ 2699638 w 6868353"/>
                <a:gd name="connsiteY6613" fmla="*/ 451626 h 6857985"/>
                <a:gd name="connsiteX6614" fmla="*/ 2703362 w 6868353"/>
                <a:gd name="connsiteY6614" fmla="*/ 445666 h 6857985"/>
                <a:gd name="connsiteX6615" fmla="*/ 2365302 w 6868353"/>
                <a:gd name="connsiteY6615" fmla="*/ 445124 h 6857985"/>
                <a:gd name="connsiteX6616" fmla="*/ 2343983 w 6868353"/>
                <a:gd name="connsiteY6616" fmla="*/ 449927 h 6857985"/>
                <a:gd name="connsiteX6617" fmla="*/ 2298439 w 6868353"/>
                <a:gd name="connsiteY6617" fmla="*/ 463362 h 6857985"/>
                <a:gd name="connsiteX6618" fmla="*/ 2319406 w 6868353"/>
                <a:gd name="connsiteY6618" fmla="*/ 463787 h 6857985"/>
                <a:gd name="connsiteX6619" fmla="*/ 2252839 w 6868353"/>
                <a:gd name="connsiteY6619" fmla="*/ 476967 h 6857985"/>
                <a:gd name="connsiteX6620" fmla="*/ 2259791 w 6868353"/>
                <a:gd name="connsiteY6620" fmla="*/ 486608 h 6857985"/>
                <a:gd name="connsiteX6621" fmla="*/ 2326315 w 6868353"/>
                <a:gd name="connsiteY6621" fmla="*/ 463928 h 6857985"/>
                <a:gd name="connsiteX6622" fmla="*/ 2343615 w 6868353"/>
                <a:gd name="connsiteY6622" fmla="*/ 469152 h 6857985"/>
                <a:gd name="connsiteX6623" fmla="*/ 2305320 w 6868353"/>
                <a:gd name="connsiteY6623" fmla="*/ 482630 h 6857985"/>
                <a:gd name="connsiteX6624" fmla="*/ 2378102 w 6868353"/>
                <a:gd name="connsiteY6624" fmla="*/ 470327 h 6857985"/>
                <a:gd name="connsiteX6625" fmla="*/ 2354218 w 6868353"/>
                <a:gd name="connsiteY6625" fmla="*/ 455024 h 6857985"/>
                <a:gd name="connsiteX6626" fmla="*/ 2392754 w 6868353"/>
                <a:gd name="connsiteY6626" fmla="*/ 452206 h 6857985"/>
                <a:gd name="connsiteX6627" fmla="*/ 2377479 w 6868353"/>
                <a:gd name="connsiteY6627" fmla="*/ 446459 h 6857985"/>
                <a:gd name="connsiteX6628" fmla="*/ 2365302 w 6868353"/>
                <a:gd name="connsiteY6628" fmla="*/ 445124 h 6857985"/>
                <a:gd name="connsiteX6629" fmla="*/ 3035063 w 6868353"/>
                <a:gd name="connsiteY6629" fmla="*/ 443387 h 6857985"/>
                <a:gd name="connsiteX6630" fmla="*/ 3082192 w 6868353"/>
                <a:gd name="connsiteY6630" fmla="*/ 462060 h 6857985"/>
                <a:gd name="connsiteX6631" fmla="*/ 2988316 w 6868353"/>
                <a:gd name="connsiteY6631" fmla="*/ 455958 h 6857985"/>
                <a:gd name="connsiteX6632" fmla="*/ 3012893 w 6868353"/>
                <a:gd name="connsiteY6632" fmla="*/ 452504 h 6857985"/>
                <a:gd name="connsiteX6633" fmla="*/ 3024360 w 6868353"/>
                <a:gd name="connsiteY6633" fmla="*/ 451414 h 6857985"/>
                <a:gd name="connsiteX6634" fmla="*/ 3034058 w 6868353"/>
                <a:gd name="connsiteY6634" fmla="*/ 450862 h 6857985"/>
                <a:gd name="connsiteX6635" fmla="*/ 3035063 w 6868353"/>
                <a:gd name="connsiteY6635" fmla="*/ 443387 h 6857985"/>
                <a:gd name="connsiteX6636" fmla="*/ 4830365 w 6868353"/>
                <a:gd name="connsiteY6636" fmla="*/ 442770 h 6857985"/>
                <a:gd name="connsiteX6637" fmla="*/ 4867351 w 6868353"/>
                <a:gd name="connsiteY6637" fmla="*/ 457926 h 6857985"/>
                <a:gd name="connsiteX6638" fmla="*/ 4881127 w 6868353"/>
                <a:gd name="connsiteY6638" fmla="*/ 479275 h 6857985"/>
                <a:gd name="connsiteX6639" fmla="*/ 4876271 w 6868353"/>
                <a:gd name="connsiteY6639" fmla="*/ 474136 h 6857985"/>
                <a:gd name="connsiteX6640" fmla="*/ 4849739 w 6868353"/>
                <a:gd name="connsiteY6640" fmla="*/ 460191 h 6857985"/>
                <a:gd name="connsiteX6641" fmla="*/ 4855459 w 6868353"/>
                <a:gd name="connsiteY6641" fmla="*/ 459356 h 6857985"/>
                <a:gd name="connsiteX6642" fmla="*/ 4839801 w 6868353"/>
                <a:gd name="connsiteY6642" fmla="*/ 449871 h 6857985"/>
                <a:gd name="connsiteX6643" fmla="*/ 4830365 w 6868353"/>
                <a:gd name="connsiteY6643" fmla="*/ 442770 h 6857985"/>
                <a:gd name="connsiteX6644" fmla="*/ 2840899 w 6868353"/>
                <a:gd name="connsiteY6644" fmla="*/ 441546 h 6857985"/>
                <a:gd name="connsiteX6645" fmla="*/ 2783619 w 6868353"/>
                <a:gd name="connsiteY6645" fmla="*/ 459993 h 6857985"/>
                <a:gd name="connsiteX6646" fmla="*/ 2840899 w 6868353"/>
                <a:gd name="connsiteY6646" fmla="*/ 441546 h 6857985"/>
                <a:gd name="connsiteX6647" fmla="*/ 4216207 w 6868353"/>
                <a:gd name="connsiteY6647" fmla="*/ 441079 h 6857985"/>
                <a:gd name="connsiteX6648" fmla="*/ 4248697 w 6868353"/>
                <a:gd name="connsiteY6648" fmla="*/ 447294 h 6857985"/>
                <a:gd name="connsiteX6649" fmla="*/ 4275695 w 6868353"/>
                <a:gd name="connsiteY6649" fmla="*/ 467298 h 6857985"/>
                <a:gd name="connsiteX6650" fmla="*/ 4210911 w 6868353"/>
                <a:gd name="connsiteY6650" fmla="*/ 454868 h 6857985"/>
                <a:gd name="connsiteX6651" fmla="*/ 4216207 w 6868353"/>
                <a:gd name="connsiteY6651" fmla="*/ 441079 h 6857985"/>
                <a:gd name="connsiteX6652" fmla="*/ 2267096 w 6868353"/>
                <a:gd name="connsiteY6652" fmla="*/ 438927 h 6857985"/>
                <a:gd name="connsiteX6653" fmla="*/ 2220943 w 6868353"/>
                <a:gd name="connsiteY6653" fmla="*/ 452801 h 6857985"/>
                <a:gd name="connsiteX6654" fmla="*/ 2192827 w 6868353"/>
                <a:gd name="connsiteY6654" fmla="*/ 471757 h 6857985"/>
                <a:gd name="connsiteX6655" fmla="*/ 2267096 w 6868353"/>
                <a:gd name="connsiteY6655" fmla="*/ 438927 h 6857985"/>
                <a:gd name="connsiteX6656" fmla="*/ 4900111 w 6868353"/>
                <a:gd name="connsiteY6656" fmla="*/ 436705 h 6857985"/>
                <a:gd name="connsiteX6657" fmla="*/ 4952547 w 6868353"/>
                <a:gd name="connsiteY6657" fmla="*/ 470880 h 6857985"/>
                <a:gd name="connsiteX6658" fmla="*/ 4944649 w 6868353"/>
                <a:gd name="connsiteY6658" fmla="*/ 479318 h 6857985"/>
                <a:gd name="connsiteX6659" fmla="*/ 4960009 w 6868353"/>
                <a:gd name="connsiteY6659" fmla="*/ 493744 h 6857985"/>
                <a:gd name="connsiteX6660" fmla="*/ 4985123 w 6868353"/>
                <a:gd name="connsiteY6660" fmla="*/ 513309 h 6857985"/>
                <a:gd name="connsiteX6661" fmla="*/ 4906763 w 6868353"/>
                <a:gd name="connsiteY6661" fmla="*/ 464609 h 6857985"/>
                <a:gd name="connsiteX6662" fmla="*/ 4949221 w 6868353"/>
                <a:gd name="connsiteY6662" fmla="*/ 488364 h 6857985"/>
                <a:gd name="connsiteX6663" fmla="*/ 4919875 w 6868353"/>
                <a:gd name="connsiteY6663" fmla="*/ 457417 h 6857985"/>
                <a:gd name="connsiteX6664" fmla="*/ 4907939 w 6868353"/>
                <a:gd name="connsiteY6664" fmla="*/ 458790 h 6857985"/>
                <a:gd name="connsiteX6665" fmla="*/ 4914891 w 6868353"/>
                <a:gd name="connsiteY6665" fmla="*/ 452179 h 6857985"/>
                <a:gd name="connsiteX6666" fmla="*/ 4900111 w 6868353"/>
                <a:gd name="connsiteY6666" fmla="*/ 436705 h 6857985"/>
                <a:gd name="connsiteX6667" fmla="*/ 3129336 w 6868353"/>
                <a:gd name="connsiteY6667" fmla="*/ 436506 h 6857985"/>
                <a:gd name="connsiteX6668" fmla="*/ 3161119 w 6868353"/>
                <a:gd name="connsiteY6668" fmla="*/ 446034 h 6857985"/>
                <a:gd name="connsiteX6669" fmla="*/ 3137802 w 6868353"/>
                <a:gd name="connsiteY6669" fmla="*/ 443967 h 6857985"/>
                <a:gd name="connsiteX6670" fmla="*/ 3109785 w 6868353"/>
                <a:gd name="connsiteY6670" fmla="*/ 460432 h 6857985"/>
                <a:gd name="connsiteX6671" fmla="*/ 3156786 w 6868353"/>
                <a:gd name="connsiteY6671" fmla="*/ 464183 h 6857985"/>
                <a:gd name="connsiteX6672" fmla="*/ 3180599 w 6868353"/>
                <a:gd name="connsiteY6672" fmla="*/ 465755 h 6857985"/>
                <a:gd name="connsiteX6673" fmla="*/ 3207186 w 6868353"/>
                <a:gd name="connsiteY6673" fmla="*/ 465995 h 6857985"/>
                <a:gd name="connsiteX6674" fmla="*/ 3185978 w 6868353"/>
                <a:gd name="connsiteY6674" fmla="*/ 468501 h 6857985"/>
                <a:gd name="connsiteX6675" fmla="*/ 3185596 w 6868353"/>
                <a:gd name="connsiteY6675" fmla="*/ 473116 h 6857985"/>
                <a:gd name="connsiteX6676" fmla="*/ 3200277 w 6868353"/>
                <a:gd name="connsiteY6676" fmla="*/ 478524 h 6857985"/>
                <a:gd name="connsiteX6677" fmla="*/ 3156347 w 6868353"/>
                <a:gd name="connsiteY6677" fmla="*/ 464509 h 6857985"/>
                <a:gd name="connsiteX6678" fmla="*/ 3094821 w 6868353"/>
                <a:gd name="connsiteY6678" fmla="*/ 480591 h 6857985"/>
                <a:gd name="connsiteX6679" fmla="*/ 3050183 w 6868353"/>
                <a:gd name="connsiteY6679" fmla="*/ 467439 h 6857985"/>
                <a:gd name="connsiteX6680" fmla="*/ 3101276 w 6868353"/>
                <a:gd name="connsiteY6680" fmla="*/ 467722 h 6857985"/>
                <a:gd name="connsiteX6681" fmla="*/ 3122823 w 6868353"/>
                <a:gd name="connsiteY6681" fmla="*/ 449375 h 6857985"/>
                <a:gd name="connsiteX6682" fmla="*/ 3129336 w 6868353"/>
                <a:gd name="connsiteY6682" fmla="*/ 436506 h 6857985"/>
                <a:gd name="connsiteX6683" fmla="*/ 2074572 w 6868353"/>
                <a:gd name="connsiteY6683" fmla="*/ 432741 h 6857985"/>
                <a:gd name="connsiteX6684" fmla="*/ 2068046 w 6868353"/>
                <a:gd name="connsiteY6684" fmla="*/ 452235 h 6857985"/>
                <a:gd name="connsiteX6685" fmla="*/ 2106964 w 6868353"/>
                <a:gd name="connsiteY6685" fmla="*/ 436195 h 6857985"/>
                <a:gd name="connsiteX6686" fmla="*/ 2072222 w 6868353"/>
                <a:gd name="connsiteY6686" fmla="*/ 466407 h 6857985"/>
                <a:gd name="connsiteX6687" fmla="*/ 2042591 w 6868353"/>
                <a:gd name="connsiteY6687" fmla="*/ 448654 h 6857985"/>
                <a:gd name="connsiteX6688" fmla="*/ 2074572 w 6868353"/>
                <a:gd name="connsiteY6688" fmla="*/ 432741 h 6857985"/>
                <a:gd name="connsiteX6689" fmla="*/ 4985665 w 6868353"/>
                <a:gd name="connsiteY6689" fmla="*/ 431530 h 6857985"/>
                <a:gd name="connsiteX6690" fmla="*/ 5009643 w 6868353"/>
                <a:gd name="connsiteY6690" fmla="*/ 439324 h 6857985"/>
                <a:gd name="connsiteX6691" fmla="*/ 5075177 w 6868353"/>
                <a:gd name="connsiteY6691" fmla="*/ 478143 h 6857985"/>
                <a:gd name="connsiteX6692" fmla="*/ 4999339 w 6868353"/>
                <a:gd name="connsiteY6692" fmla="*/ 443019 h 6857985"/>
                <a:gd name="connsiteX6693" fmla="*/ 4985665 w 6868353"/>
                <a:gd name="connsiteY6693" fmla="*/ 431530 h 6857985"/>
                <a:gd name="connsiteX6694" fmla="*/ 2822911 w 6868353"/>
                <a:gd name="connsiteY6694" fmla="*/ 429863 h 6857985"/>
                <a:gd name="connsiteX6695" fmla="*/ 2835773 w 6868353"/>
                <a:gd name="connsiteY6695" fmla="*/ 430858 h 6857985"/>
                <a:gd name="connsiteX6696" fmla="*/ 2746441 w 6868353"/>
                <a:gd name="connsiteY6696" fmla="*/ 458025 h 6857985"/>
                <a:gd name="connsiteX6697" fmla="*/ 2744870 w 6868353"/>
                <a:gd name="connsiteY6697" fmla="*/ 443373 h 6857985"/>
                <a:gd name="connsiteX6698" fmla="*/ 2818289 w 6868353"/>
                <a:gd name="connsiteY6698" fmla="*/ 432543 h 6857985"/>
                <a:gd name="connsiteX6699" fmla="*/ 2822911 w 6868353"/>
                <a:gd name="connsiteY6699" fmla="*/ 429863 h 6857985"/>
                <a:gd name="connsiteX6700" fmla="*/ 3741617 w 6868353"/>
                <a:gd name="connsiteY6700" fmla="*/ 429032 h 6857985"/>
                <a:gd name="connsiteX6701" fmla="*/ 3763123 w 6868353"/>
                <a:gd name="connsiteY6701" fmla="*/ 429839 h 6857985"/>
                <a:gd name="connsiteX6702" fmla="*/ 3787431 w 6868353"/>
                <a:gd name="connsiteY6702" fmla="*/ 448229 h 6857985"/>
                <a:gd name="connsiteX6703" fmla="*/ 3741617 w 6868353"/>
                <a:gd name="connsiteY6703" fmla="*/ 429032 h 6857985"/>
                <a:gd name="connsiteX6704" fmla="*/ 2729977 w 6868353"/>
                <a:gd name="connsiteY6704" fmla="*/ 426299 h 6857985"/>
                <a:gd name="connsiteX6705" fmla="*/ 2781113 w 6868353"/>
                <a:gd name="connsiteY6705" fmla="*/ 430532 h 6857985"/>
                <a:gd name="connsiteX6706" fmla="*/ 2729977 w 6868353"/>
                <a:gd name="connsiteY6706" fmla="*/ 426299 h 6857985"/>
                <a:gd name="connsiteX6707" fmla="*/ 3999519 w 6868353"/>
                <a:gd name="connsiteY6707" fmla="*/ 424983 h 6857985"/>
                <a:gd name="connsiteX6708" fmla="*/ 4103843 w 6868353"/>
                <a:gd name="connsiteY6708" fmla="*/ 465911 h 6857985"/>
                <a:gd name="connsiteX6709" fmla="*/ 4038889 w 6868353"/>
                <a:gd name="connsiteY6709" fmla="*/ 450961 h 6857985"/>
                <a:gd name="connsiteX6710" fmla="*/ 3999519 w 6868353"/>
                <a:gd name="connsiteY6710" fmla="*/ 424983 h 6857985"/>
                <a:gd name="connsiteX6711" fmla="*/ 3444261 w 6868353"/>
                <a:gd name="connsiteY6711" fmla="*/ 423667 h 6857985"/>
                <a:gd name="connsiteX6712" fmla="*/ 3476199 w 6868353"/>
                <a:gd name="connsiteY6712" fmla="*/ 427148 h 6857985"/>
                <a:gd name="connsiteX6713" fmla="*/ 3363976 w 6868353"/>
                <a:gd name="connsiteY6713" fmla="*/ 437285 h 6857985"/>
                <a:gd name="connsiteX6714" fmla="*/ 3444261 w 6868353"/>
                <a:gd name="connsiteY6714" fmla="*/ 423667 h 6857985"/>
                <a:gd name="connsiteX6715" fmla="*/ 1935875 w 6868353"/>
                <a:gd name="connsiteY6715" fmla="*/ 422916 h 6857985"/>
                <a:gd name="connsiteX6716" fmla="*/ 1922667 w 6868353"/>
                <a:gd name="connsiteY6716" fmla="*/ 443542 h 6857985"/>
                <a:gd name="connsiteX6717" fmla="*/ 1862683 w 6868353"/>
                <a:gd name="connsiteY6717" fmla="*/ 476146 h 6857985"/>
                <a:gd name="connsiteX6718" fmla="*/ 1820919 w 6868353"/>
                <a:gd name="connsiteY6718" fmla="*/ 497991 h 6857985"/>
                <a:gd name="connsiteX6719" fmla="*/ 1900242 w 6868353"/>
                <a:gd name="connsiteY6719" fmla="*/ 436039 h 6857985"/>
                <a:gd name="connsiteX6720" fmla="*/ 1935875 w 6868353"/>
                <a:gd name="connsiteY6720" fmla="*/ 422916 h 6857985"/>
                <a:gd name="connsiteX6721" fmla="*/ 3647955 w 6868353"/>
                <a:gd name="connsiteY6721" fmla="*/ 417720 h 6857985"/>
                <a:gd name="connsiteX6722" fmla="*/ 3665623 w 6868353"/>
                <a:gd name="connsiteY6722" fmla="*/ 419560 h 6857985"/>
                <a:gd name="connsiteX6723" fmla="*/ 3669657 w 6868353"/>
                <a:gd name="connsiteY6723" fmla="*/ 417720 h 6857985"/>
                <a:gd name="connsiteX6724" fmla="*/ 3721939 w 6868353"/>
                <a:gd name="connsiteY6724" fmla="*/ 439961 h 6857985"/>
                <a:gd name="connsiteX6725" fmla="*/ 3683631 w 6868353"/>
                <a:gd name="connsiteY6725" fmla="*/ 429201 h 6857985"/>
                <a:gd name="connsiteX6726" fmla="*/ 3665537 w 6868353"/>
                <a:gd name="connsiteY6726" fmla="*/ 423241 h 6857985"/>
                <a:gd name="connsiteX6727" fmla="*/ 3647955 w 6868353"/>
                <a:gd name="connsiteY6727" fmla="*/ 417720 h 6857985"/>
                <a:gd name="connsiteX6728" fmla="*/ 3299817 w 6868353"/>
                <a:gd name="connsiteY6728" fmla="*/ 417564 h 6857985"/>
                <a:gd name="connsiteX6729" fmla="*/ 3320471 w 6868353"/>
                <a:gd name="connsiteY6729" fmla="*/ 420707 h 6857985"/>
                <a:gd name="connsiteX6730" fmla="*/ 3305153 w 6868353"/>
                <a:gd name="connsiteY6730" fmla="*/ 425365 h 6857985"/>
                <a:gd name="connsiteX6731" fmla="*/ 3271020 w 6868353"/>
                <a:gd name="connsiteY6731" fmla="*/ 423397 h 6857985"/>
                <a:gd name="connsiteX6732" fmla="*/ 3285404 w 6868353"/>
                <a:gd name="connsiteY6732" fmla="*/ 433463 h 6857985"/>
                <a:gd name="connsiteX6733" fmla="*/ 3243159 w 6868353"/>
                <a:gd name="connsiteY6733" fmla="*/ 423666 h 6857985"/>
                <a:gd name="connsiteX6734" fmla="*/ 3299817 w 6868353"/>
                <a:gd name="connsiteY6734" fmla="*/ 417564 h 6857985"/>
                <a:gd name="connsiteX6735" fmla="*/ 3898915 w 6868353"/>
                <a:gd name="connsiteY6735" fmla="*/ 415531 h 6857985"/>
                <a:gd name="connsiteX6736" fmla="*/ 3941503 w 6868353"/>
                <a:gd name="connsiteY6736" fmla="*/ 439536 h 6857985"/>
                <a:gd name="connsiteX6737" fmla="*/ 3930191 w 6868353"/>
                <a:gd name="connsiteY6737" fmla="*/ 432699 h 6857985"/>
                <a:gd name="connsiteX6738" fmla="*/ 3891103 w 6868353"/>
                <a:gd name="connsiteY6738" fmla="*/ 420438 h 6857985"/>
                <a:gd name="connsiteX6739" fmla="*/ 3898915 w 6868353"/>
                <a:gd name="connsiteY6739" fmla="*/ 415531 h 6857985"/>
                <a:gd name="connsiteX6740" fmla="*/ 3555255 w 6868353"/>
                <a:gd name="connsiteY6740" fmla="*/ 414878 h 6857985"/>
                <a:gd name="connsiteX6741" fmla="*/ 3587715 w 6868353"/>
                <a:gd name="connsiteY6741" fmla="*/ 415498 h 6857985"/>
                <a:gd name="connsiteX6742" fmla="*/ 3596125 w 6868353"/>
                <a:gd name="connsiteY6742" fmla="*/ 429952 h 6857985"/>
                <a:gd name="connsiteX6743" fmla="*/ 3566281 w 6868353"/>
                <a:gd name="connsiteY6743" fmla="*/ 441986 h 6857985"/>
                <a:gd name="connsiteX6744" fmla="*/ 3553059 w 6868353"/>
                <a:gd name="connsiteY6744" fmla="*/ 430547 h 6857985"/>
                <a:gd name="connsiteX6745" fmla="*/ 3528071 w 6868353"/>
                <a:gd name="connsiteY6745" fmla="*/ 439664 h 6857985"/>
                <a:gd name="connsiteX6746" fmla="*/ 3508691 w 6868353"/>
                <a:gd name="connsiteY6746" fmla="*/ 430830 h 6857985"/>
                <a:gd name="connsiteX6747" fmla="*/ 3479483 w 6868353"/>
                <a:gd name="connsiteY6747" fmla="*/ 418202 h 6857985"/>
                <a:gd name="connsiteX6748" fmla="*/ 3516747 w 6868353"/>
                <a:gd name="connsiteY6748" fmla="*/ 421486 h 6857985"/>
                <a:gd name="connsiteX6749" fmla="*/ 3547071 w 6868353"/>
                <a:gd name="connsiteY6749" fmla="*/ 427715 h 6857985"/>
                <a:gd name="connsiteX6750" fmla="*/ 3528921 w 6868353"/>
                <a:gd name="connsiteY6750" fmla="*/ 419292 h 6857985"/>
                <a:gd name="connsiteX6751" fmla="*/ 3555255 w 6868353"/>
                <a:gd name="connsiteY6751" fmla="*/ 414878 h 6857985"/>
                <a:gd name="connsiteX6752" fmla="*/ 2908769 w 6868353"/>
                <a:gd name="connsiteY6752" fmla="*/ 414368 h 6857985"/>
                <a:gd name="connsiteX6753" fmla="*/ 2941556 w 6868353"/>
                <a:gd name="connsiteY6753" fmla="*/ 415469 h 6857985"/>
                <a:gd name="connsiteX6754" fmla="*/ 2929083 w 6868353"/>
                <a:gd name="connsiteY6754" fmla="*/ 427120 h 6857985"/>
                <a:gd name="connsiteX6755" fmla="*/ 2954679 w 6868353"/>
                <a:gd name="connsiteY6755" fmla="*/ 418569 h 6857985"/>
                <a:gd name="connsiteX6756" fmla="*/ 2985556 w 6868353"/>
                <a:gd name="connsiteY6756" fmla="*/ 435699 h 6857985"/>
                <a:gd name="connsiteX6757" fmla="*/ 2878740 w 6868353"/>
                <a:gd name="connsiteY6757" fmla="*/ 459073 h 6857985"/>
                <a:gd name="connsiteX6758" fmla="*/ 2864229 w 6868353"/>
                <a:gd name="connsiteY6758" fmla="*/ 456397 h 6857985"/>
                <a:gd name="connsiteX6759" fmla="*/ 2848982 w 6868353"/>
                <a:gd name="connsiteY6759" fmla="*/ 456935 h 6857985"/>
                <a:gd name="connsiteX6760" fmla="*/ 2816987 w 6868353"/>
                <a:gd name="connsiteY6760" fmla="*/ 461918 h 6857985"/>
                <a:gd name="connsiteX6761" fmla="*/ 2753181 w 6868353"/>
                <a:gd name="connsiteY6761" fmla="*/ 459243 h 6857985"/>
                <a:gd name="connsiteX6762" fmla="*/ 2844763 w 6868353"/>
                <a:gd name="connsiteY6762" fmla="*/ 437469 h 6857985"/>
                <a:gd name="connsiteX6763" fmla="*/ 2833084 w 6868353"/>
                <a:gd name="connsiteY6763" fmla="*/ 425535 h 6857985"/>
                <a:gd name="connsiteX6764" fmla="*/ 2869666 w 6868353"/>
                <a:gd name="connsiteY6764" fmla="*/ 426752 h 6857985"/>
                <a:gd name="connsiteX6765" fmla="*/ 2857915 w 6868353"/>
                <a:gd name="connsiteY6765" fmla="*/ 439961 h 6857985"/>
                <a:gd name="connsiteX6766" fmla="*/ 2890321 w 6868353"/>
                <a:gd name="connsiteY6766" fmla="*/ 432641 h 6857985"/>
                <a:gd name="connsiteX6767" fmla="*/ 2907550 w 6868353"/>
                <a:gd name="connsiteY6767" fmla="*/ 431835 h 6857985"/>
                <a:gd name="connsiteX6768" fmla="*/ 2927271 w 6868353"/>
                <a:gd name="connsiteY6768" fmla="*/ 436478 h 6857985"/>
                <a:gd name="connsiteX6769" fmla="*/ 2882025 w 6868353"/>
                <a:gd name="connsiteY6769" fmla="*/ 440456 h 6857985"/>
                <a:gd name="connsiteX6770" fmla="*/ 2948790 w 6868353"/>
                <a:gd name="connsiteY6770" fmla="*/ 431778 h 6857985"/>
                <a:gd name="connsiteX6771" fmla="*/ 2889472 w 6868353"/>
                <a:gd name="connsiteY6771" fmla="*/ 417932 h 6857985"/>
                <a:gd name="connsiteX6772" fmla="*/ 2908769 w 6868353"/>
                <a:gd name="connsiteY6772" fmla="*/ 414368 h 6857985"/>
                <a:gd name="connsiteX6773" fmla="*/ 4101365 w 6868353"/>
                <a:gd name="connsiteY6773" fmla="*/ 412666 h 6857985"/>
                <a:gd name="connsiteX6774" fmla="*/ 4149457 w 6868353"/>
                <a:gd name="connsiteY6774" fmla="*/ 426073 h 6857985"/>
                <a:gd name="connsiteX6775" fmla="*/ 4183717 w 6868353"/>
                <a:gd name="connsiteY6775" fmla="*/ 440839 h 6857985"/>
                <a:gd name="connsiteX6776" fmla="*/ 4194731 w 6868353"/>
                <a:gd name="connsiteY6776" fmla="*/ 460687 h 6857985"/>
                <a:gd name="connsiteX6777" fmla="*/ 4157059 w 6868353"/>
                <a:gd name="connsiteY6777" fmla="*/ 450621 h 6857985"/>
                <a:gd name="connsiteX6778" fmla="*/ 4161971 w 6868353"/>
                <a:gd name="connsiteY6778" fmla="*/ 436733 h 6857985"/>
                <a:gd name="connsiteX6779" fmla="*/ 4128929 w 6868353"/>
                <a:gd name="connsiteY6779" fmla="*/ 419532 h 6857985"/>
                <a:gd name="connsiteX6780" fmla="*/ 4112875 w 6868353"/>
                <a:gd name="connsiteY6780" fmla="*/ 426044 h 6857985"/>
                <a:gd name="connsiteX6781" fmla="*/ 4101365 w 6868353"/>
                <a:gd name="connsiteY6781" fmla="*/ 412666 h 6857985"/>
                <a:gd name="connsiteX6782" fmla="*/ 3416287 w 6868353"/>
                <a:gd name="connsiteY6782" fmla="*/ 407598 h 6857985"/>
                <a:gd name="connsiteX6783" fmla="*/ 3419303 w 6868353"/>
                <a:gd name="connsiteY6783" fmla="*/ 419094 h 6857985"/>
                <a:gd name="connsiteX6784" fmla="*/ 3376151 w 6868353"/>
                <a:gd name="connsiteY6784" fmla="*/ 421897 h 6857985"/>
                <a:gd name="connsiteX6785" fmla="*/ 3402299 w 6868353"/>
                <a:gd name="connsiteY6785" fmla="*/ 417253 h 6857985"/>
                <a:gd name="connsiteX6786" fmla="*/ 3383683 w 6868353"/>
                <a:gd name="connsiteY6786" fmla="*/ 409707 h 6857985"/>
                <a:gd name="connsiteX6787" fmla="*/ 3416287 w 6868353"/>
                <a:gd name="connsiteY6787" fmla="*/ 407598 h 6857985"/>
                <a:gd name="connsiteX6788" fmla="*/ 2185125 w 6868353"/>
                <a:gd name="connsiteY6788" fmla="*/ 404908 h 6857985"/>
                <a:gd name="connsiteX6789" fmla="*/ 2181841 w 6868353"/>
                <a:gd name="connsiteY6789" fmla="*/ 438262 h 6857985"/>
                <a:gd name="connsiteX6790" fmla="*/ 2142484 w 6868353"/>
                <a:gd name="connsiteY6790" fmla="*/ 425153 h 6857985"/>
                <a:gd name="connsiteX6791" fmla="*/ 2185125 w 6868353"/>
                <a:gd name="connsiteY6791" fmla="*/ 404908 h 6857985"/>
                <a:gd name="connsiteX6792" fmla="*/ 4588031 w 6868353"/>
                <a:gd name="connsiteY6792" fmla="*/ 403450 h 6857985"/>
                <a:gd name="connsiteX6793" fmla="*/ 4620647 w 6868353"/>
                <a:gd name="connsiteY6793" fmla="*/ 419334 h 6857985"/>
                <a:gd name="connsiteX6794" fmla="*/ 4610555 w 6868353"/>
                <a:gd name="connsiteY6794" fmla="*/ 404115 h 6857985"/>
                <a:gd name="connsiteX6795" fmla="*/ 4653607 w 6868353"/>
                <a:gd name="connsiteY6795" fmla="*/ 429428 h 6857985"/>
                <a:gd name="connsiteX6796" fmla="*/ 4588031 w 6868353"/>
                <a:gd name="connsiteY6796" fmla="*/ 403450 h 6857985"/>
                <a:gd name="connsiteX6797" fmla="*/ 2260342 w 6868353"/>
                <a:gd name="connsiteY6797" fmla="*/ 400561 h 6857985"/>
                <a:gd name="connsiteX6798" fmla="*/ 2228149 w 6868353"/>
                <a:gd name="connsiteY6798" fmla="*/ 414619 h 6857985"/>
                <a:gd name="connsiteX6799" fmla="*/ 2199509 w 6868353"/>
                <a:gd name="connsiteY6799" fmla="*/ 414492 h 6857985"/>
                <a:gd name="connsiteX6800" fmla="*/ 2260342 w 6868353"/>
                <a:gd name="connsiteY6800" fmla="*/ 400561 h 6857985"/>
                <a:gd name="connsiteX6801" fmla="*/ 3053719 w 6868353"/>
                <a:gd name="connsiteY6801" fmla="*/ 392715 h 6857985"/>
                <a:gd name="connsiteX6802" fmla="*/ 3030348 w 6868353"/>
                <a:gd name="connsiteY6802" fmla="*/ 402855 h 6857985"/>
                <a:gd name="connsiteX6803" fmla="*/ 2986758 w 6868353"/>
                <a:gd name="connsiteY6803" fmla="*/ 396753 h 6857985"/>
                <a:gd name="connsiteX6804" fmla="*/ 3015214 w 6868353"/>
                <a:gd name="connsiteY6804" fmla="*/ 403124 h 6857985"/>
                <a:gd name="connsiteX6805" fmla="*/ 3049857 w 6868353"/>
                <a:gd name="connsiteY6805" fmla="*/ 410259 h 6857985"/>
                <a:gd name="connsiteX6806" fmla="*/ 3103838 w 6868353"/>
                <a:gd name="connsiteY6806" fmla="*/ 414167 h 6857985"/>
                <a:gd name="connsiteX6807" fmla="*/ 3053719 w 6868353"/>
                <a:gd name="connsiteY6807" fmla="*/ 392715 h 6857985"/>
                <a:gd name="connsiteX6808" fmla="*/ 4825771 w 6868353"/>
                <a:gd name="connsiteY6808" fmla="*/ 388344 h 6857985"/>
                <a:gd name="connsiteX6809" fmla="*/ 4847035 w 6868353"/>
                <a:gd name="connsiteY6809" fmla="*/ 402515 h 6857985"/>
                <a:gd name="connsiteX6810" fmla="*/ 4885131 w 6868353"/>
                <a:gd name="connsiteY6810" fmla="*/ 421132 h 6857985"/>
                <a:gd name="connsiteX6811" fmla="*/ 4845393 w 6868353"/>
                <a:gd name="connsiteY6811" fmla="*/ 414421 h 6857985"/>
                <a:gd name="connsiteX6812" fmla="*/ 4835681 w 6868353"/>
                <a:gd name="connsiteY6812" fmla="*/ 401185 h 6857985"/>
                <a:gd name="connsiteX6813" fmla="*/ 4825771 w 6868353"/>
                <a:gd name="connsiteY6813" fmla="*/ 388344 h 6857985"/>
                <a:gd name="connsiteX6814" fmla="*/ 2536478 w 6868353"/>
                <a:gd name="connsiteY6814" fmla="*/ 386333 h 6857985"/>
                <a:gd name="connsiteX6815" fmla="*/ 2510782 w 6868353"/>
                <a:gd name="connsiteY6815" fmla="*/ 398126 h 6857985"/>
                <a:gd name="connsiteX6816" fmla="*/ 2486248 w 6868353"/>
                <a:gd name="connsiteY6816" fmla="*/ 401127 h 6857985"/>
                <a:gd name="connsiteX6817" fmla="*/ 2492548 w 6868353"/>
                <a:gd name="connsiteY6817" fmla="*/ 411207 h 6857985"/>
                <a:gd name="connsiteX6818" fmla="*/ 2525478 w 6868353"/>
                <a:gd name="connsiteY6818" fmla="*/ 404752 h 6857985"/>
                <a:gd name="connsiteX6819" fmla="*/ 2538644 w 6868353"/>
                <a:gd name="connsiteY6819" fmla="*/ 400957 h 6857985"/>
                <a:gd name="connsiteX6820" fmla="*/ 2536478 w 6868353"/>
                <a:gd name="connsiteY6820" fmla="*/ 386333 h 6857985"/>
                <a:gd name="connsiteX6821" fmla="*/ 2893165 w 6868353"/>
                <a:gd name="connsiteY6821" fmla="*/ 378669 h 6857985"/>
                <a:gd name="connsiteX6822" fmla="*/ 2920631 w 6868353"/>
                <a:gd name="connsiteY6822" fmla="*/ 381293 h 6857985"/>
                <a:gd name="connsiteX6823" fmla="*/ 2855183 w 6868353"/>
                <a:gd name="connsiteY6823" fmla="*/ 395677 h 6857985"/>
                <a:gd name="connsiteX6824" fmla="*/ 2841309 w 6868353"/>
                <a:gd name="connsiteY6824" fmla="*/ 394686 h 6857985"/>
                <a:gd name="connsiteX6825" fmla="*/ 2860251 w 6868353"/>
                <a:gd name="connsiteY6825" fmla="*/ 385781 h 6857985"/>
                <a:gd name="connsiteX6826" fmla="*/ 2893165 w 6868353"/>
                <a:gd name="connsiteY6826" fmla="*/ 378669 h 6857985"/>
                <a:gd name="connsiteX6827" fmla="*/ 3929751 w 6868353"/>
                <a:gd name="connsiteY6827" fmla="*/ 377103 h 6857985"/>
                <a:gd name="connsiteX6828" fmla="*/ 3991293 w 6868353"/>
                <a:gd name="connsiteY6828" fmla="*/ 391501 h 6857985"/>
                <a:gd name="connsiteX6829" fmla="*/ 3970979 w 6868353"/>
                <a:gd name="connsiteY6829" fmla="*/ 407144 h 6857985"/>
                <a:gd name="connsiteX6830" fmla="*/ 3948991 w 6868353"/>
                <a:gd name="connsiteY6830" fmla="*/ 405134 h 6857985"/>
                <a:gd name="connsiteX6831" fmla="*/ 3931691 w 6868353"/>
                <a:gd name="connsiteY6831" fmla="*/ 394828 h 6857985"/>
                <a:gd name="connsiteX6832" fmla="*/ 3959439 w 6868353"/>
                <a:gd name="connsiteY6832" fmla="*/ 400236 h 6857985"/>
                <a:gd name="connsiteX6833" fmla="*/ 3929751 w 6868353"/>
                <a:gd name="connsiteY6833" fmla="*/ 377103 h 6857985"/>
                <a:gd name="connsiteX6834" fmla="*/ 3879615 w 6868353"/>
                <a:gd name="connsiteY6834" fmla="*/ 375933 h 6857985"/>
                <a:gd name="connsiteX6835" fmla="*/ 3891515 w 6868353"/>
                <a:gd name="connsiteY6835" fmla="*/ 376650 h 6857985"/>
                <a:gd name="connsiteX6836" fmla="*/ 3905119 w 6868353"/>
                <a:gd name="connsiteY6836" fmla="*/ 401213 h 6857985"/>
                <a:gd name="connsiteX6837" fmla="*/ 3882623 w 6868353"/>
                <a:gd name="connsiteY6837" fmla="*/ 393384 h 6857985"/>
                <a:gd name="connsiteX6838" fmla="*/ 3879615 w 6868353"/>
                <a:gd name="connsiteY6838" fmla="*/ 375933 h 6857985"/>
                <a:gd name="connsiteX6839" fmla="*/ 3254739 w 6868353"/>
                <a:gd name="connsiteY6839" fmla="*/ 372502 h 6857985"/>
                <a:gd name="connsiteX6840" fmla="*/ 3217506 w 6868353"/>
                <a:gd name="connsiteY6840" fmla="*/ 379736 h 6857985"/>
                <a:gd name="connsiteX6841" fmla="*/ 3275862 w 6868353"/>
                <a:gd name="connsiteY6841" fmla="*/ 384762 h 6857985"/>
                <a:gd name="connsiteX6842" fmla="*/ 3254739 w 6868353"/>
                <a:gd name="connsiteY6842" fmla="*/ 372502 h 6857985"/>
                <a:gd name="connsiteX6843" fmla="*/ 4863543 w 6868353"/>
                <a:gd name="connsiteY6843" fmla="*/ 371511 h 6857985"/>
                <a:gd name="connsiteX6844" fmla="*/ 4972255 w 6868353"/>
                <a:gd name="connsiteY6844" fmla="*/ 428621 h 6857985"/>
                <a:gd name="connsiteX6845" fmla="*/ 4867675 w 6868353"/>
                <a:gd name="connsiteY6845" fmla="*/ 382596 h 6857985"/>
                <a:gd name="connsiteX6846" fmla="*/ 4873751 w 6868353"/>
                <a:gd name="connsiteY6846" fmla="*/ 381945 h 6857985"/>
                <a:gd name="connsiteX6847" fmla="*/ 4863543 w 6868353"/>
                <a:gd name="connsiteY6847" fmla="*/ 371511 h 6857985"/>
                <a:gd name="connsiteX6848" fmla="*/ 2533615 w 6868353"/>
                <a:gd name="connsiteY6848" fmla="*/ 370354 h 6857985"/>
                <a:gd name="connsiteX6849" fmla="*/ 2509268 w 6868353"/>
                <a:gd name="connsiteY6849" fmla="*/ 373847 h 6857985"/>
                <a:gd name="connsiteX6850" fmla="*/ 2526228 w 6868353"/>
                <a:gd name="connsiteY6850" fmla="*/ 380458 h 6857985"/>
                <a:gd name="connsiteX6851" fmla="*/ 2483048 w 6868353"/>
                <a:gd name="connsiteY6851" fmla="*/ 396102 h 6857985"/>
                <a:gd name="connsiteX6852" fmla="*/ 2462167 w 6868353"/>
                <a:gd name="connsiteY6852" fmla="*/ 394672 h 6857985"/>
                <a:gd name="connsiteX6853" fmla="*/ 2408355 w 6868353"/>
                <a:gd name="connsiteY6853" fmla="*/ 415072 h 6857985"/>
                <a:gd name="connsiteX6854" fmla="*/ 2450756 w 6868353"/>
                <a:gd name="connsiteY6854" fmla="*/ 408291 h 6857985"/>
                <a:gd name="connsiteX6855" fmla="*/ 2354742 w 6868353"/>
                <a:gd name="connsiteY6855" fmla="*/ 435770 h 6857985"/>
                <a:gd name="connsiteX6856" fmla="*/ 2418237 w 6868353"/>
                <a:gd name="connsiteY6856" fmla="*/ 430022 h 6857985"/>
                <a:gd name="connsiteX6857" fmla="*/ 2467985 w 6868353"/>
                <a:gd name="connsiteY6857" fmla="*/ 414237 h 6857985"/>
                <a:gd name="connsiteX6858" fmla="*/ 2447231 w 6868353"/>
                <a:gd name="connsiteY6858" fmla="*/ 412779 h 6857985"/>
                <a:gd name="connsiteX6859" fmla="*/ 2558280 w 6868353"/>
                <a:gd name="connsiteY6859" fmla="*/ 379198 h 6857985"/>
                <a:gd name="connsiteX6860" fmla="*/ 2573102 w 6868353"/>
                <a:gd name="connsiteY6860" fmla="*/ 371298 h 6857985"/>
                <a:gd name="connsiteX6861" fmla="*/ 2533615 w 6868353"/>
                <a:gd name="connsiteY6861" fmla="*/ 370354 h 6857985"/>
                <a:gd name="connsiteX6862" fmla="*/ 3543893 w 6868353"/>
                <a:gd name="connsiteY6862" fmla="*/ 369837 h 6857985"/>
                <a:gd name="connsiteX6863" fmla="*/ 3586483 w 6868353"/>
                <a:gd name="connsiteY6863" fmla="*/ 383488 h 6857985"/>
                <a:gd name="connsiteX6864" fmla="*/ 3553611 w 6868353"/>
                <a:gd name="connsiteY6864" fmla="*/ 383927 h 6857985"/>
                <a:gd name="connsiteX6865" fmla="*/ 3529119 w 6868353"/>
                <a:gd name="connsiteY6865" fmla="*/ 372658 h 6857985"/>
                <a:gd name="connsiteX6866" fmla="*/ 3543893 w 6868353"/>
                <a:gd name="connsiteY6866" fmla="*/ 369837 h 6857985"/>
                <a:gd name="connsiteX6867" fmla="*/ 3698919 w 6868353"/>
                <a:gd name="connsiteY6867" fmla="*/ 369161 h 6857985"/>
                <a:gd name="connsiteX6868" fmla="*/ 3749955 w 6868353"/>
                <a:gd name="connsiteY6868" fmla="*/ 379793 h 6857985"/>
                <a:gd name="connsiteX6869" fmla="*/ 3732911 w 6868353"/>
                <a:gd name="connsiteY6869" fmla="*/ 376240 h 6857985"/>
                <a:gd name="connsiteX6870" fmla="*/ 3731793 w 6868353"/>
                <a:gd name="connsiteY6870" fmla="*/ 402416 h 6857985"/>
                <a:gd name="connsiteX6871" fmla="*/ 3698919 w 6868353"/>
                <a:gd name="connsiteY6871" fmla="*/ 369161 h 6857985"/>
                <a:gd name="connsiteX6872" fmla="*/ 3449343 w 6868353"/>
                <a:gd name="connsiteY6872" fmla="*/ 364687 h 6857985"/>
                <a:gd name="connsiteX6873" fmla="*/ 3470905 w 6868353"/>
                <a:gd name="connsiteY6873" fmla="*/ 383757 h 6857985"/>
                <a:gd name="connsiteX6874" fmla="*/ 3449343 w 6868353"/>
                <a:gd name="connsiteY6874" fmla="*/ 364687 h 6857985"/>
                <a:gd name="connsiteX6875" fmla="*/ 4421159 w 6868353"/>
                <a:gd name="connsiteY6875" fmla="*/ 363569 h 6857985"/>
                <a:gd name="connsiteX6876" fmla="*/ 4459837 w 6868353"/>
                <a:gd name="connsiteY6876" fmla="*/ 374795 h 6857985"/>
                <a:gd name="connsiteX6877" fmla="*/ 4486907 w 6868353"/>
                <a:gd name="connsiteY6877" fmla="*/ 387466 h 6857985"/>
                <a:gd name="connsiteX6878" fmla="*/ 4503809 w 6868353"/>
                <a:gd name="connsiteY6878" fmla="*/ 399684 h 6857985"/>
                <a:gd name="connsiteX6879" fmla="*/ 4482121 w 6868353"/>
                <a:gd name="connsiteY6879" fmla="*/ 387622 h 6857985"/>
                <a:gd name="connsiteX6880" fmla="*/ 4448667 w 6868353"/>
                <a:gd name="connsiteY6880" fmla="*/ 379326 h 6857985"/>
                <a:gd name="connsiteX6881" fmla="*/ 4421159 w 6868353"/>
                <a:gd name="connsiteY6881" fmla="*/ 363569 h 6857985"/>
                <a:gd name="connsiteX6882" fmla="*/ 3233744 w 6868353"/>
                <a:gd name="connsiteY6882" fmla="*/ 360242 h 6857985"/>
                <a:gd name="connsiteX6883" fmla="*/ 3295865 w 6868353"/>
                <a:gd name="connsiteY6883" fmla="*/ 376636 h 6857985"/>
                <a:gd name="connsiteX6884" fmla="*/ 3322439 w 6868353"/>
                <a:gd name="connsiteY6884" fmla="*/ 370718 h 6857985"/>
                <a:gd name="connsiteX6885" fmla="*/ 3356189 w 6868353"/>
                <a:gd name="connsiteY6885" fmla="*/ 374045 h 6857985"/>
                <a:gd name="connsiteX6886" fmla="*/ 3386727 w 6868353"/>
                <a:gd name="connsiteY6886" fmla="*/ 380317 h 6857985"/>
                <a:gd name="connsiteX6887" fmla="*/ 3350880 w 6868353"/>
                <a:gd name="connsiteY6887" fmla="*/ 391444 h 6857985"/>
                <a:gd name="connsiteX6888" fmla="*/ 3347695 w 6868353"/>
                <a:gd name="connsiteY6888" fmla="*/ 379920 h 6857985"/>
                <a:gd name="connsiteX6889" fmla="*/ 3331485 w 6868353"/>
                <a:gd name="connsiteY6889" fmla="*/ 386999 h 6857985"/>
                <a:gd name="connsiteX6890" fmla="*/ 3318248 w 6868353"/>
                <a:gd name="connsiteY6890" fmla="*/ 394573 h 6857985"/>
                <a:gd name="connsiteX6891" fmla="*/ 3288476 w 6868353"/>
                <a:gd name="connsiteY6891" fmla="*/ 389137 h 6857985"/>
                <a:gd name="connsiteX6892" fmla="*/ 3229511 w 6868353"/>
                <a:gd name="connsiteY6892" fmla="*/ 398834 h 6857985"/>
                <a:gd name="connsiteX6893" fmla="*/ 3258462 w 6868353"/>
                <a:gd name="connsiteY6893" fmla="*/ 418937 h 6857985"/>
                <a:gd name="connsiteX6894" fmla="*/ 3216727 w 6868353"/>
                <a:gd name="connsiteY6894" fmla="*/ 394446 h 6857985"/>
                <a:gd name="connsiteX6895" fmla="*/ 3220479 w 6868353"/>
                <a:gd name="connsiteY6895" fmla="*/ 405743 h 6857985"/>
                <a:gd name="connsiteX6896" fmla="*/ 3198776 w 6868353"/>
                <a:gd name="connsiteY6896" fmla="*/ 408277 h 6857985"/>
                <a:gd name="connsiteX6897" fmla="*/ 3173180 w 6868353"/>
                <a:gd name="connsiteY6897" fmla="*/ 399783 h 6857985"/>
                <a:gd name="connsiteX6898" fmla="*/ 3164431 w 6868353"/>
                <a:gd name="connsiteY6898" fmla="*/ 407130 h 6857985"/>
                <a:gd name="connsiteX6899" fmla="*/ 3112941 w 6868353"/>
                <a:gd name="connsiteY6899" fmla="*/ 391968 h 6857985"/>
                <a:gd name="connsiteX6900" fmla="*/ 3166823 w 6868353"/>
                <a:gd name="connsiteY6900" fmla="*/ 397900 h 6857985"/>
                <a:gd name="connsiteX6901" fmla="*/ 3113168 w 6868353"/>
                <a:gd name="connsiteY6901" fmla="*/ 377174 h 6857985"/>
                <a:gd name="connsiteX6902" fmla="*/ 3121266 w 6868353"/>
                <a:gd name="connsiteY6902" fmla="*/ 414209 h 6857985"/>
                <a:gd name="connsiteX6903" fmla="*/ 3172727 w 6868353"/>
                <a:gd name="connsiteY6903" fmla="*/ 414577 h 6857985"/>
                <a:gd name="connsiteX6904" fmla="*/ 3187549 w 6868353"/>
                <a:gd name="connsiteY6904" fmla="*/ 424246 h 6857985"/>
                <a:gd name="connsiteX6905" fmla="*/ 3178814 w 6868353"/>
                <a:gd name="connsiteY6905" fmla="*/ 425521 h 6857985"/>
                <a:gd name="connsiteX6906" fmla="*/ 3153246 w 6868353"/>
                <a:gd name="connsiteY6906" fmla="*/ 423666 h 6857985"/>
                <a:gd name="connsiteX6907" fmla="*/ 3167446 w 6868353"/>
                <a:gd name="connsiteY6907" fmla="*/ 430985 h 6857985"/>
                <a:gd name="connsiteX6908" fmla="*/ 3194968 w 6868353"/>
                <a:gd name="connsiteY6908" fmla="*/ 433095 h 6857985"/>
                <a:gd name="connsiteX6909" fmla="*/ 3259538 w 6868353"/>
                <a:gd name="connsiteY6909" fmla="*/ 439352 h 6857985"/>
                <a:gd name="connsiteX6910" fmla="*/ 3269406 w 6868353"/>
                <a:gd name="connsiteY6910" fmla="*/ 452844 h 6857985"/>
                <a:gd name="connsiteX6911" fmla="*/ 3224698 w 6868353"/>
                <a:gd name="connsiteY6911" fmla="*/ 452178 h 6857985"/>
                <a:gd name="connsiteX6912" fmla="*/ 3220932 w 6868353"/>
                <a:gd name="connsiteY6912" fmla="*/ 440867 h 6857985"/>
                <a:gd name="connsiteX6913" fmla="*/ 3226609 w 6868353"/>
                <a:gd name="connsiteY6913" fmla="*/ 457799 h 6857985"/>
                <a:gd name="connsiteX6914" fmla="*/ 3289608 w 6868353"/>
                <a:gd name="connsiteY6914" fmla="*/ 465161 h 6857985"/>
                <a:gd name="connsiteX6915" fmla="*/ 3234693 w 6868353"/>
                <a:gd name="connsiteY6915" fmla="*/ 465642 h 6857985"/>
                <a:gd name="connsiteX6916" fmla="*/ 3205260 w 6868353"/>
                <a:gd name="connsiteY6916" fmla="*/ 460305 h 6857985"/>
                <a:gd name="connsiteX6917" fmla="*/ 3183727 w 6868353"/>
                <a:gd name="connsiteY6917" fmla="*/ 456978 h 6857985"/>
                <a:gd name="connsiteX6918" fmla="*/ 3175445 w 6868353"/>
                <a:gd name="connsiteY6918" fmla="*/ 451187 h 6857985"/>
                <a:gd name="connsiteX6919" fmla="*/ 3186799 w 6868353"/>
                <a:gd name="connsiteY6919" fmla="*/ 438998 h 6857985"/>
                <a:gd name="connsiteX6920" fmla="*/ 3082334 w 6868353"/>
                <a:gd name="connsiteY6920" fmla="*/ 417706 h 6857985"/>
                <a:gd name="connsiteX6921" fmla="*/ 3054331 w 6868353"/>
                <a:gd name="connsiteY6921" fmla="*/ 419447 h 6857985"/>
                <a:gd name="connsiteX6922" fmla="*/ 3069436 w 6868353"/>
                <a:gd name="connsiteY6922" fmla="*/ 428734 h 6857985"/>
                <a:gd name="connsiteX6923" fmla="*/ 3038970 w 6868353"/>
                <a:gd name="connsiteY6923" fmla="*/ 425181 h 6857985"/>
                <a:gd name="connsiteX6924" fmla="*/ 3004781 w 6868353"/>
                <a:gd name="connsiteY6924" fmla="*/ 425577 h 6857985"/>
                <a:gd name="connsiteX6925" fmla="*/ 2938695 w 6868353"/>
                <a:gd name="connsiteY6925" fmla="*/ 395196 h 6857985"/>
                <a:gd name="connsiteX6926" fmla="*/ 3000052 w 6868353"/>
                <a:gd name="connsiteY6926" fmla="*/ 389533 h 6857985"/>
                <a:gd name="connsiteX6927" fmla="*/ 3014436 w 6868353"/>
                <a:gd name="connsiteY6927" fmla="*/ 386135 h 6857985"/>
                <a:gd name="connsiteX6928" fmla="*/ 3028112 w 6868353"/>
                <a:gd name="connsiteY6928" fmla="*/ 383984 h 6857985"/>
                <a:gd name="connsiteX6929" fmla="*/ 3052150 w 6868353"/>
                <a:gd name="connsiteY6929" fmla="*/ 384394 h 6857985"/>
                <a:gd name="connsiteX6930" fmla="*/ 3054274 w 6868353"/>
                <a:gd name="connsiteY6930" fmla="*/ 375192 h 6857985"/>
                <a:gd name="connsiteX6931" fmla="*/ 3124012 w 6868353"/>
                <a:gd name="connsiteY6931" fmla="*/ 375418 h 6857985"/>
                <a:gd name="connsiteX6932" fmla="*/ 3049814 w 6868353"/>
                <a:gd name="connsiteY6932" fmla="*/ 364135 h 6857985"/>
                <a:gd name="connsiteX6933" fmla="*/ 3130977 w 6868353"/>
                <a:gd name="connsiteY6933" fmla="*/ 362507 h 6857985"/>
                <a:gd name="connsiteX6934" fmla="*/ 3160679 w 6868353"/>
                <a:gd name="connsiteY6934" fmla="*/ 370577 h 6857985"/>
                <a:gd name="connsiteX6935" fmla="*/ 3164162 w 6868353"/>
                <a:gd name="connsiteY6935" fmla="*/ 376395 h 6857985"/>
                <a:gd name="connsiteX6936" fmla="*/ 3189177 w 6868353"/>
                <a:gd name="connsiteY6936" fmla="*/ 380104 h 6857985"/>
                <a:gd name="connsiteX6937" fmla="*/ 3160920 w 6868353"/>
                <a:gd name="connsiteY6937" fmla="*/ 381195 h 6857985"/>
                <a:gd name="connsiteX6938" fmla="*/ 3175700 w 6868353"/>
                <a:gd name="connsiteY6938" fmla="*/ 390595 h 6857985"/>
                <a:gd name="connsiteX6939" fmla="*/ 3233971 w 6868353"/>
                <a:gd name="connsiteY6939" fmla="*/ 395408 h 6857985"/>
                <a:gd name="connsiteX6940" fmla="*/ 3187266 w 6868353"/>
                <a:gd name="connsiteY6940" fmla="*/ 374484 h 6857985"/>
                <a:gd name="connsiteX6941" fmla="*/ 3233744 w 6868353"/>
                <a:gd name="connsiteY6941" fmla="*/ 360242 h 6857985"/>
                <a:gd name="connsiteX6942" fmla="*/ 3993997 w 6868353"/>
                <a:gd name="connsiteY6942" fmla="*/ 359633 h 6857985"/>
                <a:gd name="connsiteX6943" fmla="*/ 4056811 w 6868353"/>
                <a:gd name="connsiteY6943" fmla="*/ 394658 h 6857985"/>
                <a:gd name="connsiteX6944" fmla="*/ 4039655 w 6868353"/>
                <a:gd name="connsiteY6944" fmla="*/ 383445 h 6857985"/>
                <a:gd name="connsiteX6945" fmla="*/ 3993997 w 6868353"/>
                <a:gd name="connsiteY6945" fmla="*/ 359633 h 6857985"/>
                <a:gd name="connsiteX6946" fmla="*/ 2584172 w 6868353"/>
                <a:gd name="connsiteY6946" fmla="*/ 350028 h 6857985"/>
                <a:gd name="connsiteX6947" fmla="*/ 2574928 w 6868353"/>
                <a:gd name="connsiteY6947" fmla="*/ 352356 h 6857985"/>
                <a:gd name="connsiteX6948" fmla="*/ 2560106 w 6868353"/>
                <a:gd name="connsiteY6948" fmla="*/ 360227 h 6857985"/>
                <a:gd name="connsiteX6949" fmla="*/ 2615729 w 6868353"/>
                <a:gd name="connsiteY6949" fmla="*/ 366697 h 6857985"/>
                <a:gd name="connsiteX6950" fmla="*/ 2613875 w 6868353"/>
                <a:gd name="connsiteY6950" fmla="*/ 351974 h 6857985"/>
                <a:gd name="connsiteX6951" fmla="*/ 2584172 w 6868353"/>
                <a:gd name="connsiteY6951" fmla="*/ 350028 h 6857985"/>
                <a:gd name="connsiteX6952" fmla="*/ 4732521 w 6868353"/>
                <a:gd name="connsiteY6952" fmla="*/ 349786 h 6857985"/>
                <a:gd name="connsiteX6953" fmla="*/ 4787037 w 6868353"/>
                <a:gd name="connsiteY6953" fmla="*/ 371427 h 6857985"/>
                <a:gd name="connsiteX6954" fmla="*/ 4807819 w 6868353"/>
                <a:gd name="connsiteY6954" fmla="*/ 391190 h 6857985"/>
                <a:gd name="connsiteX6955" fmla="*/ 4730933 w 6868353"/>
                <a:gd name="connsiteY6955" fmla="*/ 351564 h 6857985"/>
                <a:gd name="connsiteX6956" fmla="*/ 4732521 w 6868353"/>
                <a:gd name="connsiteY6956" fmla="*/ 349786 h 6857985"/>
                <a:gd name="connsiteX6957" fmla="*/ 3432103 w 6868353"/>
                <a:gd name="connsiteY6957" fmla="*/ 349343 h 6857985"/>
                <a:gd name="connsiteX6958" fmla="*/ 3451269 w 6868353"/>
                <a:gd name="connsiteY6958" fmla="*/ 350007 h 6857985"/>
                <a:gd name="connsiteX6959" fmla="*/ 3465129 w 6868353"/>
                <a:gd name="connsiteY6959" fmla="*/ 360794 h 6857985"/>
                <a:gd name="connsiteX6960" fmla="*/ 3411715 w 6868353"/>
                <a:gd name="connsiteY6960" fmla="*/ 349540 h 6857985"/>
                <a:gd name="connsiteX6961" fmla="*/ 3432103 w 6868353"/>
                <a:gd name="connsiteY6961" fmla="*/ 349343 h 6857985"/>
                <a:gd name="connsiteX6962" fmla="*/ 3394527 w 6868353"/>
                <a:gd name="connsiteY6962" fmla="*/ 347727 h 6857985"/>
                <a:gd name="connsiteX6963" fmla="*/ 3389657 w 6868353"/>
                <a:gd name="connsiteY6963" fmla="*/ 350941 h 6857985"/>
                <a:gd name="connsiteX6964" fmla="*/ 3380399 w 6868353"/>
                <a:gd name="connsiteY6964" fmla="*/ 377797 h 6857985"/>
                <a:gd name="connsiteX6965" fmla="*/ 3375585 w 6868353"/>
                <a:gd name="connsiteY6965" fmla="*/ 360624 h 6857985"/>
                <a:gd name="connsiteX6966" fmla="*/ 3372443 w 6868353"/>
                <a:gd name="connsiteY6966" fmla="*/ 369600 h 6857985"/>
                <a:gd name="connsiteX6967" fmla="*/ 3325256 w 6868353"/>
                <a:gd name="connsiteY6967" fmla="*/ 361629 h 6857985"/>
                <a:gd name="connsiteX6968" fmla="*/ 3349238 w 6868353"/>
                <a:gd name="connsiteY6968" fmla="*/ 358387 h 6857985"/>
                <a:gd name="connsiteX6969" fmla="*/ 3360352 w 6868353"/>
                <a:gd name="connsiteY6969" fmla="*/ 354423 h 6857985"/>
                <a:gd name="connsiteX6970" fmla="*/ 3394527 w 6868353"/>
                <a:gd name="connsiteY6970" fmla="*/ 347727 h 6857985"/>
                <a:gd name="connsiteX6971" fmla="*/ 1987350 w 6868353"/>
                <a:gd name="connsiteY6971" fmla="*/ 345986 h 6857985"/>
                <a:gd name="connsiteX6972" fmla="*/ 1825845 w 6868353"/>
                <a:gd name="connsiteY6972" fmla="*/ 434242 h 6857985"/>
                <a:gd name="connsiteX6973" fmla="*/ 1917229 w 6868353"/>
                <a:gd name="connsiteY6973" fmla="*/ 386447 h 6857985"/>
                <a:gd name="connsiteX6974" fmla="*/ 1987350 w 6868353"/>
                <a:gd name="connsiteY6974" fmla="*/ 345986 h 6857985"/>
                <a:gd name="connsiteX6975" fmla="*/ 2094208 w 6868353"/>
                <a:gd name="connsiteY6975" fmla="*/ 345094 h 6857985"/>
                <a:gd name="connsiteX6976" fmla="*/ 2042407 w 6868353"/>
                <a:gd name="connsiteY6976" fmla="*/ 378066 h 6857985"/>
                <a:gd name="connsiteX6977" fmla="*/ 2008982 w 6868353"/>
                <a:gd name="connsiteY6977" fmla="*/ 391232 h 6857985"/>
                <a:gd name="connsiteX6978" fmla="*/ 1982310 w 6868353"/>
                <a:gd name="connsiteY6978" fmla="*/ 401383 h 6857985"/>
                <a:gd name="connsiteX6979" fmla="*/ 1946577 w 6868353"/>
                <a:gd name="connsiteY6979" fmla="*/ 416984 h 6857985"/>
                <a:gd name="connsiteX6980" fmla="*/ 1963835 w 6868353"/>
                <a:gd name="connsiteY6980" fmla="*/ 400816 h 6857985"/>
                <a:gd name="connsiteX6981" fmla="*/ 2001620 w 6868353"/>
                <a:gd name="connsiteY6981" fmla="*/ 388471 h 6857985"/>
                <a:gd name="connsiteX6982" fmla="*/ 2033092 w 6868353"/>
                <a:gd name="connsiteY6982" fmla="*/ 374059 h 6857985"/>
                <a:gd name="connsiteX6983" fmla="*/ 2094208 w 6868353"/>
                <a:gd name="connsiteY6983" fmla="*/ 345094 h 6857985"/>
                <a:gd name="connsiteX6984" fmla="*/ 4849611 w 6868353"/>
                <a:gd name="connsiteY6984" fmla="*/ 344358 h 6857985"/>
                <a:gd name="connsiteX6985" fmla="*/ 4880487 w 6868353"/>
                <a:gd name="connsiteY6985" fmla="*/ 354693 h 6857985"/>
                <a:gd name="connsiteX6986" fmla="*/ 4917283 w 6868353"/>
                <a:gd name="connsiteY6986" fmla="*/ 369982 h 6857985"/>
                <a:gd name="connsiteX6987" fmla="*/ 5000725 w 6868353"/>
                <a:gd name="connsiteY6987" fmla="*/ 408348 h 6857985"/>
                <a:gd name="connsiteX6988" fmla="*/ 5042715 w 6868353"/>
                <a:gd name="connsiteY6988" fmla="*/ 429485 h 6857985"/>
                <a:gd name="connsiteX6989" fmla="*/ 5082243 w 6868353"/>
                <a:gd name="connsiteY6989" fmla="*/ 449800 h 6857985"/>
                <a:gd name="connsiteX6990" fmla="*/ 5146997 w 6868353"/>
                <a:gd name="connsiteY6990" fmla="*/ 479813 h 6857985"/>
                <a:gd name="connsiteX6991" fmla="*/ 5027015 w 6868353"/>
                <a:gd name="connsiteY6991" fmla="*/ 423581 h 6857985"/>
                <a:gd name="connsiteX6992" fmla="*/ 4984133 w 6868353"/>
                <a:gd name="connsiteY6992" fmla="*/ 407003 h 6857985"/>
                <a:gd name="connsiteX6993" fmla="*/ 4937203 w 6868353"/>
                <a:gd name="connsiteY6993" fmla="*/ 387254 h 6857985"/>
                <a:gd name="connsiteX6994" fmla="*/ 4890923 w 6868353"/>
                <a:gd name="connsiteY6994" fmla="*/ 365664 h 6857985"/>
                <a:gd name="connsiteX6995" fmla="*/ 4849611 w 6868353"/>
                <a:gd name="connsiteY6995" fmla="*/ 344358 h 6857985"/>
                <a:gd name="connsiteX6996" fmla="*/ 3047606 w 6868353"/>
                <a:gd name="connsiteY6996" fmla="*/ 343834 h 6857985"/>
                <a:gd name="connsiteX6997" fmla="*/ 3019009 w 6868353"/>
                <a:gd name="connsiteY6997" fmla="*/ 360454 h 6857985"/>
                <a:gd name="connsiteX6998" fmla="*/ 3018768 w 6868353"/>
                <a:gd name="connsiteY6998" fmla="*/ 345702 h 6857985"/>
                <a:gd name="connsiteX6999" fmla="*/ 3043231 w 6868353"/>
                <a:gd name="connsiteY6999" fmla="*/ 347514 h 6857985"/>
                <a:gd name="connsiteX7000" fmla="*/ 3047606 w 6868353"/>
                <a:gd name="connsiteY7000" fmla="*/ 343834 h 6857985"/>
                <a:gd name="connsiteX7001" fmla="*/ 3610905 w 6868353"/>
                <a:gd name="connsiteY7001" fmla="*/ 342446 h 6857985"/>
                <a:gd name="connsiteX7002" fmla="*/ 3753043 w 6868353"/>
                <a:gd name="connsiteY7002" fmla="*/ 365338 h 6857985"/>
                <a:gd name="connsiteX7003" fmla="*/ 3703959 w 6868353"/>
                <a:gd name="connsiteY7003" fmla="*/ 366471 h 6857985"/>
                <a:gd name="connsiteX7004" fmla="*/ 3730107 w 6868353"/>
                <a:gd name="connsiteY7004" fmla="*/ 358670 h 6857985"/>
                <a:gd name="connsiteX7005" fmla="*/ 3689759 w 6868353"/>
                <a:gd name="connsiteY7005" fmla="*/ 348434 h 6857985"/>
                <a:gd name="connsiteX7006" fmla="*/ 3691855 w 6868353"/>
                <a:gd name="connsiteY7006" fmla="*/ 360185 h 6857985"/>
                <a:gd name="connsiteX7007" fmla="*/ 3664971 w 6868353"/>
                <a:gd name="connsiteY7007" fmla="*/ 362351 h 6857985"/>
                <a:gd name="connsiteX7008" fmla="*/ 3625587 w 6868353"/>
                <a:gd name="connsiteY7008" fmla="*/ 359760 h 6857985"/>
                <a:gd name="connsiteX7009" fmla="*/ 3674725 w 6868353"/>
                <a:gd name="connsiteY7009" fmla="*/ 356660 h 6857985"/>
                <a:gd name="connsiteX7010" fmla="*/ 3662593 w 6868353"/>
                <a:gd name="connsiteY7010" fmla="*/ 350657 h 6857985"/>
                <a:gd name="connsiteX7011" fmla="*/ 3610905 w 6868353"/>
                <a:gd name="connsiteY7011" fmla="*/ 342446 h 6857985"/>
                <a:gd name="connsiteX7012" fmla="*/ 2555273 w 6868353"/>
                <a:gd name="connsiteY7012" fmla="*/ 337967 h 6857985"/>
                <a:gd name="connsiteX7013" fmla="*/ 2501538 w 6868353"/>
                <a:gd name="connsiteY7013" fmla="*/ 339530 h 6857985"/>
                <a:gd name="connsiteX7014" fmla="*/ 2491755 w 6868353"/>
                <a:gd name="connsiteY7014" fmla="*/ 350544 h 6857985"/>
                <a:gd name="connsiteX7015" fmla="*/ 2432281 w 6868353"/>
                <a:gd name="connsiteY7015" fmla="*/ 368623 h 6857985"/>
                <a:gd name="connsiteX7016" fmla="*/ 2470180 w 6868353"/>
                <a:gd name="connsiteY7016" fmla="*/ 363243 h 6857985"/>
                <a:gd name="connsiteX7017" fmla="*/ 2518710 w 6868353"/>
                <a:gd name="connsiteY7017" fmla="*/ 346184 h 6857985"/>
                <a:gd name="connsiteX7018" fmla="*/ 2582984 w 6868353"/>
                <a:gd name="connsiteY7018" fmla="*/ 343635 h 6857985"/>
                <a:gd name="connsiteX7019" fmla="*/ 2555273 w 6868353"/>
                <a:gd name="connsiteY7019" fmla="*/ 337967 h 6857985"/>
                <a:gd name="connsiteX7020" fmla="*/ 2680144 w 6868353"/>
                <a:gd name="connsiteY7020" fmla="*/ 335367 h 6857985"/>
                <a:gd name="connsiteX7021" fmla="*/ 2670956 w 6868353"/>
                <a:gd name="connsiteY7021" fmla="*/ 335580 h 6857985"/>
                <a:gd name="connsiteX7022" fmla="*/ 2657705 w 6868353"/>
                <a:gd name="connsiteY7022" fmla="*/ 337930 h 6857985"/>
                <a:gd name="connsiteX7023" fmla="*/ 2631713 w 6868353"/>
                <a:gd name="connsiteY7023" fmla="*/ 349341 h 6857985"/>
                <a:gd name="connsiteX7024" fmla="*/ 2657507 w 6868353"/>
                <a:gd name="connsiteY7024" fmla="*/ 350572 h 6857985"/>
                <a:gd name="connsiteX7025" fmla="*/ 2688256 w 6868353"/>
                <a:gd name="connsiteY7025" fmla="*/ 347132 h 6857985"/>
                <a:gd name="connsiteX7026" fmla="*/ 2688851 w 6868353"/>
                <a:gd name="connsiteY7026" fmla="*/ 338270 h 6857985"/>
                <a:gd name="connsiteX7027" fmla="*/ 2680144 w 6868353"/>
                <a:gd name="connsiteY7027" fmla="*/ 335367 h 6857985"/>
                <a:gd name="connsiteX7028" fmla="*/ 3726073 w 6868353"/>
                <a:gd name="connsiteY7028" fmla="*/ 335198 h 6857985"/>
                <a:gd name="connsiteX7029" fmla="*/ 3774291 w 6868353"/>
                <a:gd name="connsiteY7029" fmla="*/ 360355 h 6857985"/>
                <a:gd name="connsiteX7030" fmla="*/ 3790375 w 6868353"/>
                <a:gd name="connsiteY7030" fmla="*/ 358090 h 6857985"/>
                <a:gd name="connsiteX7031" fmla="*/ 3798175 w 6868353"/>
                <a:gd name="connsiteY7031" fmla="*/ 372941 h 6857985"/>
                <a:gd name="connsiteX7032" fmla="*/ 3726073 w 6868353"/>
                <a:gd name="connsiteY7032" fmla="*/ 335198 h 6857985"/>
                <a:gd name="connsiteX7033" fmla="*/ 2334477 w 6868353"/>
                <a:gd name="connsiteY7033" fmla="*/ 329811 h 6857985"/>
                <a:gd name="connsiteX7034" fmla="*/ 2336991 w 6868353"/>
                <a:gd name="connsiteY7034" fmla="*/ 331589 h 6857985"/>
                <a:gd name="connsiteX7035" fmla="*/ 2334118 w 6868353"/>
                <a:gd name="connsiteY7035" fmla="*/ 330414 h 6857985"/>
                <a:gd name="connsiteX7036" fmla="*/ 3507047 w 6868353"/>
                <a:gd name="connsiteY7036" fmla="*/ 326378 h 6857985"/>
                <a:gd name="connsiteX7037" fmla="*/ 3532021 w 6868353"/>
                <a:gd name="connsiteY7037" fmla="*/ 337633 h 6857985"/>
                <a:gd name="connsiteX7038" fmla="*/ 3503707 w 6868353"/>
                <a:gd name="connsiteY7038" fmla="*/ 335170 h 6857985"/>
                <a:gd name="connsiteX7039" fmla="*/ 3497491 w 6868353"/>
                <a:gd name="connsiteY7039" fmla="*/ 332607 h 6857985"/>
                <a:gd name="connsiteX7040" fmla="*/ 3468923 w 6868353"/>
                <a:gd name="connsiteY7040" fmla="*/ 331404 h 6857985"/>
                <a:gd name="connsiteX7041" fmla="*/ 3507047 w 6868353"/>
                <a:gd name="connsiteY7041" fmla="*/ 326378 h 6857985"/>
                <a:gd name="connsiteX7042" fmla="*/ 2016472 w 6868353"/>
                <a:gd name="connsiteY7042" fmla="*/ 324991 h 6857985"/>
                <a:gd name="connsiteX7043" fmla="*/ 1931996 w 6868353"/>
                <a:gd name="connsiteY7043" fmla="*/ 355217 h 6857985"/>
                <a:gd name="connsiteX7044" fmla="*/ 1953685 w 6868353"/>
                <a:gd name="connsiteY7044" fmla="*/ 345831 h 6857985"/>
                <a:gd name="connsiteX7045" fmla="*/ 1977653 w 6868353"/>
                <a:gd name="connsiteY7045" fmla="*/ 334519 h 6857985"/>
                <a:gd name="connsiteX7046" fmla="*/ 2016472 w 6868353"/>
                <a:gd name="connsiteY7046" fmla="*/ 324991 h 6857985"/>
                <a:gd name="connsiteX7047" fmla="*/ 4924431 w 6868353"/>
                <a:gd name="connsiteY7047" fmla="*/ 323957 h 6857985"/>
                <a:gd name="connsiteX7048" fmla="*/ 4979207 w 6868353"/>
                <a:gd name="connsiteY7048" fmla="*/ 351634 h 6857985"/>
                <a:gd name="connsiteX7049" fmla="*/ 5015095 w 6868353"/>
                <a:gd name="connsiteY7049" fmla="*/ 373818 h 6857985"/>
                <a:gd name="connsiteX7050" fmla="*/ 5031359 w 6868353"/>
                <a:gd name="connsiteY7050" fmla="*/ 384111 h 6857985"/>
                <a:gd name="connsiteX7051" fmla="*/ 5044839 w 6868353"/>
                <a:gd name="connsiteY7051" fmla="*/ 393270 h 6857985"/>
                <a:gd name="connsiteX7052" fmla="*/ 5030015 w 6868353"/>
                <a:gd name="connsiteY7052" fmla="*/ 384125 h 6857985"/>
                <a:gd name="connsiteX7053" fmla="*/ 5014075 w 6868353"/>
                <a:gd name="connsiteY7053" fmla="*/ 375588 h 6857985"/>
                <a:gd name="connsiteX7054" fmla="*/ 4981343 w 6868353"/>
                <a:gd name="connsiteY7054" fmla="*/ 358614 h 6857985"/>
                <a:gd name="connsiteX7055" fmla="*/ 4924431 w 6868353"/>
                <a:gd name="connsiteY7055" fmla="*/ 323957 h 6857985"/>
                <a:gd name="connsiteX7056" fmla="*/ 3277204 w 6868353"/>
                <a:gd name="connsiteY7056" fmla="*/ 317361 h 6857985"/>
                <a:gd name="connsiteX7057" fmla="*/ 3332392 w 6868353"/>
                <a:gd name="connsiteY7057" fmla="*/ 328657 h 6857985"/>
                <a:gd name="connsiteX7058" fmla="*/ 3271601 w 6868353"/>
                <a:gd name="connsiteY7058" fmla="*/ 317856 h 6857985"/>
                <a:gd name="connsiteX7059" fmla="*/ 3277204 w 6868353"/>
                <a:gd name="connsiteY7059" fmla="*/ 317361 h 6857985"/>
                <a:gd name="connsiteX7060" fmla="*/ 2356673 w 6868353"/>
                <a:gd name="connsiteY7060" fmla="*/ 316195 h 6857985"/>
                <a:gd name="connsiteX7061" fmla="*/ 2378143 w 6868353"/>
                <a:gd name="connsiteY7061" fmla="*/ 317501 h 6857985"/>
                <a:gd name="connsiteX7062" fmla="*/ 2345384 w 6868353"/>
                <a:gd name="connsiteY7062" fmla="*/ 320616 h 6857985"/>
                <a:gd name="connsiteX7063" fmla="*/ 2336883 w 6868353"/>
                <a:gd name="connsiteY7063" fmla="*/ 325772 h 6857985"/>
                <a:gd name="connsiteX7064" fmla="*/ 2334477 w 6868353"/>
                <a:gd name="connsiteY7064" fmla="*/ 329811 h 6857985"/>
                <a:gd name="connsiteX7065" fmla="*/ 2327036 w 6868353"/>
                <a:gd name="connsiteY7065" fmla="*/ 324551 h 6857985"/>
                <a:gd name="connsiteX7066" fmla="*/ 2356673 w 6868353"/>
                <a:gd name="connsiteY7066" fmla="*/ 316195 h 6857985"/>
                <a:gd name="connsiteX7067" fmla="*/ 2516487 w 6868353"/>
                <a:gd name="connsiteY7067" fmla="*/ 314641 h 6857985"/>
                <a:gd name="connsiteX7068" fmla="*/ 2553890 w 6868353"/>
                <a:gd name="connsiteY7068" fmla="*/ 316312 h 6857985"/>
                <a:gd name="connsiteX7069" fmla="*/ 2499230 w 6868353"/>
                <a:gd name="connsiteY7069" fmla="*/ 324976 h 6857985"/>
                <a:gd name="connsiteX7070" fmla="*/ 2474922 w 6868353"/>
                <a:gd name="connsiteY7070" fmla="*/ 318379 h 6857985"/>
                <a:gd name="connsiteX7071" fmla="*/ 2516487 w 6868353"/>
                <a:gd name="connsiteY7071" fmla="*/ 314641 h 6857985"/>
                <a:gd name="connsiteX7072" fmla="*/ 4242331 w 6868353"/>
                <a:gd name="connsiteY7072" fmla="*/ 313776 h 6857985"/>
                <a:gd name="connsiteX7073" fmla="*/ 4275257 w 6868353"/>
                <a:gd name="connsiteY7073" fmla="*/ 318960 h 6857985"/>
                <a:gd name="connsiteX7074" fmla="*/ 4326195 w 6868353"/>
                <a:gd name="connsiteY7074" fmla="*/ 343763 h 6857985"/>
                <a:gd name="connsiteX7075" fmla="*/ 4314869 w 6868353"/>
                <a:gd name="connsiteY7075" fmla="*/ 323759 h 6857985"/>
                <a:gd name="connsiteX7076" fmla="*/ 4335793 w 6868353"/>
                <a:gd name="connsiteY7076" fmla="*/ 330710 h 6857985"/>
                <a:gd name="connsiteX7077" fmla="*/ 4346723 w 6868353"/>
                <a:gd name="connsiteY7077" fmla="*/ 336798 h 6857985"/>
                <a:gd name="connsiteX7078" fmla="*/ 4353319 w 6868353"/>
                <a:gd name="connsiteY7078" fmla="*/ 346085 h 6857985"/>
                <a:gd name="connsiteX7079" fmla="*/ 4404171 w 6868353"/>
                <a:gd name="connsiteY7079" fmla="*/ 368354 h 6857985"/>
                <a:gd name="connsiteX7080" fmla="*/ 4398353 w 6868353"/>
                <a:gd name="connsiteY7080" fmla="*/ 375928 h 6857985"/>
                <a:gd name="connsiteX7081" fmla="*/ 4347727 w 6868353"/>
                <a:gd name="connsiteY7081" fmla="*/ 352059 h 6857985"/>
                <a:gd name="connsiteX7082" fmla="*/ 4333273 w 6868353"/>
                <a:gd name="connsiteY7082" fmla="*/ 346623 h 6857985"/>
                <a:gd name="connsiteX7083" fmla="*/ 4318861 w 6868353"/>
                <a:gd name="connsiteY7083" fmla="*/ 341710 h 6857985"/>
                <a:gd name="connsiteX7084" fmla="*/ 4292315 w 6868353"/>
                <a:gd name="connsiteY7084" fmla="*/ 331177 h 6857985"/>
                <a:gd name="connsiteX7085" fmla="*/ 4281103 w 6868353"/>
                <a:gd name="connsiteY7085" fmla="*/ 334929 h 6857985"/>
                <a:gd name="connsiteX7086" fmla="*/ 4230195 w 6868353"/>
                <a:gd name="connsiteY7086" fmla="*/ 316227 h 6857985"/>
                <a:gd name="connsiteX7087" fmla="*/ 4242331 w 6868353"/>
                <a:gd name="connsiteY7087" fmla="*/ 313776 h 6857985"/>
                <a:gd name="connsiteX7088" fmla="*/ 2457523 w 6868353"/>
                <a:gd name="connsiteY7088" fmla="*/ 312462 h 6857985"/>
                <a:gd name="connsiteX7089" fmla="*/ 2471708 w 6868353"/>
                <a:gd name="connsiteY7089" fmla="*/ 313368 h 6857985"/>
                <a:gd name="connsiteX7090" fmla="*/ 2446508 w 6868353"/>
                <a:gd name="connsiteY7090" fmla="*/ 316596 h 6857985"/>
                <a:gd name="connsiteX7091" fmla="*/ 2434687 w 6868353"/>
                <a:gd name="connsiteY7091" fmla="*/ 330357 h 6857985"/>
                <a:gd name="connsiteX7092" fmla="*/ 2402423 w 6868353"/>
                <a:gd name="connsiteY7092" fmla="*/ 333216 h 6857985"/>
                <a:gd name="connsiteX7093" fmla="*/ 2390262 w 6868353"/>
                <a:gd name="connsiteY7093" fmla="*/ 356533 h 6857985"/>
                <a:gd name="connsiteX7094" fmla="*/ 2364949 w 6868353"/>
                <a:gd name="connsiteY7094" fmla="*/ 359945 h 6857985"/>
                <a:gd name="connsiteX7095" fmla="*/ 2361226 w 6868353"/>
                <a:gd name="connsiteY7095" fmla="*/ 364475 h 6857985"/>
                <a:gd name="connsiteX7096" fmla="*/ 2346262 w 6868353"/>
                <a:gd name="connsiteY7096" fmla="*/ 366160 h 6857985"/>
                <a:gd name="connsiteX7097" fmla="*/ 2322605 w 6868353"/>
                <a:gd name="connsiteY7097" fmla="*/ 371186 h 6857985"/>
                <a:gd name="connsiteX7098" fmla="*/ 2260597 w 6868353"/>
                <a:gd name="connsiteY7098" fmla="*/ 390949 h 6857985"/>
                <a:gd name="connsiteX7099" fmla="*/ 2296740 w 6868353"/>
                <a:gd name="connsiteY7099" fmla="*/ 374470 h 6857985"/>
                <a:gd name="connsiteX7100" fmla="*/ 2350650 w 6868353"/>
                <a:gd name="connsiteY7100" fmla="*/ 359181 h 6857985"/>
                <a:gd name="connsiteX7101" fmla="*/ 2330561 w 6868353"/>
                <a:gd name="connsiteY7101" fmla="*/ 354933 h 6857985"/>
                <a:gd name="connsiteX7102" fmla="*/ 2322407 w 6868353"/>
                <a:gd name="connsiteY7102" fmla="*/ 348350 h 6857985"/>
                <a:gd name="connsiteX7103" fmla="*/ 2275589 w 6868353"/>
                <a:gd name="connsiteY7103" fmla="*/ 362210 h 6857985"/>
                <a:gd name="connsiteX7104" fmla="*/ 2286335 w 6868353"/>
                <a:gd name="connsiteY7104" fmla="*/ 357552 h 6857985"/>
                <a:gd name="connsiteX7105" fmla="*/ 2315640 w 6868353"/>
                <a:gd name="connsiteY7105" fmla="*/ 338568 h 6857985"/>
                <a:gd name="connsiteX7106" fmla="*/ 2300987 w 6868353"/>
                <a:gd name="connsiteY7106" fmla="*/ 348053 h 6857985"/>
                <a:gd name="connsiteX7107" fmla="*/ 2343940 w 6868353"/>
                <a:gd name="connsiteY7107" fmla="*/ 349256 h 6857985"/>
                <a:gd name="connsiteX7108" fmla="*/ 2373132 w 6868353"/>
                <a:gd name="connsiteY7108" fmla="*/ 341215 h 6857985"/>
                <a:gd name="connsiteX7109" fmla="*/ 2384684 w 6868353"/>
                <a:gd name="connsiteY7109" fmla="*/ 327497 h 6857985"/>
                <a:gd name="connsiteX7110" fmla="*/ 2457523 w 6868353"/>
                <a:gd name="connsiteY7110" fmla="*/ 312462 h 6857985"/>
                <a:gd name="connsiteX7111" fmla="*/ 2578586 w 6868353"/>
                <a:gd name="connsiteY7111" fmla="*/ 307634 h 6857985"/>
                <a:gd name="connsiteX7112" fmla="*/ 2575961 w 6868353"/>
                <a:gd name="connsiteY7112" fmla="*/ 309163 h 6857985"/>
                <a:gd name="connsiteX7113" fmla="*/ 2570616 w 6868353"/>
                <a:gd name="connsiteY7113" fmla="*/ 308273 h 6857985"/>
                <a:gd name="connsiteX7114" fmla="*/ 2553073 w 6868353"/>
                <a:gd name="connsiteY7114" fmla="*/ 306942 h 6857985"/>
                <a:gd name="connsiteX7115" fmla="*/ 2567017 w 6868353"/>
                <a:gd name="connsiteY7115" fmla="*/ 307674 h 6857985"/>
                <a:gd name="connsiteX7116" fmla="*/ 2570616 w 6868353"/>
                <a:gd name="connsiteY7116" fmla="*/ 308273 h 6857985"/>
                <a:gd name="connsiteX7117" fmla="*/ 2543796 w 6868353"/>
                <a:gd name="connsiteY7117" fmla="*/ 310423 h 6857985"/>
                <a:gd name="connsiteX7118" fmla="*/ 2553073 w 6868353"/>
                <a:gd name="connsiteY7118" fmla="*/ 306942 h 6857985"/>
                <a:gd name="connsiteX7119" fmla="*/ 2605905 w 6868353"/>
                <a:gd name="connsiteY7119" fmla="*/ 298648 h 6857985"/>
                <a:gd name="connsiteX7120" fmla="*/ 2619381 w 6868353"/>
                <a:gd name="connsiteY7120" fmla="*/ 304364 h 6857985"/>
                <a:gd name="connsiteX7121" fmla="*/ 2578586 w 6868353"/>
                <a:gd name="connsiteY7121" fmla="*/ 307634 h 6857985"/>
                <a:gd name="connsiteX7122" fmla="*/ 2580372 w 6868353"/>
                <a:gd name="connsiteY7122" fmla="*/ 306593 h 6857985"/>
                <a:gd name="connsiteX7123" fmla="*/ 2566108 w 6868353"/>
                <a:gd name="connsiteY7123" fmla="*/ 303189 h 6857985"/>
                <a:gd name="connsiteX7124" fmla="*/ 2605905 w 6868353"/>
                <a:gd name="connsiteY7124" fmla="*/ 298648 h 6857985"/>
                <a:gd name="connsiteX7125" fmla="*/ 4069565 w 6868353"/>
                <a:gd name="connsiteY7125" fmla="*/ 295117 h 6857985"/>
                <a:gd name="connsiteX7126" fmla="*/ 4073525 w 6868353"/>
                <a:gd name="connsiteY7126" fmla="*/ 296536 h 6857985"/>
                <a:gd name="connsiteX7127" fmla="*/ 4072045 w 6868353"/>
                <a:gd name="connsiteY7127" fmla="*/ 296832 h 6857985"/>
                <a:gd name="connsiteX7128" fmla="*/ 4257999 w 6868353"/>
                <a:gd name="connsiteY7128" fmla="*/ 294907 h 6857985"/>
                <a:gd name="connsiteX7129" fmla="*/ 4303571 w 6868353"/>
                <a:gd name="connsiteY7129" fmla="*/ 321551 h 6857985"/>
                <a:gd name="connsiteX7130" fmla="*/ 4258297 w 6868353"/>
                <a:gd name="connsiteY7130" fmla="*/ 312745 h 6857985"/>
                <a:gd name="connsiteX7131" fmla="*/ 4257999 w 6868353"/>
                <a:gd name="connsiteY7131" fmla="*/ 294907 h 6857985"/>
                <a:gd name="connsiteX7132" fmla="*/ 4417465 w 6868353"/>
                <a:gd name="connsiteY7132" fmla="*/ 293717 h 6857985"/>
                <a:gd name="connsiteX7133" fmla="*/ 4514003 w 6868353"/>
                <a:gd name="connsiteY7133" fmla="*/ 320715 h 6857985"/>
                <a:gd name="connsiteX7134" fmla="*/ 4509047 w 6868353"/>
                <a:gd name="connsiteY7134" fmla="*/ 304420 h 6857985"/>
                <a:gd name="connsiteX7135" fmla="*/ 4593551 w 6868353"/>
                <a:gd name="connsiteY7135" fmla="*/ 332140 h 6857985"/>
                <a:gd name="connsiteX7136" fmla="*/ 4666149 w 6868353"/>
                <a:gd name="connsiteY7136" fmla="*/ 363186 h 6857985"/>
                <a:gd name="connsiteX7137" fmla="*/ 4645211 w 6868353"/>
                <a:gd name="connsiteY7137" fmla="*/ 338581 h 6857985"/>
                <a:gd name="connsiteX7138" fmla="*/ 4675167 w 6868353"/>
                <a:gd name="connsiteY7138" fmla="*/ 349100 h 6857985"/>
                <a:gd name="connsiteX7139" fmla="*/ 4691023 w 6868353"/>
                <a:gd name="connsiteY7139" fmla="*/ 360950 h 6857985"/>
                <a:gd name="connsiteX7140" fmla="*/ 4710559 w 6868353"/>
                <a:gd name="connsiteY7140" fmla="*/ 378377 h 6857985"/>
                <a:gd name="connsiteX7141" fmla="*/ 4669591 w 6868353"/>
                <a:gd name="connsiteY7141" fmla="*/ 371157 h 6857985"/>
                <a:gd name="connsiteX7142" fmla="*/ 4621187 w 6868353"/>
                <a:gd name="connsiteY7142" fmla="*/ 349567 h 6857985"/>
                <a:gd name="connsiteX7143" fmla="*/ 4609407 w 6868353"/>
                <a:gd name="connsiteY7143" fmla="*/ 352101 h 6857985"/>
                <a:gd name="connsiteX7144" fmla="*/ 4603037 w 6868353"/>
                <a:gd name="connsiteY7144" fmla="*/ 359322 h 6857985"/>
                <a:gd name="connsiteX7145" fmla="*/ 4592703 w 6868353"/>
                <a:gd name="connsiteY7145" fmla="*/ 344046 h 6857985"/>
                <a:gd name="connsiteX7146" fmla="*/ 4502663 w 6868353"/>
                <a:gd name="connsiteY7146" fmla="*/ 317799 h 6857985"/>
                <a:gd name="connsiteX7147" fmla="*/ 4512135 w 6868353"/>
                <a:gd name="connsiteY7147" fmla="*/ 334122 h 6857985"/>
                <a:gd name="connsiteX7148" fmla="*/ 4518307 w 6868353"/>
                <a:gd name="connsiteY7148" fmla="*/ 349312 h 6857985"/>
                <a:gd name="connsiteX7149" fmla="*/ 4497239 w 6868353"/>
                <a:gd name="connsiteY7149" fmla="*/ 336656 h 6857985"/>
                <a:gd name="connsiteX7150" fmla="*/ 4484923 w 6868353"/>
                <a:gd name="connsiteY7150" fmla="*/ 328360 h 6857985"/>
                <a:gd name="connsiteX7151" fmla="*/ 4502167 w 6868353"/>
                <a:gd name="connsiteY7151" fmla="*/ 329691 h 6857985"/>
                <a:gd name="connsiteX7152" fmla="*/ 4463065 w 6868353"/>
                <a:gd name="connsiteY7152" fmla="*/ 304944 h 6857985"/>
                <a:gd name="connsiteX7153" fmla="*/ 4445525 w 6868353"/>
                <a:gd name="connsiteY7153" fmla="*/ 309588 h 6857985"/>
                <a:gd name="connsiteX7154" fmla="*/ 4417465 w 6868353"/>
                <a:gd name="connsiteY7154" fmla="*/ 293717 h 6857985"/>
                <a:gd name="connsiteX7155" fmla="*/ 4078927 w 6868353"/>
                <a:gd name="connsiteY7155" fmla="*/ 292980 h 6857985"/>
                <a:gd name="connsiteX7156" fmla="*/ 4094697 w 6868353"/>
                <a:gd name="connsiteY7156" fmla="*/ 300032 h 6857985"/>
                <a:gd name="connsiteX7157" fmla="*/ 4089289 w 6868353"/>
                <a:gd name="connsiteY7157" fmla="*/ 302184 h 6857985"/>
                <a:gd name="connsiteX7158" fmla="*/ 4073525 w 6868353"/>
                <a:gd name="connsiteY7158" fmla="*/ 296536 h 6857985"/>
                <a:gd name="connsiteX7159" fmla="*/ 4077867 w 6868353"/>
                <a:gd name="connsiteY7159" fmla="*/ 295670 h 6857985"/>
                <a:gd name="connsiteX7160" fmla="*/ 4078927 w 6868353"/>
                <a:gd name="connsiteY7160" fmla="*/ 292980 h 6857985"/>
                <a:gd name="connsiteX7161" fmla="*/ 4645899 w 6868353"/>
                <a:gd name="connsiteY7161" fmla="*/ 291078 h 6857985"/>
                <a:gd name="connsiteX7162" fmla="*/ 4666575 w 6868353"/>
                <a:gd name="connsiteY7162" fmla="*/ 293350 h 6857985"/>
                <a:gd name="connsiteX7163" fmla="*/ 4687753 w 6868353"/>
                <a:gd name="connsiteY7163" fmla="*/ 307068 h 6857985"/>
                <a:gd name="connsiteX7164" fmla="*/ 4722451 w 6868353"/>
                <a:gd name="connsiteY7164" fmla="*/ 323887 h 6857985"/>
                <a:gd name="connsiteX7165" fmla="*/ 4835115 w 6868353"/>
                <a:gd name="connsiteY7165" fmla="*/ 363881 h 6857985"/>
                <a:gd name="connsiteX7166" fmla="*/ 4749239 w 6868353"/>
                <a:gd name="connsiteY7166" fmla="*/ 336501 h 6857985"/>
                <a:gd name="connsiteX7167" fmla="*/ 4695143 w 6868353"/>
                <a:gd name="connsiteY7167" fmla="*/ 315563 h 6857985"/>
                <a:gd name="connsiteX7168" fmla="*/ 4643229 w 6868353"/>
                <a:gd name="connsiteY7168" fmla="*/ 292373 h 6857985"/>
                <a:gd name="connsiteX7169" fmla="*/ 4645899 w 6868353"/>
                <a:gd name="connsiteY7169" fmla="*/ 291078 h 6857985"/>
                <a:gd name="connsiteX7170" fmla="*/ 4139051 w 6868353"/>
                <a:gd name="connsiteY7170" fmla="*/ 288678 h 6857985"/>
                <a:gd name="connsiteX7171" fmla="*/ 4161829 w 6868353"/>
                <a:gd name="connsiteY7171" fmla="*/ 291977 h 6857985"/>
                <a:gd name="connsiteX7172" fmla="*/ 4189549 w 6868353"/>
                <a:gd name="connsiteY7172" fmla="*/ 301660 h 6857985"/>
                <a:gd name="connsiteX7173" fmla="*/ 4230449 w 6868353"/>
                <a:gd name="connsiteY7173" fmla="*/ 322245 h 6857985"/>
                <a:gd name="connsiteX7174" fmla="*/ 4208053 w 6868353"/>
                <a:gd name="connsiteY7174" fmla="*/ 323901 h 6857985"/>
                <a:gd name="connsiteX7175" fmla="*/ 4170295 w 6868353"/>
                <a:gd name="connsiteY7175" fmla="*/ 314812 h 6857985"/>
                <a:gd name="connsiteX7176" fmla="*/ 4149371 w 6868353"/>
                <a:gd name="connsiteY7176" fmla="*/ 313411 h 6857985"/>
                <a:gd name="connsiteX7177" fmla="*/ 4100259 w 6868353"/>
                <a:gd name="connsiteY7177" fmla="*/ 297838 h 6857985"/>
                <a:gd name="connsiteX7178" fmla="*/ 4134591 w 6868353"/>
                <a:gd name="connsiteY7178" fmla="*/ 308611 h 6857985"/>
                <a:gd name="connsiteX7179" fmla="*/ 4133955 w 6868353"/>
                <a:gd name="connsiteY7179" fmla="*/ 296776 h 6857985"/>
                <a:gd name="connsiteX7180" fmla="*/ 4162863 w 6868353"/>
                <a:gd name="connsiteY7180" fmla="*/ 309786 h 6857985"/>
                <a:gd name="connsiteX7181" fmla="*/ 4139051 w 6868353"/>
                <a:gd name="connsiteY7181" fmla="*/ 288678 h 6857985"/>
                <a:gd name="connsiteX7182" fmla="*/ 3358678 w 6868353"/>
                <a:gd name="connsiteY7182" fmla="*/ 275190 h 6857985"/>
                <a:gd name="connsiteX7183" fmla="*/ 3381531 w 6868353"/>
                <a:gd name="connsiteY7183" fmla="*/ 281458 h 6857985"/>
                <a:gd name="connsiteX7184" fmla="*/ 3408953 w 6868353"/>
                <a:gd name="connsiteY7184" fmla="*/ 276772 h 6857985"/>
                <a:gd name="connsiteX7185" fmla="*/ 3434635 w 6868353"/>
                <a:gd name="connsiteY7185" fmla="*/ 286852 h 6857985"/>
                <a:gd name="connsiteX7186" fmla="*/ 3357378 w 6868353"/>
                <a:gd name="connsiteY7186" fmla="*/ 277182 h 6857985"/>
                <a:gd name="connsiteX7187" fmla="*/ 3358678 w 6868353"/>
                <a:gd name="connsiteY7187" fmla="*/ 275190 h 6857985"/>
                <a:gd name="connsiteX7188" fmla="*/ 2685028 w 6868353"/>
                <a:gd name="connsiteY7188" fmla="*/ 269509 h 6857985"/>
                <a:gd name="connsiteX7189" fmla="*/ 2713158 w 6868353"/>
                <a:gd name="connsiteY7189" fmla="*/ 273926 h 6857985"/>
                <a:gd name="connsiteX7190" fmla="*/ 2687902 w 6868353"/>
                <a:gd name="connsiteY7190" fmla="*/ 274747 h 6857985"/>
                <a:gd name="connsiteX7191" fmla="*/ 2657365 w 6868353"/>
                <a:gd name="connsiteY7191" fmla="*/ 284091 h 6857985"/>
                <a:gd name="connsiteX7192" fmla="*/ 2656898 w 6868353"/>
                <a:gd name="connsiteY7192" fmla="*/ 289343 h 6857985"/>
                <a:gd name="connsiteX7193" fmla="*/ 2599519 w 6868353"/>
                <a:gd name="connsiteY7193" fmla="*/ 292415 h 6857985"/>
                <a:gd name="connsiteX7194" fmla="*/ 2644411 w 6868353"/>
                <a:gd name="connsiteY7194" fmla="*/ 282392 h 6857985"/>
                <a:gd name="connsiteX7195" fmla="*/ 2685028 w 6868353"/>
                <a:gd name="connsiteY7195" fmla="*/ 269509 h 6857985"/>
                <a:gd name="connsiteX7196" fmla="*/ 4069751 w 6868353"/>
                <a:gd name="connsiteY7196" fmla="*/ 267060 h 6857985"/>
                <a:gd name="connsiteX7197" fmla="*/ 4134251 w 6868353"/>
                <a:gd name="connsiteY7197" fmla="*/ 302679 h 6857985"/>
                <a:gd name="connsiteX7198" fmla="*/ 4069751 w 6868353"/>
                <a:gd name="connsiteY7198" fmla="*/ 267060 h 6857985"/>
                <a:gd name="connsiteX7199" fmla="*/ 2052926 w 6868353"/>
                <a:gd name="connsiteY7199" fmla="*/ 264880 h 6857985"/>
                <a:gd name="connsiteX7200" fmla="*/ 2071556 w 6868353"/>
                <a:gd name="connsiteY7200" fmla="*/ 268702 h 6857985"/>
                <a:gd name="connsiteX7201" fmla="*/ 2027075 w 6868353"/>
                <a:gd name="connsiteY7201" fmla="*/ 290561 h 6857985"/>
                <a:gd name="connsiteX7202" fmla="*/ 2052940 w 6868353"/>
                <a:gd name="connsiteY7202" fmla="*/ 274578 h 6857985"/>
                <a:gd name="connsiteX7203" fmla="*/ 2019543 w 6868353"/>
                <a:gd name="connsiteY7203" fmla="*/ 281288 h 6857985"/>
                <a:gd name="connsiteX7204" fmla="*/ 2052926 w 6868353"/>
                <a:gd name="connsiteY7204" fmla="*/ 264880 h 6857985"/>
                <a:gd name="connsiteX7205" fmla="*/ 3990315 w 6868353"/>
                <a:gd name="connsiteY7205" fmla="*/ 262827 h 6857985"/>
                <a:gd name="connsiteX7206" fmla="*/ 4010675 w 6868353"/>
                <a:gd name="connsiteY7206" fmla="*/ 264625 h 6857985"/>
                <a:gd name="connsiteX7207" fmla="*/ 4027691 w 6868353"/>
                <a:gd name="connsiteY7207" fmla="*/ 268575 h 6857985"/>
                <a:gd name="connsiteX7208" fmla="*/ 4064895 w 6868353"/>
                <a:gd name="connsiteY7208" fmla="*/ 275243 h 6857985"/>
                <a:gd name="connsiteX7209" fmla="*/ 4065675 w 6868353"/>
                <a:gd name="connsiteY7209" fmla="*/ 292428 h 6857985"/>
                <a:gd name="connsiteX7210" fmla="*/ 4069565 w 6868353"/>
                <a:gd name="connsiteY7210" fmla="*/ 295117 h 6857985"/>
                <a:gd name="connsiteX7211" fmla="*/ 4048983 w 6868353"/>
                <a:gd name="connsiteY7211" fmla="*/ 287744 h 6857985"/>
                <a:gd name="connsiteX7212" fmla="*/ 4032165 w 6868353"/>
                <a:gd name="connsiteY7212" fmla="*/ 288324 h 6857985"/>
                <a:gd name="connsiteX7213" fmla="*/ 4078387 w 6868353"/>
                <a:gd name="connsiteY7213" fmla="*/ 306530 h 6857985"/>
                <a:gd name="connsiteX7214" fmla="*/ 4004203 w 6868353"/>
                <a:gd name="connsiteY7214" fmla="*/ 287574 h 6857985"/>
                <a:gd name="connsiteX7215" fmla="*/ 3953891 w 6868353"/>
                <a:gd name="connsiteY7215" fmla="*/ 291637 h 6857985"/>
                <a:gd name="connsiteX7216" fmla="*/ 3945905 w 6868353"/>
                <a:gd name="connsiteY7216" fmla="*/ 270444 h 6857985"/>
                <a:gd name="connsiteX7217" fmla="*/ 3935231 w 6868353"/>
                <a:gd name="connsiteY7217" fmla="*/ 275328 h 6857985"/>
                <a:gd name="connsiteX7218" fmla="*/ 3964663 w 6868353"/>
                <a:gd name="connsiteY7218" fmla="*/ 286767 h 6857985"/>
                <a:gd name="connsiteX7219" fmla="*/ 3981835 w 6868353"/>
                <a:gd name="connsiteY7219" fmla="*/ 283610 h 6857985"/>
                <a:gd name="connsiteX7220" fmla="*/ 3995653 w 6868353"/>
                <a:gd name="connsiteY7220" fmla="*/ 283397 h 6857985"/>
                <a:gd name="connsiteX7221" fmla="*/ 4020911 w 6868353"/>
                <a:gd name="connsiteY7221" fmla="*/ 286767 h 6857985"/>
                <a:gd name="connsiteX7222" fmla="*/ 4006625 w 6868353"/>
                <a:gd name="connsiteY7222" fmla="*/ 281826 h 6857985"/>
                <a:gd name="connsiteX7223" fmla="*/ 3986593 w 6868353"/>
                <a:gd name="connsiteY7223" fmla="*/ 279985 h 6857985"/>
                <a:gd name="connsiteX7224" fmla="*/ 3957331 w 6868353"/>
                <a:gd name="connsiteY7224" fmla="*/ 271463 h 6857985"/>
                <a:gd name="connsiteX7225" fmla="*/ 3990315 w 6868353"/>
                <a:gd name="connsiteY7225" fmla="*/ 262827 h 6857985"/>
                <a:gd name="connsiteX7226" fmla="*/ 4551915 w 6868353"/>
                <a:gd name="connsiteY7226" fmla="*/ 259004 h 6857985"/>
                <a:gd name="connsiteX7227" fmla="*/ 4654173 w 6868353"/>
                <a:gd name="connsiteY7227" fmla="*/ 301744 h 6857985"/>
                <a:gd name="connsiteX7228" fmla="*/ 4562703 w 6868353"/>
                <a:gd name="connsiteY7228" fmla="*/ 274336 h 6857985"/>
                <a:gd name="connsiteX7229" fmla="*/ 4551915 w 6868353"/>
                <a:gd name="connsiteY7229" fmla="*/ 259004 h 6857985"/>
                <a:gd name="connsiteX7230" fmla="*/ 3876563 w 6868353"/>
                <a:gd name="connsiteY7230" fmla="*/ 258381 h 6857985"/>
                <a:gd name="connsiteX7231" fmla="*/ 3931153 w 6868353"/>
                <a:gd name="connsiteY7231" fmla="*/ 289555 h 6857985"/>
                <a:gd name="connsiteX7232" fmla="*/ 3855469 w 6868353"/>
                <a:gd name="connsiteY7232" fmla="*/ 268263 h 6857985"/>
                <a:gd name="connsiteX7233" fmla="*/ 3876563 w 6868353"/>
                <a:gd name="connsiteY7233" fmla="*/ 258381 h 6857985"/>
                <a:gd name="connsiteX7234" fmla="*/ 2205611 w 6868353"/>
                <a:gd name="connsiteY7234" fmla="*/ 256116 h 6857985"/>
                <a:gd name="connsiteX7235" fmla="*/ 2114835 w 6868353"/>
                <a:gd name="connsiteY7235" fmla="*/ 295714 h 6857985"/>
                <a:gd name="connsiteX7236" fmla="*/ 2035074 w 6868353"/>
                <a:gd name="connsiteY7236" fmla="*/ 328827 h 6857985"/>
                <a:gd name="connsiteX7237" fmla="*/ 2038967 w 6868353"/>
                <a:gd name="connsiteY7237" fmla="*/ 333386 h 6857985"/>
                <a:gd name="connsiteX7238" fmla="*/ 2020492 w 6868353"/>
                <a:gd name="connsiteY7238" fmla="*/ 339303 h 6857985"/>
                <a:gd name="connsiteX7239" fmla="*/ 2005698 w 6868353"/>
                <a:gd name="connsiteY7239" fmla="*/ 340139 h 6857985"/>
                <a:gd name="connsiteX7240" fmla="*/ 2109130 w 6868353"/>
                <a:gd name="connsiteY7240" fmla="*/ 290362 h 6857985"/>
                <a:gd name="connsiteX7241" fmla="*/ 2153683 w 6868353"/>
                <a:gd name="connsiteY7241" fmla="*/ 272156 h 6857985"/>
                <a:gd name="connsiteX7242" fmla="*/ 2205611 w 6868353"/>
                <a:gd name="connsiteY7242" fmla="*/ 256116 h 6857985"/>
                <a:gd name="connsiteX7243" fmla="*/ 3190608 w 6868353"/>
                <a:gd name="connsiteY7243" fmla="*/ 250906 h 6857985"/>
                <a:gd name="connsiteX7244" fmla="*/ 3237100 w 6868353"/>
                <a:gd name="connsiteY7244" fmla="*/ 266082 h 6857985"/>
                <a:gd name="connsiteX7245" fmla="*/ 3190693 w 6868353"/>
                <a:gd name="connsiteY7245" fmla="*/ 261510 h 6857985"/>
                <a:gd name="connsiteX7246" fmla="*/ 3149920 w 6868353"/>
                <a:gd name="connsiteY7246" fmla="*/ 253313 h 6857985"/>
                <a:gd name="connsiteX7247" fmla="*/ 3190608 w 6868353"/>
                <a:gd name="connsiteY7247" fmla="*/ 250906 h 6857985"/>
                <a:gd name="connsiteX7248" fmla="*/ 2782171 w 6868353"/>
                <a:gd name="connsiteY7248" fmla="*/ 250654 h 6857985"/>
                <a:gd name="connsiteX7249" fmla="*/ 2824476 w 6868353"/>
                <a:gd name="connsiteY7249" fmla="*/ 253299 h 6857985"/>
                <a:gd name="connsiteX7250" fmla="*/ 2806142 w 6868353"/>
                <a:gd name="connsiteY7250" fmla="*/ 255069 h 6857985"/>
                <a:gd name="connsiteX7251" fmla="*/ 2742817 w 6868353"/>
                <a:gd name="connsiteY7251" fmla="*/ 268943 h 6857985"/>
                <a:gd name="connsiteX7252" fmla="*/ 2730331 w 6868353"/>
                <a:gd name="connsiteY7252" fmla="*/ 257235 h 6857985"/>
                <a:gd name="connsiteX7253" fmla="*/ 2782171 w 6868353"/>
                <a:gd name="connsiteY7253" fmla="*/ 250654 h 6857985"/>
                <a:gd name="connsiteX7254" fmla="*/ 3590999 w 6868353"/>
                <a:gd name="connsiteY7254" fmla="*/ 249491 h 6857985"/>
                <a:gd name="connsiteX7255" fmla="*/ 3599819 w 6868353"/>
                <a:gd name="connsiteY7255" fmla="*/ 263960 h 6857985"/>
                <a:gd name="connsiteX7256" fmla="*/ 3535447 w 6868353"/>
                <a:gd name="connsiteY7256" fmla="*/ 256017 h 6857985"/>
                <a:gd name="connsiteX7257" fmla="*/ 3590999 w 6868353"/>
                <a:gd name="connsiteY7257" fmla="*/ 249491 h 6857985"/>
                <a:gd name="connsiteX7258" fmla="*/ 4406649 w 6868353"/>
                <a:gd name="connsiteY7258" fmla="*/ 249108 h 6857985"/>
                <a:gd name="connsiteX7259" fmla="*/ 4458251 w 6868353"/>
                <a:gd name="connsiteY7259" fmla="*/ 270768 h 6857985"/>
                <a:gd name="connsiteX7260" fmla="*/ 4516013 w 6868353"/>
                <a:gd name="connsiteY7260" fmla="*/ 279164 h 6857985"/>
                <a:gd name="connsiteX7261" fmla="*/ 4487769 w 6868353"/>
                <a:gd name="connsiteY7261" fmla="*/ 257121 h 6857985"/>
                <a:gd name="connsiteX7262" fmla="*/ 4529349 w 6868353"/>
                <a:gd name="connsiteY7262" fmla="*/ 269608 h 6857985"/>
                <a:gd name="connsiteX7263" fmla="*/ 4568819 w 6868353"/>
                <a:gd name="connsiteY7263" fmla="*/ 283184 h 6857985"/>
                <a:gd name="connsiteX7264" fmla="*/ 4643809 w 6868353"/>
                <a:gd name="connsiteY7264" fmla="*/ 309134 h 6857985"/>
                <a:gd name="connsiteX7265" fmla="*/ 4714539 w 6868353"/>
                <a:gd name="connsiteY7265" fmla="*/ 335013 h 6857985"/>
                <a:gd name="connsiteX7266" fmla="*/ 4782479 w 6868353"/>
                <a:gd name="connsiteY7266" fmla="*/ 362068 h 6857985"/>
                <a:gd name="connsiteX7267" fmla="*/ 4849823 w 6868353"/>
                <a:gd name="connsiteY7267" fmla="*/ 389490 h 6857985"/>
                <a:gd name="connsiteX7268" fmla="*/ 4917241 w 6868353"/>
                <a:gd name="connsiteY7268" fmla="*/ 420268 h 6857985"/>
                <a:gd name="connsiteX7269" fmla="*/ 4987347 w 6868353"/>
                <a:gd name="connsiteY7269" fmla="*/ 452843 h 6857985"/>
                <a:gd name="connsiteX7270" fmla="*/ 5023375 w 6868353"/>
                <a:gd name="connsiteY7270" fmla="*/ 471106 h 6857985"/>
                <a:gd name="connsiteX7271" fmla="*/ 5060455 w 6868353"/>
                <a:gd name="connsiteY7271" fmla="*/ 490572 h 6857985"/>
                <a:gd name="connsiteX7272" fmla="*/ 5068707 w 6868353"/>
                <a:gd name="connsiteY7272" fmla="*/ 507292 h 6857985"/>
                <a:gd name="connsiteX7273" fmla="*/ 5020999 w 6868353"/>
                <a:gd name="connsiteY7273" fmla="*/ 481809 h 6857985"/>
                <a:gd name="connsiteX7274" fmla="*/ 4984855 w 6868353"/>
                <a:gd name="connsiteY7274" fmla="*/ 455944 h 6857985"/>
                <a:gd name="connsiteX7275" fmla="*/ 4972765 w 6868353"/>
                <a:gd name="connsiteY7275" fmla="*/ 457218 h 6857985"/>
                <a:gd name="connsiteX7276" fmla="*/ 4994369 w 6868353"/>
                <a:gd name="connsiteY7276" fmla="*/ 468360 h 6857985"/>
                <a:gd name="connsiteX7277" fmla="*/ 5025711 w 6868353"/>
                <a:gd name="connsiteY7277" fmla="*/ 487231 h 6857985"/>
                <a:gd name="connsiteX7278" fmla="*/ 5044103 w 6868353"/>
                <a:gd name="connsiteY7278" fmla="*/ 537588 h 6857985"/>
                <a:gd name="connsiteX7279" fmla="*/ 5026747 w 6868353"/>
                <a:gd name="connsiteY7279" fmla="*/ 510194 h 6857985"/>
                <a:gd name="connsiteX7280" fmla="*/ 5092519 w 6868353"/>
                <a:gd name="connsiteY7280" fmla="*/ 557082 h 6857985"/>
                <a:gd name="connsiteX7281" fmla="*/ 5016963 w 6868353"/>
                <a:gd name="connsiteY7281" fmla="*/ 528117 h 6857985"/>
                <a:gd name="connsiteX7282" fmla="*/ 4975739 w 6868353"/>
                <a:gd name="connsiteY7282" fmla="*/ 502592 h 6857985"/>
                <a:gd name="connsiteX7283" fmla="*/ 5000639 w 6868353"/>
                <a:gd name="connsiteY7283" fmla="*/ 494848 h 6857985"/>
                <a:gd name="connsiteX7284" fmla="*/ 4971747 w 6868353"/>
                <a:gd name="connsiteY7284" fmla="*/ 463107 h 6857985"/>
                <a:gd name="connsiteX7285" fmla="*/ 4927915 w 6868353"/>
                <a:gd name="connsiteY7285" fmla="*/ 445000 h 6857985"/>
                <a:gd name="connsiteX7286" fmla="*/ 4964567 w 6868353"/>
                <a:gd name="connsiteY7286" fmla="*/ 469591 h 6857985"/>
                <a:gd name="connsiteX7287" fmla="*/ 4902023 w 6868353"/>
                <a:gd name="connsiteY7287" fmla="*/ 424925 h 6857985"/>
                <a:gd name="connsiteX7288" fmla="*/ 4956965 w 6868353"/>
                <a:gd name="connsiteY7288" fmla="*/ 447534 h 6857985"/>
                <a:gd name="connsiteX7289" fmla="*/ 4870931 w 6868353"/>
                <a:gd name="connsiteY7289" fmla="*/ 399641 h 6857985"/>
                <a:gd name="connsiteX7290" fmla="*/ 4842321 w 6868353"/>
                <a:gd name="connsiteY7290" fmla="*/ 391260 h 6857985"/>
                <a:gd name="connsiteX7291" fmla="*/ 4790943 w 6868353"/>
                <a:gd name="connsiteY7291" fmla="*/ 369500 h 6857985"/>
                <a:gd name="connsiteX7292" fmla="*/ 4719791 w 6868353"/>
                <a:gd name="connsiteY7292" fmla="*/ 347698 h 6857985"/>
                <a:gd name="connsiteX7293" fmla="*/ 4788991 w 6868353"/>
                <a:gd name="connsiteY7293" fmla="*/ 389915 h 6857985"/>
                <a:gd name="connsiteX7294" fmla="*/ 4815947 w 6868353"/>
                <a:gd name="connsiteY7294" fmla="*/ 410768 h 6857985"/>
                <a:gd name="connsiteX7295" fmla="*/ 4829155 w 6868353"/>
                <a:gd name="connsiteY7295" fmla="*/ 421188 h 6857985"/>
                <a:gd name="connsiteX7296" fmla="*/ 4842563 w 6868353"/>
                <a:gd name="connsiteY7296" fmla="*/ 432174 h 6857985"/>
                <a:gd name="connsiteX7297" fmla="*/ 4839347 w 6868353"/>
                <a:gd name="connsiteY7297" fmla="*/ 415129 h 6857985"/>
                <a:gd name="connsiteX7298" fmla="*/ 4818835 w 6868353"/>
                <a:gd name="connsiteY7298" fmla="*/ 435331 h 6857985"/>
                <a:gd name="connsiteX7299" fmla="*/ 4776319 w 6868353"/>
                <a:gd name="connsiteY7299" fmla="*/ 407810 h 6857985"/>
                <a:gd name="connsiteX7300" fmla="*/ 4785777 w 6868353"/>
                <a:gd name="connsiteY7300" fmla="*/ 423510 h 6857985"/>
                <a:gd name="connsiteX7301" fmla="*/ 4732801 w 6868353"/>
                <a:gd name="connsiteY7301" fmla="*/ 386248 h 6857985"/>
                <a:gd name="connsiteX7302" fmla="*/ 4728285 w 6868353"/>
                <a:gd name="connsiteY7302" fmla="*/ 375347 h 6857985"/>
                <a:gd name="connsiteX7303" fmla="*/ 4787463 w 6868353"/>
                <a:gd name="connsiteY7303" fmla="*/ 411774 h 6857985"/>
                <a:gd name="connsiteX7304" fmla="*/ 4810367 w 6868353"/>
                <a:gd name="connsiteY7304" fmla="*/ 413784 h 6857985"/>
                <a:gd name="connsiteX7305" fmla="*/ 4697959 w 6868353"/>
                <a:gd name="connsiteY7305" fmla="*/ 333867 h 6857985"/>
                <a:gd name="connsiteX7306" fmla="*/ 4685615 w 6868353"/>
                <a:gd name="connsiteY7306" fmla="*/ 341908 h 6857985"/>
                <a:gd name="connsiteX7307" fmla="*/ 4658647 w 6868353"/>
                <a:gd name="connsiteY7307" fmla="*/ 318322 h 6857985"/>
                <a:gd name="connsiteX7308" fmla="*/ 4601679 w 6868353"/>
                <a:gd name="connsiteY7308" fmla="*/ 301164 h 6857985"/>
                <a:gd name="connsiteX7309" fmla="*/ 4578503 w 6868353"/>
                <a:gd name="connsiteY7309" fmla="*/ 300272 h 6857985"/>
                <a:gd name="connsiteX7310" fmla="*/ 4617123 w 6868353"/>
                <a:gd name="connsiteY7310" fmla="*/ 327057 h 6857985"/>
                <a:gd name="connsiteX7311" fmla="*/ 4600743 w 6868353"/>
                <a:gd name="connsiteY7311" fmla="*/ 313027 h 6857985"/>
                <a:gd name="connsiteX7312" fmla="*/ 4544059 w 6868353"/>
                <a:gd name="connsiteY7312" fmla="*/ 296166 h 6857985"/>
                <a:gd name="connsiteX7313" fmla="*/ 4549863 w 6868353"/>
                <a:gd name="connsiteY7313" fmla="*/ 294850 h 6857985"/>
                <a:gd name="connsiteX7314" fmla="*/ 4573081 w 6868353"/>
                <a:gd name="connsiteY7314" fmla="*/ 295657 h 6857985"/>
                <a:gd name="connsiteX7315" fmla="*/ 4510081 w 6868353"/>
                <a:gd name="connsiteY7315" fmla="*/ 280650 h 6857985"/>
                <a:gd name="connsiteX7316" fmla="*/ 4560325 w 6868353"/>
                <a:gd name="connsiteY7316" fmla="*/ 307266 h 6857985"/>
                <a:gd name="connsiteX7317" fmla="*/ 4622545 w 6868353"/>
                <a:gd name="connsiteY7317" fmla="*/ 331743 h 6857985"/>
                <a:gd name="connsiteX7318" fmla="*/ 4632979 w 6868353"/>
                <a:gd name="connsiteY7318" fmla="*/ 347061 h 6857985"/>
                <a:gd name="connsiteX7319" fmla="*/ 4554323 w 6868353"/>
                <a:gd name="connsiteY7319" fmla="*/ 317445 h 6857985"/>
                <a:gd name="connsiteX7320" fmla="*/ 4532335 w 6868353"/>
                <a:gd name="connsiteY7320" fmla="*/ 298785 h 6857985"/>
                <a:gd name="connsiteX7321" fmla="*/ 4526207 w 6868353"/>
                <a:gd name="connsiteY7321" fmla="*/ 306090 h 6857985"/>
                <a:gd name="connsiteX7322" fmla="*/ 4509869 w 6868353"/>
                <a:gd name="connsiteY7322" fmla="*/ 286624 h 6857985"/>
                <a:gd name="connsiteX7323" fmla="*/ 4452319 w 6868353"/>
                <a:gd name="connsiteY7323" fmla="*/ 272297 h 6857985"/>
                <a:gd name="connsiteX7324" fmla="*/ 4417719 w 6868353"/>
                <a:gd name="connsiteY7324" fmla="*/ 275794 h 6857985"/>
                <a:gd name="connsiteX7325" fmla="*/ 4406649 w 6868353"/>
                <a:gd name="connsiteY7325" fmla="*/ 249108 h 6857985"/>
                <a:gd name="connsiteX7326" fmla="*/ 4354707 w 6868353"/>
                <a:gd name="connsiteY7326" fmla="*/ 239708 h 6857985"/>
                <a:gd name="connsiteX7327" fmla="*/ 4389435 w 6868353"/>
                <a:gd name="connsiteY7327" fmla="*/ 247891 h 6857985"/>
                <a:gd name="connsiteX7328" fmla="*/ 4406395 w 6868353"/>
                <a:gd name="connsiteY7328" fmla="*/ 267017 h 6857985"/>
                <a:gd name="connsiteX7329" fmla="*/ 4366273 w 6868353"/>
                <a:gd name="connsiteY7329" fmla="*/ 254290 h 6857985"/>
                <a:gd name="connsiteX7330" fmla="*/ 4354707 w 6868353"/>
                <a:gd name="connsiteY7330" fmla="*/ 239708 h 6857985"/>
                <a:gd name="connsiteX7331" fmla="*/ 2350721 w 6868353"/>
                <a:gd name="connsiteY7331" fmla="*/ 234470 h 6857985"/>
                <a:gd name="connsiteX7332" fmla="*/ 2368729 w 6868353"/>
                <a:gd name="connsiteY7332" fmla="*/ 240105 h 6857985"/>
                <a:gd name="connsiteX7333" fmla="*/ 2314267 w 6868353"/>
                <a:gd name="connsiteY7333" fmla="*/ 256329 h 6857985"/>
                <a:gd name="connsiteX7334" fmla="*/ 2292394 w 6868353"/>
                <a:gd name="connsiteY7334" fmla="*/ 270982 h 6857985"/>
                <a:gd name="connsiteX7335" fmla="*/ 2259563 w 6868353"/>
                <a:gd name="connsiteY7335" fmla="*/ 289853 h 6857985"/>
                <a:gd name="connsiteX7336" fmla="*/ 2234336 w 6868353"/>
                <a:gd name="connsiteY7336" fmla="*/ 284912 h 6857985"/>
                <a:gd name="connsiteX7337" fmla="*/ 2112400 w 6868353"/>
                <a:gd name="connsiteY7337" fmla="*/ 329720 h 6857985"/>
                <a:gd name="connsiteX7338" fmla="*/ 2176433 w 6868353"/>
                <a:gd name="connsiteY7338" fmla="*/ 306955 h 6857985"/>
                <a:gd name="connsiteX7339" fmla="*/ 2228305 w 6868353"/>
                <a:gd name="connsiteY7339" fmla="*/ 285903 h 6857985"/>
                <a:gd name="connsiteX7340" fmla="*/ 2281507 w 6868353"/>
                <a:gd name="connsiteY7340" fmla="*/ 262133 h 6857985"/>
                <a:gd name="connsiteX7341" fmla="*/ 2313219 w 6868353"/>
                <a:gd name="connsiteY7341" fmla="*/ 248925 h 6857985"/>
                <a:gd name="connsiteX7342" fmla="*/ 2350721 w 6868353"/>
                <a:gd name="connsiteY7342" fmla="*/ 234470 h 6857985"/>
                <a:gd name="connsiteX7343" fmla="*/ 4250553 w 6868353"/>
                <a:gd name="connsiteY7343" fmla="*/ 231200 h 6857985"/>
                <a:gd name="connsiteX7344" fmla="*/ 4285607 w 6868353"/>
                <a:gd name="connsiteY7344" fmla="*/ 255749 h 6857985"/>
                <a:gd name="connsiteX7345" fmla="*/ 4325955 w 6868353"/>
                <a:gd name="connsiteY7345" fmla="*/ 260718 h 6857985"/>
                <a:gd name="connsiteX7346" fmla="*/ 4273687 w 6868353"/>
                <a:gd name="connsiteY7346" fmla="*/ 235660 h 6857985"/>
                <a:gd name="connsiteX7347" fmla="*/ 4273855 w 6868353"/>
                <a:gd name="connsiteY7347" fmla="*/ 241606 h 6857985"/>
                <a:gd name="connsiteX7348" fmla="*/ 4250553 w 6868353"/>
                <a:gd name="connsiteY7348" fmla="*/ 231200 h 6857985"/>
                <a:gd name="connsiteX7349" fmla="*/ 3489191 w 6868353"/>
                <a:gd name="connsiteY7349" fmla="*/ 229134 h 6857985"/>
                <a:gd name="connsiteX7350" fmla="*/ 3511705 w 6868353"/>
                <a:gd name="connsiteY7350" fmla="*/ 235971 h 6857985"/>
                <a:gd name="connsiteX7351" fmla="*/ 3534103 w 6868353"/>
                <a:gd name="connsiteY7351" fmla="*/ 250241 h 6857985"/>
                <a:gd name="connsiteX7352" fmla="*/ 3499659 w 6868353"/>
                <a:gd name="connsiteY7352" fmla="*/ 241039 h 6857985"/>
                <a:gd name="connsiteX7353" fmla="*/ 3471215 w 6868353"/>
                <a:gd name="connsiteY7353" fmla="*/ 229246 h 6857985"/>
                <a:gd name="connsiteX7354" fmla="*/ 3489191 w 6868353"/>
                <a:gd name="connsiteY7354" fmla="*/ 229134 h 6857985"/>
                <a:gd name="connsiteX7355" fmla="*/ 2317848 w 6868353"/>
                <a:gd name="connsiteY7355" fmla="*/ 228269 h 6857985"/>
                <a:gd name="connsiteX7356" fmla="*/ 2310742 w 6868353"/>
                <a:gd name="connsiteY7356" fmla="*/ 236197 h 6857985"/>
                <a:gd name="connsiteX7357" fmla="*/ 2272744 w 6868353"/>
                <a:gd name="connsiteY7357" fmla="*/ 250425 h 6857985"/>
                <a:gd name="connsiteX7358" fmla="*/ 2231009 w 6868353"/>
                <a:gd name="connsiteY7358" fmla="*/ 270471 h 6857985"/>
                <a:gd name="connsiteX7359" fmla="*/ 2167797 w 6868353"/>
                <a:gd name="connsiteY7359" fmla="*/ 294808 h 6857985"/>
                <a:gd name="connsiteX7360" fmla="*/ 2236516 w 6868353"/>
                <a:gd name="connsiteY7360" fmla="*/ 260307 h 6857985"/>
                <a:gd name="connsiteX7361" fmla="*/ 2283730 w 6868353"/>
                <a:gd name="connsiteY7361" fmla="*/ 241209 h 6857985"/>
                <a:gd name="connsiteX7362" fmla="*/ 2317848 w 6868353"/>
                <a:gd name="connsiteY7362" fmla="*/ 228269 h 6857985"/>
                <a:gd name="connsiteX7363" fmla="*/ 3689449 w 6868353"/>
                <a:gd name="connsiteY7363" fmla="*/ 227816 h 6857985"/>
                <a:gd name="connsiteX7364" fmla="*/ 3704427 w 6868353"/>
                <a:gd name="connsiteY7364" fmla="*/ 228849 h 6857985"/>
                <a:gd name="connsiteX7365" fmla="*/ 3748767 w 6868353"/>
                <a:gd name="connsiteY7365" fmla="*/ 239878 h 6857985"/>
                <a:gd name="connsiteX7366" fmla="*/ 3726923 w 6868353"/>
                <a:gd name="connsiteY7366" fmla="*/ 244875 h 6857985"/>
                <a:gd name="connsiteX7367" fmla="*/ 3690963 w 6868353"/>
                <a:gd name="connsiteY7367" fmla="*/ 238065 h 6857985"/>
                <a:gd name="connsiteX7368" fmla="*/ 3674031 w 6868353"/>
                <a:gd name="connsiteY7368" fmla="*/ 234101 h 6857985"/>
                <a:gd name="connsiteX7369" fmla="*/ 3661163 w 6868353"/>
                <a:gd name="connsiteY7369" fmla="*/ 228481 h 6857985"/>
                <a:gd name="connsiteX7370" fmla="*/ 3689449 w 6868353"/>
                <a:gd name="connsiteY7370" fmla="*/ 227816 h 6857985"/>
                <a:gd name="connsiteX7371" fmla="*/ 2786025 w 6868353"/>
                <a:gd name="connsiteY7371" fmla="*/ 227264 h 6857985"/>
                <a:gd name="connsiteX7372" fmla="*/ 2770325 w 6868353"/>
                <a:gd name="connsiteY7372" fmla="*/ 234484 h 6857985"/>
                <a:gd name="connsiteX7373" fmla="*/ 2726367 w 6868353"/>
                <a:gd name="connsiteY7373" fmla="*/ 237174 h 6857985"/>
                <a:gd name="connsiteX7374" fmla="*/ 2705117 w 6868353"/>
                <a:gd name="connsiteY7374" fmla="*/ 233861 h 6857985"/>
                <a:gd name="connsiteX7375" fmla="*/ 2786025 w 6868353"/>
                <a:gd name="connsiteY7375" fmla="*/ 227264 h 6857985"/>
                <a:gd name="connsiteX7376" fmla="*/ 3538603 w 6868353"/>
                <a:gd name="connsiteY7376" fmla="*/ 221035 h 6857985"/>
                <a:gd name="connsiteX7377" fmla="*/ 3556443 w 6868353"/>
                <a:gd name="connsiteY7377" fmla="*/ 223711 h 6857985"/>
                <a:gd name="connsiteX7378" fmla="*/ 3631843 w 6868353"/>
                <a:gd name="connsiteY7378" fmla="*/ 225806 h 6857985"/>
                <a:gd name="connsiteX7379" fmla="*/ 3668523 w 6868353"/>
                <a:gd name="connsiteY7379" fmla="*/ 237132 h 6857985"/>
                <a:gd name="connsiteX7380" fmla="*/ 3552747 w 6868353"/>
                <a:gd name="connsiteY7380" fmla="*/ 232502 h 6857985"/>
                <a:gd name="connsiteX7381" fmla="*/ 3538603 w 6868353"/>
                <a:gd name="connsiteY7381" fmla="*/ 221035 h 6857985"/>
                <a:gd name="connsiteX7382" fmla="*/ 3196879 w 6868353"/>
                <a:gd name="connsiteY7382" fmla="*/ 217934 h 6857985"/>
                <a:gd name="connsiteX7383" fmla="*/ 3219120 w 6868353"/>
                <a:gd name="connsiteY7383" fmla="*/ 230053 h 6857985"/>
                <a:gd name="connsiteX7384" fmla="*/ 3191329 w 6868353"/>
                <a:gd name="connsiteY7384" fmla="*/ 236168 h 6857985"/>
                <a:gd name="connsiteX7385" fmla="*/ 3137490 w 6868353"/>
                <a:gd name="connsiteY7385" fmla="*/ 219958 h 6857985"/>
                <a:gd name="connsiteX7386" fmla="*/ 3167730 w 6868353"/>
                <a:gd name="connsiteY7386" fmla="*/ 219732 h 6857985"/>
                <a:gd name="connsiteX7387" fmla="*/ 3196879 w 6868353"/>
                <a:gd name="connsiteY7387" fmla="*/ 217934 h 6857985"/>
                <a:gd name="connsiteX7388" fmla="*/ 2296174 w 6868353"/>
                <a:gd name="connsiteY7388" fmla="*/ 217821 h 6857985"/>
                <a:gd name="connsiteX7389" fmla="*/ 2263938 w 6868353"/>
                <a:gd name="connsiteY7389" fmla="*/ 231129 h 6857985"/>
                <a:gd name="connsiteX7390" fmla="*/ 2216965 w 6868353"/>
                <a:gd name="connsiteY7390" fmla="*/ 251175 h 6857985"/>
                <a:gd name="connsiteX7391" fmla="*/ 2269926 w 6868353"/>
                <a:gd name="connsiteY7391" fmla="*/ 222040 h 6857985"/>
                <a:gd name="connsiteX7392" fmla="*/ 2296174 w 6868353"/>
                <a:gd name="connsiteY7392" fmla="*/ 217821 h 6857985"/>
                <a:gd name="connsiteX7393" fmla="*/ 2960819 w 6868353"/>
                <a:gd name="connsiteY7393" fmla="*/ 216221 h 6857985"/>
                <a:gd name="connsiteX7394" fmla="*/ 2972559 w 6868353"/>
                <a:gd name="connsiteY7394" fmla="*/ 217255 h 6857985"/>
                <a:gd name="connsiteX7395" fmla="*/ 3004852 w 6868353"/>
                <a:gd name="connsiteY7395" fmla="*/ 224008 h 6857985"/>
                <a:gd name="connsiteX7396" fmla="*/ 2976127 w 6868353"/>
                <a:gd name="connsiteY7396" fmla="*/ 228057 h 6857985"/>
                <a:gd name="connsiteX7397" fmla="*/ 2964490 w 6868353"/>
                <a:gd name="connsiteY7397" fmla="*/ 227009 h 6857985"/>
                <a:gd name="connsiteX7398" fmla="*/ 2940564 w 6868353"/>
                <a:gd name="connsiteY7398" fmla="*/ 219138 h 6857985"/>
                <a:gd name="connsiteX7399" fmla="*/ 2960819 w 6868353"/>
                <a:gd name="connsiteY7399" fmla="*/ 216221 h 6857985"/>
                <a:gd name="connsiteX7400" fmla="*/ 3037031 w 6868353"/>
                <a:gd name="connsiteY7400" fmla="*/ 212725 h 6857985"/>
                <a:gd name="connsiteX7401" fmla="*/ 3112432 w 6868353"/>
                <a:gd name="connsiteY7401" fmla="*/ 218091 h 6857985"/>
                <a:gd name="connsiteX7402" fmla="*/ 3146876 w 6868353"/>
                <a:gd name="connsiteY7402" fmla="*/ 237599 h 6857985"/>
                <a:gd name="connsiteX7403" fmla="*/ 3186912 w 6868353"/>
                <a:gd name="connsiteY7403" fmla="*/ 243021 h 6857985"/>
                <a:gd name="connsiteX7404" fmla="*/ 3231833 w 6868353"/>
                <a:gd name="connsiteY7404" fmla="*/ 248274 h 6857985"/>
                <a:gd name="connsiteX7405" fmla="*/ 3321221 w 6868353"/>
                <a:gd name="connsiteY7405" fmla="*/ 253795 h 6857985"/>
                <a:gd name="connsiteX7406" fmla="*/ 3295568 w 6868353"/>
                <a:gd name="connsiteY7406" fmla="*/ 265390 h 6857985"/>
                <a:gd name="connsiteX7407" fmla="*/ 3227529 w 6868353"/>
                <a:gd name="connsiteY7407" fmla="*/ 255267 h 6857985"/>
                <a:gd name="connsiteX7408" fmla="*/ 3189914 w 6868353"/>
                <a:gd name="connsiteY7408" fmla="*/ 246999 h 6857985"/>
                <a:gd name="connsiteX7409" fmla="*/ 3150415 w 6868353"/>
                <a:gd name="connsiteY7409" fmla="*/ 238519 h 6857985"/>
                <a:gd name="connsiteX7410" fmla="*/ 3143209 w 6868353"/>
                <a:gd name="connsiteY7410" fmla="*/ 251445 h 6857985"/>
                <a:gd name="connsiteX7411" fmla="*/ 3090804 w 6868353"/>
                <a:gd name="connsiteY7411" fmla="*/ 237160 h 6857985"/>
                <a:gd name="connsiteX7412" fmla="*/ 3070972 w 6868353"/>
                <a:gd name="connsiteY7412" fmla="*/ 239769 h 6857985"/>
                <a:gd name="connsiteX7413" fmla="*/ 3103711 w 6868353"/>
                <a:gd name="connsiteY7413" fmla="*/ 240928 h 6857985"/>
                <a:gd name="connsiteX7414" fmla="*/ 3111710 w 6868353"/>
                <a:gd name="connsiteY7414" fmla="*/ 247353 h 6857985"/>
                <a:gd name="connsiteX7415" fmla="*/ 3061849 w 6868353"/>
                <a:gd name="connsiteY7415" fmla="*/ 243700 h 6857985"/>
                <a:gd name="connsiteX7416" fmla="*/ 3149099 w 6868353"/>
                <a:gd name="connsiteY7416" fmla="*/ 262076 h 6857985"/>
                <a:gd name="connsiteX7417" fmla="*/ 3197460 w 6868353"/>
                <a:gd name="connsiteY7417" fmla="*/ 272722 h 6857985"/>
                <a:gd name="connsiteX7418" fmla="*/ 3238134 w 6868353"/>
                <a:gd name="connsiteY7418" fmla="*/ 286129 h 6857985"/>
                <a:gd name="connsiteX7419" fmla="*/ 3191528 w 6868353"/>
                <a:gd name="connsiteY7419" fmla="*/ 285478 h 6857985"/>
                <a:gd name="connsiteX7420" fmla="*/ 3168820 w 6868353"/>
                <a:gd name="connsiteY7420" fmla="*/ 284699 h 6857985"/>
                <a:gd name="connsiteX7421" fmla="*/ 3148873 w 6868353"/>
                <a:gd name="connsiteY7421" fmla="*/ 282618 h 6857985"/>
                <a:gd name="connsiteX7422" fmla="*/ 3175729 w 6868353"/>
                <a:gd name="connsiteY7422" fmla="*/ 276870 h 6857985"/>
                <a:gd name="connsiteX7423" fmla="*/ 3142700 w 6868353"/>
                <a:gd name="connsiteY7423" fmla="*/ 265913 h 6857985"/>
                <a:gd name="connsiteX7424" fmla="*/ 3158146 w 6868353"/>
                <a:gd name="connsiteY7424" fmla="*/ 275214 h 6857985"/>
                <a:gd name="connsiteX7425" fmla="*/ 3097681 w 6868353"/>
                <a:gd name="connsiteY7425" fmla="*/ 273232 h 6857985"/>
                <a:gd name="connsiteX7426" fmla="*/ 3124381 w 6868353"/>
                <a:gd name="connsiteY7426" fmla="*/ 280664 h 6857985"/>
                <a:gd name="connsiteX7427" fmla="*/ 3074916 w 6868353"/>
                <a:gd name="connsiteY7427" fmla="*/ 291735 h 6857985"/>
                <a:gd name="connsiteX7428" fmla="*/ 3036777 w 6868353"/>
                <a:gd name="connsiteY7428" fmla="*/ 286256 h 6857985"/>
                <a:gd name="connsiteX7429" fmla="*/ 3011917 w 6868353"/>
                <a:gd name="connsiteY7429" fmla="*/ 299267 h 6857985"/>
                <a:gd name="connsiteX7430" fmla="*/ 2996287 w 6868353"/>
                <a:gd name="connsiteY7430" fmla="*/ 290263 h 6857985"/>
                <a:gd name="connsiteX7431" fmla="*/ 2956237 w 6868353"/>
                <a:gd name="connsiteY7431" fmla="*/ 310706 h 6857985"/>
                <a:gd name="connsiteX7432" fmla="*/ 2933585 w 6868353"/>
                <a:gd name="connsiteY7432" fmla="*/ 300711 h 6857985"/>
                <a:gd name="connsiteX7433" fmla="*/ 2947488 w 6868353"/>
                <a:gd name="connsiteY7433" fmla="*/ 318549 h 6857985"/>
                <a:gd name="connsiteX7434" fmla="*/ 2877693 w 6868353"/>
                <a:gd name="connsiteY7434" fmla="*/ 312858 h 6857985"/>
                <a:gd name="connsiteX7435" fmla="*/ 2833183 w 6868353"/>
                <a:gd name="connsiteY7435" fmla="*/ 322838 h 6857985"/>
                <a:gd name="connsiteX7436" fmla="*/ 2889472 w 6868353"/>
                <a:gd name="connsiteY7436" fmla="*/ 325174 h 6857985"/>
                <a:gd name="connsiteX7437" fmla="*/ 2838945 w 6868353"/>
                <a:gd name="connsiteY7437" fmla="*/ 331687 h 6857985"/>
                <a:gd name="connsiteX7438" fmla="*/ 2798370 w 6868353"/>
                <a:gd name="connsiteY7438" fmla="*/ 341129 h 6857985"/>
                <a:gd name="connsiteX7439" fmla="*/ 2836694 w 6868353"/>
                <a:gd name="connsiteY7439" fmla="*/ 342970 h 6857985"/>
                <a:gd name="connsiteX7440" fmla="*/ 2818870 w 6868353"/>
                <a:gd name="connsiteY7440" fmla="*/ 344725 h 6857985"/>
                <a:gd name="connsiteX7441" fmla="*/ 2755687 w 6868353"/>
                <a:gd name="connsiteY7441" fmla="*/ 367702 h 6857985"/>
                <a:gd name="connsiteX7442" fmla="*/ 2703758 w 6868353"/>
                <a:gd name="connsiteY7442" fmla="*/ 363710 h 6857985"/>
                <a:gd name="connsiteX7443" fmla="*/ 2689091 w 6868353"/>
                <a:gd name="connsiteY7443" fmla="*/ 372544 h 6857985"/>
                <a:gd name="connsiteX7444" fmla="*/ 2664062 w 6868353"/>
                <a:gd name="connsiteY7444" fmla="*/ 372261 h 6857985"/>
                <a:gd name="connsiteX7445" fmla="*/ 2642968 w 6868353"/>
                <a:gd name="connsiteY7445" fmla="*/ 403477 h 6857985"/>
                <a:gd name="connsiteX7446" fmla="*/ 2692956 w 6868353"/>
                <a:gd name="connsiteY7446" fmla="*/ 399513 h 6857985"/>
                <a:gd name="connsiteX7447" fmla="*/ 2730006 w 6868353"/>
                <a:gd name="connsiteY7447" fmla="*/ 401835 h 6857985"/>
                <a:gd name="connsiteX7448" fmla="*/ 2700304 w 6868353"/>
                <a:gd name="connsiteY7448" fmla="*/ 408546 h 6857985"/>
                <a:gd name="connsiteX7449" fmla="*/ 2682664 w 6868353"/>
                <a:gd name="connsiteY7449" fmla="*/ 418243 h 6857985"/>
                <a:gd name="connsiteX7450" fmla="*/ 2617697 w 6868353"/>
                <a:gd name="connsiteY7450" fmla="*/ 414732 h 6857985"/>
                <a:gd name="connsiteX7451" fmla="*/ 2616621 w 6868353"/>
                <a:gd name="connsiteY7451" fmla="*/ 390609 h 6857985"/>
                <a:gd name="connsiteX7452" fmla="*/ 2571715 w 6868353"/>
                <a:gd name="connsiteY7452" fmla="*/ 423552 h 6857985"/>
                <a:gd name="connsiteX7453" fmla="*/ 2523354 w 6868353"/>
                <a:gd name="connsiteY7453" fmla="*/ 418003 h 6857985"/>
                <a:gd name="connsiteX7454" fmla="*/ 2488216 w 6868353"/>
                <a:gd name="connsiteY7454" fmla="*/ 424982 h 6857985"/>
                <a:gd name="connsiteX7455" fmla="*/ 2532584 w 6868353"/>
                <a:gd name="connsiteY7455" fmla="*/ 433292 h 6857985"/>
                <a:gd name="connsiteX7456" fmla="*/ 2476465 w 6868353"/>
                <a:gd name="connsiteY7456" fmla="*/ 448087 h 6857985"/>
                <a:gd name="connsiteX7457" fmla="*/ 2470123 w 6868353"/>
                <a:gd name="connsiteY7457" fmla="*/ 438063 h 6857985"/>
                <a:gd name="connsiteX7458" fmla="*/ 2448406 w 6868353"/>
                <a:gd name="connsiteY7458" fmla="*/ 455647 h 6857985"/>
                <a:gd name="connsiteX7459" fmla="*/ 2420729 w 6868353"/>
                <a:gd name="connsiteY7459" fmla="*/ 453721 h 6857985"/>
                <a:gd name="connsiteX7460" fmla="*/ 2374987 w 6868353"/>
                <a:gd name="connsiteY7460" fmla="*/ 465004 h 6857985"/>
                <a:gd name="connsiteX7461" fmla="*/ 2399521 w 6868353"/>
                <a:gd name="connsiteY7461" fmla="*/ 461833 h 6857985"/>
                <a:gd name="connsiteX7462" fmla="*/ 2434136 w 6868353"/>
                <a:gd name="connsiteY7462" fmla="*/ 464183 h 6857985"/>
                <a:gd name="connsiteX7463" fmla="*/ 2384557 w 6868353"/>
                <a:gd name="connsiteY7463" fmla="*/ 489411 h 6857985"/>
                <a:gd name="connsiteX7464" fmla="*/ 2343303 w 6868353"/>
                <a:gd name="connsiteY7464" fmla="*/ 488024 h 6857985"/>
                <a:gd name="connsiteX7465" fmla="*/ 2301823 w 6868353"/>
                <a:gd name="connsiteY7465" fmla="*/ 515659 h 6857985"/>
                <a:gd name="connsiteX7466" fmla="*/ 2284396 w 6868353"/>
                <a:gd name="connsiteY7466" fmla="*/ 510562 h 6857985"/>
                <a:gd name="connsiteX7467" fmla="*/ 2232524 w 6868353"/>
                <a:gd name="connsiteY7467" fmla="*/ 533398 h 6857985"/>
                <a:gd name="connsiteX7468" fmla="*/ 2274231 w 6868353"/>
                <a:gd name="connsiteY7468" fmla="*/ 534134 h 6857985"/>
                <a:gd name="connsiteX7469" fmla="*/ 2339396 w 6868353"/>
                <a:gd name="connsiteY7469" fmla="*/ 540519 h 6857985"/>
                <a:gd name="connsiteX7470" fmla="*/ 2232651 w 6868353"/>
                <a:gd name="connsiteY7470" fmla="*/ 542883 h 6857985"/>
                <a:gd name="connsiteX7471" fmla="*/ 2189189 w 6868353"/>
                <a:gd name="connsiteY7471" fmla="*/ 577129 h 6857985"/>
                <a:gd name="connsiteX7472" fmla="*/ 2097351 w 6868353"/>
                <a:gd name="connsiteY7472" fmla="*/ 603405 h 6857985"/>
                <a:gd name="connsiteX7473" fmla="*/ 2107998 w 6868353"/>
                <a:gd name="connsiteY7473" fmla="*/ 607850 h 6857985"/>
                <a:gd name="connsiteX7474" fmla="*/ 2050647 w 6868353"/>
                <a:gd name="connsiteY7474" fmla="*/ 625263 h 6857985"/>
                <a:gd name="connsiteX7475" fmla="*/ 2007185 w 6868353"/>
                <a:gd name="connsiteY7475" fmla="*/ 642860 h 6857985"/>
                <a:gd name="connsiteX7476" fmla="*/ 2011913 w 6868353"/>
                <a:gd name="connsiteY7476" fmla="*/ 656876 h 6857985"/>
                <a:gd name="connsiteX7477" fmla="*/ 1964770 w 6868353"/>
                <a:gd name="connsiteY7477" fmla="*/ 670014 h 6857985"/>
                <a:gd name="connsiteX7478" fmla="*/ 1999257 w 6868353"/>
                <a:gd name="connsiteY7478" fmla="*/ 667338 h 6857985"/>
                <a:gd name="connsiteX7479" fmla="*/ 1953147 w 6868353"/>
                <a:gd name="connsiteY7479" fmla="*/ 689919 h 6857985"/>
                <a:gd name="connsiteX7480" fmla="*/ 1935380 w 6868353"/>
                <a:gd name="connsiteY7480" fmla="*/ 686974 h 6857985"/>
                <a:gd name="connsiteX7481" fmla="*/ 1902563 w 6868353"/>
                <a:gd name="connsiteY7481" fmla="*/ 700523 h 6857985"/>
                <a:gd name="connsiteX7482" fmla="*/ 1872494 w 6868353"/>
                <a:gd name="connsiteY7482" fmla="*/ 733027 h 6857985"/>
                <a:gd name="connsiteX7483" fmla="*/ 1957125 w 6868353"/>
                <a:gd name="connsiteY7483" fmla="*/ 694378 h 6857985"/>
                <a:gd name="connsiteX7484" fmla="*/ 1902450 w 6868353"/>
                <a:gd name="connsiteY7484" fmla="*/ 724604 h 6857985"/>
                <a:gd name="connsiteX7485" fmla="*/ 1937022 w 6868353"/>
                <a:gd name="connsiteY7485" fmla="*/ 713476 h 6857985"/>
                <a:gd name="connsiteX7486" fmla="*/ 1956233 w 6868353"/>
                <a:gd name="connsiteY7486" fmla="*/ 704458 h 6857985"/>
                <a:gd name="connsiteX7487" fmla="*/ 1974864 w 6868353"/>
                <a:gd name="connsiteY7487" fmla="*/ 697748 h 6857985"/>
                <a:gd name="connsiteX7488" fmla="*/ 1969838 w 6868353"/>
                <a:gd name="connsiteY7488" fmla="*/ 683888 h 6857985"/>
                <a:gd name="connsiteX7489" fmla="*/ 2004155 w 6868353"/>
                <a:gd name="connsiteY7489" fmla="*/ 681269 h 6857985"/>
                <a:gd name="connsiteX7490" fmla="*/ 2079457 w 6868353"/>
                <a:gd name="connsiteY7490" fmla="*/ 642521 h 6857985"/>
                <a:gd name="connsiteX7491" fmla="*/ 2088602 w 6868353"/>
                <a:gd name="connsiteY7491" fmla="*/ 627458 h 6857985"/>
                <a:gd name="connsiteX7492" fmla="*/ 2109314 w 6868353"/>
                <a:gd name="connsiteY7492" fmla="*/ 626721 h 6857985"/>
                <a:gd name="connsiteX7493" fmla="*/ 2142470 w 6868353"/>
                <a:gd name="connsiteY7493" fmla="*/ 606859 h 6857985"/>
                <a:gd name="connsiteX7494" fmla="*/ 2230811 w 6868353"/>
                <a:gd name="connsiteY7494" fmla="*/ 595491 h 6857985"/>
                <a:gd name="connsiteX7495" fmla="*/ 2147326 w 6868353"/>
                <a:gd name="connsiteY7495" fmla="*/ 630473 h 6857985"/>
                <a:gd name="connsiteX7496" fmla="*/ 2190406 w 6868353"/>
                <a:gd name="connsiteY7496" fmla="*/ 605755 h 6857985"/>
                <a:gd name="connsiteX7497" fmla="*/ 2142952 w 6868353"/>
                <a:gd name="connsiteY7497" fmla="*/ 616472 h 6857985"/>
                <a:gd name="connsiteX7498" fmla="*/ 2116124 w 6868353"/>
                <a:gd name="connsiteY7498" fmla="*/ 626551 h 6857985"/>
                <a:gd name="connsiteX7499" fmla="*/ 2086323 w 6868353"/>
                <a:gd name="connsiteY7499" fmla="*/ 642039 h 6857985"/>
                <a:gd name="connsiteX7500" fmla="*/ 2110475 w 6868353"/>
                <a:gd name="connsiteY7500" fmla="*/ 632866 h 6857985"/>
                <a:gd name="connsiteX7501" fmla="*/ 2121305 w 6868353"/>
                <a:gd name="connsiteY7501" fmla="*/ 629397 h 6857985"/>
                <a:gd name="connsiteX7502" fmla="*/ 2116563 w 6868353"/>
                <a:gd name="connsiteY7502" fmla="*/ 633361 h 6857985"/>
                <a:gd name="connsiteX7503" fmla="*/ 2100225 w 6868353"/>
                <a:gd name="connsiteY7503" fmla="*/ 643710 h 6857985"/>
                <a:gd name="connsiteX7504" fmla="*/ 2100608 w 6868353"/>
                <a:gd name="connsiteY7504" fmla="*/ 650746 h 6857985"/>
                <a:gd name="connsiteX7505" fmla="*/ 2044220 w 6868353"/>
                <a:gd name="connsiteY7505" fmla="*/ 668825 h 6857985"/>
                <a:gd name="connsiteX7506" fmla="*/ 2067621 w 6868353"/>
                <a:gd name="connsiteY7506" fmla="*/ 662426 h 6857985"/>
                <a:gd name="connsiteX7507" fmla="*/ 2080306 w 6868353"/>
                <a:gd name="connsiteY7507" fmla="*/ 652048 h 6857985"/>
                <a:gd name="connsiteX7508" fmla="*/ 2030615 w 6868353"/>
                <a:gd name="connsiteY7508" fmla="*/ 669787 h 6857985"/>
                <a:gd name="connsiteX7509" fmla="*/ 2071656 w 6868353"/>
                <a:gd name="connsiteY7509" fmla="*/ 678352 h 6857985"/>
                <a:gd name="connsiteX7510" fmla="*/ 2120229 w 6868353"/>
                <a:gd name="connsiteY7510" fmla="*/ 668004 h 6857985"/>
                <a:gd name="connsiteX7511" fmla="*/ 2169539 w 6868353"/>
                <a:gd name="connsiteY7511" fmla="*/ 658462 h 6857985"/>
                <a:gd name="connsiteX7512" fmla="*/ 2136581 w 6868353"/>
                <a:gd name="connsiteY7512" fmla="*/ 673270 h 6857985"/>
                <a:gd name="connsiteX7513" fmla="*/ 2106752 w 6868353"/>
                <a:gd name="connsiteY7513" fmla="*/ 683930 h 6857985"/>
                <a:gd name="connsiteX7514" fmla="*/ 2118927 w 6868353"/>
                <a:gd name="connsiteY7514" fmla="*/ 682543 h 6857985"/>
                <a:gd name="connsiteX7515" fmla="*/ 2134344 w 6868353"/>
                <a:gd name="connsiteY7515" fmla="*/ 676781 h 6857985"/>
                <a:gd name="connsiteX7516" fmla="*/ 2163394 w 6868353"/>
                <a:gd name="connsiteY7516" fmla="*/ 668046 h 6857985"/>
                <a:gd name="connsiteX7517" fmla="*/ 2192303 w 6868353"/>
                <a:gd name="connsiteY7517" fmla="*/ 643809 h 6857985"/>
                <a:gd name="connsiteX7518" fmla="*/ 2105138 w 6868353"/>
                <a:gd name="connsiteY7518" fmla="*/ 664832 h 6857985"/>
                <a:gd name="connsiteX7519" fmla="*/ 2181870 w 6868353"/>
                <a:gd name="connsiteY7519" fmla="*/ 639265 h 6857985"/>
                <a:gd name="connsiteX7520" fmla="*/ 2232793 w 6868353"/>
                <a:gd name="connsiteY7520" fmla="*/ 643186 h 6857985"/>
                <a:gd name="connsiteX7521" fmla="*/ 2164612 w 6868353"/>
                <a:gd name="connsiteY7521" fmla="*/ 634833 h 6857985"/>
                <a:gd name="connsiteX7522" fmla="*/ 2237889 w 6868353"/>
                <a:gd name="connsiteY7522" fmla="*/ 604934 h 6857985"/>
                <a:gd name="connsiteX7523" fmla="*/ 2264590 w 6868353"/>
                <a:gd name="connsiteY7523" fmla="*/ 586062 h 6857985"/>
                <a:gd name="connsiteX7524" fmla="*/ 2247955 w 6868353"/>
                <a:gd name="connsiteY7524" fmla="*/ 599979 h 6857985"/>
                <a:gd name="connsiteX7525" fmla="*/ 2373005 w 6868353"/>
                <a:gd name="connsiteY7525" fmla="*/ 589318 h 6857985"/>
                <a:gd name="connsiteX7526" fmla="*/ 2322790 w 6868353"/>
                <a:gd name="connsiteY7526" fmla="*/ 611333 h 6857985"/>
                <a:gd name="connsiteX7527" fmla="*/ 2406359 w 6868353"/>
                <a:gd name="connsiteY7527" fmla="*/ 600191 h 6857985"/>
                <a:gd name="connsiteX7528" fmla="*/ 2417657 w 6868353"/>
                <a:gd name="connsiteY7528" fmla="*/ 593325 h 6857985"/>
                <a:gd name="connsiteX7529" fmla="*/ 2430384 w 6868353"/>
                <a:gd name="connsiteY7529" fmla="*/ 588497 h 6857985"/>
                <a:gd name="connsiteX7530" fmla="*/ 2457948 w 6868353"/>
                <a:gd name="connsiteY7530" fmla="*/ 582976 h 6857985"/>
                <a:gd name="connsiteX7531" fmla="*/ 2510287 w 6868353"/>
                <a:gd name="connsiteY7531" fmla="*/ 584703 h 6857985"/>
                <a:gd name="connsiteX7532" fmla="*/ 2469840 w 6868353"/>
                <a:gd name="connsiteY7532" fmla="*/ 600163 h 6857985"/>
                <a:gd name="connsiteX7533" fmla="*/ 2550890 w 6868353"/>
                <a:gd name="connsiteY7533" fmla="*/ 569272 h 6857985"/>
                <a:gd name="connsiteX7534" fmla="*/ 2526738 w 6868353"/>
                <a:gd name="connsiteY7534" fmla="*/ 590904 h 6857985"/>
                <a:gd name="connsiteX7535" fmla="*/ 2579742 w 6868353"/>
                <a:gd name="connsiteY7535" fmla="*/ 586444 h 6857985"/>
                <a:gd name="connsiteX7536" fmla="*/ 2575707 w 6868353"/>
                <a:gd name="connsiteY7536" fmla="*/ 593636 h 6857985"/>
                <a:gd name="connsiteX7537" fmla="*/ 2545991 w 6868353"/>
                <a:gd name="connsiteY7537" fmla="*/ 602258 h 6857985"/>
                <a:gd name="connsiteX7538" fmla="*/ 2564962 w 6868353"/>
                <a:gd name="connsiteY7538" fmla="*/ 600559 h 6857985"/>
                <a:gd name="connsiteX7539" fmla="*/ 2589340 w 6868353"/>
                <a:gd name="connsiteY7539" fmla="*/ 592518 h 6857985"/>
                <a:gd name="connsiteX7540" fmla="*/ 2589114 w 6868353"/>
                <a:gd name="connsiteY7540" fmla="*/ 599044 h 6857985"/>
                <a:gd name="connsiteX7541" fmla="*/ 2568685 w 6868353"/>
                <a:gd name="connsiteY7541" fmla="*/ 609209 h 6857985"/>
                <a:gd name="connsiteX7542" fmla="*/ 2529852 w 6868353"/>
                <a:gd name="connsiteY7542" fmla="*/ 595944 h 6857985"/>
                <a:gd name="connsiteX7543" fmla="*/ 2496441 w 6868353"/>
                <a:gd name="connsiteY7543" fmla="*/ 602470 h 6857985"/>
                <a:gd name="connsiteX7544" fmla="*/ 2519022 w 6868353"/>
                <a:gd name="connsiteY7544" fmla="*/ 618808 h 6857985"/>
                <a:gd name="connsiteX7545" fmla="*/ 2571630 w 6868353"/>
                <a:gd name="connsiteY7545" fmla="*/ 614320 h 6857985"/>
                <a:gd name="connsiteX7546" fmla="*/ 2604856 w 6868353"/>
                <a:gd name="connsiteY7546" fmla="*/ 608869 h 6857985"/>
                <a:gd name="connsiteX7547" fmla="*/ 2655454 w 6868353"/>
                <a:gd name="connsiteY7547" fmla="*/ 592263 h 6857985"/>
                <a:gd name="connsiteX7548" fmla="*/ 2626446 w 6868353"/>
                <a:gd name="connsiteY7548" fmla="*/ 583358 h 6857985"/>
                <a:gd name="connsiteX7549" fmla="*/ 2692319 w 6868353"/>
                <a:gd name="connsiteY7549" fmla="*/ 583273 h 6857985"/>
                <a:gd name="connsiteX7550" fmla="*/ 2638126 w 6868353"/>
                <a:gd name="connsiteY7550" fmla="*/ 604042 h 6857985"/>
                <a:gd name="connsiteX7551" fmla="*/ 2698025 w 6868353"/>
                <a:gd name="connsiteY7551" fmla="*/ 593679 h 6857985"/>
                <a:gd name="connsiteX7552" fmla="*/ 2711261 w 6868353"/>
                <a:gd name="connsiteY7552" fmla="*/ 581518 h 6857985"/>
                <a:gd name="connsiteX7553" fmla="*/ 2748764 w 6868353"/>
                <a:gd name="connsiteY7553" fmla="*/ 577922 h 6857985"/>
                <a:gd name="connsiteX7554" fmla="*/ 2741303 w 6868353"/>
                <a:gd name="connsiteY7554" fmla="*/ 571353 h 6857985"/>
                <a:gd name="connsiteX7555" fmla="*/ 2702513 w 6868353"/>
                <a:gd name="connsiteY7555" fmla="*/ 579975 h 6857985"/>
                <a:gd name="connsiteX7556" fmla="*/ 2670093 w 6868353"/>
                <a:gd name="connsiteY7556" fmla="*/ 575246 h 6857985"/>
                <a:gd name="connsiteX7557" fmla="*/ 2724838 w 6868353"/>
                <a:gd name="connsiteY7557" fmla="*/ 554393 h 6857985"/>
                <a:gd name="connsiteX7558" fmla="*/ 2723536 w 6868353"/>
                <a:gd name="connsiteY7558" fmla="*/ 562066 h 6857985"/>
                <a:gd name="connsiteX7559" fmla="*/ 2743299 w 6868353"/>
                <a:gd name="connsiteY7559" fmla="*/ 567304 h 6857985"/>
                <a:gd name="connsiteX7560" fmla="*/ 2761095 w 6868353"/>
                <a:gd name="connsiteY7560" fmla="*/ 556375 h 6857985"/>
                <a:gd name="connsiteX7561" fmla="*/ 2734026 w 6868353"/>
                <a:gd name="connsiteY7561" fmla="*/ 560806 h 6857985"/>
                <a:gd name="connsiteX7562" fmla="*/ 2852847 w 6868353"/>
                <a:gd name="connsiteY7562" fmla="*/ 516338 h 6857985"/>
                <a:gd name="connsiteX7563" fmla="*/ 2787823 w 6868353"/>
                <a:gd name="connsiteY7563" fmla="*/ 503823 h 6857985"/>
                <a:gd name="connsiteX7564" fmla="*/ 2844084 w 6868353"/>
                <a:gd name="connsiteY7564" fmla="*/ 504347 h 6857985"/>
                <a:gd name="connsiteX7565" fmla="*/ 2861710 w 6868353"/>
                <a:gd name="connsiteY7565" fmla="*/ 509698 h 6857985"/>
                <a:gd name="connsiteX7566" fmla="*/ 2886569 w 6868353"/>
                <a:gd name="connsiteY7566" fmla="*/ 513733 h 6857985"/>
                <a:gd name="connsiteX7567" fmla="*/ 2867995 w 6868353"/>
                <a:gd name="connsiteY7567" fmla="*/ 520005 h 6857985"/>
                <a:gd name="connsiteX7568" fmla="*/ 2864385 w 6868353"/>
                <a:gd name="connsiteY7568" fmla="*/ 528287 h 6857985"/>
                <a:gd name="connsiteX7569" fmla="*/ 2803665 w 6868353"/>
                <a:gd name="connsiteY7569" fmla="*/ 535705 h 6857985"/>
                <a:gd name="connsiteX7570" fmla="*/ 2825552 w 6868353"/>
                <a:gd name="connsiteY7570" fmla="*/ 544808 h 6857985"/>
                <a:gd name="connsiteX7571" fmla="*/ 2864060 w 6868353"/>
                <a:gd name="connsiteY7571" fmla="*/ 541425 h 6857985"/>
                <a:gd name="connsiteX7572" fmla="*/ 2882648 w 6868353"/>
                <a:gd name="connsiteY7572" fmla="*/ 540150 h 6857985"/>
                <a:gd name="connsiteX7573" fmla="*/ 2899863 w 6868353"/>
                <a:gd name="connsiteY7573" fmla="*/ 539400 h 6857985"/>
                <a:gd name="connsiteX7574" fmla="*/ 2937988 w 6868353"/>
                <a:gd name="connsiteY7574" fmla="*/ 526234 h 6857985"/>
                <a:gd name="connsiteX7575" fmla="*/ 2916484 w 6868353"/>
                <a:gd name="connsiteY7575" fmla="*/ 516055 h 6857985"/>
                <a:gd name="connsiteX7576" fmla="*/ 3015498 w 6868353"/>
                <a:gd name="connsiteY7576" fmla="*/ 521194 h 6857985"/>
                <a:gd name="connsiteX7577" fmla="*/ 3010968 w 6868353"/>
                <a:gd name="connsiteY7577" fmla="*/ 510293 h 6857985"/>
                <a:gd name="connsiteX7578" fmla="*/ 2967025 w 6868353"/>
                <a:gd name="connsiteY7578" fmla="*/ 513903 h 6857985"/>
                <a:gd name="connsiteX7579" fmla="*/ 3014748 w 6868353"/>
                <a:gd name="connsiteY7579" fmla="*/ 491606 h 6857985"/>
                <a:gd name="connsiteX7580" fmla="*/ 3056979 w 6868353"/>
                <a:gd name="connsiteY7580" fmla="*/ 498486 h 6857985"/>
                <a:gd name="connsiteX7581" fmla="*/ 3039353 w 6868353"/>
                <a:gd name="connsiteY7581" fmla="*/ 502846 h 6857985"/>
                <a:gd name="connsiteX7582" fmla="*/ 3041024 w 6868353"/>
                <a:gd name="connsiteY7582" fmla="*/ 507094 h 6857985"/>
                <a:gd name="connsiteX7583" fmla="*/ 3033818 w 6868353"/>
                <a:gd name="connsiteY7583" fmla="*/ 509217 h 6857985"/>
                <a:gd name="connsiteX7584" fmla="*/ 3017296 w 6868353"/>
                <a:gd name="connsiteY7584" fmla="*/ 511879 h 6857985"/>
                <a:gd name="connsiteX7585" fmla="*/ 3067724 w 6868353"/>
                <a:gd name="connsiteY7585" fmla="*/ 511426 h 6857985"/>
                <a:gd name="connsiteX7586" fmla="*/ 3099096 w 6868353"/>
                <a:gd name="connsiteY7586" fmla="*/ 491393 h 6857985"/>
                <a:gd name="connsiteX7587" fmla="*/ 3080182 w 6868353"/>
                <a:gd name="connsiteY7587" fmla="*/ 500482 h 6857985"/>
                <a:gd name="connsiteX7588" fmla="*/ 3042128 w 6868353"/>
                <a:gd name="connsiteY7588" fmla="*/ 489171 h 6857985"/>
                <a:gd name="connsiteX7589" fmla="*/ 3037810 w 6868353"/>
                <a:gd name="connsiteY7589" fmla="*/ 478100 h 6857985"/>
                <a:gd name="connsiteX7590" fmla="*/ 3176904 w 6868353"/>
                <a:gd name="connsiteY7590" fmla="*/ 490289 h 6857985"/>
                <a:gd name="connsiteX7591" fmla="*/ 3162506 w 6868353"/>
                <a:gd name="connsiteY7591" fmla="*/ 480846 h 6857985"/>
                <a:gd name="connsiteX7592" fmla="*/ 3189929 w 6868353"/>
                <a:gd name="connsiteY7592" fmla="*/ 481356 h 6857985"/>
                <a:gd name="connsiteX7593" fmla="*/ 3219220 w 6868353"/>
                <a:gd name="connsiteY7593" fmla="*/ 482432 h 6857985"/>
                <a:gd name="connsiteX7594" fmla="*/ 3249091 w 6868353"/>
                <a:gd name="connsiteY7594" fmla="*/ 475438 h 6857985"/>
                <a:gd name="connsiteX7595" fmla="*/ 3292242 w 6868353"/>
                <a:gd name="connsiteY7595" fmla="*/ 490954 h 6857985"/>
                <a:gd name="connsiteX7596" fmla="*/ 3235939 w 6868353"/>
                <a:gd name="connsiteY7596" fmla="*/ 485745 h 6857985"/>
                <a:gd name="connsiteX7597" fmla="*/ 3298429 w 6868353"/>
                <a:gd name="connsiteY7597" fmla="*/ 493191 h 6857985"/>
                <a:gd name="connsiteX7598" fmla="*/ 3317711 w 6868353"/>
                <a:gd name="connsiteY7598" fmla="*/ 485122 h 6857985"/>
                <a:gd name="connsiteX7599" fmla="*/ 3315063 w 6868353"/>
                <a:gd name="connsiteY7599" fmla="*/ 494211 h 6857985"/>
                <a:gd name="connsiteX7600" fmla="*/ 3348262 w 6868353"/>
                <a:gd name="connsiteY7600" fmla="*/ 496419 h 6857985"/>
                <a:gd name="connsiteX7601" fmla="*/ 3338918 w 6868353"/>
                <a:gd name="connsiteY7601" fmla="*/ 482701 h 6857985"/>
                <a:gd name="connsiteX7602" fmla="*/ 3380003 w 6868353"/>
                <a:gd name="connsiteY7602" fmla="*/ 494267 h 6857985"/>
                <a:gd name="connsiteX7603" fmla="*/ 3428251 w 6868353"/>
                <a:gd name="connsiteY7603" fmla="*/ 473598 h 6857985"/>
                <a:gd name="connsiteX7604" fmla="*/ 3351462 w 6868353"/>
                <a:gd name="connsiteY7604" fmla="*/ 454486 h 6857985"/>
                <a:gd name="connsiteX7605" fmla="*/ 3302478 w 6868353"/>
                <a:gd name="connsiteY7605" fmla="*/ 434142 h 6857985"/>
                <a:gd name="connsiteX7606" fmla="*/ 3329461 w 6868353"/>
                <a:gd name="connsiteY7606" fmla="*/ 440569 h 6857985"/>
                <a:gd name="connsiteX7607" fmla="*/ 3363792 w 6868353"/>
                <a:gd name="connsiteY7607" fmla="*/ 451088 h 6857985"/>
                <a:gd name="connsiteX7608" fmla="*/ 3460175 w 6868353"/>
                <a:gd name="connsiteY7608" fmla="*/ 471559 h 6857985"/>
                <a:gd name="connsiteX7609" fmla="*/ 3463359 w 6868353"/>
                <a:gd name="connsiteY7609" fmla="*/ 462626 h 6857985"/>
                <a:gd name="connsiteX7610" fmla="*/ 3488815 w 6868353"/>
                <a:gd name="connsiteY7610" fmla="*/ 478510 h 6857985"/>
                <a:gd name="connsiteX7611" fmla="*/ 3494591 w 6868353"/>
                <a:gd name="connsiteY7611" fmla="*/ 471049 h 6857985"/>
                <a:gd name="connsiteX7612" fmla="*/ 3512881 w 6868353"/>
                <a:gd name="connsiteY7612" fmla="*/ 466463 h 6857985"/>
                <a:gd name="connsiteX7613" fmla="*/ 3573815 w 6868353"/>
                <a:gd name="connsiteY7613" fmla="*/ 476500 h 6857985"/>
                <a:gd name="connsiteX7614" fmla="*/ 3566593 w 6868353"/>
                <a:gd name="connsiteY7614" fmla="*/ 467864 h 6857985"/>
                <a:gd name="connsiteX7615" fmla="*/ 3609587 w 6868353"/>
                <a:gd name="connsiteY7615" fmla="*/ 475905 h 6857985"/>
                <a:gd name="connsiteX7616" fmla="*/ 3670549 w 6868353"/>
                <a:gd name="connsiteY7616" fmla="*/ 481483 h 6857985"/>
                <a:gd name="connsiteX7617" fmla="*/ 3663611 w 6868353"/>
                <a:gd name="connsiteY7617" fmla="*/ 472522 h 6857985"/>
                <a:gd name="connsiteX7618" fmla="*/ 3604407 w 6868353"/>
                <a:gd name="connsiteY7618" fmla="*/ 470257 h 6857985"/>
                <a:gd name="connsiteX7619" fmla="*/ 3639941 w 6868353"/>
                <a:gd name="connsiteY7619" fmla="*/ 461055 h 6857985"/>
                <a:gd name="connsiteX7620" fmla="*/ 3654423 w 6868353"/>
                <a:gd name="connsiteY7620" fmla="*/ 456397 h 6857985"/>
                <a:gd name="connsiteX7621" fmla="*/ 3676071 w 6868353"/>
                <a:gd name="connsiteY7621" fmla="*/ 452546 h 6857985"/>
                <a:gd name="connsiteX7622" fmla="*/ 3671143 w 6868353"/>
                <a:gd name="connsiteY7622" fmla="*/ 455264 h 6857985"/>
                <a:gd name="connsiteX7623" fmla="*/ 3687779 w 6868353"/>
                <a:gd name="connsiteY7623" fmla="*/ 458761 h 6857985"/>
                <a:gd name="connsiteX7624" fmla="*/ 3656803 w 6868353"/>
                <a:gd name="connsiteY7624" fmla="*/ 463815 h 6857985"/>
                <a:gd name="connsiteX7625" fmla="*/ 3769621 w 6868353"/>
                <a:gd name="connsiteY7625" fmla="*/ 508354 h 6857985"/>
                <a:gd name="connsiteX7626" fmla="*/ 3817529 w 6868353"/>
                <a:gd name="connsiteY7626" fmla="*/ 513139 h 6857985"/>
                <a:gd name="connsiteX7627" fmla="*/ 3817839 w 6868353"/>
                <a:gd name="connsiteY7627" fmla="*/ 507518 h 6857985"/>
                <a:gd name="connsiteX7628" fmla="*/ 3832209 w 6868353"/>
                <a:gd name="connsiteY7628" fmla="*/ 505607 h 6857985"/>
                <a:gd name="connsiteX7629" fmla="*/ 3832153 w 6868353"/>
                <a:gd name="connsiteY7629" fmla="*/ 525087 h 6857985"/>
                <a:gd name="connsiteX7630" fmla="*/ 3812459 w 6868353"/>
                <a:gd name="connsiteY7630" fmla="*/ 525965 h 6857985"/>
                <a:gd name="connsiteX7631" fmla="*/ 3777747 w 6868353"/>
                <a:gd name="connsiteY7631" fmla="*/ 529009 h 6857985"/>
                <a:gd name="connsiteX7632" fmla="*/ 3683347 w 6868353"/>
                <a:gd name="connsiteY7632" fmla="*/ 525625 h 6857985"/>
                <a:gd name="connsiteX7633" fmla="*/ 3703239 w 6868353"/>
                <a:gd name="connsiteY7633" fmla="*/ 520486 h 6857985"/>
                <a:gd name="connsiteX7634" fmla="*/ 3670761 w 6868353"/>
                <a:gd name="connsiteY7634" fmla="*/ 518221 h 6857985"/>
                <a:gd name="connsiteX7635" fmla="*/ 3650885 w 6868353"/>
                <a:gd name="connsiteY7635" fmla="*/ 519099 h 6857985"/>
                <a:gd name="connsiteX7636" fmla="*/ 3660355 w 6868353"/>
                <a:gd name="connsiteY7636" fmla="*/ 513181 h 6857985"/>
                <a:gd name="connsiteX7637" fmla="*/ 3612447 w 6868353"/>
                <a:gd name="connsiteY7637" fmla="*/ 510888 h 6857985"/>
                <a:gd name="connsiteX7638" fmla="*/ 3654779 w 6868353"/>
                <a:gd name="connsiteY7638" fmla="*/ 526347 h 6857985"/>
                <a:gd name="connsiteX7639" fmla="*/ 3696655 w 6868353"/>
                <a:gd name="connsiteY7639" fmla="*/ 543562 h 6857985"/>
                <a:gd name="connsiteX7640" fmla="*/ 3720367 w 6868353"/>
                <a:gd name="connsiteY7640" fmla="*/ 529802 h 6857985"/>
                <a:gd name="connsiteX7641" fmla="*/ 3767935 w 6868353"/>
                <a:gd name="connsiteY7641" fmla="*/ 538310 h 6857985"/>
                <a:gd name="connsiteX7642" fmla="*/ 3794891 w 6868353"/>
                <a:gd name="connsiteY7642" fmla="*/ 539697 h 6857985"/>
                <a:gd name="connsiteX7643" fmla="*/ 3826731 w 6868353"/>
                <a:gd name="connsiteY7643" fmla="*/ 546068 h 6857985"/>
                <a:gd name="connsiteX7644" fmla="*/ 3813635 w 6868353"/>
                <a:gd name="connsiteY7644" fmla="*/ 540278 h 6857985"/>
                <a:gd name="connsiteX7645" fmla="*/ 3797001 w 6868353"/>
                <a:gd name="connsiteY7645" fmla="*/ 537036 h 6857985"/>
                <a:gd name="connsiteX7646" fmla="*/ 3762371 w 6868353"/>
                <a:gd name="connsiteY7646" fmla="*/ 531331 h 6857985"/>
                <a:gd name="connsiteX7647" fmla="*/ 3830143 w 6868353"/>
                <a:gd name="connsiteY7647" fmla="*/ 531741 h 6857985"/>
                <a:gd name="connsiteX7648" fmla="*/ 3895279 w 6868353"/>
                <a:gd name="connsiteY7648" fmla="*/ 560721 h 6857985"/>
                <a:gd name="connsiteX7649" fmla="*/ 3873295 w 6868353"/>
                <a:gd name="connsiteY7649" fmla="*/ 547144 h 6857985"/>
                <a:gd name="connsiteX7650" fmla="*/ 3920039 w 6868353"/>
                <a:gd name="connsiteY7650" fmla="*/ 548277 h 6857985"/>
                <a:gd name="connsiteX7651" fmla="*/ 3941941 w 6868353"/>
                <a:gd name="connsiteY7651" fmla="*/ 561896 h 6857985"/>
                <a:gd name="connsiteX7652" fmla="*/ 3951469 w 6868353"/>
                <a:gd name="connsiteY7652" fmla="*/ 551051 h 6857985"/>
                <a:gd name="connsiteX7653" fmla="*/ 3998187 w 6868353"/>
                <a:gd name="connsiteY7653" fmla="*/ 562887 h 6857985"/>
                <a:gd name="connsiteX7654" fmla="*/ 4045771 w 6868353"/>
                <a:gd name="connsiteY7654" fmla="*/ 574991 h 6857985"/>
                <a:gd name="connsiteX7655" fmla="*/ 4040163 w 6868353"/>
                <a:gd name="connsiteY7655" fmla="*/ 565407 h 6857985"/>
                <a:gd name="connsiteX7656" fmla="*/ 4092573 w 6868353"/>
                <a:gd name="connsiteY7656" fmla="*/ 584420 h 6857985"/>
                <a:gd name="connsiteX7657" fmla="*/ 4123507 w 6868353"/>
                <a:gd name="connsiteY7657" fmla="*/ 577313 h 6857985"/>
                <a:gd name="connsiteX7658" fmla="*/ 4118509 w 6868353"/>
                <a:gd name="connsiteY7658" fmla="*/ 585255 h 6857985"/>
                <a:gd name="connsiteX7659" fmla="*/ 4154511 w 6868353"/>
                <a:gd name="connsiteY7659" fmla="*/ 583117 h 6857985"/>
                <a:gd name="connsiteX7660" fmla="*/ 4175209 w 6868353"/>
                <a:gd name="connsiteY7660" fmla="*/ 598846 h 6857985"/>
                <a:gd name="connsiteX7661" fmla="*/ 4200989 w 6868353"/>
                <a:gd name="connsiteY7661" fmla="*/ 594840 h 6857985"/>
                <a:gd name="connsiteX7662" fmla="*/ 4267711 w 6868353"/>
                <a:gd name="connsiteY7662" fmla="*/ 622658 h 6857985"/>
                <a:gd name="connsiteX7663" fmla="*/ 4273403 w 6868353"/>
                <a:gd name="connsiteY7663" fmla="*/ 609053 h 6857985"/>
                <a:gd name="connsiteX7664" fmla="*/ 4308851 w 6868353"/>
                <a:gd name="connsiteY7664" fmla="*/ 626537 h 6857985"/>
                <a:gd name="connsiteX7665" fmla="*/ 4411379 w 6868353"/>
                <a:gd name="connsiteY7665" fmla="*/ 645395 h 6857985"/>
                <a:gd name="connsiteX7666" fmla="*/ 4459867 w 6868353"/>
                <a:gd name="connsiteY7666" fmla="*/ 683888 h 6857985"/>
                <a:gd name="connsiteX7667" fmla="*/ 4439763 w 6868353"/>
                <a:gd name="connsiteY7667" fmla="*/ 657655 h 6857985"/>
                <a:gd name="connsiteX7668" fmla="*/ 4424587 w 6868353"/>
                <a:gd name="connsiteY7668" fmla="*/ 643965 h 6857985"/>
                <a:gd name="connsiteX7669" fmla="*/ 4414493 w 6868353"/>
                <a:gd name="connsiteY7669" fmla="*/ 637212 h 6857985"/>
                <a:gd name="connsiteX7670" fmla="*/ 4402091 w 6868353"/>
                <a:gd name="connsiteY7670" fmla="*/ 631167 h 6857985"/>
                <a:gd name="connsiteX7671" fmla="*/ 4418485 w 6868353"/>
                <a:gd name="connsiteY7671" fmla="*/ 629383 h 6857985"/>
                <a:gd name="connsiteX7672" fmla="*/ 4418627 w 6868353"/>
                <a:gd name="connsiteY7672" fmla="*/ 620237 h 6857985"/>
                <a:gd name="connsiteX7673" fmla="*/ 4461507 w 6868353"/>
                <a:gd name="connsiteY7673" fmla="*/ 666163 h 6857985"/>
                <a:gd name="connsiteX7674" fmla="*/ 4482943 w 6868353"/>
                <a:gd name="connsiteY7674" fmla="*/ 660330 h 6857985"/>
                <a:gd name="connsiteX7675" fmla="*/ 4516635 w 6868353"/>
                <a:gd name="connsiteY7675" fmla="*/ 680179 h 6857985"/>
                <a:gd name="connsiteX7676" fmla="*/ 4546847 w 6868353"/>
                <a:gd name="connsiteY7676" fmla="*/ 697167 h 6857985"/>
                <a:gd name="connsiteX7677" fmla="*/ 4575389 w 6868353"/>
                <a:gd name="connsiteY7677" fmla="*/ 716393 h 6857985"/>
                <a:gd name="connsiteX7678" fmla="*/ 4552467 w 6868353"/>
                <a:gd name="connsiteY7678" fmla="*/ 693062 h 6857985"/>
                <a:gd name="connsiteX7679" fmla="*/ 4577003 w 6868353"/>
                <a:gd name="connsiteY7679" fmla="*/ 704614 h 6857985"/>
                <a:gd name="connsiteX7680" fmla="*/ 4605103 w 6868353"/>
                <a:gd name="connsiteY7680" fmla="*/ 726756 h 6857985"/>
                <a:gd name="connsiteX7681" fmla="*/ 4596879 w 6868353"/>
                <a:gd name="connsiteY7681" fmla="*/ 711537 h 6857985"/>
                <a:gd name="connsiteX7682" fmla="*/ 4638359 w 6868353"/>
                <a:gd name="connsiteY7682" fmla="*/ 747595 h 6857985"/>
                <a:gd name="connsiteX7683" fmla="*/ 4538779 w 6868353"/>
                <a:gd name="connsiteY7683" fmla="*/ 719352 h 6857985"/>
                <a:gd name="connsiteX7684" fmla="*/ 4581999 w 6868353"/>
                <a:gd name="connsiteY7684" fmla="*/ 743348 h 6857985"/>
                <a:gd name="connsiteX7685" fmla="*/ 4560707 w 6868353"/>
                <a:gd name="connsiteY7685" fmla="*/ 748303 h 6857985"/>
                <a:gd name="connsiteX7686" fmla="*/ 4542657 w 6868353"/>
                <a:gd name="connsiteY7686" fmla="*/ 729715 h 6857985"/>
                <a:gd name="connsiteX7687" fmla="*/ 4511935 w 6868353"/>
                <a:gd name="connsiteY7687" fmla="*/ 726557 h 6857985"/>
                <a:gd name="connsiteX7688" fmla="*/ 4534827 w 6868353"/>
                <a:gd name="connsiteY7688" fmla="*/ 709073 h 6857985"/>
                <a:gd name="connsiteX7689" fmla="*/ 4489355 w 6868353"/>
                <a:gd name="connsiteY7689" fmla="*/ 698654 h 6857985"/>
                <a:gd name="connsiteX7690" fmla="*/ 4526123 w 6868353"/>
                <a:gd name="connsiteY7690" fmla="*/ 694364 h 6857985"/>
                <a:gd name="connsiteX7691" fmla="*/ 4479191 w 6868353"/>
                <a:gd name="connsiteY7691" fmla="*/ 695638 h 6857985"/>
                <a:gd name="connsiteX7692" fmla="*/ 4430741 w 6868353"/>
                <a:gd name="connsiteY7692" fmla="*/ 696966 h 6857985"/>
                <a:gd name="connsiteX7693" fmla="*/ 4425071 w 6868353"/>
                <a:gd name="connsiteY7693" fmla="*/ 698935 h 6857985"/>
                <a:gd name="connsiteX7694" fmla="*/ 4412971 w 6868353"/>
                <a:gd name="connsiteY7694" fmla="*/ 688415 h 6857985"/>
                <a:gd name="connsiteX7695" fmla="*/ 4413883 w 6868353"/>
                <a:gd name="connsiteY7695" fmla="*/ 679527 h 6857985"/>
                <a:gd name="connsiteX7696" fmla="*/ 4386405 w 6868353"/>
                <a:gd name="connsiteY7696" fmla="*/ 664082 h 6857985"/>
                <a:gd name="connsiteX7697" fmla="*/ 4389689 w 6868353"/>
                <a:gd name="connsiteY7697" fmla="*/ 658065 h 6857985"/>
                <a:gd name="connsiteX7698" fmla="*/ 4354567 w 6868353"/>
                <a:gd name="connsiteY7698" fmla="*/ 640581 h 6857985"/>
                <a:gd name="connsiteX7699" fmla="*/ 4377543 w 6868353"/>
                <a:gd name="connsiteY7699" fmla="*/ 685063 h 6857985"/>
                <a:gd name="connsiteX7700" fmla="*/ 4430631 w 6868353"/>
                <a:gd name="connsiteY7700" fmla="*/ 720880 h 6857985"/>
                <a:gd name="connsiteX7701" fmla="*/ 4396273 w 6868353"/>
                <a:gd name="connsiteY7701" fmla="*/ 697734 h 6857985"/>
                <a:gd name="connsiteX7702" fmla="*/ 4367039 w 6868353"/>
                <a:gd name="connsiteY7702" fmla="*/ 688517 h 6857985"/>
                <a:gd name="connsiteX7703" fmla="*/ 4368199 w 6868353"/>
                <a:gd name="connsiteY7703" fmla="*/ 670849 h 6857985"/>
                <a:gd name="connsiteX7704" fmla="*/ 4317843 w 6868353"/>
                <a:gd name="connsiteY7704" fmla="*/ 652686 h 6857985"/>
                <a:gd name="connsiteX7705" fmla="*/ 4317233 w 6868353"/>
                <a:gd name="connsiteY7705" fmla="*/ 664535 h 6857985"/>
                <a:gd name="connsiteX7706" fmla="*/ 4287955 w 6868353"/>
                <a:gd name="connsiteY7706" fmla="*/ 633517 h 6857985"/>
                <a:gd name="connsiteX7707" fmla="*/ 4297327 w 6868353"/>
                <a:gd name="connsiteY7707" fmla="*/ 660911 h 6857985"/>
                <a:gd name="connsiteX7708" fmla="*/ 4340959 w 6868353"/>
                <a:gd name="connsiteY7708" fmla="*/ 697196 h 6857985"/>
                <a:gd name="connsiteX7709" fmla="*/ 4301447 w 6868353"/>
                <a:gd name="connsiteY7709" fmla="*/ 675691 h 6857985"/>
                <a:gd name="connsiteX7710" fmla="*/ 4273247 w 6868353"/>
                <a:gd name="connsiteY7710" fmla="*/ 648637 h 6857985"/>
                <a:gd name="connsiteX7711" fmla="*/ 4257377 w 6868353"/>
                <a:gd name="connsiteY7711" fmla="*/ 626339 h 6857985"/>
                <a:gd name="connsiteX7712" fmla="*/ 4231555 w 6868353"/>
                <a:gd name="connsiteY7712" fmla="*/ 630303 h 6857985"/>
                <a:gd name="connsiteX7713" fmla="*/ 4231823 w 6868353"/>
                <a:gd name="connsiteY7713" fmla="*/ 612578 h 6857985"/>
                <a:gd name="connsiteX7714" fmla="*/ 4185403 w 6868353"/>
                <a:gd name="connsiteY7714" fmla="*/ 600800 h 6857985"/>
                <a:gd name="connsiteX7715" fmla="*/ 4205803 w 6868353"/>
                <a:gd name="connsiteY7715" fmla="*/ 628349 h 6857985"/>
                <a:gd name="connsiteX7716" fmla="*/ 4164931 w 6868353"/>
                <a:gd name="connsiteY7716" fmla="*/ 614702 h 6857985"/>
                <a:gd name="connsiteX7717" fmla="*/ 4170013 w 6868353"/>
                <a:gd name="connsiteY7717" fmla="*/ 630473 h 6857985"/>
                <a:gd name="connsiteX7718" fmla="*/ 4215939 w 6868353"/>
                <a:gd name="connsiteY7718" fmla="*/ 642138 h 6857985"/>
                <a:gd name="connsiteX7719" fmla="*/ 4165043 w 6868353"/>
                <a:gd name="connsiteY7719" fmla="*/ 632512 h 6857985"/>
                <a:gd name="connsiteX7720" fmla="*/ 4159947 w 6868353"/>
                <a:gd name="connsiteY7720" fmla="*/ 640425 h 6857985"/>
                <a:gd name="connsiteX7721" fmla="*/ 4119091 w 6868353"/>
                <a:gd name="connsiteY7721" fmla="*/ 620903 h 6857985"/>
                <a:gd name="connsiteX7722" fmla="*/ 4170111 w 6868353"/>
                <a:gd name="connsiteY7722" fmla="*/ 606802 h 6857985"/>
                <a:gd name="connsiteX7723" fmla="*/ 4139687 w 6868353"/>
                <a:gd name="connsiteY7723" fmla="*/ 599993 h 6857985"/>
                <a:gd name="connsiteX7724" fmla="*/ 4097839 w 6868353"/>
                <a:gd name="connsiteY7724" fmla="*/ 588087 h 6857985"/>
                <a:gd name="connsiteX7725" fmla="*/ 4113781 w 6868353"/>
                <a:gd name="connsiteY7725" fmla="*/ 596114 h 6857985"/>
                <a:gd name="connsiteX7726" fmla="*/ 4129171 w 6868353"/>
                <a:gd name="connsiteY7726" fmla="*/ 605047 h 6857985"/>
                <a:gd name="connsiteX7727" fmla="*/ 4087647 w 6868353"/>
                <a:gd name="connsiteY7727" fmla="*/ 592560 h 6857985"/>
                <a:gd name="connsiteX7728" fmla="*/ 4102499 w 6868353"/>
                <a:gd name="connsiteY7728" fmla="*/ 602555 h 6857985"/>
                <a:gd name="connsiteX7729" fmla="*/ 4118963 w 6868353"/>
                <a:gd name="connsiteY7729" fmla="*/ 614985 h 6857985"/>
                <a:gd name="connsiteX7730" fmla="*/ 4096169 w 6868353"/>
                <a:gd name="connsiteY7730" fmla="*/ 603744 h 6857985"/>
                <a:gd name="connsiteX7731" fmla="*/ 4066453 w 6868353"/>
                <a:gd name="connsiteY7731" fmla="*/ 595901 h 6857985"/>
                <a:gd name="connsiteX7732" fmla="*/ 3994959 w 6868353"/>
                <a:gd name="connsiteY7732" fmla="*/ 585694 h 6857985"/>
                <a:gd name="connsiteX7733" fmla="*/ 3968147 w 6868353"/>
                <a:gd name="connsiteY7733" fmla="*/ 567332 h 6857985"/>
                <a:gd name="connsiteX7734" fmla="*/ 3953635 w 6868353"/>
                <a:gd name="connsiteY7734" fmla="*/ 580470 h 6857985"/>
                <a:gd name="connsiteX7735" fmla="*/ 3969747 w 6868353"/>
                <a:gd name="connsiteY7735" fmla="*/ 591060 h 6857985"/>
                <a:gd name="connsiteX7736" fmla="*/ 3991421 w 6868353"/>
                <a:gd name="connsiteY7736" fmla="*/ 611630 h 6857985"/>
                <a:gd name="connsiteX7737" fmla="*/ 4073631 w 6868353"/>
                <a:gd name="connsiteY7737" fmla="*/ 634635 h 6857985"/>
                <a:gd name="connsiteX7738" fmla="*/ 4073151 w 6868353"/>
                <a:gd name="connsiteY7738" fmla="*/ 622842 h 6857985"/>
                <a:gd name="connsiteX7739" fmla="*/ 4093323 w 6868353"/>
                <a:gd name="connsiteY7739" fmla="*/ 629425 h 6857985"/>
                <a:gd name="connsiteX7740" fmla="*/ 4104465 w 6868353"/>
                <a:gd name="connsiteY7740" fmla="*/ 635527 h 6857985"/>
                <a:gd name="connsiteX7741" fmla="*/ 4113993 w 6868353"/>
                <a:gd name="connsiteY7741" fmla="*/ 642705 h 6857985"/>
                <a:gd name="connsiteX7742" fmla="*/ 4104607 w 6868353"/>
                <a:gd name="connsiteY7742" fmla="*/ 656763 h 6857985"/>
                <a:gd name="connsiteX7743" fmla="*/ 4134747 w 6868353"/>
                <a:gd name="connsiteY7743" fmla="*/ 662383 h 6857985"/>
                <a:gd name="connsiteX7744" fmla="*/ 4144771 w 6868353"/>
                <a:gd name="connsiteY7744" fmla="*/ 676130 h 6857985"/>
                <a:gd name="connsiteX7745" fmla="*/ 4104579 w 6868353"/>
                <a:gd name="connsiteY7745" fmla="*/ 663346 h 6857985"/>
                <a:gd name="connsiteX7746" fmla="*/ 4099723 w 6868353"/>
                <a:gd name="connsiteY7746" fmla="*/ 670637 h 6857985"/>
                <a:gd name="connsiteX7747" fmla="*/ 4084659 w 6868353"/>
                <a:gd name="connsiteY7747" fmla="*/ 665554 h 6857985"/>
                <a:gd name="connsiteX7748" fmla="*/ 4064387 w 6868353"/>
                <a:gd name="connsiteY7748" fmla="*/ 662751 h 6857985"/>
                <a:gd name="connsiteX7749" fmla="*/ 4053727 w 6868353"/>
                <a:gd name="connsiteY7749" fmla="*/ 643653 h 6857985"/>
                <a:gd name="connsiteX7750" fmla="*/ 4094387 w 6868353"/>
                <a:gd name="connsiteY7750" fmla="*/ 655149 h 6857985"/>
                <a:gd name="connsiteX7751" fmla="*/ 4105911 w 6868353"/>
                <a:gd name="connsiteY7751" fmla="*/ 653323 h 6857985"/>
                <a:gd name="connsiteX7752" fmla="*/ 4094145 w 6868353"/>
                <a:gd name="connsiteY7752" fmla="*/ 643356 h 6857985"/>
                <a:gd name="connsiteX7753" fmla="*/ 3971629 w 6868353"/>
                <a:gd name="connsiteY7753" fmla="*/ 620690 h 6857985"/>
                <a:gd name="connsiteX7754" fmla="*/ 3972379 w 6868353"/>
                <a:gd name="connsiteY7754" fmla="*/ 632568 h 6857985"/>
                <a:gd name="connsiteX7755" fmla="*/ 4018461 w 6868353"/>
                <a:gd name="connsiteY7755" fmla="*/ 647660 h 6857985"/>
                <a:gd name="connsiteX7756" fmla="*/ 4048601 w 6868353"/>
                <a:gd name="connsiteY7756" fmla="*/ 645904 h 6857985"/>
                <a:gd name="connsiteX7757" fmla="*/ 3983987 w 6868353"/>
                <a:gd name="connsiteY7757" fmla="*/ 651128 h 6857985"/>
                <a:gd name="connsiteX7758" fmla="*/ 3896751 w 6868353"/>
                <a:gd name="connsiteY7758" fmla="*/ 633913 h 6857985"/>
                <a:gd name="connsiteX7759" fmla="*/ 3872359 w 6868353"/>
                <a:gd name="connsiteY7759" fmla="*/ 640610 h 6857985"/>
                <a:gd name="connsiteX7760" fmla="*/ 3835903 w 6868353"/>
                <a:gd name="connsiteY7760" fmla="*/ 628746 h 6857985"/>
                <a:gd name="connsiteX7761" fmla="*/ 3885667 w 6868353"/>
                <a:gd name="connsiteY7761" fmla="*/ 621299 h 6857985"/>
                <a:gd name="connsiteX7762" fmla="*/ 3917151 w 6868353"/>
                <a:gd name="connsiteY7762" fmla="*/ 635697 h 6857985"/>
                <a:gd name="connsiteX7763" fmla="*/ 3932231 w 6868353"/>
                <a:gd name="connsiteY7763" fmla="*/ 634083 h 6857985"/>
                <a:gd name="connsiteX7764" fmla="*/ 3953027 w 6868353"/>
                <a:gd name="connsiteY7764" fmla="*/ 638656 h 6857985"/>
                <a:gd name="connsiteX7765" fmla="*/ 3978113 w 6868353"/>
                <a:gd name="connsiteY7765" fmla="*/ 642195 h 6857985"/>
                <a:gd name="connsiteX7766" fmla="*/ 3952107 w 6868353"/>
                <a:gd name="connsiteY7766" fmla="*/ 628661 h 6857985"/>
                <a:gd name="connsiteX7767" fmla="*/ 3945935 w 6868353"/>
                <a:gd name="connsiteY7767" fmla="*/ 614844 h 6857985"/>
                <a:gd name="connsiteX7768" fmla="*/ 3980519 w 6868353"/>
                <a:gd name="connsiteY7768" fmla="*/ 619714 h 6857985"/>
                <a:gd name="connsiteX7769" fmla="*/ 4012387 w 6868353"/>
                <a:gd name="connsiteY7769" fmla="*/ 626254 h 6857985"/>
                <a:gd name="connsiteX7770" fmla="*/ 3960685 w 6868353"/>
                <a:gd name="connsiteY7770" fmla="*/ 607496 h 6857985"/>
                <a:gd name="connsiteX7771" fmla="*/ 3940583 w 6868353"/>
                <a:gd name="connsiteY7771" fmla="*/ 611446 h 6857985"/>
                <a:gd name="connsiteX7772" fmla="*/ 3912227 w 6868353"/>
                <a:gd name="connsiteY7772" fmla="*/ 576874 h 6857985"/>
                <a:gd name="connsiteX7773" fmla="*/ 3916529 w 6868353"/>
                <a:gd name="connsiteY7773" fmla="*/ 568451 h 6857985"/>
                <a:gd name="connsiteX7774" fmla="*/ 3948171 w 6868353"/>
                <a:gd name="connsiteY7774" fmla="*/ 577086 h 6857985"/>
                <a:gd name="connsiteX7775" fmla="*/ 3931875 w 6868353"/>
                <a:gd name="connsiteY7775" fmla="*/ 566893 h 6857985"/>
                <a:gd name="connsiteX7776" fmla="*/ 3829407 w 6868353"/>
                <a:gd name="connsiteY7776" fmla="*/ 569753 h 6857985"/>
                <a:gd name="connsiteX7777" fmla="*/ 3893043 w 6868353"/>
                <a:gd name="connsiteY7777" fmla="*/ 592702 h 6857985"/>
                <a:gd name="connsiteX7778" fmla="*/ 3861063 w 6868353"/>
                <a:gd name="connsiteY7778" fmla="*/ 578261 h 6857985"/>
                <a:gd name="connsiteX7779" fmla="*/ 3865309 w 6868353"/>
                <a:gd name="connsiteY7779" fmla="*/ 569838 h 6857985"/>
                <a:gd name="connsiteX7780" fmla="*/ 3918667 w 6868353"/>
                <a:gd name="connsiteY7780" fmla="*/ 592008 h 6857985"/>
                <a:gd name="connsiteX7781" fmla="*/ 3909875 w 6868353"/>
                <a:gd name="connsiteY7781" fmla="*/ 608756 h 6857985"/>
                <a:gd name="connsiteX7782" fmla="*/ 3825243 w 6868353"/>
                <a:gd name="connsiteY7782" fmla="*/ 578134 h 6857985"/>
                <a:gd name="connsiteX7783" fmla="*/ 3836995 w 6868353"/>
                <a:gd name="connsiteY7783" fmla="*/ 590833 h 6857985"/>
                <a:gd name="connsiteX7784" fmla="*/ 3795953 w 6868353"/>
                <a:gd name="connsiteY7784" fmla="*/ 584717 h 6857985"/>
                <a:gd name="connsiteX7785" fmla="*/ 3758507 w 6868353"/>
                <a:gd name="connsiteY7785" fmla="*/ 577837 h 6857985"/>
                <a:gd name="connsiteX7786" fmla="*/ 3718089 w 6868353"/>
                <a:gd name="connsiteY7786" fmla="*/ 582211 h 6857985"/>
                <a:gd name="connsiteX7787" fmla="*/ 3754543 w 6868353"/>
                <a:gd name="connsiteY7787" fmla="*/ 586430 h 6857985"/>
                <a:gd name="connsiteX7788" fmla="*/ 3727603 w 6868353"/>
                <a:gd name="connsiteY7788" fmla="*/ 576733 h 6857985"/>
                <a:gd name="connsiteX7789" fmla="*/ 3690651 w 6868353"/>
                <a:gd name="connsiteY7789" fmla="*/ 583528 h 6857985"/>
                <a:gd name="connsiteX7790" fmla="*/ 3636827 w 6868353"/>
                <a:gd name="connsiteY7790" fmla="*/ 586218 h 6857985"/>
                <a:gd name="connsiteX7791" fmla="*/ 3689391 w 6868353"/>
                <a:gd name="connsiteY7791" fmla="*/ 602314 h 6857985"/>
                <a:gd name="connsiteX7792" fmla="*/ 3748413 w 6868353"/>
                <a:gd name="connsiteY7792" fmla="*/ 615339 h 6857985"/>
                <a:gd name="connsiteX7793" fmla="*/ 3734285 w 6868353"/>
                <a:gd name="connsiteY7793" fmla="*/ 623564 h 6857985"/>
                <a:gd name="connsiteX7794" fmla="*/ 3689123 w 6868353"/>
                <a:gd name="connsiteY7794" fmla="*/ 624938 h 6857985"/>
                <a:gd name="connsiteX7795" fmla="*/ 3752263 w 6868353"/>
                <a:gd name="connsiteY7795" fmla="*/ 644588 h 6857985"/>
                <a:gd name="connsiteX7796" fmla="*/ 3675363 w 6868353"/>
                <a:gd name="connsiteY7796" fmla="*/ 633205 h 6857985"/>
                <a:gd name="connsiteX7797" fmla="*/ 3637335 w 6868353"/>
                <a:gd name="connsiteY7797" fmla="*/ 618213 h 6857985"/>
                <a:gd name="connsiteX7798" fmla="*/ 3625863 w 6868353"/>
                <a:gd name="connsiteY7798" fmla="*/ 622285 h 6857985"/>
                <a:gd name="connsiteX7799" fmla="*/ 3627343 w 6868353"/>
                <a:gd name="connsiteY7799" fmla="*/ 623345 h 6857985"/>
                <a:gd name="connsiteX7800" fmla="*/ 3626845 w 6868353"/>
                <a:gd name="connsiteY7800" fmla="*/ 623251 h 6857985"/>
                <a:gd name="connsiteX7801" fmla="*/ 3548161 w 6868353"/>
                <a:gd name="connsiteY7801" fmla="*/ 605033 h 6857985"/>
                <a:gd name="connsiteX7802" fmla="*/ 3509823 w 6868353"/>
                <a:gd name="connsiteY7802" fmla="*/ 600262 h 6857985"/>
                <a:gd name="connsiteX7803" fmla="*/ 3481255 w 6868353"/>
                <a:gd name="connsiteY7803" fmla="*/ 604282 h 6857985"/>
                <a:gd name="connsiteX7804" fmla="*/ 3522041 w 6868353"/>
                <a:gd name="connsiteY7804" fmla="*/ 602527 h 6857985"/>
                <a:gd name="connsiteX7805" fmla="*/ 3502815 w 6868353"/>
                <a:gd name="connsiteY7805" fmla="*/ 608728 h 6857985"/>
                <a:gd name="connsiteX7806" fmla="*/ 3565149 w 6868353"/>
                <a:gd name="connsiteY7806" fmla="*/ 613484 h 6857985"/>
                <a:gd name="connsiteX7807" fmla="*/ 3516931 w 6868353"/>
                <a:gd name="connsiteY7807" fmla="*/ 625957 h 6857985"/>
                <a:gd name="connsiteX7808" fmla="*/ 3494987 w 6868353"/>
                <a:gd name="connsiteY7808" fmla="*/ 618992 h 6857985"/>
                <a:gd name="connsiteX7809" fmla="*/ 3479527 w 6868353"/>
                <a:gd name="connsiteY7809" fmla="*/ 618977 h 6857985"/>
                <a:gd name="connsiteX7810" fmla="*/ 3460883 w 6868353"/>
                <a:gd name="connsiteY7810" fmla="*/ 605599 h 6857985"/>
                <a:gd name="connsiteX7811" fmla="*/ 3405699 w 6868353"/>
                <a:gd name="connsiteY7811" fmla="*/ 612196 h 6857985"/>
                <a:gd name="connsiteX7812" fmla="*/ 3436277 w 6868353"/>
                <a:gd name="connsiteY7812" fmla="*/ 610172 h 6857985"/>
                <a:gd name="connsiteX7813" fmla="*/ 3423027 w 6868353"/>
                <a:gd name="connsiteY7813" fmla="*/ 619784 h 6857985"/>
                <a:gd name="connsiteX7814" fmla="*/ 3373773 w 6868353"/>
                <a:gd name="connsiteY7814" fmla="*/ 608515 h 6857985"/>
                <a:gd name="connsiteX7815" fmla="*/ 3368209 w 6868353"/>
                <a:gd name="connsiteY7815" fmla="*/ 616231 h 6857985"/>
                <a:gd name="connsiteX7816" fmla="*/ 3333270 w 6868353"/>
                <a:gd name="connsiteY7816" fmla="*/ 612125 h 6857985"/>
                <a:gd name="connsiteX7817" fmla="*/ 3356671 w 6868353"/>
                <a:gd name="connsiteY7817" fmla="*/ 621370 h 6857985"/>
                <a:gd name="connsiteX7818" fmla="*/ 3310377 w 6868353"/>
                <a:gd name="connsiteY7818" fmla="*/ 623564 h 6857985"/>
                <a:gd name="connsiteX7819" fmla="*/ 3323756 w 6868353"/>
                <a:gd name="connsiteY7819" fmla="*/ 633729 h 6857985"/>
                <a:gd name="connsiteX7820" fmla="*/ 3292724 w 6868353"/>
                <a:gd name="connsiteY7820" fmla="*/ 616840 h 6857985"/>
                <a:gd name="connsiteX7821" fmla="*/ 3254683 w 6868353"/>
                <a:gd name="connsiteY7821" fmla="*/ 612522 h 6857985"/>
                <a:gd name="connsiteX7822" fmla="*/ 3217804 w 6868353"/>
                <a:gd name="connsiteY7822" fmla="*/ 628590 h 6857985"/>
                <a:gd name="connsiteX7823" fmla="*/ 3286112 w 6868353"/>
                <a:gd name="connsiteY7823" fmla="*/ 629355 h 6857985"/>
                <a:gd name="connsiteX7824" fmla="*/ 3213316 w 6868353"/>
                <a:gd name="connsiteY7824" fmla="*/ 646754 h 6857985"/>
                <a:gd name="connsiteX7825" fmla="*/ 3185540 w 6868353"/>
                <a:gd name="connsiteY7825" fmla="*/ 648523 h 6857985"/>
                <a:gd name="connsiteX7826" fmla="*/ 3163809 w 6868353"/>
                <a:gd name="connsiteY7826" fmla="*/ 652105 h 6857985"/>
                <a:gd name="connsiteX7827" fmla="*/ 3133527 w 6868353"/>
                <a:gd name="connsiteY7827" fmla="*/ 659750 h 6857985"/>
                <a:gd name="connsiteX7828" fmla="*/ 3197630 w 6868353"/>
                <a:gd name="connsiteY7828" fmla="*/ 631237 h 6857985"/>
                <a:gd name="connsiteX7829" fmla="*/ 3195563 w 6868353"/>
                <a:gd name="connsiteY7829" fmla="*/ 640468 h 6857985"/>
                <a:gd name="connsiteX7830" fmla="*/ 3207710 w 6868353"/>
                <a:gd name="connsiteY7830" fmla="*/ 629822 h 6857985"/>
                <a:gd name="connsiteX7831" fmla="*/ 3119511 w 6868353"/>
                <a:gd name="connsiteY7831" fmla="*/ 635555 h 6857985"/>
                <a:gd name="connsiteX7832" fmla="*/ 3147443 w 6868353"/>
                <a:gd name="connsiteY7832" fmla="*/ 639675 h 6857985"/>
                <a:gd name="connsiteX7833" fmla="*/ 3101461 w 6868353"/>
                <a:gd name="connsiteY7833" fmla="*/ 661463 h 6857985"/>
                <a:gd name="connsiteX7834" fmla="*/ 3066195 w 6868353"/>
                <a:gd name="connsiteY7834" fmla="*/ 668060 h 6857985"/>
                <a:gd name="connsiteX7835" fmla="*/ 3006282 w 6868353"/>
                <a:gd name="connsiteY7835" fmla="*/ 675110 h 6857985"/>
                <a:gd name="connsiteX7836" fmla="*/ 3050127 w 6868353"/>
                <a:gd name="connsiteY7836" fmla="*/ 677347 h 6857985"/>
                <a:gd name="connsiteX7837" fmla="*/ 3014607 w 6868353"/>
                <a:gd name="connsiteY7837" fmla="*/ 682203 h 6857985"/>
                <a:gd name="connsiteX7838" fmla="*/ 2980516 w 6868353"/>
                <a:gd name="connsiteY7838" fmla="*/ 677814 h 6857985"/>
                <a:gd name="connsiteX7839" fmla="*/ 2947233 w 6868353"/>
                <a:gd name="connsiteY7839" fmla="*/ 688206 h 6857985"/>
                <a:gd name="connsiteX7840" fmla="*/ 2975207 w 6868353"/>
                <a:gd name="connsiteY7840" fmla="*/ 690924 h 6857985"/>
                <a:gd name="connsiteX7841" fmla="*/ 2928673 w 6868353"/>
                <a:gd name="connsiteY7841" fmla="*/ 697210 h 6857985"/>
                <a:gd name="connsiteX7842" fmla="*/ 2911698 w 6868353"/>
                <a:gd name="connsiteY7842" fmla="*/ 698144 h 6857985"/>
                <a:gd name="connsiteX7843" fmla="*/ 2894483 w 6868353"/>
                <a:gd name="connsiteY7843" fmla="*/ 700140 h 6857985"/>
                <a:gd name="connsiteX7844" fmla="*/ 2862616 w 6868353"/>
                <a:gd name="connsiteY7844" fmla="*/ 706610 h 6857985"/>
                <a:gd name="connsiteX7845" fmla="*/ 2877438 w 6868353"/>
                <a:gd name="connsiteY7845" fmla="*/ 714637 h 6857985"/>
                <a:gd name="connsiteX7846" fmla="*/ 2944345 w 6868353"/>
                <a:gd name="connsiteY7846" fmla="*/ 706723 h 6857985"/>
                <a:gd name="connsiteX7847" fmla="*/ 2912604 w 6868353"/>
                <a:gd name="connsiteY7847" fmla="*/ 708040 h 6857985"/>
                <a:gd name="connsiteX7848" fmla="*/ 2923675 w 6868353"/>
                <a:gd name="connsiteY7848" fmla="*/ 702165 h 6857985"/>
                <a:gd name="connsiteX7849" fmla="*/ 2979794 w 6868353"/>
                <a:gd name="connsiteY7849" fmla="*/ 701853 h 6857985"/>
                <a:gd name="connsiteX7850" fmla="*/ 2913199 w 6868353"/>
                <a:gd name="connsiteY7850" fmla="*/ 716223 h 6857985"/>
                <a:gd name="connsiteX7851" fmla="*/ 2878740 w 6868353"/>
                <a:gd name="connsiteY7851" fmla="*/ 729361 h 6857985"/>
                <a:gd name="connsiteX7852" fmla="*/ 2813009 w 6868353"/>
                <a:gd name="connsiteY7852" fmla="*/ 729332 h 6857985"/>
                <a:gd name="connsiteX7853" fmla="*/ 2838619 w 6868353"/>
                <a:gd name="connsiteY7853" fmla="*/ 725312 h 6857985"/>
                <a:gd name="connsiteX7854" fmla="*/ 2804260 w 6868353"/>
                <a:gd name="connsiteY7854" fmla="*/ 722678 h 6857985"/>
                <a:gd name="connsiteX7855" fmla="*/ 2806893 w 6868353"/>
                <a:gd name="connsiteY7855" fmla="*/ 728016 h 6857985"/>
                <a:gd name="connsiteX7856" fmla="*/ 2775110 w 6868353"/>
                <a:gd name="connsiteY7856" fmla="*/ 730734 h 6857985"/>
                <a:gd name="connsiteX7857" fmla="*/ 2824391 w 6868353"/>
                <a:gd name="connsiteY7857" fmla="*/ 741338 h 6857985"/>
                <a:gd name="connsiteX7858" fmla="*/ 2749981 w 6868353"/>
                <a:gd name="connsiteY7858" fmla="*/ 764357 h 6857985"/>
                <a:gd name="connsiteX7859" fmla="*/ 2652722 w 6868353"/>
                <a:gd name="connsiteY7859" fmla="*/ 795474 h 6857985"/>
                <a:gd name="connsiteX7860" fmla="*/ 2706774 w 6868353"/>
                <a:gd name="connsiteY7860" fmla="*/ 771492 h 6857985"/>
                <a:gd name="connsiteX7861" fmla="*/ 2631316 w 6868353"/>
                <a:gd name="connsiteY7861" fmla="*/ 787603 h 6857985"/>
                <a:gd name="connsiteX7862" fmla="*/ 2624648 w 6868353"/>
                <a:gd name="connsiteY7862" fmla="*/ 805767 h 6857985"/>
                <a:gd name="connsiteX7863" fmla="*/ 2609387 w 6868353"/>
                <a:gd name="connsiteY7863" fmla="*/ 799141 h 6857985"/>
                <a:gd name="connsiteX7864" fmla="*/ 2531508 w 6868353"/>
                <a:gd name="connsiteY7864" fmla="*/ 832297 h 6857985"/>
                <a:gd name="connsiteX7865" fmla="*/ 2509565 w 6868353"/>
                <a:gd name="connsiteY7865" fmla="*/ 825162 h 6857985"/>
                <a:gd name="connsiteX7866" fmla="*/ 2408384 w 6868353"/>
                <a:gd name="connsiteY7866" fmla="*/ 869559 h 6857985"/>
                <a:gd name="connsiteX7867" fmla="*/ 2420913 w 6868353"/>
                <a:gd name="connsiteY7867" fmla="*/ 870380 h 6857985"/>
                <a:gd name="connsiteX7868" fmla="*/ 2457905 w 6868353"/>
                <a:gd name="connsiteY7868" fmla="*/ 863542 h 6857985"/>
                <a:gd name="connsiteX7869" fmla="*/ 2424679 w 6868353"/>
                <a:gd name="connsiteY7869" fmla="*/ 884622 h 6857985"/>
                <a:gd name="connsiteX7870" fmla="*/ 2436698 w 6868353"/>
                <a:gd name="connsiteY7870" fmla="*/ 876113 h 6857985"/>
                <a:gd name="connsiteX7871" fmla="*/ 2388776 w 6868353"/>
                <a:gd name="connsiteY7871" fmla="*/ 879709 h 6857985"/>
                <a:gd name="connsiteX7872" fmla="*/ 2374038 w 6868353"/>
                <a:gd name="connsiteY7872" fmla="*/ 884848 h 6857985"/>
                <a:gd name="connsiteX7873" fmla="*/ 2358820 w 6868353"/>
                <a:gd name="connsiteY7873" fmla="*/ 891800 h 6857985"/>
                <a:gd name="connsiteX7874" fmla="*/ 2326938 w 6868353"/>
                <a:gd name="connsiteY7874" fmla="*/ 908378 h 6857985"/>
                <a:gd name="connsiteX7875" fmla="*/ 2378045 w 6868353"/>
                <a:gd name="connsiteY7875" fmla="*/ 886250 h 6857985"/>
                <a:gd name="connsiteX7876" fmla="*/ 2394043 w 6868353"/>
                <a:gd name="connsiteY7876" fmla="*/ 891870 h 6857985"/>
                <a:gd name="connsiteX7877" fmla="*/ 2366295 w 6868353"/>
                <a:gd name="connsiteY7877" fmla="*/ 895141 h 6857985"/>
                <a:gd name="connsiteX7878" fmla="*/ 2330562 w 6868353"/>
                <a:gd name="connsiteY7878" fmla="*/ 913092 h 6857985"/>
                <a:gd name="connsiteX7879" fmla="*/ 2367696 w 6868353"/>
                <a:gd name="connsiteY7879" fmla="*/ 913984 h 6857985"/>
                <a:gd name="connsiteX7880" fmla="*/ 2364143 w 6868353"/>
                <a:gd name="connsiteY7880" fmla="*/ 909241 h 6857985"/>
                <a:gd name="connsiteX7881" fmla="*/ 2387856 w 6868353"/>
                <a:gd name="connsiteY7881" fmla="*/ 905575 h 6857985"/>
                <a:gd name="connsiteX7882" fmla="*/ 2392485 w 6868353"/>
                <a:gd name="connsiteY7882" fmla="*/ 912101 h 6857985"/>
                <a:gd name="connsiteX7883" fmla="*/ 2417091 w 6868353"/>
                <a:gd name="connsiteY7883" fmla="*/ 916674 h 6857985"/>
                <a:gd name="connsiteX7884" fmla="*/ 2394184 w 6868353"/>
                <a:gd name="connsiteY7884" fmla="*/ 931142 h 6857985"/>
                <a:gd name="connsiteX7885" fmla="*/ 2356455 w 6868353"/>
                <a:gd name="connsiteY7885" fmla="*/ 949816 h 6857985"/>
                <a:gd name="connsiteX7886" fmla="*/ 2272036 w 6868353"/>
                <a:gd name="connsiteY7886" fmla="*/ 981754 h 6857985"/>
                <a:gd name="connsiteX7887" fmla="*/ 2240778 w 6868353"/>
                <a:gd name="connsiteY7887" fmla="*/ 1004674 h 6857985"/>
                <a:gd name="connsiteX7888" fmla="*/ 2196069 w 6868353"/>
                <a:gd name="connsiteY7888" fmla="*/ 1032337 h 6857985"/>
                <a:gd name="connsiteX7889" fmla="*/ 2168293 w 6868353"/>
                <a:gd name="connsiteY7889" fmla="*/ 1048321 h 6857985"/>
                <a:gd name="connsiteX7890" fmla="*/ 2137020 w 6868353"/>
                <a:gd name="connsiteY7890" fmla="*/ 1066485 h 6857985"/>
                <a:gd name="connsiteX7891" fmla="*/ 2064096 w 6868353"/>
                <a:gd name="connsiteY7891" fmla="*/ 1111235 h 6857985"/>
                <a:gd name="connsiteX7892" fmla="*/ 2045635 w 6868353"/>
                <a:gd name="connsiteY7892" fmla="*/ 1112594 h 6857985"/>
                <a:gd name="connsiteX7893" fmla="*/ 2045451 w 6868353"/>
                <a:gd name="connsiteY7893" fmla="*/ 1126539 h 6857985"/>
                <a:gd name="connsiteX7894" fmla="*/ 2029751 w 6868353"/>
                <a:gd name="connsiteY7894" fmla="*/ 1134340 h 6857985"/>
                <a:gd name="connsiteX7895" fmla="*/ 2016826 w 6868353"/>
                <a:gd name="connsiteY7895" fmla="*/ 1138374 h 6857985"/>
                <a:gd name="connsiteX7896" fmla="*/ 2006831 w 6868353"/>
                <a:gd name="connsiteY7896" fmla="*/ 1134934 h 6857985"/>
                <a:gd name="connsiteX7897" fmla="*/ 1997062 w 6868353"/>
                <a:gd name="connsiteY7897" fmla="*/ 1159582 h 6857985"/>
                <a:gd name="connsiteX7898" fmla="*/ 1914583 w 6868353"/>
                <a:gd name="connsiteY7898" fmla="*/ 1206937 h 6857985"/>
                <a:gd name="connsiteX7899" fmla="*/ 1809664 w 6868353"/>
                <a:gd name="connsiteY7899" fmla="*/ 1281107 h 6857985"/>
                <a:gd name="connsiteX7900" fmla="*/ 1837299 w 6868353"/>
                <a:gd name="connsiteY7900" fmla="*/ 1266992 h 6857985"/>
                <a:gd name="connsiteX7901" fmla="*/ 1820211 w 6868353"/>
                <a:gd name="connsiteY7901" fmla="*/ 1283981 h 6857985"/>
                <a:gd name="connsiteX7902" fmla="*/ 1817139 w 6868353"/>
                <a:gd name="connsiteY7902" fmla="*/ 1289672 h 6857985"/>
                <a:gd name="connsiteX7903" fmla="*/ 1802571 w 6868353"/>
                <a:gd name="connsiteY7903" fmla="*/ 1299115 h 6857985"/>
                <a:gd name="connsiteX7904" fmla="*/ 1770718 w 6868353"/>
                <a:gd name="connsiteY7904" fmla="*/ 1317845 h 6857985"/>
                <a:gd name="connsiteX7905" fmla="*/ 1766343 w 6868353"/>
                <a:gd name="connsiteY7905" fmla="*/ 1333063 h 6857985"/>
                <a:gd name="connsiteX7906" fmla="*/ 1718450 w 6868353"/>
                <a:gd name="connsiteY7906" fmla="*/ 1368654 h 6857985"/>
                <a:gd name="connsiteX7907" fmla="*/ 1702084 w 6868353"/>
                <a:gd name="connsiteY7907" fmla="*/ 1382373 h 6857985"/>
                <a:gd name="connsiteX7908" fmla="*/ 1685025 w 6868353"/>
                <a:gd name="connsiteY7908" fmla="*/ 1396969 h 6857985"/>
                <a:gd name="connsiteX7909" fmla="*/ 1648230 w 6868353"/>
                <a:gd name="connsiteY7909" fmla="*/ 1423528 h 6857985"/>
                <a:gd name="connsiteX7910" fmla="*/ 1663548 w 6868353"/>
                <a:gd name="connsiteY7910" fmla="*/ 1429091 h 6857985"/>
                <a:gd name="connsiteX7911" fmla="*/ 1713268 w 6868353"/>
                <a:gd name="connsiteY7911" fmla="*/ 1382500 h 6857985"/>
                <a:gd name="connsiteX7912" fmla="*/ 1722187 w 6868353"/>
                <a:gd name="connsiteY7912" fmla="*/ 1384723 h 6857985"/>
                <a:gd name="connsiteX7913" fmla="*/ 1703514 w 6868353"/>
                <a:gd name="connsiteY7913" fmla="*/ 1399333 h 6857985"/>
                <a:gd name="connsiteX7914" fmla="*/ 1730625 w 6868353"/>
                <a:gd name="connsiteY7914" fmla="*/ 1380306 h 6857985"/>
                <a:gd name="connsiteX7915" fmla="*/ 1727992 w 6868353"/>
                <a:gd name="connsiteY7915" fmla="*/ 1369830 h 6857985"/>
                <a:gd name="connsiteX7916" fmla="*/ 1812269 w 6868353"/>
                <a:gd name="connsiteY7916" fmla="*/ 1309053 h 6857985"/>
                <a:gd name="connsiteX7917" fmla="*/ 1818102 w 6868353"/>
                <a:gd name="connsiteY7917" fmla="*/ 1299497 h 6857985"/>
                <a:gd name="connsiteX7918" fmla="*/ 1803393 w 6868353"/>
                <a:gd name="connsiteY7918" fmla="*/ 1301309 h 6857985"/>
                <a:gd name="connsiteX7919" fmla="*/ 1826596 w 6868353"/>
                <a:gd name="connsiteY7919" fmla="*/ 1290620 h 6857985"/>
                <a:gd name="connsiteX7920" fmla="*/ 1848795 w 6868353"/>
                <a:gd name="connsiteY7920" fmla="*/ 1283853 h 6857985"/>
                <a:gd name="connsiteX7921" fmla="*/ 1863093 w 6868353"/>
                <a:gd name="connsiteY7921" fmla="*/ 1258016 h 6857985"/>
                <a:gd name="connsiteX7922" fmla="*/ 1947031 w 6868353"/>
                <a:gd name="connsiteY7922" fmla="*/ 1198287 h 6857985"/>
                <a:gd name="connsiteX7923" fmla="*/ 1993353 w 6868353"/>
                <a:gd name="connsiteY7923" fmla="*/ 1183493 h 6857985"/>
                <a:gd name="connsiteX7924" fmla="*/ 1989899 w 6868353"/>
                <a:gd name="connsiteY7924" fmla="*/ 1207291 h 6857985"/>
                <a:gd name="connsiteX7925" fmla="*/ 2035641 w 6868353"/>
                <a:gd name="connsiteY7925" fmla="*/ 1192894 h 6857985"/>
                <a:gd name="connsiteX7926" fmla="*/ 2004169 w 6868353"/>
                <a:gd name="connsiteY7926" fmla="*/ 1215021 h 6857985"/>
                <a:gd name="connsiteX7927" fmla="*/ 1934842 w 6868353"/>
                <a:gd name="connsiteY7927" fmla="*/ 1246422 h 6857985"/>
                <a:gd name="connsiteX7928" fmla="*/ 1917966 w 6868353"/>
                <a:gd name="connsiteY7928" fmla="*/ 1263226 h 6857985"/>
                <a:gd name="connsiteX7929" fmla="*/ 1943293 w 6868353"/>
                <a:gd name="connsiteY7929" fmla="*/ 1254605 h 6857985"/>
                <a:gd name="connsiteX7930" fmla="*/ 1916268 w 6868353"/>
                <a:gd name="connsiteY7930" fmla="*/ 1268238 h 6857985"/>
                <a:gd name="connsiteX7931" fmla="*/ 1918901 w 6868353"/>
                <a:gd name="connsiteY7931" fmla="*/ 1277256 h 6857985"/>
                <a:gd name="connsiteX7932" fmla="*/ 1878256 w 6868353"/>
                <a:gd name="connsiteY7932" fmla="*/ 1297841 h 6857985"/>
                <a:gd name="connsiteX7933" fmla="*/ 1858336 w 6868353"/>
                <a:gd name="connsiteY7933" fmla="*/ 1324413 h 6857985"/>
                <a:gd name="connsiteX7934" fmla="*/ 1844250 w 6868353"/>
                <a:gd name="connsiteY7934" fmla="*/ 1323323 h 6857985"/>
                <a:gd name="connsiteX7935" fmla="*/ 1835218 w 6868353"/>
                <a:gd name="connsiteY7935" fmla="*/ 1329156 h 6857985"/>
                <a:gd name="connsiteX7936" fmla="*/ 1826186 w 6868353"/>
                <a:gd name="connsiteY7936" fmla="*/ 1336560 h 6857985"/>
                <a:gd name="connsiteX7937" fmla="*/ 1811038 w 6868353"/>
                <a:gd name="connsiteY7937" fmla="*/ 1352218 h 6857985"/>
                <a:gd name="connsiteX7938" fmla="*/ 1815341 w 6868353"/>
                <a:gd name="connsiteY7938" fmla="*/ 1337027 h 6857985"/>
                <a:gd name="connsiteX7939" fmla="*/ 1814067 w 6868353"/>
                <a:gd name="connsiteY7939" fmla="*/ 1361109 h 6857985"/>
                <a:gd name="connsiteX7940" fmla="*/ 1774625 w 6868353"/>
                <a:gd name="connsiteY7940" fmla="*/ 1383477 h 6857985"/>
                <a:gd name="connsiteX7941" fmla="*/ 1793737 w 6868353"/>
                <a:gd name="connsiteY7941" fmla="*/ 1374770 h 6857985"/>
                <a:gd name="connsiteX7942" fmla="*/ 1748817 w 6868353"/>
                <a:gd name="connsiteY7942" fmla="*/ 1417171 h 6857985"/>
                <a:gd name="connsiteX7943" fmla="*/ 1754168 w 6868353"/>
                <a:gd name="connsiteY7943" fmla="*/ 1397238 h 6857985"/>
                <a:gd name="connsiteX7944" fmla="*/ 1737732 w 6868353"/>
                <a:gd name="connsiteY7944" fmla="*/ 1396020 h 6857985"/>
                <a:gd name="connsiteX7945" fmla="*/ 1726633 w 6868353"/>
                <a:gd name="connsiteY7945" fmla="*/ 1417511 h 6857985"/>
                <a:gd name="connsiteX7946" fmla="*/ 1714967 w 6868353"/>
                <a:gd name="connsiteY7946" fmla="*/ 1420512 h 6857985"/>
                <a:gd name="connsiteX7947" fmla="*/ 1700980 w 6868353"/>
                <a:gd name="connsiteY7947" fmla="*/ 1433721 h 6857985"/>
                <a:gd name="connsiteX7948" fmla="*/ 1735821 w 6868353"/>
                <a:gd name="connsiteY7948" fmla="*/ 1424844 h 6857985"/>
                <a:gd name="connsiteX7949" fmla="*/ 1684105 w 6868353"/>
                <a:gd name="connsiteY7949" fmla="*/ 1476348 h 6857985"/>
                <a:gd name="connsiteX7950" fmla="*/ 1661411 w 6868353"/>
                <a:gd name="connsiteY7950" fmla="*/ 1497853 h 6857985"/>
                <a:gd name="connsiteX7951" fmla="*/ 1632105 w 6868353"/>
                <a:gd name="connsiteY7951" fmla="*/ 1523902 h 6857985"/>
                <a:gd name="connsiteX7952" fmla="*/ 1618713 w 6868353"/>
                <a:gd name="connsiteY7952" fmla="*/ 1508470 h 6857985"/>
                <a:gd name="connsiteX7953" fmla="*/ 1568526 w 6868353"/>
                <a:gd name="connsiteY7953" fmla="*/ 1577444 h 6857985"/>
                <a:gd name="connsiteX7954" fmla="*/ 1556209 w 6868353"/>
                <a:gd name="connsiteY7954" fmla="*/ 1586080 h 6857985"/>
                <a:gd name="connsiteX7955" fmla="*/ 1533827 w 6868353"/>
                <a:gd name="connsiteY7955" fmla="*/ 1588345 h 6857985"/>
                <a:gd name="connsiteX7956" fmla="*/ 1507140 w 6868353"/>
                <a:gd name="connsiteY7956" fmla="*/ 1627546 h 6857985"/>
                <a:gd name="connsiteX7957" fmla="*/ 1457251 w 6868353"/>
                <a:gd name="connsiteY7957" fmla="*/ 1671589 h 6857985"/>
                <a:gd name="connsiteX7958" fmla="*/ 1423047 w 6868353"/>
                <a:gd name="connsiteY7958" fmla="*/ 1698657 h 6857985"/>
                <a:gd name="connsiteX7959" fmla="*/ 1384426 w 6868353"/>
                <a:gd name="connsiteY7959" fmla="*/ 1753757 h 6857985"/>
                <a:gd name="connsiteX7960" fmla="*/ 1347349 w 6868353"/>
                <a:gd name="connsiteY7960" fmla="*/ 1794997 h 6857985"/>
                <a:gd name="connsiteX7961" fmla="*/ 1306619 w 6868353"/>
                <a:gd name="connsiteY7961" fmla="*/ 1846444 h 6857985"/>
                <a:gd name="connsiteX7962" fmla="*/ 1334154 w 6868353"/>
                <a:gd name="connsiteY7962" fmla="*/ 1823070 h 6857985"/>
                <a:gd name="connsiteX7963" fmla="*/ 1307440 w 6868353"/>
                <a:gd name="connsiteY7963" fmla="*/ 1864664 h 6857985"/>
                <a:gd name="connsiteX7964" fmla="*/ 1289758 w 6868353"/>
                <a:gd name="connsiteY7964" fmla="*/ 1888066 h 6857985"/>
                <a:gd name="connsiteX7965" fmla="*/ 1280924 w 6868353"/>
                <a:gd name="connsiteY7965" fmla="*/ 1900680 h 6857985"/>
                <a:gd name="connsiteX7966" fmla="*/ 1273052 w 6868353"/>
                <a:gd name="connsiteY7966" fmla="*/ 1914398 h 6857985"/>
                <a:gd name="connsiteX7967" fmla="*/ 1283585 w 6868353"/>
                <a:gd name="connsiteY7967" fmla="*/ 1903072 h 6857985"/>
                <a:gd name="connsiteX7968" fmla="*/ 1294684 w 6868353"/>
                <a:gd name="connsiteY7968" fmla="*/ 1890586 h 6857985"/>
                <a:gd name="connsiteX7969" fmla="*/ 1316897 w 6868353"/>
                <a:gd name="connsiteY7969" fmla="*/ 1862116 h 6857985"/>
                <a:gd name="connsiteX7970" fmla="*/ 1304169 w 6868353"/>
                <a:gd name="connsiteY7970" fmla="*/ 1884909 h 6857985"/>
                <a:gd name="connsiteX7971" fmla="*/ 1278418 w 6868353"/>
                <a:gd name="connsiteY7971" fmla="*/ 1916819 h 6857985"/>
                <a:gd name="connsiteX7972" fmla="*/ 1257210 w 6868353"/>
                <a:gd name="connsiteY7972" fmla="*/ 1922821 h 6857985"/>
                <a:gd name="connsiteX7973" fmla="*/ 1204786 w 6868353"/>
                <a:gd name="connsiteY7973" fmla="*/ 1987746 h 6857985"/>
                <a:gd name="connsiteX7974" fmla="*/ 1262264 w 6868353"/>
                <a:gd name="connsiteY7974" fmla="*/ 1893615 h 6857985"/>
                <a:gd name="connsiteX7975" fmla="*/ 1272911 w 6868353"/>
                <a:gd name="connsiteY7975" fmla="*/ 1893431 h 6857985"/>
                <a:gd name="connsiteX7976" fmla="*/ 1289885 w 6868353"/>
                <a:gd name="connsiteY7976" fmla="*/ 1864777 h 6857985"/>
                <a:gd name="connsiteX7977" fmla="*/ 1267545 w 6868353"/>
                <a:gd name="connsiteY7977" fmla="*/ 1887032 h 6857985"/>
                <a:gd name="connsiteX7978" fmla="*/ 1256970 w 6868353"/>
                <a:gd name="connsiteY7978" fmla="*/ 1891109 h 6857985"/>
                <a:gd name="connsiteX7979" fmla="*/ 1204503 w 6868353"/>
                <a:gd name="connsiteY7979" fmla="*/ 1977411 h 6857985"/>
                <a:gd name="connsiteX7980" fmla="*/ 1188463 w 6868353"/>
                <a:gd name="connsiteY7980" fmla="*/ 1986132 h 6857985"/>
                <a:gd name="connsiteX7981" fmla="*/ 1181399 w 6868353"/>
                <a:gd name="connsiteY7981" fmla="*/ 1997415 h 6857985"/>
                <a:gd name="connsiteX7982" fmla="*/ 1175410 w 6868353"/>
                <a:gd name="connsiteY7982" fmla="*/ 2008217 h 6857985"/>
                <a:gd name="connsiteX7983" fmla="*/ 1164906 w 6868353"/>
                <a:gd name="connsiteY7983" fmla="*/ 2027768 h 6857985"/>
                <a:gd name="connsiteX7984" fmla="*/ 1147648 w 6868353"/>
                <a:gd name="connsiteY7984" fmla="*/ 2061080 h 6857985"/>
                <a:gd name="connsiteX7985" fmla="*/ 1131254 w 6868353"/>
                <a:gd name="connsiteY7985" fmla="*/ 2091376 h 6857985"/>
                <a:gd name="connsiteX7986" fmla="*/ 1111236 w 6868353"/>
                <a:gd name="connsiteY7986" fmla="*/ 2124617 h 6857985"/>
                <a:gd name="connsiteX7987" fmla="*/ 1127644 w 6868353"/>
                <a:gd name="connsiteY7987" fmla="*/ 2109016 h 6857985"/>
                <a:gd name="connsiteX7988" fmla="*/ 1129654 w 6868353"/>
                <a:gd name="connsiteY7988" fmla="*/ 2109582 h 6857985"/>
                <a:gd name="connsiteX7989" fmla="*/ 1123977 w 6868353"/>
                <a:gd name="connsiteY7989" fmla="*/ 2119903 h 6857985"/>
                <a:gd name="connsiteX7990" fmla="*/ 1112822 w 6868353"/>
                <a:gd name="connsiteY7990" fmla="*/ 2140487 h 6857985"/>
                <a:gd name="connsiteX7991" fmla="*/ 1143472 w 6868353"/>
                <a:gd name="connsiteY7991" fmla="*/ 2086775 h 6857985"/>
                <a:gd name="connsiteX7992" fmla="*/ 1164665 w 6868353"/>
                <a:gd name="connsiteY7992" fmla="*/ 2043242 h 6857985"/>
                <a:gd name="connsiteX7993" fmla="*/ 1189483 w 6868353"/>
                <a:gd name="connsiteY7993" fmla="*/ 2012167 h 6857985"/>
                <a:gd name="connsiteX7994" fmla="*/ 1199676 w 6868353"/>
                <a:gd name="connsiteY7994" fmla="*/ 2000969 h 6857985"/>
                <a:gd name="connsiteX7995" fmla="*/ 1210209 w 6868353"/>
                <a:gd name="connsiteY7995" fmla="*/ 1990039 h 6857985"/>
                <a:gd name="connsiteX7996" fmla="*/ 1207632 w 6868353"/>
                <a:gd name="connsiteY7996" fmla="*/ 2001535 h 6857985"/>
                <a:gd name="connsiteX7997" fmla="*/ 1202281 w 6868353"/>
                <a:gd name="connsiteY7997" fmla="*/ 2010143 h 6857985"/>
                <a:gd name="connsiteX7998" fmla="*/ 1195995 w 6868353"/>
                <a:gd name="connsiteY7998" fmla="*/ 2020138 h 6857985"/>
                <a:gd name="connsiteX7999" fmla="*/ 1176302 w 6868353"/>
                <a:gd name="connsiteY7999" fmla="*/ 2057965 h 6857985"/>
                <a:gd name="connsiteX8000" fmla="*/ 1211610 w 6868353"/>
                <a:gd name="connsiteY8000" fmla="*/ 2026183 h 6857985"/>
                <a:gd name="connsiteX8001" fmla="*/ 1178157 w 6868353"/>
                <a:gd name="connsiteY8001" fmla="*/ 2083746 h 6857985"/>
                <a:gd name="connsiteX8002" fmla="*/ 1222752 w 6868353"/>
                <a:gd name="connsiteY8002" fmla="*/ 2035880 h 6857985"/>
                <a:gd name="connsiteX8003" fmla="*/ 1173697 w 6868353"/>
                <a:gd name="connsiteY8003" fmla="*/ 2097167 h 6857985"/>
                <a:gd name="connsiteX8004" fmla="*/ 1164580 w 6868353"/>
                <a:gd name="connsiteY8004" fmla="*/ 2118685 h 6857985"/>
                <a:gd name="connsiteX8005" fmla="*/ 1194268 w 6868353"/>
                <a:gd name="connsiteY8005" fmla="*/ 2084963 h 6857985"/>
                <a:gd name="connsiteX8006" fmla="*/ 1158040 w 6868353"/>
                <a:gd name="connsiteY8006" fmla="*/ 2148883 h 6857985"/>
                <a:gd name="connsiteX8007" fmla="*/ 1132925 w 6868353"/>
                <a:gd name="connsiteY8007" fmla="*/ 2195828 h 6857985"/>
                <a:gd name="connsiteX8008" fmla="*/ 1114818 w 6868353"/>
                <a:gd name="connsiteY8008" fmla="*/ 2230739 h 6857985"/>
                <a:gd name="connsiteX8009" fmla="*/ 1092534 w 6868353"/>
                <a:gd name="connsiteY8009" fmla="*/ 2276665 h 6857985"/>
                <a:gd name="connsiteX8010" fmla="*/ 1075093 w 6868353"/>
                <a:gd name="connsiteY8010" fmla="*/ 2300831 h 6857985"/>
                <a:gd name="connsiteX8011" fmla="*/ 1094134 w 6868353"/>
                <a:gd name="connsiteY8011" fmla="*/ 2259775 h 6857985"/>
                <a:gd name="connsiteX8012" fmla="*/ 1115752 w 6868353"/>
                <a:gd name="connsiteY8012" fmla="*/ 2210778 h 6857985"/>
                <a:gd name="connsiteX8013" fmla="*/ 1096272 w 6868353"/>
                <a:gd name="connsiteY8013" fmla="*/ 2246524 h 6857985"/>
                <a:gd name="connsiteX8014" fmla="*/ 1085244 w 6868353"/>
                <a:gd name="connsiteY8014" fmla="*/ 2270280 h 6857985"/>
                <a:gd name="connsiteX8015" fmla="*/ 1069359 w 6868353"/>
                <a:gd name="connsiteY8015" fmla="*/ 2299345 h 6857985"/>
                <a:gd name="connsiteX8016" fmla="*/ 1083771 w 6868353"/>
                <a:gd name="connsiteY8016" fmla="*/ 2288854 h 6857985"/>
                <a:gd name="connsiteX8017" fmla="*/ 1055443 w 6868353"/>
                <a:gd name="connsiteY8017" fmla="*/ 2343756 h 6857985"/>
                <a:gd name="connsiteX8018" fmla="*/ 992189 w 6868353"/>
                <a:gd name="connsiteY8018" fmla="*/ 2505614 h 6857985"/>
                <a:gd name="connsiteX8019" fmla="*/ 1011683 w 6868353"/>
                <a:gd name="connsiteY8019" fmla="*/ 2471892 h 6857985"/>
                <a:gd name="connsiteX8020" fmla="*/ 1007946 w 6868353"/>
                <a:gd name="connsiteY8020" fmla="*/ 2489418 h 6857985"/>
                <a:gd name="connsiteX8021" fmla="*/ 1002863 w 6868353"/>
                <a:gd name="connsiteY8021" fmla="*/ 2503108 h 6857985"/>
                <a:gd name="connsiteX8022" fmla="*/ 997172 w 6868353"/>
                <a:gd name="connsiteY8022" fmla="*/ 2519035 h 6857985"/>
                <a:gd name="connsiteX8023" fmla="*/ 975016 w 6868353"/>
                <a:gd name="connsiteY8023" fmla="*/ 2582501 h 6857985"/>
                <a:gd name="connsiteX8024" fmla="*/ 985747 w 6868353"/>
                <a:gd name="connsiteY8024" fmla="*/ 2542224 h 6857985"/>
                <a:gd name="connsiteX8025" fmla="*/ 965007 w 6868353"/>
                <a:gd name="connsiteY8025" fmla="*/ 2566815 h 6857985"/>
                <a:gd name="connsiteX8026" fmla="*/ 952789 w 6868353"/>
                <a:gd name="connsiteY8026" fmla="*/ 2602307 h 6857985"/>
                <a:gd name="connsiteX8027" fmla="*/ 950114 w 6868353"/>
                <a:gd name="connsiteY8027" fmla="*/ 2631911 h 6857985"/>
                <a:gd name="connsiteX8028" fmla="*/ 927151 w 6868353"/>
                <a:gd name="connsiteY8028" fmla="*/ 2697103 h 6857985"/>
                <a:gd name="connsiteX8029" fmla="*/ 952775 w 6868353"/>
                <a:gd name="connsiteY8029" fmla="*/ 2639825 h 6857985"/>
                <a:gd name="connsiteX8030" fmla="*/ 927009 w 6868353"/>
                <a:gd name="connsiteY8030" fmla="*/ 2739575 h 6857985"/>
                <a:gd name="connsiteX8031" fmla="*/ 921771 w 6868353"/>
                <a:gd name="connsiteY8031" fmla="*/ 2757456 h 6857985"/>
                <a:gd name="connsiteX8032" fmla="*/ 917255 w 6868353"/>
                <a:gd name="connsiteY8032" fmla="*/ 2776143 h 6857985"/>
                <a:gd name="connsiteX8033" fmla="*/ 908067 w 6868353"/>
                <a:gd name="connsiteY8033" fmla="*/ 2814340 h 6857985"/>
                <a:gd name="connsiteX8034" fmla="*/ 890937 w 6868353"/>
                <a:gd name="connsiteY8034" fmla="*/ 2888225 h 6857985"/>
                <a:gd name="connsiteX8035" fmla="*/ 887383 w 6868353"/>
                <a:gd name="connsiteY8035" fmla="*/ 2865050 h 6857985"/>
                <a:gd name="connsiteX8036" fmla="*/ 879370 w 6868353"/>
                <a:gd name="connsiteY8036" fmla="*/ 2884218 h 6857985"/>
                <a:gd name="connsiteX8037" fmla="*/ 875010 w 6868353"/>
                <a:gd name="connsiteY8037" fmla="*/ 2900953 h 6857985"/>
                <a:gd name="connsiteX8038" fmla="*/ 871301 w 6868353"/>
                <a:gd name="connsiteY8038" fmla="*/ 2928800 h 6857985"/>
                <a:gd name="connsiteX8039" fmla="*/ 862283 w 6868353"/>
                <a:gd name="connsiteY8039" fmla="*/ 2979623 h 6857985"/>
                <a:gd name="connsiteX8040" fmla="*/ 874132 w 6868353"/>
                <a:gd name="connsiteY8040" fmla="*/ 2979681 h 6857985"/>
                <a:gd name="connsiteX8041" fmla="*/ 860626 w 6868353"/>
                <a:gd name="connsiteY8041" fmla="*/ 3020878 h 6857985"/>
                <a:gd name="connsiteX8042" fmla="*/ 855374 w 6868353"/>
                <a:gd name="connsiteY8042" fmla="*/ 3039382 h 6857985"/>
                <a:gd name="connsiteX8043" fmla="*/ 844600 w 6868353"/>
                <a:gd name="connsiteY8043" fmla="*/ 3143719 h 6857985"/>
                <a:gd name="connsiteX8044" fmla="*/ 842718 w 6868353"/>
                <a:gd name="connsiteY8044" fmla="*/ 3161231 h 6857985"/>
                <a:gd name="connsiteX8045" fmla="*/ 841189 w 6868353"/>
                <a:gd name="connsiteY8045" fmla="*/ 3179169 h 6857985"/>
                <a:gd name="connsiteX8046" fmla="*/ 838088 w 6868353"/>
                <a:gd name="connsiteY8046" fmla="*/ 3215368 h 6857985"/>
                <a:gd name="connsiteX8047" fmla="*/ 832609 w 6868353"/>
                <a:gd name="connsiteY8047" fmla="*/ 3283903 h 6857985"/>
                <a:gd name="connsiteX8048" fmla="*/ 838187 w 6868353"/>
                <a:gd name="connsiteY8048" fmla="*/ 3251342 h 6857985"/>
                <a:gd name="connsiteX8049" fmla="*/ 836333 w 6868353"/>
                <a:gd name="connsiteY8049" fmla="*/ 3285163 h 6857985"/>
                <a:gd name="connsiteX8050" fmla="*/ 835965 w 6868353"/>
                <a:gd name="connsiteY8050" fmla="*/ 3317696 h 6857985"/>
                <a:gd name="connsiteX8051" fmla="*/ 835158 w 6868353"/>
                <a:gd name="connsiteY8051" fmla="*/ 3379280 h 6857985"/>
                <a:gd name="connsiteX8052" fmla="*/ 834606 w 6868353"/>
                <a:gd name="connsiteY8052" fmla="*/ 3408712 h 6857985"/>
                <a:gd name="connsiteX8053" fmla="*/ 834294 w 6868353"/>
                <a:gd name="connsiteY8053" fmla="*/ 3423182 h 6857985"/>
                <a:gd name="connsiteX8054" fmla="*/ 834662 w 6868353"/>
                <a:gd name="connsiteY8054" fmla="*/ 3437550 h 6857985"/>
                <a:gd name="connsiteX8055" fmla="*/ 836064 w 6868353"/>
                <a:gd name="connsiteY8055" fmla="*/ 3494193 h 6857985"/>
                <a:gd name="connsiteX8056" fmla="*/ 837168 w 6868353"/>
                <a:gd name="connsiteY8056" fmla="*/ 3550652 h 6857985"/>
                <a:gd name="connsiteX8057" fmla="*/ 838555 w 6868353"/>
                <a:gd name="connsiteY8057" fmla="*/ 3579291 h 6857985"/>
                <a:gd name="connsiteX8058" fmla="*/ 840523 w 6868353"/>
                <a:gd name="connsiteY8058" fmla="*/ 3608469 h 6857985"/>
                <a:gd name="connsiteX8059" fmla="*/ 844572 w 6868353"/>
                <a:gd name="connsiteY8059" fmla="*/ 3669175 h 6857985"/>
                <a:gd name="connsiteX8060" fmla="*/ 846823 w 6868353"/>
                <a:gd name="connsiteY8060" fmla="*/ 3701085 h 6857985"/>
                <a:gd name="connsiteX8061" fmla="*/ 850773 w 6868353"/>
                <a:gd name="connsiteY8061" fmla="*/ 3734184 h 6857985"/>
                <a:gd name="connsiteX8062" fmla="*/ 860994 w 6868353"/>
                <a:gd name="connsiteY8062" fmla="*/ 3839670 h 6857985"/>
                <a:gd name="connsiteX8063" fmla="*/ 870975 w 6868353"/>
                <a:gd name="connsiteY8063" fmla="*/ 3803696 h 6857985"/>
                <a:gd name="connsiteX8064" fmla="*/ 856450 w 6868353"/>
                <a:gd name="connsiteY8064" fmla="*/ 3732613 h 6857985"/>
                <a:gd name="connsiteX8065" fmla="*/ 852897 w 6868353"/>
                <a:gd name="connsiteY8065" fmla="*/ 3697603 h 6857985"/>
                <a:gd name="connsiteX8066" fmla="*/ 851113 w 6868353"/>
                <a:gd name="connsiteY8066" fmla="*/ 3662238 h 6857985"/>
                <a:gd name="connsiteX8067" fmla="*/ 847446 w 6868353"/>
                <a:gd name="connsiteY8067" fmla="*/ 3590999 h 6857985"/>
                <a:gd name="connsiteX8068" fmla="*/ 845889 w 6868353"/>
                <a:gd name="connsiteY8068" fmla="*/ 3555224 h 6857985"/>
                <a:gd name="connsiteX8069" fmla="*/ 845804 w 6868353"/>
                <a:gd name="connsiteY8069" fmla="*/ 3519407 h 6857985"/>
                <a:gd name="connsiteX8070" fmla="*/ 845436 w 6868353"/>
                <a:gd name="connsiteY8070" fmla="*/ 3447899 h 6857985"/>
                <a:gd name="connsiteX8071" fmla="*/ 847234 w 6868353"/>
                <a:gd name="connsiteY8071" fmla="*/ 3377014 h 6857985"/>
                <a:gd name="connsiteX8072" fmla="*/ 849796 w 6868353"/>
                <a:gd name="connsiteY8072" fmla="*/ 3307093 h 6857985"/>
                <a:gd name="connsiteX8073" fmla="*/ 850362 w 6868353"/>
                <a:gd name="connsiteY8073" fmla="*/ 3289793 h 6857985"/>
                <a:gd name="connsiteX8074" fmla="*/ 851736 w 6868353"/>
                <a:gd name="connsiteY8074" fmla="*/ 3272677 h 6857985"/>
                <a:gd name="connsiteX8075" fmla="*/ 854426 w 6868353"/>
                <a:gd name="connsiteY8075" fmla="*/ 3238728 h 6857985"/>
                <a:gd name="connsiteX8076" fmla="*/ 859267 w 6868353"/>
                <a:gd name="connsiteY8076" fmla="*/ 3172146 h 6857985"/>
                <a:gd name="connsiteX8077" fmla="*/ 860003 w 6868353"/>
                <a:gd name="connsiteY8077" fmla="*/ 3154846 h 6857985"/>
                <a:gd name="connsiteX8078" fmla="*/ 861150 w 6868353"/>
                <a:gd name="connsiteY8078" fmla="*/ 3136230 h 6857985"/>
                <a:gd name="connsiteX8079" fmla="*/ 863500 w 6868353"/>
                <a:gd name="connsiteY8079" fmla="*/ 3096830 h 6857985"/>
                <a:gd name="connsiteX8080" fmla="*/ 877785 w 6868353"/>
                <a:gd name="connsiteY8080" fmla="*/ 3025478 h 6857985"/>
                <a:gd name="connsiteX8081" fmla="*/ 894320 w 6868353"/>
                <a:gd name="connsiteY8081" fmla="*/ 2934448 h 6857985"/>
                <a:gd name="connsiteX8082" fmla="*/ 902560 w 6868353"/>
                <a:gd name="connsiteY8082" fmla="*/ 2897088 h 6857985"/>
                <a:gd name="connsiteX8083" fmla="*/ 911833 w 6868353"/>
                <a:gd name="connsiteY8083" fmla="*/ 2855706 h 6857985"/>
                <a:gd name="connsiteX8084" fmla="*/ 931044 w 6868353"/>
                <a:gd name="connsiteY8084" fmla="*/ 2765383 h 6857985"/>
                <a:gd name="connsiteX8085" fmla="*/ 957277 w 6868353"/>
                <a:gd name="connsiteY8085" fmla="*/ 2675925 h 6857985"/>
                <a:gd name="connsiteX8086" fmla="*/ 972340 w 6868353"/>
                <a:gd name="connsiteY8086" fmla="*/ 2634926 h 6857985"/>
                <a:gd name="connsiteX8087" fmla="*/ 990872 w 6868353"/>
                <a:gd name="connsiteY8087" fmla="*/ 2599207 h 6857985"/>
                <a:gd name="connsiteX8088" fmla="*/ 975724 w 6868353"/>
                <a:gd name="connsiteY8088" fmla="*/ 2642273 h 6857985"/>
                <a:gd name="connsiteX8089" fmla="*/ 962430 w 6868353"/>
                <a:gd name="connsiteY8089" fmla="*/ 2686684 h 6857985"/>
                <a:gd name="connsiteX8090" fmla="*/ 949066 w 6868353"/>
                <a:gd name="connsiteY8090" fmla="*/ 2731788 h 6857985"/>
                <a:gd name="connsiteX8091" fmla="*/ 936310 w 6868353"/>
                <a:gd name="connsiteY8091" fmla="*/ 2777856 h 6857985"/>
                <a:gd name="connsiteX8092" fmla="*/ 913701 w 6868353"/>
                <a:gd name="connsiteY8092" fmla="*/ 2873361 h 6857985"/>
                <a:gd name="connsiteX8093" fmla="*/ 908237 w 6868353"/>
                <a:gd name="connsiteY8093" fmla="*/ 2897838 h 6857985"/>
                <a:gd name="connsiteX8094" fmla="*/ 903707 w 6868353"/>
                <a:gd name="connsiteY8094" fmla="*/ 2922784 h 6857985"/>
                <a:gd name="connsiteX8095" fmla="*/ 894561 w 6868353"/>
                <a:gd name="connsiteY8095" fmla="*/ 2973367 h 6857985"/>
                <a:gd name="connsiteX8096" fmla="*/ 854426 w 6868353"/>
                <a:gd name="connsiteY8096" fmla="*/ 3423464 h 6857985"/>
                <a:gd name="connsiteX8097" fmla="*/ 863316 w 6868353"/>
                <a:gd name="connsiteY8097" fmla="*/ 3417689 h 6857985"/>
                <a:gd name="connsiteX8098" fmla="*/ 860598 w 6868353"/>
                <a:gd name="connsiteY8098" fmla="*/ 3442519 h 6857985"/>
                <a:gd name="connsiteX8099" fmla="*/ 859154 w 6868353"/>
                <a:gd name="connsiteY8099" fmla="*/ 3467535 h 6857985"/>
                <a:gd name="connsiteX8100" fmla="*/ 858361 w 6868353"/>
                <a:gd name="connsiteY8100" fmla="*/ 3517892 h 6857985"/>
                <a:gd name="connsiteX8101" fmla="*/ 859919 w 6868353"/>
                <a:gd name="connsiteY8101" fmla="*/ 3568546 h 6857985"/>
                <a:gd name="connsiteX8102" fmla="*/ 864803 w 6868353"/>
                <a:gd name="connsiteY8102" fmla="*/ 3619356 h 6857985"/>
                <a:gd name="connsiteX8103" fmla="*/ 869772 w 6868353"/>
                <a:gd name="connsiteY8103" fmla="*/ 3670279 h 6857985"/>
                <a:gd name="connsiteX8104" fmla="*/ 871995 w 6868353"/>
                <a:gd name="connsiteY8104" fmla="*/ 3695776 h 6857985"/>
                <a:gd name="connsiteX8105" fmla="*/ 875137 w 6868353"/>
                <a:gd name="connsiteY8105" fmla="*/ 3721245 h 6857985"/>
                <a:gd name="connsiteX8106" fmla="*/ 882273 w 6868353"/>
                <a:gd name="connsiteY8106" fmla="*/ 3823785 h 6857985"/>
                <a:gd name="connsiteX8107" fmla="*/ 902857 w 6868353"/>
                <a:gd name="connsiteY8107" fmla="*/ 3898436 h 6857985"/>
                <a:gd name="connsiteX8108" fmla="*/ 908874 w 6868353"/>
                <a:gd name="connsiteY8108" fmla="*/ 3935612 h 6857985"/>
                <a:gd name="connsiteX8109" fmla="*/ 909058 w 6868353"/>
                <a:gd name="connsiteY8109" fmla="*/ 3975677 h 6857985"/>
                <a:gd name="connsiteX8110" fmla="*/ 940614 w 6868353"/>
                <a:gd name="connsiteY8110" fmla="*/ 4087830 h 6857985"/>
                <a:gd name="connsiteX8111" fmla="*/ 958452 w 6868353"/>
                <a:gd name="connsiteY8111" fmla="*/ 4149583 h 6857985"/>
                <a:gd name="connsiteX8112" fmla="*/ 968376 w 6868353"/>
                <a:gd name="connsiteY8112" fmla="*/ 4185840 h 6857985"/>
                <a:gd name="connsiteX8113" fmla="*/ 980056 w 6868353"/>
                <a:gd name="connsiteY8113" fmla="*/ 4226966 h 6857985"/>
                <a:gd name="connsiteX8114" fmla="*/ 986554 w 6868353"/>
                <a:gd name="connsiteY8114" fmla="*/ 4218925 h 6857985"/>
                <a:gd name="connsiteX8115" fmla="*/ 1006870 w 6868353"/>
                <a:gd name="connsiteY8115" fmla="*/ 4289314 h 6857985"/>
                <a:gd name="connsiteX8116" fmla="*/ 1028997 w 6868353"/>
                <a:gd name="connsiteY8116" fmla="*/ 4356547 h 6857985"/>
                <a:gd name="connsiteX8117" fmla="*/ 1053758 w 6868353"/>
                <a:gd name="connsiteY8117" fmla="*/ 4420282 h 6857985"/>
                <a:gd name="connsiteX8118" fmla="*/ 1066160 w 6868353"/>
                <a:gd name="connsiteY8118" fmla="*/ 4451116 h 6857985"/>
                <a:gd name="connsiteX8119" fmla="*/ 1080005 w 6868353"/>
                <a:gd name="connsiteY8119" fmla="*/ 4480733 h 6857985"/>
                <a:gd name="connsiteX8120" fmla="*/ 1107654 w 6868353"/>
                <a:gd name="connsiteY8120" fmla="*/ 4537900 h 6857985"/>
                <a:gd name="connsiteX8121" fmla="*/ 1121273 w 6868353"/>
                <a:gd name="connsiteY8121" fmla="*/ 4565506 h 6857985"/>
                <a:gd name="connsiteX8122" fmla="*/ 1136054 w 6868353"/>
                <a:gd name="connsiteY8122" fmla="*/ 4591923 h 6857985"/>
                <a:gd name="connsiteX8123" fmla="*/ 1165090 w 6868353"/>
                <a:gd name="connsiteY8123" fmla="*/ 4642875 h 6857985"/>
                <a:gd name="connsiteX8124" fmla="*/ 1193772 w 6868353"/>
                <a:gd name="connsiteY8124" fmla="*/ 4691151 h 6857985"/>
                <a:gd name="connsiteX8125" fmla="*/ 1198996 w 6868353"/>
                <a:gd name="connsiteY8125" fmla="*/ 4716223 h 6857985"/>
                <a:gd name="connsiteX8126" fmla="*/ 1228485 w 6868353"/>
                <a:gd name="connsiteY8126" fmla="*/ 4759331 h 6857985"/>
                <a:gd name="connsiteX8127" fmla="*/ 1244667 w 6868353"/>
                <a:gd name="connsiteY8127" fmla="*/ 4781246 h 6857985"/>
                <a:gd name="connsiteX8128" fmla="*/ 1260735 w 6868353"/>
                <a:gd name="connsiteY8128" fmla="*/ 4800189 h 6857985"/>
                <a:gd name="connsiteX8129" fmla="*/ 1150196 w 6868353"/>
                <a:gd name="connsiteY8129" fmla="*/ 4597020 h 6857985"/>
                <a:gd name="connsiteX8130" fmla="*/ 1135869 w 6868353"/>
                <a:gd name="connsiteY8130" fmla="*/ 4569130 h 6857985"/>
                <a:gd name="connsiteX8131" fmla="*/ 1122477 w 6868353"/>
                <a:gd name="connsiteY8131" fmla="*/ 4540391 h 6857985"/>
                <a:gd name="connsiteX8132" fmla="*/ 1095691 w 6868353"/>
                <a:gd name="connsiteY8132" fmla="*/ 4481653 h 6857985"/>
                <a:gd name="connsiteX8133" fmla="*/ 1082016 w 6868353"/>
                <a:gd name="connsiteY8133" fmla="*/ 4451852 h 6857985"/>
                <a:gd name="connsiteX8134" fmla="*/ 1069614 w 6868353"/>
                <a:gd name="connsiteY8134" fmla="*/ 4421287 h 6857985"/>
                <a:gd name="connsiteX8135" fmla="*/ 1044768 w 6868353"/>
                <a:gd name="connsiteY8135" fmla="*/ 4359406 h 6857985"/>
                <a:gd name="connsiteX8136" fmla="*/ 1032324 w 6868353"/>
                <a:gd name="connsiteY8136" fmla="*/ 4328176 h 6857985"/>
                <a:gd name="connsiteX8137" fmla="*/ 1021352 w 6868353"/>
                <a:gd name="connsiteY8137" fmla="*/ 4296350 h 6857985"/>
                <a:gd name="connsiteX8138" fmla="*/ 999239 w 6868353"/>
                <a:gd name="connsiteY8138" fmla="*/ 4232459 h 6857985"/>
                <a:gd name="connsiteX8139" fmla="*/ 979263 w 6868353"/>
                <a:gd name="connsiteY8139" fmla="*/ 4167903 h 6857985"/>
                <a:gd name="connsiteX8140" fmla="*/ 960533 w 6868353"/>
                <a:gd name="connsiteY8140" fmla="*/ 4103233 h 6857985"/>
                <a:gd name="connsiteX8141" fmla="*/ 955876 w 6868353"/>
                <a:gd name="connsiteY8141" fmla="*/ 4087136 h 6857985"/>
                <a:gd name="connsiteX8142" fmla="*/ 952025 w 6868353"/>
                <a:gd name="connsiteY8142" fmla="*/ 4070898 h 6857985"/>
                <a:gd name="connsiteX8143" fmla="*/ 944493 w 6868353"/>
                <a:gd name="connsiteY8143" fmla="*/ 4038535 h 6857985"/>
                <a:gd name="connsiteX8144" fmla="*/ 929628 w 6868353"/>
                <a:gd name="connsiteY8144" fmla="*/ 3974460 h 6857985"/>
                <a:gd name="connsiteX8145" fmla="*/ 925990 w 6868353"/>
                <a:gd name="connsiteY8145" fmla="*/ 3958604 h 6857985"/>
                <a:gd name="connsiteX8146" fmla="*/ 923201 w 6868353"/>
                <a:gd name="connsiteY8146" fmla="*/ 3942691 h 6857985"/>
                <a:gd name="connsiteX8147" fmla="*/ 917680 w 6868353"/>
                <a:gd name="connsiteY8147" fmla="*/ 3911106 h 6857985"/>
                <a:gd name="connsiteX8148" fmla="*/ 906963 w 6868353"/>
                <a:gd name="connsiteY8148" fmla="*/ 3849056 h 6857985"/>
                <a:gd name="connsiteX8149" fmla="*/ 919902 w 6868353"/>
                <a:gd name="connsiteY8149" fmla="*/ 3882976 h 6857985"/>
                <a:gd name="connsiteX8150" fmla="*/ 927108 w 6868353"/>
                <a:gd name="connsiteY8150" fmla="*/ 3927132 h 6857985"/>
                <a:gd name="connsiteX8151" fmla="*/ 934852 w 6868353"/>
                <a:gd name="connsiteY8151" fmla="*/ 3971062 h 6857985"/>
                <a:gd name="connsiteX8152" fmla="*/ 952407 w 6868353"/>
                <a:gd name="connsiteY8152" fmla="*/ 4048063 h 6857985"/>
                <a:gd name="connsiteX8153" fmla="*/ 961510 w 6868353"/>
                <a:gd name="connsiteY8153" fmla="*/ 4087391 h 6857985"/>
                <a:gd name="connsiteX8154" fmla="*/ 972708 w 6868353"/>
                <a:gd name="connsiteY8154" fmla="*/ 4126804 h 6857985"/>
                <a:gd name="connsiteX8155" fmla="*/ 995459 w 6868353"/>
                <a:gd name="connsiteY8155" fmla="*/ 4206948 h 6857985"/>
                <a:gd name="connsiteX8156" fmla="*/ 1022825 w 6868353"/>
                <a:gd name="connsiteY8156" fmla="*/ 4287445 h 6857985"/>
                <a:gd name="connsiteX8157" fmla="*/ 1036699 w 6868353"/>
                <a:gd name="connsiteY8157" fmla="*/ 4328105 h 6857985"/>
                <a:gd name="connsiteX8158" fmla="*/ 1052725 w 6868353"/>
                <a:gd name="connsiteY8158" fmla="*/ 4368339 h 6857985"/>
                <a:gd name="connsiteX8159" fmla="*/ 1085244 w 6868353"/>
                <a:gd name="connsiteY8159" fmla="*/ 4449191 h 6857985"/>
                <a:gd name="connsiteX8160" fmla="*/ 1122095 w 6868353"/>
                <a:gd name="connsiteY8160" fmla="*/ 4528853 h 6857985"/>
                <a:gd name="connsiteX8161" fmla="*/ 1131311 w 6868353"/>
                <a:gd name="connsiteY8161" fmla="*/ 4548786 h 6857985"/>
                <a:gd name="connsiteX8162" fmla="*/ 1140924 w 6868353"/>
                <a:gd name="connsiteY8162" fmla="*/ 4568550 h 6857985"/>
                <a:gd name="connsiteX8163" fmla="*/ 1161451 w 6868353"/>
                <a:gd name="connsiteY8163" fmla="*/ 4607482 h 6857985"/>
                <a:gd name="connsiteX8164" fmla="*/ 1181937 w 6868353"/>
                <a:gd name="connsiteY8164" fmla="*/ 4646329 h 6857985"/>
                <a:gd name="connsiteX8165" fmla="*/ 1203073 w 6868353"/>
                <a:gd name="connsiteY8165" fmla="*/ 4684723 h 6857985"/>
                <a:gd name="connsiteX8166" fmla="*/ 1247753 w 6868353"/>
                <a:gd name="connsiteY8166" fmla="*/ 4759699 h 6857985"/>
                <a:gd name="connsiteX8167" fmla="*/ 1258853 w 6868353"/>
                <a:gd name="connsiteY8167" fmla="*/ 4778302 h 6857985"/>
                <a:gd name="connsiteX8168" fmla="*/ 1270900 w 6868353"/>
                <a:gd name="connsiteY8168" fmla="*/ 4796310 h 6857985"/>
                <a:gd name="connsiteX8169" fmla="*/ 1294868 w 6868353"/>
                <a:gd name="connsiteY8169" fmla="*/ 4832127 h 6857985"/>
                <a:gd name="connsiteX8170" fmla="*/ 1343385 w 6868353"/>
                <a:gd name="connsiteY8170" fmla="*/ 4902092 h 6857985"/>
                <a:gd name="connsiteX8171" fmla="*/ 1393501 w 6868353"/>
                <a:gd name="connsiteY8171" fmla="*/ 4969013 h 6857985"/>
                <a:gd name="connsiteX8172" fmla="*/ 1419338 w 6868353"/>
                <a:gd name="connsiteY8172" fmla="*/ 5001008 h 6857985"/>
                <a:gd name="connsiteX8173" fmla="*/ 1445373 w 6868353"/>
                <a:gd name="connsiteY8173" fmla="*/ 5032168 h 6857985"/>
                <a:gd name="connsiteX8174" fmla="*/ 1549852 w 6868353"/>
                <a:gd name="connsiteY8174" fmla="*/ 5148341 h 6857985"/>
                <a:gd name="connsiteX8175" fmla="*/ 1564406 w 6868353"/>
                <a:gd name="connsiteY8175" fmla="*/ 5164947 h 6857985"/>
                <a:gd name="connsiteX8176" fmla="*/ 1580503 w 6868353"/>
                <a:gd name="connsiteY8176" fmla="*/ 5181681 h 6857985"/>
                <a:gd name="connsiteX8177" fmla="*/ 1614890 w 6868353"/>
                <a:gd name="connsiteY8177" fmla="*/ 5217159 h 6857985"/>
                <a:gd name="connsiteX8178" fmla="*/ 1633082 w 6868353"/>
                <a:gd name="connsiteY8178" fmla="*/ 5235818 h 6857985"/>
                <a:gd name="connsiteX8179" fmla="*/ 1652194 w 6868353"/>
                <a:gd name="connsiteY8179" fmla="*/ 5254732 h 6857985"/>
                <a:gd name="connsiteX8180" fmla="*/ 1693505 w 6868353"/>
                <a:gd name="connsiteY8180" fmla="*/ 5292701 h 6857985"/>
                <a:gd name="connsiteX8181" fmla="*/ 1736797 w 6868353"/>
                <a:gd name="connsiteY8181" fmla="*/ 5332171 h 6857985"/>
                <a:gd name="connsiteX8182" fmla="*/ 1783672 w 6868353"/>
                <a:gd name="connsiteY8182" fmla="*/ 5370778 h 6857985"/>
                <a:gd name="connsiteX8183" fmla="*/ 1831849 w 6868353"/>
                <a:gd name="connsiteY8183" fmla="*/ 5410078 h 6857985"/>
                <a:gd name="connsiteX8184" fmla="*/ 1882743 w 6868353"/>
                <a:gd name="connsiteY8184" fmla="*/ 5447722 h 6857985"/>
                <a:gd name="connsiteX8185" fmla="*/ 1908325 w 6868353"/>
                <a:gd name="connsiteY8185" fmla="*/ 5466664 h 6857985"/>
                <a:gd name="connsiteX8186" fmla="*/ 1934346 w 6868353"/>
                <a:gd name="connsiteY8186" fmla="*/ 5485125 h 6857985"/>
                <a:gd name="connsiteX8187" fmla="*/ 1987534 w 6868353"/>
                <a:gd name="connsiteY8187" fmla="*/ 5520461 h 6857985"/>
                <a:gd name="connsiteX8188" fmla="*/ 2094463 w 6868353"/>
                <a:gd name="connsiteY8188" fmla="*/ 5586589 h 6857985"/>
                <a:gd name="connsiteX8189" fmla="*/ 2120781 w 6868353"/>
                <a:gd name="connsiteY8189" fmla="*/ 5602304 h 6857985"/>
                <a:gd name="connsiteX8190" fmla="*/ 2147425 w 6868353"/>
                <a:gd name="connsiteY8190" fmla="*/ 5616730 h 6857985"/>
                <a:gd name="connsiteX8191" fmla="*/ 2199594 w 6868353"/>
                <a:gd name="connsiteY8191" fmla="*/ 5644407 h 6857985"/>
                <a:gd name="connsiteX8192" fmla="*/ 2224851 w 6868353"/>
                <a:gd name="connsiteY8192" fmla="*/ 5657871 h 6857985"/>
                <a:gd name="connsiteX8193" fmla="*/ 2250079 w 6868353"/>
                <a:gd name="connsiteY8193" fmla="*/ 5670060 h 6857985"/>
                <a:gd name="connsiteX8194" fmla="*/ 2298779 w 6868353"/>
                <a:gd name="connsiteY8194" fmla="*/ 5692952 h 6857985"/>
                <a:gd name="connsiteX8195" fmla="*/ 2248097 w 6868353"/>
                <a:gd name="connsiteY8195" fmla="*/ 5660603 h 6857985"/>
                <a:gd name="connsiteX8196" fmla="*/ 2295141 w 6868353"/>
                <a:gd name="connsiteY8196" fmla="*/ 5678045 h 6857985"/>
                <a:gd name="connsiteX8197" fmla="*/ 2334540 w 6868353"/>
                <a:gd name="connsiteY8197" fmla="*/ 5708907 h 6857985"/>
                <a:gd name="connsiteX8198" fmla="*/ 2388776 w 6868353"/>
                <a:gd name="connsiteY8198" fmla="*/ 5735735 h 6857985"/>
                <a:gd name="connsiteX8199" fmla="*/ 2446806 w 6868353"/>
                <a:gd name="connsiteY8199" fmla="*/ 5759491 h 6857985"/>
                <a:gd name="connsiteX8200" fmla="*/ 2500179 w 6868353"/>
                <a:gd name="connsiteY8200" fmla="*/ 5776762 h 6857985"/>
                <a:gd name="connsiteX8201" fmla="*/ 2468665 w 6868353"/>
                <a:gd name="connsiteY8201" fmla="*/ 5761515 h 6857985"/>
                <a:gd name="connsiteX8202" fmla="*/ 2442743 w 6868353"/>
                <a:gd name="connsiteY8202" fmla="*/ 5749410 h 6857985"/>
                <a:gd name="connsiteX8203" fmla="*/ 2391891 w 6868353"/>
                <a:gd name="connsiteY8203" fmla="*/ 5730935 h 6857985"/>
                <a:gd name="connsiteX8204" fmla="*/ 2389385 w 6868353"/>
                <a:gd name="connsiteY8204" fmla="*/ 5710634 h 6857985"/>
                <a:gd name="connsiteX8205" fmla="*/ 2348315 w 6868353"/>
                <a:gd name="connsiteY8205" fmla="*/ 5688931 h 6857985"/>
                <a:gd name="connsiteX8206" fmla="*/ 2409658 w 6868353"/>
                <a:gd name="connsiteY8206" fmla="*/ 5700625 h 6857985"/>
                <a:gd name="connsiteX8207" fmla="*/ 2385237 w 6868353"/>
                <a:gd name="connsiteY8207" fmla="*/ 5695996 h 6857985"/>
                <a:gd name="connsiteX8208" fmla="*/ 2466102 w 6868353"/>
                <a:gd name="connsiteY8208" fmla="*/ 5730242 h 6857985"/>
                <a:gd name="connsiteX8209" fmla="*/ 2545411 w 6868353"/>
                <a:gd name="connsiteY8209" fmla="*/ 5747613 h 6857985"/>
                <a:gd name="connsiteX8210" fmla="*/ 2568855 w 6868353"/>
                <a:gd name="connsiteY8210" fmla="*/ 5772529 h 6857985"/>
                <a:gd name="connsiteX8211" fmla="*/ 2570610 w 6868353"/>
                <a:gd name="connsiteY8211" fmla="*/ 5763426 h 6857985"/>
                <a:gd name="connsiteX8212" fmla="*/ 2542325 w 6868353"/>
                <a:gd name="connsiteY8212" fmla="*/ 5743309 h 6857985"/>
                <a:gd name="connsiteX8213" fmla="*/ 2557628 w 6868353"/>
                <a:gd name="connsiteY8213" fmla="*/ 5749340 h 6857985"/>
                <a:gd name="connsiteX8214" fmla="*/ 2563433 w 6868353"/>
                <a:gd name="connsiteY8214" fmla="*/ 5742205 h 6857985"/>
                <a:gd name="connsiteX8215" fmla="*/ 2475956 w 6868353"/>
                <a:gd name="connsiteY8215" fmla="*/ 5718704 h 6857985"/>
                <a:gd name="connsiteX8216" fmla="*/ 2451903 w 6868353"/>
                <a:gd name="connsiteY8216" fmla="*/ 5709629 h 6857985"/>
                <a:gd name="connsiteX8217" fmla="*/ 2426972 w 6868353"/>
                <a:gd name="connsiteY8217" fmla="*/ 5699493 h 6857985"/>
                <a:gd name="connsiteX8218" fmla="*/ 2373642 w 6868353"/>
                <a:gd name="connsiteY8218" fmla="*/ 5678087 h 6857985"/>
                <a:gd name="connsiteX8219" fmla="*/ 2370910 w 6868353"/>
                <a:gd name="connsiteY8219" fmla="*/ 5668559 h 6857985"/>
                <a:gd name="connsiteX8220" fmla="*/ 2354926 w 6868353"/>
                <a:gd name="connsiteY8220" fmla="*/ 5656313 h 6857985"/>
                <a:gd name="connsiteX8221" fmla="*/ 2301568 w 6868353"/>
                <a:gd name="connsiteY8221" fmla="*/ 5635601 h 6857985"/>
                <a:gd name="connsiteX8222" fmla="*/ 2262438 w 6868353"/>
                <a:gd name="connsiteY8222" fmla="*/ 5622237 h 6857985"/>
                <a:gd name="connsiteX8223" fmla="*/ 2223577 w 6868353"/>
                <a:gd name="connsiteY8223" fmla="*/ 5586901 h 6857985"/>
                <a:gd name="connsiteX8224" fmla="*/ 2226337 w 6868353"/>
                <a:gd name="connsiteY8224" fmla="*/ 5601893 h 6857985"/>
                <a:gd name="connsiteX8225" fmla="*/ 2166099 w 6868353"/>
                <a:gd name="connsiteY8225" fmla="*/ 5564108 h 6857985"/>
                <a:gd name="connsiteX8226" fmla="*/ 2189982 w 6868353"/>
                <a:gd name="connsiteY8226" fmla="*/ 5561008 h 6857985"/>
                <a:gd name="connsiteX8227" fmla="*/ 2262664 w 6868353"/>
                <a:gd name="connsiteY8227" fmla="*/ 5600661 h 6857985"/>
                <a:gd name="connsiteX8228" fmla="*/ 2333011 w 6868353"/>
                <a:gd name="connsiteY8228" fmla="*/ 5633747 h 6857985"/>
                <a:gd name="connsiteX8229" fmla="*/ 2367229 w 6868353"/>
                <a:gd name="connsiteY8229" fmla="*/ 5649490 h 6857985"/>
                <a:gd name="connsiteX8230" fmla="*/ 2402027 w 6868353"/>
                <a:gd name="connsiteY8230" fmla="*/ 5663349 h 6857985"/>
                <a:gd name="connsiteX8231" fmla="*/ 2472034 w 6868353"/>
                <a:gd name="connsiteY8231" fmla="*/ 5690432 h 6857985"/>
                <a:gd name="connsiteX8232" fmla="*/ 2470463 w 6868353"/>
                <a:gd name="connsiteY8232" fmla="*/ 5696123 h 6857985"/>
                <a:gd name="connsiteX8233" fmla="*/ 2536194 w 6868353"/>
                <a:gd name="connsiteY8233" fmla="*/ 5714499 h 6857985"/>
                <a:gd name="connsiteX8234" fmla="*/ 2570979 w 6868353"/>
                <a:gd name="connsiteY8234" fmla="*/ 5726363 h 6857985"/>
                <a:gd name="connsiteX8235" fmla="*/ 2589779 w 6868353"/>
                <a:gd name="connsiteY8235" fmla="*/ 5732351 h 6857985"/>
                <a:gd name="connsiteX8236" fmla="*/ 2610165 w 6868353"/>
                <a:gd name="connsiteY8236" fmla="*/ 5737335 h 6857985"/>
                <a:gd name="connsiteX8237" fmla="*/ 2630793 w 6868353"/>
                <a:gd name="connsiteY8237" fmla="*/ 5756503 h 6857985"/>
                <a:gd name="connsiteX8238" fmla="*/ 2688908 w 6868353"/>
                <a:gd name="connsiteY8238" fmla="*/ 5776451 h 6857985"/>
                <a:gd name="connsiteX8239" fmla="*/ 2738995 w 6868353"/>
                <a:gd name="connsiteY8239" fmla="*/ 5789815 h 6857985"/>
                <a:gd name="connsiteX8240" fmla="*/ 2783279 w 6868353"/>
                <a:gd name="connsiteY8240" fmla="*/ 5800730 h 6857985"/>
                <a:gd name="connsiteX8241" fmla="*/ 2804246 w 6868353"/>
                <a:gd name="connsiteY8241" fmla="*/ 5805728 h 6857985"/>
                <a:gd name="connsiteX8242" fmla="*/ 2825326 w 6868353"/>
                <a:gd name="connsiteY8242" fmla="*/ 5809465 h 6857985"/>
                <a:gd name="connsiteX8243" fmla="*/ 2915407 w 6868353"/>
                <a:gd name="connsiteY8243" fmla="*/ 5826383 h 6857985"/>
                <a:gd name="connsiteX8244" fmla="*/ 3036026 w 6868353"/>
                <a:gd name="connsiteY8244" fmla="*/ 5846670 h 6857985"/>
                <a:gd name="connsiteX8245" fmla="*/ 2942971 w 6868353"/>
                <a:gd name="connsiteY8245" fmla="*/ 5840908 h 6857985"/>
                <a:gd name="connsiteX8246" fmla="*/ 2918069 w 6868353"/>
                <a:gd name="connsiteY8246" fmla="*/ 5836222 h 6857985"/>
                <a:gd name="connsiteX8247" fmla="*/ 2893450 w 6868353"/>
                <a:gd name="connsiteY8247" fmla="*/ 5830276 h 6857985"/>
                <a:gd name="connsiteX8248" fmla="*/ 2845103 w 6868353"/>
                <a:gd name="connsiteY8248" fmla="*/ 5821074 h 6857985"/>
                <a:gd name="connsiteX8249" fmla="*/ 2883582 w 6868353"/>
                <a:gd name="connsiteY8249" fmla="*/ 5835047 h 6857985"/>
                <a:gd name="connsiteX8250" fmla="*/ 2935567 w 6868353"/>
                <a:gd name="connsiteY8250" fmla="*/ 5849672 h 6857985"/>
                <a:gd name="connsiteX8251" fmla="*/ 2919088 w 6868353"/>
                <a:gd name="connsiteY8251" fmla="*/ 5852715 h 6857985"/>
                <a:gd name="connsiteX8252" fmla="*/ 2995183 w 6868353"/>
                <a:gd name="connsiteY8252" fmla="*/ 5869081 h 6857985"/>
                <a:gd name="connsiteX8253" fmla="*/ 2947657 w 6868353"/>
                <a:gd name="connsiteY8253" fmla="*/ 5864805 h 6857985"/>
                <a:gd name="connsiteX8254" fmla="*/ 2921835 w 6868353"/>
                <a:gd name="connsiteY8254" fmla="*/ 5861875 h 6857985"/>
                <a:gd name="connsiteX8255" fmla="*/ 2902142 w 6868353"/>
                <a:gd name="connsiteY8255" fmla="*/ 5861139 h 6857985"/>
                <a:gd name="connsiteX8256" fmla="*/ 2929013 w 6868353"/>
                <a:gd name="connsiteY8256" fmla="*/ 5867976 h 6857985"/>
                <a:gd name="connsiteX8257" fmla="*/ 2954226 w 6868353"/>
                <a:gd name="connsiteY8257" fmla="*/ 5872790 h 6857985"/>
                <a:gd name="connsiteX8258" fmla="*/ 3002955 w 6868353"/>
                <a:gd name="connsiteY8258" fmla="*/ 5876414 h 6857985"/>
                <a:gd name="connsiteX8259" fmla="*/ 3006665 w 6868353"/>
                <a:gd name="connsiteY8259" fmla="*/ 5885942 h 6857985"/>
                <a:gd name="connsiteX8260" fmla="*/ 3026867 w 6868353"/>
                <a:gd name="connsiteY8260" fmla="*/ 5889439 h 6857985"/>
                <a:gd name="connsiteX8261" fmla="*/ 3047239 w 6868353"/>
                <a:gd name="connsiteY8261" fmla="*/ 5891959 h 6857985"/>
                <a:gd name="connsiteX8262" fmla="*/ 3112008 w 6868353"/>
                <a:gd name="connsiteY8262" fmla="*/ 5888405 h 6857985"/>
                <a:gd name="connsiteX8263" fmla="*/ 3051457 w 6868353"/>
                <a:gd name="connsiteY8263" fmla="*/ 5877858 h 6857985"/>
                <a:gd name="connsiteX8264" fmla="*/ 3105184 w 6868353"/>
                <a:gd name="connsiteY8264" fmla="*/ 5879104 h 6857985"/>
                <a:gd name="connsiteX8265" fmla="*/ 3131828 w 6868353"/>
                <a:gd name="connsiteY8265" fmla="*/ 5880605 h 6857985"/>
                <a:gd name="connsiteX8266" fmla="*/ 3145065 w 6868353"/>
                <a:gd name="connsiteY8266" fmla="*/ 5881525 h 6857985"/>
                <a:gd name="connsiteX8267" fmla="*/ 3158372 w 6868353"/>
                <a:gd name="connsiteY8267" fmla="*/ 5881808 h 6857985"/>
                <a:gd name="connsiteX8268" fmla="*/ 3261790 w 6868353"/>
                <a:gd name="connsiteY8268" fmla="*/ 5886183 h 6857985"/>
                <a:gd name="connsiteX8269" fmla="*/ 3357478 w 6868353"/>
                <a:gd name="connsiteY8269" fmla="*/ 5884682 h 6857985"/>
                <a:gd name="connsiteX8270" fmla="*/ 3379535 w 6868353"/>
                <a:gd name="connsiteY8270" fmla="*/ 5883564 h 6857985"/>
                <a:gd name="connsiteX8271" fmla="*/ 3400757 w 6868353"/>
                <a:gd name="connsiteY8271" fmla="*/ 5880945 h 6857985"/>
                <a:gd name="connsiteX8272" fmla="*/ 3440127 w 6868353"/>
                <a:gd name="connsiteY8272" fmla="*/ 5873611 h 6857985"/>
                <a:gd name="connsiteX8273" fmla="*/ 3384363 w 6868353"/>
                <a:gd name="connsiteY8273" fmla="*/ 5863715 h 6857985"/>
                <a:gd name="connsiteX8274" fmla="*/ 3333765 w 6868353"/>
                <a:gd name="connsiteY8274" fmla="*/ 5861974 h 6857985"/>
                <a:gd name="connsiteX8275" fmla="*/ 3288986 w 6868353"/>
                <a:gd name="connsiteY8275" fmla="*/ 5865811 h 6857985"/>
                <a:gd name="connsiteX8276" fmla="*/ 3269223 w 6868353"/>
                <a:gd name="connsiteY8276" fmla="*/ 5867963 h 6857985"/>
                <a:gd name="connsiteX8277" fmla="*/ 3251597 w 6868353"/>
                <a:gd name="connsiteY8277" fmla="*/ 5868458 h 6857985"/>
                <a:gd name="connsiteX8278" fmla="*/ 3151888 w 6868353"/>
                <a:gd name="connsiteY8278" fmla="*/ 5862300 h 6857985"/>
                <a:gd name="connsiteX8279" fmla="*/ 3063944 w 6868353"/>
                <a:gd name="connsiteY8279" fmla="*/ 5853041 h 6857985"/>
                <a:gd name="connsiteX8280" fmla="*/ 3122583 w 6868353"/>
                <a:gd name="connsiteY8280" fmla="*/ 5851158 h 6857985"/>
                <a:gd name="connsiteX8281" fmla="*/ 3146509 w 6868353"/>
                <a:gd name="connsiteY8281" fmla="*/ 5853848 h 6857985"/>
                <a:gd name="connsiteX8282" fmla="*/ 3168608 w 6868353"/>
                <a:gd name="connsiteY8282" fmla="*/ 5854910 h 6857985"/>
                <a:gd name="connsiteX8283" fmla="*/ 3195167 w 6868353"/>
                <a:gd name="connsiteY8283" fmla="*/ 5852503 h 6857985"/>
                <a:gd name="connsiteX8284" fmla="*/ 3260629 w 6868353"/>
                <a:gd name="connsiteY8284" fmla="*/ 5858166 h 6857985"/>
                <a:gd name="connsiteX8285" fmla="*/ 3314540 w 6868353"/>
                <a:gd name="connsiteY8285" fmla="*/ 5854754 h 6857985"/>
                <a:gd name="connsiteX8286" fmla="*/ 3371805 w 6868353"/>
                <a:gd name="connsiteY8286" fmla="*/ 5850450 h 6857985"/>
                <a:gd name="connsiteX8287" fmla="*/ 3388467 w 6868353"/>
                <a:gd name="connsiteY8287" fmla="*/ 5849700 h 6857985"/>
                <a:gd name="connsiteX8288" fmla="*/ 3406619 w 6868353"/>
                <a:gd name="connsiteY8288" fmla="*/ 5848454 h 6857985"/>
                <a:gd name="connsiteX8289" fmla="*/ 3448169 w 6868353"/>
                <a:gd name="connsiteY8289" fmla="*/ 5847165 h 6857985"/>
                <a:gd name="connsiteX8290" fmla="*/ 3447305 w 6868353"/>
                <a:gd name="connsiteY8290" fmla="*/ 5841347 h 6857985"/>
                <a:gd name="connsiteX8291" fmla="*/ 3502519 w 6868353"/>
                <a:gd name="connsiteY8291" fmla="*/ 5838261 h 6857985"/>
                <a:gd name="connsiteX8292" fmla="*/ 3551997 w 6868353"/>
                <a:gd name="connsiteY8292" fmla="*/ 5827246 h 6857985"/>
                <a:gd name="connsiteX8293" fmla="*/ 3537627 w 6868353"/>
                <a:gd name="connsiteY8293" fmla="*/ 5813840 h 6857985"/>
                <a:gd name="connsiteX8294" fmla="*/ 3508479 w 6868353"/>
                <a:gd name="connsiteY8294" fmla="*/ 5827883 h 6857985"/>
                <a:gd name="connsiteX8295" fmla="*/ 3430529 w 6868353"/>
                <a:gd name="connsiteY8295" fmla="*/ 5829030 h 6857985"/>
                <a:gd name="connsiteX8296" fmla="*/ 3395589 w 6868353"/>
                <a:gd name="connsiteY8296" fmla="*/ 5833037 h 6857985"/>
                <a:gd name="connsiteX8297" fmla="*/ 3386175 w 6868353"/>
                <a:gd name="connsiteY8297" fmla="*/ 5833179 h 6857985"/>
                <a:gd name="connsiteX8298" fmla="*/ 3376335 w 6868353"/>
                <a:gd name="connsiteY8298" fmla="*/ 5832173 h 6857985"/>
                <a:gd name="connsiteX8299" fmla="*/ 3354930 w 6868353"/>
                <a:gd name="connsiteY8299" fmla="*/ 5827841 h 6857985"/>
                <a:gd name="connsiteX8300" fmla="*/ 3277080 w 6868353"/>
                <a:gd name="connsiteY8300" fmla="*/ 5837001 h 6857985"/>
                <a:gd name="connsiteX8301" fmla="*/ 3245934 w 6868353"/>
                <a:gd name="connsiteY8301" fmla="*/ 5835528 h 6857985"/>
                <a:gd name="connsiteX8302" fmla="*/ 3215978 w 6868353"/>
                <a:gd name="connsiteY8302" fmla="*/ 5834467 h 6857985"/>
                <a:gd name="connsiteX8303" fmla="*/ 3170944 w 6868353"/>
                <a:gd name="connsiteY8303" fmla="*/ 5839082 h 6857985"/>
                <a:gd name="connsiteX8304" fmla="*/ 3146848 w 6868353"/>
                <a:gd name="connsiteY8304" fmla="*/ 5836689 h 6857985"/>
                <a:gd name="connsiteX8305" fmla="*/ 3123489 w 6868353"/>
                <a:gd name="connsiteY8305" fmla="*/ 5833462 h 6857985"/>
                <a:gd name="connsiteX8306" fmla="*/ 3078257 w 6868353"/>
                <a:gd name="connsiteY8306" fmla="*/ 5827728 h 6857985"/>
                <a:gd name="connsiteX8307" fmla="*/ 3034795 w 6868353"/>
                <a:gd name="connsiteY8307" fmla="*/ 5822674 h 6857985"/>
                <a:gd name="connsiteX8308" fmla="*/ 2993272 w 6868353"/>
                <a:gd name="connsiteY8308" fmla="*/ 5816048 h 6857985"/>
                <a:gd name="connsiteX8309" fmla="*/ 2952910 w 6868353"/>
                <a:gd name="connsiteY8309" fmla="*/ 5810088 h 6857985"/>
                <a:gd name="connsiteX8310" fmla="*/ 2933076 w 6868353"/>
                <a:gd name="connsiteY8310" fmla="*/ 5807313 h 6857985"/>
                <a:gd name="connsiteX8311" fmla="*/ 2923236 w 6868353"/>
                <a:gd name="connsiteY8311" fmla="*/ 5805926 h 6857985"/>
                <a:gd name="connsiteX8312" fmla="*/ 2913581 w 6868353"/>
                <a:gd name="connsiteY8312" fmla="*/ 5804043 h 6857985"/>
                <a:gd name="connsiteX8313" fmla="*/ 2837331 w 6868353"/>
                <a:gd name="connsiteY8313" fmla="*/ 5789730 h 6857985"/>
                <a:gd name="connsiteX8314" fmla="*/ 2762242 w 6868353"/>
                <a:gd name="connsiteY8314" fmla="*/ 5773110 h 6857985"/>
                <a:gd name="connsiteX8315" fmla="*/ 2724399 w 6868353"/>
                <a:gd name="connsiteY8315" fmla="*/ 5763851 h 6857985"/>
                <a:gd name="connsiteX8316" fmla="*/ 2686133 w 6868353"/>
                <a:gd name="connsiteY8316" fmla="*/ 5753502 h 6857985"/>
                <a:gd name="connsiteX8317" fmla="*/ 2607589 w 6868353"/>
                <a:gd name="connsiteY8317" fmla="*/ 5728260 h 6857985"/>
                <a:gd name="connsiteX8318" fmla="*/ 2587231 w 6868353"/>
                <a:gd name="connsiteY8318" fmla="*/ 5721266 h 6857985"/>
                <a:gd name="connsiteX8319" fmla="*/ 2566887 w 6868353"/>
                <a:gd name="connsiteY8319" fmla="*/ 5713083 h 6857985"/>
                <a:gd name="connsiteX8320" fmla="*/ 2524968 w 6868353"/>
                <a:gd name="connsiteY8320" fmla="*/ 5695883 h 6857985"/>
                <a:gd name="connsiteX8321" fmla="*/ 2487522 w 6868353"/>
                <a:gd name="connsiteY8321" fmla="*/ 5683608 h 6857985"/>
                <a:gd name="connsiteX8322" fmla="*/ 2449893 w 6868353"/>
                <a:gd name="connsiteY8322" fmla="*/ 5669069 h 6857985"/>
                <a:gd name="connsiteX8323" fmla="*/ 2372028 w 6868353"/>
                <a:gd name="connsiteY8323" fmla="*/ 5638022 h 6857985"/>
                <a:gd name="connsiteX8324" fmla="*/ 2292621 w 6868353"/>
                <a:gd name="connsiteY8324" fmla="*/ 5601384 h 6857985"/>
                <a:gd name="connsiteX8325" fmla="*/ 2272249 w 6868353"/>
                <a:gd name="connsiteY8325" fmla="*/ 5591955 h 6857985"/>
                <a:gd name="connsiteX8326" fmla="*/ 2252301 w 6868353"/>
                <a:gd name="connsiteY8326" fmla="*/ 5581380 h 6857985"/>
                <a:gd name="connsiteX8327" fmla="*/ 2211840 w 6868353"/>
                <a:gd name="connsiteY8327" fmla="*/ 5559946 h 6857985"/>
                <a:gd name="connsiteX8328" fmla="*/ 1885858 w 6868353"/>
                <a:gd name="connsiteY8328" fmla="*/ 5347249 h 6857985"/>
                <a:gd name="connsiteX8329" fmla="*/ 1584325 w 6868353"/>
                <a:gd name="connsiteY8329" fmla="*/ 5064177 h 6857985"/>
                <a:gd name="connsiteX8330" fmla="*/ 1507628 w 6868353"/>
                <a:gd name="connsiteY8330" fmla="*/ 4971588 h 6857985"/>
                <a:gd name="connsiteX8331" fmla="*/ 1511076 w 6868353"/>
                <a:gd name="connsiteY8331" fmla="*/ 4974753 h 6857985"/>
                <a:gd name="connsiteX8332" fmla="*/ 1515111 w 6868353"/>
                <a:gd name="connsiteY8332" fmla="*/ 4966209 h 6857985"/>
                <a:gd name="connsiteX8333" fmla="*/ 1553066 w 6868353"/>
                <a:gd name="connsiteY8333" fmla="*/ 5010620 h 6857985"/>
                <a:gd name="connsiteX8334" fmla="*/ 1588544 w 6868353"/>
                <a:gd name="connsiteY8334" fmla="*/ 5045631 h 6857985"/>
                <a:gd name="connsiteX8335" fmla="*/ 1621771 w 6868353"/>
                <a:gd name="connsiteY8335" fmla="*/ 5081505 h 6857985"/>
                <a:gd name="connsiteX8336" fmla="*/ 1638292 w 6868353"/>
                <a:gd name="connsiteY8336" fmla="*/ 5102543 h 6857985"/>
                <a:gd name="connsiteX8337" fmla="*/ 1656215 w 6868353"/>
                <a:gd name="connsiteY8337" fmla="*/ 5126313 h 6857985"/>
                <a:gd name="connsiteX8338" fmla="*/ 1715307 w 6868353"/>
                <a:gd name="connsiteY8338" fmla="*/ 5175438 h 6857985"/>
                <a:gd name="connsiteX8339" fmla="*/ 1734617 w 6868353"/>
                <a:gd name="connsiteY8339" fmla="*/ 5193856 h 6857985"/>
                <a:gd name="connsiteX8340" fmla="*/ 1755089 w 6868353"/>
                <a:gd name="connsiteY8340" fmla="*/ 5213436 h 6857985"/>
                <a:gd name="connsiteX8341" fmla="*/ 1796994 w 6868353"/>
                <a:gd name="connsiteY8341" fmla="*/ 5254562 h 6857985"/>
                <a:gd name="connsiteX8342" fmla="*/ 1818385 w 6868353"/>
                <a:gd name="connsiteY8342" fmla="*/ 5274155 h 6857985"/>
                <a:gd name="connsiteX8343" fmla="*/ 1839380 w 6868353"/>
                <a:gd name="connsiteY8343" fmla="*/ 5292475 h 6857985"/>
                <a:gd name="connsiteX8344" fmla="*/ 1877378 w 6868353"/>
                <a:gd name="connsiteY8344" fmla="*/ 5323988 h 6857985"/>
                <a:gd name="connsiteX8345" fmla="*/ 1893588 w 6868353"/>
                <a:gd name="connsiteY8345" fmla="*/ 5335951 h 6857985"/>
                <a:gd name="connsiteX8346" fmla="*/ 1907901 w 6868353"/>
                <a:gd name="connsiteY8346" fmla="*/ 5344021 h 6857985"/>
                <a:gd name="connsiteX8347" fmla="*/ 1927027 w 6868353"/>
                <a:gd name="connsiteY8347" fmla="*/ 5348509 h 6857985"/>
                <a:gd name="connsiteX8348" fmla="*/ 1934006 w 6868353"/>
                <a:gd name="connsiteY8348" fmla="*/ 5368711 h 6857985"/>
                <a:gd name="connsiteX8349" fmla="*/ 1986430 w 6868353"/>
                <a:gd name="connsiteY8349" fmla="*/ 5405024 h 6857985"/>
                <a:gd name="connsiteX8350" fmla="*/ 2040270 w 6868353"/>
                <a:gd name="connsiteY8350" fmla="*/ 5438916 h 6857985"/>
                <a:gd name="connsiteX8351" fmla="*/ 2066064 w 6868353"/>
                <a:gd name="connsiteY8351" fmla="*/ 5454857 h 6857985"/>
                <a:gd name="connsiteX8352" fmla="*/ 2090938 w 6868353"/>
                <a:gd name="connsiteY8352" fmla="*/ 5469142 h 6857985"/>
                <a:gd name="connsiteX8353" fmla="*/ 2136694 w 6868353"/>
                <a:gd name="connsiteY8353" fmla="*/ 5490731 h 6857985"/>
                <a:gd name="connsiteX8354" fmla="*/ 2166212 w 6868353"/>
                <a:gd name="connsiteY8354" fmla="*/ 5523434 h 6857985"/>
                <a:gd name="connsiteX8355" fmla="*/ 2186612 w 6868353"/>
                <a:gd name="connsiteY8355" fmla="*/ 5533713 h 6857985"/>
                <a:gd name="connsiteX8356" fmla="*/ 2201562 w 6868353"/>
                <a:gd name="connsiteY8356" fmla="*/ 5544245 h 6857985"/>
                <a:gd name="connsiteX8357" fmla="*/ 2239546 w 6868353"/>
                <a:gd name="connsiteY8357" fmla="*/ 5549639 h 6857985"/>
                <a:gd name="connsiteX8358" fmla="*/ 2277954 w 6868353"/>
                <a:gd name="connsiteY8358" fmla="*/ 5570153 h 6857985"/>
                <a:gd name="connsiteX8359" fmla="*/ 2320199 w 6868353"/>
                <a:gd name="connsiteY8359" fmla="*/ 5596188 h 6857985"/>
                <a:gd name="connsiteX8360" fmla="*/ 2379277 w 6868353"/>
                <a:gd name="connsiteY8360" fmla="*/ 5619972 h 6857985"/>
                <a:gd name="connsiteX8361" fmla="*/ 2397285 w 6868353"/>
                <a:gd name="connsiteY8361" fmla="*/ 5628367 h 6857985"/>
                <a:gd name="connsiteX8362" fmla="*/ 2415802 w 6868353"/>
                <a:gd name="connsiteY8362" fmla="*/ 5636465 h 6857985"/>
                <a:gd name="connsiteX8363" fmla="*/ 2451308 w 6868353"/>
                <a:gd name="connsiteY8363" fmla="*/ 5651556 h 6857985"/>
                <a:gd name="connsiteX8364" fmla="*/ 2499457 w 6868353"/>
                <a:gd name="connsiteY8364" fmla="*/ 5667257 h 6857985"/>
                <a:gd name="connsiteX8365" fmla="*/ 2515936 w 6868353"/>
                <a:gd name="connsiteY8365" fmla="*/ 5683042 h 6857985"/>
                <a:gd name="connsiteX8366" fmla="*/ 2548950 w 6868353"/>
                <a:gd name="connsiteY8366" fmla="*/ 5683410 h 6857985"/>
                <a:gd name="connsiteX8367" fmla="*/ 2519786 w 6868353"/>
                <a:gd name="connsiteY8367" fmla="*/ 5664935 h 6857985"/>
                <a:gd name="connsiteX8368" fmla="*/ 2510796 w 6868353"/>
                <a:gd name="connsiteY8368" fmla="*/ 5658026 h 6857985"/>
                <a:gd name="connsiteX8369" fmla="*/ 2489490 w 6868353"/>
                <a:gd name="connsiteY8369" fmla="*/ 5644096 h 6857985"/>
                <a:gd name="connsiteX8370" fmla="*/ 2496498 w 6868353"/>
                <a:gd name="connsiteY8370" fmla="*/ 5663024 h 6857985"/>
                <a:gd name="connsiteX8371" fmla="*/ 2430441 w 6868353"/>
                <a:gd name="connsiteY8371" fmla="*/ 5633478 h 6857985"/>
                <a:gd name="connsiteX8372" fmla="*/ 2471610 w 6868353"/>
                <a:gd name="connsiteY8372" fmla="*/ 5648782 h 6857985"/>
                <a:gd name="connsiteX8373" fmla="*/ 2453135 w 6868353"/>
                <a:gd name="connsiteY8373" fmla="*/ 5627716 h 6857985"/>
                <a:gd name="connsiteX8374" fmla="*/ 2395189 w 6868353"/>
                <a:gd name="connsiteY8374" fmla="*/ 5601681 h 6857985"/>
                <a:gd name="connsiteX8375" fmla="*/ 2357022 w 6868353"/>
                <a:gd name="connsiteY8375" fmla="*/ 5588798 h 6857985"/>
                <a:gd name="connsiteX8376" fmla="*/ 2393887 w 6868353"/>
                <a:gd name="connsiteY8376" fmla="*/ 5611959 h 6857985"/>
                <a:gd name="connsiteX8377" fmla="*/ 2425839 w 6868353"/>
                <a:gd name="connsiteY8377" fmla="*/ 5634596 h 6857985"/>
                <a:gd name="connsiteX8378" fmla="*/ 2396648 w 6868353"/>
                <a:gd name="connsiteY8378" fmla="*/ 5618910 h 6857985"/>
                <a:gd name="connsiteX8379" fmla="*/ 2367625 w 6868353"/>
                <a:gd name="connsiteY8379" fmla="*/ 5603691 h 6857985"/>
                <a:gd name="connsiteX8380" fmla="*/ 2334158 w 6868353"/>
                <a:gd name="connsiteY8380" fmla="*/ 5593498 h 6857985"/>
                <a:gd name="connsiteX8381" fmla="*/ 2311138 w 6868353"/>
                <a:gd name="connsiteY8381" fmla="*/ 5571540 h 6857985"/>
                <a:gd name="connsiteX8382" fmla="*/ 2302163 w 6868353"/>
                <a:gd name="connsiteY8382" fmla="*/ 5561687 h 6857985"/>
                <a:gd name="connsiteX8383" fmla="*/ 2295835 w 6868353"/>
                <a:gd name="connsiteY8383" fmla="*/ 5555231 h 6857985"/>
                <a:gd name="connsiteX8384" fmla="*/ 2287666 w 6868353"/>
                <a:gd name="connsiteY8384" fmla="*/ 5546553 h 6857985"/>
                <a:gd name="connsiteX8385" fmla="*/ 2325650 w 6868353"/>
                <a:gd name="connsiteY8385" fmla="*/ 5560809 h 6857985"/>
                <a:gd name="connsiteX8386" fmla="*/ 2372651 w 6868353"/>
                <a:gd name="connsiteY8386" fmla="*/ 5580403 h 6857985"/>
                <a:gd name="connsiteX8387" fmla="*/ 2390985 w 6868353"/>
                <a:gd name="connsiteY8387" fmla="*/ 5589364 h 6857985"/>
                <a:gd name="connsiteX8388" fmla="*/ 2410238 w 6868353"/>
                <a:gd name="connsiteY8388" fmla="*/ 5598411 h 6857985"/>
                <a:gd name="connsiteX8389" fmla="*/ 2450586 w 6868353"/>
                <a:gd name="connsiteY8389" fmla="*/ 5616249 h 6857985"/>
                <a:gd name="connsiteX8390" fmla="*/ 2530687 w 6868353"/>
                <a:gd name="connsiteY8390" fmla="*/ 5650268 h 6857985"/>
                <a:gd name="connsiteX8391" fmla="*/ 2598528 w 6868353"/>
                <a:gd name="connsiteY8391" fmla="*/ 5673854 h 6857985"/>
                <a:gd name="connsiteX8392" fmla="*/ 2611709 w 6868353"/>
                <a:gd name="connsiteY8392" fmla="*/ 5677464 h 6857985"/>
                <a:gd name="connsiteX8393" fmla="*/ 2623148 w 6868353"/>
                <a:gd name="connsiteY8393" fmla="*/ 5679403 h 6857985"/>
                <a:gd name="connsiteX8394" fmla="*/ 2639074 w 6868353"/>
                <a:gd name="connsiteY8394" fmla="*/ 5679658 h 6857985"/>
                <a:gd name="connsiteX8395" fmla="*/ 2708897 w 6868353"/>
                <a:gd name="connsiteY8395" fmla="*/ 5705085 h 6857985"/>
                <a:gd name="connsiteX8396" fmla="*/ 2737948 w 6868353"/>
                <a:gd name="connsiteY8396" fmla="*/ 5711115 h 6857985"/>
                <a:gd name="connsiteX8397" fmla="*/ 2763416 w 6868353"/>
                <a:gd name="connsiteY8397" fmla="*/ 5715731 h 6857985"/>
                <a:gd name="connsiteX8398" fmla="*/ 2787625 w 6868353"/>
                <a:gd name="connsiteY8398" fmla="*/ 5737618 h 6857985"/>
                <a:gd name="connsiteX8399" fmla="*/ 2822239 w 6868353"/>
                <a:gd name="connsiteY8399" fmla="*/ 5744442 h 6857985"/>
                <a:gd name="connsiteX8400" fmla="*/ 2797861 w 6868353"/>
                <a:gd name="connsiteY8400" fmla="*/ 5722413 h 6857985"/>
                <a:gd name="connsiteX8401" fmla="*/ 2830578 w 6868353"/>
                <a:gd name="connsiteY8401" fmla="*/ 5732365 h 6857985"/>
                <a:gd name="connsiteX8402" fmla="*/ 2853682 w 6868353"/>
                <a:gd name="connsiteY8402" fmla="*/ 5745602 h 6857985"/>
                <a:gd name="connsiteX8403" fmla="*/ 2919471 w 6868353"/>
                <a:gd name="connsiteY8403" fmla="*/ 5745546 h 6857985"/>
                <a:gd name="connsiteX8404" fmla="*/ 2972730 w 6868353"/>
                <a:gd name="connsiteY8404" fmla="*/ 5754946 h 6857985"/>
                <a:gd name="connsiteX8405" fmla="*/ 3015824 w 6868353"/>
                <a:gd name="connsiteY8405" fmla="*/ 5760496 h 6857985"/>
                <a:gd name="connsiteX8406" fmla="*/ 3045936 w 6868353"/>
                <a:gd name="connsiteY8406" fmla="*/ 5777683 h 6857985"/>
                <a:gd name="connsiteX8407" fmla="*/ 3046064 w 6868353"/>
                <a:gd name="connsiteY8407" fmla="*/ 5773138 h 6857985"/>
                <a:gd name="connsiteX8408" fmla="*/ 3031128 w 6868353"/>
                <a:gd name="connsiteY8408" fmla="*/ 5763200 h 6857985"/>
                <a:gd name="connsiteX8409" fmla="*/ 3048867 w 6868353"/>
                <a:gd name="connsiteY8409" fmla="*/ 5765210 h 6857985"/>
                <a:gd name="connsiteX8410" fmla="*/ 3071617 w 6868353"/>
                <a:gd name="connsiteY8410" fmla="*/ 5766300 h 6857985"/>
                <a:gd name="connsiteX8411" fmla="*/ 3124183 w 6868353"/>
                <a:gd name="connsiteY8411" fmla="*/ 5769556 h 6857985"/>
                <a:gd name="connsiteX8412" fmla="*/ 3150388 w 6868353"/>
                <a:gd name="connsiteY8412" fmla="*/ 5772190 h 6857985"/>
                <a:gd name="connsiteX8413" fmla="*/ 3162704 w 6868353"/>
                <a:gd name="connsiteY8413" fmla="*/ 5773803 h 6857985"/>
                <a:gd name="connsiteX8414" fmla="*/ 3174313 w 6868353"/>
                <a:gd name="connsiteY8414" fmla="*/ 5775007 h 6857985"/>
                <a:gd name="connsiteX8415" fmla="*/ 3208177 w 6868353"/>
                <a:gd name="connsiteY8415" fmla="*/ 5783529 h 6857985"/>
                <a:gd name="connsiteX8416" fmla="*/ 3234509 w 6868353"/>
                <a:gd name="connsiteY8416" fmla="*/ 5770845 h 6857985"/>
                <a:gd name="connsiteX8417" fmla="*/ 3265457 w 6868353"/>
                <a:gd name="connsiteY8417" fmla="*/ 5779028 h 6857985"/>
                <a:gd name="connsiteX8418" fmla="*/ 3306258 w 6868353"/>
                <a:gd name="connsiteY8418" fmla="*/ 5775389 h 6857985"/>
                <a:gd name="connsiteX8419" fmla="*/ 3371947 w 6868353"/>
                <a:gd name="connsiteY8419" fmla="*/ 5770122 h 6857985"/>
                <a:gd name="connsiteX8420" fmla="*/ 3386599 w 6868353"/>
                <a:gd name="connsiteY8420" fmla="*/ 5769896 h 6857985"/>
                <a:gd name="connsiteX8421" fmla="*/ 3402115 w 6868353"/>
                <a:gd name="connsiteY8421" fmla="*/ 5769188 h 6857985"/>
                <a:gd name="connsiteX8422" fmla="*/ 3434011 w 6868353"/>
                <a:gd name="connsiteY8422" fmla="*/ 5767942 h 6857985"/>
                <a:gd name="connsiteX8423" fmla="*/ 3490059 w 6868353"/>
                <a:gd name="connsiteY8423" fmla="*/ 5764644 h 6857985"/>
                <a:gd name="connsiteX8424" fmla="*/ 3510913 w 6868353"/>
                <a:gd name="connsiteY8424" fmla="*/ 5758825 h 6857985"/>
                <a:gd name="connsiteX8425" fmla="*/ 3530479 w 6868353"/>
                <a:gd name="connsiteY8425" fmla="*/ 5753262 h 6857985"/>
                <a:gd name="connsiteX8426" fmla="*/ 3550171 w 6868353"/>
                <a:gd name="connsiteY8426" fmla="*/ 5754408 h 6857985"/>
                <a:gd name="connsiteX8427" fmla="*/ 3558623 w 6868353"/>
                <a:gd name="connsiteY8427" fmla="*/ 5755810 h 6857985"/>
                <a:gd name="connsiteX8428" fmla="*/ 3561935 w 6868353"/>
                <a:gd name="connsiteY8428" fmla="*/ 5756532 h 6857985"/>
                <a:gd name="connsiteX8429" fmla="*/ 3597979 w 6868353"/>
                <a:gd name="connsiteY8429" fmla="*/ 5743974 h 6857985"/>
                <a:gd name="connsiteX8430" fmla="*/ 3618535 w 6868353"/>
                <a:gd name="connsiteY8430" fmla="*/ 5738821 h 6857985"/>
                <a:gd name="connsiteX8431" fmla="*/ 3657369 w 6868353"/>
                <a:gd name="connsiteY8431" fmla="*/ 5735055 h 6857985"/>
                <a:gd name="connsiteX8432" fmla="*/ 3611939 w 6868353"/>
                <a:gd name="connsiteY8432" fmla="*/ 5720516 h 6857985"/>
                <a:gd name="connsiteX8433" fmla="*/ 3603799 w 6868353"/>
                <a:gd name="connsiteY8433" fmla="*/ 5735749 h 6857985"/>
                <a:gd name="connsiteX8434" fmla="*/ 3527507 w 6868353"/>
                <a:gd name="connsiteY8434" fmla="*/ 5736018 h 6857985"/>
                <a:gd name="connsiteX8435" fmla="*/ 3498711 w 6868353"/>
                <a:gd name="connsiteY8435" fmla="*/ 5740095 h 6857985"/>
                <a:gd name="connsiteX8436" fmla="*/ 3483235 w 6868353"/>
                <a:gd name="connsiteY8436" fmla="*/ 5744427 h 6857985"/>
                <a:gd name="connsiteX8437" fmla="*/ 3505591 w 6868353"/>
                <a:gd name="connsiteY8437" fmla="*/ 5745489 h 6857985"/>
                <a:gd name="connsiteX8438" fmla="*/ 3521915 w 6868353"/>
                <a:gd name="connsiteY8438" fmla="*/ 5748179 h 6857985"/>
                <a:gd name="connsiteX8439" fmla="*/ 3505747 w 6868353"/>
                <a:gd name="connsiteY8439" fmla="*/ 5749963 h 6857985"/>
                <a:gd name="connsiteX8440" fmla="*/ 3490823 w 6868353"/>
                <a:gd name="connsiteY8440" fmla="*/ 5751081 h 6857985"/>
                <a:gd name="connsiteX8441" fmla="*/ 3462311 w 6868353"/>
                <a:gd name="connsiteY8441" fmla="*/ 5753445 h 6857985"/>
                <a:gd name="connsiteX8442" fmla="*/ 3393579 w 6868353"/>
                <a:gd name="connsiteY8442" fmla="*/ 5758797 h 6857985"/>
                <a:gd name="connsiteX8443" fmla="*/ 3415721 w 6868353"/>
                <a:gd name="connsiteY8443" fmla="*/ 5752242 h 6857985"/>
                <a:gd name="connsiteX8444" fmla="*/ 3374863 w 6868353"/>
                <a:gd name="connsiteY8444" fmla="*/ 5761458 h 6857985"/>
                <a:gd name="connsiteX8445" fmla="*/ 3318036 w 6868353"/>
                <a:gd name="connsiteY8445" fmla="*/ 5763101 h 6857985"/>
                <a:gd name="connsiteX8446" fmla="*/ 3305352 w 6868353"/>
                <a:gd name="connsiteY8446" fmla="*/ 5748307 h 6857985"/>
                <a:gd name="connsiteX8447" fmla="*/ 3306753 w 6868353"/>
                <a:gd name="connsiteY8447" fmla="*/ 5765776 h 6857985"/>
                <a:gd name="connsiteX8448" fmla="*/ 3222405 w 6868353"/>
                <a:gd name="connsiteY8448" fmla="*/ 5755385 h 6857985"/>
                <a:gd name="connsiteX8449" fmla="*/ 3173082 w 6868353"/>
                <a:gd name="connsiteY8449" fmla="*/ 5765422 h 6857985"/>
                <a:gd name="connsiteX8450" fmla="*/ 3147514 w 6868353"/>
                <a:gd name="connsiteY8450" fmla="*/ 5763794 h 6857985"/>
                <a:gd name="connsiteX8451" fmla="*/ 3121507 w 6868353"/>
                <a:gd name="connsiteY8451" fmla="*/ 5759845 h 6857985"/>
                <a:gd name="connsiteX8452" fmla="*/ 3077747 w 6868353"/>
                <a:gd name="connsiteY8452" fmla="*/ 5746452 h 6857985"/>
                <a:gd name="connsiteX8453" fmla="*/ 2966713 w 6868353"/>
                <a:gd name="connsiteY8453" fmla="*/ 5743068 h 6857985"/>
                <a:gd name="connsiteX8454" fmla="*/ 2942250 w 6868353"/>
                <a:gd name="connsiteY8454" fmla="*/ 5733045 h 6857985"/>
                <a:gd name="connsiteX8455" fmla="*/ 2936233 w 6868353"/>
                <a:gd name="connsiteY8455" fmla="*/ 5737561 h 6857985"/>
                <a:gd name="connsiteX8456" fmla="*/ 2899084 w 6868353"/>
                <a:gd name="connsiteY8456" fmla="*/ 5723050 h 6857985"/>
                <a:gd name="connsiteX8457" fmla="*/ 2845344 w 6868353"/>
                <a:gd name="connsiteY8457" fmla="*/ 5723914 h 6857985"/>
                <a:gd name="connsiteX8458" fmla="*/ 2791632 w 6868353"/>
                <a:gd name="connsiteY8458" fmla="*/ 5710323 h 6857985"/>
                <a:gd name="connsiteX8459" fmla="*/ 2732922 w 6868353"/>
                <a:gd name="connsiteY8459" fmla="*/ 5686185 h 6857985"/>
                <a:gd name="connsiteX8460" fmla="*/ 2753606 w 6868353"/>
                <a:gd name="connsiteY8460" fmla="*/ 5703966 h 6857985"/>
                <a:gd name="connsiteX8461" fmla="*/ 2726735 w 6868353"/>
                <a:gd name="connsiteY8461" fmla="*/ 5695160 h 6857985"/>
                <a:gd name="connsiteX8462" fmla="*/ 2693622 w 6868353"/>
                <a:gd name="connsiteY8462" fmla="*/ 5685632 h 6857985"/>
                <a:gd name="connsiteX8463" fmla="*/ 2673802 w 6868353"/>
                <a:gd name="connsiteY8463" fmla="*/ 5666704 h 6857985"/>
                <a:gd name="connsiteX8464" fmla="*/ 2659631 w 6868353"/>
                <a:gd name="connsiteY8464" fmla="*/ 5677322 h 6857985"/>
                <a:gd name="connsiteX8465" fmla="*/ 2647186 w 6868353"/>
                <a:gd name="connsiteY8465" fmla="*/ 5660928 h 6857985"/>
                <a:gd name="connsiteX8466" fmla="*/ 2572224 w 6868353"/>
                <a:gd name="connsiteY8466" fmla="*/ 5632317 h 6857985"/>
                <a:gd name="connsiteX8467" fmla="*/ 2490212 w 6868353"/>
                <a:gd name="connsiteY8467" fmla="*/ 5586986 h 6857985"/>
                <a:gd name="connsiteX8468" fmla="*/ 2435636 w 6868353"/>
                <a:gd name="connsiteY8468" fmla="*/ 5591304 h 6857985"/>
                <a:gd name="connsiteX8469" fmla="*/ 2468042 w 6868353"/>
                <a:gd name="connsiteY8469" fmla="*/ 5592988 h 6857985"/>
                <a:gd name="connsiteX8470" fmla="*/ 2492279 w 6868353"/>
                <a:gd name="connsiteY8470" fmla="*/ 5607047 h 6857985"/>
                <a:gd name="connsiteX8471" fmla="*/ 2433852 w 6868353"/>
                <a:gd name="connsiteY8471" fmla="*/ 5596839 h 6857985"/>
                <a:gd name="connsiteX8472" fmla="*/ 2414740 w 6868353"/>
                <a:gd name="connsiteY8472" fmla="*/ 5580516 h 6857985"/>
                <a:gd name="connsiteX8473" fmla="*/ 2403556 w 6868353"/>
                <a:gd name="connsiteY8473" fmla="*/ 5563556 h 6857985"/>
                <a:gd name="connsiteX8474" fmla="*/ 2415646 w 6868353"/>
                <a:gd name="connsiteY8474" fmla="*/ 5566671 h 6857985"/>
                <a:gd name="connsiteX8475" fmla="*/ 2436557 w 6868353"/>
                <a:gd name="connsiteY8475" fmla="*/ 5575787 h 6857985"/>
                <a:gd name="connsiteX8476" fmla="*/ 2425896 w 6868353"/>
                <a:gd name="connsiteY8476" fmla="*/ 5558389 h 6857985"/>
                <a:gd name="connsiteX8477" fmla="*/ 2372793 w 6868353"/>
                <a:gd name="connsiteY8477" fmla="*/ 5537082 h 6857985"/>
                <a:gd name="connsiteX8478" fmla="*/ 2319066 w 6868353"/>
                <a:gd name="connsiteY8478" fmla="*/ 5520815 h 6857985"/>
                <a:gd name="connsiteX8479" fmla="*/ 2277869 w 6868353"/>
                <a:gd name="connsiteY8479" fmla="*/ 5487348 h 6857985"/>
                <a:gd name="connsiteX8480" fmla="*/ 2275618 w 6868353"/>
                <a:gd name="connsiteY8480" fmla="*/ 5502807 h 6857985"/>
                <a:gd name="connsiteX8481" fmla="*/ 2298397 w 6868353"/>
                <a:gd name="connsiteY8481" fmla="*/ 5509107 h 6857985"/>
                <a:gd name="connsiteX8482" fmla="*/ 2305178 w 6868353"/>
                <a:gd name="connsiteY8482" fmla="*/ 5520122 h 6857985"/>
                <a:gd name="connsiteX8483" fmla="*/ 2319165 w 6868353"/>
                <a:gd name="connsiteY8483" fmla="*/ 5531447 h 6857985"/>
                <a:gd name="connsiteX8484" fmla="*/ 2350778 w 6868353"/>
                <a:gd name="connsiteY8484" fmla="*/ 5559563 h 6857985"/>
                <a:gd name="connsiteX8485" fmla="*/ 2322309 w 6868353"/>
                <a:gd name="connsiteY8485" fmla="*/ 5545180 h 6857985"/>
                <a:gd name="connsiteX8486" fmla="*/ 2307698 w 6868353"/>
                <a:gd name="connsiteY8486" fmla="*/ 5537719 h 6857985"/>
                <a:gd name="connsiteX8487" fmla="*/ 2293768 w 6868353"/>
                <a:gd name="connsiteY8487" fmla="*/ 5529791 h 6857985"/>
                <a:gd name="connsiteX8488" fmla="*/ 2247983 w 6868353"/>
                <a:gd name="connsiteY8488" fmla="*/ 5507140 h 6857985"/>
                <a:gd name="connsiteX8489" fmla="*/ 2300903 w 6868353"/>
                <a:gd name="connsiteY8489" fmla="*/ 5523987 h 6857985"/>
                <a:gd name="connsiteX8490" fmla="*/ 2215932 w 6868353"/>
                <a:gd name="connsiteY8490" fmla="*/ 5461936 h 6857985"/>
                <a:gd name="connsiteX8491" fmla="*/ 2254892 w 6868353"/>
                <a:gd name="connsiteY8491" fmla="*/ 5491001 h 6857985"/>
                <a:gd name="connsiteX8492" fmla="*/ 2220264 w 6868353"/>
                <a:gd name="connsiteY8492" fmla="*/ 5458949 h 6857985"/>
                <a:gd name="connsiteX8493" fmla="*/ 2185055 w 6868353"/>
                <a:gd name="connsiteY8493" fmla="*/ 5435320 h 6857985"/>
                <a:gd name="connsiteX8494" fmla="*/ 2138591 w 6868353"/>
                <a:gd name="connsiteY8494" fmla="*/ 5404826 h 6857985"/>
                <a:gd name="connsiteX8495" fmla="*/ 2115402 w 6868353"/>
                <a:gd name="connsiteY8495" fmla="*/ 5389140 h 6857985"/>
                <a:gd name="connsiteX8496" fmla="*/ 2092156 w 6868353"/>
                <a:gd name="connsiteY8496" fmla="*/ 5373312 h 6857985"/>
                <a:gd name="connsiteX8497" fmla="*/ 2044772 w 6868353"/>
                <a:gd name="connsiteY8497" fmla="*/ 5342294 h 6857985"/>
                <a:gd name="connsiteX8498" fmla="*/ 1998322 w 6868353"/>
                <a:gd name="connsiteY8498" fmla="*/ 5309747 h 6857985"/>
                <a:gd name="connsiteX8499" fmla="*/ 1951646 w 6868353"/>
                <a:gd name="connsiteY8499" fmla="*/ 5277341 h 6857985"/>
                <a:gd name="connsiteX8500" fmla="*/ 1906895 w 6868353"/>
                <a:gd name="connsiteY8500" fmla="*/ 5243052 h 6857985"/>
                <a:gd name="connsiteX8501" fmla="*/ 1862739 w 6868353"/>
                <a:gd name="connsiteY8501" fmla="*/ 5208693 h 6857985"/>
                <a:gd name="connsiteX8502" fmla="*/ 1821500 w 6868353"/>
                <a:gd name="connsiteY8502" fmla="*/ 5172337 h 6857985"/>
                <a:gd name="connsiteX8503" fmla="*/ 1762875 w 6868353"/>
                <a:gd name="connsiteY8503" fmla="*/ 5136760 h 6857985"/>
                <a:gd name="connsiteX8504" fmla="*/ 1775730 w 6868353"/>
                <a:gd name="connsiteY8504" fmla="*/ 5133250 h 6857985"/>
                <a:gd name="connsiteX8505" fmla="*/ 1712277 w 6868353"/>
                <a:gd name="connsiteY8505" fmla="*/ 5058868 h 6857985"/>
                <a:gd name="connsiteX8506" fmla="*/ 1724580 w 6868353"/>
                <a:gd name="connsiteY8506" fmla="*/ 5100972 h 6857985"/>
                <a:gd name="connsiteX8507" fmla="*/ 1704024 w 6868353"/>
                <a:gd name="connsiteY8507" fmla="*/ 5079707 h 6857985"/>
                <a:gd name="connsiteX8508" fmla="*/ 1689102 w 6868353"/>
                <a:gd name="connsiteY8508" fmla="*/ 5062846 h 6857985"/>
                <a:gd name="connsiteX8509" fmla="*/ 1673671 w 6868353"/>
                <a:gd name="connsiteY8509" fmla="*/ 5042361 h 6857985"/>
                <a:gd name="connsiteX8510" fmla="*/ 1705694 w 6868353"/>
                <a:gd name="connsiteY8510" fmla="*/ 5072954 h 6857985"/>
                <a:gd name="connsiteX8511" fmla="*/ 1701022 w 6868353"/>
                <a:gd name="connsiteY8511" fmla="*/ 5047259 h 6857985"/>
                <a:gd name="connsiteX8512" fmla="*/ 1650184 w 6868353"/>
                <a:gd name="connsiteY8512" fmla="*/ 4994368 h 6857985"/>
                <a:gd name="connsiteX8513" fmla="*/ 1614367 w 6868353"/>
                <a:gd name="connsiteY8513" fmla="*/ 4953270 h 6857985"/>
                <a:gd name="connsiteX8514" fmla="*/ 1578521 w 6868353"/>
                <a:gd name="connsiteY8514" fmla="*/ 4901539 h 6857985"/>
                <a:gd name="connsiteX8515" fmla="*/ 1572200 w 6868353"/>
                <a:gd name="connsiteY8515" fmla="*/ 4889140 h 6857985"/>
                <a:gd name="connsiteX8516" fmla="*/ 1571849 w 6868353"/>
                <a:gd name="connsiteY8516" fmla="*/ 4888033 h 6857985"/>
                <a:gd name="connsiteX8517" fmla="*/ 1591177 w 6868353"/>
                <a:gd name="connsiteY8517" fmla="*/ 4912370 h 6857985"/>
                <a:gd name="connsiteX8518" fmla="*/ 1574797 w 6868353"/>
                <a:gd name="connsiteY8518" fmla="*/ 4877755 h 6857985"/>
                <a:gd name="connsiteX8519" fmla="*/ 1601215 w 6868353"/>
                <a:gd name="connsiteY8519" fmla="*/ 4925069 h 6857985"/>
                <a:gd name="connsiteX8520" fmla="*/ 1631369 w 6868353"/>
                <a:gd name="connsiteY8520" fmla="*/ 4963052 h 6857985"/>
                <a:gd name="connsiteX8521" fmla="*/ 1632516 w 6868353"/>
                <a:gd name="connsiteY8521" fmla="*/ 4955875 h 6857985"/>
                <a:gd name="connsiteX8522" fmla="*/ 1633889 w 6868353"/>
                <a:gd name="connsiteY8522" fmla="*/ 4942935 h 6857985"/>
                <a:gd name="connsiteX8523" fmla="*/ 1641180 w 6868353"/>
                <a:gd name="connsiteY8523" fmla="*/ 4953596 h 6857985"/>
                <a:gd name="connsiteX8524" fmla="*/ 1648075 w 6868353"/>
                <a:gd name="connsiteY8524" fmla="*/ 4962444 h 6857985"/>
                <a:gd name="connsiteX8525" fmla="*/ 1659641 w 6868353"/>
                <a:gd name="connsiteY8525" fmla="*/ 4976686 h 6857985"/>
                <a:gd name="connsiteX8526" fmla="*/ 1678031 w 6868353"/>
                <a:gd name="connsiteY8526" fmla="*/ 4997100 h 6857985"/>
                <a:gd name="connsiteX8527" fmla="*/ 1697837 w 6868353"/>
                <a:gd name="connsiteY8527" fmla="*/ 5017770 h 6857985"/>
                <a:gd name="connsiteX8528" fmla="*/ 1729139 w 6868353"/>
                <a:gd name="connsiteY8528" fmla="*/ 5051251 h 6857985"/>
                <a:gd name="connsiteX8529" fmla="*/ 1754182 w 6868353"/>
                <a:gd name="connsiteY8529" fmla="*/ 5089816 h 6857985"/>
                <a:gd name="connsiteX8530" fmla="*/ 1744881 w 6868353"/>
                <a:gd name="connsiteY8530" fmla="*/ 5063413 h 6857985"/>
                <a:gd name="connsiteX8531" fmla="*/ 1788499 w 6868353"/>
                <a:gd name="connsiteY8531" fmla="*/ 5105870 h 6857985"/>
                <a:gd name="connsiteX8532" fmla="*/ 1808942 w 6868353"/>
                <a:gd name="connsiteY8532" fmla="*/ 5124402 h 6857985"/>
                <a:gd name="connsiteX8533" fmla="*/ 1829244 w 6868353"/>
                <a:gd name="connsiteY8533" fmla="*/ 5142069 h 6857985"/>
                <a:gd name="connsiteX8534" fmla="*/ 1870837 w 6868353"/>
                <a:gd name="connsiteY8534" fmla="*/ 5178425 h 6857985"/>
                <a:gd name="connsiteX8535" fmla="*/ 1894182 w 6868353"/>
                <a:gd name="connsiteY8535" fmla="*/ 5197594 h 6857985"/>
                <a:gd name="connsiteX8536" fmla="*/ 1920146 w 6868353"/>
                <a:gd name="connsiteY8536" fmla="*/ 5218150 h 6857985"/>
                <a:gd name="connsiteX8537" fmla="*/ 1931670 w 6868353"/>
                <a:gd name="connsiteY8537" fmla="*/ 5243364 h 6857985"/>
                <a:gd name="connsiteX8538" fmla="*/ 1997968 w 6868353"/>
                <a:gd name="connsiteY8538" fmla="*/ 5278516 h 6857985"/>
                <a:gd name="connsiteX8539" fmla="*/ 2036632 w 6868353"/>
                <a:gd name="connsiteY8539" fmla="*/ 5310568 h 6857985"/>
                <a:gd name="connsiteX8540" fmla="*/ 2057329 w 6868353"/>
                <a:gd name="connsiteY8540" fmla="*/ 5325928 h 6857985"/>
                <a:gd name="connsiteX8541" fmla="*/ 2079301 w 6868353"/>
                <a:gd name="connsiteY8541" fmla="*/ 5340227 h 6857985"/>
                <a:gd name="connsiteX8542" fmla="*/ 2124335 w 6868353"/>
                <a:gd name="connsiteY8542" fmla="*/ 5368626 h 6857985"/>
                <a:gd name="connsiteX8543" fmla="*/ 2147185 w 6868353"/>
                <a:gd name="connsiteY8543" fmla="*/ 5382811 h 6857985"/>
                <a:gd name="connsiteX8544" fmla="*/ 2170869 w 6868353"/>
                <a:gd name="connsiteY8544" fmla="*/ 5396048 h 6857985"/>
                <a:gd name="connsiteX8545" fmla="*/ 2351076 w 6868353"/>
                <a:gd name="connsiteY8545" fmla="*/ 5514176 h 6857985"/>
                <a:gd name="connsiteX8546" fmla="*/ 2341251 w 6868353"/>
                <a:gd name="connsiteY8546" fmla="*/ 5496239 h 6857985"/>
                <a:gd name="connsiteX8547" fmla="*/ 2391976 w 6868353"/>
                <a:gd name="connsiteY8547" fmla="*/ 5515251 h 6857985"/>
                <a:gd name="connsiteX8548" fmla="*/ 2413240 w 6868353"/>
                <a:gd name="connsiteY8548" fmla="*/ 5535864 h 6857985"/>
                <a:gd name="connsiteX8549" fmla="*/ 2423872 w 6868353"/>
                <a:gd name="connsiteY8549" fmla="*/ 5531915 h 6857985"/>
                <a:gd name="connsiteX8550" fmla="*/ 2433527 w 6868353"/>
                <a:gd name="connsiteY8550" fmla="*/ 5535822 h 6857985"/>
                <a:gd name="connsiteX8551" fmla="*/ 2445405 w 6868353"/>
                <a:gd name="connsiteY8551" fmla="*/ 5540366 h 6857985"/>
                <a:gd name="connsiteX8552" fmla="*/ 2473124 w 6868353"/>
                <a:gd name="connsiteY8552" fmla="*/ 5551692 h 6857985"/>
                <a:gd name="connsiteX8553" fmla="*/ 2531169 w 6868353"/>
                <a:gd name="connsiteY8553" fmla="*/ 5574556 h 6857985"/>
                <a:gd name="connsiteX8554" fmla="*/ 2568657 w 6868353"/>
                <a:gd name="connsiteY8554" fmla="*/ 5578846 h 6857985"/>
                <a:gd name="connsiteX8555" fmla="*/ 2610151 w 6868353"/>
                <a:gd name="connsiteY8555" fmla="*/ 5602191 h 6857985"/>
                <a:gd name="connsiteX8556" fmla="*/ 2629037 w 6868353"/>
                <a:gd name="connsiteY8556" fmla="*/ 5606409 h 6857985"/>
                <a:gd name="connsiteX8557" fmla="*/ 2647200 w 6868353"/>
                <a:gd name="connsiteY8557" fmla="*/ 5609000 h 6857985"/>
                <a:gd name="connsiteX8558" fmla="*/ 2737353 w 6868353"/>
                <a:gd name="connsiteY8558" fmla="*/ 5642736 h 6857985"/>
                <a:gd name="connsiteX8559" fmla="*/ 2805265 w 6868353"/>
                <a:gd name="connsiteY8559" fmla="*/ 5648980 h 6857985"/>
                <a:gd name="connsiteX8560" fmla="*/ 2869170 w 6868353"/>
                <a:gd name="connsiteY8560" fmla="*/ 5673840 h 6857985"/>
                <a:gd name="connsiteX8561" fmla="*/ 2915563 w 6868353"/>
                <a:gd name="connsiteY8561" fmla="*/ 5676133 h 6857985"/>
                <a:gd name="connsiteX8562" fmla="*/ 2936544 w 6868353"/>
                <a:gd name="connsiteY8562" fmla="*/ 5692867 h 6857985"/>
                <a:gd name="connsiteX8563" fmla="*/ 2962806 w 6868353"/>
                <a:gd name="connsiteY8563" fmla="*/ 5695316 h 6857985"/>
                <a:gd name="connsiteX8564" fmla="*/ 2952995 w 6868353"/>
                <a:gd name="connsiteY8564" fmla="*/ 5689823 h 6857985"/>
                <a:gd name="connsiteX8565" fmla="*/ 2945081 w 6868353"/>
                <a:gd name="connsiteY8565" fmla="*/ 5682886 h 6857985"/>
                <a:gd name="connsiteX8566" fmla="*/ 2955883 w 6868353"/>
                <a:gd name="connsiteY8566" fmla="*/ 5686610 h 6857985"/>
                <a:gd name="connsiteX8567" fmla="*/ 2966387 w 6868353"/>
                <a:gd name="connsiteY8567" fmla="*/ 5689370 h 6857985"/>
                <a:gd name="connsiteX8568" fmla="*/ 2986151 w 6868353"/>
                <a:gd name="connsiteY8568" fmla="*/ 5693943 h 6857985"/>
                <a:gd name="connsiteX8569" fmla="*/ 3021374 w 6868353"/>
                <a:gd name="connsiteY8569" fmla="*/ 5699917 h 6857985"/>
                <a:gd name="connsiteX8570" fmla="*/ 3081018 w 6868353"/>
                <a:gd name="connsiteY8570" fmla="*/ 5703315 h 6857985"/>
                <a:gd name="connsiteX8571" fmla="*/ 3138694 w 6868353"/>
                <a:gd name="connsiteY8571" fmla="*/ 5704858 h 6857985"/>
                <a:gd name="connsiteX8572" fmla="*/ 3171411 w 6868353"/>
                <a:gd name="connsiteY8572" fmla="*/ 5709601 h 6857985"/>
                <a:gd name="connsiteX8573" fmla="*/ 3194288 w 6868353"/>
                <a:gd name="connsiteY8573" fmla="*/ 5713802 h 6857985"/>
                <a:gd name="connsiteX8574" fmla="*/ 3183529 w 6868353"/>
                <a:gd name="connsiteY8574" fmla="*/ 5714896 h 6857985"/>
                <a:gd name="connsiteX8575" fmla="*/ 3172020 w 6868353"/>
                <a:gd name="connsiteY8575" fmla="*/ 5716070 h 6857985"/>
                <a:gd name="connsiteX8576" fmla="*/ 3157339 w 6868353"/>
                <a:gd name="connsiteY8576" fmla="*/ 5712319 h 6857985"/>
                <a:gd name="connsiteX8577" fmla="*/ 3190594 w 6868353"/>
                <a:gd name="connsiteY8577" fmla="*/ 5723036 h 6857985"/>
                <a:gd name="connsiteX8578" fmla="*/ 3221329 w 6868353"/>
                <a:gd name="connsiteY8578" fmla="*/ 5726221 h 6857985"/>
                <a:gd name="connsiteX8579" fmla="*/ 3216940 w 6868353"/>
                <a:gd name="connsiteY8579" fmla="*/ 5705495 h 6857985"/>
                <a:gd name="connsiteX8580" fmla="*/ 3280364 w 6868353"/>
                <a:gd name="connsiteY8580" fmla="*/ 5713069 h 6857985"/>
                <a:gd name="connsiteX8581" fmla="*/ 3276443 w 6868353"/>
                <a:gd name="connsiteY8581" fmla="*/ 5709827 h 6857985"/>
                <a:gd name="connsiteX8582" fmla="*/ 3350909 w 6868353"/>
                <a:gd name="connsiteY8582" fmla="*/ 5705368 h 6857985"/>
                <a:gd name="connsiteX8583" fmla="*/ 3389955 w 6868353"/>
                <a:gd name="connsiteY8583" fmla="*/ 5702367 h 6857985"/>
                <a:gd name="connsiteX8584" fmla="*/ 3429579 w 6868353"/>
                <a:gd name="connsiteY8584" fmla="*/ 5697029 h 6857985"/>
                <a:gd name="connsiteX8585" fmla="*/ 3507599 w 6868353"/>
                <a:gd name="connsiteY8585" fmla="*/ 5687006 h 6857985"/>
                <a:gd name="connsiteX8586" fmla="*/ 3580327 w 6868353"/>
                <a:gd name="connsiteY8586" fmla="*/ 5676303 h 6857985"/>
                <a:gd name="connsiteX8587" fmla="*/ 3596083 w 6868353"/>
                <a:gd name="connsiteY8587" fmla="*/ 5680919 h 6857985"/>
                <a:gd name="connsiteX8588" fmla="*/ 3650503 w 6868353"/>
                <a:gd name="connsiteY8588" fmla="*/ 5664255 h 6857985"/>
                <a:gd name="connsiteX8589" fmla="*/ 3710911 w 6868353"/>
                <a:gd name="connsiteY8589" fmla="*/ 5648853 h 6857985"/>
                <a:gd name="connsiteX8590" fmla="*/ 3718939 w 6868353"/>
                <a:gd name="connsiteY8590" fmla="*/ 5647111 h 6857985"/>
                <a:gd name="connsiteX8591" fmla="*/ 3727007 w 6868353"/>
                <a:gd name="connsiteY8591" fmla="*/ 5644917 h 6857985"/>
                <a:gd name="connsiteX8592" fmla="*/ 3743487 w 6868353"/>
                <a:gd name="connsiteY8592" fmla="*/ 5640670 h 6857985"/>
                <a:gd name="connsiteX8593" fmla="*/ 3777875 w 6868353"/>
                <a:gd name="connsiteY8593" fmla="*/ 5632841 h 6857985"/>
                <a:gd name="connsiteX8594" fmla="*/ 3814301 w 6868353"/>
                <a:gd name="connsiteY8594" fmla="*/ 5625975 h 6857985"/>
                <a:gd name="connsiteX8595" fmla="*/ 3833199 w 6868353"/>
                <a:gd name="connsiteY8595" fmla="*/ 5622195 h 6857985"/>
                <a:gd name="connsiteX8596" fmla="*/ 3852583 w 6868353"/>
                <a:gd name="connsiteY8596" fmla="*/ 5618160 h 6857985"/>
                <a:gd name="connsiteX8597" fmla="*/ 3925207 w 6868353"/>
                <a:gd name="connsiteY8597" fmla="*/ 5588727 h 6857985"/>
                <a:gd name="connsiteX8598" fmla="*/ 4011779 w 6868353"/>
                <a:gd name="connsiteY8598" fmla="*/ 5557256 h 6857985"/>
                <a:gd name="connsiteX8599" fmla="*/ 3998215 w 6868353"/>
                <a:gd name="connsiteY8599" fmla="*/ 5552060 h 6857985"/>
                <a:gd name="connsiteX8600" fmla="*/ 4013663 w 6868353"/>
                <a:gd name="connsiteY8600" fmla="*/ 5546312 h 6857985"/>
                <a:gd name="connsiteX8601" fmla="*/ 4028811 w 6868353"/>
                <a:gd name="connsiteY8601" fmla="*/ 5539701 h 6857985"/>
                <a:gd name="connsiteX8602" fmla="*/ 4067203 w 6868353"/>
                <a:gd name="connsiteY8602" fmla="*/ 5525770 h 6857985"/>
                <a:gd name="connsiteX8603" fmla="*/ 4443345 w 6868353"/>
                <a:gd name="connsiteY8603" fmla="*/ 5282735 h 6857985"/>
                <a:gd name="connsiteX8604" fmla="*/ 4754803 w 6868353"/>
                <a:gd name="connsiteY8604" fmla="*/ 4961722 h 6857985"/>
                <a:gd name="connsiteX8605" fmla="*/ 4779463 w 6868353"/>
                <a:gd name="connsiteY8605" fmla="*/ 4930010 h 6857985"/>
                <a:gd name="connsiteX8606" fmla="*/ 4802781 w 6868353"/>
                <a:gd name="connsiteY8606" fmla="*/ 4903493 h 6857985"/>
                <a:gd name="connsiteX8607" fmla="*/ 4816655 w 6868353"/>
                <a:gd name="connsiteY8607" fmla="*/ 4890129 h 6857985"/>
                <a:gd name="connsiteX8608" fmla="*/ 4824583 w 6868353"/>
                <a:gd name="connsiteY8608" fmla="*/ 4883022 h 6857985"/>
                <a:gd name="connsiteX8609" fmla="*/ 4832779 w 6868353"/>
                <a:gd name="connsiteY8609" fmla="*/ 4874924 h 6857985"/>
                <a:gd name="connsiteX8610" fmla="*/ 4875987 w 6868353"/>
                <a:gd name="connsiteY8610" fmla="*/ 4835426 h 6857985"/>
                <a:gd name="connsiteX8611" fmla="*/ 4813257 w 6868353"/>
                <a:gd name="connsiteY8611" fmla="*/ 4937754 h 6857985"/>
                <a:gd name="connsiteX8612" fmla="*/ 4846073 w 6868353"/>
                <a:gd name="connsiteY8612" fmla="*/ 4905886 h 6857985"/>
                <a:gd name="connsiteX8613" fmla="*/ 4865455 w 6868353"/>
                <a:gd name="connsiteY8613" fmla="*/ 4874528 h 6857985"/>
                <a:gd name="connsiteX8614" fmla="*/ 4899119 w 6868353"/>
                <a:gd name="connsiteY8614" fmla="*/ 4850149 h 6857985"/>
                <a:gd name="connsiteX8615" fmla="*/ 4909101 w 6868353"/>
                <a:gd name="connsiteY8615" fmla="*/ 4835921 h 6857985"/>
                <a:gd name="connsiteX8616" fmla="*/ 4920355 w 6868353"/>
                <a:gd name="connsiteY8616" fmla="*/ 4821212 h 6857985"/>
                <a:gd name="connsiteX8617" fmla="*/ 4938051 w 6868353"/>
                <a:gd name="connsiteY8617" fmla="*/ 4817064 h 6857985"/>
                <a:gd name="connsiteX8618" fmla="*/ 4918543 w 6868353"/>
                <a:gd name="connsiteY8618" fmla="*/ 4847785 h 6857985"/>
                <a:gd name="connsiteX8619" fmla="*/ 4948273 w 6868353"/>
                <a:gd name="connsiteY8619" fmla="*/ 4827625 h 6857985"/>
                <a:gd name="connsiteX8620" fmla="*/ 4930521 w 6868353"/>
                <a:gd name="connsiteY8620" fmla="*/ 4831844 h 6857985"/>
                <a:gd name="connsiteX8621" fmla="*/ 4972949 w 6868353"/>
                <a:gd name="connsiteY8621" fmla="*/ 4800132 h 6857985"/>
                <a:gd name="connsiteX8622" fmla="*/ 4957589 w 6868353"/>
                <a:gd name="connsiteY8622" fmla="*/ 4829735 h 6857985"/>
                <a:gd name="connsiteX8623" fmla="*/ 5009603 w 6868353"/>
                <a:gd name="connsiteY8623" fmla="*/ 4764003 h 6857985"/>
                <a:gd name="connsiteX8624" fmla="*/ 5002623 w 6868353"/>
                <a:gd name="connsiteY8624" fmla="*/ 4779363 h 6857985"/>
                <a:gd name="connsiteX8625" fmla="*/ 5012051 w 6868353"/>
                <a:gd name="connsiteY8625" fmla="*/ 4781020 h 6857985"/>
                <a:gd name="connsiteX8626" fmla="*/ 4994369 w 6868353"/>
                <a:gd name="connsiteY8626" fmla="*/ 4804507 h 6857985"/>
                <a:gd name="connsiteX8627" fmla="*/ 4975187 w 6868353"/>
                <a:gd name="connsiteY8627" fmla="*/ 4821113 h 6857985"/>
                <a:gd name="connsiteX8628" fmla="*/ 5005087 w 6868353"/>
                <a:gd name="connsiteY8628" fmla="*/ 4802496 h 6857985"/>
                <a:gd name="connsiteX8629" fmla="*/ 5028503 w 6868353"/>
                <a:gd name="connsiteY8629" fmla="*/ 4767288 h 6857985"/>
                <a:gd name="connsiteX8630" fmla="*/ 5003671 w 6868353"/>
                <a:gd name="connsiteY8630" fmla="*/ 4827059 h 6857985"/>
                <a:gd name="connsiteX8631" fmla="*/ 5022131 w 6868353"/>
                <a:gd name="connsiteY8631" fmla="*/ 4806616 h 6857985"/>
                <a:gd name="connsiteX8632" fmla="*/ 5027059 w 6868353"/>
                <a:gd name="connsiteY8632" fmla="*/ 4789910 h 6857985"/>
                <a:gd name="connsiteX8633" fmla="*/ 5031915 w 6868353"/>
                <a:gd name="connsiteY8633" fmla="*/ 4805568 h 6857985"/>
                <a:gd name="connsiteX8634" fmla="*/ 5025103 w 6868353"/>
                <a:gd name="connsiteY8634" fmla="*/ 4818055 h 6857985"/>
                <a:gd name="connsiteX8635" fmla="*/ 5017743 w 6868353"/>
                <a:gd name="connsiteY8635" fmla="*/ 4830004 h 6857985"/>
                <a:gd name="connsiteX8636" fmla="*/ 5010155 w 6868353"/>
                <a:gd name="connsiteY8636" fmla="*/ 4847162 h 6857985"/>
                <a:gd name="connsiteX8637" fmla="*/ 5036811 w 6868353"/>
                <a:gd name="connsiteY8637" fmla="*/ 4819230 h 6857985"/>
                <a:gd name="connsiteX8638" fmla="*/ 5049851 w 6868353"/>
                <a:gd name="connsiteY8638" fmla="*/ 4787490 h 6857985"/>
                <a:gd name="connsiteX8639" fmla="*/ 5043283 w 6868353"/>
                <a:gd name="connsiteY8639" fmla="*/ 4807352 h 6857985"/>
                <a:gd name="connsiteX8640" fmla="*/ 5052739 w 6868353"/>
                <a:gd name="connsiteY8640" fmla="*/ 4808938 h 6857985"/>
                <a:gd name="connsiteX8641" fmla="*/ 5083375 w 6868353"/>
                <a:gd name="connsiteY8641" fmla="*/ 4767203 h 6857985"/>
                <a:gd name="connsiteX8642" fmla="*/ 5093299 w 6868353"/>
                <a:gd name="connsiteY8642" fmla="*/ 4747255 h 6857985"/>
                <a:gd name="connsiteX8643" fmla="*/ 5105729 w 6868353"/>
                <a:gd name="connsiteY8643" fmla="*/ 4724944 h 6857985"/>
                <a:gd name="connsiteX8644" fmla="*/ 5097107 w 6868353"/>
                <a:gd name="connsiteY8644" fmla="*/ 4755254 h 6857985"/>
                <a:gd name="connsiteX8645" fmla="*/ 5129853 w 6868353"/>
                <a:gd name="connsiteY8645" fmla="*/ 4702674 h 6857985"/>
                <a:gd name="connsiteX8646" fmla="*/ 5109311 w 6868353"/>
                <a:gd name="connsiteY8646" fmla="*/ 4765135 h 6857985"/>
                <a:gd name="connsiteX8647" fmla="*/ 5113119 w 6868353"/>
                <a:gd name="connsiteY8647" fmla="*/ 4803388 h 6857985"/>
                <a:gd name="connsiteX8648" fmla="*/ 5091019 w 6868353"/>
                <a:gd name="connsiteY8648" fmla="*/ 4844883 h 6857985"/>
                <a:gd name="connsiteX8649" fmla="*/ 5078915 w 6868353"/>
                <a:gd name="connsiteY8649" fmla="*/ 4877161 h 6857985"/>
                <a:gd name="connsiteX8650" fmla="*/ 5097715 w 6868353"/>
                <a:gd name="connsiteY8650" fmla="*/ 4851806 h 6857985"/>
                <a:gd name="connsiteX8651" fmla="*/ 5106663 w 6868353"/>
                <a:gd name="connsiteY8651" fmla="*/ 4827979 h 6857985"/>
                <a:gd name="connsiteX8652" fmla="*/ 5104229 w 6868353"/>
                <a:gd name="connsiteY8652" fmla="*/ 4846837 h 6857985"/>
                <a:gd name="connsiteX8653" fmla="*/ 5130561 w 6868353"/>
                <a:gd name="connsiteY8653" fmla="*/ 4829239 h 6857985"/>
                <a:gd name="connsiteX8654" fmla="*/ 5147111 w 6868353"/>
                <a:gd name="connsiteY8654" fmla="*/ 4788282 h 6857985"/>
                <a:gd name="connsiteX8655" fmla="*/ 5180705 w 6868353"/>
                <a:gd name="connsiteY8655" fmla="*/ 4747510 h 6857985"/>
                <a:gd name="connsiteX8656" fmla="*/ 5179375 w 6868353"/>
                <a:gd name="connsiteY8656" fmla="*/ 4718856 h 6857985"/>
                <a:gd name="connsiteX8657" fmla="*/ 5185647 w 6868353"/>
                <a:gd name="connsiteY8657" fmla="*/ 4706129 h 6857985"/>
                <a:gd name="connsiteX8658" fmla="*/ 5193375 w 6868353"/>
                <a:gd name="connsiteY8658" fmla="*/ 4691929 h 6857985"/>
                <a:gd name="connsiteX8659" fmla="*/ 5211695 w 6868353"/>
                <a:gd name="connsiteY8659" fmla="*/ 4661123 h 6857985"/>
                <a:gd name="connsiteX8660" fmla="*/ 5197199 w 6868353"/>
                <a:gd name="connsiteY8660" fmla="*/ 4698286 h 6857985"/>
                <a:gd name="connsiteX8661" fmla="*/ 5192215 w 6868353"/>
                <a:gd name="connsiteY8661" fmla="*/ 4717653 h 6857985"/>
                <a:gd name="connsiteX8662" fmla="*/ 5215531 w 6868353"/>
                <a:gd name="connsiteY8662" fmla="*/ 4725100 h 6857985"/>
                <a:gd name="connsiteX8663" fmla="*/ 5226277 w 6868353"/>
                <a:gd name="connsiteY8663" fmla="*/ 4713377 h 6857985"/>
                <a:gd name="connsiteX8664" fmla="*/ 5232789 w 6868353"/>
                <a:gd name="connsiteY8664" fmla="*/ 4704203 h 6857985"/>
                <a:gd name="connsiteX8665" fmla="*/ 5237899 w 6868353"/>
                <a:gd name="connsiteY8665" fmla="*/ 4691391 h 6857985"/>
                <a:gd name="connsiteX8666" fmla="*/ 5241863 w 6868353"/>
                <a:gd name="connsiteY8666" fmla="*/ 4666772 h 6857985"/>
                <a:gd name="connsiteX8667" fmla="*/ 5240263 w 6868353"/>
                <a:gd name="connsiteY8667" fmla="*/ 4681524 h 6857985"/>
                <a:gd name="connsiteX8668" fmla="*/ 5261091 w 6868353"/>
                <a:gd name="connsiteY8668" fmla="*/ 4655418 h 6857985"/>
                <a:gd name="connsiteX8669" fmla="*/ 5267347 w 6868353"/>
                <a:gd name="connsiteY8669" fmla="*/ 4640411 h 6857985"/>
                <a:gd name="connsiteX8670" fmla="*/ 5271199 w 6868353"/>
                <a:gd name="connsiteY8670" fmla="*/ 4632285 h 6857985"/>
                <a:gd name="connsiteX8671" fmla="*/ 5275743 w 6868353"/>
                <a:gd name="connsiteY8671" fmla="*/ 4623394 h 6857985"/>
                <a:gd name="connsiteX8672" fmla="*/ 5275883 w 6868353"/>
                <a:gd name="connsiteY8672" fmla="*/ 4634451 h 6857985"/>
                <a:gd name="connsiteX8673" fmla="*/ 5272091 w 6868353"/>
                <a:gd name="connsiteY8673" fmla="*/ 4648821 h 6857985"/>
                <a:gd name="connsiteX8674" fmla="*/ 5288625 w 6868353"/>
                <a:gd name="connsiteY8674" fmla="*/ 4617024 h 6857985"/>
                <a:gd name="connsiteX8675" fmla="*/ 5295237 w 6868353"/>
                <a:gd name="connsiteY8675" fmla="*/ 4642988 h 6857985"/>
                <a:gd name="connsiteX8676" fmla="*/ 5334071 w 6868353"/>
                <a:gd name="connsiteY8676" fmla="*/ 4584646 h 6857985"/>
                <a:gd name="connsiteX8677" fmla="*/ 5339591 w 6868353"/>
                <a:gd name="connsiteY8677" fmla="*/ 4606010 h 6857985"/>
                <a:gd name="connsiteX8678" fmla="*/ 5354087 w 6868353"/>
                <a:gd name="connsiteY8678" fmla="*/ 4581574 h 6857985"/>
                <a:gd name="connsiteX8679" fmla="*/ 5366403 w 6868353"/>
                <a:gd name="connsiteY8679" fmla="*/ 4557932 h 6857985"/>
                <a:gd name="connsiteX8680" fmla="*/ 5373695 w 6868353"/>
                <a:gd name="connsiteY8680" fmla="*/ 4603037 h 6857985"/>
                <a:gd name="connsiteX8681" fmla="*/ 5385999 w 6868353"/>
                <a:gd name="connsiteY8681" fmla="*/ 4585736 h 6857985"/>
                <a:gd name="connsiteX8682" fmla="*/ 5392015 w 6868353"/>
                <a:gd name="connsiteY8682" fmla="*/ 4569130 h 6857985"/>
                <a:gd name="connsiteX8683" fmla="*/ 5407587 w 6868353"/>
                <a:gd name="connsiteY8683" fmla="*/ 4529264 h 6857985"/>
                <a:gd name="connsiteX8684" fmla="*/ 5428527 w 6868353"/>
                <a:gd name="connsiteY8684" fmla="*/ 4524153 h 6857985"/>
                <a:gd name="connsiteX8685" fmla="*/ 5441663 w 6868353"/>
                <a:gd name="connsiteY8685" fmla="*/ 4510335 h 6857985"/>
                <a:gd name="connsiteX8686" fmla="*/ 5454787 w 6868353"/>
                <a:gd name="connsiteY8686" fmla="*/ 4486056 h 6857985"/>
                <a:gd name="connsiteX8687" fmla="*/ 5450809 w 6868353"/>
                <a:gd name="connsiteY8687" fmla="*/ 4505465 h 6857985"/>
                <a:gd name="connsiteX8688" fmla="*/ 5442797 w 6868353"/>
                <a:gd name="connsiteY8688" fmla="*/ 4528867 h 6857985"/>
                <a:gd name="connsiteX8689" fmla="*/ 5470359 w 6868353"/>
                <a:gd name="connsiteY8689" fmla="*/ 4502266 h 6857985"/>
                <a:gd name="connsiteX8690" fmla="*/ 5453967 w 6868353"/>
                <a:gd name="connsiteY8690" fmla="*/ 4532392 h 6857985"/>
                <a:gd name="connsiteX8691" fmla="*/ 5455751 w 6868353"/>
                <a:gd name="connsiteY8691" fmla="*/ 4521251 h 6857985"/>
                <a:gd name="connsiteX8692" fmla="*/ 5439753 w 6868353"/>
                <a:gd name="connsiteY8692" fmla="*/ 4535691 h 6857985"/>
                <a:gd name="connsiteX8693" fmla="*/ 5444791 w 6868353"/>
                <a:gd name="connsiteY8693" fmla="*/ 4552963 h 6857985"/>
                <a:gd name="connsiteX8694" fmla="*/ 5462645 w 6868353"/>
                <a:gd name="connsiteY8694" fmla="*/ 4527253 h 6857985"/>
                <a:gd name="connsiteX8695" fmla="*/ 5472059 w 6868353"/>
                <a:gd name="connsiteY8695" fmla="*/ 4541864 h 6857985"/>
                <a:gd name="connsiteX8696" fmla="*/ 5483867 w 6868353"/>
                <a:gd name="connsiteY8696" fmla="*/ 4529717 h 6857985"/>
                <a:gd name="connsiteX8697" fmla="*/ 5486387 w 6868353"/>
                <a:gd name="connsiteY8697" fmla="*/ 4509061 h 6857985"/>
                <a:gd name="connsiteX8698" fmla="*/ 5498023 w 6868353"/>
                <a:gd name="connsiteY8698" fmla="*/ 4478822 h 6857985"/>
                <a:gd name="connsiteX8699" fmla="*/ 5514899 w 6868353"/>
                <a:gd name="connsiteY8699" fmla="*/ 4483465 h 6857985"/>
                <a:gd name="connsiteX8700" fmla="*/ 5506887 w 6868353"/>
                <a:gd name="connsiteY8700" fmla="*/ 4528655 h 6857985"/>
                <a:gd name="connsiteX8701" fmla="*/ 5506915 w 6868353"/>
                <a:gd name="connsiteY8701" fmla="*/ 4556587 h 6857985"/>
                <a:gd name="connsiteX8702" fmla="*/ 5514445 w 6868353"/>
                <a:gd name="connsiteY8702" fmla="*/ 4540887 h 6857985"/>
                <a:gd name="connsiteX8703" fmla="*/ 5518721 w 6868353"/>
                <a:gd name="connsiteY8703" fmla="*/ 4530439 h 6857985"/>
                <a:gd name="connsiteX8704" fmla="*/ 5527811 w 6868353"/>
                <a:gd name="connsiteY8704" fmla="*/ 4522794 h 6857985"/>
                <a:gd name="connsiteX8705" fmla="*/ 5529071 w 6868353"/>
                <a:gd name="connsiteY8705" fmla="*/ 4495287 h 6857985"/>
                <a:gd name="connsiteX8706" fmla="*/ 5557199 w 6868353"/>
                <a:gd name="connsiteY8706" fmla="*/ 4455094 h 6857985"/>
                <a:gd name="connsiteX8707" fmla="*/ 5553081 w 6868353"/>
                <a:gd name="connsiteY8707" fmla="*/ 4505720 h 6857985"/>
                <a:gd name="connsiteX8708" fmla="*/ 5571259 w 6868353"/>
                <a:gd name="connsiteY8708" fmla="*/ 4463858 h 6857985"/>
                <a:gd name="connsiteX8709" fmla="*/ 5587539 w 6868353"/>
                <a:gd name="connsiteY8709" fmla="*/ 4422773 h 6857985"/>
                <a:gd name="connsiteX8710" fmla="*/ 5585671 w 6868353"/>
                <a:gd name="connsiteY8710" fmla="*/ 4446232 h 6857985"/>
                <a:gd name="connsiteX8711" fmla="*/ 5630987 w 6868353"/>
                <a:gd name="connsiteY8711" fmla="*/ 4384394 h 6857985"/>
                <a:gd name="connsiteX8712" fmla="*/ 5648923 w 6868353"/>
                <a:gd name="connsiteY8712" fmla="*/ 4404044 h 6857985"/>
                <a:gd name="connsiteX8713" fmla="*/ 5665559 w 6868353"/>
                <a:gd name="connsiteY8713" fmla="*/ 4370477 h 6857985"/>
                <a:gd name="connsiteX8714" fmla="*/ 5670245 w 6868353"/>
                <a:gd name="connsiteY8714" fmla="*/ 4354989 h 6857985"/>
                <a:gd name="connsiteX8715" fmla="*/ 5676545 w 6868353"/>
                <a:gd name="connsiteY8715" fmla="*/ 4337109 h 6857985"/>
                <a:gd name="connsiteX8716" fmla="*/ 5692387 w 6868353"/>
                <a:gd name="connsiteY8716" fmla="*/ 4323603 h 6857985"/>
                <a:gd name="connsiteX8717" fmla="*/ 5687715 w 6868353"/>
                <a:gd name="connsiteY8717" fmla="*/ 4347005 h 6857985"/>
                <a:gd name="connsiteX8718" fmla="*/ 5678979 w 6868353"/>
                <a:gd name="connsiteY8718" fmla="*/ 4369628 h 6857985"/>
                <a:gd name="connsiteX8719" fmla="*/ 5698275 w 6868353"/>
                <a:gd name="connsiteY8719" fmla="*/ 4337760 h 6857985"/>
                <a:gd name="connsiteX8720" fmla="*/ 5712659 w 6868353"/>
                <a:gd name="connsiteY8720" fmla="*/ 4294538 h 6857985"/>
                <a:gd name="connsiteX8721" fmla="*/ 5731091 w 6868353"/>
                <a:gd name="connsiteY8721" fmla="*/ 4325656 h 6857985"/>
                <a:gd name="connsiteX8722" fmla="*/ 5726817 w 6868353"/>
                <a:gd name="connsiteY8722" fmla="*/ 4276516 h 6857985"/>
                <a:gd name="connsiteX8723" fmla="*/ 5737703 w 6868353"/>
                <a:gd name="connsiteY8723" fmla="*/ 4302211 h 6857985"/>
                <a:gd name="connsiteX8724" fmla="*/ 5756391 w 6868353"/>
                <a:gd name="connsiteY8724" fmla="*/ 4268362 h 6857985"/>
                <a:gd name="connsiteX8725" fmla="*/ 5768113 w 6868353"/>
                <a:gd name="connsiteY8725" fmla="*/ 4269820 h 6857985"/>
                <a:gd name="connsiteX8726" fmla="*/ 5751535 w 6868353"/>
                <a:gd name="connsiteY8726" fmla="*/ 4296081 h 6857985"/>
                <a:gd name="connsiteX8727" fmla="*/ 5760907 w 6868353"/>
                <a:gd name="connsiteY8727" fmla="*/ 4305637 h 6857985"/>
                <a:gd name="connsiteX8728" fmla="*/ 5778023 w 6868353"/>
                <a:gd name="connsiteY8728" fmla="*/ 4274548 h 6857985"/>
                <a:gd name="connsiteX8729" fmla="*/ 5802599 w 6868353"/>
                <a:gd name="connsiteY8729" fmla="*/ 4236777 h 6857985"/>
                <a:gd name="connsiteX8730" fmla="*/ 5820283 w 6868353"/>
                <a:gd name="connsiteY8730" fmla="*/ 4263732 h 6857985"/>
                <a:gd name="connsiteX8731" fmla="*/ 5839239 w 6868353"/>
                <a:gd name="connsiteY8731" fmla="*/ 4207217 h 6857985"/>
                <a:gd name="connsiteX8732" fmla="*/ 5850961 w 6868353"/>
                <a:gd name="connsiteY8732" fmla="*/ 4208265 h 6857985"/>
                <a:gd name="connsiteX8733" fmla="*/ 5862795 w 6868353"/>
                <a:gd name="connsiteY8733" fmla="*/ 4234484 h 6857985"/>
                <a:gd name="connsiteX8734" fmla="*/ 5864579 w 6868353"/>
                <a:gd name="connsiteY8734" fmla="*/ 4201059 h 6857985"/>
                <a:gd name="connsiteX8735" fmla="*/ 5871615 w 6868353"/>
                <a:gd name="connsiteY8735" fmla="*/ 4207061 h 6857985"/>
                <a:gd name="connsiteX8736" fmla="*/ 5879303 w 6868353"/>
                <a:gd name="connsiteY8736" fmla="*/ 4190158 h 6857985"/>
                <a:gd name="connsiteX8737" fmla="*/ 5889455 w 6868353"/>
                <a:gd name="connsiteY8737" fmla="*/ 4169361 h 6857985"/>
                <a:gd name="connsiteX8738" fmla="*/ 5884711 w 6868353"/>
                <a:gd name="connsiteY8738" fmla="*/ 4185896 h 6857985"/>
                <a:gd name="connsiteX8739" fmla="*/ 5882799 w 6868353"/>
                <a:gd name="connsiteY8739" fmla="*/ 4194263 h 6857985"/>
                <a:gd name="connsiteX8740" fmla="*/ 5876387 w 6868353"/>
                <a:gd name="connsiteY8740" fmla="*/ 4214649 h 6857985"/>
                <a:gd name="connsiteX8741" fmla="*/ 5890035 w 6868353"/>
                <a:gd name="connsiteY8741" fmla="*/ 4207344 h 6857985"/>
                <a:gd name="connsiteX8742" fmla="*/ 5896263 w 6868353"/>
                <a:gd name="connsiteY8742" fmla="*/ 4176270 h 6857985"/>
                <a:gd name="connsiteX8743" fmla="*/ 5904971 w 6868353"/>
                <a:gd name="connsiteY8743" fmla="*/ 4132156 h 6857985"/>
                <a:gd name="connsiteX8744" fmla="*/ 5928427 w 6868353"/>
                <a:gd name="connsiteY8744" fmla="*/ 4133218 h 6857985"/>
                <a:gd name="connsiteX8745" fmla="*/ 5924947 w 6868353"/>
                <a:gd name="connsiteY8745" fmla="*/ 4103304 h 6857985"/>
                <a:gd name="connsiteX8746" fmla="*/ 5941947 w 6868353"/>
                <a:gd name="connsiteY8746" fmla="*/ 4091128 h 6857985"/>
                <a:gd name="connsiteX8747" fmla="*/ 5948163 w 6868353"/>
                <a:gd name="connsiteY8747" fmla="*/ 4138413 h 6857985"/>
                <a:gd name="connsiteX8748" fmla="*/ 5972003 w 6868353"/>
                <a:gd name="connsiteY8748" fmla="*/ 4104875 h 6857985"/>
                <a:gd name="connsiteX8749" fmla="*/ 5980655 w 6868353"/>
                <a:gd name="connsiteY8749" fmla="*/ 4122388 h 6857985"/>
                <a:gd name="connsiteX8750" fmla="*/ 5970163 w 6868353"/>
                <a:gd name="connsiteY8750" fmla="*/ 4147870 h 6857985"/>
                <a:gd name="connsiteX8751" fmla="*/ 5986415 w 6868353"/>
                <a:gd name="connsiteY8751" fmla="*/ 4130839 h 6857985"/>
                <a:gd name="connsiteX8752" fmla="*/ 5997035 w 6868353"/>
                <a:gd name="connsiteY8752" fmla="*/ 4098207 h 6857985"/>
                <a:gd name="connsiteX8753" fmla="*/ 6005119 w 6868353"/>
                <a:gd name="connsiteY8753" fmla="*/ 4066481 h 6857985"/>
                <a:gd name="connsiteX8754" fmla="*/ 6004807 w 6868353"/>
                <a:gd name="connsiteY8754" fmla="*/ 4076688 h 6857985"/>
                <a:gd name="connsiteX8755" fmla="*/ 6004635 w 6868353"/>
                <a:gd name="connsiteY8755" fmla="*/ 4088226 h 6857985"/>
                <a:gd name="connsiteX8756" fmla="*/ 6013243 w 6868353"/>
                <a:gd name="connsiteY8756" fmla="*/ 4048940 h 6857985"/>
                <a:gd name="connsiteX8757" fmla="*/ 6027401 w 6868353"/>
                <a:gd name="connsiteY8757" fmla="*/ 4075400 h 6857985"/>
                <a:gd name="connsiteX8758" fmla="*/ 6024867 w 6868353"/>
                <a:gd name="connsiteY8758" fmla="*/ 4027039 h 6857985"/>
                <a:gd name="connsiteX8759" fmla="*/ 6031959 w 6868353"/>
                <a:gd name="connsiteY8759" fmla="*/ 4040120 h 6857985"/>
                <a:gd name="connsiteX8760" fmla="*/ 6049471 w 6868353"/>
                <a:gd name="connsiteY8760" fmla="*/ 3995865 h 6857985"/>
                <a:gd name="connsiteX8761" fmla="*/ 6043539 w 6868353"/>
                <a:gd name="connsiteY8761" fmla="*/ 3974021 h 6857985"/>
                <a:gd name="connsiteX8762" fmla="*/ 6055955 w 6868353"/>
                <a:gd name="connsiteY8762" fmla="*/ 3969207 h 6857985"/>
                <a:gd name="connsiteX8763" fmla="*/ 6060287 w 6868353"/>
                <a:gd name="connsiteY8763" fmla="*/ 3963714 h 6857985"/>
                <a:gd name="connsiteX8764" fmla="*/ 6064903 w 6868353"/>
                <a:gd name="connsiteY8764" fmla="*/ 3937934 h 6857985"/>
                <a:gd name="connsiteX8765" fmla="*/ 6070057 w 6868353"/>
                <a:gd name="connsiteY8765" fmla="*/ 3956423 h 6857985"/>
                <a:gd name="connsiteX8766" fmla="*/ 6076555 w 6868353"/>
                <a:gd name="connsiteY8766" fmla="*/ 3968499 h 6857985"/>
                <a:gd name="connsiteX8767" fmla="*/ 6076527 w 6868353"/>
                <a:gd name="connsiteY8767" fmla="*/ 3952360 h 6857985"/>
                <a:gd name="connsiteX8768" fmla="*/ 6074785 w 6868353"/>
                <a:gd name="connsiteY8768" fmla="*/ 3924032 h 6857985"/>
                <a:gd name="connsiteX8769" fmla="*/ 6103355 w 6868353"/>
                <a:gd name="connsiteY8769" fmla="*/ 3931436 h 6857985"/>
                <a:gd name="connsiteX8770" fmla="*/ 6108833 w 6868353"/>
                <a:gd name="connsiteY8770" fmla="*/ 3899611 h 6857985"/>
                <a:gd name="connsiteX8771" fmla="*/ 6099645 w 6868353"/>
                <a:gd name="connsiteY8771" fmla="*/ 3904736 h 6857985"/>
                <a:gd name="connsiteX8772" fmla="*/ 6103269 w 6868353"/>
                <a:gd name="connsiteY8772" fmla="*/ 3859659 h 6857985"/>
                <a:gd name="connsiteX8773" fmla="*/ 6116167 w 6868353"/>
                <a:gd name="connsiteY8773" fmla="*/ 3881079 h 6857985"/>
                <a:gd name="connsiteX8774" fmla="*/ 6135251 w 6868353"/>
                <a:gd name="connsiteY8774" fmla="*/ 3861570 h 6857985"/>
                <a:gd name="connsiteX8775" fmla="*/ 6141323 w 6868353"/>
                <a:gd name="connsiteY8775" fmla="*/ 3835451 h 6857985"/>
                <a:gd name="connsiteX8776" fmla="*/ 6144211 w 6868353"/>
                <a:gd name="connsiteY8776" fmla="*/ 3806216 h 6857985"/>
                <a:gd name="connsiteX8777" fmla="*/ 6155623 w 6868353"/>
                <a:gd name="connsiteY8777" fmla="*/ 3814031 h 6857985"/>
                <a:gd name="connsiteX8778" fmla="*/ 6169241 w 6868353"/>
                <a:gd name="connsiteY8778" fmla="*/ 3748271 h 6857985"/>
                <a:gd name="connsiteX8779" fmla="*/ 6186513 w 6868353"/>
                <a:gd name="connsiteY8779" fmla="*/ 3755265 h 6857985"/>
                <a:gd name="connsiteX8780" fmla="*/ 6230359 w 6868353"/>
                <a:gd name="connsiteY8780" fmla="*/ 3706960 h 6857985"/>
                <a:gd name="connsiteX8781" fmla="*/ 6279923 w 6868353"/>
                <a:gd name="connsiteY8781" fmla="*/ 3627327 h 6857985"/>
                <a:gd name="connsiteX8782" fmla="*/ 6295551 w 6868353"/>
                <a:gd name="connsiteY8782" fmla="*/ 3687296 h 6857985"/>
                <a:gd name="connsiteX8783" fmla="*/ 6306297 w 6868353"/>
                <a:gd name="connsiteY8783" fmla="*/ 3636968 h 6857985"/>
                <a:gd name="connsiteX8784" fmla="*/ 6327871 w 6868353"/>
                <a:gd name="connsiteY8784" fmla="*/ 3706394 h 6857985"/>
                <a:gd name="connsiteX8785" fmla="*/ 6333507 w 6868353"/>
                <a:gd name="connsiteY8785" fmla="*/ 3695649 h 6857985"/>
                <a:gd name="connsiteX8786" fmla="*/ 6335135 w 6868353"/>
                <a:gd name="connsiteY8786" fmla="*/ 3621819 h 6857985"/>
                <a:gd name="connsiteX8787" fmla="*/ 6350423 w 6868353"/>
                <a:gd name="connsiteY8787" fmla="*/ 3663257 h 6857985"/>
                <a:gd name="connsiteX8788" fmla="*/ 6361355 w 6868353"/>
                <a:gd name="connsiteY8788" fmla="*/ 3621735 h 6857985"/>
                <a:gd name="connsiteX8789" fmla="*/ 6377111 w 6868353"/>
                <a:gd name="connsiteY8789" fmla="*/ 3671497 h 6857985"/>
                <a:gd name="connsiteX8790" fmla="*/ 6383453 w 6868353"/>
                <a:gd name="connsiteY8790" fmla="*/ 3705361 h 6857985"/>
                <a:gd name="connsiteX8791" fmla="*/ 6387999 w 6868353"/>
                <a:gd name="connsiteY8791" fmla="*/ 3741065 h 6857985"/>
                <a:gd name="connsiteX8792" fmla="*/ 6405241 w 6868353"/>
                <a:gd name="connsiteY8792" fmla="*/ 3748342 h 6857985"/>
                <a:gd name="connsiteX8793" fmla="*/ 6409091 w 6868353"/>
                <a:gd name="connsiteY8793" fmla="*/ 3692747 h 6857985"/>
                <a:gd name="connsiteX8794" fmla="*/ 6413635 w 6868353"/>
                <a:gd name="connsiteY8794" fmla="*/ 3711349 h 6857985"/>
                <a:gd name="connsiteX8795" fmla="*/ 6416271 w 6868353"/>
                <a:gd name="connsiteY8795" fmla="*/ 3745822 h 6857985"/>
                <a:gd name="connsiteX8796" fmla="*/ 6413451 w 6868353"/>
                <a:gd name="connsiteY8796" fmla="*/ 3847286 h 6857985"/>
                <a:gd name="connsiteX8797" fmla="*/ 6426207 w 6868353"/>
                <a:gd name="connsiteY8797" fmla="*/ 3815475 h 6857985"/>
                <a:gd name="connsiteX8798" fmla="*/ 6435155 w 6868353"/>
                <a:gd name="connsiteY8798" fmla="*/ 3874892 h 6857985"/>
                <a:gd name="connsiteX8799" fmla="*/ 6438991 w 6868353"/>
                <a:gd name="connsiteY8799" fmla="*/ 4000594 h 6857985"/>
                <a:gd name="connsiteX8800" fmla="*/ 6436303 w 6868353"/>
                <a:gd name="connsiteY8800" fmla="*/ 4014977 h 6857985"/>
                <a:gd name="connsiteX8801" fmla="*/ 6433343 w 6868353"/>
                <a:gd name="connsiteY8801" fmla="*/ 4029856 h 6857985"/>
                <a:gd name="connsiteX8802" fmla="*/ 6428445 w 6868353"/>
                <a:gd name="connsiteY8802" fmla="*/ 4060620 h 6857985"/>
                <a:gd name="connsiteX8803" fmla="*/ 6422923 w 6868353"/>
                <a:gd name="connsiteY8803" fmla="*/ 4120929 h 6857985"/>
                <a:gd name="connsiteX8804" fmla="*/ 6423179 w 6868353"/>
                <a:gd name="connsiteY8804" fmla="*/ 4169389 h 6857985"/>
                <a:gd name="connsiteX8805" fmla="*/ 6429407 w 6868353"/>
                <a:gd name="connsiteY8805" fmla="*/ 4193428 h 6857985"/>
                <a:gd name="connsiteX8806" fmla="*/ 6412219 w 6868353"/>
                <a:gd name="connsiteY8806" fmla="*/ 4321309 h 6857985"/>
                <a:gd name="connsiteX8807" fmla="*/ 6402325 w 6868353"/>
                <a:gd name="connsiteY8807" fmla="*/ 4443174 h 6857985"/>
                <a:gd name="connsiteX8808" fmla="*/ 6401363 w 6868353"/>
                <a:gd name="connsiteY8808" fmla="*/ 4422448 h 6857985"/>
                <a:gd name="connsiteX8809" fmla="*/ 6390659 w 6868353"/>
                <a:gd name="connsiteY8809" fmla="*/ 4462484 h 6857985"/>
                <a:gd name="connsiteX8810" fmla="*/ 6375087 w 6868353"/>
                <a:gd name="connsiteY8810" fmla="*/ 4499321 h 6857985"/>
                <a:gd name="connsiteX8811" fmla="*/ 6351685 w 6868353"/>
                <a:gd name="connsiteY8811" fmla="*/ 4567318 h 6857985"/>
                <a:gd name="connsiteX8812" fmla="*/ 6350283 w 6868353"/>
                <a:gd name="connsiteY8812" fmla="*/ 4541311 h 6857985"/>
                <a:gd name="connsiteX8813" fmla="*/ 6319363 w 6868353"/>
                <a:gd name="connsiteY8813" fmla="*/ 4594358 h 6857985"/>
                <a:gd name="connsiteX8814" fmla="*/ 6293387 w 6868353"/>
                <a:gd name="connsiteY8814" fmla="*/ 4677970 h 6857985"/>
                <a:gd name="connsiteX8815" fmla="*/ 6316575 w 6868353"/>
                <a:gd name="connsiteY8815" fmla="*/ 4655659 h 6857985"/>
                <a:gd name="connsiteX8816" fmla="*/ 6291119 w 6868353"/>
                <a:gd name="connsiteY8816" fmla="*/ 4693232 h 6857985"/>
                <a:gd name="connsiteX8817" fmla="*/ 6290143 w 6868353"/>
                <a:gd name="connsiteY8817" fmla="*/ 4739908 h 6857985"/>
                <a:gd name="connsiteX8818" fmla="*/ 6263557 w 6868353"/>
                <a:gd name="connsiteY8818" fmla="*/ 4844600 h 6857985"/>
                <a:gd name="connsiteX8819" fmla="*/ 6240423 w 6868353"/>
                <a:gd name="connsiteY8819" fmla="*/ 4881012 h 6857985"/>
                <a:gd name="connsiteX8820" fmla="*/ 6220065 w 6868353"/>
                <a:gd name="connsiteY8820" fmla="*/ 4922223 h 6857985"/>
                <a:gd name="connsiteX8821" fmla="*/ 6184503 w 6868353"/>
                <a:gd name="connsiteY8821" fmla="*/ 5006090 h 6857985"/>
                <a:gd name="connsiteX8822" fmla="*/ 6208571 w 6868353"/>
                <a:gd name="connsiteY8822" fmla="*/ 4975001 h 6857985"/>
                <a:gd name="connsiteX8823" fmla="*/ 6196423 w 6868353"/>
                <a:gd name="connsiteY8823" fmla="*/ 5014882 h 6857985"/>
                <a:gd name="connsiteX8824" fmla="*/ 6145895 w 6868353"/>
                <a:gd name="connsiteY8824" fmla="*/ 5080910 h 6857985"/>
                <a:gd name="connsiteX8825" fmla="*/ 6161711 w 6868353"/>
                <a:gd name="connsiteY8825" fmla="*/ 5069486 h 6857985"/>
                <a:gd name="connsiteX8826" fmla="*/ 6131259 w 6868353"/>
                <a:gd name="connsiteY8826" fmla="*/ 5108829 h 6857985"/>
                <a:gd name="connsiteX8827" fmla="*/ 6148531 w 6868353"/>
                <a:gd name="connsiteY8827" fmla="*/ 5119744 h 6857985"/>
                <a:gd name="connsiteX8828" fmla="*/ 6128227 w 6868353"/>
                <a:gd name="connsiteY8828" fmla="*/ 5150422 h 6857985"/>
                <a:gd name="connsiteX8829" fmla="*/ 6117343 w 6868353"/>
                <a:gd name="connsiteY8829" fmla="*/ 5153508 h 6857985"/>
                <a:gd name="connsiteX8830" fmla="*/ 6096079 w 6868353"/>
                <a:gd name="connsiteY8830" fmla="*/ 5189935 h 6857985"/>
                <a:gd name="connsiteX8831" fmla="*/ 6107361 w 6868353"/>
                <a:gd name="connsiteY8831" fmla="*/ 5199420 h 6857985"/>
                <a:gd name="connsiteX8832" fmla="*/ 6085601 w 6868353"/>
                <a:gd name="connsiteY8832" fmla="*/ 5219296 h 6857985"/>
                <a:gd name="connsiteX8833" fmla="*/ 6049855 w 6868353"/>
                <a:gd name="connsiteY8833" fmla="*/ 5288001 h 6857985"/>
                <a:gd name="connsiteX8834" fmla="*/ 6007723 w 6868353"/>
                <a:gd name="connsiteY8834" fmla="*/ 5357824 h 6857985"/>
                <a:gd name="connsiteX8835" fmla="*/ 5987945 w 6868353"/>
                <a:gd name="connsiteY8835" fmla="*/ 5391688 h 6857985"/>
                <a:gd name="connsiteX8836" fmla="*/ 5978857 w 6868353"/>
                <a:gd name="connsiteY8836" fmla="*/ 5407997 h 6857985"/>
                <a:gd name="connsiteX8837" fmla="*/ 5969967 w 6868353"/>
                <a:gd name="connsiteY8837" fmla="*/ 5423372 h 6857985"/>
                <a:gd name="connsiteX8838" fmla="*/ 5944427 w 6868353"/>
                <a:gd name="connsiteY8838" fmla="*/ 5477494 h 6857985"/>
                <a:gd name="connsiteX8839" fmla="*/ 5916083 w 6868353"/>
                <a:gd name="connsiteY8839" fmla="*/ 5513043 h 6857985"/>
                <a:gd name="connsiteX8840" fmla="*/ 5906485 w 6868353"/>
                <a:gd name="connsiteY8840" fmla="*/ 5527922 h 6857985"/>
                <a:gd name="connsiteX8841" fmla="*/ 5893587 w 6868353"/>
                <a:gd name="connsiteY8841" fmla="*/ 5546638 h 6857985"/>
                <a:gd name="connsiteX8842" fmla="*/ 5910195 w 6868353"/>
                <a:gd name="connsiteY8842" fmla="*/ 5534109 h 6857985"/>
                <a:gd name="connsiteX8843" fmla="*/ 5898911 w 6868353"/>
                <a:gd name="connsiteY8843" fmla="*/ 5550914 h 6857985"/>
                <a:gd name="connsiteX8844" fmla="*/ 5846163 w 6868353"/>
                <a:gd name="connsiteY8844" fmla="*/ 5610685 h 6857985"/>
                <a:gd name="connsiteX8845" fmla="*/ 5848411 w 6868353"/>
                <a:gd name="connsiteY8845" fmla="*/ 5620864 h 6857985"/>
                <a:gd name="connsiteX8846" fmla="*/ 5814067 w 6868353"/>
                <a:gd name="connsiteY8846" fmla="*/ 5660759 h 6857985"/>
                <a:gd name="connsiteX8847" fmla="*/ 5789447 w 6868353"/>
                <a:gd name="connsiteY8847" fmla="*/ 5688054 h 6857985"/>
                <a:gd name="connsiteX8848" fmla="*/ 5797375 w 6868353"/>
                <a:gd name="connsiteY8848" fmla="*/ 5672198 h 6857985"/>
                <a:gd name="connsiteX8849" fmla="*/ 5815795 w 6868353"/>
                <a:gd name="connsiteY8849" fmla="*/ 5647267 h 6857985"/>
                <a:gd name="connsiteX8850" fmla="*/ 5847535 w 6868353"/>
                <a:gd name="connsiteY8850" fmla="*/ 5599642 h 6857985"/>
                <a:gd name="connsiteX8851" fmla="*/ 5816361 w 6868353"/>
                <a:gd name="connsiteY8851" fmla="*/ 5624573 h 6857985"/>
                <a:gd name="connsiteX8852" fmla="*/ 5763173 w 6868353"/>
                <a:gd name="connsiteY8852" fmla="*/ 5692541 h 6857985"/>
                <a:gd name="connsiteX8853" fmla="*/ 5709927 w 6868353"/>
                <a:gd name="connsiteY8853" fmla="*/ 5758740 h 6857985"/>
                <a:gd name="connsiteX8854" fmla="*/ 5653243 w 6868353"/>
                <a:gd name="connsiteY8854" fmla="*/ 5823212 h 6857985"/>
                <a:gd name="connsiteX8855" fmla="*/ 5623725 w 6868353"/>
                <a:gd name="connsiteY8855" fmla="*/ 5856014 h 6857985"/>
                <a:gd name="connsiteX8856" fmla="*/ 5592635 w 6868353"/>
                <a:gd name="connsiteY8856" fmla="*/ 5888943 h 6857985"/>
                <a:gd name="connsiteX8857" fmla="*/ 5611733 w 6868353"/>
                <a:gd name="connsiteY8857" fmla="*/ 5882927 h 6857985"/>
                <a:gd name="connsiteX8858" fmla="*/ 5670797 w 6868353"/>
                <a:gd name="connsiteY8858" fmla="*/ 5826468 h 6857985"/>
                <a:gd name="connsiteX8859" fmla="*/ 5633607 w 6868353"/>
                <a:gd name="connsiteY8859" fmla="*/ 5873512 h 6857985"/>
                <a:gd name="connsiteX8860" fmla="*/ 5618373 w 6868353"/>
                <a:gd name="connsiteY8860" fmla="*/ 5890402 h 6857985"/>
                <a:gd name="connsiteX8861" fmla="*/ 5605079 w 6868353"/>
                <a:gd name="connsiteY8861" fmla="*/ 5904389 h 6857985"/>
                <a:gd name="connsiteX8862" fmla="*/ 5596359 w 6868353"/>
                <a:gd name="connsiteY8862" fmla="*/ 5917414 h 6857985"/>
                <a:gd name="connsiteX8863" fmla="*/ 5563103 w 6868353"/>
                <a:gd name="connsiteY8863" fmla="*/ 5952565 h 6857985"/>
                <a:gd name="connsiteX8864" fmla="*/ 5610347 w 6868353"/>
                <a:gd name="connsiteY8864" fmla="*/ 5888278 h 6857985"/>
                <a:gd name="connsiteX8865" fmla="*/ 5447199 w 6868353"/>
                <a:gd name="connsiteY8865" fmla="*/ 6035229 h 6857985"/>
                <a:gd name="connsiteX8866" fmla="*/ 5409471 w 6868353"/>
                <a:gd name="connsiteY8866" fmla="*/ 6071245 h 6857985"/>
                <a:gd name="connsiteX8867" fmla="*/ 5390783 w 6868353"/>
                <a:gd name="connsiteY8867" fmla="*/ 6088941 h 6857985"/>
                <a:gd name="connsiteX8868" fmla="*/ 5371487 w 6868353"/>
                <a:gd name="connsiteY8868" fmla="*/ 6105491 h 6857985"/>
                <a:gd name="connsiteX8869" fmla="*/ 5293199 w 6868353"/>
                <a:gd name="connsiteY8869" fmla="*/ 6166933 h 6857985"/>
                <a:gd name="connsiteX8870" fmla="*/ 5271665 w 6868353"/>
                <a:gd name="connsiteY8870" fmla="*/ 6189627 h 6857985"/>
                <a:gd name="connsiteX8871" fmla="*/ 5246167 w 6868353"/>
                <a:gd name="connsiteY8871" fmla="*/ 6212278 h 6857985"/>
                <a:gd name="connsiteX8872" fmla="*/ 5186807 w 6868353"/>
                <a:gd name="connsiteY8872" fmla="*/ 6259804 h 6857985"/>
                <a:gd name="connsiteX8873" fmla="*/ 5153707 w 6868353"/>
                <a:gd name="connsiteY8873" fmla="*/ 6284451 h 6857985"/>
                <a:gd name="connsiteX8874" fmla="*/ 5117931 w 6868353"/>
                <a:gd name="connsiteY8874" fmla="*/ 6308080 h 6857985"/>
                <a:gd name="connsiteX8875" fmla="*/ 5042615 w 6868353"/>
                <a:gd name="connsiteY8875" fmla="*/ 6356214 h 6857985"/>
                <a:gd name="connsiteX8876" fmla="*/ 5023251 w 6868353"/>
                <a:gd name="connsiteY8876" fmla="*/ 6368318 h 6857985"/>
                <a:gd name="connsiteX8877" fmla="*/ 5003359 w 6868353"/>
                <a:gd name="connsiteY8877" fmla="*/ 6379672 h 6857985"/>
                <a:gd name="connsiteX8878" fmla="*/ 4963451 w 6868353"/>
                <a:gd name="connsiteY8878" fmla="*/ 6402451 h 6857985"/>
                <a:gd name="connsiteX8879" fmla="*/ 4884383 w 6868353"/>
                <a:gd name="connsiteY8879" fmla="*/ 6447839 h 6857985"/>
                <a:gd name="connsiteX8880" fmla="*/ 4807537 w 6868353"/>
                <a:gd name="connsiteY8880" fmla="*/ 6490041 h 6857985"/>
                <a:gd name="connsiteX8881" fmla="*/ 4771479 w 6868353"/>
                <a:gd name="connsiteY8881" fmla="*/ 6511093 h 6857985"/>
                <a:gd name="connsiteX8882" fmla="*/ 4754207 w 6868353"/>
                <a:gd name="connsiteY8882" fmla="*/ 6521598 h 6857985"/>
                <a:gd name="connsiteX8883" fmla="*/ 4737191 w 6868353"/>
                <a:gd name="connsiteY8883" fmla="*/ 6531352 h 6857985"/>
                <a:gd name="connsiteX8884" fmla="*/ 4703199 w 6868353"/>
                <a:gd name="connsiteY8884" fmla="*/ 6539959 h 6857985"/>
                <a:gd name="connsiteX8885" fmla="*/ 4636279 w 6868353"/>
                <a:gd name="connsiteY8885" fmla="*/ 6572860 h 6857985"/>
                <a:gd name="connsiteX8886" fmla="*/ 4602415 w 6868353"/>
                <a:gd name="connsiteY8886" fmla="*/ 6588731 h 6857985"/>
                <a:gd name="connsiteX8887" fmla="*/ 4567885 w 6868353"/>
                <a:gd name="connsiteY8887" fmla="*/ 6603341 h 6857985"/>
                <a:gd name="connsiteX8888" fmla="*/ 4497851 w 6868353"/>
                <a:gd name="connsiteY8888" fmla="*/ 6632249 h 6857985"/>
                <a:gd name="connsiteX8889" fmla="*/ 4462231 w 6868353"/>
                <a:gd name="connsiteY8889" fmla="*/ 6646548 h 6857985"/>
                <a:gd name="connsiteX8890" fmla="*/ 4425691 w 6868353"/>
                <a:gd name="connsiteY8890" fmla="*/ 6659304 h 6857985"/>
                <a:gd name="connsiteX8891" fmla="*/ 4273333 w 6868353"/>
                <a:gd name="connsiteY8891" fmla="*/ 6708562 h 6857985"/>
                <a:gd name="connsiteX8892" fmla="*/ 4202355 w 6868353"/>
                <a:gd name="connsiteY8892" fmla="*/ 6726734 h 6857985"/>
                <a:gd name="connsiteX8893" fmla="*/ 4245433 w 6868353"/>
                <a:gd name="connsiteY8893" fmla="*/ 6712825 h 6857985"/>
                <a:gd name="connsiteX8894" fmla="*/ 4271391 w 6868353"/>
                <a:gd name="connsiteY8894" fmla="*/ 6700218 h 6857985"/>
                <a:gd name="connsiteX8895" fmla="*/ 4179499 w 6868353"/>
                <a:gd name="connsiteY8895" fmla="*/ 6720336 h 6857985"/>
                <a:gd name="connsiteX8896" fmla="*/ 4157131 w 6868353"/>
                <a:gd name="connsiteY8896" fmla="*/ 6725602 h 6857985"/>
                <a:gd name="connsiteX8897" fmla="*/ 4136291 w 6868353"/>
                <a:gd name="connsiteY8897" fmla="*/ 6730274 h 6857985"/>
                <a:gd name="connsiteX8898" fmla="*/ 4102441 w 6868353"/>
                <a:gd name="connsiteY8898" fmla="*/ 6740198 h 6857985"/>
                <a:gd name="connsiteX8899" fmla="*/ 4147135 w 6868353"/>
                <a:gd name="connsiteY8899" fmla="*/ 6738966 h 6857985"/>
                <a:gd name="connsiteX8900" fmla="*/ 4194531 w 6868353"/>
                <a:gd name="connsiteY8900" fmla="*/ 6728737 h 6857985"/>
                <a:gd name="connsiteX8901" fmla="*/ 4107353 w 6868353"/>
                <a:gd name="connsiteY8901" fmla="*/ 6751057 h 6857985"/>
                <a:gd name="connsiteX8902" fmla="*/ 4087307 w 6868353"/>
                <a:gd name="connsiteY8902" fmla="*/ 6746484 h 6857985"/>
                <a:gd name="connsiteX8903" fmla="*/ 4025991 w 6868353"/>
                <a:gd name="connsiteY8903" fmla="*/ 6756790 h 6857985"/>
                <a:gd name="connsiteX8904" fmla="*/ 4055043 w 6868353"/>
                <a:gd name="connsiteY8904" fmla="*/ 6768413 h 6857985"/>
                <a:gd name="connsiteX8905" fmla="*/ 3895067 w 6868353"/>
                <a:gd name="connsiteY8905" fmla="*/ 6792692 h 6857985"/>
                <a:gd name="connsiteX8906" fmla="*/ 3857099 w 6868353"/>
                <a:gd name="connsiteY8906" fmla="*/ 6798511 h 6857985"/>
                <a:gd name="connsiteX8907" fmla="*/ 3838297 w 6868353"/>
                <a:gd name="connsiteY8907" fmla="*/ 6801470 h 6857985"/>
                <a:gd name="connsiteX8908" fmla="*/ 3819539 w 6868353"/>
                <a:gd name="connsiteY8908" fmla="*/ 6803777 h 6857985"/>
                <a:gd name="connsiteX8909" fmla="*/ 3744987 w 6868353"/>
                <a:gd name="connsiteY8909" fmla="*/ 6812852 h 6857985"/>
                <a:gd name="connsiteX8910" fmla="*/ 3670167 w 6868353"/>
                <a:gd name="connsiteY8910" fmla="*/ 6822267 h 6857985"/>
                <a:gd name="connsiteX8911" fmla="*/ 3593591 w 6868353"/>
                <a:gd name="connsiteY8911" fmla="*/ 6828638 h 6857985"/>
                <a:gd name="connsiteX8912" fmla="*/ 3513915 w 6868353"/>
                <a:gd name="connsiteY8912" fmla="*/ 6834881 h 6857985"/>
                <a:gd name="connsiteX8913" fmla="*/ 3472477 w 6868353"/>
                <a:gd name="connsiteY8913" fmla="*/ 6836551 h 6857985"/>
                <a:gd name="connsiteX8914" fmla="*/ 3429735 w 6868353"/>
                <a:gd name="connsiteY8914" fmla="*/ 6837585 h 6857985"/>
                <a:gd name="connsiteX8915" fmla="*/ 3340645 w 6868353"/>
                <a:gd name="connsiteY8915" fmla="*/ 6844295 h 6857985"/>
                <a:gd name="connsiteX8916" fmla="*/ 3276726 w 6868353"/>
                <a:gd name="connsiteY8916" fmla="*/ 6833479 h 6857985"/>
                <a:gd name="connsiteX8917" fmla="*/ 3298443 w 6868353"/>
                <a:gd name="connsiteY8917" fmla="*/ 6828482 h 6857985"/>
                <a:gd name="connsiteX8918" fmla="*/ 3339286 w 6868353"/>
                <a:gd name="connsiteY8918" fmla="*/ 6834456 h 6857985"/>
                <a:gd name="connsiteX8919" fmla="*/ 3358922 w 6868353"/>
                <a:gd name="connsiteY8919" fmla="*/ 6832998 h 6857985"/>
                <a:gd name="connsiteX8920" fmla="*/ 3380993 w 6868353"/>
                <a:gd name="connsiteY8920" fmla="*/ 6820639 h 6857985"/>
                <a:gd name="connsiteX8921" fmla="*/ 3332746 w 6868353"/>
                <a:gd name="connsiteY8921" fmla="*/ 6819237 h 6857985"/>
                <a:gd name="connsiteX8922" fmla="*/ 3266816 w 6868353"/>
                <a:gd name="connsiteY8922" fmla="*/ 6815896 h 6857985"/>
                <a:gd name="connsiteX8923" fmla="*/ 3162195 w 6868353"/>
                <a:gd name="connsiteY8923" fmla="*/ 6816887 h 6857985"/>
                <a:gd name="connsiteX8924" fmla="*/ 3253253 w 6868353"/>
                <a:gd name="connsiteY8924" fmla="*/ 6826768 h 6857985"/>
                <a:gd name="connsiteX8925" fmla="*/ 3232499 w 6868353"/>
                <a:gd name="connsiteY8925" fmla="*/ 6837570 h 6857985"/>
                <a:gd name="connsiteX8926" fmla="*/ 3196398 w 6868353"/>
                <a:gd name="connsiteY8926" fmla="*/ 6829629 h 6857985"/>
                <a:gd name="connsiteX8927" fmla="*/ 3152936 w 6868353"/>
                <a:gd name="connsiteY8927" fmla="*/ 6823385 h 6857985"/>
                <a:gd name="connsiteX8928" fmla="*/ 3113452 w 6868353"/>
                <a:gd name="connsiteY8928" fmla="*/ 6827293 h 6857985"/>
                <a:gd name="connsiteX8929" fmla="*/ 3163724 w 6868353"/>
                <a:gd name="connsiteY8929" fmla="*/ 6828708 h 6857985"/>
                <a:gd name="connsiteX8930" fmla="*/ 3182057 w 6868353"/>
                <a:gd name="connsiteY8930" fmla="*/ 6838448 h 6857985"/>
                <a:gd name="connsiteX8931" fmla="*/ 3129548 w 6868353"/>
                <a:gd name="connsiteY8931" fmla="*/ 6835489 h 6857985"/>
                <a:gd name="connsiteX8932" fmla="*/ 3078271 w 6868353"/>
                <a:gd name="connsiteY8932" fmla="*/ 6831936 h 6857985"/>
                <a:gd name="connsiteX8933" fmla="*/ 3028027 w 6868353"/>
                <a:gd name="connsiteY8933" fmla="*/ 6828368 h 6857985"/>
                <a:gd name="connsiteX8934" fmla="*/ 3003238 w 6868353"/>
                <a:gd name="connsiteY8934" fmla="*/ 6826570 h 6857985"/>
                <a:gd name="connsiteX8935" fmla="*/ 2978775 w 6868353"/>
                <a:gd name="connsiteY8935" fmla="*/ 6823838 h 6857985"/>
                <a:gd name="connsiteX8936" fmla="*/ 2882535 w 6868353"/>
                <a:gd name="connsiteY8936" fmla="*/ 6812314 h 6857985"/>
                <a:gd name="connsiteX8937" fmla="*/ 2835094 w 6868353"/>
                <a:gd name="connsiteY8937" fmla="*/ 6806298 h 6857985"/>
                <a:gd name="connsiteX8938" fmla="*/ 2788262 w 6868353"/>
                <a:gd name="connsiteY8938" fmla="*/ 6798200 h 6857985"/>
                <a:gd name="connsiteX8939" fmla="*/ 2694698 w 6868353"/>
                <a:gd name="connsiteY8939" fmla="*/ 6781154 h 6857985"/>
                <a:gd name="connsiteX8940" fmla="*/ 2671253 w 6868353"/>
                <a:gd name="connsiteY8940" fmla="*/ 6776568 h 6857985"/>
                <a:gd name="connsiteX8941" fmla="*/ 2647951 w 6868353"/>
                <a:gd name="connsiteY8941" fmla="*/ 6771032 h 6857985"/>
                <a:gd name="connsiteX8942" fmla="*/ 2601048 w 6868353"/>
                <a:gd name="connsiteY8942" fmla="*/ 6759607 h 6857985"/>
                <a:gd name="connsiteX8943" fmla="*/ 2505700 w 6868353"/>
                <a:gd name="connsiteY8943" fmla="*/ 6734733 h 6857985"/>
                <a:gd name="connsiteX8944" fmla="*/ 2408341 w 6868353"/>
                <a:gd name="connsiteY8944" fmla="*/ 6703531 h 6857985"/>
                <a:gd name="connsiteX8945" fmla="*/ 2379942 w 6868353"/>
                <a:gd name="connsiteY8945" fmla="*/ 6704097 h 6857985"/>
                <a:gd name="connsiteX8946" fmla="*/ 2364242 w 6868353"/>
                <a:gd name="connsiteY8946" fmla="*/ 6690237 h 6857985"/>
                <a:gd name="connsiteX8947" fmla="*/ 2216512 w 6868353"/>
                <a:gd name="connsiteY8947" fmla="*/ 6647695 h 6857985"/>
                <a:gd name="connsiteX8948" fmla="*/ 2281083 w 6868353"/>
                <a:gd name="connsiteY8948" fmla="*/ 6661017 h 6857985"/>
                <a:gd name="connsiteX8949" fmla="*/ 2327603 w 6868353"/>
                <a:gd name="connsiteY8949" fmla="*/ 6674862 h 6857985"/>
                <a:gd name="connsiteX8950" fmla="*/ 2380622 w 6868353"/>
                <a:gd name="connsiteY8950" fmla="*/ 6690761 h 6857985"/>
                <a:gd name="connsiteX8951" fmla="*/ 2496441 w 6868353"/>
                <a:gd name="connsiteY8951" fmla="*/ 6722671 h 6857985"/>
                <a:gd name="connsiteX8952" fmla="*/ 2554089 w 6868353"/>
                <a:gd name="connsiteY8952" fmla="*/ 6735993 h 6857985"/>
                <a:gd name="connsiteX8953" fmla="*/ 2608042 w 6868353"/>
                <a:gd name="connsiteY8953" fmla="*/ 6746214 h 6857985"/>
                <a:gd name="connsiteX8954" fmla="*/ 2568940 w 6868353"/>
                <a:gd name="connsiteY8954" fmla="*/ 6739589 h 6857985"/>
                <a:gd name="connsiteX8955" fmla="*/ 2641085 w 6868353"/>
                <a:gd name="connsiteY8955" fmla="*/ 6758163 h 6857985"/>
                <a:gd name="connsiteX8956" fmla="*/ 2677284 w 6868353"/>
                <a:gd name="connsiteY8956" fmla="*/ 6766615 h 6857985"/>
                <a:gd name="connsiteX8957" fmla="*/ 2713286 w 6868353"/>
                <a:gd name="connsiteY8957" fmla="*/ 6772901 h 6857985"/>
                <a:gd name="connsiteX8958" fmla="*/ 2842229 w 6868353"/>
                <a:gd name="connsiteY8958" fmla="*/ 6788743 h 6857985"/>
                <a:gd name="connsiteX8959" fmla="*/ 3006778 w 6868353"/>
                <a:gd name="connsiteY8959" fmla="*/ 6815613 h 6857985"/>
                <a:gd name="connsiteX8960" fmla="*/ 3156886 w 6868353"/>
                <a:gd name="connsiteY8960" fmla="*/ 6819407 h 6857985"/>
                <a:gd name="connsiteX8961" fmla="*/ 3040061 w 6868353"/>
                <a:gd name="connsiteY8961" fmla="*/ 6803183 h 6857985"/>
                <a:gd name="connsiteX8962" fmla="*/ 3006933 w 6868353"/>
                <a:gd name="connsiteY8962" fmla="*/ 6801980 h 6857985"/>
                <a:gd name="connsiteX8963" fmla="*/ 2972333 w 6868353"/>
                <a:gd name="connsiteY8963" fmla="*/ 6799332 h 6857985"/>
                <a:gd name="connsiteX8964" fmla="*/ 2898164 w 6868353"/>
                <a:gd name="connsiteY8964" fmla="*/ 6790880 h 6857985"/>
                <a:gd name="connsiteX8965" fmla="*/ 2863791 w 6868353"/>
                <a:gd name="connsiteY8965" fmla="*/ 6781282 h 6857985"/>
                <a:gd name="connsiteX8966" fmla="*/ 2827095 w 6868353"/>
                <a:gd name="connsiteY8966" fmla="*/ 6775180 h 6857985"/>
                <a:gd name="connsiteX8967" fmla="*/ 2747688 w 6868353"/>
                <a:gd name="connsiteY8967" fmla="*/ 6766601 h 6857985"/>
                <a:gd name="connsiteX8968" fmla="*/ 2705457 w 6868353"/>
                <a:gd name="connsiteY8968" fmla="*/ 6761674 h 6857985"/>
                <a:gd name="connsiteX8969" fmla="*/ 2662292 w 6868353"/>
                <a:gd name="connsiteY8969" fmla="*/ 6753421 h 6857985"/>
                <a:gd name="connsiteX8970" fmla="*/ 2575452 w 6868353"/>
                <a:gd name="connsiteY8970" fmla="*/ 6720236 h 6857985"/>
                <a:gd name="connsiteX8971" fmla="*/ 2524869 w 6868353"/>
                <a:gd name="connsiteY8971" fmla="*/ 6716216 h 6857985"/>
                <a:gd name="connsiteX8972" fmla="*/ 2440860 w 6868353"/>
                <a:gd name="connsiteY8972" fmla="*/ 6687986 h 6857985"/>
                <a:gd name="connsiteX8973" fmla="*/ 2393505 w 6868353"/>
                <a:gd name="connsiteY8973" fmla="*/ 6670233 h 6857985"/>
                <a:gd name="connsiteX8974" fmla="*/ 2369749 w 6868353"/>
                <a:gd name="connsiteY8974" fmla="*/ 6661314 h 6857985"/>
                <a:gd name="connsiteX8975" fmla="*/ 2346744 w 6868353"/>
                <a:gd name="connsiteY8975" fmla="*/ 6651786 h 6857985"/>
                <a:gd name="connsiteX8976" fmla="*/ 2265694 w 6868353"/>
                <a:gd name="connsiteY8976" fmla="*/ 6622000 h 6857985"/>
                <a:gd name="connsiteX8977" fmla="*/ 2316023 w 6868353"/>
                <a:gd name="connsiteY8977" fmla="*/ 6650229 h 6857985"/>
                <a:gd name="connsiteX8978" fmla="*/ 2344365 w 6868353"/>
                <a:gd name="connsiteY8978" fmla="*/ 6660394 h 6857985"/>
                <a:gd name="connsiteX8979" fmla="*/ 2382915 w 6868353"/>
                <a:gd name="connsiteY8979" fmla="*/ 6674636 h 6857985"/>
                <a:gd name="connsiteX8980" fmla="*/ 2359881 w 6868353"/>
                <a:gd name="connsiteY8980" fmla="*/ 6673234 h 6857985"/>
                <a:gd name="connsiteX8981" fmla="*/ 2316277 w 6868353"/>
                <a:gd name="connsiteY8981" fmla="*/ 6659573 h 6857985"/>
                <a:gd name="connsiteX8982" fmla="*/ 2208287 w 6868353"/>
                <a:gd name="connsiteY8982" fmla="*/ 6626204 h 6857985"/>
                <a:gd name="connsiteX8983" fmla="*/ 2153414 w 6868353"/>
                <a:gd name="connsiteY8983" fmla="*/ 6581950 h 6857985"/>
                <a:gd name="connsiteX8984" fmla="*/ 2063558 w 6868353"/>
                <a:gd name="connsiteY8984" fmla="*/ 6544843 h 6857985"/>
                <a:gd name="connsiteX8985" fmla="*/ 1975359 w 6868353"/>
                <a:gd name="connsiteY8985" fmla="*/ 6503816 h 6857985"/>
                <a:gd name="connsiteX8986" fmla="*/ 2040482 w 6868353"/>
                <a:gd name="connsiteY8986" fmla="*/ 6544008 h 6857985"/>
                <a:gd name="connsiteX8987" fmla="*/ 2062185 w 6868353"/>
                <a:gd name="connsiteY8987" fmla="*/ 6553550 h 6857985"/>
                <a:gd name="connsiteX8988" fmla="*/ 2083676 w 6868353"/>
                <a:gd name="connsiteY8988" fmla="*/ 6562328 h 6857985"/>
                <a:gd name="connsiteX8989" fmla="*/ 2119437 w 6868353"/>
                <a:gd name="connsiteY8989" fmla="*/ 6580633 h 6857985"/>
                <a:gd name="connsiteX8990" fmla="*/ 2073511 w 6868353"/>
                <a:gd name="connsiteY8990" fmla="*/ 6565131 h 6857985"/>
                <a:gd name="connsiteX8991" fmla="*/ 2062143 w 6868353"/>
                <a:gd name="connsiteY8991" fmla="*/ 6558109 h 6857985"/>
                <a:gd name="connsiteX8992" fmla="*/ 2053535 w 6868353"/>
                <a:gd name="connsiteY8992" fmla="*/ 6553409 h 6857985"/>
                <a:gd name="connsiteX8993" fmla="*/ 2048835 w 6868353"/>
                <a:gd name="connsiteY8993" fmla="*/ 6560473 h 6857985"/>
                <a:gd name="connsiteX8994" fmla="*/ 1987591 w 6868353"/>
                <a:gd name="connsiteY8994" fmla="*/ 6525575 h 6857985"/>
                <a:gd name="connsiteX8995" fmla="*/ 1988186 w 6868353"/>
                <a:gd name="connsiteY8995" fmla="*/ 6548383 h 6857985"/>
                <a:gd name="connsiteX8996" fmla="*/ 2041771 w 6868353"/>
                <a:gd name="connsiteY8996" fmla="*/ 6566843 h 6857985"/>
                <a:gd name="connsiteX8997" fmla="*/ 2047108 w 6868353"/>
                <a:gd name="connsiteY8997" fmla="*/ 6573880 h 6857985"/>
                <a:gd name="connsiteX8998" fmla="*/ 2082501 w 6868353"/>
                <a:gd name="connsiteY8998" fmla="*/ 6591109 h 6857985"/>
                <a:gd name="connsiteX8999" fmla="*/ 2111325 w 6868353"/>
                <a:gd name="connsiteY8999" fmla="*/ 6593020 h 6857985"/>
                <a:gd name="connsiteX9000" fmla="*/ 2196650 w 6868353"/>
                <a:gd name="connsiteY9000" fmla="*/ 6627790 h 6857985"/>
                <a:gd name="connsiteX9001" fmla="*/ 2152055 w 6868353"/>
                <a:gd name="connsiteY9001" fmla="*/ 6622269 h 6857985"/>
                <a:gd name="connsiteX9002" fmla="*/ 2097507 w 6868353"/>
                <a:gd name="connsiteY9002" fmla="*/ 6601882 h 6857985"/>
                <a:gd name="connsiteX9003" fmla="*/ 2029879 w 6868353"/>
                <a:gd name="connsiteY9003" fmla="*/ 6571686 h 6857985"/>
                <a:gd name="connsiteX9004" fmla="*/ 1958937 w 6868353"/>
                <a:gd name="connsiteY9004" fmla="*/ 6537779 h 6857985"/>
                <a:gd name="connsiteX9005" fmla="*/ 1924606 w 6868353"/>
                <a:gd name="connsiteY9005" fmla="*/ 6522546 h 6857985"/>
                <a:gd name="connsiteX9006" fmla="*/ 1892668 w 6868353"/>
                <a:gd name="connsiteY9006" fmla="*/ 6509394 h 6857985"/>
                <a:gd name="connsiteX9007" fmla="*/ 1672085 w 6868353"/>
                <a:gd name="connsiteY9007" fmla="*/ 6395358 h 6857985"/>
                <a:gd name="connsiteX9008" fmla="*/ 1609737 w 6868353"/>
                <a:gd name="connsiteY9008" fmla="*/ 6358068 h 6857985"/>
                <a:gd name="connsiteX9009" fmla="*/ 1550461 w 6868353"/>
                <a:gd name="connsiteY9009" fmla="*/ 6319419 h 6857985"/>
                <a:gd name="connsiteX9010" fmla="*/ 1446916 w 6868353"/>
                <a:gd name="connsiteY9010" fmla="*/ 6251154 h 6857985"/>
                <a:gd name="connsiteX9011" fmla="*/ 1383464 w 6868353"/>
                <a:gd name="connsiteY9011" fmla="*/ 6197342 h 6857985"/>
                <a:gd name="connsiteX9012" fmla="*/ 1471748 w 6868353"/>
                <a:gd name="connsiteY9012" fmla="*/ 6265212 h 6857985"/>
                <a:gd name="connsiteX9013" fmla="*/ 1508910 w 6868353"/>
                <a:gd name="connsiteY9013" fmla="*/ 6279907 h 6857985"/>
                <a:gd name="connsiteX9014" fmla="*/ 1606339 w 6868353"/>
                <a:gd name="connsiteY9014" fmla="*/ 6347536 h 6857985"/>
                <a:gd name="connsiteX9015" fmla="*/ 1652747 w 6868353"/>
                <a:gd name="connsiteY9015" fmla="*/ 6375411 h 6857985"/>
                <a:gd name="connsiteX9016" fmla="*/ 1697653 w 6868353"/>
                <a:gd name="connsiteY9016" fmla="*/ 6400766 h 6857985"/>
                <a:gd name="connsiteX9017" fmla="*/ 1741031 w 6868353"/>
                <a:gd name="connsiteY9017" fmla="*/ 6424847 h 6857985"/>
                <a:gd name="connsiteX9018" fmla="*/ 1762294 w 6868353"/>
                <a:gd name="connsiteY9018" fmla="*/ 6436570 h 6857985"/>
                <a:gd name="connsiteX9019" fmla="*/ 1783757 w 6868353"/>
                <a:gd name="connsiteY9019" fmla="*/ 6447528 h 6857985"/>
                <a:gd name="connsiteX9020" fmla="*/ 1867935 w 6868353"/>
                <a:gd name="connsiteY9020" fmla="*/ 6492915 h 6857985"/>
                <a:gd name="connsiteX9021" fmla="*/ 1897892 w 6868353"/>
                <a:gd name="connsiteY9021" fmla="*/ 6501721 h 6857985"/>
                <a:gd name="connsiteX9022" fmla="*/ 1968705 w 6868353"/>
                <a:gd name="connsiteY9022" fmla="*/ 6532569 h 6857985"/>
                <a:gd name="connsiteX9023" fmla="*/ 1968323 w 6868353"/>
                <a:gd name="connsiteY9023" fmla="*/ 6509904 h 6857985"/>
                <a:gd name="connsiteX9024" fmla="*/ 1924691 w 6868353"/>
                <a:gd name="connsiteY9024" fmla="*/ 6486559 h 6857985"/>
                <a:gd name="connsiteX9025" fmla="*/ 1877519 w 6868353"/>
                <a:gd name="connsiteY9025" fmla="*/ 6460439 h 6857985"/>
                <a:gd name="connsiteX9026" fmla="*/ 1800377 w 6868353"/>
                <a:gd name="connsiteY9026" fmla="*/ 6421011 h 6857985"/>
                <a:gd name="connsiteX9027" fmla="*/ 1851102 w 6868353"/>
                <a:gd name="connsiteY9027" fmla="*/ 6447853 h 6857985"/>
                <a:gd name="connsiteX9028" fmla="*/ 1815738 w 6868353"/>
                <a:gd name="connsiteY9028" fmla="*/ 6448943 h 6857985"/>
                <a:gd name="connsiteX9029" fmla="*/ 1778179 w 6868353"/>
                <a:gd name="connsiteY9029" fmla="*/ 6423673 h 6857985"/>
                <a:gd name="connsiteX9030" fmla="*/ 1744754 w 6868353"/>
                <a:gd name="connsiteY9030" fmla="*/ 6401502 h 6857985"/>
                <a:gd name="connsiteX9031" fmla="*/ 1675186 w 6868353"/>
                <a:gd name="connsiteY9031" fmla="*/ 6351967 h 6857985"/>
                <a:gd name="connsiteX9032" fmla="*/ 1654516 w 6868353"/>
                <a:gd name="connsiteY9032" fmla="*/ 6344874 h 6857985"/>
                <a:gd name="connsiteX9033" fmla="*/ 1624149 w 6868353"/>
                <a:gd name="connsiteY9033" fmla="*/ 6328480 h 6857985"/>
                <a:gd name="connsiteX9034" fmla="*/ 1545266 w 6868353"/>
                <a:gd name="connsiteY9034" fmla="*/ 6275914 h 6857985"/>
                <a:gd name="connsiteX9035" fmla="*/ 1501039 w 6868353"/>
                <a:gd name="connsiteY9035" fmla="*/ 6245463 h 6857985"/>
                <a:gd name="connsiteX9036" fmla="*/ 1458001 w 6868353"/>
                <a:gd name="connsiteY9036" fmla="*/ 6213935 h 6857985"/>
                <a:gd name="connsiteX9037" fmla="*/ 1380661 w 6868353"/>
                <a:gd name="connsiteY9037" fmla="*/ 6162841 h 6857985"/>
                <a:gd name="connsiteX9038" fmla="*/ 1401783 w 6868353"/>
                <a:gd name="connsiteY9038" fmla="*/ 6171109 h 6857985"/>
                <a:gd name="connsiteX9039" fmla="*/ 1367268 w 6868353"/>
                <a:gd name="connsiteY9039" fmla="*/ 6142795 h 6857985"/>
                <a:gd name="connsiteX9040" fmla="*/ 1335613 w 6868353"/>
                <a:gd name="connsiteY9040" fmla="*/ 6115401 h 6857985"/>
                <a:gd name="connsiteX9041" fmla="*/ 1277908 w 6868353"/>
                <a:gd name="connsiteY9041" fmla="*/ 6067040 h 6857985"/>
                <a:gd name="connsiteX9042" fmla="*/ 1251845 w 6868353"/>
                <a:gd name="connsiteY9042" fmla="*/ 6046215 h 6857985"/>
                <a:gd name="connsiteX9043" fmla="*/ 1228316 w 6868353"/>
                <a:gd name="connsiteY9043" fmla="*/ 6026947 h 6857985"/>
                <a:gd name="connsiteX9044" fmla="*/ 1186722 w 6868353"/>
                <a:gd name="connsiteY9044" fmla="*/ 5995632 h 6857985"/>
                <a:gd name="connsiteX9045" fmla="*/ 1146487 w 6868353"/>
                <a:gd name="connsiteY9045" fmla="*/ 5952042 h 6857985"/>
                <a:gd name="connsiteX9046" fmla="*/ 1201106 w 6868353"/>
                <a:gd name="connsiteY9046" fmla="*/ 6010185 h 6857985"/>
                <a:gd name="connsiteX9047" fmla="*/ 1250712 w 6868353"/>
                <a:gd name="connsiteY9047" fmla="*/ 6055431 h 6857985"/>
                <a:gd name="connsiteX9048" fmla="*/ 1247952 w 6868353"/>
                <a:gd name="connsiteY9048" fmla="*/ 6060684 h 6857985"/>
                <a:gd name="connsiteX9049" fmla="*/ 1172282 w 6868353"/>
                <a:gd name="connsiteY9049" fmla="*/ 5998364 h 6857985"/>
                <a:gd name="connsiteX9050" fmla="*/ 1155789 w 6868353"/>
                <a:gd name="connsiteY9050" fmla="*/ 5974311 h 6857985"/>
                <a:gd name="connsiteX9051" fmla="*/ 1135884 w 6868353"/>
                <a:gd name="connsiteY9051" fmla="*/ 5954123 h 6857985"/>
                <a:gd name="connsiteX9052" fmla="*/ 1124331 w 6868353"/>
                <a:gd name="connsiteY9052" fmla="*/ 5943123 h 6857985"/>
                <a:gd name="connsiteX9053" fmla="*/ 1112623 w 6868353"/>
                <a:gd name="connsiteY9053" fmla="*/ 5931528 h 6857985"/>
                <a:gd name="connsiteX9054" fmla="*/ 1042390 w 6868353"/>
                <a:gd name="connsiteY9054" fmla="*/ 5872422 h 6857985"/>
                <a:gd name="connsiteX9055" fmla="*/ 1069996 w 6868353"/>
                <a:gd name="connsiteY9055" fmla="*/ 5903497 h 6857985"/>
                <a:gd name="connsiteX9056" fmla="*/ 995360 w 6868353"/>
                <a:gd name="connsiteY9056" fmla="*/ 5829922 h 6857985"/>
                <a:gd name="connsiteX9057" fmla="*/ 1048152 w 6868353"/>
                <a:gd name="connsiteY9057" fmla="*/ 5874050 h 6857985"/>
                <a:gd name="connsiteX9058" fmla="*/ 1026138 w 6868353"/>
                <a:gd name="connsiteY9058" fmla="*/ 5845339 h 6857985"/>
                <a:gd name="connsiteX9059" fmla="*/ 1008668 w 6868353"/>
                <a:gd name="connsiteY9059" fmla="*/ 5825449 h 6857985"/>
                <a:gd name="connsiteX9060" fmla="*/ 988522 w 6868353"/>
                <a:gd name="connsiteY9060" fmla="*/ 5801877 h 6857985"/>
                <a:gd name="connsiteX9061" fmla="*/ 940572 w 6868353"/>
                <a:gd name="connsiteY9061" fmla="*/ 5747867 h 6857985"/>
                <a:gd name="connsiteX9062" fmla="*/ 887129 w 6868353"/>
                <a:gd name="connsiteY9062" fmla="*/ 5687940 h 6857985"/>
                <a:gd name="connsiteX9063" fmla="*/ 833997 w 6868353"/>
                <a:gd name="connsiteY9063" fmla="*/ 5625932 h 6857985"/>
                <a:gd name="connsiteX9064" fmla="*/ 808344 w 6868353"/>
                <a:gd name="connsiteY9064" fmla="*/ 5596216 h 6857985"/>
                <a:gd name="connsiteX9065" fmla="*/ 796042 w 6868353"/>
                <a:gd name="connsiteY9065" fmla="*/ 5581918 h 6857985"/>
                <a:gd name="connsiteX9066" fmla="*/ 784659 w 6868353"/>
                <a:gd name="connsiteY9066" fmla="*/ 5567732 h 6857985"/>
                <a:gd name="connsiteX9067" fmla="*/ 715629 w 6868353"/>
                <a:gd name="connsiteY9067" fmla="*/ 5483030 h 6857985"/>
                <a:gd name="connsiteX9068" fmla="*/ 731400 w 6868353"/>
                <a:gd name="connsiteY9068" fmla="*/ 5508428 h 6857985"/>
                <a:gd name="connsiteX9069" fmla="*/ 690429 w 6868353"/>
                <a:gd name="connsiteY9069" fmla="*/ 5459501 h 6857985"/>
                <a:gd name="connsiteX9070" fmla="*/ 645084 w 6868353"/>
                <a:gd name="connsiteY9070" fmla="*/ 5373921 h 6857985"/>
                <a:gd name="connsiteX9071" fmla="*/ 647675 w 6868353"/>
                <a:gd name="connsiteY9071" fmla="*/ 5387894 h 6857985"/>
                <a:gd name="connsiteX9072" fmla="*/ 602641 w 6868353"/>
                <a:gd name="connsiteY9072" fmla="*/ 5325914 h 6857985"/>
                <a:gd name="connsiteX9073" fmla="*/ 554577 w 6868353"/>
                <a:gd name="connsiteY9073" fmla="*/ 5242968 h 6857985"/>
                <a:gd name="connsiteX9074" fmla="*/ 530369 w 6868353"/>
                <a:gd name="connsiteY9074" fmla="*/ 5200085 h 6857985"/>
                <a:gd name="connsiteX9075" fmla="*/ 518533 w 6868353"/>
                <a:gd name="connsiteY9075" fmla="*/ 5179317 h 6857985"/>
                <a:gd name="connsiteX9076" fmla="*/ 507703 w 6868353"/>
                <a:gd name="connsiteY9076" fmla="*/ 5158987 h 6857985"/>
                <a:gd name="connsiteX9077" fmla="*/ 468006 w 6868353"/>
                <a:gd name="connsiteY9077" fmla="*/ 5092250 h 6857985"/>
                <a:gd name="connsiteX9078" fmla="*/ 466194 w 6868353"/>
                <a:gd name="connsiteY9078" fmla="*/ 5070987 h 6857985"/>
                <a:gd name="connsiteX9079" fmla="*/ 399429 w 6868353"/>
                <a:gd name="connsiteY9079" fmla="*/ 4959556 h 6857985"/>
                <a:gd name="connsiteX9080" fmla="*/ 366061 w 6868353"/>
                <a:gd name="connsiteY9080" fmla="*/ 4896670 h 6857985"/>
                <a:gd name="connsiteX9081" fmla="*/ 335297 w 6868353"/>
                <a:gd name="connsiteY9081" fmla="*/ 4829975 h 6857985"/>
                <a:gd name="connsiteX9082" fmla="*/ 279108 w 6868353"/>
                <a:gd name="connsiteY9082" fmla="*/ 4692552 h 6857985"/>
                <a:gd name="connsiteX9083" fmla="*/ 255253 w 6868353"/>
                <a:gd name="connsiteY9083" fmla="*/ 4624315 h 6857985"/>
                <a:gd name="connsiteX9084" fmla="*/ 234244 w 6868353"/>
                <a:gd name="connsiteY9084" fmla="*/ 4558456 h 6857985"/>
                <a:gd name="connsiteX9085" fmla="*/ 224744 w 6868353"/>
                <a:gd name="connsiteY9085" fmla="*/ 4557465 h 6857985"/>
                <a:gd name="connsiteX9086" fmla="*/ 192622 w 6868353"/>
                <a:gd name="connsiteY9086" fmla="*/ 4439408 h 6857985"/>
                <a:gd name="connsiteX9087" fmla="*/ 175860 w 6868353"/>
                <a:gd name="connsiteY9087" fmla="*/ 4377428 h 6857985"/>
                <a:gd name="connsiteX9088" fmla="*/ 158800 w 6868353"/>
                <a:gd name="connsiteY9088" fmla="*/ 4313325 h 6857985"/>
                <a:gd name="connsiteX9089" fmla="*/ 141005 w 6868353"/>
                <a:gd name="connsiteY9089" fmla="*/ 4247168 h 6857985"/>
                <a:gd name="connsiteX9090" fmla="*/ 125022 w 6868353"/>
                <a:gd name="connsiteY9090" fmla="*/ 4178407 h 6857985"/>
                <a:gd name="connsiteX9091" fmla="*/ 94032 w 6868353"/>
                <a:gd name="connsiteY9091" fmla="*/ 4033905 h 6857985"/>
                <a:gd name="connsiteX9092" fmla="*/ 106462 w 6868353"/>
                <a:gd name="connsiteY9092" fmla="*/ 4050512 h 6857985"/>
                <a:gd name="connsiteX9093" fmla="*/ 116173 w 6868353"/>
                <a:gd name="connsiteY9093" fmla="*/ 4100430 h 6857985"/>
                <a:gd name="connsiteX9094" fmla="*/ 139150 w 6868353"/>
                <a:gd name="connsiteY9094" fmla="*/ 4159224 h 6857985"/>
                <a:gd name="connsiteX9095" fmla="*/ 140609 w 6868353"/>
                <a:gd name="connsiteY9095" fmla="*/ 4204867 h 6857985"/>
                <a:gd name="connsiteX9096" fmla="*/ 160018 w 6868353"/>
                <a:gd name="connsiteY9096" fmla="*/ 4276828 h 6857985"/>
                <a:gd name="connsiteX9097" fmla="*/ 161915 w 6868353"/>
                <a:gd name="connsiteY9097" fmla="*/ 4249957 h 6857985"/>
                <a:gd name="connsiteX9098" fmla="*/ 161023 w 6868353"/>
                <a:gd name="connsiteY9098" fmla="*/ 4218698 h 6857985"/>
                <a:gd name="connsiteX9099" fmla="*/ 142123 w 6868353"/>
                <a:gd name="connsiteY9099" fmla="*/ 4145152 h 6857985"/>
                <a:gd name="connsiteX9100" fmla="*/ 163727 w 6868353"/>
                <a:gd name="connsiteY9100" fmla="*/ 4221856 h 6857985"/>
                <a:gd name="connsiteX9101" fmla="*/ 167068 w 6868353"/>
                <a:gd name="connsiteY9101" fmla="*/ 4247183 h 6857985"/>
                <a:gd name="connsiteX9102" fmla="*/ 170013 w 6868353"/>
                <a:gd name="connsiteY9102" fmla="*/ 4270613 h 6857985"/>
                <a:gd name="connsiteX9103" fmla="*/ 170282 w 6868353"/>
                <a:gd name="connsiteY9103" fmla="*/ 4303924 h 6857985"/>
                <a:gd name="connsiteX9104" fmla="*/ 183590 w 6868353"/>
                <a:gd name="connsiteY9104" fmla="*/ 4342418 h 6857985"/>
                <a:gd name="connsiteX9105" fmla="*/ 185388 w 6868353"/>
                <a:gd name="connsiteY9105" fmla="*/ 4393596 h 6857985"/>
                <a:gd name="connsiteX9106" fmla="*/ 198993 w 6868353"/>
                <a:gd name="connsiteY9106" fmla="*/ 4399244 h 6857985"/>
                <a:gd name="connsiteX9107" fmla="*/ 209002 w 6868353"/>
                <a:gd name="connsiteY9107" fmla="*/ 4439578 h 6857985"/>
                <a:gd name="connsiteX9108" fmla="*/ 213192 w 6868353"/>
                <a:gd name="connsiteY9108" fmla="*/ 4483862 h 6857985"/>
                <a:gd name="connsiteX9109" fmla="*/ 233267 w 6868353"/>
                <a:gd name="connsiteY9109" fmla="*/ 4548248 h 6857985"/>
                <a:gd name="connsiteX9110" fmla="*/ 242611 w 6868353"/>
                <a:gd name="connsiteY9110" fmla="*/ 4576903 h 6857985"/>
                <a:gd name="connsiteX9111" fmla="*/ 252620 w 6868353"/>
                <a:gd name="connsiteY9111" fmla="*/ 4603291 h 6857985"/>
                <a:gd name="connsiteX9112" fmla="*/ 289131 w 6868353"/>
                <a:gd name="connsiteY9112" fmla="*/ 4696233 h 6857985"/>
                <a:gd name="connsiteX9113" fmla="*/ 306474 w 6868353"/>
                <a:gd name="connsiteY9113" fmla="*/ 4739554 h 6857985"/>
                <a:gd name="connsiteX9114" fmla="*/ 325331 w 6868353"/>
                <a:gd name="connsiteY9114" fmla="*/ 4783710 h 6857985"/>
                <a:gd name="connsiteX9115" fmla="*/ 366089 w 6868353"/>
                <a:gd name="connsiteY9115" fmla="*/ 4886321 h 6857985"/>
                <a:gd name="connsiteX9116" fmla="*/ 402119 w 6868353"/>
                <a:gd name="connsiteY9116" fmla="*/ 4952987 h 6857985"/>
                <a:gd name="connsiteX9117" fmla="*/ 431948 w 6868353"/>
                <a:gd name="connsiteY9117" fmla="*/ 4980367 h 6857985"/>
                <a:gd name="connsiteX9118" fmla="*/ 453156 w 6868353"/>
                <a:gd name="connsiteY9118" fmla="*/ 5038029 h 6857985"/>
                <a:gd name="connsiteX9119" fmla="*/ 477025 w 6868353"/>
                <a:gd name="connsiteY9119" fmla="*/ 5084436 h 6857985"/>
                <a:gd name="connsiteX9120" fmla="*/ 491635 w 6868353"/>
                <a:gd name="connsiteY9120" fmla="*/ 5086701 h 6857985"/>
                <a:gd name="connsiteX9121" fmla="*/ 470484 w 6868353"/>
                <a:gd name="connsiteY9121" fmla="*/ 5048717 h 6857985"/>
                <a:gd name="connsiteX9122" fmla="*/ 457219 w 6868353"/>
                <a:gd name="connsiteY9122" fmla="*/ 5030723 h 6857985"/>
                <a:gd name="connsiteX9123" fmla="*/ 442410 w 6868353"/>
                <a:gd name="connsiteY9123" fmla="*/ 5001333 h 6857985"/>
                <a:gd name="connsiteX9124" fmla="*/ 405800 w 6868353"/>
                <a:gd name="connsiteY9124" fmla="*/ 4921034 h 6857985"/>
                <a:gd name="connsiteX9125" fmla="*/ 441235 w 6868353"/>
                <a:gd name="connsiteY9125" fmla="*/ 4972920 h 6857985"/>
                <a:gd name="connsiteX9126" fmla="*/ 392719 w 6868353"/>
                <a:gd name="connsiteY9126" fmla="*/ 4869729 h 6857985"/>
                <a:gd name="connsiteX9127" fmla="*/ 343183 w 6868353"/>
                <a:gd name="connsiteY9127" fmla="*/ 4761370 h 6857985"/>
                <a:gd name="connsiteX9128" fmla="*/ 328955 w 6868353"/>
                <a:gd name="connsiteY9128" fmla="*/ 4750426 h 6857985"/>
                <a:gd name="connsiteX9129" fmla="*/ 329196 w 6868353"/>
                <a:gd name="connsiteY9129" fmla="*/ 4736312 h 6857985"/>
                <a:gd name="connsiteX9130" fmla="*/ 319158 w 6868353"/>
                <a:gd name="connsiteY9130" fmla="*/ 4702406 h 6857985"/>
                <a:gd name="connsiteX9131" fmla="*/ 304081 w 6868353"/>
                <a:gd name="connsiteY9131" fmla="*/ 4663827 h 6857985"/>
                <a:gd name="connsiteX9132" fmla="*/ 315817 w 6868353"/>
                <a:gd name="connsiteY9132" fmla="*/ 4710857 h 6857985"/>
                <a:gd name="connsiteX9133" fmla="*/ 294100 w 6868353"/>
                <a:gd name="connsiteY9133" fmla="*/ 4670311 h 6857985"/>
                <a:gd name="connsiteX9134" fmla="*/ 287531 w 6868353"/>
                <a:gd name="connsiteY9134" fmla="*/ 4620067 h 6857985"/>
                <a:gd name="connsiteX9135" fmla="*/ 262558 w 6868353"/>
                <a:gd name="connsiteY9135" fmla="*/ 4564600 h 6857985"/>
                <a:gd name="connsiteX9136" fmla="*/ 253384 w 6868353"/>
                <a:gd name="connsiteY9136" fmla="*/ 4513535 h 6857985"/>
                <a:gd name="connsiteX9137" fmla="*/ 220455 w 6868353"/>
                <a:gd name="connsiteY9137" fmla="*/ 4421301 h 6857985"/>
                <a:gd name="connsiteX9138" fmla="*/ 216547 w 6868353"/>
                <a:gd name="connsiteY9138" fmla="*/ 4409565 h 6857985"/>
                <a:gd name="connsiteX9139" fmla="*/ 213164 w 6868353"/>
                <a:gd name="connsiteY9139" fmla="*/ 4397673 h 6857985"/>
                <a:gd name="connsiteX9140" fmla="*/ 206510 w 6868353"/>
                <a:gd name="connsiteY9140" fmla="*/ 4373804 h 6857985"/>
                <a:gd name="connsiteX9141" fmla="*/ 193585 w 6868353"/>
                <a:gd name="connsiteY9141" fmla="*/ 4325868 h 6857985"/>
                <a:gd name="connsiteX9142" fmla="*/ 181070 w 6868353"/>
                <a:gd name="connsiteY9142" fmla="*/ 4277918 h 6857985"/>
                <a:gd name="connsiteX9143" fmla="*/ 169489 w 6868353"/>
                <a:gd name="connsiteY9143" fmla="*/ 4230109 h 6857985"/>
                <a:gd name="connsiteX9144" fmla="*/ 149046 w 6868353"/>
                <a:gd name="connsiteY9144" fmla="*/ 4135822 h 6857985"/>
                <a:gd name="connsiteX9145" fmla="*/ 158447 w 6868353"/>
                <a:gd name="connsiteY9145" fmla="*/ 4137847 h 6857985"/>
                <a:gd name="connsiteX9146" fmla="*/ 146908 w 6868353"/>
                <a:gd name="connsiteY9146" fmla="*/ 4087886 h 6857985"/>
                <a:gd name="connsiteX9147" fmla="*/ 136630 w 6868353"/>
                <a:gd name="connsiteY9147" fmla="*/ 4041295 h 6857985"/>
                <a:gd name="connsiteX9148" fmla="*/ 143893 w 6868353"/>
                <a:gd name="connsiteY9148" fmla="*/ 4013689 h 6857985"/>
                <a:gd name="connsiteX9149" fmla="*/ 156493 w 6868353"/>
                <a:gd name="connsiteY9149" fmla="*/ 4059515 h 6857985"/>
                <a:gd name="connsiteX9150" fmla="*/ 174756 w 6868353"/>
                <a:gd name="connsiteY9150" fmla="*/ 4130754 h 6857985"/>
                <a:gd name="connsiteX9151" fmla="*/ 168328 w 6868353"/>
                <a:gd name="connsiteY9151" fmla="*/ 4083172 h 6857985"/>
                <a:gd name="connsiteX9152" fmla="*/ 158659 w 6868353"/>
                <a:gd name="connsiteY9152" fmla="*/ 4036708 h 6857985"/>
                <a:gd name="connsiteX9153" fmla="*/ 138188 w 6868353"/>
                <a:gd name="connsiteY9153" fmla="*/ 3978961 h 6857985"/>
                <a:gd name="connsiteX9154" fmla="*/ 134747 w 6868353"/>
                <a:gd name="connsiteY9154" fmla="*/ 3900885 h 6857985"/>
                <a:gd name="connsiteX9155" fmla="*/ 126451 w 6868353"/>
                <a:gd name="connsiteY9155" fmla="*/ 3879663 h 6857985"/>
                <a:gd name="connsiteX9156" fmla="*/ 121496 w 6868353"/>
                <a:gd name="connsiteY9156" fmla="*/ 3911687 h 6857985"/>
                <a:gd name="connsiteX9157" fmla="*/ 136376 w 6868353"/>
                <a:gd name="connsiteY9157" fmla="*/ 3985842 h 6857985"/>
                <a:gd name="connsiteX9158" fmla="*/ 130783 w 6868353"/>
                <a:gd name="connsiteY9158" fmla="*/ 3969618 h 6857985"/>
                <a:gd name="connsiteX9159" fmla="*/ 134634 w 6868353"/>
                <a:gd name="connsiteY9159" fmla="*/ 4011155 h 6857985"/>
                <a:gd name="connsiteX9160" fmla="*/ 119500 w 6868353"/>
                <a:gd name="connsiteY9160" fmla="*/ 3918227 h 6857985"/>
                <a:gd name="connsiteX9161" fmla="*/ 130274 w 6868353"/>
                <a:gd name="connsiteY9161" fmla="*/ 3836116 h 6857985"/>
                <a:gd name="connsiteX9162" fmla="*/ 115267 w 6868353"/>
                <a:gd name="connsiteY9162" fmla="*/ 3750791 h 6857985"/>
                <a:gd name="connsiteX9163" fmla="*/ 113795 w 6868353"/>
                <a:gd name="connsiteY9163" fmla="*/ 3736591 h 6857985"/>
                <a:gd name="connsiteX9164" fmla="*/ 112875 w 6868353"/>
                <a:gd name="connsiteY9164" fmla="*/ 3721641 h 6857985"/>
                <a:gd name="connsiteX9165" fmla="*/ 111006 w 6868353"/>
                <a:gd name="connsiteY9165" fmla="*/ 3689561 h 6857985"/>
                <a:gd name="connsiteX9166" fmla="*/ 105924 w 6868353"/>
                <a:gd name="connsiteY9166" fmla="*/ 3616935 h 6857985"/>
                <a:gd name="connsiteX9167" fmla="*/ 114885 w 6868353"/>
                <a:gd name="connsiteY9167" fmla="*/ 3620347 h 6857985"/>
                <a:gd name="connsiteX9168" fmla="*/ 104564 w 6868353"/>
                <a:gd name="connsiteY9168" fmla="*/ 3593505 h 6857985"/>
                <a:gd name="connsiteX9169" fmla="*/ 104876 w 6868353"/>
                <a:gd name="connsiteY9169" fmla="*/ 3562133 h 6857985"/>
                <a:gd name="connsiteX9170" fmla="*/ 108175 w 6868353"/>
                <a:gd name="connsiteY9170" fmla="*/ 3533536 h 6857985"/>
                <a:gd name="connsiteX9171" fmla="*/ 99553 w 6868353"/>
                <a:gd name="connsiteY9171" fmla="*/ 3541647 h 6857985"/>
                <a:gd name="connsiteX9172" fmla="*/ 105017 w 6868353"/>
                <a:gd name="connsiteY9172" fmla="*/ 3437409 h 6857985"/>
                <a:gd name="connsiteX9173" fmla="*/ 106405 w 6868353"/>
                <a:gd name="connsiteY9173" fmla="*/ 3391356 h 6857985"/>
                <a:gd name="connsiteX9174" fmla="*/ 109137 w 6868353"/>
                <a:gd name="connsiteY9174" fmla="*/ 3347185 h 6857985"/>
                <a:gd name="connsiteX9175" fmla="*/ 116003 w 6868353"/>
                <a:gd name="connsiteY9175" fmla="*/ 3258010 h 6857985"/>
                <a:gd name="connsiteX9176" fmla="*/ 121284 w 6868353"/>
                <a:gd name="connsiteY9176" fmla="*/ 3209889 h 6857985"/>
                <a:gd name="connsiteX9177" fmla="*/ 130401 w 6868353"/>
                <a:gd name="connsiteY9177" fmla="*/ 3157494 h 6857985"/>
                <a:gd name="connsiteX9178" fmla="*/ 121001 w 6868353"/>
                <a:gd name="connsiteY9178" fmla="*/ 3164602 h 6857985"/>
                <a:gd name="connsiteX9179" fmla="*/ 123096 w 6868353"/>
                <a:gd name="connsiteY9179" fmla="*/ 3141214 h 6857985"/>
                <a:gd name="connsiteX9180" fmla="*/ 138980 w 6868353"/>
                <a:gd name="connsiteY9180" fmla="*/ 3037625 h 6857985"/>
                <a:gd name="connsiteX9181" fmla="*/ 145181 w 6868353"/>
                <a:gd name="connsiteY9181" fmla="*/ 2971469 h 6857985"/>
                <a:gd name="connsiteX9182" fmla="*/ 174699 w 6868353"/>
                <a:gd name="connsiteY9182" fmla="*/ 2888877 h 6857985"/>
                <a:gd name="connsiteX9183" fmla="*/ 171188 w 6868353"/>
                <a:gd name="connsiteY9183" fmla="*/ 2878358 h 6857985"/>
                <a:gd name="connsiteX9184" fmla="*/ 170763 w 6868353"/>
                <a:gd name="connsiteY9184" fmla="*/ 2860265 h 6857985"/>
                <a:gd name="connsiteX9185" fmla="*/ 182995 w 6868353"/>
                <a:gd name="connsiteY9185" fmla="*/ 2842653 h 6857985"/>
                <a:gd name="connsiteX9186" fmla="*/ 183349 w 6868353"/>
                <a:gd name="connsiteY9186" fmla="*/ 2825354 h 6857985"/>
                <a:gd name="connsiteX9187" fmla="*/ 165667 w 6868353"/>
                <a:gd name="connsiteY9187" fmla="*/ 2872398 h 6857985"/>
                <a:gd name="connsiteX9188" fmla="*/ 160768 w 6868353"/>
                <a:gd name="connsiteY9188" fmla="*/ 2898348 h 6857985"/>
                <a:gd name="connsiteX9189" fmla="*/ 140368 w 6868353"/>
                <a:gd name="connsiteY9189" fmla="*/ 2943028 h 6857985"/>
                <a:gd name="connsiteX9190" fmla="*/ 154695 w 6868353"/>
                <a:gd name="connsiteY9190" fmla="*/ 2866735 h 6857985"/>
                <a:gd name="connsiteX9191" fmla="*/ 125149 w 6868353"/>
                <a:gd name="connsiteY9191" fmla="*/ 2958898 h 6857985"/>
                <a:gd name="connsiteX9192" fmla="*/ 121369 w 6868353"/>
                <a:gd name="connsiteY9192" fmla="*/ 3004214 h 6857985"/>
                <a:gd name="connsiteX9193" fmla="*/ 112988 w 6868353"/>
                <a:gd name="connsiteY9193" fmla="*/ 3061126 h 6857985"/>
                <a:gd name="connsiteX9194" fmla="*/ 128320 w 6868353"/>
                <a:gd name="connsiteY9194" fmla="*/ 3053581 h 6857985"/>
                <a:gd name="connsiteX9195" fmla="*/ 120364 w 6868353"/>
                <a:gd name="connsiteY9195" fmla="*/ 3106798 h 6857985"/>
                <a:gd name="connsiteX9196" fmla="*/ 106419 w 6868353"/>
                <a:gd name="connsiteY9196" fmla="*/ 3131671 h 6857985"/>
                <a:gd name="connsiteX9197" fmla="*/ 111969 w 6868353"/>
                <a:gd name="connsiteY9197" fmla="*/ 3200531 h 6857985"/>
                <a:gd name="connsiteX9198" fmla="*/ 103559 w 6868353"/>
                <a:gd name="connsiteY9198" fmla="*/ 3232569 h 6857985"/>
                <a:gd name="connsiteX9199" fmla="*/ 98250 w 6868353"/>
                <a:gd name="connsiteY9199" fmla="*/ 3269803 h 6857985"/>
                <a:gd name="connsiteX9200" fmla="*/ 87916 w 6868353"/>
                <a:gd name="connsiteY9200" fmla="*/ 3344538 h 6857985"/>
                <a:gd name="connsiteX9201" fmla="*/ 96495 w 6868353"/>
                <a:gd name="connsiteY9201" fmla="*/ 3348772 h 6857985"/>
                <a:gd name="connsiteX9202" fmla="*/ 90393 w 6868353"/>
                <a:gd name="connsiteY9202" fmla="*/ 3408783 h 6857985"/>
                <a:gd name="connsiteX9203" fmla="*/ 95830 w 6868353"/>
                <a:gd name="connsiteY9203" fmla="*/ 3477870 h 6857985"/>
                <a:gd name="connsiteX9204" fmla="*/ 85226 w 6868353"/>
                <a:gd name="connsiteY9204" fmla="*/ 3437989 h 6857985"/>
                <a:gd name="connsiteX9205" fmla="*/ 83145 w 6868353"/>
                <a:gd name="connsiteY9205" fmla="*/ 3404098 h 6857985"/>
                <a:gd name="connsiteX9206" fmla="*/ 82862 w 6868353"/>
                <a:gd name="connsiteY9206" fmla="*/ 3384632 h 6857985"/>
                <a:gd name="connsiteX9207" fmla="*/ 83796 w 6868353"/>
                <a:gd name="connsiteY9207" fmla="*/ 3363862 h 6857985"/>
                <a:gd name="connsiteX9208" fmla="*/ 91540 w 6868353"/>
                <a:gd name="connsiteY9208" fmla="*/ 3273285 h 6857985"/>
                <a:gd name="connsiteX9209" fmla="*/ 104635 w 6868353"/>
                <a:gd name="connsiteY9209" fmla="*/ 3184153 h 6857985"/>
                <a:gd name="connsiteX9210" fmla="*/ 92786 w 6868353"/>
                <a:gd name="connsiteY9210" fmla="*/ 3185822 h 6857985"/>
                <a:gd name="connsiteX9211" fmla="*/ 106277 w 6868353"/>
                <a:gd name="connsiteY9211" fmla="*/ 3081584 h 6857985"/>
                <a:gd name="connsiteX9212" fmla="*/ 112521 w 6868353"/>
                <a:gd name="connsiteY9212" fmla="*/ 3030858 h 6857985"/>
                <a:gd name="connsiteX9213" fmla="*/ 119727 w 6868353"/>
                <a:gd name="connsiteY9213" fmla="*/ 2982399 h 6857985"/>
                <a:gd name="connsiteX9214" fmla="*/ 141543 w 6868353"/>
                <a:gd name="connsiteY9214" fmla="*/ 2826869 h 6857985"/>
                <a:gd name="connsiteX9215" fmla="*/ 182075 w 6868353"/>
                <a:gd name="connsiteY9215" fmla="*/ 2710128 h 6857985"/>
                <a:gd name="connsiteX9216" fmla="*/ 179909 w 6868353"/>
                <a:gd name="connsiteY9216" fmla="*/ 2681148 h 6857985"/>
                <a:gd name="connsiteX9217" fmla="*/ 171485 w 6868353"/>
                <a:gd name="connsiteY9217" fmla="*/ 2704607 h 6857985"/>
                <a:gd name="connsiteX9218" fmla="*/ 165596 w 6868353"/>
                <a:gd name="connsiteY9218" fmla="*/ 2733460 h 6857985"/>
                <a:gd name="connsiteX9219" fmla="*/ 166743 w 6868353"/>
                <a:gd name="connsiteY9219" fmla="*/ 2698448 h 6857985"/>
                <a:gd name="connsiteX9220" fmla="*/ 183632 w 6868353"/>
                <a:gd name="connsiteY9220" fmla="*/ 2629050 h 6857985"/>
                <a:gd name="connsiteX9221" fmla="*/ 204103 w 6868353"/>
                <a:gd name="connsiteY9221" fmla="*/ 2594662 h 6857985"/>
                <a:gd name="connsiteX9222" fmla="*/ 191461 w 6868353"/>
                <a:gd name="connsiteY9222" fmla="*/ 2658243 h 6857985"/>
                <a:gd name="connsiteX9223" fmla="*/ 214693 w 6868353"/>
                <a:gd name="connsiteY9223" fmla="*/ 2612444 h 6857985"/>
                <a:gd name="connsiteX9224" fmla="*/ 228185 w 6868353"/>
                <a:gd name="connsiteY9224" fmla="*/ 2618517 h 6857985"/>
                <a:gd name="connsiteX9225" fmla="*/ 201838 w 6868353"/>
                <a:gd name="connsiteY9225" fmla="*/ 2652551 h 6857985"/>
                <a:gd name="connsiteX9226" fmla="*/ 183547 w 6868353"/>
                <a:gd name="connsiteY9226" fmla="*/ 2705329 h 6857985"/>
                <a:gd name="connsiteX9227" fmla="*/ 167776 w 6868353"/>
                <a:gd name="connsiteY9227" fmla="*/ 2760755 h 6857985"/>
                <a:gd name="connsiteX9228" fmla="*/ 144884 w 6868353"/>
                <a:gd name="connsiteY9228" fmla="*/ 2855734 h 6857985"/>
                <a:gd name="connsiteX9229" fmla="*/ 156875 w 6868353"/>
                <a:gd name="connsiteY9229" fmla="*/ 2855126 h 6857985"/>
                <a:gd name="connsiteX9230" fmla="*/ 184779 w 6868353"/>
                <a:gd name="connsiteY9230" fmla="*/ 2756450 h 6857985"/>
                <a:gd name="connsiteX9231" fmla="*/ 165737 w 6868353"/>
                <a:gd name="connsiteY9231" fmla="*/ 2808762 h 6857985"/>
                <a:gd name="connsiteX9232" fmla="*/ 189847 w 6868353"/>
                <a:gd name="connsiteY9232" fmla="*/ 2715849 h 6857985"/>
                <a:gd name="connsiteX9233" fmla="*/ 191192 w 6868353"/>
                <a:gd name="connsiteY9233" fmla="*/ 2738981 h 6857985"/>
                <a:gd name="connsiteX9234" fmla="*/ 205859 w 6868353"/>
                <a:gd name="connsiteY9234" fmla="*/ 2709973 h 6857985"/>
                <a:gd name="connsiteX9235" fmla="*/ 223343 w 6868353"/>
                <a:gd name="connsiteY9235" fmla="*/ 2687294 h 6857985"/>
                <a:gd name="connsiteX9236" fmla="*/ 219719 w 6868353"/>
                <a:gd name="connsiteY9236" fmla="*/ 2652963 h 6857985"/>
                <a:gd name="connsiteX9237" fmla="*/ 241322 w 6868353"/>
                <a:gd name="connsiteY9237" fmla="*/ 2601670 h 6857985"/>
                <a:gd name="connsiteX9238" fmla="*/ 256018 w 6868353"/>
                <a:gd name="connsiteY9238" fmla="*/ 2590826 h 6857985"/>
                <a:gd name="connsiteX9239" fmla="*/ 241620 w 6868353"/>
                <a:gd name="connsiteY9239" fmla="*/ 2624760 h 6857985"/>
                <a:gd name="connsiteX9240" fmla="*/ 267683 w 6868353"/>
                <a:gd name="connsiteY9240" fmla="*/ 2568189 h 6857985"/>
                <a:gd name="connsiteX9241" fmla="*/ 222210 w 6868353"/>
                <a:gd name="connsiteY9241" fmla="*/ 2618418 h 6857985"/>
                <a:gd name="connsiteX9242" fmla="*/ 240855 w 6868353"/>
                <a:gd name="connsiteY9242" fmla="*/ 2555518 h 6857985"/>
                <a:gd name="connsiteX9243" fmla="*/ 272355 w 6868353"/>
                <a:gd name="connsiteY9243" fmla="*/ 2539988 h 6857985"/>
                <a:gd name="connsiteX9244" fmla="*/ 304279 w 6868353"/>
                <a:gd name="connsiteY9244" fmla="*/ 2473463 h 6857985"/>
                <a:gd name="connsiteX9245" fmla="*/ 263153 w 6868353"/>
                <a:gd name="connsiteY9245" fmla="*/ 2499257 h 6857985"/>
                <a:gd name="connsiteX9246" fmla="*/ 237826 w 6868353"/>
                <a:gd name="connsiteY9246" fmla="*/ 2543824 h 6857985"/>
                <a:gd name="connsiteX9247" fmla="*/ 224773 w 6868353"/>
                <a:gd name="connsiteY9247" fmla="*/ 2583790 h 6857985"/>
                <a:gd name="connsiteX9248" fmla="*/ 233508 w 6868353"/>
                <a:gd name="connsiteY9248" fmla="*/ 2549275 h 6857985"/>
                <a:gd name="connsiteX9249" fmla="*/ 241903 w 6868353"/>
                <a:gd name="connsiteY9249" fmla="*/ 2509465 h 6857985"/>
                <a:gd name="connsiteX9250" fmla="*/ 291906 w 6868353"/>
                <a:gd name="connsiteY9250" fmla="*/ 2443733 h 6857985"/>
                <a:gd name="connsiteX9251" fmla="*/ 272836 w 6868353"/>
                <a:gd name="connsiteY9251" fmla="*/ 2436400 h 6857985"/>
                <a:gd name="connsiteX9252" fmla="*/ 294964 w 6868353"/>
                <a:gd name="connsiteY9252" fmla="*/ 2403527 h 6857985"/>
                <a:gd name="connsiteX9253" fmla="*/ 271576 w 6868353"/>
                <a:gd name="connsiteY9253" fmla="*/ 2430482 h 6857985"/>
                <a:gd name="connsiteX9254" fmla="*/ 266565 w 6868353"/>
                <a:gd name="connsiteY9254" fmla="*/ 2406868 h 6857985"/>
                <a:gd name="connsiteX9255" fmla="*/ 279773 w 6868353"/>
                <a:gd name="connsiteY9255" fmla="*/ 2378455 h 6857985"/>
                <a:gd name="connsiteX9256" fmla="*/ 286696 w 6868353"/>
                <a:gd name="connsiteY9256" fmla="*/ 2359258 h 6857985"/>
                <a:gd name="connsiteX9257" fmla="*/ 304845 w 6868353"/>
                <a:gd name="connsiteY9257" fmla="*/ 2329245 h 6857985"/>
                <a:gd name="connsiteX9258" fmla="*/ 297908 w 6868353"/>
                <a:gd name="connsiteY9258" fmla="*/ 2322633 h 6857985"/>
                <a:gd name="connsiteX9259" fmla="*/ 328955 w 6868353"/>
                <a:gd name="connsiteY9259" fmla="*/ 2281761 h 6857985"/>
                <a:gd name="connsiteX9260" fmla="*/ 347940 w 6868353"/>
                <a:gd name="connsiteY9260" fmla="*/ 2252102 h 6857985"/>
                <a:gd name="connsiteX9261" fmla="*/ 357298 w 6868353"/>
                <a:gd name="connsiteY9261" fmla="*/ 2232636 h 6857985"/>
                <a:gd name="connsiteX9262" fmla="*/ 367080 w 6868353"/>
                <a:gd name="connsiteY9262" fmla="*/ 2209560 h 6857985"/>
                <a:gd name="connsiteX9263" fmla="*/ 362026 w 6868353"/>
                <a:gd name="connsiteY9263" fmla="*/ 2234746 h 6857985"/>
                <a:gd name="connsiteX9264" fmla="*/ 356703 w 6868353"/>
                <a:gd name="connsiteY9264" fmla="*/ 2260540 h 6857985"/>
                <a:gd name="connsiteX9265" fmla="*/ 329521 w 6868353"/>
                <a:gd name="connsiteY9265" fmla="*/ 2338050 h 6857985"/>
                <a:gd name="connsiteX9266" fmla="*/ 327681 w 6868353"/>
                <a:gd name="connsiteY9266" fmla="*/ 2360787 h 6857985"/>
                <a:gd name="connsiteX9267" fmla="*/ 365665 w 6868353"/>
                <a:gd name="connsiteY9267" fmla="*/ 2267095 h 6857985"/>
                <a:gd name="connsiteX9268" fmla="*/ 395848 w 6868353"/>
                <a:gd name="connsiteY9268" fmla="*/ 2208456 h 6857985"/>
                <a:gd name="connsiteX9269" fmla="*/ 391501 w 6868353"/>
                <a:gd name="connsiteY9269" fmla="*/ 2172865 h 6857985"/>
                <a:gd name="connsiteX9270" fmla="*/ 411477 w 6868353"/>
                <a:gd name="connsiteY9270" fmla="*/ 2147170 h 6857985"/>
                <a:gd name="connsiteX9271" fmla="*/ 394517 w 6868353"/>
                <a:gd name="connsiteY9271" fmla="*/ 2150128 h 6857985"/>
                <a:gd name="connsiteX9272" fmla="*/ 420184 w 6868353"/>
                <a:gd name="connsiteY9272" fmla="*/ 2125877 h 6857985"/>
                <a:gd name="connsiteX9273" fmla="*/ 438091 w 6868353"/>
                <a:gd name="connsiteY9273" fmla="*/ 2099823 h 6857985"/>
                <a:gd name="connsiteX9274" fmla="*/ 444618 w 6868353"/>
                <a:gd name="connsiteY9274" fmla="*/ 2089588 h 6857985"/>
                <a:gd name="connsiteX9275" fmla="*/ 444219 w 6868353"/>
                <a:gd name="connsiteY9275" fmla="*/ 2079557 h 6857985"/>
                <a:gd name="connsiteX9276" fmla="*/ 440060 w 6868353"/>
                <a:gd name="connsiteY9276" fmla="*/ 2079400 h 6857985"/>
                <a:gd name="connsiteX9277" fmla="*/ 413657 w 6868353"/>
                <a:gd name="connsiteY9277" fmla="*/ 2118742 h 6857985"/>
                <a:gd name="connsiteX9278" fmla="*/ 396116 w 6868353"/>
                <a:gd name="connsiteY9278" fmla="*/ 2115415 h 6857985"/>
                <a:gd name="connsiteX9279" fmla="*/ 343961 w 6868353"/>
                <a:gd name="connsiteY9279" fmla="*/ 2212123 h 6857985"/>
                <a:gd name="connsiteX9280" fmla="*/ 368411 w 6868353"/>
                <a:gd name="connsiteY9280" fmla="*/ 2175215 h 6857985"/>
                <a:gd name="connsiteX9281" fmla="*/ 395026 w 6868353"/>
                <a:gd name="connsiteY9281" fmla="*/ 2156301 h 6857985"/>
                <a:gd name="connsiteX9282" fmla="*/ 368793 w 6868353"/>
                <a:gd name="connsiteY9282" fmla="*/ 2201590 h 6857985"/>
                <a:gd name="connsiteX9283" fmla="*/ 344159 w 6868353"/>
                <a:gd name="connsiteY9283" fmla="*/ 2252980 h 6857985"/>
                <a:gd name="connsiteX9284" fmla="*/ 336373 w 6868353"/>
                <a:gd name="connsiteY9284" fmla="*/ 2240239 h 6857985"/>
                <a:gd name="connsiteX9285" fmla="*/ 325330 w 6868353"/>
                <a:gd name="connsiteY9285" fmla="*/ 2279794 h 6857985"/>
                <a:gd name="connsiteX9286" fmla="*/ 308597 w 6868353"/>
                <a:gd name="connsiteY9286" fmla="*/ 2283418 h 6857985"/>
                <a:gd name="connsiteX9287" fmla="*/ 284869 w 6868353"/>
                <a:gd name="connsiteY9287" fmla="*/ 2350622 h 6857985"/>
                <a:gd name="connsiteX9288" fmla="*/ 267527 w 6868353"/>
                <a:gd name="connsiteY9288" fmla="*/ 2379375 h 6857985"/>
                <a:gd name="connsiteX9289" fmla="*/ 253497 w 6868353"/>
                <a:gd name="connsiteY9289" fmla="*/ 2407647 h 6857985"/>
                <a:gd name="connsiteX9290" fmla="*/ 240727 w 6868353"/>
                <a:gd name="connsiteY9290" fmla="*/ 2451661 h 6857985"/>
                <a:gd name="connsiteX9291" fmla="*/ 252719 w 6868353"/>
                <a:gd name="connsiteY9291" fmla="*/ 2401432 h 6857985"/>
                <a:gd name="connsiteX9292" fmla="*/ 264653 w 6868353"/>
                <a:gd name="connsiteY9292" fmla="*/ 2370782 h 6857985"/>
                <a:gd name="connsiteX9293" fmla="*/ 275002 w 6868353"/>
                <a:gd name="connsiteY9293" fmla="*/ 2344520 h 6857985"/>
                <a:gd name="connsiteX9294" fmla="*/ 274931 w 6868353"/>
                <a:gd name="connsiteY9294" fmla="*/ 2326144 h 6857985"/>
                <a:gd name="connsiteX9295" fmla="*/ 316596 w 6868353"/>
                <a:gd name="connsiteY9295" fmla="*/ 2260965 h 6857985"/>
                <a:gd name="connsiteX9296" fmla="*/ 315562 w 6868353"/>
                <a:gd name="connsiteY9296" fmla="*/ 2234477 h 6857985"/>
                <a:gd name="connsiteX9297" fmla="*/ 321862 w 6868353"/>
                <a:gd name="connsiteY9297" fmla="*/ 2217517 h 6857985"/>
                <a:gd name="connsiteX9298" fmla="*/ 327822 w 6868353"/>
                <a:gd name="connsiteY9298" fmla="*/ 2202199 h 6857985"/>
                <a:gd name="connsiteX9299" fmla="*/ 329252 w 6868353"/>
                <a:gd name="connsiteY9299" fmla="*/ 2186442 h 6857985"/>
                <a:gd name="connsiteX9300" fmla="*/ 349369 w 6868353"/>
                <a:gd name="connsiteY9300" fmla="*/ 2160251 h 6857985"/>
                <a:gd name="connsiteX9301" fmla="*/ 343494 w 6868353"/>
                <a:gd name="connsiteY9301" fmla="*/ 2159246 h 6857985"/>
                <a:gd name="connsiteX9302" fmla="*/ 353163 w 6868353"/>
                <a:gd name="connsiteY9302" fmla="*/ 2143291 h 6857985"/>
                <a:gd name="connsiteX9303" fmla="*/ 363541 w 6868353"/>
                <a:gd name="connsiteY9303" fmla="*/ 2133296 h 6857985"/>
                <a:gd name="connsiteX9304" fmla="*/ 346269 w 6868353"/>
                <a:gd name="connsiteY9304" fmla="*/ 2183355 h 6857985"/>
                <a:gd name="connsiteX9305" fmla="*/ 326916 w 6868353"/>
                <a:gd name="connsiteY9305" fmla="*/ 2215506 h 6857985"/>
                <a:gd name="connsiteX9306" fmla="*/ 325543 w 6868353"/>
                <a:gd name="connsiteY9306" fmla="*/ 2244684 h 6857985"/>
                <a:gd name="connsiteX9307" fmla="*/ 355698 w 6868353"/>
                <a:gd name="connsiteY9307" fmla="*/ 2176645 h 6857985"/>
                <a:gd name="connsiteX9308" fmla="*/ 364985 w 6868353"/>
                <a:gd name="connsiteY9308" fmla="*/ 2145259 h 6857985"/>
                <a:gd name="connsiteX9309" fmla="*/ 385088 w 6868353"/>
                <a:gd name="connsiteY9309" fmla="*/ 2119337 h 6857985"/>
                <a:gd name="connsiteX9310" fmla="*/ 395691 w 6868353"/>
                <a:gd name="connsiteY9310" fmla="*/ 2084624 h 6857985"/>
                <a:gd name="connsiteX9311" fmla="*/ 402246 w 6868353"/>
                <a:gd name="connsiteY9311" fmla="*/ 2063388 h 6857985"/>
                <a:gd name="connsiteX9312" fmla="*/ 448597 w 6868353"/>
                <a:gd name="connsiteY9312" fmla="*/ 1984603 h 6857985"/>
                <a:gd name="connsiteX9313" fmla="*/ 437413 w 6868353"/>
                <a:gd name="connsiteY9313" fmla="*/ 1987902 h 6857985"/>
                <a:gd name="connsiteX9314" fmla="*/ 447832 w 6868353"/>
                <a:gd name="connsiteY9314" fmla="*/ 1972513 h 6857985"/>
                <a:gd name="connsiteX9315" fmla="*/ 457983 w 6868353"/>
                <a:gd name="connsiteY9315" fmla="*/ 1950966 h 6857985"/>
                <a:gd name="connsiteX9316" fmla="*/ 469931 w 6868353"/>
                <a:gd name="connsiteY9316" fmla="*/ 1959743 h 6857985"/>
                <a:gd name="connsiteX9317" fmla="*/ 450225 w 6868353"/>
                <a:gd name="connsiteY9317" fmla="*/ 2008586 h 6857985"/>
                <a:gd name="connsiteX9318" fmla="*/ 443911 w 6868353"/>
                <a:gd name="connsiteY9318" fmla="*/ 2001422 h 6857985"/>
                <a:gd name="connsiteX9319" fmla="*/ 422378 w 6868353"/>
                <a:gd name="connsiteY9319" fmla="*/ 2043922 h 6857985"/>
                <a:gd name="connsiteX9320" fmla="*/ 409665 w 6868353"/>
                <a:gd name="connsiteY9320" fmla="*/ 2067352 h 6857985"/>
                <a:gd name="connsiteX9321" fmla="*/ 393483 w 6868353"/>
                <a:gd name="connsiteY9321" fmla="*/ 2091362 h 6857985"/>
                <a:gd name="connsiteX9322" fmla="*/ 394785 w 6868353"/>
                <a:gd name="connsiteY9322" fmla="*/ 2103438 h 6857985"/>
                <a:gd name="connsiteX9323" fmla="*/ 451003 w 6868353"/>
                <a:gd name="connsiteY9323" fmla="*/ 2020619 h 6857985"/>
                <a:gd name="connsiteX9324" fmla="*/ 457289 w 6868353"/>
                <a:gd name="connsiteY9324" fmla="*/ 2027825 h 6857985"/>
                <a:gd name="connsiteX9325" fmla="*/ 441433 w 6868353"/>
                <a:gd name="connsiteY9325" fmla="*/ 2048041 h 6857985"/>
                <a:gd name="connsiteX9326" fmla="*/ 436931 w 6868353"/>
                <a:gd name="connsiteY9326" fmla="*/ 2064690 h 6857985"/>
                <a:gd name="connsiteX9327" fmla="*/ 468445 w 6868353"/>
                <a:gd name="connsiteY9327" fmla="*/ 2024512 h 6857985"/>
                <a:gd name="connsiteX9328" fmla="*/ 474334 w 6868353"/>
                <a:gd name="connsiteY9328" fmla="*/ 2025716 h 6857985"/>
                <a:gd name="connsiteX9329" fmla="*/ 463118 w 6868353"/>
                <a:gd name="connsiteY9329" fmla="*/ 2054038 h 6857985"/>
                <a:gd name="connsiteX9330" fmla="*/ 444716 w 6868353"/>
                <a:gd name="connsiteY9330" fmla="*/ 2089434 h 6857985"/>
                <a:gd name="connsiteX9331" fmla="*/ 456921 w 6868353"/>
                <a:gd name="connsiteY9331" fmla="*/ 2070296 h 6857985"/>
                <a:gd name="connsiteX9332" fmla="*/ 483636 w 6868353"/>
                <a:gd name="connsiteY9332" fmla="*/ 1992262 h 6857985"/>
                <a:gd name="connsiteX9333" fmla="*/ 510181 w 6868353"/>
                <a:gd name="connsiteY9333" fmla="*/ 1963198 h 6857985"/>
                <a:gd name="connsiteX9334" fmla="*/ 498643 w 6868353"/>
                <a:gd name="connsiteY9334" fmla="*/ 1960366 h 6857985"/>
                <a:gd name="connsiteX9335" fmla="*/ 525385 w 6868353"/>
                <a:gd name="connsiteY9335" fmla="*/ 1905819 h 6857985"/>
                <a:gd name="connsiteX9336" fmla="*/ 535663 w 6868353"/>
                <a:gd name="connsiteY9336" fmla="*/ 1875084 h 6857985"/>
                <a:gd name="connsiteX9337" fmla="*/ 512630 w 6868353"/>
                <a:gd name="connsiteY9337" fmla="*/ 1909131 h 6857985"/>
                <a:gd name="connsiteX9338" fmla="*/ 486397 w 6868353"/>
                <a:gd name="connsiteY9338" fmla="*/ 1945430 h 6857985"/>
                <a:gd name="connsiteX9339" fmla="*/ 508000 w 6868353"/>
                <a:gd name="connsiteY9339" fmla="*/ 1915261 h 6857985"/>
                <a:gd name="connsiteX9340" fmla="*/ 529930 w 6868353"/>
                <a:gd name="connsiteY9340" fmla="*/ 1873555 h 6857985"/>
                <a:gd name="connsiteX9341" fmla="*/ 512955 w 6868353"/>
                <a:gd name="connsiteY9341" fmla="*/ 1886975 h 6857985"/>
                <a:gd name="connsiteX9342" fmla="*/ 529689 w 6868353"/>
                <a:gd name="connsiteY9342" fmla="*/ 1861535 h 6857985"/>
                <a:gd name="connsiteX9343" fmla="*/ 540987 w 6868353"/>
                <a:gd name="connsiteY9343" fmla="*/ 1852673 h 6857985"/>
                <a:gd name="connsiteX9344" fmla="*/ 565946 w 6868353"/>
                <a:gd name="connsiteY9344" fmla="*/ 1805699 h 6857985"/>
                <a:gd name="connsiteX9345" fmla="*/ 578616 w 6868353"/>
                <a:gd name="connsiteY9345" fmla="*/ 1782354 h 6857985"/>
                <a:gd name="connsiteX9346" fmla="*/ 592051 w 6868353"/>
                <a:gd name="connsiteY9346" fmla="*/ 1759462 h 6857985"/>
                <a:gd name="connsiteX9347" fmla="*/ 626949 w 6868353"/>
                <a:gd name="connsiteY9347" fmla="*/ 1740393 h 6857985"/>
                <a:gd name="connsiteX9348" fmla="*/ 651228 w 6868353"/>
                <a:gd name="connsiteY9348" fmla="*/ 1688054 h 6857985"/>
                <a:gd name="connsiteX9349" fmla="*/ 697550 w 6868353"/>
                <a:gd name="connsiteY9349" fmla="*/ 1655973 h 6857985"/>
                <a:gd name="connsiteX9350" fmla="*/ 704232 w 6868353"/>
                <a:gd name="connsiteY9350" fmla="*/ 1662585 h 6857985"/>
                <a:gd name="connsiteX9351" fmla="*/ 690812 w 6868353"/>
                <a:gd name="connsiteY9351" fmla="*/ 1695543 h 6857985"/>
                <a:gd name="connsiteX9352" fmla="*/ 655716 w 6868353"/>
                <a:gd name="connsiteY9352" fmla="*/ 1731828 h 6857985"/>
                <a:gd name="connsiteX9353" fmla="*/ 661195 w 6868353"/>
                <a:gd name="connsiteY9353" fmla="*/ 1739699 h 6857985"/>
                <a:gd name="connsiteX9354" fmla="*/ 667636 w 6868353"/>
                <a:gd name="connsiteY9354" fmla="*/ 1711710 h 6857985"/>
                <a:gd name="connsiteX9355" fmla="*/ 612338 w 6868353"/>
                <a:gd name="connsiteY9355" fmla="*/ 1782015 h 6857985"/>
                <a:gd name="connsiteX9356" fmla="*/ 598748 w 6868353"/>
                <a:gd name="connsiteY9356" fmla="*/ 1803080 h 6857985"/>
                <a:gd name="connsiteX9357" fmla="*/ 586417 w 6868353"/>
                <a:gd name="connsiteY9357" fmla="*/ 1825378 h 6857985"/>
                <a:gd name="connsiteX9358" fmla="*/ 564190 w 6868353"/>
                <a:gd name="connsiteY9358" fmla="*/ 1871049 h 6857985"/>
                <a:gd name="connsiteX9359" fmla="*/ 586445 w 6868353"/>
                <a:gd name="connsiteY9359" fmla="*/ 1847661 h 6857985"/>
                <a:gd name="connsiteX9360" fmla="*/ 597233 w 6868353"/>
                <a:gd name="connsiteY9360" fmla="*/ 1822674 h 6857985"/>
                <a:gd name="connsiteX9361" fmla="*/ 614434 w 6868353"/>
                <a:gd name="connsiteY9361" fmla="*/ 1790367 h 6857985"/>
                <a:gd name="connsiteX9362" fmla="*/ 637609 w 6868353"/>
                <a:gd name="connsiteY9362" fmla="*/ 1773888 h 6857985"/>
                <a:gd name="connsiteX9363" fmla="*/ 603122 w 6868353"/>
                <a:gd name="connsiteY9363" fmla="*/ 1828705 h 6857985"/>
                <a:gd name="connsiteX9364" fmla="*/ 618539 w 6868353"/>
                <a:gd name="connsiteY9364" fmla="*/ 1817931 h 6857985"/>
                <a:gd name="connsiteX9365" fmla="*/ 648878 w 6868353"/>
                <a:gd name="connsiteY9365" fmla="*/ 1783529 h 6857985"/>
                <a:gd name="connsiteX9366" fmla="*/ 619870 w 6868353"/>
                <a:gd name="connsiteY9366" fmla="*/ 1804128 h 6857985"/>
                <a:gd name="connsiteX9367" fmla="*/ 673115 w 6868353"/>
                <a:gd name="connsiteY9367" fmla="*/ 1736981 h 6857985"/>
                <a:gd name="connsiteX9368" fmla="*/ 692709 w 6868353"/>
                <a:gd name="connsiteY9368" fmla="*/ 1705665 h 6857985"/>
                <a:gd name="connsiteX9369" fmla="*/ 704756 w 6868353"/>
                <a:gd name="connsiteY9369" fmla="*/ 1688535 h 6857985"/>
                <a:gd name="connsiteX9370" fmla="*/ 720188 w 6868353"/>
                <a:gd name="connsiteY9370" fmla="*/ 1669961 h 6857985"/>
                <a:gd name="connsiteX9371" fmla="*/ 709400 w 6868353"/>
                <a:gd name="connsiteY9371" fmla="*/ 1659867 h 6857985"/>
                <a:gd name="connsiteX9372" fmla="*/ 687612 w 6868353"/>
                <a:gd name="connsiteY9372" fmla="*/ 1639948 h 6857985"/>
                <a:gd name="connsiteX9373" fmla="*/ 718106 w 6868353"/>
                <a:gd name="connsiteY9373" fmla="*/ 1614635 h 6857985"/>
                <a:gd name="connsiteX9374" fmla="*/ 685503 w 6868353"/>
                <a:gd name="connsiteY9374" fmla="*/ 1654459 h 6857985"/>
                <a:gd name="connsiteX9375" fmla="*/ 661294 w 6868353"/>
                <a:gd name="connsiteY9375" fmla="*/ 1670952 h 6857985"/>
                <a:gd name="connsiteX9376" fmla="*/ 628690 w 6868353"/>
                <a:gd name="connsiteY9376" fmla="*/ 1680409 h 6857985"/>
                <a:gd name="connsiteX9377" fmla="*/ 652347 w 6868353"/>
                <a:gd name="connsiteY9377" fmla="*/ 1657842 h 6857985"/>
                <a:gd name="connsiteX9378" fmla="*/ 640851 w 6868353"/>
                <a:gd name="connsiteY9378" fmla="*/ 1660008 h 6857985"/>
                <a:gd name="connsiteX9379" fmla="*/ 610725 w 6868353"/>
                <a:gd name="connsiteY9379" fmla="*/ 1704986 h 6857985"/>
                <a:gd name="connsiteX9380" fmla="*/ 610965 w 6868353"/>
                <a:gd name="connsiteY9380" fmla="*/ 1698855 h 6857985"/>
                <a:gd name="connsiteX9381" fmla="*/ 593750 w 6868353"/>
                <a:gd name="connsiteY9381" fmla="*/ 1699351 h 6857985"/>
                <a:gd name="connsiteX9382" fmla="*/ 588116 w 6868353"/>
                <a:gd name="connsiteY9382" fmla="*/ 1697426 h 6857985"/>
                <a:gd name="connsiteX9383" fmla="*/ 552284 w 6868353"/>
                <a:gd name="connsiteY9383" fmla="*/ 1749637 h 6857985"/>
                <a:gd name="connsiteX9384" fmla="*/ 528811 w 6868353"/>
                <a:gd name="connsiteY9384" fmla="*/ 1794968 h 6857985"/>
                <a:gd name="connsiteX9385" fmla="*/ 553176 w 6868353"/>
                <a:gd name="connsiteY9385" fmla="*/ 1766739 h 6857985"/>
                <a:gd name="connsiteX9386" fmla="*/ 569683 w 6868353"/>
                <a:gd name="connsiteY9386" fmla="*/ 1734362 h 6857985"/>
                <a:gd name="connsiteX9387" fmla="*/ 592745 w 6868353"/>
                <a:gd name="connsiteY9387" fmla="*/ 1729605 h 6857985"/>
                <a:gd name="connsiteX9388" fmla="*/ 569301 w 6868353"/>
                <a:gd name="connsiteY9388" fmla="*/ 1746438 h 6857985"/>
                <a:gd name="connsiteX9389" fmla="*/ 563029 w 6868353"/>
                <a:gd name="connsiteY9389" fmla="*/ 1798805 h 6857985"/>
                <a:gd name="connsiteX9390" fmla="*/ 529165 w 6868353"/>
                <a:gd name="connsiteY9390" fmla="*/ 1825250 h 6857985"/>
                <a:gd name="connsiteX9391" fmla="*/ 523771 w 6868353"/>
                <a:gd name="connsiteY9391" fmla="*/ 1847845 h 6857985"/>
                <a:gd name="connsiteX9392" fmla="*/ 501049 w 6868353"/>
                <a:gd name="connsiteY9392" fmla="*/ 1859695 h 6857985"/>
                <a:gd name="connsiteX9393" fmla="*/ 540180 w 6868353"/>
                <a:gd name="connsiteY9393" fmla="*/ 1792151 h 6857985"/>
                <a:gd name="connsiteX9394" fmla="*/ 500837 w 6868353"/>
                <a:gd name="connsiteY9394" fmla="*/ 1847590 h 6857985"/>
                <a:gd name="connsiteX9395" fmla="*/ 500667 w 6868353"/>
                <a:gd name="connsiteY9395" fmla="*/ 1841602 h 6857985"/>
                <a:gd name="connsiteX9396" fmla="*/ 489355 w 6868353"/>
                <a:gd name="connsiteY9396" fmla="*/ 1850606 h 6857985"/>
                <a:gd name="connsiteX9397" fmla="*/ 517571 w 6868353"/>
                <a:gd name="connsiteY9397" fmla="*/ 1816006 h 6857985"/>
                <a:gd name="connsiteX9398" fmla="*/ 536612 w 6868353"/>
                <a:gd name="connsiteY9398" fmla="*/ 1768523 h 6857985"/>
                <a:gd name="connsiteX9399" fmla="*/ 546437 w 6868353"/>
                <a:gd name="connsiteY9399" fmla="*/ 1739317 h 6857985"/>
                <a:gd name="connsiteX9400" fmla="*/ 588300 w 6868353"/>
                <a:gd name="connsiteY9400" fmla="*/ 1691352 h 6857985"/>
                <a:gd name="connsiteX9401" fmla="*/ 588965 w 6868353"/>
                <a:gd name="connsiteY9401" fmla="*/ 1673118 h 6857985"/>
                <a:gd name="connsiteX9402" fmla="*/ 631337 w 6868353"/>
                <a:gd name="connsiteY9402" fmla="*/ 1619519 h 6857985"/>
                <a:gd name="connsiteX9403" fmla="*/ 606166 w 6868353"/>
                <a:gd name="connsiteY9403" fmla="*/ 1672693 h 6857985"/>
                <a:gd name="connsiteX9404" fmla="*/ 637156 w 6868353"/>
                <a:gd name="connsiteY9404" fmla="*/ 1626937 h 6857985"/>
                <a:gd name="connsiteX9405" fmla="*/ 637836 w 6868353"/>
                <a:gd name="connsiteY9405" fmla="*/ 1609595 h 6857985"/>
                <a:gd name="connsiteX9406" fmla="*/ 693487 w 6868353"/>
                <a:gd name="connsiteY9406" fmla="*/ 1561998 h 6857985"/>
                <a:gd name="connsiteX9407" fmla="*/ 686012 w 6868353"/>
                <a:gd name="connsiteY9407" fmla="*/ 1583928 h 6857985"/>
                <a:gd name="connsiteX9408" fmla="*/ 725723 w 6868353"/>
                <a:gd name="connsiteY9408" fmla="*/ 1518550 h 6857985"/>
                <a:gd name="connsiteX9409" fmla="*/ 738309 w 6868353"/>
                <a:gd name="connsiteY9409" fmla="*/ 1511302 h 6857985"/>
                <a:gd name="connsiteX9410" fmla="*/ 739908 w 6868353"/>
                <a:gd name="connsiteY9410" fmla="*/ 1512760 h 6857985"/>
                <a:gd name="connsiteX9411" fmla="*/ 757619 w 6868353"/>
                <a:gd name="connsiteY9411" fmla="*/ 1487716 h 6857985"/>
                <a:gd name="connsiteX9412" fmla="*/ 747992 w 6868353"/>
                <a:gd name="connsiteY9412" fmla="*/ 1507182 h 6857985"/>
                <a:gd name="connsiteX9413" fmla="*/ 724732 w 6868353"/>
                <a:gd name="connsiteY9413" fmla="*/ 1530570 h 6857985"/>
                <a:gd name="connsiteX9414" fmla="*/ 723175 w 6868353"/>
                <a:gd name="connsiteY9414" fmla="*/ 1548762 h 6857985"/>
                <a:gd name="connsiteX9415" fmla="*/ 711566 w 6868353"/>
                <a:gd name="connsiteY9415" fmla="*/ 1550418 h 6857985"/>
                <a:gd name="connsiteX9416" fmla="*/ 696220 w 6868353"/>
                <a:gd name="connsiteY9416" fmla="*/ 1600152 h 6857985"/>
                <a:gd name="connsiteX9417" fmla="*/ 677603 w 6868353"/>
                <a:gd name="connsiteY9417" fmla="*/ 1617962 h 6857985"/>
                <a:gd name="connsiteX9418" fmla="*/ 641870 w 6868353"/>
                <a:gd name="connsiteY9418" fmla="*/ 1635587 h 6857985"/>
                <a:gd name="connsiteX9419" fmla="*/ 623777 w 6868353"/>
                <a:gd name="connsiteY9419" fmla="*/ 1660207 h 6857985"/>
                <a:gd name="connsiteX9420" fmla="*/ 623310 w 6868353"/>
                <a:gd name="connsiteY9420" fmla="*/ 1672339 h 6857985"/>
                <a:gd name="connsiteX9421" fmla="*/ 725482 w 6868353"/>
                <a:gd name="connsiteY9421" fmla="*/ 1592804 h 6857985"/>
                <a:gd name="connsiteX9422" fmla="*/ 760988 w 6868353"/>
                <a:gd name="connsiteY9422" fmla="*/ 1546709 h 6857985"/>
                <a:gd name="connsiteX9423" fmla="*/ 784588 w 6868353"/>
                <a:gd name="connsiteY9423" fmla="*/ 1505115 h 6857985"/>
                <a:gd name="connsiteX9424" fmla="*/ 781870 w 6868353"/>
                <a:gd name="connsiteY9424" fmla="*/ 1479123 h 6857985"/>
                <a:gd name="connsiteX9425" fmla="*/ 832227 w 6868353"/>
                <a:gd name="connsiteY9425" fmla="*/ 1444593 h 6857985"/>
                <a:gd name="connsiteX9426" fmla="*/ 806674 w 6868353"/>
                <a:gd name="connsiteY9426" fmla="*/ 1464781 h 6857985"/>
                <a:gd name="connsiteX9427" fmla="*/ 810737 w 6868353"/>
                <a:gd name="connsiteY9427" fmla="*/ 1478981 h 6857985"/>
                <a:gd name="connsiteX9428" fmla="*/ 779124 w 6868353"/>
                <a:gd name="connsiteY9428" fmla="*/ 1526832 h 6857985"/>
                <a:gd name="connsiteX9429" fmla="*/ 776802 w 6868353"/>
                <a:gd name="connsiteY9429" fmla="*/ 1543070 h 6857985"/>
                <a:gd name="connsiteX9430" fmla="*/ 766085 w 6868353"/>
                <a:gd name="connsiteY9430" fmla="*/ 1584154 h 6857985"/>
                <a:gd name="connsiteX9431" fmla="*/ 793677 w 6868353"/>
                <a:gd name="connsiteY9431" fmla="*/ 1550559 h 6857985"/>
                <a:gd name="connsiteX9432" fmla="*/ 812067 w 6868353"/>
                <a:gd name="connsiteY9432" fmla="*/ 1516837 h 6857985"/>
                <a:gd name="connsiteX9433" fmla="*/ 849640 w 6868353"/>
                <a:gd name="connsiteY9433" fmla="*/ 1489896 h 6857985"/>
                <a:gd name="connsiteX9434" fmla="*/ 869489 w 6868353"/>
                <a:gd name="connsiteY9434" fmla="*/ 1467627 h 6857985"/>
                <a:gd name="connsiteX9435" fmla="*/ 857229 w 6868353"/>
                <a:gd name="connsiteY9435" fmla="*/ 1474550 h 6857985"/>
                <a:gd name="connsiteX9436" fmla="*/ 884722 w 6868353"/>
                <a:gd name="connsiteY9436" fmla="*/ 1436991 h 6857985"/>
                <a:gd name="connsiteX9437" fmla="*/ 813483 w 6868353"/>
                <a:gd name="connsiteY9437" fmla="*/ 1504959 h 6857985"/>
                <a:gd name="connsiteX9438" fmla="*/ 795532 w 6868353"/>
                <a:gd name="connsiteY9438" fmla="*/ 1509844 h 6857985"/>
                <a:gd name="connsiteX9439" fmla="*/ 840226 w 6868353"/>
                <a:gd name="connsiteY9439" fmla="*/ 1473162 h 6857985"/>
                <a:gd name="connsiteX9440" fmla="*/ 872462 w 6868353"/>
                <a:gd name="connsiteY9440" fmla="*/ 1443871 h 6857985"/>
                <a:gd name="connsiteX9441" fmla="*/ 860853 w 6868353"/>
                <a:gd name="connsiteY9441" fmla="*/ 1444933 h 6857985"/>
                <a:gd name="connsiteX9442" fmla="*/ 914735 w 6868353"/>
                <a:gd name="connsiteY9442" fmla="*/ 1388389 h 6857985"/>
                <a:gd name="connsiteX9443" fmla="*/ 953625 w 6868353"/>
                <a:gd name="connsiteY9443" fmla="*/ 1363176 h 6857985"/>
                <a:gd name="connsiteX9444" fmla="*/ 936693 w 6868353"/>
                <a:gd name="connsiteY9444" fmla="*/ 1361024 h 6857985"/>
                <a:gd name="connsiteX9445" fmla="*/ 986837 w 6868353"/>
                <a:gd name="connsiteY9445" fmla="*/ 1303532 h 6857985"/>
                <a:gd name="connsiteX9446" fmla="*/ 1010989 w 6868353"/>
                <a:gd name="connsiteY9446" fmla="*/ 1297430 h 6857985"/>
                <a:gd name="connsiteX9447" fmla="*/ 1027992 w 6868353"/>
                <a:gd name="connsiteY9447" fmla="*/ 1299596 h 6857985"/>
                <a:gd name="connsiteX9448" fmla="*/ 1099528 w 6868353"/>
                <a:gd name="connsiteY9448" fmla="*/ 1236285 h 6857985"/>
                <a:gd name="connsiteX9449" fmla="*/ 1075461 w 6868353"/>
                <a:gd name="connsiteY9449" fmla="*/ 1267813 h 6857985"/>
                <a:gd name="connsiteX9450" fmla="*/ 1094658 w 6868353"/>
                <a:gd name="connsiteY9450" fmla="*/ 1259290 h 6857985"/>
                <a:gd name="connsiteX9451" fmla="*/ 1111930 w 6868353"/>
                <a:gd name="connsiteY9451" fmla="*/ 1234983 h 6857985"/>
                <a:gd name="connsiteX9452" fmla="*/ 1138709 w 6868353"/>
                <a:gd name="connsiteY9452" fmla="*/ 1209078 h 6857985"/>
                <a:gd name="connsiteX9453" fmla="*/ 1106988 w 6868353"/>
                <a:gd name="connsiteY9453" fmla="*/ 1227989 h 6857985"/>
                <a:gd name="connsiteX9454" fmla="*/ 1133887 w 6868353"/>
                <a:gd name="connsiteY9454" fmla="*/ 1197835 h 6857985"/>
                <a:gd name="connsiteX9455" fmla="*/ 1161833 w 6868353"/>
                <a:gd name="connsiteY9455" fmla="*/ 1168770 h 6857985"/>
                <a:gd name="connsiteX9456" fmla="*/ 1148068 w 6868353"/>
                <a:gd name="connsiteY9456" fmla="*/ 1196297 h 6857985"/>
                <a:gd name="connsiteX9457" fmla="*/ 1141275 w 6868353"/>
                <a:gd name="connsiteY9457" fmla="*/ 1206610 h 6857985"/>
                <a:gd name="connsiteX9458" fmla="*/ 1167201 w 6868353"/>
                <a:gd name="connsiteY9458" fmla="*/ 1182918 h 6857985"/>
                <a:gd name="connsiteX9459" fmla="*/ 1173867 w 6868353"/>
                <a:gd name="connsiteY9459" fmla="*/ 1168869 h 6857985"/>
                <a:gd name="connsiteX9460" fmla="*/ 1212941 w 6868353"/>
                <a:gd name="connsiteY9460" fmla="*/ 1153735 h 6857985"/>
                <a:gd name="connsiteX9461" fmla="*/ 1181753 w 6868353"/>
                <a:gd name="connsiteY9461" fmla="*/ 1160757 h 6857985"/>
                <a:gd name="connsiteX9462" fmla="*/ 1186198 w 6868353"/>
                <a:gd name="connsiteY9462" fmla="*/ 1143613 h 6857985"/>
                <a:gd name="connsiteX9463" fmla="*/ 1153424 w 6868353"/>
                <a:gd name="connsiteY9463" fmla="*/ 1156425 h 6857985"/>
                <a:gd name="connsiteX9464" fmla="*/ 1118470 w 6868353"/>
                <a:gd name="connsiteY9464" fmla="*/ 1183890 h 6857985"/>
                <a:gd name="connsiteX9465" fmla="*/ 1099585 w 6868353"/>
                <a:gd name="connsiteY9465" fmla="*/ 1209995 h 6857985"/>
                <a:gd name="connsiteX9466" fmla="*/ 1044131 w 6868353"/>
                <a:gd name="connsiteY9466" fmla="*/ 1250471 h 6857985"/>
                <a:gd name="connsiteX9467" fmla="*/ 1090496 w 6868353"/>
                <a:gd name="connsiteY9467" fmla="*/ 1224521 h 6857985"/>
                <a:gd name="connsiteX9468" fmla="*/ 1094375 w 6868353"/>
                <a:gd name="connsiteY9468" fmla="*/ 1233312 h 6857985"/>
                <a:gd name="connsiteX9469" fmla="*/ 991070 w 6868353"/>
                <a:gd name="connsiteY9469" fmla="*/ 1279847 h 6857985"/>
                <a:gd name="connsiteX9470" fmla="*/ 1004024 w 6868353"/>
                <a:gd name="connsiteY9470" fmla="*/ 1273901 h 6857985"/>
                <a:gd name="connsiteX9471" fmla="*/ 1032466 w 6868353"/>
                <a:gd name="connsiteY9471" fmla="*/ 1250485 h 6857985"/>
                <a:gd name="connsiteX9472" fmla="*/ 1016737 w 6868353"/>
                <a:gd name="connsiteY9472" fmla="*/ 1241891 h 6857985"/>
                <a:gd name="connsiteX9473" fmla="*/ 1006530 w 6868353"/>
                <a:gd name="connsiteY9473" fmla="*/ 1262278 h 6857985"/>
                <a:gd name="connsiteX9474" fmla="*/ 996025 w 6868353"/>
                <a:gd name="connsiteY9474" fmla="*/ 1256587 h 6857985"/>
                <a:gd name="connsiteX9475" fmla="*/ 1076325 w 6868353"/>
                <a:gd name="connsiteY9475" fmla="*/ 1209826 h 6857985"/>
                <a:gd name="connsiteX9476" fmla="*/ 1049199 w 6868353"/>
                <a:gd name="connsiteY9476" fmla="*/ 1227239 h 6857985"/>
                <a:gd name="connsiteX9477" fmla="*/ 1086702 w 6868353"/>
                <a:gd name="connsiteY9477" fmla="*/ 1215701 h 6857985"/>
                <a:gd name="connsiteX9478" fmla="*/ 1111123 w 6868353"/>
                <a:gd name="connsiteY9478" fmla="*/ 1183918 h 6857985"/>
                <a:gd name="connsiteX9479" fmla="*/ 1054353 w 6868353"/>
                <a:gd name="connsiteY9479" fmla="*/ 1203894 h 6857985"/>
                <a:gd name="connsiteX9480" fmla="*/ 1095833 w 6868353"/>
                <a:gd name="connsiteY9480" fmla="*/ 1174872 h 6857985"/>
                <a:gd name="connsiteX9481" fmla="*/ 1006105 w 6868353"/>
                <a:gd name="connsiteY9481" fmla="*/ 1209967 h 6857985"/>
                <a:gd name="connsiteX9482" fmla="*/ 1074272 w 6868353"/>
                <a:gd name="connsiteY9482" fmla="*/ 1142211 h 6857985"/>
                <a:gd name="connsiteX9483" fmla="*/ 1085626 w 6868353"/>
                <a:gd name="connsiteY9483" fmla="*/ 1168812 h 6857985"/>
                <a:gd name="connsiteX9484" fmla="*/ 1083077 w 6868353"/>
                <a:gd name="connsiteY9484" fmla="*/ 1154160 h 6857985"/>
                <a:gd name="connsiteX9485" fmla="*/ 1120735 w 6868353"/>
                <a:gd name="connsiteY9485" fmla="*/ 1123198 h 6857985"/>
                <a:gd name="connsiteX9486" fmla="*/ 1141207 w 6868353"/>
                <a:gd name="connsiteY9486" fmla="*/ 1135571 h 6857985"/>
                <a:gd name="connsiteX9487" fmla="*/ 1116701 w 6868353"/>
                <a:gd name="connsiteY9487" fmla="*/ 1160813 h 6857985"/>
                <a:gd name="connsiteX9488" fmla="*/ 1187741 w 6868353"/>
                <a:gd name="connsiteY9488" fmla="*/ 1137865 h 6857985"/>
                <a:gd name="connsiteX9489" fmla="*/ 1149743 w 6868353"/>
                <a:gd name="connsiteY9489" fmla="*/ 1147662 h 6857985"/>
                <a:gd name="connsiteX9490" fmla="*/ 1205891 w 6868353"/>
                <a:gd name="connsiteY9490" fmla="*/ 1135939 h 6857985"/>
                <a:gd name="connsiteX9491" fmla="*/ 1241453 w 6868353"/>
                <a:gd name="connsiteY9491" fmla="*/ 1112071 h 6857985"/>
                <a:gd name="connsiteX9492" fmla="*/ 1306123 w 6868353"/>
                <a:gd name="connsiteY9492" fmla="*/ 1053941 h 6857985"/>
                <a:gd name="connsiteX9493" fmla="*/ 1257663 w 6868353"/>
                <a:gd name="connsiteY9493" fmla="*/ 1075375 h 6857985"/>
                <a:gd name="connsiteX9494" fmla="*/ 1328222 w 6868353"/>
                <a:gd name="connsiteY9494" fmla="*/ 1021394 h 6857985"/>
                <a:gd name="connsiteX9495" fmla="*/ 1288186 w 6868353"/>
                <a:gd name="connsiteY9495" fmla="*/ 1034829 h 6857985"/>
                <a:gd name="connsiteX9496" fmla="*/ 1342096 w 6868353"/>
                <a:gd name="connsiteY9496" fmla="*/ 996619 h 6857985"/>
                <a:gd name="connsiteX9497" fmla="*/ 1356140 w 6868353"/>
                <a:gd name="connsiteY9497" fmla="*/ 971731 h 6857985"/>
                <a:gd name="connsiteX9498" fmla="*/ 1321031 w 6868353"/>
                <a:gd name="connsiteY9498" fmla="*/ 988394 h 6857985"/>
                <a:gd name="connsiteX9499" fmla="*/ 1269952 w 6868353"/>
                <a:gd name="connsiteY9499" fmla="*/ 1035948 h 6857985"/>
                <a:gd name="connsiteX9500" fmla="*/ 1256488 w 6868353"/>
                <a:gd name="connsiteY9500" fmla="*/ 1040534 h 6857985"/>
                <a:gd name="connsiteX9501" fmla="*/ 1314306 w 6868353"/>
                <a:gd name="connsiteY9501" fmla="*/ 990602 h 6857985"/>
                <a:gd name="connsiteX9502" fmla="*/ 1253303 w 6868353"/>
                <a:gd name="connsiteY9502" fmla="*/ 1031531 h 6857985"/>
                <a:gd name="connsiteX9503" fmla="*/ 1319785 w 6868353"/>
                <a:gd name="connsiteY9503" fmla="*/ 973614 h 6857985"/>
                <a:gd name="connsiteX9504" fmla="*/ 1338048 w 6868353"/>
                <a:gd name="connsiteY9504" fmla="*/ 972609 h 6857985"/>
                <a:gd name="connsiteX9505" fmla="*/ 1321696 w 6868353"/>
                <a:gd name="connsiteY9505" fmla="*/ 967880 h 6857985"/>
                <a:gd name="connsiteX9506" fmla="*/ 1342196 w 6868353"/>
                <a:gd name="connsiteY9506" fmla="*/ 949872 h 6857985"/>
                <a:gd name="connsiteX9507" fmla="*/ 1358476 w 6868353"/>
                <a:gd name="connsiteY9507" fmla="*/ 930958 h 6857985"/>
                <a:gd name="connsiteX9508" fmla="*/ 1385856 w 6868353"/>
                <a:gd name="connsiteY9508" fmla="*/ 922988 h 6857985"/>
                <a:gd name="connsiteX9509" fmla="*/ 1409867 w 6868353"/>
                <a:gd name="connsiteY9509" fmla="*/ 891191 h 6857985"/>
                <a:gd name="connsiteX9510" fmla="*/ 1426204 w 6868353"/>
                <a:gd name="connsiteY9510" fmla="*/ 896486 h 6857985"/>
                <a:gd name="connsiteX9511" fmla="*/ 1475358 w 6868353"/>
                <a:gd name="connsiteY9511" fmla="*/ 862678 h 6857985"/>
                <a:gd name="connsiteX9512" fmla="*/ 1477538 w 6868353"/>
                <a:gd name="connsiteY9512" fmla="*/ 855770 h 6857985"/>
                <a:gd name="connsiteX9513" fmla="*/ 1505158 w 6868353"/>
                <a:gd name="connsiteY9513" fmla="*/ 831703 h 6857985"/>
                <a:gd name="connsiteX9514" fmla="*/ 1500458 w 6868353"/>
                <a:gd name="connsiteY9514" fmla="*/ 817078 h 6857985"/>
                <a:gd name="connsiteX9515" fmla="*/ 1537635 w 6868353"/>
                <a:gd name="connsiteY9515" fmla="*/ 788523 h 6857985"/>
                <a:gd name="connsiteX9516" fmla="*/ 1528603 w 6868353"/>
                <a:gd name="connsiteY9516" fmla="*/ 780794 h 6857985"/>
                <a:gd name="connsiteX9517" fmla="*/ 1458723 w 6868353"/>
                <a:gd name="connsiteY9517" fmla="*/ 812491 h 6857985"/>
                <a:gd name="connsiteX9518" fmla="*/ 1530570 w 6868353"/>
                <a:gd name="connsiteY9518" fmla="*/ 780029 h 6857985"/>
                <a:gd name="connsiteX9519" fmla="*/ 1569503 w 6868353"/>
                <a:gd name="connsiteY9519" fmla="*/ 769355 h 6857985"/>
                <a:gd name="connsiteX9520" fmla="*/ 1593895 w 6868353"/>
                <a:gd name="connsiteY9520" fmla="*/ 761002 h 6857985"/>
                <a:gd name="connsiteX9521" fmla="*/ 1623470 w 6868353"/>
                <a:gd name="connsiteY9521" fmla="*/ 749435 h 6857985"/>
                <a:gd name="connsiteX9522" fmla="*/ 1533374 w 6868353"/>
                <a:gd name="connsiteY9522" fmla="*/ 769808 h 6857985"/>
                <a:gd name="connsiteX9523" fmla="*/ 1570437 w 6868353"/>
                <a:gd name="connsiteY9523" fmla="*/ 756160 h 6857985"/>
                <a:gd name="connsiteX9524" fmla="*/ 1575364 w 6868353"/>
                <a:gd name="connsiteY9524" fmla="*/ 745118 h 6857985"/>
                <a:gd name="connsiteX9525" fmla="*/ 1600577 w 6868353"/>
                <a:gd name="connsiteY9525" fmla="*/ 744211 h 6857985"/>
                <a:gd name="connsiteX9526" fmla="*/ 1638915 w 6868353"/>
                <a:gd name="connsiteY9526" fmla="*/ 717370 h 6857985"/>
                <a:gd name="connsiteX9527" fmla="*/ 1596628 w 6868353"/>
                <a:gd name="connsiteY9527" fmla="*/ 725524 h 6857985"/>
                <a:gd name="connsiteX9528" fmla="*/ 1577756 w 6868353"/>
                <a:gd name="connsiteY9528" fmla="*/ 739596 h 6857985"/>
                <a:gd name="connsiteX9529" fmla="*/ 1515097 w 6868353"/>
                <a:gd name="connsiteY9529" fmla="*/ 754419 h 6857985"/>
                <a:gd name="connsiteX9530" fmla="*/ 1589676 w 6868353"/>
                <a:gd name="connsiteY9530" fmla="*/ 726926 h 6857985"/>
                <a:gd name="connsiteX9531" fmla="*/ 1595693 w 6868353"/>
                <a:gd name="connsiteY9531" fmla="*/ 717313 h 6857985"/>
                <a:gd name="connsiteX9532" fmla="*/ 1580658 w 6868353"/>
                <a:gd name="connsiteY9532" fmla="*/ 719153 h 6857985"/>
                <a:gd name="connsiteX9533" fmla="*/ 1635262 w 6868353"/>
                <a:gd name="connsiteY9533" fmla="*/ 698611 h 6857985"/>
                <a:gd name="connsiteX9534" fmla="*/ 1610771 w 6868353"/>
                <a:gd name="connsiteY9534" fmla="*/ 722778 h 6857985"/>
                <a:gd name="connsiteX9535" fmla="*/ 1677437 w 6868353"/>
                <a:gd name="connsiteY9535" fmla="*/ 690641 h 6857985"/>
                <a:gd name="connsiteX9536" fmla="*/ 1702197 w 6868353"/>
                <a:gd name="connsiteY9536" fmla="*/ 666475 h 6857985"/>
                <a:gd name="connsiteX9537" fmla="*/ 1734801 w 6868353"/>
                <a:gd name="connsiteY9537" fmla="*/ 652077 h 6857985"/>
                <a:gd name="connsiteX9538" fmla="*/ 1763993 w 6868353"/>
                <a:gd name="connsiteY9538" fmla="*/ 646442 h 6857985"/>
                <a:gd name="connsiteX9539" fmla="*/ 1708058 w 6868353"/>
                <a:gd name="connsiteY9539" fmla="*/ 680108 h 6857985"/>
                <a:gd name="connsiteX9540" fmla="*/ 1754055 w 6868353"/>
                <a:gd name="connsiteY9540" fmla="*/ 658547 h 6857985"/>
                <a:gd name="connsiteX9541" fmla="*/ 1796173 w 6868353"/>
                <a:gd name="connsiteY9541" fmla="*/ 646839 h 6857985"/>
                <a:gd name="connsiteX9542" fmla="*/ 1772346 w 6868353"/>
                <a:gd name="connsiteY9542" fmla="*/ 654922 h 6857985"/>
                <a:gd name="connsiteX9543" fmla="*/ 1756801 w 6868353"/>
                <a:gd name="connsiteY9543" fmla="*/ 671571 h 6857985"/>
                <a:gd name="connsiteX9544" fmla="*/ 1684416 w 6868353"/>
                <a:gd name="connsiteY9544" fmla="*/ 689338 h 6857985"/>
                <a:gd name="connsiteX9545" fmla="*/ 1626697 w 6868353"/>
                <a:gd name="connsiteY9545" fmla="*/ 729403 h 6857985"/>
                <a:gd name="connsiteX9546" fmla="*/ 1614635 w 6868353"/>
                <a:gd name="connsiteY9546" fmla="*/ 741394 h 6857985"/>
                <a:gd name="connsiteX9547" fmla="*/ 1692273 w 6868353"/>
                <a:gd name="connsiteY9547" fmla="*/ 712245 h 6857985"/>
                <a:gd name="connsiteX9548" fmla="*/ 1652081 w 6868353"/>
                <a:gd name="connsiteY9548" fmla="*/ 729474 h 6857985"/>
                <a:gd name="connsiteX9549" fmla="*/ 1630477 w 6868353"/>
                <a:gd name="connsiteY9549" fmla="*/ 748091 h 6857985"/>
                <a:gd name="connsiteX9550" fmla="*/ 1671576 w 6868353"/>
                <a:gd name="connsiteY9550" fmla="*/ 754957 h 6857985"/>
                <a:gd name="connsiteX9551" fmla="*/ 1632672 w 6868353"/>
                <a:gd name="connsiteY9551" fmla="*/ 779944 h 6857985"/>
                <a:gd name="connsiteX9552" fmla="*/ 1587836 w 6868353"/>
                <a:gd name="connsiteY9552" fmla="*/ 801449 h 6857985"/>
                <a:gd name="connsiteX9553" fmla="*/ 1599388 w 6868353"/>
                <a:gd name="connsiteY9553" fmla="*/ 788948 h 6857985"/>
                <a:gd name="connsiteX9554" fmla="*/ 1631709 w 6868353"/>
                <a:gd name="connsiteY9554" fmla="*/ 772087 h 6857985"/>
                <a:gd name="connsiteX9555" fmla="*/ 1643813 w 6868353"/>
                <a:gd name="connsiteY9555" fmla="*/ 760110 h 6857985"/>
                <a:gd name="connsiteX9556" fmla="*/ 1619845 w 6868353"/>
                <a:gd name="connsiteY9556" fmla="*/ 768137 h 6857985"/>
                <a:gd name="connsiteX9557" fmla="*/ 1588006 w 6868353"/>
                <a:gd name="connsiteY9557" fmla="*/ 786669 h 6857985"/>
                <a:gd name="connsiteX9558" fmla="*/ 1592833 w 6868353"/>
                <a:gd name="connsiteY9558" fmla="*/ 775683 h 6857985"/>
                <a:gd name="connsiteX9559" fmla="*/ 1579059 w 6868353"/>
                <a:gd name="connsiteY9559" fmla="*/ 778854 h 6857985"/>
                <a:gd name="connsiteX9560" fmla="*/ 1539673 w 6868353"/>
                <a:gd name="connsiteY9560" fmla="*/ 812633 h 6857985"/>
                <a:gd name="connsiteX9561" fmla="*/ 1544487 w 6868353"/>
                <a:gd name="connsiteY9561" fmla="*/ 801661 h 6857985"/>
                <a:gd name="connsiteX9562" fmla="*/ 1489033 w 6868353"/>
                <a:gd name="connsiteY9562" fmla="*/ 859026 h 6857985"/>
                <a:gd name="connsiteX9563" fmla="*/ 1532708 w 6868353"/>
                <a:gd name="connsiteY9563" fmla="*/ 829027 h 6857985"/>
                <a:gd name="connsiteX9564" fmla="*/ 1500487 w 6868353"/>
                <a:gd name="connsiteY9564" fmla="*/ 861220 h 6857985"/>
                <a:gd name="connsiteX9565" fmla="*/ 1473192 w 6868353"/>
                <a:gd name="connsiteY9565" fmla="*/ 868341 h 6857985"/>
                <a:gd name="connsiteX9566" fmla="*/ 1485027 w 6868353"/>
                <a:gd name="connsiteY9566" fmla="*/ 884990 h 6857985"/>
                <a:gd name="connsiteX9567" fmla="*/ 1494541 w 6868353"/>
                <a:gd name="connsiteY9567" fmla="*/ 872362 h 6857985"/>
                <a:gd name="connsiteX9568" fmla="*/ 1508259 w 6868353"/>
                <a:gd name="connsiteY9568" fmla="*/ 861815 h 6857985"/>
                <a:gd name="connsiteX9569" fmla="*/ 1553236 w 6868353"/>
                <a:gd name="connsiteY9569" fmla="*/ 838965 h 6857985"/>
                <a:gd name="connsiteX9570" fmla="*/ 1523520 w 6868353"/>
                <a:gd name="connsiteY9570" fmla="*/ 866614 h 6857985"/>
                <a:gd name="connsiteX9571" fmla="*/ 1513950 w 6868353"/>
                <a:gd name="connsiteY9571" fmla="*/ 877189 h 6857985"/>
                <a:gd name="connsiteX9572" fmla="*/ 1494371 w 6868353"/>
                <a:gd name="connsiteY9572" fmla="*/ 892380 h 6857985"/>
                <a:gd name="connsiteX9573" fmla="*/ 1514573 w 6868353"/>
                <a:gd name="connsiteY9573" fmla="*/ 887142 h 6857985"/>
                <a:gd name="connsiteX9574" fmla="*/ 1537295 w 6868353"/>
                <a:gd name="connsiteY9574" fmla="*/ 862239 h 6857985"/>
                <a:gd name="connsiteX9575" fmla="*/ 1621346 w 6868353"/>
                <a:gd name="connsiteY9575" fmla="*/ 823421 h 6857985"/>
                <a:gd name="connsiteX9576" fmla="*/ 1525700 w 6868353"/>
                <a:gd name="connsiteY9576" fmla="*/ 845421 h 6857985"/>
                <a:gd name="connsiteX9577" fmla="*/ 1608321 w 6868353"/>
                <a:gd name="connsiteY9577" fmla="*/ 796805 h 6857985"/>
                <a:gd name="connsiteX9578" fmla="*/ 1634767 w 6868353"/>
                <a:gd name="connsiteY9578" fmla="*/ 792997 h 6857985"/>
                <a:gd name="connsiteX9579" fmla="*/ 1679631 w 6868353"/>
                <a:gd name="connsiteY9579" fmla="*/ 777750 h 6857985"/>
                <a:gd name="connsiteX9580" fmla="*/ 1650043 w 6868353"/>
                <a:gd name="connsiteY9580" fmla="*/ 773531 h 6857985"/>
                <a:gd name="connsiteX9581" fmla="*/ 1673487 w 6868353"/>
                <a:gd name="connsiteY9581" fmla="*/ 764300 h 6857985"/>
                <a:gd name="connsiteX9582" fmla="*/ 1678527 w 6868353"/>
                <a:gd name="connsiteY9582" fmla="*/ 753683 h 6857985"/>
                <a:gd name="connsiteX9583" fmla="*/ 1710494 w 6868353"/>
                <a:gd name="connsiteY9583" fmla="*/ 752762 h 6857985"/>
                <a:gd name="connsiteX9584" fmla="*/ 1704364 w 6868353"/>
                <a:gd name="connsiteY9584" fmla="*/ 739271 h 6857985"/>
                <a:gd name="connsiteX9585" fmla="*/ 1750587 w 6868353"/>
                <a:gd name="connsiteY9585" fmla="*/ 715572 h 6857985"/>
                <a:gd name="connsiteX9586" fmla="*/ 1799075 w 6868353"/>
                <a:gd name="connsiteY9586" fmla="*/ 689706 h 6857985"/>
                <a:gd name="connsiteX9587" fmla="*/ 1758812 w 6868353"/>
                <a:gd name="connsiteY9587" fmla="*/ 705223 h 6857985"/>
                <a:gd name="connsiteX9588" fmla="*/ 1719115 w 6868353"/>
                <a:gd name="connsiteY9588" fmla="*/ 721999 h 6857985"/>
                <a:gd name="connsiteX9589" fmla="*/ 1761417 w 6868353"/>
                <a:gd name="connsiteY9589" fmla="*/ 699900 h 6857985"/>
                <a:gd name="connsiteX9590" fmla="*/ 1759859 w 6868353"/>
                <a:gd name="connsiteY9590" fmla="*/ 690386 h 6857985"/>
                <a:gd name="connsiteX9591" fmla="*/ 1747656 w 6868353"/>
                <a:gd name="connsiteY9591" fmla="*/ 702320 h 6857985"/>
                <a:gd name="connsiteX9592" fmla="*/ 1724297 w 6868353"/>
                <a:gd name="connsiteY9592" fmla="*/ 711339 h 6857985"/>
                <a:gd name="connsiteX9593" fmla="*/ 1710423 w 6868353"/>
                <a:gd name="connsiteY9593" fmla="*/ 713844 h 6857985"/>
                <a:gd name="connsiteX9594" fmla="*/ 1759661 w 6868353"/>
                <a:gd name="connsiteY9594" fmla="*/ 684525 h 6857985"/>
                <a:gd name="connsiteX9595" fmla="*/ 1803237 w 6868353"/>
                <a:gd name="connsiteY9595" fmla="*/ 669943 h 6857985"/>
                <a:gd name="connsiteX9596" fmla="*/ 1818484 w 6868353"/>
                <a:gd name="connsiteY9596" fmla="*/ 677545 h 6857985"/>
                <a:gd name="connsiteX9597" fmla="*/ 1800462 w 6868353"/>
                <a:gd name="connsiteY9597" fmla="*/ 675096 h 6857985"/>
                <a:gd name="connsiteX9598" fmla="*/ 1853608 w 6868353"/>
                <a:gd name="connsiteY9598" fmla="*/ 648750 h 6857985"/>
                <a:gd name="connsiteX9599" fmla="*/ 1839649 w 6868353"/>
                <a:gd name="connsiteY9599" fmla="*/ 650590 h 6857985"/>
                <a:gd name="connsiteX9600" fmla="*/ 1810146 w 6868353"/>
                <a:gd name="connsiteY9600" fmla="*/ 669023 h 6857985"/>
                <a:gd name="connsiteX9601" fmla="*/ 1775107 w 6868353"/>
                <a:gd name="connsiteY9601" fmla="*/ 673808 h 6857985"/>
                <a:gd name="connsiteX9602" fmla="*/ 1797673 w 6868353"/>
                <a:gd name="connsiteY9602" fmla="*/ 656239 h 6857985"/>
                <a:gd name="connsiteX9603" fmla="*/ 1896943 w 6868353"/>
                <a:gd name="connsiteY9603" fmla="*/ 628689 h 6857985"/>
                <a:gd name="connsiteX9604" fmla="*/ 1915899 w 6868353"/>
                <a:gd name="connsiteY9604" fmla="*/ 640907 h 6857985"/>
                <a:gd name="connsiteX9605" fmla="*/ 1923176 w 6868353"/>
                <a:gd name="connsiteY9605" fmla="*/ 631209 h 6857985"/>
                <a:gd name="connsiteX9606" fmla="*/ 1913974 w 6868353"/>
                <a:gd name="connsiteY9606" fmla="*/ 631167 h 6857985"/>
                <a:gd name="connsiteX9607" fmla="*/ 1900921 w 6868353"/>
                <a:gd name="connsiteY9607" fmla="*/ 633078 h 6857985"/>
                <a:gd name="connsiteX9608" fmla="*/ 1911950 w 6868353"/>
                <a:gd name="connsiteY9608" fmla="*/ 627712 h 6857985"/>
                <a:gd name="connsiteX9609" fmla="*/ 1922652 w 6868353"/>
                <a:gd name="connsiteY9609" fmla="*/ 623706 h 6857985"/>
                <a:gd name="connsiteX9610" fmla="*/ 1944893 w 6868353"/>
                <a:gd name="connsiteY9610" fmla="*/ 614390 h 6857985"/>
                <a:gd name="connsiteX9611" fmla="*/ 1899746 w 6868353"/>
                <a:gd name="connsiteY9611" fmla="*/ 623522 h 6857985"/>
                <a:gd name="connsiteX9612" fmla="*/ 1998011 w 6868353"/>
                <a:gd name="connsiteY9612" fmla="*/ 581263 h 6857985"/>
                <a:gd name="connsiteX9613" fmla="*/ 2030742 w 6868353"/>
                <a:gd name="connsiteY9613" fmla="*/ 549777 h 6857985"/>
                <a:gd name="connsiteX9614" fmla="*/ 2051383 w 6868353"/>
                <a:gd name="connsiteY9614" fmla="*/ 540887 h 6857985"/>
                <a:gd name="connsiteX9615" fmla="*/ 2062228 w 6868353"/>
                <a:gd name="connsiteY9615" fmla="*/ 539159 h 6857985"/>
                <a:gd name="connsiteX9616" fmla="*/ 2076130 w 6868353"/>
                <a:gd name="connsiteY9616" fmla="*/ 542345 h 6857985"/>
                <a:gd name="connsiteX9617" fmla="*/ 2093005 w 6868353"/>
                <a:gd name="connsiteY9617" fmla="*/ 527409 h 6857985"/>
                <a:gd name="connsiteX9618" fmla="*/ 2107120 w 6868353"/>
                <a:gd name="connsiteY9618" fmla="*/ 526885 h 6857985"/>
                <a:gd name="connsiteX9619" fmla="*/ 2060868 w 6868353"/>
                <a:gd name="connsiteY9619" fmla="*/ 523912 h 6857985"/>
                <a:gd name="connsiteX9620" fmla="*/ 2178953 w 6868353"/>
                <a:gd name="connsiteY9620" fmla="*/ 471842 h 6857985"/>
                <a:gd name="connsiteX9621" fmla="*/ 2122962 w 6868353"/>
                <a:gd name="connsiteY9621" fmla="*/ 483253 h 6857985"/>
                <a:gd name="connsiteX9622" fmla="*/ 2076130 w 6868353"/>
                <a:gd name="connsiteY9622" fmla="*/ 470724 h 6857985"/>
                <a:gd name="connsiteX9623" fmla="*/ 2108408 w 6868353"/>
                <a:gd name="connsiteY9623" fmla="*/ 474221 h 6857985"/>
                <a:gd name="connsiteX9624" fmla="*/ 2094506 w 6868353"/>
                <a:gd name="connsiteY9624" fmla="*/ 484357 h 6857985"/>
                <a:gd name="connsiteX9625" fmla="*/ 2034536 w 6868353"/>
                <a:gd name="connsiteY9625" fmla="*/ 501289 h 6857985"/>
                <a:gd name="connsiteX9626" fmla="*/ 2012734 w 6868353"/>
                <a:gd name="connsiteY9626" fmla="*/ 493248 h 6857985"/>
                <a:gd name="connsiteX9627" fmla="*/ 2032526 w 6868353"/>
                <a:gd name="connsiteY9627" fmla="*/ 488902 h 6857985"/>
                <a:gd name="connsiteX9628" fmla="*/ 2048354 w 6868353"/>
                <a:gd name="connsiteY9628" fmla="*/ 491110 h 6857985"/>
                <a:gd name="connsiteX9629" fmla="*/ 2029765 w 6868353"/>
                <a:gd name="connsiteY9629" fmla="*/ 477618 h 6857985"/>
                <a:gd name="connsiteX9630" fmla="*/ 1991456 w 6868353"/>
                <a:gd name="connsiteY9630" fmla="*/ 495032 h 6857985"/>
                <a:gd name="connsiteX9631" fmla="*/ 2008331 w 6868353"/>
                <a:gd name="connsiteY9631" fmla="*/ 479062 h 6857985"/>
                <a:gd name="connsiteX9632" fmla="*/ 1976549 w 6868353"/>
                <a:gd name="connsiteY9632" fmla="*/ 486651 h 6857985"/>
                <a:gd name="connsiteX9633" fmla="*/ 1974071 w 6868353"/>
                <a:gd name="connsiteY9633" fmla="*/ 501346 h 6857985"/>
                <a:gd name="connsiteX9634" fmla="*/ 1914455 w 6868353"/>
                <a:gd name="connsiteY9634" fmla="*/ 521237 h 6857985"/>
                <a:gd name="connsiteX9635" fmla="*/ 1898401 w 6868353"/>
                <a:gd name="connsiteY9635" fmla="*/ 503554 h 6857985"/>
                <a:gd name="connsiteX9636" fmla="*/ 1952680 w 6868353"/>
                <a:gd name="connsiteY9636" fmla="*/ 503271 h 6857985"/>
                <a:gd name="connsiteX9637" fmla="*/ 1908849 w 6868353"/>
                <a:gd name="connsiteY9637" fmla="*/ 497707 h 6857985"/>
                <a:gd name="connsiteX9638" fmla="*/ 1975912 w 6868353"/>
                <a:gd name="connsiteY9638" fmla="*/ 477038 h 6857985"/>
                <a:gd name="connsiteX9639" fmla="*/ 1955143 w 6868353"/>
                <a:gd name="connsiteY9639" fmla="*/ 488548 h 6857985"/>
                <a:gd name="connsiteX9640" fmla="*/ 1992348 w 6868353"/>
                <a:gd name="connsiteY9640" fmla="*/ 477675 h 6857985"/>
                <a:gd name="connsiteX9641" fmla="*/ 2012904 w 6868353"/>
                <a:gd name="connsiteY9641" fmla="*/ 469167 h 6857985"/>
                <a:gd name="connsiteX9642" fmla="*/ 2032597 w 6868353"/>
                <a:gd name="connsiteY9642" fmla="*/ 463150 h 6857985"/>
                <a:gd name="connsiteX9643" fmla="*/ 2051270 w 6868353"/>
                <a:gd name="connsiteY9643" fmla="*/ 476627 h 6857985"/>
                <a:gd name="connsiteX9644" fmla="*/ 2150044 w 6868353"/>
                <a:gd name="connsiteY9644" fmla="*/ 443910 h 6857985"/>
                <a:gd name="connsiteX9645" fmla="*/ 2182379 w 6868353"/>
                <a:gd name="connsiteY9645" fmla="*/ 466930 h 6857985"/>
                <a:gd name="connsiteX9646" fmla="*/ 2199382 w 6868353"/>
                <a:gd name="connsiteY9646" fmla="*/ 459540 h 6857985"/>
                <a:gd name="connsiteX9647" fmla="*/ 2182238 w 6868353"/>
                <a:gd name="connsiteY9647" fmla="*/ 457275 h 6857985"/>
                <a:gd name="connsiteX9648" fmla="*/ 2270720 w 6868353"/>
                <a:gd name="connsiteY9648" fmla="*/ 433901 h 6857985"/>
                <a:gd name="connsiteX9649" fmla="*/ 2221099 w 6868353"/>
                <a:gd name="connsiteY9649" fmla="*/ 442948 h 6857985"/>
                <a:gd name="connsiteX9650" fmla="*/ 2235369 w 6868353"/>
                <a:gd name="connsiteY9650" fmla="*/ 433491 h 6857985"/>
                <a:gd name="connsiteX9651" fmla="*/ 2284693 w 6868353"/>
                <a:gd name="connsiteY9651" fmla="*/ 443712 h 6857985"/>
                <a:gd name="connsiteX9652" fmla="*/ 2309496 w 6868353"/>
                <a:gd name="connsiteY9652" fmla="*/ 439267 h 6857985"/>
                <a:gd name="connsiteX9653" fmla="*/ 2345342 w 6868353"/>
                <a:gd name="connsiteY9653" fmla="*/ 401538 h 6857985"/>
                <a:gd name="connsiteX9654" fmla="*/ 2345045 w 6868353"/>
                <a:gd name="connsiteY9654" fmla="*/ 411165 h 6857985"/>
                <a:gd name="connsiteX9655" fmla="*/ 2417628 w 6868353"/>
                <a:gd name="connsiteY9655" fmla="*/ 376989 h 6857985"/>
                <a:gd name="connsiteX9656" fmla="*/ 2396463 w 6868353"/>
                <a:gd name="connsiteY9656" fmla="*/ 375701 h 6857985"/>
                <a:gd name="connsiteX9657" fmla="*/ 2363732 w 6868353"/>
                <a:gd name="connsiteY9657" fmla="*/ 388202 h 6857985"/>
                <a:gd name="connsiteX9658" fmla="*/ 2448293 w 6868353"/>
                <a:gd name="connsiteY9658" fmla="*/ 340507 h 6857985"/>
                <a:gd name="connsiteX9659" fmla="*/ 2400696 w 6868353"/>
                <a:gd name="connsiteY9659" fmla="*/ 361629 h 6857985"/>
                <a:gd name="connsiteX9660" fmla="*/ 2475871 w 6868353"/>
                <a:gd name="connsiteY9660" fmla="*/ 351889 h 6857985"/>
                <a:gd name="connsiteX9661" fmla="*/ 2502656 w 6868353"/>
                <a:gd name="connsiteY9661" fmla="*/ 335806 h 6857985"/>
                <a:gd name="connsiteX9662" fmla="*/ 2513600 w 6868353"/>
                <a:gd name="connsiteY9662" fmla="*/ 326109 h 6857985"/>
                <a:gd name="connsiteX9663" fmla="*/ 2628329 w 6868353"/>
                <a:gd name="connsiteY9663" fmla="*/ 319554 h 6857985"/>
                <a:gd name="connsiteX9664" fmla="*/ 2600383 w 6868353"/>
                <a:gd name="connsiteY9664" fmla="*/ 316312 h 6857985"/>
                <a:gd name="connsiteX9665" fmla="*/ 2744149 w 6868353"/>
                <a:gd name="connsiteY9665" fmla="*/ 283382 h 6857985"/>
                <a:gd name="connsiteX9666" fmla="*/ 2699030 w 6868353"/>
                <a:gd name="connsiteY9666" fmla="*/ 306572 h 6857985"/>
                <a:gd name="connsiteX9667" fmla="*/ 2678658 w 6868353"/>
                <a:gd name="connsiteY9667" fmla="*/ 312447 h 6857985"/>
                <a:gd name="connsiteX9668" fmla="*/ 2655497 w 6868353"/>
                <a:gd name="connsiteY9668" fmla="*/ 318549 h 6857985"/>
                <a:gd name="connsiteX9669" fmla="*/ 2602223 w 6868353"/>
                <a:gd name="connsiteY9669" fmla="*/ 331021 h 6857985"/>
                <a:gd name="connsiteX9670" fmla="*/ 2626078 w 6868353"/>
                <a:gd name="connsiteY9670" fmla="*/ 338624 h 6857985"/>
                <a:gd name="connsiteX9671" fmla="*/ 2649282 w 6868353"/>
                <a:gd name="connsiteY9671" fmla="*/ 326562 h 6857985"/>
                <a:gd name="connsiteX9672" fmla="*/ 2667587 w 6868353"/>
                <a:gd name="connsiteY9672" fmla="*/ 320616 h 6857985"/>
                <a:gd name="connsiteX9673" fmla="*/ 2688681 w 6868353"/>
                <a:gd name="connsiteY9673" fmla="*/ 315632 h 6857985"/>
                <a:gd name="connsiteX9674" fmla="*/ 2770424 w 6868353"/>
                <a:gd name="connsiteY9674" fmla="*/ 297426 h 6857985"/>
                <a:gd name="connsiteX9675" fmla="*/ 2789565 w 6868353"/>
                <a:gd name="connsiteY9675" fmla="*/ 310394 h 6857985"/>
                <a:gd name="connsiteX9676" fmla="*/ 2767324 w 6868353"/>
                <a:gd name="connsiteY9676" fmla="*/ 316340 h 6857985"/>
                <a:gd name="connsiteX9677" fmla="*/ 2724244 w 6868353"/>
                <a:gd name="connsiteY9677" fmla="*/ 318889 h 6857985"/>
                <a:gd name="connsiteX9678" fmla="*/ 2703574 w 6868353"/>
                <a:gd name="connsiteY9678" fmla="*/ 339629 h 6857985"/>
                <a:gd name="connsiteX9679" fmla="*/ 2816973 w 6868353"/>
                <a:gd name="connsiteY9679" fmla="*/ 315109 h 6857985"/>
                <a:gd name="connsiteX9680" fmla="*/ 2837274 w 6868353"/>
                <a:gd name="connsiteY9680" fmla="*/ 307662 h 6857985"/>
                <a:gd name="connsiteX9681" fmla="*/ 2847836 w 6868353"/>
                <a:gd name="connsiteY9681" fmla="*/ 301532 h 6857985"/>
                <a:gd name="connsiteX9682" fmla="*/ 2821008 w 6868353"/>
                <a:gd name="connsiteY9682" fmla="*/ 299423 h 6857985"/>
                <a:gd name="connsiteX9683" fmla="*/ 2795086 w 6868353"/>
                <a:gd name="connsiteY9683" fmla="*/ 297058 h 6857985"/>
                <a:gd name="connsiteX9684" fmla="*/ 2738344 w 6868353"/>
                <a:gd name="connsiteY9684" fmla="*/ 296987 h 6857985"/>
                <a:gd name="connsiteX9685" fmla="*/ 2773525 w 6868353"/>
                <a:gd name="connsiteY9685" fmla="*/ 278498 h 6857985"/>
                <a:gd name="connsiteX9686" fmla="*/ 2709138 w 6868353"/>
                <a:gd name="connsiteY9686" fmla="*/ 277720 h 6857985"/>
                <a:gd name="connsiteX9687" fmla="*/ 2783718 w 6868353"/>
                <a:gd name="connsiteY9687" fmla="*/ 260717 h 6857985"/>
                <a:gd name="connsiteX9688" fmla="*/ 2809894 w 6868353"/>
                <a:gd name="connsiteY9688" fmla="*/ 257178 h 6857985"/>
                <a:gd name="connsiteX9689" fmla="*/ 2835674 w 6868353"/>
                <a:gd name="connsiteY9689" fmla="*/ 254573 h 6857985"/>
                <a:gd name="connsiteX9690" fmla="*/ 2886513 w 6868353"/>
                <a:gd name="connsiteY9690" fmla="*/ 251302 h 6857985"/>
                <a:gd name="connsiteX9691" fmla="*/ 2863153 w 6868353"/>
                <a:gd name="connsiteY9691" fmla="*/ 241492 h 6857985"/>
                <a:gd name="connsiteX9692" fmla="*/ 2895347 w 6868353"/>
                <a:gd name="connsiteY9692" fmla="*/ 243403 h 6857985"/>
                <a:gd name="connsiteX9693" fmla="*/ 2940472 w 6868353"/>
                <a:gd name="connsiteY9693" fmla="*/ 237788 h 6857985"/>
                <a:gd name="connsiteX9694" fmla="*/ 2950192 w 6868353"/>
                <a:gd name="connsiteY9694" fmla="*/ 240585 h 6857985"/>
                <a:gd name="connsiteX9695" fmla="*/ 2920561 w 6868353"/>
                <a:gd name="connsiteY9695" fmla="*/ 243941 h 6857985"/>
                <a:gd name="connsiteX9696" fmla="*/ 2925544 w 6868353"/>
                <a:gd name="connsiteY9696" fmla="*/ 254785 h 6857985"/>
                <a:gd name="connsiteX9697" fmla="*/ 2893492 w 6868353"/>
                <a:gd name="connsiteY9697" fmla="*/ 252775 h 6857985"/>
                <a:gd name="connsiteX9698" fmla="*/ 2909660 w 6868353"/>
                <a:gd name="connsiteY9698" fmla="*/ 261184 h 6857985"/>
                <a:gd name="connsiteX9699" fmla="*/ 2939531 w 6868353"/>
                <a:gd name="connsiteY9699" fmla="*/ 272595 h 6857985"/>
                <a:gd name="connsiteX9700" fmla="*/ 2889500 w 6868353"/>
                <a:gd name="connsiteY9700" fmla="*/ 271490 h 6857985"/>
                <a:gd name="connsiteX9701" fmla="*/ 2930641 w 6868353"/>
                <a:gd name="connsiteY9701" fmla="*/ 280480 h 6857985"/>
                <a:gd name="connsiteX9702" fmla="*/ 2877112 w 6868353"/>
                <a:gd name="connsiteY9702" fmla="*/ 298078 h 6857985"/>
                <a:gd name="connsiteX9703" fmla="*/ 2959974 w 6868353"/>
                <a:gd name="connsiteY9703" fmla="*/ 277167 h 6857985"/>
                <a:gd name="connsiteX9704" fmla="*/ 3009680 w 6868353"/>
                <a:gd name="connsiteY9704" fmla="*/ 278980 h 6857985"/>
                <a:gd name="connsiteX9705" fmla="*/ 3106770 w 6868353"/>
                <a:gd name="connsiteY9705" fmla="*/ 265842 h 6857985"/>
                <a:gd name="connsiteX9706" fmla="*/ 3052746 w 6868353"/>
                <a:gd name="connsiteY9706" fmla="*/ 251104 h 6857985"/>
                <a:gd name="connsiteX9707" fmla="*/ 2993866 w 6868353"/>
                <a:gd name="connsiteY9707" fmla="*/ 269962 h 6857985"/>
                <a:gd name="connsiteX9708" fmla="*/ 3021006 w 6868353"/>
                <a:gd name="connsiteY9708" fmla="*/ 262303 h 6857985"/>
                <a:gd name="connsiteX9709" fmla="*/ 3000520 w 6868353"/>
                <a:gd name="connsiteY9709" fmla="*/ 256894 h 6857985"/>
                <a:gd name="connsiteX9710" fmla="*/ 2966671 w 6868353"/>
                <a:gd name="connsiteY9710" fmla="*/ 263846 h 6857985"/>
                <a:gd name="connsiteX9711" fmla="*/ 2929890 w 6868353"/>
                <a:gd name="connsiteY9711" fmla="*/ 250864 h 6857985"/>
                <a:gd name="connsiteX9712" fmla="*/ 2952669 w 6868353"/>
                <a:gd name="connsiteY9712" fmla="*/ 245979 h 6857985"/>
                <a:gd name="connsiteX9713" fmla="*/ 2991205 w 6868353"/>
                <a:gd name="connsiteY9713" fmla="*/ 246050 h 6857985"/>
                <a:gd name="connsiteX9714" fmla="*/ 3027730 w 6868353"/>
                <a:gd name="connsiteY9714" fmla="*/ 249349 h 6857985"/>
                <a:gd name="connsiteX9715" fmla="*/ 3037267 w 6868353"/>
                <a:gd name="connsiteY9715" fmla="*/ 242889 h 6857985"/>
                <a:gd name="connsiteX9716" fmla="*/ 3066604 w 6868353"/>
                <a:gd name="connsiteY9716" fmla="*/ 240148 h 6857985"/>
                <a:gd name="connsiteX9717" fmla="*/ 3070284 w 6868353"/>
                <a:gd name="connsiteY9717" fmla="*/ 233936 h 6857985"/>
                <a:gd name="connsiteX9718" fmla="*/ 3056709 w 6868353"/>
                <a:gd name="connsiteY9718" fmla="*/ 233309 h 6857985"/>
                <a:gd name="connsiteX9719" fmla="*/ 3026909 w 6868353"/>
                <a:gd name="connsiteY9719" fmla="*/ 236764 h 6857985"/>
                <a:gd name="connsiteX9720" fmla="*/ 3006296 w 6868353"/>
                <a:gd name="connsiteY9720" fmla="*/ 239496 h 6857985"/>
                <a:gd name="connsiteX9721" fmla="*/ 2982115 w 6868353"/>
                <a:gd name="connsiteY9721" fmla="*/ 243050 h 6857985"/>
                <a:gd name="connsiteX9722" fmla="*/ 2980147 w 6868353"/>
                <a:gd name="connsiteY9722" fmla="*/ 235221 h 6857985"/>
                <a:gd name="connsiteX9723" fmla="*/ 3001001 w 6868353"/>
                <a:gd name="connsiteY9723" fmla="*/ 228312 h 6857985"/>
                <a:gd name="connsiteX9724" fmla="*/ 3037031 w 6868353"/>
                <a:gd name="connsiteY9724" fmla="*/ 212725 h 6857985"/>
                <a:gd name="connsiteX9725" fmla="*/ 3242876 w 6868353"/>
                <a:gd name="connsiteY9725" fmla="*/ 212668 h 6857985"/>
                <a:gd name="connsiteX9726" fmla="*/ 3249686 w 6868353"/>
                <a:gd name="connsiteY9726" fmla="*/ 214863 h 6857985"/>
                <a:gd name="connsiteX9727" fmla="*/ 3302393 w 6868353"/>
                <a:gd name="connsiteY9727" fmla="*/ 218813 h 6857985"/>
                <a:gd name="connsiteX9728" fmla="*/ 3348602 w 6868353"/>
                <a:gd name="connsiteY9728" fmla="*/ 228100 h 6857985"/>
                <a:gd name="connsiteX9729" fmla="*/ 3323869 w 6868353"/>
                <a:gd name="connsiteY9729" fmla="*/ 230917 h 6857985"/>
                <a:gd name="connsiteX9730" fmla="*/ 3348772 w 6868353"/>
                <a:gd name="connsiteY9730" fmla="*/ 248514 h 6857985"/>
                <a:gd name="connsiteX9731" fmla="*/ 3378019 w 6868353"/>
                <a:gd name="connsiteY9731" fmla="*/ 229133 h 6857985"/>
                <a:gd name="connsiteX9732" fmla="*/ 3394371 w 6868353"/>
                <a:gd name="connsiteY9732" fmla="*/ 245584 h 6857985"/>
                <a:gd name="connsiteX9733" fmla="*/ 3436617 w 6868353"/>
                <a:gd name="connsiteY9733" fmla="*/ 251742 h 6857985"/>
                <a:gd name="connsiteX9734" fmla="*/ 3397671 w 6868353"/>
                <a:gd name="connsiteY9734" fmla="*/ 236636 h 6857985"/>
                <a:gd name="connsiteX9735" fmla="*/ 3440211 w 6868353"/>
                <a:gd name="connsiteY9735" fmla="*/ 222324 h 6857985"/>
                <a:gd name="connsiteX9736" fmla="*/ 3479159 w 6868353"/>
                <a:gd name="connsiteY9736" fmla="*/ 237514 h 6857985"/>
                <a:gd name="connsiteX9737" fmla="*/ 3438457 w 6868353"/>
                <a:gd name="connsiteY9737" fmla="*/ 237033 h 6857985"/>
                <a:gd name="connsiteX9738" fmla="*/ 3446413 w 6868353"/>
                <a:gd name="connsiteY9738" fmla="*/ 245301 h 6857985"/>
                <a:gd name="connsiteX9739" fmla="*/ 3485571 w 6868353"/>
                <a:gd name="connsiteY9739" fmla="*/ 240020 h 6857985"/>
                <a:gd name="connsiteX9740" fmla="*/ 3504939 w 6868353"/>
                <a:gd name="connsiteY9740" fmla="*/ 247764 h 6857985"/>
                <a:gd name="connsiteX9741" fmla="*/ 3472193 w 6868353"/>
                <a:gd name="connsiteY9741" fmla="*/ 255409 h 6857985"/>
                <a:gd name="connsiteX9742" fmla="*/ 3449499 w 6868353"/>
                <a:gd name="connsiteY9742" fmla="*/ 256768 h 6857985"/>
                <a:gd name="connsiteX9743" fmla="*/ 3425235 w 6868353"/>
                <a:gd name="connsiteY9743" fmla="*/ 252436 h 6857985"/>
                <a:gd name="connsiteX9744" fmla="*/ 3402511 w 6868353"/>
                <a:gd name="connsiteY9744" fmla="*/ 253866 h 6857985"/>
                <a:gd name="connsiteX9745" fmla="*/ 3396043 w 6868353"/>
                <a:gd name="connsiteY9745" fmla="*/ 271746 h 6857985"/>
                <a:gd name="connsiteX9746" fmla="*/ 3357181 w 6868353"/>
                <a:gd name="connsiteY9746" fmla="*/ 256754 h 6857985"/>
                <a:gd name="connsiteX9747" fmla="*/ 3344439 w 6868353"/>
                <a:gd name="connsiteY9747" fmla="*/ 272185 h 6857985"/>
                <a:gd name="connsiteX9748" fmla="*/ 3313393 w 6868353"/>
                <a:gd name="connsiteY9748" fmla="*/ 266338 h 6857985"/>
                <a:gd name="connsiteX9749" fmla="*/ 3341098 w 6868353"/>
                <a:gd name="connsiteY9749" fmla="*/ 260265 h 6857985"/>
                <a:gd name="connsiteX9750" fmla="*/ 3319551 w 6868353"/>
                <a:gd name="connsiteY9750" fmla="*/ 248118 h 6857985"/>
                <a:gd name="connsiteX9751" fmla="*/ 3239181 w 6868353"/>
                <a:gd name="connsiteY9751" fmla="*/ 236552 h 6857985"/>
                <a:gd name="connsiteX9752" fmla="*/ 3294975 w 6868353"/>
                <a:gd name="connsiteY9752" fmla="*/ 244947 h 6857985"/>
                <a:gd name="connsiteX9753" fmla="*/ 3241899 w 6868353"/>
                <a:gd name="connsiteY9753" fmla="*/ 227449 h 6857985"/>
                <a:gd name="connsiteX9754" fmla="*/ 3256326 w 6868353"/>
                <a:gd name="connsiteY9754" fmla="*/ 217015 h 6857985"/>
                <a:gd name="connsiteX9755" fmla="*/ 3240087 w 6868353"/>
                <a:gd name="connsiteY9755" fmla="*/ 221800 h 6857985"/>
                <a:gd name="connsiteX9756" fmla="*/ 3242876 w 6868353"/>
                <a:gd name="connsiteY9756" fmla="*/ 212668 h 6857985"/>
                <a:gd name="connsiteX9757" fmla="*/ 4609573 w 6868353"/>
                <a:gd name="connsiteY9757" fmla="*/ 212115 h 6857985"/>
                <a:gd name="connsiteX9758" fmla="*/ 4706483 w 6868353"/>
                <a:gd name="connsiteY9758" fmla="*/ 244692 h 6857985"/>
                <a:gd name="connsiteX9759" fmla="*/ 4607087 w 6868353"/>
                <a:gd name="connsiteY9759" fmla="*/ 217651 h 6857985"/>
                <a:gd name="connsiteX9760" fmla="*/ 4609573 w 6868353"/>
                <a:gd name="connsiteY9760" fmla="*/ 212115 h 6857985"/>
                <a:gd name="connsiteX9761" fmla="*/ 3743643 w 6868353"/>
                <a:gd name="connsiteY9761" fmla="*/ 210544 h 6857985"/>
                <a:gd name="connsiteX9762" fmla="*/ 3766719 w 6868353"/>
                <a:gd name="connsiteY9762" fmla="*/ 211464 h 6857985"/>
                <a:gd name="connsiteX9763" fmla="*/ 3786667 w 6868353"/>
                <a:gd name="connsiteY9763" fmla="*/ 226839 h 6857985"/>
                <a:gd name="connsiteX9764" fmla="*/ 3795585 w 6868353"/>
                <a:gd name="connsiteY9764" fmla="*/ 247593 h 6857985"/>
                <a:gd name="connsiteX9765" fmla="*/ 3829123 w 6868353"/>
                <a:gd name="connsiteY9765" fmla="*/ 243176 h 6857985"/>
                <a:gd name="connsiteX9766" fmla="*/ 3808963 w 6868353"/>
                <a:gd name="connsiteY9766" fmla="*/ 259811 h 6857985"/>
                <a:gd name="connsiteX9767" fmla="*/ 3751853 w 6868353"/>
                <a:gd name="connsiteY9767" fmla="*/ 257489 h 6857985"/>
                <a:gd name="connsiteX9768" fmla="*/ 3749857 w 6868353"/>
                <a:gd name="connsiteY9768" fmla="*/ 245739 h 6857985"/>
                <a:gd name="connsiteX9769" fmla="*/ 3779899 w 6868353"/>
                <a:gd name="connsiteY9769" fmla="*/ 255691 h 6857985"/>
                <a:gd name="connsiteX9770" fmla="*/ 3743643 w 6868353"/>
                <a:gd name="connsiteY9770" fmla="*/ 210544 h 6857985"/>
                <a:gd name="connsiteX9771" fmla="*/ 2898843 w 6868353"/>
                <a:gd name="connsiteY9771" fmla="*/ 210233 h 6857985"/>
                <a:gd name="connsiteX9772" fmla="*/ 2933627 w 6868353"/>
                <a:gd name="connsiteY9772" fmla="*/ 217665 h 6857985"/>
                <a:gd name="connsiteX9773" fmla="*/ 2904251 w 6868353"/>
                <a:gd name="connsiteY9773" fmla="*/ 235872 h 6857985"/>
                <a:gd name="connsiteX9774" fmla="*/ 2840218 w 6868353"/>
                <a:gd name="connsiteY9774" fmla="*/ 246843 h 6857985"/>
                <a:gd name="connsiteX9775" fmla="*/ 2823640 w 6868353"/>
                <a:gd name="connsiteY9775" fmla="*/ 238547 h 6857985"/>
                <a:gd name="connsiteX9776" fmla="*/ 2720449 w 6868353"/>
                <a:gd name="connsiteY9776" fmla="*/ 250850 h 6857985"/>
                <a:gd name="connsiteX9777" fmla="*/ 2740170 w 6868353"/>
                <a:gd name="connsiteY9777" fmla="*/ 263648 h 6857985"/>
                <a:gd name="connsiteX9778" fmla="*/ 2685070 w 6868353"/>
                <a:gd name="connsiteY9778" fmla="*/ 245343 h 6857985"/>
                <a:gd name="connsiteX9779" fmla="*/ 2765780 w 6868353"/>
                <a:gd name="connsiteY9779" fmla="*/ 243800 h 6857985"/>
                <a:gd name="connsiteX9780" fmla="*/ 2843899 w 6868353"/>
                <a:gd name="connsiteY9780" fmla="*/ 228142 h 6857985"/>
                <a:gd name="connsiteX9781" fmla="*/ 2842186 w 6868353"/>
                <a:gd name="connsiteY9781" fmla="*/ 237471 h 6857985"/>
                <a:gd name="connsiteX9782" fmla="*/ 2906247 w 6868353"/>
                <a:gd name="connsiteY9782" fmla="*/ 226500 h 6857985"/>
                <a:gd name="connsiteX9783" fmla="*/ 2857872 w 6868353"/>
                <a:gd name="connsiteY9783" fmla="*/ 231030 h 6857985"/>
                <a:gd name="connsiteX9784" fmla="*/ 2852790 w 6868353"/>
                <a:gd name="connsiteY9784" fmla="*/ 220228 h 6857985"/>
                <a:gd name="connsiteX9785" fmla="*/ 2898843 w 6868353"/>
                <a:gd name="connsiteY9785" fmla="*/ 210233 h 6857985"/>
                <a:gd name="connsiteX9786" fmla="*/ 2459816 w 6868353"/>
                <a:gd name="connsiteY9786" fmla="*/ 206071 h 6857985"/>
                <a:gd name="connsiteX9787" fmla="*/ 2425514 w 6868353"/>
                <a:gd name="connsiteY9787" fmla="*/ 218784 h 6857985"/>
                <a:gd name="connsiteX9788" fmla="*/ 2380933 w 6868353"/>
                <a:gd name="connsiteY9788" fmla="*/ 226188 h 6857985"/>
                <a:gd name="connsiteX9789" fmla="*/ 2459816 w 6868353"/>
                <a:gd name="connsiteY9789" fmla="*/ 206071 h 6857985"/>
                <a:gd name="connsiteX9790" fmla="*/ 3209281 w 6868353"/>
                <a:gd name="connsiteY9790" fmla="*/ 201838 h 6857985"/>
                <a:gd name="connsiteX9791" fmla="*/ 3176649 w 6868353"/>
                <a:gd name="connsiteY9791" fmla="*/ 211465 h 6857985"/>
                <a:gd name="connsiteX9792" fmla="*/ 3209281 w 6868353"/>
                <a:gd name="connsiteY9792" fmla="*/ 201838 h 6857985"/>
                <a:gd name="connsiteX9793" fmla="*/ 3948425 w 6868353"/>
                <a:gd name="connsiteY9793" fmla="*/ 194660 h 6857985"/>
                <a:gd name="connsiteX9794" fmla="*/ 4019565 w 6868353"/>
                <a:gd name="connsiteY9794" fmla="*/ 213078 h 6857985"/>
                <a:gd name="connsiteX9795" fmla="*/ 4008635 w 6868353"/>
                <a:gd name="connsiteY9795" fmla="*/ 217835 h 6857985"/>
                <a:gd name="connsiteX9796" fmla="*/ 3980647 w 6868353"/>
                <a:gd name="connsiteY9796" fmla="*/ 223979 h 6857985"/>
                <a:gd name="connsiteX9797" fmla="*/ 3934255 w 6868353"/>
                <a:gd name="connsiteY9797" fmla="*/ 219704 h 6857985"/>
                <a:gd name="connsiteX9798" fmla="*/ 3948425 w 6868353"/>
                <a:gd name="connsiteY9798" fmla="*/ 194660 h 6857985"/>
                <a:gd name="connsiteX9799" fmla="*/ 3329928 w 6868353"/>
                <a:gd name="connsiteY9799" fmla="*/ 185571 h 6857985"/>
                <a:gd name="connsiteX9800" fmla="*/ 3399411 w 6868353"/>
                <a:gd name="connsiteY9800" fmla="*/ 201526 h 6857985"/>
                <a:gd name="connsiteX9801" fmla="*/ 3340022 w 6868353"/>
                <a:gd name="connsiteY9801" fmla="*/ 199502 h 6857985"/>
                <a:gd name="connsiteX9802" fmla="*/ 3290118 w 6868353"/>
                <a:gd name="connsiteY9802" fmla="*/ 192791 h 6857985"/>
                <a:gd name="connsiteX9803" fmla="*/ 3320018 w 6868353"/>
                <a:gd name="connsiteY9803" fmla="*/ 192466 h 6857985"/>
                <a:gd name="connsiteX9804" fmla="*/ 3329928 w 6868353"/>
                <a:gd name="connsiteY9804" fmla="*/ 185571 h 6857985"/>
                <a:gd name="connsiteX9805" fmla="*/ 4161589 w 6868353"/>
                <a:gd name="connsiteY9805" fmla="*/ 183165 h 6857985"/>
                <a:gd name="connsiteX9806" fmla="*/ 4215003 w 6868353"/>
                <a:gd name="connsiteY9806" fmla="*/ 206581 h 6857985"/>
                <a:gd name="connsiteX9807" fmla="*/ 4192027 w 6868353"/>
                <a:gd name="connsiteY9807" fmla="*/ 208181 h 6857985"/>
                <a:gd name="connsiteX9808" fmla="*/ 4250115 w 6868353"/>
                <a:gd name="connsiteY9808" fmla="*/ 219223 h 6857985"/>
                <a:gd name="connsiteX9809" fmla="*/ 4197209 w 6868353"/>
                <a:gd name="connsiteY9809" fmla="*/ 194335 h 6857985"/>
                <a:gd name="connsiteX9810" fmla="*/ 4249547 w 6868353"/>
                <a:gd name="connsiteY9810" fmla="*/ 201314 h 6857985"/>
                <a:gd name="connsiteX9811" fmla="*/ 4302679 w 6868353"/>
                <a:gd name="connsiteY9811" fmla="*/ 238321 h 6857985"/>
                <a:gd name="connsiteX9812" fmla="*/ 4290687 w 6868353"/>
                <a:gd name="connsiteY9812" fmla="*/ 224136 h 6857985"/>
                <a:gd name="connsiteX9813" fmla="*/ 4343367 w 6868353"/>
                <a:gd name="connsiteY9813" fmla="*/ 258538 h 6857985"/>
                <a:gd name="connsiteX9814" fmla="*/ 4354693 w 6868353"/>
                <a:gd name="connsiteY9814" fmla="*/ 281430 h 6857985"/>
                <a:gd name="connsiteX9815" fmla="*/ 4303047 w 6868353"/>
                <a:gd name="connsiteY9815" fmla="*/ 268065 h 6857985"/>
                <a:gd name="connsiteX9816" fmla="*/ 4215571 w 6868353"/>
                <a:gd name="connsiteY9816" fmla="*/ 218572 h 6857985"/>
                <a:gd name="connsiteX9817" fmla="*/ 4251587 w 6868353"/>
                <a:gd name="connsiteY9817" fmla="*/ 266961 h 6857985"/>
                <a:gd name="connsiteX9818" fmla="*/ 4217213 w 6868353"/>
                <a:gd name="connsiteY9818" fmla="*/ 260392 h 6857985"/>
                <a:gd name="connsiteX9819" fmla="*/ 4209755 w 6868353"/>
                <a:gd name="connsiteY9819" fmla="*/ 246637 h 6857985"/>
                <a:gd name="connsiteX9820" fmla="*/ 4193341 w 6868353"/>
                <a:gd name="connsiteY9820" fmla="*/ 238351 h 6857985"/>
                <a:gd name="connsiteX9821" fmla="*/ 4192245 w 6868353"/>
                <a:gd name="connsiteY9821" fmla="*/ 242163 h 6857985"/>
                <a:gd name="connsiteX9822" fmla="*/ 4072045 w 6868353"/>
                <a:gd name="connsiteY9822" fmla="*/ 223314 h 6857985"/>
                <a:gd name="connsiteX9823" fmla="*/ 4106871 w 6868353"/>
                <a:gd name="connsiteY9823" fmla="*/ 228226 h 6857985"/>
                <a:gd name="connsiteX9824" fmla="*/ 4123917 w 6868353"/>
                <a:gd name="connsiteY9824" fmla="*/ 227688 h 6857985"/>
                <a:gd name="connsiteX9825" fmla="*/ 4059827 w 6868353"/>
                <a:gd name="connsiteY9825" fmla="*/ 212724 h 6857985"/>
                <a:gd name="connsiteX9826" fmla="*/ 4006171 w 6868353"/>
                <a:gd name="connsiteY9826" fmla="*/ 194221 h 6857985"/>
                <a:gd name="connsiteX9827" fmla="*/ 4037503 w 6868353"/>
                <a:gd name="connsiteY9827" fmla="*/ 202956 h 6857985"/>
                <a:gd name="connsiteX9828" fmla="*/ 4071027 w 6868353"/>
                <a:gd name="connsiteY9828" fmla="*/ 211394 h 6857985"/>
                <a:gd name="connsiteX9829" fmla="*/ 4070035 w 6868353"/>
                <a:gd name="connsiteY9829" fmla="*/ 199487 h 6857985"/>
                <a:gd name="connsiteX9830" fmla="*/ 4092799 w 6868353"/>
                <a:gd name="connsiteY9830" fmla="*/ 196783 h 6857985"/>
                <a:gd name="connsiteX9831" fmla="*/ 4099863 w 6868353"/>
                <a:gd name="connsiteY9831" fmla="*/ 212512 h 6857985"/>
                <a:gd name="connsiteX9832" fmla="*/ 4158983 w 6868353"/>
                <a:gd name="connsiteY9832" fmla="*/ 238632 h 6857985"/>
                <a:gd name="connsiteX9833" fmla="*/ 4180915 w 6868353"/>
                <a:gd name="connsiteY9833" fmla="*/ 235447 h 6857985"/>
                <a:gd name="connsiteX9834" fmla="*/ 4192409 w 6868353"/>
                <a:gd name="connsiteY9834" fmla="*/ 237881 h 6857985"/>
                <a:gd name="connsiteX9835" fmla="*/ 4177601 w 6868353"/>
                <a:gd name="connsiteY9835" fmla="*/ 230407 h 6857985"/>
                <a:gd name="connsiteX9836" fmla="*/ 4121893 w 6868353"/>
                <a:gd name="connsiteY9836" fmla="*/ 198002 h 6857985"/>
                <a:gd name="connsiteX9837" fmla="*/ 4161589 w 6868353"/>
                <a:gd name="connsiteY9837" fmla="*/ 183165 h 6857985"/>
                <a:gd name="connsiteX9838" fmla="*/ 2968018 w 6868353"/>
                <a:gd name="connsiteY9838" fmla="*/ 180268 h 6857985"/>
                <a:gd name="connsiteX9839" fmla="*/ 3055506 w 6868353"/>
                <a:gd name="connsiteY9839" fmla="*/ 197832 h 6857985"/>
                <a:gd name="connsiteX9840" fmla="*/ 3094976 w 6868353"/>
                <a:gd name="connsiteY9840" fmla="*/ 188474 h 6857985"/>
                <a:gd name="connsiteX9841" fmla="*/ 3146819 w 6868353"/>
                <a:gd name="connsiteY9841" fmla="*/ 212541 h 6857985"/>
                <a:gd name="connsiteX9842" fmla="*/ 3046247 w 6868353"/>
                <a:gd name="connsiteY9842" fmla="*/ 205307 h 6857985"/>
                <a:gd name="connsiteX9843" fmla="*/ 3037016 w 6868353"/>
                <a:gd name="connsiteY9843" fmla="*/ 212739 h 6857985"/>
                <a:gd name="connsiteX9844" fmla="*/ 2992266 w 6868353"/>
                <a:gd name="connsiteY9844" fmla="*/ 208860 h 6857985"/>
                <a:gd name="connsiteX9845" fmla="*/ 2970181 w 6868353"/>
                <a:gd name="connsiteY9845" fmla="*/ 200961 h 6857985"/>
                <a:gd name="connsiteX9846" fmla="*/ 3014054 w 6868353"/>
                <a:gd name="connsiteY9846" fmla="*/ 201796 h 6857985"/>
                <a:gd name="connsiteX9847" fmla="*/ 2982214 w 6868353"/>
                <a:gd name="connsiteY9847" fmla="*/ 188686 h 6857985"/>
                <a:gd name="connsiteX9848" fmla="*/ 2919031 w 6868353"/>
                <a:gd name="connsiteY9848" fmla="*/ 185034 h 6857985"/>
                <a:gd name="connsiteX9849" fmla="*/ 2968018 w 6868353"/>
                <a:gd name="connsiteY9849" fmla="*/ 180268 h 6857985"/>
                <a:gd name="connsiteX9850" fmla="*/ 3552053 w 6868353"/>
                <a:gd name="connsiteY9850" fmla="*/ 180078 h 6857985"/>
                <a:gd name="connsiteX9851" fmla="*/ 3597343 w 6868353"/>
                <a:gd name="connsiteY9851" fmla="*/ 199955 h 6857985"/>
                <a:gd name="connsiteX9852" fmla="*/ 3552053 w 6868353"/>
                <a:gd name="connsiteY9852" fmla="*/ 180078 h 6857985"/>
                <a:gd name="connsiteX9853" fmla="*/ 3893907 w 6868353"/>
                <a:gd name="connsiteY9853" fmla="*/ 175109 h 6857985"/>
                <a:gd name="connsiteX9854" fmla="*/ 3944305 w 6868353"/>
                <a:gd name="connsiteY9854" fmla="*/ 208916 h 6857985"/>
                <a:gd name="connsiteX9855" fmla="*/ 3886303 w 6868353"/>
                <a:gd name="connsiteY9855" fmla="*/ 203706 h 6857985"/>
                <a:gd name="connsiteX9856" fmla="*/ 3855101 w 6868353"/>
                <a:gd name="connsiteY9856" fmla="*/ 186350 h 6857985"/>
                <a:gd name="connsiteX9857" fmla="*/ 3893907 w 6868353"/>
                <a:gd name="connsiteY9857" fmla="*/ 175109 h 6857985"/>
                <a:gd name="connsiteX9858" fmla="*/ 2530149 w 6868353"/>
                <a:gd name="connsiteY9858" fmla="*/ 174047 h 6857985"/>
                <a:gd name="connsiteX9859" fmla="*/ 2478617 w 6868353"/>
                <a:gd name="connsiteY9859" fmla="*/ 202984 h 6857985"/>
                <a:gd name="connsiteX9860" fmla="*/ 2530149 w 6868353"/>
                <a:gd name="connsiteY9860" fmla="*/ 174047 h 6857985"/>
                <a:gd name="connsiteX9861" fmla="*/ 3517181 w 6868353"/>
                <a:gd name="connsiteY9861" fmla="*/ 171280 h 6857985"/>
                <a:gd name="connsiteX9862" fmla="*/ 3539071 w 6868353"/>
                <a:gd name="connsiteY9862" fmla="*/ 174444 h 6857985"/>
                <a:gd name="connsiteX9863" fmla="*/ 3512059 w 6868353"/>
                <a:gd name="connsiteY9863" fmla="*/ 183547 h 6857985"/>
                <a:gd name="connsiteX9864" fmla="*/ 3561339 w 6868353"/>
                <a:gd name="connsiteY9864" fmla="*/ 194547 h 6857985"/>
                <a:gd name="connsiteX9865" fmla="*/ 3518599 w 6868353"/>
                <a:gd name="connsiteY9865" fmla="*/ 186378 h 6857985"/>
                <a:gd name="connsiteX9866" fmla="*/ 3496799 w 6868353"/>
                <a:gd name="connsiteY9866" fmla="*/ 191843 h 6857985"/>
                <a:gd name="connsiteX9867" fmla="*/ 3504825 w 6868353"/>
                <a:gd name="connsiteY9867" fmla="*/ 201144 h 6857985"/>
                <a:gd name="connsiteX9868" fmla="*/ 3409235 w 6868353"/>
                <a:gd name="connsiteY9868" fmla="*/ 215486 h 6857985"/>
                <a:gd name="connsiteX9869" fmla="*/ 3450263 w 6868353"/>
                <a:gd name="connsiteY9869" fmla="*/ 215910 h 6857985"/>
                <a:gd name="connsiteX9870" fmla="*/ 3379675 w 6868353"/>
                <a:gd name="connsiteY9870" fmla="*/ 214438 h 6857985"/>
                <a:gd name="connsiteX9871" fmla="*/ 3430571 w 6868353"/>
                <a:gd name="connsiteY9871" fmla="*/ 208350 h 6857985"/>
                <a:gd name="connsiteX9872" fmla="*/ 3424101 w 6868353"/>
                <a:gd name="connsiteY9872" fmla="*/ 205845 h 6857985"/>
                <a:gd name="connsiteX9873" fmla="*/ 3359686 w 6868353"/>
                <a:gd name="connsiteY9873" fmla="*/ 186534 h 6857985"/>
                <a:gd name="connsiteX9874" fmla="*/ 3453023 w 6868353"/>
                <a:gd name="connsiteY9874" fmla="*/ 183335 h 6857985"/>
                <a:gd name="connsiteX9875" fmla="*/ 3483631 w 6868353"/>
                <a:gd name="connsiteY9875" fmla="*/ 180376 h 6857985"/>
                <a:gd name="connsiteX9876" fmla="*/ 3504867 w 6868353"/>
                <a:gd name="connsiteY9876" fmla="*/ 178493 h 6857985"/>
                <a:gd name="connsiteX9877" fmla="*/ 3533861 w 6868353"/>
                <a:gd name="connsiteY9877" fmla="*/ 177417 h 6857985"/>
                <a:gd name="connsiteX9878" fmla="*/ 3509199 w 6868353"/>
                <a:gd name="connsiteY9878" fmla="*/ 171938 h 6857985"/>
                <a:gd name="connsiteX9879" fmla="*/ 3517181 w 6868353"/>
                <a:gd name="connsiteY9879" fmla="*/ 171280 h 6857985"/>
                <a:gd name="connsiteX9880" fmla="*/ 3660723 w 6868353"/>
                <a:gd name="connsiteY9880" fmla="*/ 170296 h 6857985"/>
                <a:gd name="connsiteX9881" fmla="*/ 3715569 w 6868353"/>
                <a:gd name="connsiteY9881" fmla="*/ 180050 h 6857985"/>
                <a:gd name="connsiteX9882" fmla="*/ 3769067 w 6868353"/>
                <a:gd name="connsiteY9882" fmla="*/ 191178 h 6857985"/>
                <a:gd name="connsiteX9883" fmla="*/ 3755407 w 6868353"/>
                <a:gd name="connsiteY9883" fmla="*/ 178960 h 6857985"/>
                <a:gd name="connsiteX9884" fmla="*/ 3856815 w 6868353"/>
                <a:gd name="connsiteY9884" fmla="*/ 198186 h 6857985"/>
                <a:gd name="connsiteX9885" fmla="*/ 3745767 w 6868353"/>
                <a:gd name="connsiteY9885" fmla="*/ 190243 h 6857985"/>
                <a:gd name="connsiteX9886" fmla="*/ 3789003 w 6868353"/>
                <a:gd name="connsiteY9886" fmla="*/ 206538 h 6857985"/>
                <a:gd name="connsiteX9887" fmla="*/ 3730971 w 6868353"/>
                <a:gd name="connsiteY9887" fmla="*/ 204216 h 6857985"/>
                <a:gd name="connsiteX9888" fmla="*/ 3696047 w 6868353"/>
                <a:gd name="connsiteY9888" fmla="*/ 186902 h 6857985"/>
                <a:gd name="connsiteX9889" fmla="*/ 3678419 w 6868353"/>
                <a:gd name="connsiteY9889" fmla="*/ 178252 h 6857985"/>
                <a:gd name="connsiteX9890" fmla="*/ 4073107 w 6868353"/>
                <a:gd name="connsiteY9890" fmla="*/ 167578 h 6857985"/>
                <a:gd name="connsiteX9891" fmla="*/ 4108683 w 6868353"/>
                <a:gd name="connsiteY9891" fmla="*/ 178465 h 6857985"/>
                <a:gd name="connsiteX9892" fmla="*/ 4149711 w 6868353"/>
                <a:gd name="connsiteY9892" fmla="*/ 181438 h 6857985"/>
                <a:gd name="connsiteX9893" fmla="*/ 4139135 w 6868353"/>
                <a:gd name="connsiteY9893" fmla="*/ 197563 h 6857985"/>
                <a:gd name="connsiteX9894" fmla="*/ 4098051 w 6868353"/>
                <a:gd name="connsiteY9894" fmla="*/ 188729 h 6857985"/>
                <a:gd name="connsiteX9895" fmla="*/ 4073107 w 6868353"/>
                <a:gd name="connsiteY9895" fmla="*/ 167578 h 6857985"/>
                <a:gd name="connsiteX9896" fmla="*/ 3762967 w 6868353"/>
                <a:gd name="connsiteY9896" fmla="*/ 155940 h 6857985"/>
                <a:gd name="connsiteX9897" fmla="*/ 3835323 w 6868353"/>
                <a:gd name="connsiteY9897" fmla="*/ 170649 h 6857985"/>
                <a:gd name="connsiteX9898" fmla="*/ 3810903 w 6868353"/>
                <a:gd name="connsiteY9898" fmla="*/ 163797 h 6857985"/>
                <a:gd name="connsiteX9899" fmla="*/ 3849879 w 6868353"/>
                <a:gd name="connsiteY9899" fmla="*/ 188827 h 6857985"/>
                <a:gd name="connsiteX9900" fmla="*/ 3812799 w 6868353"/>
                <a:gd name="connsiteY9900" fmla="*/ 175505 h 6857985"/>
                <a:gd name="connsiteX9901" fmla="*/ 3764921 w 6868353"/>
                <a:gd name="connsiteY9901" fmla="*/ 167662 h 6857985"/>
                <a:gd name="connsiteX9902" fmla="*/ 3762967 w 6868353"/>
                <a:gd name="connsiteY9902" fmla="*/ 155940 h 6857985"/>
                <a:gd name="connsiteX9903" fmla="*/ 3322434 w 6868353"/>
                <a:gd name="connsiteY9903" fmla="*/ 152774 h 6857985"/>
                <a:gd name="connsiteX9904" fmla="*/ 3362716 w 6868353"/>
                <a:gd name="connsiteY9904" fmla="*/ 157172 h 6857985"/>
                <a:gd name="connsiteX9905" fmla="*/ 3379323 w 6868353"/>
                <a:gd name="connsiteY9905" fmla="*/ 173594 h 6857985"/>
                <a:gd name="connsiteX9906" fmla="*/ 3327139 w 6868353"/>
                <a:gd name="connsiteY9906" fmla="*/ 165737 h 6857985"/>
                <a:gd name="connsiteX9907" fmla="*/ 3307461 w 6868353"/>
                <a:gd name="connsiteY9907" fmla="*/ 152868 h 6857985"/>
                <a:gd name="connsiteX9908" fmla="*/ 3322434 w 6868353"/>
                <a:gd name="connsiteY9908" fmla="*/ 152774 h 6857985"/>
                <a:gd name="connsiteX9909" fmla="*/ 4413247 w 6868353"/>
                <a:gd name="connsiteY9909" fmla="*/ 145775 h 6857985"/>
                <a:gd name="connsiteX9910" fmla="*/ 4531557 w 6868353"/>
                <a:gd name="connsiteY9910" fmla="*/ 181069 h 6857985"/>
                <a:gd name="connsiteX9911" fmla="*/ 4543519 w 6868353"/>
                <a:gd name="connsiteY9911" fmla="*/ 184085 h 6857985"/>
                <a:gd name="connsiteX9912" fmla="*/ 4567091 w 6868353"/>
                <a:gd name="connsiteY9912" fmla="*/ 190611 h 6857985"/>
                <a:gd name="connsiteX9913" fmla="*/ 4572359 w 6868353"/>
                <a:gd name="connsiteY9913" fmla="*/ 201243 h 6857985"/>
                <a:gd name="connsiteX9914" fmla="*/ 4553713 w 6868353"/>
                <a:gd name="connsiteY9914" fmla="*/ 193839 h 6857985"/>
                <a:gd name="connsiteX9915" fmla="*/ 4532393 w 6868353"/>
                <a:gd name="connsiteY9915" fmla="*/ 186760 h 6857985"/>
                <a:gd name="connsiteX9916" fmla="*/ 4491211 w 6868353"/>
                <a:gd name="connsiteY9916" fmla="*/ 174967 h 6857985"/>
                <a:gd name="connsiteX9917" fmla="*/ 4477887 w 6868353"/>
                <a:gd name="connsiteY9917" fmla="*/ 182626 h 6857985"/>
                <a:gd name="connsiteX9918" fmla="*/ 4430943 w 6868353"/>
                <a:gd name="connsiteY9918" fmla="*/ 159083 h 6857985"/>
                <a:gd name="connsiteX9919" fmla="*/ 4401439 w 6868353"/>
                <a:gd name="connsiteY9919" fmla="*/ 160909 h 6857985"/>
                <a:gd name="connsiteX9920" fmla="*/ 4413247 w 6868353"/>
                <a:gd name="connsiteY9920" fmla="*/ 145775 h 6857985"/>
                <a:gd name="connsiteX9921" fmla="*/ 3672971 w 6868353"/>
                <a:gd name="connsiteY9921" fmla="*/ 144034 h 6857985"/>
                <a:gd name="connsiteX9922" fmla="*/ 3697717 w 6868353"/>
                <a:gd name="connsiteY9922" fmla="*/ 150518 h 6857985"/>
                <a:gd name="connsiteX9923" fmla="*/ 3703067 w 6868353"/>
                <a:gd name="connsiteY9923" fmla="*/ 147828 h 6857985"/>
                <a:gd name="connsiteX9924" fmla="*/ 3748017 w 6868353"/>
                <a:gd name="connsiteY9924" fmla="*/ 169927 h 6857985"/>
                <a:gd name="connsiteX9925" fmla="*/ 3672971 w 6868353"/>
                <a:gd name="connsiteY9925" fmla="*/ 144034 h 6857985"/>
                <a:gd name="connsiteX9926" fmla="*/ 3548911 w 6868353"/>
                <a:gd name="connsiteY9926" fmla="*/ 142265 h 6857985"/>
                <a:gd name="connsiteX9927" fmla="*/ 3641399 w 6868353"/>
                <a:gd name="connsiteY9927" fmla="*/ 161717 h 6857985"/>
                <a:gd name="connsiteX9928" fmla="*/ 3663683 w 6868353"/>
                <a:gd name="connsiteY9928" fmla="*/ 155743 h 6857985"/>
                <a:gd name="connsiteX9929" fmla="*/ 3689435 w 6868353"/>
                <a:gd name="connsiteY9929" fmla="*/ 167720 h 6857985"/>
                <a:gd name="connsiteX9930" fmla="*/ 3667039 w 6868353"/>
                <a:gd name="connsiteY9930" fmla="*/ 166799 h 6857985"/>
                <a:gd name="connsiteX9931" fmla="*/ 3646495 w 6868353"/>
                <a:gd name="connsiteY9931" fmla="*/ 165355 h 6857985"/>
                <a:gd name="connsiteX9932" fmla="*/ 3610013 w 6868353"/>
                <a:gd name="connsiteY9932" fmla="*/ 159905 h 6857985"/>
                <a:gd name="connsiteX9933" fmla="*/ 3548911 w 6868353"/>
                <a:gd name="connsiteY9933" fmla="*/ 142265 h 6857985"/>
                <a:gd name="connsiteX9934" fmla="*/ 3883515 w 6868353"/>
                <a:gd name="connsiteY9934" fmla="*/ 142052 h 6857985"/>
                <a:gd name="connsiteX9935" fmla="*/ 3960727 w 6868353"/>
                <a:gd name="connsiteY9935" fmla="*/ 151948 h 6857985"/>
                <a:gd name="connsiteX9936" fmla="*/ 3938599 w 6868353"/>
                <a:gd name="connsiteY9936" fmla="*/ 161617 h 6857985"/>
                <a:gd name="connsiteX9937" fmla="*/ 3908729 w 6868353"/>
                <a:gd name="connsiteY9937" fmla="*/ 155968 h 6857985"/>
                <a:gd name="connsiteX9938" fmla="*/ 3883515 w 6868353"/>
                <a:gd name="connsiteY9938" fmla="*/ 142052 h 6857985"/>
                <a:gd name="connsiteX9939" fmla="*/ 3194373 w 6868353"/>
                <a:gd name="connsiteY9939" fmla="*/ 141996 h 6857985"/>
                <a:gd name="connsiteX9940" fmla="*/ 3200248 w 6868353"/>
                <a:gd name="connsiteY9940" fmla="*/ 158914 h 6857985"/>
                <a:gd name="connsiteX9941" fmla="*/ 3263672 w 6868353"/>
                <a:gd name="connsiteY9941" fmla="*/ 148834 h 6857985"/>
                <a:gd name="connsiteX9942" fmla="*/ 3292694 w 6868353"/>
                <a:gd name="connsiteY9942" fmla="*/ 163246 h 6857985"/>
                <a:gd name="connsiteX9943" fmla="*/ 3247094 w 6868353"/>
                <a:gd name="connsiteY9943" fmla="*/ 153619 h 6857985"/>
                <a:gd name="connsiteX9944" fmla="*/ 3334968 w 6868353"/>
                <a:gd name="connsiteY9944" fmla="*/ 202716 h 6857985"/>
                <a:gd name="connsiteX9945" fmla="*/ 3325242 w 6868353"/>
                <a:gd name="connsiteY9945" fmla="*/ 209441 h 6857985"/>
                <a:gd name="connsiteX9946" fmla="*/ 3371267 w 6868353"/>
                <a:gd name="connsiteY9946" fmla="*/ 206199 h 6857985"/>
                <a:gd name="connsiteX9947" fmla="*/ 3338507 w 6868353"/>
                <a:gd name="connsiteY9947" fmla="*/ 214169 h 6857985"/>
                <a:gd name="connsiteX9948" fmla="*/ 3376377 w 6868353"/>
                <a:gd name="connsiteY9948" fmla="*/ 223414 h 6857985"/>
                <a:gd name="connsiteX9949" fmla="*/ 3297409 w 6868353"/>
                <a:gd name="connsiteY9949" fmla="*/ 215429 h 6857985"/>
                <a:gd name="connsiteX9950" fmla="*/ 3311976 w 6868353"/>
                <a:gd name="connsiteY9950" fmla="*/ 205024 h 6857985"/>
                <a:gd name="connsiteX9951" fmla="*/ 3277334 w 6868353"/>
                <a:gd name="connsiteY9951" fmla="*/ 208832 h 6857985"/>
                <a:gd name="connsiteX9952" fmla="*/ 3194628 w 6868353"/>
                <a:gd name="connsiteY9952" fmla="*/ 177134 h 6857985"/>
                <a:gd name="connsiteX9953" fmla="*/ 3205373 w 6868353"/>
                <a:gd name="connsiteY9953" fmla="*/ 190541 h 6857985"/>
                <a:gd name="connsiteX9954" fmla="*/ 3178149 w 6868353"/>
                <a:gd name="connsiteY9954" fmla="*/ 187256 h 6857985"/>
                <a:gd name="connsiteX9955" fmla="*/ 3156757 w 6868353"/>
                <a:gd name="connsiteY9955" fmla="*/ 180149 h 6857985"/>
                <a:gd name="connsiteX9956" fmla="*/ 3139174 w 6868353"/>
                <a:gd name="connsiteY9956" fmla="*/ 175492 h 6857985"/>
                <a:gd name="connsiteX9957" fmla="*/ 3167191 w 6868353"/>
                <a:gd name="connsiteY9957" fmla="*/ 172179 h 6857985"/>
                <a:gd name="connsiteX9958" fmla="*/ 3192561 w 6868353"/>
                <a:gd name="connsiteY9958" fmla="*/ 171514 h 6857985"/>
                <a:gd name="connsiteX9959" fmla="*/ 3147088 w 6868353"/>
                <a:gd name="connsiteY9959" fmla="*/ 169319 h 6857985"/>
                <a:gd name="connsiteX9960" fmla="*/ 3104857 w 6868353"/>
                <a:gd name="connsiteY9960" fmla="*/ 166261 h 6857985"/>
                <a:gd name="connsiteX9961" fmla="*/ 3154945 w 6868353"/>
                <a:gd name="connsiteY9961" fmla="*/ 184751 h 6857985"/>
                <a:gd name="connsiteX9962" fmla="*/ 3113295 w 6868353"/>
                <a:gd name="connsiteY9962" fmla="*/ 188460 h 6857985"/>
                <a:gd name="connsiteX9963" fmla="*/ 3039692 w 6868353"/>
                <a:gd name="connsiteY9963" fmla="*/ 173906 h 6857985"/>
                <a:gd name="connsiteX9964" fmla="*/ 3007994 w 6868353"/>
                <a:gd name="connsiteY9964" fmla="*/ 175732 h 6857985"/>
                <a:gd name="connsiteX9965" fmla="*/ 2967901 w 6868353"/>
                <a:gd name="connsiteY9965" fmla="*/ 177332 h 6857985"/>
                <a:gd name="connsiteX9966" fmla="*/ 2951267 w 6868353"/>
                <a:gd name="connsiteY9966" fmla="*/ 172207 h 6857985"/>
                <a:gd name="connsiteX9967" fmla="*/ 2990822 w 6868353"/>
                <a:gd name="connsiteY9967" fmla="*/ 176129 h 6857985"/>
                <a:gd name="connsiteX9968" fmla="*/ 3056242 w 6868353"/>
                <a:gd name="connsiteY9968" fmla="*/ 153477 h 6857985"/>
                <a:gd name="connsiteX9969" fmla="*/ 3123460 w 6868353"/>
                <a:gd name="connsiteY9969" fmla="*/ 166191 h 6857985"/>
                <a:gd name="connsiteX9970" fmla="*/ 3103130 w 6868353"/>
                <a:gd name="connsiteY9970" fmla="*/ 145875 h 6857985"/>
                <a:gd name="connsiteX9971" fmla="*/ 3140831 w 6868353"/>
                <a:gd name="connsiteY9971" fmla="*/ 147446 h 6857985"/>
                <a:gd name="connsiteX9972" fmla="*/ 3170037 w 6868353"/>
                <a:gd name="connsiteY9972" fmla="*/ 148098 h 6857985"/>
                <a:gd name="connsiteX9973" fmla="*/ 3194373 w 6868353"/>
                <a:gd name="connsiteY9973" fmla="*/ 141996 h 6857985"/>
                <a:gd name="connsiteX9974" fmla="*/ 2530743 w 6868353"/>
                <a:gd name="connsiteY9974" fmla="*/ 140184 h 6857985"/>
                <a:gd name="connsiteX9975" fmla="*/ 2441539 w 6868353"/>
                <a:gd name="connsiteY9975" fmla="*/ 166247 h 6857985"/>
                <a:gd name="connsiteX9976" fmla="*/ 2530743 w 6868353"/>
                <a:gd name="connsiteY9976" fmla="*/ 140184 h 6857985"/>
                <a:gd name="connsiteX9977" fmla="*/ 3859801 w 6868353"/>
                <a:gd name="connsiteY9977" fmla="*/ 139971 h 6857985"/>
                <a:gd name="connsiteX9978" fmla="*/ 3869543 w 6868353"/>
                <a:gd name="connsiteY9978" fmla="*/ 167139 h 6857985"/>
                <a:gd name="connsiteX9979" fmla="*/ 3826731 w 6868353"/>
                <a:gd name="connsiteY9979" fmla="*/ 153265 h 6857985"/>
                <a:gd name="connsiteX9980" fmla="*/ 3807051 w 6868353"/>
                <a:gd name="connsiteY9980" fmla="*/ 140311 h 6857985"/>
                <a:gd name="connsiteX9981" fmla="*/ 3859801 w 6868353"/>
                <a:gd name="connsiteY9981" fmla="*/ 139971 h 6857985"/>
                <a:gd name="connsiteX9982" fmla="*/ 3352452 w 6868353"/>
                <a:gd name="connsiteY9982" fmla="*/ 139412 h 6857985"/>
                <a:gd name="connsiteX9983" fmla="*/ 3392729 w 6868353"/>
                <a:gd name="connsiteY9983" fmla="*/ 158164 h 6857985"/>
                <a:gd name="connsiteX9984" fmla="*/ 3349479 w 6868353"/>
                <a:gd name="connsiteY9984" fmla="*/ 152062 h 6857985"/>
                <a:gd name="connsiteX9985" fmla="*/ 3330041 w 6868353"/>
                <a:gd name="connsiteY9985" fmla="*/ 147560 h 6857985"/>
                <a:gd name="connsiteX9986" fmla="*/ 3310646 w 6868353"/>
                <a:gd name="connsiteY9986" fmla="*/ 143723 h 6857985"/>
                <a:gd name="connsiteX9987" fmla="*/ 3345756 w 6868353"/>
                <a:gd name="connsiteY9987" fmla="*/ 140722 h 6857985"/>
                <a:gd name="connsiteX9988" fmla="*/ 3352452 w 6868353"/>
                <a:gd name="connsiteY9988" fmla="*/ 139412 h 6857985"/>
                <a:gd name="connsiteX9989" fmla="*/ 2665704 w 6868353"/>
                <a:gd name="connsiteY9989" fmla="*/ 135908 h 6857985"/>
                <a:gd name="connsiteX9990" fmla="*/ 2664147 w 6868353"/>
                <a:gd name="connsiteY9990" fmla="*/ 145407 h 6857985"/>
                <a:gd name="connsiteX9991" fmla="*/ 2628655 w 6868353"/>
                <a:gd name="connsiteY9991" fmla="*/ 152486 h 6857985"/>
                <a:gd name="connsiteX9992" fmla="*/ 2601162 w 6868353"/>
                <a:gd name="connsiteY9992" fmla="*/ 161009 h 6857985"/>
                <a:gd name="connsiteX9993" fmla="*/ 2566717 w 6868353"/>
                <a:gd name="connsiteY9993" fmla="*/ 177601 h 6857985"/>
                <a:gd name="connsiteX9994" fmla="*/ 2579643 w 6868353"/>
                <a:gd name="connsiteY9994" fmla="*/ 164293 h 6857985"/>
                <a:gd name="connsiteX9995" fmla="*/ 2560658 w 6868353"/>
                <a:gd name="connsiteY9995" fmla="*/ 167294 h 6857985"/>
                <a:gd name="connsiteX9996" fmla="*/ 2605395 w 6868353"/>
                <a:gd name="connsiteY9996" fmla="*/ 154794 h 6857985"/>
                <a:gd name="connsiteX9997" fmla="*/ 2621831 w 6868353"/>
                <a:gd name="connsiteY9997" fmla="*/ 150164 h 6857985"/>
                <a:gd name="connsiteX9998" fmla="*/ 2638197 w 6868353"/>
                <a:gd name="connsiteY9998" fmla="*/ 145719 h 6857985"/>
                <a:gd name="connsiteX9999" fmla="*/ 2665704 w 6868353"/>
                <a:gd name="connsiteY9999" fmla="*/ 135908 h 6857985"/>
                <a:gd name="connsiteX10000" fmla="*/ 3520893 w 6868353"/>
                <a:gd name="connsiteY10000" fmla="*/ 125163 h 6857985"/>
                <a:gd name="connsiteX10001" fmla="*/ 3551643 w 6868353"/>
                <a:gd name="connsiteY10001" fmla="*/ 153874 h 6857985"/>
                <a:gd name="connsiteX10002" fmla="*/ 3619315 w 6868353"/>
                <a:gd name="connsiteY10002" fmla="*/ 167719 h 6857985"/>
                <a:gd name="connsiteX10003" fmla="*/ 3584275 w 6868353"/>
                <a:gd name="connsiteY10003" fmla="*/ 168059 h 6857985"/>
                <a:gd name="connsiteX10004" fmla="*/ 3670789 w 6868353"/>
                <a:gd name="connsiteY10004" fmla="*/ 190611 h 6857985"/>
                <a:gd name="connsiteX10005" fmla="*/ 3661629 w 6868353"/>
                <a:gd name="connsiteY10005" fmla="*/ 202305 h 6857985"/>
                <a:gd name="connsiteX10006" fmla="*/ 3594779 w 6868353"/>
                <a:gd name="connsiteY10006" fmla="*/ 188346 h 6857985"/>
                <a:gd name="connsiteX10007" fmla="*/ 3635963 w 6868353"/>
                <a:gd name="connsiteY10007" fmla="*/ 190852 h 6857985"/>
                <a:gd name="connsiteX10008" fmla="*/ 3627087 w 6868353"/>
                <a:gd name="connsiteY10008" fmla="*/ 176384 h 6857985"/>
                <a:gd name="connsiteX10009" fmla="*/ 3544691 w 6868353"/>
                <a:gd name="connsiteY10009" fmla="*/ 157993 h 6857985"/>
                <a:gd name="connsiteX10010" fmla="*/ 3523329 w 6868353"/>
                <a:gd name="connsiteY10010" fmla="*/ 141670 h 6857985"/>
                <a:gd name="connsiteX10011" fmla="*/ 3485529 w 6868353"/>
                <a:gd name="connsiteY10011" fmla="*/ 126409 h 6857985"/>
                <a:gd name="connsiteX10012" fmla="*/ 3520893 w 6868353"/>
                <a:gd name="connsiteY10012" fmla="*/ 125163 h 6857985"/>
                <a:gd name="connsiteX10013" fmla="*/ 3259748 w 6868353"/>
                <a:gd name="connsiteY10013" fmla="*/ 124413 h 6857985"/>
                <a:gd name="connsiteX10014" fmla="*/ 3273582 w 6868353"/>
                <a:gd name="connsiteY10014" fmla="*/ 141897 h 6857985"/>
                <a:gd name="connsiteX10015" fmla="*/ 3244249 w 6868353"/>
                <a:gd name="connsiteY10015" fmla="*/ 127556 h 6857985"/>
                <a:gd name="connsiteX10016" fmla="*/ 3259748 w 6868353"/>
                <a:gd name="connsiteY10016" fmla="*/ 124413 h 6857985"/>
                <a:gd name="connsiteX10017" fmla="*/ 3689545 w 6868353"/>
                <a:gd name="connsiteY10017" fmla="*/ 120412 h 6857985"/>
                <a:gd name="connsiteX10018" fmla="*/ 3711407 w 6868353"/>
                <a:gd name="connsiteY10018" fmla="*/ 130613 h 6857985"/>
                <a:gd name="connsiteX10019" fmla="*/ 3745795 w 6868353"/>
                <a:gd name="connsiteY10019" fmla="*/ 126111 h 6857985"/>
                <a:gd name="connsiteX10020" fmla="*/ 3767271 w 6868353"/>
                <a:gd name="connsiteY10020" fmla="*/ 147361 h 6857985"/>
                <a:gd name="connsiteX10021" fmla="*/ 3787811 w 6868353"/>
                <a:gd name="connsiteY10021" fmla="*/ 130755 h 6857985"/>
                <a:gd name="connsiteX10022" fmla="*/ 3780111 w 6868353"/>
                <a:gd name="connsiteY10022" fmla="*/ 153732 h 6857985"/>
                <a:gd name="connsiteX10023" fmla="*/ 3701851 w 6868353"/>
                <a:gd name="connsiteY10023" fmla="*/ 141939 h 6857985"/>
                <a:gd name="connsiteX10024" fmla="*/ 3694235 w 6868353"/>
                <a:gd name="connsiteY10024" fmla="*/ 132907 h 6857985"/>
                <a:gd name="connsiteX10025" fmla="*/ 3661671 w 6868353"/>
                <a:gd name="connsiteY10025" fmla="*/ 131449 h 6857985"/>
                <a:gd name="connsiteX10026" fmla="*/ 3627313 w 6868353"/>
                <a:gd name="connsiteY10026" fmla="*/ 123974 h 6857985"/>
                <a:gd name="connsiteX10027" fmla="*/ 3689545 w 6868353"/>
                <a:gd name="connsiteY10027" fmla="*/ 120412 h 6857985"/>
                <a:gd name="connsiteX10028" fmla="*/ 3357308 w 6868353"/>
                <a:gd name="connsiteY10028" fmla="*/ 119557 h 6857985"/>
                <a:gd name="connsiteX10029" fmla="*/ 3391087 w 6868353"/>
                <a:gd name="connsiteY10029" fmla="*/ 132001 h 6857985"/>
                <a:gd name="connsiteX10030" fmla="*/ 3486945 w 6868353"/>
                <a:gd name="connsiteY10030" fmla="*/ 132143 h 6857985"/>
                <a:gd name="connsiteX10031" fmla="*/ 3448155 w 6868353"/>
                <a:gd name="connsiteY10031" fmla="*/ 143157 h 6857985"/>
                <a:gd name="connsiteX10032" fmla="*/ 3406291 w 6868353"/>
                <a:gd name="connsiteY10032" fmla="*/ 142761 h 6857985"/>
                <a:gd name="connsiteX10033" fmla="*/ 3321986 w 6868353"/>
                <a:gd name="connsiteY10033" fmla="*/ 122034 h 6857985"/>
                <a:gd name="connsiteX10034" fmla="*/ 3357308 w 6868353"/>
                <a:gd name="connsiteY10034" fmla="*/ 119557 h 6857985"/>
                <a:gd name="connsiteX10035" fmla="*/ 3047649 w 6868353"/>
                <a:gd name="connsiteY10035" fmla="*/ 116555 h 6857985"/>
                <a:gd name="connsiteX10036" fmla="*/ 3078002 w 6868353"/>
                <a:gd name="connsiteY10036" fmla="*/ 129311 h 6857985"/>
                <a:gd name="connsiteX10037" fmla="*/ 2993413 w 6868353"/>
                <a:gd name="connsiteY10037" fmla="*/ 122558 h 6857985"/>
                <a:gd name="connsiteX10038" fmla="*/ 3047649 w 6868353"/>
                <a:gd name="connsiteY10038" fmla="*/ 116555 h 6857985"/>
                <a:gd name="connsiteX10039" fmla="*/ 3294747 w 6868353"/>
                <a:gd name="connsiteY10039" fmla="*/ 113242 h 6857985"/>
                <a:gd name="connsiteX10040" fmla="*/ 3316932 w 6868353"/>
                <a:gd name="connsiteY10040" fmla="*/ 125502 h 6857985"/>
                <a:gd name="connsiteX10041" fmla="*/ 3214901 w 6868353"/>
                <a:gd name="connsiteY10041" fmla="*/ 113270 h 6857985"/>
                <a:gd name="connsiteX10042" fmla="*/ 3294747 w 6868353"/>
                <a:gd name="connsiteY10042" fmla="*/ 113242 h 6857985"/>
                <a:gd name="connsiteX10043" fmla="*/ 4245711 w 6868353"/>
                <a:gd name="connsiteY10043" fmla="*/ 111643 h 6857985"/>
                <a:gd name="connsiteX10044" fmla="*/ 4359563 w 6868353"/>
                <a:gd name="connsiteY10044" fmla="*/ 136829 h 6857985"/>
                <a:gd name="connsiteX10045" fmla="*/ 4323957 w 6868353"/>
                <a:gd name="connsiteY10045" fmla="*/ 141642 h 6857985"/>
                <a:gd name="connsiteX10046" fmla="*/ 4281911 w 6868353"/>
                <a:gd name="connsiteY10046" fmla="*/ 124568 h 6857985"/>
                <a:gd name="connsiteX10047" fmla="*/ 4288239 w 6868353"/>
                <a:gd name="connsiteY10047" fmla="*/ 134663 h 6857985"/>
                <a:gd name="connsiteX10048" fmla="*/ 4245711 w 6868353"/>
                <a:gd name="connsiteY10048" fmla="*/ 111643 h 6857985"/>
                <a:gd name="connsiteX10049" fmla="*/ 4161631 w 6868353"/>
                <a:gd name="connsiteY10049" fmla="*/ 97854 h 6857985"/>
                <a:gd name="connsiteX10050" fmla="*/ 4222239 w 6868353"/>
                <a:gd name="connsiteY10050" fmla="*/ 113115 h 6857985"/>
                <a:gd name="connsiteX10051" fmla="*/ 4227859 w 6868353"/>
                <a:gd name="connsiteY10051" fmla="*/ 111204 h 6857985"/>
                <a:gd name="connsiteX10052" fmla="*/ 4240487 w 6868353"/>
                <a:gd name="connsiteY10052" fmla="*/ 125460 h 6857985"/>
                <a:gd name="connsiteX10053" fmla="*/ 4216377 w 6868353"/>
                <a:gd name="connsiteY10053" fmla="*/ 114970 h 6857985"/>
                <a:gd name="connsiteX10054" fmla="*/ 4161631 w 6868353"/>
                <a:gd name="connsiteY10054" fmla="*/ 97854 h 6857985"/>
                <a:gd name="connsiteX10055" fmla="*/ 3178107 w 6868353"/>
                <a:gd name="connsiteY10055" fmla="*/ 96948 h 6857985"/>
                <a:gd name="connsiteX10056" fmla="*/ 3212821 w 6868353"/>
                <a:gd name="connsiteY10056" fmla="*/ 107651 h 6857985"/>
                <a:gd name="connsiteX10057" fmla="*/ 3170392 w 6868353"/>
                <a:gd name="connsiteY10057" fmla="*/ 109562 h 6857985"/>
                <a:gd name="connsiteX10058" fmla="*/ 3151492 w 6868353"/>
                <a:gd name="connsiteY10058" fmla="*/ 108812 h 6857985"/>
                <a:gd name="connsiteX10059" fmla="*/ 3137632 w 6868353"/>
                <a:gd name="connsiteY10059" fmla="*/ 105018 h 6857985"/>
                <a:gd name="connsiteX10060" fmla="*/ 3157155 w 6868353"/>
                <a:gd name="connsiteY10060" fmla="*/ 100728 h 6857985"/>
                <a:gd name="connsiteX10061" fmla="*/ 3178107 w 6868353"/>
                <a:gd name="connsiteY10061" fmla="*/ 96948 h 6857985"/>
                <a:gd name="connsiteX10062" fmla="*/ 3501669 w 6868353"/>
                <a:gd name="connsiteY10062" fmla="*/ 96367 h 6857985"/>
                <a:gd name="connsiteX10063" fmla="*/ 3512669 w 6868353"/>
                <a:gd name="connsiteY10063" fmla="*/ 116527 h 6857985"/>
                <a:gd name="connsiteX10064" fmla="*/ 3502519 w 6868353"/>
                <a:gd name="connsiteY10064" fmla="*/ 105781 h 6857985"/>
                <a:gd name="connsiteX10065" fmla="*/ 3501669 w 6868353"/>
                <a:gd name="connsiteY10065" fmla="*/ 96367 h 6857985"/>
                <a:gd name="connsiteX10066" fmla="*/ 2864881 w 6868353"/>
                <a:gd name="connsiteY10066" fmla="*/ 95433 h 6857985"/>
                <a:gd name="connsiteX10067" fmla="*/ 2838987 w 6868353"/>
                <a:gd name="connsiteY10067" fmla="*/ 109986 h 6857985"/>
                <a:gd name="connsiteX10068" fmla="*/ 2798101 w 6868353"/>
                <a:gd name="connsiteY10068" fmla="*/ 106971 h 6857985"/>
                <a:gd name="connsiteX10069" fmla="*/ 2687633 w 6868353"/>
                <a:gd name="connsiteY10069" fmla="*/ 139065 h 6857985"/>
                <a:gd name="connsiteX10070" fmla="*/ 2744658 w 6868353"/>
                <a:gd name="connsiteY10070" fmla="*/ 116994 h 6857985"/>
                <a:gd name="connsiteX10071" fmla="*/ 2864881 w 6868353"/>
                <a:gd name="connsiteY10071" fmla="*/ 95433 h 6857985"/>
                <a:gd name="connsiteX10072" fmla="*/ 3575757 w 6868353"/>
                <a:gd name="connsiteY10072" fmla="*/ 92201 h 6857985"/>
                <a:gd name="connsiteX10073" fmla="*/ 3590307 w 6868353"/>
                <a:gd name="connsiteY10073" fmla="*/ 92276 h 6857985"/>
                <a:gd name="connsiteX10074" fmla="*/ 3594411 w 6868353"/>
                <a:gd name="connsiteY10074" fmla="*/ 109718 h 6857985"/>
                <a:gd name="connsiteX10075" fmla="*/ 3543927 w 6868353"/>
                <a:gd name="connsiteY10075" fmla="*/ 98633 h 6857985"/>
                <a:gd name="connsiteX10076" fmla="*/ 3575757 w 6868353"/>
                <a:gd name="connsiteY10076" fmla="*/ 92201 h 6857985"/>
                <a:gd name="connsiteX10077" fmla="*/ 3715129 w 6868353"/>
                <a:gd name="connsiteY10077" fmla="*/ 89968 h 6857985"/>
                <a:gd name="connsiteX10078" fmla="*/ 3805339 w 6868353"/>
                <a:gd name="connsiteY10078" fmla="*/ 95008 h 6857985"/>
                <a:gd name="connsiteX10079" fmla="*/ 3853501 w 6868353"/>
                <a:gd name="connsiteY10079" fmla="*/ 97967 h 6857985"/>
                <a:gd name="connsiteX10080" fmla="*/ 3903291 w 6868353"/>
                <a:gd name="connsiteY10080" fmla="*/ 103035 h 6857985"/>
                <a:gd name="connsiteX10081" fmla="*/ 4007177 w 6868353"/>
                <a:gd name="connsiteY10081" fmla="*/ 114715 h 6857985"/>
                <a:gd name="connsiteX10082" fmla="*/ 4033877 w 6868353"/>
                <a:gd name="connsiteY10082" fmla="*/ 117914 h 6857985"/>
                <a:gd name="connsiteX10083" fmla="*/ 4060691 w 6868353"/>
                <a:gd name="connsiteY10083" fmla="*/ 122246 h 6857985"/>
                <a:gd name="connsiteX10084" fmla="*/ 4114911 w 6868353"/>
                <a:gd name="connsiteY10084" fmla="*/ 131208 h 6857985"/>
                <a:gd name="connsiteX10085" fmla="*/ 4547131 w 6868353"/>
                <a:gd name="connsiteY10085" fmla="*/ 236324 h 6857985"/>
                <a:gd name="connsiteX10086" fmla="*/ 4547511 w 6868353"/>
                <a:gd name="connsiteY10086" fmla="*/ 230350 h 6857985"/>
                <a:gd name="connsiteX10087" fmla="*/ 4674969 w 6868353"/>
                <a:gd name="connsiteY10087" fmla="*/ 274747 h 6857985"/>
                <a:gd name="connsiteX10088" fmla="*/ 4711991 w 6868353"/>
                <a:gd name="connsiteY10088" fmla="*/ 287049 h 6857985"/>
                <a:gd name="connsiteX10089" fmla="*/ 4747623 w 6868353"/>
                <a:gd name="connsiteY10089" fmla="*/ 301292 h 6857985"/>
                <a:gd name="connsiteX10090" fmla="*/ 4809575 w 6868353"/>
                <a:gd name="connsiteY10090" fmla="*/ 333089 h 6857985"/>
                <a:gd name="connsiteX10091" fmla="*/ 4724689 w 6868353"/>
                <a:gd name="connsiteY10091" fmla="*/ 300272 h 6857985"/>
                <a:gd name="connsiteX10092" fmla="*/ 4700651 w 6868353"/>
                <a:gd name="connsiteY10092" fmla="*/ 290844 h 6857985"/>
                <a:gd name="connsiteX10093" fmla="*/ 4675763 w 6868353"/>
                <a:gd name="connsiteY10093" fmla="*/ 282194 h 6857985"/>
                <a:gd name="connsiteX10094" fmla="*/ 4625801 w 6868353"/>
                <a:gd name="connsiteY10094" fmla="*/ 264979 h 6857985"/>
                <a:gd name="connsiteX10095" fmla="*/ 4534331 w 6868353"/>
                <a:gd name="connsiteY10095" fmla="*/ 234965 h 6857985"/>
                <a:gd name="connsiteX10096" fmla="*/ 4471219 w 6868353"/>
                <a:gd name="connsiteY10096" fmla="*/ 219987 h 6857985"/>
                <a:gd name="connsiteX10097" fmla="*/ 4366951 w 6868353"/>
                <a:gd name="connsiteY10097" fmla="*/ 189832 h 6857985"/>
                <a:gd name="connsiteX10098" fmla="*/ 4274591 w 6868353"/>
                <a:gd name="connsiteY10098" fmla="*/ 168399 h 6857985"/>
                <a:gd name="connsiteX10099" fmla="*/ 4231991 w 6868353"/>
                <a:gd name="connsiteY10099" fmla="*/ 159012 h 6857985"/>
                <a:gd name="connsiteX10100" fmla="*/ 4191021 w 6868353"/>
                <a:gd name="connsiteY10100" fmla="*/ 150759 h 6857985"/>
                <a:gd name="connsiteX10101" fmla="*/ 4111771 w 6868353"/>
                <a:gd name="connsiteY10101" fmla="*/ 137607 h 6857985"/>
                <a:gd name="connsiteX10102" fmla="*/ 4033199 w 6868353"/>
                <a:gd name="connsiteY10102" fmla="*/ 124964 h 6857985"/>
                <a:gd name="connsiteX10103" fmla="*/ 3950691 w 6868353"/>
                <a:gd name="connsiteY10103" fmla="*/ 114970 h 6857985"/>
                <a:gd name="connsiteX10104" fmla="*/ 3860353 w 6868353"/>
                <a:gd name="connsiteY10104" fmla="*/ 103757 h 6857985"/>
                <a:gd name="connsiteX10105" fmla="*/ 3757629 w 6868353"/>
                <a:gd name="connsiteY10105" fmla="*/ 94541 h 6857985"/>
                <a:gd name="connsiteX10106" fmla="*/ 3766335 w 6868353"/>
                <a:gd name="connsiteY10106" fmla="*/ 109462 h 6857985"/>
                <a:gd name="connsiteX10107" fmla="*/ 3715129 w 6868353"/>
                <a:gd name="connsiteY10107" fmla="*/ 89968 h 6857985"/>
                <a:gd name="connsiteX10108" fmla="*/ 2702828 w 6868353"/>
                <a:gd name="connsiteY10108" fmla="*/ 88933 h 6857985"/>
                <a:gd name="connsiteX10109" fmla="*/ 2715197 w 6868353"/>
                <a:gd name="connsiteY10109" fmla="*/ 89459 h 6857985"/>
                <a:gd name="connsiteX10110" fmla="*/ 2655836 w 6868353"/>
                <a:gd name="connsiteY10110" fmla="*/ 105371 h 6857985"/>
                <a:gd name="connsiteX10111" fmla="*/ 2641198 w 6868353"/>
                <a:gd name="connsiteY10111" fmla="*/ 103333 h 6857985"/>
                <a:gd name="connsiteX10112" fmla="*/ 2636554 w 6868353"/>
                <a:gd name="connsiteY10112" fmla="*/ 107594 h 6857985"/>
                <a:gd name="connsiteX10113" fmla="*/ 2702828 w 6868353"/>
                <a:gd name="connsiteY10113" fmla="*/ 88933 h 6857985"/>
                <a:gd name="connsiteX10114" fmla="*/ 3010161 w 6868353"/>
                <a:gd name="connsiteY10114" fmla="*/ 87278 h 6857985"/>
                <a:gd name="connsiteX10115" fmla="*/ 3024290 w 6868353"/>
                <a:gd name="connsiteY10115" fmla="*/ 105626 h 6857985"/>
                <a:gd name="connsiteX10116" fmla="*/ 2963273 w 6868353"/>
                <a:gd name="connsiteY10116" fmla="*/ 116583 h 6857985"/>
                <a:gd name="connsiteX10117" fmla="*/ 2889316 w 6868353"/>
                <a:gd name="connsiteY10117" fmla="*/ 119967 h 6857985"/>
                <a:gd name="connsiteX10118" fmla="*/ 2922273 w 6868353"/>
                <a:gd name="connsiteY10118" fmla="*/ 106971 h 6857985"/>
                <a:gd name="connsiteX10119" fmla="*/ 2877112 w 6868353"/>
                <a:gd name="connsiteY10119" fmla="*/ 107693 h 6857985"/>
                <a:gd name="connsiteX10120" fmla="*/ 2886555 w 6868353"/>
                <a:gd name="connsiteY10120" fmla="*/ 99722 h 6857985"/>
                <a:gd name="connsiteX10121" fmla="*/ 2888933 w 6868353"/>
                <a:gd name="connsiteY10121" fmla="*/ 105158 h 6857985"/>
                <a:gd name="connsiteX10122" fmla="*/ 2964929 w 6868353"/>
                <a:gd name="connsiteY10122" fmla="*/ 100982 h 6857985"/>
                <a:gd name="connsiteX10123" fmla="*/ 2945930 w 6868353"/>
                <a:gd name="connsiteY10123" fmla="*/ 101973 h 6857985"/>
                <a:gd name="connsiteX10124" fmla="*/ 2908131 w 6868353"/>
                <a:gd name="connsiteY10124" fmla="*/ 118891 h 6857985"/>
                <a:gd name="connsiteX10125" fmla="*/ 2957893 w 6868353"/>
                <a:gd name="connsiteY10125" fmla="*/ 114318 h 6857985"/>
                <a:gd name="connsiteX10126" fmla="*/ 2985414 w 6868353"/>
                <a:gd name="connsiteY10126" fmla="*/ 106942 h 6857985"/>
                <a:gd name="connsiteX10127" fmla="*/ 2988982 w 6868353"/>
                <a:gd name="connsiteY10127" fmla="*/ 100444 h 6857985"/>
                <a:gd name="connsiteX10128" fmla="*/ 3010161 w 6868353"/>
                <a:gd name="connsiteY10128" fmla="*/ 87278 h 6857985"/>
                <a:gd name="connsiteX10129" fmla="*/ 2903387 w 6868353"/>
                <a:gd name="connsiteY10129" fmla="*/ 85946 h 6857985"/>
                <a:gd name="connsiteX10130" fmla="*/ 2922089 w 6868353"/>
                <a:gd name="connsiteY10130" fmla="*/ 92177 h 6857985"/>
                <a:gd name="connsiteX10131" fmla="*/ 2926704 w 6868353"/>
                <a:gd name="connsiteY10131" fmla="*/ 88185 h 6857985"/>
                <a:gd name="connsiteX10132" fmla="*/ 2941017 w 6868353"/>
                <a:gd name="connsiteY10132" fmla="*/ 91115 h 6857985"/>
                <a:gd name="connsiteX10133" fmla="*/ 2917332 w 6868353"/>
                <a:gd name="connsiteY10133" fmla="*/ 96113 h 6857985"/>
                <a:gd name="connsiteX10134" fmla="*/ 2857589 w 6868353"/>
                <a:gd name="connsiteY10134" fmla="*/ 94018 h 6857985"/>
                <a:gd name="connsiteX10135" fmla="*/ 2903387 w 6868353"/>
                <a:gd name="connsiteY10135" fmla="*/ 85946 h 6857985"/>
                <a:gd name="connsiteX10136" fmla="*/ 3915703 w 6868353"/>
                <a:gd name="connsiteY10136" fmla="*/ 85461 h 6857985"/>
                <a:gd name="connsiteX10137" fmla="*/ 3970949 w 6868353"/>
                <a:gd name="connsiteY10137" fmla="*/ 91511 h 6857985"/>
                <a:gd name="connsiteX10138" fmla="*/ 3899639 w 6868353"/>
                <a:gd name="connsiteY10138" fmla="*/ 90845 h 6857985"/>
                <a:gd name="connsiteX10139" fmla="*/ 3899973 w 6868353"/>
                <a:gd name="connsiteY10139" fmla="*/ 85767 h 6857985"/>
                <a:gd name="connsiteX10140" fmla="*/ 3915703 w 6868353"/>
                <a:gd name="connsiteY10140" fmla="*/ 85461 h 6857985"/>
                <a:gd name="connsiteX10141" fmla="*/ 3346931 w 6868353"/>
                <a:gd name="connsiteY10141" fmla="*/ 85226 h 6857985"/>
                <a:gd name="connsiteX10142" fmla="*/ 3389473 w 6868353"/>
                <a:gd name="connsiteY10142" fmla="*/ 85438 h 6857985"/>
                <a:gd name="connsiteX10143" fmla="*/ 3369215 w 6868353"/>
                <a:gd name="connsiteY10143" fmla="*/ 98378 h 6857985"/>
                <a:gd name="connsiteX10144" fmla="*/ 3301076 w 6868353"/>
                <a:gd name="connsiteY10144" fmla="*/ 95022 h 6857985"/>
                <a:gd name="connsiteX10145" fmla="*/ 3311255 w 6868353"/>
                <a:gd name="connsiteY10145" fmla="*/ 88099 h 6857985"/>
                <a:gd name="connsiteX10146" fmla="*/ 3341721 w 6868353"/>
                <a:gd name="connsiteY10146" fmla="*/ 90265 h 6857985"/>
                <a:gd name="connsiteX10147" fmla="*/ 3346931 w 6868353"/>
                <a:gd name="connsiteY10147" fmla="*/ 85226 h 6857985"/>
                <a:gd name="connsiteX10148" fmla="*/ 3515825 w 6868353"/>
                <a:gd name="connsiteY10148" fmla="*/ 81530 h 6857985"/>
                <a:gd name="connsiteX10149" fmla="*/ 3613085 w 6868353"/>
                <a:gd name="connsiteY10149" fmla="*/ 82011 h 6857985"/>
                <a:gd name="connsiteX10150" fmla="*/ 3660879 w 6868353"/>
                <a:gd name="connsiteY10150" fmla="*/ 84121 h 6857985"/>
                <a:gd name="connsiteX10151" fmla="*/ 3685115 w 6868353"/>
                <a:gd name="connsiteY10151" fmla="*/ 87108 h 6857985"/>
                <a:gd name="connsiteX10152" fmla="*/ 3709763 w 6868353"/>
                <a:gd name="connsiteY10152" fmla="*/ 92672 h 6857985"/>
                <a:gd name="connsiteX10153" fmla="*/ 3667307 w 6868353"/>
                <a:gd name="connsiteY10153" fmla="*/ 88807 h 6857985"/>
                <a:gd name="connsiteX10154" fmla="*/ 3668551 w 6868353"/>
                <a:gd name="connsiteY10154" fmla="*/ 94625 h 6857985"/>
                <a:gd name="connsiteX10155" fmla="*/ 3606317 w 6868353"/>
                <a:gd name="connsiteY10155" fmla="*/ 83413 h 6857985"/>
                <a:gd name="connsiteX10156" fmla="*/ 3571787 w 6868353"/>
                <a:gd name="connsiteY10156" fmla="*/ 89571 h 6857985"/>
                <a:gd name="connsiteX10157" fmla="*/ 3535985 w 6868353"/>
                <a:gd name="connsiteY10157" fmla="*/ 89996 h 6857985"/>
                <a:gd name="connsiteX10158" fmla="*/ 3515825 w 6868353"/>
                <a:gd name="connsiteY10158" fmla="*/ 81530 h 6857985"/>
                <a:gd name="connsiteX10159" fmla="*/ 4003383 w 6868353"/>
                <a:gd name="connsiteY10159" fmla="*/ 65321 h 6857985"/>
                <a:gd name="connsiteX10160" fmla="*/ 4059643 w 6868353"/>
                <a:gd name="connsiteY10160" fmla="*/ 76916 h 6857985"/>
                <a:gd name="connsiteX10161" fmla="*/ 4107623 w 6868353"/>
                <a:gd name="connsiteY10161" fmla="*/ 93041 h 6857985"/>
                <a:gd name="connsiteX10162" fmla="*/ 4071635 w 6868353"/>
                <a:gd name="connsiteY10162" fmla="*/ 87972 h 6857985"/>
                <a:gd name="connsiteX10163" fmla="*/ 4038309 w 6868353"/>
                <a:gd name="connsiteY10163" fmla="*/ 75698 h 6857985"/>
                <a:gd name="connsiteX10164" fmla="*/ 4003383 w 6868353"/>
                <a:gd name="connsiteY10164" fmla="*/ 65321 h 6857985"/>
                <a:gd name="connsiteX10165" fmla="*/ 2803339 w 6868353"/>
                <a:gd name="connsiteY10165" fmla="*/ 64075 h 6857985"/>
                <a:gd name="connsiteX10166" fmla="*/ 2776738 w 6868353"/>
                <a:gd name="connsiteY10166" fmla="*/ 74934 h 6857985"/>
                <a:gd name="connsiteX10167" fmla="*/ 2712351 w 6868353"/>
                <a:gd name="connsiteY10167" fmla="*/ 84221 h 6857985"/>
                <a:gd name="connsiteX10168" fmla="*/ 2746781 w 6868353"/>
                <a:gd name="connsiteY10168" fmla="*/ 74197 h 6857985"/>
                <a:gd name="connsiteX10169" fmla="*/ 2779612 w 6868353"/>
                <a:gd name="connsiteY10169" fmla="*/ 67006 h 6857985"/>
                <a:gd name="connsiteX10170" fmla="*/ 2803339 w 6868353"/>
                <a:gd name="connsiteY10170" fmla="*/ 64075 h 6857985"/>
                <a:gd name="connsiteX10171" fmla="*/ 3051174 w 6868353"/>
                <a:gd name="connsiteY10171" fmla="*/ 62857 h 6857985"/>
                <a:gd name="connsiteX10172" fmla="*/ 3053553 w 6868353"/>
                <a:gd name="connsiteY10172" fmla="*/ 68393 h 6857985"/>
                <a:gd name="connsiteX10173" fmla="*/ 3008604 w 6868353"/>
                <a:gd name="connsiteY10173" fmla="*/ 72017 h 6857985"/>
                <a:gd name="connsiteX10174" fmla="*/ 2971781 w 6868353"/>
                <a:gd name="connsiteY10174" fmla="*/ 73546 h 6857985"/>
                <a:gd name="connsiteX10175" fmla="*/ 2936275 w 6868353"/>
                <a:gd name="connsiteY10175" fmla="*/ 80242 h 6857985"/>
                <a:gd name="connsiteX10176" fmla="*/ 2969686 w 6868353"/>
                <a:gd name="connsiteY10176" fmla="*/ 67444 h 6857985"/>
                <a:gd name="connsiteX10177" fmla="*/ 3051174 w 6868353"/>
                <a:gd name="connsiteY10177" fmla="*/ 62857 h 6857985"/>
                <a:gd name="connsiteX10178" fmla="*/ 3127066 w 6868353"/>
                <a:gd name="connsiteY10178" fmla="*/ 51250 h 6857985"/>
                <a:gd name="connsiteX10179" fmla="*/ 3089469 w 6868353"/>
                <a:gd name="connsiteY10179" fmla="*/ 62602 h 6857985"/>
                <a:gd name="connsiteX10180" fmla="*/ 3063349 w 6868353"/>
                <a:gd name="connsiteY10180" fmla="*/ 60889 h 6857985"/>
                <a:gd name="connsiteX10181" fmla="*/ 3104291 w 6868353"/>
                <a:gd name="connsiteY10181" fmla="*/ 51390 h 6857985"/>
                <a:gd name="connsiteX10182" fmla="*/ 3127066 w 6868353"/>
                <a:gd name="connsiteY10182" fmla="*/ 51250 h 6857985"/>
                <a:gd name="connsiteX10183" fmla="*/ 3647721 w 6868353"/>
                <a:gd name="connsiteY10183" fmla="*/ 49677 h 6857985"/>
                <a:gd name="connsiteX10184" fmla="*/ 3662745 w 6868353"/>
                <a:gd name="connsiteY10184" fmla="*/ 50215 h 6857985"/>
                <a:gd name="connsiteX10185" fmla="*/ 3653107 w 6868353"/>
                <a:gd name="connsiteY10185" fmla="*/ 51036 h 6857985"/>
                <a:gd name="connsiteX10186" fmla="*/ 3688159 w 6868353"/>
                <a:gd name="connsiteY10186" fmla="*/ 48049 h 6857985"/>
                <a:gd name="connsiteX10187" fmla="*/ 3728947 w 6868353"/>
                <a:gd name="connsiteY10187" fmla="*/ 49097 h 6857985"/>
                <a:gd name="connsiteX10188" fmla="*/ 3816791 w 6868353"/>
                <a:gd name="connsiteY10188" fmla="*/ 55609 h 6857985"/>
                <a:gd name="connsiteX10189" fmla="*/ 3858471 w 6868353"/>
                <a:gd name="connsiteY10189" fmla="*/ 58979 h 6857985"/>
                <a:gd name="connsiteX10190" fmla="*/ 3895039 w 6868353"/>
                <a:gd name="connsiteY10190" fmla="*/ 62277 h 6857985"/>
                <a:gd name="connsiteX10191" fmla="*/ 3942763 w 6868353"/>
                <a:gd name="connsiteY10191" fmla="*/ 59616 h 6857985"/>
                <a:gd name="connsiteX10192" fmla="*/ 3980703 w 6868353"/>
                <a:gd name="connsiteY10192" fmla="*/ 74849 h 6857985"/>
                <a:gd name="connsiteX10193" fmla="*/ 3918795 w 6868353"/>
                <a:gd name="connsiteY10193" fmla="*/ 69483 h 6857985"/>
                <a:gd name="connsiteX10194" fmla="*/ 3881151 w 6868353"/>
                <a:gd name="connsiteY10194" fmla="*/ 64995 h 6857985"/>
                <a:gd name="connsiteX10195" fmla="*/ 3862223 w 6868353"/>
                <a:gd name="connsiteY10195" fmla="*/ 62702 h 6857985"/>
                <a:gd name="connsiteX10196" fmla="*/ 3843791 w 6868353"/>
                <a:gd name="connsiteY10196" fmla="*/ 61230 h 6857985"/>
                <a:gd name="connsiteX10197" fmla="*/ 3769763 w 6868353"/>
                <a:gd name="connsiteY10197" fmla="*/ 62943 h 6857985"/>
                <a:gd name="connsiteX10198" fmla="*/ 3719023 w 6868353"/>
                <a:gd name="connsiteY10198" fmla="*/ 56020 h 6857985"/>
                <a:gd name="connsiteX10199" fmla="*/ 3663951 w 6868353"/>
                <a:gd name="connsiteY10199" fmla="*/ 50258 h 6857985"/>
                <a:gd name="connsiteX10200" fmla="*/ 3662745 w 6868353"/>
                <a:gd name="connsiteY10200" fmla="*/ 50215 h 6857985"/>
                <a:gd name="connsiteX10201" fmla="*/ 3468995 w 6868353"/>
                <a:gd name="connsiteY10201" fmla="*/ 42825 h 6857985"/>
                <a:gd name="connsiteX10202" fmla="*/ 3451765 w 6868353"/>
                <a:gd name="connsiteY10202" fmla="*/ 46718 h 6857985"/>
                <a:gd name="connsiteX10203" fmla="*/ 3470595 w 6868353"/>
                <a:gd name="connsiteY10203" fmla="*/ 48530 h 6857985"/>
                <a:gd name="connsiteX10204" fmla="*/ 3410341 w 6868353"/>
                <a:gd name="connsiteY10204" fmla="*/ 52041 h 6857985"/>
                <a:gd name="connsiteX10205" fmla="*/ 3468995 w 6868353"/>
                <a:gd name="connsiteY10205" fmla="*/ 42825 h 6857985"/>
                <a:gd name="connsiteX10206" fmla="*/ 3577777 w 6868353"/>
                <a:gd name="connsiteY10206" fmla="*/ 40008 h 6857985"/>
                <a:gd name="connsiteX10207" fmla="*/ 3620471 w 6868353"/>
                <a:gd name="connsiteY10207" fmla="*/ 42798 h 6857985"/>
                <a:gd name="connsiteX10208" fmla="*/ 3647721 w 6868353"/>
                <a:gd name="connsiteY10208" fmla="*/ 49677 h 6857985"/>
                <a:gd name="connsiteX10209" fmla="*/ 3617495 w 6868353"/>
                <a:gd name="connsiteY10209" fmla="*/ 48594 h 6857985"/>
                <a:gd name="connsiteX10210" fmla="*/ 3592699 w 6868353"/>
                <a:gd name="connsiteY10210" fmla="*/ 51475 h 6857985"/>
                <a:gd name="connsiteX10211" fmla="*/ 3577777 w 6868353"/>
                <a:gd name="connsiteY10211" fmla="*/ 40008 h 6857985"/>
                <a:gd name="connsiteX10212" fmla="*/ 3219293 w 6868353"/>
                <a:gd name="connsiteY10212" fmla="*/ 38520 h 6857985"/>
                <a:gd name="connsiteX10213" fmla="*/ 3190721 w 6868353"/>
                <a:gd name="connsiteY10213" fmla="*/ 45656 h 6857985"/>
                <a:gd name="connsiteX10214" fmla="*/ 3175912 w 6868353"/>
                <a:gd name="connsiteY10214" fmla="*/ 56175 h 6857985"/>
                <a:gd name="connsiteX10215" fmla="*/ 3159561 w 6868353"/>
                <a:gd name="connsiteY10215" fmla="*/ 46307 h 6857985"/>
                <a:gd name="connsiteX10216" fmla="*/ 3200843 w 6868353"/>
                <a:gd name="connsiteY10216" fmla="*/ 38662 h 6857985"/>
                <a:gd name="connsiteX10217" fmla="*/ 3219293 w 6868353"/>
                <a:gd name="connsiteY10217" fmla="*/ 38520 h 6857985"/>
                <a:gd name="connsiteX10218" fmla="*/ 3452075 w 6868353"/>
                <a:gd name="connsiteY10218" fmla="*/ 26289 h 6857985"/>
                <a:gd name="connsiteX10219" fmla="*/ 3375867 w 6868353"/>
                <a:gd name="connsiteY10219" fmla="*/ 39583 h 6857985"/>
                <a:gd name="connsiteX10220" fmla="*/ 3405301 w 6868353"/>
                <a:gd name="connsiteY10220" fmla="*/ 34882 h 6857985"/>
                <a:gd name="connsiteX10221" fmla="*/ 3367119 w 6868353"/>
                <a:gd name="connsiteY10221" fmla="*/ 31386 h 6857985"/>
                <a:gd name="connsiteX10222" fmla="*/ 3452075 w 6868353"/>
                <a:gd name="connsiteY10222" fmla="*/ 26289 h 6857985"/>
                <a:gd name="connsiteX10223" fmla="*/ 3323614 w 6868353"/>
                <a:gd name="connsiteY10223" fmla="*/ 10801 h 6857985"/>
                <a:gd name="connsiteX10224" fmla="*/ 3243499 w 6868353"/>
                <a:gd name="connsiteY10224" fmla="*/ 16351 h 6857985"/>
                <a:gd name="connsiteX10225" fmla="*/ 3279883 w 6868353"/>
                <a:gd name="connsiteY10225" fmla="*/ 12401 h 6857985"/>
                <a:gd name="connsiteX10226" fmla="*/ 3323614 w 6868353"/>
                <a:gd name="connsiteY10226" fmla="*/ 10801 h 6857985"/>
                <a:gd name="connsiteX10227" fmla="*/ 3205996 w 6868353"/>
                <a:gd name="connsiteY10227" fmla="*/ 0 h 6857985"/>
                <a:gd name="connsiteX10228" fmla="*/ 3168621 w 6868353"/>
                <a:gd name="connsiteY10228" fmla="*/ 10972 h 6857985"/>
                <a:gd name="connsiteX10229" fmla="*/ 3101021 w 6868353"/>
                <a:gd name="connsiteY10229" fmla="*/ 10618 h 6857985"/>
                <a:gd name="connsiteX10230" fmla="*/ 3124479 w 6868353"/>
                <a:gd name="connsiteY10230" fmla="*/ 9259 h 6857985"/>
                <a:gd name="connsiteX10231" fmla="*/ 3150741 w 6868353"/>
                <a:gd name="connsiteY10231" fmla="*/ 6357 h 6857985"/>
                <a:gd name="connsiteX10232" fmla="*/ 3205996 w 6868353"/>
                <a:gd name="connsiteY10232" fmla="*/ 0 h 6857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  <a:cxn ang="0">
                  <a:pos x="connsiteX7305" y="connsiteY7305"/>
                </a:cxn>
                <a:cxn ang="0">
                  <a:pos x="connsiteX7306" y="connsiteY7306"/>
                </a:cxn>
                <a:cxn ang="0">
                  <a:pos x="connsiteX7307" y="connsiteY7307"/>
                </a:cxn>
                <a:cxn ang="0">
                  <a:pos x="connsiteX7308" y="connsiteY7308"/>
                </a:cxn>
                <a:cxn ang="0">
                  <a:pos x="connsiteX7309" y="connsiteY7309"/>
                </a:cxn>
                <a:cxn ang="0">
                  <a:pos x="connsiteX7310" y="connsiteY7310"/>
                </a:cxn>
                <a:cxn ang="0">
                  <a:pos x="connsiteX7311" y="connsiteY7311"/>
                </a:cxn>
                <a:cxn ang="0">
                  <a:pos x="connsiteX7312" y="connsiteY7312"/>
                </a:cxn>
                <a:cxn ang="0">
                  <a:pos x="connsiteX7313" y="connsiteY7313"/>
                </a:cxn>
                <a:cxn ang="0">
                  <a:pos x="connsiteX7314" y="connsiteY7314"/>
                </a:cxn>
                <a:cxn ang="0">
                  <a:pos x="connsiteX7315" y="connsiteY7315"/>
                </a:cxn>
                <a:cxn ang="0">
                  <a:pos x="connsiteX7316" y="connsiteY7316"/>
                </a:cxn>
                <a:cxn ang="0">
                  <a:pos x="connsiteX7317" y="connsiteY7317"/>
                </a:cxn>
                <a:cxn ang="0">
                  <a:pos x="connsiteX7318" y="connsiteY7318"/>
                </a:cxn>
                <a:cxn ang="0">
                  <a:pos x="connsiteX7319" y="connsiteY7319"/>
                </a:cxn>
                <a:cxn ang="0">
                  <a:pos x="connsiteX7320" y="connsiteY7320"/>
                </a:cxn>
                <a:cxn ang="0">
                  <a:pos x="connsiteX7321" y="connsiteY7321"/>
                </a:cxn>
                <a:cxn ang="0">
                  <a:pos x="connsiteX7322" y="connsiteY7322"/>
                </a:cxn>
                <a:cxn ang="0">
                  <a:pos x="connsiteX7323" y="connsiteY7323"/>
                </a:cxn>
                <a:cxn ang="0">
                  <a:pos x="connsiteX7324" y="connsiteY7324"/>
                </a:cxn>
                <a:cxn ang="0">
                  <a:pos x="connsiteX7325" y="connsiteY7325"/>
                </a:cxn>
                <a:cxn ang="0">
                  <a:pos x="connsiteX7326" y="connsiteY7326"/>
                </a:cxn>
                <a:cxn ang="0">
                  <a:pos x="connsiteX7327" y="connsiteY7327"/>
                </a:cxn>
                <a:cxn ang="0">
                  <a:pos x="connsiteX7328" y="connsiteY7328"/>
                </a:cxn>
                <a:cxn ang="0">
                  <a:pos x="connsiteX7329" y="connsiteY7329"/>
                </a:cxn>
                <a:cxn ang="0">
                  <a:pos x="connsiteX7330" y="connsiteY7330"/>
                </a:cxn>
                <a:cxn ang="0">
                  <a:pos x="connsiteX7331" y="connsiteY7331"/>
                </a:cxn>
                <a:cxn ang="0">
                  <a:pos x="connsiteX7332" y="connsiteY7332"/>
                </a:cxn>
                <a:cxn ang="0">
                  <a:pos x="connsiteX7333" y="connsiteY7333"/>
                </a:cxn>
                <a:cxn ang="0">
                  <a:pos x="connsiteX7334" y="connsiteY7334"/>
                </a:cxn>
                <a:cxn ang="0">
                  <a:pos x="connsiteX7335" y="connsiteY7335"/>
                </a:cxn>
                <a:cxn ang="0">
                  <a:pos x="connsiteX7336" y="connsiteY7336"/>
                </a:cxn>
                <a:cxn ang="0">
                  <a:pos x="connsiteX7337" y="connsiteY7337"/>
                </a:cxn>
                <a:cxn ang="0">
                  <a:pos x="connsiteX7338" y="connsiteY7338"/>
                </a:cxn>
                <a:cxn ang="0">
                  <a:pos x="connsiteX7339" y="connsiteY7339"/>
                </a:cxn>
                <a:cxn ang="0">
                  <a:pos x="connsiteX7340" y="connsiteY7340"/>
                </a:cxn>
                <a:cxn ang="0">
                  <a:pos x="connsiteX7341" y="connsiteY7341"/>
                </a:cxn>
                <a:cxn ang="0">
                  <a:pos x="connsiteX7342" y="connsiteY7342"/>
                </a:cxn>
                <a:cxn ang="0">
                  <a:pos x="connsiteX7343" y="connsiteY7343"/>
                </a:cxn>
                <a:cxn ang="0">
                  <a:pos x="connsiteX7344" y="connsiteY7344"/>
                </a:cxn>
                <a:cxn ang="0">
                  <a:pos x="connsiteX7345" y="connsiteY7345"/>
                </a:cxn>
                <a:cxn ang="0">
                  <a:pos x="connsiteX7346" y="connsiteY7346"/>
                </a:cxn>
                <a:cxn ang="0">
                  <a:pos x="connsiteX7347" y="connsiteY7347"/>
                </a:cxn>
                <a:cxn ang="0">
                  <a:pos x="connsiteX7348" y="connsiteY7348"/>
                </a:cxn>
                <a:cxn ang="0">
                  <a:pos x="connsiteX7349" y="connsiteY7349"/>
                </a:cxn>
                <a:cxn ang="0">
                  <a:pos x="connsiteX7350" y="connsiteY7350"/>
                </a:cxn>
                <a:cxn ang="0">
                  <a:pos x="connsiteX7351" y="connsiteY7351"/>
                </a:cxn>
                <a:cxn ang="0">
                  <a:pos x="connsiteX7352" y="connsiteY7352"/>
                </a:cxn>
                <a:cxn ang="0">
                  <a:pos x="connsiteX7353" y="connsiteY7353"/>
                </a:cxn>
                <a:cxn ang="0">
                  <a:pos x="connsiteX7354" y="connsiteY7354"/>
                </a:cxn>
                <a:cxn ang="0">
                  <a:pos x="connsiteX7355" y="connsiteY7355"/>
                </a:cxn>
                <a:cxn ang="0">
                  <a:pos x="connsiteX7356" y="connsiteY7356"/>
                </a:cxn>
                <a:cxn ang="0">
                  <a:pos x="connsiteX7357" y="connsiteY7357"/>
                </a:cxn>
                <a:cxn ang="0">
                  <a:pos x="connsiteX7358" y="connsiteY7358"/>
                </a:cxn>
                <a:cxn ang="0">
                  <a:pos x="connsiteX7359" y="connsiteY7359"/>
                </a:cxn>
                <a:cxn ang="0">
                  <a:pos x="connsiteX7360" y="connsiteY7360"/>
                </a:cxn>
                <a:cxn ang="0">
                  <a:pos x="connsiteX7361" y="connsiteY7361"/>
                </a:cxn>
                <a:cxn ang="0">
                  <a:pos x="connsiteX7362" y="connsiteY7362"/>
                </a:cxn>
                <a:cxn ang="0">
                  <a:pos x="connsiteX7363" y="connsiteY7363"/>
                </a:cxn>
                <a:cxn ang="0">
                  <a:pos x="connsiteX7364" y="connsiteY7364"/>
                </a:cxn>
                <a:cxn ang="0">
                  <a:pos x="connsiteX7365" y="connsiteY7365"/>
                </a:cxn>
                <a:cxn ang="0">
                  <a:pos x="connsiteX7366" y="connsiteY7366"/>
                </a:cxn>
                <a:cxn ang="0">
                  <a:pos x="connsiteX7367" y="connsiteY7367"/>
                </a:cxn>
                <a:cxn ang="0">
                  <a:pos x="connsiteX7368" y="connsiteY7368"/>
                </a:cxn>
                <a:cxn ang="0">
                  <a:pos x="connsiteX7369" y="connsiteY7369"/>
                </a:cxn>
                <a:cxn ang="0">
                  <a:pos x="connsiteX7370" y="connsiteY7370"/>
                </a:cxn>
                <a:cxn ang="0">
                  <a:pos x="connsiteX7371" y="connsiteY7371"/>
                </a:cxn>
                <a:cxn ang="0">
                  <a:pos x="connsiteX7372" y="connsiteY7372"/>
                </a:cxn>
                <a:cxn ang="0">
                  <a:pos x="connsiteX7373" y="connsiteY7373"/>
                </a:cxn>
                <a:cxn ang="0">
                  <a:pos x="connsiteX7374" y="connsiteY7374"/>
                </a:cxn>
                <a:cxn ang="0">
                  <a:pos x="connsiteX7375" y="connsiteY7375"/>
                </a:cxn>
                <a:cxn ang="0">
                  <a:pos x="connsiteX7376" y="connsiteY7376"/>
                </a:cxn>
                <a:cxn ang="0">
                  <a:pos x="connsiteX7377" y="connsiteY7377"/>
                </a:cxn>
                <a:cxn ang="0">
                  <a:pos x="connsiteX7378" y="connsiteY7378"/>
                </a:cxn>
                <a:cxn ang="0">
                  <a:pos x="connsiteX7379" y="connsiteY7379"/>
                </a:cxn>
                <a:cxn ang="0">
                  <a:pos x="connsiteX7380" y="connsiteY7380"/>
                </a:cxn>
                <a:cxn ang="0">
                  <a:pos x="connsiteX7381" y="connsiteY7381"/>
                </a:cxn>
                <a:cxn ang="0">
                  <a:pos x="connsiteX7382" y="connsiteY7382"/>
                </a:cxn>
                <a:cxn ang="0">
                  <a:pos x="connsiteX7383" y="connsiteY7383"/>
                </a:cxn>
                <a:cxn ang="0">
                  <a:pos x="connsiteX7384" y="connsiteY7384"/>
                </a:cxn>
                <a:cxn ang="0">
                  <a:pos x="connsiteX7385" y="connsiteY7385"/>
                </a:cxn>
                <a:cxn ang="0">
                  <a:pos x="connsiteX7386" y="connsiteY7386"/>
                </a:cxn>
                <a:cxn ang="0">
                  <a:pos x="connsiteX7387" y="connsiteY7387"/>
                </a:cxn>
                <a:cxn ang="0">
                  <a:pos x="connsiteX7388" y="connsiteY7388"/>
                </a:cxn>
                <a:cxn ang="0">
                  <a:pos x="connsiteX7389" y="connsiteY7389"/>
                </a:cxn>
                <a:cxn ang="0">
                  <a:pos x="connsiteX7390" y="connsiteY7390"/>
                </a:cxn>
                <a:cxn ang="0">
                  <a:pos x="connsiteX7391" y="connsiteY7391"/>
                </a:cxn>
                <a:cxn ang="0">
                  <a:pos x="connsiteX7392" y="connsiteY7392"/>
                </a:cxn>
                <a:cxn ang="0">
                  <a:pos x="connsiteX7393" y="connsiteY7393"/>
                </a:cxn>
                <a:cxn ang="0">
                  <a:pos x="connsiteX7394" y="connsiteY7394"/>
                </a:cxn>
                <a:cxn ang="0">
                  <a:pos x="connsiteX7395" y="connsiteY7395"/>
                </a:cxn>
                <a:cxn ang="0">
                  <a:pos x="connsiteX7396" y="connsiteY7396"/>
                </a:cxn>
                <a:cxn ang="0">
                  <a:pos x="connsiteX7397" y="connsiteY7397"/>
                </a:cxn>
                <a:cxn ang="0">
                  <a:pos x="connsiteX7398" y="connsiteY7398"/>
                </a:cxn>
                <a:cxn ang="0">
                  <a:pos x="connsiteX7399" y="connsiteY7399"/>
                </a:cxn>
                <a:cxn ang="0">
                  <a:pos x="connsiteX7400" y="connsiteY7400"/>
                </a:cxn>
                <a:cxn ang="0">
                  <a:pos x="connsiteX7401" y="connsiteY7401"/>
                </a:cxn>
                <a:cxn ang="0">
                  <a:pos x="connsiteX7402" y="connsiteY7402"/>
                </a:cxn>
                <a:cxn ang="0">
                  <a:pos x="connsiteX7403" y="connsiteY7403"/>
                </a:cxn>
                <a:cxn ang="0">
                  <a:pos x="connsiteX7404" y="connsiteY7404"/>
                </a:cxn>
                <a:cxn ang="0">
                  <a:pos x="connsiteX7405" y="connsiteY7405"/>
                </a:cxn>
                <a:cxn ang="0">
                  <a:pos x="connsiteX7406" y="connsiteY7406"/>
                </a:cxn>
                <a:cxn ang="0">
                  <a:pos x="connsiteX7407" y="connsiteY7407"/>
                </a:cxn>
                <a:cxn ang="0">
                  <a:pos x="connsiteX7408" y="connsiteY7408"/>
                </a:cxn>
                <a:cxn ang="0">
                  <a:pos x="connsiteX7409" y="connsiteY7409"/>
                </a:cxn>
                <a:cxn ang="0">
                  <a:pos x="connsiteX7410" y="connsiteY7410"/>
                </a:cxn>
                <a:cxn ang="0">
                  <a:pos x="connsiteX7411" y="connsiteY7411"/>
                </a:cxn>
                <a:cxn ang="0">
                  <a:pos x="connsiteX7412" y="connsiteY7412"/>
                </a:cxn>
                <a:cxn ang="0">
                  <a:pos x="connsiteX7413" y="connsiteY7413"/>
                </a:cxn>
                <a:cxn ang="0">
                  <a:pos x="connsiteX7414" y="connsiteY7414"/>
                </a:cxn>
                <a:cxn ang="0">
                  <a:pos x="connsiteX7415" y="connsiteY7415"/>
                </a:cxn>
                <a:cxn ang="0">
                  <a:pos x="connsiteX7416" y="connsiteY7416"/>
                </a:cxn>
                <a:cxn ang="0">
                  <a:pos x="connsiteX7417" y="connsiteY7417"/>
                </a:cxn>
                <a:cxn ang="0">
                  <a:pos x="connsiteX7418" y="connsiteY7418"/>
                </a:cxn>
                <a:cxn ang="0">
                  <a:pos x="connsiteX7419" y="connsiteY7419"/>
                </a:cxn>
                <a:cxn ang="0">
                  <a:pos x="connsiteX7420" y="connsiteY7420"/>
                </a:cxn>
                <a:cxn ang="0">
                  <a:pos x="connsiteX7421" y="connsiteY7421"/>
                </a:cxn>
                <a:cxn ang="0">
                  <a:pos x="connsiteX7422" y="connsiteY7422"/>
                </a:cxn>
                <a:cxn ang="0">
                  <a:pos x="connsiteX7423" y="connsiteY7423"/>
                </a:cxn>
                <a:cxn ang="0">
                  <a:pos x="connsiteX7424" y="connsiteY7424"/>
                </a:cxn>
                <a:cxn ang="0">
                  <a:pos x="connsiteX7425" y="connsiteY7425"/>
                </a:cxn>
                <a:cxn ang="0">
                  <a:pos x="connsiteX7426" y="connsiteY7426"/>
                </a:cxn>
                <a:cxn ang="0">
                  <a:pos x="connsiteX7427" y="connsiteY7427"/>
                </a:cxn>
                <a:cxn ang="0">
                  <a:pos x="connsiteX7428" y="connsiteY7428"/>
                </a:cxn>
                <a:cxn ang="0">
                  <a:pos x="connsiteX7429" y="connsiteY7429"/>
                </a:cxn>
                <a:cxn ang="0">
                  <a:pos x="connsiteX7430" y="connsiteY7430"/>
                </a:cxn>
                <a:cxn ang="0">
                  <a:pos x="connsiteX7431" y="connsiteY7431"/>
                </a:cxn>
                <a:cxn ang="0">
                  <a:pos x="connsiteX7432" y="connsiteY7432"/>
                </a:cxn>
                <a:cxn ang="0">
                  <a:pos x="connsiteX7433" y="connsiteY7433"/>
                </a:cxn>
                <a:cxn ang="0">
                  <a:pos x="connsiteX7434" y="connsiteY7434"/>
                </a:cxn>
                <a:cxn ang="0">
                  <a:pos x="connsiteX7435" y="connsiteY7435"/>
                </a:cxn>
                <a:cxn ang="0">
                  <a:pos x="connsiteX7436" y="connsiteY7436"/>
                </a:cxn>
                <a:cxn ang="0">
                  <a:pos x="connsiteX7437" y="connsiteY7437"/>
                </a:cxn>
                <a:cxn ang="0">
                  <a:pos x="connsiteX7438" y="connsiteY7438"/>
                </a:cxn>
                <a:cxn ang="0">
                  <a:pos x="connsiteX7439" y="connsiteY7439"/>
                </a:cxn>
                <a:cxn ang="0">
                  <a:pos x="connsiteX7440" y="connsiteY7440"/>
                </a:cxn>
                <a:cxn ang="0">
                  <a:pos x="connsiteX7441" y="connsiteY7441"/>
                </a:cxn>
                <a:cxn ang="0">
                  <a:pos x="connsiteX7442" y="connsiteY7442"/>
                </a:cxn>
                <a:cxn ang="0">
                  <a:pos x="connsiteX7443" y="connsiteY7443"/>
                </a:cxn>
                <a:cxn ang="0">
                  <a:pos x="connsiteX7444" y="connsiteY7444"/>
                </a:cxn>
                <a:cxn ang="0">
                  <a:pos x="connsiteX7445" y="connsiteY7445"/>
                </a:cxn>
                <a:cxn ang="0">
                  <a:pos x="connsiteX7446" y="connsiteY7446"/>
                </a:cxn>
                <a:cxn ang="0">
                  <a:pos x="connsiteX7447" y="connsiteY7447"/>
                </a:cxn>
                <a:cxn ang="0">
                  <a:pos x="connsiteX7448" y="connsiteY7448"/>
                </a:cxn>
                <a:cxn ang="0">
                  <a:pos x="connsiteX7449" y="connsiteY7449"/>
                </a:cxn>
                <a:cxn ang="0">
                  <a:pos x="connsiteX7450" y="connsiteY7450"/>
                </a:cxn>
                <a:cxn ang="0">
                  <a:pos x="connsiteX7451" y="connsiteY7451"/>
                </a:cxn>
                <a:cxn ang="0">
                  <a:pos x="connsiteX7452" y="connsiteY7452"/>
                </a:cxn>
                <a:cxn ang="0">
                  <a:pos x="connsiteX7453" y="connsiteY7453"/>
                </a:cxn>
                <a:cxn ang="0">
                  <a:pos x="connsiteX7454" y="connsiteY7454"/>
                </a:cxn>
                <a:cxn ang="0">
                  <a:pos x="connsiteX7455" y="connsiteY7455"/>
                </a:cxn>
                <a:cxn ang="0">
                  <a:pos x="connsiteX7456" y="connsiteY7456"/>
                </a:cxn>
                <a:cxn ang="0">
                  <a:pos x="connsiteX7457" y="connsiteY7457"/>
                </a:cxn>
                <a:cxn ang="0">
                  <a:pos x="connsiteX7458" y="connsiteY7458"/>
                </a:cxn>
                <a:cxn ang="0">
                  <a:pos x="connsiteX7459" y="connsiteY7459"/>
                </a:cxn>
                <a:cxn ang="0">
                  <a:pos x="connsiteX7460" y="connsiteY7460"/>
                </a:cxn>
                <a:cxn ang="0">
                  <a:pos x="connsiteX7461" y="connsiteY7461"/>
                </a:cxn>
                <a:cxn ang="0">
                  <a:pos x="connsiteX7462" y="connsiteY7462"/>
                </a:cxn>
                <a:cxn ang="0">
                  <a:pos x="connsiteX7463" y="connsiteY7463"/>
                </a:cxn>
                <a:cxn ang="0">
                  <a:pos x="connsiteX7464" y="connsiteY7464"/>
                </a:cxn>
                <a:cxn ang="0">
                  <a:pos x="connsiteX7465" y="connsiteY7465"/>
                </a:cxn>
                <a:cxn ang="0">
                  <a:pos x="connsiteX7466" y="connsiteY7466"/>
                </a:cxn>
                <a:cxn ang="0">
                  <a:pos x="connsiteX7467" y="connsiteY7467"/>
                </a:cxn>
                <a:cxn ang="0">
                  <a:pos x="connsiteX7468" y="connsiteY7468"/>
                </a:cxn>
                <a:cxn ang="0">
                  <a:pos x="connsiteX7469" y="connsiteY7469"/>
                </a:cxn>
                <a:cxn ang="0">
                  <a:pos x="connsiteX7470" y="connsiteY7470"/>
                </a:cxn>
                <a:cxn ang="0">
                  <a:pos x="connsiteX7471" y="connsiteY7471"/>
                </a:cxn>
                <a:cxn ang="0">
                  <a:pos x="connsiteX7472" y="connsiteY7472"/>
                </a:cxn>
                <a:cxn ang="0">
                  <a:pos x="connsiteX7473" y="connsiteY7473"/>
                </a:cxn>
                <a:cxn ang="0">
                  <a:pos x="connsiteX7474" y="connsiteY7474"/>
                </a:cxn>
                <a:cxn ang="0">
                  <a:pos x="connsiteX7475" y="connsiteY7475"/>
                </a:cxn>
                <a:cxn ang="0">
                  <a:pos x="connsiteX7476" y="connsiteY7476"/>
                </a:cxn>
                <a:cxn ang="0">
                  <a:pos x="connsiteX7477" y="connsiteY7477"/>
                </a:cxn>
                <a:cxn ang="0">
                  <a:pos x="connsiteX7478" y="connsiteY7478"/>
                </a:cxn>
                <a:cxn ang="0">
                  <a:pos x="connsiteX7479" y="connsiteY7479"/>
                </a:cxn>
                <a:cxn ang="0">
                  <a:pos x="connsiteX7480" y="connsiteY7480"/>
                </a:cxn>
                <a:cxn ang="0">
                  <a:pos x="connsiteX7481" y="connsiteY7481"/>
                </a:cxn>
                <a:cxn ang="0">
                  <a:pos x="connsiteX7482" y="connsiteY7482"/>
                </a:cxn>
                <a:cxn ang="0">
                  <a:pos x="connsiteX7483" y="connsiteY7483"/>
                </a:cxn>
                <a:cxn ang="0">
                  <a:pos x="connsiteX7484" y="connsiteY7484"/>
                </a:cxn>
                <a:cxn ang="0">
                  <a:pos x="connsiteX7485" y="connsiteY7485"/>
                </a:cxn>
                <a:cxn ang="0">
                  <a:pos x="connsiteX7486" y="connsiteY7486"/>
                </a:cxn>
                <a:cxn ang="0">
                  <a:pos x="connsiteX7487" y="connsiteY7487"/>
                </a:cxn>
                <a:cxn ang="0">
                  <a:pos x="connsiteX7488" y="connsiteY7488"/>
                </a:cxn>
                <a:cxn ang="0">
                  <a:pos x="connsiteX7489" y="connsiteY7489"/>
                </a:cxn>
                <a:cxn ang="0">
                  <a:pos x="connsiteX7490" y="connsiteY7490"/>
                </a:cxn>
                <a:cxn ang="0">
                  <a:pos x="connsiteX7491" y="connsiteY7491"/>
                </a:cxn>
                <a:cxn ang="0">
                  <a:pos x="connsiteX7492" y="connsiteY7492"/>
                </a:cxn>
                <a:cxn ang="0">
                  <a:pos x="connsiteX7493" y="connsiteY7493"/>
                </a:cxn>
                <a:cxn ang="0">
                  <a:pos x="connsiteX7494" y="connsiteY7494"/>
                </a:cxn>
                <a:cxn ang="0">
                  <a:pos x="connsiteX7495" y="connsiteY7495"/>
                </a:cxn>
                <a:cxn ang="0">
                  <a:pos x="connsiteX7496" y="connsiteY7496"/>
                </a:cxn>
                <a:cxn ang="0">
                  <a:pos x="connsiteX7497" y="connsiteY7497"/>
                </a:cxn>
                <a:cxn ang="0">
                  <a:pos x="connsiteX7498" y="connsiteY7498"/>
                </a:cxn>
                <a:cxn ang="0">
                  <a:pos x="connsiteX7499" y="connsiteY7499"/>
                </a:cxn>
                <a:cxn ang="0">
                  <a:pos x="connsiteX7500" y="connsiteY7500"/>
                </a:cxn>
                <a:cxn ang="0">
                  <a:pos x="connsiteX7501" y="connsiteY7501"/>
                </a:cxn>
                <a:cxn ang="0">
                  <a:pos x="connsiteX7502" y="connsiteY7502"/>
                </a:cxn>
                <a:cxn ang="0">
                  <a:pos x="connsiteX7503" y="connsiteY7503"/>
                </a:cxn>
                <a:cxn ang="0">
                  <a:pos x="connsiteX7504" y="connsiteY7504"/>
                </a:cxn>
                <a:cxn ang="0">
                  <a:pos x="connsiteX7505" y="connsiteY7505"/>
                </a:cxn>
                <a:cxn ang="0">
                  <a:pos x="connsiteX7506" y="connsiteY7506"/>
                </a:cxn>
                <a:cxn ang="0">
                  <a:pos x="connsiteX7507" y="connsiteY7507"/>
                </a:cxn>
                <a:cxn ang="0">
                  <a:pos x="connsiteX7508" y="connsiteY7508"/>
                </a:cxn>
                <a:cxn ang="0">
                  <a:pos x="connsiteX7509" y="connsiteY7509"/>
                </a:cxn>
                <a:cxn ang="0">
                  <a:pos x="connsiteX7510" y="connsiteY7510"/>
                </a:cxn>
                <a:cxn ang="0">
                  <a:pos x="connsiteX7511" y="connsiteY7511"/>
                </a:cxn>
                <a:cxn ang="0">
                  <a:pos x="connsiteX7512" y="connsiteY7512"/>
                </a:cxn>
                <a:cxn ang="0">
                  <a:pos x="connsiteX7513" y="connsiteY7513"/>
                </a:cxn>
                <a:cxn ang="0">
                  <a:pos x="connsiteX7514" y="connsiteY7514"/>
                </a:cxn>
                <a:cxn ang="0">
                  <a:pos x="connsiteX7515" y="connsiteY7515"/>
                </a:cxn>
                <a:cxn ang="0">
                  <a:pos x="connsiteX7516" y="connsiteY7516"/>
                </a:cxn>
                <a:cxn ang="0">
                  <a:pos x="connsiteX7517" y="connsiteY7517"/>
                </a:cxn>
                <a:cxn ang="0">
                  <a:pos x="connsiteX7518" y="connsiteY7518"/>
                </a:cxn>
                <a:cxn ang="0">
                  <a:pos x="connsiteX7519" y="connsiteY7519"/>
                </a:cxn>
                <a:cxn ang="0">
                  <a:pos x="connsiteX7520" y="connsiteY7520"/>
                </a:cxn>
                <a:cxn ang="0">
                  <a:pos x="connsiteX7521" y="connsiteY7521"/>
                </a:cxn>
                <a:cxn ang="0">
                  <a:pos x="connsiteX7522" y="connsiteY7522"/>
                </a:cxn>
                <a:cxn ang="0">
                  <a:pos x="connsiteX7523" y="connsiteY7523"/>
                </a:cxn>
                <a:cxn ang="0">
                  <a:pos x="connsiteX7524" y="connsiteY7524"/>
                </a:cxn>
                <a:cxn ang="0">
                  <a:pos x="connsiteX7525" y="connsiteY7525"/>
                </a:cxn>
                <a:cxn ang="0">
                  <a:pos x="connsiteX7526" y="connsiteY7526"/>
                </a:cxn>
                <a:cxn ang="0">
                  <a:pos x="connsiteX7527" y="connsiteY7527"/>
                </a:cxn>
                <a:cxn ang="0">
                  <a:pos x="connsiteX7528" y="connsiteY7528"/>
                </a:cxn>
                <a:cxn ang="0">
                  <a:pos x="connsiteX7529" y="connsiteY7529"/>
                </a:cxn>
                <a:cxn ang="0">
                  <a:pos x="connsiteX7530" y="connsiteY7530"/>
                </a:cxn>
                <a:cxn ang="0">
                  <a:pos x="connsiteX7531" y="connsiteY7531"/>
                </a:cxn>
                <a:cxn ang="0">
                  <a:pos x="connsiteX7532" y="connsiteY7532"/>
                </a:cxn>
                <a:cxn ang="0">
                  <a:pos x="connsiteX7533" y="connsiteY7533"/>
                </a:cxn>
                <a:cxn ang="0">
                  <a:pos x="connsiteX7534" y="connsiteY7534"/>
                </a:cxn>
                <a:cxn ang="0">
                  <a:pos x="connsiteX7535" y="connsiteY7535"/>
                </a:cxn>
                <a:cxn ang="0">
                  <a:pos x="connsiteX7536" y="connsiteY7536"/>
                </a:cxn>
                <a:cxn ang="0">
                  <a:pos x="connsiteX7537" y="connsiteY7537"/>
                </a:cxn>
                <a:cxn ang="0">
                  <a:pos x="connsiteX7538" y="connsiteY7538"/>
                </a:cxn>
                <a:cxn ang="0">
                  <a:pos x="connsiteX7539" y="connsiteY7539"/>
                </a:cxn>
                <a:cxn ang="0">
                  <a:pos x="connsiteX7540" y="connsiteY7540"/>
                </a:cxn>
                <a:cxn ang="0">
                  <a:pos x="connsiteX7541" y="connsiteY7541"/>
                </a:cxn>
                <a:cxn ang="0">
                  <a:pos x="connsiteX7542" y="connsiteY7542"/>
                </a:cxn>
                <a:cxn ang="0">
                  <a:pos x="connsiteX7543" y="connsiteY7543"/>
                </a:cxn>
                <a:cxn ang="0">
                  <a:pos x="connsiteX7544" y="connsiteY7544"/>
                </a:cxn>
                <a:cxn ang="0">
                  <a:pos x="connsiteX7545" y="connsiteY7545"/>
                </a:cxn>
                <a:cxn ang="0">
                  <a:pos x="connsiteX7546" y="connsiteY7546"/>
                </a:cxn>
                <a:cxn ang="0">
                  <a:pos x="connsiteX7547" y="connsiteY7547"/>
                </a:cxn>
                <a:cxn ang="0">
                  <a:pos x="connsiteX7548" y="connsiteY7548"/>
                </a:cxn>
                <a:cxn ang="0">
                  <a:pos x="connsiteX7549" y="connsiteY7549"/>
                </a:cxn>
                <a:cxn ang="0">
                  <a:pos x="connsiteX7550" y="connsiteY7550"/>
                </a:cxn>
                <a:cxn ang="0">
                  <a:pos x="connsiteX7551" y="connsiteY7551"/>
                </a:cxn>
                <a:cxn ang="0">
                  <a:pos x="connsiteX7552" y="connsiteY7552"/>
                </a:cxn>
                <a:cxn ang="0">
                  <a:pos x="connsiteX7553" y="connsiteY7553"/>
                </a:cxn>
                <a:cxn ang="0">
                  <a:pos x="connsiteX7554" y="connsiteY7554"/>
                </a:cxn>
                <a:cxn ang="0">
                  <a:pos x="connsiteX7555" y="connsiteY7555"/>
                </a:cxn>
                <a:cxn ang="0">
                  <a:pos x="connsiteX7556" y="connsiteY7556"/>
                </a:cxn>
                <a:cxn ang="0">
                  <a:pos x="connsiteX7557" y="connsiteY7557"/>
                </a:cxn>
                <a:cxn ang="0">
                  <a:pos x="connsiteX7558" y="connsiteY7558"/>
                </a:cxn>
                <a:cxn ang="0">
                  <a:pos x="connsiteX7559" y="connsiteY7559"/>
                </a:cxn>
                <a:cxn ang="0">
                  <a:pos x="connsiteX7560" y="connsiteY7560"/>
                </a:cxn>
                <a:cxn ang="0">
                  <a:pos x="connsiteX7561" y="connsiteY7561"/>
                </a:cxn>
                <a:cxn ang="0">
                  <a:pos x="connsiteX7562" y="connsiteY7562"/>
                </a:cxn>
                <a:cxn ang="0">
                  <a:pos x="connsiteX7563" y="connsiteY7563"/>
                </a:cxn>
                <a:cxn ang="0">
                  <a:pos x="connsiteX7564" y="connsiteY7564"/>
                </a:cxn>
                <a:cxn ang="0">
                  <a:pos x="connsiteX7565" y="connsiteY7565"/>
                </a:cxn>
                <a:cxn ang="0">
                  <a:pos x="connsiteX7566" y="connsiteY7566"/>
                </a:cxn>
                <a:cxn ang="0">
                  <a:pos x="connsiteX7567" y="connsiteY7567"/>
                </a:cxn>
                <a:cxn ang="0">
                  <a:pos x="connsiteX7568" y="connsiteY7568"/>
                </a:cxn>
                <a:cxn ang="0">
                  <a:pos x="connsiteX7569" y="connsiteY7569"/>
                </a:cxn>
                <a:cxn ang="0">
                  <a:pos x="connsiteX7570" y="connsiteY7570"/>
                </a:cxn>
                <a:cxn ang="0">
                  <a:pos x="connsiteX7571" y="connsiteY7571"/>
                </a:cxn>
                <a:cxn ang="0">
                  <a:pos x="connsiteX7572" y="connsiteY7572"/>
                </a:cxn>
                <a:cxn ang="0">
                  <a:pos x="connsiteX7573" y="connsiteY7573"/>
                </a:cxn>
                <a:cxn ang="0">
                  <a:pos x="connsiteX7574" y="connsiteY7574"/>
                </a:cxn>
                <a:cxn ang="0">
                  <a:pos x="connsiteX7575" y="connsiteY7575"/>
                </a:cxn>
                <a:cxn ang="0">
                  <a:pos x="connsiteX7576" y="connsiteY7576"/>
                </a:cxn>
                <a:cxn ang="0">
                  <a:pos x="connsiteX7577" y="connsiteY7577"/>
                </a:cxn>
                <a:cxn ang="0">
                  <a:pos x="connsiteX7578" y="connsiteY7578"/>
                </a:cxn>
                <a:cxn ang="0">
                  <a:pos x="connsiteX7579" y="connsiteY7579"/>
                </a:cxn>
                <a:cxn ang="0">
                  <a:pos x="connsiteX7580" y="connsiteY7580"/>
                </a:cxn>
                <a:cxn ang="0">
                  <a:pos x="connsiteX7581" y="connsiteY7581"/>
                </a:cxn>
                <a:cxn ang="0">
                  <a:pos x="connsiteX7582" y="connsiteY7582"/>
                </a:cxn>
                <a:cxn ang="0">
                  <a:pos x="connsiteX7583" y="connsiteY7583"/>
                </a:cxn>
                <a:cxn ang="0">
                  <a:pos x="connsiteX7584" y="connsiteY7584"/>
                </a:cxn>
                <a:cxn ang="0">
                  <a:pos x="connsiteX7585" y="connsiteY7585"/>
                </a:cxn>
                <a:cxn ang="0">
                  <a:pos x="connsiteX7586" y="connsiteY7586"/>
                </a:cxn>
                <a:cxn ang="0">
                  <a:pos x="connsiteX7587" y="connsiteY7587"/>
                </a:cxn>
                <a:cxn ang="0">
                  <a:pos x="connsiteX7588" y="connsiteY7588"/>
                </a:cxn>
                <a:cxn ang="0">
                  <a:pos x="connsiteX7589" y="connsiteY7589"/>
                </a:cxn>
                <a:cxn ang="0">
                  <a:pos x="connsiteX7590" y="connsiteY7590"/>
                </a:cxn>
                <a:cxn ang="0">
                  <a:pos x="connsiteX7591" y="connsiteY7591"/>
                </a:cxn>
                <a:cxn ang="0">
                  <a:pos x="connsiteX7592" y="connsiteY7592"/>
                </a:cxn>
                <a:cxn ang="0">
                  <a:pos x="connsiteX7593" y="connsiteY7593"/>
                </a:cxn>
                <a:cxn ang="0">
                  <a:pos x="connsiteX7594" y="connsiteY7594"/>
                </a:cxn>
                <a:cxn ang="0">
                  <a:pos x="connsiteX7595" y="connsiteY7595"/>
                </a:cxn>
                <a:cxn ang="0">
                  <a:pos x="connsiteX7596" y="connsiteY7596"/>
                </a:cxn>
                <a:cxn ang="0">
                  <a:pos x="connsiteX7597" y="connsiteY7597"/>
                </a:cxn>
                <a:cxn ang="0">
                  <a:pos x="connsiteX7598" y="connsiteY7598"/>
                </a:cxn>
                <a:cxn ang="0">
                  <a:pos x="connsiteX7599" y="connsiteY7599"/>
                </a:cxn>
                <a:cxn ang="0">
                  <a:pos x="connsiteX7600" y="connsiteY7600"/>
                </a:cxn>
                <a:cxn ang="0">
                  <a:pos x="connsiteX7601" y="connsiteY7601"/>
                </a:cxn>
                <a:cxn ang="0">
                  <a:pos x="connsiteX7602" y="connsiteY7602"/>
                </a:cxn>
                <a:cxn ang="0">
                  <a:pos x="connsiteX7603" y="connsiteY7603"/>
                </a:cxn>
                <a:cxn ang="0">
                  <a:pos x="connsiteX7604" y="connsiteY7604"/>
                </a:cxn>
                <a:cxn ang="0">
                  <a:pos x="connsiteX7605" y="connsiteY7605"/>
                </a:cxn>
                <a:cxn ang="0">
                  <a:pos x="connsiteX7606" y="connsiteY7606"/>
                </a:cxn>
                <a:cxn ang="0">
                  <a:pos x="connsiteX7607" y="connsiteY7607"/>
                </a:cxn>
                <a:cxn ang="0">
                  <a:pos x="connsiteX7608" y="connsiteY7608"/>
                </a:cxn>
                <a:cxn ang="0">
                  <a:pos x="connsiteX7609" y="connsiteY7609"/>
                </a:cxn>
                <a:cxn ang="0">
                  <a:pos x="connsiteX7610" y="connsiteY7610"/>
                </a:cxn>
                <a:cxn ang="0">
                  <a:pos x="connsiteX7611" y="connsiteY7611"/>
                </a:cxn>
                <a:cxn ang="0">
                  <a:pos x="connsiteX7612" y="connsiteY7612"/>
                </a:cxn>
                <a:cxn ang="0">
                  <a:pos x="connsiteX7613" y="connsiteY7613"/>
                </a:cxn>
                <a:cxn ang="0">
                  <a:pos x="connsiteX7614" y="connsiteY7614"/>
                </a:cxn>
                <a:cxn ang="0">
                  <a:pos x="connsiteX7615" y="connsiteY7615"/>
                </a:cxn>
                <a:cxn ang="0">
                  <a:pos x="connsiteX7616" y="connsiteY7616"/>
                </a:cxn>
                <a:cxn ang="0">
                  <a:pos x="connsiteX7617" y="connsiteY7617"/>
                </a:cxn>
                <a:cxn ang="0">
                  <a:pos x="connsiteX7618" y="connsiteY7618"/>
                </a:cxn>
                <a:cxn ang="0">
                  <a:pos x="connsiteX7619" y="connsiteY7619"/>
                </a:cxn>
                <a:cxn ang="0">
                  <a:pos x="connsiteX7620" y="connsiteY7620"/>
                </a:cxn>
                <a:cxn ang="0">
                  <a:pos x="connsiteX7621" y="connsiteY7621"/>
                </a:cxn>
                <a:cxn ang="0">
                  <a:pos x="connsiteX7622" y="connsiteY7622"/>
                </a:cxn>
                <a:cxn ang="0">
                  <a:pos x="connsiteX7623" y="connsiteY7623"/>
                </a:cxn>
                <a:cxn ang="0">
                  <a:pos x="connsiteX7624" y="connsiteY7624"/>
                </a:cxn>
                <a:cxn ang="0">
                  <a:pos x="connsiteX7625" y="connsiteY7625"/>
                </a:cxn>
                <a:cxn ang="0">
                  <a:pos x="connsiteX7626" y="connsiteY7626"/>
                </a:cxn>
                <a:cxn ang="0">
                  <a:pos x="connsiteX7627" y="connsiteY7627"/>
                </a:cxn>
                <a:cxn ang="0">
                  <a:pos x="connsiteX7628" y="connsiteY7628"/>
                </a:cxn>
                <a:cxn ang="0">
                  <a:pos x="connsiteX7629" y="connsiteY7629"/>
                </a:cxn>
                <a:cxn ang="0">
                  <a:pos x="connsiteX7630" y="connsiteY7630"/>
                </a:cxn>
                <a:cxn ang="0">
                  <a:pos x="connsiteX7631" y="connsiteY7631"/>
                </a:cxn>
                <a:cxn ang="0">
                  <a:pos x="connsiteX7632" y="connsiteY7632"/>
                </a:cxn>
                <a:cxn ang="0">
                  <a:pos x="connsiteX7633" y="connsiteY7633"/>
                </a:cxn>
                <a:cxn ang="0">
                  <a:pos x="connsiteX7634" y="connsiteY7634"/>
                </a:cxn>
                <a:cxn ang="0">
                  <a:pos x="connsiteX7635" y="connsiteY7635"/>
                </a:cxn>
                <a:cxn ang="0">
                  <a:pos x="connsiteX7636" y="connsiteY7636"/>
                </a:cxn>
                <a:cxn ang="0">
                  <a:pos x="connsiteX7637" y="connsiteY7637"/>
                </a:cxn>
                <a:cxn ang="0">
                  <a:pos x="connsiteX7638" y="connsiteY7638"/>
                </a:cxn>
                <a:cxn ang="0">
                  <a:pos x="connsiteX7639" y="connsiteY7639"/>
                </a:cxn>
                <a:cxn ang="0">
                  <a:pos x="connsiteX7640" y="connsiteY7640"/>
                </a:cxn>
                <a:cxn ang="0">
                  <a:pos x="connsiteX7641" y="connsiteY7641"/>
                </a:cxn>
                <a:cxn ang="0">
                  <a:pos x="connsiteX7642" y="connsiteY7642"/>
                </a:cxn>
                <a:cxn ang="0">
                  <a:pos x="connsiteX7643" y="connsiteY7643"/>
                </a:cxn>
                <a:cxn ang="0">
                  <a:pos x="connsiteX7644" y="connsiteY7644"/>
                </a:cxn>
                <a:cxn ang="0">
                  <a:pos x="connsiteX7645" y="connsiteY7645"/>
                </a:cxn>
                <a:cxn ang="0">
                  <a:pos x="connsiteX7646" y="connsiteY7646"/>
                </a:cxn>
                <a:cxn ang="0">
                  <a:pos x="connsiteX7647" y="connsiteY7647"/>
                </a:cxn>
                <a:cxn ang="0">
                  <a:pos x="connsiteX7648" y="connsiteY7648"/>
                </a:cxn>
                <a:cxn ang="0">
                  <a:pos x="connsiteX7649" y="connsiteY7649"/>
                </a:cxn>
                <a:cxn ang="0">
                  <a:pos x="connsiteX7650" y="connsiteY7650"/>
                </a:cxn>
                <a:cxn ang="0">
                  <a:pos x="connsiteX7651" y="connsiteY7651"/>
                </a:cxn>
                <a:cxn ang="0">
                  <a:pos x="connsiteX7652" y="connsiteY7652"/>
                </a:cxn>
                <a:cxn ang="0">
                  <a:pos x="connsiteX7653" y="connsiteY7653"/>
                </a:cxn>
                <a:cxn ang="0">
                  <a:pos x="connsiteX7654" y="connsiteY7654"/>
                </a:cxn>
                <a:cxn ang="0">
                  <a:pos x="connsiteX7655" y="connsiteY7655"/>
                </a:cxn>
                <a:cxn ang="0">
                  <a:pos x="connsiteX7656" y="connsiteY7656"/>
                </a:cxn>
                <a:cxn ang="0">
                  <a:pos x="connsiteX7657" y="connsiteY7657"/>
                </a:cxn>
                <a:cxn ang="0">
                  <a:pos x="connsiteX7658" y="connsiteY7658"/>
                </a:cxn>
                <a:cxn ang="0">
                  <a:pos x="connsiteX7659" y="connsiteY7659"/>
                </a:cxn>
                <a:cxn ang="0">
                  <a:pos x="connsiteX7660" y="connsiteY7660"/>
                </a:cxn>
                <a:cxn ang="0">
                  <a:pos x="connsiteX7661" y="connsiteY7661"/>
                </a:cxn>
                <a:cxn ang="0">
                  <a:pos x="connsiteX7662" y="connsiteY7662"/>
                </a:cxn>
                <a:cxn ang="0">
                  <a:pos x="connsiteX7663" y="connsiteY7663"/>
                </a:cxn>
                <a:cxn ang="0">
                  <a:pos x="connsiteX7664" y="connsiteY7664"/>
                </a:cxn>
                <a:cxn ang="0">
                  <a:pos x="connsiteX7665" y="connsiteY7665"/>
                </a:cxn>
                <a:cxn ang="0">
                  <a:pos x="connsiteX7666" y="connsiteY7666"/>
                </a:cxn>
                <a:cxn ang="0">
                  <a:pos x="connsiteX7667" y="connsiteY7667"/>
                </a:cxn>
                <a:cxn ang="0">
                  <a:pos x="connsiteX7668" y="connsiteY7668"/>
                </a:cxn>
                <a:cxn ang="0">
                  <a:pos x="connsiteX7669" y="connsiteY7669"/>
                </a:cxn>
                <a:cxn ang="0">
                  <a:pos x="connsiteX7670" y="connsiteY7670"/>
                </a:cxn>
                <a:cxn ang="0">
                  <a:pos x="connsiteX7671" y="connsiteY7671"/>
                </a:cxn>
                <a:cxn ang="0">
                  <a:pos x="connsiteX7672" y="connsiteY7672"/>
                </a:cxn>
                <a:cxn ang="0">
                  <a:pos x="connsiteX7673" y="connsiteY7673"/>
                </a:cxn>
                <a:cxn ang="0">
                  <a:pos x="connsiteX7674" y="connsiteY7674"/>
                </a:cxn>
                <a:cxn ang="0">
                  <a:pos x="connsiteX7675" y="connsiteY7675"/>
                </a:cxn>
                <a:cxn ang="0">
                  <a:pos x="connsiteX7676" y="connsiteY7676"/>
                </a:cxn>
                <a:cxn ang="0">
                  <a:pos x="connsiteX7677" y="connsiteY7677"/>
                </a:cxn>
                <a:cxn ang="0">
                  <a:pos x="connsiteX7678" y="connsiteY7678"/>
                </a:cxn>
                <a:cxn ang="0">
                  <a:pos x="connsiteX7679" y="connsiteY7679"/>
                </a:cxn>
                <a:cxn ang="0">
                  <a:pos x="connsiteX7680" y="connsiteY7680"/>
                </a:cxn>
                <a:cxn ang="0">
                  <a:pos x="connsiteX7681" y="connsiteY7681"/>
                </a:cxn>
                <a:cxn ang="0">
                  <a:pos x="connsiteX7682" y="connsiteY7682"/>
                </a:cxn>
                <a:cxn ang="0">
                  <a:pos x="connsiteX7683" y="connsiteY7683"/>
                </a:cxn>
                <a:cxn ang="0">
                  <a:pos x="connsiteX7684" y="connsiteY7684"/>
                </a:cxn>
                <a:cxn ang="0">
                  <a:pos x="connsiteX7685" y="connsiteY7685"/>
                </a:cxn>
                <a:cxn ang="0">
                  <a:pos x="connsiteX7686" y="connsiteY7686"/>
                </a:cxn>
                <a:cxn ang="0">
                  <a:pos x="connsiteX7687" y="connsiteY7687"/>
                </a:cxn>
                <a:cxn ang="0">
                  <a:pos x="connsiteX7688" y="connsiteY7688"/>
                </a:cxn>
                <a:cxn ang="0">
                  <a:pos x="connsiteX7689" y="connsiteY7689"/>
                </a:cxn>
                <a:cxn ang="0">
                  <a:pos x="connsiteX7690" y="connsiteY7690"/>
                </a:cxn>
                <a:cxn ang="0">
                  <a:pos x="connsiteX7691" y="connsiteY7691"/>
                </a:cxn>
                <a:cxn ang="0">
                  <a:pos x="connsiteX7692" y="connsiteY7692"/>
                </a:cxn>
                <a:cxn ang="0">
                  <a:pos x="connsiteX7693" y="connsiteY7693"/>
                </a:cxn>
                <a:cxn ang="0">
                  <a:pos x="connsiteX7694" y="connsiteY7694"/>
                </a:cxn>
                <a:cxn ang="0">
                  <a:pos x="connsiteX7695" y="connsiteY7695"/>
                </a:cxn>
                <a:cxn ang="0">
                  <a:pos x="connsiteX7696" y="connsiteY7696"/>
                </a:cxn>
                <a:cxn ang="0">
                  <a:pos x="connsiteX7697" y="connsiteY7697"/>
                </a:cxn>
                <a:cxn ang="0">
                  <a:pos x="connsiteX7698" y="connsiteY7698"/>
                </a:cxn>
                <a:cxn ang="0">
                  <a:pos x="connsiteX7699" y="connsiteY7699"/>
                </a:cxn>
                <a:cxn ang="0">
                  <a:pos x="connsiteX7700" y="connsiteY7700"/>
                </a:cxn>
                <a:cxn ang="0">
                  <a:pos x="connsiteX7701" y="connsiteY7701"/>
                </a:cxn>
                <a:cxn ang="0">
                  <a:pos x="connsiteX7702" y="connsiteY7702"/>
                </a:cxn>
                <a:cxn ang="0">
                  <a:pos x="connsiteX7703" y="connsiteY7703"/>
                </a:cxn>
                <a:cxn ang="0">
                  <a:pos x="connsiteX7704" y="connsiteY7704"/>
                </a:cxn>
                <a:cxn ang="0">
                  <a:pos x="connsiteX7705" y="connsiteY7705"/>
                </a:cxn>
                <a:cxn ang="0">
                  <a:pos x="connsiteX7706" y="connsiteY7706"/>
                </a:cxn>
                <a:cxn ang="0">
                  <a:pos x="connsiteX7707" y="connsiteY7707"/>
                </a:cxn>
                <a:cxn ang="0">
                  <a:pos x="connsiteX7708" y="connsiteY7708"/>
                </a:cxn>
                <a:cxn ang="0">
                  <a:pos x="connsiteX7709" y="connsiteY7709"/>
                </a:cxn>
                <a:cxn ang="0">
                  <a:pos x="connsiteX7710" y="connsiteY7710"/>
                </a:cxn>
                <a:cxn ang="0">
                  <a:pos x="connsiteX7711" y="connsiteY7711"/>
                </a:cxn>
                <a:cxn ang="0">
                  <a:pos x="connsiteX7712" y="connsiteY7712"/>
                </a:cxn>
                <a:cxn ang="0">
                  <a:pos x="connsiteX7713" y="connsiteY7713"/>
                </a:cxn>
                <a:cxn ang="0">
                  <a:pos x="connsiteX7714" y="connsiteY7714"/>
                </a:cxn>
                <a:cxn ang="0">
                  <a:pos x="connsiteX7715" y="connsiteY7715"/>
                </a:cxn>
                <a:cxn ang="0">
                  <a:pos x="connsiteX7716" y="connsiteY7716"/>
                </a:cxn>
                <a:cxn ang="0">
                  <a:pos x="connsiteX7717" y="connsiteY7717"/>
                </a:cxn>
                <a:cxn ang="0">
                  <a:pos x="connsiteX7718" y="connsiteY7718"/>
                </a:cxn>
                <a:cxn ang="0">
                  <a:pos x="connsiteX7719" y="connsiteY7719"/>
                </a:cxn>
                <a:cxn ang="0">
                  <a:pos x="connsiteX7720" y="connsiteY7720"/>
                </a:cxn>
                <a:cxn ang="0">
                  <a:pos x="connsiteX7721" y="connsiteY7721"/>
                </a:cxn>
                <a:cxn ang="0">
                  <a:pos x="connsiteX7722" y="connsiteY7722"/>
                </a:cxn>
                <a:cxn ang="0">
                  <a:pos x="connsiteX7723" y="connsiteY7723"/>
                </a:cxn>
                <a:cxn ang="0">
                  <a:pos x="connsiteX7724" y="connsiteY7724"/>
                </a:cxn>
                <a:cxn ang="0">
                  <a:pos x="connsiteX7725" y="connsiteY7725"/>
                </a:cxn>
                <a:cxn ang="0">
                  <a:pos x="connsiteX7726" y="connsiteY7726"/>
                </a:cxn>
                <a:cxn ang="0">
                  <a:pos x="connsiteX7727" y="connsiteY7727"/>
                </a:cxn>
                <a:cxn ang="0">
                  <a:pos x="connsiteX7728" y="connsiteY7728"/>
                </a:cxn>
                <a:cxn ang="0">
                  <a:pos x="connsiteX7729" y="connsiteY7729"/>
                </a:cxn>
                <a:cxn ang="0">
                  <a:pos x="connsiteX7730" y="connsiteY7730"/>
                </a:cxn>
                <a:cxn ang="0">
                  <a:pos x="connsiteX7731" y="connsiteY7731"/>
                </a:cxn>
                <a:cxn ang="0">
                  <a:pos x="connsiteX7732" y="connsiteY7732"/>
                </a:cxn>
                <a:cxn ang="0">
                  <a:pos x="connsiteX7733" y="connsiteY7733"/>
                </a:cxn>
                <a:cxn ang="0">
                  <a:pos x="connsiteX7734" y="connsiteY7734"/>
                </a:cxn>
                <a:cxn ang="0">
                  <a:pos x="connsiteX7735" y="connsiteY7735"/>
                </a:cxn>
                <a:cxn ang="0">
                  <a:pos x="connsiteX7736" y="connsiteY7736"/>
                </a:cxn>
                <a:cxn ang="0">
                  <a:pos x="connsiteX7737" y="connsiteY7737"/>
                </a:cxn>
                <a:cxn ang="0">
                  <a:pos x="connsiteX7738" y="connsiteY7738"/>
                </a:cxn>
                <a:cxn ang="0">
                  <a:pos x="connsiteX7739" y="connsiteY7739"/>
                </a:cxn>
                <a:cxn ang="0">
                  <a:pos x="connsiteX7740" y="connsiteY7740"/>
                </a:cxn>
                <a:cxn ang="0">
                  <a:pos x="connsiteX7741" y="connsiteY7741"/>
                </a:cxn>
                <a:cxn ang="0">
                  <a:pos x="connsiteX7742" y="connsiteY7742"/>
                </a:cxn>
                <a:cxn ang="0">
                  <a:pos x="connsiteX7743" y="connsiteY7743"/>
                </a:cxn>
                <a:cxn ang="0">
                  <a:pos x="connsiteX7744" y="connsiteY7744"/>
                </a:cxn>
                <a:cxn ang="0">
                  <a:pos x="connsiteX7745" y="connsiteY7745"/>
                </a:cxn>
                <a:cxn ang="0">
                  <a:pos x="connsiteX7746" y="connsiteY7746"/>
                </a:cxn>
                <a:cxn ang="0">
                  <a:pos x="connsiteX7747" y="connsiteY7747"/>
                </a:cxn>
                <a:cxn ang="0">
                  <a:pos x="connsiteX7748" y="connsiteY7748"/>
                </a:cxn>
                <a:cxn ang="0">
                  <a:pos x="connsiteX7749" y="connsiteY7749"/>
                </a:cxn>
                <a:cxn ang="0">
                  <a:pos x="connsiteX7750" y="connsiteY7750"/>
                </a:cxn>
                <a:cxn ang="0">
                  <a:pos x="connsiteX7751" y="connsiteY7751"/>
                </a:cxn>
                <a:cxn ang="0">
                  <a:pos x="connsiteX7752" y="connsiteY7752"/>
                </a:cxn>
                <a:cxn ang="0">
                  <a:pos x="connsiteX7753" y="connsiteY7753"/>
                </a:cxn>
                <a:cxn ang="0">
                  <a:pos x="connsiteX7754" y="connsiteY7754"/>
                </a:cxn>
                <a:cxn ang="0">
                  <a:pos x="connsiteX7755" y="connsiteY7755"/>
                </a:cxn>
                <a:cxn ang="0">
                  <a:pos x="connsiteX7756" y="connsiteY7756"/>
                </a:cxn>
                <a:cxn ang="0">
                  <a:pos x="connsiteX7757" y="connsiteY7757"/>
                </a:cxn>
                <a:cxn ang="0">
                  <a:pos x="connsiteX7758" y="connsiteY7758"/>
                </a:cxn>
                <a:cxn ang="0">
                  <a:pos x="connsiteX7759" y="connsiteY7759"/>
                </a:cxn>
                <a:cxn ang="0">
                  <a:pos x="connsiteX7760" y="connsiteY7760"/>
                </a:cxn>
                <a:cxn ang="0">
                  <a:pos x="connsiteX7761" y="connsiteY7761"/>
                </a:cxn>
                <a:cxn ang="0">
                  <a:pos x="connsiteX7762" y="connsiteY7762"/>
                </a:cxn>
                <a:cxn ang="0">
                  <a:pos x="connsiteX7763" y="connsiteY7763"/>
                </a:cxn>
                <a:cxn ang="0">
                  <a:pos x="connsiteX7764" y="connsiteY7764"/>
                </a:cxn>
                <a:cxn ang="0">
                  <a:pos x="connsiteX7765" y="connsiteY7765"/>
                </a:cxn>
                <a:cxn ang="0">
                  <a:pos x="connsiteX7766" y="connsiteY7766"/>
                </a:cxn>
                <a:cxn ang="0">
                  <a:pos x="connsiteX7767" y="connsiteY7767"/>
                </a:cxn>
                <a:cxn ang="0">
                  <a:pos x="connsiteX7768" y="connsiteY7768"/>
                </a:cxn>
                <a:cxn ang="0">
                  <a:pos x="connsiteX7769" y="connsiteY7769"/>
                </a:cxn>
                <a:cxn ang="0">
                  <a:pos x="connsiteX7770" y="connsiteY7770"/>
                </a:cxn>
                <a:cxn ang="0">
                  <a:pos x="connsiteX7771" y="connsiteY7771"/>
                </a:cxn>
                <a:cxn ang="0">
                  <a:pos x="connsiteX7772" y="connsiteY7772"/>
                </a:cxn>
                <a:cxn ang="0">
                  <a:pos x="connsiteX7773" y="connsiteY7773"/>
                </a:cxn>
                <a:cxn ang="0">
                  <a:pos x="connsiteX7774" y="connsiteY7774"/>
                </a:cxn>
                <a:cxn ang="0">
                  <a:pos x="connsiteX7775" y="connsiteY7775"/>
                </a:cxn>
                <a:cxn ang="0">
                  <a:pos x="connsiteX7776" y="connsiteY7776"/>
                </a:cxn>
                <a:cxn ang="0">
                  <a:pos x="connsiteX7777" y="connsiteY7777"/>
                </a:cxn>
                <a:cxn ang="0">
                  <a:pos x="connsiteX7778" y="connsiteY7778"/>
                </a:cxn>
                <a:cxn ang="0">
                  <a:pos x="connsiteX7779" y="connsiteY7779"/>
                </a:cxn>
                <a:cxn ang="0">
                  <a:pos x="connsiteX7780" y="connsiteY7780"/>
                </a:cxn>
                <a:cxn ang="0">
                  <a:pos x="connsiteX7781" y="connsiteY7781"/>
                </a:cxn>
                <a:cxn ang="0">
                  <a:pos x="connsiteX7782" y="connsiteY7782"/>
                </a:cxn>
                <a:cxn ang="0">
                  <a:pos x="connsiteX7783" y="connsiteY7783"/>
                </a:cxn>
                <a:cxn ang="0">
                  <a:pos x="connsiteX7784" y="connsiteY7784"/>
                </a:cxn>
                <a:cxn ang="0">
                  <a:pos x="connsiteX7785" y="connsiteY7785"/>
                </a:cxn>
                <a:cxn ang="0">
                  <a:pos x="connsiteX7786" y="connsiteY7786"/>
                </a:cxn>
                <a:cxn ang="0">
                  <a:pos x="connsiteX7787" y="connsiteY7787"/>
                </a:cxn>
                <a:cxn ang="0">
                  <a:pos x="connsiteX7788" y="connsiteY7788"/>
                </a:cxn>
                <a:cxn ang="0">
                  <a:pos x="connsiteX7789" y="connsiteY7789"/>
                </a:cxn>
                <a:cxn ang="0">
                  <a:pos x="connsiteX7790" y="connsiteY7790"/>
                </a:cxn>
                <a:cxn ang="0">
                  <a:pos x="connsiteX7791" y="connsiteY7791"/>
                </a:cxn>
                <a:cxn ang="0">
                  <a:pos x="connsiteX7792" y="connsiteY7792"/>
                </a:cxn>
                <a:cxn ang="0">
                  <a:pos x="connsiteX7793" y="connsiteY7793"/>
                </a:cxn>
                <a:cxn ang="0">
                  <a:pos x="connsiteX7794" y="connsiteY7794"/>
                </a:cxn>
                <a:cxn ang="0">
                  <a:pos x="connsiteX7795" y="connsiteY7795"/>
                </a:cxn>
                <a:cxn ang="0">
                  <a:pos x="connsiteX7796" y="connsiteY7796"/>
                </a:cxn>
                <a:cxn ang="0">
                  <a:pos x="connsiteX7797" y="connsiteY7797"/>
                </a:cxn>
                <a:cxn ang="0">
                  <a:pos x="connsiteX7798" y="connsiteY7798"/>
                </a:cxn>
                <a:cxn ang="0">
                  <a:pos x="connsiteX7799" y="connsiteY7799"/>
                </a:cxn>
                <a:cxn ang="0">
                  <a:pos x="connsiteX7800" y="connsiteY7800"/>
                </a:cxn>
                <a:cxn ang="0">
                  <a:pos x="connsiteX7801" y="connsiteY7801"/>
                </a:cxn>
                <a:cxn ang="0">
                  <a:pos x="connsiteX7802" y="connsiteY7802"/>
                </a:cxn>
                <a:cxn ang="0">
                  <a:pos x="connsiteX7803" y="connsiteY7803"/>
                </a:cxn>
                <a:cxn ang="0">
                  <a:pos x="connsiteX7804" y="connsiteY7804"/>
                </a:cxn>
                <a:cxn ang="0">
                  <a:pos x="connsiteX7805" y="connsiteY7805"/>
                </a:cxn>
                <a:cxn ang="0">
                  <a:pos x="connsiteX7806" y="connsiteY7806"/>
                </a:cxn>
                <a:cxn ang="0">
                  <a:pos x="connsiteX7807" y="connsiteY7807"/>
                </a:cxn>
                <a:cxn ang="0">
                  <a:pos x="connsiteX7808" y="connsiteY7808"/>
                </a:cxn>
                <a:cxn ang="0">
                  <a:pos x="connsiteX7809" y="connsiteY7809"/>
                </a:cxn>
                <a:cxn ang="0">
                  <a:pos x="connsiteX7810" y="connsiteY7810"/>
                </a:cxn>
                <a:cxn ang="0">
                  <a:pos x="connsiteX7811" y="connsiteY7811"/>
                </a:cxn>
                <a:cxn ang="0">
                  <a:pos x="connsiteX7812" y="connsiteY7812"/>
                </a:cxn>
                <a:cxn ang="0">
                  <a:pos x="connsiteX7813" y="connsiteY7813"/>
                </a:cxn>
                <a:cxn ang="0">
                  <a:pos x="connsiteX7814" y="connsiteY7814"/>
                </a:cxn>
                <a:cxn ang="0">
                  <a:pos x="connsiteX7815" y="connsiteY7815"/>
                </a:cxn>
                <a:cxn ang="0">
                  <a:pos x="connsiteX7816" y="connsiteY7816"/>
                </a:cxn>
                <a:cxn ang="0">
                  <a:pos x="connsiteX7817" y="connsiteY7817"/>
                </a:cxn>
                <a:cxn ang="0">
                  <a:pos x="connsiteX7818" y="connsiteY7818"/>
                </a:cxn>
                <a:cxn ang="0">
                  <a:pos x="connsiteX7819" y="connsiteY7819"/>
                </a:cxn>
                <a:cxn ang="0">
                  <a:pos x="connsiteX7820" y="connsiteY7820"/>
                </a:cxn>
                <a:cxn ang="0">
                  <a:pos x="connsiteX7821" y="connsiteY7821"/>
                </a:cxn>
                <a:cxn ang="0">
                  <a:pos x="connsiteX7822" y="connsiteY7822"/>
                </a:cxn>
                <a:cxn ang="0">
                  <a:pos x="connsiteX7823" y="connsiteY7823"/>
                </a:cxn>
                <a:cxn ang="0">
                  <a:pos x="connsiteX7824" y="connsiteY7824"/>
                </a:cxn>
                <a:cxn ang="0">
                  <a:pos x="connsiteX7825" y="connsiteY7825"/>
                </a:cxn>
                <a:cxn ang="0">
                  <a:pos x="connsiteX7826" y="connsiteY7826"/>
                </a:cxn>
                <a:cxn ang="0">
                  <a:pos x="connsiteX7827" y="connsiteY7827"/>
                </a:cxn>
                <a:cxn ang="0">
                  <a:pos x="connsiteX7828" y="connsiteY7828"/>
                </a:cxn>
                <a:cxn ang="0">
                  <a:pos x="connsiteX7829" y="connsiteY7829"/>
                </a:cxn>
                <a:cxn ang="0">
                  <a:pos x="connsiteX7830" y="connsiteY7830"/>
                </a:cxn>
                <a:cxn ang="0">
                  <a:pos x="connsiteX7831" y="connsiteY7831"/>
                </a:cxn>
                <a:cxn ang="0">
                  <a:pos x="connsiteX7832" y="connsiteY7832"/>
                </a:cxn>
                <a:cxn ang="0">
                  <a:pos x="connsiteX7833" y="connsiteY7833"/>
                </a:cxn>
                <a:cxn ang="0">
                  <a:pos x="connsiteX7834" y="connsiteY7834"/>
                </a:cxn>
                <a:cxn ang="0">
                  <a:pos x="connsiteX7835" y="connsiteY7835"/>
                </a:cxn>
                <a:cxn ang="0">
                  <a:pos x="connsiteX7836" y="connsiteY7836"/>
                </a:cxn>
                <a:cxn ang="0">
                  <a:pos x="connsiteX7837" y="connsiteY7837"/>
                </a:cxn>
                <a:cxn ang="0">
                  <a:pos x="connsiteX7838" y="connsiteY7838"/>
                </a:cxn>
                <a:cxn ang="0">
                  <a:pos x="connsiteX7839" y="connsiteY7839"/>
                </a:cxn>
                <a:cxn ang="0">
                  <a:pos x="connsiteX7840" y="connsiteY7840"/>
                </a:cxn>
                <a:cxn ang="0">
                  <a:pos x="connsiteX7841" y="connsiteY7841"/>
                </a:cxn>
                <a:cxn ang="0">
                  <a:pos x="connsiteX7842" y="connsiteY7842"/>
                </a:cxn>
                <a:cxn ang="0">
                  <a:pos x="connsiteX7843" y="connsiteY7843"/>
                </a:cxn>
                <a:cxn ang="0">
                  <a:pos x="connsiteX7844" y="connsiteY7844"/>
                </a:cxn>
                <a:cxn ang="0">
                  <a:pos x="connsiteX7845" y="connsiteY7845"/>
                </a:cxn>
                <a:cxn ang="0">
                  <a:pos x="connsiteX7846" y="connsiteY7846"/>
                </a:cxn>
                <a:cxn ang="0">
                  <a:pos x="connsiteX7847" y="connsiteY7847"/>
                </a:cxn>
                <a:cxn ang="0">
                  <a:pos x="connsiteX7848" y="connsiteY7848"/>
                </a:cxn>
                <a:cxn ang="0">
                  <a:pos x="connsiteX7849" y="connsiteY7849"/>
                </a:cxn>
                <a:cxn ang="0">
                  <a:pos x="connsiteX7850" y="connsiteY7850"/>
                </a:cxn>
                <a:cxn ang="0">
                  <a:pos x="connsiteX7851" y="connsiteY7851"/>
                </a:cxn>
                <a:cxn ang="0">
                  <a:pos x="connsiteX7852" y="connsiteY7852"/>
                </a:cxn>
                <a:cxn ang="0">
                  <a:pos x="connsiteX7853" y="connsiteY7853"/>
                </a:cxn>
                <a:cxn ang="0">
                  <a:pos x="connsiteX7854" y="connsiteY7854"/>
                </a:cxn>
                <a:cxn ang="0">
                  <a:pos x="connsiteX7855" y="connsiteY7855"/>
                </a:cxn>
                <a:cxn ang="0">
                  <a:pos x="connsiteX7856" y="connsiteY7856"/>
                </a:cxn>
                <a:cxn ang="0">
                  <a:pos x="connsiteX7857" y="connsiteY7857"/>
                </a:cxn>
                <a:cxn ang="0">
                  <a:pos x="connsiteX7858" y="connsiteY7858"/>
                </a:cxn>
                <a:cxn ang="0">
                  <a:pos x="connsiteX7859" y="connsiteY7859"/>
                </a:cxn>
                <a:cxn ang="0">
                  <a:pos x="connsiteX7860" y="connsiteY7860"/>
                </a:cxn>
                <a:cxn ang="0">
                  <a:pos x="connsiteX7861" y="connsiteY7861"/>
                </a:cxn>
                <a:cxn ang="0">
                  <a:pos x="connsiteX7862" y="connsiteY7862"/>
                </a:cxn>
                <a:cxn ang="0">
                  <a:pos x="connsiteX7863" y="connsiteY7863"/>
                </a:cxn>
                <a:cxn ang="0">
                  <a:pos x="connsiteX7864" y="connsiteY7864"/>
                </a:cxn>
                <a:cxn ang="0">
                  <a:pos x="connsiteX7865" y="connsiteY7865"/>
                </a:cxn>
                <a:cxn ang="0">
                  <a:pos x="connsiteX7866" y="connsiteY7866"/>
                </a:cxn>
                <a:cxn ang="0">
                  <a:pos x="connsiteX7867" y="connsiteY7867"/>
                </a:cxn>
                <a:cxn ang="0">
                  <a:pos x="connsiteX7868" y="connsiteY7868"/>
                </a:cxn>
                <a:cxn ang="0">
                  <a:pos x="connsiteX7869" y="connsiteY7869"/>
                </a:cxn>
                <a:cxn ang="0">
                  <a:pos x="connsiteX7870" y="connsiteY7870"/>
                </a:cxn>
                <a:cxn ang="0">
                  <a:pos x="connsiteX7871" y="connsiteY7871"/>
                </a:cxn>
                <a:cxn ang="0">
                  <a:pos x="connsiteX7872" y="connsiteY7872"/>
                </a:cxn>
                <a:cxn ang="0">
                  <a:pos x="connsiteX7873" y="connsiteY7873"/>
                </a:cxn>
                <a:cxn ang="0">
                  <a:pos x="connsiteX7874" y="connsiteY7874"/>
                </a:cxn>
                <a:cxn ang="0">
                  <a:pos x="connsiteX7875" y="connsiteY7875"/>
                </a:cxn>
                <a:cxn ang="0">
                  <a:pos x="connsiteX7876" y="connsiteY7876"/>
                </a:cxn>
                <a:cxn ang="0">
                  <a:pos x="connsiteX7877" y="connsiteY7877"/>
                </a:cxn>
                <a:cxn ang="0">
                  <a:pos x="connsiteX7878" y="connsiteY7878"/>
                </a:cxn>
                <a:cxn ang="0">
                  <a:pos x="connsiteX7879" y="connsiteY7879"/>
                </a:cxn>
                <a:cxn ang="0">
                  <a:pos x="connsiteX7880" y="connsiteY7880"/>
                </a:cxn>
                <a:cxn ang="0">
                  <a:pos x="connsiteX7881" y="connsiteY7881"/>
                </a:cxn>
                <a:cxn ang="0">
                  <a:pos x="connsiteX7882" y="connsiteY7882"/>
                </a:cxn>
                <a:cxn ang="0">
                  <a:pos x="connsiteX7883" y="connsiteY7883"/>
                </a:cxn>
                <a:cxn ang="0">
                  <a:pos x="connsiteX7884" y="connsiteY7884"/>
                </a:cxn>
                <a:cxn ang="0">
                  <a:pos x="connsiteX7885" y="connsiteY7885"/>
                </a:cxn>
                <a:cxn ang="0">
                  <a:pos x="connsiteX7886" y="connsiteY7886"/>
                </a:cxn>
                <a:cxn ang="0">
                  <a:pos x="connsiteX7887" y="connsiteY7887"/>
                </a:cxn>
                <a:cxn ang="0">
                  <a:pos x="connsiteX7888" y="connsiteY7888"/>
                </a:cxn>
                <a:cxn ang="0">
                  <a:pos x="connsiteX7889" y="connsiteY7889"/>
                </a:cxn>
                <a:cxn ang="0">
                  <a:pos x="connsiteX7890" y="connsiteY7890"/>
                </a:cxn>
                <a:cxn ang="0">
                  <a:pos x="connsiteX7891" y="connsiteY7891"/>
                </a:cxn>
                <a:cxn ang="0">
                  <a:pos x="connsiteX7892" y="connsiteY7892"/>
                </a:cxn>
                <a:cxn ang="0">
                  <a:pos x="connsiteX7893" y="connsiteY7893"/>
                </a:cxn>
                <a:cxn ang="0">
                  <a:pos x="connsiteX7894" y="connsiteY7894"/>
                </a:cxn>
                <a:cxn ang="0">
                  <a:pos x="connsiteX7895" y="connsiteY7895"/>
                </a:cxn>
                <a:cxn ang="0">
                  <a:pos x="connsiteX7896" y="connsiteY7896"/>
                </a:cxn>
                <a:cxn ang="0">
                  <a:pos x="connsiteX7897" y="connsiteY7897"/>
                </a:cxn>
                <a:cxn ang="0">
                  <a:pos x="connsiteX7898" y="connsiteY7898"/>
                </a:cxn>
                <a:cxn ang="0">
                  <a:pos x="connsiteX7899" y="connsiteY7899"/>
                </a:cxn>
                <a:cxn ang="0">
                  <a:pos x="connsiteX7900" y="connsiteY7900"/>
                </a:cxn>
                <a:cxn ang="0">
                  <a:pos x="connsiteX7901" y="connsiteY7901"/>
                </a:cxn>
                <a:cxn ang="0">
                  <a:pos x="connsiteX7902" y="connsiteY7902"/>
                </a:cxn>
                <a:cxn ang="0">
                  <a:pos x="connsiteX7903" y="connsiteY7903"/>
                </a:cxn>
                <a:cxn ang="0">
                  <a:pos x="connsiteX7904" y="connsiteY7904"/>
                </a:cxn>
                <a:cxn ang="0">
                  <a:pos x="connsiteX7905" y="connsiteY7905"/>
                </a:cxn>
                <a:cxn ang="0">
                  <a:pos x="connsiteX7906" y="connsiteY7906"/>
                </a:cxn>
                <a:cxn ang="0">
                  <a:pos x="connsiteX7907" y="connsiteY7907"/>
                </a:cxn>
                <a:cxn ang="0">
                  <a:pos x="connsiteX7908" y="connsiteY7908"/>
                </a:cxn>
                <a:cxn ang="0">
                  <a:pos x="connsiteX7909" y="connsiteY7909"/>
                </a:cxn>
                <a:cxn ang="0">
                  <a:pos x="connsiteX7910" y="connsiteY7910"/>
                </a:cxn>
                <a:cxn ang="0">
                  <a:pos x="connsiteX7911" y="connsiteY7911"/>
                </a:cxn>
                <a:cxn ang="0">
                  <a:pos x="connsiteX7912" y="connsiteY7912"/>
                </a:cxn>
                <a:cxn ang="0">
                  <a:pos x="connsiteX7913" y="connsiteY7913"/>
                </a:cxn>
                <a:cxn ang="0">
                  <a:pos x="connsiteX7914" y="connsiteY7914"/>
                </a:cxn>
                <a:cxn ang="0">
                  <a:pos x="connsiteX7915" y="connsiteY7915"/>
                </a:cxn>
                <a:cxn ang="0">
                  <a:pos x="connsiteX7916" y="connsiteY7916"/>
                </a:cxn>
                <a:cxn ang="0">
                  <a:pos x="connsiteX7917" y="connsiteY7917"/>
                </a:cxn>
                <a:cxn ang="0">
                  <a:pos x="connsiteX7918" y="connsiteY7918"/>
                </a:cxn>
                <a:cxn ang="0">
                  <a:pos x="connsiteX7919" y="connsiteY7919"/>
                </a:cxn>
                <a:cxn ang="0">
                  <a:pos x="connsiteX7920" y="connsiteY7920"/>
                </a:cxn>
                <a:cxn ang="0">
                  <a:pos x="connsiteX7921" y="connsiteY7921"/>
                </a:cxn>
                <a:cxn ang="0">
                  <a:pos x="connsiteX7922" y="connsiteY7922"/>
                </a:cxn>
                <a:cxn ang="0">
                  <a:pos x="connsiteX7923" y="connsiteY7923"/>
                </a:cxn>
                <a:cxn ang="0">
                  <a:pos x="connsiteX7924" y="connsiteY7924"/>
                </a:cxn>
                <a:cxn ang="0">
                  <a:pos x="connsiteX7925" y="connsiteY7925"/>
                </a:cxn>
                <a:cxn ang="0">
                  <a:pos x="connsiteX7926" y="connsiteY7926"/>
                </a:cxn>
                <a:cxn ang="0">
                  <a:pos x="connsiteX7927" y="connsiteY7927"/>
                </a:cxn>
                <a:cxn ang="0">
                  <a:pos x="connsiteX7928" y="connsiteY7928"/>
                </a:cxn>
                <a:cxn ang="0">
                  <a:pos x="connsiteX7929" y="connsiteY7929"/>
                </a:cxn>
                <a:cxn ang="0">
                  <a:pos x="connsiteX7930" y="connsiteY7930"/>
                </a:cxn>
                <a:cxn ang="0">
                  <a:pos x="connsiteX7931" y="connsiteY7931"/>
                </a:cxn>
                <a:cxn ang="0">
                  <a:pos x="connsiteX7932" y="connsiteY7932"/>
                </a:cxn>
                <a:cxn ang="0">
                  <a:pos x="connsiteX7933" y="connsiteY7933"/>
                </a:cxn>
                <a:cxn ang="0">
                  <a:pos x="connsiteX7934" y="connsiteY7934"/>
                </a:cxn>
                <a:cxn ang="0">
                  <a:pos x="connsiteX7935" y="connsiteY7935"/>
                </a:cxn>
                <a:cxn ang="0">
                  <a:pos x="connsiteX7936" y="connsiteY7936"/>
                </a:cxn>
                <a:cxn ang="0">
                  <a:pos x="connsiteX7937" y="connsiteY7937"/>
                </a:cxn>
                <a:cxn ang="0">
                  <a:pos x="connsiteX7938" y="connsiteY7938"/>
                </a:cxn>
                <a:cxn ang="0">
                  <a:pos x="connsiteX7939" y="connsiteY7939"/>
                </a:cxn>
                <a:cxn ang="0">
                  <a:pos x="connsiteX7940" y="connsiteY7940"/>
                </a:cxn>
                <a:cxn ang="0">
                  <a:pos x="connsiteX7941" y="connsiteY7941"/>
                </a:cxn>
                <a:cxn ang="0">
                  <a:pos x="connsiteX7942" y="connsiteY7942"/>
                </a:cxn>
                <a:cxn ang="0">
                  <a:pos x="connsiteX7943" y="connsiteY7943"/>
                </a:cxn>
                <a:cxn ang="0">
                  <a:pos x="connsiteX7944" y="connsiteY7944"/>
                </a:cxn>
                <a:cxn ang="0">
                  <a:pos x="connsiteX7945" y="connsiteY7945"/>
                </a:cxn>
                <a:cxn ang="0">
                  <a:pos x="connsiteX7946" y="connsiteY7946"/>
                </a:cxn>
                <a:cxn ang="0">
                  <a:pos x="connsiteX7947" y="connsiteY7947"/>
                </a:cxn>
                <a:cxn ang="0">
                  <a:pos x="connsiteX7948" y="connsiteY7948"/>
                </a:cxn>
                <a:cxn ang="0">
                  <a:pos x="connsiteX7949" y="connsiteY7949"/>
                </a:cxn>
                <a:cxn ang="0">
                  <a:pos x="connsiteX7950" y="connsiteY7950"/>
                </a:cxn>
                <a:cxn ang="0">
                  <a:pos x="connsiteX7951" y="connsiteY7951"/>
                </a:cxn>
                <a:cxn ang="0">
                  <a:pos x="connsiteX7952" y="connsiteY7952"/>
                </a:cxn>
                <a:cxn ang="0">
                  <a:pos x="connsiteX7953" y="connsiteY7953"/>
                </a:cxn>
                <a:cxn ang="0">
                  <a:pos x="connsiteX7954" y="connsiteY7954"/>
                </a:cxn>
                <a:cxn ang="0">
                  <a:pos x="connsiteX7955" y="connsiteY7955"/>
                </a:cxn>
                <a:cxn ang="0">
                  <a:pos x="connsiteX7956" y="connsiteY7956"/>
                </a:cxn>
                <a:cxn ang="0">
                  <a:pos x="connsiteX7957" y="connsiteY7957"/>
                </a:cxn>
                <a:cxn ang="0">
                  <a:pos x="connsiteX7958" y="connsiteY7958"/>
                </a:cxn>
                <a:cxn ang="0">
                  <a:pos x="connsiteX7959" y="connsiteY7959"/>
                </a:cxn>
                <a:cxn ang="0">
                  <a:pos x="connsiteX7960" y="connsiteY7960"/>
                </a:cxn>
                <a:cxn ang="0">
                  <a:pos x="connsiteX7961" y="connsiteY7961"/>
                </a:cxn>
                <a:cxn ang="0">
                  <a:pos x="connsiteX7962" y="connsiteY7962"/>
                </a:cxn>
                <a:cxn ang="0">
                  <a:pos x="connsiteX7963" y="connsiteY7963"/>
                </a:cxn>
                <a:cxn ang="0">
                  <a:pos x="connsiteX7964" y="connsiteY7964"/>
                </a:cxn>
                <a:cxn ang="0">
                  <a:pos x="connsiteX7965" y="connsiteY7965"/>
                </a:cxn>
                <a:cxn ang="0">
                  <a:pos x="connsiteX7966" y="connsiteY7966"/>
                </a:cxn>
                <a:cxn ang="0">
                  <a:pos x="connsiteX7967" y="connsiteY7967"/>
                </a:cxn>
                <a:cxn ang="0">
                  <a:pos x="connsiteX7968" y="connsiteY7968"/>
                </a:cxn>
                <a:cxn ang="0">
                  <a:pos x="connsiteX7969" y="connsiteY7969"/>
                </a:cxn>
                <a:cxn ang="0">
                  <a:pos x="connsiteX7970" y="connsiteY7970"/>
                </a:cxn>
                <a:cxn ang="0">
                  <a:pos x="connsiteX7971" y="connsiteY7971"/>
                </a:cxn>
                <a:cxn ang="0">
                  <a:pos x="connsiteX7972" y="connsiteY7972"/>
                </a:cxn>
                <a:cxn ang="0">
                  <a:pos x="connsiteX7973" y="connsiteY7973"/>
                </a:cxn>
                <a:cxn ang="0">
                  <a:pos x="connsiteX7974" y="connsiteY7974"/>
                </a:cxn>
                <a:cxn ang="0">
                  <a:pos x="connsiteX7975" y="connsiteY7975"/>
                </a:cxn>
                <a:cxn ang="0">
                  <a:pos x="connsiteX7976" y="connsiteY7976"/>
                </a:cxn>
                <a:cxn ang="0">
                  <a:pos x="connsiteX7977" y="connsiteY7977"/>
                </a:cxn>
                <a:cxn ang="0">
                  <a:pos x="connsiteX7978" y="connsiteY7978"/>
                </a:cxn>
                <a:cxn ang="0">
                  <a:pos x="connsiteX7979" y="connsiteY7979"/>
                </a:cxn>
                <a:cxn ang="0">
                  <a:pos x="connsiteX7980" y="connsiteY7980"/>
                </a:cxn>
                <a:cxn ang="0">
                  <a:pos x="connsiteX7981" y="connsiteY7981"/>
                </a:cxn>
                <a:cxn ang="0">
                  <a:pos x="connsiteX7982" y="connsiteY7982"/>
                </a:cxn>
                <a:cxn ang="0">
                  <a:pos x="connsiteX7983" y="connsiteY7983"/>
                </a:cxn>
                <a:cxn ang="0">
                  <a:pos x="connsiteX7984" y="connsiteY7984"/>
                </a:cxn>
                <a:cxn ang="0">
                  <a:pos x="connsiteX7985" y="connsiteY7985"/>
                </a:cxn>
                <a:cxn ang="0">
                  <a:pos x="connsiteX7986" y="connsiteY7986"/>
                </a:cxn>
                <a:cxn ang="0">
                  <a:pos x="connsiteX7987" y="connsiteY7987"/>
                </a:cxn>
                <a:cxn ang="0">
                  <a:pos x="connsiteX7988" y="connsiteY7988"/>
                </a:cxn>
                <a:cxn ang="0">
                  <a:pos x="connsiteX7989" y="connsiteY7989"/>
                </a:cxn>
                <a:cxn ang="0">
                  <a:pos x="connsiteX7990" y="connsiteY7990"/>
                </a:cxn>
                <a:cxn ang="0">
                  <a:pos x="connsiteX7991" y="connsiteY7991"/>
                </a:cxn>
                <a:cxn ang="0">
                  <a:pos x="connsiteX7992" y="connsiteY7992"/>
                </a:cxn>
                <a:cxn ang="0">
                  <a:pos x="connsiteX7993" y="connsiteY7993"/>
                </a:cxn>
                <a:cxn ang="0">
                  <a:pos x="connsiteX7994" y="connsiteY7994"/>
                </a:cxn>
                <a:cxn ang="0">
                  <a:pos x="connsiteX7995" y="connsiteY7995"/>
                </a:cxn>
                <a:cxn ang="0">
                  <a:pos x="connsiteX7996" y="connsiteY7996"/>
                </a:cxn>
                <a:cxn ang="0">
                  <a:pos x="connsiteX7997" y="connsiteY7997"/>
                </a:cxn>
                <a:cxn ang="0">
                  <a:pos x="connsiteX7998" y="connsiteY7998"/>
                </a:cxn>
                <a:cxn ang="0">
                  <a:pos x="connsiteX7999" y="connsiteY7999"/>
                </a:cxn>
                <a:cxn ang="0">
                  <a:pos x="connsiteX8000" y="connsiteY8000"/>
                </a:cxn>
                <a:cxn ang="0">
                  <a:pos x="connsiteX8001" y="connsiteY8001"/>
                </a:cxn>
                <a:cxn ang="0">
                  <a:pos x="connsiteX8002" y="connsiteY8002"/>
                </a:cxn>
                <a:cxn ang="0">
                  <a:pos x="connsiteX8003" y="connsiteY8003"/>
                </a:cxn>
                <a:cxn ang="0">
                  <a:pos x="connsiteX8004" y="connsiteY8004"/>
                </a:cxn>
                <a:cxn ang="0">
                  <a:pos x="connsiteX8005" y="connsiteY8005"/>
                </a:cxn>
                <a:cxn ang="0">
                  <a:pos x="connsiteX8006" y="connsiteY8006"/>
                </a:cxn>
                <a:cxn ang="0">
                  <a:pos x="connsiteX8007" y="connsiteY8007"/>
                </a:cxn>
                <a:cxn ang="0">
                  <a:pos x="connsiteX8008" y="connsiteY8008"/>
                </a:cxn>
                <a:cxn ang="0">
                  <a:pos x="connsiteX8009" y="connsiteY8009"/>
                </a:cxn>
                <a:cxn ang="0">
                  <a:pos x="connsiteX8010" y="connsiteY8010"/>
                </a:cxn>
                <a:cxn ang="0">
                  <a:pos x="connsiteX8011" y="connsiteY8011"/>
                </a:cxn>
                <a:cxn ang="0">
                  <a:pos x="connsiteX8012" y="connsiteY8012"/>
                </a:cxn>
                <a:cxn ang="0">
                  <a:pos x="connsiteX8013" y="connsiteY8013"/>
                </a:cxn>
                <a:cxn ang="0">
                  <a:pos x="connsiteX8014" y="connsiteY8014"/>
                </a:cxn>
                <a:cxn ang="0">
                  <a:pos x="connsiteX8015" y="connsiteY8015"/>
                </a:cxn>
                <a:cxn ang="0">
                  <a:pos x="connsiteX8016" y="connsiteY8016"/>
                </a:cxn>
                <a:cxn ang="0">
                  <a:pos x="connsiteX8017" y="connsiteY8017"/>
                </a:cxn>
                <a:cxn ang="0">
                  <a:pos x="connsiteX8018" y="connsiteY8018"/>
                </a:cxn>
                <a:cxn ang="0">
                  <a:pos x="connsiteX8019" y="connsiteY8019"/>
                </a:cxn>
                <a:cxn ang="0">
                  <a:pos x="connsiteX8020" y="connsiteY8020"/>
                </a:cxn>
                <a:cxn ang="0">
                  <a:pos x="connsiteX8021" y="connsiteY8021"/>
                </a:cxn>
                <a:cxn ang="0">
                  <a:pos x="connsiteX8022" y="connsiteY8022"/>
                </a:cxn>
                <a:cxn ang="0">
                  <a:pos x="connsiteX8023" y="connsiteY8023"/>
                </a:cxn>
                <a:cxn ang="0">
                  <a:pos x="connsiteX8024" y="connsiteY8024"/>
                </a:cxn>
                <a:cxn ang="0">
                  <a:pos x="connsiteX8025" y="connsiteY8025"/>
                </a:cxn>
                <a:cxn ang="0">
                  <a:pos x="connsiteX8026" y="connsiteY8026"/>
                </a:cxn>
                <a:cxn ang="0">
                  <a:pos x="connsiteX8027" y="connsiteY8027"/>
                </a:cxn>
                <a:cxn ang="0">
                  <a:pos x="connsiteX8028" y="connsiteY8028"/>
                </a:cxn>
                <a:cxn ang="0">
                  <a:pos x="connsiteX8029" y="connsiteY8029"/>
                </a:cxn>
                <a:cxn ang="0">
                  <a:pos x="connsiteX8030" y="connsiteY8030"/>
                </a:cxn>
                <a:cxn ang="0">
                  <a:pos x="connsiteX8031" y="connsiteY8031"/>
                </a:cxn>
                <a:cxn ang="0">
                  <a:pos x="connsiteX8032" y="connsiteY8032"/>
                </a:cxn>
                <a:cxn ang="0">
                  <a:pos x="connsiteX8033" y="connsiteY8033"/>
                </a:cxn>
                <a:cxn ang="0">
                  <a:pos x="connsiteX8034" y="connsiteY8034"/>
                </a:cxn>
                <a:cxn ang="0">
                  <a:pos x="connsiteX8035" y="connsiteY8035"/>
                </a:cxn>
                <a:cxn ang="0">
                  <a:pos x="connsiteX8036" y="connsiteY8036"/>
                </a:cxn>
                <a:cxn ang="0">
                  <a:pos x="connsiteX8037" y="connsiteY8037"/>
                </a:cxn>
                <a:cxn ang="0">
                  <a:pos x="connsiteX8038" y="connsiteY8038"/>
                </a:cxn>
                <a:cxn ang="0">
                  <a:pos x="connsiteX8039" y="connsiteY8039"/>
                </a:cxn>
                <a:cxn ang="0">
                  <a:pos x="connsiteX8040" y="connsiteY8040"/>
                </a:cxn>
                <a:cxn ang="0">
                  <a:pos x="connsiteX8041" y="connsiteY8041"/>
                </a:cxn>
                <a:cxn ang="0">
                  <a:pos x="connsiteX8042" y="connsiteY8042"/>
                </a:cxn>
                <a:cxn ang="0">
                  <a:pos x="connsiteX8043" y="connsiteY8043"/>
                </a:cxn>
                <a:cxn ang="0">
                  <a:pos x="connsiteX8044" y="connsiteY8044"/>
                </a:cxn>
                <a:cxn ang="0">
                  <a:pos x="connsiteX8045" y="connsiteY8045"/>
                </a:cxn>
                <a:cxn ang="0">
                  <a:pos x="connsiteX8046" y="connsiteY8046"/>
                </a:cxn>
                <a:cxn ang="0">
                  <a:pos x="connsiteX8047" y="connsiteY8047"/>
                </a:cxn>
                <a:cxn ang="0">
                  <a:pos x="connsiteX8048" y="connsiteY8048"/>
                </a:cxn>
                <a:cxn ang="0">
                  <a:pos x="connsiteX8049" y="connsiteY8049"/>
                </a:cxn>
                <a:cxn ang="0">
                  <a:pos x="connsiteX8050" y="connsiteY8050"/>
                </a:cxn>
                <a:cxn ang="0">
                  <a:pos x="connsiteX8051" y="connsiteY8051"/>
                </a:cxn>
                <a:cxn ang="0">
                  <a:pos x="connsiteX8052" y="connsiteY8052"/>
                </a:cxn>
                <a:cxn ang="0">
                  <a:pos x="connsiteX8053" y="connsiteY8053"/>
                </a:cxn>
                <a:cxn ang="0">
                  <a:pos x="connsiteX8054" y="connsiteY8054"/>
                </a:cxn>
                <a:cxn ang="0">
                  <a:pos x="connsiteX8055" y="connsiteY8055"/>
                </a:cxn>
                <a:cxn ang="0">
                  <a:pos x="connsiteX8056" y="connsiteY8056"/>
                </a:cxn>
                <a:cxn ang="0">
                  <a:pos x="connsiteX8057" y="connsiteY8057"/>
                </a:cxn>
                <a:cxn ang="0">
                  <a:pos x="connsiteX8058" y="connsiteY8058"/>
                </a:cxn>
                <a:cxn ang="0">
                  <a:pos x="connsiteX8059" y="connsiteY8059"/>
                </a:cxn>
                <a:cxn ang="0">
                  <a:pos x="connsiteX8060" y="connsiteY8060"/>
                </a:cxn>
                <a:cxn ang="0">
                  <a:pos x="connsiteX8061" y="connsiteY8061"/>
                </a:cxn>
                <a:cxn ang="0">
                  <a:pos x="connsiteX8062" y="connsiteY8062"/>
                </a:cxn>
                <a:cxn ang="0">
                  <a:pos x="connsiteX8063" y="connsiteY8063"/>
                </a:cxn>
                <a:cxn ang="0">
                  <a:pos x="connsiteX8064" y="connsiteY8064"/>
                </a:cxn>
                <a:cxn ang="0">
                  <a:pos x="connsiteX8065" y="connsiteY8065"/>
                </a:cxn>
                <a:cxn ang="0">
                  <a:pos x="connsiteX8066" y="connsiteY8066"/>
                </a:cxn>
                <a:cxn ang="0">
                  <a:pos x="connsiteX8067" y="connsiteY8067"/>
                </a:cxn>
                <a:cxn ang="0">
                  <a:pos x="connsiteX8068" y="connsiteY8068"/>
                </a:cxn>
                <a:cxn ang="0">
                  <a:pos x="connsiteX8069" y="connsiteY8069"/>
                </a:cxn>
                <a:cxn ang="0">
                  <a:pos x="connsiteX8070" y="connsiteY8070"/>
                </a:cxn>
                <a:cxn ang="0">
                  <a:pos x="connsiteX8071" y="connsiteY8071"/>
                </a:cxn>
                <a:cxn ang="0">
                  <a:pos x="connsiteX8072" y="connsiteY8072"/>
                </a:cxn>
                <a:cxn ang="0">
                  <a:pos x="connsiteX8073" y="connsiteY8073"/>
                </a:cxn>
                <a:cxn ang="0">
                  <a:pos x="connsiteX8074" y="connsiteY8074"/>
                </a:cxn>
                <a:cxn ang="0">
                  <a:pos x="connsiteX8075" y="connsiteY8075"/>
                </a:cxn>
                <a:cxn ang="0">
                  <a:pos x="connsiteX8076" y="connsiteY8076"/>
                </a:cxn>
                <a:cxn ang="0">
                  <a:pos x="connsiteX8077" y="connsiteY8077"/>
                </a:cxn>
                <a:cxn ang="0">
                  <a:pos x="connsiteX8078" y="connsiteY8078"/>
                </a:cxn>
                <a:cxn ang="0">
                  <a:pos x="connsiteX8079" y="connsiteY8079"/>
                </a:cxn>
                <a:cxn ang="0">
                  <a:pos x="connsiteX8080" y="connsiteY8080"/>
                </a:cxn>
                <a:cxn ang="0">
                  <a:pos x="connsiteX8081" y="connsiteY8081"/>
                </a:cxn>
                <a:cxn ang="0">
                  <a:pos x="connsiteX8082" y="connsiteY8082"/>
                </a:cxn>
                <a:cxn ang="0">
                  <a:pos x="connsiteX8083" y="connsiteY8083"/>
                </a:cxn>
                <a:cxn ang="0">
                  <a:pos x="connsiteX8084" y="connsiteY8084"/>
                </a:cxn>
                <a:cxn ang="0">
                  <a:pos x="connsiteX8085" y="connsiteY8085"/>
                </a:cxn>
                <a:cxn ang="0">
                  <a:pos x="connsiteX8086" y="connsiteY8086"/>
                </a:cxn>
                <a:cxn ang="0">
                  <a:pos x="connsiteX8087" y="connsiteY8087"/>
                </a:cxn>
                <a:cxn ang="0">
                  <a:pos x="connsiteX8088" y="connsiteY8088"/>
                </a:cxn>
                <a:cxn ang="0">
                  <a:pos x="connsiteX8089" y="connsiteY8089"/>
                </a:cxn>
                <a:cxn ang="0">
                  <a:pos x="connsiteX8090" y="connsiteY8090"/>
                </a:cxn>
                <a:cxn ang="0">
                  <a:pos x="connsiteX8091" y="connsiteY8091"/>
                </a:cxn>
                <a:cxn ang="0">
                  <a:pos x="connsiteX8092" y="connsiteY8092"/>
                </a:cxn>
                <a:cxn ang="0">
                  <a:pos x="connsiteX8093" y="connsiteY8093"/>
                </a:cxn>
                <a:cxn ang="0">
                  <a:pos x="connsiteX8094" y="connsiteY8094"/>
                </a:cxn>
                <a:cxn ang="0">
                  <a:pos x="connsiteX8095" y="connsiteY8095"/>
                </a:cxn>
                <a:cxn ang="0">
                  <a:pos x="connsiteX8096" y="connsiteY8096"/>
                </a:cxn>
                <a:cxn ang="0">
                  <a:pos x="connsiteX8097" y="connsiteY8097"/>
                </a:cxn>
                <a:cxn ang="0">
                  <a:pos x="connsiteX8098" y="connsiteY8098"/>
                </a:cxn>
                <a:cxn ang="0">
                  <a:pos x="connsiteX8099" y="connsiteY8099"/>
                </a:cxn>
                <a:cxn ang="0">
                  <a:pos x="connsiteX8100" y="connsiteY8100"/>
                </a:cxn>
                <a:cxn ang="0">
                  <a:pos x="connsiteX8101" y="connsiteY8101"/>
                </a:cxn>
                <a:cxn ang="0">
                  <a:pos x="connsiteX8102" y="connsiteY8102"/>
                </a:cxn>
                <a:cxn ang="0">
                  <a:pos x="connsiteX8103" y="connsiteY8103"/>
                </a:cxn>
                <a:cxn ang="0">
                  <a:pos x="connsiteX8104" y="connsiteY8104"/>
                </a:cxn>
                <a:cxn ang="0">
                  <a:pos x="connsiteX8105" y="connsiteY8105"/>
                </a:cxn>
                <a:cxn ang="0">
                  <a:pos x="connsiteX8106" y="connsiteY8106"/>
                </a:cxn>
                <a:cxn ang="0">
                  <a:pos x="connsiteX8107" y="connsiteY8107"/>
                </a:cxn>
                <a:cxn ang="0">
                  <a:pos x="connsiteX8108" y="connsiteY8108"/>
                </a:cxn>
                <a:cxn ang="0">
                  <a:pos x="connsiteX8109" y="connsiteY8109"/>
                </a:cxn>
                <a:cxn ang="0">
                  <a:pos x="connsiteX8110" y="connsiteY8110"/>
                </a:cxn>
                <a:cxn ang="0">
                  <a:pos x="connsiteX8111" y="connsiteY8111"/>
                </a:cxn>
                <a:cxn ang="0">
                  <a:pos x="connsiteX8112" y="connsiteY8112"/>
                </a:cxn>
                <a:cxn ang="0">
                  <a:pos x="connsiteX8113" y="connsiteY8113"/>
                </a:cxn>
                <a:cxn ang="0">
                  <a:pos x="connsiteX8114" y="connsiteY8114"/>
                </a:cxn>
                <a:cxn ang="0">
                  <a:pos x="connsiteX8115" y="connsiteY8115"/>
                </a:cxn>
                <a:cxn ang="0">
                  <a:pos x="connsiteX8116" y="connsiteY8116"/>
                </a:cxn>
                <a:cxn ang="0">
                  <a:pos x="connsiteX8117" y="connsiteY8117"/>
                </a:cxn>
                <a:cxn ang="0">
                  <a:pos x="connsiteX8118" y="connsiteY8118"/>
                </a:cxn>
                <a:cxn ang="0">
                  <a:pos x="connsiteX8119" y="connsiteY8119"/>
                </a:cxn>
                <a:cxn ang="0">
                  <a:pos x="connsiteX8120" y="connsiteY8120"/>
                </a:cxn>
                <a:cxn ang="0">
                  <a:pos x="connsiteX8121" y="connsiteY8121"/>
                </a:cxn>
                <a:cxn ang="0">
                  <a:pos x="connsiteX8122" y="connsiteY8122"/>
                </a:cxn>
                <a:cxn ang="0">
                  <a:pos x="connsiteX8123" y="connsiteY8123"/>
                </a:cxn>
                <a:cxn ang="0">
                  <a:pos x="connsiteX8124" y="connsiteY8124"/>
                </a:cxn>
                <a:cxn ang="0">
                  <a:pos x="connsiteX8125" y="connsiteY8125"/>
                </a:cxn>
                <a:cxn ang="0">
                  <a:pos x="connsiteX8126" y="connsiteY8126"/>
                </a:cxn>
                <a:cxn ang="0">
                  <a:pos x="connsiteX8127" y="connsiteY8127"/>
                </a:cxn>
                <a:cxn ang="0">
                  <a:pos x="connsiteX8128" y="connsiteY8128"/>
                </a:cxn>
                <a:cxn ang="0">
                  <a:pos x="connsiteX8129" y="connsiteY8129"/>
                </a:cxn>
                <a:cxn ang="0">
                  <a:pos x="connsiteX8130" y="connsiteY8130"/>
                </a:cxn>
                <a:cxn ang="0">
                  <a:pos x="connsiteX8131" y="connsiteY8131"/>
                </a:cxn>
                <a:cxn ang="0">
                  <a:pos x="connsiteX8132" y="connsiteY8132"/>
                </a:cxn>
                <a:cxn ang="0">
                  <a:pos x="connsiteX8133" y="connsiteY8133"/>
                </a:cxn>
                <a:cxn ang="0">
                  <a:pos x="connsiteX8134" y="connsiteY8134"/>
                </a:cxn>
                <a:cxn ang="0">
                  <a:pos x="connsiteX8135" y="connsiteY8135"/>
                </a:cxn>
                <a:cxn ang="0">
                  <a:pos x="connsiteX8136" y="connsiteY8136"/>
                </a:cxn>
                <a:cxn ang="0">
                  <a:pos x="connsiteX8137" y="connsiteY8137"/>
                </a:cxn>
                <a:cxn ang="0">
                  <a:pos x="connsiteX8138" y="connsiteY8138"/>
                </a:cxn>
                <a:cxn ang="0">
                  <a:pos x="connsiteX8139" y="connsiteY8139"/>
                </a:cxn>
                <a:cxn ang="0">
                  <a:pos x="connsiteX8140" y="connsiteY8140"/>
                </a:cxn>
                <a:cxn ang="0">
                  <a:pos x="connsiteX8141" y="connsiteY8141"/>
                </a:cxn>
                <a:cxn ang="0">
                  <a:pos x="connsiteX8142" y="connsiteY8142"/>
                </a:cxn>
                <a:cxn ang="0">
                  <a:pos x="connsiteX8143" y="connsiteY8143"/>
                </a:cxn>
                <a:cxn ang="0">
                  <a:pos x="connsiteX8144" y="connsiteY8144"/>
                </a:cxn>
                <a:cxn ang="0">
                  <a:pos x="connsiteX8145" y="connsiteY8145"/>
                </a:cxn>
                <a:cxn ang="0">
                  <a:pos x="connsiteX8146" y="connsiteY8146"/>
                </a:cxn>
                <a:cxn ang="0">
                  <a:pos x="connsiteX8147" y="connsiteY8147"/>
                </a:cxn>
                <a:cxn ang="0">
                  <a:pos x="connsiteX8148" y="connsiteY8148"/>
                </a:cxn>
                <a:cxn ang="0">
                  <a:pos x="connsiteX8149" y="connsiteY8149"/>
                </a:cxn>
                <a:cxn ang="0">
                  <a:pos x="connsiteX8150" y="connsiteY8150"/>
                </a:cxn>
                <a:cxn ang="0">
                  <a:pos x="connsiteX8151" y="connsiteY8151"/>
                </a:cxn>
                <a:cxn ang="0">
                  <a:pos x="connsiteX8152" y="connsiteY8152"/>
                </a:cxn>
                <a:cxn ang="0">
                  <a:pos x="connsiteX8153" y="connsiteY8153"/>
                </a:cxn>
                <a:cxn ang="0">
                  <a:pos x="connsiteX8154" y="connsiteY8154"/>
                </a:cxn>
                <a:cxn ang="0">
                  <a:pos x="connsiteX8155" y="connsiteY8155"/>
                </a:cxn>
                <a:cxn ang="0">
                  <a:pos x="connsiteX8156" y="connsiteY8156"/>
                </a:cxn>
                <a:cxn ang="0">
                  <a:pos x="connsiteX8157" y="connsiteY8157"/>
                </a:cxn>
                <a:cxn ang="0">
                  <a:pos x="connsiteX8158" y="connsiteY8158"/>
                </a:cxn>
                <a:cxn ang="0">
                  <a:pos x="connsiteX8159" y="connsiteY8159"/>
                </a:cxn>
                <a:cxn ang="0">
                  <a:pos x="connsiteX8160" y="connsiteY8160"/>
                </a:cxn>
                <a:cxn ang="0">
                  <a:pos x="connsiteX8161" y="connsiteY8161"/>
                </a:cxn>
                <a:cxn ang="0">
                  <a:pos x="connsiteX8162" y="connsiteY8162"/>
                </a:cxn>
                <a:cxn ang="0">
                  <a:pos x="connsiteX8163" y="connsiteY8163"/>
                </a:cxn>
                <a:cxn ang="0">
                  <a:pos x="connsiteX8164" y="connsiteY8164"/>
                </a:cxn>
                <a:cxn ang="0">
                  <a:pos x="connsiteX8165" y="connsiteY8165"/>
                </a:cxn>
                <a:cxn ang="0">
                  <a:pos x="connsiteX8166" y="connsiteY8166"/>
                </a:cxn>
                <a:cxn ang="0">
                  <a:pos x="connsiteX8167" y="connsiteY8167"/>
                </a:cxn>
                <a:cxn ang="0">
                  <a:pos x="connsiteX8168" y="connsiteY8168"/>
                </a:cxn>
                <a:cxn ang="0">
                  <a:pos x="connsiteX8169" y="connsiteY8169"/>
                </a:cxn>
                <a:cxn ang="0">
                  <a:pos x="connsiteX8170" y="connsiteY8170"/>
                </a:cxn>
                <a:cxn ang="0">
                  <a:pos x="connsiteX8171" y="connsiteY8171"/>
                </a:cxn>
                <a:cxn ang="0">
                  <a:pos x="connsiteX8172" y="connsiteY8172"/>
                </a:cxn>
                <a:cxn ang="0">
                  <a:pos x="connsiteX8173" y="connsiteY8173"/>
                </a:cxn>
                <a:cxn ang="0">
                  <a:pos x="connsiteX8174" y="connsiteY8174"/>
                </a:cxn>
                <a:cxn ang="0">
                  <a:pos x="connsiteX8175" y="connsiteY8175"/>
                </a:cxn>
                <a:cxn ang="0">
                  <a:pos x="connsiteX8176" y="connsiteY8176"/>
                </a:cxn>
                <a:cxn ang="0">
                  <a:pos x="connsiteX8177" y="connsiteY8177"/>
                </a:cxn>
                <a:cxn ang="0">
                  <a:pos x="connsiteX8178" y="connsiteY8178"/>
                </a:cxn>
                <a:cxn ang="0">
                  <a:pos x="connsiteX8179" y="connsiteY8179"/>
                </a:cxn>
                <a:cxn ang="0">
                  <a:pos x="connsiteX8180" y="connsiteY8180"/>
                </a:cxn>
                <a:cxn ang="0">
                  <a:pos x="connsiteX8181" y="connsiteY8181"/>
                </a:cxn>
                <a:cxn ang="0">
                  <a:pos x="connsiteX8182" y="connsiteY8182"/>
                </a:cxn>
                <a:cxn ang="0">
                  <a:pos x="connsiteX8183" y="connsiteY8183"/>
                </a:cxn>
                <a:cxn ang="0">
                  <a:pos x="connsiteX8184" y="connsiteY8184"/>
                </a:cxn>
                <a:cxn ang="0">
                  <a:pos x="connsiteX8185" y="connsiteY8185"/>
                </a:cxn>
                <a:cxn ang="0">
                  <a:pos x="connsiteX8186" y="connsiteY8186"/>
                </a:cxn>
                <a:cxn ang="0">
                  <a:pos x="connsiteX8187" y="connsiteY8187"/>
                </a:cxn>
                <a:cxn ang="0">
                  <a:pos x="connsiteX8188" y="connsiteY8188"/>
                </a:cxn>
                <a:cxn ang="0">
                  <a:pos x="connsiteX8189" y="connsiteY8189"/>
                </a:cxn>
                <a:cxn ang="0">
                  <a:pos x="connsiteX8190" y="connsiteY8190"/>
                </a:cxn>
                <a:cxn ang="0">
                  <a:pos x="connsiteX8191" y="connsiteY8191"/>
                </a:cxn>
                <a:cxn ang="0">
                  <a:pos x="connsiteX8192" y="connsiteY8192"/>
                </a:cxn>
                <a:cxn ang="0">
                  <a:pos x="connsiteX8193" y="connsiteY8193"/>
                </a:cxn>
                <a:cxn ang="0">
                  <a:pos x="connsiteX8194" y="connsiteY8194"/>
                </a:cxn>
                <a:cxn ang="0">
                  <a:pos x="connsiteX8195" y="connsiteY8195"/>
                </a:cxn>
                <a:cxn ang="0">
                  <a:pos x="connsiteX8196" y="connsiteY8196"/>
                </a:cxn>
                <a:cxn ang="0">
                  <a:pos x="connsiteX8197" y="connsiteY8197"/>
                </a:cxn>
                <a:cxn ang="0">
                  <a:pos x="connsiteX8198" y="connsiteY8198"/>
                </a:cxn>
                <a:cxn ang="0">
                  <a:pos x="connsiteX8199" y="connsiteY8199"/>
                </a:cxn>
                <a:cxn ang="0">
                  <a:pos x="connsiteX8200" y="connsiteY8200"/>
                </a:cxn>
                <a:cxn ang="0">
                  <a:pos x="connsiteX8201" y="connsiteY8201"/>
                </a:cxn>
                <a:cxn ang="0">
                  <a:pos x="connsiteX8202" y="connsiteY8202"/>
                </a:cxn>
                <a:cxn ang="0">
                  <a:pos x="connsiteX8203" y="connsiteY8203"/>
                </a:cxn>
                <a:cxn ang="0">
                  <a:pos x="connsiteX8204" y="connsiteY8204"/>
                </a:cxn>
                <a:cxn ang="0">
                  <a:pos x="connsiteX8205" y="connsiteY8205"/>
                </a:cxn>
                <a:cxn ang="0">
                  <a:pos x="connsiteX8206" y="connsiteY8206"/>
                </a:cxn>
                <a:cxn ang="0">
                  <a:pos x="connsiteX8207" y="connsiteY8207"/>
                </a:cxn>
                <a:cxn ang="0">
                  <a:pos x="connsiteX8208" y="connsiteY8208"/>
                </a:cxn>
                <a:cxn ang="0">
                  <a:pos x="connsiteX8209" y="connsiteY8209"/>
                </a:cxn>
                <a:cxn ang="0">
                  <a:pos x="connsiteX8210" y="connsiteY8210"/>
                </a:cxn>
                <a:cxn ang="0">
                  <a:pos x="connsiteX8211" y="connsiteY8211"/>
                </a:cxn>
                <a:cxn ang="0">
                  <a:pos x="connsiteX8212" y="connsiteY8212"/>
                </a:cxn>
                <a:cxn ang="0">
                  <a:pos x="connsiteX8213" y="connsiteY8213"/>
                </a:cxn>
                <a:cxn ang="0">
                  <a:pos x="connsiteX8214" y="connsiteY8214"/>
                </a:cxn>
                <a:cxn ang="0">
                  <a:pos x="connsiteX8215" y="connsiteY8215"/>
                </a:cxn>
                <a:cxn ang="0">
                  <a:pos x="connsiteX8216" y="connsiteY8216"/>
                </a:cxn>
                <a:cxn ang="0">
                  <a:pos x="connsiteX8217" y="connsiteY8217"/>
                </a:cxn>
                <a:cxn ang="0">
                  <a:pos x="connsiteX8218" y="connsiteY8218"/>
                </a:cxn>
                <a:cxn ang="0">
                  <a:pos x="connsiteX8219" y="connsiteY8219"/>
                </a:cxn>
                <a:cxn ang="0">
                  <a:pos x="connsiteX8220" y="connsiteY8220"/>
                </a:cxn>
                <a:cxn ang="0">
                  <a:pos x="connsiteX8221" y="connsiteY8221"/>
                </a:cxn>
                <a:cxn ang="0">
                  <a:pos x="connsiteX8222" y="connsiteY8222"/>
                </a:cxn>
                <a:cxn ang="0">
                  <a:pos x="connsiteX8223" y="connsiteY8223"/>
                </a:cxn>
                <a:cxn ang="0">
                  <a:pos x="connsiteX8224" y="connsiteY8224"/>
                </a:cxn>
                <a:cxn ang="0">
                  <a:pos x="connsiteX8225" y="connsiteY8225"/>
                </a:cxn>
                <a:cxn ang="0">
                  <a:pos x="connsiteX8226" y="connsiteY8226"/>
                </a:cxn>
                <a:cxn ang="0">
                  <a:pos x="connsiteX8227" y="connsiteY8227"/>
                </a:cxn>
                <a:cxn ang="0">
                  <a:pos x="connsiteX8228" y="connsiteY8228"/>
                </a:cxn>
                <a:cxn ang="0">
                  <a:pos x="connsiteX8229" y="connsiteY8229"/>
                </a:cxn>
                <a:cxn ang="0">
                  <a:pos x="connsiteX8230" y="connsiteY8230"/>
                </a:cxn>
                <a:cxn ang="0">
                  <a:pos x="connsiteX8231" y="connsiteY8231"/>
                </a:cxn>
                <a:cxn ang="0">
                  <a:pos x="connsiteX8232" y="connsiteY8232"/>
                </a:cxn>
                <a:cxn ang="0">
                  <a:pos x="connsiteX8233" y="connsiteY8233"/>
                </a:cxn>
                <a:cxn ang="0">
                  <a:pos x="connsiteX8234" y="connsiteY8234"/>
                </a:cxn>
                <a:cxn ang="0">
                  <a:pos x="connsiteX8235" y="connsiteY8235"/>
                </a:cxn>
                <a:cxn ang="0">
                  <a:pos x="connsiteX8236" y="connsiteY8236"/>
                </a:cxn>
                <a:cxn ang="0">
                  <a:pos x="connsiteX8237" y="connsiteY8237"/>
                </a:cxn>
                <a:cxn ang="0">
                  <a:pos x="connsiteX8238" y="connsiteY8238"/>
                </a:cxn>
                <a:cxn ang="0">
                  <a:pos x="connsiteX8239" y="connsiteY8239"/>
                </a:cxn>
                <a:cxn ang="0">
                  <a:pos x="connsiteX8240" y="connsiteY8240"/>
                </a:cxn>
                <a:cxn ang="0">
                  <a:pos x="connsiteX8241" y="connsiteY8241"/>
                </a:cxn>
                <a:cxn ang="0">
                  <a:pos x="connsiteX8242" y="connsiteY8242"/>
                </a:cxn>
                <a:cxn ang="0">
                  <a:pos x="connsiteX8243" y="connsiteY8243"/>
                </a:cxn>
                <a:cxn ang="0">
                  <a:pos x="connsiteX8244" y="connsiteY8244"/>
                </a:cxn>
                <a:cxn ang="0">
                  <a:pos x="connsiteX8245" y="connsiteY8245"/>
                </a:cxn>
                <a:cxn ang="0">
                  <a:pos x="connsiteX8246" y="connsiteY8246"/>
                </a:cxn>
                <a:cxn ang="0">
                  <a:pos x="connsiteX8247" y="connsiteY8247"/>
                </a:cxn>
                <a:cxn ang="0">
                  <a:pos x="connsiteX8248" y="connsiteY8248"/>
                </a:cxn>
                <a:cxn ang="0">
                  <a:pos x="connsiteX8249" y="connsiteY8249"/>
                </a:cxn>
                <a:cxn ang="0">
                  <a:pos x="connsiteX8250" y="connsiteY8250"/>
                </a:cxn>
                <a:cxn ang="0">
                  <a:pos x="connsiteX8251" y="connsiteY8251"/>
                </a:cxn>
                <a:cxn ang="0">
                  <a:pos x="connsiteX8252" y="connsiteY8252"/>
                </a:cxn>
                <a:cxn ang="0">
                  <a:pos x="connsiteX8253" y="connsiteY8253"/>
                </a:cxn>
                <a:cxn ang="0">
                  <a:pos x="connsiteX8254" y="connsiteY8254"/>
                </a:cxn>
                <a:cxn ang="0">
                  <a:pos x="connsiteX8255" y="connsiteY8255"/>
                </a:cxn>
                <a:cxn ang="0">
                  <a:pos x="connsiteX8256" y="connsiteY8256"/>
                </a:cxn>
                <a:cxn ang="0">
                  <a:pos x="connsiteX8257" y="connsiteY8257"/>
                </a:cxn>
                <a:cxn ang="0">
                  <a:pos x="connsiteX8258" y="connsiteY8258"/>
                </a:cxn>
                <a:cxn ang="0">
                  <a:pos x="connsiteX8259" y="connsiteY8259"/>
                </a:cxn>
                <a:cxn ang="0">
                  <a:pos x="connsiteX8260" y="connsiteY8260"/>
                </a:cxn>
                <a:cxn ang="0">
                  <a:pos x="connsiteX8261" y="connsiteY8261"/>
                </a:cxn>
                <a:cxn ang="0">
                  <a:pos x="connsiteX8262" y="connsiteY8262"/>
                </a:cxn>
                <a:cxn ang="0">
                  <a:pos x="connsiteX8263" y="connsiteY8263"/>
                </a:cxn>
                <a:cxn ang="0">
                  <a:pos x="connsiteX8264" y="connsiteY8264"/>
                </a:cxn>
                <a:cxn ang="0">
                  <a:pos x="connsiteX8265" y="connsiteY8265"/>
                </a:cxn>
                <a:cxn ang="0">
                  <a:pos x="connsiteX8266" y="connsiteY8266"/>
                </a:cxn>
                <a:cxn ang="0">
                  <a:pos x="connsiteX8267" y="connsiteY8267"/>
                </a:cxn>
                <a:cxn ang="0">
                  <a:pos x="connsiteX8268" y="connsiteY8268"/>
                </a:cxn>
                <a:cxn ang="0">
                  <a:pos x="connsiteX8269" y="connsiteY8269"/>
                </a:cxn>
                <a:cxn ang="0">
                  <a:pos x="connsiteX8270" y="connsiteY8270"/>
                </a:cxn>
                <a:cxn ang="0">
                  <a:pos x="connsiteX8271" y="connsiteY8271"/>
                </a:cxn>
                <a:cxn ang="0">
                  <a:pos x="connsiteX8272" y="connsiteY8272"/>
                </a:cxn>
                <a:cxn ang="0">
                  <a:pos x="connsiteX8273" y="connsiteY8273"/>
                </a:cxn>
                <a:cxn ang="0">
                  <a:pos x="connsiteX8274" y="connsiteY8274"/>
                </a:cxn>
                <a:cxn ang="0">
                  <a:pos x="connsiteX8275" y="connsiteY8275"/>
                </a:cxn>
                <a:cxn ang="0">
                  <a:pos x="connsiteX8276" y="connsiteY8276"/>
                </a:cxn>
                <a:cxn ang="0">
                  <a:pos x="connsiteX8277" y="connsiteY8277"/>
                </a:cxn>
                <a:cxn ang="0">
                  <a:pos x="connsiteX8278" y="connsiteY8278"/>
                </a:cxn>
                <a:cxn ang="0">
                  <a:pos x="connsiteX8279" y="connsiteY8279"/>
                </a:cxn>
                <a:cxn ang="0">
                  <a:pos x="connsiteX8280" y="connsiteY8280"/>
                </a:cxn>
                <a:cxn ang="0">
                  <a:pos x="connsiteX8281" y="connsiteY8281"/>
                </a:cxn>
                <a:cxn ang="0">
                  <a:pos x="connsiteX8282" y="connsiteY8282"/>
                </a:cxn>
                <a:cxn ang="0">
                  <a:pos x="connsiteX8283" y="connsiteY8283"/>
                </a:cxn>
                <a:cxn ang="0">
                  <a:pos x="connsiteX8284" y="connsiteY8284"/>
                </a:cxn>
                <a:cxn ang="0">
                  <a:pos x="connsiteX8285" y="connsiteY8285"/>
                </a:cxn>
                <a:cxn ang="0">
                  <a:pos x="connsiteX8286" y="connsiteY8286"/>
                </a:cxn>
                <a:cxn ang="0">
                  <a:pos x="connsiteX8287" y="connsiteY8287"/>
                </a:cxn>
                <a:cxn ang="0">
                  <a:pos x="connsiteX8288" y="connsiteY8288"/>
                </a:cxn>
                <a:cxn ang="0">
                  <a:pos x="connsiteX8289" y="connsiteY8289"/>
                </a:cxn>
                <a:cxn ang="0">
                  <a:pos x="connsiteX8290" y="connsiteY8290"/>
                </a:cxn>
                <a:cxn ang="0">
                  <a:pos x="connsiteX8291" y="connsiteY8291"/>
                </a:cxn>
                <a:cxn ang="0">
                  <a:pos x="connsiteX8292" y="connsiteY8292"/>
                </a:cxn>
                <a:cxn ang="0">
                  <a:pos x="connsiteX8293" y="connsiteY8293"/>
                </a:cxn>
                <a:cxn ang="0">
                  <a:pos x="connsiteX8294" y="connsiteY8294"/>
                </a:cxn>
                <a:cxn ang="0">
                  <a:pos x="connsiteX8295" y="connsiteY8295"/>
                </a:cxn>
                <a:cxn ang="0">
                  <a:pos x="connsiteX8296" y="connsiteY8296"/>
                </a:cxn>
                <a:cxn ang="0">
                  <a:pos x="connsiteX8297" y="connsiteY8297"/>
                </a:cxn>
                <a:cxn ang="0">
                  <a:pos x="connsiteX8298" y="connsiteY8298"/>
                </a:cxn>
                <a:cxn ang="0">
                  <a:pos x="connsiteX8299" y="connsiteY8299"/>
                </a:cxn>
                <a:cxn ang="0">
                  <a:pos x="connsiteX8300" y="connsiteY8300"/>
                </a:cxn>
                <a:cxn ang="0">
                  <a:pos x="connsiteX8301" y="connsiteY8301"/>
                </a:cxn>
                <a:cxn ang="0">
                  <a:pos x="connsiteX8302" y="connsiteY8302"/>
                </a:cxn>
                <a:cxn ang="0">
                  <a:pos x="connsiteX8303" y="connsiteY8303"/>
                </a:cxn>
                <a:cxn ang="0">
                  <a:pos x="connsiteX8304" y="connsiteY8304"/>
                </a:cxn>
                <a:cxn ang="0">
                  <a:pos x="connsiteX8305" y="connsiteY8305"/>
                </a:cxn>
                <a:cxn ang="0">
                  <a:pos x="connsiteX8306" y="connsiteY8306"/>
                </a:cxn>
                <a:cxn ang="0">
                  <a:pos x="connsiteX8307" y="connsiteY8307"/>
                </a:cxn>
                <a:cxn ang="0">
                  <a:pos x="connsiteX8308" y="connsiteY8308"/>
                </a:cxn>
                <a:cxn ang="0">
                  <a:pos x="connsiteX8309" y="connsiteY8309"/>
                </a:cxn>
                <a:cxn ang="0">
                  <a:pos x="connsiteX8310" y="connsiteY8310"/>
                </a:cxn>
                <a:cxn ang="0">
                  <a:pos x="connsiteX8311" y="connsiteY8311"/>
                </a:cxn>
                <a:cxn ang="0">
                  <a:pos x="connsiteX8312" y="connsiteY8312"/>
                </a:cxn>
                <a:cxn ang="0">
                  <a:pos x="connsiteX8313" y="connsiteY8313"/>
                </a:cxn>
                <a:cxn ang="0">
                  <a:pos x="connsiteX8314" y="connsiteY8314"/>
                </a:cxn>
                <a:cxn ang="0">
                  <a:pos x="connsiteX8315" y="connsiteY8315"/>
                </a:cxn>
                <a:cxn ang="0">
                  <a:pos x="connsiteX8316" y="connsiteY8316"/>
                </a:cxn>
                <a:cxn ang="0">
                  <a:pos x="connsiteX8317" y="connsiteY8317"/>
                </a:cxn>
                <a:cxn ang="0">
                  <a:pos x="connsiteX8318" y="connsiteY8318"/>
                </a:cxn>
                <a:cxn ang="0">
                  <a:pos x="connsiteX8319" y="connsiteY8319"/>
                </a:cxn>
                <a:cxn ang="0">
                  <a:pos x="connsiteX8320" y="connsiteY8320"/>
                </a:cxn>
                <a:cxn ang="0">
                  <a:pos x="connsiteX8321" y="connsiteY8321"/>
                </a:cxn>
                <a:cxn ang="0">
                  <a:pos x="connsiteX8322" y="connsiteY8322"/>
                </a:cxn>
                <a:cxn ang="0">
                  <a:pos x="connsiteX8323" y="connsiteY8323"/>
                </a:cxn>
                <a:cxn ang="0">
                  <a:pos x="connsiteX8324" y="connsiteY8324"/>
                </a:cxn>
                <a:cxn ang="0">
                  <a:pos x="connsiteX8325" y="connsiteY8325"/>
                </a:cxn>
                <a:cxn ang="0">
                  <a:pos x="connsiteX8326" y="connsiteY8326"/>
                </a:cxn>
                <a:cxn ang="0">
                  <a:pos x="connsiteX8327" y="connsiteY8327"/>
                </a:cxn>
                <a:cxn ang="0">
                  <a:pos x="connsiteX8328" y="connsiteY8328"/>
                </a:cxn>
                <a:cxn ang="0">
                  <a:pos x="connsiteX8329" y="connsiteY8329"/>
                </a:cxn>
                <a:cxn ang="0">
                  <a:pos x="connsiteX8330" y="connsiteY8330"/>
                </a:cxn>
                <a:cxn ang="0">
                  <a:pos x="connsiteX8331" y="connsiteY8331"/>
                </a:cxn>
                <a:cxn ang="0">
                  <a:pos x="connsiteX8332" y="connsiteY8332"/>
                </a:cxn>
                <a:cxn ang="0">
                  <a:pos x="connsiteX8333" y="connsiteY8333"/>
                </a:cxn>
                <a:cxn ang="0">
                  <a:pos x="connsiteX8334" y="connsiteY8334"/>
                </a:cxn>
                <a:cxn ang="0">
                  <a:pos x="connsiteX8335" y="connsiteY8335"/>
                </a:cxn>
                <a:cxn ang="0">
                  <a:pos x="connsiteX8336" y="connsiteY8336"/>
                </a:cxn>
                <a:cxn ang="0">
                  <a:pos x="connsiteX8337" y="connsiteY8337"/>
                </a:cxn>
                <a:cxn ang="0">
                  <a:pos x="connsiteX8338" y="connsiteY8338"/>
                </a:cxn>
                <a:cxn ang="0">
                  <a:pos x="connsiteX8339" y="connsiteY8339"/>
                </a:cxn>
                <a:cxn ang="0">
                  <a:pos x="connsiteX8340" y="connsiteY8340"/>
                </a:cxn>
                <a:cxn ang="0">
                  <a:pos x="connsiteX8341" y="connsiteY8341"/>
                </a:cxn>
                <a:cxn ang="0">
                  <a:pos x="connsiteX8342" y="connsiteY8342"/>
                </a:cxn>
                <a:cxn ang="0">
                  <a:pos x="connsiteX8343" y="connsiteY8343"/>
                </a:cxn>
                <a:cxn ang="0">
                  <a:pos x="connsiteX8344" y="connsiteY8344"/>
                </a:cxn>
                <a:cxn ang="0">
                  <a:pos x="connsiteX8345" y="connsiteY8345"/>
                </a:cxn>
                <a:cxn ang="0">
                  <a:pos x="connsiteX8346" y="connsiteY8346"/>
                </a:cxn>
                <a:cxn ang="0">
                  <a:pos x="connsiteX8347" y="connsiteY8347"/>
                </a:cxn>
                <a:cxn ang="0">
                  <a:pos x="connsiteX8348" y="connsiteY8348"/>
                </a:cxn>
                <a:cxn ang="0">
                  <a:pos x="connsiteX8349" y="connsiteY8349"/>
                </a:cxn>
                <a:cxn ang="0">
                  <a:pos x="connsiteX8350" y="connsiteY8350"/>
                </a:cxn>
                <a:cxn ang="0">
                  <a:pos x="connsiteX8351" y="connsiteY8351"/>
                </a:cxn>
                <a:cxn ang="0">
                  <a:pos x="connsiteX8352" y="connsiteY8352"/>
                </a:cxn>
                <a:cxn ang="0">
                  <a:pos x="connsiteX8353" y="connsiteY8353"/>
                </a:cxn>
                <a:cxn ang="0">
                  <a:pos x="connsiteX8354" y="connsiteY8354"/>
                </a:cxn>
                <a:cxn ang="0">
                  <a:pos x="connsiteX8355" y="connsiteY8355"/>
                </a:cxn>
                <a:cxn ang="0">
                  <a:pos x="connsiteX8356" y="connsiteY8356"/>
                </a:cxn>
                <a:cxn ang="0">
                  <a:pos x="connsiteX8357" y="connsiteY8357"/>
                </a:cxn>
                <a:cxn ang="0">
                  <a:pos x="connsiteX8358" y="connsiteY8358"/>
                </a:cxn>
                <a:cxn ang="0">
                  <a:pos x="connsiteX8359" y="connsiteY8359"/>
                </a:cxn>
                <a:cxn ang="0">
                  <a:pos x="connsiteX8360" y="connsiteY8360"/>
                </a:cxn>
                <a:cxn ang="0">
                  <a:pos x="connsiteX8361" y="connsiteY8361"/>
                </a:cxn>
                <a:cxn ang="0">
                  <a:pos x="connsiteX8362" y="connsiteY8362"/>
                </a:cxn>
                <a:cxn ang="0">
                  <a:pos x="connsiteX8363" y="connsiteY8363"/>
                </a:cxn>
                <a:cxn ang="0">
                  <a:pos x="connsiteX8364" y="connsiteY8364"/>
                </a:cxn>
                <a:cxn ang="0">
                  <a:pos x="connsiteX8365" y="connsiteY8365"/>
                </a:cxn>
                <a:cxn ang="0">
                  <a:pos x="connsiteX8366" y="connsiteY8366"/>
                </a:cxn>
                <a:cxn ang="0">
                  <a:pos x="connsiteX8367" y="connsiteY8367"/>
                </a:cxn>
                <a:cxn ang="0">
                  <a:pos x="connsiteX8368" y="connsiteY8368"/>
                </a:cxn>
                <a:cxn ang="0">
                  <a:pos x="connsiteX8369" y="connsiteY8369"/>
                </a:cxn>
                <a:cxn ang="0">
                  <a:pos x="connsiteX8370" y="connsiteY8370"/>
                </a:cxn>
                <a:cxn ang="0">
                  <a:pos x="connsiteX8371" y="connsiteY8371"/>
                </a:cxn>
                <a:cxn ang="0">
                  <a:pos x="connsiteX8372" y="connsiteY8372"/>
                </a:cxn>
                <a:cxn ang="0">
                  <a:pos x="connsiteX8373" y="connsiteY8373"/>
                </a:cxn>
                <a:cxn ang="0">
                  <a:pos x="connsiteX8374" y="connsiteY8374"/>
                </a:cxn>
                <a:cxn ang="0">
                  <a:pos x="connsiteX8375" y="connsiteY8375"/>
                </a:cxn>
                <a:cxn ang="0">
                  <a:pos x="connsiteX8376" y="connsiteY8376"/>
                </a:cxn>
                <a:cxn ang="0">
                  <a:pos x="connsiteX8377" y="connsiteY8377"/>
                </a:cxn>
                <a:cxn ang="0">
                  <a:pos x="connsiteX8378" y="connsiteY8378"/>
                </a:cxn>
                <a:cxn ang="0">
                  <a:pos x="connsiteX8379" y="connsiteY8379"/>
                </a:cxn>
                <a:cxn ang="0">
                  <a:pos x="connsiteX8380" y="connsiteY8380"/>
                </a:cxn>
                <a:cxn ang="0">
                  <a:pos x="connsiteX8381" y="connsiteY8381"/>
                </a:cxn>
                <a:cxn ang="0">
                  <a:pos x="connsiteX8382" y="connsiteY8382"/>
                </a:cxn>
                <a:cxn ang="0">
                  <a:pos x="connsiteX8383" y="connsiteY8383"/>
                </a:cxn>
                <a:cxn ang="0">
                  <a:pos x="connsiteX8384" y="connsiteY8384"/>
                </a:cxn>
                <a:cxn ang="0">
                  <a:pos x="connsiteX8385" y="connsiteY8385"/>
                </a:cxn>
                <a:cxn ang="0">
                  <a:pos x="connsiteX8386" y="connsiteY8386"/>
                </a:cxn>
                <a:cxn ang="0">
                  <a:pos x="connsiteX8387" y="connsiteY8387"/>
                </a:cxn>
                <a:cxn ang="0">
                  <a:pos x="connsiteX8388" y="connsiteY8388"/>
                </a:cxn>
                <a:cxn ang="0">
                  <a:pos x="connsiteX8389" y="connsiteY8389"/>
                </a:cxn>
                <a:cxn ang="0">
                  <a:pos x="connsiteX8390" y="connsiteY8390"/>
                </a:cxn>
                <a:cxn ang="0">
                  <a:pos x="connsiteX8391" y="connsiteY8391"/>
                </a:cxn>
                <a:cxn ang="0">
                  <a:pos x="connsiteX8392" y="connsiteY8392"/>
                </a:cxn>
                <a:cxn ang="0">
                  <a:pos x="connsiteX8393" y="connsiteY8393"/>
                </a:cxn>
                <a:cxn ang="0">
                  <a:pos x="connsiteX8394" y="connsiteY8394"/>
                </a:cxn>
                <a:cxn ang="0">
                  <a:pos x="connsiteX8395" y="connsiteY8395"/>
                </a:cxn>
                <a:cxn ang="0">
                  <a:pos x="connsiteX8396" y="connsiteY8396"/>
                </a:cxn>
                <a:cxn ang="0">
                  <a:pos x="connsiteX8397" y="connsiteY8397"/>
                </a:cxn>
                <a:cxn ang="0">
                  <a:pos x="connsiteX8398" y="connsiteY8398"/>
                </a:cxn>
                <a:cxn ang="0">
                  <a:pos x="connsiteX8399" y="connsiteY8399"/>
                </a:cxn>
                <a:cxn ang="0">
                  <a:pos x="connsiteX8400" y="connsiteY8400"/>
                </a:cxn>
                <a:cxn ang="0">
                  <a:pos x="connsiteX8401" y="connsiteY8401"/>
                </a:cxn>
                <a:cxn ang="0">
                  <a:pos x="connsiteX8402" y="connsiteY8402"/>
                </a:cxn>
                <a:cxn ang="0">
                  <a:pos x="connsiteX8403" y="connsiteY8403"/>
                </a:cxn>
                <a:cxn ang="0">
                  <a:pos x="connsiteX8404" y="connsiteY8404"/>
                </a:cxn>
                <a:cxn ang="0">
                  <a:pos x="connsiteX8405" y="connsiteY8405"/>
                </a:cxn>
                <a:cxn ang="0">
                  <a:pos x="connsiteX8406" y="connsiteY8406"/>
                </a:cxn>
                <a:cxn ang="0">
                  <a:pos x="connsiteX8407" y="connsiteY8407"/>
                </a:cxn>
                <a:cxn ang="0">
                  <a:pos x="connsiteX8408" y="connsiteY8408"/>
                </a:cxn>
                <a:cxn ang="0">
                  <a:pos x="connsiteX8409" y="connsiteY8409"/>
                </a:cxn>
                <a:cxn ang="0">
                  <a:pos x="connsiteX8410" y="connsiteY8410"/>
                </a:cxn>
                <a:cxn ang="0">
                  <a:pos x="connsiteX8411" y="connsiteY8411"/>
                </a:cxn>
                <a:cxn ang="0">
                  <a:pos x="connsiteX8412" y="connsiteY8412"/>
                </a:cxn>
                <a:cxn ang="0">
                  <a:pos x="connsiteX8413" y="connsiteY8413"/>
                </a:cxn>
                <a:cxn ang="0">
                  <a:pos x="connsiteX8414" y="connsiteY8414"/>
                </a:cxn>
                <a:cxn ang="0">
                  <a:pos x="connsiteX8415" y="connsiteY8415"/>
                </a:cxn>
                <a:cxn ang="0">
                  <a:pos x="connsiteX8416" y="connsiteY8416"/>
                </a:cxn>
                <a:cxn ang="0">
                  <a:pos x="connsiteX8417" y="connsiteY8417"/>
                </a:cxn>
                <a:cxn ang="0">
                  <a:pos x="connsiteX8418" y="connsiteY8418"/>
                </a:cxn>
                <a:cxn ang="0">
                  <a:pos x="connsiteX8419" y="connsiteY8419"/>
                </a:cxn>
                <a:cxn ang="0">
                  <a:pos x="connsiteX8420" y="connsiteY8420"/>
                </a:cxn>
                <a:cxn ang="0">
                  <a:pos x="connsiteX8421" y="connsiteY8421"/>
                </a:cxn>
                <a:cxn ang="0">
                  <a:pos x="connsiteX8422" y="connsiteY8422"/>
                </a:cxn>
                <a:cxn ang="0">
                  <a:pos x="connsiteX8423" y="connsiteY8423"/>
                </a:cxn>
                <a:cxn ang="0">
                  <a:pos x="connsiteX8424" y="connsiteY8424"/>
                </a:cxn>
                <a:cxn ang="0">
                  <a:pos x="connsiteX8425" y="connsiteY8425"/>
                </a:cxn>
                <a:cxn ang="0">
                  <a:pos x="connsiteX8426" y="connsiteY8426"/>
                </a:cxn>
                <a:cxn ang="0">
                  <a:pos x="connsiteX8427" y="connsiteY8427"/>
                </a:cxn>
                <a:cxn ang="0">
                  <a:pos x="connsiteX8428" y="connsiteY8428"/>
                </a:cxn>
                <a:cxn ang="0">
                  <a:pos x="connsiteX8429" y="connsiteY8429"/>
                </a:cxn>
                <a:cxn ang="0">
                  <a:pos x="connsiteX8430" y="connsiteY8430"/>
                </a:cxn>
                <a:cxn ang="0">
                  <a:pos x="connsiteX8431" y="connsiteY8431"/>
                </a:cxn>
                <a:cxn ang="0">
                  <a:pos x="connsiteX8432" y="connsiteY8432"/>
                </a:cxn>
                <a:cxn ang="0">
                  <a:pos x="connsiteX8433" y="connsiteY8433"/>
                </a:cxn>
                <a:cxn ang="0">
                  <a:pos x="connsiteX8434" y="connsiteY8434"/>
                </a:cxn>
                <a:cxn ang="0">
                  <a:pos x="connsiteX8435" y="connsiteY8435"/>
                </a:cxn>
                <a:cxn ang="0">
                  <a:pos x="connsiteX8436" y="connsiteY8436"/>
                </a:cxn>
                <a:cxn ang="0">
                  <a:pos x="connsiteX8437" y="connsiteY8437"/>
                </a:cxn>
                <a:cxn ang="0">
                  <a:pos x="connsiteX8438" y="connsiteY8438"/>
                </a:cxn>
                <a:cxn ang="0">
                  <a:pos x="connsiteX8439" y="connsiteY8439"/>
                </a:cxn>
                <a:cxn ang="0">
                  <a:pos x="connsiteX8440" y="connsiteY8440"/>
                </a:cxn>
                <a:cxn ang="0">
                  <a:pos x="connsiteX8441" y="connsiteY8441"/>
                </a:cxn>
                <a:cxn ang="0">
                  <a:pos x="connsiteX8442" y="connsiteY8442"/>
                </a:cxn>
                <a:cxn ang="0">
                  <a:pos x="connsiteX8443" y="connsiteY8443"/>
                </a:cxn>
                <a:cxn ang="0">
                  <a:pos x="connsiteX8444" y="connsiteY8444"/>
                </a:cxn>
                <a:cxn ang="0">
                  <a:pos x="connsiteX8445" y="connsiteY8445"/>
                </a:cxn>
                <a:cxn ang="0">
                  <a:pos x="connsiteX8446" y="connsiteY8446"/>
                </a:cxn>
                <a:cxn ang="0">
                  <a:pos x="connsiteX8447" y="connsiteY8447"/>
                </a:cxn>
                <a:cxn ang="0">
                  <a:pos x="connsiteX8448" y="connsiteY8448"/>
                </a:cxn>
                <a:cxn ang="0">
                  <a:pos x="connsiteX8449" y="connsiteY8449"/>
                </a:cxn>
                <a:cxn ang="0">
                  <a:pos x="connsiteX8450" y="connsiteY8450"/>
                </a:cxn>
                <a:cxn ang="0">
                  <a:pos x="connsiteX8451" y="connsiteY8451"/>
                </a:cxn>
                <a:cxn ang="0">
                  <a:pos x="connsiteX8452" y="connsiteY8452"/>
                </a:cxn>
                <a:cxn ang="0">
                  <a:pos x="connsiteX8453" y="connsiteY8453"/>
                </a:cxn>
                <a:cxn ang="0">
                  <a:pos x="connsiteX8454" y="connsiteY8454"/>
                </a:cxn>
                <a:cxn ang="0">
                  <a:pos x="connsiteX8455" y="connsiteY8455"/>
                </a:cxn>
                <a:cxn ang="0">
                  <a:pos x="connsiteX8456" y="connsiteY8456"/>
                </a:cxn>
                <a:cxn ang="0">
                  <a:pos x="connsiteX8457" y="connsiteY8457"/>
                </a:cxn>
                <a:cxn ang="0">
                  <a:pos x="connsiteX8458" y="connsiteY8458"/>
                </a:cxn>
                <a:cxn ang="0">
                  <a:pos x="connsiteX8459" y="connsiteY8459"/>
                </a:cxn>
                <a:cxn ang="0">
                  <a:pos x="connsiteX8460" y="connsiteY8460"/>
                </a:cxn>
                <a:cxn ang="0">
                  <a:pos x="connsiteX8461" y="connsiteY8461"/>
                </a:cxn>
                <a:cxn ang="0">
                  <a:pos x="connsiteX8462" y="connsiteY8462"/>
                </a:cxn>
                <a:cxn ang="0">
                  <a:pos x="connsiteX8463" y="connsiteY8463"/>
                </a:cxn>
                <a:cxn ang="0">
                  <a:pos x="connsiteX8464" y="connsiteY8464"/>
                </a:cxn>
                <a:cxn ang="0">
                  <a:pos x="connsiteX8465" y="connsiteY8465"/>
                </a:cxn>
                <a:cxn ang="0">
                  <a:pos x="connsiteX8466" y="connsiteY8466"/>
                </a:cxn>
                <a:cxn ang="0">
                  <a:pos x="connsiteX8467" y="connsiteY8467"/>
                </a:cxn>
                <a:cxn ang="0">
                  <a:pos x="connsiteX8468" y="connsiteY8468"/>
                </a:cxn>
                <a:cxn ang="0">
                  <a:pos x="connsiteX8469" y="connsiteY8469"/>
                </a:cxn>
                <a:cxn ang="0">
                  <a:pos x="connsiteX8470" y="connsiteY8470"/>
                </a:cxn>
                <a:cxn ang="0">
                  <a:pos x="connsiteX8471" y="connsiteY8471"/>
                </a:cxn>
                <a:cxn ang="0">
                  <a:pos x="connsiteX8472" y="connsiteY8472"/>
                </a:cxn>
                <a:cxn ang="0">
                  <a:pos x="connsiteX8473" y="connsiteY8473"/>
                </a:cxn>
                <a:cxn ang="0">
                  <a:pos x="connsiteX8474" y="connsiteY8474"/>
                </a:cxn>
                <a:cxn ang="0">
                  <a:pos x="connsiteX8475" y="connsiteY8475"/>
                </a:cxn>
                <a:cxn ang="0">
                  <a:pos x="connsiteX8476" y="connsiteY8476"/>
                </a:cxn>
                <a:cxn ang="0">
                  <a:pos x="connsiteX8477" y="connsiteY8477"/>
                </a:cxn>
                <a:cxn ang="0">
                  <a:pos x="connsiteX8478" y="connsiteY8478"/>
                </a:cxn>
                <a:cxn ang="0">
                  <a:pos x="connsiteX8479" y="connsiteY8479"/>
                </a:cxn>
                <a:cxn ang="0">
                  <a:pos x="connsiteX8480" y="connsiteY8480"/>
                </a:cxn>
                <a:cxn ang="0">
                  <a:pos x="connsiteX8481" y="connsiteY8481"/>
                </a:cxn>
                <a:cxn ang="0">
                  <a:pos x="connsiteX8482" y="connsiteY8482"/>
                </a:cxn>
                <a:cxn ang="0">
                  <a:pos x="connsiteX8483" y="connsiteY8483"/>
                </a:cxn>
                <a:cxn ang="0">
                  <a:pos x="connsiteX8484" y="connsiteY8484"/>
                </a:cxn>
                <a:cxn ang="0">
                  <a:pos x="connsiteX8485" y="connsiteY8485"/>
                </a:cxn>
                <a:cxn ang="0">
                  <a:pos x="connsiteX8486" y="connsiteY8486"/>
                </a:cxn>
                <a:cxn ang="0">
                  <a:pos x="connsiteX8487" y="connsiteY8487"/>
                </a:cxn>
                <a:cxn ang="0">
                  <a:pos x="connsiteX8488" y="connsiteY8488"/>
                </a:cxn>
                <a:cxn ang="0">
                  <a:pos x="connsiteX8489" y="connsiteY8489"/>
                </a:cxn>
                <a:cxn ang="0">
                  <a:pos x="connsiteX8490" y="connsiteY8490"/>
                </a:cxn>
                <a:cxn ang="0">
                  <a:pos x="connsiteX8491" y="connsiteY8491"/>
                </a:cxn>
                <a:cxn ang="0">
                  <a:pos x="connsiteX8492" y="connsiteY8492"/>
                </a:cxn>
                <a:cxn ang="0">
                  <a:pos x="connsiteX8493" y="connsiteY8493"/>
                </a:cxn>
                <a:cxn ang="0">
                  <a:pos x="connsiteX8494" y="connsiteY8494"/>
                </a:cxn>
                <a:cxn ang="0">
                  <a:pos x="connsiteX8495" y="connsiteY8495"/>
                </a:cxn>
                <a:cxn ang="0">
                  <a:pos x="connsiteX8496" y="connsiteY8496"/>
                </a:cxn>
                <a:cxn ang="0">
                  <a:pos x="connsiteX8497" y="connsiteY8497"/>
                </a:cxn>
                <a:cxn ang="0">
                  <a:pos x="connsiteX8498" y="connsiteY8498"/>
                </a:cxn>
                <a:cxn ang="0">
                  <a:pos x="connsiteX8499" y="connsiteY8499"/>
                </a:cxn>
                <a:cxn ang="0">
                  <a:pos x="connsiteX8500" y="connsiteY8500"/>
                </a:cxn>
                <a:cxn ang="0">
                  <a:pos x="connsiteX8501" y="connsiteY8501"/>
                </a:cxn>
                <a:cxn ang="0">
                  <a:pos x="connsiteX8502" y="connsiteY8502"/>
                </a:cxn>
                <a:cxn ang="0">
                  <a:pos x="connsiteX8503" y="connsiteY8503"/>
                </a:cxn>
                <a:cxn ang="0">
                  <a:pos x="connsiteX8504" y="connsiteY8504"/>
                </a:cxn>
                <a:cxn ang="0">
                  <a:pos x="connsiteX8505" y="connsiteY8505"/>
                </a:cxn>
                <a:cxn ang="0">
                  <a:pos x="connsiteX8506" y="connsiteY8506"/>
                </a:cxn>
                <a:cxn ang="0">
                  <a:pos x="connsiteX8507" y="connsiteY8507"/>
                </a:cxn>
                <a:cxn ang="0">
                  <a:pos x="connsiteX8508" y="connsiteY8508"/>
                </a:cxn>
                <a:cxn ang="0">
                  <a:pos x="connsiteX8509" y="connsiteY8509"/>
                </a:cxn>
                <a:cxn ang="0">
                  <a:pos x="connsiteX8510" y="connsiteY8510"/>
                </a:cxn>
                <a:cxn ang="0">
                  <a:pos x="connsiteX8511" y="connsiteY8511"/>
                </a:cxn>
                <a:cxn ang="0">
                  <a:pos x="connsiteX8512" y="connsiteY8512"/>
                </a:cxn>
                <a:cxn ang="0">
                  <a:pos x="connsiteX8513" y="connsiteY8513"/>
                </a:cxn>
                <a:cxn ang="0">
                  <a:pos x="connsiteX8514" y="connsiteY8514"/>
                </a:cxn>
                <a:cxn ang="0">
                  <a:pos x="connsiteX8515" y="connsiteY8515"/>
                </a:cxn>
                <a:cxn ang="0">
                  <a:pos x="connsiteX8516" y="connsiteY8516"/>
                </a:cxn>
                <a:cxn ang="0">
                  <a:pos x="connsiteX8517" y="connsiteY8517"/>
                </a:cxn>
                <a:cxn ang="0">
                  <a:pos x="connsiteX8518" y="connsiteY8518"/>
                </a:cxn>
                <a:cxn ang="0">
                  <a:pos x="connsiteX8519" y="connsiteY8519"/>
                </a:cxn>
                <a:cxn ang="0">
                  <a:pos x="connsiteX8520" y="connsiteY8520"/>
                </a:cxn>
                <a:cxn ang="0">
                  <a:pos x="connsiteX8521" y="connsiteY8521"/>
                </a:cxn>
                <a:cxn ang="0">
                  <a:pos x="connsiteX8522" y="connsiteY8522"/>
                </a:cxn>
                <a:cxn ang="0">
                  <a:pos x="connsiteX8523" y="connsiteY8523"/>
                </a:cxn>
                <a:cxn ang="0">
                  <a:pos x="connsiteX8524" y="connsiteY8524"/>
                </a:cxn>
                <a:cxn ang="0">
                  <a:pos x="connsiteX8525" y="connsiteY8525"/>
                </a:cxn>
                <a:cxn ang="0">
                  <a:pos x="connsiteX8526" y="connsiteY8526"/>
                </a:cxn>
                <a:cxn ang="0">
                  <a:pos x="connsiteX8527" y="connsiteY8527"/>
                </a:cxn>
                <a:cxn ang="0">
                  <a:pos x="connsiteX8528" y="connsiteY8528"/>
                </a:cxn>
                <a:cxn ang="0">
                  <a:pos x="connsiteX8529" y="connsiteY8529"/>
                </a:cxn>
                <a:cxn ang="0">
                  <a:pos x="connsiteX8530" y="connsiteY8530"/>
                </a:cxn>
                <a:cxn ang="0">
                  <a:pos x="connsiteX8531" y="connsiteY8531"/>
                </a:cxn>
                <a:cxn ang="0">
                  <a:pos x="connsiteX8532" y="connsiteY8532"/>
                </a:cxn>
                <a:cxn ang="0">
                  <a:pos x="connsiteX8533" y="connsiteY8533"/>
                </a:cxn>
                <a:cxn ang="0">
                  <a:pos x="connsiteX8534" y="connsiteY8534"/>
                </a:cxn>
                <a:cxn ang="0">
                  <a:pos x="connsiteX8535" y="connsiteY8535"/>
                </a:cxn>
                <a:cxn ang="0">
                  <a:pos x="connsiteX8536" y="connsiteY8536"/>
                </a:cxn>
                <a:cxn ang="0">
                  <a:pos x="connsiteX8537" y="connsiteY8537"/>
                </a:cxn>
                <a:cxn ang="0">
                  <a:pos x="connsiteX8538" y="connsiteY8538"/>
                </a:cxn>
                <a:cxn ang="0">
                  <a:pos x="connsiteX8539" y="connsiteY8539"/>
                </a:cxn>
                <a:cxn ang="0">
                  <a:pos x="connsiteX8540" y="connsiteY8540"/>
                </a:cxn>
                <a:cxn ang="0">
                  <a:pos x="connsiteX8541" y="connsiteY8541"/>
                </a:cxn>
                <a:cxn ang="0">
                  <a:pos x="connsiteX8542" y="connsiteY8542"/>
                </a:cxn>
                <a:cxn ang="0">
                  <a:pos x="connsiteX8543" y="connsiteY8543"/>
                </a:cxn>
                <a:cxn ang="0">
                  <a:pos x="connsiteX8544" y="connsiteY8544"/>
                </a:cxn>
                <a:cxn ang="0">
                  <a:pos x="connsiteX8545" y="connsiteY8545"/>
                </a:cxn>
                <a:cxn ang="0">
                  <a:pos x="connsiteX8546" y="connsiteY8546"/>
                </a:cxn>
                <a:cxn ang="0">
                  <a:pos x="connsiteX8547" y="connsiteY8547"/>
                </a:cxn>
                <a:cxn ang="0">
                  <a:pos x="connsiteX8548" y="connsiteY8548"/>
                </a:cxn>
                <a:cxn ang="0">
                  <a:pos x="connsiteX8549" y="connsiteY8549"/>
                </a:cxn>
                <a:cxn ang="0">
                  <a:pos x="connsiteX8550" y="connsiteY8550"/>
                </a:cxn>
                <a:cxn ang="0">
                  <a:pos x="connsiteX8551" y="connsiteY8551"/>
                </a:cxn>
                <a:cxn ang="0">
                  <a:pos x="connsiteX8552" y="connsiteY8552"/>
                </a:cxn>
                <a:cxn ang="0">
                  <a:pos x="connsiteX8553" y="connsiteY8553"/>
                </a:cxn>
                <a:cxn ang="0">
                  <a:pos x="connsiteX8554" y="connsiteY8554"/>
                </a:cxn>
                <a:cxn ang="0">
                  <a:pos x="connsiteX8555" y="connsiteY8555"/>
                </a:cxn>
                <a:cxn ang="0">
                  <a:pos x="connsiteX8556" y="connsiteY8556"/>
                </a:cxn>
                <a:cxn ang="0">
                  <a:pos x="connsiteX8557" y="connsiteY8557"/>
                </a:cxn>
                <a:cxn ang="0">
                  <a:pos x="connsiteX8558" y="connsiteY8558"/>
                </a:cxn>
                <a:cxn ang="0">
                  <a:pos x="connsiteX8559" y="connsiteY8559"/>
                </a:cxn>
                <a:cxn ang="0">
                  <a:pos x="connsiteX8560" y="connsiteY8560"/>
                </a:cxn>
                <a:cxn ang="0">
                  <a:pos x="connsiteX8561" y="connsiteY8561"/>
                </a:cxn>
                <a:cxn ang="0">
                  <a:pos x="connsiteX8562" y="connsiteY8562"/>
                </a:cxn>
                <a:cxn ang="0">
                  <a:pos x="connsiteX8563" y="connsiteY8563"/>
                </a:cxn>
                <a:cxn ang="0">
                  <a:pos x="connsiteX8564" y="connsiteY8564"/>
                </a:cxn>
                <a:cxn ang="0">
                  <a:pos x="connsiteX8565" y="connsiteY8565"/>
                </a:cxn>
                <a:cxn ang="0">
                  <a:pos x="connsiteX8566" y="connsiteY8566"/>
                </a:cxn>
                <a:cxn ang="0">
                  <a:pos x="connsiteX8567" y="connsiteY8567"/>
                </a:cxn>
                <a:cxn ang="0">
                  <a:pos x="connsiteX8568" y="connsiteY8568"/>
                </a:cxn>
                <a:cxn ang="0">
                  <a:pos x="connsiteX8569" y="connsiteY8569"/>
                </a:cxn>
                <a:cxn ang="0">
                  <a:pos x="connsiteX8570" y="connsiteY8570"/>
                </a:cxn>
                <a:cxn ang="0">
                  <a:pos x="connsiteX8571" y="connsiteY8571"/>
                </a:cxn>
                <a:cxn ang="0">
                  <a:pos x="connsiteX8572" y="connsiteY8572"/>
                </a:cxn>
                <a:cxn ang="0">
                  <a:pos x="connsiteX8573" y="connsiteY8573"/>
                </a:cxn>
                <a:cxn ang="0">
                  <a:pos x="connsiteX8574" y="connsiteY8574"/>
                </a:cxn>
                <a:cxn ang="0">
                  <a:pos x="connsiteX8575" y="connsiteY8575"/>
                </a:cxn>
                <a:cxn ang="0">
                  <a:pos x="connsiteX8576" y="connsiteY8576"/>
                </a:cxn>
                <a:cxn ang="0">
                  <a:pos x="connsiteX8577" y="connsiteY8577"/>
                </a:cxn>
                <a:cxn ang="0">
                  <a:pos x="connsiteX8578" y="connsiteY8578"/>
                </a:cxn>
                <a:cxn ang="0">
                  <a:pos x="connsiteX8579" y="connsiteY8579"/>
                </a:cxn>
                <a:cxn ang="0">
                  <a:pos x="connsiteX8580" y="connsiteY8580"/>
                </a:cxn>
                <a:cxn ang="0">
                  <a:pos x="connsiteX8581" y="connsiteY8581"/>
                </a:cxn>
                <a:cxn ang="0">
                  <a:pos x="connsiteX8582" y="connsiteY8582"/>
                </a:cxn>
                <a:cxn ang="0">
                  <a:pos x="connsiteX8583" y="connsiteY8583"/>
                </a:cxn>
                <a:cxn ang="0">
                  <a:pos x="connsiteX8584" y="connsiteY8584"/>
                </a:cxn>
                <a:cxn ang="0">
                  <a:pos x="connsiteX8585" y="connsiteY8585"/>
                </a:cxn>
                <a:cxn ang="0">
                  <a:pos x="connsiteX8586" y="connsiteY8586"/>
                </a:cxn>
                <a:cxn ang="0">
                  <a:pos x="connsiteX8587" y="connsiteY8587"/>
                </a:cxn>
                <a:cxn ang="0">
                  <a:pos x="connsiteX8588" y="connsiteY8588"/>
                </a:cxn>
                <a:cxn ang="0">
                  <a:pos x="connsiteX8589" y="connsiteY8589"/>
                </a:cxn>
                <a:cxn ang="0">
                  <a:pos x="connsiteX8590" y="connsiteY8590"/>
                </a:cxn>
                <a:cxn ang="0">
                  <a:pos x="connsiteX8591" y="connsiteY8591"/>
                </a:cxn>
                <a:cxn ang="0">
                  <a:pos x="connsiteX8592" y="connsiteY8592"/>
                </a:cxn>
                <a:cxn ang="0">
                  <a:pos x="connsiteX8593" y="connsiteY8593"/>
                </a:cxn>
                <a:cxn ang="0">
                  <a:pos x="connsiteX8594" y="connsiteY8594"/>
                </a:cxn>
                <a:cxn ang="0">
                  <a:pos x="connsiteX8595" y="connsiteY8595"/>
                </a:cxn>
                <a:cxn ang="0">
                  <a:pos x="connsiteX8596" y="connsiteY8596"/>
                </a:cxn>
                <a:cxn ang="0">
                  <a:pos x="connsiteX8597" y="connsiteY8597"/>
                </a:cxn>
                <a:cxn ang="0">
                  <a:pos x="connsiteX8598" y="connsiteY8598"/>
                </a:cxn>
                <a:cxn ang="0">
                  <a:pos x="connsiteX8599" y="connsiteY8599"/>
                </a:cxn>
                <a:cxn ang="0">
                  <a:pos x="connsiteX8600" y="connsiteY8600"/>
                </a:cxn>
                <a:cxn ang="0">
                  <a:pos x="connsiteX8601" y="connsiteY8601"/>
                </a:cxn>
                <a:cxn ang="0">
                  <a:pos x="connsiteX8602" y="connsiteY8602"/>
                </a:cxn>
                <a:cxn ang="0">
                  <a:pos x="connsiteX8603" y="connsiteY8603"/>
                </a:cxn>
                <a:cxn ang="0">
                  <a:pos x="connsiteX8604" y="connsiteY8604"/>
                </a:cxn>
                <a:cxn ang="0">
                  <a:pos x="connsiteX8605" y="connsiteY8605"/>
                </a:cxn>
                <a:cxn ang="0">
                  <a:pos x="connsiteX8606" y="connsiteY8606"/>
                </a:cxn>
                <a:cxn ang="0">
                  <a:pos x="connsiteX8607" y="connsiteY8607"/>
                </a:cxn>
                <a:cxn ang="0">
                  <a:pos x="connsiteX8608" y="connsiteY8608"/>
                </a:cxn>
                <a:cxn ang="0">
                  <a:pos x="connsiteX8609" y="connsiteY8609"/>
                </a:cxn>
                <a:cxn ang="0">
                  <a:pos x="connsiteX8610" y="connsiteY8610"/>
                </a:cxn>
                <a:cxn ang="0">
                  <a:pos x="connsiteX8611" y="connsiteY8611"/>
                </a:cxn>
                <a:cxn ang="0">
                  <a:pos x="connsiteX8612" y="connsiteY8612"/>
                </a:cxn>
                <a:cxn ang="0">
                  <a:pos x="connsiteX8613" y="connsiteY8613"/>
                </a:cxn>
                <a:cxn ang="0">
                  <a:pos x="connsiteX8614" y="connsiteY8614"/>
                </a:cxn>
                <a:cxn ang="0">
                  <a:pos x="connsiteX8615" y="connsiteY8615"/>
                </a:cxn>
                <a:cxn ang="0">
                  <a:pos x="connsiteX8616" y="connsiteY8616"/>
                </a:cxn>
                <a:cxn ang="0">
                  <a:pos x="connsiteX8617" y="connsiteY8617"/>
                </a:cxn>
                <a:cxn ang="0">
                  <a:pos x="connsiteX8618" y="connsiteY8618"/>
                </a:cxn>
                <a:cxn ang="0">
                  <a:pos x="connsiteX8619" y="connsiteY8619"/>
                </a:cxn>
                <a:cxn ang="0">
                  <a:pos x="connsiteX8620" y="connsiteY8620"/>
                </a:cxn>
                <a:cxn ang="0">
                  <a:pos x="connsiteX8621" y="connsiteY8621"/>
                </a:cxn>
                <a:cxn ang="0">
                  <a:pos x="connsiteX8622" y="connsiteY8622"/>
                </a:cxn>
                <a:cxn ang="0">
                  <a:pos x="connsiteX8623" y="connsiteY8623"/>
                </a:cxn>
                <a:cxn ang="0">
                  <a:pos x="connsiteX8624" y="connsiteY8624"/>
                </a:cxn>
                <a:cxn ang="0">
                  <a:pos x="connsiteX8625" y="connsiteY8625"/>
                </a:cxn>
                <a:cxn ang="0">
                  <a:pos x="connsiteX8626" y="connsiteY8626"/>
                </a:cxn>
                <a:cxn ang="0">
                  <a:pos x="connsiteX8627" y="connsiteY8627"/>
                </a:cxn>
                <a:cxn ang="0">
                  <a:pos x="connsiteX8628" y="connsiteY8628"/>
                </a:cxn>
                <a:cxn ang="0">
                  <a:pos x="connsiteX8629" y="connsiteY8629"/>
                </a:cxn>
                <a:cxn ang="0">
                  <a:pos x="connsiteX8630" y="connsiteY8630"/>
                </a:cxn>
                <a:cxn ang="0">
                  <a:pos x="connsiteX8631" y="connsiteY8631"/>
                </a:cxn>
                <a:cxn ang="0">
                  <a:pos x="connsiteX8632" y="connsiteY8632"/>
                </a:cxn>
                <a:cxn ang="0">
                  <a:pos x="connsiteX8633" y="connsiteY8633"/>
                </a:cxn>
                <a:cxn ang="0">
                  <a:pos x="connsiteX8634" y="connsiteY8634"/>
                </a:cxn>
                <a:cxn ang="0">
                  <a:pos x="connsiteX8635" y="connsiteY8635"/>
                </a:cxn>
                <a:cxn ang="0">
                  <a:pos x="connsiteX8636" y="connsiteY8636"/>
                </a:cxn>
                <a:cxn ang="0">
                  <a:pos x="connsiteX8637" y="connsiteY8637"/>
                </a:cxn>
                <a:cxn ang="0">
                  <a:pos x="connsiteX8638" y="connsiteY8638"/>
                </a:cxn>
                <a:cxn ang="0">
                  <a:pos x="connsiteX8639" y="connsiteY8639"/>
                </a:cxn>
                <a:cxn ang="0">
                  <a:pos x="connsiteX8640" y="connsiteY8640"/>
                </a:cxn>
                <a:cxn ang="0">
                  <a:pos x="connsiteX8641" y="connsiteY8641"/>
                </a:cxn>
                <a:cxn ang="0">
                  <a:pos x="connsiteX8642" y="connsiteY8642"/>
                </a:cxn>
                <a:cxn ang="0">
                  <a:pos x="connsiteX8643" y="connsiteY8643"/>
                </a:cxn>
                <a:cxn ang="0">
                  <a:pos x="connsiteX8644" y="connsiteY8644"/>
                </a:cxn>
                <a:cxn ang="0">
                  <a:pos x="connsiteX8645" y="connsiteY8645"/>
                </a:cxn>
                <a:cxn ang="0">
                  <a:pos x="connsiteX8646" y="connsiteY8646"/>
                </a:cxn>
                <a:cxn ang="0">
                  <a:pos x="connsiteX8647" y="connsiteY8647"/>
                </a:cxn>
                <a:cxn ang="0">
                  <a:pos x="connsiteX8648" y="connsiteY8648"/>
                </a:cxn>
                <a:cxn ang="0">
                  <a:pos x="connsiteX8649" y="connsiteY8649"/>
                </a:cxn>
                <a:cxn ang="0">
                  <a:pos x="connsiteX8650" y="connsiteY8650"/>
                </a:cxn>
                <a:cxn ang="0">
                  <a:pos x="connsiteX8651" y="connsiteY8651"/>
                </a:cxn>
                <a:cxn ang="0">
                  <a:pos x="connsiteX8652" y="connsiteY8652"/>
                </a:cxn>
                <a:cxn ang="0">
                  <a:pos x="connsiteX8653" y="connsiteY8653"/>
                </a:cxn>
                <a:cxn ang="0">
                  <a:pos x="connsiteX8654" y="connsiteY8654"/>
                </a:cxn>
                <a:cxn ang="0">
                  <a:pos x="connsiteX8655" y="connsiteY8655"/>
                </a:cxn>
                <a:cxn ang="0">
                  <a:pos x="connsiteX8656" y="connsiteY8656"/>
                </a:cxn>
                <a:cxn ang="0">
                  <a:pos x="connsiteX8657" y="connsiteY8657"/>
                </a:cxn>
                <a:cxn ang="0">
                  <a:pos x="connsiteX8658" y="connsiteY8658"/>
                </a:cxn>
                <a:cxn ang="0">
                  <a:pos x="connsiteX8659" y="connsiteY8659"/>
                </a:cxn>
                <a:cxn ang="0">
                  <a:pos x="connsiteX8660" y="connsiteY8660"/>
                </a:cxn>
                <a:cxn ang="0">
                  <a:pos x="connsiteX8661" y="connsiteY8661"/>
                </a:cxn>
                <a:cxn ang="0">
                  <a:pos x="connsiteX8662" y="connsiteY8662"/>
                </a:cxn>
                <a:cxn ang="0">
                  <a:pos x="connsiteX8663" y="connsiteY8663"/>
                </a:cxn>
                <a:cxn ang="0">
                  <a:pos x="connsiteX8664" y="connsiteY8664"/>
                </a:cxn>
                <a:cxn ang="0">
                  <a:pos x="connsiteX8665" y="connsiteY8665"/>
                </a:cxn>
                <a:cxn ang="0">
                  <a:pos x="connsiteX8666" y="connsiteY8666"/>
                </a:cxn>
                <a:cxn ang="0">
                  <a:pos x="connsiteX8667" y="connsiteY8667"/>
                </a:cxn>
                <a:cxn ang="0">
                  <a:pos x="connsiteX8668" y="connsiteY8668"/>
                </a:cxn>
                <a:cxn ang="0">
                  <a:pos x="connsiteX8669" y="connsiteY8669"/>
                </a:cxn>
                <a:cxn ang="0">
                  <a:pos x="connsiteX8670" y="connsiteY8670"/>
                </a:cxn>
                <a:cxn ang="0">
                  <a:pos x="connsiteX8671" y="connsiteY8671"/>
                </a:cxn>
                <a:cxn ang="0">
                  <a:pos x="connsiteX8672" y="connsiteY8672"/>
                </a:cxn>
                <a:cxn ang="0">
                  <a:pos x="connsiteX8673" y="connsiteY8673"/>
                </a:cxn>
                <a:cxn ang="0">
                  <a:pos x="connsiteX8674" y="connsiteY8674"/>
                </a:cxn>
                <a:cxn ang="0">
                  <a:pos x="connsiteX8675" y="connsiteY8675"/>
                </a:cxn>
                <a:cxn ang="0">
                  <a:pos x="connsiteX8676" y="connsiteY8676"/>
                </a:cxn>
                <a:cxn ang="0">
                  <a:pos x="connsiteX8677" y="connsiteY8677"/>
                </a:cxn>
                <a:cxn ang="0">
                  <a:pos x="connsiteX8678" y="connsiteY8678"/>
                </a:cxn>
                <a:cxn ang="0">
                  <a:pos x="connsiteX8679" y="connsiteY8679"/>
                </a:cxn>
                <a:cxn ang="0">
                  <a:pos x="connsiteX8680" y="connsiteY8680"/>
                </a:cxn>
                <a:cxn ang="0">
                  <a:pos x="connsiteX8681" y="connsiteY8681"/>
                </a:cxn>
                <a:cxn ang="0">
                  <a:pos x="connsiteX8682" y="connsiteY8682"/>
                </a:cxn>
                <a:cxn ang="0">
                  <a:pos x="connsiteX8683" y="connsiteY8683"/>
                </a:cxn>
                <a:cxn ang="0">
                  <a:pos x="connsiteX8684" y="connsiteY8684"/>
                </a:cxn>
                <a:cxn ang="0">
                  <a:pos x="connsiteX8685" y="connsiteY8685"/>
                </a:cxn>
                <a:cxn ang="0">
                  <a:pos x="connsiteX8686" y="connsiteY8686"/>
                </a:cxn>
                <a:cxn ang="0">
                  <a:pos x="connsiteX8687" y="connsiteY8687"/>
                </a:cxn>
                <a:cxn ang="0">
                  <a:pos x="connsiteX8688" y="connsiteY8688"/>
                </a:cxn>
                <a:cxn ang="0">
                  <a:pos x="connsiteX8689" y="connsiteY8689"/>
                </a:cxn>
                <a:cxn ang="0">
                  <a:pos x="connsiteX8690" y="connsiteY8690"/>
                </a:cxn>
                <a:cxn ang="0">
                  <a:pos x="connsiteX8691" y="connsiteY8691"/>
                </a:cxn>
                <a:cxn ang="0">
                  <a:pos x="connsiteX8692" y="connsiteY8692"/>
                </a:cxn>
                <a:cxn ang="0">
                  <a:pos x="connsiteX8693" y="connsiteY8693"/>
                </a:cxn>
                <a:cxn ang="0">
                  <a:pos x="connsiteX8694" y="connsiteY8694"/>
                </a:cxn>
                <a:cxn ang="0">
                  <a:pos x="connsiteX8695" y="connsiteY8695"/>
                </a:cxn>
                <a:cxn ang="0">
                  <a:pos x="connsiteX8696" y="connsiteY8696"/>
                </a:cxn>
                <a:cxn ang="0">
                  <a:pos x="connsiteX8697" y="connsiteY8697"/>
                </a:cxn>
                <a:cxn ang="0">
                  <a:pos x="connsiteX8698" y="connsiteY8698"/>
                </a:cxn>
                <a:cxn ang="0">
                  <a:pos x="connsiteX8699" y="connsiteY8699"/>
                </a:cxn>
                <a:cxn ang="0">
                  <a:pos x="connsiteX8700" y="connsiteY8700"/>
                </a:cxn>
                <a:cxn ang="0">
                  <a:pos x="connsiteX8701" y="connsiteY8701"/>
                </a:cxn>
                <a:cxn ang="0">
                  <a:pos x="connsiteX8702" y="connsiteY8702"/>
                </a:cxn>
                <a:cxn ang="0">
                  <a:pos x="connsiteX8703" y="connsiteY8703"/>
                </a:cxn>
                <a:cxn ang="0">
                  <a:pos x="connsiteX8704" y="connsiteY8704"/>
                </a:cxn>
                <a:cxn ang="0">
                  <a:pos x="connsiteX8705" y="connsiteY8705"/>
                </a:cxn>
                <a:cxn ang="0">
                  <a:pos x="connsiteX8706" y="connsiteY8706"/>
                </a:cxn>
                <a:cxn ang="0">
                  <a:pos x="connsiteX8707" y="connsiteY8707"/>
                </a:cxn>
                <a:cxn ang="0">
                  <a:pos x="connsiteX8708" y="connsiteY8708"/>
                </a:cxn>
                <a:cxn ang="0">
                  <a:pos x="connsiteX8709" y="connsiteY8709"/>
                </a:cxn>
                <a:cxn ang="0">
                  <a:pos x="connsiteX8710" y="connsiteY8710"/>
                </a:cxn>
                <a:cxn ang="0">
                  <a:pos x="connsiteX8711" y="connsiteY8711"/>
                </a:cxn>
                <a:cxn ang="0">
                  <a:pos x="connsiteX8712" y="connsiteY8712"/>
                </a:cxn>
                <a:cxn ang="0">
                  <a:pos x="connsiteX8713" y="connsiteY8713"/>
                </a:cxn>
                <a:cxn ang="0">
                  <a:pos x="connsiteX8714" y="connsiteY8714"/>
                </a:cxn>
                <a:cxn ang="0">
                  <a:pos x="connsiteX8715" y="connsiteY8715"/>
                </a:cxn>
                <a:cxn ang="0">
                  <a:pos x="connsiteX8716" y="connsiteY8716"/>
                </a:cxn>
                <a:cxn ang="0">
                  <a:pos x="connsiteX8717" y="connsiteY8717"/>
                </a:cxn>
                <a:cxn ang="0">
                  <a:pos x="connsiteX8718" y="connsiteY8718"/>
                </a:cxn>
                <a:cxn ang="0">
                  <a:pos x="connsiteX8719" y="connsiteY8719"/>
                </a:cxn>
                <a:cxn ang="0">
                  <a:pos x="connsiteX8720" y="connsiteY8720"/>
                </a:cxn>
                <a:cxn ang="0">
                  <a:pos x="connsiteX8721" y="connsiteY8721"/>
                </a:cxn>
                <a:cxn ang="0">
                  <a:pos x="connsiteX8722" y="connsiteY8722"/>
                </a:cxn>
                <a:cxn ang="0">
                  <a:pos x="connsiteX8723" y="connsiteY8723"/>
                </a:cxn>
                <a:cxn ang="0">
                  <a:pos x="connsiteX8724" y="connsiteY8724"/>
                </a:cxn>
                <a:cxn ang="0">
                  <a:pos x="connsiteX8725" y="connsiteY8725"/>
                </a:cxn>
                <a:cxn ang="0">
                  <a:pos x="connsiteX8726" y="connsiteY8726"/>
                </a:cxn>
                <a:cxn ang="0">
                  <a:pos x="connsiteX8727" y="connsiteY8727"/>
                </a:cxn>
                <a:cxn ang="0">
                  <a:pos x="connsiteX8728" y="connsiteY8728"/>
                </a:cxn>
                <a:cxn ang="0">
                  <a:pos x="connsiteX8729" y="connsiteY8729"/>
                </a:cxn>
                <a:cxn ang="0">
                  <a:pos x="connsiteX8730" y="connsiteY8730"/>
                </a:cxn>
                <a:cxn ang="0">
                  <a:pos x="connsiteX8731" y="connsiteY8731"/>
                </a:cxn>
                <a:cxn ang="0">
                  <a:pos x="connsiteX8732" y="connsiteY8732"/>
                </a:cxn>
                <a:cxn ang="0">
                  <a:pos x="connsiteX8733" y="connsiteY8733"/>
                </a:cxn>
                <a:cxn ang="0">
                  <a:pos x="connsiteX8734" y="connsiteY8734"/>
                </a:cxn>
                <a:cxn ang="0">
                  <a:pos x="connsiteX8735" y="connsiteY8735"/>
                </a:cxn>
                <a:cxn ang="0">
                  <a:pos x="connsiteX8736" y="connsiteY8736"/>
                </a:cxn>
                <a:cxn ang="0">
                  <a:pos x="connsiteX8737" y="connsiteY8737"/>
                </a:cxn>
                <a:cxn ang="0">
                  <a:pos x="connsiteX8738" y="connsiteY8738"/>
                </a:cxn>
                <a:cxn ang="0">
                  <a:pos x="connsiteX8739" y="connsiteY8739"/>
                </a:cxn>
                <a:cxn ang="0">
                  <a:pos x="connsiteX8740" y="connsiteY8740"/>
                </a:cxn>
                <a:cxn ang="0">
                  <a:pos x="connsiteX8741" y="connsiteY8741"/>
                </a:cxn>
                <a:cxn ang="0">
                  <a:pos x="connsiteX8742" y="connsiteY8742"/>
                </a:cxn>
                <a:cxn ang="0">
                  <a:pos x="connsiteX8743" y="connsiteY8743"/>
                </a:cxn>
                <a:cxn ang="0">
                  <a:pos x="connsiteX8744" y="connsiteY8744"/>
                </a:cxn>
                <a:cxn ang="0">
                  <a:pos x="connsiteX8745" y="connsiteY8745"/>
                </a:cxn>
                <a:cxn ang="0">
                  <a:pos x="connsiteX8746" y="connsiteY8746"/>
                </a:cxn>
                <a:cxn ang="0">
                  <a:pos x="connsiteX8747" y="connsiteY8747"/>
                </a:cxn>
                <a:cxn ang="0">
                  <a:pos x="connsiteX8748" y="connsiteY8748"/>
                </a:cxn>
                <a:cxn ang="0">
                  <a:pos x="connsiteX8749" y="connsiteY8749"/>
                </a:cxn>
                <a:cxn ang="0">
                  <a:pos x="connsiteX8750" y="connsiteY8750"/>
                </a:cxn>
                <a:cxn ang="0">
                  <a:pos x="connsiteX8751" y="connsiteY8751"/>
                </a:cxn>
                <a:cxn ang="0">
                  <a:pos x="connsiteX8752" y="connsiteY8752"/>
                </a:cxn>
                <a:cxn ang="0">
                  <a:pos x="connsiteX8753" y="connsiteY8753"/>
                </a:cxn>
                <a:cxn ang="0">
                  <a:pos x="connsiteX8754" y="connsiteY8754"/>
                </a:cxn>
                <a:cxn ang="0">
                  <a:pos x="connsiteX8755" y="connsiteY8755"/>
                </a:cxn>
                <a:cxn ang="0">
                  <a:pos x="connsiteX8756" y="connsiteY8756"/>
                </a:cxn>
                <a:cxn ang="0">
                  <a:pos x="connsiteX8757" y="connsiteY8757"/>
                </a:cxn>
                <a:cxn ang="0">
                  <a:pos x="connsiteX8758" y="connsiteY8758"/>
                </a:cxn>
                <a:cxn ang="0">
                  <a:pos x="connsiteX8759" y="connsiteY8759"/>
                </a:cxn>
                <a:cxn ang="0">
                  <a:pos x="connsiteX8760" y="connsiteY8760"/>
                </a:cxn>
                <a:cxn ang="0">
                  <a:pos x="connsiteX8761" y="connsiteY8761"/>
                </a:cxn>
                <a:cxn ang="0">
                  <a:pos x="connsiteX8762" y="connsiteY8762"/>
                </a:cxn>
                <a:cxn ang="0">
                  <a:pos x="connsiteX8763" y="connsiteY8763"/>
                </a:cxn>
                <a:cxn ang="0">
                  <a:pos x="connsiteX8764" y="connsiteY8764"/>
                </a:cxn>
                <a:cxn ang="0">
                  <a:pos x="connsiteX8765" y="connsiteY8765"/>
                </a:cxn>
                <a:cxn ang="0">
                  <a:pos x="connsiteX8766" y="connsiteY8766"/>
                </a:cxn>
                <a:cxn ang="0">
                  <a:pos x="connsiteX8767" y="connsiteY8767"/>
                </a:cxn>
                <a:cxn ang="0">
                  <a:pos x="connsiteX8768" y="connsiteY8768"/>
                </a:cxn>
                <a:cxn ang="0">
                  <a:pos x="connsiteX8769" y="connsiteY8769"/>
                </a:cxn>
                <a:cxn ang="0">
                  <a:pos x="connsiteX8770" y="connsiteY8770"/>
                </a:cxn>
                <a:cxn ang="0">
                  <a:pos x="connsiteX8771" y="connsiteY8771"/>
                </a:cxn>
                <a:cxn ang="0">
                  <a:pos x="connsiteX8772" y="connsiteY8772"/>
                </a:cxn>
                <a:cxn ang="0">
                  <a:pos x="connsiteX8773" y="connsiteY8773"/>
                </a:cxn>
                <a:cxn ang="0">
                  <a:pos x="connsiteX8774" y="connsiteY8774"/>
                </a:cxn>
                <a:cxn ang="0">
                  <a:pos x="connsiteX8775" y="connsiteY8775"/>
                </a:cxn>
                <a:cxn ang="0">
                  <a:pos x="connsiteX8776" y="connsiteY8776"/>
                </a:cxn>
                <a:cxn ang="0">
                  <a:pos x="connsiteX8777" y="connsiteY8777"/>
                </a:cxn>
                <a:cxn ang="0">
                  <a:pos x="connsiteX8778" y="connsiteY8778"/>
                </a:cxn>
                <a:cxn ang="0">
                  <a:pos x="connsiteX8779" y="connsiteY8779"/>
                </a:cxn>
                <a:cxn ang="0">
                  <a:pos x="connsiteX8780" y="connsiteY8780"/>
                </a:cxn>
                <a:cxn ang="0">
                  <a:pos x="connsiteX8781" y="connsiteY8781"/>
                </a:cxn>
                <a:cxn ang="0">
                  <a:pos x="connsiteX8782" y="connsiteY8782"/>
                </a:cxn>
                <a:cxn ang="0">
                  <a:pos x="connsiteX8783" y="connsiteY8783"/>
                </a:cxn>
                <a:cxn ang="0">
                  <a:pos x="connsiteX8784" y="connsiteY8784"/>
                </a:cxn>
                <a:cxn ang="0">
                  <a:pos x="connsiteX8785" y="connsiteY8785"/>
                </a:cxn>
                <a:cxn ang="0">
                  <a:pos x="connsiteX8786" y="connsiteY8786"/>
                </a:cxn>
                <a:cxn ang="0">
                  <a:pos x="connsiteX8787" y="connsiteY8787"/>
                </a:cxn>
                <a:cxn ang="0">
                  <a:pos x="connsiteX8788" y="connsiteY8788"/>
                </a:cxn>
                <a:cxn ang="0">
                  <a:pos x="connsiteX8789" y="connsiteY8789"/>
                </a:cxn>
                <a:cxn ang="0">
                  <a:pos x="connsiteX8790" y="connsiteY8790"/>
                </a:cxn>
                <a:cxn ang="0">
                  <a:pos x="connsiteX8791" y="connsiteY8791"/>
                </a:cxn>
                <a:cxn ang="0">
                  <a:pos x="connsiteX8792" y="connsiteY8792"/>
                </a:cxn>
                <a:cxn ang="0">
                  <a:pos x="connsiteX8793" y="connsiteY8793"/>
                </a:cxn>
                <a:cxn ang="0">
                  <a:pos x="connsiteX8794" y="connsiteY8794"/>
                </a:cxn>
                <a:cxn ang="0">
                  <a:pos x="connsiteX8795" y="connsiteY8795"/>
                </a:cxn>
                <a:cxn ang="0">
                  <a:pos x="connsiteX8796" y="connsiteY8796"/>
                </a:cxn>
                <a:cxn ang="0">
                  <a:pos x="connsiteX8797" y="connsiteY8797"/>
                </a:cxn>
                <a:cxn ang="0">
                  <a:pos x="connsiteX8798" y="connsiteY8798"/>
                </a:cxn>
                <a:cxn ang="0">
                  <a:pos x="connsiteX8799" y="connsiteY8799"/>
                </a:cxn>
                <a:cxn ang="0">
                  <a:pos x="connsiteX8800" y="connsiteY8800"/>
                </a:cxn>
                <a:cxn ang="0">
                  <a:pos x="connsiteX8801" y="connsiteY8801"/>
                </a:cxn>
                <a:cxn ang="0">
                  <a:pos x="connsiteX8802" y="connsiteY8802"/>
                </a:cxn>
                <a:cxn ang="0">
                  <a:pos x="connsiteX8803" y="connsiteY8803"/>
                </a:cxn>
                <a:cxn ang="0">
                  <a:pos x="connsiteX8804" y="connsiteY8804"/>
                </a:cxn>
                <a:cxn ang="0">
                  <a:pos x="connsiteX8805" y="connsiteY8805"/>
                </a:cxn>
                <a:cxn ang="0">
                  <a:pos x="connsiteX8806" y="connsiteY8806"/>
                </a:cxn>
                <a:cxn ang="0">
                  <a:pos x="connsiteX8807" y="connsiteY8807"/>
                </a:cxn>
                <a:cxn ang="0">
                  <a:pos x="connsiteX8808" y="connsiteY8808"/>
                </a:cxn>
                <a:cxn ang="0">
                  <a:pos x="connsiteX8809" y="connsiteY8809"/>
                </a:cxn>
                <a:cxn ang="0">
                  <a:pos x="connsiteX8810" y="connsiteY8810"/>
                </a:cxn>
                <a:cxn ang="0">
                  <a:pos x="connsiteX8811" y="connsiteY8811"/>
                </a:cxn>
                <a:cxn ang="0">
                  <a:pos x="connsiteX8812" y="connsiteY8812"/>
                </a:cxn>
                <a:cxn ang="0">
                  <a:pos x="connsiteX8813" y="connsiteY8813"/>
                </a:cxn>
                <a:cxn ang="0">
                  <a:pos x="connsiteX8814" y="connsiteY8814"/>
                </a:cxn>
                <a:cxn ang="0">
                  <a:pos x="connsiteX8815" y="connsiteY8815"/>
                </a:cxn>
                <a:cxn ang="0">
                  <a:pos x="connsiteX8816" y="connsiteY8816"/>
                </a:cxn>
                <a:cxn ang="0">
                  <a:pos x="connsiteX8817" y="connsiteY8817"/>
                </a:cxn>
                <a:cxn ang="0">
                  <a:pos x="connsiteX8818" y="connsiteY8818"/>
                </a:cxn>
                <a:cxn ang="0">
                  <a:pos x="connsiteX8819" y="connsiteY8819"/>
                </a:cxn>
                <a:cxn ang="0">
                  <a:pos x="connsiteX8820" y="connsiteY8820"/>
                </a:cxn>
                <a:cxn ang="0">
                  <a:pos x="connsiteX8821" y="connsiteY8821"/>
                </a:cxn>
                <a:cxn ang="0">
                  <a:pos x="connsiteX8822" y="connsiteY8822"/>
                </a:cxn>
                <a:cxn ang="0">
                  <a:pos x="connsiteX8823" y="connsiteY8823"/>
                </a:cxn>
                <a:cxn ang="0">
                  <a:pos x="connsiteX8824" y="connsiteY8824"/>
                </a:cxn>
                <a:cxn ang="0">
                  <a:pos x="connsiteX8825" y="connsiteY8825"/>
                </a:cxn>
                <a:cxn ang="0">
                  <a:pos x="connsiteX8826" y="connsiteY8826"/>
                </a:cxn>
                <a:cxn ang="0">
                  <a:pos x="connsiteX8827" y="connsiteY8827"/>
                </a:cxn>
                <a:cxn ang="0">
                  <a:pos x="connsiteX8828" y="connsiteY8828"/>
                </a:cxn>
                <a:cxn ang="0">
                  <a:pos x="connsiteX8829" y="connsiteY8829"/>
                </a:cxn>
                <a:cxn ang="0">
                  <a:pos x="connsiteX8830" y="connsiteY8830"/>
                </a:cxn>
                <a:cxn ang="0">
                  <a:pos x="connsiteX8831" y="connsiteY8831"/>
                </a:cxn>
                <a:cxn ang="0">
                  <a:pos x="connsiteX8832" y="connsiteY8832"/>
                </a:cxn>
                <a:cxn ang="0">
                  <a:pos x="connsiteX8833" y="connsiteY8833"/>
                </a:cxn>
                <a:cxn ang="0">
                  <a:pos x="connsiteX8834" y="connsiteY8834"/>
                </a:cxn>
                <a:cxn ang="0">
                  <a:pos x="connsiteX8835" y="connsiteY8835"/>
                </a:cxn>
                <a:cxn ang="0">
                  <a:pos x="connsiteX8836" y="connsiteY8836"/>
                </a:cxn>
                <a:cxn ang="0">
                  <a:pos x="connsiteX8837" y="connsiteY8837"/>
                </a:cxn>
                <a:cxn ang="0">
                  <a:pos x="connsiteX8838" y="connsiteY8838"/>
                </a:cxn>
                <a:cxn ang="0">
                  <a:pos x="connsiteX8839" y="connsiteY8839"/>
                </a:cxn>
                <a:cxn ang="0">
                  <a:pos x="connsiteX8840" y="connsiteY8840"/>
                </a:cxn>
                <a:cxn ang="0">
                  <a:pos x="connsiteX8841" y="connsiteY8841"/>
                </a:cxn>
                <a:cxn ang="0">
                  <a:pos x="connsiteX8842" y="connsiteY8842"/>
                </a:cxn>
                <a:cxn ang="0">
                  <a:pos x="connsiteX8843" y="connsiteY8843"/>
                </a:cxn>
                <a:cxn ang="0">
                  <a:pos x="connsiteX8844" y="connsiteY8844"/>
                </a:cxn>
                <a:cxn ang="0">
                  <a:pos x="connsiteX8845" y="connsiteY8845"/>
                </a:cxn>
                <a:cxn ang="0">
                  <a:pos x="connsiteX8846" y="connsiteY8846"/>
                </a:cxn>
                <a:cxn ang="0">
                  <a:pos x="connsiteX8847" y="connsiteY8847"/>
                </a:cxn>
                <a:cxn ang="0">
                  <a:pos x="connsiteX8848" y="connsiteY8848"/>
                </a:cxn>
                <a:cxn ang="0">
                  <a:pos x="connsiteX8849" y="connsiteY8849"/>
                </a:cxn>
                <a:cxn ang="0">
                  <a:pos x="connsiteX8850" y="connsiteY8850"/>
                </a:cxn>
                <a:cxn ang="0">
                  <a:pos x="connsiteX8851" y="connsiteY8851"/>
                </a:cxn>
                <a:cxn ang="0">
                  <a:pos x="connsiteX8852" y="connsiteY8852"/>
                </a:cxn>
                <a:cxn ang="0">
                  <a:pos x="connsiteX8853" y="connsiteY8853"/>
                </a:cxn>
                <a:cxn ang="0">
                  <a:pos x="connsiteX8854" y="connsiteY8854"/>
                </a:cxn>
                <a:cxn ang="0">
                  <a:pos x="connsiteX8855" y="connsiteY8855"/>
                </a:cxn>
                <a:cxn ang="0">
                  <a:pos x="connsiteX8856" y="connsiteY8856"/>
                </a:cxn>
                <a:cxn ang="0">
                  <a:pos x="connsiteX8857" y="connsiteY8857"/>
                </a:cxn>
                <a:cxn ang="0">
                  <a:pos x="connsiteX8858" y="connsiteY8858"/>
                </a:cxn>
                <a:cxn ang="0">
                  <a:pos x="connsiteX8859" y="connsiteY8859"/>
                </a:cxn>
                <a:cxn ang="0">
                  <a:pos x="connsiteX8860" y="connsiteY8860"/>
                </a:cxn>
                <a:cxn ang="0">
                  <a:pos x="connsiteX8861" y="connsiteY8861"/>
                </a:cxn>
                <a:cxn ang="0">
                  <a:pos x="connsiteX8862" y="connsiteY8862"/>
                </a:cxn>
                <a:cxn ang="0">
                  <a:pos x="connsiteX8863" y="connsiteY8863"/>
                </a:cxn>
                <a:cxn ang="0">
                  <a:pos x="connsiteX8864" y="connsiteY8864"/>
                </a:cxn>
                <a:cxn ang="0">
                  <a:pos x="connsiteX8865" y="connsiteY8865"/>
                </a:cxn>
                <a:cxn ang="0">
                  <a:pos x="connsiteX8866" y="connsiteY8866"/>
                </a:cxn>
                <a:cxn ang="0">
                  <a:pos x="connsiteX8867" y="connsiteY8867"/>
                </a:cxn>
                <a:cxn ang="0">
                  <a:pos x="connsiteX8868" y="connsiteY8868"/>
                </a:cxn>
                <a:cxn ang="0">
                  <a:pos x="connsiteX8869" y="connsiteY8869"/>
                </a:cxn>
                <a:cxn ang="0">
                  <a:pos x="connsiteX8870" y="connsiteY8870"/>
                </a:cxn>
                <a:cxn ang="0">
                  <a:pos x="connsiteX8871" y="connsiteY8871"/>
                </a:cxn>
                <a:cxn ang="0">
                  <a:pos x="connsiteX8872" y="connsiteY8872"/>
                </a:cxn>
                <a:cxn ang="0">
                  <a:pos x="connsiteX8873" y="connsiteY8873"/>
                </a:cxn>
                <a:cxn ang="0">
                  <a:pos x="connsiteX8874" y="connsiteY8874"/>
                </a:cxn>
                <a:cxn ang="0">
                  <a:pos x="connsiteX8875" y="connsiteY8875"/>
                </a:cxn>
                <a:cxn ang="0">
                  <a:pos x="connsiteX8876" y="connsiteY8876"/>
                </a:cxn>
                <a:cxn ang="0">
                  <a:pos x="connsiteX8877" y="connsiteY8877"/>
                </a:cxn>
                <a:cxn ang="0">
                  <a:pos x="connsiteX8878" y="connsiteY8878"/>
                </a:cxn>
                <a:cxn ang="0">
                  <a:pos x="connsiteX8879" y="connsiteY8879"/>
                </a:cxn>
                <a:cxn ang="0">
                  <a:pos x="connsiteX8880" y="connsiteY8880"/>
                </a:cxn>
                <a:cxn ang="0">
                  <a:pos x="connsiteX8881" y="connsiteY8881"/>
                </a:cxn>
                <a:cxn ang="0">
                  <a:pos x="connsiteX8882" y="connsiteY8882"/>
                </a:cxn>
                <a:cxn ang="0">
                  <a:pos x="connsiteX8883" y="connsiteY8883"/>
                </a:cxn>
                <a:cxn ang="0">
                  <a:pos x="connsiteX8884" y="connsiteY8884"/>
                </a:cxn>
                <a:cxn ang="0">
                  <a:pos x="connsiteX8885" y="connsiteY8885"/>
                </a:cxn>
                <a:cxn ang="0">
                  <a:pos x="connsiteX8886" y="connsiteY8886"/>
                </a:cxn>
                <a:cxn ang="0">
                  <a:pos x="connsiteX8887" y="connsiteY8887"/>
                </a:cxn>
                <a:cxn ang="0">
                  <a:pos x="connsiteX8888" y="connsiteY8888"/>
                </a:cxn>
                <a:cxn ang="0">
                  <a:pos x="connsiteX8889" y="connsiteY8889"/>
                </a:cxn>
                <a:cxn ang="0">
                  <a:pos x="connsiteX8890" y="connsiteY8890"/>
                </a:cxn>
                <a:cxn ang="0">
                  <a:pos x="connsiteX8891" y="connsiteY8891"/>
                </a:cxn>
                <a:cxn ang="0">
                  <a:pos x="connsiteX8892" y="connsiteY8892"/>
                </a:cxn>
                <a:cxn ang="0">
                  <a:pos x="connsiteX8893" y="connsiteY8893"/>
                </a:cxn>
                <a:cxn ang="0">
                  <a:pos x="connsiteX8894" y="connsiteY8894"/>
                </a:cxn>
                <a:cxn ang="0">
                  <a:pos x="connsiteX8895" y="connsiteY8895"/>
                </a:cxn>
                <a:cxn ang="0">
                  <a:pos x="connsiteX8896" y="connsiteY8896"/>
                </a:cxn>
                <a:cxn ang="0">
                  <a:pos x="connsiteX8897" y="connsiteY8897"/>
                </a:cxn>
                <a:cxn ang="0">
                  <a:pos x="connsiteX8898" y="connsiteY8898"/>
                </a:cxn>
                <a:cxn ang="0">
                  <a:pos x="connsiteX8899" y="connsiteY8899"/>
                </a:cxn>
                <a:cxn ang="0">
                  <a:pos x="connsiteX8900" y="connsiteY8900"/>
                </a:cxn>
                <a:cxn ang="0">
                  <a:pos x="connsiteX8901" y="connsiteY8901"/>
                </a:cxn>
                <a:cxn ang="0">
                  <a:pos x="connsiteX8902" y="connsiteY8902"/>
                </a:cxn>
                <a:cxn ang="0">
                  <a:pos x="connsiteX8903" y="connsiteY8903"/>
                </a:cxn>
                <a:cxn ang="0">
                  <a:pos x="connsiteX8904" y="connsiteY8904"/>
                </a:cxn>
                <a:cxn ang="0">
                  <a:pos x="connsiteX8905" y="connsiteY8905"/>
                </a:cxn>
                <a:cxn ang="0">
                  <a:pos x="connsiteX8906" y="connsiteY8906"/>
                </a:cxn>
                <a:cxn ang="0">
                  <a:pos x="connsiteX8907" y="connsiteY8907"/>
                </a:cxn>
                <a:cxn ang="0">
                  <a:pos x="connsiteX8908" y="connsiteY8908"/>
                </a:cxn>
                <a:cxn ang="0">
                  <a:pos x="connsiteX8909" y="connsiteY8909"/>
                </a:cxn>
                <a:cxn ang="0">
                  <a:pos x="connsiteX8910" y="connsiteY8910"/>
                </a:cxn>
                <a:cxn ang="0">
                  <a:pos x="connsiteX8911" y="connsiteY8911"/>
                </a:cxn>
                <a:cxn ang="0">
                  <a:pos x="connsiteX8912" y="connsiteY8912"/>
                </a:cxn>
                <a:cxn ang="0">
                  <a:pos x="connsiteX8913" y="connsiteY8913"/>
                </a:cxn>
                <a:cxn ang="0">
                  <a:pos x="connsiteX8914" y="connsiteY8914"/>
                </a:cxn>
                <a:cxn ang="0">
                  <a:pos x="connsiteX8915" y="connsiteY8915"/>
                </a:cxn>
                <a:cxn ang="0">
                  <a:pos x="connsiteX8916" y="connsiteY8916"/>
                </a:cxn>
                <a:cxn ang="0">
                  <a:pos x="connsiteX8917" y="connsiteY8917"/>
                </a:cxn>
                <a:cxn ang="0">
                  <a:pos x="connsiteX8918" y="connsiteY8918"/>
                </a:cxn>
                <a:cxn ang="0">
                  <a:pos x="connsiteX8919" y="connsiteY8919"/>
                </a:cxn>
                <a:cxn ang="0">
                  <a:pos x="connsiteX8920" y="connsiteY8920"/>
                </a:cxn>
                <a:cxn ang="0">
                  <a:pos x="connsiteX8921" y="connsiteY8921"/>
                </a:cxn>
                <a:cxn ang="0">
                  <a:pos x="connsiteX8922" y="connsiteY8922"/>
                </a:cxn>
                <a:cxn ang="0">
                  <a:pos x="connsiteX8923" y="connsiteY8923"/>
                </a:cxn>
                <a:cxn ang="0">
                  <a:pos x="connsiteX8924" y="connsiteY8924"/>
                </a:cxn>
                <a:cxn ang="0">
                  <a:pos x="connsiteX8925" y="connsiteY8925"/>
                </a:cxn>
                <a:cxn ang="0">
                  <a:pos x="connsiteX8926" y="connsiteY8926"/>
                </a:cxn>
                <a:cxn ang="0">
                  <a:pos x="connsiteX8927" y="connsiteY8927"/>
                </a:cxn>
                <a:cxn ang="0">
                  <a:pos x="connsiteX8928" y="connsiteY8928"/>
                </a:cxn>
                <a:cxn ang="0">
                  <a:pos x="connsiteX8929" y="connsiteY8929"/>
                </a:cxn>
                <a:cxn ang="0">
                  <a:pos x="connsiteX8930" y="connsiteY8930"/>
                </a:cxn>
                <a:cxn ang="0">
                  <a:pos x="connsiteX8931" y="connsiteY8931"/>
                </a:cxn>
                <a:cxn ang="0">
                  <a:pos x="connsiteX8932" y="connsiteY8932"/>
                </a:cxn>
                <a:cxn ang="0">
                  <a:pos x="connsiteX8933" y="connsiteY8933"/>
                </a:cxn>
                <a:cxn ang="0">
                  <a:pos x="connsiteX8934" y="connsiteY8934"/>
                </a:cxn>
                <a:cxn ang="0">
                  <a:pos x="connsiteX8935" y="connsiteY8935"/>
                </a:cxn>
                <a:cxn ang="0">
                  <a:pos x="connsiteX8936" y="connsiteY8936"/>
                </a:cxn>
                <a:cxn ang="0">
                  <a:pos x="connsiteX8937" y="connsiteY8937"/>
                </a:cxn>
                <a:cxn ang="0">
                  <a:pos x="connsiteX8938" y="connsiteY8938"/>
                </a:cxn>
                <a:cxn ang="0">
                  <a:pos x="connsiteX8939" y="connsiteY8939"/>
                </a:cxn>
                <a:cxn ang="0">
                  <a:pos x="connsiteX8940" y="connsiteY8940"/>
                </a:cxn>
                <a:cxn ang="0">
                  <a:pos x="connsiteX8941" y="connsiteY8941"/>
                </a:cxn>
                <a:cxn ang="0">
                  <a:pos x="connsiteX8942" y="connsiteY8942"/>
                </a:cxn>
                <a:cxn ang="0">
                  <a:pos x="connsiteX8943" y="connsiteY8943"/>
                </a:cxn>
                <a:cxn ang="0">
                  <a:pos x="connsiteX8944" y="connsiteY8944"/>
                </a:cxn>
                <a:cxn ang="0">
                  <a:pos x="connsiteX8945" y="connsiteY8945"/>
                </a:cxn>
                <a:cxn ang="0">
                  <a:pos x="connsiteX8946" y="connsiteY8946"/>
                </a:cxn>
                <a:cxn ang="0">
                  <a:pos x="connsiteX8947" y="connsiteY8947"/>
                </a:cxn>
                <a:cxn ang="0">
                  <a:pos x="connsiteX8948" y="connsiteY8948"/>
                </a:cxn>
                <a:cxn ang="0">
                  <a:pos x="connsiteX8949" y="connsiteY8949"/>
                </a:cxn>
                <a:cxn ang="0">
                  <a:pos x="connsiteX8950" y="connsiteY8950"/>
                </a:cxn>
                <a:cxn ang="0">
                  <a:pos x="connsiteX8951" y="connsiteY8951"/>
                </a:cxn>
                <a:cxn ang="0">
                  <a:pos x="connsiteX8952" y="connsiteY8952"/>
                </a:cxn>
                <a:cxn ang="0">
                  <a:pos x="connsiteX8953" y="connsiteY8953"/>
                </a:cxn>
                <a:cxn ang="0">
                  <a:pos x="connsiteX8954" y="connsiteY8954"/>
                </a:cxn>
                <a:cxn ang="0">
                  <a:pos x="connsiteX8955" y="connsiteY8955"/>
                </a:cxn>
                <a:cxn ang="0">
                  <a:pos x="connsiteX8956" y="connsiteY8956"/>
                </a:cxn>
                <a:cxn ang="0">
                  <a:pos x="connsiteX8957" y="connsiteY8957"/>
                </a:cxn>
                <a:cxn ang="0">
                  <a:pos x="connsiteX8958" y="connsiteY8958"/>
                </a:cxn>
                <a:cxn ang="0">
                  <a:pos x="connsiteX8959" y="connsiteY8959"/>
                </a:cxn>
                <a:cxn ang="0">
                  <a:pos x="connsiteX8960" y="connsiteY8960"/>
                </a:cxn>
                <a:cxn ang="0">
                  <a:pos x="connsiteX8961" y="connsiteY8961"/>
                </a:cxn>
                <a:cxn ang="0">
                  <a:pos x="connsiteX8962" y="connsiteY8962"/>
                </a:cxn>
                <a:cxn ang="0">
                  <a:pos x="connsiteX8963" y="connsiteY8963"/>
                </a:cxn>
                <a:cxn ang="0">
                  <a:pos x="connsiteX8964" y="connsiteY8964"/>
                </a:cxn>
                <a:cxn ang="0">
                  <a:pos x="connsiteX8965" y="connsiteY8965"/>
                </a:cxn>
                <a:cxn ang="0">
                  <a:pos x="connsiteX8966" y="connsiteY8966"/>
                </a:cxn>
                <a:cxn ang="0">
                  <a:pos x="connsiteX8967" y="connsiteY8967"/>
                </a:cxn>
                <a:cxn ang="0">
                  <a:pos x="connsiteX8968" y="connsiteY8968"/>
                </a:cxn>
                <a:cxn ang="0">
                  <a:pos x="connsiteX8969" y="connsiteY8969"/>
                </a:cxn>
                <a:cxn ang="0">
                  <a:pos x="connsiteX8970" y="connsiteY8970"/>
                </a:cxn>
                <a:cxn ang="0">
                  <a:pos x="connsiteX8971" y="connsiteY8971"/>
                </a:cxn>
                <a:cxn ang="0">
                  <a:pos x="connsiteX8972" y="connsiteY8972"/>
                </a:cxn>
                <a:cxn ang="0">
                  <a:pos x="connsiteX8973" y="connsiteY8973"/>
                </a:cxn>
                <a:cxn ang="0">
                  <a:pos x="connsiteX8974" y="connsiteY8974"/>
                </a:cxn>
                <a:cxn ang="0">
                  <a:pos x="connsiteX8975" y="connsiteY8975"/>
                </a:cxn>
                <a:cxn ang="0">
                  <a:pos x="connsiteX8976" y="connsiteY8976"/>
                </a:cxn>
                <a:cxn ang="0">
                  <a:pos x="connsiteX8977" y="connsiteY8977"/>
                </a:cxn>
                <a:cxn ang="0">
                  <a:pos x="connsiteX8978" y="connsiteY8978"/>
                </a:cxn>
                <a:cxn ang="0">
                  <a:pos x="connsiteX8979" y="connsiteY8979"/>
                </a:cxn>
                <a:cxn ang="0">
                  <a:pos x="connsiteX8980" y="connsiteY8980"/>
                </a:cxn>
                <a:cxn ang="0">
                  <a:pos x="connsiteX8981" y="connsiteY8981"/>
                </a:cxn>
                <a:cxn ang="0">
                  <a:pos x="connsiteX8982" y="connsiteY8982"/>
                </a:cxn>
                <a:cxn ang="0">
                  <a:pos x="connsiteX8983" y="connsiteY8983"/>
                </a:cxn>
                <a:cxn ang="0">
                  <a:pos x="connsiteX8984" y="connsiteY8984"/>
                </a:cxn>
                <a:cxn ang="0">
                  <a:pos x="connsiteX8985" y="connsiteY8985"/>
                </a:cxn>
                <a:cxn ang="0">
                  <a:pos x="connsiteX8986" y="connsiteY8986"/>
                </a:cxn>
                <a:cxn ang="0">
                  <a:pos x="connsiteX8987" y="connsiteY8987"/>
                </a:cxn>
                <a:cxn ang="0">
                  <a:pos x="connsiteX8988" y="connsiteY8988"/>
                </a:cxn>
                <a:cxn ang="0">
                  <a:pos x="connsiteX8989" y="connsiteY8989"/>
                </a:cxn>
                <a:cxn ang="0">
                  <a:pos x="connsiteX8990" y="connsiteY8990"/>
                </a:cxn>
                <a:cxn ang="0">
                  <a:pos x="connsiteX8991" y="connsiteY8991"/>
                </a:cxn>
                <a:cxn ang="0">
                  <a:pos x="connsiteX8992" y="connsiteY8992"/>
                </a:cxn>
                <a:cxn ang="0">
                  <a:pos x="connsiteX8993" y="connsiteY8993"/>
                </a:cxn>
                <a:cxn ang="0">
                  <a:pos x="connsiteX8994" y="connsiteY8994"/>
                </a:cxn>
                <a:cxn ang="0">
                  <a:pos x="connsiteX8995" y="connsiteY8995"/>
                </a:cxn>
                <a:cxn ang="0">
                  <a:pos x="connsiteX8996" y="connsiteY8996"/>
                </a:cxn>
                <a:cxn ang="0">
                  <a:pos x="connsiteX8997" y="connsiteY8997"/>
                </a:cxn>
                <a:cxn ang="0">
                  <a:pos x="connsiteX8998" y="connsiteY8998"/>
                </a:cxn>
                <a:cxn ang="0">
                  <a:pos x="connsiteX8999" y="connsiteY8999"/>
                </a:cxn>
                <a:cxn ang="0">
                  <a:pos x="connsiteX9000" y="connsiteY9000"/>
                </a:cxn>
                <a:cxn ang="0">
                  <a:pos x="connsiteX9001" y="connsiteY9001"/>
                </a:cxn>
                <a:cxn ang="0">
                  <a:pos x="connsiteX9002" y="connsiteY9002"/>
                </a:cxn>
                <a:cxn ang="0">
                  <a:pos x="connsiteX9003" y="connsiteY9003"/>
                </a:cxn>
                <a:cxn ang="0">
                  <a:pos x="connsiteX9004" y="connsiteY9004"/>
                </a:cxn>
                <a:cxn ang="0">
                  <a:pos x="connsiteX9005" y="connsiteY9005"/>
                </a:cxn>
                <a:cxn ang="0">
                  <a:pos x="connsiteX9006" y="connsiteY9006"/>
                </a:cxn>
                <a:cxn ang="0">
                  <a:pos x="connsiteX9007" y="connsiteY9007"/>
                </a:cxn>
                <a:cxn ang="0">
                  <a:pos x="connsiteX9008" y="connsiteY9008"/>
                </a:cxn>
                <a:cxn ang="0">
                  <a:pos x="connsiteX9009" y="connsiteY9009"/>
                </a:cxn>
                <a:cxn ang="0">
                  <a:pos x="connsiteX9010" y="connsiteY9010"/>
                </a:cxn>
                <a:cxn ang="0">
                  <a:pos x="connsiteX9011" y="connsiteY9011"/>
                </a:cxn>
                <a:cxn ang="0">
                  <a:pos x="connsiteX9012" y="connsiteY9012"/>
                </a:cxn>
                <a:cxn ang="0">
                  <a:pos x="connsiteX9013" y="connsiteY9013"/>
                </a:cxn>
                <a:cxn ang="0">
                  <a:pos x="connsiteX9014" y="connsiteY9014"/>
                </a:cxn>
                <a:cxn ang="0">
                  <a:pos x="connsiteX9015" y="connsiteY9015"/>
                </a:cxn>
                <a:cxn ang="0">
                  <a:pos x="connsiteX9016" y="connsiteY9016"/>
                </a:cxn>
                <a:cxn ang="0">
                  <a:pos x="connsiteX9017" y="connsiteY9017"/>
                </a:cxn>
                <a:cxn ang="0">
                  <a:pos x="connsiteX9018" y="connsiteY9018"/>
                </a:cxn>
                <a:cxn ang="0">
                  <a:pos x="connsiteX9019" y="connsiteY9019"/>
                </a:cxn>
                <a:cxn ang="0">
                  <a:pos x="connsiteX9020" y="connsiteY9020"/>
                </a:cxn>
                <a:cxn ang="0">
                  <a:pos x="connsiteX9021" y="connsiteY9021"/>
                </a:cxn>
                <a:cxn ang="0">
                  <a:pos x="connsiteX9022" y="connsiteY9022"/>
                </a:cxn>
                <a:cxn ang="0">
                  <a:pos x="connsiteX9023" y="connsiteY9023"/>
                </a:cxn>
                <a:cxn ang="0">
                  <a:pos x="connsiteX9024" y="connsiteY9024"/>
                </a:cxn>
                <a:cxn ang="0">
                  <a:pos x="connsiteX9025" y="connsiteY9025"/>
                </a:cxn>
                <a:cxn ang="0">
                  <a:pos x="connsiteX9026" y="connsiteY9026"/>
                </a:cxn>
                <a:cxn ang="0">
                  <a:pos x="connsiteX9027" y="connsiteY9027"/>
                </a:cxn>
                <a:cxn ang="0">
                  <a:pos x="connsiteX9028" y="connsiteY9028"/>
                </a:cxn>
                <a:cxn ang="0">
                  <a:pos x="connsiteX9029" y="connsiteY9029"/>
                </a:cxn>
                <a:cxn ang="0">
                  <a:pos x="connsiteX9030" y="connsiteY9030"/>
                </a:cxn>
                <a:cxn ang="0">
                  <a:pos x="connsiteX9031" y="connsiteY9031"/>
                </a:cxn>
                <a:cxn ang="0">
                  <a:pos x="connsiteX9032" y="connsiteY9032"/>
                </a:cxn>
                <a:cxn ang="0">
                  <a:pos x="connsiteX9033" y="connsiteY9033"/>
                </a:cxn>
                <a:cxn ang="0">
                  <a:pos x="connsiteX9034" y="connsiteY9034"/>
                </a:cxn>
                <a:cxn ang="0">
                  <a:pos x="connsiteX9035" y="connsiteY9035"/>
                </a:cxn>
                <a:cxn ang="0">
                  <a:pos x="connsiteX9036" y="connsiteY9036"/>
                </a:cxn>
                <a:cxn ang="0">
                  <a:pos x="connsiteX9037" y="connsiteY9037"/>
                </a:cxn>
                <a:cxn ang="0">
                  <a:pos x="connsiteX9038" y="connsiteY9038"/>
                </a:cxn>
                <a:cxn ang="0">
                  <a:pos x="connsiteX9039" y="connsiteY9039"/>
                </a:cxn>
                <a:cxn ang="0">
                  <a:pos x="connsiteX9040" y="connsiteY9040"/>
                </a:cxn>
                <a:cxn ang="0">
                  <a:pos x="connsiteX9041" y="connsiteY9041"/>
                </a:cxn>
                <a:cxn ang="0">
                  <a:pos x="connsiteX9042" y="connsiteY9042"/>
                </a:cxn>
                <a:cxn ang="0">
                  <a:pos x="connsiteX9043" y="connsiteY9043"/>
                </a:cxn>
                <a:cxn ang="0">
                  <a:pos x="connsiteX9044" y="connsiteY9044"/>
                </a:cxn>
                <a:cxn ang="0">
                  <a:pos x="connsiteX9045" y="connsiteY9045"/>
                </a:cxn>
                <a:cxn ang="0">
                  <a:pos x="connsiteX9046" y="connsiteY9046"/>
                </a:cxn>
                <a:cxn ang="0">
                  <a:pos x="connsiteX9047" y="connsiteY9047"/>
                </a:cxn>
                <a:cxn ang="0">
                  <a:pos x="connsiteX9048" y="connsiteY9048"/>
                </a:cxn>
                <a:cxn ang="0">
                  <a:pos x="connsiteX9049" y="connsiteY9049"/>
                </a:cxn>
                <a:cxn ang="0">
                  <a:pos x="connsiteX9050" y="connsiteY9050"/>
                </a:cxn>
                <a:cxn ang="0">
                  <a:pos x="connsiteX9051" y="connsiteY9051"/>
                </a:cxn>
                <a:cxn ang="0">
                  <a:pos x="connsiteX9052" y="connsiteY9052"/>
                </a:cxn>
                <a:cxn ang="0">
                  <a:pos x="connsiteX9053" y="connsiteY9053"/>
                </a:cxn>
                <a:cxn ang="0">
                  <a:pos x="connsiteX9054" y="connsiteY9054"/>
                </a:cxn>
                <a:cxn ang="0">
                  <a:pos x="connsiteX9055" y="connsiteY9055"/>
                </a:cxn>
                <a:cxn ang="0">
                  <a:pos x="connsiteX9056" y="connsiteY9056"/>
                </a:cxn>
                <a:cxn ang="0">
                  <a:pos x="connsiteX9057" y="connsiteY9057"/>
                </a:cxn>
                <a:cxn ang="0">
                  <a:pos x="connsiteX9058" y="connsiteY9058"/>
                </a:cxn>
                <a:cxn ang="0">
                  <a:pos x="connsiteX9059" y="connsiteY9059"/>
                </a:cxn>
                <a:cxn ang="0">
                  <a:pos x="connsiteX9060" y="connsiteY9060"/>
                </a:cxn>
                <a:cxn ang="0">
                  <a:pos x="connsiteX9061" y="connsiteY9061"/>
                </a:cxn>
                <a:cxn ang="0">
                  <a:pos x="connsiteX9062" y="connsiteY9062"/>
                </a:cxn>
                <a:cxn ang="0">
                  <a:pos x="connsiteX9063" y="connsiteY9063"/>
                </a:cxn>
                <a:cxn ang="0">
                  <a:pos x="connsiteX9064" y="connsiteY9064"/>
                </a:cxn>
                <a:cxn ang="0">
                  <a:pos x="connsiteX9065" y="connsiteY9065"/>
                </a:cxn>
                <a:cxn ang="0">
                  <a:pos x="connsiteX9066" y="connsiteY9066"/>
                </a:cxn>
                <a:cxn ang="0">
                  <a:pos x="connsiteX9067" y="connsiteY9067"/>
                </a:cxn>
                <a:cxn ang="0">
                  <a:pos x="connsiteX9068" y="connsiteY9068"/>
                </a:cxn>
                <a:cxn ang="0">
                  <a:pos x="connsiteX9069" y="connsiteY9069"/>
                </a:cxn>
                <a:cxn ang="0">
                  <a:pos x="connsiteX9070" y="connsiteY9070"/>
                </a:cxn>
                <a:cxn ang="0">
                  <a:pos x="connsiteX9071" y="connsiteY9071"/>
                </a:cxn>
                <a:cxn ang="0">
                  <a:pos x="connsiteX9072" y="connsiteY9072"/>
                </a:cxn>
                <a:cxn ang="0">
                  <a:pos x="connsiteX9073" y="connsiteY9073"/>
                </a:cxn>
                <a:cxn ang="0">
                  <a:pos x="connsiteX9074" y="connsiteY9074"/>
                </a:cxn>
                <a:cxn ang="0">
                  <a:pos x="connsiteX9075" y="connsiteY9075"/>
                </a:cxn>
                <a:cxn ang="0">
                  <a:pos x="connsiteX9076" y="connsiteY9076"/>
                </a:cxn>
                <a:cxn ang="0">
                  <a:pos x="connsiteX9077" y="connsiteY9077"/>
                </a:cxn>
                <a:cxn ang="0">
                  <a:pos x="connsiteX9078" y="connsiteY9078"/>
                </a:cxn>
                <a:cxn ang="0">
                  <a:pos x="connsiteX9079" y="connsiteY9079"/>
                </a:cxn>
                <a:cxn ang="0">
                  <a:pos x="connsiteX9080" y="connsiteY9080"/>
                </a:cxn>
                <a:cxn ang="0">
                  <a:pos x="connsiteX9081" y="connsiteY9081"/>
                </a:cxn>
                <a:cxn ang="0">
                  <a:pos x="connsiteX9082" y="connsiteY9082"/>
                </a:cxn>
                <a:cxn ang="0">
                  <a:pos x="connsiteX9083" y="connsiteY9083"/>
                </a:cxn>
                <a:cxn ang="0">
                  <a:pos x="connsiteX9084" y="connsiteY9084"/>
                </a:cxn>
                <a:cxn ang="0">
                  <a:pos x="connsiteX9085" y="connsiteY9085"/>
                </a:cxn>
                <a:cxn ang="0">
                  <a:pos x="connsiteX9086" y="connsiteY9086"/>
                </a:cxn>
                <a:cxn ang="0">
                  <a:pos x="connsiteX9087" y="connsiteY9087"/>
                </a:cxn>
                <a:cxn ang="0">
                  <a:pos x="connsiteX9088" y="connsiteY9088"/>
                </a:cxn>
                <a:cxn ang="0">
                  <a:pos x="connsiteX9089" y="connsiteY9089"/>
                </a:cxn>
                <a:cxn ang="0">
                  <a:pos x="connsiteX9090" y="connsiteY9090"/>
                </a:cxn>
                <a:cxn ang="0">
                  <a:pos x="connsiteX9091" y="connsiteY9091"/>
                </a:cxn>
                <a:cxn ang="0">
                  <a:pos x="connsiteX9092" y="connsiteY9092"/>
                </a:cxn>
                <a:cxn ang="0">
                  <a:pos x="connsiteX9093" y="connsiteY9093"/>
                </a:cxn>
                <a:cxn ang="0">
                  <a:pos x="connsiteX9094" y="connsiteY9094"/>
                </a:cxn>
                <a:cxn ang="0">
                  <a:pos x="connsiteX9095" y="connsiteY9095"/>
                </a:cxn>
                <a:cxn ang="0">
                  <a:pos x="connsiteX9096" y="connsiteY9096"/>
                </a:cxn>
                <a:cxn ang="0">
                  <a:pos x="connsiteX9097" y="connsiteY9097"/>
                </a:cxn>
                <a:cxn ang="0">
                  <a:pos x="connsiteX9098" y="connsiteY9098"/>
                </a:cxn>
                <a:cxn ang="0">
                  <a:pos x="connsiteX9099" y="connsiteY9099"/>
                </a:cxn>
                <a:cxn ang="0">
                  <a:pos x="connsiteX9100" y="connsiteY9100"/>
                </a:cxn>
                <a:cxn ang="0">
                  <a:pos x="connsiteX9101" y="connsiteY9101"/>
                </a:cxn>
                <a:cxn ang="0">
                  <a:pos x="connsiteX9102" y="connsiteY9102"/>
                </a:cxn>
                <a:cxn ang="0">
                  <a:pos x="connsiteX9103" y="connsiteY9103"/>
                </a:cxn>
                <a:cxn ang="0">
                  <a:pos x="connsiteX9104" y="connsiteY9104"/>
                </a:cxn>
                <a:cxn ang="0">
                  <a:pos x="connsiteX9105" y="connsiteY9105"/>
                </a:cxn>
                <a:cxn ang="0">
                  <a:pos x="connsiteX9106" y="connsiteY9106"/>
                </a:cxn>
                <a:cxn ang="0">
                  <a:pos x="connsiteX9107" y="connsiteY9107"/>
                </a:cxn>
                <a:cxn ang="0">
                  <a:pos x="connsiteX9108" y="connsiteY9108"/>
                </a:cxn>
                <a:cxn ang="0">
                  <a:pos x="connsiteX9109" y="connsiteY9109"/>
                </a:cxn>
                <a:cxn ang="0">
                  <a:pos x="connsiteX9110" y="connsiteY9110"/>
                </a:cxn>
                <a:cxn ang="0">
                  <a:pos x="connsiteX9111" y="connsiteY9111"/>
                </a:cxn>
                <a:cxn ang="0">
                  <a:pos x="connsiteX9112" y="connsiteY9112"/>
                </a:cxn>
                <a:cxn ang="0">
                  <a:pos x="connsiteX9113" y="connsiteY9113"/>
                </a:cxn>
                <a:cxn ang="0">
                  <a:pos x="connsiteX9114" y="connsiteY9114"/>
                </a:cxn>
                <a:cxn ang="0">
                  <a:pos x="connsiteX9115" y="connsiteY9115"/>
                </a:cxn>
                <a:cxn ang="0">
                  <a:pos x="connsiteX9116" y="connsiteY9116"/>
                </a:cxn>
                <a:cxn ang="0">
                  <a:pos x="connsiteX9117" y="connsiteY9117"/>
                </a:cxn>
                <a:cxn ang="0">
                  <a:pos x="connsiteX9118" y="connsiteY9118"/>
                </a:cxn>
                <a:cxn ang="0">
                  <a:pos x="connsiteX9119" y="connsiteY9119"/>
                </a:cxn>
                <a:cxn ang="0">
                  <a:pos x="connsiteX9120" y="connsiteY9120"/>
                </a:cxn>
                <a:cxn ang="0">
                  <a:pos x="connsiteX9121" y="connsiteY9121"/>
                </a:cxn>
                <a:cxn ang="0">
                  <a:pos x="connsiteX9122" y="connsiteY9122"/>
                </a:cxn>
                <a:cxn ang="0">
                  <a:pos x="connsiteX9123" y="connsiteY9123"/>
                </a:cxn>
                <a:cxn ang="0">
                  <a:pos x="connsiteX9124" y="connsiteY9124"/>
                </a:cxn>
                <a:cxn ang="0">
                  <a:pos x="connsiteX9125" y="connsiteY9125"/>
                </a:cxn>
                <a:cxn ang="0">
                  <a:pos x="connsiteX9126" y="connsiteY9126"/>
                </a:cxn>
                <a:cxn ang="0">
                  <a:pos x="connsiteX9127" y="connsiteY9127"/>
                </a:cxn>
                <a:cxn ang="0">
                  <a:pos x="connsiteX9128" y="connsiteY9128"/>
                </a:cxn>
                <a:cxn ang="0">
                  <a:pos x="connsiteX9129" y="connsiteY9129"/>
                </a:cxn>
                <a:cxn ang="0">
                  <a:pos x="connsiteX9130" y="connsiteY9130"/>
                </a:cxn>
                <a:cxn ang="0">
                  <a:pos x="connsiteX9131" y="connsiteY9131"/>
                </a:cxn>
                <a:cxn ang="0">
                  <a:pos x="connsiteX9132" y="connsiteY9132"/>
                </a:cxn>
                <a:cxn ang="0">
                  <a:pos x="connsiteX9133" y="connsiteY9133"/>
                </a:cxn>
                <a:cxn ang="0">
                  <a:pos x="connsiteX9134" y="connsiteY9134"/>
                </a:cxn>
                <a:cxn ang="0">
                  <a:pos x="connsiteX9135" y="connsiteY9135"/>
                </a:cxn>
                <a:cxn ang="0">
                  <a:pos x="connsiteX9136" y="connsiteY9136"/>
                </a:cxn>
                <a:cxn ang="0">
                  <a:pos x="connsiteX9137" y="connsiteY9137"/>
                </a:cxn>
                <a:cxn ang="0">
                  <a:pos x="connsiteX9138" y="connsiteY9138"/>
                </a:cxn>
                <a:cxn ang="0">
                  <a:pos x="connsiteX9139" y="connsiteY9139"/>
                </a:cxn>
                <a:cxn ang="0">
                  <a:pos x="connsiteX9140" y="connsiteY9140"/>
                </a:cxn>
                <a:cxn ang="0">
                  <a:pos x="connsiteX9141" y="connsiteY9141"/>
                </a:cxn>
                <a:cxn ang="0">
                  <a:pos x="connsiteX9142" y="connsiteY9142"/>
                </a:cxn>
                <a:cxn ang="0">
                  <a:pos x="connsiteX9143" y="connsiteY9143"/>
                </a:cxn>
                <a:cxn ang="0">
                  <a:pos x="connsiteX9144" y="connsiteY9144"/>
                </a:cxn>
                <a:cxn ang="0">
                  <a:pos x="connsiteX9145" y="connsiteY9145"/>
                </a:cxn>
                <a:cxn ang="0">
                  <a:pos x="connsiteX9146" y="connsiteY9146"/>
                </a:cxn>
                <a:cxn ang="0">
                  <a:pos x="connsiteX9147" y="connsiteY9147"/>
                </a:cxn>
                <a:cxn ang="0">
                  <a:pos x="connsiteX9148" y="connsiteY9148"/>
                </a:cxn>
                <a:cxn ang="0">
                  <a:pos x="connsiteX9149" y="connsiteY9149"/>
                </a:cxn>
                <a:cxn ang="0">
                  <a:pos x="connsiteX9150" y="connsiteY9150"/>
                </a:cxn>
                <a:cxn ang="0">
                  <a:pos x="connsiteX9151" y="connsiteY9151"/>
                </a:cxn>
                <a:cxn ang="0">
                  <a:pos x="connsiteX9152" y="connsiteY9152"/>
                </a:cxn>
                <a:cxn ang="0">
                  <a:pos x="connsiteX9153" y="connsiteY9153"/>
                </a:cxn>
                <a:cxn ang="0">
                  <a:pos x="connsiteX9154" y="connsiteY9154"/>
                </a:cxn>
                <a:cxn ang="0">
                  <a:pos x="connsiteX9155" y="connsiteY9155"/>
                </a:cxn>
                <a:cxn ang="0">
                  <a:pos x="connsiteX9156" y="connsiteY9156"/>
                </a:cxn>
                <a:cxn ang="0">
                  <a:pos x="connsiteX9157" y="connsiteY9157"/>
                </a:cxn>
                <a:cxn ang="0">
                  <a:pos x="connsiteX9158" y="connsiteY9158"/>
                </a:cxn>
                <a:cxn ang="0">
                  <a:pos x="connsiteX9159" y="connsiteY9159"/>
                </a:cxn>
                <a:cxn ang="0">
                  <a:pos x="connsiteX9160" y="connsiteY9160"/>
                </a:cxn>
                <a:cxn ang="0">
                  <a:pos x="connsiteX9161" y="connsiteY9161"/>
                </a:cxn>
                <a:cxn ang="0">
                  <a:pos x="connsiteX9162" y="connsiteY9162"/>
                </a:cxn>
                <a:cxn ang="0">
                  <a:pos x="connsiteX9163" y="connsiteY9163"/>
                </a:cxn>
                <a:cxn ang="0">
                  <a:pos x="connsiteX9164" y="connsiteY9164"/>
                </a:cxn>
                <a:cxn ang="0">
                  <a:pos x="connsiteX9165" y="connsiteY9165"/>
                </a:cxn>
                <a:cxn ang="0">
                  <a:pos x="connsiteX9166" y="connsiteY9166"/>
                </a:cxn>
                <a:cxn ang="0">
                  <a:pos x="connsiteX9167" y="connsiteY9167"/>
                </a:cxn>
                <a:cxn ang="0">
                  <a:pos x="connsiteX9168" y="connsiteY9168"/>
                </a:cxn>
                <a:cxn ang="0">
                  <a:pos x="connsiteX9169" y="connsiteY9169"/>
                </a:cxn>
                <a:cxn ang="0">
                  <a:pos x="connsiteX9170" y="connsiteY9170"/>
                </a:cxn>
                <a:cxn ang="0">
                  <a:pos x="connsiteX9171" y="connsiteY9171"/>
                </a:cxn>
                <a:cxn ang="0">
                  <a:pos x="connsiteX9172" y="connsiteY9172"/>
                </a:cxn>
                <a:cxn ang="0">
                  <a:pos x="connsiteX9173" y="connsiteY9173"/>
                </a:cxn>
                <a:cxn ang="0">
                  <a:pos x="connsiteX9174" y="connsiteY9174"/>
                </a:cxn>
                <a:cxn ang="0">
                  <a:pos x="connsiteX9175" y="connsiteY9175"/>
                </a:cxn>
                <a:cxn ang="0">
                  <a:pos x="connsiteX9176" y="connsiteY9176"/>
                </a:cxn>
                <a:cxn ang="0">
                  <a:pos x="connsiteX9177" y="connsiteY9177"/>
                </a:cxn>
                <a:cxn ang="0">
                  <a:pos x="connsiteX9178" y="connsiteY9178"/>
                </a:cxn>
                <a:cxn ang="0">
                  <a:pos x="connsiteX9179" y="connsiteY9179"/>
                </a:cxn>
                <a:cxn ang="0">
                  <a:pos x="connsiteX9180" y="connsiteY9180"/>
                </a:cxn>
                <a:cxn ang="0">
                  <a:pos x="connsiteX9181" y="connsiteY9181"/>
                </a:cxn>
                <a:cxn ang="0">
                  <a:pos x="connsiteX9182" y="connsiteY9182"/>
                </a:cxn>
                <a:cxn ang="0">
                  <a:pos x="connsiteX9183" y="connsiteY9183"/>
                </a:cxn>
                <a:cxn ang="0">
                  <a:pos x="connsiteX9184" y="connsiteY9184"/>
                </a:cxn>
                <a:cxn ang="0">
                  <a:pos x="connsiteX9185" y="connsiteY9185"/>
                </a:cxn>
                <a:cxn ang="0">
                  <a:pos x="connsiteX9186" y="connsiteY9186"/>
                </a:cxn>
                <a:cxn ang="0">
                  <a:pos x="connsiteX9187" y="connsiteY9187"/>
                </a:cxn>
                <a:cxn ang="0">
                  <a:pos x="connsiteX9188" y="connsiteY9188"/>
                </a:cxn>
                <a:cxn ang="0">
                  <a:pos x="connsiteX9189" y="connsiteY9189"/>
                </a:cxn>
                <a:cxn ang="0">
                  <a:pos x="connsiteX9190" y="connsiteY9190"/>
                </a:cxn>
                <a:cxn ang="0">
                  <a:pos x="connsiteX9191" y="connsiteY9191"/>
                </a:cxn>
                <a:cxn ang="0">
                  <a:pos x="connsiteX9192" y="connsiteY9192"/>
                </a:cxn>
                <a:cxn ang="0">
                  <a:pos x="connsiteX9193" y="connsiteY9193"/>
                </a:cxn>
                <a:cxn ang="0">
                  <a:pos x="connsiteX9194" y="connsiteY9194"/>
                </a:cxn>
                <a:cxn ang="0">
                  <a:pos x="connsiteX9195" y="connsiteY9195"/>
                </a:cxn>
                <a:cxn ang="0">
                  <a:pos x="connsiteX9196" y="connsiteY9196"/>
                </a:cxn>
                <a:cxn ang="0">
                  <a:pos x="connsiteX9197" y="connsiteY9197"/>
                </a:cxn>
                <a:cxn ang="0">
                  <a:pos x="connsiteX9198" y="connsiteY9198"/>
                </a:cxn>
                <a:cxn ang="0">
                  <a:pos x="connsiteX9199" y="connsiteY9199"/>
                </a:cxn>
                <a:cxn ang="0">
                  <a:pos x="connsiteX9200" y="connsiteY9200"/>
                </a:cxn>
                <a:cxn ang="0">
                  <a:pos x="connsiteX9201" y="connsiteY9201"/>
                </a:cxn>
                <a:cxn ang="0">
                  <a:pos x="connsiteX9202" y="connsiteY9202"/>
                </a:cxn>
                <a:cxn ang="0">
                  <a:pos x="connsiteX9203" y="connsiteY9203"/>
                </a:cxn>
                <a:cxn ang="0">
                  <a:pos x="connsiteX9204" y="connsiteY9204"/>
                </a:cxn>
                <a:cxn ang="0">
                  <a:pos x="connsiteX9205" y="connsiteY9205"/>
                </a:cxn>
                <a:cxn ang="0">
                  <a:pos x="connsiteX9206" y="connsiteY9206"/>
                </a:cxn>
                <a:cxn ang="0">
                  <a:pos x="connsiteX9207" y="connsiteY9207"/>
                </a:cxn>
                <a:cxn ang="0">
                  <a:pos x="connsiteX9208" y="connsiteY9208"/>
                </a:cxn>
                <a:cxn ang="0">
                  <a:pos x="connsiteX9209" y="connsiteY9209"/>
                </a:cxn>
                <a:cxn ang="0">
                  <a:pos x="connsiteX9210" y="connsiteY9210"/>
                </a:cxn>
                <a:cxn ang="0">
                  <a:pos x="connsiteX9211" y="connsiteY9211"/>
                </a:cxn>
                <a:cxn ang="0">
                  <a:pos x="connsiteX9212" y="connsiteY9212"/>
                </a:cxn>
                <a:cxn ang="0">
                  <a:pos x="connsiteX9213" y="connsiteY9213"/>
                </a:cxn>
                <a:cxn ang="0">
                  <a:pos x="connsiteX9214" y="connsiteY9214"/>
                </a:cxn>
                <a:cxn ang="0">
                  <a:pos x="connsiteX9215" y="connsiteY9215"/>
                </a:cxn>
                <a:cxn ang="0">
                  <a:pos x="connsiteX9216" y="connsiteY9216"/>
                </a:cxn>
                <a:cxn ang="0">
                  <a:pos x="connsiteX9217" y="connsiteY9217"/>
                </a:cxn>
                <a:cxn ang="0">
                  <a:pos x="connsiteX9218" y="connsiteY9218"/>
                </a:cxn>
                <a:cxn ang="0">
                  <a:pos x="connsiteX9219" y="connsiteY9219"/>
                </a:cxn>
                <a:cxn ang="0">
                  <a:pos x="connsiteX9220" y="connsiteY9220"/>
                </a:cxn>
                <a:cxn ang="0">
                  <a:pos x="connsiteX9221" y="connsiteY9221"/>
                </a:cxn>
                <a:cxn ang="0">
                  <a:pos x="connsiteX9222" y="connsiteY9222"/>
                </a:cxn>
                <a:cxn ang="0">
                  <a:pos x="connsiteX9223" y="connsiteY9223"/>
                </a:cxn>
                <a:cxn ang="0">
                  <a:pos x="connsiteX9224" y="connsiteY9224"/>
                </a:cxn>
                <a:cxn ang="0">
                  <a:pos x="connsiteX9225" y="connsiteY9225"/>
                </a:cxn>
                <a:cxn ang="0">
                  <a:pos x="connsiteX9226" y="connsiteY9226"/>
                </a:cxn>
                <a:cxn ang="0">
                  <a:pos x="connsiteX9227" y="connsiteY9227"/>
                </a:cxn>
                <a:cxn ang="0">
                  <a:pos x="connsiteX9228" y="connsiteY9228"/>
                </a:cxn>
                <a:cxn ang="0">
                  <a:pos x="connsiteX9229" y="connsiteY9229"/>
                </a:cxn>
                <a:cxn ang="0">
                  <a:pos x="connsiteX9230" y="connsiteY9230"/>
                </a:cxn>
                <a:cxn ang="0">
                  <a:pos x="connsiteX9231" y="connsiteY9231"/>
                </a:cxn>
                <a:cxn ang="0">
                  <a:pos x="connsiteX9232" y="connsiteY9232"/>
                </a:cxn>
                <a:cxn ang="0">
                  <a:pos x="connsiteX9233" y="connsiteY9233"/>
                </a:cxn>
                <a:cxn ang="0">
                  <a:pos x="connsiteX9234" y="connsiteY9234"/>
                </a:cxn>
                <a:cxn ang="0">
                  <a:pos x="connsiteX9235" y="connsiteY9235"/>
                </a:cxn>
                <a:cxn ang="0">
                  <a:pos x="connsiteX9236" y="connsiteY9236"/>
                </a:cxn>
                <a:cxn ang="0">
                  <a:pos x="connsiteX9237" y="connsiteY9237"/>
                </a:cxn>
                <a:cxn ang="0">
                  <a:pos x="connsiteX9238" y="connsiteY9238"/>
                </a:cxn>
                <a:cxn ang="0">
                  <a:pos x="connsiteX9239" y="connsiteY9239"/>
                </a:cxn>
                <a:cxn ang="0">
                  <a:pos x="connsiteX9240" y="connsiteY9240"/>
                </a:cxn>
                <a:cxn ang="0">
                  <a:pos x="connsiteX9241" y="connsiteY9241"/>
                </a:cxn>
                <a:cxn ang="0">
                  <a:pos x="connsiteX9242" y="connsiteY9242"/>
                </a:cxn>
                <a:cxn ang="0">
                  <a:pos x="connsiteX9243" y="connsiteY9243"/>
                </a:cxn>
                <a:cxn ang="0">
                  <a:pos x="connsiteX9244" y="connsiteY9244"/>
                </a:cxn>
                <a:cxn ang="0">
                  <a:pos x="connsiteX9245" y="connsiteY9245"/>
                </a:cxn>
                <a:cxn ang="0">
                  <a:pos x="connsiteX9246" y="connsiteY9246"/>
                </a:cxn>
                <a:cxn ang="0">
                  <a:pos x="connsiteX9247" y="connsiteY9247"/>
                </a:cxn>
                <a:cxn ang="0">
                  <a:pos x="connsiteX9248" y="connsiteY9248"/>
                </a:cxn>
                <a:cxn ang="0">
                  <a:pos x="connsiteX9249" y="connsiteY9249"/>
                </a:cxn>
                <a:cxn ang="0">
                  <a:pos x="connsiteX9250" y="connsiteY9250"/>
                </a:cxn>
                <a:cxn ang="0">
                  <a:pos x="connsiteX9251" y="connsiteY9251"/>
                </a:cxn>
                <a:cxn ang="0">
                  <a:pos x="connsiteX9252" y="connsiteY9252"/>
                </a:cxn>
                <a:cxn ang="0">
                  <a:pos x="connsiteX9253" y="connsiteY9253"/>
                </a:cxn>
                <a:cxn ang="0">
                  <a:pos x="connsiteX9254" y="connsiteY9254"/>
                </a:cxn>
                <a:cxn ang="0">
                  <a:pos x="connsiteX9255" y="connsiteY9255"/>
                </a:cxn>
                <a:cxn ang="0">
                  <a:pos x="connsiteX9256" y="connsiteY9256"/>
                </a:cxn>
                <a:cxn ang="0">
                  <a:pos x="connsiteX9257" y="connsiteY9257"/>
                </a:cxn>
                <a:cxn ang="0">
                  <a:pos x="connsiteX9258" y="connsiteY9258"/>
                </a:cxn>
                <a:cxn ang="0">
                  <a:pos x="connsiteX9259" y="connsiteY9259"/>
                </a:cxn>
                <a:cxn ang="0">
                  <a:pos x="connsiteX9260" y="connsiteY9260"/>
                </a:cxn>
                <a:cxn ang="0">
                  <a:pos x="connsiteX9261" y="connsiteY9261"/>
                </a:cxn>
                <a:cxn ang="0">
                  <a:pos x="connsiteX9262" y="connsiteY9262"/>
                </a:cxn>
                <a:cxn ang="0">
                  <a:pos x="connsiteX9263" y="connsiteY9263"/>
                </a:cxn>
                <a:cxn ang="0">
                  <a:pos x="connsiteX9264" y="connsiteY9264"/>
                </a:cxn>
                <a:cxn ang="0">
                  <a:pos x="connsiteX9265" y="connsiteY9265"/>
                </a:cxn>
                <a:cxn ang="0">
                  <a:pos x="connsiteX9266" y="connsiteY9266"/>
                </a:cxn>
                <a:cxn ang="0">
                  <a:pos x="connsiteX9267" y="connsiteY9267"/>
                </a:cxn>
                <a:cxn ang="0">
                  <a:pos x="connsiteX9268" y="connsiteY9268"/>
                </a:cxn>
                <a:cxn ang="0">
                  <a:pos x="connsiteX9269" y="connsiteY9269"/>
                </a:cxn>
                <a:cxn ang="0">
                  <a:pos x="connsiteX9270" y="connsiteY9270"/>
                </a:cxn>
                <a:cxn ang="0">
                  <a:pos x="connsiteX9271" y="connsiteY9271"/>
                </a:cxn>
                <a:cxn ang="0">
                  <a:pos x="connsiteX9272" y="connsiteY9272"/>
                </a:cxn>
                <a:cxn ang="0">
                  <a:pos x="connsiteX9273" y="connsiteY9273"/>
                </a:cxn>
                <a:cxn ang="0">
                  <a:pos x="connsiteX9274" y="connsiteY9274"/>
                </a:cxn>
                <a:cxn ang="0">
                  <a:pos x="connsiteX9275" y="connsiteY9275"/>
                </a:cxn>
                <a:cxn ang="0">
                  <a:pos x="connsiteX9276" y="connsiteY9276"/>
                </a:cxn>
                <a:cxn ang="0">
                  <a:pos x="connsiteX9277" y="connsiteY9277"/>
                </a:cxn>
                <a:cxn ang="0">
                  <a:pos x="connsiteX9278" y="connsiteY9278"/>
                </a:cxn>
                <a:cxn ang="0">
                  <a:pos x="connsiteX9279" y="connsiteY9279"/>
                </a:cxn>
                <a:cxn ang="0">
                  <a:pos x="connsiteX9280" y="connsiteY9280"/>
                </a:cxn>
                <a:cxn ang="0">
                  <a:pos x="connsiteX9281" y="connsiteY9281"/>
                </a:cxn>
                <a:cxn ang="0">
                  <a:pos x="connsiteX9282" y="connsiteY9282"/>
                </a:cxn>
                <a:cxn ang="0">
                  <a:pos x="connsiteX9283" y="connsiteY9283"/>
                </a:cxn>
                <a:cxn ang="0">
                  <a:pos x="connsiteX9284" y="connsiteY9284"/>
                </a:cxn>
                <a:cxn ang="0">
                  <a:pos x="connsiteX9285" y="connsiteY9285"/>
                </a:cxn>
                <a:cxn ang="0">
                  <a:pos x="connsiteX9286" y="connsiteY9286"/>
                </a:cxn>
                <a:cxn ang="0">
                  <a:pos x="connsiteX9287" y="connsiteY9287"/>
                </a:cxn>
                <a:cxn ang="0">
                  <a:pos x="connsiteX9288" y="connsiteY9288"/>
                </a:cxn>
                <a:cxn ang="0">
                  <a:pos x="connsiteX9289" y="connsiteY9289"/>
                </a:cxn>
                <a:cxn ang="0">
                  <a:pos x="connsiteX9290" y="connsiteY9290"/>
                </a:cxn>
                <a:cxn ang="0">
                  <a:pos x="connsiteX9291" y="connsiteY9291"/>
                </a:cxn>
                <a:cxn ang="0">
                  <a:pos x="connsiteX9292" y="connsiteY9292"/>
                </a:cxn>
                <a:cxn ang="0">
                  <a:pos x="connsiteX9293" y="connsiteY9293"/>
                </a:cxn>
                <a:cxn ang="0">
                  <a:pos x="connsiteX9294" y="connsiteY9294"/>
                </a:cxn>
                <a:cxn ang="0">
                  <a:pos x="connsiteX9295" y="connsiteY9295"/>
                </a:cxn>
                <a:cxn ang="0">
                  <a:pos x="connsiteX9296" y="connsiteY9296"/>
                </a:cxn>
                <a:cxn ang="0">
                  <a:pos x="connsiteX9297" y="connsiteY9297"/>
                </a:cxn>
                <a:cxn ang="0">
                  <a:pos x="connsiteX9298" y="connsiteY9298"/>
                </a:cxn>
                <a:cxn ang="0">
                  <a:pos x="connsiteX9299" y="connsiteY9299"/>
                </a:cxn>
                <a:cxn ang="0">
                  <a:pos x="connsiteX9300" y="connsiteY9300"/>
                </a:cxn>
                <a:cxn ang="0">
                  <a:pos x="connsiteX9301" y="connsiteY9301"/>
                </a:cxn>
                <a:cxn ang="0">
                  <a:pos x="connsiteX9302" y="connsiteY9302"/>
                </a:cxn>
                <a:cxn ang="0">
                  <a:pos x="connsiteX9303" y="connsiteY9303"/>
                </a:cxn>
                <a:cxn ang="0">
                  <a:pos x="connsiteX9304" y="connsiteY9304"/>
                </a:cxn>
                <a:cxn ang="0">
                  <a:pos x="connsiteX9305" y="connsiteY9305"/>
                </a:cxn>
                <a:cxn ang="0">
                  <a:pos x="connsiteX9306" y="connsiteY9306"/>
                </a:cxn>
                <a:cxn ang="0">
                  <a:pos x="connsiteX9307" y="connsiteY9307"/>
                </a:cxn>
                <a:cxn ang="0">
                  <a:pos x="connsiteX9308" y="connsiteY9308"/>
                </a:cxn>
                <a:cxn ang="0">
                  <a:pos x="connsiteX9309" y="connsiteY9309"/>
                </a:cxn>
                <a:cxn ang="0">
                  <a:pos x="connsiteX9310" y="connsiteY9310"/>
                </a:cxn>
                <a:cxn ang="0">
                  <a:pos x="connsiteX9311" y="connsiteY9311"/>
                </a:cxn>
                <a:cxn ang="0">
                  <a:pos x="connsiteX9312" y="connsiteY9312"/>
                </a:cxn>
                <a:cxn ang="0">
                  <a:pos x="connsiteX9313" y="connsiteY9313"/>
                </a:cxn>
                <a:cxn ang="0">
                  <a:pos x="connsiteX9314" y="connsiteY9314"/>
                </a:cxn>
                <a:cxn ang="0">
                  <a:pos x="connsiteX9315" y="connsiteY9315"/>
                </a:cxn>
                <a:cxn ang="0">
                  <a:pos x="connsiteX9316" y="connsiteY9316"/>
                </a:cxn>
                <a:cxn ang="0">
                  <a:pos x="connsiteX9317" y="connsiteY9317"/>
                </a:cxn>
                <a:cxn ang="0">
                  <a:pos x="connsiteX9318" y="connsiteY9318"/>
                </a:cxn>
                <a:cxn ang="0">
                  <a:pos x="connsiteX9319" y="connsiteY9319"/>
                </a:cxn>
                <a:cxn ang="0">
                  <a:pos x="connsiteX9320" y="connsiteY9320"/>
                </a:cxn>
                <a:cxn ang="0">
                  <a:pos x="connsiteX9321" y="connsiteY9321"/>
                </a:cxn>
                <a:cxn ang="0">
                  <a:pos x="connsiteX9322" y="connsiteY9322"/>
                </a:cxn>
                <a:cxn ang="0">
                  <a:pos x="connsiteX9323" y="connsiteY9323"/>
                </a:cxn>
                <a:cxn ang="0">
                  <a:pos x="connsiteX9324" y="connsiteY9324"/>
                </a:cxn>
                <a:cxn ang="0">
                  <a:pos x="connsiteX9325" y="connsiteY9325"/>
                </a:cxn>
                <a:cxn ang="0">
                  <a:pos x="connsiteX9326" y="connsiteY9326"/>
                </a:cxn>
                <a:cxn ang="0">
                  <a:pos x="connsiteX9327" y="connsiteY9327"/>
                </a:cxn>
                <a:cxn ang="0">
                  <a:pos x="connsiteX9328" y="connsiteY9328"/>
                </a:cxn>
                <a:cxn ang="0">
                  <a:pos x="connsiteX9329" y="connsiteY9329"/>
                </a:cxn>
                <a:cxn ang="0">
                  <a:pos x="connsiteX9330" y="connsiteY9330"/>
                </a:cxn>
                <a:cxn ang="0">
                  <a:pos x="connsiteX9331" y="connsiteY9331"/>
                </a:cxn>
                <a:cxn ang="0">
                  <a:pos x="connsiteX9332" y="connsiteY9332"/>
                </a:cxn>
                <a:cxn ang="0">
                  <a:pos x="connsiteX9333" y="connsiteY9333"/>
                </a:cxn>
                <a:cxn ang="0">
                  <a:pos x="connsiteX9334" y="connsiteY9334"/>
                </a:cxn>
                <a:cxn ang="0">
                  <a:pos x="connsiteX9335" y="connsiteY9335"/>
                </a:cxn>
                <a:cxn ang="0">
                  <a:pos x="connsiteX9336" y="connsiteY9336"/>
                </a:cxn>
                <a:cxn ang="0">
                  <a:pos x="connsiteX9337" y="connsiteY9337"/>
                </a:cxn>
                <a:cxn ang="0">
                  <a:pos x="connsiteX9338" y="connsiteY9338"/>
                </a:cxn>
                <a:cxn ang="0">
                  <a:pos x="connsiteX9339" y="connsiteY9339"/>
                </a:cxn>
                <a:cxn ang="0">
                  <a:pos x="connsiteX9340" y="connsiteY9340"/>
                </a:cxn>
                <a:cxn ang="0">
                  <a:pos x="connsiteX9341" y="connsiteY9341"/>
                </a:cxn>
                <a:cxn ang="0">
                  <a:pos x="connsiteX9342" y="connsiteY9342"/>
                </a:cxn>
                <a:cxn ang="0">
                  <a:pos x="connsiteX9343" y="connsiteY9343"/>
                </a:cxn>
                <a:cxn ang="0">
                  <a:pos x="connsiteX9344" y="connsiteY9344"/>
                </a:cxn>
                <a:cxn ang="0">
                  <a:pos x="connsiteX9345" y="connsiteY9345"/>
                </a:cxn>
                <a:cxn ang="0">
                  <a:pos x="connsiteX9346" y="connsiteY9346"/>
                </a:cxn>
                <a:cxn ang="0">
                  <a:pos x="connsiteX9347" y="connsiteY9347"/>
                </a:cxn>
                <a:cxn ang="0">
                  <a:pos x="connsiteX9348" y="connsiteY9348"/>
                </a:cxn>
                <a:cxn ang="0">
                  <a:pos x="connsiteX9349" y="connsiteY9349"/>
                </a:cxn>
                <a:cxn ang="0">
                  <a:pos x="connsiteX9350" y="connsiteY9350"/>
                </a:cxn>
                <a:cxn ang="0">
                  <a:pos x="connsiteX9351" y="connsiteY9351"/>
                </a:cxn>
                <a:cxn ang="0">
                  <a:pos x="connsiteX9352" y="connsiteY9352"/>
                </a:cxn>
                <a:cxn ang="0">
                  <a:pos x="connsiteX9353" y="connsiteY9353"/>
                </a:cxn>
                <a:cxn ang="0">
                  <a:pos x="connsiteX9354" y="connsiteY9354"/>
                </a:cxn>
                <a:cxn ang="0">
                  <a:pos x="connsiteX9355" y="connsiteY9355"/>
                </a:cxn>
                <a:cxn ang="0">
                  <a:pos x="connsiteX9356" y="connsiteY9356"/>
                </a:cxn>
                <a:cxn ang="0">
                  <a:pos x="connsiteX9357" y="connsiteY9357"/>
                </a:cxn>
                <a:cxn ang="0">
                  <a:pos x="connsiteX9358" y="connsiteY9358"/>
                </a:cxn>
                <a:cxn ang="0">
                  <a:pos x="connsiteX9359" y="connsiteY9359"/>
                </a:cxn>
                <a:cxn ang="0">
                  <a:pos x="connsiteX9360" y="connsiteY9360"/>
                </a:cxn>
                <a:cxn ang="0">
                  <a:pos x="connsiteX9361" y="connsiteY9361"/>
                </a:cxn>
                <a:cxn ang="0">
                  <a:pos x="connsiteX9362" y="connsiteY9362"/>
                </a:cxn>
                <a:cxn ang="0">
                  <a:pos x="connsiteX9363" y="connsiteY9363"/>
                </a:cxn>
                <a:cxn ang="0">
                  <a:pos x="connsiteX9364" y="connsiteY9364"/>
                </a:cxn>
                <a:cxn ang="0">
                  <a:pos x="connsiteX9365" y="connsiteY9365"/>
                </a:cxn>
                <a:cxn ang="0">
                  <a:pos x="connsiteX9366" y="connsiteY9366"/>
                </a:cxn>
                <a:cxn ang="0">
                  <a:pos x="connsiteX9367" y="connsiteY9367"/>
                </a:cxn>
                <a:cxn ang="0">
                  <a:pos x="connsiteX9368" y="connsiteY9368"/>
                </a:cxn>
                <a:cxn ang="0">
                  <a:pos x="connsiteX9369" y="connsiteY9369"/>
                </a:cxn>
                <a:cxn ang="0">
                  <a:pos x="connsiteX9370" y="connsiteY9370"/>
                </a:cxn>
                <a:cxn ang="0">
                  <a:pos x="connsiteX9371" y="connsiteY9371"/>
                </a:cxn>
                <a:cxn ang="0">
                  <a:pos x="connsiteX9372" y="connsiteY9372"/>
                </a:cxn>
                <a:cxn ang="0">
                  <a:pos x="connsiteX9373" y="connsiteY9373"/>
                </a:cxn>
                <a:cxn ang="0">
                  <a:pos x="connsiteX9374" y="connsiteY9374"/>
                </a:cxn>
                <a:cxn ang="0">
                  <a:pos x="connsiteX9375" y="connsiteY9375"/>
                </a:cxn>
                <a:cxn ang="0">
                  <a:pos x="connsiteX9376" y="connsiteY9376"/>
                </a:cxn>
                <a:cxn ang="0">
                  <a:pos x="connsiteX9377" y="connsiteY9377"/>
                </a:cxn>
                <a:cxn ang="0">
                  <a:pos x="connsiteX9378" y="connsiteY9378"/>
                </a:cxn>
                <a:cxn ang="0">
                  <a:pos x="connsiteX9379" y="connsiteY9379"/>
                </a:cxn>
                <a:cxn ang="0">
                  <a:pos x="connsiteX9380" y="connsiteY9380"/>
                </a:cxn>
                <a:cxn ang="0">
                  <a:pos x="connsiteX9381" y="connsiteY9381"/>
                </a:cxn>
                <a:cxn ang="0">
                  <a:pos x="connsiteX9382" y="connsiteY9382"/>
                </a:cxn>
                <a:cxn ang="0">
                  <a:pos x="connsiteX9383" y="connsiteY9383"/>
                </a:cxn>
                <a:cxn ang="0">
                  <a:pos x="connsiteX9384" y="connsiteY9384"/>
                </a:cxn>
                <a:cxn ang="0">
                  <a:pos x="connsiteX9385" y="connsiteY9385"/>
                </a:cxn>
                <a:cxn ang="0">
                  <a:pos x="connsiteX9386" y="connsiteY9386"/>
                </a:cxn>
                <a:cxn ang="0">
                  <a:pos x="connsiteX9387" y="connsiteY9387"/>
                </a:cxn>
                <a:cxn ang="0">
                  <a:pos x="connsiteX9388" y="connsiteY9388"/>
                </a:cxn>
                <a:cxn ang="0">
                  <a:pos x="connsiteX9389" y="connsiteY9389"/>
                </a:cxn>
                <a:cxn ang="0">
                  <a:pos x="connsiteX9390" y="connsiteY9390"/>
                </a:cxn>
                <a:cxn ang="0">
                  <a:pos x="connsiteX9391" y="connsiteY9391"/>
                </a:cxn>
                <a:cxn ang="0">
                  <a:pos x="connsiteX9392" y="connsiteY9392"/>
                </a:cxn>
                <a:cxn ang="0">
                  <a:pos x="connsiteX9393" y="connsiteY9393"/>
                </a:cxn>
                <a:cxn ang="0">
                  <a:pos x="connsiteX9394" y="connsiteY9394"/>
                </a:cxn>
                <a:cxn ang="0">
                  <a:pos x="connsiteX9395" y="connsiteY9395"/>
                </a:cxn>
                <a:cxn ang="0">
                  <a:pos x="connsiteX9396" y="connsiteY9396"/>
                </a:cxn>
                <a:cxn ang="0">
                  <a:pos x="connsiteX9397" y="connsiteY9397"/>
                </a:cxn>
                <a:cxn ang="0">
                  <a:pos x="connsiteX9398" y="connsiteY9398"/>
                </a:cxn>
                <a:cxn ang="0">
                  <a:pos x="connsiteX9399" y="connsiteY9399"/>
                </a:cxn>
                <a:cxn ang="0">
                  <a:pos x="connsiteX9400" y="connsiteY9400"/>
                </a:cxn>
                <a:cxn ang="0">
                  <a:pos x="connsiteX9401" y="connsiteY9401"/>
                </a:cxn>
                <a:cxn ang="0">
                  <a:pos x="connsiteX9402" y="connsiteY9402"/>
                </a:cxn>
                <a:cxn ang="0">
                  <a:pos x="connsiteX9403" y="connsiteY9403"/>
                </a:cxn>
                <a:cxn ang="0">
                  <a:pos x="connsiteX9404" y="connsiteY9404"/>
                </a:cxn>
                <a:cxn ang="0">
                  <a:pos x="connsiteX9405" y="connsiteY9405"/>
                </a:cxn>
                <a:cxn ang="0">
                  <a:pos x="connsiteX9406" y="connsiteY9406"/>
                </a:cxn>
                <a:cxn ang="0">
                  <a:pos x="connsiteX9407" y="connsiteY9407"/>
                </a:cxn>
                <a:cxn ang="0">
                  <a:pos x="connsiteX9408" y="connsiteY9408"/>
                </a:cxn>
                <a:cxn ang="0">
                  <a:pos x="connsiteX9409" y="connsiteY9409"/>
                </a:cxn>
                <a:cxn ang="0">
                  <a:pos x="connsiteX9410" y="connsiteY9410"/>
                </a:cxn>
                <a:cxn ang="0">
                  <a:pos x="connsiteX9411" y="connsiteY9411"/>
                </a:cxn>
                <a:cxn ang="0">
                  <a:pos x="connsiteX9412" y="connsiteY9412"/>
                </a:cxn>
                <a:cxn ang="0">
                  <a:pos x="connsiteX9413" y="connsiteY9413"/>
                </a:cxn>
                <a:cxn ang="0">
                  <a:pos x="connsiteX9414" y="connsiteY9414"/>
                </a:cxn>
                <a:cxn ang="0">
                  <a:pos x="connsiteX9415" y="connsiteY9415"/>
                </a:cxn>
                <a:cxn ang="0">
                  <a:pos x="connsiteX9416" y="connsiteY9416"/>
                </a:cxn>
                <a:cxn ang="0">
                  <a:pos x="connsiteX9417" y="connsiteY9417"/>
                </a:cxn>
                <a:cxn ang="0">
                  <a:pos x="connsiteX9418" y="connsiteY9418"/>
                </a:cxn>
                <a:cxn ang="0">
                  <a:pos x="connsiteX9419" y="connsiteY9419"/>
                </a:cxn>
                <a:cxn ang="0">
                  <a:pos x="connsiteX9420" y="connsiteY9420"/>
                </a:cxn>
                <a:cxn ang="0">
                  <a:pos x="connsiteX9421" y="connsiteY9421"/>
                </a:cxn>
                <a:cxn ang="0">
                  <a:pos x="connsiteX9422" y="connsiteY9422"/>
                </a:cxn>
                <a:cxn ang="0">
                  <a:pos x="connsiteX9423" y="connsiteY9423"/>
                </a:cxn>
                <a:cxn ang="0">
                  <a:pos x="connsiteX9424" y="connsiteY9424"/>
                </a:cxn>
                <a:cxn ang="0">
                  <a:pos x="connsiteX9425" y="connsiteY9425"/>
                </a:cxn>
                <a:cxn ang="0">
                  <a:pos x="connsiteX9426" y="connsiteY9426"/>
                </a:cxn>
                <a:cxn ang="0">
                  <a:pos x="connsiteX9427" y="connsiteY9427"/>
                </a:cxn>
                <a:cxn ang="0">
                  <a:pos x="connsiteX9428" y="connsiteY9428"/>
                </a:cxn>
                <a:cxn ang="0">
                  <a:pos x="connsiteX9429" y="connsiteY9429"/>
                </a:cxn>
                <a:cxn ang="0">
                  <a:pos x="connsiteX9430" y="connsiteY9430"/>
                </a:cxn>
                <a:cxn ang="0">
                  <a:pos x="connsiteX9431" y="connsiteY9431"/>
                </a:cxn>
                <a:cxn ang="0">
                  <a:pos x="connsiteX9432" y="connsiteY9432"/>
                </a:cxn>
                <a:cxn ang="0">
                  <a:pos x="connsiteX9433" y="connsiteY9433"/>
                </a:cxn>
                <a:cxn ang="0">
                  <a:pos x="connsiteX9434" y="connsiteY9434"/>
                </a:cxn>
                <a:cxn ang="0">
                  <a:pos x="connsiteX9435" y="connsiteY9435"/>
                </a:cxn>
                <a:cxn ang="0">
                  <a:pos x="connsiteX9436" y="connsiteY9436"/>
                </a:cxn>
                <a:cxn ang="0">
                  <a:pos x="connsiteX9437" y="connsiteY9437"/>
                </a:cxn>
                <a:cxn ang="0">
                  <a:pos x="connsiteX9438" y="connsiteY9438"/>
                </a:cxn>
                <a:cxn ang="0">
                  <a:pos x="connsiteX9439" y="connsiteY9439"/>
                </a:cxn>
                <a:cxn ang="0">
                  <a:pos x="connsiteX9440" y="connsiteY9440"/>
                </a:cxn>
                <a:cxn ang="0">
                  <a:pos x="connsiteX9441" y="connsiteY9441"/>
                </a:cxn>
                <a:cxn ang="0">
                  <a:pos x="connsiteX9442" y="connsiteY9442"/>
                </a:cxn>
                <a:cxn ang="0">
                  <a:pos x="connsiteX9443" y="connsiteY9443"/>
                </a:cxn>
                <a:cxn ang="0">
                  <a:pos x="connsiteX9444" y="connsiteY9444"/>
                </a:cxn>
                <a:cxn ang="0">
                  <a:pos x="connsiteX9445" y="connsiteY9445"/>
                </a:cxn>
                <a:cxn ang="0">
                  <a:pos x="connsiteX9446" y="connsiteY9446"/>
                </a:cxn>
                <a:cxn ang="0">
                  <a:pos x="connsiteX9447" y="connsiteY9447"/>
                </a:cxn>
                <a:cxn ang="0">
                  <a:pos x="connsiteX9448" y="connsiteY9448"/>
                </a:cxn>
                <a:cxn ang="0">
                  <a:pos x="connsiteX9449" y="connsiteY9449"/>
                </a:cxn>
                <a:cxn ang="0">
                  <a:pos x="connsiteX9450" y="connsiteY9450"/>
                </a:cxn>
                <a:cxn ang="0">
                  <a:pos x="connsiteX9451" y="connsiteY9451"/>
                </a:cxn>
                <a:cxn ang="0">
                  <a:pos x="connsiteX9452" y="connsiteY9452"/>
                </a:cxn>
                <a:cxn ang="0">
                  <a:pos x="connsiteX9453" y="connsiteY9453"/>
                </a:cxn>
                <a:cxn ang="0">
                  <a:pos x="connsiteX9454" y="connsiteY9454"/>
                </a:cxn>
                <a:cxn ang="0">
                  <a:pos x="connsiteX9455" y="connsiteY9455"/>
                </a:cxn>
                <a:cxn ang="0">
                  <a:pos x="connsiteX9456" y="connsiteY9456"/>
                </a:cxn>
                <a:cxn ang="0">
                  <a:pos x="connsiteX9457" y="connsiteY9457"/>
                </a:cxn>
                <a:cxn ang="0">
                  <a:pos x="connsiteX9458" y="connsiteY9458"/>
                </a:cxn>
                <a:cxn ang="0">
                  <a:pos x="connsiteX9459" y="connsiteY9459"/>
                </a:cxn>
                <a:cxn ang="0">
                  <a:pos x="connsiteX9460" y="connsiteY9460"/>
                </a:cxn>
                <a:cxn ang="0">
                  <a:pos x="connsiteX9461" y="connsiteY9461"/>
                </a:cxn>
                <a:cxn ang="0">
                  <a:pos x="connsiteX9462" y="connsiteY9462"/>
                </a:cxn>
                <a:cxn ang="0">
                  <a:pos x="connsiteX9463" y="connsiteY9463"/>
                </a:cxn>
                <a:cxn ang="0">
                  <a:pos x="connsiteX9464" y="connsiteY9464"/>
                </a:cxn>
                <a:cxn ang="0">
                  <a:pos x="connsiteX9465" y="connsiteY9465"/>
                </a:cxn>
                <a:cxn ang="0">
                  <a:pos x="connsiteX9466" y="connsiteY9466"/>
                </a:cxn>
                <a:cxn ang="0">
                  <a:pos x="connsiteX9467" y="connsiteY9467"/>
                </a:cxn>
                <a:cxn ang="0">
                  <a:pos x="connsiteX9468" y="connsiteY9468"/>
                </a:cxn>
                <a:cxn ang="0">
                  <a:pos x="connsiteX9469" y="connsiteY9469"/>
                </a:cxn>
                <a:cxn ang="0">
                  <a:pos x="connsiteX9470" y="connsiteY9470"/>
                </a:cxn>
                <a:cxn ang="0">
                  <a:pos x="connsiteX9471" y="connsiteY9471"/>
                </a:cxn>
                <a:cxn ang="0">
                  <a:pos x="connsiteX9472" y="connsiteY9472"/>
                </a:cxn>
                <a:cxn ang="0">
                  <a:pos x="connsiteX9473" y="connsiteY9473"/>
                </a:cxn>
                <a:cxn ang="0">
                  <a:pos x="connsiteX9474" y="connsiteY9474"/>
                </a:cxn>
                <a:cxn ang="0">
                  <a:pos x="connsiteX9475" y="connsiteY9475"/>
                </a:cxn>
                <a:cxn ang="0">
                  <a:pos x="connsiteX9476" y="connsiteY9476"/>
                </a:cxn>
                <a:cxn ang="0">
                  <a:pos x="connsiteX9477" y="connsiteY9477"/>
                </a:cxn>
                <a:cxn ang="0">
                  <a:pos x="connsiteX9478" y="connsiteY9478"/>
                </a:cxn>
                <a:cxn ang="0">
                  <a:pos x="connsiteX9479" y="connsiteY9479"/>
                </a:cxn>
                <a:cxn ang="0">
                  <a:pos x="connsiteX9480" y="connsiteY9480"/>
                </a:cxn>
                <a:cxn ang="0">
                  <a:pos x="connsiteX9481" y="connsiteY9481"/>
                </a:cxn>
                <a:cxn ang="0">
                  <a:pos x="connsiteX9482" y="connsiteY9482"/>
                </a:cxn>
                <a:cxn ang="0">
                  <a:pos x="connsiteX9483" y="connsiteY9483"/>
                </a:cxn>
                <a:cxn ang="0">
                  <a:pos x="connsiteX9484" y="connsiteY9484"/>
                </a:cxn>
                <a:cxn ang="0">
                  <a:pos x="connsiteX9485" y="connsiteY9485"/>
                </a:cxn>
                <a:cxn ang="0">
                  <a:pos x="connsiteX9486" y="connsiteY9486"/>
                </a:cxn>
                <a:cxn ang="0">
                  <a:pos x="connsiteX9487" y="connsiteY9487"/>
                </a:cxn>
                <a:cxn ang="0">
                  <a:pos x="connsiteX9488" y="connsiteY9488"/>
                </a:cxn>
                <a:cxn ang="0">
                  <a:pos x="connsiteX9489" y="connsiteY9489"/>
                </a:cxn>
                <a:cxn ang="0">
                  <a:pos x="connsiteX9490" y="connsiteY9490"/>
                </a:cxn>
                <a:cxn ang="0">
                  <a:pos x="connsiteX9491" y="connsiteY9491"/>
                </a:cxn>
                <a:cxn ang="0">
                  <a:pos x="connsiteX9492" y="connsiteY9492"/>
                </a:cxn>
                <a:cxn ang="0">
                  <a:pos x="connsiteX9493" y="connsiteY9493"/>
                </a:cxn>
                <a:cxn ang="0">
                  <a:pos x="connsiteX9494" y="connsiteY9494"/>
                </a:cxn>
                <a:cxn ang="0">
                  <a:pos x="connsiteX9495" y="connsiteY9495"/>
                </a:cxn>
                <a:cxn ang="0">
                  <a:pos x="connsiteX9496" y="connsiteY9496"/>
                </a:cxn>
                <a:cxn ang="0">
                  <a:pos x="connsiteX9497" y="connsiteY9497"/>
                </a:cxn>
                <a:cxn ang="0">
                  <a:pos x="connsiteX9498" y="connsiteY9498"/>
                </a:cxn>
                <a:cxn ang="0">
                  <a:pos x="connsiteX9499" y="connsiteY9499"/>
                </a:cxn>
                <a:cxn ang="0">
                  <a:pos x="connsiteX9500" y="connsiteY9500"/>
                </a:cxn>
                <a:cxn ang="0">
                  <a:pos x="connsiteX9501" y="connsiteY9501"/>
                </a:cxn>
                <a:cxn ang="0">
                  <a:pos x="connsiteX9502" y="connsiteY9502"/>
                </a:cxn>
                <a:cxn ang="0">
                  <a:pos x="connsiteX9503" y="connsiteY9503"/>
                </a:cxn>
                <a:cxn ang="0">
                  <a:pos x="connsiteX9504" y="connsiteY9504"/>
                </a:cxn>
                <a:cxn ang="0">
                  <a:pos x="connsiteX9505" y="connsiteY9505"/>
                </a:cxn>
                <a:cxn ang="0">
                  <a:pos x="connsiteX9506" y="connsiteY9506"/>
                </a:cxn>
                <a:cxn ang="0">
                  <a:pos x="connsiteX9507" y="connsiteY9507"/>
                </a:cxn>
                <a:cxn ang="0">
                  <a:pos x="connsiteX9508" y="connsiteY9508"/>
                </a:cxn>
                <a:cxn ang="0">
                  <a:pos x="connsiteX9509" y="connsiteY9509"/>
                </a:cxn>
                <a:cxn ang="0">
                  <a:pos x="connsiteX9510" y="connsiteY9510"/>
                </a:cxn>
                <a:cxn ang="0">
                  <a:pos x="connsiteX9511" y="connsiteY9511"/>
                </a:cxn>
                <a:cxn ang="0">
                  <a:pos x="connsiteX9512" y="connsiteY9512"/>
                </a:cxn>
                <a:cxn ang="0">
                  <a:pos x="connsiteX9513" y="connsiteY9513"/>
                </a:cxn>
                <a:cxn ang="0">
                  <a:pos x="connsiteX9514" y="connsiteY9514"/>
                </a:cxn>
                <a:cxn ang="0">
                  <a:pos x="connsiteX9515" y="connsiteY9515"/>
                </a:cxn>
                <a:cxn ang="0">
                  <a:pos x="connsiteX9516" y="connsiteY9516"/>
                </a:cxn>
                <a:cxn ang="0">
                  <a:pos x="connsiteX9517" y="connsiteY9517"/>
                </a:cxn>
                <a:cxn ang="0">
                  <a:pos x="connsiteX9518" y="connsiteY9518"/>
                </a:cxn>
                <a:cxn ang="0">
                  <a:pos x="connsiteX9519" y="connsiteY9519"/>
                </a:cxn>
                <a:cxn ang="0">
                  <a:pos x="connsiteX9520" y="connsiteY9520"/>
                </a:cxn>
                <a:cxn ang="0">
                  <a:pos x="connsiteX9521" y="connsiteY9521"/>
                </a:cxn>
                <a:cxn ang="0">
                  <a:pos x="connsiteX9522" y="connsiteY9522"/>
                </a:cxn>
                <a:cxn ang="0">
                  <a:pos x="connsiteX9523" y="connsiteY9523"/>
                </a:cxn>
                <a:cxn ang="0">
                  <a:pos x="connsiteX9524" y="connsiteY9524"/>
                </a:cxn>
                <a:cxn ang="0">
                  <a:pos x="connsiteX9525" y="connsiteY9525"/>
                </a:cxn>
                <a:cxn ang="0">
                  <a:pos x="connsiteX9526" y="connsiteY9526"/>
                </a:cxn>
                <a:cxn ang="0">
                  <a:pos x="connsiteX9527" y="connsiteY9527"/>
                </a:cxn>
                <a:cxn ang="0">
                  <a:pos x="connsiteX9528" y="connsiteY9528"/>
                </a:cxn>
                <a:cxn ang="0">
                  <a:pos x="connsiteX9529" y="connsiteY9529"/>
                </a:cxn>
                <a:cxn ang="0">
                  <a:pos x="connsiteX9530" y="connsiteY9530"/>
                </a:cxn>
                <a:cxn ang="0">
                  <a:pos x="connsiteX9531" y="connsiteY9531"/>
                </a:cxn>
                <a:cxn ang="0">
                  <a:pos x="connsiteX9532" y="connsiteY9532"/>
                </a:cxn>
                <a:cxn ang="0">
                  <a:pos x="connsiteX9533" y="connsiteY9533"/>
                </a:cxn>
                <a:cxn ang="0">
                  <a:pos x="connsiteX9534" y="connsiteY9534"/>
                </a:cxn>
                <a:cxn ang="0">
                  <a:pos x="connsiteX9535" y="connsiteY9535"/>
                </a:cxn>
                <a:cxn ang="0">
                  <a:pos x="connsiteX9536" y="connsiteY9536"/>
                </a:cxn>
                <a:cxn ang="0">
                  <a:pos x="connsiteX9537" y="connsiteY9537"/>
                </a:cxn>
                <a:cxn ang="0">
                  <a:pos x="connsiteX9538" y="connsiteY9538"/>
                </a:cxn>
                <a:cxn ang="0">
                  <a:pos x="connsiteX9539" y="connsiteY9539"/>
                </a:cxn>
                <a:cxn ang="0">
                  <a:pos x="connsiteX9540" y="connsiteY9540"/>
                </a:cxn>
                <a:cxn ang="0">
                  <a:pos x="connsiteX9541" y="connsiteY9541"/>
                </a:cxn>
                <a:cxn ang="0">
                  <a:pos x="connsiteX9542" y="connsiteY9542"/>
                </a:cxn>
                <a:cxn ang="0">
                  <a:pos x="connsiteX9543" y="connsiteY9543"/>
                </a:cxn>
                <a:cxn ang="0">
                  <a:pos x="connsiteX9544" y="connsiteY9544"/>
                </a:cxn>
                <a:cxn ang="0">
                  <a:pos x="connsiteX9545" y="connsiteY9545"/>
                </a:cxn>
                <a:cxn ang="0">
                  <a:pos x="connsiteX9546" y="connsiteY9546"/>
                </a:cxn>
                <a:cxn ang="0">
                  <a:pos x="connsiteX9547" y="connsiteY9547"/>
                </a:cxn>
                <a:cxn ang="0">
                  <a:pos x="connsiteX9548" y="connsiteY9548"/>
                </a:cxn>
                <a:cxn ang="0">
                  <a:pos x="connsiteX9549" y="connsiteY9549"/>
                </a:cxn>
                <a:cxn ang="0">
                  <a:pos x="connsiteX9550" y="connsiteY9550"/>
                </a:cxn>
                <a:cxn ang="0">
                  <a:pos x="connsiteX9551" y="connsiteY9551"/>
                </a:cxn>
                <a:cxn ang="0">
                  <a:pos x="connsiteX9552" y="connsiteY9552"/>
                </a:cxn>
                <a:cxn ang="0">
                  <a:pos x="connsiteX9553" y="connsiteY9553"/>
                </a:cxn>
                <a:cxn ang="0">
                  <a:pos x="connsiteX9554" y="connsiteY9554"/>
                </a:cxn>
                <a:cxn ang="0">
                  <a:pos x="connsiteX9555" y="connsiteY9555"/>
                </a:cxn>
                <a:cxn ang="0">
                  <a:pos x="connsiteX9556" y="connsiteY9556"/>
                </a:cxn>
                <a:cxn ang="0">
                  <a:pos x="connsiteX9557" y="connsiteY9557"/>
                </a:cxn>
                <a:cxn ang="0">
                  <a:pos x="connsiteX9558" y="connsiteY9558"/>
                </a:cxn>
                <a:cxn ang="0">
                  <a:pos x="connsiteX9559" y="connsiteY9559"/>
                </a:cxn>
                <a:cxn ang="0">
                  <a:pos x="connsiteX9560" y="connsiteY9560"/>
                </a:cxn>
                <a:cxn ang="0">
                  <a:pos x="connsiteX9561" y="connsiteY9561"/>
                </a:cxn>
                <a:cxn ang="0">
                  <a:pos x="connsiteX9562" y="connsiteY9562"/>
                </a:cxn>
                <a:cxn ang="0">
                  <a:pos x="connsiteX9563" y="connsiteY9563"/>
                </a:cxn>
                <a:cxn ang="0">
                  <a:pos x="connsiteX9564" y="connsiteY9564"/>
                </a:cxn>
                <a:cxn ang="0">
                  <a:pos x="connsiteX9565" y="connsiteY9565"/>
                </a:cxn>
                <a:cxn ang="0">
                  <a:pos x="connsiteX9566" y="connsiteY9566"/>
                </a:cxn>
                <a:cxn ang="0">
                  <a:pos x="connsiteX9567" y="connsiteY9567"/>
                </a:cxn>
                <a:cxn ang="0">
                  <a:pos x="connsiteX9568" y="connsiteY9568"/>
                </a:cxn>
                <a:cxn ang="0">
                  <a:pos x="connsiteX9569" y="connsiteY9569"/>
                </a:cxn>
                <a:cxn ang="0">
                  <a:pos x="connsiteX9570" y="connsiteY9570"/>
                </a:cxn>
                <a:cxn ang="0">
                  <a:pos x="connsiteX9571" y="connsiteY9571"/>
                </a:cxn>
                <a:cxn ang="0">
                  <a:pos x="connsiteX9572" y="connsiteY9572"/>
                </a:cxn>
                <a:cxn ang="0">
                  <a:pos x="connsiteX9573" y="connsiteY9573"/>
                </a:cxn>
                <a:cxn ang="0">
                  <a:pos x="connsiteX9574" y="connsiteY9574"/>
                </a:cxn>
                <a:cxn ang="0">
                  <a:pos x="connsiteX9575" y="connsiteY9575"/>
                </a:cxn>
                <a:cxn ang="0">
                  <a:pos x="connsiteX9576" y="connsiteY9576"/>
                </a:cxn>
                <a:cxn ang="0">
                  <a:pos x="connsiteX9577" y="connsiteY9577"/>
                </a:cxn>
                <a:cxn ang="0">
                  <a:pos x="connsiteX9578" y="connsiteY9578"/>
                </a:cxn>
                <a:cxn ang="0">
                  <a:pos x="connsiteX9579" y="connsiteY9579"/>
                </a:cxn>
                <a:cxn ang="0">
                  <a:pos x="connsiteX9580" y="connsiteY9580"/>
                </a:cxn>
                <a:cxn ang="0">
                  <a:pos x="connsiteX9581" y="connsiteY9581"/>
                </a:cxn>
                <a:cxn ang="0">
                  <a:pos x="connsiteX9582" y="connsiteY9582"/>
                </a:cxn>
                <a:cxn ang="0">
                  <a:pos x="connsiteX9583" y="connsiteY9583"/>
                </a:cxn>
                <a:cxn ang="0">
                  <a:pos x="connsiteX9584" y="connsiteY9584"/>
                </a:cxn>
                <a:cxn ang="0">
                  <a:pos x="connsiteX9585" y="connsiteY9585"/>
                </a:cxn>
                <a:cxn ang="0">
                  <a:pos x="connsiteX9586" y="connsiteY9586"/>
                </a:cxn>
                <a:cxn ang="0">
                  <a:pos x="connsiteX9587" y="connsiteY9587"/>
                </a:cxn>
                <a:cxn ang="0">
                  <a:pos x="connsiteX9588" y="connsiteY9588"/>
                </a:cxn>
                <a:cxn ang="0">
                  <a:pos x="connsiteX9589" y="connsiteY9589"/>
                </a:cxn>
                <a:cxn ang="0">
                  <a:pos x="connsiteX9590" y="connsiteY9590"/>
                </a:cxn>
                <a:cxn ang="0">
                  <a:pos x="connsiteX9591" y="connsiteY9591"/>
                </a:cxn>
                <a:cxn ang="0">
                  <a:pos x="connsiteX9592" y="connsiteY9592"/>
                </a:cxn>
                <a:cxn ang="0">
                  <a:pos x="connsiteX9593" y="connsiteY9593"/>
                </a:cxn>
                <a:cxn ang="0">
                  <a:pos x="connsiteX9594" y="connsiteY9594"/>
                </a:cxn>
                <a:cxn ang="0">
                  <a:pos x="connsiteX9595" y="connsiteY9595"/>
                </a:cxn>
                <a:cxn ang="0">
                  <a:pos x="connsiteX9596" y="connsiteY9596"/>
                </a:cxn>
                <a:cxn ang="0">
                  <a:pos x="connsiteX9597" y="connsiteY9597"/>
                </a:cxn>
                <a:cxn ang="0">
                  <a:pos x="connsiteX9598" y="connsiteY9598"/>
                </a:cxn>
                <a:cxn ang="0">
                  <a:pos x="connsiteX9599" y="connsiteY9599"/>
                </a:cxn>
                <a:cxn ang="0">
                  <a:pos x="connsiteX9600" y="connsiteY9600"/>
                </a:cxn>
                <a:cxn ang="0">
                  <a:pos x="connsiteX9601" y="connsiteY9601"/>
                </a:cxn>
                <a:cxn ang="0">
                  <a:pos x="connsiteX9602" y="connsiteY9602"/>
                </a:cxn>
                <a:cxn ang="0">
                  <a:pos x="connsiteX9603" y="connsiteY9603"/>
                </a:cxn>
                <a:cxn ang="0">
                  <a:pos x="connsiteX9604" y="connsiteY9604"/>
                </a:cxn>
                <a:cxn ang="0">
                  <a:pos x="connsiteX9605" y="connsiteY9605"/>
                </a:cxn>
                <a:cxn ang="0">
                  <a:pos x="connsiteX9606" y="connsiteY9606"/>
                </a:cxn>
                <a:cxn ang="0">
                  <a:pos x="connsiteX9607" y="connsiteY9607"/>
                </a:cxn>
                <a:cxn ang="0">
                  <a:pos x="connsiteX9608" y="connsiteY9608"/>
                </a:cxn>
                <a:cxn ang="0">
                  <a:pos x="connsiteX9609" y="connsiteY9609"/>
                </a:cxn>
                <a:cxn ang="0">
                  <a:pos x="connsiteX9610" y="connsiteY9610"/>
                </a:cxn>
                <a:cxn ang="0">
                  <a:pos x="connsiteX9611" y="connsiteY9611"/>
                </a:cxn>
                <a:cxn ang="0">
                  <a:pos x="connsiteX9612" y="connsiteY9612"/>
                </a:cxn>
                <a:cxn ang="0">
                  <a:pos x="connsiteX9613" y="connsiteY9613"/>
                </a:cxn>
                <a:cxn ang="0">
                  <a:pos x="connsiteX9614" y="connsiteY9614"/>
                </a:cxn>
                <a:cxn ang="0">
                  <a:pos x="connsiteX9615" y="connsiteY9615"/>
                </a:cxn>
                <a:cxn ang="0">
                  <a:pos x="connsiteX9616" y="connsiteY9616"/>
                </a:cxn>
                <a:cxn ang="0">
                  <a:pos x="connsiteX9617" y="connsiteY9617"/>
                </a:cxn>
                <a:cxn ang="0">
                  <a:pos x="connsiteX9618" y="connsiteY9618"/>
                </a:cxn>
                <a:cxn ang="0">
                  <a:pos x="connsiteX9619" y="connsiteY9619"/>
                </a:cxn>
                <a:cxn ang="0">
                  <a:pos x="connsiteX9620" y="connsiteY9620"/>
                </a:cxn>
                <a:cxn ang="0">
                  <a:pos x="connsiteX9621" y="connsiteY9621"/>
                </a:cxn>
                <a:cxn ang="0">
                  <a:pos x="connsiteX9622" y="connsiteY9622"/>
                </a:cxn>
                <a:cxn ang="0">
                  <a:pos x="connsiteX9623" y="connsiteY9623"/>
                </a:cxn>
                <a:cxn ang="0">
                  <a:pos x="connsiteX9624" y="connsiteY9624"/>
                </a:cxn>
                <a:cxn ang="0">
                  <a:pos x="connsiteX9625" y="connsiteY9625"/>
                </a:cxn>
                <a:cxn ang="0">
                  <a:pos x="connsiteX9626" y="connsiteY9626"/>
                </a:cxn>
                <a:cxn ang="0">
                  <a:pos x="connsiteX9627" y="connsiteY9627"/>
                </a:cxn>
                <a:cxn ang="0">
                  <a:pos x="connsiteX9628" y="connsiteY9628"/>
                </a:cxn>
                <a:cxn ang="0">
                  <a:pos x="connsiteX9629" y="connsiteY9629"/>
                </a:cxn>
                <a:cxn ang="0">
                  <a:pos x="connsiteX9630" y="connsiteY9630"/>
                </a:cxn>
                <a:cxn ang="0">
                  <a:pos x="connsiteX9631" y="connsiteY9631"/>
                </a:cxn>
                <a:cxn ang="0">
                  <a:pos x="connsiteX9632" y="connsiteY9632"/>
                </a:cxn>
                <a:cxn ang="0">
                  <a:pos x="connsiteX9633" y="connsiteY9633"/>
                </a:cxn>
                <a:cxn ang="0">
                  <a:pos x="connsiteX9634" y="connsiteY9634"/>
                </a:cxn>
                <a:cxn ang="0">
                  <a:pos x="connsiteX9635" y="connsiteY9635"/>
                </a:cxn>
                <a:cxn ang="0">
                  <a:pos x="connsiteX9636" y="connsiteY9636"/>
                </a:cxn>
                <a:cxn ang="0">
                  <a:pos x="connsiteX9637" y="connsiteY9637"/>
                </a:cxn>
                <a:cxn ang="0">
                  <a:pos x="connsiteX9638" y="connsiteY9638"/>
                </a:cxn>
                <a:cxn ang="0">
                  <a:pos x="connsiteX9639" y="connsiteY9639"/>
                </a:cxn>
                <a:cxn ang="0">
                  <a:pos x="connsiteX9640" y="connsiteY9640"/>
                </a:cxn>
                <a:cxn ang="0">
                  <a:pos x="connsiteX9641" y="connsiteY9641"/>
                </a:cxn>
                <a:cxn ang="0">
                  <a:pos x="connsiteX9642" y="connsiteY9642"/>
                </a:cxn>
                <a:cxn ang="0">
                  <a:pos x="connsiteX9643" y="connsiteY9643"/>
                </a:cxn>
                <a:cxn ang="0">
                  <a:pos x="connsiteX9644" y="connsiteY9644"/>
                </a:cxn>
                <a:cxn ang="0">
                  <a:pos x="connsiteX9645" y="connsiteY9645"/>
                </a:cxn>
                <a:cxn ang="0">
                  <a:pos x="connsiteX9646" y="connsiteY9646"/>
                </a:cxn>
                <a:cxn ang="0">
                  <a:pos x="connsiteX9647" y="connsiteY9647"/>
                </a:cxn>
                <a:cxn ang="0">
                  <a:pos x="connsiteX9648" y="connsiteY9648"/>
                </a:cxn>
                <a:cxn ang="0">
                  <a:pos x="connsiteX9649" y="connsiteY9649"/>
                </a:cxn>
                <a:cxn ang="0">
                  <a:pos x="connsiteX9650" y="connsiteY9650"/>
                </a:cxn>
                <a:cxn ang="0">
                  <a:pos x="connsiteX9651" y="connsiteY9651"/>
                </a:cxn>
                <a:cxn ang="0">
                  <a:pos x="connsiteX9652" y="connsiteY9652"/>
                </a:cxn>
                <a:cxn ang="0">
                  <a:pos x="connsiteX9653" y="connsiteY9653"/>
                </a:cxn>
                <a:cxn ang="0">
                  <a:pos x="connsiteX9654" y="connsiteY9654"/>
                </a:cxn>
                <a:cxn ang="0">
                  <a:pos x="connsiteX9655" y="connsiteY9655"/>
                </a:cxn>
                <a:cxn ang="0">
                  <a:pos x="connsiteX9656" y="connsiteY9656"/>
                </a:cxn>
                <a:cxn ang="0">
                  <a:pos x="connsiteX9657" y="connsiteY9657"/>
                </a:cxn>
                <a:cxn ang="0">
                  <a:pos x="connsiteX9658" y="connsiteY9658"/>
                </a:cxn>
                <a:cxn ang="0">
                  <a:pos x="connsiteX9659" y="connsiteY9659"/>
                </a:cxn>
                <a:cxn ang="0">
                  <a:pos x="connsiteX9660" y="connsiteY9660"/>
                </a:cxn>
                <a:cxn ang="0">
                  <a:pos x="connsiteX9661" y="connsiteY9661"/>
                </a:cxn>
                <a:cxn ang="0">
                  <a:pos x="connsiteX9662" y="connsiteY9662"/>
                </a:cxn>
                <a:cxn ang="0">
                  <a:pos x="connsiteX9663" y="connsiteY9663"/>
                </a:cxn>
                <a:cxn ang="0">
                  <a:pos x="connsiteX9664" y="connsiteY9664"/>
                </a:cxn>
                <a:cxn ang="0">
                  <a:pos x="connsiteX9665" y="connsiteY9665"/>
                </a:cxn>
                <a:cxn ang="0">
                  <a:pos x="connsiteX9666" y="connsiteY9666"/>
                </a:cxn>
                <a:cxn ang="0">
                  <a:pos x="connsiteX9667" y="connsiteY9667"/>
                </a:cxn>
                <a:cxn ang="0">
                  <a:pos x="connsiteX9668" y="connsiteY9668"/>
                </a:cxn>
                <a:cxn ang="0">
                  <a:pos x="connsiteX9669" y="connsiteY9669"/>
                </a:cxn>
                <a:cxn ang="0">
                  <a:pos x="connsiteX9670" y="connsiteY9670"/>
                </a:cxn>
                <a:cxn ang="0">
                  <a:pos x="connsiteX9671" y="connsiteY9671"/>
                </a:cxn>
                <a:cxn ang="0">
                  <a:pos x="connsiteX9672" y="connsiteY9672"/>
                </a:cxn>
                <a:cxn ang="0">
                  <a:pos x="connsiteX9673" y="connsiteY9673"/>
                </a:cxn>
                <a:cxn ang="0">
                  <a:pos x="connsiteX9674" y="connsiteY9674"/>
                </a:cxn>
                <a:cxn ang="0">
                  <a:pos x="connsiteX9675" y="connsiteY9675"/>
                </a:cxn>
                <a:cxn ang="0">
                  <a:pos x="connsiteX9676" y="connsiteY9676"/>
                </a:cxn>
                <a:cxn ang="0">
                  <a:pos x="connsiteX9677" y="connsiteY9677"/>
                </a:cxn>
                <a:cxn ang="0">
                  <a:pos x="connsiteX9678" y="connsiteY9678"/>
                </a:cxn>
                <a:cxn ang="0">
                  <a:pos x="connsiteX9679" y="connsiteY9679"/>
                </a:cxn>
                <a:cxn ang="0">
                  <a:pos x="connsiteX9680" y="connsiteY9680"/>
                </a:cxn>
                <a:cxn ang="0">
                  <a:pos x="connsiteX9681" y="connsiteY9681"/>
                </a:cxn>
                <a:cxn ang="0">
                  <a:pos x="connsiteX9682" y="connsiteY9682"/>
                </a:cxn>
                <a:cxn ang="0">
                  <a:pos x="connsiteX9683" y="connsiteY9683"/>
                </a:cxn>
                <a:cxn ang="0">
                  <a:pos x="connsiteX9684" y="connsiteY9684"/>
                </a:cxn>
                <a:cxn ang="0">
                  <a:pos x="connsiteX9685" y="connsiteY9685"/>
                </a:cxn>
                <a:cxn ang="0">
                  <a:pos x="connsiteX9686" y="connsiteY9686"/>
                </a:cxn>
                <a:cxn ang="0">
                  <a:pos x="connsiteX9687" y="connsiteY9687"/>
                </a:cxn>
                <a:cxn ang="0">
                  <a:pos x="connsiteX9688" y="connsiteY9688"/>
                </a:cxn>
                <a:cxn ang="0">
                  <a:pos x="connsiteX9689" y="connsiteY9689"/>
                </a:cxn>
                <a:cxn ang="0">
                  <a:pos x="connsiteX9690" y="connsiteY9690"/>
                </a:cxn>
                <a:cxn ang="0">
                  <a:pos x="connsiteX9691" y="connsiteY9691"/>
                </a:cxn>
                <a:cxn ang="0">
                  <a:pos x="connsiteX9692" y="connsiteY9692"/>
                </a:cxn>
                <a:cxn ang="0">
                  <a:pos x="connsiteX9693" y="connsiteY9693"/>
                </a:cxn>
                <a:cxn ang="0">
                  <a:pos x="connsiteX9694" y="connsiteY9694"/>
                </a:cxn>
                <a:cxn ang="0">
                  <a:pos x="connsiteX9695" y="connsiteY9695"/>
                </a:cxn>
                <a:cxn ang="0">
                  <a:pos x="connsiteX9696" y="connsiteY9696"/>
                </a:cxn>
                <a:cxn ang="0">
                  <a:pos x="connsiteX9697" y="connsiteY9697"/>
                </a:cxn>
                <a:cxn ang="0">
                  <a:pos x="connsiteX9698" y="connsiteY9698"/>
                </a:cxn>
                <a:cxn ang="0">
                  <a:pos x="connsiteX9699" y="connsiteY9699"/>
                </a:cxn>
                <a:cxn ang="0">
                  <a:pos x="connsiteX9700" y="connsiteY9700"/>
                </a:cxn>
                <a:cxn ang="0">
                  <a:pos x="connsiteX9701" y="connsiteY9701"/>
                </a:cxn>
                <a:cxn ang="0">
                  <a:pos x="connsiteX9702" y="connsiteY9702"/>
                </a:cxn>
                <a:cxn ang="0">
                  <a:pos x="connsiteX9703" y="connsiteY9703"/>
                </a:cxn>
                <a:cxn ang="0">
                  <a:pos x="connsiteX9704" y="connsiteY9704"/>
                </a:cxn>
                <a:cxn ang="0">
                  <a:pos x="connsiteX9705" y="connsiteY9705"/>
                </a:cxn>
                <a:cxn ang="0">
                  <a:pos x="connsiteX9706" y="connsiteY9706"/>
                </a:cxn>
                <a:cxn ang="0">
                  <a:pos x="connsiteX9707" y="connsiteY9707"/>
                </a:cxn>
                <a:cxn ang="0">
                  <a:pos x="connsiteX9708" y="connsiteY9708"/>
                </a:cxn>
                <a:cxn ang="0">
                  <a:pos x="connsiteX9709" y="connsiteY9709"/>
                </a:cxn>
                <a:cxn ang="0">
                  <a:pos x="connsiteX9710" y="connsiteY9710"/>
                </a:cxn>
                <a:cxn ang="0">
                  <a:pos x="connsiteX9711" y="connsiteY9711"/>
                </a:cxn>
                <a:cxn ang="0">
                  <a:pos x="connsiteX9712" y="connsiteY9712"/>
                </a:cxn>
                <a:cxn ang="0">
                  <a:pos x="connsiteX9713" y="connsiteY9713"/>
                </a:cxn>
                <a:cxn ang="0">
                  <a:pos x="connsiteX9714" y="connsiteY9714"/>
                </a:cxn>
                <a:cxn ang="0">
                  <a:pos x="connsiteX9715" y="connsiteY9715"/>
                </a:cxn>
                <a:cxn ang="0">
                  <a:pos x="connsiteX9716" y="connsiteY9716"/>
                </a:cxn>
                <a:cxn ang="0">
                  <a:pos x="connsiteX9717" y="connsiteY9717"/>
                </a:cxn>
                <a:cxn ang="0">
                  <a:pos x="connsiteX9718" y="connsiteY9718"/>
                </a:cxn>
                <a:cxn ang="0">
                  <a:pos x="connsiteX9719" y="connsiteY9719"/>
                </a:cxn>
                <a:cxn ang="0">
                  <a:pos x="connsiteX9720" y="connsiteY9720"/>
                </a:cxn>
                <a:cxn ang="0">
                  <a:pos x="connsiteX9721" y="connsiteY9721"/>
                </a:cxn>
                <a:cxn ang="0">
                  <a:pos x="connsiteX9722" y="connsiteY9722"/>
                </a:cxn>
                <a:cxn ang="0">
                  <a:pos x="connsiteX9723" y="connsiteY9723"/>
                </a:cxn>
                <a:cxn ang="0">
                  <a:pos x="connsiteX9724" y="connsiteY9724"/>
                </a:cxn>
                <a:cxn ang="0">
                  <a:pos x="connsiteX9725" y="connsiteY9725"/>
                </a:cxn>
                <a:cxn ang="0">
                  <a:pos x="connsiteX9726" y="connsiteY9726"/>
                </a:cxn>
                <a:cxn ang="0">
                  <a:pos x="connsiteX9727" y="connsiteY9727"/>
                </a:cxn>
                <a:cxn ang="0">
                  <a:pos x="connsiteX9728" y="connsiteY9728"/>
                </a:cxn>
                <a:cxn ang="0">
                  <a:pos x="connsiteX9729" y="connsiteY9729"/>
                </a:cxn>
                <a:cxn ang="0">
                  <a:pos x="connsiteX9730" y="connsiteY9730"/>
                </a:cxn>
                <a:cxn ang="0">
                  <a:pos x="connsiteX9731" y="connsiteY9731"/>
                </a:cxn>
                <a:cxn ang="0">
                  <a:pos x="connsiteX9732" y="connsiteY9732"/>
                </a:cxn>
                <a:cxn ang="0">
                  <a:pos x="connsiteX9733" y="connsiteY9733"/>
                </a:cxn>
                <a:cxn ang="0">
                  <a:pos x="connsiteX9734" y="connsiteY9734"/>
                </a:cxn>
                <a:cxn ang="0">
                  <a:pos x="connsiteX9735" y="connsiteY9735"/>
                </a:cxn>
                <a:cxn ang="0">
                  <a:pos x="connsiteX9736" y="connsiteY9736"/>
                </a:cxn>
                <a:cxn ang="0">
                  <a:pos x="connsiteX9737" y="connsiteY9737"/>
                </a:cxn>
                <a:cxn ang="0">
                  <a:pos x="connsiteX9738" y="connsiteY9738"/>
                </a:cxn>
                <a:cxn ang="0">
                  <a:pos x="connsiteX9739" y="connsiteY9739"/>
                </a:cxn>
                <a:cxn ang="0">
                  <a:pos x="connsiteX9740" y="connsiteY9740"/>
                </a:cxn>
                <a:cxn ang="0">
                  <a:pos x="connsiteX9741" y="connsiteY9741"/>
                </a:cxn>
                <a:cxn ang="0">
                  <a:pos x="connsiteX9742" y="connsiteY9742"/>
                </a:cxn>
                <a:cxn ang="0">
                  <a:pos x="connsiteX9743" y="connsiteY9743"/>
                </a:cxn>
                <a:cxn ang="0">
                  <a:pos x="connsiteX9744" y="connsiteY9744"/>
                </a:cxn>
                <a:cxn ang="0">
                  <a:pos x="connsiteX9745" y="connsiteY9745"/>
                </a:cxn>
                <a:cxn ang="0">
                  <a:pos x="connsiteX9746" y="connsiteY9746"/>
                </a:cxn>
                <a:cxn ang="0">
                  <a:pos x="connsiteX9747" y="connsiteY9747"/>
                </a:cxn>
                <a:cxn ang="0">
                  <a:pos x="connsiteX9748" y="connsiteY9748"/>
                </a:cxn>
                <a:cxn ang="0">
                  <a:pos x="connsiteX9749" y="connsiteY9749"/>
                </a:cxn>
                <a:cxn ang="0">
                  <a:pos x="connsiteX9750" y="connsiteY9750"/>
                </a:cxn>
                <a:cxn ang="0">
                  <a:pos x="connsiteX9751" y="connsiteY9751"/>
                </a:cxn>
                <a:cxn ang="0">
                  <a:pos x="connsiteX9752" y="connsiteY9752"/>
                </a:cxn>
                <a:cxn ang="0">
                  <a:pos x="connsiteX9753" y="connsiteY9753"/>
                </a:cxn>
                <a:cxn ang="0">
                  <a:pos x="connsiteX9754" y="connsiteY9754"/>
                </a:cxn>
                <a:cxn ang="0">
                  <a:pos x="connsiteX9755" y="connsiteY9755"/>
                </a:cxn>
                <a:cxn ang="0">
                  <a:pos x="connsiteX9756" y="connsiteY9756"/>
                </a:cxn>
                <a:cxn ang="0">
                  <a:pos x="connsiteX9757" y="connsiteY9757"/>
                </a:cxn>
                <a:cxn ang="0">
                  <a:pos x="connsiteX9758" y="connsiteY9758"/>
                </a:cxn>
                <a:cxn ang="0">
                  <a:pos x="connsiteX9759" y="connsiteY9759"/>
                </a:cxn>
                <a:cxn ang="0">
                  <a:pos x="connsiteX9760" y="connsiteY9760"/>
                </a:cxn>
                <a:cxn ang="0">
                  <a:pos x="connsiteX9761" y="connsiteY9761"/>
                </a:cxn>
                <a:cxn ang="0">
                  <a:pos x="connsiteX9762" y="connsiteY9762"/>
                </a:cxn>
                <a:cxn ang="0">
                  <a:pos x="connsiteX9763" y="connsiteY9763"/>
                </a:cxn>
                <a:cxn ang="0">
                  <a:pos x="connsiteX9764" y="connsiteY9764"/>
                </a:cxn>
                <a:cxn ang="0">
                  <a:pos x="connsiteX9765" y="connsiteY9765"/>
                </a:cxn>
                <a:cxn ang="0">
                  <a:pos x="connsiteX9766" y="connsiteY9766"/>
                </a:cxn>
                <a:cxn ang="0">
                  <a:pos x="connsiteX9767" y="connsiteY9767"/>
                </a:cxn>
                <a:cxn ang="0">
                  <a:pos x="connsiteX9768" y="connsiteY9768"/>
                </a:cxn>
                <a:cxn ang="0">
                  <a:pos x="connsiteX9769" y="connsiteY9769"/>
                </a:cxn>
                <a:cxn ang="0">
                  <a:pos x="connsiteX9770" y="connsiteY9770"/>
                </a:cxn>
                <a:cxn ang="0">
                  <a:pos x="connsiteX9771" y="connsiteY9771"/>
                </a:cxn>
                <a:cxn ang="0">
                  <a:pos x="connsiteX9772" y="connsiteY9772"/>
                </a:cxn>
                <a:cxn ang="0">
                  <a:pos x="connsiteX9773" y="connsiteY9773"/>
                </a:cxn>
                <a:cxn ang="0">
                  <a:pos x="connsiteX9774" y="connsiteY9774"/>
                </a:cxn>
                <a:cxn ang="0">
                  <a:pos x="connsiteX9775" y="connsiteY9775"/>
                </a:cxn>
                <a:cxn ang="0">
                  <a:pos x="connsiteX9776" y="connsiteY9776"/>
                </a:cxn>
                <a:cxn ang="0">
                  <a:pos x="connsiteX9777" y="connsiteY9777"/>
                </a:cxn>
                <a:cxn ang="0">
                  <a:pos x="connsiteX9778" y="connsiteY9778"/>
                </a:cxn>
                <a:cxn ang="0">
                  <a:pos x="connsiteX9779" y="connsiteY9779"/>
                </a:cxn>
                <a:cxn ang="0">
                  <a:pos x="connsiteX9780" y="connsiteY9780"/>
                </a:cxn>
                <a:cxn ang="0">
                  <a:pos x="connsiteX9781" y="connsiteY9781"/>
                </a:cxn>
                <a:cxn ang="0">
                  <a:pos x="connsiteX9782" y="connsiteY9782"/>
                </a:cxn>
                <a:cxn ang="0">
                  <a:pos x="connsiteX9783" y="connsiteY9783"/>
                </a:cxn>
                <a:cxn ang="0">
                  <a:pos x="connsiteX9784" y="connsiteY9784"/>
                </a:cxn>
                <a:cxn ang="0">
                  <a:pos x="connsiteX9785" y="connsiteY9785"/>
                </a:cxn>
                <a:cxn ang="0">
                  <a:pos x="connsiteX9786" y="connsiteY9786"/>
                </a:cxn>
                <a:cxn ang="0">
                  <a:pos x="connsiteX9787" y="connsiteY9787"/>
                </a:cxn>
                <a:cxn ang="0">
                  <a:pos x="connsiteX9788" y="connsiteY9788"/>
                </a:cxn>
                <a:cxn ang="0">
                  <a:pos x="connsiteX9789" y="connsiteY9789"/>
                </a:cxn>
                <a:cxn ang="0">
                  <a:pos x="connsiteX9790" y="connsiteY9790"/>
                </a:cxn>
                <a:cxn ang="0">
                  <a:pos x="connsiteX9791" y="connsiteY9791"/>
                </a:cxn>
                <a:cxn ang="0">
                  <a:pos x="connsiteX9792" y="connsiteY9792"/>
                </a:cxn>
                <a:cxn ang="0">
                  <a:pos x="connsiteX9793" y="connsiteY9793"/>
                </a:cxn>
                <a:cxn ang="0">
                  <a:pos x="connsiteX9794" y="connsiteY9794"/>
                </a:cxn>
                <a:cxn ang="0">
                  <a:pos x="connsiteX9795" y="connsiteY9795"/>
                </a:cxn>
                <a:cxn ang="0">
                  <a:pos x="connsiteX9796" y="connsiteY9796"/>
                </a:cxn>
                <a:cxn ang="0">
                  <a:pos x="connsiteX9797" y="connsiteY9797"/>
                </a:cxn>
                <a:cxn ang="0">
                  <a:pos x="connsiteX9798" y="connsiteY9798"/>
                </a:cxn>
                <a:cxn ang="0">
                  <a:pos x="connsiteX9799" y="connsiteY9799"/>
                </a:cxn>
                <a:cxn ang="0">
                  <a:pos x="connsiteX9800" y="connsiteY9800"/>
                </a:cxn>
                <a:cxn ang="0">
                  <a:pos x="connsiteX9801" y="connsiteY9801"/>
                </a:cxn>
                <a:cxn ang="0">
                  <a:pos x="connsiteX9802" y="connsiteY9802"/>
                </a:cxn>
                <a:cxn ang="0">
                  <a:pos x="connsiteX9803" y="connsiteY9803"/>
                </a:cxn>
                <a:cxn ang="0">
                  <a:pos x="connsiteX9804" y="connsiteY9804"/>
                </a:cxn>
                <a:cxn ang="0">
                  <a:pos x="connsiteX9805" y="connsiteY9805"/>
                </a:cxn>
                <a:cxn ang="0">
                  <a:pos x="connsiteX9806" y="connsiteY9806"/>
                </a:cxn>
                <a:cxn ang="0">
                  <a:pos x="connsiteX9807" y="connsiteY9807"/>
                </a:cxn>
                <a:cxn ang="0">
                  <a:pos x="connsiteX9808" y="connsiteY9808"/>
                </a:cxn>
                <a:cxn ang="0">
                  <a:pos x="connsiteX9809" y="connsiteY9809"/>
                </a:cxn>
                <a:cxn ang="0">
                  <a:pos x="connsiteX9810" y="connsiteY9810"/>
                </a:cxn>
                <a:cxn ang="0">
                  <a:pos x="connsiteX9811" y="connsiteY9811"/>
                </a:cxn>
                <a:cxn ang="0">
                  <a:pos x="connsiteX9812" y="connsiteY9812"/>
                </a:cxn>
                <a:cxn ang="0">
                  <a:pos x="connsiteX9813" y="connsiteY9813"/>
                </a:cxn>
                <a:cxn ang="0">
                  <a:pos x="connsiteX9814" y="connsiteY9814"/>
                </a:cxn>
                <a:cxn ang="0">
                  <a:pos x="connsiteX9815" y="connsiteY9815"/>
                </a:cxn>
                <a:cxn ang="0">
                  <a:pos x="connsiteX9816" y="connsiteY9816"/>
                </a:cxn>
                <a:cxn ang="0">
                  <a:pos x="connsiteX9817" y="connsiteY9817"/>
                </a:cxn>
                <a:cxn ang="0">
                  <a:pos x="connsiteX9818" y="connsiteY9818"/>
                </a:cxn>
                <a:cxn ang="0">
                  <a:pos x="connsiteX9819" y="connsiteY9819"/>
                </a:cxn>
                <a:cxn ang="0">
                  <a:pos x="connsiteX9820" y="connsiteY9820"/>
                </a:cxn>
                <a:cxn ang="0">
                  <a:pos x="connsiteX9821" y="connsiteY9821"/>
                </a:cxn>
                <a:cxn ang="0">
                  <a:pos x="connsiteX9822" y="connsiteY9822"/>
                </a:cxn>
                <a:cxn ang="0">
                  <a:pos x="connsiteX9823" y="connsiteY9823"/>
                </a:cxn>
                <a:cxn ang="0">
                  <a:pos x="connsiteX9824" y="connsiteY9824"/>
                </a:cxn>
                <a:cxn ang="0">
                  <a:pos x="connsiteX9825" y="connsiteY9825"/>
                </a:cxn>
                <a:cxn ang="0">
                  <a:pos x="connsiteX9826" y="connsiteY9826"/>
                </a:cxn>
                <a:cxn ang="0">
                  <a:pos x="connsiteX9827" y="connsiteY9827"/>
                </a:cxn>
                <a:cxn ang="0">
                  <a:pos x="connsiteX9828" y="connsiteY9828"/>
                </a:cxn>
                <a:cxn ang="0">
                  <a:pos x="connsiteX9829" y="connsiteY9829"/>
                </a:cxn>
                <a:cxn ang="0">
                  <a:pos x="connsiteX9830" y="connsiteY9830"/>
                </a:cxn>
                <a:cxn ang="0">
                  <a:pos x="connsiteX9831" y="connsiteY9831"/>
                </a:cxn>
                <a:cxn ang="0">
                  <a:pos x="connsiteX9832" y="connsiteY9832"/>
                </a:cxn>
                <a:cxn ang="0">
                  <a:pos x="connsiteX9833" y="connsiteY9833"/>
                </a:cxn>
                <a:cxn ang="0">
                  <a:pos x="connsiteX9834" y="connsiteY9834"/>
                </a:cxn>
                <a:cxn ang="0">
                  <a:pos x="connsiteX9835" y="connsiteY9835"/>
                </a:cxn>
                <a:cxn ang="0">
                  <a:pos x="connsiteX9836" y="connsiteY9836"/>
                </a:cxn>
                <a:cxn ang="0">
                  <a:pos x="connsiteX9837" y="connsiteY9837"/>
                </a:cxn>
                <a:cxn ang="0">
                  <a:pos x="connsiteX9838" y="connsiteY9838"/>
                </a:cxn>
                <a:cxn ang="0">
                  <a:pos x="connsiteX9839" y="connsiteY9839"/>
                </a:cxn>
                <a:cxn ang="0">
                  <a:pos x="connsiteX9840" y="connsiteY9840"/>
                </a:cxn>
                <a:cxn ang="0">
                  <a:pos x="connsiteX9841" y="connsiteY9841"/>
                </a:cxn>
                <a:cxn ang="0">
                  <a:pos x="connsiteX9842" y="connsiteY9842"/>
                </a:cxn>
                <a:cxn ang="0">
                  <a:pos x="connsiteX9843" y="connsiteY9843"/>
                </a:cxn>
                <a:cxn ang="0">
                  <a:pos x="connsiteX9844" y="connsiteY9844"/>
                </a:cxn>
                <a:cxn ang="0">
                  <a:pos x="connsiteX9845" y="connsiteY9845"/>
                </a:cxn>
                <a:cxn ang="0">
                  <a:pos x="connsiteX9846" y="connsiteY9846"/>
                </a:cxn>
                <a:cxn ang="0">
                  <a:pos x="connsiteX9847" y="connsiteY9847"/>
                </a:cxn>
                <a:cxn ang="0">
                  <a:pos x="connsiteX9848" y="connsiteY9848"/>
                </a:cxn>
                <a:cxn ang="0">
                  <a:pos x="connsiteX9849" y="connsiteY9849"/>
                </a:cxn>
                <a:cxn ang="0">
                  <a:pos x="connsiteX9850" y="connsiteY9850"/>
                </a:cxn>
                <a:cxn ang="0">
                  <a:pos x="connsiteX9851" y="connsiteY9851"/>
                </a:cxn>
                <a:cxn ang="0">
                  <a:pos x="connsiteX9852" y="connsiteY9852"/>
                </a:cxn>
                <a:cxn ang="0">
                  <a:pos x="connsiteX9853" y="connsiteY9853"/>
                </a:cxn>
                <a:cxn ang="0">
                  <a:pos x="connsiteX9854" y="connsiteY9854"/>
                </a:cxn>
                <a:cxn ang="0">
                  <a:pos x="connsiteX9855" y="connsiteY9855"/>
                </a:cxn>
                <a:cxn ang="0">
                  <a:pos x="connsiteX9856" y="connsiteY9856"/>
                </a:cxn>
                <a:cxn ang="0">
                  <a:pos x="connsiteX9857" y="connsiteY9857"/>
                </a:cxn>
                <a:cxn ang="0">
                  <a:pos x="connsiteX9858" y="connsiteY9858"/>
                </a:cxn>
                <a:cxn ang="0">
                  <a:pos x="connsiteX9859" y="connsiteY9859"/>
                </a:cxn>
                <a:cxn ang="0">
                  <a:pos x="connsiteX9860" y="connsiteY9860"/>
                </a:cxn>
                <a:cxn ang="0">
                  <a:pos x="connsiteX9861" y="connsiteY9861"/>
                </a:cxn>
                <a:cxn ang="0">
                  <a:pos x="connsiteX9862" y="connsiteY9862"/>
                </a:cxn>
                <a:cxn ang="0">
                  <a:pos x="connsiteX9863" y="connsiteY9863"/>
                </a:cxn>
                <a:cxn ang="0">
                  <a:pos x="connsiteX9864" y="connsiteY9864"/>
                </a:cxn>
                <a:cxn ang="0">
                  <a:pos x="connsiteX9865" y="connsiteY9865"/>
                </a:cxn>
                <a:cxn ang="0">
                  <a:pos x="connsiteX9866" y="connsiteY9866"/>
                </a:cxn>
                <a:cxn ang="0">
                  <a:pos x="connsiteX9867" y="connsiteY9867"/>
                </a:cxn>
                <a:cxn ang="0">
                  <a:pos x="connsiteX9868" y="connsiteY9868"/>
                </a:cxn>
                <a:cxn ang="0">
                  <a:pos x="connsiteX9869" y="connsiteY9869"/>
                </a:cxn>
                <a:cxn ang="0">
                  <a:pos x="connsiteX9870" y="connsiteY9870"/>
                </a:cxn>
                <a:cxn ang="0">
                  <a:pos x="connsiteX9871" y="connsiteY9871"/>
                </a:cxn>
                <a:cxn ang="0">
                  <a:pos x="connsiteX9872" y="connsiteY9872"/>
                </a:cxn>
                <a:cxn ang="0">
                  <a:pos x="connsiteX9873" y="connsiteY9873"/>
                </a:cxn>
                <a:cxn ang="0">
                  <a:pos x="connsiteX9874" y="connsiteY9874"/>
                </a:cxn>
                <a:cxn ang="0">
                  <a:pos x="connsiteX9875" y="connsiteY9875"/>
                </a:cxn>
                <a:cxn ang="0">
                  <a:pos x="connsiteX9876" y="connsiteY9876"/>
                </a:cxn>
                <a:cxn ang="0">
                  <a:pos x="connsiteX9877" y="connsiteY9877"/>
                </a:cxn>
                <a:cxn ang="0">
                  <a:pos x="connsiteX9878" y="connsiteY9878"/>
                </a:cxn>
                <a:cxn ang="0">
                  <a:pos x="connsiteX9879" y="connsiteY9879"/>
                </a:cxn>
                <a:cxn ang="0">
                  <a:pos x="connsiteX9880" y="connsiteY9880"/>
                </a:cxn>
                <a:cxn ang="0">
                  <a:pos x="connsiteX9881" y="connsiteY9881"/>
                </a:cxn>
                <a:cxn ang="0">
                  <a:pos x="connsiteX9882" y="connsiteY9882"/>
                </a:cxn>
                <a:cxn ang="0">
                  <a:pos x="connsiteX9883" y="connsiteY9883"/>
                </a:cxn>
                <a:cxn ang="0">
                  <a:pos x="connsiteX9884" y="connsiteY9884"/>
                </a:cxn>
                <a:cxn ang="0">
                  <a:pos x="connsiteX9885" y="connsiteY9885"/>
                </a:cxn>
                <a:cxn ang="0">
                  <a:pos x="connsiteX9886" y="connsiteY9886"/>
                </a:cxn>
                <a:cxn ang="0">
                  <a:pos x="connsiteX9887" y="connsiteY9887"/>
                </a:cxn>
                <a:cxn ang="0">
                  <a:pos x="connsiteX9888" y="connsiteY9888"/>
                </a:cxn>
                <a:cxn ang="0">
                  <a:pos x="connsiteX9889" y="connsiteY9889"/>
                </a:cxn>
                <a:cxn ang="0">
                  <a:pos x="connsiteX9890" y="connsiteY9890"/>
                </a:cxn>
                <a:cxn ang="0">
                  <a:pos x="connsiteX9891" y="connsiteY9891"/>
                </a:cxn>
                <a:cxn ang="0">
                  <a:pos x="connsiteX9892" y="connsiteY9892"/>
                </a:cxn>
                <a:cxn ang="0">
                  <a:pos x="connsiteX9893" y="connsiteY9893"/>
                </a:cxn>
                <a:cxn ang="0">
                  <a:pos x="connsiteX9894" y="connsiteY9894"/>
                </a:cxn>
                <a:cxn ang="0">
                  <a:pos x="connsiteX9895" y="connsiteY9895"/>
                </a:cxn>
                <a:cxn ang="0">
                  <a:pos x="connsiteX9896" y="connsiteY9896"/>
                </a:cxn>
                <a:cxn ang="0">
                  <a:pos x="connsiteX9897" y="connsiteY9897"/>
                </a:cxn>
                <a:cxn ang="0">
                  <a:pos x="connsiteX9898" y="connsiteY9898"/>
                </a:cxn>
                <a:cxn ang="0">
                  <a:pos x="connsiteX9899" y="connsiteY9899"/>
                </a:cxn>
                <a:cxn ang="0">
                  <a:pos x="connsiteX9900" y="connsiteY9900"/>
                </a:cxn>
                <a:cxn ang="0">
                  <a:pos x="connsiteX9901" y="connsiteY9901"/>
                </a:cxn>
                <a:cxn ang="0">
                  <a:pos x="connsiteX9902" y="connsiteY9902"/>
                </a:cxn>
                <a:cxn ang="0">
                  <a:pos x="connsiteX9903" y="connsiteY9903"/>
                </a:cxn>
                <a:cxn ang="0">
                  <a:pos x="connsiteX9904" y="connsiteY9904"/>
                </a:cxn>
                <a:cxn ang="0">
                  <a:pos x="connsiteX9905" y="connsiteY9905"/>
                </a:cxn>
                <a:cxn ang="0">
                  <a:pos x="connsiteX9906" y="connsiteY9906"/>
                </a:cxn>
                <a:cxn ang="0">
                  <a:pos x="connsiteX9907" y="connsiteY9907"/>
                </a:cxn>
                <a:cxn ang="0">
                  <a:pos x="connsiteX9908" y="connsiteY9908"/>
                </a:cxn>
                <a:cxn ang="0">
                  <a:pos x="connsiteX9909" y="connsiteY9909"/>
                </a:cxn>
                <a:cxn ang="0">
                  <a:pos x="connsiteX9910" y="connsiteY9910"/>
                </a:cxn>
                <a:cxn ang="0">
                  <a:pos x="connsiteX9911" y="connsiteY9911"/>
                </a:cxn>
                <a:cxn ang="0">
                  <a:pos x="connsiteX9912" y="connsiteY9912"/>
                </a:cxn>
                <a:cxn ang="0">
                  <a:pos x="connsiteX9913" y="connsiteY9913"/>
                </a:cxn>
                <a:cxn ang="0">
                  <a:pos x="connsiteX9914" y="connsiteY9914"/>
                </a:cxn>
                <a:cxn ang="0">
                  <a:pos x="connsiteX9915" y="connsiteY9915"/>
                </a:cxn>
                <a:cxn ang="0">
                  <a:pos x="connsiteX9916" y="connsiteY9916"/>
                </a:cxn>
                <a:cxn ang="0">
                  <a:pos x="connsiteX9917" y="connsiteY9917"/>
                </a:cxn>
                <a:cxn ang="0">
                  <a:pos x="connsiteX9918" y="connsiteY9918"/>
                </a:cxn>
                <a:cxn ang="0">
                  <a:pos x="connsiteX9919" y="connsiteY9919"/>
                </a:cxn>
                <a:cxn ang="0">
                  <a:pos x="connsiteX9920" y="connsiteY9920"/>
                </a:cxn>
                <a:cxn ang="0">
                  <a:pos x="connsiteX9921" y="connsiteY9921"/>
                </a:cxn>
                <a:cxn ang="0">
                  <a:pos x="connsiteX9922" y="connsiteY9922"/>
                </a:cxn>
                <a:cxn ang="0">
                  <a:pos x="connsiteX9923" y="connsiteY9923"/>
                </a:cxn>
                <a:cxn ang="0">
                  <a:pos x="connsiteX9924" y="connsiteY9924"/>
                </a:cxn>
                <a:cxn ang="0">
                  <a:pos x="connsiteX9925" y="connsiteY9925"/>
                </a:cxn>
                <a:cxn ang="0">
                  <a:pos x="connsiteX9926" y="connsiteY9926"/>
                </a:cxn>
                <a:cxn ang="0">
                  <a:pos x="connsiteX9927" y="connsiteY9927"/>
                </a:cxn>
                <a:cxn ang="0">
                  <a:pos x="connsiteX9928" y="connsiteY9928"/>
                </a:cxn>
                <a:cxn ang="0">
                  <a:pos x="connsiteX9929" y="connsiteY9929"/>
                </a:cxn>
                <a:cxn ang="0">
                  <a:pos x="connsiteX9930" y="connsiteY9930"/>
                </a:cxn>
                <a:cxn ang="0">
                  <a:pos x="connsiteX9931" y="connsiteY9931"/>
                </a:cxn>
                <a:cxn ang="0">
                  <a:pos x="connsiteX9932" y="connsiteY9932"/>
                </a:cxn>
                <a:cxn ang="0">
                  <a:pos x="connsiteX9933" y="connsiteY9933"/>
                </a:cxn>
                <a:cxn ang="0">
                  <a:pos x="connsiteX9934" y="connsiteY9934"/>
                </a:cxn>
                <a:cxn ang="0">
                  <a:pos x="connsiteX9935" y="connsiteY9935"/>
                </a:cxn>
                <a:cxn ang="0">
                  <a:pos x="connsiteX9936" y="connsiteY9936"/>
                </a:cxn>
                <a:cxn ang="0">
                  <a:pos x="connsiteX9937" y="connsiteY9937"/>
                </a:cxn>
                <a:cxn ang="0">
                  <a:pos x="connsiteX9938" y="connsiteY9938"/>
                </a:cxn>
                <a:cxn ang="0">
                  <a:pos x="connsiteX9939" y="connsiteY9939"/>
                </a:cxn>
                <a:cxn ang="0">
                  <a:pos x="connsiteX9940" y="connsiteY9940"/>
                </a:cxn>
                <a:cxn ang="0">
                  <a:pos x="connsiteX9941" y="connsiteY9941"/>
                </a:cxn>
                <a:cxn ang="0">
                  <a:pos x="connsiteX9942" y="connsiteY9942"/>
                </a:cxn>
                <a:cxn ang="0">
                  <a:pos x="connsiteX9943" y="connsiteY9943"/>
                </a:cxn>
                <a:cxn ang="0">
                  <a:pos x="connsiteX9944" y="connsiteY9944"/>
                </a:cxn>
                <a:cxn ang="0">
                  <a:pos x="connsiteX9945" y="connsiteY9945"/>
                </a:cxn>
                <a:cxn ang="0">
                  <a:pos x="connsiteX9946" y="connsiteY9946"/>
                </a:cxn>
                <a:cxn ang="0">
                  <a:pos x="connsiteX9947" y="connsiteY9947"/>
                </a:cxn>
                <a:cxn ang="0">
                  <a:pos x="connsiteX9948" y="connsiteY9948"/>
                </a:cxn>
                <a:cxn ang="0">
                  <a:pos x="connsiteX9949" y="connsiteY9949"/>
                </a:cxn>
                <a:cxn ang="0">
                  <a:pos x="connsiteX9950" y="connsiteY9950"/>
                </a:cxn>
                <a:cxn ang="0">
                  <a:pos x="connsiteX9951" y="connsiteY9951"/>
                </a:cxn>
                <a:cxn ang="0">
                  <a:pos x="connsiteX9952" y="connsiteY9952"/>
                </a:cxn>
                <a:cxn ang="0">
                  <a:pos x="connsiteX9953" y="connsiteY9953"/>
                </a:cxn>
                <a:cxn ang="0">
                  <a:pos x="connsiteX9954" y="connsiteY9954"/>
                </a:cxn>
                <a:cxn ang="0">
                  <a:pos x="connsiteX9955" y="connsiteY9955"/>
                </a:cxn>
                <a:cxn ang="0">
                  <a:pos x="connsiteX9956" y="connsiteY9956"/>
                </a:cxn>
                <a:cxn ang="0">
                  <a:pos x="connsiteX9957" y="connsiteY9957"/>
                </a:cxn>
                <a:cxn ang="0">
                  <a:pos x="connsiteX9958" y="connsiteY9958"/>
                </a:cxn>
                <a:cxn ang="0">
                  <a:pos x="connsiteX9959" y="connsiteY9959"/>
                </a:cxn>
                <a:cxn ang="0">
                  <a:pos x="connsiteX9960" y="connsiteY9960"/>
                </a:cxn>
                <a:cxn ang="0">
                  <a:pos x="connsiteX9961" y="connsiteY9961"/>
                </a:cxn>
                <a:cxn ang="0">
                  <a:pos x="connsiteX9962" y="connsiteY9962"/>
                </a:cxn>
                <a:cxn ang="0">
                  <a:pos x="connsiteX9963" y="connsiteY9963"/>
                </a:cxn>
                <a:cxn ang="0">
                  <a:pos x="connsiteX9964" y="connsiteY9964"/>
                </a:cxn>
                <a:cxn ang="0">
                  <a:pos x="connsiteX9965" y="connsiteY9965"/>
                </a:cxn>
                <a:cxn ang="0">
                  <a:pos x="connsiteX9966" y="connsiteY9966"/>
                </a:cxn>
                <a:cxn ang="0">
                  <a:pos x="connsiteX9967" y="connsiteY9967"/>
                </a:cxn>
                <a:cxn ang="0">
                  <a:pos x="connsiteX9968" y="connsiteY9968"/>
                </a:cxn>
                <a:cxn ang="0">
                  <a:pos x="connsiteX9969" y="connsiteY9969"/>
                </a:cxn>
                <a:cxn ang="0">
                  <a:pos x="connsiteX9970" y="connsiteY9970"/>
                </a:cxn>
                <a:cxn ang="0">
                  <a:pos x="connsiteX9971" y="connsiteY9971"/>
                </a:cxn>
                <a:cxn ang="0">
                  <a:pos x="connsiteX9972" y="connsiteY9972"/>
                </a:cxn>
                <a:cxn ang="0">
                  <a:pos x="connsiteX9973" y="connsiteY9973"/>
                </a:cxn>
                <a:cxn ang="0">
                  <a:pos x="connsiteX9974" y="connsiteY9974"/>
                </a:cxn>
                <a:cxn ang="0">
                  <a:pos x="connsiteX9975" y="connsiteY9975"/>
                </a:cxn>
                <a:cxn ang="0">
                  <a:pos x="connsiteX9976" y="connsiteY9976"/>
                </a:cxn>
                <a:cxn ang="0">
                  <a:pos x="connsiteX9977" y="connsiteY9977"/>
                </a:cxn>
                <a:cxn ang="0">
                  <a:pos x="connsiteX9978" y="connsiteY9978"/>
                </a:cxn>
                <a:cxn ang="0">
                  <a:pos x="connsiteX9979" y="connsiteY9979"/>
                </a:cxn>
                <a:cxn ang="0">
                  <a:pos x="connsiteX9980" y="connsiteY9980"/>
                </a:cxn>
                <a:cxn ang="0">
                  <a:pos x="connsiteX9981" y="connsiteY9981"/>
                </a:cxn>
                <a:cxn ang="0">
                  <a:pos x="connsiteX9982" y="connsiteY9982"/>
                </a:cxn>
                <a:cxn ang="0">
                  <a:pos x="connsiteX9983" y="connsiteY9983"/>
                </a:cxn>
                <a:cxn ang="0">
                  <a:pos x="connsiteX9984" y="connsiteY9984"/>
                </a:cxn>
                <a:cxn ang="0">
                  <a:pos x="connsiteX9985" y="connsiteY9985"/>
                </a:cxn>
                <a:cxn ang="0">
                  <a:pos x="connsiteX9986" y="connsiteY9986"/>
                </a:cxn>
                <a:cxn ang="0">
                  <a:pos x="connsiteX9987" y="connsiteY9987"/>
                </a:cxn>
                <a:cxn ang="0">
                  <a:pos x="connsiteX9988" y="connsiteY9988"/>
                </a:cxn>
                <a:cxn ang="0">
                  <a:pos x="connsiteX9989" y="connsiteY9989"/>
                </a:cxn>
                <a:cxn ang="0">
                  <a:pos x="connsiteX9990" y="connsiteY9990"/>
                </a:cxn>
                <a:cxn ang="0">
                  <a:pos x="connsiteX9991" y="connsiteY9991"/>
                </a:cxn>
                <a:cxn ang="0">
                  <a:pos x="connsiteX9992" y="connsiteY9992"/>
                </a:cxn>
                <a:cxn ang="0">
                  <a:pos x="connsiteX9993" y="connsiteY9993"/>
                </a:cxn>
                <a:cxn ang="0">
                  <a:pos x="connsiteX9994" y="connsiteY9994"/>
                </a:cxn>
                <a:cxn ang="0">
                  <a:pos x="connsiteX9995" y="connsiteY9995"/>
                </a:cxn>
                <a:cxn ang="0">
                  <a:pos x="connsiteX9996" y="connsiteY9996"/>
                </a:cxn>
                <a:cxn ang="0">
                  <a:pos x="connsiteX9997" y="connsiteY9997"/>
                </a:cxn>
                <a:cxn ang="0">
                  <a:pos x="connsiteX9998" y="connsiteY9998"/>
                </a:cxn>
                <a:cxn ang="0">
                  <a:pos x="connsiteX9999" y="connsiteY9999"/>
                </a:cxn>
                <a:cxn ang="0">
                  <a:pos x="connsiteX10000" y="connsiteY10000"/>
                </a:cxn>
                <a:cxn ang="0">
                  <a:pos x="connsiteX10001" y="connsiteY10001"/>
                </a:cxn>
                <a:cxn ang="0">
                  <a:pos x="connsiteX10002" y="connsiteY10002"/>
                </a:cxn>
                <a:cxn ang="0">
                  <a:pos x="connsiteX10003" y="connsiteY10003"/>
                </a:cxn>
                <a:cxn ang="0">
                  <a:pos x="connsiteX10004" y="connsiteY10004"/>
                </a:cxn>
                <a:cxn ang="0">
                  <a:pos x="connsiteX10005" y="connsiteY10005"/>
                </a:cxn>
                <a:cxn ang="0">
                  <a:pos x="connsiteX10006" y="connsiteY10006"/>
                </a:cxn>
                <a:cxn ang="0">
                  <a:pos x="connsiteX10007" y="connsiteY10007"/>
                </a:cxn>
                <a:cxn ang="0">
                  <a:pos x="connsiteX10008" y="connsiteY10008"/>
                </a:cxn>
                <a:cxn ang="0">
                  <a:pos x="connsiteX10009" y="connsiteY10009"/>
                </a:cxn>
                <a:cxn ang="0">
                  <a:pos x="connsiteX10010" y="connsiteY10010"/>
                </a:cxn>
                <a:cxn ang="0">
                  <a:pos x="connsiteX10011" y="connsiteY10011"/>
                </a:cxn>
                <a:cxn ang="0">
                  <a:pos x="connsiteX10012" y="connsiteY10012"/>
                </a:cxn>
                <a:cxn ang="0">
                  <a:pos x="connsiteX10013" y="connsiteY10013"/>
                </a:cxn>
                <a:cxn ang="0">
                  <a:pos x="connsiteX10014" y="connsiteY10014"/>
                </a:cxn>
                <a:cxn ang="0">
                  <a:pos x="connsiteX10015" y="connsiteY10015"/>
                </a:cxn>
                <a:cxn ang="0">
                  <a:pos x="connsiteX10016" y="connsiteY10016"/>
                </a:cxn>
                <a:cxn ang="0">
                  <a:pos x="connsiteX10017" y="connsiteY10017"/>
                </a:cxn>
                <a:cxn ang="0">
                  <a:pos x="connsiteX10018" y="connsiteY10018"/>
                </a:cxn>
                <a:cxn ang="0">
                  <a:pos x="connsiteX10019" y="connsiteY10019"/>
                </a:cxn>
                <a:cxn ang="0">
                  <a:pos x="connsiteX10020" y="connsiteY10020"/>
                </a:cxn>
                <a:cxn ang="0">
                  <a:pos x="connsiteX10021" y="connsiteY10021"/>
                </a:cxn>
                <a:cxn ang="0">
                  <a:pos x="connsiteX10022" y="connsiteY10022"/>
                </a:cxn>
                <a:cxn ang="0">
                  <a:pos x="connsiteX10023" y="connsiteY10023"/>
                </a:cxn>
                <a:cxn ang="0">
                  <a:pos x="connsiteX10024" y="connsiteY10024"/>
                </a:cxn>
                <a:cxn ang="0">
                  <a:pos x="connsiteX10025" y="connsiteY10025"/>
                </a:cxn>
                <a:cxn ang="0">
                  <a:pos x="connsiteX10026" y="connsiteY10026"/>
                </a:cxn>
                <a:cxn ang="0">
                  <a:pos x="connsiteX10027" y="connsiteY10027"/>
                </a:cxn>
                <a:cxn ang="0">
                  <a:pos x="connsiteX10028" y="connsiteY10028"/>
                </a:cxn>
                <a:cxn ang="0">
                  <a:pos x="connsiteX10029" y="connsiteY10029"/>
                </a:cxn>
                <a:cxn ang="0">
                  <a:pos x="connsiteX10030" y="connsiteY10030"/>
                </a:cxn>
                <a:cxn ang="0">
                  <a:pos x="connsiteX10031" y="connsiteY10031"/>
                </a:cxn>
                <a:cxn ang="0">
                  <a:pos x="connsiteX10032" y="connsiteY10032"/>
                </a:cxn>
                <a:cxn ang="0">
                  <a:pos x="connsiteX10033" y="connsiteY10033"/>
                </a:cxn>
                <a:cxn ang="0">
                  <a:pos x="connsiteX10034" y="connsiteY10034"/>
                </a:cxn>
                <a:cxn ang="0">
                  <a:pos x="connsiteX10035" y="connsiteY10035"/>
                </a:cxn>
                <a:cxn ang="0">
                  <a:pos x="connsiteX10036" y="connsiteY10036"/>
                </a:cxn>
                <a:cxn ang="0">
                  <a:pos x="connsiteX10037" y="connsiteY10037"/>
                </a:cxn>
                <a:cxn ang="0">
                  <a:pos x="connsiteX10038" y="connsiteY10038"/>
                </a:cxn>
                <a:cxn ang="0">
                  <a:pos x="connsiteX10039" y="connsiteY10039"/>
                </a:cxn>
                <a:cxn ang="0">
                  <a:pos x="connsiteX10040" y="connsiteY10040"/>
                </a:cxn>
                <a:cxn ang="0">
                  <a:pos x="connsiteX10041" y="connsiteY10041"/>
                </a:cxn>
                <a:cxn ang="0">
                  <a:pos x="connsiteX10042" y="connsiteY10042"/>
                </a:cxn>
                <a:cxn ang="0">
                  <a:pos x="connsiteX10043" y="connsiteY10043"/>
                </a:cxn>
                <a:cxn ang="0">
                  <a:pos x="connsiteX10044" y="connsiteY10044"/>
                </a:cxn>
                <a:cxn ang="0">
                  <a:pos x="connsiteX10045" y="connsiteY10045"/>
                </a:cxn>
                <a:cxn ang="0">
                  <a:pos x="connsiteX10046" y="connsiteY10046"/>
                </a:cxn>
                <a:cxn ang="0">
                  <a:pos x="connsiteX10047" y="connsiteY10047"/>
                </a:cxn>
                <a:cxn ang="0">
                  <a:pos x="connsiteX10048" y="connsiteY10048"/>
                </a:cxn>
                <a:cxn ang="0">
                  <a:pos x="connsiteX10049" y="connsiteY10049"/>
                </a:cxn>
                <a:cxn ang="0">
                  <a:pos x="connsiteX10050" y="connsiteY10050"/>
                </a:cxn>
                <a:cxn ang="0">
                  <a:pos x="connsiteX10051" y="connsiteY10051"/>
                </a:cxn>
                <a:cxn ang="0">
                  <a:pos x="connsiteX10052" y="connsiteY10052"/>
                </a:cxn>
                <a:cxn ang="0">
                  <a:pos x="connsiteX10053" y="connsiteY10053"/>
                </a:cxn>
                <a:cxn ang="0">
                  <a:pos x="connsiteX10054" y="connsiteY10054"/>
                </a:cxn>
                <a:cxn ang="0">
                  <a:pos x="connsiteX10055" y="connsiteY10055"/>
                </a:cxn>
                <a:cxn ang="0">
                  <a:pos x="connsiteX10056" y="connsiteY10056"/>
                </a:cxn>
                <a:cxn ang="0">
                  <a:pos x="connsiteX10057" y="connsiteY10057"/>
                </a:cxn>
                <a:cxn ang="0">
                  <a:pos x="connsiteX10058" y="connsiteY10058"/>
                </a:cxn>
                <a:cxn ang="0">
                  <a:pos x="connsiteX10059" y="connsiteY10059"/>
                </a:cxn>
                <a:cxn ang="0">
                  <a:pos x="connsiteX10060" y="connsiteY10060"/>
                </a:cxn>
                <a:cxn ang="0">
                  <a:pos x="connsiteX10061" y="connsiteY10061"/>
                </a:cxn>
                <a:cxn ang="0">
                  <a:pos x="connsiteX10062" y="connsiteY10062"/>
                </a:cxn>
                <a:cxn ang="0">
                  <a:pos x="connsiteX10063" y="connsiteY10063"/>
                </a:cxn>
                <a:cxn ang="0">
                  <a:pos x="connsiteX10064" y="connsiteY10064"/>
                </a:cxn>
                <a:cxn ang="0">
                  <a:pos x="connsiteX10065" y="connsiteY10065"/>
                </a:cxn>
                <a:cxn ang="0">
                  <a:pos x="connsiteX10066" y="connsiteY10066"/>
                </a:cxn>
                <a:cxn ang="0">
                  <a:pos x="connsiteX10067" y="connsiteY10067"/>
                </a:cxn>
                <a:cxn ang="0">
                  <a:pos x="connsiteX10068" y="connsiteY10068"/>
                </a:cxn>
                <a:cxn ang="0">
                  <a:pos x="connsiteX10069" y="connsiteY10069"/>
                </a:cxn>
                <a:cxn ang="0">
                  <a:pos x="connsiteX10070" y="connsiteY10070"/>
                </a:cxn>
                <a:cxn ang="0">
                  <a:pos x="connsiteX10071" y="connsiteY10071"/>
                </a:cxn>
                <a:cxn ang="0">
                  <a:pos x="connsiteX10072" y="connsiteY10072"/>
                </a:cxn>
                <a:cxn ang="0">
                  <a:pos x="connsiteX10073" y="connsiteY10073"/>
                </a:cxn>
                <a:cxn ang="0">
                  <a:pos x="connsiteX10074" y="connsiteY10074"/>
                </a:cxn>
                <a:cxn ang="0">
                  <a:pos x="connsiteX10075" y="connsiteY10075"/>
                </a:cxn>
                <a:cxn ang="0">
                  <a:pos x="connsiteX10076" y="connsiteY10076"/>
                </a:cxn>
                <a:cxn ang="0">
                  <a:pos x="connsiteX10077" y="connsiteY10077"/>
                </a:cxn>
                <a:cxn ang="0">
                  <a:pos x="connsiteX10078" y="connsiteY10078"/>
                </a:cxn>
                <a:cxn ang="0">
                  <a:pos x="connsiteX10079" y="connsiteY10079"/>
                </a:cxn>
                <a:cxn ang="0">
                  <a:pos x="connsiteX10080" y="connsiteY10080"/>
                </a:cxn>
                <a:cxn ang="0">
                  <a:pos x="connsiteX10081" y="connsiteY10081"/>
                </a:cxn>
                <a:cxn ang="0">
                  <a:pos x="connsiteX10082" y="connsiteY10082"/>
                </a:cxn>
                <a:cxn ang="0">
                  <a:pos x="connsiteX10083" y="connsiteY10083"/>
                </a:cxn>
                <a:cxn ang="0">
                  <a:pos x="connsiteX10084" y="connsiteY10084"/>
                </a:cxn>
                <a:cxn ang="0">
                  <a:pos x="connsiteX10085" y="connsiteY10085"/>
                </a:cxn>
                <a:cxn ang="0">
                  <a:pos x="connsiteX10086" y="connsiteY10086"/>
                </a:cxn>
                <a:cxn ang="0">
                  <a:pos x="connsiteX10087" y="connsiteY10087"/>
                </a:cxn>
                <a:cxn ang="0">
                  <a:pos x="connsiteX10088" y="connsiteY10088"/>
                </a:cxn>
                <a:cxn ang="0">
                  <a:pos x="connsiteX10089" y="connsiteY10089"/>
                </a:cxn>
                <a:cxn ang="0">
                  <a:pos x="connsiteX10090" y="connsiteY10090"/>
                </a:cxn>
                <a:cxn ang="0">
                  <a:pos x="connsiteX10091" y="connsiteY10091"/>
                </a:cxn>
                <a:cxn ang="0">
                  <a:pos x="connsiteX10092" y="connsiteY10092"/>
                </a:cxn>
                <a:cxn ang="0">
                  <a:pos x="connsiteX10093" y="connsiteY10093"/>
                </a:cxn>
                <a:cxn ang="0">
                  <a:pos x="connsiteX10094" y="connsiteY10094"/>
                </a:cxn>
                <a:cxn ang="0">
                  <a:pos x="connsiteX10095" y="connsiteY10095"/>
                </a:cxn>
                <a:cxn ang="0">
                  <a:pos x="connsiteX10096" y="connsiteY10096"/>
                </a:cxn>
                <a:cxn ang="0">
                  <a:pos x="connsiteX10097" y="connsiteY10097"/>
                </a:cxn>
                <a:cxn ang="0">
                  <a:pos x="connsiteX10098" y="connsiteY10098"/>
                </a:cxn>
                <a:cxn ang="0">
                  <a:pos x="connsiteX10099" y="connsiteY10099"/>
                </a:cxn>
                <a:cxn ang="0">
                  <a:pos x="connsiteX10100" y="connsiteY10100"/>
                </a:cxn>
                <a:cxn ang="0">
                  <a:pos x="connsiteX10101" y="connsiteY10101"/>
                </a:cxn>
                <a:cxn ang="0">
                  <a:pos x="connsiteX10102" y="connsiteY10102"/>
                </a:cxn>
                <a:cxn ang="0">
                  <a:pos x="connsiteX10103" y="connsiteY10103"/>
                </a:cxn>
                <a:cxn ang="0">
                  <a:pos x="connsiteX10104" y="connsiteY10104"/>
                </a:cxn>
                <a:cxn ang="0">
                  <a:pos x="connsiteX10105" y="connsiteY10105"/>
                </a:cxn>
                <a:cxn ang="0">
                  <a:pos x="connsiteX10106" y="connsiteY10106"/>
                </a:cxn>
                <a:cxn ang="0">
                  <a:pos x="connsiteX10107" y="connsiteY10107"/>
                </a:cxn>
                <a:cxn ang="0">
                  <a:pos x="connsiteX10108" y="connsiteY10108"/>
                </a:cxn>
                <a:cxn ang="0">
                  <a:pos x="connsiteX10109" y="connsiteY10109"/>
                </a:cxn>
                <a:cxn ang="0">
                  <a:pos x="connsiteX10110" y="connsiteY10110"/>
                </a:cxn>
                <a:cxn ang="0">
                  <a:pos x="connsiteX10111" y="connsiteY10111"/>
                </a:cxn>
                <a:cxn ang="0">
                  <a:pos x="connsiteX10112" y="connsiteY10112"/>
                </a:cxn>
                <a:cxn ang="0">
                  <a:pos x="connsiteX10113" y="connsiteY10113"/>
                </a:cxn>
                <a:cxn ang="0">
                  <a:pos x="connsiteX10114" y="connsiteY10114"/>
                </a:cxn>
                <a:cxn ang="0">
                  <a:pos x="connsiteX10115" y="connsiteY10115"/>
                </a:cxn>
                <a:cxn ang="0">
                  <a:pos x="connsiteX10116" y="connsiteY10116"/>
                </a:cxn>
                <a:cxn ang="0">
                  <a:pos x="connsiteX10117" y="connsiteY10117"/>
                </a:cxn>
                <a:cxn ang="0">
                  <a:pos x="connsiteX10118" y="connsiteY10118"/>
                </a:cxn>
                <a:cxn ang="0">
                  <a:pos x="connsiteX10119" y="connsiteY10119"/>
                </a:cxn>
                <a:cxn ang="0">
                  <a:pos x="connsiteX10120" y="connsiteY10120"/>
                </a:cxn>
                <a:cxn ang="0">
                  <a:pos x="connsiteX10121" y="connsiteY10121"/>
                </a:cxn>
                <a:cxn ang="0">
                  <a:pos x="connsiteX10122" y="connsiteY10122"/>
                </a:cxn>
                <a:cxn ang="0">
                  <a:pos x="connsiteX10123" y="connsiteY10123"/>
                </a:cxn>
                <a:cxn ang="0">
                  <a:pos x="connsiteX10124" y="connsiteY10124"/>
                </a:cxn>
                <a:cxn ang="0">
                  <a:pos x="connsiteX10125" y="connsiteY10125"/>
                </a:cxn>
                <a:cxn ang="0">
                  <a:pos x="connsiteX10126" y="connsiteY10126"/>
                </a:cxn>
                <a:cxn ang="0">
                  <a:pos x="connsiteX10127" y="connsiteY10127"/>
                </a:cxn>
                <a:cxn ang="0">
                  <a:pos x="connsiteX10128" y="connsiteY10128"/>
                </a:cxn>
                <a:cxn ang="0">
                  <a:pos x="connsiteX10129" y="connsiteY10129"/>
                </a:cxn>
                <a:cxn ang="0">
                  <a:pos x="connsiteX10130" y="connsiteY10130"/>
                </a:cxn>
                <a:cxn ang="0">
                  <a:pos x="connsiteX10131" y="connsiteY10131"/>
                </a:cxn>
                <a:cxn ang="0">
                  <a:pos x="connsiteX10132" y="connsiteY10132"/>
                </a:cxn>
                <a:cxn ang="0">
                  <a:pos x="connsiteX10133" y="connsiteY10133"/>
                </a:cxn>
                <a:cxn ang="0">
                  <a:pos x="connsiteX10134" y="connsiteY10134"/>
                </a:cxn>
                <a:cxn ang="0">
                  <a:pos x="connsiteX10135" y="connsiteY10135"/>
                </a:cxn>
                <a:cxn ang="0">
                  <a:pos x="connsiteX10136" y="connsiteY10136"/>
                </a:cxn>
                <a:cxn ang="0">
                  <a:pos x="connsiteX10137" y="connsiteY10137"/>
                </a:cxn>
                <a:cxn ang="0">
                  <a:pos x="connsiteX10138" y="connsiteY10138"/>
                </a:cxn>
                <a:cxn ang="0">
                  <a:pos x="connsiteX10139" y="connsiteY10139"/>
                </a:cxn>
                <a:cxn ang="0">
                  <a:pos x="connsiteX10140" y="connsiteY10140"/>
                </a:cxn>
                <a:cxn ang="0">
                  <a:pos x="connsiteX10141" y="connsiteY10141"/>
                </a:cxn>
                <a:cxn ang="0">
                  <a:pos x="connsiteX10142" y="connsiteY10142"/>
                </a:cxn>
                <a:cxn ang="0">
                  <a:pos x="connsiteX10143" y="connsiteY10143"/>
                </a:cxn>
                <a:cxn ang="0">
                  <a:pos x="connsiteX10144" y="connsiteY10144"/>
                </a:cxn>
                <a:cxn ang="0">
                  <a:pos x="connsiteX10145" y="connsiteY10145"/>
                </a:cxn>
                <a:cxn ang="0">
                  <a:pos x="connsiteX10146" y="connsiteY10146"/>
                </a:cxn>
                <a:cxn ang="0">
                  <a:pos x="connsiteX10147" y="connsiteY10147"/>
                </a:cxn>
                <a:cxn ang="0">
                  <a:pos x="connsiteX10148" y="connsiteY10148"/>
                </a:cxn>
                <a:cxn ang="0">
                  <a:pos x="connsiteX10149" y="connsiteY10149"/>
                </a:cxn>
                <a:cxn ang="0">
                  <a:pos x="connsiteX10150" y="connsiteY10150"/>
                </a:cxn>
                <a:cxn ang="0">
                  <a:pos x="connsiteX10151" y="connsiteY10151"/>
                </a:cxn>
                <a:cxn ang="0">
                  <a:pos x="connsiteX10152" y="connsiteY10152"/>
                </a:cxn>
                <a:cxn ang="0">
                  <a:pos x="connsiteX10153" y="connsiteY10153"/>
                </a:cxn>
                <a:cxn ang="0">
                  <a:pos x="connsiteX10154" y="connsiteY10154"/>
                </a:cxn>
                <a:cxn ang="0">
                  <a:pos x="connsiteX10155" y="connsiteY10155"/>
                </a:cxn>
                <a:cxn ang="0">
                  <a:pos x="connsiteX10156" y="connsiteY10156"/>
                </a:cxn>
                <a:cxn ang="0">
                  <a:pos x="connsiteX10157" y="connsiteY10157"/>
                </a:cxn>
                <a:cxn ang="0">
                  <a:pos x="connsiteX10158" y="connsiteY10158"/>
                </a:cxn>
                <a:cxn ang="0">
                  <a:pos x="connsiteX10159" y="connsiteY10159"/>
                </a:cxn>
                <a:cxn ang="0">
                  <a:pos x="connsiteX10160" y="connsiteY10160"/>
                </a:cxn>
                <a:cxn ang="0">
                  <a:pos x="connsiteX10161" y="connsiteY10161"/>
                </a:cxn>
                <a:cxn ang="0">
                  <a:pos x="connsiteX10162" y="connsiteY10162"/>
                </a:cxn>
                <a:cxn ang="0">
                  <a:pos x="connsiteX10163" y="connsiteY10163"/>
                </a:cxn>
                <a:cxn ang="0">
                  <a:pos x="connsiteX10164" y="connsiteY10164"/>
                </a:cxn>
                <a:cxn ang="0">
                  <a:pos x="connsiteX10165" y="connsiteY10165"/>
                </a:cxn>
                <a:cxn ang="0">
                  <a:pos x="connsiteX10166" y="connsiteY10166"/>
                </a:cxn>
                <a:cxn ang="0">
                  <a:pos x="connsiteX10167" y="connsiteY10167"/>
                </a:cxn>
                <a:cxn ang="0">
                  <a:pos x="connsiteX10168" y="connsiteY10168"/>
                </a:cxn>
                <a:cxn ang="0">
                  <a:pos x="connsiteX10169" y="connsiteY10169"/>
                </a:cxn>
                <a:cxn ang="0">
                  <a:pos x="connsiteX10170" y="connsiteY10170"/>
                </a:cxn>
                <a:cxn ang="0">
                  <a:pos x="connsiteX10171" y="connsiteY10171"/>
                </a:cxn>
                <a:cxn ang="0">
                  <a:pos x="connsiteX10172" y="connsiteY10172"/>
                </a:cxn>
                <a:cxn ang="0">
                  <a:pos x="connsiteX10173" y="connsiteY10173"/>
                </a:cxn>
                <a:cxn ang="0">
                  <a:pos x="connsiteX10174" y="connsiteY10174"/>
                </a:cxn>
                <a:cxn ang="0">
                  <a:pos x="connsiteX10175" y="connsiteY10175"/>
                </a:cxn>
                <a:cxn ang="0">
                  <a:pos x="connsiteX10176" y="connsiteY10176"/>
                </a:cxn>
                <a:cxn ang="0">
                  <a:pos x="connsiteX10177" y="connsiteY10177"/>
                </a:cxn>
                <a:cxn ang="0">
                  <a:pos x="connsiteX10178" y="connsiteY10178"/>
                </a:cxn>
                <a:cxn ang="0">
                  <a:pos x="connsiteX10179" y="connsiteY10179"/>
                </a:cxn>
                <a:cxn ang="0">
                  <a:pos x="connsiteX10180" y="connsiteY10180"/>
                </a:cxn>
                <a:cxn ang="0">
                  <a:pos x="connsiteX10181" y="connsiteY10181"/>
                </a:cxn>
                <a:cxn ang="0">
                  <a:pos x="connsiteX10182" y="connsiteY10182"/>
                </a:cxn>
                <a:cxn ang="0">
                  <a:pos x="connsiteX10183" y="connsiteY10183"/>
                </a:cxn>
                <a:cxn ang="0">
                  <a:pos x="connsiteX10184" y="connsiteY10184"/>
                </a:cxn>
                <a:cxn ang="0">
                  <a:pos x="connsiteX10185" y="connsiteY10185"/>
                </a:cxn>
                <a:cxn ang="0">
                  <a:pos x="connsiteX10186" y="connsiteY10186"/>
                </a:cxn>
                <a:cxn ang="0">
                  <a:pos x="connsiteX10187" y="connsiteY10187"/>
                </a:cxn>
                <a:cxn ang="0">
                  <a:pos x="connsiteX10188" y="connsiteY10188"/>
                </a:cxn>
                <a:cxn ang="0">
                  <a:pos x="connsiteX10189" y="connsiteY10189"/>
                </a:cxn>
                <a:cxn ang="0">
                  <a:pos x="connsiteX10190" y="connsiteY10190"/>
                </a:cxn>
                <a:cxn ang="0">
                  <a:pos x="connsiteX10191" y="connsiteY10191"/>
                </a:cxn>
                <a:cxn ang="0">
                  <a:pos x="connsiteX10192" y="connsiteY10192"/>
                </a:cxn>
                <a:cxn ang="0">
                  <a:pos x="connsiteX10193" y="connsiteY10193"/>
                </a:cxn>
                <a:cxn ang="0">
                  <a:pos x="connsiteX10194" y="connsiteY10194"/>
                </a:cxn>
                <a:cxn ang="0">
                  <a:pos x="connsiteX10195" y="connsiteY10195"/>
                </a:cxn>
                <a:cxn ang="0">
                  <a:pos x="connsiteX10196" y="connsiteY10196"/>
                </a:cxn>
                <a:cxn ang="0">
                  <a:pos x="connsiteX10197" y="connsiteY10197"/>
                </a:cxn>
                <a:cxn ang="0">
                  <a:pos x="connsiteX10198" y="connsiteY10198"/>
                </a:cxn>
                <a:cxn ang="0">
                  <a:pos x="connsiteX10199" y="connsiteY10199"/>
                </a:cxn>
                <a:cxn ang="0">
                  <a:pos x="connsiteX10200" y="connsiteY10200"/>
                </a:cxn>
                <a:cxn ang="0">
                  <a:pos x="connsiteX10201" y="connsiteY10201"/>
                </a:cxn>
                <a:cxn ang="0">
                  <a:pos x="connsiteX10202" y="connsiteY10202"/>
                </a:cxn>
                <a:cxn ang="0">
                  <a:pos x="connsiteX10203" y="connsiteY10203"/>
                </a:cxn>
                <a:cxn ang="0">
                  <a:pos x="connsiteX10204" y="connsiteY10204"/>
                </a:cxn>
                <a:cxn ang="0">
                  <a:pos x="connsiteX10205" y="connsiteY10205"/>
                </a:cxn>
                <a:cxn ang="0">
                  <a:pos x="connsiteX10206" y="connsiteY10206"/>
                </a:cxn>
                <a:cxn ang="0">
                  <a:pos x="connsiteX10207" y="connsiteY10207"/>
                </a:cxn>
                <a:cxn ang="0">
                  <a:pos x="connsiteX10208" y="connsiteY10208"/>
                </a:cxn>
                <a:cxn ang="0">
                  <a:pos x="connsiteX10209" y="connsiteY10209"/>
                </a:cxn>
                <a:cxn ang="0">
                  <a:pos x="connsiteX10210" y="connsiteY10210"/>
                </a:cxn>
                <a:cxn ang="0">
                  <a:pos x="connsiteX10211" y="connsiteY10211"/>
                </a:cxn>
                <a:cxn ang="0">
                  <a:pos x="connsiteX10212" y="connsiteY10212"/>
                </a:cxn>
                <a:cxn ang="0">
                  <a:pos x="connsiteX10213" y="connsiteY10213"/>
                </a:cxn>
                <a:cxn ang="0">
                  <a:pos x="connsiteX10214" y="connsiteY10214"/>
                </a:cxn>
                <a:cxn ang="0">
                  <a:pos x="connsiteX10215" y="connsiteY10215"/>
                </a:cxn>
                <a:cxn ang="0">
                  <a:pos x="connsiteX10216" y="connsiteY10216"/>
                </a:cxn>
                <a:cxn ang="0">
                  <a:pos x="connsiteX10217" y="connsiteY10217"/>
                </a:cxn>
                <a:cxn ang="0">
                  <a:pos x="connsiteX10218" y="connsiteY10218"/>
                </a:cxn>
                <a:cxn ang="0">
                  <a:pos x="connsiteX10219" y="connsiteY10219"/>
                </a:cxn>
                <a:cxn ang="0">
                  <a:pos x="connsiteX10220" y="connsiteY10220"/>
                </a:cxn>
                <a:cxn ang="0">
                  <a:pos x="connsiteX10221" y="connsiteY10221"/>
                </a:cxn>
                <a:cxn ang="0">
                  <a:pos x="connsiteX10222" y="connsiteY10222"/>
                </a:cxn>
                <a:cxn ang="0">
                  <a:pos x="connsiteX10223" y="connsiteY10223"/>
                </a:cxn>
                <a:cxn ang="0">
                  <a:pos x="connsiteX10224" y="connsiteY10224"/>
                </a:cxn>
                <a:cxn ang="0">
                  <a:pos x="connsiteX10225" y="connsiteY10225"/>
                </a:cxn>
                <a:cxn ang="0">
                  <a:pos x="connsiteX10226" y="connsiteY10226"/>
                </a:cxn>
                <a:cxn ang="0">
                  <a:pos x="connsiteX10227" y="connsiteY10227"/>
                </a:cxn>
                <a:cxn ang="0">
                  <a:pos x="connsiteX10228" y="connsiteY10228"/>
                </a:cxn>
                <a:cxn ang="0">
                  <a:pos x="connsiteX10229" y="connsiteY10229"/>
                </a:cxn>
                <a:cxn ang="0">
                  <a:pos x="connsiteX10230" y="connsiteY10230"/>
                </a:cxn>
                <a:cxn ang="0">
                  <a:pos x="connsiteX10231" y="connsiteY10231"/>
                </a:cxn>
                <a:cxn ang="0">
                  <a:pos x="connsiteX10232" y="connsiteY10232"/>
                </a:cxn>
              </a:cxnLst>
              <a:rect l="l" t="t" r="r" b="b"/>
              <a:pathLst>
                <a:path w="6868353" h="6857985">
                  <a:moveTo>
                    <a:pt x="3717777" y="6844295"/>
                  </a:moveTo>
                  <a:cubicBezTo>
                    <a:pt x="3711265" y="6850581"/>
                    <a:pt x="3673495" y="6856300"/>
                    <a:pt x="3629083" y="6857985"/>
                  </a:cubicBezTo>
                  <a:cubicBezTo>
                    <a:pt x="3636543" y="6855324"/>
                    <a:pt x="3649695" y="6853228"/>
                    <a:pt x="3665495" y="6851374"/>
                  </a:cubicBezTo>
                  <a:cubicBezTo>
                    <a:pt x="3681323" y="6849236"/>
                    <a:pt x="3699727" y="6846730"/>
                    <a:pt x="3717777" y="6844295"/>
                  </a:cubicBezTo>
                  <a:close/>
                  <a:moveTo>
                    <a:pt x="4202355" y="6726734"/>
                  </a:moveTo>
                  <a:lnTo>
                    <a:pt x="4199417" y="6727683"/>
                  </a:lnTo>
                  <a:lnTo>
                    <a:pt x="4194531" y="6728737"/>
                  </a:lnTo>
                  <a:close/>
                  <a:moveTo>
                    <a:pt x="2562809" y="6710119"/>
                  </a:moveTo>
                  <a:cubicBezTo>
                    <a:pt x="2556589" y="6709627"/>
                    <a:pt x="2551569" y="6709689"/>
                    <a:pt x="2548030" y="6710439"/>
                  </a:cubicBezTo>
                  <a:cubicBezTo>
                    <a:pt x="2565316" y="6715210"/>
                    <a:pt x="2586792" y="6718934"/>
                    <a:pt x="2597509" y="6725616"/>
                  </a:cubicBezTo>
                  <a:cubicBezTo>
                    <a:pt x="2591421" y="6724115"/>
                    <a:pt x="2589298" y="6726055"/>
                    <a:pt x="2602903" y="6729920"/>
                  </a:cubicBezTo>
                  <a:cubicBezTo>
                    <a:pt x="2616324" y="6732426"/>
                    <a:pt x="2640462" y="6735554"/>
                    <a:pt x="2671211" y="6741019"/>
                  </a:cubicBezTo>
                  <a:cubicBezTo>
                    <a:pt x="2675048" y="6741713"/>
                    <a:pt x="2678998" y="6742435"/>
                    <a:pt x="2683046" y="6743171"/>
                  </a:cubicBezTo>
                  <a:cubicBezTo>
                    <a:pt x="2687138" y="6743779"/>
                    <a:pt x="2691314" y="6744417"/>
                    <a:pt x="2695590" y="6745068"/>
                  </a:cubicBezTo>
                  <a:cubicBezTo>
                    <a:pt x="2704141" y="6746413"/>
                    <a:pt x="2713031" y="6747913"/>
                    <a:pt x="2722233" y="6749612"/>
                  </a:cubicBezTo>
                  <a:cubicBezTo>
                    <a:pt x="2740638" y="6752996"/>
                    <a:pt x="2760217" y="6757130"/>
                    <a:pt x="2780547" y="6762283"/>
                  </a:cubicBezTo>
                  <a:cubicBezTo>
                    <a:pt x="2772364" y="6756606"/>
                    <a:pt x="2773426" y="6754412"/>
                    <a:pt x="2774884" y="6752288"/>
                  </a:cubicBezTo>
                  <a:cubicBezTo>
                    <a:pt x="2756111" y="6749584"/>
                    <a:pt x="2734210" y="6745563"/>
                    <a:pt x="2711502" y="6741132"/>
                  </a:cubicBezTo>
                  <a:cubicBezTo>
                    <a:pt x="2700191" y="6738768"/>
                    <a:pt x="2688511" y="6736899"/>
                    <a:pt x="2677199" y="6733983"/>
                  </a:cubicBezTo>
                  <a:cubicBezTo>
                    <a:pt x="2665831" y="6731237"/>
                    <a:pt x="2654562" y="6728504"/>
                    <a:pt x="2643661" y="6725857"/>
                  </a:cubicBezTo>
                  <a:cubicBezTo>
                    <a:pt x="2610937" y="6718053"/>
                    <a:pt x="2581470" y="6711594"/>
                    <a:pt x="2562809" y="6710119"/>
                  </a:cubicBezTo>
                  <a:close/>
                  <a:moveTo>
                    <a:pt x="4357765" y="6665080"/>
                  </a:moveTo>
                  <a:cubicBezTo>
                    <a:pt x="4337847" y="6671125"/>
                    <a:pt x="4319131" y="6676958"/>
                    <a:pt x="4310139" y="6681375"/>
                  </a:cubicBezTo>
                  <a:cubicBezTo>
                    <a:pt x="4305639" y="6683569"/>
                    <a:pt x="4303529" y="6685197"/>
                    <a:pt x="4305001" y="6686627"/>
                  </a:cubicBezTo>
                  <a:cubicBezTo>
                    <a:pt x="4306475" y="6688085"/>
                    <a:pt x="4311485" y="6689062"/>
                    <a:pt x="4321041" y="6689161"/>
                  </a:cubicBezTo>
                  <a:cubicBezTo>
                    <a:pt x="4363455" y="6676745"/>
                    <a:pt x="4377953" y="6668350"/>
                    <a:pt x="4357765" y="6665080"/>
                  </a:cubicBezTo>
                  <a:close/>
                  <a:moveTo>
                    <a:pt x="2179350" y="6595597"/>
                  </a:moveTo>
                  <a:cubicBezTo>
                    <a:pt x="2188594" y="6600071"/>
                    <a:pt x="2195560" y="6604827"/>
                    <a:pt x="2199538" y="6610108"/>
                  </a:cubicBezTo>
                  <a:cubicBezTo>
                    <a:pt x="2202525" y="6609344"/>
                    <a:pt x="2208952" y="6611736"/>
                    <a:pt x="2216724" y="6614893"/>
                  </a:cubicBezTo>
                  <a:cubicBezTo>
                    <a:pt x="2224525" y="6617979"/>
                    <a:pt x="2233515" y="6622212"/>
                    <a:pt x="2241273" y="6625949"/>
                  </a:cubicBezTo>
                  <a:cubicBezTo>
                    <a:pt x="2256775" y="6633439"/>
                    <a:pt x="2267294" y="6639031"/>
                    <a:pt x="2253207" y="6629871"/>
                  </a:cubicBezTo>
                  <a:cubicBezTo>
                    <a:pt x="2245209" y="6625213"/>
                    <a:pt x="2227427" y="6615389"/>
                    <a:pt x="2211486" y="6607036"/>
                  </a:cubicBezTo>
                  <a:cubicBezTo>
                    <a:pt x="2195673" y="6598372"/>
                    <a:pt x="2181360" y="6591860"/>
                    <a:pt x="2179350" y="6595597"/>
                  </a:cubicBezTo>
                  <a:close/>
                  <a:moveTo>
                    <a:pt x="4897023" y="6462435"/>
                  </a:moveTo>
                  <a:cubicBezTo>
                    <a:pt x="4886235" y="6474073"/>
                    <a:pt x="4858815" y="6488569"/>
                    <a:pt x="4827441" y="6497262"/>
                  </a:cubicBezTo>
                  <a:cubicBezTo>
                    <a:pt x="4821907" y="6490212"/>
                    <a:pt x="4876751" y="6475375"/>
                    <a:pt x="4897023" y="6462435"/>
                  </a:cubicBezTo>
                  <a:close/>
                  <a:moveTo>
                    <a:pt x="1825177" y="6447131"/>
                  </a:moveTo>
                  <a:cubicBezTo>
                    <a:pt x="1833606" y="6447288"/>
                    <a:pt x="1864902" y="6467062"/>
                    <a:pt x="1882644" y="6481109"/>
                  </a:cubicBezTo>
                  <a:cubicBezTo>
                    <a:pt x="1890884" y="6492746"/>
                    <a:pt x="1841122" y="6460723"/>
                    <a:pt x="1825718" y="6454451"/>
                  </a:cubicBezTo>
                  <a:cubicBezTo>
                    <a:pt x="1822098" y="6449206"/>
                    <a:pt x="1822367" y="6447079"/>
                    <a:pt x="1825177" y="6447131"/>
                  </a:cubicBezTo>
                  <a:close/>
                  <a:moveTo>
                    <a:pt x="5028543" y="6438991"/>
                  </a:moveTo>
                  <a:cubicBezTo>
                    <a:pt x="5028755" y="6444470"/>
                    <a:pt x="5014245" y="6455314"/>
                    <a:pt x="4992259" y="6468792"/>
                  </a:cubicBezTo>
                  <a:cubicBezTo>
                    <a:pt x="4981273" y="6475530"/>
                    <a:pt x="4968419" y="6482935"/>
                    <a:pt x="4954615" y="6490665"/>
                  </a:cubicBezTo>
                  <a:cubicBezTo>
                    <a:pt x="4947691" y="6494501"/>
                    <a:pt x="4940557" y="6498437"/>
                    <a:pt x="4933323" y="6502443"/>
                  </a:cubicBezTo>
                  <a:cubicBezTo>
                    <a:pt x="4926089" y="6506492"/>
                    <a:pt x="4918683" y="6510470"/>
                    <a:pt x="4911083" y="6514066"/>
                  </a:cubicBezTo>
                  <a:cubicBezTo>
                    <a:pt x="4919931" y="6509097"/>
                    <a:pt x="4932911" y="6497460"/>
                    <a:pt x="4951995" y="6483841"/>
                  </a:cubicBezTo>
                  <a:cubicBezTo>
                    <a:pt x="4971051" y="6470151"/>
                    <a:pt x="4996025" y="6454125"/>
                    <a:pt x="5028543" y="6438991"/>
                  </a:cubicBezTo>
                  <a:close/>
                  <a:moveTo>
                    <a:pt x="5190715" y="6300109"/>
                  </a:moveTo>
                  <a:cubicBezTo>
                    <a:pt x="5193347" y="6304625"/>
                    <a:pt x="5183875" y="6312171"/>
                    <a:pt x="5169479" y="6321033"/>
                  </a:cubicBezTo>
                  <a:cubicBezTo>
                    <a:pt x="5154967" y="6329740"/>
                    <a:pt x="5135911" y="6340301"/>
                    <a:pt x="5120211" y="6352547"/>
                  </a:cubicBezTo>
                  <a:cubicBezTo>
                    <a:pt x="5123439" y="6346077"/>
                    <a:pt x="5129851" y="6340882"/>
                    <a:pt x="5141135" y="6333435"/>
                  </a:cubicBezTo>
                  <a:cubicBezTo>
                    <a:pt x="5152305" y="6325832"/>
                    <a:pt x="5168883" y="6316814"/>
                    <a:pt x="5190715" y="6300109"/>
                  </a:cubicBezTo>
                  <a:close/>
                  <a:moveTo>
                    <a:pt x="1482125" y="6226308"/>
                  </a:moveTo>
                  <a:cubicBezTo>
                    <a:pt x="1490223" y="6232608"/>
                    <a:pt x="1497910" y="6238568"/>
                    <a:pt x="1505017" y="6244103"/>
                  </a:cubicBezTo>
                  <a:cubicBezTo>
                    <a:pt x="1512265" y="6249455"/>
                    <a:pt x="1518933" y="6254395"/>
                    <a:pt x="1525021" y="6258572"/>
                  </a:cubicBezTo>
                  <a:cubicBezTo>
                    <a:pt x="1537196" y="6266924"/>
                    <a:pt x="1547063" y="6272290"/>
                    <a:pt x="1554609" y="6272007"/>
                  </a:cubicBezTo>
                  <a:cubicBezTo>
                    <a:pt x="1541004" y="6265849"/>
                    <a:pt x="1526918" y="6255316"/>
                    <a:pt x="1514162" y="6246001"/>
                  </a:cubicBezTo>
                  <a:cubicBezTo>
                    <a:pt x="1501237" y="6236883"/>
                    <a:pt x="1490492" y="6227865"/>
                    <a:pt x="1482125" y="6226308"/>
                  </a:cubicBezTo>
                  <a:close/>
                  <a:moveTo>
                    <a:pt x="5257607" y="6221693"/>
                  </a:moveTo>
                  <a:cubicBezTo>
                    <a:pt x="5264811" y="6225785"/>
                    <a:pt x="5222311" y="6253377"/>
                    <a:pt x="5189581" y="6276142"/>
                  </a:cubicBezTo>
                  <a:cubicBezTo>
                    <a:pt x="5197991" y="6264717"/>
                    <a:pt x="5223417" y="6245350"/>
                    <a:pt x="5257607" y="6221693"/>
                  </a:cubicBezTo>
                  <a:close/>
                  <a:moveTo>
                    <a:pt x="1270390" y="6116647"/>
                  </a:moveTo>
                  <a:cubicBezTo>
                    <a:pt x="1278063" y="6116846"/>
                    <a:pt x="1293452" y="6125694"/>
                    <a:pt x="1315211" y="6141451"/>
                  </a:cubicBezTo>
                  <a:cubicBezTo>
                    <a:pt x="1317434" y="6149619"/>
                    <a:pt x="1328463" y="6159133"/>
                    <a:pt x="1339958" y="6168745"/>
                  </a:cubicBezTo>
                  <a:cubicBezTo>
                    <a:pt x="1340539" y="6177664"/>
                    <a:pt x="1290111" y="6130309"/>
                    <a:pt x="1270390" y="6116647"/>
                  </a:cubicBezTo>
                  <a:close/>
                  <a:moveTo>
                    <a:pt x="1345731" y="6092526"/>
                  </a:moveTo>
                  <a:cubicBezTo>
                    <a:pt x="1341727" y="6090825"/>
                    <a:pt x="1339205" y="6090782"/>
                    <a:pt x="1339039" y="6093401"/>
                  </a:cubicBezTo>
                  <a:cubicBezTo>
                    <a:pt x="1358632" y="6109497"/>
                    <a:pt x="1377914" y="6125778"/>
                    <a:pt x="1390415" y="6133437"/>
                  </a:cubicBezTo>
                  <a:cubicBezTo>
                    <a:pt x="1403015" y="6140997"/>
                    <a:pt x="1408040" y="6140841"/>
                    <a:pt x="1398201" y="6125481"/>
                  </a:cubicBezTo>
                  <a:cubicBezTo>
                    <a:pt x="1383092" y="6117655"/>
                    <a:pt x="1357742" y="6097630"/>
                    <a:pt x="1345731" y="6092526"/>
                  </a:cubicBezTo>
                  <a:close/>
                  <a:moveTo>
                    <a:pt x="1321668" y="6090668"/>
                  </a:moveTo>
                  <a:cubicBezTo>
                    <a:pt x="1328916" y="6096728"/>
                    <a:pt x="1340384" y="6106227"/>
                    <a:pt x="1352983" y="6116378"/>
                  </a:cubicBezTo>
                  <a:cubicBezTo>
                    <a:pt x="1365626" y="6126444"/>
                    <a:pt x="1379033" y="6137543"/>
                    <a:pt x="1391208" y="6145527"/>
                  </a:cubicBezTo>
                  <a:cubicBezTo>
                    <a:pt x="1415204" y="6161964"/>
                    <a:pt x="1430621" y="6170288"/>
                    <a:pt x="1411636" y="6149746"/>
                  </a:cubicBezTo>
                  <a:cubicBezTo>
                    <a:pt x="1404827" y="6148897"/>
                    <a:pt x="1382246" y="6132744"/>
                    <a:pt x="1362299" y="6116434"/>
                  </a:cubicBezTo>
                  <a:cubicBezTo>
                    <a:pt x="1342068" y="6100465"/>
                    <a:pt x="1323183" y="6085897"/>
                    <a:pt x="1321668" y="6090668"/>
                  </a:cubicBezTo>
                  <a:close/>
                  <a:moveTo>
                    <a:pt x="5463947" y="6044970"/>
                  </a:moveTo>
                  <a:cubicBezTo>
                    <a:pt x="5456343" y="6060486"/>
                    <a:pt x="5398199" y="6112117"/>
                    <a:pt x="5367083" y="6132065"/>
                  </a:cubicBezTo>
                  <a:cubicBezTo>
                    <a:pt x="5376355" y="6121730"/>
                    <a:pt x="5390527" y="6109626"/>
                    <a:pt x="5406979" y="6094704"/>
                  </a:cubicBezTo>
                  <a:cubicBezTo>
                    <a:pt x="5423371" y="6079697"/>
                    <a:pt x="5442781" y="6062879"/>
                    <a:pt x="5463947" y="6044970"/>
                  </a:cubicBezTo>
                  <a:close/>
                  <a:moveTo>
                    <a:pt x="1241425" y="6001535"/>
                  </a:moveTo>
                  <a:cubicBezTo>
                    <a:pt x="1252015" y="6027797"/>
                    <a:pt x="1306944" y="6059438"/>
                    <a:pt x="1330148" y="6086266"/>
                  </a:cubicBezTo>
                  <a:cubicBezTo>
                    <a:pt x="1322022" y="6073439"/>
                    <a:pt x="1307949" y="6059650"/>
                    <a:pt x="1291725" y="6045493"/>
                  </a:cubicBezTo>
                  <a:cubicBezTo>
                    <a:pt x="1283613" y="6038414"/>
                    <a:pt x="1274963" y="6031251"/>
                    <a:pt x="1266285" y="6024045"/>
                  </a:cubicBezTo>
                  <a:cubicBezTo>
                    <a:pt x="1257890" y="6016527"/>
                    <a:pt x="1249452" y="6008981"/>
                    <a:pt x="1241425" y="6001535"/>
                  </a:cubicBezTo>
                  <a:close/>
                  <a:moveTo>
                    <a:pt x="5531291" y="5982225"/>
                  </a:moveTo>
                  <a:cubicBezTo>
                    <a:pt x="5525615" y="5989346"/>
                    <a:pt x="5520093" y="5995703"/>
                    <a:pt x="5514955" y="6001210"/>
                  </a:cubicBezTo>
                  <a:cubicBezTo>
                    <a:pt x="5509645" y="6006519"/>
                    <a:pt x="5504691" y="6010978"/>
                    <a:pt x="5500359" y="6014617"/>
                  </a:cubicBezTo>
                  <a:cubicBezTo>
                    <a:pt x="5491695" y="6021894"/>
                    <a:pt x="5485465" y="6025829"/>
                    <a:pt x="5483313" y="6026155"/>
                  </a:cubicBezTo>
                  <a:cubicBezTo>
                    <a:pt x="5481161" y="6026495"/>
                    <a:pt x="5483073" y="6023224"/>
                    <a:pt x="5490647" y="6016131"/>
                  </a:cubicBezTo>
                  <a:cubicBezTo>
                    <a:pt x="5498191" y="6009011"/>
                    <a:pt x="5511671" y="5998379"/>
                    <a:pt x="5531291" y="5982225"/>
                  </a:cubicBezTo>
                  <a:close/>
                  <a:moveTo>
                    <a:pt x="3445263" y="5859795"/>
                  </a:moveTo>
                  <a:cubicBezTo>
                    <a:pt x="3438729" y="5860643"/>
                    <a:pt x="3434613" y="5862639"/>
                    <a:pt x="3434819" y="5865159"/>
                  </a:cubicBezTo>
                  <a:cubicBezTo>
                    <a:pt x="3441955" y="5865598"/>
                    <a:pt x="3450661" y="5864805"/>
                    <a:pt x="3455233" y="5867495"/>
                  </a:cubicBezTo>
                  <a:cubicBezTo>
                    <a:pt x="3459679" y="5870312"/>
                    <a:pt x="3454003" y="5871006"/>
                    <a:pt x="3456027" y="5873314"/>
                  </a:cubicBezTo>
                  <a:cubicBezTo>
                    <a:pt x="3473369" y="5874900"/>
                    <a:pt x="3485799" y="5875792"/>
                    <a:pt x="3488021" y="5872521"/>
                  </a:cubicBezTo>
                  <a:cubicBezTo>
                    <a:pt x="3461193" y="5871275"/>
                    <a:pt x="3486167" y="5866363"/>
                    <a:pt x="3470211" y="5861323"/>
                  </a:cubicBezTo>
                  <a:cubicBezTo>
                    <a:pt x="3460747" y="5859249"/>
                    <a:pt x="3451795" y="5858948"/>
                    <a:pt x="3445263" y="5859795"/>
                  </a:cubicBezTo>
                  <a:close/>
                  <a:moveTo>
                    <a:pt x="993462" y="5853268"/>
                  </a:moveTo>
                  <a:lnTo>
                    <a:pt x="1060326" y="5918773"/>
                  </a:lnTo>
                  <a:cubicBezTo>
                    <a:pt x="1082723" y="5940476"/>
                    <a:pt x="1104723" y="5962547"/>
                    <a:pt x="1128365" y="5982962"/>
                  </a:cubicBezTo>
                  <a:cubicBezTo>
                    <a:pt x="1124316" y="5989700"/>
                    <a:pt x="1098890" y="5972570"/>
                    <a:pt x="1071553" y="5944751"/>
                  </a:cubicBezTo>
                  <a:cubicBezTo>
                    <a:pt x="1043847" y="5917329"/>
                    <a:pt x="1012503" y="5881087"/>
                    <a:pt x="993462" y="5853268"/>
                  </a:cubicBezTo>
                  <a:close/>
                  <a:moveTo>
                    <a:pt x="3086913" y="5838983"/>
                  </a:moveTo>
                  <a:cubicBezTo>
                    <a:pt x="3090654" y="5838976"/>
                    <a:pt x="3098012" y="5839733"/>
                    <a:pt x="3103696" y="5840554"/>
                  </a:cubicBezTo>
                  <a:cubicBezTo>
                    <a:pt x="3119538" y="5836860"/>
                    <a:pt x="3147994" y="5850110"/>
                    <a:pt x="3143209" y="5839733"/>
                  </a:cubicBezTo>
                  <a:cubicBezTo>
                    <a:pt x="3150245" y="5841630"/>
                    <a:pt x="3157451" y="5842324"/>
                    <a:pt x="3164926" y="5842848"/>
                  </a:cubicBezTo>
                  <a:cubicBezTo>
                    <a:pt x="3172387" y="5843386"/>
                    <a:pt x="3180145" y="5843655"/>
                    <a:pt x="3188413" y="5843938"/>
                  </a:cubicBezTo>
                  <a:cubicBezTo>
                    <a:pt x="3204963" y="5844504"/>
                    <a:pt x="3223579" y="5845071"/>
                    <a:pt x="3246330" y="5847746"/>
                  </a:cubicBezTo>
                  <a:cubicBezTo>
                    <a:pt x="3244787" y="5843188"/>
                    <a:pt x="3252771" y="5843570"/>
                    <a:pt x="3262483" y="5844221"/>
                  </a:cubicBezTo>
                  <a:cubicBezTo>
                    <a:pt x="3272209" y="5844957"/>
                    <a:pt x="3283804" y="5844717"/>
                    <a:pt x="3289183" y="5841064"/>
                  </a:cubicBezTo>
                  <a:cubicBezTo>
                    <a:pt x="3288391" y="5845170"/>
                    <a:pt x="3280576" y="5848072"/>
                    <a:pt x="3268004" y="5850139"/>
                  </a:cubicBezTo>
                  <a:cubicBezTo>
                    <a:pt x="3255518" y="5851540"/>
                    <a:pt x="3238317" y="5851710"/>
                    <a:pt x="3218723" y="5851342"/>
                  </a:cubicBezTo>
                  <a:cubicBezTo>
                    <a:pt x="3199130" y="5850946"/>
                    <a:pt x="3177158" y="5849955"/>
                    <a:pt x="3155115" y="5848822"/>
                  </a:cubicBezTo>
                  <a:cubicBezTo>
                    <a:pt x="3133214" y="5846953"/>
                    <a:pt x="3111426" y="5843995"/>
                    <a:pt x="3091833" y="5841998"/>
                  </a:cubicBezTo>
                  <a:cubicBezTo>
                    <a:pt x="3083049" y="5839761"/>
                    <a:pt x="3083172" y="5838990"/>
                    <a:pt x="3086913" y="5838983"/>
                  </a:cubicBezTo>
                  <a:close/>
                  <a:moveTo>
                    <a:pt x="3758903" y="5835288"/>
                  </a:moveTo>
                  <a:cubicBezTo>
                    <a:pt x="3750027" y="5837879"/>
                    <a:pt x="3742241" y="5839591"/>
                    <a:pt x="3735007" y="5840030"/>
                  </a:cubicBezTo>
                  <a:cubicBezTo>
                    <a:pt x="3727771" y="5840370"/>
                    <a:pt x="3721147" y="5840045"/>
                    <a:pt x="3714705" y="5839563"/>
                  </a:cubicBezTo>
                  <a:cubicBezTo>
                    <a:pt x="3701807" y="5838587"/>
                    <a:pt x="3689661" y="5836916"/>
                    <a:pt x="3674485" y="5838445"/>
                  </a:cubicBezTo>
                  <a:cubicBezTo>
                    <a:pt x="3701963" y="5847477"/>
                    <a:pt x="3644047" y="5847534"/>
                    <a:pt x="3658403" y="5855221"/>
                  </a:cubicBezTo>
                  <a:cubicBezTo>
                    <a:pt x="3674259" y="5851937"/>
                    <a:pt x="3701271" y="5849855"/>
                    <a:pt x="3723427" y="5847350"/>
                  </a:cubicBezTo>
                  <a:cubicBezTo>
                    <a:pt x="3728963" y="5846712"/>
                    <a:pt x="3734199" y="5846090"/>
                    <a:pt x="3738871" y="5845325"/>
                  </a:cubicBezTo>
                  <a:cubicBezTo>
                    <a:pt x="3743515" y="5844334"/>
                    <a:pt x="3747591" y="5843315"/>
                    <a:pt x="3750877" y="5842253"/>
                  </a:cubicBezTo>
                  <a:cubicBezTo>
                    <a:pt x="3757431" y="5840129"/>
                    <a:pt x="3760773" y="5837850"/>
                    <a:pt x="3758903" y="5835288"/>
                  </a:cubicBezTo>
                  <a:close/>
                  <a:moveTo>
                    <a:pt x="3889311" y="5813212"/>
                  </a:moveTo>
                  <a:cubicBezTo>
                    <a:pt x="3883619" y="5812952"/>
                    <a:pt x="3876301" y="5813380"/>
                    <a:pt x="3867375" y="5814803"/>
                  </a:cubicBezTo>
                  <a:cubicBezTo>
                    <a:pt x="3889121" y="5817591"/>
                    <a:pt x="3880883" y="5829172"/>
                    <a:pt x="3896255" y="5825901"/>
                  </a:cubicBezTo>
                  <a:cubicBezTo>
                    <a:pt x="3908849" y="5820975"/>
                    <a:pt x="3906391" y="5813994"/>
                    <a:pt x="3889311" y="5813212"/>
                  </a:cubicBezTo>
                  <a:close/>
                  <a:moveTo>
                    <a:pt x="3740031" y="5812197"/>
                  </a:moveTo>
                  <a:cubicBezTo>
                    <a:pt x="3715739" y="5819871"/>
                    <a:pt x="3698099" y="5823537"/>
                    <a:pt x="3678689" y="5827204"/>
                  </a:cubicBezTo>
                  <a:cubicBezTo>
                    <a:pt x="3668979" y="5828973"/>
                    <a:pt x="3658799" y="5830602"/>
                    <a:pt x="3647047" y="5832414"/>
                  </a:cubicBezTo>
                  <a:cubicBezTo>
                    <a:pt x="3635299" y="5834084"/>
                    <a:pt x="3622019" y="5836675"/>
                    <a:pt x="3605907" y="5837836"/>
                  </a:cubicBezTo>
                  <a:cubicBezTo>
                    <a:pt x="3611939" y="5839507"/>
                    <a:pt x="3617503" y="5840852"/>
                    <a:pt x="3622643" y="5841446"/>
                  </a:cubicBezTo>
                  <a:cubicBezTo>
                    <a:pt x="3627779" y="5841927"/>
                    <a:pt x="3632523" y="5842027"/>
                    <a:pt x="3636955" y="5841856"/>
                  </a:cubicBezTo>
                  <a:cubicBezTo>
                    <a:pt x="3645831" y="5841517"/>
                    <a:pt x="3653491" y="5840116"/>
                    <a:pt x="3660739" y="5838530"/>
                  </a:cubicBezTo>
                  <a:cubicBezTo>
                    <a:pt x="3675235" y="5835373"/>
                    <a:pt x="3688005" y="5831551"/>
                    <a:pt x="3705829" y="5834410"/>
                  </a:cubicBezTo>
                  <a:cubicBezTo>
                    <a:pt x="3701795" y="5829681"/>
                    <a:pt x="3716291" y="5826963"/>
                    <a:pt x="3728819" y="5824061"/>
                  </a:cubicBezTo>
                  <a:cubicBezTo>
                    <a:pt x="3735107" y="5822759"/>
                    <a:pt x="3740825" y="5820848"/>
                    <a:pt x="3743529" y="5818823"/>
                  </a:cubicBezTo>
                  <a:cubicBezTo>
                    <a:pt x="3746219" y="5816813"/>
                    <a:pt x="3745895" y="5814647"/>
                    <a:pt x="3740031" y="5812197"/>
                  </a:cubicBezTo>
                  <a:close/>
                  <a:moveTo>
                    <a:pt x="2797504" y="5810049"/>
                  </a:moveTo>
                  <a:cubicBezTo>
                    <a:pt x="2793968" y="5809539"/>
                    <a:pt x="2792149" y="5809911"/>
                    <a:pt x="2793260" y="5811999"/>
                  </a:cubicBezTo>
                  <a:cubicBezTo>
                    <a:pt x="2801981" y="5816119"/>
                    <a:pt x="2815812" y="5821414"/>
                    <a:pt x="2826303" y="5825024"/>
                  </a:cubicBezTo>
                  <a:cubicBezTo>
                    <a:pt x="2836850" y="5828492"/>
                    <a:pt x="2844240" y="5829569"/>
                    <a:pt x="2840686" y="5823240"/>
                  </a:cubicBezTo>
                  <a:cubicBezTo>
                    <a:pt x="2836538" y="5821131"/>
                    <a:pt x="2823485" y="5816501"/>
                    <a:pt x="2812046" y="5813387"/>
                  </a:cubicBezTo>
                  <a:cubicBezTo>
                    <a:pt x="2806292" y="5811950"/>
                    <a:pt x="2801039" y="5810559"/>
                    <a:pt x="2797504" y="5810049"/>
                  </a:cubicBezTo>
                  <a:close/>
                  <a:moveTo>
                    <a:pt x="3200943" y="5800575"/>
                  </a:moveTo>
                  <a:cubicBezTo>
                    <a:pt x="3212863" y="5810272"/>
                    <a:pt x="3238332" y="5810555"/>
                    <a:pt x="3259752" y="5813698"/>
                  </a:cubicBezTo>
                  <a:cubicBezTo>
                    <a:pt x="3244731" y="5806591"/>
                    <a:pt x="3291265" y="5810286"/>
                    <a:pt x="3263121" y="5805204"/>
                  </a:cubicBezTo>
                  <a:cubicBezTo>
                    <a:pt x="3257161" y="5809494"/>
                    <a:pt x="3227063" y="5799824"/>
                    <a:pt x="3200943" y="5800575"/>
                  </a:cubicBezTo>
                  <a:close/>
                  <a:moveTo>
                    <a:pt x="3373009" y="5798819"/>
                  </a:moveTo>
                  <a:cubicBezTo>
                    <a:pt x="3358962" y="5798302"/>
                    <a:pt x="3349593" y="5798805"/>
                    <a:pt x="3360253" y="5804850"/>
                  </a:cubicBezTo>
                  <a:cubicBezTo>
                    <a:pt x="3388171" y="5814024"/>
                    <a:pt x="3409265" y="5802868"/>
                    <a:pt x="3413839" y="5798904"/>
                  </a:cubicBezTo>
                  <a:cubicBezTo>
                    <a:pt x="3405783" y="5800872"/>
                    <a:pt x="3387057" y="5799336"/>
                    <a:pt x="3373009" y="5798819"/>
                  </a:cubicBezTo>
                  <a:close/>
                  <a:moveTo>
                    <a:pt x="2530505" y="5782076"/>
                  </a:moveTo>
                  <a:cubicBezTo>
                    <a:pt x="2525619" y="5782446"/>
                    <a:pt x="2521400" y="5783281"/>
                    <a:pt x="2515610" y="5783062"/>
                  </a:cubicBezTo>
                  <a:cubicBezTo>
                    <a:pt x="2647031" y="5830163"/>
                    <a:pt x="2777814" y="5864947"/>
                    <a:pt x="2904238" y="5887358"/>
                  </a:cubicBezTo>
                  <a:cubicBezTo>
                    <a:pt x="3031057" y="5908339"/>
                    <a:pt x="3153290" y="5916125"/>
                    <a:pt x="3266773" y="5913265"/>
                  </a:cubicBezTo>
                  <a:cubicBezTo>
                    <a:pt x="3225307" y="5910434"/>
                    <a:pt x="3191953" y="5908919"/>
                    <a:pt x="3161558" y="5907985"/>
                  </a:cubicBezTo>
                  <a:cubicBezTo>
                    <a:pt x="3153970" y="5907659"/>
                    <a:pt x="3146551" y="5907574"/>
                    <a:pt x="3139303" y="5907022"/>
                  </a:cubicBezTo>
                  <a:cubicBezTo>
                    <a:pt x="3132097" y="5906243"/>
                    <a:pt x="3124990" y="5905479"/>
                    <a:pt x="3117940" y="5904729"/>
                  </a:cubicBezTo>
                  <a:cubicBezTo>
                    <a:pt x="3103839" y="5903086"/>
                    <a:pt x="3089894" y="5901161"/>
                    <a:pt x="3075553" y="5898627"/>
                  </a:cubicBezTo>
                  <a:cubicBezTo>
                    <a:pt x="3082830" y="5900170"/>
                    <a:pt x="3091678" y="5900736"/>
                    <a:pt x="3095897" y="5904106"/>
                  </a:cubicBezTo>
                  <a:cubicBezTo>
                    <a:pt x="3078724" y="5900567"/>
                    <a:pt x="3062316" y="5898386"/>
                    <a:pt x="3046602" y="5896857"/>
                  </a:cubicBezTo>
                  <a:cubicBezTo>
                    <a:pt x="3038745" y="5896093"/>
                    <a:pt x="3031057" y="5895498"/>
                    <a:pt x="3023554" y="5894988"/>
                  </a:cubicBezTo>
                  <a:cubicBezTo>
                    <a:pt x="3016121" y="5894111"/>
                    <a:pt x="3008873" y="5893261"/>
                    <a:pt x="3001809" y="5892426"/>
                  </a:cubicBezTo>
                  <a:cubicBezTo>
                    <a:pt x="2973522" y="5889113"/>
                    <a:pt x="2947926" y="5885928"/>
                    <a:pt x="2925487" y="5877589"/>
                  </a:cubicBezTo>
                  <a:cubicBezTo>
                    <a:pt x="2928913" y="5883266"/>
                    <a:pt x="2947530" y="5889057"/>
                    <a:pt x="2937153" y="5888504"/>
                  </a:cubicBezTo>
                  <a:cubicBezTo>
                    <a:pt x="2930598" y="5887117"/>
                    <a:pt x="2923704" y="5885659"/>
                    <a:pt x="2916653" y="5884158"/>
                  </a:cubicBezTo>
                  <a:cubicBezTo>
                    <a:pt x="2909603" y="5882686"/>
                    <a:pt x="2902411" y="5881114"/>
                    <a:pt x="2895418" y="5879005"/>
                  </a:cubicBezTo>
                  <a:cubicBezTo>
                    <a:pt x="2881345" y="5875112"/>
                    <a:pt x="2867415" y="5871318"/>
                    <a:pt x="2855070" y="5868288"/>
                  </a:cubicBezTo>
                  <a:cubicBezTo>
                    <a:pt x="2830394" y="5862229"/>
                    <a:pt x="2812046" y="5859199"/>
                    <a:pt x="2811593" y="5864338"/>
                  </a:cubicBezTo>
                  <a:cubicBezTo>
                    <a:pt x="2804713" y="5862285"/>
                    <a:pt x="2798031" y="5860374"/>
                    <a:pt x="2791490" y="5858604"/>
                  </a:cubicBezTo>
                  <a:cubicBezTo>
                    <a:pt x="2784949" y="5856821"/>
                    <a:pt x="2778735" y="5854570"/>
                    <a:pt x="2772520" y="5852772"/>
                  </a:cubicBezTo>
                  <a:cubicBezTo>
                    <a:pt x="2760146" y="5849020"/>
                    <a:pt x="2748155" y="5845736"/>
                    <a:pt x="2736221" y="5842735"/>
                  </a:cubicBezTo>
                  <a:cubicBezTo>
                    <a:pt x="2724286" y="5839733"/>
                    <a:pt x="2712423" y="5837015"/>
                    <a:pt x="2700304" y="5834382"/>
                  </a:cubicBezTo>
                  <a:cubicBezTo>
                    <a:pt x="2688256" y="5831579"/>
                    <a:pt x="2675642" y="5829653"/>
                    <a:pt x="2663042" y="5826015"/>
                  </a:cubicBezTo>
                  <a:cubicBezTo>
                    <a:pt x="2665392" y="5817124"/>
                    <a:pt x="2620033" y="5798848"/>
                    <a:pt x="2638267" y="5802216"/>
                  </a:cubicBezTo>
                  <a:cubicBezTo>
                    <a:pt x="2647498" y="5805416"/>
                    <a:pt x="2656431" y="5808503"/>
                    <a:pt x="2665124" y="5811504"/>
                  </a:cubicBezTo>
                  <a:cubicBezTo>
                    <a:pt x="2669456" y="5813033"/>
                    <a:pt x="2673717" y="5814548"/>
                    <a:pt x="2677936" y="5816048"/>
                  </a:cubicBezTo>
                  <a:cubicBezTo>
                    <a:pt x="2682225" y="5817323"/>
                    <a:pt x="2686458" y="5818582"/>
                    <a:pt x="2690649" y="5819828"/>
                  </a:cubicBezTo>
                  <a:cubicBezTo>
                    <a:pt x="2707383" y="5824783"/>
                    <a:pt x="2723338" y="5829512"/>
                    <a:pt x="2738925" y="5834127"/>
                  </a:cubicBezTo>
                  <a:cubicBezTo>
                    <a:pt x="2754540" y="5838629"/>
                    <a:pt x="2769830" y="5842847"/>
                    <a:pt x="2785289" y="5846642"/>
                  </a:cubicBezTo>
                  <a:cubicBezTo>
                    <a:pt x="2800805" y="5850252"/>
                    <a:pt x="2816846" y="5852276"/>
                    <a:pt x="2833296" y="5854386"/>
                  </a:cubicBezTo>
                  <a:cubicBezTo>
                    <a:pt x="2793883" y="5833362"/>
                    <a:pt x="2797578" y="5852234"/>
                    <a:pt x="2770127" y="5832669"/>
                  </a:cubicBezTo>
                  <a:cubicBezTo>
                    <a:pt x="2758886" y="5822744"/>
                    <a:pt x="2808521" y="5836024"/>
                    <a:pt x="2779499" y="5823226"/>
                  </a:cubicBezTo>
                  <a:cubicBezTo>
                    <a:pt x="2788574" y="5832357"/>
                    <a:pt x="2753152" y="5817081"/>
                    <a:pt x="2743639" y="5816062"/>
                  </a:cubicBezTo>
                  <a:cubicBezTo>
                    <a:pt x="2750137" y="5831536"/>
                    <a:pt x="2722701" y="5823976"/>
                    <a:pt x="2688639" y="5813061"/>
                  </a:cubicBezTo>
                  <a:cubicBezTo>
                    <a:pt x="2680045" y="5810555"/>
                    <a:pt x="2671424" y="5806832"/>
                    <a:pt x="2662674" y="5803561"/>
                  </a:cubicBezTo>
                  <a:cubicBezTo>
                    <a:pt x="2653954" y="5800234"/>
                    <a:pt x="2645247" y="5796993"/>
                    <a:pt x="2636965" y="5794176"/>
                  </a:cubicBezTo>
                  <a:cubicBezTo>
                    <a:pt x="2620415" y="5788541"/>
                    <a:pt x="2605564" y="5784577"/>
                    <a:pt x="2595711" y="5784874"/>
                  </a:cubicBezTo>
                  <a:cubicBezTo>
                    <a:pt x="2602054" y="5792335"/>
                    <a:pt x="2604262" y="5797276"/>
                    <a:pt x="2601077" y="5798932"/>
                  </a:cubicBezTo>
                  <a:cubicBezTo>
                    <a:pt x="2616281" y="5804468"/>
                    <a:pt x="2629745" y="5810626"/>
                    <a:pt x="2639457" y="5818030"/>
                  </a:cubicBezTo>
                  <a:cubicBezTo>
                    <a:pt x="2626729" y="5816020"/>
                    <a:pt x="2538913" y="5793043"/>
                    <a:pt x="2549403" y="5783883"/>
                  </a:cubicBezTo>
                  <a:cubicBezTo>
                    <a:pt x="2540944" y="5781802"/>
                    <a:pt x="2535391" y="5781706"/>
                    <a:pt x="2530505" y="5782076"/>
                  </a:cubicBezTo>
                  <a:close/>
                  <a:moveTo>
                    <a:pt x="5791457" y="5769358"/>
                  </a:moveTo>
                  <a:cubicBezTo>
                    <a:pt x="5795123" y="5771156"/>
                    <a:pt x="5787551" y="5782014"/>
                    <a:pt x="5774751" y="5796993"/>
                  </a:cubicBezTo>
                  <a:cubicBezTo>
                    <a:pt x="5752059" y="5808870"/>
                    <a:pt x="5753587" y="5801325"/>
                    <a:pt x="5779099" y="5774525"/>
                  </a:cubicBezTo>
                  <a:cubicBezTo>
                    <a:pt x="5780147" y="5777286"/>
                    <a:pt x="5781435" y="5779777"/>
                    <a:pt x="5791457" y="5769358"/>
                  </a:cubicBezTo>
                  <a:close/>
                  <a:moveTo>
                    <a:pt x="2597297" y="5757777"/>
                  </a:moveTo>
                  <a:cubicBezTo>
                    <a:pt x="2612841" y="5768211"/>
                    <a:pt x="2638381" y="5775361"/>
                    <a:pt x="2649451" y="5787564"/>
                  </a:cubicBezTo>
                  <a:cubicBezTo>
                    <a:pt x="2636809" y="5784974"/>
                    <a:pt x="2581299" y="5767192"/>
                    <a:pt x="2601416" y="5777555"/>
                  </a:cubicBezTo>
                  <a:cubicBezTo>
                    <a:pt x="2627904" y="5785865"/>
                    <a:pt x="2652269" y="5794530"/>
                    <a:pt x="2673009" y="5801551"/>
                  </a:cubicBezTo>
                  <a:cubicBezTo>
                    <a:pt x="2683287" y="5805317"/>
                    <a:pt x="2693098" y="5807469"/>
                    <a:pt x="2701578" y="5809550"/>
                  </a:cubicBezTo>
                  <a:cubicBezTo>
                    <a:pt x="2710101" y="5811518"/>
                    <a:pt x="2717491" y="5812891"/>
                    <a:pt x="2723536" y="5813415"/>
                  </a:cubicBezTo>
                  <a:cubicBezTo>
                    <a:pt x="2708260" y="5808687"/>
                    <a:pt x="2694669" y="5803349"/>
                    <a:pt x="2684915" y="5796540"/>
                  </a:cubicBezTo>
                  <a:cubicBezTo>
                    <a:pt x="2721497" y="5809494"/>
                    <a:pt x="2731676" y="5801707"/>
                    <a:pt x="2763799" y="5818752"/>
                  </a:cubicBezTo>
                  <a:cubicBezTo>
                    <a:pt x="2741416" y="5795690"/>
                    <a:pt x="2806185" y="5831451"/>
                    <a:pt x="2793260" y="5812014"/>
                  </a:cubicBezTo>
                  <a:cubicBezTo>
                    <a:pt x="2767720" y="5800518"/>
                    <a:pt x="2746683" y="5797205"/>
                    <a:pt x="2726339" y="5793482"/>
                  </a:cubicBezTo>
                  <a:cubicBezTo>
                    <a:pt x="2716174" y="5791613"/>
                    <a:pt x="2706193" y="5789659"/>
                    <a:pt x="2696000" y="5786559"/>
                  </a:cubicBezTo>
                  <a:cubicBezTo>
                    <a:pt x="2685765" y="5783586"/>
                    <a:pt x="2675741" y="5778220"/>
                    <a:pt x="2664911" y="5771298"/>
                  </a:cubicBezTo>
                  <a:cubicBezTo>
                    <a:pt x="2655114" y="5774964"/>
                    <a:pt x="2586495" y="5754097"/>
                    <a:pt x="2597297" y="5757777"/>
                  </a:cubicBezTo>
                  <a:close/>
                  <a:moveTo>
                    <a:pt x="2639598" y="5753531"/>
                  </a:moveTo>
                  <a:cubicBezTo>
                    <a:pt x="2649565" y="5755711"/>
                    <a:pt x="2660480" y="5758401"/>
                    <a:pt x="2672188" y="5761515"/>
                  </a:cubicBezTo>
                  <a:cubicBezTo>
                    <a:pt x="2683924" y="5764602"/>
                    <a:pt x="2696340" y="5768452"/>
                    <a:pt x="2709931" y="5771298"/>
                  </a:cubicBezTo>
                  <a:cubicBezTo>
                    <a:pt x="2736886" y="5777613"/>
                    <a:pt x="2766644" y="5785172"/>
                    <a:pt x="2798172" y="5793369"/>
                  </a:cubicBezTo>
                  <a:cubicBezTo>
                    <a:pt x="2806001" y="5795606"/>
                    <a:pt x="2814156" y="5797163"/>
                    <a:pt x="2822395" y="5798806"/>
                  </a:cubicBezTo>
                  <a:cubicBezTo>
                    <a:pt x="2830620" y="5800462"/>
                    <a:pt x="2838945" y="5802146"/>
                    <a:pt x="2847354" y="5803845"/>
                  </a:cubicBezTo>
                  <a:cubicBezTo>
                    <a:pt x="2864130" y="5807229"/>
                    <a:pt x="2881260" y="5810683"/>
                    <a:pt x="2898589" y="5814180"/>
                  </a:cubicBezTo>
                  <a:cubicBezTo>
                    <a:pt x="2907267" y="5815808"/>
                    <a:pt x="2915875" y="5817875"/>
                    <a:pt x="2924723" y="5819135"/>
                  </a:cubicBezTo>
                  <a:cubicBezTo>
                    <a:pt x="2933571" y="5820338"/>
                    <a:pt x="2942462" y="5821542"/>
                    <a:pt x="2951366" y="5822745"/>
                  </a:cubicBezTo>
                  <a:cubicBezTo>
                    <a:pt x="2969134" y="5825010"/>
                    <a:pt x="2986972" y="5827290"/>
                    <a:pt x="3004739" y="5829555"/>
                  </a:cubicBezTo>
                  <a:cubicBezTo>
                    <a:pt x="2979256" y="5828012"/>
                    <a:pt x="2949894" y="5825350"/>
                    <a:pt x="2918536" y="5821698"/>
                  </a:cubicBezTo>
                  <a:cubicBezTo>
                    <a:pt x="2887603" y="5816417"/>
                    <a:pt x="2854659" y="5810287"/>
                    <a:pt x="2821531" y="5803874"/>
                  </a:cubicBezTo>
                  <a:cubicBezTo>
                    <a:pt x="2804826" y="5801085"/>
                    <a:pt x="2788715" y="5796243"/>
                    <a:pt x="2772519" y="5792194"/>
                  </a:cubicBezTo>
                  <a:cubicBezTo>
                    <a:pt x="2756366" y="5787947"/>
                    <a:pt x="2740411" y="5783756"/>
                    <a:pt x="2724895" y="5779679"/>
                  </a:cubicBezTo>
                  <a:cubicBezTo>
                    <a:pt x="2693523" y="5772190"/>
                    <a:pt x="2665053" y="5761714"/>
                    <a:pt x="2639598" y="5753531"/>
                  </a:cubicBezTo>
                  <a:close/>
                  <a:moveTo>
                    <a:pt x="3115017" y="5745463"/>
                  </a:moveTo>
                  <a:cubicBezTo>
                    <a:pt x="3109694" y="5745884"/>
                    <a:pt x="3112118" y="5749259"/>
                    <a:pt x="3108114" y="5750203"/>
                  </a:cubicBezTo>
                  <a:cubicBezTo>
                    <a:pt x="3104235" y="5746777"/>
                    <a:pt x="3090106" y="5744328"/>
                    <a:pt x="3092924" y="5748349"/>
                  </a:cubicBezTo>
                  <a:cubicBezTo>
                    <a:pt x="3108086" y="5750246"/>
                    <a:pt x="3112928" y="5758797"/>
                    <a:pt x="3130964" y="5758924"/>
                  </a:cubicBezTo>
                  <a:cubicBezTo>
                    <a:pt x="3122059" y="5752256"/>
                    <a:pt x="3131091" y="5752440"/>
                    <a:pt x="3123447" y="5746225"/>
                  </a:cubicBezTo>
                  <a:cubicBezTo>
                    <a:pt x="3119426" y="5745510"/>
                    <a:pt x="3116791" y="5745322"/>
                    <a:pt x="3115017" y="5745463"/>
                  </a:cubicBezTo>
                  <a:close/>
                  <a:moveTo>
                    <a:pt x="2780539" y="5744816"/>
                  </a:moveTo>
                  <a:cubicBezTo>
                    <a:pt x="2777756" y="5744487"/>
                    <a:pt x="2776622" y="5745078"/>
                    <a:pt x="2778225" y="5747202"/>
                  </a:cubicBezTo>
                  <a:cubicBezTo>
                    <a:pt x="2802306" y="5755696"/>
                    <a:pt x="2771840" y="5750118"/>
                    <a:pt x="2780773" y="5757013"/>
                  </a:cubicBezTo>
                  <a:cubicBezTo>
                    <a:pt x="2805732" y="5760680"/>
                    <a:pt x="2810970" y="5773648"/>
                    <a:pt x="2833877" y="5776975"/>
                  </a:cubicBezTo>
                  <a:cubicBezTo>
                    <a:pt x="2833225" y="5772572"/>
                    <a:pt x="2837444" y="5770533"/>
                    <a:pt x="2846618" y="5770944"/>
                  </a:cubicBezTo>
                  <a:cubicBezTo>
                    <a:pt x="2851800" y="5778136"/>
                    <a:pt x="2892360" y="5795818"/>
                    <a:pt x="2892530" y="5787366"/>
                  </a:cubicBezTo>
                  <a:cubicBezTo>
                    <a:pt x="2863975" y="5775771"/>
                    <a:pt x="2909999" y="5783940"/>
                    <a:pt x="2886513" y="5768056"/>
                  </a:cubicBezTo>
                  <a:cubicBezTo>
                    <a:pt x="2873672" y="5765139"/>
                    <a:pt x="2860818" y="5762223"/>
                    <a:pt x="2847935" y="5759307"/>
                  </a:cubicBezTo>
                  <a:cubicBezTo>
                    <a:pt x="2862644" y="5771991"/>
                    <a:pt x="2838549" y="5765606"/>
                    <a:pt x="2831144" y="5767461"/>
                  </a:cubicBezTo>
                  <a:cubicBezTo>
                    <a:pt x="2823075" y="5761388"/>
                    <a:pt x="2815883" y="5759023"/>
                    <a:pt x="2820654" y="5756206"/>
                  </a:cubicBezTo>
                  <a:cubicBezTo>
                    <a:pt x="2812064" y="5755091"/>
                    <a:pt x="2788886" y="5745806"/>
                    <a:pt x="2780539" y="5744816"/>
                  </a:cubicBezTo>
                  <a:close/>
                  <a:moveTo>
                    <a:pt x="4023247" y="5744725"/>
                  </a:moveTo>
                  <a:cubicBezTo>
                    <a:pt x="3984907" y="5746523"/>
                    <a:pt x="4001443" y="5756433"/>
                    <a:pt x="4005379" y="5761968"/>
                  </a:cubicBezTo>
                  <a:cubicBezTo>
                    <a:pt x="4030255" y="5755413"/>
                    <a:pt x="4029503" y="5749963"/>
                    <a:pt x="4023247" y="5744725"/>
                  </a:cubicBezTo>
                  <a:close/>
                  <a:moveTo>
                    <a:pt x="904701" y="5733836"/>
                  </a:moveTo>
                  <a:cubicBezTo>
                    <a:pt x="917368" y="5742171"/>
                    <a:pt x="969410" y="5809275"/>
                    <a:pt x="968914" y="5797743"/>
                  </a:cubicBezTo>
                  <a:cubicBezTo>
                    <a:pt x="983199" y="5828167"/>
                    <a:pt x="930789" y="5767985"/>
                    <a:pt x="901951" y="5734262"/>
                  </a:cubicBezTo>
                  <a:cubicBezTo>
                    <a:pt x="901886" y="5732654"/>
                    <a:pt x="902892" y="5732645"/>
                    <a:pt x="904701" y="5733836"/>
                  </a:cubicBezTo>
                  <a:close/>
                  <a:moveTo>
                    <a:pt x="2682438" y="5721889"/>
                  </a:moveTo>
                  <a:cubicBezTo>
                    <a:pt x="2683712" y="5733781"/>
                    <a:pt x="2709251" y="5737264"/>
                    <a:pt x="2713980" y="5747358"/>
                  </a:cubicBezTo>
                  <a:cubicBezTo>
                    <a:pt x="2709690" y="5746154"/>
                    <a:pt x="2707920" y="5748122"/>
                    <a:pt x="2717293" y="5751265"/>
                  </a:cubicBezTo>
                  <a:cubicBezTo>
                    <a:pt x="2717533" y="5743266"/>
                    <a:pt x="2727542" y="5740817"/>
                    <a:pt x="2709365" y="5727920"/>
                  </a:cubicBezTo>
                  <a:cubicBezTo>
                    <a:pt x="2712805" y="5733654"/>
                    <a:pt x="2694146" y="5725570"/>
                    <a:pt x="2682438" y="5721889"/>
                  </a:cubicBezTo>
                  <a:close/>
                  <a:moveTo>
                    <a:pt x="3968331" y="5721323"/>
                  </a:moveTo>
                  <a:cubicBezTo>
                    <a:pt x="3948567" y="5724169"/>
                    <a:pt x="3936619" y="5727042"/>
                    <a:pt x="3925223" y="5730044"/>
                  </a:cubicBezTo>
                  <a:cubicBezTo>
                    <a:pt x="3913825" y="5733031"/>
                    <a:pt x="3902895" y="5735721"/>
                    <a:pt x="3884959" y="5735947"/>
                  </a:cubicBezTo>
                  <a:cubicBezTo>
                    <a:pt x="3910711" y="5743535"/>
                    <a:pt x="3826687" y="5759858"/>
                    <a:pt x="3865591" y="5761473"/>
                  </a:cubicBezTo>
                  <a:cubicBezTo>
                    <a:pt x="3880457" y="5752865"/>
                    <a:pt x="3900787" y="5747216"/>
                    <a:pt x="3920167" y="5741695"/>
                  </a:cubicBezTo>
                  <a:cubicBezTo>
                    <a:pt x="3929851" y="5738920"/>
                    <a:pt x="3939295" y="5736188"/>
                    <a:pt x="3947647" y="5733116"/>
                  </a:cubicBezTo>
                  <a:cubicBezTo>
                    <a:pt x="3955957" y="5729832"/>
                    <a:pt x="3963063" y="5725726"/>
                    <a:pt x="3968331" y="5721323"/>
                  </a:cubicBezTo>
                  <a:close/>
                  <a:moveTo>
                    <a:pt x="3195000" y="5713729"/>
                  </a:moveTo>
                  <a:cubicBezTo>
                    <a:pt x="3199191" y="5713795"/>
                    <a:pt x="3203937" y="5714542"/>
                    <a:pt x="3209805" y="5716651"/>
                  </a:cubicBezTo>
                  <a:lnTo>
                    <a:pt x="3194288" y="5713802"/>
                  </a:lnTo>
                  <a:close/>
                  <a:moveTo>
                    <a:pt x="915032" y="5696973"/>
                  </a:moveTo>
                  <a:cubicBezTo>
                    <a:pt x="924617" y="5711951"/>
                    <a:pt x="944550" y="5730214"/>
                    <a:pt x="945187" y="5742374"/>
                  </a:cubicBezTo>
                  <a:cubicBezTo>
                    <a:pt x="965658" y="5764262"/>
                    <a:pt x="979362" y="5777244"/>
                    <a:pt x="991537" y="5790523"/>
                  </a:cubicBezTo>
                  <a:cubicBezTo>
                    <a:pt x="1003854" y="5803675"/>
                    <a:pt x="1013991" y="5817705"/>
                    <a:pt x="1029563" y="5839818"/>
                  </a:cubicBezTo>
                  <a:cubicBezTo>
                    <a:pt x="1046255" y="5848497"/>
                    <a:pt x="1081435" y="5882204"/>
                    <a:pt x="1116106" y="5914823"/>
                  </a:cubicBezTo>
                  <a:cubicBezTo>
                    <a:pt x="1133151" y="5931429"/>
                    <a:pt x="1151315" y="5946506"/>
                    <a:pt x="1166406" y="5958596"/>
                  </a:cubicBezTo>
                  <a:cubicBezTo>
                    <a:pt x="1181555" y="5970630"/>
                    <a:pt x="1193999" y="5979308"/>
                    <a:pt x="1201176" y="5981531"/>
                  </a:cubicBezTo>
                  <a:cubicBezTo>
                    <a:pt x="1181144" y="5963693"/>
                    <a:pt x="1160928" y="5945699"/>
                    <a:pt x="1140952" y="5927918"/>
                  </a:cubicBezTo>
                  <a:cubicBezTo>
                    <a:pt x="1143840" y="5923459"/>
                    <a:pt x="1107555" y="5882063"/>
                    <a:pt x="1130518" y="5901727"/>
                  </a:cubicBezTo>
                  <a:cubicBezTo>
                    <a:pt x="1135431" y="5906258"/>
                    <a:pt x="1139947" y="5910264"/>
                    <a:pt x="1136209" y="5903214"/>
                  </a:cubicBezTo>
                  <a:cubicBezTo>
                    <a:pt x="1106946" y="5873116"/>
                    <a:pt x="1119150" y="5898811"/>
                    <a:pt x="1105163" y="5889297"/>
                  </a:cubicBezTo>
                  <a:cubicBezTo>
                    <a:pt x="1092832" y="5876174"/>
                    <a:pt x="1073238" y="5853536"/>
                    <a:pt x="1054933" y="5833589"/>
                  </a:cubicBezTo>
                  <a:cubicBezTo>
                    <a:pt x="1045802" y="5823608"/>
                    <a:pt x="1036897" y="5814363"/>
                    <a:pt x="1029507" y="5807200"/>
                  </a:cubicBezTo>
                  <a:cubicBezTo>
                    <a:pt x="1022329" y="5799839"/>
                    <a:pt x="1016440" y="5794742"/>
                    <a:pt x="1012816" y="5793510"/>
                  </a:cubicBezTo>
                  <a:cubicBezTo>
                    <a:pt x="1029861" y="5811051"/>
                    <a:pt x="1043636" y="5825930"/>
                    <a:pt x="1050006" y="5839507"/>
                  </a:cubicBezTo>
                  <a:cubicBezTo>
                    <a:pt x="1032551" y="5823424"/>
                    <a:pt x="973671" y="5764870"/>
                    <a:pt x="954318" y="5739388"/>
                  </a:cubicBezTo>
                  <a:cubicBezTo>
                    <a:pt x="948981" y="5718775"/>
                    <a:pt x="975738" y="5762803"/>
                    <a:pt x="973430" y="5751379"/>
                  </a:cubicBezTo>
                  <a:cubicBezTo>
                    <a:pt x="956569" y="5727142"/>
                    <a:pt x="917071" y="5688818"/>
                    <a:pt x="915032" y="5696973"/>
                  </a:cubicBezTo>
                  <a:close/>
                  <a:moveTo>
                    <a:pt x="3779729" y="5689526"/>
                  </a:moveTo>
                  <a:cubicBezTo>
                    <a:pt x="3751119" y="5695472"/>
                    <a:pt x="3760335" y="5704405"/>
                    <a:pt x="3719859" y="5709346"/>
                  </a:cubicBezTo>
                  <a:cubicBezTo>
                    <a:pt x="3709891" y="5705070"/>
                    <a:pt x="3718443" y="5703060"/>
                    <a:pt x="3709495" y="5698912"/>
                  </a:cubicBezTo>
                  <a:cubicBezTo>
                    <a:pt x="3682839" y="5702734"/>
                    <a:pt x="3697391" y="5704759"/>
                    <a:pt x="3712483" y="5710295"/>
                  </a:cubicBezTo>
                  <a:cubicBezTo>
                    <a:pt x="3687113" y="5712121"/>
                    <a:pt x="3689859" y="5717387"/>
                    <a:pt x="3676849" y="5720785"/>
                  </a:cubicBezTo>
                  <a:cubicBezTo>
                    <a:pt x="3684167" y="5713310"/>
                    <a:pt x="3652967" y="5716566"/>
                    <a:pt x="3637095" y="5714371"/>
                  </a:cubicBezTo>
                  <a:cubicBezTo>
                    <a:pt x="3675207" y="5721748"/>
                    <a:pt x="3638993" y="5722031"/>
                    <a:pt x="3648451" y="5730426"/>
                  </a:cubicBezTo>
                  <a:cubicBezTo>
                    <a:pt x="3680303" y="5726023"/>
                    <a:pt x="3688345" y="5718987"/>
                    <a:pt x="3719873" y="5724027"/>
                  </a:cubicBezTo>
                  <a:cubicBezTo>
                    <a:pt x="3720793" y="5718208"/>
                    <a:pt x="3744507" y="5712871"/>
                    <a:pt x="3763647" y="5707746"/>
                  </a:cubicBezTo>
                  <a:cubicBezTo>
                    <a:pt x="3782801" y="5702536"/>
                    <a:pt x="3797227" y="5697129"/>
                    <a:pt x="3779729" y="5689526"/>
                  </a:cubicBezTo>
                  <a:close/>
                  <a:moveTo>
                    <a:pt x="822742" y="5687402"/>
                  </a:moveTo>
                  <a:cubicBezTo>
                    <a:pt x="845294" y="5688563"/>
                    <a:pt x="946376" y="5813896"/>
                    <a:pt x="1014684" y="5894563"/>
                  </a:cubicBezTo>
                  <a:cubicBezTo>
                    <a:pt x="1003996" y="5883366"/>
                    <a:pt x="993916" y="5872832"/>
                    <a:pt x="984346" y="5862809"/>
                  </a:cubicBezTo>
                  <a:cubicBezTo>
                    <a:pt x="974634" y="5852928"/>
                    <a:pt x="966281" y="5842805"/>
                    <a:pt x="957787" y="5833574"/>
                  </a:cubicBezTo>
                  <a:cubicBezTo>
                    <a:pt x="941039" y="5814901"/>
                    <a:pt x="925693" y="5798040"/>
                    <a:pt x="910856" y="5782057"/>
                  </a:cubicBezTo>
                  <a:cubicBezTo>
                    <a:pt x="896019" y="5766074"/>
                    <a:pt x="881692" y="5750954"/>
                    <a:pt x="866983" y="5735777"/>
                  </a:cubicBezTo>
                  <a:cubicBezTo>
                    <a:pt x="852883" y="5720077"/>
                    <a:pt x="838428" y="5704278"/>
                    <a:pt x="822742" y="5687402"/>
                  </a:cubicBezTo>
                  <a:close/>
                  <a:moveTo>
                    <a:pt x="4113441" y="5685180"/>
                  </a:moveTo>
                  <a:cubicBezTo>
                    <a:pt x="4112279" y="5697157"/>
                    <a:pt x="4085283" y="5698120"/>
                    <a:pt x="4058199" y="5710507"/>
                  </a:cubicBezTo>
                  <a:cubicBezTo>
                    <a:pt x="4070573" y="5711951"/>
                    <a:pt x="4072527" y="5714386"/>
                    <a:pt x="4069243" y="5717316"/>
                  </a:cubicBezTo>
                  <a:cubicBezTo>
                    <a:pt x="4067615" y="5718775"/>
                    <a:pt x="4064671" y="5720360"/>
                    <a:pt x="4061103" y="5722016"/>
                  </a:cubicBezTo>
                  <a:cubicBezTo>
                    <a:pt x="4057479" y="5723461"/>
                    <a:pt x="4053187" y="5724890"/>
                    <a:pt x="4048955" y="5726349"/>
                  </a:cubicBezTo>
                  <a:cubicBezTo>
                    <a:pt x="4032023" y="5732153"/>
                    <a:pt x="4015503" y="5738014"/>
                    <a:pt x="4042995" y="5742106"/>
                  </a:cubicBezTo>
                  <a:cubicBezTo>
                    <a:pt x="4070375" y="5728274"/>
                    <a:pt x="4073559" y="5724664"/>
                    <a:pt x="4116343" y="5708822"/>
                  </a:cubicBezTo>
                  <a:cubicBezTo>
                    <a:pt x="4064471" y="5702579"/>
                    <a:pt x="4172547" y="5683650"/>
                    <a:pt x="4113441" y="5685180"/>
                  </a:cubicBezTo>
                  <a:close/>
                  <a:moveTo>
                    <a:pt x="2774251" y="5682488"/>
                  </a:moveTo>
                  <a:cubicBezTo>
                    <a:pt x="2771744" y="5683211"/>
                    <a:pt x="2772424" y="5686121"/>
                    <a:pt x="2778819" y="5692966"/>
                  </a:cubicBezTo>
                  <a:cubicBezTo>
                    <a:pt x="2793854" y="5696180"/>
                    <a:pt x="2809328" y="5699478"/>
                    <a:pt x="2825127" y="5702862"/>
                  </a:cubicBezTo>
                  <a:cubicBezTo>
                    <a:pt x="2829077" y="5703683"/>
                    <a:pt x="2832985" y="5704660"/>
                    <a:pt x="2837005" y="5705396"/>
                  </a:cubicBezTo>
                  <a:cubicBezTo>
                    <a:pt x="2841040" y="5706048"/>
                    <a:pt x="2845089" y="5706698"/>
                    <a:pt x="2849166" y="5707350"/>
                  </a:cubicBezTo>
                  <a:cubicBezTo>
                    <a:pt x="2857292" y="5708680"/>
                    <a:pt x="2865475" y="5710025"/>
                    <a:pt x="2873729" y="5711370"/>
                  </a:cubicBezTo>
                  <a:cubicBezTo>
                    <a:pt x="2890137" y="5714173"/>
                    <a:pt x="2906757" y="5717005"/>
                    <a:pt x="2923491" y="5719851"/>
                  </a:cubicBezTo>
                  <a:cubicBezTo>
                    <a:pt x="2931844" y="5721209"/>
                    <a:pt x="2940126" y="5722979"/>
                    <a:pt x="2948578" y="5724055"/>
                  </a:cubicBezTo>
                  <a:lnTo>
                    <a:pt x="2974004" y="5727071"/>
                  </a:lnTo>
                  <a:cubicBezTo>
                    <a:pt x="2990879" y="5729152"/>
                    <a:pt x="3007740" y="5731247"/>
                    <a:pt x="3024488" y="5733328"/>
                  </a:cubicBezTo>
                  <a:cubicBezTo>
                    <a:pt x="3032827" y="5734418"/>
                    <a:pt x="3041123" y="5735494"/>
                    <a:pt x="3049391" y="5736556"/>
                  </a:cubicBezTo>
                  <a:cubicBezTo>
                    <a:pt x="3057602" y="5737844"/>
                    <a:pt x="3066011" y="5737929"/>
                    <a:pt x="3074208" y="5738680"/>
                  </a:cubicBezTo>
                  <a:cubicBezTo>
                    <a:pt x="3106968" y="5741185"/>
                    <a:pt x="3138807" y="5743620"/>
                    <a:pt x="3168820" y="5745928"/>
                  </a:cubicBezTo>
                  <a:cubicBezTo>
                    <a:pt x="3180061" y="5752086"/>
                    <a:pt x="3174441" y="5752865"/>
                    <a:pt x="3168339" y="5753502"/>
                  </a:cubicBezTo>
                  <a:cubicBezTo>
                    <a:pt x="3162237" y="5754153"/>
                    <a:pt x="3155767" y="5754068"/>
                    <a:pt x="3165168" y="5760227"/>
                  </a:cubicBezTo>
                  <a:cubicBezTo>
                    <a:pt x="3208503" y="5760892"/>
                    <a:pt x="3177499" y="5749750"/>
                    <a:pt x="3191472" y="5741596"/>
                  </a:cubicBezTo>
                  <a:cubicBezTo>
                    <a:pt x="3215680" y="5743352"/>
                    <a:pt x="3239974" y="5744512"/>
                    <a:pt x="3264296" y="5745305"/>
                  </a:cubicBezTo>
                  <a:cubicBezTo>
                    <a:pt x="3276400" y="5746013"/>
                    <a:pt x="3288689" y="5745362"/>
                    <a:pt x="3300949" y="5744824"/>
                  </a:cubicBezTo>
                  <a:cubicBezTo>
                    <a:pt x="3313181" y="5744257"/>
                    <a:pt x="3325427" y="5743677"/>
                    <a:pt x="3337701" y="5743097"/>
                  </a:cubicBezTo>
                  <a:cubicBezTo>
                    <a:pt x="3349904" y="5742460"/>
                    <a:pt x="3362150" y="5741808"/>
                    <a:pt x="3374395" y="5741157"/>
                  </a:cubicBezTo>
                  <a:cubicBezTo>
                    <a:pt x="3380511" y="5740775"/>
                    <a:pt x="3386599" y="5740633"/>
                    <a:pt x="3392731" y="5740025"/>
                  </a:cubicBezTo>
                  <a:lnTo>
                    <a:pt x="3411135" y="5737887"/>
                  </a:lnTo>
                  <a:cubicBezTo>
                    <a:pt x="3435667" y="5735055"/>
                    <a:pt x="3460131" y="5732309"/>
                    <a:pt x="3484553" y="5729874"/>
                  </a:cubicBezTo>
                  <a:cubicBezTo>
                    <a:pt x="3490669" y="5733116"/>
                    <a:pt x="3495227" y="5737957"/>
                    <a:pt x="3504713" y="5738014"/>
                  </a:cubicBezTo>
                  <a:cubicBezTo>
                    <a:pt x="3516931" y="5724211"/>
                    <a:pt x="3555069" y="5719001"/>
                    <a:pt x="3593703" y="5714613"/>
                  </a:cubicBezTo>
                  <a:cubicBezTo>
                    <a:pt x="3613071" y="5712928"/>
                    <a:pt x="3632367" y="5709190"/>
                    <a:pt x="3648577" y="5705283"/>
                  </a:cubicBezTo>
                  <a:cubicBezTo>
                    <a:pt x="3664787" y="5701333"/>
                    <a:pt x="3677867" y="5696661"/>
                    <a:pt x="3684579" y="5690375"/>
                  </a:cubicBezTo>
                  <a:cubicBezTo>
                    <a:pt x="3570557" y="5710323"/>
                    <a:pt x="3472619" y="5723404"/>
                    <a:pt x="3370603" y="5732592"/>
                  </a:cubicBezTo>
                  <a:cubicBezTo>
                    <a:pt x="3345006" y="5733979"/>
                    <a:pt x="3319254" y="5735367"/>
                    <a:pt x="3292978" y="5736782"/>
                  </a:cubicBezTo>
                  <a:cubicBezTo>
                    <a:pt x="3279727" y="5737802"/>
                    <a:pt x="3266519" y="5737235"/>
                    <a:pt x="3253055" y="5737009"/>
                  </a:cubicBezTo>
                  <a:cubicBezTo>
                    <a:pt x="3239578" y="5736683"/>
                    <a:pt x="3225916" y="5736344"/>
                    <a:pt x="3212056" y="5736004"/>
                  </a:cubicBezTo>
                  <a:cubicBezTo>
                    <a:pt x="3198140" y="5735523"/>
                    <a:pt x="3184011" y="5735027"/>
                    <a:pt x="3169627" y="5734517"/>
                  </a:cubicBezTo>
                  <a:cubicBezTo>
                    <a:pt x="3155329" y="5733257"/>
                    <a:pt x="3140832" y="5731516"/>
                    <a:pt x="3125981" y="5729860"/>
                  </a:cubicBezTo>
                  <a:cubicBezTo>
                    <a:pt x="3111144" y="5728062"/>
                    <a:pt x="3095996" y="5726207"/>
                    <a:pt x="3080494" y="5724324"/>
                  </a:cubicBezTo>
                  <a:cubicBezTo>
                    <a:pt x="3072750" y="5723290"/>
                    <a:pt x="3064879" y="5722385"/>
                    <a:pt x="3056993" y="5721139"/>
                  </a:cubicBezTo>
                  <a:cubicBezTo>
                    <a:pt x="3049178" y="5719553"/>
                    <a:pt x="3041264" y="5717953"/>
                    <a:pt x="3033251" y="5716340"/>
                  </a:cubicBezTo>
                  <a:cubicBezTo>
                    <a:pt x="3022846" y="5717019"/>
                    <a:pt x="3007033" y="5716835"/>
                    <a:pt x="2988303" y="5716028"/>
                  </a:cubicBezTo>
                  <a:cubicBezTo>
                    <a:pt x="2969629" y="5715079"/>
                    <a:pt x="2947785" y="5714386"/>
                    <a:pt x="2926308" y="5710705"/>
                  </a:cubicBezTo>
                  <a:cubicBezTo>
                    <a:pt x="2904676" y="5707576"/>
                    <a:pt x="2882747" y="5704037"/>
                    <a:pt x="2863139" y="5700370"/>
                  </a:cubicBezTo>
                  <a:cubicBezTo>
                    <a:pt x="2853371" y="5698473"/>
                    <a:pt x="2844070" y="5696859"/>
                    <a:pt x="2835887" y="5694665"/>
                  </a:cubicBezTo>
                  <a:cubicBezTo>
                    <a:pt x="2827747" y="5692315"/>
                    <a:pt x="2820512" y="5690036"/>
                    <a:pt x="2814524" y="5687869"/>
                  </a:cubicBezTo>
                  <a:cubicBezTo>
                    <a:pt x="2817964" y="5697840"/>
                    <a:pt x="2781770" y="5680320"/>
                    <a:pt x="2774251" y="5682488"/>
                  </a:cubicBezTo>
                  <a:close/>
                  <a:moveTo>
                    <a:pt x="3829095" y="5678370"/>
                  </a:moveTo>
                  <a:cubicBezTo>
                    <a:pt x="3821889" y="5678285"/>
                    <a:pt x="3814019" y="5679036"/>
                    <a:pt x="3804363" y="5682037"/>
                  </a:cubicBezTo>
                  <a:cubicBezTo>
                    <a:pt x="3806713" y="5686015"/>
                    <a:pt x="3819255" y="5686921"/>
                    <a:pt x="3830639" y="5686128"/>
                  </a:cubicBezTo>
                  <a:cubicBezTo>
                    <a:pt x="3841907" y="5684684"/>
                    <a:pt x="3851959" y="5681471"/>
                    <a:pt x="3849595" y="5678639"/>
                  </a:cubicBezTo>
                  <a:cubicBezTo>
                    <a:pt x="3842715" y="5678611"/>
                    <a:pt x="3836243" y="5678129"/>
                    <a:pt x="3829095" y="5678370"/>
                  </a:cubicBezTo>
                  <a:close/>
                  <a:moveTo>
                    <a:pt x="2550210" y="5677818"/>
                  </a:moveTo>
                  <a:cubicBezTo>
                    <a:pt x="2582743" y="5701121"/>
                    <a:pt x="2532556" y="5686171"/>
                    <a:pt x="2556482" y="5702154"/>
                  </a:cubicBezTo>
                  <a:cubicBezTo>
                    <a:pt x="2558959" y="5698445"/>
                    <a:pt x="2593602" y="5720134"/>
                    <a:pt x="2557855" y="5696421"/>
                  </a:cubicBezTo>
                  <a:cubicBezTo>
                    <a:pt x="2566731" y="5700484"/>
                    <a:pt x="2575126" y="5704136"/>
                    <a:pt x="2583069" y="5707434"/>
                  </a:cubicBezTo>
                  <a:cubicBezTo>
                    <a:pt x="2587061" y="5709049"/>
                    <a:pt x="2590912" y="5710620"/>
                    <a:pt x="2594649" y="5712135"/>
                  </a:cubicBezTo>
                  <a:cubicBezTo>
                    <a:pt x="2598500" y="5713380"/>
                    <a:pt x="2602209" y="5714598"/>
                    <a:pt x="2605805" y="5715759"/>
                  </a:cubicBezTo>
                  <a:cubicBezTo>
                    <a:pt x="2620231" y="5720275"/>
                    <a:pt x="2632845" y="5723744"/>
                    <a:pt x="2643803" y="5726589"/>
                  </a:cubicBezTo>
                  <a:cubicBezTo>
                    <a:pt x="2665732" y="5732309"/>
                    <a:pt x="2681036" y="5735579"/>
                    <a:pt x="2691102" y="5740208"/>
                  </a:cubicBezTo>
                  <a:cubicBezTo>
                    <a:pt x="2682409" y="5735013"/>
                    <a:pt x="2672216" y="5724579"/>
                    <a:pt x="2674948" y="5719383"/>
                  </a:cubicBezTo>
                  <a:cubicBezTo>
                    <a:pt x="2649721" y="5709445"/>
                    <a:pt x="2663552" y="5723815"/>
                    <a:pt x="2646719" y="5719114"/>
                  </a:cubicBezTo>
                  <a:cubicBezTo>
                    <a:pt x="2630892" y="5706599"/>
                    <a:pt x="2615644" y="5701673"/>
                    <a:pt x="2599788" y="5697284"/>
                  </a:cubicBezTo>
                  <a:cubicBezTo>
                    <a:pt x="2584244" y="5692187"/>
                    <a:pt x="2567991" y="5687898"/>
                    <a:pt x="2550210" y="5677818"/>
                  </a:cubicBezTo>
                  <a:close/>
                  <a:moveTo>
                    <a:pt x="2570460" y="5670278"/>
                  </a:moveTo>
                  <a:cubicBezTo>
                    <a:pt x="2568170" y="5669426"/>
                    <a:pt x="2568912" y="5670435"/>
                    <a:pt x="2575424" y="5675156"/>
                  </a:cubicBezTo>
                  <a:cubicBezTo>
                    <a:pt x="2582757" y="5676983"/>
                    <a:pt x="2591719" y="5680876"/>
                    <a:pt x="2601063" y="5685463"/>
                  </a:cubicBezTo>
                  <a:cubicBezTo>
                    <a:pt x="2610406" y="5690007"/>
                    <a:pt x="2620543" y="5694283"/>
                    <a:pt x="2629547" y="5698374"/>
                  </a:cubicBezTo>
                  <a:cubicBezTo>
                    <a:pt x="2647668" y="5706316"/>
                    <a:pt x="2662094" y="5711441"/>
                    <a:pt x="2662221" y="5702833"/>
                  </a:cubicBezTo>
                  <a:cubicBezTo>
                    <a:pt x="2630807" y="5693943"/>
                    <a:pt x="2633595" y="5697581"/>
                    <a:pt x="2621406" y="5686171"/>
                  </a:cubicBezTo>
                  <a:cubicBezTo>
                    <a:pt x="2622355" y="5691140"/>
                    <a:pt x="2620245" y="5691423"/>
                    <a:pt x="2616111" y="5689384"/>
                  </a:cubicBezTo>
                  <a:cubicBezTo>
                    <a:pt x="2611964" y="5687374"/>
                    <a:pt x="2605791" y="5683056"/>
                    <a:pt x="2598925" y="5678158"/>
                  </a:cubicBezTo>
                  <a:cubicBezTo>
                    <a:pt x="2611475" y="5692130"/>
                    <a:pt x="2577328" y="5672833"/>
                    <a:pt x="2570460" y="5670278"/>
                  </a:cubicBezTo>
                  <a:close/>
                  <a:moveTo>
                    <a:pt x="3874567" y="5660688"/>
                  </a:moveTo>
                  <a:cubicBezTo>
                    <a:pt x="3848659" y="5665742"/>
                    <a:pt x="3851847" y="5671334"/>
                    <a:pt x="3845107" y="5676742"/>
                  </a:cubicBezTo>
                  <a:cubicBezTo>
                    <a:pt x="3875715" y="5672905"/>
                    <a:pt x="3875347" y="5673826"/>
                    <a:pt x="3897303" y="5670230"/>
                  </a:cubicBezTo>
                  <a:cubicBezTo>
                    <a:pt x="3888243" y="5663165"/>
                    <a:pt x="3893511" y="5665374"/>
                    <a:pt x="3874567" y="5660688"/>
                  </a:cubicBezTo>
                  <a:close/>
                  <a:moveTo>
                    <a:pt x="5881255" y="5641363"/>
                  </a:moveTo>
                  <a:cubicBezTo>
                    <a:pt x="5868259" y="5658720"/>
                    <a:pt x="5856779" y="5672254"/>
                    <a:pt x="5844887" y="5686354"/>
                  </a:cubicBezTo>
                  <a:cubicBezTo>
                    <a:pt x="5832555" y="5700059"/>
                    <a:pt x="5819559" y="5714102"/>
                    <a:pt x="5804087" y="5733087"/>
                  </a:cubicBezTo>
                  <a:cubicBezTo>
                    <a:pt x="5795521" y="5729562"/>
                    <a:pt x="5847789" y="5678030"/>
                    <a:pt x="5856383" y="5658409"/>
                  </a:cubicBezTo>
                  <a:cubicBezTo>
                    <a:pt x="5864283" y="5655152"/>
                    <a:pt x="5872239" y="5651825"/>
                    <a:pt x="5881255" y="5641363"/>
                  </a:cubicBezTo>
                  <a:close/>
                  <a:moveTo>
                    <a:pt x="2607136" y="5628211"/>
                  </a:moveTo>
                  <a:cubicBezTo>
                    <a:pt x="2624124" y="5649065"/>
                    <a:pt x="2642854" y="5651995"/>
                    <a:pt x="2667516" y="5658579"/>
                  </a:cubicBezTo>
                  <a:cubicBezTo>
                    <a:pt x="2646776" y="5634398"/>
                    <a:pt x="2629362" y="5636663"/>
                    <a:pt x="2607136" y="5628211"/>
                  </a:cubicBezTo>
                  <a:close/>
                  <a:moveTo>
                    <a:pt x="2147297" y="5597151"/>
                  </a:moveTo>
                  <a:cubicBezTo>
                    <a:pt x="2153923" y="5598171"/>
                    <a:pt x="2174903" y="5608222"/>
                    <a:pt x="2195304" y="5620510"/>
                  </a:cubicBezTo>
                  <a:cubicBezTo>
                    <a:pt x="2215803" y="5632643"/>
                    <a:pt x="2235439" y="5647593"/>
                    <a:pt x="2240494" y="5656979"/>
                  </a:cubicBezTo>
                  <a:cubicBezTo>
                    <a:pt x="2206828" y="5629571"/>
                    <a:pt x="2173842" y="5615003"/>
                    <a:pt x="2147297" y="5597151"/>
                  </a:cubicBezTo>
                  <a:close/>
                  <a:moveTo>
                    <a:pt x="2149308" y="5571512"/>
                  </a:moveTo>
                  <a:cubicBezTo>
                    <a:pt x="2174961" y="5589874"/>
                    <a:pt x="2166042" y="5581365"/>
                    <a:pt x="2192898" y="5596372"/>
                  </a:cubicBezTo>
                  <a:cubicBezTo>
                    <a:pt x="2187518" y="5597717"/>
                    <a:pt x="2194030" y="5602318"/>
                    <a:pt x="2200486" y="5610826"/>
                  </a:cubicBezTo>
                  <a:cubicBezTo>
                    <a:pt x="2232198" y="5629004"/>
                    <a:pt x="2249116" y="5638051"/>
                    <a:pt x="2262622" y="5642298"/>
                  </a:cubicBezTo>
                  <a:cubicBezTo>
                    <a:pt x="2275887" y="5646913"/>
                    <a:pt x="2284863" y="5648215"/>
                    <a:pt x="2300181" y="5651429"/>
                  </a:cubicBezTo>
                  <a:cubicBezTo>
                    <a:pt x="2284240" y="5647663"/>
                    <a:pt x="2292097" y="5659909"/>
                    <a:pt x="2323229" y="5672990"/>
                  </a:cubicBezTo>
                  <a:cubicBezTo>
                    <a:pt x="2321430" y="5677676"/>
                    <a:pt x="2327433" y="5685179"/>
                    <a:pt x="2337654" y="5693702"/>
                  </a:cubicBezTo>
                  <a:cubicBezTo>
                    <a:pt x="2342695" y="5698105"/>
                    <a:pt x="2349009" y="5702296"/>
                    <a:pt x="2356002" y="5706387"/>
                  </a:cubicBezTo>
                  <a:cubicBezTo>
                    <a:pt x="2362953" y="5710535"/>
                    <a:pt x="2370513" y="5714683"/>
                    <a:pt x="2378201" y="5718605"/>
                  </a:cubicBezTo>
                  <a:cubicBezTo>
                    <a:pt x="2377153" y="5722384"/>
                    <a:pt x="2367300" y="5719609"/>
                    <a:pt x="2353341" y="5713819"/>
                  </a:cubicBezTo>
                  <a:cubicBezTo>
                    <a:pt x="2352435" y="5710139"/>
                    <a:pt x="2347013" y="5705849"/>
                    <a:pt x="2342284" y="5703131"/>
                  </a:cubicBezTo>
                  <a:cubicBezTo>
                    <a:pt x="2337669" y="5700200"/>
                    <a:pt x="2333648" y="5698997"/>
                    <a:pt x="2335248" y="5702083"/>
                  </a:cubicBezTo>
                  <a:cubicBezTo>
                    <a:pt x="2318755" y="5692697"/>
                    <a:pt x="2338532" y="5695019"/>
                    <a:pt x="2316617" y="5679432"/>
                  </a:cubicBezTo>
                  <a:cubicBezTo>
                    <a:pt x="2319519" y="5691932"/>
                    <a:pt x="2273976" y="5653920"/>
                    <a:pt x="2239772" y="5646814"/>
                  </a:cubicBezTo>
                  <a:cubicBezTo>
                    <a:pt x="2264321" y="5653652"/>
                    <a:pt x="2244911" y="5643473"/>
                    <a:pt x="2219980" y="5628070"/>
                  </a:cubicBezTo>
                  <a:cubicBezTo>
                    <a:pt x="2194795" y="5613077"/>
                    <a:pt x="2162630" y="5594985"/>
                    <a:pt x="2159246" y="5590553"/>
                  </a:cubicBezTo>
                  <a:cubicBezTo>
                    <a:pt x="2155296" y="5580459"/>
                    <a:pt x="2189854" y="5606112"/>
                    <a:pt x="2195729" y="5611407"/>
                  </a:cubicBezTo>
                  <a:cubicBezTo>
                    <a:pt x="2195503" y="5596088"/>
                    <a:pt x="2149492" y="5586774"/>
                    <a:pt x="2149308" y="5571512"/>
                  </a:cubicBezTo>
                  <a:close/>
                  <a:moveTo>
                    <a:pt x="4108807" y="5544259"/>
                  </a:moveTo>
                  <a:cubicBezTo>
                    <a:pt x="4106853" y="5544155"/>
                    <a:pt x="4103843" y="5544470"/>
                    <a:pt x="4099553" y="5545350"/>
                  </a:cubicBezTo>
                  <a:cubicBezTo>
                    <a:pt x="4081671" y="5549951"/>
                    <a:pt x="4063227" y="5559380"/>
                    <a:pt x="4044339" y="5567562"/>
                  </a:cubicBezTo>
                  <a:cubicBezTo>
                    <a:pt x="4039611" y="5569601"/>
                    <a:pt x="4034869" y="5571569"/>
                    <a:pt x="4030111" y="5573353"/>
                  </a:cubicBezTo>
                  <a:cubicBezTo>
                    <a:pt x="4027735" y="5574230"/>
                    <a:pt x="4025355" y="5575108"/>
                    <a:pt x="4022963" y="5575858"/>
                  </a:cubicBezTo>
                  <a:cubicBezTo>
                    <a:pt x="4020527" y="5576481"/>
                    <a:pt x="4018107" y="5577062"/>
                    <a:pt x="4015671" y="5577572"/>
                  </a:cubicBezTo>
                  <a:cubicBezTo>
                    <a:pt x="4005947" y="5579596"/>
                    <a:pt x="3996219" y="5580558"/>
                    <a:pt x="3986579" y="5579638"/>
                  </a:cubicBezTo>
                  <a:cubicBezTo>
                    <a:pt x="4006767" y="5587892"/>
                    <a:pt x="3968599" y="5599769"/>
                    <a:pt x="3937893" y="5612171"/>
                  </a:cubicBezTo>
                  <a:cubicBezTo>
                    <a:pt x="3925391" y="5617579"/>
                    <a:pt x="3913429" y="5621076"/>
                    <a:pt x="3902683" y="5625040"/>
                  </a:cubicBezTo>
                  <a:cubicBezTo>
                    <a:pt x="3891883" y="5628877"/>
                    <a:pt x="3882171" y="5632331"/>
                    <a:pt x="3873703" y="5635346"/>
                  </a:cubicBezTo>
                  <a:cubicBezTo>
                    <a:pt x="3856715" y="5641335"/>
                    <a:pt x="3844597" y="5645271"/>
                    <a:pt x="3838623" y="5645441"/>
                  </a:cubicBezTo>
                  <a:cubicBezTo>
                    <a:pt x="3849551" y="5648669"/>
                    <a:pt x="3837987" y="5651528"/>
                    <a:pt x="3837831" y="5654600"/>
                  </a:cubicBezTo>
                  <a:cubicBezTo>
                    <a:pt x="3858527" y="5652519"/>
                    <a:pt x="3873987" y="5644336"/>
                    <a:pt x="3890693" y="5636281"/>
                  </a:cubicBezTo>
                  <a:cubicBezTo>
                    <a:pt x="3907383" y="5628042"/>
                    <a:pt x="3925533" y="5621020"/>
                    <a:pt x="3951441" y="5617225"/>
                  </a:cubicBezTo>
                  <a:cubicBezTo>
                    <a:pt x="3940187" y="5620326"/>
                    <a:pt x="3959765" y="5623553"/>
                    <a:pt x="3955957" y="5618910"/>
                  </a:cubicBezTo>
                  <a:cubicBezTo>
                    <a:pt x="3950691" y="5610628"/>
                    <a:pt x="3970255" y="5604187"/>
                    <a:pt x="3990939" y="5598099"/>
                  </a:cubicBezTo>
                  <a:cubicBezTo>
                    <a:pt x="4001275" y="5595041"/>
                    <a:pt x="4011907" y="5592054"/>
                    <a:pt x="4019819" y="5588897"/>
                  </a:cubicBezTo>
                  <a:cubicBezTo>
                    <a:pt x="4027791" y="5585924"/>
                    <a:pt x="4032775" y="5581804"/>
                    <a:pt x="4032279" y="5578123"/>
                  </a:cubicBezTo>
                  <a:cubicBezTo>
                    <a:pt x="4044099" y="5576976"/>
                    <a:pt x="4082863" y="5577132"/>
                    <a:pt x="4079987" y="5570578"/>
                  </a:cubicBezTo>
                  <a:cubicBezTo>
                    <a:pt x="4069511" y="5572970"/>
                    <a:pt x="4060167" y="5573522"/>
                    <a:pt x="4052565" y="5570931"/>
                  </a:cubicBezTo>
                  <a:cubicBezTo>
                    <a:pt x="4079181" y="5565113"/>
                    <a:pt x="4061823" y="5562834"/>
                    <a:pt x="4070431" y="5558516"/>
                  </a:cubicBezTo>
                  <a:cubicBezTo>
                    <a:pt x="4084329" y="5566258"/>
                    <a:pt x="4122477" y="5544984"/>
                    <a:pt x="4108807" y="5544259"/>
                  </a:cubicBezTo>
                  <a:close/>
                  <a:moveTo>
                    <a:pt x="704232" y="5540452"/>
                  </a:moveTo>
                  <a:cubicBezTo>
                    <a:pt x="707757" y="5537252"/>
                    <a:pt x="717865" y="5546256"/>
                    <a:pt x="731060" y="5560895"/>
                  </a:cubicBezTo>
                  <a:cubicBezTo>
                    <a:pt x="737657" y="5568214"/>
                    <a:pt x="745033" y="5576935"/>
                    <a:pt x="752749" y="5586264"/>
                  </a:cubicBezTo>
                  <a:cubicBezTo>
                    <a:pt x="760478" y="5595580"/>
                    <a:pt x="768378" y="5605617"/>
                    <a:pt x="776872" y="5614918"/>
                  </a:cubicBezTo>
                  <a:cubicBezTo>
                    <a:pt x="778019" y="5621544"/>
                    <a:pt x="764527" y="5604300"/>
                    <a:pt x="756571" y="5594221"/>
                  </a:cubicBezTo>
                  <a:cubicBezTo>
                    <a:pt x="758355" y="5601215"/>
                    <a:pt x="759884" y="5608307"/>
                    <a:pt x="761894" y="5615117"/>
                  </a:cubicBezTo>
                  <a:cubicBezTo>
                    <a:pt x="742357" y="5590426"/>
                    <a:pt x="723358" y="5565340"/>
                    <a:pt x="704232" y="5540452"/>
                  </a:cubicBezTo>
                  <a:close/>
                  <a:moveTo>
                    <a:pt x="2358720" y="5537606"/>
                  </a:moveTo>
                  <a:cubicBezTo>
                    <a:pt x="2378738" y="5548493"/>
                    <a:pt x="2384203" y="5562650"/>
                    <a:pt x="2399563" y="5574726"/>
                  </a:cubicBezTo>
                  <a:cubicBezTo>
                    <a:pt x="2411271" y="5591021"/>
                    <a:pt x="2365515" y="5558530"/>
                    <a:pt x="2381584" y="5578591"/>
                  </a:cubicBezTo>
                  <a:cubicBezTo>
                    <a:pt x="2355988" y="5553717"/>
                    <a:pt x="2371759" y="5557935"/>
                    <a:pt x="2358720" y="5537606"/>
                  </a:cubicBezTo>
                  <a:close/>
                  <a:moveTo>
                    <a:pt x="2021936" y="5509603"/>
                  </a:moveTo>
                  <a:cubicBezTo>
                    <a:pt x="2029383" y="5502355"/>
                    <a:pt x="2036645" y="5513836"/>
                    <a:pt x="2073666" y="5536969"/>
                  </a:cubicBezTo>
                  <a:cubicBezTo>
                    <a:pt x="2080801" y="5543382"/>
                    <a:pt x="2073171" y="5540451"/>
                    <a:pt x="2060996" y="5534052"/>
                  </a:cubicBezTo>
                  <a:cubicBezTo>
                    <a:pt x="2054908" y="5530853"/>
                    <a:pt x="2047688" y="5526804"/>
                    <a:pt x="2040638" y="5522642"/>
                  </a:cubicBezTo>
                  <a:cubicBezTo>
                    <a:pt x="2033786" y="5518196"/>
                    <a:pt x="2027188" y="5513511"/>
                    <a:pt x="2021936" y="5509603"/>
                  </a:cubicBezTo>
                  <a:close/>
                  <a:moveTo>
                    <a:pt x="2210539" y="5502660"/>
                  </a:moveTo>
                  <a:cubicBezTo>
                    <a:pt x="2220284" y="5506661"/>
                    <a:pt x="2242868" y="5522532"/>
                    <a:pt x="2252711" y="5526705"/>
                  </a:cubicBezTo>
                  <a:cubicBezTo>
                    <a:pt x="2259521" y="5540281"/>
                    <a:pt x="2218649" y="5515167"/>
                    <a:pt x="2206021" y="5503487"/>
                  </a:cubicBezTo>
                  <a:cubicBezTo>
                    <a:pt x="2205469" y="5501311"/>
                    <a:pt x="2207291" y="5501326"/>
                    <a:pt x="2210539" y="5502660"/>
                  </a:cubicBezTo>
                  <a:close/>
                  <a:moveTo>
                    <a:pt x="5943603" y="5497024"/>
                  </a:moveTo>
                  <a:cubicBezTo>
                    <a:pt x="5944107" y="5499181"/>
                    <a:pt x="5935973" y="5515153"/>
                    <a:pt x="5909557" y="5554609"/>
                  </a:cubicBezTo>
                  <a:cubicBezTo>
                    <a:pt x="5916495" y="5533543"/>
                    <a:pt x="5933427" y="5506928"/>
                    <a:pt x="5940575" y="5499113"/>
                  </a:cubicBezTo>
                  <a:cubicBezTo>
                    <a:pt x="5942305" y="5497120"/>
                    <a:pt x="5943435" y="5496305"/>
                    <a:pt x="5943603" y="5497024"/>
                  </a:cubicBezTo>
                  <a:close/>
                  <a:moveTo>
                    <a:pt x="2010086" y="5469057"/>
                  </a:moveTo>
                  <a:cubicBezTo>
                    <a:pt x="2018892" y="5471025"/>
                    <a:pt x="2028872" y="5475810"/>
                    <a:pt x="2039533" y="5482209"/>
                  </a:cubicBezTo>
                  <a:cubicBezTo>
                    <a:pt x="2050179" y="5488622"/>
                    <a:pt x="2061391" y="5496805"/>
                    <a:pt x="2073496" y="5504365"/>
                  </a:cubicBezTo>
                  <a:cubicBezTo>
                    <a:pt x="2097351" y="5519980"/>
                    <a:pt x="2121899" y="5537209"/>
                    <a:pt x="2142413" y="5546397"/>
                  </a:cubicBezTo>
                  <a:cubicBezTo>
                    <a:pt x="2143772" y="5552924"/>
                    <a:pt x="2152025" y="5559507"/>
                    <a:pt x="2161185" y="5564901"/>
                  </a:cubicBezTo>
                  <a:cubicBezTo>
                    <a:pt x="2154022" y="5563542"/>
                    <a:pt x="2124518" y="5545477"/>
                    <a:pt x="2092042" y="5525586"/>
                  </a:cubicBezTo>
                  <a:cubicBezTo>
                    <a:pt x="2083958" y="5520532"/>
                    <a:pt x="2075718" y="5515379"/>
                    <a:pt x="2067606" y="5510325"/>
                  </a:cubicBezTo>
                  <a:cubicBezTo>
                    <a:pt x="2063572" y="5507762"/>
                    <a:pt x="2059565" y="5505228"/>
                    <a:pt x="2055644" y="5502737"/>
                  </a:cubicBezTo>
                  <a:cubicBezTo>
                    <a:pt x="2051807" y="5500118"/>
                    <a:pt x="2048169" y="5497413"/>
                    <a:pt x="2044587" y="5494837"/>
                  </a:cubicBezTo>
                  <a:cubicBezTo>
                    <a:pt x="2030331" y="5484516"/>
                    <a:pt x="2017986" y="5475328"/>
                    <a:pt x="2010086" y="5469057"/>
                  </a:cubicBezTo>
                  <a:close/>
                  <a:moveTo>
                    <a:pt x="2095709" y="5454588"/>
                  </a:moveTo>
                  <a:cubicBezTo>
                    <a:pt x="2130550" y="5474281"/>
                    <a:pt x="2159756" y="5490010"/>
                    <a:pt x="2189826" y="5507564"/>
                  </a:cubicBezTo>
                  <a:cubicBezTo>
                    <a:pt x="2220929" y="5523590"/>
                    <a:pt x="2252896" y="5541428"/>
                    <a:pt x="2292734" y="5566175"/>
                  </a:cubicBezTo>
                  <a:cubicBezTo>
                    <a:pt x="2272277" y="5557794"/>
                    <a:pt x="2237464" y="5542008"/>
                    <a:pt x="2199821" y="5523123"/>
                  </a:cubicBezTo>
                  <a:cubicBezTo>
                    <a:pt x="2195135" y="5520716"/>
                    <a:pt x="2190406" y="5518281"/>
                    <a:pt x="2185649" y="5515832"/>
                  </a:cubicBezTo>
                  <a:cubicBezTo>
                    <a:pt x="2181077" y="5513086"/>
                    <a:pt x="2176475" y="5510325"/>
                    <a:pt x="2171874" y="5507550"/>
                  </a:cubicBezTo>
                  <a:cubicBezTo>
                    <a:pt x="2162686" y="5501944"/>
                    <a:pt x="2153555" y="5496182"/>
                    <a:pt x="2144650" y="5490321"/>
                  </a:cubicBezTo>
                  <a:cubicBezTo>
                    <a:pt x="2126826" y="5478613"/>
                    <a:pt x="2109979" y="5466509"/>
                    <a:pt x="2095709" y="5454588"/>
                  </a:cubicBezTo>
                  <a:close/>
                  <a:moveTo>
                    <a:pt x="1892053" y="5432374"/>
                  </a:moveTo>
                  <a:cubicBezTo>
                    <a:pt x="1896957" y="5433851"/>
                    <a:pt x="1902981" y="5437274"/>
                    <a:pt x="1910066" y="5442045"/>
                  </a:cubicBezTo>
                  <a:cubicBezTo>
                    <a:pt x="1917159" y="5446816"/>
                    <a:pt x="1925313" y="5452932"/>
                    <a:pt x="1934473" y="5459798"/>
                  </a:cubicBezTo>
                  <a:cubicBezTo>
                    <a:pt x="1943774" y="5466466"/>
                    <a:pt x="1954534" y="5473360"/>
                    <a:pt x="1966044" y="5480623"/>
                  </a:cubicBezTo>
                  <a:cubicBezTo>
                    <a:pt x="1967856" y="5485380"/>
                    <a:pt x="1959177" y="5478542"/>
                    <a:pt x="1954237" y="5475881"/>
                  </a:cubicBezTo>
                  <a:cubicBezTo>
                    <a:pt x="1946450" y="5470954"/>
                    <a:pt x="1952127" y="5480864"/>
                    <a:pt x="1953599" y="5486087"/>
                  </a:cubicBezTo>
                  <a:cubicBezTo>
                    <a:pt x="1932449" y="5465630"/>
                    <a:pt x="1909967" y="5442937"/>
                    <a:pt x="1890402" y="5434513"/>
                  </a:cubicBezTo>
                  <a:cubicBezTo>
                    <a:pt x="1892412" y="5439681"/>
                    <a:pt x="1900114" y="5444990"/>
                    <a:pt x="1905720" y="5450242"/>
                  </a:cubicBezTo>
                  <a:cubicBezTo>
                    <a:pt x="1906187" y="5455636"/>
                    <a:pt x="1890501" y="5441351"/>
                    <a:pt x="1880761" y="5434372"/>
                  </a:cubicBezTo>
                  <a:cubicBezTo>
                    <a:pt x="1883366" y="5431363"/>
                    <a:pt x="1887150" y="5430896"/>
                    <a:pt x="1892053" y="5432374"/>
                  </a:cubicBezTo>
                  <a:close/>
                  <a:moveTo>
                    <a:pt x="2120286" y="5432291"/>
                  </a:moveTo>
                  <a:cubicBezTo>
                    <a:pt x="2130635" y="5430167"/>
                    <a:pt x="2148289" y="5440332"/>
                    <a:pt x="2167500" y="5453371"/>
                  </a:cubicBezTo>
                  <a:cubicBezTo>
                    <a:pt x="2177113" y="5459897"/>
                    <a:pt x="2187122" y="5467132"/>
                    <a:pt x="2196820" y="5473899"/>
                  </a:cubicBezTo>
                  <a:cubicBezTo>
                    <a:pt x="2201704" y="5477226"/>
                    <a:pt x="2206347" y="5480666"/>
                    <a:pt x="2211090" y="5483412"/>
                  </a:cubicBezTo>
                  <a:cubicBezTo>
                    <a:pt x="2215847" y="5486145"/>
                    <a:pt x="2220434" y="5488622"/>
                    <a:pt x="2224723" y="5490689"/>
                  </a:cubicBezTo>
                  <a:cubicBezTo>
                    <a:pt x="2218735" y="5490094"/>
                    <a:pt x="2210991" y="5487716"/>
                    <a:pt x="2202822" y="5483341"/>
                  </a:cubicBezTo>
                  <a:cubicBezTo>
                    <a:pt x="2194668" y="5478938"/>
                    <a:pt x="2185635" y="5473205"/>
                    <a:pt x="2176263" y="5467033"/>
                  </a:cubicBezTo>
                  <a:cubicBezTo>
                    <a:pt x="2157548" y="5454701"/>
                    <a:pt x="2137501" y="5440714"/>
                    <a:pt x="2120286" y="5432291"/>
                  </a:cubicBezTo>
                  <a:close/>
                  <a:moveTo>
                    <a:pt x="640752" y="5403877"/>
                  </a:moveTo>
                  <a:cubicBezTo>
                    <a:pt x="653423" y="5414325"/>
                    <a:pt x="669817" y="5440700"/>
                    <a:pt x="688362" y="5469708"/>
                  </a:cubicBezTo>
                  <a:cubicBezTo>
                    <a:pt x="707489" y="5498277"/>
                    <a:pt x="728102" y="5529989"/>
                    <a:pt x="746492" y="5552499"/>
                  </a:cubicBezTo>
                  <a:cubicBezTo>
                    <a:pt x="739979" y="5549526"/>
                    <a:pt x="724081" y="5529267"/>
                    <a:pt x="706427" y="5505540"/>
                  </a:cubicBezTo>
                  <a:cubicBezTo>
                    <a:pt x="697650" y="5493648"/>
                    <a:pt x="688306" y="5480977"/>
                    <a:pt x="679543" y="5469128"/>
                  </a:cubicBezTo>
                  <a:cubicBezTo>
                    <a:pt x="671091" y="5457051"/>
                    <a:pt x="663333" y="5445711"/>
                    <a:pt x="656750" y="5437146"/>
                  </a:cubicBezTo>
                  <a:cubicBezTo>
                    <a:pt x="664055" y="5438647"/>
                    <a:pt x="659850" y="5429997"/>
                    <a:pt x="640752" y="5403877"/>
                  </a:cubicBezTo>
                  <a:close/>
                  <a:moveTo>
                    <a:pt x="698371" y="5400112"/>
                  </a:moveTo>
                  <a:cubicBezTo>
                    <a:pt x="705776" y="5412712"/>
                    <a:pt x="714369" y="5426854"/>
                    <a:pt x="723840" y="5440799"/>
                  </a:cubicBezTo>
                  <a:cubicBezTo>
                    <a:pt x="733637" y="5454517"/>
                    <a:pt x="743957" y="5468292"/>
                    <a:pt x="753853" y="5480878"/>
                  </a:cubicBezTo>
                  <a:cubicBezTo>
                    <a:pt x="773645" y="5506035"/>
                    <a:pt x="791724" y="5526365"/>
                    <a:pt x="800487" y="5531915"/>
                  </a:cubicBezTo>
                  <a:cubicBezTo>
                    <a:pt x="785650" y="5511047"/>
                    <a:pt x="762503" y="5477707"/>
                    <a:pt x="741749" y="5449888"/>
                  </a:cubicBezTo>
                  <a:cubicBezTo>
                    <a:pt x="736511" y="5442979"/>
                    <a:pt x="731499" y="5436354"/>
                    <a:pt x="726898" y="5430266"/>
                  </a:cubicBezTo>
                  <a:cubicBezTo>
                    <a:pt x="722410" y="5424108"/>
                    <a:pt x="718220" y="5418601"/>
                    <a:pt x="714454" y="5414028"/>
                  </a:cubicBezTo>
                  <a:cubicBezTo>
                    <a:pt x="706937" y="5404868"/>
                    <a:pt x="701160" y="5399446"/>
                    <a:pt x="698371" y="5400112"/>
                  </a:cubicBezTo>
                  <a:close/>
                  <a:moveTo>
                    <a:pt x="4411265" y="5393939"/>
                  </a:moveTo>
                  <a:cubicBezTo>
                    <a:pt x="4401043" y="5399814"/>
                    <a:pt x="4391303" y="5406369"/>
                    <a:pt x="4380629" y="5411480"/>
                  </a:cubicBezTo>
                  <a:cubicBezTo>
                    <a:pt x="4405971" y="5409781"/>
                    <a:pt x="4374967" y="5429827"/>
                    <a:pt x="4363599" y="5430181"/>
                  </a:cubicBezTo>
                  <a:cubicBezTo>
                    <a:pt x="4372459" y="5425679"/>
                    <a:pt x="4375191" y="5422607"/>
                    <a:pt x="4377643" y="5419578"/>
                  </a:cubicBezTo>
                  <a:cubicBezTo>
                    <a:pt x="4352187" y="5430790"/>
                    <a:pt x="4327681" y="5445344"/>
                    <a:pt x="4302879" y="5461299"/>
                  </a:cubicBezTo>
                  <a:cubicBezTo>
                    <a:pt x="4277467" y="5475767"/>
                    <a:pt x="4251955" y="5492062"/>
                    <a:pt x="4225595" y="5508852"/>
                  </a:cubicBezTo>
                  <a:cubicBezTo>
                    <a:pt x="4219083" y="5513227"/>
                    <a:pt x="4212243" y="5516936"/>
                    <a:pt x="4205363" y="5520660"/>
                  </a:cubicBezTo>
                  <a:cubicBezTo>
                    <a:pt x="4198469" y="5524397"/>
                    <a:pt x="4191531" y="5528163"/>
                    <a:pt x="4184567" y="5531943"/>
                  </a:cubicBezTo>
                  <a:cubicBezTo>
                    <a:pt x="4170565" y="5539446"/>
                    <a:pt x="4156295" y="5546893"/>
                    <a:pt x="4141699" y="5554084"/>
                  </a:cubicBezTo>
                  <a:cubicBezTo>
                    <a:pt x="4127243" y="5561716"/>
                    <a:pt x="4111871" y="5567251"/>
                    <a:pt x="4096283" y="5572800"/>
                  </a:cubicBezTo>
                  <a:cubicBezTo>
                    <a:pt x="4080681" y="5578308"/>
                    <a:pt x="4064727" y="5583362"/>
                    <a:pt x="4048389" y="5587793"/>
                  </a:cubicBezTo>
                  <a:cubicBezTo>
                    <a:pt x="4047809" y="5590751"/>
                    <a:pt x="4045231" y="5593880"/>
                    <a:pt x="4041141" y="5597150"/>
                  </a:cubicBezTo>
                  <a:cubicBezTo>
                    <a:pt x="4037021" y="5600336"/>
                    <a:pt x="4031499" y="5604059"/>
                    <a:pt x="4024703" y="5606919"/>
                  </a:cubicBezTo>
                  <a:cubicBezTo>
                    <a:pt x="4011211" y="5613006"/>
                    <a:pt x="3993543" y="5619278"/>
                    <a:pt x="3975735" y="5625635"/>
                  </a:cubicBezTo>
                  <a:cubicBezTo>
                    <a:pt x="3966815" y="5628877"/>
                    <a:pt x="3957883" y="5632119"/>
                    <a:pt x="3949375" y="5635219"/>
                  </a:cubicBezTo>
                  <a:cubicBezTo>
                    <a:pt x="3940851" y="5638291"/>
                    <a:pt x="3932909" y="5641958"/>
                    <a:pt x="3925647" y="5644407"/>
                  </a:cubicBezTo>
                  <a:cubicBezTo>
                    <a:pt x="3911249" y="5649829"/>
                    <a:pt x="3900673" y="5655393"/>
                    <a:pt x="3897969" y="5661112"/>
                  </a:cubicBezTo>
                  <a:cubicBezTo>
                    <a:pt x="3995327" y="5630859"/>
                    <a:pt x="4108033" y="5588713"/>
                    <a:pt x="4217793" y="5533174"/>
                  </a:cubicBezTo>
                  <a:cubicBezTo>
                    <a:pt x="4212173" y="5530004"/>
                    <a:pt x="4195737" y="5533953"/>
                    <a:pt x="4203551" y="5529465"/>
                  </a:cubicBezTo>
                  <a:cubicBezTo>
                    <a:pt x="4211507" y="5527526"/>
                    <a:pt x="4219237" y="5527143"/>
                    <a:pt x="4227023" y="5524907"/>
                  </a:cubicBezTo>
                  <a:cubicBezTo>
                    <a:pt x="4234839" y="5522797"/>
                    <a:pt x="4243079" y="5519824"/>
                    <a:pt x="4252493" y="5514161"/>
                  </a:cubicBezTo>
                  <a:cubicBezTo>
                    <a:pt x="4247099" y="5504535"/>
                    <a:pt x="4263167" y="5495602"/>
                    <a:pt x="4283199" y="5487121"/>
                  </a:cubicBezTo>
                  <a:cubicBezTo>
                    <a:pt x="4293195" y="5482803"/>
                    <a:pt x="4304335" y="5478910"/>
                    <a:pt x="4314005" y="5474465"/>
                  </a:cubicBezTo>
                  <a:cubicBezTo>
                    <a:pt x="4323547" y="5469722"/>
                    <a:pt x="4331915" y="5465107"/>
                    <a:pt x="4336883" y="5460634"/>
                  </a:cubicBezTo>
                  <a:cubicBezTo>
                    <a:pt x="4316115" y="5467075"/>
                    <a:pt x="4362407" y="5444353"/>
                    <a:pt x="4322767" y="5458283"/>
                  </a:cubicBezTo>
                  <a:cubicBezTo>
                    <a:pt x="4338243" y="5448090"/>
                    <a:pt x="4355033" y="5439284"/>
                    <a:pt x="4373155" y="5429955"/>
                  </a:cubicBezTo>
                  <a:cubicBezTo>
                    <a:pt x="4377683" y="5427619"/>
                    <a:pt x="4382285" y="5425255"/>
                    <a:pt x="4386985" y="5422834"/>
                  </a:cubicBezTo>
                  <a:cubicBezTo>
                    <a:pt x="4391687" y="5420427"/>
                    <a:pt x="4396471" y="5417992"/>
                    <a:pt x="4401115" y="5414962"/>
                  </a:cubicBezTo>
                  <a:cubicBezTo>
                    <a:pt x="4410499" y="5409172"/>
                    <a:pt x="4420199" y="5403000"/>
                    <a:pt x="4430165" y="5396219"/>
                  </a:cubicBezTo>
                  <a:close/>
                  <a:moveTo>
                    <a:pt x="6027895" y="5393515"/>
                  </a:moveTo>
                  <a:cubicBezTo>
                    <a:pt x="6025703" y="5401924"/>
                    <a:pt x="6021399" y="5412613"/>
                    <a:pt x="6015339" y="5425142"/>
                  </a:cubicBezTo>
                  <a:cubicBezTo>
                    <a:pt x="6013783" y="5428256"/>
                    <a:pt x="6012155" y="5431499"/>
                    <a:pt x="6010469" y="5434868"/>
                  </a:cubicBezTo>
                  <a:cubicBezTo>
                    <a:pt x="6008587" y="5438110"/>
                    <a:pt x="6006631" y="5441479"/>
                    <a:pt x="6004607" y="5444948"/>
                  </a:cubicBezTo>
                  <a:cubicBezTo>
                    <a:pt x="6000503" y="5451871"/>
                    <a:pt x="5995987" y="5459176"/>
                    <a:pt x="5991115" y="5466835"/>
                  </a:cubicBezTo>
                  <a:cubicBezTo>
                    <a:pt x="5981391" y="5482139"/>
                    <a:pt x="5970263" y="5498773"/>
                    <a:pt x="5958143" y="5516343"/>
                  </a:cubicBezTo>
                  <a:cubicBezTo>
                    <a:pt x="5952027" y="5525091"/>
                    <a:pt x="5945727" y="5534110"/>
                    <a:pt x="5939287" y="5543326"/>
                  </a:cubicBezTo>
                  <a:cubicBezTo>
                    <a:pt x="5932817" y="5552528"/>
                    <a:pt x="5926219" y="5561971"/>
                    <a:pt x="5918859" y="5571017"/>
                  </a:cubicBezTo>
                  <a:cubicBezTo>
                    <a:pt x="5926759" y="5558814"/>
                    <a:pt x="5933879" y="5545534"/>
                    <a:pt x="5941835" y="5532170"/>
                  </a:cubicBezTo>
                  <a:cubicBezTo>
                    <a:pt x="5949707" y="5518749"/>
                    <a:pt x="5958003" y="5504889"/>
                    <a:pt x="5966907" y="5490421"/>
                  </a:cubicBezTo>
                  <a:cubicBezTo>
                    <a:pt x="5984619" y="5461398"/>
                    <a:pt x="6005571" y="5430508"/>
                    <a:pt x="6027895" y="5393515"/>
                  </a:cubicBezTo>
                  <a:close/>
                  <a:moveTo>
                    <a:pt x="1973504" y="5373949"/>
                  </a:moveTo>
                  <a:cubicBezTo>
                    <a:pt x="1984476" y="5379584"/>
                    <a:pt x="1993650" y="5385827"/>
                    <a:pt x="2002823" y="5391376"/>
                  </a:cubicBezTo>
                  <a:cubicBezTo>
                    <a:pt x="2011983" y="5396968"/>
                    <a:pt x="2020449" y="5402716"/>
                    <a:pt x="2029000" y="5408591"/>
                  </a:cubicBezTo>
                  <a:cubicBezTo>
                    <a:pt x="2046073" y="5420356"/>
                    <a:pt x="2063459" y="5432644"/>
                    <a:pt x="2086860" y="5444975"/>
                  </a:cubicBezTo>
                  <a:cubicBezTo>
                    <a:pt x="2081325" y="5449392"/>
                    <a:pt x="2061236" y="5437755"/>
                    <a:pt x="2038245" y="5422111"/>
                  </a:cubicBezTo>
                  <a:cubicBezTo>
                    <a:pt x="2026749" y="5414282"/>
                    <a:pt x="2014546" y="5405462"/>
                    <a:pt x="2003092" y="5397152"/>
                  </a:cubicBezTo>
                  <a:cubicBezTo>
                    <a:pt x="2000247" y="5395057"/>
                    <a:pt x="1997430" y="5393004"/>
                    <a:pt x="1994697" y="5390994"/>
                  </a:cubicBezTo>
                  <a:cubicBezTo>
                    <a:pt x="1992064" y="5388857"/>
                    <a:pt x="1989516" y="5386775"/>
                    <a:pt x="1987052" y="5384779"/>
                  </a:cubicBezTo>
                  <a:cubicBezTo>
                    <a:pt x="1982097" y="5380801"/>
                    <a:pt x="1977510" y="5377134"/>
                    <a:pt x="1973504" y="5373949"/>
                  </a:cubicBezTo>
                  <a:close/>
                  <a:moveTo>
                    <a:pt x="1813982" y="5364931"/>
                  </a:moveTo>
                  <a:cubicBezTo>
                    <a:pt x="1819645" y="5373029"/>
                    <a:pt x="1828932" y="5381395"/>
                    <a:pt x="1838191" y="5389748"/>
                  </a:cubicBezTo>
                  <a:cubicBezTo>
                    <a:pt x="1847619" y="5397888"/>
                    <a:pt x="1857487" y="5405562"/>
                    <a:pt x="1863461" y="5413419"/>
                  </a:cubicBezTo>
                  <a:cubicBezTo>
                    <a:pt x="1864282" y="5418233"/>
                    <a:pt x="1857685" y="5410970"/>
                    <a:pt x="1856722" y="5408138"/>
                  </a:cubicBezTo>
                  <a:cubicBezTo>
                    <a:pt x="1844292" y="5397407"/>
                    <a:pt x="1841787" y="5398710"/>
                    <a:pt x="1839281" y="5400026"/>
                  </a:cubicBezTo>
                  <a:cubicBezTo>
                    <a:pt x="1836775" y="5401329"/>
                    <a:pt x="1834128" y="5402815"/>
                    <a:pt x="1822292" y="5391376"/>
                  </a:cubicBezTo>
                  <a:cubicBezTo>
                    <a:pt x="1819517" y="5382542"/>
                    <a:pt x="1816757" y="5373722"/>
                    <a:pt x="1813982" y="5364931"/>
                  </a:cubicBezTo>
                  <a:close/>
                  <a:moveTo>
                    <a:pt x="2025626" y="5357530"/>
                  </a:moveTo>
                  <a:cubicBezTo>
                    <a:pt x="2033617" y="5360610"/>
                    <a:pt x="2047012" y="5373694"/>
                    <a:pt x="2063671" y="5385798"/>
                  </a:cubicBezTo>
                  <a:cubicBezTo>
                    <a:pt x="2072859" y="5403452"/>
                    <a:pt x="2035017" y="5368300"/>
                    <a:pt x="2036419" y="5377290"/>
                  </a:cubicBezTo>
                  <a:cubicBezTo>
                    <a:pt x="2028830" y="5371019"/>
                    <a:pt x="2028108" y="5364577"/>
                    <a:pt x="2019515" y="5358192"/>
                  </a:cubicBezTo>
                  <a:cubicBezTo>
                    <a:pt x="2020899" y="5356589"/>
                    <a:pt x="2022962" y="5356504"/>
                    <a:pt x="2025626" y="5357530"/>
                  </a:cubicBezTo>
                  <a:close/>
                  <a:moveTo>
                    <a:pt x="6029241" y="5354200"/>
                  </a:moveTo>
                  <a:cubicBezTo>
                    <a:pt x="6023367" y="5370424"/>
                    <a:pt x="6019403" y="5384581"/>
                    <a:pt x="5999185" y="5415996"/>
                  </a:cubicBezTo>
                  <a:cubicBezTo>
                    <a:pt x="6004013" y="5401088"/>
                    <a:pt x="6010215" y="5375917"/>
                    <a:pt x="6029241" y="5354200"/>
                  </a:cubicBezTo>
                  <a:close/>
                  <a:moveTo>
                    <a:pt x="577512" y="5353266"/>
                  </a:moveTo>
                  <a:cubicBezTo>
                    <a:pt x="593156" y="5375946"/>
                    <a:pt x="608856" y="5398710"/>
                    <a:pt x="624514" y="5421433"/>
                  </a:cubicBezTo>
                  <a:cubicBezTo>
                    <a:pt x="625420" y="5426104"/>
                    <a:pt x="626340" y="5430833"/>
                    <a:pt x="627232" y="5435519"/>
                  </a:cubicBezTo>
                  <a:cubicBezTo>
                    <a:pt x="611489" y="5412740"/>
                    <a:pt x="595761" y="5389947"/>
                    <a:pt x="580103" y="5367282"/>
                  </a:cubicBezTo>
                  <a:cubicBezTo>
                    <a:pt x="579239" y="5362582"/>
                    <a:pt x="578361" y="5357910"/>
                    <a:pt x="577512" y="5353266"/>
                  </a:cubicBezTo>
                  <a:close/>
                  <a:moveTo>
                    <a:pt x="1851094" y="5351624"/>
                  </a:moveTo>
                  <a:cubicBezTo>
                    <a:pt x="1864757" y="5349954"/>
                    <a:pt x="1935844" y="5414580"/>
                    <a:pt x="1987562" y="5449563"/>
                  </a:cubicBezTo>
                  <a:cubicBezTo>
                    <a:pt x="1981985" y="5450384"/>
                    <a:pt x="1973660" y="5447567"/>
                    <a:pt x="1963453" y="5442329"/>
                  </a:cubicBezTo>
                  <a:cubicBezTo>
                    <a:pt x="1958271" y="5439809"/>
                    <a:pt x="1952863" y="5436368"/>
                    <a:pt x="1947200" y="5432362"/>
                  </a:cubicBezTo>
                  <a:cubicBezTo>
                    <a:pt x="1941495" y="5428412"/>
                    <a:pt x="1935436" y="5423981"/>
                    <a:pt x="1929136" y="5419224"/>
                  </a:cubicBezTo>
                  <a:cubicBezTo>
                    <a:pt x="1916536" y="5409739"/>
                    <a:pt x="1902959" y="5398994"/>
                    <a:pt x="1889227" y="5388277"/>
                  </a:cubicBezTo>
                  <a:cubicBezTo>
                    <a:pt x="1875495" y="5377532"/>
                    <a:pt x="1861380" y="5367069"/>
                    <a:pt x="1848978" y="5356678"/>
                  </a:cubicBezTo>
                  <a:cubicBezTo>
                    <a:pt x="1848362" y="5353454"/>
                    <a:pt x="1849142" y="5351862"/>
                    <a:pt x="1851094" y="5351624"/>
                  </a:cubicBezTo>
                  <a:close/>
                  <a:moveTo>
                    <a:pt x="6059481" y="5338250"/>
                  </a:moveTo>
                  <a:cubicBezTo>
                    <a:pt x="6065513" y="5337511"/>
                    <a:pt x="6051205" y="5365239"/>
                    <a:pt x="6033729" y="5384638"/>
                  </a:cubicBezTo>
                  <a:cubicBezTo>
                    <a:pt x="6023155" y="5382642"/>
                    <a:pt x="6061605" y="5345069"/>
                    <a:pt x="6046031" y="5349840"/>
                  </a:cubicBezTo>
                  <a:cubicBezTo>
                    <a:pt x="6053199" y="5341905"/>
                    <a:pt x="6057469" y="5338496"/>
                    <a:pt x="6059481" y="5338250"/>
                  </a:cubicBezTo>
                  <a:close/>
                  <a:moveTo>
                    <a:pt x="1769742" y="5335794"/>
                  </a:moveTo>
                  <a:cubicBezTo>
                    <a:pt x="1771340" y="5337456"/>
                    <a:pt x="1773124" y="5340085"/>
                    <a:pt x="1773577" y="5341530"/>
                  </a:cubicBezTo>
                  <a:cubicBezTo>
                    <a:pt x="1782977" y="5347985"/>
                    <a:pt x="1773973" y="5329793"/>
                    <a:pt x="1796214" y="5353379"/>
                  </a:cubicBezTo>
                  <a:cubicBezTo>
                    <a:pt x="1792647" y="5353761"/>
                    <a:pt x="1792944" y="5359269"/>
                    <a:pt x="1796313" y="5368881"/>
                  </a:cubicBezTo>
                  <a:cubicBezTo>
                    <a:pt x="1779820" y="5357428"/>
                    <a:pt x="1780004" y="5347135"/>
                    <a:pt x="1767022" y="5335867"/>
                  </a:cubicBezTo>
                  <a:cubicBezTo>
                    <a:pt x="1766732" y="5333439"/>
                    <a:pt x="1768144" y="5334132"/>
                    <a:pt x="1769742" y="5335794"/>
                  </a:cubicBezTo>
                  <a:close/>
                  <a:moveTo>
                    <a:pt x="1943845" y="5328604"/>
                  </a:moveTo>
                  <a:cubicBezTo>
                    <a:pt x="1941636" y="5316344"/>
                    <a:pt x="1985948" y="5370920"/>
                    <a:pt x="1987010" y="5358603"/>
                  </a:cubicBezTo>
                  <a:cubicBezTo>
                    <a:pt x="2013739" y="5388178"/>
                    <a:pt x="1959078" y="5341219"/>
                    <a:pt x="1960140" y="5348679"/>
                  </a:cubicBezTo>
                  <a:cubicBezTo>
                    <a:pt x="1954972" y="5345310"/>
                    <a:pt x="1953358" y="5341940"/>
                    <a:pt x="1951985" y="5338628"/>
                  </a:cubicBezTo>
                  <a:cubicBezTo>
                    <a:pt x="1951759" y="5335315"/>
                    <a:pt x="1947851" y="5331931"/>
                    <a:pt x="1943845" y="5328604"/>
                  </a:cubicBezTo>
                  <a:close/>
                  <a:moveTo>
                    <a:pt x="1767093" y="5320577"/>
                  </a:moveTo>
                  <a:cubicBezTo>
                    <a:pt x="1782241" y="5329552"/>
                    <a:pt x="1801679" y="5344318"/>
                    <a:pt x="1823268" y="5362057"/>
                  </a:cubicBezTo>
                  <a:cubicBezTo>
                    <a:pt x="1828634" y="5366531"/>
                    <a:pt x="1834169" y="5371161"/>
                    <a:pt x="1839832" y="5375889"/>
                  </a:cubicBezTo>
                  <a:cubicBezTo>
                    <a:pt x="1842635" y="5378281"/>
                    <a:pt x="1845481" y="5380702"/>
                    <a:pt x="1848355" y="5383137"/>
                  </a:cubicBezTo>
                  <a:cubicBezTo>
                    <a:pt x="1851342" y="5385459"/>
                    <a:pt x="1854358" y="5387795"/>
                    <a:pt x="1857387" y="5390145"/>
                  </a:cubicBezTo>
                  <a:cubicBezTo>
                    <a:pt x="1869477" y="5399630"/>
                    <a:pt x="1881936" y="5409399"/>
                    <a:pt x="1894451" y="5419210"/>
                  </a:cubicBezTo>
                  <a:cubicBezTo>
                    <a:pt x="1887669" y="5416463"/>
                    <a:pt x="1878227" y="5410673"/>
                    <a:pt x="1867326" y="5403170"/>
                  </a:cubicBezTo>
                  <a:cubicBezTo>
                    <a:pt x="1856439" y="5395652"/>
                    <a:pt x="1843895" y="5386634"/>
                    <a:pt x="1832117" y="5376144"/>
                  </a:cubicBezTo>
                  <a:cubicBezTo>
                    <a:pt x="1808092" y="5355672"/>
                    <a:pt x="1783275" y="5333503"/>
                    <a:pt x="1767093" y="5320577"/>
                  </a:cubicBezTo>
                  <a:close/>
                  <a:moveTo>
                    <a:pt x="6013513" y="5319770"/>
                  </a:moveTo>
                  <a:cubicBezTo>
                    <a:pt x="6001891" y="5341430"/>
                    <a:pt x="5990749" y="5344063"/>
                    <a:pt x="5979167" y="5361675"/>
                  </a:cubicBezTo>
                  <a:cubicBezTo>
                    <a:pt x="5992773" y="5354214"/>
                    <a:pt x="5994671" y="5358164"/>
                    <a:pt x="5990167" y="5368385"/>
                  </a:cubicBezTo>
                  <a:cubicBezTo>
                    <a:pt x="5987931" y="5373496"/>
                    <a:pt x="5984095" y="5380164"/>
                    <a:pt x="5979339" y="5387738"/>
                  </a:cubicBezTo>
                  <a:cubicBezTo>
                    <a:pt x="5974567" y="5395284"/>
                    <a:pt x="5969059" y="5403877"/>
                    <a:pt x="5962659" y="5412202"/>
                  </a:cubicBezTo>
                  <a:cubicBezTo>
                    <a:pt x="5937659" y="5445938"/>
                    <a:pt x="5908707" y="5483313"/>
                    <a:pt x="5921535" y="5484247"/>
                  </a:cubicBezTo>
                  <a:cubicBezTo>
                    <a:pt x="5951747" y="5440842"/>
                    <a:pt x="5977711" y="5405138"/>
                    <a:pt x="5992999" y="5376328"/>
                  </a:cubicBezTo>
                  <a:cubicBezTo>
                    <a:pt x="6008911" y="5347999"/>
                    <a:pt x="6016867" y="5328632"/>
                    <a:pt x="6013513" y="5319770"/>
                  </a:cubicBezTo>
                  <a:close/>
                  <a:moveTo>
                    <a:pt x="1728911" y="5301394"/>
                  </a:moveTo>
                  <a:cubicBezTo>
                    <a:pt x="1737958" y="5308458"/>
                    <a:pt x="1741809" y="5315084"/>
                    <a:pt x="1745886" y="5321525"/>
                  </a:cubicBezTo>
                  <a:cubicBezTo>
                    <a:pt x="1750133" y="5327811"/>
                    <a:pt x="1754380" y="5334111"/>
                    <a:pt x="1763809" y="5340807"/>
                  </a:cubicBezTo>
                  <a:cubicBezTo>
                    <a:pt x="1766598" y="5351567"/>
                    <a:pt x="1736500" y="5319402"/>
                    <a:pt x="1726887" y="5311516"/>
                  </a:cubicBezTo>
                  <a:cubicBezTo>
                    <a:pt x="1722909" y="5301210"/>
                    <a:pt x="1730370" y="5307934"/>
                    <a:pt x="1728911" y="5301394"/>
                  </a:cubicBezTo>
                  <a:close/>
                  <a:moveTo>
                    <a:pt x="1938423" y="5283910"/>
                  </a:moveTo>
                  <a:cubicBezTo>
                    <a:pt x="1948588" y="5285878"/>
                    <a:pt x="1966553" y="5299624"/>
                    <a:pt x="1985184" y="5314702"/>
                  </a:cubicBezTo>
                  <a:cubicBezTo>
                    <a:pt x="2003942" y="5329623"/>
                    <a:pt x="2022955" y="5346414"/>
                    <a:pt x="2036504" y="5352515"/>
                  </a:cubicBezTo>
                  <a:cubicBezTo>
                    <a:pt x="2030954" y="5358023"/>
                    <a:pt x="2016839" y="5347943"/>
                    <a:pt x="1998973" y="5332879"/>
                  </a:cubicBezTo>
                  <a:cubicBezTo>
                    <a:pt x="1981078" y="5317859"/>
                    <a:pt x="1959291" y="5298152"/>
                    <a:pt x="1938423" y="5283910"/>
                  </a:cubicBezTo>
                  <a:close/>
                  <a:moveTo>
                    <a:pt x="1929178" y="5283627"/>
                  </a:moveTo>
                  <a:cubicBezTo>
                    <a:pt x="1934473" y="5287364"/>
                    <a:pt x="1940093" y="5291725"/>
                    <a:pt x="1945275" y="5296227"/>
                  </a:cubicBezTo>
                  <a:cubicBezTo>
                    <a:pt x="1950442" y="5300743"/>
                    <a:pt x="1955227" y="5305372"/>
                    <a:pt x="1959262" y="5309138"/>
                  </a:cubicBezTo>
                  <a:cubicBezTo>
                    <a:pt x="1967331" y="5316670"/>
                    <a:pt x="1972442" y="5320733"/>
                    <a:pt x="1971848" y="5313541"/>
                  </a:cubicBezTo>
                  <a:cubicBezTo>
                    <a:pt x="1979322" y="5320039"/>
                    <a:pt x="1977015" y="5321242"/>
                    <a:pt x="1973490" y="5318496"/>
                  </a:cubicBezTo>
                  <a:cubicBezTo>
                    <a:pt x="1979960" y="5331804"/>
                    <a:pt x="2007212" y="5344927"/>
                    <a:pt x="2014970" y="5358320"/>
                  </a:cubicBezTo>
                  <a:cubicBezTo>
                    <a:pt x="2008727" y="5355771"/>
                    <a:pt x="1988426" y="5342577"/>
                    <a:pt x="1968988" y="5327302"/>
                  </a:cubicBezTo>
                  <a:cubicBezTo>
                    <a:pt x="1959276" y="5319671"/>
                    <a:pt x="1949791" y="5311517"/>
                    <a:pt x="1942471" y="5303928"/>
                  </a:cubicBezTo>
                  <a:cubicBezTo>
                    <a:pt x="1935096" y="5296397"/>
                    <a:pt x="1929985" y="5289318"/>
                    <a:pt x="1929178" y="5283627"/>
                  </a:cubicBezTo>
                  <a:close/>
                  <a:moveTo>
                    <a:pt x="6082501" y="5251880"/>
                  </a:moveTo>
                  <a:cubicBezTo>
                    <a:pt x="6082969" y="5254506"/>
                    <a:pt x="6081575" y="5260218"/>
                    <a:pt x="6078749" y="5267898"/>
                  </a:cubicBezTo>
                  <a:cubicBezTo>
                    <a:pt x="6075861" y="5275529"/>
                    <a:pt x="6071811" y="5285326"/>
                    <a:pt x="6066277" y="5295604"/>
                  </a:cubicBezTo>
                  <a:cubicBezTo>
                    <a:pt x="6060615" y="5305797"/>
                    <a:pt x="6053931" y="5316797"/>
                    <a:pt x="6046725" y="5327472"/>
                  </a:cubicBezTo>
                  <a:cubicBezTo>
                    <a:pt x="6040949" y="5324499"/>
                    <a:pt x="6048325" y="5309902"/>
                    <a:pt x="6057145" y="5294316"/>
                  </a:cubicBezTo>
                  <a:cubicBezTo>
                    <a:pt x="6065907" y="5278700"/>
                    <a:pt x="6075083" y="5261358"/>
                    <a:pt x="6075083" y="5254378"/>
                  </a:cubicBezTo>
                  <a:cubicBezTo>
                    <a:pt x="6079705" y="5249713"/>
                    <a:pt x="6082033" y="5249253"/>
                    <a:pt x="6082501" y="5251880"/>
                  </a:cubicBezTo>
                  <a:close/>
                  <a:moveTo>
                    <a:pt x="1681315" y="5244086"/>
                  </a:moveTo>
                  <a:cubicBezTo>
                    <a:pt x="1691593" y="5239442"/>
                    <a:pt x="1728756" y="5288709"/>
                    <a:pt x="1758995" y="5309818"/>
                  </a:cubicBezTo>
                  <a:cubicBezTo>
                    <a:pt x="1761232" y="5317179"/>
                    <a:pt x="1752851" y="5312550"/>
                    <a:pt x="1747103" y="5309067"/>
                  </a:cubicBezTo>
                  <a:cubicBezTo>
                    <a:pt x="1741256" y="5305698"/>
                    <a:pt x="1737349" y="5304197"/>
                    <a:pt x="1747528" y="5319091"/>
                  </a:cubicBezTo>
                  <a:cubicBezTo>
                    <a:pt x="1757622" y="5336461"/>
                    <a:pt x="1714145" y="5265336"/>
                    <a:pt x="1681315" y="5244086"/>
                  </a:cubicBezTo>
                  <a:close/>
                  <a:moveTo>
                    <a:pt x="4517779" y="5201868"/>
                  </a:moveTo>
                  <a:cubicBezTo>
                    <a:pt x="4521867" y="5202012"/>
                    <a:pt x="4516609" y="5207560"/>
                    <a:pt x="4509559" y="5214270"/>
                  </a:cubicBezTo>
                  <a:cubicBezTo>
                    <a:pt x="4500043" y="5223006"/>
                    <a:pt x="4486751" y="5232704"/>
                    <a:pt x="4489243" y="5235591"/>
                  </a:cubicBezTo>
                  <a:cubicBezTo>
                    <a:pt x="4480267" y="5239937"/>
                    <a:pt x="4471801" y="5242614"/>
                    <a:pt x="4464199" y="5241623"/>
                  </a:cubicBezTo>
                  <a:cubicBezTo>
                    <a:pt x="4471319" y="5230480"/>
                    <a:pt x="4511399" y="5207702"/>
                    <a:pt x="4510295" y="5203681"/>
                  </a:cubicBezTo>
                  <a:cubicBezTo>
                    <a:pt x="4514015" y="5202372"/>
                    <a:pt x="4516415" y="5201819"/>
                    <a:pt x="4517779" y="5201868"/>
                  </a:cubicBezTo>
                  <a:close/>
                  <a:moveTo>
                    <a:pt x="6129559" y="5196065"/>
                  </a:moveTo>
                  <a:cubicBezTo>
                    <a:pt x="6129319" y="5204333"/>
                    <a:pt x="6120823" y="5225497"/>
                    <a:pt x="6109851" y="5248376"/>
                  </a:cubicBezTo>
                  <a:cubicBezTo>
                    <a:pt x="6104373" y="5259815"/>
                    <a:pt x="6098271" y="5271678"/>
                    <a:pt x="6092311" y="5282537"/>
                  </a:cubicBezTo>
                  <a:cubicBezTo>
                    <a:pt x="6086365" y="5293438"/>
                    <a:pt x="6080575" y="5303334"/>
                    <a:pt x="6075181" y="5310483"/>
                  </a:cubicBezTo>
                  <a:cubicBezTo>
                    <a:pt x="6076471" y="5307071"/>
                    <a:pt x="6078011" y="5303390"/>
                    <a:pt x="6079767" y="5299455"/>
                  </a:cubicBezTo>
                  <a:cubicBezTo>
                    <a:pt x="6081383" y="5295434"/>
                    <a:pt x="6083195" y="5291173"/>
                    <a:pt x="6085175" y="5286713"/>
                  </a:cubicBezTo>
                  <a:cubicBezTo>
                    <a:pt x="6089139" y="5277794"/>
                    <a:pt x="6093755" y="5268110"/>
                    <a:pt x="6098683" y="5258045"/>
                  </a:cubicBezTo>
                  <a:cubicBezTo>
                    <a:pt x="6108663" y="5237998"/>
                    <a:pt x="6119535" y="5216196"/>
                    <a:pt x="6129559" y="5196065"/>
                  </a:cubicBezTo>
                  <a:close/>
                  <a:moveTo>
                    <a:pt x="1674807" y="5194223"/>
                  </a:moveTo>
                  <a:cubicBezTo>
                    <a:pt x="1679227" y="5196239"/>
                    <a:pt x="1684812" y="5200334"/>
                    <a:pt x="1691211" y="5205905"/>
                  </a:cubicBezTo>
                  <a:cubicBezTo>
                    <a:pt x="1704561" y="5216565"/>
                    <a:pt x="1721634" y="5232761"/>
                    <a:pt x="1739217" y="5250259"/>
                  </a:cubicBezTo>
                  <a:cubicBezTo>
                    <a:pt x="1747981" y="5259036"/>
                    <a:pt x="1756971" y="5268026"/>
                    <a:pt x="1765720" y="5276804"/>
                  </a:cubicBezTo>
                  <a:cubicBezTo>
                    <a:pt x="1770137" y="5281150"/>
                    <a:pt x="1774327" y="5285581"/>
                    <a:pt x="1778716" y="5289587"/>
                  </a:cubicBezTo>
                  <a:cubicBezTo>
                    <a:pt x="1783190" y="5293509"/>
                    <a:pt x="1787536" y="5297317"/>
                    <a:pt x="1791698" y="5300955"/>
                  </a:cubicBezTo>
                  <a:cubicBezTo>
                    <a:pt x="1808446" y="5315396"/>
                    <a:pt x="1822745" y="5326566"/>
                    <a:pt x="1831465" y="5329992"/>
                  </a:cubicBezTo>
                  <a:cubicBezTo>
                    <a:pt x="1824500" y="5335938"/>
                    <a:pt x="1804001" y="5319912"/>
                    <a:pt x="1783232" y="5301366"/>
                  </a:cubicBezTo>
                  <a:cubicBezTo>
                    <a:pt x="1772614" y="5292334"/>
                    <a:pt x="1763030" y="5281588"/>
                    <a:pt x="1754592" y="5273080"/>
                  </a:cubicBezTo>
                  <a:cubicBezTo>
                    <a:pt x="1746225" y="5264515"/>
                    <a:pt x="1739373" y="5257819"/>
                    <a:pt x="1735607" y="5255468"/>
                  </a:cubicBezTo>
                  <a:cubicBezTo>
                    <a:pt x="1759873" y="5289375"/>
                    <a:pt x="1712446" y="5244256"/>
                    <a:pt x="1729477" y="5249650"/>
                  </a:cubicBezTo>
                  <a:cubicBezTo>
                    <a:pt x="1717486" y="5241566"/>
                    <a:pt x="1709431" y="5234898"/>
                    <a:pt x="1700271" y="5226900"/>
                  </a:cubicBezTo>
                  <a:cubicBezTo>
                    <a:pt x="1695699" y="5222879"/>
                    <a:pt x="1690800" y="5218575"/>
                    <a:pt x="1685052" y="5213521"/>
                  </a:cubicBezTo>
                  <a:cubicBezTo>
                    <a:pt x="1679573" y="5208226"/>
                    <a:pt x="1673231" y="5202181"/>
                    <a:pt x="1665388" y="5195017"/>
                  </a:cubicBezTo>
                  <a:cubicBezTo>
                    <a:pt x="1667130" y="5192271"/>
                    <a:pt x="1670386" y="5192207"/>
                    <a:pt x="1674807" y="5194223"/>
                  </a:cubicBezTo>
                  <a:close/>
                  <a:moveTo>
                    <a:pt x="1757891" y="5176415"/>
                  </a:moveTo>
                  <a:cubicBezTo>
                    <a:pt x="1767645" y="5180789"/>
                    <a:pt x="1781916" y="5198656"/>
                    <a:pt x="1804355" y="5216437"/>
                  </a:cubicBezTo>
                  <a:cubicBezTo>
                    <a:pt x="1802344" y="5223700"/>
                    <a:pt x="1771156" y="5195867"/>
                    <a:pt x="1757891" y="5176415"/>
                  </a:cubicBezTo>
                  <a:close/>
                  <a:moveTo>
                    <a:pt x="4592463" y="5127105"/>
                  </a:moveTo>
                  <a:cubicBezTo>
                    <a:pt x="4592235" y="5131890"/>
                    <a:pt x="4589615" y="5136959"/>
                    <a:pt x="4585583" y="5142253"/>
                  </a:cubicBezTo>
                  <a:cubicBezTo>
                    <a:pt x="4581491" y="5147463"/>
                    <a:pt x="4576267" y="5153338"/>
                    <a:pt x="4569951" y="5158420"/>
                  </a:cubicBezTo>
                  <a:cubicBezTo>
                    <a:pt x="4557579" y="5168968"/>
                    <a:pt x="4543479" y="5180237"/>
                    <a:pt x="4535479" y="5192256"/>
                  </a:cubicBezTo>
                  <a:cubicBezTo>
                    <a:pt x="4534787" y="5185376"/>
                    <a:pt x="4538227" y="5176953"/>
                    <a:pt x="4547343" y="5166519"/>
                  </a:cubicBezTo>
                  <a:cubicBezTo>
                    <a:pt x="4551903" y="5161294"/>
                    <a:pt x="4557891" y="5155575"/>
                    <a:pt x="4565521" y="5149304"/>
                  </a:cubicBezTo>
                  <a:cubicBezTo>
                    <a:pt x="4573223" y="5143131"/>
                    <a:pt x="4581731" y="5135161"/>
                    <a:pt x="4592463" y="5127105"/>
                  </a:cubicBezTo>
                  <a:close/>
                  <a:moveTo>
                    <a:pt x="1683467" y="5125506"/>
                  </a:moveTo>
                  <a:cubicBezTo>
                    <a:pt x="1699337" y="5136450"/>
                    <a:pt x="1715830" y="5150805"/>
                    <a:pt x="1732621" y="5167029"/>
                  </a:cubicBezTo>
                  <a:cubicBezTo>
                    <a:pt x="1750161" y="5182559"/>
                    <a:pt x="1768410" y="5199619"/>
                    <a:pt x="1786432" y="5217074"/>
                  </a:cubicBezTo>
                  <a:cubicBezTo>
                    <a:pt x="1795450" y="5225795"/>
                    <a:pt x="1804511" y="5234530"/>
                    <a:pt x="1813458" y="5243194"/>
                  </a:cubicBezTo>
                  <a:cubicBezTo>
                    <a:pt x="1822434" y="5251816"/>
                    <a:pt x="1832159" y="5259489"/>
                    <a:pt x="1841305" y="5267276"/>
                  </a:cubicBezTo>
                  <a:cubicBezTo>
                    <a:pt x="1859808" y="5282636"/>
                    <a:pt x="1877788" y="5296652"/>
                    <a:pt x="1894720" y="5307695"/>
                  </a:cubicBezTo>
                  <a:cubicBezTo>
                    <a:pt x="1877717" y="5296609"/>
                    <a:pt x="1859454" y="5284519"/>
                    <a:pt x="1840569" y="5271537"/>
                  </a:cubicBezTo>
                  <a:cubicBezTo>
                    <a:pt x="1831154" y="5265025"/>
                    <a:pt x="1821485" y="5258385"/>
                    <a:pt x="1811929" y="5251363"/>
                  </a:cubicBezTo>
                  <a:cubicBezTo>
                    <a:pt x="1802727" y="5243987"/>
                    <a:pt x="1793468" y="5236413"/>
                    <a:pt x="1784237" y="5228641"/>
                  </a:cubicBezTo>
                  <a:cubicBezTo>
                    <a:pt x="1765777" y="5213097"/>
                    <a:pt x="1747443" y="5196802"/>
                    <a:pt x="1729945" y="5179940"/>
                  </a:cubicBezTo>
                  <a:cubicBezTo>
                    <a:pt x="1712999" y="5162598"/>
                    <a:pt x="1697638" y="5144024"/>
                    <a:pt x="1683467" y="5125506"/>
                  </a:cubicBezTo>
                  <a:close/>
                  <a:moveTo>
                    <a:pt x="508468" y="5117408"/>
                  </a:moveTo>
                  <a:cubicBezTo>
                    <a:pt x="509600" y="5127629"/>
                    <a:pt x="507151" y="5128139"/>
                    <a:pt x="504688" y="5128535"/>
                  </a:cubicBezTo>
                  <a:cubicBezTo>
                    <a:pt x="511922" y="5154613"/>
                    <a:pt x="533865" y="5168855"/>
                    <a:pt x="546678" y="5206145"/>
                  </a:cubicBezTo>
                  <a:cubicBezTo>
                    <a:pt x="538679" y="5192922"/>
                    <a:pt x="529010" y="5177590"/>
                    <a:pt x="522766" y="5166958"/>
                  </a:cubicBezTo>
                  <a:cubicBezTo>
                    <a:pt x="516268" y="5156467"/>
                    <a:pt x="511795" y="5151442"/>
                    <a:pt x="512318" y="5159936"/>
                  </a:cubicBezTo>
                  <a:cubicBezTo>
                    <a:pt x="521237" y="5176089"/>
                    <a:pt x="531714" y="5192667"/>
                    <a:pt x="541878" y="5208990"/>
                  </a:cubicBezTo>
                  <a:cubicBezTo>
                    <a:pt x="552043" y="5225299"/>
                    <a:pt x="562095" y="5241254"/>
                    <a:pt x="571410" y="5255426"/>
                  </a:cubicBezTo>
                  <a:cubicBezTo>
                    <a:pt x="590055" y="5283768"/>
                    <a:pt x="605784" y="5304976"/>
                    <a:pt x="613698" y="5307849"/>
                  </a:cubicBezTo>
                  <a:cubicBezTo>
                    <a:pt x="602613" y="5288086"/>
                    <a:pt x="599243" y="5293013"/>
                    <a:pt x="595123" y="5278275"/>
                  </a:cubicBezTo>
                  <a:cubicBezTo>
                    <a:pt x="603674" y="5290606"/>
                    <a:pt x="603887" y="5283245"/>
                    <a:pt x="611744" y="5293820"/>
                  </a:cubicBezTo>
                  <a:cubicBezTo>
                    <a:pt x="615085" y="5308855"/>
                    <a:pt x="641120" y="5352402"/>
                    <a:pt x="658689" y="5380943"/>
                  </a:cubicBezTo>
                  <a:cubicBezTo>
                    <a:pt x="676456" y="5409385"/>
                    <a:pt x="686366" y="5422338"/>
                    <a:pt x="659751" y="5375054"/>
                  </a:cubicBezTo>
                  <a:cubicBezTo>
                    <a:pt x="672549" y="5394690"/>
                    <a:pt x="672889" y="5388291"/>
                    <a:pt x="684965" y="5406298"/>
                  </a:cubicBezTo>
                  <a:cubicBezTo>
                    <a:pt x="686975" y="5415713"/>
                    <a:pt x="695257" y="5428143"/>
                    <a:pt x="695540" y="5436736"/>
                  </a:cubicBezTo>
                  <a:cubicBezTo>
                    <a:pt x="698541" y="5440332"/>
                    <a:pt x="701486" y="5444239"/>
                    <a:pt x="704360" y="5448302"/>
                  </a:cubicBezTo>
                  <a:cubicBezTo>
                    <a:pt x="707305" y="5452309"/>
                    <a:pt x="710320" y="5456358"/>
                    <a:pt x="713151" y="5460449"/>
                  </a:cubicBezTo>
                  <a:cubicBezTo>
                    <a:pt x="718843" y="5468604"/>
                    <a:pt x="724067" y="5476659"/>
                    <a:pt x="728498" y="5483299"/>
                  </a:cubicBezTo>
                  <a:cubicBezTo>
                    <a:pt x="737360" y="5496564"/>
                    <a:pt x="743037" y="5504082"/>
                    <a:pt x="742811" y="5495064"/>
                  </a:cubicBezTo>
                  <a:cubicBezTo>
                    <a:pt x="735053" y="5483455"/>
                    <a:pt x="723430" y="5470147"/>
                    <a:pt x="713888" y="5457731"/>
                  </a:cubicBezTo>
                  <a:cubicBezTo>
                    <a:pt x="704119" y="5445471"/>
                    <a:pt x="697579" y="5433310"/>
                    <a:pt x="698230" y="5425340"/>
                  </a:cubicBezTo>
                  <a:cubicBezTo>
                    <a:pt x="709456" y="5444622"/>
                    <a:pt x="720881" y="5459430"/>
                    <a:pt x="731174" y="5472242"/>
                  </a:cubicBezTo>
                  <a:cubicBezTo>
                    <a:pt x="741480" y="5485040"/>
                    <a:pt x="750909" y="5495701"/>
                    <a:pt x="759615" y="5505738"/>
                  </a:cubicBezTo>
                  <a:cubicBezTo>
                    <a:pt x="777043" y="5525827"/>
                    <a:pt x="791568" y="5543410"/>
                    <a:pt x="804904" y="5570988"/>
                  </a:cubicBezTo>
                  <a:cubicBezTo>
                    <a:pt x="803177" y="5561687"/>
                    <a:pt x="809378" y="5568383"/>
                    <a:pt x="819542" y="5579666"/>
                  </a:cubicBezTo>
                  <a:cubicBezTo>
                    <a:pt x="829566" y="5591063"/>
                    <a:pt x="842746" y="5607684"/>
                    <a:pt x="853166" y="5619646"/>
                  </a:cubicBezTo>
                  <a:cubicBezTo>
                    <a:pt x="850207" y="5609949"/>
                    <a:pt x="852528" y="5608986"/>
                    <a:pt x="854921" y="5608179"/>
                  </a:cubicBezTo>
                  <a:cubicBezTo>
                    <a:pt x="841401" y="5592988"/>
                    <a:pt x="829155" y="5579936"/>
                    <a:pt x="817376" y="5567293"/>
                  </a:cubicBezTo>
                  <a:cubicBezTo>
                    <a:pt x="806107" y="5554283"/>
                    <a:pt x="795235" y="5541725"/>
                    <a:pt x="783951" y="5527951"/>
                  </a:cubicBezTo>
                  <a:cubicBezTo>
                    <a:pt x="772682" y="5514176"/>
                    <a:pt x="761003" y="5499169"/>
                    <a:pt x="748148" y="5481246"/>
                  </a:cubicBezTo>
                  <a:cubicBezTo>
                    <a:pt x="735463" y="5463210"/>
                    <a:pt x="720782" y="5442824"/>
                    <a:pt x="706229" y="5416435"/>
                  </a:cubicBezTo>
                  <a:cubicBezTo>
                    <a:pt x="702619" y="5421942"/>
                    <a:pt x="685545" y="5395850"/>
                    <a:pt x="664281" y="5362892"/>
                  </a:cubicBezTo>
                  <a:cubicBezTo>
                    <a:pt x="653649" y="5346414"/>
                    <a:pt x="641969" y="5328222"/>
                    <a:pt x="630361" y="5311389"/>
                  </a:cubicBezTo>
                  <a:cubicBezTo>
                    <a:pt x="619035" y="5294386"/>
                    <a:pt x="608417" y="5278332"/>
                    <a:pt x="598380" y="5267020"/>
                  </a:cubicBezTo>
                  <a:cubicBezTo>
                    <a:pt x="593679" y="5251632"/>
                    <a:pt x="620012" y="5288185"/>
                    <a:pt x="601607" y="5255765"/>
                  </a:cubicBezTo>
                  <a:cubicBezTo>
                    <a:pt x="591966" y="5249692"/>
                    <a:pt x="579381" y="5239654"/>
                    <a:pt x="600319" y="5281107"/>
                  </a:cubicBezTo>
                  <a:cubicBezTo>
                    <a:pt x="583925" y="5255072"/>
                    <a:pt x="564728" y="5222100"/>
                    <a:pt x="558074" y="5218914"/>
                  </a:cubicBezTo>
                  <a:cubicBezTo>
                    <a:pt x="555979" y="5209089"/>
                    <a:pt x="556474" y="5200737"/>
                    <a:pt x="549155" y="5187995"/>
                  </a:cubicBezTo>
                  <a:cubicBezTo>
                    <a:pt x="537221" y="5177448"/>
                    <a:pt x="525215" y="5148199"/>
                    <a:pt x="508468" y="5117408"/>
                  </a:cubicBezTo>
                  <a:close/>
                  <a:moveTo>
                    <a:pt x="1695571" y="5117125"/>
                  </a:moveTo>
                  <a:cubicBezTo>
                    <a:pt x="1693773" y="5109707"/>
                    <a:pt x="1708086" y="5120381"/>
                    <a:pt x="1722144" y="5134878"/>
                  </a:cubicBezTo>
                  <a:cubicBezTo>
                    <a:pt x="1729181" y="5142127"/>
                    <a:pt x="1736160" y="5150352"/>
                    <a:pt x="1741101" y="5157799"/>
                  </a:cubicBezTo>
                  <a:cubicBezTo>
                    <a:pt x="1746127" y="5165160"/>
                    <a:pt x="1749496" y="5171375"/>
                    <a:pt x="1748378" y="5175439"/>
                  </a:cubicBezTo>
                  <a:cubicBezTo>
                    <a:pt x="1738298" y="5164098"/>
                    <a:pt x="1730285" y="5151767"/>
                    <a:pt x="1721791" y="5141532"/>
                  </a:cubicBezTo>
                  <a:cubicBezTo>
                    <a:pt x="1713367" y="5131226"/>
                    <a:pt x="1704929" y="5122604"/>
                    <a:pt x="1695571" y="5117125"/>
                  </a:cubicBezTo>
                  <a:close/>
                  <a:moveTo>
                    <a:pt x="1538597" y="5108984"/>
                  </a:moveTo>
                  <a:cubicBezTo>
                    <a:pt x="1546299" y="5123127"/>
                    <a:pt x="1553207" y="5130928"/>
                    <a:pt x="1560371" y="5137794"/>
                  </a:cubicBezTo>
                  <a:cubicBezTo>
                    <a:pt x="1567577" y="5144632"/>
                    <a:pt x="1574726" y="5150776"/>
                    <a:pt x="1584225" y="5160686"/>
                  </a:cubicBezTo>
                  <a:cubicBezTo>
                    <a:pt x="1584551" y="5165924"/>
                    <a:pt x="1587581" y="5171658"/>
                    <a:pt x="1592451" y="5177646"/>
                  </a:cubicBezTo>
                  <a:cubicBezTo>
                    <a:pt x="1593456" y="5178411"/>
                    <a:pt x="1579341" y="5165995"/>
                    <a:pt x="1565708" y="5150620"/>
                  </a:cubicBezTo>
                  <a:cubicBezTo>
                    <a:pt x="1552400" y="5134991"/>
                    <a:pt x="1538767" y="5117082"/>
                    <a:pt x="1538597" y="5108984"/>
                  </a:cubicBezTo>
                  <a:close/>
                  <a:moveTo>
                    <a:pt x="1716071" y="5104851"/>
                  </a:moveTo>
                  <a:cubicBezTo>
                    <a:pt x="1726080" y="5110910"/>
                    <a:pt x="1736571" y="5117819"/>
                    <a:pt x="1746905" y="5124416"/>
                  </a:cubicBezTo>
                  <a:cubicBezTo>
                    <a:pt x="1746622" y="5127573"/>
                    <a:pt x="1742262" y="5123751"/>
                    <a:pt x="1743281" y="5129074"/>
                  </a:cubicBezTo>
                  <a:cubicBezTo>
                    <a:pt x="1749156" y="5134637"/>
                    <a:pt x="1755485" y="5140626"/>
                    <a:pt x="1762124" y="5146926"/>
                  </a:cubicBezTo>
                  <a:cubicBezTo>
                    <a:pt x="1768976" y="5153028"/>
                    <a:pt x="1776168" y="5159427"/>
                    <a:pt x="1783586" y="5166010"/>
                  </a:cubicBezTo>
                  <a:cubicBezTo>
                    <a:pt x="1798154" y="5179346"/>
                    <a:pt x="1813557" y="5193446"/>
                    <a:pt x="1828818" y="5207405"/>
                  </a:cubicBezTo>
                  <a:cubicBezTo>
                    <a:pt x="1843613" y="5221775"/>
                    <a:pt x="1859809" y="5234389"/>
                    <a:pt x="1874320" y="5246451"/>
                  </a:cubicBezTo>
                  <a:cubicBezTo>
                    <a:pt x="1888930" y="5258413"/>
                    <a:pt x="1902393" y="5269272"/>
                    <a:pt x="1913832" y="5278035"/>
                  </a:cubicBezTo>
                  <a:cubicBezTo>
                    <a:pt x="1903016" y="5272514"/>
                    <a:pt x="1888746" y="5263213"/>
                    <a:pt x="1872380" y="5251420"/>
                  </a:cubicBezTo>
                  <a:cubicBezTo>
                    <a:pt x="1856057" y="5239599"/>
                    <a:pt x="1837228" y="5225668"/>
                    <a:pt x="1819418" y="5208892"/>
                  </a:cubicBezTo>
                  <a:cubicBezTo>
                    <a:pt x="1801226" y="5192498"/>
                    <a:pt x="1782397" y="5174886"/>
                    <a:pt x="1764304" y="5157445"/>
                  </a:cubicBezTo>
                  <a:cubicBezTo>
                    <a:pt x="1755031" y="5148936"/>
                    <a:pt x="1747004" y="5139493"/>
                    <a:pt x="1738921" y="5130673"/>
                  </a:cubicBezTo>
                  <a:cubicBezTo>
                    <a:pt x="1730894" y="5121769"/>
                    <a:pt x="1723235" y="5113105"/>
                    <a:pt x="1716071" y="5104851"/>
                  </a:cubicBezTo>
                  <a:close/>
                  <a:moveTo>
                    <a:pt x="1582399" y="5097262"/>
                  </a:moveTo>
                  <a:cubicBezTo>
                    <a:pt x="1586490" y="5101297"/>
                    <a:pt x="1591587" y="5107201"/>
                    <a:pt x="1597037" y="5113727"/>
                  </a:cubicBezTo>
                  <a:cubicBezTo>
                    <a:pt x="1599741" y="5117011"/>
                    <a:pt x="1602545" y="5120423"/>
                    <a:pt x="1605362" y="5123849"/>
                  </a:cubicBezTo>
                  <a:cubicBezTo>
                    <a:pt x="1608193" y="5127247"/>
                    <a:pt x="1611294" y="5130447"/>
                    <a:pt x="1614153" y="5133604"/>
                  </a:cubicBezTo>
                  <a:cubicBezTo>
                    <a:pt x="1625734" y="5146133"/>
                    <a:pt x="1635828" y="5156297"/>
                    <a:pt x="1638645" y="5154457"/>
                  </a:cubicBezTo>
                  <a:cubicBezTo>
                    <a:pt x="1657743" y="5179558"/>
                    <a:pt x="1638688" y="5170582"/>
                    <a:pt x="1638277" y="5175098"/>
                  </a:cubicBezTo>
                  <a:cubicBezTo>
                    <a:pt x="1627588" y="5161181"/>
                    <a:pt x="1632091" y="5158973"/>
                    <a:pt x="1641944" y="5170483"/>
                  </a:cubicBezTo>
                  <a:cubicBezTo>
                    <a:pt x="1639155" y="5162300"/>
                    <a:pt x="1625465" y="5151385"/>
                    <a:pt x="1611619" y="5138913"/>
                  </a:cubicBezTo>
                  <a:cubicBezTo>
                    <a:pt x="1608165" y="5135798"/>
                    <a:pt x="1604682" y="5132598"/>
                    <a:pt x="1601398" y="5129300"/>
                  </a:cubicBezTo>
                  <a:cubicBezTo>
                    <a:pt x="1598283" y="5125859"/>
                    <a:pt x="1595339" y="5122349"/>
                    <a:pt x="1592719" y="5118810"/>
                  </a:cubicBezTo>
                  <a:cubicBezTo>
                    <a:pt x="1587496" y="5111717"/>
                    <a:pt x="1583602" y="5104454"/>
                    <a:pt x="1582399" y="5097262"/>
                  </a:cubicBezTo>
                  <a:close/>
                  <a:moveTo>
                    <a:pt x="1627434" y="5095875"/>
                  </a:moveTo>
                  <a:cubicBezTo>
                    <a:pt x="1628651" y="5105431"/>
                    <a:pt x="1635546" y="5115695"/>
                    <a:pt x="1642185" y="5123085"/>
                  </a:cubicBezTo>
                  <a:cubicBezTo>
                    <a:pt x="1648868" y="5130447"/>
                    <a:pt x="1655493" y="5134750"/>
                    <a:pt x="1657178" y="5131735"/>
                  </a:cubicBezTo>
                  <a:cubicBezTo>
                    <a:pt x="1653341" y="5125987"/>
                    <a:pt x="1649108" y="5120196"/>
                    <a:pt x="1644181" y="5114293"/>
                  </a:cubicBezTo>
                  <a:cubicBezTo>
                    <a:pt x="1639283" y="5108375"/>
                    <a:pt x="1633507" y="5102486"/>
                    <a:pt x="1627434" y="5095875"/>
                  </a:cubicBezTo>
                  <a:close/>
                  <a:moveTo>
                    <a:pt x="1623204" y="5039635"/>
                  </a:moveTo>
                  <a:cubicBezTo>
                    <a:pt x="1631415" y="5044584"/>
                    <a:pt x="1650378" y="5068881"/>
                    <a:pt x="1656568" y="5080571"/>
                  </a:cubicBezTo>
                  <a:cubicBezTo>
                    <a:pt x="1653242" y="5080727"/>
                    <a:pt x="1640047" y="5065338"/>
                    <a:pt x="1619448" y="5042319"/>
                  </a:cubicBezTo>
                  <a:cubicBezTo>
                    <a:pt x="1618924" y="5038486"/>
                    <a:pt x="1620467" y="5037986"/>
                    <a:pt x="1623204" y="5039635"/>
                  </a:cubicBezTo>
                  <a:close/>
                  <a:moveTo>
                    <a:pt x="1481374" y="5031814"/>
                  </a:moveTo>
                  <a:cubicBezTo>
                    <a:pt x="1484375" y="5030228"/>
                    <a:pt x="1493535" y="5041553"/>
                    <a:pt x="1503997" y="5055328"/>
                  </a:cubicBezTo>
                  <a:cubicBezTo>
                    <a:pt x="1515153" y="5068636"/>
                    <a:pt x="1527611" y="5084393"/>
                    <a:pt x="1535921" y="5092548"/>
                  </a:cubicBezTo>
                  <a:cubicBezTo>
                    <a:pt x="1530145" y="5095846"/>
                    <a:pt x="1496409" y="5049637"/>
                    <a:pt x="1481374" y="5031814"/>
                  </a:cubicBezTo>
                  <a:close/>
                  <a:moveTo>
                    <a:pt x="4812691" y="5023121"/>
                  </a:moveTo>
                  <a:cubicBezTo>
                    <a:pt x="4799623" y="5038185"/>
                    <a:pt x="4786939" y="5052780"/>
                    <a:pt x="4774595" y="5067023"/>
                  </a:cubicBezTo>
                  <a:cubicBezTo>
                    <a:pt x="4768351" y="5074115"/>
                    <a:pt x="4762475" y="5081491"/>
                    <a:pt x="4756147" y="5088187"/>
                  </a:cubicBezTo>
                  <a:cubicBezTo>
                    <a:pt x="4749747" y="5094813"/>
                    <a:pt x="4743419" y="5101354"/>
                    <a:pt x="4737163" y="5107838"/>
                  </a:cubicBezTo>
                  <a:cubicBezTo>
                    <a:pt x="4724661" y="5120848"/>
                    <a:pt x="4712443" y="5133745"/>
                    <a:pt x="4700467" y="5146586"/>
                  </a:cubicBezTo>
                  <a:cubicBezTo>
                    <a:pt x="4697451" y="5149771"/>
                    <a:pt x="4694521" y="5153055"/>
                    <a:pt x="4691477" y="5156156"/>
                  </a:cubicBezTo>
                  <a:lnTo>
                    <a:pt x="4682119" y="5165103"/>
                  </a:lnTo>
                  <a:cubicBezTo>
                    <a:pt x="4675919" y="5171106"/>
                    <a:pt x="4669759" y="5177080"/>
                    <a:pt x="4663631" y="5183026"/>
                  </a:cubicBezTo>
                  <a:cubicBezTo>
                    <a:pt x="4651399" y="5195003"/>
                    <a:pt x="4639365" y="5207065"/>
                    <a:pt x="4627431" y="5219311"/>
                  </a:cubicBezTo>
                  <a:cubicBezTo>
                    <a:pt x="4624499" y="5222454"/>
                    <a:pt x="4621443" y="5225413"/>
                    <a:pt x="4618271" y="5228187"/>
                  </a:cubicBezTo>
                  <a:lnTo>
                    <a:pt x="4608927" y="5236809"/>
                  </a:lnTo>
                  <a:lnTo>
                    <a:pt x="4590323" y="5254321"/>
                  </a:lnTo>
                  <a:cubicBezTo>
                    <a:pt x="4577951" y="5266143"/>
                    <a:pt x="4565619" y="5278261"/>
                    <a:pt x="4553261" y="5290790"/>
                  </a:cubicBezTo>
                  <a:cubicBezTo>
                    <a:pt x="4540477" y="5302626"/>
                    <a:pt x="4527411" y="5314419"/>
                    <a:pt x="4514343" y="5326990"/>
                  </a:cubicBezTo>
                  <a:cubicBezTo>
                    <a:pt x="4530639" y="5318340"/>
                    <a:pt x="4543591" y="5309902"/>
                    <a:pt x="4555087" y="5301479"/>
                  </a:cubicBezTo>
                  <a:cubicBezTo>
                    <a:pt x="4566187" y="5292447"/>
                    <a:pt x="4575615" y="5283159"/>
                    <a:pt x="4585539" y="5273887"/>
                  </a:cubicBezTo>
                  <a:cubicBezTo>
                    <a:pt x="4605189" y="5255001"/>
                    <a:pt x="4627219" y="5236866"/>
                    <a:pt x="4663431" y="5211737"/>
                  </a:cubicBezTo>
                  <a:cubicBezTo>
                    <a:pt x="4660035" y="5205932"/>
                    <a:pt x="4631735" y="5223374"/>
                    <a:pt x="4644603" y="5212048"/>
                  </a:cubicBezTo>
                  <a:cubicBezTo>
                    <a:pt x="4664819" y="5194649"/>
                    <a:pt x="4684653" y="5178184"/>
                    <a:pt x="4702661" y="5161479"/>
                  </a:cubicBezTo>
                  <a:cubicBezTo>
                    <a:pt x="4720089" y="5143995"/>
                    <a:pt x="4736355" y="5127190"/>
                    <a:pt x="4751023" y="5111264"/>
                  </a:cubicBezTo>
                  <a:cubicBezTo>
                    <a:pt x="4766057" y="5095775"/>
                    <a:pt x="4777919" y="5079240"/>
                    <a:pt x="4788241" y="5064361"/>
                  </a:cubicBezTo>
                  <a:cubicBezTo>
                    <a:pt x="4798519" y="5049425"/>
                    <a:pt x="4806801" y="5035622"/>
                    <a:pt x="4812691" y="5023121"/>
                  </a:cubicBezTo>
                  <a:close/>
                  <a:moveTo>
                    <a:pt x="1619364" y="4983805"/>
                  </a:moveTo>
                  <a:cubicBezTo>
                    <a:pt x="1630003" y="4987458"/>
                    <a:pt x="1647324" y="5003111"/>
                    <a:pt x="1662104" y="5024792"/>
                  </a:cubicBezTo>
                  <a:cubicBezTo>
                    <a:pt x="1632431" y="4998644"/>
                    <a:pt x="1650169" y="5023221"/>
                    <a:pt x="1611294" y="4984374"/>
                  </a:cubicBezTo>
                  <a:cubicBezTo>
                    <a:pt x="1613014" y="4982703"/>
                    <a:pt x="1615818" y="4982588"/>
                    <a:pt x="1619364" y="4983805"/>
                  </a:cubicBezTo>
                  <a:close/>
                  <a:moveTo>
                    <a:pt x="1442737" y="4983323"/>
                  </a:moveTo>
                  <a:cubicBezTo>
                    <a:pt x="1442187" y="4979849"/>
                    <a:pt x="1449106" y="4988008"/>
                    <a:pt x="1471350" y="5023758"/>
                  </a:cubicBezTo>
                  <a:cubicBezTo>
                    <a:pt x="1465316" y="5027218"/>
                    <a:pt x="1443653" y="4989113"/>
                    <a:pt x="1442737" y="4983323"/>
                  </a:cubicBezTo>
                  <a:close/>
                  <a:moveTo>
                    <a:pt x="1542887" y="4973472"/>
                  </a:moveTo>
                  <a:cubicBezTo>
                    <a:pt x="1547389" y="4974038"/>
                    <a:pt x="1554114" y="4979262"/>
                    <a:pt x="1562268" y="4987516"/>
                  </a:cubicBezTo>
                  <a:cubicBezTo>
                    <a:pt x="1566360" y="4991636"/>
                    <a:pt x="1570748" y="4996563"/>
                    <a:pt x="1575505" y="5001956"/>
                  </a:cubicBezTo>
                  <a:cubicBezTo>
                    <a:pt x="1580517" y="5007180"/>
                    <a:pt x="1585811" y="5012942"/>
                    <a:pt x="1591290" y="5019044"/>
                  </a:cubicBezTo>
                  <a:cubicBezTo>
                    <a:pt x="1602248" y="5031261"/>
                    <a:pt x="1613913" y="5044880"/>
                    <a:pt x="1625480" y="5058358"/>
                  </a:cubicBezTo>
                  <a:cubicBezTo>
                    <a:pt x="1631270" y="5065083"/>
                    <a:pt x="1637032" y="5071765"/>
                    <a:pt x="1642624" y="5078249"/>
                  </a:cubicBezTo>
                  <a:cubicBezTo>
                    <a:pt x="1645441" y="5081463"/>
                    <a:pt x="1648216" y="5084634"/>
                    <a:pt x="1650934" y="5087734"/>
                  </a:cubicBezTo>
                  <a:cubicBezTo>
                    <a:pt x="1653780" y="5090721"/>
                    <a:pt x="1656668" y="5093567"/>
                    <a:pt x="1659443" y="5096328"/>
                  </a:cubicBezTo>
                  <a:cubicBezTo>
                    <a:pt x="1660462" y="5101580"/>
                    <a:pt x="1661467" y="5106804"/>
                    <a:pt x="1662486" y="5112085"/>
                  </a:cubicBezTo>
                  <a:cubicBezTo>
                    <a:pt x="1656088" y="5103590"/>
                    <a:pt x="1647423" y="5094756"/>
                    <a:pt x="1638901" y="5084124"/>
                  </a:cubicBezTo>
                  <a:cubicBezTo>
                    <a:pt x="1630123" y="5073705"/>
                    <a:pt x="1620213" y="5062520"/>
                    <a:pt x="1609610" y="5050770"/>
                  </a:cubicBezTo>
                  <a:cubicBezTo>
                    <a:pt x="1598935" y="5039034"/>
                    <a:pt x="1587666" y="5026660"/>
                    <a:pt x="1576114" y="5013947"/>
                  </a:cubicBezTo>
                  <a:cubicBezTo>
                    <a:pt x="1570182" y="5007690"/>
                    <a:pt x="1564717" y="5000951"/>
                    <a:pt x="1559281" y="4994099"/>
                  </a:cubicBezTo>
                  <a:cubicBezTo>
                    <a:pt x="1553830" y="4987261"/>
                    <a:pt x="1548366" y="4980366"/>
                    <a:pt x="1542887" y="4973472"/>
                  </a:cubicBezTo>
                  <a:close/>
                  <a:moveTo>
                    <a:pt x="4731911" y="4967696"/>
                  </a:moveTo>
                  <a:cubicBezTo>
                    <a:pt x="4729163" y="4978427"/>
                    <a:pt x="4721165" y="4992032"/>
                    <a:pt x="4710221" y="5007421"/>
                  </a:cubicBezTo>
                  <a:cubicBezTo>
                    <a:pt x="4707447" y="5011229"/>
                    <a:pt x="4704643" y="5015321"/>
                    <a:pt x="4701415" y="5019185"/>
                  </a:cubicBezTo>
                  <a:cubicBezTo>
                    <a:pt x="4698087" y="5022937"/>
                    <a:pt x="4694663" y="5026816"/>
                    <a:pt x="4691151" y="5030780"/>
                  </a:cubicBezTo>
                  <a:cubicBezTo>
                    <a:pt x="4683945" y="5038595"/>
                    <a:pt x="4676399" y="5046778"/>
                    <a:pt x="4668755" y="5055088"/>
                  </a:cubicBezTo>
                  <a:cubicBezTo>
                    <a:pt x="4672931" y="5041908"/>
                    <a:pt x="4681185" y="5029931"/>
                    <a:pt x="4692495" y="5016651"/>
                  </a:cubicBezTo>
                  <a:cubicBezTo>
                    <a:pt x="4698343" y="5010253"/>
                    <a:pt x="4703963" y="5002338"/>
                    <a:pt x="4710647" y="4994340"/>
                  </a:cubicBezTo>
                  <a:cubicBezTo>
                    <a:pt x="4717215" y="4986214"/>
                    <a:pt x="4724351" y="4977422"/>
                    <a:pt x="4731911" y="4967696"/>
                  </a:cubicBezTo>
                  <a:close/>
                  <a:moveTo>
                    <a:pt x="1488572" y="4948583"/>
                  </a:moveTo>
                  <a:lnTo>
                    <a:pt x="1507628" y="4971588"/>
                  </a:lnTo>
                  <a:lnTo>
                    <a:pt x="1496466" y="4961340"/>
                  </a:lnTo>
                  <a:close/>
                  <a:moveTo>
                    <a:pt x="6242151" y="4930095"/>
                  </a:moveTo>
                  <a:cubicBezTo>
                    <a:pt x="6238569" y="4948541"/>
                    <a:pt x="6232623" y="4971207"/>
                    <a:pt x="6223647" y="4997072"/>
                  </a:cubicBezTo>
                  <a:cubicBezTo>
                    <a:pt x="6219019" y="5009927"/>
                    <a:pt x="6214219" y="5023900"/>
                    <a:pt x="6207495" y="5037930"/>
                  </a:cubicBezTo>
                  <a:cubicBezTo>
                    <a:pt x="6200839" y="5051974"/>
                    <a:pt x="6193295" y="5066654"/>
                    <a:pt x="6184799" y="5081817"/>
                  </a:cubicBezTo>
                  <a:cubicBezTo>
                    <a:pt x="6187391" y="5071171"/>
                    <a:pt x="6191199" y="5059760"/>
                    <a:pt x="6195787" y="5047812"/>
                  </a:cubicBezTo>
                  <a:cubicBezTo>
                    <a:pt x="6198079" y="5041837"/>
                    <a:pt x="6200571" y="5035721"/>
                    <a:pt x="6203203" y="5029506"/>
                  </a:cubicBezTo>
                  <a:cubicBezTo>
                    <a:pt x="6205809" y="5023277"/>
                    <a:pt x="6208159" y="5016722"/>
                    <a:pt x="6210791" y="5010210"/>
                  </a:cubicBezTo>
                  <a:cubicBezTo>
                    <a:pt x="6221141" y="4984048"/>
                    <a:pt x="6232763" y="4956625"/>
                    <a:pt x="6242151" y="4930095"/>
                  </a:cubicBezTo>
                  <a:close/>
                  <a:moveTo>
                    <a:pt x="6273161" y="4909694"/>
                  </a:moveTo>
                  <a:cubicBezTo>
                    <a:pt x="6277971" y="4907618"/>
                    <a:pt x="6270263" y="4923582"/>
                    <a:pt x="6274883" y="4921756"/>
                  </a:cubicBezTo>
                  <a:cubicBezTo>
                    <a:pt x="6265623" y="4938815"/>
                    <a:pt x="6254977" y="4943077"/>
                    <a:pt x="6246751" y="4968701"/>
                  </a:cubicBezTo>
                  <a:cubicBezTo>
                    <a:pt x="6241951" y="4966988"/>
                    <a:pt x="6249455" y="4947607"/>
                    <a:pt x="6263259" y="4919109"/>
                  </a:cubicBezTo>
                  <a:cubicBezTo>
                    <a:pt x="6268563" y="4913082"/>
                    <a:pt x="6271557" y="4910385"/>
                    <a:pt x="6273161" y="4909694"/>
                  </a:cubicBezTo>
                  <a:close/>
                  <a:moveTo>
                    <a:pt x="356496" y="4909503"/>
                  </a:moveTo>
                  <a:cubicBezTo>
                    <a:pt x="362366" y="4916415"/>
                    <a:pt x="372166" y="4946538"/>
                    <a:pt x="378335" y="4964652"/>
                  </a:cubicBezTo>
                  <a:cubicBezTo>
                    <a:pt x="377712" y="4978809"/>
                    <a:pt x="355443" y="4922081"/>
                    <a:pt x="352215" y="4911633"/>
                  </a:cubicBezTo>
                  <a:cubicBezTo>
                    <a:pt x="353019" y="4907474"/>
                    <a:pt x="354539" y="4907199"/>
                    <a:pt x="356496" y="4909503"/>
                  </a:cubicBezTo>
                  <a:close/>
                  <a:moveTo>
                    <a:pt x="1387059" y="4896613"/>
                  </a:moveTo>
                  <a:cubicBezTo>
                    <a:pt x="1409682" y="4913304"/>
                    <a:pt x="1437005" y="4953454"/>
                    <a:pt x="1466311" y="4988931"/>
                  </a:cubicBezTo>
                  <a:cubicBezTo>
                    <a:pt x="1480510" y="5006968"/>
                    <a:pt x="1494130" y="5024551"/>
                    <a:pt x="1505993" y="5038637"/>
                  </a:cubicBezTo>
                  <a:cubicBezTo>
                    <a:pt x="1511783" y="5045772"/>
                    <a:pt x="1517616" y="5051704"/>
                    <a:pt x="1522854" y="5056362"/>
                  </a:cubicBezTo>
                  <a:cubicBezTo>
                    <a:pt x="1528050" y="5061062"/>
                    <a:pt x="1532594" y="5064530"/>
                    <a:pt x="1536318" y="5066428"/>
                  </a:cubicBezTo>
                  <a:cubicBezTo>
                    <a:pt x="1537804" y="5058825"/>
                    <a:pt x="1558757" y="5098578"/>
                    <a:pt x="1570875" y="5110669"/>
                  </a:cubicBezTo>
                  <a:cubicBezTo>
                    <a:pt x="1541995" y="5087833"/>
                    <a:pt x="1508485" y="5054635"/>
                    <a:pt x="1478274" y="5015349"/>
                  </a:cubicBezTo>
                  <a:cubicBezTo>
                    <a:pt x="1462814" y="4995897"/>
                    <a:pt x="1446944" y="4975921"/>
                    <a:pt x="1431215" y="4956129"/>
                  </a:cubicBezTo>
                  <a:cubicBezTo>
                    <a:pt x="1416506" y="4935630"/>
                    <a:pt x="1401740" y="4915442"/>
                    <a:pt x="1387059" y="4896613"/>
                  </a:cubicBezTo>
                  <a:close/>
                  <a:moveTo>
                    <a:pt x="1570448" y="4883624"/>
                  </a:moveTo>
                  <a:lnTo>
                    <a:pt x="1571849" y="4888033"/>
                  </a:lnTo>
                  <a:lnTo>
                    <a:pt x="1571017" y="4886986"/>
                  </a:lnTo>
                  <a:cubicBezTo>
                    <a:pt x="1571527" y="4883709"/>
                    <a:pt x="1570267" y="4881894"/>
                    <a:pt x="1570448" y="4883624"/>
                  </a:cubicBezTo>
                  <a:close/>
                  <a:moveTo>
                    <a:pt x="1301961" y="4867028"/>
                  </a:moveTo>
                  <a:cubicBezTo>
                    <a:pt x="1300258" y="4866925"/>
                    <a:pt x="1299243" y="4868249"/>
                    <a:pt x="1299115" y="4871314"/>
                  </a:cubicBezTo>
                  <a:cubicBezTo>
                    <a:pt x="1302895" y="4876567"/>
                    <a:pt x="1306661" y="4882258"/>
                    <a:pt x="1310413" y="4888204"/>
                  </a:cubicBezTo>
                  <a:cubicBezTo>
                    <a:pt x="1314292" y="4894036"/>
                    <a:pt x="1318270" y="4900011"/>
                    <a:pt x="1322234" y="4905957"/>
                  </a:cubicBezTo>
                  <a:cubicBezTo>
                    <a:pt x="1329978" y="4917962"/>
                    <a:pt x="1337665" y="4929868"/>
                    <a:pt x="1344404" y="4940302"/>
                  </a:cubicBezTo>
                  <a:cubicBezTo>
                    <a:pt x="1358052" y="4961042"/>
                    <a:pt x="1368938" y="4975128"/>
                    <a:pt x="1374049" y="4968744"/>
                  </a:cubicBezTo>
                  <a:cubicBezTo>
                    <a:pt x="1367126" y="4950127"/>
                    <a:pt x="1348283" y="4920015"/>
                    <a:pt x="1331040" y="4897491"/>
                  </a:cubicBezTo>
                  <a:cubicBezTo>
                    <a:pt x="1322192" y="4886363"/>
                    <a:pt x="1314646" y="4876595"/>
                    <a:pt x="1308926" y="4871300"/>
                  </a:cubicBezTo>
                  <a:cubicBezTo>
                    <a:pt x="1306052" y="4868659"/>
                    <a:pt x="1303663" y="4867130"/>
                    <a:pt x="1301961" y="4867028"/>
                  </a:cubicBezTo>
                  <a:close/>
                  <a:moveTo>
                    <a:pt x="1506705" y="4840962"/>
                  </a:moveTo>
                  <a:cubicBezTo>
                    <a:pt x="1510332" y="4844027"/>
                    <a:pt x="1515394" y="4849810"/>
                    <a:pt x="1520448" y="4856563"/>
                  </a:cubicBezTo>
                  <a:cubicBezTo>
                    <a:pt x="1530655" y="4869999"/>
                    <a:pt x="1540437" y="4887638"/>
                    <a:pt x="1539885" y="4894731"/>
                  </a:cubicBezTo>
                  <a:cubicBezTo>
                    <a:pt x="1556109" y="4890682"/>
                    <a:pt x="1570252" y="4931157"/>
                    <a:pt x="1599869" y="4961100"/>
                  </a:cubicBezTo>
                  <a:cubicBezTo>
                    <a:pt x="1568681" y="4937004"/>
                    <a:pt x="1533713" y="4892296"/>
                    <a:pt x="1501562" y="4841670"/>
                  </a:cubicBezTo>
                  <a:cubicBezTo>
                    <a:pt x="1500883" y="4837551"/>
                    <a:pt x="1503077" y="4837897"/>
                    <a:pt x="1506705" y="4840962"/>
                  </a:cubicBezTo>
                  <a:close/>
                  <a:moveTo>
                    <a:pt x="289400" y="4835468"/>
                  </a:moveTo>
                  <a:cubicBezTo>
                    <a:pt x="300018" y="4851933"/>
                    <a:pt x="309758" y="4870394"/>
                    <a:pt x="318804" y="4889350"/>
                  </a:cubicBezTo>
                  <a:lnTo>
                    <a:pt x="325458" y="4903635"/>
                  </a:lnTo>
                  <a:cubicBezTo>
                    <a:pt x="327780" y="4908349"/>
                    <a:pt x="330102" y="4913063"/>
                    <a:pt x="332395" y="4917735"/>
                  </a:cubicBezTo>
                  <a:cubicBezTo>
                    <a:pt x="336897" y="4927135"/>
                    <a:pt x="341343" y="4936437"/>
                    <a:pt x="345660" y="4945455"/>
                  </a:cubicBezTo>
                  <a:cubicBezTo>
                    <a:pt x="362762" y="4981627"/>
                    <a:pt x="377641" y="5013693"/>
                    <a:pt x="390836" y="5029053"/>
                  </a:cubicBezTo>
                  <a:cubicBezTo>
                    <a:pt x="390185" y="5041823"/>
                    <a:pt x="373819" y="5013565"/>
                    <a:pt x="352781" y="4972113"/>
                  </a:cubicBezTo>
                  <a:cubicBezTo>
                    <a:pt x="342319" y="4951372"/>
                    <a:pt x="330470" y="4927447"/>
                    <a:pt x="319257" y="4903592"/>
                  </a:cubicBezTo>
                  <a:cubicBezTo>
                    <a:pt x="308668" y="4879454"/>
                    <a:pt x="298220" y="4855599"/>
                    <a:pt x="289400" y="4835468"/>
                  </a:cubicBezTo>
                  <a:close/>
                  <a:moveTo>
                    <a:pt x="1419040" y="4777863"/>
                  </a:moveTo>
                  <a:cubicBezTo>
                    <a:pt x="1429828" y="4796366"/>
                    <a:pt x="1437133" y="4807111"/>
                    <a:pt x="1445004" y="4816328"/>
                  </a:cubicBezTo>
                  <a:cubicBezTo>
                    <a:pt x="1452904" y="4825530"/>
                    <a:pt x="1460393" y="4833798"/>
                    <a:pt x="1470402" y="4848096"/>
                  </a:cubicBezTo>
                  <a:cubicBezTo>
                    <a:pt x="1465405" y="4843623"/>
                    <a:pt x="1453753" y="4834180"/>
                    <a:pt x="1442470" y="4821877"/>
                  </a:cubicBezTo>
                  <a:cubicBezTo>
                    <a:pt x="1436666" y="4815832"/>
                    <a:pt x="1431668" y="4808669"/>
                    <a:pt x="1427534" y="4801180"/>
                  </a:cubicBezTo>
                  <a:cubicBezTo>
                    <a:pt x="1423415" y="4793676"/>
                    <a:pt x="1420286" y="4785791"/>
                    <a:pt x="1419040" y="4777863"/>
                  </a:cubicBezTo>
                  <a:close/>
                  <a:moveTo>
                    <a:pt x="1485154" y="4772752"/>
                  </a:moveTo>
                  <a:cubicBezTo>
                    <a:pt x="1486315" y="4773743"/>
                    <a:pt x="1488453" y="4776787"/>
                    <a:pt x="1492205" y="4782379"/>
                  </a:cubicBezTo>
                  <a:cubicBezTo>
                    <a:pt x="1496169" y="4787858"/>
                    <a:pt x="1501690" y="4795913"/>
                    <a:pt x="1509108" y="4807282"/>
                  </a:cubicBezTo>
                  <a:cubicBezTo>
                    <a:pt x="1510666" y="4809646"/>
                    <a:pt x="1513568" y="4820589"/>
                    <a:pt x="1513808" y="4813794"/>
                  </a:cubicBezTo>
                  <a:cubicBezTo>
                    <a:pt x="1513568" y="4824837"/>
                    <a:pt x="1497514" y="4800415"/>
                    <a:pt x="1488934" y="4784672"/>
                  </a:cubicBezTo>
                  <a:cubicBezTo>
                    <a:pt x="1484928" y="4776632"/>
                    <a:pt x="1482932" y="4770699"/>
                    <a:pt x="1485154" y="4772752"/>
                  </a:cubicBezTo>
                  <a:close/>
                  <a:moveTo>
                    <a:pt x="5141135" y="4766962"/>
                  </a:moveTo>
                  <a:cubicBezTo>
                    <a:pt x="5142043" y="4770997"/>
                    <a:pt x="5140667" y="4775555"/>
                    <a:pt x="5137555" y="4781119"/>
                  </a:cubicBezTo>
                  <a:cubicBezTo>
                    <a:pt x="5134155" y="4786484"/>
                    <a:pt x="5128833" y="4792742"/>
                    <a:pt x="5122207" y="4800429"/>
                  </a:cubicBezTo>
                  <a:cubicBezTo>
                    <a:pt x="5120479" y="4812081"/>
                    <a:pt x="5122067" y="4786499"/>
                    <a:pt x="5128621" y="4776136"/>
                  </a:cubicBezTo>
                  <a:cubicBezTo>
                    <a:pt x="5133223" y="4775315"/>
                    <a:pt x="5137285" y="4771960"/>
                    <a:pt x="5141135" y="4766962"/>
                  </a:cubicBezTo>
                  <a:close/>
                  <a:moveTo>
                    <a:pt x="1423500" y="4757859"/>
                  </a:moveTo>
                  <a:cubicBezTo>
                    <a:pt x="1481247" y="4827555"/>
                    <a:pt x="1539291" y="4913785"/>
                    <a:pt x="1596797" y="4976077"/>
                  </a:cubicBezTo>
                  <a:cubicBezTo>
                    <a:pt x="1586066" y="4968277"/>
                    <a:pt x="1572716" y="4954728"/>
                    <a:pt x="1557837" y="4937895"/>
                  </a:cubicBezTo>
                  <a:cubicBezTo>
                    <a:pt x="1550390" y="4929486"/>
                    <a:pt x="1542576" y="4920241"/>
                    <a:pt x="1534506" y="4910501"/>
                  </a:cubicBezTo>
                  <a:cubicBezTo>
                    <a:pt x="1530500" y="4905617"/>
                    <a:pt x="1526309" y="4900676"/>
                    <a:pt x="1522317" y="4895509"/>
                  </a:cubicBezTo>
                  <a:cubicBezTo>
                    <a:pt x="1518494" y="4890214"/>
                    <a:pt x="1514615" y="4884834"/>
                    <a:pt x="1510708" y="4879426"/>
                  </a:cubicBezTo>
                  <a:cubicBezTo>
                    <a:pt x="1495121" y="4857723"/>
                    <a:pt x="1479152" y="4835213"/>
                    <a:pt x="1463848" y="4814389"/>
                  </a:cubicBezTo>
                  <a:cubicBezTo>
                    <a:pt x="1455948" y="4804125"/>
                    <a:pt x="1449252" y="4793648"/>
                    <a:pt x="1442584" y="4784064"/>
                  </a:cubicBezTo>
                  <a:cubicBezTo>
                    <a:pt x="1435930" y="4774465"/>
                    <a:pt x="1429531" y="4765631"/>
                    <a:pt x="1423500" y="4757859"/>
                  </a:cubicBezTo>
                  <a:close/>
                  <a:moveTo>
                    <a:pt x="1247527" y="4732589"/>
                  </a:moveTo>
                  <a:cubicBezTo>
                    <a:pt x="1246479" y="4732971"/>
                    <a:pt x="1260410" y="4748672"/>
                    <a:pt x="1273533" y="4766793"/>
                  </a:cubicBezTo>
                  <a:cubicBezTo>
                    <a:pt x="1287393" y="4784517"/>
                    <a:pt x="1301069" y="4804366"/>
                    <a:pt x="1297615" y="4814913"/>
                  </a:cubicBezTo>
                  <a:lnTo>
                    <a:pt x="1271580" y="4774353"/>
                  </a:lnTo>
                  <a:cubicBezTo>
                    <a:pt x="1263397" y="4760549"/>
                    <a:pt x="1255582" y="4746519"/>
                    <a:pt x="1247527" y="4732589"/>
                  </a:cubicBezTo>
                  <a:close/>
                  <a:moveTo>
                    <a:pt x="6325837" y="4728426"/>
                  </a:moveTo>
                  <a:cubicBezTo>
                    <a:pt x="6325763" y="4735123"/>
                    <a:pt x="6316107" y="4758811"/>
                    <a:pt x="6329655" y="4741408"/>
                  </a:cubicBezTo>
                  <a:cubicBezTo>
                    <a:pt x="6326315" y="4754489"/>
                    <a:pt x="6315231" y="4776957"/>
                    <a:pt x="6309539" y="4792133"/>
                  </a:cubicBezTo>
                  <a:cubicBezTo>
                    <a:pt x="6303705" y="4807239"/>
                    <a:pt x="6302573" y="4814856"/>
                    <a:pt x="6317197" y="4797258"/>
                  </a:cubicBezTo>
                  <a:cubicBezTo>
                    <a:pt x="6303323" y="4825728"/>
                    <a:pt x="6291659" y="4848946"/>
                    <a:pt x="6298183" y="4852032"/>
                  </a:cubicBezTo>
                  <a:cubicBezTo>
                    <a:pt x="6292465" y="4862678"/>
                    <a:pt x="6286689" y="4873466"/>
                    <a:pt x="6280359" y="4880361"/>
                  </a:cubicBezTo>
                  <a:cubicBezTo>
                    <a:pt x="6275659" y="4881281"/>
                    <a:pt x="6275319" y="4872772"/>
                    <a:pt x="6272771" y="4872178"/>
                  </a:cubicBezTo>
                  <a:cubicBezTo>
                    <a:pt x="6271499" y="4871880"/>
                    <a:pt x="6269687" y="4873551"/>
                    <a:pt x="6266487" y="4879370"/>
                  </a:cubicBezTo>
                  <a:cubicBezTo>
                    <a:pt x="6263457" y="4885259"/>
                    <a:pt x="6258559" y="4895027"/>
                    <a:pt x="6251027" y="4910897"/>
                  </a:cubicBezTo>
                  <a:cubicBezTo>
                    <a:pt x="6255755" y="4892210"/>
                    <a:pt x="6268525" y="4857398"/>
                    <a:pt x="6273211" y="4836120"/>
                  </a:cubicBezTo>
                  <a:cubicBezTo>
                    <a:pt x="6278179" y="4834024"/>
                    <a:pt x="6273905" y="4846568"/>
                    <a:pt x="6279907" y="4842844"/>
                  </a:cubicBezTo>
                  <a:cubicBezTo>
                    <a:pt x="6297123" y="4814813"/>
                    <a:pt x="6301003" y="4800500"/>
                    <a:pt x="6303947" y="4786300"/>
                  </a:cubicBezTo>
                  <a:cubicBezTo>
                    <a:pt x="6305419" y="4779193"/>
                    <a:pt x="6306665" y="4772101"/>
                    <a:pt x="6309213" y="4763281"/>
                  </a:cubicBezTo>
                  <a:cubicBezTo>
                    <a:pt x="6310473" y="4758864"/>
                    <a:pt x="6312143" y="4754051"/>
                    <a:pt x="6314183" y="4748529"/>
                  </a:cubicBezTo>
                  <a:cubicBezTo>
                    <a:pt x="6316079" y="4742937"/>
                    <a:pt x="6318457" y="4736694"/>
                    <a:pt x="6321501" y="4729545"/>
                  </a:cubicBezTo>
                  <a:cubicBezTo>
                    <a:pt x="6324821" y="4725850"/>
                    <a:pt x="6325861" y="4726194"/>
                    <a:pt x="6325837" y="4728426"/>
                  </a:cubicBezTo>
                  <a:close/>
                  <a:moveTo>
                    <a:pt x="1331176" y="4728117"/>
                  </a:moveTo>
                  <a:cubicBezTo>
                    <a:pt x="1331491" y="4726281"/>
                    <a:pt x="1337952" y="4738467"/>
                    <a:pt x="1345607" y="4749435"/>
                  </a:cubicBezTo>
                  <a:cubicBezTo>
                    <a:pt x="1355475" y="4764258"/>
                    <a:pt x="1365654" y="4777806"/>
                    <a:pt x="1360430" y="4756358"/>
                  </a:cubicBezTo>
                  <a:cubicBezTo>
                    <a:pt x="1376951" y="4781600"/>
                    <a:pt x="1397762" y="4818848"/>
                    <a:pt x="1401429" y="4809433"/>
                  </a:cubicBezTo>
                  <a:cubicBezTo>
                    <a:pt x="1411778" y="4833189"/>
                    <a:pt x="1415416" y="4848691"/>
                    <a:pt x="1440361" y="4875830"/>
                  </a:cubicBezTo>
                  <a:cubicBezTo>
                    <a:pt x="1438393" y="4866303"/>
                    <a:pt x="1427818" y="4854142"/>
                    <a:pt x="1420385" y="4842915"/>
                  </a:cubicBezTo>
                  <a:cubicBezTo>
                    <a:pt x="1429772" y="4851324"/>
                    <a:pt x="1443617" y="4872461"/>
                    <a:pt x="1457491" y="4895905"/>
                  </a:cubicBezTo>
                  <a:cubicBezTo>
                    <a:pt x="1464301" y="4907727"/>
                    <a:pt x="1471351" y="4919958"/>
                    <a:pt x="1477920" y="4931369"/>
                  </a:cubicBezTo>
                  <a:lnTo>
                    <a:pt x="1488572" y="4948583"/>
                  </a:lnTo>
                  <a:lnTo>
                    <a:pt x="1451255" y="4903534"/>
                  </a:lnTo>
                  <a:cubicBezTo>
                    <a:pt x="1409301" y="4848464"/>
                    <a:pt x="1369831" y="4792112"/>
                    <a:pt x="1333093" y="4735193"/>
                  </a:cubicBezTo>
                  <a:cubicBezTo>
                    <a:pt x="1331649" y="4730900"/>
                    <a:pt x="1331071" y="4728730"/>
                    <a:pt x="1331176" y="4728117"/>
                  </a:cubicBezTo>
                  <a:close/>
                  <a:moveTo>
                    <a:pt x="343735" y="4719266"/>
                  </a:moveTo>
                  <a:cubicBezTo>
                    <a:pt x="358190" y="4774678"/>
                    <a:pt x="381775" y="4792176"/>
                    <a:pt x="366627" y="4786754"/>
                  </a:cubicBezTo>
                  <a:cubicBezTo>
                    <a:pt x="374640" y="4798844"/>
                    <a:pt x="381450" y="4815804"/>
                    <a:pt x="389293" y="4835907"/>
                  </a:cubicBezTo>
                  <a:cubicBezTo>
                    <a:pt x="393200" y="4845945"/>
                    <a:pt x="397377" y="4856775"/>
                    <a:pt x="402091" y="4868157"/>
                  </a:cubicBezTo>
                  <a:cubicBezTo>
                    <a:pt x="406961" y="4879454"/>
                    <a:pt x="412879" y="4891092"/>
                    <a:pt x="419363" y="4903126"/>
                  </a:cubicBezTo>
                  <a:cubicBezTo>
                    <a:pt x="411151" y="4875378"/>
                    <a:pt x="396017" y="4828008"/>
                    <a:pt x="380515" y="4788524"/>
                  </a:cubicBezTo>
                  <a:cubicBezTo>
                    <a:pt x="365084" y="4749025"/>
                    <a:pt x="349837" y="4717086"/>
                    <a:pt x="343735" y="4719266"/>
                  </a:cubicBezTo>
                  <a:close/>
                  <a:moveTo>
                    <a:pt x="6312435" y="4719013"/>
                  </a:moveTo>
                  <a:cubicBezTo>
                    <a:pt x="6314129" y="4721146"/>
                    <a:pt x="6313439" y="4728688"/>
                    <a:pt x="6311167" y="4739412"/>
                  </a:cubicBezTo>
                  <a:cubicBezTo>
                    <a:pt x="6306439" y="4760775"/>
                    <a:pt x="6293655" y="4794101"/>
                    <a:pt x="6282015" y="4822217"/>
                  </a:cubicBezTo>
                  <a:cubicBezTo>
                    <a:pt x="6279567" y="4811953"/>
                    <a:pt x="6287283" y="4790930"/>
                    <a:pt x="6293965" y="4771591"/>
                  </a:cubicBezTo>
                  <a:cubicBezTo>
                    <a:pt x="6297307" y="4761922"/>
                    <a:pt x="6300407" y="4752677"/>
                    <a:pt x="6301851" y="4745429"/>
                  </a:cubicBezTo>
                  <a:cubicBezTo>
                    <a:pt x="6303083" y="4738095"/>
                    <a:pt x="6302629" y="4732744"/>
                    <a:pt x="6299403" y="4731073"/>
                  </a:cubicBezTo>
                  <a:cubicBezTo>
                    <a:pt x="6306665" y="4720158"/>
                    <a:pt x="6310741" y="4716881"/>
                    <a:pt x="6312435" y="4719013"/>
                  </a:cubicBezTo>
                  <a:close/>
                  <a:moveTo>
                    <a:pt x="1252708" y="4706554"/>
                  </a:moveTo>
                  <a:cubicBezTo>
                    <a:pt x="1273477" y="4736454"/>
                    <a:pt x="1353110" y="4862523"/>
                    <a:pt x="1363417" y="4883447"/>
                  </a:cubicBezTo>
                  <a:cubicBezTo>
                    <a:pt x="1359651" y="4878620"/>
                    <a:pt x="1355376" y="4872999"/>
                    <a:pt x="1350732" y="4866742"/>
                  </a:cubicBezTo>
                  <a:cubicBezTo>
                    <a:pt x="1346471" y="4860244"/>
                    <a:pt x="1341827" y="4853165"/>
                    <a:pt x="1336915" y="4845676"/>
                  </a:cubicBezTo>
                  <a:cubicBezTo>
                    <a:pt x="1327245" y="4830556"/>
                    <a:pt x="1316557" y="4813823"/>
                    <a:pt x="1305840" y="4797046"/>
                  </a:cubicBezTo>
                  <a:cubicBezTo>
                    <a:pt x="1283698" y="4763820"/>
                    <a:pt x="1265365" y="4728243"/>
                    <a:pt x="1252708" y="4706554"/>
                  </a:cubicBezTo>
                  <a:close/>
                  <a:moveTo>
                    <a:pt x="1330813" y="4673100"/>
                  </a:moveTo>
                  <a:cubicBezTo>
                    <a:pt x="1370028" y="4724221"/>
                    <a:pt x="1445500" y="4848280"/>
                    <a:pt x="1506121" y="4922266"/>
                  </a:cubicBezTo>
                  <a:cubicBezTo>
                    <a:pt x="1503445" y="4920128"/>
                    <a:pt x="1500600" y="4917665"/>
                    <a:pt x="1497612" y="4914918"/>
                  </a:cubicBezTo>
                  <a:cubicBezTo>
                    <a:pt x="1494724" y="4912101"/>
                    <a:pt x="1491836" y="4908887"/>
                    <a:pt x="1488750" y="4905447"/>
                  </a:cubicBezTo>
                  <a:cubicBezTo>
                    <a:pt x="1482606" y="4898552"/>
                    <a:pt x="1475980" y="4890567"/>
                    <a:pt x="1468944" y="4881719"/>
                  </a:cubicBezTo>
                  <a:cubicBezTo>
                    <a:pt x="1454929" y="4863995"/>
                    <a:pt x="1439101" y="4842971"/>
                    <a:pt x="1422834" y="4820122"/>
                  </a:cubicBezTo>
                  <a:cubicBezTo>
                    <a:pt x="1392651" y="4773021"/>
                    <a:pt x="1357924" y="4720271"/>
                    <a:pt x="1330813" y="4673100"/>
                  </a:cubicBezTo>
                  <a:close/>
                  <a:moveTo>
                    <a:pt x="1299327" y="4592674"/>
                  </a:moveTo>
                  <a:cubicBezTo>
                    <a:pt x="1301974" y="4593368"/>
                    <a:pt x="1305839" y="4597686"/>
                    <a:pt x="1310327" y="4604325"/>
                  </a:cubicBezTo>
                  <a:cubicBezTo>
                    <a:pt x="1314631" y="4611050"/>
                    <a:pt x="1320237" y="4619771"/>
                    <a:pt x="1326041" y="4629454"/>
                  </a:cubicBezTo>
                  <a:cubicBezTo>
                    <a:pt x="1337551" y="4648878"/>
                    <a:pt x="1349542" y="4672280"/>
                    <a:pt x="1357102" y="4689537"/>
                  </a:cubicBezTo>
                  <a:cubicBezTo>
                    <a:pt x="1348721" y="4681114"/>
                    <a:pt x="1339406" y="4663332"/>
                    <a:pt x="1329482" y="4644546"/>
                  </a:cubicBezTo>
                  <a:cubicBezTo>
                    <a:pt x="1324512" y="4635160"/>
                    <a:pt x="1319388" y="4625504"/>
                    <a:pt x="1314135" y="4616628"/>
                  </a:cubicBezTo>
                  <a:cubicBezTo>
                    <a:pt x="1309209" y="4607596"/>
                    <a:pt x="1304452" y="4599186"/>
                    <a:pt x="1299327" y="4592674"/>
                  </a:cubicBezTo>
                  <a:close/>
                  <a:moveTo>
                    <a:pt x="6341279" y="4592051"/>
                  </a:moveTo>
                  <a:cubicBezTo>
                    <a:pt x="6348257" y="4586756"/>
                    <a:pt x="6346883" y="4599610"/>
                    <a:pt x="6343063" y="4614093"/>
                  </a:cubicBezTo>
                  <a:cubicBezTo>
                    <a:pt x="6339479" y="4628661"/>
                    <a:pt x="6334723" y="4645295"/>
                    <a:pt x="6337555" y="4648439"/>
                  </a:cubicBezTo>
                  <a:cubicBezTo>
                    <a:pt x="6347889" y="4643738"/>
                    <a:pt x="6354473" y="4622701"/>
                    <a:pt x="6364339" y="4615651"/>
                  </a:cubicBezTo>
                  <a:cubicBezTo>
                    <a:pt x="6368671" y="4615481"/>
                    <a:pt x="6351739" y="4653252"/>
                    <a:pt x="6359823" y="4646386"/>
                  </a:cubicBezTo>
                  <a:cubicBezTo>
                    <a:pt x="6341079" y="4675111"/>
                    <a:pt x="6332103" y="4677064"/>
                    <a:pt x="6330037" y="4664153"/>
                  </a:cubicBezTo>
                  <a:cubicBezTo>
                    <a:pt x="6327815" y="4651157"/>
                    <a:pt x="6333123" y="4623564"/>
                    <a:pt x="6341279" y="4592051"/>
                  </a:cubicBezTo>
                  <a:close/>
                  <a:moveTo>
                    <a:pt x="303784" y="4589658"/>
                  </a:moveTo>
                  <a:cubicBezTo>
                    <a:pt x="305214" y="4608105"/>
                    <a:pt x="303925" y="4624329"/>
                    <a:pt x="309758" y="4646669"/>
                  </a:cubicBezTo>
                  <a:cubicBezTo>
                    <a:pt x="314897" y="4616967"/>
                    <a:pt x="317743" y="4685389"/>
                    <a:pt x="334590" y="4711749"/>
                  </a:cubicBezTo>
                  <a:cubicBezTo>
                    <a:pt x="336657" y="4698654"/>
                    <a:pt x="335099" y="4682557"/>
                    <a:pt x="327978" y="4661803"/>
                  </a:cubicBezTo>
                  <a:cubicBezTo>
                    <a:pt x="323448" y="4669292"/>
                    <a:pt x="310254" y="4608317"/>
                    <a:pt x="303784" y="4589658"/>
                  </a:cubicBezTo>
                  <a:close/>
                  <a:moveTo>
                    <a:pt x="1315329" y="4544358"/>
                  </a:moveTo>
                  <a:cubicBezTo>
                    <a:pt x="1316080" y="4545257"/>
                    <a:pt x="1317731" y="4547877"/>
                    <a:pt x="1320039" y="4551788"/>
                  </a:cubicBezTo>
                  <a:cubicBezTo>
                    <a:pt x="1324640" y="4559602"/>
                    <a:pt x="1331803" y="4572570"/>
                    <a:pt x="1339533" y="4587251"/>
                  </a:cubicBezTo>
                  <a:cubicBezTo>
                    <a:pt x="1341445" y="4590932"/>
                    <a:pt x="1343412" y="4594712"/>
                    <a:pt x="1345394" y="4598535"/>
                  </a:cubicBezTo>
                  <a:cubicBezTo>
                    <a:pt x="1347546" y="4602272"/>
                    <a:pt x="1349726" y="4606066"/>
                    <a:pt x="1351892" y="4609846"/>
                  </a:cubicBezTo>
                  <a:cubicBezTo>
                    <a:pt x="1356210" y="4617392"/>
                    <a:pt x="1360429" y="4624952"/>
                    <a:pt x="1364280" y="4632101"/>
                  </a:cubicBezTo>
                  <a:cubicBezTo>
                    <a:pt x="1362935" y="4633304"/>
                    <a:pt x="1356097" y="4624485"/>
                    <a:pt x="1349854" y="4615056"/>
                  </a:cubicBezTo>
                  <a:cubicBezTo>
                    <a:pt x="1346725" y="4610342"/>
                    <a:pt x="1343752" y="4605486"/>
                    <a:pt x="1341699" y="4601678"/>
                  </a:cubicBezTo>
                  <a:cubicBezTo>
                    <a:pt x="1339831" y="4597770"/>
                    <a:pt x="1338868" y="4594925"/>
                    <a:pt x="1339434" y="4594372"/>
                  </a:cubicBezTo>
                  <a:cubicBezTo>
                    <a:pt x="1318921" y="4554460"/>
                    <a:pt x="1313075" y="4541663"/>
                    <a:pt x="1315329" y="4544358"/>
                  </a:cubicBezTo>
                  <a:close/>
                  <a:moveTo>
                    <a:pt x="6388521" y="4514257"/>
                  </a:moveTo>
                  <a:cubicBezTo>
                    <a:pt x="6381499" y="4544228"/>
                    <a:pt x="6371675" y="4564401"/>
                    <a:pt x="6363279" y="4589488"/>
                  </a:cubicBezTo>
                  <a:cubicBezTo>
                    <a:pt x="6361947" y="4578374"/>
                    <a:pt x="6356499" y="4575543"/>
                    <a:pt x="6370795" y="4533242"/>
                  </a:cubicBezTo>
                  <a:cubicBezTo>
                    <a:pt x="6376715" y="4526885"/>
                    <a:pt x="6382589" y="4520599"/>
                    <a:pt x="6388521" y="4514257"/>
                  </a:cubicBezTo>
                  <a:close/>
                  <a:moveTo>
                    <a:pt x="5543127" y="4491025"/>
                  </a:moveTo>
                  <a:cubicBezTo>
                    <a:pt x="5535739" y="4503158"/>
                    <a:pt x="5533827" y="4509529"/>
                    <a:pt x="5531575" y="4515814"/>
                  </a:cubicBezTo>
                  <a:cubicBezTo>
                    <a:pt x="5530457" y="4518957"/>
                    <a:pt x="5529239" y="4522072"/>
                    <a:pt x="5527231" y="4525880"/>
                  </a:cubicBezTo>
                  <a:cubicBezTo>
                    <a:pt x="5525263" y="4529703"/>
                    <a:pt x="5522443" y="4534190"/>
                    <a:pt x="5517617" y="4539811"/>
                  </a:cubicBezTo>
                  <a:cubicBezTo>
                    <a:pt x="5522289" y="4537730"/>
                    <a:pt x="5530671" y="4530906"/>
                    <a:pt x="5527639" y="4538777"/>
                  </a:cubicBezTo>
                  <a:cubicBezTo>
                    <a:pt x="5523139" y="4541595"/>
                    <a:pt x="5516513" y="4554562"/>
                    <a:pt x="5521299" y="4552864"/>
                  </a:cubicBezTo>
                  <a:cubicBezTo>
                    <a:pt x="5531675" y="4539414"/>
                    <a:pt x="5538201" y="4518533"/>
                    <a:pt x="5550235" y="4512912"/>
                  </a:cubicBezTo>
                  <a:cubicBezTo>
                    <a:pt x="5548663" y="4517018"/>
                    <a:pt x="5550463" y="4518886"/>
                    <a:pt x="5554427" y="4510095"/>
                  </a:cubicBezTo>
                  <a:cubicBezTo>
                    <a:pt x="5552515" y="4504560"/>
                    <a:pt x="5542435" y="4511383"/>
                    <a:pt x="5533359" y="4524337"/>
                  </a:cubicBezTo>
                  <a:cubicBezTo>
                    <a:pt x="5542689" y="4504319"/>
                    <a:pt x="5548763" y="4495216"/>
                    <a:pt x="5543127" y="4491025"/>
                  </a:cubicBezTo>
                  <a:close/>
                  <a:moveTo>
                    <a:pt x="1214682" y="4423764"/>
                  </a:moveTo>
                  <a:cubicBezTo>
                    <a:pt x="1219694" y="4419234"/>
                    <a:pt x="1230184" y="4440795"/>
                    <a:pt x="1241680" y="4467637"/>
                  </a:cubicBezTo>
                  <a:cubicBezTo>
                    <a:pt x="1247328" y="4481101"/>
                    <a:pt x="1253501" y="4495796"/>
                    <a:pt x="1259164" y="4509316"/>
                  </a:cubicBezTo>
                  <a:cubicBezTo>
                    <a:pt x="1265591" y="4522510"/>
                    <a:pt x="1271749" y="4534416"/>
                    <a:pt x="1276846" y="4542514"/>
                  </a:cubicBezTo>
                  <a:cubicBezTo>
                    <a:pt x="1268139" y="4537588"/>
                    <a:pt x="1255030" y="4514752"/>
                    <a:pt x="1244808" y="4488930"/>
                  </a:cubicBezTo>
                  <a:cubicBezTo>
                    <a:pt x="1234021" y="4463362"/>
                    <a:pt x="1223205" y="4436067"/>
                    <a:pt x="1214682" y="4423764"/>
                  </a:cubicBezTo>
                  <a:close/>
                  <a:moveTo>
                    <a:pt x="1194154" y="4406663"/>
                  </a:moveTo>
                  <a:cubicBezTo>
                    <a:pt x="1203880" y="4425421"/>
                    <a:pt x="1213889" y="4445255"/>
                    <a:pt x="1223969" y="4465896"/>
                  </a:cubicBezTo>
                  <a:cubicBezTo>
                    <a:pt x="1228952" y="4476231"/>
                    <a:pt x="1234035" y="4486750"/>
                    <a:pt x="1239188" y="4497424"/>
                  </a:cubicBezTo>
                  <a:cubicBezTo>
                    <a:pt x="1241722" y="4502761"/>
                    <a:pt x="1244284" y="4508155"/>
                    <a:pt x="1246847" y="4513563"/>
                  </a:cubicBezTo>
                  <a:cubicBezTo>
                    <a:pt x="1249565" y="4518915"/>
                    <a:pt x="1252538" y="4524195"/>
                    <a:pt x="1255384" y="4529561"/>
                  </a:cubicBezTo>
                  <a:cubicBezTo>
                    <a:pt x="1266723" y="4550995"/>
                    <a:pt x="1278304" y="4572896"/>
                    <a:pt x="1289984" y="4594967"/>
                  </a:cubicBezTo>
                  <a:lnTo>
                    <a:pt x="1298648" y="4611559"/>
                  </a:lnTo>
                  <a:lnTo>
                    <a:pt x="1302980" y="4619869"/>
                  </a:lnTo>
                  <a:lnTo>
                    <a:pt x="1307765" y="4627967"/>
                  </a:lnTo>
                  <a:cubicBezTo>
                    <a:pt x="1314136" y="4638769"/>
                    <a:pt x="1320506" y="4649571"/>
                    <a:pt x="1326863" y="4660345"/>
                  </a:cubicBezTo>
                  <a:cubicBezTo>
                    <a:pt x="1320294" y="4651553"/>
                    <a:pt x="1313895" y="4642747"/>
                    <a:pt x="1307638" y="4633871"/>
                  </a:cubicBezTo>
                  <a:cubicBezTo>
                    <a:pt x="1304537" y="4629426"/>
                    <a:pt x="1301338" y="4625022"/>
                    <a:pt x="1298421" y="4620464"/>
                  </a:cubicBezTo>
                  <a:lnTo>
                    <a:pt x="1290069" y="4606562"/>
                  </a:lnTo>
                  <a:cubicBezTo>
                    <a:pt x="1279026" y="4587903"/>
                    <a:pt x="1268295" y="4568720"/>
                    <a:pt x="1257479" y="4548432"/>
                  </a:cubicBezTo>
                  <a:cubicBezTo>
                    <a:pt x="1252071" y="4538282"/>
                    <a:pt x="1246620" y="4527876"/>
                    <a:pt x="1241156" y="4517117"/>
                  </a:cubicBezTo>
                  <a:cubicBezTo>
                    <a:pt x="1236328" y="4506060"/>
                    <a:pt x="1231359" y="4494706"/>
                    <a:pt x="1226234" y="4482970"/>
                  </a:cubicBezTo>
                  <a:cubicBezTo>
                    <a:pt x="1216112" y="4459427"/>
                    <a:pt x="1205508" y="4434199"/>
                    <a:pt x="1194154" y="4406663"/>
                  </a:cubicBezTo>
                  <a:close/>
                  <a:moveTo>
                    <a:pt x="5616957" y="4389420"/>
                  </a:moveTo>
                  <a:cubicBezTo>
                    <a:pt x="5612555" y="4410514"/>
                    <a:pt x="5602815" y="4417366"/>
                    <a:pt x="5596443" y="4432755"/>
                  </a:cubicBezTo>
                  <a:cubicBezTo>
                    <a:pt x="5588997" y="4433972"/>
                    <a:pt x="5607599" y="4389958"/>
                    <a:pt x="5616957" y="4389420"/>
                  </a:cubicBezTo>
                  <a:close/>
                  <a:moveTo>
                    <a:pt x="1220600" y="4386319"/>
                  </a:moveTo>
                  <a:cubicBezTo>
                    <a:pt x="1224592" y="4393355"/>
                    <a:pt x="1229165" y="4401410"/>
                    <a:pt x="1234205" y="4410273"/>
                  </a:cubicBezTo>
                  <a:cubicBezTo>
                    <a:pt x="1239132" y="4419220"/>
                    <a:pt x="1244242" y="4429102"/>
                    <a:pt x="1249481" y="4439649"/>
                  </a:cubicBezTo>
                  <a:cubicBezTo>
                    <a:pt x="1254719" y="4450196"/>
                    <a:pt x="1260070" y="4461423"/>
                    <a:pt x="1265492" y="4473046"/>
                  </a:cubicBezTo>
                  <a:cubicBezTo>
                    <a:pt x="1268182" y="4478864"/>
                    <a:pt x="1270915" y="4484782"/>
                    <a:pt x="1273675" y="4490742"/>
                  </a:cubicBezTo>
                  <a:cubicBezTo>
                    <a:pt x="1276393" y="4496731"/>
                    <a:pt x="1279097" y="4502790"/>
                    <a:pt x="1282325" y="4508679"/>
                  </a:cubicBezTo>
                  <a:cubicBezTo>
                    <a:pt x="1294656" y="4532378"/>
                    <a:pt x="1307228" y="4556559"/>
                    <a:pt x="1319049" y="4579281"/>
                  </a:cubicBezTo>
                  <a:cubicBezTo>
                    <a:pt x="1325179" y="4590507"/>
                    <a:pt x="1330502" y="4601649"/>
                    <a:pt x="1336873" y="4611531"/>
                  </a:cubicBezTo>
                  <a:cubicBezTo>
                    <a:pt x="1343116" y="4621469"/>
                    <a:pt x="1349133" y="4630742"/>
                    <a:pt x="1354852" y="4639066"/>
                  </a:cubicBezTo>
                  <a:cubicBezTo>
                    <a:pt x="1350053" y="4633673"/>
                    <a:pt x="1344900" y="4627174"/>
                    <a:pt x="1339449" y="4619770"/>
                  </a:cubicBezTo>
                  <a:cubicBezTo>
                    <a:pt x="1336731" y="4616061"/>
                    <a:pt x="1333928" y="4612139"/>
                    <a:pt x="1331068" y="4607992"/>
                  </a:cubicBezTo>
                  <a:cubicBezTo>
                    <a:pt x="1328322" y="4603801"/>
                    <a:pt x="1325745" y="4599285"/>
                    <a:pt x="1322984" y="4594655"/>
                  </a:cubicBezTo>
                  <a:cubicBezTo>
                    <a:pt x="1312098" y="4576053"/>
                    <a:pt x="1300390" y="4554506"/>
                    <a:pt x="1288257" y="4531557"/>
                  </a:cubicBezTo>
                  <a:cubicBezTo>
                    <a:pt x="1285242" y="4525809"/>
                    <a:pt x="1282169" y="4519991"/>
                    <a:pt x="1279083" y="4514101"/>
                  </a:cubicBezTo>
                  <a:cubicBezTo>
                    <a:pt x="1275969" y="4508226"/>
                    <a:pt x="1272854" y="4502280"/>
                    <a:pt x="1270207" y="4496093"/>
                  </a:cubicBezTo>
                  <a:cubicBezTo>
                    <a:pt x="1264671" y="4483805"/>
                    <a:pt x="1259051" y="4471375"/>
                    <a:pt x="1253473" y="4458988"/>
                  </a:cubicBezTo>
                  <a:cubicBezTo>
                    <a:pt x="1247824" y="4446586"/>
                    <a:pt x="1242204" y="4434227"/>
                    <a:pt x="1236668" y="4422080"/>
                  </a:cubicBezTo>
                  <a:cubicBezTo>
                    <a:pt x="1231260" y="4409877"/>
                    <a:pt x="1225088" y="4398183"/>
                    <a:pt x="1220600" y="4386319"/>
                  </a:cubicBezTo>
                  <a:close/>
                  <a:moveTo>
                    <a:pt x="1228038" y="4365077"/>
                  </a:moveTo>
                  <a:cubicBezTo>
                    <a:pt x="1229740" y="4362796"/>
                    <a:pt x="1235489" y="4375556"/>
                    <a:pt x="1242402" y="4391812"/>
                  </a:cubicBezTo>
                  <a:cubicBezTo>
                    <a:pt x="1252637" y="4413118"/>
                    <a:pt x="1264855" y="4440696"/>
                    <a:pt x="1270447" y="4448030"/>
                  </a:cubicBezTo>
                  <a:cubicBezTo>
                    <a:pt x="1269456" y="4453240"/>
                    <a:pt x="1261004" y="4439111"/>
                    <a:pt x="1251533" y="4421372"/>
                  </a:cubicBezTo>
                  <a:cubicBezTo>
                    <a:pt x="1246790" y="4412495"/>
                    <a:pt x="1241807" y="4402727"/>
                    <a:pt x="1237390" y="4394034"/>
                  </a:cubicBezTo>
                  <a:cubicBezTo>
                    <a:pt x="1233200" y="4385243"/>
                    <a:pt x="1230000" y="4377414"/>
                    <a:pt x="1227791" y="4372799"/>
                  </a:cubicBezTo>
                  <a:cubicBezTo>
                    <a:pt x="1227352" y="4368269"/>
                    <a:pt x="1227470" y="4365837"/>
                    <a:pt x="1228038" y="4365077"/>
                  </a:cubicBezTo>
                  <a:close/>
                  <a:moveTo>
                    <a:pt x="1070378" y="4354267"/>
                  </a:moveTo>
                  <a:cubicBezTo>
                    <a:pt x="1077046" y="4352993"/>
                    <a:pt x="1093157" y="4409282"/>
                    <a:pt x="1103492" y="4430716"/>
                  </a:cubicBezTo>
                  <a:cubicBezTo>
                    <a:pt x="1096908" y="4432103"/>
                    <a:pt x="1080798" y="4375659"/>
                    <a:pt x="1070378" y="4354267"/>
                  </a:cubicBezTo>
                  <a:close/>
                  <a:moveTo>
                    <a:pt x="6390587" y="4304689"/>
                  </a:moveTo>
                  <a:cubicBezTo>
                    <a:pt x="6375779" y="4309162"/>
                    <a:pt x="6360419" y="4385738"/>
                    <a:pt x="6372127" y="4369684"/>
                  </a:cubicBezTo>
                  <a:cubicBezTo>
                    <a:pt x="6379759" y="4352214"/>
                    <a:pt x="6385463" y="4328813"/>
                    <a:pt x="6390587" y="4304689"/>
                  </a:cubicBezTo>
                  <a:close/>
                  <a:moveTo>
                    <a:pt x="6390263" y="4243997"/>
                  </a:moveTo>
                  <a:cubicBezTo>
                    <a:pt x="6379023" y="4250467"/>
                    <a:pt x="6378327" y="4283085"/>
                    <a:pt x="6372835" y="4304222"/>
                  </a:cubicBezTo>
                  <a:cubicBezTo>
                    <a:pt x="6377861" y="4296917"/>
                    <a:pt x="6383609" y="4291919"/>
                    <a:pt x="6386511" y="4279333"/>
                  </a:cubicBezTo>
                  <a:cubicBezTo>
                    <a:pt x="6376843" y="4284982"/>
                    <a:pt x="6384983" y="4269876"/>
                    <a:pt x="6390263" y="4243997"/>
                  </a:cubicBezTo>
                  <a:close/>
                  <a:moveTo>
                    <a:pt x="1165812" y="4232148"/>
                  </a:moveTo>
                  <a:cubicBezTo>
                    <a:pt x="1174971" y="4252648"/>
                    <a:pt x="1174278" y="4266550"/>
                    <a:pt x="1180620" y="4285124"/>
                  </a:cubicBezTo>
                  <a:cubicBezTo>
                    <a:pt x="1178624" y="4293179"/>
                    <a:pt x="1157926" y="4237698"/>
                    <a:pt x="1165812" y="4232148"/>
                  </a:cubicBezTo>
                  <a:close/>
                  <a:moveTo>
                    <a:pt x="1043975" y="4177487"/>
                  </a:moveTo>
                  <a:cubicBezTo>
                    <a:pt x="1048760" y="4195014"/>
                    <a:pt x="1055626" y="4212554"/>
                    <a:pt x="1062068" y="4230690"/>
                  </a:cubicBezTo>
                  <a:cubicBezTo>
                    <a:pt x="1068608" y="4248768"/>
                    <a:pt x="1075319" y="4267328"/>
                    <a:pt x="1082171" y="4286285"/>
                  </a:cubicBezTo>
                  <a:cubicBezTo>
                    <a:pt x="1085654" y="4295727"/>
                    <a:pt x="1088952" y="4305340"/>
                    <a:pt x="1092661" y="4314910"/>
                  </a:cubicBezTo>
                  <a:cubicBezTo>
                    <a:pt x="1096668" y="4324381"/>
                    <a:pt x="1100717" y="4333937"/>
                    <a:pt x="1104808" y="4343578"/>
                  </a:cubicBezTo>
                  <a:cubicBezTo>
                    <a:pt x="1112949" y="4362804"/>
                    <a:pt x="1121216" y="4382369"/>
                    <a:pt x="1129612" y="4402203"/>
                  </a:cubicBezTo>
                  <a:cubicBezTo>
                    <a:pt x="1133915" y="4412057"/>
                    <a:pt x="1137709" y="4422165"/>
                    <a:pt x="1142480" y="4431962"/>
                  </a:cubicBezTo>
                  <a:cubicBezTo>
                    <a:pt x="1147237" y="4441758"/>
                    <a:pt x="1152008" y="4451626"/>
                    <a:pt x="1156821" y="4461536"/>
                  </a:cubicBezTo>
                  <a:cubicBezTo>
                    <a:pt x="1166363" y="4481313"/>
                    <a:pt x="1176004" y="4501275"/>
                    <a:pt x="1185702" y="4521378"/>
                  </a:cubicBezTo>
                  <a:lnTo>
                    <a:pt x="1192951" y="4536455"/>
                  </a:lnTo>
                  <a:cubicBezTo>
                    <a:pt x="1195513" y="4541424"/>
                    <a:pt x="1198302" y="4546309"/>
                    <a:pt x="1200963" y="4551250"/>
                  </a:cubicBezTo>
                  <a:cubicBezTo>
                    <a:pt x="1206329" y="4561103"/>
                    <a:pt x="1211709" y="4570971"/>
                    <a:pt x="1217103" y="4580866"/>
                  </a:cubicBezTo>
                  <a:cubicBezTo>
                    <a:pt x="1227791" y="4600616"/>
                    <a:pt x="1238508" y="4620450"/>
                    <a:pt x="1249239" y="4640284"/>
                  </a:cubicBezTo>
                  <a:cubicBezTo>
                    <a:pt x="1260494" y="4659821"/>
                    <a:pt x="1272528" y="4678947"/>
                    <a:pt x="1283995" y="4698229"/>
                  </a:cubicBezTo>
                  <a:cubicBezTo>
                    <a:pt x="1289757" y="4707842"/>
                    <a:pt x="1295519" y="4717455"/>
                    <a:pt x="1301267" y="4727039"/>
                  </a:cubicBezTo>
                  <a:lnTo>
                    <a:pt x="1309832" y="4741394"/>
                  </a:lnTo>
                  <a:lnTo>
                    <a:pt x="1314107" y="4748558"/>
                  </a:lnTo>
                  <a:lnTo>
                    <a:pt x="1318751" y="4755509"/>
                  </a:lnTo>
                  <a:cubicBezTo>
                    <a:pt x="1331025" y="4774026"/>
                    <a:pt x="1343243" y="4792445"/>
                    <a:pt x="1355333" y="4810693"/>
                  </a:cubicBezTo>
                  <a:cubicBezTo>
                    <a:pt x="1367550" y="4828829"/>
                    <a:pt x="1378607" y="4847403"/>
                    <a:pt x="1391618" y="4864448"/>
                  </a:cubicBezTo>
                  <a:cubicBezTo>
                    <a:pt x="1404076" y="4881805"/>
                    <a:pt x="1416379" y="4898935"/>
                    <a:pt x="1428497" y="4915810"/>
                  </a:cubicBezTo>
                  <a:cubicBezTo>
                    <a:pt x="1434485" y="4924276"/>
                    <a:pt x="1440417" y="4932657"/>
                    <a:pt x="1446307" y="4940981"/>
                  </a:cubicBezTo>
                  <a:cubicBezTo>
                    <a:pt x="1452054" y="4949377"/>
                    <a:pt x="1458680" y="4957078"/>
                    <a:pt x="1464697" y="4965063"/>
                  </a:cubicBezTo>
                  <a:cubicBezTo>
                    <a:pt x="1476872" y="4980919"/>
                    <a:pt x="1488792" y="4996449"/>
                    <a:pt x="1500444" y="5011597"/>
                  </a:cubicBezTo>
                  <a:cubicBezTo>
                    <a:pt x="1512024" y="5026788"/>
                    <a:pt x="1522840" y="5041936"/>
                    <a:pt x="1534661" y="5055669"/>
                  </a:cubicBezTo>
                  <a:cubicBezTo>
                    <a:pt x="1450016" y="4957007"/>
                    <a:pt x="1355913" y="4835157"/>
                    <a:pt x="1268677" y="4688064"/>
                  </a:cubicBezTo>
                  <a:cubicBezTo>
                    <a:pt x="1263156" y="4678905"/>
                    <a:pt x="1257606" y="4669674"/>
                    <a:pt x="1252028" y="4660401"/>
                  </a:cubicBezTo>
                  <a:cubicBezTo>
                    <a:pt x="1249282" y="4655743"/>
                    <a:pt x="1246337" y="4651157"/>
                    <a:pt x="1243704" y="4646386"/>
                  </a:cubicBezTo>
                  <a:cubicBezTo>
                    <a:pt x="1241156" y="4641586"/>
                    <a:pt x="1238593" y="4636773"/>
                    <a:pt x="1236017" y="4631945"/>
                  </a:cubicBezTo>
                  <a:cubicBezTo>
                    <a:pt x="1225710" y="4612607"/>
                    <a:pt x="1215290" y="4593056"/>
                    <a:pt x="1204772" y="4573292"/>
                  </a:cubicBezTo>
                  <a:cubicBezTo>
                    <a:pt x="1199491" y="4563382"/>
                    <a:pt x="1194182" y="4553430"/>
                    <a:pt x="1188859" y="4543421"/>
                  </a:cubicBezTo>
                  <a:cubicBezTo>
                    <a:pt x="1183734" y="4533313"/>
                    <a:pt x="1179176" y="4522907"/>
                    <a:pt x="1174263" y="4512558"/>
                  </a:cubicBezTo>
                  <a:cubicBezTo>
                    <a:pt x="1164580" y="4491775"/>
                    <a:pt x="1154797" y="4470809"/>
                    <a:pt x="1144929" y="4449644"/>
                  </a:cubicBezTo>
                  <a:cubicBezTo>
                    <a:pt x="1134524" y="4428635"/>
                    <a:pt x="1126426" y="4406521"/>
                    <a:pt x="1117394" y="4384493"/>
                  </a:cubicBezTo>
                  <a:cubicBezTo>
                    <a:pt x="1108517" y="4362365"/>
                    <a:pt x="1099570" y="4340054"/>
                    <a:pt x="1090552" y="4317586"/>
                  </a:cubicBezTo>
                  <a:cubicBezTo>
                    <a:pt x="1082355" y="4294807"/>
                    <a:pt x="1074823" y="4271604"/>
                    <a:pt x="1066839" y="4248301"/>
                  </a:cubicBezTo>
                  <a:cubicBezTo>
                    <a:pt x="1062903" y="4236636"/>
                    <a:pt x="1058939" y="4224913"/>
                    <a:pt x="1054975" y="4213163"/>
                  </a:cubicBezTo>
                  <a:lnTo>
                    <a:pt x="1049015" y="4195481"/>
                  </a:lnTo>
                  <a:close/>
                  <a:moveTo>
                    <a:pt x="1007124" y="4175449"/>
                  </a:moveTo>
                  <a:cubicBezTo>
                    <a:pt x="1009290" y="4180022"/>
                    <a:pt x="1011683" y="4186081"/>
                    <a:pt x="1014118" y="4192976"/>
                  </a:cubicBezTo>
                  <a:cubicBezTo>
                    <a:pt x="1015293" y="4196444"/>
                    <a:pt x="1016538" y="4200097"/>
                    <a:pt x="1017827" y="4203863"/>
                  </a:cubicBezTo>
                  <a:cubicBezTo>
                    <a:pt x="1019228" y="4207600"/>
                    <a:pt x="1020672" y="4211465"/>
                    <a:pt x="1022131" y="4215344"/>
                  </a:cubicBezTo>
                  <a:cubicBezTo>
                    <a:pt x="1027808" y="4230945"/>
                    <a:pt x="1033159" y="4247240"/>
                    <a:pt x="1036741" y="4259061"/>
                  </a:cubicBezTo>
                  <a:cubicBezTo>
                    <a:pt x="1043890" y="4282689"/>
                    <a:pt x="1044046" y="4288508"/>
                    <a:pt x="1025429" y="4234654"/>
                  </a:cubicBezTo>
                  <a:cubicBezTo>
                    <a:pt x="1022159" y="4224985"/>
                    <a:pt x="1018903" y="4215330"/>
                    <a:pt x="1015604" y="4205561"/>
                  </a:cubicBezTo>
                  <a:cubicBezTo>
                    <a:pt x="1012815" y="4195651"/>
                    <a:pt x="1009998" y="4185642"/>
                    <a:pt x="1007124" y="4175449"/>
                  </a:cubicBezTo>
                  <a:close/>
                  <a:moveTo>
                    <a:pt x="6395161" y="4153660"/>
                  </a:moveTo>
                  <a:cubicBezTo>
                    <a:pt x="6397737" y="4181408"/>
                    <a:pt x="6366067" y="4245979"/>
                    <a:pt x="6380451" y="4248882"/>
                  </a:cubicBezTo>
                  <a:cubicBezTo>
                    <a:pt x="6399677" y="4210233"/>
                    <a:pt x="6399239" y="4145067"/>
                    <a:pt x="6395161" y="4153660"/>
                  </a:cubicBezTo>
                  <a:close/>
                  <a:moveTo>
                    <a:pt x="5941595" y="4125318"/>
                  </a:moveTo>
                  <a:cubicBezTo>
                    <a:pt x="5936399" y="4131406"/>
                    <a:pt x="5934175" y="4130386"/>
                    <a:pt x="5932025" y="4129140"/>
                  </a:cubicBezTo>
                  <a:cubicBezTo>
                    <a:pt x="5928655" y="4149866"/>
                    <a:pt x="5934303" y="4147955"/>
                    <a:pt x="5922271" y="4167138"/>
                  </a:cubicBezTo>
                  <a:cubicBezTo>
                    <a:pt x="5935027" y="4120448"/>
                    <a:pt x="5903243" y="4151806"/>
                    <a:pt x="5895755" y="4182513"/>
                  </a:cubicBezTo>
                  <a:cubicBezTo>
                    <a:pt x="5903653" y="4168965"/>
                    <a:pt x="5902931" y="4175462"/>
                    <a:pt x="5901261" y="4183744"/>
                  </a:cubicBezTo>
                  <a:cubicBezTo>
                    <a:pt x="5899351" y="4191955"/>
                    <a:pt x="5896603" y="4201936"/>
                    <a:pt x="5901671" y="4195580"/>
                  </a:cubicBezTo>
                  <a:cubicBezTo>
                    <a:pt x="5902763" y="4191687"/>
                    <a:pt x="5903653" y="4187383"/>
                    <a:pt x="5904559" y="4183079"/>
                  </a:cubicBezTo>
                  <a:cubicBezTo>
                    <a:pt x="5905367" y="4178733"/>
                    <a:pt x="5905933" y="4174330"/>
                    <a:pt x="5906811" y="4170338"/>
                  </a:cubicBezTo>
                  <a:cubicBezTo>
                    <a:pt x="5908523" y="4162339"/>
                    <a:pt x="5910987" y="4155841"/>
                    <a:pt x="5915759" y="4153986"/>
                  </a:cubicBezTo>
                  <a:cubicBezTo>
                    <a:pt x="5911469" y="4168356"/>
                    <a:pt x="5908947" y="4179908"/>
                    <a:pt x="5906995" y="4188742"/>
                  </a:cubicBezTo>
                  <a:cubicBezTo>
                    <a:pt x="5905197" y="4197633"/>
                    <a:pt x="5905225" y="4204131"/>
                    <a:pt x="5907547" y="4208788"/>
                  </a:cubicBezTo>
                  <a:cubicBezTo>
                    <a:pt x="5910265" y="4200280"/>
                    <a:pt x="5912347" y="4189322"/>
                    <a:pt x="5913903" y="4179016"/>
                  </a:cubicBezTo>
                  <a:cubicBezTo>
                    <a:pt x="5915447" y="4168710"/>
                    <a:pt x="5917443" y="4159309"/>
                    <a:pt x="5921619" y="4154255"/>
                  </a:cubicBezTo>
                  <a:cubicBezTo>
                    <a:pt x="5917399" y="4190342"/>
                    <a:pt x="5937419" y="4141330"/>
                    <a:pt x="5935479" y="4159295"/>
                  </a:cubicBezTo>
                  <a:cubicBezTo>
                    <a:pt x="5939981" y="4135709"/>
                    <a:pt x="5932379" y="4149074"/>
                    <a:pt x="5941595" y="4125318"/>
                  </a:cubicBezTo>
                  <a:close/>
                  <a:moveTo>
                    <a:pt x="158773" y="4105843"/>
                  </a:moveTo>
                  <a:cubicBezTo>
                    <a:pt x="157334" y="4105462"/>
                    <a:pt x="155987" y="4106186"/>
                    <a:pt x="154780" y="4108202"/>
                  </a:cubicBezTo>
                  <a:cubicBezTo>
                    <a:pt x="172278" y="4200011"/>
                    <a:pt x="171443" y="4161504"/>
                    <a:pt x="186364" y="4213078"/>
                  </a:cubicBezTo>
                  <a:cubicBezTo>
                    <a:pt x="183466" y="4165386"/>
                    <a:pt x="168850" y="4108514"/>
                    <a:pt x="158773" y="4105843"/>
                  </a:cubicBezTo>
                  <a:close/>
                  <a:moveTo>
                    <a:pt x="65338" y="4090833"/>
                  </a:moveTo>
                  <a:cubicBezTo>
                    <a:pt x="70957" y="4084601"/>
                    <a:pt x="81859" y="4136944"/>
                    <a:pt x="83668" y="4165398"/>
                  </a:cubicBezTo>
                  <a:cubicBezTo>
                    <a:pt x="78048" y="4164591"/>
                    <a:pt x="69511" y="4109930"/>
                    <a:pt x="63296" y="4097331"/>
                  </a:cubicBezTo>
                  <a:cubicBezTo>
                    <a:pt x="63841" y="4093809"/>
                    <a:pt x="64536" y="4091723"/>
                    <a:pt x="65338" y="4090833"/>
                  </a:cubicBezTo>
                  <a:close/>
                  <a:moveTo>
                    <a:pt x="5986047" y="4031626"/>
                  </a:moveTo>
                  <a:cubicBezTo>
                    <a:pt x="5992447" y="4031980"/>
                    <a:pt x="5993875" y="4046349"/>
                    <a:pt x="6002527" y="4040319"/>
                  </a:cubicBezTo>
                  <a:cubicBezTo>
                    <a:pt x="5997303" y="4060719"/>
                    <a:pt x="5994215" y="4060195"/>
                    <a:pt x="5991243" y="4061922"/>
                  </a:cubicBezTo>
                  <a:cubicBezTo>
                    <a:pt x="5988157" y="4063621"/>
                    <a:pt x="5985919" y="4067670"/>
                    <a:pt x="5979379" y="4096480"/>
                  </a:cubicBezTo>
                  <a:cubicBezTo>
                    <a:pt x="5975741" y="4098023"/>
                    <a:pt x="5977567" y="4086400"/>
                    <a:pt x="5980499" y="4072158"/>
                  </a:cubicBezTo>
                  <a:cubicBezTo>
                    <a:pt x="5982691" y="4057760"/>
                    <a:pt x="5985779" y="4040672"/>
                    <a:pt x="5986047" y="4031626"/>
                  </a:cubicBezTo>
                  <a:close/>
                  <a:moveTo>
                    <a:pt x="6027061" y="4009541"/>
                  </a:moveTo>
                  <a:cubicBezTo>
                    <a:pt x="6022389" y="4029885"/>
                    <a:pt x="6014673" y="4044722"/>
                    <a:pt x="6006151" y="4057761"/>
                  </a:cubicBezTo>
                  <a:cubicBezTo>
                    <a:pt x="6009051" y="4037516"/>
                    <a:pt x="6016343" y="4003935"/>
                    <a:pt x="6027061" y="4009541"/>
                  </a:cubicBezTo>
                  <a:close/>
                  <a:moveTo>
                    <a:pt x="103838" y="3950307"/>
                  </a:moveTo>
                  <a:cubicBezTo>
                    <a:pt x="104689" y="3951411"/>
                    <a:pt x="107739" y="3964019"/>
                    <a:pt x="113964" y="3994860"/>
                  </a:cubicBezTo>
                  <a:cubicBezTo>
                    <a:pt x="118849" y="4018829"/>
                    <a:pt x="122869" y="4023061"/>
                    <a:pt x="129212" y="4069270"/>
                  </a:cubicBezTo>
                  <a:cubicBezTo>
                    <a:pt x="118531" y="4047217"/>
                    <a:pt x="101287" y="3946995"/>
                    <a:pt x="103838" y="3950307"/>
                  </a:cubicBezTo>
                  <a:close/>
                  <a:moveTo>
                    <a:pt x="1078363" y="3947335"/>
                  </a:moveTo>
                  <a:cubicBezTo>
                    <a:pt x="1083969" y="3956933"/>
                    <a:pt x="1089632" y="3973752"/>
                    <a:pt x="1095295" y="3994577"/>
                  </a:cubicBezTo>
                  <a:cubicBezTo>
                    <a:pt x="1098126" y="4004983"/>
                    <a:pt x="1100944" y="4016393"/>
                    <a:pt x="1103761" y="4028399"/>
                  </a:cubicBezTo>
                  <a:cubicBezTo>
                    <a:pt x="1106734" y="4040376"/>
                    <a:pt x="1108942" y="4053103"/>
                    <a:pt x="1112793" y="4065674"/>
                  </a:cubicBezTo>
                  <a:cubicBezTo>
                    <a:pt x="1119815" y="4090973"/>
                    <a:pt x="1126823" y="4117036"/>
                    <a:pt x="1133632" y="4140636"/>
                  </a:cubicBezTo>
                  <a:cubicBezTo>
                    <a:pt x="1137101" y="4152415"/>
                    <a:pt x="1140258" y="4163656"/>
                    <a:pt x="1143826" y="4173736"/>
                  </a:cubicBezTo>
                  <a:cubicBezTo>
                    <a:pt x="1147690" y="4183745"/>
                    <a:pt x="1151442" y="4192735"/>
                    <a:pt x="1155024" y="4200309"/>
                  </a:cubicBezTo>
                  <a:cubicBezTo>
                    <a:pt x="1151371" y="4195807"/>
                    <a:pt x="1147620" y="4189634"/>
                    <a:pt x="1143811" y="4182159"/>
                  </a:cubicBezTo>
                  <a:cubicBezTo>
                    <a:pt x="1139805" y="4174727"/>
                    <a:pt x="1136421" y="4165808"/>
                    <a:pt x="1133095" y="4155884"/>
                  </a:cubicBezTo>
                  <a:cubicBezTo>
                    <a:pt x="1126342" y="4136078"/>
                    <a:pt x="1119560" y="4112379"/>
                    <a:pt x="1112779" y="4087618"/>
                  </a:cubicBezTo>
                  <a:cubicBezTo>
                    <a:pt x="1109537" y="4075202"/>
                    <a:pt x="1105672" y="4062659"/>
                    <a:pt x="1102926" y="4049960"/>
                  </a:cubicBezTo>
                  <a:cubicBezTo>
                    <a:pt x="1100193" y="4037261"/>
                    <a:pt x="1097489" y="4024633"/>
                    <a:pt x="1094856" y="4012443"/>
                  </a:cubicBezTo>
                  <a:cubicBezTo>
                    <a:pt x="1089448" y="3988108"/>
                    <a:pt x="1083983" y="3965470"/>
                    <a:pt x="1078363" y="3947335"/>
                  </a:cubicBezTo>
                  <a:close/>
                  <a:moveTo>
                    <a:pt x="47114" y="3946019"/>
                  </a:moveTo>
                  <a:cubicBezTo>
                    <a:pt x="49068" y="4002379"/>
                    <a:pt x="63083" y="4016253"/>
                    <a:pt x="64626" y="4071508"/>
                  </a:cubicBezTo>
                  <a:cubicBezTo>
                    <a:pt x="56429" y="4055723"/>
                    <a:pt x="47935" y="4003256"/>
                    <a:pt x="39809" y="3974022"/>
                  </a:cubicBezTo>
                  <a:cubicBezTo>
                    <a:pt x="42230" y="3964721"/>
                    <a:pt x="44665" y="3955377"/>
                    <a:pt x="47114" y="3946019"/>
                  </a:cubicBezTo>
                  <a:close/>
                  <a:moveTo>
                    <a:pt x="1088046" y="3921823"/>
                  </a:moveTo>
                  <a:cubicBezTo>
                    <a:pt x="1090467" y="3921809"/>
                    <a:pt x="1092760" y="3928505"/>
                    <a:pt x="1096342" y="3939137"/>
                  </a:cubicBezTo>
                  <a:cubicBezTo>
                    <a:pt x="1099881" y="3949783"/>
                    <a:pt x="1103817" y="3964535"/>
                    <a:pt x="1107682" y="3980972"/>
                  </a:cubicBezTo>
                  <a:cubicBezTo>
                    <a:pt x="1115667" y="4013774"/>
                    <a:pt x="1122051" y="4053612"/>
                    <a:pt x="1128394" y="4080255"/>
                  </a:cubicBezTo>
                  <a:cubicBezTo>
                    <a:pt x="1126299" y="4073941"/>
                    <a:pt x="1124302" y="4067911"/>
                    <a:pt x="1122363" y="4062049"/>
                  </a:cubicBezTo>
                  <a:cubicBezTo>
                    <a:pt x="1120381" y="4056188"/>
                    <a:pt x="1118640" y="4050455"/>
                    <a:pt x="1117309" y="4044693"/>
                  </a:cubicBezTo>
                  <a:cubicBezTo>
                    <a:pt x="1114477" y="4033183"/>
                    <a:pt x="1111717" y="4021900"/>
                    <a:pt x="1108772" y="4009923"/>
                  </a:cubicBezTo>
                  <a:cubicBezTo>
                    <a:pt x="1105898" y="3997904"/>
                    <a:pt x="1102840" y="3985190"/>
                    <a:pt x="1099414" y="3970835"/>
                  </a:cubicBezTo>
                  <a:cubicBezTo>
                    <a:pt x="1097659" y="3963657"/>
                    <a:pt x="1095818" y="3956069"/>
                    <a:pt x="1093836" y="3947957"/>
                  </a:cubicBezTo>
                  <a:cubicBezTo>
                    <a:pt x="1092831" y="3943894"/>
                    <a:pt x="1091798" y="3939718"/>
                    <a:pt x="1090722" y="3935386"/>
                  </a:cubicBezTo>
                  <a:cubicBezTo>
                    <a:pt x="1089745" y="3931039"/>
                    <a:pt x="1088980" y="3926495"/>
                    <a:pt x="1088046" y="3921823"/>
                  </a:cubicBezTo>
                  <a:close/>
                  <a:moveTo>
                    <a:pt x="1056792" y="3814131"/>
                  </a:moveTo>
                  <a:cubicBezTo>
                    <a:pt x="1058275" y="3816629"/>
                    <a:pt x="1061106" y="3825937"/>
                    <a:pt x="1065664" y="3845445"/>
                  </a:cubicBezTo>
                  <a:cubicBezTo>
                    <a:pt x="1065367" y="3856757"/>
                    <a:pt x="1066811" y="3869768"/>
                    <a:pt x="1069529" y="3883939"/>
                  </a:cubicBezTo>
                  <a:cubicBezTo>
                    <a:pt x="1060015" y="3860431"/>
                    <a:pt x="1052342" y="3806638"/>
                    <a:pt x="1056792" y="3814131"/>
                  </a:cubicBezTo>
                  <a:close/>
                  <a:moveTo>
                    <a:pt x="1023631" y="3804985"/>
                  </a:moveTo>
                  <a:cubicBezTo>
                    <a:pt x="1024636" y="3815206"/>
                    <a:pt x="1026646" y="3825640"/>
                    <a:pt x="1028614" y="3836357"/>
                  </a:cubicBezTo>
                  <a:cubicBezTo>
                    <a:pt x="1030568" y="3847074"/>
                    <a:pt x="1032578" y="3858074"/>
                    <a:pt x="1034631" y="3869315"/>
                  </a:cubicBezTo>
                  <a:cubicBezTo>
                    <a:pt x="1038765" y="3891754"/>
                    <a:pt x="1043083" y="3915170"/>
                    <a:pt x="1047528" y="3939294"/>
                  </a:cubicBezTo>
                  <a:cubicBezTo>
                    <a:pt x="1053262" y="3963120"/>
                    <a:pt x="1059151" y="3987612"/>
                    <a:pt x="1065140" y="4012500"/>
                  </a:cubicBezTo>
                  <a:cubicBezTo>
                    <a:pt x="1071213" y="4037318"/>
                    <a:pt x="1076593" y="4062631"/>
                    <a:pt x="1084563" y="4087448"/>
                  </a:cubicBezTo>
                  <a:cubicBezTo>
                    <a:pt x="1091854" y="4112351"/>
                    <a:pt x="1099174" y="4137338"/>
                    <a:pt x="1106422" y="4162127"/>
                  </a:cubicBezTo>
                  <a:cubicBezTo>
                    <a:pt x="1108248" y="4168314"/>
                    <a:pt x="1109919" y="4174514"/>
                    <a:pt x="1111830" y="4180630"/>
                  </a:cubicBezTo>
                  <a:cubicBezTo>
                    <a:pt x="1113939" y="4186690"/>
                    <a:pt x="1116035" y="4192749"/>
                    <a:pt x="1118130" y="4198766"/>
                  </a:cubicBezTo>
                  <a:cubicBezTo>
                    <a:pt x="1122278" y="4210813"/>
                    <a:pt x="1126383" y="4222776"/>
                    <a:pt x="1130461" y="4234612"/>
                  </a:cubicBezTo>
                  <a:cubicBezTo>
                    <a:pt x="1134467" y="4246447"/>
                    <a:pt x="1138445" y="4258155"/>
                    <a:pt x="1142353" y="4269707"/>
                  </a:cubicBezTo>
                  <a:cubicBezTo>
                    <a:pt x="1146402" y="4281203"/>
                    <a:pt x="1149615" y="4292783"/>
                    <a:pt x="1154245" y="4303698"/>
                  </a:cubicBezTo>
                  <a:cubicBezTo>
                    <a:pt x="1162881" y="4325727"/>
                    <a:pt x="1171063" y="4346991"/>
                    <a:pt x="1178680" y="4367250"/>
                  </a:cubicBezTo>
                  <a:cubicBezTo>
                    <a:pt x="1169294" y="4347458"/>
                    <a:pt x="1159837" y="4326959"/>
                    <a:pt x="1150337" y="4305865"/>
                  </a:cubicBezTo>
                  <a:cubicBezTo>
                    <a:pt x="1145297" y="4295402"/>
                    <a:pt x="1141574" y="4284388"/>
                    <a:pt x="1137313" y="4273416"/>
                  </a:cubicBezTo>
                  <a:cubicBezTo>
                    <a:pt x="1133193" y="4262374"/>
                    <a:pt x="1129031" y="4251232"/>
                    <a:pt x="1124840" y="4240005"/>
                  </a:cubicBezTo>
                  <a:cubicBezTo>
                    <a:pt x="1120707" y="4228722"/>
                    <a:pt x="1116558" y="4217354"/>
                    <a:pt x="1112368" y="4205901"/>
                  </a:cubicBezTo>
                  <a:cubicBezTo>
                    <a:pt x="1108361" y="4194391"/>
                    <a:pt x="1103675" y="4182966"/>
                    <a:pt x="1100490" y="4171060"/>
                  </a:cubicBezTo>
                  <a:cubicBezTo>
                    <a:pt x="1093624" y="4147347"/>
                    <a:pt x="1086673" y="4123393"/>
                    <a:pt x="1079707" y="4099312"/>
                  </a:cubicBezTo>
                  <a:cubicBezTo>
                    <a:pt x="1076296" y="4087222"/>
                    <a:pt x="1072869" y="4075103"/>
                    <a:pt x="1069444" y="4062970"/>
                  </a:cubicBezTo>
                  <a:lnTo>
                    <a:pt x="1061317" y="4026020"/>
                  </a:lnTo>
                  <a:cubicBezTo>
                    <a:pt x="1056023" y="4001302"/>
                    <a:pt x="1050714" y="3976584"/>
                    <a:pt x="1045447" y="3951992"/>
                  </a:cubicBezTo>
                  <a:cubicBezTo>
                    <a:pt x="1042517" y="3939732"/>
                    <a:pt x="1041200" y="3927232"/>
                    <a:pt x="1039176" y="3914887"/>
                  </a:cubicBezTo>
                  <a:cubicBezTo>
                    <a:pt x="1037321" y="3902513"/>
                    <a:pt x="1035466" y="3890182"/>
                    <a:pt x="1033626" y="3877908"/>
                  </a:cubicBezTo>
                  <a:cubicBezTo>
                    <a:pt x="1031814" y="3865634"/>
                    <a:pt x="1030016" y="3853417"/>
                    <a:pt x="1028218" y="3841270"/>
                  </a:cubicBezTo>
                  <a:cubicBezTo>
                    <a:pt x="1026533" y="3829094"/>
                    <a:pt x="1024395" y="3817075"/>
                    <a:pt x="1023631" y="3804985"/>
                  </a:cubicBezTo>
                  <a:close/>
                  <a:moveTo>
                    <a:pt x="987672" y="3775085"/>
                  </a:moveTo>
                  <a:cubicBezTo>
                    <a:pt x="990178" y="3788761"/>
                    <a:pt x="992669" y="3802408"/>
                    <a:pt x="995175" y="3816056"/>
                  </a:cubicBezTo>
                  <a:cubicBezTo>
                    <a:pt x="997922" y="3829661"/>
                    <a:pt x="1001319" y="3843181"/>
                    <a:pt x="1004236" y="3856743"/>
                  </a:cubicBezTo>
                  <a:cubicBezTo>
                    <a:pt x="1010267" y="3883868"/>
                    <a:pt x="1016029" y="3911050"/>
                    <a:pt x="1021593" y="3938458"/>
                  </a:cubicBezTo>
                  <a:cubicBezTo>
                    <a:pt x="1028006" y="3965739"/>
                    <a:pt x="1035367" y="3993063"/>
                    <a:pt x="1042021" y="4020881"/>
                  </a:cubicBezTo>
                  <a:cubicBezTo>
                    <a:pt x="1045362" y="4034769"/>
                    <a:pt x="1048746" y="4048771"/>
                    <a:pt x="1052144" y="4062900"/>
                  </a:cubicBezTo>
                  <a:cubicBezTo>
                    <a:pt x="1055909" y="4076929"/>
                    <a:pt x="1060298" y="4090945"/>
                    <a:pt x="1064347" y="4105173"/>
                  </a:cubicBezTo>
                  <a:cubicBezTo>
                    <a:pt x="1072771" y="4133544"/>
                    <a:pt x="1080514" y="4162651"/>
                    <a:pt x="1089618" y="4192126"/>
                  </a:cubicBezTo>
                  <a:cubicBezTo>
                    <a:pt x="1099528" y="4221332"/>
                    <a:pt x="1109692" y="4251246"/>
                    <a:pt x="1120154" y="4282038"/>
                  </a:cubicBezTo>
                  <a:cubicBezTo>
                    <a:pt x="1122830" y="4289697"/>
                    <a:pt x="1125180" y="4297526"/>
                    <a:pt x="1128167" y="4305199"/>
                  </a:cubicBezTo>
                  <a:cubicBezTo>
                    <a:pt x="1131211" y="4312858"/>
                    <a:pt x="1134283" y="4320574"/>
                    <a:pt x="1137384" y="4328332"/>
                  </a:cubicBezTo>
                  <a:cubicBezTo>
                    <a:pt x="1143556" y="4343848"/>
                    <a:pt x="1149828" y="4359605"/>
                    <a:pt x="1156199" y="4375603"/>
                  </a:cubicBezTo>
                  <a:cubicBezTo>
                    <a:pt x="1159370" y="4383587"/>
                    <a:pt x="1162583" y="4391642"/>
                    <a:pt x="1165811" y="4399755"/>
                  </a:cubicBezTo>
                  <a:cubicBezTo>
                    <a:pt x="1169053" y="4407867"/>
                    <a:pt x="1172140" y="4416092"/>
                    <a:pt x="1176061" y="4424091"/>
                  </a:cubicBezTo>
                  <a:cubicBezTo>
                    <a:pt x="1183522" y="4440201"/>
                    <a:pt x="1191096" y="4456581"/>
                    <a:pt x="1198797" y="4473244"/>
                  </a:cubicBezTo>
                  <a:cubicBezTo>
                    <a:pt x="1197750" y="4462853"/>
                    <a:pt x="1192285" y="4450097"/>
                    <a:pt x="1185929" y="4436846"/>
                  </a:cubicBezTo>
                  <a:cubicBezTo>
                    <a:pt x="1182701" y="4430235"/>
                    <a:pt x="1179374" y="4423454"/>
                    <a:pt x="1176160" y="4416842"/>
                  </a:cubicBezTo>
                  <a:cubicBezTo>
                    <a:pt x="1173046" y="4410188"/>
                    <a:pt x="1170667" y="4403478"/>
                    <a:pt x="1168629" y="4397263"/>
                  </a:cubicBezTo>
                  <a:cubicBezTo>
                    <a:pt x="1177066" y="4414690"/>
                    <a:pt x="1188618" y="4435289"/>
                    <a:pt x="1199618" y="4458648"/>
                  </a:cubicBezTo>
                  <a:cubicBezTo>
                    <a:pt x="1205225" y="4470285"/>
                    <a:pt x="1210944" y="4482531"/>
                    <a:pt x="1216734" y="4495174"/>
                  </a:cubicBezTo>
                  <a:cubicBezTo>
                    <a:pt x="1222695" y="4507745"/>
                    <a:pt x="1227975" y="4521039"/>
                    <a:pt x="1234941" y="4533837"/>
                  </a:cubicBezTo>
                  <a:cubicBezTo>
                    <a:pt x="1248149" y="4559688"/>
                    <a:pt x="1261726" y="4586261"/>
                    <a:pt x="1274949" y="4612154"/>
                  </a:cubicBezTo>
                  <a:cubicBezTo>
                    <a:pt x="1278318" y="4618581"/>
                    <a:pt x="1281461" y="4625051"/>
                    <a:pt x="1284972" y="4631266"/>
                  </a:cubicBezTo>
                  <a:cubicBezTo>
                    <a:pt x="1288624" y="4637410"/>
                    <a:pt x="1292249" y="4643484"/>
                    <a:pt x="1295816" y="4649472"/>
                  </a:cubicBezTo>
                  <a:cubicBezTo>
                    <a:pt x="1302994" y="4661421"/>
                    <a:pt x="1310058" y="4672959"/>
                    <a:pt x="1316939" y="4683874"/>
                  </a:cubicBezTo>
                  <a:cubicBezTo>
                    <a:pt x="1310568" y="4681354"/>
                    <a:pt x="1309903" y="4694195"/>
                    <a:pt x="1324782" y="4715090"/>
                  </a:cubicBezTo>
                  <a:cubicBezTo>
                    <a:pt x="1309237" y="4691009"/>
                    <a:pt x="1292291" y="4664097"/>
                    <a:pt x="1274128" y="4634820"/>
                  </a:cubicBezTo>
                  <a:cubicBezTo>
                    <a:pt x="1257564" y="4604778"/>
                    <a:pt x="1240065" y="4572273"/>
                    <a:pt x="1221590" y="4537900"/>
                  </a:cubicBezTo>
                  <a:cubicBezTo>
                    <a:pt x="1216777" y="4529391"/>
                    <a:pt x="1212714" y="4520416"/>
                    <a:pt x="1208495" y="4511384"/>
                  </a:cubicBezTo>
                  <a:cubicBezTo>
                    <a:pt x="1204262" y="4502337"/>
                    <a:pt x="1199987" y="4493192"/>
                    <a:pt x="1195669" y="4483947"/>
                  </a:cubicBezTo>
                  <a:cubicBezTo>
                    <a:pt x="1187033" y="4465415"/>
                    <a:pt x="1178213" y="4446487"/>
                    <a:pt x="1169237" y="4427248"/>
                  </a:cubicBezTo>
                  <a:cubicBezTo>
                    <a:pt x="1164509" y="4417692"/>
                    <a:pt x="1160856" y="4407654"/>
                    <a:pt x="1156765" y="4397674"/>
                  </a:cubicBezTo>
                  <a:cubicBezTo>
                    <a:pt x="1152744" y="4387664"/>
                    <a:pt x="1148695" y="4377570"/>
                    <a:pt x="1144618" y="4367406"/>
                  </a:cubicBezTo>
                  <a:cubicBezTo>
                    <a:pt x="1136449" y="4347047"/>
                    <a:pt x="1128167" y="4326421"/>
                    <a:pt x="1119801" y="4305596"/>
                  </a:cubicBezTo>
                  <a:cubicBezTo>
                    <a:pt x="1112538" y="4284360"/>
                    <a:pt x="1105205" y="4262912"/>
                    <a:pt x="1097815" y="4241336"/>
                  </a:cubicBezTo>
                  <a:cubicBezTo>
                    <a:pt x="1094120" y="4230520"/>
                    <a:pt x="1090396" y="4219676"/>
                    <a:pt x="1086687" y="4208803"/>
                  </a:cubicBezTo>
                  <a:cubicBezTo>
                    <a:pt x="1082992" y="4197916"/>
                    <a:pt x="1078986" y="4187058"/>
                    <a:pt x="1076097" y="4175902"/>
                  </a:cubicBezTo>
                  <a:cubicBezTo>
                    <a:pt x="1069755" y="4153675"/>
                    <a:pt x="1063399" y="4131378"/>
                    <a:pt x="1057042" y="4109080"/>
                  </a:cubicBezTo>
                  <a:lnTo>
                    <a:pt x="1047415" y="4075570"/>
                  </a:lnTo>
                  <a:cubicBezTo>
                    <a:pt x="1045688" y="4070007"/>
                    <a:pt x="1044315" y="4064372"/>
                    <a:pt x="1043083" y="4058709"/>
                  </a:cubicBezTo>
                  <a:lnTo>
                    <a:pt x="1039176" y="4041763"/>
                  </a:lnTo>
                  <a:cubicBezTo>
                    <a:pt x="1033909" y="4019154"/>
                    <a:pt x="1028657" y="3996602"/>
                    <a:pt x="1023433" y="3974177"/>
                  </a:cubicBezTo>
                  <a:cubicBezTo>
                    <a:pt x="1020913" y="3962936"/>
                    <a:pt x="1017897" y="3951795"/>
                    <a:pt x="1015788" y="3940554"/>
                  </a:cubicBezTo>
                  <a:cubicBezTo>
                    <a:pt x="1013749" y="3929285"/>
                    <a:pt x="1011725" y="3918058"/>
                    <a:pt x="1009701" y="3906888"/>
                  </a:cubicBezTo>
                  <a:cubicBezTo>
                    <a:pt x="1001730" y="3862137"/>
                    <a:pt x="992429" y="3818236"/>
                    <a:pt x="987672" y="3775085"/>
                  </a:cubicBezTo>
                  <a:close/>
                  <a:moveTo>
                    <a:pt x="97316" y="3727647"/>
                  </a:moveTo>
                  <a:cubicBezTo>
                    <a:pt x="98615" y="3728592"/>
                    <a:pt x="99666" y="3732266"/>
                    <a:pt x="100586" y="3737696"/>
                  </a:cubicBezTo>
                  <a:cubicBezTo>
                    <a:pt x="102795" y="3748568"/>
                    <a:pt x="104663" y="3766491"/>
                    <a:pt x="106589" y="3783777"/>
                  </a:cubicBezTo>
                  <a:cubicBezTo>
                    <a:pt x="100855" y="3788392"/>
                    <a:pt x="95546" y="3779049"/>
                    <a:pt x="92559" y="3733972"/>
                  </a:cubicBezTo>
                  <a:cubicBezTo>
                    <a:pt x="94470" y="3728486"/>
                    <a:pt x="96017" y="3726702"/>
                    <a:pt x="97316" y="3727647"/>
                  </a:cubicBezTo>
                  <a:close/>
                  <a:moveTo>
                    <a:pt x="64896" y="3712439"/>
                  </a:moveTo>
                  <a:cubicBezTo>
                    <a:pt x="66014" y="3736081"/>
                    <a:pt x="68832" y="3759582"/>
                    <a:pt x="71394" y="3783168"/>
                  </a:cubicBezTo>
                  <a:cubicBezTo>
                    <a:pt x="66977" y="3778114"/>
                    <a:pt x="67430" y="3789312"/>
                    <a:pt x="64839" y="3803710"/>
                  </a:cubicBezTo>
                  <a:cubicBezTo>
                    <a:pt x="70913" y="3831458"/>
                    <a:pt x="77737" y="3863878"/>
                    <a:pt x="82437" y="3900446"/>
                  </a:cubicBezTo>
                  <a:cubicBezTo>
                    <a:pt x="83470" y="3909606"/>
                    <a:pt x="84858" y="3918978"/>
                    <a:pt x="86188" y="3928618"/>
                  </a:cubicBezTo>
                  <a:cubicBezTo>
                    <a:pt x="87448" y="3938259"/>
                    <a:pt x="88553" y="3948155"/>
                    <a:pt x="89430" y="3958306"/>
                  </a:cubicBezTo>
                  <a:cubicBezTo>
                    <a:pt x="91200" y="3978607"/>
                    <a:pt x="92149" y="3999942"/>
                    <a:pt x="91894" y="4022296"/>
                  </a:cubicBezTo>
                  <a:cubicBezTo>
                    <a:pt x="83371" y="3952516"/>
                    <a:pt x="83824" y="3961038"/>
                    <a:pt x="71281" y="3911970"/>
                  </a:cubicBezTo>
                  <a:cubicBezTo>
                    <a:pt x="73263" y="3839485"/>
                    <a:pt x="63509" y="3798146"/>
                    <a:pt x="54080" y="3758294"/>
                  </a:cubicBezTo>
                  <a:cubicBezTo>
                    <a:pt x="55255" y="3740385"/>
                    <a:pt x="58865" y="3724501"/>
                    <a:pt x="64896" y="3712439"/>
                  </a:cubicBezTo>
                  <a:close/>
                  <a:moveTo>
                    <a:pt x="82055" y="3707301"/>
                  </a:moveTo>
                  <a:cubicBezTo>
                    <a:pt x="84476" y="3715922"/>
                    <a:pt x="85481" y="3729046"/>
                    <a:pt x="86571" y="3744548"/>
                  </a:cubicBezTo>
                  <a:cubicBezTo>
                    <a:pt x="87718" y="3760050"/>
                    <a:pt x="88057" y="3777959"/>
                    <a:pt x="87449" y="3796193"/>
                  </a:cubicBezTo>
                  <a:cubicBezTo>
                    <a:pt x="79237" y="3796293"/>
                    <a:pt x="80979" y="3729159"/>
                    <a:pt x="82055" y="3707301"/>
                  </a:cubicBezTo>
                  <a:close/>
                  <a:moveTo>
                    <a:pt x="975157" y="3662295"/>
                  </a:moveTo>
                  <a:cubicBezTo>
                    <a:pt x="978286" y="3659860"/>
                    <a:pt x="979418" y="3671568"/>
                    <a:pt x="980140" y="3686107"/>
                  </a:cubicBezTo>
                  <a:cubicBezTo>
                    <a:pt x="981004" y="3700632"/>
                    <a:pt x="982731" y="3717919"/>
                    <a:pt x="984586" y="3726781"/>
                  </a:cubicBezTo>
                  <a:cubicBezTo>
                    <a:pt x="975143" y="3727305"/>
                    <a:pt x="977847" y="3695026"/>
                    <a:pt x="975157" y="3662295"/>
                  </a:cubicBezTo>
                  <a:close/>
                  <a:moveTo>
                    <a:pt x="60406" y="3661240"/>
                  </a:moveTo>
                  <a:cubicBezTo>
                    <a:pt x="63356" y="3662730"/>
                    <a:pt x="65674" y="3670895"/>
                    <a:pt x="66594" y="3693908"/>
                  </a:cubicBezTo>
                  <a:cubicBezTo>
                    <a:pt x="62772" y="3688797"/>
                    <a:pt x="59969" y="3672403"/>
                    <a:pt x="52650" y="3704059"/>
                  </a:cubicBezTo>
                  <a:cubicBezTo>
                    <a:pt x="51913" y="3692350"/>
                    <a:pt x="51163" y="3680331"/>
                    <a:pt x="50427" y="3668623"/>
                  </a:cubicBezTo>
                  <a:cubicBezTo>
                    <a:pt x="53875" y="3664935"/>
                    <a:pt x="57456" y="3659750"/>
                    <a:pt x="60406" y="3661240"/>
                  </a:cubicBezTo>
                  <a:close/>
                  <a:moveTo>
                    <a:pt x="886155" y="3642466"/>
                  </a:moveTo>
                  <a:lnTo>
                    <a:pt x="903734" y="3808283"/>
                  </a:lnTo>
                  <a:cubicBezTo>
                    <a:pt x="901157" y="3787402"/>
                    <a:pt x="898510" y="3765954"/>
                    <a:pt x="895806" y="3743996"/>
                  </a:cubicBezTo>
                  <a:cubicBezTo>
                    <a:pt x="894447" y="3732996"/>
                    <a:pt x="893074" y="3721883"/>
                    <a:pt x="891686" y="3710642"/>
                  </a:cubicBezTo>
                  <a:cubicBezTo>
                    <a:pt x="891078" y="3705021"/>
                    <a:pt x="890143" y="3699387"/>
                    <a:pt x="889761" y="3693681"/>
                  </a:cubicBezTo>
                  <a:cubicBezTo>
                    <a:pt x="889365" y="3687976"/>
                    <a:pt x="888968" y="3682257"/>
                    <a:pt x="888558" y="3676495"/>
                  </a:cubicBezTo>
                  <a:close/>
                  <a:moveTo>
                    <a:pt x="153255" y="3629324"/>
                  </a:moveTo>
                  <a:cubicBezTo>
                    <a:pt x="152042" y="3627495"/>
                    <a:pt x="150395" y="3629984"/>
                    <a:pt x="147914" y="3640804"/>
                  </a:cubicBezTo>
                  <a:cubicBezTo>
                    <a:pt x="150306" y="3672290"/>
                    <a:pt x="150773" y="3725520"/>
                    <a:pt x="158008" y="3708277"/>
                  </a:cubicBezTo>
                  <a:cubicBezTo>
                    <a:pt x="155530" y="3683828"/>
                    <a:pt x="164393" y="3676423"/>
                    <a:pt x="163317" y="3654098"/>
                  </a:cubicBezTo>
                  <a:cubicBezTo>
                    <a:pt x="156638" y="3679167"/>
                    <a:pt x="156896" y="3634811"/>
                    <a:pt x="153255" y="3629324"/>
                  </a:cubicBezTo>
                  <a:close/>
                  <a:moveTo>
                    <a:pt x="74919" y="3589697"/>
                  </a:moveTo>
                  <a:cubicBezTo>
                    <a:pt x="76505" y="3631446"/>
                    <a:pt x="82536" y="3679850"/>
                    <a:pt x="79577" y="3714053"/>
                  </a:cubicBezTo>
                  <a:cubicBezTo>
                    <a:pt x="69964" y="3713345"/>
                    <a:pt x="80950" y="3587503"/>
                    <a:pt x="67317" y="3609743"/>
                  </a:cubicBezTo>
                  <a:cubicBezTo>
                    <a:pt x="67402" y="3589202"/>
                    <a:pt x="70842" y="3605794"/>
                    <a:pt x="74919" y="3589697"/>
                  </a:cubicBezTo>
                  <a:close/>
                  <a:moveTo>
                    <a:pt x="97868" y="3583511"/>
                  </a:moveTo>
                  <a:cubicBezTo>
                    <a:pt x="102766" y="3619612"/>
                    <a:pt x="87080" y="3623208"/>
                    <a:pt x="90563" y="3657029"/>
                  </a:cubicBezTo>
                  <a:cubicBezTo>
                    <a:pt x="81474" y="3655670"/>
                    <a:pt x="90124" y="3593520"/>
                    <a:pt x="97868" y="3583511"/>
                  </a:cubicBezTo>
                  <a:close/>
                  <a:moveTo>
                    <a:pt x="6386467" y="3561978"/>
                  </a:moveTo>
                  <a:cubicBezTo>
                    <a:pt x="6385831" y="3598546"/>
                    <a:pt x="6388563" y="3615478"/>
                    <a:pt x="6390659" y="3635977"/>
                  </a:cubicBezTo>
                  <a:cubicBezTo>
                    <a:pt x="6381203" y="3647487"/>
                    <a:pt x="6388309" y="3562219"/>
                    <a:pt x="6378003" y="3578740"/>
                  </a:cubicBezTo>
                  <a:cubicBezTo>
                    <a:pt x="6378979" y="3561511"/>
                    <a:pt x="6381697" y="3575484"/>
                    <a:pt x="6386467" y="3561978"/>
                  </a:cubicBezTo>
                  <a:close/>
                  <a:moveTo>
                    <a:pt x="43717" y="3526061"/>
                  </a:moveTo>
                  <a:cubicBezTo>
                    <a:pt x="50343" y="3520766"/>
                    <a:pt x="54023" y="3531752"/>
                    <a:pt x="55156" y="3551685"/>
                  </a:cubicBezTo>
                  <a:cubicBezTo>
                    <a:pt x="55510" y="3561652"/>
                    <a:pt x="56175" y="3573884"/>
                    <a:pt x="56005" y="3587461"/>
                  </a:cubicBezTo>
                  <a:cubicBezTo>
                    <a:pt x="55878" y="3601037"/>
                    <a:pt x="55227" y="3615987"/>
                    <a:pt x="54038" y="3631404"/>
                  </a:cubicBezTo>
                  <a:cubicBezTo>
                    <a:pt x="51022" y="3589230"/>
                    <a:pt x="50994" y="3570033"/>
                    <a:pt x="43717" y="3526061"/>
                  </a:cubicBezTo>
                  <a:close/>
                  <a:moveTo>
                    <a:pt x="90205" y="3520892"/>
                  </a:moveTo>
                  <a:cubicBezTo>
                    <a:pt x="92024" y="3523378"/>
                    <a:pt x="93415" y="3528814"/>
                    <a:pt x="96140" y="3525056"/>
                  </a:cubicBezTo>
                  <a:cubicBezTo>
                    <a:pt x="94456" y="3532262"/>
                    <a:pt x="92941" y="3538717"/>
                    <a:pt x="90959" y="3547212"/>
                  </a:cubicBezTo>
                  <a:cubicBezTo>
                    <a:pt x="89939" y="3551459"/>
                    <a:pt x="88793" y="3556201"/>
                    <a:pt x="87448" y="3561822"/>
                  </a:cubicBezTo>
                  <a:cubicBezTo>
                    <a:pt x="86244" y="3567414"/>
                    <a:pt x="84843" y="3573855"/>
                    <a:pt x="83201" y="3581500"/>
                  </a:cubicBezTo>
                  <a:cubicBezTo>
                    <a:pt x="82833" y="3573629"/>
                    <a:pt x="82153" y="3565757"/>
                    <a:pt x="82040" y="3557914"/>
                  </a:cubicBezTo>
                  <a:cubicBezTo>
                    <a:pt x="81927" y="3550071"/>
                    <a:pt x="81813" y="3542228"/>
                    <a:pt x="81700" y="3534428"/>
                  </a:cubicBezTo>
                  <a:cubicBezTo>
                    <a:pt x="86139" y="3518869"/>
                    <a:pt x="88386" y="3518405"/>
                    <a:pt x="90205" y="3520892"/>
                  </a:cubicBezTo>
                  <a:close/>
                  <a:moveTo>
                    <a:pt x="935086" y="3501840"/>
                  </a:moveTo>
                  <a:cubicBezTo>
                    <a:pt x="935346" y="3500235"/>
                    <a:pt x="935428" y="3528704"/>
                    <a:pt x="935375" y="3551161"/>
                  </a:cubicBezTo>
                  <a:cubicBezTo>
                    <a:pt x="935361" y="3554899"/>
                    <a:pt x="935347" y="3558480"/>
                    <a:pt x="935347" y="3561722"/>
                  </a:cubicBezTo>
                  <a:cubicBezTo>
                    <a:pt x="935503" y="3564964"/>
                    <a:pt x="935630" y="3567881"/>
                    <a:pt x="935743" y="3570287"/>
                  </a:cubicBezTo>
                  <a:cubicBezTo>
                    <a:pt x="935970" y="3575115"/>
                    <a:pt x="936083" y="3577932"/>
                    <a:pt x="936012" y="3577423"/>
                  </a:cubicBezTo>
                  <a:cubicBezTo>
                    <a:pt x="935984" y="3576913"/>
                    <a:pt x="935743" y="3573076"/>
                    <a:pt x="935205" y="3564568"/>
                  </a:cubicBezTo>
                  <a:cubicBezTo>
                    <a:pt x="934894" y="3556060"/>
                    <a:pt x="935050" y="3542879"/>
                    <a:pt x="934951" y="3523682"/>
                  </a:cubicBezTo>
                  <a:cubicBezTo>
                    <a:pt x="934951" y="3520723"/>
                    <a:pt x="934696" y="3517934"/>
                    <a:pt x="934766" y="3514806"/>
                  </a:cubicBezTo>
                  <a:cubicBezTo>
                    <a:pt x="934894" y="3506251"/>
                    <a:pt x="935000" y="3502375"/>
                    <a:pt x="935086" y="3501840"/>
                  </a:cubicBezTo>
                  <a:close/>
                  <a:moveTo>
                    <a:pt x="74775" y="3486027"/>
                  </a:moveTo>
                  <a:cubicBezTo>
                    <a:pt x="77088" y="3485134"/>
                    <a:pt x="78649" y="3489331"/>
                    <a:pt x="78387" y="3505860"/>
                  </a:cubicBezTo>
                  <a:cubicBezTo>
                    <a:pt x="72739" y="3496204"/>
                    <a:pt x="73347" y="3524632"/>
                    <a:pt x="64259" y="3538916"/>
                  </a:cubicBezTo>
                  <a:cubicBezTo>
                    <a:pt x="63211" y="3521601"/>
                    <a:pt x="66651" y="3512174"/>
                    <a:pt x="66651" y="3496743"/>
                  </a:cubicBezTo>
                  <a:cubicBezTo>
                    <a:pt x="69398" y="3492906"/>
                    <a:pt x="72463" y="3486922"/>
                    <a:pt x="74775" y="3486027"/>
                  </a:cubicBezTo>
                  <a:close/>
                  <a:moveTo>
                    <a:pt x="144548" y="3463460"/>
                  </a:moveTo>
                  <a:cubicBezTo>
                    <a:pt x="143438" y="3462550"/>
                    <a:pt x="141816" y="3465036"/>
                    <a:pt x="139193" y="3474132"/>
                  </a:cubicBezTo>
                  <a:cubicBezTo>
                    <a:pt x="139334" y="3485571"/>
                    <a:pt x="139462" y="3497265"/>
                    <a:pt x="139603" y="3508746"/>
                  </a:cubicBezTo>
                  <a:cubicBezTo>
                    <a:pt x="141430" y="3511422"/>
                    <a:pt x="153378" y="3505179"/>
                    <a:pt x="153803" y="3476510"/>
                  </a:cubicBezTo>
                  <a:cubicBezTo>
                    <a:pt x="146583" y="3499476"/>
                    <a:pt x="147875" y="3466190"/>
                    <a:pt x="144548" y="3463460"/>
                  </a:cubicBezTo>
                  <a:close/>
                  <a:moveTo>
                    <a:pt x="962359" y="3448296"/>
                  </a:moveTo>
                  <a:cubicBezTo>
                    <a:pt x="969084" y="3454100"/>
                    <a:pt x="970457" y="3488035"/>
                    <a:pt x="970655" y="3527505"/>
                  </a:cubicBezTo>
                  <a:cubicBezTo>
                    <a:pt x="970655" y="3537373"/>
                    <a:pt x="970655" y="3547594"/>
                    <a:pt x="970655" y="3557801"/>
                  </a:cubicBezTo>
                  <a:cubicBezTo>
                    <a:pt x="970726" y="3568009"/>
                    <a:pt x="971589" y="3578216"/>
                    <a:pt x="972057" y="3588069"/>
                  </a:cubicBezTo>
                  <a:cubicBezTo>
                    <a:pt x="973203" y="3607762"/>
                    <a:pt x="974534" y="3626010"/>
                    <a:pt x="976445" y="3639941"/>
                  </a:cubicBezTo>
                  <a:cubicBezTo>
                    <a:pt x="972566" y="3628842"/>
                    <a:pt x="969310" y="3596663"/>
                    <a:pt x="966507" y="3559387"/>
                  </a:cubicBezTo>
                  <a:cubicBezTo>
                    <a:pt x="965459" y="3522111"/>
                    <a:pt x="964624" y="3479753"/>
                    <a:pt x="962359" y="3448296"/>
                  </a:cubicBezTo>
                  <a:close/>
                  <a:moveTo>
                    <a:pt x="822473" y="3433133"/>
                  </a:moveTo>
                  <a:cubicBezTo>
                    <a:pt x="827895" y="3468214"/>
                    <a:pt x="824143" y="3562204"/>
                    <a:pt x="833459" y="3547126"/>
                  </a:cubicBezTo>
                  <a:cubicBezTo>
                    <a:pt x="829084" y="3513333"/>
                    <a:pt x="831802" y="3440382"/>
                    <a:pt x="822473" y="3433133"/>
                  </a:cubicBezTo>
                  <a:close/>
                  <a:moveTo>
                    <a:pt x="966225" y="3305634"/>
                  </a:moveTo>
                  <a:cubicBezTo>
                    <a:pt x="973263" y="3303731"/>
                    <a:pt x="968766" y="3390289"/>
                    <a:pt x="967824" y="3429892"/>
                  </a:cubicBezTo>
                  <a:cubicBezTo>
                    <a:pt x="955847" y="3428858"/>
                    <a:pt x="968334" y="3317315"/>
                    <a:pt x="962459" y="3312260"/>
                  </a:cubicBezTo>
                  <a:cubicBezTo>
                    <a:pt x="963979" y="3307983"/>
                    <a:pt x="965220" y="3305907"/>
                    <a:pt x="966225" y="3305634"/>
                  </a:cubicBezTo>
                  <a:close/>
                  <a:moveTo>
                    <a:pt x="6540177" y="3279936"/>
                  </a:moveTo>
                  <a:lnTo>
                    <a:pt x="6551143" y="3388029"/>
                  </a:lnTo>
                  <a:cubicBezTo>
                    <a:pt x="6552771" y="3405642"/>
                    <a:pt x="6552603" y="3423507"/>
                    <a:pt x="6553183" y="3442209"/>
                  </a:cubicBezTo>
                  <a:cubicBezTo>
                    <a:pt x="6553651" y="3460910"/>
                    <a:pt x="6554231" y="3480433"/>
                    <a:pt x="6555165" y="3501456"/>
                  </a:cubicBezTo>
                  <a:cubicBezTo>
                    <a:pt x="6546373" y="3511819"/>
                    <a:pt x="6547121" y="3433024"/>
                    <a:pt x="6548153" y="3408370"/>
                  </a:cubicBezTo>
                  <a:lnTo>
                    <a:pt x="6548539" y="3402817"/>
                  </a:lnTo>
                  <a:lnTo>
                    <a:pt x="6548935" y="3407071"/>
                  </a:lnTo>
                  <a:cubicBezTo>
                    <a:pt x="6548903" y="3402510"/>
                    <a:pt x="6548793" y="3400780"/>
                    <a:pt x="6548649" y="3401218"/>
                  </a:cubicBezTo>
                  <a:lnTo>
                    <a:pt x="6548539" y="3402817"/>
                  </a:lnTo>
                  <a:lnTo>
                    <a:pt x="6546027" y="3375912"/>
                  </a:lnTo>
                  <a:cubicBezTo>
                    <a:pt x="6543351" y="3351838"/>
                    <a:pt x="6539865" y="3322035"/>
                    <a:pt x="6539547" y="3291771"/>
                  </a:cubicBezTo>
                  <a:close/>
                  <a:moveTo>
                    <a:pt x="6540229" y="3278925"/>
                  </a:moveTo>
                  <a:lnTo>
                    <a:pt x="6540177" y="3279936"/>
                  </a:lnTo>
                  <a:lnTo>
                    <a:pt x="6540171" y="3279883"/>
                  </a:lnTo>
                  <a:close/>
                  <a:moveTo>
                    <a:pt x="6541523" y="3254571"/>
                  </a:moveTo>
                  <a:lnTo>
                    <a:pt x="6541613" y="3256467"/>
                  </a:lnTo>
                  <a:lnTo>
                    <a:pt x="6540229" y="3278925"/>
                  </a:lnTo>
                  <a:close/>
                  <a:moveTo>
                    <a:pt x="59488" y="3249870"/>
                  </a:moveTo>
                  <a:cubicBezTo>
                    <a:pt x="58016" y="3273994"/>
                    <a:pt x="40121" y="3369300"/>
                    <a:pt x="55581" y="3345205"/>
                  </a:cubicBezTo>
                  <a:cubicBezTo>
                    <a:pt x="40248" y="3429057"/>
                    <a:pt x="51673" y="3295116"/>
                    <a:pt x="45713" y="3299632"/>
                  </a:cubicBezTo>
                  <a:cubicBezTo>
                    <a:pt x="47341" y="3277094"/>
                    <a:pt x="52339" y="3261296"/>
                    <a:pt x="59488" y="3249870"/>
                  </a:cubicBezTo>
                  <a:close/>
                  <a:moveTo>
                    <a:pt x="6541067" y="3244838"/>
                  </a:moveTo>
                  <a:lnTo>
                    <a:pt x="6541943" y="3246684"/>
                  </a:lnTo>
                  <a:lnTo>
                    <a:pt x="6541523" y="3254571"/>
                  </a:lnTo>
                  <a:close/>
                  <a:moveTo>
                    <a:pt x="76271" y="3239322"/>
                  </a:moveTo>
                  <a:cubicBezTo>
                    <a:pt x="78933" y="3242530"/>
                    <a:pt x="76016" y="3273217"/>
                    <a:pt x="82408" y="3257969"/>
                  </a:cubicBezTo>
                  <a:cubicBezTo>
                    <a:pt x="81431" y="3298671"/>
                    <a:pt x="71068" y="3320614"/>
                    <a:pt x="69596" y="3360170"/>
                  </a:cubicBezTo>
                  <a:cubicBezTo>
                    <a:pt x="57775" y="3371142"/>
                    <a:pt x="83725" y="3251541"/>
                    <a:pt x="66495" y="3290077"/>
                  </a:cubicBezTo>
                  <a:cubicBezTo>
                    <a:pt x="66396" y="3272692"/>
                    <a:pt x="70346" y="3263576"/>
                    <a:pt x="71196" y="3247988"/>
                  </a:cubicBezTo>
                  <a:cubicBezTo>
                    <a:pt x="73875" y="3240234"/>
                    <a:pt x="75383" y="3238251"/>
                    <a:pt x="76271" y="3239322"/>
                  </a:cubicBezTo>
                  <a:close/>
                  <a:moveTo>
                    <a:pt x="148420" y="3236506"/>
                  </a:moveTo>
                  <a:cubicBezTo>
                    <a:pt x="143745" y="3234774"/>
                    <a:pt x="138861" y="3241439"/>
                    <a:pt x="141076" y="3248425"/>
                  </a:cubicBezTo>
                  <a:cubicBezTo>
                    <a:pt x="148069" y="3232740"/>
                    <a:pt x="140778" y="3286692"/>
                    <a:pt x="141840" y="3300128"/>
                  </a:cubicBezTo>
                  <a:cubicBezTo>
                    <a:pt x="150419" y="3284102"/>
                    <a:pt x="148990" y="3268232"/>
                    <a:pt x="154511" y="3274956"/>
                  </a:cubicBezTo>
                  <a:cubicBezTo>
                    <a:pt x="157562" y="3248361"/>
                    <a:pt x="153096" y="3238236"/>
                    <a:pt x="148420" y="3236506"/>
                  </a:cubicBezTo>
                  <a:close/>
                  <a:moveTo>
                    <a:pt x="14508" y="3219803"/>
                  </a:moveTo>
                  <a:cubicBezTo>
                    <a:pt x="16663" y="3218494"/>
                    <a:pt x="18058" y="3220969"/>
                    <a:pt x="16210" y="3239522"/>
                  </a:cubicBezTo>
                  <a:cubicBezTo>
                    <a:pt x="13407" y="3247224"/>
                    <a:pt x="13393" y="3240867"/>
                    <a:pt x="13577" y="3233789"/>
                  </a:cubicBezTo>
                  <a:cubicBezTo>
                    <a:pt x="934" y="3303741"/>
                    <a:pt x="22128" y="3291294"/>
                    <a:pt x="0" y="3350119"/>
                  </a:cubicBezTo>
                  <a:cubicBezTo>
                    <a:pt x="9584" y="3295741"/>
                    <a:pt x="1614" y="3264341"/>
                    <a:pt x="8239" y="3222777"/>
                  </a:cubicBezTo>
                  <a:cubicBezTo>
                    <a:pt x="9436" y="3226201"/>
                    <a:pt x="12352" y="3221111"/>
                    <a:pt x="14508" y="3219803"/>
                  </a:cubicBezTo>
                  <a:close/>
                  <a:moveTo>
                    <a:pt x="6522007" y="3215241"/>
                  </a:moveTo>
                  <a:cubicBezTo>
                    <a:pt x="6529187" y="3248780"/>
                    <a:pt x="6530843" y="3305224"/>
                    <a:pt x="6533335" y="3367304"/>
                  </a:cubicBezTo>
                  <a:cubicBezTo>
                    <a:pt x="6533703" y="3382833"/>
                    <a:pt x="6534779" y="3398703"/>
                    <a:pt x="6534467" y="3414715"/>
                  </a:cubicBezTo>
                  <a:cubicBezTo>
                    <a:pt x="6534199" y="3430713"/>
                    <a:pt x="6533929" y="3446838"/>
                    <a:pt x="6533659" y="3462807"/>
                  </a:cubicBezTo>
                  <a:cubicBezTo>
                    <a:pt x="6533193" y="3494703"/>
                    <a:pt x="6532739" y="3526033"/>
                    <a:pt x="6532315" y="3554743"/>
                  </a:cubicBezTo>
                  <a:cubicBezTo>
                    <a:pt x="6529935" y="3553908"/>
                    <a:pt x="6527531" y="3553441"/>
                    <a:pt x="6524033" y="3561992"/>
                  </a:cubicBezTo>
                  <a:cubicBezTo>
                    <a:pt x="6525689" y="3523244"/>
                    <a:pt x="6526907" y="3483859"/>
                    <a:pt x="6521669" y="3435838"/>
                  </a:cubicBezTo>
                  <a:cubicBezTo>
                    <a:pt x="6525535" y="3423210"/>
                    <a:pt x="6526667" y="3435328"/>
                    <a:pt x="6529923" y="3428320"/>
                  </a:cubicBezTo>
                  <a:cubicBezTo>
                    <a:pt x="6528607" y="3417179"/>
                    <a:pt x="6529441" y="3408473"/>
                    <a:pt x="6530799" y="3401422"/>
                  </a:cubicBezTo>
                  <a:cubicBezTo>
                    <a:pt x="6528039" y="3389842"/>
                    <a:pt x="6526979" y="3397614"/>
                    <a:pt x="6525859" y="3406079"/>
                  </a:cubicBezTo>
                  <a:cubicBezTo>
                    <a:pt x="6524401" y="3414573"/>
                    <a:pt x="6522787" y="3423763"/>
                    <a:pt x="6520267" y="3415084"/>
                  </a:cubicBezTo>
                  <a:cubicBezTo>
                    <a:pt x="6525335" y="3381375"/>
                    <a:pt x="6534947" y="3312713"/>
                    <a:pt x="6524189" y="3268925"/>
                  </a:cubicBezTo>
                  <a:cubicBezTo>
                    <a:pt x="6515581" y="3284894"/>
                    <a:pt x="6521103" y="3318135"/>
                    <a:pt x="6524839" y="3349493"/>
                  </a:cubicBezTo>
                  <a:cubicBezTo>
                    <a:pt x="6516869" y="3356175"/>
                    <a:pt x="6514747" y="3330212"/>
                    <a:pt x="6514123" y="3283069"/>
                  </a:cubicBezTo>
                  <a:cubicBezTo>
                    <a:pt x="6517831" y="3272804"/>
                    <a:pt x="6521485" y="3262653"/>
                    <a:pt x="6525179" y="3252419"/>
                  </a:cubicBezTo>
                  <a:cubicBezTo>
                    <a:pt x="6522831" y="3247294"/>
                    <a:pt x="6520395" y="3242070"/>
                    <a:pt x="6518115" y="3227545"/>
                  </a:cubicBezTo>
                  <a:cubicBezTo>
                    <a:pt x="6520903" y="3228379"/>
                    <a:pt x="6523665" y="3229101"/>
                    <a:pt x="6522007" y="3215241"/>
                  </a:cubicBezTo>
                  <a:close/>
                  <a:moveTo>
                    <a:pt x="1048930" y="3207242"/>
                  </a:moveTo>
                  <a:cubicBezTo>
                    <a:pt x="1051138" y="3211121"/>
                    <a:pt x="1050756" y="3228988"/>
                    <a:pt x="1049666" y="3250719"/>
                  </a:cubicBezTo>
                  <a:cubicBezTo>
                    <a:pt x="1049043" y="3261577"/>
                    <a:pt x="1048378" y="3273427"/>
                    <a:pt x="1047712" y="3284993"/>
                  </a:cubicBezTo>
                  <a:cubicBezTo>
                    <a:pt x="1047189" y="3296574"/>
                    <a:pt x="1046070" y="3307787"/>
                    <a:pt x="1046594" y="3317612"/>
                  </a:cubicBezTo>
                  <a:cubicBezTo>
                    <a:pt x="1044980" y="3321859"/>
                    <a:pt x="1044216" y="3320442"/>
                    <a:pt x="1043876" y="3316521"/>
                  </a:cubicBezTo>
                  <a:cubicBezTo>
                    <a:pt x="1043706" y="3314567"/>
                    <a:pt x="1043649" y="3311992"/>
                    <a:pt x="1043635" y="3309187"/>
                  </a:cubicBezTo>
                  <a:cubicBezTo>
                    <a:pt x="1043819" y="3306413"/>
                    <a:pt x="1044003" y="3303412"/>
                    <a:pt x="1044187" y="3300595"/>
                  </a:cubicBezTo>
                  <a:cubicBezTo>
                    <a:pt x="1045023" y="3289353"/>
                    <a:pt x="1045745" y="3280987"/>
                    <a:pt x="1041596" y="3301091"/>
                  </a:cubicBezTo>
                  <a:cubicBezTo>
                    <a:pt x="1033683" y="3291138"/>
                    <a:pt x="1050445" y="3238827"/>
                    <a:pt x="1048930" y="3207242"/>
                  </a:cubicBezTo>
                  <a:close/>
                  <a:moveTo>
                    <a:pt x="974181" y="3193440"/>
                  </a:moveTo>
                  <a:cubicBezTo>
                    <a:pt x="981217" y="3187027"/>
                    <a:pt x="972128" y="3234891"/>
                    <a:pt x="972609" y="3250379"/>
                  </a:cubicBezTo>
                  <a:cubicBezTo>
                    <a:pt x="964936" y="3250705"/>
                    <a:pt x="969452" y="3220069"/>
                    <a:pt x="974181" y="3193440"/>
                  </a:cubicBezTo>
                  <a:close/>
                  <a:moveTo>
                    <a:pt x="6507779" y="3165650"/>
                  </a:moveTo>
                  <a:cubicBezTo>
                    <a:pt x="6509621" y="3173237"/>
                    <a:pt x="6508659" y="3177783"/>
                    <a:pt x="6507595" y="3182071"/>
                  </a:cubicBezTo>
                  <a:cubicBezTo>
                    <a:pt x="6506237" y="3192816"/>
                    <a:pt x="6510003" y="3205262"/>
                    <a:pt x="6513005" y="3220168"/>
                  </a:cubicBezTo>
                  <a:cubicBezTo>
                    <a:pt x="6515935" y="3235061"/>
                    <a:pt x="6518625" y="3252391"/>
                    <a:pt x="6512935" y="3272734"/>
                  </a:cubicBezTo>
                  <a:cubicBezTo>
                    <a:pt x="6510795" y="3247308"/>
                    <a:pt x="6508885" y="3237879"/>
                    <a:pt x="6507963" y="3228365"/>
                  </a:cubicBezTo>
                  <a:cubicBezTo>
                    <a:pt x="6506831" y="3218866"/>
                    <a:pt x="6505715" y="3209366"/>
                    <a:pt x="6502061" y="3184097"/>
                  </a:cubicBezTo>
                  <a:cubicBezTo>
                    <a:pt x="6503943" y="3178008"/>
                    <a:pt x="6505883" y="3171779"/>
                    <a:pt x="6507779" y="3165650"/>
                  </a:cubicBezTo>
                  <a:close/>
                  <a:moveTo>
                    <a:pt x="835965" y="3141369"/>
                  </a:moveTo>
                  <a:cubicBezTo>
                    <a:pt x="833077" y="3143479"/>
                    <a:pt x="830854" y="3147202"/>
                    <a:pt x="829509" y="3152001"/>
                  </a:cubicBezTo>
                  <a:cubicBezTo>
                    <a:pt x="828207" y="3156814"/>
                    <a:pt x="827499" y="3162661"/>
                    <a:pt x="827031" y="3168933"/>
                  </a:cubicBezTo>
                  <a:cubicBezTo>
                    <a:pt x="826083" y="3181476"/>
                    <a:pt x="826111" y="3195675"/>
                    <a:pt x="824328" y="3206747"/>
                  </a:cubicBezTo>
                  <a:cubicBezTo>
                    <a:pt x="830274" y="3194742"/>
                    <a:pt x="831675" y="3208121"/>
                    <a:pt x="834280" y="3192222"/>
                  </a:cubicBezTo>
                  <a:cubicBezTo>
                    <a:pt x="829566" y="3193468"/>
                    <a:pt x="829212" y="3185568"/>
                    <a:pt x="830358" y="3174935"/>
                  </a:cubicBezTo>
                  <a:cubicBezTo>
                    <a:pt x="831618" y="3164318"/>
                    <a:pt x="833869" y="3150910"/>
                    <a:pt x="835965" y="3141369"/>
                  </a:cubicBezTo>
                  <a:close/>
                  <a:moveTo>
                    <a:pt x="6865585" y="3120686"/>
                  </a:moveTo>
                  <a:lnTo>
                    <a:pt x="6865725" y="3121631"/>
                  </a:lnTo>
                  <a:cubicBezTo>
                    <a:pt x="6868793" y="3144666"/>
                    <a:pt x="6868885" y="3151026"/>
                    <a:pt x="6867481" y="3139683"/>
                  </a:cubicBezTo>
                  <a:close/>
                  <a:moveTo>
                    <a:pt x="160443" y="3113720"/>
                  </a:moveTo>
                  <a:cubicBezTo>
                    <a:pt x="158418" y="3129081"/>
                    <a:pt x="155912" y="3127609"/>
                    <a:pt x="153463" y="3126052"/>
                  </a:cubicBezTo>
                  <a:cubicBezTo>
                    <a:pt x="144318" y="3176875"/>
                    <a:pt x="164619" y="3112206"/>
                    <a:pt x="160754" y="3142403"/>
                  </a:cubicBezTo>
                  <a:cubicBezTo>
                    <a:pt x="150108" y="3166611"/>
                    <a:pt x="164449" y="3151039"/>
                    <a:pt x="161122" y="3170859"/>
                  </a:cubicBezTo>
                  <a:cubicBezTo>
                    <a:pt x="157654" y="3177045"/>
                    <a:pt x="156181" y="3187592"/>
                    <a:pt x="153180" y="3194898"/>
                  </a:cubicBezTo>
                  <a:cubicBezTo>
                    <a:pt x="158277" y="3165592"/>
                    <a:pt x="148763" y="3158825"/>
                    <a:pt x="144771" y="3190409"/>
                  </a:cubicBezTo>
                  <a:cubicBezTo>
                    <a:pt x="152628" y="3179310"/>
                    <a:pt x="149457" y="3212211"/>
                    <a:pt x="154638" y="3211687"/>
                  </a:cubicBezTo>
                  <a:cubicBezTo>
                    <a:pt x="159154" y="3169599"/>
                    <a:pt x="163897" y="3196016"/>
                    <a:pt x="167026" y="3170208"/>
                  </a:cubicBezTo>
                  <a:cubicBezTo>
                    <a:pt x="159112" y="3173761"/>
                    <a:pt x="168314" y="3110209"/>
                    <a:pt x="160443" y="3113720"/>
                  </a:cubicBezTo>
                  <a:close/>
                  <a:moveTo>
                    <a:pt x="6701469" y="3074391"/>
                  </a:moveTo>
                  <a:lnTo>
                    <a:pt x="6703053" y="3079030"/>
                  </a:lnTo>
                  <a:cubicBezTo>
                    <a:pt x="6705117" y="3087257"/>
                    <a:pt x="6706901" y="3096519"/>
                    <a:pt x="6708671" y="3106586"/>
                  </a:cubicBezTo>
                  <a:cubicBezTo>
                    <a:pt x="6712111" y="3126745"/>
                    <a:pt x="6714999" y="3150203"/>
                    <a:pt x="6717731" y="3175388"/>
                  </a:cubicBezTo>
                  <a:cubicBezTo>
                    <a:pt x="6719033" y="3187988"/>
                    <a:pt x="6720393" y="3201014"/>
                    <a:pt x="6721767" y="3214278"/>
                  </a:cubicBezTo>
                  <a:cubicBezTo>
                    <a:pt x="6722389" y="3220918"/>
                    <a:pt x="6723223" y="3227601"/>
                    <a:pt x="6723677" y="3234340"/>
                  </a:cubicBezTo>
                  <a:cubicBezTo>
                    <a:pt x="6724087" y="3241092"/>
                    <a:pt x="6724483" y="3247874"/>
                    <a:pt x="6724895" y="3254683"/>
                  </a:cubicBezTo>
                  <a:cubicBezTo>
                    <a:pt x="6726579" y="3281908"/>
                    <a:pt x="6728519" y="3309316"/>
                    <a:pt x="6731207" y="3335463"/>
                  </a:cubicBezTo>
                  <a:cubicBezTo>
                    <a:pt x="6720393" y="3311099"/>
                    <a:pt x="6717775" y="3274136"/>
                    <a:pt x="6715395" y="3231252"/>
                  </a:cubicBezTo>
                  <a:cubicBezTo>
                    <a:pt x="6711303" y="3188541"/>
                    <a:pt x="6707339" y="3139826"/>
                    <a:pt x="6696339" y="3092852"/>
                  </a:cubicBezTo>
                  <a:close/>
                  <a:moveTo>
                    <a:pt x="6700667" y="3072046"/>
                  </a:moveTo>
                  <a:lnTo>
                    <a:pt x="6701861" y="3072976"/>
                  </a:lnTo>
                  <a:lnTo>
                    <a:pt x="6701469" y="3074391"/>
                  </a:lnTo>
                  <a:close/>
                  <a:moveTo>
                    <a:pt x="6571495" y="3065325"/>
                  </a:moveTo>
                  <a:cubicBezTo>
                    <a:pt x="6575473" y="3063477"/>
                    <a:pt x="6578165" y="3097231"/>
                    <a:pt x="6582063" y="3098303"/>
                  </a:cubicBezTo>
                  <a:cubicBezTo>
                    <a:pt x="6584783" y="3118435"/>
                    <a:pt x="6582899" y="3133370"/>
                    <a:pt x="6578099" y="3144923"/>
                  </a:cubicBezTo>
                  <a:cubicBezTo>
                    <a:pt x="6587499" y="3157295"/>
                    <a:pt x="6591605" y="3187577"/>
                    <a:pt x="6594903" y="3226242"/>
                  </a:cubicBezTo>
                  <a:cubicBezTo>
                    <a:pt x="6596985" y="3245537"/>
                    <a:pt x="6596857" y="3267099"/>
                    <a:pt x="6597863" y="3289566"/>
                  </a:cubicBezTo>
                  <a:cubicBezTo>
                    <a:pt x="6598711" y="3312034"/>
                    <a:pt x="6599887" y="3335463"/>
                    <a:pt x="6602039" y="3358780"/>
                  </a:cubicBezTo>
                  <a:cubicBezTo>
                    <a:pt x="6595895" y="3345487"/>
                    <a:pt x="6592711" y="3297679"/>
                    <a:pt x="6588787" y="3242338"/>
                  </a:cubicBezTo>
                  <a:cubicBezTo>
                    <a:pt x="6582531" y="3187196"/>
                    <a:pt x="6576343" y="3124338"/>
                    <a:pt x="6566999" y="3081570"/>
                  </a:cubicBezTo>
                  <a:cubicBezTo>
                    <a:pt x="6568703" y="3070512"/>
                    <a:pt x="6570171" y="3065941"/>
                    <a:pt x="6571495" y="3065325"/>
                  </a:cubicBezTo>
                  <a:close/>
                  <a:moveTo>
                    <a:pt x="191872" y="3058903"/>
                  </a:moveTo>
                  <a:cubicBezTo>
                    <a:pt x="188361" y="3064977"/>
                    <a:pt x="184878" y="3071023"/>
                    <a:pt x="181381" y="3077081"/>
                  </a:cubicBezTo>
                  <a:cubicBezTo>
                    <a:pt x="173396" y="3139953"/>
                    <a:pt x="188686" y="3112914"/>
                    <a:pt x="172972" y="3169272"/>
                  </a:cubicBezTo>
                  <a:cubicBezTo>
                    <a:pt x="182953" y="3140519"/>
                    <a:pt x="194377" y="3115490"/>
                    <a:pt x="201484" y="3080635"/>
                  </a:cubicBezTo>
                  <a:cubicBezTo>
                    <a:pt x="181395" y="3135509"/>
                    <a:pt x="191843" y="3091550"/>
                    <a:pt x="191872" y="3058903"/>
                  </a:cubicBezTo>
                  <a:close/>
                  <a:moveTo>
                    <a:pt x="6695759" y="3057687"/>
                  </a:moveTo>
                  <a:lnTo>
                    <a:pt x="6700667" y="3072046"/>
                  </a:lnTo>
                  <a:lnTo>
                    <a:pt x="6697121" y="3069286"/>
                  </a:lnTo>
                  <a:cubicBezTo>
                    <a:pt x="6695733" y="3068410"/>
                    <a:pt x="6694909" y="3066216"/>
                    <a:pt x="6695759" y="3057687"/>
                  </a:cubicBezTo>
                  <a:close/>
                  <a:moveTo>
                    <a:pt x="50016" y="3044749"/>
                  </a:moveTo>
                  <a:cubicBezTo>
                    <a:pt x="61455" y="3029459"/>
                    <a:pt x="49861" y="3092669"/>
                    <a:pt x="45628" y="3122315"/>
                  </a:cubicBezTo>
                  <a:cubicBezTo>
                    <a:pt x="38705" y="3132041"/>
                    <a:pt x="49733" y="3070684"/>
                    <a:pt x="39540" y="3093363"/>
                  </a:cubicBezTo>
                  <a:cubicBezTo>
                    <a:pt x="42980" y="3076997"/>
                    <a:pt x="48799" y="3066337"/>
                    <a:pt x="50016" y="3044749"/>
                  </a:cubicBezTo>
                  <a:close/>
                  <a:moveTo>
                    <a:pt x="999932" y="2987723"/>
                  </a:moveTo>
                  <a:cubicBezTo>
                    <a:pt x="1012730" y="2979922"/>
                    <a:pt x="991055" y="3051797"/>
                    <a:pt x="990319" y="3083850"/>
                  </a:cubicBezTo>
                  <a:cubicBezTo>
                    <a:pt x="986695" y="3088662"/>
                    <a:pt x="988252" y="3069012"/>
                    <a:pt x="990758" y="3045866"/>
                  </a:cubicBezTo>
                  <a:cubicBezTo>
                    <a:pt x="994396" y="3022930"/>
                    <a:pt x="999295" y="2996612"/>
                    <a:pt x="999932" y="2987723"/>
                  </a:cubicBezTo>
                  <a:close/>
                  <a:moveTo>
                    <a:pt x="6738387" y="2979086"/>
                  </a:moveTo>
                  <a:cubicBezTo>
                    <a:pt x="6742987" y="3002459"/>
                    <a:pt x="6748663" y="3027079"/>
                    <a:pt x="6752727" y="3049971"/>
                  </a:cubicBezTo>
                  <a:cubicBezTo>
                    <a:pt x="6754963" y="3061383"/>
                    <a:pt x="6755899" y="3072481"/>
                    <a:pt x="6756407" y="3082717"/>
                  </a:cubicBezTo>
                  <a:cubicBezTo>
                    <a:pt x="6756875" y="3092953"/>
                    <a:pt x="6756649" y="3102367"/>
                    <a:pt x="6755417" y="3110536"/>
                  </a:cubicBezTo>
                  <a:cubicBezTo>
                    <a:pt x="6752317" y="3066748"/>
                    <a:pt x="6734833" y="3011874"/>
                    <a:pt x="6738387" y="2979086"/>
                  </a:cubicBezTo>
                  <a:close/>
                  <a:moveTo>
                    <a:pt x="976899" y="2951507"/>
                  </a:moveTo>
                  <a:cubicBezTo>
                    <a:pt x="981571" y="2957170"/>
                    <a:pt x="977621" y="2983970"/>
                    <a:pt x="971590" y="3015739"/>
                  </a:cubicBezTo>
                  <a:cubicBezTo>
                    <a:pt x="970033" y="3023667"/>
                    <a:pt x="968419" y="3031920"/>
                    <a:pt x="966776" y="3040244"/>
                  </a:cubicBezTo>
                  <a:cubicBezTo>
                    <a:pt x="965545" y="3048640"/>
                    <a:pt x="964313" y="3057119"/>
                    <a:pt x="963110" y="3065387"/>
                  </a:cubicBezTo>
                  <a:cubicBezTo>
                    <a:pt x="960731" y="3081923"/>
                    <a:pt x="958622" y="3097679"/>
                    <a:pt x="957489" y="3110578"/>
                  </a:cubicBezTo>
                  <a:cubicBezTo>
                    <a:pt x="954984" y="3104404"/>
                    <a:pt x="957843" y="3078937"/>
                    <a:pt x="961751" y="3047747"/>
                  </a:cubicBezTo>
                  <a:cubicBezTo>
                    <a:pt x="962543" y="3039919"/>
                    <a:pt x="964171" y="3031877"/>
                    <a:pt x="965630" y="3023667"/>
                  </a:cubicBezTo>
                  <a:cubicBezTo>
                    <a:pt x="967074" y="3015442"/>
                    <a:pt x="968532" y="3007088"/>
                    <a:pt x="969976" y="2998807"/>
                  </a:cubicBezTo>
                  <a:cubicBezTo>
                    <a:pt x="972779" y="2982228"/>
                    <a:pt x="975299" y="2965905"/>
                    <a:pt x="976899" y="2951507"/>
                  </a:cubicBezTo>
                  <a:close/>
                  <a:moveTo>
                    <a:pt x="163260" y="2947006"/>
                  </a:moveTo>
                  <a:cubicBezTo>
                    <a:pt x="161615" y="2944090"/>
                    <a:pt x="158404" y="2947027"/>
                    <a:pt x="152486" y="2959676"/>
                  </a:cubicBezTo>
                  <a:cubicBezTo>
                    <a:pt x="155318" y="2971115"/>
                    <a:pt x="153251" y="2988940"/>
                    <a:pt x="149584" y="3011662"/>
                  </a:cubicBezTo>
                  <a:cubicBezTo>
                    <a:pt x="147815" y="3023044"/>
                    <a:pt x="145351" y="3035602"/>
                    <a:pt x="143440" y="3049278"/>
                  </a:cubicBezTo>
                  <a:cubicBezTo>
                    <a:pt x="141755" y="3062982"/>
                    <a:pt x="140127" y="3077719"/>
                    <a:pt x="138952" y="3093278"/>
                  </a:cubicBezTo>
                  <a:cubicBezTo>
                    <a:pt x="144020" y="3082703"/>
                    <a:pt x="148565" y="3061778"/>
                    <a:pt x="153053" y="3045709"/>
                  </a:cubicBezTo>
                  <a:cubicBezTo>
                    <a:pt x="158121" y="3029711"/>
                    <a:pt x="162779" y="3018528"/>
                    <a:pt x="166559" y="3027149"/>
                  </a:cubicBezTo>
                  <a:cubicBezTo>
                    <a:pt x="159031" y="3017190"/>
                    <a:pt x="168194" y="2955754"/>
                    <a:pt x="163260" y="2947006"/>
                  </a:cubicBezTo>
                  <a:close/>
                  <a:moveTo>
                    <a:pt x="6550847" y="2927894"/>
                  </a:moveTo>
                  <a:cubicBezTo>
                    <a:pt x="6563007" y="2971980"/>
                    <a:pt x="6562725" y="3004597"/>
                    <a:pt x="6574999" y="3049759"/>
                  </a:cubicBezTo>
                  <a:cubicBezTo>
                    <a:pt x="6574035" y="3079559"/>
                    <a:pt x="6561011" y="3028254"/>
                    <a:pt x="6566363" y="3064723"/>
                  </a:cubicBezTo>
                  <a:cubicBezTo>
                    <a:pt x="6558663" y="3073331"/>
                    <a:pt x="6561393" y="3028736"/>
                    <a:pt x="6566561" y="3024730"/>
                  </a:cubicBezTo>
                  <a:cubicBezTo>
                    <a:pt x="6561903" y="3017169"/>
                    <a:pt x="6556509" y="2991701"/>
                    <a:pt x="6552645" y="3001964"/>
                  </a:cubicBezTo>
                  <a:cubicBezTo>
                    <a:pt x="6550491" y="2986265"/>
                    <a:pt x="6549927" y="2972376"/>
                    <a:pt x="6552715" y="2961730"/>
                  </a:cubicBezTo>
                  <a:cubicBezTo>
                    <a:pt x="6547619" y="2944232"/>
                    <a:pt x="6545411" y="2990328"/>
                    <a:pt x="6538799" y="2939235"/>
                  </a:cubicBezTo>
                  <a:cubicBezTo>
                    <a:pt x="6539819" y="2925488"/>
                    <a:pt x="6542607" y="2932453"/>
                    <a:pt x="6545183" y="2938003"/>
                  </a:cubicBezTo>
                  <a:cubicBezTo>
                    <a:pt x="6547449" y="2943594"/>
                    <a:pt x="6550251" y="2947629"/>
                    <a:pt x="6550847" y="2927894"/>
                  </a:cubicBezTo>
                  <a:close/>
                  <a:moveTo>
                    <a:pt x="61668" y="2895943"/>
                  </a:moveTo>
                  <a:cubicBezTo>
                    <a:pt x="52197" y="2934989"/>
                    <a:pt x="48318" y="2946414"/>
                    <a:pt x="38960" y="2951198"/>
                  </a:cubicBezTo>
                  <a:cubicBezTo>
                    <a:pt x="40687" y="2939152"/>
                    <a:pt x="42428" y="2927117"/>
                    <a:pt x="44156" y="2915028"/>
                  </a:cubicBezTo>
                  <a:cubicBezTo>
                    <a:pt x="47199" y="2917902"/>
                    <a:pt x="52183" y="2914080"/>
                    <a:pt x="61668" y="2895943"/>
                  </a:cubicBezTo>
                  <a:close/>
                  <a:moveTo>
                    <a:pt x="6569123" y="2883965"/>
                  </a:moveTo>
                  <a:cubicBezTo>
                    <a:pt x="6573143" y="2884970"/>
                    <a:pt x="6579683" y="2907224"/>
                    <a:pt x="6584527" y="2935101"/>
                  </a:cubicBezTo>
                  <a:cubicBezTo>
                    <a:pt x="6588715" y="2963102"/>
                    <a:pt x="6591915" y="2996556"/>
                    <a:pt x="6592215" y="3019391"/>
                  </a:cubicBezTo>
                  <a:cubicBezTo>
                    <a:pt x="6589199" y="3035149"/>
                    <a:pt x="6583307" y="2984862"/>
                    <a:pt x="6579075" y="2973070"/>
                  </a:cubicBezTo>
                  <a:cubicBezTo>
                    <a:pt x="6583889" y="2977245"/>
                    <a:pt x="6582403" y="2966940"/>
                    <a:pt x="6583719" y="2953576"/>
                  </a:cubicBezTo>
                  <a:cubicBezTo>
                    <a:pt x="6561705" y="2917021"/>
                    <a:pt x="6583677" y="2950404"/>
                    <a:pt x="6569123" y="2883965"/>
                  </a:cubicBezTo>
                  <a:close/>
                  <a:moveTo>
                    <a:pt x="1026604" y="2883781"/>
                  </a:moveTo>
                  <a:cubicBezTo>
                    <a:pt x="1023603" y="2896776"/>
                    <a:pt x="1020417" y="2909674"/>
                    <a:pt x="1017586" y="2922627"/>
                  </a:cubicBezTo>
                  <a:lnTo>
                    <a:pt x="1010507" y="2961828"/>
                  </a:lnTo>
                  <a:cubicBezTo>
                    <a:pt x="1003868" y="2972446"/>
                    <a:pt x="1004788" y="2954297"/>
                    <a:pt x="1008695" y="2932665"/>
                  </a:cubicBezTo>
                  <a:cubicBezTo>
                    <a:pt x="1009729" y="2927286"/>
                    <a:pt x="1010691" y="2921609"/>
                    <a:pt x="1012249" y="2916257"/>
                  </a:cubicBezTo>
                  <a:cubicBezTo>
                    <a:pt x="1013806" y="2910905"/>
                    <a:pt x="1015462" y="2905739"/>
                    <a:pt x="1017147" y="2901151"/>
                  </a:cubicBezTo>
                  <a:cubicBezTo>
                    <a:pt x="1020502" y="2891991"/>
                    <a:pt x="1023900" y="2885140"/>
                    <a:pt x="1026604" y="2883781"/>
                  </a:cubicBezTo>
                  <a:close/>
                  <a:moveTo>
                    <a:pt x="260024" y="2857291"/>
                  </a:moveTo>
                  <a:cubicBezTo>
                    <a:pt x="253851" y="2865405"/>
                    <a:pt x="249590" y="2879618"/>
                    <a:pt x="245909" y="2894638"/>
                  </a:cubicBezTo>
                  <a:cubicBezTo>
                    <a:pt x="242681" y="2909759"/>
                    <a:pt x="239779" y="2925643"/>
                    <a:pt x="235136" y="2936997"/>
                  </a:cubicBezTo>
                  <a:cubicBezTo>
                    <a:pt x="240445" y="2928305"/>
                    <a:pt x="242639" y="2929578"/>
                    <a:pt x="244876" y="2930682"/>
                  </a:cubicBezTo>
                  <a:cubicBezTo>
                    <a:pt x="247990" y="2920674"/>
                    <a:pt x="250496" y="2909023"/>
                    <a:pt x="252676" y="2896494"/>
                  </a:cubicBezTo>
                  <a:cubicBezTo>
                    <a:pt x="255168" y="2884021"/>
                    <a:pt x="257716" y="2870742"/>
                    <a:pt x="260024" y="2857291"/>
                  </a:cubicBezTo>
                  <a:close/>
                  <a:moveTo>
                    <a:pt x="309871" y="2844791"/>
                  </a:moveTo>
                  <a:cubicBezTo>
                    <a:pt x="304251" y="2868405"/>
                    <a:pt x="292359" y="2875314"/>
                    <a:pt x="289542" y="2906220"/>
                  </a:cubicBezTo>
                  <a:cubicBezTo>
                    <a:pt x="298871" y="2903063"/>
                    <a:pt x="318281" y="2842611"/>
                    <a:pt x="309871" y="2844791"/>
                  </a:cubicBezTo>
                  <a:close/>
                  <a:moveTo>
                    <a:pt x="6476211" y="2841777"/>
                  </a:moveTo>
                  <a:cubicBezTo>
                    <a:pt x="6481547" y="2852521"/>
                    <a:pt x="6488895" y="2878939"/>
                    <a:pt x="6494375" y="2906672"/>
                  </a:cubicBezTo>
                  <a:cubicBezTo>
                    <a:pt x="6497079" y="2920547"/>
                    <a:pt x="6499471" y="2934719"/>
                    <a:pt x="6500659" y="2947445"/>
                  </a:cubicBezTo>
                  <a:cubicBezTo>
                    <a:pt x="6501439" y="2960257"/>
                    <a:pt x="6501367" y="2971570"/>
                    <a:pt x="6500037" y="2979583"/>
                  </a:cubicBezTo>
                  <a:cubicBezTo>
                    <a:pt x="6503931" y="2989209"/>
                    <a:pt x="6509225" y="3010090"/>
                    <a:pt x="6514887" y="3036678"/>
                  </a:cubicBezTo>
                  <a:cubicBezTo>
                    <a:pt x="6520367" y="3063293"/>
                    <a:pt x="6527289" y="3095458"/>
                    <a:pt x="6530603" y="3128147"/>
                  </a:cubicBezTo>
                  <a:cubicBezTo>
                    <a:pt x="6534461" y="3160765"/>
                    <a:pt x="6537951" y="3193436"/>
                    <a:pt x="6539927" y="3220584"/>
                  </a:cubicBezTo>
                  <a:lnTo>
                    <a:pt x="6541067" y="3244838"/>
                  </a:lnTo>
                  <a:lnTo>
                    <a:pt x="6538635" y="3239711"/>
                  </a:lnTo>
                  <a:cubicBezTo>
                    <a:pt x="6536843" y="3228190"/>
                    <a:pt x="6538441" y="3208329"/>
                    <a:pt x="6532951" y="3227856"/>
                  </a:cubicBezTo>
                  <a:cubicBezTo>
                    <a:pt x="6529527" y="3173067"/>
                    <a:pt x="6525463" y="3131871"/>
                    <a:pt x="6520847" y="3098064"/>
                  </a:cubicBezTo>
                  <a:cubicBezTo>
                    <a:pt x="6514759" y="3064455"/>
                    <a:pt x="6508347" y="3038151"/>
                    <a:pt x="6501383" y="3012767"/>
                  </a:cubicBezTo>
                  <a:cubicBezTo>
                    <a:pt x="6501211" y="2982824"/>
                    <a:pt x="6497631" y="2960046"/>
                    <a:pt x="6493185" y="2938796"/>
                  </a:cubicBezTo>
                  <a:cubicBezTo>
                    <a:pt x="6488483" y="2917559"/>
                    <a:pt x="6484251" y="2897585"/>
                    <a:pt x="6484549" y="2872341"/>
                  </a:cubicBezTo>
                  <a:cubicBezTo>
                    <a:pt x="6473139" y="2834061"/>
                    <a:pt x="6482651" y="2899637"/>
                    <a:pt x="6473889" y="2877452"/>
                  </a:cubicBezTo>
                  <a:cubicBezTo>
                    <a:pt x="6467135" y="2879321"/>
                    <a:pt x="6478065" y="2868745"/>
                    <a:pt x="6476211" y="2841777"/>
                  </a:cubicBezTo>
                  <a:close/>
                  <a:moveTo>
                    <a:pt x="196869" y="2830989"/>
                  </a:moveTo>
                  <a:cubicBezTo>
                    <a:pt x="190258" y="2858113"/>
                    <a:pt x="188247" y="2870345"/>
                    <a:pt x="185642" y="2881967"/>
                  </a:cubicBezTo>
                  <a:cubicBezTo>
                    <a:pt x="183377" y="2893661"/>
                    <a:pt x="180277" y="2904677"/>
                    <a:pt x="171528" y="2929535"/>
                  </a:cubicBezTo>
                  <a:cubicBezTo>
                    <a:pt x="183632" y="2903077"/>
                    <a:pt x="179031" y="2930257"/>
                    <a:pt x="188870" y="2911231"/>
                  </a:cubicBezTo>
                  <a:cubicBezTo>
                    <a:pt x="190074" y="2901958"/>
                    <a:pt x="191234" y="2893082"/>
                    <a:pt x="192310" y="2884785"/>
                  </a:cubicBezTo>
                  <a:cubicBezTo>
                    <a:pt x="193457" y="2876531"/>
                    <a:pt x="194533" y="2868844"/>
                    <a:pt x="195496" y="2861921"/>
                  </a:cubicBezTo>
                  <a:cubicBezTo>
                    <a:pt x="197223" y="2848075"/>
                    <a:pt x="197874" y="2837245"/>
                    <a:pt x="196869" y="2830989"/>
                  </a:cubicBezTo>
                  <a:close/>
                  <a:moveTo>
                    <a:pt x="6436841" y="2816865"/>
                  </a:moveTo>
                  <a:cubicBezTo>
                    <a:pt x="6445397" y="2825818"/>
                    <a:pt x="6454391" y="2898993"/>
                    <a:pt x="6463383" y="2905482"/>
                  </a:cubicBezTo>
                  <a:cubicBezTo>
                    <a:pt x="6464149" y="2913637"/>
                    <a:pt x="6465719" y="2923788"/>
                    <a:pt x="6467787" y="2934731"/>
                  </a:cubicBezTo>
                  <a:cubicBezTo>
                    <a:pt x="6468821" y="2940211"/>
                    <a:pt x="6469981" y="2945874"/>
                    <a:pt x="6471227" y="2951606"/>
                  </a:cubicBezTo>
                  <a:cubicBezTo>
                    <a:pt x="6472289" y="2957369"/>
                    <a:pt x="6473365" y="2963202"/>
                    <a:pt x="6474427" y="2968963"/>
                  </a:cubicBezTo>
                  <a:cubicBezTo>
                    <a:pt x="6478957" y="2991927"/>
                    <a:pt x="6484393" y="3013388"/>
                    <a:pt x="6488867" y="3023794"/>
                  </a:cubicBezTo>
                  <a:cubicBezTo>
                    <a:pt x="6486489" y="3051217"/>
                    <a:pt x="6491983" y="3075128"/>
                    <a:pt x="6497375" y="3098288"/>
                  </a:cubicBezTo>
                  <a:cubicBezTo>
                    <a:pt x="6501947" y="3121521"/>
                    <a:pt x="6506055" y="3144044"/>
                    <a:pt x="6502203" y="3167715"/>
                  </a:cubicBezTo>
                  <a:cubicBezTo>
                    <a:pt x="6496073" y="3098897"/>
                    <a:pt x="6477259" y="3042977"/>
                    <a:pt x="6473719" y="2968751"/>
                  </a:cubicBezTo>
                  <a:cubicBezTo>
                    <a:pt x="6470463" y="2963938"/>
                    <a:pt x="6467405" y="2964773"/>
                    <a:pt x="6464431" y="2967264"/>
                  </a:cubicBezTo>
                  <a:cubicBezTo>
                    <a:pt x="6461785" y="2955882"/>
                    <a:pt x="6458499" y="2930286"/>
                    <a:pt x="6455839" y="2910565"/>
                  </a:cubicBezTo>
                  <a:cubicBezTo>
                    <a:pt x="6453063" y="2890872"/>
                    <a:pt x="6450375" y="2877268"/>
                    <a:pt x="6447203" y="2890420"/>
                  </a:cubicBezTo>
                  <a:cubicBezTo>
                    <a:pt x="6441327" y="2855267"/>
                    <a:pt x="6436415" y="2832672"/>
                    <a:pt x="6433201" y="2817340"/>
                  </a:cubicBezTo>
                  <a:cubicBezTo>
                    <a:pt x="6434405" y="2815617"/>
                    <a:pt x="6435617" y="2815586"/>
                    <a:pt x="6436841" y="2816865"/>
                  </a:cubicBezTo>
                  <a:close/>
                  <a:moveTo>
                    <a:pt x="1118810" y="2810248"/>
                  </a:moveTo>
                  <a:cubicBezTo>
                    <a:pt x="1117465" y="2816973"/>
                    <a:pt x="1115879" y="2828611"/>
                    <a:pt x="1113416" y="2842611"/>
                  </a:cubicBezTo>
                  <a:cubicBezTo>
                    <a:pt x="1110952" y="2856613"/>
                    <a:pt x="1107753" y="2873007"/>
                    <a:pt x="1104044" y="2889570"/>
                  </a:cubicBezTo>
                  <a:cubicBezTo>
                    <a:pt x="1100334" y="2906135"/>
                    <a:pt x="1096101" y="2922855"/>
                    <a:pt x="1091571" y="2937536"/>
                  </a:cubicBezTo>
                  <a:cubicBezTo>
                    <a:pt x="1087664" y="2952373"/>
                    <a:pt x="1083714" y="2965256"/>
                    <a:pt x="1079297" y="2973791"/>
                  </a:cubicBezTo>
                  <a:cubicBezTo>
                    <a:pt x="1083941" y="2959195"/>
                    <a:pt x="1086489" y="2945393"/>
                    <a:pt x="1089518" y="2932284"/>
                  </a:cubicBezTo>
                  <a:cubicBezTo>
                    <a:pt x="1092576" y="2919174"/>
                    <a:pt x="1094926" y="2906446"/>
                    <a:pt x="1097319" y="2893534"/>
                  </a:cubicBezTo>
                  <a:cubicBezTo>
                    <a:pt x="1099712" y="2880638"/>
                    <a:pt x="1102161" y="2867571"/>
                    <a:pt x="1105417" y="2853824"/>
                  </a:cubicBezTo>
                  <a:cubicBezTo>
                    <a:pt x="1107045" y="2846957"/>
                    <a:pt x="1108871" y="2839921"/>
                    <a:pt x="1110995" y="2832644"/>
                  </a:cubicBezTo>
                  <a:cubicBezTo>
                    <a:pt x="1113133" y="2825383"/>
                    <a:pt x="1115398" y="2817837"/>
                    <a:pt x="1118810" y="2810248"/>
                  </a:cubicBezTo>
                  <a:close/>
                  <a:moveTo>
                    <a:pt x="6613265" y="2802065"/>
                  </a:moveTo>
                  <a:cubicBezTo>
                    <a:pt x="6620641" y="2840517"/>
                    <a:pt x="6633311" y="2884361"/>
                    <a:pt x="6635507" y="2917942"/>
                  </a:cubicBezTo>
                  <a:cubicBezTo>
                    <a:pt x="6652721" y="2964236"/>
                    <a:pt x="6662263" y="2987637"/>
                    <a:pt x="6670885" y="3018217"/>
                  </a:cubicBezTo>
                  <a:cubicBezTo>
                    <a:pt x="6675175" y="3033520"/>
                    <a:pt x="6679295" y="3050636"/>
                    <a:pt x="6683839" y="3073416"/>
                  </a:cubicBezTo>
                  <a:cubicBezTo>
                    <a:pt x="6687477" y="3096322"/>
                    <a:pt x="6691427" y="3124905"/>
                    <a:pt x="6696239" y="3163016"/>
                  </a:cubicBezTo>
                  <a:cubicBezTo>
                    <a:pt x="6688511" y="3189093"/>
                    <a:pt x="6681999" y="3137717"/>
                    <a:pt x="6675429" y="3084246"/>
                  </a:cubicBezTo>
                  <a:lnTo>
                    <a:pt x="6674197" y="3074208"/>
                  </a:lnTo>
                  <a:cubicBezTo>
                    <a:pt x="6673645" y="3070882"/>
                    <a:pt x="6673093" y="3067568"/>
                    <a:pt x="6672541" y="3064284"/>
                  </a:cubicBezTo>
                  <a:cubicBezTo>
                    <a:pt x="6671423" y="3057715"/>
                    <a:pt x="6670319" y="3051260"/>
                    <a:pt x="6669255" y="3045058"/>
                  </a:cubicBezTo>
                  <a:cubicBezTo>
                    <a:pt x="6667075" y="3032672"/>
                    <a:pt x="6664939" y="3021317"/>
                    <a:pt x="6662887" y="3012185"/>
                  </a:cubicBezTo>
                  <a:cubicBezTo>
                    <a:pt x="6658779" y="2993908"/>
                    <a:pt x="6655057" y="2984536"/>
                    <a:pt x="6652111" y="2993386"/>
                  </a:cubicBezTo>
                  <a:cubicBezTo>
                    <a:pt x="6648007" y="2984367"/>
                    <a:pt x="6639823" y="2949950"/>
                    <a:pt x="6631583" y="2911203"/>
                  </a:cubicBezTo>
                  <a:cubicBezTo>
                    <a:pt x="6622339" y="2872681"/>
                    <a:pt x="6613931" y="2829573"/>
                    <a:pt x="6613265" y="2802065"/>
                  </a:cubicBezTo>
                  <a:close/>
                  <a:moveTo>
                    <a:pt x="6692063" y="2792113"/>
                  </a:moveTo>
                  <a:cubicBezTo>
                    <a:pt x="6691143" y="2821957"/>
                    <a:pt x="6712833" y="2902993"/>
                    <a:pt x="6702499" y="2898278"/>
                  </a:cubicBezTo>
                  <a:cubicBezTo>
                    <a:pt x="6713385" y="2939221"/>
                    <a:pt x="6725291" y="2999076"/>
                    <a:pt x="6735243" y="3057348"/>
                  </a:cubicBezTo>
                  <a:cubicBezTo>
                    <a:pt x="6743243" y="3115888"/>
                    <a:pt x="6747829" y="3173039"/>
                    <a:pt x="6747843" y="3208093"/>
                  </a:cubicBezTo>
                  <a:cubicBezTo>
                    <a:pt x="6742519" y="3172021"/>
                    <a:pt x="6737975" y="3137888"/>
                    <a:pt x="6733855" y="3105100"/>
                  </a:cubicBezTo>
                  <a:cubicBezTo>
                    <a:pt x="6731633" y="3088733"/>
                    <a:pt x="6730203" y="3072594"/>
                    <a:pt x="6727571" y="3056908"/>
                  </a:cubicBezTo>
                  <a:cubicBezTo>
                    <a:pt x="6725023" y="3041193"/>
                    <a:pt x="6722515" y="3025763"/>
                    <a:pt x="6720039" y="3010501"/>
                  </a:cubicBezTo>
                  <a:cubicBezTo>
                    <a:pt x="6715083" y="2979992"/>
                    <a:pt x="6710215" y="2950248"/>
                    <a:pt x="6705019" y="2920745"/>
                  </a:cubicBezTo>
                  <a:cubicBezTo>
                    <a:pt x="6702683" y="2905937"/>
                    <a:pt x="6699171" y="2891398"/>
                    <a:pt x="6695759" y="2876816"/>
                  </a:cubicBezTo>
                  <a:cubicBezTo>
                    <a:pt x="6692333" y="2862233"/>
                    <a:pt x="6688767" y="2847637"/>
                    <a:pt x="6685015" y="2832986"/>
                  </a:cubicBezTo>
                  <a:cubicBezTo>
                    <a:pt x="6696453" y="2843929"/>
                    <a:pt x="6692799" y="2855793"/>
                    <a:pt x="6692063" y="2792113"/>
                  </a:cubicBezTo>
                  <a:close/>
                  <a:moveTo>
                    <a:pt x="235476" y="2784453"/>
                  </a:moveTo>
                  <a:cubicBezTo>
                    <a:pt x="220285" y="2823697"/>
                    <a:pt x="214339" y="2806708"/>
                    <a:pt x="204684" y="2836411"/>
                  </a:cubicBezTo>
                  <a:cubicBezTo>
                    <a:pt x="211819" y="2828214"/>
                    <a:pt x="198766" y="2858708"/>
                    <a:pt x="204443" y="2853414"/>
                  </a:cubicBezTo>
                  <a:cubicBezTo>
                    <a:pt x="207614" y="2839227"/>
                    <a:pt x="213235" y="2831865"/>
                    <a:pt x="218827" y="2824632"/>
                  </a:cubicBezTo>
                  <a:cubicBezTo>
                    <a:pt x="216307" y="2837614"/>
                    <a:pt x="213291" y="2850255"/>
                    <a:pt x="210120" y="2862275"/>
                  </a:cubicBezTo>
                  <a:cubicBezTo>
                    <a:pt x="206949" y="2874280"/>
                    <a:pt x="203509" y="2885648"/>
                    <a:pt x="201017" y="2896209"/>
                  </a:cubicBezTo>
                  <a:cubicBezTo>
                    <a:pt x="195651" y="2917262"/>
                    <a:pt x="190980" y="2934547"/>
                    <a:pt x="189776" y="2945490"/>
                  </a:cubicBezTo>
                  <a:cubicBezTo>
                    <a:pt x="188884" y="2933798"/>
                    <a:pt x="189366" y="2917800"/>
                    <a:pt x="179569" y="2934632"/>
                  </a:cubicBezTo>
                  <a:cubicBezTo>
                    <a:pt x="177714" y="2951013"/>
                    <a:pt x="172122" y="2979482"/>
                    <a:pt x="176794" y="2974867"/>
                  </a:cubicBezTo>
                  <a:cubicBezTo>
                    <a:pt x="178889" y="2964645"/>
                    <a:pt x="180107" y="2951989"/>
                    <a:pt x="183859" y="2945902"/>
                  </a:cubicBezTo>
                  <a:cubicBezTo>
                    <a:pt x="180135" y="2967859"/>
                    <a:pt x="176185" y="2989152"/>
                    <a:pt x="172179" y="3010246"/>
                  </a:cubicBezTo>
                  <a:cubicBezTo>
                    <a:pt x="170169" y="3020793"/>
                    <a:pt x="168172" y="3031298"/>
                    <a:pt x="166162" y="3041803"/>
                  </a:cubicBezTo>
                  <a:cubicBezTo>
                    <a:pt x="164039" y="3052292"/>
                    <a:pt x="162878" y="3062911"/>
                    <a:pt x="161235" y="3073529"/>
                  </a:cubicBezTo>
                  <a:cubicBezTo>
                    <a:pt x="163586" y="3069437"/>
                    <a:pt x="165907" y="3065373"/>
                    <a:pt x="168243" y="3061297"/>
                  </a:cubicBezTo>
                  <a:cubicBezTo>
                    <a:pt x="170565" y="3056794"/>
                    <a:pt x="172349" y="3052292"/>
                    <a:pt x="173099" y="3043628"/>
                  </a:cubicBezTo>
                  <a:cubicBezTo>
                    <a:pt x="170551" y="3045624"/>
                    <a:pt x="165737" y="3055280"/>
                    <a:pt x="167153" y="3044208"/>
                  </a:cubicBezTo>
                  <a:cubicBezTo>
                    <a:pt x="172193" y="3035940"/>
                    <a:pt x="173382" y="3018400"/>
                    <a:pt x="177828" y="3009156"/>
                  </a:cubicBezTo>
                  <a:cubicBezTo>
                    <a:pt x="180263" y="3044733"/>
                    <a:pt x="188587" y="2960653"/>
                    <a:pt x="200536" y="2973197"/>
                  </a:cubicBezTo>
                  <a:cubicBezTo>
                    <a:pt x="202319" y="2956958"/>
                    <a:pt x="207940" y="2928673"/>
                    <a:pt x="203310" y="2933145"/>
                  </a:cubicBezTo>
                  <a:cubicBezTo>
                    <a:pt x="200847" y="2947841"/>
                    <a:pt x="198256" y="2962210"/>
                    <a:pt x="192452" y="2968072"/>
                  </a:cubicBezTo>
                  <a:cubicBezTo>
                    <a:pt x="197478" y="2944387"/>
                    <a:pt x="197534" y="2907607"/>
                    <a:pt x="206170" y="2893096"/>
                  </a:cubicBezTo>
                  <a:cubicBezTo>
                    <a:pt x="213136" y="2883227"/>
                    <a:pt x="203282" y="2927073"/>
                    <a:pt x="212541" y="2909914"/>
                  </a:cubicBezTo>
                  <a:cubicBezTo>
                    <a:pt x="214608" y="2899722"/>
                    <a:pt x="216349" y="2891071"/>
                    <a:pt x="217864" y="2883610"/>
                  </a:cubicBezTo>
                  <a:cubicBezTo>
                    <a:pt x="219506" y="2876164"/>
                    <a:pt x="220738" y="2869877"/>
                    <a:pt x="221701" y="2864413"/>
                  </a:cubicBezTo>
                  <a:cubicBezTo>
                    <a:pt x="223612" y="2853484"/>
                    <a:pt x="224390" y="2845853"/>
                    <a:pt x="225042" y="2838903"/>
                  </a:cubicBezTo>
                  <a:cubicBezTo>
                    <a:pt x="226330" y="2824999"/>
                    <a:pt x="227094" y="2813788"/>
                    <a:pt x="235476" y="2784453"/>
                  </a:cubicBezTo>
                  <a:close/>
                  <a:moveTo>
                    <a:pt x="267428" y="2772874"/>
                  </a:moveTo>
                  <a:cubicBezTo>
                    <a:pt x="254036" y="2802051"/>
                    <a:pt x="257504" y="2835900"/>
                    <a:pt x="250284" y="2846348"/>
                  </a:cubicBezTo>
                  <a:cubicBezTo>
                    <a:pt x="250482" y="2800565"/>
                    <a:pt x="243743" y="2821447"/>
                    <a:pt x="236905" y="2857632"/>
                  </a:cubicBezTo>
                  <a:cubicBezTo>
                    <a:pt x="235192" y="2866664"/>
                    <a:pt x="233494" y="2876644"/>
                    <a:pt x="231894" y="2886753"/>
                  </a:cubicBezTo>
                  <a:cubicBezTo>
                    <a:pt x="230478" y="2896904"/>
                    <a:pt x="229572" y="2907252"/>
                    <a:pt x="228623" y="2916880"/>
                  </a:cubicBezTo>
                  <a:cubicBezTo>
                    <a:pt x="226840" y="2936161"/>
                    <a:pt x="225792" y="2952696"/>
                    <a:pt x="225962" y="2960031"/>
                  </a:cubicBezTo>
                  <a:cubicBezTo>
                    <a:pt x="229544" y="2938525"/>
                    <a:pt x="232956" y="2922570"/>
                    <a:pt x="235419" y="2908598"/>
                  </a:cubicBezTo>
                  <a:cubicBezTo>
                    <a:pt x="236693" y="2901618"/>
                    <a:pt x="237542" y="2895105"/>
                    <a:pt x="238378" y="2888692"/>
                  </a:cubicBezTo>
                  <a:cubicBezTo>
                    <a:pt x="239284" y="2882280"/>
                    <a:pt x="239864" y="2875923"/>
                    <a:pt x="240006" y="2869156"/>
                  </a:cubicBezTo>
                  <a:cubicBezTo>
                    <a:pt x="251232" y="2854900"/>
                    <a:pt x="261185" y="2837019"/>
                    <a:pt x="268688" y="2812160"/>
                  </a:cubicBezTo>
                  <a:cubicBezTo>
                    <a:pt x="245725" y="2848388"/>
                    <a:pt x="276121" y="2772760"/>
                    <a:pt x="267428" y="2772874"/>
                  </a:cubicBezTo>
                  <a:close/>
                  <a:moveTo>
                    <a:pt x="6456335" y="2764520"/>
                  </a:moveTo>
                  <a:cubicBezTo>
                    <a:pt x="6458117" y="2759508"/>
                    <a:pt x="6462251" y="2771245"/>
                    <a:pt x="6466839" y="2786380"/>
                  </a:cubicBezTo>
                  <a:cubicBezTo>
                    <a:pt x="6469273" y="2793910"/>
                    <a:pt x="6471355" y="2802405"/>
                    <a:pt x="6473237" y="2810107"/>
                  </a:cubicBezTo>
                  <a:cubicBezTo>
                    <a:pt x="6475191" y="2817794"/>
                    <a:pt x="6477059" y="2824646"/>
                    <a:pt x="6478687" y="2828977"/>
                  </a:cubicBezTo>
                  <a:cubicBezTo>
                    <a:pt x="6478007" y="2868334"/>
                    <a:pt x="6465933" y="2784695"/>
                    <a:pt x="6465309" y="2824137"/>
                  </a:cubicBezTo>
                  <a:cubicBezTo>
                    <a:pt x="6462167" y="2811211"/>
                    <a:pt x="6465367" y="2803891"/>
                    <a:pt x="6466115" y="2794633"/>
                  </a:cubicBezTo>
                  <a:cubicBezTo>
                    <a:pt x="6462859" y="2784609"/>
                    <a:pt x="6459575" y="2774502"/>
                    <a:pt x="6456335" y="2764520"/>
                  </a:cubicBezTo>
                  <a:close/>
                  <a:moveTo>
                    <a:pt x="6648439" y="2753794"/>
                  </a:moveTo>
                  <a:cubicBezTo>
                    <a:pt x="6655155" y="2761869"/>
                    <a:pt x="6661591" y="2833043"/>
                    <a:pt x="6677795" y="2873475"/>
                  </a:cubicBezTo>
                  <a:cubicBezTo>
                    <a:pt x="6676663" y="2882888"/>
                    <a:pt x="6677243" y="2894016"/>
                    <a:pt x="6678843" y="2906192"/>
                  </a:cubicBezTo>
                  <a:cubicBezTo>
                    <a:pt x="6680187" y="2918423"/>
                    <a:pt x="6682083" y="2931787"/>
                    <a:pt x="6684561" y="2945519"/>
                  </a:cubicBezTo>
                  <a:cubicBezTo>
                    <a:pt x="6689403" y="2972970"/>
                    <a:pt x="6695603" y="3002036"/>
                    <a:pt x="6698081" y="3027008"/>
                  </a:cubicBezTo>
                  <a:cubicBezTo>
                    <a:pt x="6691073" y="3021926"/>
                    <a:pt x="6696327" y="3036352"/>
                    <a:pt x="6691867" y="3053425"/>
                  </a:cubicBezTo>
                  <a:cubicBezTo>
                    <a:pt x="6692391" y="3026188"/>
                    <a:pt x="6683797" y="2989082"/>
                    <a:pt x="6687747" y="2965567"/>
                  </a:cubicBezTo>
                  <a:cubicBezTo>
                    <a:pt x="6683371" y="2953009"/>
                    <a:pt x="6680101" y="2938229"/>
                    <a:pt x="6677371" y="2921920"/>
                  </a:cubicBezTo>
                  <a:cubicBezTo>
                    <a:pt x="6676719" y="2917843"/>
                    <a:pt x="6676053" y="2913666"/>
                    <a:pt x="6675387" y="2909419"/>
                  </a:cubicBezTo>
                  <a:cubicBezTo>
                    <a:pt x="6674609" y="2905187"/>
                    <a:pt x="6673831" y="2900883"/>
                    <a:pt x="6673023" y="2896508"/>
                  </a:cubicBezTo>
                  <a:cubicBezTo>
                    <a:pt x="6671551" y="2887731"/>
                    <a:pt x="6670035" y="2878684"/>
                    <a:pt x="6668479" y="2869425"/>
                  </a:cubicBezTo>
                  <a:cubicBezTo>
                    <a:pt x="6662475" y="2832405"/>
                    <a:pt x="6656175" y="2792014"/>
                    <a:pt x="6645515" y="2754470"/>
                  </a:cubicBezTo>
                  <a:cubicBezTo>
                    <a:pt x="6646515" y="2752774"/>
                    <a:pt x="6647481" y="2752640"/>
                    <a:pt x="6648439" y="2753794"/>
                  </a:cubicBezTo>
                  <a:close/>
                  <a:moveTo>
                    <a:pt x="925140" y="2725136"/>
                  </a:moveTo>
                  <a:cubicBezTo>
                    <a:pt x="922323" y="2727896"/>
                    <a:pt x="919478" y="2730671"/>
                    <a:pt x="916660" y="2733446"/>
                  </a:cubicBezTo>
                  <a:cubicBezTo>
                    <a:pt x="913970" y="2736404"/>
                    <a:pt x="911238" y="2739759"/>
                    <a:pt x="909837" y="2746570"/>
                  </a:cubicBezTo>
                  <a:cubicBezTo>
                    <a:pt x="915188" y="2752217"/>
                    <a:pt x="887015" y="2850554"/>
                    <a:pt x="899672" y="2838534"/>
                  </a:cubicBezTo>
                  <a:cubicBezTo>
                    <a:pt x="903735" y="2815924"/>
                    <a:pt x="926811" y="2740241"/>
                    <a:pt x="906694" y="2783506"/>
                  </a:cubicBezTo>
                  <a:cubicBezTo>
                    <a:pt x="913149" y="2767819"/>
                    <a:pt x="914239" y="2761392"/>
                    <a:pt x="915471" y="2754809"/>
                  </a:cubicBezTo>
                  <a:cubicBezTo>
                    <a:pt x="916901" y="2748268"/>
                    <a:pt x="918246" y="2741487"/>
                    <a:pt x="925140" y="2725136"/>
                  </a:cubicBezTo>
                  <a:close/>
                  <a:moveTo>
                    <a:pt x="1094460" y="2715522"/>
                  </a:moveTo>
                  <a:cubicBezTo>
                    <a:pt x="1097235" y="2719557"/>
                    <a:pt x="1079609" y="2794504"/>
                    <a:pt x="1066103" y="2804061"/>
                  </a:cubicBezTo>
                  <a:cubicBezTo>
                    <a:pt x="1086857" y="2755927"/>
                    <a:pt x="1077457" y="2755261"/>
                    <a:pt x="1094460" y="2715522"/>
                  </a:cubicBezTo>
                  <a:close/>
                  <a:moveTo>
                    <a:pt x="152854" y="2693027"/>
                  </a:moveTo>
                  <a:cubicBezTo>
                    <a:pt x="143185" y="2750817"/>
                    <a:pt x="130259" y="2802349"/>
                    <a:pt x="120717" y="2844467"/>
                  </a:cubicBezTo>
                  <a:cubicBezTo>
                    <a:pt x="115663" y="2865461"/>
                    <a:pt x="112974" y="2884361"/>
                    <a:pt x="111657" y="2900359"/>
                  </a:cubicBezTo>
                  <a:cubicBezTo>
                    <a:pt x="110397" y="2916357"/>
                    <a:pt x="110907" y="2929508"/>
                    <a:pt x="114163" y="2939361"/>
                  </a:cubicBezTo>
                  <a:cubicBezTo>
                    <a:pt x="101818" y="2995268"/>
                    <a:pt x="100954" y="2997053"/>
                    <a:pt x="89076" y="3034568"/>
                  </a:cubicBezTo>
                  <a:cubicBezTo>
                    <a:pt x="95702" y="3060815"/>
                    <a:pt x="75216" y="3148435"/>
                    <a:pt x="75457" y="3217804"/>
                  </a:cubicBezTo>
                  <a:cubicBezTo>
                    <a:pt x="76632" y="3176521"/>
                    <a:pt x="79308" y="3135848"/>
                    <a:pt x="82097" y="3094779"/>
                  </a:cubicBezTo>
                  <a:cubicBezTo>
                    <a:pt x="83626" y="3074250"/>
                    <a:pt x="85041" y="3053596"/>
                    <a:pt x="87165" y="3032799"/>
                  </a:cubicBezTo>
                  <a:cubicBezTo>
                    <a:pt x="89812" y="3012072"/>
                    <a:pt x="92658" y="2991120"/>
                    <a:pt x="95744" y="2969856"/>
                  </a:cubicBezTo>
                  <a:cubicBezTo>
                    <a:pt x="98831" y="2948578"/>
                    <a:pt x="102129" y="2926989"/>
                    <a:pt x="105711" y="2904945"/>
                  </a:cubicBezTo>
                  <a:cubicBezTo>
                    <a:pt x="107537" y="2893931"/>
                    <a:pt x="109392" y="2882804"/>
                    <a:pt x="111261" y="2871548"/>
                  </a:cubicBezTo>
                  <a:cubicBezTo>
                    <a:pt x="113129" y="2860280"/>
                    <a:pt x="115918" y="2849067"/>
                    <a:pt x="118325" y="2837614"/>
                  </a:cubicBezTo>
                  <a:cubicBezTo>
                    <a:pt x="128476" y="2791915"/>
                    <a:pt x="139561" y="2743923"/>
                    <a:pt x="152854" y="2693027"/>
                  </a:cubicBezTo>
                  <a:close/>
                  <a:moveTo>
                    <a:pt x="6555307" y="2673744"/>
                  </a:moveTo>
                  <a:cubicBezTo>
                    <a:pt x="6562867" y="2702327"/>
                    <a:pt x="6569747" y="2732539"/>
                    <a:pt x="6574079" y="2712606"/>
                  </a:cubicBezTo>
                  <a:cubicBezTo>
                    <a:pt x="6592739" y="2766290"/>
                    <a:pt x="6561309" y="2701421"/>
                    <a:pt x="6573795" y="2749485"/>
                  </a:cubicBezTo>
                  <a:cubicBezTo>
                    <a:pt x="6575295" y="2759863"/>
                    <a:pt x="6549543" y="2684192"/>
                    <a:pt x="6555307" y="2673744"/>
                  </a:cubicBezTo>
                  <a:close/>
                  <a:moveTo>
                    <a:pt x="989909" y="2668649"/>
                  </a:moveTo>
                  <a:cubicBezTo>
                    <a:pt x="984557" y="2688256"/>
                    <a:pt x="979022" y="2708487"/>
                    <a:pt x="973345" y="2729297"/>
                  </a:cubicBezTo>
                  <a:cubicBezTo>
                    <a:pt x="967710" y="2750094"/>
                    <a:pt x="961283" y="2771216"/>
                    <a:pt x="956795" y="2793429"/>
                  </a:cubicBezTo>
                  <a:cubicBezTo>
                    <a:pt x="951798" y="2815459"/>
                    <a:pt x="946687" y="2837996"/>
                    <a:pt x="941491" y="2860931"/>
                  </a:cubicBezTo>
                  <a:cubicBezTo>
                    <a:pt x="938872" y="2872370"/>
                    <a:pt x="936225" y="2883923"/>
                    <a:pt x="933563" y="2895560"/>
                  </a:cubicBezTo>
                  <a:cubicBezTo>
                    <a:pt x="931171" y="2907252"/>
                    <a:pt x="929302" y="2919187"/>
                    <a:pt x="927108" y="2931108"/>
                  </a:cubicBezTo>
                  <a:cubicBezTo>
                    <a:pt x="918925" y="2978944"/>
                    <a:pt x="908632" y="3027631"/>
                    <a:pt x="903281" y="3077959"/>
                  </a:cubicBezTo>
                  <a:cubicBezTo>
                    <a:pt x="900011" y="3102975"/>
                    <a:pt x="896726" y="3128175"/>
                    <a:pt x="893428" y="3153502"/>
                  </a:cubicBezTo>
                  <a:cubicBezTo>
                    <a:pt x="890780" y="3178887"/>
                    <a:pt x="889195" y="3204510"/>
                    <a:pt x="887000" y="3230050"/>
                  </a:cubicBezTo>
                  <a:lnTo>
                    <a:pt x="883900" y="3268374"/>
                  </a:lnTo>
                  <a:cubicBezTo>
                    <a:pt x="882867" y="3281142"/>
                    <a:pt x="881606" y="3293885"/>
                    <a:pt x="881507" y="3306711"/>
                  </a:cubicBezTo>
                  <a:cubicBezTo>
                    <a:pt x="880729" y="3332293"/>
                    <a:pt x="879950" y="3357832"/>
                    <a:pt x="879171" y="3383259"/>
                  </a:cubicBezTo>
                  <a:cubicBezTo>
                    <a:pt x="878775" y="3395943"/>
                    <a:pt x="878379" y="3408599"/>
                    <a:pt x="877968" y="3421213"/>
                  </a:cubicBezTo>
                  <a:cubicBezTo>
                    <a:pt x="877657" y="3433827"/>
                    <a:pt x="878322" y="3446441"/>
                    <a:pt x="878449" y="3458985"/>
                  </a:cubicBezTo>
                  <a:cubicBezTo>
                    <a:pt x="878945" y="3484028"/>
                    <a:pt x="879426" y="3508888"/>
                    <a:pt x="879908" y="3533465"/>
                  </a:cubicBezTo>
                  <a:cubicBezTo>
                    <a:pt x="880021" y="3539595"/>
                    <a:pt x="880134" y="3545711"/>
                    <a:pt x="880262" y="3551813"/>
                  </a:cubicBezTo>
                  <a:cubicBezTo>
                    <a:pt x="880318" y="3557914"/>
                    <a:pt x="880474" y="3563988"/>
                    <a:pt x="881026" y="3570047"/>
                  </a:cubicBezTo>
                  <a:cubicBezTo>
                    <a:pt x="881890" y="3582152"/>
                    <a:pt x="882739" y="3594171"/>
                    <a:pt x="883588" y="3606119"/>
                  </a:cubicBezTo>
                  <a:lnTo>
                    <a:pt x="886155" y="3642466"/>
                  </a:lnTo>
                  <a:lnTo>
                    <a:pt x="876650" y="3552808"/>
                  </a:lnTo>
                  <a:cubicBezTo>
                    <a:pt x="871909" y="3464088"/>
                    <a:pt x="871817" y="3371876"/>
                    <a:pt x="877458" y="3276373"/>
                  </a:cubicBezTo>
                  <a:cubicBezTo>
                    <a:pt x="888770" y="3085492"/>
                    <a:pt x="923299" y="2881275"/>
                    <a:pt x="989909" y="2668649"/>
                  </a:cubicBezTo>
                  <a:close/>
                  <a:moveTo>
                    <a:pt x="6580237" y="2665675"/>
                  </a:moveTo>
                  <a:cubicBezTo>
                    <a:pt x="6586905" y="2694386"/>
                    <a:pt x="6591619" y="2719939"/>
                    <a:pt x="6596447" y="2739519"/>
                  </a:cubicBezTo>
                  <a:cubicBezTo>
                    <a:pt x="6598825" y="2749316"/>
                    <a:pt x="6601387" y="2757597"/>
                    <a:pt x="6603963" y="2764110"/>
                  </a:cubicBezTo>
                  <a:cubicBezTo>
                    <a:pt x="6606413" y="2770651"/>
                    <a:pt x="6609231" y="2775366"/>
                    <a:pt x="6612685" y="2777870"/>
                  </a:cubicBezTo>
                  <a:cubicBezTo>
                    <a:pt x="6620655" y="2814269"/>
                    <a:pt x="6607375" y="2782090"/>
                    <a:pt x="6607927" y="2804671"/>
                  </a:cubicBezTo>
                  <a:cubicBezTo>
                    <a:pt x="6600113" y="2775280"/>
                    <a:pt x="6583223" y="2677016"/>
                    <a:pt x="6580123" y="2702923"/>
                  </a:cubicBezTo>
                  <a:cubicBezTo>
                    <a:pt x="6570979" y="2666568"/>
                    <a:pt x="6577603" y="2681121"/>
                    <a:pt x="6580237" y="2665675"/>
                  </a:cubicBezTo>
                  <a:close/>
                  <a:moveTo>
                    <a:pt x="6667231" y="2660140"/>
                  </a:moveTo>
                  <a:cubicBezTo>
                    <a:pt x="6673277" y="2683429"/>
                    <a:pt x="6679747" y="2707157"/>
                    <a:pt x="6686359" y="2731054"/>
                  </a:cubicBezTo>
                  <a:cubicBezTo>
                    <a:pt x="6692743" y="2755007"/>
                    <a:pt x="6697939" y="2779486"/>
                    <a:pt x="6703701" y="2803665"/>
                  </a:cubicBezTo>
                  <a:cubicBezTo>
                    <a:pt x="6714659" y="2852168"/>
                    <a:pt x="6726283" y="2900033"/>
                    <a:pt x="6731137" y="2945832"/>
                  </a:cubicBezTo>
                  <a:cubicBezTo>
                    <a:pt x="6728547" y="2933685"/>
                    <a:pt x="6725955" y="2921537"/>
                    <a:pt x="6723379" y="2909433"/>
                  </a:cubicBezTo>
                  <a:cubicBezTo>
                    <a:pt x="6721057" y="2897272"/>
                    <a:pt x="6717475" y="2885380"/>
                    <a:pt x="6714643" y="2873376"/>
                  </a:cubicBezTo>
                  <a:cubicBezTo>
                    <a:pt x="6708671" y="2849422"/>
                    <a:pt x="6702895" y="2825552"/>
                    <a:pt x="6697487" y="2801726"/>
                  </a:cubicBezTo>
                  <a:cubicBezTo>
                    <a:pt x="6694867" y="2789792"/>
                    <a:pt x="6692263" y="2777899"/>
                    <a:pt x="6689657" y="2766049"/>
                  </a:cubicBezTo>
                  <a:cubicBezTo>
                    <a:pt x="6687067" y="2754187"/>
                    <a:pt x="6685015" y="2742237"/>
                    <a:pt x="6682041" y="2730545"/>
                  </a:cubicBezTo>
                  <a:cubicBezTo>
                    <a:pt x="6676533" y="2707072"/>
                    <a:pt x="6671551" y="2683613"/>
                    <a:pt x="6667231" y="2660140"/>
                  </a:cubicBezTo>
                  <a:close/>
                  <a:moveTo>
                    <a:pt x="6715593" y="2658215"/>
                  </a:moveTo>
                  <a:cubicBezTo>
                    <a:pt x="6722755" y="2666299"/>
                    <a:pt x="6729411" y="2690393"/>
                    <a:pt x="6736079" y="2717745"/>
                  </a:cubicBezTo>
                  <a:cubicBezTo>
                    <a:pt x="6742435" y="2745181"/>
                    <a:pt x="6747263" y="2776256"/>
                    <a:pt x="6753959" y="2797833"/>
                  </a:cubicBezTo>
                  <a:cubicBezTo>
                    <a:pt x="6749329" y="2791504"/>
                    <a:pt x="6742703" y="2766035"/>
                    <a:pt x="6736091" y="2737353"/>
                  </a:cubicBezTo>
                  <a:cubicBezTo>
                    <a:pt x="6728999" y="2708784"/>
                    <a:pt x="6720591" y="2677298"/>
                    <a:pt x="6715593" y="2658215"/>
                  </a:cubicBezTo>
                  <a:close/>
                  <a:moveTo>
                    <a:pt x="6426547" y="2638281"/>
                  </a:moveTo>
                  <a:cubicBezTo>
                    <a:pt x="6430639" y="2652353"/>
                    <a:pt x="6433199" y="2663793"/>
                    <a:pt x="6436019" y="2673461"/>
                  </a:cubicBezTo>
                  <a:cubicBezTo>
                    <a:pt x="6438807" y="2683146"/>
                    <a:pt x="6441127" y="2691272"/>
                    <a:pt x="6443379" y="2699100"/>
                  </a:cubicBezTo>
                  <a:cubicBezTo>
                    <a:pt x="6447755" y="2714801"/>
                    <a:pt x="6451039" y="2729581"/>
                    <a:pt x="6453007" y="2754371"/>
                  </a:cubicBezTo>
                  <a:cubicBezTo>
                    <a:pt x="6438835" y="2713045"/>
                    <a:pt x="6438935" y="2691526"/>
                    <a:pt x="6424339" y="2657691"/>
                  </a:cubicBezTo>
                  <a:cubicBezTo>
                    <a:pt x="6425415" y="2651093"/>
                    <a:pt x="6425823" y="2644765"/>
                    <a:pt x="6426547" y="2638281"/>
                  </a:cubicBezTo>
                  <a:close/>
                  <a:moveTo>
                    <a:pt x="251565" y="2633108"/>
                  </a:moveTo>
                  <a:cubicBezTo>
                    <a:pt x="249353" y="2629362"/>
                    <a:pt x="244685" y="2633404"/>
                    <a:pt x="237415" y="2653514"/>
                  </a:cubicBezTo>
                  <a:cubicBezTo>
                    <a:pt x="245824" y="2645190"/>
                    <a:pt x="224575" y="2703998"/>
                    <a:pt x="219280" y="2716046"/>
                  </a:cubicBezTo>
                  <a:cubicBezTo>
                    <a:pt x="213744" y="2723493"/>
                    <a:pt x="209172" y="2734181"/>
                    <a:pt x="204726" y="2744771"/>
                  </a:cubicBezTo>
                  <a:cubicBezTo>
                    <a:pt x="205377" y="2734068"/>
                    <a:pt x="205462" y="2724894"/>
                    <a:pt x="203310" y="2721823"/>
                  </a:cubicBezTo>
                  <a:cubicBezTo>
                    <a:pt x="194335" y="2755701"/>
                    <a:pt x="186817" y="2783576"/>
                    <a:pt x="193811" y="2785303"/>
                  </a:cubicBezTo>
                  <a:cubicBezTo>
                    <a:pt x="194519" y="2770693"/>
                    <a:pt x="216831" y="2739193"/>
                    <a:pt x="210205" y="2762127"/>
                  </a:cubicBezTo>
                  <a:cubicBezTo>
                    <a:pt x="205137" y="2771004"/>
                    <a:pt x="201357" y="2783803"/>
                    <a:pt x="197534" y="2796700"/>
                  </a:cubicBezTo>
                  <a:cubicBezTo>
                    <a:pt x="204486" y="2789013"/>
                    <a:pt x="208251" y="2816901"/>
                    <a:pt x="223966" y="2767550"/>
                  </a:cubicBezTo>
                  <a:cubicBezTo>
                    <a:pt x="213773" y="2780957"/>
                    <a:pt x="213744" y="2766772"/>
                    <a:pt x="210205" y="2762127"/>
                  </a:cubicBezTo>
                  <a:cubicBezTo>
                    <a:pt x="219634" y="2741544"/>
                    <a:pt x="227222" y="2717306"/>
                    <a:pt x="238293" y="2699085"/>
                  </a:cubicBezTo>
                  <a:cubicBezTo>
                    <a:pt x="249010" y="2664004"/>
                    <a:pt x="235150" y="2687492"/>
                    <a:pt x="240572" y="2665039"/>
                  </a:cubicBezTo>
                  <a:cubicBezTo>
                    <a:pt x="246759" y="2656714"/>
                    <a:pt x="248868" y="2658072"/>
                    <a:pt x="250978" y="2659432"/>
                  </a:cubicBezTo>
                  <a:cubicBezTo>
                    <a:pt x="253533" y="2648389"/>
                    <a:pt x="253777" y="2636855"/>
                    <a:pt x="251565" y="2633108"/>
                  </a:cubicBezTo>
                  <a:close/>
                  <a:moveTo>
                    <a:pt x="6299119" y="2630878"/>
                  </a:moveTo>
                  <a:cubicBezTo>
                    <a:pt x="6302559" y="2632831"/>
                    <a:pt x="6307103" y="2641835"/>
                    <a:pt x="6312257" y="2655100"/>
                  </a:cubicBezTo>
                  <a:cubicBezTo>
                    <a:pt x="6317411" y="2668379"/>
                    <a:pt x="6323455" y="2685836"/>
                    <a:pt x="6328183" y="2705230"/>
                  </a:cubicBezTo>
                  <a:cubicBezTo>
                    <a:pt x="6338307" y="2743809"/>
                    <a:pt x="6348739" y="2788333"/>
                    <a:pt x="6357007" y="2816492"/>
                  </a:cubicBezTo>
                  <a:cubicBezTo>
                    <a:pt x="6343247" y="2806893"/>
                    <a:pt x="6337569" y="2744431"/>
                    <a:pt x="6326259" y="2713584"/>
                  </a:cubicBezTo>
                  <a:cubicBezTo>
                    <a:pt x="6333323" y="2745564"/>
                    <a:pt x="6325875" y="2730373"/>
                    <a:pt x="6317325" y="2704438"/>
                  </a:cubicBezTo>
                  <a:cubicBezTo>
                    <a:pt x="6315103" y="2697968"/>
                    <a:pt x="6313163" y="2690733"/>
                    <a:pt x="6310727" y="2683571"/>
                  </a:cubicBezTo>
                  <a:cubicBezTo>
                    <a:pt x="6308321" y="2676393"/>
                    <a:pt x="6306055" y="2669116"/>
                    <a:pt x="6304159" y="2662264"/>
                  </a:cubicBezTo>
                  <a:cubicBezTo>
                    <a:pt x="6300365" y="2648573"/>
                    <a:pt x="6298043" y="2636625"/>
                    <a:pt x="6299119" y="2630878"/>
                  </a:cubicBezTo>
                  <a:close/>
                  <a:moveTo>
                    <a:pt x="297850" y="2604300"/>
                  </a:moveTo>
                  <a:cubicBezTo>
                    <a:pt x="293129" y="2602665"/>
                    <a:pt x="269658" y="2654515"/>
                    <a:pt x="263308" y="2682452"/>
                  </a:cubicBezTo>
                  <a:cubicBezTo>
                    <a:pt x="273318" y="2673235"/>
                    <a:pt x="272596" y="2686939"/>
                    <a:pt x="267117" y="2710100"/>
                  </a:cubicBezTo>
                  <a:cubicBezTo>
                    <a:pt x="264243" y="2721667"/>
                    <a:pt x="260760" y="2735738"/>
                    <a:pt x="257065" y="2750603"/>
                  </a:cubicBezTo>
                  <a:cubicBezTo>
                    <a:pt x="253158" y="2765412"/>
                    <a:pt x="249038" y="2781014"/>
                    <a:pt x="245173" y="2795652"/>
                  </a:cubicBezTo>
                  <a:cubicBezTo>
                    <a:pt x="254489" y="2784695"/>
                    <a:pt x="259939" y="2762270"/>
                    <a:pt x="265390" y="2739575"/>
                  </a:cubicBezTo>
                  <a:cubicBezTo>
                    <a:pt x="267910" y="2728194"/>
                    <a:pt x="271293" y="2716952"/>
                    <a:pt x="274847" y="2707029"/>
                  </a:cubicBezTo>
                  <a:cubicBezTo>
                    <a:pt x="278442" y="2697103"/>
                    <a:pt x="282435" y="2688554"/>
                    <a:pt x="287234" y="2682805"/>
                  </a:cubicBezTo>
                  <a:cubicBezTo>
                    <a:pt x="269863" y="2704664"/>
                    <a:pt x="288791" y="2643944"/>
                    <a:pt x="276404" y="2665717"/>
                  </a:cubicBezTo>
                  <a:cubicBezTo>
                    <a:pt x="279150" y="2654520"/>
                    <a:pt x="281925" y="2643221"/>
                    <a:pt x="284686" y="2631968"/>
                  </a:cubicBezTo>
                  <a:cubicBezTo>
                    <a:pt x="290065" y="2625611"/>
                    <a:pt x="287149" y="2638791"/>
                    <a:pt x="294992" y="2626630"/>
                  </a:cubicBezTo>
                  <a:cubicBezTo>
                    <a:pt x="298914" y="2611332"/>
                    <a:pt x="299423" y="2604845"/>
                    <a:pt x="297850" y="2604300"/>
                  </a:cubicBezTo>
                  <a:close/>
                  <a:moveTo>
                    <a:pt x="6607771" y="2603041"/>
                  </a:moveTo>
                  <a:cubicBezTo>
                    <a:pt x="6611783" y="2611247"/>
                    <a:pt x="6647843" y="2726213"/>
                    <a:pt x="6642217" y="2743753"/>
                  </a:cubicBezTo>
                  <a:cubicBezTo>
                    <a:pt x="6629277" y="2671763"/>
                    <a:pt x="6623247" y="2698563"/>
                    <a:pt x="6617173" y="2637984"/>
                  </a:cubicBezTo>
                  <a:cubicBezTo>
                    <a:pt x="6608657" y="2609433"/>
                    <a:pt x="6606433" y="2600306"/>
                    <a:pt x="6607771" y="2603041"/>
                  </a:cubicBezTo>
                  <a:close/>
                  <a:moveTo>
                    <a:pt x="6554795" y="2599080"/>
                  </a:moveTo>
                  <a:cubicBezTo>
                    <a:pt x="6558675" y="2601869"/>
                    <a:pt x="6568047" y="2630750"/>
                    <a:pt x="6572507" y="2651321"/>
                  </a:cubicBezTo>
                  <a:cubicBezTo>
                    <a:pt x="6569731" y="2661994"/>
                    <a:pt x="6561549" y="2636271"/>
                    <a:pt x="6558787" y="2646903"/>
                  </a:cubicBezTo>
                  <a:cubicBezTo>
                    <a:pt x="6553465" y="2624619"/>
                    <a:pt x="6558575" y="2624789"/>
                    <a:pt x="6563913" y="2643817"/>
                  </a:cubicBezTo>
                  <a:cubicBezTo>
                    <a:pt x="6563051" y="2636865"/>
                    <a:pt x="6561803" y="2629532"/>
                    <a:pt x="6560317" y="2621986"/>
                  </a:cubicBezTo>
                  <a:cubicBezTo>
                    <a:pt x="6559523" y="2618220"/>
                    <a:pt x="6558717" y="2614398"/>
                    <a:pt x="6557911" y="2610547"/>
                  </a:cubicBezTo>
                  <a:cubicBezTo>
                    <a:pt x="6556877" y="2606753"/>
                    <a:pt x="6555843" y="2602917"/>
                    <a:pt x="6554795" y="2599080"/>
                  </a:cubicBezTo>
                  <a:close/>
                  <a:moveTo>
                    <a:pt x="6436145" y="2589920"/>
                  </a:moveTo>
                  <a:cubicBezTo>
                    <a:pt x="6438383" y="2603327"/>
                    <a:pt x="6438211" y="2614865"/>
                    <a:pt x="6438991" y="2627112"/>
                  </a:cubicBezTo>
                  <a:cubicBezTo>
                    <a:pt x="6439373" y="2633228"/>
                    <a:pt x="6439995" y="2639527"/>
                    <a:pt x="6441255" y="2646337"/>
                  </a:cubicBezTo>
                  <a:cubicBezTo>
                    <a:pt x="6442303" y="2653203"/>
                    <a:pt x="6443847" y="2660636"/>
                    <a:pt x="6446467" y="2668904"/>
                  </a:cubicBezTo>
                  <a:cubicBezTo>
                    <a:pt x="6450515" y="2679677"/>
                    <a:pt x="6450927" y="2665449"/>
                    <a:pt x="6452539" y="2659475"/>
                  </a:cubicBezTo>
                  <a:cubicBezTo>
                    <a:pt x="6456219" y="2674636"/>
                    <a:pt x="6458159" y="2688469"/>
                    <a:pt x="6456403" y="2699114"/>
                  </a:cubicBezTo>
                  <a:cubicBezTo>
                    <a:pt x="6459775" y="2705301"/>
                    <a:pt x="6463157" y="2711516"/>
                    <a:pt x="6464911" y="2706405"/>
                  </a:cubicBezTo>
                  <a:cubicBezTo>
                    <a:pt x="6469273" y="2723931"/>
                    <a:pt x="6463723" y="2711021"/>
                    <a:pt x="6463031" y="2719373"/>
                  </a:cubicBezTo>
                  <a:cubicBezTo>
                    <a:pt x="6474129" y="2766983"/>
                    <a:pt x="6471991" y="2720944"/>
                    <a:pt x="6481419" y="2756961"/>
                  </a:cubicBezTo>
                  <a:cubicBezTo>
                    <a:pt x="6475503" y="2783986"/>
                    <a:pt x="6498011" y="2790003"/>
                    <a:pt x="6486487" y="2813307"/>
                  </a:cubicBezTo>
                  <a:cubicBezTo>
                    <a:pt x="6493311" y="2839709"/>
                    <a:pt x="6499867" y="2864230"/>
                    <a:pt x="6503051" y="2851672"/>
                  </a:cubicBezTo>
                  <a:cubicBezTo>
                    <a:pt x="6501693" y="2889019"/>
                    <a:pt x="6518539" y="2896351"/>
                    <a:pt x="6511899" y="2928730"/>
                  </a:cubicBezTo>
                  <a:cubicBezTo>
                    <a:pt x="6508687" y="2896266"/>
                    <a:pt x="6499711" y="2868490"/>
                    <a:pt x="6492137" y="2842952"/>
                  </a:cubicBezTo>
                  <a:cubicBezTo>
                    <a:pt x="6484449" y="2817411"/>
                    <a:pt x="6478787" y="2793910"/>
                    <a:pt x="6479495" y="2769900"/>
                  </a:cubicBezTo>
                  <a:cubicBezTo>
                    <a:pt x="6470647" y="2758589"/>
                    <a:pt x="6463851" y="2735823"/>
                    <a:pt x="6456447" y="2708317"/>
                  </a:cubicBezTo>
                  <a:cubicBezTo>
                    <a:pt x="6448843" y="2680881"/>
                    <a:pt x="6441681" y="2648318"/>
                    <a:pt x="6428515" y="2618885"/>
                  </a:cubicBezTo>
                  <a:cubicBezTo>
                    <a:pt x="6427763" y="2591902"/>
                    <a:pt x="6436939" y="2616946"/>
                    <a:pt x="6436145" y="2589920"/>
                  </a:cubicBezTo>
                  <a:close/>
                  <a:moveTo>
                    <a:pt x="6676053" y="2583818"/>
                  </a:moveTo>
                  <a:cubicBezTo>
                    <a:pt x="6683923" y="2599108"/>
                    <a:pt x="6692319" y="2622878"/>
                    <a:pt x="6701011" y="2651801"/>
                  </a:cubicBezTo>
                  <a:cubicBezTo>
                    <a:pt x="6705359" y="2666256"/>
                    <a:pt x="6709789" y="2682013"/>
                    <a:pt x="6714263" y="2698618"/>
                  </a:cubicBezTo>
                  <a:cubicBezTo>
                    <a:pt x="6718695" y="2715240"/>
                    <a:pt x="6723523" y="2732652"/>
                    <a:pt x="6727031" y="2750845"/>
                  </a:cubicBezTo>
                  <a:cubicBezTo>
                    <a:pt x="6734579" y="2787072"/>
                    <a:pt x="6742507" y="2825098"/>
                    <a:pt x="6750137" y="2861751"/>
                  </a:cubicBezTo>
                  <a:cubicBezTo>
                    <a:pt x="6752105" y="2870897"/>
                    <a:pt x="6754071" y="2879958"/>
                    <a:pt x="6755999" y="2888877"/>
                  </a:cubicBezTo>
                  <a:cubicBezTo>
                    <a:pt x="6757951" y="2897795"/>
                    <a:pt x="6759297" y="2906686"/>
                    <a:pt x="6760995" y="2915337"/>
                  </a:cubicBezTo>
                  <a:cubicBezTo>
                    <a:pt x="6764237" y="2932637"/>
                    <a:pt x="6767551" y="2949186"/>
                    <a:pt x="6770963" y="2964546"/>
                  </a:cubicBezTo>
                  <a:cubicBezTo>
                    <a:pt x="6767253" y="2961304"/>
                    <a:pt x="6761351" y="2946538"/>
                    <a:pt x="6754795" y="2926096"/>
                  </a:cubicBezTo>
                  <a:cubicBezTo>
                    <a:pt x="6751453" y="2915888"/>
                    <a:pt x="6748227" y="2904194"/>
                    <a:pt x="6744503" y="2891891"/>
                  </a:cubicBezTo>
                  <a:cubicBezTo>
                    <a:pt x="6740567" y="2879632"/>
                    <a:pt x="6736645" y="2866663"/>
                    <a:pt x="6732935" y="2853697"/>
                  </a:cubicBezTo>
                  <a:cubicBezTo>
                    <a:pt x="6718155" y="2801839"/>
                    <a:pt x="6706971" y="2749895"/>
                    <a:pt x="6714715" y="2742435"/>
                  </a:cubicBezTo>
                  <a:cubicBezTo>
                    <a:pt x="6714871" y="2766673"/>
                    <a:pt x="6723153" y="2798936"/>
                    <a:pt x="6733361" y="2833480"/>
                  </a:cubicBezTo>
                  <a:cubicBezTo>
                    <a:pt x="6730869" y="2813901"/>
                    <a:pt x="6727911" y="2794901"/>
                    <a:pt x="6724611" y="2776525"/>
                  </a:cubicBezTo>
                  <a:cubicBezTo>
                    <a:pt x="6722969" y="2767338"/>
                    <a:pt x="6721227" y="2758319"/>
                    <a:pt x="6719431" y="2749443"/>
                  </a:cubicBezTo>
                  <a:cubicBezTo>
                    <a:pt x="6717647" y="2740580"/>
                    <a:pt x="6715847" y="2731859"/>
                    <a:pt x="6713441" y="2723451"/>
                  </a:cubicBezTo>
                  <a:cubicBezTo>
                    <a:pt x="6704381" y="2689672"/>
                    <a:pt x="6694599" y="2658554"/>
                    <a:pt x="6685127" y="2630338"/>
                  </a:cubicBezTo>
                  <a:cubicBezTo>
                    <a:pt x="6684631" y="2655354"/>
                    <a:pt x="6707383" y="2701847"/>
                    <a:pt x="6698519" y="2719246"/>
                  </a:cubicBezTo>
                  <a:cubicBezTo>
                    <a:pt x="6684349" y="2672811"/>
                    <a:pt x="6682791" y="2633425"/>
                    <a:pt x="6672911" y="2611693"/>
                  </a:cubicBezTo>
                  <a:cubicBezTo>
                    <a:pt x="6674099" y="2566235"/>
                    <a:pt x="6680839" y="2631598"/>
                    <a:pt x="6689475" y="2634289"/>
                  </a:cubicBezTo>
                  <a:cubicBezTo>
                    <a:pt x="6688709" y="2604615"/>
                    <a:pt x="6685055" y="2610122"/>
                    <a:pt x="6676053" y="2583818"/>
                  </a:cubicBezTo>
                  <a:close/>
                  <a:moveTo>
                    <a:pt x="6453063" y="2560771"/>
                  </a:moveTo>
                  <a:cubicBezTo>
                    <a:pt x="6457991" y="2575296"/>
                    <a:pt x="6462859" y="2589694"/>
                    <a:pt x="6467703" y="2603993"/>
                  </a:cubicBezTo>
                  <a:cubicBezTo>
                    <a:pt x="6470067" y="2611156"/>
                    <a:pt x="6472415" y="2618306"/>
                    <a:pt x="6474767" y="2625428"/>
                  </a:cubicBezTo>
                  <a:lnTo>
                    <a:pt x="6478235" y="2636115"/>
                  </a:lnTo>
                  <a:lnTo>
                    <a:pt x="6481223" y="2646932"/>
                  </a:lnTo>
                  <a:cubicBezTo>
                    <a:pt x="6489037" y="2675771"/>
                    <a:pt x="6496809" y="2704396"/>
                    <a:pt x="6504609" y="2733178"/>
                  </a:cubicBezTo>
                  <a:cubicBezTo>
                    <a:pt x="6508515" y="2747561"/>
                    <a:pt x="6512423" y="2761972"/>
                    <a:pt x="6516375" y="2776469"/>
                  </a:cubicBezTo>
                  <a:cubicBezTo>
                    <a:pt x="6520379" y="2790938"/>
                    <a:pt x="6523283" y="2805790"/>
                    <a:pt x="6526921" y="2820569"/>
                  </a:cubicBezTo>
                  <a:cubicBezTo>
                    <a:pt x="6533899" y="2850228"/>
                    <a:pt x="6541275" y="2880326"/>
                    <a:pt x="6549359" y="2911204"/>
                  </a:cubicBezTo>
                  <a:cubicBezTo>
                    <a:pt x="6546131" y="2940254"/>
                    <a:pt x="6533291" y="2849803"/>
                    <a:pt x="6538657" y="2916173"/>
                  </a:cubicBezTo>
                  <a:cubicBezTo>
                    <a:pt x="6527927" y="2900245"/>
                    <a:pt x="6510599" y="2851022"/>
                    <a:pt x="6503987" y="2822028"/>
                  </a:cubicBezTo>
                  <a:cubicBezTo>
                    <a:pt x="6506761" y="2821801"/>
                    <a:pt x="6513699" y="2840828"/>
                    <a:pt x="6509295" y="2819324"/>
                  </a:cubicBezTo>
                  <a:cubicBezTo>
                    <a:pt x="6515099" y="2827520"/>
                    <a:pt x="6529611" y="2860195"/>
                    <a:pt x="6526171" y="2881176"/>
                  </a:cubicBezTo>
                  <a:cubicBezTo>
                    <a:pt x="6529539" y="2890887"/>
                    <a:pt x="6530615" y="2875484"/>
                    <a:pt x="6534311" y="2888991"/>
                  </a:cubicBezTo>
                  <a:cubicBezTo>
                    <a:pt x="6530715" y="2859572"/>
                    <a:pt x="6522207" y="2822580"/>
                    <a:pt x="6514633" y="2789310"/>
                  </a:cubicBezTo>
                  <a:cubicBezTo>
                    <a:pt x="6505939" y="2756310"/>
                    <a:pt x="6497771" y="2727117"/>
                    <a:pt x="6497459" y="2712339"/>
                  </a:cubicBezTo>
                  <a:cubicBezTo>
                    <a:pt x="6494063" y="2706052"/>
                    <a:pt x="6490693" y="2699879"/>
                    <a:pt x="6488939" y="2704976"/>
                  </a:cubicBezTo>
                  <a:cubicBezTo>
                    <a:pt x="6484407" y="2671481"/>
                    <a:pt x="6477187" y="2649366"/>
                    <a:pt x="6469599" y="2628952"/>
                  </a:cubicBezTo>
                  <a:cubicBezTo>
                    <a:pt x="6461855" y="2608566"/>
                    <a:pt x="6455115" y="2589439"/>
                    <a:pt x="6453063" y="2560771"/>
                  </a:cubicBezTo>
                  <a:close/>
                  <a:moveTo>
                    <a:pt x="195991" y="2542324"/>
                  </a:moveTo>
                  <a:cubicBezTo>
                    <a:pt x="206765" y="2536138"/>
                    <a:pt x="183193" y="2579713"/>
                    <a:pt x="180022" y="2594309"/>
                  </a:cubicBezTo>
                  <a:cubicBezTo>
                    <a:pt x="178960" y="2633016"/>
                    <a:pt x="166247" y="2591294"/>
                    <a:pt x="182726" y="2559384"/>
                  </a:cubicBezTo>
                  <a:cubicBezTo>
                    <a:pt x="186846" y="2556014"/>
                    <a:pt x="179994" y="2578496"/>
                    <a:pt x="185827" y="2571021"/>
                  </a:cubicBezTo>
                  <a:cubicBezTo>
                    <a:pt x="190187" y="2565230"/>
                    <a:pt x="192792" y="2552418"/>
                    <a:pt x="195991" y="2542324"/>
                  </a:cubicBezTo>
                  <a:close/>
                  <a:moveTo>
                    <a:pt x="6508333" y="2526001"/>
                  </a:moveTo>
                  <a:cubicBezTo>
                    <a:pt x="6511561" y="2535911"/>
                    <a:pt x="6512239" y="2533080"/>
                    <a:pt x="6512807" y="2529441"/>
                  </a:cubicBezTo>
                  <a:cubicBezTo>
                    <a:pt x="6516601" y="2539663"/>
                    <a:pt x="6515185" y="2545708"/>
                    <a:pt x="6515639" y="2553253"/>
                  </a:cubicBezTo>
                  <a:cubicBezTo>
                    <a:pt x="6519051" y="2557897"/>
                    <a:pt x="6522561" y="2562866"/>
                    <a:pt x="6527899" y="2577349"/>
                  </a:cubicBezTo>
                  <a:cubicBezTo>
                    <a:pt x="6526611" y="2583451"/>
                    <a:pt x="6527729" y="2591435"/>
                    <a:pt x="6530631" y="2601006"/>
                  </a:cubicBezTo>
                  <a:cubicBezTo>
                    <a:pt x="6525463" y="2609684"/>
                    <a:pt x="6519305" y="2559610"/>
                    <a:pt x="6507229" y="2539422"/>
                  </a:cubicBezTo>
                  <a:cubicBezTo>
                    <a:pt x="6507583" y="2535019"/>
                    <a:pt x="6507965" y="2530489"/>
                    <a:pt x="6508333" y="2526001"/>
                  </a:cubicBezTo>
                  <a:close/>
                  <a:moveTo>
                    <a:pt x="6452157" y="2525329"/>
                  </a:moveTo>
                  <a:cubicBezTo>
                    <a:pt x="6454895" y="2526471"/>
                    <a:pt x="6470823" y="2568093"/>
                    <a:pt x="6472035" y="2561521"/>
                  </a:cubicBezTo>
                  <a:cubicBezTo>
                    <a:pt x="6477513" y="2579415"/>
                    <a:pt x="6469741" y="2565923"/>
                    <a:pt x="6470235" y="2581284"/>
                  </a:cubicBezTo>
                  <a:cubicBezTo>
                    <a:pt x="6480147" y="2612982"/>
                    <a:pt x="6478929" y="2587202"/>
                    <a:pt x="6483571" y="2591803"/>
                  </a:cubicBezTo>
                  <a:cubicBezTo>
                    <a:pt x="6488315" y="2612444"/>
                    <a:pt x="6480981" y="2598400"/>
                    <a:pt x="6489405" y="2631782"/>
                  </a:cubicBezTo>
                  <a:cubicBezTo>
                    <a:pt x="6499455" y="2635945"/>
                    <a:pt x="6498933" y="2658795"/>
                    <a:pt x="6508771" y="2700006"/>
                  </a:cubicBezTo>
                  <a:cubicBezTo>
                    <a:pt x="6515411" y="2720266"/>
                    <a:pt x="6515539" y="2695165"/>
                    <a:pt x="6523977" y="2727967"/>
                  </a:cubicBezTo>
                  <a:cubicBezTo>
                    <a:pt x="6520211" y="2697613"/>
                    <a:pt x="6525491" y="2720548"/>
                    <a:pt x="6527659" y="2701550"/>
                  </a:cubicBezTo>
                  <a:cubicBezTo>
                    <a:pt x="6535119" y="2722899"/>
                    <a:pt x="6525887" y="2729567"/>
                    <a:pt x="6526411" y="2744799"/>
                  </a:cubicBezTo>
                  <a:cubicBezTo>
                    <a:pt x="6516601" y="2735837"/>
                    <a:pt x="6500717" y="2685311"/>
                    <a:pt x="6486659" y="2636667"/>
                  </a:cubicBezTo>
                  <a:cubicBezTo>
                    <a:pt x="6470817" y="2588575"/>
                    <a:pt x="6456419" y="2542408"/>
                    <a:pt x="6454847" y="2540964"/>
                  </a:cubicBezTo>
                  <a:cubicBezTo>
                    <a:pt x="6451795" y="2529065"/>
                    <a:pt x="6451243" y="2524948"/>
                    <a:pt x="6452157" y="2525329"/>
                  </a:cubicBezTo>
                  <a:close/>
                  <a:moveTo>
                    <a:pt x="6589849" y="2519134"/>
                  </a:moveTo>
                  <a:cubicBezTo>
                    <a:pt x="6599279" y="2537991"/>
                    <a:pt x="6607985" y="2556141"/>
                    <a:pt x="6616435" y="2575069"/>
                  </a:cubicBezTo>
                  <a:cubicBezTo>
                    <a:pt x="6618517" y="2579811"/>
                    <a:pt x="6620613" y="2584597"/>
                    <a:pt x="6622723" y="2589424"/>
                  </a:cubicBezTo>
                  <a:cubicBezTo>
                    <a:pt x="6624703" y="2594308"/>
                    <a:pt x="6626487" y="2599306"/>
                    <a:pt x="6628371" y="2604374"/>
                  </a:cubicBezTo>
                  <a:cubicBezTo>
                    <a:pt x="6632079" y="2614525"/>
                    <a:pt x="6635761" y="2625043"/>
                    <a:pt x="6639455" y="2636129"/>
                  </a:cubicBezTo>
                  <a:cubicBezTo>
                    <a:pt x="6646847" y="2658300"/>
                    <a:pt x="6654293" y="2682706"/>
                    <a:pt x="6662107" y="2710823"/>
                  </a:cubicBezTo>
                  <a:cubicBezTo>
                    <a:pt x="6664019" y="2717859"/>
                    <a:pt x="6666001" y="2725120"/>
                    <a:pt x="6668053" y="2732624"/>
                  </a:cubicBezTo>
                  <a:cubicBezTo>
                    <a:pt x="6670135" y="2740114"/>
                    <a:pt x="6672087" y="2747913"/>
                    <a:pt x="6673703" y="2756068"/>
                  </a:cubicBezTo>
                  <a:cubicBezTo>
                    <a:pt x="6677171" y="2772320"/>
                    <a:pt x="6680723" y="2789705"/>
                    <a:pt x="6684377" y="2808394"/>
                  </a:cubicBezTo>
                  <a:cubicBezTo>
                    <a:pt x="6680171" y="2792763"/>
                    <a:pt x="6676335" y="2778535"/>
                    <a:pt x="6672767" y="2765313"/>
                  </a:cubicBezTo>
                  <a:cubicBezTo>
                    <a:pt x="6670983" y="2758716"/>
                    <a:pt x="6669257" y="2752373"/>
                    <a:pt x="6667599" y="2746229"/>
                  </a:cubicBezTo>
                  <a:cubicBezTo>
                    <a:pt x="6665675" y="2740156"/>
                    <a:pt x="6663835" y="2734308"/>
                    <a:pt x="6662023" y="2728603"/>
                  </a:cubicBezTo>
                  <a:cubicBezTo>
                    <a:pt x="6654731" y="2705868"/>
                    <a:pt x="6648291" y="2685736"/>
                    <a:pt x="6641763" y="2665364"/>
                  </a:cubicBezTo>
                  <a:cubicBezTo>
                    <a:pt x="6635123" y="2645063"/>
                    <a:pt x="6628399" y="2624506"/>
                    <a:pt x="6620655" y="2600863"/>
                  </a:cubicBezTo>
                  <a:cubicBezTo>
                    <a:pt x="6612571" y="2577348"/>
                    <a:pt x="6602039" y="2551214"/>
                    <a:pt x="6589849" y="2519134"/>
                  </a:cubicBezTo>
                  <a:close/>
                  <a:moveTo>
                    <a:pt x="272509" y="2511721"/>
                  </a:moveTo>
                  <a:cubicBezTo>
                    <a:pt x="275115" y="2509698"/>
                    <a:pt x="276949" y="2509613"/>
                    <a:pt x="277465" y="2512013"/>
                  </a:cubicBezTo>
                  <a:cubicBezTo>
                    <a:pt x="267414" y="2536576"/>
                    <a:pt x="255437" y="2553649"/>
                    <a:pt x="243672" y="2567552"/>
                  </a:cubicBezTo>
                  <a:cubicBezTo>
                    <a:pt x="247339" y="2549954"/>
                    <a:pt x="255720" y="2533759"/>
                    <a:pt x="262912" y="2523056"/>
                  </a:cubicBezTo>
                  <a:cubicBezTo>
                    <a:pt x="266522" y="2517705"/>
                    <a:pt x="269902" y="2513744"/>
                    <a:pt x="272509" y="2511721"/>
                  </a:cubicBezTo>
                  <a:close/>
                  <a:moveTo>
                    <a:pt x="224560" y="2485540"/>
                  </a:moveTo>
                  <a:cubicBezTo>
                    <a:pt x="228680" y="2487720"/>
                    <a:pt x="224588" y="2505346"/>
                    <a:pt x="217920" y="2527190"/>
                  </a:cubicBezTo>
                  <a:cubicBezTo>
                    <a:pt x="214381" y="2538049"/>
                    <a:pt x="211125" y="2550252"/>
                    <a:pt x="207600" y="2562004"/>
                  </a:cubicBezTo>
                  <a:cubicBezTo>
                    <a:pt x="204117" y="2573781"/>
                    <a:pt x="200734" y="2585220"/>
                    <a:pt x="197888" y="2594833"/>
                  </a:cubicBezTo>
                  <a:cubicBezTo>
                    <a:pt x="194858" y="2593290"/>
                    <a:pt x="199445" y="2573682"/>
                    <a:pt x="205604" y="2550521"/>
                  </a:cubicBezTo>
                  <a:cubicBezTo>
                    <a:pt x="208492" y="2538884"/>
                    <a:pt x="212527" y="2526596"/>
                    <a:pt x="216080" y="2515213"/>
                  </a:cubicBezTo>
                  <a:cubicBezTo>
                    <a:pt x="219619" y="2503817"/>
                    <a:pt x="222734" y="2493341"/>
                    <a:pt x="224560" y="2485540"/>
                  </a:cubicBezTo>
                  <a:close/>
                  <a:moveTo>
                    <a:pt x="6250941" y="2484072"/>
                  </a:moveTo>
                  <a:cubicBezTo>
                    <a:pt x="6252755" y="2484249"/>
                    <a:pt x="6259261" y="2500380"/>
                    <a:pt x="6267575" y="2522349"/>
                  </a:cubicBezTo>
                  <a:cubicBezTo>
                    <a:pt x="6270323" y="2529682"/>
                    <a:pt x="6273311" y="2537638"/>
                    <a:pt x="6276395" y="2545863"/>
                  </a:cubicBezTo>
                  <a:cubicBezTo>
                    <a:pt x="6279099" y="2554230"/>
                    <a:pt x="6281903" y="2562866"/>
                    <a:pt x="6284679" y="2571403"/>
                  </a:cubicBezTo>
                  <a:cubicBezTo>
                    <a:pt x="6290213" y="2588476"/>
                    <a:pt x="6295735" y="2605139"/>
                    <a:pt x="6300535" y="2618320"/>
                  </a:cubicBezTo>
                  <a:cubicBezTo>
                    <a:pt x="6297065" y="2616564"/>
                    <a:pt x="6294999" y="2622298"/>
                    <a:pt x="6294051" y="2633907"/>
                  </a:cubicBezTo>
                  <a:cubicBezTo>
                    <a:pt x="6289195" y="2621278"/>
                    <a:pt x="6284295" y="2608594"/>
                    <a:pt x="6279439" y="2595966"/>
                  </a:cubicBezTo>
                  <a:cubicBezTo>
                    <a:pt x="6281591" y="2569548"/>
                    <a:pt x="6284847" y="2612586"/>
                    <a:pt x="6291799" y="2611836"/>
                  </a:cubicBezTo>
                  <a:cubicBezTo>
                    <a:pt x="6285655" y="2589354"/>
                    <a:pt x="6280869" y="2570525"/>
                    <a:pt x="6275589" y="2553282"/>
                  </a:cubicBezTo>
                  <a:cubicBezTo>
                    <a:pt x="6270039" y="2536137"/>
                    <a:pt x="6263203" y="2520890"/>
                    <a:pt x="6254467" y="2505091"/>
                  </a:cubicBezTo>
                  <a:cubicBezTo>
                    <a:pt x="6254749" y="2500886"/>
                    <a:pt x="6255019" y="2496667"/>
                    <a:pt x="6255287" y="2492477"/>
                  </a:cubicBezTo>
                  <a:cubicBezTo>
                    <a:pt x="6251875" y="2483473"/>
                    <a:pt x="6251225" y="2486134"/>
                    <a:pt x="6250799" y="2489589"/>
                  </a:cubicBezTo>
                  <a:cubicBezTo>
                    <a:pt x="6250253" y="2485727"/>
                    <a:pt x="6250337" y="2484013"/>
                    <a:pt x="6250941" y="2484072"/>
                  </a:cubicBezTo>
                  <a:close/>
                  <a:moveTo>
                    <a:pt x="6607363" y="2475106"/>
                  </a:moveTo>
                  <a:cubicBezTo>
                    <a:pt x="6613519" y="2486998"/>
                    <a:pt x="6626147" y="2518809"/>
                    <a:pt x="6638139" y="2555165"/>
                  </a:cubicBezTo>
                  <a:cubicBezTo>
                    <a:pt x="6641141" y="2564254"/>
                    <a:pt x="6644099" y="2573611"/>
                    <a:pt x="6646903" y="2583026"/>
                  </a:cubicBezTo>
                  <a:cubicBezTo>
                    <a:pt x="6649351" y="2592539"/>
                    <a:pt x="6651603" y="2602110"/>
                    <a:pt x="6653641" y="2611453"/>
                  </a:cubicBezTo>
                  <a:cubicBezTo>
                    <a:pt x="6657691" y="2630155"/>
                    <a:pt x="6660763" y="2648008"/>
                    <a:pt x="6662079" y="2663014"/>
                  </a:cubicBezTo>
                  <a:cubicBezTo>
                    <a:pt x="6654563" y="2641509"/>
                    <a:pt x="6650895" y="2623600"/>
                    <a:pt x="6647527" y="2608353"/>
                  </a:cubicBezTo>
                  <a:cubicBezTo>
                    <a:pt x="6645841" y="2600736"/>
                    <a:pt x="6644227" y="2593799"/>
                    <a:pt x="6642231" y="2587429"/>
                  </a:cubicBezTo>
                  <a:cubicBezTo>
                    <a:pt x="6640179" y="2581086"/>
                    <a:pt x="6637431" y="2575409"/>
                    <a:pt x="6634063" y="2570157"/>
                  </a:cubicBezTo>
                  <a:cubicBezTo>
                    <a:pt x="6636951" y="2555052"/>
                    <a:pt x="6614497" y="2501806"/>
                    <a:pt x="6607363" y="2475106"/>
                  </a:cubicBezTo>
                  <a:close/>
                  <a:moveTo>
                    <a:pt x="155105" y="2463610"/>
                  </a:moveTo>
                  <a:cubicBezTo>
                    <a:pt x="148423" y="2478631"/>
                    <a:pt x="141287" y="2491584"/>
                    <a:pt x="133997" y="2504099"/>
                  </a:cubicBezTo>
                  <a:cubicBezTo>
                    <a:pt x="134945" y="2531423"/>
                    <a:pt x="115975" y="2599589"/>
                    <a:pt x="95475" y="2657833"/>
                  </a:cubicBezTo>
                  <a:cubicBezTo>
                    <a:pt x="97018" y="2635875"/>
                    <a:pt x="104578" y="2607008"/>
                    <a:pt x="112945" y="2576626"/>
                  </a:cubicBezTo>
                  <a:cubicBezTo>
                    <a:pt x="121538" y="2546302"/>
                    <a:pt x="129863" y="2514165"/>
                    <a:pt x="136191" y="2486346"/>
                  </a:cubicBezTo>
                  <a:close/>
                  <a:moveTo>
                    <a:pt x="6557883" y="2421734"/>
                  </a:moveTo>
                  <a:cubicBezTo>
                    <a:pt x="6560771" y="2413565"/>
                    <a:pt x="6565923" y="2424551"/>
                    <a:pt x="6571955" y="2441709"/>
                  </a:cubicBezTo>
                  <a:cubicBezTo>
                    <a:pt x="6577503" y="2459038"/>
                    <a:pt x="6584045" y="2482425"/>
                    <a:pt x="6591379" y="2498536"/>
                  </a:cubicBezTo>
                  <a:cubicBezTo>
                    <a:pt x="6587203" y="2500447"/>
                    <a:pt x="6582403" y="2490396"/>
                    <a:pt x="6576967" y="2475262"/>
                  </a:cubicBezTo>
                  <a:cubicBezTo>
                    <a:pt x="6571475" y="2460142"/>
                    <a:pt x="6565727" y="2439770"/>
                    <a:pt x="6557883" y="2421734"/>
                  </a:cubicBezTo>
                  <a:close/>
                  <a:moveTo>
                    <a:pt x="6548271" y="2421507"/>
                  </a:moveTo>
                  <a:cubicBezTo>
                    <a:pt x="6560347" y="2446325"/>
                    <a:pt x="6565811" y="2468523"/>
                    <a:pt x="6572337" y="2490480"/>
                  </a:cubicBezTo>
                  <a:cubicBezTo>
                    <a:pt x="6578679" y="2512523"/>
                    <a:pt x="6585163" y="2534651"/>
                    <a:pt x="6596277" y="2560686"/>
                  </a:cubicBezTo>
                  <a:cubicBezTo>
                    <a:pt x="6594167" y="2566703"/>
                    <a:pt x="6583803" y="2540455"/>
                    <a:pt x="6573229" y="2508418"/>
                  </a:cubicBezTo>
                  <a:cubicBezTo>
                    <a:pt x="6562655" y="2476394"/>
                    <a:pt x="6552135" y="2438411"/>
                    <a:pt x="6548271" y="2421507"/>
                  </a:cubicBezTo>
                  <a:close/>
                  <a:moveTo>
                    <a:pt x="356916" y="2414819"/>
                  </a:moveTo>
                  <a:cubicBezTo>
                    <a:pt x="356334" y="2413546"/>
                    <a:pt x="354608" y="2414612"/>
                    <a:pt x="350417" y="2420714"/>
                  </a:cubicBezTo>
                  <a:cubicBezTo>
                    <a:pt x="341668" y="2443677"/>
                    <a:pt x="350092" y="2451237"/>
                    <a:pt x="333698" y="2476224"/>
                  </a:cubicBezTo>
                  <a:cubicBezTo>
                    <a:pt x="338086" y="2461486"/>
                    <a:pt x="328644" y="2475318"/>
                    <a:pt x="331121" y="2464587"/>
                  </a:cubicBezTo>
                  <a:cubicBezTo>
                    <a:pt x="334306" y="2452312"/>
                    <a:pt x="341385" y="2432181"/>
                    <a:pt x="336487" y="2436541"/>
                  </a:cubicBezTo>
                  <a:cubicBezTo>
                    <a:pt x="316964" y="2485596"/>
                    <a:pt x="337393" y="2418562"/>
                    <a:pt x="321310" y="2446664"/>
                  </a:cubicBezTo>
                  <a:cubicBezTo>
                    <a:pt x="313028" y="2480726"/>
                    <a:pt x="333344" y="2455653"/>
                    <a:pt x="313198" y="2514392"/>
                  </a:cubicBezTo>
                  <a:cubicBezTo>
                    <a:pt x="326789" y="2494189"/>
                    <a:pt x="337195" y="2513217"/>
                    <a:pt x="353518" y="2460863"/>
                  </a:cubicBezTo>
                  <a:cubicBezTo>
                    <a:pt x="342985" y="2464516"/>
                    <a:pt x="343325" y="2469273"/>
                    <a:pt x="366868" y="2416636"/>
                  </a:cubicBezTo>
                  <a:cubicBezTo>
                    <a:pt x="350103" y="2443510"/>
                    <a:pt x="358660" y="2418638"/>
                    <a:pt x="356916" y="2414819"/>
                  </a:cubicBezTo>
                  <a:close/>
                  <a:moveTo>
                    <a:pt x="6306635" y="2414188"/>
                  </a:moveTo>
                  <a:cubicBezTo>
                    <a:pt x="6318159" y="2449425"/>
                    <a:pt x="6321685" y="2471085"/>
                    <a:pt x="6328099" y="2455683"/>
                  </a:cubicBezTo>
                  <a:cubicBezTo>
                    <a:pt x="6331439" y="2464630"/>
                    <a:pt x="6331947" y="2471623"/>
                    <a:pt x="6336211" y="2481250"/>
                  </a:cubicBezTo>
                  <a:cubicBezTo>
                    <a:pt x="6347803" y="2516034"/>
                    <a:pt x="6328991" y="2473237"/>
                    <a:pt x="6327787" y="2462096"/>
                  </a:cubicBezTo>
                  <a:cubicBezTo>
                    <a:pt x="6326851" y="2474087"/>
                    <a:pt x="6333761" y="2499456"/>
                    <a:pt x="6341051" y="2518342"/>
                  </a:cubicBezTo>
                  <a:cubicBezTo>
                    <a:pt x="6347875" y="2537383"/>
                    <a:pt x="6354741" y="2550153"/>
                    <a:pt x="6356157" y="2535883"/>
                  </a:cubicBezTo>
                  <a:cubicBezTo>
                    <a:pt x="6351401" y="2561380"/>
                    <a:pt x="6371079" y="2583351"/>
                    <a:pt x="6376727" y="2613761"/>
                  </a:cubicBezTo>
                  <a:cubicBezTo>
                    <a:pt x="6382831" y="2622836"/>
                    <a:pt x="6386453" y="2618716"/>
                    <a:pt x="6387501" y="2601260"/>
                  </a:cubicBezTo>
                  <a:cubicBezTo>
                    <a:pt x="6391423" y="2613464"/>
                    <a:pt x="6388733" y="2620655"/>
                    <a:pt x="6393675" y="2633723"/>
                  </a:cubicBezTo>
                  <a:cubicBezTo>
                    <a:pt x="6390559" y="2633779"/>
                    <a:pt x="6384401" y="2617796"/>
                    <a:pt x="6384187" y="2633327"/>
                  </a:cubicBezTo>
                  <a:cubicBezTo>
                    <a:pt x="6383255" y="2658824"/>
                    <a:pt x="6400851" y="2654250"/>
                    <a:pt x="6393461" y="2675642"/>
                  </a:cubicBezTo>
                  <a:cubicBezTo>
                    <a:pt x="6403767" y="2669087"/>
                    <a:pt x="6413791" y="2752983"/>
                    <a:pt x="6411695" y="2712352"/>
                  </a:cubicBezTo>
                  <a:cubicBezTo>
                    <a:pt x="6414755" y="2701861"/>
                    <a:pt x="6421959" y="2753521"/>
                    <a:pt x="6418507" y="2761209"/>
                  </a:cubicBezTo>
                  <a:cubicBezTo>
                    <a:pt x="6424961" y="2780972"/>
                    <a:pt x="6425315" y="2756592"/>
                    <a:pt x="6433471" y="2788333"/>
                  </a:cubicBezTo>
                  <a:cubicBezTo>
                    <a:pt x="6425795" y="2783987"/>
                    <a:pt x="6433937" y="2808223"/>
                    <a:pt x="6426249" y="2803707"/>
                  </a:cubicBezTo>
                  <a:cubicBezTo>
                    <a:pt x="6419581" y="2777178"/>
                    <a:pt x="6411171" y="2746144"/>
                    <a:pt x="6401827" y="2712960"/>
                  </a:cubicBezTo>
                  <a:cubicBezTo>
                    <a:pt x="6397115" y="2696382"/>
                    <a:pt x="6392357" y="2679211"/>
                    <a:pt x="6387161" y="2661895"/>
                  </a:cubicBezTo>
                  <a:cubicBezTo>
                    <a:pt x="6381329" y="2644779"/>
                    <a:pt x="6375425" y="2627409"/>
                    <a:pt x="6369523" y="2610066"/>
                  </a:cubicBezTo>
                  <a:cubicBezTo>
                    <a:pt x="6363575" y="2592752"/>
                    <a:pt x="6357643" y="2575466"/>
                    <a:pt x="6351825" y="2558506"/>
                  </a:cubicBezTo>
                  <a:cubicBezTo>
                    <a:pt x="6345865" y="2541602"/>
                    <a:pt x="6340683" y="2524798"/>
                    <a:pt x="6334171" y="2509168"/>
                  </a:cubicBezTo>
                  <a:cubicBezTo>
                    <a:pt x="6321811" y="2477683"/>
                    <a:pt x="6310529" y="2448590"/>
                    <a:pt x="6301427" y="2424112"/>
                  </a:cubicBezTo>
                  <a:cubicBezTo>
                    <a:pt x="6303917" y="2423900"/>
                    <a:pt x="6306367" y="2423546"/>
                    <a:pt x="6306635" y="2414188"/>
                  </a:cubicBezTo>
                  <a:close/>
                  <a:moveTo>
                    <a:pt x="324312" y="2406599"/>
                  </a:moveTo>
                  <a:cubicBezTo>
                    <a:pt x="323448" y="2401418"/>
                    <a:pt x="304874" y="2429392"/>
                    <a:pt x="303118" y="2416325"/>
                  </a:cubicBezTo>
                  <a:cubicBezTo>
                    <a:pt x="298829" y="2432124"/>
                    <a:pt x="288975" y="2459589"/>
                    <a:pt x="294228" y="2455866"/>
                  </a:cubicBezTo>
                  <a:cubicBezTo>
                    <a:pt x="310565" y="2409544"/>
                    <a:pt x="314118" y="2452157"/>
                    <a:pt x="324312" y="2406599"/>
                  </a:cubicBezTo>
                  <a:close/>
                  <a:moveTo>
                    <a:pt x="6355187" y="2402590"/>
                  </a:moveTo>
                  <a:cubicBezTo>
                    <a:pt x="6356263" y="2401073"/>
                    <a:pt x="6358885" y="2402002"/>
                    <a:pt x="6363447" y="2405948"/>
                  </a:cubicBezTo>
                  <a:cubicBezTo>
                    <a:pt x="6355209" y="2451081"/>
                    <a:pt x="6385081" y="2394523"/>
                    <a:pt x="6375425" y="2454762"/>
                  </a:cubicBezTo>
                  <a:cubicBezTo>
                    <a:pt x="6389271" y="2492660"/>
                    <a:pt x="6402947" y="2499017"/>
                    <a:pt x="6392187" y="2500334"/>
                  </a:cubicBezTo>
                  <a:cubicBezTo>
                    <a:pt x="6400751" y="2522985"/>
                    <a:pt x="6404901" y="2526368"/>
                    <a:pt x="6405579" y="2510229"/>
                  </a:cubicBezTo>
                  <a:cubicBezTo>
                    <a:pt x="6408667" y="2523141"/>
                    <a:pt x="6411711" y="2535953"/>
                    <a:pt x="6413239" y="2530092"/>
                  </a:cubicBezTo>
                  <a:cubicBezTo>
                    <a:pt x="6423347" y="2564409"/>
                    <a:pt x="6406131" y="2533235"/>
                    <a:pt x="6414641" y="2566249"/>
                  </a:cubicBezTo>
                  <a:cubicBezTo>
                    <a:pt x="6419199" y="2576782"/>
                    <a:pt x="6418959" y="2562639"/>
                    <a:pt x="6420275" y="2556594"/>
                  </a:cubicBezTo>
                  <a:cubicBezTo>
                    <a:pt x="6429915" y="2582544"/>
                    <a:pt x="6426929" y="2604374"/>
                    <a:pt x="6420997" y="2599165"/>
                  </a:cubicBezTo>
                  <a:cubicBezTo>
                    <a:pt x="6418959" y="2583705"/>
                    <a:pt x="6412459" y="2561676"/>
                    <a:pt x="6404363" y="2537935"/>
                  </a:cubicBezTo>
                  <a:cubicBezTo>
                    <a:pt x="6400271" y="2526085"/>
                    <a:pt x="6396011" y="2513712"/>
                    <a:pt x="6391295" y="2501650"/>
                  </a:cubicBezTo>
                  <a:cubicBezTo>
                    <a:pt x="6386255" y="2489716"/>
                    <a:pt x="6381271" y="2477909"/>
                    <a:pt x="6376615" y="2466866"/>
                  </a:cubicBezTo>
                  <a:cubicBezTo>
                    <a:pt x="6362641" y="2433706"/>
                    <a:pt x="6351957" y="2407141"/>
                    <a:pt x="6355187" y="2402590"/>
                  </a:cubicBezTo>
                  <a:close/>
                  <a:moveTo>
                    <a:pt x="6456541" y="2384998"/>
                  </a:moveTo>
                  <a:cubicBezTo>
                    <a:pt x="6465991" y="2383161"/>
                    <a:pt x="6493757" y="2505545"/>
                    <a:pt x="6494587" y="2451350"/>
                  </a:cubicBezTo>
                  <a:cubicBezTo>
                    <a:pt x="6499455" y="2461670"/>
                    <a:pt x="6499599" y="2468806"/>
                    <a:pt x="6498593" y="2475318"/>
                  </a:cubicBezTo>
                  <a:cubicBezTo>
                    <a:pt x="6497687" y="2481788"/>
                    <a:pt x="6495859" y="2487564"/>
                    <a:pt x="6496539" y="2495265"/>
                  </a:cubicBezTo>
                  <a:cubicBezTo>
                    <a:pt x="6500901" y="2501325"/>
                    <a:pt x="6501835" y="2490310"/>
                    <a:pt x="6509423" y="2512551"/>
                  </a:cubicBezTo>
                  <a:cubicBezTo>
                    <a:pt x="6506223" y="2529880"/>
                    <a:pt x="6498679" y="2510626"/>
                    <a:pt x="6489135" y="2481759"/>
                  </a:cubicBezTo>
                  <a:cubicBezTo>
                    <a:pt x="6487961" y="2478149"/>
                    <a:pt x="6486729" y="2474384"/>
                    <a:pt x="6485469" y="2470533"/>
                  </a:cubicBezTo>
                  <a:cubicBezTo>
                    <a:pt x="6484067" y="2466725"/>
                    <a:pt x="6482623" y="2462831"/>
                    <a:pt x="6481151" y="2458881"/>
                  </a:cubicBezTo>
                  <a:cubicBezTo>
                    <a:pt x="6478163" y="2451010"/>
                    <a:pt x="6475107" y="2442955"/>
                    <a:pt x="6472119" y="2435097"/>
                  </a:cubicBezTo>
                  <a:cubicBezTo>
                    <a:pt x="6466003" y="2419426"/>
                    <a:pt x="6459717" y="2404702"/>
                    <a:pt x="6453743" y="2394268"/>
                  </a:cubicBezTo>
                  <a:cubicBezTo>
                    <a:pt x="6454213" y="2388059"/>
                    <a:pt x="6455191" y="2385261"/>
                    <a:pt x="6456541" y="2384998"/>
                  </a:cubicBezTo>
                  <a:close/>
                  <a:moveTo>
                    <a:pt x="6430611" y="2377818"/>
                  </a:moveTo>
                  <a:cubicBezTo>
                    <a:pt x="6445163" y="2414697"/>
                    <a:pt x="6458527" y="2448278"/>
                    <a:pt x="6470561" y="2480641"/>
                  </a:cubicBezTo>
                  <a:cubicBezTo>
                    <a:pt x="6481463" y="2513415"/>
                    <a:pt x="6491853" y="2544674"/>
                    <a:pt x="6502343" y="2576202"/>
                  </a:cubicBezTo>
                  <a:cubicBezTo>
                    <a:pt x="6507539" y="2591987"/>
                    <a:pt x="6512751" y="2607829"/>
                    <a:pt x="6518059" y="2623983"/>
                  </a:cubicBezTo>
                  <a:cubicBezTo>
                    <a:pt x="6522687" y="2640348"/>
                    <a:pt x="6527387" y="2656998"/>
                    <a:pt x="6532259" y="2674185"/>
                  </a:cubicBezTo>
                  <a:cubicBezTo>
                    <a:pt x="6537143" y="2691371"/>
                    <a:pt x="6542167" y="2709081"/>
                    <a:pt x="6547419" y="2727542"/>
                  </a:cubicBezTo>
                  <a:cubicBezTo>
                    <a:pt x="6550055" y="2736772"/>
                    <a:pt x="6552743" y="2746201"/>
                    <a:pt x="6555491" y="2755829"/>
                  </a:cubicBezTo>
                  <a:cubicBezTo>
                    <a:pt x="6558279" y="2765455"/>
                    <a:pt x="6561153" y="2775294"/>
                    <a:pt x="6563447" y="2785558"/>
                  </a:cubicBezTo>
                  <a:cubicBezTo>
                    <a:pt x="6559935" y="2788885"/>
                    <a:pt x="6556707" y="2781495"/>
                    <a:pt x="6552419" y="2768654"/>
                  </a:cubicBezTo>
                  <a:cubicBezTo>
                    <a:pt x="6548115" y="2755815"/>
                    <a:pt x="6543455" y="2737311"/>
                    <a:pt x="6538755" y="2717930"/>
                  </a:cubicBezTo>
                  <a:cubicBezTo>
                    <a:pt x="6529383" y="2679196"/>
                    <a:pt x="6519827" y="2636909"/>
                    <a:pt x="6513359" y="2629957"/>
                  </a:cubicBezTo>
                  <a:cubicBezTo>
                    <a:pt x="6506237" y="2589609"/>
                    <a:pt x="6489531" y="2548142"/>
                    <a:pt x="6473507" y="2505869"/>
                  </a:cubicBezTo>
                  <a:cubicBezTo>
                    <a:pt x="6469387" y="2495336"/>
                    <a:pt x="6465649" y="2484619"/>
                    <a:pt x="6461415" y="2474087"/>
                  </a:cubicBezTo>
                  <a:cubicBezTo>
                    <a:pt x="6457099" y="2463582"/>
                    <a:pt x="6452951" y="2453021"/>
                    <a:pt x="6449099" y="2442403"/>
                  </a:cubicBezTo>
                  <a:cubicBezTo>
                    <a:pt x="6441383" y="2421181"/>
                    <a:pt x="6434857" y="2399691"/>
                    <a:pt x="6430611" y="2377818"/>
                  </a:cubicBezTo>
                  <a:close/>
                  <a:moveTo>
                    <a:pt x="6327405" y="2361226"/>
                  </a:moveTo>
                  <a:cubicBezTo>
                    <a:pt x="6342737" y="2403712"/>
                    <a:pt x="6359031" y="2447967"/>
                    <a:pt x="6376375" y="2492463"/>
                  </a:cubicBezTo>
                  <a:lnTo>
                    <a:pt x="6382801" y="2509211"/>
                  </a:lnTo>
                  <a:lnTo>
                    <a:pt x="6388563" y="2526242"/>
                  </a:lnTo>
                  <a:lnTo>
                    <a:pt x="6400115" y="2560361"/>
                  </a:lnTo>
                  <a:cubicBezTo>
                    <a:pt x="6407719" y="2583139"/>
                    <a:pt x="6415307" y="2605904"/>
                    <a:pt x="6422839" y="2628470"/>
                  </a:cubicBezTo>
                  <a:cubicBezTo>
                    <a:pt x="6412391" y="2627778"/>
                    <a:pt x="6414839" y="2643434"/>
                    <a:pt x="6403839" y="2627608"/>
                  </a:cubicBezTo>
                  <a:cubicBezTo>
                    <a:pt x="6412121" y="2633878"/>
                    <a:pt x="6402819" y="2610264"/>
                    <a:pt x="6407067" y="2595399"/>
                  </a:cubicBezTo>
                  <a:cubicBezTo>
                    <a:pt x="6384741" y="2548936"/>
                    <a:pt x="6390235" y="2540484"/>
                    <a:pt x="6372779" y="2506747"/>
                  </a:cubicBezTo>
                  <a:cubicBezTo>
                    <a:pt x="6380139" y="2498225"/>
                    <a:pt x="6350183" y="2454210"/>
                    <a:pt x="6348271" y="2429237"/>
                  </a:cubicBezTo>
                  <a:cubicBezTo>
                    <a:pt x="6341803" y="2417642"/>
                    <a:pt x="6349561" y="2441370"/>
                    <a:pt x="6347323" y="2448774"/>
                  </a:cubicBezTo>
                  <a:cubicBezTo>
                    <a:pt x="6335531" y="2416057"/>
                    <a:pt x="6332259" y="2388748"/>
                    <a:pt x="6327405" y="2361226"/>
                  </a:cubicBezTo>
                  <a:close/>
                  <a:moveTo>
                    <a:pt x="314571" y="2353991"/>
                  </a:moveTo>
                  <a:cubicBezTo>
                    <a:pt x="304704" y="2371164"/>
                    <a:pt x="301150" y="2372325"/>
                    <a:pt x="297654" y="2373910"/>
                  </a:cubicBezTo>
                  <a:cubicBezTo>
                    <a:pt x="295912" y="2374703"/>
                    <a:pt x="294185" y="2375609"/>
                    <a:pt x="291693" y="2378709"/>
                  </a:cubicBezTo>
                  <a:cubicBezTo>
                    <a:pt x="289131" y="2381782"/>
                    <a:pt x="285974" y="2387091"/>
                    <a:pt x="281656" y="2396816"/>
                  </a:cubicBezTo>
                  <a:cubicBezTo>
                    <a:pt x="281953" y="2399478"/>
                    <a:pt x="287744" y="2397737"/>
                    <a:pt x="294511" y="2390786"/>
                  </a:cubicBezTo>
                  <a:cubicBezTo>
                    <a:pt x="301363" y="2383863"/>
                    <a:pt x="309744" y="2371999"/>
                    <a:pt x="314571" y="2353991"/>
                  </a:cubicBezTo>
                  <a:close/>
                  <a:moveTo>
                    <a:pt x="1239536" y="2345612"/>
                  </a:moveTo>
                  <a:cubicBezTo>
                    <a:pt x="1238980" y="2353362"/>
                    <a:pt x="1220104" y="2386012"/>
                    <a:pt x="1216366" y="2398021"/>
                  </a:cubicBezTo>
                  <a:cubicBezTo>
                    <a:pt x="1203568" y="2406104"/>
                    <a:pt x="1223148" y="2370216"/>
                    <a:pt x="1232746" y="2347848"/>
                  </a:cubicBezTo>
                  <a:cubicBezTo>
                    <a:pt x="1237871" y="2343212"/>
                    <a:pt x="1239721" y="2343028"/>
                    <a:pt x="1239536" y="2345612"/>
                  </a:cubicBezTo>
                  <a:close/>
                  <a:moveTo>
                    <a:pt x="1113486" y="2336041"/>
                  </a:moveTo>
                  <a:cubicBezTo>
                    <a:pt x="1118583" y="2331185"/>
                    <a:pt x="1109126" y="2353057"/>
                    <a:pt x="1097602" y="2379050"/>
                  </a:cubicBezTo>
                  <a:cubicBezTo>
                    <a:pt x="1094714" y="2385548"/>
                    <a:pt x="1091712" y="2392301"/>
                    <a:pt x="1088754" y="2398969"/>
                  </a:cubicBezTo>
                  <a:cubicBezTo>
                    <a:pt x="1085993" y="2405722"/>
                    <a:pt x="1083530" y="2412489"/>
                    <a:pt x="1081180" y="2418732"/>
                  </a:cubicBezTo>
                  <a:cubicBezTo>
                    <a:pt x="1076536" y="2431262"/>
                    <a:pt x="1072827" y="2441950"/>
                    <a:pt x="1071496" y="2447924"/>
                  </a:cubicBezTo>
                  <a:cubicBezTo>
                    <a:pt x="1067546" y="2455428"/>
                    <a:pt x="1059901" y="2472982"/>
                    <a:pt x="1051209" y="2493610"/>
                  </a:cubicBezTo>
                  <a:cubicBezTo>
                    <a:pt x="1046962" y="2503973"/>
                    <a:pt x="1042007" y="2514902"/>
                    <a:pt x="1037915" y="2526086"/>
                  </a:cubicBezTo>
                  <a:cubicBezTo>
                    <a:pt x="1033909" y="2537298"/>
                    <a:pt x="1029945" y="2548398"/>
                    <a:pt x="1026335" y="2558520"/>
                  </a:cubicBezTo>
                  <a:cubicBezTo>
                    <a:pt x="1011880" y="2598981"/>
                    <a:pt x="1002791" y="2623729"/>
                    <a:pt x="1017232" y="2576231"/>
                  </a:cubicBezTo>
                  <a:cubicBezTo>
                    <a:pt x="1021323" y="2563149"/>
                    <a:pt x="1028600" y="2541319"/>
                    <a:pt x="1038227" y="2515355"/>
                  </a:cubicBezTo>
                  <a:cubicBezTo>
                    <a:pt x="1048675" y="2489716"/>
                    <a:pt x="1060907" y="2459731"/>
                    <a:pt x="1072629" y="2429364"/>
                  </a:cubicBezTo>
                  <a:cubicBezTo>
                    <a:pt x="1084549" y="2397440"/>
                    <a:pt x="1099598" y="2367045"/>
                    <a:pt x="1113486" y="2336041"/>
                  </a:cubicBezTo>
                  <a:close/>
                  <a:moveTo>
                    <a:pt x="6555179" y="2335502"/>
                  </a:moveTo>
                  <a:cubicBezTo>
                    <a:pt x="6561579" y="2340471"/>
                    <a:pt x="6571119" y="2362712"/>
                    <a:pt x="6580479" y="2387799"/>
                  </a:cubicBezTo>
                  <a:cubicBezTo>
                    <a:pt x="6585151" y="2400342"/>
                    <a:pt x="6589793" y="2413579"/>
                    <a:pt x="6593971" y="2425740"/>
                  </a:cubicBezTo>
                  <a:cubicBezTo>
                    <a:pt x="6598019" y="2437943"/>
                    <a:pt x="6601063" y="2449269"/>
                    <a:pt x="6603723" y="2457537"/>
                  </a:cubicBezTo>
                  <a:cubicBezTo>
                    <a:pt x="6593319" y="2448929"/>
                    <a:pt x="6571899" y="2358592"/>
                    <a:pt x="6559313" y="2366733"/>
                  </a:cubicBezTo>
                  <a:cubicBezTo>
                    <a:pt x="6556751" y="2345058"/>
                    <a:pt x="6572691" y="2374151"/>
                    <a:pt x="6555179" y="2335502"/>
                  </a:cubicBezTo>
                  <a:close/>
                  <a:moveTo>
                    <a:pt x="6569903" y="2311152"/>
                  </a:moveTo>
                  <a:cubicBezTo>
                    <a:pt x="6580393" y="2326130"/>
                    <a:pt x="6592483" y="2384939"/>
                    <a:pt x="6584017" y="2321487"/>
                  </a:cubicBezTo>
                  <a:cubicBezTo>
                    <a:pt x="6590147" y="2340302"/>
                    <a:pt x="6592341" y="2356115"/>
                    <a:pt x="6592709" y="2370470"/>
                  </a:cubicBezTo>
                  <a:cubicBezTo>
                    <a:pt x="6600297" y="2387190"/>
                    <a:pt x="6606343" y="2402550"/>
                    <a:pt x="6611793" y="2417217"/>
                  </a:cubicBezTo>
                  <a:cubicBezTo>
                    <a:pt x="6617131" y="2431912"/>
                    <a:pt x="6621067" y="2446225"/>
                    <a:pt x="6625767" y="2460354"/>
                  </a:cubicBezTo>
                  <a:cubicBezTo>
                    <a:pt x="6634967" y="2488711"/>
                    <a:pt x="6645431" y="2517025"/>
                    <a:pt x="6664331" y="2551441"/>
                  </a:cubicBezTo>
                  <a:cubicBezTo>
                    <a:pt x="6656403" y="2499230"/>
                    <a:pt x="6634133" y="2481123"/>
                    <a:pt x="6633581" y="2437632"/>
                  </a:cubicBezTo>
                  <a:cubicBezTo>
                    <a:pt x="6649069" y="2475177"/>
                    <a:pt x="6671083" y="2556509"/>
                    <a:pt x="6677949" y="2562951"/>
                  </a:cubicBezTo>
                  <a:cubicBezTo>
                    <a:pt x="6680015" y="2573059"/>
                    <a:pt x="6679563" y="2577122"/>
                    <a:pt x="6678063" y="2577901"/>
                  </a:cubicBezTo>
                  <a:cubicBezTo>
                    <a:pt x="6676533" y="2578679"/>
                    <a:pt x="6674055" y="2576145"/>
                    <a:pt x="6671027" y="2573342"/>
                  </a:cubicBezTo>
                  <a:cubicBezTo>
                    <a:pt x="6665051" y="2567708"/>
                    <a:pt x="6658031" y="2560728"/>
                    <a:pt x="6657719" y="2575211"/>
                  </a:cubicBezTo>
                  <a:cubicBezTo>
                    <a:pt x="6650243" y="2534934"/>
                    <a:pt x="6638735" y="2507511"/>
                    <a:pt x="6624563" y="2470788"/>
                  </a:cubicBezTo>
                  <a:cubicBezTo>
                    <a:pt x="6621023" y="2461600"/>
                    <a:pt x="6617299" y="2451831"/>
                    <a:pt x="6613435" y="2441115"/>
                  </a:cubicBezTo>
                  <a:cubicBezTo>
                    <a:pt x="6611523" y="2435749"/>
                    <a:pt x="6609543" y="2430157"/>
                    <a:pt x="6607461" y="2424310"/>
                  </a:cubicBezTo>
                  <a:cubicBezTo>
                    <a:pt x="6605267" y="2418506"/>
                    <a:pt x="6602973" y="2412446"/>
                    <a:pt x="6600567" y="2406076"/>
                  </a:cubicBezTo>
                  <a:cubicBezTo>
                    <a:pt x="6591167" y="2380536"/>
                    <a:pt x="6581001" y="2349886"/>
                    <a:pt x="6569903" y="2311152"/>
                  </a:cubicBezTo>
                  <a:close/>
                  <a:moveTo>
                    <a:pt x="6309203" y="2299291"/>
                  </a:moveTo>
                  <a:cubicBezTo>
                    <a:pt x="6313931" y="2299126"/>
                    <a:pt x="6338401" y="2364643"/>
                    <a:pt x="6341747" y="2350906"/>
                  </a:cubicBezTo>
                  <a:cubicBezTo>
                    <a:pt x="6347465" y="2362798"/>
                    <a:pt x="6347437" y="2371589"/>
                    <a:pt x="6346275" y="2376926"/>
                  </a:cubicBezTo>
                  <a:cubicBezTo>
                    <a:pt x="6345015" y="2382306"/>
                    <a:pt x="6342185" y="2384458"/>
                    <a:pt x="6340883" y="2383736"/>
                  </a:cubicBezTo>
                  <a:cubicBezTo>
                    <a:pt x="6335079" y="2361948"/>
                    <a:pt x="6330717" y="2350353"/>
                    <a:pt x="6326541" y="2339778"/>
                  </a:cubicBezTo>
                  <a:cubicBezTo>
                    <a:pt x="6322239" y="2329245"/>
                    <a:pt x="6317451" y="2320001"/>
                    <a:pt x="6308505" y="2303805"/>
                  </a:cubicBezTo>
                  <a:cubicBezTo>
                    <a:pt x="6308255" y="2300678"/>
                    <a:pt x="6308529" y="2299314"/>
                    <a:pt x="6309203" y="2299291"/>
                  </a:cubicBezTo>
                  <a:close/>
                  <a:moveTo>
                    <a:pt x="340097" y="2299175"/>
                  </a:moveTo>
                  <a:cubicBezTo>
                    <a:pt x="326619" y="2316177"/>
                    <a:pt x="336572" y="2290157"/>
                    <a:pt x="319441" y="2313898"/>
                  </a:cubicBezTo>
                  <a:cubicBezTo>
                    <a:pt x="307139" y="2341179"/>
                    <a:pt x="299381" y="2378554"/>
                    <a:pt x="317502" y="2336932"/>
                  </a:cubicBezTo>
                  <a:cubicBezTo>
                    <a:pt x="314713" y="2339452"/>
                    <a:pt x="312250" y="2341448"/>
                    <a:pt x="316497" y="2330972"/>
                  </a:cubicBezTo>
                  <a:cubicBezTo>
                    <a:pt x="324467" y="2321444"/>
                    <a:pt x="333259" y="2315781"/>
                    <a:pt x="340097" y="2299175"/>
                  </a:cubicBezTo>
                  <a:close/>
                  <a:moveTo>
                    <a:pt x="1314787" y="2269403"/>
                  </a:moveTo>
                  <a:cubicBezTo>
                    <a:pt x="1315919" y="2286604"/>
                    <a:pt x="1247385" y="2396279"/>
                    <a:pt x="1298761" y="2300662"/>
                  </a:cubicBezTo>
                  <a:cubicBezTo>
                    <a:pt x="1310129" y="2279087"/>
                    <a:pt x="1298874" y="2289846"/>
                    <a:pt x="1314787" y="2269403"/>
                  </a:cubicBezTo>
                  <a:close/>
                  <a:moveTo>
                    <a:pt x="270245" y="2260979"/>
                  </a:moveTo>
                  <a:cubicBezTo>
                    <a:pt x="253965" y="2298948"/>
                    <a:pt x="253412" y="2300577"/>
                    <a:pt x="246150" y="2329033"/>
                  </a:cubicBezTo>
                  <a:cubicBezTo>
                    <a:pt x="220214" y="2368319"/>
                    <a:pt x="261737" y="2281748"/>
                    <a:pt x="247240" y="2299699"/>
                  </a:cubicBezTo>
                  <a:cubicBezTo>
                    <a:pt x="251459" y="2289421"/>
                    <a:pt x="256286" y="2282866"/>
                    <a:pt x="260265" y="2271625"/>
                  </a:cubicBezTo>
                  <a:cubicBezTo>
                    <a:pt x="263577" y="2268100"/>
                    <a:pt x="266918" y="2264533"/>
                    <a:pt x="270245" y="2260979"/>
                  </a:cubicBezTo>
                  <a:close/>
                  <a:moveTo>
                    <a:pt x="6138435" y="2242660"/>
                  </a:moveTo>
                  <a:cubicBezTo>
                    <a:pt x="6142101" y="2240678"/>
                    <a:pt x="6146631" y="2245392"/>
                    <a:pt x="6151883" y="2254240"/>
                  </a:cubicBezTo>
                  <a:cubicBezTo>
                    <a:pt x="6154503" y="2258671"/>
                    <a:pt x="6157307" y="2264122"/>
                    <a:pt x="6160251" y="2270294"/>
                  </a:cubicBezTo>
                  <a:cubicBezTo>
                    <a:pt x="6163253" y="2276439"/>
                    <a:pt x="6166325" y="2283319"/>
                    <a:pt x="6169113" y="2290794"/>
                  </a:cubicBezTo>
                  <a:cubicBezTo>
                    <a:pt x="6180751" y="2320467"/>
                    <a:pt x="6194129" y="2356356"/>
                    <a:pt x="6208967" y="2377974"/>
                  </a:cubicBezTo>
                  <a:cubicBezTo>
                    <a:pt x="6211855" y="2405396"/>
                    <a:pt x="6199381" y="2369324"/>
                    <a:pt x="6195177" y="2357021"/>
                  </a:cubicBezTo>
                  <a:cubicBezTo>
                    <a:pt x="6196947" y="2393207"/>
                    <a:pt x="6212561" y="2388322"/>
                    <a:pt x="6222599" y="2411752"/>
                  </a:cubicBezTo>
                  <a:cubicBezTo>
                    <a:pt x="6222343" y="2417529"/>
                    <a:pt x="6216935" y="2405438"/>
                    <a:pt x="6213369" y="2399747"/>
                  </a:cubicBezTo>
                  <a:cubicBezTo>
                    <a:pt x="6214231" y="2405637"/>
                    <a:pt x="6215803" y="2411682"/>
                    <a:pt x="6217687" y="2418350"/>
                  </a:cubicBezTo>
                  <a:cubicBezTo>
                    <a:pt x="6219541" y="2425046"/>
                    <a:pt x="6222103" y="2432195"/>
                    <a:pt x="6225671" y="2440010"/>
                  </a:cubicBezTo>
                  <a:cubicBezTo>
                    <a:pt x="6222797" y="2435324"/>
                    <a:pt x="6219059" y="2427821"/>
                    <a:pt x="6214827" y="2418590"/>
                  </a:cubicBezTo>
                  <a:cubicBezTo>
                    <a:pt x="6210339" y="2409473"/>
                    <a:pt x="6205003" y="2398813"/>
                    <a:pt x="6199721" y="2387473"/>
                  </a:cubicBezTo>
                  <a:cubicBezTo>
                    <a:pt x="6189089" y="2364836"/>
                    <a:pt x="6178003" y="2339820"/>
                    <a:pt x="6170119" y="2321104"/>
                  </a:cubicBezTo>
                  <a:cubicBezTo>
                    <a:pt x="6154335" y="2283687"/>
                    <a:pt x="6151403" y="2271342"/>
                    <a:pt x="6190533" y="2354232"/>
                  </a:cubicBezTo>
                  <a:cubicBezTo>
                    <a:pt x="6179435" y="2320184"/>
                    <a:pt x="6161525" y="2280997"/>
                    <a:pt x="6138435" y="2242660"/>
                  </a:cubicBezTo>
                  <a:close/>
                  <a:moveTo>
                    <a:pt x="6257383" y="2237727"/>
                  </a:moveTo>
                  <a:cubicBezTo>
                    <a:pt x="6260565" y="2231481"/>
                    <a:pt x="6280337" y="2267505"/>
                    <a:pt x="6275307" y="2250644"/>
                  </a:cubicBezTo>
                  <a:cubicBezTo>
                    <a:pt x="6285259" y="2273692"/>
                    <a:pt x="6316163" y="2325974"/>
                    <a:pt x="6322633" y="2364722"/>
                  </a:cubicBezTo>
                  <a:cubicBezTo>
                    <a:pt x="6310401" y="2334950"/>
                    <a:pt x="6292691" y="2291374"/>
                    <a:pt x="6294305" y="2320977"/>
                  </a:cubicBezTo>
                  <a:cubicBezTo>
                    <a:pt x="6288783" y="2308858"/>
                    <a:pt x="6290355" y="2301227"/>
                    <a:pt x="6289605" y="2292110"/>
                  </a:cubicBezTo>
                  <a:cubicBezTo>
                    <a:pt x="6279283" y="2276905"/>
                    <a:pt x="6265679" y="2244259"/>
                    <a:pt x="6261263" y="2261587"/>
                  </a:cubicBezTo>
                  <a:cubicBezTo>
                    <a:pt x="6257103" y="2246587"/>
                    <a:pt x="6256321" y="2239809"/>
                    <a:pt x="6257383" y="2237727"/>
                  </a:cubicBezTo>
                  <a:close/>
                  <a:moveTo>
                    <a:pt x="6511915" y="2229041"/>
                  </a:moveTo>
                  <a:cubicBezTo>
                    <a:pt x="6513995" y="2224312"/>
                    <a:pt x="6518003" y="2234689"/>
                    <a:pt x="6523239" y="2248691"/>
                  </a:cubicBezTo>
                  <a:cubicBezTo>
                    <a:pt x="6528365" y="2262749"/>
                    <a:pt x="6535273" y="2280162"/>
                    <a:pt x="6541643" y="2290355"/>
                  </a:cubicBezTo>
                  <a:cubicBezTo>
                    <a:pt x="6543513" y="2292592"/>
                    <a:pt x="6522815" y="2293088"/>
                    <a:pt x="6512565" y="2256633"/>
                  </a:cubicBezTo>
                  <a:cubicBezTo>
                    <a:pt x="6513159" y="2250106"/>
                    <a:pt x="6521599" y="2269332"/>
                    <a:pt x="6527487" y="2280346"/>
                  </a:cubicBezTo>
                  <a:cubicBezTo>
                    <a:pt x="6526369" y="2254764"/>
                    <a:pt x="6518285" y="2262253"/>
                    <a:pt x="6511915" y="2229041"/>
                  </a:cubicBezTo>
                  <a:close/>
                  <a:moveTo>
                    <a:pt x="395318" y="2223013"/>
                  </a:moveTo>
                  <a:cubicBezTo>
                    <a:pt x="396134" y="2221328"/>
                    <a:pt x="394418" y="2224340"/>
                    <a:pt x="387594" y="2236374"/>
                  </a:cubicBezTo>
                  <a:cubicBezTo>
                    <a:pt x="380091" y="2245986"/>
                    <a:pt x="354466" y="2308504"/>
                    <a:pt x="362734" y="2296315"/>
                  </a:cubicBezTo>
                  <a:cubicBezTo>
                    <a:pt x="368170" y="2282823"/>
                    <a:pt x="374286" y="2273494"/>
                    <a:pt x="380402" y="2264037"/>
                  </a:cubicBezTo>
                  <a:cubicBezTo>
                    <a:pt x="376466" y="2276353"/>
                    <a:pt x="368397" y="2296258"/>
                    <a:pt x="373508" y="2292082"/>
                  </a:cubicBezTo>
                  <a:cubicBezTo>
                    <a:pt x="378732" y="2277486"/>
                    <a:pt x="384012" y="2262692"/>
                    <a:pt x="389222" y="2248096"/>
                  </a:cubicBezTo>
                  <a:cubicBezTo>
                    <a:pt x="375844" y="2266712"/>
                    <a:pt x="381266" y="2251352"/>
                    <a:pt x="387849" y="2237832"/>
                  </a:cubicBezTo>
                  <a:cubicBezTo>
                    <a:pt x="391155" y="2231079"/>
                    <a:pt x="394503" y="2224697"/>
                    <a:pt x="395318" y="2223013"/>
                  </a:cubicBezTo>
                  <a:close/>
                  <a:moveTo>
                    <a:pt x="6222231" y="2213595"/>
                  </a:moveTo>
                  <a:cubicBezTo>
                    <a:pt x="6229267" y="2227950"/>
                    <a:pt x="6227131" y="2237209"/>
                    <a:pt x="6228375" y="2248337"/>
                  </a:cubicBezTo>
                  <a:cubicBezTo>
                    <a:pt x="6238045" y="2253178"/>
                    <a:pt x="6286987" y="2381626"/>
                    <a:pt x="6289463" y="2363392"/>
                  </a:cubicBezTo>
                  <a:cubicBezTo>
                    <a:pt x="6301327" y="2377719"/>
                    <a:pt x="6297235" y="2378766"/>
                    <a:pt x="6293967" y="2380777"/>
                  </a:cubicBezTo>
                  <a:cubicBezTo>
                    <a:pt x="6290739" y="2382787"/>
                    <a:pt x="6288219" y="2385802"/>
                    <a:pt x="6302361" y="2404575"/>
                  </a:cubicBezTo>
                  <a:cubicBezTo>
                    <a:pt x="6299911" y="2404915"/>
                    <a:pt x="6297463" y="2405226"/>
                    <a:pt x="6297235" y="2414683"/>
                  </a:cubicBezTo>
                  <a:cubicBezTo>
                    <a:pt x="6293287" y="2403046"/>
                    <a:pt x="6289889" y="2392739"/>
                    <a:pt x="6286447" y="2383636"/>
                  </a:cubicBezTo>
                  <a:cubicBezTo>
                    <a:pt x="6282795" y="2374618"/>
                    <a:pt x="6279455" y="2366620"/>
                    <a:pt x="6276311" y="2359314"/>
                  </a:cubicBezTo>
                  <a:cubicBezTo>
                    <a:pt x="6270027" y="2344704"/>
                    <a:pt x="6264533" y="2332855"/>
                    <a:pt x="6258843" y="2320963"/>
                  </a:cubicBezTo>
                  <a:cubicBezTo>
                    <a:pt x="6253107" y="2309099"/>
                    <a:pt x="6247331" y="2297136"/>
                    <a:pt x="6240225" y="2282413"/>
                  </a:cubicBezTo>
                  <a:cubicBezTo>
                    <a:pt x="6236729" y="2275023"/>
                    <a:pt x="6232919" y="2266939"/>
                    <a:pt x="6228617" y="2257836"/>
                  </a:cubicBezTo>
                  <a:cubicBezTo>
                    <a:pt x="6224455" y="2248662"/>
                    <a:pt x="6218991" y="2238865"/>
                    <a:pt x="6213355" y="2227469"/>
                  </a:cubicBezTo>
                  <a:cubicBezTo>
                    <a:pt x="6214997" y="2219102"/>
                    <a:pt x="6223663" y="2230952"/>
                    <a:pt x="6222231" y="2213595"/>
                  </a:cubicBezTo>
                  <a:close/>
                  <a:moveTo>
                    <a:pt x="6523549" y="2206610"/>
                  </a:moveTo>
                  <a:cubicBezTo>
                    <a:pt x="6527759" y="2210036"/>
                    <a:pt x="6536067" y="2226231"/>
                    <a:pt x="6544263" y="2245364"/>
                  </a:cubicBezTo>
                  <a:cubicBezTo>
                    <a:pt x="6555675" y="2270649"/>
                    <a:pt x="6564635" y="2302049"/>
                    <a:pt x="6565031" y="2314522"/>
                  </a:cubicBezTo>
                  <a:cubicBezTo>
                    <a:pt x="6562683" y="2306325"/>
                    <a:pt x="6559595" y="2297590"/>
                    <a:pt x="6556127" y="2288572"/>
                  </a:cubicBezTo>
                  <a:cubicBezTo>
                    <a:pt x="6554343" y="2284084"/>
                    <a:pt x="6552517" y="2279497"/>
                    <a:pt x="6550663" y="2274868"/>
                  </a:cubicBezTo>
                  <a:cubicBezTo>
                    <a:pt x="6548567" y="2270337"/>
                    <a:pt x="6546459" y="2265750"/>
                    <a:pt x="6544335" y="2261163"/>
                  </a:cubicBezTo>
                  <a:cubicBezTo>
                    <a:pt x="6535755" y="2242830"/>
                    <a:pt x="6526979" y="2224411"/>
                    <a:pt x="6520863" y="2207805"/>
                  </a:cubicBezTo>
                  <a:cubicBezTo>
                    <a:pt x="6521199" y="2205745"/>
                    <a:pt x="6522147" y="2205468"/>
                    <a:pt x="6523549" y="2206610"/>
                  </a:cubicBezTo>
                  <a:close/>
                  <a:moveTo>
                    <a:pt x="440513" y="2199055"/>
                  </a:moveTo>
                  <a:cubicBezTo>
                    <a:pt x="420580" y="2234760"/>
                    <a:pt x="431071" y="2230951"/>
                    <a:pt x="413700" y="2257454"/>
                  </a:cubicBezTo>
                  <a:cubicBezTo>
                    <a:pt x="414436" y="2247784"/>
                    <a:pt x="401949" y="2260186"/>
                    <a:pt x="406168" y="2244910"/>
                  </a:cubicBezTo>
                  <a:cubicBezTo>
                    <a:pt x="391770" y="2291332"/>
                    <a:pt x="405658" y="2263499"/>
                    <a:pt x="378576" y="2321373"/>
                  </a:cubicBezTo>
                  <a:cubicBezTo>
                    <a:pt x="388698" y="2320340"/>
                    <a:pt x="394064" y="2306706"/>
                    <a:pt x="412751" y="2286009"/>
                  </a:cubicBezTo>
                  <a:cubicBezTo>
                    <a:pt x="414379" y="2279057"/>
                    <a:pt x="416786" y="2271413"/>
                    <a:pt x="419476" y="2263527"/>
                  </a:cubicBezTo>
                  <a:cubicBezTo>
                    <a:pt x="422180" y="2255642"/>
                    <a:pt x="425705" y="2247756"/>
                    <a:pt x="428720" y="2239941"/>
                  </a:cubicBezTo>
                  <a:cubicBezTo>
                    <a:pt x="434907" y="2224383"/>
                    <a:pt x="440216" y="2209617"/>
                    <a:pt x="440513" y="2199055"/>
                  </a:cubicBezTo>
                  <a:close/>
                  <a:moveTo>
                    <a:pt x="1251349" y="2189924"/>
                  </a:moveTo>
                  <a:cubicBezTo>
                    <a:pt x="1247753" y="2199721"/>
                    <a:pt x="1235677" y="2224142"/>
                    <a:pt x="1221166" y="2250191"/>
                  </a:cubicBezTo>
                  <a:cubicBezTo>
                    <a:pt x="1213974" y="2263244"/>
                    <a:pt x="1206287" y="2276778"/>
                    <a:pt x="1199052" y="2289293"/>
                  </a:cubicBezTo>
                  <a:cubicBezTo>
                    <a:pt x="1195400" y="2295522"/>
                    <a:pt x="1191889" y="2301525"/>
                    <a:pt x="1188647" y="2307088"/>
                  </a:cubicBezTo>
                  <a:cubicBezTo>
                    <a:pt x="1185603" y="2312737"/>
                    <a:pt x="1182814" y="2317975"/>
                    <a:pt x="1180365" y="2322576"/>
                  </a:cubicBezTo>
                  <a:cubicBezTo>
                    <a:pt x="1181809" y="2317947"/>
                    <a:pt x="1183593" y="2312879"/>
                    <a:pt x="1185646" y="2307485"/>
                  </a:cubicBezTo>
                  <a:cubicBezTo>
                    <a:pt x="1187826" y="2302148"/>
                    <a:pt x="1190516" y="2296626"/>
                    <a:pt x="1193305" y="2290836"/>
                  </a:cubicBezTo>
                  <a:cubicBezTo>
                    <a:pt x="1198939" y="2279284"/>
                    <a:pt x="1205423" y="2266910"/>
                    <a:pt x="1212176" y="2254650"/>
                  </a:cubicBezTo>
                  <a:cubicBezTo>
                    <a:pt x="1225795" y="2230201"/>
                    <a:pt x="1239995" y="2205907"/>
                    <a:pt x="1251349" y="2189924"/>
                  </a:cubicBezTo>
                  <a:close/>
                  <a:moveTo>
                    <a:pt x="466945" y="2134598"/>
                  </a:moveTo>
                  <a:cubicBezTo>
                    <a:pt x="441235" y="2159047"/>
                    <a:pt x="451570" y="2139199"/>
                    <a:pt x="436847" y="2169580"/>
                  </a:cubicBezTo>
                  <a:cubicBezTo>
                    <a:pt x="423652" y="2184021"/>
                    <a:pt x="443911" y="2143814"/>
                    <a:pt x="434666" y="2151799"/>
                  </a:cubicBezTo>
                  <a:cubicBezTo>
                    <a:pt x="422888" y="2180736"/>
                    <a:pt x="420693" y="2147254"/>
                    <a:pt x="408971" y="2176149"/>
                  </a:cubicBezTo>
                  <a:cubicBezTo>
                    <a:pt x="414167" y="2172398"/>
                    <a:pt x="407527" y="2188013"/>
                    <a:pt x="400788" y="2203841"/>
                  </a:cubicBezTo>
                  <a:cubicBezTo>
                    <a:pt x="436719" y="2154022"/>
                    <a:pt x="439055" y="2196819"/>
                    <a:pt x="418442" y="2206785"/>
                  </a:cubicBezTo>
                  <a:cubicBezTo>
                    <a:pt x="405361" y="2236657"/>
                    <a:pt x="417919" y="2224284"/>
                    <a:pt x="425931" y="2219371"/>
                  </a:cubicBezTo>
                  <a:cubicBezTo>
                    <a:pt x="440159" y="2191934"/>
                    <a:pt x="443826" y="2173049"/>
                    <a:pt x="466945" y="2134598"/>
                  </a:cubicBezTo>
                  <a:close/>
                  <a:moveTo>
                    <a:pt x="1197863" y="2131215"/>
                  </a:moveTo>
                  <a:cubicBezTo>
                    <a:pt x="1194437" y="2137699"/>
                    <a:pt x="1190175" y="2145231"/>
                    <a:pt x="1185334" y="2153484"/>
                  </a:cubicBezTo>
                  <a:cubicBezTo>
                    <a:pt x="1180775" y="2161908"/>
                    <a:pt x="1175763" y="2171166"/>
                    <a:pt x="1170483" y="2180907"/>
                  </a:cubicBezTo>
                  <a:cubicBezTo>
                    <a:pt x="1159893" y="2200344"/>
                    <a:pt x="1148256" y="2221722"/>
                    <a:pt x="1137015" y="2242349"/>
                  </a:cubicBezTo>
                  <a:cubicBezTo>
                    <a:pt x="1131508" y="2252712"/>
                    <a:pt x="1126058" y="2262862"/>
                    <a:pt x="1121273" y="2272673"/>
                  </a:cubicBezTo>
                  <a:cubicBezTo>
                    <a:pt x="1116813" y="2282668"/>
                    <a:pt x="1112764" y="2292196"/>
                    <a:pt x="1109352" y="2300931"/>
                  </a:cubicBezTo>
                  <a:cubicBezTo>
                    <a:pt x="1102514" y="2318401"/>
                    <a:pt x="1098211" y="2332714"/>
                    <a:pt x="1098267" y="2341335"/>
                  </a:cubicBezTo>
                  <a:cubicBezTo>
                    <a:pt x="1086857" y="2350608"/>
                    <a:pt x="1072161" y="2375100"/>
                    <a:pt x="1063342" y="2397086"/>
                  </a:cubicBezTo>
                  <a:cubicBezTo>
                    <a:pt x="1054876" y="2419256"/>
                    <a:pt x="1050926" y="2438198"/>
                    <a:pt x="1057764" y="2435240"/>
                  </a:cubicBezTo>
                  <a:cubicBezTo>
                    <a:pt x="1047656" y="2452653"/>
                    <a:pt x="1039515" y="2473506"/>
                    <a:pt x="1037080" y="2463483"/>
                  </a:cubicBezTo>
                  <a:cubicBezTo>
                    <a:pt x="1014528" y="2514350"/>
                    <a:pt x="1010012" y="2556906"/>
                    <a:pt x="980494" y="2602464"/>
                  </a:cubicBezTo>
                  <a:cubicBezTo>
                    <a:pt x="1012659" y="2516884"/>
                    <a:pt x="1038864" y="2439076"/>
                    <a:pt x="1070378" y="2361807"/>
                  </a:cubicBezTo>
                  <a:cubicBezTo>
                    <a:pt x="1078603" y="2342666"/>
                    <a:pt x="1086984" y="2323512"/>
                    <a:pt x="1095733" y="2304244"/>
                  </a:cubicBezTo>
                  <a:cubicBezTo>
                    <a:pt x="1104553" y="2285018"/>
                    <a:pt x="1113246" y="2265425"/>
                    <a:pt x="1124274" y="2246624"/>
                  </a:cubicBezTo>
                  <a:cubicBezTo>
                    <a:pt x="1134906" y="2227611"/>
                    <a:pt x="1146118" y="2208456"/>
                    <a:pt x="1158124" y="2189118"/>
                  </a:cubicBezTo>
                  <a:cubicBezTo>
                    <a:pt x="1164126" y="2179448"/>
                    <a:pt x="1170313" y="2169722"/>
                    <a:pt x="1176740" y="2159954"/>
                  </a:cubicBezTo>
                  <a:cubicBezTo>
                    <a:pt x="1183054" y="2150115"/>
                    <a:pt x="1190628" y="2140856"/>
                    <a:pt x="1197863" y="2131215"/>
                  </a:cubicBezTo>
                  <a:close/>
                  <a:moveTo>
                    <a:pt x="1337835" y="2098724"/>
                  </a:moveTo>
                  <a:cubicBezTo>
                    <a:pt x="1328435" y="2121942"/>
                    <a:pt x="1316500" y="2146688"/>
                    <a:pt x="1302386" y="2172469"/>
                  </a:cubicBezTo>
                  <a:cubicBezTo>
                    <a:pt x="1295350" y="2185380"/>
                    <a:pt x="1287832" y="2198588"/>
                    <a:pt x="1279933" y="2212080"/>
                  </a:cubicBezTo>
                  <a:cubicBezTo>
                    <a:pt x="1272571" y="2225898"/>
                    <a:pt x="1265011" y="2240111"/>
                    <a:pt x="1257267" y="2254651"/>
                  </a:cubicBezTo>
                  <a:cubicBezTo>
                    <a:pt x="1249438" y="2269119"/>
                    <a:pt x="1241453" y="2283913"/>
                    <a:pt x="1233313" y="2298963"/>
                  </a:cubicBezTo>
                  <a:cubicBezTo>
                    <a:pt x="1229264" y="2306480"/>
                    <a:pt x="1225173" y="2314068"/>
                    <a:pt x="1221053" y="2321713"/>
                  </a:cubicBezTo>
                  <a:cubicBezTo>
                    <a:pt x="1217089" y="2329429"/>
                    <a:pt x="1213550" y="2337456"/>
                    <a:pt x="1209784" y="2345398"/>
                  </a:cubicBezTo>
                  <a:cubicBezTo>
                    <a:pt x="1195060" y="2377351"/>
                    <a:pt x="1180054" y="2410068"/>
                    <a:pt x="1167001" y="2443762"/>
                  </a:cubicBezTo>
                  <a:cubicBezTo>
                    <a:pt x="1171036" y="2425626"/>
                    <a:pt x="1180365" y="2401659"/>
                    <a:pt x="1191960" y="2373755"/>
                  </a:cubicBezTo>
                  <a:cubicBezTo>
                    <a:pt x="1197807" y="2359824"/>
                    <a:pt x="1204333" y="2344959"/>
                    <a:pt x="1211299" y="2329485"/>
                  </a:cubicBezTo>
                  <a:cubicBezTo>
                    <a:pt x="1214611" y="2321656"/>
                    <a:pt x="1218802" y="2314082"/>
                    <a:pt x="1222823" y="2306254"/>
                  </a:cubicBezTo>
                  <a:cubicBezTo>
                    <a:pt x="1226914" y="2298467"/>
                    <a:pt x="1231062" y="2290539"/>
                    <a:pt x="1235267" y="2282554"/>
                  </a:cubicBezTo>
                  <a:cubicBezTo>
                    <a:pt x="1243733" y="2266585"/>
                    <a:pt x="1252369" y="2250290"/>
                    <a:pt x="1261004" y="2234010"/>
                  </a:cubicBezTo>
                  <a:cubicBezTo>
                    <a:pt x="1265336" y="2225869"/>
                    <a:pt x="1269669" y="2217729"/>
                    <a:pt x="1273972" y="2209631"/>
                  </a:cubicBezTo>
                  <a:cubicBezTo>
                    <a:pt x="1278644" y="2201760"/>
                    <a:pt x="1283302" y="2193917"/>
                    <a:pt x="1287889" y="2186173"/>
                  </a:cubicBezTo>
                  <a:cubicBezTo>
                    <a:pt x="1306307" y="2155140"/>
                    <a:pt x="1323409" y="2125099"/>
                    <a:pt x="1337835" y="2098724"/>
                  </a:cubicBezTo>
                  <a:close/>
                  <a:moveTo>
                    <a:pt x="6497107" y="2097096"/>
                  </a:moveTo>
                  <a:cubicBezTo>
                    <a:pt x="6501395" y="2103807"/>
                    <a:pt x="6504977" y="2109795"/>
                    <a:pt x="6507993" y="2115005"/>
                  </a:cubicBezTo>
                  <a:cubicBezTo>
                    <a:pt x="6510881" y="2120285"/>
                    <a:pt x="6513089" y="2124872"/>
                    <a:pt x="6515029" y="2128610"/>
                  </a:cubicBezTo>
                  <a:cubicBezTo>
                    <a:pt x="6518851" y="2136085"/>
                    <a:pt x="6521231" y="2140332"/>
                    <a:pt x="6523439" y="2141139"/>
                  </a:cubicBezTo>
                  <a:cubicBezTo>
                    <a:pt x="6529315" y="2154149"/>
                    <a:pt x="6526581" y="2153965"/>
                    <a:pt x="6523707" y="2148132"/>
                  </a:cubicBezTo>
                  <a:cubicBezTo>
                    <a:pt x="6523877" y="2159699"/>
                    <a:pt x="6528167" y="2174026"/>
                    <a:pt x="6534679" y="2189797"/>
                  </a:cubicBezTo>
                  <a:cubicBezTo>
                    <a:pt x="6534523" y="2203869"/>
                    <a:pt x="6513075" y="2149194"/>
                    <a:pt x="6504171" y="2135207"/>
                  </a:cubicBezTo>
                  <a:cubicBezTo>
                    <a:pt x="6504213" y="2129587"/>
                    <a:pt x="6502671" y="2122650"/>
                    <a:pt x="6500759" y="2115939"/>
                  </a:cubicBezTo>
                  <a:cubicBezTo>
                    <a:pt x="6498847" y="2109229"/>
                    <a:pt x="6496979" y="2102561"/>
                    <a:pt x="6497107" y="2097096"/>
                  </a:cubicBezTo>
                  <a:close/>
                  <a:moveTo>
                    <a:pt x="6069263" y="2097039"/>
                  </a:moveTo>
                  <a:cubicBezTo>
                    <a:pt x="6079301" y="2121687"/>
                    <a:pt x="6090639" y="2137812"/>
                    <a:pt x="6100195" y="2152620"/>
                  </a:cubicBezTo>
                  <a:cubicBezTo>
                    <a:pt x="6109143" y="2167740"/>
                    <a:pt x="6116223" y="2181585"/>
                    <a:pt x="6118163" y="2200924"/>
                  </a:cubicBezTo>
                  <a:cubicBezTo>
                    <a:pt x="6115415" y="2192741"/>
                    <a:pt x="6111127" y="2183737"/>
                    <a:pt x="6106241" y="2174422"/>
                  </a:cubicBezTo>
                  <a:cubicBezTo>
                    <a:pt x="6101329" y="2165135"/>
                    <a:pt x="6096047" y="2155423"/>
                    <a:pt x="6090315" y="2146334"/>
                  </a:cubicBezTo>
                  <a:cubicBezTo>
                    <a:pt x="6079243" y="2127958"/>
                    <a:pt x="6069645" y="2110347"/>
                    <a:pt x="6069263" y="2097039"/>
                  </a:cubicBezTo>
                  <a:close/>
                  <a:moveTo>
                    <a:pt x="490545" y="2087540"/>
                  </a:moveTo>
                  <a:cubicBezTo>
                    <a:pt x="477081" y="2107798"/>
                    <a:pt x="471093" y="2107445"/>
                    <a:pt x="466789" y="2106963"/>
                  </a:cubicBezTo>
                  <a:cubicBezTo>
                    <a:pt x="462471" y="2106468"/>
                    <a:pt x="459923" y="2105916"/>
                    <a:pt x="454586" y="2126472"/>
                  </a:cubicBezTo>
                  <a:cubicBezTo>
                    <a:pt x="457559" y="2119648"/>
                    <a:pt x="460602" y="2113008"/>
                    <a:pt x="464113" y="2110970"/>
                  </a:cubicBezTo>
                  <a:cubicBezTo>
                    <a:pt x="457785" y="2125920"/>
                    <a:pt x="456808" y="2132205"/>
                    <a:pt x="455930" y="2138378"/>
                  </a:cubicBezTo>
                  <a:cubicBezTo>
                    <a:pt x="468106" y="2128199"/>
                    <a:pt x="478426" y="2106751"/>
                    <a:pt x="490545" y="2087540"/>
                  </a:cubicBezTo>
                  <a:close/>
                  <a:moveTo>
                    <a:pt x="6049147" y="2081537"/>
                  </a:moveTo>
                  <a:cubicBezTo>
                    <a:pt x="6062043" y="2103806"/>
                    <a:pt x="6072207" y="2124631"/>
                    <a:pt x="6082739" y="2145697"/>
                  </a:cubicBezTo>
                  <a:cubicBezTo>
                    <a:pt x="6079483" y="2151346"/>
                    <a:pt x="6048139" y="2093769"/>
                    <a:pt x="6049147" y="2081537"/>
                  </a:cubicBezTo>
                  <a:close/>
                  <a:moveTo>
                    <a:pt x="6455449" y="2060736"/>
                  </a:moveTo>
                  <a:cubicBezTo>
                    <a:pt x="6463709" y="2069938"/>
                    <a:pt x="6482265" y="2107424"/>
                    <a:pt x="6494403" y="2128681"/>
                  </a:cubicBezTo>
                  <a:cubicBezTo>
                    <a:pt x="6484973" y="2131456"/>
                    <a:pt x="6468099" y="2081552"/>
                    <a:pt x="6451237" y="2062610"/>
                  </a:cubicBezTo>
                  <a:cubicBezTo>
                    <a:pt x="6451085" y="2057744"/>
                    <a:pt x="6452695" y="2057668"/>
                    <a:pt x="6455449" y="2060736"/>
                  </a:cubicBezTo>
                  <a:close/>
                  <a:moveTo>
                    <a:pt x="6430625" y="2059450"/>
                  </a:moveTo>
                  <a:cubicBezTo>
                    <a:pt x="6431543" y="2056792"/>
                    <a:pt x="6462279" y="2111141"/>
                    <a:pt x="6475941" y="2143843"/>
                  </a:cubicBezTo>
                  <a:cubicBezTo>
                    <a:pt x="6472939" y="2144466"/>
                    <a:pt x="6464515" y="2127818"/>
                    <a:pt x="6466511" y="2144565"/>
                  </a:cubicBezTo>
                  <a:cubicBezTo>
                    <a:pt x="6455993" y="2103184"/>
                    <a:pt x="6449015" y="2103014"/>
                    <a:pt x="6432195" y="2064309"/>
                  </a:cubicBezTo>
                  <a:cubicBezTo>
                    <a:pt x="6430973" y="2061373"/>
                    <a:pt x="6430495" y="2059830"/>
                    <a:pt x="6430625" y="2059450"/>
                  </a:cubicBezTo>
                  <a:close/>
                  <a:moveTo>
                    <a:pt x="1186538" y="2052104"/>
                  </a:moveTo>
                  <a:cubicBezTo>
                    <a:pt x="1164524" y="2082287"/>
                    <a:pt x="1169592" y="2083321"/>
                    <a:pt x="1138333" y="2129459"/>
                  </a:cubicBezTo>
                  <a:cubicBezTo>
                    <a:pt x="1153226" y="2116321"/>
                    <a:pt x="1148144" y="2128992"/>
                    <a:pt x="1145270" y="2139284"/>
                  </a:cubicBezTo>
                  <a:cubicBezTo>
                    <a:pt x="1142481" y="2149661"/>
                    <a:pt x="1140414" y="2156754"/>
                    <a:pt x="1160191" y="2132305"/>
                  </a:cubicBezTo>
                  <a:cubicBezTo>
                    <a:pt x="1148639" y="2128779"/>
                    <a:pt x="1188591" y="2066573"/>
                    <a:pt x="1186538" y="2052104"/>
                  </a:cubicBezTo>
                  <a:close/>
                  <a:moveTo>
                    <a:pt x="6177941" y="2048479"/>
                  </a:moveTo>
                  <a:cubicBezTo>
                    <a:pt x="6182603" y="2049973"/>
                    <a:pt x="6189483" y="2056115"/>
                    <a:pt x="6199383" y="2068938"/>
                  </a:cubicBezTo>
                  <a:cubicBezTo>
                    <a:pt x="6180213" y="2054370"/>
                    <a:pt x="6185027" y="2099149"/>
                    <a:pt x="6174267" y="2105604"/>
                  </a:cubicBezTo>
                  <a:cubicBezTo>
                    <a:pt x="6169935" y="2081342"/>
                    <a:pt x="6163955" y="2043997"/>
                    <a:pt x="6177941" y="2048479"/>
                  </a:cubicBezTo>
                  <a:close/>
                  <a:moveTo>
                    <a:pt x="6078933" y="2046937"/>
                  </a:moveTo>
                  <a:cubicBezTo>
                    <a:pt x="6090825" y="2066686"/>
                    <a:pt x="6104387" y="2085289"/>
                    <a:pt x="6117497" y="2101031"/>
                  </a:cubicBezTo>
                  <a:cubicBezTo>
                    <a:pt x="6130479" y="2116831"/>
                    <a:pt x="6143603" y="2129473"/>
                    <a:pt x="6152861" y="2138109"/>
                  </a:cubicBezTo>
                  <a:cubicBezTo>
                    <a:pt x="6162799" y="2171520"/>
                    <a:pt x="6130989" y="2110885"/>
                    <a:pt x="6148671" y="2148387"/>
                  </a:cubicBezTo>
                  <a:cubicBezTo>
                    <a:pt x="6148671" y="2154928"/>
                    <a:pt x="6143291" y="2146051"/>
                    <a:pt x="6136821" y="2134060"/>
                  </a:cubicBezTo>
                  <a:cubicBezTo>
                    <a:pt x="6129815" y="2122352"/>
                    <a:pt x="6121575" y="2107558"/>
                    <a:pt x="6116889" y="2101697"/>
                  </a:cubicBezTo>
                  <a:cubicBezTo>
                    <a:pt x="6121943" y="2114283"/>
                    <a:pt x="6129263" y="2128454"/>
                    <a:pt x="6136311" y="2143659"/>
                  </a:cubicBezTo>
                  <a:cubicBezTo>
                    <a:pt x="6143335" y="2158863"/>
                    <a:pt x="6151149" y="2174521"/>
                    <a:pt x="6158977" y="2189089"/>
                  </a:cubicBezTo>
                  <a:cubicBezTo>
                    <a:pt x="6174635" y="2218224"/>
                    <a:pt x="6190379" y="2243098"/>
                    <a:pt x="6200063" y="2251366"/>
                  </a:cubicBezTo>
                  <a:cubicBezTo>
                    <a:pt x="6189615" y="2243226"/>
                    <a:pt x="6195375" y="2252881"/>
                    <a:pt x="6204039" y="2270039"/>
                  </a:cubicBezTo>
                  <a:cubicBezTo>
                    <a:pt x="6212449" y="2287311"/>
                    <a:pt x="6224341" y="2311874"/>
                    <a:pt x="6228305" y="2332232"/>
                  </a:cubicBezTo>
                  <a:cubicBezTo>
                    <a:pt x="6232637" y="2336082"/>
                    <a:pt x="6235411" y="2334553"/>
                    <a:pt x="6237735" y="2331481"/>
                  </a:cubicBezTo>
                  <a:cubicBezTo>
                    <a:pt x="6243015" y="2343302"/>
                    <a:pt x="6240267" y="2343090"/>
                    <a:pt x="6237677" y="2337951"/>
                  </a:cubicBezTo>
                  <a:cubicBezTo>
                    <a:pt x="6236757" y="2354600"/>
                    <a:pt x="6249103" y="2378879"/>
                    <a:pt x="6260329" y="2403258"/>
                  </a:cubicBezTo>
                  <a:cubicBezTo>
                    <a:pt x="6252697" y="2386283"/>
                    <a:pt x="6240763" y="2362032"/>
                    <a:pt x="6227285" y="2333180"/>
                  </a:cubicBezTo>
                  <a:cubicBezTo>
                    <a:pt x="6220519" y="2318768"/>
                    <a:pt x="6213227" y="2303252"/>
                    <a:pt x="6205597" y="2287042"/>
                  </a:cubicBezTo>
                  <a:cubicBezTo>
                    <a:pt x="6201719" y="2278972"/>
                    <a:pt x="6198123" y="2270549"/>
                    <a:pt x="6193803" y="2262324"/>
                  </a:cubicBezTo>
                  <a:cubicBezTo>
                    <a:pt x="6189515" y="2254084"/>
                    <a:pt x="6185155" y="2245732"/>
                    <a:pt x="6180751" y="2237294"/>
                  </a:cubicBezTo>
                  <a:cubicBezTo>
                    <a:pt x="6163295" y="2203515"/>
                    <a:pt x="6145217" y="2168561"/>
                    <a:pt x="6128157" y="2135546"/>
                  </a:cubicBezTo>
                  <a:cubicBezTo>
                    <a:pt x="6109851" y="2103226"/>
                    <a:pt x="6092807" y="2072703"/>
                    <a:pt x="6078933" y="2046937"/>
                  </a:cubicBezTo>
                  <a:close/>
                  <a:moveTo>
                    <a:pt x="1249608" y="2042010"/>
                  </a:moveTo>
                  <a:cubicBezTo>
                    <a:pt x="1268267" y="2037353"/>
                    <a:pt x="1211723" y="2114254"/>
                    <a:pt x="1196575" y="2116010"/>
                  </a:cubicBezTo>
                  <a:cubicBezTo>
                    <a:pt x="1213535" y="2081848"/>
                    <a:pt x="1231798" y="2065384"/>
                    <a:pt x="1249608" y="2042010"/>
                  </a:cubicBezTo>
                  <a:close/>
                  <a:moveTo>
                    <a:pt x="370789" y="2027372"/>
                  </a:moveTo>
                  <a:cubicBezTo>
                    <a:pt x="382101" y="2030161"/>
                    <a:pt x="330993" y="2139836"/>
                    <a:pt x="310862" y="2177608"/>
                  </a:cubicBezTo>
                  <a:cubicBezTo>
                    <a:pt x="315123" y="2157872"/>
                    <a:pt x="325600" y="2133381"/>
                    <a:pt x="337166" y="2107275"/>
                  </a:cubicBezTo>
                  <a:cubicBezTo>
                    <a:pt x="348931" y="2081254"/>
                    <a:pt x="360780" y="2053152"/>
                    <a:pt x="370789" y="2027372"/>
                  </a:cubicBezTo>
                  <a:close/>
                  <a:moveTo>
                    <a:pt x="6261305" y="2019727"/>
                  </a:moveTo>
                  <a:cubicBezTo>
                    <a:pt x="6280699" y="2054879"/>
                    <a:pt x="6307159" y="2106241"/>
                    <a:pt x="6335955" y="2161610"/>
                  </a:cubicBezTo>
                  <a:cubicBezTo>
                    <a:pt x="6350723" y="2189103"/>
                    <a:pt x="6363507" y="2218861"/>
                    <a:pt x="6375807" y="2248266"/>
                  </a:cubicBezTo>
                  <a:cubicBezTo>
                    <a:pt x="6388055" y="2277684"/>
                    <a:pt x="6399337" y="2306989"/>
                    <a:pt x="6408439" y="2334822"/>
                  </a:cubicBezTo>
                  <a:cubicBezTo>
                    <a:pt x="6415803" y="2354090"/>
                    <a:pt x="6416907" y="2348357"/>
                    <a:pt x="6417657" y="2341221"/>
                  </a:cubicBezTo>
                  <a:cubicBezTo>
                    <a:pt x="6422725" y="2366053"/>
                    <a:pt x="6421563" y="2367978"/>
                    <a:pt x="6416849" y="2357219"/>
                  </a:cubicBezTo>
                  <a:cubicBezTo>
                    <a:pt x="6414457" y="2351853"/>
                    <a:pt x="6411299" y="2343246"/>
                    <a:pt x="6407307" y="2332826"/>
                  </a:cubicBezTo>
                  <a:cubicBezTo>
                    <a:pt x="6403075" y="2322506"/>
                    <a:pt x="6398091" y="2310331"/>
                    <a:pt x="6392839" y="2297504"/>
                  </a:cubicBezTo>
                  <a:cubicBezTo>
                    <a:pt x="6371787" y="2246156"/>
                    <a:pt x="6346177" y="2184233"/>
                    <a:pt x="6340119" y="2191934"/>
                  </a:cubicBezTo>
                  <a:cubicBezTo>
                    <a:pt x="6343983" y="2183695"/>
                    <a:pt x="6328707" y="2156046"/>
                    <a:pt x="6310459" y="2122749"/>
                  </a:cubicBezTo>
                  <a:cubicBezTo>
                    <a:pt x="6301327" y="2106100"/>
                    <a:pt x="6291459" y="2088021"/>
                    <a:pt x="6282851" y="2070183"/>
                  </a:cubicBezTo>
                  <a:cubicBezTo>
                    <a:pt x="6280757" y="2065695"/>
                    <a:pt x="6278675" y="2061264"/>
                    <a:pt x="6276623" y="2056889"/>
                  </a:cubicBezTo>
                  <a:cubicBezTo>
                    <a:pt x="6274487" y="2052586"/>
                    <a:pt x="6272461" y="2048310"/>
                    <a:pt x="6270579" y="2044091"/>
                  </a:cubicBezTo>
                  <a:cubicBezTo>
                    <a:pt x="6266811" y="2035668"/>
                    <a:pt x="6263641" y="2027485"/>
                    <a:pt x="6261305" y="2019727"/>
                  </a:cubicBezTo>
                  <a:close/>
                  <a:moveTo>
                    <a:pt x="432316" y="1998803"/>
                  </a:moveTo>
                  <a:cubicBezTo>
                    <a:pt x="422265" y="2020194"/>
                    <a:pt x="411066" y="2025461"/>
                    <a:pt x="401397" y="2051383"/>
                  </a:cubicBezTo>
                  <a:cubicBezTo>
                    <a:pt x="405078" y="2049358"/>
                    <a:pt x="408461" y="2042704"/>
                    <a:pt x="411817" y="2035866"/>
                  </a:cubicBezTo>
                  <a:cubicBezTo>
                    <a:pt x="416191" y="2036263"/>
                    <a:pt x="409382" y="2046456"/>
                    <a:pt x="400222" y="2057201"/>
                  </a:cubicBezTo>
                  <a:cubicBezTo>
                    <a:pt x="390836" y="2067819"/>
                    <a:pt x="380345" y="2079640"/>
                    <a:pt x="375319" y="2082061"/>
                  </a:cubicBezTo>
                  <a:cubicBezTo>
                    <a:pt x="369473" y="2082429"/>
                    <a:pt x="383347" y="2067012"/>
                    <a:pt x="390496" y="2061038"/>
                  </a:cubicBezTo>
                  <a:cubicBezTo>
                    <a:pt x="416588" y="2029736"/>
                    <a:pt x="408022" y="2014645"/>
                    <a:pt x="432316" y="1998803"/>
                  </a:cubicBezTo>
                  <a:close/>
                  <a:moveTo>
                    <a:pt x="6056905" y="1995485"/>
                  </a:moveTo>
                  <a:cubicBezTo>
                    <a:pt x="6058687" y="1996782"/>
                    <a:pt x="6061351" y="2000013"/>
                    <a:pt x="6063899" y="2002979"/>
                  </a:cubicBezTo>
                  <a:cubicBezTo>
                    <a:pt x="6066489" y="2005910"/>
                    <a:pt x="6068811" y="2008671"/>
                    <a:pt x="6070043" y="2008925"/>
                  </a:cubicBezTo>
                  <a:cubicBezTo>
                    <a:pt x="6071259" y="2009208"/>
                    <a:pt x="6071671" y="2006802"/>
                    <a:pt x="6069631" y="1999893"/>
                  </a:cubicBezTo>
                  <a:cubicBezTo>
                    <a:pt x="6082019" y="2027768"/>
                    <a:pt x="6076695" y="2010398"/>
                    <a:pt x="6091943" y="2034776"/>
                  </a:cubicBezTo>
                  <a:cubicBezTo>
                    <a:pt x="6089495" y="2035357"/>
                    <a:pt x="6087159" y="2036093"/>
                    <a:pt x="6088163" y="2045210"/>
                  </a:cubicBezTo>
                  <a:cubicBezTo>
                    <a:pt x="6080207" y="2025263"/>
                    <a:pt x="6076229" y="2020647"/>
                    <a:pt x="6072195" y="2017604"/>
                  </a:cubicBezTo>
                  <a:cubicBezTo>
                    <a:pt x="6068075" y="2014602"/>
                    <a:pt x="6064267" y="2012918"/>
                    <a:pt x="6055219" y="1999596"/>
                  </a:cubicBezTo>
                  <a:cubicBezTo>
                    <a:pt x="6054229" y="1994825"/>
                    <a:pt x="6055125" y="1994188"/>
                    <a:pt x="6056905" y="1995485"/>
                  </a:cubicBezTo>
                  <a:close/>
                  <a:moveTo>
                    <a:pt x="1448515" y="1983584"/>
                  </a:moveTo>
                  <a:cubicBezTo>
                    <a:pt x="1452663" y="1981447"/>
                    <a:pt x="1449959" y="1987718"/>
                    <a:pt x="1443079" y="1998775"/>
                  </a:cubicBezTo>
                  <a:cubicBezTo>
                    <a:pt x="1435972" y="2009718"/>
                    <a:pt x="1425439" y="2025914"/>
                    <a:pt x="1413873" y="2043710"/>
                  </a:cubicBezTo>
                  <a:cubicBezTo>
                    <a:pt x="1402122" y="2061392"/>
                    <a:pt x="1388914" y="2080320"/>
                    <a:pt x="1376668" y="2096813"/>
                  </a:cubicBezTo>
                  <a:cubicBezTo>
                    <a:pt x="1370594" y="2105095"/>
                    <a:pt x="1364577" y="2112655"/>
                    <a:pt x="1359438" y="2119365"/>
                  </a:cubicBezTo>
                  <a:cubicBezTo>
                    <a:pt x="1354469" y="2126218"/>
                    <a:pt x="1350010" y="2131937"/>
                    <a:pt x="1346343" y="2136085"/>
                  </a:cubicBezTo>
                  <a:cubicBezTo>
                    <a:pt x="1349826" y="2129530"/>
                    <a:pt x="1353591" y="2122891"/>
                    <a:pt x="1357527" y="2116208"/>
                  </a:cubicBezTo>
                  <a:cubicBezTo>
                    <a:pt x="1361732" y="2109696"/>
                    <a:pt x="1366234" y="2103212"/>
                    <a:pt x="1370792" y="2096672"/>
                  </a:cubicBezTo>
                  <a:cubicBezTo>
                    <a:pt x="1380065" y="2083704"/>
                    <a:pt x="1389522" y="2070481"/>
                    <a:pt x="1398838" y="2057456"/>
                  </a:cubicBezTo>
                  <a:cubicBezTo>
                    <a:pt x="1408181" y="2044446"/>
                    <a:pt x="1417299" y="2031577"/>
                    <a:pt x="1425538" y="2019034"/>
                  </a:cubicBezTo>
                  <a:cubicBezTo>
                    <a:pt x="1433862" y="2006533"/>
                    <a:pt x="1442215" y="1995023"/>
                    <a:pt x="1448515" y="1983584"/>
                  </a:cubicBezTo>
                  <a:close/>
                  <a:moveTo>
                    <a:pt x="6415887" y="1981843"/>
                  </a:moveTo>
                  <a:cubicBezTo>
                    <a:pt x="6431347" y="2004310"/>
                    <a:pt x="6431261" y="2017434"/>
                    <a:pt x="6444499" y="2038613"/>
                  </a:cubicBezTo>
                  <a:cubicBezTo>
                    <a:pt x="6445191" y="2058178"/>
                    <a:pt x="6415645" y="1999638"/>
                    <a:pt x="6415887" y="1981843"/>
                  </a:cubicBezTo>
                  <a:close/>
                  <a:moveTo>
                    <a:pt x="582867" y="1962408"/>
                  </a:moveTo>
                  <a:cubicBezTo>
                    <a:pt x="583278" y="1960062"/>
                    <a:pt x="582269" y="1959609"/>
                    <a:pt x="578220" y="1963212"/>
                  </a:cubicBezTo>
                  <a:cubicBezTo>
                    <a:pt x="574553" y="1969979"/>
                    <a:pt x="571184" y="1976859"/>
                    <a:pt x="567970" y="1983881"/>
                  </a:cubicBezTo>
                  <a:cubicBezTo>
                    <a:pt x="568168" y="1992078"/>
                    <a:pt x="574412" y="1990691"/>
                    <a:pt x="553827" y="2020860"/>
                  </a:cubicBezTo>
                  <a:cubicBezTo>
                    <a:pt x="560920" y="2015112"/>
                    <a:pt x="567744" y="2006179"/>
                    <a:pt x="574624" y="1997076"/>
                  </a:cubicBezTo>
                  <a:cubicBezTo>
                    <a:pt x="577937" y="1990139"/>
                    <a:pt x="581051" y="1983202"/>
                    <a:pt x="584506" y="1976349"/>
                  </a:cubicBezTo>
                  <a:cubicBezTo>
                    <a:pt x="573675" y="1988001"/>
                    <a:pt x="575870" y="1980993"/>
                    <a:pt x="578998" y="1972966"/>
                  </a:cubicBezTo>
                  <a:cubicBezTo>
                    <a:pt x="580627" y="1968995"/>
                    <a:pt x="582457" y="1964755"/>
                    <a:pt x="582867" y="1962408"/>
                  </a:cubicBezTo>
                  <a:close/>
                  <a:moveTo>
                    <a:pt x="1390344" y="1959843"/>
                  </a:moveTo>
                  <a:cubicBezTo>
                    <a:pt x="1392057" y="1973137"/>
                    <a:pt x="1358646" y="2008360"/>
                    <a:pt x="1335202" y="2048991"/>
                  </a:cubicBezTo>
                  <a:cubicBezTo>
                    <a:pt x="1338019" y="2034678"/>
                    <a:pt x="1346570" y="2021979"/>
                    <a:pt x="1356919" y="2008020"/>
                  </a:cubicBezTo>
                  <a:cubicBezTo>
                    <a:pt x="1367409" y="1994160"/>
                    <a:pt x="1378948" y="1978530"/>
                    <a:pt x="1390344" y="1959843"/>
                  </a:cubicBezTo>
                  <a:close/>
                  <a:moveTo>
                    <a:pt x="5983031" y="1957266"/>
                  </a:moveTo>
                  <a:cubicBezTo>
                    <a:pt x="5997075" y="1978969"/>
                    <a:pt x="6006307" y="1998492"/>
                    <a:pt x="6024811" y="2022092"/>
                  </a:cubicBezTo>
                  <a:cubicBezTo>
                    <a:pt x="6033035" y="2049175"/>
                    <a:pt x="6013229" y="2014461"/>
                    <a:pt x="6003107" y="2001168"/>
                  </a:cubicBezTo>
                  <a:cubicBezTo>
                    <a:pt x="6003403" y="1989389"/>
                    <a:pt x="5976987" y="1966709"/>
                    <a:pt x="5983031" y="1957266"/>
                  </a:cubicBezTo>
                  <a:close/>
                  <a:moveTo>
                    <a:pt x="6017581" y="1950794"/>
                  </a:moveTo>
                  <a:cubicBezTo>
                    <a:pt x="6021295" y="1952306"/>
                    <a:pt x="6029895" y="1964291"/>
                    <a:pt x="6039547" y="1979294"/>
                  </a:cubicBezTo>
                  <a:cubicBezTo>
                    <a:pt x="6045975" y="1989289"/>
                    <a:pt x="6052869" y="2000629"/>
                    <a:pt x="6059085" y="2011077"/>
                  </a:cubicBezTo>
                  <a:cubicBezTo>
                    <a:pt x="6064775" y="2021851"/>
                    <a:pt x="6069971" y="2031647"/>
                    <a:pt x="6073483" y="2038273"/>
                  </a:cubicBezTo>
                  <a:cubicBezTo>
                    <a:pt x="6073823" y="2050236"/>
                    <a:pt x="6066023" y="2035172"/>
                    <a:pt x="6055079" y="2013823"/>
                  </a:cubicBezTo>
                  <a:cubicBezTo>
                    <a:pt x="6043285" y="1992998"/>
                    <a:pt x="6028095" y="1965930"/>
                    <a:pt x="6015635" y="1953047"/>
                  </a:cubicBezTo>
                  <a:cubicBezTo>
                    <a:pt x="6015645" y="1950948"/>
                    <a:pt x="6016341" y="1950289"/>
                    <a:pt x="6017581" y="1950794"/>
                  </a:cubicBezTo>
                  <a:close/>
                  <a:moveTo>
                    <a:pt x="1268337" y="1948701"/>
                  </a:moveTo>
                  <a:cubicBezTo>
                    <a:pt x="1257549" y="1968677"/>
                    <a:pt x="1220599" y="2015678"/>
                    <a:pt x="1227225" y="2017646"/>
                  </a:cubicBezTo>
                  <a:cubicBezTo>
                    <a:pt x="1217301" y="2030685"/>
                    <a:pt x="1218603" y="2027386"/>
                    <a:pt x="1219240" y="2022573"/>
                  </a:cubicBezTo>
                  <a:cubicBezTo>
                    <a:pt x="1220217" y="2018014"/>
                    <a:pt x="1220982" y="2012210"/>
                    <a:pt x="1211199" y="2021271"/>
                  </a:cubicBezTo>
                  <a:cubicBezTo>
                    <a:pt x="1227395" y="1999610"/>
                    <a:pt x="1240405" y="1980172"/>
                    <a:pt x="1241977" y="1967997"/>
                  </a:cubicBezTo>
                  <a:cubicBezTo>
                    <a:pt x="1250712" y="1956176"/>
                    <a:pt x="1259489" y="1954336"/>
                    <a:pt x="1268337" y="1948701"/>
                  </a:cubicBezTo>
                  <a:close/>
                  <a:moveTo>
                    <a:pt x="1248239" y="1939341"/>
                  </a:moveTo>
                  <a:cubicBezTo>
                    <a:pt x="1254330" y="1938436"/>
                    <a:pt x="1244235" y="1962608"/>
                    <a:pt x="1231345" y="1973703"/>
                  </a:cubicBezTo>
                  <a:cubicBezTo>
                    <a:pt x="1229872" y="1971678"/>
                    <a:pt x="1228131" y="1969951"/>
                    <a:pt x="1220642" y="1974156"/>
                  </a:cubicBezTo>
                  <a:cubicBezTo>
                    <a:pt x="1228485" y="1965732"/>
                    <a:pt x="1243138" y="1947739"/>
                    <a:pt x="1236257" y="1950018"/>
                  </a:cubicBezTo>
                  <a:cubicBezTo>
                    <a:pt x="1242380" y="1942730"/>
                    <a:pt x="1246209" y="1939643"/>
                    <a:pt x="1248239" y="1939341"/>
                  </a:cubicBezTo>
                  <a:close/>
                  <a:moveTo>
                    <a:pt x="6218351" y="1934941"/>
                  </a:moveTo>
                  <a:cubicBezTo>
                    <a:pt x="6223293" y="1941807"/>
                    <a:pt x="6224157" y="1946309"/>
                    <a:pt x="6225035" y="1950995"/>
                  </a:cubicBezTo>
                  <a:cubicBezTo>
                    <a:pt x="6229621" y="1972174"/>
                    <a:pt x="6265027" y="2009124"/>
                    <a:pt x="6256931" y="2023763"/>
                  </a:cubicBezTo>
                  <a:cubicBezTo>
                    <a:pt x="6238229" y="1984576"/>
                    <a:pt x="6211939" y="1936187"/>
                    <a:pt x="6229523" y="1990989"/>
                  </a:cubicBezTo>
                  <a:cubicBezTo>
                    <a:pt x="6212719" y="1964104"/>
                    <a:pt x="6211557" y="1931571"/>
                    <a:pt x="6218351" y="1934941"/>
                  </a:cubicBezTo>
                  <a:close/>
                  <a:moveTo>
                    <a:pt x="6077431" y="1919509"/>
                  </a:moveTo>
                  <a:cubicBezTo>
                    <a:pt x="6083023" y="1940009"/>
                    <a:pt x="6087371" y="1959716"/>
                    <a:pt x="6105887" y="1985963"/>
                  </a:cubicBezTo>
                  <a:cubicBezTo>
                    <a:pt x="6104855" y="1977384"/>
                    <a:pt x="6103567" y="1968974"/>
                    <a:pt x="6102377" y="1960423"/>
                  </a:cubicBezTo>
                  <a:cubicBezTo>
                    <a:pt x="6091731" y="1943109"/>
                    <a:pt x="6088403" y="1947894"/>
                    <a:pt x="6084339" y="1934530"/>
                  </a:cubicBezTo>
                  <a:cubicBezTo>
                    <a:pt x="6083447" y="1930127"/>
                    <a:pt x="6082373" y="1925682"/>
                    <a:pt x="6077431" y="1919509"/>
                  </a:cubicBezTo>
                  <a:close/>
                  <a:moveTo>
                    <a:pt x="6046923" y="1906343"/>
                  </a:moveTo>
                  <a:cubicBezTo>
                    <a:pt x="6048991" y="1915276"/>
                    <a:pt x="6048537" y="1923063"/>
                    <a:pt x="6055699" y="1934134"/>
                  </a:cubicBezTo>
                  <a:cubicBezTo>
                    <a:pt x="6055177" y="1911610"/>
                    <a:pt x="6062467" y="1953019"/>
                    <a:pt x="6078707" y="1962066"/>
                  </a:cubicBezTo>
                  <a:cubicBezTo>
                    <a:pt x="6079187" y="1965577"/>
                    <a:pt x="6084611" y="1976294"/>
                    <a:pt x="6084779" y="1970772"/>
                  </a:cubicBezTo>
                  <a:cubicBezTo>
                    <a:pt x="6072293" y="1951320"/>
                    <a:pt x="6066983" y="1935068"/>
                    <a:pt x="6058023" y="1917145"/>
                  </a:cubicBezTo>
                  <a:cubicBezTo>
                    <a:pt x="6057385" y="1920203"/>
                    <a:pt x="6054101" y="1917457"/>
                    <a:pt x="6046923" y="1906343"/>
                  </a:cubicBezTo>
                  <a:close/>
                  <a:moveTo>
                    <a:pt x="6530389" y="1890430"/>
                  </a:moveTo>
                  <a:cubicBezTo>
                    <a:pt x="6531863" y="1886438"/>
                    <a:pt x="6538515" y="1899321"/>
                    <a:pt x="6545877" y="1913563"/>
                  </a:cubicBezTo>
                  <a:cubicBezTo>
                    <a:pt x="6552815" y="1928060"/>
                    <a:pt x="6560571" y="1943845"/>
                    <a:pt x="6565655" y="1945020"/>
                  </a:cubicBezTo>
                  <a:cubicBezTo>
                    <a:pt x="6576471" y="1975203"/>
                    <a:pt x="6571289" y="1969753"/>
                    <a:pt x="6561747" y="1952623"/>
                  </a:cubicBezTo>
                  <a:cubicBezTo>
                    <a:pt x="6556975" y="1944058"/>
                    <a:pt x="6551087" y="1932576"/>
                    <a:pt x="6545523" y="1921137"/>
                  </a:cubicBezTo>
                  <a:cubicBezTo>
                    <a:pt x="6540073" y="1909656"/>
                    <a:pt x="6534027" y="1898712"/>
                    <a:pt x="6530389" y="1890430"/>
                  </a:cubicBezTo>
                  <a:close/>
                  <a:moveTo>
                    <a:pt x="478383" y="1890161"/>
                  </a:moveTo>
                  <a:cubicBezTo>
                    <a:pt x="489893" y="1882927"/>
                    <a:pt x="473952" y="1912629"/>
                    <a:pt x="478893" y="1914285"/>
                  </a:cubicBezTo>
                  <a:cubicBezTo>
                    <a:pt x="472211" y="1922270"/>
                    <a:pt x="461210" y="1934232"/>
                    <a:pt x="454797" y="1936738"/>
                  </a:cubicBezTo>
                  <a:cubicBezTo>
                    <a:pt x="448596" y="1939357"/>
                    <a:pt x="446912" y="1932435"/>
                    <a:pt x="461352" y="1903851"/>
                  </a:cubicBezTo>
                  <a:cubicBezTo>
                    <a:pt x="473017" y="1891733"/>
                    <a:pt x="470498" y="1898726"/>
                    <a:pt x="465712" y="1908820"/>
                  </a:cubicBezTo>
                  <a:cubicBezTo>
                    <a:pt x="460927" y="1918915"/>
                    <a:pt x="454613" y="1932534"/>
                    <a:pt x="456949" y="1932817"/>
                  </a:cubicBezTo>
                  <a:cubicBezTo>
                    <a:pt x="476642" y="1911524"/>
                    <a:pt x="462768" y="1914144"/>
                    <a:pt x="478383" y="1890161"/>
                  </a:cubicBezTo>
                  <a:close/>
                  <a:moveTo>
                    <a:pt x="645594" y="1888446"/>
                  </a:moveTo>
                  <a:cubicBezTo>
                    <a:pt x="644671" y="1887867"/>
                    <a:pt x="642455" y="1888989"/>
                    <a:pt x="638402" y="1892525"/>
                  </a:cubicBezTo>
                  <a:cubicBezTo>
                    <a:pt x="619205" y="1917597"/>
                    <a:pt x="619106" y="1931089"/>
                    <a:pt x="633645" y="1920330"/>
                  </a:cubicBezTo>
                  <a:cubicBezTo>
                    <a:pt x="639496" y="1907227"/>
                    <a:pt x="648364" y="1890183"/>
                    <a:pt x="645594" y="1888446"/>
                  </a:cubicBezTo>
                  <a:close/>
                  <a:moveTo>
                    <a:pt x="6100239" y="1880973"/>
                  </a:moveTo>
                  <a:cubicBezTo>
                    <a:pt x="6107543" y="1892256"/>
                    <a:pt x="6110971" y="1895215"/>
                    <a:pt x="6111467" y="1892001"/>
                  </a:cubicBezTo>
                  <a:cubicBezTo>
                    <a:pt x="6131653" y="1930141"/>
                    <a:pt x="6097211" y="1887117"/>
                    <a:pt x="6112215" y="1928697"/>
                  </a:cubicBezTo>
                  <a:cubicBezTo>
                    <a:pt x="6129147" y="1932448"/>
                    <a:pt x="6117171" y="1944142"/>
                    <a:pt x="6128001" y="1971862"/>
                  </a:cubicBezTo>
                  <a:cubicBezTo>
                    <a:pt x="6136367" y="1965321"/>
                    <a:pt x="6139243" y="1992588"/>
                    <a:pt x="6156923" y="2023167"/>
                  </a:cubicBezTo>
                  <a:cubicBezTo>
                    <a:pt x="6176235" y="2070056"/>
                    <a:pt x="6130167" y="1966312"/>
                    <a:pt x="6141337" y="2009336"/>
                  </a:cubicBezTo>
                  <a:cubicBezTo>
                    <a:pt x="6136411" y="1998633"/>
                    <a:pt x="6131511" y="1988086"/>
                    <a:pt x="6123697" y="1975953"/>
                  </a:cubicBezTo>
                  <a:cubicBezTo>
                    <a:pt x="6122663" y="1967289"/>
                    <a:pt x="6121291" y="1958823"/>
                    <a:pt x="6120087" y="1950230"/>
                  </a:cubicBezTo>
                  <a:cubicBezTo>
                    <a:pt x="6098937" y="1920415"/>
                    <a:pt x="6119791" y="1957195"/>
                    <a:pt x="6111691" y="1958512"/>
                  </a:cubicBezTo>
                  <a:cubicBezTo>
                    <a:pt x="6106865" y="1967360"/>
                    <a:pt x="6101357" y="1929192"/>
                    <a:pt x="6108947" y="1939272"/>
                  </a:cubicBezTo>
                  <a:cubicBezTo>
                    <a:pt x="6098383" y="1922991"/>
                    <a:pt x="6094915" y="1927819"/>
                    <a:pt x="6090783" y="1913209"/>
                  </a:cubicBezTo>
                  <a:cubicBezTo>
                    <a:pt x="6077729" y="1890756"/>
                    <a:pt x="6105223" y="1933227"/>
                    <a:pt x="6106087" y="1919891"/>
                  </a:cubicBezTo>
                  <a:cubicBezTo>
                    <a:pt x="6081877" y="1881256"/>
                    <a:pt x="6108395" y="1918390"/>
                    <a:pt x="6100239" y="1880973"/>
                  </a:cubicBezTo>
                  <a:close/>
                  <a:moveTo>
                    <a:pt x="550373" y="1876494"/>
                  </a:moveTo>
                  <a:cubicBezTo>
                    <a:pt x="549697" y="1877334"/>
                    <a:pt x="547074" y="1881044"/>
                    <a:pt x="541510" y="1888986"/>
                  </a:cubicBezTo>
                  <a:cubicBezTo>
                    <a:pt x="526957" y="1901940"/>
                    <a:pt x="514357" y="1937177"/>
                    <a:pt x="514244" y="1940985"/>
                  </a:cubicBezTo>
                  <a:cubicBezTo>
                    <a:pt x="525782" y="1939244"/>
                    <a:pt x="536159" y="1903908"/>
                    <a:pt x="547598" y="1902463"/>
                  </a:cubicBezTo>
                  <a:cubicBezTo>
                    <a:pt x="541468" y="1915743"/>
                    <a:pt x="533455" y="1930523"/>
                    <a:pt x="525385" y="1944921"/>
                  </a:cubicBezTo>
                  <a:cubicBezTo>
                    <a:pt x="517755" y="1959559"/>
                    <a:pt x="510251" y="1973957"/>
                    <a:pt x="504277" y="1985976"/>
                  </a:cubicBezTo>
                  <a:cubicBezTo>
                    <a:pt x="492371" y="2010043"/>
                    <a:pt x="487062" y="2024767"/>
                    <a:pt x="502026" y="2014645"/>
                  </a:cubicBezTo>
                  <a:cubicBezTo>
                    <a:pt x="502323" y="2001648"/>
                    <a:pt x="516339" y="1971536"/>
                    <a:pt x="531360" y="1942797"/>
                  </a:cubicBezTo>
                  <a:cubicBezTo>
                    <a:pt x="547032" y="1914412"/>
                    <a:pt x="562902" y="1886961"/>
                    <a:pt x="564048" y="1877419"/>
                  </a:cubicBezTo>
                  <a:cubicBezTo>
                    <a:pt x="561798" y="1878934"/>
                    <a:pt x="527580" y="1919848"/>
                    <a:pt x="530652" y="1909655"/>
                  </a:cubicBezTo>
                  <a:cubicBezTo>
                    <a:pt x="536895" y="1897285"/>
                    <a:pt x="552400" y="1873974"/>
                    <a:pt x="550373" y="1876494"/>
                  </a:cubicBezTo>
                  <a:close/>
                  <a:moveTo>
                    <a:pt x="632158" y="1873215"/>
                  </a:moveTo>
                  <a:cubicBezTo>
                    <a:pt x="620507" y="1883493"/>
                    <a:pt x="626000" y="1871105"/>
                    <a:pt x="615340" y="1880095"/>
                  </a:cubicBezTo>
                  <a:cubicBezTo>
                    <a:pt x="620578" y="1885475"/>
                    <a:pt x="573590" y="1976265"/>
                    <a:pt x="605741" y="1935789"/>
                  </a:cubicBezTo>
                  <a:cubicBezTo>
                    <a:pt x="590593" y="1946662"/>
                    <a:pt x="617902" y="1901189"/>
                    <a:pt x="632158" y="1873215"/>
                  </a:cubicBezTo>
                  <a:close/>
                  <a:moveTo>
                    <a:pt x="660317" y="1869860"/>
                  </a:moveTo>
                  <a:cubicBezTo>
                    <a:pt x="635202" y="1913633"/>
                    <a:pt x="653040" y="1906767"/>
                    <a:pt x="622971" y="1940589"/>
                  </a:cubicBezTo>
                  <a:cubicBezTo>
                    <a:pt x="635429" y="1929192"/>
                    <a:pt x="626765" y="1945728"/>
                    <a:pt x="628945" y="1947993"/>
                  </a:cubicBezTo>
                  <a:cubicBezTo>
                    <a:pt x="641389" y="1924421"/>
                    <a:pt x="653762" y="1900977"/>
                    <a:pt x="666150" y="1877490"/>
                  </a:cubicBezTo>
                  <a:cubicBezTo>
                    <a:pt x="653706" y="1888703"/>
                    <a:pt x="662412" y="1872181"/>
                    <a:pt x="660317" y="1869860"/>
                  </a:cubicBezTo>
                  <a:close/>
                  <a:moveTo>
                    <a:pt x="6324559" y="1868543"/>
                  </a:moveTo>
                  <a:cubicBezTo>
                    <a:pt x="6336281" y="1881228"/>
                    <a:pt x="6355861" y="1911921"/>
                    <a:pt x="6374265" y="1944779"/>
                  </a:cubicBezTo>
                  <a:cubicBezTo>
                    <a:pt x="6383439" y="1961230"/>
                    <a:pt x="6392457" y="1978119"/>
                    <a:pt x="6399803" y="1993692"/>
                  </a:cubicBezTo>
                  <a:cubicBezTo>
                    <a:pt x="6406713" y="2009520"/>
                    <a:pt x="6412277" y="2023833"/>
                    <a:pt x="6415519" y="2034606"/>
                  </a:cubicBezTo>
                  <a:cubicBezTo>
                    <a:pt x="6432523" y="2082896"/>
                    <a:pt x="6395911" y="1977709"/>
                    <a:pt x="6393249" y="1995080"/>
                  </a:cubicBezTo>
                  <a:cubicBezTo>
                    <a:pt x="6384189" y="1977949"/>
                    <a:pt x="6393151" y="1990040"/>
                    <a:pt x="6391649" y="1981432"/>
                  </a:cubicBezTo>
                  <a:cubicBezTo>
                    <a:pt x="6359017" y="1927408"/>
                    <a:pt x="6359031" y="1924435"/>
                    <a:pt x="6338391" y="1901501"/>
                  </a:cubicBezTo>
                  <a:cubicBezTo>
                    <a:pt x="6339155" y="1893417"/>
                    <a:pt x="6332019" y="1881016"/>
                    <a:pt x="6324559" y="1868543"/>
                  </a:cubicBezTo>
                  <a:close/>
                  <a:moveTo>
                    <a:pt x="1502609" y="1861054"/>
                  </a:moveTo>
                  <a:cubicBezTo>
                    <a:pt x="1510891" y="1862654"/>
                    <a:pt x="1478924" y="1897140"/>
                    <a:pt x="1464144" y="1916592"/>
                  </a:cubicBezTo>
                  <a:cubicBezTo>
                    <a:pt x="1460209" y="1916465"/>
                    <a:pt x="1467075" y="1906357"/>
                    <a:pt x="1476107" y="1894224"/>
                  </a:cubicBezTo>
                  <a:cubicBezTo>
                    <a:pt x="1485536" y="1882417"/>
                    <a:pt x="1497555" y="1868968"/>
                    <a:pt x="1502609" y="1861054"/>
                  </a:cubicBezTo>
                  <a:close/>
                  <a:moveTo>
                    <a:pt x="517995" y="1858747"/>
                  </a:moveTo>
                  <a:cubicBezTo>
                    <a:pt x="523757" y="1855151"/>
                    <a:pt x="512658" y="1874107"/>
                    <a:pt x="507051" y="1885702"/>
                  </a:cubicBezTo>
                  <a:cubicBezTo>
                    <a:pt x="483791" y="1906612"/>
                    <a:pt x="478298" y="1903653"/>
                    <a:pt x="495315" y="1870511"/>
                  </a:cubicBezTo>
                  <a:cubicBezTo>
                    <a:pt x="496872" y="1872550"/>
                    <a:pt x="498699" y="1874206"/>
                    <a:pt x="506683" y="1867666"/>
                  </a:cubicBezTo>
                  <a:cubicBezTo>
                    <a:pt x="501063" y="1877094"/>
                    <a:pt x="495471" y="1882630"/>
                    <a:pt x="489964" y="1893177"/>
                  </a:cubicBezTo>
                  <a:cubicBezTo>
                    <a:pt x="499449" y="1887712"/>
                    <a:pt x="508849" y="1876868"/>
                    <a:pt x="517995" y="1858747"/>
                  </a:cubicBezTo>
                  <a:close/>
                  <a:moveTo>
                    <a:pt x="466871" y="1850745"/>
                  </a:moveTo>
                  <a:cubicBezTo>
                    <a:pt x="474507" y="1849508"/>
                    <a:pt x="434737" y="1911041"/>
                    <a:pt x="428394" y="1931939"/>
                  </a:cubicBezTo>
                  <a:cubicBezTo>
                    <a:pt x="426922" y="1917202"/>
                    <a:pt x="397036" y="1975940"/>
                    <a:pt x="381308" y="2011658"/>
                  </a:cubicBezTo>
                  <a:cubicBezTo>
                    <a:pt x="373804" y="2014886"/>
                    <a:pt x="366867" y="2027061"/>
                    <a:pt x="359959" y="2039491"/>
                  </a:cubicBezTo>
                  <a:cubicBezTo>
                    <a:pt x="352894" y="2051864"/>
                    <a:pt x="346977" y="2065017"/>
                    <a:pt x="339615" y="2069377"/>
                  </a:cubicBezTo>
                  <a:cubicBezTo>
                    <a:pt x="348293" y="2043101"/>
                    <a:pt x="359223" y="2027528"/>
                    <a:pt x="370336" y="2021398"/>
                  </a:cubicBezTo>
                  <a:cubicBezTo>
                    <a:pt x="385371" y="1991173"/>
                    <a:pt x="379496" y="1992221"/>
                    <a:pt x="363753" y="2007977"/>
                  </a:cubicBezTo>
                  <a:cubicBezTo>
                    <a:pt x="377542" y="1981305"/>
                    <a:pt x="392931" y="1981999"/>
                    <a:pt x="406833" y="1957139"/>
                  </a:cubicBezTo>
                  <a:cubicBezTo>
                    <a:pt x="407286" y="1950103"/>
                    <a:pt x="415809" y="1931670"/>
                    <a:pt x="426483" y="1911397"/>
                  </a:cubicBezTo>
                  <a:cubicBezTo>
                    <a:pt x="429173" y="1906343"/>
                    <a:pt x="431891" y="1901119"/>
                    <a:pt x="434836" y="1896023"/>
                  </a:cubicBezTo>
                  <a:cubicBezTo>
                    <a:pt x="437908" y="1891011"/>
                    <a:pt x="440980" y="1886000"/>
                    <a:pt x="443953" y="1881144"/>
                  </a:cubicBezTo>
                  <a:cubicBezTo>
                    <a:pt x="449970" y="1871474"/>
                    <a:pt x="455746" y="1862527"/>
                    <a:pt x="460460" y="1855420"/>
                  </a:cubicBezTo>
                  <a:cubicBezTo>
                    <a:pt x="463722" y="1852380"/>
                    <a:pt x="465780" y="1850922"/>
                    <a:pt x="466871" y="1850745"/>
                  </a:cubicBezTo>
                  <a:close/>
                  <a:moveTo>
                    <a:pt x="6071905" y="1836358"/>
                  </a:moveTo>
                  <a:lnTo>
                    <a:pt x="6072647" y="1837511"/>
                  </a:lnTo>
                  <a:cubicBezTo>
                    <a:pt x="6073263" y="1838594"/>
                    <a:pt x="6073387" y="1838824"/>
                    <a:pt x="6072785" y="1837828"/>
                  </a:cubicBezTo>
                  <a:close/>
                  <a:moveTo>
                    <a:pt x="619856" y="1828195"/>
                  </a:moveTo>
                  <a:cubicBezTo>
                    <a:pt x="599611" y="1850578"/>
                    <a:pt x="579126" y="1869675"/>
                    <a:pt x="558952" y="1899604"/>
                  </a:cubicBezTo>
                  <a:cubicBezTo>
                    <a:pt x="566469" y="1896121"/>
                    <a:pt x="581433" y="1873073"/>
                    <a:pt x="575771" y="1886494"/>
                  </a:cubicBezTo>
                  <a:cubicBezTo>
                    <a:pt x="554931" y="1918702"/>
                    <a:pt x="549906" y="1927876"/>
                    <a:pt x="553473" y="1910038"/>
                  </a:cubicBezTo>
                  <a:cubicBezTo>
                    <a:pt x="544795" y="1924973"/>
                    <a:pt x="538452" y="1937432"/>
                    <a:pt x="534163" y="1947058"/>
                  </a:cubicBezTo>
                  <a:cubicBezTo>
                    <a:pt x="529930" y="1956728"/>
                    <a:pt x="528146" y="1963764"/>
                    <a:pt x="527721" y="1967430"/>
                  </a:cubicBezTo>
                  <a:cubicBezTo>
                    <a:pt x="527113" y="1974877"/>
                    <a:pt x="532563" y="1969158"/>
                    <a:pt x="543238" y="1948389"/>
                  </a:cubicBezTo>
                  <a:cubicBezTo>
                    <a:pt x="548235" y="1947073"/>
                    <a:pt x="547400" y="1952396"/>
                    <a:pt x="538877" y="1970559"/>
                  </a:cubicBezTo>
                  <a:cubicBezTo>
                    <a:pt x="519213" y="1998307"/>
                    <a:pt x="532039" y="1971678"/>
                    <a:pt x="512432" y="1999397"/>
                  </a:cubicBezTo>
                  <a:cubicBezTo>
                    <a:pt x="503951" y="2028391"/>
                    <a:pt x="478638" y="2062071"/>
                    <a:pt x="478440" y="2079088"/>
                  </a:cubicBezTo>
                  <a:cubicBezTo>
                    <a:pt x="497085" y="2050476"/>
                    <a:pt x="484146" y="2066134"/>
                    <a:pt x="498020" y="2036999"/>
                  </a:cubicBezTo>
                  <a:cubicBezTo>
                    <a:pt x="507109" y="2031053"/>
                    <a:pt x="515320" y="2013639"/>
                    <a:pt x="523998" y="2002130"/>
                  </a:cubicBezTo>
                  <a:cubicBezTo>
                    <a:pt x="519963" y="2013512"/>
                    <a:pt x="520813" y="2017703"/>
                    <a:pt x="530227" y="2009435"/>
                  </a:cubicBezTo>
                  <a:cubicBezTo>
                    <a:pt x="540774" y="1989700"/>
                    <a:pt x="534871" y="1989388"/>
                    <a:pt x="545035" y="1978006"/>
                  </a:cubicBezTo>
                  <a:cubicBezTo>
                    <a:pt x="558117" y="1963750"/>
                    <a:pt x="530029" y="2025418"/>
                    <a:pt x="556474" y="1980979"/>
                  </a:cubicBezTo>
                  <a:cubicBezTo>
                    <a:pt x="551321" y="1984447"/>
                    <a:pt x="558103" y="1969115"/>
                    <a:pt x="566427" y="1954363"/>
                  </a:cubicBezTo>
                  <a:cubicBezTo>
                    <a:pt x="546947" y="1963962"/>
                    <a:pt x="563171" y="1925766"/>
                    <a:pt x="564898" y="1907107"/>
                  </a:cubicBezTo>
                  <a:cubicBezTo>
                    <a:pt x="576747" y="1896475"/>
                    <a:pt x="571141" y="1909032"/>
                    <a:pt x="581830" y="1899944"/>
                  </a:cubicBezTo>
                  <a:cubicBezTo>
                    <a:pt x="587096" y="1873710"/>
                    <a:pt x="617293" y="1845368"/>
                    <a:pt x="619856" y="1828195"/>
                  </a:cubicBezTo>
                  <a:close/>
                  <a:moveTo>
                    <a:pt x="1318143" y="1820692"/>
                  </a:moveTo>
                  <a:cubicBezTo>
                    <a:pt x="1305585" y="1822914"/>
                    <a:pt x="1292348" y="1841913"/>
                    <a:pt x="1279649" y="1844334"/>
                  </a:cubicBezTo>
                  <a:cubicBezTo>
                    <a:pt x="1270348" y="1857359"/>
                    <a:pt x="1260764" y="1870454"/>
                    <a:pt x="1251547" y="1883663"/>
                  </a:cubicBezTo>
                  <a:cubicBezTo>
                    <a:pt x="1271636" y="1869449"/>
                    <a:pt x="1257762" y="1887839"/>
                    <a:pt x="1273264" y="1878156"/>
                  </a:cubicBezTo>
                  <a:cubicBezTo>
                    <a:pt x="1299668" y="1846090"/>
                    <a:pt x="1300036" y="1841191"/>
                    <a:pt x="1318143" y="1820692"/>
                  </a:cubicBezTo>
                  <a:close/>
                  <a:moveTo>
                    <a:pt x="5921831" y="1793100"/>
                  </a:moveTo>
                  <a:cubicBezTo>
                    <a:pt x="5925703" y="1798434"/>
                    <a:pt x="5927079" y="1800971"/>
                    <a:pt x="5926963" y="1801852"/>
                  </a:cubicBezTo>
                  <a:lnTo>
                    <a:pt x="5926525" y="1801715"/>
                  </a:lnTo>
                  <a:lnTo>
                    <a:pt x="5925775" y="1800388"/>
                  </a:lnTo>
                  <a:cubicBezTo>
                    <a:pt x="5923679" y="1796625"/>
                    <a:pt x="5922293" y="1794061"/>
                    <a:pt x="5921831" y="1793100"/>
                  </a:cubicBezTo>
                  <a:close/>
                  <a:moveTo>
                    <a:pt x="5961923" y="1778278"/>
                  </a:moveTo>
                  <a:cubicBezTo>
                    <a:pt x="5970235" y="1815440"/>
                    <a:pt x="6018241" y="1854910"/>
                    <a:pt x="6006391" y="1859653"/>
                  </a:cubicBezTo>
                  <a:cubicBezTo>
                    <a:pt x="6014347" y="1867751"/>
                    <a:pt x="6019063" y="1873300"/>
                    <a:pt x="6022771" y="1877533"/>
                  </a:cubicBezTo>
                  <a:cubicBezTo>
                    <a:pt x="6026523" y="1881724"/>
                    <a:pt x="6029155" y="1884669"/>
                    <a:pt x="6032243" y="1888109"/>
                  </a:cubicBezTo>
                  <a:cubicBezTo>
                    <a:pt x="6038527" y="1894904"/>
                    <a:pt x="6046599" y="1903611"/>
                    <a:pt x="6069093" y="1927905"/>
                  </a:cubicBezTo>
                  <a:cubicBezTo>
                    <a:pt x="6067039" y="1916112"/>
                    <a:pt x="6067535" y="1909882"/>
                    <a:pt x="6071343" y="1910746"/>
                  </a:cubicBezTo>
                  <a:cubicBezTo>
                    <a:pt x="6051311" y="1876316"/>
                    <a:pt x="6058249" y="1900029"/>
                    <a:pt x="6049187" y="1889241"/>
                  </a:cubicBezTo>
                  <a:cubicBezTo>
                    <a:pt x="6041643" y="1872720"/>
                    <a:pt x="6042507" y="1868388"/>
                    <a:pt x="6042591" y="1863348"/>
                  </a:cubicBezTo>
                  <a:cubicBezTo>
                    <a:pt x="6042647" y="1858336"/>
                    <a:pt x="6042167" y="1852433"/>
                    <a:pt x="6030443" y="1833632"/>
                  </a:cubicBezTo>
                  <a:cubicBezTo>
                    <a:pt x="6031167" y="1840413"/>
                    <a:pt x="6031393" y="1846133"/>
                    <a:pt x="6020067" y="1829696"/>
                  </a:cubicBezTo>
                  <a:cubicBezTo>
                    <a:pt x="6018071" y="1834793"/>
                    <a:pt x="6023479" y="1842721"/>
                    <a:pt x="6028887" y="1850677"/>
                  </a:cubicBezTo>
                  <a:cubicBezTo>
                    <a:pt x="6034423" y="1858535"/>
                    <a:pt x="6039151" y="1866972"/>
                    <a:pt x="6037111" y="1872026"/>
                  </a:cubicBezTo>
                  <a:cubicBezTo>
                    <a:pt x="6027061" y="1858492"/>
                    <a:pt x="6020379" y="1847492"/>
                    <a:pt x="6015367" y="1836662"/>
                  </a:cubicBezTo>
                  <a:cubicBezTo>
                    <a:pt x="6010271" y="1825902"/>
                    <a:pt x="6006447" y="1815596"/>
                    <a:pt x="6000671" y="1804553"/>
                  </a:cubicBezTo>
                  <a:cubicBezTo>
                    <a:pt x="5992857" y="1805573"/>
                    <a:pt x="5976491" y="1790156"/>
                    <a:pt x="5961923" y="1778278"/>
                  </a:cubicBezTo>
                  <a:close/>
                  <a:moveTo>
                    <a:pt x="6266043" y="1772381"/>
                  </a:moveTo>
                  <a:cubicBezTo>
                    <a:pt x="6269337" y="1771790"/>
                    <a:pt x="6282861" y="1798271"/>
                    <a:pt x="6282811" y="1791656"/>
                  </a:cubicBezTo>
                  <a:cubicBezTo>
                    <a:pt x="6293569" y="1809338"/>
                    <a:pt x="6292095" y="1821089"/>
                    <a:pt x="6311053" y="1842735"/>
                  </a:cubicBezTo>
                  <a:cubicBezTo>
                    <a:pt x="6321075" y="1868204"/>
                    <a:pt x="6281423" y="1797786"/>
                    <a:pt x="6267039" y="1784224"/>
                  </a:cubicBezTo>
                  <a:cubicBezTo>
                    <a:pt x="6264983" y="1775783"/>
                    <a:pt x="6264945" y="1772578"/>
                    <a:pt x="6266043" y="1772381"/>
                  </a:cubicBezTo>
                  <a:close/>
                  <a:moveTo>
                    <a:pt x="6033401" y="1768877"/>
                  </a:moveTo>
                  <a:lnTo>
                    <a:pt x="6033447" y="1769023"/>
                  </a:lnTo>
                  <a:lnTo>
                    <a:pt x="6032809" y="1769921"/>
                  </a:lnTo>
                  <a:lnTo>
                    <a:pt x="6032187" y="1769160"/>
                  </a:lnTo>
                  <a:close/>
                  <a:moveTo>
                    <a:pt x="6045239" y="1762252"/>
                  </a:moveTo>
                  <a:cubicBezTo>
                    <a:pt x="6057811" y="1767971"/>
                    <a:pt x="6038911" y="1792675"/>
                    <a:pt x="6068571" y="1830786"/>
                  </a:cubicBezTo>
                  <a:lnTo>
                    <a:pt x="6071905" y="1836358"/>
                  </a:lnTo>
                  <a:lnTo>
                    <a:pt x="6064139" y="1824274"/>
                  </a:lnTo>
                  <a:cubicBezTo>
                    <a:pt x="6056323" y="1813047"/>
                    <a:pt x="6046951" y="1800858"/>
                    <a:pt x="6050379" y="1811830"/>
                  </a:cubicBezTo>
                  <a:cubicBezTo>
                    <a:pt x="6040213" y="1799966"/>
                    <a:pt x="6037947" y="1791189"/>
                    <a:pt x="6029579" y="1780104"/>
                  </a:cubicBezTo>
                  <a:cubicBezTo>
                    <a:pt x="6029425" y="1783926"/>
                    <a:pt x="6033331" y="1789462"/>
                    <a:pt x="6037353" y="1794912"/>
                  </a:cubicBezTo>
                  <a:cubicBezTo>
                    <a:pt x="6021745" y="1772070"/>
                    <a:pt x="6025945" y="1773945"/>
                    <a:pt x="6029991" y="1773889"/>
                  </a:cubicBezTo>
                  <a:lnTo>
                    <a:pt x="6032809" y="1769921"/>
                  </a:lnTo>
                  <a:lnTo>
                    <a:pt x="6043813" y="1783363"/>
                  </a:lnTo>
                  <a:cubicBezTo>
                    <a:pt x="6051631" y="1790302"/>
                    <a:pt x="6049041" y="1777404"/>
                    <a:pt x="6045239" y="1762252"/>
                  </a:cubicBezTo>
                  <a:close/>
                  <a:moveTo>
                    <a:pt x="6314649" y="1761261"/>
                  </a:moveTo>
                  <a:cubicBezTo>
                    <a:pt x="6318213" y="1768231"/>
                    <a:pt x="6322395" y="1792551"/>
                    <a:pt x="6322915" y="1798381"/>
                  </a:cubicBezTo>
                  <a:cubicBezTo>
                    <a:pt x="6336167" y="1816247"/>
                    <a:pt x="6319419" y="1770831"/>
                    <a:pt x="6329939" y="1782921"/>
                  </a:cubicBezTo>
                  <a:cubicBezTo>
                    <a:pt x="6339183" y="1797885"/>
                    <a:pt x="6338461" y="1808121"/>
                    <a:pt x="6341279" y="1819871"/>
                  </a:cubicBezTo>
                  <a:cubicBezTo>
                    <a:pt x="6349787" y="1830645"/>
                    <a:pt x="6343727" y="1810542"/>
                    <a:pt x="6343007" y="1801835"/>
                  </a:cubicBezTo>
                  <a:cubicBezTo>
                    <a:pt x="6350411" y="1817493"/>
                    <a:pt x="6354911" y="1825846"/>
                    <a:pt x="6357941" y="1830333"/>
                  </a:cubicBezTo>
                  <a:cubicBezTo>
                    <a:pt x="6360801" y="1834934"/>
                    <a:pt x="6362303" y="1835586"/>
                    <a:pt x="6363703" y="1835798"/>
                  </a:cubicBezTo>
                  <a:cubicBezTo>
                    <a:pt x="6366479" y="1836209"/>
                    <a:pt x="6368927" y="1834821"/>
                    <a:pt x="6380903" y="1859653"/>
                  </a:cubicBezTo>
                  <a:cubicBezTo>
                    <a:pt x="6381611" y="1851498"/>
                    <a:pt x="6374335" y="1838842"/>
                    <a:pt x="6366719" y="1826157"/>
                  </a:cubicBezTo>
                  <a:cubicBezTo>
                    <a:pt x="6390531" y="1846048"/>
                    <a:pt x="6384019" y="1870525"/>
                    <a:pt x="6377635" y="1870894"/>
                  </a:cubicBezTo>
                  <a:cubicBezTo>
                    <a:pt x="6381725" y="1885631"/>
                    <a:pt x="6385051" y="1880563"/>
                    <a:pt x="6395953" y="1900156"/>
                  </a:cubicBezTo>
                  <a:cubicBezTo>
                    <a:pt x="6368559" y="1841220"/>
                    <a:pt x="6401771" y="1907518"/>
                    <a:pt x="6398403" y="1882134"/>
                  </a:cubicBezTo>
                  <a:cubicBezTo>
                    <a:pt x="6413253" y="1908028"/>
                    <a:pt x="6427821" y="1933454"/>
                    <a:pt x="6442331" y="1958753"/>
                  </a:cubicBezTo>
                  <a:cubicBezTo>
                    <a:pt x="6456291" y="1984349"/>
                    <a:pt x="6469061" y="2010426"/>
                    <a:pt x="6482183" y="2036575"/>
                  </a:cubicBezTo>
                  <a:cubicBezTo>
                    <a:pt x="6495081" y="2062836"/>
                    <a:pt x="6508163" y="2089267"/>
                    <a:pt x="6520351" y="2116789"/>
                  </a:cubicBezTo>
                  <a:cubicBezTo>
                    <a:pt x="6531875" y="2144636"/>
                    <a:pt x="6543187" y="2173262"/>
                    <a:pt x="6554259" y="2203034"/>
                  </a:cubicBezTo>
                  <a:cubicBezTo>
                    <a:pt x="6559483" y="2212732"/>
                    <a:pt x="6565357" y="2224072"/>
                    <a:pt x="6571727" y="2236700"/>
                  </a:cubicBezTo>
                  <a:cubicBezTo>
                    <a:pt x="6574871" y="2243042"/>
                    <a:pt x="6578183" y="2249682"/>
                    <a:pt x="6581611" y="2256591"/>
                  </a:cubicBezTo>
                  <a:cubicBezTo>
                    <a:pt x="6585035" y="2263499"/>
                    <a:pt x="6588023" y="2270946"/>
                    <a:pt x="6591351" y="2278506"/>
                  </a:cubicBezTo>
                  <a:cubicBezTo>
                    <a:pt x="6604431" y="2308845"/>
                    <a:pt x="6618559" y="2343147"/>
                    <a:pt x="6632419" y="2378597"/>
                  </a:cubicBezTo>
                  <a:cubicBezTo>
                    <a:pt x="6646959" y="2413806"/>
                    <a:pt x="6658059" y="2451350"/>
                    <a:pt x="6668987" y="2486743"/>
                  </a:cubicBezTo>
                  <a:cubicBezTo>
                    <a:pt x="6674325" y="2504482"/>
                    <a:pt x="6679307" y="2521796"/>
                    <a:pt x="6683783" y="2538332"/>
                  </a:cubicBezTo>
                  <a:cubicBezTo>
                    <a:pt x="6688227" y="2554867"/>
                    <a:pt x="6692459" y="2570539"/>
                    <a:pt x="6694979" y="2585404"/>
                  </a:cubicBezTo>
                  <a:cubicBezTo>
                    <a:pt x="6698477" y="2595880"/>
                    <a:pt x="6698703" y="2585291"/>
                    <a:pt x="6700105" y="2582346"/>
                  </a:cubicBezTo>
                  <a:cubicBezTo>
                    <a:pt x="6708203" y="2610321"/>
                    <a:pt x="6716387" y="2638338"/>
                    <a:pt x="6711247" y="2654194"/>
                  </a:cubicBezTo>
                  <a:cubicBezTo>
                    <a:pt x="6702441" y="2624619"/>
                    <a:pt x="6694427" y="2594040"/>
                    <a:pt x="6684899" y="2562371"/>
                  </a:cubicBezTo>
                  <a:cubicBezTo>
                    <a:pt x="6674735" y="2530885"/>
                    <a:pt x="6664119" y="2497970"/>
                    <a:pt x="6652807" y="2462945"/>
                  </a:cubicBezTo>
                  <a:cubicBezTo>
                    <a:pt x="6646973" y="2445489"/>
                    <a:pt x="6641381" y="2427354"/>
                    <a:pt x="6634655" y="2408935"/>
                  </a:cubicBezTo>
                  <a:cubicBezTo>
                    <a:pt x="6627579" y="2390659"/>
                    <a:pt x="6620259" y="2371773"/>
                    <a:pt x="6612671" y="2352194"/>
                  </a:cubicBezTo>
                  <a:cubicBezTo>
                    <a:pt x="6604969" y="2332657"/>
                    <a:pt x="6596887" y="2312483"/>
                    <a:pt x="6588349" y="2291601"/>
                  </a:cubicBezTo>
                  <a:cubicBezTo>
                    <a:pt x="6584015" y="2281182"/>
                    <a:pt x="6579827" y="2270479"/>
                    <a:pt x="6575041" y="2259804"/>
                  </a:cubicBezTo>
                  <a:cubicBezTo>
                    <a:pt x="6570059" y="2249215"/>
                    <a:pt x="6564991" y="2238413"/>
                    <a:pt x="6559807" y="2227413"/>
                  </a:cubicBezTo>
                  <a:cubicBezTo>
                    <a:pt x="6562597" y="2239022"/>
                    <a:pt x="6565541" y="2249654"/>
                    <a:pt x="6568613" y="2259521"/>
                  </a:cubicBezTo>
                  <a:cubicBezTo>
                    <a:pt x="6571799" y="2269346"/>
                    <a:pt x="6574275" y="2278775"/>
                    <a:pt x="6577335" y="2287453"/>
                  </a:cubicBezTo>
                  <a:cubicBezTo>
                    <a:pt x="6583211" y="2304923"/>
                    <a:pt x="6589511" y="2320255"/>
                    <a:pt x="6595781" y="2335191"/>
                  </a:cubicBezTo>
                  <a:cubicBezTo>
                    <a:pt x="6602067" y="2350141"/>
                    <a:pt x="6608323" y="2364694"/>
                    <a:pt x="6614129" y="2380579"/>
                  </a:cubicBezTo>
                  <a:cubicBezTo>
                    <a:pt x="6617031" y="2388521"/>
                    <a:pt x="6619819" y="2396789"/>
                    <a:pt x="6622425" y="2405594"/>
                  </a:cubicBezTo>
                  <a:cubicBezTo>
                    <a:pt x="6623713" y="2409997"/>
                    <a:pt x="6625001" y="2414528"/>
                    <a:pt x="6626177" y="2419242"/>
                  </a:cubicBezTo>
                  <a:cubicBezTo>
                    <a:pt x="6627195" y="2424013"/>
                    <a:pt x="6628159" y="2428940"/>
                    <a:pt x="6629063" y="2434050"/>
                  </a:cubicBezTo>
                  <a:cubicBezTo>
                    <a:pt x="6627183" y="2428600"/>
                    <a:pt x="6625399" y="2423107"/>
                    <a:pt x="6623345" y="2417699"/>
                  </a:cubicBezTo>
                  <a:lnTo>
                    <a:pt x="6616931" y="2401588"/>
                  </a:lnTo>
                  <a:cubicBezTo>
                    <a:pt x="6612615" y="2390871"/>
                    <a:pt x="6608311" y="2380196"/>
                    <a:pt x="6604049" y="2369649"/>
                  </a:cubicBezTo>
                  <a:cubicBezTo>
                    <a:pt x="6595541" y="2348570"/>
                    <a:pt x="6587331" y="2327999"/>
                    <a:pt x="6580195" y="2308519"/>
                  </a:cubicBezTo>
                  <a:cubicBezTo>
                    <a:pt x="6566491" y="2269318"/>
                    <a:pt x="6554627" y="2235525"/>
                    <a:pt x="6554455" y="2209915"/>
                  </a:cubicBezTo>
                  <a:cubicBezTo>
                    <a:pt x="6530587" y="2156202"/>
                    <a:pt x="6549459" y="2210169"/>
                    <a:pt x="6539535" y="2192954"/>
                  </a:cubicBezTo>
                  <a:cubicBezTo>
                    <a:pt x="6534227" y="2164272"/>
                    <a:pt x="6528549" y="2149095"/>
                    <a:pt x="6521739" y="2133140"/>
                  </a:cubicBezTo>
                  <a:cubicBezTo>
                    <a:pt x="6515199" y="2117044"/>
                    <a:pt x="6506451" y="2100692"/>
                    <a:pt x="6494939" y="2069178"/>
                  </a:cubicBezTo>
                  <a:cubicBezTo>
                    <a:pt x="6489191" y="2067763"/>
                    <a:pt x="6472259" y="2035569"/>
                    <a:pt x="6474723" y="2056777"/>
                  </a:cubicBezTo>
                  <a:cubicBezTo>
                    <a:pt x="6463583" y="2027245"/>
                    <a:pt x="6476931" y="2041869"/>
                    <a:pt x="6460595" y="2001776"/>
                  </a:cubicBezTo>
                  <a:cubicBezTo>
                    <a:pt x="6453219" y="2006264"/>
                    <a:pt x="6466867" y="2044021"/>
                    <a:pt x="6454579" y="2044672"/>
                  </a:cubicBezTo>
                  <a:cubicBezTo>
                    <a:pt x="6440575" y="2007326"/>
                    <a:pt x="6439543" y="1987180"/>
                    <a:pt x="6456759" y="2012805"/>
                  </a:cubicBezTo>
                  <a:cubicBezTo>
                    <a:pt x="6455131" y="1994061"/>
                    <a:pt x="6437831" y="1965619"/>
                    <a:pt x="6435905" y="1947809"/>
                  </a:cubicBezTo>
                  <a:cubicBezTo>
                    <a:pt x="6416269" y="1919637"/>
                    <a:pt x="6430779" y="1959857"/>
                    <a:pt x="6434815" y="1979734"/>
                  </a:cubicBezTo>
                  <a:cubicBezTo>
                    <a:pt x="6423235" y="1942203"/>
                    <a:pt x="6412079" y="1936441"/>
                    <a:pt x="6419427" y="1970928"/>
                  </a:cubicBezTo>
                  <a:cubicBezTo>
                    <a:pt x="6402479" y="1933737"/>
                    <a:pt x="6390955" y="1931132"/>
                    <a:pt x="6375213" y="1888887"/>
                  </a:cubicBezTo>
                  <a:cubicBezTo>
                    <a:pt x="6370483" y="1882417"/>
                    <a:pt x="6370075" y="1886212"/>
                    <a:pt x="6364001" y="1876542"/>
                  </a:cubicBezTo>
                  <a:cubicBezTo>
                    <a:pt x="6363845" y="1893559"/>
                    <a:pt x="6394439" y="1927182"/>
                    <a:pt x="6391777" y="1942953"/>
                  </a:cubicBezTo>
                  <a:cubicBezTo>
                    <a:pt x="6397397" y="1948418"/>
                    <a:pt x="6396095" y="1937191"/>
                    <a:pt x="6408199" y="1958342"/>
                  </a:cubicBezTo>
                  <a:cubicBezTo>
                    <a:pt x="6404249" y="1956856"/>
                    <a:pt x="6403641" y="1963425"/>
                    <a:pt x="6405509" y="1976081"/>
                  </a:cubicBezTo>
                  <a:cubicBezTo>
                    <a:pt x="6391351" y="1951419"/>
                    <a:pt x="6374123" y="1920019"/>
                    <a:pt x="6384867" y="1926375"/>
                  </a:cubicBezTo>
                  <a:cubicBezTo>
                    <a:pt x="6364907" y="1913365"/>
                    <a:pt x="6358891" y="1883408"/>
                    <a:pt x="6337229" y="1855830"/>
                  </a:cubicBezTo>
                  <a:cubicBezTo>
                    <a:pt x="6335559" y="1844547"/>
                    <a:pt x="6336111" y="1839281"/>
                    <a:pt x="6337513" y="1835812"/>
                  </a:cubicBezTo>
                  <a:cubicBezTo>
                    <a:pt x="6338943" y="1832315"/>
                    <a:pt x="6341207" y="1830617"/>
                    <a:pt x="6342453" y="1826723"/>
                  </a:cubicBezTo>
                  <a:cubicBezTo>
                    <a:pt x="6320383" y="1795903"/>
                    <a:pt x="6344547" y="1863008"/>
                    <a:pt x="6317071" y="1820650"/>
                  </a:cubicBezTo>
                  <a:cubicBezTo>
                    <a:pt x="6326851" y="1815808"/>
                    <a:pt x="6320057" y="1801495"/>
                    <a:pt x="6311449" y="1761402"/>
                  </a:cubicBezTo>
                  <a:cubicBezTo>
                    <a:pt x="6312341" y="1758542"/>
                    <a:pt x="6313461" y="1758938"/>
                    <a:pt x="6314649" y="1761261"/>
                  </a:cubicBezTo>
                  <a:close/>
                  <a:moveTo>
                    <a:pt x="6023847" y="1740912"/>
                  </a:moveTo>
                  <a:cubicBezTo>
                    <a:pt x="6027487" y="1745388"/>
                    <a:pt x="6034533" y="1761914"/>
                    <a:pt x="6035445" y="1768400"/>
                  </a:cubicBezTo>
                  <a:lnTo>
                    <a:pt x="6033401" y="1768877"/>
                  </a:lnTo>
                  <a:lnTo>
                    <a:pt x="6030407" y="1759258"/>
                  </a:lnTo>
                  <a:cubicBezTo>
                    <a:pt x="6028553" y="1754771"/>
                    <a:pt x="6025753" y="1748914"/>
                    <a:pt x="6021695" y="1741271"/>
                  </a:cubicBezTo>
                  <a:cubicBezTo>
                    <a:pt x="6021799" y="1739267"/>
                    <a:pt x="6022633" y="1739420"/>
                    <a:pt x="6023847" y="1740912"/>
                  </a:cubicBezTo>
                  <a:close/>
                  <a:moveTo>
                    <a:pt x="6346601" y="1740535"/>
                  </a:moveTo>
                  <a:cubicBezTo>
                    <a:pt x="6364821" y="1771681"/>
                    <a:pt x="6390447" y="1812043"/>
                    <a:pt x="6416963" y="1860715"/>
                  </a:cubicBezTo>
                  <a:cubicBezTo>
                    <a:pt x="6430623" y="1884796"/>
                    <a:pt x="6445207" y="1910520"/>
                    <a:pt x="6460453" y="1937404"/>
                  </a:cubicBezTo>
                  <a:cubicBezTo>
                    <a:pt x="6468323" y="1950712"/>
                    <a:pt x="6475515" y="1964784"/>
                    <a:pt x="6482907" y="1979054"/>
                  </a:cubicBezTo>
                  <a:cubicBezTo>
                    <a:pt x="6490339" y="1993311"/>
                    <a:pt x="6497899" y="2007793"/>
                    <a:pt x="6505543" y="2022474"/>
                  </a:cubicBezTo>
                  <a:cubicBezTo>
                    <a:pt x="6495549" y="2018595"/>
                    <a:pt x="6528719" y="2082543"/>
                    <a:pt x="6540031" y="2090514"/>
                  </a:cubicBezTo>
                  <a:cubicBezTo>
                    <a:pt x="6548695" y="2125864"/>
                    <a:pt x="6522307" y="2062964"/>
                    <a:pt x="6531027" y="2098272"/>
                  </a:cubicBezTo>
                  <a:cubicBezTo>
                    <a:pt x="6511787" y="2050845"/>
                    <a:pt x="6490311" y="2007128"/>
                    <a:pt x="6473223" y="1982664"/>
                  </a:cubicBezTo>
                  <a:cubicBezTo>
                    <a:pt x="6481079" y="2005231"/>
                    <a:pt x="6495845" y="2032045"/>
                    <a:pt x="6503419" y="2054498"/>
                  </a:cubicBezTo>
                  <a:cubicBezTo>
                    <a:pt x="6500701" y="2059764"/>
                    <a:pt x="6490763" y="2035541"/>
                    <a:pt x="6491515" y="2027189"/>
                  </a:cubicBezTo>
                  <a:cubicBezTo>
                    <a:pt x="6481263" y="2008133"/>
                    <a:pt x="6480301" y="2014447"/>
                    <a:pt x="6469457" y="1993749"/>
                  </a:cubicBezTo>
                  <a:cubicBezTo>
                    <a:pt x="6474539" y="1987266"/>
                    <a:pt x="6449141" y="1932223"/>
                    <a:pt x="6472615" y="1975628"/>
                  </a:cubicBezTo>
                  <a:cubicBezTo>
                    <a:pt x="6464515" y="1953288"/>
                    <a:pt x="6453911" y="1933808"/>
                    <a:pt x="6443635" y="1914951"/>
                  </a:cubicBezTo>
                  <a:cubicBezTo>
                    <a:pt x="6433199" y="1896178"/>
                    <a:pt x="6422371" y="1878440"/>
                    <a:pt x="6411413" y="1860885"/>
                  </a:cubicBezTo>
                  <a:cubicBezTo>
                    <a:pt x="6400327" y="1843401"/>
                    <a:pt x="6389667" y="1825761"/>
                    <a:pt x="6378143" y="1807994"/>
                  </a:cubicBezTo>
                  <a:cubicBezTo>
                    <a:pt x="6366507" y="1790311"/>
                    <a:pt x="6354983" y="1771893"/>
                    <a:pt x="6343783" y="1751818"/>
                  </a:cubicBezTo>
                  <a:cubicBezTo>
                    <a:pt x="6346261" y="1751280"/>
                    <a:pt x="6348683" y="1750572"/>
                    <a:pt x="6346601" y="1740535"/>
                  </a:cubicBezTo>
                  <a:close/>
                  <a:moveTo>
                    <a:pt x="1403736" y="1737278"/>
                  </a:moveTo>
                  <a:cubicBezTo>
                    <a:pt x="1398738" y="1750288"/>
                    <a:pt x="1391915" y="1772827"/>
                    <a:pt x="1372930" y="1790296"/>
                  </a:cubicBezTo>
                  <a:cubicBezTo>
                    <a:pt x="1374218" y="1780301"/>
                    <a:pt x="1378522" y="1767716"/>
                    <a:pt x="1403736" y="1737278"/>
                  </a:cubicBezTo>
                  <a:close/>
                  <a:moveTo>
                    <a:pt x="887256" y="1733724"/>
                  </a:moveTo>
                  <a:cubicBezTo>
                    <a:pt x="865709" y="1760142"/>
                    <a:pt x="876511" y="1750232"/>
                    <a:pt x="851707" y="1783529"/>
                  </a:cubicBezTo>
                  <a:cubicBezTo>
                    <a:pt x="859635" y="1778065"/>
                    <a:pt x="861320" y="1779848"/>
                    <a:pt x="862778" y="1782000"/>
                  </a:cubicBezTo>
                  <a:cubicBezTo>
                    <a:pt x="877488" y="1758684"/>
                    <a:pt x="888120" y="1740095"/>
                    <a:pt x="887256" y="1733724"/>
                  </a:cubicBezTo>
                  <a:close/>
                  <a:moveTo>
                    <a:pt x="1437006" y="1723433"/>
                  </a:moveTo>
                  <a:cubicBezTo>
                    <a:pt x="1438705" y="1731715"/>
                    <a:pt x="1430040" y="1748774"/>
                    <a:pt x="1411806" y="1774017"/>
                  </a:cubicBezTo>
                  <a:cubicBezTo>
                    <a:pt x="1398342" y="1780189"/>
                    <a:pt x="1373143" y="1804709"/>
                    <a:pt x="1356409" y="1828536"/>
                  </a:cubicBezTo>
                  <a:cubicBezTo>
                    <a:pt x="1339137" y="1851923"/>
                    <a:pt x="1327840" y="1872394"/>
                    <a:pt x="1338146" y="1867638"/>
                  </a:cubicBezTo>
                  <a:cubicBezTo>
                    <a:pt x="1328972" y="1879346"/>
                    <a:pt x="1320053" y="1877986"/>
                    <a:pt x="1310823" y="1890799"/>
                  </a:cubicBezTo>
                  <a:cubicBezTo>
                    <a:pt x="1326014" y="1863674"/>
                    <a:pt x="1346202" y="1836591"/>
                    <a:pt x="1367749" y="1808560"/>
                  </a:cubicBezTo>
                  <a:cubicBezTo>
                    <a:pt x="1390216" y="1781265"/>
                    <a:pt x="1414765" y="1753644"/>
                    <a:pt x="1437006" y="1723433"/>
                  </a:cubicBezTo>
                  <a:close/>
                  <a:moveTo>
                    <a:pt x="1714769" y="1711272"/>
                  </a:moveTo>
                  <a:cubicBezTo>
                    <a:pt x="1716949" y="1712489"/>
                    <a:pt x="1706600" y="1725075"/>
                    <a:pt x="1693986" y="1738255"/>
                  </a:cubicBezTo>
                  <a:cubicBezTo>
                    <a:pt x="1687531" y="1744711"/>
                    <a:pt x="1681103" y="1751903"/>
                    <a:pt x="1675228" y="1757750"/>
                  </a:cubicBezTo>
                  <a:cubicBezTo>
                    <a:pt x="1669353" y="1763611"/>
                    <a:pt x="1664143" y="1768240"/>
                    <a:pt x="1660816" y="1770251"/>
                  </a:cubicBezTo>
                  <a:cubicBezTo>
                    <a:pt x="1690702" y="1737802"/>
                    <a:pt x="1689173" y="1732508"/>
                    <a:pt x="1714769" y="1711272"/>
                  </a:cubicBezTo>
                  <a:close/>
                  <a:moveTo>
                    <a:pt x="6270763" y="1697893"/>
                  </a:moveTo>
                  <a:cubicBezTo>
                    <a:pt x="6281649" y="1719185"/>
                    <a:pt x="6288231" y="1728444"/>
                    <a:pt x="6289209" y="1719256"/>
                  </a:cubicBezTo>
                  <a:cubicBezTo>
                    <a:pt x="6294815" y="1728260"/>
                    <a:pt x="6297039" y="1735565"/>
                    <a:pt x="6303649" y="1745050"/>
                  </a:cubicBezTo>
                  <a:lnTo>
                    <a:pt x="6306139" y="1758839"/>
                  </a:lnTo>
                  <a:cubicBezTo>
                    <a:pt x="6295749" y="1737221"/>
                    <a:pt x="6285543" y="1726108"/>
                    <a:pt x="6281153" y="1728033"/>
                  </a:cubicBezTo>
                  <a:cubicBezTo>
                    <a:pt x="6275787" y="1721309"/>
                    <a:pt x="6274399" y="1716396"/>
                    <a:pt x="6273325" y="1711725"/>
                  </a:cubicBezTo>
                  <a:cubicBezTo>
                    <a:pt x="6272475" y="1707138"/>
                    <a:pt x="6271627" y="1702537"/>
                    <a:pt x="6270763" y="1697893"/>
                  </a:cubicBezTo>
                  <a:close/>
                  <a:moveTo>
                    <a:pt x="642638" y="1682504"/>
                  </a:moveTo>
                  <a:cubicBezTo>
                    <a:pt x="645977" y="1682822"/>
                    <a:pt x="636543" y="1698502"/>
                    <a:pt x="645154" y="1692514"/>
                  </a:cubicBezTo>
                  <a:cubicBezTo>
                    <a:pt x="635796" y="1701843"/>
                    <a:pt x="611120" y="1725387"/>
                    <a:pt x="586501" y="1745929"/>
                  </a:cubicBezTo>
                  <a:cubicBezTo>
                    <a:pt x="598379" y="1728756"/>
                    <a:pt x="610228" y="1714160"/>
                    <a:pt x="622205" y="1696973"/>
                  </a:cubicBezTo>
                  <a:cubicBezTo>
                    <a:pt x="628873" y="1693377"/>
                    <a:pt x="608048" y="1731418"/>
                    <a:pt x="633899" y="1688677"/>
                  </a:cubicBezTo>
                  <a:cubicBezTo>
                    <a:pt x="638992" y="1683998"/>
                    <a:pt x="641524" y="1682398"/>
                    <a:pt x="642638" y="1682504"/>
                  </a:cubicBezTo>
                  <a:close/>
                  <a:moveTo>
                    <a:pt x="776675" y="1679319"/>
                  </a:moveTo>
                  <a:cubicBezTo>
                    <a:pt x="746308" y="1695939"/>
                    <a:pt x="717583" y="1754139"/>
                    <a:pt x="688773" y="1773110"/>
                  </a:cubicBezTo>
                  <a:cubicBezTo>
                    <a:pt x="676938" y="1797927"/>
                    <a:pt x="665527" y="1804482"/>
                    <a:pt x="653932" y="1826680"/>
                  </a:cubicBezTo>
                  <a:cubicBezTo>
                    <a:pt x="659015" y="1826298"/>
                    <a:pt x="690344" y="1794303"/>
                    <a:pt x="676768" y="1816487"/>
                  </a:cubicBezTo>
                  <a:cubicBezTo>
                    <a:pt x="664493" y="1830092"/>
                    <a:pt x="661138" y="1830248"/>
                    <a:pt x="658208" y="1831395"/>
                  </a:cubicBezTo>
                  <a:cubicBezTo>
                    <a:pt x="655235" y="1832499"/>
                    <a:pt x="652814" y="1834693"/>
                    <a:pt x="643003" y="1852828"/>
                  </a:cubicBezTo>
                  <a:cubicBezTo>
                    <a:pt x="658335" y="1840115"/>
                    <a:pt x="674856" y="1823098"/>
                    <a:pt x="691165" y="1804652"/>
                  </a:cubicBezTo>
                  <a:cubicBezTo>
                    <a:pt x="707489" y="1786219"/>
                    <a:pt x="723826" y="1766470"/>
                    <a:pt x="740107" y="1749241"/>
                  </a:cubicBezTo>
                  <a:cubicBezTo>
                    <a:pt x="728356" y="1749595"/>
                    <a:pt x="687173" y="1798847"/>
                    <a:pt x="694308" y="1780910"/>
                  </a:cubicBezTo>
                  <a:cubicBezTo>
                    <a:pt x="714511" y="1758131"/>
                    <a:pt x="729361" y="1741865"/>
                    <a:pt x="741820" y="1729562"/>
                  </a:cubicBezTo>
                  <a:cubicBezTo>
                    <a:pt x="748049" y="1723418"/>
                    <a:pt x="753669" y="1718265"/>
                    <a:pt x="759063" y="1713805"/>
                  </a:cubicBezTo>
                  <a:cubicBezTo>
                    <a:pt x="764528" y="1709403"/>
                    <a:pt x="769978" y="1705849"/>
                    <a:pt x="775429" y="1702579"/>
                  </a:cubicBezTo>
                  <a:cubicBezTo>
                    <a:pt x="787547" y="1682051"/>
                    <a:pt x="755467" y="1709799"/>
                    <a:pt x="776675" y="1679319"/>
                  </a:cubicBezTo>
                  <a:close/>
                  <a:moveTo>
                    <a:pt x="682528" y="1674487"/>
                  </a:moveTo>
                  <a:cubicBezTo>
                    <a:pt x="677029" y="1674123"/>
                    <a:pt x="665661" y="1681980"/>
                    <a:pt x="650704" y="1700271"/>
                  </a:cubicBezTo>
                  <a:cubicBezTo>
                    <a:pt x="641347" y="1740747"/>
                    <a:pt x="673002" y="1681159"/>
                    <a:pt x="679132" y="1698034"/>
                  </a:cubicBezTo>
                  <a:cubicBezTo>
                    <a:pt x="687655" y="1683438"/>
                    <a:pt x="688026" y="1674852"/>
                    <a:pt x="682528" y="1674487"/>
                  </a:cubicBezTo>
                  <a:close/>
                  <a:moveTo>
                    <a:pt x="1604768" y="1657743"/>
                  </a:moveTo>
                  <a:cubicBezTo>
                    <a:pt x="1607146" y="1660306"/>
                    <a:pt x="1559012" y="1721266"/>
                    <a:pt x="1544161" y="1722597"/>
                  </a:cubicBezTo>
                  <a:cubicBezTo>
                    <a:pt x="1574726" y="1693773"/>
                    <a:pt x="1571895" y="1685434"/>
                    <a:pt x="1604768" y="1657743"/>
                  </a:cubicBezTo>
                  <a:close/>
                  <a:moveTo>
                    <a:pt x="6161653" y="1627136"/>
                  </a:moveTo>
                  <a:cubicBezTo>
                    <a:pt x="6164655" y="1621870"/>
                    <a:pt x="6181899" y="1644040"/>
                    <a:pt x="6201831" y="1672255"/>
                  </a:cubicBezTo>
                  <a:cubicBezTo>
                    <a:pt x="6211797" y="1686356"/>
                    <a:pt x="6222415" y="1701971"/>
                    <a:pt x="6232283" y="1716411"/>
                  </a:cubicBezTo>
                  <a:cubicBezTo>
                    <a:pt x="6241839" y="1731050"/>
                    <a:pt x="6250235" y="1744796"/>
                    <a:pt x="6256903" y="1754409"/>
                  </a:cubicBezTo>
                  <a:cubicBezTo>
                    <a:pt x="6250531" y="1750473"/>
                    <a:pt x="6244415" y="1743918"/>
                    <a:pt x="6238143" y="1735410"/>
                  </a:cubicBezTo>
                  <a:cubicBezTo>
                    <a:pt x="6234973" y="1731177"/>
                    <a:pt x="6231887" y="1726364"/>
                    <a:pt x="6228459" y="1721324"/>
                  </a:cubicBezTo>
                  <a:cubicBezTo>
                    <a:pt x="6224979" y="1716312"/>
                    <a:pt x="6221383" y="1710918"/>
                    <a:pt x="6217631" y="1705199"/>
                  </a:cubicBezTo>
                  <a:cubicBezTo>
                    <a:pt x="6202623" y="1682349"/>
                    <a:pt x="6184983" y="1654445"/>
                    <a:pt x="6161653" y="1627136"/>
                  </a:cubicBezTo>
                  <a:close/>
                  <a:moveTo>
                    <a:pt x="1529000" y="1614294"/>
                  </a:moveTo>
                  <a:cubicBezTo>
                    <a:pt x="1529977" y="1618215"/>
                    <a:pt x="1507876" y="1643154"/>
                    <a:pt x="1498150" y="1655789"/>
                  </a:cubicBezTo>
                  <a:cubicBezTo>
                    <a:pt x="1472101" y="1671306"/>
                    <a:pt x="1514190" y="1634030"/>
                    <a:pt x="1488169" y="1649546"/>
                  </a:cubicBezTo>
                  <a:cubicBezTo>
                    <a:pt x="1464300" y="1666549"/>
                    <a:pt x="1532141" y="1618131"/>
                    <a:pt x="1519017" y="1618613"/>
                  </a:cubicBezTo>
                  <a:cubicBezTo>
                    <a:pt x="1525784" y="1614015"/>
                    <a:pt x="1528674" y="1612988"/>
                    <a:pt x="1529000" y="1614294"/>
                  </a:cubicBezTo>
                  <a:close/>
                  <a:moveTo>
                    <a:pt x="803686" y="1611718"/>
                  </a:moveTo>
                  <a:cubicBezTo>
                    <a:pt x="777099" y="1640698"/>
                    <a:pt x="779308" y="1657262"/>
                    <a:pt x="747709" y="1686383"/>
                  </a:cubicBezTo>
                  <a:cubicBezTo>
                    <a:pt x="752183" y="1676926"/>
                    <a:pt x="755637" y="1668588"/>
                    <a:pt x="754703" y="1665034"/>
                  </a:cubicBezTo>
                  <a:cubicBezTo>
                    <a:pt x="743150" y="1677719"/>
                    <a:pt x="741183" y="1681527"/>
                    <a:pt x="739158" y="1686270"/>
                  </a:cubicBezTo>
                  <a:cubicBezTo>
                    <a:pt x="738153" y="1688648"/>
                    <a:pt x="737105" y="1691239"/>
                    <a:pt x="734897" y="1695330"/>
                  </a:cubicBezTo>
                  <a:cubicBezTo>
                    <a:pt x="732802" y="1699507"/>
                    <a:pt x="729545" y="1705198"/>
                    <a:pt x="723996" y="1713678"/>
                  </a:cubicBezTo>
                  <a:cubicBezTo>
                    <a:pt x="730013" y="1708355"/>
                    <a:pt x="735803" y="1703924"/>
                    <a:pt x="741664" y="1699493"/>
                  </a:cubicBezTo>
                  <a:cubicBezTo>
                    <a:pt x="747737" y="1695203"/>
                    <a:pt x="753910" y="1690928"/>
                    <a:pt x="760493" y="1685774"/>
                  </a:cubicBezTo>
                  <a:cubicBezTo>
                    <a:pt x="773659" y="1675468"/>
                    <a:pt x="788453" y="1661665"/>
                    <a:pt x="807650" y="1637414"/>
                  </a:cubicBezTo>
                  <a:cubicBezTo>
                    <a:pt x="749493" y="1689498"/>
                    <a:pt x="816159" y="1610657"/>
                    <a:pt x="803686" y="1611718"/>
                  </a:cubicBezTo>
                  <a:close/>
                  <a:moveTo>
                    <a:pt x="942504" y="1603736"/>
                  </a:moveTo>
                  <a:cubicBezTo>
                    <a:pt x="935716" y="1607326"/>
                    <a:pt x="920914" y="1622647"/>
                    <a:pt x="922295" y="1612964"/>
                  </a:cubicBezTo>
                  <a:cubicBezTo>
                    <a:pt x="918161" y="1618344"/>
                    <a:pt x="914636" y="1623101"/>
                    <a:pt x="911875" y="1627164"/>
                  </a:cubicBezTo>
                  <a:cubicBezTo>
                    <a:pt x="909242" y="1631340"/>
                    <a:pt x="907288" y="1634794"/>
                    <a:pt x="906099" y="1637428"/>
                  </a:cubicBezTo>
                  <a:cubicBezTo>
                    <a:pt x="903721" y="1642694"/>
                    <a:pt x="904372" y="1644704"/>
                    <a:pt x="908704" y="1642779"/>
                  </a:cubicBezTo>
                  <a:cubicBezTo>
                    <a:pt x="914749" y="1633775"/>
                    <a:pt x="920695" y="1629316"/>
                    <a:pt x="926896" y="1624771"/>
                  </a:cubicBezTo>
                  <a:cubicBezTo>
                    <a:pt x="933012" y="1620156"/>
                    <a:pt x="939156" y="1615258"/>
                    <a:pt x="945725" y="1605418"/>
                  </a:cubicBezTo>
                  <a:cubicBezTo>
                    <a:pt x="946139" y="1602647"/>
                    <a:pt x="944767" y="1602540"/>
                    <a:pt x="942504" y="1603736"/>
                  </a:cubicBezTo>
                  <a:close/>
                  <a:moveTo>
                    <a:pt x="5928683" y="1597009"/>
                  </a:moveTo>
                  <a:cubicBezTo>
                    <a:pt x="5942671" y="1619321"/>
                    <a:pt x="5930043" y="1627036"/>
                    <a:pt x="5950329" y="1662826"/>
                  </a:cubicBezTo>
                  <a:cubicBezTo>
                    <a:pt x="5940121" y="1659244"/>
                    <a:pt x="5933127" y="1643119"/>
                    <a:pt x="5915687" y="1622152"/>
                  </a:cubicBezTo>
                  <a:cubicBezTo>
                    <a:pt x="5934657" y="1638603"/>
                    <a:pt x="5925371" y="1607103"/>
                    <a:pt x="5928683" y="1597009"/>
                  </a:cubicBezTo>
                  <a:close/>
                  <a:moveTo>
                    <a:pt x="1793394" y="1589169"/>
                  </a:moveTo>
                  <a:cubicBezTo>
                    <a:pt x="1793165" y="1592201"/>
                    <a:pt x="1761307" y="1617134"/>
                    <a:pt x="1759406" y="1623314"/>
                  </a:cubicBezTo>
                  <a:cubicBezTo>
                    <a:pt x="1754338" y="1622818"/>
                    <a:pt x="1762011" y="1614494"/>
                    <a:pt x="1755640" y="1614847"/>
                  </a:cubicBezTo>
                  <a:cubicBezTo>
                    <a:pt x="1762081" y="1606608"/>
                    <a:pt x="1793454" y="1594575"/>
                    <a:pt x="1780797" y="1594943"/>
                  </a:cubicBezTo>
                  <a:cubicBezTo>
                    <a:pt x="1790031" y="1589581"/>
                    <a:pt x="1793470" y="1588158"/>
                    <a:pt x="1793394" y="1589169"/>
                  </a:cubicBezTo>
                  <a:close/>
                  <a:moveTo>
                    <a:pt x="5742851" y="1587908"/>
                  </a:moveTo>
                  <a:cubicBezTo>
                    <a:pt x="5750103" y="1592492"/>
                    <a:pt x="5770111" y="1615137"/>
                    <a:pt x="5793611" y="1643063"/>
                  </a:cubicBezTo>
                  <a:cubicBezTo>
                    <a:pt x="5809679" y="1661339"/>
                    <a:pt x="5825407" y="1683510"/>
                    <a:pt x="5840697" y="1703584"/>
                  </a:cubicBezTo>
                  <a:cubicBezTo>
                    <a:pt x="5855859" y="1723772"/>
                    <a:pt x="5869917" y="1742446"/>
                    <a:pt x="5880351" y="1755697"/>
                  </a:cubicBezTo>
                  <a:cubicBezTo>
                    <a:pt x="5888151" y="1765635"/>
                    <a:pt x="5893771" y="1769896"/>
                    <a:pt x="5898713" y="1774554"/>
                  </a:cubicBezTo>
                  <a:cubicBezTo>
                    <a:pt x="5903499" y="1779325"/>
                    <a:pt x="5907731" y="1784393"/>
                    <a:pt x="5912871" y="1795761"/>
                  </a:cubicBezTo>
                  <a:cubicBezTo>
                    <a:pt x="5912863" y="1793397"/>
                    <a:pt x="5918975" y="1798066"/>
                    <a:pt x="5923153" y="1800658"/>
                  </a:cubicBezTo>
                  <a:lnTo>
                    <a:pt x="5926525" y="1801715"/>
                  </a:lnTo>
                  <a:lnTo>
                    <a:pt x="5933979" y="1814873"/>
                  </a:lnTo>
                  <a:cubicBezTo>
                    <a:pt x="5953801" y="1849420"/>
                    <a:pt x="5991523" y="1912593"/>
                    <a:pt x="6001111" y="1917117"/>
                  </a:cubicBezTo>
                  <a:cubicBezTo>
                    <a:pt x="6014617" y="1949451"/>
                    <a:pt x="6001295" y="1932463"/>
                    <a:pt x="5983783" y="1904644"/>
                  </a:cubicBezTo>
                  <a:cubicBezTo>
                    <a:pt x="5981617" y="1901147"/>
                    <a:pt x="5979367" y="1897495"/>
                    <a:pt x="5977059" y="1893771"/>
                  </a:cubicBezTo>
                  <a:cubicBezTo>
                    <a:pt x="5974637" y="1890119"/>
                    <a:pt x="5972175" y="1886381"/>
                    <a:pt x="5969711" y="1882644"/>
                  </a:cubicBezTo>
                  <a:cubicBezTo>
                    <a:pt x="5964811" y="1875126"/>
                    <a:pt x="5959999" y="1867538"/>
                    <a:pt x="5955651" y="1860431"/>
                  </a:cubicBezTo>
                  <a:cubicBezTo>
                    <a:pt x="5946947" y="1846218"/>
                    <a:pt x="5940067" y="1833957"/>
                    <a:pt x="5938099" y="1828309"/>
                  </a:cubicBezTo>
                  <a:cubicBezTo>
                    <a:pt x="5922467" y="1812495"/>
                    <a:pt x="5906755" y="1793227"/>
                    <a:pt x="5890261" y="1772742"/>
                  </a:cubicBezTo>
                  <a:cubicBezTo>
                    <a:pt x="5873231" y="1752681"/>
                    <a:pt x="5856015" y="1730950"/>
                    <a:pt x="5839039" y="1709021"/>
                  </a:cubicBezTo>
                  <a:cubicBezTo>
                    <a:pt x="5805883" y="1664468"/>
                    <a:pt x="5769939" y="1622124"/>
                    <a:pt x="5740195" y="1589818"/>
                  </a:cubicBezTo>
                  <a:cubicBezTo>
                    <a:pt x="5739433" y="1586859"/>
                    <a:pt x="5740433" y="1586380"/>
                    <a:pt x="5742851" y="1587908"/>
                  </a:cubicBezTo>
                  <a:close/>
                  <a:moveTo>
                    <a:pt x="1507650" y="1583022"/>
                  </a:moveTo>
                  <a:cubicBezTo>
                    <a:pt x="1487363" y="1588033"/>
                    <a:pt x="1468406" y="1621614"/>
                    <a:pt x="1475740" y="1619505"/>
                  </a:cubicBezTo>
                  <a:cubicBezTo>
                    <a:pt x="1457166" y="1623752"/>
                    <a:pt x="1433594" y="1663519"/>
                    <a:pt x="1414723" y="1671985"/>
                  </a:cubicBezTo>
                  <a:cubicBezTo>
                    <a:pt x="1418134" y="1667752"/>
                    <a:pt x="1417101" y="1665246"/>
                    <a:pt x="1409145" y="1674335"/>
                  </a:cubicBezTo>
                  <a:cubicBezTo>
                    <a:pt x="1418701" y="1675312"/>
                    <a:pt x="1378353" y="1725513"/>
                    <a:pt x="1347221" y="1765352"/>
                  </a:cubicBezTo>
                  <a:cubicBezTo>
                    <a:pt x="1339265" y="1775162"/>
                    <a:pt x="1332526" y="1784874"/>
                    <a:pt x="1327189" y="1792916"/>
                  </a:cubicBezTo>
                  <a:cubicBezTo>
                    <a:pt x="1321809" y="1800928"/>
                    <a:pt x="1317845" y="1807299"/>
                    <a:pt x="1316175" y="1811065"/>
                  </a:cubicBezTo>
                  <a:cubicBezTo>
                    <a:pt x="1312820" y="1818597"/>
                    <a:pt x="1318610" y="1815652"/>
                    <a:pt x="1340426" y="1794643"/>
                  </a:cubicBezTo>
                  <a:cubicBezTo>
                    <a:pt x="1334721" y="1799145"/>
                    <a:pt x="1334098" y="1798154"/>
                    <a:pt x="1336448" y="1793850"/>
                  </a:cubicBezTo>
                  <a:cubicBezTo>
                    <a:pt x="1338812" y="1789560"/>
                    <a:pt x="1343994" y="1781788"/>
                    <a:pt x="1350704" y="1773435"/>
                  </a:cubicBezTo>
                  <a:cubicBezTo>
                    <a:pt x="1363842" y="1756489"/>
                    <a:pt x="1380604" y="1735084"/>
                    <a:pt x="1383152" y="1725797"/>
                  </a:cubicBezTo>
                  <a:cubicBezTo>
                    <a:pt x="1398767" y="1716764"/>
                    <a:pt x="1366744" y="1760496"/>
                    <a:pt x="1387513" y="1739033"/>
                  </a:cubicBezTo>
                  <a:cubicBezTo>
                    <a:pt x="1391731" y="1728571"/>
                    <a:pt x="1405549" y="1705028"/>
                    <a:pt x="1423472" y="1680678"/>
                  </a:cubicBezTo>
                  <a:cubicBezTo>
                    <a:pt x="1442032" y="1656922"/>
                    <a:pt x="1465476" y="1633096"/>
                    <a:pt x="1486428" y="1620552"/>
                  </a:cubicBezTo>
                  <a:cubicBezTo>
                    <a:pt x="1478600" y="1619321"/>
                    <a:pt x="1483880" y="1601766"/>
                    <a:pt x="1507650" y="1583022"/>
                  </a:cubicBezTo>
                  <a:close/>
                  <a:moveTo>
                    <a:pt x="812648" y="1566515"/>
                  </a:moveTo>
                  <a:cubicBezTo>
                    <a:pt x="785679" y="1604102"/>
                    <a:pt x="802242" y="1608462"/>
                    <a:pt x="828575" y="1579313"/>
                  </a:cubicBezTo>
                  <a:cubicBezTo>
                    <a:pt x="802738" y="1597236"/>
                    <a:pt x="815578" y="1573381"/>
                    <a:pt x="812648" y="1566515"/>
                  </a:cubicBezTo>
                  <a:close/>
                  <a:moveTo>
                    <a:pt x="1727269" y="1565467"/>
                  </a:moveTo>
                  <a:cubicBezTo>
                    <a:pt x="1729930" y="1568582"/>
                    <a:pt x="1720431" y="1576170"/>
                    <a:pt x="1708327" y="1585528"/>
                  </a:cubicBezTo>
                  <a:cubicBezTo>
                    <a:pt x="1696704" y="1595409"/>
                    <a:pt x="1682603" y="1607231"/>
                    <a:pt x="1675341" y="1617735"/>
                  </a:cubicBezTo>
                  <a:cubicBezTo>
                    <a:pt x="1668460" y="1621883"/>
                    <a:pt x="1675737" y="1611704"/>
                    <a:pt x="1687501" y="1598892"/>
                  </a:cubicBezTo>
                  <a:cubicBezTo>
                    <a:pt x="1693433" y="1592550"/>
                    <a:pt x="1700243" y="1585287"/>
                    <a:pt x="1707378" y="1579327"/>
                  </a:cubicBezTo>
                  <a:cubicBezTo>
                    <a:pt x="1714584" y="1573423"/>
                    <a:pt x="1721634" y="1568341"/>
                    <a:pt x="1727269" y="1565467"/>
                  </a:cubicBezTo>
                  <a:close/>
                  <a:moveTo>
                    <a:pt x="5880393" y="1564844"/>
                  </a:moveTo>
                  <a:cubicBezTo>
                    <a:pt x="5882743" y="1561177"/>
                    <a:pt x="5890839" y="1578633"/>
                    <a:pt x="5893813" y="1590950"/>
                  </a:cubicBezTo>
                  <a:cubicBezTo>
                    <a:pt x="5895131" y="1597264"/>
                    <a:pt x="5895215" y="1602261"/>
                    <a:pt x="5892893" y="1602629"/>
                  </a:cubicBezTo>
                  <a:cubicBezTo>
                    <a:pt x="5890557" y="1602998"/>
                    <a:pt x="5885985" y="1598595"/>
                    <a:pt x="5877037" y="1586844"/>
                  </a:cubicBezTo>
                  <a:cubicBezTo>
                    <a:pt x="5870399" y="1567619"/>
                    <a:pt x="5897991" y="1600987"/>
                    <a:pt x="5880393" y="1564844"/>
                  </a:cubicBezTo>
                  <a:close/>
                  <a:moveTo>
                    <a:pt x="1630647" y="1563485"/>
                  </a:moveTo>
                  <a:cubicBezTo>
                    <a:pt x="1616404" y="1575193"/>
                    <a:pt x="1559082" y="1618684"/>
                    <a:pt x="1597037" y="1602658"/>
                  </a:cubicBezTo>
                  <a:cubicBezTo>
                    <a:pt x="1587269" y="1612695"/>
                    <a:pt x="1578265" y="1618075"/>
                    <a:pt x="1569134" y="1624035"/>
                  </a:cubicBezTo>
                  <a:cubicBezTo>
                    <a:pt x="1560186" y="1630165"/>
                    <a:pt x="1551466" y="1637215"/>
                    <a:pt x="1541839" y="1649957"/>
                  </a:cubicBezTo>
                  <a:cubicBezTo>
                    <a:pt x="1558105" y="1648527"/>
                    <a:pt x="1517743" y="1694325"/>
                    <a:pt x="1496607" y="1715051"/>
                  </a:cubicBezTo>
                  <a:cubicBezTo>
                    <a:pt x="1517885" y="1684967"/>
                    <a:pt x="1508456" y="1692329"/>
                    <a:pt x="1517531" y="1673387"/>
                  </a:cubicBezTo>
                  <a:cubicBezTo>
                    <a:pt x="1509391" y="1682150"/>
                    <a:pt x="1500033" y="1692216"/>
                    <a:pt x="1489981" y="1703032"/>
                  </a:cubicBezTo>
                  <a:cubicBezTo>
                    <a:pt x="1484984" y="1708468"/>
                    <a:pt x="1479831" y="1714089"/>
                    <a:pt x="1474564" y="1719822"/>
                  </a:cubicBezTo>
                  <a:cubicBezTo>
                    <a:pt x="1469623" y="1725839"/>
                    <a:pt x="1464569" y="1731983"/>
                    <a:pt x="1459487" y="1738170"/>
                  </a:cubicBezTo>
                  <a:cubicBezTo>
                    <a:pt x="1439299" y="1763016"/>
                    <a:pt x="1419139" y="1789051"/>
                    <a:pt x="1403920" y="1812099"/>
                  </a:cubicBezTo>
                  <a:cubicBezTo>
                    <a:pt x="1390839" y="1815510"/>
                    <a:pt x="1409243" y="1792024"/>
                    <a:pt x="1434358" y="1761727"/>
                  </a:cubicBezTo>
                  <a:cubicBezTo>
                    <a:pt x="1446915" y="1746579"/>
                    <a:pt x="1460959" y="1729605"/>
                    <a:pt x="1474040" y="1713820"/>
                  </a:cubicBezTo>
                  <a:cubicBezTo>
                    <a:pt x="1487560" y="1698431"/>
                    <a:pt x="1499594" y="1683792"/>
                    <a:pt x="1506942" y="1672240"/>
                  </a:cubicBezTo>
                  <a:cubicBezTo>
                    <a:pt x="1522274" y="1663066"/>
                    <a:pt x="1529480" y="1649518"/>
                    <a:pt x="1530032" y="1659102"/>
                  </a:cubicBezTo>
                  <a:cubicBezTo>
                    <a:pt x="1538328" y="1649589"/>
                    <a:pt x="1546680" y="1640033"/>
                    <a:pt x="1554962" y="1630519"/>
                  </a:cubicBezTo>
                  <a:cubicBezTo>
                    <a:pt x="1565920" y="1615470"/>
                    <a:pt x="1538625" y="1642326"/>
                    <a:pt x="1544359" y="1629358"/>
                  </a:cubicBezTo>
                  <a:cubicBezTo>
                    <a:pt x="1549894" y="1625451"/>
                    <a:pt x="1555982" y="1620524"/>
                    <a:pt x="1562466" y="1615782"/>
                  </a:cubicBezTo>
                  <a:cubicBezTo>
                    <a:pt x="1568950" y="1611039"/>
                    <a:pt x="1575391" y="1606056"/>
                    <a:pt x="1580884" y="1601270"/>
                  </a:cubicBezTo>
                  <a:cubicBezTo>
                    <a:pt x="1591870" y="1591714"/>
                    <a:pt x="1599147" y="1583022"/>
                    <a:pt x="1595608" y="1578959"/>
                  </a:cubicBezTo>
                  <a:cubicBezTo>
                    <a:pt x="1608915" y="1564377"/>
                    <a:pt x="1618783" y="1569742"/>
                    <a:pt x="1630647" y="1563485"/>
                  </a:cubicBezTo>
                  <a:close/>
                  <a:moveTo>
                    <a:pt x="566115" y="1559592"/>
                  </a:moveTo>
                  <a:cubicBezTo>
                    <a:pt x="557988" y="1573565"/>
                    <a:pt x="550853" y="1584296"/>
                    <a:pt x="543619" y="1594447"/>
                  </a:cubicBezTo>
                  <a:cubicBezTo>
                    <a:pt x="536356" y="1604584"/>
                    <a:pt x="529136" y="1614210"/>
                    <a:pt x="521803" y="1626555"/>
                  </a:cubicBezTo>
                  <a:cubicBezTo>
                    <a:pt x="512870" y="1633153"/>
                    <a:pt x="555001" y="1557667"/>
                    <a:pt x="566115" y="1559592"/>
                  </a:cubicBezTo>
                  <a:close/>
                  <a:moveTo>
                    <a:pt x="6331891" y="1557129"/>
                  </a:moveTo>
                  <a:cubicBezTo>
                    <a:pt x="6338871" y="1558743"/>
                    <a:pt x="6363095" y="1588515"/>
                    <a:pt x="6387019" y="1623965"/>
                  </a:cubicBezTo>
                  <a:cubicBezTo>
                    <a:pt x="6410011" y="1660065"/>
                    <a:pt x="6433115" y="1701447"/>
                    <a:pt x="6441243" y="1723886"/>
                  </a:cubicBezTo>
                  <a:cubicBezTo>
                    <a:pt x="6424507" y="1692853"/>
                    <a:pt x="6404943" y="1661467"/>
                    <a:pt x="6385987" y="1632502"/>
                  </a:cubicBezTo>
                  <a:cubicBezTo>
                    <a:pt x="6383607" y="1628891"/>
                    <a:pt x="6381243" y="1625310"/>
                    <a:pt x="6378907" y="1621756"/>
                  </a:cubicBezTo>
                  <a:cubicBezTo>
                    <a:pt x="6376431" y="1618316"/>
                    <a:pt x="6373967" y="1614904"/>
                    <a:pt x="6371547" y="1611535"/>
                  </a:cubicBezTo>
                  <a:cubicBezTo>
                    <a:pt x="6366663" y="1604824"/>
                    <a:pt x="6361891" y="1598284"/>
                    <a:pt x="6357291" y="1591970"/>
                  </a:cubicBezTo>
                  <a:cubicBezTo>
                    <a:pt x="6348075" y="1579341"/>
                    <a:pt x="6339509" y="1567591"/>
                    <a:pt x="6331891" y="1557129"/>
                  </a:cubicBezTo>
                  <a:close/>
                  <a:moveTo>
                    <a:pt x="5981063" y="1555288"/>
                  </a:moveTo>
                  <a:cubicBezTo>
                    <a:pt x="6002131" y="1582201"/>
                    <a:pt x="6000319" y="1601341"/>
                    <a:pt x="6030543" y="1631510"/>
                  </a:cubicBezTo>
                  <a:cubicBezTo>
                    <a:pt x="6008599" y="1593102"/>
                    <a:pt x="6037635" y="1630292"/>
                    <a:pt x="6039335" y="1646318"/>
                  </a:cubicBezTo>
                  <a:cubicBezTo>
                    <a:pt x="6048423" y="1656327"/>
                    <a:pt x="6045763" y="1634922"/>
                    <a:pt x="6053351" y="1663222"/>
                  </a:cubicBezTo>
                  <a:cubicBezTo>
                    <a:pt x="6074375" y="1677308"/>
                    <a:pt x="6101471" y="1732167"/>
                    <a:pt x="6112315" y="1734899"/>
                  </a:cubicBezTo>
                  <a:cubicBezTo>
                    <a:pt x="6132475" y="1763808"/>
                    <a:pt x="6104119" y="1731658"/>
                    <a:pt x="6109667" y="1745772"/>
                  </a:cubicBezTo>
                  <a:cubicBezTo>
                    <a:pt x="6128029" y="1771000"/>
                    <a:pt x="6136411" y="1761472"/>
                    <a:pt x="6129771" y="1771977"/>
                  </a:cubicBezTo>
                  <a:cubicBezTo>
                    <a:pt x="6133281" y="1776918"/>
                    <a:pt x="6136651" y="1781448"/>
                    <a:pt x="6139623" y="1785823"/>
                  </a:cubicBezTo>
                  <a:cubicBezTo>
                    <a:pt x="6142527" y="1790254"/>
                    <a:pt x="6145215" y="1794374"/>
                    <a:pt x="6147735" y="1798224"/>
                  </a:cubicBezTo>
                  <a:cubicBezTo>
                    <a:pt x="6152763" y="1805940"/>
                    <a:pt x="6157095" y="1812580"/>
                    <a:pt x="6160931" y="1818455"/>
                  </a:cubicBezTo>
                  <a:cubicBezTo>
                    <a:pt x="6168603" y="1830191"/>
                    <a:pt x="6174267" y="1838855"/>
                    <a:pt x="6179463" y="1846798"/>
                  </a:cubicBezTo>
                  <a:cubicBezTo>
                    <a:pt x="6189953" y="1862654"/>
                    <a:pt x="6198899" y="1875494"/>
                    <a:pt x="6219173" y="1904205"/>
                  </a:cubicBezTo>
                  <a:cubicBezTo>
                    <a:pt x="6222019" y="1908240"/>
                    <a:pt x="6209263" y="1898174"/>
                    <a:pt x="6207691" y="1892752"/>
                  </a:cubicBezTo>
                  <a:cubicBezTo>
                    <a:pt x="6218083" y="1928867"/>
                    <a:pt x="6230555" y="1896588"/>
                    <a:pt x="6253037" y="1946308"/>
                  </a:cubicBezTo>
                  <a:cubicBezTo>
                    <a:pt x="6247783" y="1933099"/>
                    <a:pt x="6244883" y="1921023"/>
                    <a:pt x="6243919" y="1910009"/>
                  </a:cubicBezTo>
                  <a:cubicBezTo>
                    <a:pt x="6254383" y="1925894"/>
                    <a:pt x="6257341" y="1937970"/>
                    <a:pt x="6268255" y="1954123"/>
                  </a:cubicBezTo>
                  <a:cubicBezTo>
                    <a:pt x="6264307" y="1957506"/>
                    <a:pt x="6257495" y="1953953"/>
                    <a:pt x="6247927" y="1943689"/>
                  </a:cubicBezTo>
                  <a:cubicBezTo>
                    <a:pt x="6252541" y="1956600"/>
                    <a:pt x="6262167" y="1972032"/>
                    <a:pt x="6261899" y="1982366"/>
                  </a:cubicBezTo>
                  <a:cubicBezTo>
                    <a:pt x="6307203" y="2050646"/>
                    <a:pt x="6321925" y="2099814"/>
                    <a:pt x="6362147" y="2159826"/>
                  </a:cubicBezTo>
                  <a:cubicBezTo>
                    <a:pt x="6363747" y="2165092"/>
                    <a:pt x="6366421" y="2172369"/>
                    <a:pt x="6369579" y="2180184"/>
                  </a:cubicBezTo>
                  <a:cubicBezTo>
                    <a:pt x="6372607" y="2188055"/>
                    <a:pt x="6375751" y="2196620"/>
                    <a:pt x="6378979" y="2204110"/>
                  </a:cubicBezTo>
                  <a:cubicBezTo>
                    <a:pt x="6385363" y="2219116"/>
                    <a:pt x="6391379" y="2230173"/>
                    <a:pt x="6392783" y="2225020"/>
                  </a:cubicBezTo>
                  <a:cubicBezTo>
                    <a:pt x="6396051" y="2242659"/>
                    <a:pt x="6407787" y="2265792"/>
                    <a:pt x="6412673" y="2284494"/>
                  </a:cubicBezTo>
                  <a:cubicBezTo>
                    <a:pt x="6415617" y="2279270"/>
                    <a:pt x="6427325" y="2303181"/>
                    <a:pt x="6431997" y="2303776"/>
                  </a:cubicBezTo>
                  <a:cubicBezTo>
                    <a:pt x="6443535" y="2328919"/>
                    <a:pt x="6426561" y="2310302"/>
                    <a:pt x="6427411" y="2320736"/>
                  </a:cubicBezTo>
                  <a:cubicBezTo>
                    <a:pt x="6411371" y="2285824"/>
                    <a:pt x="6396179" y="2252739"/>
                    <a:pt x="6381569" y="2220971"/>
                  </a:cubicBezTo>
                  <a:cubicBezTo>
                    <a:pt x="6377903" y="2213029"/>
                    <a:pt x="6374279" y="2205185"/>
                    <a:pt x="6370697" y="2197399"/>
                  </a:cubicBezTo>
                  <a:cubicBezTo>
                    <a:pt x="6368899" y="2193506"/>
                    <a:pt x="6367115" y="2189641"/>
                    <a:pt x="6365331" y="2185790"/>
                  </a:cubicBezTo>
                  <a:cubicBezTo>
                    <a:pt x="6363407" y="2182010"/>
                    <a:pt x="6361481" y="2178244"/>
                    <a:pt x="6359555" y="2174507"/>
                  </a:cubicBezTo>
                  <a:cubicBezTo>
                    <a:pt x="6351855" y="2159543"/>
                    <a:pt x="6344265" y="2144848"/>
                    <a:pt x="6336791" y="2130323"/>
                  </a:cubicBezTo>
                  <a:cubicBezTo>
                    <a:pt x="6321755" y="2101343"/>
                    <a:pt x="6307343" y="2073000"/>
                    <a:pt x="6292563" y="2045224"/>
                  </a:cubicBezTo>
                  <a:cubicBezTo>
                    <a:pt x="6276863" y="2017943"/>
                    <a:pt x="6261305" y="1990917"/>
                    <a:pt x="6245619" y="1963665"/>
                  </a:cubicBezTo>
                  <a:cubicBezTo>
                    <a:pt x="6237733" y="1950060"/>
                    <a:pt x="6229819" y="1936384"/>
                    <a:pt x="6221835" y="1922595"/>
                  </a:cubicBezTo>
                  <a:cubicBezTo>
                    <a:pt x="6213851" y="1908806"/>
                    <a:pt x="6204775" y="1895512"/>
                    <a:pt x="6196125" y="1881723"/>
                  </a:cubicBezTo>
                  <a:cubicBezTo>
                    <a:pt x="6178499" y="1854343"/>
                    <a:pt x="6160421" y="1826241"/>
                    <a:pt x="6141579" y="1796964"/>
                  </a:cubicBezTo>
                  <a:cubicBezTo>
                    <a:pt x="6136963" y="1789574"/>
                    <a:pt x="6131937" y="1782354"/>
                    <a:pt x="6126727" y="1775162"/>
                  </a:cubicBezTo>
                  <a:cubicBezTo>
                    <a:pt x="6121575" y="1767914"/>
                    <a:pt x="6116379" y="1760595"/>
                    <a:pt x="6111097" y="1753176"/>
                  </a:cubicBezTo>
                  <a:cubicBezTo>
                    <a:pt x="6100535" y="1738382"/>
                    <a:pt x="6089719" y="1723234"/>
                    <a:pt x="6078607" y="1707675"/>
                  </a:cubicBezTo>
                  <a:cubicBezTo>
                    <a:pt x="6067423" y="1692188"/>
                    <a:pt x="6056155" y="1676133"/>
                    <a:pt x="6044135" y="1659952"/>
                  </a:cubicBezTo>
                  <a:cubicBezTo>
                    <a:pt x="6031647" y="1644124"/>
                    <a:pt x="6018807" y="1627843"/>
                    <a:pt x="6005583" y="1611067"/>
                  </a:cubicBezTo>
                  <a:cubicBezTo>
                    <a:pt x="6002499" y="1594277"/>
                    <a:pt x="5984291" y="1572220"/>
                    <a:pt x="5981063" y="1555288"/>
                  </a:cubicBezTo>
                  <a:close/>
                  <a:moveTo>
                    <a:pt x="1047203" y="1545067"/>
                  </a:moveTo>
                  <a:cubicBezTo>
                    <a:pt x="1020899" y="1566231"/>
                    <a:pt x="994539" y="1586802"/>
                    <a:pt x="966918" y="1620836"/>
                  </a:cubicBezTo>
                  <a:cubicBezTo>
                    <a:pt x="992415" y="1609439"/>
                    <a:pt x="1020531" y="1569162"/>
                    <a:pt x="1047203" y="1545067"/>
                  </a:cubicBezTo>
                  <a:close/>
                  <a:moveTo>
                    <a:pt x="5819107" y="1541995"/>
                  </a:moveTo>
                  <a:cubicBezTo>
                    <a:pt x="5825787" y="1555317"/>
                    <a:pt x="5820351" y="1565312"/>
                    <a:pt x="5835655" y="1580941"/>
                  </a:cubicBezTo>
                  <a:cubicBezTo>
                    <a:pt x="5834199" y="1573028"/>
                    <a:pt x="5826185" y="1555105"/>
                    <a:pt x="5835499" y="1563740"/>
                  </a:cubicBezTo>
                  <a:cubicBezTo>
                    <a:pt x="5860219" y="1624390"/>
                    <a:pt x="5813401" y="1574925"/>
                    <a:pt x="5835839" y="1632233"/>
                  </a:cubicBezTo>
                  <a:cubicBezTo>
                    <a:pt x="5860771" y="1645356"/>
                    <a:pt x="5858025" y="1673076"/>
                    <a:pt x="5865245" y="1652846"/>
                  </a:cubicBezTo>
                  <a:cubicBezTo>
                    <a:pt x="5860785" y="1656795"/>
                    <a:pt x="5883309" y="1695388"/>
                    <a:pt x="5882007" y="1681443"/>
                  </a:cubicBezTo>
                  <a:cubicBezTo>
                    <a:pt x="5875139" y="1673317"/>
                    <a:pt x="5870751" y="1660391"/>
                    <a:pt x="5878935" y="1668857"/>
                  </a:cubicBezTo>
                  <a:cubicBezTo>
                    <a:pt x="5883705" y="1687644"/>
                    <a:pt x="5894989" y="1715038"/>
                    <a:pt x="5912161" y="1725797"/>
                  </a:cubicBezTo>
                  <a:cubicBezTo>
                    <a:pt x="5898825" y="1711470"/>
                    <a:pt x="5909119" y="1709219"/>
                    <a:pt x="5914399" y="1714925"/>
                  </a:cubicBezTo>
                  <a:cubicBezTo>
                    <a:pt x="5918773" y="1722159"/>
                    <a:pt x="5920671" y="1728558"/>
                    <a:pt x="5923629" y="1735268"/>
                  </a:cubicBezTo>
                  <a:cubicBezTo>
                    <a:pt x="5926573" y="1742007"/>
                    <a:pt x="5930735" y="1748930"/>
                    <a:pt x="5938791" y="1757934"/>
                  </a:cubicBezTo>
                  <a:cubicBezTo>
                    <a:pt x="5939059" y="1754111"/>
                    <a:pt x="5937843" y="1748760"/>
                    <a:pt x="5935973" y="1743423"/>
                  </a:cubicBezTo>
                  <a:cubicBezTo>
                    <a:pt x="5934019" y="1738142"/>
                    <a:pt x="5931585" y="1732748"/>
                    <a:pt x="5929831" y="1728558"/>
                  </a:cubicBezTo>
                  <a:cubicBezTo>
                    <a:pt x="5926333" y="1720163"/>
                    <a:pt x="5925595" y="1716539"/>
                    <a:pt x="5937091" y="1728176"/>
                  </a:cubicBezTo>
                  <a:cubicBezTo>
                    <a:pt x="5941481" y="1744810"/>
                    <a:pt x="5941423" y="1761063"/>
                    <a:pt x="5958015" y="1782737"/>
                  </a:cubicBezTo>
                  <a:cubicBezTo>
                    <a:pt x="5962547" y="1766046"/>
                    <a:pt x="5935831" y="1735254"/>
                    <a:pt x="5964613" y="1767419"/>
                  </a:cubicBezTo>
                  <a:cubicBezTo>
                    <a:pt x="5956911" y="1751776"/>
                    <a:pt x="5951745" y="1744201"/>
                    <a:pt x="5946295" y="1736033"/>
                  </a:cubicBezTo>
                  <a:cubicBezTo>
                    <a:pt x="5940575" y="1728048"/>
                    <a:pt x="5934715" y="1719370"/>
                    <a:pt x="5925681" y="1701249"/>
                  </a:cubicBezTo>
                  <a:cubicBezTo>
                    <a:pt x="5917131" y="1693944"/>
                    <a:pt x="5930479" y="1724197"/>
                    <a:pt x="5918191" y="1710380"/>
                  </a:cubicBezTo>
                  <a:cubicBezTo>
                    <a:pt x="5893855" y="1677705"/>
                    <a:pt x="5911921" y="1694708"/>
                    <a:pt x="5903595" y="1670825"/>
                  </a:cubicBezTo>
                  <a:cubicBezTo>
                    <a:pt x="5883155" y="1645696"/>
                    <a:pt x="5886211" y="1660589"/>
                    <a:pt x="5865767" y="1635503"/>
                  </a:cubicBezTo>
                  <a:cubicBezTo>
                    <a:pt x="5866745" y="1634314"/>
                    <a:pt x="5867085" y="1630789"/>
                    <a:pt x="5866407" y="1625395"/>
                  </a:cubicBezTo>
                  <a:cubicBezTo>
                    <a:pt x="5865767" y="1619959"/>
                    <a:pt x="5864013" y="1612738"/>
                    <a:pt x="5860503" y="1604400"/>
                  </a:cubicBezTo>
                  <a:cubicBezTo>
                    <a:pt x="5853663" y="1587595"/>
                    <a:pt x="5840823" y="1565411"/>
                    <a:pt x="5819107" y="1541995"/>
                  </a:cubicBezTo>
                  <a:close/>
                  <a:moveTo>
                    <a:pt x="6104643" y="1538781"/>
                  </a:moveTo>
                  <a:cubicBezTo>
                    <a:pt x="6115203" y="1549611"/>
                    <a:pt x="6121375" y="1558884"/>
                    <a:pt x="6127547" y="1568157"/>
                  </a:cubicBezTo>
                  <a:cubicBezTo>
                    <a:pt x="6133579" y="1577543"/>
                    <a:pt x="6140205" y="1586448"/>
                    <a:pt x="6150115" y="1597873"/>
                  </a:cubicBezTo>
                  <a:cubicBezTo>
                    <a:pt x="6142243" y="1595495"/>
                    <a:pt x="6112343" y="1565580"/>
                    <a:pt x="6104643" y="1538781"/>
                  </a:cubicBezTo>
                  <a:close/>
                  <a:moveTo>
                    <a:pt x="1721960" y="1538441"/>
                  </a:moveTo>
                  <a:cubicBezTo>
                    <a:pt x="1722880" y="1539942"/>
                    <a:pt x="1718647" y="1545675"/>
                    <a:pt x="1711300" y="1553674"/>
                  </a:cubicBezTo>
                  <a:cubicBezTo>
                    <a:pt x="1703952" y="1561687"/>
                    <a:pt x="1693348" y="1571809"/>
                    <a:pt x="1682476" y="1583248"/>
                  </a:cubicBezTo>
                  <a:cubicBezTo>
                    <a:pt x="1660348" y="1605687"/>
                    <a:pt x="1633874" y="1629740"/>
                    <a:pt x="1618273" y="1639438"/>
                  </a:cubicBezTo>
                  <a:cubicBezTo>
                    <a:pt x="1634837" y="1625592"/>
                    <a:pt x="1651811" y="1608759"/>
                    <a:pt x="1668956" y="1590978"/>
                  </a:cubicBezTo>
                  <a:cubicBezTo>
                    <a:pt x="1677606" y="1582172"/>
                    <a:pt x="1685987" y="1572786"/>
                    <a:pt x="1694920" y="1564037"/>
                  </a:cubicBezTo>
                  <a:cubicBezTo>
                    <a:pt x="1704009" y="1555430"/>
                    <a:pt x="1713069" y="1546850"/>
                    <a:pt x="1721960" y="1538441"/>
                  </a:cubicBezTo>
                  <a:close/>
                  <a:moveTo>
                    <a:pt x="1618911" y="1537946"/>
                  </a:moveTo>
                  <a:cubicBezTo>
                    <a:pt x="1602460" y="1557228"/>
                    <a:pt x="1586944" y="1574174"/>
                    <a:pt x="1567506" y="1594773"/>
                  </a:cubicBezTo>
                  <a:cubicBezTo>
                    <a:pt x="1562636" y="1599912"/>
                    <a:pt x="1557540" y="1605291"/>
                    <a:pt x="1552132" y="1610997"/>
                  </a:cubicBezTo>
                  <a:cubicBezTo>
                    <a:pt x="1546978" y="1616957"/>
                    <a:pt x="1541528" y="1623243"/>
                    <a:pt x="1535695" y="1629981"/>
                  </a:cubicBezTo>
                  <a:cubicBezTo>
                    <a:pt x="1524072" y="1643445"/>
                    <a:pt x="1510963" y="1658636"/>
                    <a:pt x="1495730" y="1676289"/>
                  </a:cubicBezTo>
                  <a:cubicBezTo>
                    <a:pt x="1472866" y="1695982"/>
                    <a:pt x="1490038" y="1668758"/>
                    <a:pt x="1466198" y="1696832"/>
                  </a:cubicBezTo>
                  <a:cubicBezTo>
                    <a:pt x="1445642" y="1702848"/>
                    <a:pt x="1494271" y="1669636"/>
                    <a:pt x="1467967" y="1681528"/>
                  </a:cubicBezTo>
                  <a:cubicBezTo>
                    <a:pt x="1482478" y="1678399"/>
                    <a:pt x="1502879" y="1660490"/>
                    <a:pt x="1521099" y="1640090"/>
                  </a:cubicBezTo>
                  <a:cubicBezTo>
                    <a:pt x="1530202" y="1629897"/>
                    <a:pt x="1538767" y="1619066"/>
                    <a:pt x="1545775" y="1609171"/>
                  </a:cubicBezTo>
                  <a:cubicBezTo>
                    <a:pt x="1552967" y="1599416"/>
                    <a:pt x="1558899" y="1590922"/>
                    <a:pt x="1561914" y="1584622"/>
                  </a:cubicBezTo>
                  <a:cubicBezTo>
                    <a:pt x="1553689" y="1610799"/>
                    <a:pt x="1587454" y="1553363"/>
                    <a:pt x="1618911" y="1537946"/>
                  </a:cubicBezTo>
                  <a:close/>
                  <a:moveTo>
                    <a:pt x="6024413" y="1534222"/>
                  </a:moveTo>
                  <a:cubicBezTo>
                    <a:pt x="6044913" y="1576594"/>
                    <a:pt x="6054071" y="1610586"/>
                    <a:pt x="6045479" y="1613021"/>
                  </a:cubicBezTo>
                  <a:cubicBezTo>
                    <a:pt x="6035569" y="1590398"/>
                    <a:pt x="6026311" y="1547714"/>
                    <a:pt x="6024413" y="1534222"/>
                  </a:cubicBezTo>
                  <a:close/>
                  <a:moveTo>
                    <a:pt x="1153904" y="1531664"/>
                  </a:moveTo>
                  <a:cubicBezTo>
                    <a:pt x="1150876" y="1532785"/>
                    <a:pt x="1143989" y="1538543"/>
                    <a:pt x="1131141" y="1551550"/>
                  </a:cubicBezTo>
                  <a:cubicBezTo>
                    <a:pt x="1163632" y="1530343"/>
                    <a:pt x="1108985" y="1598835"/>
                    <a:pt x="1133703" y="1576297"/>
                  </a:cubicBezTo>
                  <a:cubicBezTo>
                    <a:pt x="1137345" y="1566678"/>
                    <a:pt x="1162990" y="1528302"/>
                    <a:pt x="1153904" y="1531664"/>
                  </a:cubicBezTo>
                  <a:close/>
                  <a:moveTo>
                    <a:pt x="5923035" y="1525247"/>
                  </a:moveTo>
                  <a:cubicBezTo>
                    <a:pt x="5931359" y="1533996"/>
                    <a:pt x="5941439" y="1543906"/>
                    <a:pt x="5951405" y="1556053"/>
                  </a:cubicBezTo>
                  <a:cubicBezTo>
                    <a:pt x="5961483" y="1568101"/>
                    <a:pt x="5972455" y="1581536"/>
                    <a:pt x="5984107" y="1596061"/>
                  </a:cubicBezTo>
                  <a:cubicBezTo>
                    <a:pt x="5995659" y="1610657"/>
                    <a:pt x="6007991" y="1626258"/>
                    <a:pt x="6020875" y="1642539"/>
                  </a:cubicBezTo>
                  <a:cubicBezTo>
                    <a:pt x="6027243" y="1650736"/>
                    <a:pt x="6033743" y="1659103"/>
                    <a:pt x="6040367" y="1667625"/>
                  </a:cubicBezTo>
                  <a:cubicBezTo>
                    <a:pt x="6046599" y="1676431"/>
                    <a:pt x="6052927" y="1685378"/>
                    <a:pt x="6059325" y="1694425"/>
                  </a:cubicBezTo>
                  <a:cubicBezTo>
                    <a:pt x="6072039" y="1712588"/>
                    <a:pt x="6085047" y="1731163"/>
                    <a:pt x="6098143" y="1749864"/>
                  </a:cubicBezTo>
                  <a:cubicBezTo>
                    <a:pt x="6104655" y="1759236"/>
                    <a:pt x="6111195" y="1768622"/>
                    <a:pt x="6117723" y="1778008"/>
                  </a:cubicBezTo>
                  <a:lnTo>
                    <a:pt x="6127491" y="1792081"/>
                  </a:lnTo>
                  <a:lnTo>
                    <a:pt x="6136637" y="1806507"/>
                  </a:lnTo>
                  <a:cubicBezTo>
                    <a:pt x="6161001" y="1844873"/>
                    <a:pt x="6184871" y="1882446"/>
                    <a:pt x="6206615" y="1916692"/>
                  </a:cubicBezTo>
                  <a:cubicBezTo>
                    <a:pt x="6212095" y="1936186"/>
                    <a:pt x="6196267" y="1908877"/>
                    <a:pt x="6197243" y="1918461"/>
                  </a:cubicBezTo>
                  <a:cubicBezTo>
                    <a:pt x="6163987" y="1840484"/>
                    <a:pt x="6144523" y="1852617"/>
                    <a:pt x="6136991" y="1811575"/>
                  </a:cubicBezTo>
                  <a:cubicBezTo>
                    <a:pt x="6125325" y="1797715"/>
                    <a:pt x="6112583" y="1781151"/>
                    <a:pt x="6100663" y="1764149"/>
                  </a:cubicBezTo>
                  <a:cubicBezTo>
                    <a:pt x="6088757" y="1747132"/>
                    <a:pt x="6077545" y="1729775"/>
                    <a:pt x="6067819" y="1715179"/>
                  </a:cubicBezTo>
                  <a:cubicBezTo>
                    <a:pt x="6048367" y="1685973"/>
                    <a:pt x="6034947" y="1667908"/>
                    <a:pt x="6034211" y="1686086"/>
                  </a:cubicBezTo>
                  <a:cubicBezTo>
                    <a:pt x="6034903" y="1696138"/>
                    <a:pt x="6029807" y="1684628"/>
                    <a:pt x="6026253" y="1674081"/>
                  </a:cubicBezTo>
                  <a:cubicBezTo>
                    <a:pt x="6022543" y="1663661"/>
                    <a:pt x="6020775" y="1653879"/>
                    <a:pt x="6029751" y="1666521"/>
                  </a:cubicBezTo>
                  <a:cubicBezTo>
                    <a:pt x="6001635" y="1619137"/>
                    <a:pt x="5984391" y="1611889"/>
                    <a:pt x="5954081" y="1563981"/>
                  </a:cubicBezTo>
                  <a:cubicBezTo>
                    <a:pt x="5948799" y="1561079"/>
                    <a:pt x="5946549" y="1563287"/>
                    <a:pt x="5945133" y="1566940"/>
                  </a:cubicBezTo>
                  <a:cubicBezTo>
                    <a:pt x="5931855" y="1563471"/>
                    <a:pt x="5952721" y="1555133"/>
                    <a:pt x="5923035" y="1525247"/>
                  </a:cubicBezTo>
                  <a:close/>
                  <a:moveTo>
                    <a:pt x="5639849" y="1522246"/>
                  </a:moveTo>
                  <a:cubicBezTo>
                    <a:pt x="5647805" y="1524086"/>
                    <a:pt x="5661763" y="1538994"/>
                    <a:pt x="5677735" y="1556634"/>
                  </a:cubicBezTo>
                  <a:cubicBezTo>
                    <a:pt x="5694099" y="1573934"/>
                    <a:pt x="5710591" y="1595651"/>
                    <a:pt x="5726293" y="1609058"/>
                  </a:cubicBezTo>
                  <a:cubicBezTo>
                    <a:pt x="5714217" y="1603409"/>
                    <a:pt x="5704319" y="1593570"/>
                    <a:pt x="5691875" y="1578931"/>
                  </a:cubicBezTo>
                  <a:cubicBezTo>
                    <a:pt x="5679051" y="1564647"/>
                    <a:pt x="5663081" y="1546072"/>
                    <a:pt x="5639849" y="1522246"/>
                  </a:cubicBezTo>
                  <a:close/>
                  <a:moveTo>
                    <a:pt x="5629303" y="1520179"/>
                  </a:moveTo>
                  <a:cubicBezTo>
                    <a:pt x="5639567" y="1538102"/>
                    <a:pt x="5650467" y="1549782"/>
                    <a:pt x="5660759" y="1560343"/>
                  </a:cubicBezTo>
                  <a:cubicBezTo>
                    <a:pt x="5670923" y="1571003"/>
                    <a:pt x="5681031" y="1580035"/>
                    <a:pt x="5687955" y="1593881"/>
                  </a:cubicBezTo>
                  <a:cubicBezTo>
                    <a:pt x="5693859" y="1597364"/>
                    <a:pt x="5691055" y="1587383"/>
                    <a:pt x="5705299" y="1603763"/>
                  </a:cubicBezTo>
                  <a:cubicBezTo>
                    <a:pt x="5722115" y="1639524"/>
                    <a:pt x="5739119" y="1639509"/>
                    <a:pt x="5760835" y="1679758"/>
                  </a:cubicBezTo>
                  <a:cubicBezTo>
                    <a:pt x="5763723" y="1679631"/>
                    <a:pt x="5769925" y="1684501"/>
                    <a:pt x="5777783" y="1693533"/>
                  </a:cubicBezTo>
                  <a:cubicBezTo>
                    <a:pt x="5785583" y="1702608"/>
                    <a:pt x="5795507" y="1715462"/>
                    <a:pt x="5806903" y="1730412"/>
                  </a:cubicBezTo>
                  <a:cubicBezTo>
                    <a:pt x="5818299" y="1745362"/>
                    <a:pt x="5831167" y="1762408"/>
                    <a:pt x="5844901" y="1779906"/>
                  </a:cubicBezTo>
                  <a:cubicBezTo>
                    <a:pt x="5851655" y="1788740"/>
                    <a:pt x="5859087" y="1797319"/>
                    <a:pt x="5865797" y="1806450"/>
                  </a:cubicBezTo>
                  <a:cubicBezTo>
                    <a:pt x="5872607" y="1815511"/>
                    <a:pt x="5879559" y="1824487"/>
                    <a:pt x="5886579" y="1833165"/>
                  </a:cubicBezTo>
                  <a:cubicBezTo>
                    <a:pt x="5861763" y="1789561"/>
                    <a:pt x="5883847" y="1819319"/>
                    <a:pt x="5889425" y="1822604"/>
                  </a:cubicBezTo>
                  <a:cubicBezTo>
                    <a:pt x="5902095" y="1853891"/>
                    <a:pt x="5918065" y="1881568"/>
                    <a:pt x="5937587" y="1909599"/>
                  </a:cubicBezTo>
                  <a:cubicBezTo>
                    <a:pt x="5956503" y="1938041"/>
                    <a:pt x="5977767" y="1967658"/>
                    <a:pt x="6003107" y="2001168"/>
                  </a:cubicBezTo>
                  <a:cubicBezTo>
                    <a:pt x="6006391" y="2014334"/>
                    <a:pt x="6015295" y="2028434"/>
                    <a:pt x="6022885" y="2039548"/>
                  </a:cubicBezTo>
                  <a:cubicBezTo>
                    <a:pt x="6030317" y="2050746"/>
                    <a:pt x="6037183" y="2058518"/>
                    <a:pt x="6037721" y="2058051"/>
                  </a:cubicBezTo>
                  <a:cubicBezTo>
                    <a:pt x="6059495" y="2106610"/>
                    <a:pt x="6028603" y="2063756"/>
                    <a:pt x="6012097" y="2034310"/>
                  </a:cubicBezTo>
                  <a:cubicBezTo>
                    <a:pt x="6012479" y="2026679"/>
                    <a:pt x="6005217" y="2015735"/>
                    <a:pt x="6003943" y="2007453"/>
                  </a:cubicBezTo>
                  <a:cubicBezTo>
                    <a:pt x="5992163" y="1991838"/>
                    <a:pt x="5980017" y="1975048"/>
                    <a:pt x="5967515" y="1957266"/>
                  </a:cubicBezTo>
                  <a:cubicBezTo>
                    <a:pt x="5954831" y="1939612"/>
                    <a:pt x="5942685" y="1920387"/>
                    <a:pt x="5928273" y="1901714"/>
                  </a:cubicBezTo>
                  <a:cubicBezTo>
                    <a:pt x="5914257" y="1882757"/>
                    <a:pt x="5899915" y="1863037"/>
                    <a:pt x="5885291" y="1842735"/>
                  </a:cubicBezTo>
                  <a:cubicBezTo>
                    <a:pt x="5877999" y="1832570"/>
                    <a:pt x="5870611" y="1822278"/>
                    <a:pt x="5863151" y="1811873"/>
                  </a:cubicBezTo>
                  <a:lnTo>
                    <a:pt x="5857559" y="1804044"/>
                  </a:lnTo>
                  <a:lnTo>
                    <a:pt x="5851597" y="1796427"/>
                  </a:lnTo>
                  <a:cubicBezTo>
                    <a:pt x="5847619" y="1791331"/>
                    <a:pt x="5843613" y="1786220"/>
                    <a:pt x="5839591" y="1781081"/>
                  </a:cubicBezTo>
                  <a:cubicBezTo>
                    <a:pt x="5823539" y="1760510"/>
                    <a:pt x="5807201" y="1739572"/>
                    <a:pt x="5790707" y="1718464"/>
                  </a:cubicBezTo>
                  <a:cubicBezTo>
                    <a:pt x="5782341" y="1708002"/>
                    <a:pt x="5774441" y="1697087"/>
                    <a:pt x="5765579" y="1686893"/>
                  </a:cubicBezTo>
                  <a:cubicBezTo>
                    <a:pt x="5756773" y="1676672"/>
                    <a:pt x="5747939" y="1666408"/>
                    <a:pt x="5739105" y="1656144"/>
                  </a:cubicBezTo>
                  <a:cubicBezTo>
                    <a:pt x="5721309" y="1635715"/>
                    <a:pt x="5703485" y="1615244"/>
                    <a:pt x="5685747" y="1594886"/>
                  </a:cubicBezTo>
                  <a:cubicBezTo>
                    <a:pt x="5677039" y="1584566"/>
                    <a:pt x="5667287" y="1575236"/>
                    <a:pt x="5658027" y="1565553"/>
                  </a:cubicBezTo>
                  <a:cubicBezTo>
                    <a:pt x="5648627" y="1555997"/>
                    <a:pt x="5639283" y="1546483"/>
                    <a:pt x="5629983" y="1537026"/>
                  </a:cubicBezTo>
                  <a:cubicBezTo>
                    <a:pt x="5633931" y="1537224"/>
                    <a:pt x="5633365" y="1531151"/>
                    <a:pt x="5629303" y="1520179"/>
                  </a:cubicBezTo>
                  <a:close/>
                  <a:moveTo>
                    <a:pt x="1606311" y="1517418"/>
                  </a:moveTo>
                  <a:cubicBezTo>
                    <a:pt x="1591984" y="1517191"/>
                    <a:pt x="1567167" y="1550644"/>
                    <a:pt x="1567167" y="1553929"/>
                  </a:cubicBezTo>
                  <a:cubicBezTo>
                    <a:pt x="1573283" y="1556152"/>
                    <a:pt x="1609355" y="1533189"/>
                    <a:pt x="1597704" y="1534760"/>
                  </a:cubicBezTo>
                  <a:cubicBezTo>
                    <a:pt x="1560173" y="1561050"/>
                    <a:pt x="1609412" y="1520277"/>
                    <a:pt x="1606311" y="1517418"/>
                  </a:cubicBezTo>
                  <a:close/>
                  <a:moveTo>
                    <a:pt x="726090" y="1512789"/>
                  </a:moveTo>
                  <a:cubicBezTo>
                    <a:pt x="710546" y="1537621"/>
                    <a:pt x="695214" y="1561121"/>
                    <a:pt x="681552" y="1564208"/>
                  </a:cubicBezTo>
                  <a:cubicBezTo>
                    <a:pt x="690160" y="1553519"/>
                    <a:pt x="698625" y="1543000"/>
                    <a:pt x="706879" y="1536488"/>
                  </a:cubicBezTo>
                  <a:cubicBezTo>
                    <a:pt x="708493" y="1530117"/>
                    <a:pt x="705831" y="1528489"/>
                    <a:pt x="701797" y="1528305"/>
                  </a:cubicBezTo>
                  <a:cubicBezTo>
                    <a:pt x="720357" y="1501661"/>
                    <a:pt x="703297" y="1535129"/>
                    <a:pt x="726090" y="1512789"/>
                  </a:cubicBezTo>
                  <a:close/>
                  <a:moveTo>
                    <a:pt x="6264107" y="1502440"/>
                  </a:moveTo>
                  <a:cubicBezTo>
                    <a:pt x="6283007" y="1528461"/>
                    <a:pt x="6300987" y="1553774"/>
                    <a:pt x="6318203" y="1578506"/>
                  </a:cubicBezTo>
                  <a:cubicBezTo>
                    <a:pt x="6326755" y="1590908"/>
                    <a:pt x="6335191" y="1603126"/>
                    <a:pt x="6343503" y="1615187"/>
                  </a:cubicBezTo>
                  <a:cubicBezTo>
                    <a:pt x="6351811" y="1627249"/>
                    <a:pt x="6359939" y="1639198"/>
                    <a:pt x="6367271" y="1651486"/>
                  </a:cubicBezTo>
                  <a:cubicBezTo>
                    <a:pt x="6382307" y="1675808"/>
                    <a:pt x="6396789" y="1699677"/>
                    <a:pt x="6410931" y="1723221"/>
                  </a:cubicBezTo>
                  <a:cubicBezTo>
                    <a:pt x="6417967" y="1734999"/>
                    <a:pt x="6424963" y="1746693"/>
                    <a:pt x="6431913" y="1758330"/>
                  </a:cubicBezTo>
                  <a:cubicBezTo>
                    <a:pt x="6435367" y="1764149"/>
                    <a:pt x="6438807" y="1769953"/>
                    <a:pt x="6442247" y="1775744"/>
                  </a:cubicBezTo>
                  <a:cubicBezTo>
                    <a:pt x="6445645" y="1781548"/>
                    <a:pt x="6448703" y="1787551"/>
                    <a:pt x="6451945" y="1793426"/>
                  </a:cubicBezTo>
                  <a:cubicBezTo>
                    <a:pt x="6464659" y="1817040"/>
                    <a:pt x="6477271" y="1840484"/>
                    <a:pt x="6489887" y="1863942"/>
                  </a:cubicBezTo>
                  <a:cubicBezTo>
                    <a:pt x="6496187" y="1875665"/>
                    <a:pt x="6502499" y="1887387"/>
                    <a:pt x="6508829" y="1899137"/>
                  </a:cubicBezTo>
                  <a:cubicBezTo>
                    <a:pt x="6515043" y="1910944"/>
                    <a:pt x="6521795" y="1922482"/>
                    <a:pt x="6527531" y="1934672"/>
                  </a:cubicBezTo>
                  <a:cubicBezTo>
                    <a:pt x="6539521" y="1958753"/>
                    <a:pt x="6551611" y="1983047"/>
                    <a:pt x="6563915" y="2007779"/>
                  </a:cubicBezTo>
                  <a:cubicBezTo>
                    <a:pt x="6570157" y="2020096"/>
                    <a:pt x="6576457" y="2032526"/>
                    <a:pt x="6582815" y="2045083"/>
                  </a:cubicBezTo>
                  <a:cubicBezTo>
                    <a:pt x="6589057" y="2057697"/>
                    <a:pt x="6596079" y="2070099"/>
                    <a:pt x="6601967" y="2083265"/>
                  </a:cubicBezTo>
                  <a:cubicBezTo>
                    <a:pt x="6601275" y="2087158"/>
                    <a:pt x="6597055" y="2079938"/>
                    <a:pt x="6597451" y="2087257"/>
                  </a:cubicBezTo>
                  <a:cubicBezTo>
                    <a:pt x="6610731" y="2114750"/>
                    <a:pt x="6624493" y="2145769"/>
                    <a:pt x="6638535" y="2178528"/>
                  </a:cubicBezTo>
                  <a:cubicBezTo>
                    <a:pt x="6645473" y="2194936"/>
                    <a:pt x="6652567" y="2211755"/>
                    <a:pt x="6659759" y="2228786"/>
                  </a:cubicBezTo>
                  <a:cubicBezTo>
                    <a:pt x="6666215" y="2246114"/>
                    <a:pt x="6672755" y="2263655"/>
                    <a:pt x="6679295" y="2281224"/>
                  </a:cubicBezTo>
                  <a:cubicBezTo>
                    <a:pt x="6692391" y="2316348"/>
                    <a:pt x="6705627" y="2351486"/>
                    <a:pt x="6718949" y="2384954"/>
                  </a:cubicBezTo>
                  <a:cubicBezTo>
                    <a:pt x="6730955" y="2418916"/>
                    <a:pt x="6743143" y="2451181"/>
                    <a:pt x="6755603" y="2480090"/>
                  </a:cubicBezTo>
                  <a:cubicBezTo>
                    <a:pt x="6760203" y="2503463"/>
                    <a:pt x="6764351" y="2526440"/>
                    <a:pt x="6768173" y="2550535"/>
                  </a:cubicBezTo>
                  <a:cubicBezTo>
                    <a:pt x="6771429" y="2574801"/>
                    <a:pt x="6774927" y="2600015"/>
                    <a:pt x="6779669" y="2627465"/>
                  </a:cubicBezTo>
                  <a:cubicBezTo>
                    <a:pt x="6784311" y="2654944"/>
                    <a:pt x="6790611" y="2684562"/>
                    <a:pt x="6798399" y="2717945"/>
                  </a:cubicBezTo>
                  <a:cubicBezTo>
                    <a:pt x="6805279" y="2751567"/>
                    <a:pt x="6814239" y="2788829"/>
                    <a:pt x="6826175" y="2831244"/>
                  </a:cubicBezTo>
                  <a:cubicBezTo>
                    <a:pt x="6825015" y="2838265"/>
                    <a:pt x="6823867" y="2845273"/>
                    <a:pt x="6822707" y="2852253"/>
                  </a:cubicBezTo>
                  <a:cubicBezTo>
                    <a:pt x="6826161" y="2858610"/>
                    <a:pt x="6836793" y="2877848"/>
                    <a:pt x="6829955" y="2893421"/>
                  </a:cubicBezTo>
                  <a:cubicBezTo>
                    <a:pt x="6846971" y="2966997"/>
                    <a:pt x="6860635" y="3049560"/>
                    <a:pt x="6864443" y="3109261"/>
                  </a:cubicBezTo>
                  <a:lnTo>
                    <a:pt x="6865585" y="3120686"/>
                  </a:lnTo>
                  <a:lnTo>
                    <a:pt x="6858707" y="3074703"/>
                  </a:lnTo>
                  <a:cubicBezTo>
                    <a:pt x="6854829" y="3046985"/>
                    <a:pt x="6847015" y="3010642"/>
                    <a:pt x="6839483" y="2969771"/>
                  </a:cubicBezTo>
                  <a:cubicBezTo>
                    <a:pt x="6835631" y="2949342"/>
                    <a:pt x="6831583" y="2927823"/>
                    <a:pt x="6827421" y="2905781"/>
                  </a:cubicBezTo>
                  <a:cubicBezTo>
                    <a:pt x="6825211" y="2894780"/>
                    <a:pt x="6823555" y="2883541"/>
                    <a:pt x="6820839" y="2872440"/>
                  </a:cubicBezTo>
                  <a:cubicBezTo>
                    <a:pt x="6818275" y="2861314"/>
                    <a:pt x="6815685" y="2850115"/>
                    <a:pt x="6813107" y="2838917"/>
                  </a:cubicBezTo>
                  <a:cubicBezTo>
                    <a:pt x="6802675" y="2794195"/>
                    <a:pt x="6792665" y="2749486"/>
                    <a:pt x="6782799" y="2709634"/>
                  </a:cubicBezTo>
                  <a:cubicBezTo>
                    <a:pt x="6771769" y="2670065"/>
                    <a:pt x="6761999" y="2635054"/>
                    <a:pt x="6754751" y="2609033"/>
                  </a:cubicBezTo>
                  <a:cubicBezTo>
                    <a:pt x="6766843" y="2610279"/>
                    <a:pt x="6770353" y="2652822"/>
                    <a:pt x="6791419" y="2713754"/>
                  </a:cubicBezTo>
                  <a:cubicBezTo>
                    <a:pt x="6784015" y="2675431"/>
                    <a:pt x="6770665" y="2631628"/>
                    <a:pt x="6765767" y="2595881"/>
                  </a:cubicBezTo>
                  <a:cubicBezTo>
                    <a:pt x="6759819" y="2585673"/>
                    <a:pt x="6753123" y="2571148"/>
                    <a:pt x="6751921" y="2590911"/>
                  </a:cubicBezTo>
                  <a:cubicBezTo>
                    <a:pt x="6746045" y="2580025"/>
                    <a:pt x="6742151" y="2559200"/>
                    <a:pt x="6738315" y="2545708"/>
                  </a:cubicBezTo>
                  <a:cubicBezTo>
                    <a:pt x="6734621" y="2532173"/>
                    <a:pt x="6732469" y="2525590"/>
                    <a:pt x="6732441" y="2542537"/>
                  </a:cubicBezTo>
                  <a:cubicBezTo>
                    <a:pt x="6720719" y="2505233"/>
                    <a:pt x="6707127" y="2461954"/>
                    <a:pt x="6693707" y="2419199"/>
                  </a:cubicBezTo>
                  <a:cubicBezTo>
                    <a:pt x="6687293" y="2397695"/>
                    <a:pt x="6679323" y="2376898"/>
                    <a:pt x="6672031" y="2356908"/>
                  </a:cubicBezTo>
                  <a:cubicBezTo>
                    <a:pt x="6664627" y="2336947"/>
                    <a:pt x="6657563" y="2317905"/>
                    <a:pt x="6651135" y="2300591"/>
                  </a:cubicBezTo>
                  <a:lnTo>
                    <a:pt x="6635607" y="2259904"/>
                  </a:lnTo>
                  <a:cubicBezTo>
                    <a:pt x="6632943" y="2253151"/>
                    <a:pt x="6630411" y="2246341"/>
                    <a:pt x="6627621" y="2239645"/>
                  </a:cubicBezTo>
                  <a:lnTo>
                    <a:pt x="6618843" y="2219754"/>
                  </a:lnTo>
                  <a:cubicBezTo>
                    <a:pt x="6607093" y="2193266"/>
                    <a:pt x="6595187" y="2166962"/>
                    <a:pt x="6583253" y="2140984"/>
                  </a:cubicBezTo>
                  <a:cubicBezTo>
                    <a:pt x="6560291" y="2088588"/>
                    <a:pt x="6533179" y="2039562"/>
                    <a:pt x="6508871" y="1992121"/>
                  </a:cubicBezTo>
                  <a:cubicBezTo>
                    <a:pt x="6485059" y="1944398"/>
                    <a:pt x="6459067" y="1900963"/>
                    <a:pt x="6436923" y="1860078"/>
                  </a:cubicBezTo>
                  <a:cubicBezTo>
                    <a:pt x="6425767" y="1839691"/>
                    <a:pt x="6415279" y="1820098"/>
                    <a:pt x="6405637" y="1801411"/>
                  </a:cubicBezTo>
                  <a:cubicBezTo>
                    <a:pt x="6395303" y="1783148"/>
                    <a:pt x="6385845" y="1765777"/>
                    <a:pt x="6377451" y="1749369"/>
                  </a:cubicBezTo>
                  <a:cubicBezTo>
                    <a:pt x="6369835" y="1739133"/>
                    <a:pt x="6374179" y="1753970"/>
                    <a:pt x="6374633" y="1760652"/>
                  </a:cubicBezTo>
                  <a:cubicBezTo>
                    <a:pt x="6360647" y="1738949"/>
                    <a:pt x="6357915" y="1722796"/>
                    <a:pt x="6349433" y="1703797"/>
                  </a:cubicBezTo>
                  <a:cubicBezTo>
                    <a:pt x="6342059" y="1694198"/>
                    <a:pt x="6347083" y="1705510"/>
                    <a:pt x="6350793" y="1710861"/>
                  </a:cubicBezTo>
                  <a:cubicBezTo>
                    <a:pt x="6340471" y="1699323"/>
                    <a:pt x="6317141" y="1667909"/>
                    <a:pt x="6290597" y="1633011"/>
                  </a:cubicBezTo>
                  <a:cubicBezTo>
                    <a:pt x="6264547" y="1597746"/>
                    <a:pt x="6238173" y="1556931"/>
                    <a:pt x="6224991" y="1523591"/>
                  </a:cubicBezTo>
                  <a:cubicBezTo>
                    <a:pt x="6234847" y="1535766"/>
                    <a:pt x="6244219" y="1548309"/>
                    <a:pt x="6253815" y="1560640"/>
                  </a:cubicBezTo>
                  <a:cubicBezTo>
                    <a:pt x="6251395" y="1561291"/>
                    <a:pt x="6249087" y="1562254"/>
                    <a:pt x="6251693" y="1572178"/>
                  </a:cubicBezTo>
                  <a:cubicBezTo>
                    <a:pt x="6277813" y="1607033"/>
                    <a:pt x="6289407" y="1614140"/>
                    <a:pt x="6306963" y="1639651"/>
                  </a:cubicBezTo>
                  <a:cubicBezTo>
                    <a:pt x="6288841" y="1601030"/>
                    <a:pt x="6306141" y="1616900"/>
                    <a:pt x="6323539" y="1646999"/>
                  </a:cubicBezTo>
                  <a:cubicBezTo>
                    <a:pt x="6322675" y="1652874"/>
                    <a:pt x="6317111" y="1638065"/>
                    <a:pt x="6309255" y="1628226"/>
                  </a:cubicBezTo>
                  <a:cubicBezTo>
                    <a:pt x="6311931" y="1635630"/>
                    <a:pt x="6318003" y="1644507"/>
                    <a:pt x="6319591" y="1651430"/>
                  </a:cubicBezTo>
                  <a:cubicBezTo>
                    <a:pt x="6342611" y="1686256"/>
                    <a:pt x="6324049" y="1639113"/>
                    <a:pt x="6345441" y="1682759"/>
                  </a:cubicBezTo>
                  <a:cubicBezTo>
                    <a:pt x="6346403" y="1696025"/>
                    <a:pt x="6317509" y="1647480"/>
                    <a:pt x="6315639" y="1655847"/>
                  </a:cubicBezTo>
                  <a:cubicBezTo>
                    <a:pt x="6326159" y="1678597"/>
                    <a:pt x="6351571" y="1698814"/>
                    <a:pt x="6366847" y="1718634"/>
                  </a:cubicBezTo>
                  <a:cubicBezTo>
                    <a:pt x="6382717" y="1744414"/>
                    <a:pt x="6360803" y="1717855"/>
                    <a:pt x="6377451" y="1749340"/>
                  </a:cubicBezTo>
                  <a:cubicBezTo>
                    <a:pt x="6400131" y="1777825"/>
                    <a:pt x="6375087" y="1733244"/>
                    <a:pt x="6376275" y="1716949"/>
                  </a:cubicBezTo>
                  <a:cubicBezTo>
                    <a:pt x="6403867" y="1767079"/>
                    <a:pt x="6390759" y="1757637"/>
                    <a:pt x="6406459" y="1801764"/>
                  </a:cubicBezTo>
                  <a:cubicBezTo>
                    <a:pt x="6438283" y="1845977"/>
                    <a:pt x="6450997" y="1880988"/>
                    <a:pt x="6486235" y="1924153"/>
                  </a:cubicBezTo>
                  <a:cubicBezTo>
                    <a:pt x="6488131" y="1930708"/>
                    <a:pt x="6491075" y="1937560"/>
                    <a:pt x="6494063" y="1945105"/>
                  </a:cubicBezTo>
                  <a:cubicBezTo>
                    <a:pt x="6497091" y="1952623"/>
                    <a:pt x="6500675" y="1960537"/>
                    <a:pt x="6504651" y="1968748"/>
                  </a:cubicBezTo>
                  <a:cubicBezTo>
                    <a:pt x="6512609" y="1985184"/>
                    <a:pt x="6522135" y="2002867"/>
                    <a:pt x="6531875" y="2021087"/>
                  </a:cubicBezTo>
                  <a:cubicBezTo>
                    <a:pt x="6541615" y="2039293"/>
                    <a:pt x="6551555" y="2058023"/>
                    <a:pt x="6560347" y="2076512"/>
                  </a:cubicBezTo>
                  <a:cubicBezTo>
                    <a:pt x="6564877" y="2085686"/>
                    <a:pt x="6568643" y="2095030"/>
                    <a:pt x="6571899" y="2104232"/>
                  </a:cubicBezTo>
                  <a:cubicBezTo>
                    <a:pt x="6575197" y="2113405"/>
                    <a:pt x="6578057" y="2122409"/>
                    <a:pt x="6580295" y="2131130"/>
                  </a:cubicBezTo>
                  <a:cubicBezTo>
                    <a:pt x="6597579" y="2173956"/>
                    <a:pt x="6583337" y="2116067"/>
                    <a:pt x="6600609" y="2158906"/>
                  </a:cubicBezTo>
                  <a:cubicBezTo>
                    <a:pt x="6605011" y="2176829"/>
                    <a:pt x="6611455" y="2194611"/>
                    <a:pt x="6618801" y="2212166"/>
                  </a:cubicBezTo>
                  <a:cubicBezTo>
                    <a:pt x="6622483" y="2220943"/>
                    <a:pt x="6626375" y="2229650"/>
                    <a:pt x="6630367" y="2238286"/>
                  </a:cubicBezTo>
                  <a:cubicBezTo>
                    <a:pt x="6634105" y="2247035"/>
                    <a:pt x="6637843" y="2255755"/>
                    <a:pt x="6641523" y="2264377"/>
                  </a:cubicBezTo>
                  <a:cubicBezTo>
                    <a:pt x="6656275" y="2298836"/>
                    <a:pt x="6670277" y="2331836"/>
                    <a:pt x="6674453" y="2361495"/>
                  </a:cubicBezTo>
                  <a:cubicBezTo>
                    <a:pt x="6690819" y="2395076"/>
                    <a:pt x="6703121" y="2432196"/>
                    <a:pt x="6714957" y="2467008"/>
                  </a:cubicBezTo>
                  <a:cubicBezTo>
                    <a:pt x="6726495" y="2501920"/>
                    <a:pt x="6737211" y="2534694"/>
                    <a:pt x="6745351" y="2561493"/>
                  </a:cubicBezTo>
                  <a:cubicBezTo>
                    <a:pt x="6752657" y="2580067"/>
                    <a:pt x="6751057" y="2542650"/>
                    <a:pt x="6762143" y="2584782"/>
                  </a:cubicBezTo>
                  <a:cubicBezTo>
                    <a:pt x="6763473" y="2574263"/>
                    <a:pt x="6763219" y="2562272"/>
                    <a:pt x="6762467" y="2549842"/>
                  </a:cubicBezTo>
                  <a:cubicBezTo>
                    <a:pt x="6761435" y="2537497"/>
                    <a:pt x="6759567" y="2524812"/>
                    <a:pt x="6758491" y="2512637"/>
                  </a:cubicBezTo>
                  <a:cubicBezTo>
                    <a:pt x="6750463" y="2487862"/>
                    <a:pt x="6742323" y="2463469"/>
                    <a:pt x="6734167" y="2439501"/>
                  </a:cubicBezTo>
                  <a:cubicBezTo>
                    <a:pt x="6730047" y="2427524"/>
                    <a:pt x="6725971" y="2415660"/>
                    <a:pt x="6721935" y="2403882"/>
                  </a:cubicBezTo>
                  <a:cubicBezTo>
                    <a:pt x="6719897" y="2398006"/>
                    <a:pt x="6717859" y="2392159"/>
                    <a:pt x="6715835" y="2386341"/>
                  </a:cubicBezTo>
                  <a:cubicBezTo>
                    <a:pt x="6713569" y="2380607"/>
                    <a:pt x="6711319" y="2374902"/>
                    <a:pt x="6709081" y="2369225"/>
                  </a:cubicBezTo>
                  <a:cubicBezTo>
                    <a:pt x="6690931" y="2323894"/>
                    <a:pt x="6673503" y="2280389"/>
                    <a:pt x="6657055" y="2239319"/>
                  </a:cubicBezTo>
                  <a:cubicBezTo>
                    <a:pt x="6639683" y="2198646"/>
                    <a:pt x="6622439" y="2160789"/>
                    <a:pt x="6607843" y="2125312"/>
                  </a:cubicBezTo>
                  <a:cubicBezTo>
                    <a:pt x="6600425" y="2107629"/>
                    <a:pt x="6593729" y="2090499"/>
                    <a:pt x="6587231" y="2074261"/>
                  </a:cubicBezTo>
                  <a:cubicBezTo>
                    <a:pt x="6580363" y="2058207"/>
                    <a:pt x="6574135" y="2042846"/>
                    <a:pt x="6568643" y="2028180"/>
                  </a:cubicBezTo>
                  <a:cubicBezTo>
                    <a:pt x="6557955" y="2009733"/>
                    <a:pt x="6549757" y="1998166"/>
                    <a:pt x="6546925" y="2001153"/>
                  </a:cubicBezTo>
                  <a:cubicBezTo>
                    <a:pt x="6538729" y="1975303"/>
                    <a:pt x="6528535" y="1947767"/>
                    <a:pt x="6516559" y="1922058"/>
                  </a:cubicBezTo>
                  <a:cubicBezTo>
                    <a:pt x="6504001" y="1896688"/>
                    <a:pt x="6490255" y="1872833"/>
                    <a:pt x="6476635" y="1853495"/>
                  </a:cubicBezTo>
                  <a:cubicBezTo>
                    <a:pt x="6480103" y="1846586"/>
                    <a:pt x="6461771" y="1816573"/>
                    <a:pt x="6439855" y="1780515"/>
                  </a:cubicBezTo>
                  <a:cubicBezTo>
                    <a:pt x="6416567" y="1745277"/>
                    <a:pt x="6389471" y="1704208"/>
                    <a:pt x="6377607" y="1672892"/>
                  </a:cubicBezTo>
                  <a:cubicBezTo>
                    <a:pt x="6360859" y="1646800"/>
                    <a:pt x="6387615" y="1710522"/>
                    <a:pt x="6361423" y="1664921"/>
                  </a:cubicBezTo>
                  <a:cubicBezTo>
                    <a:pt x="6351529" y="1644082"/>
                    <a:pt x="6356667" y="1650113"/>
                    <a:pt x="6357263" y="1643714"/>
                  </a:cubicBezTo>
                  <a:cubicBezTo>
                    <a:pt x="6327943" y="1610544"/>
                    <a:pt x="6304087" y="1554071"/>
                    <a:pt x="6278351" y="1539971"/>
                  </a:cubicBezTo>
                  <a:cubicBezTo>
                    <a:pt x="6276171" y="1528560"/>
                    <a:pt x="6265851" y="1513638"/>
                    <a:pt x="6264107" y="1502440"/>
                  </a:cubicBezTo>
                  <a:close/>
                  <a:moveTo>
                    <a:pt x="6282695" y="1497909"/>
                  </a:moveTo>
                  <a:cubicBezTo>
                    <a:pt x="6309879" y="1530414"/>
                    <a:pt x="6333831" y="1564872"/>
                    <a:pt x="6360363" y="1603889"/>
                  </a:cubicBezTo>
                  <a:cubicBezTo>
                    <a:pt x="6373967" y="1623171"/>
                    <a:pt x="6386795" y="1644577"/>
                    <a:pt x="6401275" y="1667327"/>
                  </a:cubicBezTo>
                  <a:cubicBezTo>
                    <a:pt x="6415731" y="1690092"/>
                    <a:pt x="6431501" y="1714428"/>
                    <a:pt x="6449297" y="1740775"/>
                  </a:cubicBezTo>
                  <a:cubicBezTo>
                    <a:pt x="6448135" y="1732139"/>
                    <a:pt x="6460155" y="1745291"/>
                    <a:pt x="6476819" y="1770575"/>
                  </a:cubicBezTo>
                  <a:cubicBezTo>
                    <a:pt x="6493171" y="1796044"/>
                    <a:pt x="6514887" y="1833178"/>
                    <a:pt x="6535571" y="1870709"/>
                  </a:cubicBezTo>
                  <a:cubicBezTo>
                    <a:pt x="6556905" y="1907886"/>
                    <a:pt x="6574275" y="1947101"/>
                    <a:pt x="6586155" y="1974467"/>
                  </a:cubicBezTo>
                  <a:cubicBezTo>
                    <a:pt x="6597835" y="2001946"/>
                    <a:pt x="6602973" y="2018156"/>
                    <a:pt x="6596135" y="2011629"/>
                  </a:cubicBezTo>
                  <a:cubicBezTo>
                    <a:pt x="6626871" y="2053010"/>
                    <a:pt x="6646847" y="2113914"/>
                    <a:pt x="6678403" y="2178329"/>
                  </a:cubicBezTo>
                  <a:cubicBezTo>
                    <a:pt x="6680511" y="2208017"/>
                    <a:pt x="6674239" y="2172298"/>
                    <a:pt x="6662887" y="2153484"/>
                  </a:cubicBezTo>
                  <a:cubicBezTo>
                    <a:pt x="6669371" y="2171038"/>
                    <a:pt x="6678259" y="2192019"/>
                    <a:pt x="6688341" y="2215067"/>
                  </a:cubicBezTo>
                  <a:cubicBezTo>
                    <a:pt x="6697599" y="2238469"/>
                    <a:pt x="6707721" y="2264093"/>
                    <a:pt x="6718071" y="2290270"/>
                  </a:cubicBezTo>
                  <a:cubicBezTo>
                    <a:pt x="6728307" y="2316489"/>
                    <a:pt x="6738485" y="2343387"/>
                    <a:pt x="6747489" y="2369479"/>
                  </a:cubicBezTo>
                  <a:cubicBezTo>
                    <a:pt x="6755813" y="2395811"/>
                    <a:pt x="6762411" y="2421521"/>
                    <a:pt x="6767139" y="2444710"/>
                  </a:cubicBezTo>
                  <a:cubicBezTo>
                    <a:pt x="6760783" y="2424932"/>
                    <a:pt x="6754411" y="2405056"/>
                    <a:pt x="6748013" y="2385137"/>
                  </a:cubicBezTo>
                  <a:cubicBezTo>
                    <a:pt x="6741515" y="2365232"/>
                    <a:pt x="6733615" y="2345766"/>
                    <a:pt x="6726339" y="2326017"/>
                  </a:cubicBezTo>
                  <a:cubicBezTo>
                    <a:pt x="6718835" y="2306338"/>
                    <a:pt x="6711303" y="2286617"/>
                    <a:pt x="6703757" y="2266854"/>
                  </a:cubicBezTo>
                  <a:lnTo>
                    <a:pt x="6692305" y="2237237"/>
                  </a:lnTo>
                  <a:cubicBezTo>
                    <a:pt x="6688439" y="2227384"/>
                    <a:pt x="6684773" y="2217417"/>
                    <a:pt x="6680371" y="2207776"/>
                  </a:cubicBezTo>
                  <a:cubicBezTo>
                    <a:pt x="6663225" y="2168986"/>
                    <a:pt x="6646067" y="2130124"/>
                    <a:pt x="6628923" y="2091334"/>
                  </a:cubicBezTo>
                  <a:lnTo>
                    <a:pt x="6615883" y="2062326"/>
                  </a:lnTo>
                  <a:lnTo>
                    <a:pt x="6601799" y="2033870"/>
                  </a:lnTo>
                  <a:cubicBezTo>
                    <a:pt x="6592383" y="2014914"/>
                    <a:pt x="6582983" y="1996000"/>
                    <a:pt x="6573611" y="1977128"/>
                  </a:cubicBezTo>
                  <a:cubicBezTo>
                    <a:pt x="6573923" y="1969101"/>
                    <a:pt x="6590741" y="2005825"/>
                    <a:pt x="6589707" y="1994088"/>
                  </a:cubicBezTo>
                  <a:cubicBezTo>
                    <a:pt x="6580137" y="1967699"/>
                    <a:pt x="6568867" y="1947342"/>
                    <a:pt x="6557231" y="1925837"/>
                  </a:cubicBezTo>
                  <a:cubicBezTo>
                    <a:pt x="6554343" y="1920457"/>
                    <a:pt x="6551411" y="1914992"/>
                    <a:pt x="6548411" y="1909400"/>
                  </a:cubicBezTo>
                  <a:cubicBezTo>
                    <a:pt x="6545255" y="1903879"/>
                    <a:pt x="6542097" y="1898188"/>
                    <a:pt x="6538927" y="1892185"/>
                  </a:cubicBezTo>
                  <a:cubicBezTo>
                    <a:pt x="6532599" y="1880194"/>
                    <a:pt x="6526299" y="1867000"/>
                    <a:pt x="6520083" y="1851696"/>
                  </a:cubicBezTo>
                  <a:cubicBezTo>
                    <a:pt x="6507907" y="1841927"/>
                    <a:pt x="6498563" y="1838671"/>
                    <a:pt x="6466287" y="1782057"/>
                  </a:cubicBezTo>
                  <a:cubicBezTo>
                    <a:pt x="6468155" y="1765153"/>
                    <a:pt x="6484351" y="1807469"/>
                    <a:pt x="6503251" y="1835628"/>
                  </a:cubicBezTo>
                  <a:cubicBezTo>
                    <a:pt x="6502371" y="1817464"/>
                    <a:pt x="6480387" y="1787564"/>
                    <a:pt x="6468311" y="1763370"/>
                  </a:cubicBezTo>
                  <a:cubicBezTo>
                    <a:pt x="6449693" y="1753134"/>
                    <a:pt x="6421167" y="1710294"/>
                    <a:pt x="6388847" y="1657828"/>
                  </a:cubicBezTo>
                  <a:cubicBezTo>
                    <a:pt x="6380607" y="1644818"/>
                    <a:pt x="6372819" y="1630731"/>
                    <a:pt x="6363619" y="1617296"/>
                  </a:cubicBezTo>
                  <a:cubicBezTo>
                    <a:pt x="6354657" y="1603677"/>
                    <a:pt x="6345539" y="1589846"/>
                    <a:pt x="6336465" y="1576085"/>
                  </a:cubicBezTo>
                  <a:cubicBezTo>
                    <a:pt x="6318273" y="1548577"/>
                    <a:pt x="6299983" y="1521580"/>
                    <a:pt x="6282695" y="1497909"/>
                  </a:cubicBezTo>
                  <a:close/>
                  <a:moveTo>
                    <a:pt x="5866189" y="1496350"/>
                  </a:moveTo>
                  <a:cubicBezTo>
                    <a:pt x="5865521" y="1493665"/>
                    <a:pt x="5877533" y="1505671"/>
                    <a:pt x="5879359" y="1512605"/>
                  </a:cubicBezTo>
                  <a:cubicBezTo>
                    <a:pt x="5886551" y="1520151"/>
                    <a:pt x="5882715" y="1510991"/>
                    <a:pt x="5882771" y="1507721"/>
                  </a:cubicBezTo>
                  <a:cubicBezTo>
                    <a:pt x="5909585" y="1548776"/>
                    <a:pt x="5888039" y="1544841"/>
                    <a:pt x="5878143" y="1541117"/>
                  </a:cubicBezTo>
                  <a:cubicBezTo>
                    <a:pt x="5867043" y="1526436"/>
                    <a:pt x="5860431" y="1513115"/>
                    <a:pt x="5855659" y="1500076"/>
                  </a:cubicBezTo>
                  <a:cubicBezTo>
                    <a:pt x="5862951" y="1507975"/>
                    <a:pt x="5863829" y="1514006"/>
                    <a:pt x="5866999" y="1520689"/>
                  </a:cubicBezTo>
                  <a:cubicBezTo>
                    <a:pt x="5872607" y="1511784"/>
                    <a:pt x="5871331" y="1514290"/>
                    <a:pt x="5871927" y="1504663"/>
                  </a:cubicBezTo>
                  <a:cubicBezTo>
                    <a:pt x="5868041" y="1499772"/>
                    <a:pt x="5866411" y="1497245"/>
                    <a:pt x="5866189" y="1496350"/>
                  </a:cubicBezTo>
                  <a:close/>
                  <a:moveTo>
                    <a:pt x="5819857" y="1495998"/>
                  </a:moveTo>
                  <a:cubicBezTo>
                    <a:pt x="5837653" y="1521991"/>
                    <a:pt x="5828989" y="1505299"/>
                    <a:pt x="5849191" y="1527257"/>
                  </a:cubicBezTo>
                  <a:cubicBezTo>
                    <a:pt x="5832515" y="1513029"/>
                    <a:pt x="5842509" y="1539517"/>
                    <a:pt x="5812991" y="1505696"/>
                  </a:cubicBezTo>
                  <a:cubicBezTo>
                    <a:pt x="5809239" y="1493266"/>
                    <a:pt x="5830531" y="1518947"/>
                    <a:pt x="5819857" y="1495998"/>
                  </a:cubicBezTo>
                  <a:close/>
                  <a:moveTo>
                    <a:pt x="645390" y="1491194"/>
                  </a:moveTo>
                  <a:cubicBezTo>
                    <a:pt x="644907" y="1492644"/>
                    <a:pt x="643137" y="1495503"/>
                    <a:pt x="641219" y="1498547"/>
                  </a:cubicBezTo>
                  <a:cubicBezTo>
                    <a:pt x="634423" y="1507890"/>
                    <a:pt x="637311" y="1506531"/>
                    <a:pt x="640737" y="1504550"/>
                  </a:cubicBezTo>
                  <a:cubicBezTo>
                    <a:pt x="631479" y="1512647"/>
                    <a:pt x="585624" y="1565991"/>
                    <a:pt x="613924" y="1545166"/>
                  </a:cubicBezTo>
                  <a:cubicBezTo>
                    <a:pt x="609408" y="1553009"/>
                    <a:pt x="605203" y="1556351"/>
                    <a:pt x="601112" y="1559352"/>
                  </a:cubicBezTo>
                  <a:cubicBezTo>
                    <a:pt x="596978" y="1562084"/>
                    <a:pt x="592858" y="1564802"/>
                    <a:pt x="588809" y="1567478"/>
                  </a:cubicBezTo>
                  <a:cubicBezTo>
                    <a:pt x="606576" y="1540438"/>
                    <a:pt x="624683" y="1510934"/>
                    <a:pt x="641842" y="1492303"/>
                  </a:cubicBezTo>
                  <a:cubicBezTo>
                    <a:pt x="645070" y="1489706"/>
                    <a:pt x="645873" y="1489745"/>
                    <a:pt x="645390" y="1491194"/>
                  </a:cubicBezTo>
                  <a:close/>
                  <a:moveTo>
                    <a:pt x="1857317" y="1489330"/>
                  </a:moveTo>
                  <a:cubicBezTo>
                    <a:pt x="1856680" y="1497428"/>
                    <a:pt x="1839068" y="1513340"/>
                    <a:pt x="1818908" y="1531122"/>
                  </a:cubicBezTo>
                  <a:cubicBezTo>
                    <a:pt x="1799088" y="1549328"/>
                    <a:pt x="1775927" y="1568525"/>
                    <a:pt x="1762110" y="1580573"/>
                  </a:cubicBezTo>
                  <a:cubicBezTo>
                    <a:pt x="1772558" y="1566784"/>
                    <a:pt x="1785993" y="1553844"/>
                    <a:pt x="1801792" y="1539206"/>
                  </a:cubicBezTo>
                  <a:cubicBezTo>
                    <a:pt x="1805756" y="1535553"/>
                    <a:pt x="1809848" y="1531773"/>
                    <a:pt x="1814081" y="1527866"/>
                  </a:cubicBezTo>
                  <a:cubicBezTo>
                    <a:pt x="1818271" y="1523902"/>
                    <a:pt x="1822703" y="1519881"/>
                    <a:pt x="1827474" y="1515945"/>
                  </a:cubicBezTo>
                  <a:cubicBezTo>
                    <a:pt x="1836888" y="1507904"/>
                    <a:pt x="1846840" y="1499155"/>
                    <a:pt x="1857317" y="1489330"/>
                  </a:cubicBezTo>
                  <a:close/>
                  <a:moveTo>
                    <a:pt x="728313" y="1488495"/>
                  </a:moveTo>
                  <a:cubicBezTo>
                    <a:pt x="709569" y="1504832"/>
                    <a:pt x="690089" y="1531858"/>
                    <a:pt x="671968" y="1541754"/>
                  </a:cubicBezTo>
                  <a:cubicBezTo>
                    <a:pt x="668103" y="1551777"/>
                    <a:pt x="660897" y="1579242"/>
                    <a:pt x="644574" y="1593952"/>
                  </a:cubicBezTo>
                  <a:cubicBezTo>
                    <a:pt x="635329" y="1593173"/>
                    <a:pt x="684936" y="1507551"/>
                    <a:pt x="728313" y="1488495"/>
                  </a:cubicBezTo>
                  <a:close/>
                  <a:moveTo>
                    <a:pt x="912569" y="1487645"/>
                  </a:moveTo>
                  <a:cubicBezTo>
                    <a:pt x="881239" y="1509985"/>
                    <a:pt x="895807" y="1466098"/>
                    <a:pt x="844813" y="1531221"/>
                  </a:cubicBezTo>
                  <a:cubicBezTo>
                    <a:pt x="848918" y="1528899"/>
                    <a:pt x="852982" y="1526591"/>
                    <a:pt x="857073" y="1524256"/>
                  </a:cubicBezTo>
                  <a:cubicBezTo>
                    <a:pt x="861221" y="1521580"/>
                    <a:pt x="865327" y="1518791"/>
                    <a:pt x="869942" y="1511500"/>
                  </a:cubicBezTo>
                  <a:cubicBezTo>
                    <a:pt x="866473" y="1513510"/>
                    <a:pt x="868498" y="1507890"/>
                    <a:pt x="876695" y="1502227"/>
                  </a:cubicBezTo>
                  <a:cubicBezTo>
                    <a:pt x="882811" y="1502255"/>
                    <a:pt x="866289" y="1524652"/>
                    <a:pt x="867946" y="1529126"/>
                  </a:cubicBezTo>
                  <a:cubicBezTo>
                    <a:pt x="901342" y="1488976"/>
                    <a:pt x="885727" y="1517573"/>
                    <a:pt x="885656" y="1524553"/>
                  </a:cubicBezTo>
                  <a:cubicBezTo>
                    <a:pt x="894618" y="1512279"/>
                    <a:pt x="903593" y="1499962"/>
                    <a:pt x="912569" y="1487645"/>
                  </a:cubicBezTo>
                  <a:close/>
                  <a:moveTo>
                    <a:pt x="5676843" y="1485111"/>
                  </a:moveTo>
                  <a:cubicBezTo>
                    <a:pt x="5694723" y="1496762"/>
                    <a:pt x="5738043" y="1537860"/>
                    <a:pt x="5755895" y="1576736"/>
                  </a:cubicBezTo>
                  <a:cubicBezTo>
                    <a:pt x="5770845" y="1589223"/>
                    <a:pt x="5784379" y="1602799"/>
                    <a:pt x="5796867" y="1616730"/>
                  </a:cubicBezTo>
                  <a:cubicBezTo>
                    <a:pt x="5803109" y="1623695"/>
                    <a:pt x="5809111" y="1630745"/>
                    <a:pt x="5814903" y="1637796"/>
                  </a:cubicBezTo>
                  <a:cubicBezTo>
                    <a:pt x="5817775" y="1641335"/>
                    <a:pt x="5820623" y="1644860"/>
                    <a:pt x="5823453" y="1648357"/>
                  </a:cubicBezTo>
                  <a:cubicBezTo>
                    <a:pt x="5826087" y="1652009"/>
                    <a:pt x="5828719" y="1655619"/>
                    <a:pt x="5831311" y="1659215"/>
                  </a:cubicBezTo>
                  <a:cubicBezTo>
                    <a:pt x="5851909" y="1688068"/>
                    <a:pt x="5870227" y="1715377"/>
                    <a:pt x="5890289" y="1735975"/>
                  </a:cubicBezTo>
                  <a:cubicBezTo>
                    <a:pt x="5883947" y="1737292"/>
                    <a:pt x="5849899" y="1690998"/>
                    <a:pt x="5839521" y="1685449"/>
                  </a:cubicBezTo>
                  <a:cubicBezTo>
                    <a:pt x="5826157" y="1658578"/>
                    <a:pt x="5785031" y="1600194"/>
                    <a:pt x="5752413" y="1581549"/>
                  </a:cubicBezTo>
                  <a:cubicBezTo>
                    <a:pt x="5748081" y="1570634"/>
                    <a:pt x="5742941" y="1561531"/>
                    <a:pt x="5737293" y="1553391"/>
                  </a:cubicBezTo>
                  <a:cubicBezTo>
                    <a:pt x="5734463" y="1549328"/>
                    <a:pt x="5731517" y="1545505"/>
                    <a:pt x="5728459" y="1541810"/>
                  </a:cubicBezTo>
                  <a:cubicBezTo>
                    <a:pt x="5725315" y="1538214"/>
                    <a:pt x="5721961" y="1534831"/>
                    <a:pt x="5718619" y="1531433"/>
                  </a:cubicBezTo>
                  <a:cubicBezTo>
                    <a:pt x="5705143" y="1517871"/>
                    <a:pt x="5690659" y="1504789"/>
                    <a:pt x="5676843" y="1485111"/>
                  </a:cubicBezTo>
                  <a:close/>
                  <a:moveTo>
                    <a:pt x="873297" y="1482209"/>
                  </a:moveTo>
                  <a:cubicBezTo>
                    <a:pt x="855417" y="1497555"/>
                    <a:pt x="873339" y="1465645"/>
                    <a:pt x="848763" y="1496097"/>
                  </a:cubicBezTo>
                  <a:cubicBezTo>
                    <a:pt x="847290" y="1502779"/>
                    <a:pt x="869262" y="1486145"/>
                    <a:pt x="846781" y="1513694"/>
                  </a:cubicBezTo>
                  <a:cubicBezTo>
                    <a:pt x="825687" y="1531405"/>
                    <a:pt x="804522" y="1544642"/>
                    <a:pt x="783328" y="1579171"/>
                  </a:cubicBezTo>
                  <a:cubicBezTo>
                    <a:pt x="796027" y="1569020"/>
                    <a:pt x="789090" y="1583984"/>
                    <a:pt x="801181" y="1568044"/>
                  </a:cubicBezTo>
                  <a:cubicBezTo>
                    <a:pt x="803658" y="1560200"/>
                    <a:pt x="806985" y="1554679"/>
                    <a:pt x="811289" y="1549951"/>
                  </a:cubicBezTo>
                  <a:cubicBezTo>
                    <a:pt x="815720" y="1545321"/>
                    <a:pt x="820986" y="1541400"/>
                    <a:pt x="827074" y="1536501"/>
                  </a:cubicBezTo>
                  <a:cubicBezTo>
                    <a:pt x="839249" y="1526705"/>
                    <a:pt x="854624" y="1513114"/>
                    <a:pt x="873297" y="1482209"/>
                  </a:cubicBezTo>
                  <a:close/>
                  <a:moveTo>
                    <a:pt x="1707010" y="1480411"/>
                  </a:moveTo>
                  <a:cubicBezTo>
                    <a:pt x="1708143" y="1487815"/>
                    <a:pt x="1660688" y="1525303"/>
                    <a:pt x="1656880" y="1536190"/>
                  </a:cubicBezTo>
                  <a:cubicBezTo>
                    <a:pt x="1645809" y="1540494"/>
                    <a:pt x="1653340" y="1528984"/>
                    <a:pt x="1639877" y="1541301"/>
                  </a:cubicBezTo>
                  <a:cubicBezTo>
                    <a:pt x="1648046" y="1528177"/>
                    <a:pt x="1670669" y="1509801"/>
                    <a:pt x="1682674" y="1491411"/>
                  </a:cubicBezTo>
                  <a:cubicBezTo>
                    <a:pt x="1690390" y="1489797"/>
                    <a:pt x="1697978" y="1488268"/>
                    <a:pt x="1707010" y="1480411"/>
                  </a:cubicBezTo>
                  <a:close/>
                  <a:moveTo>
                    <a:pt x="6087767" y="1478359"/>
                  </a:moveTo>
                  <a:cubicBezTo>
                    <a:pt x="6106723" y="1509391"/>
                    <a:pt x="6139327" y="1545520"/>
                    <a:pt x="6148671" y="1572900"/>
                  </a:cubicBezTo>
                  <a:cubicBezTo>
                    <a:pt x="6128227" y="1538172"/>
                    <a:pt x="6120697" y="1541230"/>
                    <a:pt x="6097181" y="1511925"/>
                  </a:cubicBezTo>
                  <a:cubicBezTo>
                    <a:pt x="6085347" y="1492034"/>
                    <a:pt x="6080859" y="1476150"/>
                    <a:pt x="6087767" y="1478359"/>
                  </a:cubicBezTo>
                  <a:close/>
                  <a:moveTo>
                    <a:pt x="690805" y="1473502"/>
                  </a:moveTo>
                  <a:cubicBezTo>
                    <a:pt x="694929" y="1474569"/>
                    <a:pt x="673012" y="1512658"/>
                    <a:pt x="655673" y="1529381"/>
                  </a:cubicBezTo>
                  <a:cubicBezTo>
                    <a:pt x="649713" y="1529027"/>
                    <a:pt x="666956" y="1511586"/>
                    <a:pt x="675677" y="1499212"/>
                  </a:cubicBezTo>
                  <a:cubicBezTo>
                    <a:pt x="661166" y="1511727"/>
                    <a:pt x="646853" y="1520788"/>
                    <a:pt x="631818" y="1539150"/>
                  </a:cubicBezTo>
                  <a:cubicBezTo>
                    <a:pt x="617760" y="1544628"/>
                    <a:pt x="651893" y="1513780"/>
                    <a:pt x="658476" y="1498858"/>
                  </a:cubicBezTo>
                  <a:cubicBezTo>
                    <a:pt x="665399" y="1489415"/>
                    <a:pt x="662383" y="1490902"/>
                    <a:pt x="659141" y="1492615"/>
                  </a:cubicBezTo>
                  <a:cubicBezTo>
                    <a:pt x="687512" y="1459813"/>
                    <a:pt x="675988" y="1486287"/>
                    <a:pt x="651227" y="1515026"/>
                  </a:cubicBezTo>
                  <a:cubicBezTo>
                    <a:pt x="656395" y="1515790"/>
                    <a:pt x="691221" y="1477708"/>
                    <a:pt x="676866" y="1486938"/>
                  </a:cubicBezTo>
                  <a:cubicBezTo>
                    <a:pt x="685162" y="1476904"/>
                    <a:pt x="689430" y="1473146"/>
                    <a:pt x="690805" y="1473502"/>
                  </a:cubicBezTo>
                  <a:close/>
                  <a:moveTo>
                    <a:pt x="6150171" y="1470883"/>
                  </a:moveTo>
                  <a:cubicBezTo>
                    <a:pt x="6168505" y="1492799"/>
                    <a:pt x="6186611" y="1515068"/>
                    <a:pt x="6204195" y="1537125"/>
                  </a:cubicBezTo>
                  <a:cubicBezTo>
                    <a:pt x="6221283" y="1559550"/>
                    <a:pt x="6237237" y="1582258"/>
                    <a:pt x="6252811" y="1603904"/>
                  </a:cubicBezTo>
                  <a:cubicBezTo>
                    <a:pt x="6268213" y="1625663"/>
                    <a:pt x="6283007" y="1646545"/>
                    <a:pt x="6296825" y="1666068"/>
                  </a:cubicBezTo>
                  <a:cubicBezTo>
                    <a:pt x="6310459" y="1685732"/>
                    <a:pt x="6322111" y="1704717"/>
                    <a:pt x="6333223" y="1721352"/>
                  </a:cubicBezTo>
                  <a:cubicBezTo>
                    <a:pt x="6338093" y="1738623"/>
                    <a:pt x="6335913" y="1741214"/>
                    <a:pt x="6323865" y="1723206"/>
                  </a:cubicBezTo>
                  <a:cubicBezTo>
                    <a:pt x="6321543" y="1715490"/>
                    <a:pt x="6325183" y="1720275"/>
                    <a:pt x="6329175" y="1725684"/>
                  </a:cubicBezTo>
                  <a:cubicBezTo>
                    <a:pt x="6325435" y="1717147"/>
                    <a:pt x="6319223" y="1707322"/>
                    <a:pt x="6311789" y="1696661"/>
                  </a:cubicBezTo>
                  <a:cubicBezTo>
                    <a:pt x="6304399" y="1685973"/>
                    <a:pt x="6295777" y="1674477"/>
                    <a:pt x="6286475" y="1663095"/>
                  </a:cubicBezTo>
                  <a:cubicBezTo>
                    <a:pt x="6268243" y="1640061"/>
                    <a:pt x="6250007" y="1615626"/>
                    <a:pt x="6241755" y="1592776"/>
                  </a:cubicBezTo>
                  <a:cubicBezTo>
                    <a:pt x="6231675" y="1591205"/>
                    <a:pt x="6208739" y="1541853"/>
                    <a:pt x="6209589" y="1560583"/>
                  </a:cubicBezTo>
                  <a:cubicBezTo>
                    <a:pt x="6198347" y="1544005"/>
                    <a:pt x="6210467" y="1555302"/>
                    <a:pt x="6204507" y="1539885"/>
                  </a:cubicBezTo>
                  <a:cubicBezTo>
                    <a:pt x="6167867" y="1510538"/>
                    <a:pt x="6198121" y="1529565"/>
                    <a:pt x="6146519" y="1475598"/>
                  </a:cubicBezTo>
                  <a:cubicBezTo>
                    <a:pt x="6172893" y="1517899"/>
                    <a:pt x="6159599" y="1517687"/>
                    <a:pt x="6131753" y="1476192"/>
                  </a:cubicBezTo>
                  <a:cubicBezTo>
                    <a:pt x="6157759" y="1507494"/>
                    <a:pt x="6135505" y="1467033"/>
                    <a:pt x="6150171" y="1470883"/>
                  </a:cubicBezTo>
                  <a:close/>
                  <a:moveTo>
                    <a:pt x="5915983" y="1470771"/>
                  </a:moveTo>
                  <a:cubicBezTo>
                    <a:pt x="5922425" y="1463890"/>
                    <a:pt x="5926643" y="1504366"/>
                    <a:pt x="5946549" y="1520590"/>
                  </a:cubicBezTo>
                  <a:cubicBezTo>
                    <a:pt x="5948263" y="1526606"/>
                    <a:pt x="5938903" y="1515705"/>
                    <a:pt x="5933567" y="1510963"/>
                  </a:cubicBezTo>
                  <a:cubicBezTo>
                    <a:pt x="5940871" y="1528376"/>
                    <a:pt x="5949847" y="1535879"/>
                    <a:pt x="5958907" y="1543482"/>
                  </a:cubicBezTo>
                  <a:cubicBezTo>
                    <a:pt x="5967883" y="1551141"/>
                    <a:pt x="5977439" y="1558474"/>
                    <a:pt x="5986317" y="1574811"/>
                  </a:cubicBezTo>
                  <a:cubicBezTo>
                    <a:pt x="5995207" y="1610997"/>
                    <a:pt x="5950967" y="1533416"/>
                    <a:pt x="5922581" y="1507735"/>
                  </a:cubicBezTo>
                  <a:cubicBezTo>
                    <a:pt x="5935975" y="1512237"/>
                    <a:pt x="5927649" y="1499368"/>
                    <a:pt x="5915983" y="1470771"/>
                  </a:cubicBezTo>
                  <a:close/>
                  <a:moveTo>
                    <a:pt x="6280255" y="1464721"/>
                  </a:moveTo>
                  <a:cubicBezTo>
                    <a:pt x="6281857" y="1465790"/>
                    <a:pt x="6287107" y="1472468"/>
                    <a:pt x="6293965" y="1481614"/>
                  </a:cubicBezTo>
                  <a:cubicBezTo>
                    <a:pt x="6307187" y="1500273"/>
                    <a:pt x="6326725" y="1528828"/>
                    <a:pt x="6337823" y="1540975"/>
                  </a:cubicBezTo>
                  <a:cubicBezTo>
                    <a:pt x="6322959" y="1525275"/>
                    <a:pt x="6324035" y="1538837"/>
                    <a:pt x="6299247" y="1505044"/>
                  </a:cubicBezTo>
                  <a:cubicBezTo>
                    <a:pt x="6305701" y="1507182"/>
                    <a:pt x="6299331" y="1497640"/>
                    <a:pt x="6293937" y="1483893"/>
                  </a:cubicBezTo>
                  <a:cubicBezTo>
                    <a:pt x="6287311" y="1474507"/>
                    <a:pt x="6287595" y="1477905"/>
                    <a:pt x="6288415" y="1481487"/>
                  </a:cubicBezTo>
                  <a:cubicBezTo>
                    <a:pt x="6280693" y="1468194"/>
                    <a:pt x="6278651" y="1463653"/>
                    <a:pt x="6280255" y="1464721"/>
                  </a:cubicBezTo>
                  <a:close/>
                  <a:moveTo>
                    <a:pt x="1629464" y="1461414"/>
                  </a:moveTo>
                  <a:cubicBezTo>
                    <a:pt x="1626787" y="1461846"/>
                    <a:pt x="1622659" y="1463200"/>
                    <a:pt x="1616433" y="1465886"/>
                  </a:cubicBezTo>
                  <a:cubicBezTo>
                    <a:pt x="1610955" y="1468590"/>
                    <a:pt x="1589280" y="1490944"/>
                    <a:pt x="1569389" y="1512349"/>
                  </a:cubicBezTo>
                  <a:cubicBezTo>
                    <a:pt x="1549513" y="1533797"/>
                    <a:pt x="1531561" y="1554439"/>
                    <a:pt x="1534067" y="1554722"/>
                  </a:cubicBezTo>
                  <a:cubicBezTo>
                    <a:pt x="1550943" y="1536912"/>
                    <a:pt x="1567747" y="1519725"/>
                    <a:pt x="1584084" y="1505058"/>
                  </a:cubicBezTo>
                  <a:cubicBezTo>
                    <a:pt x="1592253" y="1497725"/>
                    <a:pt x="1600309" y="1491029"/>
                    <a:pt x="1608180" y="1485210"/>
                  </a:cubicBezTo>
                  <a:cubicBezTo>
                    <a:pt x="1615966" y="1479292"/>
                    <a:pt x="1624234" y="1474960"/>
                    <a:pt x="1631879" y="1471322"/>
                  </a:cubicBezTo>
                  <a:cubicBezTo>
                    <a:pt x="1632474" y="1467118"/>
                    <a:pt x="1637496" y="1460117"/>
                    <a:pt x="1629464" y="1461414"/>
                  </a:cubicBezTo>
                  <a:close/>
                  <a:moveTo>
                    <a:pt x="1071724" y="1458567"/>
                  </a:moveTo>
                  <a:cubicBezTo>
                    <a:pt x="1070588" y="1456283"/>
                    <a:pt x="1064553" y="1458361"/>
                    <a:pt x="1058685" y="1460279"/>
                  </a:cubicBezTo>
                  <a:cubicBezTo>
                    <a:pt x="1043919" y="1470784"/>
                    <a:pt x="1027581" y="1491453"/>
                    <a:pt x="1012490" y="1504067"/>
                  </a:cubicBezTo>
                  <a:cubicBezTo>
                    <a:pt x="1038596" y="1474253"/>
                    <a:pt x="999862" y="1503076"/>
                    <a:pt x="1034150" y="1472299"/>
                  </a:cubicBezTo>
                  <a:cubicBezTo>
                    <a:pt x="1021126" y="1481954"/>
                    <a:pt x="1011796" y="1491000"/>
                    <a:pt x="1005680" y="1498532"/>
                  </a:cubicBezTo>
                  <a:cubicBezTo>
                    <a:pt x="999664" y="1506163"/>
                    <a:pt x="997129" y="1512491"/>
                    <a:pt x="997002" y="1516228"/>
                  </a:cubicBezTo>
                  <a:cubicBezTo>
                    <a:pt x="996917" y="1520008"/>
                    <a:pt x="999451" y="1521382"/>
                    <a:pt x="1004052" y="1519513"/>
                  </a:cubicBezTo>
                  <a:cubicBezTo>
                    <a:pt x="1008710" y="1517687"/>
                    <a:pt x="1015180" y="1512420"/>
                    <a:pt x="1023957" y="1503728"/>
                  </a:cubicBezTo>
                  <a:cubicBezTo>
                    <a:pt x="996408" y="1514586"/>
                    <a:pt x="1052413" y="1476900"/>
                    <a:pt x="1063102" y="1468745"/>
                  </a:cubicBezTo>
                  <a:cubicBezTo>
                    <a:pt x="1059081" y="1474776"/>
                    <a:pt x="1049553" y="1485776"/>
                    <a:pt x="1055372" y="1483016"/>
                  </a:cubicBezTo>
                  <a:cubicBezTo>
                    <a:pt x="1069098" y="1467492"/>
                    <a:pt x="1072860" y="1460849"/>
                    <a:pt x="1071724" y="1458567"/>
                  </a:cubicBezTo>
                  <a:close/>
                  <a:moveTo>
                    <a:pt x="5676955" y="1457086"/>
                  </a:moveTo>
                  <a:lnTo>
                    <a:pt x="5696237" y="1483654"/>
                  </a:lnTo>
                  <a:cubicBezTo>
                    <a:pt x="5710267" y="1489741"/>
                    <a:pt x="5715943" y="1496763"/>
                    <a:pt x="5732775" y="1502879"/>
                  </a:cubicBezTo>
                  <a:cubicBezTo>
                    <a:pt x="5738339" y="1514828"/>
                    <a:pt x="5729307" y="1506503"/>
                    <a:pt x="5731587" y="1513865"/>
                  </a:cubicBezTo>
                  <a:cubicBezTo>
                    <a:pt x="5744667" y="1518622"/>
                    <a:pt x="5740691" y="1523251"/>
                    <a:pt x="5755499" y="1542391"/>
                  </a:cubicBezTo>
                  <a:cubicBezTo>
                    <a:pt x="5775659" y="1561065"/>
                    <a:pt x="5744725" y="1521566"/>
                    <a:pt x="5747825" y="1517503"/>
                  </a:cubicBezTo>
                  <a:cubicBezTo>
                    <a:pt x="5775559" y="1558318"/>
                    <a:pt x="5777979" y="1562240"/>
                    <a:pt x="5814421" y="1609326"/>
                  </a:cubicBezTo>
                  <a:cubicBezTo>
                    <a:pt x="5813627" y="1597194"/>
                    <a:pt x="5826283" y="1609199"/>
                    <a:pt x="5808871" y="1573622"/>
                  </a:cubicBezTo>
                  <a:cubicBezTo>
                    <a:pt x="5813713" y="1578790"/>
                    <a:pt x="5818469" y="1583858"/>
                    <a:pt x="5823255" y="1588968"/>
                  </a:cubicBezTo>
                  <a:cubicBezTo>
                    <a:pt x="5811871" y="1565312"/>
                    <a:pt x="5794939" y="1560753"/>
                    <a:pt x="5807187" y="1584580"/>
                  </a:cubicBezTo>
                  <a:cubicBezTo>
                    <a:pt x="5781575" y="1553491"/>
                    <a:pt x="5796851" y="1564066"/>
                    <a:pt x="5799811" y="1559734"/>
                  </a:cubicBezTo>
                  <a:cubicBezTo>
                    <a:pt x="5787097" y="1544303"/>
                    <a:pt x="5756999" y="1495347"/>
                    <a:pt x="5752483" y="1501746"/>
                  </a:cubicBezTo>
                  <a:cubicBezTo>
                    <a:pt x="5736487" y="1486867"/>
                    <a:pt x="5741567" y="1476745"/>
                    <a:pt x="5734263" y="1463734"/>
                  </a:cubicBezTo>
                  <a:cubicBezTo>
                    <a:pt x="5746933" y="1483696"/>
                    <a:pt x="5768325" y="1504903"/>
                    <a:pt x="5779847" y="1525714"/>
                  </a:cubicBezTo>
                  <a:cubicBezTo>
                    <a:pt x="5811929" y="1559536"/>
                    <a:pt x="5784719" y="1521212"/>
                    <a:pt x="5793907" y="1523662"/>
                  </a:cubicBezTo>
                  <a:cubicBezTo>
                    <a:pt x="5810003" y="1541400"/>
                    <a:pt x="5814223" y="1555997"/>
                    <a:pt x="5817747" y="1570338"/>
                  </a:cubicBezTo>
                  <a:cubicBezTo>
                    <a:pt x="5833009" y="1584764"/>
                    <a:pt x="5811547" y="1542760"/>
                    <a:pt x="5811803" y="1534195"/>
                  </a:cubicBezTo>
                  <a:cubicBezTo>
                    <a:pt x="5797857" y="1517036"/>
                    <a:pt x="5771821" y="1496324"/>
                    <a:pt x="5765875" y="1482294"/>
                  </a:cubicBezTo>
                  <a:cubicBezTo>
                    <a:pt x="5771581" y="1475485"/>
                    <a:pt x="5801579" y="1513695"/>
                    <a:pt x="5779083" y="1462729"/>
                  </a:cubicBezTo>
                  <a:cubicBezTo>
                    <a:pt x="5796199" y="1481657"/>
                    <a:pt x="5804963" y="1520434"/>
                    <a:pt x="5786219" y="1498547"/>
                  </a:cubicBezTo>
                  <a:cubicBezTo>
                    <a:pt x="5788371" y="1504734"/>
                    <a:pt x="5838757" y="1556605"/>
                    <a:pt x="5824147" y="1526125"/>
                  </a:cubicBezTo>
                  <a:cubicBezTo>
                    <a:pt x="5835643" y="1532397"/>
                    <a:pt x="5825449" y="1555742"/>
                    <a:pt x="5869831" y="1596189"/>
                  </a:cubicBezTo>
                  <a:cubicBezTo>
                    <a:pt x="5853651" y="1589238"/>
                    <a:pt x="5869817" y="1611238"/>
                    <a:pt x="5876273" y="1638844"/>
                  </a:cubicBezTo>
                  <a:cubicBezTo>
                    <a:pt x="5888039" y="1645498"/>
                    <a:pt x="5867397" y="1596967"/>
                    <a:pt x="5875169" y="1597661"/>
                  </a:cubicBezTo>
                  <a:cubicBezTo>
                    <a:pt x="5872747" y="1587256"/>
                    <a:pt x="5878849" y="1596557"/>
                    <a:pt x="5882559" y="1605674"/>
                  </a:cubicBezTo>
                  <a:cubicBezTo>
                    <a:pt x="5886239" y="1614834"/>
                    <a:pt x="5888039" y="1623342"/>
                    <a:pt x="5878679" y="1610289"/>
                  </a:cubicBezTo>
                  <a:cubicBezTo>
                    <a:pt x="5908197" y="1661623"/>
                    <a:pt x="5917923" y="1667838"/>
                    <a:pt x="5950697" y="1703783"/>
                  </a:cubicBezTo>
                  <a:cubicBezTo>
                    <a:pt x="5935663" y="1646857"/>
                    <a:pt x="5971947" y="1750756"/>
                    <a:pt x="5980031" y="1725585"/>
                  </a:cubicBezTo>
                  <a:cubicBezTo>
                    <a:pt x="5990677" y="1740974"/>
                    <a:pt x="5976633" y="1729606"/>
                    <a:pt x="5989135" y="1746849"/>
                  </a:cubicBezTo>
                  <a:cubicBezTo>
                    <a:pt x="5976137" y="1745999"/>
                    <a:pt x="5961611" y="1724707"/>
                    <a:pt x="5937771" y="1711031"/>
                  </a:cubicBezTo>
                  <a:cubicBezTo>
                    <a:pt x="5940335" y="1717685"/>
                    <a:pt x="5946123" y="1725344"/>
                    <a:pt x="5947681" y="1731715"/>
                  </a:cubicBezTo>
                  <a:cubicBezTo>
                    <a:pt x="5955255" y="1738864"/>
                    <a:pt x="5959305" y="1740379"/>
                    <a:pt x="5956813" y="1729011"/>
                  </a:cubicBezTo>
                  <a:cubicBezTo>
                    <a:pt x="5975627" y="1762167"/>
                    <a:pt x="5955427" y="1743833"/>
                    <a:pt x="5970971" y="1775701"/>
                  </a:cubicBezTo>
                  <a:cubicBezTo>
                    <a:pt x="5988611" y="1794389"/>
                    <a:pt x="5976307" y="1775460"/>
                    <a:pt x="5972315" y="1758429"/>
                  </a:cubicBezTo>
                  <a:cubicBezTo>
                    <a:pt x="6019459" y="1830716"/>
                    <a:pt x="6019869" y="1807470"/>
                    <a:pt x="6050023" y="1835289"/>
                  </a:cubicBezTo>
                  <a:cubicBezTo>
                    <a:pt x="6030643" y="1826780"/>
                    <a:pt x="6092509" y="1941453"/>
                    <a:pt x="6086591" y="1917457"/>
                  </a:cubicBezTo>
                  <a:cubicBezTo>
                    <a:pt x="6103183" y="1946351"/>
                    <a:pt x="6116647" y="1993806"/>
                    <a:pt x="6106511" y="1992475"/>
                  </a:cubicBezTo>
                  <a:cubicBezTo>
                    <a:pt x="6089863" y="1968663"/>
                    <a:pt x="6086307" y="1951604"/>
                    <a:pt x="6069051" y="1927905"/>
                  </a:cubicBezTo>
                  <a:cubicBezTo>
                    <a:pt x="6079839" y="1951703"/>
                    <a:pt x="6086803" y="1974312"/>
                    <a:pt x="6092509" y="1989276"/>
                  </a:cubicBezTo>
                  <a:cubicBezTo>
                    <a:pt x="6097775" y="2004495"/>
                    <a:pt x="6101823" y="2012140"/>
                    <a:pt x="6107813" y="2005471"/>
                  </a:cubicBezTo>
                  <a:cubicBezTo>
                    <a:pt x="6134443" y="2069462"/>
                    <a:pt x="6142683" y="2067055"/>
                    <a:pt x="6165927" y="2119790"/>
                  </a:cubicBezTo>
                  <a:cubicBezTo>
                    <a:pt x="6172271" y="2129700"/>
                    <a:pt x="6170671" y="2116010"/>
                    <a:pt x="6164867" y="2107091"/>
                  </a:cubicBezTo>
                  <a:cubicBezTo>
                    <a:pt x="6166891" y="2101627"/>
                    <a:pt x="6197059" y="2165801"/>
                    <a:pt x="6192247" y="2178189"/>
                  </a:cubicBezTo>
                  <a:cubicBezTo>
                    <a:pt x="6201775" y="2180808"/>
                    <a:pt x="6200075" y="2186145"/>
                    <a:pt x="6217303" y="2210835"/>
                  </a:cubicBezTo>
                  <a:cubicBezTo>
                    <a:pt x="6214855" y="2211260"/>
                    <a:pt x="6212435" y="2211798"/>
                    <a:pt x="6213057" y="2221113"/>
                  </a:cubicBezTo>
                  <a:cubicBezTo>
                    <a:pt x="6201107" y="2199906"/>
                    <a:pt x="6189117" y="2178627"/>
                    <a:pt x="6177211" y="2157505"/>
                  </a:cubicBezTo>
                  <a:cubicBezTo>
                    <a:pt x="6179619" y="2156981"/>
                    <a:pt x="6182025" y="2156372"/>
                    <a:pt x="6181359" y="2147057"/>
                  </a:cubicBezTo>
                  <a:cubicBezTo>
                    <a:pt x="6176503" y="2138789"/>
                    <a:pt x="6171691" y="2130592"/>
                    <a:pt x="6166933" y="2122480"/>
                  </a:cubicBezTo>
                  <a:cubicBezTo>
                    <a:pt x="6162147" y="2114382"/>
                    <a:pt x="6156867" y="2106653"/>
                    <a:pt x="6151955" y="2098809"/>
                  </a:cubicBezTo>
                  <a:cubicBezTo>
                    <a:pt x="6142087" y="2083166"/>
                    <a:pt x="6132361" y="2067777"/>
                    <a:pt x="6122777" y="2052601"/>
                  </a:cubicBezTo>
                  <a:cubicBezTo>
                    <a:pt x="6103735" y="2022177"/>
                    <a:pt x="6086139" y="1992065"/>
                    <a:pt x="6066955" y="1963481"/>
                  </a:cubicBezTo>
                  <a:cubicBezTo>
                    <a:pt x="6048325" y="1934558"/>
                    <a:pt x="6030443" y="1905720"/>
                    <a:pt x="6013143" y="1876443"/>
                  </a:cubicBezTo>
                  <a:cubicBezTo>
                    <a:pt x="5995051" y="1847704"/>
                    <a:pt x="5976775" y="1819022"/>
                    <a:pt x="5959247" y="1789108"/>
                  </a:cubicBezTo>
                  <a:cubicBezTo>
                    <a:pt x="5950329" y="1779651"/>
                    <a:pt x="5963355" y="1800476"/>
                    <a:pt x="5962929" y="1808093"/>
                  </a:cubicBezTo>
                  <a:cubicBezTo>
                    <a:pt x="5951363" y="1791387"/>
                    <a:pt x="5940191" y="1775248"/>
                    <a:pt x="5929319" y="1759548"/>
                  </a:cubicBezTo>
                  <a:cubicBezTo>
                    <a:pt x="5918221" y="1744003"/>
                    <a:pt x="5906471" y="1729606"/>
                    <a:pt x="5895343" y="1715151"/>
                  </a:cubicBezTo>
                  <a:cubicBezTo>
                    <a:pt x="5884031" y="1700838"/>
                    <a:pt x="5872947" y="1686794"/>
                    <a:pt x="5861947" y="1672864"/>
                  </a:cubicBezTo>
                  <a:cubicBezTo>
                    <a:pt x="5856411" y="1665927"/>
                    <a:pt x="5850889" y="1659032"/>
                    <a:pt x="5845383" y="1652152"/>
                  </a:cubicBezTo>
                  <a:cubicBezTo>
                    <a:pt x="5839875" y="1645271"/>
                    <a:pt x="5834411" y="1638363"/>
                    <a:pt x="5828463" y="1631865"/>
                  </a:cubicBezTo>
                  <a:cubicBezTo>
                    <a:pt x="5805007" y="1605603"/>
                    <a:pt x="5781477" y="1579271"/>
                    <a:pt x="5756915" y="1551778"/>
                  </a:cubicBezTo>
                  <a:cubicBezTo>
                    <a:pt x="5750743" y="1544954"/>
                    <a:pt x="5744499" y="1538045"/>
                    <a:pt x="5738171" y="1531052"/>
                  </a:cubicBezTo>
                  <a:cubicBezTo>
                    <a:pt x="5731543" y="1524341"/>
                    <a:pt x="5724835" y="1517532"/>
                    <a:pt x="5718023" y="1510637"/>
                  </a:cubicBezTo>
                  <a:cubicBezTo>
                    <a:pt x="5704391" y="1496848"/>
                    <a:pt x="5690375" y="1482663"/>
                    <a:pt x="5675823" y="1467939"/>
                  </a:cubicBezTo>
                  <a:cubicBezTo>
                    <a:pt x="5673083" y="1462028"/>
                    <a:pt x="5673939" y="1461112"/>
                    <a:pt x="5675201" y="1460759"/>
                  </a:cubicBezTo>
                  <a:close/>
                  <a:moveTo>
                    <a:pt x="5676777" y="1456843"/>
                  </a:moveTo>
                  <a:lnTo>
                    <a:pt x="5677011" y="1456967"/>
                  </a:lnTo>
                  <a:lnTo>
                    <a:pt x="5676955" y="1457086"/>
                  </a:lnTo>
                  <a:close/>
                  <a:moveTo>
                    <a:pt x="1766711" y="1455877"/>
                  </a:moveTo>
                  <a:cubicBezTo>
                    <a:pt x="1751124" y="1473488"/>
                    <a:pt x="1732494" y="1492402"/>
                    <a:pt x="1712291" y="1511883"/>
                  </a:cubicBezTo>
                  <a:cubicBezTo>
                    <a:pt x="1702183" y="1521623"/>
                    <a:pt x="1691693" y="1531490"/>
                    <a:pt x="1680990" y="1541414"/>
                  </a:cubicBezTo>
                  <a:cubicBezTo>
                    <a:pt x="1675554" y="1546284"/>
                    <a:pt x="1670344" y="1551480"/>
                    <a:pt x="1665191" y="1556761"/>
                  </a:cubicBezTo>
                  <a:lnTo>
                    <a:pt x="1649547" y="1572447"/>
                  </a:lnTo>
                  <a:cubicBezTo>
                    <a:pt x="1628608" y="1593272"/>
                    <a:pt x="1607698" y="1614069"/>
                    <a:pt x="1587977" y="1633676"/>
                  </a:cubicBezTo>
                  <a:cubicBezTo>
                    <a:pt x="1582980" y="1638504"/>
                    <a:pt x="1578351" y="1643544"/>
                    <a:pt x="1573905" y="1648598"/>
                  </a:cubicBezTo>
                  <a:cubicBezTo>
                    <a:pt x="1569432" y="1653610"/>
                    <a:pt x="1565057" y="1658536"/>
                    <a:pt x="1560782" y="1663336"/>
                  </a:cubicBezTo>
                  <a:cubicBezTo>
                    <a:pt x="1552273" y="1672977"/>
                    <a:pt x="1544260" y="1682235"/>
                    <a:pt x="1536941" y="1690970"/>
                  </a:cubicBezTo>
                  <a:cubicBezTo>
                    <a:pt x="1545393" y="1680183"/>
                    <a:pt x="1554283" y="1669126"/>
                    <a:pt x="1563486" y="1657913"/>
                  </a:cubicBezTo>
                  <a:cubicBezTo>
                    <a:pt x="1568115" y="1652321"/>
                    <a:pt x="1572787" y="1646673"/>
                    <a:pt x="1577487" y="1640982"/>
                  </a:cubicBezTo>
                  <a:cubicBezTo>
                    <a:pt x="1582244" y="1635333"/>
                    <a:pt x="1587454" y="1630052"/>
                    <a:pt x="1592479" y="1624559"/>
                  </a:cubicBezTo>
                  <a:cubicBezTo>
                    <a:pt x="1612823" y="1602771"/>
                    <a:pt x="1633833" y="1580870"/>
                    <a:pt x="1654374" y="1559819"/>
                  </a:cubicBezTo>
                  <a:cubicBezTo>
                    <a:pt x="1659513" y="1554566"/>
                    <a:pt x="1664624" y="1549357"/>
                    <a:pt x="1669664" y="1544203"/>
                  </a:cubicBezTo>
                  <a:cubicBezTo>
                    <a:pt x="1674959" y="1539319"/>
                    <a:pt x="1680183" y="1534492"/>
                    <a:pt x="1685336" y="1529735"/>
                  </a:cubicBezTo>
                  <a:cubicBezTo>
                    <a:pt x="1695699" y="1520278"/>
                    <a:pt x="1705737" y="1511104"/>
                    <a:pt x="1715335" y="1502341"/>
                  </a:cubicBezTo>
                  <a:cubicBezTo>
                    <a:pt x="1734631" y="1484899"/>
                    <a:pt x="1752115" y="1469086"/>
                    <a:pt x="1766711" y="1455877"/>
                  </a:cubicBezTo>
                  <a:close/>
                  <a:moveTo>
                    <a:pt x="6047773" y="1444486"/>
                  </a:moveTo>
                  <a:cubicBezTo>
                    <a:pt x="6050411" y="1446516"/>
                    <a:pt x="6053837" y="1450221"/>
                    <a:pt x="6057201" y="1454022"/>
                  </a:cubicBezTo>
                  <a:cubicBezTo>
                    <a:pt x="6063727" y="1461809"/>
                    <a:pt x="6069815" y="1470133"/>
                    <a:pt x="6069391" y="1465744"/>
                  </a:cubicBezTo>
                  <a:cubicBezTo>
                    <a:pt x="6079201" y="1468675"/>
                    <a:pt x="6070509" y="1477056"/>
                    <a:pt x="6084411" y="1501406"/>
                  </a:cubicBezTo>
                  <a:cubicBezTo>
                    <a:pt x="6076993" y="1492700"/>
                    <a:pt x="6069645" y="1484050"/>
                    <a:pt x="6062255" y="1475371"/>
                  </a:cubicBezTo>
                  <a:cubicBezTo>
                    <a:pt x="6060627" y="1469100"/>
                    <a:pt x="6069815" y="1480737"/>
                    <a:pt x="6075095" y="1485904"/>
                  </a:cubicBezTo>
                  <a:cubicBezTo>
                    <a:pt x="6070197" y="1474267"/>
                    <a:pt x="6055347" y="1458425"/>
                    <a:pt x="6043071" y="1445004"/>
                  </a:cubicBezTo>
                  <a:cubicBezTo>
                    <a:pt x="6043285" y="1442102"/>
                    <a:pt x="6045135" y="1442456"/>
                    <a:pt x="6047773" y="1444486"/>
                  </a:cubicBezTo>
                  <a:close/>
                  <a:moveTo>
                    <a:pt x="1704477" y="1442753"/>
                  </a:moveTo>
                  <a:cubicBezTo>
                    <a:pt x="1689697" y="1443588"/>
                    <a:pt x="1664624" y="1471421"/>
                    <a:pt x="1643955" y="1491949"/>
                  </a:cubicBezTo>
                  <a:cubicBezTo>
                    <a:pt x="1659400" y="1482251"/>
                    <a:pt x="1708922" y="1444792"/>
                    <a:pt x="1704477" y="1442753"/>
                  </a:cubicBezTo>
                  <a:close/>
                  <a:moveTo>
                    <a:pt x="6155043" y="1436071"/>
                  </a:moveTo>
                  <a:cubicBezTo>
                    <a:pt x="6157775" y="1435674"/>
                    <a:pt x="6187377" y="1466664"/>
                    <a:pt x="6196807" y="1494511"/>
                  </a:cubicBezTo>
                  <a:cubicBezTo>
                    <a:pt x="6202651" y="1497031"/>
                    <a:pt x="6208287" y="1499226"/>
                    <a:pt x="6213667" y="1501010"/>
                  </a:cubicBezTo>
                  <a:cubicBezTo>
                    <a:pt x="6233839" y="1528149"/>
                    <a:pt x="6204819" y="1502567"/>
                    <a:pt x="6215719" y="1526096"/>
                  </a:cubicBezTo>
                  <a:cubicBezTo>
                    <a:pt x="6193491" y="1506772"/>
                    <a:pt x="6175343" y="1458906"/>
                    <a:pt x="6168647" y="1465645"/>
                  </a:cubicBezTo>
                  <a:cubicBezTo>
                    <a:pt x="6158595" y="1452621"/>
                    <a:pt x="6157067" y="1442979"/>
                    <a:pt x="6164711" y="1451998"/>
                  </a:cubicBezTo>
                  <a:cubicBezTo>
                    <a:pt x="6164371" y="1447765"/>
                    <a:pt x="6159869" y="1442059"/>
                    <a:pt x="6155043" y="1436071"/>
                  </a:cubicBezTo>
                  <a:close/>
                  <a:moveTo>
                    <a:pt x="944139" y="1433438"/>
                  </a:moveTo>
                  <a:cubicBezTo>
                    <a:pt x="941251" y="1433834"/>
                    <a:pt x="932658" y="1439737"/>
                    <a:pt x="923371" y="1448048"/>
                  </a:cubicBezTo>
                  <a:cubicBezTo>
                    <a:pt x="904499" y="1464413"/>
                    <a:pt x="879852" y="1488056"/>
                    <a:pt x="878719" y="1484644"/>
                  </a:cubicBezTo>
                  <a:cubicBezTo>
                    <a:pt x="875024" y="1505058"/>
                    <a:pt x="937174" y="1435519"/>
                    <a:pt x="933536" y="1454079"/>
                  </a:cubicBezTo>
                  <a:cubicBezTo>
                    <a:pt x="944493" y="1438336"/>
                    <a:pt x="947226" y="1433197"/>
                    <a:pt x="944139" y="1433438"/>
                  </a:cubicBezTo>
                  <a:close/>
                  <a:moveTo>
                    <a:pt x="1012597" y="1426527"/>
                  </a:moveTo>
                  <a:cubicBezTo>
                    <a:pt x="1010314" y="1423881"/>
                    <a:pt x="1005518" y="1424512"/>
                    <a:pt x="986880" y="1442725"/>
                  </a:cubicBezTo>
                  <a:cubicBezTo>
                    <a:pt x="995006" y="1438775"/>
                    <a:pt x="980183" y="1455424"/>
                    <a:pt x="985181" y="1454220"/>
                  </a:cubicBezTo>
                  <a:cubicBezTo>
                    <a:pt x="994510" y="1443078"/>
                    <a:pt x="1003783" y="1432376"/>
                    <a:pt x="1011754" y="1430351"/>
                  </a:cubicBezTo>
                  <a:cubicBezTo>
                    <a:pt x="1015944" y="1431555"/>
                    <a:pt x="985422" y="1463918"/>
                    <a:pt x="995870" y="1459501"/>
                  </a:cubicBezTo>
                  <a:cubicBezTo>
                    <a:pt x="1005284" y="1447481"/>
                    <a:pt x="1014288" y="1438676"/>
                    <a:pt x="1023235" y="1429983"/>
                  </a:cubicBezTo>
                  <a:cubicBezTo>
                    <a:pt x="1014649" y="1435094"/>
                    <a:pt x="1014879" y="1429173"/>
                    <a:pt x="1012597" y="1426527"/>
                  </a:cubicBezTo>
                  <a:close/>
                  <a:moveTo>
                    <a:pt x="5602485" y="1424903"/>
                  </a:moveTo>
                  <a:cubicBezTo>
                    <a:pt x="5606663" y="1428348"/>
                    <a:pt x="5615481" y="1440088"/>
                    <a:pt x="5613643" y="1433028"/>
                  </a:cubicBezTo>
                  <a:cubicBezTo>
                    <a:pt x="5622365" y="1442484"/>
                    <a:pt x="5631157" y="1460450"/>
                    <a:pt x="5631059" y="1453032"/>
                  </a:cubicBezTo>
                  <a:cubicBezTo>
                    <a:pt x="5630053" y="1455877"/>
                    <a:pt x="5661311" y="1508584"/>
                    <a:pt x="5664963" y="1493875"/>
                  </a:cubicBezTo>
                  <a:cubicBezTo>
                    <a:pt x="5672297" y="1500486"/>
                    <a:pt x="5688791" y="1534407"/>
                    <a:pt x="5689243" y="1521411"/>
                  </a:cubicBezTo>
                  <a:cubicBezTo>
                    <a:pt x="5701107" y="1534662"/>
                    <a:pt x="5688903" y="1526267"/>
                    <a:pt x="5695345" y="1539503"/>
                  </a:cubicBezTo>
                  <a:cubicBezTo>
                    <a:pt x="5681853" y="1524893"/>
                    <a:pt x="5643403" y="1476957"/>
                    <a:pt x="5641519" y="1483342"/>
                  </a:cubicBezTo>
                  <a:cubicBezTo>
                    <a:pt x="5627745" y="1468350"/>
                    <a:pt x="5626839" y="1462843"/>
                    <a:pt x="5624799" y="1456472"/>
                  </a:cubicBezTo>
                  <a:cubicBezTo>
                    <a:pt x="5623781" y="1453301"/>
                    <a:pt x="5622507" y="1449860"/>
                    <a:pt x="5619123" y="1444990"/>
                  </a:cubicBezTo>
                  <a:cubicBezTo>
                    <a:pt x="5615611" y="1440248"/>
                    <a:pt x="5609991" y="1434061"/>
                    <a:pt x="5600423" y="1425227"/>
                  </a:cubicBezTo>
                  <a:cubicBezTo>
                    <a:pt x="5600217" y="1423528"/>
                    <a:pt x="5601093" y="1423755"/>
                    <a:pt x="5602485" y="1424903"/>
                  </a:cubicBezTo>
                  <a:close/>
                  <a:moveTo>
                    <a:pt x="5851031" y="1423131"/>
                  </a:moveTo>
                  <a:cubicBezTo>
                    <a:pt x="5867779" y="1449407"/>
                    <a:pt x="5862753" y="1451233"/>
                    <a:pt x="5855971" y="1453597"/>
                  </a:cubicBezTo>
                  <a:cubicBezTo>
                    <a:pt x="5890203" y="1499693"/>
                    <a:pt x="5876727" y="1488509"/>
                    <a:pt x="5910067" y="1515634"/>
                  </a:cubicBezTo>
                  <a:cubicBezTo>
                    <a:pt x="5904729" y="1498561"/>
                    <a:pt x="5899391" y="1481445"/>
                    <a:pt x="5894055" y="1464357"/>
                  </a:cubicBezTo>
                  <a:cubicBezTo>
                    <a:pt x="5929263" y="1508060"/>
                    <a:pt x="5902337" y="1505823"/>
                    <a:pt x="5919439" y="1529890"/>
                  </a:cubicBezTo>
                  <a:cubicBezTo>
                    <a:pt x="5920259" y="1535652"/>
                    <a:pt x="5913083" y="1525473"/>
                    <a:pt x="5912035" y="1521948"/>
                  </a:cubicBezTo>
                  <a:cubicBezTo>
                    <a:pt x="5893333" y="1502411"/>
                    <a:pt x="5889651" y="1505837"/>
                    <a:pt x="5880789" y="1501335"/>
                  </a:cubicBezTo>
                  <a:cubicBezTo>
                    <a:pt x="5871389" y="1483568"/>
                    <a:pt x="5830391" y="1419026"/>
                    <a:pt x="5851031" y="1423131"/>
                  </a:cubicBezTo>
                  <a:close/>
                  <a:moveTo>
                    <a:pt x="6010751" y="1422990"/>
                  </a:moveTo>
                  <a:cubicBezTo>
                    <a:pt x="6016005" y="1428794"/>
                    <a:pt x="6023055" y="1436553"/>
                    <a:pt x="6031195" y="1445542"/>
                  </a:cubicBezTo>
                  <a:cubicBezTo>
                    <a:pt x="6039293" y="1454560"/>
                    <a:pt x="6048551" y="1464768"/>
                    <a:pt x="6057103" y="1476391"/>
                  </a:cubicBezTo>
                  <a:cubicBezTo>
                    <a:pt x="6074559" y="1499339"/>
                    <a:pt x="6092213" y="1525502"/>
                    <a:pt x="6102831" y="1550107"/>
                  </a:cubicBezTo>
                  <a:cubicBezTo>
                    <a:pt x="6090655" y="1530018"/>
                    <a:pt x="6077163" y="1511741"/>
                    <a:pt x="6062185" y="1491581"/>
                  </a:cubicBezTo>
                  <a:cubicBezTo>
                    <a:pt x="6054567" y="1481601"/>
                    <a:pt x="6047107" y="1470700"/>
                    <a:pt x="6038259" y="1459671"/>
                  </a:cubicBezTo>
                  <a:cubicBezTo>
                    <a:pt x="6029553" y="1448529"/>
                    <a:pt x="6020407" y="1436467"/>
                    <a:pt x="6010751" y="1422990"/>
                  </a:cubicBezTo>
                  <a:close/>
                  <a:moveTo>
                    <a:pt x="5588727" y="1395525"/>
                  </a:moveTo>
                  <a:cubicBezTo>
                    <a:pt x="5592719" y="1395454"/>
                    <a:pt x="5607683" y="1409003"/>
                    <a:pt x="5624163" y="1425128"/>
                  </a:cubicBezTo>
                  <a:cubicBezTo>
                    <a:pt x="5632571" y="1433027"/>
                    <a:pt x="5640585" y="1442329"/>
                    <a:pt x="5648131" y="1450582"/>
                  </a:cubicBezTo>
                  <a:cubicBezTo>
                    <a:pt x="5655619" y="1458893"/>
                    <a:pt x="5662387" y="1466396"/>
                    <a:pt x="5667215" y="1471747"/>
                  </a:cubicBezTo>
                  <a:cubicBezTo>
                    <a:pt x="5656539" y="1464343"/>
                    <a:pt x="5642327" y="1451304"/>
                    <a:pt x="5628283" y="1436907"/>
                  </a:cubicBezTo>
                  <a:cubicBezTo>
                    <a:pt x="5613615" y="1423103"/>
                    <a:pt x="5599119" y="1407969"/>
                    <a:pt x="5588727" y="1395525"/>
                  </a:cubicBezTo>
                  <a:close/>
                  <a:moveTo>
                    <a:pt x="6070013" y="1388446"/>
                  </a:moveTo>
                  <a:cubicBezTo>
                    <a:pt x="6082457" y="1403736"/>
                    <a:pt x="6071203" y="1393486"/>
                    <a:pt x="6074415" y="1401754"/>
                  </a:cubicBezTo>
                  <a:cubicBezTo>
                    <a:pt x="6080971" y="1415104"/>
                    <a:pt x="6086959" y="1420951"/>
                    <a:pt x="6093245" y="1425849"/>
                  </a:cubicBezTo>
                  <a:cubicBezTo>
                    <a:pt x="6099319" y="1430918"/>
                    <a:pt x="6105647" y="1435094"/>
                    <a:pt x="6112895" y="1444962"/>
                  </a:cubicBezTo>
                  <a:cubicBezTo>
                    <a:pt x="6102575" y="1441394"/>
                    <a:pt x="6117071" y="1461129"/>
                    <a:pt x="6122593" y="1478868"/>
                  </a:cubicBezTo>
                  <a:cubicBezTo>
                    <a:pt x="6104175" y="1461455"/>
                    <a:pt x="6093287" y="1416308"/>
                    <a:pt x="6081013" y="1421730"/>
                  </a:cubicBezTo>
                  <a:cubicBezTo>
                    <a:pt x="6062099" y="1400183"/>
                    <a:pt x="6066843" y="1387597"/>
                    <a:pt x="6070013" y="1388446"/>
                  </a:cubicBezTo>
                  <a:close/>
                  <a:moveTo>
                    <a:pt x="5417587" y="1374185"/>
                  </a:moveTo>
                  <a:cubicBezTo>
                    <a:pt x="5420073" y="1375308"/>
                    <a:pt x="5425927" y="1380086"/>
                    <a:pt x="5433635" y="1386719"/>
                  </a:cubicBezTo>
                  <a:cubicBezTo>
                    <a:pt x="5441279" y="1393416"/>
                    <a:pt x="5450893" y="1401825"/>
                    <a:pt x="5460703" y="1410418"/>
                  </a:cubicBezTo>
                  <a:cubicBezTo>
                    <a:pt x="5470191" y="1419366"/>
                    <a:pt x="5479987" y="1428370"/>
                    <a:pt x="5488679" y="1435561"/>
                  </a:cubicBezTo>
                  <a:cubicBezTo>
                    <a:pt x="5483907" y="1438945"/>
                    <a:pt x="5470063" y="1425255"/>
                    <a:pt x="5456033" y="1410942"/>
                  </a:cubicBezTo>
                  <a:cubicBezTo>
                    <a:pt x="5441465" y="1397252"/>
                    <a:pt x="5426755" y="1382840"/>
                    <a:pt x="5421743" y="1383576"/>
                  </a:cubicBezTo>
                  <a:cubicBezTo>
                    <a:pt x="5415981" y="1375592"/>
                    <a:pt x="5415099" y="1373061"/>
                    <a:pt x="5417587" y="1374185"/>
                  </a:cubicBezTo>
                  <a:close/>
                  <a:moveTo>
                    <a:pt x="6110023" y="1371684"/>
                  </a:moveTo>
                  <a:cubicBezTo>
                    <a:pt x="6125071" y="1394024"/>
                    <a:pt x="6149733" y="1421942"/>
                    <a:pt x="6151515" y="1440941"/>
                  </a:cubicBezTo>
                  <a:lnTo>
                    <a:pt x="6121149" y="1405251"/>
                  </a:lnTo>
                  <a:cubicBezTo>
                    <a:pt x="6119959" y="1390584"/>
                    <a:pt x="6122495" y="1398384"/>
                    <a:pt x="6110023" y="1371684"/>
                  </a:cubicBezTo>
                  <a:close/>
                  <a:moveTo>
                    <a:pt x="6154843" y="1368726"/>
                  </a:moveTo>
                  <a:cubicBezTo>
                    <a:pt x="6206885" y="1428795"/>
                    <a:pt x="6218777" y="1447171"/>
                    <a:pt x="6256619" y="1493323"/>
                  </a:cubicBezTo>
                  <a:cubicBezTo>
                    <a:pt x="6269955" y="1520873"/>
                    <a:pt x="6212533" y="1448063"/>
                    <a:pt x="6239643" y="1486627"/>
                  </a:cubicBezTo>
                  <a:cubicBezTo>
                    <a:pt x="6221537" y="1473347"/>
                    <a:pt x="6192247" y="1411212"/>
                    <a:pt x="6193859" y="1432306"/>
                  </a:cubicBezTo>
                  <a:cubicBezTo>
                    <a:pt x="6186315" y="1420315"/>
                    <a:pt x="6169821" y="1396984"/>
                    <a:pt x="6170927" y="1405251"/>
                  </a:cubicBezTo>
                  <a:cubicBezTo>
                    <a:pt x="6157533" y="1385757"/>
                    <a:pt x="6170191" y="1397352"/>
                    <a:pt x="6154843" y="1368726"/>
                  </a:cubicBezTo>
                  <a:close/>
                  <a:moveTo>
                    <a:pt x="5517671" y="1356427"/>
                  </a:moveTo>
                  <a:lnTo>
                    <a:pt x="5563335" y="1397469"/>
                  </a:lnTo>
                  <a:cubicBezTo>
                    <a:pt x="5581167" y="1414036"/>
                    <a:pt x="5598325" y="1430324"/>
                    <a:pt x="5612751" y="1443844"/>
                  </a:cubicBezTo>
                  <a:cubicBezTo>
                    <a:pt x="5625507" y="1474636"/>
                    <a:pt x="5570251" y="1400721"/>
                    <a:pt x="5581027" y="1427507"/>
                  </a:cubicBezTo>
                  <a:cubicBezTo>
                    <a:pt x="5568569" y="1411325"/>
                    <a:pt x="5555065" y="1398039"/>
                    <a:pt x="5543495" y="1386539"/>
                  </a:cubicBezTo>
                  <a:close/>
                  <a:moveTo>
                    <a:pt x="5517559" y="1356296"/>
                  </a:moveTo>
                  <a:lnTo>
                    <a:pt x="5517671" y="1356427"/>
                  </a:lnTo>
                  <a:lnTo>
                    <a:pt x="5517545" y="1356314"/>
                  </a:lnTo>
                  <a:close/>
                  <a:moveTo>
                    <a:pt x="2082897" y="1355729"/>
                  </a:moveTo>
                  <a:cubicBezTo>
                    <a:pt x="2064252" y="1368187"/>
                    <a:pt x="2051242" y="1376285"/>
                    <a:pt x="2036674" y="1385770"/>
                  </a:cubicBezTo>
                  <a:cubicBezTo>
                    <a:pt x="2022559" y="1395921"/>
                    <a:pt x="2007001" y="1407643"/>
                    <a:pt x="1983089" y="1426812"/>
                  </a:cubicBezTo>
                  <a:cubicBezTo>
                    <a:pt x="1973632" y="1432447"/>
                    <a:pt x="1993013" y="1414580"/>
                    <a:pt x="2017420" y="1395001"/>
                  </a:cubicBezTo>
                  <a:cubicBezTo>
                    <a:pt x="2023564" y="1390173"/>
                    <a:pt x="2029836" y="1384978"/>
                    <a:pt x="2036363" y="1380490"/>
                  </a:cubicBezTo>
                  <a:cubicBezTo>
                    <a:pt x="2042932" y="1376059"/>
                    <a:pt x="2049430" y="1371868"/>
                    <a:pt x="2055446" y="1368230"/>
                  </a:cubicBezTo>
                  <a:cubicBezTo>
                    <a:pt x="2067508" y="1360953"/>
                    <a:pt x="2077701" y="1355927"/>
                    <a:pt x="2082897" y="1355729"/>
                  </a:cubicBezTo>
                  <a:close/>
                  <a:moveTo>
                    <a:pt x="6114695" y="1355291"/>
                  </a:moveTo>
                  <a:cubicBezTo>
                    <a:pt x="6119153" y="1356424"/>
                    <a:pt x="6135179" y="1374899"/>
                    <a:pt x="6134103" y="1367721"/>
                  </a:cubicBezTo>
                  <a:cubicBezTo>
                    <a:pt x="6147467" y="1383874"/>
                    <a:pt x="6131259" y="1371855"/>
                    <a:pt x="6146547" y="1390146"/>
                  </a:cubicBezTo>
                  <a:cubicBezTo>
                    <a:pt x="6137643" y="1384851"/>
                    <a:pt x="6132801" y="1381864"/>
                    <a:pt x="6133283" y="1384568"/>
                  </a:cubicBezTo>
                  <a:cubicBezTo>
                    <a:pt x="6133791" y="1387244"/>
                    <a:pt x="6139003" y="1396148"/>
                    <a:pt x="6149053" y="1415544"/>
                  </a:cubicBezTo>
                  <a:cubicBezTo>
                    <a:pt x="6141367" y="1406724"/>
                    <a:pt x="6134117" y="1397522"/>
                    <a:pt x="6125977" y="1388957"/>
                  </a:cubicBezTo>
                  <a:cubicBezTo>
                    <a:pt x="6122211" y="1377730"/>
                    <a:pt x="6118431" y="1366475"/>
                    <a:pt x="6114695" y="1355291"/>
                  </a:cubicBezTo>
                  <a:close/>
                  <a:moveTo>
                    <a:pt x="2151191" y="1350109"/>
                  </a:moveTo>
                  <a:cubicBezTo>
                    <a:pt x="2124561" y="1365286"/>
                    <a:pt x="2114793" y="1372194"/>
                    <a:pt x="2100169" y="1386337"/>
                  </a:cubicBezTo>
                  <a:cubicBezTo>
                    <a:pt x="2072746" y="1394506"/>
                    <a:pt x="2142796" y="1344857"/>
                    <a:pt x="2151191" y="1350109"/>
                  </a:cubicBezTo>
                  <a:close/>
                  <a:moveTo>
                    <a:pt x="712203" y="1347391"/>
                  </a:moveTo>
                  <a:cubicBezTo>
                    <a:pt x="718715" y="1344800"/>
                    <a:pt x="698824" y="1372081"/>
                    <a:pt x="690372" y="1377192"/>
                  </a:cubicBezTo>
                  <a:cubicBezTo>
                    <a:pt x="682883" y="1388248"/>
                    <a:pt x="695936" y="1378593"/>
                    <a:pt x="702321" y="1375692"/>
                  </a:cubicBezTo>
                  <a:cubicBezTo>
                    <a:pt x="694294" y="1395440"/>
                    <a:pt x="660232" y="1411622"/>
                    <a:pt x="674262" y="1409215"/>
                  </a:cubicBezTo>
                  <a:cubicBezTo>
                    <a:pt x="627401" y="1457236"/>
                    <a:pt x="686692" y="1373837"/>
                    <a:pt x="712203" y="1347391"/>
                  </a:cubicBezTo>
                  <a:close/>
                  <a:moveTo>
                    <a:pt x="2068230" y="1334012"/>
                  </a:moveTo>
                  <a:cubicBezTo>
                    <a:pt x="2052501" y="1342988"/>
                    <a:pt x="2035952" y="1353705"/>
                    <a:pt x="2019374" y="1365526"/>
                  </a:cubicBezTo>
                  <a:cubicBezTo>
                    <a:pt x="2003221" y="1377998"/>
                    <a:pt x="1986826" y="1391278"/>
                    <a:pt x="1970560" y="1404231"/>
                  </a:cubicBezTo>
                  <a:cubicBezTo>
                    <a:pt x="1954279" y="1417185"/>
                    <a:pt x="1938112" y="1429813"/>
                    <a:pt x="1922369" y="1441026"/>
                  </a:cubicBezTo>
                  <a:cubicBezTo>
                    <a:pt x="1907065" y="1452847"/>
                    <a:pt x="1892342" y="1463479"/>
                    <a:pt x="1878128" y="1471379"/>
                  </a:cubicBezTo>
                  <a:cubicBezTo>
                    <a:pt x="1886679" y="1464767"/>
                    <a:pt x="1894833" y="1458227"/>
                    <a:pt x="1902677" y="1451771"/>
                  </a:cubicBezTo>
                  <a:cubicBezTo>
                    <a:pt x="1910562" y="1445344"/>
                    <a:pt x="1917966" y="1438732"/>
                    <a:pt x="1925767" y="1432956"/>
                  </a:cubicBezTo>
                  <a:cubicBezTo>
                    <a:pt x="1941042" y="1420951"/>
                    <a:pt x="1955737" y="1409399"/>
                    <a:pt x="1970390" y="1397889"/>
                  </a:cubicBezTo>
                  <a:cubicBezTo>
                    <a:pt x="1985099" y="1386408"/>
                    <a:pt x="1999922" y="1375153"/>
                    <a:pt x="2015693" y="1364110"/>
                  </a:cubicBezTo>
                  <a:cubicBezTo>
                    <a:pt x="2031747" y="1353478"/>
                    <a:pt x="2049217" y="1343766"/>
                    <a:pt x="2068230" y="1334012"/>
                  </a:cubicBezTo>
                  <a:close/>
                  <a:moveTo>
                    <a:pt x="1200143" y="1333516"/>
                  </a:moveTo>
                  <a:cubicBezTo>
                    <a:pt x="1179884" y="1354596"/>
                    <a:pt x="1195485" y="1346782"/>
                    <a:pt x="1169747" y="1372321"/>
                  </a:cubicBezTo>
                  <a:cubicBezTo>
                    <a:pt x="1181328" y="1371585"/>
                    <a:pt x="1196094" y="1353818"/>
                    <a:pt x="1208113" y="1350831"/>
                  </a:cubicBezTo>
                  <a:cubicBezTo>
                    <a:pt x="1200808" y="1359113"/>
                    <a:pt x="1193531" y="1367366"/>
                    <a:pt x="1186311" y="1375535"/>
                  </a:cubicBezTo>
                  <a:cubicBezTo>
                    <a:pt x="1174915" y="1380801"/>
                    <a:pt x="1168530" y="1382005"/>
                    <a:pt x="1168615" y="1377984"/>
                  </a:cubicBezTo>
                  <a:cubicBezTo>
                    <a:pt x="1164070" y="1384440"/>
                    <a:pt x="1151513" y="1397379"/>
                    <a:pt x="1141716" y="1408096"/>
                  </a:cubicBezTo>
                  <a:cubicBezTo>
                    <a:pt x="1131976" y="1418856"/>
                    <a:pt x="1125563" y="1427902"/>
                    <a:pt x="1131778" y="1425141"/>
                  </a:cubicBezTo>
                  <a:cubicBezTo>
                    <a:pt x="1140230" y="1415854"/>
                    <a:pt x="1146686" y="1410036"/>
                    <a:pt x="1151754" y="1405661"/>
                  </a:cubicBezTo>
                  <a:cubicBezTo>
                    <a:pt x="1156822" y="1401272"/>
                    <a:pt x="1160616" y="1398413"/>
                    <a:pt x="1164453" y="1395709"/>
                  </a:cubicBezTo>
                  <a:cubicBezTo>
                    <a:pt x="1172126" y="1390287"/>
                    <a:pt x="1179997" y="1385459"/>
                    <a:pt x="1198699" y="1370297"/>
                  </a:cubicBezTo>
                  <a:cubicBezTo>
                    <a:pt x="1261599" y="1292475"/>
                    <a:pt x="1177435" y="1372378"/>
                    <a:pt x="1200143" y="1333516"/>
                  </a:cubicBezTo>
                  <a:close/>
                  <a:moveTo>
                    <a:pt x="5428611" y="1329510"/>
                  </a:moveTo>
                  <a:cubicBezTo>
                    <a:pt x="5434967" y="1333885"/>
                    <a:pt x="5437119" y="1337735"/>
                    <a:pt x="5439157" y="1341614"/>
                  </a:cubicBezTo>
                  <a:cubicBezTo>
                    <a:pt x="5446491" y="1352983"/>
                    <a:pt x="5448317" y="1347447"/>
                    <a:pt x="5462941" y="1360571"/>
                  </a:cubicBezTo>
                  <a:cubicBezTo>
                    <a:pt x="5465489" y="1366375"/>
                    <a:pt x="5467981" y="1372038"/>
                    <a:pt x="5470529" y="1377843"/>
                  </a:cubicBezTo>
                  <a:cubicBezTo>
                    <a:pt x="5474635" y="1378480"/>
                    <a:pt x="5476899" y="1377319"/>
                    <a:pt x="5479307" y="1378862"/>
                  </a:cubicBezTo>
                  <a:cubicBezTo>
                    <a:pt x="5481755" y="1380362"/>
                    <a:pt x="5484233" y="1384737"/>
                    <a:pt x="5488495" y="1396657"/>
                  </a:cubicBezTo>
                  <a:cubicBezTo>
                    <a:pt x="5503599" y="1409824"/>
                    <a:pt x="5491891" y="1389083"/>
                    <a:pt x="5514387" y="1411593"/>
                  </a:cubicBezTo>
                  <a:cubicBezTo>
                    <a:pt x="5527031" y="1447071"/>
                    <a:pt x="5549171" y="1425552"/>
                    <a:pt x="5574571" y="1476107"/>
                  </a:cubicBezTo>
                  <a:cubicBezTo>
                    <a:pt x="5576863" y="1467202"/>
                    <a:pt x="5617961" y="1528276"/>
                    <a:pt x="5607315" y="1498943"/>
                  </a:cubicBezTo>
                  <a:cubicBezTo>
                    <a:pt x="5630391" y="1524694"/>
                    <a:pt x="5618571" y="1515832"/>
                    <a:pt x="5622775" y="1530032"/>
                  </a:cubicBezTo>
                  <a:cubicBezTo>
                    <a:pt x="5609327" y="1513935"/>
                    <a:pt x="5595875" y="1499721"/>
                    <a:pt x="5582299" y="1486145"/>
                  </a:cubicBezTo>
                  <a:cubicBezTo>
                    <a:pt x="5568271" y="1473021"/>
                    <a:pt x="5553887" y="1460775"/>
                    <a:pt x="5539305" y="1447750"/>
                  </a:cubicBezTo>
                  <a:cubicBezTo>
                    <a:pt x="5509859" y="1421984"/>
                    <a:pt x="5480397" y="1392410"/>
                    <a:pt x="5444283" y="1353152"/>
                  </a:cubicBezTo>
                  <a:cubicBezTo>
                    <a:pt x="5436579" y="1347136"/>
                    <a:pt x="5441181" y="1355262"/>
                    <a:pt x="5441379" y="1358277"/>
                  </a:cubicBezTo>
                  <a:cubicBezTo>
                    <a:pt x="5416011" y="1334918"/>
                    <a:pt x="5437897" y="1343511"/>
                    <a:pt x="5428611" y="1329510"/>
                  </a:cubicBezTo>
                  <a:close/>
                  <a:moveTo>
                    <a:pt x="1826964" y="1315919"/>
                  </a:moveTo>
                  <a:cubicBezTo>
                    <a:pt x="1802487" y="1346881"/>
                    <a:pt x="1729676" y="1371840"/>
                    <a:pt x="1747713" y="1380065"/>
                  </a:cubicBezTo>
                  <a:cubicBezTo>
                    <a:pt x="1758670" y="1381084"/>
                    <a:pt x="1778108" y="1351213"/>
                    <a:pt x="1788981" y="1352331"/>
                  </a:cubicBezTo>
                  <a:cubicBezTo>
                    <a:pt x="1791161" y="1355035"/>
                    <a:pt x="1764758" y="1390343"/>
                    <a:pt x="1777386" y="1373765"/>
                  </a:cubicBezTo>
                  <a:cubicBezTo>
                    <a:pt x="1804865" y="1344049"/>
                    <a:pt x="1814421" y="1333927"/>
                    <a:pt x="1826964" y="1315919"/>
                  </a:cubicBezTo>
                  <a:close/>
                  <a:moveTo>
                    <a:pt x="1055476" y="1313297"/>
                  </a:moveTo>
                  <a:cubicBezTo>
                    <a:pt x="1054270" y="1313395"/>
                    <a:pt x="1051819" y="1314511"/>
                    <a:pt x="1047713" y="1316967"/>
                  </a:cubicBezTo>
                  <a:cubicBezTo>
                    <a:pt x="1041583" y="1327075"/>
                    <a:pt x="1028318" y="1344870"/>
                    <a:pt x="1021352" y="1354865"/>
                  </a:cubicBezTo>
                  <a:cubicBezTo>
                    <a:pt x="1014500" y="1364959"/>
                    <a:pt x="1014458" y="1367678"/>
                    <a:pt x="1036147" y="1349033"/>
                  </a:cubicBezTo>
                  <a:cubicBezTo>
                    <a:pt x="1022895" y="1357131"/>
                    <a:pt x="1033598" y="1343865"/>
                    <a:pt x="1043692" y="1331166"/>
                  </a:cubicBezTo>
                  <a:cubicBezTo>
                    <a:pt x="1051497" y="1321865"/>
                    <a:pt x="1059094" y="1313002"/>
                    <a:pt x="1055476" y="1313297"/>
                  </a:cubicBezTo>
                  <a:close/>
                  <a:moveTo>
                    <a:pt x="6054129" y="1311531"/>
                  </a:moveTo>
                  <a:cubicBezTo>
                    <a:pt x="6057271" y="1303504"/>
                    <a:pt x="6096415" y="1356564"/>
                    <a:pt x="6092991" y="1366106"/>
                  </a:cubicBezTo>
                  <a:cubicBezTo>
                    <a:pt x="6069375" y="1344418"/>
                    <a:pt x="6074487" y="1332129"/>
                    <a:pt x="6054129" y="1311531"/>
                  </a:cubicBezTo>
                  <a:close/>
                  <a:moveTo>
                    <a:pt x="5448019" y="1308107"/>
                  </a:moveTo>
                  <a:cubicBezTo>
                    <a:pt x="5460203" y="1312070"/>
                    <a:pt x="5483307" y="1328414"/>
                    <a:pt x="5509871" y="1349416"/>
                  </a:cubicBezTo>
                  <a:lnTo>
                    <a:pt x="5517545" y="1356314"/>
                  </a:lnTo>
                  <a:lnTo>
                    <a:pt x="5514249" y="1360860"/>
                  </a:lnTo>
                  <a:cubicBezTo>
                    <a:pt x="5514049" y="1362808"/>
                    <a:pt x="5514381" y="1364741"/>
                    <a:pt x="5514133" y="1365328"/>
                  </a:cubicBezTo>
                  <a:cubicBezTo>
                    <a:pt x="5513495" y="1366631"/>
                    <a:pt x="5511189" y="1361917"/>
                    <a:pt x="5496281" y="1342564"/>
                  </a:cubicBezTo>
                  <a:cubicBezTo>
                    <a:pt x="5486103" y="1335570"/>
                    <a:pt x="5496055" y="1351709"/>
                    <a:pt x="5498447" y="1359198"/>
                  </a:cubicBezTo>
                  <a:cubicBezTo>
                    <a:pt x="5472865" y="1329426"/>
                    <a:pt x="5474863" y="1336759"/>
                    <a:pt x="5439751" y="1308558"/>
                  </a:cubicBezTo>
                  <a:cubicBezTo>
                    <a:pt x="5441111" y="1306842"/>
                    <a:pt x="5443959" y="1306787"/>
                    <a:pt x="5448019" y="1308107"/>
                  </a:cubicBezTo>
                  <a:close/>
                  <a:moveTo>
                    <a:pt x="5334491" y="1306179"/>
                  </a:moveTo>
                  <a:cubicBezTo>
                    <a:pt x="5337357" y="1307068"/>
                    <a:pt x="5342019" y="1309832"/>
                    <a:pt x="5347363" y="1313555"/>
                  </a:cubicBezTo>
                  <a:cubicBezTo>
                    <a:pt x="5358095" y="1320917"/>
                    <a:pt x="5370665" y="1333135"/>
                    <a:pt x="5377559" y="1340978"/>
                  </a:cubicBezTo>
                  <a:cubicBezTo>
                    <a:pt x="5382033" y="1352926"/>
                    <a:pt x="5345621" y="1316599"/>
                    <a:pt x="5332383" y="1310058"/>
                  </a:cubicBezTo>
                  <a:cubicBezTo>
                    <a:pt x="5330551" y="1306278"/>
                    <a:pt x="5331623" y="1305291"/>
                    <a:pt x="5334491" y="1306179"/>
                  </a:cubicBezTo>
                  <a:close/>
                  <a:moveTo>
                    <a:pt x="5626655" y="1300941"/>
                  </a:moveTo>
                  <a:cubicBezTo>
                    <a:pt x="5657361" y="1335003"/>
                    <a:pt x="5638079" y="1325235"/>
                    <a:pt x="5654543" y="1356564"/>
                  </a:cubicBezTo>
                  <a:cubicBezTo>
                    <a:pt x="5625339" y="1322347"/>
                    <a:pt x="5626611" y="1308260"/>
                    <a:pt x="5626655" y="1300941"/>
                  </a:cubicBezTo>
                  <a:close/>
                  <a:moveTo>
                    <a:pt x="1138366" y="1300782"/>
                  </a:moveTo>
                  <a:cubicBezTo>
                    <a:pt x="1136361" y="1297281"/>
                    <a:pt x="1089059" y="1335431"/>
                    <a:pt x="1074597" y="1357017"/>
                  </a:cubicBezTo>
                  <a:cubicBezTo>
                    <a:pt x="1086206" y="1356961"/>
                    <a:pt x="1102473" y="1333106"/>
                    <a:pt x="1117196" y="1317420"/>
                  </a:cubicBezTo>
                  <a:cubicBezTo>
                    <a:pt x="1123510" y="1314673"/>
                    <a:pt x="1118612" y="1321044"/>
                    <a:pt x="1122378" y="1320322"/>
                  </a:cubicBezTo>
                  <a:cubicBezTo>
                    <a:pt x="1134670" y="1307743"/>
                    <a:pt x="1139035" y="1301948"/>
                    <a:pt x="1138366" y="1300782"/>
                  </a:cubicBezTo>
                  <a:close/>
                  <a:moveTo>
                    <a:pt x="5795451" y="1299993"/>
                  </a:moveTo>
                  <a:cubicBezTo>
                    <a:pt x="5814025" y="1321880"/>
                    <a:pt x="5821923" y="1341247"/>
                    <a:pt x="5827999" y="1359991"/>
                  </a:cubicBezTo>
                  <a:cubicBezTo>
                    <a:pt x="5789519" y="1313301"/>
                    <a:pt x="5795551" y="1316585"/>
                    <a:pt x="5795451" y="1299993"/>
                  </a:cubicBezTo>
                  <a:close/>
                  <a:moveTo>
                    <a:pt x="5967955" y="1297402"/>
                  </a:moveTo>
                  <a:cubicBezTo>
                    <a:pt x="5970687" y="1300870"/>
                    <a:pt x="5974495" y="1305726"/>
                    <a:pt x="5979039" y="1311517"/>
                  </a:cubicBezTo>
                  <a:cubicBezTo>
                    <a:pt x="5983329" y="1317519"/>
                    <a:pt x="5988313" y="1324485"/>
                    <a:pt x="5993651" y="1331945"/>
                  </a:cubicBezTo>
                  <a:cubicBezTo>
                    <a:pt x="6004311" y="1346881"/>
                    <a:pt x="6016443" y="1363728"/>
                    <a:pt x="6027727" y="1378537"/>
                  </a:cubicBezTo>
                  <a:cubicBezTo>
                    <a:pt x="6050293" y="1408153"/>
                    <a:pt x="6069575" y="1429686"/>
                    <a:pt x="6067423" y="1411339"/>
                  </a:cubicBezTo>
                  <a:cubicBezTo>
                    <a:pt x="6075831" y="1420513"/>
                    <a:pt x="6082683" y="1429063"/>
                    <a:pt x="6087879" y="1437374"/>
                  </a:cubicBezTo>
                  <a:cubicBezTo>
                    <a:pt x="6093091" y="1445670"/>
                    <a:pt x="6097195" y="1453258"/>
                    <a:pt x="6100919" y="1459855"/>
                  </a:cubicBezTo>
                  <a:cubicBezTo>
                    <a:pt x="6108365" y="1473064"/>
                    <a:pt x="6114297" y="1482337"/>
                    <a:pt x="6124519" y="1485635"/>
                  </a:cubicBezTo>
                  <a:cubicBezTo>
                    <a:pt x="6147495" y="1522444"/>
                    <a:pt x="6115315" y="1497768"/>
                    <a:pt x="6111805" y="1493167"/>
                  </a:cubicBezTo>
                  <a:cubicBezTo>
                    <a:pt x="6130747" y="1530145"/>
                    <a:pt x="6126373" y="1498603"/>
                    <a:pt x="6154461" y="1539093"/>
                  </a:cubicBezTo>
                  <a:cubicBezTo>
                    <a:pt x="6151955" y="1530117"/>
                    <a:pt x="6149463" y="1521170"/>
                    <a:pt x="6146959" y="1512152"/>
                  </a:cubicBezTo>
                  <a:cubicBezTo>
                    <a:pt x="6149207" y="1511203"/>
                    <a:pt x="6155339" y="1524482"/>
                    <a:pt x="6164287" y="1541287"/>
                  </a:cubicBezTo>
                  <a:cubicBezTo>
                    <a:pt x="6168703" y="1549739"/>
                    <a:pt x="6174069" y="1558884"/>
                    <a:pt x="6179591" y="1567931"/>
                  </a:cubicBezTo>
                  <a:cubicBezTo>
                    <a:pt x="6185039" y="1577048"/>
                    <a:pt x="6191071" y="1585726"/>
                    <a:pt x="6197655" y="1592677"/>
                  </a:cubicBezTo>
                  <a:cubicBezTo>
                    <a:pt x="6198559" y="1562763"/>
                    <a:pt x="6198461" y="1553207"/>
                    <a:pt x="6213339" y="1617877"/>
                  </a:cubicBezTo>
                  <a:cubicBezTo>
                    <a:pt x="6164979" y="1556265"/>
                    <a:pt x="6184163" y="1576850"/>
                    <a:pt x="6145231" y="1541726"/>
                  </a:cubicBezTo>
                  <a:cubicBezTo>
                    <a:pt x="6143603" y="1535369"/>
                    <a:pt x="6152775" y="1547148"/>
                    <a:pt x="6158143" y="1552500"/>
                  </a:cubicBezTo>
                  <a:cubicBezTo>
                    <a:pt x="6150567" y="1532226"/>
                    <a:pt x="6129319" y="1518069"/>
                    <a:pt x="6139583" y="1539503"/>
                  </a:cubicBezTo>
                  <a:cubicBezTo>
                    <a:pt x="6156527" y="1565439"/>
                    <a:pt x="6167515" y="1569431"/>
                    <a:pt x="6170075" y="1599841"/>
                  </a:cubicBezTo>
                  <a:cubicBezTo>
                    <a:pt x="6184799" y="1610346"/>
                    <a:pt x="6204521" y="1648188"/>
                    <a:pt x="6198647" y="1617835"/>
                  </a:cubicBezTo>
                  <a:cubicBezTo>
                    <a:pt x="6235059" y="1672609"/>
                    <a:pt x="6220419" y="1632289"/>
                    <a:pt x="6242887" y="1661170"/>
                  </a:cubicBezTo>
                  <a:cubicBezTo>
                    <a:pt x="6240663" y="1673939"/>
                    <a:pt x="6228475" y="1652449"/>
                    <a:pt x="6250489" y="1695147"/>
                  </a:cubicBezTo>
                  <a:cubicBezTo>
                    <a:pt x="6252767" y="1698176"/>
                    <a:pt x="6255161" y="1701333"/>
                    <a:pt x="6257553" y="1704519"/>
                  </a:cubicBezTo>
                  <a:cubicBezTo>
                    <a:pt x="6259819" y="1707803"/>
                    <a:pt x="6262099" y="1711102"/>
                    <a:pt x="6264335" y="1714330"/>
                  </a:cubicBezTo>
                  <a:cubicBezTo>
                    <a:pt x="6268807" y="1720771"/>
                    <a:pt x="6273099" y="1726887"/>
                    <a:pt x="6276763" y="1731686"/>
                  </a:cubicBezTo>
                  <a:cubicBezTo>
                    <a:pt x="6284111" y="1741299"/>
                    <a:pt x="6288967" y="1745759"/>
                    <a:pt x="6287723" y="1737448"/>
                  </a:cubicBezTo>
                  <a:cubicBezTo>
                    <a:pt x="6310231" y="1778065"/>
                    <a:pt x="6278251" y="1739968"/>
                    <a:pt x="6280883" y="1753120"/>
                  </a:cubicBezTo>
                  <a:cubicBezTo>
                    <a:pt x="6275221" y="1740973"/>
                    <a:pt x="6266443" y="1727368"/>
                    <a:pt x="6258727" y="1714316"/>
                  </a:cubicBezTo>
                  <a:cubicBezTo>
                    <a:pt x="6251111" y="1701178"/>
                    <a:pt x="6243595" y="1689257"/>
                    <a:pt x="6242037" y="1679277"/>
                  </a:cubicBezTo>
                  <a:cubicBezTo>
                    <a:pt x="6224511" y="1655592"/>
                    <a:pt x="6207919" y="1633804"/>
                    <a:pt x="6210255" y="1647310"/>
                  </a:cubicBezTo>
                  <a:cubicBezTo>
                    <a:pt x="6214515" y="1659315"/>
                    <a:pt x="6228955" y="1675681"/>
                    <a:pt x="6239575" y="1690390"/>
                  </a:cubicBezTo>
                  <a:cubicBezTo>
                    <a:pt x="6225459" y="1690178"/>
                    <a:pt x="6200019" y="1638830"/>
                    <a:pt x="6157703" y="1588657"/>
                  </a:cubicBezTo>
                  <a:cubicBezTo>
                    <a:pt x="6154503" y="1546822"/>
                    <a:pt x="6091815" y="1483809"/>
                    <a:pt x="6076159" y="1437912"/>
                  </a:cubicBezTo>
                  <a:cubicBezTo>
                    <a:pt x="6071161" y="1435562"/>
                    <a:pt x="6059297" y="1444608"/>
                    <a:pt x="6047107" y="1410829"/>
                  </a:cubicBezTo>
                  <a:cubicBezTo>
                    <a:pt x="6036957" y="1403765"/>
                    <a:pt x="6051015" y="1430762"/>
                    <a:pt x="6055771" y="1437317"/>
                  </a:cubicBezTo>
                  <a:cubicBezTo>
                    <a:pt x="6054597" y="1447524"/>
                    <a:pt x="6030287" y="1402363"/>
                    <a:pt x="6031491" y="1394010"/>
                  </a:cubicBezTo>
                  <a:cubicBezTo>
                    <a:pt x="6017533" y="1380858"/>
                    <a:pt x="6016499" y="1387087"/>
                    <a:pt x="5996751" y="1365328"/>
                  </a:cubicBezTo>
                  <a:cubicBezTo>
                    <a:pt x="6004451" y="1371486"/>
                    <a:pt x="6004013" y="1365682"/>
                    <a:pt x="5998351" y="1352686"/>
                  </a:cubicBezTo>
                  <a:cubicBezTo>
                    <a:pt x="5995519" y="1346188"/>
                    <a:pt x="5991371" y="1337891"/>
                    <a:pt x="5986275" y="1328392"/>
                  </a:cubicBezTo>
                  <a:cubicBezTo>
                    <a:pt x="5983669" y="1323663"/>
                    <a:pt x="5980879" y="1318624"/>
                    <a:pt x="5977951" y="1313329"/>
                  </a:cubicBezTo>
                  <a:cubicBezTo>
                    <a:pt x="5974751" y="1308232"/>
                    <a:pt x="5971395" y="1302895"/>
                    <a:pt x="5967955" y="1297402"/>
                  </a:cubicBezTo>
                  <a:close/>
                  <a:moveTo>
                    <a:pt x="5486371" y="1286204"/>
                  </a:moveTo>
                  <a:cubicBezTo>
                    <a:pt x="5511671" y="1302754"/>
                    <a:pt x="5524709" y="1313117"/>
                    <a:pt x="5538059" y="1323451"/>
                  </a:cubicBezTo>
                  <a:cubicBezTo>
                    <a:pt x="5550999" y="1334282"/>
                    <a:pt x="5564319" y="1344984"/>
                    <a:pt x="5590623" y="1362341"/>
                  </a:cubicBezTo>
                  <a:cubicBezTo>
                    <a:pt x="5613487" y="1389183"/>
                    <a:pt x="5580107" y="1350166"/>
                    <a:pt x="5577303" y="1354498"/>
                  </a:cubicBezTo>
                  <a:cubicBezTo>
                    <a:pt x="5629629" y="1416424"/>
                    <a:pt x="5632981" y="1399386"/>
                    <a:pt x="5675405" y="1454952"/>
                  </a:cubicBezTo>
                  <a:lnTo>
                    <a:pt x="5676777" y="1456843"/>
                  </a:lnTo>
                  <a:lnTo>
                    <a:pt x="5666149" y="1451177"/>
                  </a:lnTo>
                  <a:cubicBezTo>
                    <a:pt x="5652169" y="1440783"/>
                    <a:pt x="5629287" y="1417681"/>
                    <a:pt x="5601595" y="1391816"/>
                  </a:cubicBezTo>
                  <a:cubicBezTo>
                    <a:pt x="5583461" y="1374233"/>
                    <a:pt x="5563599" y="1355008"/>
                    <a:pt x="5544175" y="1336193"/>
                  </a:cubicBezTo>
                  <a:cubicBezTo>
                    <a:pt x="5534591" y="1326623"/>
                    <a:pt x="5524327" y="1318029"/>
                    <a:pt x="5514571" y="1309648"/>
                  </a:cubicBezTo>
                  <a:cubicBezTo>
                    <a:pt x="5504791" y="1301295"/>
                    <a:pt x="5495303" y="1293382"/>
                    <a:pt x="5486371" y="1286204"/>
                  </a:cubicBezTo>
                  <a:close/>
                  <a:moveTo>
                    <a:pt x="5660659" y="1284321"/>
                  </a:moveTo>
                  <a:cubicBezTo>
                    <a:pt x="5687515" y="1308275"/>
                    <a:pt x="5687331" y="1326849"/>
                    <a:pt x="5719255" y="1351950"/>
                  </a:cubicBezTo>
                  <a:cubicBezTo>
                    <a:pt x="5710691" y="1346825"/>
                    <a:pt x="5701871" y="1341941"/>
                    <a:pt x="5698883" y="1344602"/>
                  </a:cubicBezTo>
                  <a:cubicBezTo>
                    <a:pt x="5695699" y="1347433"/>
                    <a:pt x="5698785" y="1357443"/>
                    <a:pt x="5711103" y="1384539"/>
                  </a:cubicBezTo>
                  <a:cubicBezTo>
                    <a:pt x="5695147" y="1367437"/>
                    <a:pt x="5685391" y="1352884"/>
                    <a:pt x="5672325" y="1337339"/>
                  </a:cubicBezTo>
                  <a:cubicBezTo>
                    <a:pt x="5656187" y="1324131"/>
                    <a:pt x="5690575" y="1363827"/>
                    <a:pt x="5674265" y="1354597"/>
                  </a:cubicBezTo>
                  <a:cubicBezTo>
                    <a:pt x="5639169" y="1319247"/>
                    <a:pt x="5663903" y="1324074"/>
                    <a:pt x="5641023" y="1286402"/>
                  </a:cubicBezTo>
                  <a:cubicBezTo>
                    <a:pt x="5655889" y="1304254"/>
                    <a:pt x="5663067" y="1320677"/>
                    <a:pt x="5677947" y="1338401"/>
                  </a:cubicBezTo>
                  <a:cubicBezTo>
                    <a:pt x="5692839" y="1346202"/>
                    <a:pt x="5663449" y="1298577"/>
                    <a:pt x="5660659" y="1284321"/>
                  </a:cubicBezTo>
                  <a:close/>
                  <a:moveTo>
                    <a:pt x="1077981" y="1282664"/>
                  </a:moveTo>
                  <a:cubicBezTo>
                    <a:pt x="1068028" y="1293211"/>
                    <a:pt x="1058812" y="1300247"/>
                    <a:pt x="1049681" y="1306873"/>
                  </a:cubicBezTo>
                  <a:cubicBezTo>
                    <a:pt x="1040521" y="1313456"/>
                    <a:pt x="1031461" y="1319642"/>
                    <a:pt x="1022428" y="1329000"/>
                  </a:cubicBezTo>
                  <a:cubicBezTo>
                    <a:pt x="1033570" y="1329737"/>
                    <a:pt x="1083757" y="1289459"/>
                    <a:pt x="1077981" y="1282664"/>
                  </a:cubicBezTo>
                  <a:close/>
                  <a:moveTo>
                    <a:pt x="932814" y="1282466"/>
                  </a:moveTo>
                  <a:cubicBezTo>
                    <a:pt x="906581" y="1317420"/>
                    <a:pt x="913772" y="1308473"/>
                    <a:pt x="880800" y="1346966"/>
                  </a:cubicBezTo>
                  <a:cubicBezTo>
                    <a:pt x="887568" y="1331620"/>
                    <a:pt x="905490" y="1306236"/>
                    <a:pt x="879413" y="1320747"/>
                  </a:cubicBezTo>
                  <a:cubicBezTo>
                    <a:pt x="898256" y="1302017"/>
                    <a:pt x="914778" y="1296581"/>
                    <a:pt x="932814" y="1282466"/>
                  </a:cubicBezTo>
                  <a:close/>
                  <a:moveTo>
                    <a:pt x="5536063" y="1281263"/>
                  </a:moveTo>
                  <a:cubicBezTo>
                    <a:pt x="5544375" y="1289757"/>
                    <a:pt x="5556931" y="1294075"/>
                    <a:pt x="5569319" y="1301692"/>
                  </a:cubicBezTo>
                  <a:cubicBezTo>
                    <a:pt x="5581833" y="1309153"/>
                    <a:pt x="5595083" y="1318978"/>
                    <a:pt x="5605731" y="1336844"/>
                  </a:cubicBezTo>
                  <a:cubicBezTo>
                    <a:pt x="5615939" y="1339350"/>
                    <a:pt x="5618683" y="1312536"/>
                    <a:pt x="5588657" y="1283047"/>
                  </a:cubicBezTo>
                  <a:cubicBezTo>
                    <a:pt x="5593811" y="1277143"/>
                    <a:pt x="5620907" y="1322007"/>
                    <a:pt x="5636155" y="1336462"/>
                  </a:cubicBezTo>
                  <a:cubicBezTo>
                    <a:pt x="5634087" y="1339166"/>
                    <a:pt x="5598327" y="1298379"/>
                    <a:pt x="5622167" y="1339633"/>
                  </a:cubicBezTo>
                  <a:cubicBezTo>
                    <a:pt x="5633975" y="1346683"/>
                    <a:pt x="5640585" y="1341417"/>
                    <a:pt x="5648429" y="1366716"/>
                  </a:cubicBezTo>
                  <a:cubicBezTo>
                    <a:pt x="5681159" y="1398696"/>
                    <a:pt x="5684415" y="1400141"/>
                    <a:pt x="5685519" y="1397040"/>
                  </a:cubicBezTo>
                  <a:cubicBezTo>
                    <a:pt x="5686483" y="1394081"/>
                    <a:pt x="5684487" y="1387314"/>
                    <a:pt x="5703895" y="1405945"/>
                  </a:cubicBezTo>
                  <a:cubicBezTo>
                    <a:pt x="5718675" y="1439965"/>
                    <a:pt x="5679375" y="1399362"/>
                    <a:pt x="5693151" y="1431980"/>
                  </a:cubicBezTo>
                  <a:cubicBezTo>
                    <a:pt x="5701687" y="1439639"/>
                    <a:pt x="5695627" y="1427025"/>
                    <a:pt x="5694143" y="1420824"/>
                  </a:cubicBezTo>
                  <a:cubicBezTo>
                    <a:pt x="5725019" y="1456783"/>
                    <a:pt x="5704845" y="1452168"/>
                    <a:pt x="5728629" y="1490718"/>
                  </a:cubicBezTo>
                  <a:cubicBezTo>
                    <a:pt x="5705183" y="1455070"/>
                    <a:pt x="5667159" y="1408338"/>
                    <a:pt x="5658663" y="1418984"/>
                  </a:cubicBezTo>
                  <a:cubicBezTo>
                    <a:pt x="5660307" y="1424080"/>
                    <a:pt x="5657559" y="1415713"/>
                    <a:pt x="5649179" y="1403383"/>
                  </a:cubicBezTo>
                  <a:cubicBezTo>
                    <a:pt x="5640897" y="1390967"/>
                    <a:pt x="5627659" y="1373808"/>
                    <a:pt x="5610047" y="1360033"/>
                  </a:cubicBezTo>
                  <a:cubicBezTo>
                    <a:pt x="5647083" y="1376102"/>
                    <a:pt x="5533615" y="1262675"/>
                    <a:pt x="5562651" y="1318383"/>
                  </a:cubicBezTo>
                  <a:cubicBezTo>
                    <a:pt x="5599969" y="1356183"/>
                    <a:pt x="5560683" y="1298195"/>
                    <a:pt x="5592367" y="1328973"/>
                  </a:cubicBezTo>
                  <a:cubicBezTo>
                    <a:pt x="5608719" y="1352983"/>
                    <a:pt x="5579313" y="1333588"/>
                    <a:pt x="5604599" y="1359099"/>
                  </a:cubicBezTo>
                  <a:cubicBezTo>
                    <a:pt x="5586223" y="1355885"/>
                    <a:pt x="5549725" y="1300956"/>
                    <a:pt x="5536063" y="1281263"/>
                  </a:cubicBezTo>
                  <a:close/>
                  <a:moveTo>
                    <a:pt x="1766244" y="1276038"/>
                  </a:moveTo>
                  <a:cubicBezTo>
                    <a:pt x="1735622" y="1297798"/>
                    <a:pt x="1757382" y="1289587"/>
                    <a:pt x="1748180" y="1299129"/>
                  </a:cubicBezTo>
                  <a:cubicBezTo>
                    <a:pt x="1741894" y="1301535"/>
                    <a:pt x="1736061" y="1301918"/>
                    <a:pt x="1728629" y="1308218"/>
                  </a:cubicBezTo>
                  <a:cubicBezTo>
                    <a:pt x="1740832" y="1304862"/>
                    <a:pt x="1753630" y="1299582"/>
                    <a:pt x="1767688" y="1290082"/>
                  </a:cubicBezTo>
                  <a:cubicBezTo>
                    <a:pt x="1757637" y="1290875"/>
                    <a:pt x="1776239" y="1275274"/>
                    <a:pt x="1766244" y="1276038"/>
                  </a:cubicBezTo>
                  <a:close/>
                  <a:moveTo>
                    <a:pt x="1224210" y="1271876"/>
                  </a:moveTo>
                  <a:cubicBezTo>
                    <a:pt x="1189072" y="1303758"/>
                    <a:pt x="1182546" y="1313866"/>
                    <a:pt x="1197864" y="1287860"/>
                  </a:cubicBezTo>
                  <a:cubicBezTo>
                    <a:pt x="1190743" y="1294910"/>
                    <a:pt x="1183947" y="1299851"/>
                    <a:pt x="1177902" y="1301578"/>
                  </a:cubicBezTo>
                  <a:cubicBezTo>
                    <a:pt x="1165656" y="1314602"/>
                    <a:pt x="1152816" y="1331478"/>
                    <a:pt x="1141985" y="1337735"/>
                  </a:cubicBezTo>
                  <a:cubicBezTo>
                    <a:pt x="1137752" y="1339873"/>
                    <a:pt x="1133392" y="1342280"/>
                    <a:pt x="1128295" y="1348891"/>
                  </a:cubicBezTo>
                  <a:cubicBezTo>
                    <a:pt x="1160206" y="1328307"/>
                    <a:pt x="1167865" y="1320039"/>
                    <a:pt x="1185844" y="1318892"/>
                  </a:cubicBezTo>
                  <a:cubicBezTo>
                    <a:pt x="1190544" y="1312352"/>
                    <a:pt x="1203286" y="1299327"/>
                    <a:pt x="1213252" y="1288553"/>
                  </a:cubicBezTo>
                  <a:cubicBezTo>
                    <a:pt x="1223077" y="1277638"/>
                    <a:pt x="1230906" y="1269753"/>
                    <a:pt x="1224210" y="1271876"/>
                  </a:cubicBezTo>
                  <a:close/>
                  <a:moveTo>
                    <a:pt x="830074" y="1270575"/>
                  </a:moveTo>
                  <a:cubicBezTo>
                    <a:pt x="839815" y="1267927"/>
                    <a:pt x="834633" y="1277016"/>
                    <a:pt x="823661" y="1290805"/>
                  </a:cubicBezTo>
                  <a:cubicBezTo>
                    <a:pt x="818168" y="1297700"/>
                    <a:pt x="811231" y="1305783"/>
                    <a:pt x="803983" y="1314164"/>
                  </a:cubicBezTo>
                  <a:cubicBezTo>
                    <a:pt x="800359" y="1318355"/>
                    <a:pt x="796664" y="1322630"/>
                    <a:pt x="793011" y="1326863"/>
                  </a:cubicBezTo>
                  <a:cubicBezTo>
                    <a:pt x="789557" y="1331266"/>
                    <a:pt x="786145" y="1335598"/>
                    <a:pt x="782875" y="1339746"/>
                  </a:cubicBezTo>
                  <a:cubicBezTo>
                    <a:pt x="794710" y="1336306"/>
                    <a:pt x="810538" y="1313131"/>
                    <a:pt x="824539" y="1300729"/>
                  </a:cubicBezTo>
                  <a:cubicBezTo>
                    <a:pt x="819004" y="1312734"/>
                    <a:pt x="809348" y="1323593"/>
                    <a:pt x="799353" y="1335145"/>
                  </a:cubicBezTo>
                  <a:cubicBezTo>
                    <a:pt x="789684" y="1346967"/>
                    <a:pt x="779477" y="1359354"/>
                    <a:pt x="772285" y="1373752"/>
                  </a:cubicBezTo>
                  <a:cubicBezTo>
                    <a:pt x="743914" y="1395256"/>
                    <a:pt x="784814" y="1348269"/>
                    <a:pt x="794639" y="1338515"/>
                  </a:cubicBezTo>
                  <a:cubicBezTo>
                    <a:pt x="778061" y="1347561"/>
                    <a:pt x="769949" y="1362100"/>
                    <a:pt x="769383" y="1353125"/>
                  </a:cubicBezTo>
                  <a:cubicBezTo>
                    <a:pt x="753852" y="1376427"/>
                    <a:pt x="745302" y="1392807"/>
                    <a:pt x="745372" y="1400608"/>
                  </a:cubicBezTo>
                  <a:cubicBezTo>
                    <a:pt x="731668" y="1411013"/>
                    <a:pt x="723415" y="1423557"/>
                    <a:pt x="714255" y="1436383"/>
                  </a:cubicBezTo>
                  <a:cubicBezTo>
                    <a:pt x="705180" y="1449294"/>
                    <a:pt x="694732" y="1462135"/>
                    <a:pt x="678041" y="1474650"/>
                  </a:cubicBezTo>
                  <a:cubicBezTo>
                    <a:pt x="681495" y="1469921"/>
                    <a:pt x="684780" y="1465433"/>
                    <a:pt x="687909" y="1461158"/>
                  </a:cubicBezTo>
                  <a:cubicBezTo>
                    <a:pt x="691080" y="1456911"/>
                    <a:pt x="694095" y="1452876"/>
                    <a:pt x="696983" y="1449011"/>
                  </a:cubicBezTo>
                  <a:cubicBezTo>
                    <a:pt x="702689" y="1441239"/>
                    <a:pt x="707700" y="1434033"/>
                    <a:pt x="712287" y="1427223"/>
                  </a:cubicBezTo>
                  <a:cubicBezTo>
                    <a:pt x="721447" y="1413604"/>
                    <a:pt x="728865" y="1401570"/>
                    <a:pt x="736637" y="1389735"/>
                  </a:cubicBezTo>
                  <a:cubicBezTo>
                    <a:pt x="744424" y="1377900"/>
                    <a:pt x="752564" y="1366277"/>
                    <a:pt x="763168" y="1353507"/>
                  </a:cubicBezTo>
                  <a:cubicBezTo>
                    <a:pt x="773913" y="1340851"/>
                    <a:pt x="786471" y="1326538"/>
                    <a:pt x="805031" y="1311036"/>
                  </a:cubicBezTo>
                  <a:cubicBezTo>
                    <a:pt x="833232" y="1279352"/>
                    <a:pt x="801845" y="1302202"/>
                    <a:pt x="830074" y="1270575"/>
                  </a:cubicBezTo>
                  <a:close/>
                  <a:moveTo>
                    <a:pt x="1961980" y="1266440"/>
                  </a:moveTo>
                  <a:cubicBezTo>
                    <a:pt x="1955539" y="1284575"/>
                    <a:pt x="1885461" y="1333205"/>
                    <a:pt x="1854938" y="1353195"/>
                  </a:cubicBezTo>
                  <a:cubicBezTo>
                    <a:pt x="1839167" y="1370254"/>
                    <a:pt x="1855349" y="1357980"/>
                    <a:pt x="1871360" y="1355191"/>
                  </a:cubicBezTo>
                  <a:cubicBezTo>
                    <a:pt x="1861365" y="1362567"/>
                    <a:pt x="1853182" y="1366262"/>
                    <a:pt x="1845070" y="1369093"/>
                  </a:cubicBezTo>
                  <a:cubicBezTo>
                    <a:pt x="1836958" y="1371925"/>
                    <a:pt x="1829044" y="1374034"/>
                    <a:pt x="1820295" y="1379103"/>
                  </a:cubicBezTo>
                  <a:cubicBezTo>
                    <a:pt x="1781123" y="1414212"/>
                    <a:pt x="1749439" y="1442951"/>
                    <a:pt x="1758769" y="1443489"/>
                  </a:cubicBezTo>
                  <a:cubicBezTo>
                    <a:pt x="1753417" y="1453399"/>
                    <a:pt x="1731799" y="1458057"/>
                    <a:pt x="1702324" y="1476815"/>
                  </a:cubicBezTo>
                  <a:cubicBezTo>
                    <a:pt x="1710181" y="1470034"/>
                    <a:pt x="1731884" y="1452734"/>
                    <a:pt x="1748675" y="1437798"/>
                  </a:cubicBezTo>
                  <a:cubicBezTo>
                    <a:pt x="1765989" y="1423485"/>
                    <a:pt x="1778574" y="1411636"/>
                    <a:pt x="1766569" y="1413773"/>
                  </a:cubicBezTo>
                  <a:cubicBezTo>
                    <a:pt x="1797191" y="1394704"/>
                    <a:pt x="1823905" y="1371543"/>
                    <a:pt x="1853947" y="1346017"/>
                  </a:cubicBezTo>
                  <a:cubicBezTo>
                    <a:pt x="1884894" y="1321780"/>
                    <a:pt x="1918631" y="1294372"/>
                    <a:pt x="1961980" y="1266440"/>
                  </a:cubicBezTo>
                  <a:close/>
                  <a:moveTo>
                    <a:pt x="5932051" y="1263419"/>
                  </a:moveTo>
                  <a:cubicBezTo>
                    <a:pt x="5937721" y="1267207"/>
                    <a:pt x="5950871" y="1281132"/>
                    <a:pt x="5959799" y="1289404"/>
                  </a:cubicBezTo>
                  <a:cubicBezTo>
                    <a:pt x="5954335" y="1287634"/>
                    <a:pt x="5957055" y="1293254"/>
                    <a:pt x="5962335" y="1301579"/>
                  </a:cubicBezTo>
                  <a:cubicBezTo>
                    <a:pt x="5967659" y="1309861"/>
                    <a:pt x="5975515" y="1320875"/>
                    <a:pt x="5979931" y="1330304"/>
                  </a:cubicBezTo>
                  <a:cubicBezTo>
                    <a:pt x="5979847" y="1336533"/>
                    <a:pt x="5976591" y="1329822"/>
                    <a:pt x="5970743" y="1319927"/>
                  </a:cubicBezTo>
                  <a:cubicBezTo>
                    <a:pt x="5964587" y="1310300"/>
                    <a:pt x="5955695" y="1297530"/>
                    <a:pt x="5945049" y="1291244"/>
                  </a:cubicBezTo>
                  <a:cubicBezTo>
                    <a:pt x="5947711" y="1290027"/>
                    <a:pt x="5954987" y="1285921"/>
                    <a:pt x="5929307" y="1263595"/>
                  </a:cubicBezTo>
                  <a:cubicBezTo>
                    <a:pt x="5929101" y="1262020"/>
                    <a:pt x="5930161" y="1262156"/>
                    <a:pt x="5932051" y="1263419"/>
                  </a:cubicBezTo>
                  <a:close/>
                  <a:moveTo>
                    <a:pt x="948976" y="1249894"/>
                  </a:moveTo>
                  <a:cubicBezTo>
                    <a:pt x="955001" y="1249569"/>
                    <a:pt x="955472" y="1255674"/>
                    <a:pt x="946616" y="1270008"/>
                  </a:cubicBezTo>
                  <a:cubicBezTo>
                    <a:pt x="919845" y="1277936"/>
                    <a:pt x="933110" y="1265081"/>
                    <a:pt x="888020" y="1305458"/>
                  </a:cubicBezTo>
                  <a:cubicBezTo>
                    <a:pt x="896160" y="1288894"/>
                    <a:pt x="932657" y="1262179"/>
                    <a:pt x="918005" y="1268366"/>
                  </a:cubicBezTo>
                  <a:cubicBezTo>
                    <a:pt x="931370" y="1256976"/>
                    <a:pt x="942950" y="1250220"/>
                    <a:pt x="948976" y="1249894"/>
                  </a:cubicBezTo>
                  <a:close/>
                  <a:moveTo>
                    <a:pt x="979914" y="1248517"/>
                  </a:moveTo>
                  <a:cubicBezTo>
                    <a:pt x="971632" y="1259404"/>
                    <a:pt x="962996" y="1270885"/>
                    <a:pt x="954799" y="1281206"/>
                  </a:cubicBezTo>
                  <a:cubicBezTo>
                    <a:pt x="946588" y="1291512"/>
                    <a:pt x="939085" y="1300913"/>
                    <a:pt x="933436" y="1308005"/>
                  </a:cubicBezTo>
                  <a:cubicBezTo>
                    <a:pt x="922379" y="1322389"/>
                    <a:pt x="919789" y="1328321"/>
                    <a:pt x="938164" y="1317505"/>
                  </a:cubicBezTo>
                  <a:cubicBezTo>
                    <a:pt x="910799" y="1345904"/>
                    <a:pt x="905008" y="1334451"/>
                    <a:pt x="893612" y="1340326"/>
                  </a:cubicBezTo>
                  <a:cubicBezTo>
                    <a:pt x="910162" y="1321299"/>
                    <a:pt x="964426" y="1274736"/>
                    <a:pt x="924177" y="1297727"/>
                  </a:cubicBezTo>
                  <a:cubicBezTo>
                    <a:pt x="939594" y="1288086"/>
                    <a:pt x="948188" y="1278516"/>
                    <a:pt x="955578" y="1269908"/>
                  </a:cubicBezTo>
                  <a:cubicBezTo>
                    <a:pt x="959259" y="1265605"/>
                    <a:pt x="962642" y="1261556"/>
                    <a:pt x="966394" y="1257875"/>
                  </a:cubicBezTo>
                  <a:cubicBezTo>
                    <a:pt x="970273" y="1254307"/>
                    <a:pt x="974577" y="1251164"/>
                    <a:pt x="979914" y="1248517"/>
                  </a:cubicBezTo>
                  <a:close/>
                  <a:moveTo>
                    <a:pt x="1928867" y="1247668"/>
                  </a:moveTo>
                  <a:cubicBezTo>
                    <a:pt x="1911143" y="1250216"/>
                    <a:pt x="1891620" y="1257903"/>
                    <a:pt x="1870115" y="1271268"/>
                  </a:cubicBezTo>
                  <a:cubicBezTo>
                    <a:pt x="1863207" y="1278898"/>
                    <a:pt x="1892059" y="1268394"/>
                    <a:pt x="1878864" y="1279224"/>
                  </a:cubicBezTo>
                  <a:cubicBezTo>
                    <a:pt x="1860588" y="1294542"/>
                    <a:pt x="1849517" y="1287718"/>
                    <a:pt x="1830135" y="1306052"/>
                  </a:cubicBezTo>
                  <a:cubicBezTo>
                    <a:pt x="1848950" y="1304735"/>
                    <a:pt x="1825959" y="1324597"/>
                    <a:pt x="1834368" y="1328689"/>
                  </a:cubicBezTo>
                  <a:cubicBezTo>
                    <a:pt x="1893276" y="1284589"/>
                    <a:pt x="1904772" y="1267912"/>
                    <a:pt x="1928867" y="1247668"/>
                  </a:cubicBezTo>
                  <a:close/>
                  <a:moveTo>
                    <a:pt x="6015169" y="1245856"/>
                  </a:moveTo>
                  <a:cubicBezTo>
                    <a:pt x="6025403" y="1256729"/>
                    <a:pt x="6027103" y="1264699"/>
                    <a:pt x="6031039" y="1274099"/>
                  </a:cubicBezTo>
                  <a:cubicBezTo>
                    <a:pt x="6036347" y="1277497"/>
                    <a:pt x="6041655" y="1280966"/>
                    <a:pt x="6052811" y="1293056"/>
                  </a:cubicBezTo>
                  <a:cubicBezTo>
                    <a:pt x="6068795" y="1324768"/>
                    <a:pt x="6031887" y="1276733"/>
                    <a:pt x="6017023" y="1264034"/>
                  </a:cubicBezTo>
                  <a:cubicBezTo>
                    <a:pt x="6008131" y="1246748"/>
                    <a:pt x="6015933" y="1252128"/>
                    <a:pt x="6015169" y="1245856"/>
                  </a:cubicBezTo>
                  <a:close/>
                  <a:moveTo>
                    <a:pt x="5314281" y="1245548"/>
                  </a:moveTo>
                  <a:cubicBezTo>
                    <a:pt x="5318733" y="1246638"/>
                    <a:pt x="5326275" y="1250952"/>
                    <a:pt x="5339915" y="1261641"/>
                  </a:cubicBezTo>
                  <a:cubicBezTo>
                    <a:pt x="5342379" y="1266908"/>
                    <a:pt x="5331959" y="1258696"/>
                    <a:pt x="5326239" y="1255341"/>
                  </a:cubicBezTo>
                  <a:cubicBezTo>
                    <a:pt x="5367055" y="1294995"/>
                    <a:pt x="5348551" y="1264798"/>
                    <a:pt x="5372831" y="1285453"/>
                  </a:cubicBezTo>
                  <a:cubicBezTo>
                    <a:pt x="5391815" y="1309648"/>
                    <a:pt x="5385303" y="1307284"/>
                    <a:pt x="5369519" y="1295066"/>
                  </a:cubicBezTo>
                  <a:cubicBezTo>
                    <a:pt x="5353195" y="1283471"/>
                    <a:pt x="5327031" y="1262575"/>
                    <a:pt x="5307183" y="1248801"/>
                  </a:cubicBezTo>
                  <a:cubicBezTo>
                    <a:pt x="5308465" y="1246592"/>
                    <a:pt x="5309829" y="1244458"/>
                    <a:pt x="5314281" y="1245548"/>
                  </a:cubicBezTo>
                  <a:close/>
                  <a:moveTo>
                    <a:pt x="5547475" y="1238197"/>
                  </a:moveTo>
                  <a:cubicBezTo>
                    <a:pt x="5568567" y="1254110"/>
                    <a:pt x="5574981" y="1267658"/>
                    <a:pt x="5583263" y="1282254"/>
                  </a:cubicBezTo>
                  <a:cubicBezTo>
                    <a:pt x="5571513" y="1271707"/>
                    <a:pt x="5559409" y="1262250"/>
                    <a:pt x="5561179" y="1267828"/>
                  </a:cubicBezTo>
                  <a:cubicBezTo>
                    <a:pt x="5542321" y="1252128"/>
                    <a:pt x="5565199" y="1261627"/>
                    <a:pt x="5547475" y="1238197"/>
                  </a:cubicBezTo>
                  <a:close/>
                  <a:moveTo>
                    <a:pt x="5898895" y="1238069"/>
                  </a:moveTo>
                  <a:cubicBezTo>
                    <a:pt x="5923967" y="1266072"/>
                    <a:pt x="5944241" y="1292956"/>
                    <a:pt x="5960719" y="1318821"/>
                  </a:cubicBezTo>
                  <a:cubicBezTo>
                    <a:pt x="5926573" y="1288256"/>
                    <a:pt x="5912855" y="1263226"/>
                    <a:pt x="5898895" y="1238069"/>
                  </a:cubicBezTo>
                  <a:close/>
                  <a:moveTo>
                    <a:pt x="6068839" y="1237772"/>
                  </a:moveTo>
                  <a:cubicBezTo>
                    <a:pt x="6085005" y="1243152"/>
                    <a:pt x="6125877" y="1292801"/>
                    <a:pt x="6168531" y="1345692"/>
                  </a:cubicBezTo>
                  <a:cubicBezTo>
                    <a:pt x="6179447" y="1358717"/>
                    <a:pt x="6189301" y="1372916"/>
                    <a:pt x="6199523" y="1386195"/>
                  </a:cubicBezTo>
                  <a:cubicBezTo>
                    <a:pt x="6209617" y="1399588"/>
                    <a:pt x="6219527" y="1412528"/>
                    <a:pt x="6228927" y="1424363"/>
                  </a:cubicBezTo>
                  <a:cubicBezTo>
                    <a:pt x="6247727" y="1448034"/>
                    <a:pt x="6264547" y="1467302"/>
                    <a:pt x="6277019" y="1476914"/>
                  </a:cubicBezTo>
                  <a:cubicBezTo>
                    <a:pt x="6276015" y="1482422"/>
                    <a:pt x="6270691" y="1480793"/>
                    <a:pt x="6269671" y="1486301"/>
                  </a:cubicBezTo>
                  <a:cubicBezTo>
                    <a:pt x="6252823" y="1463677"/>
                    <a:pt x="6235339" y="1440177"/>
                    <a:pt x="6217883" y="1416718"/>
                  </a:cubicBezTo>
                  <a:cubicBezTo>
                    <a:pt x="6209093" y="1405010"/>
                    <a:pt x="6200301" y="1393316"/>
                    <a:pt x="6191609" y="1381736"/>
                  </a:cubicBezTo>
                  <a:cubicBezTo>
                    <a:pt x="6182847" y="1370198"/>
                    <a:pt x="6174351" y="1358617"/>
                    <a:pt x="6165207" y="1347957"/>
                  </a:cubicBezTo>
                  <a:cubicBezTo>
                    <a:pt x="6129347" y="1304679"/>
                    <a:pt x="6095523" y="1265449"/>
                    <a:pt x="6068839" y="1237772"/>
                  </a:cubicBezTo>
                  <a:close/>
                  <a:moveTo>
                    <a:pt x="5679135" y="1230736"/>
                  </a:moveTo>
                  <a:cubicBezTo>
                    <a:pt x="5699707" y="1251759"/>
                    <a:pt x="5697115" y="1268394"/>
                    <a:pt x="5708299" y="1287577"/>
                  </a:cubicBezTo>
                  <a:cubicBezTo>
                    <a:pt x="5714867" y="1298818"/>
                    <a:pt x="5722881" y="1300814"/>
                    <a:pt x="5722087" y="1295859"/>
                  </a:cubicBezTo>
                  <a:cubicBezTo>
                    <a:pt x="5734009" y="1309195"/>
                    <a:pt x="5739841" y="1317647"/>
                    <a:pt x="5742615" y="1324145"/>
                  </a:cubicBezTo>
                  <a:cubicBezTo>
                    <a:pt x="5745249" y="1330770"/>
                    <a:pt x="5745051" y="1335216"/>
                    <a:pt x="5745037" y="1340383"/>
                  </a:cubicBezTo>
                  <a:cubicBezTo>
                    <a:pt x="5732607" y="1326920"/>
                    <a:pt x="5732989" y="1325617"/>
                    <a:pt x="5735339" y="1324952"/>
                  </a:cubicBezTo>
                  <a:cubicBezTo>
                    <a:pt x="5737619" y="1324315"/>
                    <a:pt x="5741625" y="1324612"/>
                    <a:pt x="5735297" y="1315367"/>
                  </a:cubicBezTo>
                  <a:cubicBezTo>
                    <a:pt x="5717047" y="1298464"/>
                    <a:pt x="5711513" y="1297487"/>
                    <a:pt x="5718507" y="1312168"/>
                  </a:cubicBezTo>
                  <a:cubicBezTo>
                    <a:pt x="5686779" y="1267997"/>
                    <a:pt x="5673459" y="1244709"/>
                    <a:pt x="5679135" y="1230736"/>
                  </a:cubicBezTo>
                  <a:close/>
                  <a:moveTo>
                    <a:pt x="2075719" y="1221859"/>
                  </a:moveTo>
                  <a:cubicBezTo>
                    <a:pt x="2041203" y="1247498"/>
                    <a:pt x="2004890" y="1271819"/>
                    <a:pt x="1971423" y="1294867"/>
                  </a:cubicBezTo>
                  <a:cubicBezTo>
                    <a:pt x="1938932" y="1319331"/>
                    <a:pt x="1908976" y="1342053"/>
                    <a:pt x="1886027" y="1362199"/>
                  </a:cubicBezTo>
                  <a:cubicBezTo>
                    <a:pt x="1890855" y="1350731"/>
                    <a:pt x="1930665" y="1317759"/>
                    <a:pt x="1972980" y="1286331"/>
                  </a:cubicBezTo>
                  <a:cubicBezTo>
                    <a:pt x="2016513" y="1256714"/>
                    <a:pt x="2062156" y="1228300"/>
                    <a:pt x="2075719" y="1221859"/>
                  </a:cubicBezTo>
                  <a:close/>
                  <a:moveTo>
                    <a:pt x="5482451" y="1220923"/>
                  </a:moveTo>
                  <a:cubicBezTo>
                    <a:pt x="5485253" y="1222488"/>
                    <a:pt x="5490073" y="1225948"/>
                    <a:pt x="5497641" y="1231883"/>
                  </a:cubicBezTo>
                  <a:cubicBezTo>
                    <a:pt x="5512875" y="1257932"/>
                    <a:pt x="5498193" y="1257295"/>
                    <a:pt x="5478471" y="1235196"/>
                  </a:cubicBezTo>
                  <a:cubicBezTo>
                    <a:pt x="5475995" y="1229575"/>
                    <a:pt x="5486457" y="1238636"/>
                    <a:pt x="5492105" y="1242331"/>
                  </a:cubicBezTo>
                  <a:cubicBezTo>
                    <a:pt x="5483813" y="1228591"/>
                    <a:pt x="5474047" y="1216229"/>
                    <a:pt x="5482451" y="1220923"/>
                  </a:cubicBezTo>
                  <a:close/>
                  <a:moveTo>
                    <a:pt x="899102" y="1215065"/>
                  </a:moveTo>
                  <a:cubicBezTo>
                    <a:pt x="904884" y="1210719"/>
                    <a:pt x="841075" y="1281700"/>
                    <a:pt x="895977" y="1230849"/>
                  </a:cubicBezTo>
                  <a:cubicBezTo>
                    <a:pt x="895609" y="1235662"/>
                    <a:pt x="881508" y="1251632"/>
                    <a:pt x="856903" y="1283712"/>
                  </a:cubicBezTo>
                  <a:cubicBezTo>
                    <a:pt x="825078" y="1317887"/>
                    <a:pt x="869828" y="1262377"/>
                    <a:pt x="880758" y="1249579"/>
                  </a:cubicBezTo>
                  <a:cubicBezTo>
                    <a:pt x="870565" y="1252297"/>
                    <a:pt x="857582" y="1269385"/>
                    <a:pt x="845195" y="1284349"/>
                  </a:cubicBezTo>
                  <a:cubicBezTo>
                    <a:pt x="849258" y="1273335"/>
                    <a:pt x="869517" y="1242189"/>
                    <a:pt x="891814" y="1222114"/>
                  </a:cubicBezTo>
                  <a:cubicBezTo>
                    <a:pt x="896029" y="1217844"/>
                    <a:pt x="898276" y="1215686"/>
                    <a:pt x="899102" y="1215065"/>
                  </a:cubicBezTo>
                  <a:close/>
                  <a:moveTo>
                    <a:pt x="5279323" y="1214385"/>
                  </a:moveTo>
                  <a:cubicBezTo>
                    <a:pt x="5287449" y="1222129"/>
                    <a:pt x="5295689" y="1229901"/>
                    <a:pt x="5306929" y="1237843"/>
                  </a:cubicBezTo>
                  <a:cubicBezTo>
                    <a:pt x="5303955" y="1240986"/>
                    <a:pt x="5303617" y="1246861"/>
                    <a:pt x="5282523" y="1231034"/>
                  </a:cubicBezTo>
                  <a:cubicBezTo>
                    <a:pt x="5273107" y="1216792"/>
                    <a:pt x="5280569" y="1220147"/>
                    <a:pt x="5279323" y="1214385"/>
                  </a:cubicBezTo>
                  <a:close/>
                  <a:moveTo>
                    <a:pt x="1052851" y="1210052"/>
                  </a:moveTo>
                  <a:cubicBezTo>
                    <a:pt x="1060921" y="1208495"/>
                    <a:pt x="957545" y="1273972"/>
                    <a:pt x="1008610" y="1224833"/>
                  </a:cubicBezTo>
                  <a:cubicBezTo>
                    <a:pt x="1019511" y="1223020"/>
                    <a:pt x="1027170" y="1223884"/>
                    <a:pt x="1052851" y="1210052"/>
                  </a:cubicBezTo>
                  <a:close/>
                  <a:moveTo>
                    <a:pt x="6005539" y="1205577"/>
                  </a:moveTo>
                  <a:cubicBezTo>
                    <a:pt x="6007271" y="1202152"/>
                    <a:pt x="6020303" y="1213383"/>
                    <a:pt x="6035327" y="1228938"/>
                  </a:cubicBezTo>
                  <a:cubicBezTo>
                    <a:pt x="6040339" y="1234119"/>
                    <a:pt x="6045549" y="1239782"/>
                    <a:pt x="6050647" y="1245530"/>
                  </a:cubicBezTo>
                  <a:cubicBezTo>
                    <a:pt x="6055615" y="1251391"/>
                    <a:pt x="6060301" y="1257478"/>
                    <a:pt x="6064619" y="1263184"/>
                  </a:cubicBezTo>
                  <a:cubicBezTo>
                    <a:pt x="6073213" y="1274623"/>
                    <a:pt x="6079967" y="1284802"/>
                    <a:pt x="6082287" y="1290493"/>
                  </a:cubicBezTo>
                  <a:cubicBezTo>
                    <a:pt x="6094463" y="1291767"/>
                    <a:pt x="6107715" y="1315041"/>
                    <a:pt x="6144565" y="1353294"/>
                  </a:cubicBezTo>
                  <a:cubicBezTo>
                    <a:pt x="6150893" y="1367833"/>
                    <a:pt x="6141647" y="1358929"/>
                    <a:pt x="6138731" y="1351284"/>
                  </a:cubicBezTo>
                  <a:cubicBezTo>
                    <a:pt x="6121855" y="1335428"/>
                    <a:pt x="6152123" y="1372491"/>
                    <a:pt x="6137655" y="1362992"/>
                  </a:cubicBezTo>
                  <a:cubicBezTo>
                    <a:pt x="6112795" y="1324980"/>
                    <a:pt x="6054893" y="1255440"/>
                    <a:pt x="6052303" y="1262702"/>
                  </a:cubicBezTo>
                  <a:cubicBezTo>
                    <a:pt x="6046753" y="1255072"/>
                    <a:pt x="6042547" y="1249522"/>
                    <a:pt x="6039037" y="1245148"/>
                  </a:cubicBezTo>
                  <a:cubicBezTo>
                    <a:pt x="6035583" y="1240716"/>
                    <a:pt x="6032935" y="1237361"/>
                    <a:pt x="6030287" y="1234346"/>
                  </a:cubicBezTo>
                  <a:cubicBezTo>
                    <a:pt x="6025007" y="1228301"/>
                    <a:pt x="6019713" y="1223572"/>
                    <a:pt x="6007919" y="1214271"/>
                  </a:cubicBezTo>
                  <a:cubicBezTo>
                    <a:pt x="6005641" y="1209489"/>
                    <a:pt x="6004961" y="1206719"/>
                    <a:pt x="6005539" y="1205577"/>
                  </a:cubicBezTo>
                  <a:close/>
                  <a:moveTo>
                    <a:pt x="5384667" y="1204248"/>
                  </a:moveTo>
                  <a:cubicBezTo>
                    <a:pt x="5391845" y="1203498"/>
                    <a:pt x="5406043" y="1213139"/>
                    <a:pt x="5422947" y="1226588"/>
                  </a:cubicBezTo>
                  <a:cubicBezTo>
                    <a:pt x="5439499" y="1240462"/>
                    <a:pt x="5458185" y="1258767"/>
                    <a:pt x="5475641" y="1273929"/>
                  </a:cubicBezTo>
                  <a:cubicBezTo>
                    <a:pt x="5451291" y="1264005"/>
                    <a:pt x="5428441" y="1229575"/>
                    <a:pt x="5384667" y="1204248"/>
                  </a:cubicBezTo>
                  <a:close/>
                  <a:moveTo>
                    <a:pt x="1859540" y="1202096"/>
                  </a:moveTo>
                  <a:cubicBezTo>
                    <a:pt x="1829229" y="1226701"/>
                    <a:pt x="1852376" y="1202535"/>
                    <a:pt x="1827191" y="1212459"/>
                  </a:cubicBezTo>
                  <a:cubicBezTo>
                    <a:pt x="1819319" y="1218575"/>
                    <a:pt x="1811448" y="1224691"/>
                    <a:pt x="1803676" y="1230721"/>
                  </a:cubicBezTo>
                  <a:cubicBezTo>
                    <a:pt x="1828111" y="1225596"/>
                    <a:pt x="1845567" y="1214979"/>
                    <a:pt x="1855930" y="1212246"/>
                  </a:cubicBezTo>
                  <a:cubicBezTo>
                    <a:pt x="1847959" y="1213549"/>
                    <a:pt x="1864098" y="1202535"/>
                    <a:pt x="1859540" y="1202096"/>
                  </a:cubicBezTo>
                  <a:close/>
                  <a:moveTo>
                    <a:pt x="1981546" y="1199222"/>
                  </a:moveTo>
                  <a:cubicBezTo>
                    <a:pt x="1964642" y="1213266"/>
                    <a:pt x="1950641" y="1219566"/>
                    <a:pt x="1939584" y="1218093"/>
                  </a:cubicBezTo>
                  <a:cubicBezTo>
                    <a:pt x="1927367" y="1226021"/>
                    <a:pt x="1918179" y="1233836"/>
                    <a:pt x="1912120" y="1239598"/>
                  </a:cubicBezTo>
                  <a:cubicBezTo>
                    <a:pt x="1906088" y="1245416"/>
                    <a:pt x="1903399" y="1249550"/>
                    <a:pt x="1905069" y="1251476"/>
                  </a:cubicBezTo>
                  <a:cubicBezTo>
                    <a:pt x="1913209" y="1247427"/>
                    <a:pt x="1924110" y="1242019"/>
                    <a:pt x="1935436" y="1236399"/>
                  </a:cubicBezTo>
                  <a:cubicBezTo>
                    <a:pt x="1947003" y="1231132"/>
                    <a:pt x="1958895" y="1225455"/>
                    <a:pt x="1968621" y="1220174"/>
                  </a:cubicBezTo>
                  <a:cubicBezTo>
                    <a:pt x="1988058" y="1209613"/>
                    <a:pt x="1999002" y="1200510"/>
                    <a:pt x="1981546" y="1199222"/>
                  </a:cubicBezTo>
                  <a:close/>
                  <a:moveTo>
                    <a:pt x="1297739" y="1198718"/>
                  </a:moveTo>
                  <a:cubicBezTo>
                    <a:pt x="1283486" y="1201999"/>
                    <a:pt x="1252609" y="1219750"/>
                    <a:pt x="1232308" y="1238352"/>
                  </a:cubicBezTo>
                  <a:cubicBezTo>
                    <a:pt x="1241623" y="1239966"/>
                    <a:pt x="1274383" y="1224053"/>
                    <a:pt x="1305444" y="1200765"/>
                  </a:cubicBezTo>
                  <a:cubicBezTo>
                    <a:pt x="1305394" y="1198139"/>
                    <a:pt x="1302490" y="1197625"/>
                    <a:pt x="1297739" y="1198718"/>
                  </a:cubicBezTo>
                  <a:close/>
                  <a:moveTo>
                    <a:pt x="5618839" y="1198132"/>
                  </a:moveTo>
                  <a:cubicBezTo>
                    <a:pt x="5627915" y="1200808"/>
                    <a:pt x="5642977" y="1208722"/>
                    <a:pt x="5651499" y="1214187"/>
                  </a:cubicBezTo>
                  <a:cubicBezTo>
                    <a:pt x="5644973" y="1215716"/>
                    <a:pt x="5627801" y="1204744"/>
                    <a:pt x="5634611" y="1222638"/>
                  </a:cubicBezTo>
                  <a:cubicBezTo>
                    <a:pt x="5646687" y="1229788"/>
                    <a:pt x="5636351" y="1206924"/>
                    <a:pt x="5662147" y="1239075"/>
                  </a:cubicBezTo>
                  <a:cubicBezTo>
                    <a:pt x="5655535" y="1241651"/>
                    <a:pt x="5627191" y="1217372"/>
                    <a:pt x="5636989" y="1240207"/>
                  </a:cubicBezTo>
                  <a:cubicBezTo>
                    <a:pt x="5630745" y="1241581"/>
                    <a:pt x="5629187" y="1233639"/>
                    <a:pt x="5627915" y="1226079"/>
                  </a:cubicBezTo>
                  <a:cubicBezTo>
                    <a:pt x="5626597" y="1218575"/>
                    <a:pt x="5625395" y="1211652"/>
                    <a:pt x="5620511" y="1214739"/>
                  </a:cubicBezTo>
                  <a:cubicBezTo>
                    <a:pt x="5606439" y="1198203"/>
                    <a:pt x="5609723" y="1195471"/>
                    <a:pt x="5618839" y="1198132"/>
                  </a:cubicBezTo>
                  <a:close/>
                  <a:moveTo>
                    <a:pt x="2057626" y="1195527"/>
                  </a:moveTo>
                  <a:cubicBezTo>
                    <a:pt x="2087271" y="1193120"/>
                    <a:pt x="2015976" y="1235648"/>
                    <a:pt x="1987704" y="1258993"/>
                  </a:cubicBezTo>
                  <a:cubicBezTo>
                    <a:pt x="1988851" y="1251122"/>
                    <a:pt x="1979493" y="1260268"/>
                    <a:pt x="1963793" y="1261627"/>
                  </a:cubicBezTo>
                  <a:cubicBezTo>
                    <a:pt x="1979677" y="1249763"/>
                    <a:pt x="1993551" y="1243562"/>
                    <a:pt x="2005160" y="1243151"/>
                  </a:cubicBezTo>
                  <a:cubicBezTo>
                    <a:pt x="2005401" y="1234997"/>
                    <a:pt x="2040383" y="1211326"/>
                    <a:pt x="2057626" y="1195527"/>
                  </a:cubicBezTo>
                  <a:close/>
                  <a:moveTo>
                    <a:pt x="979867" y="1194615"/>
                  </a:moveTo>
                  <a:cubicBezTo>
                    <a:pt x="986033" y="1190916"/>
                    <a:pt x="971476" y="1210698"/>
                    <a:pt x="977210" y="1207575"/>
                  </a:cubicBezTo>
                  <a:cubicBezTo>
                    <a:pt x="965672" y="1220756"/>
                    <a:pt x="926711" y="1238679"/>
                    <a:pt x="954841" y="1228471"/>
                  </a:cubicBezTo>
                  <a:cubicBezTo>
                    <a:pt x="942312" y="1240179"/>
                    <a:pt x="936281" y="1246323"/>
                    <a:pt x="932742" y="1248631"/>
                  </a:cubicBezTo>
                  <a:cubicBezTo>
                    <a:pt x="929288" y="1251009"/>
                    <a:pt x="928736" y="1249919"/>
                    <a:pt x="928438" y="1248348"/>
                  </a:cubicBezTo>
                  <a:cubicBezTo>
                    <a:pt x="927830" y="1245219"/>
                    <a:pt x="928254" y="1240094"/>
                    <a:pt x="908406" y="1257083"/>
                  </a:cubicBezTo>
                  <a:cubicBezTo>
                    <a:pt x="917212" y="1243322"/>
                    <a:pt x="932077" y="1233228"/>
                    <a:pt x="944946" y="1226050"/>
                  </a:cubicBezTo>
                  <a:cubicBezTo>
                    <a:pt x="957729" y="1218759"/>
                    <a:pt x="967597" y="1213493"/>
                    <a:pt x="965275" y="1207858"/>
                  </a:cubicBezTo>
                  <a:cubicBezTo>
                    <a:pt x="973454" y="1199689"/>
                    <a:pt x="977812" y="1195848"/>
                    <a:pt x="979867" y="1194615"/>
                  </a:cubicBezTo>
                  <a:close/>
                  <a:moveTo>
                    <a:pt x="1214059" y="1194479"/>
                  </a:moveTo>
                  <a:cubicBezTo>
                    <a:pt x="1194707" y="1214851"/>
                    <a:pt x="1192866" y="1222369"/>
                    <a:pt x="1208340" y="1217060"/>
                  </a:cubicBezTo>
                  <a:cubicBezTo>
                    <a:pt x="1213564" y="1211694"/>
                    <a:pt x="1218873" y="1206215"/>
                    <a:pt x="1224125" y="1200822"/>
                  </a:cubicBezTo>
                  <a:cubicBezTo>
                    <a:pt x="1237744" y="1186155"/>
                    <a:pt x="1207094" y="1204191"/>
                    <a:pt x="1214059" y="1194479"/>
                  </a:cubicBezTo>
                  <a:close/>
                  <a:moveTo>
                    <a:pt x="6050407" y="1190728"/>
                  </a:moveTo>
                  <a:cubicBezTo>
                    <a:pt x="6056551" y="1194253"/>
                    <a:pt x="6068951" y="1205352"/>
                    <a:pt x="6084399" y="1221336"/>
                  </a:cubicBezTo>
                  <a:cubicBezTo>
                    <a:pt x="6099403" y="1237716"/>
                    <a:pt x="6117567" y="1258838"/>
                    <a:pt x="6136283" y="1281447"/>
                  </a:cubicBezTo>
                  <a:cubicBezTo>
                    <a:pt x="6154955" y="1304098"/>
                    <a:pt x="6174367" y="1328066"/>
                    <a:pt x="6191369" y="1350534"/>
                  </a:cubicBezTo>
                  <a:cubicBezTo>
                    <a:pt x="6207805" y="1373497"/>
                    <a:pt x="6222275" y="1394577"/>
                    <a:pt x="6232451" y="1410348"/>
                  </a:cubicBezTo>
                  <a:cubicBezTo>
                    <a:pt x="6217687" y="1391278"/>
                    <a:pt x="6202991" y="1372279"/>
                    <a:pt x="6188353" y="1353351"/>
                  </a:cubicBezTo>
                  <a:cubicBezTo>
                    <a:pt x="6173247" y="1334805"/>
                    <a:pt x="6157787" y="1316656"/>
                    <a:pt x="6142597" y="1298379"/>
                  </a:cubicBezTo>
                  <a:cubicBezTo>
                    <a:pt x="6127351" y="1280145"/>
                    <a:pt x="6112145" y="1261981"/>
                    <a:pt x="6096983" y="1243860"/>
                  </a:cubicBezTo>
                  <a:cubicBezTo>
                    <a:pt x="6089311" y="1234884"/>
                    <a:pt x="6082019" y="1225569"/>
                    <a:pt x="6074063" y="1216905"/>
                  </a:cubicBezTo>
                  <a:cubicBezTo>
                    <a:pt x="6066163" y="1208170"/>
                    <a:pt x="6058279" y="1199449"/>
                    <a:pt x="6050407" y="1190728"/>
                  </a:cubicBezTo>
                  <a:close/>
                  <a:moveTo>
                    <a:pt x="5528557" y="1186052"/>
                  </a:moveTo>
                  <a:cubicBezTo>
                    <a:pt x="5534643" y="1187185"/>
                    <a:pt x="5547975" y="1194628"/>
                    <a:pt x="5561403" y="1200822"/>
                  </a:cubicBezTo>
                  <a:cubicBezTo>
                    <a:pt x="5545393" y="1198146"/>
                    <a:pt x="5561859" y="1210477"/>
                    <a:pt x="5578279" y="1236781"/>
                  </a:cubicBezTo>
                  <a:cubicBezTo>
                    <a:pt x="5560443" y="1216197"/>
                    <a:pt x="5531591" y="1188562"/>
                    <a:pt x="5539179" y="1209146"/>
                  </a:cubicBezTo>
                  <a:cubicBezTo>
                    <a:pt x="5523627" y="1190097"/>
                    <a:pt x="5522469" y="1184919"/>
                    <a:pt x="5528557" y="1186052"/>
                  </a:cubicBezTo>
                  <a:close/>
                  <a:moveTo>
                    <a:pt x="5172563" y="1185504"/>
                  </a:moveTo>
                  <a:cubicBezTo>
                    <a:pt x="5209711" y="1212799"/>
                    <a:pt x="5209811" y="1210873"/>
                    <a:pt x="5248163" y="1235040"/>
                  </a:cubicBezTo>
                  <a:cubicBezTo>
                    <a:pt x="5251929" y="1240788"/>
                    <a:pt x="5247625" y="1238027"/>
                    <a:pt x="5242883" y="1234799"/>
                  </a:cubicBezTo>
                  <a:cubicBezTo>
                    <a:pt x="5244779" y="1238565"/>
                    <a:pt x="5246663" y="1242288"/>
                    <a:pt x="5248573" y="1246082"/>
                  </a:cubicBezTo>
                  <a:cubicBezTo>
                    <a:pt x="5240943" y="1235351"/>
                    <a:pt x="5223415" y="1225654"/>
                    <a:pt x="5207419" y="1215531"/>
                  </a:cubicBezTo>
                  <a:cubicBezTo>
                    <a:pt x="5191323" y="1205494"/>
                    <a:pt x="5176399" y="1195513"/>
                    <a:pt x="5172563" y="1185504"/>
                  </a:cubicBezTo>
                  <a:close/>
                  <a:moveTo>
                    <a:pt x="5185659" y="1180124"/>
                  </a:moveTo>
                  <a:cubicBezTo>
                    <a:pt x="5200427" y="1188505"/>
                    <a:pt x="5218631" y="1200029"/>
                    <a:pt x="5239031" y="1213606"/>
                  </a:cubicBezTo>
                  <a:cubicBezTo>
                    <a:pt x="5249381" y="1220203"/>
                    <a:pt x="5259687" y="1228088"/>
                    <a:pt x="5270447" y="1236271"/>
                  </a:cubicBezTo>
                  <a:cubicBezTo>
                    <a:pt x="5281163" y="1244511"/>
                    <a:pt x="5292319" y="1253076"/>
                    <a:pt x="5303731" y="1261839"/>
                  </a:cubicBezTo>
                  <a:cubicBezTo>
                    <a:pt x="5315055" y="1270715"/>
                    <a:pt x="5326651" y="1279790"/>
                    <a:pt x="5338345" y="1288950"/>
                  </a:cubicBezTo>
                  <a:cubicBezTo>
                    <a:pt x="5349955" y="1298209"/>
                    <a:pt x="5361931" y="1307227"/>
                    <a:pt x="5372959" y="1317236"/>
                  </a:cubicBezTo>
                  <a:cubicBezTo>
                    <a:pt x="5395355" y="1336858"/>
                    <a:pt x="5417527" y="1356267"/>
                    <a:pt x="5438237" y="1374374"/>
                  </a:cubicBezTo>
                  <a:cubicBezTo>
                    <a:pt x="5422651" y="1363841"/>
                    <a:pt x="5405351" y="1350519"/>
                    <a:pt x="5386705" y="1335272"/>
                  </a:cubicBezTo>
                  <a:cubicBezTo>
                    <a:pt x="5377461" y="1327556"/>
                    <a:pt x="5367791" y="1319473"/>
                    <a:pt x="5357767" y="1311106"/>
                  </a:cubicBezTo>
                  <a:cubicBezTo>
                    <a:pt x="5347503" y="1303022"/>
                    <a:pt x="5336887" y="1294655"/>
                    <a:pt x="5325999" y="1286076"/>
                  </a:cubicBezTo>
                  <a:cubicBezTo>
                    <a:pt x="5304311" y="1268776"/>
                    <a:pt x="5281547" y="1250598"/>
                    <a:pt x="5258399" y="1232137"/>
                  </a:cubicBezTo>
                  <a:cubicBezTo>
                    <a:pt x="5246989" y="1222680"/>
                    <a:pt x="5234487" y="1214455"/>
                    <a:pt x="5222399" y="1205678"/>
                  </a:cubicBezTo>
                  <a:cubicBezTo>
                    <a:pt x="5210195" y="1197042"/>
                    <a:pt x="5197919" y="1188491"/>
                    <a:pt x="5185659" y="1180124"/>
                  </a:cubicBezTo>
                  <a:close/>
                  <a:moveTo>
                    <a:pt x="5438945" y="1175311"/>
                  </a:moveTo>
                  <a:cubicBezTo>
                    <a:pt x="5447793" y="1178638"/>
                    <a:pt x="5455411" y="1187812"/>
                    <a:pt x="5460239" y="1195004"/>
                  </a:cubicBezTo>
                  <a:cubicBezTo>
                    <a:pt x="5465079" y="1202195"/>
                    <a:pt x="5467655" y="1206839"/>
                    <a:pt x="5467331" y="1200242"/>
                  </a:cubicBezTo>
                  <a:cubicBezTo>
                    <a:pt x="5492899" y="1230311"/>
                    <a:pt x="5446519" y="1202535"/>
                    <a:pt x="5459331" y="1227395"/>
                  </a:cubicBezTo>
                  <a:cubicBezTo>
                    <a:pt x="5438463" y="1214144"/>
                    <a:pt x="5461639" y="1206329"/>
                    <a:pt x="5438945" y="1175311"/>
                  </a:cubicBezTo>
                  <a:close/>
                  <a:moveTo>
                    <a:pt x="5220231" y="1174844"/>
                  </a:moveTo>
                  <a:cubicBezTo>
                    <a:pt x="5235463" y="1179969"/>
                    <a:pt x="5260183" y="1209869"/>
                    <a:pt x="5254235" y="1197000"/>
                  </a:cubicBezTo>
                  <a:cubicBezTo>
                    <a:pt x="5269809" y="1210265"/>
                    <a:pt x="5256587" y="1203541"/>
                    <a:pt x="5274411" y="1225201"/>
                  </a:cubicBezTo>
                  <a:cubicBezTo>
                    <a:pt x="5264259" y="1217641"/>
                    <a:pt x="5233171" y="1185476"/>
                    <a:pt x="5237999" y="1196858"/>
                  </a:cubicBezTo>
                  <a:cubicBezTo>
                    <a:pt x="5231359" y="1193149"/>
                    <a:pt x="5228783" y="1189497"/>
                    <a:pt x="5226375" y="1185773"/>
                  </a:cubicBezTo>
                  <a:cubicBezTo>
                    <a:pt x="5224337" y="1182135"/>
                    <a:pt x="5222283" y="1178511"/>
                    <a:pt x="5220231" y="1174844"/>
                  </a:cubicBezTo>
                  <a:close/>
                  <a:moveTo>
                    <a:pt x="1196753" y="1167016"/>
                  </a:moveTo>
                  <a:cubicBezTo>
                    <a:pt x="1197228" y="1165517"/>
                    <a:pt x="1196019" y="1165266"/>
                    <a:pt x="1191634" y="1167368"/>
                  </a:cubicBezTo>
                  <a:cubicBezTo>
                    <a:pt x="1177038" y="1182262"/>
                    <a:pt x="1163320" y="1193800"/>
                    <a:pt x="1149673" y="1205055"/>
                  </a:cubicBezTo>
                  <a:cubicBezTo>
                    <a:pt x="1136379" y="1216678"/>
                    <a:pt x="1123383" y="1228230"/>
                    <a:pt x="1109693" y="1242458"/>
                  </a:cubicBezTo>
                  <a:cubicBezTo>
                    <a:pt x="1124459" y="1234487"/>
                    <a:pt x="1112057" y="1248503"/>
                    <a:pt x="1113657" y="1251164"/>
                  </a:cubicBezTo>
                  <a:cubicBezTo>
                    <a:pt x="1124558" y="1240731"/>
                    <a:pt x="1134341" y="1228923"/>
                    <a:pt x="1145581" y="1217116"/>
                  </a:cubicBezTo>
                  <a:cubicBezTo>
                    <a:pt x="1156765" y="1205267"/>
                    <a:pt x="1170300" y="1194281"/>
                    <a:pt x="1187331" y="1184343"/>
                  </a:cubicBezTo>
                  <a:cubicBezTo>
                    <a:pt x="1178752" y="1187242"/>
                    <a:pt x="1195329" y="1171514"/>
                    <a:pt x="1196753" y="1167016"/>
                  </a:cubicBezTo>
                  <a:close/>
                  <a:moveTo>
                    <a:pt x="5398749" y="1143173"/>
                  </a:moveTo>
                  <a:cubicBezTo>
                    <a:pt x="5405177" y="1147298"/>
                    <a:pt x="5441177" y="1179622"/>
                    <a:pt x="5439383" y="1186439"/>
                  </a:cubicBezTo>
                  <a:cubicBezTo>
                    <a:pt x="5435051" y="1190261"/>
                    <a:pt x="5398427" y="1167567"/>
                    <a:pt x="5431555" y="1202295"/>
                  </a:cubicBezTo>
                  <a:cubicBezTo>
                    <a:pt x="5428809" y="1208736"/>
                    <a:pt x="5399703" y="1167213"/>
                    <a:pt x="5396587" y="1155392"/>
                  </a:cubicBezTo>
                  <a:cubicBezTo>
                    <a:pt x="5424959" y="1181625"/>
                    <a:pt x="5427251" y="1168247"/>
                    <a:pt x="5404671" y="1150437"/>
                  </a:cubicBezTo>
                  <a:cubicBezTo>
                    <a:pt x="5397747" y="1143556"/>
                    <a:pt x="5396605" y="1141798"/>
                    <a:pt x="5398749" y="1143173"/>
                  </a:cubicBezTo>
                  <a:close/>
                  <a:moveTo>
                    <a:pt x="5978403" y="1140697"/>
                  </a:moveTo>
                  <a:cubicBezTo>
                    <a:pt x="5992487" y="1142283"/>
                    <a:pt x="6035683" y="1202266"/>
                    <a:pt x="6052501" y="1209090"/>
                  </a:cubicBezTo>
                  <a:cubicBezTo>
                    <a:pt x="6055049" y="1229179"/>
                    <a:pt x="5989077" y="1148880"/>
                    <a:pt x="5978403" y="1140697"/>
                  </a:cubicBezTo>
                  <a:close/>
                  <a:moveTo>
                    <a:pt x="2316362" y="1140272"/>
                  </a:moveTo>
                  <a:cubicBezTo>
                    <a:pt x="2319901" y="1147662"/>
                    <a:pt x="2271725" y="1161026"/>
                    <a:pt x="2251721" y="1177151"/>
                  </a:cubicBezTo>
                  <a:cubicBezTo>
                    <a:pt x="2251239" y="1174702"/>
                    <a:pt x="2250659" y="1172310"/>
                    <a:pt x="2242037" y="1172579"/>
                  </a:cubicBezTo>
                  <a:cubicBezTo>
                    <a:pt x="2250121" y="1168091"/>
                    <a:pt x="2255685" y="1168912"/>
                    <a:pt x="2262013" y="1167907"/>
                  </a:cubicBezTo>
                  <a:cubicBezTo>
                    <a:pt x="2275887" y="1151541"/>
                    <a:pt x="2277444" y="1157360"/>
                    <a:pt x="2316362" y="1140272"/>
                  </a:cubicBezTo>
                  <a:close/>
                  <a:moveTo>
                    <a:pt x="2164144" y="1137724"/>
                  </a:moveTo>
                  <a:cubicBezTo>
                    <a:pt x="2154872" y="1146898"/>
                    <a:pt x="2119252" y="1155888"/>
                    <a:pt x="2131895" y="1158181"/>
                  </a:cubicBezTo>
                  <a:cubicBezTo>
                    <a:pt x="2121517" y="1164099"/>
                    <a:pt x="2121418" y="1161352"/>
                    <a:pt x="2125849" y="1158549"/>
                  </a:cubicBezTo>
                  <a:cubicBezTo>
                    <a:pt x="2119861" y="1159031"/>
                    <a:pt x="2111324" y="1165104"/>
                    <a:pt x="2103708" y="1169181"/>
                  </a:cubicBezTo>
                  <a:cubicBezTo>
                    <a:pt x="2071996" y="1184259"/>
                    <a:pt x="2153782" y="1133803"/>
                    <a:pt x="2164144" y="1137724"/>
                  </a:cubicBezTo>
                  <a:close/>
                  <a:moveTo>
                    <a:pt x="5541623" y="1136895"/>
                  </a:moveTo>
                  <a:cubicBezTo>
                    <a:pt x="5550389" y="1139932"/>
                    <a:pt x="5593453" y="1179600"/>
                    <a:pt x="5603507" y="1201048"/>
                  </a:cubicBezTo>
                  <a:cubicBezTo>
                    <a:pt x="5563103" y="1171332"/>
                    <a:pt x="5569857" y="1154344"/>
                    <a:pt x="5546781" y="1148100"/>
                  </a:cubicBezTo>
                  <a:cubicBezTo>
                    <a:pt x="5539589" y="1138940"/>
                    <a:pt x="5538701" y="1135883"/>
                    <a:pt x="5541623" y="1136895"/>
                  </a:cubicBezTo>
                  <a:close/>
                  <a:moveTo>
                    <a:pt x="952718" y="1134213"/>
                  </a:moveTo>
                  <a:cubicBezTo>
                    <a:pt x="943587" y="1144066"/>
                    <a:pt x="906014" y="1206358"/>
                    <a:pt x="868271" y="1223389"/>
                  </a:cubicBezTo>
                  <a:cubicBezTo>
                    <a:pt x="878648" y="1214272"/>
                    <a:pt x="886633" y="1206329"/>
                    <a:pt x="893357" y="1198939"/>
                  </a:cubicBezTo>
                  <a:cubicBezTo>
                    <a:pt x="900040" y="1191507"/>
                    <a:pt x="905986" y="1185122"/>
                    <a:pt x="911493" y="1178426"/>
                  </a:cubicBezTo>
                  <a:cubicBezTo>
                    <a:pt x="922663" y="1165189"/>
                    <a:pt x="933323" y="1151853"/>
                    <a:pt x="952718" y="1134213"/>
                  </a:cubicBezTo>
                  <a:close/>
                  <a:moveTo>
                    <a:pt x="2424367" y="1117012"/>
                  </a:moveTo>
                  <a:cubicBezTo>
                    <a:pt x="2422923" y="1122307"/>
                    <a:pt x="2405835" y="1132344"/>
                    <a:pt x="2385053" y="1142835"/>
                  </a:cubicBezTo>
                  <a:cubicBezTo>
                    <a:pt x="2374661" y="1148073"/>
                    <a:pt x="2363350" y="1153438"/>
                    <a:pt x="2352590" y="1158393"/>
                  </a:cubicBezTo>
                  <a:cubicBezTo>
                    <a:pt x="2341873" y="1163447"/>
                    <a:pt x="2332077" y="1168799"/>
                    <a:pt x="2324092" y="1172706"/>
                  </a:cubicBezTo>
                  <a:cubicBezTo>
                    <a:pt x="2326966" y="1167411"/>
                    <a:pt x="2344082" y="1156496"/>
                    <a:pt x="2365091" y="1146728"/>
                  </a:cubicBezTo>
                  <a:cubicBezTo>
                    <a:pt x="2385902" y="1136549"/>
                    <a:pt x="2409643" y="1125549"/>
                    <a:pt x="2424367" y="1117012"/>
                  </a:cubicBezTo>
                  <a:close/>
                  <a:moveTo>
                    <a:pt x="5899563" y="1114902"/>
                  </a:moveTo>
                  <a:cubicBezTo>
                    <a:pt x="5904319" y="1105516"/>
                    <a:pt x="5922681" y="1146161"/>
                    <a:pt x="5945671" y="1161677"/>
                  </a:cubicBezTo>
                  <a:cubicBezTo>
                    <a:pt x="5950795" y="1174702"/>
                    <a:pt x="5925979" y="1147719"/>
                    <a:pt x="5939415" y="1171814"/>
                  </a:cubicBezTo>
                  <a:cubicBezTo>
                    <a:pt x="5977003" y="1211879"/>
                    <a:pt x="5945927" y="1159965"/>
                    <a:pt x="5957183" y="1164707"/>
                  </a:cubicBezTo>
                  <a:cubicBezTo>
                    <a:pt x="5990379" y="1202549"/>
                    <a:pt x="5963439" y="1201402"/>
                    <a:pt x="5986755" y="1226135"/>
                  </a:cubicBezTo>
                  <a:cubicBezTo>
                    <a:pt x="5974567" y="1217542"/>
                    <a:pt x="5965067" y="1206244"/>
                    <a:pt x="5953203" y="1191832"/>
                  </a:cubicBezTo>
                  <a:cubicBezTo>
                    <a:pt x="5947271" y="1184626"/>
                    <a:pt x="5940759" y="1176656"/>
                    <a:pt x="5933029" y="1167864"/>
                  </a:cubicBezTo>
                  <a:cubicBezTo>
                    <a:pt x="5925257" y="1159129"/>
                    <a:pt x="5916535" y="1149304"/>
                    <a:pt x="5905211" y="1139451"/>
                  </a:cubicBezTo>
                  <a:cubicBezTo>
                    <a:pt x="5902705" y="1133477"/>
                    <a:pt x="5913775" y="1143981"/>
                    <a:pt x="5919835" y="1148795"/>
                  </a:cubicBezTo>
                  <a:cubicBezTo>
                    <a:pt x="5914753" y="1137809"/>
                    <a:pt x="5913111" y="1127814"/>
                    <a:pt x="5899563" y="1114902"/>
                  </a:cubicBezTo>
                  <a:close/>
                  <a:moveTo>
                    <a:pt x="5393685" y="1108762"/>
                  </a:moveTo>
                  <a:cubicBezTo>
                    <a:pt x="5396425" y="1107371"/>
                    <a:pt x="5437399" y="1137929"/>
                    <a:pt x="5451871" y="1148738"/>
                  </a:cubicBezTo>
                  <a:lnTo>
                    <a:pt x="5458001" y="1160390"/>
                  </a:lnTo>
                  <a:cubicBezTo>
                    <a:pt x="5465803" y="1166732"/>
                    <a:pt x="5464967" y="1164042"/>
                    <a:pt x="5463479" y="1160772"/>
                  </a:cubicBezTo>
                  <a:cubicBezTo>
                    <a:pt x="5495403" y="1189836"/>
                    <a:pt x="5433027" y="1143089"/>
                    <a:pt x="5461327" y="1177222"/>
                  </a:cubicBezTo>
                  <a:cubicBezTo>
                    <a:pt x="5441083" y="1159427"/>
                    <a:pt x="5429347" y="1130660"/>
                    <a:pt x="5406087" y="1122717"/>
                  </a:cubicBezTo>
                  <a:cubicBezTo>
                    <a:pt x="5396107" y="1113239"/>
                    <a:pt x="5392771" y="1109226"/>
                    <a:pt x="5393685" y="1108762"/>
                  </a:cubicBezTo>
                  <a:close/>
                  <a:moveTo>
                    <a:pt x="1078023" y="1104610"/>
                  </a:moveTo>
                  <a:cubicBezTo>
                    <a:pt x="1071539" y="1110230"/>
                    <a:pt x="1065282" y="1114916"/>
                    <a:pt x="1059236" y="1118994"/>
                  </a:cubicBezTo>
                  <a:cubicBezTo>
                    <a:pt x="1053361" y="1123227"/>
                    <a:pt x="1047642" y="1126780"/>
                    <a:pt x="1042021" y="1129895"/>
                  </a:cubicBezTo>
                  <a:cubicBezTo>
                    <a:pt x="1030781" y="1136138"/>
                    <a:pt x="1019922" y="1140654"/>
                    <a:pt x="1009007" y="1145453"/>
                  </a:cubicBezTo>
                  <a:cubicBezTo>
                    <a:pt x="1033386" y="1125194"/>
                    <a:pt x="1055669" y="1112411"/>
                    <a:pt x="1078023" y="1104610"/>
                  </a:cubicBezTo>
                  <a:close/>
                  <a:moveTo>
                    <a:pt x="2208790" y="1102928"/>
                  </a:moveTo>
                  <a:cubicBezTo>
                    <a:pt x="2214823" y="1102607"/>
                    <a:pt x="2203661" y="1114796"/>
                    <a:pt x="2221764" y="1103733"/>
                  </a:cubicBezTo>
                  <a:cubicBezTo>
                    <a:pt x="2233670" y="1104879"/>
                    <a:pt x="2192615" y="1116460"/>
                    <a:pt x="2182450" y="1122731"/>
                  </a:cubicBezTo>
                  <a:cubicBezTo>
                    <a:pt x="2151757" y="1147450"/>
                    <a:pt x="2186442" y="1115469"/>
                    <a:pt x="2195305" y="1108744"/>
                  </a:cubicBezTo>
                  <a:cubicBezTo>
                    <a:pt x="2202858" y="1104532"/>
                    <a:pt x="2206779" y="1103035"/>
                    <a:pt x="2208790" y="1102928"/>
                  </a:cubicBezTo>
                  <a:close/>
                  <a:moveTo>
                    <a:pt x="1696561" y="1087381"/>
                  </a:moveTo>
                  <a:cubicBezTo>
                    <a:pt x="1694354" y="1087701"/>
                    <a:pt x="1690044" y="1089147"/>
                    <a:pt x="1683057" y="1092081"/>
                  </a:cubicBezTo>
                  <a:cubicBezTo>
                    <a:pt x="1689187" y="1091783"/>
                    <a:pt x="1676686" y="1100674"/>
                    <a:pt x="1664568" y="1110485"/>
                  </a:cubicBezTo>
                  <a:cubicBezTo>
                    <a:pt x="1653837" y="1113868"/>
                    <a:pt x="1644167" y="1113684"/>
                    <a:pt x="1631298" y="1123424"/>
                  </a:cubicBezTo>
                  <a:cubicBezTo>
                    <a:pt x="1628297" y="1132981"/>
                    <a:pt x="1654545" y="1118243"/>
                    <a:pt x="1675157" y="1105105"/>
                  </a:cubicBezTo>
                  <a:cubicBezTo>
                    <a:pt x="1690882" y="1095591"/>
                    <a:pt x="1703183" y="1086420"/>
                    <a:pt x="1696561" y="1087381"/>
                  </a:cubicBezTo>
                  <a:close/>
                  <a:moveTo>
                    <a:pt x="5542193" y="1084974"/>
                  </a:moveTo>
                  <a:cubicBezTo>
                    <a:pt x="5537039" y="1075532"/>
                    <a:pt x="5599883" y="1122321"/>
                    <a:pt x="5579907" y="1118711"/>
                  </a:cubicBezTo>
                  <a:cubicBezTo>
                    <a:pt x="5595551" y="1132571"/>
                    <a:pt x="5593811" y="1126922"/>
                    <a:pt x="5591135" y="1120212"/>
                  </a:cubicBezTo>
                  <a:cubicBezTo>
                    <a:pt x="5597067" y="1110882"/>
                    <a:pt x="5603155" y="1147634"/>
                    <a:pt x="5620171" y="1158436"/>
                  </a:cubicBezTo>
                  <a:cubicBezTo>
                    <a:pt x="5604725" y="1157700"/>
                    <a:pt x="5573367" y="1106550"/>
                    <a:pt x="5542193" y="1084974"/>
                  </a:cubicBezTo>
                  <a:close/>
                  <a:moveTo>
                    <a:pt x="5320577" y="1083997"/>
                  </a:moveTo>
                  <a:cubicBezTo>
                    <a:pt x="5331167" y="1093567"/>
                    <a:pt x="5340015" y="1102798"/>
                    <a:pt x="5347731" y="1112892"/>
                  </a:cubicBezTo>
                  <a:cubicBezTo>
                    <a:pt x="5357215" y="1119149"/>
                    <a:pt x="5349287" y="1107484"/>
                    <a:pt x="5347007" y="1101608"/>
                  </a:cubicBezTo>
                  <a:cubicBezTo>
                    <a:pt x="5352727" y="1105742"/>
                    <a:pt x="5358491" y="1109890"/>
                    <a:pt x="5364223" y="1114024"/>
                  </a:cubicBezTo>
                  <a:cubicBezTo>
                    <a:pt x="5365243" y="1117790"/>
                    <a:pt x="5370439" y="1121867"/>
                    <a:pt x="5375875" y="1126001"/>
                  </a:cubicBezTo>
                  <a:cubicBezTo>
                    <a:pt x="5377743" y="1131466"/>
                    <a:pt x="5368909" y="1122986"/>
                    <a:pt x="5367239" y="1119772"/>
                  </a:cubicBezTo>
                  <a:cubicBezTo>
                    <a:pt x="5354837" y="1123467"/>
                    <a:pt x="5365383" y="1143868"/>
                    <a:pt x="5374997" y="1164905"/>
                  </a:cubicBezTo>
                  <a:cubicBezTo>
                    <a:pt x="5356267" y="1145113"/>
                    <a:pt x="5347603" y="1125831"/>
                    <a:pt x="5333543" y="1106408"/>
                  </a:cubicBezTo>
                  <a:cubicBezTo>
                    <a:pt x="5319033" y="1095011"/>
                    <a:pt x="5324655" y="1114138"/>
                    <a:pt x="5310299" y="1094657"/>
                  </a:cubicBezTo>
                  <a:cubicBezTo>
                    <a:pt x="5289827" y="1068537"/>
                    <a:pt x="5351935" y="1120353"/>
                    <a:pt x="5320577" y="1083997"/>
                  </a:cubicBezTo>
                  <a:close/>
                  <a:moveTo>
                    <a:pt x="1143189" y="1083587"/>
                  </a:moveTo>
                  <a:cubicBezTo>
                    <a:pt x="1146388" y="1091416"/>
                    <a:pt x="1098155" y="1105290"/>
                    <a:pt x="1081605" y="1113473"/>
                  </a:cubicBezTo>
                  <a:cubicBezTo>
                    <a:pt x="1078476" y="1105502"/>
                    <a:pt x="1126837" y="1091430"/>
                    <a:pt x="1143189" y="1083587"/>
                  </a:cubicBezTo>
                  <a:close/>
                  <a:moveTo>
                    <a:pt x="2033388" y="1080079"/>
                  </a:moveTo>
                  <a:cubicBezTo>
                    <a:pt x="2030892" y="1080352"/>
                    <a:pt x="2025529" y="1082369"/>
                    <a:pt x="2015098" y="1087409"/>
                  </a:cubicBezTo>
                  <a:cubicBezTo>
                    <a:pt x="2021908" y="1085880"/>
                    <a:pt x="2019317" y="1090424"/>
                    <a:pt x="2012918" y="1095677"/>
                  </a:cubicBezTo>
                  <a:cubicBezTo>
                    <a:pt x="2006505" y="1100886"/>
                    <a:pt x="1996751" y="1107554"/>
                    <a:pt x="1988412" y="1109098"/>
                  </a:cubicBezTo>
                  <a:cubicBezTo>
                    <a:pt x="1985425" y="1108333"/>
                    <a:pt x="1997161" y="1098352"/>
                    <a:pt x="2004820" y="1091061"/>
                  </a:cubicBezTo>
                  <a:cubicBezTo>
                    <a:pt x="2012777" y="1084280"/>
                    <a:pt x="2016245" y="1079523"/>
                    <a:pt x="1996510" y="1089193"/>
                  </a:cubicBezTo>
                  <a:cubicBezTo>
                    <a:pt x="2007539" y="1091882"/>
                    <a:pt x="1967984" y="1104539"/>
                    <a:pt x="1955582" y="1117875"/>
                  </a:cubicBezTo>
                  <a:cubicBezTo>
                    <a:pt x="1989035" y="1114222"/>
                    <a:pt x="1948305" y="1144122"/>
                    <a:pt x="1974368" y="1143825"/>
                  </a:cubicBezTo>
                  <a:cubicBezTo>
                    <a:pt x="2000828" y="1127813"/>
                    <a:pt x="1978488" y="1133858"/>
                    <a:pt x="1994486" y="1122589"/>
                  </a:cubicBezTo>
                  <a:cubicBezTo>
                    <a:pt x="2002923" y="1121145"/>
                    <a:pt x="2011234" y="1118937"/>
                    <a:pt x="2023041" y="1110004"/>
                  </a:cubicBezTo>
                  <a:cubicBezTo>
                    <a:pt x="2010059" y="1107498"/>
                    <a:pt x="1989064" y="1126808"/>
                    <a:pt x="1976110" y="1124798"/>
                  </a:cubicBezTo>
                  <a:cubicBezTo>
                    <a:pt x="1984406" y="1119008"/>
                    <a:pt x="1980838" y="1118611"/>
                    <a:pt x="1986303" y="1114095"/>
                  </a:cubicBezTo>
                  <a:cubicBezTo>
                    <a:pt x="2001012" y="1109565"/>
                    <a:pt x="2006264" y="1105841"/>
                    <a:pt x="2011602" y="1101991"/>
                  </a:cubicBezTo>
                  <a:cubicBezTo>
                    <a:pt x="2017080" y="1098395"/>
                    <a:pt x="2022644" y="1094657"/>
                    <a:pt x="2037863" y="1090254"/>
                  </a:cubicBezTo>
                  <a:cubicBezTo>
                    <a:pt x="2022563" y="1094151"/>
                    <a:pt x="2040876" y="1079262"/>
                    <a:pt x="2033388" y="1080079"/>
                  </a:cubicBezTo>
                  <a:close/>
                  <a:moveTo>
                    <a:pt x="2079315" y="1077782"/>
                  </a:moveTo>
                  <a:cubicBezTo>
                    <a:pt x="2073213" y="1078249"/>
                    <a:pt x="2066956" y="1078716"/>
                    <a:pt x="2060784" y="1079183"/>
                  </a:cubicBezTo>
                  <a:cubicBezTo>
                    <a:pt x="2040666" y="1092293"/>
                    <a:pt x="2046513" y="1094671"/>
                    <a:pt x="2018992" y="1105657"/>
                  </a:cubicBezTo>
                  <a:cubicBezTo>
                    <a:pt x="2047773" y="1104227"/>
                    <a:pt x="2056013" y="1086446"/>
                    <a:pt x="2079315" y="1077782"/>
                  </a:cubicBezTo>
                  <a:close/>
                  <a:moveTo>
                    <a:pt x="5150215" y="1074711"/>
                  </a:moveTo>
                  <a:cubicBezTo>
                    <a:pt x="5158279" y="1079024"/>
                    <a:pt x="5176865" y="1097868"/>
                    <a:pt x="5184795" y="1103166"/>
                  </a:cubicBezTo>
                  <a:cubicBezTo>
                    <a:pt x="5182517" y="1097715"/>
                    <a:pt x="5177279" y="1091996"/>
                    <a:pt x="5169691" y="1086560"/>
                  </a:cubicBezTo>
                  <a:cubicBezTo>
                    <a:pt x="5164579" y="1074866"/>
                    <a:pt x="5196815" y="1107866"/>
                    <a:pt x="5202055" y="1114378"/>
                  </a:cubicBezTo>
                  <a:cubicBezTo>
                    <a:pt x="5213735" y="1121188"/>
                    <a:pt x="5195513" y="1099768"/>
                    <a:pt x="5209755" y="1108956"/>
                  </a:cubicBezTo>
                  <a:cubicBezTo>
                    <a:pt x="5213451" y="1103024"/>
                    <a:pt x="5212515" y="1118286"/>
                    <a:pt x="5231063" y="1136732"/>
                  </a:cubicBezTo>
                  <a:cubicBezTo>
                    <a:pt x="5242615" y="1145482"/>
                    <a:pt x="5259645" y="1155505"/>
                    <a:pt x="5276831" y="1166760"/>
                  </a:cubicBezTo>
                  <a:cubicBezTo>
                    <a:pt x="5285539" y="1172239"/>
                    <a:pt x="5293835" y="1178609"/>
                    <a:pt x="5301523" y="1185192"/>
                  </a:cubicBezTo>
                  <a:cubicBezTo>
                    <a:pt x="5309223" y="1191761"/>
                    <a:pt x="5316287" y="1198599"/>
                    <a:pt x="5322035" y="1205664"/>
                  </a:cubicBezTo>
                  <a:cubicBezTo>
                    <a:pt x="5331209" y="1204772"/>
                    <a:pt x="5342647" y="1209783"/>
                    <a:pt x="5356537" y="1221435"/>
                  </a:cubicBezTo>
                  <a:cubicBezTo>
                    <a:pt x="5363475" y="1227253"/>
                    <a:pt x="5371033" y="1234728"/>
                    <a:pt x="5379187" y="1243945"/>
                  </a:cubicBezTo>
                  <a:cubicBezTo>
                    <a:pt x="5387287" y="1253232"/>
                    <a:pt x="5396347" y="1263849"/>
                    <a:pt x="5405111" y="1277327"/>
                  </a:cubicBezTo>
                  <a:cubicBezTo>
                    <a:pt x="5395723" y="1267162"/>
                    <a:pt x="5384923" y="1257946"/>
                    <a:pt x="5373893" y="1248531"/>
                  </a:cubicBezTo>
                  <a:cubicBezTo>
                    <a:pt x="5362837" y="1239159"/>
                    <a:pt x="5351341" y="1229872"/>
                    <a:pt x="5339619" y="1220684"/>
                  </a:cubicBezTo>
                  <a:cubicBezTo>
                    <a:pt x="5327897" y="1211496"/>
                    <a:pt x="5315977" y="1202407"/>
                    <a:pt x="5304043" y="1193446"/>
                  </a:cubicBezTo>
                  <a:cubicBezTo>
                    <a:pt x="5298067" y="1188986"/>
                    <a:pt x="5292107" y="1184527"/>
                    <a:pt x="5286175" y="1180096"/>
                  </a:cubicBezTo>
                  <a:cubicBezTo>
                    <a:pt x="5280231" y="1175693"/>
                    <a:pt x="5273987" y="1171743"/>
                    <a:pt x="5267983" y="1167595"/>
                  </a:cubicBezTo>
                  <a:cubicBezTo>
                    <a:pt x="5243789" y="1151201"/>
                    <a:pt x="5220501" y="1135317"/>
                    <a:pt x="5199803" y="1119942"/>
                  </a:cubicBezTo>
                  <a:cubicBezTo>
                    <a:pt x="5189455" y="1112255"/>
                    <a:pt x="5179757" y="1104695"/>
                    <a:pt x="5170909" y="1097248"/>
                  </a:cubicBezTo>
                  <a:cubicBezTo>
                    <a:pt x="5162003" y="1089887"/>
                    <a:pt x="5153579" y="1083204"/>
                    <a:pt x="5146445" y="1076282"/>
                  </a:cubicBezTo>
                  <a:cubicBezTo>
                    <a:pt x="5146009" y="1073450"/>
                    <a:pt x="5147527" y="1073273"/>
                    <a:pt x="5150215" y="1074711"/>
                  </a:cubicBezTo>
                  <a:close/>
                  <a:moveTo>
                    <a:pt x="1500840" y="1073903"/>
                  </a:moveTo>
                  <a:cubicBezTo>
                    <a:pt x="1493351" y="1075517"/>
                    <a:pt x="1485494" y="1078249"/>
                    <a:pt x="1477240" y="1082114"/>
                  </a:cubicBezTo>
                  <a:cubicBezTo>
                    <a:pt x="1473121" y="1084039"/>
                    <a:pt x="1468888" y="1086248"/>
                    <a:pt x="1464556" y="1088740"/>
                  </a:cubicBezTo>
                  <a:cubicBezTo>
                    <a:pt x="1460337" y="1091373"/>
                    <a:pt x="1456061" y="1094317"/>
                    <a:pt x="1451673" y="1097545"/>
                  </a:cubicBezTo>
                  <a:cubicBezTo>
                    <a:pt x="1455141" y="1096738"/>
                    <a:pt x="1458029" y="1096342"/>
                    <a:pt x="1450002" y="1103081"/>
                  </a:cubicBezTo>
                  <a:cubicBezTo>
                    <a:pt x="1443178" y="1106323"/>
                    <a:pt x="1437091" y="1107229"/>
                    <a:pt x="1429035" y="1114633"/>
                  </a:cubicBezTo>
                  <a:cubicBezTo>
                    <a:pt x="1441862" y="1110641"/>
                    <a:pt x="1454688" y="1106648"/>
                    <a:pt x="1467557" y="1102642"/>
                  </a:cubicBezTo>
                  <a:cubicBezTo>
                    <a:pt x="1490662" y="1082567"/>
                    <a:pt x="1473333" y="1091118"/>
                    <a:pt x="1500840" y="1073903"/>
                  </a:cubicBezTo>
                  <a:close/>
                  <a:moveTo>
                    <a:pt x="1524984" y="1073445"/>
                  </a:moveTo>
                  <a:cubicBezTo>
                    <a:pt x="1522807" y="1069938"/>
                    <a:pt x="1490881" y="1085986"/>
                    <a:pt x="1490690" y="1086347"/>
                  </a:cubicBezTo>
                  <a:cubicBezTo>
                    <a:pt x="1485494" y="1098395"/>
                    <a:pt x="1427903" y="1126412"/>
                    <a:pt x="1404770" y="1137256"/>
                  </a:cubicBezTo>
                  <a:cubicBezTo>
                    <a:pt x="1391023" y="1152956"/>
                    <a:pt x="1369363" y="1173966"/>
                    <a:pt x="1361308" y="1185985"/>
                  </a:cubicBezTo>
                  <a:cubicBezTo>
                    <a:pt x="1348496" y="1184045"/>
                    <a:pt x="1328591" y="1200977"/>
                    <a:pt x="1330813" y="1191450"/>
                  </a:cubicBezTo>
                  <a:cubicBezTo>
                    <a:pt x="1339350" y="1183876"/>
                    <a:pt x="1345905" y="1177292"/>
                    <a:pt x="1351936" y="1170525"/>
                  </a:cubicBezTo>
                  <a:cubicBezTo>
                    <a:pt x="1357924" y="1163716"/>
                    <a:pt x="1363346" y="1156651"/>
                    <a:pt x="1370000" y="1148553"/>
                  </a:cubicBezTo>
                  <a:cubicBezTo>
                    <a:pt x="1383294" y="1132372"/>
                    <a:pt x="1401514" y="1111986"/>
                    <a:pt x="1439002" y="1081477"/>
                  </a:cubicBezTo>
                  <a:cubicBezTo>
                    <a:pt x="1416011" y="1086970"/>
                    <a:pt x="1388589" y="1106337"/>
                    <a:pt x="1366022" y="1109735"/>
                  </a:cubicBezTo>
                  <a:cubicBezTo>
                    <a:pt x="1354470" y="1122080"/>
                    <a:pt x="1335230" y="1132627"/>
                    <a:pt x="1341431" y="1132740"/>
                  </a:cubicBezTo>
                  <a:cubicBezTo>
                    <a:pt x="1374700" y="1109494"/>
                    <a:pt x="1357499" y="1136803"/>
                    <a:pt x="1372336" y="1127700"/>
                  </a:cubicBezTo>
                  <a:cubicBezTo>
                    <a:pt x="1362469" y="1134623"/>
                    <a:pt x="1352134" y="1143060"/>
                    <a:pt x="1341927" y="1151116"/>
                  </a:cubicBezTo>
                  <a:cubicBezTo>
                    <a:pt x="1336816" y="1155151"/>
                    <a:pt x="1331748" y="1159072"/>
                    <a:pt x="1326764" y="1162668"/>
                  </a:cubicBezTo>
                  <a:cubicBezTo>
                    <a:pt x="1321823" y="1166306"/>
                    <a:pt x="1317194" y="1169832"/>
                    <a:pt x="1312593" y="1172649"/>
                  </a:cubicBezTo>
                  <a:cubicBezTo>
                    <a:pt x="1315877" y="1169223"/>
                    <a:pt x="1319119" y="1165938"/>
                    <a:pt x="1322333" y="1162781"/>
                  </a:cubicBezTo>
                  <a:cubicBezTo>
                    <a:pt x="1325618" y="1159695"/>
                    <a:pt x="1328959" y="1156850"/>
                    <a:pt x="1332201" y="1154103"/>
                  </a:cubicBezTo>
                  <a:cubicBezTo>
                    <a:pt x="1338727" y="1148638"/>
                    <a:pt x="1345069" y="1143740"/>
                    <a:pt x="1351214" y="1139535"/>
                  </a:cubicBezTo>
                  <a:cubicBezTo>
                    <a:pt x="1339930" y="1143372"/>
                    <a:pt x="1330474" y="1148143"/>
                    <a:pt x="1321965" y="1153565"/>
                  </a:cubicBezTo>
                  <a:cubicBezTo>
                    <a:pt x="1313471" y="1158987"/>
                    <a:pt x="1306378" y="1165570"/>
                    <a:pt x="1299087" y="1172309"/>
                  </a:cubicBezTo>
                  <a:cubicBezTo>
                    <a:pt x="1284633" y="1185914"/>
                    <a:pt x="1270461" y="1201218"/>
                    <a:pt x="1249296" y="1216706"/>
                  </a:cubicBezTo>
                  <a:cubicBezTo>
                    <a:pt x="1284817" y="1199788"/>
                    <a:pt x="1311772" y="1171148"/>
                    <a:pt x="1315977" y="1181639"/>
                  </a:cubicBezTo>
                  <a:cubicBezTo>
                    <a:pt x="1326382" y="1170681"/>
                    <a:pt x="1330148" y="1165018"/>
                    <a:pt x="1332286" y="1162739"/>
                  </a:cubicBezTo>
                  <a:cubicBezTo>
                    <a:pt x="1334381" y="1160389"/>
                    <a:pt x="1334664" y="1161238"/>
                    <a:pt x="1338373" y="1163574"/>
                  </a:cubicBezTo>
                  <a:cubicBezTo>
                    <a:pt x="1354866" y="1141022"/>
                    <a:pt x="1396389" y="1112141"/>
                    <a:pt x="1409725" y="1100773"/>
                  </a:cubicBezTo>
                  <a:cubicBezTo>
                    <a:pt x="1397663" y="1118158"/>
                    <a:pt x="1365895" y="1145623"/>
                    <a:pt x="1354583" y="1148355"/>
                  </a:cubicBezTo>
                  <a:cubicBezTo>
                    <a:pt x="1353479" y="1152418"/>
                    <a:pt x="1349260" y="1157982"/>
                    <a:pt x="1343710" y="1164126"/>
                  </a:cubicBezTo>
                  <a:cubicBezTo>
                    <a:pt x="1340936" y="1167227"/>
                    <a:pt x="1337835" y="1170483"/>
                    <a:pt x="1334622" y="1173796"/>
                  </a:cubicBezTo>
                  <a:cubicBezTo>
                    <a:pt x="1331521" y="1177222"/>
                    <a:pt x="1328350" y="1180747"/>
                    <a:pt x="1325249" y="1184173"/>
                  </a:cubicBezTo>
                  <a:cubicBezTo>
                    <a:pt x="1312933" y="1197962"/>
                    <a:pt x="1302400" y="1210817"/>
                    <a:pt x="1307468" y="1215318"/>
                  </a:cubicBezTo>
                  <a:cubicBezTo>
                    <a:pt x="1313839" y="1208212"/>
                    <a:pt x="1320974" y="1208240"/>
                    <a:pt x="1330233" y="1206739"/>
                  </a:cubicBezTo>
                  <a:cubicBezTo>
                    <a:pt x="1334862" y="1205989"/>
                    <a:pt x="1340030" y="1204856"/>
                    <a:pt x="1345905" y="1202251"/>
                  </a:cubicBezTo>
                  <a:cubicBezTo>
                    <a:pt x="1348849" y="1200949"/>
                    <a:pt x="1351950" y="1199264"/>
                    <a:pt x="1355277" y="1197112"/>
                  </a:cubicBezTo>
                  <a:cubicBezTo>
                    <a:pt x="1358703" y="1195060"/>
                    <a:pt x="1362341" y="1192511"/>
                    <a:pt x="1366220" y="1189340"/>
                  </a:cubicBezTo>
                  <a:cubicBezTo>
                    <a:pt x="1373879" y="1183040"/>
                    <a:pt x="1427832" y="1131084"/>
                    <a:pt x="1445033" y="1119574"/>
                  </a:cubicBezTo>
                  <a:cubicBezTo>
                    <a:pt x="1470813" y="1108262"/>
                    <a:pt x="1470105" y="1112071"/>
                    <a:pt x="1485197" y="1102514"/>
                  </a:cubicBezTo>
                  <a:cubicBezTo>
                    <a:pt x="1484234" y="1094006"/>
                    <a:pt x="1512591" y="1077102"/>
                    <a:pt x="1514969" y="1084776"/>
                  </a:cubicBezTo>
                  <a:cubicBezTo>
                    <a:pt x="1523131" y="1077956"/>
                    <a:pt x="1525710" y="1074614"/>
                    <a:pt x="1524984" y="1073445"/>
                  </a:cubicBezTo>
                  <a:close/>
                  <a:moveTo>
                    <a:pt x="5773371" y="1073174"/>
                  </a:moveTo>
                  <a:cubicBezTo>
                    <a:pt x="5781119" y="1080485"/>
                    <a:pt x="5822897" y="1127722"/>
                    <a:pt x="5814817" y="1113600"/>
                  </a:cubicBezTo>
                  <a:cubicBezTo>
                    <a:pt x="5814817" y="1113600"/>
                    <a:pt x="5815525" y="1114463"/>
                    <a:pt x="5816559" y="1115907"/>
                  </a:cubicBezTo>
                  <a:cubicBezTo>
                    <a:pt x="5817563" y="1117351"/>
                    <a:pt x="5818979" y="1119376"/>
                    <a:pt x="5820593" y="1121698"/>
                  </a:cubicBezTo>
                  <a:cubicBezTo>
                    <a:pt x="5823751" y="1126355"/>
                    <a:pt x="5827573" y="1132231"/>
                    <a:pt x="5830333" y="1137157"/>
                  </a:cubicBezTo>
                  <a:cubicBezTo>
                    <a:pt x="5835839" y="1147025"/>
                    <a:pt x="5837115" y="1153070"/>
                    <a:pt x="5820479" y="1138021"/>
                  </a:cubicBezTo>
                  <a:cubicBezTo>
                    <a:pt x="5817435" y="1121910"/>
                    <a:pt x="5799697" y="1102486"/>
                    <a:pt x="5780075" y="1082921"/>
                  </a:cubicBezTo>
                  <a:cubicBezTo>
                    <a:pt x="5771987" y="1072735"/>
                    <a:pt x="5770789" y="1070736"/>
                    <a:pt x="5773371" y="1073174"/>
                  </a:cubicBezTo>
                  <a:close/>
                  <a:moveTo>
                    <a:pt x="1625579" y="1071015"/>
                  </a:moveTo>
                  <a:cubicBezTo>
                    <a:pt x="1621374" y="1072062"/>
                    <a:pt x="1617099" y="1073124"/>
                    <a:pt x="1612866" y="1074186"/>
                  </a:cubicBezTo>
                  <a:cubicBezTo>
                    <a:pt x="1604556" y="1081222"/>
                    <a:pt x="1597902" y="1083799"/>
                    <a:pt x="1590016" y="1089745"/>
                  </a:cubicBezTo>
                  <a:cubicBezTo>
                    <a:pt x="1593824" y="1093256"/>
                    <a:pt x="1591432" y="1100377"/>
                    <a:pt x="1582810" y="1111179"/>
                  </a:cubicBezTo>
                  <a:cubicBezTo>
                    <a:pt x="1571626" y="1107993"/>
                    <a:pt x="1511756" y="1162187"/>
                    <a:pt x="1519231" y="1161762"/>
                  </a:cubicBezTo>
                  <a:cubicBezTo>
                    <a:pt x="1539815" y="1146175"/>
                    <a:pt x="1554000" y="1151314"/>
                    <a:pt x="1577516" y="1127134"/>
                  </a:cubicBezTo>
                  <a:cubicBezTo>
                    <a:pt x="1571244" y="1127969"/>
                    <a:pt x="1557979" y="1132952"/>
                    <a:pt x="1566445" y="1125095"/>
                  </a:cubicBezTo>
                  <a:cubicBezTo>
                    <a:pt x="1585231" y="1121542"/>
                    <a:pt x="1610275" y="1098834"/>
                    <a:pt x="1631058" y="1089278"/>
                  </a:cubicBezTo>
                  <a:cubicBezTo>
                    <a:pt x="1583730" y="1110556"/>
                    <a:pt x="1623498" y="1082978"/>
                    <a:pt x="1611011" y="1079594"/>
                  </a:cubicBezTo>
                  <a:cubicBezTo>
                    <a:pt x="1615358" y="1078221"/>
                    <a:pt x="1619775" y="1076649"/>
                    <a:pt x="1625579" y="1071015"/>
                  </a:cubicBezTo>
                  <a:close/>
                  <a:moveTo>
                    <a:pt x="5718591" y="1065805"/>
                  </a:moveTo>
                  <a:cubicBezTo>
                    <a:pt x="5723715" y="1066754"/>
                    <a:pt x="5729703" y="1071751"/>
                    <a:pt x="5737747" y="1078688"/>
                  </a:cubicBezTo>
                  <a:cubicBezTo>
                    <a:pt x="5741795" y="1082128"/>
                    <a:pt x="5746367" y="1086007"/>
                    <a:pt x="5751435" y="1090325"/>
                  </a:cubicBezTo>
                  <a:cubicBezTo>
                    <a:pt x="5756461" y="1094686"/>
                    <a:pt x="5762123" y="1099272"/>
                    <a:pt x="5768595" y="1103859"/>
                  </a:cubicBezTo>
                  <a:cubicBezTo>
                    <a:pt x="5773903" y="1115171"/>
                    <a:pt x="5769655" y="1114845"/>
                    <a:pt x="5759987" y="1107894"/>
                  </a:cubicBezTo>
                  <a:cubicBezTo>
                    <a:pt x="5768991" y="1119446"/>
                    <a:pt x="5780033" y="1131438"/>
                    <a:pt x="5791487" y="1143471"/>
                  </a:cubicBezTo>
                  <a:cubicBezTo>
                    <a:pt x="5810203" y="1159568"/>
                    <a:pt x="5783135" y="1119574"/>
                    <a:pt x="5783035" y="1112693"/>
                  </a:cubicBezTo>
                  <a:cubicBezTo>
                    <a:pt x="5806819" y="1138658"/>
                    <a:pt x="5820255" y="1153877"/>
                    <a:pt x="5833193" y="1169180"/>
                  </a:cubicBezTo>
                  <a:cubicBezTo>
                    <a:pt x="5845991" y="1184626"/>
                    <a:pt x="5859003" y="1199491"/>
                    <a:pt x="5879275" y="1227111"/>
                  </a:cubicBezTo>
                  <a:cubicBezTo>
                    <a:pt x="5868911" y="1218561"/>
                    <a:pt x="5863559" y="1211241"/>
                    <a:pt x="5858563" y="1204219"/>
                  </a:cubicBezTo>
                  <a:cubicBezTo>
                    <a:pt x="5853423" y="1197339"/>
                    <a:pt x="5848823" y="1190572"/>
                    <a:pt x="5840271" y="1182941"/>
                  </a:cubicBezTo>
                  <a:cubicBezTo>
                    <a:pt x="5843273" y="1192271"/>
                    <a:pt x="5862087" y="1212501"/>
                    <a:pt x="5848583" y="1202025"/>
                  </a:cubicBezTo>
                  <a:cubicBezTo>
                    <a:pt x="5822463" y="1184782"/>
                    <a:pt x="5833971" y="1175749"/>
                    <a:pt x="5814547" y="1160063"/>
                  </a:cubicBezTo>
                  <a:cubicBezTo>
                    <a:pt x="5795351" y="1142310"/>
                    <a:pt x="5820565" y="1179161"/>
                    <a:pt x="5819899" y="1184244"/>
                  </a:cubicBezTo>
                  <a:cubicBezTo>
                    <a:pt x="5803407" y="1164367"/>
                    <a:pt x="5786955" y="1144547"/>
                    <a:pt x="5770435" y="1124628"/>
                  </a:cubicBezTo>
                  <a:cubicBezTo>
                    <a:pt x="5762067" y="1114690"/>
                    <a:pt x="5753701" y="1104723"/>
                    <a:pt x="5745277" y="1094714"/>
                  </a:cubicBezTo>
                  <a:cubicBezTo>
                    <a:pt x="5736429" y="1085115"/>
                    <a:pt x="5727539" y="1075488"/>
                    <a:pt x="5718591" y="1065805"/>
                  </a:cubicBezTo>
                  <a:close/>
                  <a:moveTo>
                    <a:pt x="2193945" y="1062578"/>
                  </a:moveTo>
                  <a:cubicBezTo>
                    <a:pt x="2197102" y="1068821"/>
                    <a:pt x="2175895" y="1077188"/>
                    <a:pt x="2154050" y="1087197"/>
                  </a:cubicBezTo>
                  <a:cubicBezTo>
                    <a:pt x="2132446" y="1097645"/>
                    <a:pt x="2109696" y="1108872"/>
                    <a:pt x="2108733" y="1117734"/>
                  </a:cubicBezTo>
                  <a:cubicBezTo>
                    <a:pt x="2085827" y="1122958"/>
                    <a:pt x="2066658" y="1132160"/>
                    <a:pt x="2051807" y="1142000"/>
                  </a:cubicBezTo>
                  <a:cubicBezTo>
                    <a:pt x="2048098" y="1144463"/>
                    <a:pt x="2044644" y="1146955"/>
                    <a:pt x="2041473" y="1149446"/>
                  </a:cubicBezTo>
                  <a:cubicBezTo>
                    <a:pt x="2038358" y="1152023"/>
                    <a:pt x="2035583" y="1154698"/>
                    <a:pt x="2033049" y="1157247"/>
                  </a:cubicBezTo>
                  <a:cubicBezTo>
                    <a:pt x="2027995" y="1162358"/>
                    <a:pt x="2024031" y="1167199"/>
                    <a:pt x="2021185" y="1171347"/>
                  </a:cubicBezTo>
                  <a:cubicBezTo>
                    <a:pt x="2026961" y="1158125"/>
                    <a:pt x="1996722" y="1184811"/>
                    <a:pt x="1983131" y="1180337"/>
                  </a:cubicBezTo>
                  <a:cubicBezTo>
                    <a:pt x="2000120" y="1166803"/>
                    <a:pt x="2013852" y="1157686"/>
                    <a:pt x="2026707" y="1148880"/>
                  </a:cubicBezTo>
                  <a:cubicBezTo>
                    <a:pt x="2029906" y="1146657"/>
                    <a:pt x="2033063" y="1144477"/>
                    <a:pt x="2036220" y="1142283"/>
                  </a:cubicBezTo>
                  <a:cubicBezTo>
                    <a:pt x="2039448" y="1140202"/>
                    <a:pt x="2042676" y="1138092"/>
                    <a:pt x="2045918" y="1135855"/>
                  </a:cubicBezTo>
                  <a:cubicBezTo>
                    <a:pt x="2052402" y="1131396"/>
                    <a:pt x="2058985" y="1126512"/>
                    <a:pt x="2065993" y="1120693"/>
                  </a:cubicBezTo>
                  <a:cubicBezTo>
                    <a:pt x="2083562" y="1116701"/>
                    <a:pt x="2102716" y="1109183"/>
                    <a:pt x="2123329" y="1098141"/>
                  </a:cubicBezTo>
                  <a:cubicBezTo>
                    <a:pt x="2142031" y="1083346"/>
                    <a:pt x="2123584" y="1092860"/>
                    <a:pt x="2107317" y="1094531"/>
                  </a:cubicBezTo>
                  <a:cubicBezTo>
                    <a:pt x="2137019" y="1078137"/>
                    <a:pt x="2127421" y="1084210"/>
                    <a:pt x="2148642" y="1068382"/>
                  </a:cubicBezTo>
                  <a:cubicBezTo>
                    <a:pt x="2145372" y="1072700"/>
                    <a:pt x="2147453" y="1076863"/>
                    <a:pt x="2154857" y="1076919"/>
                  </a:cubicBezTo>
                  <a:cubicBezTo>
                    <a:pt x="2162346" y="1077160"/>
                    <a:pt x="2175371" y="1073762"/>
                    <a:pt x="2193945" y="1062578"/>
                  </a:cubicBezTo>
                  <a:close/>
                  <a:moveTo>
                    <a:pt x="2225730" y="1059187"/>
                  </a:moveTo>
                  <a:cubicBezTo>
                    <a:pt x="2239033" y="1057134"/>
                    <a:pt x="2231636" y="1068774"/>
                    <a:pt x="2248677" y="1061629"/>
                  </a:cubicBezTo>
                  <a:cubicBezTo>
                    <a:pt x="2254014" y="1062436"/>
                    <a:pt x="2243637" y="1066357"/>
                    <a:pt x="2240310" y="1066400"/>
                  </a:cubicBezTo>
                  <a:cubicBezTo>
                    <a:pt x="2215535" y="1079934"/>
                    <a:pt x="2244359" y="1075432"/>
                    <a:pt x="2202142" y="1094785"/>
                  </a:cubicBezTo>
                  <a:cubicBezTo>
                    <a:pt x="2177268" y="1096087"/>
                    <a:pt x="2206842" y="1090920"/>
                    <a:pt x="2221226" y="1080613"/>
                  </a:cubicBezTo>
                  <a:cubicBezTo>
                    <a:pt x="2187079" y="1080670"/>
                    <a:pt x="2170246" y="1099202"/>
                    <a:pt x="2136637" y="1120706"/>
                  </a:cubicBezTo>
                  <a:cubicBezTo>
                    <a:pt x="2130535" y="1118101"/>
                    <a:pt x="2116237" y="1127388"/>
                    <a:pt x="2097946" y="1139875"/>
                  </a:cubicBezTo>
                  <a:cubicBezTo>
                    <a:pt x="2088800" y="1146118"/>
                    <a:pt x="2078650" y="1153154"/>
                    <a:pt x="2067989" y="1159922"/>
                  </a:cubicBezTo>
                  <a:cubicBezTo>
                    <a:pt x="2062666" y="1163319"/>
                    <a:pt x="2057187" y="1166575"/>
                    <a:pt x="2051709" y="1169761"/>
                  </a:cubicBezTo>
                  <a:cubicBezTo>
                    <a:pt x="2046343" y="1173130"/>
                    <a:pt x="2040906" y="1176287"/>
                    <a:pt x="2035456" y="1179119"/>
                  </a:cubicBezTo>
                  <a:cubicBezTo>
                    <a:pt x="2038443" y="1174249"/>
                    <a:pt x="2044545" y="1168303"/>
                    <a:pt x="2052657" y="1162484"/>
                  </a:cubicBezTo>
                  <a:cubicBezTo>
                    <a:pt x="2060826" y="1156765"/>
                    <a:pt x="2070736" y="1150719"/>
                    <a:pt x="2080731" y="1144717"/>
                  </a:cubicBezTo>
                  <a:cubicBezTo>
                    <a:pt x="2100735" y="1132712"/>
                    <a:pt x="2121107" y="1120848"/>
                    <a:pt x="2128921" y="1111830"/>
                  </a:cubicBezTo>
                  <a:cubicBezTo>
                    <a:pt x="2143673" y="1103958"/>
                    <a:pt x="2133466" y="1113359"/>
                    <a:pt x="2147000" y="1110711"/>
                  </a:cubicBezTo>
                  <a:cubicBezTo>
                    <a:pt x="2146391" y="1107880"/>
                    <a:pt x="2150242" y="1103987"/>
                    <a:pt x="2156202" y="1099641"/>
                  </a:cubicBezTo>
                  <a:cubicBezTo>
                    <a:pt x="2162092" y="1095167"/>
                    <a:pt x="2170317" y="1090693"/>
                    <a:pt x="2178358" y="1086517"/>
                  </a:cubicBezTo>
                  <a:cubicBezTo>
                    <a:pt x="2194356" y="1078037"/>
                    <a:pt x="2209277" y="1070179"/>
                    <a:pt x="2203855" y="1067008"/>
                  </a:cubicBezTo>
                  <a:cubicBezTo>
                    <a:pt x="2214561" y="1062078"/>
                    <a:pt x="2221296" y="1059872"/>
                    <a:pt x="2225730" y="1059187"/>
                  </a:cubicBezTo>
                  <a:close/>
                  <a:moveTo>
                    <a:pt x="1428254" y="1059173"/>
                  </a:moveTo>
                  <a:cubicBezTo>
                    <a:pt x="1426138" y="1059271"/>
                    <a:pt x="1422212" y="1060560"/>
                    <a:pt x="1415261" y="1063837"/>
                  </a:cubicBezTo>
                  <a:cubicBezTo>
                    <a:pt x="1397168" y="1079438"/>
                    <a:pt x="1407729" y="1076225"/>
                    <a:pt x="1403538" y="1082680"/>
                  </a:cubicBezTo>
                  <a:cubicBezTo>
                    <a:pt x="1395554" y="1083685"/>
                    <a:pt x="1374941" y="1098607"/>
                    <a:pt x="1380632" y="1100037"/>
                  </a:cubicBezTo>
                  <a:cubicBezTo>
                    <a:pt x="1399376" y="1083671"/>
                    <a:pt x="1411410" y="1088952"/>
                    <a:pt x="1431244" y="1068849"/>
                  </a:cubicBezTo>
                  <a:cubicBezTo>
                    <a:pt x="1424661" y="1069295"/>
                    <a:pt x="1434602" y="1058879"/>
                    <a:pt x="1428254" y="1059173"/>
                  </a:cubicBezTo>
                  <a:close/>
                  <a:moveTo>
                    <a:pt x="2302856" y="1056829"/>
                  </a:moveTo>
                  <a:cubicBezTo>
                    <a:pt x="2301964" y="1057537"/>
                    <a:pt x="2297391" y="1060029"/>
                    <a:pt x="2292804" y="1062974"/>
                  </a:cubicBezTo>
                  <a:cubicBezTo>
                    <a:pt x="2283560" y="1068721"/>
                    <a:pt x="2273862" y="1075404"/>
                    <a:pt x="2292026" y="1070477"/>
                  </a:cubicBezTo>
                  <a:cubicBezTo>
                    <a:pt x="2279157" y="1076338"/>
                    <a:pt x="2267237" y="1080288"/>
                    <a:pt x="2257341" y="1080146"/>
                  </a:cubicBezTo>
                  <a:cubicBezTo>
                    <a:pt x="2249186" y="1084181"/>
                    <a:pt x="2251848" y="1084577"/>
                    <a:pt x="2254991" y="1084861"/>
                  </a:cubicBezTo>
                  <a:cubicBezTo>
                    <a:pt x="2211047" y="1095606"/>
                    <a:pt x="2286292" y="1071496"/>
                    <a:pt x="2290709" y="1061190"/>
                  </a:cubicBezTo>
                  <a:cubicBezTo>
                    <a:pt x="2300718" y="1056716"/>
                    <a:pt x="2303734" y="1056107"/>
                    <a:pt x="2302856" y="1056829"/>
                  </a:cubicBezTo>
                  <a:close/>
                  <a:moveTo>
                    <a:pt x="1317463" y="1055470"/>
                  </a:moveTo>
                  <a:cubicBezTo>
                    <a:pt x="1304127" y="1062903"/>
                    <a:pt x="1280994" y="1080429"/>
                    <a:pt x="1267573" y="1092236"/>
                  </a:cubicBezTo>
                  <a:cubicBezTo>
                    <a:pt x="1260792" y="1098055"/>
                    <a:pt x="1256885" y="1102939"/>
                    <a:pt x="1257380" y="1103916"/>
                  </a:cubicBezTo>
                  <a:cubicBezTo>
                    <a:pt x="1258017" y="1105063"/>
                    <a:pt x="1262972" y="1102189"/>
                    <a:pt x="1275714" y="1094558"/>
                  </a:cubicBezTo>
                  <a:cubicBezTo>
                    <a:pt x="1272203" y="1094728"/>
                    <a:pt x="1274836" y="1090693"/>
                    <a:pt x="1285723" y="1081137"/>
                  </a:cubicBezTo>
                  <a:cubicBezTo>
                    <a:pt x="1342139" y="1051648"/>
                    <a:pt x="1282750" y="1111150"/>
                    <a:pt x="1341870" y="1072515"/>
                  </a:cubicBezTo>
                  <a:cubicBezTo>
                    <a:pt x="1337637" y="1068735"/>
                    <a:pt x="1305245" y="1069599"/>
                    <a:pt x="1317463" y="1055470"/>
                  </a:cubicBezTo>
                  <a:close/>
                  <a:moveTo>
                    <a:pt x="2135533" y="1045716"/>
                  </a:moveTo>
                  <a:cubicBezTo>
                    <a:pt x="2120017" y="1049354"/>
                    <a:pt x="2105888" y="1050133"/>
                    <a:pt x="2088178" y="1058401"/>
                  </a:cubicBezTo>
                  <a:cubicBezTo>
                    <a:pt x="2097210" y="1063894"/>
                    <a:pt x="2136000" y="1059873"/>
                    <a:pt x="2103835" y="1076055"/>
                  </a:cubicBezTo>
                  <a:cubicBezTo>
                    <a:pt x="2120965" y="1066074"/>
                    <a:pt x="2109187" y="1078334"/>
                    <a:pt x="2124363" y="1069967"/>
                  </a:cubicBezTo>
                  <a:cubicBezTo>
                    <a:pt x="2112726" y="1069217"/>
                    <a:pt x="2136383" y="1054635"/>
                    <a:pt x="2133296" y="1050544"/>
                  </a:cubicBezTo>
                  <a:cubicBezTo>
                    <a:pt x="2124193" y="1056121"/>
                    <a:pt x="2118870" y="1055230"/>
                    <a:pt x="2135533" y="1045716"/>
                  </a:cubicBezTo>
                  <a:close/>
                  <a:moveTo>
                    <a:pt x="1161224" y="1040266"/>
                  </a:moveTo>
                  <a:cubicBezTo>
                    <a:pt x="1140951" y="1057297"/>
                    <a:pt x="1107625" y="1079495"/>
                    <a:pt x="1142990" y="1062988"/>
                  </a:cubicBezTo>
                  <a:cubicBezTo>
                    <a:pt x="1143740" y="1072898"/>
                    <a:pt x="1104709" y="1081520"/>
                    <a:pt x="1102925" y="1079000"/>
                  </a:cubicBezTo>
                  <a:cubicBezTo>
                    <a:pt x="1125675" y="1054154"/>
                    <a:pt x="1141928" y="1052653"/>
                    <a:pt x="1161224" y="1040266"/>
                  </a:cubicBezTo>
                  <a:close/>
                  <a:moveTo>
                    <a:pt x="2094777" y="1038468"/>
                  </a:moveTo>
                  <a:cubicBezTo>
                    <a:pt x="2086383" y="1038375"/>
                    <a:pt x="2074920" y="1040322"/>
                    <a:pt x="2063955" y="1046183"/>
                  </a:cubicBezTo>
                  <a:cubicBezTo>
                    <a:pt x="2087130" y="1040506"/>
                    <a:pt x="2072364" y="1059732"/>
                    <a:pt x="2107177" y="1042984"/>
                  </a:cubicBezTo>
                  <a:cubicBezTo>
                    <a:pt x="2108494" y="1040690"/>
                    <a:pt x="2103170" y="1038560"/>
                    <a:pt x="2094777" y="1038468"/>
                  </a:cubicBezTo>
                  <a:close/>
                  <a:moveTo>
                    <a:pt x="5837467" y="1036443"/>
                  </a:moveTo>
                  <a:cubicBezTo>
                    <a:pt x="5867735" y="1061119"/>
                    <a:pt x="5895287" y="1084846"/>
                    <a:pt x="5922483" y="1110768"/>
                  </a:cubicBezTo>
                  <a:cubicBezTo>
                    <a:pt x="5929207" y="1117323"/>
                    <a:pt x="5936215" y="1123708"/>
                    <a:pt x="5942683" y="1130829"/>
                  </a:cubicBezTo>
                  <a:cubicBezTo>
                    <a:pt x="5949211" y="1137893"/>
                    <a:pt x="5955765" y="1145156"/>
                    <a:pt x="5962347" y="1152645"/>
                  </a:cubicBezTo>
                  <a:cubicBezTo>
                    <a:pt x="5975515" y="1167637"/>
                    <a:pt x="5988865" y="1183606"/>
                    <a:pt x="6002655" y="1200963"/>
                  </a:cubicBezTo>
                  <a:cubicBezTo>
                    <a:pt x="5989175" y="1188236"/>
                    <a:pt x="5975699" y="1174348"/>
                    <a:pt x="5962603" y="1160502"/>
                  </a:cubicBezTo>
                  <a:cubicBezTo>
                    <a:pt x="5949379" y="1146784"/>
                    <a:pt x="5937135" y="1132513"/>
                    <a:pt x="5924521" y="1120636"/>
                  </a:cubicBezTo>
                  <a:cubicBezTo>
                    <a:pt x="5899787" y="1096398"/>
                    <a:pt x="5878397" y="1076947"/>
                    <a:pt x="5864169" y="1071737"/>
                  </a:cubicBezTo>
                  <a:cubicBezTo>
                    <a:pt x="5850775" y="1058981"/>
                    <a:pt x="5852263" y="1049524"/>
                    <a:pt x="5837467" y="1036443"/>
                  </a:cubicBezTo>
                  <a:close/>
                  <a:moveTo>
                    <a:pt x="5411623" y="1033258"/>
                  </a:moveTo>
                  <a:cubicBezTo>
                    <a:pt x="5418135" y="1045603"/>
                    <a:pt x="5486415" y="1108914"/>
                    <a:pt x="5448431" y="1081463"/>
                  </a:cubicBezTo>
                  <a:cubicBezTo>
                    <a:pt x="5447779" y="1070194"/>
                    <a:pt x="5423189" y="1056801"/>
                    <a:pt x="5406907" y="1044244"/>
                  </a:cubicBezTo>
                  <a:cubicBezTo>
                    <a:pt x="5400579" y="1032536"/>
                    <a:pt x="5426841" y="1054083"/>
                    <a:pt x="5411623" y="1033258"/>
                  </a:cubicBezTo>
                  <a:close/>
                  <a:moveTo>
                    <a:pt x="1152914" y="1027963"/>
                  </a:moveTo>
                  <a:cubicBezTo>
                    <a:pt x="1130560" y="1043720"/>
                    <a:pt x="1103307" y="1077145"/>
                    <a:pt x="1081109" y="1093057"/>
                  </a:cubicBezTo>
                  <a:cubicBezTo>
                    <a:pt x="1075135" y="1094473"/>
                    <a:pt x="1085795" y="1085922"/>
                    <a:pt x="1089462" y="1084464"/>
                  </a:cubicBezTo>
                  <a:cubicBezTo>
                    <a:pt x="1097375" y="1076225"/>
                    <a:pt x="1087720" y="1081151"/>
                    <a:pt x="1084351" y="1081392"/>
                  </a:cubicBezTo>
                  <a:cubicBezTo>
                    <a:pt x="1125534" y="1053531"/>
                    <a:pt x="1099414" y="1066966"/>
                    <a:pt x="1095960" y="1061119"/>
                  </a:cubicBezTo>
                  <a:cubicBezTo>
                    <a:pt x="1108177" y="1049581"/>
                    <a:pt x="1126921" y="1041894"/>
                    <a:pt x="1116049" y="1053021"/>
                  </a:cubicBezTo>
                  <a:cubicBezTo>
                    <a:pt x="1128323" y="1044725"/>
                    <a:pt x="1142268" y="1030596"/>
                    <a:pt x="1152914" y="1027963"/>
                  </a:cubicBezTo>
                  <a:close/>
                  <a:moveTo>
                    <a:pt x="1216581" y="1025848"/>
                  </a:moveTo>
                  <a:cubicBezTo>
                    <a:pt x="1218826" y="1025323"/>
                    <a:pt x="1219425" y="1026618"/>
                    <a:pt x="1218858" y="1028898"/>
                  </a:cubicBezTo>
                  <a:cubicBezTo>
                    <a:pt x="1217740" y="1033470"/>
                    <a:pt x="1212006" y="1041993"/>
                    <a:pt x="1206131" y="1048548"/>
                  </a:cubicBezTo>
                  <a:cubicBezTo>
                    <a:pt x="1189935" y="1070987"/>
                    <a:pt x="1128479" y="1103845"/>
                    <a:pt x="1158464" y="1092987"/>
                  </a:cubicBezTo>
                  <a:cubicBezTo>
                    <a:pt x="1101340" y="1126837"/>
                    <a:pt x="1192243" y="1061728"/>
                    <a:pt x="1192880" y="1053701"/>
                  </a:cubicBezTo>
                  <a:cubicBezTo>
                    <a:pt x="1178241" y="1063752"/>
                    <a:pt x="1164339" y="1071666"/>
                    <a:pt x="1151442" y="1075135"/>
                  </a:cubicBezTo>
                  <a:cubicBezTo>
                    <a:pt x="1167977" y="1059803"/>
                    <a:pt x="1161932" y="1061218"/>
                    <a:pt x="1154684" y="1063540"/>
                  </a:cubicBezTo>
                  <a:cubicBezTo>
                    <a:pt x="1184626" y="1037151"/>
                    <a:pt x="1186254" y="1050572"/>
                    <a:pt x="1179700" y="1058826"/>
                  </a:cubicBezTo>
                  <a:cubicBezTo>
                    <a:pt x="1189992" y="1053630"/>
                    <a:pt x="1212884" y="1030526"/>
                    <a:pt x="1204418" y="1033725"/>
                  </a:cubicBezTo>
                  <a:cubicBezTo>
                    <a:pt x="1210442" y="1028720"/>
                    <a:pt x="1214335" y="1026374"/>
                    <a:pt x="1216581" y="1025848"/>
                  </a:cubicBezTo>
                  <a:close/>
                  <a:moveTo>
                    <a:pt x="5292317" y="1020837"/>
                  </a:moveTo>
                  <a:cubicBezTo>
                    <a:pt x="5300809" y="1024773"/>
                    <a:pt x="5345879" y="1055835"/>
                    <a:pt x="5358035" y="1063342"/>
                  </a:cubicBezTo>
                  <a:cubicBezTo>
                    <a:pt x="5366319" y="1078179"/>
                    <a:pt x="5378961" y="1085413"/>
                    <a:pt x="5370819" y="1086475"/>
                  </a:cubicBezTo>
                  <a:cubicBezTo>
                    <a:pt x="5357471" y="1075885"/>
                    <a:pt x="5349061" y="1066726"/>
                    <a:pt x="5339435" y="1057042"/>
                  </a:cubicBezTo>
                  <a:cubicBezTo>
                    <a:pt x="5329765" y="1047458"/>
                    <a:pt x="5318539" y="1037789"/>
                    <a:pt x="5298591" y="1027822"/>
                  </a:cubicBezTo>
                  <a:cubicBezTo>
                    <a:pt x="5290719" y="1021228"/>
                    <a:pt x="5289487" y="1019526"/>
                    <a:pt x="5292317" y="1020837"/>
                  </a:cubicBezTo>
                  <a:close/>
                  <a:moveTo>
                    <a:pt x="5141603" y="1016029"/>
                  </a:moveTo>
                  <a:cubicBezTo>
                    <a:pt x="5154131" y="1024863"/>
                    <a:pt x="5164607" y="1033867"/>
                    <a:pt x="5170101" y="1042928"/>
                  </a:cubicBezTo>
                  <a:cubicBezTo>
                    <a:pt x="5178823" y="1044726"/>
                    <a:pt x="5169987" y="1031446"/>
                    <a:pt x="5183239" y="1037137"/>
                  </a:cubicBezTo>
                  <a:cubicBezTo>
                    <a:pt x="5202267" y="1047557"/>
                    <a:pt x="5199391" y="1059024"/>
                    <a:pt x="5208907" y="1070194"/>
                  </a:cubicBezTo>
                  <a:cubicBezTo>
                    <a:pt x="5211863" y="1083304"/>
                    <a:pt x="5191803" y="1052540"/>
                    <a:pt x="5190133" y="1047953"/>
                  </a:cubicBezTo>
                  <a:cubicBezTo>
                    <a:pt x="5180351" y="1044400"/>
                    <a:pt x="5180719" y="1049638"/>
                    <a:pt x="5185843" y="1058925"/>
                  </a:cubicBezTo>
                  <a:cubicBezTo>
                    <a:pt x="5170271" y="1044697"/>
                    <a:pt x="5151555" y="1030498"/>
                    <a:pt x="5141603" y="1016029"/>
                  </a:cubicBezTo>
                  <a:close/>
                  <a:moveTo>
                    <a:pt x="1559553" y="1013807"/>
                  </a:moveTo>
                  <a:cubicBezTo>
                    <a:pt x="1557575" y="1014083"/>
                    <a:pt x="1554712" y="1014882"/>
                    <a:pt x="1550419" y="1016524"/>
                  </a:cubicBezTo>
                  <a:cubicBezTo>
                    <a:pt x="1518155" y="1038765"/>
                    <a:pt x="1431202" y="1111660"/>
                    <a:pt x="1504507" y="1063101"/>
                  </a:cubicBezTo>
                  <a:cubicBezTo>
                    <a:pt x="1474112" y="1068792"/>
                    <a:pt x="1571145" y="1028076"/>
                    <a:pt x="1546625" y="1027340"/>
                  </a:cubicBezTo>
                  <a:cubicBezTo>
                    <a:pt x="1553505" y="1024452"/>
                    <a:pt x="1559706" y="1023801"/>
                    <a:pt x="1568115" y="1016793"/>
                  </a:cubicBezTo>
                  <a:cubicBezTo>
                    <a:pt x="1563443" y="1016857"/>
                    <a:pt x="1565484" y="1012978"/>
                    <a:pt x="1559553" y="1013807"/>
                  </a:cubicBezTo>
                  <a:close/>
                  <a:moveTo>
                    <a:pt x="2325786" y="1011679"/>
                  </a:moveTo>
                  <a:cubicBezTo>
                    <a:pt x="2329937" y="1011624"/>
                    <a:pt x="2320644" y="1020417"/>
                    <a:pt x="2339947" y="1016255"/>
                  </a:cubicBezTo>
                  <a:cubicBezTo>
                    <a:pt x="2331354" y="1020502"/>
                    <a:pt x="2325762" y="1019412"/>
                    <a:pt x="2319165" y="1020233"/>
                  </a:cubicBezTo>
                  <a:cubicBezTo>
                    <a:pt x="2289789" y="1032564"/>
                    <a:pt x="2305149" y="1031446"/>
                    <a:pt x="2282243" y="1042573"/>
                  </a:cubicBezTo>
                  <a:cubicBezTo>
                    <a:pt x="2272248" y="1042701"/>
                    <a:pt x="2262154" y="1042842"/>
                    <a:pt x="2252074" y="1042984"/>
                  </a:cubicBezTo>
                  <a:cubicBezTo>
                    <a:pt x="2260526" y="1039020"/>
                    <a:pt x="2276962" y="1033159"/>
                    <a:pt x="2291247" y="1028345"/>
                  </a:cubicBezTo>
                  <a:cubicBezTo>
                    <a:pt x="2305616" y="1023659"/>
                    <a:pt x="2317338" y="1019030"/>
                    <a:pt x="2315597" y="1015491"/>
                  </a:cubicBezTo>
                  <a:cubicBezTo>
                    <a:pt x="2321525" y="1012698"/>
                    <a:pt x="2324403" y="1011697"/>
                    <a:pt x="2325786" y="1011679"/>
                  </a:cubicBezTo>
                  <a:close/>
                  <a:moveTo>
                    <a:pt x="2590448" y="1011663"/>
                  </a:moveTo>
                  <a:cubicBezTo>
                    <a:pt x="2590331" y="1012047"/>
                    <a:pt x="2586572" y="1013615"/>
                    <a:pt x="2582148" y="1015491"/>
                  </a:cubicBezTo>
                  <a:cubicBezTo>
                    <a:pt x="2573215" y="1019030"/>
                    <a:pt x="2561989" y="1024764"/>
                    <a:pt x="2571375" y="1023475"/>
                  </a:cubicBezTo>
                  <a:cubicBezTo>
                    <a:pt x="2554740" y="1025599"/>
                    <a:pt x="2447599" y="1076395"/>
                    <a:pt x="2508460" y="1045221"/>
                  </a:cubicBezTo>
                  <a:cubicBezTo>
                    <a:pt x="2505629" y="1042064"/>
                    <a:pt x="2540470" y="1030412"/>
                    <a:pt x="2530914" y="1028827"/>
                  </a:cubicBezTo>
                  <a:cubicBezTo>
                    <a:pt x="2558831" y="1022173"/>
                    <a:pt x="2554726" y="1029620"/>
                    <a:pt x="2576896" y="1014939"/>
                  </a:cubicBezTo>
                  <a:cubicBezTo>
                    <a:pt x="2587040" y="1012079"/>
                    <a:pt x="2590565" y="1011279"/>
                    <a:pt x="2590448" y="1011663"/>
                  </a:cubicBezTo>
                  <a:close/>
                  <a:moveTo>
                    <a:pt x="2698576" y="1005057"/>
                  </a:moveTo>
                  <a:cubicBezTo>
                    <a:pt x="2703022" y="1009771"/>
                    <a:pt x="2644836" y="1029322"/>
                    <a:pt x="2629801" y="1031857"/>
                  </a:cubicBezTo>
                  <a:cubicBezTo>
                    <a:pt x="2636908" y="1026236"/>
                    <a:pt x="2666114" y="1013042"/>
                    <a:pt x="2698576" y="1005057"/>
                  </a:cubicBezTo>
                  <a:close/>
                  <a:moveTo>
                    <a:pt x="2231335" y="1001248"/>
                  </a:moveTo>
                  <a:cubicBezTo>
                    <a:pt x="2203219" y="1019030"/>
                    <a:pt x="2167288" y="1026349"/>
                    <a:pt x="2127846" y="1036811"/>
                  </a:cubicBezTo>
                  <a:cubicBezTo>
                    <a:pt x="2137968" y="1036033"/>
                    <a:pt x="2148600" y="1036033"/>
                    <a:pt x="2158822" y="1035650"/>
                  </a:cubicBezTo>
                  <a:cubicBezTo>
                    <a:pt x="2181459" y="1020488"/>
                    <a:pt x="2230216" y="1013891"/>
                    <a:pt x="2231335" y="1001248"/>
                  </a:cubicBezTo>
                  <a:close/>
                  <a:moveTo>
                    <a:pt x="1203427" y="998630"/>
                  </a:moveTo>
                  <a:cubicBezTo>
                    <a:pt x="1174886" y="1018747"/>
                    <a:pt x="1192979" y="1008611"/>
                    <a:pt x="1169605" y="1031758"/>
                  </a:cubicBezTo>
                  <a:lnTo>
                    <a:pt x="1142891" y="1042305"/>
                  </a:lnTo>
                  <a:cubicBezTo>
                    <a:pt x="1148780" y="1035524"/>
                    <a:pt x="1153367" y="1033258"/>
                    <a:pt x="1157813" y="1031248"/>
                  </a:cubicBezTo>
                  <a:cubicBezTo>
                    <a:pt x="1171998" y="1024141"/>
                    <a:pt x="1177958" y="1004887"/>
                    <a:pt x="1203427" y="998630"/>
                  </a:cubicBezTo>
                  <a:close/>
                  <a:moveTo>
                    <a:pt x="5348199" y="990730"/>
                  </a:moveTo>
                  <a:cubicBezTo>
                    <a:pt x="5393075" y="1028629"/>
                    <a:pt x="5364323" y="993292"/>
                    <a:pt x="5380179" y="997823"/>
                  </a:cubicBezTo>
                  <a:cubicBezTo>
                    <a:pt x="5402831" y="1017558"/>
                    <a:pt x="5378595" y="1014755"/>
                    <a:pt x="5389127" y="1031573"/>
                  </a:cubicBezTo>
                  <a:cubicBezTo>
                    <a:pt x="5380223" y="1025613"/>
                    <a:pt x="5377857" y="1019908"/>
                    <a:pt x="5373157" y="1014118"/>
                  </a:cubicBezTo>
                  <a:cubicBezTo>
                    <a:pt x="5356551" y="1001914"/>
                    <a:pt x="5358659" y="1007266"/>
                    <a:pt x="5361819" y="1013580"/>
                  </a:cubicBezTo>
                  <a:cubicBezTo>
                    <a:pt x="5332385" y="992004"/>
                    <a:pt x="5363275" y="1007124"/>
                    <a:pt x="5348199" y="990730"/>
                  </a:cubicBezTo>
                  <a:close/>
                  <a:moveTo>
                    <a:pt x="2652396" y="988706"/>
                  </a:moveTo>
                  <a:cubicBezTo>
                    <a:pt x="2680824" y="990178"/>
                    <a:pt x="2623770" y="998290"/>
                    <a:pt x="2606018" y="1009857"/>
                  </a:cubicBezTo>
                  <a:cubicBezTo>
                    <a:pt x="2588689" y="1009560"/>
                    <a:pt x="2635294" y="988848"/>
                    <a:pt x="2652396" y="988706"/>
                  </a:cubicBezTo>
                  <a:close/>
                  <a:moveTo>
                    <a:pt x="2478249" y="982208"/>
                  </a:moveTo>
                  <a:cubicBezTo>
                    <a:pt x="2455130" y="992174"/>
                    <a:pt x="2439996" y="997172"/>
                    <a:pt x="2428373" y="1001561"/>
                  </a:cubicBezTo>
                  <a:cubicBezTo>
                    <a:pt x="2416750" y="1005949"/>
                    <a:pt x="2408964" y="1010536"/>
                    <a:pt x="2400130" y="1018450"/>
                  </a:cubicBezTo>
                  <a:cubicBezTo>
                    <a:pt x="2381994" y="1023320"/>
                    <a:pt x="2387416" y="1019752"/>
                    <a:pt x="2382178" y="1017756"/>
                  </a:cubicBezTo>
                  <a:cubicBezTo>
                    <a:pt x="2353114" y="1028218"/>
                    <a:pt x="2354119" y="1039218"/>
                    <a:pt x="2339395" y="1039388"/>
                  </a:cubicBezTo>
                  <a:cubicBezTo>
                    <a:pt x="2324474" y="1047430"/>
                    <a:pt x="2354544" y="1042772"/>
                    <a:pt x="2346417" y="1048888"/>
                  </a:cubicBezTo>
                  <a:cubicBezTo>
                    <a:pt x="2326215" y="1053843"/>
                    <a:pt x="2316206" y="1051960"/>
                    <a:pt x="2310175" y="1047628"/>
                  </a:cubicBezTo>
                  <a:cubicBezTo>
                    <a:pt x="2342736" y="1033810"/>
                    <a:pt x="2365954" y="1023745"/>
                    <a:pt x="2386241" y="1014061"/>
                  </a:cubicBezTo>
                  <a:cubicBezTo>
                    <a:pt x="2396392" y="1009220"/>
                    <a:pt x="2405806" y="1004477"/>
                    <a:pt x="2415292" y="999409"/>
                  </a:cubicBezTo>
                  <a:cubicBezTo>
                    <a:pt x="2424848" y="994539"/>
                    <a:pt x="2434602" y="989569"/>
                    <a:pt x="2445362" y="984091"/>
                  </a:cubicBezTo>
                  <a:cubicBezTo>
                    <a:pt x="2457607" y="981500"/>
                    <a:pt x="2468466" y="981004"/>
                    <a:pt x="2478249" y="982208"/>
                  </a:cubicBezTo>
                  <a:close/>
                  <a:moveTo>
                    <a:pt x="2409062" y="981372"/>
                  </a:moveTo>
                  <a:cubicBezTo>
                    <a:pt x="2414669" y="982660"/>
                    <a:pt x="2391111" y="994666"/>
                    <a:pt x="2383112" y="994467"/>
                  </a:cubicBezTo>
                  <a:cubicBezTo>
                    <a:pt x="2374604" y="998120"/>
                    <a:pt x="2377181" y="998700"/>
                    <a:pt x="2380465" y="999026"/>
                  </a:cubicBezTo>
                  <a:cubicBezTo>
                    <a:pt x="2383339" y="1008936"/>
                    <a:pt x="2354869" y="991155"/>
                    <a:pt x="2351146" y="1007308"/>
                  </a:cubicBezTo>
                  <a:cubicBezTo>
                    <a:pt x="2322789" y="1019837"/>
                    <a:pt x="2354869" y="1000328"/>
                    <a:pt x="2341533" y="1002395"/>
                  </a:cubicBezTo>
                  <a:cubicBezTo>
                    <a:pt x="2365133" y="993561"/>
                    <a:pt x="2383226" y="994170"/>
                    <a:pt x="2409062" y="981372"/>
                  </a:cubicBezTo>
                  <a:close/>
                  <a:moveTo>
                    <a:pt x="1548210" y="972637"/>
                  </a:moveTo>
                  <a:cubicBezTo>
                    <a:pt x="1537989" y="973812"/>
                    <a:pt x="1523662" y="985817"/>
                    <a:pt x="1511473" y="992273"/>
                  </a:cubicBezTo>
                  <a:cubicBezTo>
                    <a:pt x="1502369" y="995486"/>
                    <a:pt x="1494187" y="996095"/>
                    <a:pt x="1483017" y="1004943"/>
                  </a:cubicBezTo>
                  <a:cubicBezTo>
                    <a:pt x="1503261" y="997199"/>
                    <a:pt x="1478118" y="1020389"/>
                    <a:pt x="1507551" y="1003230"/>
                  </a:cubicBezTo>
                  <a:cubicBezTo>
                    <a:pt x="1499453" y="1004264"/>
                    <a:pt x="1520717" y="991522"/>
                    <a:pt x="1531207" y="986992"/>
                  </a:cubicBezTo>
                  <a:cubicBezTo>
                    <a:pt x="1521835" y="994793"/>
                    <a:pt x="1512492" y="1004618"/>
                    <a:pt x="1529254" y="992485"/>
                  </a:cubicBezTo>
                  <a:cubicBezTo>
                    <a:pt x="1539815" y="983354"/>
                    <a:pt x="1532623" y="984727"/>
                    <a:pt x="1548210" y="972637"/>
                  </a:cubicBezTo>
                  <a:close/>
                  <a:moveTo>
                    <a:pt x="4976325" y="972291"/>
                  </a:moveTo>
                  <a:cubicBezTo>
                    <a:pt x="4976845" y="971622"/>
                    <a:pt x="5004923" y="989219"/>
                    <a:pt x="5003459" y="995260"/>
                  </a:cubicBezTo>
                  <a:cubicBezTo>
                    <a:pt x="5014415" y="999904"/>
                    <a:pt x="5028261" y="1006798"/>
                    <a:pt x="5040647" y="1012574"/>
                  </a:cubicBezTo>
                  <a:cubicBezTo>
                    <a:pt x="5053063" y="1018308"/>
                    <a:pt x="5063483" y="1023801"/>
                    <a:pt x="5068609" y="1023971"/>
                  </a:cubicBezTo>
                  <a:cubicBezTo>
                    <a:pt x="5057199" y="1023319"/>
                    <a:pt x="5132019" y="1071454"/>
                    <a:pt x="5107611" y="1050147"/>
                  </a:cubicBezTo>
                  <a:cubicBezTo>
                    <a:pt x="5101891" y="1040393"/>
                    <a:pt x="5146459" y="1073691"/>
                    <a:pt x="5144391" y="1081831"/>
                  </a:cubicBezTo>
                  <a:cubicBezTo>
                    <a:pt x="5118427" y="1064403"/>
                    <a:pt x="5096811" y="1051974"/>
                    <a:pt x="5074371" y="1039105"/>
                  </a:cubicBezTo>
                  <a:cubicBezTo>
                    <a:pt x="5063103" y="1032762"/>
                    <a:pt x="5051847" y="1025938"/>
                    <a:pt x="5039319" y="1018987"/>
                  </a:cubicBezTo>
                  <a:cubicBezTo>
                    <a:pt x="5026689" y="1012192"/>
                    <a:pt x="5013183" y="1004660"/>
                    <a:pt x="4998079" y="995727"/>
                  </a:cubicBezTo>
                  <a:cubicBezTo>
                    <a:pt x="4994467" y="990588"/>
                    <a:pt x="4990787" y="985350"/>
                    <a:pt x="4987107" y="980154"/>
                  </a:cubicBezTo>
                  <a:cubicBezTo>
                    <a:pt x="4979041" y="974767"/>
                    <a:pt x="4976153" y="972515"/>
                    <a:pt x="4976325" y="972291"/>
                  </a:cubicBezTo>
                  <a:close/>
                  <a:moveTo>
                    <a:pt x="1514686" y="966691"/>
                  </a:moveTo>
                  <a:cubicBezTo>
                    <a:pt x="1487037" y="980579"/>
                    <a:pt x="1501747" y="959103"/>
                    <a:pt x="1481403" y="975737"/>
                  </a:cubicBezTo>
                  <a:cubicBezTo>
                    <a:pt x="1495730" y="975044"/>
                    <a:pt x="1456628" y="993122"/>
                    <a:pt x="1446930" y="1005000"/>
                  </a:cubicBezTo>
                  <a:cubicBezTo>
                    <a:pt x="1466552" y="1000795"/>
                    <a:pt x="1493054" y="976926"/>
                    <a:pt x="1514686" y="966691"/>
                  </a:cubicBezTo>
                  <a:close/>
                  <a:moveTo>
                    <a:pt x="1226432" y="965119"/>
                  </a:moveTo>
                  <a:cubicBezTo>
                    <a:pt x="1238367" y="961523"/>
                    <a:pt x="1202408" y="990319"/>
                    <a:pt x="1220769" y="982405"/>
                  </a:cubicBezTo>
                  <a:cubicBezTo>
                    <a:pt x="1200454" y="998474"/>
                    <a:pt x="1207164" y="987870"/>
                    <a:pt x="1200213" y="989625"/>
                  </a:cubicBezTo>
                  <a:cubicBezTo>
                    <a:pt x="1194480" y="995005"/>
                    <a:pt x="1188704" y="1000427"/>
                    <a:pt x="1182927" y="1005835"/>
                  </a:cubicBezTo>
                  <a:cubicBezTo>
                    <a:pt x="1169167" y="1009375"/>
                    <a:pt x="1217173" y="971448"/>
                    <a:pt x="1226432" y="965119"/>
                  </a:cubicBezTo>
                  <a:close/>
                  <a:moveTo>
                    <a:pt x="1444594" y="961127"/>
                  </a:moveTo>
                  <a:cubicBezTo>
                    <a:pt x="1432461" y="972354"/>
                    <a:pt x="1422382" y="977988"/>
                    <a:pt x="1412132" y="984062"/>
                  </a:cubicBezTo>
                  <a:cubicBezTo>
                    <a:pt x="1401967" y="990220"/>
                    <a:pt x="1391264" y="996350"/>
                    <a:pt x="1379231" y="1009955"/>
                  </a:cubicBezTo>
                  <a:cubicBezTo>
                    <a:pt x="1382543" y="1009488"/>
                    <a:pt x="1388447" y="1006048"/>
                    <a:pt x="1395667" y="1001489"/>
                  </a:cubicBezTo>
                  <a:cubicBezTo>
                    <a:pt x="1402958" y="997030"/>
                    <a:pt x="1411353" y="991225"/>
                    <a:pt x="1419140" y="985421"/>
                  </a:cubicBezTo>
                  <a:cubicBezTo>
                    <a:pt x="1434698" y="973812"/>
                    <a:pt x="1447822" y="962175"/>
                    <a:pt x="1444594" y="961127"/>
                  </a:cubicBezTo>
                  <a:close/>
                  <a:moveTo>
                    <a:pt x="1618628" y="959791"/>
                  </a:moveTo>
                  <a:cubicBezTo>
                    <a:pt x="1607865" y="961941"/>
                    <a:pt x="1590745" y="968347"/>
                    <a:pt x="1583985" y="973557"/>
                  </a:cubicBezTo>
                  <a:cubicBezTo>
                    <a:pt x="1591489" y="976728"/>
                    <a:pt x="1595297" y="972651"/>
                    <a:pt x="1615131" y="971561"/>
                  </a:cubicBezTo>
                  <a:cubicBezTo>
                    <a:pt x="1633797" y="959747"/>
                    <a:pt x="1629391" y="957641"/>
                    <a:pt x="1618628" y="959791"/>
                  </a:cubicBezTo>
                  <a:close/>
                  <a:moveTo>
                    <a:pt x="1206584" y="959429"/>
                  </a:moveTo>
                  <a:cubicBezTo>
                    <a:pt x="1217173" y="958211"/>
                    <a:pt x="1214653" y="966620"/>
                    <a:pt x="1188548" y="988564"/>
                  </a:cubicBezTo>
                  <a:cubicBezTo>
                    <a:pt x="1194961" y="977323"/>
                    <a:pt x="1191875" y="975129"/>
                    <a:pt x="1183168" y="977564"/>
                  </a:cubicBezTo>
                  <a:cubicBezTo>
                    <a:pt x="1174433" y="979956"/>
                    <a:pt x="1160064" y="986950"/>
                    <a:pt x="1144661" y="994821"/>
                  </a:cubicBezTo>
                  <a:cubicBezTo>
                    <a:pt x="1125010" y="1021352"/>
                    <a:pt x="1094629" y="1050685"/>
                    <a:pt x="1062181" y="1082100"/>
                  </a:cubicBezTo>
                  <a:cubicBezTo>
                    <a:pt x="1054154" y="1090028"/>
                    <a:pt x="1045660" y="1097744"/>
                    <a:pt x="1037802" y="1106210"/>
                  </a:cubicBezTo>
                  <a:cubicBezTo>
                    <a:pt x="1029889" y="1114605"/>
                    <a:pt x="1021989" y="1123113"/>
                    <a:pt x="1014231" y="1131721"/>
                  </a:cubicBezTo>
                  <a:cubicBezTo>
                    <a:pt x="998729" y="1148922"/>
                    <a:pt x="983835" y="1166477"/>
                    <a:pt x="970655" y="1184187"/>
                  </a:cubicBezTo>
                  <a:cubicBezTo>
                    <a:pt x="999238" y="1169351"/>
                    <a:pt x="990942" y="1156453"/>
                    <a:pt x="1014273" y="1148285"/>
                  </a:cubicBezTo>
                  <a:cubicBezTo>
                    <a:pt x="1000456" y="1165641"/>
                    <a:pt x="988705" y="1174008"/>
                    <a:pt x="975922" y="1187047"/>
                  </a:cubicBezTo>
                  <a:cubicBezTo>
                    <a:pt x="986653" y="1182800"/>
                    <a:pt x="999493" y="1169747"/>
                    <a:pt x="1010111" y="1166066"/>
                  </a:cubicBezTo>
                  <a:cubicBezTo>
                    <a:pt x="984642" y="1187089"/>
                    <a:pt x="945243" y="1219623"/>
                    <a:pt x="962755" y="1193120"/>
                  </a:cubicBezTo>
                  <a:cubicBezTo>
                    <a:pt x="955932" y="1197297"/>
                    <a:pt x="948174" y="1205196"/>
                    <a:pt x="941633" y="1208240"/>
                  </a:cubicBezTo>
                  <a:cubicBezTo>
                    <a:pt x="947692" y="1209613"/>
                    <a:pt x="938434" y="1219212"/>
                    <a:pt x="925069" y="1234190"/>
                  </a:cubicBezTo>
                  <a:cubicBezTo>
                    <a:pt x="911677" y="1249126"/>
                    <a:pt x="893329" y="1268720"/>
                    <a:pt x="879455" y="1288214"/>
                  </a:cubicBezTo>
                  <a:cubicBezTo>
                    <a:pt x="884268" y="1290875"/>
                    <a:pt x="923455" y="1249324"/>
                    <a:pt x="905150" y="1274963"/>
                  </a:cubicBezTo>
                  <a:cubicBezTo>
                    <a:pt x="886250" y="1281447"/>
                    <a:pt x="853137" y="1314277"/>
                    <a:pt x="820094" y="1352077"/>
                  </a:cubicBezTo>
                  <a:cubicBezTo>
                    <a:pt x="788325" y="1391023"/>
                    <a:pt x="756670" y="1434783"/>
                    <a:pt x="737558" y="1460860"/>
                  </a:cubicBezTo>
                  <a:cubicBezTo>
                    <a:pt x="734217" y="1472228"/>
                    <a:pt x="771747" y="1435038"/>
                    <a:pt x="767373" y="1454504"/>
                  </a:cubicBezTo>
                  <a:cubicBezTo>
                    <a:pt x="782068" y="1445924"/>
                    <a:pt x="784177" y="1429644"/>
                    <a:pt x="768859" y="1442569"/>
                  </a:cubicBezTo>
                  <a:cubicBezTo>
                    <a:pt x="801959" y="1419635"/>
                    <a:pt x="837309" y="1366659"/>
                    <a:pt x="819570" y="1407743"/>
                  </a:cubicBezTo>
                  <a:cubicBezTo>
                    <a:pt x="831731" y="1403113"/>
                    <a:pt x="847969" y="1365922"/>
                    <a:pt x="859564" y="1368796"/>
                  </a:cubicBezTo>
                  <a:cubicBezTo>
                    <a:pt x="851919" y="1378820"/>
                    <a:pt x="845534" y="1386295"/>
                    <a:pt x="839036" y="1391094"/>
                  </a:cubicBezTo>
                  <a:cubicBezTo>
                    <a:pt x="832467" y="1400183"/>
                    <a:pt x="841273" y="1394067"/>
                    <a:pt x="844487" y="1393529"/>
                  </a:cubicBezTo>
                  <a:cubicBezTo>
                    <a:pt x="824115" y="1417058"/>
                    <a:pt x="806447" y="1419932"/>
                    <a:pt x="786131" y="1443574"/>
                  </a:cubicBezTo>
                  <a:cubicBezTo>
                    <a:pt x="770884" y="1468675"/>
                    <a:pt x="810297" y="1426373"/>
                    <a:pt x="817277" y="1425637"/>
                  </a:cubicBezTo>
                  <a:cubicBezTo>
                    <a:pt x="800911" y="1447114"/>
                    <a:pt x="800175" y="1453116"/>
                    <a:pt x="814913" y="1443702"/>
                  </a:cubicBezTo>
                  <a:cubicBezTo>
                    <a:pt x="765688" y="1498306"/>
                    <a:pt x="802681" y="1419068"/>
                    <a:pt x="751205" y="1491638"/>
                  </a:cubicBezTo>
                  <a:cubicBezTo>
                    <a:pt x="722339" y="1515436"/>
                    <a:pt x="768944" y="1463338"/>
                    <a:pt x="740106" y="1487136"/>
                  </a:cubicBezTo>
                  <a:cubicBezTo>
                    <a:pt x="749266" y="1475258"/>
                    <a:pt x="757435" y="1472271"/>
                    <a:pt x="765929" y="1466410"/>
                  </a:cubicBezTo>
                  <a:cubicBezTo>
                    <a:pt x="778996" y="1446307"/>
                    <a:pt x="730508" y="1487971"/>
                    <a:pt x="755566" y="1455849"/>
                  </a:cubicBezTo>
                  <a:cubicBezTo>
                    <a:pt x="730125" y="1484234"/>
                    <a:pt x="738690" y="1469156"/>
                    <a:pt x="722764" y="1486272"/>
                  </a:cubicBezTo>
                  <a:cubicBezTo>
                    <a:pt x="713080" y="1492813"/>
                    <a:pt x="746010" y="1444240"/>
                    <a:pt x="717979" y="1477934"/>
                  </a:cubicBezTo>
                  <a:cubicBezTo>
                    <a:pt x="711381" y="1482889"/>
                    <a:pt x="714737" y="1477665"/>
                    <a:pt x="718715" y="1471931"/>
                  </a:cubicBezTo>
                  <a:cubicBezTo>
                    <a:pt x="725737" y="1462248"/>
                    <a:pt x="732787" y="1452536"/>
                    <a:pt x="739880" y="1442767"/>
                  </a:cubicBezTo>
                  <a:cubicBezTo>
                    <a:pt x="741182" y="1444990"/>
                    <a:pt x="742697" y="1446915"/>
                    <a:pt x="751630" y="1441479"/>
                  </a:cubicBezTo>
                  <a:cubicBezTo>
                    <a:pt x="762984" y="1417879"/>
                    <a:pt x="787717" y="1371288"/>
                    <a:pt x="822727" y="1344913"/>
                  </a:cubicBezTo>
                  <a:cubicBezTo>
                    <a:pt x="844260" y="1319374"/>
                    <a:pt x="803488" y="1350845"/>
                    <a:pt x="833288" y="1317732"/>
                  </a:cubicBezTo>
                  <a:cubicBezTo>
                    <a:pt x="834095" y="1323607"/>
                    <a:pt x="840834" y="1319997"/>
                    <a:pt x="859097" y="1304197"/>
                  </a:cubicBezTo>
                  <a:cubicBezTo>
                    <a:pt x="883093" y="1266440"/>
                    <a:pt x="928467" y="1231869"/>
                    <a:pt x="921728" y="1217598"/>
                  </a:cubicBezTo>
                  <a:cubicBezTo>
                    <a:pt x="932289" y="1214809"/>
                    <a:pt x="944677" y="1203214"/>
                    <a:pt x="956144" y="1196178"/>
                  </a:cubicBezTo>
                  <a:cubicBezTo>
                    <a:pt x="980622" y="1168713"/>
                    <a:pt x="968546" y="1173852"/>
                    <a:pt x="992103" y="1142537"/>
                  </a:cubicBezTo>
                  <a:cubicBezTo>
                    <a:pt x="1038992" y="1101255"/>
                    <a:pt x="1078108" y="1056108"/>
                    <a:pt x="1146345" y="988974"/>
                  </a:cubicBezTo>
                  <a:cubicBezTo>
                    <a:pt x="1158917" y="979900"/>
                    <a:pt x="1171672" y="973175"/>
                    <a:pt x="1182163" y="968107"/>
                  </a:cubicBezTo>
                  <a:cubicBezTo>
                    <a:pt x="1192710" y="963095"/>
                    <a:pt x="1201289" y="960051"/>
                    <a:pt x="1206584" y="959429"/>
                  </a:cubicBezTo>
                  <a:close/>
                  <a:moveTo>
                    <a:pt x="1590271" y="957616"/>
                  </a:moveTo>
                  <a:cubicBezTo>
                    <a:pt x="1570876" y="975213"/>
                    <a:pt x="1562707" y="982094"/>
                    <a:pt x="1555388" y="985945"/>
                  </a:cubicBezTo>
                  <a:cubicBezTo>
                    <a:pt x="1548069" y="989781"/>
                    <a:pt x="1541769" y="990744"/>
                    <a:pt x="1527272" y="997950"/>
                  </a:cubicBezTo>
                  <a:cubicBezTo>
                    <a:pt x="1560173" y="988649"/>
                    <a:pt x="1479973" y="1036273"/>
                    <a:pt x="1497060" y="1015887"/>
                  </a:cubicBezTo>
                  <a:cubicBezTo>
                    <a:pt x="1482790" y="1028317"/>
                    <a:pt x="1469157" y="1038765"/>
                    <a:pt x="1456444" y="1046665"/>
                  </a:cubicBezTo>
                  <a:cubicBezTo>
                    <a:pt x="1505328" y="1027439"/>
                    <a:pt x="1491681" y="1045645"/>
                    <a:pt x="1473616" y="1066485"/>
                  </a:cubicBezTo>
                  <a:cubicBezTo>
                    <a:pt x="1487660" y="1054536"/>
                    <a:pt x="1501718" y="1042573"/>
                    <a:pt x="1515833" y="1030568"/>
                  </a:cubicBezTo>
                  <a:cubicBezTo>
                    <a:pt x="1515918" y="1024778"/>
                    <a:pt x="1499354" y="1028926"/>
                    <a:pt x="1508386" y="1017798"/>
                  </a:cubicBezTo>
                  <a:cubicBezTo>
                    <a:pt x="1547333" y="1004108"/>
                    <a:pt x="1539008" y="1019808"/>
                    <a:pt x="1582400" y="993292"/>
                  </a:cubicBezTo>
                  <a:cubicBezTo>
                    <a:pt x="1578818" y="994042"/>
                    <a:pt x="1575831" y="994142"/>
                    <a:pt x="1584368" y="987997"/>
                  </a:cubicBezTo>
                  <a:cubicBezTo>
                    <a:pt x="1576057" y="990461"/>
                    <a:pt x="1586505" y="980183"/>
                    <a:pt x="1571201" y="991338"/>
                  </a:cubicBezTo>
                  <a:cubicBezTo>
                    <a:pt x="1589308" y="990418"/>
                    <a:pt x="1521170" y="1015434"/>
                    <a:pt x="1545025" y="998176"/>
                  </a:cubicBezTo>
                  <a:cubicBezTo>
                    <a:pt x="1550008" y="995260"/>
                    <a:pt x="1556393" y="990942"/>
                    <a:pt x="1562891" y="986171"/>
                  </a:cubicBezTo>
                  <a:cubicBezTo>
                    <a:pt x="1569333" y="981343"/>
                    <a:pt x="1575986" y="976176"/>
                    <a:pt x="1581678" y="971787"/>
                  </a:cubicBezTo>
                  <a:cubicBezTo>
                    <a:pt x="1592904" y="962812"/>
                    <a:pt x="1599332" y="955662"/>
                    <a:pt x="1590271" y="957616"/>
                  </a:cubicBezTo>
                  <a:close/>
                  <a:moveTo>
                    <a:pt x="2539351" y="945456"/>
                  </a:moveTo>
                  <a:cubicBezTo>
                    <a:pt x="2546316" y="948910"/>
                    <a:pt x="2548327" y="953497"/>
                    <a:pt x="2513358" y="966564"/>
                  </a:cubicBezTo>
                  <a:cubicBezTo>
                    <a:pt x="2518143" y="955621"/>
                    <a:pt x="2493142" y="970061"/>
                    <a:pt x="2495818" y="974379"/>
                  </a:cubicBezTo>
                  <a:cubicBezTo>
                    <a:pt x="2444257" y="983241"/>
                    <a:pt x="2499853" y="961836"/>
                    <a:pt x="2539351" y="945456"/>
                  </a:cubicBezTo>
                  <a:close/>
                  <a:moveTo>
                    <a:pt x="2292947" y="945370"/>
                  </a:moveTo>
                  <a:cubicBezTo>
                    <a:pt x="2258247" y="952958"/>
                    <a:pt x="2282484" y="959556"/>
                    <a:pt x="2257483" y="963279"/>
                  </a:cubicBezTo>
                  <a:cubicBezTo>
                    <a:pt x="2268993" y="957545"/>
                    <a:pt x="2251296" y="956979"/>
                    <a:pt x="2238923" y="963548"/>
                  </a:cubicBezTo>
                  <a:cubicBezTo>
                    <a:pt x="2264845" y="967611"/>
                    <a:pt x="2212718" y="973316"/>
                    <a:pt x="2200500" y="978611"/>
                  </a:cubicBezTo>
                  <a:cubicBezTo>
                    <a:pt x="2211274" y="981400"/>
                    <a:pt x="2197159" y="992726"/>
                    <a:pt x="2188169" y="1002296"/>
                  </a:cubicBezTo>
                  <a:cubicBezTo>
                    <a:pt x="2153555" y="1002607"/>
                    <a:pt x="2210665" y="982080"/>
                    <a:pt x="2181742" y="979135"/>
                  </a:cubicBezTo>
                  <a:cubicBezTo>
                    <a:pt x="2177679" y="986383"/>
                    <a:pt x="2166099" y="994481"/>
                    <a:pt x="2150766" y="1002296"/>
                  </a:cubicBezTo>
                  <a:cubicBezTo>
                    <a:pt x="2143093" y="1006203"/>
                    <a:pt x="2134486" y="1010040"/>
                    <a:pt x="2125411" y="1013664"/>
                  </a:cubicBezTo>
                  <a:cubicBezTo>
                    <a:pt x="2116407" y="1017416"/>
                    <a:pt x="2107177" y="1021436"/>
                    <a:pt x="2097790" y="1024834"/>
                  </a:cubicBezTo>
                  <a:cubicBezTo>
                    <a:pt x="2124137" y="1016807"/>
                    <a:pt x="2098597" y="1038496"/>
                    <a:pt x="2128653" y="1022668"/>
                  </a:cubicBezTo>
                  <a:cubicBezTo>
                    <a:pt x="2114099" y="1025669"/>
                    <a:pt x="2117936" y="1022300"/>
                    <a:pt x="2126770" y="1018010"/>
                  </a:cubicBezTo>
                  <a:cubicBezTo>
                    <a:pt x="2135731" y="1013962"/>
                    <a:pt x="2149634" y="1009007"/>
                    <a:pt x="2154659" y="1007902"/>
                  </a:cubicBezTo>
                  <a:cubicBezTo>
                    <a:pt x="2109003" y="1036500"/>
                    <a:pt x="2191525" y="1000441"/>
                    <a:pt x="2172257" y="1021352"/>
                  </a:cubicBezTo>
                  <a:cubicBezTo>
                    <a:pt x="2197428" y="1014259"/>
                    <a:pt x="2213610" y="1006274"/>
                    <a:pt x="2230061" y="997851"/>
                  </a:cubicBezTo>
                  <a:cubicBezTo>
                    <a:pt x="2238272" y="993646"/>
                    <a:pt x="2246554" y="989328"/>
                    <a:pt x="2256025" y="984982"/>
                  </a:cubicBezTo>
                  <a:cubicBezTo>
                    <a:pt x="2265425" y="980494"/>
                    <a:pt x="2276510" y="977026"/>
                    <a:pt x="2289648" y="973161"/>
                  </a:cubicBezTo>
                  <a:cubicBezTo>
                    <a:pt x="2278549" y="973146"/>
                    <a:pt x="2280474" y="969423"/>
                    <a:pt x="2288657" y="963845"/>
                  </a:cubicBezTo>
                  <a:cubicBezTo>
                    <a:pt x="2300365" y="961821"/>
                    <a:pt x="2311988" y="959457"/>
                    <a:pt x="2324928" y="955351"/>
                  </a:cubicBezTo>
                  <a:cubicBezTo>
                    <a:pt x="2315400" y="954020"/>
                    <a:pt x="2342836" y="948131"/>
                    <a:pt x="2336296" y="946333"/>
                  </a:cubicBezTo>
                  <a:cubicBezTo>
                    <a:pt x="2283206" y="969777"/>
                    <a:pt x="2300959" y="950523"/>
                    <a:pt x="2292947" y="945370"/>
                  </a:cubicBezTo>
                  <a:close/>
                  <a:moveTo>
                    <a:pt x="2477038" y="941253"/>
                  </a:moveTo>
                  <a:cubicBezTo>
                    <a:pt x="2485648" y="941938"/>
                    <a:pt x="2464853" y="958770"/>
                    <a:pt x="2503322" y="942355"/>
                  </a:cubicBezTo>
                  <a:cubicBezTo>
                    <a:pt x="2507215" y="952379"/>
                    <a:pt x="2447769" y="957404"/>
                    <a:pt x="2450260" y="965955"/>
                  </a:cubicBezTo>
                  <a:cubicBezTo>
                    <a:pt x="2426123" y="973260"/>
                    <a:pt x="2470930" y="948740"/>
                    <a:pt x="2455343" y="947778"/>
                  </a:cubicBezTo>
                  <a:cubicBezTo>
                    <a:pt x="2468031" y="942589"/>
                    <a:pt x="2474168" y="941024"/>
                    <a:pt x="2477038" y="941253"/>
                  </a:cubicBezTo>
                  <a:close/>
                  <a:moveTo>
                    <a:pt x="5730455" y="940770"/>
                  </a:moveTo>
                  <a:cubicBezTo>
                    <a:pt x="5735693" y="938306"/>
                    <a:pt x="5791005" y="993477"/>
                    <a:pt x="5822563" y="1015520"/>
                  </a:cubicBezTo>
                  <a:cubicBezTo>
                    <a:pt x="5838205" y="1041484"/>
                    <a:pt x="5833959" y="1041413"/>
                    <a:pt x="5846501" y="1056066"/>
                  </a:cubicBezTo>
                  <a:cubicBezTo>
                    <a:pt x="5815511" y="1032763"/>
                    <a:pt x="5851697" y="1072771"/>
                    <a:pt x="5811291" y="1036642"/>
                  </a:cubicBezTo>
                  <a:cubicBezTo>
                    <a:pt x="5819191" y="1036090"/>
                    <a:pt x="5813373" y="1026874"/>
                    <a:pt x="5808163" y="1019710"/>
                  </a:cubicBezTo>
                  <a:cubicBezTo>
                    <a:pt x="5802897" y="1012603"/>
                    <a:pt x="5798623" y="1007153"/>
                    <a:pt x="5810655" y="1013127"/>
                  </a:cubicBezTo>
                  <a:cubicBezTo>
                    <a:pt x="5807327" y="1006770"/>
                    <a:pt x="5796995" y="999097"/>
                    <a:pt x="5788995" y="991764"/>
                  </a:cubicBezTo>
                  <a:cubicBezTo>
                    <a:pt x="5785597" y="995813"/>
                    <a:pt x="5786701" y="1002679"/>
                    <a:pt x="5793313" y="1015435"/>
                  </a:cubicBezTo>
                  <a:cubicBezTo>
                    <a:pt x="5800135" y="1027949"/>
                    <a:pt x="5811591" y="1047331"/>
                    <a:pt x="5829201" y="1075772"/>
                  </a:cubicBezTo>
                  <a:cubicBezTo>
                    <a:pt x="5821499" y="1068198"/>
                    <a:pt x="5817521" y="1061516"/>
                    <a:pt x="5808547" y="1053616"/>
                  </a:cubicBezTo>
                  <a:cubicBezTo>
                    <a:pt x="5823183" y="1071653"/>
                    <a:pt x="5816727" y="1066967"/>
                    <a:pt x="5817479" y="1073167"/>
                  </a:cubicBezTo>
                  <a:cubicBezTo>
                    <a:pt x="5854401" y="1101567"/>
                    <a:pt x="5822901" y="1046764"/>
                    <a:pt x="5861395" y="1077032"/>
                  </a:cubicBezTo>
                  <a:cubicBezTo>
                    <a:pt x="5858067" y="1086107"/>
                    <a:pt x="5883407" y="1120679"/>
                    <a:pt x="5910987" y="1152433"/>
                  </a:cubicBezTo>
                  <a:cubicBezTo>
                    <a:pt x="5915149" y="1165330"/>
                    <a:pt x="5894309" y="1146374"/>
                    <a:pt x="5878835" y="1127602"/>
                  </a:cubicBezTo>
                  <a:cubicBezTo>
                    <a:pt x="5885915" y="1137073"/>
                    <a:pt x="5892739" y="1146346"/>
                    <a:pt x="5896335" y="1154967"/>
                  </a:cubicBezTo>
                  <a:cubicBezTo>
                    <a:pt x="5913279" y="1161352"/>
                    <a:pt x="5943575" y="1199605"/>
                    <a:pt x="5938903" y="1183522"/>
                  </a:cubicBezTo>
                  <a:cubicBezTo>
                    <a:pt x="5957367" y="1215404"/>
                    <a:pt x="5962687" y="1211030"/>
                    <a:pt x="5974623" y="1234615"/>
                  </a:cubicBezTo>
                  <a:cubicBezTo>
                    <a:pt x="5984039" y="1243195"/>
                    <a:pt x="5976931" y="1229448"/>
                    <a:pt x="5975189" y="1222950"/>
                  </a:cubicBezTo>
                  <a:cubicBezTo>
                    <a:pt x="5985977" y="1243846"/>
                    <a:pt x="6002711" y="1260948"/>
                    <a:pt x="6020479" y="1279819"/>
                  </a:cubicBezTo>
                  <a:cubicBezTo>
                    <a:pt x="6037693" y="1299172"/>
                    <a:pt x="6056253" y="1320054"/>
                    <a:pt x="6071331" y="1347108"/>
                  </a:cubicBezTo>
                  <a:cubicBezTo>
                    <a:pt x="6060147" y="1334367"/>
                    <a:pt x="6048665" y="1321299"/>
                    <a:pt x="6036999" y="1308020"/>
                  </a:cubicBezTo>
                  <a:cubicBezTo>
                    <a:pt x="6025347" y="1294727"/>
                    <a:pt x="6013895" y="1280867"/>
                    <a:pt x="6001379" y="1267828"/>
                  </a:cubicBezTo>
                  <a:cubicBezTo>
                    <a:pt x="5976789" y="1241326"/>
                    <a:pt x="5951887" y="1214484"/>
                    <a:pt x="5927607" y="1188322"/>
                  </a:cubicBezTo>
                  <a:cubicBezTo>
                    <a:pt x="5903653" y="1161791"/>
                    <a:pt x="5878283" y="1137936"/>
                    <a:pt x="5854755" y="1115441"/>
                  </a:cubicBezTo>
                  <a:cubicBezTo>
                    <a:pt x="5831127" y="1093044"/>
                    <a:pt x="5808759" y="1072601"/>
                    <a:pt x="5788427" y="1055315"/>
                  </a:cubicBezTo>
                  <a:cubicBezTo>
                    <a:pt x="5804455" y="1060638"/>
                    <a:pt x="5798311" y="1051011"/>
                    <a:pt x="5793341" y="1043820"/>
                  </a:cubicBezTo>
                  <a:cubicBezTo>
                    <a:pt x="5790851" y="1040238"/>
                    <a:pt x="5788499" y="1037435"/>
                    <a:pt x="5789603" y="1037222"/>
                  </a:cubicBezTo>
                  <a:cubicBezTo>
                    <a:pt x="5790707" y="1037010"/>
                    <a:pt x="5795167" y="1039445"/>
                    <a:pt x="5805587" y="1047147"/>
                  </a:cubicBezTo>
                  <a:cubicBezTo>
                    <a:pt x="5802487" y="1043565"/>
                    <a:pt x="5799627" y="1040082"/>
                    <a:pt x="5796995" y="1036784"/>
                  </a:cubicBezTo>
                  <a:cubicBezTo>
                    <a:pt x="5794261" y="1033584"/>
                    <a:pt x="5791783" y="1030526"/>
                    <a:pt x="5789589" y="1027652"/>
                  </a:cubicBezTo>
                  <a:cubicBezTo>
                    <a:pt x="5785187" y="1021890"/>
                    <a:pt x="5781859" y="1016850"/>
                    <a:pt x="5779793" y="1012773"/>
                  </a:cubicBezTo>
                  <a:cubicBezTo>
                    <a:pt x="5775643" y="1004633"/>
                    <a:pt x="5776479" y="1000414"/>
                    <a:pt x="5783559" y="1002339"/>
                  </a:cubicBezTo>
                  <a:cubicBezTo>
                    <a:pt x="5749241" y="965970"/>
                    <a:pt x="5759817" y="971052"/>
                    <a:pt x="5730455" y="940770"/>
                  </a:cubicBezTo>
                  <a:close/>
                  <a:moveTo>
                    <a:pt x="5169139" y="940763"/>
                  </a:moveTo>
                  <a:cubicBezTo>
                    <a:pt x="5176891" y="943902"/>
                    <a:pt x="5199415" y="961485"/>
                    <a:pt x="5204375" y="965148"/>
                  </a:cubicBezTo>
                  <a:cubicBezTo>
                    <a:pt x="5222143" y="985973"/>
                    <a:pt x="5199067" y="971944"/>
                    <a:pt x="5216721" y="992684"/>
                  </a:cubicBezTo>
                  <a:cubicBezTo>
                    <a:pt x="5187075" y="974648"/>
                    <a:pt x="5190571" y="986681"/>
                    <a:pt x="5144931" y="960618"/>
                  </a:cubicBezTo>
                  <a:cubicBezTo>
                    <a:pt x="5159837" y="946673"/>
                    <a:pt x="5175099" y="976545"/>
                    <a:pt x="5206031" y="976247"/>
                  </a:cubicBezTo>
                  <a:cubicBezTo>
                    <a:pt x="5202705" y="965233"/>
                    <a:pt x="5179997" y="954431"/>
                    <a:pt x="5167511" y="943488"/>
                  </a:cubicBezTo>
                  <a:cubicBezTo>
                    <a:pt x="5165613" y="940274"/>
                    <a:pt x="5166557" y="939716"/>
                    <a:pt x="5169139" y="940763"/>
                  </a:cubicBezTo>
                  <a:close/>
                  <a:moveTo>
                    <a:pt x="1823467" y="936763"/>
                  </a:moveTo>
                  <a:cubicBezTo>
                    <a:pt x="1808602" y="938320"/>
                    <a:pt x="1791713" y="944181"/>
                    <a:pt x="1773026" y="954261"/>
                  </a:cubicBezTo>
                  <a:cubicBezTo>
                    <a:pt x="1774894" y="960717"/>
                    <a:pt x="1781350" y="967540"/>
                    <a:pt x="1818966" y="947012"/>
                  </a:cubicBezTo>
                  <a:cubicBezTo>
                    <a:pt x="1811958" y="947565"/>
                    <a:pt x="1806125" y="947565"/>
                    <a:pt x="1823467" y="936763"/>
                  </a:cubicBezTo>
                  <a:close/>
                  <a:moveTo>
                    <a:pt x="2282154" y="935557"/>
                  </a:moveTo>
                  <a:cubicBezTo>
                    <a:pt x="2280291" y="935295"/>
                    <a:pt x="2277519" y="935294"/>
                    <a:pt x="2273282" y="935715"/>
                  </a:cubicBezTo>
                  <a:cubicBezTo>
                    <a:pt x="2261744" y="941335"/>
                    <a:pt x="2251763" y="944832"/>
                    <a:pt x="2245973" y="947437"/>
                  </a:cubicBezTo>
                  <a:cubicBezTo>
                    <a:pt x="2240310" y="950269"/>
                    <a:pt x="2238796" y="952081"/>
                    <a:pt x="2244048" y="953978"/>
                  </a:cubicBezTo>
                  <a:cubicBezTo>
                    <a:pt x="2262410" y="943275"/>
                    <a:pt x="2271923" y="949193"/>
                    <a:pt x="2289379" y="940670"/>
                  </a:cubicBezTo>
                  <a:cubicBezTo>
                    <a:pt x="2285153" y="939492"/>
                    <a:pt x="2287744" y="936346"/>
                    <a:pt x="2282154" y="935557"/>
                  </a:cubicBezTo>
                  <a:close/>
                  <a:moveTo>
                    <a:pt x="2457622" y="934017"/>
                  </a:moveTo>
                  <a:cubicBezTo>
                    <a:pt x="2462662" y="943417"/>
                    <a:pt x="2435876" y="957659"/>
                    <a:pt x="2404943" y="967145"/>
                  </a:cubicBezTo>
                  <a:cubicBezTo>
                    <a:pt x="2411115" y="958608"/>
                    <a:pt x="2438184" y="945498"/>
                    <a:pt x="2457622" y="934017"/>
                  </a:cubicBezTo>
                  <a:close/>
                  <a:moveTo>
                    <a:pt x="4803147" y="929755"/>
                  </a:moveTo>
                  <a:cubicBezTo>
                    <a:pt x="4846371" y="957177"/>
                    <a:pt x="4856563" y="957970"/>
                    <a:pt x="4908195" y="981754"/>
                  </a:cubicBezTo>
                  <a:cubicBezTo>
                    <a:pt x="4909397" y="985024"/>
                    <a:pt x="4902771" y="982193"/>
                    <a:pt x="4906411" y="987360"/>
                  </a:cubicBezTo>
                  <a:cubicBezTo>
                    <a:pt x="4925593" y="998460"/>
                    <a:pt x="4933763" y="1000937"/>
                    <a:pt x="4926159" y="991084"/>
                  </a:cubicBezTo>
                  <a:cubicBezTo>
                    <a:pt x="4968263" y="1017444"/>
                    <a:pt x="4997243" y="1034943"/>
                    <a:pt x="5019695" y="1047896"/>
                  </a:cubicBezTo>
                  <a:cubicBezTo>
                    <a:pt x="5041867" y="1061317"/>
                    <a:pt x="5057127" y="1070774"/>
                    <a:pt x="5072615" y="1079481"/>
                  </a:cubicBezTo>
                  <a:cubicBezTo>
                    <a:pt x="5103123" y="1097574"/>
                    <a:pt x="5134991" y="1112269"/>
                    <a:pt x="5211807" y="1169350"/>
                  </a:cubicBezTo>
                  <a:cubicBezTo>
                    <a:pt x="5203441" y="1170568"/>
                    <a:pt x="5171531" y="1152574"/>
                    <a:pt x="5152277" y="1130673"/>
                  </a:cubicBezTo>
                  <a:cubicBezTo>
                    <a:pt x="5162527" y="1145722"/>
                    <a:pt x="5144067" y="1132117"/>
                    <a:pt x="5116799" y="1113826"/>
                  </a:cubicBezTo>
                  <a:cubicBezTo>
                    <a:pt x="5089787" y="1095153"/>
                    <a:pt x="5055047" y="1070010"/>
                    <a:pt x="5035383" y="1058557"/>
                  </a:cubicBezTo>
                  <a:cubicBezTo>
                    <a:pt x="5020573" y="1049850"/>
                    <a:pt x="5020191" y="1057198"/>
                    <a:pt x="5006911" y="1049609"/>
                  </a:cubicBezTo>
                  <a:cubicBezTo>
                    <a:pt x="4974095" y="1031120"/>
                    <a:pt x="4939027" y="1008738"/>
                    <a:pt x="4905871" y="988564"/>
                  </a:cubicBezTo>
                  <a:cubicBezTo>
                    <a:pt x="4872179" y="969395"/>
                    <a:pt x="4839985" y="953256"/>
                    <a:pt x="4814799" y="944733"/>
                  </a:cubicBezTo>
                  <a:cubicBezTo>
                    <a:pt x="4810921" y="939736"/>
                    <a:pt x="4807055" y="934781"/>
                    <a:pt x="4803147" y="929755"/>
                  </a:cubicBezTo>
                  <a:close/>
                  <a:moveTo>
                    <a:pt x="5553153" y="924360"/>
                  </a:moveTo>
                  <a:cubicBezTo>
                    <a:pt x="5554503" y="924843"/>
                    <a:pt x="5557099" y="926591"/>
                    <a:pt x="5559775" y="928439"/>
                  </a:cubicBezTo>
                  <a:cubicBezTo>
                    <a:pt x="5562011" y="935390"/>
                    <a:pt x="5613359" y="967357"/>
                    <a:pt x="5607895" y="945598"/>
                  </a:cubicBezTo>
                  <a:cubicBezTo>
                    <a:pt x="5613375" y="951006"/>
                    <a:pt x="5619575" y="956499"/>
                    <a:pt x="5626385" y="962091"/>
                  </a:cubicBezTo>
                  <a:cubicBezTo>
                    <a:pt x="5633295" y="967569"/>
                    <a:pt x="5640613" y="973374"/>
                    <a:pt x="5648315" y="979476"/>
                  </a:cubicBezTo>
                  <a:cubicBezTo>
                    <a:pt x="5638419" y="974223"/>
                    <a:pt x="5627163" y="968716"/>
                    <a:pt x="5616985" y="964059"/>
                  </a:cubicBezTo>
                  <a:cubicBezTo>
                    <a:pt x="5606791" y="959415"/>
                    <a:pt x="5597575" y="955762"/>
                    <a:pt x="5591147" y="954955"/>
                  </a:cubicBezTo>
                  <a:cubicBezTo>
                    <a:pt x="5594247" y="962912"/>
                    <a:pt x="5606083" y="971916"/>
                    <a:pt x="5617565" y="980906"/>
                  </a:cubicBezTo>
                  <a:cubicBezTo>
                    <a:pt x="5623371" y="985323"/>
                    <a:pt x="5628905" y="989924"/>
                    <a:pt x="5633109" y="994510"/>
                  </a:cubicBezTo>
                  <a:cubicBezTo>
                    <a:pt x="5637357" y="999027"/>
                    <a:pt x="5640399" y="1003330"/>
                    <a:pt x="5641095" y="1007280"/>
                  </a:cubicBezTo>
                  <a:cubicBezTo>
                    <a:pt x="5633945" y="1000088"/>
                    <a:pt x="5628395" y="994666"/>
                    <a:pt x="5624431" y="991000"/>
                  </a:cubicBezTo>
                  <a:cubicBezTo>
                    <a:pt x="5620367" y="987432"/>
                    <a:pt x="5617847" y="985676"/>
                    <a:pt x="5616955" y="985563"/>
                  </a:cubicBezTo>
                  <a:cubicBezTo>
                    <a:pt x="5615103" y="985379"/>
                    <a:pt x="5619815" y="991707"/>
                    <a:pt x="5629655" y="1005596"/>
                  </a:cubicBezTo>
                  <a:cubicBezTo>
                    <a:pt x="5620481" y="997328"/>
                    <a:pt x="5615399" y="990108"/>
                    <a:pt x="5609325" y="982788"/>
                  </a:cubicBezTo>
                  <a:cubicBezTo>
                    <a:pt x="5603279" y="975427"/>
                    <a:pt x="5596259" y="967923"/>
                    <a:pt x="5582839" y="959670"/>
                  </a:cubicBezTo>
                  <a:cubicBezTo>
                    <a:pt x="5594645" y="960901"/>
                    <a:pt x="5572319" y="944805"/>
                    <a:pt x="5554027" y="927873"/>
                  </a:cubicBezTo>
                  <a:cubicBezTo>
                    <a:pt x="5551705" y="924660"/>
                    <a:pt x="5551805" y="923877"/>
                    <a:pt x="5553153" y="924360"/>
                  </a:cubicBezTo>
                  <a:close/>
                  <a:moveTo>
                    <a:pt x="1727029" y="918882"/>
                  </a:moveTo>
                  <a:cubicBezTo>
                    <a:pt x="1708681" y="928636"/>
                    <a:pt x="1688366" y="944719"/>
                    <a:pt x="1670160" y="954870"/>
                  </a:cubicBezTo>
                  <a:cubicBezTo>
                    <a:pt x="1679758" y="953482"/>
                    <a:pt x="1691268" y="947281"/>
                    <a:pt x="1703089" y="940344"/>
                  </a:cubicBezTo>
                  <a:cubicBezTo>
                    <a:pt x="1714911" y="933422"/>
                    <a:pt x="1726944" y="925564"/>
                    <a:pt x="1738114" y="921799"/>
                  </a:cubicBezTo>
                  <a:cubicBezTo>
                    <a:pt x="1728530" y="923597"/>
                    <a:pt x="1727694" y="921289"/>
                    <a:pt x="1727029" y="918882"/>
                  </a:cubicBezTo>
                  <a:close/>
                  <a:moveTo>
                    <a:pt x="2392273" y="915300"/>
                  </a:moveTo>
                  <a:cubicBezTo>
                    <a:pt x="2337853" y="917735"/>
                    <a:pt x="2358353" y="921077"/>
                    <a:pt x="2304513" y="936281"/>
                  </a:cubicBezTo>
                  <a:cubicBezTo>
                    <a:pt x="2323172" y="939099"/>
                    <a:pt x="2335389" y="941689"/>
                    <a:pt x="2353992" y="937442"/>
                  </a:cubicBezTo>
                  <a:cubicBezTo>
                    <a:pt x="2353015" y="930519"/>
                    <a:pt x="2366167" y="925989"/>
                    <a:pt x="2392273" y="915300"/>
                  </a:cubicBezTo>
                  <a:close/>
                  <a:moveTo>
                    <a:pt x="2541489" y="913050"/>
                  </a:moveTo>
                  <a:cubicBezTo>
                    <a:pt x="2547322" y="914621"/>
                    <a:pt x="2537369" y="918500"/>
                    <a:pt x="2529767" y="922988"/>
                  </a:cubicBezTo>
                  <a:cubicBezTo>
                    <a:pt x="2522094" y="927292"/>
                    <a:pt x="2516374" y="931129"/>
                    <a:pt x="2529824" y="930562"/>
                  </a:cubicBezTo>
                  <a:cubicBezTo>
                    <a:pt x="2480599" y="944196"/>
                    <a:pt x="2531876" y="918897"/>
                    <a:pt x="2511519" y="919619"/>
                  </a:cubicBezTo>
                  <a:cubicBezTo>
                    <a:pt x="2522802" y="915584"/>
                    <a:pt x="2529498" y="917566"/>
                    <a:pt x="2541489" y="913050"/>
                  </a:cubicBezTo>
                  <a:close/>
                  <a:moveTo>
                    <a:pt x="2646733" y="912880"/>
                  </a:moveTo>
                  <a:cubicBezTo>
                    <a:pt x="2608948" y="927858"/>
                    <a:pt x="2604984" y="922903"/>
                    <a:pt x="2554103" y="942525"/>
                  </a:cubicBezTo>
                  <a:cubicBezTo>
                    <a:pt x="2549460" y="940260"/>
                    <a:pt x="2560502" y="935149"/>
                    <a:pt x="2553990" y="933224"/>
                  </a:cubicBezTo>
                  <a:cubicBezTo>
                    <a:pt x="2560559" y="930109"/>
                    <a:pt x="2564820" y="930237"/>
                    <a:pt x="2569067" y="930492"/>
                  </a:cubicBezTo>
                  <a:cubicBezTo>
                    <a:pt x="2591308" y="929869"/>
                    <a:pt x="2628357" y="908222"/>
                    <a:pt x="2646733" y="912880"/>
                  </a:cubicBezTo>
                  <a:close/>
                  <a:moveTo>
                    <a:pt x="4956413" y="905023"/>
                  </a:moveTo>
                  <a:cubicBezTo>
                    <a:pt x="4971929" y="913121"/>
                    <a:pt x="4987261" y="921120"/>
                    <a:pt x="5002791" y="929218"/>
                  </a:cubicBezTo>
                  <a:cubicBezTo>
                    <a:pt x="5011483" y="941223"/>
                    <a:pt x="4967271" y="928538"/>
                    <a:pt x="4956413" y="905023"/>
                  </a:cubicBezTo>
                  <a:close/>
                  <a:moveTo>
                    <a:pt x="2673020" y="902497"/>
                  </a:moveTo>
                  <a:lnTo>
                    <a:pt x="2669182" y="904119"/>
                  </a:lnTo>
                  <a:lnTo>
                    <a:pt x="2666733" y="904142"/>
                  </a:lnTo>
                  <a:close/>
                  <a:moveTo>
                    <a:pt x="1488467" y="893340"/>
                  </a:moveTo>
                  <a:cubicBezTo>
                    <a:pt x="1485805" y="893190"/>
                    <a:pt x="1479042" y="896401"/>
                    <a:pt x="1464995" y="905787"/>
                  </a:cubicBezTo>
                  <a:cubicBezTo>
                    <a:pt x="1470657" y="905291"/>
                    <a:pt x="1465688" y="911110"/>
                    <a:pt x="1460804" y="916928"/>
                  </a:cubicBezTo>
                  <a:cubicBezTo>
                    <a:pt x="1454136" y="918755"/>
                    <a:pt x="1445642" y="925196"/>
                    <a:pt x="1438507" y="928155"/>
                  </a:cubicBezTo>
                  <a:cubicBezTo>
                    <a:pt x="1441055" y="922280"/>
                    <a:pt x="1443037" y="916787"/>
                    <a:pt x="1444693" y="911478"/>
                  </a:cubicBezTo>
                  <a:cubicBezTo>
                    <a:pt x="1431074" y="921133"/>
                    <a:pt x="1417526" y="930406"/>
                    <a:pt x="1404600" y="937768"/>
                  </a:cubicBezTo>
                  <a:cubicBezTo>
                    <a:pt x="1394860" y="937187"/>
                    <a:pt x="1415855" y="918047"/>
                    <a:pt x="1406158" y="917396"/>
                  </a:cubicBezTo>
                  <a:cubicBezTo>
                    <a:pt x="1384214" y="935970"/>
                    <a:pt x="1387470" y="938674"/>
                    <a:pt x="1387640" y="941732"/>
                  </a:cubicBezTo>
                  <a:cubicBezTo>
                    <a:pt x="1387739" y="943261"/>
                    <a:pt x="1387059" y="944875"/>
                    <a:pt x="1382119" y="948598"/>
                  </a:cubicBezTo>
                  <a:cubicBezTo>
                    <a:pt x="1379641" y="950453"/>
                    <a:pt x="1376102" y="952845"/>
                    <a:pt x="1371048" y="956031"/>
                  </a:cubicBezTo>
                  <a:cubicBezTo>
                    <a:pt x="1365994" y="959202"/>
                    <a:pt x="1359382" y="963109"/>
                    <a:pt x="1351185" y="968517"/>
                  </a:cubicBezTo>
                  <a:cubicBezTo>
                    <a:pt x="1375536" y="956823"/>
                    <a:pt x="1347689" y="979701"/>
                    <a:pt x="1360784" y="975468"/>
                  </a:cubicBezTo>
                  <a:cubicBezTo>
                    <a:pt x="1389381" y="938136"/>
                    <a:pt x="1444198" y="932048"/>
                    <a:pt x="1461384" y="931680"/>
                  </a:cubicBezTo>
                  <a:cubicBezTo>
                    <a:pt x="1473942" y="919576"/>
                    <a:pt x="1493875" y="909921"/>
                    <a:pt x="1487717" y="909468"/>
                  </a:cubicBezTo>
                  <a:cubicBezTo>
                    <a:pt x="1467543" y="924492"/>
                    <a:pt x="1496455" y="893790"/>
                    <a:pt x="1488467" y="893340"/>
                  </a:cubicBezTo>
                  <a:close/>
                  <a:moveTo>
                    <a:pt x="2673971" y="893088"/>
                  </a:moveTo>
                  <a:cubicBezTo>
                    <a:pt x="2679492" y="894617"/>
                    <a:pt x="2662560" y="899969"/>
                    <a:pt x="2652834" y="904272"/>
                  </a:cubicBezTo>
                  <a:lnTo>
                    <a:pt x="2666733" y="904142"/>
                  </a:lnTo>
                  <a:lnTo>
                    <a:pt x="2649833" y="908562"/>
                  </a:lnTo>
                  <a:cubicBezTo>
                    <a:pt x="2622864" y="909666"/>
                    <a:pt x="2659290" y="899303"/>
                    <a:pt x="2673971" y="893088"/>
                  </a:cubicBezTo>
                  <a:close/>
                  <a:moveTo>
                    <a:pt x="1342507" y="891191"/>
                  </a:moveTo>
                  <a:cubicBezTo>
                    <a:pt x="1333531" y="908463"/>
                    <a:pt x="1338259" y="915272"/>
                    <a:pt x="1384284" y="893895"/>
                  </a:cubicBezTo>
                  <a:cubicBezTo>
                    <a:pt x="1360345" y="912299"/>
                    <a:pt x="1343002" y="923611"/>
                    <a:pt x="1327726" y="936041"/>
                  </a:cubicBezTo>
                  <a:cubicBezTo>
                    <a:pt x="1312550" y="948584"/>
                    <a:pt x="1298747" y="961439"/>
                    <a:pt x="1281164" y="981825"/>
                  </a:cubicBezTo>
                  <a:cubicBezTo>
                    <a:pt x="1292362" y="978045"/>
                    <a:pt x="1303617" y="974237"/>
                    <a:pt x="1314815" y="970443"/>
                  </a:cubicBezTo>
                  <a:cubicBezTo>
                    <a:pt x="1301734" y="979985"/>
                    <a:pt x="1290493" y="983878"/>
                    <a:pt x="1275557" y="998955"/>
                  </a:cubicBezTo>
                  <a:cubicBezTo>
                    <a:pt x="1290168" y="977903"/>
                    <a:pt x="1267785" y="997695"/>
                    <a:pt x="1240094" y="1016128"/>
                  </a:cubicBezTo>
                  <a:cubicBezTo>
                    <a:pt x="1223756" y="1022711"/>
                    <a:pt x="1225498" y="1017062"/>
                    <a:pt x="1245445" y="999153"/>
                  </a:cubicBezTo>
                  <a:cubicBezTo>
                    <a:pt x="1234686" y="1007817"/>
                    <a:pt x="1225767" y="1010606"/>
                    <a:pt x="1216734" y="1013636"/>
                  </a:cubicBezTo>
                  <a:cubicBezTo>
                    <a:pt x="1207801" y="1016751"/>
                    <a:pt x="1198359" y="1019681"/>
                    <a:pt x="1187769" y="1029832"/>
                  </a:cubicBezTo>
                  <a:cubicBezTo>
                    <a:pt x="1199930" y="1017303"/>
                    <a:pt x="1186481" y="1020814"/>
                    <a:pt x="1215262" y="999451"/>
                  </a:cubicBezTo>
                  <a:cubicBezTo>
                    <a:pt x="1222213" y="999252"/>
                    <a:pt x="1194041" y="1022796"/>
                    <a:pt x="1225229" y="1006147"/>
                  </a:cubicBezTo>
                  <a:cubicBezTo>
                    <a:pt x="1262816" y="974039"/>
                    <a:pt x="1195060" y="1013126"/>
                    <a:pt x="1241170" y="975299"/>
                  </a:cubicBezTo>
                  <a:cubicBezTo>
                    <a:pt x="1254591" y="970683"/>
                    <a:pt x="1226234" y="994283"/>
                    <a:pt x="1251009" y="982066"/>
                  </a:cubicBezTo>
                  <a:cubicBezTo>
                    <a:pt x="1263411" y="967739"/>
                    <a:pt x="1256091" y="966719"/>
                    <a:pt x="1243109" y="969522"/>
                  </a:cubicBezTo>
                  <a:cubicBezTo>
                    <a:pt x="1260310" y="953964"/>
                    <a:pt x="1271537" y="956257"/>
                    <a:pt x="1289502" y="938391"/>
                  </a:cubicBezTo>
                  <a:cubicBezTo>
                    <a:pt x="1279451" y="951047"/>
                    <a:pt x="1282919" y="954657"/>
                    <a:pt x="1266483" y="971604"/>
                  </a:cubicBezTo>
                  <a:cubicBezTo>
                    <a:pt x="1274963" y="970174"/>
                    <a:pt x="1286331" y="960037"/>
                    <a:pt x="1295292" y="956795"/>
                  </a:cubicBezTo>
                  <a:cubicBezTo>
                    <a:pt x="1298492" y="950920"/>
                    <a:pt x="1296170" y="948782"/>
                    <a:pt x="1292319" y="947636"/>
                  </a:cubicBezTo>
                  <a:cubicBezTo>
                    <a:pt x="1308529" y="935432"/>
                    <a:pt x="1322771" y="927589"/>
                    <a:pt x="1336957" y="922705"/>
                  </a:cubicBezTo>
                  <a:cubicBezTo>
                    <a:pt x="1345012" y="914890"/>
                    <a:pt x="1329354" y="921558"/>
                    <a:pt x="1341048" y="911549"/>
                  </a:cubicBezTo>
                  <a:cubicBezTo>
                    <a:pt x="1327981" y="918387"/>
                    <a:pt x="1313654" y="931737"/>
                    <a:pt x="1303036" y="933790"/>
                  </a:cubicBezTo>
                  <a:cubicBezTo>
                    <a:pt x="1327118" y="914366"/>
                    <a:pt x="1322729" y="913106"/>
                    <a:pt x="1319175" y="911705"/>
                  </a:cubicBezTo>
                  <a:cubicBezTo>
                    <a:pt x="1315636" y="910346"/>
                    <a:pt x="1313187" y="909071"/>
                    <a:pt x="1342507" y="891191"/>
                  </a:cubicBezTo>
                  <a:close/>
                  <a:moveTo>
                    <a:pt x="5709475" y="890384"/>
                  </a:moveTo>
                  <a:cubicBezTo>
                    <a:pt x="5712433" y="887213"/>
                    <a:pt x="5725711" y="895325"/>
                    <a:pt x="5749369" y="914890"/>
                  </a:cubicBezTo>
                  <a:cubicBezTo>
                    <a:pt x="5753857" y="921657"/>
                    <a:pt x="5748915" y="918005"/>
                    <a:pt x="5743451" y="913857"/>
                  </a:cubicBezTo>
                  <a:cubicBezTo>
                    <a:pt x="5749977" y="923795"/>
                    <a:pt x="5765323" y="935205"/>
                    <a:pt x="5761983" y="928764"/>
                  </a:cubicBezTo>
                  <a:cubicBezTo>
                    <a:pt x="5804327" y="976544"/>
                    <a:pt x="5734871" y="916320"/>
                    <a:pt x="5709475" y="890384"/>
                  </a:cubicBezTo>
                  <a:close/>
                  <a:moveTo>
                    <a:pt x="4834505" y="886477"/>
                  </a:moveTo>
                  <a:cubicBezTo>
                    <a:pt x="4857681" y="898029"/>
                    <a:pt x="4848337" y="904810"/>
                    <a:pt x="4840933" y="902276"/>
                  </a:cubicBezTo>
                  <a:cubicBezTo>
                    <a:pt x="4845109" y="907330"/>
                    <a:pt x="4855401" y="911464"/>
                    <a:pt x="4863499" y="915896"/>
                  </a:cubicBezTo>
                  <a:cubicBezTo>
                    <a:pt x="4846951" y="901144"/>
                    <a:pt x="4896671" y="921870"/>
                    <a:pt x="4886107" y="929557"/>
                  </a:cubicBezTo>
                  <a:cubicBezTo>
                    <a:pt x="4901539" y="935234"/>
                    <a:pt x="4916403" y="942709"/>
                    <a:pt x="4925719" y="947508"/>
                  </a:cubicBezTo>
                  <a:cubicBezTo>
                    <a:pt x="4935007" y="952364"/>
                    <a:pt x="4939227" y="953723"/>
                    <a:pt x="4934059" y="945923"/>
                  </a:cubicBezTo>
                  <a:cubicBezTo>
                    <a:pt x="4954063" y="960363"/>
                    <a:pt x="4991367" y="985365"/>
                    <a:pt x="4979843" y="986172"/>
                  </a:cubicBezTo>
                  <a:cubicBezTo>
                    <a:pt x="4915851" y="942780"/>
                    <a:pt x="4882327" y="935588"/>
                    <a:pt x="4826167" y="898666"/>
                  </a:cubicBezTo>
                  <a:cubicBezTo>
                    <a:pt x="4838343" y="901200"/>
                    <a:pt x="4834307" y="892380"/>
                    <a:pt x="4834505" y="886477"/>
                  </a:cubicBezTo>
                  <a:close/>
                  <a:moveTo>
                    <a:pt x="2528761" y="883631"/>
                  </a:moveTo>
                  <a:cubicBezTo>
                    <a:pt x="2528903" y="886108"/>
                    <a:pt x="2529215" y="888515"/>
                    <a:pt x="2538077" y="889407"/>
                  </a:cubicBezTo>
                  <a:cubicBezTo>
                    <a:pt x="2534283" y="890724"/>
                    <a:pt x="2530560" y="892026"/>
                    <a:pt x="2526907" y="893300"/>
                  </a:cubicBezTo>
                  <a:cubicBezTo>
                    <a:pt x="2523325" y="894744"/>
                    <a:pt x="2519814" y="896160"/>
                    <a:pt x="2516374" y="897533"/>
                  </a:cubicBezTo>
                  <a:cubicBezTo>
                    <a:pt x="2509536" y="900351"/>
                    <a:pt x="2503009" y="903026"/>
                    <a:pt x="2496823" y="905575"/>
                  </a:cubicBezTo>
                  <a:cubicBezTo>
                    <a:pt x="2484492" y="910728"/>
                    <a:pt x="2473619" y="915456"/>
                    <a:pt x="2464531" y="919802"/>
                  </a:cubicBezTo>
                  <a:cubicBezTo>
                    <a:pt x="2446339" y="928495"/>
                    <a:pt x="2435253" y="935644"/>
                    <a:pt x="2433781" y="941449"/>
                  </a:cubicBezTo>
                  <a:cubicBezTo>
                    <a:pt x="2423730" y="945469"/>
                    <a:pt x="2416396" y="945215"/>
                    <a:pt x="2408780" y="945342"/>
                  </a:cubicBezTo>
                  <a:cubicBezTo>
                    <a:pt x="2401121" y="945356"/>
                    <a:pt x="2393348" y="946135"/>
                    <a:pt x="2382561" y="952364"/>
                  </a:cubicBezTo>
                  <a:cubicBezTo>
                    <a:pt x="2360461" y="967937"/>
                    <a:pt x="2392145" y="960943"/>
                    <a:pt x="2392825" y="966719"/>
                  </a:cubicBezTo>
                  <a:cubicBezTo>
                    <a:pt x="2374973" y="976275"/>
                    <a:pt x="2367398" y="968008"/>
                    <a:pt x="2353581" y="970188"/>
                  </a:cubicBezTo>
                  <a:cubicBezTo>
                    <a:pt x="2314564" y="986426"/>
                    <a:pt x="2362741" y="977804"/>
                    <a:pt x="2328396" y="992712"/>
                  </a:cubicBezTo>
                  <a:cubicBezTo>
                    <a:pt x="2313375" y="990093"/>
                    <a:pt x="2292394" y="997454"/>
                    <a:pt x="2271597" y="1005156"/>
                  </a:cubicBezTo>
                  <a:cubicBezTo>
                    <a:pt x="2265750" y="1009092"/>
                    <a:pt x="2269063" y="1009927"/>
                    <a:pt x="2260583" y="1014740"/>
                  </a:cubicBezTo>
                  <a:cubicBezTo>
                    <a:pt x="2266019" y="1014202"/>
                    <a:pt x="2272715" y="1010309"/>
                    <a:pt x="2279709" y="1007251"/>
                  </a:cubicBezTo>
                  <a:cubicBezTo>
                    <a:pt x="2286660" y="1004108"/>
                    <a:pt x="2293541" y="1001079"/>
                    <a:pt x="2298750" y="1001164"/>
                  </a:cubicBezTo>
                  <a:cubicBezTo>
                    <a:pt x="2298382" y="1001234"/>
                    <a:pt x="2294928" y="1003400"/>
                    <a:pt x="2289577" y="1006841"/>
                  </a:cubicBezTo>
                  <a:cubicBezTo>
                    <a:pt x="2284225" y="1010281"/>
                    <a:pt x="2276906" y="1014896"/>
                    <a:pt x="2269205" y="1020601"/>
                  </a:cubicBezTo>
                  <a:cubicBezTo>
                    <a:pt x="2253632" y="1031729"/>
                    <a:pt x="2235256" y="1044767"/>
                    <a:pt x="2223095" y="1052710"/>
                  </a:cubicBezTo>
                  <a:cubicBezTo>
                    <a:pt x="2200273" y="1059944"/>
                    <a:pt x="2177537" y="1052965"/>
                    <a:pt x="2179392" y="1067504"/>
                  </a:cubicBezTo>
                  <a:cubicBezTo>
                    <a:pt x="2141196" y="1082779"/>
                    <a:pt x="2177084" y="1056815"/>
                    <a:pt x="2174097" y="1053743"/>
                  </a:cubicBezTo>
                  <a:cubicBezTo>
                    <a:pt x="2186201" y="1048505"/>
                    <a:pt x="2203388" y="1040082"/>
                    <a:pt x="2223279" y="1029803"/>
                  </a:cubicBezTo>
                  <a:cubicBezTo>
                    <a:pt x="2233189" y="1024579"/>
                    <a:pt x="2243807" y="1018987"/>
                    <a:pt x="2254835" y="1013169"/>
                  </a:cubicBezTo>
                  <a:cubicBezTo>
                    <a:pt x="2260328" y="1010196"/>
                    <a:pt x="2265920" y="1007180"/>
                    <a:pt x="2271583" y="1004122"/>
                  </a:cubicBezTo>
                  <a:cubicBezTo>
                    <a:pt x="2277345" y="1001291"/>
                    <a:pt x="2283192" y="998417"/>
                    <a:pt x="2289053" y="995529"/>
                  </a:cubicBezTo>
                  <a:cubicBezTo>
                    <a:pt x="2312511" y="983977"/>
                    <a:pt x="2336309" y="971929"/>
                    <a:pt x="2357998" y="960589"/>
                  </a:cubicBezTo>
                  <a:cubicBezTo>
                    <a:pt x="2379715" y="949235"/>
                    <a:pt x="2399224" y="938419"/>
                    <a:pt x="2414697" y="930817"/>
                  </a:cubicBezTo>
                  <a:cubicBezTo>
                    <a:pt x="2427255" y="930350"/>
                    <a:pt x="2416878" y="935333"/>
                    <a:pt x="2424211" y="936111"/>
                  </a:cubicBezTo>
                  <a:cubicBezTo>
                    <a:pt x="2445574" y="926725"/>
                    <a:pt x="2440109" y="923568"/>
                    <a:pt x="2471864" y="911775"/>
                  </a:cubicBezTo>
                  <a:cubicBezTo>
                    <a:pt x="2403881" y="933393"/>
                    <a:pt x="2505643" y="888062"/>
                    <a:pt x="2528761" y="883631"/>
                  </a:cubicBezTo>
                  <a:close/>
                  <a:moveTo>
                    <a:pt x="2625469" y="882456"/>
                  </a:moveTo>
                  <a:cubicBezTo>
                    <a:pt x="2621383" y="885498"/>
                    <a:pt x="2596723" y="903108"/>
                    <a:pt x="2620018" y="895155"/>
                  </a:cubicBezTo>
                  <a:cubicBezTo>
                    <a:pt x="2620684" y="902602"/>
                    <a:pt x="2564225" y="912979"/>
                    <a:pt x="2550606" y="909539"/>
                  </a:cubicBezTo>
                  <a:cubicBezTo>
                    <a:pt x="2589397" y="891347"/>
                    <a:pt x="2598542" y="900832"/>
                    <a:pt x="2620160" y="885755"/>
                  </a:cubicBezTo>
                  <a:cubicBezTo>
                    <a:pt x="2625908" y="882046"/>
                    <a:pt x="2626832" y="881442"/>
                    <a:pt x="2625469" y="882456"/>
                  </a:cubicBezTo>
                  <a:close/>
                  <a:moveTo>
                    <a:pt x="2583819" y="881055"/>
                  </a:moveTo>
                  <a:cubicBezTo>
                    <a:pt x="2589524" y="888332"/>
                    <a:pt x="2523906" y="897534"/>
                    <a:pt x="2526298" y="906708"/>
                  </a:cubicBezTo>
                  <a:cubicBezTo>
                    <a:pt x="2510315" y="911677"/>
                    <a:pt x="2517988" y="905306"/>
                    <a:pt x="2533150" y="897945"/>
                  </a:cubicBezTo>
                  <a:cubicBezTo>
                    <a:pt x="2548426" y="890908"/>
                    <a:pt x="2571035" y="882471"/>
                    <a:pt x="2583819" y="881055"/>
                  </a:cubicBezTo>
                  <a:close/>
                  <a:moveTo>
                    <a:pt x="4953495" y="877473"/>
                  </a:moveTo>
                  <a:cubicBezTo>
                    <a:pt x="4950071" y="879667"/>
                    <a:pt x="4951699" y="884948"/>
                    <a:pt x="4963435" y="898850"/>
                  </a:cubicBezTo>
                  <a:cubicBezTo>
                    <a:pt x="4990363" y="913404"/>
                    <a:pt x="4979759" y="890455"/>
                    <a:pt x="4953495" y="877473"/>
                  </a:cubicBezTo>
                  <a:close/>
                  <a:moveTo>
                    <a:pt x="5196405" y="876057"/>
                  </a:moveTo>
                  <a:cubicBezTo>
                    <a:pt x="5226799" y="897321"/>
                    <a:pt x="5209783" y="898284"/>
                    <a:pt x="5218831" y="909496"/>
                  </a:cubicBezTo>
                  <a:cubicBezTo>
                    <a:pt x="5233439" y="910699"/>
                    <a:pt x="5234105" y="904598"/>
                    <a:pt x="5260069" y="937244"/>
                  </a:cubicBezTo>
                  <a:cubicBezTo>
                    <a:pt x="5250811" y="931652"/>
                    <a:pt x="5248263" y="926145"/>
                    <a:pt x="5243379" y="920609"/>
                  </a:cubicBezTo>
                  <a:cubicBezTo>
                    <a:pt x="5236201" y="918557"/>
                    <a:pt x="5242147" y="927660"/>
                    <a:pt x="5222497" y="915046"/>
                  </a:cubicBezTo>
                  <a:cubicBezTo>
                    <a:pt x="5204291" y="899798"/>
                    <a:pt x="5188067" y="875660"/>
                    <a:pt x="5196405" y="876057"/>
                  </a:cubicBezTo>
                  <a:close/>
                  <a:moveTo>
                    <a:pt x="5551975" y="875973"/>
                  </a:moveTo>
                  <a:cubicBezTo>
                    <a:pt x="5557299" y="873212"/>
                    <a:pt x="5609311" y="924319"/>
                    <a:pt x="5640063" y="943870"/>
                  </a:cubicBezTo>
                  <a:cubicBezTo>
                    <a:pt x="5634499" y="933663"/>
                    <a:pt x="5687319" y="964172"/>
                    <a:pt x="5645073" y="933125"/>
                  </a:cubicBezTo>
                  <a:cubicBezTo>
                    <a:pt x="5650027" y="934342"/>
                    <a:pt x="5655295" y="937542"/>
                    <a:pt x="5660873" y="941874"/>
                  </a:cubicBezTo>
                  <a:cubicBezTo>
                    <a:pt x="5666379" y="946305"/>
                    <a:pt x="5671999" y="952110"/>
                    <a:pt x="5678045" y="958084"/>
                  </a:cubicBezTo>
                  <a:cubicBezTo>
                    <a:pt x="5690093" y="970103"/>
                    <a:pt x="5703415" y="983312"/>
                    <a:pt x="5718479" y="990886"/>
                  </a:cubicBezTo>
                  <a:cubicBezTo>
                    <a:pt x="5708779" y="979574"/>
                    <a:pt x="5697087" y="968036"/>
                    <a:pt x="5684657" y="956286"/>
                  </a:cubicBezTo>
                  <a:cubicBezTo>
                    <a:pt x="5687531" y="953002"/>
                    <a:pt x="5709361" y="970670"/>
                    <a:pt x="5723829" y="980268"/>
                  </a:cubicBezTo>
                  <a:cubicBezTo>
                    <a:pt x="5710777" y="977522"/>
                    <a:pt x="5735453" y="1001674"/>
                    <a:pt x="5749071" y="1019328"/>
                  </a:cubicBezTo>
                  <a:cubicBezTo>
                    <a:pt x="5771001" y="1040323"/>
                    <a:pt x="5719597" y="976474"/>
                    <a:pt x="5751775" y="1014019"/>
                  </a:cubicBezTo>
                  <a:cubicBezTo>
                    <a:pt x="5758839" y="1016709"/>
                    <a:pt x="5709375" y="960576"/>
                    <a:pt x="5738283" y="976941"/>
                  </a:cubicBezTo>
                  <a:cubicBezTo>
                    <a:pt x="5754097" y="991339"/>
                    <a:pt x="5756291" y="1003231"/>
                    <a:pt x="5781363" y="1019299"/>
                  </a:cubicBezTo>
                  <a:cubicBezTo>
                    <a:pt x="5769699" y="1022711"/>
                    <a:pt x="5763187" y="1015250"/>
                    <a:pt x="5779439" y="1047713"/>
                  </a:cubicBezTo>
                  <a:cubicBezTo>
                    <a:pt x="5731375" y="1008229"/>
                    <a:pt x="5708215" y="984558"/>
                    <a:pt x="5682717" y="973416"/>
                  </a:cubicBezTo>
                  <a:cubicBezTo>
                    <a:pt x="5677663" y="977847"/>
                    <a:pt x="5718237" y="1015973"/>
                    <a:pt x="5695627" y="998715"/>
                  </a:cubicBezTo>
                  <a:cubicBezTo>
                    <a:pt x="5705213" y="1009885"/>
                    <a:pt x="5716919" y="1021494"/>
                    <a:pt x="5729139" y="1033159"/>
                  </a:cubicBezTo>
                  <a:cubicBezTo>
                    <a:pt x="5750813" y="1047246"/>
                    <a:pt x="5699167" y="1002014"/>
                    <a:pt x="5704067" y="994255"/>
                  </a:cubicBezTo>
                  <a:cubicBezTo>
                    <a:pt x="5722087" y="1013821"/>
                    <a:pt x="5742631" y="1033343"/>
                    <a:pt x="5764459" y="1052908"/>
                  </a:cubicBezTo>
                  <a:cubicBezTo>
                    <a:pt x="5775545" y="1062493"/>
                    <a:pt x="5786107" y="1073040"/>
                    <a:pt x="5797179" y="1083191"/>
                  </a:cubicBezTo>
                  <a:cubicBezTo>
                    <a:pt x="5808207" y="1093398"/>
                    <a:pt x="5819335" y="1103690"/>
                    <a:pt x="5830475" y="1113982"/>
                  </a:cubicBezTo>
                  <a:cubicBezTo>
                    <a:pt x="5852715" y="1134609"/>
                    <a:pt x="5875169" y="1155052"/>
                    <a:pt x="5895853" y="1175948"/>
                  </a:cubicBezTo>
                  <a:cubicBezTo>
                    <a:pt x="5915983" y="1197382"/>
                    <a:pt x="5934813" y="1218788"/>
                    <a:pt x="5950995" y="1239995"/>
                  </a:cubicBezTo>
                  <a:cubicBezTo>
                    <a:pt x="5963891" y="1250981"/>
                    <a:pt x="5978799" y="1264600"/>
                    <a:pt x="5994825" y="1280145"/>
                  </a:cubicBezTo>
                  <a:cubicBezTo>
                    <a:pt x="6002965" y="1287804"/>
                    <a:pt x="6010879" y="1296397"/>
                    <a:pt x="6018977" y="1305401"/>
                  </a:cubicBezTo>
                  <a:cubicBezTo>
                    <a:pt x="6027091" y="1314377"/>
                    <a:pt x="6035357" y="1323749"/>
                    <a:pt x="6043667" y="1333446"/>
                  </a:cubicBezTo>
                  <a:cubicBezTo>
                    <a:pt x="6076809" y="1372293"/>
                    <a:pt x="6111495" y="1415473"/>
                    <a:pt x="6137063" y="1459855"/>
                  </a:cubicBezTo>
                  <a:cubicBezTo>
                    <a:pt x="6131003" y="1453796"/>
                    <a:pt x="6120343" y="1441295"/>
                    <a:pt x="6110375" y="1428257"/>
                  </a:cubicBezTo>
                  <a:cubicBezTo>
                    <a:pt x="6105491" y="1421674"/>
                    <a:pt x="6100621" y="1415105"/>
                    <a:pt x="6096303" y="1409286"/>
                  </a:cubicBezTo>
                  <a:cubicBezTo>
                    <a:pt x="6092127" y="1403397"/>
                    <a:pt x="6088827" y="1398059"/>
                    <a:pt x="6087101" y="1393996"/>
                  </a:cubicBezTo>
                  <a:cubicBezTo>
                    <a:pt x="6072803" y="1376965"/>
                    <a:pt x="6073935" y="1383138"/>
                    <a:pt x="6075747" y="1390287"/>
                  </a:cubicBezTo>
                  <a:cubicBezTo>
                    <a:pt x="6067323" y="1378593"/>
                    <a:pt x="6058957" y="1367027"/>
                    <a:pt x="6059977" y="1373284"/>
                  </a:cubicBezTo>
                  <a:cubicBezTo>
                    <a:pt x="6052969" y="1359396"/>
                    <a:pt x="6037623" y="1338953"/>
                    <a:pt x="6016939" y="1314207"/>
                  </a:cubicBezTo>
                  <a:cubicBezTo>
                    <a:pt x="6011715" y="1308063"/>
                    <a:pt x="6006223" y="1301607"/>
                    <a:pt x="6000487" y="1294882"/>
                  </a:cubicBezTo>
                  <a:cubicBezTo>
                    <a:pt x="5994515" y="1288370"/>
                    <a:pt x="5988129" y="1281730"/>
                    <a:pt x="5981559" y="1274836"/>
                  </a:cubicBezTo>
                  <a:cubicBezTo>
                    <a:pt x="5968295" y="1261188"/>
                    <a:pt x="5954167" y="1246663"/>
                    <a:pt x="5939499" y="1231572"/>
                  </a:cubicBezTo>
                  <a:cubicBezTo>
                    <a:pt x="5924733" y="1216593"/>
                    <a:pt x="5909415" y="1201049"/>
                    <a:pt x="5893855" y="1185278"/>
                  </a:cubicBezTo>
                  <a:cubicBezTo>
                    <a:pt x="5878241" y="1169578"/>
                    <a:pt x="5861479" y="1154571"/>
                    <a:pt x="5845425" y="1139041"/>
                  </a:cubicBezTo>
                  <a:cubicBezTo>
                    <a:pt x="5829243" y="1123623"/>
                    <a:pt x="5813247" y="1108206"/>
                    <a:pt x="5797843" y="1092973"/>
                  </a:cubicBezTo>
                  <a:cubicBezTo>
                    <a:pt x="5790183" y="1085314"/>
                    <a:pt x="5782639" y="1077740"/>
                    <a:pt x="5775219" y="1070322"/>
                  </a:cubicBezTo>
                  <a:cubicBezTo>
                    <a:pt x="5767915" y="1062776"/>
                    <a:pt x="5760241" y="1055924"/>
                    <a:pt x="5753135" y="1048831"/>
                  </a:cubicBezTo>
                  <a:cubicBezTo>
                    <a:pt x="5736119" y="1041866"/>
                    <a:pt x="5743069" y="1061629"/>
                    <a:pt x="5733059" y="1062507"/>
                  </a:cubicBezTo>
                  <a:cubicBezTo>
                    <a:pt x="5689627" y="1022202"/>
                    <a:pt x="5728869" y="1046184"/>
                    <a:pt x="5735523" y="1045802"/>
                  </a:cubicBezTo>
                  <a:cubicBezTo>
                    <a:pt x="5698263" y="1012603"/>
                    <a:pt x="5682831" y="983156"/>
                    <a:pt x="5661283" y="952520"/>
                  </a:cubicBezTo>
                  <a:cubicBezTo>
                    <a:pt x="5663661" y="959415"/>
                    <a:pt x="5662587" y="963959"/>
                    <a:pt x="5656343" y="963704"/>
                  </a:cubicBezTo>
                  <a:cubicBezTo>
                    <a:pt x="5650211" y="963308"/>
                    <a:pt x="5638533" y="958622"/>
                    <a:pt x="5619719" y="946999"/>
                  </a:cubicBezTo>
                  <a:cubicBezTo>
                    <a:pt x="5644919" y="954601"/>
                    <a:pt x="5616519" y="934965"/>
                    <a:pt x="5602459" y="916306"/>
                  </a:cubicBezTo>
                  <a:cubicBezTo>
                    <a:pt x="5586223" y="904287"/>
                    <a:pt x="5580687" y="903112"/>
                    <a:pt x="5581281" y="908053"/>
                  </a:cubicBezTo>
                  <a:cubicBezTo>
                    <a:pt x="5566911" y="896769"/>
                    <a:pt x="5567421" y="887228"/>
                    <a:pt x="5551975" y="875973"/>
                  </a:cubicBezTo>
                  <a:close/>
                  <a:moveTo>
                    <a:pt x="2018836" y="875179"/>
                  </a:moveTo>
                  <a:cubicBezTo>
                    <a:pt x="1987888" y="890469"/>
                    <a:pt x="1979663" y="887977"/>
                    <a:pt x="1970900" y="884650"/>
                  </a:cubicBezTo>
                  <a:cubicBezTo>
                    <a:pt x="1964968" y="888374"/>
                    <a:pt x="1958937" y="892168"/>
                    <a:pt x="1952892" y="895962"/>
                  </a:cubicBezTo>
                  <a:cubicBezTo>
                    <a:pt x="1947611" y="899459"/>
                    <a:pt x="1943180" y="902587"/>
                    <a:pt x="1950301" y="901016"/>
                  </a:cubicBezTo>
                  <a:cubicBezTo>
                    <a:pt x="1970135" y="894008"/>
                    <a:pt x="1989488" y="892479"/>
                    <a:pt x="1971579" y="908279"/>
                  </a:cubicBezTo>
                  <a:cubicBezTo>
                    <a:pt x="2002159" y="891870"/>
                    <a:pt x="1985552" y="894603"/>
                    <a:pt x="2009875" y="880785"/>
                  </a:cubicBezTo>
                  <a:cubicBezTo>
                    <a:pt x="2013442" y="880446"/>
                    <a:pt x="2024456" y="875533"/>
                    <a:pt x="2018836" y="875179"/>
                  </a:cubicBezTo>
                  <a:close/>
                  <a:moveTo>
                    <a:pt x="5030823" y="871569"/>
                  </a:moveTo>
                  <a:cubicBezTo>
                    <a:pt x="5035963" y="878620"/>
                    <a:pt x="5041143" y="885755"/>
                    <a:pt x="5046283" y="892833"/>
                  </a:cubicBezTo>
                  <a:cubicBezTo>
                    <a:pt x="5070179" y="905830"/>
                    <a:pt x="5083473" y="910671"/>
                    <a:pt x="5085739" y="906976"/>
                  </a:cubicBezTo>
                  <a:cubicBezTo>
                    <a:pt x="5071029" y="898694"/>
                    <a:pt x="5052299" y="890568"/>
                    <a:pt x="5044075" y="881833"/>
                  </a:cubicBezTo>
                  <a:cubicBezTo>
                    <a:pt x="5041257" y="878322"/>
                    <a:pt x="5038099" y="874797"/>
                    <a:pt x="5030823" y="871569"/>
                  </a:cubicBezTo>
                  <a:close/>
                  <a:moveTo>
                    <a:pt x="1357881" y="866685"/>
                  </a:moveTo>
                  <a:cubicBezTo>
                    <a:pt x="1345564" y="874967"/>
                    <a:pt x="1324994" y="883999"/>
                    <a:pt x="1332922" y="884027"/>
                  </a:cubicBezTo>
                  <a:cubicBezTo>
                    <a:pt x="1320761" y="890115"/>
                    <a:pt x="1311502" y="893683"/>
                    <a:pt x="1303914" y="895990"/>
                  </a:cubicBezTo>
                  <a:cubicBezTo>
                    <a:pt x="1296467" y="898468"/>
                    <a:pt x="1290578" y="899544"/>
                    <a:pt x="1284943" y="900421"/>
                  </a:cubicBezTo>
                  <a:cubicBezTo>
                    <a:pt x="1273688" y="902205"/>
                    <a:pt x="1263439" y="903210"/>
                    <a:pt x="1243732" y="913319"/>
                  </a:cubicBezTo>
                  <a:cubicBezTo>
                    <a:pt x="1274226" y="892593"/>
                    <a:pt x="1286430" y="888926"/>
                    <a:pt x="1299115" y="886278"/>
                  </a:cubicBezTo>
                  <a:cubicBezTo>
                    <a:pt x="1311998" y="883900"/>
                    <a:pt x="1325263" y="882371"/>
                    <a:pt x="1357881" y="866685"/>
                  </a:cubicBezTo>
                  <a:close/>
                  <a:moveTo>
                    <a:pt x="2677907" y="861051"/>
                  </a:moveTo>
                  <a:cubicBezTo>
                    <a:pt x="2687491" y="866572"/>
                    <a:pt x="2706617" y="859508"/>
                    <a:pt x="2717292" y="863373"/>
                  </a:cubicBezTo>
                  <a:cubicBezTo>
                    <a:pt x="2704834" y="866601"/>
                    <a:pt x="2652537" y="871315"/>
                    <a:pt x="2680441" y="875590"/>
                  </a:cubicBezTo>
                  <a:cubicBezTo>
                    <a:pt x="2670375" y="878082"/>
                    <a:pt x="2660125" y="881763"/>
                    <a:pt x="2650711" y="884311"/>
                  </a:cubicBezTo>
                  <a:cubicBezTo>
                    <a:pt x="2641282" y="886803"/>
                    <a:pt x="2632689" y="888105"/>
                    <a:pt x="2626134" y="886520"/>
                  </a:cubicBezTo>
                  <a:cubicBezTo>
                    <a:pt x="2645770" y="883108"/>
                    <a:pt x="2667133" y="874359"/>
                    <a:pt x="2671621" y="869290"/>
                  </a:cubicBezTo>
                  <a:cubicBezTo>
                    <a:pt x="2647483" y="868597"/>
                    <a:pt x="2657832" y="877431"/>
                    <a:pt x="2635180" y="883037"/>
                  </a:cubicBezTo>
                  <a:cubicBezTo>
                    <a:pt x="2628003" y="881819"/>
                    <a:pt x="2632632" y="878493"/>
                    <a:pt x="2642075" y="874288"/>
                  </a:cubicBezTo>
                  <a:cubicBezTo>
                    <a:pt x="2651503" y="870083"/>
                    <a:pt x="2665675" y="864859"/>
                    <a:pt x="2677907" y="861051"/>
                  </a:cubicBezTo>
                  <a:close/>
                  <a:moveTo>
                    <a:pt x="2166636" y="857341"/>
                  </a:moveTo>
                  <a:cubicBezTo>
                    <a:pt x="2139087" y="872404"/>
                    <a:pt x="2125071" y="860626"/>
                    <a:pt x="2110971" y="878690"/>
                  </a:cubicBezTo>
                  <a:cubicBezTo>
                    <a:pt x="2152225" y="863046"/>
                    <a:pt x="2111650" y="884622"/>
                    <a:pt x="2090230" y="893753"/>
                  </a:cubicBezTo>
                  <a:cubicBezTo>
                    <a:pt x="2115161" y="892578"/>
                    <a:pt x="2173857" y="862523"/>
                    <a:pt x="2166636" y="857341"/>
                  </a:cubicBezTo>
                  <a:close/>
                  <a:moveTo>
                    <a:pt x="5475923" y="851806"/>
                  </a:moveTo>
                  <a:cubicBezTo>
                    <a:pt x="5487871" y="864448"/>
                    <a:pt x="5492459" y="874599"/>
                    <a:pt x="5502143" y="886533"/>
                  </a:cubicBezTo>
                  <a:cubicBezTo>
                    <a:pt x="5511499" y="898907"/>
                    <a:pt x="5525843" y="913106"/>
                    <a:pt x="5557469" y="933988"/>
                  </a:cubicBezTo>
                  <a:cubicBezTo>
                    <a:pt x="5559791" y="949646"/>
                    <a:pt x="5507933" y="894320"/>
                    <a:pt x="5499325" y="898992"/>
                  </a:cubicBezTo>
                  <a:cubicBezTo>
                    <a:pt x="5492347" y="888784"/>
                    <a:pt x="5478259" y="866445"/>
                    <a:pt x="5475923" y="851806"/>
                  </a:cubicBezTo>
                  <a:close/>
                  <a:moveTo>
                    <a:pt x="1839437" y="847672"/>
                  </a:moveTo>
                  <a:cubicBezTo>
                    <a:pt x="1813642" y="859380"/>
                    <a:pt x="1791996" y="861702"/>
                    <a:pt x="1768156" y="868837"/>
                  </a:cubicBezTo>
                  <a:cubicBezTo>
                    <a:pt x="1752016" y="882824"/>
                    <a:pt x="1731857" y="896103"/>
                    <a:pt x="1714203" y="907825"/>
                  </a:cubicBezTo>
                  <a:cubicBezTo>
                    <a:pt x="1697016" y="920199"/>
                    <a:pt x="1682349" y="931001"/>
                    <a:pt x="1676616" y="938886"/>
                  </a:cubicBezTo>
                  <a:cubicBezTo>
                    <a:pt x="1688564" y="930505"/>
                    <a:pt x="1689272" y="933266"/>
                    <a:pt x="1689753" y="936126"/>
                  </a:cubicBezTo>
                  <a:cubicBezTo>
                    <a:pt x="1716114" y="913517"/>
                    <a:pt x="1752781" y="885868"/>
                    <a:pt x="1792449" y="869658"/>
                  </a:cubicBezTo>
                  <a:cubicBezTo>
                    <a:pt x="1785003" y="876552"/>
                    <a:pt x="1779184" y="882668"/>
                    <a:pt x="1778703" y="886307"/>
                  </a:cubicBezTo>
                  <a:cubicBezTo>
                    <a:pt x="1798565" y="869969"/>
                    <a:pt x="1803619" y="885726"/>
                    <a:pt x="1823326" y="869502"/>
                  </a:cubicBezTo>
                  <a:cubicBezTo>
                    <a:pt x="1820169" y="868922"/>
                    <a:pt x="1810400" y="871470"/>
                    <a:pt x="1819008" y="865411"/>
                  </a:cubicBezTo>
                  <a:cubicBezTo>
                    <a:pt x="1836223" y="862112"/>
                    <a:pt x="1850253" y="844515"/>
                    <a:pt x="1839437" y="847672"/>
                  </a:cubicBezTo>
                  <a:close/>
                  <a:moveTo>
                    <a:pt x="2638974" y="841060"/>
                  </a:moveTo>
                  <a:cubicBezTo>
                    <a:pt x="2678034" y="838569"/>
                    <a:pt x="2602690" y="869729"/>
                    <a:pt x="2580760" y="875986"/>
                  </a:cubicBezTo>
                  <a:cubicBezTo>
                    <a:pt x="2570015" y="878223"/>
                    <a:pt x="2538317" y="879370"/>
                    <a:pt x="2574687" y="865864"/>
                  </a:cubicBezTo>
                  <a:cubicBezTo>
                    <a:pt x="2581864" y="874698"/>
                    <a:pt x="2588646" y="866586"/>
                    <a:pt x="2617399" y="861829"/>
                  </a:cubicBezTo>
                  <a:cubicBezTo>
                    <a:pt x="2627026" y="854482"/>
                    <a:pt x="2632590" y="847828"/>
                    <a:pt x="2638974" y="841060"/>
                  </a:cubicBezTo>
                  <a:close/>
                  <a:moveTo>
                    <a:pt x="5501721" y="839063"/>
                  </a:moveTo>
                  <a:cubicBezTo>
                    <a:pt x="5504581" y="839599"/>
                    <a:pt x="5509979" y="842476"/>
                    <a:pt x="5519923" y="849555"/>
                  </a:cubicBezTo>
                  <a:cubicBezTo>
                    <a:pt x="5522771" y="854043"/>
                    <a:pt x="5517531" y="854142"/>
                    <a:pt x="5515309" y="855983"/>
                  </a:cubicBezTo>
                  <a:cubicBezTo>
                    <a:pt x="5513015" y="857922"/>
                    <a:pt x="5514049" y="861150"/>
                    <a:pt x="5528333" y="873254"/>
                  </a:cubicBezTo>
                  <a:cubicBezTo>
                    <a:pt x="5532027" y="880404"/>
                    <a:pt x="5524369" y="875066"/>
                    <a:pt x="5514883" y="867294"/>
                  </a:cubicBezTo>
                  <a:cubicBezTo>
                    <a:pt x="5505143" y="859862"/>
                    <a:pt x="5493549" y="850023"/>
                    <a:pt x="5490081" y="847234"/>
                  </a:cubicBezTo>
                  <a:cubicBezTo>
                    <a:pt x="5507377" y="856917"/>
                    <a:pt x="5493139" y="837455"/>
                    <a:pt x="5501721" y="839063"/>
                  </a:cubicBezTo>
                  <a:close/>
                  <a:moveTo>
                    <a:pt x="2500362" y="838697"/>
                  </a:moveTo>
                  <a:cubicBezTo>
                    <a:pt x="2512509" y="840297"/>
                    <a:pt x="2490594" y="849824"/>
                    <a:pt x="2466923" y="859848"/>
                  </a:cubicBezTo>
                  <a:cubicBezTo>
                    <a:pt x="2467065" y="856946"/>
                    <a:pt x="2466923" y="854157"/>
                    <a:pt x="2454493" y="858984"/>
                  </a:cubicBezTo>
                  <a:cubicBezTo>
                    <a:pt x="2459462" y="851736"/>
                    <a:pt x="2481236" y="845931"/>
                    <a:pt x="2500362" y="838697"/>
                  </a:cubicBezTo>
                  <a:close/>
                  <a:moveTo>
                    <a:pt x="4982447" y="838641"/>
                  </a:moveTo>
                  <a:lnTo>
                    <a:pt x="4985009" y="840350"/>
                  </a:lnTo>
                  <a:lnTo>
                    <a:pt x="4985081" y="841160"/>
                  </a:lnTo>
                  <a:close/>
                  <a:moveTo>
                    <a:pt x="1497994" y="837578"/>
                  </a:moveTo>
                  <a:lnTo>
                    <a:pt x="1479561" y="851820"/>
                  </a:lnTo>
                  <a:cubicBezTo>
                    <a:pt x="1469241" y="857341"/>
                    <a:pt x="1459133" y="862749"/>
                    <a:pt x="1450086" y="865085"/>
                  </a:cubicBezTo>
                  <a:cubicBezTo>
                    <a:pt x="1458750" y="858545"/>
                    <a:pt x="1465942" y="855586"/>
                    <a:pt x="1474833" y="848139"/>
                  </a:cubicBezTo>
                  <a:cubicBezTo>
                    <a:pt x="1440417" y="854821"/>
                    <a:pt x="1431470" y="887326"/>
                    <a:pt x="1404925" y="887935"/>
                  </a:cubicBezTo>
                  <a:cubicBezTo>
                    <a:pt x="1424972" y="872645"/>
                    <a:pt x="1442187" y="864689"/>
                    <a:pt x="1463465" y="846271"/>
                  </a:cubicBezTo>
                  <a:cubicBezTo>
                    <a:pt x="1474677" y="842944"/>
                    <a:pt x="1486428" y="840466"/>
                    <a:pt x="1497994" y="837578"/>
                  </a:cubicBezTo>
                  <a:close/>
                  <a:moveTo>
                    <a:pt x="2212407" y="832679"/>
                  </a:moveTo>
                  <a:cubicBezTo>
                    <a:pt x="2191624" y="843326"/>
                    <a:pt x="2187929" y="841867"/>
                    <a:pt x="2183300" y="840721"/>
                  </a:cubicBezTo>
                  <a:cubicBezTo>
                    <a:pt x="2178698" y="839602"/>
                    <a:pt x="2173304" y="839121"/>
                    <a:pt x="2149988" y="853391"/>
                  </a:cubicBezTo>
                  <a:cubicBezTo>
                    <a:pt x="2155721" y="854892"/>
                    <a:pt x="2171917" y="851692"/>
                    <a:pt x="2186287" y="847035"/>
                  </a:cubicBezTo>
                  <a:cubicBezTo>
                    <a:pt x="2193436" y="844614"/>
                    <a:pt x="2200302" y="842179"/>
                    <a:pt x="2205229" y="839786"/>
                  </a:cubicBezTo>
                  <a:cubicBezTo>
                    <a:pt x="2210127" y="837351"/>
                    <a:pt x="2213044" y="834874"/>
                    <a:pt x="2212407" y="832679"/>
                  </a:cubicBezTo>
                  <a:close/>
                  <a:moveTo>
                    <a:pt x="5137399" y="832269"/>
                  </a:moveTo>
                  <a:cubicBezTo>
                    <a:pt x="5152023" y="836205"/>
                    <a:pt x="5180761" y="866982"/>
                    <a:pt x="5175679" y="853760"/>
                  </a:cubicBezTo>
                  <a:cubicBezTo>
                    <a:pt x="5216367" y="886562"/>
                    <a:pt x="5137681" y="835242"/>
                    <a:pt x="5185095" y="876156"/>
                  </a:cubicBezTo>
                  <a:cubicBezTo>
                    <a:pt x="5157855" y="861560"/>
                    <a:pt x="5153495" y="846214"/>
                    <a:pt x="5137399" y="832269"/>
                  </a:cubicBezTo>
                  <a:close/>
                  <a:moveTo>
                    <a:pt x="5252015" y="831080"/>
                  </a:moveTo>
                  <a:cubicBezTo>
                    <a:pt x="5261543" y="836785"/>
                    <a:pt x="5264231" y="842406"/>
                    <a:pt x="5269271" y="848026"/>
                  </a:cubicBezTo>
                  <a:cubicBezTo>
                    <a:pt x="5287067" y="859748"/>
                    <a:pt x="5284491" y="854383"/>
                    <a:pt x="5280879" y="848125"/>
                  </a:cubicBezTo>
                  <a:cubicBezTo>
                    <a:pt x="5304325" y="859663"/>
                    <a:pt x="5292051" y="870493"/>
                    <a:pt x="5315211" y="882187"/>
                  </a:cubicBezTo>
                  <a:cubicBezTo>
                    <a:pt x="5318679" y="889082"/>
                    <a:pt x="5313655" y="884113"/>
                    <a:pt x="5305147" y="877544"/>
                  </a:cubicBezTo>
                  <a:cubicBezTo>
                    <a:pt x="5296707" y="870862"/>
                    <a:pt x="5285241" y="861872"/>
                    <a:pt x="5276903" y="859267"/>
                  </a:cubicBezTo>
                  <a:cubicBezTo>
                    <a:pt x="5271339" y="849923"/>
                    <a:pt x="5257095" y="840452"/>
                    <a:pt x="5252015" y="831080"/>
                  </a:cubicBezTo>
                  <a:close/>
                  <a:moveTo>
                    <a:pt x="4925301" y="827345"/>
                  </a:moveTo>
                  <a:cubicBezTo>
                    <a:pt x="4936513" y="831982"/>
                    <a:pt x="4991637" y="866883"/>
                    <a:pt x="4991381" y="857540"/>
                  </a:cubicBezTo>
                  <a:cubicBezTo>
                    <a:pt x="5000951" y="875548"/>
                    <a:pt x="5038339" y="891489"/>
                    <a:pt x="5046637" y="909426"/>
                  </a:cubicBezTo>
                  <a:cubicBezTo>
                    <a:pt x="5025555" y="896132"/>
                    <a:pt x="5011399" y="882230"/>
                    <a:pt x="4999195" y="868200"/>
                  </a:cubicBezTo>
                  <a:cubicBezTo>
                    <a:pt x="4987715" y="863670"/>
                    <a:pt x="4978427" y="860739"/>
                    <a:pt x="4968673" y="857582"/>
                  </a:cubicBezTo>
                  <a:cubicBezTo>
                    <a:pt x="4958735" y="854751"/>
                    <a:pt x="4948343" y="851622"/>
                    <a:pt x="4934867" y="846327"/>
                  </a:cubicBezTo>
                  <a:cubicBezTo>
                    <a:pt x="4926471" y="837182"/>
                    <a:pt x="4951571" y="838697"/>
                    <a:pt x="4932403" y="835554"/>
                  </a:cubicBezTo>
                  <a:cubicBezTo>
                    <a:pt x="4922705" y="827615"/>
                    <a:pt x="4921563" y="825799"/>
                    <a:pt x="4925301" y="827345"/>
                  </a:cubicBezTo>
                  <a:close/>
                  <a:moveTo>
                    <a:pt x="1975062" y="827045"/>
                  </a:moveTo>
                  <a:cubicBezTo>
                    <a:pt x="1954874" y="842151"/>
                    <a:pt x="1950570" y="826167"/>
                    <a:pt x="1930241" y="841386"/>
                  </a:cubicBezTo>
                  <a:cubicBezTo>
                    <a:pt x="1930779" y="852485"/>
                    <a:pt x="1880535" y="876694"/>
                    <a:pt x="1876996" y="885358"/>
                  </a:cubicBezTo>
                  <a:cubicBezTo>
                    <a:pt x="1907816" y="868780"/>
                    <a:pt x="1864141" y="901157"/>
                    <a:pt x="1903554" y="882272"/>
                  </a:cubicBezTo>
                  <a:cubicBezTo>
                    <a:pt x="1890827" y="890242"/>
                    <a:pt x="1886580" y="894419"/>
                    <a:pt x="1882970" y="898921"/>
                  </a:cubicBezTo>
                  <a:cubicBezTo>
                    <a:pt x="1875495" y="891601"/>
                    <a:pt x="1861083" y="905405"/>
                    <a:pt x="1835020" y="910982"/>
                  </a:cubicBezTo>
                  <a:cubicBezTo>
                    <a:pt x="1809593" y="931326"/>
                    <a:pt x="1824954" y="927929"/>
                    <a:pt x="1850352" y="917679"/>
                  </a:cubicBezTo>
                  <a:cubicBezTo>
                    <a:pt x="1863093" y="912611"/>
                    <a:pt x="1878199" y="905603"/>
                    <a:pt x="1892300" y="899374"/>
                  </a:cubicBezTo>
                  <a:cubicBezTo>
                    <a:pt x="1906598" y="893442"/>
                    <a:pt x="1919594" y="887836"/>
                    <a:pt x="1927437" y="884410"/>
                  </a:cubicBezTo>
                  <a:cubicBezTo>
                    <a:pt x="1921803" y="888728"/>
                    <a:pt x="1909840" y="895608"/>
                    <a:pt x="1915942" y="895126"/>
                  </a:cubicBezTo>
                  <a:cubicBezTo>
                    <a:pt x="1928131" y="887283"/>
                    <a:pt x="1938933" y="882243"/>
                    <a:pt x="1949650" y="877317"/>
                  </a:cubicBezTo>
                  <a:cubicBezTo>
                    <a:pt x="1935875" y="870592"/>
                    <a:pt x="1905848" y="881606"/>
                    <a:pt x="1917627" y="866501"/>
                  </a:cubicBezTo>
                  <a:cubicBezTo>
                    <a:pt x="1930142" y="863542"/>
                    <a:pt x="1968210" y="860116"/>
                    <a:pt x="1980513" y="840791"/>
                  </a:cubicBezTo>
                  <a:cubicBezTo>
                    <a:pt x="1953557" y="854184"/>
                    <a:pt x="1963213" y="836035"/>
                    <a:pt x="1975062" y="827045"/>
                  </a:cubicBezTo>
                  <a:close/>
                  <a:moveTo>
                    <a:pt x="1430019" y="824804"/>
                  </a:moveTo>
                  <a:cubicBezTo>
                    <a:pt x="1448413" y="822644"/>
                    <a:pt x="1450200" y="835699"/>
                    <a:pt x="1383477" y="864123"/>
                  </a:cubicBezTo>
                  <a:cubicBezTo>
                    <a:pt x="1355814" y="889040"/>
                    <a:pt x="1434075" y="836163"/>
                    <a:pt x="1385969" y="873438"/>
                  </a:cubicBezTo>
                  <a:cubicBezTo>
                    <a:pt x="1399050" y="865949"/>
                    <a:pt x="1412797" y="856535"/>
                    <a:pt x="1426770" y="846681"/>
                  </a:cubicBezTo>
                  <a:cubicBezTo>
                    <a:pt x="1427690" y="849442"/>
                    <a:pt x="1431059" y="857044"/>
                    <a:pt x="1456372" y="833204"/>
                  </a:cubicBezTo>
                  <a:cubicBezTo>
                    <a:pt x="1474890" y="826451"/>
                    <a:pt x="1437798" y="852996"/>
                    <a:pt x="1449803" y="850122"/>
                  </a:cubicBezTo>
                  <a:cubicBezTo>
                    <a:pt x="1423910" y="870182"/>
                    <a:pt x="1410900" y="856096"/>
                    <a:pt x="1379711" y="890172"/>
                  </a:cubicBezTo>
                  <a:cubicBezTo>
                    <a:pt x="1368839" y="885996"/>
                    <a:pt x="1381778" y="863118"/>
                    <a:pt x="1330756" y="889677"/>
                  </a:cubicBezTo>
                  <a:cubicBezTo>
                    <a:pt x="1375521" y="855204"/>
                    <a:pt x="1397776" y="853633"/>
                    <a:pt x="1408011" y="832029"/>
                  </a:cubicBezTo>
                  <a:cubicBezTo>
                    <a:pt x="1415911" y="827934"/>
                    <a:pt x="1423888" y="825524"/>
                    <a:pt x="1430019" y="824804"/>
                  </a:cubicBezTo>
                  <a:close/>
                  <a:moveTo>
                    <a:pt x="5631299" y="822034"/>
                  </a:moveTo>
                  <a:cubicBezTo>
                    <a:pt x="5653425" y="840099"/>
                    <a:pt x="5673911" y="859565"/>
                    <a:pt x="5675921" y="851084"/>
                  </a:cubicBezTo>
                  <a:cubicBezTo>
                    <a:pt x="5690107" y="862623"/>
                    <a:pt x="5692951" y="872646"/>
                    <a:pt x="5699975" y="883235"/>
                  </a:cubicBezTo>
                  <a:cubicBezTo>
                    <a:pt x="5672863" y="862184"/>
                    <a:pt x="5633775" y="839730"/>
                    <a:pt x="5631299" y="822034"/>
                  </a:cubicBezTo>
                  <a:close/>
                  <a:moveTo>
                    <a:pt x="1347831" y="814864"/>
                  </a:moveTo>
                  <a:cubicBezTo>
                    <a:pt x="1349057" y="816823"/>
                    <a:pt x="1335177" y="827980"/>
                    <a:pt x="1342790" y="826069"/>
                  </a:cubicBezTo>
                  <a:cubicBezTo>
                    <a:pt x="1319417" y="838824"/>
                    <a:pt x="1309761" y="847319"/>
                    <a:pt x="1302782" y="855147"/>
                  </a:cubicBezTo>
                  <a:cubicBezTo>
                    <a:pt x="1295916" y="863118"/>
                    <a:pt x="1291244" y="869857"/>
                    <a:pt x="1278984" y="880772"/>
                  </a:cubicBezTo>
                  <a:cubicBezTo>
                    <a:pt x="1290763" y="874897"/>
                    <a:pt x="1307468" y="859352"/>
                    <a:pt x="1322248" y="847262"/>
                  </a:cubicBezTo>
                  <a:cubicBezTo>
                    <a:pt x="1331408" y="844912"/>
                    <a:pt x="1340567" y="842562"/>
                    <a:pt x="1352346" y="833232"/>
                  </a:cubicBezTo>
                  <a:cubicBezTo>
                    <a:pt x="1343654" y="839914"/>
                    <a:pt x="1277738" y="889932"/>
                    <a:pt x="1272103" y="883164"/>
                  </a:cubicBezTo>
                  <a:cubicBezTo>
                    <a:pt x="1248036" y="904358"/>
                    <a:pt x="1196292" y="944720"/>
                    <a:pt x="1184145" y="964809"/>
                  </a:cubicBezTo>
                  <a:cubicBezTo>
                    <a:pt x="1177194" y="967286"/>
                    <a:pt x="1170384" y="969707"/>
                    <a:pt x="1163504" y="972156"/>
                  </a:cubicBezTo>
                  <a:cubicBezTo>
                    <a:pt x="1213549" y="923767"/>
                    <a:pt x="1269626" y="883391"/>
                    <a:pt x="1287294" y="857851"/>
                  </a:cubicBezTo>
                  <a:cubicBezTo>
                    <a:pt x="1306519" y="839929"/>
                    <a:pt x="1320025" y="837012"/>
                    <a:pt x="1340213" y="816796"/>
                  </a:cubicBezTo>
                  <a:cubicBezTo>
                    <a:pt x="1345335" y="814580"/>
                    <a:pt x="1347422" y="814211"/>
                    <a:pt x="1347831" y="814864"/>
                  </a:cubicBezTo>
                  <a:close/>
                  <a:moveTo>
                    <a:pt x="2847991" y="813638"/>
                  </a:moveTo>
                  <a:cubicBezTo>
                    <a:pt x="2847736" y="815478"/>
                    <a:pt x="2841408" y="818735"/>
                    <a:pt x="2831158" y="822529"/>
                  </a:cubicBezTo>
                  <a:cubicBezTo>
                    <a:pt x="2826033" y="824426"/>
                    <a:pt x="2819917" y="826464"/>
                    <a:pt x="2813093" y="828517"/>
                  </a:cubicBezTo>
                  <a:cubicBezTo>
                    <a:pt x="2806270" y="830612"/>
                    <a:pt x="2798681" y="832524"/>
                    <a:pt x="2790810" y="835100"/>
                  </a:cubicBezTo>
                  <a:cubicBezTo>
                    <a:pt x="2759183" y="844727"/>
                    <a:pt x="2720322" y="853490"/>
                    <a:pt x="2690450" y="853858"/>
                  </a:cubicBezTo>
                  <a:cubicBezTo>
                    <a:pt x="2731732" y="846553"/>
                    <a:pt x="2751750" y="839616"/>
                    <a:pt x="2771132" y="832623"/>
                  </a:cubicBezTo>
                  <a:cubicBezTo>
                    <a:pt x="2780843" y="829239"/>
                    <a:pt x="2790258" y="825346"/>
                    <a:pt x="2802263" y="822316"/>
                  </a:cubicBezTo>
                  <a:cubicBezTo>
                    <a:pt x="2814269" y="819329"/>
                    <a:pt x="2828680" y="816413"/>
                    <a:pt x="2847991" y="813638"/>
                  </a:cubicBezTo>
                  <a:close/>
                  <a:moveTo>
                    <a:pt x="1756957" y="812803"/>
                  </a:moveTo>
                  <a:cubicBezTo>
                    <a:pt x="1750204" y="813964"/>
                    <a:pt x="1743423" y="815125"/>
                    <a:pt x="1736599" y="816300"/>
                  </a:cubicBezTo>
                  <a:cubicBezTo>
                    <a:pt x="1724990" y="829239"/>
                    <a:pt x="1684388" y="843566"/>
                    <a:pt x="1699692" y="842037"/>
                  </a:cubicBezTo>
                  <a:cubicBezTo>
                    <a:pt x="1715902" y="831660"/>
                    <a:pt x="1720998" y="834930"/>
                    <a:pt x="1720035" y="838498"/>
                  </a:cubicBezTo>
                  <a:cubicBezTo>
                    <a:pt x="1745929" y="820773"/>
                    <a:pt x="1727397" y="827427"/>
                    <a:pt x="1756957" y="812803"/>
                  </a:cubicBezTo>
                  <a:close/>
                  <a:moveTo>
                    <a:pt x="5425991" y="808457"/>
                  </a:moveTo>
                  <a:cubicBezTo>
                    <a:pt x="5456187" y="833076"/>
                    <a:pt x="5451177" y="846384"/>
                    <a:pt x="5455933" y="856039"/>
                  </a:cubicBezTo>
                  <a:cubicBezTo>
                    <a:pt x="5421023" y="826932"/>
                    <a:pt x="5441663" y="828050"/>
                    <a:pt x="5425991" y="808457"/>
                  </a:cubicBezTo>
                  <a:close/>
                  <a:moveTo>
                    <a:pt x="1400423" y="800781"/>
                  </a:moveTo>
                  <a:cubicBezTo>
                    <a:pt x="1400565" y="804133"/>
                    <a:pt x="1365824" y="834598"/>
                    <a:pt x="1345734" y="850291"/>
                  </a:cubicBezTo>
                  <a:cubicBezTo>
                    <a:pt x="1339165" y="851395"/>
                    <a:pt x="1331379" y="855628"/>
                    <a:pt x="1322786" y="862098"/>
                  </a:cubicBezTo>
                  <a:cubicBezTo>
                    <a:pt x="1306717" y="866359"/>
                    <a:pt x="1351525" y="836912"/>
                    <a:pt x="1357088" y="836870"/>
                  </a:cubicBezTo>
                  <a:cubicBezTo>
                    <a:pt x="1377177" y="818168"/>
                    <a:pt x="1342337" y="832849"/>
                    <a:pt x="1358971" y="816229"/>
                  </a:cubicBezTo>
                  <a:cubicBezTo>
                    <a:pt x="1390287" y="793351"/>
                    <a:pt x="1347462" y="832991"/>
                    <a:pt x="1384525" y="813751"/>
                  </a:cubicBezTo>
                  <a:cubicBezTo>
                    <a:pt x="1393529" y="806843"/>
                    <a:pt x="1390429" y="807310"/>
                    <a:pt x="1386818" y="808018"/>
                  </a:cubicBezTo>
                  <a:cubicBezTo>
                    <a:pt x="1396452" y="801559"/>
                    <a:pt x="1400375" y="799663"/>
                    <a:pt x="1400423" y="800781"/>
                  </a:cubicBezTo>
                  <a:close/>
                  <a:moveTo>
                    <a:pt x="4682433" y="799046"/>
                  </a:moveTo>
                  <a:cubicBezTo>
                    <a:pt x="4684477" y="798880"/>
                    <a:pt x="4688713" y="800093"/>
                    <a:pt x="4696417" y="803487"/>
                  </a:cubicBezTo>
                  <a:lnTo>
                    <a:pt x="4717555" y="827710"/>
                  </a:lnTo>
                  <a:cubicBezTo>
                    <a:pt x="4734147" y="834562"/>
                    <a:pt x="4739215" y="834109"/>
                    <a:pt x="4737871" y="829650"/>
                  </a:cubicBezTo>
                  <a:cubicBezTo>
                    <a:pt x="4755693" y="839489"/>
                    <a:pt x="4765277" y="850815"/>
                    <a:pt x="4777891" y="861517"/>
                  </a:cubicBezTo>
                  <a:cubicBezTo>
                    <a:pt x="4757563" y="850546"/>
                    <a:pt x="4729177" y="830103"/>
                    <a:pt x="4753385" y="854750"/>
                  </a:cubicBezTo>
                  <a:cubicBezTo>
                    <a:pt x="4727521" y="839036"/>
                    <a:pt x="4741621" y="850234"/>
                    <a:pt x="4715247" y="839347"/>
                  </a:cubicBezTo>
                  <a:cubicBezTo>
                    <a:pt x="4735391" y="837776"/>
                    <a:pt x="4716011" y="834591"/>
                    <a:pt x="4688759" y="816101"/>
                  </a:cubicBezTo>
                  <a:cubicBezTo>
                    <a:pt x="4689905" y="812448"/>
                    <a:pt x="4676303" y="799543"/>
                    <a:pt x="4682433" y="799046"/>
                  </a:cubicBezTo>
                  <a:close/>
                  <a:moveTo>
                    <a:pt x="5377825" y="794928"/>
                  </a:moveTo>
                  <a:lnTo>
                    <a:pt x="5380033" y="796835"/>
                  </a:lnTo>
                  <a:cubicBezTo>
                    <a:pt x="5399457" y="813318"/>
                    <a:pt x="5458953" y="863174"/>
                    <a:pt x="5470643" y="879695"/>
                  </a:cubicBezTo>
                  <a:cubicBezTo>
                    <a:pt x="5438607" y="856110"/>
                    <a:pt x="5449647" y="863386"/>
                    <a:pt x="5422751" y="848111"/>
                  </a:cubicBezTo>
                  <a:cubicBezTo>
                    <a:pt x="5438315" y="848653"/>
                    <a:pt x="5404811" y="828011"/>
                    <a:pt x="5387169" y="810084"/>
                  </a:cubicBezTo>
                  <a:close/>
                  <a:moveTo>
                    <a:pt x="3050027" y="792261"/>
                  </a:moveTo>
                  <a:cubicBezTo>
                    <a:pt x="3058774" y="791358"/>
                    <a:pt x="3068130" y="791581"/>
                    <a:pt x="3078780" y="793521"/>
                  </a:cubicBezTo>
                  <a:cubicBezTo>
                    <a:pt x="3071192" y="799878"/>
                    <a:pt x="3020467" y="807296"/>
                    <a:pt x="2975943" y="814714"/>
                  </a:cubicBezTo>
                  <a:cubicBezTo>
                    <a:pt x="2964815" y="816583"/>
                    <a:pt x="2954084" y="818452"/>
                    <a:pt x="2944542" y="820321"/>
                  </a:cubicBezTo>
                  <a:cubicBezTo>
                    <a:pt x="2934986" y="822161"/>
                    <a:pt x="2926775" y="824808"/>
                    <a:pt x="2920404" y="826875"/>
                  </a:cubicBezTo>
                  <a:cubicBezTo>
                    <a:pt x="2907719" y="831222"/>
                    <a:pt x="2902835" y="835143"/>
                    <a:pt x="2911867" y="838244"/>
                  </a:cubicBezTo>
                  <a:cubicBezTo>
                    <a:pt x="2879716" y="840962"/>
                    <a:pt x="2854347" y="845138"/>
                    <a:pt x="2832672" y="850093"/>
                  </a:cubicBezTo>
                  <a:cubicBezTo>
                    <a:pt x="2821856" y="852627"/>
                    <a:pt x="2811876" y="855119"/>
                    <a:pt x="2802546" y="858177"/>
                  </a:cubicBezTo>
                  <a:cubicBezTo>
                    <a:pt x="2793259" y="861433"/>
                    <a:pt x="2784467" y="864788"/>
                    <a:pt x="2775789" y="868186"/>
                  </a:cubicBezTo>
                  <a:cubicBezTo>
                    <a:pt x="2758418" y="874981"/>
                    <a:pt x="2741430" y="881933"/>
                    <a:pt x="2721510" y="888601"/>
                  </a:cubicBezTo>
                  <a:cubicBezTo>
                    <a:pt x="2711586" y="892062"/>
                    <a:pt x="2700837" y="895148"/>
                    <a:pt x="2688984" y="898321"/>
                  </a:cubicBezTo>
                  <a:lnTo>
                    <a:pt x="2673020" y="902497"/>
                  </a:lnTo>
                  <a:lnTo>
                    <a:pt x="2684596" y="897606"/>
                  </a:lnTo>
                  <a:cubicBezTo>
                    <a:pt x="2693253" y="892568"/>
                    <a:pt x="2697366" y="887559"/>
                    <a:pt x="2689091" y="891120"/>
                  </a:cubicBezTo>
                  <a:cubicBezTo>
                    <a:pt x="2713144" y="880786"/>
                    <a:pt x="2758418" y="866572"/>
                    <a:pt x="2809922" y="852132"/>
                  </a:cubicBezTo>
                  <a:cubicBezTo>
                    <a:pt x="2835957" y="845945"/>
                    <a:pt x="2863464" y="839404"/>
                    <a:pt x="2890603" y="832949"/>
                  </a:cubicBezTo>
                  <a:cubicBezTo>
                    <a:pt x="2904166" y="829650"/>
                    <a:pt x="2917629" y="826380"/>
                    <a:pt x="2930781" y="823180"/>
                  </a:cubicBezTo>
                  <a:cubicBezTo>
                    <a:pt x="2937322" y="821439"/>
                    <a:pt x="2943862" y="820094"/>
                    <a:pt x="2950318" y="818834"/>
                  </a:cubicBezTo>
                  <a:cubicBezTo>
                    <a:pt x="2956745" y="817503"/>
                    <a:pt x="2963074" y="816201"/>
                    <a:pt x="2969246" y="814913"/>
                  </a:cubicBezTo>
                  <a:cubicBezTo>
                    <a:pt x="3003022" y="807820"/>
                    <a:pt x="3023785" y="794970"/>
                    <a:pt x="3050027" y="792261"/>
                  </a:cubicBezTo>
                  <a:close/>
                  <a:moveTo>
                    <a:pt x="5374067" y="791683"/>
                  </a:moveTo>
                  <a:cubicBezTo>
                    <a:pt x="5373461" y="791099"/>
                    <a:pt x="5374377" y="791750"/>
                    <a:pt x="5377219" y="793946"/>
                  </a:cubicBezTo>
                  <a:lnTo>
                    <a:pt x="5377825" y="794928"/>
                  </a:lnTo>
                  <a:close/>
                  <a:moveTo>
                    <a:pt x="4841527" y="790322"/>
                  </a:moveTo>
                  <a:cubicBezTo>
                    <a:pt x="4879497" y="821369"/>
                    <a:pt x="4853391" y="788567"/>
                    <a:pt x="4904881" y="816357"/>
                  </a:cubicBezTo>
                  <a:cubicBezTo>
                    <a:pt x="4909015" y="821510"/>
                    <a:pt x="4913063" y="826578"/>
                    <a:pt x="4917155" y="831689"/>
                  </a:cubicBezTo>
                  <a:cubicBezTo>
                    <a:pt x="4856647" y="796325"/>
                    <a:pt x="4895085" y="827598"/>
                    <a:pt x="4848351" y="806291"/>
                  </a:cubicBezTo>
                  <a:cubicBezTo>
                    <a:pt x="4835653" y="793734"/>
                    <a:pt x="4843977" y="795787"/>
                    <a:pt x="4841527" y="790322"/>
                  </a:cubicBezTo>
                  <a:close/>
                  <a:moveTo>
                    <a:pt x="4993547" y="790223"/>
                  </a:moveTo>
                  <a:cubicBezTo>
                    <a:pt x="5001787" y="793522"/>
                    <a:pt x="5007703" y="797316"/>
                    <a:pt x="5010309" y="799666"/>
                  </a:cubicBezTo>
                  <a:cubicBezTo>
                    <a:pt x="5012943" y="801959"/>
                    <a:pt x="5012333" y="802681"/>
                    <a:pt x="5007363" y="800190"/>
                  </a:cubicBezTo>
                  <a:cubicBezTo>
                    <a:pt x="5042403" y="820633"/>
                    <a:pt x="5031899" y="816612"/>
                    <a:pt x="5040859" y="837380"/>
                  </a:cubicBezTo>
                  <a:cubicBezTo>
                    <a:pt x="5028247" y="836503"/>
                    <a:pt x="5019129" y="823549"/>
                    <a:pt x="5006643" y="822799"/>
                  </a:cubicBezTo>
                  <a:cubicBezTo>
                    <a:pt x="5024055" y="839929"/>
                    <a:pt x="5045659" y="862141"/>
                    <a:pt x="5011315" y="844940"/>
                  </a:cubicBezTo>
                  <a:cubicBezTo>
                    <a:pt x="5002707" y="834662"/>
                    <a:pt x="4993745" y="827881"/>
                    <a:pt x="4987175" y="822558"/>
                  </a:cubicBezTo>
                  <a:cubicBezTo>
                    <a:pt x="4980479" y="817475"/>
                    <a:pt x="4976347" y="813568"/>
                    <a:pt x="4977591" y="808472"/>
                  </a:cubicBezTo>
                  <a:cubicBezTo>
                    <a:pt x="4992215" y="816116"/>
                    <a:pt x="4995855" y="825389"/>
                    <a:pt x="5003399" y="834238"/>
                  </a:cubicBezTo>
                  <a:cubicBezTo>
                    <a:pt x="5018633" y="837380"/>
                    <a:pt x="4968983" y="790945"/>
                    <a:pt x="5027327" y="827046"/>
                  </a:cubicBezTo>
                  <a:cubicBezTo>
                    <a:pt x="5022159" y="814474"/>
                    <a:pt x="4999323" y="802299"/>
                    <a:pt x="4993547" y="790223"/>
                  </a:cubicBezTo>
                  <a:close/>
                  <a:moveTo>
                    <a:pt x="5427733" y="787129"/>
                  </a:moveTo>
                  <a:cubicBezTo>
                    <a:pt x="5425819" y="782489"/>
                    <a:pt x="5480577" y="816744"/>
                    <a:pt x="5462021" y="793790"/>
                  </a:cubicBezTo>
                  <a:cubicBezTo>
                    <a:pt x="5475611" y="810707"/>
                    <a:pt x="5494935" y="852556"/>
                    <a:pt x="5447551" y="815648"/>
                  </a:cubicBezTo>
                  <a:cubicBezTo>
                    <a:pt x="5430621" y="795163"/>
                    <a:pt x="5460351" y="817333"/>
                    <a:pt x="5465291" y="816894"/>
                  </a:cubicBezTo>
                  <a:cubicBezTo>
                    <a:pt x="5459359" y="808895"/>
                    <a:pt x="5444367" y="800160"/>
                    <a:pt x="5432403" y="791779"/>
                  </a:cubicBezTo>
                  <a:cubicBezTo>
                    <a:pt x="5429437" y="789249"/>
                    <a:pt x="5428007" y="787792"/>
                    <a:pt x="5427733" y="787129"/>
                  </a:cubicBezTo>
                  <a:close/>
                  <a:moveTo>
                    <a:pt x="4596213" y="785692"/>
                  </a:moveTo>
                  <a:cubicBezTo>
                    <a:pt x="4600091" y="791440"/>
                    <a:pt x="4587647" y="787901"/>
                    <a:pt x="4589999" y="792785"/>
                  </a:cubicBezTo>
                  <a:cubicBezTo>
                    <a:pt x="4610385" y="801194"/>
                    <a:pt x="4623777" y="811175"/>
                    <a:pt x="4647165" y="818891"/>
                  </a:cubicBezTo>
                  <a:cubicBezTo>
                    <a:pt x="4658419" y="816456"/>
                    <a:pt x="4625067" y="795517"/>
                    <a:pt x="4596213" y="785692"/>
                  </a:cubicBezTo>
                  <a:close/>
                  <a:moveTo>
                    <a:pt x="2634403" y="783611"/>
                  </a:moveTo>
                  <a:cubicBezTo>
                    <a:pt x="2602506" y="787037"/>
                    <a:pt x="2520211" y="818933"/>
                    <a:pt x="2537582" y="824015"/>
                  </a:cubicBezTo>
                  <a:cubicBezTo>
                    <a:pt x="2554655" y="811217"/>
                    <a:pt x="2606074" y="802964"/>
                    <a:pt x="2600199" y="793662"/>
                  </a:cubicBezTo>
                  <a:cubicBezTo>
                    <a:pt x="2612813" y="788651"/>
                    <a:pt x="2623671" y="786088"/>
                    <a:pt x="2634403" y="783611"/>
                  </a:cubicBezTo>
                  <a:close/>
                  <a:moveTo>
                    <a:pt x="5029039" y="781926"/>
                  </a:moveTo>
                  <a:cubicBezTo>
                    <a:pt x="5059321" y="797003"/>
                    <a:pt x="5077117" y="812859"/>
                    <a:pt x="5110457" y="827937"/>
                  </a:cubicBezTo>
                  <a:cubicBezTo>
                    <a:pt x="5113063" y="836091"/>
                    <a:pt x="5148285" y="869516"/>
                    <a:pt x="5128493" y="860470"/>
                  </a:cubicBezTo>
                  <a:cubicBezTo>
                    <a:pt x="5136759" y="868143"/>
                    <a:pt x="5150875" y="876666"/>
                    <a:pt x="5163859" y="884834"/>
                  </a:cubicBezTo>
                  <a:cubicBezTo>
                    <a:pt x="5176783" y="893074"/>
                    <a:pt x="5188321" y="901370"/>
                    <a:pt x="5190515" y="909737"/>
                  </a:cubicBezTo>
                  <a:cubicBezTo>
                    <a:pt x="5182729" y="903154"/>
                    <a:pt x="5137355" y="870649"/>
                    <a:pt x="5143783" y="882357"/>
                  </a:cubicBezTo>
                  <a:cubicBezTo>
                    <a:pt x="5129951" y="869842"/>
                    <a:pt x="5127629" y="866515"/>
                    <a:pt x="5126369" y="862098"/>
                  </a:cubicBezTo>
                  <a:cubicBezTo>
                    <a:pt x="5125023" y="857794"/>
                    <a:pt x="5124403" y="852952"/>
                    <a:pt x="5112763" y="839008"/>
                  </a:cubicBezTo>
                  <a:cubicBezTo>
                    <a:pt x="5103591" y="838965"/>
                    <a:pt x="5107965" y="849300"/>
                    <a:pt x="5120947" y="866331"/>
                  </a:cubicBezTo>
                  <a:cubicBezTo>
                    <a:pt x="5118851" y="871427"/>
                    <a:pt x="5083375" y="831646"/>
                    <a:pt x="5074087" y="818635"/>
                  </a:cubicBezTo>
                  <a:cubicBezTo>
                    <a:pt x="5055387" y="809731"/>
                    <a:pt x="5079807" y="833883"/>
                    <a:pt x="5061175" y="825034"/>
                  </a:cubicBezTo>
                  <a:cubicBezTo>
                    <a:pt x="5051507" y="832071"/>
                    <a:pt x="5062819" y="807211"/>
                    <a:pt x="5053219" y="814289"/>
                  </a:cubicBezTo>
                  <a:cubicBezTo>
                    <a:pt x="5022271" y="794002"/>
                    <a:pt x="5061727" y="801902"/>
                    <a:pt x="5079791" y="818366"/>
                  </a:cubicBezTo>
                  <a:cubicBezTo>
                    <a:pt x="5060539" y="793917"/>
                    <a:pt x="5038639" y="800712"/>
                    <a:pt x="5029039" y="781926"/>
                  </a:cubicBezTo>
                  <a:close/>
                  <a:moveTo>
                    <a:pt x="3133937" y="778146"/>
                  </a:moveTo>
                  <a:cubicBezTo>
                    <a:pt x="3170929" y="776744"/>
                    <a:pt x="3139416" y="789132"/>
                    <a:pt x="3118831" y="792530"/>
                  </a:cubicBezTo>
                  <a:cubicBezTo>
                    <a:pt x="3109771" y="788792"/>
                    <a:pt x="3095104" y="790392"/>
                    <a:pt x="3086199" y="786315"/>
                  </a:cubicBezTo>
                  <a:cubicBezTo>
                    <a:pt x="3102437" y="779703"/>
                    <a:pt x="3142729" y="785310"/>
                    <a:pt x="3133937" y="778146"/>
                  </a:cubicBezTo>
                  <a:close/>
                  <a:moveTo>
                    <a:pt x="1885467" y="776599"/>
                  </a:moveTo>
                  <a:cubicBezTo>
                    <a:pt x="1879781" y="775417"/>
                    <a:pt x="1870108" y="777340"/>
                    <a:pt x="1849828" y="788750"/>
                  </a:cubicBezTo>
                  <a:cubicBezTo>
                    <a:pt x="1839762" y="797598"/>
                    <a:pt x="1885150" y="783356"/>
                    <a:pt x="1848752" y="803190"/>
                  </a:cubicBezTo>
                  <a:cubicBezTo>
                    <a:pt x="1849417" y="798249"/>
                    <a:pt x="1832882" y="800486"/>
                    <a:pt x="1833448" y="795602"/>
                  </a:cubicBezTo>
                  <a:cubicBezTo>
                    <a:pt x="1827063" y="799467"/>
                    <a:pt x="1821061" y="803855"/>
                    <a:pt x="1815002" y="807989"/>
                  </a:cubicBezTo>
                  <a:cubicBezTo>
                    <a:pt x="1810471" y="809009"/>
                    <a:pt x="1805686" y="810254"/>
                    <a:pt x="1799160" y="815436"/>
                  </a:cubicBezTo>
                  <a:cubicBezTo>
                    <a:pt x="1844944" y="802397"/>
                    <a:pt x="1742248" y="856378"/>
                    <a:pt x="1759590" y="860611"/>
                  </a:cubicBezTo>
                  <a:cubicBezTo>
                    <a:pt x="1708044" y="888473"/>
                    <a:pt x="1746084" y="856251"/>
                    <a:pt x="1710097" y="873863"/>
                  </a:cubicBezTo>
                  <a:cubicBezTo>
                    <a:pt x="1710026" y="876963"/>
                    <a:pt x="1711938" y="879115"/>
                    <a:pt x="1710593" y="882810"/>
                  </a:cubicBezTo>
                  <a:cubicBezTo>
                    <a:pt x="1709276" y="886561"/>
                    <a:pt x="1704519" y="891559"/>
                    <a:pt x="1691877" y="901540"/>
                  </a:cubicBezTo>
                  <a:cubicBezTo>
                    <a:pt x="1688536" y="888586"/>
                    <a:pt x="1674605" y="917127"/>
                    <a:pt x="1652152" y="924644"/>
                  </a:cubicBezTo>
                  <a:cubicBezTo>
                    <a:pt x="1663690" y="907203"/>
                    <a:pt x="1652605" y="920723"/>
                    <a:pt x="1623370" y="935757"/>
                  </a:cubicBezTo>
                  <a:cubicBezTo>
                    <a:pt x="1653483" y="904272"/>
                    <a:pt x="1664808" y="895877"/>
                    <a:pt x="1696436" y="876312"/>
                  </a:cubicBezTo>
                  <a:cubicBezTo>
                    <a:pt x="1676346" y="890171"/>
                    <a:pt x="1661043" y="893314"/>
                    <a:pt x="1640840" y="907641"/>
                  </a:cubicBezTo>
                  <a:cubicBezTo>
                    <a:pt x="1645272" y="912908"/>
                    <a:pt x="1621006" y="931355"/>
                    <a:pt x="1596613" y="941689"/>
                  </a:cubicBezTo>
                  <a:cubicBezTo>
                    <a:pt x="1607628" y="942765"/>
                    <a:pt x="1628793" y="938476"/>
                    <a:pt x="1616943" y="951755"/>
                  </a:cubicBezTo>
                  <a:cubicBezTo>
                    <a:pt x="1635163" y="936692"/>
                    <a:pt x="1651699" y="925904"/>
                    <a:pt x="1665417" y="921827"/>
                  </a:cubicBezTo>
                  <a:cubicBezTo>
                    <a:pt x="1642058" y="940118"/>
                    <a:pt x="1636707" y="937796"/>
                    <a:pt x="1630265" y="948839"/>
                  </a:cubicBezTo>
                  <a:cubicBezTo>
                    <a:pt x="1644210" y="949447"/>
                    <a:pt x="1668603" y="923837"/>
                    <a:pt x="1680905" y="928325"/>
                  </a:cubicBezTo>
                  <a:cubicBezTo>
                    <a:pt x="1710607" y="906112"/>
                    <a:pt x="1733810" y="889903"/>
                    <a:pt x="1750898" y="875986"/>
                  </a:cubicBezTo>
                  <a:cubicBezTo>
                    <a:pt x="1768014" y="862112"/>
                    <a:pt x="1779311" y="851013"/>
                    <a:pt x="1786914" y="841641"/>
                  </a:cubicBezTo>
                  <a:cubicBezTo>
                    <a:pt x="1788740" y="845562"/>
                    <a:pt x="1805502" y="842434"/>
                    <a:pt x="1770548" y="863669"/>
                  </a:cubicBezTo>
                  <a:cubicBezTo>
                    <a:pt x="1776381" y="866869"/>
                    <a:pt x="1823977" y="842434"/>
                    <a:pt x="1811094" y="842547"/>
                  </a:cubicBezTo>
                  <a:cubicBezTo>
                    <a:pt x="1802656" y="847629"/>
                    <a:pt x="1793086" y="854977"/>
                    <a:pt x="1786362" y="856209"/>
                  </a:cubicBezTo>
                  <a:cubicBezTo>
                    <a:pt x="1795422" y="849923"/>
                    <a:pt x="1804440" y="843665"/>
                    <a:pt x="1813657" y="837266"/>
                  </a:cubicBezTo>
                  <a:cubicBezTo>
                    <a:pt x="1836676" y="830938"/>
                    <a:pt x="1837327" y="835086"/>
                    <a:pt x="1838786" y="838824"/>
                  </a:cubicBezTo>
                  <a:cubicBezTo>
                    <a:pt x="1839522" y="840706"/>
                    <a:pt x="1840442" y="842490"/>
                    <a:pt x="1844420" y="842844"/>
                  </a:cubicBezTo>
                  <a:cubicBezTo>
                    <a:pt x="1848370" y="843156"/>
                    <a:pt x="1855420" y="842094"/>
                    <a:pt x="1868685" y="838880"/>
                  </a:cubicBezTo>
                  <a:cubicBezTo>
                    <a:pt x="1912572" y="813780"/>
                    <a:pt x="1830334" y="849866"/>
                    <a:pt x="1869535" y="824553"/>
                  </a:cubicBezTo>
                  <a:cubicBezTo>
                    <a:pt x="1878850" y="822883"/>
                    <a:pt x="1888236" y="820929"/>
                    <a:pt x="1901615" y="811260"/>
                  </a:cubicBezTo>
                  <a:cubicBezTo>
                    <a:pt x="1865486" y="817687"/>
                    <a:pt x="1900765" y="805328"/>
                    <a:pt x="1922808" y="794483"/>
                  </a:cubicBezTo>
                  <a:cubicBezTo>
                    <a:pt x="1890218" y="801364"/>
                    <a:pt x="1831764" y="814275"/>
                    <a:pt x="1897184" y="783073"/>
                  </a:cubicBezTo>
                  <a:cubicBezTo>
                    <a:pt x="1892852" y="782068"/>
                    <a:pt x="1891153" y="777781"/>
                    <a:pt x="1885467" y="776599"/>
                  </a:cubicBezTo>
                  <a:close/>
                  <a:moveTo>
                    <a:pt x="3003097" y="771549"/>
                  </a:moveTo>
                  <a:cubicBezTo>
                    <a:pt x="3009538" y="776886"/>
                    <a:pt x="3024545" y="781983"/>
                    <a:pt x="3025139" y="787518"/>
                  </a:cubicBezTo>
                  <a:cubicBezTo>
                    <a:pt x="3011704" y="789769"/>
                    <a:pt x="3003960" y="786329"/>
                    <a:pt x="3013431" y="784163"/>
                  </a:cubicBezTo>
                  <a:cubicBezTo>
                    <a:pt x="2997660" y="785734"/>
                    <a:pt x="2981762" y="787320"/>
                    <a:pt x="2966600" y="788821"/>
                  </a:cubicBezTo>
                  <a:cubicBezTo>
                    <a:pt x="2959026" y="789727"/>
                    <a:pt x="2951635" y="790605"/>
                    <a:pt x="2944529" y="791454"/>
                  </a:cubicBezTo>
                  <a:cubicBezTo>
                    <a:pt x="2940989" y="791949"/>
                    <a:pt x="2937507" y="792431"/>
                    <a:pt x="2934123" y="792898"/>
                  </a:cubicBezTo>
                  <a:cubicBezTo>
                    <a:pt x="2930768" y="793578"/>
                    <a:pt x="2927512" y="794243"/>
                    <a:pt x="2924341" y="794894"/>
                  </a:cubicBezTo>
                  <a:cubicBezTo>
                    <a:pt x="2899042" y="800401"/>
                    <a:pt x="2880297" y="806857"/>
                    <a:pt x="2875243" y="815195"/>
                  </a:cubicBezTo>
                  <a:cubicBezTo>
                    <a:pt x="2853399" y="815648"/>
                    <a:pt x="2848260" y="804832"/>
                    <a:pt x="2798342" y="821340"/>
                  </a:cubicBezTo>
                  <a:cubicBezTo>
                    <a:pt x="2821333" y="801506"/>
                    <a:pt x="2849902" y="812307"/>
                    <a:pt x="2923264" y="792870"/>
                  </a:cubicBezTo>
                  <a:cubicBezTo>
                    <a:pt x="2934194" y="788906"/>
                    <a:pt x="2916356" y="787221"/>
                    <a:pt x="2909051" y="784729"/>
                  </a:cubicBezTo>
                  <a:cubicBezTo>
                    <a:pt x="2916865" y="783314"/>
                    <a:pt x="2924100" y="782563"/>
                    <a:pt x="2931164" y="781969"/>
                  </a:cubicBezTo>
                  <a:cubicBezTo>
                    <a:pt x="2938299" y="781686"/>
                    <a:pt x="2945279" y="781615"/>
                    <a:pt x="2952541" y="781204"/>
                  </a:cubicBezTo>
                  <a:cubicBezTo>
                    <a:pt x="2967067" y="780411"/>
                    <a:pt x="2982696" y="778429"/>
                    <a:pt x="3003097" y="771549"/>
                  </a:cubicBezTo>
                  <a:close/>
                  <a:moveTo>
                    <a:pt x="5443271" y="770618"/>
                  </a:moveTo>
                  <a:cubicBezTo>
                    <a:pt x="5447895" y="767673"/>
                    <a:pt x="5500987" y="815845"/>
                    <a:pt x="5491807" y="796013"/>
                  </a:cubicBezTo>
                  <a:cubicBezTo>
                    <a:pt x="5515151" y="812831"/>
                    <a:pt x="5524863" y="839673"/>
                    <a:pt x="5493519" y="807593"/>
                  </a:cubicBezTo>
                  <a:cubicBezTo>
                    <a:pt x="5500103" y="819386"/>
                    <a:pt x="5514035" y="829508"/>
                    <a:pt x="5528403" y="838088"/>
                  </a:cubicBezTo>
                  <a:cubicBezTo>
                    <a:pt x="5542715" y="846723"/>
                    <a:pt x="5556887" y="854567"/>
                    <a:pt x="5564887" y="860173"/>
                  </a:cubicBezTo>
                  <a:cubicBezTo>
                    <a:pt x="5536657" y="848932"/>
                    <a:pt x="5601807" y="907373"/>
                    <a:pt x="5567195" y="883447"/>
                  </a:cubicBezTo>
                  <a:cubicBezTo>
                    <a:pt x="5566047" y="871980"/>
                    <a:pt x="5540111" y="856959"/>
                    <a:pt x="5522047" y="843977"/>
                  </a:cubicBezTo>
                  <a:cubicBezTo>
                    <a:pt x="5485239" y="802284"/>
                    <a:pt x="5523449" y="847814"/>
                    <a:pt x="5492939" y="824681"/>
                  </a:cubicBezTo>
                  <a:cubicBezTo>
                    <a:pt x="5477947" y="796692"/>
                    <a:pt x="5472383" y="796027"/>
                    <a:pt x="5444579" y="775357"/>
                  </a:cubicBezTo>
                  <a:cubicBezTo>
                    <a:pt x="5442939" y="772503"/>
                    <a:pt x="5442609" y="771039"/>
                    <a:pt x="5443271" y="770618"/>
                  </a:cubicBezTo>
                  <a:close/>
                  <a:moveTo>
                    <a:pt x="1708202" y="767428"/>
                  </a:moveTo>
                  <a:cubicBezTo>
                    <a:pt x="1705794" y="768181"/>
                    <a:pt x="1701355" y="770505"/>
                    <a:pt x="1693193" y="775598"/>
                  </a:cubicBezTo>
                  <a:cubicBezTo>
                    <a:pt x="1723886" y="769213"/>
                    <a:pt x="1678697" y="785607"/>
                    <a:pt x="1665035" y="795205"/>
                  </a:cubicBezTo>
                  <a:cubicBezTo>
                    <a:pt x="1697398" y="783781"/>
                    <a:pt x="1667031" y="802440"/>
                    <a:pt x="1673827" y="803261"/>
                  </a:cubicBezTo>
                  <a:cubicBezTo>
                    <a:pt x="1717770" y="774791"/>
                    <a:pt x="1673911" y="790279"/>
                    <a:pt x="1720672" y="770671"/>
                  </a:cubicBezTo>
                  <a:cubicBezTo>
                    <a:pt x="1704363" y="777042"/>
                    <a:pt x="1715425" y="765168"/>
                    <a:pt x="1708202" y="767428"/>
                  </a:cubicBezTo>
                  <a:close/>
                  <a:moveTo>
                    <a:pt x="4356107" y="767019"/>
                  </a:moveTo>
                  <a:cubicBezTo>
                    <a:pt x="4371583" y="767444"/>
                    <a:pt x="4402275" y="777920"/>
                    <a:pt x="4439437" y="789656"/>
                  </a:cubicBezTo>
                  <a:cubicBezTo>
                    <a:pt x="4458011" y="795560"/>
                    <a:pt x="4478157" y="801959"/>
                    <a:pt x="4498557" y="808429"/>
                  </a:cubicBezTo>
                  <a:cubicBezTo>
                    <a:pt x="4508863" y="811387"/>
                    <a:pt x="4518971" y="815111"/>
                    <a:pt x="4529079" y="818523"/>
                  </a:cubicBezTo>
                  <a:cubicBezTo>
                    <a:pt x="4539187" y="821949"/>
                    <a:pt x="4549239" y="825219"/>
                    <a:pt x="4559107" y="828263"/>
                  </a:cubicBezTo>
                  <a:cubicBezTo>
                    <a:pt x="4560595" y="833345"/>
                    <a:pt x="4555935" y="834945"/>
                    <a:pt x="4557367" y="839999"/>
                  </a:cubicBezTo>
                  <a:cubicBezTo>
                    <a:pt x="4545545" y="835412"/>
                    <a:pt x="4541411" y="828857"/>
                    <a:pt x="4534799" y="822968"/>
                  </a:cubicBezTo>
                  <a:cubicBezTo>
                    <a:pt x="4525711" y="819896"/>
                    <a:pt x="4532775" y="826026"/>
                    <a:pt x="4534035" y="828872"/>
                  </a:cubicBezTo>
                  <a:cubicBezTo>
                    <a:pt x="4524535" y="825474"/>
                    <a:pt x="4521237" y="820646"/>
                    <a:pt x="4515815" y="816399"/>
                  </a:cubicBezTo>
                  <a:cubicBezTo>
                    <a:pt x="4512347" y="816201"/>
                    <a:pt x="4512389" y="817971"/>
                    <a:pt x="4510775" y="818820"/>
                  </a:cubicBezTo>
                  <a:cubicBezTo>
                    <a:pt x="4509175" y="819627"/>
                    <a:pt x="4505919" y="819584"/>
                    <a:pt x="4495727" y="816201"/>
                  </a:cubicBezTo>
                  <a:cubicBezTo>
                    <a:pt x="4493983" y="813214"/>
                    <a:pt x="4501035" y="814729"/>
                    <a:pt x="4496519" y="810354"/>
                  </a:cubicBezTo>
                  <a:cubicBezTo>
                    <a:pt x="4473655" y="802214"/>
                    <a:pt x="4484443" y="811133"/>
                    <a:pt x="4490559" y="817673"/>
                  </a:cubicBezTo>
                  <a:cubicBezTo>
                    <a:pt x="4478455" y="813638"/>
                    <a:pt x="4474207" y="807353"/>
                    <a:pt x="4467327" y="801775"/>
                  </a:cubicBezTo>
                  <a:cubicBezTo>
                    <a:pt x="4424231" y="784744"/>
                    <a:pt x="4461183" y="808287"/>
                    <a:pt x="4428011" y="796324"/>
                  </a:cubicBezTo>
                  <a:cubicBezTo>
                    <a:pt x="4436647" y="793394"/>
                    <a:pt x="4423483" y="788934"/>
                    <a:pt x="4405785" y="783696"/>
                  </a:cubicBezTo>
                  <a:cubicBezTo>
                    <a:pt x="4388103" y="778401"/>
                    <a:pt x="4365933" y="772314"/>
                    <a:pt x="4356107" y="767019"/>
                  </a:cubicBezTo>
                  <a:close/>
                  <a:moveTo>
                    <a:pt x="4512205" y="766467"/>
                  </a:moveTo>
                  <a:cubicBezTo>
                    <a:pt x="4521931" y="769369"/>
                    <a:pt x="4525413" y="774041"/>
                    <a:pt x="4531075" y="778515"/>
                  </a:cubicBezTo>
                  <a:cubicBezTo>
                    <a:pt x="4547967" y="783102"/>
                    <a:pt x="4521421" y="763197"/>
                    <a:pt x="4556459" y="778033"/>
                  </a:cubicBezTo>
                  <a:cubicBezTo>
                    <a:pt x="4583061" y="793153"/>
                    <a:pt x="4558683" y="784390"/>
                    <a:pt x="4578545" y="801110"/>
                  </a:cubicBezTo>
                  <a:cubicBezTo>
                    <a:pt x="4546295" y="787136"/>
                    <a:pt x="4544923" y="786641"/>
                    <a:pt x="4520529" y="781049"/>
                  </a:cubicBezTo>
                  <a:cubicBezTo>
                    <a:pt x="4506911" y="770672"/>
                    <a:pt x="4515277" y="771479"/>
                    <a:pt x="4512205" y="766467"/>
                  </a:cubicBezTo>
                  <a:close/>
                  <a:moveTo>
                    <a:pt x="1533416" y="766071"/>
                  </a:moveTo>
                  <a:cubicBezTo>
                    <a:pt x="1536537" y="768200"/>
                    <a:pt x="1488409" y="786693"/>
                    <a:pt x="1514658" y="769624"/>
                  </a:cubicBezTo>
                  <a:cubicBezTo>
                    <a:pt x="1499127" y="771761"/>
                    <a:pt x="1468690" y="808372"/>
                    <a:pt x="1456217" y="803558"/>
                  </a:cubicBezTo>
                  <a:cubicBezTo>
                    <a:pt x="1477778" y="791709"/>
                    <a:pt x="1488835" y="780680"/>
                    <a:pt x="1486641" y="776419"/>
                  </a:cubicBezTo>
                  <a:cubicBezTo>
                    <a:pt x="1489062" y="769185"/>
                    <a:pt x="1516597" y="767868"/>
                    <a:pt x="1528574" y="766311"/>
                  </a:cubicBezTo>
                  <a:cubicBezTo>
                    <a:pt x="1531478" y="765796"/>
                    <a:pt x="1532970" y="765766"/>
                    <a:pt x="1533416" y="766071"/>
                  </a:cubicBezTo>
                  <a:close/>
                  <a:moveTo>
                    <a:pt x="4906383" y="765745"/>
                  </a:moveTo>
                  <a:cubicBezTo>
                    <a:pt x="4930081" y="774423"/>
                    <a:pt x="4919165" y="786811"/>
                    <a:pt x="4942723" y="795461"/>
                  </a:cubicBezTo>
                  <a:cubicBezTo>
                    <a:pt x="4944775" y="799906"/>
                    <a:pt x="4926047" y="789869"/>
                    <a:pt x="4931467" y="796650"/>
                  </a:cubicBezTo>
                  <a:cubicBezTo>
                    <a:pt x="4962505" y="815253"/>
                    <a:pt x="4962905" y="818732"/>
                    <a:pt x="4971845" y="828501"/>
                  </a:cubicBezTo>
                  <a:lnTo>
                    <a:pt x="4982447" y="838641"/>
                  </a:lnTo>
                  <a:lnTo>
                    <a:pt x="4971491" y="831335"/>
                  </a:lnTo>
                  <a:cubicBezTo>
                    <a:pt x="4969083" y="835667"/>
                    <a:pt x="4953115" y="832213"/>
                    <a:pt x="4927135" y="813893"/>
                  </a:cubicBezTo>
                  <a:cubicBezTo>
                    <a:pt x="4924219" y="808910"/>
                    <a:pt x="4934441" y="815479"/>
                    <a:pt x="4936719" y="818353"/>
                  </a:cubicBezTo>
                  <a:cubicBezTo>
                    <a:pt x="4954275" y="821411"/>
                    <a:pt x="4911917" y="784347"/>
                    <a:pt x="4899431" y="772158"/>
                  </a:cubicBezTo>
                  <a:cubicBezTo>
                    <a:pt x="4922181" y="784192"/>
                    <a:pt x="4912059" y="773446"/>
                    <a:pt x="4906383" y="765745"/>
                  </a:cubicBezTo>
                  <a:close/>
                  <a:moveTo>
                    <a:pt x="4913945" y="763416"/>
                  </a:moveTo>
                  <a:cubicBezTo>
                    <a:pt x="4922047" y="767240"/>
                    <a:pt x="4944889" y="784658"/>
                    <a:pt x="4949901" y="789160"/>
                  </a:cubicBezTo>
                  <a:cubicBezTo>
                    <a:pt x="4961383" y="793775"/>
                    <a:pt x="4950127" y="779647"/>
                    <a:pt x="4937301" y="773630"/>
                  </a:cubicBezTo>
                  <a:cubicBezTo>
                    <a:pt x="4931411" y="764116"/>
                    <a:pt x="4975767" y="794922"/>
                    <a:pt x="4979135" y="802794"/>
                  </a:cubicBezTo>
                  <a:cubicBezTo>
                    <a:pt x="4974435" y="803997"/>
                    <a:pt x="4944281" y="787518"/>
                    <a:pt x="4962345" y="804577"/>
                  </a:cubicBezTo>
                  <a:cubicBezTo>
                    <a:pt x="4939793" y="792020"/>
                    <a:pt x="4936295" y="777452"/>
                    <a:pt x="4911959" y="765107"/>
                  </a:cubicBezTo>
                  <a:cubicBezTo>
                    <a:pt x="4910179" y="762379"/>
                    <a:pt x="4911243" y="762142"/>
                    <a:pt x="4913945" y="763416"/>
                  </a:cubicBezTo>
                  <a:close/>
                  <a:moveTo>
                    <a:pt x="1858846" y="759006"/>
                  </a:moveTo>
                  <a:cubicBezTo>
                    <a:pt x="1861352" y="768321"/>
                    <a:pt x="1829994" y="780992"/>
                    <a:pt x="1819971" y="797499"/>
                  </a:cubicBezTo>
                  <a:cubicBezTo>
                    <a:pt x="1813642" y="797754"/>
                    <a:pt x="1806097" y="800784"/>
                    <a:pt x="1797404" y="806008"/>
                  </a:cubicBezTo>
                  <a:cubicBezTo>
                    <a:pt x="1803124" y="800317"/>
                    <a:pt x="1811165" y="793380"/>
                    <a:pt x="1821429" y="785437"/>
                  </a:cubicBezTo>
                  <a:cubicBezTo>
                    <a:pt x="1831877" y="777821"/>
                    <a:pt x="1844448" y="769058"/>
                    <a:pt x="1858846" y="759006"/>
                  </a:cubicBezTo>
                  <a:close/>
                  <a:moveTo>
                    <a:pt x="1373274" y="758659"/>
                  </a:moveTo>
                  <a:cubicBezTo>
                    <a:pt x="1374865" y="758869"/>
                    <a:pt x="1375361" y="759738"/>
                    <a:pt x="1374473" y="761370"/>
                  </a:cubicBezTo>
                  <a:cubicBezTo>
                    <a:pt x="1342889" y="778713"/>
                    <a:pt x="1317208" y="780950"/>
                    <a:pt x="1278856" y="815323"/>
                  </a:cubicBezTo>
                  <a:cubicBezTo>
                    <a:pt x="1297388" y="787971"/>
                    <a:pt x="1362137" y="757184"/>
                    <a:pt x="1373274" y="758659"/>
                  </a:cubicBezTo>
                  <a:close/>
                  <a:moveTo>
                    <a:pt x="3054500" y="757095"/>
                  </a:moveTo>
                  <a:cubicBezTo>
                    <a:pt x="3062315" y="759459"/>
                    <a:pt x="3070045" y="761342"/>
                    <a:pt x="3077860" y="764103"/>
                  </a:cubicBezTo>
                  <a:cubicBezTo>
                    <a:pt x="3046417" y="772781"/>
                    <a:pt x="3034751" y="762163"/>
                    <a:pt x="3006678" y="767741"/>
                  </a:cubicBezTo>
                  <a:cubicBezTo>
                    <a:pt x="2995423" y="763282"/>
                    <a:pt x="3045397" y="757421"/>
                    <a:pt x="3054500" y="757095"/>
                  </a:cubicBezTo>
                  <a:close/>
                  <a:moveTo>
                    <a:pt x="3312430" y="755524"/>
                  </a:moveTo>
                  <a:cubicBezTo>
                    <a:pt x="3338168" y="765547"/>
                    <a:pt x="3251484" y="756826"/>
                    <a:pt x="3281101" y="768039"/>
                  </a:cubicBezTo>
                  <a:cubicBezTo>
                    <a:pt x="3260204" y="770544"/>
                    <a:pt x="3241220" y="770318"/>
                    <a:pt x="3224245" y="770743"/>
                  </a:cubicBezTo>
                  <a:cubicBezTo>
                    <a:pt x="3207271" y="771238"/>
                    <a:pt x="3192434" y="773588"/>
                    <a:pt x="3179834" y="779138"/>
                  </a:cubicBezTo>
                  <a:cubicBezTo>
                    <a:pt x="3135593" y="767925"/>
                    <a:pt x="3244150" y="771635"/>
                    <a:pt x="3214350" y="761441"/>
                  </a:cubicBezTo>
                  <a:cubicBezTo>
                    <a:pt x="3254018" y="768109"/>
                    <a:pt x="3266660" y="754023"/>
                    <a:pt x="3312430" y="755524"/>
                  </a:cubicBezTo>
                  <a:close/>
                  <a:moveTo>
                    <a:pt x="1395370" y="755240"/>
                  </a:moveTo>
                  <a:cubicBezTo>
                    <a:pt x="1372138" y="777453"/>
                    <a:pt x="1356154" y="781558"/>
                    <a:pt x="1332951" y="803884"/>
                  </a:cubicBezTo>
                  <a:cubicBezTo>
                    <a:pt x="1334862" y="795262"/>
                    <a:pt x="1367452" y="763876"/>
                    <a:pt x="1395370" y="755240"/>
                  </a:cubicBezTo>
                  <a:close/>
                  <a:moveTo>
                    <a:pt x="4566961" y="753892"/>
                  </a:moveTo>
                  <a:cubicBezTo>
                    <a:pt x="4569131" y="751561"/>
                    <a:pt x="4617831" y="772951"/>
                    <a:pt x="4619447" y="769128"/>
                  </a:cubicBezTo>
                  <a:cubicBezTo>
                    <a:pt x="4672959" y="803119"/>
                    <a:pt x="4592957" y="761795"/>
                    <a:pt x="4583771" y="765943"/>
                  </a:cubicBezTo>
                  <a:cubicBezTo>
                    <a:pt x="4570685" y="758082"/>
                    <a:pt x="4566239" y="754669"/>
                    <a:pt x="4566961" y="753892"/>
                  </a:cubicBezTo>
                  <a:close/>
                  <a:moveTo>
                    <a:pt x="2876532" y="748417"/>
                  </a:moveTo>
                  <a:cubicBezTo>
                    <a:pt x="2874408" y="751687"/>
                    <a:pt x="2879802" y="754335"/>
                    <a:pt x="2890930" y="756515"/>
                  </a:cubicBezTo>
                  <a:cubicBezTo>
                    <a:pt x="2867627" y="763792"/>
                    <a:pt x="2847637" y="767331"/>
                    <a:pt x="2834570" y="762985"/>
                  </a:cubicBezTo>
                  <a:cubicBezTo>
                    <a:pt x="2844055" y="760465"/>
                    <a:pt x="2849407" y="762602"/>
                    <a:pt x="2856273" y="763041"/>
                  </a:cubicBezTo>
                  <a:cubicBezTo>
                    <a:pt x="2872172" y="757435"/>
                    <a:pt x="2840360" y="755736"/>
                    <a:pt x="2876532" y="748417"/>
                  </a:cubicBezTo>
                  <a:close/>
                  <a:moveTo>
                    <a:pt x="1789774" y="744112"/>
                  </a:moveTo>
                  <a:cubicBezTo>
                    <a:pt x="1748420" y="758015"/>
                    <a:pt x="1763937" y="734613"/>
                    <a:pt x="1721508" y="755919"/>
                  </a:cubicBezTo>
                  <a:cubicBezTo>
                    <a:pt x="1750218" y="749945"/>
                    <a:pt x="1769883" y="757831"/>
                    <a:pt x="1708752" y="782478"/>
                  </a:cubicBezTo>
                  <a:cubicBezTo>
                    <a:pt x="1730781" y="780114"/>
                    <a:pt x="1761162" y="760195"/>
                    <a:pt x="1789774" y="744112"/>
                  </a:cubicBezTo>
                  <a:close/>
                  <a:moveTo>
                    <a:pt x="2020312" y="742010"/>
                  </a:moveTo>
                  <a:cubicBezTo>
                    <a:pt x="2016836" y="740938"/>
                    <a:pt x="2010406" y="741719"/>
                    <a:pt x="1997926" y="748501"/>
                  </a:cubicBezTo>
                  <a:cubicBezTo>
                    <a:pt x="1998860" y="750625"/>
                    <a:pt x="1990890" y="755438"/>
                    <a:pt x="1981985" y="760209"/>
                  </a:cubicBezTo>
                  <a:cubicBezTo>
                    <a:pt x="1973222" y="765221"/>
                    <a:pt x="1963382" y="770006"/>
                    <a:pt x="1960084" y="771167"/>
                  </a:cubicBezTo>
                  <a:cubicBezTo>
                    <a:pt x="1939740" y="774196"/>
                    <a:pt x="1922313" y="771223"/>
                    <a:pt x="1894437" y="788198"/>
                  </a:cubicBezTo>
                  <a:cubicBezTo>
                    <a:pt x="1907632" y="786371"/>
                    <a:pt x="1901502" y="791029"/>
                    <a:pt x="1882574" y="799113"/>
                  </a:cubicBezTo>
                  <a:cubicBezTo>
                    <a:pt x="1904305" y="793804"/>
                    <a:pt x="1926362" y="787716"/>
                    <a:pt x="1949650" y="779236"/>
                  </a:cubicBezTo>
                  <a:cubicBezTo>
                    <a:pt x="1961287" y="775003"/>
                    <a:pt x="1973236" y="770176"/>
                    <a:pt x="1985609" y="764555"/>
                  </a:cubicBezTo>
                  <a:cubicBezTo>
                    <a:pt x="1998223" y="759374"/>
                    <a:pt x="2011318" y="753513"/>
                    <a:pt x="2024966" y="746646"/>
                  </a:cubicBezTo>
                  <a:cubicBezTo>
                    <a:pt x="2024308" y="746009"/>
                    <a:pt x="2023787" y="743082"/>
                    <a:pt x="2020312" y="742010"/>
                  </a:cubicBezTo>
                  <a:close/>
                  <a:moveTo>
                    <a:pt x="3682411" y="741624"/>
                  </a:moveTo>
                  <a:cubicBezTo>
                    <a:pt x="3706573" y="741470"/>
                    <a:pt x="3753999" y="753240"/>
                    <a:pt x="3764935" y="744353"/>
                  </a:cubicBezTo>
                  <a:cubicBezTo>
                    <a:pt x="3760801" y="755849"/>
                    <a:pt x="3723399" y="748317"/>
                    <a:pt x="3668213" y="746958"/>
                  </a:cubicBezTo>
                  <a:cubicBezTo>
                    <a:pt x="3668885" y="743050"/>
                    <a:pt x="3674355" y="741675"/>
                    <a:pt x="3682411" y="741624"/>
                  </a:cubicBezTo>
                  <a:close/>
                  <a:moveTo>
                    <a:pt x="2752473" y="741465"/>
                  </a:moveTo>
                  <a:cubicBezTo>
                    <a:pt x="2740185" y="744990"/>
                    <a:pt x="2726282" y="750568"/>
                    <a:pt x="2717561" y="749832"/>
                  </a:cubicBezTo>
                  <a:cubicBezTo>
                    <a:pt x="2722899" y="748119"/>
                    <a:pt x="2723451" y="745443"/>
                    <a:pt x="2711432" y="748827"/>
                  </a:cubicBezTo>
                  <a:cubicBezTo>
                    <a:pt x="2704381" y="754744"/>
                    <a:pt x="2699851" y="760322"/>
                    <a:pt x="2697855" y="765546"/>
                  </a:cubicBezTo>
                  <a:cubicBezTo>
                    <a:pt x="2685368" y="765291"/>
                    <a:pt x="2675897" y="767627"/>
                    <a:pt x="2679238" y="762474"/>
                  </a:cubicBezTo>
                  <a:cubicBezTo>
                    <a:pt x="2641453" y="772554"/>
                    <a:pt x="2643081" y="777325"/>
                    <a:pt x="2650216" y="781289"/>
                  </a:cubicBezTo>
                  <a:cubicBezTo>
                    <a:pt x="2679989" y="773134"/>
                    <a:pt x="2714093" y="759883"/>
                    <a:pt x="2731917" y="766566"/>
                  </a:cubicBezTo>
                  <a:cubicBezTo>
                    <a:pt x="2741530" y="763409"/>
                    <a:pt x="2750972" y="760294"/>
                    <a:pt x="2760543" y="757151"/>
                  </a:cubicBezTo>
                  <a:cubicBezTo>
                    <a:pt x="2740638" y="750285"/>
                    <a:pt x="2746584" y="764215"/>
                    <a:pt x="2729284" y="761313"/>
                  </a:cubicBezTo>
                  <a:cubicBezTo>
                    <a:pt x="2727953" y="751630"/>
                    <a:pt x="2785162" y="750540"/>
                    <a:pt x="2776965" y="745670"/>
                  </a:cubicBezTo>
                  <a:cubicBezTo>
                    <a:pt x="2750887" y="753470"/>
                    <a:pt x="2779541" y="739568"/>
                    <a:pt x="2752473" y="741465"/>
                  </a:cubicBezTo>
                  <a:close/>
                  <a:moveTo>
                    <a:pt x="3535447" y="739554"/>
                  </a:moveTo>
                  <a:cubicBezTo>
                    <a:pt x="3532955" y="745288"/>
                    <a:pt x="3594639" y="740984"/>
                    <a:pt x="3638171" y="740701"/>
                  </a:cubicBezTo>
                  <a:cubicBezTo>
                    <a:pt x="3636105" y="743221"/>
                    <a:pt x="3633499" y="746123"/>
                    <a:pt x="3636571" y="748317"/>
                  </a:cubicBezTo>
                  <a:cubicBezTo>
                    <a:pt x="3638115" y="749422"/>
                    <a:pt x="3641075" y="750342"/>
                    <a:pt x="3646241" y="750965"/>
                  </a:cubicBezTo>
                  <a:cubicBezTo>
                    <a:pt x="3651407" y="751673"/>
                    <a:pt x="3658755" y="752465"/>
                    <a:pt x="3669105" y="752805"/>
                  </a:cubicBezTo>
                  <a:cubicBezTo>
                    <a:pt x="3672531" y="756486"/>
                    <a:pt x="3661021" y="756500"/>
                    <a:pt x="3648251" y="754674"/>
                  </a:cubicBezTo>
                  <a:cubicBezTo>
                    <a:pt x="3635453" y="753428"/>
                    <a:pt x="3621339" y="750469"/>
                    <a:pt x="3619655" y="746788"/>
                  </a:cubicBezTo>
                  <a:cubicBezTo>
                    <a:pt x="3572213" y="744113"/>
                    <a:pt x="3585691" y="752111"/>
                    <a:pt x="3562487" y="753612"/>
                  </a:cubicBezTo>
                  <a:cubicBezTo>
                    <a:pt x="3557419" y="741890"/>
                    <a:pt x="3553639" y="753173"/>
                    <a:pt x="3533311" y="754150"/>
                  </a:cubicBezTo>
                  <a:cubicBezTo>
                    <a:pt x="3534231" y="751800"/>
                    <a:pt x="3534725" y="749393"/>
                    <a:pt x="3526811" y="745528"/>
                  </a:cubicBezTo>
                  <a:cubicBezTo>
                    <a:pt x="3499701" y="745174"/>
                    <a:pt x="3540289" y="756571"/>
                    <a:pt x="3504371" y="754674"/>
                  </a:cubicBezTo>
                  <a:cubicBezTo>
                    <a:pt x="3496743" y="750257"/>
                    <a:pt x="3499361" y="747029"/>
                    <a:pt x="3506495" y="744792"/>
                  </a:cubicBezTo>
                  <a:cubicBezTo>
                    <a:pt x="3513617" y="742612"/>
                    <a:pt x="3525211" y="741196"/>
                    <a:pt x="3535447" y="739554"/>
                  </a:cubicBezTo>
                  <a:close/>
                  <a:moveTo>
                    <a:pt x="2135877" y="738873"/>
                  </a:moveTo>
                  <a:cubicBezTo>
                    <a:pt x="2132283" y="738471"/>
                    <a:pt x="2127007" y="738846"/>
                    <a:pt x="2118488" y="740899"/>
                  </a:cubicBezTo>
                  <a:cubicBezTo>
                    <a:pt x="2108408" y="748331"/>
                    <a:pt x="2069561" y="755353"/>
                    <a:pt x="2083534" y="757179"/>
                  </a:cubicBezTo>
                  <a:cubicBezTo>
                    <a:pt x="2094081" y="748869"/>
                    <a:pt x="2129984" y="746887"/>
                    <a:pt x="2110008" y="755665"/>
                  </a:cubicBezTo>
                  <a:cubicBezTo>
                    <a:pt x="2094775" y="762333"/>
                    <a:pt x="2047957" y="768590"/>
                    <a:pt x="2052247" y="778075"/>
                  </a:cubicBezTo>
                  <a:cubicBezTo>
                    <a:pt x="2073978" y="766820"/>
                    <a:pt x="2056466" y="784644"/>
                    <a:pt x="2088277" y="771209"/>
                  </a:cubicBezTo>
                  <a:cubicBezTo>
                    <a:pt x="2073228" y="781105"/>
                    <a:pt x="2078961" y="783639"/>
                    <a:pt x="2054540" y="796876"/>
                  </a:cubicBezTo>
                  <a:cubicBezTo>
                    <a:pt x="2023763" y="801279"/>
                    <a:pt x="2051199" y="784998"/>
                    <a:pt x="2036292" y="783767"/>
                  </a:cubicBezTo>
                  <a:cubicBezTo>
                    <a:pt x="1990451" y="809292"/>
                    <a:pt x="2024640" y="806177"/>
                    <a:pt x="2049076" y="806659"/>
                  </a:cubicBezTo>
                  <a:cubicBezTo>
                    <a:pt x="2070708" y="792317"/>
                    <a:pt x="2104090" y="763748"/>
                    <a:pt x="2129842" y="754589"/>
                  </a:cubicBezTo>
                  <a:cubicBezTo>
                    <a:pt x="2114850" y="775216"/>
                    <a:pt x="2157406" y="743192"/>
                    <a:pt x="2150455" y="763069"/>
                  </a:cubicBezTo>
                  <a:cubicBezTo>
                    <a:pt x="2184743" y="744112"/>
                    <a:pt x="2133933" y="751785"/>
                    <a:pt x="2164938" y="739172"/>
                  </a:cubicBezTo>
                  <a:cubicBezTo>
                    <a:pt x="2142301" y="748281"/>
                    <a:pt x="2146659" y="740080"/>
                    <a:pt x="2135877" y="738873"/>
                  </a:cubicBezTo>
                  <a:close/>
                  <a:moveTo>
                    <a:pt x="1907759" y="738662"/>
                  </a:moveTo>
                  <a:cubicBezTo>
                    <a:pt x="1867015" y="764697"/>
                    <a:pt x="1885759" y="742711"/>
                    <a:pt x="1880563" y="741932"/>
                  </a:cubicBezTo>
                  <a:cubicBezTo>
                    <a:pt x="1857572" y="757406"/>
                    <a:pt x="1841716" y="759147"/>
                    <a:pt x="1824572" y="763352"/>
                  </a:cubicBezTo>
                  <a:cubicBezTo>
                    <a:pt x="1839890" y="752904"/>
                    <a:pt x="1879317" y="732447"/>
                    <a:pt x="1848993" y="741111"/>
                  </a:cubicBezTo>
                  <a:cubicBezTo>
                    <a:pt x="1844165" y="747821"/>
                    <a:pt x="1829088" y="756514"/>
                    <a:pt x="1815270" y="764329"/>
                  </a:cubicBezTo>
                  <a:cubicBezTo>
                    <a:pt x="1801467" y="772172"/>
                    <a:pt x="1789448" y="779987"/>
                    <a:pt x="1789688" y="783059"/>
                  </a:cubicBezTo>
                  <a:cubicBezTo>
                    <a:pt x="1823524" y="765334"/>
                    <a:pt x="1785272" y="798589"/>
                    <a:pt x="1802487" y="795460"/>
                  </a:cubicBezTo>
                  <a:cubicBezTo>
                    <a:pt x="1793228" y="797287"/>
                    <a:pt x="1781265" y="805200"/>
                    <a:pt x="1772870" y="805271"/>
                  </a:cubicBezTo>
                  <a:cubicBezTo>
                    <a:pt x="1800929" y="787815"/>
                    <a:pt x="1765352" y="789953"/>
                    <a:pt x="1750827" y="799339"/>
                  </a:cubicBezTo>
                  <a:cubicBezTo>
                    <a:pt x="1773776" y="795927"/>
                    <a:pt x="1705807" y="823067"/>
                    <a:pt x="1729875" y="817432"/>
                  </a:cubicBezTo>
                  <a:cubicBezTo>
                    <a:pt x="1748789" y="803714"/>
                    <a:pt x="1758189" y="810339"/>
                    <a:pt x="1772912" y="805285"/>
                  </a:cubicBezTo>
                  <a:cubicBezTo>
                    <a:pt x="1756164" y="818551"/>
                    <a:pt x="1732041" y="837167"/>
                    <a:pt x="1706430" y="854694"/>
                  </a:cubicBezTo>
                  <a:cubicBezTo>
                    <a:pt x="1700031" y="859068"/>
                    <a:pt x="1693533" y="863386"/>
                    <a:pt x="1687021" y="867534"/>
                  </a:cubicBezTo>
                  <a:cubicBezTo>
                    <a:pt x="1680650" y="871881"/>
                    <a:pt x="1674336" y="876156"/>
                    <a:pt x="1668065" y="880106"/>
                  </a:cubicBezTo>
                  <a:cubicBezTo>
                    <a:pt x="1655521" y="888034"/>
                    <a:pt x="1643290" y="894858"/>
                    <a:pt x="1632035" y="899756"/>
                  </a:cubicBezTo>
                  <a:cubicBezTo>
                    <a:pt x="1607868" y="919590"/>
                    <a:pt x="1581819" y="940543"/>
                    <a:pt x="1590016" y="943133"/>
                  </a:cubicBezTo>
                  <a:cubicBezTo>
                    <a:pt x="1610856" y="927674"/>
                    <a:pt x="1622889" y="916065"/>
                    <a:pt x="1639241" y="904003"/>
                  </a:cubicBezTo>
                  <a:cubicBezTo>
                    <a:pt x="1647423" y="897986"/>
                    <a:pt x="1656682" y="891856"/>
                    <a:pt x="1668645" y="885103"/>
                  </a:cubicBezTo>
                  <a:cubicBezTo>
                    <a:pt x="1674619" y="881734"/>
                    <a:pt x="1681287" y="878209"/>
                    <a:pt x="1688819" y="874471"/>
                  </a:cubicBezTo>
                  <a:cubicBezTo>
                    <a:pt x="1696478" y="870904"/>
                    <a:pt x="1705156" y="867336"/>
                    <a:pt x="1714854" y="863443"/>
                  </a:cubicBezTo>
                  <a:cubicBezTo>
                    <a:pt x="1748038" y="842915"/>
                    <a:pt x="1713891" y="854354"/>
                    <a:pt x="1747217" y="833798"/>
                  </a:cubicBezTo>
                  <a:cubicBezTo>
                    <a:pt x="1778731" y="816597"/>
                    <a:pt x="1750941" y="841853"/>
                    <a:pt x="1783346" y="822868"/>
                  </a:cubicBezTo>
                  <a:cubicBezTo>
                    <a:pt x="1771256" y="825162"/>
                    <a:pt x="1773153" y="820844"/>
                    <a:pt x="1781520" y="813482"/>
                  </a:cubicBezTo>
                  <a:cubicBezTo>
                    <a:pt x="1793242" y="815054"/>
                    <a:pt x="1813331" y="798575"/>
                    <a:pt x="1826709" y="796451"/>
                  </a:cubicBezTo>
                  <a:cubicBezTo>
                    <a:pt x="1841036" y="775584"/>
                    <a:pt x="1908481" y="752904"/>
                    <a:pt x="1907759" y="738662"/>
                  </a:cubicBezTo>
                  <a:close/>
                  <a:moveTo>
                    <a:pt x="3145304" y="737799"/>
                  </a:moveTo>
                  <a:cubicBezTo>
                    <a:pt x="3167390" y="734401"/>
                    <a:pt x="3174057" y="745415"/>
                    <a:pt x="3189616" y="747964"/>
                  </a:cubicBezTo>
                  <a:cubicBezTo>
                    <a:pt x="3147697" y="757236"/>
                    <a:pt x="3126532" y="752366"/>
                    <a:pt x="3122030" y="744722"/>
                  </a:cubicBezTo>
                  <a:cubicBezTo>
                    <a:pt x="3131600" y="743178"/>
                    <a:pt x="3136739" y="745840"/>
                    <a:pt x="3143407" y="746987"/>
                  </a:cubicBezTo>
                  <a:cubicBezTo>
                    <a:pt x="3152709" y="744113"/>
                    <a:pt x="3155795" y="741097"/>
                    <a:pt x="3145304" y="737799"/>
                  </a:cubicBezTo>
                  <a:close/>
                  <a:moveTo>
                    <a:pt x="4515887" y="737176"/>
                  </a:moveTo>
                  <a:cubicBezTo>
                    <a:pt x="4518079" y="733183"/>
                    <a:pt x="4525087" y="739611"/>
                    <a:pt x="4533907" y="747921"/>
                  </a:cubicBezTo>
                  <a:cubicBezTo>
                    <a:pt x="4542571" y="756656"/>
                    <a:pt x="4552991" y="767260"/>
                    <a:pt x="4562605" y="770926"/>
                  </a:cubicBezTo>
                  <a:cubicBezTo>
                    <a:pt x="4570065" y="769567"/>
                    <a:pt x="4568607" y="763607"/>
                    <a:pt x="4591839" y="781091"/>
                  </a:cubicBezTo>
                  <a:cubicBezTo>
                    <a:pt x="4594855" y="774041"/>
                    <a:pt x="4654851" y="798179"/>
                    <a:pt x="4675027" y="807423"/>
                  </a:cubicBezTo>
                  <a:cubicBezTo>
                    <a:pt x="4686011" y="818296"/>
                    <a:pt x="4678523" y="814530"/>
                    <a:pt x="4670071" y="810326"/>
                  </a:cubicBezTo>
                  <a:cubicBezTo>
                    <a:pt x="4661577" y="806178"/>
                    <a:pt x="4651823" y="802171"/>
                    <a:pt x="4659043" y="810722"/>
                  </a:cubicBezTo>
                  <a:cubicBezTo>
                    <a:pt x="4638443" y="801265"/>
                    <a:pt x="4649643" y="801817"/>
                    <a:pt x="4645963" y="796890"/>
                  </a:cubicBezTo>
                  <a:cubicBezTo>
                    <a:pt x="4628775" y="789996"/>
                    <a:pt x="4633219" y="795347"/>
                    <a:pt x="4620959" y="791242"/>
                  </a:cubicBezTo>
                  <a:cubicBezTo>
                    <a:pt x="4631989" y="799000"/>
                    <a:pt x="4643315" y="806716"/>
                    <a:pt x="4654867" y="814360"/>
                  </a:cubicBezTo>
                  <a:cubicBezTo>
                    <a:pt x="4666475" y="821864"/>
                    <a:pt x="4677815" y="830514"/>
                    <a:pt x="4689637" y="838413"/>
                  </a:cubicBezTo>
                  <a:cubicBezTo>
                    <a:pt x="4696603" y="834605"/>
                    <a:pt x="4751603" y="856733"/>
                    <a:pt x="4784815" y="876892"/>
                  </a:cubicBezTo>
                  <a:cubicBezTo>
                    <a:pt x="4792375" y="872801"/>
                    <a:pt x="4783243" y="859649"/>
                    <a:pt x="4761299" y="842236"/>
                  </a:cubicBezTo>
                  <a:cubicBezTo>
                    <a:pt x="4781247" y="851792"/>
                    <a:pt x="4792247" y="862580"/>
                    <a:pt x="4801675" y="874188"/>
                  </a:cubicBezTo>
                  <a:cubicBezTo>
                    <a:pt x="4811047" y="885953"/>
                    <a:pt x="4819217" y="897831"/>
                    <a:pt x="4834111" y="908760"/>
                  </a:cubicBezTo>
                  <a:cubicBezTo>
                    <a:pt x="4814955" y="897180"/>
                    <a:pt x="4800615" y="890823"/>
                    <a:pt x="4786019" y="884382"/>
                  </a:cubicBezTo>
                  <a:cubicBezTo>
                    <a:pt x="4771281" y="878209"/>
                    <a:pt x="4756627" y="871315"/>
                    <a:pt x="4737119" y="857568"/>
                  </a:cubicBezTo>
                  <a:cubicBezTo>
                    <a:pt x="4724351" y="857426"/>
                    <a:pt x="4703581" y="849697"/>
                    <a:pt x="4679119" y="839334"/>
                  </a:cubicBezTo>
                  <a:cubicBezTo>
                    <a:pt x="4673031" y="836700"/>
                    <a:pt x="4666673" y="833954"/>
                    <a:pt x="4660147" y="831137"/>
                  </a:cubicBezTo>
                  <a:cubicBezTo>
                    <a:pt x="4653621" y="828348"/>
                    <a:pt x="4646741" y="825884"/>
                    <a:pt x="4639859" y="823194"/>
                  </a:cubicBezTo>
                  <a:cubicBezTo>
                    <a:pt x="4626071" y="817914"/>
                    <a:pt x="4611871" y="812605"/>
                    <a:pt x="4597883" y="807848"/>
                  </a:cubicBezTo>
                  <a:cubicBezTo>
                    <a:pt x="4575629" y="788849"/>
                    <a:pt x="4580939" y="785522"/>
                    <a:pt x="4586515" y="782323"/>
                  </a:cubicBezTo>
                  <a:cubicBezTo>
                    <a:pt x="4551407" y="774820"/>
                    <a:pt x="4567615" y="771068"/>
                    <a:pt x="4537787" y="765391"/>
                  </a:cubicBezTo>
                  <a:cubicBezTo>
                    <a:pt x="4527863" y="764315"/>
                    <a:pt x="4530609" y="762729"/>
                    <a:pt x="4531783" y="758581"/>
                  </a:cubicBezTo>
                  <a:cubicBezTo>
                    <a:pt x="4532959" y="754377"/>
                    <a:pt x="4532563" y="747709"/>
                    <a:pt x="4515887" y="737176"/>
                  </a:cubicBezTo>
                  <a:close/>
                  <a:moveTo>
                    <a:pt x="4253595" y="733481"/>
                  </a:moveTo>
                  <a:cubicBezTo>
                    <a:pt x="4271943" y="735534"/>
                    <a:pt x="4312291" y="762475"/>
                    <a:pt x="4292895" y="742867"/>
                  </a:cubicBezTo>
                  <a:cubicBezTo>
                    <a:pt x="4312461" y="747610"/>
                    <a:pt x="4318209" y="757123"/>
                    <a:pt x="4341667" y="760564"/>
                  </a:cubicBezTo>
                  <a:cubicBezTo>
                    <a:pt x="4341867" y="767373"/>
                    <a:pt x="4281811" y="747313"/>
                    <a:pt x="4258013" y="743490"/>
                  </a:cubicBezTo>
                  <a:cubicBezTo>
                    <a:pt x="4259485" y="741451"/>
                    <a:pt x="4260603" y="739271"/>
                    <a:pt x="4253595" y="733481"/>
                  </a:cubicBezTo>
                  <a:close/>
                  <a:moveTo>
                    <a:pt x="4661785" y="728414"/>
                  </a:moveTo>
                  <a:cubicBezTo>
                    <a:pt x="4666245" y="728380"/>
                    <a:pt x="4672765" y="729488"/>
                    <a:pt x="4682883" y="732773"/>
                  </a:cubicBezTo>
                  <a:cubicBezTo>
                    <a:pt x="4691067" y="742074"/>
                    <a:pt x="4705081" y="750979"/>
                    <a:pt x="4725679" y="758836"/>
                  </a:cubicBezTo>
                  <a:cubicBezTo>
                    <a:pt x="4740147" y="772243"/>
                    <a:pt x="4717199" y="762234"/>
                    <a:pt x="4737459" y="779279"/>
                  </a:cubicBezTo>
                  <a:cubicBezTo>
                    <a:pt x="4716591" y="768123"/>
                    <a:pt x="4692807" y="750781"/>
                    <a:pt x="4698455" y="763550"/>
                  </a:cubicBezTo>
                  <a:cubicBezTo>
                    <a:pt x="4705323" y="769907"/>
                    <a:pt x="4710703" y="770233"/>
                    <a:pt x="4708281" y="767514"/>
                  </a:cubicBezTo>
                  <a:cubicBezTo>
                    <a:pt x="4730535" y="778854"/>
                    <a:pt x="4695667" y="772427"/>
                    <a:pt x="4728555" y="797669"/>
                  </a:cubicBezTo>
                  <a:cubicBezTo>
                    <a:pt x="4750327" y="807013"/>
                    <a:pt x="4717837" y="782195"/>
                    <a:pt x="4716847" y="777240"/>
                  </a:cubicBezTo>
                  <a:cubicBezTo>
                    <a:pt x="4783131" y="817079"/>
                    <a:pt x="4711905" y="767260"/>
                    <a:pt x="4755791" y="792983"/>
                  </a:cubicBezTo>
                  <a:cubicBezTo>
                    <a:pt x="4753867" y="783823"/>
                    <a:pt x="4763523" y="781856"/>
                    <a:pt x="4750653" y="765787"/>
                  </a:cubicBezTo>
                  <a:cubicBezTo>
                    <a:pt x="4761087" y="770204"/>
                    <a:pt x="4785097" y="794116"/>
                    <a:pt x="4827725" y="803389"/>
                  </a:cubicBezTo>
                  <a:cubicBezTo>
                    <a:pt x="4789315" y="779336"/>
                    <a:pt x="4830117" y="797556"/>
                    <a:pt x="4816143" y="782960"/>
                  </a:cubicBezTo>
                  <a:cubicBezTo>
                    <a:pt x="4809095" y="786145"/>
                    <a:pt x="4744905" y="732575"/>
                    <a:pt x="4785875" y="748643"/>
                  </a:cubicBezTo>
                  <a:cubicBezTo>
                    <a:pt x="4782223" y="749492"/>
                    <a:pt x="4782635" y="762715"/>
                    <a:pt x="4813227" y="772356"/>
                  </a:cubicBezTo>
                  <a:cubicBezTo>
                    <a:pt x="4838753" y="796692"/>
                    <a:pt x="4820887" y="792558"/>
                    <a:pt x="4845535" y="817886"/>
                  </a:cubicBezTo>
                  <a:cubicBezTo>
                    <a:pt x="4858913" y="827696"/>
                    <a:pt x="4867847" y="827413"/>
                    <a:pt x="4886633" y="846497"/>
                  </a:cubicBezTo>
                  <a:cubicBezTo>
                    <a:pt x="4906043" y="853307"/>
                    <a:pt x="4872461" y="823067"/>
                    <a:pt x="4918231" y="848323"/>
                  </a:cubicBezTo>
                  <a:cubicBezTo>
                    <a:pt x="4904739" y="848196"/>
                    <a:pt x="4908081" y="851353"/>
                    <a:pt x="4920071" y="857002"/>
                  </a:cubicBezTo>
                  <a:cubicBezTo>
                    <a:pt x="4926075" y="859819"/>
                    <a:pt x="4934243" y="863273"/>
                    <a:pt x="4943587" y="867266"/>
                  </a:cubicBezTo>
                  <a:cubicBezTo>
                    <a:pt x="4948245" y="869276"/>
                    <a:pt x="4953199" y="871414"/>
                    <a:pt x="4958339" y="873636"/>
                  </a:cubicBezTo>
                  <a:cubicBezTo>
                    <a:pt x="4963435" y="875930"/>
                    <a:pt x="4968531" y="878648"/>
                    <a:pt x="4973755" y="881310"/>
                  </a:cubicBezTo>
                  <a:cubicBezTo>
                    <a:pt x="4982135" y="893796"/>
                    <a:pt x="4991779" y="896259"/>
                    <a:pt x="4983199" y="886222"/>
                  </a:cubicBezTo>
                  <a:cubicBezTo>
                    <a:pt x="5006927" y="899063"/>
                    <a:pt x="4998927" y="905561"/>
                    <a:pt x="4998503" y="907330"/>
                  </a:cubicBezTo>
                  <a:cubicBezTo>
                    <a:pt x="5038751" y="923285"/>
                    <a:pt x="5040379" y="923753"/>
                    <a:pt x="5011243" y="900860"/>
                  </a:cubicBezTo>
                  <a:cubicBezTo>
                    <a:pt x="5037435" y="918698"/>
                    <a:pt x="5062407" y="931766"/>
                    <a:pt x="5080331" y="941350"/>
                  </a:cubicBezTo>
                  <a:cubicBezTo>
                    <a:pt x="5089377" y="946008"/>
                    <a:pt x="5096287" y="950368"/>
                    <a:pt x="5100801" y="953752"/>
                  </a:cubicBezTo>
                  <a:cubicBezTo>
                    <a:pt x="5105319" y="957149"/>
                    <a:pt x="5107343" y="959726"/>
                    <a:pt x="5106153" y="961609"/>
                  </a:cubicBezTo>
                  <a:cubicBezTo>
                    <a:pt x="5138999" y="980693"/>
                    <a:pt x="5105559" y="943389"/>
                    <a:pt x="5117407" y="944592"/>
                  </a:cubicBezTo>
                  <a:cubicBezTo>
                    <a:pt x="5110571" y="937428"/>
                    <a:pt x="5103123" y="932403"/>
                    <a:pt x="5098523" y="929076"/>
                  </a:cubicBezTo>
                  <a:cubicBezTo>
                    <a:pt x="5093851" y="925862"/>
                    <a:pt x="5092167" y="924064"/>
                    <a:pt x="5097121" y="922889"/>
                  </a:cubicBezTo>
                  <a:cubicBezTo>
                    <a:pt x="5065891" y="904909"/>
                    <a:pt x="5080189" y="922224"/>
                    <a:pt x="5074653" y="924191"/>
                  </a:cubicBezTo>
                  <a:cubicBezTo>
                    <a:pt x="5048391" y="910360"/>
                    <a:pt x="5086871" y="921671"/>
                    <a:pt x="5048363" y="903833"/>
                  </a:cubicBezTo>
                  <a:cubicBezTo>
                    <a:pt x="5039571" y="887156"/>
                    <a:pt x="5028175" y="874217"/>
                    <a:pt x="5015109" y="862820"/>
                  </a:cubicBezTo>
                  <a:cubicBezTo>
                    <a:pt x="5008567" y="857129"/>
                    <a:pt x="5001617" y="851806"/>
                    <a:pt x="4994355" y="846582"/>
                  </a:cubicBezTo>
                  <a:lnTo>
                    <a:pt x="4985009" y="840350"/>
                  </a:lnTo>
                  <a:lnTo>
                    <a:pt x="4984691" y="836773"/>
                  </a:lnTo>
                  <a:cubicBezTo>
                    <a:pt x="4991645" y="834522"/>
                    <a:pt x="5047971" y="882442"/>
                    <a:pt x="5034221" y="860244"/>
                  </a:cubicBezTo>
                  <a:cubicBezTo>
                    <a:pt x="5057495" y="873410"/>
                    <a:pt x="5066811" y="886208"/>
                    <a:pt x="5045859" y="876185"/>
                  </a:cubicBezTo>
                  <a:cubicBezTo>
                    <a:pt x="5053631" y="885004"/>
                    <a:pt x="5075431" y="892833"/>
                    <a:pt x="5081915" y="901710"/>
                  </a:cubicBezTo>
                  <a:cubicBezTo>
                    <a:pt x="5092123" y="904924"/>
                    <a:pt x="5091387" y="899671"/>
                    <a:pt x="5085471" y="890413"/>
                  </a:cubicBezTo>
                  <a:cubicBezTo>
                    <a:pt x="5116233" y="914381"/>
                    <a:pt x="5140427" y="924319"/>
                    <a:pt x="5115823" y="899827"/>
                  </a:cubicBezTo>
                  <a:cubicBezTo>
                    <a:pt x="5125535" y="896217"/>
                    <a:pt x="5163319" y="939566"/>
                    <a:pt x="5174759" y="954516"/>
                  </a:cubicBezTo>
                  <a:cubicBezTo>
                    <a:pt x="5130787" y="919732"/>
                    <a:pt x="5181059" y="964695"/>
                    <a:pt x="5163645" y="954757"/>
                  </a:cubicBezTo>
                  <a:cubicBezTo>
                    <a:pt x="5128947" y="935022"/>
                    <a:pt x="5157219" y="948202"/>
                    <a:pt x="5143401" y="932728"/>
                  </a:cubicBezTo>
                  <a:cubicBezTo>
                    <a:pt x="5134963" y="931497"/>
                    <a:pt x="5130247" y="929699"/>
                    <a:pt x="5124019" y="926442"/>
                  </a:cubicBezTo>
                  <a:cubicBezTo>
                    <a:pt x="5117719" y="923300"/>
                    <a:pt x="5110203" y="918203"/>
                    <a:pt x="5095223" y="912002"/>
                  </a:cubicBezTo>
                  <a:cubicBezTo>
                    <a:pt x="5098607" y="915258"/>
                    <a:pt x="5101907" y="918486"/>
                    <a:pt x="5105077" y="921785"/>
                  </a:cubicBezTo>
                  <a:cubicBezTo>
                    <a:pt x="5108135" y="925239"/>
                    <a:pt x="5111165" y="928651"/>
                    <a:pt x="5114167" y="932049"/>
                  </a:cubicBezTo>
                  <a:cubicBezTo>
                    <a:pt x="5120099" y="938887"/>
                    <a:pt x="5125789" y="945725"/>
                    <a:pt x="5131451" y="952562"/>
                  </a:cubicBezTo>
                  <a:cubicBezTo>
                    <a:pt x="5142763" y="966224"/>
                    <a:pt x="5153905" y="979871"/>
                    <a:pt x="5166349" y="993462"/>
                  </a:cubicBezTo>
                  <a:cubicBezTo>
                    <a:pt x="5182177" y="1001291"/>
                    <a:pt x="5181527" y="995105"/>
                    <a:pt x="5204799" y="1009361"/>
                  </a:cubicBezTo>
                  <a:cubicBezTo>
                    <a:pt x="5187839" y="1013834"/>
                    <a:pt x="5287663" y="1092534"/>
                    <a:pt x="5292687" y="1083148"/>
                  </a:cubicBezTo>
                  <a:cubicBezTo>
                    <a:pt x="5288271" y="1077428"/>
                    <a:pt x="5280499" y="1071681"/>
                    <a:pt x="5277199" y="1066046"/>
                  </a:cubicBezTo>
                  <a:cubicBezTo>
                    <a:pt x="5260933" y="1054975"/>
                    <a:pt x="5262575" y="1060737"/>
                    <a:pt x="5245219" y="1048661"/>
                  </a:cubicBezTo>
                  <a:cubicBezTo>
                    <a:pt x="5242131" y="1039303"/>
                    <a:pt x="5226347" y="1029492"/>
                    <a:pt x="5211823" y="1020219"/>
                  </a:cubicBezTo>
                  <a:cubicBezTo>
                    <a:pt x="5199943" y="1000244"/>
                    <a:pt x="5274891" y="1053390"/>
                    <a:pt x="5250683" y="1048718"/>
                  </a:cubicBezTo>
                  <a:cubicBezTo>
                    <a:pt x="5259191" y="1050813"/>
                    <a:pt x="5271933" y="1056886"/>
                    <a:pt x="5276237" y="1055003"/>
                  </a:cubicBezTo>
                  <a:cubicBezTo>
                    <a:pt x="5305429" y="1088060"/>
                    <a:pt x="5295307" y="1087579"/>
                    <a:pt x="5326339" y="1122618"/>
                  </a:cubicBezTo>
                  <a:cubicBezTo>
                    <a:pt x="5332595" y="1125534"/>
                    <a:pt x="5338911" y="1128493"/>
                    <a:pt x="5337255" y="1123283"/>
                  </a:cubicBezTo>
                  <a:cubicBezTo>
                    <a:pt x="5361759" y="1148242"/>
                    <a:pt x="5319883" y="1125973"/>
                    <a:pt x="5363983" y="1164127"/>
                  </a:cubicBezTo>
                  <a:cubicBezTo>
                    <a:pt x="5368767" y="1175962"/>
                    <a:pt x="5328447" y="1140527"/>
                    <a:pt x="5321583" y="1133547"/>
                  </a:cubicBezTo>
                  <a:cubicBezTo>
                    <a:pt x="5339547" y="1142112"/>
                    <a:pt x="5328307" y="1125874"/>
                    <a:pt x="5311147" y="1105615"/>
                  </a:cubicBezTo>
                  <a:cubicBezTo>
                    <a:pt x="5299187" y="1128153"/>
                    <a:pt x="5334223" y="1159610"/>
                    <a:pt x="5291287" y="1099570"/>
                  </a:cubicBezTo>
                  <a:cubicBezTo>
                    <a:pt x="5308445" y="1123467"/>
                    <a:pt x="5249013" y="1066273"/>
                    <a:pt x="5237475" y="1054027"/>
                  </a:cubicBezTo>
                  <a:cubicBezTo>
                    <a:pt x="5213083" y="1046778"/>
                    <a:pt x="5277835" y="1087621"/>
                    <a:pt x="5274651" y="1099075"/>
                  </a:cubicBezTo>
                  <a:cubicBezTo>
                    <a:pt x="5266043" y="1093412"/>
                    <a:pt x="5263851" y="1087791"/>
                    <a:pt x="5259347" y="1082157"/>
                  </a:cubicBezTo>
                  <a:cubicBezTo>
                    <a:pt x="5257125" y="1096569"/>
                    <a:pt x="5200907" y="1037024"/>
                    <a:pt x="5213239" y="1059052"/>
                  </a:cubicBezTo>
                  <a:cubicBezTo>
                    <a:pt x="5202917" y="1051478"/>
                    <a:pt x="5200907" y="1044003"/>
                    <a:pt x="5188775" y="1036981"/>
                  </a:cubicBezTo>
                  <a:cubicBezTo>
                    <a:pt x="5190317" y="1032961"/>
                    <a:pt x="5201247" y="1039516"/>
                    <a:pt x="5213535" y="1049482"/>
                  </a:cubicBezTo>
                  <a:cubicBezTo>
                    <a:pt x="5225979" y="1059236"/>
                    <a:pt x="5240475" y="1071312"/>
                    <a:pt x="5250599" y="1076466"/>
                  </a:cubicBezTo>
                  <a:cubicBezTo>
                    <a:pt x="5244129" y="1068141"/>
                    <a:pt x="5234531" y="1057849"/>
                    <a:pt x="5224239" y="1047882"/>
                  </a:cubicBezTo>
                  <a:cubicBezTo>
                    <a:pt x="5219083" y="1042913"/>
                    <a:pt x="5213775" y="1038015"/>
                    <a:pt x="5208595" y="1033499"/>
                  </a:cubicBezTo>
                  <a:cubicBezTo>
                    <a:pt x="5203257" y="1029209"/>
                    <a:pt x="5198061" y="1025316"/>
                    <a:pt x="5193333" y="1022060"/>
                  </a:cubicBezTo>
                  <a:cubicBezTo>
                    <a:pt x="5174405" y="1009007"/>
                    <a:pt x="5163179" y="1006388"/>
                    <a:pt x="5179755" y="1031687"/>
                  </a:cubicBezTo>
                  <a:cubicBezTo>
                    <a:pt x="5147379" y="1003018"/>
                    <a:pt x="5145395" y="1010366"/>
                    <a:pt x="5098507" y="984062"/>
                  </a:cubicBezTo>
                  <a:cubicBezTo>
                    <a:pt x="5097403" y="980707"/>
                    <a:pt x="5104059" y="983949"/>
                    <a:pt x="5100391" y="978413"/>
                  </a:cubicBezTo>
                  <a:cubicBezTo>
                    <a:pt x="5072275" y="966606"/>
                    <a:pt x="5074569" y="971604"/>
                    <a:pt x="5041595" y="942936"/>
                  </a:cubicBezTo>
                  <a:cubicBezTo>
                    <a:pt x="5013439" y="929019"/>
                    <a:pt x="5044639" y="960788"/>
                    <a:pt x="5075007" y="973727"/>
                  </a:cubicBezTo>
                  <a:cubicBezTo>
                    <a:pt x="5076763" y="978144"/>
                    <a:pt x="5059137" y="967484"/>
                    <a:pt x="5063951" y="974393"/>
                  </a:cubicBezTo>
                  <a:cubicBezTo>
                    <a:pt x="5006387" y="937287"/>
                    <a:pt x="5041527" y="945569"/>
                    <a:pt x="4971067" y="909341"/>
                  </a:cubicBezTo>
                  <a:cubicBezTo>
                    <a:pt x="4965503" y="903310"/>
                    <a:pt x="4960547" y="897194"/>
                    <a:pt x="4954063" y="891205"/>
                  </a:cubicBezTo>
                  <a:cubicBezTo>
                    <a:pt x="4947495" y="885358"/>
                    <a:pt x="4939199" y="879993"/>
                    <a:pt x="4927335" y="874925"/>
                  </a:cubicBezTo>
                  <a:cubicBezTo>
                    <a:pt x="4916971" y="864618"/>
                    <a:pt x="4927163" y="868766"/>
                    <a:pt x="4938335" y="873594"/>
                  </a:cubicBezTo>
                  <a:cubicBezTo>
                    <a:pt x="4932135" y="866954"/>
                    <a:pt x="4917579" y="861235"/>
                    <a:pt x="4905715" y="855246"/>
                  </a:cubicBezTo>
                  <a:cubicBezTo>
                    <a:pt x="4912215" y="865567"/>
                    <a:pt x="4923045" y="875335"/>
                    <a:pt x="4940755" y="884339"/>
                  </a:cubicBezTo>
                  <a:cubicBezTo>
                    <a:pt x="4929671" y="884113"/>
                    <a:pt x="4925975" y="889053"/>
                    <a:pt x="4886137" y="868625"/>
                  </a:cubicBezTo>
                  <a:cubicBezTo>
                    <a:pt x="4876567" y="856648"/>
                    <a:pt x="4890851" y="861376"/>
                    <a:pt x="4871555" y="842632"/>
                  </a:cubicBezTo>
                  <a:cubicBezTo>
                    <a:pt x="4866005" y="841797"/>
                    <a:pt x="4860329" y="840806"/>
                    <a:pt x="4847077" y="834577"/>
                  </a:cubicBezTo>
                  <a:cubicBezTo>
                    <a:pt x="4866035" y="864547"/>
                    <a:pt x="4933055" y="908973"/>
                    <a:pt x="4910983" y="915442"/>
                  </a:cubicBezTo>
                  <a:cubicBezTo>
                    <a:pt x="4909639" y="904796"/>
                    <a:pt x="4891163" y="887709"/>
                    <a:pt x="4866587" y="867775"/>
                  </a:cubicBezTo>
                  <a:cubicBezTo>
                    <a:pt x="4854311" y="857809"/>
                    <a:pt x="4840509" y="847148"/>
                    <a:pt x="4826579" y="836233"/>
                  </a:cubicBezTo>
                  <a:cubicBezTo>
                    <a:pt x="4819683" y="830641"/>
                    <a:pt x="4812519" y="825460"/>
                    <a:pt x="4805483" y="820321"/>
                  </a:cubicBezTo>
                  <a:cubicBezTo>
                    <a:pt x="4798463" y="815139"/>
                    <a:pt x="4791595" y="809943"/>
                    <a:pt x="4785055" y="804776"/>
                  </a:cubicBezTo>
                  <a:cubicBezTo>
                    <a:pt x="4819911" y="821708"/>
                    <a:pt x="4808895" y="809660"/>
                    <a:pt x="4811331" y="806078"/>
                  </a:cubicBezTo>
                  <a:cubicBezTo>
                    <a:pt x="4783243" y="799609"/>
                    <a:pt x="4776915" y="795546"/>
                    <a:pt x="4774013" y="806602"/>
                  </a:cubicBezTo>
                  <a:cubicBezTo>
                    <a:pt x="4787475" y="814573"/>
                    <a:pt x="4798929" y="822869"/>
                    <a:pt x="4810481" y="831122"/>
                  </a:cubicBezTo>
                  <a:cubicBezTo>
                    <a:pt x="4821991" y="839475"/>
                    <a:pt x="4833219" y="848578"/>
                    <a:pt x="4846879" y="856931"/>
                  </a:cubicBezTo>
                  <a:cubicBezTo>
                    <a:pt x="4851227" y="866827"/>
                    <a:pt x="4820279" y="851480"/>
                    <a:pt x="4802283" y="846356"/>
                  </a:cubicBezTo>
                  <a:cubicBezTo>
                    <a:pt x="4787221" y="834251"/>
                    <a:pt x="4797755" y="838371"/>
                    <a:pt x="4808343" y="842533"/>
                  </a:cubicBezTo>
                  <a:cubicBezTo>
                    <a:pt x="4818807" y="846922"/>
                    <a:pt x="4829127" y="851707"/>
                    <a:pt x="4814487" y="838810"/>
                  </a:cubicBezTo>
                  <a:cubicBezTo>
                    <a:pt x="4792119" y="823294"/>
                    <a:pt x="4782223" y="830556"/>
                    <a:pt x="4768661" y="807551"/>
                  </a:cubicBezTo>
                  <a:cubicBezTo>
                    <a:pt x="4727195" y="790180"/>
                    <a:pt x="4743715" y="809292"/>
                    <a:pt x="4736029" y="813185"/>
                  </a:cubicBezTo>
                  <a:cubicBezTo>
                    <a:pt x="4707643" y="796041"/>
                    <a:pt x="4689863" y="785664"/>
                    <a:pt x="4715599" y="811218"/>
                  </a:cubicBezTo>
                  <a:cubicBezTo>
                    <a:pt x="4715855" y="821283"/>
                    <a:pt x="4691179" y="790279"/>
                    <a:pt x="4684595" y="783002"/>
                  </a:cubicBezTo>
                  <a:cubicBezTo>
                    <a:pt x="4697507" y="788212"/>
                    <a:pt x="4710419" y="793422"/>
                    <a:pt x="4723301" y="798604"/>
                  </a:cubicBezTo>
                  <a:cubicBezTo>
                    <a:pt x="4707601" y="786570"/>
                    <a:pt x="4691533" y="773928"/>
                    <a:pt x="4677915" y="761852"/>
                  </a:cubicBezTo>
                  <a:cubicBezTo>
                    <a:pt x="4677927" y="766240"/>
                    <a:pt x="4683605" y="773163"/>
                    <a:pt x="4684595" y="778203"/>
                  </a:cubicBezTo>
                  <a:cubicBezTo>
                    <a:pt x="4685587" y="783271"/>
                    <a:pt x="4682331" y="785437"/>
                    <a:pt x="4664055" y="781643"/>
                  </a:cubicBezTo>
                  <a:cubicBezTo>
                    <a:pt x="4652927" y="772498"/>
                    <a:pt x="4663459" y="775627"/>
                    <a:pt x="4674955" y="779293"/>
                  </a:cubicBezTo>
                  <a:cubicBezTo>
                    <a:pt x="4633461" y="751927"/>
                    <a:pt x="4650847" y="742357"/>
                    <a:pt x="4635767" y="731683"/>
                  </a:cubicBezTo>
                  <a:cubicBezTo>
                    <a:pt x="4653583" y="738903"/>
                    <a:pt x="4648411" y="728516"/>
                    <a:pt x="4661785" y="728414"/>
                  </a:cubicBezTo>
                  <a:close/>
                  <a:moveTo>
                    <a:pt x="3248142" y="725072"/>
                  </a:moveTo>
                  <a:cubicBezTo>
                    <a:pt x="3263092" y="724336"/>
                    <a:pt x="3273724" y="727195"/>
                    <a:pt x="3288858" y="726091"/>
                  </a:cubicBezTo>
                  <a:cubicBezTo>
                    <a:pt x="3258973" y="728130"/>
                    <a:pt x="3280067" y="739724"/>
                    <a:pt x="3232244" y="738719"/>
                  </a:cubicBezTo>
                  <a:cubicBezTo>
                    <a:pt x="3227020" y="735916"/>
                    <a:pt x="3245085" y="734713"/>
                    <a:pt x="3255688" y="733000"/>
                  </a:cubicBezTo>
                  <a:cubicBezTo>
                    <a:pt x="3243669" y="729687"/>
                    <a:pt x="3255079" y="728016"/>
                    <a:pt x="3248142" y="725072"/>
                  </a:cubicBezTo>
                  <a:close/>
                  <a:moveTo>
                    <a:pt x="4445667" y="722580"/>
                  </a:moveTo>
                  <a:cubicBezTo>
                    <a:pt x="4472975" y="721377"/>
                    <a:pt x="4485095" y="749974"/>
                    <a:pt x="4488619" y="750399"/>
                  </a:cubicBezTo>
                  <a:cubicBezTo>
                    <a:pt x="4520529" y="767600"/>
                    <a:pt x="4458083" y="739342"/>
                    <a:pt x="4449827" y="732915"/>
                  </a:cubicBezTo>
                  <a:cubicBezTo>
                    <a:pt x="4445949" y="728229"/>
                    <a:pt x="4463943" y="734529"/>
                    <a:pt x="4474801" y="737233"/>
                  </a:cubicBezTo>
                  <a:cubicBezTo>
                    <a:pt x="4466363" y="732037"/>
                    <a:pt x="4457743" y="726770"/>
                    <a:pt x="4445667" y="722580"/>
                  </a:cubicBezTo>
                  <a:close/>
                  <a:moveTo>
                    <a:pt x="4029703" y="721196"/>
                  </a:moveTo>
                  <a:cubicBezTo>
                    <a:pt x="4037579" y="720413"/>
                    <a:pt x="4067497" y="729464"/>
                    <a:pt x="4060903" y="724293"/>
                  </a:cubicBezTo>
                  <a:cubicBezTo>
                    <a:pt x="4076435" y="719862"/>
                    <a:pt x="4074467" y="743674"/>
                    <a:pt x="4031343" y="726148"/>
                  </a:cubicBezTo>
                  <a:cubicBezTo>
                    <a:pt x="4026901" y="722810"/>
                    <a:pt x="4027077" y="721457"/>
                    <a:pt x="4029703" y="721196"/>
                  </a:cubicBezTo>
                  <a:close/>
                  <a:moveTo>
                    <a:pt x="4139703" y="714043"/>
                  </a:moveTo>
                  <a:cubicBezTo>
                    <a:pt x="4151155" y="712358"/>
                    <a:pt x="4173751" y="718984"/>
                    <a:pt x="4214183" y="725086"/>
                  </a:cubicBezTo>
                  <a:cubicBezTo>
                    <a:pt x="4218995" y="728922"/>
                    <a:pt x="4223895" y="732844"/>
                    <a:pt x="4228707" y="736680"/>
                  </a:cubicBezTo>
                  <a:cubicBezTo>
                    <a:pt x="4184723" y="724392"/>
                    <a:pt x="4182611" y="729191"/>
                    <a:pt x="4139703" y="714043"/>
                  </a:cubicBezTo>
                  <a:close/>
                  <a:moveTo>
                    <a:pt x="3763533" y="713308"/>
                  </a:moveTo>
                  <a:cubicBezTo>
                    <a:pt x="3776189" y="713710"/>
                    <a:pt x="3790749" y="716315"/>
                    <a:pt x="3801331" y="722622"/>
                  </a:cubicBezTo>
                  <a:cubicBezTo>
                    <a:pt x="3789243" y="721107"/>
                    <a:pt x="3785023" y="722523"/>
                    <a:pt x="3787035" y="724745"/>
                  </a:cubicBezTo>
                  <a:cubicBezTo>
                    <a:pt x="3769351" y="722877"/>
                    <a:pt x="3762019" y="714708"/>
                    <a:pt x="3737159" y="717214"/>
                  </a:cubicBezTo>
                  <a:cubicBezTo>
                    <a:pt x="3740125" y="714708"/>
                    <a:pt x="3750877" y="712906"/>
                    <a:pt x="3763533" y="713308"/>
                  </a:cubicBezTo>
                  <a:close/>
                  <a:moveTo>
                    <a:pt x="3584105" y="712500"/>
                  </a:moveTo>
                  <a:cubicBezTo>
                    <a:pt x="3593915" y="715657"/>
                    <a:pt x="3609659" y="714709"/>
                    <a:pt x="3624523" y="714397"/>
                  </a:cubicBezTo>
                  <a:cubicBezTo>
                    <a:pt x="3639389" y="714043"/>
                    <a:pt x="3653347" y="714312"/>
                    <a:pt x="3659351" y="720471"/>
                  </a:cubicBezTo>
                  <a:cubicBezTo>
                    <a:pt x="3651947" y="720117"/>
                    <a:pt x="3644399" y="720315"/>
                    <a:pt x="3637023" y="720499"/>
                  </a:cubicBezTo>
                  <a:cubicBezTo>
                    <a:pt x="3629649" y="720626"/>
                    <a:pt x="3622457" y="720626"/>
                    <a:pt x="3615775" y="720286"/>
                  </a:cubicBezTo>
                  <a:cubicBezTo>
                    <a:pt x="3602395" y="719621"/>
                    <a:pt x="3591015" y="717597"/>
                    <a:pt x="3584105" y="712500"/>
                  </a:cubicBezTo>
                  <a:close/>
                  <a:moveTo>
                    <a:pt x="3667349" y="709088"/>
                  </a:moveTo>
                  <a:cubicBezTo>
                    <a:pt x="3695735" y="708593"/>
                    <a:pt x="3707739" y="718234"/>
                    <a:pt x="3732499" y="719975"/>
                  </a:cubicBezTo>
                  <a:cubicBezTo>
                    <a:pt x="3731835" y="727988"/>
                    <a:pt x="3679015" y="715289"/>
                    <a:pt x="3667349" y="709088"/>
                  </a:cubicBezTo>
                  <a:close/>
                  <a:moveTo>
                    <a:pt x="4877587" y="701160"/>
                  </a:moveTo>
                  <a:cubicBezTo>
                    <a:pt x="4906947" y="709598"/>
                    <a:pt x="4974407" y="760224"/>
                    <a:pt x="4934371" y="740191"/>
                  </a:cubicBezTo>
                  <a:cubicBezTo>
                    <a:pt x="4931851" y="725510"/>
                    <a:pt x="4880333" y="715784"/>
                    <a:pt x="4877587" y="701160"/>
                  </a:cubicBezTo>
                  <a:close/>
                  <a:moveTo>
                    <a:pt x="3276399" y="701160"/>
                  </a:moveTo>
                  <a:cubicBezTo>
                    <a:pt x="3266829" y="709966"/>
                    <a:pt x="3178220" y="709215"/>
                    <a:pt x="3246471" y="719394"/>
                  </a:cubicBezTo>
                  <a:cubicBezTo>
                    <a:pt x="3236689" y="720569"/>
                    <a:pt x="3226906" y="721730"/>
                    <a:pt x="3217095" y="722905"/>
                  </a:cubicBezTo>
                  <a:cubicBezTo>
                    <a:pt x="3211885" y="720711"/>
                    <a:pt x="3224542" y="719748"/>
                    <a:pt x="3230941" y="718318"/>
                  </a:cubicBezTo>
                  <a:cubicBezTo>
                    <a:pt x="3221824" y="716705"/>
                    <a:pt x="3213471" y="716988"/>
                    <a:pt x="3208219" y="717228"/>
                  </a:cubicBezTo>
                  <a:cubicBezTo>
                    <a:pt x="3202952" y="717455"/>
                    <a:pt x="3200715" y="717016"/>
                    <a:pt x="3203745" y="713123"/>
                  </a:cubicBezTo>
                  <a:cubicBezTo>
                    <a:pt x="3164261" y="717214"/>
                    <a:pt x="3166554" y="726629"/>
                    <a:pt x="3201678" y="722297"/>
                  </a:cubicBezTo>
                  <a:cubicBezTo>
                    <a:pt x="3202952" y="726034"/>
                    <a:pt x="3191570" y="729503"/>
                    <a:pt x="3174383" y="732829"/>
                  </a:cubicBezTo>
                  <a:cubicBezTo>
                    <a:pt x="3172628" y="727959"/>
                    <a:pt x="3188908" y="721235"/>
                    <a:pt x="3151038" y="725001"/>
                  </a:cubicBezTo>
                  <a:cubicBezTo>
                    <a:pt x="3155299" y="718771"/>
                    <a:pt x="3171269" y="713477"/>
                    <a:pt x="3193835" y="709003"/>
                  </a:cubicBezTo>
                  <a:cubicBezTo>
                    <a:pt x="3199484" y="707927"/>
                    <a:pt x="3205515" y="706724"/>
                    <a:pt x="3211928" y="705903"/>
                  </a:cubicBezTo>
                  <a:cubicBezTo>
                    <a:pt x="3218341" y="705195"/>
                    <a:pt x="3225080" y="704558"/>
                    <a:pt x="3232074" y="703977"/>
                  </a:cubicBezTo>
                  <a:cubicBezTo>
                    <a:pt x="3246061" y="702816"/>
                    <a:pt x="3261053" y="701896"/>
                    <a:pt x="3276399" y="701160"/>
                  </a:cubicBezTo>
                  <a:close/>
                  <a:moveTo>
                    <a:pt x="2781283" y="699178"/>
                  </a:moveTo>
                  <a:cubicBezTo>
                    <a:pt x="2764988" y="698909"/>
                    <a:pt x="2758518" y="701344"/>
                    <a:pt x="2752133" y="703566"/>
                  </a:cubicBezTo>
                  <a:cubicBezTo>
                    <a:pt x="2745734" y="705761"/>
                    <a:pt x="2739463" y="707828"/>
                    <a:pt x="2723706" y="708026"/>
                  </a:cubicBezTo>
                  <a:cubicBezTo>
                    <a:pt x="2729142" y="706256"/>
                    <a:pt x="2729595" y="703609"/>
                    <a:pt x="2717406" y="707006"/>
                  </a:cubicBezTo>
                  <a:cubicBezTo>
                    <a:pt x="2711078" y="715402"/>
                    <a:pt x="2704211" y="714241"/>
                    <a:pt x="2736150" y="710079"/>
                  </a:cubicBezTo>
                  <a:cubicBezTo>
                    <a:pt x="2743059" y="710178"/>
                    <a:pt x="2748594" y="712032"/>
                    <a:pt x="2758221" y="708960"/>
                  </a:cubicBezTo>
                  <a:cubicBezTo>
                    <a:pt x="2755573" y="707573"/>
                    <a:pt x="2759113" y="704855"/>
                    <a:pt x="2771543" y="701867"/>
                  </a:cubicBezTo>
                  <a:cubicBezTo>
                    <a:pt x="2774969" y="702589"/>
                    <a:pt x="2786535" y="701131"/>
                    <a:pt x="2781283" y="699178"/>
                  </a:cubicBezTo>
                  <a:close/>
                  <a:moveTo>
                    <a:pt x="4425071" y="698935"/>
                  </a:moveTo>
                  <a:lnTo>
                    <a:pt x="4425079" y="698942"/>
                  </a:lnTo>
                  <a:cubicBezTo>
                    <a:pt x="4426955" y="701649"/>
                    <a:pt x="4425485" y="703060"/>
                    <a:pt x="4417111" y="701698"/>
                  </a:cubicBezTo>
                  <a:close/>
                  <a:moveTo>
                    <a:pt x="3077832" y="698513"/>
                  </a:moveTo>
                  <a:cubicBezTo>
                    <a:pt x="3087388" y="698442"/>
                    <a:pt x="3094679" y="699320"/>
                    <a:pt x="3096052" y="701896"/>
                  </a:cubicBezTo>
                  <a:cubicBezTo>
                    <a:pt x="3088874" y="703666"/>
                    <a:pt x="3084443" y="702732"/>
                    <a:pt x="3080337" y="701642"/>
                  </a:cubicBezTo>
                  <a:cubicBezTo>
                    <a:pt x="3081753" y="707177"/>
                    <a:pt x="3084443" y="712727"/>
                    <a:pt x="3086609" y="718290"/>
                  </a:cubicBezTo>
                  <a:cubicBezTo>
                    <a:pt x="3082008" y="719338"/>
                    <a:pt x="3070626" y="717866"/>
                    <a:pt x="3061721" y="717710"/>
                  </a:cubicBezTo>
                  <a:cubicBezTo>
                    <a:pt x="3052830" y="717653"/>
                    <a:pt x="3046346" y="718248"/>
                    <a:pt x="3051414" y="722056"/>
                  </a:cubicBezTo>
                  <a:cubicBezTo>
                    <a:pt x="3037781" y="724336"/>
                    <a:pt x="3029867" y="720895"/>
                    <a:pt x="3039537" y="718715"/>
                  </a:cubicBezTo>
                  <a:cubicBezTo>
                    <a:pt x="3028522" y="717130"/>
                    <a:pt x="3010330" y="722722"/>
                    <a:pt x="2994843" y="725680"/>
                  </a:cubicBezTo>
                  <a:cubicBezTo>
                    <a:pt x="2976240" y="731457"/>
                    <a:pt x="3015837" y="725638"/>
                    <a:pt x="3002983" y="732802"/>
                  </a:cubicBezTo>
                  <a:cubicBezTo>
                    <a:pt x="2990100" y="735675"/>
                    <a:pt x="2977203" y="738535"/>
                    <a:pt x="2964192" y="741437"/>
                  </a:cubicBezTo>
                  <a:cubicBezTo>
                    <a:pt x="2980332" y="735350"/>
                    <a:pt x="2963201" y="730381"/>
                    <a:pt x="2988797" y="724010"/>
                  </a:cubicBezTo>
                  <a:cubicBezTo>
                    <a:pt x="2912504" y="732971"/>
                    <a:pt x="2933641" y="759318"/>
                    <a:pt x="2979454" y="764882"/>
                  </a:cubicBezTo>
                  <a:cubicBezTo>
                    <a:pt x="2953589" y="765802"/>
                    <a:pt x="2927511" y="766028"/>
                    <a:pt x="2901816" y="768619"/>
                  </a:cubicBezTo>
                  <a:cubicBezTo>
                    <a:pt x="2889924" y="775868"/>
                    <a:pt x="2863323" y="783541"/>
                    <a:pt x="2835192" y="790492"/>
                  </a:cubicBezTo>
                  <a:cubicBezTo>
                    <a:pt x="2821135" y="793960"/>
                    <a:pt x="2806680" y="797259"/>
                    <a:pt x="2793514" y="800218"/>
                  </a:cubicBezTo>
                  <a:cubicBezTo>
                    <a:pt x="2780433" y="803545"/>
                    <a:pt x="2768725" y="806928"/>
                    <a:pt x="2759862" y="809448"/>
                  </a:cubicBezTo>
                  <a:cubicBezTo>
                    <a:pt x="2762694" y="814064"/>
                    <a:pt x="2752345" y="820363"/>
                    <a:pt x="2761958" y="824087"/>
                  </a:cubicBezTo>
                  <a:cubicBezTo>
                    <a:pt x="2727598" y="834322"/>
                    <a:pt x="2705343" y="839192"/>
                    <a:pt x="2693664" y="849739"/>
                  </a:cubicBezTo>
                  <a:cubicBezTo>
                    <a:pt x="2665548" y="853307"/>
                    <a:pt x="2713328" y="831165"/>
                    <a:pt x="2728462" y="822869"/>
                  </a:cubicBezTo>
                  <a:cubicBezTo>
                    <a:pt x="2713271" y="824455"/>
                    <a:pt x="2708075" y="829806"/>
                    <a:pt x="2678926" y="833105"/>
                  </a:cubicBezTo>
                  <a:cubicBezTo>
                    <a:pt x="2642245" y="841302"/>
                    <a:pt x="2697854" y="822813"/>
                    <a:pt x="2703757" y="827994"/>
                  </a:cubicBezTo>
                  <a:cubicBezTo>
                    <a:pt x="2710213" y="825262"/>
                    <a:pt x="2706929" y="823846"/>
                    <a:pt x="2716329" y="820731"/>
                  </a:cubicBezTo>
                  <a:cubicBezTo>
                    <a:pt x="2705131" y="820462"/>
                    <a:pt x="2690436" y="824526"/>
                    <a:pt x="2679393" y="823789"/>
                  </a:cubicBezTo>
                  <a:cubicBezTo>
                    <a:pt x="2694301" y="820972"/>
                    <a:pt x="2715168" y="816102"/>
                    <a:pt x="2738613" y="810015"/>
                  </a:cubicBezTo>
                  <a:cubicBezTo>
                    <a:pt x="2762113" y="804125"/>
                    <a:pt x="2787950" y="795985"/>
                    <a:pt x="2813716" y="790081"/>
                  </a:cubicBezTo>
                  <a:cubicBezTo>
                    <a:pt x="2864979" y="777269"/>
                    <a:pt x="2913241" y="762220"/>
                    <a:pt x="2931659" y="751687"/>
                  </a:cubicBezTo>
                  <a:cubicBezTo>
                    <a:pt x="2888763" y="757605"/>
                    <a:pt x="2898772" y="741508"/>
                    <a:pt x="2848684" y="747029"/>
                  </a:cubicBezTo>
                  <a:cubicBezTo>
                    <a:pt x="2814141" y="754703"/>
                    <a:pt x="2857419" y="755510"/>
                    <a:pt x="2816392" y="758964"/>
                  </a:cubicBezTo>
                  <a:cubicBezTo>
                    <a:pt x="2847014" y="756387"/>
                    <a:pt x="2815826" y="768407"/>
                    <a:pt x="2833649" y="772314"/>
                  </a:cubicBezTo>
                  <a:cubicBezTo>
                    <a:pt x="2786676" y="781545"/>
                    <a:pt x="2819634" y="767402"/>
                    <a:pt x="2812853" y="762970"/>
                  </a:cubicBezTo>
                  <a:cubicBezTo>
                    <a:pt x="2789507" y="770460"/>
                    <a:pt x="2796657" y="775386"/>
                    <a:pt x="2805009" y="780242"/>
                  </a:cubicBezTo>
                  <a:cubicBezTo>
                    <a:pt x="2797719" y="781644"/>
                    <a:pt x="2791504" y="782833"/>
                    <a:pt x="2786067" y="783880"/>
                  </a:cubicBezTo>
                  <a:cubicBezTo>
                    <a:pt x="2780716" y="785268"/>
                    <a:pt x="2776129" y="786457"/>
                    <a:pt x="2772037" y="787505"/>
                  </a:cubicBezTo>
                  <a:cubicBezTo>
                    <a:pt x="2763869" y="789671"/>
                    <a:pt x="2757668" y="791384"/>
                    <a:pt x="2751156" y="792899"/>
                  </a:cubicBezTo>
                  <a:cubicBezTo>
                    <a:pt x="2738117" y="795942"/>
                    <a:pt x="2723847" y="798222"/>
                    <a:pt x="2689643" y="802002"/>
                  </a:cubicBezTo>
                  <a:cubicBezTo>
                    <a:pt x="2679336" y="806164"/>
                    <a:pt x="2692290" y="807211"/>
                    <a:pt x="2701818" y="804083"/>
                  </a:cubicBezTo>
                  <a:cubicBezTo>
                    <a:pt x="2707552" y="805187"/>
                    <a:pt x="2695150" y="808684"/>
                    <a:pt x="2689275" y="811331"/>
                  </a:cubicBezTo>
                  <a:cubicBezTo>
                    <a:pt x="2699128" y="811954"/>
                    <a:pt x="2725291" y="803431"/>
                    <a:pt x="2717518" y="802002"/>
                  </a:cubicBezTo>
                  <a:cubicBezTo>
                    <a:pt x="2760655" y="792955"/>
                    <a:pt x="2714701" y="810779"/>
                    <a:pt x="2692036" y="816527"/>
                  </a:cubicBezTo>
                  <a:cubicBezTo>
                    <a:pt x="2675429" y="815196"/>
                    <a:pt x="2657152" y="816329"/>
                    <a:pt x="2640758" y="820448"/>
                  </a:cubicBezTo>
                  <a:cubicBezTo>
                    <a:pt x="2624350" y="824554"/>
                    <a:pt x="2609429" y="830288"/>
                    <a:pt x="2598797" y="835950"/>
                  </a:cubicBezTo>
                  <a:cubicBezTo>
                    <a:pt x="2577504" y="847290"/>
                    <a:pt x="2573569" y="858290"/>
                    <a:pt x="2608310" y="856025"/>
                  </a:cubicBezTo>
                  <a:cubicBezTo>
                    <a:pt x="2581496" y="854709"/>
                    <a:pt x="2571657" y="858574"/>
                    <a:pt x="2528690" y="874302"/>
                  </a:cubicBezTo>
                  <a:cubicBezTo>
                    <a:pt x="2520408" y="873198"/>
                    <a:pt x="2512311" y="872617"/>
                    <a:pt x="2504199" y="871994"/>
                  </a:cubicBezTo>
                  <a:cubicBezTo>
                    <a:pt x="2512594" y="868795"/>
                    <a:pt x="2519333" y="868427"/>
                    <a:pt x="2528535" y="865015"/>
                  </a:cubicBezTo>
                  <a:cubicBezTo>
                    <a:pt x="2521824" y="864973"/>
                    <a:pt x="2513188" y="867875"/>
                    <a:pt x="2507143" y="867507"/>
                  </a:cubicBezTo>
                  <a:cubicBezTo>
                    <a:pt x="2495181" y="873113"/>
                    <a:pt x="2495690" y="885005"/>
                    <a:pt x="2513457" y="877459"/>
                  </a:cubicBezTo>
                  <a:cubicBezTo>
                    <a:pt x="2525802" y="879087"/>
                    <a:pt x="2482694" y="886944"/>
                    <a:pt x="2468339" y="897463"/>
                  </a:cubicBezTo>
                  <a:cubicBezTo>
                    <a:pt x="2468056" y="895000"/>
                    <a:pt x="2467744" y="892551"/>
                    <a:pt x="2458839" y="892112"/>
                  </a:cubicBezTo>
                  <a:cubicBezTo>
                    <a:pt x="2452681" y="895764"/>
                    <a:pt x="2436046" y="910870"/>
                    <a:pt x="2459349" y="901441"/>
                  </a:cubicBezTo>
                  <a:cubicBezTo>
                    <a:pt x="2449085" y="913772"/>
                    <a:pt x="2442219" y="899473"/>
                    <a:pt x="2413706" y="912158"/>
                  </a:cubicBezTo>
                  <a:cubicBezTo>
                    <a:pt x="2413012" y="909454"/>
                    <a:pt x="2429449" y="900280"/>
                    <a:pt x="2410308" y="907274"/>
                  </a:cubicBezTo>
                  <a:cubicBezTo>
                    <a:pt x="2405014" y="906014"/>
                    <a:pt x="2415915" y="902999"/>
                    <a:pt x="2419326" y="903253"/>
                  </a:cubicBezTo>
                  <a:cubicBezTo>
                    <a:pt x="2428090" y="899289"/>
                    <a:pt x="2418859" y="899558"/>
                    <a:pt x="2416099" y="898341"/>
                  </a:cubicBezTo>
                  <a:cubicBezTo>
                    <a:pt x="2428868" y="895085"/>
                    <a:pt x="2443195" y="889719"/>
                    <a:pt x="2458471" y="882683"/>
                  </a:cubicBezTo>
                  <a:cubicBezTo>
                    <a:pt x="2461359" y="888926"/>
                    <a:pt x="2471142" y="883009"/>
                    <a:pt x="2480202" y="888969"/>
                  </a:cubicBezTo>
                  <a:cubicBezTo>
                    <a:pt x="2477357" y="880347"/>
                    <a:pt x="2490820" y="871980"/>
                    <a:pt x="2458160" y="873297"/>
                  </a:cubicBezTo>
                  <a:cubicBezTo>
                    <a:pt x="2490452" y="859437"/>
                    <a:pt x="2506209" y="856960"/>
                    <a:pt x="2519970" y="857498"/>
                  </a:cubicBezTo>
                  <a:cubicBezTo>
                    <a:pt x="2533745" y="858036"/>
                    <a:pt x="2545169" y="860485"/>
                    <a:pt x="2568628" y="855742"/>
                  </a:cubicBezTo>
                  <a:cubicBezTo>
                    <a:pt x="2550677" y="851637"/>
                    <a:pt x="2551497" y="851806"/>
                    <a:pt x="2516020" y="854241"/>
                  </a:cubicBezTo>
                  <a:cubicBezTo>
                    <a:pt x="2581086" y="834917"/>
                    <a:pt x="2556283" y="843156"/>
                    <a:pt x="2571742" y="832694"/>
                  </a:cubicBezTo>
                  <a:cubicBezTo>
                    <a:pt x="2564848" y="825715"/>
                    <a:pt x="2601713" y="830089"/>
                    <a:pt x="2574800" y="837748"/>
                  </a:cubicBezTo>
                  <a:cubicBezTo>
                    <a:pt x="2583790" y="837649"/>
                    <a:pt x="2597338" y="831165"/>
                    <a:pt x="2605535" y="832142"/>
                  </a:cubicBezTo>
                  <a:cubicBezTo>
                    <a:pt x="2616281" y="823308"/>
                    <a:pt x="2583875" y="832850"/>
                    <a:pt x="2584172" y="824766"/>
                  </a:cubicBezTo>
                  <a:cubicBezTo>
                    <a:pt x="2603723" y="825602"/>
                    <a:pt x="2632675" y="813016"/>
                    <a:pt x="2652070" y="814446"/>
                  </a:cubicBezTo>
                  <a:cubicBezTo>
                    <a:pt x="2653910" y="809958"/>
                    <a:pt x="2648715" y="809024"/>
                    <a:pt x="2640022" y="810000"/>
                  </a:cubicBezTo>
                  <a:cubicBezTo>
                    <a:pt x="2631301" y="810864"/>
                    <a:pt x="2618900" y="812988"/>
                    <a:pt x="2605932" y="813285"/>
                  </a:cubicBezTo>
                  <a:cubicBezTo>
                    <a:pt x="2615205" y="809717"/>
                    <a:pt x="2622340" y="809094"/>
                    <a:pt x="2629772" y="808075"/>
                  </a:cubicBezTo>
                  <a:cubicBezTo>
                    <a:pt x="2637219" y="807070"/>
                    <a:pt x="2644892" y="805470"/>
                    <a:pt x="2655638" y="800982"/>
                  </a:cubicBezTo>
                  <a:cubicBezTo>
                    <a:pt x="2668195" y="801775"/>
                    <a:pt x="2657308" y="805711"/>
                    <a:pt x="2664670" y="807183"/>
                  </a:cubicBezTo>
                  <a:cubicBezTo>
                    <a:pt x="2678289" y="798703"/>
                    <a:pt x="2720095" y="785325"/>
                    <a:pt x="2761363" y="771833"/>
                  </a:cubicBezTo>
                  <a:cubicBezTo>
                    <a:pt x="2781877" y="764641"/>
                    <a:pt x="2802773" y="759431"/>
                    <a:pt x="2819733" y="753867"/>
                  </a:cubicBezTo>
                  <a:cubicBezTo>
                    <a:pt x="2836721" y="748431"/>
                    <a:pt x="2849958" y="743363"/>
                    <a:pt x="2855791" y="739059"/>
                  </a:cubicBezTo>
                  <a:cubicBezTo>
                    <a:pt x="2872737" y="736355"/>
                    <a:pt x="2886753" y="736978"/>
                    <a:pt x="2899268" y="739172"/>
                  </a:cubicBezTo>
                  <a:cubicBezTo>
                    <a:pt x="2907153" y="731173"/>
                    <a:pt x="2896351" y="733651"/>
                    <a:pt x="2928106" y="731612"/>
                  </a:cubicBezTo>
                  <a:cubicBezTo>
                    <a:pt x="2944825" y="720810"/>
                    <a:pt x="2962536" y="721447"/>
                    <a:pt x="2994120" y="710929"/>
                  </a:cubicBezTo>
                  <a:cubicBezTo>
                    <a:pt x="3000293" y="721391"/>
                    <a:pt x="3077336" y="701741"/>
                    <a:pt x="3043458" y="714907"/>
                  </a:cubicBezTo>
                  <a:cubicBezTo>
                    <a:pt x="3049404" y="716577"/>
                    <a:pt x="3059909" y="713364"/>
                    <a:pt x="3068814" y="712472"/>
                  </a:cubicBezTo>
                  <a:cubicBezTo>
                    <a:pt x="3079587" y="709187"/>
                    <a:pt x="3072962" y="706809"/>
                    <a:pt x="3061990" y="705634"/>
                  </a:cubicBezTo>
                  <a:cubicBezTo>
                    <a:pt x="3051075" y="704827"/>
                    <a:pt x="3035813" y="705223"/>
                    <a:pt x="3029315" y="706115"/>
                  </a:cubicBezTo>
                  <a:cubicBezTo>
                    <a:pt x="3010132" y="709032"/>
                    <a:pt x="3025365" y="705054"/>
                    <a:pt x="3046106" y="701613"/>
                  </a:cubicBezTo>
                  <a:cubicBezTo>
                    <a:pt x="3051287" y="700750"/>
                    <a:pt x="3056822" y="699929"/>
                    <a:pt x="3062245" y="699249"/>
                  </a:cubicBezTo>
                  <a:cubicBezTo>
                    <a:pt x="3067695" y="698824"/>
                    <a:pt x="3073046" y="698555"/>
                    <a:pt x="3077832" y="698513"/>
                  </a:cubicBezTo>
                  <a:close/>
                  <a:moveTo>
                    <a:pt x="4060317" y="697799"/>
                  </a:moveTo>
                  <a:cubicBezTo>
                    <a:pt x="4063003" y="697720"/>
                    <a:pt x="4067911" y="698378"/>
                    <a:pt x="4073587" y="699291"/>
                  </a:cubicBezTo>
                  <a:cubicBezTo>
                    <a:pt x="4079251" y="700254"/>
                    <a:pt x="4085707" y="701344"/>
                    <a:pt x="4091455" y="702321"/>
                  </a:cubicBezTo>
                  <a:cubicBezTo>
                    <a:pt x="4097147" y="703524"/>
                    <a:pt x="4102159" y="704473"/>
                    <a:pt x="4105047" y="704600"/>
                  </a:cubicBezTo>
                  <a:cubicBezTo>
                    <a:pt x="4110991" y="714100"/>
                    <a:pt x="4131803" y="717257"/>
                    <a:pt x="4139603" y="725850"/>
                  </a:cubicBezTo>
                  <a:cubicBezTo>
                    <a:pt x="4107043" y="719918"/>
                    <a:pt x="4098321" y="702760"/>
                    <a:pt x="4060379" y="700735"/>
                  </a:cubicBezTo>
                  <a:cubicBezTo>
                    <a:pt x="4057167" y="698696"/>
                    <a:pt x="4057629" y="697879"/>
                    <a:pt x="4060317" y="697799"/>
                  </a:cubicBezTo>
                  <a:close/>
                  <a:moveTo>
                    <a:pt x="2264986" y="697125"/>
                  </a:moveTo>
                  <a:cubicBezTo>
                    <a:pt x="2244840" y="695185"/>
                    <a:pt x="2216059" y="697578"/>
                    <a:pt x="2162814" y="710914"/>
                  </a:cubicBezTo>
                  <a:cubicBezTo>
                    <a:pt x="2165943" y="723924"/>
                    <a:pt x="2235865" y="701499"/>
                    <a:pt x="2242774" y="710008"/>
                  </a:cubicBezTo>
                  <a:cubicBezTo>
                    <a:pt x="2194922" y="720682"/>
                    <a:pt x="2169510" y="723174"/>
                    <a:pt x="2140347" y="725467"/>
                  </a:cubicBezTo>
                  <a:cubicBezTo>
                    <a:pt x="2146321" y="726232"/>
                    <a:pt x="2133848" y="730960"/>
                    <a:pt x="2121348" y="735986"/>
                  </a:cubicBezTo>
                  <a:cubicBezTo>
                    <a:pt x="2128143" y="735193"/>
                    <a:pt x="2134443" y="734174"/>
                    <a:pt x="2140148" y="733226"/>
                  </a:cubicBezTo>
                  <a:cubicBezTo>
                    <a:pt x="2145896" y="732348"/>
                    <a:pt x="2151163" y="731753"/>
                    <a:pt x="2155707" y="731300"/>
                  </a:cubicBezTo>
                  <a:cubicBezTo>
                    <a:pt x="2164810" y="730479"/>
                    <a:pt x="2171280" y="730819"/>
                    <a:pt x="2174494" y="734372"/>
                  </a:cubicBezTo>
                  <a:cubicBezTo>
                    <a:pt x="2226082" y="709795"/>
                    <a:pt x="2310034" y="703920"/>
                    <a:pt x="2269601" y="719380"/>
                  </a:cubicBezTo>
                  <a:cubicBezTo>
                    <a:pt x="2273948" y="719380"/>
                    <a:pt x="2278336" y="719366"/>
                    <a:pt x="2282768" y="719352"/>
                  </a:cubicBezTo>
                  <a:cubicBezTo>
                    <a:pt x="2287397" y="718856"/>
                    <a:pt x="2292564" y="717539"/>
                    <a:pt x="2298001" y="715826"/>
                  </a:cubicBezTo>
                  <a:cubicBezTo>
                    <a:pt x="2303465" y="714127"/>
                    <a:pt x="2309284" y="712315"/>
                    <a:pt x="2315102" y="710503"/>
                  </a:cubicBezTo>
                  <a:cubicBezTo>
                    <a:pt x="2296557" y="705208"/>
                    <a:pt x="2285118" y="699078"/>
                    <a:pt x="2264986" y="697125"/>
                  </a:cubicBezTo>
                  <a:close/>
                  <a:moveTo>
                    <a:pt x="2399904" y="695398"/>
                  </a:moveTo>
                  <a:cubicBezTo>
                    <a:pt x="2355337" y="709753"/>
                    <a:pt x="2353893" y="718304"/>
                    <a:pt x="2305999" y="733778"/>
                  </a:cubicBezTo>
                  <a:cubicBezTo>
                    <a:pt x="2347310" y="729332"/>
                    <a:pt x="2359683" y="715954"/>
                    <a:pt x="2380508" y="703934"/>
                  </a:cubicBezTo>
                  <a:cubicBezTo>
                    <a:pt x="2386921" y="704288"/>
                    <a:pt x="2396095" y="700876"/>
                    <a:pt x="2403273" y="700282"/>
                  </a:cubicBezTo>
                  <a:cubicBezTo>
                    <a:pt x="2397129" y="703680"/>
                    <a:pt x="2384345" y="708677"/>
                    <a:pt x="2390348" y="709144"/>
                  </a:cubicBezTo>
                  <a:cubicBezTo>
                    <a:pt x="2412617" y="699900"/>
                    <a:pt x="2415859" y="695313"/>
                    <a:pt x="2399904" y="695398"/>
                  </a:cubicBezTo>
                  <a:close/>
                  <a:moveTo>
                    <a:pt x="3820149" y="693478"/>
                  </a:moveTo>
                  <a:cubicBezTo>
                    <a:pt x="3827535" y="692966"/>
                    <a:pt x="3840039" y="693869"/>
                    <a:pt x="3852383" y="694747"/>
                  </a:cubicBezTo>
                  <a:cubicBezTo>
                    <a:pt x="3868607" y="704345"/>
                    <a:pt x="3843295" y="702391"/>
                    <a:pt x="3818631" y="700693"/>
                  </a:cubicBezTo>
                  <a:cubicBezTo>
                    <a:pt x="3810499" y="695915"/>
                    <a:pt x="3812765" y="693989"/>
                    <a:pt x="3820149" y="693478"/>
                  </a:cubicBezTo>
                  <a:close/>
                  <a:moveTo>
                    <a:pt x="4433223" y="691632"/>
                  </a:moveTo>
                  <a:cubicBezTo>
                    <a:pt x="4458167" y="705662"/>
                    <a:pt x="4451795" y="693274"/>
                    <a:pt x="4468035" y="704911"/>
                  </a:cubicBezTo>
                  <a:cubicBezTo>
                    <a:pt x="4492045" y="724477"/>
                    <a:pt x="4436635" y="692736"/>
                    <a:pt x="4452065" y="709300"/>
                  </a:cubicBezTo>
                  <a:cubicBezTo>
                    <a:pt x="4472679" y="724434"/>
                    <a:pt x="4468969" y="711339"/>
                    <a:pt x="4491917" y="721022"/>
                  </a:cubicBezTo>
                  <a:cubicBezTo>
                    <a:pt x="4499661" y="728384"/>
                    <a:pt x="4507377" y="735703"/>
                    <a:pt x="4515079" y="743022"/>
                  </a:cubicBezTo>
                  <a:cubicBezTo>
                    <a:pt x="4497807" y="739469"/>
                    <a:pt x="4466831" y="712047"/>
                    <a:pt x="4466081" y="722495"/>
                  </a:cubicBezTo>
                  <a:cubicBezTo>
                    <a:pt x="4429059" y="707063"/>
                    <a:pt x="4453891" y="705633"/>
                    <a:pt x="4433223" y="691632"/>
                  </a:cubicBezTo>
                  <a:close/>
                  <a:moveTo>
                    <a:pt x="5340737" y="690755"/>
                  </a:moveTo>
                  <a:cubicBezTo>
                    <a:pt x="5350789" y="696800"/>
                    <a:pt x="5353607" y="702534"/>
                    <a:pt x="5359027" y="708352"/>
                  </a:cubicBezTo>
                  <a:cubicBezTo>
                    <a:pt x="5364831" y="709202"/>
                    <a:pt x="5377447" y="715672"/>
                    <a:pt x="5395327" y="726587"/>
                  </a:cubicBezTo>
                  <a:cubicBezTo>
                    <a:pt x="5397039" y="732080"/>
                    <a:pt x="5384043" y="725213"/>
                    <a:pt x="5387343" y="731995"/>
                  </a:cubicBezTo>
                  <a:cubicBezTo>
                    <a:pt x="5403311" y="742811"/>
                    <a:pt x="5408309" y="744835"/>
                    <a:pt x="5412555" y="746279"/>
                  </a:cubicBezTo>
                  <a:cubicBezTo>
                    <a:pt x="5416831" y="747667"/>
                    <a:pt x="5420413" y="748417"/>
                    <a:pt x="5433027" y="757378"/>
                  </a:cubicBezTo>
                  <a:cubicBezTo>
                    <a:pt x="5460619" y="788241"/>
                    <a:pt x="5376511" y="738620"/>
                    <a:pt x="5426811" y="774197"/>
                  </a:cubicBezTo>
                  <a:cubicBezTo>
                    <a:pt x="5416323" y="769270"/>
                    <a:pt x="5407233" y="763494"/>
                    <a:pt x="5399151" y="757081"/>
                  </a:cubicBezTo>
                  <a:cubicBezTo>
                    <a:pt x="5390981" y="750781"/>
                    <a:pt x="5383577" y="744198"/>
                    <a:pt x="5376907" y="736978"/>
                  </a:cubicBezTo>
                  <a:cubicBezTo>
                    <a:pt x="5363515" y="722637"/>
                    <a:pt x="5352503" y="706583"/>
                    <a:pt x="5340737" y="690755"/>
                  </a:cubicBezTo>
                  <a:close/>
                  <a:moveTo>
                    <a:pt x="4310763" y="690301"/>
                  </a:moveTo>
                  <a:cubicBezTo>
                    <a:pt x="4338991" y="697139"/>
                    <a:pt x="4300201" y="695879"/>
                    <a:pt x="4340491" y="703439"/>
                  </a:cubicBezTo>
                  <a:cubicBezTo>
                    <a:pt x="4336557" y="706398"/>
                    <a:pt x="4348435" y="716393"/>
                    <a:pt x="4344499" y="719394"/>
                  </a:cubicBezTo>
                  <a:cubicBezTo>
                    <a:pt x="4354749" y="719012"/>
                    <a:pt x="4365919" y="711041"/>
                    <a:pt x="4359675" y="720003"/>
                  </a:cubicBezTo>
                  <a:cubicBezTo>
                    <a:pt x="4369275" y="726373"/>
                    <a:pt x="4388599" y="729304"/>
                    <a:pt x="4404115" y="734726"/>
                  </a:cubicBezTo>
                  <a:cubicBezTo>
                    <a:pt x="4391189" y="729445"/>
                    <a:pt x="4383417" y="724972"/>
                    <a:pt x="4379439" y="721928"/>
                  </a:cubicBezTo>
                  <a:cubicBezTo>
                    <a:pt x="4375503" y="718743"/>
                    <a:pt x="4375517" y="716492"/>
                    <a:pt x="4378165" y="715614"/>
                  </a:cubicBezTo>
                  <a:cubicBezTo>
                    <a:pt x="4380783" y="714807"/>
                    <a:pt x="4386135" y="715090"/>
                    <a:pt x="4392605" y="717738"/>
                  </a:cubicBezTo>
                  <a:cubicBezTo>
                    <a:pt x="4399075" y="720371"/>
                    <a:pt x="4406819" y="724887"/>
                    <a:pt x="4414449" y="731668"/>
                  </a:cubicBezTo>
                  <a:cubicBezTo>
                    <a:pt x="4405601" y="728497"/>
                    <a:pt x="4399797" y="724321"/>
                    <a:pt x="4390099" y="721517"/>
                  </a:cubicBezTo>
                  <a:cubicBezTo>
                    <a:pt x="4405815" y="737911"/>
                    <a:pt x="4452743" y="745358"/>
                    <a:pt x="4466903" y="762205"/>
                  </a:cubicBezTo>
                  <a:cubicBezTo>
                    <a:pt x="4472719" y="761681"/>
                    <a:pt x="4473513" y="758609"/>
                    <a:pt x="4472903" y="754886"/>
                  </a:cubicBezTo>
                  <a:cubicBezTo>
                    <a:pt x="4456623" y="745910"/>
                    <a:pt x="4458675" y="751970"/>
                    <a:pt x="4434127" y="737430"/>
                  </a:cubicBezTo>
                  <a:cubicBezTo>
                    <a:pt x="4430263" y="731527"/>
                    <a:pt x="4455519" y="746349"/>
                    <a:pt x="4449135" y="738789"/>
                  </a:cubicBezTo>
                  <a:cubicBezTo>
                    <a:pt x="4470129" y="746179"/>
                    <a:pt x="4474787" y="758071"/>
                    <a:pt x="4502379" y="763578"/>
                  </a:cubicBezTo>
                  <a:cubicBezTo>
                    <a:pt x="4498755" y="765192"/>
                    <a:pt x="4502111" y="770317"/>
                    <a:pt x="4510789" y="778160"/>
                  </a:cubicBezTo>
                  <a:cubicBezTo>
                    <a:pt x="4408347" y="745684"/>
                    <a:pt x="4382539" y="728200"/>
                    <a:pt x="4358797" y="731781"/>
                  </a:cubicBezTo>
                  <a:cubicBezTo>
                    <a:pt x="4334065" y="724859"/>
                    <a:pt x="4321863" y="713632"/>
                    <a:pt x="4299833" y="705619"/>
                  </a:cubicBezTo>
                  <a:cubicBezTo>
                    <a:pt x="4313991" y="710716"/>
                    <a:pt x="4353531" y="719493"/>
                    <a:pt x="4300499" y="693812"/>
                  </a:cubicBezTo>
                  <a:cubicBezTo>
                    <a:pt x="4297739" y="689890"/>
                    <a:pt x="4317063" y="695780"/>
                    <a:pt x="4310763" y="690301"/>
                  </a:cubicBezTo>
                  <a:close/>
                  <a:moveTo>
                    <a:pt x="1541848" y="688300"/>
                  </a:moveTo>
                  <a:cubicBezTo>
                    <a:pt x="1542923" y="689365"/>
                    <a:pt x="1490187" y="719543"/>
                    <a:pt x="1487461" y="731781"/>
                  </a:cubicBezTo>
                  <a:cubicBezTo>
                    <a:pt x="1487079" y="728794"/>
                    <a:pt x="1486414" y="726019"/>
                    <a:pt x="1473318" y="735264"/>
                  </a:cubicBezTo>
                  <a:cubicBezTo>
                    <a:pt x="1467797" y="732999"/>
                    <a:pt x="1489641" y="722211"/>
                    <a:pt x="1502000" y="713335"/>
                  </a:cubicBezTo>
                  <a:cubicBezTo>
                    <a:pt x="1463705" y="735038"/>
                    <a:pt x="1449647" y="742994"/>
                    <a:pt x="1435589" y="752408"/>
                  </a:cubicBezTo>
                  <a:cubicBezTo>
                    <a:pt x="1428610" y="757193"/>
                    <a:pt x="1421404" y="762092"/>
                    <a:pt x="1411550" y="769836"/>
                  </a:cubicBezTo>
                  <a:cubicBezTo>
                    <a:pt x="1401768" y="777651"/>
                    <a:pt x="1388998" y="787886"/>
                    <a:pt x="1370438" y="802779"/>
                  </a:cubicBezTo>
                  <a:cubicBezTo>
                    <a:pt x="1369631" y="800401"/>
                    <a:pt x="1368768" y="798023"/>
                    <a:pt x="1358617" y="801293"/>
                  </a:cubicBezTo>
                  <a:cubicBezTo>
                    <a:pt x="1385898" y="780355"/>
                    <a:pt x="1400197" y="771436"/>
                    <a:pt x="1397875" y="764598"/>
                  </a:cubicBezTo>
                  <a:cubicBezTo>
                    <a:pt x="1400734" y="762078"/>
                    <a:pt x="1405350" y="759359"/>
                    <a:pt x="1410715" y="756896"/>
                  </a:cubicBezTo>
                  <a:cubicBezTo>
                    <a:pt x="1416109" y="754475"/>
                    <a:pt x="1422098" y="752097"/>
                    <a:pt x="1427378" y="749846"/>
                  </a:cubicBezTo>
                  <a:cubicBezTo>
                    <a:pt x="1437939" y="745358"/>
                    <a:pt x="1445712" y="741380"/>
                    <a:pt x="1440445" y="738492"/>
                  </a:cubicBezTo>
                  <a:cubicBezTo>
                    <a:pt x="1461313" y="724844"/>
                    <a:pt x="1462729" y="729828"/>
                    <a:pt x="1445018" y="742328"/>
                  </a:cubicBezTo>
                  <a:cubicBezTo>
                    <a:pt x="1476319" y="723910"/>
                    <a:pt x="1506163" y="708663"/>
                    <a:pt x="1537790" y="689763"/>
                  </a:cubicBezTo>
                  <a:cubicBezTo>
                    <a:pt x="1540443" y="688590"/>
                    <a:pt x="1541695" y="688148"/>
                    <a:pt x="1541848" y="688300"/>
                  </a:cubicBezTo>
                  <a:close/>
                  <a:moveTo>
                    <a:pt x="1462913" y="688220"/>
                  </a:moveTo>
                  <a:cubicBezTo>
                    <a:pt x="1475074" y="693302"/>
                    <a:pt x="1363658" y="741111"/>
                    <a:pt x="1421730" y="723457"/>
                  </a:cubicBezTo>
                  <a:cubicBezTo>
                    <a:pt x="1387427" y="748303"/>
                    <a:pt x="1378622" y="734358"/>
                    <a:pt x="1374445" y="746208"/>
                  </a:cubicBezTo>
                  <a:cubicBezTo>
                    <a:pt x="1357485" y="758751"/>
                    <a:pt x="1369193" y="745755"/>
                    <a:pt x="1353422" y="752437"/>
                  </a:cubicBezTo>
                  <a:cubicBezTo>
                    <a:pt x="1359085" y="747411"/>
                    <a:pt x="1373681" y="738393"/>
                    <a:pt x="1385106" y="731003"/>
                  </a:cubicBezTo>
                  <a:cubicBezTo>
                    <a:pt x="1396700" y="723839"/>
                    <a:pt x="1405280" y="718474"/>
                    <a:pt x="1398102" y="719592"/>
                  </a:cubicBezTo>
                  <a:cubicBezTo>
                    <a:pt x="1410504" y="710758"/>
                    <a:pt x="1410674" y="713618"/>
                    <a:pt x="1405350" y="717724"/>
                  </a:cubicBezTo>
                  <a:cubicBezTo>
                    <a:pt x="1421659" y="714340"/>
                    <a:pt x="1442541" y="700579"/>
                    <a:pt x="1462913" y="688220"/>
                  </a:cubicBezTo>
                  <a:close/>
                  <a:moveTo>
                    <a:pt x="2058619" y="685667"/>
                  </a:moveTo>
                  <a:cubicBezTo>
                    <a:pt x="2057021" y="685309"/>
                    <a:pt x="2054498" y="685280"/>
                    <a:pt x="2050716" y="685701"/>
                  </a:cubicBezTo>
                  <a:cubicBezTo>
                    <a:pt x="2046393" y="686182"/>
                    <a:pt x="2040426" y="687251"/>
                    <a:pt x="2032314" y="689084"/>
                  </a:cubicBezTo>
                  <a:cubicBezTo>
                    <a:pt x="1983627" y="712471"/>
                    <a:pt x="1958215" y="716959"/>
                    <a:pt x="1941566" y="734726"/>
                  </a:cubicBezTo>
                  <a:cubicBezTo>
                    <a:pt x="1946040" y="729998"/>
                    <a:pt x="1935224" y="720215"/>
                    <a:pt x="1930750" y="731215"/>
                  </a:cubicBezTo>
                  <a:cubicBezTo>
                    <a:pt x="1867822" y="773857"/>
                    <a:pt x="1906726" y="779010"/>
                    <a:pt x="1981603" y="754419"/>
                  </a:cubicBezTo>
                  <a:cubicBezTo>
                    <a:pt x="1983684" y="741323"/>
                    <a:pt x="1994556" y="718799"/>
                    <a:pt x="1983769" y="716393"/>
                  </a:cubicBezTo>
                  <a:cubicBezTo>
                    <a:pt x="2031875" y="695766"/>
                    <a:pt x="2011403" y="707828"/>
                    <a:pt x="2056522" y="692198"/>
                  </a:cubicBezTo>
                  <a:cubicBezTo>
                    <a:pt x="2031110" y="709229"/>
                    <a:pt x="2042209" y="703057"/>
                    <a:pt x="2011078" y="714382"/>
                  </a:cubicBezTo>
                  <a:cubicBezTo>
                    <a:pt x="2014277" y="715203"/>
                    <a:pt x="2010809" y="718403"/>
                    <a:pt x="1998464" y="724816"/>
                  </a:cubicBezTo>
                  <a:cubicBezTo>
                    <a:pt x="2012703" y="722650"/>
                    <a:pt x="2033630" y="716065"/>
                    <a:pt x="2032453" y="719919"/>
                  </a:cubicBezTo>
                  <a:lnTo>
                    <a:pt x="2023820" y="727001"/>
                  </a:lnTo>
                  <a:lnTo>
                    <a:pt x="2020408" y="727848"/>
                  </a:lnTo>
                  <a:lnTo>
                    <a:pt x="2014059" y="727965"/>
                  </a:lnTo>
                  <a:cubicBezTo>
                    <a:pt x="2001723" y="729031"/>
                    <a:pt x="1982704" y="732429"/>
                    <a:pt x="1992759" y="734712"/>
                  </a:cubicBezTo>
                  <a:lnTo>
                    <a:pt x="2020408" y="727848"/>
                  </a:lnTo>
                  <a:lnTo>
                    <a:pt x="2022842" y="727803"/>
                  </a:lnTo>
                  <a:lnTo>
                    <a:pt x="2023820" y="727001"/>
                  </a:lnTo>
                  <a:lnTo>
                    <a:pt x="2045848" y="721532"/>
                  </a:lnTo>
                  <a:cubicBezTo>
                    <a:pt x="2015891" y="728327"/>
                    <a:pt x="2055404" y="710248"/>
                    <a:pt x="2071033" y="700777"/>
                  </a:cubicBezTo>
                  <a:cubicBezTo>
                    <a:pt x="2035677" y="706858"/>
                    <a:pt x="2069804" y="688176"/>
                    <a:pt x="2058619" y="685667"/>
                  </a:cubicBezTo>
                  <a:close/>
                  <a:moveTo>
                    <a:pt x="3714567" y="685516"/>
                  </a:moveTo>
                  <a:cubicBezTo>
                    <a:pt x="3721431" y="685629"/>
                    <a:pt x="3730299" y="685934"/>
                    <a:pt x="3747775" y="685573"/>
                  </a:cubicBezTo>
                  <a:cubicBezTo>
                    <a:pt x="3760955" y="692071"/>
                    <a:pt x="3716871" y="700240"/>
                    <a:pt x="3693399" y="686606"/>
                  </a:cubicBezTo>
                  <a:cubicBezTo>
                    <a:pt x="3702849" y="685480"/>
                    <a:pt x="3707705" y="685403"/>
                    <a:pt x="3714567" y="685516"/>
                  </a:cubicBezTo>
                  <a:close/>
                  <a:moveTo>
                    <a:pt x="3579951" y="683050"/>
                  </a:moveTo>
                  <a:cubicBezTo>
                    <a:pt x="3587507" y="683211"/>
                    <a:pt x="3596847" y="684716"/>
                    <a:pt x="3609489" y="688800"/>
                  </a:cubicBezTo>
                  <a:cubicBezTo>
                    <a:pt x="3583271" y="689268"/>
                    <a:pt x="3548019" y="688220"/>
                    <a:pt x="3561015" y="695426"/>
                  </a:cubicBezTo>
                  <a:cubicBezTo>
                    <a:pt x="3544155" y="693798"/>
                    <a:pt x="3530831" y="689721"/>
                    <a:pt x="3519209" y="684525"/>
                  </a:cubicBezTo>
                  <a:cubicBezTo>
                    <a:pt x="3550691" y="694177"/>
                    <a:pt x="3557287" y="682566"/>
                    <a:pt x="3579951" y="683050"/>
                  </a:cubicBezTo>
                  <a:close/>
                  <a:moveTo>
                    <a:pt x="2246501" y="680007"/>
                  </a:moveTo>
                  <a:cubicBezTo>
                    <a:pt x="2225463" y="681439"/>
                    <a:pt x="2201025" y="685855"/>
                    <a:pt x="2181530" y="691773"/>
                  </a:cubicBezTo>
                  <a:cubicBezTo>
                    <a:pt x="2233741" y="685247"/>
                    <a:pt x="2234293" y="697365"/>
                    <a:pt x="2291064" y="686153"/>
                  </a:cubicBezTo>
                  <a:cubicBezTo>
                    <a:pt x="2285175" y="680129"/>
                    <a:pt x="2267538" y="678575"/>
                    <a:pt x="2246501" y="680007"/>
                  </a:cubicBezTo>
                  <a:close/>
                  <a:moveTo>
                    <a:pt x="4920923" y="679386"/>
                  </a:moveTo>
                  <a:cubicBezTo>
                    <a:pt x="4943643" y="690046"/>
                    <a:pt x="4995897" y="743603"/>
                    <a:pt x="4969891" y="708536"/>
                  </a:cubicBezTo>
                  <a:cubicBezTo>
                    <a:pt x="5001957" y="727308"/>
                    <a:pt x="4992147" y="735703"/>
                    <a:pt x="4999875" y="745033"/>
                  </a:cubicBezTo>
                  <a:cubicBezTo>
                    <a:pt x="4979631" y="728200"/>
                    <a:pt x="4953511" y="712018"/>
                    <a:pt x="4939695" y="694492"/>
                  </a:cubicBezTo>
                  <a:cubicBezTo>
                    <a:pt x="4927391" y="697988"/>
                    <a:pt x="4989513" y="742031"/>
                    <a:pt x="5006687" y="761030"/>
                  </a:cubicBezTo>
                  <a:cubicBezTo>
                    <a:pt x="4996975" y="756415"/>
                    <a:pt x="4994015" y="751191"/>
                    <a:pt x="4988395" y="746066"/>
                  </a:cubicBezTo>
                  <a:cubicBezTo>
                    <a:pt x="4950821" y="724561"/>
                    <a:pt x="4994483" y="759275"/>
                    <a:pt x="4956995" y="737827"/>
                  </a:cubicBezTo>
                  <a:cubicBezTo>
                    <a:pt x="4945143" y="724108"/>
                    <a:pt x="4930931" y="710418"/>
                    <a:pt x="4911239" y="697351"/>
                  </a:cubicBezTo>
                  <a:cubicBezTo>
                    <a:pt x="4908323" y="692382"/>
                    <a:pt x="4918911" y="699121"/>
                    <a:pt x="4921375" y="702052"/>
                  </a:cubicBezTo>
                  <a:cubicBezTo>
                    <a:pt x="4930619" y="706950"/>
                    <a:pt x="4929091" y="704373"/>
                    <a:pt x="4926951" y="701429"/>
                  </a:cubicBezTo>
                  <a:cubicBezTo>
                    <a:pt x="4950085" y="710588"/>
                    <a:pt x="4920525" y="714354"/>
                    <a:pt x="4964199" y="731598"/>
                  </a:cubicBezTo>
                  <a:cubicBezTo>
                    <a:pt x="4974025" y="730904"/>
                    <a:pt x="4908379" y="683534"/>
                    <a:pt x="4920923" y="679386"/>
                  </a:cubicBezTo>
                  <a:close/>
                  <a:moveTo>
                    <a:pt x="3340688" y="676017"/>
                  </a:moveTo>
                  <a:cubicBezTo>
                    <a:pt x="3340008" y="678467"/>
                    <a:pt x="3339612" y="680902"/>
                    <a:pt x="3347964" y="683960"/>
                  </a:cubicBezTo>
                  <a:cubicBezTo>
                    <a:pt x="3327791" y="681935"/>
                    <a:pt x="3300142" y="686126"/>
                    <a:pt x="3285305" y="679613"/>
                  </a:cubicBezTo>
                  <a:cubicBezTo>
                    <a:pt x="3306541" y="676187"/>
                    <a:pt x="3324280" y="675494"/>
                    <a:pt x="3340688" y="676017"/>
                  </a:cubicBezTo>
                  <a:close/>
                  <a:moveTo>
                    <a:pt x="4158753" y="675148"/>
                  </a:moveTo>
                  <a:cubicBezTo>
                    <a:pt x="4165945" y="673950"/>
                    <a:pt x="4182163" y="678377"/>
                    <a:pt x="4200563" y="684525"/>
                  </a:cubicBezTo>
                  <a:cubicBezTo>
                    <a:pt x="4212839" y="688617"/>
                    <a:pt x="4226061" y="693487"/>
                    <a:pt x="4238263" y="697946"/>
                  </a:cubicBezTo>
                  <a:cubicBezTo>
                    <a:pt x="4250411" y="702661"/>
                    <a:pt x="4261383" y="707502"/>
                    <a:pt x="4269509" y="710334"/>
                  </a:cubicBezTo>
                  <a:cubicBezTo>
                    <a:pt x="4273629" y="715997"/>
                    <a:pt x="4247847" y="702533"/>
                    <a:pt x="4254559" y="709768"/>
                  </a:cubicBezTo>
                  <a:cubicBezTo>
                    <a:pt x="4241307" y="702448"/>
                    <a:pt x="4225041" y="697522"/>
                    <a:pt x="4207855" y="692510"/>
                  </a:cubicBezTo>
                  <a:cubicBezTo>
                    <a:pt x="4190667" y="687583"/>
                    <a:pt x="4172463" y="683081"/>
                    <a:pt x="4154823" y="678367"/>
                  </a:cubicBezTo>
                  <a:cubicBezTo>
                    <a:pt x="4154961" y="676573"/>
                    <a:pt x="4156355" y="675548"/>
                    <a:pt x="4158753" y="675148"/>
                  </a:cubicBezTo>
                  <a:close/>
                  <a:moveTo>
                    <a:pt x="3919363" y="671967"/>
                  </a:moveTo>
                  <a:cubicBezTo>
                    <a:pt x="3926937" y="671746"/>
                    <a:pt x="3942945" y="675935"/>
                    <a:pt x="3954327" y="680872"/>
                  </a:cubicBezTo>
                  <a:cubicBezTo>
                    <a:pt x="3969505" y="687512"/>
                    <a:pt x="3976697" y="693925"/>
                    <a:pt x="3945991" y="688163"/>
                  </a:cubicBezTo>
                  <a:cubicBezTo>
                    <a:pt x="3920111" y="678579"/>
                    <a:pt x="3934763" y="678041"/>
                    <a:pt x="3915085" y="673794"/>
                  </a:cubicBezTo>
                  <a:cubicBezTo>
                    <a:pt x="3915251" y="672605"/>
                    <a:pt x="3916839" y="672041"/>
                    <a:pt x="3919363" y="671967"/>
                  </a:cubicBezTo>
                  <a:close/>
                  <a:moveTo>
                    <a:pt x="1907035" y="668541"/>
                  </a:moveTo>
                  <a:cubicBezTo>
                    <a:pt x="1905518" y="668915"/>
                    <a:pt x="1903052" y="669992"/>
                    <a:pt x="1898741" y="672307"/>
                  </a:cubicBezTo>
                  <a:cubicBezTo>
                    <a:pt x="1908538" y="675479"/>
                    <a:pt x="1857685" y="694322"/>
                    <a:pt x="1843401" y="703340"/>
                  </a:cubicBezTo>
                  <a:cubicBezTo>
                    <a:pt x="1859823" y="699843"/>
                    <a:pt x="1844094" y="709725"/>
                    <a:pt x="1844788" y="712811"/>
                  </a:cubicBezTo>
                  <a:cubicBezTo>
                    <a:pt x="1890629" y="685912"/>
                    <a:pt x="1878624" y="692708"/>
                    <a:pt x="1919255" y="669802"/>
                  </a:cubicBezTo>
                  <a:cubicBezTo>
                    <a:pt x="1907596" y="672636"/>
                    <a:pt x="1911586" y="667421"/>
                    <a:pt x="1907035" y="668541"/>
                  </a:cubicBezTo>
                  <a:close/>
                  <a:moveTo>
                    <a:pt x="1669551" y="667976"/>
                  </a:moveTo>
                  <a:cubicBezTo>
                    <a:pt x="1693151" y="660302"/>
                    <a:pt x="1648188" y="695653"/>
                    <a:pt x="1685336" y="674771"/>
                  </a:cubicBezTo>
                  <a:cubicBezTo>
                    <a:pt x="1697100" y="674063"/>
                    <a:pt x="1644280" y="699404"/>
                    <a:pt x="1635064" y="698923"/>
                  </a:cubicBezTo>
                  <a:cubicBezTo>
                    <a:pt x="1670259" y="677164"/>
                    <a:pt x="1622620" y="695313"/>
                    <a:pt x="1669551" y="667976"/>
                  </a:cubicBezTo>
                  <a:close/>
                  <a:moveTo>
                    <a:pt x="1467383" y="666281"/>
                  </a:moveTo>
                  <a:cubicBezTo>
                    <a:pt x="1470926" y="668033"/>
                    <a:pt x="1446070" y="685289"/>
                    <a:pt x="1468038" y="677007"/>
                  </a:cubicBezTo>
                  <a:cubicBezTo>
                    <a:pt x="1448883" y="691193"/>
                    <a:pt x="1437699" y="688036"/>
                    <a:pt x="1417454" y="704699"/>
                  </a:cubicBezTo>
                  <a:cubicBezTo>
                    <a:pt x="1415019" y="701103"/>
                    <a:pt x="1438265" y="683421"/>
                    <a:pt x="1451587" y="671217"/>
                  </a:cubicBezTo>
                  <a:cubicBezTo>
                    <a:pt x="1461865" y="666835"/>
                    <a:pt x="1466202" y="665697"/>
                    <a:pt x="1467383" y="666281"/>
                  </a:cubicBezTo>
                  <a:close/>
                  <a:moveTo>
                    <a:pt x="3311864" y="664762"/>
                  </a:moveTo>
                  <a:cubicBezTo>
                    <a:pt x="3315729" y="670609"/>
                    <a:pt x="3307772" y="675606"/>
                    <a:pt x="3269704" y="678551"/>
                  </a:cubicBezTo>
                  <a:cubicBezTo>
                    <a:pt x="3267694" y="664082"/>
                    <a:pt x="3217804" y="690047"/>
                    <a:pt x="3287047" y="685276"/>
                  </a:cubicBezTo>
                  <a:cubicBezTo>
                    <a:pt x="3267722" y="687711"/>
                    <a:pt x="3249940" y="689523"/>
                    <a:pt x="3233702" y="691108"/>
                  </a:cubicBezTo>
                  <a:cubicBezTo>
                    <a:pt x="3225590" y="691901"/>
                    <a:pt x="3217860" y="692652"/>
                    <a:pt x="3210527" y="693359"/>
                  </a:cubicBezTo>
                  <a:cubicBezTo>
                    <a:pt x="3203208" y="694251"/>
                    <a:pt x="3196328" y="695440"/>
                    <a:pt x="3189815" y="696460"/>
                  </a:cubicBezTo>
                  <a:cubicBezTo>
                    <a:pt x="3163809" y="700749"/>
                    <a:pt x="3144187" y="705407"/>
                    <a:pt x="3131516" y="713576"/>
                  </a:cubicBezTo>
                  <a:cubicBezTo>
                    <a:pt x="3114216" y="715473"/>
                    <a:pt x="3129775" y="708692"/>
                    <a:pt x="3109997" y="711325"/>
                  </a:cubicBezTo>
                  <a:cubicBezTo>
                    <a:pt x="3119001" y="706398"/>
                    <a:pt x="3117883" y="698399"/>
                    <a:pt x="3147216" y="699093"/>
                  </a:cubicBezTo>
                  <a:cubicBezTo>
                    <a:pt x="3137306" y="698413"/>
                    <a:pt x="3127425" y="697677"/>
                    <a:pt x="3119752" y="694917"/>
                  </a:cubicBezTo>
                  <a:cubicBezTo>
                    <a:pt x="3108794" y="702661"/>
                    <a:pt x="3107279" y="696290"/>
                    <a:pt x="3084203" y="698031"/>
                  </a:cubicBezTo>
                  <a:cubicBezTo>
                    <a:pt x="3110153" y="688475"/>
                    <a:pt x="3154904" y="692199"/>
                    <a:pt x="3196752" y="675974"/>
                  </a:cubicBezTo>
                  <a:cubicBezTo>
                    <a:pt x="3204751" y="678240"/>
                    <a:pt x="3209536" y="680575"/>
                    <a:pt x="3211122" y="682897"/>
                  </a:cubicBezTo>
                  <a:cubicBezTo>
                    <a:pt x="3212707" y="685191"/>
                    <a:pt x="3211037" y="687102"/>
                    <a:pt x="3206195" y="689112"/>
                  </a:cubicBezTo>
                  <a:cubicBezTo>
                    <a:pt x="3219135" y="691731"/>
                    <a:pt x="3216431" y="686691"/>
                    <a:pt x="3235840" y="685474"/>
                  </a:cubicBezTo>
                  <a:cubicBezTo>
                    <a:pt x="3224160" y="681113"/>
                    <a:pt x="3212453" y="676272"/>
                    <a:pt x="3200645" y="672350"/>
                  </a:cubicBezTo>
                  <a:cubicBezTo>
                    <a:pt x="3241673" y="674077"/>
                    <a:pt x="3254881" y="668330"/>
                    <a:pt x="3311864" y="664762"/>
                  </a:cubicBezTo>
                  <a:close/>
                  <a:moveTo>
                    <a:pt x="2591945" y="659736"/>
                  </a:moveTo>
                  <a:cubicBezTo>
                    <a:pt x="2575948" y="669943"/>
                    <a:pt x="2535968" y="668811"/>
                    <a:pt x="2546359" y="674035"/>
                  </a:cubicBezTo>
                  <a:cubicBezTo>
                    <a:pt x="2552730" y="671755"/>
                    <a:pt x="2558902" y="669702"/>
                    <a:pt x="2562626" y="670906"/>
                  </a:cubicBezTo>
                  <a:cubicBezTo>
                    <a:pt x="2552079" y="675450"/>
                    <a:pt x="2533731" y="681467"/>
                    <a:pt x="2539635" y="682840"/>
                  </a:cubicBezTo>
                  <a:cubicBezTo>
                    <a:pt x="2561606" y="675351"/>
                    <a:pt x="2576273" y="677262"/>
                    <a:pt x="2597919" y="669901"/>
                  </a:cubicBezTo>
                  <a:cubicBezTo>
                    <a:pt x="2557742" y="673666"/>
                    <a:pt x="2587500" y="667791"/>
                    <a:pt x="2591945" y="659736"/>
                  </a:cubicBezTo>
                  <a:close/>
                  <a:moveTo>
                    <a:pt x="4754801" y="657428"/>
                  </a:moveTo>
                  <a:cubicBezTo>
                    <a:pt x="4764783" y="653733"/>
                    <a:pt x="4798731" y="694081"/>
                    <a:pt x="4824525" y="692028"/>
                  </a:cubicBezTo>
                  <a:cubicBezTo>
                    <a:pt x="4843143" y="714170"/>
                    <a:pt x="4770657" y="671274"/>
                    <a:pt x="4748219" y="664181"/>
                  </a:cubicBezTo>
                  <a:cubicBezTo>
                    <a:pt x="4751391" y="662539"/>
                    <a:pt x="4759685" y="664054"/>
                    <a:pt x="4769383" y="666475"/>
                  </a:cubicBezTo>
                  <a:cubicBezTo>
                    <a:pt x="4767543" y="663049"/>
                    <a:pt x="4761215" y="660203"/>
                    <a:pt x="4754801" y="657428"/>
                  </a:cubicBezTo>
                  <a:close/>
                  <a:moveTo>
                    <a:pt x="3723651" y="655574"/>
                  </a:moveTo>
                  <a:cubicBezTo>
                    <a:pt x="3749715" y="660486"/>
                    <a:pt x="3773175" y="662228"/>
                    <a:pt x="3795457" y="662851"/>
                  </a:cubicBezTo>
                  <a:cubicBezTo>
                    <a:pt x="3817683" y="664012"/>
                    <a:pt x="3838635" y="664861"/>
                    <a:pt x="3859675" y="666164"/>
                  </a:cubicBezTo>
                  <a:cubicBezTo>
                    <a:pt x="3875261" y="668117"/>
                    <a:pt x="3878871" y="676484"/>
                    <a:pt x="3895547" y="677956"/>
                  </a:cubicBezTo>
                  <a:cubicBezTo>
                    <a:pt x="3894331" y="680816"/>
                    <a:pt x="3878021" y="679471"/>
                    <a:pt x="3891203" y="686323"/>
                  </a:cubicBezTo>
                  <a:cubicBezTo>
                    <a:pt x="3871963" y="684256"/>
                    <a:pt x="3867263" y="674403"/>
                    <a:pt x="3850131" y="671161"/>
                  </a:cubicBezTo>
                  <a:cubicBezTo>
                    <a:pt x="3811851" y="667013"/>
                    <a:pt x="3824805" y="676909"/>
                    <a:pt x="3826787" y="683817"/>
                  </a:cubicBezTo>
                  <a:cubicBezTo>
                    <a:pt x="3808793" y="677546"/>
                    <a:pt x="3797127" y="676824"/>
                    <a:pt x="3784471" y="677234"/>
                  </a:cubicBezTo>
                  <a:cubicBezTo>
                    <a:pt x="3771815" y="677404"/>
                    <a:pt x="3758239" y="677829"/>
                    <a:pt x="3736167" y="673497"/>
                  </a:cubicBezTo>
                  <a:cubicBezTo>
                    <a:pt x="3723723" y="667848"/>
                    <a:pt x="3734525" y="667466"/>
                    <a:pt x="3740811" y="670722"/>
                  </a:cubicBezTo>
                  <a:cubicBezTo>
                    <a:pt x="3765755" y="676796"/>
                    <a:pt x="3771999" y="675054"/>
                    <a:pt x="3777675" y="672973"/>
                  </a:cubicBezTo>
                  <a:cubicBezTo>
                    <a:pt x="3780507" y="671940"/>
                    <a:pt x="3783197" y="670807"/>
                    <a:pt x="3787995" y="670538"/>
                  </a:cubicBezTo>
                  <a:cubicBezTo>
                    <a:pt x="3792767" y="670297"/>
                    <a:pt x="3799691" y="670665"/>
                    <a:pt x="3810847" y="673723"/>
                  </a:cubicBezTo>
                  <a:cubicBezTo>
                    <a:pt x="3801899" y="666744"/>
                    <a:pt x="3782829" y="666829"/>
                    <a:pt x="3764723" y="665923"/>
                  </a:cubicBezTo>
                  <a:cubicBezTo>
                    <a:pt x="3746601" y="665116"/>
                    <a:pt x="3729387" y="663813"/>
                    <a:pt x="3723651" y="655574"/>
                  </a:cubicBezTo>
                  <a:close/>
                  <a:moveTo>
                    <a:pt x="4557391" y="652432"/>
                  </a:moveTo>
                  <a:lnTo>
                    <a:pt x="4572635" y="658827"/>
                  </a:lnTo>
                  <a:cubicBezTo>
                    <a:pt x="4576491" y="660840"/>
                    <a:pt x="4579189" y="662653"/>
                    <a:pt x="4580979" y="664040"/>
                  </a:cubicBezTo>
                  <a:cubicBezTo>
                    <a:pt x="4584505" y="666942"/>
                    <a:pt x="4584179" y="668726"/>
                    <a:pt x="4581391" y="669406"/>
                  </a:cubicBezTo>
                  <a:cubicBezTo>
                    <a:pt x="4575813" y="670751"/>
                    <a:pt x="4560467" y="667565"/>
                    <a:pt x="4545771" y="661110"/>
                  </a:cubicBezTo>
                  <a:cubicBezTo>
                    <a:pt x="4559461" y="671954"/>
                    <a:pt x="4569075" y="676258"/>
                    <a:pt x="4579747" y="680576"/>
                  </a:cubicBezTo>
                  <a:cubicBezTo>
                    <a:pt x="4590423" y="684865"/>
                    <a:pt x="4602131" y="689240"/>
                    <a:pt x="4619289" y="701231"/>
                  </a:cubicBezTo>
                  <a:cubicBezTo>
                    <a:pt x="4607001" y="693374"/>
                    <a:pt x="4616005" y="687796"/>
                    <a:pt x="4590833" y="678990"/>
                  </a:cubicBezTo>
                  <a:cubicBezTo>
                    <a:pt x="4588355" y="674800"/>
                    <a:pt x="4607779" y="682798"/>
                    <a:pt x="4601735" y="676612"/>
                  </a:cubicBezTo>
                  <a:cubicBezTo>
                    <a:pt x="4624089" y="692595"/>
                    <a:pt x="4651199" y="707559"/>
                    <a:pt x="4684851" y="721136"/>
                  </a:cubicBezTo>
                  <a:cubicBezTo>
                    <a:pt x="4651383" y="722905"/>
                    <a:pt x="4603377" y="693671"/>
                    <a:pt x="4559179" y="680321"/>
                  </a:cubicBezTo>
                  <a:cubicBezTo>
                    <a:pt x="4536361" y="661028"/>
                    <a:pt x="4542537" y="656396"/>
                    <a:pt x="4552535" y="653649"/>
                  </a:cubicBezTo>
                  <a:close/>
                  <a:moveTo>
                    <a:pt x="4557323" y="652403"/>
                  </a:moveTo>
                  <a:lnTo>
                    <a:pt x="4557421" y="652424"/>
                  </a:lnTo>
                  <a:lnTo>
                    <a:pt x="4557391" y="652432"/>
                  </a:lnTo>
                  <a:close/>
                  <a:moveTo>
                    <a:pt x="4220851" y="651949"/>
                  </a:moveTo>
                  <a:cubicBezTo>
                    <a:pt x="4243983" y="657810"/>
                    <a:pt x="4254843" y="659354"/>
                    <a:pt x="4264499" y="661987"/>
                  </a:cubicBezTo>
                  <a:cubicBezTo>
                    <a:pt x="4274195" y="664422"/>
                    <a:pt x="4282859" y="667239"/>
                    <a:pt x="4301447" y="675691"/>
                  </a:cubicBezTo>
                  <a:cubicBezTo>
                    <a:pt x="4284445" y="670877"/>
                    <a:pt x="4277777" y="670637"/>
                    <a:pt x="4270515" y="670127"/>
                  </a:cubicBezTo>
                  <a:cubicBezTo>
                    <a:pt x="4263209" y="669816"/>
                    <a:pt x="4255535" y="668357"/>
                    <a:pt x="4235887" y="663671"/>
                  </a:cubicBezTo>
                  <a:cubicBezTo>
                    <a:pt x="4248131" y="670637"/>
                    <a:pt x="4252803" y="673327"/>
                    <a:pt x="4253343" y="674601"/>
                  </a:cubicBezTo>
                  <a:cubicBezTo>
                    <a:pt x="4253879" y="675847"/>
                    <a:pt x="4250311" y="675479"/>
                    <a:pt x="4245725" y="677418"/>
                  </a:cubicBezTo>
                  <a:cubicBezTo>
                    <a:pt x="4211691" y="663162"/>
                    <a:pt x="4231355" y="664493"/>
                    <a:pt x="4220851" y="651949"/>
                  </a:cubicBezTo>
                  <a:close/>
                  <a:moveTo>
                    <a:pt x="3061410" y="651695"/>
                  </a:moveTo>
                  <a:cubicBezTo>
                    <a:pt x="3025607" y="658447"/>
                    <a:pt x="3051373" y="664195"/>
                    <a:pt x="3042029" y="670524"/>
                  </a:cubicBezTo>
                  <a:cubicBezTo>
                    <a:pt x="3046913" y="669448"/>
                    <a:pt x="3051826" y="668372"/>
                    <a:pt x="3056752" y="667282"/>
                  </a:cubicBezTo>
                  <a:lnTo>
                    <a:pt x="3071674" y="664691"/>
                  </a:lnTo>
                  <a:cubicBezTo>
                    <a:pt x="3043841" y="660033"/>
                    <a:pt x="3068729" y="656055"/>
                    <a:pt x="3061410" y="651695"/>
                  </a:cubicBezTo>
                  <a:close/>
                  <a:moveTo>
                    <a:pt x="3577649" y="651483"/>
                  </a:moveTo>
                  <a:cubicBezTo>
                    <a:pt x="3602567" y="651809"/>
                    <a:pt x="3607705" y="663771"/>
                    <a:pt x="3605341" y="665569"/>
                  </a:cubicBezTo>
                  <a:cubicBezTo>
                    <a:pt x="3523839" y="652035"/>
                    <a:pt x="3631447" y="673823"/>
                    <a:pt x="3572029" y="674842"/>
                  </a:cubicBezTo>
                  <a:cubicBezTo>
                    <a:pt x="3570783" y="654881"/>
                    <a:pt x="3502701" y="660190"/>
                    <a:pt x="3452925" y="658972"/>
                  </a:cubicBezTo>
                  <a:cubicBezTo>
                    <a:pt x="3420195" y="663007"/>
                    <a:pt x="3508463" y="670043"/>
                    <a:pt x="3455657" y="670468"/>
                  </a:cubicBezTo>
                  <a:cubicBezTo>
                    <a:pt x="3476439" y="671912"/>
                    <a:pt x="3489267" y="671346"/>
                    <a:pt x="3499771" y="669732"/>
                  </a:cubicBezTo>
                  <a:cubicBezTo>
                    <a:pt x="3510275" y="668288"/>
                    <a:pt x="3518443" y="666235"/>
                    <a:pt x="3529827" y="663927"/>
                  </a:cubicBezTo>
                  <a:cubicBezTo>
                    <a:pt x="3534711" y="667240"/>
                    <a:pt x="3541875" y="668910"/>
                    <a:pt x="3550879" y="669406"/>
                  </a:cubicBezTo>
                  <a:cubicBezTo>
                    <a:pt x="3537867" y="672393"/>
                    <a:pt x="3518557" y="673384"/>
                    <a:pt x="3497945" y="674474"/>
                  </a:cubicBezTo>
                  <a:cubicBezTo>
                    <a:pt x="3477331" y="676046"/>
                    <a:pt x="3455417" y="676923"/>
                    <a:pt x="3437211" y="677560"/>
                  </a:cubicBezTo>
                  <a:cubicBezTo>
                    <a:pt x="3426747" y="667367"/>
                    <a:pt x="3396381" y="671997"/>
                    <a:pt x="3383045" y="663686"/>
                  </a:cubicBezTo>
                  <a:cubicBezTo>
                    <a:pt x="3375825" y="667792"/>
                    <a:pt x="3383995" y="673667"/>
                    <a:pt x="3397429" y="680236"/>
                  </a:cubicBezTo>
                  <a:cubicBezTo>
                    <a:pt x="3385127" y="679259"/>
                    <a:pt x="3372879" y="678382"/>
                    <a:pt x="3377623" y="681581"/>
                  </a:cubicBezTo>
                  <a:cubicBezTo>
                    <a:pt x="3350286" y="681128"/>
                    <a:pt x="3355764" y="669349"/>
                    <a:pt x="3368887" y="667594"/>
                  </a:cubicBezTo>
                  <a:cubicBezTo>
                    <a:pt x="3348120" y="664777"/>
                    <a:pt x="3346718" y="668840"/>
                    <a:pt x="3319225" y="672705"/>
                  </a:cubicBezTo>
                  <a:cubicBezTo>
                    <a:pt x="3308338" y="667197"/>
                    <a:pt x="3325794" y="664677"/>
                    <a:pt x="3343094" y="662653"/>
                  </a:cubicBezTo>
                  <a:cubicBezTo>
                    <a:pt x="3351730" y="661492"/>
                    <a:pt x="3360337" y="661011"/>
                    <a:pt x="3365335" y="660218"/>
                  </a:cubicBezTo>
                  <a:cubicBezTo>
                    <a:pt x="3370319" y="659383"/>
                    <a:pt x="3371691" y="658165"/>
                    <a:pt x="3365859" y="656112"/>
                  </a:cubicBezTo>
                  <a:cubicBezTo>
                    <a:pt x="3394201" y="657641"/>
                    <a:pt x="3414035" y="665484"/>
                    <a:pt x="3440113" y="668585"/>
                  </a:cubicBezTo>
                  <a:cubicBezTo>
                    <a:pt x="3464463" y="664493"/>
                    <a:pt x="3412859" y="663078"/>
                    <a:pt x="3411615" y="655928"/>
                  </a:cubicBezTo>
                  <a:cubicBezTo>
                    <a:pt x="3437495" y="655928"/>
                    <a:pt x="3467435" y="656070"/>
                    <a:pt x="3496671" y="655150"/>
                  </a:cubicBezTo>
                  <a:cubicBezTo>
                    <a:pt x="3525905" y="654994"/>
                    <a:pt x="3554459" y="654810"/>
                    <a:pt x="3577649" y="651483"/>
                  </a:cubicBezTo>
                  <a:close/>
                  <a:moveTo>
                    <a:pt x="4562873" y="651058"/>
                  </a:moveTo>
                  <a:cubicBezTo>
                    <a:pt x="4565845" y="653224"/>
                    <a:pt x="4566001" y="653985"/>
                    <a:pt x="4564643" y="653992"/>
                  </a:cubicBezTo>
                  <a:lnTo>
                    <a:pt x="4557421" y="652424"/>
                  </a:lnTo>
                  <a:close/>
                  <a:moveTo>
                    <a:pt x="3627795" y="650704"/>
                  </a:moveTo>
                  <a:cubicBezTo>
                    <a:pt x="3642985" y="651483"/>
                    <a:pt x="3653363" y="655220"/>
                    <a:pt x="3668949" y="656693"/>
                  </a:cubicBezTo>
                  <a:cubicBezTo>
                    <a:pt x="3672107" y="659297"/>
                    <a:pt x="3661631" y="658009"/>
                    <a:pt x="3653899" y="657740"/>
                  </a:cubicBezTo>
                  <a:cubicBezTo>
                    <a:pt x="3646143" y="657783"/>
                    <a:pt x="3641187" y="658660"/>
                    <a:pt x="3655315" y="664946"/>
                  </a:cubicBezTo>
                  <a:cubicBezTo>
                    <a:pt x="3660823" y="661761"/>
                    <a:pt x="3684423" y="662610"/>
                    <a:pt x="3709905" y="663828"/>
                  </a:cubicBezTo>
                  <a:cubicBezTo>
                    <a:pt x="3697871" y="660472"/>
                    <a:pt x="3681209" y="659850"/>
                    <a:pt x="3673451" y="653875"/>
                  </a:cubicBezTo>
                  <a:cubicBezTo>
                    <a:pt x="3692139" y="653266"/>
                    <a:pt x="3703819" y="656905"/>
                    <a:pt x="3719163" y="658349"/>
                  </a:cubicBezTo>
                  <a:cubicBezTo>
                    <a:pt x="3739099" y="670354"/>
                    <a:pt x="3665607" y="661548"/>
                    <a:pt x="3676255" y="671473"/>
                  </a:cubicBezTo>
                  <a:cubicBezTo>
                    <a:pt x="3669345" y="669816"/>
                    <a:pt x="3662379" y="668146"/>
                    <a:pt x="3655457" y="666489"/>
                  </a:cubicBezTo>
                  <a:cubicBezTo>
                    <a:pt x="3648519" y="664861"/>
                    <a:pt x="3641611" y="663714"/>
                    <a:pt x="3634887" y="662171"/>
                  </a:cubicBezTo>
                  <a:cubicBezTo>
                    <a:pt x="3621439" y="659212"/>
                    <a:pt x="3608683" y="655772"/>
                    <a:pt x="3597695" y="651171"/>
                  </a:cubicBezTo>
                  <a:cubicBezTo>
                    <a:pt x="3624751" y="648934"/>
                    <a:pt x="3657637" y="668627"/>
                    <a:pt x="3627795" y="650704"/>
                  </a:cubicBezTo>
                  <a:close/>
                  <a:moveTo>
                    <a:pt x="3209139" y="650549"/>
                  </a:moveTo>
                  <a:cubicBezTo>
                    <a:pt x="3245580" y="650124"/>
                    <a:pt x="3227742" y="661393"/>
                    <a:pt x="3234608" y="665102"/>
                  </a:cubicBezTo>
                  <a:cubicBezTo>
                    <a:pt x="3222263" y="665654"/>
                    <a:pt x="3210782" y="665768"/>
                    <a:pt x="3199923" y="667042"/>
                  </a:cubicBezTo>
                  <a:cubicBezTo>
                    <a:pt x="3189050" y="668273"/>
                    <a:pt x="3178716" y="669661"/>
                    <a:pt x="3168494" y="671317"/>
                  </a:cubicBezTo>
                  <a:cubicBezTo>
                    <a:pt x="3148080" y="674644"/>
                    <a:pt x="3128175" y="679061"/>
                    <a:pt x="3105736" y="685474"/>
                  </a:cubicBezTo>
                  <a:cubicBezTo>
                    <a:pt x="3102848" y="683563"/>
                    <a:pt x="3109785" y="681850"/>
                    <a:pt x="3103725" y="679896"/>
                  </a:cubicBezTo>
                  <a:cubicBezTo>
                    <a:pt x="3088492" y="683577"/>
                    <a:pt x="3076034" y="685460"/>
                    <a:pt x="3065218" y="687669"/>
                  </a:cubicBezTo>
                  <a:cubicBezTo>
                    <a:pt x="3054430" y="689948"/>
                    <a:pt x="3045384" y="693218"/>
                    <a:pt x="3036904" y="698456"/>
                  </a:cubicBezTo>
                  <a:cubicBezTo>
                    <a:pt x="3033294" y="687032"/>
                    <a:pt x="3011308" y="702420"/>
                    <a:pt x="2997745" y="707121"/>
                  </a:cubicBezTo>
                  <a:cubicBezTo>
                    <a:pt x="2998212" y="704643"/>
                    <a:pt x="2998141" y="702180"/>
                    <a:pt x="2989633" y="700000"/>
                  </a:cubicBezTo>
                  <a:cubicBezTo>
                    <a:pt x="2999897" y="697749"/>
                    <a:pt x="3014337" y="694591"/>
                    <a:pt x="3029712" y="691222"/>
                  </a:cubicBezTo>
                  <a:cubicBezTo>
                    <a:pt x="3045115" y="687938"/>
                    <a:pt x="3061424" y="684073"/>
                    <a:pt x="3075595" y="681779"/>
                  </a:cubicBezTo>
                  <a:cubicBezTo>
                    <a:pt x="3103824" y="676555"/>
                    <a:pt x="3122724" y="671954"/>
                    <a:pt x="3105707" y="670723"/>
                  </a:cubicBezTo>
                  <a:cubicBezTo>
                    <a:pt x="3111682" y="667382"/>
                    <a:pt x="3150741" y="667594"/>
                    <a:pt x="3163143" y="669831"/>
                  </a:cubicBezTo>
                  <a:cubicBezTo>
                    <a:pt x="3176677" y="666674"/>
                    <a:pt x="3193864" y="663602"/>
                    <a:pt x="3204821" y="660416"/>
                  </a:cubicBezTo>
                  <a:cubicBezTo>
                    <a:pt x="3215821" y="657726"/>
                    <a:pt x="3220621" y="654683"/>
                    <a:pt x="3209139" y="650549"/>
                  </a:cubicBezTo>
                  <a:close/>
                  <a:moveTo>
                    <a:pt x="3235075" y="650378"/>
                  </a:moveTo>
                  <a:cubicBezTo>
                    <a:pt x="3256438" y="654031"/>
                    <a:pt x="3287980" y="649203"/>
                    <a:pt x="3304403" y="656834"/>
                  </a:cubicBezTo>
                  <a:cubicBezTo>
                    <a:pt x="3280930" y="662043"/>
                    <a:pt x="3270312" y="656720"/>
                    <a:pt x="3248694" y="660515"/>
                  </a:cubicBezTo>
                  <a:cubicBezTo>
                    <a:pt x="3236802" y="656650"/>
                    <a:pt x="3248468" y="654328"/>
                    <a:pt x="3235075" y="650378"/>
                  </a:cubicBezTo>
                  <a:close/>
                  <a:moveTo>
                    <a:pt x="2389611" y="642705"/>
                  </a:moveTo>
                  <a:cubicBezTo>
                    <a:pt x="2379857" y="646994"/>
                    <a:pt x="2369791" y="651411"/>
                    <a:pt x="2360065" y="655673"/>
                  </a:cubicBezTo>
                  <a:cubicBezTo>
                    <a:pt x="2365856" y="657442"/>
                    <a:pt x="2358522" y="662411"/>
                    <a:pt x="2376559" y="661137"/>
                  </a:cubicBezTo>
                  <a:cubicBezTo>
                    <a:pt x="2407534" y="646272"/>
                    <a:pt x="2372552" y="653068"/>
                    <a:pt x="2415915" y="643880"/>
                  </a:cubicBezTo>
                  <a:cubicBezTo>
                    <a:pt x="2407124" y="643483"/>
                    <a:pt x="2398346" y="643101"/>
                    <a:pt x="2389611" y="642705"/>
                  </a:cubicBezTo>
                  <a:close/>
                  <a:moveTo>
                    <a:pt x="2376374" y="642167"/>
                  </a:moveTo>
                  <a:cubicBezTo>
                    <a:pt x="2348655" y="642747"/>
                    <a:pt x="2315555" y="650831"/>
                    <a:pt x="2280120" y="662312"/>
                  </a:cubicBezTo>
                  <a:cubicBezTo>
                    <a:pt x="2275109" y="662964"/>
                    <a:pt x="2259762" y="653804"/>
                    <a:pt x="2233543" y="662610"/>
                  </a:cubicBezTo>
                  <a:cubicBezTo>
                    <a:pt x="2233147" y="674629"/>
                    <a:pt x="2294461" y="656324"/>
                    <a:pt x="2280488" y="671769"/>
                  </a:cubicBezTo>
                  <a:cubicBezTo>
                    <a:pt x="2322294" y="652190"/>
                    <a:pt x="2279964" y="686918"/>
                    <a:pt x="2343417" y="659792"/>
                  </a:cubicBezTo>
                  <a:cubicBezTo>
                    <a:pt x="2339283" y="657003"/>
                    <a:pt x="2297604" y="663601"/>
                    <a:pt x="2320086" y="654186"/>
                  </a:cubicBezTo>
                  <a:cubicBezTo>
                    <a:pt x="2333521" y="654568"/>
                    <a:pt x="2355578" y="642577"/>
                    <a:pt x="2366592" y="646456"/>
                  </a:cubicBezTo>
                  <a:cubicBezTo>
                    <a:pt x="2355705" y="651086"/>
                    <a:pt x="2344563" y="657641"/>
                    <a:pt x="2363109" y="651142"/>
                  </a:cubicBezTo>
                  <a:cubicBezTo>
                    <a:pt x="2373189" y="646740"/>
                    <a:pt x="2369636" y="645692"/>
                    <a:pt x="2376374" y="642167"/>
                  </a:cubicBezTo>
                  <a:close/>
                  <a:moveTo>
                    <a:pt x="2628867" y="641105"/>
                  </a:moveTo>
                  <a:cubicBezTo>
                    <a:pt x="2622525" y="646216"/>
                    <a:pt x="2609415" y="649741"/>
                    <a:pt x="2597764" y="652813"/>
                  </a:cubicBezTo>
                  <a:cubicBezTo>
                    <a:pt x="2586268" y="656381"/>
                    <a:pt x="2576245" y="659467"/>
                    <a:pt x="2575891" y="662765"/>
                  </a:cubicBezTo>
                  <a:cubicBezTo>
                    <a:pt x="2609953" y="652459"/>
                    <a:pt x="2596518" y="659608"/>
                    <a:pt x="2611312" y="662213"/>
                  </a:cubicBezTo>
                  <a:cubicBezTo>
                    <a:pt x="2629320" y="653436"/>
                    <a:pt x="2635280" y="646357"/>
                    <a:pt x="2628867" y="641105"/>
                  </a:cubicBezTo>
                  <a:close/>
                  <a:moveTo>
                    <a:pt x="2438949" y="640411"/>
                  </a:moveTo>
                  <a:cubicBezTo>
                    <a:pt x="2428076" y="650817"/>
                    <a:pt x="2339453" y="681113"/>
                    <a:pt x="2376884" y="680094"/>
                  </a:cubicBezTo>
                  <a:cubicBezTo>
                    <a:pt x="2397554" y="671515"/>
                    <a:pt x="2415307" y="667112"/>
                    <a:pt x="2432833" y="662992"/>
                  </a:cubicBezTo>
                  <a:cubicBezTo>
                    <a:pt x="2450374" y="658901"/>
                    <a:pt x="2468127" y="656281"/>
                    <a:pt x="2488329" y="649500"/>
                  </a:cubicBezTo>
                  <a:cubicBezTo>
                    <a:pt x="2467546" y="649203"/>
                    <a:pt x="2451068" y="651213"/>
                    <a:pt x="2441880" y="651157"/>
                  </a:cubicBezTo>
                  <a:cubicBezTo>
                    <a:pt x="2432734" y="651213"/>
                    <a:pt x="2430780" y="649061"/>
                    <a:pt x="2438949" y="640411"/>
                  </a:cubicBezTo>
                  <a:close/>
                  <a:moveTo>
                    <a:pt x="1549569" y="637750"/>
                  </a:moveTo>
                  <a:cubicBezTo>
                    <a:pt x="1548465" y="640978"/>
                    <a:pt x="1544020" y="644942"/>
                    <a:pt x="1537989" y="649260"/>
                  </a:cubicBezTo>
                  <a:cubicBezTo>
                    <a:pt x="1532099" y="653790"/>
                    <a:pt x="1524653" y="658674"/>
                    <a:pt x="1517333" y="663459"/>
                  </a:cubicBezTo>
                  <a:cubicBezTo>
                    <a:pt x="1502695" y="673030"/>
                    <a:pt x="1488609" y="682161"/>
                    <a:pt x="1488750" y="686819"/>
                  </a:cubicBezTo>
                  <a:cubicBezTo>
                    <a:pt x="1460068" y="703722"/>
                    <a:pt x="1470643" y="693218"/>
                    <a:pt x="1490704" y="677503"/>
                  </a:cubicBezTo>
                  <a:cubicBezTo>
                    <a:pt x="1510793" y="661845"/>
                    <a:pt x="1540197" y="640808"/>
                    <a:pt x="1549569" y="637750"/>
                  </a:cubicBezTo>
                  <a:close/>
                  <a:moveTo>
                    <a:pt x="3355510" y="636391"/>
                  </a:moveTo>
                  <a:cubicBezTo>
                    <a:pt x="3370205" y="639732"/>
                    <a:pt x="3430119" y="643498"/>
                    <a:pt x="3414447" y="646981"/>
                  </a:cubicBezTo>
                  <a:cubicBezTo>
                    <a:pt x="3395731" y="649614"/>
                    <a:pt x="3387165" y="644645"/>
                    <a:pt x="3377115" y="640766"/>
                  </a:cubicBezTo>
                  <a:cubicBezTo>
                    <a:pt x="3344892" y="643823"/>
                    <a:pt x="3362914" y="652275"/>
                    <a:pt x="3314284" y="655701"/>
                  </a:cubicBezTo>
                  <a:cubicBezTo>
                    <a:pt x="3289906" y="648042"/>
                    <a:pt x="3266094" y="650633"/>
                    <a:pt x="3263446" y="641162"/>
                  </a:cubicBezTo>
                  <a:cubicBezTo>
                    <a:pt x="3273172" y="637014"/>
                    <a:pt x="3284639" y="650053"/>
                    <a:pt x="3318588" y="652275"/>
                  </a:cubicBezTo>
                  <a:cubicBezTo>
                    <a:pt x="3314624" y="645890"/>
                    <a:pt x="3347766" y="641785"/>
                    <a:pt x="3355510" y="636391"/>
                  </a:cubicBezTo>
                  <a:close/>
                  <a:moveTo>
                    <a:pt x="1862926" y="631785"/>
                  </a:moveTo>
                  <a:cubicBezTo>
                    <a:pt x="1863885" y="631788"/>
                    <a:pt x="1863752" y="632269"/>
                    <a:pt x="1862088" y="633446"/>
                  </a:cubicBezTo>
                  <a:lnTo>
                    <a:pt x="1862265" y="631924"/>
                  </a:lnTo>
                  <a:close/>
                  <a:moveTo>
                    <a:pt x="3069041" y="629694"/>
                  </a:moveTo>
                  <a:cubicBezTo>
                    <a:pt x="3050891" y="633389"/>
                    <a:pt x="3040896" y="631096"/>
                    <a:pt x="3026768" y="632186"/>
                  </a:cubicBezTo>
                  <a:cubicBezTo>
                    <a:pt x="3048909" y="640525"/>
                    <a:pt x="3039792" y="647943"/>
                    <a:pt x="3055365" y="649741"/>
                  </a:cubicBezTo>
                  <a:cubicBezTo>
                    <a:pt x="3085605" y="645862"/>
                    <a:pt x="3042128" y="641006"/>
                    <a:pt x="3061113" y="636957"/>
                  </a:cubicBezTo>
                  <a:cubicBezTo>
                    <a:pt x="3062203" y="642832"/>
                    <a:pt x="3105779" y="643427"/>
                    <a:pt x="3093306" y="637368"/>
                  </a:cubicBezTo>
                  <a:cubicBezTo>
                    <a:pt x="3059244" y="641218"/>
                    <a:pt x="3089965" y="631606"/>
                    <a:pt x="3069041" y="629694"/>
                  </a:cubicBezTo>
                  <a:close/>
                  <a:moveTo>
                    <a:pt x="4466881" y="629576"/>
                  </a:moveTo>
                  <a:cubicBezTo>
                    <a:pt x="4464805" y="629402"/>
                    <a:pt x="4463893" y="629804"/>
                    <a:pt x="4464751" y="631082"/>
                  </a:cubicBezTo>
                  <a:cubicBezTo>
                    <a:pt x="4470965" y="631761"/>
                    <a:pt x="4498287" y="659934"/>
                    <a:pt x="4509713" y="653450"/>
                  </a:cubicBezTo>
                  <a:cubicBezTo>
                    <a:pt x="4484287" y="645069"/>
                    <a:pt x="4508637" y="645041"/>
                    <a:pt x="4500751" y="638684"/>
                  </a:cubicBezTo>
                  <a:cubicBezTo>
                    <a:pt x="4489825" y="635817"/>
                    <a:pt x="4473109" y="630100"/>
                    <a:pt x="4466881" y="629576"/>
                  </a:cubicBezTo>
                  <a:close/>
                  <a:moveTo>
                    <a:pt x="4303487" y="628633"/>
                  </a:moveTo>
                  <a:cubicBezTo>
                    <a:pt x="4328275" y="643073"/>
                    <a:pt x="4334803" y="648665"/>
                    <a:pt x="4338043" y="657924"/>
                  </a:cubicBezTo>
                  <a:cubicBezTo>
                    <a:pt x="4348295" y="660387"/>
                    <a:pt x="4358317" y="662822"/>
                    <a:pt x="4368525" y="665285"/>
                  </a:cubicBezTo>
                  <a:cubicBezTo>
                    <a:pt x="4358317" y="653408"/>
                    <a:pt x="4327227" y="643611"/>
                    <a:pt x="4338979" y="640156"/>
                  </a:cubicBezTo>
                  <a:cubicBezTo>
                    <a:pt x="4325275" y="636985"/>
                    <a:pt x="4314345" y="632823"/>
                    <a:pt x="4303487" y="628633"/>
                  </a:cubicBezTo>
                  <a:close/>
                  <a:moveTo>
                    <a:pt x="4580065" y="623476"/>
                  </a:moveTo>
                  <a:cubicBezTo>
                    <a:pt x="4582461" y="625056"/>
                    <a:pt x="4581891" y="633797"/>
                    <a:pt x="4580767" y="635443"/>
                  </a:cubicBezTo>
                  <a:cubicBezTo>
                    <a:pt x="4610159" y="649996"/>
                    <a:pt x="4643597" y="663828"/>
                    <a:pt x="4670397" y="679061"/>
                  </a:cubicBezTo>
                  <a:cubicBezTo>
                    <a:pt x="4681511" y="682445"/>
                    <a:pt x="4670637" y="673511"/>
                    <a:pt x="4666617" y="668457"/>
                  </a:cubicBezTo>
                  <a:cubicBezTo>
                    <a:pt x="4694435" y="684752"/>
                    <a:pt x="4709967" y="689098"/>
                    <a:pt x="4709939" y="699150"/>
                  </a:cubicBezTo>
                  <a:cubicBezTo>
                    <a:pt x="4731485" y="708635"/>
                    <a:pt x="4740235" y="710660"/>
                    <a:pt x="4730919" y="701203"/>
                  </a:cubicBezTo>
                  <a:cubicBezTo>
                    <a:pt x="4774479" y="722708"/>
                    <a:pt x="4747411" y="720697"/>
                    <a:pt x="4781559" y="743688"/>
                  </a:cubicBezTo>
                  <a:cubicBezTo>
                    <a:pt x="4763353" y="735902"/>
                    <a:pt x="4766239" y="741310"/>
                    <a:pt x="4746547" y="732632"/>
                  </a:cubicBezTo>
                  <a:cubicBezTo>
                    <a:pt x="4742839" y="724590"/>
                    <a:pt x="4760591" y="728144"/>
                    <a:pt x="4734373" y="712019"/>
                  </a:cubicBezTo>
                  <a:cubicBezTo>
                    <a:pt x="4702505" y="698711"/>
                    <a:pt x="4711679" y="710915"/>
                    <a:pt x="4716819" y="720612"/>
                  </a:cubicBezTo>
                  <a:cubicBezTo>
                    <a:pt x="4706355" y="714652"/>
                    <a:pt x="4697267" y="709230"/>
                    <a:pt x="4688971" y="703397"/>
                  </a:cubicBezTo>
                  <a:cubicBezTo>
                    <a:pt x="4680661" y="697607"/>
                    <a:pt x="4673043" y="691661"/>
                    <a:pt x="4665075" y="685772"/>
                  </a:cubicBezTo>
                  <a:cubicBezTo>
                    <a:pt x="4649133" y="674007"/>
                    <a:pt x="4631763" y="662469"/>
                    <a:pt x="4604807" y="652998"/>
                  </a:cubicBezTo>
                  <a:cubicBezTo>
                    <a:pt x="4597969" y="653437"/>
                    <a:pt x="4610471" y="660713"/>
                    <a:pt x="4618099" y="673058"/>
                  </a:cubicBezTo>
                  <a:cubicBezTo>
                    <a:pt x="4589631" y="665980"/>
                    <a:pt x="4589035" y="652474"/>
                    <a:pt x="4563581" y="645197"/>
                  </a:cubicBezTo>
                  <a:cubicBezTo>
                    <a:pt x="4579663" y="644249"/>
                    <a:pt x="4564755" y="627855"/>
                    <a:pt x="4576591" y="624811"/>
                  </a:cubicBezTo>
                  <a:cubicBezTo>
                    <a:pt x="4578137" y="623218"/>
                    <a:pt x="4579267" y="622949"/>
                    <a:pt x="4580065" y="623476"/>
                  </a:cubicBezTo>
                  <a:close/>
                  <a:moveTo>
                    <a:pt x="3627343" y="623345"/>
                  </a:moveTo>
                  <a:lnTo>
                    <a:pt x="3639617" y="625642"/>
                  </a:lnTo>
                  <a:cubicBezTo>
                    <a:pt x="3642649" y="626260"/>
                    <a:pt x="3644285" y="626679"/>
                    <a:pt x="3644003" y="626835"/>
                  </a:cubicBezTo>
                  <a:cubicBezTo>
                    <a:pt x="3637625" y="626849"/>
                    <a:pt x="3633147" y="626274"/>
                    <a:pt x="3630235" y="625414"/>
                  </a:cubicBezTo>
                  <a:close/>
                  <a:moveTo>
                    <a:pt x="2502345" y="622304"/>
                  </a:moveTo>
                  <a:cubicBezTo>
                    <a:pt x="2486361" y="627670"/>
                    <a:pt x="2474526" y="627826"/>
                    <a:pt x="2459038" y="632667"/>
                  </a:cubicBezTo>
                  <a:cubicBezTo>
                    <a:pt x="2463922" y="634508"/>
                    <a:pt x="2443791" y="650321"/>
                    <a:pt x="2482001" y="639463"/>
                  </a:cubicBezTo>
                  <a:cubicBezTo>
                    <a:pt x="2440195" y="643243"/>
                    <a:pt x="2522858" y="622687"/>
                    <a:pt x="2502345" y="622304"/>
                  </a:cubicBezTo>
                  <a:close/>
                  <a:moveTo>
                    <a:pt x="3576419" y="619473"/>
                  </a:moveTo>
                  <a:cubicBezTo>
                    <a:pt x="3608299" y="620945"/>
                    <a:pt x="3577663" y="634692"/>
                    <a:pt x="3629295" y="630317"/>
                  </a:cubicBezTo>
                  <a:cubicBezTo>
                    <a:pt x="3628347" y="633276"/>
                    <a:pt x="3611683" y="633559"/>
                    <a:pt x="3625713" y="639081"/>
                  </a:cubicBezTo>
                  <a:cubicBezTo>
                    <a:pt x="3606049" y="639052"/>
                    <a:pt x="3600187" y="629836"/>
                    <a:pt x="3578755" y="631096"/>
                  </a:cubicBezTo>
                  <a:cubicBezTo>
                    <a:pt x="3562175" y="632045"/>
                    <a:pt x="3565305" y="636306"/>
                    <a:pt x="3580977" y="642691"/>
                  </a:cubicBezTo>
                  <a:cubicBezTo>
                    <a:pt x="3560591" y="635966"/>
                    <a:pt x="3545895" y="634451"/>
                    <a:pt x="3530775" y="634140"/>
                  </a:cubicBezTo>
                  <a:cubicBezTo>
                    <a:pt x="3523215" y="634126"/>
                    <a:pt x="3515527" y="634097"/>
                    <a:pt x="3506949" y="634069"/>
                  </a:cubicBezTo>
                  <a:cubicBezTo>
                    <a:pt x="3498355" y="634069"/>
                    <a:pt x="3488871" y="634522"/>
                    <a:pt x="3477659" y="634027"/>
                  </a:cubicBezTo>
                  <a:cubicBezTo>
                    <a:pt x="3454059" y="637396"/>
                    <a:pt x="3476399" y="646272"/>
                    <a:pt x="3440297" y="648155"/>
                  </a:cubicBezTo>
                  <a:cubicBezTo>
                    <a:pt x="3413539" y="639420"/>
                    <a:pt x="3453973" y="638628"/>
                    <a:pt x="3436035" y="630926"/>
                  </a:cubicBezTo>
                  <a:cubicBezTo>
                    <a:pt x="3446059" y="630331"/>
                    <a:pt x="3450831" y="633517"/>
                    <a:pt x="3457527" y="635357"/>
                  </a:cubicBezTo>
                  <a:cubicBezTo>
                    <a:pt x="3490611" y="631294"/>
                    <a:pt x="3407339" y="625051"/>
                    <a:pt x="3439009" y="621993"/>
                  </a:cubicBezTo>
                  <a:cubicBezTo>
                    <a:pt x="3436587" y="625334"/>
                    <a:pt x="3473439" y="628958"/>
                    <a:pt x="3509511" y="630063"/>
                  </a:cubicBezTo>
                  <a:cubicBezTo>
                    <a:pt x="3545583" y="632271"/>
                    <a:pt x="3581091" y="630912"/>
                    <a:pt x="3576419" y="619473"/>
                  </a:cubicBezTo>
                  <a:close/>
                  <a:moveTo>
                    <a:pt x="3080933" y="618808"/>
                  </a:moveTo>
                  <a:cubicBezTo>
                    <a:pt x="3114103" y="628760"/>
                    <a:pt x="3097185" y="626113"/>
                    <a:pt x="3066903" y="624145"/>
                  </a:cubicBezTo>
                  <a:cubicBezTo>
                    <a:pt x="3081273" y="625971"/>
                    <a:pt x="3086666" y="636037"/>
                    <a:pt x="3107364" y="632030"/>
                  </a:cubicBezTo>
                  <a:cubicBezTo>
                    <a:pt x="3093759" y="626976"/>
                    <a:pt x="3139727" y="625688"/>
                    <a:pt x="3147670" y="625235"/>
                  </a:cubicBezTo>
                  <a:cubicBezTo>
                    <a:pt x="3127680" y="621044"/>
                    <a:pt x="3105793" y="618737"/>
                    <a:pt x="3080933" y="618808"/>
                  </a:cubicBezTo>
                  <a:close/>
                  <a:moveTo>
                    <a:pt x="2725376" y="612607"/>
                  </a:moveTo>
                  <a:cubicBezTo>
                    <a:pt x="2730629" y="619303"/>
                    <a:pt x="2656643" y="643851"/>
                    <a:pt x="2674566" y="638344"/>
                  </a:cubicBezTo>
                  <a:cubicBezTo>
                    <a:pt x="2707708" y="633149"/>
                    <a:pt x="2731450" y="624838"/>
                    <a:pt x="2750916" y="616882"/>
                  </a:cubicBezTo>
                  <a:cubicBezTo>
                    <a:pt x="2734451" y="613201"/>
                    <a:pt x="2721469" y="620082"/>
                    <a:pt x="2725376" y="612607"/>
                  </a:cubicBezTo>
                  <a:close/>
                  <a:moveTo>
                    <a:pt x="1627037" y="612409"/>
                  </a:moveTo>
                  <a:cubicBezTo>
                    <a:pt x="1623271" y="620238"/>
                    <a:pt x="1659173" y="613358"/>
                    <a:pt x="1615937" y="634239"/>
                  </a:cubicBezTo>
                  <a:cubicBezTo>
                    <a:pt x="1636607" y="605585"/>
                    <a:pt x="1578562" y="647321"/>
                    <a:pt x="1553264" y="656508"/>
                  </a:cubicBezTo>
                  <a:cubicBezTo>
                    <a:pt x="1547926" y="662766"/>
                    <a:pt x="1559295" y="659906"/>
                    <a:pt x="1538285" y="674757"/>
                  </a:cubicBezTo>
                  <a:cubicBezTo>
                    <a:pt x="1537521" y="659736"/>
                    <a:pt x="1491086" y="714708"/>
                    <a:pt x="1452479" y="725539"/>
                  </a:cubicBezTo>
                  <a:cubicBezTo>
                    <a:pt x="1478457" y="706271"/>
                    <a:pt x="1505384" y="685955"/>
                    <a:pt x="1533939" y="666093"/>
                  </a:cubicBezTo>
                  <a:cubicBezTo>
                    <a:pt x="1537521" y="663630"/>
                    <a:pt x="1541117" y="661152"/>
                    <a:pt x="1544727" y="658675"/>
                  </a:cubicBezTo>
                  <a:cubicBezTo>
                    <a:pt x="1548450" y="656367"/>
                    <a:pt x="1552202" y="654045"/>
                    <a:pt x="1555953" y="651723"/>
                  </a:cubicBezTo>
                  <a:cubicBezTo>
                    <a:pt x="1563485" y="647108"/>
                    <a:pt x="1571144" y="642564"/>
                    <a:pt x="1578916" y="638090"/>
                  </a:cubicBezTo>
                  <a:cubicBezTo>
                    <a:pt x="1594461" y="629143"/>
                    <a:pt x="1610473" y="620521"/>
                    <a:pt x="1627037" y="612409"/>
                  </a:cubicBezTo>
                  <a:close/>
                  <a:moveTo>
                    <a:pt x="4413939" y="610469"/>
                  </a:moveTo>
                  <a:cubicBezTo>
                    <a:pt x="4437795" y="611998"/>
                    <a:pt x="4470511" y="632866"/>
                    <a:pt x="4486241" y="625277"/>
                  </a:cubicBezTo>
                  <a:cubicBezTo>
                    <a:pt x="4499803" y="631223"/>
                    <a:pt x="4507959" y="638698"/>
                    <a:pt x="4526631" y="643285"/>
                  </a:cubicBezTo>
                  <a:cubicBezTo>
                    <a:pt x="4522935" y="650137"/>
                    <a:pt x="4488605" y="641643"/>
                    <a:pt x="4529435" y="665342"/>
                  </a:cubicBezTo>
                  <a:cubicBezTo>
                    <a:pt x="4522511" y="664662"/>
                    <a:pt x="4515419" y="663870"/>
                    <a:pt x="4518689" y="668244"/>
                  </a:cubicBezTo>
                  <a:cubicBezTo>
                    <a:pt x="4506485" y="662921"/>
                    <a:pt x="4489979" y="651327"/>
                    <a:pt x="4493645" y="657825"/>
                  </a:cubicBezTo>
                  <a:cubicBezTo>
                    <a:pt x="4452207" y="638444"/>
                    <a:pt x="4481611" y="637467"/>
                    <a:pt x="4413939" y="610469"/>
                  </a:cubicBezTo>
                  <a:close/>
                  <a:moveTo>
                    <a:pt x="3661275" y="609789"/>
                  </a:moveTo>
                  <a:cubicBezTo>
                    <a:pt x="3613935" y="607680"/>
                    <a:pt x="3656477" y="624640"/>
                    <a:pt x="3689067" y="625277"/>
                  </a:cubicBezTo>
                  <a:cubicBezTo>
                    <a:pt x="3679099" y="615990"/>
                    <a:pt x="3685527" y="619572"/>
                    <a:pt x="3661275" y="609789"/>
                  </a:cubicBezTo>
                  <a:close/>
                  <a:moveTo>
                    <a:pt x="2434277" y="609166"/>
                  </a:moveTo>
                  <a:cubicBezTo>
                    <a:pt x="2430483" y="609308"/>
                    <a:pt x="2426024" y="609577"/>
                    <a:pt x="2420856" y="610469"/>
                  </a:cubicBezTo>
                  <a:cubicBezTo>
                    <a:pt x="2415717" y="611432"/>
                    <a:pt x="2409785" y="612777"/>
                    <a:pt x="2402919" y="614645"/>
                  </a:cubicBezTo>
                  <a:cubicBezTo>
                    <a:pt x="2415420" y="616613"/>
                    <a:pt x="2391452" y="627061"/>
                    <a:pt x="2372977" y="627741"/>
                  </a:cubicBezTo>
                  <a:cubicBezTo>
                    <a:pt x="2378555" y="625320"/>
                    <a:pt x="2378937" y="622573"/>
                    <a:pt x="2366351" y="627458"/>
                  </a:cubicBezTo>
                  <a:cubicBezTo>
                    <a:pt x="2365714" y="631450"/>
                    <a:pt x="2371094" y="633913"/>
                    <a:pt x="2389526" y="633177"/>
                  </a:cubicBezTo>
                  <a:cubicBezTo>
                    <a:pt x="2415774" y="619006"/>
                    <a:pt x="2424905" y="627670"/>
                    <a:pt x="2445872" y="622120"/>
                  </a:cubicBezTo>
                  <a:cubicBezTo>
                    <a:pt x="2440393" y="623210"/>
                    <a:pt x="2434758" y="624612"/>
                    <a:pt x="2429605" y="626141"/>
                  </a:cubicBezTo>
                  <a:cubicBezTo>
                    <a:pt x="2424495" y="627797"/>
                    <a:pt x="2419893" y="629709"/>
                    <a:pt x="2416340" y="631436"/>
                  </a:cubicBezTo>
                  <a:cubicBezTo>
                    <a:pt x="2409247" y="634932"/>
                    <a:pt x="2406416" y="637990"/>
                    <a:pt x="2412673" y="638939"/>
                  </a:cubicBezTo>
                  <a:cubicBezTo>
                    <a:pt x="2416538" y="637028"/>
                    <a:pt x="2422697" y="634791"/>
                    <a:pt x="2429648" y="632413"/>
                  </a:cubicBezTo>
                  <a:cubicBezTo>
                    <a:pt x="2436712" y="630346"/>
                    <a:pt x="2444513" y="628066"/>
                    <a:pt x="2451620" y="625999"/>
                  </a:cubicBezTo>
                  <a:cubicBezTo>
                    <a:pt x="2465777" y="621752"/>
                    <a:pt x="2476919" y="617703"/>
                    <a:pt x="2472671" y="614943"/>
                  </a:cubicBezTo>
                  <a:cubicBezTo>
                    <a:pt x="2462634" y="616627"/>
                    <a:pt x="2459052" y="613215"/>
                    <a:pt x="2451025" y="610936"/>
                  </a:cubicBezTo>
                  <a:cubicBezTo>
                    <a:pt x="2447019" y="609804"/>
                    <a:pt x="2441894" y="608954"/>
                    <a:pt x="2434277" y="609166"/>
                  </a:cubicBezTo>
                  <a:close/>
                  <a:moveTo>
                    <a:pt x="3562743" y="602201"/>
                  </a:moveTo>
                  <a:cubicBezTo>
                    <a:pt x="3557095" y="606179"/>
                    <a:pt x="3570487" y="612932"/>
                    <a:pt x="3595631" y="613357"/>
                  </a:cubicBezTo>
                  <a:cubicBezTo>
                    <a:pt x="3589047" y="608444"/>
                    <a:pt x="3638171" y="616500"/>
                    <a:pt x="3609191" y="604424"/>
                  </a:cubicBezTo>
                  <a:cubicBezTo>
                    <a:pt x="3594907" y="604509"/>
                    <a:pt x="3589499" y="606109"/>
                    <a:pt x="3584233" y="607694"/>
                  </a:cubicBezTo>
                  <a:cubicBezTo>
                    <a:pt x="3577593" y="605556"/>
                    <a:pt x="3572823" y="602145"/>
                    <a:pt x="3562743" y="602201"/>
                  </a:cubicBezTo>
                  <a:close/>
                  <a:moveTo>
                    <a:pt x="3224755" y="601762"/>
                  </a:moveTo>
                  <a:cubicBezTo>
                    <a:pt x="3289977" y="612578"/>
                    <a:pt x="3248497" y="609407"/>
                    <a:pt x="3317102" y="611432"/>
                  </a:cubicBezTo>
                  <a:cubicBezTo>
                    <a:pt x="3287117" y="607708"/>
                    <a:pt x="3264608" y="597628"/>
                    <a:pt x="3224755" y="601762"/>
                  </a:cubicBezTo>
                  <a:close/>
                  <a:moveTo>
                    <a:pt x="2268256" y="600658"/>
                  </a:moveTo>
                  <a:cubicBezTo>
                    <a:pt x="2253929" y="606703"/>
                    <a:pt x="2249357" y="610809"/>
                    <a:pt x="2244869" y="614759"/>
                  </a:cubicBezTo>
                  <a:cubicBezTo>
                    <a:pt x="2235440" y="615594"/>
                    <a:pt x="2227441" y="614164"/>
                    <a:pt x="2214686" y="619954"/>
                  </a:cubicBezTo>
                  <a:cubicBezTo>
                    <a:pt x="2220519" y="622602"/>
                    <a:pt x="2228999" y="624102"/>
                    <a:pt x="2240211" y="624088"/>
                  </a:cubicBezTo>
                  <a:cubicBezTo>
                    <a:pt x="2245803" y="624088"/>
                    <a:pt x="2252075" y="623706"/>
                    <a:pt x="2259026" y="622899"/>
                  </a:cubicBezTo>
                  <a:cubicBezTo>
                    <a:pt x="2266020" y="622177"/>
                    <a:pt x="2273820" y="621356"/>
                    <a:pt x="2282272" y="619940"/>
                  </a:cubicBezTo>
                  <a:cubicBezTo>
                    <a:pt x="2262126" y="617434"/>
                    <a:pt x="2292253" y="602215"/>
                    <a:pt x="2268256" y="600658"/>
                  </a:cubicBezTo>
                  <a:close/>
                  <a:moveTo>
                    <a:pt x="3842855" y="600432"/>
                  </a:moveTo>
                  <a:cubicBezTo>
                    <a:pt x="3870915" y="602400"/>
                    <a:pt x="3885651" y="611248"/>
                    <a:pt x="3900631" y="619983"/>
                  </a:cubicBezTo>
                  <a:cubicBezTo>
                    <a:pt x="3882211" y="622248"/>
                    <a:pt x="3847201" y="603858"/>
                    <a:pt x="3854393" y="613117"/>
                  </a:cubicBezTo>
                  <a:cubicBezTo>
                    <a:pt x="3808467" y="604594"/>
                    <a:pt x="3869995" y="610059"/>
                    <a:pt x="3842855" y="600432"/>
                  </a:cubicBezTo>
                  <a:close/>
                  <a:moveTo>
                    <a:pt x="5162739" y="599545"/>
                  </a:moveTo>
                  <a:cubicBezTo>
                    <a:pt x="5158859" y="598558"/>
                    <a:pt x="5158175" y="599968"/>
                    <a:pt x="5162967" y="605486"/>
                  </a:cubicBezTo>
                  <a:cubicBezTo>
                    <a:pt x="5203157" y="624414"/>
                    <a:pt x="5213975" y="628392"/>
                    <a:pt x="5217315" y="644092"/>
                  </a:cubicBezTo>
                  <a:cubicBezTo>
                    <a:pt x="5245699" y="658306"/>
                    <a:pt x="5243081" y="642931"/>
                    <a:pt x="5222355" y="626991"/>
                  </a:cubicBezTo>
                  <a:cubicBezTo>
                    <a:pt x="5214785" y="627043"/>
                    <a:pt x="5174381" y="602506"/>
                    <a:pt x="5162739" y="599545"/>
                  </a:cubicBezTo>
                  <a:close/>
                  <a:moveTo>
                    <a:pt x="3734795" y="591895"/>
                  </a:moveTo>
                  <a:cubicBezTo>
                    <a:pt x="3750607" y="595378"/>
                    <a:pt x="3767667" y="598110"/>
                    <a:pt x="3784075" y="601239"/>
                  </a:cubicBezTo>
                  <a:cubicBezTo>
                    <a:pt x="3792271" y="602824"/>
                    <a:pt x="3800327" y="604396"/>
                    <a:pt x="3807929" y="606392"/>
                  </a:cubicBezTo>
                  <a:cubicBezTo>
                    <a:pt x="3815519" y="608643"/>
                    <a:pt x="3822709" y="611092"/>
                    <a:pt x="3829223" y="613895"/>
                  </a:cubicBezTo>
                  <a:cubicBezTo>
                    <a:pt x="3776811" y="597869"/>
                    <a:pt x="3827863" y="622758"/>
                    <a:pt x="3834687" y="617307"/>
                  </a:cubicBezTo>
                  <a:cubicBezTo>
                    <a:pt x="3832123" y="619374"/>
                    <a:pt x="3825979" y="620492"/>
                    <a:pt x="3818435" y="621229"/>
                  </a:cubicBezTo>
                  <a:cubicBezTo>
                    <a:pt x="3814667" y="621597"/>
                    <a:pt x="3810535" y="621880"/>
                    <a:pt x="3806343" y="622120"/>
                  </a:cubicBezTo>
                  <a:cubicBezTo>
                    <a:pt x="3802139" y="622446"/>
                    <a:pt x="3797821" y="622956"/>
                    <a:pt x="3793731" y="623380"/>
                  </a:cubicBezTo>
                  <a:cubicBezTo>
                    <a:pt x="3777293" y="625193"/>
                    <a:pt x="3763971" y="627543"/>
                    <a:pt x="3771035" y="633984"/>
                  </a:cubicBezTo>
                  <a:cubicBezTo>
                    <a:pt x="3725365" y="621540"/>
                    <a:pt x="3801205" y="619671"/>
                    <a:pt x="3730943" y="600517"/>
                  </a:cubicBezTo>
                  <a:cubicBezTo>
                    <a:pt x="3757319" y="597855"/>
                    <a:pt x="3756695" y="610851"/>
                    <a:pt x="3782999" y="608218"/>
                  </a:cubicBezTo>
                  <a:cubicBezTo>
                    <a:pt x="3792627" y="609096"/>
                    <a:pt x="3790487" y="607355"/>
                    <a:pt x="3787571" y="605443"/>
                  </a:cubicBezTo>
                  <a:cubicBezTo>
                    <a:pt x="3772863" y="599299"/>
                    <a:pt x="3743599" y="601578"/>
                    <a:pt x="3734795" y="591895"/>
                  </a:cubicBezTo>
                  <a:close/>
                  <a:moveTo>
                    <a:pt x="2470095" y="591003"/>
                  </a:moveTo>
                  <a:cubicBezTo>
                    <a:pt x="2453644" y="592419"/>
                    <a:pt x="2434801" y="596538"/>
                    <a:pt x="2416128" y="601054"/>
                  </a:cubicBezTo>
                  <a:cubicBezTo>
                    <a:pt x="2397653" y="606094"/>
                    <a:pt x="2379192" y="611120"/>
                    <a:pt x="2362954" y="613060"/>
                  </a:cubicBezTo>
                  <a:cubicBezTo>
                    <a:pt x="2377182" y="613923"/>
                    <a:pt x="2393490" y="611828"/>
                    <a:pt x="2411385" y="607553"/>
                  </a:cubicBezTo>
                  <a:cubicBezTo>
                    <a:pt x="2420276" y="605245"/>
                    <a:pt x="2429818" y="603121"/>
                    <a:pt x="2439643" y="600375"/>
                  </a:cubicBezTo>
                  <a:cubicBezTo>
                    <a:pt x="2449468" y="597657"/>
                    <a:pt x="2459647" y="594500"/>
                    <a:pt x="2470095" y="591003"/>
                  </a:cubicBezTo>
                  <a:close/>
                  <a:moveTo>
                    <a:pt x="3989821" y="588271"/>
                  </a:moveTo>
                  <a:cubicBezTo>
                    <a:pt x="4036851" y="606024"/>
                    <a:pt x="4014837" y="596553"/>
                    <a:pt x="4056983" y="600404"/>
                  </a:cubicBezTo>
                  <a:cubicBezTo>
                    <a:pt x="4058993" y="606689"/>
                    <a:pt x="4102059" y="622829"/>
                    <a:pt x="4093323" y="614278"/>
                  </a:cubicBezTo>
                  <a:cubicBezTo>
                    <a:pt x="4098391" y="616500"/>
                    <a:pt x="4103247" y="619063"/>
                    <a:pt x="4108203" y="621993"/>
                  </a:cubicBezTo>
                  <a:cubicBezTo>
                    <a:pt x="4113115" y="625122"/>
                    <a:pt x="4118155" y="628562"/>
                    <a:pt x="4123647" y="632243"/>
                  </a:cubicBezTo>
                  <a:cubicBezTo>
                    <a:pt x="4134635" y="639591"/>
                    <a:pt x="4147461" y="647873"/>
                    <a:pt x="4164859" y="656537"/>
                  </a:cubicBezTo>
                  <a:cubicBezTo>
                    <a:pt x="4183647" y="660458"/>
                    <a:pt x="4180023" y="655786"/>
                    <a:pt x="4200379" y="660288"/>
                  </a:cubicBezTo>
                  <a:cubicBezTo>
                    <a:pt x="4215711" y="669519"/>
                    <a:pt x="4195425" y="665003"/>
                    <a:pt x="4179979" y="662384"/>
                  </a:cubicBezTo>
                  <a:cubicBezTo>
                    <a:pt x="4199147" y="670354"/>
                    <a:pt x="4204359" y="674431"/>
                    <a:pt x="4200011" y="677999"/>
                  </a:cubicBezTo>
                  <a:cubicBezTo>
                    <a:pt x="4232333" y="680731"/>
                    <a:pt x="4192991" y="663813"/>
                    <a:pt x="4240303" y="685630"/>
                  </a:cubicBezTo>
                  <a:cubicBezTo>
                    <a:pt x="4244011" y="689693"/>
                    <a:pt x="4232983" y="685884"/>
                    <a:pt x="4230295" y="683733"/>
                  </a:cubicBezTo>
                  <a:cubicBezTo>
                    <a:pt x="4219279" y="682090"/>
                    <a:pt x="4230889" y="689226"/>
                    <a:pt x="4235093" y="693529"/>
                  </a:cubicBezTo>
                  <a:cubicBezTo>
                    <a:pt x="4198583" y="683294"/>
                    <a:pt x="4179627" y="666149"/>
                    <a:pt x="4149711" y="668514"/>
                  </a:cubicBezTo>
                  <a:cubicBezTo>
                    <a:pt x="4129395" y="655489"/>
                    <a:pt x="4157201" y="659326"/>
                    <a:pt x="4179965" y="668273"/>
                  </a:cubicBezTo>
                  <a:cubicBezTo>
                    <a:pt x="4137167" y="649982"/>
                    <a:pt x="4109719" y="624258"/>
                    <a:pt x="4057435" y="612225"/>
                  </a:cubicBezTo>
                  <a:cubicBezTo>
                    <a:pt x="4028627" y="607327"/>
                    <a:pt x="4096383" y="634055"/>
                    <a:pt x="4047653" y="622630"/>
                  </a:cubicBezTo>
                  <a:cubicBezTo>
                    <a:pt x="4051065" y="620478"/>
                    <a:pt x="4046859" y="615877"/>
                    <a:pt x="4036963" y="609408"/>
                  </a:cubicBezTo>
                  <a:cubicBezTo>
                    <a:pt x="4017597" y="605684"/>
                    <a:pt x="4021689" y="609606"/>
                    <a:pt x="4026899" y="613895"/>
                  </a:cubicBezTo>
                  <a:cubicBezTo>
                    <a:pt x="4015999" y="610880"/>
                    <a:pt x="4004855" y="607822"/>
                    <a:pt x="3990925" y="606067"/>
                  </a:cubicBezTo>
                  <a:cubicBezTo>
                    <a:pt x="4005039" y="604835"/>
                    <a:pt x="4022765" y="604764"/>
                    <a:pt x="3989821" y="588271"/>
                  </a:cubicBezTo>
                  <a:close/>
                  <a:moveTo>
                    <a:pt x="5068635" y="585581"/>
                  </a:moveTo>
                  <a:cubicBezTo>
                    <a:pt x="5071691" y="586175"/>
                    <a:pt x="5076671" y="588087"/>
                    <a:pt x="5084239" y="591768"/>
                  </a:cubicBezTo>
                  <a:cubicBezTo>
                    <a:pt x="5073791" y="591909"/>
                    <a:pt x="5118697" y="622772"/>
                    <a:pt x="5075391" y="603674"/>
                  </a:cubicBezTo>
                  <a:cubicBezTo>
                    <a:pt x="5067651" y="593884"/>
                    <a:pt x="5059473" y="583800"/>
                    <a:pt x="5068635" y="585581"/>
                  </a:cubicBezTo>
                  <a:close/>
                  <a:moveTo>
                    <a:pt x="1797148" y="574369"/>
                  </a:moveTo>
                  <a:cubicBezTo>
                    <a:pt x="1783628" y="580626"/>
                    <a:pt x="1770462" y="586870"/>
                    <a:pt x="1776975" y="586955"/>
                  </a:cubicBezTo>
                  <a:cubicBezTo>
                    <a:pt x="1733385" y="602881"/>
                    <a:pt x="1759505" y="597119"/>
                    <a:pt x="1726688" y="618440"/>
                  </a:cubicBezTo>
                  <a:cubicBezTo>
                    <a:pt x="1714726" y="624542"/>
                    <a:pt x="1714527" y="624245"/>
                    <a:pt x="1718760" y="620620"/>
                  </a:cubicBezTo>
                  <a:cubicBezTo>
                    <a:pt x="1723163" y="617265"/>
                    <a:pt x="1732408" y="611277"/>
                    <a:pt x="1739727" y="606817"/>
                  </a:cubicBezTo>
                  <a:cubicBezTo>
                    <a:pt x="1728019" y="607950"/>
                    <a:pt x="1712149" y="616770"/>
                    <a:pt x="1701149" y="617945"/>
                  </a:cubicBezTo>
                  <a:cubicBezTo>
                    <a:pt x="1715264" y="611234"/>
                    <a:pt x="1724706" y="607299"/>
                    <a:pt x="1730752" y="604028"/>
                  </a:cubicBezTo>
                  <a:cubicBezTo>
                    <a:pt x="1736839" y="600815"/>
                    <a:pt x="1739727" y="598606"/>
                    <a:pt x="1741454" y="596596"/>
                  </a:cubicBezTo>
                  <a:cubicBezTo>
                    <a:pt x="1744923" y="592575"/>
                    <a:pt x="1743734" y="589333"/>
                    <a:pt x="1754281" y="580513"/>
                  </a:cubicBezTo>
                  <a:cubicBezTo>
                    <a:pt x="1747868" y="590919"/>
                    <a:pt x="1777343" y="578659"/>
                    <a:pt x="1797148" y="574369"/>
                  </a:cubicBezTo>
                  <a:close/>
                  <a:moveTo>
                    <a:pt x="3513137" y="573933"/>
                  </a:moveTo>
                  <a:cubicBezTo>
                    <a:pt x="3508607" y="573122"/>
                    <a:pt x="3502915" y="573123"/>
                    <a:pt x="3495087" y="574609"/>
                  </a:cubicBezTo>
                  <a:cubicBezTo>
                    <a:pt x="3497831" y="578106"/>
                    <a:pt x="3536947" y="588695"/>
                    <a:pt x="3513703" y="588469"/>
                  </a:cubicBezTo>
                  <a:cubicBezTo>
                    <a:pt x="3503481" y="581730"/>
                    <a:pt x="3489523" y="578658"/>
                    <a:pt x="3470127" y="579139"/>
                  </a:cubicBezTo>
                  <a:cubicBezTo>
                    <a:pt x="3469191" y="585836"/>
                    <a:pt x="3518191" y="586982"/>
                    <a:pt x="3493303" y="589290"/>
                  </a:cubicBezTo>
                  <a:cubicBezTo>
                    <a:pt x="3447673" y="586671"/>
                    <a:pt x="3409391" y="589262"/>
                    <a:pt x="3383739" y="587789"/>
                  </a:cubicBezTo>
                  <a:cubicBezTo>
                    <a:pt x="3374169" y="583599"/>
                    <a:pt x="3408783" y="584462"/>
                    <a:pt x="3402695" y="580654"/>
                  </a:cubicBezTo>
                  <a:cubicBezTo>
                    <a:pt x="3389813" y="581603"/>
                    <a:pt x="3377341" y="582778"/>
                    <a:pt x="3365873" y="584207"/>
                  </a:cubicBezTo>
                  <a:cubicBezTo>
                    <a:pt x="3360140" y="584944"/>
                    <a:pt x="3354647" y="585680"/>
                    <a:pt x="3349494" y="586586"/>
                  </a:cubicBezTo>
                  <a:cubicBezTo>
                    <a:pt x="3344340" y="587690"/>
                    <a:pt x="3339513" y="588823"/>
                    <a:pt x="3335082" y="590026"/>
                  </a:cubicBezTo>
                  <a:cubicBezTo>
                    <a:pt x="3317343" y="594811"/>
                    <a:pt x="3305918" y="600460"/>
                    <a:pt x="3305338" y="606944"/>
                  </a:cubicBezTo>
                  <a:cubicBezTo>
                    <a:pt x="3335025" y="614801"/>
                    <a:pt x="3348248" y="596666"/>
                    <a:pt x="3386755" y="599228"/>
                  </a:cubicBezTo>
                  <a:lnTo>
                    <a:pt x="3397821" y="600081"/>
                  </a:lnTo>
                  <a:lnTo>
                    <a:pt x="3396907" y="600298"/>
                  </a:lnTo>
                  <a:cubicBezTo>
                    <a:pt x="3385575" y="604215"/>
                    <a:pt x="3422969" y="602743"/>
                    <a:pt x="3402377" y="600432"/>
                  </a:cubicBezTo>
                  <a:lnTo>
                    <a:pt x="3397821" y="600081"/>
                  </a:lnTo>
                  <a:lnTo>
                    <a:pt x="3407127" y="597869"/>
                  </a:lnTo>
                  <a:cubicBezTo>
                    <a:pt x="3418071" y="595788"/>
                    <a:pt x="3448707" y="593155"/>
                    <a:pt x="3477517" y="592433"/>
                  </a:cubicBezTo>
                  <a:cubicBezTo>
                    <a:pt x="3506327" y="591144"/>
                    <a:pt x="3533239" y="594500"/>
                    <a:pt x="3536651" y="599752"/>
                  </a:cubicBezTo>
                  <a:cubicBezTo>
                    <a:pt x="3544451" y="592942"/>
                    <a:pt x="3537755" y="592886"/>
                    <a:pt x="3548955" y="585000"/>
                  </a:cubicBezTo>
                  <a:cubicBezTo>
                    <a:pt x="3529873" y="586115"/>
                    <a:pt x="3526727" y="576368"/>
                    <a:pt x="3513137" y="573933"/>
                  </a:cubicBezTo>
                  <a:close/>
                  <a:moveTo>
                    <a:pt x="2656883" y="573690"/>
                  </a:moveTo>
                  <a:cubicBezTo>
                    <a:pt x="2634770" y="576917"/>
                    <a:pt x="2610264" y="584916"/>
                    <a:pt x="2622694" y="587946"/>
                  </a:cubicBezTo>
                  <a:cubicBezTo>
                    <a:pt x="2588929" y="596214"/>
                    <a:pt x="2616450" y="580428"/>
                    <a:pt x="2583167" y="582566"/>
                  </a:cubicBezTo>
                  <a:cubicBezTo>
                    <a:pt x="2596404" y="580089"/>
                    <a:pt x="2609414" y="577611"/>
                    <a:pt x="2603596" y="575827"/>
                  </a:cubicBezTo>
                  <a:cubicBezTo>
                    <a:pt x="2624350" y="571608"/>
                    <a:pt x="2642202" y="570886"/>
                    <a:pt x="2656883" y="573690"/>
                  </a:cubicBezTo>
                  <a:close/>
                  <a:moveTo>
                    <a:pt x="4185315" y="571509"/>
                  </a:moveTo>
                  <a:cubicBezTo>
                    <a:pt x="4196543" y="575218"/>
                    <a:pt x="4207627" y="578828"/>
                    <a:pt x="4221813" y="581405"/>
                  </a:cubicBezTo>
                  <a:cubicBezTo>
                    <a:pt x="4220383" y="583514"/>
                    <a:pt x="4219351" y="585723"/>
                    <a:pt x="4226811" y="591244"/>
                  </a:cubicBezTo>
                  <a:cubicBezTo>
                    <a:pt x="4216561" y="589290"/>
                    <a:pt x="4206083" y="587308"/>
                    <a:pt x="4195791" y="585341"/>
                  </a:cubicBezTo>
                  <a:cubicBezTo>
                    <a:pt x="4185047" y="577993"/>
                    <a:pt x="4197463" y="579423"/>
                    <a:pt x="4185315" y="571509"/>
                  </a:cubicBezTo>
                  <a:close/>
                  <a:moveTo>
                    <a:pt x="2084610" y="570900"/>
                  </a:moveTo>
                  <a:cubicBezTo>
                    <a:pt x="2078678" y="574694"/>
                    <a:pt x="2073624" y="577186"/>
                    <a:pt x="2069122" y="578828"/>
                  </a:cubicBezTo>
                  <a:cubicBezTo>
                    <a:pt x="2064677" y="580569"/>
                    <a:pt x="2060840" y="581560"/>
                    <a:pt x="2057230" y="582027"/>
                  </a:cubicBezTo>
                  <a:cubicBezTo>
                    <a:pt x="2050038" y="583004"/>
                    <a:pt x="2043922" y="582240"/>
                    <a:pt x="2036632" y="583344"/>
                  </a:cubicBezTo>
                  <a:cubicBezTo>
                    <a:pt x="2025858" y="589842"/>
                    <a:pt x="2007001" y="599271"/>
                    <a:pt x="2013555" y="599540"/>
                  </a:cubicBezTo>
                  <a:cubicBezTo>
                    <a:pt x="2020223" y="595831"/>
                    <a:pt x="2026877" y="592121"/>
                    <a:pt x="2033588" y="588370"/>
                  </a:cubicBezTo>
                  <a:cubicBezTo>
                    <a:pt x="2053931" y="584165"/>
                    <a:pt x="2066347" y="591399"/>
                    <a:pt x="2092156" y="580159"/>
                  </a:cubicBezTo>
                  <a:cubicBezTo>
                    <a:pt x="2087158" y="577837"/>
                    <a:pt x="2089707" y="573179"/>
                    <a:pt x="2084610" y="570900"/>
                  </a:cubicBezTo>
                  <a:close/>
                  <a:moveTo>
                    <a:pt x="4305651" y="569230"/>
                  </a:moveTo>
                  <a:cubicBezTo>
                    <a:pt x="4318619" y="572840"/>
                    <a:pt x="4323107" y="572783"/>
                    <a:pt x="4321323" y="570023"/>
                  </a:cubicBezTo>
                  <a:cubicBezTo>
                    <a:pt x="4347075" y="576988"/>
                    <a:pt x="4349723" y="590041"/>
                    <a:pt x="4346679" y="591131"/>
                  </a:cubicBezTo>
                  <a:cubicBezTo>
                    <a:pt x="4329535" y="585001"/>
                    <a:pt x="4316639" y="577455"/>
                    <a:pt x="4305651" y="569230"/>
                  </a:cubicBezTo>
                  <a:close/>
                  <a:moveTo>
                    <a:pt x="4448255" y="569016"/>
                  </a:moveTo>
                  <a:cubicBezTo>
                    <a:pt x="4450111" y="568727"/>
                    <a:pt x="4454795" y="569824"/>
                    <a:pt x="4464339" y="573307"/>
                  </a:cubicBezTo>
                  <a:cubicBezTo>
                    <a:pt x="4473031" y="580654"/>
                    <a:pt x="4478143" y="588922"/>
                    <a:pt x="4494351" y="594274"/>
                  </a:cubicBezTo>
                  <a:cubicBezTo>
                    <a:pt x="4504517" y="605090"/>
                    <a:pt x="4469803" y="582849"/>
                    <a:pt x="4452871" y="582070"/>
                  </a:cubicBezTo>
                  <a:cubicBezTo>
                    <a:pt x="4462555" y="583227"/>
                    <a:pt x="4442687" y="569883"/>
                    <a:pt x="4448255" y="569016"/>
                  </a:cubicBezTo>
                  <a:close/>
                  <a:moveTo>
                    <a:pt x="3281440" y="562816"/>
                  </a:moveTo>
                  <a:cubicBezTo>
                    <a:pt x="3255448" y="565492"/>
                    <a:pt x="3230984" y="568309"/>
                    <a:pt x="3225930" y="572273"/>
                  </a:cubicBezTo>
                  <a:cubicBezTo>
                    <a:pt x="3240356" y="579479"/>
                    <a:pt x="3273427" y="571636"/>
                    <a:pt x="3290940" y="576379"/>
                  </a:cubicBezTo>
                  <a:cubicBezTo>
                    <a:pt x="3263149" y="570277"/>
                    <a:pt x="3277179" y="566865"/>
                    <a:pt x="3281440" y="562816"/>
                  </a:cubicBezTo>
                  <a:close/>
                  <a:moveTo>
                    <a:pt x="1622054" y="559291"/>
                  </a:moveTo>
                  <a:cubicBezTo>
                    <a:pt x="1627490" y="561825"/>
                    <a:pt x="1604768" y="571693"/>
                    <a:pt x="1591956" y="580031"/>
                  </a:cubicBezTo>
                  <a:cubicBezTo>
                    <a:pt x="1581295" y="587959"/>
                    <a:pt x="1596585" y="583273"/>
                    <a:pt x="1603437" y="582693"/>
                  </a:cubicBezTo>
                  <a:cubicBezTo>
                    <a:pt x="1586378" y="590677"/>
                    <a:pt x="1564278" y="608699"/>
                    <a:pt x="1551721" y="607907"/>
                  </a:cubicBezTo>
                  <a:cubicBezTo>
                    <a:pt x="1554694" y="600729"/>
                    <a:pt x="1598270" y="570532"/>
                    <a:pt x="1622054" y="559291"/>
                  </a:cubicBezTo>
                  <a:close/>
                  <a:moveTo>
                    <a:pt x="3438047" y="554973"/>
                  </a:moveTo>
                  <a:cubicBezTo>
                    <a:pt x="3454979" y="560678"/>
                    <a:pt x="3482487" y="564133"/>
                    <a:pt x="3473171" y="570178"/>
                  </a:cubicBezTo>
                  <a:cubicBezTo>
                    <a:pt x="3536935" y="569427"/>
                    <a:pt x="3462765" y="552722"/>
                    <a:pt x="3438047" y="554973"/>
                  </a:cubicBezTo>
                  <a:close/>
                  <a:moveTo>
                    <a:pt x="3646553" y="554407"/>
                  </a:moveTo>
                  <a:cubicBezTo>
                    <a:pt x="3588423" y="554817"/>
                    <a:pt x="3652371" y="571947"/>
                    <a:pt x="3629975" y="577908"/>
                  </a:cubicBezTo>
                  <a:cubicBezTo>
                    <a:pt x="3612193" y="582749"/>
                    <a:pt x="3564723" y="577327"/>
                    <a:pt x="3576363" y="593240"/>
                  </a:cubicBezTo>
                  <a:cubicBezTo>
                    <a:pt x="3596125" y="594075"/>
                    <a:pt x="3594171" y="588667"/>
                    <a:pt x="3607069" y="592787"/>
                  </a:cubicBezTo>
                  <a:cubicBezTo>
                    <a:pt x="3596153" y="593452"/>
                    <a:pt x="3604847" y="597416"/>
                    <a:pt x="3613835" y="601394"/>
                  </a:cubicBezTo>
                  <a:cubicBezTo>
                    <a:pt x="3614063" y="594882"/>
                    <a:pt x="3621099" y="589516"/>
                    <a:pt x="3633627" y="585071"/>
                  </a:cubicBezTo>
                  <a:cubicBezTo>
                    <a:pt x="3639885" y="582848"/>
                    <a:pt x="3647531" y="580852"/>
                    <a:pt x="3656363" y="579068"/>
                  </a:cubicBezTo>
                  <a:cubicBezTo>
                    <a:pt x="3665183" y="577653"/>
                    <a:pt x="3675207" y="576548"/>
                    <a:pt x="3686249" y="575642"/>
                  </a:cubicBezTo>
                  <a:cubicBezTo>
                    <a:pt x="3654935" y="570659"/>
                    <a:pt x="3662111" y="582070"/>
                    <a:pt x="3644981" y="574821"/>
                  </a:cubicBezTo>
                  <a:cubicBezTo>
                    <a:pt x="3666359" y="571523"/>
                    <a:pt x="3621791" y="557153"/>
                    <a:pt x="3646553" y="554407"/>
                  </a:cubicBezTo>
                  <a:close/>
                  <a:moveTo>
                    <a:pt x="3061807" y="554109"/>
                  </a:moveTo>
                  <a:cubicBezTo>
                    <a:pt x="3042326" y="556615"/>
                    <a:pt x="3037244" y="559517"/>
                    <a:pt x="3036253" y="562405"/>
                  </a:cubicBezTo>
                  <a:cubicBezTo>
                    <a:pt x="3035248" y="565223"/>
                    <a:pt x="3038277" y="567898"/>
                    <a:pt x="3035205" y="570772"/>
                  </a:cubicBezTo>
                  <a:cubicBezTo>
                    <a:pt x="3026371" y="569215"/>
                    <a:pt x="3019307" y="565817"/>
                    <a:pt x="3006325" y="568167"/>
                  </a:cubicBezTo>
                  <a:cubicBezTo>
                    <a:pt x="3037569" y="570702"/>
                    <a:pt x="3005376" y="575600"/>
                    <a:pt x="3010812" y="579097"/>
                  </a:cubicBezTo>
                  <a:cubicBezTo>
                    <a:pt x="3027815" y="575388"/>
                    <a:pt x="3044804" y="571438"/>
                    <a:pt x="3061906" y="568861"/>
                  </a:cubicBezTo>
                  <a:cubicBezTo>
                    <a:pt x="3037541" y="563736"/>
                    <a:pt x="3073330" y="559107"/>
                    <a:pt x="3061807" y="554109"/>
                  </a:cubicBezTo>
                  <a:close/>
                  <a:moveTo>
                    <a:pt x="3505959" y="553642"/>
                  </a:moveTo>
                  <a:cubicBezTo>
                    <a:pt x="3516179" y="560282"/>
                    <a:pt x="3517539" y="565492"/>
                    <a:pt x="3520101" y="570886"/>
                  </a:cubicBezTo>
                  <a:cubicBezTo>
                    <a:pt x="3565871" y="574651"/>
                    <a:pt x="3506695" y="561216"/>
                    <a:pt x="3533819" y="561896"/>
                  </a:cubicBezTo>
                  <a:cubicBezTo>
                    <a:pt x="3547751" y="561570"/>
                    <a:pt x="3559175" y="562859"/>
                    <a:pt x="3570587" y="564260"/>
                  </a:cubicBezTo>
                  <a:cubicBezTo>
                    <a:pt x="3557405" y="555313"/>
                    <a:pt x="3528243" y="556700"/>
                    <a:pt x="3505959" y="553642"/>
                  </a:cubicBezTo>
                  <a:close/>
                  <a:moveTo>
                    <a:pt x="3661673" y="551505"/>
                  </a:moveTo>
                  <a:cubicBezTo>
                    <a:pt x="3649115" y="566936"/>
                    <a:pt x="3756567" y="577950"/>
                    <a:pt x="3736931" y="571593"/>
                  </a:cubicBezTo>
                  <a:cubicBezTo>
                    <a:pt x="3724955" y="567672"/>
                    <a:pt x="3677287" y="563467"/>
                    <a:pt x="3661673" y="551505"/>
                  </a:cubicBezTo>
                  <a:close/>
                  <a:moveTo>
                    <a:pt x="2291361" y="549112"/>
                  </a:moveTo>
                  <a:cubicBezTo>
                    <a:pt x="2291248" y="553571"/>
                    <a:pt x="2275094" y="560013"/>
                    <a:pt x="2256761" y="565492"/>
                  </a:cubicBezTo>
                  <a:cubicBezTo>
                    <a:pt x="2238286" y="570631"/>
                    <a:pt x="2218310" y="576407"/>
                    <a:pt x="2209632" y="577002"/>
                  </a:cubicBezTo>
                  <a:cubicBezTo>
                    <a:pt x="2207395" y="584038"/>
                    <a:pt x="2228220" y="577582"/>
                    <a:pt x="2247233" y="581277"/>
                  </a:cubicBezTo>
                  <a:cubicBezTo>
                    <a:pt x="2258927" y="575119"/>
                    <a:pt x="2238441" y="577087"/>
                    <a:pt x="2230074" y="576633"/>
                  </a:cubicBezTo>
                  <a:cubicBezTo>
                    <a:pt x="2242236" y="571480"/>
                    <a:pt x="2253844" y="568989"/>
                    <a:pt x="2264519" y="566908"/>
                  </a:cubicBezTo>
                  <a:cubicBezTo>
                    <a:pt x="2275236" y="564954"/>
                    <a:pt x="2285245" y="563977"/>
                    <a:pt x="2294886" y="563453"/>
                  </a:cubicBezTo>
                  <a:cubicBezTo>
                    <a:pt x="2233685" y="593056"/>
                    <a:pt x="2221538" y="582056"/>
                    <a:pt x="2176207" y="596836"/>
                  </a:cubicBezTo>
                  <a:cubicBezTo>
                    <a:pt x="2170700" y="595264"/>
                    <a:pt x="2183030" y="588299"/>
                    <a:pt x="2175739" y="587294"/>
                  </a:cubicBezTo>
                  <a:cubicBezTo>
                    <a:pt x="2191822" y="577766"/>
                    <a:pt x="2240239" y="565393"/>
                    <a:pt x="2209235" y="567445"/>
                  </a:cubicBezTo>
                  <a:cubicBezTo>
                    <a:pt x="2237479" y="557507"/>
                    <a:pt x="2246185" y="559376"/>
                    <a:pt x="2253575" y="560027"/>
                  </a:cubicBezTo>
                  <a:cubicBezTo>
                    <a:pt x="2260979" y="560735"/>
                    <a:pt x="2267209" y="560664"/>
                    <a:pt x="2291361" y="549112"/>
                  </a:cubicBezTo>
                  <a:close/>
                  <a:moveTo>
                    <a:pt x="1772190" y="548759"/>
                  </a:moveTo>
                  <a:cubicBezTo>
                    <a:pt x="1733541" y="571665"/>
                    <a:pt x="1727185" y="567404"/>
                    <a:pt x="1703868" y="588045"/>
                  </a:cubicBezTo>
                  <a:cubicBezTo>
                    <a:pt x="1670245" y="595605"/>
                    <a:pt x="1761360" y="545672"/>
                    <a:pt x="1772190" y="548759"/>
                  </a:cubicBezTo>
                  <a:close/>
                  <a:moveTo>
                    <a:pt x="4471603" y="548121"/>
                  </a:moveTo>
                  <a:cubicBezTo>
                    <a:pt x="4510109" y="559532"/>
                    <a:pt x="4470511" y="564345"/>
                    <a:pt x="4495427" y="582466"/>
                  </a:cubicBezTo>
                  <a:cubicBezTo>
                    <a:pt x="4464877" y="570503"/>
                    <a:pt x="4490899" y="569456"/>
                    <a:pt x="4460631" y="550981"/>
                  </a:cubicBezTo>
                  <a:cubicBezTo>
                    <a:pt x="4480239" y="557819"/>
                    <a:pt x="4476529" y="553274"/>
                    <a:pt x="4471603" y="548121"/>
                  </a:cubicBezTo>
                  <a:close/>
                  <a:moveTo>
                    <a:pt x="2871733" y="544681"/>
                  </a:moveTo>
                  <a:cubicBezTo>
                    <a:pt x="2832022" y="554393"/>
                    <a:pt x="2805902" y="549664"/>
                    <a:pt x="2767522" y="557946"/>
                  </a:cubicBezTo>
                  <a:cubicBezTo>
                    <a:pt x="2771826" y="558781"/>
                    <a:pt x="2776144" y="559617"/>
                    <a:pt x="2780448" y="560438"/>
                  </a:cubicBezTo>
                  <a:cubicBezTo>
                    <a:pt x="2785006" y="561018"/>
                    <a:pt x="2789565" y="561499"/>
                    <a:pt x="2797210" y="558880"/>
                  </a:cubicBezTo>
                  <a:cubicBezTo>
                    <a:pt x="2802490" y="550259"/>
                    <a:pt x="2811565" y="560438"/>
                    <a:pt x="2799800" y="564203"/>
                  </a:cubicBezTo>
                  <a:cubicBezTo>
                    <a:pt x="2818544" y="559319"/>
                    <a:pt x="2861922" y="552580"/>
                    <a:pt x="2871733" y="544681"/>
                  </a:cubicBezTo>
                  <a:close/>
                  <a:moveTo>
                    <a:pt x="4080539" y="541963"/>
                  </a:moveTo>
                  <a:cubicBezTo>
                    <a:pt x="4101491" y="547329"/>
                    <a:pt x="4087999" y="563652"/>
                    <a:pt x="4086387" y="557493"/>
                  </a:cubicBezTo>
                  <a:cubicBezTo>
                    <a:pt x="4080567" y="558824"/>
                    <a:pt x="4080243" y="561967"/>
                    <a:pt x="4081487" y="565634"/>
                  </a:cubicBezTo>
                  <a:cubicBezTo>
                    <a:pt x="4038393" y="551491"/>
                    <a:pt x="4090491" y="551788"/>
                    <a:pt x="4080539" y="541963"/>
                  </a:cubicBezTo>
                  <a:close/>
                  <a:moveTo>
                    <a:pt x="2366436" y="541666"/>
                  </a:moveTo>
                  <a:cubicBezTo>
                    <a:pt x="2374166" y="541000"/>
                    <a:pt x="2368829" y="543619"/>
                    <a:pt x="2363052" y="546338"/>
                  </a:cubicBezTo>
                  <a:cubicBezTo>
                    <a:pt x="2352222" y="551590"/>
                    <a:pt x="2366804" y="550500"/>
                    <a:pt x="2373104" y="551477"/>
                  </a:cubicBezTo>
                  <a:cubicBezTo>
                    <a:pt x="2340132" y="559843"/>
                    <a:pt x="2332062" y="558286"/>
                    <a:pt x="2322209" y="554662"/>
                  </a:cubicBezTo>
                  <a:cubicBezTo>
                    <a:pt x="2338051" y="548829"/>
                    <a:pt x="2350283" y="547951"/>
                    <a:pt x="2366436" y="541666"/>
                  </a:cubicBezTo>
                  <a:close/>
                  <a:moveTo>
                    <a:pt x="4864859" y="538679"/>
                  </a:moveTo>
                  <a:cubicBezTo>
                    <a:pt x="4880447" y="546168"/>
                    <a:pt x="4889875" y="554464"/>
                    <a:pt x="4906085" y="561883"/>
                  </a:cubicBezTo>
                  <a:cubicBezTo>
                    <a:pt x="4891291" y="559278"/>
                    <a:pt x="4880871" y="559348"/>
                    <a:pt x="4856859" y="551123"/>
                  </a:cubicBezTo>
                  <a:cubicBezTo>
                    <a:pt x="4828433" y="536315"/>
                    <a:pt x="4898863" y="564105"/>
                    <a:pt x="4864859" y="538679"/>
                  </a:cubicBezTo>
                  <a:close/>
                  <a:moveTo>
                    <a:pt x="3960387" y="534715"/>
                  </a:moveTo>
                  <a:cubicBezTo>
                    <a:pt x="3971047" y="535437"/>
                    <a:pt x="3981341" y="537277"/>
                    <a:pt x="3991875" y="538580"/>
                  </a:cubicBezTo>
                  <a:cubicBezTo>
                    <a:pt x="3997253" y="542247"/>
                    <a:pt x="4002675" y="545942"/>
                    <a:pt x="4008069" y="549608"/>
                  </a:cubicBezTo>
                  <a:cubicBezTo>
                    <a:pt x="4025157" y="551236"/>
                    <a:pt x="4022637" y="546522"/>
                    <a:pt x="4007319" y="537730"/>
                  </a:cubicBezTo>
                  <a:cubicBezTo>
                    <a:pt x="4020047" y="541298"/>
                    <a:pt x="4032647" y="544767"/>
                    <a:pt x="4028315" y="540619"/>
                  </a:cubicBezTo>
                  <a:cubicBezTo>
                    <a:pt x="4048927" y="550854"/>
                    <a:pt x="4040007" y="553671"/>
                    <a:pt x="4055567" y="564955"/>
                  </a:cubicBezTo>
                  <a:cubicBezTo>
                    <a:pt x="4030127" y="556503"/>
                    <a:pt x="3992143" y="547740"/>
                    <a:pt x="4008903" y="561486"/>
                  </a:cubicBezTo>
                  <a:cubicBezTo>
                    <a:pt x="3990755" y="556206"/>
                    <a:pt x="3988107" y="552652"/>
                    <a:pt x="3985275" y="548801"/>
                  </a:cubicBezTo>
                  <a:cubicBezTo>
                    <a:pt x="3982415" y="545120"/>
                    <a:pt x="3979499" y="540420"/>
                    <a:pt x="3960387" y="534715"/>
                  </a:cubicBezTo>
                  <a:close/>
                  <a:moveTo>
                    <a:pt x="2478857" y="534672"/>
                  </a:moveTo>
                  <a:cubicBezTo>
                    <a:pt x="2495039" y="540349"/>
                    <a:pt x="2442360" y="550854"/>
                    <a:pt x="2413522" y="562802"/>
                  </a:cubicBezTo>
                  <a:cubicBezTo>
                    <a:pt x="2419001" y="555837"/>
                    <a:pt x="2402706" y="558088"/>
                    <a:pt x="2390502" y="561018"/>
                  </a:cubicBezTo>
                  <a:cubicBezTo>
                    <a:pt x="2378228" y="563722"/>
                    <a:pt x="2369649" y="565988"/>
                    <a:pt x="2389950" y="556856"/>
                  </a:cubicBezTo>
                  <a:cubicBezTo>
                    <a:pt x="2343869" y="565195"/>
                    <a:pt x="2367695" y="576167"/>
                    <a:pt x="2329202" y="583387"/>
                  </a:cubicBezTo>
                  <a:cubicBezTo>
                    <a:pt x="2330207" y="578687"/>
                    <a:pt x="2343274" y="570943"/>
                    <a:pt x="2332472" y="569230"/>
                  </a:cubicBezTo>
                  <a:cubicBezTo>
                    <a:pt x="2349348" y="561910"/>
                    <a:pt x="2362684" y="559489"/>
                    <a:pt x="2376119" y="556913"/>
                  </a:cubicBezTo>
                  <a:cubicBezTo>
                    <a:pt x="2389540" y="554308"/>
                    <a:pt x="2403017" y="551420"/>
                    <a:pt x="2420770" y="544440"/>
                  </a:cubicBezTo>
                  <a:cubicBezTo>
                    <a:pt x="2420785" y="553869"/>
                    <a:pt x="2422795" y="557904"/>
                    <a:pt x="2478857" y="534672"/>
                  </a:cubicBezTo>
                  <a:close/>
                  <a:moveTo>
                    <a:pt x="2006266" y="531226"/>
                  </a:moveTo>
                  <a:cubicBezTo>
                    <a:pt x="2012115" y="531932"/>
                    <a:pt x="2013463" y="535953"/>
                    <a:pt x="2026027" y="536003"/>
                  </a:cubicBezTo>
                  <a:cubicBezTo>
                    <a:pt x="2032540" y="544964"/>
                    <a:pt x="1995066" y="537263"/>
                    <a:pt x="1977667" y="549579"/>
                  </a:cubicBezTo>
                  <a:cubicBezTo>
                    <a:pt x="1971027" y="550046"/>
                    <a:pt x="1984675" y="543067"/>
                    <a:pt x="1990875" y="538876"/>
                  </a:cubicBezTo>
                  <a:cubicBezTo>
                    <a:pt x="1979960" y="542274"/>
                    <a:pt x="1968875" y="545700"/>
                    <a:pt x="1959503" y="546337"/>
                  </a:cubicBezTo>
                  <a:cubicBezTo>
                    <a:pt x="1990069" y="533128"/>
                    <a:pt x="2000418" y="530520"/>
                    <a:pt x="2006266" y="531226"/>
                  </a:cubicBezTo>
                  <a:close/>
                  <a:moveTo>
                    <a:pt x="1968960" y="531090"/>
                  </a:moveTo>
                  <a:cubicBezTo>
                    <a:pt x="1924025" y="543421"/>
                    <a:pt x="1928994" y="554506"/>
                    <a:pt x="1956388" y="551434"/>
                  </a:cubicBezTo>
                  <a:cubicBezTo>
                    <a:pt x="1941339" y="559178"/>
                    <a:pt x="1907943" y="564713"/>
                    <a:pt x="1935974" y="562859"/>
                  </a:cubicBezTo>
                  <a:cubicBezTo>
                    <a:pt x="1909613" y="573632"/>
                    <a:pt x="1889270" y="572443"/>
                    <a:pt x="1860219" y="590054"/>
                  </a:cubicBezTo>
                  <a:cubicBezTo>
                    <a:pt x="1842862" y="600658"/>
                    <a:pt x="1839705" y="605358"/>
                    <a:pt x="1844448" y="606703"/>
                  </a:cubicBezTo>
                  <a:cubicBezTo>
                    <a:pt x="1879076" y="589899"/>
                    <a:pt x="1885744" y="590012"/>
                    <a:pt x="1890261" y="591130"/>
                  </a:cubicBezTo>
                  <a:cubicBezTo>
                    <a:pt x="1894791" y="592263"/>
                    <a:pt x="1897240" y="594528"/>
                    <a:pt x="1923742" y="583103"/>
                  </a:cubicBezTo>
                  <a:cubicBezTo>
                    <a:pt x="1914597" y="588964"/>
                    <a:pt x="1906669" y="592858"/>
                    <a:pt x="1899038" y="596284"/>
                  </a:cubicBezTo>
                  <a:cubicBezTo>
                    <a:pt x="1891436" y="599752"/>
                    <a:pt x="1884343" y="603164"/>
                    <a:pt x="1876528" y="607383"/>
                  </a:cubicBezTo>
                  <a:cubicBezTo>
                    <a:pt x="1887316" y="603447"/>
                    <a:pt x="1898047" y="599455"/>
                    <a:pt x="1907546" y="598917"/>
                  </a:cubicBezTo>
                  <a:cubicBezTo>
                    <a:pt x="1919991" y="584845"/>
                    <a:pt x="1948560" y="583386"/>
                    <a:pt x="1968224" y="564855"/>
                  </a:cubicBezTo>
                  <a:cubicBezTo>
                    <a:pt x="1981064" y="565718"/>
                    <a:pt x="2002059" y="553246"/>
                    <a:pt x="2013456" y="556318"/>
                  </a:cubicBezTo>
                  <a:cubicBezTo>
                    <a:pt x="1950924" y="578049"/>
                    <a:pt x="1957974" y="588568"/>
                    <a:pt x="1924662" y="592617"/>
                  </a:cubicBezTo>
                  <a:cubicBezTo>
                    <a:pt x="1916621" y="599752"/>
                    <a:pt x="1916055" y="602187"/>
                    <a:pt x="1913719" y="605571"/>
                  </a:cubicBezTo>
                  <a:cubicBezTo>
                    <a:pt x="1911425" y="609011"/>
                    <a:pt x="1907178" y="613060"/>
                    <a:pt x="1892639" y="624739"/>
                  </a:cubicBezTo>
                  <a:cubicBezTo>
                    <a:pt x="1877519" y="627981"/>
                    <a:pt x="1887712" y="620775"/>
                    <a:pt x="1895683" y="619473"/>
                  </a:cubicBezTo>
                  <a:cubicBezTo>
                    <a:pt x="1907235" y="610837"/>
                    <a:pt x="1882870" y="622998"/>
                    <a:pt x="1874829" y="622106"/>
                  </a:cubicBezTo>
                  <a:cubicBezTo>
                    <a:pt x="1868508" y="625759"/>
                    <a:pt x="1864480" y="628449"/>
                    <a:pt x="1862454" y="630298"/>
                  </a:cubicBezTo>
                  <a:lnTo>
                    <a:pt x="1862265" y="631924"/>
                  </a:lnTo>
                  <a:lnTo>
                    <a:pt x="1857214" y="632993"/>
                  </a:lnTo>
                  <a:cubicBezTo>
                    <a:pt x="1840996" y="637412"/>
                    <a:pt x="1801279" y="651242"/>
                    <a:pt x="1832867" y="627628"/>
                  </a:cubicBezTo>
                  <a:cubicBezTo>
                    <a:pt x="1830248" y="636094"/>
                    <a:pt x="1842608" y="625915"/>
                    <a:pt x="1860814" y="623947"/>
                  </a:cubicBezTo>
                  <a:cubicBezTo>
                    <a:pt x="1890841" y="604410"/>
                    <a:pt x="1834680" y="621936"/>
                    <a:pt x="1808815" y="635711"/>
                  </a:cubicBezTo>
                  <a:cubicBezTo>
                    <a:pt x="1767532" y="656225"/>
                    <a:pt x="1845864" y="609209"/>
                    <a:pt x="1852574" y="615325"/>
                  </a:cubicBezTo>
                  <a:cubicBezTo>
                    <a:pt x="1875268" y="601805"/>
                    <a:pt x="1832259" y="615792"/>
                    <a:pt x="1827375" y="613824"/>
                  </a:cubicBezTo>
                  <a:cubicBezTo>
                    <a:pt x="1799612" y="630841"/>
                    <a:pt x="1819107" y="624697"/>
                    <a:pt x="1787635" y="638642"/>
                  </a:cubicBezTo>
                  <a:cubicBezTo>
                    <a:pt x="1772728" y="640100"/>
                    <a:pt x="1766839" y="639661"/>
                    <a:pt x="1759661" y="640185"/>
                  </a:cubicBezTo>
                  <a:cubicBezTo>
                    <a:pt x="1752568" y="640864"/>
                    <a:pt x="1743819" y="641912"/>
                    <a:pt x="1724042" y="648113"/>
                  </a:cubicBezTo>
                  <a:cubicBezTo>
                    <a:pt x="1732083" y="638911"/>
                    <a:pt x="1723376" y="634876"/>
                    <a:pt x="1721536" y="632498"/>
                  </a:cubicBezTo>
                  <a:cubicBezTo>
                    <a:pt x="1719625" y="630091"/>
                    <a:pt x="1724778" y="629256"/>
                    <a:pt x="1760893" y="627911"/>
                  </a:cubicBezTo>
                  <a:cubicBezTo>
                    <a:pt x="1754253" y="632087"/>
                    <a:pt x="1747712" y="636207"/>
                    <a:pt x="1740988" y="640426"/>
                  </a:cubicBezTo>
                  <a:cubicBezTo>
                    <a:pt x="1753927" y="640496"/>
                    <a:pt x="1782412" y="612522"/>
                    <a:pt x="1792081" y="618680"/>
                  </a:cubicBezTo>
                  <a:cubicBezTo>
                    <a:pt x="1741398" y="641799"/>
                    <a:pt x="1792137" y="625546"/>
                    <a:pt x="1810428" y="620974"/>
                  </a:cubicBezTo>
                  <a:cubicBezTo>
                    <a:pt x="1822377" y="612876"/>
                    <a:pt x="1799697" y="613428"/>
                    <a:pt x="1830333" y="608572"/>
                  </a:cubicBezTo>
                  <a:cubicBezTo>
                    <a:pt x="1826794" y="605387"/>
                    <a:pt x="1851272" y="590423"/>
                    <a:pt x="1832032" y="593792"/>
                  </a:cubicBezTo>
                  <a:cubicBezTo>
                    <a:pt x="1843995" y="587917"/>
                    <a:pt x="1854726" y="584278"/>
                    <a:pt x="1865231" y="581051"/>
                  </a:cubicBezTo>
                  <a:cubicBezTo>
                    <a:pt x="1875707" y="577780"/>
                    <a:pt x="1885957" y="574906"/>
                    <a:pt x="1897325" y="571183"/>
                  </a:cubicBezTo>
                  <a:cubicBezTo>
                    <a:pt x="1902308" y="564402"/>
                    <a:pt x="1910647" y="562377"/>
                    <a:pt x="1928003" y="553954"/>
                  </a:cubicBezTo>
                  <a:cubicBezTo>
                    <a:pt x="1916508" y="555638"/>
                    <a:pt x="1896914" y="563326"/>
                    <a:pt x="1881186" y="568805"/>
                  </a:cubicBezTo>
                  <a:cubicBezTo>
                    <a:pt x="1865726" y="574765"/>
                    <a:pt x="1854117" y="578488"/>
                    <a:pt x="1857954" y="570928"/>
                  </a:cubicBezTo>
                  <a:cubicBezTo>
                    <a:pt x="1880067" y="554718"/>
                    <a:pt x="1884088" y="571141"/>
                    <a:pt x="1906697" y="555907"/>
                  </a:cubicBezTo>
                  <a:cubicBezTo>
                    <a:pt x="1902591" y="553925"/>
                    <a:pt x="1902705" y="551250"/>
                    <a:pt x="1891450" y="547795"/>
                  </a:cubicBezTo>
                  <a:cubicBezTo>
                    <a:pt x="1921619" y="535436"/>
                    <a:pt x="1940773" y="540561"/>
                    <a:pt x="1968960" y="531090"/>
                  </a:cubicBezTo>
                  <a:close/>
                  <a:moveTo>
                    <a:pt x="2394955" y="530577"/>
                  </a:moveTo>
                  <a:cubicBezTo>
                    <a:pt x="2399694" y="531349"/>
                    <a:pt x="2402331" y="533801"/>
                    <a:pt x="2414131" y="534474"/>
                  </a:cubicBezTo>
                  <a:cubicBezTo>
                    <a:pt x="2393037" y="540179"/>
                    <a:pt x="2382801" y="541963"/>
                    <a:pt x="2376373" y="541142"/>
                  </a:cubicBezTo>
                  <a:cubicBezTo>
                    <a:pt x="2370003" y="540448"/>
                    <a:pt x="2367681" y="537801"/>
                    <a:pt x="2363165" y="536767"/>
                  </a:cubicBezTo>
                  <a:cubicBezTo>
                    <a:pt x="2383375" y="530715"/>
                    <a:pt x="2390216" y="529805"/>
                    <a:pt x="2394955" y="530577"/>
                  </a:cubicBezTo>
                  <a:close/>
                  <a:moveTo>
                    <a:pt x="2575778" y="530482"/>
                  </a:moveTo>
                  <a:cubicBezTo>
                    <a:pt x="2567920" y="530963"/>
                    <a:pt x="2559087" y="532421"/>
                    <a:pt x="2549346" y="535904"/>
                  </a:cubicBezTo>
                  <a:cubicBezTo>
                    <a:pt x="2587316" y="532676"/>
                    <a:pt x="2527828" y="557224"/>
                    <a:pt x="2568614" y="547456"/>
                  </a:cubicBezTo>
                  <a:cubicBezTo>
                    <a:pt x="2559412" y="545092"/>
                    <a:pt x="2571304" y="539571"/>
                    <a:pt x="2596716" y="532081"/>
                  </a:cubicBezTo>
                  <a:cubicBezTo>
                    <a:pt x="2590558" y="530609"/>
                    <a:pt x="2583635" y="530000"/>
                    <a:pt x="2575778" y="530482"/>
                  </a:cubicBezTo>
                  <a:close/>
                  <a:moveTo>
                    <a:pt x="1861706" y="527915"/>
                  </a:moveTo>
                  <a:cubicBezTo>
                    <a:pt x="1865896" y="528542"/>
                    <a:pt x="1870993" y="530304"/>
                    <a:pt x="1875197" y="530156"/>
                  </a:cubicBezTo>
                  <a:cubicBezTo>
                    <a:pt x="1870695" y="531996"/>
                    <a:pt x="1866094" y="533921"/>
                    <a:pt x="1861450" y="536073"/>
                  </a:cubicBezTo>
                  <a:cubicBezTo>
                    <a:pt x="1856863" y="538353"/>
                    <a:pt x="1852192" y="540802"/>
                    <a:pt x="1847406" y="543435"/>
                  </a:cubicBezTo>
                  <a:cubicBezTo>
                    <a:pt x="1837836" y="548701"/>
                    <a:pt x="1827841" y="554747"/>
                    <a:pt x="1817308" y="561839"/>
                  </a:cubicBezTo>
                  <a:cubicBezTo>
                    <a:pt x="1811575" y="560891"/>
                    <a:pt x="1823849" y="552382"/>
                    <a:pt x="1816247" y="552227"/>
                  </a:cubicBezTo>
                  <a:cubicBezTo>
                    <a:pt x="1828917" y="545205"/>
                    <a:pt x="1837228" y="546040"/>
                    <a:pt x="1850776" y="537730"/>
                  </a:cubicBezTo>
                  <a:cubicBezTo>
                    <a:pt x="1860643" y="532279"/>
                    <a:pt x="1857543" y="532251"/>
                    <a:pt x="1853650" y="532492"/>
                  </a:cubicBezTo>
                  <a:cubicBezTo>
                    <a:pt x="1854231" y="527798"/>
                    <a:pt x="1857515" y="527289"/>
                    <a:pt x="1861706" y="527915"/>
                  </a:cubicBezTo>
                  <a:close/>
                  <a:moveTo>
                    <a:pt x="3100993" y="526786"/>
                  </a:moveTo>
                  <a:cubicBezTo>
                    <a:pt x="3088124" y="529150"/>
                    <a:pt x="3094637" y="531656"/>
                    <a:pt x="3076091" y="533964"/>
                  </a:cubicBezTo>
                  <a:cubicBezTo>
                    <a:pt x="3068843" y="532888"/>
                    <a:pt x="3063349" y="530269"/>
                    <a:pt x="3053185" y="531925"/>
                  </a:cubicBezTo>
                  <a:cubicBezTo>
                    <a:pt x="3067696" y="538735"/>
                    <a:pt x="3103160" y="535549"/>
                    <a:pt x="3074038" y="543152"/>
                  </a:cubicBezTo>
                  <a:cubicBezTo>
                    <a:pt x="3062967" y="540618"/>
                    <a:pt x="3054629" y="535535"/>
                    <a:pt x="3038560" y="537347"/>
                  </a:cubicBezTo>
                  <a:cubicBezTo>
                    <a:pt x="3046050" y="541722"/>
                    <a:pt x="3032034" y="545927"/>
                    <a:pt x="3049277" y="550315"/>
                  </a:cubicBezTo>
                  <a:cubicBezTo>
                    <a:pt x="3090729" y="542274"/>
                    <a:pt x="3064992" y="558399"/>
                    <a:pt x="3086638" y="561712"/>
                  </a:cubicBezTo>
                  <a:cubicBezTo>
                    <a:pt x="3100427" y="559263"/>
                    <a:pt x="3112135" y="558795"/>
                    <a:pt x="3123730" y="558427"/>
                  </a:cubicBezTo>
                  <a:cubicBezTo>
                    <a:pt x="3109360" y="553883"/>
                    <a:pt x="3087771" y="555794"/>
                    <a:pt x="3076218" y="548716"/>
                  </a:cubicBezTo>
                  <a:cubicBezTo>
                    <a:pt x="3093986" y="542614"/>
                    <a:pt x="3111710" y="527027"/>
                    <a:pt x="3100993" y="526786"/>
                  </a:cubicBezTo>
                  <a:close/>
                  <a:moveTo>
                    <a:pt x="4169219" y="524041"/>
                  </a:moveTo>
                  <a:cubicBezTo>
                    <a:pt x="4184637" y="518618"/>
                    <a:pt x="4224503" y="554592"/>
                    <a:pt x="4253413" y="563780"/>
                  </a:cubicBezTo>
                  <a:cubicBezTo>
                    <a:pt x="4245329" y="562732"/>
                    <a:pt x="4241507" y="560325"/>
                    <a:pt x="4237655" y="557777"/>
                  </a:cubicBezTo>
                  <a:cubicBezTo>
                    <a:pt x="4242411" y="560254"/>
                    <a:pt x="4241647" y="574128"/>
                    <a:pt x="4211535" y="561684"/>
                  </a:cubicBezTo>
                  <a:cubicBezTo>
                    <a:pt x="4197647" y="551463"/>
                    <a:pt x="4212795" y="558301"/>
                    <a:pt x="4227207" y="561713"/>
                  </a:cubicBezTo>
                  <a:cubicBezTo>
                    <a:pt x="4206539" y="549736"/>
                    <a:pt x="4198837" y="532790"/>
                    <a:pt x="4169219" y="524041"/>
                  </a:cubicBezTo>
                  <a:close/>
                  <a:moveTo>
                    <a:pt x="3397967" y="522567"/>
                  </a:moveTo>
                  <a:cubicBezTo>
                    <a:pt x="3380723" y="524479"/>
                    <a:pt x="3365491" y="526163"/>
                    <a:pt x="3351221" y="527749"/>
                  </a:cubicBezTo>
                  <a:cubicBezTo>
                    <a:pt x="3336965" y="529632"/>
                    <a:pt x="3323671" y="531387"/>
                    <a:pt x="3310321" y="533157"/>
                  </a:cubicBezTo>
                  <a:cubicBezTo>
                    <a:pt x="3283578" y="536399"/>
                    <a:pt x="3256524" y="538692"/>
                    <a:pt x="3220805" y="540618"/>
                  </a:cubicBezTo>
                  <a:cubicBezTo>
                    <a:pt x="3229866" y="545318"/>
                    <a:pt x="3246982" y="543350"/>
                    <a:pt x="3259851" y="544836"/>
                  </a:cubicBezTo>
                  <a:cubicBezTo>
                    <a:pt x="3253253" y="546252"/>
                    <a:pt x="3239719" y="547257"/>
                    <a:pt x="3245184" y="549480"/>
                  </a:cubicBezTo>
                  <a:cubicBezTo>
                    <a:pt x="3283536" y="540646"/>
                    <a:pt x="3313053" y="537291"/>
                    <a:pt x="3347328" y="531826"/>
                  </a:cubicBezTo>
                  <a:cubicBezTo>
                    <a:pt x="3383231" y="541085"/>
                    <a:pt x="3394641" y="532477"/>
                    <a:pt x="3439647" y="540264"/>
                  </a:cubicBezTo>
                  <a:cubicBezTo>
                    <a:pt x="3434763" y="537064"/>
                    <a:pt x="3447519" y="537956"/>
                    <a:pt x="3460515" y="538919"/>
                  </a:cubicBezTo>
                  <a:cubicBezTo>
                    <a:pt x="3449825" y="535238"/>
                    <a:pt x="3442449" y="529320"/>
                    <a:pt x="3426267" y="529476"/>
                  </a:cubicBezTo>
                  <a:cubicBezTo>
                    <a:pt x="3430771" y="532463"/>
                    <a:pt x="3424031" y="534162"/>
                    <a:pt x="3417363" y="535875"/>
                  </a:cubicBezTo>
                  <a:cubicBezTo>
                    <a:pt x="3400347" y="530255"/>
                    <a:pt x="3396127" y="526092"/>
                    <a:pt x="3397967" y="522567"/>
                  </a:cubicBezTo>
                  <a:close/>
                  <a:moveTo>
                    <a:pt x="3514423" y="521449"/>
                  </a:moveTo>
                  <a:cubicBezTo>
                    <a:pt x="3517155" y="525654"/>
                    <a:pt x="3512443" y="528485"/>
                    <a:pt x="3500719" y="530509"/>
                  </a:cubicBezTo>
                  <a:cubicBezTo>
                    <a:pt x="3474587" y="519906"/>
                    <a:pt x="3481141" y="531543"/>
                    <a:pt x="3506695" y="533242"/>
                  </a:cubicBezTo>
                  <a:cubicBezTo>
                    <a:pt x="3481155" y="544044"/>
                    <a:pt x="3568787" y="526517"/>
                    <a:pt x="3514423" y="521449"/>
                  </a:cubicBezTo>
                  <a:close/>
                  <a:moveTo>
                    <a:pt x="2489518" y="521251"/>
                  </a:moveTo>
                  <a:cubicBezTo>
                    <a:pt x="2491811" y="525810"/>
                    <a:pt x="2470845" y="536399"/>
                    <a:pt x="2444697" y="541496"/>
                  </a:cubicBezTo>
                  <a:cubicBezTo>
                    <a:pt x="2439430" y="539400"/>
                    <a:pt x="2452115" y="533723"/>
                    <a:pt x="2444951" y="531996"/>
                  </a:cubicBezTo>
                  <a:cubicBezTo>
                    <a:pt x="2460935" y="526999"/>
                    <a:pt x="2473067" y="526772"/>
                    <a:pt x="2489518" y="521251"/>
                  </a:cubicBezTo>
                  <a:close/>
                  <a:moveTo>
                    <a:pt x="2621222" y="521039"/>
                  </a:moveTo>
                  <a:cubicBezTo>
                    <a:pt x="2587245" y="530991"/>
                    <a:pt x="2621434" y="530935"/>
                    <a:pt x="2623388" y="535635"/>
                  </a:cubicBezTo>
                  <a:cubicBezTo>
                    <a:pt x="2666638" y="520175"/>
                    <a:pt x="2624846" y="528684"/>
                    <a:pt x="2621222" y="521039"/>
                  </a:cubicBezTo>
                  <a:close/>
                  <a:moveTo>
                    <a:pt x="3549527" y="517502"/>
                  </a:moveTo>
                  <a:cubicBezTo>
                    <a:pt x="3531319" y="519231"/>
                    <a:pt x="3569961" y="536126"/>
                    <a:pt x="3590165" y="531939"/>
                  </a:cubicBezTo>
                  <a:cubicBezTo>
                    <a:pt x="3580425" y="527211"/>
                    <a:pt x="3570727" y="522511"/>
                    <a:pt x="3561031" y="517796"/>
                  </a:cubicBezTo>
                  <a:cubicBezTo>
                    <a:pt x="3555891" y="517318"/>
                    <a:pt x="3552129" y="517256"/>
                    <a:pt x="3549527" y="517502"/>
                  </a:cubicBezTo>
                  <a:close/>
                  <a:moveTo>
                    <a:pt x="4881251" y="512477"/>
                  </a:moveTo>
                  <a:cubicBezTo>
                    <a:pt x="4892059" y="516000"/>
                    <a:pt x="4962657" y="559565"/>
                    <a:pt x="4924701" y="525512"/>
                  </a:cubicBezTo>
                  <a:cubicBezTo>
                    <a:pt x="4961849" y="545148"/>
                    <a:pt x="4953935" y="547782"/>
                    <a:pt x="4983255" y="576676"/>
                  </a:cubicBezTo>
                  <a:cubicBezTo>
                    <a:pt x="4973629" y="570631"/>
                    <a:pt x="4956655" y="559235"/>
                    <a:pt x="4945697" y="553756"/>
                  </a:cubicBezTo>
                  <a:cubicBezTo>
                    <a:pt x="4934667" y="548390"/>
                    <a:pt x="4930167" y="548136"/>
                    <a:pt x="4946149" y="562717"/>
                  </a:cubicBezTo>
                  <a:cubicBezTo>
                    <a:pt x="4923795" y="547215"/>
                    <a:pt x="4910643" y="548815"/>
                    <a:pt x="4940119" y="563340"/>
                  </a:cubicBezTo>
                  <a:cubicBezTo>
                    <a:pt x="4939199" y="572061"/>
                    <a:pt x="4894731" y="539344"/>
                    <a:pt x="4889295" y="529830"/>
                  </a:cubicBezTo>
                  <a:cubicBezTo>
                    <a:pt x="4897619" y="529491"/>
                    <a:pt x="4904243" y="534743"/>
                    <a:pt x="4921147" y="542940"/>
                  </a:cubicBezTo>
                  <a:cubicBezTo>
                    <a:pt x="4910969" y="532860"/>
                    <a:pt x="4898313" y="522992"/>
                    <a:pt x="4880771" y="513762"/>
                  </a:cubicBezTo>
                  <a:cubicBezTo>
                    <a:pt x="4879383" y="512288"/>
                    <a:pt x="4879707" y="511974"/>
                    <a:pt x="4881251" y="512477"/>
                  </a:cubicBezTo>
                  <a:close/>
                  <a:moveTo>
                    <a:pt x="3869343" y="512091"/>
                  </a:moveTo>
                  <a:cubicBezTo>
                    <a:pt x="3887307" y="515574"/>
                    <a:pt x="3901041" y="521095"/>
                    <a:pt x="3912833" y="527551"/>
                  </a:cubicBezTo>
                  <a:cubicBezTo>
                    <a:pt x="3878799" y="524139"/>
                    <a:pt x="3890891" y="533157"/>
                    <a:pt x="3898463" y="540887"/>
                  </a:cubicBezTo>
                  <a:cubicBezTo>
                    <a:pt x="3875587" y="540094"/>
                    <a:pt x="3879097" y="525908"/>
                    <a:pt x="3850273" y="527975"/>
                  </a:cubicBezTo>
                  <a:cubicBezTo>
                    <a:pt x="3853983" y="521973"/>
                    <a:pt x="3890027" y="524606"/>
                    <a:pt x="3869343" y="512091"/>
                  </a:cubicBezTo>
                  <a:close/>
                  <a:moveTo>
                    <a:pt x="4110991" y="511001"/>
                  </a:moveTo>
                  <a:cubicBezTo>
                    <a:pt x="4129155" y="519948"/>
                    <a:pt x="4145209" y="542798"/>
                    <a:pt x="4164391" y="555709"/>
                  </a:cubicBezTo>
                  <a:cubicBezTo>
                    <a:pt x="4143907" y="548687"/>
                    <a:pt x="4134209" y="541963"/>
                    <a:pt x="4126563" y="535903"/>
                  </a:cubicBezTo>
                  <a:cubicBezTo>
                    <a:pt x="4118863" y="530113"/>
                    <a:pt x="4113215" y="525087"/>
                    <a:pt x="4100827" y="521336"/>
                  </a:cubicBezTo>
                  <a:cubicBezTo>
                    <a:pt x="4101703" y="518702"/>
                    <a:pt x="4122075" y="519878"/>
                    <a:pt x="4100599" y="515418"/>
                  </a:cubicBezTo>
                  <a:cubicBezTo>
                    <a:pt x="4097301" y="511751"/>
                    <a:pt x="4117999" y="515857"/>
                    <a:pt x="4110991" y="511001"/>
                  </a:cubicBezTo>
                  <a:close/>
                  <a:moveTo>
                    <a:pt x="3564315" y="509005"/>
                  </a:moveTo>
                  <a:cubicBezTo>
                    <a:pt x="3566679" y="511256"/>
                    <a:pt x="3562459" y="512431"/>
                    <a:pt x="3549323" y="512176"/>
                  </a:cubicBezTo>
                  <a:cubicBezTo>
                    <a:pt x="3569935" y="523034"/>
                    <a:pt x="3608187" y="522581"/>
                    <a:pt x="3631887" y="531359"/>
                  </a:cubicBezTo>
                  <a:cubicBezTo>
                    <a:pt x="3634775" y="534587"/>
                    <a:pt x="3597003" y="540150"/>
                    <a:pt x="3634011" y="542954"/>
                  </a:cubicBezTo>
                  <a:cubicBezTo>
                    <a:pt x="3629195" y="539655"/>
                    <a:pt x="3644315" y="539627"/>
                    <a:pt x="3659619" y="539768"/>
                  </a:cubicBezTo>
                  <a:cubicBezTo>
                    <a:pt x="3631915" y="522850"/>
                    <a:pt x="3558879" y="510520"/>
                    <a:pt x="3564315" y="509005"/>
                  </a:cubicBezTo>
                  <a:close/>
                  <a:moveTo>
                    <a:pt x="2017052" y="507703"/>
                  </a:moveTo>
                  <a:cubicBezTo>
                    <a:pt x="2016613" y="511922"/>
                    <a:pt x="2022474" y="513352"/>
                    <a:pt x="2042110" y="510761"/>
                  </a:cubicBezTo>
                  <a:cubicBezTo>
                    <a:pt x="1997274" y="533837"/>
                    <a:pt x="1989955" y="528132"/>
                    <a:pt x="1979238" y="525329"/>
                  </a:cubicBezTo>
                  <a:cubicBezTo>
                    <a:pt x="1993806" y="516296"/>
                    <a:pt x="2003489" y="515008"/>
                    <a:pt x="2017052" y="507703"/>
                  </a:cubicBezTo>
                  <a:close/>
                  <a:moveTo>
                    <a:pt x="5076027" y="501063"/>
                  </a:moveTo>
                  <a:cubicBezTo>
                    <a:pt x="5089971" y="508042"/>
                    <a:pt x="5104199" y="515178"/>
                    <a:pt x="5118909" y="522539"/>
                  </a:cubicBezTo>
                  <a:cubicBezTo>
                    <a:pt x="5126271" y="526206"/>
                    <a:pt x="5133747" y="529944"/>
                    <a:pt x="5141347" y="533738"/>
                  </a:cubicBezTo>
                  <a:cubicBezTo>
                    <a:pt x="5148935" y="537588"/>
                    <a:pt x="5156427" y="541935"/>
                    <a:pt x="5164183" y="546153"/>
                  </a:cubicBezTo>
                  <a:cubicBezTo>
                    <a:pt x="5195117" y="563255"/>
                    <a:pt x="5228443" y="581999"/>
                    <a:pt x="5265181" y="603646"/>
                  </a:cubicBezTo>
                  <a:cubicBezTo>
                    <a:pt x="5288483" y="629681"/>
                    <a:pt x="5227155" y="578956"/>
                    <a:pt x="5261839" y="615056"/>
                  </a:cubicBezTo>
                  <a:cubicBezTo>
                    <a:pt x="5285269" y="620790"/>
                    <a:pt x="5315579" y="636830"/>
                    <a:pt x="5351129" y="657471"/>
                  </a:cubicBezTo>
                  <a:cubicBezTo>
                    <a:pt x="5386423" y="678480"/>
                    <a:pt x="5427393" y="703482"/>
                    <a:pt x="5467741" y="733721"/>
                  </a:cubicBezTo>
                  <a:cubicBezTo>
                    <a:pt x="5488071" y="748586"/>
                    <a:pt x="5508911" y="763834"/>
                    <a:pt x="5529819" y="779123"/>
                  </a:cubicBezTo>
                  <a:cubicBezTo>
                    <a:pt x="5540255" y="786797"/>
                    <a:pt x="5550687" y="794484"/>
                    <a:pt x="5561093" y="802143"/>
                  </a:cubicBezTo>
                  <a:cubicBezTo>
                    <a:pt x="5571231" y="810142"/>
                    <a:pt x="5581339" y="818112"/>
                    <a:pt x="5591361" y="826012"/>
                  </a:cubicBezTo>
                  <a:cubicBezTo>
                    <a:pt x="5611379" y="841825"/>
                    <a:pt x="5631115" y="857271"/>
                    <a:pt x="5650255" y="871867"/>
                  </a:cubicBezTo>
                  <a:cubicBezTo>
                    <a:pt x="5659883" y="879101"/>
                    <a:pt x="5669295" y="886194"/>
                    <a:pt x="5678483" y="893088"/>
                  </a:cubicBezTo>
                  <a:cubicBezTo>
                    <a:pt x="5687757" y="899870"/>
                    <a:pt x="5696789" y="906453"/>
                    <a:pt x="5705241" y="913135"/>
                  </a:cubicBezTo>
                  <a:cubicBezTo>
                    <a:pt x="5715817" y="924574"/>
                    <a:pt x="5719837" y="935022"/>
                    <a:pt x="5733711" y="947140"/>
                  </a:cubicBezTo>
                  <a:cubicBezTo>
                    <a:pt x="5736415" y="961821"/>
                    <a:pt x="5715999" y="936154"/>
                    <a:pt x="5696831" y="917594"/>
                  </a:cubicBezTo>
                  <a:cubicBezTo>
                    <a:pt x="5699961" y="926570"/>
                    <a:pt x="5743975" y="975426"/>
                    <a:pt x="5704123" y="942072"/>
                  </a:cubicBezTo>
                  <a:cubicBezTo>
                    <a:pt x="5699663" y="935319"/>
                    <a:pt x="5704575" y="938887"/>
                    <a:pt x="5710083" y="943134"/>
                  </a:cubicBezTo>
                  <a:cubicBezTo>
                    <a:pt x="5704533" y="934413"/>
                    <a:pt x="5698941" y="932120"/>
                    <a:pt x="5700795" y="935687"/>
                  </a:cubicBezTo>
                  <a:cubicBezTo>
                    <a:pt x="5695063" y="929458"/>
                    <a:pt x="5690065" y="923696"/>
                    <a:pt x="5686043" y="918713"/>
                  </a:cubicBezTo>
                  <a:cubicBezTo>
                    <a:pt x="5682009" y="913758"/>
                    <a:pt x="5678767" y="909822"/>
                    <a:pt x="5676969" y="906792"/>
                  </a:cubicBezTo>
                  <a:cubicBezTo>
                    <a:pt x="5673303" y="900804"/>
                    <a:pt x="5674859" y="899020"/>
                    <a:pt x="5683921" y="903975"/>
                  </a:cubicBezTo>
                  <a:cubicBezTo>
                    <a:pt x="5636353" y="856067"/>
                    <a:pt x="5665659" y="908123"/>
                    <a:pt x="5621799" y="872815"/>
                  </a:cubicBezTo>
                  <a:cubicBezTo>
                    <a:pt x="5619987" y="863118"/>
                    <a:pt x="5644067" y="879483"/>
                    <a:pt x="5642185" y="869687"/>
                  </a:cubicBezTo>
                  <a:cubicBezTo>
                    <a:pt x="5610261" y="844572"/>
                    <a:pt x="5612597" y="855926"/>
                    <a:pt x="5584751" y="827824"/>
                  </a:cubicBezTo>
                  <a:cubicBezTo>
                    <a:pt x="5577147" y="823350"/>
                    <a:pt x="5552711" y="814332"/>
                    <a:pt x="5576483" y="832637"/>
                  </a:cubicBezTo>
                  <a:cubicBezTo>
                    <a:pt x="5578663" y="838286"/>
                    <a:pt x="5568823" y="829070"/>
                    <a:pt x="5566911" y="825700"/>
                  </a:cubicBezTo>
                  <a:cubicBezTo>
                    <a:pt x="5560513" y="821128"/>
                    <a:pt x="5554269" y="816357"/>
                    <a:pt x="5547631" y="812109"/>
                  </a:cubicBezTo>
                  <a:cubicBezTo>
                    <a:pt x="5544543" y="806815"/>
                    <a:pt x="5552147" y="811048"/>
                    <a:pt x="5558771" y="814969"/>
                  </a:cubicBezTo>
                  <a:cubicBezTo>
                    <a:pt x="5565367" y="818933"/>
                    <a:pt x="5571271" y="822218"/>
                    <a:pt x="5565553" y="813922"/>
                  </a:cubicBezTo>
                  <a:cubicBezTo>
                    <a:pt x="5528673" y="772512"/>
                    <a:pt x="5528617" y="797952"/>
                    <a:pt x="5498703" y="762206"/>
                  </a:cubicBezTo>
                  <a:cubicBezTo>
                    <a:pt x="5485439" y="754263"/>
                    <a:pt x="5506927" y="778062"/>
                    <a:pt x="5490675" y="767401"/>
                  </a:cubicBezTo>
                  <a:cubicBezTo>
                    <a:pt x="5502963" y="784503"/>
                    <a:pt x="5502327" y="770261"/>
                    <a:pt x="5530103" y="793493"/>
                  </a:cubicBezTo>
                  <a:cubicBezTo>
                    <a:pt x="5518325" y="788170"/>
                    <a:pt x="5526707" y="803559"/>
                    <a:pt x="5543071" y="824001"/>
                  </a:cubicBezTo>
                  <a:cubicBezTo>
                    <a:pt x="5559069" y="844968"/>
                    <a:pt x="5582427" y="871725"/>
                    <a:pt x="5602701" y="887723"/>
                  </a:cubicBezTo>
                  <a:cubicBezTo>
                    <a:pt x="5591971" y="887057"/>
                    <a:pt x="5580603" y="873325"/>
                    <a:pt x="5568341" y="859012"/>
                  </a:cubicBezTo>
                  <a:cubicBezTo>
                    <a:pt x="5556039" y="844784"/>
                    <a:pt x="5543099" y="829594"/>
                    <a:pt x="5528815" y="827555"/>
                  </a:cubicBezTo>
                  <a:cubicBezTo>
                    <a:pt x="5534547" y="815351"/>
                    <a:pt x="5499143" y="774352"/>
                    <a:pt x="5458991" y="738110"/>
                  </a:cubicBezTo>
                  <a:cubicBezTo>
                    <a:pt x="5448969" y="729050"/>
                    <a:pt x="5438675" y="720315"/>
                    <a:pt x="5428695" y="712387"/>
                  </a:cubicBezTo>
                  <a:cubicBezTo>
                    <a:pt x="5418573" y="704699"/>
                    <a:pt x="5408579" y="698116"/>
                    <a:pt x="5399659" y="692680"/>
                  </a:cubicBezTo>
                  <a:cubicBezTo>
                    <a:pt x="5381765" y="681892"/>
                    <a:pt x="5367735" y="676342"/>
                    <a:pt x="5362483" y="679967"/>
                  </a:cubicBezTo>
                  <a:cubicBezTo>
                    <a:pt x="5333915" y="663856"/>
                    <a:pt x="5319487" y="648127"/>
                    <a:pt x="5298903" y="632271"/>
                  </a:cubicBezTo>
                  <a:cubicBezTo>
                    <a:pt x="5304367" y="638359"/>
                    <a:pt x="5298987" y="635499"/>
                    <a:pt x="5292957" y="632186"/>
                  </a:cubicBezTo>
                  <a:cubicBezTo>
                    <a:pt x="5306167" y="647830"/>
                    <a:pt x="5343823" y="664097"/>
                    <a:pt x="5350407" y="679570"/>
                  </a:cubicBezTo>
                  <a:cubicBezTo>
                    <a:pt x="5330955" y="669476"/>
                    <a:pt x="5320691" y="659680"/>
                    <a:pt x="5305585" y="649727"/>
                  </a:cubicBezTo>
                  <a:cubicBezTo>
                    <a:pt x="5309775" y="659396"/>
                    <a:pt x="5328011" y="669363"/>
                    <a:pt x="5344447" y="679415"/>
                  </a:cubicBezTo>
                  <a:cubicBezTo>
                    <a:pt x="5355771" y="698003"/>
                    <a:pt x="5269755" y="634579"/>
                    <a:pt x="5320463" y="678778"/>
                  </a:cubicBezTo>
                  <a:cubicBezTo>
                    <a:pt x="5328619" y="692298"/>
                    <a:pt x="5297275" y="660416"/>
                    <a:pt x="5279875" y="654894"/>
                  </a:cubicBezTo>
                  <a:cubicBezTo>
                    <a:pt x="5284491" y="653663"/>
                    <a:pt x="5277965" y="642507"/>
                    <a:pt x="5267899" y="630105"/>
                  </a:cubicBezTo>
                  <a:cubicBezTo>
                    <a:pt x="5257947" y="617520"/>
                    <a:pt x="5245021" y="602754"/>
                    <a:pt x="5238169" y="592575"/>
                  </a:cubicBezTo>
                  <a:cubicBezTo>
                    <a:pt x="5200085" y="570087"/>
                    <a:pt x="5178347" y="559207"/>
                    <a:pt x="5158751" y="552120"/>
                  </a:cubicBezTo>
                  <a:lnTo>
                    <a:pt x="5132907" y="544458"/>
                  </a:lnTo>
                  <a:lnTo>
                    <a:pt x="5142079" y="552951"/>
                  </a:lnTo>
                  <a:cubicBezTo>
                    <a:pt x="5155773" y="564459"/>
                    <a:pt x="5177581" y="580205"/>
                    <a:pt x="5191619" y="587605"/>
                  </a:cubicBezTo>
                  <a:cubicBezTo>
                    <a:pt x="5218391" y="603051"/>
                    <a:pt x="5165471" y="558810"/>
                    <a:pt x="5209643" y="587266"/>
                  </a:cubicBezTo>
                  <a:cubicBezTo>
                    <a:pt x="5195655" y="586968"/>
                    <a:pt x="5233439" y="611064"/>
                    <a:pt x="5240447" y="626693"/>
                  </a:cubicBezTo>
                  <a:cubicBezTo>
                    <a:pt x="5233523" y="623012"/>
                    <a:pt x="5226643" y="619360"/>
                    <a:pt x="5219637" y="615637"/>
                  </a:cubicBezTo>
                  <a:cubicBezTo>
                    <a:pt x="5254293" y="646060"/>
                    <a:pt x="5255031" y="619487"/>
                    <a:pt x="5228923" y="604084"/>
                  </a:cubicBezTo>
                  <a:cubicBezTo>
                    <a:pt x="5250939" y="605146"/>
                    <a:pt x="5267459" y="641827"/>
                    <a:pt x="5255143" y="637792"/>
                  </a:cubicBezTo>
                  <a:cubicBezTo>
                    <a:pt x="5269655" y="647292"/>
                    <a:pt x="5282707" y="657796"/>
                    <a:pt x="5295251" y="668075"/>
                  </a:cubicBezTo>
                  <a:cubicBezTo>
                    <a:pt x="5307779" y="678381"/>
                    <a:pt x="5319657" y="688673"/>
                    <a:pt x="5331083" y="698951"/>
                  </a:cubicBezTo>
                  <a:cubicBezTo>
                    <a:pt x="5353903" y="719550"/>
                    <a:pt x="5374955" y="739979"/>
                    <a:pt x="5395497" y="760634"/>
                  </a:cubicBezTo>
                  <a:cubicBezTo>
                    <a:pt x="5356055" y="741649"/>
                    <a:pt x="5404741" y="807806"/>
                    <a:pt x="5345763" y="764768"/>
                  </a:cubicBezTo>
                  <a:cubicBezTo>
                    <a:pt x="5363727" y="770162"/>
                    <a:pt x="5369843" y="765603"/>
                    <a:pt x="5353507" y="742286"/>
                  </a:cubicBezTo>
                  <a:cubicBezTo>
                    <a:pt x="5343031" y="728469"/>
                    <a:pt x="5333559" y="734783"/>
                    <a:pt x="5303547" y="712684"/>
                  </a:cubicBezTo>
                  <a:cubicBezTo>
                    <a:pt x="5311771" y="724250"/>
                    <a:pt x="5336065" y="736199"/>
                    <a:pt x="5339717" y="747609"/>
                  </a:cubicBezTo>
                  <a:cubicBezTo>
                    <a:pt x="5328987" y="739752"/>
                    <a:pt x="5318255" y="731909"/>
                    <a:pt x="5311615" y="724208"/>
                  </a:cubicBezTo>
                  <a:cubicBezTo>
                    <a:pt x="5302031" y="718644"/>
                    <a:pt x="5308839" y="726728"/>
                    <a:pt x="5309747" y="729870"/>
                  </a:cubicBezTo>
                  <a:cubicBezTo>
                    <a:pt x="5285439" y="714666"/>
                    <a:pt x="5286091" y="701061"/>
                    <a:pt x="5289361" y="700933"/>
                  </a:cubicBezTo>
                  <a:cubicBezTo>
                    <a:pt x="5332115" y="726940"/>
                    <a:pt x="5330203" y="719536"/>
                    <a:pt x="5369491" y="748402"/>
                  </a:cubicBezTo>
                  <a:cubicBezTo>
                    <a:pt x="5357981" y="734861"/>
                    <a:pt x="5345483" y="721263"/>
                    <a:pt x="5331229" y="707607"/>
                  </a:cubicBezTo>
                  <a:lnTo>
                    <a:pt x="5313723" y="692849"/>
                  </a:lnTo>
                  <a:lnTo>
                    <a:pt x="5310893" y="689976"/>
                  </a:lnTo>
                  <a:lnTo>
                    <a:pt x="5308933" y="688810"/>
                  </a:lnTo>
                  <a:lnTo>
                    <a:pt x="5282423" y="666461"/>
                  </a:lnTo>
                  <a:cubicBezTo>
                    <a:pt x="5275387" y="663049"/>
                    <a:pt x="5276491" y="666347"/>
                    <a:pt x="5274779" y="667338"/>
                  </a:cubicBezTo>
                  <a:cubicBezTo>
                    <a:pt x="5273929" y="667820"/>
                    <a:pt x="5272371" y="667749"/>
                    <a:pt x="5268763" y="665965"/>
                  </a:cubicBezTo>
                  <a:cubicBezTo>
                    <a:pt x="5265195" y="664125"/>
                    <a:pt x="5259447" y="660755"/>
                    <a:pt x="5250059" y="654894"/>
                  </a:cubicBezTo>
                  <a:cubicBezTo>
                    <a:pt x="5263099" y="666645"/>
                    <a:pt x="5270375" y="670481"/>
                    <a:pt x="5278629" y="673454"/>
                  </a:cubicBezTo>
                  <a:cubicBezTo>
                    <a:pt x="5282719" y="674990"/>
                    <a:pt x="5286989" y="676420"/>
                    <a:pt x="5292133" y="678816"/>
                  </a:cubicBezTo>
                  <a:lnTo>
                    <a:pt x="5308933" y="688810"/>
                  </a:lnTo>
                  <a:lnTo>
                    <a:pt x="5313723" y="692849"/>
                  </a:lnTo>
                  <a:lnTo>
                    <a:pt x="5317717" y="696902"/>
                  </a:lnTo>
                  <a:cubicBezTo>
                    <a:pt x="5325131" y="706931"/>
                    <a:pt x="5279311" y="678342"/>
                    <a:pt x="5313017" y="701358"/>
                  </a:cubicBezTo>
                  <a:cubicBezTo>
                    <a:pt x="5288907" y="684115"/>
                    <a:pt x="5284251" y="686139"/>
                    <a:pt x="5278007" y="687711"/>
                  </a:cubicBezTo>
                  <a:cubicBezTo>
                    <a:pt x="5274879" y="688489"/>
                    <a:pt x="5271353" y="689155"/>
                    <a:pt x="5264799" y="687272"/>
                  </a:cubicBezTo>
                  <a:cubicBezTo>
                    <a:pt x="5261515" y="686323"/>
                    <a:pt x="5257479" y="684738"/>
                    <a:pt x="5252353" y="682218"/>
                  </a:cubicBezTo>
                  <a:cubicBezTo>
                    <a:pt x="5247199" y="679740"/>
                    <a:pt x="5240773" y="676611"/>
                    <a:pt x="5232973" y="672166"/>
                  </a:cubicBezTo>
                  <a:cubicBezTo>
                    <a:pt x="5227381" y="666347"/>
                    <a:pt x="5232903" y="669009"/>
                    <a:pt x="5238833" y="671982"/>
                  </a:cubicBezTo>
                  <a:cubicBezTo>
                    <a:pt x="5235975" y="668273"/>
                    <a:pt x="5233087" y="664507"/>
                    <a:pt x="5230227" y="660798"/>
                  </a:cubicBezTo>
                  <a:cubicBezTo>
                    <a:pt x="5256261" y="683237"/>
                    <a:pt x="5265379" y="685219"/>
                    <a:pt x="5266963" y="677673"/>
                  </a:cubicBezTo>
                  <a:cubicBezTo>
                    <a:pt x="5264119" y="675281"/>
                    <a:pt x="5260523" y="672520"/>
                    <a:pt x="5255979" y="669561"/>
                  </a:cubicBezTo>
                  <a:cubicBezTo>
                    <a:pt x="5251377" y="666687"/>
                    <a:pt x="5245927" y="663502"/>
                    <a:pt x="5239583" y="659920"/>
                  </a:cubicBezTo>
                  <a:cubicBezTo>
                    <a:pt x="5226913" y="652771"/>
                    <a:pt x="5210689" y="644050"/>
                    <a:pt x="5190743" y="633262"/>
                  </a:cubicBezTo>
                  <a:cubicBezTo>
                    <a:pt x="5222567" y="642209"/>
                    <a:pt x="5180903" y="619530"/>
                    <a:pt x="5152517" y="599965"/>
                  </a:cubicBezTo>
                  <a:cubicBezTo>
                    <a:pt x="5145707" y="605627"/>
                    <a:pt x="5120777" y="597756"/>
                    <a:pt x="5125859" y="612281"/>
                  </a:cubicBezTo>
                  <a:cubicBezTo>
                    <a:pt x="5118569" y="609195"/>
                    <a:pt x="5113147" y="606038"/>
                    <a:pt x="5108687" y="602853"/>
                  </a:cubicBezTo>
                  <a:cubicBezTo>
                    <a:pt x="5104157" y="599809"/>
                    <a:pt x="5100575" y="596779"/>
                    <a:pt x="5097119" y="593693"/>
                  </a:cubicBezTo>
                  <a:cubicBezTo>
                    <a:pt x="5090211" y="587535"/>
                    <a:pt x="5083715" y="581348"/>
                    <a:pt x="5070563" y="575657"/>
                  </a:cubicBezTo>
                  <a:cubicBezTo>
                    <a:pt x="5075631" y="577228"/>
                    <a:pt x="5094105" y="586133"/>
                    <a:pt x="5109011" y="591895"/>
                  </a:cubicBezTo>
                  <a:cubicBezTo>
                    <a:pt x="5123779" y="597898"/>
                    <a:pt x="5134849" y="601097"/>
                    <a:pt x="5125959" y="589347"/>
                  </a:cubicBezTo>
                  <a:cubicBezTo>
                    <a:pt x="5106663" y="568536"/>
                    <a:pt x="5097375" y="584165"/>
                    <a:pt x="5085215" y="563255"/>
                  </a:cubicBezTo>
                  <a:cubicBezTo>
                    <a:pt x="5141915" y="596057"/>
                    <a:pt x="5081391" y="548659"/>
                    <a:pt x="5124515" y="572174"/>
                  </a:cubicBezTo>
                  <a:cubicBezTo>
                    <a:pt x="5117635" y="561188"/>
                    <a:pt x="5078703" y="552326"/>
                    <a:pt x="5078687" y="540901"/>
                  </a:cubicBezTo>
                  <a:cubicBezTo>
                    <a:pt x="5087663" y="543152"/>
                    <a:pt x="5108305" y="554322"/>
                    <a:pt x="5130431" y="568026"/>
                  </a:cubicBezTo>
                  <a:cubicBezTo>
                    <a:pt x="5152191" y="582396"/>
                    <a:pt x="5175551" y="599016"/>
                    <a:pt x="5191111" y="610441"/>
                  </a:cubicBezTo>
                  <a:cubicBezTo>
                    <a:pt x="5205351" y="614971"/>
                    <a:pt x="5219183" y="619162"/>
                    <a:pt x="5200383" y="598875"/>
                  </a:cubicBezTo>
                  <a:cubicBezTo>
                    <a:pt x="5183245" y="584795"/>
                    <a:pt x="5145817" y="561590"/>
                    <a:pt x="5133687" y="550115"/>
                  </a:cubicBezTo>
                  <a:lnTo>
                    <a:pt x="5131929" y="544169"/>
                  </a:lnTo>
                  <a:lnTo>
                    <a:pt x="5129185" y="543355"/>
                  </a:lnTo>
                  <a:cubicBezTo>
                    <a:pt x="5118683" y="540731"/>
                    <a:pt x="5106939" y="538077"/>
                    <a:pt x="5092181" y="534417"/>
                  </a:cubicBezTo>
                  <a:cubicBezTo>
                    <a:pt x="5089873" y="525385"/>
                    <a:pt x="5129131" y="544625"/>
                    <a:pt x="5106919" y="522044"/>
                  </a:cubicBezTo>
                  <a:cubicBezTo>
                    <a:pt x="5098991" y="520387"/>
                    <a:pt x="5106579" y="529250"/>
                    <a:pt x="5084055" y="517712"/>
                  </a:cubicBezTo>
                  <a:cubicBezTo>
                    <a:pt x="5074257" y="507349"/>
                    <a:pt x="5087227" y="512389"/>
                    <a:pt x="5076027" y="501063"/>
                  </a:cubicBezTo>
                  <a:close/>
                  <a:moveTo>
                    <a:pt x="1980993" y="501063"/>
                  </a:moveTo>
                  <a:cubicBezTo>
                    <a:pt x="2013059" y="493517"/>
                    <a:pt x="1979379" y="525838"/>
                    <a:pt x="1950895" y="527805"/>
                  </a:cubicBezTo>
                  <a:cubicBezTo>
                    <a:pt x="1958327" y="523049"/>
                    <a:pt x="1963368" y="522157"/>
                    <a:pt x="1968167" y="521491"/>
                  </a:cubicBezTo>
                  <a:cubicBezTo>
                    <a:pt x="1984787" y="510194"/>
                    <a:pt x="1935067" y="523091"/>
                    <a:pt x="1980993" y="501063"/>
                  </a:cubicBezTo>
                  <a:close/>
                  <a:moveTo>
                    <a:pt x="3994507" y="500723"/>
                  </a:moveTo>
                  <a:cubicBezTo>
                    <a:pt x="4019763" y="505848"/>
                    <a:pt x="3999985" y="512573"/>
                    <a:pt x="4016789" y="521407"/>
                  </a:cubicBezTo>
                  <a:cubicBezTo>
                    <a:pt x="4035873" y="526815"/>
                    <a:pt x="4053811" y="527806"/>
                    <a:pt x="4080071" y="530156"/>
                  </a:cubicBezTo>
                  <a:cubicBezTo>
                    <a:pt x="4094159" y="542444"/>
                    <a:pt x="4003511" y="520982"/>
                    <a:pt x="4033523" y="538409"/>
                  </a:cubicBezTo>
                  <a:cubicBezTo>
                    <a:pt x="3991859" y="520642"/>
                    <a:pt x="3994731" y="508311"/>
                    <a:pt x="3994507" y="500723"/>
                  </a:cubicBezTo>
                  <a:close/>
                  <a:moveTo>
                    <a:pt x="4546153" y="500313"/>
                  </a:moveTo>
                  <a:cubicBezTo>
                    <a:pt x="4561839" y="504914"/>
                    <a:pt x="4601423" y="529632"/>
                    <a:pt x="4578233" y="509897"/>
                  </a:cubicBezTo>
                  <a:cubicBezTo>
                    <a:pt x="4600531" y="516084"/>
                    <a:pt x="4601097" y="527396"/>
                    <a:pt x="4614079" y="535961"/>
                  </a:cubicBezTo>
                  <a:cubicBezTo>
                    <a:pt x="4594033" y="523233"/>
                    <a:pt x="4559999" y="514385"/>
                    <a:pt x="4546153" y="500313"/>
                  </a:cubicBezTo>
                  <a:close/>
                  <a:moveTo>
                    <a:pt x="2494076" y="497722"/>
                  </a:moveTo>
                  <a:cubicBezTo>
                    <a:pt x="2498607" y="498090"/>
                    <a:pt x="2503151" y="498458"/>
                    <a:pt x="2507639" y="498812"/>
                  </a:cubicBezTo>
                  <a:cubicBezTo>
                    <a:pt x="2478433" y="509062"/>
                    <a:pt x="2459590" y="510647"/>
                    <a:pt x="2490056" y="511709"/>
                  </a:cubicBezTo>
                  <a:cubicBezTo>
                    <a:pt x="2473832" y="516905"/>
                    <a:pt x="2464474" y="513635"/>
                    <a:pt x="2452511" y="513536"/>
                  </a:cubicBezTo>
                  <a:cubicBezTo>
                    <a:pt x="2465691" y="509019"/>
                    <a:pt x="2469528" y="506372"/>
                    <a:pt x="2466413" y="505140"/>
                  </a:cubicBezTo>
                  <a:cubicBezTo>
                    <a:pt x="2476224" y="501983"/>
                    <a:pt x="2483685" y="501672"/>
                    <a:pt x="2494076" y="497722"/>
                  </a:cubicBezTo>
                  <a:close/>
                  <a:moveTo>
                    <a:pt x="3385919" y="497113"/>
                  </a:moveTo>
                  <a:cubicBezTo>
                    <a:pt x="3385367" y="501615"/>
                    <a:pt x="3371127" y="501714"/>
                    <a:pt x="3353585" y="501360"/>
                  </a:cubicBezTo>
                  <a:cubicBezTo>
                    <a:pt x="3336059" y="501091"/>
                    <a:pt x="3315248" y="501728"/>
                    <a:pt x="3301671" y="504828"/>
                  </a:cubicBezTo>
                  <a:cubicBezTo>
                    <a:pt x="3310293" y="510166"/>
                    <a:pt x="3345586" y="508608"/>
                    <a:pt x="3371691" y="507702"/>
                  </a:cubicBezTo>
                  <a:cubicBezTo>
                    <a:pt x="3397755" y="506131"/>
                    <a:pt x="3414673" y="501983"/>
                    <a:pt x="3385919" y="497113"/>
                  </a:cubicBezTo>
                  <a:close/>
                  <a:moveTo>
                    <a:pt x="4366655" y="497085"/>
                  </a:moveTo>
                  <a:cubicBezTo>
                    <a:pt x="4380075" y="500837"/>
                    <a:pt x="4384635" y="500823"/>
                    <a:pt x="4382865" y="498048"/>
                  </a:cubicBezTo>
                  <a:cubicBezTo>
                    <a:pt x="4406719" y="497665"/>
                    <a:pt x="4368495" y="512842"/>
                    <a:pt x="4430149" y="524606"/>
                  </a:cubicBezTo>
                  <a:cubicBezTo>
                    <a:pt x="4416659" y="524125"/>
                    <a:pt x="4431749" y="536045"/>
                    <a:pt x="4392491" y="524366"/>
                  </a:cubicBezTo>
                  <a:cubicBezTo>
                    <a:pt x="4404837" y="523134"/>
                    <a:pt x="4350571" y="499591"/>
                    <a:pt x="4366655" y="497085"/>
                  </a:cubicBezTo>
                  <a:close/>
                  <a:moveTo>
                    <a:pt x="3699867" y="497006"/>
                  </a:moveTo>
                  <a:cubicBezTo>
                    <a:pt x="3686889" y="496854"/>
                    <a:pt x="3674895" y="498337"/>
                    <a:pt x="3673535" y="499420"/>
                  </a:cubicBezTo>
                  <a:cubicBezTo>
                    <a:pt x="3706225" y="509755"/>
                    <a:pt x="3695083" y="509897"/>
                    <a:pt x="3713785" y="521208"/>
                  </a:cubicBezTo>
                  <a:cubicBezTo>
                    <a:pt x="3720695" y="521449"/>
                    <a:pt x="3727743" y="521704"/>
                    <a:pt x="3734779" y="521959"/>
                  </a:cubicBezTo>
                  <a:cubicBezTo>
                    <a:pt x="3740855" y="522015"/>
                    <a:pt x="3746361" y="521959"/>
                    <a:pt x="3739635" y="519240"/>
                  </a:cubicBezTo>
                  <a:cubicBezTo>
                    <a:pt x="3733789" y="519042"/>
                    <a:pt x="3722973" y="516282"/>
                    <a:pt x="3733875" y="516097"/>
                  </a:cubicBezTo>
                  <a:cubicBezTo>
                    <a:pt x="3737937" y="518037"/>
                    <a:pt x="3742127" y="519863"/>
                    <a:pt x="3750027" y="519623"/>
                  </a:cubicBezTo>
                  <a:cubicBezTo>
                    <a:pt x="3739395" y="514158"/>
                    <a:pt x="3734681" y="510010"/>
                    <a:pt x="3737823" y="507547"/>
                  </a:cubicBezTo>
                  <a:cubicBezTo>
                    <a:pt x="3715315" y="505834"/>
                    <a:pt x="3724601" y="511001"/>
                    <a:pt x="3717679" y="512643"/>
                  </a:cubicBezTo>
                  <a:cubicBezTo>
                    <a:pt x="3708405" y="506867"/>
                    <a:pt x="3705347" y="502450"/>
                    <a:pt x="3715711" y="500893"/>
                  </a:cubicBezTo>
                  <a:cubicBezTo>
                    <a:pt x="3719859" y="502818"/>
                    <a:pt x="3724119" y="504644"/>
                    <a:pt x="3732091" y="504404"/>
                  </a:cubicBezTo>
                  <a:cubicBezTo>
                    <a:pt x="3726803" y="498946"/>
                    <a:pt x="3712843" y="497159"/>
                    <a:pt x="3699867" y="497006"/>
                  </a:cubicBezTo>
                  <a:close/>
                  <a:moveTo>
                    <a:pt x="3193581" y="491039"/>
                  </a:moveTo>
                  <a:cubicBezTo>
                    <a:pt x="3195960" y="493135"/>
                    <a:pt x="3192010" y="494352"/>
                    <a:pt x="3178787" y="496193"/>
                  </a:cubicBezTo>
                  <a:cubicBezTo>
                    <a:pt x="3174313" y="495117"/>
                    <a:pt x="3169854" y="494168"/>
                    <a:pt x="3161982" y="495994"/>
                  </a:cubicBezTo>
                  <a:cubicBezTo>
                    <a:pt x="3191302" y="500638"/>
                    <a:pt x="3135933" y="504333"/>
                    <a:pt x="3155371" y="508877"/>
                  </a:cubicBezTo>
                  <a:cubicBezTo>
                    <a:pt x="3161643" y="507575"/>
                    <a:pt x="3169542" y="505933"/>
                    <a:pt x="3177286" y="504319"/>
                  </a:cubicBezTo>
                  <a:cubicBezTo>
                    <a:pt x="3181137" y="503413"/>
                    <a:pt x="3184945" y="502521"/>
                    <a:pt x="3188513" y="501686"/>
                  </a:cubicBezTo>
                  <a:cubicBezTo>
                    <a:pt x="3192066" y="500907"/>
                    <a:pt x="3195365" y="500185"/>
                    <a:pt x="3198168" y="499420"/>
                  </a:cubicBezTo>
                  <a:cubicBezTo>
                    <a:pt x="3209380" y="496391"/>
                    <a:pt x="3212693" y="493290"/>
                    <a:pt x="3193581" y="491039"/>
                  </a:cubicBezTo>
                  <a:close/>
                  <a:moveTo>
                    <a:pt x="5162513" y="490417"/>
                  </a:moveTo>
                  <a:cubicBezTo>
                    <a:pt x="5194593" y="506995"/>
                    <a:pt x="5235083" y="530057"/>
                    <a:pt x="5279931" y="555795"/>
                  </a:cubicBezTo>
                  <a:cubicBezTo>
                    <a:pt x="5291115" y="562279"/>
                    <a:pt x="5302571" y="568918"/>
                    <a:pt x="5314249" y="575685"/>
                  </a:cubicBezTo>
                  <a:cubicBezTo>
                    <a:pt x="5325617" y="582934"/>
                    <a:pt x="5337183" y="590296"/>
                    <a:pt x="5348877" y="597742"/>
                  </a:cubicBezTo>
                  <a:cubicBezTo>
                    <a:pt x="5372195" y="612777"/>
                    <a:pt x="5396021" y="628152"/>
                    <a:pt x="5419819" y="643484"/>
                  </a:cubicBezTo>
                  <a:cubicBezTo>
                    <a:pt x="5431683" y="651200"/>
                    <a:pt x="5443547" y="658915"/>
                    <a:pt x="5455325" y="666574"/>
                  </a:cubicBezTo>
                  <a:cubicBezTo>
                    <a:pt x="5466791" y="674672"/>
                    <a:pt x="5478189" y="682728"/>
                    <a:pt x="5489429" y="690670"/>
                  </a:cubicBezTo>
                  <a:cubicBezTo>
                    <a:pt x="5511897" y="706596"/>
                    <a:pt x="5533799" y="722113"/>
                    <a:pt x="5554567" y="736836"/>
                  </a:cubicBezTo>
                  <a:cubicBezTo>
                    <a:pt x="5596613" y="765632"/>
                    <a:pt x="5631991" y="794116"/>
                    <a:pt x="5660165" y="814318"/>
                  </a:cubicBezTo>
                  <a:cubicBezTo>
                    <a:pt x="5672155" y="823648"/>
                    <a:pt x="5675031" y="831760"/>
                    <a:pt x="5680819" y="840240"/>
                  </a:cubicBezTo>
                  <a:cubicBezTo>
                    <a:pt x="5720631" y="859026"/>
                    <a:pt x="5774257" y="907699"/>
                    <a:pt x="5827841" y="957206"/>
                  </a:cubicBezTo>
                  <a:cubicBezTo>
                    <a:pt x="5834511" y="963421"/>
                    <a:pt x="5841207" y="969636"/>
                    <a:pt x="5847859" y="975837"/>
                  </a:cubicBezTo>
                  <a:cubicBezTo>
                    <a:pt x="5854457" y="982094"/>
                    <a:pt x="5860699" y="988663"/>
                    <a:pt x="5867043" y="994963"/>
                  </a:cubicBezTo>
                  <a:cubicBezTo>
                    <a:pt x="5879715" y="1007605"/>
                    <a:pt x="5892101" y="1019965"/>
                    <a:pt x="5903895" y="1031729"/>
                  </a:cubicBezTo>
                  <a:cubicBezTo>
                    <a:pt x="5927649" y="1055089"/>
                    <a:pt x="5949479" y="1075574"/>
                    <a:pt x="5967715" y="1089958"/>
                  </a:cubicBezTo>
                  <a:cubicBezTo>
                    <a:pt x="5980697" y="1115214"/>
                    <a:pt x="6020663" y="1148526"/>
                    <a:pt x="6039123" y="1175580"/>
                  </a:cubicBezTo>
                  <a:cubicBezTo>
                    <a:pt x="6009917" y="1161295"/>
                    <a:pt x="5969031" y="1091359"/>
                    <a:pt x="5920061" y="1055188"/>
                  </a:cubicBezTo>
                  <a:cubicBezTo>
                    <a:pt x="5910903" y="1050841"/>
                    <a:pt x="5910265" y="1056872"/>
                    <a:pt x="5905267" y="1057609"/>
                  </a:cubicBezTo>
                  <a:cubicBezTo>
                    <a:pt x="5917003" y="1074597"/>
                    <a:pt x="5928795" y="1086008"/>
                    <a:pt x="5938833" y="1095762"/>
                  </a:cubicBezTo>
                  <a:cubicBezTo>
                    <a:pt x="5948927" y="1105445"/>
                    <a:pt x="5957139" y="1113543"/>
                    <a:pt x="5961259" y="1124076"/>
                  </a:cubicBezTo>
                  <a:cubicBezTo>
                    <a:pt x="5958201" y="1120410"/>
                    <a:pt x="5955059" y="1116715"/>
                    <a:pt x="5951803" y="1113048"/>
                  </a:cubicBezTo>
                  <a:cubicBezTo>
                    <a:pt x="5948375" y="1109523"/>
                    <a:pt x="5944907" y="1105969"/>
                    <a:pt x="5941395" y="1102359"/>
                  </a:cubicBezTo>
                  <a:cubicBezTo>
                    <a:pt x="5934289" y="1095210"/>
                    <a:pt x="5926871" y="1088032"/>
                    <a:pt x="5919227" y="1080798"/>
                  </a:cubicBezTo>
                  <a:cubicBezTo>
                    <a:pt x="5903823" y="1066485"/>
                    <a:pt x="5887867" y="1051677"/>
                    <a:pt x="5871787" y="1036727"/>
                  </a:cubicBezTo>
                  <a:cubicBezTo>
                    <a:pt x="5855589" y="1021890"/>
                    <a:pt x="5839959" y="1006176"/>
                    <a:pt x="5824247" y="990999"/>
                  </a:cubicBezTo>
                  <a:cubicBezTo>
                    <a:pt x="5808531" y="975823"/>
                    <a:pt x="5793681" y="960151"/>
                    <a:pt x="5780527" y="943743"/>
                  </a:cubicBezTo>
                  <a:cubicBezTo>
                    <a:pt x="5800163" y="963888"/>
                    <a:pt x="5821853" y="983326"/>
                    <a:pt x="5841135" y="1001518"/>
                  </a:cubicBezTo>
                  <a:cubicBezTo>
                    <a:pt x="5860191" y="1019951"/>
                    <a:pt x="5877675" y="1036231"/>
                    <a:pt x="5890403" y="1048321"/>
                  </a:cubicBezTo>
                  <a:cubicBezTo>
                    <a:pt x="5919013" y="1069854"/>
                    <a:pt x="5869295" y="1012362"/>
                    <a:pt x="5905183" y="1045901"/>
                  </a:cubicBezTo>
                  <a:cubicBezTo>
                    <a:pt x="5879727" y="1012008"/>
                    <a:pt x="5875905" y="1013622"/>
                    <a:pt x="5872903" y="1013806"/>
                  </a:cubicBezTo>
                  <a:cubicBezTo>
                    <a:pt x="5869761" y="1014061"/>
                    <a:pt x="5867863" y="1012546"/>
                    <a:pt x="5844533" y="973218"/>
                  </a:cubicBezTo>
                  <a:cubicBezTo>
                    <a:pt x="5823269" y="963152"/>
                    <a:pt x="5764135" y="914876"/>
                    <a:pt x="5747699" y="891177"/>
                  </a:cubicBezTo>
                  <a:cubicBezTo>
                    <a:pt x="5732011" y="877204"/>
                    <a:pt x="5729859" y="878054"/>
                    <a:pt x="5727723" y="878889"/>
                  </a:cubicBezTo>
                  <a:cubicBezTo>
                    <a:pt x="5725471" y="879851"/>
                    <a:pt x="5723687" y="880262"/>
                    <a:pt x="5707393" y="867053"/>
                  </a:cubicBezTo>
                  <a:cubicBezTo>
                    <a:pt x="5726915" y="866770"/>
                    <a:pt x="5703641" y="864463"/>
                    <a:pt x="5697709" y="859932"/>
                  </a:cubicBezTo>
                  <a:cubicBezTo>
                    <a:pt x="5689087" y="853321"/>
                    <a:pt x="5657575" y="824313"/>
                    <a:pt x="5625465" y="796763"/>
                  </a:cubicBezTo>
                  <a:cubicBezTo>
                    <a:pt x="5617439" y="789883"/>
                    <a:pt x="5609383" y="783087"/>
                    <a:pt x="5601653" y="776745"/>
                  </a:cubicBezTo>
                  <a:cubicBezTo>
                    <a:pt x="5597759" y="773616"/>
                    <a:pt x="5593979" y="770558"/>
                    <a:pt x="5590355" y="767642"/>
                  </a:cubicBezTo>
                  <a:cubicBezTo>
                    <a:pt x="5586563" y="764938"/>
                    <a:pt x="5582937" y="762347"/>
                    <a:pt x="5579525" y="759912"/>
                  </a:cubicBezTo>
                  <a:cubicBezTo>
                    <a:pt x="5565735" y="750342"/>
                    <a:pt x="5554807" y="743971"/>
                    <a:pt x="5549725" y="743632"/>
                  </a:cubicBezTo>
                  <a:cubicBezTo>
                    <a:pt x="5539079" y="725468"/>
                    <a:pt x="5530187" y="733099"/>
                    <a:pt x="5497683" y="698796"/>
                  </a:cubicBezTo>
                  <a:cubicBezTo>
                    <a:pt x="5508343" y="716478"/>
                    <a:pt x="5476687" y="686083"/>
                    <a:pt x="5445359" y="671770"/>
                  </a:cubicBezTo>
                  <a:cubicBezTo>
                    <a:pt x="5447425" y="670326"/>
                    <a:pt x="5449307" y="668641"/>
                    <a:pt x="5443037" y="660232"/>
                  </a:cubicBezTo>
                  <a:cubicBezTo>
                    <a:pt x="5435747" y="660557"/>
                    <a:pt x="5394265" y="632555"/>
                    <a:pt x="5404105" y="647122"/>
                  </a:cubicBezTo>
                  <a:cubicBezTo>
                    <a:pt x="5387455" y="635018"/>
                    <a:pt x="5375819" y="623098"/>
                    <a:pt x="5366375" y="611192"/>
                  </a:cubicBezTo>
                  <a:cubicBezTo>
                    <a:pt x="5338247" y="596808"/>
                    <a:pt x="5385487" y="629737"/>
                    <a:pt x="5383407" y="634806"/>
                  </a:cubicBezTo>
                  <a:cubicBezTo>
                    <a:pt x="5363743" y="618511"/>
                    <a:pt x="5344955" y="604184"/>
                    <a:pt x="5326579" y="591145"/>
                  </a:cubicBezTo>
                  <a:cubicBezTo>
                    <a:pt x="5321965" y="587931"/>
                    <a:pt x="5317391" y="584746"/>
                    <a:pt x="5312875" y="581603"/>
                  </a:cubicBezTo>
                  <a:cubicBezTo>
                    <a:pt x="5308275" y="578573"/>
                    <a:pt x="5303603" y="575785"/>
                    <a:pt x="5298987" y="572953"/>
                  </a:cubicBezTo>
                  <a:cubicBezTo>
                    <a:pt x="5289729" y="567347"/>
                    <a:pt x="5280527" y="561967"/>
                    <a:pt x="5271295" y="556743"/>
                  </a:cubicBezTo>
                  <a:cubicBezTo>
                    <a:pt x="5234291" y="535989"/>
                    <a:pt x="5197311" y="517075"/>
                    <a:pt x="5154995" y="496505"/>
                  </a:cubicBezTo>
                  <a:cubicBezTo>
                    <a:pt x="5145467" y="488676"/>
                    <a:pt x="5156949" y="492512"/>
                    <a:pt x="5166023" y="495655"/>
                  </a:cubicBezTo>
                  <a:cubicBezTo>
                    <a:pt x="5174887" y="499180"/>
                    <a:pt x="5181567" y="501559"/>
                    <a:pt x="5162513" y="490417"/>
                  </a:cubicBezTo>
                  <a:close/>
                  <a:moveTo>
                    <a:pt x="4937301" y="489766"/>
                  </a:moveTo>
                  <a:cubicBezTo>
                    <a:pt x="4948103" y="496137"/>
                    <a:pt x="4956555" y="502791"/>
                    <a:pt x="4965883" y="509331"/>
                  </a:cubicBezTo>
                  <a:cubicBezTo>
                    <a:pt x="4975215" y="515886"/>
                    <a:pt x="4985067" y="523021"/>
                    <a:pt x="4999195" y="529491"/>
                  </a:cubicBezTo>
                  <a:cubicBezTo>
                    <a:pt x="5003739" y="537745"/>
                    <a:pt x="5015291" y="550783"/>
                    <a:pt x="4986157" y="536301"/>
                  </a:cubicBezTo>
                  <a:cubicBezTo>
                    <a:pt x="4974407" y="525343"/>
                    <a:pt x="4985605" y="529958"/>
                    <a:pt x="4997991" y="535352"/>
                  </a:cubicBezTo>
                  <a:cubicBezTo>
                    <a:pt x="4986951" y="527665"/>
                    <a:pt x="4976275" y="519609"/>
                    <a:pt x="4964467" y="512304"/>
                  </a:cubicBezTo>
                  <a:cubicBezTo>
                    <a:pt x="4952605" y="505098"/>
                    <a:pt x="4939919" y="498005"/>
                    <a:pt x="4925381" y="491153"/>
                  </a:cubicBezTo>
                  <a:cubicBezTo>
                    <a:pt x="4922719" y="486623"/>
                    <a:pt x="4943515" y="496476"/>
                    <a:pt x="4937301" y="489766"/>
                  </a:cubicBezTo>
                  <a:close/>
                  <a:moveTo>
                    <a:pt x="2320197" y="486964"/>
                  </a:moveTo>
                  <a:cubicBezTo>
                    <a:pt x="2317093" y="486320"/>
                    <a:pt x="2311365" y="486342"/>
                    <a:pt x="2301724" y="487358"/>
                  </a:cubicBezTo>
                  <a:cubicBezTo>
                    <a:pt x="2275986" y="498500"/>
                    <a:pt x="2306509" y="505012"/>
                    <a:pt x="2312059" y="501898"/>
                  </a:cubicBezTo>
                  <a:cubicBezTo>
                    <a:pt x="2315202" y="496823"/>
                    <a:pt x="2329509" y="488896"/>
                    <a:pt x="2320197" y="486964"/>
                  </a:cubicBezTo>
                  <a:close/>
                  <a:moveTo>
                    <a:pt x="3451553" y="485543"/>
                  </a:moveTo>
                  <a:cubicBezTo>
                    <a:pt x="3444909" y="484665"/>
                    <a:pt x="3436831" y="485235"/>
                    <a:pt x="3426579" y="488604"/>
                  </a:cubicBezTo>
                  <a:cubicBezTo>
                    <a:pt x="3478791" y="486594"/>
                    <a:pt x="3446075" y="504998"/>
                    <a:pt x="3495567" y="507561"/>
                  </a:cubicBezTo>
                  <a:cubicBezTo>
                    <a:pt x="3486959" y="505253"/>
                    <a:pt x="3498043" y="502733"/>
                    <a:pt x="3505407" y="500907"/>
                  </a:cubicBezTo>
                  <a:cubicBezTo>
                    <a:pt x="3509087" y="500057"/>
                    <a:pt x="3511833" y="499250"/>
                    <a:pt x="3510701" y="498401"/>
                  </a:cubicBezTo>
                  <a:cubicBezTo>
                    <a:pt x="3509567" y="497580"/>
                    <a:pt x="3504557" y="496447"/>
                    <a:pt x="3492721" y="496065"/>
                  </a:cubicBezTo>
                  <a:cubicBezTo>
                    <a:pt x="3478525" y="503848"/>
                    <a:pt x="3471487" y="488179"/>
                    <a:pt x="3451553" y="485543"/>
                  </a:cubicBezTo>
                  <a:close/>
                  <a:moveTo>
                    <a:pt x="4380273" y="483003"/>
                  </a:moveTo>
                  <a:cubicBezTo>
                    <a:pt x="4393803" y="486042"/>
                    <a:pt x="4420299" y="496883"/>
                    <a:pt x="4415979" y="488166"/>
                  </a:cubicBezTo>
                  <a:cubicBezTo>
                    <a:pt x="4459327" y="503328"/>
                    <a:pt x="4406435" y="493149"/>
                    <a:pt x="4431155" y="506882"/>
                  </a:cubicBezTo>
                  <a:cubicBezTo>
                    <a:pt x="4411703" y="499081"/>
                    <a:pt x="4396187" y="490205"/>
                    <a:pt x="4372687" y="483579"/>
                  </a:cubicBezTo>
                  <a:cubicBezTo>
                    <a:pt x="4372693" y="481845"/>
                    <a:pt x="4375763" y="481991"/>
                    <a:pt x="4380273" y="483003"/>
                  </a:cubicBezTo>
                  <a:close/>
                  <a:moveTo>
                    <a:pt x="2206418" y="482687"/>
                  </a:moveTo>
                  <a:cubicBezTo>
                    <a:pt x="2205229" y="481766"/>
                    <a:pt x="2200231" y="482559"/>
                    <a:pt x="2189614" y="486311"/>
                  </a:cubicBezTo>
                  <a:cubicBezTo>
                    <a:pt x="2197867" y="487217"/>
                    <a:pt x="2173658" y="494635"/>
                    <a:pt x="2161837" y="496716"/>
                  </a:cubicBezTo>
                  <a:cubicBezTo>
                    <a:pt x="2167684" y="493871"/>
                    <a:pt x="2168024" y="491054"/>
                    <a:pt x="2154815" y="496957"/>
                  </a:cubicBezTo>
                  <a:cubicBezTo>
                    <a:pt x="2181303" y="492682"/>
                    <a:pt x="2101103" y="521237"/>
                    <a:pt x="2127648" y="516933"/>
                  </a:cubicBezTo>
                  <a:cubicBezTo>
                    <a:pt x="2143136" y="510817"/>
                    <a:pt x="2158468" y="505097"/>
                    <a:pt x="2172597" y="501190"/>
                  </a:cubicBezTo>
                  <a:cubicBezTo>
                    <a:pt x="2160747" y="507405"/>
                    <a:pt x="2150214" y="513224"/>
                    <a:pt x="2165858" y="511001"/>
                  </a:cubicBezTo>
                  <a:cubicBezTo>
                    <a:pt x="2174791" y="505919"/>
                    <a:pt x="2191327" y="496079"/>
                    <a:pt x="2200359" y="489340"/>
                  </a:cubicBezTo>
                  <a:cubicBezTo>
                    <a:pt x="2204847" y="485900"/>
                    <a:pt x="2207607" y="483593"/>
                    <a:pt x="2206418" y="482687"/>
                  </a:cubicBezTo>
                  <a:close/>
                  <a:moveTo>
                    <a:pt x="2835094" y="479247"/>
                  </a:moveTo>
                  <a:cubicBezTo>
                    <a:pt x="2839907" y="481894"/>
                    <a:pt x="2826783" y="486212"/>
                    <a:pt x="2833551" y="488676"/>
                  </a:cubicBezTo>
                  <a:cubicBezTo>
                    <a:pt x="2812839" y="490799"/>
                    <a:pt x="2762539" y="491564"/>
                    <a:pt x="2802065" y="497198"/>
                  </a:cubicBezTo>
                  <a:cubicBezTo>
                    <a:pt x="2777446" y="500001"/>
                    <a:pt x="2756975" y="498458"/>
                    <a:pt x="2735881" y="497496"/>
                  </a:cubicBezTo>
                  <a:cubicBezTo>
                    <a:pt x="2714701" y="496165"/>
                    <a:pt x="2693296" y="496943"/>
                    <a:pt x="2666737" y="503144"/>
                  </a:cubicBezTo>
                  <a:cubicBezTo>
                    <a:pt x="2672895" y="497835"/>
                    <a:pt x="2687506" y="494480"/>
                    <a:pt x="2703206" y="491309"/>
                  </a:cubicBezTo>
                  <a:cubicBezTo>
                    <a:pt x="2718906" y="488180"/>
                    <a:pt x="2735994" y="486382"/>
                    <a:pt x="2746796" y="482093"/>
                  </a:cubicBezTo>
                  <a:cubicBezTo>
                    <a:pt x="2774997" y="483664"/>
                    <a:pt x="2730572" y="492328"/>
                    <a:pt x="2758787" y="493914"/>
                  </a:cubicBezTo>
                  <a:cubicBezTo>
                    <a:pt x="2795397" y="487741"/>
                    <a:pt x="2811508" y="490275"/>
                    <a:pt x="2835094" y="479247"/>
                  </a:cubicBezTo>
                  <a:close/>
                  <a:moveTo>
                    <a:pt x="1826171" y="477718"/>
                  </a:moveTo>
                  <a:cubicBezTo>
                    <a:pt x="1790269" y="511285"/>
                    <a:pt x="1747571" y="532209"/>
                    <a:pt x="1679631" y="572741"/>
                  </a:cubicBezTo>
                  <a:cubicBezTo>
                    <a:pt x="1664157" y="583996"/>
                    <a:pt x="1680834" y="575218"/>
                    <a:pt x="1694793" y="568975"/>
                  </a:cubicBezTo>
                  <a:cubicBezTo>
                    <a:pt x="1708823" y="562831"/>
                    <a:pt x="1719582" y="558343"/>
                    <a:pt x="1690942" y="575586"/>
                  </a:cubicBezTo>
                  <a:cubicBezTo>
                    <a:pt x="1679220" y="577526"/>
                    <a:pt x="1665148" y="584066"/>
                    <a:pt x="1649674" y="593283"/>
                  </a:cubicBezTo>
                  <a:cubicBezTo>
                    <a:pt x="1656894" y="585355"/>
                    <a:pt x="1666464" y="577257"/>
                    <a:pt x="1677974" y="568720"/>
                  </a:cubicBezTo>
                  <a:cubicBezTo>
                    <a:pt x="1689441" y="560113"/>
                    <a:pt x="1703429" y="552015"/>
                    <a:pt x="1718676" y="542770"/>
                  </a:cubicBezTo>
                  <a:cubicBezTo>
                    <a:pt x="1749326" y="524507"/>
                    <a:pt x="1786163" y="503611"/>
                    <a:pt x="1826171" y="477718"/>
                  </a:cubicBezTo>
                  <a:close/>
                  <a:moveTo>
                    <a:pt x="3540459" y="471517"/>
                  </a:moveTo>
                  <a:cubicBezTo>
                    <a:pt x="3550185" y="476174"/>
                    <a:pt x="3514283" y="473555"/>
                    <a:pt x="3520441" y="477661"/>
                  </a:cubicBezTo>
                  <a:cubicBezTo>
                    <a:pt x="3541153" y="477732"/>
                    <a:pt x="3559883" y="478949"/>
                    <a:pt x="3574833" y="482630"/>
                  </a:cubicBezTo>
                  <a:cubicBezTo>
                    <a:pt x="3585083" y="489312"/>
                    <a:pt x="3589371" y="494989"/>
                    <a:pt x="3572623" y="497240"/>
                  </a:cubicBezTo>
                  <a:cubicBezTo>
                    <a:pt x="3556117" y="496801"/>
                    <a:pt x="3544975" y="492837"/>
                    <a:pt x="3529063" y="492101"/>
                  </a:cubicBezTo>
                  <a:cubicBezTo>
                    <a:pt x="3540757" y="497353"/>
                    <a:pt x="3533495" y="498189"/>
                    <a:pt x="3513899" y="495230"/>
                  </a:cubicBezTo>
                  <a:cubicBezTo>
                    <a:pt x="3524547" y="499420"/>
                    <a:pt x="3531993" y="505692"/>
                    <a:pt x="3548091" y="506357"/>
                  </a:cubicBezTo>
                  <a:cubicBezTo>
                    <a:pt x="3540105" y="491917"/>
                    <a:pt x="3585579" y="509911"/>
                    <a:pt x="3617021" y="508254"/>
                  </a:cubicBezTo>
                  <a:cubicBezTo>
                    <a:pt x="3633953" y="506032"/>
                    <a:pt x="3581925" y="492483"/>
                    <a:pt x="3603191" y="490997"/>
                  </a:cubicBezTo>
                  <a:cubicBezTo>
                    <a:pt x="3631249" y="504956"/>
                    <a:pt x="3636445" y="505055"/>
                    <a:pt x="3642519" y="504021"/>
                  </a:cubicBezTo>
                  <a:cubicBezTo>
                    <a:pt x="3648549" y="503115"/>
                    <a:pt x="3655429" y="500341"/>
                    <a:pt x="3686023" y="511539"/>
                  </a:cubicBezTo>
                  <a:cubicBezTo>
                    <a:pt x="3675533" y="507023"/>
                    <a:pt x="3664279" y="502238"/>
                    <a:pt x="3652499" y="499010"/>
                  </a:cubicBezTo>
                  <a:cubicBezTo>
                    <a:pt x="3640719" y="495584"/>
                    <a:pt x="3628447" y="492441"/>
                    <a:pt x="3615945" y="489425"/>
                  </a:cubicBezTo>
                  <a:cubicBezTo>
                    <a:pt x="3590943" y="483394"/>
                    <a:pt x="3565063" y="477887"/>
                    <a:pt x="3540459" y="471517"/>
                  </a:cubicBezTo>
                  <a:close/>
                  <a:moveTo>
                    <a:pt x="2465405" y="468437"/>
                  </a:moveTo>
                  <a:cubicBezTo>
                    <a:pt x="2480672" y="468377"/>
                    <a:pt x="2494629" y="473895"/>
                    <a:pt x="2471142" y="481540"/>
                  </a:cubicBezTo>
                  <a:cubicBezTo>
                    <a:pt x="2479891" y="470894"/>
                    <a:pt x="2435735" y="479686"/>
                    <a:pt x="2416114" y="477562"/>
                  </a:cubicBezTo>
                  <a:cubicBezTo>
                    <a:pt x="2400611" y="469818"/>
                    <a:pt x="2466484" y="478227"/>
                    <a:pt x="2451039" y="470484"/>
                  </a:cubicBezTo>
                  <a:cubicBezTo>
                    <a:pt x="2455081" y="469096"/>
                    <a:pt x="2460316" y="468457"/>
                    <a:pt x="2465405" y="468437"/>
                  </a:cubicBezTo>
                  <a:close/>
                  <a:moveTo>
                    <a:pt x="2769107" y="466944"/>
                  </a:moveTo>
                  <a:cubicBezTo>
                    <a:pt x="2801117" y="469436"/>
                    <a:pt x="2779442" y="477080"/>
                    <a:pt x="2811366" y="479629"/>
                  </a:cubicBezTo>
                  <a:cubicBezTo>
                    <a:pt x="2784624" y="484570"/>
                    <a:pt x="2765554" y="482432"/>
                    <a:pt x="2748098" y="481073"/>
                  </a:cubicBezTo>
                  <a:cubicBezTo>
                    <a:pt x="2739377" y="480393"/>
                    <a:pt x="2731067" y="479912"/>
                    <a:pt x="2722445" y="480620"/>
                  </a:cubicBezTo>
                  <a:cubicBezTo>
                    <a:pt x="2718142" y="480974"/>
                    <a:pt x="2713753" y="481625"/>
                    <a:pt x="2709194" y="482687"/>
                  </a:cubicBezTo>
                  <a:cubicBezTo>
                    <a:pt x="2704678" y="483918"/>
                    <a:pt x="2700021" y="485617"/>
                    <a:pt x="2695094" y="487868"/>
                  </a:cubicBezTo>
                  <a:cubicBezTo>
                    <a:pt x="2691356" y="485943"/>
                    <a:pt x="2705796" y="480011"/>
                    <a:pt x="2723465" y="475934"/>
                  </a:cubicBezTo>
                  <a:cubicBezTo>
                    <a:pt x="2741062" y="471559"/>
                    <a:pt x="2761519" y="467595"/>
                    <a:pt x="2769107" y="466944"/>
                  </a:cubicBezTo>
                  <a:close/>
                  <a:moveTo>
                    <a:pt x="5071595" y="466831"/>
                  </a:moveTo>
                  <a:cubicBezTo>
                    <a:pt x="5088641" y="474179"/>
                    <a:pt x="5141547" y="511837"/>
                    <a:pt x="5108955" y="487557"/>
                  </a:cubicBezTo>
                  <a:cubicBezTo>
                    <a:pt x="5099331" y="474759"/>
                    <a:pt x="5134071" y="503838"/>
                    <a:pt x="5152277" y="508071"/>
                  </a:cubicBezTo>
                  <a:cubicBezTo>
                    <a:pt x="5150323" y="509770"/>
                    <a:pt x="5148595" y="511483"/>
                    <a:pt x="5155505" y="519368"/>
                  </a:cubicBezTo>
                  <a:cubicBezTo>
                    <a:pt x="5211313" y="545715"/>
                    <a:pt x="5247385" y="567205"/>
                    <a:pt x="5278559" y="585298"/>
                  </a:cubicBezTo>
                  <a:cubicBezTo>
                    <a:pt x="5286387" y="589772"/>
                    <a:pt x="5293891" y="594075"/>
                    <a:pt x="5301267" y="598294"/>
                  </a:cubicBezTo>
                  <a:cubicBezTo>
                    <a:pt x="5308531" y="602711"/>
                    <a:pt x="5315721" y="606958"/>
                    <a:pt x="5323083" y="611050"/>
                  </a:cubicBezTo>
                  <a:cubicBezTo>
                    <a:pt x="5337821" y="619261"/>
                    <a:pt x="5353251" y="626906"/>
                    <a:pt x="5371275" y="634352"/>
                  </a:cubicBezTo>
                  <a:cubicBezTo>
                    <a:pt x="5385177" y="646556"/>
                    <a:pt x="5401315" y="658901"/>
                    <a:pt x="5418503" y="671019"/>
                  </a:cubicBezTo>
                  <a:cubicBezTo>
                    <a:pt x="5427067" y="677121"/>
                    <a:pt x="5436015" y="682982"/>
                    <a:pt x="5444835" y="689070"/>
                  </a:cubicBezTo>
                  <a:cubicBezTo>
                    <a:pt x="5453569" y="695299"/>
                    <a:pt x="5462403" y="701429"/>
                    <a:pt x="5471209" y="707389"/>
                  </a:cubicBezTo>
                  <a:cubicBezTo>
                    <a:pt x="5506403" y="731258"/>
                    <a:pt x="5540991" y="752678"/>
                    <a:pt x="5565339" y="767911"/>
                  </a:cubicBezTo>
                  <a:cubicBezTo>
                    <a:pt x="5578831" y="781374"/>
                    <a:pt x="5586491" y="788283"/>
                    <a:pt x="5595027" y="795687"/>
                  </a:cubicBezTo>
                  <a:cubicBezTo>
                    <a:pt x="5603563" y="803077"/>
                    <a:pt x="5612907" y="811048"/>
                    <a:pt x="5628907" y="827498"/>
                  </a:cubicBezTo>
                  <a:cubicBezTo>
                    <a:pt x="5610827" y="811826"/>
                    <a:pt x="5590681" y="795291"/>
                    <a:pt x="5568751" y="779746"/>
                  </a:cubicBezTo>
                  <a:cubicBezTo>
                    <a:pt x="5546653" y="764386"/>
                    <a:pt x="5523519" y="748997"/>
                    <a:pt x="5500827" y="733707"/>
                  </a:cubicBezTo>
                  <a:cubicBezTo>
                    <a:pt x="5478089" y="718488"/>
                    <a:pt x="5455991" y="703071"/>
                    <a:pt x="5435377" y="688390"/>
                  </a:cubicBezTo>
                  <a:cubicBezTo>
                    <a:pt x="5414439" y="674176"/>
                    <a:pt x="5395411" y="660090"/>
                    <a:pt x="5379697" y="646131"/>
                  </a:cubicBezTo>
                  <a:cubicBezTo>
                    <a:pt x="5368543" y="642748"/>
                    <a:pt x="5349543" y="632682"/>
                    <a:pt x="5326395" y="619077"/>
                  </a:cubicBezTo>
                  <a:cubicBezTo>
                    <a:pt x="5320635" y="615637"/>
                    <a:pt x="5314589" y="612012"/>
                    <a:pt x="5308317" y="608261"/>
                  </a:cubicBezTo>
                  <a:cubicBezTo>
                    <a:pt x="5302115" y="604396"/>
                    <a:pt x="5295603" y="600531"/>
                    <a:pt x="5288809" y="596779"/>
                  </a:cubicBezTo>
                  <a:cubicBezTo>
                    <a:pt x="5275359" y="589035"/>
                    <a:pt x="5261245" y="580909"/>
                    <a:pt x="5247017" y="572712"/>
                  </a:cubicBezTo>
                  <a:cubicBezTo>
                    <a:pt x="5218589" y="556262"/>
                    <a:pt x="5189651" y="539514"/>
                    <a:pt x="5164383" y="524889"/>
                  </a:cubicBezTo>
                  <a:cubicBezTo>
                    <a:pt x="5151811" y="517457"/>
                    <a:pt x="5139523" y="511723"/>
                    <a:pt x="5128903" y="506372"/>
                  </a:cubicBezTo>
                  <a:cubicBezTo>
                    <a:pt x="5118229" y="501148"/>
                    <a:pt x="5108955" y="496830"/>
                    <a:pt x="5101595" y="493772"/>
                  </a:cubicBezTo>
                  <a:cubicBezTo>
                    <a:pt x="5081067" y="481314"/>
                    <a:pt x="5097503" y="487005"/>
                    <a:pt x="5071595" y="466831"/>
                  </a:cubicBezTo>
                  <a:close/>
                  <a:moveTo>
                    <a:pt x="4739879" y="465911"/>
                  </a:moveTo>
                  <a:cubicBezTo>
                    <a:pt x="4753371" y="466421"/>
                    <a:pt x="4777015" y="479346"/>
                    <a:pt x="4779209" y="470583"/>
                  </a:cubicBezTo>
                  <a:cubicBezTo>
                    <a:pt x="4797571" y="476048"/>
                    <a:pt x="4775399" y="488378"/>
                    <a:pt x="4805003" y="489242"/>
                  </a:cubicBezTo>
                  <a:cubicBezTo>
                    <a:pt x="4834025" y="502918"/>
                    <a:pt x="4835059" y="517273"/>
                    <a:pt x="4803119" y="501035"/>
                  </a:cubicBezTo>
                  <a:cubicBezTo>
                    <a:pt x="4792927" y="487175"/>
                    <a:pt x="4761951" y="477449"/>
                    <a:pt x="4739879" y="465911"/>
                  </a:cubicBezTo>
                  <a:close/>
                  <a:moveTo>
                    <a:pt x="3779119" y="465387"/>
                  </a:moveTo>
                  <a:cubicBezTo>
                    <a:pt x="3786523" y="464255"/>
                    <a:pt x="3795727" y="465189"/>
                    <a:pt x="3805013" y="466973"/>
                  </a:cubicBezTo>
                  <a:cubicBezTo>
                    <a:pt x="3814299" y="468686"/>
                    <a:pt x="3823631" y="471390"/>
                    <a:pt x="3831261" y="474193"/>
                  </a:cubicBezTo>
                  <a:cubicBezTo>
                    <a:pt x="3846551" y="479502"/>
                    <a:pt x="3855299" y="483126"/>
                    <a:pt x="3843987" y="474844"/>
                  </a:cubicBezTo>
                  <a:cubicBezTo>
                    <a:pt x="3872983" y="478525"/>
                    <a:pt x="3878121" y="491167"/>
                    <a:pt x="3839925" y="483282"/>
                  </a:cubicBezTo>
                  <a:cubicBezTo>
                    <a:pt x="3851167" y="490063"/>
                    <a:pt x="3862463" y="496901"/>
                    <a:pt x="3873747" y="503710"/>
                  </a:cubicBezTo>
                  <a:cubicBezTo>
                    <a:pt x="3905983" y="496066"/>
                    <a:pt x="3963671" y="503895"/>
                    <a:pt x="3901905" y="471092"/>
                  </a:cubicBezTo>
                  <a:cubicBezTo>
                    <a:pt x="3916869" y="465557"/>
                    <a:pt x="3927091" y="490573"/>
                    <a:pt x="3946443" y="492583"/>
                  </a:cubicBezTo>
                  <a:cubicBezTo>
                    <a:pt x="3958011" y="493135"/>
                    <a:pt x="3945311" y="487147"/>
                    <a:pt x="3940199" y="483239"/>
                  </a:cubicBezTo>
                  <a:cubicBezTo>
                    <a:pt x="3937327" y="471928"/>
                    <a:pt x="3961251" y="496349"/>
                    <a:pt x="3978367" y="495598"/>
                  </a:cubicBezTo>
                  <a:cubicBezTo>
                    <a:pt x="3964777" y="499803"/>
                    <a:pt x="3967579" y="513734"/>
                    <a:pt x="3995739" y="518519"/>
                  </a:cubicBezTo>
                  <a:cubicBezTo>
                    <a:pt x="3980845" y="523148"/>
                    <a:pt x="3986267" y="526900"/>
                    <a:pt x="3996913" y="536314"/>
                  </a:cubicBezTo>
                  <a:cubicBezTo>
                    <a:pt x="3985389" y="535366"/>
                    <a:pt x="3977207" y="532846"/>
                    <a:pt x="3968727" y="530609"/>
                  </a:cubicBezTo>
                  <a:cubicBezTo>
                    <a:pt x="3960219" y="528670"/>
                    <a:pt x="3951441" y="526857"/>
                    <a:pt x="3938883" y="526956"/>
                  </a:cubicBezTo>
                  <a:cubicBezTo>
                    <a:pt x="3934635" y="522695"/>
                    <a:pt x="3960743" y="526234"/>
                    <a:pt x="3975495" y="527523"/>
                  </a:cubicBezTo>
                  <a:cubicBezTo>
                    <a:pt x="3966675" y="519213"/>
                    <a:pt x="3944221" y="518264"/>
                    <a:pt x="3937255" y="509260"/>
                  </a:cubicBezTo>
                  <a:cubicBezTo>
                    <a:pt x="3927075" y="508467"/>
                    <a:pt x="3935825" y="512700"/>
                    <a:pt x="3937879" y="515178"/>
                  </a:cubicBezTo>
                  <a:cubicBezTo>
                    <a:pt x="3927387" y="514130"/>
                    <a:pt x="3922843" y="510265"/>
                    <a:pt x="3916035" y="507391"/>
                  </a:cubicBezTo>
                  <a:cubicBezTo>
                    <a:pt x="3919219" y="517938"/>
                    <a:pt x="3878121" y="504716"/>
                    <a:pt x="3837107" y="503484"/>
                  </a:cubicBezTo>
                  <a:cubicBezTo>
                    <a:pt x="3817769" y="500313"/>
                    <a:pt x="3830511" y="499874"/>
                    <a:pt x="3841949" y="500964"/>
                  </a:cubicBezTo>
                  <a:cubicBezTo>
                    <a:pt x="3855271" y="498826"/>
                    <a:pt x="3821181" y="464906"/>
                    <a:pt x="3785787" y="474377"/>
                  </a:cubicBezTo>
                  <a:cubicBezTo>
                    <a:pt x="3786765" y="472069"/>
                    <a:pt x="3787627" y="469733"/>
                    <a:pt x="3779119" y="465387"/>
                  </a:cubicBezTo>
                  <a:close/>
                  <a:moveTo>
                    <a:pt x="3365845" y="463448"/>
                  </a:moveTo>
                  <a:cubicBezTo>
                    <a:pt x="3363919" y="470031"/>
                    <a:pt x="3399283" y="480649"/>
                    <a:pt x="3382791" y="485661"/>
                  </a:cubicBezTo>
                  <a:cubicBezTo>
                    <a:pt x="3363041" y="483778"/>
                    <a:pt x="3347341" y="478285"/>
                    <a:pt x="3342287" y="473485"/>
                  </a:cubicBezTo>
                  <a:cubicBezTo>
                    <a:pt x="3339767" y="471107"/>
                    <a:pt x="3339895" y="468700"/>
                    <a:pt x="3343547" y="466704"/>
                  </a:cubicBezTo>
                  <a:cubicBezTo>
                    <a:pt x="3347185" y="464850"/>
                    <a:pt x="3354363" y="463632"/>
                    <a:pt x="3365845" y="463448"/>
                  </a:cubicBezTo>
                  <a:close/>
                  <a:moveTo>
                    <a:pt x="4039555" y="462796"/>
                  </a:moveTo>
                  <a:cubicBezTo>
                    <a:pt x="4091709" y="481059"/>
                    <a:pt x="4093691" y="493460"/>
                    <a:pt x="4126861" y="510307"/>
                  </a:cubicBezTo>
                  <a:cubicBezTo>
                    <a:pt x="4118807" y="509713"/>
                    <a:pt x="4114699" y="507448"/>
                    <a:pt x="4110665" y="505069"/>
                  </a:cubicBezTo>
                  <a:cubicBezTo>
                    <a:pt x="4100685" y="503130"/>
                    <a:pt x="4102709" y="505098"/>
                    <a:pt x="4105541" y="507278"/>
                  </a:cubicBezTo>
                  <a:cubicBezTo>
                    <a:pt x="4072315" y="496433"/>
                    <a:pt x="4078515" y="481795"/>
                    <a:pt x="4039555" y="462796"/>
                  </a:cubicBezTo>
                  <a:close/>
                  <a:moveTo>
                    <a:pt x="2943194" y="459951"/>
                  </a:moveTo>
                  <a:cubicBezTo>
                    <a:pt x="2952605" y="461335"/>
                    <a:pt x="2960661" y="463965"/>
                    <a:pt x="2969247" y="466039"/>
                  </a:cubicBezTo>
                  <a:cubicBezTo>
                    <a:pt x="2981988" y="461027"/>
                    <a:pt x="2989081" y="462598"/>
                    <a:pt x="2998467" y="463802"/>
                  </a:cubicBezTo>
                  <a:cubicBezTo>
                    <a:pt x="3003167" y="464396"/>
                    <a:pt x="3008434" y="464906"/>
                    <a:pt x="3015285" y="464453"/>
                  </a:cubicBezTo>
                  <a:cubicBezTo>
                    <a:pt x="3018712" y="464241"/>
                    <a:pt x="3022534" y="463731"/>
                    <a:pt x="3026880" y="462967"/>
                  </a:cubicBezTo>
                  <a:cubicBezTo>
                    <a:pt x="3031255" y="462344"/>
                    <a:pt x="3036153" y="461395"/>
                    <a:pt x="3041703" y="460022"/>
                  </a:cubicBezTo>
                  <a:cubicBezTo>
                    <a:pt x="3039947" y="462032"/>
                    <a:pt x="3034072" y="463632"/>
                    <a:pt x="3025932" y="464934"/>
                  </a:cubicBezTo>
                  <a:cubicBezTo>
                    <a:pt x="3017834" y="466548"/>
                    <a:pt x="3007485" y="467879"/>
                    <a:pt x="2996711" y="468842"/>
                  </a:cubicBezTo>
                  <a:lnTo>
                    <a:pt x="2965491" y="470416"/>
                  </a:lnTo>
                  <a:lnTo>
                    <a:pt x="2941583" y="469097"/>
                  </a:lnTo>
                  <a:cubicBezTo>
                    <a:pt x="2946715" y="470116"/>
                    <a:pt x="2955107" y="470526"/>
                    <a:pt x="2964911" y="470445"/>
                  </a:cubicBezTo>
                  <a:lnTo>
                    <a:pt x="2965491" y="470416"/>
                  </a:lnTo>
                  <a:lnTo>
                    <a:pt x="2985669" y="471529"/>
                  </a:lnTo>
                  <a:cubicBezTo>
                    <a:pt x="3028825" y="472265"/>
                    <a:pt x="3059226" y="470951"/>
                    <a:pt x="2987226" y="494905"/>
                  </a:cubicBezTo>
                  <a:cubicBezTo>
                    <a:pt x="3013417" y="487642"/>
                    <a:pt x="2977543" y="482914"/>
                    <a:pt x="3007825" y="475538"/>
                  </a:cubicBezTo>
                  <a:cubicBezTo>
                    <a:pt x="3000831" y="474660"/>
                    <a:pt x="2990978" y="476232"/>
                    <a:pt x="2984494" y="474646"/>
                  </a:cubicBezTo>
                  <a:cubicBezTo>
                    <a:pt x="2979284" y="477945"/>
                    <a:pt x="2980275" y="480974"/>
                    <a:pt x="2982724" y="483990"/>
                  </a:cubicBezTo>
                  <a:cubicBezTo>
                    <a:pt x="2961984" y="489936"/>
                    <a:pt x="2915534" y="482220"/>
                    <a:pt x="2921183" y="488478"/>
                  </a:cubicBezTo>
                  <a:cubicBezTo>
                    <a:pt x="2886965" y="494367"/>
                    <a:pt x="2927228" y="482503"/>
                    <a:pt x="2912307" y="481498"/>
                  </a:cubicBezTo>
                  <a:cubicBezTo>
                    <a:pt x="2908753" y="479771"/>
                    <a:pt x="2902099" y="480946"/>
                    <a:pt x="2895205" y="482305"/>
                  </a:cubicBezTo>
                  <a:cubicBezTo>
                    <a:pt x="2894596" y="471135"/>
                    <a:pt x="2936331" y="483494"/>
                    <a:pt x="2952923" y="481541"/>
                  </a:cubicBezTo>
                  <a:cubicBezTo>
                    <a:pt x="2958261" y="479261"/>
                    <a:pt x="2907083" y="466364"/>
                    <a:pt x="2914076" y="472183"/>
                  </a:cubicBezTo>
                  <a:cubicBezTo>
                    <a:pt x="2895389" y="474986"/>
                    <a:pt x="2909829" y="469281"/>
                    <a:pt x="2894412" y="467539"/>
                  </a:cubicBezTo>
                  <a:cubicBezTo>
                    <a:pt x="2909065" y="466506"/>
                    <a:pt x="2922401" y="466803"/>
                    <a:pt x="2935128" y="467553"/>
                  </a:cubicBezTo>
                  <a:cubicBezTo>
                    <a:pt x="2962706" y="459526"/>
                    <a:pt x="2911132" y="466407"/>
                    <a:pt x="2909008" y="461338"/>
                  </a:cubicBezTo>
                  <a:cubicBezTo>
                    <a:pt x="2923017" y="458429"/>
                    <a:pt x="2933783" y="458567"/>
                    <a:pt x="2943194" y="459951"/>
                  </a:cubicBezTo>
                  <a:close/>
                  <a:moveTo>
                    <a:pt x="3326077" y="458139"/>
                  </a:moveTo>
                  <a:cubicBezTo>
                    <a:pt x="3323302" y="464142"/>
                    <a:pt x="3306724" y="469323"/>
                    <a:pt x="3320414" y="476345"/>
                  </a:cubicBezTo>
                  <a:cubicBezTo>
                    <a:pt x="3308777" y="476133"/>
                    <a:pt x="3296843" y="475963"/>
                    <a:pt x="3282516" y="477747"/>
                  </a:cubicBezTo>
                  <a:cubicBezTo>
                    <a:pt x="3278707" y="470116"/>
                    <a:pt x="3285956" y="463136"/>
                    <a:pt x="3326077" y="458139"/>
                  </a:cubicBezTo>
                  <a:close/>
                  <a:moveTo>
                    <a:pt x="4792559" y="456836"/>
                  </a:moveTo>
                  <a:cubicBezTo>
                    <a:pt x="4809051" y="464594"/>
                    <a:pt x="4821199" y="480224"/>
                    <a:pt x="4830769" y="492016"/>
                  </a:cubicBezTo>
                  <a:cubicBezTo>
                    <a:pt x="4840367" y="503781"/>
                    <a:pt x="4847403" y="511836"/>
                    <a:pt x="4853519" y="505763"/>
                  </a:cubicBezTo>
                  <a:cubicBezTo>
                    <a:pt x="4914069" y="547428"/>
                    <a:pt x="4836235" y="526333"/>
                    <a:pt x="4842661" y="535946"/>
                  </a:cubicBezTo>
                  <a:cubicBezTo>
                    <a:pt x="4828715" y="528202"/>
                    <a:pt x="4820731" y="519793"/>
                    <a:pt x="4801179" y="512813"/>
                  </a:cubicBezTo>
                  <a:cubicBezTo>
                    <a:pt x="4818411" y="512148"/>
                    <a:pt x="4848791" y="529236"/>
                    <a:pt x="4867027" y="527013"/>
                  </a:cubicBezTo>
                  <a:cubicBezTo>
                    <a:pt x="4846285" y="515362"/>
                    <a:pt x="4828547" y="500610"/>
                    <a:pt x="4815551" y="487274"/>
                  </a:cubicBezTo>
                  <a:cubicBezTo>
                    <a:pt x="4809095" y="480521"/>
                    <a:pt x="4803729" y="474334"/>
                    <a:pt x="4799737" y="469238"/>
                  </a:cubicBezTo>
                  <a:cubicBezTo>
                    <a:pt x="4795787" y="464056"/>
                    <a:pt x="4793309" y="459738"/>
                    <a:pt x="4792559" y="456836"/>
                  </a:cubicBezTo>
                  <a:close/>
                  <a:moveTo>
                    <a:pt x="4115255" y="455948"/>
                  </a:moveTo>
                  <a:cubicBezTo>
                    <a:pt x="4123039" y="456496"/>
                    <a:pt x="4133183" y="457862"/>
                    <a:pt x="4146597" y="460517"/>
                  </a:cubicBezTo>
                  <a:cubicBezTo>
                    <a:pt x="4143907" y="463434"/>
                    <a:pt x="4147051" y="468516"/>
                    <a:pt x="4163075" y="478412"/>
                  </a:cubicBezTo>
                  <a:cubicBezTo>
                    <a:pt x="4154893" y="473641"/>
                    <a:pt x="4141995" y="469903"/>
                    <a:pt x="4129297" y="467412"/>
                  </a:cubicBezTo>
                  <a:cubicBezTo>
                    <a:pt x="4116655" y="464637"/>
                    <a:pt x="4104479" y="461664"/>
                    <a:pt x="4098067" y="456284"/>
                  </a:cubicBezTo>
                  <a:cubicBezTo>
                    <a:pt x="4102045" y="455668"/>
                    <a:pt x="4107471" y="455399"/>
                    <a:pt x="4115255" y="455948"/>
                  </a:cubicBezTo>
                  <a:close/>
                  <a:moveTo>
                    <a:pt x="4286695" y="445737"/>
                  </a:moveTo>
                  <a:cubicBezTo>
                    <a:pt x="4297567" y="440895"/>
                    <a:pt x="4292627" y="452731"/>
                    <a:pt x="4308271" y="462018"/>
                  </a:cubicBezTo>
                  <a:cubicBezTo>
                    <a:pt x="4340903" y="471928"/>
                    <a:pt x="4318111" y="458181"/>
                    <a:pt x="4324723" y="456992"/>
                  </a:cubicBezTo>
                  <a:cubicBezTo>
                    <a:pt x="4340833" y="462612"/>
                    <a:pt x="4337817" y="471446"/>
                    <a:pt x="4367207" y="485250"/>
                  </a:cubicBezTo>
                  <a:cubicBezTo>
                    <a:pt x="4341343" y="479431"/>
                    <a:pt x="4325683" y="470484"/>
                    <a:pt x="4302975" y="463773"/>
                  </a:cubicBezTo>
                  <a:cubicBezTo>
                    <a:pt x="4286907" y="453693"/>
                    <a:pt x="4284007" y="448682"/>
                    <a:pt x="4286695" y="445737"/>
                  </a:cubicBezTo>
                  <a:close/>
                  <a:moveTo>
                    <a:pt x="2703362" y="445666"/>
                  </a:moveTo>
                  <a:cubicBezTo>
                    <a:pt x="2719713" y="444732"/>
                    <a:pt x="2699341" y="463221"/>
                    <a:pt x="2755927" y="464509"/>
                  </a:cubicBezTo>
                  <a:cubicBezTo>
                    <a:pt x="2748042" y="467213"/>
                    <a:pt x="2743327" y="466789"/>
                    <a:pt x="2738528" y="466222"/>
                  </a:cubicBezTo>
                  <a:cubicBezTo>
                    <a:pt x="2731421" y="468176"/>
                    <a:pt x="2724385" y="470101"/>
                    <a:pt x="2717278" y="472055"/>
                  </a:cubicBezTo>
                  <a:cubicBezTo>
                    <a:pt x="2704183" y="469663"/>
                    <a:pt x="2737835" y="462570"/>
                    <a:pt x="2711800" y="461494"/>
                  </a:cubicBezTo>
                  <a:cubicBezTo>
                    <a:pt x="2701437" y="475396"/>
                    <a:pt x="2653260" y="495938"/>
                    <a:pt x="2645898" y="509940"/>
                  </a:cubicBezTo>
                  <a:cubicBezTo>
                    <a:pt x="2671494" y="506372"/>
                    <a:pt x="2702611" y="495924"/>
                    <a:pt x="2720662" y="501346"/>
                  </a:cubicBezTo>
                  <a:cubicBezTo>
                    <a:pt x="2692942" y="512389"/>
                    <a:pt x="2684590" y="502748"/>
                    <a:pt x="2659107" y="511752"/>
                  </a:cubicBezTo>
                  <a:cubicBezTo>
                    <a:pt x="2633397" y="522964"/>
                    <a:pt x="2690040" y="522228"/>
                    <a:pt x="2636668" y="537447"/>
                  </a:cubicBezTo>
                  <a:cubicBezTo>
                    <a:pt x="2684533" y="529590"/>
                    <a:pt x="2670376" y="540137"/>
                    <a:pt x="2709874" y="538141"/>
                  </a:cubicBezTo>
                  <a:cubicBezTo>
                    <a:pt x="2699638" y="541468"/>
                    <a:pt x="2689346" y="544795"/>
                    <a:pt x="2679153" y="548107"/>
                  </a:cubicBezTo>
                  <a:cubicBezTo>
                    <a:pt x="2689417" y="547484"/>
                    <a:pt x="2699695" y="546890"/>
                    <a:pt x="2712649" y="543350"/>
                  </a:cubicBezTo>
                  <a:cubicBezTo>
                    <a:pt x="2724598" y="536697"/>
                    <a:pt x="2714928" y="533044"/>
                    <a:pt x="2693976" y="531076"/>
                  </a:cubicBezTo>
                  <a:cubicBezTo>
                    <a:pt x="2701479" y="528726"/>
                    <a:pt x="2716471" y="526716"/>
                    <a:pt x="2726141" y="525753"/>
                  </a:cubicBezTo>
                  <a:cubicBezTo>
                    <a:pt x="2735782" y="524706"/>
                    <a:pt x="2739873" y="523601"/>
                    <a:pt x="2725121" y="521294"/>
                  </a:cubicBezTo>
                  <a:cubicBezTo>
                    <a:pt x="2743299" y="513918"/>
                    <a:pt x="2795114" y="517188"/>
                    <a:pt x="2766913" y="509841"/>
                  </a:cubicBezTo>
                  <a:cubicBezTo>
                    <a:pt x="2788404" y="503442"/>
                    <a:pt x="2794732" y="512955"/>
                    <a:pt x="2810036" y="513182"/>
                  </a:cubicBezTo>
                  <a:cubicBezTo>
                    <a:pt x="2780193" y="518094"/>
                    <a:pt x="2775606" y="522639"/>
                    <a:pt x="2734338" y="527806"/>
                  </a:cubicBezTo>
                  <a:cubicBezTo>
                    <a:pt x="2742719" y="535267"/>
                    <a:pt x="2773029" y="519496"/>
                    <a:pt x="2781368" y="527013"/>
                  </a:cubicBezTo>
                  <a:cubicBezTo>
                    <a:pt x="2739109" y="541595"/>
                    <a:pt x="2758915" y="538891"/>
                    <a:pt x="2734904" y="551802"/>
                  </a:cubicBezTo>
                  <a:cubicBezTo>
                    <a:pt x="2726141" y="550004"/>
                    <a:pt x="2717590" y="548928"/>
                    <a:pt x="2708897" y="547626"/>
                  </a:cubicBezTo>
                  <a:cubicBezTo>
                    <a:pt x="2711814" y="551562"/>
                    <a:pt x="2657280" y="563694"/>
                    <a:pt x="2687463" y="563737"/>
                  </a:cubicBezTo>
                  <a:cubicBezTo>
                    <a:pt x="2660338" y="570405"/>
                    <a:pt x="2622808" y="570476"/>
                    <a:pt x="2627791" y="564841"/>
                  </a:cubicBezTo>
                  <a:cubicBezTo>
                    <a:pt x="2610477" y="570235"/>
                    <a:pt x="2602039" y="574808"/>
                    <a:pt x="2594097" y="577625"/>
                  </a:cubicBezTo>
                  <a:cubicBezTo>
                    <a:pt x="2586183" y="580570"/>
                    <a:pt x="2578609" y="581164"/>
                    <a:pt x="2563447" y="580357"/>
                  </a:cubicBezTo>
                  <a:cubicBezTo>
                    <a:pt x="2573555" y="577427"/>
                    <a:pt x="2581072" y="575671"/>
                    <a:pt x="2586240" y="574100"/>
                  </a:cubicBezTo>
                  <a:cubicBezTo>
                    <a:pt x="2591421" y="572528"/>
                    <a:pt x="2594295" y="571254"/>
                    <a:pt x="2595371" y="570122"/>
                  </a:cubicBezTo>
                  <a:cubicBezTo>
                    <a:pt x="2597537" y="567871"/>
                    <a:pt x="2592554" y="566158"/>
                    <a:pt x="2584442" y="563737"/>
                  </a:cubicBezTo>
                  <a:cubicBezTo>
                    <a:pt x="2604941" y="557069"/>
                    <a:pt x="2615588" y="561882"/>
                    <a:pt x="2638834" y="552057"/>
                  </a:cubicBezTo>
                  <a:cubicBezTo>
                    <a:pt x="2644950" y="548065"/>
                    <a:pt x="2634190" y="546522"/>
                    <a:pt x="2656459" y="540179"/>
                  </a:cubicBezTo>
                  <a:cubicBezTo>
                    <a:pt x="2641226" y="537942"/>
                    <a:pt x="2619212" y="543322"/>
                    <a:pt x="2606499" y="538127"/>
                  </a:cubicBezTo>
                  <a:cubicBezTo>
                    <a:pt x="2587004" y="543209"/>
                    <a:pt x="2596674" y="552793"/>
                    <a:pt x="2622624" y="545092"/>
                  </a:cubicBezTo>
                  <a:cubicBezTo>
                    <a:pt x="2621279" y="547768"/>
                    <a:pt x="2602917" y="552057"/>
                    <a:pt x="2582148" y="555554"/>
                  </a:cubicBezTo>
                  <a:cubicBezTo>
                    <a:pt x="2571785" y="557239"/>
                    <a:pt x="2560899" y="559008"/>
                    <a:pt x="2551243" y="560580"/>
                  </a:cubicBezTo>
                  <a:cubicBezTo>
                    <a:pt x="2541617" y="562010"/>
                    <a:pt x="2533207" y="562873"/>
                    <a:pt x="2527856" y="562760"/>
                  </a:cubicBezTo>
                  <a:cubicBezTo>
                    <a:pt x="2566477" y="550854"/>
                    <a:pt x="2531876" y="553190"/>
                    <a:pt x="2548794" y="545502"/>
                  </a:cubicBezTo>
                  <a:cubicBezTo>
                    <a:pt x="2536194" y="543506"/>
                    <a:pt x="2509480" y="558994"/>
                    <a:pt x="2491062" y="564331"/>
                  </a:cubicBezTo>
                  <a:cubicBezTo>
                    <a:pt x="2508715" y="565889"/>
                    <a:pt x="2526440" y="567460"/>
                    <a:pt x="2544165" y="569032"/>
                  </a:cubicBezTo>
                  <a:cubicBezTo>
                    <a:pt x="2534127" y="572840"/>
                    <a:pt x="2523934" y="576705"/>
                    <a:pt x="2513812" y="580555"/>
                  </a:cubicBezTo>
                  <a:cubicBezTo>
                    <a:pt x="2491699" y="573718"/>
                    <a:pt x="2428982" y="586289"/>
                    <a:pt x="2474200" y="567630"/>
                  </a:cubicBezTo>
                  <a:cubicBezTo>
                    <a:pt x="2430299" y="577073"/>
                    <a:pt x="2424509" y="589361"/>
                    <a:pt x="2379574" y="599469"/>
                  </a:cubicBezTo>
                  <a:cubicBezTo>
                    <a:pt x="2363619" y="597657"/>
                    <a:pt x="2378286" y="587988"/>
                    <a:pt x="2397271" y="577936"/>
                  </a:cubicBezTo>
                  <a:cubicBezTo>
                    <a:pt x="2406685" y="572727"/>
                    <a:pt x="2417430" y="568140"/>
                    <a:pt x="2425854" y="564246"/>
                  </a:cubicBezTo>
                  <a:cubicBezTo>
                    <a:pt x="2434263" y="560325"/>
                    <a:pt x="2440379" y="557140"/>
                    <a:pt x="2440804" y="555469"/>
                  </a:cubicBezTo>
                  <a:cubicBezTo>
                    <a:pt x="2478957" y="540618"/>
                    <a:pt x="2491118" y="558300"/>
                    <a:pt x="2528790" y="543719"/>
                  </a:cubicBezTo>
                  <a:cubicBezTo>
                    <a:pt x="2547732" y="532053"/>
                    <a:pt x="2513373" y="535394"/>
                    <a:pt x="2485568" y="535238"/>
                  </a:cubicBezTo>
                  <a:cubicBezTo>
                    <a:pt x="2514038" y="523715"/>
                    <a:pt x="2532330" y="524224"/>
                    <a:pt x="2560870" y="513238"/>
                  </a:cubicBezTo>
                  <a:cubicBezTo>
                    <a:pt x="2566052" y="499619"/>
                    <a:pt x="2502019" y="514116"/>
                    <a:pt x="2510882" y="503838"/>
                  </a:cubicBezTo>
                  <a:cubicBezTo>
                    <a:pt x="2523835" y="499520"/>
                    <a:pt x="2523311" y="502238"/>
                    <a:pt x="2517535" y="504404"/>
                  </a:cubicBezTo>
                  <a:cubicBezTo>
                    <a:pt x="2530885" y="503229"/>
                    <a:pt x="2538544" y="499265"/>
                    <a:pt x="2548157" y="494154"/>
                  </a:cubicBezTo>
                  <a:cubicBezTo>
                    <a:pt x="2557897" y="489468"/>
                    <a:pt x="2569605" y="483706"/>
                    <a:pt x="2590883" y="478836"/>
                  </a:cubicBezTo>
                  <a:cubicBezTo>
                    <a:pt x="2599788" y="480946"/>
                    <a:pt x="2579926" y="487331"/>
                    <a:pt x="2564126" y="493149"/>
                  </a:cubicBezTo>
                  <a:cubicBezTo>
                    <a:pt x="2548313" y="498954"/>
                    <a:pt x="2536662" y="504376"/>
                    <a:pt x="2561578" y="503810"/>
                  </a:cubicBezTo>
                  <a:cubicBezTo>
                    <a:pt x="2567241" y="491266"/>
                    <a:pt x="2611765" y="489114"/>
                    <a:pt x="2630439" y="493517"/>
                  </a:cubicBezTo>
                  <a:cubicBezTo>
                    <a:pt x="2662349" y="478624"/>
                    <a:pt x="2613620" y="485264"/>
                    <a:pt x="2614894" y="477152"/>
                  </a:cubicBezTo>
                  <a:cubicBezTo>
                    <a:pt x="2628371" y="473273"/>
                    <a:pt x="2636116" y="475821"/>
                    <a:pt x="2645742" y="476331"/>
                  </a:cubicBezTo>
                  <a:cubicBezTo>
                    <a:pt x="2644652" y="470894"/>
                    <a:pt x="2648432" y="464722"/>
                    <a:pt x="2636979" y="460800"/>
                  </a:cubicBezTo>
                  <a:cubicBezTo>
                    <a:pt x="2687633" y="452872"/>
                    <a:pt x="2633794" y="476090"/>
                    <a:pt x="2694514" y="463617"/>
                  </a:cubicBezTo>
                  <a:cubicBezTo>
                    <a:pt x="2718425" y="456426"/>
                    <a:pt x="2675543" y="458875"/>
                    <a:pt x="2671636" y="455718"/>
                  </a:cubicBezTo>
                  <a:cubicBezTo>
                    <a:pt x="2682990" y="453976"/>
                    <a:pt x="2693339" y="452971"/>
                    <a:pt x="2699638" y="451626"/>
                  </a:cubicBezTo>
                  <a:cubicBezTo>
                    <a:pt x="2705981" y="450437"/>
                    <a:pt x="2708274" y="448937"/>
                    <a:pt x="2703362" y="445666"/>
                  </a:cubicBezTo>
                  <a:close/>
                  <a:moveTo>
                    <a:pt x="2365302" y="445124"/>
                  </a:moveTo>
                  <a:cubicBezTo>
                    <a:pt x="2359963" y="445464"/>
                    <a:pt x="2353100" y="446826"/>
                    <a:pt x="2343983" y="449927"/>
                  </a:cubicBezTo>
                  <a:cubicBezTo>
                    <a:pt x="2352760" y="457798"/>
                    <a:pt x="2318259" y="448271"/>
                    <a:pt x="2298439" y="463362"/>
                  </a:cubicBezTo>
                  <a:cubicBezTo>
                    <a:pt x="2306254" y="465415"/>
                    <a:pt x="2332020" y="456906"/>
                    <a:pt x="2319406" y="463787"/>
                  </a:cubicBezTo>
                  <a:cubicBezTo>
                    <a:pt x="2289662" y="478227"/>
                    <a:pt x="2279497" y="466604"/>
                    <a:pt x="2252839" y="476967"/>
                  </a:cubicBezTo>
                  <a:cubicBezTo>
                    <a:pt x="2257709" y="479515"/>
                    <a:pt x="2254920" y="484046"/>
                    <a:pt x="2259791" y="486608"/>
                  </a:cubicBezTo>
                  <a:cubicBezTo>
                    <a:pt x="2300110" y="469322"/>
                    <a:pt x="2298680" y="483961"/>
                    <a:pt x="2326315" y="463928"/>
                  </a:cubicBezTo>
                  <a:cubicBezTo>
                    <a:pt x="2334965" y="464919"/>
                    <a:pt x="2355563" y="462966"/>
                    <a:pt x="2343615" y="469152"/>
                  </a:cubicBezTo>
                  <a:cubicBezTo>
                    <a:pt x="2332289" y="475735"/>
                    <a:pt x="2290993" y="479685"/>
                    <a:pt x="2305320" y="482630"/>
                  </a:cubicBezTo>
                  <a:cubicBezTo>
                    <a:pt x="2346970" y="469067"/>
                    <a:pt x="2358551" y="484938"/>
                    <a:pt x="2378102" y="470327"/>
                  </a:cubicBezTo>
                  <a:cubicBezTo>
                    <a:pt x="2355493" y="475948"/>
                    <a:pt x="2359188" y="459724"/>
                    <a:pt x="2354218" y="455024"/>
                  </a:cubicBezTo>
                  <a:cubicBezTo>
                    <a:pt x="2366323" y="454344"/>
                    <a:pt x="2376077" y="457685"/>
                    <a:pt x="2392754" y="452206"/>
                  </a:cubicBezTo>
                  <a:cubicBezTo>
                    <a:pt x="2386511" y="451824"/>
                    <a:pt x="2383524" y="448441"/>
                    <a:pt x="2377479" y="446459"/>
                  </a:cubicBezTo>
                  <a:cubicBezTo>
                    <a:pt x="2374457" y="445468"/>
                    <a:pt x="2370641" y="444785"/>
                    <a:pt x="2365302" y="445124"/>
                  </a:cubicBezTo>
                  <a:close/>
                  <a:moveTo>
                    <a:pt x="3035063" y="443387"/>
                  </a:moveTo>
                  <a:cubicBezTo>
                    <a:pt x="3087048" y="440598"/>
                    <a:pt x="3085901" y="454712"/>
                    <a:pt x="3082192" y="462060"/>
                  </a:cubicBezTo>
                  <a:cubicBezTo>
                    <a:pt x="3048937" y="453084"/>
                    <a:pt x="3035049" y="458733"/>
                    <a:pt x="2988316" y="455958"/>
                  </a:cubicBezTo>
                  <a:cubicBezTo>
                    <a:pt x="2996230" y="454358"/>
                    <a:pt x="3004852" y="453311"/>
                    <a:pt x="3012893" y="452504"/>
                  </a:cubicBezTo>
                  <a:cubicBezTo>
                    <a:pt x="3016913" y="452122"/>
                    <a:pt x="3020793" y="451754"/>
                    <a:pt x="3024360" y="451414"/>
                  </a:cubicBezTo>
                  <a:cubicBezTo>
                    <a:pt x="3027956" y="451201"/>
                    <a:pt x="3031241" y="451017"/>
                    <a:pt x="3034058" y="450862"/>
                  </a:cubicBezTo>
                  <a:cubicBezTo>
                    <a:pt x="3045313" y="450026"/>
                    <a:pt x="3049121" y="448526"/>
                    <a:pt x="3035063" y="443387"/>
                  </a:cubicBezTo>
                  <a:close/>
                  <a:moveTo>
                    <a:pt x="4830365" y="442770"/>
                  </a:moveTo>
                  <a:cubicBezTo>
                    <a:pt x="4840735" y="448057"/>
                    <a:pt x="4896157" y="481158"/>
                    <a:pt x="4867351" y="457926"/>
                  </a:cubicBezTo>
                  <a:cubicBezTo>
                    <a:pt x="4906227" y="477647"/>
                    <a:pt x="4878479" y="474462"/>
                    <a:pt x="4881127" y="479275"/>
                  </a:cubicBezTo>
                  <a:cubicBezTo>
                    <a:pt x="4867889" y="473258"/>
                    <a:pt x="4870183" y="471630"/>
                    <a:pt x="4876271" y="474136"/>
                  </a:cubicBezTo>
                  <a:cubicBezTo>
                    <a:pt x="4871231" y="469039"/>
                    <a:pt x="4859197" y="464750"/>
                    <a:pt x="4849739" y="460191"/>
                  </a:cubicBezTo>
                  <a:cubicBezTo>
                    <a:pt x="4843467" y="454981"/>
                    <a:pt x="4849271" y="457034"/>
                    <a:pt x="4855459" y="459356"/>
                  </a:cubicBezTo>
                  <a:cubicBezTo>
                    <a:pt x="4853321" y="455817"/>
                    <a:pt x="4846667" y="452844"/>
                    <a:pt x="4839801" y="449871"/>
                  </a:cubicBezTo>
                  <a:cubicBezTo>
                    <a:pt x="4828457" y="442336"/>
                    <a:pt x="4826909" y="441007"/>
                    <a:pt x="4830365" y="442770"/>
                  </a:cubicBezTo>
                  <a:close/>
                  <a:moveTo>
                    <a:pt x="2840899" y="441546"/>
                  </a:moveTo>
                  <a:cubicBezTo>
                    <a:pt x="2813717" y="448413"/>
                    <a:pt x="2788574" y="455165"/>
                    <a:pt x="2783619" y="459993"/>
                  </a:cubicBezTo>
                  <a:cubicBezTo>
                    <a:pt x="2802929" y="466364"/>
                    <a:pt x="2863182" y="442920"/>
                    <a:pt x="2840899" y="441546"/>
                  </a:cubicBezTo>
                  <a:close/>
                  <a:moveTo>
                    <a:pt x="4216207" y="441079"/>
                  </a:moveTo>
                  <a:cubicBezTo>
                    <a:pt x="4226939" y="443132"/>
                    <a:pt x="4237911" y="445241"/>
                    <a:pt x="4248697" y="447294"/>
                  </a:cubicBezTo>
                  <a:cubicBezTo>
                    <a:pt x="4270627" y="458577"/>
                    <a:pt x="4220299" y="455604"/>
                    <a:pt x="4275695" y="467298"/>
                  </a:cubicBezTo>
                  <a:cubicBezTo>
                    <a:pt x="4302819" y="477279"/>
                    <a:pt x="4221445" y="457600"/>
                    <a:pt x="4210911" y="454868"/>
                  </a:cubicBezTo>
                  <a:cubicBezTo>
                    <a:pt x="4213843" y="448172"/>
                    <a:pt x="4261977" y="461409"/>
                    <a:pt x="4216207" y="441079"/>
                  </a:cubicBezTo>
                  <a:close/>
                  <a:moveTo>
                    <a:pt x="2267096" y="438927"/>
                  </a:moveTo>
                  <a:cubicBezTo>
                    <a:pt x="2249668" y="446246"/>
                    <a:pt x="2231108" y="455109"/>
                    <a:pt x="2220943" y="452801"/>
                  </a:cubicBezTo>
                  <a:cubicBezTo>
                    <a:pt x="2202228" y="461423"/>
                    <a:pt x="2190265" y="468487"/>
                    <a:pt x="2192827" y="471757"/>
                  </a:cubicBezTo>
                  <a:cubicBezTo>
                    <a:pt x="2227625" y="451329"/>
                    <a:pt x="2281550" y="447959"/>
                    <a:pt x="2267096" y="438927"/>
                  </a:cubicBezTo>
                  <a:close/>
                  <a:moveTo>
                    <a:pt x="4900111" y="436705"/>
                  </a:moveTo>
                  <a:cubicBezTo>
                    <a:pt x="4923839" y="447295"/>
                    <a:pt x="4924503" y="460631"/>
                    <a:pt x="4952547" y="470880"/>
                  </a:cubicBezTo>
                  <a:cubicBezTo>
                    <a:pt x="4939907" y="468063"/>
                    <a:pt x="4938221" y="471602"/>
                    <a:pt x="4944649" y="479318"/>
                  </a:cubicBezTo>
                  <a:cubicBezTo>
                    <a:pt x="4947863" y="483169"/>
                    <a:pt x="4953101" y="488067"/>
                    <a:pt x="4960009" y="493744"/>
                  </a:cubicBezTo>
                  <a:cubicBezTo>
                    <a:pt x="4966919" y="499393"/>
                    <a:pt x="4975525" y="505778"/>
                    <a:pt x="4985123" y="513309"/>
                  </a:cubicBezTo>
                  <a:cubicBezTo>
                    <a:pt x="4979743" y="516311"/>
                    <a:pt x="4924659" y="478384"/>
                    <a:pt x="4906763" y="464609"/>
                  </a:cubicBezTo>
                  <a:cubicBezTo>
                    <a:pt x="4922847" y="472310"/>
                    <a:pt x="4932503" y="480720"/>
                    <a:pt x="4949221" y="488364"/>
                  </a:cubicBezTo>
                  <a:cubicBezTo>
                    <a:pt x="4930095" y="468728"/>
                    <a:pt x="4923115" y="468644"/>
                    <a:pt x="4919875" y="457417"/>
                  </a:cubicBezTo>
                  <a:cubicBezTo>
                    <a:pt x="4899459" y="447847"/>
                    <a:pt x="4903183" y="453000"/>
                    <a:pt x="4907939" y="458790"/>
                  </a:cubicBezTo>
                  <a:cubicBezTo>
                    <a:pt x="4878819" y="445624"/>
                    <a:pt x="4876921" y="431679"/>
                    <a:pt x="4914891" y="452179"/>
                  </a:cubicBezTo>
                  <a:cubicBezTo>
                    <a:pt x="4910007" y="447068"/>
                    <a:pt x="4905009" y="441830"/>
                    <a:pt x="4900111" y="436705"/>
                  </a:cubicBezTo>
                  <a:close/>
                  <a:moveTo>
                    <a:pt x="3129336" y="436506"/>
                  </a:moveTo>
                  <a:cubicBezTo>
                    <a:pt x="3121493" y="443429"/>
                    <a:pt x="3144201" y="441461"/>
                    <a:pt x="3161119" y="446034"/>
                  </a:cubicBezTo>
                  <a:cubicBezTo>
                    <a:pt x="3150515" y="447676"/>
                    <a:pt x="3145050" y="445043"/>
                    <a:pt x="3137802" y="443967"/>
                  </a:cubicBezTo>
                  <a:cubicBezTo>
                    <a:pt x="3117260" y="449332"/>
                    <a:pt x="3162930" y="455250"/>
                    <a:pt x="3109785" y="460432"/>
                  </a:cubicBezTo>
                  <a:cubicBezTo>
                    <a:pt x="3126533" y="460771"/>
                    <a:pt x="3141398" y="462725"/>
                    <a:pt x="3156786" y="464183"/>
                  </a:cubicBezTo>
                  <a:cubicBezTo>
                    <a:pt x="3164488" y="464919"/>
                    <a:pt x="3172317" y="465528"/>
                    <a:pt x="3180599" y="465755"/>
                  </a:cubicBezTo>
                  <a:cubicBezTo>
                    <a:pt x="3188881" y="465925"/>
                    <a:pt x="3197672" y="466462"/>
                    <a:pt x="3207186" y="465995"/>
                  </a:cubicBezTo>
                  <a:cubicBezTo>
                    <a:pt x="3212353" y="469067"/>
                    <a:pt x="3192321" y="470695"/>
                    <a:pt x="3185978" y="468501"/>
                  </a:cubicBezTo>
                  <a:cubicBezTo>
                    <a:pt x="3179679" y="469959"/>
                    <a:pt x="3181391" y="471545"/>
                    <a:pt x="3185596" y="473116"/>
                  </a:cubicBezTo>
                  <a:cubicBezTo>
                    <a:pt x="3189815" y="474829"/>
                    <a:pt x="3196540" y="476769"/>
                    <a:pt x="3200277" y="478524"/>
                  </a:cubicBezTo>
                  <a:cubicBezTo>
                    <a:pt x="3194798" y="485872"/>
                    <a:pt x="3155257" y="467949"/>
                    <a:pt x="3156347" y="464509"/>
                  </a:cubicBezTo>
                  <a:cubicBezTo>
                    <a:pt x="3130822" y="473923"/>
                    <a:pt x="3161529" y="473145"/>
                    <a:pt x="3094821" y="480591"/>
                  </a:cubicBezTo>
                  <a:cubicBezTo>
                    <a:pt x="3079984" y="476217"/>
                    <a:pt x="3065105" y="471828"/>
                    <a:pt x="3050183" y="467439"/>
                  </a:cubicBezTo>
                  <a:cubicBezTo>
                    <a:pt x="3067384" y="467538"/>
                    <a:pt x="3084458" y="467638"/>
                    <a:pt x="3101276" y="467722"/>
                  </a:cubicBezTo>
                  <a:cubicBezTo>
                    <a:pt x="3114003" y="461663"/>
                    <a:pt x="3060999" y="455151"/>
                    <a:pt x="3122823" y="449375"/>
                  </a:cubicBezTo>
                  <a:cubicBezTo>
                    <a:pt x="3062570" y="440074"/>
                    <a:pt x="3127439" y="451229"/>
                    <a:pt x="3129336" y="436506"/>
                  </a:cubicBezTo>
                  <a:close/>
                  <a:moveTo>
                    <a:pt x="2074572" y="432741"/>
                  </a:moveTo>
                  <a:cubicBezTo>
                    <a:pt x="2054794" y="444760"/>
                    <a:pt x="2091688" y="438998"/>
                    <a:pt x="2068046" y="452235"/>
                  </a:cubicBezTo>
                  <a:cubicBezTo>
                    <a:pt x="2078239" y="450975"/>
                    <a:pt x="2093415" y="442368"/>
                    <a:pt x="2106964" y="436195"/>
                  </a:cubicBezTo>
                  <a:cubicBezTo>
                    <a:pt x="2093316" y="446898"/>
                    <a:pt x="2103254" y="450239"/>
                    <a:pt x="2072222" y="466407"/>
                  </a:cubicBezTo>
                  <a:cubicBezTo>
                    <a:pt x="2069617" y="458196"/>
                    <a:pt x="2063699" y="451004"/>
                    <a:pt x="2042591" y="448654"/>
                  </a:cubicBezTo>
                  <a:cubicBezTo>
                    <a:pt x="2053322" y="443316"/>
                    <a:pt x="2063883" y="438050"/>
                    <a:pt x="2074572" y="432741"/>
                  </a:cubicBezTo>
                  <a:close/>
                  <a:moveTo>
                    <a:pt x="4985665" y="431530"/>
                  </a:moveTo>
                  <a:cubicBezTo>
                    <a:pt x="4988699" y="431392"/>
                    <a:pt x="4998007" y="434468"/>
                    <a:pt x="5009643" y="439324"/>
                  </a:cubicBezTo>
                  <a:cubicBezTo>
                    <a:pt x="5032579" y="449659"/>
                    <a:pt x="5064743" y="467157"/>
                    <a:pt x="5075177" y="478143"/>
                  </a:cubicBezTo>
                  <a:cubicBezTo>
                    <a:pt x="5050883" y="469479"/>
                    <a:pt x="5001207" y="433789"/>
                    <a:pt x="4999339" y="443019"/>
                  </a:cubicBezTo>
                  <a:cubicBezTo>
                    <a:pt x="4985875" y="435020"/>
                    <a:pt x="4982633" y="431668"/>
                    <a:pt x="4985665" y="431530"/>
                  </a:cubicBezTo>
                  <a:close/>
                  <a:moveTo>
                    <a:pt x="2822911" y="429863"/>
                  </a:moveTo>
                  <a:cubicBezTo>
                    <a:pt x="2827010" y="429693"/>
                    <a:pt x="2832482" y="430136"/>
                    <a:pt x="2835773" y="430858"/>
                  </a:cubicBezTo>
                  <a:cubicBezTo>
                    <a:pt x="2805137" y="447393"/>
                    <a:pt x="2765058" y="442523"/>
                    <a:pt x="2746441" y="458025"/>
                  </a:cubicBezTo>
                  <a:cubicBezTo>
                    <a:pt x="2710086" y="456695"/>
                    <a:pt x="2775803" y="445241"/>
                    <a:pt x="2744870" y="443373"/>
                  </a:cubicBezTo>
                  <a:cubicBezTo>
                    <a:pt x="2783448" y="437866"/>
                    <a:pt x="2811239" y="442410"/>
                    <a:pt x="2818289" y="432543"/>
                  </a:cubicBezTo>
                  <a:cubicBezTo>
                    <a:pt x="2816088" y="430815"/>
                    <a:pt x="2818813" y="430033"/>
                    <a:pt x="2822911" y="429863"/>
                  </a:cubicBezTo>
                  <a:close/>
                  <a:moveTo>
                    <a:pt x="3741617" y="429032"/>
                  </a:moveTo>
                  <a:cubicBezTo>
                    <a:pt x="3754799" y="431325"/>
                    <a:pt x="3767921" y="433520"/>
                    <a:pt x="3763123" y="429839"/>
                  </a:cubicBezTo>
                  <a:cubicBezTo>
                    <a:pt x="3802803" y="435403"/>
                    <a:pt x="3788915" y="445199"/>
                    <a:pt x="3787431" y="448229"/>
                  </a:cubicBezTo>
                  <a:cubicBezTo>
                    <a:pt x="3762881" y="446927"/>
                    <a:pt x="3758195" y="434766"/>
                    <a:pt x="3741617" y="429032"/>
                  </a:cubicBezTo>
                  <a:close/>
                  <a:moveTo>
                    <a:pt x="2729977" y="426299"/>
                  </a:moveTo>
                  <a:cubicBezTo>
                    <a:pt x="2745706" y="429130"/>
                    <a:pt x="2768329" y="424742"/>
                    <a:pt x="2781113" y="430532"/>
                  </a:cubicBezTo>
                  <a:cubicBezTo>
                    <a:pt x="2758858" y="438276"/>
                    <a:pt x="2684660" y="436917"/>
                    <a:pt x="2729977" y="426299"/>
                  </a:cubicBezTo>
                  <a:close/>
                  <a:moveTo>
                    <a:pt x="3999519" y="424983"/>
                  </a:moveTo>
                  <a:cubicBezTo>
                    <a:pt x="4032065" y="436592"/>
                    <a:pt x="4053611" y="449461"/>
                    <a:pt x="4103843" y="465911"/>
                  </a:cubicBezTo>
                  <a:cubicBezTo>
                    <a:pt x="4084659" y="459895"/>
                    <a:pt x="4068435" y="452533"/>
                    <a:pt x="4038889" y="450961"/>
                  </a:cubicBezTo>
                  <a:cubicBezTo>
                    <a:pt x="4025737" y="442283"/>
                    <a:pt x="4012683" y="433676"/>
                    <a:pt x="3999519" y="424983"/>
                  </a:cubicBezTo>
                  <a:close/>
                  <a:moveTo>
                    <a:pt x="3444261" y="423667"/>
                  </a:moveTo>
                  <a:cubicBezTo>
                    <a:pt x="3454417" y="423431"/>
                    <a:pt x="3465043" y="424348"/>
                    <a:pt x="3476199" y="427148"/>
                  </a:cubicBezTo>
                  <a:cubicBezTo>
                    <a:pt x="3443087" y="424105"/>
                    <a:pt x="3413639" y="441985"/>
                    <a:pt x="3363976" y="437285"/>
                  </a:cubicBezTo>
                  <a:cubicBezTo>
                    <a:pt x="3387559" y="435469"/>
                    <a:pt x="3413791" y="424376"/>
                    <a:pt x="3444261" y="423667"/>
                  </a:cubicBezTo>
                  <a:close/>
                  <a:moveTo>
                    <a:pt x="1935875" y="422916"/>
                  </a:moveTo>
                  <a:cubicBezTo>
                    <a:pt x="1953486" y="421698"/>
                    <a:pt x="1905013" y="444788"/>
                    <a:pt x="1922667" y="443542"/>
                  </a:cubicBezTo>
                  <a:cubicBezTo>
                    <a:pt x="1889440" y="456185"/>
                    <a:pt x="1874532" y="467157"/>
                    <a:pt x="1862683" y="476146"/>
                  </a:cubicBezTo>
                  <a:cubicBezTo>
                    <a:pt x="1850861" y="485249"/>
                    <a:pt x="1841787" y="491903"/>
                    <a:pt x="1820919" y="497991"/>
                  </a:cubicBezTo>
                  <a:cubicBezTo>
                    <a:pt x="1817904" y="497736"/>
                    <a:pt x="1914611" y="442452"/>
                    <a:pt x="1900242" y="436039"/>
                  </a:cubicBezTo>
                  <a:cubicBezTo>
                    <a:pt x="1913436" y="429513"/>
                    <a:pt x="1921789" y="430659"/>
                    <a:pt x="1935875" y="422916"/>
                  </a:cubicBezTo>
                  <a:close/>
                  <a:moveTo>
                    <a:pt x="3647955" y="417720"/>
                  </a:moveTo>
                  <a:cubicBezTo>
                    <a:pt x="3654623" y="418555"/>
                    <a:pt x="3661263" y="419320"/>
                    <a:pt x="3665623" y="419560"/>
                  </a:cubicBezTo>
                  <a:cubicBezTo>
                    <a:pt x="3669983" y="419928"/>
                    <a:pt x="3672079" y="419560"/>
                    <a:pt x="3669657" y="417720"/>
                  </a:cubicBezTo>
                  <a:cubicBezTo>
                    <a:pt x="3684707" y="424487"/>
                    <a:pt x="3718259" y="433760"/>
                    <a:pt x="3721939" y="439961"/>
                  </a:cubicBezTo>
                  <a:cubicBezTo>
                    <a:pt x="3708589" y="436691"/>
                    <a:pt x="3695891" y="433066"/>
                    <a:pt x="3683631" y="429201"/>
                  </a:cubicBezTo>
                  <a:cubicBezTo>
                    <a:pt x="3677499" y="427276"/>
                    <a:pt x="3671483" y="425280"/>
                    <a:pt x="3665537" y="423241"/>
                  </a:cubicBezTo>
                  <a:cubicBezTo>
                    <a:pt x="3659635" y="421387"/>
                    <a:pt x="3653773" y="419546"/>
                    <a:pt x="3647955" y="417720"/>
                  </a:cubicBezTo>
                  <a:close/>
                  <a:moveTo>
                    <a:pt x="3299817" y="417564"/>
                  </a:moveTo>
                  <a:cubicBezTo>
                    <a:pt x="3305662" y="417556"/>
                    <a:pt x="3312249" y="418396"/>
                    <a:pt x="3320471" y="420707"/>
                  </a:cubicBezTo>
                  <a:cubicBezTo>
                    <a:pt x="3300283" y="419702"/>
                    <a:pt x="3292907" y="421273"/>
                    <a:pt x="3305153" y="425365"/>
                  </a:cubicBezTo>
                  <a:cubicBezTo>
                    <a:pt x="3292837" y="425464"/>
                    <a:pt x="3280364" y="425591"/>
                    <a:pt x="3271020" y="423397"/>
                  </a:cubicBezTo>
                  <a:cubicBezTo>
                    <a:pt x="3245240" y="428918"/>
                    <a:pt x="3268401" y="428069"/>
                    <a:pt x="3285404" y="433463"/>
                  </a:cubicBezTo>
                  <a:cubicBezTo>
                    <a:pt x="3261040" y="433576"/>
                    <a:pt x="3235628" y="428932"/>
                    <a:pt x="3243159" y="423666"/>
                  </a:cubicBezTo>
                  <a:cubicBezTo>
                    <a:pt x="3271424" y="425237"/>
                    <a:pt x="3282281" y="417587"/>
                    <a:pt x="3299817" y="417564"/>
                  </a:cubicBezTo>
                  <a:close/>
                  <a:moveTo>
                    <a:pt x="3898915" y="415531"/>
                  </a:moveTo>
                  <a:cubicBezTo>
                    <a:pt x="3914591" y="417059"/>
                    <a:pt x="3947597" y="434684"/>
                    <a:pt x="3941503" y="439536"/>
                  </a:cubicBezTo>
                  <a:cubicBezTo>
                    <a:pt x="3926439" y="437455"/>
                    <a:pt x="3919191" y="431722"/>
                    <a:pt x="3930191" y="432699"/>
                  </a:cubicBezTo>
                  <a:cubicBezTo>
                    <a:pt x="3922319" y="426101"/>
                    <a:pt x="3909891" y="421727"/>
                    <a:pt x="3891103" y="420438"/>
                  </a:cubicBezTo>
                  <a:cubicBezTo>
                    <a:pt x="3890387" y="416301"/>
                    <a:pt x="3893689" y="415021"/>
                    <a:pt x="3898915" y="415531"/>
                  </a:cubicBezTo>
                  <a:close/>
                  <a:moveTo>
                    <a:pt x="3555255" y="414878"/>
                  </a:moveTo>
                  <a:cubicBezTo>
                    <a:pt x="3564275" y="413657"/>
                    <a:pt x="3574315" y="413275"/>
                    <a:pt x="3587715" y="415498"/>
                  </a:cubicBezTo>
                  <a:cubicBezTo>
                    <a:pt x="3594623" y="420962"/>
                    <a:pt x="3567739" y="421033"/>
                    <a:pt x="3596125" y="429952"/>
                  </a:cubicBezTo>
                  <a:cubicBezTo>
                    <a:pt x="3539029" y="421033"/>
                    <a:pt x="3577523" y="437951"/>
                    <a:pt x="3566281" y="441986"/>
                  </a:cubicBezTo>
                  <a:cubicBezTo>
                    <a:pt x="3566311" y="450607"/>
                    <a:pt x="3551261" y="433152"/>
                    <a:pt x="3553059" y="430547"/>
                  </a:cubicBezTo>
                  <a:cubicBezTo>
                    <a:pt x="3544679" y="433562"/>
                    <a:pt x="3530463" y="435700"/>
                    <a:pt x="3528071" y="439664"/>
                  </a:cubicBezTo>
                  <a:cubicBezTo>
                    <a:pt x="3515627" y="433067"/>
                    <a:pt x="3512951" y="432345"/>
                    <a:pt x="3508691" y="430830"/>
                  </a:cubicBezTo>
                  <a:cubicBezTo>
                    <a:pt x="3504415" y="429188"/>
                    <a:pt x="3498567" y="427177"/>
                    <a:pt x="3479483" y="418202"/>
                  </a:cubicBezTo>
                  <a:cubicBezTo>
                    <a:pt x="3506439" y="416078"/>
                    <a:pt x="3512173" y="418853"/>
                    <a:pt x="3516747" y="421486"/>
                  </a:cubicBezTo>
                  <a:cubicBezTo>
                    <a:pt x="3521319" y="424176"/>
                    <a:pt x="3524745" y="427163"/>
                    <a:pt x="3547071" y="427715"/>
                  </a:cubicBezTo>
                  <a:cubicBezTo>
                    <a:pt x="3560407" y="426243"/>
                    <a:pt x="3534939" y="424162"/>
                    <a:pt x="3528921" y="419292"/>
                  </a:cubicBezTo>
                  <a:cubicBezTo>
                    <a:pt x="3538237" y="418159"/>
                    <a:pt x="3546235" y="416099"/>
                    <a:pt x="3555255" y="414878"/>
                  </a:cubicBezTo>
                  <a:close/>
                  <a:moveTo>
                    <a:pt x="2908769" y="414368"/>
                  </a:moveTo>
                  <a:cubicBezTo>
                    <a:pt x="2918762" y="414269"/>
                    <a:pt x="2908057" y="422084"/>
                    <a:pt x="2941556" y="415469"/>
                  </a:cubicBezTo>
                  <a:cubicBezTo>
                    <a:pt x="2952882" y="418612"/>
                    <a:pt x="2910622" y="424303"/>
                    <a:pt x="2929083" y="427120"/>
                  </a:cubicBezTo>
                  <a:cubicBezTo>
                    <a:pt x="2935737" y="427177"/>
                    <a:pt x="2978987" y="422024"/>
                    <a:pt x="2954679" y="418569"/>
                  </a:cubicBezTo>
                  <a:cubicBezTo>
                    <a:pt x="2991247" y="415823"/>
                    <a:pt x="3003578" y="429881"/>
                    <a:pt x="2985556" y="435699"/>
                  </a:cubicBezTo>
                  <a:cubicBezTo>
                    <a:pt x="2977034" y="421967"/>
                    <a:pt x="2932240" y="445397"/>
                    <a:pt x="2878740" y="459073"/>
                  </a:cubicBezTo>
                  <a:cubicBezTo>
                    <a:pt x="2874069" y="457643"/>
                    <a:pt x="2869213" y="456765"/>
                    <a:pt x="2864229" y="456397"/>
                  </a:cubicBezTo>
                  <a:cubicBezTo>
                    <a:pt x="2859274" y="456185"/>
                    <a:pt x="2854178" y="456425"/>
                    <a:pt x="2848982" y="456935"/>
                  </a:cubicBezTo>
                  <a:cubicBezTo>
                    <a:pt x="2838605" y="457954"/>
                    <a:pt x="2827831" y="460064"/>
                    <a:pt x="2816987" y="461918"/>
                  </a:cubicBezTo>
                  <a:cubicBezTo>
                    <a:pt x="2795298" y="465642"/>
                    <a:pt x="2773355" y="468317"/>
                    <a:pt x="2753181" y="459243"/>
                  </a:cubicBezTo>
                  <a:cubicBezTo>
                    <a:pt x="2782543" y="453042"/>
                    <a:pt x="2822126" y="436733"/>
                    <a:pt x="2844763" y="437469"/>
                  </a:cubicBezTo>
                  <a:cubicBezTo>
                    <a:pt x="2855056" y="432160"/>
                    <a:pt x="2851177" y="428182"/>
                    <a:pt x="2833084" y="425535"/>
                  </a:cubicBezTo>
                  <a:cubicBezTo>
                    <a:pt x="2864399" y="419617"/>
                    <a:pt x="2871152" y="422717"/>
                    <a:pt x="2869666" y="426752"/>
                  </a:cubicBezTo>
                  <a:cubicBezTo>
                    <a:pt x="2868208" y="430943"/>
                    <a:pt x="2858680" y="436860"/>
                    <a:pt x="2857915" y="439961"/>
                  </a:cubicBezTo>
                  <a:cubicBezTo>
                    <a:pt x="2868802" y="441037"/>
                    <a:pt x="2898745" y="434765"/>
                    <a:pt x="2890321" y="432641"/>
                  </a:cubicBezTo>
                  <a:cubicBezTo>
                    <a:pt x="2898249" y="430376"/>
                    <a:pt x="2903034" y="431028"/>
                    <a:pt x="2907550" y="431835"/>
                  </a:cubicBezTo>
                  <a:cubicBezTo>
                    <a:pt x="2914148" y="433392"/>
                    <a:pt x="2920731" y="434935"/>
                    <a:pt x="2927271" y="436478"/>
                  </a:cubicBezTo>
                  <a:cubicBezTo>
                    <a:pt x="2910906" y="438998"/>
                    <a:pt x="2898914" y="437469"/>
                    <a:pt x="2882025" y="440456"/>
                  </a:cubicBezTo>
                  <a:cubicBezTo>
                    <a:pt x="2909023" y="445043"/>
                    <a:pt x="2927087" y="438262"/>
                    <a:pt x="2948790" y="431778"/>
                  </a:cubicBezTo>
                  <a:cubicBezTo>
                    <a:pt x="2911571" y="432472"/>
                    <a:pt x="2897428" y="419277"/>
                    <a:pt x="2889472" y="417932"/>
                  </a:cubicBezTo>
                  <a:cubicBezTo>
                    <a:pt x="2899807" y="415313"/>
                    <a:pt x="2905437" y="414401"/>
                    <a:pt x="2908769" y="414368"/>
                  </a:cubicBezTo>
                  <a:close/>
                  <a:moveTo>
                    <a:pt x="4101365" y="412666"/>
                  </a:moveTo>
                  <a:cubicBezTo>
                    <a:pt x="4131023" y="417111"/>
                    <a:pt x="4141387" y="421500"/>
                    <a:pt x="4149457" y="426073"/>
                  </a:cubicBezTo>
                  <a:cubicBezTo>
                    <a:pt x="4157471" y="430886"/>
                    <a:pt x="4163259" y="435572"/>
                    <a:pt x="4183717" y="440839"/>
                  </a:cubicBezTo>
                  <a:cubicBezTo>
                    <a:pt x="4145903" y="439635"/>
                    <a:pt x="4195269" y="452688"/>
                    <a:pt x="4194731" y="460687"/>
                  </a:cubicBezTo>
                  <a:cubicBezTo>
                    <a:pt x="4183363" y="456978"/>
                    <a:pt x="4171641" y="453212"/>
                    <a:pt x="4157059" y="450621"/>
                  </a:cubicBezTo>
                  <a:cubicBezTo>
                    <a:pt x="4134705" y="437115"/>
                    <a:pt x="4148083" y="436832"/>
                    <a:pt x="4161971" y="436733"/>
                  </a:cubicBezTo>
                  <a:cubicBezTo>
                    <a:pt x="4148763" y="431368"/>
                    <a:pt x="4137805" y="425860"/>
                    <a:pt x="4128929" y="419532"/>
                  </a:cubicBezTo>
                  <a:cubicBezTo>
                    <a:pt x="4100473" y="414294"/>
                    <a:pt x="4160485" y="437413"/>
                    <a:pt x="4112875" y="426044"/>
                  </a:cubicBezTo>
                  <a:cubicBezTo>
                    <a:pt x="4116329" y="423935"/>
                    <a:pt x="4112055" y="419320"/>
                    <a:pt x="4101365" y="412666"/>
                  </a:cubicBezTo>
                  <a:close/>
                  <a:moveTo>
                    <a:pt x="3416287" y="407598"/>
                  </a:moveTo>
                  <a:cubicBezTo>
                    <a:pt x="3399879" y="413799"/>
                    <a:pt x="3418763" y="412270"/>
                    <a:pt x="3419303" y="419094"/>
                  </a:cubicBezTo>
                  <a:cubicBezTo>
                    <a:pt x="3405003" y="420014"/>
                    <a:pt x="3390577" y="420962"/>
                    <a:pt x="3376151" y="421897"/>
                  </a:cubicBezTo>
                  <a:cubicBezTo>
                    <a:pt x="3370659" y="418853"/>
                    <a:pt x="3390619" y="418471"/>
                    <a:pt x="3402299" y="417253"/>
                  </a:cubicBezTo>
                  <a:cubicBezTo>
                    <a:pt x="3396099" y="414733"/>
                    <a:pt x="3389927" y="412242"/>
                    <a:pt x="3383683" y="409707"/>
                  </a:cubicBezTo>
                  <a:cubicBezTo>
                    <a:pt x="3394541" y="409000"/>
                    <a:pt x="3405427" y="408292"/>
                    <a:pt x="3416287" y="407598"/>
                  </a:cubicBezTo>
                  <a:close/>
                  <a:moveTo>
                    <a:pt x="2185125" y="404908"/>
                  </a:moveTo>
                  <a:cubicBezTo>
                    <a:pt x="2181742" y="409056"/>
                    <a:pt x="2225502" y="417097"/>
                    <a:pt x="2181841" y="438262"/>
                  </a:cubicBezTo>
                  <a:cubicBezTo>
                    <a:pt x="2164130" y="435303"/>
                    <a:pt x="2161808" y="427616"/>
                    <a:pt x="2142484" y="425153"/>
                  </a:cubicBezTo>
                  <a:cubicBezTo>
                    <a:pt x="2170855" y="410203"/>
                    <a:pt x="2197343" y="412086"/>
                    <a:pt x="2185125" y="404908"/>
                  </a:cubicBezTo>
                  <a:close/>
                  <a:moveTo>
                    <a:pt x="4588031" y="403450"/>
                  </a:moveTo>
                  <a:cubicBezTo>
                    <a:pt x="4601367" y="408193"/>
                    <a:pt x="4606067" y="414889"/>
                    <a:pt x="4620647" y="419334"/>
                  </a:cubicBezTo>
                  <a:cubicBezTo>
                    <a:pt x="4642351" y="424997"/>
                    <a:pt x="4590663" y="402190"/>
                    <a:pt x="4610555" y="404115"/>
                  </a:cubicBezTo>
                  <a:cubicBezTo>
                    <a:pt x="4636943" y="409962"/>
                    <a:pt x="4627585" y="423440"/>
                    <a:pt x="4653607" y="429428"/>
                  </a:cubicBezTo>
                  <a:cubicBezTo>
                    <a:pt x="4657003" y="437116"/>
                    <a:pt x="4590591" y="413261"/>
                    <a:pt x="4588031" y="403450"/>
                  </a:cubicBezTo>
                  <a:close/>
                  <a:moveTo>
                    <a:pt x="2260342" y="400561"/>
                  </a:moveTo>
                  <a:cubicBezTo>
                    <a:pt x="2249668" y="405219"/>
                    <a:pt x="2238866" y="409947"/>
                    <a:pt x="2228149" y="414619"/>
                  </a:cubicBezTo>
                  <a:cubicBezTo>
                    <a:pt x="2218706" y="414577"/>
                    <a:pt x="2209108" y="414534"/>
                    <a:pt x="2199509" y="414492"/>
                  </a:cubicBezTo>
                  <a:cubicBezTo>
                    <a:pt x="2221566" y="407569"/>
                    <a:pt x="2246978" y="396201"/>
                    <a:pt x="2260342" y="400561"/>
                  </a:cubicBezTo>
                  <a:close/>
                  <a:moveTo>
                    <a:pt x="3053719" y="392715"/>
                  </a:moveTo>
                  <a:cubicBezTo>
                    <a:pt x="3047899" y="393139"/>
                    <a:pt x="3040580" y="396013"/>
                    <a:pt x="3030348" y="402855"/>
                  </a:cubicBezTo>
                  <a:cubicBezTo>
                    <a:pt x="3018386" y="398126"/>
                    <a:pt x="3025238" y="390425"/>
                    <a:pt x="2986758" y="396753"/>
                  </a:cubicBezTo>
                  <a:cubicBezTo>
                    <a:pt x="2994290" y="398749"/>
                    <a:pt x="3004257" y="400986"/>
                    <a:pt x="3015214" y="403124"/>
                  </a:cubicBezTo>
                  <a:cubicBezTo>
                    <a:pt x="3026215" y="405545"/>
                    <a:pt x="3038248" y="408206"/>
                    <a:pt x="3049857" y="410259"/>
                  </a:cubicBezTo>
                  <a:cubicBezTo>
                    <a:pt x="3073089" y="414435"/>
                    <a:pt x="3094707" y="416842"/>
                    <a:pt x="3103838" y="414167"/>
                  </a:cubicBezTo>
                  <a:cubicBezTo>
                    <a:pt x="3075149" y="412234"/>
                    <a:pt x="3071178" y="391444"/>
                    <a:pt x="3053719" y="392715"/>
                  </a:cubicBezTo>
                  <a:close/>
                  <a:moveTo>
                    <a:pt x="4825771" y="388344"/>
                  </a:moveTo>
                  <a:cubicBezTo>
                    <a:pt x="4836941" y="392450"/>
                    <a:pt x="4840791" y="397419"/>
                    <a:pt x="4847035" y="402515"/>
                  </a:cubicBezTo>
                  <a:cubicBezTo>
                    <a:pt x="4854737" y="409311"/>
                    <a:pt x="4871343" y="415044"/>
                    <a:pt x="4885131" y="421132"/>
                  </a:cubicBezTo>
                  <a:cubicBezTo>
                    <a:pt x="4874499" y="420467"/>
                    <a:pt x="4872731" y="425153"/>
                    <a:pt x="4845393" y="414421"/>
                  </a:cubicBezTo>
                  <a:cubicBezTo>
                    <a:pt x="4833743" y="404837"/>
                    <a:pt x="4834647" y="403138"/>
                    <a:pt x="4835681" y="401185"/>
                  </a:cubicBezTo>
                  <a:cubicBezTo>
                    <a:pt x="4836699" y="399273"/>
                    <a:pt x="4837735" y="397376"/>
                    <a:pt x="4825771" y="388344"/>
                  </a:cubicBezTo>
                  <a:close/>
                  <a:moveTo>
                    <a:pt x="2536478" y="386333"/>
                  </a:moveTo>
                  <a:cubicBezTo>
                    <a:pt x="2521046" y="391232"/>
                    <a:pt x="2515794" y="394488"/>
                    <a:pt x="2510782" y="398126"/>
                  </a:cubicBezTo>
                  <a:cubicBezTo>
                    <a:pt x="2503194" y="398565"/>
                    <a:pt x="2496979" y="397178"/>
                    <a:pt x="2486248" y="401127"/>
                  </a:cubicBezTo>
                  <a:cubicBezTo>
                    <a:pt x="2499853" y="402189"/>
                    <a:pt x="2465791" y="412779"/>
                    <a:pt x="2492548" y="411207"/>
                  </a:cubicBezTo>
                  <a:cubicBezTo>
                    <a:pt x="2500490" y="406946"/>
                    <a:pt x="2514562" y="405318"/>
                    <a:pt x="2525478" y="404752"/>
                  </a:cubicBezTo>
                  <a:cubicBezTo>
                    <a:pt x="2536407" y="404214"/>
                    <a:pt x="2543981" y="403945"/>
                    <a:pt x="2538644" y="400957"/>
                  </a:cubicBezTo>
                  <a:cubicBezTo>
                    <a:pt x="2489249" y="400405"/>
                    <a:pt x="2577279" y="389150"/>
                    <a:pt x="2536478" y="386333"/>
                  </a:cubicBezTo>
                  <a:close/>
                  <a:moveTo>
                    <a:pt x="2893165" y="378669"/>
                  </a:moveTo>
                  <a:cubicBezTo>
                    <a:pt x="2904308" y="377456"/>
                    <a:pt x="2914544" y="377867"/>
                    <a:pt x="2920631" y="381293"/>
                  </a:cubicBezTo>
                  <a:cubicBezTo>
                    <a:pt x="2887135" y="384026"/>
                    <a:pt x="2856513" y="393313"/>
                    <a:pt x="2855183" y="395677"/>
                  </a:cubicBezTo>
                  <a:cubicBezTo>
                    <a:pt x="2842979" y="397574"/>
                    <a:pt x="2839440" y="396951"/>
                    <a:pt x="2841309" y="394686"/>
                  </a:cubicBezTo>
                  <a:cubicBezTo>
                    <a:pt x="2843192" y="392520"/>
                    <a:pt x="2850482" y="388697"/>
                    <a:pt x="2860251" y="385781"/>
                  </a:cubicBezTo>
                  <a:cubicBezTo>
                    <a:pt x="2869970" y="382716"/>
                    <a:pt x="2882021" y="379881"/>
                    <a:pt x="2893165" y="378669"/>
                  </a:cubicBezTo>
                  <a:close/>
                  <a:moveTo>
                    <a:pt x="3929751" y="377103"/>
                  </a:moveTo>
                  <a:cubicBezTo>
                    <a:pt x="3953423" y="380472"/>
                    <a:pt x="3979585" y="382709"/>
                    <a:pt x="3991293" y="391501"/>
                  </a:cubicBezTo>
                  <a:cubicBezTo>
                    <a:pt x="3919319" y="375574"/>
                    <a:pt x="3995781" y="405375"/>
                    <a:pt x="3970979" y="407144"/>
                  </a:cubicBezTo>
                  <a:cubicBezTo>
                    <a:pt x="3963631" y="406465"/>
                    <a:pt x="3956381" y="405814"/>
                    <a:pt x="3948991" y="405134"/>
                  </a:cubicBezTo>
                  <a:cubicBezTo>
                    <a:pt x="3943287" y="401736"/>
                    <a:pt x="3937439" y="398254"/>
                    <a:pt x="3931691" y="394828"/>
                  </a:cubicBezTo>
                  <a:cubicBezTo>
                    <a:pt x="3941687" y="396272"/>
                    <a:pt x="3948397" y="399259"/>
                    <a:pt x="3959439" y="400236"/>
                  </a:cubicBezTo>
                  <a:cubicBezTo>
                    <a:pt x="3925971" y="388231"/>
                    <a:pt x="3928393" y="384323"/>
                    <a:pt x="3929751" y="377103"/>
                  </a:cubicBezTo>
                  <a:close/>
                  <a:moveTo>
                    <a:pt x="3879615" y="375933"/>
                  </a:moveTo>
                  <a:cubicBezTo>
                    <a:pt x="3882453" y="375878"/>
                    <a:pt x="3886331" y="376094"/>
                    <a:pt x="3891515" y="376650"/>
                  </a:cubicBezTo>
                  <a:cubicBezTo>
                    <a:pt x="3912197" y="385229"/>
                    <a:pt x="3950747" y="404908"/>
                    <a:pt x="3905119" y="401213"/>
                  </a:cubicBezTo>
                  <a:cubicBezTo>
                    <a:pt x="3905035" y="393653"/>
                    <a:pt x="3922403" y="393554"/>
                    <a:pt x="3882623" y="393384"/>
                  </a:cubicBezTo>
                  <a:cubicBezTo>
                    <a:pt x="3890897" y="389977"/>
                    <a:pt x="3859751" y="376317"/>
                    <a:pt x="3879615" y="375933"/>
                  </a:cubicBezTo>
                  <a:close/>
                  <a:moveTo>
                    <a:pt x="3254739" y="372502"/>
                  </a:moveTo>
                  <a:cubicBezTo>
                    <a:pt x="3235613" y="378448"/>
                    <a:pt x="3217265" y="375333"/>
                    <a:pt x="3217506" y="379736"/>
                  </a:cubicBezTo>
                  <a:cubicBezTo>
                    <a:pt x="3236476" y="377882"/>
                    <a:pt x="3232328" y="390496"/>
                    <a:pt x="3275862" y="384762"/>
                  </a:cubicBezTo>
                  <a:cubicBezTo>
                    <a:pt x="3248751" y="379552"/>
                    <a:pt x="3274630" y="377301"/>
                    <a:pt x="3254739" y="372502"/>
                  </a:cubicBezTo>
                  <a:close/>
                  <a:moveTo>
                    <a:pt x="4863543" y="371511"/>
                  </a:moveTo>
                  <a:cubicBezTo>
                    <a:pt x="4928423" y="408051"/>
                    <a:pt x="4925069" y="399174"/>
                    <a:pt x="4972255" y="428621"/>
                  </a:cubicBezTo>
                  <a:cubicBezTo>
                    <a:pt x="4933535" y="413572"/>
                    <a:pt x="4899615" y="398226"/>
                    <a:pt x="4867675" y="382596"/>
                  </a:cubicBezTo>
                  <a:cubicBezTo>
                    <a:pt x="4861475" y="377415"/>
                    <a:pt x="4867265" y="379453"/>
                    <a:pt x="4873751" y="381945"/>
                  </a:cubicBezTo>
                  <a:cubicBezTo>
                    <a:pt x="4870337" y="378448"/>
                    <a:pt x="4866955" y="374994"/>
                    <a:pt x="4863543" y="371511"/>
                  </a:cubicBezTo>
                  <a:close/>
                  <a:moveTo>
                    <a:pt x="2533615" y="370354"/>
                  </a:moveTo>
                  <a:cubicBezTo>
                    <a:pt x="2519008" y="370403"/>
                    <a:pt x="2506925" y="371192"/>
                    <a:pt x="2509268" y="373847"/>
                  </a:cubicBezTo>
                  <a:cubicBezTo>
                    <a:pt x="2517833" y="375503"/>
                    <a:pt x="2539139" y="375319"/>
                    <a:pt x="2526228" y="380458"/>
                  </a:cubicBezTo>
                  <a:cubicBezTo>
                    <a:pt x="2511646" y="384946"/>
                    <a:pt x="2497559" y="390807"/>
                    <a:pt x="2483048" y="396102"/>
                  </a:cubicBezTo>
                  <a:cubicBezTo>
                    <a:pt x="2476126" y="395634"/>
                    <a:pt x="2469090" y="395153"/>
                    <a:pt x="2462167" y="394672"/>
                  </a:cubicBezTo>
                  <a:cubicBezTo>
                    <a:pt x="2423659" y="407371"/>
                    <a:pt x="2442021" y="408107"/>
                    <a:pt x="2408355" y="415072"/>
                  </a:cubicBezTo>
                  <a:cubicBezTo>
                    <a:pt x="2419044" y="417139"/>
                    <a:pt x="2436783" y="410443"/>
                    <a:pt x="2450756" y="408291"/>
                  </a:cubicBezTo>
                  <a:cubicBezTo>
                    <a:pt x="2394835" y="430461"/>
                    <a:pt x="2407280" y="421018"/>
                    <a:pt x="2354742" y="435770"/>
                  </a:cubicBezTo>
                  <a:cubicBezTo>
                    <a:pt x="2391919" y="429654"/>
                    <a:pt x="2370598" y="444151"/>
                    <a:pt x="2418237" y="430022"/>
                  </a:cubicBezTo>
                  <a:cubicBezTo>
                    <a:pt x="2389442" y="423864"/>
                    <a:pt x="2442446" y="431424"/>
                    <a:pt x="2467985" y="414237"/>
                  </a:cubicBezTo>
                  <a:cubicBezTo>
                    <a:pt x="2460284" y="411774"/>
                    <a:pt x="2434206" y="419050"/>
                    <a:pt x="2447231" y="412779"/>
                  </a:cubicBezTo>
                  <a:cubicBezTo>
                    <a:pt x="2489249" y="401864"/>
                    <a:pt x="2509820" y="384507"/>
                    <a:pt x="2558280" y="379198"/>
                  </a:cubicBezTo>
                  <a:cubicBezTo>
                    <a:pt x="2544519" y="377966"/>
                    <a:pt x="2551895" y="374795"/>
                    <a:pt x="2573102" y="371298"/>
                  </a:cubicBezTo>
                  <a:cubicBezTo>
                    <a:pt x="2565351" y="370994"/>
                    <a:pt x="2548221" y="370304"/>
                    <a:pt x="2533615" y="370354"/>
                  </a:cubicBezTo>
                  <a:close/>
                  <a:moveTo>
                    <a:pt x="3543893" y="369837"/>
                  </a:moveTo>
                  <a:cubicBezTo>
                    <a:pt x="3558685" y="371118"/>
                    <a:pt x="3573361" y="382448"/>
                    <a:pt x="3586483" y="383488"/>
                  </a:cubicBezTo>
                  <a:cubicBezTo>
                    <a:pt x="3590687" y="387763"/>
                    <a:pt x="3570019" y="382554"/>
                    <a:pt x="3553611" y="383927"/>
                  </a:cubicBezTo>
                  <a:cubicBezTo>
                    <a:pt x="3553171" y="382186"/>
                    <a:pt x="3557335" y="372686"/>
                    <a:pt x="3529119" y="372658"/>
                  </a:cubicBezTo>
                  <a:cubicBezTo>
                    <a:pt x="3534021" y="370099"/>
                    <a:pt x="3538963" y="369410"/>
                    <a:pt x="3543893" y="369837"/>
                  </a:cubicBezTo>
                  <a:close/>
                  <a:moveTo>
                    <a:pt x="3698919" y="369161"/>
                  </a:moveTo>
                  <a:cubicBezTo>
                    <a:pt x="3715725" y="372884"/>
                    <a:pt x="3741407" y="371624"/>
                    <a:pt x="3749955" y="379793"/>
                  </a:cubicBezTo>
                  <a:cubicBezTo>
                    <a:pt x="3741703" y="380034"/>
                    <a:pt x="3737259" y="378179"/>
                    <a:pt x="3732911" y="376240"/>
                  </a:cubicBezTo>
                  <a:cubicBezTo>
                    <a:pt x="3733407" y="385144"/>
                    <a:pt x="3712327" y="389547"/>
                    <a:pt x="3731793" y="402416"/>
                  </a:cubicBezTo>
                  <a:cubicBezTo>
                    <a:pt x="3662719" y="388301"/>
                    <a:pt x="3742523" y="389448"/>
                    <a:pt x="3698919" y="369161"/>
                  </a:cubicBezTo>
                  <a:close/>
                  <a:moveTo>
                    <a:pt x="3449343" y="364687"/>
                  </a:moveTo>
                  <a:cubicBezTo>
                    <a:pt x="3439533" y="369175"/>
                    <a:pt x="3481071" y="379241"/>
                    <a:pt x="3470905" y="383757"/>
                  </a:cubicBezTo>
                  <a:cubicBezTo>
                    <a:pt x="3438839" y="385668"/>
                    <a:pt x="3406675" y="365890"/>
                    <a:pt x="3449343" y="364687"/>
                  </a:cubicBezTo>
                  <a:close/>
                  <a:moveTo>
                    <a:pt x="4421159" y="363569"/>
                  </a:moveTo>
                  <a:cubicBezTo>
                    <a:pt x="4423015" y="361318"/>
                    <a:pt x="4440979" y="366952"/>
                    <a:pt x="4459837" y="374795"/>
                  </a:cubicBezTo>
                  <a:cubicBezTo>
                    <a:pt x="4469267" y="378717"/>
                    <a:pt x="4478921" y="383176"/>
                    <a:pt x="4486907" y="387466"/>
                  </a:cubicBezTo>
                  <a:cubicBezTo>
                    <a:pt x="4494891" y="391770"/>
                    <a:pt x="4501049" y="396399"/>
                    <a:pt x="4503809" y="399684"/>
                  </a:cubicBezTo>
                  <a:cubicBezTo>
                    <a:pt x="4493035" y="396399"/>
                    <a:pt x="4488845" y="391543"/>
                    <a:pt x="4482121" y="387622"/>
                  </a:cubicBezTo>
                  <a:cubicBezTo>
                    <a:pt x="4471927" y="381945"/>
                    <a:pt x="4419715" y="361658"/>
                    <a:pt x="4448667" y="379326"/>
                  </a:cubicBezTo>
                  <a:cubicBezTo>
                    <a:pt x="4408631" y="369104"/>
                    <a:pt x="4454315" y="370789"/>
                    <a:pt x="4421159" y="363569"/>
                  </a:cubicBezTo>
                  <a:close/>
                  <a:moveTo>
                    <a:pt x="3233744" y="360242"/>
                  </a:moveTo>
                  <a:cubicBezTo>
                    <a:pt x="3249388" y="364942"/>
                    <a:pt x="3343816" y="369260"/>
                    <a:pt x="3295865" y="376636"/>
                  </a:cubicBezTo>
                  <a:cubicBezTo>
                    <a:pt x="3303864" y="381379"/>
                    <a:pt x="3354943" y="374314"/>
                    <a:pt x="3322439" y="370718"/>
                  </a:cubicBezTo>
                  <a:cubicBezTo>
                    <a:pt x="3338153" y="368085"/>
                    <a:pt x="3347454" y="370931"/>
                    <a:pt x="3356189" y="374045"/>
                  </a:cubicBezTo>
                  <a:cubicBezTo>
                    <a:pt x="3364923" y="377146"/>
                    <a:pt x="3373121" y="380600"/>
                    <a:pt x="3386727" y="380317"/>
                  </a:cubicBezTo>
                  <a:cubicBezTo>
                    <a:pt x="3391469" y="385796"/>
                    <a:pt x="3374211" y="388910"/>
                    <a:pt x="3350880" y="391444"/>
                  </a:cubicBezTo>
                  <a:cubicBezTo>
                    <a:pt x="3338521" y="386475"/>
                    <a:pt x="3372711" y="386291"/>
                    <a:pt x="3347695" y="379920"/>
                  </a:cubicBezTo>
                  <a:cubicBezTo>
                    <a:pt x="3351262" y="383177"/>
                    <a:pt x="3341112" y="384592"/>
                    <a:pt x="3331485" y="386999"/>
                  </a:cubicBezTo>
                  <a:cubicBezTo>
                    <a:pt x="3321844" y="389222"/>
                    <a:pt x="3312727" y="391473"/>
                    <a:pt x="3318248" y="394573"/>
                  </a:cubicBezTo>
                  <a:cubicBezTo>
                    <a:pt x="3292185" y="395861"/>
                    <a:pt x="3285347" y="393709"/>
                    <a:pt x="3288476" y="389137"/>
                  </a:cubicBezTo>
                  <a:cubicBezTo>
                    <a:pt x="3262582" y="392011"/>
                    <a:pt x="3267311" y="396569"/>
                    <a:pt x="3229511" y="398834"/>
                  </a:cubicBezTo>
                  <a:cubicBezTo>
                    <a:pt x="3266022" y="404823"/>
                    <a:pt x="3279641" y="413204"/>
                    <a:pt x="3258462" y="418937"/>
                  </a:cubicBezTo>
                  <a:cubicBezTo>
                    <a:pt x="3246528" y="410571"/>
                    <a:pt x="3219035" y="405389"/>
                    <a:pt x="3216727" y="394446"/>
                  </a:cubicBezTo>
                  <a:cubicBezTo>
                    <a:pt x="3177484" y="396074"/>
                    <a:pt x="3211673" y="401567"/>
                    <a:pt x="3220479" y="405743"/>
                  </a:cubicBezTo>
                  <a:cubicBezTo>
                    <a:pt x="3204764" y="406975"/>
                    <a:pt x="3173817" y="399033"/>
                    <a:pt x="3198776" y="408277"/>
                  </a:cubicBezTo>
                  <a:cubicBezTo>
                    <a:pt x="3162123" y="410769"/>
                    <a:pt x="3195491" y="402133"/>
                    <a:pt x="3173180" y="399783"/>
                  </a:cubicBezTo>
                  <a:cubicBezTo>
                    <a:pt x="3152524" y="402090"/>
                    <a:pt x="3157819" y="404610"/>
                    <a:pt x="3164431" y="407130"/>
                  </a:cubicBezTo>
                  <a:cubicBezTo>
                    <a:pt x="3121266" y="409013"/>
                    <a:pt x="3136499" y="395989"/>
                    <a:pt x="3112941" y="391968"/>
                  </a:cubicBezTo>
                  <a:cubicBezTo>
                    <a:pt x="3155243" y="389802"/>
                    <a:pt x="3137730" y="397235"/>
                    <a:pt x="3166823" y="397900"/>
                  </a:cubicBezTo>
                  <a:cubicBezTo>
                    <a:pt x="3164204" y="387509"/>
                    <a:pt x="3128429" y="388670"/>
                    <a:pt x="3113168" y="377174"/>
                  </a:cubicBezTo>
                  <a:cubicBezTo>
                    <a:pt x="3084967" y="396796"/>
                    <a:pt x="3120006" y="398877"/>
                    <a:pt x="3121266" y="414209"/>
                  </a:cubicBezTo>
                  <a:cubicBezTo>
                    <a:pt x="3140774" y="412581"/>
                    <a:pt x="3141991" y="412609"/>
                    <a:pt x="3172727" y="414577"/>
                  </a:cubicBezTo>
                  <a:cubicBezTo>
                    <a:pt x="3165082" y="421641"/>
                    <a:pt x="3158145" y="419037"/>
                    <a:pt x="3187549" y="424246"/>
                  </a:cubicBezTo>
                  <a:cubicBezTo>
                    <a:pt x="3191853" y="429258"/>
                    <a:pt x="3186728" y="427545"/>
                    <a:pt x="3178814" y="425521"/>
                  </a:cubicBezTo>
                  <a:cubicBezTo>
                    <a:pt x="3170901" y="423609"/>
                    <a:pt x="3160155" y="421146"/>
                    <a:pt x="3153246" y="423666"/>
                  </a:cubicBezTo>
                  <a:cubicBezTo>
                    <a:pt x="3154917" y="427559"/>
                    <a:pt x="3160070" y="429754"/>
                    <a:pt x="3167446" y="430985"/>
                  </a:cubicBezTo>
                  <a:cubicBezTo>
                    <a:pt x="3174808" y="432160"/>
                    <a:pt x="3184392" y="432429"/>
                    <a:pt x="3194968" y="433095"/>
                  </a:cubicBezTo>
                  <a:cubicBezTo>
                    <a:pt x="3216104" y="434114"/>
                    <a:pt x="3241063" y="434411"/>
                    <a:pt x="3259538" y="439352"/>
                  </a:cubicBezTo>
                  <a:cubicBezTo>
                    <a:pt x="3208530" y="444590"/>
                    <a:pt x="3292340" y="446006"/>
                    <a:pt x="3269406" y="452844"/>
                  </a:cubicBezTo>
                  <a:cubicBezTo>
                    <a:pt x="3254371" y="452688"/>
                    <a:pt x="3243852" y="449064"/>
                    <a:pt x="3224698" y="452178"/>
                  </a:cubicBezTo>
                  <a:cubicBezTo>
                    <a:pt x="3212367" y="447776"/>
                    <a:pt x="3246046" y="445949"/>
                    <a:pt x="3220932" y="440867"/>
                  </a:cubicBezTo>
                  <a:cubicBezTo>
                    <a:pt x="3187181" y="444548"/>
                    <a:pt x="3208219" y="451230"/>
                    <a:pt x="3226609" y="457799"/>
                  </a:cubicBezTo>
                  <a:cubicBezTo>
                    <a:pt x="3247264" y="460588"/>
                    <a:pt x="3277801" y="455590"/>
                    <a:pt x="3289608" y="465161"/>
                  </a:cubicBezTo>
                  <a:cubicBezTo>
                    <a:pt x="3267056" y="472338"/>
                    <a:pt x="3233673" y="453736"/>
                    <a:pt x="3234693" y="465642"/>
                  </a:cubicBezTo>
                  <a:cubicBezTo>
                    <a:pt x="3216331" y="468714"/>
                    <a:pt x="3194741" y="445907"/>
                    <a:pt x="3205260" y="460305"/>
                  </a:cubicBezTo>
                  <a:cubicBezTo>
                    <a:pt x="3195548" y="459894"/>
                    <a:pt x="3188540" y="458606"/>
                    <a:pt x="3183727" y="456978"/>
                  </a:cubicBezTo>
                  <a:cubicBezTo>
                    <a:pt x="3178928" y="455477"/>
                    <a:pt x="3176337" y="453424"/>
                    <a:pt x="3175445" y="451187"/>
                  </a:cubicBezTo>
                  <a:cubicBezTo>
                    <a:pt x="3173675" y="446813"/>
                    <a:pt x="3178744" y="441391"/>
                    <a:pt x="3186799" y="438998"/>
                  </a:cubicBezTo>
                  <a:cubicBezTo>
                    <a:pt x="3105636" y="438885"/>
                    <a:pt x="3142218" y="424572"/>
                    <a:pt x="3082334" y="417706"/>
                  </a:cubicBezTo>
                  <a:cubicBezTo>
                    <a:pt x="3076260" y="422010"/>
                    <a:pt x="3065755" y="423029"/>
                    <a:pt x="3054331" y="419447"/>
                  </a:cubicBezTo>
                  <a:cubicBezTo>
                    <a:pt x="3069889" y="424020"/>
                    <a:pt x="3103951" y="446629"/>
                    <a:pt x="3069436" y="428734"/>
                  </a:cubicBezTo>
                  <a:cubicBezTo>
                    <a:pt x="3057856" y="428805"/>
                    <a:pt x="3048739" y="426724"/>
                    <a:pt x="3038970" y="425181"/>
                  </a:cubicBezTo>
                  <a:cubicBezTo>
                    <a:pt x="3029202" y="423623"/>
                    <a:pt x="3018768" y="422519"/>
                    <a:pt x="3004781" y="425577"/>
                  </a:cubicBezTo>
                  <a:cubicBezTo>
                    <a:pt x="2957439" y="405573"/>
                    <a:pt x="2943962" y="411873"/>
                    <a:pt x="2938695" y="395196"/>
                  </a:cubicBezTo>
                  <a:cubicBezTo>
                    <a:pt x="2959336" y="398650"/>
                    <a:pt x="2980430" y="394191"/>
                    <a:pt x="3000052" y="389533"/>
                  </a:cubicBezTo>
                  <a:cubicBezTo>
                    <a:pt x="3004950" y="388372"/>
                    <a:pt x="3009764" y="387240"/>
                    <a:pt x="3014436" y="386135"/>
                  </a:cubicBezTo>
                  <a:cubicBezTo>
                    <a:pt x="3019136" y="385272"/>
                    <a:pt x="3023709" y="384521"/>
                    <a:pt x="3028112" y="383984"/>
                  </a:cubicBezTo>
                  <a:cubicBezTo>
                    <a:pt x="3036917" y="382908"/>
                    <a:pt x="3045029" y="382738"/>
                    <a:pt x="3052150" y="384394"/>
                  </a:cubicBezTo>
                  <a:cubicBezTo>
                    <a:pt x="3057459" y="381364"/>
                    <a:pt x="3056751" y="378250"/>
                    <a:pt x="3054274" y="375192"/>
                  </a:cubicBezTo>
                  <a:cubicBezTo>
                    <a:pt x="3078086" y="374796"/>
                    <a:pt x="3095061" y="380175"/>
                    <a:pt x="3124012" y="375418"/>
                  </a:cubicBezTo>
                  <a:cubicBezTo>
                    <a:pt x="3137447" y="369784"/>
                    <a:pt x="3032840" y="374371"/>
                    <a:pt x="3049814" y="364135"/>
                  </a:cubicBezTo>
                  <a:cubicBezTo>
                    <a:pt x="3070328" y="364022"/>
                    <a:pt x="3150613" y="375956"/>
                    <a:pt x="3130977" y="362507"/>
                  </a:cubicBezTo>
                  <a:cubicBezTo>
                    <a:pt x="3160552" y="362450"/>
                    <a:pt x="3160679" y="366457"/>
                    <a:pt x="3160679" y="370577"/>
                  </a:cubicBezTo>
                  <a:cubicBezTo>
                    <a:pt x="3160665" y="372644"/>
                    <a:pt x="3160623" y="374739"/>
                    <a:pt x="3164162" y="376395"/>
                  </a:cubicBezTo>
                  <a:cubicBezTo>
                    <a:pt x="3167715" y="378122"/>
                    <a:pt x="3174808" y="379014"/>
                    <a:pt x="3189177" y="380104"/>
                  </a:cubicBezTo>
                  <a:cubicBezTo>
                    <a:pt x="3177484" y="381775"/>
                    <a:pt x="3168281" y="382313"/>
                    <a:pt x="3160920" y="381195"/>
                  </a:cubicBezTo>
                  <a:cubicBezTo>
                    <a:pt x="3148023" y="384210"/>
                    <a:pt x="3167984" y="387438"/>
                    <a:pt x="3175700" y="390595"/>
                  </a:cubicBezTo>
                  <a:cubicBezTo>
                    <a:pt x="3173137" y="378448"/>
                    <a:pt x="3215071" y="385144"/>
                    <a:pt x="3233971" y="395408"/>
                  </a:cubicBezTo>
                  <a:cubicBezTo>
                    <a:pt x="3252007" y="390198"/>
                    <a:pt x="3198068" y="381152"/>
                    <a:pt x="3187266" y="374484"/>
                  </a:cubicBezTo>
                  <a:cubicBezTo>
                    <a:pt x="3247830" y="374668"/>
                    <a:pt x="3219162" y="366995"/>
                    <a:pt x="3233744" y="360242"/>
                  </a:cubicBezTo>
                  <a:close/>
                  <a:moveTo>
                    <a:pt x="3993997" y="359633"/>
                  </a:moveTo>
                  <a:cubicBezTo>
                    <a:pt x="4028131" y="371100"/>
                    <a:pt x="4054703" y="385753"/>
                    <a:pt x="4056811" y="394658"/>
                  </a:cubicBezTo>
                  <a:cubicBezTo>
                    <a:pt x="4041507" y="391855"/>
                    <a:pt x="4025271" y="381477"/>
                    <a:pt x="4039655" y="383445"/>
                  </a:cubicBezTo>
                  <a:cubicBezTo>
                    <a:pt x="4008367" y="382921"/>
                    <a:pt x="4010759" y="377825"/>
                    <a:pt x="3993997" y="359633"/>
                  </a:cubicBezTo>
                  <a:close/>
                  <a:moveTo>
                    <a:pt x="2584172" y="350028"/>
                  </a:moveTo>
                  <a:cubicBezTo>
                    <a:pt x="2582228" y="350277"/>
                    <a:pt x="2579280" y="350993"/>
                    <a:pt x="2574928" y="352356"/>
                  </a:cubicBezTo>
                  <a:cubicBezTo>
                    <a:pt x="2578029" y="353729"/>
                    <a:pt x="2573966" y="356221"/>
                    <a:pt x="2560106" y="360227"/>
                  </a:cubicBezTo>
                  <a:cubicBezTo>
                    <a:pt x="2615234" y="356164"/>
                    <a:pt x="2558718" y="372969"/>
                    <a:pt x="2615729" y="366697"/>
                  </a:cubicBezTo>
                  <a:cubicBezTo>
                    <a:pt x="2652948" y="356108"/>
                    <a:pt x="2635960" y="353644"/>
                    <a:pt x="2613875" y="351974"/>
                  </a:cubicBezTo>
                  <a:cubicBezTo>
                    <a:pt x="2562144" y="369440"/>
                    <a:pt x="2597777" y="348287"/>
                    <a:pt x="2584172" y="350028"/>
                  </a:cubicBezTo>
                  <a:close/>
                  <a:moveTo>
                    <a:pt x="4732521" y="349786"/>
                  </a:moveTo>
                  <a:cubicBezTo>
                    <a:pt x="4741965" y="353090"/>
                    <a:pt x="4771271" y="368804"/>
                    <a:pt x="4787037" y="371427"/>
                  </a:cubicBezTo>
                  <a:cubicBezTo>
                    <a:pt x="4778643" y="374584"/>
                    <a:pt x="4794597" y="378038"/>
                    <a:pt x="4807819" y="391190"/>
                  </a:cubicBezTo>
                  <a:cubicBezTo>
                    <a:pt x="4773177" y="379440"/>
                    <a:pt x="4766763" y="363031"/>
                    <a:pt x="4730933" y="351564"/>
                  </a:cubicBezTo>
                  <a:cubicBezTo>
                    <a:pt x="4728431" y="348963"/>
                    <a:pt x="4729371" y="348685"/>
                    <a:pt x="4732521" y="349786"/>
                  </a:cubicBezTo>
                  <a:close/>
                  <a:moveTo>
                    <a:pt x="3432103" y="349343"/>
                  </a:moveTo>
                  <a:cubicBezTo>
                    <a:pt x="3438145" y="349780"/>
                    <a:pt x="3443985" y="350361"/>
                    <a:pt x="3451269" y="350007"/>
                  </a:cubicBezTo>
                  <a:cubicBezTo>
                    <a:pt x="3463799" y="354452"/>
                    <a:pt x="3450859" y="356151"/>
                    <a:pt x="3465129" y="360794"/>
                  </a:cubicBezTo>
                  <a:cubicBezTo>
                    <a:pt x="3443525" y="359634"/>
                    <a:pt x="3425771" y="355910"/>
                    <a:pt x="3411715" y="349540"/>
                  </a:cubicBezTo>
                  <a:cubicBezTo>
                    <a:pt x="3419813" y="348612"/>
                    <a:pt x="3426059" y="348906"/>
                    <a:pt x="3432103" y="349343"/>
                  </a:cubicBezTo>
                  <a:close/>
                  <a:moveTo>
                    <a:pt x="3394527" y="347727"/>
                  </a:moveTo>
                  <a:cubicBezTo>
                    <a:pt x="3408741" y="352017"/>
                    <a:pt x="3397019" y="353546"/>
                    <a:pt x="3389657" y="350941"/>
                  </a:cubicBezTo>
                  <a:cubicBezTo>
                    <a:pt x="3364188" y="362054"/>
                    <a:pt x="3456719" y="372021"/>
                    <a:pt x="3380399" y="377797"/>
                  </a:cubicBezTo>
                  <a:cubicBezTo>
                    <a:pt x="3371223" y="371299"/>
                    <a:pt x="3409519" y="369713"/>
                    <a:pt x="3375585" y="360624"/>
                  </a:cubicBezTo>
                  <a:cubicBezTo>
                    <a:pt x="3364755" y="362592"/>
                    <a:pt x="3361159" y="365296"/>
                    <a:pt x="3372443" y="369600"/>
                  </a:cubicBezTo>
                  <a:cubicBezTo>
                    <a:pt x="3351702" y="370237"/>
                    <a:pt x="3336667" y="366768"/>
                    <a:pt x="3325256" y="361629"/>
                  </a:cubicBezTo>
                  <a:cubicBezTo>
                    <a:pt x="3336794" y="360468"/>
                    <a:pt x="3344085" y="359506"/>
                    <a:pt x="3349238" y="358387"/>
                  </a:cubicBezTo>
                  <a:cubicBezTo>
                    <a:pt x="3354391" y="357212"/>
                    <a:pt x="3357393" y="355825"/>
                    <a:pt x="3360352" y="354423"/>
                  </a:cubicBezTo>
                  <a:cubicBezTo>
                    <a:pt x="3366283" y="351634"/>
                    <a:pt x="3372045" y="348803"/>
                    <a:pt x="3394527" y="347727"/>
                  </a:cubicBezTo>
                  <a:close/>
                  <a:moveTo>
                    <a:pt x="1987350" y="345986"/>
                  </a:moveTo>
                  <a:cubicBezTo>
                    <a:pt x="1983669" y="359888"/>
                    <a:pt x="1901260" y="405871"/>
                    <a:pt x="1825845" y="434242"/>
                  </a:cubicBezTo>
                  <a:cubicBezTo>
                    <a:pt x="1862201" y="416545"/>
                    <a:pt x="1891520" y="400972"/>
                    <a:pt x="1917229" y="386447"/>
                  </a:cubicBezTo>
                  <a:cubicBezTo>
                    <a:pt x="1942939" y="371936"/>
                    <a:pt x="1964882" y="358175"/>
                    <a:pt x="1987350" y="345986"/>
                  </a:cubicBezTo>
                  <a:close/>
                  <a:moveTo>
                    <a:pt x="2094208" y="345094"/>
                  </a:moveTo>
                  <a:cubicBezTo>
                    <a:pt x="2067890" y="364192"/>
                    <a:pt x="2058914" y="370775"/>
                    <a:pt x="2042407" y="378066"/>
                  </a:cubicBezTo>
                  <a:cubicBezTo>
                    <a:pt x="2034153" y="381719"/>
                    <a:pt x="2024045" y="385541"/>
                    <a:pt x="2008982" y="391232"/>
                  </a:cubicBezTo>
                  <a:cubicBezTo>
                    <a:pt x="2001450" y="394092"/>
                    <a:pt x="1992701" y="397433"/>
                    <a:pt x="1982310" y="401383"/>
                  </a:cubicBezTo>
                  <a:cubicBezTo>
                    <a:pt x="1972131" y="405842"/>
                    <a:pt x="1960352" y="410981"/>
                    <a:pt x="1946577" y="416984"/>
                  </a:cubicBezTo>
                  <a:cubicBezTo>
                    <a:pt x="1934530" y="416715"/>
                    <a:pt x="1985948" y="400194"/>
                    <a:pt x="1963835" y="400816"/>
                  </a:cubicBezTo>
                  <a:cubicBezTo>
                    <a:pt x="1977808" y="396867"/>
                    <a:pt x="1990266" y="392917"/>
                    <a:pt x="2001620" y="388471"/>
                  </a:cubicBezTo>
                  <a:cubicBezTo>
                    <a:pt x="2012960" y="383998"/>
                    <a:pt x="2023196" y="379085"/>
                    <a:pt x="2033092" y="374059"/>
                  </a:cubicBezTo>
                  <a:cubicBezTo>
                    <a:pt x="2052883" y="363994"/>
                    <a:pt x="2071330" y="353433"/>
                    <a:pt x="2094208" y="345094"/>
                  </a:cubicBezTo>
                  <a:close/>
                  <a:moveTo>
                    <a:pt x="4849611" y="344358"/>
                  </a:moveTo>
                  <a:cubicBezTo>
                    <a:pt x="4858799" y="346552"/>
                    <a:pt x="4869149" y="350233"/>
                    <a:pt x="4880487" y="354693"/>
                  </a:cubicBezTo>
                  <a:cubicBezTo>
                    <a:pt x="4891857" y="359110"/>
                    <a:pt x="4904231" y="364291"/>
                    <a:pt x="4917283" y="369982"/>
                  </a:cubicBezTo>
                  <a:cubicBezTo>
                    <a:pt x="4943375" y="381365"/>
                    <a:pt x="4972113" y="394814"/>
                    <a:pt x="5000725" y="408348"/>
                  </a:cubicBezTo>
                  <a:cubicBezTo>
                    <a:pt x="5015137" y="414903"/>
                    <a:pt x="5029067" y="422378"/>
                    <a:pt x="5042715" y="429485"/>
                  </a:cubicBezTo>
                  <a:cubicBezTo>
                    <a:pt x="5056391" y="436521"/>
                    <a:pt x="5069685" y="443359"/>
                    <a:pt x="5082243" y="449800"/>
                  </a:cubicBezTo>
                  <a:cubicBezTo>
                    <a:pt x="5107413" y="462542"/>
                    <a:pt x="5129853" y="473245"/>
                    <a:pt x="5146997" y="479813"/>
                  </a:cubicBezTo>
                  <a:cubicBezTo>
                    <a:pt x="5137115" y="487756"/>
                    <a:pt x="5033201" y="433718"/>
                    <a:pt x="5027015" y="423581"/>
                  </a:cubicBezTo>
                  <a:cubicBezTo>
                    <a:pt x="5014147" y="418272"/>
                    <a:pt x="4999323" y="413190"/>
                    <a:pt x="4984133" y="407003"/>
                  </a:cubicBezTo>
                  <a:cubicBezTo>
                    <a:pt x="4968871" y="400916"/>
                    <a:pt x="4952987" y="394234"/>
                    <a:pt x="4937203" y="387254"/>
                  </a:cubicBezTo>
                  <a:cubicBezTo>
                    <a:pt x="4921417" y="380275"/>
                    <a:pt x="4905745" y="372984"/>
                    <a:pt x="4890923" y="365664"/>
                  </a:cubicBezTo>
                  <a:cubicBezTo>
                    <a:pt x="4876043" y="358487"/>
                    <a:pt x="4862283" y="350686"/>
                    <a:pt x="4849611" y="344358"/>
                  </a:cubicBezTo>
                  <a:close/>
                  <a:moveTo>
                    <a:pt x="3047606" y="343834"/>
                  </a:moveTo>
                  <a:cubicBezTo>
                    <a:pt x="3080040" y="341993"/>
                    <a:pt x="3056737" y="361856"/>
                    <a:pt x="3019009" y="360454"/>
                  </a:cubicBezTo>
                  <a:cubicBezTo>
                    <a:pt x="3017041" y="355541"/>
                    <a:pt x="3055152" y="350587"/>
                    <a:pt x="3018768" y="345702"/>
                  </a:cubicBezTo>
                  <a:cubicBezTo>
                    <a:pt x="3029811" y="343933"/>
                    <a:pt x="3035657" y="346495"/>
                    <a:pt x="3043231" y="347514"/>
                  </a:cubicBezTo>
                  <a:cubicBezTo>
                    <a:pt x="3053807" y="346297"/>
                    <a:pt x="3051046" y="345051"/>
                    <a:pt x="3047606" y="343834"/>
                  </a:cubicBezTo>
                  <a:close/>
                  <a:moveTo>
                    <a:pt x="3610905" y="342446"/>
                  </a:moveTo>
                  <a:cubicBezTo>
                    <a:pt x="3665849" y="343295"/>
                    <a:pt x="3723779" y="347302"/>
                    <a:pt x="3753043" y="365338"/>
                  </a:cubicBezTo>
                  <a:cubicBezTo>
                    <a:pt x="3708575" y="355895"/>
                    <a:pt x="3755393" y="372162"/>
                    <a:pt x="3703959" y="366471"/>
                  </a:cubicBezTo>
                  <a:cubicBezTo>
                    <a:pt x="3693837" y="357891"/>
                    <a:pt x="3712059" y="363484"/>
                    <a:pt x="3730107" y="358670"/>
                  </a:cubicBezTo>
                  <a:cubicBezTo>
                    <a:pt x="3716759" y="355187"/>
                    <a:pt x="3698367" y="354480"/>
                    <a:pt x="3689759" y="348434"/>
                  </a:cubicBezTo>
                  <a:cubicBezTo>
                    <a:pt x="3649313" y="347401"/>
                    <a:pt x="3670691" y="352016"/>
                    <a:pt x="3691855" y="360185"/>
                  </a:cubicBezTo>
                  <a:cubicBezTo>
                    <a:pt x="3688925" y="362124"/>
                    <a:pt x="3677981" y="362549"/>
                    <a:pt x="3664971" y="362351"/>
                  </a:cubicBezTo>
                  <a:cubicBezTo>
                    <a:pt x="3651947" y="362464"/>
                    <a:pt x="3636841" y="361629"/>
                    <a:pt x="3625587" y="359760"/>
                  </a:cubicBezTo>
                  <a:cubicBezTo>
                    <a:pt x="3629067" y="353588"/>
                    <a:pt x="3656959" y="361218"/>
                    <a:pt x="3674725" y="356660"/>
                  </a:cubicBezTo>
                  <a:cubicBezTo>
                    <a:pt x="3662635" y="353616"/>
                    <a:pt x="3650431" y="351507"/>
                    <a:pt x="3662593" y="350657"/>
                  </a:cubicBezTo>
                  <a:cubicBezTo>
                    <a:pt x="3652371" y="343763"/>
                    <a:pt x="3615703" y="352738"/>
                    <a:pt x="3610905" y="342446"/>
                  </a:cubicBezTo>
                  <a:close/>
                  <a:moveTo>
                    <a:pt x="2555273" y="337967"/>
                  </a:moveTo>
                  <a:cubicBezTo>
                    <a:pt x="2539582" y="336111"/>
                    <a:pt x="2519553" y="335459"/>
                    <a:pt x="2501538" y="339530"/>
                  </a:cubicBezTo>
                  <a:cubicBezTo>
                    <a:pt x="2514279" y="342616"/>
                    <a:pt x="2506988" y="345518"/>
                    <a:pt x="2491755" y="350544"/>
                  </a:cubicBezTo>
                  <a:cubicBezTo>
                    <a:pt x="2476465" y="355400"/>
                    <a:pt x="2452851" y="361431"/>
                    <a:pt x="2432281" y="368623"/>
                  </a:cubicBezTo>
                  <a:cubicBezTo>
                    <a:pt x="2441724" y="370647"/>
                    <a:pt x="2455074" y="367971"/>
                    <a:pt x="2470180" y="363243"/>
                  </a:cubicBezTo>
                  <a:cubicBezTo>
                    <a:pt x="2485314" y="358642"/>
                    <a:pt x="2502005" y="351365"/>
                    <a:pt x="2518710" y="346184"/>
                  </a:cubicBezTo>
                  <a:cubicBezTo>
                    <a:pt x="2563588" y="341413"/>
                    <a:pt x="2536704" y="356306"/>
                    <a:pt x="2582984" y="343635"/>
                  </a:cubicBezTo>
                  <a:cubicBezTo>
                    <a:pt x="2582319" y="342885"/>
                    <a:pt x="2570965" y="339823"/>
                    <a:pt x="2555273" y="337967"/>
                  </a:cubicBezTo>
                  <a:close/>
                  <a:moveTo>
                    <a:pt x="2680144" y="335367"/>
                  </a:moveTo>
                  <a:cubicBezTo>
                    <a:pt x="2677695" y="335212"/>
                    <a:pt x="2674680" y="335254"/>
                    <a:pt x="2670956" y="335580"/>
                  </a:cubicBezTo>
                  <a:cubicBezTo>
                    <a:pt x="2667275" y="336047"/>
                    <a:pt x="2662901" y="336812"/>
                    <a:pt x="2657705" y="337930"/>
                  </a:cubicBezTo>
                  <a:cubicBezTo>
                    <a:pt x="2696439" y="339431"/>
                    <a:pt x="2653586" y="347330"/>
                    <a:pt x="2631713" y="349341"/>
                  </a:cubicBezTo>
                  <a:cubicBezTo>
                    <a:pt x="2639513" y="350615"/>
                    <a:pt x="2648107" y="351025"/>
                    <a:pt x="2657507" y="350572"/>
                  </a:cubicBezTo>
                  <a:cubicBezTo>
                    <a:pt x="2666893" y="350063"/>
                    <a:pt x="2677086" y="348718"/>
                    <a:pt x="2688256" y="347132"/>
                  </a:cubicBezTo>
                  <a:cubicBezTo>
                    <a:pt x="2688525" y="345447"/>
                    <a:pt x="2691328" y="341200"/>
                    <a:pt x="2688851" y="338270"/>
                  </a:cubicBezTo>
                  <a:cubicBezTo>
                    <a:pt x="2687605" y="336812"/>
                    <a:pt x="2685028" y="335679"/>
                    <a:pt x="2680144" y="335367"/>
                  </a:cubicBezTo>
                  <a:close/>
                  <a:moveTo>
                    <a:pt x="3726073" y="335198"/>
                  </a:moveTo>
                  <a:cubicBezTo>
                    <a:pt x="3750253" y="341540"/>
                    <a:pt x="3789963" y="358189"/>
                    <a:pt x="3774291" y="360355"/>
                  </a:cubicBezTo>
                  <a:cubicBezTo>
                    <a:pt x="3786623" y="364914"/>
                    <a:pt x="3794367" y="361417"/>
                    <a:pt x="3790375" y="358090"/>
                  </a:cubicBezTo>
                  <a:cubicBezTo>
                    <a:pt x="3842955" y="366330"/>
                    <a:pt x="3787671" y="367349"/>
                    <a:pt x="3798175" y="372941"/>
                  </a:cubicBezTo>
                  <a:cubicBezTo>
                    <a:pt x="3752135" y="365169"/>
                    <a:pt x="3722419" y="340903"/>
                    <a:pt x="3726073" y="335198"/>
                  </a:cubicBezTo>
                  <a:close/>
                  <a:moveTo>
                    <a:pt x="2334477" y="329811"/>
                  </a:moveTo>
                  <a:lnTo>
                    <a:pt x="2336991" y="331589"/>
                  </a:lnTo>
                  <a:cubicBezTo>
                    <a:pt x="2347907" y="340730"/>
                    <a:pt x="2333189" y="337496"/>
                    <a:pt x="2334118" y="330414"/>
                  </a:cubicBezTo>
                  <a:close/>
                  <a:moveTo>
                    <a:pt x="3507047" y="326378"/>
                  </a:moveTo>
                  <a:lnTo>
                    <a:pt x="3532021" y="337633"/>
                  </a:lnTo>
                  <a:cubicBezTo>
                    <a:pt x="3579135" y="347373"/>
                    <a:pt x="3484239" y="327426"/>
                    <a:pt x="3503707" y="335170"/>
                  </a:cubicBezTo>
                  <a:cubicBezTo>
                    <a:pt x="3489819" y="335382"/>
                    <a:pt x="3491177" y="332975"/>
                    <a:pt x="3497491" y="332607"/>
                  </a:cubicBezTo>
                  <a:cubicBezTo>
                    <a:pt x="3491035" y="330172"/>
                    <a:pt x="3479015" y="331460"/>
                    <a:pt x="3468923" y="331404"/>
                  </a:cubicBezTo>
                  <a:cubicBezTo>
                    <a:pt x="3463883" y="327822"/>
                    <a:pt x="3491631" y="327440"/>
                    <a:pt x="3507047" y="326378"/>
                  </a:cubicBezTo>
                  <a:close/>
                  <a:moveTo>
                    <a:pt x="2016472" y="324991"/>
                  </a:moveTo>
                  <a:cubicBezTo>
                    <a:pt x="1985793" y="338299"/>
                    <a:pt x="1955171" y="350729"/>
                    <a:pt x="1931996" y="355217"/>
                  </a:cubicBezTo>
                  <a:cubicBezTo>
                    <a:pt x="1938523" y="353150"/>
                    <a:pt x="1945941" y="349724"/>
                    <a:pt x="1953685" y="345831"/>
                  </a:cubicBezTo>
                  <a:cubicBezTo>
                    <a:pt x="1961528" y="342135"/>
                    <a:pt x="1969796" y="338228"/>
                    <a:pt x="1977653" y="334519"/>
                  </a:cubicBezTo>
                  <a:cubicBezTo>
                    <a:pt x="1993466" y="327285"/>
                    <a:pt x="2008105" y="321792"/>
                    <a:pt x="2016472" y="324991"/>
                  </a:cubicBezTo>
                  <a:close/>
                  <a:moveTo>
                    <a:pt x="4924431" y="323957"/>
                  </a:moveTo>
                  <a:cubicBezTo>
                    <a:pt x="4933039" y="325090"/>
                    <a:pt x="4955223" y="337236"/>
                    <a:pt x="4979207" y="351634"/>
                  </a:cubicBezTo>
                  <a:cubicBezTo>
                    <a:pt x="4991197" y="358840"/>
                    <a:pt x="5003641" y="366598"/>
                    <a:pt x="5015095" y="373818"/>
                  </a:cubicBezTo>
                  <a:cubicBezTo>
                    <a:pt x="5020813" y="377428"/>
                    <a:pt x="5026307" y="380911"/>
                    <a:pt x="5031359" y="384111"/>
                  </a:cubicBezTo>
                  <a:cubicBezTo>
                    <a:pt x="5036331" y="387494"/>
                    <a:pt x="5040887" y="390595"/>
                    <a:pt x="5044839" y="393270"/>
                  </a:cubicBezTo>
                  <a:cubicBezTo>
                    <a:pt x="5040081" y="390212"/>
                    <a:pt x="5035169" y="387055"/>
                    <a:pt x="5030015" y="384125"/>
                  </a:cubicBezTo>
                  <a:cubicBezTo>
                    <a:pt x="5024777" y="381322"/>
                    <a:pt x="5019455" y="378462"/>
                    <a:pt x="5014075" y="375588"/>
                  </a:cubicBezTo>
                  <a:cubicBezTo>
                    <a:pt x="5003215" y="369968"/>
                    <a:pt x="4992175" y="364234"/>
                    <a:pt x="4981343" y="358614"/>
                  </a:cubicBezTo>
                  <a:cubicBezTo>
                    <a:pt x="4959711" y="347316"/>
                    <a:pt x="4939239" y="335920"/>
                    <a:pt x="4924431" y="323957"/>
                  </a:cubicBezTo>
                  <a:close/>
                  <a:moveTo>
                    <a:pt x="3277204" y="317361"/>
                  </a:moveTo>
                  <a:cubicBezTo>
                    <a:pt x="3287099" y="318554"/>
                    <a:pt x="3308778" y="324187"/>
                    <a:pt x="3332392" y="328657"/>
                  </a:cubicBezTo>
                  <a:cubicBezTo>
                    <a:pt x="3302648" y="330286"/>
                    <a:pt x="3261549" y="325260"/>
                    <a:pt x="3271601" y="317856"/>
                  </a:cubicBezTo>
                  <a:cubicBezTo>
                    <a:pt x="3271916" y="317059"/>
                    <a:pt x="3273905" y="316964"/>
                    <a:pt x="3277204" y="317361"/>
                  </a:cubicBezTo>
                  <a:close/>
                  <a:moveTo>
                    <a:pt x="2356673" y="316195"/>
                  </a:moveTo>
                  <a:cubicBezTo>
                    <a:pt x="2364270" y="316113"/>
                    <a:pt x="2370506" y="317642"/>
                    <a:pt x="2378143" y="317501"/>
                  </a:cubicBezTo>
                  <a:cubicBezTo>
                    <a:pt x="2473081" y="320616"/>
                    <a:pt x="2337328" y="324056"/>
                    <a:pt x="2345384" y="320616"/>
                  </a:cubicBezTo>
                  <a:cubicBezTo>
                    <a:pt x="2341374" y="322375"/>
                    <a:pt x="2338650" y="324116"/>
                    <a:pt x="2336883" y="325772"/>
                  </a:cubicBezTo>
                  <a:lnTo>
                    <a:pt x="2334477" y="329811"/>
                  </a:lnTo>
                  <a:lnTo>
                    <a:pt x="2327036" y="324551"/>
                  </a:lnTo>
                  <a:cubicBezTo>
                    <a:pt x="2340118" y="317968"/>
                    <a:pt x="2349076" y="316276"/>
                    <a:pt x="2356673" y="316195"/>
                  </a:cubicBezTo>
                  <a:close/>
                  <a:moveTo>
                    <a:pt x="2516487" y="314641"/>
                  </a:moveTo>
                  <a:cubicBezTo>
                    <a:pt x="2529569" y="314542"/>
                    <a:pt x="2541913" y="315236"/>
                    <a:pt x="2553890" y="316312"/>
                  </a:cubicBezTo>
                  <a:cubicBezTo>
                    <a:pt x="2530120" y="325288"/>
                    <a:pt x="2527742" y="310876"/>
                    <a:pt x="2499230" y="324976"/>
                  </a:cubicBezTo>
                  <a:cubicBezTo>
                    <a:pt x="2470052" y="326774"/>
                    <a:pt x="2496568" y="317841"/>
                    <a:pt x="2474922" y="318379"/>
                  </a:cubicBezTo>
                  <a:cubicBezTo>
                    <a:pt x="2489575" y="315533"/>
                    <a:pt x="2503392" y="314698"/>
                    <a:pt x="2516487" y="314641"/>
                  </a:cubicBezTo>
                  <a:close/>
                  <a:moveTo>
                    <a:pt x="4242331" y="313776"/>
                  </a:moveTo>
                  <a:cubicBezTo>
                    <a:pt x="4249827" y="314224"/>
                    <a:pt x="4260789" y="315944"/>
                    <a:pt x="4275257" y="318960"/>
                  </a:cubicBezTo>
                  <a:cubicBezTo>
                    <a:pt x="4283751" y="330087"/>
                    <a:pt x="4310691" y="335056"/>
                    <a:pt x="4326195" y="343763"/>
                  </a:cubicBezTo>
                  <a:cubicBezTo>
                    <a:pt x="4354141" y="349511"/>
                    <a:pt x="4329819" y="334348"/>
                    <a:pt x="4314869" y="323759"/>
                  </a:cubicBezTo>
                  <a:cubicBezTo>
                    <a:pt x="4323887" y="326335"/>
                    <a:pt x="4330667" y="328643"/>
                    <a:pt x="4335793" y="330710"/>
                  </a:cubicBezTo>
                  <a:cubicBezTo>
                    <a:pt x="4340875" y="332947"/>
                    <a:pt x="4344315" y="335000"/>
                    <a:pt x="4346723" y="336798"/>
                  </a:cubicBezTo>
                  <a:cubicBezTo>
                    <a:pt x="4351523" y="340436"/>
                    <a:pt x="4352159" y="343282"/>
                    <a:pt x="4353319" y="346085"/>
                  </a:cubicBezTo>
                  <a:cubicBezTo>
                    <a:pt x="4355671" y="351719"/>
                    <a:pt x="4360143" y="357113"/>
                    <a:pt x="4404171" y="368354"/>
                  </a:cubicBezTo>
                  <a:cubicBezTo>
                    <a:pt x="4402515" y="370987"/>
                    <a:pt x="4384211" y="366570"/>
                    <a:pt x="4398353" y="375928"/>
                  </a:cubicBezTo>
                  <a:cubicBezTo>
                    <a:pt x="4385399" y="366839"/>
                    <a:pt x="4366911" y="359336"/>
                    <a:pt x="4347727" y="352059"/>
                  </a:cubicBezTo>
                  <a:cubicBezTo>
                    <a:pt x="4342927" y="350247"/>
                    <a:pt x="4338087" y="348435"/>
                    <a:pt x="4333273" y="346623"/>
                  </a:cubicBezTo>
                  <a:cubicBezTo>
                    <a:pt x="4328431" y="344966"/>
                    <a:pt x="4323603" y="343324"/>
                    <a:pt x="4318861" y="341710"/>
                  </a:cubicBezTo>
                  <a:cubicBezTo>
                    <a:pt x="4309403" y="338397"/>
                    <a:pt x="4300359" y="334957"/>
                    <a:pt x="4292315" y="331177"/>
                  </a:cubicBezTo>
                  <a:cubicBezTo>
                    <a:pt x="4284827" y="331050"/>
                    <a:pt x="4277083" y="330823"/>
                    <a:pt x="4281103" y="334929"/>
                  </a:cubicBezTo>
                  <a:cubicBezTo>
                    <a:pt x="4279107" y="342616"/>
                    <a:pt x="4291793" y="322697"/>
                    <a:pt x="4230195" y="316227"/>
                  </a:cubicBezTo>
                  <a:cubicBezTo>
                    <a:pt x="4230803" y="314153"/>
                    <a:pt x="4234835" y="313328"/>
                    <a:pt x="4242331" y="313776"/>
                  </a:cubicBezTo>
                  <a:close/>
                  <a:moveTo>
                    <a:pt x="2457523" y="312462"/>
                  </a:moveTo>
                  <a:cubicBezTo>
                    <a:pt x="2462280" y="312759"/>
                    <a:pt x="2466994" y="313071"/>
                    <a:pt x="2471708" y="313368"/>
                  </a:cubicBezTo>
                  <a:cubicBezTo>
                    <a:pt x="2460821" y="317346"/>
                    <a:pt x="2454422" y="316044"/>
                    <a:pt x="2446508" y="316596"/>
                  </a:cubicBezTo>
                  <a:cubicBezTo>
                    <a:pt x="2443705" y="320956"/>
                    <a:pt x="2408058" y="332041"/>
                    <a:pt x="2434687" y="330357"/>
                  </a:cubicBezTo>
                  <a:cubicBezTo>
                    <a:pt x="2420686" y="335142"/>
                    <a:pt x="2412418" y="333089"/>
                    <a:pt x="2402423" y="333216"/>
                  </a:cubicBezTo>
                  <a:cubicBezTo>
                    <a:pt x="2345115" y="353419"/>
                    <a:pt x="2353680" y="361035"/>
                    <a:pt x="2390262" y="356533"/>
                  </a:cubicBezTo>
                  <a:cubicBezTo>
                    <a:pt x="2379404" y="360568"/>
                    <a:pt x="2372948" y="359294"/>
                    <a:pt x="2364949" y="359945"/>
                  </a:cubicBezTo>
                  <a:cubicBezTo>
                    <a:pt x="2354402" y="363414"/>
                    <a:pt x="2357474" y="364022"/>
                    <a:pt x="2361226" y="364475"/>
                  </a:cubicBezTo>
                  <a:cubicBezTo>
                    <a:pt x="2358026" y="364546"/>
                    <a:pt x="2352887" y="365112"/>
                    <a:pt x="2346262" y="366160"/>
                  </a:cubicBezTo>
                  <a:cubicBezTo>
                    <a:pt x="2339622" y="367151"/>
                    <a:pt x="2331538" y="368722"/>
                    <a:pt x="2322605" y="371186"/>
                  </a:cubicBezTo>
                  <a:cubicBezTo>
                    <a:pt x="2304654" y="375872"/>
                    <a:pt x="2282710" y="382568"/>
                    <a:pt x="2260597" y="390949"/>
                  </a:cubicBezTo>
                  <a:cubicBezTo>
                    <a:pt x="2263018" y="383616"/>
                    <a:pt x="2278449" y="378986"/>
                    <a:pt x="2296740" y="374470"/>
                  </a:cubicBezTo>
                  <a:cubicBezTo>
                    <a:pt x="2315059" y="369968"/>
                    <a:pt x="2336139" y="365353"/>
                    <a:pt x="2350650" y="359181"/>
                  </a:cubicBezTo>
                  <a:cubicBezTo>
                    <a:pt x="2359867" y="352456"/>
                    <a:pt x="2344252" y="353886"/>
                    <a:pt x="2330561" y="354933"/>
                  </a:cubicBezTo>
                  <a:cubicBezTo>
                    <a:pt x="2317027" y="356377"/>
                    <a:pt x="2305461" y="357524"/>
                    <a:pt x="2322407" y="348350"/>
                  </a:cubicBezTo>
                  <a:cubicBezTo>
                    <a:pt x="2307811" y="351663"/>
                    <a:pt x="2291771" y="356745"/>
                    <a:pt x="2275589" y="362210"/>
                  </a:cubicBezTo>
                  <a:cubicBezTo>
                    <a:pt x="2269332" y="361332"/>
                    <a:pt x="2282399" y="357524"/>
                    <a:pt x="2286335" y="357552"/>
                  </a:cubicBezTo>
                  <a:cubicBezTo>
                    <a:pt x="2307868" y="348209"/>
                    <a:pt x="2280629" y="351323"/>
                    <a:pt x="2315640" y="338568"/>
                  </a:cubicBezTo>
                  <a:cubicBezTo>
                    <a:pt x="2322265" y="338808"/>
                    <a:pt x="2307868" y="344386"/>
                    <a:pt x="2300987" y="348053"/>
                  </a:cubicBezTo>
                  <a:cubicBezTo>
                    <a:pt x="2320921" y="351125"/>
                    <a:pt x="2368276" y="333684"/>
                    <a:pt x="2343940" y="349256"/>
                  </a:cubicBezTo>
                  <a:cubicBezTo>
                    <a:pt x="2351401" y="349455"/>
                    <a:pt x="2362925" y="344429"/>
                    <a:pt x="2373132" y="341215"/>
                  </a:cubicBezTo>
                  <a:cubicBezTo>
                    <a:pt x="2389838" y="333910"/>
                    <a:pt x="2333860" y="345363"/>
                    <a:pt x="2384684" y="327497"/>
                  </a:cubicBezTo>
                  <a:cubicBezTo>
                    <a:pt x="2372169" y="342178"/>
                    <a:pt x="2432266" y="316313"/>
                    <a:pt x="2457523" y="312462"/>
                  </a:cubicBezTo>
                  <a:close/>
                  <a:moveTo>
                    <a:pt x="2578586" y="307634"/>
                  </a:moveTo>
                  <a:lnTo>
                    <a:pt x="2575961" y="309163"/>
                  </a:lnTo>
                  <a:lnTo>
                    <a:pt x="2570616" y="308273"/>
                  </a:lnTo>
                  <a:close/>
                  <a:moveTo>
                    <a:pt x="2553073" y="306942"/>
                  </a:moveTo>
                  <a:cubicBezTo>
                    <a:pt x="2557621" y="306986"/>
                    <a:pt x="2562736" y="307266"/>
                    <a:pt x="2567017" y="307674"/>
                  </a:cubicBezTo>
                  <a:lnTo>
                    <a:pt x="2570616" y="308273"/>
                  </a:lnTo>
                  <a:lnTo>
                    <a:pt x="2543796" y="310423"/>
                  </a:lnTo>
                  <a:cubicBezTo>
                    <a:pt x="2537150" y="307719"/>
                    <a:pt x="2543977" y="306855"/>
                    <a:pt x="2553073" y="306942"/>
                  </a:cubicBezTo>
                  <a:close/>
                  <a:moveTo>
                    <a:pt x="2605905" y="298648"/>
                  </a:moveTo>
                  <a:cubicBezTo>
                    <a:pt x="2616776" y="298800"/>
                    <a:pt x="2623260" y="300662"/>
                    <a:pt x="2619381" y="304364"/>
                  </a:cubicBezTo>
                  <a:lnTo>
                    <a:pt x="2578586" y="307634"/>
                  </a:lnTo>
                  <a:lnTo>
                    <a:pt x="2580372" y="306593"/>
                  </a:lnTo>
                  <a:cubicBezTo>
                    <a:pt x="2580798" y="304646"/>
                    <a:pt x="2570961" y="304304"/>
                    <a:pt x="2566108" y="303189"/>
                  </a:cubicBezTo>
                  <a:cubicBezTo>
                    <a:pt x="2579777" y="300053"/>
                    <a:pt x="2595034" y="298496"/>
                    <a:pt x="2605905" y="298648"/>
                  </a:cubicBezTo>
                  <a:close/>
                  <a:moveTo>
                    <a:pt x="4069565" y="295117"/>
                  </a:moveTo>
                  <a:lnTo>
                    <a:pt x="4073525" y="296536"/>
                  </a:lnTo>
                  <a:lnTo>
                    <a:pt x="4072045" y="296832"/>
                  </a:lnTo>
                  <a:close/>
                  <a:moveTo>
                    <a:pt x="4257999" y="294907"/>
                  </a:moveTo>
                  <a:cubicBezTo>
                    <a:pt x="4298843" y="304520"/>
                    <a:pt x="4295841" y="313467"/>
                    <a:pt x="4303571" y="321551"/>
                  </a:cubicBezTo>
                  <a:cubicBezTo>
                    <a:pt x="4288395" y="318592"/>
                    <a:pt x="4273473" y="315690"/>
                    <a:pt x="4258297" y="312745"/>
                  </a:cubicBezTo>
                  <a:cubicBezTo>
                    <a:pt x="4273899" y="312603"/>
                    <a:pt x="4293775" y="313948"/>
                    <a:pt x="4257999" y="294907"/>
                  </a:cubicBezTo>
                  <a:close/>
                  <a:moveTo>
                    <a:pt x="4417465" y="293717"/>
                  </a:moveTo>
                  <a:cubicBezTo>
                    <a:pt x="4426879" y="289102"/>
                    <a:pt x="4513521" y="308766"/>
                    <a:pt x="4514003" y="320715"/>
                  </a:cubicBezTo>
                  <a:cubicBezTo>
                    <a:pt x="4542259" y="325175"/>
                    <a:pt x="4508609" y="312674"/>
                    <a:pt x="4509047" y="304420"/>
                  </a:cubicBezTo>
                  <a:cubicBezTo>
                    <a:pt x="4570249" y="325897"/>
                    <a:pt x="4582239" y="345405"/>
                    <a:pt x="4593551" y="332140"/>
                  </a:cubicBezTo>
                  <a:cubicBezTo>
                    <a:pt x="4618411" y="342291"/>
                    <a:pt x="4630035" y="355443"/>
                    <a:pt x="4666149" y="363186"/>
                  </a:cubicBezTo>
                  <a:cubicBezTo>
                    <a:pt x="4678411" y="361162"/>
                    <a:pt x="4666489" y="352583"/>
                    <a:pt x="4645211" y="338581"/>
                  </a:cubicBezTo>
                  <a:cubicBezTo>
                    <a:pt x="4658319" y="341710"/>
                    <a:pt x="4667905" y="345334"/>
                    <a:pt x="4675167" y="349100"/>
                  </a:cubicBezTo>
                  <a:cubicBezTo>
                    <a:pt x="4682431" y="352866"/>
                    <a:pt x="4687215" y="357184"/>
                    <a:pt x="4691023" y="360950"/>
                  </a:cubicBezTo>
                  <a:cubicBezTo>
                    <a:pt x="4698597" y="368637"/>
                    <a:pt x="4701853" y="375248"/>
                    <a:pt x="4710559" y="378377"/>
                  </a:cubicBezTo>
                  <a:cubicBezTo>
                    <a:pt x="4696601" y="374824"/>
                    <a:pt x="4683675" y="374243"/>
                    <a:pt x="4669591" y="371157"/>
                  </a:cubicBezTo>
                  <a:cubicBezTo>
                    <a:pt x="4655347" y="368481"/>
                    <a:pt x="4640015" y="363186"/>
                    <a:pt x="4621187" y="349567"/>
                  </a:cubicBezTo>
                  <a:cubicBezTo>
                    <a:pt x="4610215" y="347033"/>
                    <a:pt x="4624243" y="356547"/>
                    <a:pt x="4609407" y="352101"/>
                  </a:cubicBezTo>
                  <a:cubicBezTo>
                    <a:pt x="4637879" y="360723"/>
                    <a:pt x="4649471" y="372134"/>
                    <a:pt x="4603037" y="359322"/>
                  </a:cubicBezTo>
                  <a:cubicBezTo>
                    <a:pt x="4591979" y="350544"/>
                    <a:pt x="4605429" y="353616"/>
                    <a:pt x="4592703" y="344046"/>
                  </a:cubicBezTo>
                  <a:cubicBezTo>
                    <a:pt x="4587167" y="349497"/>
                    <a:pt x="4541949" y="333584"/>
                    <a:pt x="4502663" y="317799"/>
                  </a:cubicBezTo>
                  <a:cubicBezTo>
                    <a:pt x="4501531" y="321423"/>
                    <a:pt x="4507193" y="327638"/>
                    <a:pt x="4512135" y="334122"/>
                  </a:cubicBezTo>
                  <a:cubicBezTo>
                    <a:pt x="4517089" y="340578"/>
                    <a:pt x="4521507" y="346764"/>
                    <a:pt x="4518307" y="349312"/>
                  </a:cubicBezTo>
                  <a:cubicBezTo>
                    <a:pt x="4497935" y="342744"/>
                    <a:pt x="4496717" y="339756"/>
                    <a:pt x="4497239" y="336656"/>
                  </a:cubicBezTo>
                  <a:cubicBezTo>
                    <a:pt x="4497707" y="333711"/>
                    <a:pt x="4499675" y="331404"/>
                    <a:pt x="4484923" y="328360"/>
                  </a:cubicBezTo>
                  <a:cubicBezTo>
                    <a:pt x="4479927" y="324212"/>
                    <a:pt x="4494479" y="328417"/>
                    <a:pt x="4502167" y="329691"/>
                  </a:cubicBezTo>
                  <a:cubicBezTo>
                    <a:pt x="4493403" y="320262"/>
                    <a:pt x="4469295" y="314939"/>
                    <a:pt x="4463065" y="304944"/>
                  </a:cubicBezTo>
                  <a:cubicBezTo>
                    <a:pt x="4458223" y="306912"/>
                    <a:pt x="4422787" y="295940"/>
                    <a:pt x="4445525" y="309588"/>
                  </a:cubicBezTo>
                  <a:cubicBezTo>
                    <a:pt x="4404739" y="299210"/>
                    <a:pt x="4451315" y="301107"/>
                    <a:pt x="4417465" y="293717"/>
                  </a:cubicBezTo>
                  <a:close/>
                  <a:moveTo>
                    <a:pt x="4078927" y="292980"/>
                  </a:moveTo>
                  <a:cubicBezTo>
                    <a:pt x="4079597" y="291622"/>
                    <a:pt x="4081751" y="292082"/>
                    <a:pt x="4094697" y="300032"/>
                  </a:cubicBezTo>
                  <a:cubicBezTo>
                    <a:pt x="4084023" y="297965"/>
                    <a:pt x="4086287" y="299975"/>
                    <a:pt x="4089289" y="302184"/>
                  </a:cubicBezTo>
                  <a:lnTo>
                    <a:pt x="4073525" y="296536"/>
                  </a:lnTo>
                  <a:lnTo>
                    <a:pt x="4077867" y="295670"/>
                  </a:lnTo>
                  <a:cubicBezTo>
                    <a:pt x="4078627" y="294791"/>
                    <a:pt x="4078591" y="293658"/>
                    <a:pt x="4078927" y="292980"/>
                  </a:cubicBezTo>
                  <a:close/>
                  <a:moveTo>
                    <a:pt x="4645899" y="291078"/>
                  </a:moveTo>
                  <a:cubicBezTo>
                    <a:pt x="4653805" y="292318"/>
                    <a:pt x="4673243" y="299137"/>
                    <a:pt x="4666575" y="293350"/>
                  </a:cubicBezTo>
                  <a:cubicBezTo>
                    <a:pt x="4681707" y="300329"/>
                    <a:pt x="4683549" y="303543"/>
                    <a:pt x="4687753" y="307068"/>
                  </a:cubicBezTo>
                  <a:cubicBezTo>
                    <a:pt x="4691999" y="310466"/>
                    <a:pt x="4698385" y="314657"/>
                    <a:pt x="4722451" y="323887"/>
                  </a:cubicBezTo>
                  <a:cubicBezTo>
                    <a:pt x="4736751" y="322075"/>
                    <a:pt x="4775329" y="342617"/>
                    <a:pt x="4835115" y="363881"/>
                  </a:cubicBezTo>
                  <a:cubicBezTo>
                    <a:pt x="4816711" y="358388"/>
                    <a:pt x="4784559" y="348973"/>
                    <a:pt x="4749239" y="336501"/>
                  </a:cubicBezTo>
                  <a:cubicBezTo>
                    <a:pt x="4731583" y="330272"/>
                    <a:pt x="4713123" y="323264"/>
                    <a:pt x="4695143" y="315563"/>
                  </a:cubicBezTo>
                  <a:cubicBezTo>
                    <a:pt x="4676995" y="308328"/>
                    <a:pt x="4659171" y="300811"/>
                    <a:pt x="4643229" y="292373"/>
                  </a:cubicBezTo>
                  <a:cubicBezTo>
                    <a:pt x="4641909" y="290872"/>
                    <a:pt x="4643263" y="290665"/>
                    <a:pt x="4645899" y="291078"/>
                  </a:cubicBezTo>
                  <a:close/>
                  <a:moveTo>
                    <a:pt x="4139051" y="288678"/>
                  </a:moveTo>
                  <a:cubicBezTo>
                    <a:pt x="4155699" y="291665"/>
                    <a:pt x="4184607" y="307507"/>
                    <a:pt x="4161829" y="291977"/>
                  </a:cubicBezTo>
                  <a:cubicBezTo>
                    <a:pt x="4160371" y="289924"/>
                    <a:pt x="4173975" y="294341"/>
                    <a:pt x="4189549" y="301660"/>
                  </a:cubicBezTo>
                  <a:cubicBezTo>
                    <a:pt x="4205151" y="308739"/>
                    <a:pt x="4222931" y="317544"/>
                    <a:pt x="4230449" y="322245"/>
                  </a:cubicBezTo>
                  <a:cubicBezTo>
                    <a:pt x="4205731" y="313255"/>
                    <a:pt x="4190469" y="312363"/>
                    <a:pt x="4208053" y="323901"/>
                  </a:cubicBezTo>
                  <a:cubicBezTo>
                    <a:pt x="4191035" y="318790"/>
                    <a:pt x="4179243" y="316214"/>
                    <a:pt x="4170295" y="314812"/>
                  </a:cubicBezTo>
                  <a:cubicBezTo>
                    <a:pt x="4161277" y="313764"/>
                    <a:pt x="4155119" y="313722"/>
                    <a:pt x="4149371" y="313411"/>
                  </a:cubicBezTo>
                  <a:cubicBezTo>
                    <a:pt x="4137875" y="312773"/>
                    <a:pt x="4128135" y="311018"/>
                    <a:pt x="4100259" y="297838"/>
                  </a:cubicBezTo>
                  <a:cubicBezTo>
                    <a:pt x="4112831" y="300924"/>
                    <a:pt x="4125743" y="304053"/>
                    <a:pt x="4134591" y="308611"/>
                  </a:cubicBezTo>
                  <a:cubicBezTo>
                    <a:pt x="4153165" y="310593"/>
                    <a:pt x="4150491" y="305851"/>
                    <a:pt x="4133955" y="296776"/>
                  </a:cubicBezTo>
                  <a:cubicBezTo>
                    <a:pt x="4148253" y="299296"/>
                    <a:pt x="4154099" y="305058"/>
                    <a:pt x="4162863" y="309786"/>
                  </a:cubicBezTo>
                  <a:cubicBezTo>
                    <a:pt x="4187127" y="312929"/>
                    <a:pt x="4142971" y="294412"/>
                    <a:pt x="4139051" y="288678"/>
                  </a:cubicBezTo>
                  <a:close/>
                  <a:moveTo>
                    <a:pt x="3358678" y="275190"/>
                  </a:moveTo>
                  <a:cubicBezTo>
                    <a:pt x="3363122" y="274835"/>
                    <a:pt x="3375435" y="278771"/>
                    <a:pt x="3381531" y="281458"/>
                  </a:cubicBezTo>
                  <a:cubicBezTo>
                    <a:pt x="3387165" y="279532"/>
                    <a:pt x="3393097" y="277649"/>
                    <a:pt x="3408953" y="276772"/>
                  </a:cubicBezTo>
                  <a:lnTo>
                    <a:pt x="3434635" y="286852"/>
                  </a:lnTo>
                  <a:cubicBezTo>
                    <a:pt x="3406985" y="284813"/>
                    <a:pt x="3377071" y="284431"/>
                    <a:pt x="3357378" y="277182"/>
                  </a:cubicBezTo>
                  <a:cubicBezTo>
                    <a:pt x="3356589" y="275904"/>
                    <a:pt x="3357196" y="275309"/>
                    <a:pt x="3358678" y="275190"/>
                  </a:cubicBezTo>
                  <a:close/>
                  <a:moveTo>
                    <a:pt x="2685028" y="269509"/>
                  </a:moveTo>
                  <a:cubicBezTo>
                    <a:pt x="2694372" y="270981"/>
                    <a:pt x="2703772" y="272454"/>
                    <a:pt x="2713158" y="273926"/>
                  </a:cubicBezTo>
                  <a:cubicBezTo>
                    <a:pt x="2702045" y="276871"/>
                    <a:pt x="2695872" y="274917"/>
                    <a:pt x="2687902" y="274747"/>
                  </a:cubicBezTo>
                  <a:cubicBezTo>
                    <a:pt x="2679578" y="279617"/>
                    <a:pt x="2665973" y="282165"/>
                    <a:pt x="2657365" y="284091"/>
                  </a:cubicBezTo>
                  <a:cubicBezTo>
                    <a:pt x="2648843" y="286328"/>
                    <a:pt x="2645289" y="287673"/>
                    <a:pt x="2656898" y="289343"/>
                  </a:cubicBezTo>
                  <a:cubicBezTo>
                    <a:pt x="2634558" y="293859"/>
                    <a:pt x="2615403" y="294893"/>
                    <a:pt x="2599519" y="292415"/>
                  </a:cubicBezTo>
                  <a:cubicBezTo>
                    <a:pt x="2622029" y="287970"/>
                    <a:pt x="2633595" y="285521"/>
                    <a:pt x="2644411" y="282392"/>
                  </a:cubicBezTo>
                  <a:cubicBezTo>
                    <a:pt x="2655114" y="278994"/>
                    <a:pt x="2665321" y="275752"/>
                    <a:pt x="2685028" y="269509"/>
                  </a:cubicBezTo>
                  <a:close/>
                  <a:moveTo>
                    <a:pt x="4069751" y="267060"/>
                  </a:moveTo>
                  <a:cubicBezTo>
                    <a:pt x="4121651" y="280141"/>
                    <a:pt x="4107975" y="287262"/>
                    <a:pt x="4134251" y="302679"/>
                  </a:cubicBezTo>
                  <a:cubicBezTo>
                    <a:pt x="4102355" y="295006"/>
                    <a:pt x="4093155" y="278357"/>
                    <a:pt x="4069751" y="267060"/>
                  </a:cubicBezTo>
                  <a:close/>
                  <a:moveTo>
                    <a:pt x="2052926" y="264880"/>
                  </a:moveTo>
                  <a:cubicBezTo>
                    <a:pt x="2067762" y="263408"/>
                    <a:pt x="2055021" y="270656"/>
                    <a:pt x="2071556" y="268702"/>
                  </a:cubicBezTo>
                  <a:cubicBezTo>
                    <a:pt x="2056677" y="276007"/>
                    <a:pt x="2041954" y="283256"/>
                    <a:pt x="2027075" y="290561"/>
                  </a:cubicBezTo>
                  <a:cubicBezTo>
                    <a:pt x="2020095" y="290179"/>
                    <a:pt x="2040963" y="280934"/>
                    <a:pt x="2052940" y="274578"/>
                  </a:cubicBezTo>
                  <a:cubicBezTo>
                    <a:pt x="2041034" y="277805"/>
                    <a:pt x="2029226" y="280948"/>
                    <a:pt x="2019543" y="281288"/>
                  </a:cubicBezTo>
                  <a:cubicBezTo>
                    <a:pt x="2030628" y="275838"/>
                    <a:pt x="2041798" y="270345"/>
                    <a:pt x="2052926" y="264880"/>
                  </a:cubicBezTo>
                  <a:close/>
                  <a:moveTo>
                    <a:pt x="3990315" y="262827"/>
                  </a:moveTo>
                  <a:cubicBezTo>
                    <a:pt x="3998003" y="263025"/>
                    <a:pt x="4004615" y="263691"/>
                    <a:pt x="4010675" y="264625"/>
                  </a:cubicBezTo>
                  <a:cubicBezTo>
                    <a:pt x="4016705" y="265800"/>
                    <a:pt x="4022199" y="267187"/>
                    <a:pt x="4027691" y="268575"/>
                  </a:cubicBezTo>
                  <a:cubicBezTo>
                    <a:pt x="4038649" y="271378"/>
                    <a:pt x="4049607" y="274153"/>
                    <a:pt x="4064895" y="275243"/>
                  </a:cubicBezTo>
                  <a:cubicBezTo>
                    <a:pt x="4106717" y="293873"/>
                    <a:pt x="4059429" y="284832"/>
                    <a:pt x="4065675" y="292428"/>
                  </a:cubicBezTo>
                  <a:lnTo>
                    <a:pt x="4069565" y="295117"/>
                  </a:lnTo>
                  <a:lnTo>
                    <a:pt x="4048983" y="287744"/>
                  </a:lnTo>
                  <a:cubicBezTo>
                    <a:pt x="4040857" y="287163"/>
                    <a:pt x="4043703" y="289952"/>
                    <a:pt x="4032165" y="288324"/>
                  </a:cubicBezTo>
                  <a:cubicBezTo>
                    <a:pt x="4066043" y="298234"/>
                    <a:pt x="4060379" y="301349"/>
                    <a:pt x="4078387" y="306530"/>
                  </a:cubicBezTo>
                  <a:cubicBezTo>
                    <a:pt x="4036893" y="296323"/>
                    <a:pt x="4037359" y="303132"/>
                    <a:pt x="4004203" y="287574"/>
                  </a:cubicBezTo>
                  <a:cubicBezTo>
                    <a:pt x="3976909" y="286130"/>
                    <a:pt x="3987627" y="294695"/>
                    <a:pt x="3953891" y="291637"/>
                  </a:cubicBezTo>
                  <a:cubicBezTo>
                    <a:pt x="3913755" y="281359"/>
                    <a:pt x="3876435" y="252422"/>
                    <a:pt x="3945905" y="270444"/>
                  </a:cubicBezTo>
                  <a:cubicBezTo>
                    <a:pt x="3960387" y="276743"/>
                    <a:pt x="3948455" y="276191"/>
                    <a:pt x="3935231" y="275328"/>
                  </a:cubicBezTo>
                  <a:cubicBezTo>
                    <a:pt x="3946131" y="278655"/>
                    <a:pt x="3956877" y="282024"/>
                    <a:pt x="3964663" y="286767"/>
                  </a:cubicBezTo>
                  <a:cubicBezTo>
                    <a:pt x="3972083" y="286158"/>
                    <a:pt x="3975127" y="284402"/>
                    <a:pt x="3981835" y="283610"/>
                  </a:cubicBezTo>
                  <a:cubicBezTo>
                    <a:pt x="3985191" y="283213"/>
                    <a:pt x="3989467" y="283043"/>
                    <a:pt x="3995653" y="283397"/>
                  </a:cubicBezTo>
                  <a:cubicBezTo>
                    <a:pt x="4001855" y="283666"/>
                    <a:pt x="4009967" y="284558"/>
                    <a:pt x="4020911" y="286767"/>
                  </a:cubicBezTo>
                  <a:cubicBezTo>
                    <a:pt x="4017867" y="284431"/>
                    <a:pt x="4012727" y="282845"/>
                    <a:pt x="4006625" y="281826"/>
                  </a:cubicBezTo>
                  <a:cubicBezTo>
                    <a:pt x="4000509" y="280962"/>
                    <a:pt x="3993431" y="280523"/>
                    <a:pt x="3986593" y="279985"/>
                  </a:cubicBezTo>
                  <a:cubicBezTo>
                    <a:pt x="3972903" y="278924"/>
                    <a:pt x="3960091" y="277480"/>
                    <a:pt x="3957331" y="271463"/>
                  </a:cubicBezTo>
                  <a:cubicBezTo>
                    <a:pt x="3984723" y="278372"/>
                    <a:pt x="4016267" y="275597"/>
                    <a:pt x="3990315" y="262827"/>
                  </a:cubicBezTo>
                  <a:close/>
                  <a:moveTo>
                    <a:pt x="4551915" y="259004"/>
                  </a:moveTo>
                  <a:cubicBezTo>
                    <a:pt x="4604551" y="293562"/>
                    <a:pt x="4615679" y="271604"/>
                    <a:pt x="4654173" y="301744"/>
                  </a:cubicBezTo>
                  <a:cubicBezTo>
                    <a:pt x="4623593" y="292585"/>
                    <a:pt x="4593085" y="283439"/>
                    <a:pt x="4562703" y="274336"/>
                  </a:cubicBezTo>
                  <a:cubicBezTo>
                    <a:pt x="4551235" y="265488"/>
                    <a:pt x="4565025" y="268645"/>
                    <a:pt x="4551915" y="259004"/>
                  </a:cubicBezTo>
                  <a:close/>
                  <a:moveTo>
                    <a:pt x="3876563" y="258381"/>
                  </a:moveTo>
                  <a:cubicBezTo>
                    <a:pt x="3917691" y="268008"/>
                    <a:pt x="3851717" y="274563"/>
                    <a:pt x="3931153" y="289555"/>
                  </a:cubicBezTo>
                  <a:cubicBezTo>
                    <a:pt x="3922489" y="299139"/>
                    <a:pt x="3881093" y="271604"/>
                    <a:pt x="3855469" y="268263"/>
                  </a:cubicBezTo>
                  <a:cubicBezTo>
                    <a:pt x="3866879" y="268008"/>
                    <a:pt x="3879155" y="266550"/>
                    <a:pt x="3876563" y="258381"/>
                  </a:cubicBezTo>
                  <a:close/>
                  <a:moveTo>
                    <a:pt x="2205611" y="256116"/>
                  </a:moveTo>
                  <a:cubicBezTo>
                    <a:pt x="2176022" y="266748"/>
                    <a:pt x="2144367" y="281556"/>
                    <a:pt x="2114835" y="295714"/>
                  </a:cubicBezTo>
                  <a:cubicBezTo>
                    <a:pt x="2085558" y="310479"/>
                    <a:pt x="2057966" y="323646"/>
                    <a:pt x="2035074" y="328827"/>
                  </a:cubicBezTo>
                  <a:cubicBezTo>
                    <a:pt x="2024612" y="334079"/>
                    <a:pt x="2035612" y="332522"/>
                    <a:pt x="2038967" y="333386"/>
                  </a:cubicBezTo>
                  <a:cubicBezTo>
                    <a:pt x="2030898" y="337958"/>
                    <a:pt x="2025688" y="338695"/>
                    <a:pt x="2020492" y="339303"/>
                  </a:cubicBezTo>
                  <a:cubicBezTo>
                    <a:pt x="2015523" y="339572"/>
                    <a:pt x="2010610" y="339855"/>
                    <a:pt x="2005698" y="340139"/>
                  </a:cubicBezTo>
                  <a:cubicBezTo>
                    <a:pt x="2049797" y="320050"/>
                    <a:pt x="2080150" y="304208"/>
                    <a:pt x="2109130" y="290362"/>
                  </a:cubicBezTo>
                  <a:cubicBezTo>
                    <a:pt x="2123542" y="283255"/>
                    <a:pt x="2138152" y="277904"/>
                    <a:pt x="2153683" y="272156"/>
                  </a:cubicBezTo>
                  <a:cubicBezTo>
                    <a:pt x="2169269" y="266564"/>
                    <a:pt x="2186074" y="261269"/>
                    <a:pt x="2205611" y="256116"/>
                  </a:cubicBezTo>
                  <a:close/>
                  <a:moveTo>
                    <a:pt x="3190608" y="250906"/>
                  </a:moveTo>
                  <a:cubicBezTo>
                    <a:pt x="3179268" y="258749"/>
                    <a:pt x="3220550" y="258876"/>
                    <a:pt x="3237100" y="266082"/>
                  </a:cubicBezTo>
                  <a:cubicBezTo>
                    <a:pt x="3217620" y="267498"/>
                    <a:pt x="3203703" y="264865"/>
                    <a:pt x="3190693" y="261510"/>
                  </a:cubicBezTo>
                  <a:cubicBezTo>
                    <a:pt x="3177696" y="258268"/>
                    <a:pt x="3165578" y="253808"/>
                    <a:pt x="3149920" y="253313"/>
                  </a:cubicBezTo>
                  <a:cubicBezTo>
                    <a:pt x="3162435" y="252619"/>
                    <a:pt x="3175375" y="252831"/>
                    <a:pt x="3190608" y="250906"/>
                  </a:cubicBezTo>
                  <a:close/>
                  <a:moveTo>
                    <a:pt x="2782171" y="250654"/>
                  </a:moveTo>
                  <a:cubicBezTo>
                    <a:pt x="2797624" y="250227"/>
                    <a:pt x="2811487" y="251338"/>
                    <a:pt x="2824476" y="253299"/>
                  </a:cubicBezTo>
                  <a:cubicBezTo>
                    <a:pt x="2816024" y="255975"/>
                    <a:pt x="2811154" y="255607"/>
                    <a:pt x="2806142" y="255069"/>
                  </a:cubicBezTo>
                  <a:cubicBezTo>
                    <a:pt x="2793047" y="252011"/>
                    <a:pt x="2762949" y="265177"/>
                    <a:pt x="2742817" y="268943"/>
                  </a:cubicBezTo>
                  <a:cubicBezTo>
                    <a:pt x="2752912" y="258169"/>
                    <a:pt x="2787512" y="253214"/>
                    <a:pt x="2730331" y="257235"/>
                  </a:cubicBezTo>
                  <a:cubicBezTo>
                    <a:pt x="2749677" y="253044"/>
                    <a:pt x="2766718" y="251080"/>
                    <a:pt x="2782171" y="250654"/>
                  </a:cubicBezTo>
                  <a:close/>
                  <a:moveTo>
                    <a:pt x="3590999" y="249491"/>
                  </a:moveTo>
                  <a:cubicBezTo>
                    <a:pt x="3608639" y="256555"/>
                    <a:pt x="3592827" y="258495"/>
                    <a:pt x="3599819" y="263960"/>
                  </a:cubicBezTo>
                  <a:cubicBezTo>
                    <a:pt x="3587531" y="265120"/>
                    <a:pt x="3587319" y="253342"/>
                    <a:pt x="3535447" y="256017"/>
                  </a:cubicBezTo>
                  <a:cubicBezTo>
                    <a:pt x="3536451" y="251190"/>
                    <a:pt x="3576799" y="252294"/>
                    <a:pt x="3590999" y="249491"/>
                  </a:cubicBezTo>
                  <a:close/>
                  <a:moveTo>
                    <a:pt x="4406649" y="249108"/>
                  </a:moveTo>
                  <a:cubicBezTo>
                    <a:pt x="4429031" y="254870"/>
                    <a:pt x="4433491" y="265559"/>
                    <a:pt x="4458251" y="270768"/>
                  </a:cubicBezTo>
                  <a:cubicBezTo>
                    <a:pt x="4421047" y="250538"/>
                    <a:pt x="4469647" y="270146"/>
                    <a:pt x="4516013" y="279164"/>
                  </a:cubicBezTo>
                  <a:cubicBezTo>
                    <a:pt x="4500851" y="267895"/>
                    <a:pt x="4476867" y="260108"/>
                    <a:pt x="4487769" y="257121"/>
                  </a:cubicBezTo>
                  <a:cubicBezTo>
                    <a:pt x="4501927" y="261368"/>
                    <a:pt x="4515771" y="265530"/>
                    <a:pt x="4529349" y="269608"/>
                  </a:cubicBezTo>
                  <a:cubicBezTo>
                    <a:pt x="4542755" y="274223"/>
                    <a:pt x="4555907" y="278739"/>
                    <a:pt x="4568819" y="283184"/>
                  </a:cubicBezTo>
                  <a:cubicBezTo>
                    <a:pt x="4594627" y="292117"/>
                    <a:pt x="4619531" y="300739"/>
                    <a:pt x="4643809" y="309134"/>
                  </a:cubicBezTo>
                  <a:cubicBezTo>
                    <a:pt x="4668075" y="317558"/>
                    <a:pt x="4691759" y="325571"/>
                    <a:pt x="4714539" y="335013"/>
                  </a:cubicBezTo>
                  <a:cubicBezTo>
                    <a:pt x="4737431" y="344131"/>
                    <a:pt x="4759983" y="353106"/>
                    <a:pt x="4782479" y="362068"/>
                  </a:cubicBezTo>
                  <a:cubicBezTo>
                    <a:pt x="4804917" y="371157"/>
                    <a:pt x="4827427" y="379906"/>
                    <a:pt x="4849823" y="389490"/>
                  </a:cubicBezTo>
                  <a:cubicBezTo>
                    <a:pt x="4871995" y="399613"/>
                    <a:pt x="4894377" y="409820"/>
                    <a:pt x="4917241" y="420268"/>
                  </a:cubicBezTo>
                  <a:cubicBezTo>
                    <a:pt x="4940035" y="430857"/>
                    <a:pt x="4963307" y="441673"/>
                    <a:pt x="4987347" y="452843"/>
                  </a:cubicBezTo>
                  <a:cubicBezTo>
                    <a:pt x="4999451" y="458237"/>
                    <a:pt x="5011173" y="464891"/>
                    <a:pt x="5023375" y="471106"/>
                  </a:cubicBezTo>
                  <a:cubicBezTo>
                    <a:pt x="5035509" y="477477"/>
                    <a:pt x="5047855" y="483947"/>
                    <a:pt x="5060455" y="490572"/>
                  </a:cubicBezTo>
                  <a:cubicBezTo>
                    <a:pt x="5070407" y="500992"/>
                    <a:pt x="5057325" y="495853"/>
                    <a:pt x="5068707" y="507292"/>
                  </a:cubicBezTo>
                  <a:cubicBezTo>
                    <a:pt x="5029451" y="478850"/>
                    <a:pt x="5053759" y="492342"/>
                    <a:pt x="5020999" y="481809"/>
                  </a:cubicBezTo>
                  <a:cubicBezTo>
                    <a:pt x="5016355" y="472692"/>
                    <a:pt x="4993747" y="464197"/>
                    <a:pt x="4984855" y="455944"/>
                  </a:cubicBezTo>
                  <a:cubicBezTo>
                    <a:pt x="4977351" y="454217"/>
                    <a:pt x="4969607" y="452376"/>
                    <a:pt x="4972765" y="457218"/>
                  </a:cubicBezTo>
                  <a:cubicBezTo>
                    <a:pt x="4980523" y="462272"/>
                    <a:pt x="4986653" y="464622"/>
                    <a:pt x="4994369" y="468360"/>
                  </a:cubicBezTo>
                  <a:cubicBezTo>
                    <a:pt x="5002015" y="472224"/>
                    <a:pt x="5011371" y="477250"/>
                    <a:pt x="5025711" y="487231"/>
                  </a:cubicBezTo>
                  <a:cubicBezTo>
                    <a:pt x="5037887" y="507631"/>
                    <a:pt x="4975511" y="492781"/>
                    <a:pt x="5044103" y="537588"/>
                  </a:cubicBezTo>
                  <a:cubicBezTo>
                    <a:pt x="5050175" y="537701"/>
                    <a:pt x="5039743" y="527621"/>
                    <a:pt x="5026747" y="510194"/>
                  </a:cubicBezTo>
                  <a:cubicBezTo>
                    <a:pt x="5054437" y="525441"/>
                    <a:pt x="5056547" y="542430"/>
                    <a:pt x="5092519" y="557082"/>
                  </a:cubicBezTo>
                  <a:cubicBezTo>
                    <a:pt x="5091287" y="577610"/>
                    <a:pt x="5014939" y="520019"/>
                    <a:pt x="5016963" y="528117"/>
                  </a:cubicBezTo>
                  <a:cubicBezTo>
                    <a:pt x="5003231" y="519651"/>
                    <a:pt x="4995203" y="510604"/>
                    <a:pt x="4975739" y="502592"/>
                  </a:cubicBezTo>
                  <a:cubicBezTo>
                    <a:pt x="5021295" y="516890"/>
                    <a:pt x="4945895" y="475877"/>
                    <a:pt x="5000639" y="494848"/>
                  </a:cubicBezTo>
                  <a:cubicBezTo>
                    <a:pt x="4991325" y="479912"/>
                    <a:pt x="4958127" y="464112"/>
                    <a:pt x="4971747" y="463107"/>
                  </a:cubicBezTo>
                  <a:cubicBezTo>
                    <a:pt x="4956315" y="448610"/>
                    <a:pt x="4959655" y="462399"/>
                    <a:pt x="4927915" y="445000"/>
                  </a:cubicBezTo>
                  <a:cubicBezTo>
                    <a:pt x="4940047" y="453183"/>
                    <a:pt x="4958183" y="460729"/>
                    <a:pt x="4964567" y="469591"/>
                  </a:cubicBezTo>
                  <a:cubicBezTo>
                    <a:pt x="4923315" y="456921"/>
                    <a:pt x="4918671" y="440258"/>
                    <a:pt x="4902023" y="424925"/>
                  </a:cubicBezTo>
                  <a:cubicBezTo>
                    <a:pt x="4927207" y="437299"/>
                    <a:pt x="4965913" y="462074"/>
                    <a:pt x="4956965" y="447534"/>
                  </a:cubicBezTo>
                  <a:cubicBezTo>
                    <a:pt x="4919265" y="420084"/>
                    <a:pt x="4885713" y="422533"/>
                    <a:pt x="4870931" y="399641"/>
                  </a:cubicBezTo>
                  <a:cubicBezTo>
                    <a:pt x="4867703" y="401340"/>
                    <a:pt x="4856859" y="397531"/>
                    <a:pt x="4842321" y="391260"/>
                  </a:cubicBezTo>
                  <a:cubicBezTo>
                    <a:pt x="4827569" y="385498"/>
                    <a:pt x="4809079" y="377343"/>
                    <a:pt x="4790943" y="369500"/>
                  </a:cubicBezTo>
                  <a:cubicBezTo>
                    <a:pt x="4754675" y="353814"/>
                    <a:pt x="4719833" y="339431"/>
                    <a:pt x="4719791" y="347698"/>
                  </a:cubicBezTo>
                  <a:cubicBezTo>
                    <a:pt x="4748743" y="361940"/>
                    <a:pt x="4770147" y="375984"/>
                    <a:pt x="4788991" y="389915"/>
                  </a:cubicBezTo>
                  <a:cubicBezTo>
                    <a:pt x="4798405" y="396880"/>
                    <a:pt x="4807183" y="403831"/>
                    <a:pt x="4815947" y="410768"/>
                  </a:cubicBezTo>
                  <a:cubicBezTo>
                    <a:pt x="4820335" y="414223"/>
                    <a:pt x="4824723" y="417691"/>
                    <a:pt x="4829155" y="421188"/>
                  </a:cubicBezTo>
                  <a:cubicBezTo>
                    <a:pt x="4833571" y="424798"/>
                    <a:pt x="4838017" y="428451"/>
                    <a:pt x="4842563" y="432174"/>
                  </a:cubicBezTo>
                  <a:cubicBezTo>
                    <a:pt x="4865639" y="441065"/>
                    <a:pt x="4853447" y="428663"/>
                    <a:pt x="4839347" y="415129"/>
                  </a:cubicBezTo>
                  <a:cubicBezTo>
                    <a:pt x="4902135" y="455845"/>
                    <a:pt x="4862083" y="445283"/>
                    <a:pt x="4818835" y="435331"/>
                  </a:cubicBezTo>
                  <a:cubicBezTo>
                    <a:pt x="4838739" y="432712"/>
                    <a:pt x="4784093" y="421740"/>
                    <a:pt x="4776319" y="407810"/>
                  </a:cubicBezTo>
                  <a:cubicBezTo>
                    <a:pt x="4762927" y="404001"/>
                    <a:pt x="4780043" y="416842"/>
                    <a:pt x="4785777" y="423510"/>
                  </a:cubicBezTo>
                  <a:cubicBezTo>
                    <a:pt x="4760947" y="415681"/>
                    <a:pt x="4702009" y="366584"/>
                    <a:pt x="4732801" y="386248"/>
                  </a:cubicBezTo>
                  <a:cubicBezTo>
                    <a:pt x="4754929" y="392293"/>
                    <a:pt x="4711267" y="373832"/>
                    <a:pt x="4728285" y="375347"/>
                  </a:cubicBezTo>
                  <a:cubicBezTo>
                    <a:pt x="4747793" y="387536"/>
                    <a:pt x="4777907" y="397970"/>
                    <a:pt x="4787463" y="411774"/>
                  </a:cubicBezTo>
                  <a:cubicBezTo>
                    <a:pt x="4791979" y="410726"/>
                    <a:pt x="4814629" y="419645"/>
                    <a:pt x="4810367" y="413784"/>
                  </a:cubicBezTo>
                  <a:cubicBezTo>
                    <a:pt x="4747511" y="378717"/>
                    <a:pt x="4729799" y="364913"/>
                    <a:pt x="4697959" y="333867"/>
                  </a:cubicBezTo>
                  <a:cubicBezTo>
                    <a:pt x="4656777" y="317388"/>
                    <a:pt x="4699559" y="344244"/>
                    <a:pt x="4685615" y="341908"/>
                  </a:cubicBezTo>
                  <a:cubicBezTo>
                    <a:pt x="4672847" y="344839"/>
                    <a:pt x="4680901" y="332338"/>
                    <a:pt x="4658647" y="318322"/>
                  </a:cubicBezTo>
                  <a:cubicBezTo>
                    <a:pt x="4625971" y="305737"/>
                    <a:pt x="4624387" y="321522"/>
                    <a:pt x="4601679" y="301164"/>
                  </a:cubicBezTo>
                  <a:cubicBezTo>
                    <a:pt x="4593693" y="300739"/>
                    <a:pt x="4602485" y="308384"/>
                    <a:pt x="4578503" y="300272"/>
                  </a:cubicBezTo>
                  <a:cubicBezTo>
                    <a:pt x="4598267" y="311555"/>
                    <a:pt x="4630403" y="324735"/>
                    <a:pt x="4617123" y="327057"/>
                  </a:cubicBezTo>
                  <a:cubicBezTo>
                    <a:pt x="4593071" y="317614"/>
                    <a:pt x="4605613" y="318096"/>
                    <a:pt x="4600743" y="313027"/>
                  </a:cubicBezTo>
                  <a:cubicBezTo>
                    <a:pt x="4573123" y="305114"/>
                    <a:pt x="4576039" y="311343"/>
                    <a:pt x="4544059" y="296166"/>
                  </a:cubicBezTo>
                  <a:cubicBezTo>
                    <a:pt x="4530935" y="286865"/>
                    <a:pt x="4543463" y="289739"/>
                    <a:pt x="4549863" y="294850"/>
                  </a:cubicBezTo>
                  <a:cubicBezTo>
                    <a:pt x="4566371" y="306968"/>
                    <a:pt x="4574523" y="298785"/>
                    <a:pt x="4573081" y="295657"/>
                  </a:cubicBezTo>
                  <a:cubicBezTo>
                    <a:pt x="4542147" y="277989"/>
                    <a:pt x="4526731" y="283850"/>
                    <a:pt x="4510081" y="280650"/>
                  </a:cubicBezTo>
                  <a:cubicBezTo>
                    <a:pt x="4525045" y="289187"/>
                    <a:pt x="4541551" y="298856"/>
                    <a:pt x="4560325" y="307266"/>
                  </a:cubicBezTo>
                  <a:cubicBezTo>
                    <a:pt x="4579041" y="315859"/>
                    <a:pt x="4599781" y="324013"/>
                    <a:pt x="4622545" y="331743"/>
                  </a:cubicBezTo>
                  <a:cubicBezTo>
                    <a:pt x="4633729" y="340549"/>
                    <a:pt x="4620153" y="337420"/>
                    <a:pt x="4632979" y="347061"/>
                  </a:cubicBezTo>
                  <a:cubicBezTo>
                    <a:pt x="4601805" y="330696"/>
                    <a:pt x="4583103" y="320729"/>
                    <a:pt x="4554323" y="317445"/>
                  </a:cubicBezTo>
                  <a:cubicBezTo>
                    <a:pt x="4547003" y="311230"/>
                    <a:pt x="4539655" y="305000"/>
                    <a:pt x="4532335" y="298785"/>
                  </a:cubicBezTo>
                  <a:cubicBezTo>
                    <a:pt x="4525881" y="299111"/>
                    <a:pt x="4525229" y="302226"/>
                    <a:pt x="4526207" y="306090"/>
                  </a:cubicBezTo>
                  <a:cubicBezTo>
                    <a:pt x="4490233" y="295742"/>
                    <a:pt x="4471971" y="276162"/>
                    <a:pt x="4509869" y="286624"/>
                  </a:cubicBezTo>
                  <a:cubicBezTo>
                    <a:pt x="4480975" y="268829"/>
                    <a:pt x="4472961" y="286483"/>
                    <a:pt x="4452319" y="272297"/>
                  </a:cubicBezTo>
                  <a:cubicBezTo>
                    <a:pt x="4429583" y="268744"/>
                    <a:pt x="4473359" y="293193"/>
                    <a:pt x="4417719" y="275794"/>
                  </a:cubicBezTo>
                  <a:cubicBezTo>
                    <a:pt x="4439351" y="277550"/>
                    <a:pt x="4439791" y="270315"/>
                    <a:pt x="4406649" y="249108"/>
                  </a:cubicBezTo>
                  <a:close/>
                  <a:moveTo>
                    <a:pt x="4354707" y="239708"/>
                  </a:moveTo>
                  <a:cubicBezTo>
                    <a:pt x="4373379" y="243162"/>
                    <a:pt x="4394375" y="254304"/>
                    <a:pt x="4389435" y="247891"/>
                  </a:cubicBezTo>
                  <a:cubicBezTo>
                    <a:pt x="4413275" y="248726"/>
                    <a:pt x="4380473" y="252775"/>
                    <a:pt x="4406395" y="267017"/>
                  </a:cubicBezTo>
                  <a:cubicBezTo>
                    <a:pt x="4394205" y="262459"/>
                    <a:pt x="4381831" y="257900"/>
                    <a:pt x="4366273" y="254290"/>
                  </a:cubicBezTo>
                  <a:cubicBezTo>
                    <a:pt x="4370067" y="252619"/>
                    <a:pt x="4365807" y="247197"/>
                    <a:pt x="4354707" y="239708"/>
                  </a:cubicBezTo>
                  <a:close/>
                  <a:moveTo>
                    <a:pt x="2350721" y="234470"/>
                  </a:moveTo>
                  <a:cubicBezTo>
                    <a:pt x="2370952" y="233338"/>
                    <a:pt x="2362387" y="238293"/>
                    <a:pt x="2368729" y="240105"/>
                  </a:cubicBezTo>
                  <a:cubicBezTo>
                    <a:pt x="2340825" y="242073"/>
                    <a:pt x="2327588" y="247920"/>
                    <a:pt x="2314267" y="256329"/>
                  </a:cubicBezTo>
                  <a:cubicBezTo>
                    <a:pt x="2307641" y="260633"/>
                    <a:pt x="2300832" y="265191"/>
                    <a:pt x="2292394" y="270982"/>
                  </a:cubicBezTo>
                  <a:cubicBezTo>
                    <a:pt x="2283928" y="276715"/>
                    <a:pt x="2273607" y="283015"/>
                    <a:pt x="2259563" y="289853"/>
                  </a:cubicBezTo>
                  <a:cubicBezTo>
                    <a:pt x="2229791" y="293746"/>
                    <a:pt x="2256463" y="282987"/>
                    <a:pt x="2234336" y="284912"/>
                  </a:cubicBezTo>
                  <a:cubicBezTo>
                    <a:pt x="2198985" y="304336"/>
                    <a:pt x="2125382" y="337265"/>
                    <a:pt x="2112400" y="329720"/>
                  </a:cubicBezTo>
                  <a:cubicBezTo>
                    <a:pt x="2136934" y="320532"/>
                    <a:pt x="2157901" y="314076"/>
                    <a:pt x="2176433" y="306955"/>
                  </a:cubicBezTo>
                  <a:cubicBezTo>
                    <a:pt x="2195035" y="299990"/>
                    <a:pt x="2211557" y="293180"/>
                    <a:pt x="2228305" y="285903"/>
                  </a:cubicBezTo>
                  <a:cubicBezTo>
                    <a:pt x="2245052" y="278626"/>
                    <a:pt x="2262013" y="270897"/>
                    <a:pt x="2281507" y="262133"/>
                  </a:cubicBezTo>
                  <a:cubicBezTo>
                    <a:pt x="2291191" y="257589"/>
                    <a:pt x="2301752" y="253427"/>
                    <a:pt x="2313219" y="248925"/>
                  </a:cubicBezTo>
                  <a:cubicBezTo>
                    <a:pt x="2324729" y="244494"/>
                    <a:pt x="2337145" y="239709"/>
                    <a:pt x="2350721" y="234470"/>
                  </a:cubicBezTo>
                  <a:close/>
                  <a:moveTo>
                    <a:pt x="4250553" y="231200"/>
                  </a:moveTo>
                  <a:cubicBezTo>
                    <a:pt x="4262247" y="239383"/>
                    <a:pt x="4273969" y="247594"/>
                    <a:pt x="4285607" y="255749"/>
                  </a:cubicBezTo>
                  <a:cubicBezTo>
                    <a:pt x="4308725" y="260944"/>
                    <a:pt x="4304563" y="256117"/>
                    <a:pt x="4325955" y="260718"/>
                  </a:cubicBezTo>
                  <a:cubicBezTo>
                    <a:pt x="4309191" y="252124"/>
                    <a:pt x="4296039" y="242526"/>
                    <a:pt x="4273687" y="235660"/>
                  </a:cubicBezTo>
                  <a:cubicBezTo>
                    <a:pt x="4275597" y="238307"/>
                    <a:pt x="4285011" y="243701"/>
                    <a:pt x="4273855" y="241606"/>
                  </a:cubicBezTo>
                  <a:cubicBezTo>
                    <a:pt x="4266721" y="237939"/>
                    <a:pt x="4261893" y="233423"/>
                    <a:pt x="4250553" y="231200"/>
                  </a:cubicBezTo>
                  <a:close/>
                  <a:moveTo>
                    <a:pt x="3489191" y="229134"/>
                  </a:moveTo>
                  <a:cubicBezTo>
                    <a:pt x="3503669" y="229772"/>
                    <a:pt x="3508531" y="232509"/>
                    <a:pt x="3511705" y="235971"/>
                  </a:cubicBezTo>
                  <a:cubicBezTo>
                    <a:pt x="3515939" y="240459"/>
                    <a:pt x="3517183" y="245980"/>
                    <a:pt x="3534103" y="250241"/>
                  </a:cubicBezTo>
                  <a:cubicBezTo>
                    <a:pt x="3518869" y="249434"/>
                    <a:pt x="3508775" y="245286"/>
                    <a:pt x="3499659" y="241039"/>
                  </a:cubicBezTo>
                  <a:cubicBezTo>
                    <a:pt x="3490539" y="236877"/>
                    <a:pt x="3482429" y="232063"/>
                    <a:pt x="3471215" y="229246"/>
                  </a:cubicBezTo>
                  <a:cubicBezTo>
                    <a:pt x="3478471" y="228942"/>
                    <a:pt x="3484365" y="228921"/>
                    <a:pt x="3489191" y="229134"/>
                  </a:cubicBezTo>
                  <a:close/>
                  <a:moveTo>
                    <a:pt x="2317848" y="228269"/>
                  </a:moveTo>
                  <a:cubicBezTo>
                    <a:pt x="2324219" y="229260"/>
                    <a:pt x="2320071" y="232261"/>
                    <a:pt x="2310742" y="236197"/>
                  </a:cubicBezTo>
                  <a:cubicBezTo>
                    <a:pt x="2301412" y="240133"/>
                    <a:pt x="2286844" y="244875"/>
                    <a:pt x="2272744" y="250425"/>
                  </a:cubicBezTo>
                  <a:cubicBezTo>
                    <a:pt x="2244373" y="261071"/>
                    <a:pt x="2216483" y="271278"/>
                    <a:pt x="2231009" y="270471"/>
                  </a:cubicBezTo>
                  <a:cubicBezTo>
                    <a:pt x="2211953" y="276063"/>
                    <a:pt x="2191241" y="283538"/>
                    <a:pt x="2167797" y="294808"/>
                  </a:cubicBezTo>
                  <a:cubicBezTo>
                    <a:pt x="2173969" y="287361"/>
                    <a:pt x="2204209" y="273699"/>
                    <a:pt x="2236516" y="260307"/>
                  </a:cubicBezTo>
                  <a:cubicBezTo>
                    <a:pt x="2252726" y="253752"/>
                    <a:pt x="2269346" y="247027"/>
                    <a:pt x="2283730" y="241209"/>
                  </a:cubicBezTo>
                  <a:cubicBezTo>
                    <a:pt x="2298241" y="235716"/>
                    <a:pt x="2310628" y="231412"/>
                    <a:pt x="2317848" y="228269"/>
                  </a:cubicBezTo>
                  <a:close/>
                  <a:moveTo>
                    <a:pt x="3689449" y="227816"/>
                  </a:moveTo>
                  <a:cubicBezTo>
                    <a:pt x="3695905" y="227901"/>
                    <a:pt x="3700137" y="228155"/>
                    <a:pt x="3704427" y="228849"/>
                  </a:cubicBezTo>
                  <a:cubicBezTo>
                    <a:pt x="3712991" y="230222"/>
                    <a:pt x="3721771" y="233252"/>
                    <a:pt x="3748767" y="239878"/>
                  </a:cubicBezTo>
                  <a:cubicBezTo>
                    <a:pt x="3723723" y="237938"/>
                    <a:pt x="3714195" y="239184"/>
                    <a:pt x="3726923" y="244875"/>
                  </a:cubicBezTo>
                  <a:cubicBezTo>
                    <a:pt x="3716163" y="241959"/>
                    <a:pt x="3703039" y="240288"/>
                    <a:pt x="3690963" y="238065"/>
                  </a:cubicBezTo>
                  <a:cubicBezTo>
                    <a:pt x="3684919" y="236961"/>
                    <a:pt x="3679143" y="235701"/>
                    <a:pt x="3674031" y="234101"/>
                  </a:cubicBezTo>
                  <a:cubicBezTo>
                    <a:pt x="3668921" y="232700"/>
                    <a:pt x="3664491" y="230916"/>
                    <a:pt x="3661163" y="228481"/>
                  </a:cubicBezTo>
                  <a:cubicBezTo>
                    <a:pt x="3674329" y="227688"/>
                    <a:pt x="3682993" y="227759"/>
                    <a:pt x="3689449" y="227816"/>
                  </a:cubicBezTo>
                  <a:close/>
                  <a:moveTo>
                    <a:pt x="2786025" y="227264"/>
                  </a:moveTo>
                  <a:cubicBezTo>
                    <a:pt x="2793033" y="230138"/>
                    <a:pt x="2759778" y="231610"/>
                    <a:pt x="2770325" y="234484"/>
                  </a:cubicBezTo>
                  <a:cubicBezTo>
                    <a:pt x="2761633" y="238264"/>
                    <a:pt x="2730005" y="228609"/>
                    <a:pt x="2726367" y="237174"/>
                  </a:cubicBezTo>
                  <a:cubicBezTo>
                    <a:pt x="2706321" y="241265"/>
                    <a:pt x="2721865" y="234569"/>
                    <a:pt x="2705117" y="233861"/>
                  </a:cubicBezTo>
                  <a:cubicBezTo>
                    <a:pt x="2703673" y="228213"/>
                    <a:pt x="2759849" y="233352"/>
                    <a:pt x="2786025" y="227264"/>
                  </a:cubicBezTo>
                  <a:close/>
                  <a:moveTo>
                    <a:pt x="3538603" y="221035"/>
                  </a:moveTo>
                  <a:cubicBezTo>
                    <a:pt x="3547239" y="220398"/>
                    <a:pt x="3552039" y="222012"/>
                    <a:pt x="3556443" y="223711"/>
                  </a:cubicBezTo>
                  <a:cubicBezTo>
                    <a:pt x="3576687" y="224178"/>
                    <a:pt x="3659691" y="238802"/>
                    <a:pt x="3631843" y="225806"/>
                  </a:cubicBezTo>
                  <a:cubicBezTo>
                    <a:pt x="3649369" y="226542"/>
                    <a:pt x="3657269" y="232899"/>
                    <a:pt x="3668523" y="237132"/>
                  </a:cubicBezTo>
                  <a:cubicBezTo>
                    <a:pt x="3608753" y="234739"/>
                    <a:pt x="3596903" y="234258"/>
                    <a:pt x="3552747" y="232502"/>
                  </a:cubicBezTo>
                  <a:cubicBezTo>
                    <a:pt x="3539807" y="227448"/>
                    <a:pt x="3553355" y="226344"/>
                    <a:pt x="3538603" y="221035"/>
                  </a:cubicBezTo>
                  <a:close/>
                  <a:moveTo>
                    <a:pt x="3196879" y="217934"/>
                  </a:moveTo>
                  <a:cubicBezTo>
                    <a:pt x="3217704" y="222592"/>
                    <a:pt x="3190664" y="225013"/>
                    <a:pt x="3219120" y="230053"/>
                  </a:cubicBezTo>
                  <a:cubicBezTo>
                    <a:pt x="3202245" y="231709"/>
                    <a:pt x="3185539" y="233408"/>
                    <a:pt x="3191329" y="236168"/>
                  </a:cubicBezTo>
                  <a:cubicBezTo>
                    <a:pt x="3173534" y="237754"/>
                    <a:pt x="3168452" y="223682"/>
                    <a:pt x="3137490" y="219958"/>
                  </a:cubicBezTo>
                  <a:cubicBezTo>
                    <a:pt x="3156050" y="220666"/>
                    <a:pt x="3161968" y="220213"/>
                    <a:pt x="3167730" y="219732"/>
                  </a:cubicBezTo>
                  <a:cubicBezTo>
                    <a:pt x="3173477" y="219137"/>
                    <a:pt x="3179055" y="218104"/>
                    <a:pt x="3196879" y="217934"/>
                  </a:cubicBezTo>
                  <a:close/>
                  <a:moveTo>
                    <a:pt x="2296174" y="217821"/>
                  </a:moveTo>
                  <a:cubicBezTo>
                    <a:pt x="2282824" y="222040"/>
                    <a:pt x="2274627" y="226060"/>
                    <a:pt x="2263938" y="231129"/>
                  </a:cubicBezTo>
                  <a:cubicBezTo>
                    <a:pt x="2253235" y="236154"/>
                    <a:pt x="2240041" y="242185"/>
                    <a:pt x="2216965" y="251175"/>
                  </a:cubicBezTo>
                  <a:cubicBezTo>
                    <a:pt x="2199381" y="250694"/>
                    <a:pt x="2239942" y="234909"/>
                    <a:pt x="2269926" y="222040"/>
                  </a:cubicBezTo>
                  <a:cubicBezTo>
                    <a:pt x="2276580" y="222748"/>
                    <a:pt x="2285570" y="221105"/>
                    <a:pt x="2296174" y="217821"/>
                  </a:cubicBezTo>
                  <a:close/>
                  <a:moveTo>
                    <a:pt x="2960819" y="216221"/>
                  </a:moveTo>
                  <a:cubicBezTo>
                    <a:pt x="2965675" y="216016"/>
                    <a:pt x="2969112" y="216469"/>
                    <a:pt x="2972559" y="217255"/>
                  </a:cubicBezTo>
                  <a:cubicBezTo>
                    <a:pt x="2979468" y="218911"/>
                    <a:pt x="2986362" y="221431"/>
                    <a:pt x="3004852" y="224008"/>
                  </a:cubicBezTo>
                  <a:cubicBezTo>
                    <a:pt x="2990935" y="226089"/>
                    <a:pt x="2982115" y="227589"/>
                    <a:pt x="2976127" y="228057"/>
                  </a:cubicBezTo>
                  <a:cubicBezTo>
                    <a:pt x="2970124" y="228496"/>
                    <a:pt x="2966967" y="228000"/>
                    <a:pt x="2964490" y="227009"/>
                  </a:cubicBezTo>
                  <a:cubicBezTo>
                    <a:pt x="2959520" y="225027"/>
                    <a:pt x="2957312" y="221120"/>
                    <a:pt x="2940564" y="219138"/>
                  </a:cubicBezTo>
                  <a:cubicBezTo>
                    <a:pt x="2949689" y="217290"/>
                    <a:pt x="2955964" y="216427"/>
                    <a:pt x="2960819" y="216221"/>
                  </a:cubicBezTo>
                  <a:close/>
                  <a:moveTo>
                    <a:pt x="3037031" y="212725"/>
                  </a:moveTo>
                  <a:cubicBezTo>
                    <a:pt x="3062768" y="214027"/>
                    <a:pt x="3089738" y="214381"/>
                    <a:pt x="3112432" y="218091"/>
                  </a:cubicBezTo>
                  <a:cubicBezTo>
                    <a:pt x="3073075" y="223187"/>
                    <a:pt x="3098473" y="231214"/>
                    <a:pt x="3146876" y="237599"/>
                  </a:cubicBezTo>
                  <a:cubicBezTo>
                    <a:pt x="3158966" y="238986"/>
                    <a:pt x="3172529" y="241053"/>
                    <a:pt x="3186912" y="243021"/>
                  </a:cubicBezTo>
                  <a:cubicBezTo>
                    <a:pt x="3201296" y="244932"/>
                    <a:pt x="3216473" y="246716"/>
                    <a:pt x="3231833" y="248274"/>
                  </a:cubicBezTo>
                  <a:cubicBezTo>
                    <a:pt x="3262554" y="251360"/>
                    <a:pt x="3293969" y="253512"/>
                    <a:pt x="3321221" y="253795"/>
                  </a:cubicBezTo>
                  <a:cubicBezTo>
                    <a:pt x="3331740" y="258651"/>
                    <a:pt x="3272606" y="259840"/>
                    <a:pt x="3295568" y="265390"/>
                  </a:cubicBezTo>
                  <a:cubicBezTo>
                    <a:pt x="3274701" y="264144"/>
                    <a:pt x="3251880" y="260293"/>
                    <a:pt x="3227529" y="255267"/>
                  </a:cubicBezTo>
                  <a:cubicBezTo>
                    <a:pt x="3215354" y="252747"/>
                    <a:pt x="3202797" y="249930"/>
                    <a:pt x="3189914" y="246999"/>
                  </a:cubicBezTo>
                  <a:cubicBezTo>
                    <a:pt x="3177045" y="244168"/>
                    <a:pt x="3163808" y="240728"/>
                    <a:pt x="3150415" y="238519"/>
                  </a:cubicBezTo>
                  <a:cubicBezTo>
                    <a:pt x="3118109" y="242752"/>
                    <a:pt x="3198620" y="247311"/>
                    <a:pt x="3143209" y="251445"/>
                  </a:cubicBezTo>
                  <a:cubicBezTo>
                    <a:pt x="3124009" y="244991"/>
                    <a:pt x="3138138" y="232348"/>
                    <a:pt x="3090804" y="237160"/>
                  </a:cubicBezTo>
                  <a:lnTo>
                    <a:pt x="3070972" y="239769"/>
                  </a:lnTo>
                  <a:lnTo>
                    <a:pt x="3103711" y="240928"/>
                  </a:lnTo>
                  <a:cubicBezTo>
                    <a:pt x="3111897" y="242139"/>
                    <a:pt x="3115922" y="244228"/>
                    <a:pt x="3111710" y="247353"/>
                  </a:cubicBezTo>
                  <a:cubicBezTo>
                    <a:pt x="3089838" y="250481"/>
                    <a:pt x="3081910" y="242228"/>
                    <a:pt x="3061849" y="243700"/>
                  </a:cubicBezTo>
                  <a:cubicBezTo>
                    <a:pt x="3083410" y="250963"/>
                    <a:pt x="3116156" y="256272"/>
                    <a:pt x="3149099" y="262076"/>
                  </a:cubicBezTo>
                  <a:cubicBezTo>
                    <a:pt x="3165564" y="264681"/>
                    <a:pt x="3182170" y="268758"/>
                    <a:pt x="3197460" y="272722"/>
                  </a:cubicBezTo>
                  <a:cubicBezTo>
                    <a:pt x="3212750" y="276771"/>
                    <a:pt x="3226751" y="281160"/>
                    <a:pt x="3238134" y="286129"/>
                  </a:cubicBezTo>
                  <a:cubicBezTo>
                    <a:pt x="3223509" y="285237"/>
                    <a:pt x="3207186" y="285605"/>
                    <a:pt x="3191528" y="285478"/>
                  </a:cubicBezTo>
                  <a:cubicBezTo>
                    <a:pt x="3183700" y="285407"/>
                    <a:pt x="3176040" y="285223"/>
                    <a:pt x="3168820" y="284699"/>
                  </a:cubicBezTo>
                  <a:cubicBezTo>
                    <a:pt x="3161614" y="284331"/>
                    <a:pt x="3154890" y="283836"/>
                    <a:pt x="3148873" y="282618"/>
                  </a:cubicBezTo>
                  <a:cubicBezTo>
                    <a:pt x="3175106" y="282406"/>
                    <a:pt x="3180429" y="280721"/>
                    <a:pt x="3175729" y="276870"/>
                  </a:cubicBezTo>
                  <a:cubicBezTo>
                    <a:pt x="3171029" y="273048"/>
                    <a:pt x="3156362" y="268772"/>
                    <a:pt x="3142700" y="265913"/>
                  </a:cubicBezTo>
                  <a:cubicBezTo>
                    <a:pt x="3115816" y="272835"/>
                    <a:pt x="3140096" y="270740"/>
                    <a:pt x="3158146" y="275214"/>
                  </a:cubicBezTo>
                  <a:cubicBezTo>
                    <a:pt x="3136457" y="275837"/>
                    <a:pt x="3117770" y="273869"/>
                    <a:pt x="3097681" y="273232"/>
                  </a:cubicBezTo>
                  <a:cubicBezTo>
                    <a:pt x="3074576" y="274917"/>
                    <a:pt x="3110974" y="284954"/>
                    <a:pt x="3124381" y="280664"/>
                  </a:cubicBezTo>
                  <a:cubicBezTo>
                    <a:pt x="3126193" y="289201"/>
                    <a:pt x="3062755" y="281400"/>
                    <a:pt x="3074916" y="291735"/>
                  </a:cubicBezTo>
                  <a:cubicBezTo>
                    <a:pt x="3052137" y="292924"/>
                    <a:pt x="3067894" y="288479"/>
                    <a:pt x="3036777" y="286256"/>
                  </a:cubicBezTo>
                  <a:cubicBezTo>
                    <a:pt x="3017834" y="290631"/>
                    <a:pt x="3066634" y="294751"/>
                    <a:pt x="3011917" y="299267"/>
                  </a:cubicBezTo>
                  <a:cubicBezTo>
                    <a:pt x="3046956" y="313990"/>
                    <a:pt x="2983135" y="296053"/>
                    <a:pt x="2996287" y="290263"/>
                  </a:cubicBezTo>
                  <a:cubicBezTo>
                    <a:pt x="2959847" y="298148"/>
                    <a:pt x="2998425" y="302495"/>
                    <a:pt x="2956237" y="310706"/>
                  </a:cubicBezTo>
                  <a:cubicBezTo>
                    <a:pt x="2918097" y="312730"/>
                    <a:pt x="2935822" y="305510"/>
                    <a:pt x="2933585" y="300711"/>
                  </a:cubicBezTo>
                  <a:cubicBezTo>
                    <a:pt x="2868377" y="314160"/>
                    <a:pt x="2962522" y="309913"/>
                    <a:pt x="2947488" y="318549"/>
                  </a:cubicBezTo>
                  <a:cubicBezTo>
                    <a:pt x="2918423" y="321961"/>
                    <a:pt x="2897499" y="317940"/>
                    <a:pt x="2877693" y="312858"/>
                  </a:cubicBezTo>
                  <a:cubicBezTo>
                    <a:pt x="2875088" y="320941"/>
                    <a:pt x="2869312" y="318846"/>
                    <a:pt x="2833183" y="322838"/>
                  </a:cubicBezTo>
                  <a:cubicBezTo>
                    <a:pt x="2840431" y="329549"/>
                    <a:pt x="2911897" y="316510"/>
                    <a:pt x="2889472" y="325174"/>
                  </a:cubicBezTo>
                  <a:cubicBezTo>
                    <a:pt x="2867259" y="326788"/>
                    <a:pt x="2852281" y="329110"/>
                    <a:pt x="2838945" y="331687"/>
                  </a:cubicBezTo>
                  <a:cubicBezTo>
                    <a:pt x="2825708" y="334787"/>
                    <a:pt x="2814071" y="338015"/>
                    <a:pt x="2798370" y="341129"/>
                  </a:cubicBezTo>
                  <a:cubicBezTo>
                    <a:pt x="2809328" y="343621"/>
                    <a:pt x="2826317" y="340053"/>
                    <a:pt x="2836694" y="342970"/>
                  </a:cubicBezTo>
                  <a:cubicBezTo>
                    <a:pt x="2828553" y="345688"/>
                    <a:pt x="2823712" y="345249"/>
                    <a:pt x="2818870" y="344725"/>
                  </a:cubicBezTo>
                  <a:cubicBezTo>
                    <a:pt x="2782826" y="349199"/>
                    <a:pt x="2712493" y="363455"/>
                    <a:pt x="2755687" y="367702"/>
                  </a:cubicBezTo>
                  <a:cubicBezTo>
                    <a:pt x="2730798" y="374059"/>
                    <a:pt x="2722092" y="364007"/>
                    <a:pt x="2703758" y="363710"/>
                  </a:cubicBezTo>
                  <a:cubicBezTo>
                    <a:pt x="2697090" y="366839"/>
                    <a:pt x="2693962" y="370506"/>
                    <a:pt x="2689091" y="372544"/>
                  </a:cubicBezTo>
                  <a:cubicBezTo>
                    <a:pt x="2684207" y="374484"/>
                    <a:pt x="2677653" y="375078"/>
                    <a:pt x="2664062" y="372261"/>
                  </a:cubicBezTo>
                  <a:cubicBezTo>
                    <a:pt x="2684264" y="378646"/>
                    <a:pt x="2657436" y="391954"/>
                    <a:pt x="2642968" y="403477"/>
                  </a:cubicBezTo>
                  <a:cubicBezTo>
                    <a:pt x="2666298" y="401736"/>
                    <a:pt x="2680626" y="399867"/>
                    <a:pt x="2692956" y="399513"/>
                  </a:cubicBezTo>
                  <a:cubicBezTo>
                    <a:pt x="2705301" y="399244"/>
                    <a:pt x="2715438" y="399712"/>
                    <a:pt x="2730006" y="401835"/>
                  </a:cubicBezTo>
                  <a:cubicBezTo>
                    <a:pt x="2706137" y="404185"/>
                    <a:pt x="2702215" y="406167"/>
                    <a:pt x="2700304" y="408546"/>
                  </a:cubicBezTo>
                  <a:cubicBezTo>
                    <a:pt x="2698435" y="411108"/>
                    <a:pt x="2698378" y="413359"/>
                    <a:pt x="2682664" y="418243"/>
                  </a:cubicBezTo>
                  <a:cubicBezTo>
                    <a:pt x="2667049" y="406819"/>
                    <a:pt x="2676548" y="407470"/>
                    <a:pt x="2617697" y="414732"/>
                  </a:cubicBezTo>
                  <a:cubicBezTo>
                    <a:pt x="2627168" y="405219"/>
                    <a:pt x="2652410" y="393341"/>
                    <a:pt x="2616621" y="390609"/>
                  </a:cubicBezTo>
                  <a:cubicBezTo>
                    <a:pt x="2608976" y="404610"/>
                    <a:pt x="2587953" y="409961"/>
                    <a:pt x="2571715" y="423552"/>
                  </a:cubicBezTo>
                  <a:cubicBezTo>
                    <a:pt x="2581115" y="410117"/>
                    <a:pt x="2511674" y="426709"/>
                    <a:pt x="2523354" y="418003"/>
                  </a:cubicBezTo>
                  <a:cubicBezTo>
                    <a:pt x="2513274" y="418413"/>
                    <a:pt x="2497503" y="425619"/>
                    <a:pt x="2488216" y="424982"/>
                  </a:cubicBezTo>
                  <a:cubicBezTo>
                    <a:pt x="2454196" y="440003"/>
                    <a:pt x="2517946" y="426001"/>
                    <a:pt x="2532584" y="433292"/>
                  </a:cubicBezTo>
                  <a:cubicBezTo>
                    <a:pt x="2512977" y="439097"/>
                    <a:pt x="2501991" y="434949"/>
                    <a:pt x="2476465" y="448087"/>
                  </a:cubicBezTo>
                  <a:cubicBezTo>
                    <a:pt x="2481350" y="439918"/>
                    <a:pt x="2513670" y="433179"/>
                    <a:pt x="2470123" y="438063"/>
                  </a:cubicBezTo>
                  <a:cubicBezTo>
                    <a:pt x="2442361" y="448058"/>
                    <a:pt x="2447486" y="451456"/>
                    <a:pt x="2448406" y="455647"/>
                  </a:cubicBezTo>
                  <a:cubicBezTo>
                    <a:pt x="2441752" y="465585"/>
                    <a:pt x="2439544" y="452631"/>
                    <a:pt x="2420729" y="453721"/>
                  </a:cubicBezTo>
                  <a:cubicBezTo>
                    <a:pt x="2406458" y="456269"/>
                    <a:pt x="2390871" y="460417"/>
                    <a:pt x="2374987" y="465004"/>
                  </a:cubicBezTo>
                  <a:cubicBezTo>
                    <a:pt x="2383849" y="467581"/>
                    <a:pt x="2407308" y="463886"/>
                    <a:pt x="2399521" y="461833"/>
                  </a:cubicBezTo>
                  <a:cubicBezTo>
                    <a:pt x="2436387" y="450380"/>
                    <a:pt x="2403174" y="468303"/>
                    <a:pt x="2434136" y="464183"/>
                  </a:cubicBezTo>
                  <a:cubicBezTo>
                    <a:pt x="2407818" y="468331"/>
                    <a:pt x="2367498" y="484980"/>
                    <a:pt x="2384557" y="489411"/>
                  </a:cubicBezTo>
                  <a:cubicBezTo>
                    <a:pt x="2348272" y="501417"/>
                    <a:pt x="2358324" y="487174"/>
                    <a:pt x="2343303" y="488024"/>
                  </a:cubicBezTo>
                  <a:cubicBezTo>
                    <a:pt x="2358749" y="493786"/>
                    <a:pt x="2283631" y="510576"/>
                    <a:pt x="2301823" y="515659"/>
                  </a:cubicBezTo>
                  <a:cubicBezTo>
                    <a:pt x="2263330" y="529419"/>
                    <a:pt x="2283079" y="513167"/>
                    <a:pt x="2284396" y="510562"/>
                  </a:cubicBezTo>
                  <a:cubicBezTo>
                    <a:pt x="2255260" y="514031"/>
                    <a:pt x="2267294" y="522185"/>
                    <a:pt x="2232524" y="533398"/>
                  </a:cubicBezTo>
                  <a:cubicBezTo>
                    <a:pt x="2260612" y="529108"/>
                    <a:pt x="2297930" y="517910"/>
                    <a:pt x="2274231" y="534134"/>
                  </a:cubicBezTo>
                  <a:cubicBezTo>
                    <a:pt x="2305872" y="518660"/>
                    <a:pt x="2310289" y="542670"/>
                    <a:pt x="2339396" y="540519"/>
                  </a:cubicBezTo>
                  <a:cubicBezTo>
                    <a:pt x="2278407" y="550797"/>
                    <a:pt x="2301030" y="532562"/>
                    <a:pt x="2232651" y="542883"/>
                  </a:cubicBezTo>
                  <a:cubicBezTo>
                    <a:pt x="2258346" y="541991"/>
                    <a:pt x="2156104" y="580059"/>
                    <a:pt x="2189189" y="577129"/>
                  </a:cubicBezTo>
                  <a:cubicBezTo>
                    <a:pt x="2147850" y="587110"/>
                    <a:pt x="2120711" y="598563"/>
                    <a:pt x="2097351" y="603405"/>
                  </a:cubicBezTo>
                  <a:cubicBezTo>
                    <a:pt x="2086634" y="609308"/>
                    <a:pt x="2101443" y="607284"/>
                    <a:pt x="2107998" y="607850"/>
                  </a:cubicBezTo>
                  <a:cubicBezTo>
                    <a:pt x="2085247" y="617986"/>
                    <a:pt x="2069787" y="619161"/>
                    <a:pt x="2050647" y="625263"/>
                  </a:cubicBezTo>
                  <a:cubicBezTo>
                    <a:pt x="2022347" y="643200"/>
                    <a:pt x="2021540" y="648240"/>
                    <a:pt x="2007185" y="642860"/>
                  </a:cubicBezTo>
                  <a:cubicBezTo>
                    <a:pt x="1990918" y="658348"/>
                    <a:pt x="2031691" y="641091"/>
                    <a:pt x="2011913" y="656876"/>
                  </a:cubicBezTo>
                  <a:cubicBezTo>
                    <a:pt x="1990210" y="671444"/>
                    <a:pt x="1986600" y="655375"/>
                    <a:pt x="1964770" y="670014"/>
                  </a:cubicBezTo>
                  <a:cubicBezTo>
                    <a:pt x="1941779" y="685827"/>
                    <a:pt x="1994896" y="661449"/>
                    <a:pt x="1999257" y="667338"/>
                  </a:cubicBezTo>
                  <a:cubicBezTo>
                    <a:pt x="1985213" y="672619"/>
                    <a:pt x="1969781" y="680320"/>
                    <a:pt x="1953147" y="689919"/>
                  </a:cubicBezTo>
                  <a:cubicBezTo>
                    <a:pt x="1939556" y="691717"/>
                    <a:pt x="1950528" y="684171"/>
                    <a:pt x="1935380" y="686974"/>
                  </a:cubicBezTo>
                  <a:cubicBezTo>
                    <a:pt x="1935521" y="695369"/>
                    <a:pt x="1927947" y="698470"/>
                    <a:pt x="1902563" y="700523"/>
                  </a:cubicBezTo>
                  <a:cubicBezTo>
                    <a:pt x="1923148" y="702264"/>
                    <a:pt x="1871517" y="722325"/>
                    <a:pt x="1872494" y="733027"/>
                  </a:cubicBezTo>
                  <a:cubicBezTo>
                    <a:pt x="1897354" y="722622"/>
                    <a:pt x="1921364" y="700891"/>
                    <a:pt x="1957125" y="694378"/>
                  </a:cubicBezTo>
                  <a:cubicBezTo>
                    <a:pt x="1951561" y="704529"/>
                    <a:pt x="1925455" y="713434"/>
                    <a:pt x="1902450" y="724604"/>
                  </a:cubicBezTo>
                  <a:cubicBezTo>
                    <a:pt x="1912063" y="724476"/>
                    <a:pt x="1924295" y="719422"/>
                    <a:pt x="1937022" y="713476"/>
                  </a:cubicBezTo>
                  <a:cubicBezTo>
                    <a:pt x="1943407" y="710532"/>
                    <a:pt x="1949820" y="707233"/>
                    <a:pt x="1956233" y="704458"/>
                  </a:cubicBezTo>
                  <a:cubicBezTo>
                    <a:pt x="1962703" y="701783"/>
                    <a:pt x="1969003" y="699390"/>
                    <a:pt x="1974864" y="697748"/>
                  </a:cubicBezTo>
                  <a:cubicBezTo>
                    <a:pt x="1980626" y="690443"/>
                    <a:pt x="1963538" y="691391"/>
                    <a:pt x="1969838" y="683888"/>
                  </a:cubicBezTo>
                  <a:cubicBezTo>
                    <a:pt x="2004339" y="667296"/>
                    <a:pt x="1974411" y="689692"/>
                    <a:pt x="2004155" y="681269"/>
                  </a:cubicBezTo>
                  <a:cubicBezTo>
                    <a:pt x="2044319" y="663006"/>
                    <a:pt x="2050420" y="641926"/>
                    <a:pt x="2079457" y="642521"/>
                  </a:cubicBezTo>
                  <a:cubicBezTo>
                    <a:pt x="2116294" y="621016"/>
                    <a:pt x="2044857" y="650194"/>
                    <a:pt x="2088602" y="627458"/>
                  </a:cubicBezTo>
                  <a:cubicBezTo>
                    <a:pt x="2129757" y="606009"/>
                    <a:pt x="2099022" y="627174"/>
                    <a:pt x="2109314" y="626721"/>
                  </a:cubicBezTo>
                  <a:cubicBezTo>
                    <a:pt x="2124547" y="618779"/>
                    <a:pt x="2150837" y="607496"/>
                    <a:pt x="2142470" y="606859"/>
                  </a:cubicBezTo>
                  <a:cubicBezTo>
                    <a:pt x="2164541" y="604056"/>
                    <a:pt x="2195149" y="595816"/>
                    <a:pt x="2230811" y="595491"/>
                  </a:cubicBezTo>
                  <a:cubicBezTo>
                    <a:pt x="2173375" y="618680"/>
                    <a:pt x="2148728" y="619105"/>
                    <a:pt x="2147326" y="630473"/>
                  </a:cubicBezTo>
                  <a:cubicBezTo>
                    <a:pt x="2094237" y="645579"/>
                    <a:pt x="2160875" y="612069"/>
                    <a:pt x="2190406" y="605755"/>
                  </a:cubicBezTo>
                  <a:cubicBezTo>
                    <a:pt x="2175386" y="608161"/>
                    <a:pt x="2159954" y="611120"/>
                    <a:pt x="2142952" y="616472"/>
                  </a:cubicBezTo>
                  <a:cubicBezTo>
                    <a:pt x="2134443" y="619147"/>
                    <a:pt x="2125552" y="622432"/>
                    <a:pt x="2116124" y="626551"/>
                  </a:cubicBezTo>
                  <a:cubicBezTo>
                    <a:pt x="2106738" y="630742"/>
                    <a:pt x="2096629" y="635386"/>
                    <a:pt x="2086323" y="642039"/>
                  </a:cubicBezTo>
                  <a:cubicBezTo>
                    <a:pt x="2096813" y="637523"/>
                    <a:pt x="2104826" y="634862"/>
                    <a:pt x="2110475" y="632866"/>
                  </a:cubicBezTo>
                  <a:cubicBezTo>
                    <a:pt x="2116152" y="630898"/>
                    <a:pt x="2119550" y="629808"/>
                    <a:pt x="2121305" y="629397"/>
                  </a:cubicBezTo>
                  <a:cubicBezTo>
                    <a:pt x="2124802" y="628576"/>
                    <a:pt x="2121645" y="630431"/>
                    <a:pt x="2116563" y="633361"/>
                  </a:cubicBezTo>
                  <a:cubicBezTo>
                    <a:pt x="2111480" y="636292"/>
                    <a:pt x="2104458" y="640284"/>
                    <a:pt x="2100225" y="643710"/>
                  </a:cubicBezTo>
                  <a:cubicBezTo>
                    <a:pt x="2096063" y="647292"/>
                    <a:pt x="2094690" y="650279"/>
                    <a:pt x="2100608" y="650746"/>
                  </a:cubicBezTo>
                  <a:cubicBezTo>
                    <a:pt x="2080490" y="659014"/>
                    <a:pt x="2057499" y="672095"/>
                    <a:pt x="2044220" y="668825"/>
                  </a:cubicBezTo>
                  <a:cubicBezTo>
                    <a:pt x="2053960" y="663473"/>
                    <a:pt x="2060203" y="663983"/>
                    <a:pt x="2067621" y="662426"/>
                  </a:cubicBezTo>
                  <a:cubicBezTo>
                    <a:pt x="2074162" y="658136"/>
                    <a:pt x="2070552" y="657442"/>
                    <a:pt x="2080306" y="652048"/>
                  </a:cubicBezTo>
                  <a:cubicBezTo>
                    <a:pt x="2068896" y="649444"/>
                    <a:pt x="2046938" y="664195"/>
                    <a:pt x="2030615" y="669787"/>
                  </a:cubicBezTo>
                  <a:cubicBezTo>
                    <a:pt x="2022446" y="684015"/>
                    <a:pt x="2042464" y="683704"/>
                    <a:pt x="2071656" y="678352"/>
                  </a:cubicBezTo>
                  <a:cubicBezTo>
                    <a:pt x="2086323" y="675818"/>
                    <a:pt x="2103028" y="671444"/>
                    <a:pt x="2120229" y="668004"/>
                  </a:cubicBezTo>
                  <a:cubicBezTo>
                    <a:pt x="2137444" y="664592"/>
                    <a:pt x="2154659" y="661067"/>
                    <a:pt x="2169539" y="658462"/>
                  </a:cubicBezTo>
                  <a:cubicBezTo>
                    <a:pt x="2156684" y="666276"/>
                    <a:pt x="2146406" y="670155"/>
                    <a:pt x="2136581" y="673270"/>
                  </a:cubicBezTo>
                  <a:cubicBezTo>
                    <a:pt x="2126784" y="676441"/>
                    <a:pt x="2117313" y="678536"/>
                    <a:pt x="2106752" y="683930"/>
                  </a:cubicBezTo>
                  <a:cubicBezTo>
                    <a:pt x="2110022" y="684794"/>
                    <a:pt x="2114213" y="684044"/>
                    <a:pt x="2118927" y="682543"/>
                  </a:cubicBezTo>
                  <a:cubicBezTo>
                    <a:pt x="2123712" y="681184"/>
                    <a:pt x="2128993" y="679018"/>
                    <a:pt x="2134344" y="676781"/>
                  </a:cubicBezTo>
                  <a:cubicBezTo>
                    <a:pt x="2145033" y="672293"/>
                    <a:pt x="2155948" y="667480"/>
                    <a:pt x="2163394" y="668046"/>
                  </a:cubicBezTo>
                  <a:cubicBezTo>
                    <a:pt x="2179831" y="657910"/>
                    <a:pt x="2180879" y="652431"/>
                    <a:pt x="2192303" y="643809"/>
                  </a:cubicBezTo>
                  <a:cubicBezTo>
                    <a:pt x="2165504" y="647532"/>
                    <a:pt x="2128908" y="665639"/>
                    <a:pt x="2105138" y="664832"/>
                  </a:cubicBezTo>
                  <a:cubicBezTo>
                    <a:pt x="2129488" y="651723"/>
                    <a:pt x="2185819" y="642606"/>
                    <a:pt x="2181870" y="639265"/>
                  </a:cubicBezTo>
                  <a:cubicBezTo>
                    <a:pt x="2205611" y="630926"/>
                    <a:pt x="2189444" y="650958"/>
                    <a:pt x="2232793" y="643186"/>
                  </a:cubicBezTo>
                  <a:cubicBezTo>
                    <a:pt x="2229126" y="633602"/>
                    <a:pt x="2221467" y="625376"/>
                    <a:pt x="2164612" y="634833"/>
                  </a:cubicBezTo>
                  <a:cubicBezTo>
                    <a:pt x="2181955" y="616797"/>
                    <a:pt x="2215932" y="604056"/>
                    <a:pt x="2237889" y="604934"/>
                  </a:cubicBezTo>
                  <a:cubicBezTo>
                    <a:pt x="2257497" y="596340"/>
                    <a:pt x="2236912" y="589743"/>
                    <a:pt x="2264590" y="586062"/>
                  </a:cubicBezTo>
                  <a:cubicBezTo>
                    <a:pt x="2283957" y="584363"/>
                    <a:pt x="2263047" y="592645"/>
                    <a:pt x="2247955" y="599979"/>
                  </a:cubicBezTo>
                  <a:cubicBezTo>
                    <a:pt x="2292918" y="591626"/>
                    <a:pt x="2338221" y="583627"/>
                    <a:pt x="2373005" y="589318"/>
                  </a:cubicBezTo>
                  <a:cubicBezTo>
                    <a:pt x="2346744" y="603022"/>
                    <a:pt x="2358409" y="597912"/>
                    <a:pt x="2322790" y="611333"/>
                  </a:cubicBezTo>
                  <a:cubicBezTo>
                    <a:pt x="2362798" y="603900"/>
                    <a:pt x="2390149" y="598506"/>
                    <a:pt x="2406359" y="600191"/>
                  </a:cubicBezTo>
                  <a:cubicBezTo>
                    <a:pt x="2409870" y="597643"/>
                    <a:pt x="2413636" y="595292"/>
                    <a:pt x="2417657" y="593325"/>
                  </a:cubicBezTo>
                  <a:cubicBezTo>
                    <a:pt x="2421720" y="591470"/>
                    <a:pt x="2425981" y="589856"/>
                    <a:pt x="2430384" y="588497"/>
                  </a:cubicBezTo>
                  <a:cubicBezTo>
                    <a:pt x="2439190" y="585765"/>
                    <a:pt x="2448562" y="583981"/>
                    <a:pt x="2457948" y="582976"/>
                  </a:cubicBezTo>
                  <a:cubicBezTo>
                    <a:pt x="2476720" y="580951"/>
                    <a:pt x="2495549" y="582027"/>
                    <a:pt x="2510287" y="584703"/>
                  </a:cubicBezTo>
                  <a:cubicBezTo>
                    <a:pt x="2483402" y="595250"/>
                    <a:pt x="2478985" y="591498"/>
                    <a:pt x="2469840" y="600163"/>
                  </a:cubicBezTo>
                  <a:cubicBezTo>
                    <a:pt x="2508135" y="598209"/>
                    <a:pt x="2540526" y="576803"/>
                    <a:pt x="2550890" y="569272"/>
                  </a:cubicBezTo>
                  <a:cubicBezTo>
                    <a:pt x="2595824" y="569753"/>
                    <a:pt x="2534467" y="583514"/>
                    <a:pt x="2526738" y="590904"/>
                  </a:cubicBezTo>
                  <a:cubicBezTo>
                    <a:pt x="2555561" y="589092"/>
                    <a:pt x="2566165" y="587336"/>
                    <a:pt x="2579742" y="586444"/>
                  </a:cubicBezTo>
                  <a:cubicBezTo>
                    <a:pt x="2586042" y="588002"/>
                    <a:pt x="2582956" y="590550"/>
                    <a:pt x="2575707" y="593636"/>
                  </a:cubicBezTo>
                  <a:cubicBezTo>
                    <a:pt x="2568473" y="596765"/>
                    <a:pt x="2556949" y="600106"/>
                    <a:pt x="2545991" y="602258"/>
                  </a:cubicBezTo>
                  <a:cubicBezTo>
                    <a:pt x="2550635" y="603815"/>
                    <a:pt x="2557359" y="602753"/>
                    <a:pt x="2564962" y="600559"/>
                  </a:cubicBezTo>
                  <a:cubicBezTo>
                    <a:pt x="2572564" y="598350"/>
                    <a:pt x="2581016" y="594939"/>
                    <a:pt x="2589340" y="592518"/>
                  </a:cubicBezTo>
                  <a:cubicBezTo>
                    <a:pt x="2589722" y="594613"/>
                    <a:pt x="2591124" y="596581"/>
                    <a:pt x="2589114" y="599044"/>
                  </a:cubicBezTo>
                  <a:cubicBezTo>
                    <a:pt x="2587103" y="601465"/>
                    <a:pt x="2581681" y="604396"/>
                    <a:pt x="2568685" y="609209"/>
                  </a:cubicBezTo>
                  <a:cubicBezTo>
                    <a:pt x="2523311" y="610993"/>
                    <a:pt x="2560785" y="596892"/>
                    <a:pt x="2529852" y="595944"/>
                  </a:cubicBezTo>
                  <a:cubicBezTo>
                    <a:pt x="2519418" y="597133"/>
                    <a:pt x="2509168" y="598251"/>
                    <a:pt x="2496441" y="602470"/>
                  </a:cubicBezTo>
                  <a:cubicBezTo>
                    <a:pt x="2507328" y="605967"/>
                    <a:pt x="2512835" y="610327"/>
                    <a:pt x="2519022" y="618808"/>
                  </a:cubicBezTo>
                  <a:cubicBezTo>
                    <a:pt x="2526766" y="603504"/>
                    <a:pt x="2538332" y="617307"/>
                    <a:pt x="2571630" y="614320"/>
                  </a:cubicBezTo>
                  <a:cubicBezTo>
                    <a:pt x="2578015" y="604608"/>
                    <a:pt x="2613393" y="599851"/>
                    <a:pt x="2604856" y="608869"/>
                  </a:cubicBezTo>
                  <a:cubicBezTo>
                    <a:pt x="2621689" y="603348"/>
                    <a:pt x="2638621" y="597784"/>
                    <a:pt x="2655454" y="592263"/>
                  </a:cubicBezTo>
                  <a:cubicBezTo>
                    <a:pt x="2625922" y="590054"/>
                    <a:pt x="2621095" y="592603"/>
                    <a:pt x="2626446" y="583358"/>
                  </a:cubicBezTo>
                  <a:cubicBezTo>
                    <a:pt x="2665223" y="575147"/>
                    <a:pt x="2655128" y="582098"/>
                    <a:pt x="2692319" y="583273"/>
                  </a:cubicBezTo>
                  <a:cubicBezTo>
                    <a:pt x="2668394" y="591031"/>
                    <a:pt x="2673745" y="594585"/>
                    <a:pt x="2638126" y="604042"/>
                  </a:cubicBezTo>
                  <a:cubicBezTo>
                    <a:pt x="2647512" y="613031"/>
                    <a:pt x="2684037" y="590097"/>
                    <a:pt x="2698025" y="593679"/>
                  </a:cubicBezTo>
                  <a:cubicBezTo>
                    <a:pt x="2701705" y="590323"/>
                    <a:pt x="2704466" y="585255"/>
                    <a:pt x="2711261" y="581518"/>
                  </a:cubicBezTo>
                  <a:cubicBezTo>
                    <a:pt x="2718099" y="577950"/>
                    <a:pt x="2728816" y="574906"/>
                    <a:pt x="2748764" y="577922"/>
                  </a:cubicBezTo>
                  <a:cubicBezTo>
                    <a:pt x="2758745" y="574552"/>
                    <a:pt x="2752685" y="571792"/>
                    <a:pt x="2741303" y="571353"/>
                  </a:cubicBezTo>
                  <a:cubicBezTo>
                    <a:pt x="2729864" y="570602"/>
                    <a:pt x="2713484" y="573760"/>
                    <a:pt x="2702513" y="579975"/>
                  </a:cubicBezTo>
                  <a:cubicBezTo>
                    <a:pt x="2691711" y="578403"/>
                    <a:pt x="2680852" y="576817"/>
                    <a:pt x="2670093" y="575246"/>
                  </a:cubicBezTo>
                  <a:cubicBezTo>
                    <a:pt x="2694202" y="567431"/>
                    <a:pt x="2688865" y="563821"/>
                    <a:pt x="2724838" y="554393"/>
                  </a:cubicBezTo>
                  <a:cubicBezTo>
                    <a:pt x="2726056" y="556714"/>
                    <a:pt x="2723040" y="559645"/>
                    <a:pt x="2723536" y="562066"/>
                  </a:cubicBezTo>
                  <a:cubicBezTo>
                    <a:pt x="2724045" y="564557"/>
                    <a:pt x="2727981" y="566200"/>
                    <a:pt x="2743299" y="567304"/>
                  </a:cubicBezTo>
                  <a:cubicBezTo>
                    <a:pt x="2749472" y="563651"/>
                    <a:pt x="2738854" y="561584"/>
                    <a:pt x="2761095" y="556375"/>
                  </a:cubicBezTo>
                  <a:cubicBezTo>
                    <a:pt x="2754469" y="555270"/>
                    <a:pt x="2743497" y="558866"/>
                    <a:pt x="2734026" y="560806"/>
                  </a:cubicBezTo>
                  <a:cubicBezTo>
                    <a:pt x="2763643" y="548291"/>
                    <a:pt x="2765866" y="527989"/>
                    <a:pt x="2852847" y="516338"/>
                  </a:cubicBezTo>
                  <a:cubicBezTo>
                    <a:pt x="2863720" y="509727"/>
                    <a:pt x="2801471" y="511737"/>
                    <a:pt x="2787823" y="503823"/>
                  </a:cubicBezTo>
                  <a:cubicBezTo>
                    <a:pt x="2818360" y="499137"/>
                    <a:pt x="2832362" y="501063"/>
                    <a:pt x="2844084" y="504347"/>
                  </a:cubicBezTo>
                  <a:cubicBezTo>
                    <a:pt x="2849945" y="506003"/>
                    <a:pt x="2855225" y="508000"/>
                    <a:pt x="2861710" y="509698"/>
                  </a:cubicBezTo>
                  <a:cubicBezTo>
                    <a:pt x="2868193" y="511440"/>
                    <a:pt x="2875824" y="512643"/>
                    <a:pt x="2886569" y="513733"/>
                  </a:cubicBezTo>
                  <a:cubicBezTo>
                    <a:pt x="2891397" y="515248"/>
                    <a:pt x="2878344" y="516904"/>
                    <a:pt x="2867995" y="520005"/>
                  </a:cubicBezTo>
                  <a:cubicBezTo>
                    <a:pt x="2857604" y="522879"/>
                    <a:pt x="2849718" y="526022"/>
                    <a:pt x="2864385" y="528287"/>
                  </a:cubicBezTo>
                  <a:cubicBezTo>
                    <a:pt x="2844225" y="530722"/>
                    <a:pt x="2822551" y="534643"/>
                    <a:pt x="2803665" y="535705"/>
                  </a:cubicBezTo>
                  <a:cubicBezTo>
                    <a:pt x="2784327" y="541241"/>
                    <a:pt x="2843744" y="536045"/>
                    <a:pt x="2825552" y="544808"/>
                  </a:cubicBezTo>
                  <a:cubicBezTo>
                    <a:pt x="2838152" y="543279"/>
                    <a:pt x="2851346" y="542302"/>
                    <a:pt x="2864060" y="541425"/>
                  </a:cubicBezTo>
                  <a:cubicBezTo>
                    <a:pt x="2870416" y="540986"/>
                    <a:pt x="2876659" y="540561"/>
                    <a:pt x="2882648" y="540150"/>
                  </a:cubicBezTo>
                  <a:cubicBezTo>
                    <a:pt x="2888679" y="539966"/>
                    <a:pt x="2894469" y="539740"/>
                    <a:pt x="2899863" y="539400"/>
                  </a:cubicBezTo>
                  <a:cubicBezTo>
                    <a:pt x="2921467" y="538055"/>
                    <a:pt x="2936941" y="535026"/>
                    <a:pt x="2937988" y="526234"/>
                  </a:cubicBezTo>
                  <a:cubicBezTo>
                    <a:pt x="2891284" y="533950"/>
                    <a:pt x="2934095" y="523672"/>
                    <a:pt x="2916484" y="516055"/>
                  </a:cubicBezTo>
                  <a:cubicBezTo>
                    <a:pt x="2954892" y="514880"/>
                    <a:pt x="2951211" y="527282"/>
                    <a:pt x="3015498" y="521194"/>
                  </a:cubicBezTo>
                  <a:cubicBezTo>
                    <a:pt x="3033747" y="516791"/>
                    <a:pt x="3000478" y="514399"/>
                    <a:pt x="3010968" y="510293"/>
                  </a:cubicBezTo>
                  <a:cubicBezTo>
                    <a:pt x="2999543" y="508467"/>
                    <a:pt x="2977671" y="516494"/>
                    <a:pt x="2967025" y="513903"/>
                  </a:cubicBezTo>
                  <a:cubicBezTo>
                    <a:pt x="2928701" y="504899"/>
                    <a:pt x="3026796" y="501700"/>
                    <a:pt x="3014748" y="491606"/>
                  </a:cubicBezTo>
                  <a:cubicBezTo>
                    <a:pt x="3036380" y="486212"/>
                    <a:pt x="3042170" y="496900"/>
                    <a:pt x="3056979" y="498486"/>
                  </a:cubicBezTo>
                  <a:cubicBezTo>
                    <a:pt x="3030165" y="498231"/>
                    <a:pt x="3035134" y="500213"/>
                    <a:pt x="3039353" y="502846"/>
                  </a:cubicBezTo>
                  <a:cubicBezTo>
                    <a:pt x="3041448" y="504163"/>
                    <a:pt x="3043360" y="505650"/>
                    <a:pt x="3041024" y="507094"/>
                  </a:cubicBezTo>
                  <a:cubicBezTo>
                    <a:pt x="3039849" y="507816"/>
                    <a:pt x="3037626" y="508538"/>
                    <a:pt x="3033818" y="509217"/>
                  </a:cubicBezTo>
                  <a:cubicBezTo>
                    <a:pt x="3030038" y="510038"/>
                    <a:pt x="3024700" y="510958"/>
                    <a:pt x="3017296" y="511879"/>
                  </a:cubicBezTo>
                  <a:cubicBezTo>
                    <a:pt x="3033860" y="511015"/>
                    <a:pt x="3050806" y="511482"/>
                    <a:pt x="3067724" y="511426"/>
                  </a:cubicBezTo>
                  <a:cubicBezTo>
                    <a:pt x="3072155" y="504701"/>
                    <a:pt x="3132875" y="498444"/>
                    <a:pt x="3099096" y="491393"/>
                  </a:cubicBezTo>
                  <a:cubicBezTo>
                    <a:pt x="3092598" y="494409"/>
                    <a:pt x="3102763" y="497552"/>
                    <a:pt x="3080182" y="500482"/>
                  </a:cubicBezTo>
                  <a:cubicBezTo>
                    <a:pt x="3037300" y="493658"/>
                    <a:pt x="3096152" y="486367"/>
                    <a:pt x="3042128" y="489171"/>
                  </a:cubicBezTo>
                  <a:cubicBezTo>
                    <a:pt x="3017013" y="485405"/>
                    <a:pt x="3050339" y="481851"/>
                    <a:pt x="3037810" y="478100"/>
                  </a:cubicBezTo>
                  <a:cubicBezTo>
                    <a:pt x="3060816" y="480181"/>
                    <a:pt x="3134220" y="483083"/>
                    <a:pt x="3176904" y="490289"/>
                  </a:cubicBezTo>
                  <a:cubicBezTo>
                    <a:pt x="3200376" y="483522"/>
                    <a:pt x="3144880" y="487684"/>
                    <a:pt x="3162506" y="480846"/>
                  </a:cubicBezTo>
                  <a:cubicBezTo>
                    <a:pt x="3170406" y="480974"/>
                    <a:pt x="3180004" y="481002"/>
                    <a:pt x="3189929" y="481356"/>
                  </a:cubicBezTo>
                  <a:cubicBezTo>
                    <a:pt x="3199867" y="481908"/>
                    <a:pt x="3210103" y="482375"/>
                    <a:pt x="3219220" y="482432"/>
                  </a:cubicBezTo>
                  <a:cubicBezTo>
                    <a:pt x="3237440" y="482559"/>
                    <a:pt x="3251172" y="481087"/>
                    <a:pt x="3249091" y="475438"/>
                  </a:cubicBezTo>
                  <a:cubicBezTo>
                    <a:pt x="3306173" y="476075"/>
                    <a:pt x="3268713" y="482885"/>
                    <a:pt x="3292242" y="490954"/>
                  </a:cubicBezTo>
                  <a:cubicBezTo>
                    <a:pt x="3266306" y="494876"/>
                    <a:pt x="3267651" y="477378"/>
                    <a:pt x="3235939" y="485745"/>
                  </a:cubicBezTo>
                  <a:cubicBezTo>
                    <a:pt x="3214618" y="494055"/>
                    <a:pt x="3277844" y="494480"/>
                    <a:pt x="3298429" y="493191"/>
                  </a:cubicBezTo>
                  <a:cubicBezTo>
                    <a:pt x="3305111" y="490516"/>
                    <a:pt x="3295201" y="486792"/>
                    <a:pt x="3317711" y="485122"/>
                  </a:cubicBezTo>
                  <a:cubicBezTo>
                    <a:pt x="3342373" y="486014"/>
                    <a:pt x="3349834" y="497000"/>
                    <a:pt x="3315063" y="494211"/>
                  </a:cubicBezTo>
                  <a:cubicBezTo>
                    <a:pt x="3321618" y="498500"/>
                    <a:pt x="3334756" y="497382"/>
                    <a:pt x="3348262" y="496419"/>
                  </a:cubicBezTo>
                  <a:cubicBezTo>
                    <a:pt x="3358965" y="493276"/>
                    <a:pt x="3343902" y="487132"/>
                    <a:pt x="3338918" y="482701"/>
                  </a:cubicBezTo>
                  <a:cubicBezTo>
                    <a:pt x="3350711" y="476146"/>
                    <a:pt x="3353712" y="491521"/>
                    <a:pt x="3380003" y="494267"/>
                  </a:cubicBezTo>
                  <a:cubicBezTo>
                    <a:pt x="3437721" y="491988"/>
                    <a:pt x="3368677" y="475721"/>
                    <a:pt x="3428251" y="473598"/>
                  </a:cubicBezTo>
                  <a:cubicBezTo>
                    <a:pt x="3407679" y="468770"/>
                    <a:pt x="3377311" y="461861"/>
                    <a:pt x="3351462" y="454486"/>
                  </a:cubicBezTo>
                  <a:cubicBezTo>
                    <a:pt x="3325639" y="447534"/>
                    <a:pt x="3304361" y="441107"/>
                    <a:pt x="3302478" y="434142"/>
                  </a:cubicBezTo>
                  <a:cubicBezTo>
                    <a:pt x="3310406" y="435402"/>
                    <a:pt x="3319325" y="437724"/>
                    <a:pt x="3329461" y="440569"/>
                  </a:cubicBezTo>
                  <a:cubicBezTo>
                    <a:pt x="3339598" y="443231"/>
                    <a:pt x="3350966" y="447067"/>
                    <a:pt x="3363792" y="451088"/>
                  </a:cubicBezTo>
                  <a:cubicBezTo>
                    <a:pt x="3389445" y="458973"/>
                    <a:pt x="3420859" y="467156"/>
                    <a:pt x="3460175" y="471559"/>
                  </a:cubicBezTo>
                  <a:cubicBezTo>
                    <a:pt x="3490415" y="470497"/>
                    <a:pt x="3408471" y="463546"/>
                    <a:pt x="3463359" y="462626"/>
                  </a:cubicBezTo>
                  <a:cubicBezTo>
                    <a:pt x="3489523" y="469860"/>
                    <a:pt x="3474403" y="472550"/>
                    <a:pt x="3488815" y="478510"/>
                  </a:cubicBezTo>
                  <a:cubicBezTo>
                    <a:pt x="3488303" y="475891"/>
                    <a:pt x="3490399" y="473272"/>
                    <a:pt x="3494591" y="471049"/>
                  </a:cubicBezTo>
                  <a:cubicBezTo>
                    <a:pt x="3498781" y="468784"/>
                    <a:pt x="3505051" y="466986"/>
                    <a:pt x="3512881" y="466463"/>
                  </a:cubicBezTo>
                  <a:cubicBezTo>
                    <a:pt x="3528525" y="465188"/>
                    <a:pt x="3550383" y="467482"/>
                    <a:pt x="3573815" y="476500"/>
                  </a:cubicBezTo>
                  <a:cubicBezTo>
                    <a:pt x="3585239" y="475877"/>
                    <a:pt x="3571915" y="471219"/>
                    <a:pt x="3566593" y="467864"/>
                  </a:cubicBezTo>
                  <a:cubicBezTo>
                    <a:pt x="3584743" y="470044"/>
                    <a:pt x="3595671" y="473216"/>
                    <a:pt x="3609587" y="475905"/>
                  </a:cubicBezTo>
                  <a:cubicBezTo>
                    <a:pt x="3623519" y="478765"/>
                    <a:pt x="3640437" y="480393"/>
                    <a:pt x="3670549" y="481483"/>
                  </a:cubicBezTo>
                  <a:cubicBezTo>
                    <a:pt x="3682031" y="481413"/>
                    <a:pt x="3668907" y="476104"/>
                    <a:pt x="3663611" y="472522"/>
                  </a:cubicBezTo>
                  <a:cubicBezTo>
                    <a:pt x="3652795" y="466208"/>
                    <a:pt x="3623179" y="471630"/>
                    <a:pt x="3604407" y="470257"/>
                  </a:cubicBezTo>
                  <a:cubicBezTo>
                    <a:pt x="3622371" y="467340"/>
                    <a:pt x="3631121" y="464183"/>
                    <a:pt x="3639941" y="461055"/>
                  </a:cubicBezTo>
                  <a:cubicBezTo>
                    <a:pt x="3644359" y="459483"/>
                    <a:pt x="3648791" y="457926"/>
                    <a:pt x="3654423" y="456397"/>
                  </a:cubicBezTo>
                  <a:cubicBezTo>
                    <a:pt x="3660059" y="454769"/>
                    <a:pt x="3666883" y="453466"/>
                    <a:pt x="3676071" y="452546"/>
                  </a:cubicBezTo>
                  <a:cubicBezTo>
                    <a:pt x="3682979" y="455236"/>
                    <a:pt x="3677515" y="455335"/>
                    <a:pt x="3671143" y="455264"/>
                  </a:cubicBezTo>
                  <a:cubicBezTo>
                    <a:pt x="3674231" y="457841"/>
                    <a:pt x="3680883" y="458336"/>
                    <a:pt x="3687779" y="458761"/>
                  </a:cubicBezTo>
                  <a:cubicBezTo>
                    <a:pt x="3694391" y="463886"/>
                    <a:pt x="3649243" y="454825"/>
                    <a:pt x="3656803" y="463815"/>
                  </a:cubicBezTo>
                  <a:cubicBezTo>
                    <a:pt x="3719971" y="472706"/>
                    <a:pt x="3706593" y="488236"/>
                    <a:pt x="3769621" y="508354"/>
                  </a:cubicBezTo>
                  <a:cubicBezTo>
                    <a:pt x="3781059" y="516947"/>
                    <a:pt x="3794751" y="501926"/>
                    <a:pt x="3817529" y="513139"/>
                  </a:cubicBezTo>
                  <a:cubicBezTo>
                    <a:pt x="3831261" y="514894"/>
                    <a:pt x="3823403" y="510902"/>
                    <a:pt x="3817839" y="507518"/>
                  </a:cubicBezTo>
                  <a:cubicBezTo>
                    <a:pt x="3812263" y="504474"/>
                    <a:pt x="3809063" y="501303"/>
                    <a:pt x="3832209" y="505607"/>
                  </a:cubicBezTo>
                  <a:cubicBezTo>
                    <a:pt x="3840039" y="519439"/>
                    <a:pt x="3840591" y="523700"/>
                    <a:pt x="3832153" y="525087"/>
                  </a:cubicBezTo>
                  <a:cubicBezTo>
                    <a:pt x="3827919" y="525823"/>
                    <a:pt x="3821451" y="525654"/>
                    <a:pt x="3812459" y="525965"/>
                  </a:cubicBezTo>
                  <a:cubicBezTo>
                    <a:pt x="3803455" y="526461"/>
                    <a:pt x="3791947" y="527197"/>
                    <a:pt x="3777747" y="529009"/>
                  </a:cubicBezTo>
                  <a:cubicBezTo>
                    <a:pt x="3784471" y="517796"/>
                    <a:pt x="3724445" y="529504"/>
                    <a:pt x="3683347" y="525625"/>
                  </a:cubicBezTo>
                  <a:cubicBezTo>
                    <a:pt x="3677499" y="521237"/>
                    <a:pt x="3712623" y="525625"/>
                    <a:pt x="3703239" y="520486"/>
                  </a:cubicBezTo>
                  <a:cubicBezTo>
                    <a:pt x="3685075" y="514002"/>
                    <a:pt x="3676835" y="515885"/>
                    <a:pt x="3670761" y="518221"/>
                  </a:cubicBezTo>
                  <a:cubicBezTo>
                    <a:pt x="3664675" y="520599"/>
                    <a:pt x="3660723" y="523190"/>
                    <a:pt x="3650885" y="519099"/>
                  </a:cubicBezTo>
                  <a:cubicBezTo>
                    <a:pt x="3617815" y="506725"/>
                    <a:pt x="3676411" y="521237"/>
                    <a:pt x="3660355" y="513181"/>
                  </a:cubicBezTo>
                  <a:cubicBezTo>
                    <a:pt x="3649299" y="509359"/>
                    <a:pt x="3629211" y="511128"/>
                    <a:pt x="3612447" y="510888"/>
                  </a:cubicBezTo>
                  <a:cubicBezTo>
                    <a:pt x="3623647" y="517924"/>
                    <a:pt x="3639235" y="522128"/>
                    <a:pt x="3654779" y="526347"/>
                  </a:cubicBezTo>
                  <a:cubicBezTo>
                    <a:pt x="3670309" y="530849"/>
                    <a:pt x="3685767" y="536102"/>
                    <a:pt x="3696655" y="543562"/>
                  </a:cubicBezTo>
                  <a:cubicBezTo>
                    <a:pt x="3713941" y="539273"/>
                    <a:pt x="3683007" y="532109"/>
                    <a:pt x="3720367" y="529802"/>
                  </a:cubicBezTo>
                  <a:cubicBezTo>
                    <a:pt x="3736323" y="537050"/>
                    <a:pt x="3751159" y="537800"/>
                    <a:pt x="3767935" y="538310"/>
                  </a:cubicBezTo>
                  <a:cubicBezTo>
                    <a:pt x="3776317" y="538579"/>
                    <a:pt x="3785195" y="538777"/>
                    <a:pt x="3794891" y="539697"/>
                  </a:cubicBezTo>
                  <a:cubicBezTo>
                    <a:pt x="3804589" y="540604"/>
                    <a:pt x="3815123" y="542161"/>
                    <a:pt x="3826731" y="546068"/>
                  </a:cubicBezTo>
                  <a:cubicBezTo>
                    <a:pt x="3823207" y="543718"/>
                    <a:pt x="3818703" y="541849"/>
                    <a:pt x="3813635" y="540278"/>
                  </a:cubicBezTo>
                  <a:cubicBezTo>
                    <a:pt x="3808553" y="538933"/>
                    <a:pt x="3802875" y="537942"/>
                    <a:pt x="3797001" y="537036"/>
                  </a:cubicBezTo>
                  <a:cubicBezTo>
                    <a:pt x="3785251" y="535238"/>
                    <a:pt x="3772707" y="533893"/>
                    <a:pt x="3762371" y="531331"/>
                  </a:cubicBezTo>
                  <a:cubicBezTo>
                    <a:pt x="3777393" y="526899"/>
                    <a:pt x="3819455" y="540632"/>
                    <a:pt x="3830143" y="531741"/>
                  </a:cubicBezTo>
                  <a:cubicBezTo>
                    <a:pt x="3805311" y="538551"/>
                    <a:pt x="3865167" y="548333"/>
                    <a:pt x="3895279" y="560721"/>
                  </a:cubicBezTo>
                  <a:cubicBezTo>
                    <a:pt x="3920847" y="562264"/>
                    <a:pt x="3871595" y="553656"/>
                    <a:pt x="3873295" y="547144"/>
                  </a:cubicBezTo>
                  <a:cubicBezTo>
                    <a:pt x="3890863" y="544893"/>
                    <a:pt x="3893483" y="549282"/>
                    <a:pt x="3920039" y="548277"/>
                  </a:cubicBezTo>
                  <a:lnTo>
                    <a:pt x="3941941" y="561896"/>
                  </a:lnTo>
                  <a:cubicBezTo>
                    <a:pt x="3941303" y="557238"/>
                    <a:pt x="3966859" y="559730"/>
                    <a:pt x="3951469" y="551051"/>
                  </a:cubicBezTo>
                  <a:cubicBezTo>
                    <a:pt x="3965939" y="554803"/>
                    <a:pt x="3981951" y="559107"/>
                    <a:pt x="3998187" y="562887"/>
                  </a:cubicBezTo>
                  <a:cubicBezTo>
                    <a:pt x="4014427" y="566738"/>
                    <a:pt x="4030819" y="570532"/>
                    <a:pt x="4045771" y="574991"/>
                  </a:cubicBezTo>
                  <a:cubicBezTo>
                    <a:pt x="4057081" y="576067"/>
                    <a:pt x="4044793" y="569484"/>
                    <a:pt x="4040163" y="565407"/>
                  </a:cubicBezTo>
                  <a:cubicBezTo>
                    <a:pt x="4068959" y="566766"/>
                    <a:pt x="4072087" y="579394"/>
                    <a:pt x="4092573" y="584420"/>
                  </a:cubicBezTo>
                  <a:cubicBezTo>
                    <a:pt x="4089303" y="580371"/>
                    <a:pt x="4096807" y="575883"/>
                    <a:pt x="4123507" y="577313"/>
                  </a:cubicBezTo>
                  <a:cubicBezTo>
                    <a:pt x="4126635" y="581744"/>
                    <a:pt x="4113441" y="580074"/>
                    <a:pt x="4118509" y="585255"/>
                  </a:cubicBezTo>
                  <a:cubicBezTo>
                    <a:pt x="4131633" y="584944"/>
                    <a:pt x="4173919" y="595731"/>
                    <a:pt x="4154511" y="583117"/>
                  </a:cubicBezTo>
                  <a:cubicBezTo>
                    <a:pt x="4161207" y="576662"/>
                    <a:pt x="4172519" y="594953"/>
                    <a:pt x="4175209" y="598846"/>
                  </a:cubicBezTo>
                  <a:cubicBezTo>
                    <a:pt x="4189351" y="596595"/>
                    <a:pt x="4187015" y="593056"/>
                    <a:pt x="4200989" y="594840"/>
                  </a:cubicBezTo>
                  <a:cubicBezTo>
                    <a:pt x="4227859" y="602414"/>
                    <a:pt x="4244819" y="613272"/>
                    <a:pt x="4267711" y="622658"/>
                  </a:cubicBezTo>
                  <a:cubicBezTo>
                    <a:pt x="4281019" y="623097"/>
                    <a:pt x="4294001" y="623380"/>
                    <a:pt x="4273403" y="609053"/>
                  </a:cubicBezTo>
                  <a:cubicBezTo>
                    <a:pt x="4286597" y="614376"/>
                    <a:pt x="4298023" y="620393"/>
                    <a:pt x="4308851" y="626537"/>
                  </a:cubicBezTo>
                  <a:cubicBezTo>
                    <a:pt x="4296167" y="609988"/>
                    <a:pt x="4375645" y="649458"/>
                    <a:pt x="4411379" y="645395"/>
                  </a:cubicBezTo>
                  <a:cubicBezTo>
                    <a:pt x="4404371" y="648226"/>
                    <a:pt x="4438575" y="671868"/>
                    <a:pt x="4459867" y="683888"/>
                  </a:cubicBezTo>
                  <a:cubicBezTo>
                    <a:pt x="4453567" y="675762"/>
                    <a:pt x="4448115" y="666772"/>
                    <a:pt x="4439763" y="657655"/>
                  </a:cubicBezTo>
                  <a:cubicBezTo>
                    <a:pt x="4435587" y="653096"/>
                    <a:pt x="4430687" y="648495"/>
                    <a:pt x="4424587" y="643965"/>
                  </a:cubicBezTo>
                  <a:cubicBezTo>
                    <a:pt x="4421543" y="641685"/>
                    <a:pt x="4418203" y="639434"/>
                    <a:pt x="4414493" y="637212"/>
                  </a:cubicBezTo>
                  <a:cubicBezTo>
                    <a:pt x="4410755" y="635102"/>
                    <a:pt x="4406621" y="633135"/>
                    <a:pt x="4402091" y="631167"/>
                  </a:cubicBezTo>
                  <a:cubicBezTo>
                    <a:pt x="4393511" y="624385"/>
                    <a:pt x="4407399" y="627316"/>
                    <a:pt x="4418485" y="629383"/>
                  </a:cubicBezTo>
                  <a:cubicBezTo>
                    <a:pt x="4429471" y="631733"/>
                    <a:pt x="4437839" y="632766"/>
                    <a:pt x="4418627" y="620237"/>
                  </a:cubicBezTo>
                  <a:cubicBezTo>
                    <a:pt x="4481229" y="648084"/>
                    <a:pt x="4433619" y="643398"/>
                    <a:pt x="4461507" y="666163"/>
                  </a:cubicBezTo>
                  <a:cubicBezTo>
                    <a:pt x="4498587" y="679145"/>
                    <a:pt x="4490559" y="669589"/>
                    <a:pt x="4482943" y="660330"/>
                  </a:cubicBezTo>
                  <a:cubicBezTo>
                    <a:pt x="4483141" y="661987"/>
                    <a:pt x="4497765" y="669816"/>
                    <a:pt x="4516635" y="680179"/>
                  </a:cubicBezTo>
                  <a:cubicBezTo>
                    <a:pt x="4526065" y="685360"/>
                    <a:pt x="4536555" y="691179"/>
                    <a:pt x="4546847" y="697167"/>
                  </a:cubicBezTo>
                  <a:cubicBezTo>
                    <a:pt x="4557099" y="703255"/>
                    <a:pt x="4566895" y="710178"/>
                    <a:pt x="4575389" y="716393"/>
                  </a:cubicBezTo>
                  <a:cubicBezTo>
                    <a:pt x="4600587" y="722537"/>
                    <a:pt x="4551023" y="700140"/>
                    <a:pt x="4552467" y="693062"/>
                  </a:cubicBezTo>
                  <a:cubicBezTo>
                    <a:pt x="4564347" y="698838"/>
                    <a:pt x="4580287" y="711239"/>
                    <a:pt x="4577003" y="704614"/>
                  </a:cubicBezTo>
                  <a:cubicBezTo>
                    <a:pt x="4609309" y="718870"/>
                    <a:pt x="4574807" y="712089"/>
                    <a:pt x="4605103" y="726756"/>
                  </a:cubicBezTo>
                  <a:cubicBezTo>
                    <a:pt x="4630049" y="732744"/>
                    <a:pt x="4609551" y="723669"/>
                    <a:pt x="4596879" y="711537"/>
                  </a:cubicBezTo>
                  <a:cubicBezTo>
                    <a:pt x="4608331" y="711282"/>
                    <a:pt x="4635769" y="738407"/>
                    <a:pt x="4638359" y="747595"/>
                  </a:cubicBezTo>
                  <a:cubicBezTo>
                    <a:pt x="4596015" y="735321"/>
                    <a:pt x="4580669" y="729856"/>
                    <a:pt x="4538779" y="719352"/>
                  </a:cubicBezTo>
                  <a:cubicBezTo>
                    <a:pt x="4547047" y="728483"/>
                    <a:pt x="4561287" y="736793"/>
                    <a:pt x="4581999" y="743348"/>
                  </a:cubicBezTo>
                  <a:cubicBezTo>
                    <a:pt x="4589419" y="753187"/>
                    <a:pt x="4538055" y="729927"/>
                    <a:pt x="4560707" y="748303"/>
                  </a:cubicBezTo>
                  <a:cubicBezTo>
                    <a:pt x="4528315" y="735052"/>
                    <a:pt x="4560481" y="741621"/>
                    <a:pt x="4542657" y="729715"/>
                  </a:cubicBezTo>
                  <a:cubicBezTo>
                    <a:pt x="4519155" y="725552"/>
                    <a:pt x="4524381" y="728667"/>
                    <a:pt x="4511935" y="726557"/>
                  </a:cubicBezTo>
                  <a:cubicBezTo>
                    <a:pt x="4469819" y="703892"/>
                    <a:pt x="4539189" y="719620"/>
                    <a:pt x="4534827" y="709073"/>
                  </a:cubicBezTo>
                  <a:cubicBezTo>
                    <a:pt x="4516169" y="695978"/>
                    <a:pt x="4516721" y="709328"/>
                    <a:pt x="4489355" y="698654"/>
                  </a:cubicBezTo>
                  <a:cubicBezTo>
                    <a:pt x="4497977" y="695383"/>
                    <a:pt x="4508553" y="693104"/>
                    <a:pt x="4526123" y="694364"/>
                  </a:cubicBezTo>
                  <a:cubicBezTo>
                    <a:pt x="4481611" y="666814"/>
                    <a:pt x="4483111" y="689961"/>
                    <a:pt x="4479191" y="695638"/>
                  </a:cubicBezTo>
                  <a:cubicBezTo>
                    <a:pt x="4424181" y="672395"/>
                    <a:pt x="4435757" y="688190"/>
                    <a:pt x="4430741" y="696966"/>
                  </a:cubicBezTo>
                  <a:lnTo>
                    <a:pt x="4425071" y="698935"/>
                  </a:lnTo>
                  <a:lnTo>
                    <a:pt x="4412971" y="688415"/>
                  </a:lnTo>
                  <a:cubicBezTo>
                    <a:pt x="4402947" y="680777"/>
                    <a:pt x="4393767" y="673871"/>
                    <a:pt x="4413883" y="679527"/>
                  </a:cubicBezTo>
                  <a:cubicBezTo>
                    <a:pt x="4404639" y="672392"/>
                    <a:pt x="4392917" y="667551"/>
                    <a:pt x="4386405" y="664082"/>
                  </a:cubicBezTo>
                  <a:cubicBezTo>
                    <a:pt x="4379893" y="660614"/>
                    <a:pt x="4378519" y="658603"/>
                    <a:pt x="4389689" y="658065"/>
                  </a:cubicBezTo>
                  <a:cubicBezTo>
                    <a:pt x="4378095" y="652218"/>
                    <a:pt x="4361275" y="648099"/>
                    <a:pt x="4354567" y="640581"/>
                  </a:cubicBezTo>
                  <a:cubicBezTo>
                    <a:pt x="4369303" y="654200"/>
                    <a:pt x="4387537" y="676809"/>
                    <a:pt x="4377543" y="685063"/>
                  </a:cubicBezTo>
                  <a:cubicBezTo>
                    <a:pt x="4396231" y="688234"/>
                    <a:pt x="4429387" y="711622"/>
                    <a:pt x="4430631" y="720880"/>
                  </a:cubicBezTo>
                  <a:cubicBezTo>
                    <a:pt x="4420919" y="716747"/>
                    <a:pt x="4408179" y="706199"/>
                    <a:pt x="4396273" y="697734"/>
                  </a:cubicBezTo>
                  <a:cubicBezTo>
                    <a:pt x="4384225" y="689763"/>
                    <a:pt x="4373011" y="684015"/>
                    <a:pt x="4367039" y="688517"/>
                  </a:cubicBezTo>
                  <a:cubicBezTo>
                    <a:pt x="4342249" y="679358"/>
                    <a:pt x="4355089" y="669929"/>
                    <a:pt x="4368199" y="670849"/>
                  </a:cubicBezTo>
                  <a:cubicBezTo>
                    <a:pt x="4353603" y="663955"/>
                    <a:pt x="4345915" y="665639"/>
                    <a:pt x="4317843" y="652686"/>
                  </a:cubicBezTo>
                  <a:cubicBezTo>
                    <a:pt x="4301263" y="649415"/>
                    <a:pt x="4303287" y="654356"/>
                    <a:pt x="4317233" y="664535"/>
                  </a:cubicBezTo>
                  <a:cubicBezTo>
                    <a:pt x="4302481" y="666234"/>
                    <a:pt x="4282095" y="635640"/>
                    <a:pt x="4287955" y="633517"/>
                  </a:cubicBezTo>
                  <a:cubicBezTo>
                    <a:pt x="4266933" y="633064"/>
                    <a:pt x="4279377" y="646272"/>
                    <a:pt x="4297327" y="660911"/>
                  </a:cubicBezTo>
                  <a:cubicBezTo>
                    <a:pt x="4315323" y="675563"/>
                    <a:pt x="4338795" y="691660"/>
                    <a:pt x="4340959" y="697196"/>
                  </a:cubicBezTo>
                  <a:cubicBezTo>
                    <a:pt x="4308711" y="685870"/>
                    <a:pt x="4305611" y="686082"/>
                    <a:pt x="4301447" y="675691"/>
                  </a:cubicBezTo>
                  <a:cubicBezTo>
                    <a:pt x="4306955" y="671415"/>
                    <a:pt x="4289131" y="659651"/>
                    <a:pt x="4273247" y="648637"/>
                  </a:cubicBezTo>
                  <a:cubicBezTo>
                    <a:pt x="4257447" y="637353"/>
                    <a:pt x="4243263" y="628137"/>
                    <a:pt x="4257377" y="626339"/>
                  </a:cubicBezTo>
                  <a:cubicBezTo>
                    <a:pt x="4226727" y="611573"/>
                    <a:pt x="4256399" y="636306"/>
                    <a:pt x="4231555" y="630303"/>
                  </a:cubicBezTo>
                  <a:cubicBezTo>
                    <a:pt x="4222437" y="628576"/>
                    <a:pt x="4222551" y="613810"/>
                    <a:pt x="4231823" y="612578"/>
                  </a:cubicBezTo>
                  <a:cubicBezTo>
                    <a:pt x="4221701" y="606632"/>
                    <a:pt x="4201683" y="604396"/>
                    <a:pt x="4185403" y="600800"/>
                  </a:cubicBezTo>
                  <a:cubicBezTo>
                    <a:pt x="4240501" y="627741"/>
                    <a:pt x="4165539" y="603079"/>
                    <a:pt x="4205803" y="628349"/>
                  </a:cubicBezTo>
                  <a:cubicBezTo>
                    <a:pt x="4193259" y="623437"/>
                    <a:pt x="4174811" y="620733"/>
                    <a:pt x="4164931" y="614702"/>
                  </a:cubicBezTo>
                  <a:cubicBezTo>
                    <a:pt x="4134125" y="607581"/>
                    <a:pt x="4200819" y="637622"/>
                    <a:pt x="4170013" y="630473"/>
                  </a:cubicBezTo>
                  <a:cubicBezTo>
                    <a:pt x="4177503" y="634564"/>
                    <a:pt x="4225043" y="650831"/>
                    <a:pt x="4215939" y="642138"/>
                  </a:cubicBezTo>
                  <a:cubicBezTo>
                    <a:pt x="4253257" y="655616"/>
                    <a:pt x="4172279" y="649274"/>
                    <a:pt x="4165043" y="632512"/>
                  </a:cubicBezTo>
                  <a:cubicBezTo>
                    <a:pt x="4140835" y="626566"/>
                    <a:pt x="4152983" y="634465"/>
                    <a:pt x="4159947" y="640425"/>
                  </a:cubicBezTo>
                  <a:cubicBezTo>
                    <a:pt x="4140849" y="636122"/>
                    <a:pt x="4127981" y="629326"/>
                    <a:pt x="4119091" y="620903"/>
                  </a:cubicBezTo>
                  <a:cubicBezTo>
                    <a:pt x="4187101" y="631563"/>
                    <a:pt x="4111939" y="599894"/>
                    <a:pt x="4170111" y="606802"/>
                  </a:cubicBezTo>
                  <a:cubicBezTo>
                    <a:pt x="4164039" y="604240"/>
                    <a:pt x="4152783" y="602598"/>
                    <a:pt x="4139687" y="599993"/>
                  </a:cubicBezTo>
                  <a:cubicBezTo>
                    <a:pt x="4126579" y="597388"/>
                    <a:pt x="4111657" y="593608"/>
                    <a:pt x="4097839" y="588087"/>
                  </a:cubicBezTo>
                  <a:cubicBezTo>
                    <a:pt x="4101947" y="591314"/>
                    <a:pt x="4107907" y="593636"/>
                    <a:pt x="4113781" y="596114"/>
                  </a:cubicBezTo>
                  <a:cubicBezTo>
                    <a:pt x="4119599" y="598804"/>
                    <a:pt x="4125375" y="601522"/>
                    <a:pt x="4129171" y="605047"/>
                  </a:cubicBezTo>
                  <a:cubicBezTo>
                    <a:pt x="4113823" y="600885"/>
                    <a:pt x="4103729" y="595448"/>
                    <a:pt x="4087647" y="592560"/>
                  </a:cubicBezTo>
                  <a:cubicBezTo>
                    <a:pt x="4083909" y="596015"/>
                    <a:pt x="4093069" y="599115"/>
                    <a:pt x="4102499" y="602555"/>
                  </a:cubicBezTo>
                  <a:cubicBezTo>
                    <a:pt x="4111969" y="605811"/>
                    <a:pt x="4121525" y="610356"/>
                    <a:pt x="4118963" y="614985"/>
                  </a:cubicBezTo>
                  <a:cubicBezTo>
                    <a:pt x="4112803" y="610342"/>
                    <a:pt x="4105059" y="606746"/>
                    <a:pt x="4096169" y="603744"/>
                  </a:cubicBezTo>
                  <a:cubicBezTo>
                    <a:pt x="4087279" y="600686"/>
                    <a:pt x="4077255" y="598124"/>
                    <a:pt x="4066453" y="595901"/>
                  </a:cubicBezTo>
                  <a:cubicBezTo>
                    <a:pt x="4044835" y="591470"/>
                    <a:pt x="4020089" y="588440"/>
                    <a:pt x="3994959" y="585694"/>
                  </a:cubicBezTo>
                  <a:cubicBezTo>
                    <a:pt x="3997579" y="584236"/>
                    <a:pt x="3993799" y="571551"/>
                    <a:pt x="3968147" y="567332"/>
                  </a:cubicBezTo>
                  <a:cubicBezTo>
                    <a:pt x="3953395" y="568734"/>
                    <a:pt x="4015687" y="590281"/>
                    <a:pt x="3953635" y="580470"/>
                  </a:cubicBezTo>
                  <a:cubicBezTo>
                    <a:pt x="3959029" y="583754"/>
                    <a:pt x="3964409" y="587322"/>
                    <a:pt x="3969747" y="591060"/>
                  </a:cubicBezTo>
                  <a:cubicBezTo>
                    <a:pt x="4020767" y="600786"/>
                    <a:pt x="3961803" y="593480"/>
                    <a:pt x="3991421" y="611630"/>
                  </a:cubicBezTo>
                  <a:cubicBezTo>
                    <a:pt x="4013563" y="621696"/>
                    <a:pt x="4046647" y="626778"/>
                    <a:pt x="4073631" y="634635"/>
                  </a:cubicBezTo>
                  <a:cubicBezTo>
                    <a:pt x="4090365" y="636263"/>
                    <a:pt x="4088087" y="631634"/>
                    <a:pt x="4073151" y="622842"/>
                  </a:cubicBezTo>
                  <a:cubicBezTo>
                    <a:pt x="4078289" y="623168"/>
                    <a:pt x="4085763" y="625773"/>
                    <a:pt x="4093323" y="629425"/>
                  </a:cubicBezTo>
                  <a:cubicBezTo>
                    <a:pt x="4097103" y="631252"/>
                    <a:pt x="4100911" y="633347"/>
                    <a:pt x="4104465" y="635527"/>
                  </a:cubicBezTo>
                  <a:cubicBezTo>
                    <a:pt x="4107991" y="637849"/>
                    <a:pt x="4111247" y="640341"/>
                    <a:pt x="4113993" y="642705"/>
                  </a:cubicBezTo>
                  <a:cubicBezTo>
                    <a:pt x="4124951" y="652218"/>
                    <a:pt x="4127513" y="660486"/>
                    <a:pt x="4104607" y="656763"/>
                  </a:cubicBezTo>
                  <a:cubicBezTo>
                    <a:pt x="4116443" y="663360"/>
                    <a:pt x="4115423" y="657598"/>
                    <a:pt x="4134747" y="662383"/>
                  </a:cubicBezTo>
                  <a:cubicBezTo>
                    <a:pt x="4131407" y="664408"/>
                    <a:pt x="4135371" y="669193"/>
                    <a:pt x="4144771" y="676130"/>
                  </a:cubicBezTo>
                  <a:cubicBezTo>
                    <a:pt x="4133347" y="671628"/>
                    <a:pt x="4116019" y="665809"/>
                    <a:pt x="4104579" y="663346"/>
                  </a:cubicBezTo>
                  <a:cubicBezTo>
                    <a:pt x="4093111" y="660982"/>
                    <a:pt x="4087519" y="662327"/>
                    <a:pt x="4099723" y="670637"/>
                  </a:cubicBezTo>
                  <a:cubicBezTo>
                    <a:pt x="4092191" y="669971"/>
                    <a:pt x="4088171" y="667834"/>
                    <a:pt x="4084659" y="665554"/>
                  </a:cubicBezTo>
                  <a:cubicBezTo>
                    <a:pt x="4077935" y="664620"/>
                    <a:pt x="4071195" y="663700"/>
                    <a:pt x="4064387" y="662751"/>
                  </a:cubicBezTo>
                  <a:cubicBezTo>
                    <a:pt x="4043179" y="650562"/>
                    <a:pt x="4083755" y="658773"/>
                    <a:pt x="4053727" y="643653"/>
                  </a:cubicBezTo>
                  <a:cubicBezTo>
                    <a:pt x="4073307" y="644715"/>
                    <a:pt x="4077963" y="652615"/>
                    <a:pt x="4094387" y="655149"/>
                  </a:cubicBezTo>
                  <a:cubicBezTo>
                    <a:pt x="4102711" y="655857"/>
                    <a:pt x="4106207" y="655475"/>
                    <a:pt x="4105911" y="653323"/>
                  </a:cubicBezTo>
                  <a:cubicBezTo>
                    <a:pt x="4105599" y="651199"/>
                    <a:pt x="4101435" y="647631"/>
                    <a:pt x="4094145" y="643356"/>
                  </a:cubicBezTo>
                  <a:cubicBezTo>
                    <a:pt x="4058567" y="632738"/>
                    <a:pt x="4020259" y="630784"/>
                    <a:pt x="3971629" y="620690"/>
                  </a:cubicBezTo>
                  <a:cubicBezTo>
                    <a:pt x="3999475" y="633715"/>
                    <a:pt x="3993135" y="631917"/>
                    <a:pt x="3972379" y="632568"/>
                  </a:cubicBezTo>
                  <a:cubicBezTo>
                    <a:pt x="3983451" y="639619"/>
                    <a:pt x="4009555" y="639675"/>
                    <a:pt x="4018461" y="647660"/>
                  </a:cubicBezTo>
                  <a:cubicBezTo>
                    <a:pt x="4024507" y="640638"/>
                    <a:pt x="3987457" y="634777"/>
                    <a:pt x="4048601" y="645904"/>
                  </a:cubicBezTo>
                  <a:cubicBezTo>
                    <a:pt x="4048049" y="655843"/>
                    <a:pt x="4017811" y="655545"/>
                    <a:pt x="3983987" y="651128"/>
                  </a:cubicBezTo>
                  <a:cubicBezTo>
                    <a:pt x="3950251" y="645947"/>
                    <a:pt x="3912267" y="640270"/>
                    <a:pt x="3896751" y="633913"/>
                  </a:cubicBezTo>
                  <a:cubicBezTo>
                    <a:pt x="3899499" y="639123"/>
                    <a:pt x="3874907" y="636844"/>
                    <a:pt x="3872359" y="640610"/>
                  </a:cubicBezTo>
                  <a:cubicBezTo>
                    <a:pt x="3829691" y="632950"/>
                    <a:pt x="3898875" y="632483"/>
                    <a:pt x="3835903" y="628746"/>
                  </a:cubicBezTo>
                  <a:cubicBezTo>
                    <a:pt x="3844851" y="623182"/>
                    <a:pt x="3858995" y="624853"/>
                    <a:pt x="3885667" y="621299"/>
                  </a:cubicBezTo>
                  <a:cubicBezTo>
                    <a:pt x="3892505" y="627981"/>
                    <a:pt x="3906747" y="630827"/>
                    <a:pt x="3917151" y="635697"/>
                  </a:cubicBezTo>
                  <a:cubicBezTo>
                    <a:pt x="3927219" y="633828"/>
                    <a:pt x="3936943" y="624244"/>
                    <a:pt x="3932231" y="634083"/>
                  </a:cubicBezTo>
                  <a:cubicBezTo>
                    <a:pt x="3937383" y="636504"/>
                    <a:pt x="3944829" y="637764"/>
                    <a:pt x="3953027" y="638656"/>
                  </a:cubicBezTo>
                  <a:cubicBezTo>
                    <a:pt x="3961167" y="639902"/>
                    <a:pt x="3970043" y="640864"/>
                    <a:pt x="3978113" y="642195"/>
                  </a:cubicBezTo>
                  <a:cubicBezTo>
                    <a:pt x="3953295" y="633701"/>
                    <a:pt x="3951003" y="631308"/>
                    <a:pt x="3952107" y="628661"/>
                  </a:cubicBezTo>
                  <a:cubicBezTo>
                    <a:pt x="3953195" y="625971"/>
                    <a:pt x="3957699" y="623040"/>
                    <a:pt x="3945935" y="614844"/>
                  </a:cubicBezTo>
                  <a:cubicBezTo>
                    <a:pt x="3959723" y="614744"/>
                    <a:pt x="3970299" y="617477"/>
                    <a:pt x="3980519" y="619714"/>
                  </a:cubicBezTo>
                  <a:cubicBezTo>
                    <a:pt x="3990727" y="622092"/>
                    <a:pt x="4000467" y="624683"/>
                    <a:pt x="4012387" y="626254"/>
                  </a:cubicBezTo>
                  <a:cubicBezTo>
                    <a:pt x="4004459" y="615778"/>
                    <a:pt x="3980179" y="612692"/>
                    <a:pt x="3960685" y="607496"/>
                  </a:cubicBezTo>
                  <a:cubicBezTo>
                    <a:pt x="3942805" y="605556"/>
                    <a:pt x="3937963" y="607595"/>
                    <a:pt x="3940583" y="611446"/>
                  </a:cubicBezTo>
                  <a:cubicBezTo>
                    <a:pt x="3902769" y="601748"/>
                    <a:pt x="3965131" y="584505"/>
                    <a:pt x="3912227" y="576874"/>
                  </a:cubicBezTo>
                  <a:cubicBezTo>
                    <a:pt x="3913273" y="573972"/>
                    <a:pt x="3930419" y="575430"/>
                    <a:pt x="3916529" y="568451"/>
                  </a:cubicBezTo>
                  <a:cubicBezTo>
                    <a:pt x="3929171" y="570305"/>
                    <a:pt x="3934411" y="575855"/>
                    <a:pt x="3948171" y="577086"/>
                  </a:cubicBezTo>
                  <a:cubicBezTo>
                    <a:pt x="3961167" y="576973"/>
                    <a:pt x="3937185" y="572358"/>
                    <a:pt x="3931875" y="566893"/>
                  </a:cubicBezTo>
                  <a:cubicBezTo>
                    <a:pt x="3882241" y="567205"/>
                    <a:pt x="3854775" y="562278"/>
                    <a:pt x="3829407" y="569753"/>
                  </a:cubicBezTo>
                  <a:cubicBezTo>
                    <a:pt x="3852595" y="576421"/>
                    <a:pt x="3866385" y="587931"/>
                    <a:pt x="3893043" y="592702"/>
                  </a:cubicBezTo>
                  <a:cubicBezTo>
                    <a:pt x="3915949" y="593891"/>
                    <a:pt x="3875375" y="578219"/>
                    <a:pt x="3861063" y="578261"/>
                  </a:cubicBezTo>
                  <a:cubicBezTo>
                    <a:pt x="3854763" y="572004"/>
                    <a:pt x="3899443" y="586331"/>
                    <a:pt x="3865309" y="569838"/>
                  </a:cubicBezTo>
                  <a:cubicBezTo>
                    <a:pt x="3893835" y="571834"/>
                    <a:pt x="3890423" y="590012"/>
                    <a:pt x="3918667" y="592008"/>
                  </a:cubicBezTo>
                  <a:cubicBezTo>
                    <a:pt x="3905615" y="596468"/>
                    <a:pt x="3911107" y="606009"/>
                    <a:pt x="3909875" y="608756"/>
                  </a:cubicBezTo>
                  <a:cubicBezTo>
                    <a:pt x="3878347" y="606604"/>
                    <a:pt x="3872231" y="586642"/>
                    <a:pt x="3825243" y="578134"/>
                  </a:cubicBezTo>
                  <a:cubicBezTo>
                    <a:pt x="3812999" y="578007"/>
                    <a:pt x="3830483" y="585892"/>
                    <a:pt x="3836995" y="590833"/>
                  </a:cubicBezTo>
                  <a:cubicBezTo>
                    <a:pt x="3818109" y="591300"/>
                    <a:pt x="3806783" y="587733"/>
                    <a:pt x="3795953" y="584717"/>
                  </a:cubicBezTo>
                  <a:cubicBezTo>
                    <a:pt x="3785151" y="581475"/>
                    <a:pt x="3774943" y="577879"/>
                    <a:pt x="3758507" y="577837"/>
                  </a:cubicBezTo>
                  <a:cubicBezTo>
                    <a:pt x="3782023" y="585552"/>
                    <a:pt x="3797765" y="602909"/>
                    <a:pt x="3718089" y="582211"/>
                  </a:cubicBezTo>
                  <a:cubicBezTo>
                    <a:pt x="3733167" y="581942"/>
                    <a:pt x="3741067" y="585765"/>
                    <a:pt x="3754543" y="586430"/>
                  </a:cubicBezTo>
                  <a:cubicBezTo>
                    <a:pt x="3748471" y="581489"/>
                    <a:pt x="3735247" y="580725"/>
                    <a:pt x="3727603" y="576733"/>
                  </a:cubicBezTo>
                  <a:cubicBezTo>
                    <a:pt x="3717139" y="581815"/>
                    <a:pt x="3705305" y="583089"/>
                    <a:pt x="3690651" y="583528"/>
                  </a:cubicBezTo>
                  <a:cubicBezTo>
                    <a:pt x="3675999" y="584123"/>
                    <a:pt x="3658515" y="583089"/>
                    <a:pt x="3636827" y="586218"/>
                  </a:cubicBezTo>
                  <a:cubicBezTo>
                    <a:pt x="3657199" y="588908"/>
                    <a:pt x="3672759" y="596241"/>
                    <a:pt x="3689391" y="602314"/>
                  </a:cubicBezTo>
                  <a:cubicBezTo>
                    <a:pt x="3706027" y="608473"/>
                    <a:pt x="3723695" y="613980"/>
                    <a:pt x="3748413" y="615339"/>
                  </a:cubicBezTo>
                  <a:cubicBezTo>
                    <a:pt x="3759427" y="620563"/>
                    <a:pt x="3680035" y="615028"/>
                    <a:pt x="3734285" y="623564"/>
                  </a:cubicBezTo>
                  <a:cubicBezTo>
                    <a:pt x="3740061" y="631733"/>
                    <a:pt x="3689011" y="616840"/>
                    <a:pt x="3689123" y="624938"/>
                  </a:cubicBezTo>
                  <a:cubicBezTo>
                    <a:pt x="3703153" y="635725"/>
                    <a:pt x="3738489" y="633786"/>
                    <a:pt x="3752263" y="644588"/>
                  </a:cubicBezTo>
                  <a:cubicBezTo>
                    <a:pt x="3724629" y="641997"/>
                    <a:pt x="3709595" y="631846"/>
                    <a:pt x="3675363" y="633205"/>
                  </a:cubicBezTo>
                  <a:cubicBezTo>
                    <a:pt x="3665723" y="626113"/>
                    <a:pt x="3652415" y="621101"/>
                    <a:pt x="3637335" y="618213"/>
                  </a:cubicBezTo>
                  <a:cubicBezTo>
                    <a:pt x="3630349" y="617866"/>
                    <a:pt x="3625639" y="620035"/>
                    <a:pt x="3625863" y="622285"/>
                  </a:cubicBezTo>
                  <a:lnTo>
                    <a:pt x="3627343" y="623345"/>
                  </a:lnTo>
                  <a:lnTo>
                    <a:pt x="3626845" y="623251"/>
                  </a:lnTo>
                  <a:cubicBezTo>
                    <a:pt x="3594983" y="617525"/>
                    <a:pt x="3531449" y="606891"/>
                    <a:pt x="3548161" y="605033"/>
                  </a:cubicBezTo>
                  <a:cubicBezTo>
                    <a:pt x="3538363" y="602399"/>
                    <a:pt x="3523287" y="600686"/>
                    <a:pt x="3509823" y="600262"/>
                  </a:cubicBezTo>
                  <a:cubicBezTo>
                    <a:pt x="3496359" y="599851"/>
                    <a:pt x="3484539" y="601734"/>
                    <a:pt x="3481255" y="604282"/>
                  </a:cubicBezTo>
                  <a:cubicBezTo>
                    <a:pt x="3505167" y="611545"/>
                    <a:pt x="3497521" y="600148"/>
                    <a:pt x="3522041" y="602527"/>
                  </a:cubicBezTo>
                  <a:cubicBezTo>
                    <a:pt x="3524617" y="606109"/>
                    <a:pt x="3520711" y="608544"/>
                    <a:pt x="3502815" y="608728"/>
                  </a:cubicBezTo>
                  <a:cubicBezTo>
                    <a:pt x="3520115" y="612720"/>
                    <a:pt x="3540743" y="614320"/>
                    <a:pt x="3565149" y="613484"/>
                  </a:cubicBezTo>
                  <a:cubicBezTo>
                    <a:pt x="3520171" y="619657"/>
                    <a:pt x="3510559" y="612380"/>
                    <a:pt x="3516931" y="625957"/>
                  </a:cubicBezTo>
                  <a:cubicBezTo>
                    <a:pt x="3506539" y="625476"/>
                    <a:pt x="3500225" y="621568"/>
                    <a:pt x="3494987" y="618992"/>
                  </a:cubicBezTo>
                  <a:cubicBezTo>
                    <a:pt x="3489747" y="616316"/>
                    <a:pt x="3485571" y="614688"/>
                    <a:pt x="3479527" y="618977"/>
                  </a:cubicBezTo>
                  <a:cubicBezTo>
                    <a:pt x="3441883" y="617887"/>
                    <a:pt x="3464747" y="608827"/>
                    <a:pt x="3460883" y="605599"/>
                  </a:cubicBezTo>
                  <a:cubicBezTo>
                    <a:pt x="3459663" y="602626"/>
                    <a:pt x="3404507" y="608728"/>
                    <a:pt x="3405699" y="612196"/>
                  </a:cubicBezTo>
                  <a:cubicBezTo>
                    <a:pt x="3418793" y="615651"/>
                    <a:pt x="3416427" y="610327"/>
                    <a:pt x="3436277" y="610172"/>
                  </a:cubicBezTo>
                  <a:cubicBezTo>
                    <a:pt x="3446075" y="615028"/>
                    <a:pt x="3406631" y="614150"/>
                    <a:pt x="3423027" y="619784"/>
                  </a:cubicBezTo>
                  <a:cubicBezTo>
                    <a:pt x="3400135" y="620889"/>
                    <a:pt x="3386755" y="614844"/>
                    <a:pt x="3373773" y="608515"/>
                  </a:cubicBezTo>
                  <a:cubicBezTo>
                    <a:pt x="3375643" y="613286"/>
                    <a:pt x="3374367" y="615820"/>
                    <a:pt x="3368209" y="616231"/>
                  </a:cubicBezTo>
                  <a:cubicBezTo>
                    <a:pt x="3362037" y="616642"/>
                    <a:pt x="3351008" y="614744"/>
                    <a:pt x="3333270" y="612125"/>
                  </a:cubicBezTo>
                  <a:cubicBezTo>
                    <a:pt x="3306767" y="617222"/>
                    <a:pt x="3355397" y="615594"/>
                    <a:pt x="3356671" y="621370"/>
                  </a:cubicBezTo>
                  <a:cubicBezTo>
                    <a:pt x="3318744" y="621639"/>
                    <a:pt x="3353500" y="640142"/>
                    <a:pt x="3310377" y="623564"/>
                  </a:cubicBezTo>
                  <a:cubicBezTo>
                    <a:pt x="3298500" y="625858"/>
                    <a:pt x="3316677" y="630176"/>
                    <a:pt x="3323756" y="633729"/>
                  </a:cubicBezTo>
                  <a:cubicBezTo>
                    <a:pt x="3274050" y="635895"/>
                    <a:pt x="3293332" y="622318"/>
                    <a:pt x="3292724" y="616840"/>
                  </a:cubicBezTo>
                  <a:cubicBezTo>
                    <a:pt x="3260063" y="624640"/>
                    <a:pt x="3267864" y="620690"/>
                    <a:pt x="3254683" y="612522"/>
                  </a:cubicBezTo>
                  <a:cubicBezTo>
                    <a:pt x="3227827" y="620903"/>
                    <a:pt x="3228691" y="621441"/>
                    <a:pt x="3217804" y="628590"/>
                  </a:cubicBezTo>
                  <a:cubicBezTo>
                    <a:pt x="3240427" y="632398"/>
                    <a:pt x="3254046" y="617887"/>
                    <a:pt x="3286112" y="629355"/>
                  </a:cubicBezTo>
                  <a:cubicBezTo>
                    <a:pt x="3222745" y="631294"/>
                    <a:pt x="3217776" y="638925"/>
                    <a:pt x="3213316" y="646754"/>
                  </a:cubicBezTo>
                  <a:cubicBezTo>
                    <a:pt x="3202868" y="646471"/>
                    <a:pt x="3193723" y="647589"/>
                    <a:pt x="3185540" y="648523"/>
                  </a:cubicBezTo>
                  <a:cubicBezTo>
                    <a:pt x="3177357" y="649543"/>
                    <a:pt x="3170179" y="650788"/>
                    <a:pt x="3163809" y="652105"/>
                  </a:cubicBezTo>
                  <a:cubicBezTo>
                    <a:pt x="3151067" y="654752"/>
                    <a:pt x="3141525" y="657697"/>
                    <a:pt x="3133527" y="659750"/>
                  </a:cubicBezTo>
                  <a:cubicBezTo>
                    <a:pt x="3137349" y="656947"/>
                    <a:pt x="3156263" y="642719"/>
                    <a:pt x="3197630" y="631237"/>
                  </a:cubicBezTo>
                  <a:cubicBezTo>
                    <a:pt x="3197290" y="634338"/>
                    <a:pt x="3180783" y="637155"/>
                    <a:pt x="3195563" y="640468"/>
                  </a:cubicBezTo>
                  <a:cubicBezTo>
                    <a:pt x="3218427" y="637537"/>
                    <a:pt x="3222589" y="634649"/>
                    <a:pt x="3207710" y="629822"/>
                  </a:cubicBezTo>
                  <a:cubicBezTo>
                    <a:pt x="3168749" y="626764"/>
                    <a:pt x="3153262" y="645975"/>
                    <a:pt x="3119511" y="635555"/>
                  </a:cubicBezTo>
                  <a:cubicBezTo>
                    <a:pt x="3097709" y="638104"/>
                    <a:pt x="3132281" y="646867"/>
                    <a:pt x="3147443" y="639675"/>
                  </a:cubicBezTo>
                  <a:cubicBezTo>
                    <a:pt x="3129195" y="649274"/>
                    <a:pt x="3119454" y="656253"/>
                    <a:pt x="3101461" y="661463"/>
                  </a:cubicBezTo>
                  <a:cubicBezTo>
                    <a:pt x="3092471" y="664068"/>
                    <a:pt x="3081414" y="666234"/>
                    <a:pt x="3066195" y="668060"/>
                  </a:cubicBezTo>
                  <a:cubicBezTo>
                    <a:pt x="3050962" y="669816"/>
                    <a:pt x="3031808" y="672789"/>
                    <a:pt x="3006282" y="675110"/>
                  </a:cubicBezTo>
                  <a:cubicBezTo>
                    <a:pt x="3013672" y="683095"/>
                    <a:pt x="3042878" y="669292"/>
                    <a:pt x="3050127" y="677347"/>
                  </a:cubicBezTo>
                  <a:cubicBezTo>
                    <a:pt x="3039268" y="677121"/>
                    <a:pt x="2977982" y="683845"/>
                    <a:pt x="3014607" y="682203"/>
                  </a:cubicBezTo>
                  <a:cubicBezTo>
                    <a:pt x="3006395" y="690174"/>
                    <a:pt x="2992337" y="683095"/>
                    <a:pt x="2980516" y="677814"/>
                  </a:cubicBezTo>
                  <a:cubicBezTo>
                    <a:pt x="2974967" y="682826"/>
                    <a:pt x="2979497" y="687002"/>
                    <a:pt x="2947233" y="688206"/>
                  </a:cubicBezTo>
                  <a:cubicBezTo>
                    <a:pt x="2955005" y="690712"/>
                    <a:pt x="2962820" y="693189"/>
                    <a:pt x="2975207" y="690924"/>
                  </a:cubicBezTo>
                  <a:cubicBezTo>
                    <a:pt x="2969332" y="695398"/>
                    <a:pt x="2950701" y="696233"/>
                    <a:pt x="2928673" y="697210"/>
                  </a:cubicBezTo>
                  <a:cubicBezTo>
                    <a:pt x="2923180" y="697507"/>
                    <a:pt x="2917432" y="697578"/>
                    <a:pt x="2911698" y="698144"/>
                  </a:cubicBezTo>
                  <a:cubicBezTo>
                    <a:pt x="2905965" y="698725"/>
                    <a:pt x="2900174" y="699376"/>
                    <a:pt x="2894483" y="700140"/>
                  </a:cubicBezTo>
                  <a:cubicBezTo>
                    <a:pt x="2883087" y="701683"/>
                    <a:pt x="2872058" y="703708"/>
                    <a:pt x="2862616" y="706610"/>
                  </a:cubicBezTo>
                  <a:cubicBezTo>
                    <a:pt x="2853343" y="711820"/>
                    <a:pt x="2874493" y="707884"/>
                    <a:pt x="2877438" y="714637"/>
                  </a:cubicBezTo>
                  <a:cubicBezTo>
                    <a:pt x="2896125" y="715458"/>
                    <a:pt x="2919471" y="710815"/>
                    <a:pt x="2944345" y="706723"/>
                  </a:cubicBezTo>
                  <a:cubicBezTo>
                    <a:pt x="2972687" y="701216"/>
                    <a:pt x="2893294" y="704147"/>
                    <a:pt x="2912604" y="708040"/>
                  </a:cubicBezTo>
                  <a:cubicBezTo>
                    <a:pt x="2893521" y="706950"/>
                    <a:pt x="2904719" y="703623"/>
                    <a:pt x="2923675" y="702165"/>
                  </a:cubicBezTo>
                  <a:cubicBezTo>
                    <a:pt x="2942646" y="700806"/>
                    <a:pt x="2969049" y="700381"/>
                    <a:pt x="2979794" y="701853"/>
                  </a:cubicBezTo>
                  <a:cubicBezTo>
                    <a:pt x="2974485" y="710234"/>
                    <a:pt x="2941188" y="713037"/>
                    <a:pt x="2913199" y="716223"/>
                  </a:cubicBezTo>
                  <a:cubicBezTo>
                    <a:pt x="2885380" y="720258"/>
                    <a:pt x="2862757" y="723627"/>
                    <a:pt x="2878740" y="729361"/>
                  </a:cubicBezTo>
                  <a:cubicBezTo>
                    <a:pt x="2849393" y="737699"/>
                    <a:pt x="2831526" y="733254"/>
                    <a:pt x="2813009" y="729332"/>
                  </a:cubicBezTo>
                  <a:cubicBezTo>
                    <a:pt x="2822112" y="727407"/>
                    <a:pt x="2828794" y="728016"/>
                    <a:pt x="2838619" y="725312"/>
                  </a:cubicBezTo>
                  <a:cubicBezTo>
                    <a:pt x="2825510" y="726204"/>
                    <a:pt x="2814297" y="725184"/>
                    <a:pt x="2804260" y="722678"/>
                  </a:cubicBezTo>
                  <a:cubicBezTo>
                    <a:pt x="2795086" y="725312"/>
                    <a:pt x="2804302" y="726388"/>
                    <a:pt x="2806893" y="728016"/>
                  </a:cubicBezTo>
                  <a:cubicBezTo>
                    <a:pt x="2794831" y="730606"/>
                    <a:pt x="2787993" y="727223"/>
                    <a:pt x="2775110" y="730734"/>
                  </a:cubicBezTo>
                  <a:cubicBezTo>
                    <a:pt x="2765413" y="738676"/>
                    <a:pt x="2823485" y="739582"/>
                    <a:pt x="2824391" y="741338"/>
                  </a:cubicBezTo>
                  <a:cubicBezTo>
                    <a:pt x="2811211" y="746066"/>
                    <a:pt x="2782146" y="753201"/>
                    <a:pt x="2749981" y="764357"/>
                  </a:cubicBezTo>
                  <a:cubicBezTo>
                    <a:pt x="2717632" y="774706"/>
                    <a:pt x="2681432" y="786286"/>
                    <a:pt x="2652722" y="795474"/>
                  </a:cubicBezTo>
                  <a:cubicBezTo>
                    <a:pt x="2633213" y="789090"/>
                    <a:pt x="2707482" y="777127"/>
                    <a:pt x="2706774" y="771492"/>
                  </a:cubicBezTo>
                  <a:cubicBezTo>
                    <a:pt x="2677624" y="766792"/>
                    <a:pt x="2631302" y="805979"/>
                    <a:pt x="2631316" y="787603"/>
                  </a:cubicBezTo>
                  <a:cubicBezTo>
                    <a:pt x="2595371" y="803671"/>
                    <a:pt x="2678106" y="786513"/>
                    <a:pt x="2624648" y="805767"/>
                  </a:cubicBezTo>
                  <a:cubicBezTo>
                    <a:pt x="2628386" y="797952"/>
                    <a:pt x="2605536" y="806956"/>
                    <a:pt x="2609387" y="799141"/>
                  </a:cubicBezTo>
                  <a:cubicBezTo>
                    <a:pt x="2608127" y="809773"/>
                    <a:pt x="2529838" y="822982"/>
                    <a:pt x="2531508" y="832297"/>
                  </a:cubicBezTo>
                  <a:cubicBezTo>
                    <a:pt x="2487848" y="843807"/>
                    <a:pt x="2548256" y="820717"/>
                    <a:pt x="2509565" y="825162"/>
                  </a:cubicBezTo>
                  <a:cubicBezTo>
                    <a:pt x="2478419" y="830202"/>
                    <a:pt x="2470265" y="851777"/>
                    <a:pt x="2408384" y="869559"/>
                  </a:cubicBezTo>
                  <a:cubicBezTo>
                    <a:pt x="2418704" y="869276"/>
                    <a:pt x="2458090" y="853462"/>
                    <a:pt x="2420913" y="870380"/>
                  </a:cubicBezTo>
                  <a:cubicBezTo>
                    <a:pt x="2433230" y="868157"/>
                    <a:pt x="2448477" y="861475"/>
                    <a:pt x="2457905" y="863542"/>
                  </a:cubicBezTo>
                  <a:cubicBezTo>
                    <a:pt x="2419058" y="870932"/>
                    <a:pt x="2472516" y="872687"/>
                    <a:pt x="2424679" y="884622"/>
                  </a:cubicBezTo>
                  <a:cubicBezTo>
                    <a:pt x="2408313" y="883744"/>
                    <a:pt x="2423928" y="881097"/>
                    <a:pt x="2436698" y="876113"/>
                  </a:cubicBezTo>
                  <a:cubicBezTo>
                    <a:pt x="2424452" y="871612"/>
                    <a:pt x="2407860" y="873749"/>
                    <a:pt x="2388776" y="879709"/>
                  </a:cubicBezTo>
                  <a:cubicBezTo>
                    <a:pt x="2384005" y="881196"/>
                    <a:pt x="2379093" y="882923"/>
                    <a:pt x="2374038" y="884848"/>
                  </a:cubicBezTo>
                  <a:cubicBezTo>
                    <a:pt x="2369027" y="886873"/>
                    <a:pt x="2364001" y="889322"/>
                    <a:pt x="2358820" y="891800"/>
                  </a:cubicBezTo>
                  <a:cubicBezTo>
                    <a:pt x="2348485" y="896811"/>
                    <a:pt x="2337782" y="902460"/>
                    <a:pt x="2326938" y="908378"/>
                  </a:cubicBezTo>
                  <a:cubicBezTo>
                    <a:pt x="2339056" y="909454"/>
                    <a:pt x="2361481" y="892253"/>
                    <a:pt x="2378045" y="886250"/>
                  </a:cubicBezTo>
                  <a:cubicBezTo>
                    <a:pt x="2395062" y="885330"/>
                    <a:pt x="2388380" y="890058"/>
                    <a:pt x="2394043" y="891870"/>
                  </a:cubicBezTo>
                  <a:cubicBezTo>
                    <a:pt x="2382335" y="896528"/>
                    <a:pt x="2374888" y="894518"/>
                    <a:pt x="2366295" y="895141"/>
                  </a:cubicBezTo>
                  <a:cubicBezTo>
                    <a:pt x="2357574" y="902531"/>
                    <a:pt x="2379050" y="909156"/>
                    <a:pt x="2330562" y="913092"/>
                  </a:cubicBezTo>
                  <a:cubicBezTo>
                    <a:pt x="2311053" y="926923"/>
                    <a:pt x="2361509" y="908732"/>
                    <a:pt x="2367696" y="913984"/>
                  </a:cubicBezTo>
                  <a:cubicBezTo>
                    <a:pt x="2376106" y="909652"/>
                    <a:pt x="2366932" y="910360"/>
                    <a:pt x="2364143" y="909241"/>
                  </a:cubicBezTo>
                  <a:cubicBezTo>
                    <a:pt x="2377167" y="905008"/>
                    <a:pt x="2384062" y="904371"/>
                    <a:pt x="2387856" y="905575"/>
                  </a:cubicBezTo>
                  <a:cubicBezTo>
                    <a:pt x="2391608" y="906693"/>
                    <a:pt x="2392117" y="909383"/>
                    <a:pt x="2392485" y="912101"/>
                  </a:cubicBezTo>
                  <a:cubicBezTo>
                    <a:pt x="2393207" y="917551"/>
                    <a:pt x="2393335" y="923129"/>
                    <a:pt x="2417091" y="916674"/>
                  </a:cubicBezTo>
                  <a:cubicBezTo>
                    <a:pt x="2413098" y="920708"/>
                    <a:pt x="2404930" y="925720"/>
                    <a:pt x="2394184" y="931142"/>
                  </a:cubicBezTo>
                  <a:cubicBezTo>
                    <a:pt x="2383580" y="936904"/>
                    <a:pt x="2370556" y="943501"/>
                    <a:pt x="2356455" y="949816"/>
                  </a:cubicBezTo>
                  <a:cubicBezTo>
                    <a:pt x="2328283" y="962529"/>
                    <a:pt x="2296061" y="974860"/>
                    <a:pt x="2272036" y="981754"/>
                  </a:cubicBezTo>
                  <a:cubicBezTo>
                    <a:pt x="2263500" y="988280"/>
                    <a:pt x="2253420" y="996407"/>
                    <a:pt x="2240778" y="1004674"/>
                  </a:cubicBezTo>
                  <a:cubicBezTo>
                    <a:pt x="2228206" y="1013070"/>
                    <a:pt x="2213355" y="1022201"/>
                    <a:pt x="2196069" y="1032337"/>
                  </a:cubicBezTo>
                  <a:cubicBezTo>
                    <a:pt x="2187391" y="1037335"/>
                    <a:pt x="2178132" y="1042658"/>
                    <a:pt x="2168293" y="1048321"/>
                  </a:cubicBezTo>
                  <a:cubicBezTo>
                    <a:pt x="2158454" y="1053998"/>
                    <a:pt x="2147765" y="1059533"/>
                    <a:pt x="2137020" y="1066485"/>
                  </a:cubicBezTo>
                  <a:cubicBezTo>
                    <a:pt x="2115246" y="1079835"/>
                    <a:pt x="2091023" y="1094714"/>
                    <a:pt x="2064096" y="1111235"/>
                  </a:cubicBezTo>
                  <a:cubicBezTo>
                    <a:pt x="2046159" y="1118087"/>
                    <a:pt x="2051298" y="1113953"/>
                    <a:pt x="2045635" y="1112594"/>
                  </a:cubicBezTo>
                  <a:cubicBezTo>
                    <a:pt x="2030317" y="1123269"/>
                    <a:pt x="2045565" y="1121853"/>
                    <a:pt x="2045451" y="1126539"/>
                  </a:cubicBezTo>
                  <a:cubicBezTo>
                    <a:pt x="2040043" y="1129908"/>
                    <a:pt x="2034635" y="1132386"/>
                    <a:pt x="2029751" y="1134340"/>
                  </a:cubicBezTo>
                  <a:cubicBezTo>
                    <a:pt x="2024924" y="1136392"/>
                    <a:pt x="2020492" y="1137709"/>
                    <a:pt x="2016826" y="1138374"/>
                  </a:cubicBezTo>
                  <a:cubicBezTo>
                    <a:pt x="2009478" y="1139691"/>
                    <a:pt x="2005160" y="1138374"/>
                    <a:pt x="2006831" y="1134934"/>
                  </a:cubicBezTo>
                  <a:cubicBezTo>
                    <a:pt x="1998917" y="1144618"/>
                    <a:pt x="1954152" y="1168841"/>
                    <a:pt x="1997062" y="1159582"/>
                  </a:cubicBezTo>
                  <a:cubicBezTo>
                    <a:pt x="1971820" y="1169449"/>
                    <a:pt x="1937192" y="1203724"/>
                    <a:pt x="1914583" y="1206937"/>
                  </a:cubicBezTo>
                  <a:cubicBezTo>
                    <a:pt x="1899605" y="1235039"/>
                    <a:pt x="1857813" y="1251943"/>
                    <a:pt x="1809664" y="1281107"/>
                  </a:cubicBezTo>
                  <a:cubicBezTo>
                    <a:pt x="1791543" y="1295264"/>
                    <a:pt x="1828989" y="1276109"/>
                    <a:pt x="1837299" y="1266992"/>
                  </a:cubicBezTo>
                  <a:cubicBezTo>
                    <a:pt x="1856001" y="1262518"/>
                    <a:pt x="1780373" y="1304735"/>
                    <a:pt x="1820211" y="1283981"/>
                  </a:cubicBezTo>
                  <a:cubicBezTo>
                    <a:pt x="1822038" y="1285000"/>
                    <a:pt x="1820565" y="1287053"/>
                    <a:pt x="1817139" y="1289672"/>
                  </a:cubicBezTo>
                  <a:cubicBezTo>
                    <a:pt x="1813671" y="1292234"/>
                    <a:pt x="1808333" y="1295476"/>
                    <a:pt x="1802571" y="1299115"/>
                  </a:cubicBezTo>
                  <a:cubicBezTo>
                    <a:pt x="1790934" y="1306207"/>
                    <a:pt x="1776834" y="1313852"/>
                    <a:pt x="1770718" y="1317845"/>
                  </a:cubicBezTo>
                  <a:cubicBezTo>
                    <a:pt x="1751762" y="1332894"/>
                    <a:pt x="1779778" y="1321157"/>
                    <a:pt x="1766343" y="1333063"/>
                  </a:cubicBezTo>
                  <a:cubicBezTo>
                    <a:pt x="1756476" y="1336178"/>
                    <a:pt x="1739459" y="1351043"/>
                    <a:pt x="1718450" y="1368654"/>
                  </a:cubicBezTo>
                  <a:cubicBezTo>
                    <a:pt x="1713240" y="1373114"/>
                    <a:pt x="1707591" y="1377503"/>
                    <a:pt x="1702084" y="1382373"/>
                  </a:cubicBezTo>
                  <a:cubicBezTo>
                    <a:pt x="1696577" y="1387243"/>
                    <a:pt x="1690886" y="1392155"/>
                    <a:pt x="1685025" y="1396969"/>
                  </a:cubicBezTo>
                  <a:cubicBezTo>
                    <a:pt x="1673303" y="1406596"/>
                    <a:pt x="1660944" y="1415812"/>
                    <a:pt x="1648230" y="1423528"/>
                  </a:cubicBezTo>
                  <a:cubicBezTo>
                    <a:pt x="1652435" y="1425184"/>
                    <a:pt x="1665276" y="1423627"/>
                    <a:pt x="1663548" y="1429091"/>
                  </a:cubicBezTo>
                  <a:cubicBezTo>
                    <a:pt x="1674308" y="1425637"/>
                    <a:pt x="1686766" y="1402660"/>
                    <a:pt x="1713268" y="1382500"/>
                  </a:cubicBezTo>
                  <a:cubicBezTo>
                    <a:pt x="1722216" y="1380122"/>
                    <a:pt x="1724523" y="1381438"/>
                    <a:pt x="1722187" y="1384723"/>
                  </a:cubicBezTo>
                  <a:cubicBezTo>
                    <a:pt x="1719795" y="1387965"/>
                    <a:pt x="1712801" y="1393231"/>
                    <a:pt x="1703514" y="1399333"/>
                  </a:cubicBezTo>
                  <a:cubicBezTo>
                    <a:pt x="1717487" y="1393415"/>
                    <a:pt x="1726703" y="1386393"/>
                    <a:pt x="1730625" y="1380306"/>
                  </a:cubicBezTo>
                  <a:cubicBezTo>
                    <a:pt x="1734589" y="1374289"/>
                    <a:pt x="1733570" y="1369603"/>
                    <a:pt x="1727992" y="1369830"/>
                  </a:cubicBezTo>
                  <a:cubicBezTo>
                    <a:pt x="1799641" y="1319812"/>
                    <a:pt x="1749567" y="1344191"/>
                    <a:pt x="1812269" y="1309053"/>
                  </a:cubicBezTo>
                  <a:cubicBezTo>
                    <a:pt x="1817989" y="1303574"/>
                    <a:pt x="1819843" y="1300700"/>
                    <a:pt x="1818102" y="1299497"/>
                  </a:cubicBezTo>
                  <a:cubicBezTo>
                    <a:pt x="1816332" y="1298265"/>
                    <a:pt x="1811165" y="1298945"/>
                    <a:pt x="1803393" y="1301309"/>
                  </a:cubicBezTo>
                  <a:cubicBezTo>
                    <a:pt x="1811349" y="1295915"/>
                    <a:pt x="1819150" y="1293055"/>
                    <a:pt x="1826596" y="1290620"/>
                  </a:cubicBezTo>
                  <a:cubicBezTo>
                    <a:pt x="1834071" y="1288199"/>
                    <a:pt x="1841320" y="1286387"/>
                    <a:pt x="1848795" y="1283853"/>
                  </a:cubicBezTo>
                  <a:cubicBezTo>
                    <a:pt x="1851173" y="1276449"/>
                    <a:pt x="1890728" y="1250131"/>
                    <a:pt x="1863093" y="1258016"/>
                  </a:cubicBezTo>
                  <a:cubicBezTo>
                    <a:pt x="1907419" y="1231444"/>
                    <a:pt x="1925413" y="1222369"/>
                    <a:pt x="1947031" y="1198287"/>
                  </a:cubicBezTo>
                  <a:cubicBezTo>
                    <a:pt x="1975812" y="1190204"/>
                    <a:pt x="1956842" y="1211666"/>
                    <a:pt x="1993353" y="1183493"/>
                  </a:cubicBezTo>
                  <a:cubicBezTo>
                    <a:pt x="2001309" y="1187372"/>
                    <a:pt x="2014575" y="1188816"/>
                    <a:pt x="1989899" y="1207291"/>
                  </a:cubicBezTo>
                  <a:cubicBezTo>
                    <a:pt x="2005004" y="1203002"/>
                    <a:pt x="2018949" y="1201614"/>
                    <a:pt x="2035641" y="1192894"/>
                  </a:cubicBezTo>
                  <a:cubicBezTo>
                    <a:pt x="2049090" y="1192596"/>
                    <a:pt x="2013923" y="1203285"/>
                    <a:pt x="2004169" y="1215021"/>
                  </a:cubicBezTo>
                  <a:cubicBezTo>
                    <a:pt x="1996907" y="1200468"/>
                    <a:pt x="1962590" y="1237828"/>
                    <a:pt x="1934842" y="1246422"/>
                  </a:cubicBezTo>
                  <a:cubicBezTo>
                    <a:pt x="1920897" y="1256233"/>
                    <a:pt x="1927367" y="1255709"/>
                    <a:pt x="1917966" y="1263226"/>
                  </a:cubicBezTo>
                  <a:cubicBezTo>
                    <a:pt x="1925724" y="1262448"/>
                    <a:pt x="1933553" y="1261556"/>
                    <a:pt x="1943293" y="1254605"/>
                  </a:cubicBezTo>
                  <a:cubicBezTo>
                    <a:pt x="1956431" y="1254576"/>
                    <a:pt x="1919807" y="1273065"/>
                    <a:pt x="1916268" y="1268238"/>
                  </a:cubicBezTo>
                  <a:cubicBezTo>
                    <a:pt x="1909543" y="1275090"/>
                    <a:pt x="1908254" y="1279196"/>
                    <a:pt x="1918901" y="1277256"/>
                  </a:cubicBezTo>
                  <a:cubicBezTo>
                    <a:pt x="1905480" y="1283768"/>
                    <a:pt x="1889157" y="1299256"/>
                    <a:pt x="1878256" y="1297841"/>
                  </a:cubicBezTo>
                  <a:cubicBezTo>
                    <a:pt x="1843698" y="1320832"/>
                    <a:pt x="1888647" y="1303560"/>
                    <a:pt x="1858336" y="1324413"/>
                  </a:cubicBezTo>
                  <a:cubicBezTo>
                    <a:pt x="1863773" y="1314772"/>
                    <a:pt x="1855703" y="1316641"/>
                    <a:pt x="1844250" y="1323323"/>
                  </a:cubicBezTo>
                  <a:cubicBezTo>
                    <a:pt x="1841405" y="1325008"/>
                    <a:pt x="1838290" y="1326933"/>
                    <a:pt x="1835218" y="1329156"/>
                  </a:cubicBezTo>
                  <a:cubicBezTo>
                    <a:pt x="1832202" y="1331464"/>
                    <a:pt x="1829130" y="1333969"/>
                    <a:pt x="1826186" y="1336560"/>
                  </a:cubicBezTo>
                  <a:cubicBezTo>
                    <a:pt x="1820282" y="1341742"/>
                    <a:pt x="1814817" y="1347263"/>
                    <a:pt x="1811038" y="1352218"/>
                  </a:cubicBezTo>
                  <a:cubicBezTo>
                    <a:pt x="1795266" y="1356918"/>
                    <a:pt x="1825648" y="1335428"/>
                    <a:pt x="1815341" y="1337027"/>
                  </a:cubicBezTo>
                  <a:cubicBezTo>
                    <a:pt x="1796668" y="1355432"/>
                    <a:pt x="1791090" y="1366361"/>
                    <a:pt x="1814067" y="1361109"/>
                  </a:cubicBezTo>
                  <a:cubicBezTo>
                    <a:pt x="1799018" y="1375563"/>
                    <a:pt x="1791317" y="1363161"/>
                    <a:pt x="1774625" y="1383477"/>
                  </a:cubicBezTo>
                  <a:cubicBezTo>
                    <a:pt x="1766570" y="1391773"/>
                    <a:pt x="1784450" y="1381806"/>
                    <a:pt x="1793737" y="1374770"/>
                  </a:cubicBezTo>
                  <a:cubicBezTo>
                    <a:pt x="1796498" y="1376682"/>
                    <a:pt x="1754168" y="1405789"/>
                    <a:pt x="1748817" y="1417171"/>
                  </a:cubicBezTo>
                  <a:cubicBezTo>
                    <a:pt x="1736359" y="1418771"/>
                    <a:pt x="1736344" y="1396204"/>
                    <a:pt x="1754168" y="1397238"/>
                  </a:cubicBezTo>
                  <a:cubicBezTo>
                    <a:pt x="1770222" y="1380122"/>
                    <a:pt x="1753460" y="1392084"/>
                    <a:pt x="1737732" y="1396020"/>
                  </a:cubicBezTo>
                  <a:cubicBezTo>
                    <a:pt x="1718436" y="1411975"/>
                    <a:pt x="1733287" y="1408351"/>
                    <a:pt x="1726633" y="1417511"/>
                  </a:cubicBezTo>
                  <a:cubicBezTo>
                    <a:pt x="1713891" y="1427789"/>
                    <a:pt x="1722202" y="1418176"/>
                    <a:pt x="1714967" y="1420512"/>
                  </a:cubicBezTo>
                  <a:cubicBezTo>
                    <a:pt x="1712292" y="1425510"/>
                    <a:pt x="1709474" y="1430507"/>
                    <a:pt x="1700980" y="1433721"/>
                  </a:cubicBezTo>
                  <a:cubicBezTo>
                    <a:pt x="1688196" y="1446236"/>
                    <a:pt x="1728685" y="1420965"/>
                    <a:pt x="1735821" y="1424844"/>
                  </a:cubicBezTo>
                  <a:cubicBezTo>
                    <a:pt x="1712575" y="1447312"/>
                    <a:pt x="1698403" y="1462205"/>
                    <a:pt x="1684105" y="1476348"/>
                  </a:cubicBezTo>
                  <a:cubicBezTo>
                    <a:pt x="1676955" y="1483412"/>
                    <a:pt x="1669763" y="1490307"/>
                    <a:pt x="1661411" y="1497853"/>
                  </a:cubicBezTo>
                  <a:cubicBezTo>
                    <a:pt x="1653086" y="1505469"/>
                    <a:pt x="1643304" y="1513411"/>
                    <a:pt x="1632105" y="1523902"/>
                  </a:cubicBezTo>
                  <a:cubicBezTo>
                    <a:pt x="1651005" y="1499098"/>
                    <a:pt x="1625975" y="1510056"/>
                    <a:pt x="1618713" y="1508470"/>
                  </a:cubicBezTo>
                  <a:cubicBezTo>
                    <a:pt x="1605617" y="1533543"/>
                    <a:pt x="1596260" y="1542122"/>
                    <a:pt x="1568526" y="1577444"/>
                  </a:cubicBezTo>
                  <a:cubicBezTo>
                    <a:pt x="1574712" y="1565920"/>
                    <a:pt x="1546964" y="1585372"/>
                    <a:pt x="1556209" y="1586080"/>
                  </a:cubicBezTo>
                  <a:cubicBezTo>
                    <a:pt x="1532850" y="1606523"/>
                    <a:pt x="1563160" y="1571045"/>
                    <a:pt x="1533827" y="1588345"/>
                  </a:cubicBezTo>
                  <a:cubicBezTo>
                    <a:pt x="1503983" y="1617367"/>
                    <a:pt x="1529679" y="1603918"/>
                    <a:pt x="1507140" y="1627546"/>
                  </a:cubicBezTo>
                  <a:cubicBezTo>
                    <a:pt x="1494795" y="1631014"/>
                    <a:pt x="1474735" y="1652802"/>
                    <a:pt x="1457251" y="1671589"/>
                  </a:cubicBezTo>
                  <a:cubicBezTo>
                    <a:pt x="1439441" y="1690078"/>
                    <a:pt x="1425765" y="1707067"/>
                    <a:pt x="1423047" y="1698657"/>
                  </a:cubicBezTo>
                  <a:cubicBezTo>
                    <a:pt x="1421292" y="1710875"/>
                    <a:pt x="1406356" y="1729350"/>
                    <a:pt x="1384426" y="1753757"/>
                  </a:cubicBezTo>
                  <a:cubicBezTo>
                    <a:pt x="1373582" y="1766074"/>
                    <a:pt x="1360444" y="1779410"/>
                    <a:pt x="1347349" y="1794997"/>
                  </a:cubicBezTo>
                  <a:cubicBezTo>
                    <a:pt x="1334409" y="1810711"/>
                    <a:pt x="1320564" y="1827898"/>
                    <a:pt x="1306619" y="1846444"/>
                  </a:cubicBezTo>
                  <a:cubicBezTo>
                    <a:pt x="1294925" y="1864239"/>
                    <a:pt x="1327571" y="1830786"/>
                    <a:pt x="1334154" y="1823070"/>
                  </a:cubicBezTo>
                  <a:cubicBezTo>
                    <a:pt x="1328789" y="1836208"/>
                    <a:pt x="1318808" y="1849785"/>
                    <a:pt x="1307440" y="1864664"/>
                  </a:cubicBezTo>
                  <a:cubicBezTo>
                    <a:pt x="1301749" y="1872111"/>
                    <a:pt x="1295718" y="1879883"/>
                    <a:pt x="1289758" y="1888066"/>
                  </a:cubicBezTo>
                  <a:cubicBezTo>
                    <a:pt x="1286785" y="1892157"/>
                    <a:pt x="1283812" y="1896362"/>
                    <a:pt x="1280924" y="1900680"/>
                  </a:cubicBezTo>
                  <a:cubicBezTo>
                    <a:pt x="1278120" y="1905068"/>
                    <a:pt x="1275572" y="1909712"/>
                    <a:pt x="1273052" y="1914398"/>
                  </a:cubicBezTo>
                  <a:cubicBezTo>
                    <a:pt x="1276577" y="1910929"/>
                    <a:pt x="1280017" y="1907079"/>
                    <a:pt x="1283585" y="1903072"/>
                  </a:cubicBezTo>
                  <a:cubicBezTo>
                    <a:pt x="1287280" y="1899151"/>
                    <a:pt x="1290989" y="1894974"/>
                    <a:pt x="1294684" y="1890586"/>
                  </a:cubicBezTo>
                  <a:cubicBezTo>
                    <a:pt x="1302074" y="1881808"/>
                    <a:pt x="1309493" y="1872181"/>
                    <a:pt x="1316897" y="1862116"/>
                  </a:cubicBezTo>
                  <a:cubicBezTo>
                    <a:pt x="1320917" y="1863248"/>
                    <a:pt x="1313669" y="1873356"/>
                    <a:pt x="1304169" y="1884909"/>
                  </a:cubicBezTo>
                  <a:cubicBezTo>
                    <a:pt x="1294628" y="1896447"/>
                    <a:pt x="1282835" y="1909457"/>
                    <a:pt x="1278418" y="1916819"/>
                  </a:cubicBezTo>
                  <a:cubicBezTo>
                    <a:pt x="1273661" y="1916408"/>
                    <a:pt x="1245092" y="1940673"/>
                    <a:pt x="1257210" y="1922821"/>
                  </a:cubicBezTo>
                  <a:cubicBezTo>
                    <a:pt x="1230241" y="1947441"/>
                    <a:pt x="1233993" y="1960026"/>
                    <a:pt x="1204786" y="1987746"/>
                  </a:cubicBezTo>
                  <a:cubicBezTo>
                    <a:pt x="1225243" y="1954859"/>
                    <a:pt x="1230213" y="1937417"/>
                    <a:pt x="1262264" y="1893615"/>
                  </a:cubicBezTo>
                  <a:cubicBezTo>
                    <a:pt x="1272387" y="1886919"/>
                    <a:pt x="1266313" y="1896390"/>
                    <a:pt x="1272911" y="1893431"/>
                  </a:cubicBezTo>
                  <a:cubicBezTo>
                    <a:pt x="1286954" y="1875975"/>
                    <a:pt x="1284052" y="1874489"/>
                    <a:pt x="1289885" y="1864777"/>
                  </a:cubicBezTo>
                  <a:cubicBezTo>
                    <a:pt x="1282580" y="1870539"/>
                    <a:pt x="1274100" y="1880322"/>
                    <a:pt x="1267545" y="1887032"/>
                  </a:cubicBezTo>
                  <a:cubicBezTo>
                    <a:pt x="1261019" y="1893757"/>
                    <a:pt x="1256828" y="1897763"/>
                    <a:pt x="1256970" y="1891109"/>
                  </a:cubicBezTo>
                  <a:cubicBezTo>
                    <a:pt x="1238523" y="1922609"/>
                    <a:pt x="1197892" y="1967657"/>
                    <a:pt x="1204503" y="1977411"/>
                  </a:cubicBezTo>
                  <a:cubicBezTo>
                    <a:pt x="1191323" y="1993862"/>
                    <a:pt x="1193984" y="1983909"/>
                    <a:pt x="1188463" y="1986132"/>
                  </a:cubicBezTo>
                  <a:cubicBezTo>
                    <a:pt x="1186000" y="1990039"/>
                    <a:pt x="1183579" y="1993735"/>
                    <a:pt x="1181399" y="1997415"/>
                  </a:cubicBezTo>
                  <a:cubicBezTo>
                    <a:pt x="1179332" y="2001153"/>
                    <a:pt x="1177336" y="2004749"/>
                    <a:pt x="1175410" y="2008217"/>
                  </a:cubicBezTo>
                  <a:cubicBezTo>
                    <a:pt x="1171659" y="2015197"/>
                    <a:pt x="1168176" y="2021681"/>
                    <a:pt x="1164906" y="2027768"/>
                  </a:cubicBezTo>
                  <a:cubicBezTo>
                    <a:pt x="1158549" y="2040028"/>
                    <a:pt x="1152985" y="2050774"/>
                    <a:pt x="1147648" y="2061080"/>
                  </a:cubicBezTo>
                  <a:cubicBezTo>
                    <a:pt x="1142311" y="2071358"/>
                    <a:pt x="1137129" y="2081155"/>
                    <a:pt x="1131254" y="2091376"/>
                  </a:cubicBezTo>
                  <a:cubicBezTo>
                    <a:pt x="1125549" y="2101711"/>
                    <a:pt x="1118456" y="2112046"/>
                    <a:pt x="1111236" y="2124617"/>
                  </a:cubicBezTo>
                  <a:cubicBezTo>
                    <a:pt x="1112029" y="2128072"/>
                    <a:pt x="1122052" y="2114382"/>
                    <a:pt x="1127644" y="2109016"/>
                  </a:cubicBezTo>
                  <a:cubicBezTo>
                    <a:pt x="1130320" y="2106270"/>
                    <a:pt x="1131636" y="2105448"/>
                    <a:pt x="1129654" y="2109582"/>
                  </a:cubicBezTo>
                  <a:cubicBezTo>
                    <a:pt x="1128663" y="2111663"/>
                    <a:pt x="1126809" y="2114948"/>
                    <a:pt x="1123977" y="2119903"/>
                  </a:cubicBezTo>
                  <a:cubicBezTo>
                    <a:pt x="1121259" y="2124929"/>
                    <a:pt x="1117607" y="2131653"/>
                    <a:pt x="1112822" y="2140487"/>
                  </a:cubicBezTo>
                  <a:cubicBezTo>
                    <a:pt x="1126965" y="2119322"/>
                    <a:pt x="1136393" y="2102475"/>
                    <a:pt x="1143472" y="2086775"/>
                  </a:cubicBezTo>
                  <a:cubicBezTo>
                    <a:pt x="1150650" y="2071160"/>
                    <a:pt x="1156114" y="2057102"/>
                    <a:pt x="1164665" y="2043242"/>
                  </a:cubicBezTo>
                  <a:cubicBezTo>
                    <a:pt x="1177647" y="2034181"/>
                    <a:pt x="1202847" y="2013654"/>
                    <a:pt x="1189483" y="2012167"/>
                  </a:cubicBezTo>
                  <a:cubicBezTo>
                    <a:pt x="1192555" y="2005641"/>
                    <a:pt x="1196122" y="2003121"/>
                    <a:pt x="1199676" y="2000969"/>
                  </a:cubicBezTo>
                  <a:cubicBezTo>
                    <a:pt x="1203229" y="2000034"/>
                    <a:pt x="1206698" y="1995164"/>
                    <a:pt x="1210209" y="1990039"/>
                  </a:cubicBezTo>
                  <a:cubicBezTo>
                    <a:pt x="1211808" y="1992177"/>
                    <a:pt x="1210506" y="1996297"/>
                    <a:pt x="1207632" y="2001535"/>
                  </a:cubicBezTo>
                  <a:cubicBezTo>
                    <a:pt x="1206188" y="2004154"/>
                    <a:pt x="1204348" y="2007056"/>
                    <a:pt x="1202281" y="2010143"/>
                  </a:cubicBezTo>
                  <a:cubicBezTo>
                    <a:pt x="1200299" y="2013285"/>
                    <a:pt x="1198175" y="2016669"/>
                    <a:pt x="1195995" y="2020138"/>
                  </a:cubicBezTo>
                  <a:cubicBezTo>
                    <a:pt x="1187147" y="2033912"/>
                    <a:pt x="1177223" y="2048919"/>
                    <a:pt x="1176302" y="2057965"/>
                  </a:cubicBezTo>
                  <a:cubicBezTo>
                    <a:pt x="1188208" y="2048551"/>
                    <a:pt x="1199378" y="2028759"/>
                    <a:pt x="1211610" y="2026183"/>
                  </a:cubicBezTo>
                  <a:cubicBezTo>
                    <a:pt x="1200426" y="2045408"/>
                    <a:pt x="1189299" y="2064577"/>
                    <a:pt x="1178157" y="2083746"/>
                  </a:cubicBezTo>
                  <a:cubicBezTo>
                    <a:pt x="1193475" y="2074048"/>
                    <a:pt x="1207335" y="2043454"/>
                    <a:pt x="1222752" y="2035880"/>
                  </a:cubicBezTo>
                  <a:cubicBezTo>
                    <a:pt x="1207264" y="2068201"/>
                    <a:pt x="1189737" y="2070962"/>
                    <a:pt x="1173697" y="2097167"/>
                  </a:cubicBezTo>
                  <a:cubicBezTo>
                    <a:pt x="1172607" y="2102136"/>
                    <a:pt x="1171319" y="2107303"/>
                    <a:pt x="1164580" y="2118685"/>
                  </a:cubicBezTo>
                  <a:cubicBezTo>
                    <a:pt x="1174915" y="2113546"/>
                    <a:pt x="1184839" y="2102249"/>
                    <a:pt x="1194268" y="2084963"/>
                  </a:cubicBezTo>
                  <a:cubicBezTo>
                    <a:pt x="1180380" y="2111975"/>
                    <a:pt x="1171659" y="2125056"/>
                    <a:pt x="1158040" y="2148883"/>
                  </a:cubicBezTo>
                  <a:cubicBezTo>
                    <a:pt x="1151485" y="2160944"/>
                    <a:pt x="1143543" y="2175597"/>
                    <a:pt x="1132925" y="2195828"/>
                  </a:cubicBezTo>
                  <a:cubicBezTo>
                    <a:pt x="1127672" y="2205964"/>
                    <a:pt x="1121698" y="2217488"/>
                    <a:pt x="1114818" y="2230739"/>
                  </a:cubicBezTo>
                  <a:cubicBezTo>
                    <a:pt x="1108079" y="2244047"/>
                    <a:pt x="1100024" y="2258869"/>
                    <a:pt x="1092534" y="2276665"/>
                  </a:cubicBezTo>
                  <a:cubicBezTo>
                    <a:pt x="1085767" y="2279539"/>
                    <a:pt x="1080444" y="2289944"/>
                    <a:pt x="1075093" y="2300831"/>
                  </a:cubicBezTo>
                  <a:cubicBezTo>
                    <a:pt x="1076395" y="2292761"/>
                    <a:pt x="1085229" y="2277005"/>
                    <a:pt x="1094134" y="2259775"/>
                  </a:cubicBezTo>
                  <a:cubicBezTo>
                    <a:pt x="1103563" y="2242829"/>
                    <a:pt x="1113614" y="2224722"/>
                    <a:pt x="1115752" y="2210778"/>
                  </a:cubicBezTo>
                  <a:cubicBezTo>
                    <a:pt x="1108079" y="2220843"/>
                    <a:pt x="1102968" y="2232367"/>
                    <a:pt x="1096272" y="2246524"/>
                  </a:cubicBezTo>
                  <a:cubicBezTo>
                    <a:pt x="1092775" y="2253518"/>
                    <a:pt x="1089491" y="2261503"/>
                    <a:pt x="1085244" y="2270280"/>
                  </a:cubicBezTo>
                  <a:cubicBezTo>
                    <a:pt x="1080996" y="2279057"/>
                    <a:pt x="1075871" y="2288684"/>
                    <a:pt x="1069359" y="2299345"/>
                  </a:cubicBezTo>
                  <a:cubicBezTo>
                    <a:pt x="1064758" y="2313318"/>
                    <a:pt x="1068581" y="2328154"/>
                    <a:pt x="1083771" y="2288854"/>
                  </a:cubicBezTo>
                  <a:cubicBezTo>
                    <a:pt x="1090991" y="2285994"/>
                    <a:pt x="1053390" y="2367030"/>
                    <a:pt x="1055443" y="2343756"/>
                  </a:cubicBezTo>
                  <a:cubicBezTo>
                    <a:pt x="1056802" y="2359668"/>
                    <a:pt x="999055" y="2455257"/>
                    <a:pt x="992189" y="2505614"/>
                  </a:cubicBezTo>
                  <a:cubicBezTo>
                    <a:pt x="999055" y="2496922"/>
                    <a:pt x="1006077" y="2486629"/>
                    <a:pt x="1011683" y="2471892"/>
                  </a:cubicBezTo>
                  <a:cubicBezTo>
                    <a:pt x="1012306" y="2474879"/>
                    <a:pt x="1010763" y="2481165"/>
                    <a:pt x="1007946" y="2489418"/>
                  </a:cubicBezTo>
                  <a:cubicBezTo>
                    <a:pt x="1006544" y="2493538"/>
                    <a:pt x="1004803" y="2498167"/>
                    <a:pt x="1002863" y="2503108"/>
                  </a:cubicBezTo>
                  <a:cubicBezTo>
                    <a:pt x="1000966" y="2508063"/>
                    <a:pt x="999211" y="2513514"/>
                    <a:pt x="997172" y="2519035"/>
                  </a:cubicBezTo>
                  <a:cubicBezTo>
                    <a:pt x="989187" y="2541205"/>
                    <a:pt x="979674" y="2566023"/>
                    <a:pt x="975016" y="2582501"/>
                  </a:cubicBezTo>
                  <a:cubicBezTo>
                    <a:pt x="955465" y="2602675"/>
                    <a:pt x="983284" y="2562087"/>
                    <a:pt x="985747" y="2542224"/>
                  </a:cubicBezTo>
                  <a:cubicBezTo>
                    <a:pt x="978230" y="2548057"/>
                    <a:pt x="972751" y="2561252"/>
                    <a:pt x="965007" y="2566815"/>
                  </a:cubicBezTo>
                  <a:cubicBezTo>
                    <a:pt x="960958" y="2578580"/>
                    <a:pt x="956881" y="2590429"/>
                    <a:pt x="952789" y="2602307"/>
                  </a:cubicBezTo>
                  <a:cubicBezTo>
                    <a:pt x="960080" y="2601741"/>
                    <a:pt x="956683" y="2613831"/>
                    <a:pt x="950114" y="2631911"/>
                  </a:cubicBezTo>
                  <a:cubicBezTo>
                    <a:pt x="944040" y="2650159"/>
                    <a:pt x="934371" y="2674326"/>
                    <a:pt x="927151" y="2697103"/>
                  </a:cubicBezTo>
                  <a:cubicBezTo>
                    <a:pt x="935631" y="2677623"/>
                    <a:pt x="946985" y="2667162"/>
                    <a:pt x="952775" y="2639825"/>
                  </a:cubicBezTo>
                  <a:cubicBezTo>
                    <a:pt x="951515" y="2653797"/>
                    <a:pt x="940657" y="2692787"/>
                    <a:pt x="927009" y="2739575"/>
                  </a:cubicBezTo>
                  <a:cubicBezTo>
                    <a:pt x="925296" y="2745423"/>
                    <a:pt x="923541" y="2751396"/>
                    <a:pt x="921771" y="2757456"/>
                  </a:cubicBezTo>
                  <a:cubicBezTo>
                    <a:pt x="920285" y="2763601"/>
                    <a:pt x="918784" y="2769843"/>
                    <a:pt x="917255" y="2776143"/>
                  </a:cubicBezTo>
                  <a:cubicBezTo>
                    <a:pt x="914225" y="2788730"/>
                    <a:pt x="911139" y="2801555"/>
                    <a:pt x="908067" y="2814340"/>
                  </a:cubicBezTo>
                  <a:cubicBezTo>
                    <a:pt x="901979" y="2839893"/>
                    <a:pt x="895963" y="2865235"/>
                    <a:pt x="890937" y="2888225"/>
                  </a:cubicBezTo>
                  <a:cubicBezTo>
                    <a:pt x="880659" y="2902793"/>
                    <a:pt x="880291" y="2890052"/>
                    <a:pt x="887383" y="2865050"/>
                  </a:cubicBezTo>
                  <a:cubicBezTo>
                    <a:pt x="884156" y="2871945"/>
                    <a:pt x="881522" y="2878302"/>
                    <a:pt x="879370" y="2884218"/>
                  </a:cubicBezTo>
                  <a:cubicBezTo>
                    <a:pt x="877488" y="2890207"/>
                    <a:pt x="876100" y="2895758"/>
                    <a:pt x="875010" y="2900953"/>
                  </a:cubicBezTo>
                  <a:cubicBezTo>
                    <a:pt x="872830" y="2911359"/>
                    <a:pt x="871938" y="2920361"/>
                    <a:pt x="871301" y="2928800"/>
                  </a:cubicBezTo>
                  <a:cubicBezTo>
                    <a:pt x="870013" y="2945690"/>
                    <a:pt x="869772" y="2960299"/>
                    <a:pt x="862283" y="2979623"/>
                  </a:cubicBezTo>
                  <a:cubicBezTo>
                    <a:pt x="859734" y="2995764"/>
                    <a:pt x="874118" y="2969771"/>
                    <a:pt x="874132" y="2979681"/>
                  </a:cubicBezTo>
                  <a:cubicBezTo>
                    <a:pt x="870168" y="2985980"/>
                    <a:pt x="864548" y="3005291"/>
                    <a:pt x="860626" y="3020878"/>
                  </a:cubicBezTo>
                  <a:cubicBezTo>
                    <a:pt x="857243" y="3036564"/>
                    <a:pt x="854893" y="3048413"/>
                    <a:pt x="855374" y="3039382"/>
                  </a:cubicBezTo>
                  <a:cubicBezTo>
                    <a:pt x="855530" y="3057814"/>
                    <a:pt x="850731" y="3097878"/>
                    <a:pt x="844600" y="3143719"/>
                  </a:cubicBezTo>
                  <a:cubicBezTo>
                    <a:pt x="843723" y="3149438"/>
                    <a:pt x="843142" y="3155286"/>
                    <a:pt x="842718" y="3161231"/>
                  </a:cubicBezTo>
                  <a:cubicBezTo>
                    <a:pt x="842208" y="3167164"/>
                    <a:pt x="841698" y="3173152"/>
                    <a:pt x="841189" y="3179169"/>
                  </a:cubicBezTo>
                  <a:cubicBezTo>
                    <a:pt x="840155" y="3191188"/>
                    <a:pt x="839122" y="3203349"/>
                    <a:pt x="838088" y="3215368"/>
                  </a:cubicBezTo>
                  <a:cubicBezTo>
                    <a:pt x="836035" y="3239408"/>
                    <a:pt x="834096" y="3262908"/>
                    <a:pt x="832609" y="3283903"/>
                  </a:cubicBezTo>
                  <a:cubicBezTo>
                    <a:pt x="836630" y="3276739"/>
                    <a:pt x="836814" y="3262964"/>
                    <a:pt x="838187" y="3251342"/>
                  </a:cubicBezTo>
                  <a:cubicBezTo>
                    <a:pt x="837564" y="3262865"/>
                    <a:pt x="836941" y="3274135"/>
                    <a:pt x="836333" y="3285163"/>
                  </a:cubicBezTo>
                  <a:cubicBezTo>
                    <a:pt x="836021" y="3296220"/>
                    <a:pt x="836120" y="3307065"/>
                    <a:pt x="835965" y="3317696"/>
                  </a:cubicBezTo>
                  <a:cubicBezTo>
                    <a:pt x="835681" y="3338932"/>
                    <a:pt x="835413" y="3359374"/>
                    <a:pt x="835158" y="3379280"/>
                  </a:cubicBezTo>
                  <a:cubicBezTo>
                    <a:pt x="834974" y="3389204"/>
                    <a:pt x="834790" y="3399015"/>
                    <a:pt x="834606" y="3408712"/>
                  </a:cubicBezTo>
                  <a:cubicBezTo>
                    <a:pt x="834506" y="3413555"/>
                    <a:pt x="834393" y="3418381"/>
                    <a:pt x="834294" y="3423182"/>
                  </a:cubicBezTo>
                  <a:cubicBezTo>
                    <a:pt x="834422" y="3427995"/>
                    <a:pt x="834549" y="3432779"/>
                    <a:pt x="834662" y="3437550"/>
                  </a:cubicBezTo>
                  <a:cubicBezTo>
                    <a:pt x="835129" y="3456620"/>
                    <a:pt x="835597" y="3475406"/>
                    <a:pt x="836064" y="3494193"/>
                  </a:cubicBezTo>
                  <a:cubicBezTo>
                    <a:pt x="836432" y="3512951"/>
                    <a:pt x="836800" y="3531681"/>
                    <a:pt x="837168" y="3550652"/>
                  </a:cubicBezTo>
                  <a:cubicBezTo>
                    <a:pt x="837126" y="3560137"/>
                    <a:pt x="837890" y="3569664"/>
                    <a:pt x="838555" y="3579291"/>
                  </a:cubicBezTo>
                  <a:cubicBezTo>
                    <a:pt x="839207" y="3588918"/>
                    <a:pt x="839858" y="3598630"/>
                    <a:pt x="840523" y="3608469"/>
                  </a:cubicBezTo>
                  <a:cubicBezTo>
                    <a:pt x="841840" y="3628119"/>
                    <a:pt x="843185" y="3648265"/>
                    <a:pt x="844572" y="3669175"/>
                  </a:cubicBezTo>
                  <a:cubicBezTo>
                    <a:pt x="845323" y="3679623"/>
                    <a:pt x="845846" y="3690255"/>
                    <a:pt x="846823" y="3701085"/>
                  </a:cubicBezTo>
                  <a:cubicBezTo>
                    <a:pt x="848112" y="3711887"/>
                    <a:pt x="849428" y="3722915"/>
                    <a:pt x="850773" y="3734184"/>
                  </a:cubicBezTo>
                  <a:cubicBezTo>
                    <a:pt x="835483" y="3705106"/>
                    <a:pt x="855870" y="3784258"/>
                    <a:pt x="860994" y="3839670"/>
                  </a:cubicBezTo>
                  <a:cubicBezTo>
                    <a:pt x="871952" y="3820812"/>
                    <a:pt x="859324" y="3746884"/>
                    <a:pt x="870975" y="3803696"/>
                  </a:cubicBezTo>
                  <a:cubicBezTo>
                    <a:pt x="872702" y="3788463"/>
                    <a:pt x="863245" y="3718810"/>
                    <a:pt x="856450" y="3732613"/>
                  </a:cubicBezTo>
                  <a:cubicBezTo>
                    <a:pt x="855275" y="3720990"/>
                    <a:pt x="854086" y="3709310"/>
                    <a:pt x="852897" y="3697603"/>
                  </a:cubicBezTo>
                  <a:cubicBezTo>
                    <a:pt x="852302" y="3685852"/>
                    <a:pt x="851707" y="3674059"/>
                    <a:pt x="851113" y="3662238"/>
                  </a:cubicBezTo>
                  <a:cubicBezTo>
                    <a:pt x="849895" y="3638581"/>
                    <a:pt x="848678" y="3614812"/>
                    <a:pt x="847446" y="3590999"/>
                  </a:cubicBezTo>
                  <a:cubicBezTo>
                    <a:pt x="846979" y="3579093"/>
                    <a:pt x="845860" y="3567159"/>
                    <a:pt x="845889" y="3555224"/>
                  </a:cubicBezTo>
                  <a:lnTo>
                    <a:pt x="845804" y="3519407"/>
                  </a:lnTo>
                  <a:cubicBezTo>
                    <a:pt x="845676" y="3495524"/>
                    <a:pt x="845563" y="3471655"/>
                    <a:pt x="845436" y="3447899"/>
                  </a:cubicBezTo>
                  <a:cubicBezTo>
                    <a:pt x="844714" y="3424088"/>
                    <a:pt x="846469" y="3400502"/>
                    <a:pt x="847234" y="3377014"/>
                  </a:cubicBezTo>
                  <a:cubicBezTo>
                    <a:pt x="848097" y="3353513"/>
                    <a:pt x="848947" y="3330183"/>
                    <a:pt x="849796" y="3307093"/>
                  </a:cubicBezTo>
                  <a:cubicBezTo>
                    <a:pt x="849994" y="3301302"/>
                    <a:pt x="850178" y="3295540"/>
                    <a:pt x="850362" y="3289793"/>
                  </a:cubicBezTo>
                  <a:cubicBezTo>
                    <a:pt x="850830" y="3284074"/>
                    <a:pt x="851283" y="3278367"/>
                    <a:pt x="851736" y="3272677"/>
                  </a:cubicBezTo>
                  <a:cubicBezTo>
                    <a:pt x="852642" y="3261280"/>
                    <a:pt x="853534" y="3249968"/>
                    <a:pt x="854426" y="3238728"/>
                  </a:cubicBezTo>
                  <a:cubicBezTo>
                    <a:pt x="856068" y="3216190"/>
                    <a:pt x="857682" y="3193977"/>
                    <a:pt x="859267" y="3172146"/>
                  </a:cubicBezTo>
                  <a:cubicBezTo>
                    <a:pt x="859635" y="3166682"/>
                    <a:pt x="859862" y="3160892"/>
                    <a:pt x="860003" y="3154846"/>
                  </a:cubicBezTo>
                  <a:cubicBezTo>
                    <a:pt x="860372" y="3148845"/>
                    <a:pt x="860754" y="3142614"/>
                    <a:pt x="861150" y="3136230"/>
                  </a:cubicBezTo>
                  <a:cubicBezTo>
                    <a:pt x="861858" y="3123446"/>
                    <a:pt x="862481" y="3110068"/>
                    <a:pt x="863500" y="3096830"/>
                  </a:cubicBezTo>
                  <a:cubicBezTo>
                    <a:pt x="865539" y="3070371"/>
                    <a:pt x="869107" y="3044450"/>
                    <a:pt x="877785" y="3025478"/>
                  </a:cubicBezTo>
                  <a:cubicBezTo>
                    <a:pt x="874571" y="3012738"/>
                    <a:pt x="871924" y="2977995"/>
                    <a:pt x="894320" y="2934448"/>
                  </a:cubicBezTo>
                  <a:cubicBezTo>
                    <a:pt x="897251" y="2922896"/>
                    <a:pt x="899969" y="2910367"/>
                    <a:pt x="902560" y="2897088"/>
                  </a:cubicBezTo>
                  <a:cubicBezTo>
                    <a:pt x="905207" y="2883823"/>
                    <a:pt x="908817" y="2870104"/>
                    <a:pt x="911833" y="2855706"/>
                  </a:cubicBezTo>
                  <a:cubicBezTo>
                    <a:pt x="917963" y="2826897"/>
                    <a:pt x="924489" y="2796203"/>
                    <a:pt x="931044" y="2765383"/>
                  </a:cubicBezTo>
                  <a:cubicBezTo>
                    <a:pt x="938830" y="2734862"/>
                    <a:pt x="947806" y="2704466"/>
                    <a:pt x="957277" y="2675925"/>
                  </a:cubicBezTo>
                  <a:cubicBezTo>
                    <a:pt x="962062" y="2661682"/>
                    <a:pt x="967046" y="2647908"/>
                    <a:pt x="972340" y="2634926"/>
                  </a:cubicBezTo>
                  <a:cubicBezTo>
                    <a:pt x="978272" y="2622184"/>
                    <a:pt x="984431" y="2610179"/>
                    <a:pt x="990872" y="2599207"/>
                  </a:cubicBezTo>
                  <a:cubicBezTo>
                    <a:pt x="985860" y="2613463"/>
                    <a:pt x="980353" y="2627664"/>
                    <a:pt x="975724" y="2642273"/>
                  </a:cubicBezTo>
                  <a:cubicBezTo>
                    <a:pt x="971321" y="2656954"/>
                    <a:pt x="966890" y="2671762"/>
                    <a:pt x="962430" y="2686684"/>
                  </a:cubicBezTo>
                  <a:cubicBezTo>
                    <a:pt x="958013" y="2701592"/>
                    <a:pt x="953554" y="2716626"/>
                    <a:pt x="949066" y="2731788"/>
                  </a:cubicBezTo>
                  <a:cubicBezTo>
                    <a:pt x="944734" y="2746994"/>
                    <a:pt x="939694" y="2762099"/>
                    <a:pt x="936310" y="2777856"/>
                  </a:cubicBezTo>
                  <a:cubicBezTo>
                    <a:pt x="928906" y="2809115"/>
                    <a:pt x="921375" y="2840926"/>
                    <a:pt x="913701" y="2873361"/>
                  </a:cubicBezTo>
                  <a:cubicBezTo>
                    <a:pt x="911918" y="2881486"/>
                    <a:pt x="909610" y="2889527"/>
                    <a:pt x="908237" y="2897838"/>
                  </a:cubicBezTo>
                  <a:cubicBezTo>
                    <a:pt x="906736" y="2906105"/>
                    <a:pt x="905221" y="2914430"/>
                    <a:pt x="903707" y="2922784"/>
                  </a:cubicBezTo>
                  <a:cubicBezTo>
                    <a:pt x="900691" y="2939474"/>
                    <a:pt x="897647" y="2956336"/>
                    <a:pt x="894561" y="2973367"/>
                  </a:cubicBezTo>
                  <a:cubicBezTo>
                    <a:pt x="871145" y="3109713"/>
                    <a:pt x="855558" y="3258675"/>
                    <a:pt x="854426" y="3423464"/>
                  </a:cubicBezTo>
                  <a:cubicBezTo>
                    <a:pt x="854850" y="3433317"/>
                    <a:pt x="859664" y="3421977"/>
                    <a:pt x="863316" y="3417689"/>
                  </a:cubicBezTo>
                  <a:cubicBezTo>
                    <a:pt x="861759" y="3425914"/>
                    <a:pt x="861278" y="3434209"/>
                    <a:pt x="860598" y="3442519"/>
                  </a:cubicBezTo>
                  <a:cubicBezTo>
                    <a:pt x="859975" y="3450844"/>
                    <a:pt x="859508" y="3459182"/>
                    <a:pt x="859154" y="3467535"/>
                  </a:cubicBezTo>
                  <a:cubicBezTo>
                    <a:pt x="858460" y="3484255"/>
                    <a:pt x="858248" y="3501045"/>
                    <a:pt x="858361" y="3517892"/>
                  </a:cubicBezTo>
                  <a:cubicBezTo>
                    <a:pt x="858644" y="3534739"/>
                    <a:pt x="858588" y="3551628"/>
                    <a:pt x="859919" y="3568546"/>
                  </a:cubicBezTo>
                  <a:cubicBezTo>
                    <a:pt x="861532" y="3585421"/>
                    <a:pt x="863175" y="3602367"/>
                    <a:pt x="864803" y="3619356"/>
                  </a:cubicBezTo>
                  <a:cubicBezTo>
                    <a:pt x="866459" y="3636302"/>
                    <a:pt x="868116" y="3653276"/>
                    <a:pt x="869772" y="3670279"/>
                  </a:cubicBezTo>
                  <a:lnTo>
                    <a:pt x="871995" y="3695776"/>
                  </a:lnTo>
                  <a:lnTo>
                    <a:pt x="875137" y="3721245"/>
                  </a:lnTo>
                  <a:cubicBezTo>
                    <a:pt x="879158" y="3755222"/>
                    <a:pt x="881961" y="3789312"/>
                    <a:pt x="882273" y="3823785"/>
                  </a:cubicBezTo>
                  <a:cubicBezTo>
                    <a:pt x="888672" y="3850231"/>
                    <a:pt x="897421" y="3874114"/>
                    <a:pt x="902857" y="3898436"/>
                  </a:cubicBezTo>
                  <a:cubicBezTo>
                    <a:pt x="905660" y="3910597"/>
                    <a:pt x="907812" y="3922857"/>
                    <a:pt x="908874" y="3935612"/>
                  </a:cubicBezTo>
                  <a:cubicBezTo>
                    <a:pt x="909992" y="3948368"/>
                    <a:pt x="909610" y="3961676"/>
                    <a:pt x="909058" y="3975677"/>
                  </a:cubicBezTo>
                  <a:cubicBezTo>
                    <a:pt x="921601" y="4016195"/>
                    <a:pt x="931115" y="4049591"/>
                    <a:pt x="940614" y="4087830"/>
                  </a:cubicBezTo>
                  <a:cubicBezTo>
                    <a:pt x="946249" y="4106772"/>
                    <a:pt x="952152" y="4126847"/>
                    <a:pt x="958452" y="4149583"/>
                  </a:cubicBezTo>
                  <a:cubicBezTo>
                    <a:pt x="961567" y="4160951"/>
                    <a:pt x="964865" y="4172985"/>
                    <a:pt x="968376" y="4185840"/>
                  </a:cubicBezTo>
                  <a:cubicBezTo>
                    <a:pt x="971986" y="4198680"/>
                    <a:pt x="975059" y="4212526"/>
                    <a:pt x="980056" y="4226966"/>
                  </a:cubicBezTo>
                  <a:cubicBezTo>
                    <a:pt x="983609" y="4236041"/>
                    <a:pt x="984657" y="4224007"/>
                    <a:pt x="986554" y="4218925"/>
                  </a:cubicBezTo>
                  <a:cubicBezTo>
                    <a:pt x="993194" y="4242850"/>
                    <a:pt x="999975" y="4266309"/>
                    <a:pt x="1006870" y="4289314"/>
                  </a:cubicBezTo>
                  <a:cubicBezTo>
                    <a:pt x="1013892" y="4312263"/>
                    <a:pt x="1020248" y="4334999"/>
                    <a:pt x="1028997" y="4356547"/>
                  </a:cubicBezTo>
                  <a:cubicBezTo>
                    <a:pt x="1037223" y="4378249"/>
                    <a:pt x="1045490" y="4399499"/>
                    <a:pt x="1053758" y="4420282"/>
                  </a:cubicBezTo>
                  <a:cubicBezTo>
                    <a:pt x="1057920" y="4430645"/>
                    <a:pt x="1062054" y="4440923"/>
                    <a:pt x="1066160" y="4451116"/>
                  </a:cubicBezTo>
                  <a:cubicBezTo>
                    <a:pt x="1070577" y="4461168"/>
                    <a:pt x="1075418" y="4470965"/>
                    <a:pt x="1080005" y="4480733"/>
                  </a:cubicBezTo>
                  <a:cubicBezTo>
                    <a:pt x="1089392" y="4500142"/>
                    <a:pt x="1098608" y="4519198"/>
                    <a:pt x="1107654" y="4537900"/>
                  </a:cubicBezTo>
                  <a:cubicBezTo>
                    <a:pt x="1112241" y="4547187"/>
                    <a:pt x="1116771" y="4556389"/>
                    <a:pt x="1121273" y="4565506"/>
                  </a:cubicBezTo>
                  <a:cubicBezTo>
                    <a:pt x="1126059" y="4574481"/>
                    <a:pt x="1131183" y="4583217"/>
                    <a:pt x="1136054" y="4591923"/>
                  </a:cubicBezTo>
                  <a:cubicBezTo>
                    <a:pt x="1145921" y="4609252"/>
                    <a:pt x="1155605" y="4626226"/>
                    <a:pt x="1165090" y="4642875"/>
                  </a:cubicBezTo>
                  <a:cubicBezTo>
                    <a:pt x="1174745" y="4659396"/>
                    <a:pt x="1183437" y="4675903"/>
                    <a:pt x="1193772" y="4691151"/>
                  </a:cubicBezTo>
                  <a:cubicBezTo>
                    <a:pt x="1175552" y="4674912"/>
                    <a:pt x="1182602" y="4690556"/>
                    <a:pt x="1198996" y="4716223"/>
                  </a:cubicBezTo>
                  <a:cubicBezTo>
                    <a:pt x="1207193" y="4729049"/>
                    <a:pt x="1217684" y="4744339"/>
                    <a:pt x="1228485" y="4759331"/>
                  </a:cubicBezTo>
                  <a:cubicBezTo>
                    <a:pt x="1233894" y="4766821"/>
                    <a:pt x="1239358" y="4774239"/>
                    <a:pt x="1244667" y="4781246"/>
                  </a:cubicBezTo>
                  <a:cubicBezTo>
                    <a:pt x="1249990" y="4788240"/>
                    <a:pt x="1255766" y="4794483"/>
                    <a:pt x="1260735" y="4800189"/>
                  </a:cubicBezTo>
                  <a:cubicBezTo>
                    <a:pt x="1225626" y="4739369"/>
                    <a:pt x="1186863" y="4671415"/>
                    <a:pt x="1150196" y="4597020"/>
                  </a:cubicBezTo>
                  <a:cubicBezTo>
                    <a:pt x="1145454" y="4587789"/>
                    <a:pt x="1140683" y="4578488"/>
                    <a:pt x="1135869" y="4569130"/>
                  </a:cubicBezTo>
                  <a:cubicBezTo>
                    <a:pt x="1130900" y="4559843"/>
                    <a:pt x="1127021" y="4550018"/>
                    <a:pt x="1122477" y="4540391"/>
                  </a:cubicBezTo>
                  <a:cubicBezTo>
                    <a:pt x="1113643" y="4521010"/>
                    <a:pt x="1104710" y="4501417"/>
                    <a:pt x="1095691" y="4481653"/>
                  </a:cubicBezTo>
                  <a:cubicBezTo>
                    <a:pt x="1091161" y="4471757"/>
                    <a:pt x="1086588" y="4461819"/>
                    <a:pt x="1082016" y="4451852"/>
                  </a:cubicBezTo>
                  <a:cubicBezTo>
                    <a:pt x="1077613" y="4441815"/>
                    <a:pt x="1073790" y="4431509"/>
                    <a:pt x="1069614" y="4421287"/>
                  </a:cubicBezTo>
                  <a:cubicBezTo>
                    <a:pt x="1061375" y="4400773"/>
                    <a:pt x="1053093" y="4380132"/>
                    <a:pt x="1044768" y="4359406"/>
                  </a:cubicBezTo>
                  <a:cubicBezTo>
                    <a:pt x="1040649" y="4349015"/>
                    <a:pt x="1036246" y="4338680"/>
                    <a:pt x="1032324" y="4328176"/>
                  </a:cubicBezTo>
                  <a:cubicBezTo>
                    <a:pt x="1028672" y="4317586"/>
                    <a:pt x="1025019" y="4306968"/>
                    <a:pt x="1021352" y="4296350"/>
                  </a:cubicBezTo>
                  <a:cubicBezTo>
                    <a:pt x="1013991" y="4275072"/>
                    <a:pt x="1006615" y="4253751"/>
                    <a:pt x="999239" y="4232459"/>
                  </a:cubicBezTo>
                  <a:cubicBezTo>
                    <a:pt x="991339" y="4211266"/>
                    <a:pt x="985591" y="4189492"/>
                    <a:pt x="979263" y="4167903"/>
                  </a:cubicBezTo>
                  <a:cubicBezTo>
                    <a:pt x="972992" y="4146256"/>
                    <a:pt x="966748" y="4124695"/>
                    <a:pt x="960533" y="4103233"/>
                  </a:cubicBezTo>
                  <a:lnTo>
                    <a:pt x="955876" y="4087136"/>
                  </a:lnTo>
                  <a:cubicBezTo>
                    <a:pt x="954488" y="4081728"/>
                    <a:pt x="953313" y="4076306"/>
                    <a:pt x="952025" y="4070898"/>
                  </a:cubicBezTo>
                  <a:cubicBezTo>
                    <a:pt x="949505" y="4060068"/>
                    <a:pt x="946999" y="4049280"/>
                    <a:pt x="944493" y="4038535"/>
                  </a:cubicBezTo>
                  <a:cubicBezTo>
                    <a:pt x="939496" y="4017002"/>
                    <a:pt x="934541" y="3995624"/>
                    <a:pt x="929628" y="3974460"/>
                  </a:cubicBezTo>
                  <a:cubicBezTo>
                    <a:pt x="928411" y="3969165"/>
                    <a:pt x="927207" y="3963870"/>
                    <a:pt x="925990" y="3958604"/>
                  </a:cubicBezTo>
                  <a:cubicBezTo>
                    <a:pt x="925056" y="3953281"/>
                    <a:pt x="924135" y="3947986"/>
                    <a:pt x="923201" y="3942691"/>
                  </a:cubicBezTo>
                  <a:cubicBezTo>
                    <a:pt x="921346" y="3932101"/>
                    <a:pt x="919506" y="3921569"/>
                    <a:pt x="917680" y="3911106"/>
                  </a:cubicBezTo>
                  <a:cubicBezTo>
                    <a:pt x="914055" y="3890140"/>
                    <a:pt x="910488" y="3869442"/>
                    <a:pt x="906963" y="3849056"/>
                  </a:cubicBezTo>
                  <a:cubicBezTo>
                    <a:pt x="910615" y="3839117"/>
                    <a:pt x="915146" y="3856545"/>
                    <a:pt x="919902" y="3882976"/>
                  </a:cubicBezTo>
                  <a:cubicBezTo>
                    <a:pt x="922281" y="3896199"/>
                    <a:pt x="924702" y="3911673"/>
                    <a:pt x="927108" y="3927132"/>
                  </a:cubicBezTo>
                  <a:cubicBezTo>
                    <a:pt x="929614" y="3942578"/>
                    <a:pt x="931525" y="3958094"/>
                    <a:pt x="934852" y="3971062"/>
                  </a:cubicBezTo>
                  <a:cubicBezTo>
                    <a:pt x="940600" y="3996290"/>
                    <a:pt x="946461" y="4021971"/>
                    <a:pt x="952407" y="4048063"/>
                  </a:cubicBezTo>
                  <a:cubicBezTo>
                    <a:pt x="955437" y="4061087"/>
                    <a:pt x="958240" y="4074239"/>
                    <a:pt x="961510" y="4087391"/>
                  </a:cubicBezTo>
                  <a:cubicBezTo>
                    <a:pt x="965219" y="4100444"/>
                    <a:pt x="968957" y="4113582"/>
                    <a:pt x="972708" y="4126804"/>
                  </a:cubicBezTo>
                  <a:cubicBezTo>
                    <a:pt x="980198" y="4153193"/>
                    <a:pt x="987786" y="4179922"/>
                    <a:pt x="995459" y="4206948"/>
                  </a:cubicBezTo>
                  <a:cubicBezTo>
                    <a:pt x="1004491" y="4233521"/>
                    <a:pt x="1013623" y="4260363"/>
                    <a:pt x="1022825" y="4287445"/>
                  </a:cubicBezTo>
                  <a:cubicBezTo>
                    <a:pt x="1027426" y="4300951"/>
                    <a:pt x="1032055" y="4314500"/>
                    <a:pt x="1036699" y="4328105"/>
                  </a:cubicBezTo>
                  <a:cubicBezTo>
                    <a:pt x="1042022" y="4341469"/>
                    <a:pt x="1047359" y="4354890"/>
                    <a:pt x="1052725" y="4368339"/>
                  </a:cubicBezTo>
                  <a:cubicBezTo>
                    <a:pt x="1063512" y="4395139"/>
                    <a:pt x="1074357" y="4422108"/>
                    <a:pt x="1085244" y="4449191"/>
                  </a:cubicBezTo>
                  <a:cubicBezTo>
                    <a:pt x="1097489" y="4475651"/>
                    <a:pt x="1109778" y="4502224"/>
                    <a:pt x="1122095" y="4528853"/>
                  </a:cubicBezTo>
                  <a:lnTo>
                    <a:pt x="1131311" y="4548786"/>
                  </a:lnTo>
                  <a:cubicBezTo>
                    <a:pt x="1134397" y="4555426"/>
                    <a:pt x="1137356" y="4562122"/>
                    <a:pt x="1140924" y="4568550"/>
                  </a:cubicBezTo>
                  <a:lnTo>
                    <a:pt x="1161451" y="4607482"/>
                  </a:lnTo>
                  <a:lnTo>
                    <a:pt x="1181937" y="4646329"/>
                  </a:lnTo>
                  <a:cubicBezTo>
                    <a:pt x="1188817" y="4659240"/>
                    <a:pt x="1195287" y="4672307"/>
                    <a:pt x="1203073" y="4684723"/>
                  </a:cubicBezTo>
                  <a:cubicBezTo>
                    <a:pt x="1218009" y="4709781"/>
                    <a:pt x="1232917" y="4734797"/>
                    <a:pt x="1247753" y="4759699"/>
                  </a:cubicBezTo>
                  <a:lnTo>
                    <a:pt x="1258853" y="4778302"/>
                  </a:lnTo>
                  <a:lnTo>
                    <a:pt x="1270900" y="4796310"/>
                  </a:lnTo>
                  <a:cubicBezTo>
                    <a:pt x="1278913" y="4808287"/>
                    <a:pt x="1286898" y="4820221"/>
                    <a:pt x="1294868" y="4832127"/>
                  </a:cubicBezTo>
                  <a:cubicBezTo>
                    <a:pt x="1310993" y="4855784"/>
                    <a:pt x="1325929" y="4879865"/>
                    <a:pt x="1343385" y="4902092"/>
                  </a:cubicBezTo>
                  <a:cubicBezTo>
                    <a:pt x="1360246" y="4924602"/>
                    <a:pt x="1376951" y="4946927"/>
                    <a:pt x="1393501" y="4969013"/>
                  </a:cubicBezTo>
                  <a:cubicBezTo>
                    <a:pt x="1401486" y="4980211"/>
                    <a:pt x="1410716" y="4990461"/>
                    <a:pt x="1419338" y="5001008"/>
                  </a:cubicBezTo>
                  <a:cubicBezTo>
                    <a:pt x="1428073" y="5011456"/>
                    <a:pt x="1436751" y="5021847"/>
                    <a:pt x="1445373" y="5032168"/>
                  </a:cubicBezTo>
                  <a:cubicBezTo>
                    <a:pt x="1478869" y="5074129"/>
                    <a:pt x="1515790" y="5111490"/>
                    <a:pt x="1549852" y="5148341"/>
                  </a:cubicBezTo>
                  <a:cubicBezTo>
                    <a:pt x="1554581" y="5153735"/>
                    <a:pt x="1559168" y="5159497"/>
                    <a:pt x="1564406" y="5164947"/>
                  </a:cubicBezTo>
                  <a:cubicBezTo>
                    <a:pt x="1569644" y="5170398"/>
                    <a:pt x="1575010" y="5175976"/>
                    <a:pt x="1580503" y="5181681"/>
                  </a:cubicBezTo>
                  <a:cubicBezTo>
                    <a:pt x="1591503" y="5193021"/>
                    <a:pt x="1602984" y="5204871"/>
                    <a:pt x="1614890" y="5217159"/>
                  </a:cubicBezTo>
                  <a:cubicBezTo>
                    <a:pt x="1620851" y="5223275"/>
                    <a:pt x="1626924" y="5229490"/>
                    <a:pt x="1633082" y="5235818"/>
                  </a:cubicBezTo>
                  <a:cubicBezTo>
                    <a:pt x="1639297" y="5242076"/>
                    <a:pt x="1645328" y="5248701"/>
                    <a:pt x="1652194" y="5254732"/>
                  </a:cubicBezTo>
                  <a:cubicBezTo>
                    <a:pt x="1665601" y="5267049"/>
                    <a:pt x="1679390" y="5279734"/>
                    <a:pt x="1693505" y="5292701"/>
                  </a:cubicBezTo>
                  <a:cubicBezTo>
                    <a:pt x="1707662" y="5305599"/>
                    <a:pt x="1721932" y="5318949"/>
                    <a:pt x="1736797" y="5332171"/>
                  </a:cubicBezTo>
                  <a:cubicBezTo>
                    <a:pt x="1752158" y="5344828"/>
                    <a:pt x="1767816" y="5357711"/>
                    <a:pt x="1783672" y="5370778"/>
                  </a:cubicBezTo>
                  <a:cubicBezTo>
                    <a:pt x="1799584" y="5383732"/>
                    <a:pt x="1815341" y="5397210"/>
                    <a:pt x="1831849" y="5410078"/>
                  </a:cubicBezTo>
                  <a:cubicBezTo>
                    <a:pt x="1848681" y="5422522"/>
                    <a:pt x="1865670" y="5435094"/>
                    <a:pt x="1882743" y="5447722"/>
                  </a:cubicBezTo>
                  <a:cubicBezTo>
                    <a:pt x="1891252" y="5454022"/>
                    <a:pt x="1899774" y="5460336"/>
                    <a:pt x="1908325" y="5466664"/>
                  </a:cubicBezTo>
                  <a:cubicBezTo>
                    <a:pt x="1916834" y="5473007"/>
                    <a:pt x="1925314" y="5479406"/>
                    <a:pt x="1934346" y="5485125"/>
                  </a:cubicBezTo>
                  <a:cubicBezTo>
                    <a:pt x="1952071" y="5496904"/>
                    <a:pt x="1969824" y="5508697"/>
                    <a:pt x="1987534" y="5520461"/>
                  </a:cubicBezTo>
                  <a:cubicBezTo>
                    <a:pt x="2022276" y="5544741"/>
                    <a:pt x="2059255" y="5565354"/>
                    <a:pt x="2094463" y="5586589"/>
                  </a:cubicBezTo>
                  <a:cubicBezTo>
                    <a:pt x="2103283" y="5591856"/>
                    <a:pt x="2112061" y="5597094"/>
                    <a:pt x="2120781" y="5602304"/>
                  </a:cubicBezTo>
                  <a:cubicBezTo>
                    <a:pt x="2129446" y="5607570"/>
                    <a:pt x="2138634" y="5611931"/>
                    <a:pt x="2147425" y="5616730"/>
                  </a:cubicBezTo>
                  <a:cubicBezTo>
                    <a:pt x="2165093" y="5626102"/>
                    <a:pt x="2182521" y="5635346"/>
                    <a:pt x="2199594" y="5644407"/>
                  </a:cubicBezTo>
                  <a:cubicBezTo>
                    <a:pt x="2208103" y="5648952"/>
                    <a:pt x="2216526" y="5653439"/>
                    <a:pt x="2224851" y="5657871"/>
                  </a:cubicBezTo>
                  <a:cubicBezTo>
                    <a:pt x="2233062" y="5662500"/>
                    <a:pt x="2241811" y="5666011"/>
                    <a:pt x="2250079" y="5670060"/>
                  </a:cubicBezTo>
                  <a:cubicBezTo>
                    <a:pt x="2266756" y="5677903"/>
                    <a:pt x="2283008" y="5685533"/>
                    <a:pt x="2298779" y="5692952"/>
                  </a:cubicBezTo>
                  <a:cubicBezTo>
                    <a:pt x="2282314" y="5671475"/>
                    <a:pt x="2263316" y="5674647"/>
                    <a:pt x="2248097" y="5660603"/>
                  </a:cubicBezTo>
                  <a:cubicBezTo>
                    <a:pt x="2254850" y="5659003"/>
                    <a:pt x="2271683" y="5665742"/>
                    <a:pt x="2295141" y="5678045"/>
                  </a:cubicBezTo>
                  <a:cubicBezTo>
                    <a:pt x="2304938" y="5688407"/>
                    <a:pt x="2318628" y="5698770"/>
                    <a:pt x="2334540" y="5708907"/>
                  </a:cubicBezTo>
                  <a:cubicBezTo>
                    <a:pt x="2350708" y="5718577"/>
                    <a:pt x="2369551" y="5727184"/>
                    <a:pt x="2388776" y="5735735"/>
                  </a:cubicBezTo>
                  <a:cubicBezTo>
                    <a:pt x="2408058" y="5744187"/>
                    <a:pt x="2427921" y="5752171"/>
                    <a:pt x="2446806" y="5759491"/>
                  </a:cubicBezTo>
                  <a:cubicBezTo>
                    <a:pt x="2466131" y="5765748"/>
                    <a:pt x="2484408" y="5771651"/>
                    <a:pt x="2500179" y="5776762"/>
                  </a:cubicBezTo>
                  <a:cubicBezTo>
                    <a:pt x="2488329" y="5771029"/>
                    <a:pt x="2478009" y="5766045"/>
                    <a:pt x="2468665" y="5761515"/>
                  </a:cubicBezTo>
                  <a:cubicBezTo>
                    <a:pt x="2459335" y="5756956"/>
                    <a:pt x="2450671" y="5753474"/>
                    <a:pt x="2442743" y="5749410"/>
                  </a:cubicBezTo>
                  <a:cubicBezTo>
                    <a:pt x="2426675" y="5741737"/>
                    <a:pt x="2411498" y="5735990"/>
                    <a:pt x="2391891" y="5730935"/>
                  </a:cubicBezTo>
                  <a:cubicBezTo>
                    <a:pt x="2405793" y="5726518"/>
                    <a:pt x="2397341" y="5724126"/>
                    <a:pt x="2389385" y="5710634"/>
                  </a:cubicBezTo>
                  <a:cubicBezTo>
                    <a:pt x="2384317" y="5701404"/>
                    <a:pt x="2360957" y="5696533"/>
                    <a:pt x="2348315" y="5688931"/>
                  </a:cubicBezTo>
                  <a:cubicBezTo>
                    <a:pt x="2374846" y="5697553"/>
                    <a:pt x="2375568" y="5686355"/>
                    <a:pt x="2409658" y="5700625"/>
                  </a:cubicBezTo>
                  <a:cubicBezTo>
                    <a:pt x="2426094" y="5717614"/>
                    <a:pt x="2398077" y="5701036"/>
                    <a:pt x="2385237" y="5695996"/>
                  </a:cubicBezTo>
                  <a:cubicBezTo>
                    <a:pt x="2411484" y="5713565"/>
                    <a:pt x="2438949" y="5723475"/>
                    <a:pt x="2466102" y="5730242"/>
                  </a:cubicBezTo>
                  <a:cubicBezTo>
                    <a:pt x="2493709" y="5736145"/>
                    <a:pt x="2520593" y="5739854"/>
                    <a:pt x="2545411" y="5747613"/>
                  </a:cubicBezTo>
                  <a:cubicBezTo>
                    <a:pt x="2531593" y="5751209"/>
                    <a:pt x="2547704" y="5755923"/>
                    <a:pt x="2568855" y="5772529"/>
                  </a:cubicBezTo>
                  <a:cubicBezTo>
                    <a:pt x="2577731" y="5773407"/>
                    <a:pt x="2576641" y="5769401"/>
                    <a:pt x="2570610" y="5763426"/>
                  </a:cubicBezTo>
                  <a:cubicBezTo>
                    <a:pt x="2564650" y="5757310"/>
                    <a:pt x="2553707" y="5749354"/>
                    <a:pt x="2542325" y="5743309"/>
                  </a:cubicBezTo>
                  <a:cubicBezTo>
                    <a:pt x="2541093" y="5738241"/>
                    <a:pt x="2549318" y="5746353"/>
                    <a:pt x="2557628" y="5749340"/>
                  </a:cubicBezTo>
                  <a:cubicBezTo>
                    <a:pt x="2562385" y="5748929"/>
                    <a:pt x="2563419" y="5745914"/>
                    <a:pt x="2563433" y="5742205"/>
                  </a:cubicBezTo>
                  <a:cubicBezTo>
                    <a:pt x="2536888" y="5737731"/>
                    <a:pt x="2507838" y="5729208"/>
                    <a:pt x="2475956" y="5718704"/>
                  </a:cubicBezTo>
                  <a:cubicBezTo>
                    <a:pt x="2467900" y="5716254"/>
                    <a:pt x="2460043" y="5712885"/>
                    <a:pt x="2451903" y="5709629"/>
                  </a:cubicBezTo>
                  <a:cubicBezTo>
                    <a:pt x="2443777" y="5706331"/>
                    <a:pt x="2435466" y="5702947"/>
                    <a:pt x="2426972" y="5699493"/>
                  </a:cubicBezTo>
                  <a:cubicBezTo>
                    <a:pt x="2409969" y="5692569"/>
                    <a:pt x="2392230" y="5685349"/>
                    <a:pt x="2373642" y="5678087"/>
                  </a:cubicBezTo>
                  <a:cubicBezTo>
                    <a:pt x="2370485" y="5672693"/>
                    <a:pt x="2371830" y="5670810"/>
                    <a:pt x="2370910" y="5668559"/>
                  </a:cubicBezTo>
                  <a:cubicBezTo>
                    <a:pt x="2370032" y="5666237"/>
                    <a:pt x="2366677" y="5663930"/>
                    <a:pt x="2354926" y="5656313"/>
                  </a:cubicBezTo>
                  <a:cubicBezTo>
                    <a:pt x="2383113" y="5683311"/>
                    <a:pt x="2290780" y="5639325"/>
                    <a:pt x="2301568" y="5635601"/>
                  </a:cubicBezTo>
                  <a:cubicBezTo>
                    <a:pt x="2287638" y="5630391"/>
                    <a:pt x="2287128" y="5636324"/>
                    <a:pt x="2262438" y="5622237"/>
                  </a:cubicBezTo>
                  <a:cubicBezTo>
                    <a:pt x="2253335" y="5610373"/>
                    <a:pt x="2240692" y="5597986"/>
                    <a:pt x="2223577" y="5586901"/>
                  </a:cubicBezTo>
                  <a:cubicBezTo>
                    <a:pt x="2214898" y="5584820"/>
                    <a:pt x="2229282" y="5595197"/>
                    <a:pt x="2226337" y="5601893"/>
                  </a:cubicBezTo>
                  <a:cubicBezTo>
                    <a:pt x="2189798" y="5570719"/>
                    <a:pt x="2188141" y="5589591"/>
                    <a:pt x="2166099" y="5564108"/>
                  </a:cubicBezTo>
                  <a:cubicBezTo>
                    <a:pt x="2177368" y="5563867"/>
                    <a:pt x="2223761" y="5596018"/>
                    <a:pt x="2189982" y="5561008"/>
                  </a:cubicBezTo>
                  <a:cubicBezTo>
                    <a:pt x="2215181" y="5574754"/>
                    <a:pt x="2239277" y="5587906"/>
                    <a:pt x="2262664" y="5600661"/>
                  </a:cubicBezTo>
                  <a:cubicBezTo>
                    <a:pt x="2286562" y="5612426"/>
                    <a:pt x="2310091" y="5623044"/>
                    <a:pt x="2333011" y="5633747"/>
                  </a:cubicBezTo>
                  <a:cubicBezTo>
                    <a:pt x="2344479" y="5639027"/>
                    <a:pt x="2355875" y="5644265"/>
                    <a:pt x="2367229" y="5649490"/>
                  </a:cubicBezTo>
                  <a:cubicBezTo>
                    <a:pt x="2378682" y="5654487"/>
                    <a:pt x="2390461" y="5658734"/>
                    <a:pt x="2402027" y="5663349"/>
                  </a:cubicBezTo>
                  <a:cubicBezTo>
                    <a:pt x="2425202" y="5672311"/>
                    <a:pt x="2448406" y="5681286"/>
                    <a:pt x="2472034" y="5690432"/>
                  </a:cubicBezTo>
                  <a:cubicBezTo>
                    <a:pt x="2473039" y="5693490"/>
                    <a:pt x="2467575" y="5691621"/>
                    <a:pt x="2470463" y="5696123"/>
                  </a:cubicBezTo>
                  <a:cubicBezTo>
                    <a:pt x="2492704" y="5700752"/>
                    <a:pt x="2513925" y="5706826"/>
                    <a:pt x="2536194" y="5714499"/>
                  </a:cubicBezTo>
                  <a:cubicBezTo>
                    <a:pt x="2547322" y="5718293"/>
                    <a:pt x="2558846" y="5722215"/>
                    <a:pt x="2570979" y="5726363"/>
                  </a:cubicBezTo>
                  <a:cubicBezTo>
                    <a:pt x="2577080" y="5728331"/>
                    <a:pt x="2583225" y="5730610"/>
                    <a:pt x="2589779" y="5732351"/>
                  </a:cubicBezTo>
                  <a:cubicBezTo>
                    <a:pt x="2596362" y="5734036"/>
                    <a:pt x="2603144" y="5735707"/>
                    <a:pt x="2610165" y="5737335"/>
                  </a:cubicBezTo>
                  <a:cubicBezTo>
                    <a:pt x="2620982" y="5747188"/>
                    <a:pt x="2639655" y="5753247"/>
                    <a:pt x="2630793" y="5756503"/>
                  </a:cubicBezTo>
                  <a:cubicBezTo>
                    <a:pt x="2652014" y="5763964"/>
                    <a:pt x="2671211" y="5770547"/>
                    <a:pt x="2688908" y="5776451"/>
                  </a:cubicBezTo>
                  <a:cubicBezTo>
                    <a:pt x="2706830" y="5781731"/>
                    <a:pt x="2723465" y="5785780"/>
                    <a:pt x="2738995" y="5789815"/>
                  </a:cubicBezTo>
                  <a:cubicBezTo>
                    <a:pt x="2754554" y="5793651"/>
                    <a:pt x="2769122" y="5797248"/>
                    <a:pt x="2783279" y="5800730"/>
                  </a:cubicBezTo>
                  <a:cubicBezTo>
                    <a:pt x="2790343" y="5802415"/>
                    <a:pt x="2797309" y="5804071"/>
                    <a:pt x="2804246" y="5805728"/>
                  </a:cubicBezTo>
                  <a:cubicBezTo>
                    <a:pt x="2811282" y="5806974"/>
                    <a:pt x="2818289" y="5808219"/>
                    <a:pt x="2825326" y="5809465"/>
                  </a:cubicBezTo>
                  <a:cubicBezTo>
                    <a:pt x="2853456" y="5814449"/>
                    <a:pt x="2882025" y="5819573"/>
                    <a:pt x="2915407" y="5826383"/>
                  </a:cubicBezTo>
                  <a:cubicBezTo>
                    <a:pt x="2949201" y="5831551"/>
                    <a:pt x="2987963" y="5837822"/>
                    <a:pt x="3036026" y="5846670"/>
                  </a:cubicBezTo>
                  <a:cubicBezTo>
                    <a:pt x="3008137" y="5851483"/>
                    <a:pt x="2976014" y="5846811"/>
                    <a:pt x="2942971" y="5840908"/>
                  </a:cubicBezTo>
                  <a:cubicBezTo>
                    <a:pt x="2934718" y="5839351"/>
                    <a:pt x="2926394" y="5837793"/>
                    <a:pt x="2918069" y="5836222"/>
                  </a:cubicBezTo>
                  <a:cubicBezTo>
                    <a:pt x="2909844" y="5834240"/>
                    <a:pt x="2901619" y="5832244"/>
                    <a:pt x="2893450" y="5830276"/>
                  </a:cubicBezTo>
                  <a:cubicBezTo>
                    <a:pt x="2877098" y="5826411"/>
                    <a:pt x="2860888" y="5823056"/>
                    <a:pt x="2845103" y="5821074"/>
                  </a:cubicBezTo>
                  <a:cubicBezTo>
                    <a:pt x="2856358" y="5827233"/>
                    <a:pt x="2868887" y="5830984"/>
                    <a:pt x="2883582" y="5835047"/>
                  </a:cubicBezTo>
                  <a:cubicBezTo>
                    <a:pt x="2898263" y="5839181"/>
                    <a:pt x="2915011" y="5843895"/>
                    <a:pt x="2935567" y="5849672"/>
                  </a:cubicBezTo>
                  <a:cubicBezTo>
                    <a:pt x="2936714" y="5853494"/>
                    <a:pt x="2933175" y="5855306"/>
                    <a:pt x="2919088" y="5852715"/>
                  </a:cubicBezTo>
                  <a:cubicBezTo>
                    <a:pt x="2947006" y="5866957"/>
                    <a:pt x="2964278" y="5853947"/>
                    <a:pt x="2995183" y="5869081"/>
                  </a:cubicBezTo>
                  <a:cubicBezTo>
                    <a:pt x="2983956" y="5869604"/>
                    <a:pt x="2965651" y="5867113"/>
                    <a:pt x="2947657" y="5864805"/>
                  </a:cubicBezTo>
                  <a:cubicBezTo>
                    <a:pt x="2938654" y="5863658"/>
                    <a:pt x="2929749" y="5862555"/>
                    <a:pt x="2921835" y="5861875"/>
                  </a:cubicBezTo>
                  <a:cubicBezTo>
                    <a:pt x="2913893" y="5861281"/>
                    <a:pt x="2907012" y="5860940"/>
                    <a:pt x="2902142" y="5861139"/>
                  </a:cubicBezTo>
                  <a:cubicBezTo>
                    <a:pt x="2911330" y="5864310"/>
                    <a:pt x="2920405" y="5865910"/>
                    <a:pt x="2929013" y="5867976"/>
                  </a:cubicBezTo>
                  <a:cubicBezTo>
                    <a:pt x="2937663" y="5869874"/>
                    <a:pt x="2946015" y="5871487"/>
                    <a:pt x="2954226" y="5872790"/>
                  </a:cubicBezTo>
                  <a:cubicBezTo>
                    <a:pt x="2970649" y="5875395"/>
                    <a:pt x="2986505" y="5876726"/>
                    <a:pt x="3002955" y="5876414"/>
                  </a:cubicBezTo>
                  <a:cubicBezTo>
                    <a:pt x="3011449" y="5882714"/>
                    <a:pt x="3002106" y="5881369"/>
                    <a:pt x="3006665" y="5885942"/>
                  </a:cubicBezTo>
                  <a:cubicBezTo>
                    <a:pt x="3013417" y="5887089"/>
                    <a:pt x="3020085" y="5888533"/>
                    <a:pt x="3026867" y="5889439"/>
                  </a:cubicBezTo>
                  <a:lnTo>
                    <a:pt x="3047239" y="5891959"/>
                  </a:lnTo>
                  <a:cubicBezTo>
                    <a:pt x="3002078" y="5869152"/>
                    <a:pt x="3103443" y="5898896"/>
                    <a:pt x="3112008" y="5888405"/>
                  </a:cubicBezTo>
                  <a:cubicBezTo>
                    <a:pt x="3099549" y="5880251"/>
                    <a:pt x="3070683" y="5881992"/>
                    <a:pt x="3051457" y="5877858"/>
                  </a:cubicBezTo>
                  <a:cubicBezTo>
                    <a:pt x="3069437" y="5877830"/>
                    <a:pt x="3087360" y="5878283"/>
                    <a:pt x="3105184" y="5879104"/>
                  </a:cubicBezTo>
                  <a:cubicBezTo>
                    <a:pt x="3114075" y="5879614"/>
                    <a:pt x="3122965" y="5880110"/>
                    <a:pt x="3131828" y="5880605"/>
                  </a:cubicBezTo>
                  <a:lnTo>
                    <a:pt x="3145065" y="5881525"/>
                  </a:lnTo>
                  <a:lnTo>
                    <a:pt x="3158372" y="5881808"/>
                  </a:lnTo>
                  <a:cubicBezTo>
                    <a:pt x="3193765" y="5882629"/>
                    <a:pt x="3228464" y="5884441"/>
                    <a:pt x="3261790" y="5886183"/>
                  </a:cubicBezTo>
                  <a:cubicBezTo>
                    <a:pt x="3295314" y="5886211"/>
                    <a:pt x="3327508" y="5885843"/>
                    <a:pt x="3357478" y="5884682"/>
                  </a:cubicBezTo>
                  <a:cubicBezTo>
                    <a:pt x="3364967" y="5884300"/>
                    <a:pt x="3372315" y="5883932"/>
                    <a:pt x="3379535" y="5883564"/>
                  </a:cubicBezTo>
                  <a:cubicBezTo>
                    <a:pt x="3386741" y="5883139"/>
                    <a:pt x="3393847" y="5881879"/>
                    <a:pt x="3400757" y="5880945"/>
                  </a:cubicBezTo>
                  <a:cubicBezTo>
                    <a:pt x="3414587" y="5878892"/>
                    <a:pt x="3427755" y="5876485"/>
                    <a:pt x="3440127" y="5873611"/>
                  </a:cubicBezTo>
                  <a:cubicBezTo>
                    <a:pt x="3420761" y="5867793"/>
                    <a:pt x="3402159" y="5864820"/>
                    <a:pt x="3384363" y="5863715"/>
                  </a:cubicBezTo>
                  <a:cubicBezTo>
                    <a:pt x="3366639" y="5861549"/>
                    <a:pt x="3349734" y="5861294"/>
                    <a:pt x="3333765" y="5861974"/>
                  </a:cubicBezTo>
                  <a:cubicBezTo>
                    <a:pt x="3317810" y="5862654"/>
                    <a:pt x="3302789" y="5864267"/>
                    <a:pt x="3288986" y="5865811"/>
                  </a:cubicBezTo>
                  <a:cubicBezTo>
                    <a:pt x="3282077" y="5866561"/>
                    <a:pt x="3275466" y="5867283"/>
                    <a:pt x="3269223" y="5867963"/>
                  </a:cubicBezTo>
                  <a:cubicBezTo>
                    <a:pt x="3262951" y="5868613"/>
                    <a:pt x="3257104" y="5868472"/>
                    <a:pt x="3251597" y="5868458"/>
                  </a:cubicBezTo>
                  <a:cubicBezTo>
                    <a:pt x="3220635" y="5867892"/>
                    <a:pt x="3185328" y="5864919"/>
                    <a:pt x="3151888" y="5862300"/>
                  </a:cubicBezTo>
                  <a:cubicBezTo>
                    <a:pt x="3118690" y="5858123"/>
                    <a:pt x="3087473" y="5853706"/>
                    <a:pt x="3063944" y="5853041"/>
                  </a:cubicBezTo>
                  <a:cubicBezTo>
                    <a:pt x="3060830" y="5845183"/>
                    <a:pt x="3090616" y="5847633"/>
                    <a:pt x="3122583" y="5851158"/>
                  </a:cubicBezTo>
                  <a:cubicBezTo>
                    <a:pt x="3130568" y="5852064"/>
                    <a:pt x="3138708" y="5852970"/>
                    <a:pt x="3146509" y="5853848"/>
                  </a:cubicBezTo>
                  <a:cubicBezTo>
                    <a:pt x="3154323" y="5854612"/>
                    <a:pt x="3161912" y="5854683"/>
                    <a:pt x="3168608" y="5854910"/>
                  </a:cubicBezTo>
                  <a:cubicBezTo>
                    <a:pt x="3182043" y="5855193"/>
                    <a:pt x="3192165" y="5854739"/>
                    <a:pt x="3195167" y="5852503"/>
                  </a:cubicBezTo>
                  <a:cubicBezTo>
                    <a:pt x="3220635" y="5856071"/>
                    <a:pt x="3241630" y="5857642"/>
                    <a:pt x="3260629" y="5858166"/>
                  </a:cubicBezTo>
                  <a:cubicBezTo>
                    <a:pt x="3279685" y="5858293"/>
                    <a:pt x="3296871" y="5856226"/>
                    <a:pt x="3314540" y="5854754"/>
                  </a:cubicBezTo>
                  <a:cubicBezTo>
                    <a:pt x="3332222" y="5853111"/>
                    <a:pt x="3350456" y="5851384"/>
                    <a:pt x="3371805" y="5850450"/>
                  </a:cubicBezTo>
                  <a:cubicBezTo>
                    <a:pt x="3377157" y="5850125"/>
                    <a:pt x="3382663" y="5850238"/>
                    <a:pt x="3388467" y="5849700"/>
                  </a:cubicBezTo>
                  <a:cubicBezTo>
                    <a:pt x="3394273" y="5849303"/>
                    <a:pt x="3400303" y="5848879"/>
                    <a:pt x="3406619" y="5848454"/>
                  </a:cubicBezTo>
                  <a:cubicBezTo>
                    <a:pt x="3419247" y="5847732"/>
                    <a:pt x="3432979" y="5847279"/>
                    <a:pt x="3448169" y="5847165"/>
                  </a:cubicBezTo>
                  <a:cubicBezTo>
                    <a:pt x="3455871" y="5846882"/>
                    <a:pt x="3448991" y="5843584"/>
                    <a:pt x="3447305" y="5841347"/>
                  </a:cubicBezTo>
                  <a:cubicBezTo>
                    <a:pt x="3479059" y="5846373"/>
                    <a:pt x="3491319" y="5842763"/>
                    <a:pt x="3502519" y="5838261"/>
                  </a:cubicBezTo>
                  <a:cubicBezTo>
                    <a:pt x="3513745" y="5833192"/>
                    <a:pt x="3523967" y="5827119"/>
                    <a:pt x="3551997" y="5827246"/>
                  </a:cubicBezTo>
                  <a:cubicBezTo>
                    <a:pt x="3569695" y="5826326"/>
                    <a:pt x="3539695" y="5817875"/>
                    <a:pt x="3537627" y="5813840"/>
                  </a:cubicBezTo>
                  <a:cubicBezTo>
                    <a:pt x="3513915" y="5816289"/>
                    <a:pt x="3494195" y="5819488"/>
                    <a:pt x="3508479" y="5827883"/>
                  </a:cubicBezTo>
                  <a:cubicBezTo>
                    <a:pt x="3476157" y="5822278"/>
                    <a:pt x="3453265" y="5825392"/>
                    <a:pt x="3430529" y="5829030"/>
                  </a:cubicBezTo>
                  <a:cubicBezTo>
                    <a:pt x="3419175" y="5830786"/>
                    <a:pt x="3407879" y="5832527"/>
                    <a:pt x="3395589" y="5833037"/>
                  </a:cubicBezTo>
                  <a:cubicBezTo>
                    <a:pt x="3392517" y="5833164"/>
                    <a:pt x="3389387" y="5833221"/>
                    <a:pt x="3386175" y="5833179"/>
                  </a:cubicBezTo>
                  <a:cubicBezTo>
                    <a:pt x="3382975" y="5832980"/>
                    <a:pt x="3379705" y="5832626"/>
                    <a:pt x="3376335" y="5832173"/>
                  </a:cubicBezTo>
                  <a:cubicBezTo>
                    <a:pt x="3369611" y="5831253"/>
                    <a:pt x="3362518" y="5829865"/>
                    <a:pt x="3354930" y="5827841"/>
                  </a:cubicBezTo>
                  <a:cubicBezTo>
                    <a:pt x="3354675" y="5837525"/>
                    <a:pt x="3318291" y="5837284"/>
                    <a:pt x="3277080" y="5837001"/>
                  </a:cubicBezTo>
                  <a:cubicBezTo>
                    <a:pt x="3266731" y="5837242"/>
                    <a:pt x="3256297" y="5835897"/>
                    <a:pt x="3245934" y="5835528"/>
                  </a:cubicBezTo>
                  <a:cubicBezTo>
                    <a:pt x="3235600" y="5834962"/>
                    <a:pt x="3225463" y="5834552"/>
                    <a:pt x="3215978" y="5834467"/>
                  </a:cubicBezTo>
                  <a:cubicBezTo>
                    <a:pt x="3197007" y="5834297"/>
                    <a:pt x="3180712" y="5835387"/>
                    <a:pt x="3170944" y="5839082"/>
                  </a:cubicBezTo>
                  <a:cubicBezTo>
                    <a:pt x="3162818" y="5838204"/>
                    <a:pt x="3154691" y="5837978"/>
                    <a:pt x="3146848" y="5836689"/>
                  </a:cubicBezTo>
                  <a:cubicBezTo>
                    <a:pt x="3138963" y="5835599"/>
                    <a:pt x="3131177" y="5834524"/>
                    <a:pt x="3123489" y="5833462"/>
                  </a:cubicBezTo>
                  <a:cubicBezTo>
                    <a:pt x="3108058" y="5831508"/>
                    <a:pt x="3092995" y="5829597"/>
                    <a:pt x="3078257" y="5827728"/>
                  </a:cubicBezTo>
                  <a:cubicBezTo>
                    <a:pt x="3063505" y="5825888"/>
                    <a:pt x="3048966" y="5824514"/>
                    <a:pt x="3034795" y="5822674"/>
                  </a:cubicBezTo>
                  <a:cubicBezTo>
                    <a:pt x="3020694" y="5820423"/>
                    <a:pt x="3006877" y="5818214"/>
                    <a:pt x="2993272" y="5816048"/>
                  </a:cubicBezTo>
                  <a:cubicBezTo>
                    <a:pt x="2979610" y="5814038"/>
                    <a:pt x="2966175" y="5812042"/>
                    <a:pt x="2952910" y="5810088"/>
                  </a:cubicBezTo>
                  <a:cubicBezTo>
                    <a:pt x="2946256" y="5809168"/>
                    <a:pt x="2939645" y="5808233"/>
                    <a:pt x="2933076" y="5807313"/>
                  </a:cubicBezTo>
                  <a:lnTo>
                    <a:pt x="2923236" y="5805926"/>
                  </a:lnTo>
                  <a:lnTo>
                    <a:pt x="2913581" y="5804043"/>
                  </a:lnTo>
                  <a:cubicBezTo>
                    <a:pt x="2887773" y="5799201"/>
                    <a:pt x="2862474" y="5794459"/>
                    <a:pt x="2837331" y="5789730"/>
                  </a:cubicBezTo>
                  <a:cubicBezTo>
                    <a:pt x="2811891" y="5785723"/>
                    <a:pt x="2787328" y="5779098"/>
                    <a:pt x="2762242" y="5773110"/>
                  </a:cubicBezTo>
                  <a:cubicBezTo>
                    <a:pt x="2749698" y="5770038"/>
                    <a:pt x="2737098" y="5766951"/>
                    <a:pt x="2724399" y="5763851"/>
                  </a:cubicBezTo>
                  <a:cubicBezTo>
                    <a:pt x="2711701" y="5760680"/>
                    <a:pt x="2698747" y="5757806"/>
                    <a:pt x="2686133" y="5753502"/>
                  </a:cubicBezTo>
                  <a:cubicBezTo>
                    <a:pt x="2660678" y="5745517"/>
                    <a:pt x="2634601" y="5737164"/>
                    <a:pt x="2607589" y="5728260"/>
                  </a:cubicBezTo>
                  <a:cubicBezTo>
                    <a:pt x="2600878" y="5725938"/>
                    <a:pt x="2593941" y="5723956"/>
                    <a:pt x="2587231" y="5721266"/>
                  </a:cubicBezTo>
                  <a:cubicBezTo>
                    <a:pt x="2580520" y="5718562"/>
                    <a:pt x="2573739" y="5715830"/>
                    <a:pt x="2566887" y="5713083"/>
                  </a:cubicBezTo>
                  <a:cubicBezTo>
                    <a:pt x="2553211" y="5707463"/>
                    <a:pt x="2539252" y="5701743"/>
                    <a:pt x="2524968" y="5695883"/>
                  </a:cubicBezTo>
                  <a:cubicBezTo>
                    <a:pt x="2512651" y="5691848"/>
                    <a:pt x="2500164" y="5687756"/>
                    <a:pt x="2487522" y="5683608"/>
                  </a:cubicBezTo>
                  <a:cubicBezTo>
                    <a:pt x="2474979" y="5679177"/>
                    <a:pt x="2462606" y="5673967"/>
                    <a:pt x="2449893" y="5669069"/>
                  </a:cubicBezTo>
                  <a:cubicBezTo>
                    <a:pt x="2424594" y="5658975"/>
                    <a:pt x="2398375" y="5649093"/>
                    <a:pt x="2372028" y="5638022"/>
                  </a:cubicBezTo>
                  <a:cubicBezTo>
                    <a:pt x="2346050" y="5626045"/>
                    <a:pt x="2319562" y="5613814"/>
                    <a:pt x="2292621" y="5601384"/>
                  </a:cubicBezTo>
                  <a:cubicBezTo>
                    <a:pt x="2285854" y="5598255"/>
                    <a:pt x="2279073" y="5595112"/>
                    <a:pt x="2272249" y="5591955"/>
                  </a:cubicBezTo>
                  <a:cubicBezTo>
                    <a:pt x="2265623" y="5588444"/>
                    <a:pt x="2258969" y="5584919"/>
                    <a:pt x="2252301" y="5581380"/>
                  </a:cubicBezTo>
                  <a:cubicBezTo>
                    <a:pt x="2238923" y="5574287"/>
                    <a:pt x="2225431" y="5567137"/>
                    <a:pt x="2211840" y="5559946"/>
                  </a:cubicBezTo>
                  <a:cubicBezTo>
                    <a:pt x="2103425" y="5501618"/>
                    <a:pt x="1992461" y="5430691"/>
                    <a:pt x="1885858" y="5347249"/>
                  </a:cubicBezTo>
                  <a:cubicBezTo>
                    <a:pt x="1779679" y="5263396"/>
                    <a:pt x="1677578" y="5167835"/>
                    <a:pt x="1584325" y="5064177"/>
                  </a:cubicBezTo>
                  <a:lnTo>
                    <a:pt x="1507628" y="4971588"/>
                  </a:lnTo>
                  <a:lnTo>
                    <a:pt x="1511076" y="4974753"/>
                  </a:lnTo>
                  <a:cubicBezTo>
                    <a:pt x="1514177" y="4975553"/>
                    <a:pt x="1515515" y="4972693"/>
                    <a:pt x="1515111" y="4966209"/>
                  </a:cubicBezTo>
                  <a:cubicBezTo>
                    <a:pt x="1528702" y="4983326"/>
                    <a:pt x="1541245" y="4997638"/>
                    <a:pt x="1553066" y="5010620"/>
                  </a:cubicBezTo>
                  <a:cubicBezTo>
                    <a:pt x="1565156" y="5023390"/>
                    <a:pt x="1577289" y="5034263"/>
                    <a:pt x="1588544" y="5045631"/>
                  </a:cubicBezTo>
                  <a:cubicBezTo>
                    <a:pt x="1599898" y="5056928"/>
                    <a:pt x="1610856" y="5068381"/>
                    <a:pt x="1621771" y="5081505"/>
                  </a:cubicBezTo>
                  <a:cubicBezTo>
                    <a:pt x="1627278" y="5088032"/>
                    <a:pt x="1632558" y="5095138"/>
                    <a:pt x="1638292" y="5102543"/>
                  </a:cubicBezTo>
                  <a:cubicBezTo>
                    <a:pt x="1644181" y="5109820"/>
                    <a:pt x="1650127" y="5117677"/>
                    <a:pt x="1656215" y="5126313"/>
                  </a:cubicBezTo>
                  <a:cubicBezTo>
                    <a:pt x="1670231" y="5132683"/>
                    <a:pt x="1691254" y="5151243"/>
                    <a:pt x="1715307" y="5175438"/>
                  </a:cubicBezTo>
                  <a:cubicBezTo>
                    <a:pt x="1721154" y="5181638"/>
                    <a:pt x="1727992" y="5187472"/>
                    <a:pt x="1734617" y="5193856"/>
                  </a:cubicBezTo>
                  <a:cubicBezTo>
                    <a:pt x="1741271" y="5200213"/>
                    <a:pt x="1748123" y="5206767"/>
                    <a:pt x="1755089" y="5213436"/>
                  </a:cubicBezTo>
                  <a:cubicBezTo>
                    <a:pt x="1768835" y="5226927"/>
                    <a:pt x="1783021" y="5240844"/>
                    <a:pt x="1796994" y="5254562"/>
                  </a:cubicBezTo>
                  <a:cubicBezTo>
                    <a:pt x="1803789" y="5261598"/>
                    <a:pt x="1811278" y="5267813"/>
                    <a:pt x="1818385" y="5274155"/>
                  </a:cubicBezTo>
                  <a:cubicBezTo>
                    <a:pt x="1825563" y="5280413"/>
                    <a:pt x="1832585" y="5286543"/>
                    <a:pt x="1839380" y="5292475"/>
                  </a:cubicBezTo>
                  <a:cubicBezTo>
                    <a:pt x="1853028" y="5304239"/>
                    <a:pt x="1865882" y="5315013"/>
                    <a:pt x="1877378" y="5323988"/>
                  </a:cubicBezTo>
                  <a:cubicBezTo>
                    <a:pt x="1883140" y="5328448"/>
                    <a:pt x="1888491" y="5332568"/>
                    <a:pt x="1893588" y="5335951"/>
                  </a:cubicBezTo>
                  <a:cubicBezTo>
                    <a:pt x="1898812" y="5339194"/>
                    <a:pt x="1903611" y="5341912"/>
                    <a:pt x="1907901" y="5344021"/>
                  </a:cubicBezTo>
                  <a:cubicBezTo>
                    <a:pt x="1916480" y="5348240"/>
                    <a:pt x="1923049" y="5349981"/>
                    <a:pt x="1927027" y="5348509"/>
                  </a:cubicBezTo>
                  <a:cubicBezTo>
                    <a:pt x="1950315" y="5369985"/>
                    <a:pt x="1936583" y="5364223"/>
                    <a:pt x="1934006" y="5368711"/>
                  </a:cubicBezTo>
                  <a:cubicBezTo>
                    <a:pt x="1951321" y="5380376"/>
                    <a:pt x="1968833" y="5392806"/>
                    <a:pt x="1986430" y="5405024"/>
                  </a:cubicBezTo>
                  <a:cubicBezTo>
                    <a:pt x="2004594" y="5416449"/>
                    <a:pt x="2022729" y="5427874"/>
                    <a:pt x="2040270" y="5438916"/>
                  </a:cubicBezTo>
                  <a:cubicBezTo>
                    <a:pt x="2049047" y="5444338"/>
                    <a:pt x="2057669" y="5449676"/>
                    <a:pt x="2066064" y="5454857"/>
                  </a:cubicBezTo>
                  <a:cubicBezTo>
                    <a:pt x="2074516" y="5459940"/>
                    <a:pt x="2082543" y="5465093"/>
                    <a:pt x="2090938" y="5469142"/>
                  </a:cubicBezTo>
                  <a:cubicBezTo>
                    <a:pt x="2107431" y="5477593"/>
                    <a:pt x="2122848" y="5484984"/>
                    <a:pt x="2136694" y="5490731"/>
                  </a:cubicBezTo>
                  <a:cubicBezTo>
                    <a:pt x="2148728" y="5503544"/>
                    <a:pt x="2177155" y="5522769"/>
                    <a:pt x="2166212" y="5523434"/>
                  </a:cubicBezTo>
                  <a:cubicBezTo>
                    <a:pt x="2176178" y="5532254"/>
                    <a:pt x="2181955" y="5532821"/>
                    <a:pt x="2186612" y="5533713"/>
                  </a:cubicBezTo>
                  <a:cubicBezTo>
                    <a:pt x="2191284" y="5534590"/>
                    <a:pt x="2194979" y="5535581"/>
                    <a:pt x="2201562" y="5544245"/>
                  </a:cubicBezTo>
                  <a:cubicBezTo>
                    <a:pt x="2200260" y="5535893"/>
                    <a:pt x="2216512" y="5539206"/>
                    <a:pt x="2239546" y="5549639"/>
                  </a:cubicBezTo>
                  <a:cubicBezTo>
                    <a:pt x="2251070" y="5554863"/>
                    <a:pt x="2264292" y="5561871"/>
                    <a:pt x="2277954" y="5570153"/>
                  </a:cubicBezTo>
                  <a:cubicBezTo>
                    <a:pt x="2291672" y="5578321"/>
                    <a:pt x="2306537" y="5586561"/>
                    <a:pt x="2320199" y="5596188"/>
                  </a:cubicBezTo>
                  <a:cubicBezTo>
                    <a:pt x="2296302" y="5578067"/>
                    <a:pt x="2333068" y="5596471"/>
                    <a:pt x="2379277" y="5619972"/>
                  </a:cubicBezTo>
                  <a:cubicBezTo>
                    <a:pt x="2384982" y="5623058"/>
                    <a:pt x="2391126" y="5625677"/>
                    <a:pt x="2397285" y="5628367"/>
                  </a:cubicBezTo>
                  <a:cubicBezTo>
                    <a:pt x="2403443" y="5631057"/>
                    <a:pt x="2409644" y="5633775"/>
                    <a:pt x="2415802" y="5636465"/>
                  </a:cubicBezTo>
                  <a:cubicBezTo>
                    <a:pt x="2428119" y="5641816"/>
                    <a:pt x="2440223" y="5646998"/>
                    <a:pt x="2451308" y="5651556"/>
                  </a:cubicBezTo>
                  <a:cubicBezTo>
                    <a:pt x="2473563" y="5660504"/>
                    <a:pt x="2491430" y="5667653"/>
                    <a:pt x="2499457" y="5667257"/>
                  </a:cubicBezTo>
                  <a:cubicBezTo>
                    <a:pt x="2503024" y="5673075"/>
                    <a:pt x="2506691" y="5678894"/>
                    <a:pt x="2515936" y="5683042"/>
                  </a:cubicBezTo>
                  <a:cubicBezTo>
                    <a:pt x="2535175" y="5688804"/>
                    <a:pt x="2522816" y="5672863"/>
                    <a:pt x="2548950" y="5683410"/>
                  </a:cubicBezTo>
                  <a:cubicBezTo>
                    <a:pt x="2528564" y="5672169"/>
                    <a:pt x="2524302" y="5668729"/>
                    <a:pt x="2519786" y="5664935"/>
                  </a:cubicBezTo>
                  <a:cubicBezTo>
                    <a:pt x="2517535" y="5663052"/>
                    <a:pt x="2515214" y="5661070"/>
                    <a:pt x="2510796" y="5658026"/>
                  </a:cubicBezTo>
                  <a:cubicBezTo>
                    <a:pt x="2506408" y="5654926"/>
                    <a:pt x="2499740" y="5651103"/>
                    <a:pt x="2489490" y="5644096"/>
                  </a:cubicBezTo>
                  <a:cubicBezTo>
                    <a:pt x="2473266" y="5636097"/>
                    <a:pt x="2496130" y="5658592"/>
                    <a:pt x="2496498" y="5663024"/>
                  </a:cubicBezTo>
                  <a:cubicBezTo>
                    <a:pt x="2474073" y="5646545"/>
                    <a:pt x="2464135" y="5651868"/>
                    <a:pt x="2430441" y="5633478"/>
                  </a:cubicBezTo>
                  <a:cubicBezTo>
                    <a:pt x="2422937" y="5621388"/>
                    <a:pt x="2458415" y="5638418"/>
                    <a:pt x="2471610" y="5648782"/>
                  </a:cubicBezTo>
                  <a:cubicBezTo>
                    <a:pt x="2467490" y="5641179"/>
                    <a:pt x="2456731" y="5635346"/>
                    <a:pt x="2453135" y="5627716"/>
                  </a:cubicBezTo>
                  <a:cubicBezTo>
                    <a:pt x="2423702" y="5613474"/>
                    <a:pt x="2407747" y="5606551"/>
                    <a:pt x="2395189" y="5601681"/>
                  </a:cubicBezTo>
                  <a:cubicBezTo>
                    <a:pt x="2382844" y="5596386"/>
                    <a:pt x="2373571" y="5593781"/>
                    <a:pt x="2357022" y="5588798"/>
                  </a:cubicBezTo>
                  <a:cubicBezTo>
                    <a:pt x="2365742" y="5597236"/>
                    <a:pt x="2380268" y="5604612"/>
                    <a:pt x="2393887" y="5611959"/>
                  </a:cubicBezTo>
                  <a:cubicBezTo>
                    <a:pt x="2407860" y="5618669"/>
                    <a:pt x="2420771" y="5625635"/>
                    <a:pt x="2425839" y="5634596"/>
                  </a:cubicBezTo>
                  <a:cubicBezTo>
                    <a:pt x="2416935" y="5629471"/>
                    <a:pt x="2406827" y="5624049"/>
                    <a:pt x="2396648" y="5618910"/>
                  </a:cubicBezTo>
                  <a:cubicBezTo>
                    <a:pt x="2386398" y="5613913"/>
                    <a:pt x="2376700" y="5607995"/>
                    <a:pt x="2367625" y="5603691"/>
                  </a:cubicBezTo>
                  <a:cubicBezTo>
                    <a:pt x="2349646" y="5594772"/>
                    <a:pt x="2335588" y="5589633"/>
                    <a:pt x="2334158" y="5593498"/>
                  </a:cubicBezTo>
                  <a:cubicBezTo>
                    <a:pt x="2321558" y="5582880"/>
                    <a:pt x="2316419" y="5577430"/>
                    <a:pt x="2311138" y="5571540"/>
                  </a:cubicBezTo>
                  <a:cubicBezTo>
                    <a:pt x="2308491" y="5568596"/>
                    <a:pt x="2305815" y="5565538"/>
                    <a:pt x="2302163" y="5561687"/>
                  </a:cubicBezTo>
                  <a:cubicBezTo>
                    <a:pt x="2300308" y="5559790"/>
                    <a:pt x="2298227" y="5557681"/>
                    <a:pt x="2295835" y="5555231"/>
                  </a:cubicBezTo>
                  <a:cubicBezTo>
                    <a:pt x="2293470" y="5552711"/>
                    <a:pt x="2290780" y="5549852"/>
                    <a:pt x="2287666" y="5546553"/>
                  </a:cubicBezTo>
                  <a:cubicBezTo>
                    <a:pt x="2297080" y="5550984"/>
                    <a:pt x="2310770" y="5555203"/>
                    <a:pt x="2325650" y="5560809"/>
                  </a:cubicBezTo>
                  <a:cubicBezTo>
                    <a:pt x="2340585" y="5566345"/>
                    <a:pt x="2356937" y="5572843"/>
                    <a:pt x="2372651" y="5580403"/>
                  </a:cubicBezTo>
                  <a:cubicBezTo>
                    <a:pt x="2378611" y="5583305"/>
                    <a:pt x="2384727" y="5586306"/>
                    <a:pt x="2390985" y="5589364"/>
                  </a:cubicBezTo>
                  <a:cubicBezTo>
                    <a:pt x="2397200" y="5592493"/>
                    <a:pt x="2403542" y="5595664"/>
                    <a:pt x="2410238" y="5598411"/>
                  </a:cubicBezTo>
                  <a:cubicBezTo>
                    <a:pt x="2423419" y="5604243"/>
                    <a:pt x="2436981" y="5610232"/>
                    <a:pt x="2450586" y="5616249"/>
                  </a:cubicBezTo>
                  <a:cubicBezTo>
                    <a:pt x="2477796" y="5628240"/>
                    <a:pt x="2504681" y="5641363"/>
                    <a:pt x="2530687" y="5650268"/>
                  </a:cubicBezTo>
                  <a:cubicBezTo>
                    <a:pt x="2556382" y="5659853"/>
                    <a:pt x="2579784" y="5668205"/>
                    <a:pt x="2598528" y="5673854"/>
                  </a:cubicBezTo>
                  <a:cubicBezTo>
                    <a:pt x="2603228" y="5675227"/>
                    <a:pt x="2607560" y="5676601"/>
                    <a:pt x="2611709" y="5677464"/>
                  </a:cubicBezTo>
                  <a:cubicBezTo>
                    <a:pt x="2615871" y="5678300"/>
                    <a:pt x="2619693" y="5678950"/>
                    <a:pt x="2623148" y="5679403"/>
                  </a:cubicBezTo>
                  <a:cubicBezTo>
                    <a:pt x="2630042" y="5680324"/>
                    <a:pt x="2635450" y="5680465"/>
                    <a:pt x="2639074" y="5679658"/>
                  </a:cubicBezTo>
                  <a:cubicBezTo>
                    <a:pt x="2665322" y="5691876"/>
                    <a:pt x="2688483" y="5699521"/>
                    <a:pt x="2708897" y="5705085"/>
                  </a:cubicBezTo>
                  <a:cubicBezTo>
                    <a:pt x="2719020" y="5708129"/>
                    <a:pt x="2728901" y="5709431"/>
                    <a:pt x="2737948" y="5711115"/>
                  </a:cubicBezTo>
                  <a:cubicBezTo>
                    <a:pt x="2747037" y="5712701"/>
                    <a:pt x="2755503" y="5714131"/>
                    <a:pt x="2763416" y="5715731"/>
                  </a:cubicBezTo>
                  <a:cubicBezTo>
                    <a:pt x="2779244" y="5719667"/>
                    <a:pt x="2778692" y="5730709"/>
                    <a:pt x="2787625" y="5737618"/>
                  </a:cubicBezTo>
                  <a:cubicBezTo>
                    <a:pt x="2806397" y="5743918"/>
                    <a:pt x="2816279" y="5745291"/>
                    <a:pt x="2822239" y="5744442"/>
                  </a:cubicBezTo>
                  <a:cubicBezTo>
                    <a:pt x="2811919" y="5737972"/>
                    <a:pt x="2803226" y="5730921"/>
                    <a:pt x="2797861" y="5722413"/>
                  </a:cubicBezTo>
                  <a:cubicBezTo>
                    <a:pt x="2810432" y="5724961"/>
                    <a:pt x="2821248" y="5728586"/>
                    <a:pt x="2830578" y="5732365"/>
                  </a:cubicBezTo>
                  <a:cubicBezTo>
                    <a:pt x="2839992" y="5735933"/>
                    <a:pt x="2847694" y="5740336"/>
                    <a:pt x="2853682" y="5745602"/>
                  </a:cubicBezTo>
                  <a:cubicBezTo>
                    <a:pt x="2854956" y="5735154"/>
                    <a:pt x="2884828" y="5738680"/>
                    <a:pt x="2919471" y="5745546"/>
                  </a:cubicBezTo>
                  <a:cubicBezTo>
                    <a:pt x="2936686" y="5749439"/>
                    <a:pt x="2955642" y="5752185"/>
                    <a:pt x="2972730" y="5754946"/>
                  </a:cubicBezTo>
                  <a:cubicBezTo>
                    <a:pt x="2989832" y="5757650"/>
                    <a:pt x="3005192" y="5759929"/>
                    <a:pt x="3015824" y="5760496"/>
                  </a:cubicBezTo>
                  <a:cubicBezTo>
                    <a:pt x="3008222" y="5764375"/>
                    <a:pt x="3029245" y="5772020"/>
                    <a:pt x="3045936" y="5777683"/>
                  </a:cubicBezTo>
                  <a:cubicBezTo>
                    <a:pt x="3056313" y="5778037"/>
                    <a:pt x="3052434" y="5776083"/>
                    <a:pt x="3046064" y="5773138"/>
                  </a:cubicBezTo>
                  <a:cubicBezTo>
                    <a:pt x="3039750" y="5769967"/>
                    <a:pt x="3030930" y="5765918"/>
                    <a:pt x="3031128" y="5763200"/>
                  </a:cubicBezTo>
                  <a:cubicBezTo>
                    <a:pt x="3036055" y="5763752"/>
                    <a:pt x="3042057" y="5764431"/>
                    <a:pt x="3048867" y="5765210"/>
                  </a:cubicBezTo>
                  <a:cubicBezTo>
                    <a:pt x="3055733" y="5765550"/>
                    <a:pt x="3063420" y="5765903"/>
                    <a:pt x="3071617" y="5766300"/>
                  </a:cubicBezTo>
                  <a:cubicBezTo>
                    <a:pt x="3087983" y="5767079"/>
                    <a:pt x="3106302" y="5768070"/>
                    <a:pt x="3124183" y="5769556"/>
                  </a:cubicBezTo>
                  <a:cubicBezTo>
                    <a:pt x="3133130" y="5770307"/>
                    <a:pt x="3141950" y="5771170"/>
                    <a:pt x="3150388" y="5772190"/>
                  </a:cubicBezTo>
                  <a:cubicBezTo>
                    <a:pt x="3154592" y="5772741"/>
                    <a:pt x="3158712" y="5773280"/>
                    <a:pt x="3162704" y="5773803"/>
                  </a:cubicBezTo>
                  <a:cubicBezTo>
                    <a:pt x="3166725" y="5774157"/>
                    <a:pt x="3170604" y="5774554"/>
                    <a:pt x="3174313" y="5775007"/>
                  </a:cubicBezTo>
                  <a:cubicBezTo>
                    <a:pt x="3189150" y="5776819"/>
                    <a:pt x="3201212" y="5779551"/>
                    <a:pt x="3208177" y="5783529"/>
                  </a:cubicBezTo>
                  <a:cubicBezTo>
                    <a:pt x="3230956" y="5786630"/>
                    <a:pt x="3220267" y="5772416"/>
                    <a:pt x="3234509" y="5770845"/>
                  </a:cubicBezTo>
                  <a:cubicBezTo>
                    <a:pt x="3240073" y="5770236"/>
                    <a:pt x="3256991" y="5778603"/>
                    <a:pt x="3265457" y="5779028"/>
                  </a:cubicBezTo>
                  <a:cubicBezTo>
                    <a:pt x="3273965" y="5779834"/>
                    <a:pt x="3288094" y="5777456"/>
                    <a:pt x="3306258" y="5775389"/>
                  </a:cubicBezTo>
                  <a:cubicBezTo>
                    <a:pt x="3324450" y="5773237"/>
                    <a:pt x="3346733" y="5770901"/>
                    <a:pt x="3371947" y="5770122"/>
                  </a:cubicBezTo>
                  <a:cubicBezTo>
                    <a:pt x="3376661" y="5769981"/>
                    <a:pt x="3381559" y="5769910"/>
                    <a:pt x="3386599" y="5769896"/>
                  </a:cubicBezTo>
                  <a:cubicBezTo>
                    <a:pt x="3391639" y="5769882"/>
                    <a:pt x="3396849" y="5769372"/>
                    <a:pt x="3402115" y="5769188"/>
                  </a:cubicBezTo>
                  <a:cubicBezTo>
                    <a:pt x="3412649" y="5768777"/>
                    <a:pt x="3423451" y="5768353"/>
                    <a:pt x="3434011" y="5767942"/>
                  </a:cubicBezTo>
                  <a:cubicBezTo>
                    <a:pt x="3455119" y="5767206"/>
                    <a:pt x="3475223" y="5766456"/>
                    <a:pt x="3490059" y="5764644"/>
                  </a:cubicBezTo>
                  <a:cubicBezTo>
                    <a:pt x="3499291" y="5763568"/>
                    <a:pt x="3505207" y="5761345"/>
                    <a:pt x="3510913" y="5758825"/>
                  </a:cubicBezTo>
                  <a:cubicBezTo>
                    <a:pt x="3516619" y="5756433"/>
                    <a:pt x="3522111" y="5754238"/>
                    <a:pt x="3530479" y="5753262"/>
                  </a:cubicBezTo>
                  <a:cubicBezTo>
                    <a:pt x="3535575" y="5752667"/>
                    <a:pt x="3543531" y="5753445"/>
                    <a:pt x="3550171" y="5754408"/>
                  </a:cubicBezTo>
                  <a:cubicBezTo>
                    <a:pt x="3553499" y="5754890"/>
                    <a:pt x="3556485" y="5755399"/>
                    <a:pt x="3558623" y="5755810"/>
                  </a:cubicBezTo>
                  <a:cubicBezTo>
                    <a:pt x="3560759" y="5756220"/>
                    <a:pt x="3562035" y="5756503"/>
                    <a:pt x="3561935" y="5756532"/>
                  </a:cubicBezTo>
                  <a:cubicBezTo>
                    <a:pt x="3581203" y="5753120"/>
                    <a:pt x="3587617" y="5748052"/>
                    <a:pt x="3597979" y="5743974"/>
                  </a:cubicBezTo>
                  <a:cubicBezTo>
                    <a:pt x="3603147" y="5741879"/>
                    <a:pt x="3609335" y="5740322"/>
                    <a:pt x="3618535" y="5738821"/>
                  </a:cubicBezTo>
                  <a:cubicBezTo>
                    <a:pt x="3627723" y="5737065"/>
                    <a:pt x="3639955" y="5735721"/>
                    <a:pt x="3657369" y="5735055"/>
                  </a:cubicBezTo>
                  <a:cubicBezTo>
                    <a:pt x="3644543" y="5727552"/>
                    <a:pt x="3621367" y="5731743"/>
                    <a:pt x="3611939" y="5720516"/>
                  </a:cubicBezTo>
                  <a:cubicBezTo>
                    <a:pt x="3579803" y="5723984"/>
                    <a:pt x="3603119" y="5729930"/>
                    <a:pt x="3603799" y="5735749"/>
                  </a:cubicBezTo>
                  <a:cubicBezTo>
                    <a:pt x="3558199" y="5731983"/>
                    <a:pt x="3559627" y="5754564"/>
                    <a:pt x="3527507" y="5736018"/>
                  </a:cubicBezTo>
                  <a:cubicBezTo>
                    <a:pt x="3525439" y="5740421"/>
                    <a:pt x="3510943" y="5740662"/>
                    <a:pt x="3498711" y="5740095"/>
                  </a:cubicBezTo>
                  <a:cubicBezTo>
                    <a:pt x="3486479" y="5739331"/>
                    <a:pt x="3476469" y="5738892"/>
                    <a:pt x="3483235" y="5744427"/>
                  </a:cubicBezTo>
                  <a:cubicBezTo>
                    <a:pt x="3493259" y="5749410"/>
                    <a:pt x="3499955" y="5747485"/>
                    <a:pt x="3505591" y="5745489"/>
                  </a:cubicBezTo>
                  <a:cubicBezTo>
                    <a:pt x="3511239" y="5743422"/>
                    <a:pt x="3515827" y="5741836"/>
                    <a:pt x="3521915" y="5748179"/>
                  </a:cubicBezTo>
                  <a:cubicBezTo>
                    <a:pt x="3516251" y="5748802"/>
                    <a:pt x="3510899" y="5749397"/>
                    <a:pt x="3505747" y="5749963"/>
                  </a:cubicBezTo>
                  <a:cubicBezTo>
                    <a:pt x="3500593" y="5750557"/>
                    <a:pt x="3495651" y="5750656"/>
                    <a:pt x="3490823" y="5751081"/>
                  </a:cubicBezTo>
                  <a:cubicBezTo>
                    <a:pt x="3481155" y="5751888"/>
                    <a:pt x="3471911" y="5752653"/>
                    <a:pt x="3462311" y="5753445"/>
                  </a:cubicBezTo>
                  <a:cubicBezTo>
                    <a:pt x="3443087" y="5755158"/>
                    <a:pt x="3422359" y="5757041"/>
                    <a:pt x="3393579" y="5758797"/>
                  </a:cubicBezTo>
                  <a:cubicBezTo>
                    <a:pt x="3387095" y="5753644"/>
                    <a:pt x="3416853" y="5756235"/>
                    <a:pt x="3415721" y="5752242"/>
                  </a:cubicBezTo>
                  <a:cubicBezTo>
                    <a:pt x="3394215" y="5747514"/>
                    <a:pt x="3347285" y="5748533"/>
                    <a:pt x="3374863" y="5761458"/>
                  </a:cubicBezTo>
                  <a:cubicBezTo>
                    <a:pt x="3337956" y="5761302"/>
                    <a:pt x="3344199" y="5761939"/>
                    <a:pt x="3318036" y="5763101"/>
                  </a:cubicBezTo>
                  <a:cubicBezTo>
                    <a:pt x="3326191" y="5757183"/>
                    <a:pt x="3298259" y="5753332"/>
                    <a:pt x="3305352" y="5748307"/>
                  </a:cubicBezTo>
                  <a:cubicBezTo>
                    <a:pt x="3293120" y="5750741"/>
                    <a:pt x="3293984" y="5756687"/>
                    <a:pt x="3306753" y="5765776"/>
                  </a:cubicBezTo>
                  <a:cubicBezTo>
                    <a:pt x="3273866" y="5767673"/>
                    <a:pt x="3246699" y="5761812"/>
                    <a:pt x="3222405" y="5755385"/>
                  </a:cubicBezTo>
                  <a:cubicBezTo>
                    <a:pt x="3230729" y="5761260"/>
                    <a:pt x="3205969" y="5765295"/>
                    <a:pt x="3173082" y="5765422"/>
                  </a:cubicBezTo>
                  <a:cubicBezTo>
                    <a:pt x="3164842" y="5765663"/>
                    <a:pt x="3156220" y="5764842"/>
                    <a:pt x="3147514" y="5763794"/>
                  </a:cubicBezTo>
                  <a:cubicBezTo>
                    <a:pt x="3138793" y="5762761"/>
                    <a:pt x="3129987" y="5761458"/>
                    <a:pt x="3121507" y="5759845"/>
                  </a:cubicBezTo>
                  <a:cubicBezTo>
                    <a:pt x="3104533" y="5756631"/>
                    <a:pt x="3088847" y="5752214"/>
                    <a:pt x="3077747" y="5746452"/>
                  </a:cubicBezTo>
                  <a:cubicBezTo>
                    <a:pt x="3079843" y="5768140"/>
                    <a:pt x="2955770" y="5715306"/>
                    <a:pt x="2966713" y="5743068"/>
                  </a:cubicBezTo>
                  <a:cubicBezTo>
                    <a:pt x="2963400" y="5740874"/>
                    <a:pt x="2951268" y="5735763"/>
                    <a:pt x="2942250" y="5733045"/>
                  </a:cubicBezTo>
                  <a:cubicBezTo>
                    <a:pt x="2933359" y="5729817"/>
                    <a:pt x="2927455" y="5729279"/>
                    <a:pt x="2936233" y="5737561"/>
                  </a:cubicBezTo>
                  <a:cubicBezTo>
                    <a:pt x="2916158" y="5736627"/>
                    <a:pt x="2919159" y="5723942"/>
                    <a:pt x="2899084" y="5723050"/>
                  </a:cubicBezTo>
                  <a:cubicBezTo>
                    <a:pt x="2899580" y="5727750"/>
                    <a:pt x="2877622" y="5728571"/>
                    <a:pt x="2845344" y="5723914"/>
                  </a:cubicBezTo>
                  <a:cubicBezTo>
                    <a:pt x="2829063" y="5722073"/>
                    <a:pt x="2810956" y="5716509"/>
                    <a:pt x="2791632" y="5710323"/>
                  </a:cubicBezTo>
                  <a:cubicBezTo>
                    <a:pt x="2772378" y="5703924"/>
                    <a:pt x="2752246" y="5695911"/>
                    <a:pt x="2732922" y="5686185"/>
                  </a:cubicBezTo>
                  <a:cubicBezTo>
                    <a:pt x="2713541" y="5683467"/>
                    <a:pt x="2755276" y="5696831"/>
                    <a:pt x="2753606" y="5703966"/>
                  </a:cubicBezTo>
                  <a:cubicBezTo>
                    <a:pt x="2741657" y="5697326"/>
                    <a:pt x="2734777" y="5696166"/>
                    <a:pt x="2726735" y="5695160"/>
                  </a:cubicBezTo>
                  <a:cubicBezTo>
                    <a:pt x="2718694" y="5694169"/>
                    <a:pt x="2709789" y="5692470"/>
                    <a:pt x="2693622" y="5685632"/>
                  </a:cubicBezTo>
                  <a:cubicBezTo>
                    <a:pt x="2685142" y="5680040"/>
                    <a:pt x="2678587" y="5673656"/>
                    <a:pt x="2673802" y="5666704"/>
                  </a:cubicBezTo>
                  <a:cubicBezTo>
                    <a:pt x="2639060" y="5651514"/>
                    <a:pt x="2673561" y="5679559"/>
                    <a:pt x="2659631" y="5677322"/>
                  </a:cubicBezTo>
                  <a:cubicBezTo>
                    <a:pt x="2630566" y="5669097"/>
                    <a:pt x="2652071" y="5667144"/>
                    <a:pt x="2647186" y="5660928"/>
                  </a:cubicBezTo>
                  <a:cubicBezTo>
                    <a:pt x="2620217" y="5656172"/>
                    <a:pt x="2597056" y="5644973"/>
                    <a:pt x="2572224" y="5632317"/>
                  </a:cubicBezTo>
                  <a:cubicBezTo>
                    <a:pt x="2547492" y="5619420"/>
                    <a:pt x="2520919" y="5605319"/>
                    <a:pt x="2490212" y="5586986"/>
                  </a:cubicBezTo>
                  <a:cubicBezTo>
                    <a:pt x="2492859" y="5603252"/>
                    <a:pt x="2396945" y="5554736"/>
                    <a:pt x="2435636" y="5591304"/>
                  </a:cubicBezTo>
                  <a:cubicBezTo>
                    <a:pt x="2461827" y="5603634"/>
                    <a:pt x="2437250" y="5577047"/>
                    <a:pt x="2468042" y="5592988"/>
                  </a:cubicBezTo>
                  <a:cubicBezTo>
                    <a:pt x="2449369" y="5595792"/>
                    <a:pt x="2474880" y="5604541"/>
                    <a:pt x="2492279" y="5607047"/>
                  </a:cubicBezTo>
                  <a:cubicBezTo>
                    <a:pt x="2509225" y="5636578"/>
                    <a:pt x="2441044" y="5588387"/>
                    <a:pt x="2433852" y="5596839"/>
                  </a:cubicBezTo>
                  <a:cubicBezTo>
                    <a:pt x="2419058" y="5588189"/>
                    <a:pt x="2416269" y="5584353"/>
                    <a:pt x="2414740" y="5580516"/>
                  </a:cubicBezTo>
                  <a:cubicBezTo>
                    <a:pt x="2413183" y="5576736"/>
                    <a:pt x="2412914" y="5572843"/>
                    <a:pt x="2403556" y="5563556"/>
                  </a:cubicBezTo>
                  <a:cubicBezTo>
                    <a:pt x="2406558" y="5563711"/>
                    <a:pt x="2410422" y="5564603"/>
                    <a:pt x="2415646" y="5566671"/>
                  </a:cubicBezTo>
                  <a:cubicBezTo>
                    <a:pt x="2420969" y="5568596"/>
                    <a:pt x="2427821" y="5571371"/>
                    <a:pt x="2436557" y="5575787"/>
                  </a:cubicBezTo>
                  <a:cubicBezTo>
                    <a:pt x="2432989" y="5569969"/>
                    <a:pt x="2429464" y="5564207"/>
                    <a:pt x="2425896" y="5558389"/>
                  </a:cubicBezTo>
                  <a:cubicBezTo>
                    <a:pt x="2417076" y="5561404"/>
                    <a:pt x="2395076" y="5548563"/>
                    <a:pt x="2372793" y="5537082"/>
                  </a:cubicBezTo>
                  <a:cubicBezTo>
                    <a:pt x="2350566" y="5525501"/>
                    <a:pt x="2328212" y="5514884"/>
                    <a:pt x="2319066" y="5520815"/>
                  </a:cubicBezTo>
                  <a:cubicBezTo>
                    <a:pt x="2303281" y="5510098"/>
                    <a:pt x="2291956" y="5498292"/>
                    <a:pt x="2277869" y="5487348"/>
                  </a:cubicBezTo>
                  <a:cubicBezTo>
                    <a:pt x="2261093" y="5478599"/>
                    <a:pt x="2256053" y="5484785"/>
                    <a:pt x="2275618" y="5502807"/>
                  </a:cubicBezTo>
                  <a:cubicBezTo>
                    <a:pt x="2289223" y="5510509"/>
                    <a:pt x="2278025" y="5494993"/>
                    <a:pt x="2298397" y="5509107"/>
                  </a:cubicBezTo>
                  <a:cubicBezTo>
                    <a:pt x="2298992" y="5512788"/>
                    <a:pt x="2301497" y="5516398"/>
                    <a:pt x="2305178" y="5520122"/>
                  </a:cubicBezTo>
                  <a:cubicBezTo>
                    <a:pt x="2308831" y="5523887"/>
                    <a:pt x="2313658" y="5527738"/>
                    <a:pt x="2319165" y="5531447"/>
                  </a:cubicBezTo>
                  <a:cubicBezTo>
                    <a:pt x="2330038" y="5539092"/>
                    <a:pt x="2342567" y="5547870"/>
                    <a:pt x="2350778" y="5559563"/>
                  </a:cubicBezTo>
                  <a:cubicBezTo>
                    <a:pt x="2341760" y="5555005"/>
                    <a:pt x="2332077" y="5550107"/>
                    <a:pt x="2322309" y="5545180"/>
                  </a:cubicBezTo>
                  <a:cubicBezTo>
                    <a:pt x="2317438" y="5542688"/>
                    <a:pt x="2312540" y="5540197"/>
                    <a:pt x="2307698" y="5537719"/>
                  </a:cubicBezTo>
                  <a:cubicBezTo>
                    <a:pt x="2302913" y="5535142"/>
                    <a:pt x="2298340" y="5532339"/>
                    <a:pt x="2293768" y="5529791"/>
                  </a:cubicBezTo>
                  <a:cubicBezTo>
                    <a:pt x="2275576" y="5519442"/>
                    <a:pt x="2259012" y="5510707"/>
                    <a:pt x="2247983" y="5507140"/>
                  </a:cubicBezTo>
                  <a:cubicBezTo>
                    <a:pt x="2238753" y="5487617"/>
                    <a:pt x="2310374" y="5543608"/>
                    <a:pt x="2300903" y="5523987"/>
                  </a:cubicBezTo>
                  <a:cubicBezTo>
                    <a:pt x="2272249" y="5498164"/>
                    <a:pt x="2234916" y="5495077"/>
                    <a:pt x="2215932" y="5461936"/>
                  </a:cubicBezTo>
                  <a:cubicBezTo>
                    <a:pt x="2226988" y="5472271"/>
                    <a:pt x="2243595" y="5481005"/>
                    <a:pt x="2254892" y="5491001"/>
                  </a:cubicBezTo>
                  <a:cubicBezTo>
                    <a:pt x="2246879" y="5478500"/>
                    <a:pt x="2233529" y="5468179"/>
                    <a:pt x="2220264" y="5458949"/>
                  </a:cubicBezTo>
                  <a:cubicBezTo>
                    <a:pt x="2207282" y="5449308"/>
                    <a:pt x="2193931" y="5441380"/>
                    <a:pt x="2185055" y="5435320"/>
                  </a:cubicBezTo>
                  <a:cubicBezTo>
                    <a:pt x="2169864" y="5424929"/>
                    <a:pt x="2154362" y="5414778"/>
                    <a:pt x="2138591" y="5404826"/>
                  </a:cubicBezTo>
                  <a:cubicBezTo>
                    <a:pt x="2130564" y="5400041"/>
                    <a:pt x="2123146" y="5394378"/>
                    <a:pt x="2115402" y="5389140"/>
                  </a:cubicBezTo>
                  <a:cubicBezTo>
                    <a:pt x="2107672" y="5383873"/>
                    <a:pt x="2099914" y="5378593"/>
                    <a:pt x="2092156" y="5373312"/>
                  </a:cubicBezTo>
                  <a:cubicBezTo>
                    <a:pt x="2076540" y="5362836"/>
                    <a:pt x="2060727" y="5352515"/>
                    <a:pt x="2044772" y="5342294"/>
                  </a:cubicBezTo>
                  <a:cubicBezTo>
                    <a:pt x="2029015" y="5331846"/>
                    <a:pt x="2013938" y="5320478"/>
                    <a:pt x="1998322" y="5309747"/>
                  </a:cubicBezTo>
                  <a:cubicBezTo>
                    <a:pt x="1982721" y="5298916"/>
                    <a:pt x="1967148" y="5288114"/>
                    <a:pt x="1951646" y="5277341"/>
                  </a:cubicBezTo>
                  <a:cubicBezTo>
                    <a:pt x="1936413" y="5266199"/>
                    <a:pt x="1921789" y="5254435"/>
                    <a:pt x="1906895" y="5243052"/>
                  </a:cubicBezTo>
                  <a:cubicBezTo>
                    <a:pt x="1892073" y="5231514"/>
                    <a:pt x="1877349" y="5220061"/>
                    <a:pt x="1862739" y="5208693"/>
                  </a:cubicBezTo>
                  <a:cubicBezTo>
                    <a:pt x="1848540" y="5196857"/>
                    <a:pt x="1835062" y="5184442"/>
                    <a:pt x="1821500" y="5172337"/>
                  </a:cubicBezTo>
                  <a:cubicBezTo>
                    <a:pt x="1782454" y="5121485"/>
                    <a:pt x="1785257" y="5153027"/>
                    <a:pt x="1762875" y="5136760"/>
                  </a:cubicBezTo>
                  <a:cubicBezTo>
                    <a:pt x="1767165" y="5135600"/>
                    <a:pt x="1764461" y="5122844"/>
                    <a:pt x="1775730" y="5133250"/>
                  </a:cubicBezTo>
                  <a:cubicBezTo>
                    <a:pt x="1757934" y="5100929"/>
                    <a:pt x="1737788" y="5095464"/>
                    <a:pt x="1712277" y="5058868"/>
                  </a:cubicBezTo>
                  <a:cubicBezTo>
                    <a:pt x="1745886" y="5104411"/>
                    <a:pt x="1696719" y="5062252"/>
                    <a:pt x="1724580" y="5100972"/>
                  </a:cubicBezTo>
                  <a:cubicBezTo>
                    <a:pt x="1720616" y="5097291"/>
                    <a:pt x="1713212" y="5089773"/>
                    <a:pt x="1704024" y="5079707"/>
                  </a:cubicBezTo>
                  <a:cubicBezTo>
                    <a:pt x="1699423" y="5074681"/>
                    <a:pt x="1694383" y="5069005"/>
                    <a:pt x="1689102" y="5062846"/>
                  </a:cubicBezTo>
                  <a:cubicBezTo>
                    <a:pt x="1683807" y="5056716"/>
                    <a:pt x="1678923" y="5049552"/>
                    <a:pt x="1673671" y="5042361"/>
                  </a:cubicBezTo>
                  <a:cubicBezTo>
                    <a:pt x="1675964" y="5028600"/>
                    <a:pt x="1688380" y="5057580"/>
                    <a:pt x="1705694" y="5072954"/>
                  </a:cubicBezTo>
                  <a:cubicBezTo>
                    <a:pt x="1719285" y="5080330"/>
                    <a:pt x="1711116" y="5065324"/>
                    <a:pt x="1701022" y="5047259"/>
                  </a:cubicBezTo>
                  <a:cubicBezTo>
                    <a:pt x="1681471" y="5027453"/>
                    <a:pt x="1664624" y="5009884"/>
                    <a:pt x="1650184" y="4994368"/>
                  </a:cubicBezTo>
                  <a:cubicBezTo>
                    <a:pt x="1635857" y="4978767"/>
                    <a:pt x="1623328" y="4965671"/>
                    <a:pt x="1614367" y="4953270"/>
                  </a:cubicBezTo>
                  <a:cubicBezTo>
                    <a:pt x="1595722" y="4929004"/>
                    <a:pt x="1584778" y="4912440"/>
                    <a:pt x="1578521" y="4901539"/>
                  </a:cubicBezTo>
                  <a:cubicBezTo>
                    <a:pt x="1575385" y="4896085"/>
                    <a:pt x="1573412" y="4892039"/>
                    <a:pt x="1572200" y="4889140"/>
                  </a:cubicBezTo>
                  <a:lnTo>
                    <a:pt x="1571849" y="4888033"/>
                  </a:lnTo>
                  <a:lnTo>
                    <a:pt x="1591177" y="4912370"/>
                  </a:lnTo>
                  <a:cubicBezTo>
                    <a:pt x="1593032" y="4902573"/>
                    <a:pt x="1587595" y="4890979"/>
                    <a:pt x="1574797" y="4877755"/>
                  </a:cubicBezTo>
                  <a:cubicBezTo>
                    <a:pt x="1581848" y="4864292"/>
                    <a:pt x="1596076" y="4908618"/>
                    <a:pt x="1601215" y="4925069"/>
                  </a:cubicBezTo>
                  <a:cubicBezTo>
                    <a:pt x="1611323" y="4937711"/>
                    <a:pt x="1621148" y="4950580"/>
                    <a:pt x="1631369" y="4963052"/>
                  </a:cubicBezTo>
                  <a:cubicBezTo>
                    <a:pt x="1634739" y="4965275"/>
                    <a:pt x="1633479" y="4961141"/>
                    <a:pt x="1632516" y="4955875"/>
                  </a:cubicBezTo>
                  <a:cubicBezTo>
                    <a:pt x="1631582" y="4950580"/>
                    <a:pt x="1630676" y="4944351"/>
                    <a:pt x="1633889" y="4942935"/>
                  </a:cubicBezTo>
                  <a:cubicBezTo>
                    <a:pt x="1636480" y="4946758"/>
                    <a:pt x="1638802" y="4950368"/>
                    <a:pt x="1641180" y="4953596"/>
                  </a:cubicBezTo>
                  <a:cubicBezTo>
                    <a:pt x="1643644" y="4956752"/>
                    <a:pt x="1645937" y="4959697"/>
                    <a:pt x="1648075" y="4962444"/>
                  </a:cubicBezTo>
                  <a:cubicBezTo>
                    <a:pt x="1652393" y="4967908"/>
                    <a:pt x="1656173" y="4972566"/>
                    <a:pt x="1659641" y="4976686"/>
                  </a:cubicBezTo>
                  <a:cubicBezTo>
                    <a:pt x="1666564" y="4984925"/>
                    <a:pt x="1672184" y="4990984"/>
                    <a:pt x="1678031" y="4997100"/>
                  </a:cubicBezTo>
                  <a:cubicBezTo>
                    <a:pt x="1683878" y="5003202"/>
                    <a:pt x="1689867" y="5009446"/>
                    <a:pt x="1697837" y="5017770"/>
                  </a:cubicBezTo>
                  <a:cubicBezTo>
                    <a:pt x="1705694" y="5026179"/>
                    <a:pt x="1715095" y="5037038"/>
                    <a:pt x="1729139" y="5051251"/>
                  </a:cubicBezTo>
                  <a:cubicBezTo>
                    <a:pt x="1716256" y="5048986"/>
                    <a:pt x="1736019" y="5073365"/>
                    <a:pt x="1754182" y="5089816"/>
                  </a:cubicBezTo>
                  <a:cubicBezTo>
                    <a:pt x="1753149" y="5081194"/>
                    <a:pt x="1745377" y="5071822"/>
                    <a:pt x="1744881" y="5063413"/>
                  </a:cubicBezTo>
                  <a:cubicBezTo>
                    <a:pt x="1760751" y="5078858"/>
                    <a:pt x="1775008" y="5092732"/>
                    <a:pt x="1788499" y="5105870"/>
                  </a:cubicBezTo>
                  <a:cubicBezTo>
                    <a:pt x="1795068" y="5112566"/>
                    <a:pt x="1802133" y="5118456"/>
                    <a:pt x="1808942" y="5124402"/>
                  </a:cubicBezTo>
                  <a:cubicBezTo>
                    <a:pt x="1815752" y="5130333"/>
                    <a:pt x="1822491" y="5136180"/>
                    <a:pt x="1829244" y="5142069"/>
                  </a:cubicBezTo>
                  <a:cubicBezTo>
                    <a:pt x="1842693" y="5153820"/>
                    <a:pt x="1856255" y="5165670"/>
                    <a:pt x="1870837" y="5178425"/>
                  </a:cubicBezTo>
                  <a:cubicBezTo>
                    <a:pt x="1877930" y="5184965"/>
                    <a:pt x="1885915" y="5191096"/>
                    <a:pt x="1894182" y="5197594"/>
                  </a:cubicBezTo>
                  <a:cubicBezTo>
                    <a:pt x="1902408" y="5204106"/>
                    <a:pt x="1911029" y="5210930"/>
                    <a:pt x="1920146" y="5218150"/>
                  </a:cubicBezTo>
                  <a:cubicBezTo>
                    <a:pt x="1938848" y="5237503"/>
                    <a:pt x="1928938" y="5231415"/>
                    <a:pt x="1931670" y="5243364"/>
                  </a:cubicBezTo>
                  <a:cubicBezTo>
                    <a:pt x="1960636" y="5263297"/>
                    <a:pt x="1988228" y="5278983"/>
                    <a:pt x="1997968" y="5278516"/>
                  </a:cubicBezTo>
                  <a:cubicBezTo>
                    <a:pt x="2010243" y="5289431"/>
                    <a:pt x="2023196" y="5300077"/>
                    <a:pt x="2036632" y="5310568"/>
                  </a:cubicBezTo>
                  <a:cubicBezTo>
                    <a:pt x="2043455" y="5315693"/>
                    <a:pt x="2049967" y="5321285"/>
                    <a:pt x="2057329" y="5325928"/>
                  </a:cubicBezTo>
                  <a:cubicBezTo>
                    <a:pt x="2064606" y="5330657"/>
                    <a:pt x="2071925" y="5335428"/>
                    <a:pt x="2079301" y="5340227"/>
                  </a:cubicBezTo>
                  <a:cubicBezTo>
                    <a:pt x="2094138" y="5349585"/>
                    <a:pt x="2109173" y="5359070"/>
                    <a:pt x="2124335" y="5368626"/>
                  </a:cubicBezTo>
                  <a:cubicBezTo>
                    <a:pt x="2131952" y="5373326"/>
                    <a:pt x="2139426" y="5378239"/>
                    <a:pt x="2147185" y="5382811"/>
                  </a:cubicBezTo>
                  <a:cubicBezTo>
                    <a:pt x="2155056" y="5387214"/>
                    <a:pt x="2162956" y="5391631"/>
                    <a:pt x="2170869" y="5396048"/>
                  </a:cubicBezTo>
                  <a:cubicBezTo>
                    <a:pt x="2233345" y="5432602"/>
                    <a:pt x="2296486" y="5468335"/>
                    <a:pt x="2351076" y="5514176"/>
                  </a:cubicBezTo>
                  <a:cubicBezTo>
                    <a:pt x="2364114" y="5523067"/>
                    <a:pt x="2350807" y="5498674"/>
                    <a:pt x="2341251" y="5496239"/>
                  </a:cubicBezTo>
                  <a:cubicBezTo>
                    <a:pt x="2346121" y="5492303"/>
                    <a:pt x="2382618" y="5515251"/>
                    <a:pt x="2391976" y="5515251"/>
                  </a:cubicBezTo>
                  <a:cubicBezTo>
                    <a:pt x="2394595" y="5523123"/>
                    <a:pt x="2401135" y="5530103"/>
                    <a:pt x="2413240" y="5535864"/>
                  </a:cubicBezTo>
                  <a:cubicBezTo>
                    <a:pt x="2407265" y="5527795"/>
                    <a:pt x="2412461" y="5527710"/>
                    <a:pt x="2423872" y="5531915"/>
                  </a:cubicBezTo>
                  <a:cubicBezTo>
                    <a:pt x="2426731" y="5532962"/>
                    <a:pt x="2429974" y="5534279"/>
                    <a:pt x="2433527" y="5535822"/>
                  </a:cubicBezTo>
                  <a:cubicBezTo>
                    <a:pt x="2437165" y="5537209"/>
                    <a:pt x="2441143" y="5538738"/>
                    <a:pt x="2445405" y="5540366"/>
                  </a:cubicBezTo>
                  <a:cubicBezTo>
                    <a:pt x="2453828" y="5543807"/>
                    <a:pt x="2463285" y="5547671"/>
                    <a:pt x="2473124" y="5551692"/>
                  </a:cubicBezTo>
                  <a:cubicBezTo>
                    <a:pt x="2492718" y="5559818"/>
                    <a:pt x="2513741" y="5568582"/>
                    <a:pt x="2531169" y="5574556"/>
                  </a:cubicBezTo>
                  <a:cubicBezTo>
                    <a:pt x="2548865" y="5579978"/>
                    <a:pt x="2563220" y="5582059"/>
                    <a:pt x="2568657" y="5578846"/>
                  </a:cubicBezTo>
                  <a:cubicBezTo>
                    <a:pt x="2583423" y="5591785"/>
                    <a:pt x="2597198" y="5598354"/>
                    <a:pt x="2610151" y="5602191"/>
                  </a:cubicBezTo>
                  <a:cubicBezTo>
                    <a:pt x="2616621" y="5604116"/>
                    <a:pt x="2622907" y="5605362"/>
                    <a:pt x="2629037" y="5606409"/>
                  </a:cubicBezTo>
                  <a:cubicBezTo>
                    <a:pt x="2635139" y="5607514"/>
                    <a:pt x="2641127" y="5608321"/>
                    <a:pt x="2647200" y="5609000"/>
                  </a:cubicBezTo>
                  <a:cubicBezTo>
                    <a:pt x="2671480" y="5620864"/>
                    <a:pt x="2706420" y="5633747"/>
                    <a:pt x="2737353" y="5642736"/>
                  </a:cubicBezTo>
                  <a:cubicBezTo>
                    <a:pt x="2768810" y="5650339"/>
                    <a:pt x="2796374" y="5653454"/>
                    <a:pt x="2805265" y="5648980"/>
                  </a:cubicBezTo>
                  <a:cubicBezTo>
                    <a:pt x="2827534" y="5662004"/>
                    <a:pt x="2849548" y="5670782"/>
                    <a:pt x="2869170" y="5673840"/>
                  </a:cubicBezTo>
                  <a:cubicBezTo>
                    <a:pt x="2888636" y="5677464"/>
                    <a:pt x="2904960" y="5677761"/>
                    <a:pt x="2915563" y="5676133"/>
                  </a:cubicBezTo>
                  <a:cubicBezTo>
                    <a:pt x="2926577" y="5679574"/>
                    <a:pt x="2930159" y="5686921"/>
                    <a:pt x="2936544" y="5692867"/>
                  </a:cubicBezTo>
                  <a:cubicBezTo>
                    <a:pt x="2950234" y="5696222"/>
                    <a:pt x="2947799" y="5692187"/>
                    <a:pt x="2962806" y="5695316"/>
                  </a:cubicBezTo>
                  <a:cubicBezTo>
                    <a:pt x="2959436" y="5693532"/>
                    <a:pt x="2956038" y="5691848"/>
                    <a:pt x="2952995" y="5689823"/>
                  </a:cubicBezTo>
                  <a:cubicBezTo>
                    <a:pt x="2949965" y="5687700"/>
                    <a:pt x="2947247" y="5685435"/>
                    <a:pt x="2945081" y="5682886"/>
                  </a:cubicBezTo>
                  <a:cubicBezTo>
                    <a:pt x="2948762" y="5684189"/>
                    <a:pt x="2952329" y="5685548"/>
                    <a:pt x="2955883" y="5686610"/>
                  </a:cubicBezTo>
                  <a:cubicBezTo>
                    <a:pt x="2959465" y="5687558"/>
                    <a:pt x="2962961" y="5688478"/>
                    <a:pt x="2966387" y="5689370"/>
                  </a:cubicBezTo>
                  <a:cubicBezTo>
                    <a:pt x="2973254" y="5691097"/>
                    <a:pt x="2979822" y="5692612"/>
                    <a:pt x="2986151" y="5693943"/>
                  </a:cubicBezTo>
                  <a:cubicBezTo>
                    <a:pt x="2998807" y="5696604"/>
                    <a:pt x="3010444" y="5698502"/>
                    <a:pt x="3021374" y="5699917"/>
                  </a:cubicBezTo>
                  <a:cubicBezTo>
                    <a:pt x="3043261" y="5702607"/>
                    <a:pt x="3062104" y="5704079"/>
                    <a:pt x="3081018" y="5703315"/>
                  </a:cubicBezTo>
                  <a:cubicBezTo>
                    <a:pt x="3099818" y="5703075"/>
                    <a:pt x="3118194" y="5702919"/>
                    <a:pt x="3138694" y="5704858"/>
                  </a:cubicBezTo>
                  <a:cubicBezTo>
                    <a:pt x="3148958" y="5705835"/>
                    <a:pt x="3159745" y="5707322"/>
                    <a:pt x="3171411" y="5709601"/>
                  </a:cubicBezTo>
                  <a:lnTo>
                    <a:pt x="3194288" y="5713802"/>
                  </a:lnTo>
                  <a:lnTo>
                    <a:pt x="3183529" y="5714896"/>
                  </a:lnTo>
                  <a:cubicBezTo>
                    <a:pt x="3179877" y="5715518"/>
                    <a:pt x="3176224" y="5716127"/>
                    <a:pt x="3172020" y="5716070"/>
                  </a:cubicBezTo>
                  <a:cubicBezTo>
                    <a:pt x="3167829" y="5715901"/>
                    <a:pt x="3163143" y="5714754"/>
                    <a:pt x="3157339" y="5712319"/>
                  </a:cubicBezTo>
                  <a:cubicBezTo>
                    <a:pt x="3168112" y="5720134"/>
                    <a:pt x="3179608" y="5722087"/>
                    <a:pt x="3190594" y="5723036"/>
                  </a:cubicBezTo>
                  <a:cubicBezTo>
                    <a:pt x="3201580" y="5724013"/>
                    <a:pt x="3212085" y="5723871"/>
                    <a:pt x="3221329" y="5726221"/>
                  </a:cubicBezTo>
                  <a:cubicBezTo>
                    <a:pt x="3233688" y="5719581"/>
                    <a:pt x="3209465" y="5712928"/>
                    <a:pt x="3216940" y="5705495"/>
                  </a:cubicBezTo>
                  <a:cubicBezTo>
                    <a:pt x="3252871" y="5710507"/>
                    <a:pt x="3259256" y="5702296"/>
                    <a:pt x="3280364" y="5713069"/>
                  </a:cubicBezTo>
                  <a:cubicBezTo>
                    <a:pt x="3288038" y="5712758"/>
                    <a:pt x="3280520" y="5710252"/>
                    <a:pt x="3276443" y="5709827"/>
                  </a:cubicBezTo>
                  <a:cubicBezTo>
                    <a:pt x="3299958" y="5709388"/>
                    <a:pt x="3325158" y="5707151"/>
                    <a:pt x="3350909" y="5705368"/>
                  </a:cubicBezTo>
                  <a:cubicBezTo>
                    <a:pt x="3363750" y="5704377"/>
                    <a:pt x="3376803" y="5703371"/>
                    <a:pt x="3389955" y="5702367"/>
                  </a:cubicBezTo>
                  <a:cubicBezTo>
                    <a:pt x="3403121" y="5700851"/>
                    <a:pt x="3416387" y="5698757"/>
                    <a:pt x="3429579" y="5697029"/>
                  </a:cubicBezTo>
                  <a:cubicBezTo>
                    <a:pt x="3455999" y="5693306"/>
                    <a:pt x="3482245" y="5690319"/>
                    <a:pt x="3507599" y="5687006"/>
                  </a:cubicBezTo>
                  <a:cubicBezTo>
                    <a:pt x="3532955" y="5682603"/>
                    <a:pt x="3557419" y="5678894"/>
                    <a:pt x="3580327" y="5676303"/>
                  </a:cubicBezTo>
                  <a:cubicBezTo>
                    <a:pt x="3587023" y="5675553"/>
                    <a:pt x="3591609" y="5679248"/>
                    <a:pt x="3596083" y="5680919"/>
                  </a:cubicBezTo>
                  <a:cubicBezTo>
                    <a:pt x="3613425" y="5676388"/>
                    <a:pt x="3631419" y="5669664"/>
                    <a:pt x="3650503" y="5664255"/>
                  </a:cubicBezTo>
                  <a:cubicBezTo>
                    <a:pt x="3669571" y="5658678"/>
                    <a:pt x="3689647" y="5653482"/>
                    <a:pt x="3710911" y="5648853"/>
                  </a:cubicBezTo>
                  <a:cubicBezTo>
                    <a:pt x="3713573" y="5648272"/>
                    <a:pt x="3716247" y="5647691"/>
                    <a:pt x="3718939" y="5647111"/>
                  </a:cubicBezTo>
                  <a:cubicBezTo>
                    <a:pt x="3721615" y="5646389"/>
                    <a:pt x="3724303" y="5645653"/>
                    <a:pt x="3727007" y="5644917"/>
                  </a:cubicBezTo>
                  <a:cubicBezTo>
                    <a:pt x="3732431" y="5643515"/>
                    <a:pt x="3737923" y="5642099"/>
                    <a:pt x="3743487" y="5640670"/>
                  </a:cubicBezTo>
                  <a:cubicBezTo>
                    <a:pt x="3754627" y="5637923"/>
                    <a:pt x="3766083" y="5635304"/>
                    <a:pt x="3777875" y="5632841"/>
                  </a:cubicBezTo>
                  <a:cubicBezTo>
                    <a:pt x="3789667" y="5630378"/>
                    <a:pt x="3801799" y="5628084"/>
                    <a:pt x="3814301" y="5625975"/>
                  </a:cubicBezTo>
                  <a:cubicBezTo>
                    <a:pt x="3820587" y="5625083"/>
                    <a:pt x="3826843" y="5623610"/>
                    <a:pt x="3833199" y="5622195"/>
                  </a:cubicBezTo>
                  <a:cubicBezTo>
                    <a:pt x="3839571" y="5620864"/>
                    <a:pt x="3846041" y="5619519"/>
                    <a:pt x="3852583" y="5618160"/>
                  </a:cubicBezTo>
                  <a:cubicBezTo>
                    <a:pt x="3856587" y="5610033"/>
                    <a:pt x="3881815" y="5587934"/>
                    <a:pt x="3925207" y="5588727"/>
                  </a:cubicBezTo>
                  <a:cubicBezTo>
                    <a:pt x="3921455" y="5578732"/>
                    <a:pt x="3977617" y="5556746"/>
                    <a:pt x="4011779" y="5557256"/>
                  </a:cubicBezTo>
                  <a:cubicBezTo>
                    <a:pt x="4019991" y="5553589"/>
                    <a:pt x="4003283" y="5555783"/>
                    <a:pt x="3998215" y="5552060"/>
                  </a:cubicBezTo>
                  <a:cubicBezTo>
                    <a:pt x="4003583" y="5550064"/>
                    <a:pt x="4008623" y="5548195"/>
                    <a:pt x="4013663" y="5546312"/>
                  </a:cubicBezTo>
                  <a:cubicBezTo>
                    <a:pt x="4018673" y="5544330"/>
                    <a:pt x="4023529" y="5541896"/>
                    <a:pt x="4028811" y="5539701"/>
                  </a:cubicBezTo>
                  <a:cubicBezTo>
                    <a:pt x="4039315" y="5535185"/>
                    <a:pt x="4051179" y="5530598"/>
                    <a:pt x="4067203" y="5525770"/>
                  </a:cubicBezTo>
                  <a:cubicBezTo>
                    <a:pt x="4195963" y="5461837"/>
                    <a:pt x="4325713" y="5379754"/>
                    <a:pt x="4443345" y="5282735"/>
                  </a:cubicBezTo>
                  <a:cubicBezTo>
                    <a:pt x="4560877" y="5185348"/>
                    <a:pt x="4666561" y="5074781"/>
                    <a:pt x="4754803" y="4961722"/>
                  </a:cubicBezTo>
                  <a:cubicBezTo>
                    <a:pt x="4764739" y="4950141"/>
                    <a:pt x="4771931" y="4939339"/>
                    <a:pt x="4779463" y="4930010"/>
                  </a:cubicBezTo>
                  <a:cubicBezTo>
                    <a:pt x="4786911" y="4920595"/>
                    <a:pt x="4794243" y="4912172"/>
                    <a:pt x="4802781" y="4903493"/>
                  </a:cubicBezTo>
                  <a:cubicBezTo>
                    <a:pt x="4807043" y="4899147"/>
                    <a:pt x="4811615" y="4894744"/>
                    <a:pt x="4816655" y="4890129"/>
                  </a:cubicBezTo>
                  <a:cubicBezTo>
                    <a:pt x="4819203" y="4887850"/>
                    <a:pt x="4821835" y="4885486"/>
                    <a:pt x="4824583" y="4883022"/>
                  </a:cubicBezTo>
                  <a:cubicBezTo>
                    <a:pt x="4827203" y="4880432"/>
                    <a:pt x="4829935" y="4877742"/>
                    <a:pt x="4832779" y="4874924"/>
                  </a:cubicBezTo>
                  <a:cubicBezTo>
                    <a:pt x="4844289" y="4863754"/>
                    <a:pt x="4858235" y="4850999"/>
                    <a:pt x="4875987" y="4835426"/>
                  </a:cubicBezTo>
                  <a:cubicBezTo>
                    <a:pt x="4859875" y="4873877"/>
                    <a:pt x="4846751" y="4891120"/>
                    <a:pt x="4813257" y="4937754"/>
                  </a:cubicBezTo>
                  <a:cubicBezTo>
                    <a:pt x="4829423" y="4927193"/>
                    <a:pt x="4838767" y="4916334"/>
                    <a:pt x="4846073" y="4905886"/>
                  </a:cubicBezTo>
                  <a:cubicBezTo>
                    <a:pt x="4852869" y="4894900"/>
                    <a:pt x="4857597" y="4884254"/>
                    <a:pt x="4865455" y="4874528"/>
                  </a:cubicBezTo>
                  <a:cubicBezTo>
                    <a:pt x="4882883" y="4868129"/>
                    <a:pt x="4891999" y="4859408"/>
                    <a:pt x="4899119" y="4850149"/>
                  </a:cubicBezTo>
                  <a:cubicBezTo>
                    <a:pt x="4902645" y="4845477"/>
                    <a:pt x="4905873" y="4840834"/>
                    <a:pt x="4909101" y="4835921"/>
                  </a:cubicBezTo>
                  <a:cubicBezTo>
                    <a:pt x="4912243" y="4830924"/>
                    <a:pt x="4915711" y="4825969"/>
                    <a:pt x="4920355" y="4821212"/>
                  </a:cubicBezTo>
                  <a:cubicBezTo>
                    <a:pt x="4921927" y="4822104"/>
                    <a:pt x="4927407" y="4830386"/>
                    <a:pt x="4938051" y="4817064"/>
                  </a:cubicBezTo>
                  <a:cubicBezTo>
                    <a:pt x="4945753" y="4815280"/>
                    <a:pt x="4912243" y="4843666"/>
                    <a:pt x="4918543" y="4847785"/>
                  </a:cubicBezTo>
                  <a:cubicBezTo>
                    <a:pt x="4928099" y="4838130"/>
                    <a:pt x="4938449" y="4835850"/>
                    <a:pt x="4948273" y="4827625"/>
                  </a:cubicBezTo>
                  <a:cubicBezTo>
                    <a:pt x="4957503" y="4814275"/>
                    <a:pt x="4935065" y="4836757"/>
                    <a:pt x="4930521" y="4831844"/>
                  </a:cubicBezTo>
                  <a:cubicBezTo>
                    <a:pt x="4944579" y="4821637"/>
                    <a:pt x="4958113" y="4805441"/>
                    <a:pt x="4972949" y="4800132"/>
                  </a:cubicBezTo>
                  <a:cubicBezTo>
                    <a:pt x="4964951" y="4812081"/>
                    <a:pt x="4961567" y="4820674"/>
                    <a:pt x="4957589" y="4829735"/>
                  </a:cubicBezTo>
                  <a:cubicBezTo>
                    <a:pt x="4976035" y="4816257"/>
                    <a:pt x="4993575" y="4785720"/>
                    <a:pt x="5009603" y="4764003"/>
                  </a:cubicBezTo>
                  <a:cubicBezTo>
                    <a:pt x="5025259" y="4745471"/>
                    <a:pt x="5008683" y="4772087"/>
                    <a:pt x="5002623" y="4779363"/>
                  </a:cubicBezTo>
                  <a:cubicBezTo>
                    <a:pt x="4998913" y="4785678"/>
                    <a:pt x="5007423" y="4781699"/>
                    <a:pt x="5012051" y="4781020"/>
                  </a:cubicBezTo>
                  <a:cubicBezTo>
                    <a:pt x="5006615" y="4790746"/>
                    <a:pt x="5000911" y="4798447"/>
                    <a:pt x="4994369" y="4804507"/>
                  </a:cubicBezTo>
                  <a:cubicBezTo>
                    <a:pt x="4988011" y="4810721"/>
                    <a:pt x="4981585" y="4815918"/>
                    <a:pt x="4975187" y="4821113"/>
                  </a:cubicBezTo>
                  <a:cubicBezTo>
                    <a:pt x="4987007" y="4815847"/>
                    <a:pt x="4996423" y="4810424"/>
                    <a:pt x="5005087" y="4802496"/>
                  </a:cubicBezTo>
                  <a:cubicBezTo>
                    <a:pt x="5013411" y="4794285"/>
                    <a:pt x="5020475" y="4783158"/>
                    <a:pt x="5028503" y="4767288"/>
                  </a:cubicBezTo>
                  <a:cubicBezTo>
                    <a:pt x="5041725" y="4772299"/>
                    <a:pt x="5003613" y="4810538"/>
                    <a:pt x="5003671" y="4827059"/>
                  </a:cubicBezTo>
                  <a:cubicBezTo>
                    <a:pt x="5011627" y="4822260"/>
                    <a:pt x="5018435" y="4814445"/>
                    <a:pt x="5022131" y="4806616"/>
                  </a:cubicBezTo>
                  <a:cubicBezTo>
                    <a:pt x="5025939" y="4798858"/>
                    <a:pt x="5027667" y="4791907"/>
                    <a:pt x="5027059" y="4789910"/>
                  </a:cubicBezTo>
                  <a:cubicBezTo>
                    <a:pt x="5044301" y="4778273"/>
                    <a:pt x="5040223" y="4789585"/>
                    <a:pt x="5031915" y="4805568"/>
                  </a:cubicBezTo>
                  <a:cubicBezTo>
                    <a:pt x="5029803" y="4809532"/>
                    <a:pt x="5027595" y="4813921"/>
                    <a:pt x="5025103" y="4818055"/>
                  </a:cubicBezTo>
                  <a:cubicBezTo>
                    <a:pt x="5022571" y="4822161"/>
                    <a:pt x="5020051" y="4826252"/>
                    <a:pt x="5017743" y="4830004"/>
                  </a:cubicBezTo>
                  <a:cubicBezTo>
                    <a:pt x="5013239" y="4837592"/>
                    <a:pt x="5009955" y="4844062"/>
                    <a:pt x="5010155" y="4847162"/>
                  </a:cubicBezTo>
                  <a:cubicBezTo>
                    <a:pt x="5024297" y="4837903"/>
                    <a:pt x="5032027" y="4829126"/>
                    <a:pt x="5036811" y="4819230"/>
                  </a:cubicBezTo>
                  <a:cubicBezTo>
                    <a:pt x="5041555" y="4809306"/>
                    <a:pt x="5044287" y="4798985"/>
                    <a:pt x="5049851" y="4787490"/>
                  </a:cubicBezTo>
                  <a:cubicBezTo>
                    <a:pt x="5056773" y="4786471"/>
                    <a:pt x="5053391" y="4794016"/>
                    <a:pt x="5043283" y="4807352"/>
                  </a:cubicBezTo>
                  <a:cubicBezTo>
                    <a:pt x="5049767" y="4802624"/>
                    <a:pt x="5068735" y="4789161"/>
                    <a:pt x="5052739" y="4808938"/>
                  </a:cubicBezTo>
                  <a:cubicBezTo>
                    <a:pt x="5068907" y="4793620"/>
                    <a:pt x="5076763" y="4780354"/>
                    <a:pt x="5083375" y="4767203"/>
                  </a:cubicBezTo>
                  <a:cubicBezTo>
                    <a:pt x="5086645" y="4760634"/>
                    <a:pt x="5089859" y="4754178"/>
                    <a:pt x="5093299" y="4747255"/>
                  </a:cubicBezTo>
                  <a:cubicBezTo>
                    <a:pt x="5096541" y="4740163"/>
                    <a:pt x="5100377" y="4732829"/>
                    <a:pt x="5105729" y="4724944"/>
                  </a:cubicBezTo>
                  <a:cubicBezTo>
                    <a:pt x="5112071" y="4726388"/>
                    <a:pt x="5091075" y="4753881"/>
                    <a:pt x="5097107" y="4755254"/>
                  </a:cubicBezTo>
                  <a:cubicBezTo>
                    <a:pt x="5115355" y="4737402"/>
                    <a:pt x="5107739" y="4734386"/>
                    <a:pt x="5129853" y="4702674"/>
                  </a:cubicBezTo>
                  <a:cubicBezTo>
                    <a:pt x="5126159" y="4720300"/>
                    <a:pt x="5115923" y="4744849"/>
                    <a:pt x="5109311" y="4765135"/>
                  </a:cubicBezTo>
                  <a:cubicBezTo>
                    <a:pt x="5102047" y="4784899"/>
                    <a:pt x="5099303" y="4801152"/>
                    <a:pt x="5113119" y="4803388"/>
                  </a:cubicBezTo>
                  <a:cubicBezTo>
                    <a:pt x="5100703" y="4821410"/>
                    <a:pt x="5094983" y="4833883"/>
                    <a:pt x="5091019" y="4844883"/>
                  </a:cubicBezTo>
                  <a:cubicBezTo>
                    <a:pt x="5087043" y="4855869"/>
                    <a:pt x="5085047" y="4865580"/>
                    <a:pt x="5078915" y="4877161"/>
                  </a:cubicBezTo>
                  <a:cubicBezTo>
                    <a:pt x="5091755" y="4868058"/>
                    <a:pt x="5095253" y="4859522"/>
                    <a:pt x="5097715" y="4851806"/>
                  </a:cubicBezTo>
                  <a:cubicBezTo>
                    <a:pt x="5100079" y="4843991"/>
                    <a:pt x="5100887" y="4836544"/>
                    <a:pt x="5106663" y="4827979"/>
                  </a:cubicBezTo>
                  <a:cubicBezTo>
                    <a:pt x="5114875" y="4826606"/>
                    <a:pt x="5104951" y="4840622"/>
                    <a:pt x="5104229" y="4846837"/>
                  </a:cubicBezTo>
                  <a:cubicBezTo>
                    <a:pt x="5113019" y="4841627"/>
                    <a:pt x="5121613" y="4834520"/>
                    <a:pt x="5130561" y="4829239"/>
                  </a:cubicBezTo>
                  <a:cubicBezTo>
                    <a:pt x="5131255" y="4820037"/>
                    <a:pt x="5137583" y="4803955"/>
                    <a:pt x="5147111" y="4788282"/>
                  </a:cubicBezTo>
                  <a:cubicBezTo>
                    <a:pt x="5155731" y="4771931"/>
                    <a:pt x="5167567" y="4755948"/>
                    <a:pt x="5180705" y="4747510"/>
                  </a:cubicBezTo>
                  <a:cubicBezTo>
                    <a:pt x="5171431" y="4746194"/>
                    <a:pt x="5172437" y="4734783"/>
                    <a:pt x="5179375" y="4718856"/>
                  </a:cubicBezTo>
                  <a:cubicBezTo>
                    <a:pt x="5181115" y="4714864"/>
                    <a:pt x="5183225" y="4710602"/>
                    <a:pt x="5185647" y="4706129"/>
                  </a:cubicBezTo>
                  <a:cubicBezTo>
                    <a:pt x="5188123" y="4701683"/>
                    <a:pt x="5190813" y="4696998"/>
                    <a:pt x="5193375" y="4691929"/>
                  </a:cubicBezTo>
                  <a:cubicBezTo>
                    <a:pt x="5198713" y="4681934"/>
                    <a:pt x="5204985" y="4671444"/>
                    <a:pt x="5211695" y="4661123"/>
                  </a:cubicBezTo>
                  <a:cubicBezTo>
                    <a:pt x="5205155" y="4676894"/>
                    <a:pt x="5200313" y="4689041"/>
                    <a:pt x="5197199" y="4698286"/>
                  </a:cubicBezTo>
                  <a:cubicBezTo>
                    <a:pt x="5194027" y="4707502"/>
                    <a:pt x="5191975" y="4713434"/>
                    <a:pt x="5192215" y="4717653"/>
                  </a:cubicBezTo>
                  <a:cubicBezTo>
                    <a:pt x="5192511" y="4725949"/>
                    <a:pt x="5200255" y="4726317"/>
                    <a:pt x="5215531" y="4725100"/>
                  </a:cubicBezTo>
                  <a:cubicBezTo>
                    <a:pt x="5220133" y="4720838"/>
                    <a:pt x="5223573" y="4716902"/>
                    <a:pt x="5226277" y="4713377"/>
                  </a:cubicBezTo>
                  <a:cubicBezTo>
                    <a:pt x="5229039" y="4709881"/>
                    <a:pt x="5231161" y="4706865"/>
                    <a:pt x="5232789" y="4704203"/>
                  </a:cubicBezTo>
                  <a:cubicBezTo>
                    <a:pt x="5236059" y="4698880"/>
                    <a:pt x="5237363" y="4694945"/>
                    <a:pt x="5237899" y="4691391"/>
                  </a:cubicBezTo>
                  <a:cubicBezTo>
                    <a:pt x="5238991" y="4684298"/>
                    <a:pt x="5237051" y="4678749"/>
                    <a:pt x="5241863" y="4666772"/>
                  </a:cubicBezTo>
                  <a:cubicBezTo>
                    <a:pt x="5254733" y="4660344"/>
                    <a:pt x="5251703" y="4669632"/>
                    <a:pt x="5240263" y="4681524"/>
                  </a:cubicBezTo>
                  <a:cubicBezTo>
                    <a:pt x="5251759" y="4673539"/>
                    <a:pt x="5256913" y="4664932"/>
                    <a:pt x="5261091" y="4655418"/>
                  </a:cubicBezTo>
                  <a:cubicBezTo>
                    <a:pt x="5263087" y="4650619"/>
                    <a:pt x="5265123" y="4645720"/>
                    <a:pt x="5267347" y="4640411"/>
                  </a:cubicBezTo>
                  <a:cubicBezTo>
                    <a:pt x="5268479" y="4637778"/>
                    <a:pt x="5269811" y="4635102"/>
                    <a:pt x="5271199" y="4632285"/>
                  </a:cubicBezTo>
                  <a:cubicBezTo>
                    <a:pt x="5272487" y="4629411"/>
                    <a:pt x="5273973" y="4626452"/>
                    <a:pt x="5275743" y="4623394"/>
                  </a:cubicBezTo>
                  <a:cubicBezTo>
                    <a:pt x="5278063" y="4624470"/>
                    <a:pt x="5277243" y="4629142"/>
                    <a:pt x="5275883" y="4634451"/>
                  </a:cubicBezTo>
                  <a:cubicBezTo>
                    <a:pt x="5274383" y="4639675"/>
                    <a:pt x="5272061" y="4645338"/>
                    <a:pt x="5272091" y="4648821"/>
                  </a:cubicBezTo>
                  <a:cubicBezTo>
                    <a:pt x="5278431" y="4648778"/>
                    <a:pt x="5297049" y="4610695"/>
                    <a:pt x="5288625" y="4617024"/>
                  </a:cubicBezTo>
                  <a:cubicBezTo>
                    <a:pt x="5308303" y="4594698"/>
                    <a:pt x="5294387" y="4634409"/>
                    <a:pt x="5295237" y="4642988"/>
                  </a:cubicBezTo>
                  <a:cubicBezTo>
                    <a:pt x="5307807" y="4622701"/>
                    <a:pt x="5322517" y="4610129"/>
                    <a:pt x="5334071" y="4584646"/>
                  </a:cubicBezTo>
                  <a:cubicBezTo>
                    <a:pt x="5341147" y="4585779"/>
                    <a:pt x="5325023" y="4613399"/>
                    <a:pt x="5339591" y="4606010"/>
                  </a:cubicBezTo>
                  <a:cubicBezTo>
                    <a:pt x="5349415" y="4597034"/>
                    <a:pt x="5351893" y="4589191"/>
                    <a:pt x="5354087" y="4581574"/>
                  </a:cubicBezTo>
                  <a:cubicBezTo>
                    <a:pt x="5356283" y="4573944"/>
                    <a:pt x="5358377" y="4566639"/>
                    <a:pt x="5366403" y="4557932"/>
                  </a:cubicBezTo>
                  <a:cubicBezTo>
                    <a:pt x="5371869" y="4570687"/>
                    <a:pt x="5363147" y="4597360"/>
                    <a:pt x="5373695" y="4603037"/>
                  </a:cubicBezTo>
                  <a:cubicBezTo>
                    <a:pt x="5379287" y="4596836"/>
                    <a:pt x="5383095" y="4591187"/>
                    <a:pt x="5385999" y="4585736"/>
                  </a:cubicBezTo>
                  <a:cubicBezTo>
                    <a:pt x="5388915" y="4580300"/>
                    <a:pt x="5390331" y="4574722"/>
                    <a:pt x="5392015" y="4569130"/>
                  </a:cubicBezTo>
                  <a:cubicBezTo>
                    <a:pt x="5395229" y="4557847"/>
                    <a:pt x="5398173" y="4545714"/>
                    <a:pt x="5407587" y="4529264"/>
                  </a:cubicBezTo>
                  <a:cubicBezTo>
                    <a:pt x="5412839" y="4531217"/>
                    <a:pt x="5420173" y="4530425"/>
                    <a:pt x="5428527" y="4524153"/>
                  </a:cubicBezTo>
                  <a:cubicBezTo>
                    <a:pt x="5432687" y="4521024"/>
                    <a:pt x="5437119" y="4516522"/>
                    <a:pt x="5441663" y="4510335"/>
                  </a:cubicBezTo>
                  <a:cubicBezTo>
                    <a:pt x="5446251" y="4504163"/>
                    <a:pt x="5450979" y="4496306"/>
                    <a:pt x="5454787" y="4486056"/>
                  </a:cubicBezTo>
                  <a:cubicBezTo>
                    <a:pt x="5456811" y="4487670"/>
                    <a:pt x="5454689" y="4496490"/>
                    <a:pt x="5450809" y="4505465"/>
                  </a:cubicBezTo>
                  <a:cubicBezTo>
                    <a:pt x="5447115" y="4514540"/>
                    <a:pt x="5442881" y="4524323"/>
                    <a:pt x="5442797" y="4528867"/>
                  </a:cubicBezTo>
                  <a:cubicBezTo>
                    <a:pt x="5451347" y="4518023"/>
                    <a:pt x="5459643" y="4504899"/>
                    <a:pt x="5470359" y="4502266"/>
                  </a:cubicBezTo>
                  <a:cubicBezTo>
                    <a:pt x="5465675" y="4513507"/>
                    <a:pt x="5460819" y="4527267"/>
                    <a:pt x="5453967" y="4532392"/>
                  </a:cubicBezTo>
                  <a:cubicBezTo>
                    <a:pt x="5442755" y="4539230"/>
                    <a:pt x="5450979" y="4530382"/>
                    <a:pt x="5455751" y="4521251"/>
                  </a:cubicBezTo>
                  <a:cubicBezTo>
                    <a:pt x="5450667" y="4526899"/>
                    <a:pt x="5445557" y="4532520"/>
                    <a:pt x="5439753" y="4535691"/>
                  </a:cubicBezTo>
                  <a:cubicBezTo>
                    <a:pt x="5427959" y="4558640"/>
                    <a:pt x="5460039" y="4525625"/>
                    <a:pt x="5444791" y="4552963"/>
                  </a:cubicBezTo>
                  <a:cubicBezTo>
                    <a:pt x="5451063" y="4545544"/>
                    <a:pt x="5456911" y="4536625"/>
                    <a:pt x="5462645" y="4527253"/>
                  </a:cubicBezTo>
                  <a:cubicBezTo>
                    <a:pt x="5470687" y="4525823"/>
                    <a:pt x="5464019" y="4543223"/>
                    <a:pt x="5472059" y="4541864"/>
                  </a:cubicBezTo>
                  <a:cubicBezTo>
                    <a:pt x="5480185" y="4515574"/>
                    <a:pt x="5476831" y="4527027"/>
                    <a:pt x="5483867" y="4529717"/>
                  </a:cubicBezTo>
                  <a:cubicBezTo>
                    <a:pt x="5488735" y="4516296"/>
                    <a:pt x="5486755" y="4513464"/>
                    <a:pt x="5486387" y="4509061"/>
                  </a:cubicBezTo>
                  <a:cubicBezTo>
                    <a:pt x="5486075" y="4504687"/>
                    <a:pt x="5487377" y="4498769"/>
                    <a:pt x="5498023" y="4478822"/>
                  </a:cubicBezTo>
                  <a:cubicBezTo>
                    <a:pt x="5510085" y="4471191"/>
                    <a:pt x="5496721" y="4499831"/>
                    <a:pt x="5514899" y="4483465"/>
                  </a:cubicBezTo>
                  <a:cubicBezTo>
                    <a:pt x="5507353" y="4507929"/>
                    <a:pt x="5506645" y="4519835"/>
                    <a:pt x="5506887" y="4528655"/>
                  </a:cubicBezTo>
                  <a:cubicBezTo>
                    <a:pt x="5507041" y="4537432"/>
                    <a:pt x="5508895" y="4543463"/>
                    <a:pt x="5506915" y="4556587"/>
                  </a:cubicBezTo>
                  <a:cubicBezTo>
                    <a:pt x="5511671" y="4554959"/>
                    <a:pt x="5512535" y="4548078"/>
                    <a:pt x="5514445" y="4540887"/>
                  </a:cubicBezTo>
                  <a:cubicBezTo>
                    <a:pt x="5515395" y="4537291"/>
                    <a:pt x="5516655" y="4533624"/>
                    <a:pt x="5518721" y="4530439"/>
                  </a:cubicBezTo>
                  <a:cubicBezTo>
                    <a:pt x="5520647" y="4527182"/>
                    <a:pt x="5523451" y="4524436"/>
                    <a:pt x="5527811" y="4522794"/>
                  </a:cubicBezTo>
                  <a:cubicBezTo>
                    <a:pt x="5528985" y="4512488"/>
                    <a:pt x="5514361" y="4524903"/>
                    <a:pt x="5529071" y="4495287"/>
                  </a:cubicBezTo>
                  <a:cubicBezTo>
                    <a:pt x="5542109" y="4493262"/>
                    <a:pt x="5547687" y="4468147"/>
                    <a:pt x="5557199" y="4455094"/>
                  </a:cubicBezTo>
                  <a:cubicBezTo>
                    <a:pt x="5565793" y="4457586"/>
                    <a:pt x="5545577" y="4501431"/>
                    <a:pt x="5553081" y="4505720"/>
                  </a:cubicBezTo>
                  <a:cubicBezTo>
                    <a:pt x="5564251" y="4490827"/>
                    <a:pt x="5567847" y="4477208"/>
                    <a:pt x="5571259" y="4463858"/>
                  </a:cubicBezTo>
                  <a:cubicBezTo>
                    <a:pt x="5574655" y="4450493"/>
                    <a:pt x="5578181" y="4437526"/>
                    <a:pt x="5587539" y="4422773"/>
                  </a:cubicBezTo>
                  <a:cubicBezTo>
                    <a:pt x="5594023" y="4419163"/>
                    <a:pt x="5592863" y="4428649"/>
                    <a:pt x="5585671" y="4446232"/>
                  </a:cubicBezTo>
                  <a:cubicBezTo>
                    <a:pt x="5605687" y="4438531"/>
                    <a:pt x="5613829" y="4400108"/>
                    <a:pt x="5630987" y="4384394"/>
                  </a:cubicBezTo>
                  <a:cubicBezTo>
                    <a:pt x="5597265" y="4460687"/>
                    <a:pt x="5652945" y="4384606"/>
                    <a:pt x="5648923" y="4404044"/>
                  </a:cubicBezTo>
                  <a:cubicBezTo>
                    <a:pt x="5658593" y="4390892"/>
                    <a:pt x="5662473" y="4380614"/>
                    <a:pt x="5665559" y="4370477"/>
                  </a:cubicBezTo>
                  <a:cubicBezTo>
                    <a:pt x="5667103" y="4365409"/>
                    <a:pt x="5668461" y="4360369"/>
                    <a:pt x="5670245" y="4354989"/>
                  </a:cubicBezTo>
                  <a:cubicBezTo>
                    <a:pt x="5671717" y="4349496"/>
                    <a:pt x="5673615" y="4343664"/>
                    <a:pt x="5676545" y="4337109"/>
                  </a:cubicBezTo>
                  <a:cubicBezTo>
                    <a:pt x="5680835" y="4343182"/>
                    <a:pt x="5681739" y="4332140"/>
                    <a:pt x="5692387" y="4323603"/>
                  </a:cubicBezTo>
                  <a:cubicBezTo>
                    <a:pt x="5689555" y="4336330"/>
                    <a:pt x="5688931" y="4341710"/>
                    <a:pt x="5687715" y="4347005"/>
                  </a:cubicBezTo>
                  <a:cubicBezTo>
                    <a:pt x="5686383" y="4352257"/>
                    <a:pt x="5685039" y="4357608"/>
                    <a:pt x="5678979" y="4369628"/>
                  </a:cubicBezTo>
                  <a:cubicBezTo>
                    <a:pt x="5686483" y="4360242"/>
                    <a:pt x="5692459" y="4349836"/>
                    <a:pt x="5698275" y="4337760"/>
                  </a:cubicBezTo>
                  <a:cubicBezTo>
                    <a:pt x="5703981" y="4325641"/>
                    <a:pt x="5708979" y="4311654"/>
                    <a:pt x="5712659" y="4294538"/>
                  </a:cubicBezTo>
                  <a:cubicBezTo>
                    <a:pt x="5721111" y="4299153"/>
                    <a:pt x="5709715" y="4356589"/>
                    <a:pt x="5731091" y="4325656"/>
                  </a:cubicBezTo>
                  <a:cubicBezTo>
                    <a:pt x="5729833" y="4301956"/>
                    <a:pt x="5712107" y="4312758"/>
                    <a:pt x="5726817" y="4276516"/>
                  </a:cubicBezTo>
                  <a:cubicBezTo>
                    <a:pt x="5733047" y="4280324"/>
                    <a:pt x="5732069" y="4297256"/>
                    <a:pt x="5737703" y="4302211"/>
                  </a:cubicBezTo>
                  <a:cubicBezTo>
                    <a:pt x="5748519" y="4301956"/>
                    <a:pt x="5747627" y="4273642"/>
                    <a:pt x="5756391" y="4268362"/>
                  </a:cubicBezTo>
                  <a:cubicBezTo>
                    <a:pt x="5774087" y="4249873"/>
                    <a:pt x="5744215" y="4297072"/>
                    <a:pt x="5768113" y="4269820"/>
                  </a:cubicBezTo>
                  <a:cubicBezTo>
                    <a:pt x="5763611" y="4280976"/>
                    <a:pt x="5758317" y="4290518"/>
                    <a:pt x="5751535" y="4296081"/>
                  </a:cubicBezTo>
                  <a:cubicBezTo>
                    <a:pt x="5752471" y="4303259"/>
                    <a:pt x="5757793" y="4302424"/>
                    <a:pt x="5760907" y="4305637"/>
                  </a:cubicBezTo>
                  <a:cubicBezTo>
                    <a:pt x="5761813" y="4294920"/>
                    <a:pt x="5769103" y="4285265"/>
                    <a:pt x="5778023" y="4274548"/>
                  </a:cubicBezTo>
                  <a:cubicBezTo>
                    <a:pt x="5786673" y="4263775"/>
                    <a:pt x="5796103" y="4251656"/>
                    <a:pt x="5802599" y="4236777"/>
                  </a:cubicBezTo>
                  <a:cubicBezTo>
                    <a:pt x="5818781" y="4232303"/>
                    <a:pt x="5809467" y="4264115"/>
                    <a:pt x="5820283" y="4263732"/>
                  </a:cubicBezTo>
                  <a:cubicBezTo>
                    <a:pt x="5828707" y="4249618"/>
                    <a:pt x="5834651" y="4229826"/>
                    <a:pt x="5839239" y="4207217"/>
                  </a:cubicBezTo>
                  <a:cubicBezTo>
                    <a:pt x="5848907" y="4176807"/>
                    <a:pt x="5830405" y="4261382"/>
                    <a:pt x="5850961" y="4208265"/>
                  </a:cubicBezTo>
                  <a:cubicBezTo>
                    <a:pt x="5844151" y="4235078"/>
                    <a:pt x="5853395" y="4231709"/>
                    <a:pt x="5862795" y="4234484"/>
                  </a:cubicBezTo>
                  <a:cubicBezTo>
                    <a:pt x="5871587" y="4206240"/>
                    <a:pt x="5851755" y="4237726"/>
                    <a:pt x="5864579" y="4201059"/>
                  </a:cubicBezTo>
                  <a:cubicBezTo>
                    <a:pt x="5865119" y="4216631"/>
                    <a:pt x="5867439" y="4215499"/>
                    <a:pt x="5871615" y="4207061"/>
                  </a:cubicBezTo>
                  <a:cubicBezTo>
                    <a:pt x="5873697" y="4202842"/>
                    <a:pt x="5876259" y="4196811"/>
                    <a:pt x="5879303" y="4190158"/>
                  </a:cubicBezTo>
                  <a:cubicBezTo>
                    <a:pt x="5882333" y="4183490"/>
                    <a:pt x="5886015" y="4176241"/>
                    <a:pt x="5889455" y="4169361"/>
                  </a:cubicBezTo>
                  <a:cubicBezTo>
                    <a:pt x="5887245" y="4177062"/>
                    <a:pt x="5885787" y="4182173"/>
                    <a:pt x="5884711" y="4185896"/>
                  </a:cubicBezTo>
                  <a:cubicBezTo>
                    <a:pt x="5883707" y="4189648"/>
                    <a:pt x="5883239" y="4192041"/>
                    <a:pt x="5882799" y="4194263"/>
                  </a:cubicBezTo>
                  <a:cubicBezTo>
                    <a:pt x="5881923" y="4198709"/>
                    <a:pt x="5881143" y="4202418"/>
                    <a:pt x="5876387" y="4214649"/>
                  </a:cubicBezTo>
                  <a:cubicBezTo>
                    <a:pt x="5884301" y="4214182"/>
                    <a:pt x="5899137" y="4172249"/>
                    <a:pt x="5890035" y="4207344"/>
                  </a:cubicBezTo>
                  <a:cubicBezTo>
                    <a:pt x="5895583" y="4190809"/>
                    <a:pt x="5895839" y="4184650"/>
                    <a:pt x="5896263" y="4176270"/>
                  </a:cubicBezTo>
                  <a:cubicBezTo>
                    <a:pt x="5896603" y="4167860"/>
                    <a:pt x="5897579" y="4157370"/>
                    <a:pt x="5904971" y="4132156"/>
                  </a:cubicBezTo>
                  <a:cubicBezTo>
                    <a:pt x="5908793" y="4142108"/>
                    <a:pt x="5918407" y="4138173"/>
                    <a:pt x="5928427" y="4133218"/>
                  </a:cubicBezTo>
                  <a:cubicBezTo>
                    <a:pt x="5936371" y="4101293"/>
                    <a:pt x="5915333" y="4139107"/>
                    <a:pt x="5924947" y="4103304"/>
                  </a:cubicBezTo>
                  <a:cubicBezTo>
                    <a:pt x="5934417" y="4087617"/>
                    <a:pt x="5929661" y="4129239"/>
                    <a:pt x="5941947" y="4091128"/>
                  </a:cubicBezTo>
                  <a:cubicBezTo>
                    <a:pt x="5952539" y="4086329"/>
                    <a:pt x="5944583" y="4126210"/>
                    <a:pt x="5948163" y="4138413"/>
                  </a:cubicBezTo>
                  <a:cubicBezTo>
                    <a:pt x="5958399" y="4131901"/>
                    <a:pt x="5963269" y="4114488"/>
                    <a:pt x="5972003" y="4104875"/>
                  </a:cubicBezTo>
                  <a:cubicBezTo>
                    <a:pt x="5963751" y="4143807"/>
                    <a:pt x="5966327" y="4149229"/>
                    <a:pt x="5980655" y="4122388"/>
                  </a:cubicBezTo>
                  <a:cubicBezTo>
                    <a:pt x="5979367" y="4135497"/>
                    <a:pt x="5974835" y="4141854"/>
                    <a:pt x="5970163" y="4147870"/>
                  </a:cubicBezTo>
                  <a:cubicBezTo>
                    <a:pt x="5972669" y="4161376"/>
                    <a:pt x="5979281" y="4150079"/>
                    <a:pt x="5986415" y="4130839"/>
                  </a:cubicBezTo>
                  <a:cubicBezTo>
                    <a:pt x="5989983" y="4121212"/>
                    <a:pt x="5993679" y="4109632"/>
                    <a:pt x="5997035" y="4098207"/>
                  </a:cubicBezTo>
                  <a:cubicBezTo>
                    <a:pt x="6000347" y="4086768"/>
                    <a:pt x="6003631" y="4075570"/>
                    <a:pt x="6005119" y="4066481"/>
                  </a:cubicBezTo>
                  <a:cubicBezTo>
                    <a:pt x="6010751" y="4058298"/>
                    <a:pt x="6007707" y="4067387"/>
                    <a:pt x="6004807" y="4076688"/>
                  </a:cubicBezTo>
                  <a:cubicBezTo>
                    <a:pt x="6001395" y="4085890"/>
                    <a:pt x="5998095" y="4095319"/>
                    <a:pt x="6004635" y="4088226"/>
                  </a:cubicBezTo>
                  <a:cubicBezTo>
                    <a:pt x="6010527" y="4079831"/>
                    <a:pt x="6010867" y="4062786"/>
                    <a:pt x="6013243" y="4048940"/>
                  </a:cubicBezTo>
                  <a:cubicBezTo>
                    <a:pt x="6030047" y="4023372"/>
                    <a:pt x="6017235" y="4082040"/>
                    <a:pt x="6027401" y="4075400"/>
                  </a:cubicBezTo>
                  <a:cubicBezTo>
                    <a:pt x="6044263" y="4030522"/>
                    <a:pt x="6020635" y="4054249"/>
                    <a:pt x="6024867" y="4027039"/>
                  </a:cubicBezTo>
                  <a:cubicBezTo>
                    <a:pt x="6029283" y="4025524"/>
                    <a:pt x="6031663" y="4029984"/>
                    <a:pt x="6031959" y="4040120"/>
                  </a:cubicBezTo>
                  <a:cubicBezTo>
                    <a:pt x="6039223" y="4027974"/>
                    <a:pt x="6039195" y="4002462"/>
                    <a:pt x="6049471" y="3995865"/>
                  </a:cubicBezTo>
                  <a:cubicBezTo>
                    <a:pt x="6046727" y="3984681"/>
                    <a:pt x="6033503" y="4027620"/>
                    <a:pt x="6043539" y="3974021"/>
                  </a:cubicBezTo>
                  <a:cubicBezTo>
                    <a:pt x="6049755" y="3964790"/>
                    <a:pt x="6053067" y="3969165"/>
                    <a:pt x="6055955" y="3969207"/>
                  </a:cubicBezTo>
                  <a:cubicBezTo>
                    <a:pt x="6057399" y="3969221"/>
                    <a:pt x="6058745" y="3968146"/>
                    <a:pt x="6060287" y="3963714"/>
                  </a:cubicBezTo>
                  <a:cubicBezTo>
                    <a:pt x="6061987" y="3959311"/>
                    <a:pt x="6063387" y="3951468"/>
                    <a:pt x="6064903" y="3937934"/>
                  </a:cubicBezTo>
                  <a:cubicBezTo>
                    <a:pt x="6066247" y="3945367"/>
                    <a:pt x="6068003" y="3951426"/>
                    <a:pt x="6070057" y="3956423"/>
                  </a:cubicBezTo>
                  <a:cubicBezTo>
                    <a:pt x="6071983" y="3961407"/>
                    <a:pt x="6074077" y="3965314"/>
                    <a:pt x="6076555" y="3968499"/>
                  </a:cubicBezTo>
                  <a:cubicBezTo>
                    <a:pt x="6082203" y="3955999"/>
                    <a:pt x="6079259" y="3955149"/>
                    <a:pt x="6076527" y="3952360"/>
                  </a:cubicBezTo>
                  <a:cubicBezTo>
                    <a:pt x="6073723" y="3949557"/>
                    <a:pt x="6070707" y="3944744"/>
                    <a:pt x="6074785" y="3924032"/>
                  </a:cubicBezTo>
                  <a:cubicBezTo>
                    <a:pt x="6085855" y="3921229"/>
                    <a:pt x="6094067" y="3928180"/>
                    <a:pt x="6103355" y="3931436"/>
                  </a:cubicBezTo>
                  <a:cubicBezTo>
                    <a:pt x="6111197" y="3915792"/>
                    <a:pt x="6100467" y="3923069"/>
                    <a:pt x="6108833" y="3899611"/>
                  </a:cubicBezTo>
                  <a:cubicBezTo>
                    <a:pt x="6108607" y="3881858"/>
                    <a:pt x="6102815" y="3917888"/>
                    <a:pt x="6099645" y="3904736"/>
                  </a:cubicBezTo>
                  <a:cubicBezTo>
                    <a:pt x="6100847" y="3889687"/>
                    <a:pt x="6102051" y="3874793"/>
                    <a:pt x="6103269" y="3859659"/>
                  </a:cubicBezTo>
                  <a:cubicBezTo>
                    <a:pt x="6109299" y="3860919"/>
                    <a:pt x="6113575" y="3868111"/>
                    <a:pt x="6116167" y="3881079"/>
                  </a:cubicBezTo>
                  <a:cubicBezTo>
                    <a:pt x="6129403" y="3847470"/>
                    <a:pt x="6125765" y="3868649"/>
                    <a:pt x="6135251" y="3861570"/>
                  </a:cubicBezTo>
                  <a:cubicBezTo>
                    <a:pt x="6138011" y="3854138"/>
                    <a:pt x="6139823" y="3845035"/>
                    <a:pt x="6141323" y="3835451"/>
                  </a:cubicBezTo>
                  <a:cubicBezTo>
                    <a:pt x="6142555" y="3825824"/>
                    <a:pt x="6143065" y="3815673"/>
                    <a:pt x="6144211" y="3806216"/>
                  </a:cubicBezTo>
                  <a:cubicBezTo>
                    <a:pt x="6150355" y="3798925"/>
                    <a:pt x="6149463" y="3821421"/>
                    <a:pt x="6155623" y="3814031"/>
                  </a:cubicBezTo>
                  <a:cubicBezTo>
                    <a:pt x="6162559" y="3795980"/>
                    <a:pt x="6168391" y="3775934"/>
                    <a:pt x="6169241" y="3748271"/>
                  </a:cubicBezTo>
                  <a:cubicBezTo>
                    <a:pt x="6180283" y="3735473"/>
                    <a:pt x="6183315" y="3724784"/>
                    <a:pt x="6186513" y="3755265"/>
                  </a:cubicBezTo>
                  <a:cubicBezTo>
                    <a:pt x="6202411" y="3735360"/>
                    <a:pt x="6215591" y="3723652"/>
                    <a:pt x="6230359" y="3706960"/>
                  </a:cubicBezTo>
                  <a:cubicBezTo>
                    <a:pt x="6244699" y="3690198"/>
                    <a:pt x="6259593" y="3668453"/>
                    <a:pt x="6279923" y="3627327"/>
                  </a:cubicBezTo>
                  <a:cubicBezTo>
                    <a:pt x="6283277" y="3657807"/>
                    <a:pt x="6290355" y="3667236"/>
                    <a:pt x="6295551" y="3687296"/>
                  </a:cubicBezTo>
                  <a:cubicBezTo>
                    <a:pt x="6306863" y="3671327"/>
                    <a:pt x="6291927" y="3658982"/>
                    <a:pt x="6306297" y="3636968"/>
                  </a:cubicBezTo>
                  <a:cubicBezTo>
                    <a:pt x="6308633" y="3663894"/>
                    <a:pt x="6318699" y="3715695"/>
                    <a:pt x="6327871" y="3706394"/>
                  </a:cubicBezTo>
                  <a:cubicBezTo>
                    <a:pt x="6331341" y="3702727"/>
                    <a:pt x="6332035" y="3634547"/>
                    <a:pt x="6333507" y="3695649"/>
                  </a:cubicBezTo>
                  <a:cubicBezTo>
                    <a:pt x="6342171" y="3663470"/>
                    <a:pt x="6328963" y="3643749"/>
                    <a:pt x="6335135" y="3621819"/>
                  </a:cubicBezTo>
                  <a:cubicBezTo>
                    <a:pt x="6342979" y="3619653"/>
                    <a:pt x="6347579" y="3636472"/>
                    <a:pt x="6350423" y="3663257"/>
                  </a:cubicBezTo>
                  <a:cubicBezTo>
                    <a:pt x="6355379" y="3651394"/>
                    <a:pt x="6364709" y="3645858"/>
                    <a:pt x="6361355" y="3621735"/>
                  </a:cubicBezTo>
                  <a:cubicBezTo>
                    <a:pt x="6367639" y="3632296"/>
                    <a:pt x="6372667" y="3650233"/>
                    <a:pt x="6377111" y="3671497"/>
                  </a:cubicBezTo>
                  <a:cubicBezTo>
                    <a:pt x="6379347" y="3682129"/>
                    <a:pt x="6381429" y="3693582"/>
                    <a:pt x="6383453" y="3705361"/>
                  </a:cubicBezTo>
                  <a:cubicBezTo>
                    <a:pt x="6385379" y="3717140"/>
                    <a:pt x="6386455" y="3729187"/>
                    <a:pt x="6387999" y="3741065"/>
                  </a:cubicBezTo>
                  <a:cubicBezTo>
                    <a:pt x="6391295" y="3754486"/>
                    <a:pt x="6404999" y="3720976"/>
                    <a:pt x="6405241" y="3748342"/>
                  </a:cubicBezTo>
                  <a:cubicBezTo>
                    <a:pt x="6411739" y="3738262"/>
                    <a:pt x="6408285" y="3710287"/>
                    <a:pt x="6409091" y="3692747"/>
                  </a:cubicBezTo>
                  <a:cubicBezTo>
                    <a:pt x="6410493" y="3695875"/>
                    <a:pt x="6412093" y="3702289"/>
                    <a:pt x="6413635" y="3711349"/>
                  </a:cubicBezTo>
                  <a:cubicBezTo>
                    <a:pt x="6414783" y="3720396"/>
                    <a:pt x="6415703" y="3732089"/>
                    <a:pt x="6416271" y="3745822"/>
                  </a:cubicBezTo>
                  <a:cubicBezTo>
                    <a:pt x="6417387" y="3773258"/>
                    <a:pt x="6416991" y="3808849"/>
                    <a:pt x="6413451" y="3847286"/>
                  </a:cubicBezTo>
                  <a:cubicBezTo>
                    <a:pt x="6418959" y="3838848"/>
                    <a:pt x="6420431" y="3823502"/>
                    <a:pt x="6426207" y="3815475"/>
                  </a:cubicBezTo>
                  <a:cubicBezTo>
                    <a:pt x="6417599" y="3875543"/>
                    <a:pt x="6431263" y="3869060"/>
                    <a:pt x="6435155" y="3874892"/>
                  </a:cubicBezTo>
                  <a:cubicBezTo>
                    <a:pt x="6420757" y="3968669"/>
                    <a:pt x="6436187" y="3947802"/>
                    <a:pt x="6438991" y="4000594"/>
                  </a:cubicBezTo>
                  <a:cubicBezTo>
                    <a:pt x="6438115" y="4005294"/>
                    <a:pt x="6437207" y="4010093"/>
                    <a:pt x="6436303" y="4014977"/>
                  </a:cubicBezTo>
                  <a:cubicBezTo>
                    <a:pt x="6435255" y="4019847"/>
                    <a:pt x="6434277" y="4024816"/>
                    <a:pt x="6433343" y="4029856"/>
                  </a:cubicBezTo>
                  <a:cubicBezTo>
                    <a:pt x="6431475" y="4039922"/>
                    <a:pt x="6429847" y="4050271"/>
                    <a:pt x="6428445" y="4060620"/>
                  </a:cubicBezTo>
                  <a:cubicBezTo>
                    <a:pt x="6425641" y="4081332"/>
                    <a:pt x="6423773" y="4102100"/>
                    <a:pt x="6422923" y="4120929"/>
                  </a:cubicBezTo>
                  <a:cubicBezTo>
                    <a:pt x="6421931" y="4139730"/>
                    <a:pt x="6422527" y="4156676"/>
                    <a:pt x="6423179" y="4169389"/>
                  </a:cubicBezTo>
                  <a:cubicBezTo>
                    <a:pt x="6423887" y="4182102"/>
                    <a:pt x="6425895" y="4190823"/>
                    <a:pt x="6429407" y="4193428"/>
                  </a:cubicBezTo>
                  <a:cubicBezTo>
                    <a:pt x="6415123" y="4247494"/>
                    <a:pt x="6413297" y="4284897"/>
                    <a:pt x="6412219" y="4321309"/>
                  </a:cubicBezTo>
                  <a:cubicBezTo>
                    <a:pt x="6410337" y="4357495"/>
                    <a:pt x="6410579" y="4392987"/>
                    <a:pt x="6402325" y="4443174"/>
                  </a:cubicBezTo>
                  <a:cubicBezTo>
                    <a:pt x="6394327" y="4470809"/>
                    <a:pt x="6397455" y="4436761"/>
                    <a:pt x="6401363" y="4422448"/>
                  </a:cubicBezTo>
                  <a:cubicBezTo>
                    <a:pt x="6398815" y="4436280"/>
                    <a:pt x="6395119" y="4449644"/>
                    <a:pt x="6390659" y="4462484"/>
                  </a:cubicBezTo>
                  <a:cubicBezTo>
                    <a:pt x="6385761" y="4475183"/>
                    <a:pt x="6380323" y="4487429"/>
                    <a:pt x="6375087" y="4499321"/>
                  </a:cubicBezTo>
                  <a:cubicBezTo>
                    <a:pt x="6364611" y="4523105"/>
                    <a:pt x="6354927" y="4545403"/>
                    <a:pt x="6351685" y="4567318"/>
                  </a:cubicBezTo>
                  <a:cubicBezTo>
                    <a:pt x="6340683" y="4595477"/>
                    <a:pt x="6344705" y="4559758"/>
                    <a:pt x="6350283" y="4541311"/>
                  </a:cubicBezTo>
                  <a:cubicBezTo>
                    <a:pt x="6340259" y="4560211"/>
                    <a:pt x="6333167" y="4589559"/>
                    <a:pt x="6319363" y="4594358"/>
                  </a:cubicBezTo>
                  <a:cubicBezTo>
                    <a:pt x="6305617" y="4631322"/>
                    <a:pt x="6297999" y="4657315"/>
                    <a:pt x="6293387" y="4677970"/>
                  </a:cubicBezTo>
                  <a:cubicBezTo>
                    <a:pt x="6310047" y="4657414"/>
                    <a:pt x="6304669" y="4662567"/>
                    <a:pt x="6316575" y="4655659"/>
                  </a:cubicBezTo>
                  <a:cubicBezTo>
                    <a:pt x="6310955" y="4680703"/>
                    <a:pt x="6300153" y="4682996"/>
                    <a:pt x="6291119" y="4693232"/>
                  </a:cubicBezTo>
                  <a:cubicBezTo>
                    <a:pt x="6277231" y="4732786"/>
                    <a:pt x="6282059" y="4739129"/>
                    <a:pt x="6290143" y="4739908"/>
                  </a:cubicBezTo>
                  <a:cubicBezTo>
                    <a:pt x="6255983" y="4807282"/>
                    <a:pt x="6271017" y="4810141"/>
                    <a:pt x="6263557" y="4844600"/>
                  </a:cubicBezTo>
                  <a:cubicBezTo>
                    <a:pt x="6254835" y="4855387"/>
                    <a:pt x="6247403" y="4867789"/>
                    <a:pt x="6240423" y="4881012"/>
                  </a:cubicBezTo>
                  <a:cubicBezTo>
                    <a:pt x="6233019" y="4894022"/>
                    <a:pt x="6226351" y="4907967"/>
                    <a:pt x="6220065" y="4922223"/>
                  </a:cubicBezTo>
                  <a:cubicBezTo>
                    <a:pt x="6207507" y="4950722"/>
                    <a:pt x="6196479" y="4980480"/>
                    <a:pt x="6184503" y="5006090"/>
                  </a:cubicBezTo>
                  <a:cubicBezTo>
                    <a:pt x="6193239" y="5002565"/>
                    <a:pt x="6200133" y="4982264"/>
                    <a:pt x="6208571" y="4975001"/>
                  </a:cubicBezTo>
                  <a:cubicBezTo>
                    <a:pt x="6262763" y="4846738"/>
                    <a:pt x="6199055" y="4999635"/>
                    <a:pt x="6196423" y="5014882"/>
                  </a:cubicBezTo>
                  <a:cubicBezTo>
                    <a:pt x="6180299" y="5041512"/>
                    <a:pt x="6161781" y="5046594"/>
                    <a:pt x="6145895" y="5080910"/>
                  </a:cubicBezTo>
                  <a:cubicBezTo>
                    <a:pt x="6140983" y="5093057"/>
                    <a:pt x="6154575" y="5072332"/>
                    <a:pt x="6161711" y="5069486"/>
                  </a:cubicBezTo>
                  <a:cubicBezTo>
                    <a:pt x="6152211" y="5091982"/>
                    <a:pt x="6141339" y="5095421"/>
                    <a:pt x="6131259" y="5108829"/>
                  </a:cubicBezTo>
                  <a:cubicBezTo>
                    <a:pt x="6122239" y="5131480"/>
                    <a:pt x="6136143" y="5124699"/>
                    <a:pt x="6148531" y="5119744"/>
                  </a:cubicBezTo>
                  <a:cubicBezTo>
                    <a:pt x="6142117" y="5133448"/>
                    <a:pt x="6134359" y="5144235"/>
                    <a:pt x="6128227" y="5150422"/>
                  </a:cubicBezTo>
                  <a:cubicBezTo>
                    <a:pt x="6121999" y="5156552"/>
                    <a:pt x="6117187" y="5157968"/>
                    <a:pt x="6117343" y="5153508"/>
                  </a:cubicBezTo>
                  <a:cubicBezTo>
                    <a:pt x="6110207" y="5165726"/>
                    <a:pt x="6103171" y="5177788"/>
                    <a:pt x="6096079" y="5189935"/>
                  </a:cubicBezTo>
                  <a:cubicBezTo>
                    <a:pt x="6085375" y="5210052"/>
                    <a:pt x="6114751" y="5183125"/>
                    <a:pt x="6107361" y="5199420"/>
                  </a:cubicBezTo>
                  <a:cubicBezTo>
                    <a:pt x="6093373" y="5227338"/>
                    <a:pt x="6087399" y="5221576"/>
                    <a:pt x="6085601" y="5219296"/>
                  </a:cubicBezTo>
                  <a:cubicBezTo>
                    <a:pt x="6075223" y="5240900"/>
                    <a:pt x="6063275" y="5264515"/>
                    <a:pt x="6049855" y="5288001"/>
                  </a:cubicBezTo>
                  <a:cubicBezTo>
                    <a:pt x="6035867" y="5311191"/>
                    <a:pt x="6021527" y="5334932"/>
                    <a:pt x="6007723" y="5357824"/>
                  </a:cubicBezTo>
                  <a:cubicBezTo>
                    <a:pt x="6000871" y="5369320"/>
                    <a:pt x="5994217" y="5380646"/>
                    <a:pt x="5987945" y="5391688"/>
                  </a:cubicBezTo>
                  <a:cubicBezTo>
                    <a:pt x="5984859" y="5397223"/>
                    <a:pt x="5981815" y="5402674"/>
                    <a:pt x="5978857" y="5407997"/>
                  </a:cubicBezTo>
                  <a:cubicBezTo>
                    <a:pt x="5975827" y="5413249"/>
                    <a:pt x="5972855" y="5418375"/>
                    <a:pt x="5969967" y="5423372"/>
                  </a:cubicBezTo>
                  <a:cubicBezTo>
                    <a:pt x="5958569" y="5443404"/>
                    <a:pt x="5949551" y="5461780"/>
                    <a:pt x="5944427" y="5477494"/>
                  </a:cubicBezTo>
                  <a:cubicBezTo>
                    <a:pt x="5929943" y="5493690"/>
                    <a:pt x="5922497" y="5503501"/>
                    <a:pt x="5916083" y="5513043"/>
                  </a:cubicBezTo>
                  <a:cubicBezTo>
                    <a:pt x="5912871" y="5517828"/>
                    <a:pt x="5909925" y="5522528"/>
                    <a:pt x="5906485" y="5527922"/>
                  </a:cubicBezTo>
                  <a:cubicBezTo>
                    <a:pt x="5903087" y="5533344"/>
                    <a:pt x="5899151" y="5539432"/>
                    <a:pt x="5893587" y="5546638"/>
                  </a:cubicBezTo>
                  <a:cubicBezTo>
                    <a:pt x="5905651" y="5536218"/>
                    <a:pt x="5909925" y="5532438"/>
                    <a:pt x="5910195" y="5534109"/>
                  </a:cubicBezTo>
                  <a:cubicBezTo>
                    <a:pt x="5910323" y="5535652"/>
                    <a:pt x="5906089" y="5542348"/>
                    <a:pt x="5898911" y="5550914"/>
                  </a:cubicBezTo>
                  <a:cubicBezTo>
                    <a:pt x="5884783" y="5568242"/>
                    <a:pt x="5860927" y="5594801"/>
                    <a:pt x="5846163" y="5610685"/>
                  </a:cubicBezTo>
                  <a:cubicBezTo>
                    <a:pt x="5879841" y="5581238"/>
                    <a:pt x="5869167" y="5596159"/>
                    <a:pt x="5848411" y="5620864"/>
                  </a:cubicBezTo>
                  <a:cubicBezTo>
                    <a:pt x="5838035" y="5633209"/>
                    <a:pt x="5825151" y="5647946"/>
                    <a:pt x="5814067" y="5660759"/>
                  </a:cubicBezTo>
                  <a:cubicBezTo>
                    <a:pt x="5802487" y="5673103"/>
                    <a:pt x="5792747" y="5683566"/>
                    <a:pt x="5789447" y="5688054"/>
                  </a:cubicBezTo>
                  <a:cubicBezTo>
                    <a:pt x="5789263" y="5685038"/>
                    <a:pt x="5792407" y="5679347"/>
                    <a:pt x="5797375" y="5672198"/>
                  </a:cubicBezTo>
                  <a:cubicBezTo>
                    <a:pt x="5802303" y="5665020"/>
                    <a:pt x="5809239" y="5656568"/>
                    <a:pt x="5815795" y="5647267"/>
                  </a:cubicBezTo>
                  <a:cubicBezTo>
                    <a:pt x="5829187" y="5628948"/>
                    <a:pt x="5843671" y="5609637"/>
                    <a:pt x="5847535" y="5599642"/>
                  </a:cubicBezTo>
                  <a:cubicBezTo>
                    <a:pt x="5837399" y="5606211"/>
                    <a:pt x="5826371" y="5618740"/>
                    <a:pt x="5816361" y="5624573"/>
                  </a:cubicBezTo>
                  <a:cubicBezTo>
                    <a:pt x="5799287" y="5648484"/>
                    <a:pt x="5780839" y="5670301"/>
                    <a:pt x="5763173" y="5692541"/>
                  </a:cubicBezTo>
                  <a:cubicBezTo>
                    <a:pt x="5745335" y="5714712"/>
                    <a:pt x="5727679" y="5736669"/>
                    <a:pt x="5709927" y="5758740"/>
                  </a:cubicBezTo>
                  <a:cubicBezTo>
                    <a:pt x="5691693" y="5780401"/>
                    <a:pt x="5672539" y="5801438"/>
                    <a:pt x="5653243" y="5823212"/>
                  </a:cubicBezTo>
                  <a:cubicBezTo>
                    <a:pt x="5643503" y="5834028"/>
                    <a:pt x="5633677" y="5844957"/>
                    <a:pt x="5623725" y="5856014"/>
                  </a:cubicBezTo>
                  <a:cubicBezTo>
                    <a:pt x="5613743" y="5867085"/>
                    <a:pt x="5603635" y="5878311"/>
                    <a:pt x="5592635" y="5888943"/>
                  </a:cubicBezTo>
                  <a:cubicBezTo>
                    <a:pt x="5599007" y="5886933"/>
                    <a:pt x="5605405" y="5884923"/>
                    <a:pt x="5611733" y="5882927"/>
                  </a:cubicBezTo>
                  <a:cubicBezTo>
                    <a:pt x="5629035" y="5874588"/>
                    <a:pt x="5651515" y="5843838"/>
                    <a:pt x="5670797" y="5826468"/>
                  </a:cubicBezTo>
                  <a:cubicBezTo>
                    <a:pt x="5675439" y="5826963"/>
                    <a:pt x="5654487" y="5850408"/>
                    <a:pt x="5633607" y="5873512"/>
                  </a:cubicBezTo>
                  <a:cubicBezTo>
                    <a:pt x="5628397" y="5879288"/>
                    <a:pt x="5623187" y="5885065"/>
                    <a:pt x="5618373" y="5890402"/>
                  </a:cubicBezTo>
                  <a:cubicBezTo>
                    <a:pt x="5613375" y="5895555"/>
                    <a:pt x="5608803" y="5900325"/>
                    <a:pt x="5605079" y="5904389"/>
                  </a:cubicBezTo>
                  <a:cubicBezTo>
                    <a:pt x="5597647" y="5912515"/>
                    <a:pt x="5593599" y="5917781"/>
                    <a:pt x="5596359" y="5917414"/>
                  </a:cubicBezTo>
                  <a:cubicBezTo>
                    <a:pt x="5611619" y="5911765"/>
                    <a:pt x="5571159" y="5942854"/>
                    <a:pt x="5563103" y="5952565"/>
                  </a:cubicBezTo>
                  <a:cubicBezTo>
                    <a:pt x="5564265" y="5940744"/>
                    <a:pt x="5608391" y="5900637"/>
                    <a:pt x="5610347" y="5888278"/>
                  </a:cubicBezTo>
                  <a:cubicBezTo>
                    <a:pt x="5549243" y="5935223"/>
                    <a:pt x="5498873" y="5987817"/>
                    <a:pt x="5447199" y="6035229"/>
                  </a:cubicBezTo>
                  <a:cubicBezTo>
                    <a:pt x="5434499" y="6047347"/>
                    <a:pt x="5421915" y="6059367"/>
                    <a:pt x="5409471" y="6071245"/>
                  </a:cubicBezTo>
                  <a:cubicBezTo>
                    <a:pt x="5403213" y="6077177"/>
                    <a:pt x="5396983" y="6083080"/>
                    <a:pt x="5390783" y="6088941"/>
                  </a:cubicBezTo>
                  <a:cubicBezTo>
                    <a:pt x="5384313" y="6094491"/>
                    <a:pt x="5377887" y="6100012"/>
                    <a:pt x="5371487" y="6105491"/>
                  </a:cubicBezTo>
                  <a:cubicBezTo>
                    <a:pt x="5345735" y="6127293"/>
                    <a:pt x="5319855" y="6148075"/>
                    <a:pt x="5293199" y="6166933"/>
                  </a:cubicBezTo>
                  <a:cubicBezTo>
                    <a:pt x="5286601" y="6174309"/>
                    <a:pt x="5279523" y="6182067"/>
                    <a:pt x="5271665" y="6189627"/>
                  </a:cubicBezTo>
                  <a:cubicBezTo>
                    <a:pt x="5263695" y="6197045"/>
                    <a:pt x="5255171" y="6204591"/>
                    <a:pt x="5246167" y="6212278"/>
                  </a:cubicBezTo>
                  <a:cubicBezTo>
                    <a:pt x="5228159" y="6227638"/>
                    <a:pt x="5208199" y="6243537"/>
                    <a:pt x="5186807" y="6259804"/>
                  </a:cubicBezTo>
                  <a:cubicBezTo>
                    <a:pt x="5176103" y="6267930"/>
                    <a:pt x="5165075" y="6276184"/>
                    <a:pt x="5153707" y="6284451"/>
                  </a:cubicBezTo>
                  <a:cubicBezTo>
                    <a:pt x="5141987" y="6292195"/>
                    <a:pt x="5130051" y="6300081"/>
                    <a:pt x="5117931" y="6308080"/>
                  </a:cubicBezTo>
                  <a:cubicBezTo>
                    <a:pt x="5093583" y="6323950"/>
                    <a:pt x="5068299" y="6340032"/>
                    <a:pt x="5042615" y="6356214"/>
                  </a:cubicBezTo>
                  <a:cubicBezTo>
                    <a:pt x="5036175" y="6360234"/>
                    <a:pt x="5029719" y="6364269"/>
                    <a:pt x="5023251" y="6368318"/>
                  </a:cubicBezTo>
                  <a:lnTo>
                    <a:pt x="5003359" y="6379672"/>
                  </a:lnTo>
                  <a:lnTo>
                    <a:pt x="4963451" y="6402451"/>
                  </a:lnTo>
                  <a:cubicBezTo>
                    <a:pt x="4936849" y="6417712"/>
                    <a:pt x="4910359" y="6432917"/>
                    <a:pt x="4884383" y="6447839"/>
                  </a:cubicBezTo>
                  <a:cubicBezTo>
                    <a:pt x="4857979" y="6461925"/>
                    <a:pt x="4832185" y="6475997"/>
                    <a:pt x="4807537" y="6490041"/>
                  </a:cubicBezTo>
                  <a:cubicBezTo>
                    <a:pt x="4795207" y="6497078"/>
                    <a:pt x="4783173" y="6504085"/>
                    <a:pt x="4771479" y="6511093"/>
                  </a:cubicBezTo>
                  <a:cubicBezTo>
                    <a:pt x="4765661" y="6514632"/>
                    <a:pt x="4759899" y="6518143"/>
                    <a:pt x="4754207" y="6521598"/>
                  </a:cubicBezTo>
                  <a:cubicBezTo>
                    <a:pt x="4748459" y="6524896"/>
                    <a:pt x="4742783" y="6528138"/>
                    <a:pt x="4737191" y="6531352"/>
                  </a:cubicBezTo>
                  <a:cubicBezTo>
                    <a:pt x="4727279" y="6532272"/>
                    <a:pt x="4712443" y="6540129"/>
                    <a:pt x="4703199" y="6539959"/>
                  </a:cubicBezTo>
                  <a:cubicBezTo>
                    <a:pt x="4680987" y="6551058"/>
                    <a:pt x="4658703" y="6562016"/>
                    <a:pt x="4636279" y="6572860"/>
                  </a:cubicBezTo>
                  <a:cubicBezTo>
                    <a:pt x="4625009" y="6578127"/>
                    <a:pt x="4613939" y="6584002"/>
                    <a:pt x="4602415" y="6588731"/>
                  </a:cubicBezTo>
                  <a:cubicBezTo>
                    <a:pt x="4590933" y="6593600"/>
                    <a:pt x="4579423" y="6598456"/>
                    <a:pt x="4567885" y="6603341"/>
                  </a:cubicBezTo>
                  <a:cubicBezTo>
                    <a:pt x="4544667" y="6612925"/>
                    <a:pt x="4521351" y="6622552"/>
                    <a:pt x="4497851" y="6632249"/>
                  </a:cubicBezTo>
                  <a:cubicBezTo>
                    <a:pt x="4486029" y="6636992"/>
                    <a:pt x="4474151" y="6641763"/>
                    <a:pt x="4462231" y="6646548"/>
                  </a:cubicBezTo>
                  <a:cubicBezTo>
                    <a:pt x="4450111" y="6650781"/>
                    <a:pt x="4437937" y="6655029"/>
                    <a:pt x="4425691" y="6659304"/>
                  </a:cubicBezTo>
                  <a:cubicBezTo>
                    <a:pt x="4376763" y="6676725"/>
                    <a:pt x="4326183" y="6693207"/>
                    <a:pt x="4273333" y="6708562"/>
                  </a:cubicBezTo>
                  <a:lnTo>
                    <a:pt x="4202355" y="6726734"/>
                  </a:lnTo>
                  <a:lnTo>
                    <a:pt x="4245433" y="6712825"/>
                  </a:lnTo>
                  <a:cubicBezTo>
                    <a:pt x="4258191" y="6707945"/>
                    <a:pt x="4267605" y="6703439"/>
                    <a:pt x="4271391" y="6700218"/>
                  </a:cubicBezTo>
                  <a:cubicBezTo>
                    <a:pt x="4243319" y="6706759"/>
                    <a:pt x="4210119" y="6713399"/>
                    <a:pt x="4179499" y="6720336"/>
                  </a:cubicBezTo>
                  <a:cubicBezTo>
                    <a:pt x="4171853" y="6722133"/>
                    <a:pt x="4164363" y="6723903"/>
                    <a:pt x="4157131" y="6725602"/>
                  </a:cubicBezTo>
                  <a:cubicBezTo>
                    <a:pt x="4149895" y="6727230"/>
                    <a:pt x="4142915" y="6728787"/>
                    <a:pt x="4136291" y="6730274"/>
                  </a:cubicBezTo>
                  <a:cubicBezTo>
                    <a:pt x="4123095" y="6733374"/>
                    <a:pt x="4111487" y="6736658"/>
                    <a:pt x="4102441" y="6740198"/>
                  </a:cubicBezTo>
                  <a:cubicBezTo>
                    <a:pt x="4114431" y="6741670"/>
                    <a:pt x="4130119" y="6741005"/>
                    <a:pt x="4147135" y="6738966"/>
                  </a:cubicBezTo>
                  <a:lnTo>
                    <a:pt x="4194531" y="6728737"/>
                  </a:lnTo>
                  <a:lnTo>
                    <a:pt x="4107353" y="6751057"/>
                  </a:lnTo>
                  <a:cubicBezTo>
                    <a:pt x="4100671" y="6749541"/>
                    <a:pt x="4093933" y="6747998"/>
                    <a:pt x="4087307" y="6746484"/>
                  </a:cubicBezTo>
                  <a:cubicBezTo>
                    <a:pt x="4067771" y="6749131"/>
                    <a:pt x="4038663" y="6760542"/>
                    <a:pt x="4025991" y="6756790"/>
                  </a:cubicBezTo>
                  <a:cubicBezTo>
                    <a:pt x="4016861" y="6764364"/>
                    <a:pt x="4030607" y="6766247"/>
                    <a:pt x="4055043" y="6768413"/>
                  </a:cubicBezTo>
                  <a:cubicBezTo>
                    <a:pt x="3998995" y="6778677"/>
                    <a:pt x="3946075" y="6784821"/>
                    <a:pt x="3895067" y="6792692"/>
                  </a:cubicBezTo>
                  <a:cubicBezTo>
                    <a:pt x="3882311" y="6794646"/>
                    <a:pt x="3869669" y="6796586"/>
                    <a:pt x="3857099" y="6798511"/>
                  </a:cubicBezTo>
                  <a:cubicBezTo>
                    <a:pt x="3850811" y="6799502"/>
                    <a:pt x="3844539" y="6800493"/>
                    <a:pt x="3838297" y="6801470"/>
                  </a:cubicBezTo>
                  <a:cubicBezTo>
                    <a:pt x="3832039" y="6802433"/>
                    <a:pt x="3825783" y="6802984"/>
                    <a:pt x="3819539" y="6803777"/>
                  </a:cubicBezTo>
                  <a:cubicBezTo>
                    <a:pt x="3794567" y="6806821"/>
                    <a:pt x="3769791" y="6809837"/>
                    <a:pt x="3744987" y="6812852"/>
                  </a:cubicBezTo>
                  <a:cubicBezTo>
                    <a:pt x="3720155" y="6815967"/>
                    <a:pt x="3695283" y="6819110"/>
                    <a:pt x="3670167" y="6822267"/>
                  </a:cubicBezTo>
                  <a:cubicBezTo>
                    <a:pt x="3644967" y="6824362"/>
                    <a:pt x="3619527" y="6826485"/>
                    <a:pt x="3593591" y="6828638"/>
                  </a:cubicBezTo>
                  <a:cubicBezTo>
                    <a:pt x="3567583" y="6830676"/>
                    <a:pt x="3541111" y="6832757"/>
                    <a:pt x="3513915" y="6834881"/>
                  </a:cubicBezTo>
                  <a:cubicBezTo>
                    <a:pt x="3500295" y="6836169"/>
                    <a:pt x="3486491" y="6835999"/>
                    <a:pt x="3472477" y="6836551"/>
                  </a:cubicBezTo>
                  <a:cubicBezTo>
                    <a:pt x="3458447" y="6836891"/>
                    <a:pt x="3444205" y="6837231"/>
                    <a:pt x="3429735" y="6837585"/>
                  </a:cubicBezTo>
                  <a:cubicBezTo>
                    <a:pt x="3392375" y="6826656"/>
                    <a:pt x="3363198" y="6838660"/>
                    <a:pt x="3340645" y="6844295"/>
                  </a:cubicBezTo>
                  <a:cubicBezTo>
                    <a:pt x="3312685" y="6844692"/>
                    <a:pt x="3307659" y="6831950"/>
                    <a:pt x="3276726" y="6833479"/>
                  </a:cubicBezTo>
                  <a:cubicBezTo>
                    <a:pt x="3279302" y="6830874"/>
                    <a:pt x="3287938" y="6829487"/>
                    <a:pt x="3298443" y="6828482"/>
                  </a:cubicBezTo>
                  <a:cubicBezTo>
                    <a:pt x="3316861" y="6831879"/>
                    <a:pt x="3329843" y="6834046"/>
                    <a:pt x="3339286" y="6834456"/>
                  </a:cubicBezTo>
                  <a:cubicBezTo>
                    <a:pt x="3348729" y="6834824"/>
                    <a:pt x="3354633" y="6834230"/>
                    <a:pt x="3358922" y="6832998"/>
                  </a:cubicBezTo>
                  <a:cubicBezTo>
                    <a:pt x="3367515" y="6830520"/>
                    <a:pt x="3369695" y="6825523"/>
                    <a:pt x="3380993" y="6820639"/>
                  </a:cubicBezTo>
                  <a:cubicBezTo>
                    <a:pt x="3370091" y="6820327"/>
                    <a:pt x="3352891" y="6819818"/>
                    <a:pt x="3332746" y="6819237"/>
                  </a:cubicBezTo>
                  <a:cubicBezTo>
                    <a:pt x="3312600" y="6818020"/>
                    <a:pt x="3289510" y="6816802"/>
                    <a:pt x="3266816" y="6815896"/>
                  </a:cubicBezTo>
                  <a:cubicBezTo>
                    <a:pt x="3221442" y="6813956"/>
                    <a:pt x="3177583" y="6813801"/>
                    <a:pt x="3162195" y="6816887"/>
                  </a:cubicBezTo>
                  <a:cubicBezTo>
                    <a:pt x="3181010" y="6826627"/>
                    <a:pt x="3220366" y="6824872"/>
                    <a:pt x="3253253" y="6826768"/>
                  </a:cubicBezTo>
                  <a:cubicBezTo>
                    <a:pt x="3243556" y="6829798"/>
                    <a:pt x="3265542" y="6839368"/>
                    <a:pt x="3232499" y="6837570"/>
                  </a:cubicBezTo>
                  <a:cubicBezTo>
                    <a:pt x="3223651" y="6834796"/>
                    <a:pt x="3210640" y="6832007"/>
                    <a:pt x="3196398" y="6829629"/>
                  </a:cubicBezTo>
                  <a:cubicBezTo>
                    <a:pt x="3182156" y="6827236"/>
                    <a:pt x="3166682" y="6825452"/>
                    <a:pt x="3152936" y="6823385"/>
                  </a:cubicBezTo>
                  <a:cubicBezTo>
                    <a:pt x="3125429" y="6819803"/>
                    <a:pt x="3104490" y="6819662"/>
                    <a:pt x="3113452" y="6827293"/>
                  </a:cubicBezTo>
                  <a:cubicBezTo>
                    <a:pt x="3151832" y="6832077"/>
                    <a:pt x="3122385" y="6817977"/>
                    <a:pt x="3163724" y="6828708"/>
                  </a:cubicBezTo>
                  <a:cubicBezTo>
                    <a:pt x="3169826" y="6832290"/>
                    <a:pt x="3175856" y="6835150"/>
                    <a:pt x="3182057" y="6838448"/>
                  </a:cubicBezTo>
                  <a:cubicBezTo>
                    <a:pt x="3164276" y="6838349"/>
                    <a:pt x="3146848" y="6836495"/>
                    <a:pt x="3129548" y="6835489"/>
                  </a:cubicBezTo>
                  <a:cubicBezTo>
                    <a:pt x="3112248" y="6834286"/>
                    <a:pt x="3095175" y="6833111"/>
                    <a:pt x="3078271" y="6831936"/>
                  </a:cubicBezTo>
                  <a:cubicBezTo>
                    <a:pt x="3061353" y="6830732"/>
                    <a:pt x="3044606" y="6829543"/>
                    <a:pt x="3028027" y="6828368"/>
                  </a:cubicBezTo>
                  <a:cubicBezTo>
                    <a:pt x="3019717" y="6827759"/>
                    <a:pt x="3011464" y="6827165"/>
                    <a:pt x="3003238" y="6826570"/>
                  </a:cubicBezTo>
                  <a:cubicBezTo>
                    <a:pt x="2995027" y="6825820"/>
                    <a:pt x="2986901" y="6824744"/>
                    <a:pt x="2978775" y="6823838"/>
                  </a:cubicBezTo>
                  <a:cubicBezTo>
                    <a:pt x="2946256" y="6819945"/>
                    <a:pt x="2914247" y="6816109"/>
                    <a:pt x="2882535" y="6812314"/>
                  </a:cubicBezTo>
                  <a:cubicBezTo>
                    <a:pt x="2866650" y="6810304"/>
                    <a:pt x="2850851" y="6808293"/>
                    <a:pt x="2835094" y="6806298"/>
                  </a:cubicBezTo>
                  <a:cubicBezTo>
                    <a:pt x="2819450" y="6803593"/>
                    <a:pt x="2803849" y="6800903"/>
                    <a:pt x="2788262" y="6798200"/>
                  </a:cubicBezTo>
                  <a:cubicBezTo>
                    <a:pt x="2757088" y="6792707"/>
                    <a:pt x="2725957" y="6787058"/>
                    <a:pt x="2694698" y="6781154"/>
                  </a:cubicBezTo>
                  <a:cubicBezTo>
                    <a:pt x="2686897" y="6779625"/>
                    <a:pt x="2679040" y="6778295"/>
                    <a:pt x="2671253" y="6776568"/>
                  </a:cubicBezTo>
                  <a:cubicBezTo>
                    <a:pt x="2663510" y="6774727"/>
                    <a:pt x="2655737" y="6772887"/>
                    <a:pt x="2647951" y="6771032"/>
                  </a:cubicBezTo>
                  <a:cubicBezTo>
                    <a:pt x="2632392" y="6767238"/>
                    <a:pt x="2616763" y="6763430"/>
                    <a:pt x="2601048" y="6759607"/>
                  </a:cubicBezTo>
                  <a:cubicBezTo>
                    <a:pt x="2569676" y="6751665"/>
                    <a:pt x="2537752" y="6744049"/>
                    <a:pt x="2505700" y="6734733"/>
                  </a:cubicBezTo>
                  <a:cubicBezTo>
                    <a:pt x="2473832" y="6724837"/>
                    <a:pt x="2441426" y="6714474"/>
                    <a:pt x="2408341" y="6703531"/>
                  </a:cubicBezTo>
                  <a:cubicBezTo>
                    <a:pt x="2458812" y="6724016"/>
                    <a:pt x="2423674" y="6718183"/>
                    <a:pt x="2379942" y="6704097"/>
                  </a:cubicBezTo>
                  <a:cubicBezTo>
                    <a:pt x="2374732" y="6699510"/>
                    <a:pt x="2369508" y="6694881"/>
                    <a:pt x="2364242" y="6690237"/>
                  </a:cubicBezTo>
                  <a:cubicBezTo>
                    <a:pt x="2334795" y="6684886"/>
                    <a:pt x="2277232" y="6673871"/>
                    <a:pt x="2216512" y="6647695"/>
                  </a:cubicBezTo>
                  <a:cubicBezTo>
                    <a:pt x="2230061" y="6647978"/>
                    <a:pt x="2252684" y="6653075"/>
                    <a:pt x="2281083" y="6661017"/>
                  </a:cubicBezTo>
                  <a:cubicBezTo>
                    <a:pt x="2295282" y="6664995"/>
                    <a:pt x="2310926" y="6669695"/>
                    <a:pt x="2327603" y="6674862"/>
                  </a:cubicBezTo>
                  <a:cubicBezTo>
                    <a:pt x="2344280" y="6680030"/>
                    <a:pt x="2361906" y="6685891"/>
                    <a:pt x="2380622" y="6690761"/>
                  </a:cubicBezTo>
                  <a:cubicBezTo>
                    <a:pt x="2417827" y="6701096"/>
                    <a:pt x="2457580" y="6712294"/>
                    <a:pt x="2496441" y="6722671"/>
                  </a:cubicBezTo>
                  <a:cubicBezTo>
                    <a:pt x="2515766" y="6728193"/>
                    <a:pt x="2535303" y="6732128"/>
                    <a:pt x="2554089" y="6735993"/>
                  </a:cubicBezTo>
                  <a:cubicBezTo>
                    <a:pt x="2572875" y="6739830"/>
                    <a:pt x="2591011" y="6743298"/>
                    <a:pt x="2608042" y="6746214"/>
                  </a:cubicBezTo>
                  <a:cubicBezTo>
                    <a:pt x="2611978" y="6751226"/>
                    <a:pt x="2584711" y="6743015"/>
                    <a:pt x="2568940" y="6739589"/>
                  </a:cubicBezTo>
                  <a:cubicBezTo>
                    <a:pt x="2592625" y="6746059"/>
                    <a:pt x="2616876" y="6752302"/>
                    <a:pt x="2641085" y="6758163"/>
                  </a:cubicBezTo>
                  <a:cubicBezTo>
                    <a:pt x="2653189" y="6761094"/>
                    <a:pt x="2665279" y="6763953"/>
                    <a:pt x="2677284" y="6766615"/>
                  </a:cubicBezTo>
                  <a:cubicBezTo>
                    <a:pt x="2689417" y="6768739"/>
                    <a:pt x="2701437" y="6770834"/>
                    <a:pt x="2713286" y="6772901"/>
                  </a:cubicBezTo>
                  <a:cubicBezTo>
                    <a:pt x="2760712" y="6780730"/>
                    <a:pt x="2805350" y="6786534"/>
                    <a:pt x="2842229" y="6788743"/>
                  </a:cubicBezTo>
                  <a:cubicBezTo>
                    <a:pt x="2902921" y="6804471"/>
                    <a:pt x="2956180" y="6811762"/>
                    <a:pt x="3006778" y="6815613"/>
                  </a:cubicBezTo>
                  <a:cubicBezTo>
                    <a:pt x="3057644" y="6817708"/>
                    <a:pt x="3105807" y="6817100"/>
                    <a:pt x="3156886" y="6819407"/>
                  </a:cubicBezTo>
                  <a:cubicBezTo>
                    <a:pt x="3121790" y="6808194"/>
                    <a:pt x="3083141" y="6804995"/>
                    <a:pt x="3040061" y="6803183"/>
                  </a:cubicBezTo>
                  <a:cubicBezTo>
                    <a:pt x="3029287" y="6802786"/>
                    <a:pt x="3018245" y="6802390"/>
                    <a:pt x="3006933" y="6801980"/>
                  </a:cubicBezTo>
                  <a:cubicBezTo>
                    <a:pt x="2995664" y="6801314"/>
                    <a:pt x="2984155" y="6800295"/>
                    <a:pt x="2972333" y="6799332"/>
                  </a:cubicBezTo>
                  <a:cubicBezTo>
                    <a:pt x="2948705" y="6797308"/>
                    <a:pt x="2923972" y="6794773"/>
                    <a:pt x="2898164" y="6790880"/>
                  </a:cubicBezTo>
                  <a:cubicBezTo>
                    <a:pt x="2887136" y="6786803"/>
                    <a:pt x="2875668" y="6783703"/>
                    <a:pt x="2863791" y="6781282"/>
                  </a:cubicBezTo>
                  <a:cubicBezTo>
                    <a:pt x="2851913" y="6778904"/>
                    <a:pt x="2839610" y="6777233"/>
                    <a:pt x="2827095" y="6775180"/>
                  </a:cubicBezTo>
                  <a:cubicBezTo>
                    <a:pt x="2801981" y="6771485"/>
                    <a:pt x="2775365" y="6769376"/>
                    <a:pt x="2747688" y="6766601"/>
                  </a:cubicBezTo>
                  <a:cubicBezTo>
                    <a:pt x="2733856" y="6765214"/>
                    <a:pt x="2719742" y="6763670"/>
                    <a:pt x="2705457" y="6761674"/>
                  </a:cubicBezTo>
                  <a:cubicBezTo>
                    <a:pt x="2691173" y="6759706"/>
                    <a:pt x="2676662" y="6757398"/>
                    <a:pt x="2662292" y="6753421"/>
                  </a:cubicBezTo>
                  <a:cubicBezTo>
                    <a:pt x="2633440" y="6745946"/>
                    <a:pt x="2604191" y="6735583"/>
                    <a:pt x="2575452" y="6720236"/>
                  </a:cubicBezTo>
                  <a:cubicBezTo>
                    <a:pt x="2567000" y="6723959"/>
                    <a:pt x="2548808" y="6721836"/>
                    <a:pt x="2524869" y="6716216"/>
                  </a:cubicBezTo>
                  <a:cubicBezTo>
                    <a:pt x="2501155" y="6709916"/>
                    <a:pt x="2471907" y="6699397"/>
                    <a:pt x="2440860" y="6687986"/>
                  </a:cubicBezTo>
                  <a:cubicBezTo>
                    <a:pt x="2425387" y="6682182"/>
                    <a:pt x="2409417" y="6676193"/>
                    <a:pt x="2393505" y="6670233"/>
                  </a:cubicBezTo>
                  <a:cubicBezTo>
                    <a:pt x="2385548" y="6667246"/>
                    <a:pt x="2377606" y="6664259"/>
                    <a:pt x="2369749" y="6661314"/>
                  </a:cubicBezTo>
                  <a:cubicBezTo>
                    <a:pt x="2361977" y="6658101"/>
                    <a:pt x="2354289" y="6654915"/>
                    <a:pt x="2346744" y="6651786"/>
                  </a:cubicBezTo>
                  <a:cubicBezTo>
                    <a:pt x="2316518" y="6639371"/>
                    <a:pt x="2288317" y="6628498"/>
                    <a:pt x="2265694" y="6622000"/>
                  </a:cubicBezTo>
                  <a:cubicBezTo>
                    <a:pt x="2284891" y="6636865"/>
                    <a:pt x="2299133" y="6643802"/>
                    <a:pt x="2316023" y="6650229"/>
                  </a:cubicBezTo>
                  <a:cubicBezTo>
                    <a:pt x="2324474" y="6653443"/>
                    <a:pt x="2333592" y="6656515"/>
                    <a:pt x="2344365" y="6660394"/>
                  </a:cubicBezTo>
                  <a:cubicBezTo>
                    <a:pt x="2355110" y="6664358"/>
                    <a:pt x="2367555" y="6668959"/>
                    <a:pt x="2382915" y="6674636"/>
                  </a:cubicBezTo>
                  <a:cubicBezTo>
                    <a:pt x="2379956" y="6676675"/>
                    <a:pt x="2371575" y="6676108"/>
                    <a:pt x="2359881" y="6673234"/>
                  </a:cubicBezTo>
                  <a:cubicBezTo>
                    <a:pt x="2348230" y="6670205"/>
                    <a:pt x="2333124" y="6665264"/>
                    <a:pt x="2316277" y="6659573"/>
                  </a:cubicBezTo>
                  <a:cubicBezTo>
                    <a:pt x="2282584" y="6648205"/>
                    <a:pt x="2242037" y="6633864"/>
                    <a:pt x="2208287" y="6626204"/>
                  </a:cubicBezTo>
                  <a:cubicBezTo>
                    <a:pt x="2183979" y="6604615"/>
                    <a:pt x="2189529" y="6607149"/>
                    <a:pt x="2153414" y="6581950"/>
                  </a:cubicBezTo>
                  <a:cubicBezTo>
                    <a:pt x="2123457" y="6569647"/>
                    <a:pt x="2093373" y="6557542"/>
                    <a:pt x="2063558" y="6544843"/>
                  </a:cubicBezTo>
                  <a:cubicBezTo>
                    <a:pt x="2034168" y="6531167"/>
                    <a:pt x="2004778" y="6517506"/>
                    <a:pt x="1975359" y="6503816"/>
                  </a:cubicBezTo>
                  <a:cubicBezTo>
                    <a:pt x="1985085" y="6518185"/>
                    <a:pt x="2011757" y="6531253"/>
                    <a:pt x="2040482" y="6544008"/>
                  </a:cubicBezTo>
                  <a:cubicBezTo>
                    <a:pt x="2047674" y="6547165"/>
                    <a:pt x="2054965" y="6550379"/>
                    <a:pt x="2062185" y="6553550"/>
                  </a:cubicBezTo>
                  <a:cubicBezTo>
                    <a:pt x="2069490" y="6556537"/>
                    <a:pt x="2076724" y="6559482"/>
                    <a:pt x="2083676" y="6562328"/>
                  </a:cubicBezTo>
                  <a:cubicBezTo>
                    <a:pt x="2097521" y="6568203"/>
                    <a:pt x="2110036" y="6574220"/>
                    <a:pt x="2119437" y="6580633"/>
                  </a:cubicBezTo>
                  <a:cubicBezTo>
                    <a:pt x="2109810" y="6587555"/>
                    <a:pt x="2089834" y="6575395"/>
                    <a:pt x="2073511" y="6565131"/>
                  </a:cubicBezTo>
                  <a:cubicBezTo>
                    <a:pt x="2069434" y="6562568"/>
                    <a:pt x="2065569" y="6560119"/>
                    <a:pt x="2062143" y="6558109"/>
                  </a:cubicBezTo>
                  <a:cubicBezTo>
                    <a:pt x="2058773" y="6555985"/>
                    <a:pt x="2055843" y="6554286"/>
                    <a:pt x="2053535" y="6553409"/>
                  </a:cubicBezTo>
                  <a:cubicBezTo>
                    <a:pt x="2048920" y="6551653"/>
                    <a:pt x="2046796" y="6553097"/>
                    <a:pt x="2048835" y="6560473"/>
                  </a:cubicBezTo>
                  <a:cubicBezTo>
                    <a:pt x="2023607" y="6549331"/>
                    <a:pt x="2009478" y="6537213"/>
                    <a:pt x="1987591" y="6525575"/>
                  </a:cubicBezTo>
                  <a:cubicBezTo>
                    <a:pt x="1964189" y="6517110"/>
                    <a:pt x="1965775" y="6525675"/>
                    <a:pt x="1988186" y="6548383"/>
                  </a:cubicBezTo>
                  <a:cubicBezTo>
                    <a:pt x="2036391" y="6576456"/>
                    <a:pt x="2033998" y="6552021"/>
                    <a:pt x="2041771" y="6566843"/>
                  </a:cubicBezTo>
                  <a:cubicBezTo>
                    <a:pt x="2035060" y="6565400"/>
                    <a:pt x="2038628" y="6568684"/>
                    <a:pt x="2047108" y="6573880"/>
                  </a:cubicBezTo>
                  <a:cubicBezTo>
                    <a:pt x="2055545" y="6579175"/>
                    <a:pt x="2069377" y="6585389"/>
                    <a:pt x="2082501" y="6591109"/>
                  </a:cubicBezTo>
                  <a:cubicBezTo>
                    <a:pt x="2108875" y="6602350"/>
                    <a:pt x="2133127" y="6609853"/>
                    <a:pt x="2111325" y="6593020"/>
                  </a:cubicBezTo>
                  <a:cubicBezTo>
                    <a:pt x="2139809" y="6604629"/>
                    <a:pt x="2168250" y="6616224"/>
                    <a:pt x="2196650" y="6627790"/>
                  </a:cubicBezTo>
                  <a:cubicBezTo>
                    <a:pt x="2181402" y="6621717"/>
                    <a:pt x="2157703" y="6623954"/>
                    <a:pt x="2152055" y="6622269"/>
                  </a:cubicBezTo>
                  <a:cubicBezTo>
                    <a:pt x="2137161" y="6617781"/>
                    <a:pt x="2118446" y="6610575"/>
                    <a:pt x="2097507" y="6601882"/>
                  </a:cubicBezTo>
                  <a:cubicBezTo>
                    <a:pt x="2076654" y="6592992"/>
                    <a:pt x="2053096" y="6583535"/>
                    <a:pt x="2029879" y="6571686"/>
                  </a:cubicBezTo>
                  <a:cubicBezTo>
                    <a:pt x="2006448" y="6560260"/>
                    <a:pt x="1982311" y="6548524"/>
                    <a:pt x="1958937" y="6537779"/>
                  </a:cubicBezTo>
                  <a:cubicBezTo>
                    <a:pt x="1947243" y="6532400"/>
                    <a:pt x="1935748" y="6527274"/>
                    <a:pt x="1924606" y="6522546"/>
                  </a:cubicBezTo>
                  <a:cubicBezTo>
                    <a:pt x="1913436" y="6517945"/>
                    <a:pt x="1902733" y="6513542"/>
                    <a:pt x="1892668" y="6509394"/>
                  </a:cubicBezTo>
                  <a:cubicBezTo>
                    <a:pt x="1838899" y="6486955"/>
                    <a:pt x="1754579" y="6445829"/>
                    <a:pt x="1672085" y="6395358"/>
                  </a:cubicBezTo>
                  <a:cubicBezTo>
                    <a:pt x="1651317" y="6382985"/>
                    <a:pt x="1630152" y="6370810"/>
                    <a:pt x="1609737" y="6358068"/>
                  </a:cubicBezTo>
                  <a:cubicBezTo>
                    <a:pt x="1589577" y="6344930"/>
                    <a:pt x="1569672" y="6331948"/>
                    <a:pt x="1550461" y="6319419"/>
                  </a:cubicBezTo>
                  <a:cubicBezTo>
                    <a:pt x="1512067" y="6294248"/>
                    <a:pt x="1475825" y="6271554"/>
                    <a:pt x="1446916" y="6251154"/>
                  </a:cubicBezTo>
                  <a:cubicBezTo>
                    <a:pt x="1458454" y="6244485"/>
                    <a:pt x="1416337" y="6239318"/>
                    <a:pt x="1383464" y="6197342"/>
                  </a:cubicBezTo>
                  <a:cubicBezTo>
                    <a:pt x="1373299" y="6188423"/>
                    <a:pt x="1486698" y="6262182"/>
                    <a:pt x="1471748" y="6265212"/>
                  </a:cubicBezTo>
                  <a:cubicBezTo>
                    <a:pt x="1499835" y="6285527"/>
                    <a:pt x="1525177" y="6301355"/>
                    <a:pt x="1508910" y="6279907"/>
                  </a:cubicBezTo>
                  <a:cubicBezTo>
                    <a:pt x="1542944" y="6305036"/>
                    <a:pt x="1575321" y="6327248"/>
                    <a:pt x="1606339" y="6347536"/>
                  </a:cubicBezTo>
                  <a:cubicBezTo>
                    <a:pt x="1621643" y="6357969"/>
                    <a:pt x="1637598" y="6366492"/>
                    <a:pt x="1652747" y="6375411"/>
                  </a:cubicBezTo>
                  <a:cubicBezTo>
                    <a:pt x="1668050" y="6384047"/>
                    <a:pt x="1682986" y="6392484"/>
                    <a:pt x="1697653" y="6400766"/>
                  </a:cubicBezTo>
                  <a:cubicBezTo>
                    <a:pt x="1712348" y="6408935"/>
                    <a:pt x="1726788" y="6416934"/>
                    <a:pt x="1741031" y="6424847"/>
                  </a:cubicBezTo>
                  <a:cubicBezTo>
                    <a:pt x="1748166" y="6428769"/>
                    <a:pt x="1755173" y="6432804"/>
                    <a:pt x="1762294" y="6436570"/>
                  </a:cubicBezTo>
                  <a:cubicBezTo>
                    <a:pt x="1769486" y="6440237"/>
                    <a:pt x="1776636" y="6443889"/>
                    <a:pt x="1783757" y="6447528"/>
                  </a:cubicBezTo>
                  <a:cubicBezTo>
                    <a:pt x="1812213" y="6462151"/>
                    <a:pt x="1840102" y="6476960"/>
                    <a:pt x="1867935" y="6492915"/>
                  </a:cubicBezTo>
                  <a:cubicBezTo>
                    <a:pt x="1856765" y="6482113"/>
                    <a:pt x="1874037" y="6489899"/>
                    <a:pt x="1897892" y="6501721"/>
                  </a:cubicBezTo>
                  <a:cubicBezTo>
                    <a:pt x="1921888" y="6513301"/>
                    <a:pt x="1953288" y="6527445"/>
                    <a:pt x="1968705" y="6532569"/>
                  </a:cubicBezTo>
                  <a:cubicBezTo>
                    <a:pt x="1911043" y="6490268"/>
                    <a:pt x="1962944" y="6519106"/>
                    <a:pt x="1968323" y="6509904"/>
                  </a:cubicBezTo>
                  <a:cubicBezTo>
                    <a:pt x="1955384" y="6502740"/>
                    <a:pt x="1940405" y="6494742"/>
                    <a:pt x="1924691" y="6486559"/>
                  </a:cubicBezTo>
                  <a:cubicBezTo>
                    <a:pt x="1909076" y="6478220"/>
                    <a:pt x="1893149" y="6468862"/>
                    <a:pt x="1877519" y="6460439"/>
                  </a:cubicBezTo>
                  <a:cubicBezTo>
                    <a:pt x="1846360" y="6443393"/>
                    <a:pt x="1817309" y="6428302"/>
                    <a:pt x="1800377" y="6421011"/>
                  </a:cubicBezTo>
                  <a:cubicBezTo>
                    <a:pt x="1821358" y="6441808"/>
                    <a:pt x="1820339" y="6427325"/>
                    <a:pt x="1851102" y="6447853"/>
                  </a:cubicBezTo>
                  <a:cubicBezTo>
                    <a:pt x="1861125" y="6466073"/>
                    <a:pt x="1760992" y="6403300"/>
                    <a:pt x="1815738" y="6448943"/>
                  </a:cubicBezTo>
                  <a:cubicBezTo>
                    <a:pt x="1802246" y="6439358"/>
                    <a:pt x="1789929" y="6431176"/>
                    <a:pt x="1778179" y="6423673"/>
                  </a:cubicBezTo>
                  <a:cubicBezTo>
                    <a:pt x="1766343" y="6416311"/>
                    <a:pt x="1755726" y="6408624"/>
                    <a:pt x="1744754" y="6401502"/>
                  </a:cubicBezTo>
                  <a:cubicBezTo>
                    <a:pt x="1722980" y="6386991"/>
                    <a:pt x="1701192" y="6372410"/>
                    <a:pt x="1675186" y="6351967"/>
                  </a:cubicBezTo>
                  <a:cubicBezTo>
                    <a:pt x="1670231" y="6351358"/>
                    <a:pt x="1663194" y="6348852"/>
                    <a:pt x="1654516" y="6344874"/>
                  </a:cubicBezTo>
                  <a:cubicBezTo>
                    <a:pt x="1645895" y="6340783"/>
                    <a:pt x="1635305" y="6335672"/>
                    <a:pt x="1624149" y="6328480"/>
                  </a:cubicBezTo>
                  <a:cubicBezTo>
                    <a:pt x="1601583" y="6314464"/>
                    <a:pt x="1574217" y="6295848"/>
                    <a:pt x="1545266" y="6275914"/>
                  </a:cubicBezTo>
                  <a:cubicBezTo>
                    <a:pt x="1530783" y="6265948"/>
                    <a:pt x="1515889" y="6255698"/>
                    <a:pt x="1501039" y="6245463"/>
                  </a:cubicBezTo>
                  <a:cubicBezTo>
                    <a:pt x="1486499" y="6234817"/>
                    <a:pt x="1472017" y="6224199"/>
                    <a:pt x="1458001" y="6213935"/>
                  </a:cubicBezTo>
                  <a:cubicBezTo>
                    <a:pt x="1429814" y="6193633"/>
                    <a:pt x="1403071" y="6175441"/>
                    <a:pt x="1380661" y="6162841"/>
                  </a:cubicBezTo>
                  <a:cubicBezTo>
                    <a:pt x="1339166" y="6126132"/>
                    <a:pt x="1417214" y="6189938"/>
                    <a:pt x="1401783" y="6171109"/>
                  </a:cubicBezTo>
                  <a:cubicBezTo>
                    <a:pt x="1389962" y="6161327"/>
                    <a:pt x="1378183" y="6152210"/>
                    <a:pt x="1367268" y="6142795"/>
                  </a:cubicBezTo>
                  <a:cubicBezTo>
                    <a:pt x="1356367" y="6133366"/>
                    <a:pt x="1345820" y="6124235"/>
                    <a:pt x="1335613" y="6115401"/>
                  </a:cubicBezTo>
                  <a:cubicBezTo>
                    <a:pt x="1315127" y="6097832"/>
                    <a:pt x="1295902" y="6081678"/>
                    <a:pt x="1277908" y="6067040"/>
                  </a:cubicBezTo>
                  <a:cubicBezTo>
                    <a:pt x="1268918" y="6059721"/>
                    <a:pt x="1260226" y="6052770"/>
                    <a:pt x="1251845" y="6046215"/>
                  </a:cubicBezTo>
                  <a:cubicBezTo>
                    <a:pt x="1243634" y="6039490"/>
                    <a:pt x="1235790" y="6033063"/>
                    <a:pt x="1228316" y="6026947"/>
                  </a:cubicBezTo>
                  <a:cubicBezTo>
                    <a:pt x="1213281" y="6014828"/>
                    <a:pt x="1199421" y="6004367"/>
                    <a:pt x="1186722" y="5995632"/>
                  </a:cubicBezTo>
                  <a:cubicBezTo>
                    <a:pt x="1174660" y="5974382"/>
                    <a:pt x="1179870" y="5988511"/>
                    <a:pt x="1146487" y="5952042"/>
                  </a:cubicBezTo>
                  <a:cubicBezTo>
                    <a:pt x="1160956" y="5978714"/>
                    <a:pt x="1181540" y="5995561"/>
                    <a:pt x="1201106" y="6010185"/>
                  </a:cubicBezTo>
                  <a:cubicBezTo>
                    <a:pt x="1220812" y="6024696"/>
                    <a:pt x="1239061" y="6037522"/>
                    <a:pt x="1250712" y="6055431"/>
                  </a:cubicBezTo>
                  <a:cubicBezTo>
                    <a:pt x="1253515" y="6060202"/>
                    <a:pt x="1203909" y="6019458"/>
                    <a:pt x="1247952" y="6060684"/>
                  </a:cubicBezTo>
                  <a:cubicBezTo>
                    <a:pt x="1229236" y="6057753"/>
                    <a:pt x="1184697" y="5990818"/>
                    <a:pt x="1172282" y="5998364"/>
                  </a:cubicBezTo>
                  <a:cubicBezTo>
                    <a:pt x="1173980" y="5995703"/>
                    <a:pt x="1167143" y="5986529"/>
                    <a:pt x="1155789" y="5974311"/>
                  </a:cubicBezTo>
                  <a:cubicBezTo>
                    <a:pt x="1150112" y="5968195"/>
                    <a:pt x="1143316" y="5961329"/>
                    <a:pt x="1135884" y="5954123"/>
                  </a:cubicBezTo>
                  <a:cubicBezTo>
                    <a:pt x="1132132" y="5950555"/>
                    <a:pt x="1128267" y="5946874"/>
                    <a:pt x="1124331" y="5943123"/>
                  </a:cubicBezTo>
                  <a:cubicBezTo>
                    <a:pt x="1120481" y="5939300"/>
                    <a:pt x="1116545" y="5935421"/>
                    <a:pt x="1112623" y="5931528"/>
                  </a:cubicBezTo>
                  <a:cubicBezTo>
                    <a:pt x="1081095" y="5900567"/>
                    <a:pt x="1047472" y="5871020"/>
                    <a:pt x="1042390" y="5872422"/>
                  </a:cubicBezTo>
                  <a:cubicBezTo>
                    <a:pt x="1046708" y="5881440"/>
                    <a:pt x="1059732" y="5892837"/>
                    <a:pt x="1069996" y="5903497"/>
                  </a:cubicBezTo>
                  <a:cubicBezTo>
                    <a:pt x="1069458" y="5920471"/>
                    <a:pt x="1020361" y="5855547"/>
                    <a:pt x="995360" y="5829922"/>
                  </a:cubicBezTo>
                  <a:cubicBezTo>
                    <a:pt x="994001" y="5819771"/>
                    <a:pt x="1046694" y="5881242"/>
                    <a:pt x="1048152" y="5874050"/>
                  </a:cubicBezTo>
                  <a:cubicBezTo>
                    <a:pt x="1044145" y="5867283"/>
                    <a:pt x="1036515" y="5857472"/>
                    <a:pt x="1026138" y="5845339"/>
                  </a:cubicBezTo>
                  <a:cubicBezTo>
                    <a:pt x="1020871" y="5839337"/>
                    <a:pt x="1015024" y="5832669"/>
                    <a:pt x="1008668" y="5825449"/>
                  </a:cubicBezTo>
                  <a:cubicBezTo>
                    <a:pt x="1002410" y="5818129"/>
                    <a:pt x="995671" y="5810230"/>
                    <a:pt x="988522" y="5801877"/>
                  </a:cubicBezTo>
                  <a:cubicBezTo>
                    <a:pt x="974110" y="5785271"/>
                    <a:pt x="957858" y="5767008"/>
                    <a:pt x="940572" y="5747867"/>
                  </a:cubicBezTo>
                  <a:cubicBezTo>
                    <a:pt x="923456" y="5728571"/>
                    <a:pt x="904485" y="5709091"/>
                    <a:pt x="887129" y="5687940"/>
                  </a:cubicBezTo>
                  <a:cubicBezTo>
                    <a:pt x="869319" y="5667157"/>
                    <a:pt x="851368" y="5646205"/>
                    <a:pt x="833997" y="5625932"/>
                  </a:cubicBezTo>
                  <a:cubicBezTo>
                    <a:pt x="825276" y="5615824"/>
                    <a:pt x="816683" y="5605886"/>
                    <a:pt x="808344" y="5596216"/>
                  </a:cubicBezTo>
                  <a:cubicBezTo>
                    <a:pt x="804182" y="5591375"/>
                    <a:pt x="800076" y="5586603"/>
                    <a:pt x="796042" y="5581918"/>
                  </a:cubicBezTo>
                  <a:cubicBezTo>
                    <a:pt x="792177" y="5577090"/>
                    <a:pt x="788382" y="5572362"/>
                    <a:pt x="784659" y="5567732"/>
                  </a:cubicBezTo>
                  <a:cubicBezTo>
                    <a:pt x="754873" y="5530683"/>
                    <a:pt x="729970" y="5500061"/>
                    <a:pt x="715629" y="5483030"/>
                  </a:cubicBezTo>
                  <a:cubicBezTo>
                    <a:pt x="710971" y="5477410"/>
                    <a:pt x="689113" y="5451573"/>
                    <a:pt x="731400" y="5508428"/>
                  </a:cubicBezTo>
                  <a:cubicBezTo>
                    <a:pt x="734033" y="5522500"/>
                    <a:pt x="701939" y="5471931"/>
                    <a:pt x="690429" y="5459501"/>
                  </a:cubicBezTo>
                  <a:cubicBezTo>
                    <a:pt x="690486" y="5438378"/>
                    <a:pt x="657571" y="5401258"/>
                    <a:pt x="645084" y="5373921"/>
                  </a:cubicBezTo>
                  <a:cubicBezTo>
                    <a:pt x="634962" y="5359353"/>
                    <a:pt x="626750" y="5361406"/>
                    <a:pt x="647675" y="5387894"/>
                  </a:cubicBezTo>
                  <a:cubicBezTo>
                    <a:pt x="634410" y="5372491"/>
                    <a:pt x="619021" y="5350788"/>
                    <a:pt x="602641" y="5325914"/>
                  </a:cubicBezTo>
                  <a:cubicBezTo>
                    <a:pt x="586983" y="5300587"/>
                    <a:pt x="570872" y="5271735"/>
                    <a:pt x="554577" y="5242968"/>
                  </a:cubicBezTo>
                  <a:cubicBezTo>
                    <a:pt x="546451" y="5228569"/>
                    <a:pt x="538311" y="5214158"/>
                    <a:pt x="530369" y="5200085"/>
                  </a:cubicBezTo>
                  <a:cubicBezTo>
                    <a:pt x="526362" y="5193064"/>
                    <a:pt x="522412" y="5186127"/>
                    <a:pt x="518533" y="5179317"/>
                  </a:cubicBezTo>
                  <a:cubicBezTo>
                    <a:pt x="514838" y="5172408"/>
                    <a:pt x="511228" y="5165613"/>
                    <a:pt x="507703" y="5158987"/>
                  </a:cubicBezTo>
                  <a:cubicBezTo>
                    <a:pt x="493461" y="5132584"/>
                    <a:pt x="479998" y="5109282"/>
                    <a:pt x="468006" y="5092250"/>
                  </a:cubicBezTo>
                  <a:cubicBezTo>
                    <a:pt x="467398" y="5085158"/>
                    <a:pt x="466789" y="5078023"/>
                    <a:pt x="466194" y="5070987"/>
                  </a:cubicBezTo>
                  <a:cubicBezTo>
                    <a:pt x="443132" y="5038468"/>
                    <a:pt x="421713" y="5000229"/>
                    <a:pt x="399429" y="4959556"/>
                  </a:cubicBezTo>
                  <a:cubicBezTo>
                    <a:pt x="388330" y="4939212"/>
                    <a:pt x="377174" y="4918174"/>
                    <a:pt x="366061" y="4896670"/>
                  </a:cubicBezTo>
                  <a:cubicBezTo>
                    <a:pt x="355217" y="4875066"/>
                    <a:pt x="345476" y="4852514"/>
                    <a:pt x="335297" y="4829975"/>
                  </a:cubicBezTo>
                  <a:cubicBezTo>
                    <a:pt x="315506" y="4784672"/>
                    <a:pt x="294780" y="4738917"/>
                    <a:pt x="279108" y="4692552"/>
                  </a:cubicBezTo>
                  <a:cubicBezTo>
                    <a:pt x="270854" y="4669533"/>
                    <a:pt x="262884" y="4646697"/>
                    <a:pt x="255253" y="4624315"/>
                  </a:cubicBezTo>
                  <a:cubicBezTo>
                    <a:pt x="247806" y="4601861"/>
                    <a:pt x="239864" y="4580130"/>
                    <a:pt x="234244" y="4558456"/>
                  </a:cubicBezTo>
                  <a:cubicBezTo>
                    <a:pt x="228822" y="4543973"/>
                    <a:pt x="230818" y="4575954"/>
                    <a:pt x="224744" y="4557465"/>
                  </a:cubicBezTo>
                  <a:cubicBezTo>
                    <a:pt x="215188" y="4519156"/>
                    <a:pt x="204386" y="4479869"/>
                    <a:pt x="192622" y="4439408"/>
                  </a:cubicBezTo>
                  <a:cubicBezTo>
                    <a:pt x="186393" y="4419263"/>
                    <a:pt x="181381" y="4398466"/>
                    <a:pt x="175860" y="4377428"/>
                  </a:cubicBezTo>
                  <a:cubicBezTo>
                    <a:pt x="170254" y="4356405"/>
                    <a:pt x="164577" y="4335028"/>
                    <a:pt x="158800" y="4313325"/>
                  </a:cubicBezTo>
                  <a:cubicBezTo>
                    <a:pt x="153038" y="4291608"/>
                    <a:pt x="146710" y="4269636"/>
                    <a:pt x="141005" y="4247168"/>
                  </a:cubicBezTo>
                  <a:cubicBezTo>
                    <a:pt x="135767" y="4224588"/>
                    <a:pt x="130430" y="4201667"/>
                    <a:pt x="125022" y="4178407"/>
                  </a:cubicBezTo>
                  <a:cubicBezTo>
                    <a:pt x="114375" y="4131816"/>
                    <a:pt x="102257" y="4083894"/>
                    <a:pt x="94032" y="4033905"/>
                  </a:cubicBezTo>
                  <a:cubicBezTo>
                    <a:pt x="99128" y="4029941"/>
                    <a:pt x="103078" y="4037459"/>
                    <a:pt x="106462" y="4050512"/>
                  </a:cubicBezTo>
                  <a:cubicBezTo>
                    <a:pt x="109972" y="4063565"/>
                    <a:pt x="112294" y="4082238"/>
                    <a:pt x="116173" y="4100430"/>
                  </a:cubicBezTo>
                  <a:cubicBezTo>
                    <a:pt x="123266" y="4136899"/>
                    <a:pt x="130288" y="4172135"/>
                    <a:pt x="139150" y="4159224"/>
                  </a:cubicBezTo>
                  <a:cubicBezTo>
                    <a:pt x="135809" y="4171598"/>
                    <a:pt x="136800" y="4186024"/>
                    <a:pt x="140609" y="4204867"/>
                  </a:cubicBezTo>
                  <a:cubicBezTo>
                    <a:pt x="144615" y="4223667"/>
                    <a:pt x="150419" y="4247083"/>
                    <a:pt x="160018" y="4276828"/>
                  </a:cubicBezTo>
                  <a:cubicBezTo>
                    <a:pt x="163161" y="4270528"/>
                    <a:pt x="162864" y="4260589"/>
                    <a:pt x="161915" y="4249957"/>
                  </a:cubicBezTo>
                  <a:cubicBezTo>
                    <a:pt x="161264" y="4239269"/>
                    <a:pt x="160188" y="4227830"/>
                    <a:pt x="161023" y="4218698"/>
                  </a:cubicBezTo>
                  <a:cubicBezTo>
                    <a:pt x="154426" y="4197916"/>
                    <a:pt x="144063" y="4182003"/>
                    <a:pt x="142123" y="4145152"/>
                  </a:cubicBezTo>
                  <a:cubicBezTo>
                    <a:pt x="150476" y="4154807"/>
                    <a:pt x="158503" y="4187864"/>
                    <a:pt x="163727" y="4221856"/>
                  </a:cubicBezTo>
                  <a:cubicBezTo>
                    <a:pt x="165030" y="4230350"/>
                    <a:pt x="166162" y="4238915"/>
                    <a:pt x="167068" y="4247183"/>
                  </a:cubicBezTo>
                  <a:cubicBezTo>
                    <a:pt x="168286" y="4255408"/>
                    <a:pt x="169305" y="4263322"/>
                    <a:pt x="170013" y="4270613"/>
                  </a:cubicBezTo>
                  <a:cubicBezTo>
                    <a:pt x="171443" y="4285195"/>
                    <a:pt x="171683" y="4297228"/>
                    <a:pt x="170282" y="4303924"/>
                  </a:cubicBezTo>
                  <a:cubicBezTo>
                    <a:pt x="173892" y="4308667"/>
                    <a:pt x="178366" y="4322045"/>
                    <a:pt x="183590" y="4342418"/>
                  </a:cubicBezTo>
                  <a:cubicBezTo>
                    <a:pt x="169489" y="4337109"/>
                    <a:pt x="199800" y="4409310"/>
                    <a:pt x="185388" y="4393596"/>
                  </a:cubicBezTo>
                  <a:cubicBezTo>
                    <a:pt x="194448" y="4436690"/>
                    <a:pt x="193259" y="4386291"/>
                    <a:pt x="198993" y="4399244"/>
                  </a:cubicBezTo>
                  <a:cubicBezTo>
                    <a:pt x="201272" y="4414605"/>
                    <a:pt x="205901" y="4426709"/>
                    <a:pt x="209002" y="4439578"/>
                  </a:cubicBezTo>
                  <a:cubicBezTo>
                    <a:pt x="212187" y="4452433"/>
                    <a:pt x="214296" y="4465939"/>
                    <a:pt x="213192" y="4483862"/>
                  </a:cubicBezTo>
                  <a:cubicBezTo>
                    <a:pt x="220214" y="4507108"/>
                    <a:pt x="226896" y="4528428"/>
                    <a:pt x="233267" y="4548248"/>
                  </a:cubicBezTo>
                  <a:cubicBezTo>
                    <a:pt x="236495" y="4558144"/>
                    <a:pt x="239595" y="4567672"/>
                    <a:pt x="242611" y="4576903"/>
                  </a:cubicBezTo>
                  <a:cubicBezTo>
                    <a:pt x="246051" y="4585977"/>
                    <a:pt x="249392" y="4594769"/>
                    <a:pt x="252620" y="4603291"/>
                  </a:cubicBezTo>
                  <a:cubicBezTo>
                    <a:pt x="265673" y="4637353"/>
                    <a:pt x="277607" y="4667182"/>
                    <a:pt x="289131" y="4696233"/>
                  </a:cubicBezTo>
                  <a:cubicBezTo>
                    <a:pt x="295006" y="4710716"/>
                    <a:pt x="300287" y="4725184"/>
                    <a:pt x="306474" y="4739554"/>
                  </a:cubicBezTo>
                  <a:cubicBezTo>
                    <a:pt x="312618" y="4753938"/>
                    <a:pt x="318847" y="4768519"/>
                    <a:pt x="325331" y="4783710"/>
                  </a:cubicBezTo>
                  <a:cubicBezTo>
                    <a:pt x="338072" y="4814162"/>
                    <a:pt x="351323" y="4847233"/>
                    <a:pt x="366089" y="4886321"/>
                  </a:cubicBezTo>
                  <a:cubicBezTo>
                    <a:pt x="382526" y="4907160"/>
                    <a:pt x="386886" y="4884863"/>
                    <a:pt x="402119" y="4952987"/>
                  </a:cubicBezTo>
                  <a:cubicBezTo>
                    <a:pt x="429216" y="4994326"/>
                    <a:pt x="416871" y="4973472"/>
                    <a:pt x="431948" y="4980367"/>
                  </a:cubicBezTo>
                  <a:cubicBezTo>
                    <a:pt x="438135" y="5002155"/>
                    <a:pt x="445086" y="5021210"/>
                    <a:pt x="453156" y="5038029"/>
                  </a:cubicBezTo>
                  <a:cubicBezTo>
                    <a:pt x="461338" y="5054805"/>
                    <a:pt x="469635" y="5069840"/>
                    <a:pt x="477025" y="5084436"/>
                  </a:cubicBezTo>
                  <a:cubicBezTo>
                    <a:pt x="479814" y="5082411"/>
                    <a:pt x="478355" y="5071142"/>
                    <a:pt x="491635" y="5086701"/>
                  </a:cubicBezTo>
                  <a:cubicBezTo>
                    <a:pt x="485335" y="5067801"/>
                    <a:pt x="478596" y="5059009"/>
                    <a:pt x="470484" y="5048717"/>
                  </a:cubicBezTo>
                  <a:cubicBezTo>
                    <a:pt x="466435" y="5043564"/>
                    <a:pt x="462046" y="5038057"/>
                    <a:pt x="457219" y="5030723"/>
                  </a:cubicBezTo>
                  <a:cubicBezTo>
                    <a:pt x="452490" y="5023333"/>
                    <a:pt x="447748" y="5013933"/>
                    <a:pt x="442410" y="5001333"/>
                  </a:cubicBezTo>
                  <a:cubicBezTo>
                    <a:pt x="457332" y="5007676"/>
                    <a:pt x="424431" y="4967200"/>
                    <a:pt x="405800" y="4921034"/>
                  </a:cubicBezTo>
                  <a:cubicBezTo>
                    <a:pt x="412057" y="4907202"/>
                    <a:pt x="439664" y="4994297"/>
                    <a:pt x="441235" y="4972920"/>
                  </a:cubicBezTo>
                  <a:cubicBezTo>
                    <a:pt x="425988" y="4932048"/>
                    <a:pt x="409453" y="4901370"/>
                    <a:pt x="392719" y="4869729"/>
                  </a:cubicBezTo>
                  <a:cubicBezTo>
                    <a:pt x="376863" y="4837733"/>
                    <a:pt x="360115" y="4805073"/>
                    <a:pt x="343183" y="4761370"/>
                  </a:cubicBezTo>
                  <a:cubicBezTo>
                    <a:pt x="357326" y="4819131"/>
                    <a:pt x="344953" y="4784843"/>
                    <a:pt x="328955" y="4750426"/>
                  </a:cubicBezTo>
                  <a:cubicBezTo>
                    <a:pt x="322245" y="4731696"/>
                    <a:pt x="329493" y="4745245"/>
                    <a:pt x="329196" y="4736312"/>
                  </a:cubicBezTo>
                  <a:cubicBezTo>
                    <a:pt x="328856" y="4727860"/>
                    <a:pt x="324439" y="4715529"/>
                    <a:pt x="319158" y="4702406"/>
                  </a:cubicBezTo>
                  <a:cubicBezTo>
                    <a:pt x="313835" y="4689310"/>
                    <a:pt x="307606" y="4675436"/>
                    <a:pt x="304081" y="4663827"/>
                  </a:cubicBezTo>
                  <a:cubicBezTo>
                    <a:pt x="301802" y="4690089"/>
                    <a:pt x="310650" y="4678437"/>
                    <a:pt x="315817" y="4710857"/>
                  </a:cubicBezTo>
                  <a:cubicBezTo>
                    <a:pt x="311683" y="4712188"/>
                    <a:pt x="301788" y="4686026"/>
                    <a:pt x="294100" y="4670311"/>
                  </a:cubicBezTo>
                  <a:cubicBezTo>
                    <a:pt x="298291" y="4658986"/>
                    <a:pt x="286696" y="4634239"/>
                    <a:pt x="287531" y="4620067"/>
                  </a:cubicBezTo>
                  <a:cubicBezTo>
                    <a:pt x="282194" y="4611729"/>
                    <a:pt x="270812" y="4587903"/>
                    <a:pt x="262558" y="4564600"/>
                  </a:cubicBezTo>
                  <a:cubicBezTo>
                    <a:pt x="254814" y="4541156"/>
                    <a:pt x="249378" y="4518518"/>
                    <a:pt x="253384" y="4513535"/>
                  </a:cubicBezTo>
                  <a:cubicBezTo>
                    <a:pt x="241860" y="4483451"/>
                    <a:pt x="230931" y="4452560"/>
                    <a:pt x="220455" y="4421301"/>
                  </a:cubicBezTo>
                  <a:lnTo>
                    <a:pt x="216547" y="4409565"/>
                  </a:lnTo>
                  <a:lnTo>
                    <a:pt x="213164" y="4397673"/>
                  </a:lnTo>
                  <a:lnTo>
                    <a:pt x="206510" y="4373804"/>
                  </a:lnTo>
                  <a:cubicBezTo>
                    <a:pt x="202206" y="4357821"/>
                    <a:pt x="197888" y="4341837"/>
                    <a:pt x="193585" y="4325868"/>
                  </a:cubicBezTo>
                  <a:cubicBezTo>
                    <a:pt x="189394" y="4309842"/>
                    <a:pt x="185232" y="4293859"/>
                    <a:pt x="181070" y="4277918"/>
                  </a:cubicBezTo>
                  <a:cubicBezTo>
                    <a:pt x="177021" y="4261948"/>
                    <a:pt x="172604" y="4246107"/>
                    <a:pt x="169489" y="4230109"/>
                  </a:cubicBezTo>
                  <a:cubicBezTo>
                    <a:pt x="162580" y="4198213"/>
                    <a:pt x="155743" y="4166699"/>
                    <a:pt x="149046" y="4135822"/>
                  </a:cubicBezTo>
                  <a:cubicBezTo>
                    <a:pt x="151863" y="4130698"/>
                    <a:pt x="155743" y="4145124"/>
                    <a:pt x="158447" y="4137847"/>
                  </a:cubicBezTo>
                  <a:cubicBezTo>
                    <a:pt x="152614" y="4117262"/>
                    <a:pt x="149782" y="4102270"/>
                    <a:pt x="146908" y="4087886"/>
                  </a:cubicBezTo>
                  <a:cubicBezTo>
                    <a:pt x="143836" y="4073531"/>
                    <a:pt x="142038" y="4059615"/>
                    <a:pt x="136630" y="4041295"/>
                  </a:cubicBezTo>
                  <a:lnTo>
                    <a:pt x="143893" y="4013689"/>
                  </a:lnTo>
                  <a:cubicBezTo>
                    <a:pt x="147928" y="4040347"/>
                    <a:pt x="151948" y="4047779"/>
                    <a:pt x="156493" y="4059515"/>
                  </a:cubicBezTo>
                  <a:cubicBezTo>
                    <a:pt x="160768" y="4071294"/>
                    <a:pt x="166530" y="4087235"/>
                    <a:pt x="174756" y="4130754"/>
                  </a:cubicBezTo>
                  <a:cubicBezTo>
                    <a:pt x="173807" y="4115507"/>
                    <a:pt x="171471" y="4099241"/>
                    <a:pt x="168328" y="4083172"/>
                  </a:cubicBezTo>
                  <a:cubicBezTo>
                    <a:pt x="165171" y="4067104"/>
                    <a:pt x="162368" y="4051106"/>
                    <a:pt x="158659" y="4036708"/>
                  </a:cubicBezTo>
                  <a:cubicBezTo>
                    <a:pt x="151538" y="4007870"/>
                    <a:pt x="143313" y="3985035"/>
                    <a:pt x="138188" y="3978961"/>
                  </a:cubicBezTo>
                  <a:cubicBezTo>
                    <a:pt x="135484" y="3950902"/>
                    <a:pt x="135795" y="3927359"/>
                    <a:pt x="134747" y="3900885"/>
                  </a:cubicBezTo>
                  <a:cubicBezTo>
                    <a:pt x="132001" y="3893353"/>
                    <a:pt x="128448" y="3904552"/>
                    <a:pt x="126451" y="3879663"/>
                  </a:cubicBezTo>
                  <a:cubicBezTo>
                    <a:pt x="122629" y="3887280"/>
                    <a:pt x="123903" y="3902300"/>
                    <a:pt x="121496" y="3911687"/>
                  </a:cubicBezTo>
                  <a:cubicBezTo>
                    <a:pt x="126423" y="3951567"/>
                    <a:pt x="131350" y="3940256"/>
                    <a:pt x="136376" y="3985842"/>
                  </a:cubicBezTo>
                  <a:cubicBezTo>
                    <a:pt x="134549" y="3992227"/>
                    <a:pt x="132652" y="3976994"/>
                    <a:pt x="130783" y="3969618"/>
                  </a:cubicBezTo>
                  <a:cubicBezTo>
                    <a:pt x="128929" y="3979542"/>
                    <a:pt x="132652" y="3996474"/>
                    <a:pt x="134634" y="4011155"/>
                  </a:cubicBezTo>
                  <a:cubicBezTo>
                    <a:pt x="125687" y="3997720"/>
                    <a:pt x="120619" y="3957018"/>
                    <a:pt x="119500" y="3918227"/>
                  </a:cubicBezTo>
                  <a:cubicBezTo>
                    <a:pt x="119175" y="3879366"/>
                    <a:pt x="124031" y="3842430"/>
                    <a:pt x="130274" y="3836116"/>
                  </a:cubicBezTo>
                  <a:cubicBezTo>
                    <a:pt x="123280" y="3816466"/>
                    <a:pt x="119217" y="3787642"/>
                    <a:pt x="115267" y="3750791"/>
                  </a:cubicBezTo>
                  <a:cubicBezTo>
                    <a:pt x="114800" y="3746176"/>
                    <a:pt x="114305" y="3741447"/>
                    <a:pt x="113795" y="3736591"/>
                  </a:cubicBezTo>
                  <a:cubicBezTo>
                    <a:pt x="113498" y="3731721"/>
                    <a:pt x="113186" y="3726738"/>
                    <a:pt x="112875" y="3721641"/>
                  </a:cubicBezTo>
                  <a:cubicBezTo>
                    <a:pt x="112280" y="3711420"/>
                    <a:pt x="111657" y="3700731"/>
                    <a:pt x="111006" y="3689561"/>
                  </a:cubicBezTo>
                  <a:cubicBezTo>
                    <a:pt x="109661" y="3667221"/>
                    <a:pt x="108090" y="3642984"/>
                    <a:pt x="105924" y="3616935"/>
                  </a:cubicBezTo>
                  <a:cubicBezTo>
                    <a:pt x="111148" y="3595756"/>
                    <a:pt x="110836" y="3629677"/>
                    <a:pt x="114885" y="3620347"/>
                  </a:cubicBezTo>
                  <a:cubicBezTo>
                    <a:pt x="119033" y="3574152"/>
                    <a:pt x="109123" y="3582816"/>
                    <a:pt x="104564" y="3593505"/>
                  </a:cubicBezTo>
                  <a:cubicBezTo>
                    <a:pt x="102710" y="3579999"/>
                    <a:pt x="103644" y="3570825"/>
                    <a:pt x="104876" y="3562133"/>
                  </a:cubicBezTo>
                  <a:cubicBezTo>
                    <a:pt x="106433" y="3553440"/>
                    <a:pt x="108330" y="3545215"/>
                    <a:pt x="108175" y="3533536"/>
                  </a:cubicBezTo>
                  <a:cubicBezTo>
                    <a:pt x="106207" y="3510969"/>
                    <a:pt x="103984" y="3558070"/>
                    <a:pt x="99553" y="3541647"/>
                  </a:cubicBezTo>
                  <a:cubicBezTo>
                    <a:pt x="102257" y="3503098"/>
                    <a:pt x="103885" y="3469092"/>
                    <a:pt x="105017" y="3437409"/>
                  </a:cubicBezTo>
                  <a:cubicBezTo>
                    <a:pt x="105499" y="3421554"/>
                    <a:pt x="105952" y="3406305"/>
                    <a:pt x="106405" y="3391356"/>
                  </a:cubicBezTo>
                  <a:cubicBezTo>
                    <a:pt x="107070" y="3376405"/>
                    <a:pt x="108245" y="3361781"/>
                    <a:pt x="109137" y="3347185"/>
                  </a:cubicBezTo>
                  <a:cubicBezTo>
                    <a:pt x="111077" y="3317993"/>
                    <a:pt x="113115" y="3288971"/>
                    <a:pt x="116003" y="3258010"/>
                  </a:cubicBezTo>
                  <a:cubicBezTo>
                    <a:pt x="117532" y="3242537"/>
                    <a:pt x="118906" y="3226553"/>
                    <a:pt x="121284" y="3209889"/>
                  </a:cubicBezTo>
                  <a:cubicBezTo>
                    <a:pt x="123946" y="3193241"/>
                    <a:pt x="126947" y="3175855"/>
                    <a:pt x="130401" y="3157494"/>
                  </a:cubicBezTo>
                  <a:cubicBezTo>
                    <a:pt x="131052" y="3144909"/>
                    <a:pt x="124937" y="3158980"/>
                    <a:pt x="121001" y="3164602"/>
                  </a:cubicBezTo>
                  <a:cubicBezTo>
                    <a:pt x="123096" y="3147513"/>
                    <a:pt x="137437" y="3116919"/>
                    <a:pt x="123096" y="3141214"/>
                  </a:cubicBezTo>
                  <a:cubicBezTo>
                    <a:pt x="129014" y="3104588"/>
                    <a:pt x="134549" y="3067937"/>
                    <a:pt x="138980" y="3037625"/>
                  </a:cubicBezTo>
                  <a:cubicBezTo>
                    <a:pt x="144119" y="3007400"/>
                    <a:pt x="147008" y="2983318"/>
                    <a:pt x="145181" y="2971469"/>
                  </a:cubicBezTo>
                  <a:cubicBezTo>
                    <a:pt x="151878" y="2935666"/>
                    <a:pt x="164520" y="2915507"/>
                    <a:pt x="174699" y="2888877"/>
                  </a:cubicBezTo>
                  <a:cubicBezTo>
                    <a:pt x="177502" y="2872666"/>
                    <a:pt x="174232" y="2876164"/>
                    <a:pt x="171188" y="2878358"/>
                  </a:cubicBezTo>
                  <a:cubicBezTo>
                    <a:pt x="168314" y="2880580"/>
                    <a:pt x="165369" y="2881458"/>
                    <a:pt x="170763" y="2860265"/>
                  </a:cubicBezTo>
                  <a:cubicBezTo>
                    <a:pt x="174855" y="2854376"/>
                    <a:pt x="178932" y="2848514"/>
                    <a:pt x="182995" y="2842653"/>
                  </a:cubicBezTo>
                  <a:cubicBezTo>
                    <a:pt x="184014" y="2834371"/>
                    <a:pt x="181098" y="2837047"/>
                    <a:pt x="183349" y="2825354"/>
                  </a:cubicBezTo>
                  <a:cubicBezTo>
                    <a:pt x="174175" y="2846094"/>
                    <a:pt x="168937" y="2861030"/>
                    <a:pt x="165667" y="2872398"/>
                  </a:cubicBezTo>
                  <a:cubicBezTo>
                    <a:pt x="162595" y="2883809"/>
                    <a:pt x="161802" y="2891709"/>
                    <a:pt x="160768" y="2898348"/>
                  </a:cubicBezTo>
                  <a:cubicBezTo>
                    <a:pt x="158800" y="2911670"/>
                    <a:pt x="156833" y="2920036"/>
                    <a:pt x="140368" y="2943028"/>
                  </a:cubicBezTo>
                  <a:cubicBezTo>
                    <a:pt x="142930" y="2911514"/>
                    <a:pt x="151637" y="2898108"/>
                    <a:pt x="154695" y="2866735"/>
                  </a:cubicBezTo>
                  <a:cubicBezTo>
                    <a:pt x="133233" y="2903445"/>
                    <a:pt x="128094" y="2930526"/>
                    <a:pt x="125149" y="2958898"/>
                  </a:cubicBezTo>
                  <a:cubicBezTo>
                    <a:pt x="123747" y="2973112"/>
                    <a:pt x="123011" y="2987707"/>
                    <a:pt x="121369" y="3004214"/>
                  </a:cubicBezTo>
                  <a:cubicBezTo>
                    <a:pt x="119854" y="3020737"/>
                    <a:pt x="116768" y="3039055"/>
                    <a:pt x="112988" y="3061126"/>
                  </a:cubicBezTo>
                  <a:cubicBezTo>
                    <a:pt x="114333" y="3073230"/>
                    <a:pt x="119401" y="3070825"/>
                    <a:pt x="128320" y="3053581"/>
                  </a:cubicBezTo>
                  <a:cubicBezTo>
                    <a:pt x="124583" y="3068912"/>
                    <a:pt x="122049" y="3086723"/>
                    <a:pt x="120364" y="3106798"/>
                  </a:cubicBezTo>
                  <a:cubicBezTo>
                    <a:pt x="116485" y="3102352"/>
                    <a:pt x="112832" y="3108751"/>
                    <a:pt x="106419" y="3131671"/>
                  </a:cubicBezTo>
                  <a:cubicBezTo>
                    <a:pt x="108656" y="3152949"/>
                    <a:pt x="105570" y="3195661"/>
                    <a:pt x="111969" y="3200531"/>
                  </a:cubicBezTo>
                  <a:cubicBezTo>
                    <a:pt x="108160" y="3209889"/>
                    <a:pt x="105570" y="3220804"/>
                    <a:pt x="103559" y="3232569"/>
                  </a:cubicBezTo>
                  <a:cubicBezTo>
                    <a:pt x="101464" y="3244333"/>
                    <a:pt x="99794" y="3256962"/>
                    <a:pt x="98250" y="3269803"/>
                  </a:cubicBezTo>
                  <a:cubicBezTo>
                    <a:pt x="95164" y="3295497"/>
                    <a:pt x="92559" y="3322042"/>
                    <a:pt x="87916" y="3344538"/>
                  </a:cubicBezTo>
                  <a:cubicBezTo>
                    <a:pt x="89827" y="3350824"/>
                    <a:pt x="92970" y="3350696"/>
                    <a:pt x="96495" y="3348772"/>
                  </a:cubicBezTo>
                  <a:cubicBezTo>
                    <a:pt x="91526" y="3361413"/>
                    <a:pt x="89105" y="3384349"/>
                    <a:pt x="90393" y="3408783"/>
                  </a:cubicBezTo>
                  <a:cubicBezTo>
                    <a:pt x="91257" y="3433218"/>
                    <a:pt x="93805" y="3459126"/>
                    <a:pt x="95830" y="3477870"/>
                  </a:cubicBezTo>
                  <a:cubicBezTo>
                    <a:pt x="90719" y="3472235"/>
                    <a:pt x="87279" y="3457979"/>
                    <a:pt x="85226" y="3437989"/>
                  </a:cubicBezTo>
                  <a:cubicBezTo>
                    <a:pt x="84206" y="3427995"/>
                    <a:pt x="83513" y="3416570"/>
                    <a:pt x="83145" y="3404098"/>
                  </a:cubicBezTo>
                  <a:cubicBezTo>
                    <a:pt x="82975" y="3397854"/>
                    <a:pt x="82791" y="3391356"/>
                    <a:pt x="82862" y="3384632"/>
                  </a:cubicBezTo>
                  <a:cubicBezTo>
                    <a:pt x="83159" y="3377907"/>
                    <a:pt x="83470" y="3370969"/>
                    <a:pt x="83796" y="3363862"/>
                  </a:cubicBezTo>
                  <a:cubicBezTo>
                    <a:pt x="85339" y="3335421"/>
                    <a:pt x="88086" y="3304233"/>
                    <a:pt x="91540" y="3273285"/>
                  </a:cubicBezTo>
                  <a:cubicBezTo>
                    <a:pt x="95107" y="3242338"/>
                    <a:pt x="98647" y="3211588"/>
                    <a:pt x="104635" y="3184153"/>
                  </a:cubicBezTo>
                  <a:cubicBezTo>
                    <a:pt x="102653" y="3176577"/>
                    <a:pt x="96778" y="3199059"/>
                    <a:pt x="92786" y="3185822"/>
                  </a:cubicBezTo>
                  <a:cubicBezTo>
                    <a:pt x="97656" y="3151053"/>
                    <a:pt x="102158" y="3115915"/>
                    <a:pt x="106277" y="3081584"/>
                  </a:cubicBezTo>
                  <a:cubicBezTo>
                    <a:pt x="108500" y="3064426"/>
                    <a:pt x="109930" y="3047394"/>
                    <a:pt x="112521" y="3030858"/>
                  </a:cubicBezTo>
                  <a:cubicBezTo>
                    <a:pt x="114984" y="3014295"/>
                    <a:pt x="117391" y="2998099"/>
                    <a:pt x="119727" y="2982399"/>
                  </a:cubicBezTo>
                  <a:cubicBezTo>
                    <a:pt x="128986" y="2919570"/>
                    <a:pt x="135201" y="2864314"/>
                    <a:pt x="141543" y="2826869"/>
                  </a:cubicBezTo>
                  <a:cubicBezTo>
                    <a:pt x="155983" y="2791093"/>
                    <a:pt x="163982" y="2734662"/>
                    <a:pt x="182075" y="2710128"/>
                  </a:cubicBezTo>
                  <a:cubicBezTo>
                    <a:pt x="198766" y="2650344"/>
                    <a:pt x="178989" y="2692219"/>
                    <a:pt x="179909" y="2681148"/>
                  </a:cubicBezTo>
                  <a:cubicBezTo>
                    <a:pt x="176511" y="2686869"/>
                    <a:pt x="173736" y="2695278"/>
                    <a:pt x="171485" y="2704607"/>
                  </a:cubicBezTo>
                  <a:cubicBezTo>
                    <a:pt x="169447" y="2713979"/>
                    <a:pt x="167677" y="2724215"/>
                    <a:pt x="165596" y="2733460"/>
                  </a:cubicBezTo>
                  <a:cubicBezTo>
                    <a:pt x="161618" y="2733729"/>
                    <a:pt x="162708" y="2719458"/>
                    <a:pt x="166743" y="2698448"/>
                  </a:cubicBezTo>
                  <a:cubicBezTo>
                    <a:pt x="180758" y="2683415"/>
                    <a:pt x="205774" y="2594932"/>
                    <a:pt x="183632" y="2629050"/>
                  </a:cubicBezTo>
                  <a:cubicBezTo>
                    <a:pt x="194816" y="2586975"/>
                    <a:pt x="192848" y="2636837"/>
                    <a:pt x="204103" y="2594662"/>
                  </a:cubicBezTo>
                  <a:cubicBezTo>
                    <a:pt x="205377" y="2600170"/>
                    <a:pt x="196402" y="2627734"/>
                    <a:pt x="191461" y="2658243"/>
                  </a:cubicBezTo>
                  <a:cubicBezTo>
                    <a:pt x="202178" y="2653996"/>
                    <a:pt x="203962" y="2616578"/>
                    <a:pt x="214693" y="2612444"/>
                  </a:cubicBezTo>
                  <a:cubicBezTo>
                    <a:pt x="211437" y="2635619"/>
                    <a:pt x="214834" y="2627777"/>
                    <a:pt x="228185" y="2618517"/>
                  </a:cubicBezTo>
                  <a:cubicBezTo>
                    <a:pt x="219025" y="2653940"/>
                    <a:pt x="205307" y="2657295"/>
                    <a:pt x="201838" y="2652551"/>
                  </a:cubicBezTo>
                  <a:cubicBezTo>
                    <a:pt x="195935" y="2669201"/>
                    <a:pt x="189705" y="2687080"/>
                    <a:pt x="183547" y="2705329"/>
                  </a:cubicBezTo>
                  <a:cubicBezTo>
                    <a:pt x="178111" y="2723747"/>
                    <a:pt x="172759" y="2742535"/>
                    <a:pt x="167776" y="2760755"/>
                  </a:cubicBezTo>
                  <a:cubicBezTo>
                    <a:pt x="157809" y="2797180"/>
                    <a:pt x="149386" y="2831343"/>
                    <a:pt x="144884" y="2855734"/>
                  </a:cubicBezTo>
                  <a:cubicBezTo>
                    <a:pt x="144657" y="2867301"/>
                    <a:pt x="149528" y="2864582"/>
                    <a:pt x="156875" y="2855126"/>
                  </a:cubicBezTo>
                  <a:cubicBezTo>
                    <a:pt x="158546" y="2830960"/>
                    <a:pt x="176653" y="2809143"/>
                    <a:pt x="184779" y="2756450"/>
                  </a:cubicBezTo>
                  <a:cubicBezTo>
                    <a:pt x="175860" y="2765695"/>
                    <a:pt x="176822" y="2805830"/>
                    <a:pt x="165737" y="2808762"/>
                  </a:cubicBezTo>
                  <a:cubicBezTo>
                    <a:pt x="174387" y="2756918"/>
                    <a:pt x="187030" y="2754328"/>
                    <a:pt x="189847" y="2715849"/>
                  </a:cubicBezTo>
                  <a:cubicBezTo>
                    <a:pt x="191985" y="2718921"/>
                    <a:pt x="191914" y="2728136"/>
                    <a:pt x="191192" y="2738981"/>
                  </a:cubicBezTo>
                  <a:cubicBezTo>
                    <a:pt x="195453" y="2727259"/>
                    <a:pt x="200422" y="2718085"/>
                    <a:pt x="205859" y="2709973"/>
                  </a:cubicBezTo>
                  <a:cubicBezTo>
                    <a:pt x="211550" y="2701918"/>
                    <a:pt x="217524" y="2694881"/>
                    <a:pt x="223343" y="2687294"/>
                  </a:cubicBezTo>
                  <a:cubicBezTo>
                    <a:pt x="239369" y="2624846"/>
                    <a:pt x="203693" y="2715409"/>
                    <a:pt x="219719" y="2652963"/>
                  </a:cubicBezTo>
                  <a:cubicBezTo>
                    <a:pt x="237797" y="2634982"/>
                    <a:pt x="234527" y="2642712"/>
                    <a:pt x="241322" y="2601670"/>
                  </a:cubicBezTo>
                  <a:cubicBezTo>
                    <a:pt x="251714" y="2585106"/>
                    <a:pt x="251020" y="2594733"/>
                    <a:pt x="256018" y="2590826"/>
                  </a:cubicBezTo>
                  <a:cubicBezTo>
                    <a:pt x="251912" y="2604459"/>
                    <a:pt x="245414" y="2609556"/>
                    <a:pt x="241620" y="2624760"/>
                  </a:cubicBezTo>
                  <a:cubicBezTo>
                    <a:pt x="239793" y="2650399"/>
                    <a:pt x="263294" y="2591265"/>
                    <a:pt x="267683" y="2568189"/>
                  </a:cubicBezTo>
                  <a:cubicBezTo>
                    <a:pt x="258891" y="2566773"/>
                    <a:pt x="242257" y="2600637"/>
                    <a:pt x="222210" y="2618418"/>
                  </a:cubicBezTo>
                  <a:cubicBezTo>
                    <a:pt x="227378" y="2593516"/>
                    <a:pt x="233819" y="2573540"/>
                    <a:pt x="240855" y="2555518"/>
                  </a:cubicBezTo>
                  <a:cubicBezTo>
                    <a:pt x="234569" y="2598626"/>
                    <a:pt x="266437" y="2542692"/>
                    <a:pt x="272355" y="2539988"/>
                  </a:cubicBezTo>
                  <a:cubicBezTo>
                    <a:pt x="290334" y="2497573"/>
                    <a:pt x="289287" y="2491245"/>
                    <a:pt x="304279" y="2473463"/>
                  </a:cubicBezTo>
                  <a:cubicBezTo>
                    <a:pt x="297342" y="2476932"/>
                    <a:pt x="278315" y="2497092"/>
                    <a:pt x="263153" y="2499257"/>
                  </a:cubicBezTo>
                  <a:cubicBezTo>
                    <a:pt x="252337" y="2520677"/>
                    <a:pt x="241096" y="2560346"/>
                    <a:pt x="237826" y="2543824"/>
                  </a:cubicBezTo>
                  <a:cubicBezTo>
                    <a:pt x="224843" y="2557812"/>
                    <a:pt x="240728" y="2562568"/>
                    <a:pt x="224773" y="2583790"/>
                  </a:cubicBezTo>
                  <a:cubicBezTo>
                    <a:pt x="219407" y="2592695"/>
                    <a:pt x="226585" y="2571431"/>
                    <a:pt x="233508" y="2549275"/>
                  </a:cubicBezTo>
                  <a:cubicBezTo>
                    <a:pt x="240898" y="2527260"/>
                    <a:pt x="248797" y="2504552"/>
                    <a:pt x="241903" y="2509465"/>
                  </a:cubicBezTo>
                  <a:cubicBezTo>
                    <a:pt x="258042" y="2503561"/>
                    <a:pt x="268490" y="2473605"/>
                    <a:pt x="291906" y="2443733"/>
                  </a:cubicBezTo>
                  <a:cubicBezTo>
                    <a:pt x="294171" y="2423404"/>
                    <a:pt x="254842" y="2489291"/>
                    <a:pt x="272836" y="2436400"/>
                  </a:cubicBezTo>
                  <a:cubicBezTo>
                    <a:pt x="287475" y="2401418"/>
                    <a:pt x="280764" y="2440435"/>
                    <a:pt x="294964" y="2403527"/>
                  </a:cubicBezTo>
                  <a:cubicBezTo>
                    <a:pt x="301066" y="2374944"/>
                    <a:pt x="277876" y="2427481"/>
                    <a:pt x="271576" y="2430482"/>
                  </a:cubicBezTo>
                  <a:cubicBezTo>
                    <a:pt x="284445" y="2392541"/>
                    <a:pt x="269495" y="2412106"/>
                    <a:pt x="266565" y="2406868"/>
                  </a:cubicBezTo>
                  <a:cubicBezTo>
                    <a:pt x="272836" y="2395373"/>
                    <a:pt x="276701" y="2386100"/>
                    <a:pt x="279773" y="2378455"/>
                  </a:cubicBezTo>
                  <a:cubicBezTo>
                    <a:pt x="282930" y="2370838"/>
                    <a:pt x="284884" y="2364694"/>
                    <a:pt x="286696" y="2359258"/>
                  </a:cubicBezTo>
                  <a:cubicBezTo>
                    <a:pt x="290334" y="2348385"/>
                    <a:pt x="293463" y="2340330"/>
                    <a:pt x="304845" y="2329245"/>
                  </a:cubicBezTo>
                  <a:cubicBezTo>
                    <a:pt x="305270" y="2319221"/>
                    <a:pt x="294935" y="2342892"/>
                    <a:pt x="297908" y="2322633"/>
                  </a:cubicBezTo>
                  <a:cubicBezTo>
                    <a:pt x="305129" y="2309608"/>
                    <a:pt x="316539" y="2298311"/>
                    <a:pt x="328955" y="2281761"/>
                  </a:cubicBezTo>
                  <a:cubicBezTo>
                    <a:pt x="335156" y="2273480"/>
                    <a:pt x="341612" y="2263895"/>
                    <a:pt x="347940" y="2252102"/>
                  </a:cubicBezTo>
                  <a:cubicBezTo>
                    <a:pt x="351111" y="2246199"/>
                    <a:pt x="354240" y="2239757"/>
                    <a:pt x="357298" y="2232636"/>
                  </a:cubicBezTo>
                  <a:cubicBezTo>
                    <a:pt x="360610" y="2225628"/>
                    <a:pt x="363909" y="2217984"/>
                    <a:pt x="367080" y="2209560"/>
                  </a:cubicBezTo>
                  <a:cubicBezTo>
                    <a:pt x="365268" y="2218592"/>
                    <a:pt x="363654" y="2226648"/>
                    <a:pt x="362026" y="2234746"/>
                  </a:cubicBezTo>
                  <a:cubicBezTo>
                    <a:pt x="360625" y="2242957"/>
                    <a:pt x="359039" y="2251196"/>
                    <a:pt x="356703" y="2260540"/>
                  </a:cubicBezTo>
                  <a:cubicBezTo>
                    <a:pt x="352031" y="2279227"/>
                    <a:pt x="344401" y="2302219"/>
                    <a:pt x="329521" y="2338050"/>
                  </a:cubicBezTo>
                  <a:cubicBezTo>
                    <a:pt x="328799" y="2345823"/>
                    <a:pt x="336826" y="2337456"/>
                    <a:pt x="327681" y="2360787"/>
                  </a:cubicBezTo>
                  <a:cubicBezTo>
                    <a:pt x="343551" y="2333449"/>
                    <a:pt x="355316" y="2297462"/>
                    <a:pt x="365665" y="2267095"/>
                  </a:cubicBezTo>
                  <a:cubicBezTo>
                    <a:pt x="375560" y="2236558"/>
                    <a:pt x="386107" y="2212590"/>
                    <a:pt x="395848" y="2208456"/>
                  </a:cubicBezTo>
                  <a:cubicBezTo>
                    <a:pt x="391459" y="2191977"/>
                    <a:pt x="380657" y="2218720"/>
                    <a:pt x="391501" y="2172865"/>
                  </a:cubicBezTo>
                  <a:cubicBezTo>
                    <a:pt x="398509" y="2166706"/>
                    <a:pt x="405418" y="2160605"/>
                    <a:pt x="411477" y="2147170"/>
                  </a:cubicBezTo>
                  <a:cubicBezTo>
                    <a:pt x="405927" y="2144027"/>
                    <a:pt x="401015" y="2155551"/>
                    <a:pt x="394517" y="2150128"/>
                  </a:cubicBezTo>
                  <a:cubicBezTo>
                    <a:pt x="399175" y="2150978"/>
                    <a:pt x="408830" y="2141054"/>
                    <a:pt x="420184" y="2125877"/>
                  </a:cubicBezTo>
                  <a:cubicBezTo>
                    <a:pt x="425918" y="2118310"/>
                    <a:pt x="431927" y="2109356"/>
                    <a:pt x="438091" y="2099823"/>
                  </a:cubicBezTo>
                  <a:lnTo>
                    <a:pt x="444618" y="2089588"/>
                  </a:lnTo>
                  <a:lnTo>
                    <a:pt x="444219" y="2079557"/>
                  </a:lnTo>
                  <a:cubicBezTo>
                    <a:pt x="443575" y="2077726"/>
                    <a:pt x="442304" y="2077545"/>
                    <a:pt x="440060" y="2079400"/>
                  </a:cubicBezTo>
                  <a:cubicBezTo>
                    <a:pt x="435374" y="2083010"/>
                    <a:pt x="427644" y="2095171"/>
                    <a:pt x="413657" y="2118742"/>
                  </a:cubicBezTo>
                  <a:cubicBezTo>
                    <a:pt x="398792" y="2132347"/>
                    <a:pt x="419518" y="2087865"/>
                    <a:pt x="396116" y="2115415"/>
                  </a:cubicBezTo>
                  <a:cubicBezTo>
                    <a:pt x="390779" y="2153116"/>
                    <a:pt x="363994" y="2168405"/>
                    <a:pt x="343961" y="2212123"/>
                  </a:cubicBezTo>
                  <a:cubicBezTo>
                    <a:pt x="334476" y="2233245"/>
                    <a:pt x="363767" y="2193294"/>
                    <a:pt x="368411" y="2175215"/>
                  </a:cubicBezTo>
                  <a:cubicBezTo>
                    <a:pt x="387551" y="2151912"/>
                    <a:pt x="375914" y="2179448"/>
                    <a:pt x="395026" y="2156301"/>
                  </a:cubicBezTo>
                  <a:cubicBezTo>
                    <a:pt x="387126" y="2178570"/>
                    <a:pt x="377924" y="2189585"/>
                    <a:pt x="368793" y="2201590"/>
                  </a:cubicBezTo>
                  <a:cubicBezTo>
                    <a:pt x="359789" y="2213638"/>
                    <a:pt x="350219" y="2226421"/>
                    <a:pt x="344159" y="2252980"/>
                  </a:cubicBezTo>
                  <a:cubicBezTo>
                    <a:pt x="319469" y="2289109"/>
                    <a:pt x="361006" y="2204251"/>
                    <a:pt x="336373" y="2240239"/>
                  </a:cubicBezTo>
                  <a:cubicBezTo>
                    <a:pt x="318323" y="2265184"/>
                    <a:pt x="341781" y="2245038"/>
                    <a:pt x="325330" y="2279794"/>
                  </a:cubicBezTo>
                  <a:cubicBezTo>
                    <a:pt x="306204" y="2305843"/>
                    <a:pt x="316312" y="2278279"/>
                    <a:pt x="308597" y="2283418"/>
                  </a:cubicBezTo>
                  <a:cubicBezTo>
                    <a:pt x="283326" y="2324983"/>
                    <a:pt x="295218" y="2317891"/>
                    <a:pt x="284869" y="2350622"/>
                  </a:cubicBezTo>
                  <a:cubicBezTo>
                    <a:pt x="278980" y="2360093"/>
                    <a:pt x="272963" y="2369777"/>
                    <a:pt x="267527" y="2379375"/>
                  </a:cubicBezTo>
                  <a:cubicBezTo>
                    <a:pt x="262360" y="2389087"/>
                    <a:pt x="257560" y="2398643"/>
                    <a:pt x="253497" y="2407647"/>
                  </a:cubicBezTo>
                  <a:cubicBezTo>
                    <a:pt x="245343" y="2425655"/>
                    <a:pt x="240119" y="2441426"/>
                    <a:pt x="240727" y="2451661"/>
                  </a:cubicBezTo>
                  <a:cubicBezTo>
                    <a:pt x="222366" y="2479650"/>
                    <a:pt x="236778" y="2442629"/>
                    <a:pt x="252719" y="2401432"/>
                  </a:cubicBezTo>
                  <a:cubicBezTo>
                    <a:pt x="256796" y="2391168"/>
                    <a:pt x="260590" y="2380508"/>
                    <a:pt x="264653" y="2370782"/>
                  </a:cubicBezTo>
                  <a:cubicBezTo>
                    <a:pt x="268716" y="2361056"/>
                    <a:pt x="272340" y="2351995"/>
                    <a:pt x="275002" y="2344520"/>
                  </a:cubicBezTo>
                  <a:cubicBezTo>
                    <a:pt x="280311" y="2329584"/>
                    <a:pt x="281741" y="2320991"/>
                    <a:pt x="274931" y="2326144"/>
                  </a:cubicBezTo>
                  <a:cubicBezTo>
                    <a:pt x="288748" y="2304059"/>
                    <a:pt x="302665" y="2282554"/>
                    <a:pt x="316596" y="2260965"/>
                  </a:cubicBezTo>
                  <a:cubicBezTo>
                    <a:pt x="301447" y="2275448"/>
                    <a:pt x="307351" y="2256817"/>
                    <a:pt x="315562" y="2234477"/>
                  </a:cubicBezTo>
                  <a:cubicBezTo>
                    <a:pt x="317629" y="2228899"/>
                    <a:pt x="319795" y="2223080"/>
                    <a:pt x="321862" y="2217517"/>
                  </a:cubicBezTo>
                  <a:cubicBezTo>
                    <a:pt x="324113" y="2212038"/>
                    <a:pt x="326208" y="2206771"/>
                    <a:pt x="327822" y="2202199"/>
                  </a:cubicBezTo>
                  <a:cubicBezTo>
                    <a:pt x="331050" y="2193039"/>
                    <a:pt x="332381" y="2186583"/>
                    <a:pt x="329252" y="2186442"/>
                  </a:cubicBezTo>
                  <a:cubicBezTo>
                    <a:pt x="335354" y="2172695"/>
                    <a:pt x="342546" y="2167882"/>
                    <a:pt x="349369" y="2160251"/>
                  </a:cubicBezTo>
                  <a:cubicBezTo>
                    <a:pt x="353602" y="2149690"/>
                    <a:pt x="346538" y="2157816"/>
                    <a:pt x="343494" y="2159246"/>
                  </a:cubicBezTo>
                  <a:cubicBezTo>
                    <a:pt x="346368" y="2150822"/>
                    <a:pt x="349794" y="2146858"/>
                    <a:pt x="353163" y="2143291"/>
                  </a:cubicBezTo>
                  <a:cubicBezTo>
                    <a:pt x="356689" y="2139907"/>
                    <a:pt x="360100" y="2136608"/>
                    <a:pt x="363541" y="2133296"/>
                  </a:cubicBezTo>
                  <a:cubicBezTo>
                    <a:pt x="349667" y="2165857"/>
                    <a:pt x="321904" y="2204039"/>
                    <a:pt x="346269" y="2183355"/>
                  </a:cubicBezTo>
                  <a:cubicBezTo>
                    <a:pt x="340564" y="2200117"/>
                    <a:pt x="333782" y="2208060"/>
                    <a:pt x="326916" y="2215506"/>
                  </a:cubicBezTo>
                  <a:cubicBezTo>
                    <a:pt x="309375" y="2255840"/>
                    <a:pt x="331333" y="2225190"/>
                    <a:pt x="325543" y="2244684"/>
                  </a:cubicBezTo>
                  <a:cubicBezTo>
                    <a:pt x="331715" y="2228035"/>
                    <a:pt x="345604" y="2199353"/>
                    <a:pt x="355698" y="2176645"/>
                  </a:cubicBezTo>
                  <a:cubicBezTo>
                    <a:pt x="365792" y="2153951"/>
                    <a:pt x="372290" y="2137288"/>
                    <a:pt x="364985" y="2145259"/>
                  </a:cubicBezTo>
                  <a:cubicBezTo>
                    <a:pt x="354905" y="2149024"/>
                    <a:pt x="390269" y="2099998"/>
                    <a:pt x="385088" y="2119337"/>
                  </a:cubicBezTo>
                  <a:cubicBezTo>
                    <a:pt x="377655" y="2119917"/>
                    <a:pt x="387013" y="2101131"/>
                    <a:pt x="395691" y="2084624"/>
                  </a:cubicBezTo>
                  <a:cubicBezTo>
                    <a:pt x="404129" y="2068003"/>
                    <a:pt x="413105" y="2054257"/>
                    <a:pt x="402246" y="2063388"/>
                  </a:cubicBezTo>
                  <a:cubicBezTo>
                    <a:pt x="427658" y="2028816"/>
                    <a:pt x="431651" y="1998336"/>
                    <a:pt x="448597" y="1984603"/>
                  </a:cubicBezTo>
                  <a:cubicBezTo>
                    <a:pt x="453622" y="1972810"/>
                    <a:pt x="442976" y="1984065"/>
                    <a:pt x="437413" y="1987902"/>
                  </a:cubicBezTo>
                  <a:cubicBezTo>
                    <a:pt x="440640" y="1979691"/>
                    <a:pt x="444250" y="1975982"/>
                    <a:pt x="447832" y="1972513"/>
                  </a:cubicBezTo>
                  <a:cubicBezTo>
                    <a:pt x="451230" y="1965307"/>
                    <a:pt x="454599" y="1958130"/>
                    <a:pt x="457983" y="1950966"/>
                  </a:cubicBezTo>
                  <a:cubicBezTo>
                    <a:pt x="472494" y="1938451"/>
                    <a:pt x="453807" y="1974665"/>
                    <a:pt x="469931" y="1959743"/>
                  </a:cubicBezTo>
                  <a:cubicBezTo>
                    <a:pt x="441915" y="2007694"/>
                    <a:pt x="465104" y="1974014"/>
                    <a:pt x="450225" y="2008586"/>
                  </a:cubicBezTo>
                  <a:cubicBezTo>
                    <a:pt x="444845" y="2011035"/>
                    <a:pt x="450508" y="1997132"/>
                    <a:pt x="443911" y="2001422"/>
                  </a:cubicBezTo>
                  <a:cubicBezTo>
                    <a:pt x="436138" y="2013937"/>
                    <a:pt x="429923" y="2028561"/>
                    <a:pt x="422378" y="2043922"/>
                  </a:cubicBezTo>
                  <a:cubicBezTo>
                    <a:pt x="418598" y="2051595"/>
                    <a:pt x="414492" y="2059466"/>
                    <a:pt x="409665" y="2067352"/>
                  </a:cubicBezTo>
                  <a:cubicBezTo>
                    <a:pt x="404780" y="2075209"/>
                    <a:pt x="399854" y="2083434"/>
                    <a:pt x="393483" y="2091362"/>
                  </a:cubicBezTo>
                  <a:cubicBezTo>
                    <a:pt x="385668" y="2116973"/>
                    <a:pt x="425407" y="2048155"/>
                    <a:pt x="394785" y="2103438"/>
                  </a:cubicBezTo>
                  <a:cubicBezTo>
                    <a:pt x="420537" y="2074445"/>
                    <a:pt x="436308" y="2052614"/>
                    <a:pt x="451003" y="2020619"/>
                  </a:cubicBezTo>
                  <a:cubicBezTo>
                    <a:pt x="453240" y="2022813"/>
                    <a:pt x="445114" y="2040368"/>
                    <a:pt x="457289" y="2027825"/>
                  </a:cubicBezTo>
                  <a:cubicBezTo>
                    <a:pt x="452235" y="2038415"/>
                    <a:pt x="446770" y="2041940"/>
                    <a:pt x="441433" y="2048041"/>
                  </a:cubicBezTo>
                  <a:cubicBezTo>
                    <a:pt x="438460" y="2055771"/>
                    <a:pt x="441971" y="2053832"/>
                    <a:pt x="436931" y="2064690"/>
                  </a:cubicBezTo>
                  <a:cubicBezTo>
                    <a:pt x="448271" y="2062538"/>
                    <a:pt x="457119" y="2026494"/>
                    <a:pt x="468445" y="2024512"/>
                  </a:cubicBezTo>
                  <a:cubicBezTo>
                    <a:pt x="455293" y="2048948"/>
                    <a:pt x="466944" y="2040850"/>
                    <a:pt x="474334" y="2025716"/>
                  </a:cubicBezTo>
                  <a:cubicBezTo>
                    <a:pt x="474150" y="2030664"/>
                    <a:pt x="469241" y="2041745"/>
                    <a:pt x="463118" y="2054038"/>
                  </a:cubicBezTo>
                  <a:lnTo>
                    <a:pt x="444716" y="2089434"/>
                  </a:lnTo>
                  <a:lnTo>
                    <a:pt x="456921" y="2070296"/>
                  </a:lnTo>
                  <a:cubicBezTo>
                    <a:pt x="481555" y="2030416"/>
                    <a:pt x="499973" y="1990648"/>
                    <a:pt x="483636" y="1992262"/>
                  </a:cubicBezTo>
                  <a:cubicBezTo>
                    <a:pt x="496760" y="1966213"/>
                    <a:pt x="509544" y="1955468"/>
                    <a:pt x="510181" y="1963198"/>
                  </a:cubicBezTo>
                  <a:cubicBezTo>
                    <a:pt x="530737" y="1926630"/>
                    <a:pt x="507094" y="1954562"/>
                    <a:pt x="498643" y="1960366"/>
                  </a:cubicBezTo>
                  <a:cubicBezTo>
                    <a:pt x="511639" y="1934685"/>
                    <a:pt x="520331" y="1918532"/>
                    <a:pt x="525385" y="1905819"/>
                  </a:cubicBezTo>
                  <a:cubicBezTo>
                    <a:pt x="530581" y="1893191"/>
                    <a:pt x="532889" y="1884456"/>
                    <a:pt x="535663" y="1875084"/>
                  </a:cubicBezTo>
                  <a:cubicBezTo>
                    <a:pt x="523517" y="1886367"/>
                    <a:pt x="518378" y="1897622"/>
                    <a:pt x="512630" y="1909131"/>
                  </a:cubicBezTo>
                  <a:cubicBezTo>
                    <a:pt x="506924" y="1920684"/>
                    <a:pt x="500285" y="1932307"/>
                    <a:pt x="486397" y="1945430"/>
                  </a:cubicBezTo>
                  <a:cubicBezTo>
                    <a:pt x="492824" y="1928923"/>
                    <a:pt x="500497" y="1921915"/>
                    <a:pt x="508000" y="1915261"/>
                  </a:cubicBezTo>
                  <a:cubicBezTo>
                    <a:pt x="514598" y="1885079"/>
                    <a:pt x="506698" y="1912713"/>
                    <a:pt x="529930" y="1873555"/>
                  </a:cubicBezTo>
                  <a:cubicBezTo>
                    <a:pt x="535621" y="1860034"/>
                    <a:pt x="520572" y="1883309"/>
                    <a:pt x="512955" y="1886975"/>
                  </a:cubicBezTo>
                  <a:cubicBezTo>
                    <a:pt x="521379" y="1874560"/>
                    <a:pt x="537023" y="1858760"/>
                    <a:pt x="529689" y="1861535"/>
                  </a:cubicBezTo>
                  <a:cubicBezTo>
                    <a:pt x="540293" y="1844278"/>
                    <a:pt x="534078" y="1858690"/>
                    <a:pt x="540987" y="1852673"/>
                  </a:cubicBezTo>
                  <a:cubicBezTo>
                    <a:pt x="549325" y="1836987"/>
                    <a:pt x="557635" y="1821343"/>
                    <a:pt x="565946" y="1805699"/>
                  </a:cubicBezTo>
                  <a:cubicBezTo>
                    <a:pt x="570179" y="1797927"/>
                    <a:pt x="574143" y="1789985"/>
                    <a:pt x="578616" y="1782354"/>
                  </a:cubicBezTo>
                  <a:lnTo>
                    <a:pt x="592051" y="1759462"/>
                  </a:lnTo>
                  <a:cubicBezTo>
                    <a:pt x="583699" y="1788541"/>
                    <a:pt x="623565" y="1732394"/>
                    <a:pt x="626949" y="1740393"/>
                  </a:cubicBezTo>
                  <a:cubicBezTo>
                    <a:pt x="629115" y="1726306"/>
                    <a:pt x="654258" y="1689158"/>
                    <a:pt x="651228" y="1688054"/>
                  </a:cubicBezTo>
                  <a:cubicBezTo>
                    <a:pt x="669236" y="1672863"/>
                    <a:pt x="687428" y="1658140"/>
                    <a:pt x="697550" y="1655973"/>
                  </a:cubicBezTo>
                  <a:cubicBezTo>
                    <a:pt x="702477" y="1654798"/>
                    <a:pt x="705096" y="1656540"/>
                    <a:pt x="704232" y="1662585"/>
                  </a:cubicBezTo>
                  <a:cubicBezTo>
                    <a:pt x="703241" y="1668531"/>
                    <a:pt x="699207" y="1679092"/>
                    <a:pt x="690812" y="1695543"/>
                  </a:cubicBezTo>
                  <a:cubicBezTo>
                    <a:pt x="678835" y="1714768"/>
                    <a:pt x="667452" y="1715462"/>
                    <a:pt x="655716" y="1731828"/>
                  </a:cubicBezTo>
                  <a:cubicBezTo>
                    <a:pt x="650860" y="1742488"/>
                    <a:pt x="650945" y="1747145"/>
                    <a:pt x="661195" y="1739699"/>
                  </a:cubicBezTo>
                  <a:cubicBezTo>
                    <a:pt x="619700" y="1793793"/>
                    <a:pt x="628987" y="1756079"/>
                    <a:pt x="667636" y="1711710"/>
                  </a:cubicBezTo>
                  <a:cubicBezTo>
                    <a:pt x="650081" y="1730157"/>
                    <a:pt x="630828" y="1754649"/>
                    <a:pt x="612338" y="1782015"/>
                  </a:cubicBezTo>
                  <a:cubicBezTo>
                    <a:pt x="607766" y="1788881"/>
                    <a:pt x="603051" y="1795818"/>
                    <a:pt x="598748" y="1803080"/>
                  </a:cubicBezTo>
                  <a:cubicBezTo>
                    <a:pt x="594543" y="1810400"/>
                    <a:pt x="590423" y="1817846"/>
                    <a:pt x="586417" y="1825378"/>
                  </a:cubicBezTo>
                  <a:cubicBezTo>
                    <a:pt x="578418" y="1840427"/>
                    <a:pt x="570915" y="1855801"/>
                    <a:pt x="564190" y="1871049"/>
                  </a:cubicBezTo>
                  <a:cubicBezTo>
                    <a:pt x="571566" y="1862087"/>
                    <a:pt x="579027" y="1853112"/>
                    <a:pt x="586445" y="1847661"/>
                  </a:cubicBezTo>
                  <a:cubicBezTo>
                    <a:pt x="592986" y="1835429"/>
                    <a:pt x="594628" y="1829696"/>
                    <a:pt x="597233" y="1822674"/>
                  </a:cubicBezTo>
                  <a:cubicBezTo>
                    <a:pt x="599951" y="1815723"/>
                    <a:pt x="603108" y="1807158"/>
                    <a:pt x="614434" y="1790367"/>
                  </a:cubicBezTo>
                  <a:cubicBezTo>
                    <a:pt x="622135" y="1784888"/>
                    <a:pt x="629908" y="1779367"/>
                    <a:pt x="637609" y="1773888"/>
                  </a:cubicBezTo>
                  <a:cubicBezTo>
                    <a:pt x="625972" y="1789150"/>
                    <a:pt x="613712" y="1806053"/>
                    <a:pt x="603122" y="1828705"/>
                  </a:cubicBezTo>
                  <a:cubicBezTo>
                    <a:pt x="599809" y="1835939"/>
                    <a:pt x="608049" y="1828960"/>
                    <a:pt x="618539" y="1817931"/>
                  </a:cubicBezTo>
                  <a:cubicBezTo>
                    <a:pt x="629185" y="1806988"/>
                    <a:pt x="642833" y="1792505"/>
                    <a:pt x="648878" y="1783529"/>
                  </a:cubicBezTo>
                  <a:cubicBezTo>
                    <a:pt x="661110" y="1761869"/>
                    <a:pt x="626694" y="1806733"/>
                    <a:pt x="619870" y="1804128"/>
                  </a:cubicBezTo>
                  <a:cubicBezTo>
                    <a:pt x="646882" y="1777498"/>
                    <a:pt x="660515" y="1757324"/>
                    <a:pt x="673115" y="1736981"/>
                  </a:cubicBezTo>
                  <a:cubicBezTo>
                    <a:pt x="679401" y="1726830"/>
                    <a:pt x="685432" y="1716637"/>
                    <a:pt x="692709" y="1705665"/>
                  </a:cubicBezTo>
                  <a:cubicBezTo>
                    <a:pt x="696347" y="1700186"/>
                    <a:pt x="700311" y="1694509"/>
                    <a:pt x="704756" y="1688535"/>
                  </a:cubicBezTo>
                  <a:cubicBezTo>
                    <a:pt x="709145" y="1682532"/>
                    <a:pt x="714171" y="1676332"/>
                    <a:pt x="720188" y="1669961"/>
                  </a:cubicBezTo>
                  <a:cubicBezTo>
                    <a:pt x="735916" y="1645356"/>
                    <a:pt x="708112" y="1668573"/>
                    <a:pt x="709400" y="1659867"/>
                  </a:cubicBezTo>
                  <a:cubicBezTo>
                    <a:pt x="788751" y="1559422"/>
                    <a:pt x="760167" y="1547926"/>
                    <a:pt x="687612" y="1639948"/>
                  </a:cubicBezTo>
                  <a:cubicBezTo>
                    <a:pt x="673950" y="1665473"/>
                    <a:pt x="711637" y="1611166"/>
                    <a:pt x="718106" y="1614635"/>
                  </a:cubicBezTo>
                  <a:cubicBezTo>
                    <a:pt x="705733" y="1633237"/>
                    <a:pt x="694988" y="1645823"/>
                    <a:pt x="685503" y="1654459"/>
                  </a:cubicBezTo>
                  <a:cubicBezTo>
                    <a:pt x="676074" y="1663137"/>
                    <a:pt x="668387" y="1668149"/>
                    <a:pt x="661294" y="1670952"/>
                  </a:cubicBezTo>
                  <a:cubicBezTo>
                    <a:pt x="647264" y="1676657"/>
                    <a:pt x="636944" y="1674321"/>
                    <a:pt x="628690" y="1680409"/>
                  </a:cubicBezTo>
                  <a:cubicBezTo>
                    <a:pt x="636774" y="1667781"/>
                    <a:pt x="644504" y="1664241"/>
                    <a:pt x="652347" y="1657842"/>
                  </a:cubicBezTo>
                  <a:cubicBezTo>
                    <a:pt x="658477" y="1646630"/>
                    <a:pt x="646797" y="1656780"/>
                    <a:pt x="640851" y="1660008"/>
                  </a:cubicBezTo>
                  <a:cubicBezTo>
                    <a:pt x="631083" y="1668715"/>
                    <a:pt x="620762" y="1688974"/>
                    <a:pt x="610725" y="1704986"/>
                  </a:cubicBezTo>
                  <a:cubicBezTo>
                    <a:pt x="604694" y="1710323"/>
                    <a:pt x="607596" y="1704886"/>
                    <a:pt x="610965" y="1698855"/>
                  </a:cubicBezTo>
                  <a:cubicBezTo>
                    <a:pt x="630176" y="1667724"/>
                    <a:pt x="611432" y="1677705"/>
                    <a:pt x="593750" y="1699351"/>
                  </a:cubicBezTo>
                  <a:cubicBezTo>
                    <a:pt x="613358" y="1699592"/>
                    <a:pt x="569825" y="1732634"/>
                    <a:pt x="588116" y="1697426"/>
                  </a:cubicBezTo>
                  <a:cubicBezTo>
                    <a:pt x="567913" y="1719086"/>
                    <a:pt x="559136" y="1735027"/>
                    <a:pt x="552284" y="1749637"/>
                  </a:cubicBezTo>
                  <a:cubicBezTo>
                    <a:pt x="545220" y="1764148"/>
                    <a:pt x="540788" y="1777782"/>
                    <a:pt x="528811" y="1794968"/>
                  </a:cubicBezTo>
                  <a:cubicBezTo>
                    <a:pt x="539896" y="1786800"/>
                    <a:pt x="547017" y="1777017"/>
                    <a:pt x="553176" y="1766739"/>
                  </a:cubicBezTo>
                  <a:cubicBezTo>
                    <a:pt x="559433" y="1756517"/>
                    <a:pt x="564204" y="1745489"/>
                    <a:pt x="569683" y="1734362"/>
                  </a:cubicBezTo>
                  <a:cubicBezTo>
                    <a:pt x="592122" y="1714839"/>
                    <a:pt x="597389" y="1716255"/>
                    <a:pt x="592745" y="1729605"/>
                  </a:cubicBezTo>
                  <a:cubicBezTo>
                    <a:pt x="575870" y="1756857"/>
                    <a:pt x="591046" y="1722625"/>
                    <a:pt x="569301" y="1746438"/>
                  </a:cubicBezTo>
                  <a:cubicBezTo>
                    <a:pt x="584930" y="1742106"/>
                    <a:pt x="561642" y="1784251"/>
                    <a:pt x="563029" y="1798805"/>
                  </a:cubicBezTo>
                  <a:cubicBezTo>
                    <a:pt x="551760" y="1807611"/>
                    <a:pt x="540449" y="1816445"/>
                    <a:pt x="529165" y="1825250"/>
                  </a:cubicBezTo>
                  <a:cubicBezTo>
                    <a:pt x="527141" y="1833108"/>
                    <a:pt x="536329" y="1826001"/>
                    <a:pt x="523771" y="1847845"/>
                  </a:cubicBezTo>
                  <a:cubicBezTo>
                    <a:pt x="508864" y="1861549"/>
                    <a:pt x="502876" y="1863461"/>
                    <a:pt x="501049" y="1859695"/>
                  </a:cubicBezTo>
                  <a:cubicBezTo>
                    <a:pt x="545375" y="1809380"/>
                    <a:pt x="499803" y="1836987"/>
                    <a:pt x="540180" y="1792151"/>
                  </a:cubicBezTo>
                  <a:cubicBezTo>
                    <a:pt x="526914" y="1800674"/>
                    <a:pt x="513791" y="1821315"/>
                    <a:pt x="500837" y="1847590"/>
                  </a:cubicBezTo>
                  <a:cubicBezTo>
                    <a:pt x="494976" y="1853381"/>
                    <a:pt x="497666" y="1847704"/>
                    <a:pt x="500667" y="1841602"/>
                  </a:cubicBezTo>
                  <a:cubicBezTo>
                    <a:pt x="496901" y="1844589"/>
                    <a:pt x="493150" y="1847590"/>
                    <a:pt x="489355" y="1850606"/>
                  </a:cubicBezTo>
                  <a:cubicBezTo>
                    <a:pt x="498657" y="1830106"/>
                    <a:pt x="508114" y="1824005"/>
                    <a:pt x="517571" y="1816006"/>
                  </a:cubicBezTo>
                  <a:cubicBezTo>
                    <a:pt x="518816" y="1805034"/>
                    <a:pt x="528542" y="1785285"/>
                    <a:pt x="536612" y="1768523"/>
                  </a:cubicBezTo>
                  <a:cubicBezTo>
                    <a:pt x="544936" y="1751902"/>
                    <a:pt x="552100" y="1738580"/>
                    <a:pt x="546437" y="1739317"/>
                  </a:cubicBezTo>
                  <a:cubicBezTo>
                    <a:pt x="560410" y="1721195"/>
                    <a:pt x="574256" y="1711455"/>
                    <a:pt x="588300" y="1691352"/>
                  </a:cubicBezTo>
                  <a:cubicBezTo>
                    <a:pt x="602655" y="1668191"/>
                    <a:pt x="602896" y="1662132"/>
                    <a:pt x="588965" y="1673118"/>
                  </a:cubicBezTo>
                  <a:cubicBezTo>
                    <a:pt x="603080" y="1655209"/>
                    <a:pt x="616699" y="1641604"/>
                    <a:pt x="631337" y="1619519"/>
                  </a:cubicBezTo>
                  <a:cubicBezTo>
                    <a:pt x="634565" y="1622860"/>
                    <a:pt x="611503" y="1658593"/>
                    <a:pt x="606166" y="1672693"/>
                  </a:cubicBezTo>
                  <a:cubicBezTo>
                    <a:pt x="609139" y="1668319"/>
                    <a:pt x="625632" y="1645214"/>
                    <a:pt x="637156" y="1626937"/>
                  </a:cubicBezTo>
                  <a:cubicBezTo>
                    <a:pt x="649289" y="1609085"/>
                    <a:pt x="656127" y="1595721"/>
                    <a:pt x="637836" y="1609595"/>
                  </a:cubicBezTo>
                  <a:cubicBezTo>
                    <a:pt x="656806" y="1588302"/>
                    <a:pt x="675324" y="1573140"/>
                    <a:pt x="693487" y="1561998"/>
                  </a:cubicBezTo>
                  <a:cubicBezTo>
                    <a:pt x="682006" y="1579143"/>
                    <a:pt x="681043" y="1584806"/>
                    <a:pt x="686012" y="1583928"/>
                  </a:cubicBezTo>
                  <a:cubicBezTo>
                    <a:pt x="689495" y="1581125"/>
                    <a:pt x="718644" y="1527158"/>
                    <a:pt x="725723" y="1518550"/>
                  </a:cubicBezTo>
                  <a:cubicBezTo>
                    <a:pt x="741353" y="1498674"/>
                    <a:pt x="739314" y="1506403"/>
                    <a:pt x="738309" y="1511302"/>
                  </a:cubicBezTo>
                  <a:cubicBezTo>
                    <a:pt x="737813" y="1513751"/>
                    <a:pt x="737573" y="1515506"/>
                    <a:pt x="739908" y="1512760"/>
                  </a:cubicBezTo>
                  <a:cubicBezTo>
                    <a:pt x="742244" y="1510013"/>
                    <a:pt x="747058" y="1502694"/>
                    <a:pt x="757619" y="1487716"/>
                  </a:cubicBezTo>
                  <a:cubicBezTo>
                    <a:pt x="764259" y="1483002"/>
                    <a:pt x="757180" y="1494724"/>
                    <a:pt x="747992" y="1507182"/>
                  </a:cubicBezTo>
                  <a:cubicBezTo>
                    <a:pt x="739102" y="1519867"/>
                    <a:pt x="727875" y="1533160"/>
                    <a:pt x="724732" y="1530570"/>
                  </a:cubicBezTo>
                  <a:cubicBezTo>
                    <a:pt x="706625" y="1555784"/>
                    <a:pt x="755892" y="1507578"/>
                    <a:pt x="723175" y="1548762"/>
                  </a:cubicBezTo>
                  <a:cubicBezTo>
                    <a:pt x="721787" y="1546581"/>
                    <a:pt x="720230" y="1544642"/>
                    <a:pt x="711566" y="1550418"/>
                  </a:cubicBezTo>
                  <a:cubicBezTo>
                    <a:pt x="689934" y="1585089"/>
                    <a:pt x="710037" y="1574032"/>
                    <a:pt x="696220" y="1600152"/>
                  </a:cubicBezTo>
                  <a:cubicBezTo>
                    <a:pt x="690274" y="1603082"/>
                    <a:pt x="684016" y="1609354"/>
                    <a:pt x="677603" y="1617962"/>
                  </a:cubicBezTo>
                  <a:cubicBezTo>
                    <a:pt x="696460" y="1577883"/>
                    <a:pt x="639577" y="1652477"/>
                    <a:pt x="641870" y="1635587"/>
                  </a:cubicBezTo>
                  <a:cubicBezTo>
                    <a:pt x="635627" y="1646955"/>
                    <a:pt x="629709" y="1654685"/>
                    <a:pt x="623777" y="1660207"/>
                  </a:cubicBezTo>
                  <a:cubicBezTo>
                    <a:pt x="612409" y="1679673"/>
                    <a:pt x="661506" y="1623398"/>
                    <a:pt x="623310" y="1672339"/>
                  </a:cubicBezTo>
                  <a:cubicBezTo>
                    <a:pt x="652120" y="1641264"/>
                    <a:pt x="705139" y="1601554"/>
                    <a:pt x="725482" y="1592804"/>
                  </a:cubicBezTo>
                  <a:cubicBezTo>
                    <a:pt x="746279" y="1570606"/>
                    <a:pt x="754674" y="1558360"/>
                    <a:pt x="760988" y="1546709"/>
                  </a:cubicBezTo>
                  <a:cubicBezTo>
                    <a:pt x="767359" y="1535114"/>
                    <a:pt x="771238" y="1523873"/>
                    <a:pt x="784588" y="1505115"/>
                  </a:cubicBezTo>
                  <a:cubicBezTo>
                    <a:pt x="751829" y="1527328"/>
                    <a:pt x="788085" y="1484884"/>
                    <a:pt x="781870" y="1479123"/>
                  </a:cubicBezTo>
                  <a:cubicBezTo>
                    <a:pt x="792771" y="1472143"/>
                    <a:pt x="830741" y="1437444"/>
                    <a:pt x="832227" y="1444593"/>
                  </a:cubicBezTo>
                  <a:cubicBezTo>
                    <a:pt x="806730" y="1480383"/>
                    <a:pt x="824596" y="1450992"/>
                    <a:pt x="806674" y="1464781"/>
                  </a:cubicBezTo>
                  <a:cubicBezTo>
                    <a:pt x="785268" y="1491029"/>
                    <a:pt x="782677" y="1518578"/>
                    <a:pt x="810737" y="1478981"/>
                  </a:cubicBezTo>
                  <a:cubicBezTo>
                    <a:pt x="792771" y="1503133"/>
                    <a:pt x="783555" y="1517658"/>
                    <a:pt x="779124" y="1526832"/>
                  </a:cubicBezTo>
                  <a:cubicBezTo>
                    <a:pt x="775004" y="1536232"/>
                    <a:pt x="775471" y="1540154"/>
                    <a:pt x="776802" y="1543070"/>
                  </a:cubicBezTo>
                  <a:cubicBezTo>
                    <a:pt x="779492" y="1548889"/>
                    <a:pt x="785622" y="1550715"/>
                    <a:pt x="766085" y="1584154"/>
                  </a:cubicBezTo>
                  <a:cubicBezTo>
                    <a:pt x="775273" y="1578194"/>
                    <a:pt x="785310" y="1564448"/>
                    <a:pt x="793677" y="1550559"/>
                  </a:cubicBezTo>
                  <a:cubicBezTo>
                    <a:pt x="801917" y="1536586"/>
                    <a:pt x="809562" y="1523250"/>
                    <a:pt x="812067" y="1516837"/>
                  </a:cubicBezTo>
                  <a:cubicBezTo>
                    <a:pt x="829353" y="1499042"/>
                    <a:pt x="851042" y="1482096"/>
                    <a:pt x="849640" y="1489896"/>
                  </a:cubicBezTo>
                  <a:cubicBezTo>
                    <a:pt x="856648" y="1479491"/>
                    <a:pt x="863175" y="1472412"/>
                    <a:pt x="869489" y="1467627"/>
                  </a:cubicBezTo>
                  <a:cubicBezTo>
                    <a:pt x="876539" y="1456754"/>
                    <a:pt x="864222" y="1465008"/>
                    <a:pt x="857229" y="1474550"/>
                  </a:cubicBezTo>
                  <a:cubicBezTo>
                    <a:pt x="843072" y="1481204"/>
                    <a:pt x="877473" y="1453583"/>
                    <a:pt x="884722" y="1436991"/>
                  </a:cubicBezTo>
                  <a:cubicBezTo>
                    <a:pt x="860966" y="1459614"/>
                    <a:pt x="836517" y="1488396"/>
                    <a:pt x="813483" y="1504959"/>
                  </a:cubicBezTo>
                  <a:cubicBezTo>
                    <a:pt x="853166" y="1451360"/>
                    <a:pt x="810623" y="1500556"/>
                    <a:pt x="795532" y="1509844"/>
                  </a:cubicBezTo>
                  <a:cubicBezTo>
                    <a:pt x="842647" y="1454886"/>
                    <a:pt x="831548" y="1460053"/>
                    <a:pt x="840226" y="1473162"/>
                  </a:cubicBezTo>
                  <a:cubicBezTo>
                    <a:pt x="850405" y="1467627"/>
                    <a:pt x="861235" y="1457136"/>
                    <a:pt x="872462" y="1443871"/>
                  </a:cubicBezTo>
                  <a:cubicBezTo>
                    <a:pt x="879554" y="1433409"/>
                    <a:pt x="867054" y="1442286"/>
                    <a:pt x="860853" y="1444933"/>
                  </a:cubicBezTo>
                  <a:cubicBezTo>
                    <a:pt x="887652" y="1411890"/>
                    <a:pt x="900054" y="1418742"/>
                    <a:pt x="914735" y="1388389"/>
                  </a:cubicBezTo>
                  <a:cubicBezTo>
                    <a:pt x="928213" y="1376951"/>
                    <a:pt x="941223" y="1367805"/>
                    <a:pt x="953625" y="1363176"/>
                  </a:cubicBezTo>
                  <a:cubicBezTo>
                    <a:pt x="975851" y="1332186"/>
                    <a:pt x="931469" y="1376724"/>
                    <a:pt x="936693" y="1361024"/>
                  </a:cubicBezTo>
                  <a:cubicBezTo>
                    <a:pt x="950383" y="1340638"/>
                    <a:pt x="994411" y="1309888"/>
                    <a:pt x="986837" y="1303532"/>
                  </a:cubicBezTo>
                  <a:cubicBezTo>
                    <a:pt x="986455" y="1305386"/>
                    <a:pt x="999366" y="1300700"/>
                    <a:pt x="1010989" y="1297430"/>
                  </a:cubicBezTo>
                  <a:cubicBezTo>
                    <a:pt x="1022910" y="1294414"/>
                    <a:pt x="1033513" y="1292730"/>
                    <a:pt x="1027992" y="1299596"/>
                  </a:cubicBezTo>
                  <a:cubicBezTo>
                    <a:pt x="1051054" y="1282112"/>
                    <a:pt x="1075107" y="1260197"/>
                    <a:pt x="1099528" y="1236285"/>
                  </a:cubicBezTo>
                  <a:cubicBezTo>
                    <a:pt x="1105984" y="1234997"/>
                    <a:pt x="1085739" y="1255426"/>
                    <a:pt x="1075461" y="1267813"/>
                  </a:cubicBezTo>
                  <a:cubicBezTo>
                    <a:pt x="1092959" y="1253812"/>
                    <a:pt x="1088457" y="1260041"/>
                    <a:pt x="1094658" y="1259290"/>
                  </a:cubicBezTo>
                  <a:cubicBezTo>
                    <a:pt x="1096718" y="1252636"/>
                    <a:pt x="1103340" y="1244128"/>
                    <a:pt x="1111930" y="1234983"/>
                  </a:cubicBezTo>
                  <a:lnTo>
                    <a:pt x="1138709" y="1209078"/>
                  </a:lnTo>
                  <a:lnTo>
                    <a:pt x="1106988" y="1227989"/>
                  </a:lnTo>
                  <a:lnTo>
                    <a:pt x="1133887" y="1197835"/>
                  </a:lnTo>
                  <a:cubicBezTo>
                    <a:pt x="1143032" y="1187967"/>
                    <a:pt x="1152517" y="1178453"/>
                    <a:pt x="1161833" y="1168770"/>
                  </a:cubicBezTo>
                  <a:cubicBezTo>
                    <a:pt x="1149898" y="1183518"/>
                    <a:pt x="1152632" y="1187006"/>
                    <a:pt x="1148068" y="1196297"/>
                  </a:cubicBezTo>
                  <a:lnTo>
                    <a:pt x="1141275" y="1206610"/>
                  </a:lnTo>
                  <a:lnTo>
                    <a:pt x="1167201" y="1182918"/>
                  </a:lnTo>
                  <a:cubicBezTo>
                    <a:pt x="1173591" y="1176263"/>
                    <a:pt x="1176727" y="1171254"/>
                    <a:pt x="1173867" y="1168869"/>
                  </a:cubicBezTo>
                  <a:cubicBezTo>
                    <a:pt x="1189921" y="1166745"/>
                    <a:pt x="1216310" y="1142891"/>
                    <a:pt x="1212941" y="1153735"/>
                  </a:cubicBezTo>
                  <a:cubicBezTo>
                    <a:pt x="1264714" y="1101991"/>
                    <a:pt x="1202380" y="1144873"/>
                    <a:pt x="1181753" y="1160757"/>
                  </a:cubicBezTo>
                  <a:cubicBezTo>
                    <a:pt x="1182942" y="1155264"/>
                    <a:pt x="1184386" y="1149573"/>
                    <a:pt x="1186198" y="1143613"/>
                  </a:cubicBezTo>
                  <a:cubicBezTo>
                    <a:pt x="1173259" y="1158973"/>
                    <a:pt x="1142141" y="1175664"/>
                    <a:pt x="1153424" y="1156425"/>
                  </a:cubicBezTo>
                  <a:cubicBezTo>
                    <a:pt x="1147946" y="1157501"/>
                    <a:pt x="1131679" y="1170610"/>
                    <a:pt x="1118470" y="1183890"/>
                  </a:cubicBezTo>
                  <a:cubicBezTo>
                    <a:pt x="1105488" y="1197396"/>
                    <a:pt x="1095040" y="1210505"/>
                    <a:pt x="1099585" y="1209995"/>
                  </a:cubicBezTo>
                  <a:cubicBezTo>
                    <a:pt x="1079977" y="1217159"/>
                    <a:pt x="1072785" y="1237970"/>
                    <a:pt x="1044131" y="1250471"/>
                  </a:cubicBezTo>
                  <a:cubicBezTo>
                    <a:pt x="1026888" y="1273150"/>
                    <a:pt x="1077400" y="1238381"/>
                    <a:pt x="1090496" y="1224521"/>
                  </a:cubicBezTo>
                  <a:cubicBezTo>
                    <a:pt x="1092081" y="1227210"/>
                    <a:pt x="1079552" y="1241410"/>
                    <a:pt x="1094375" y="1233312"/>
                  </a:cubicBezTo>
                  <a:cubicBezTo>
                    <a:pt x="1013240" y="1315013"/>
                    <a:pt x="1019441" y="1269654"/>
                    <a:pt x="991070" y="1279847"/>
                  </a:cubicBezTo>
                  <a:cubicBezTo>
                    <a:pt x="1002325" y="1268096"/>
                    <a:pt x="1011768" y="1265081"/>
                    <a:pt x="1004024" y="1273901"/>
                  </a:cubicBezTo>
                  <a:cubicBezTo>
                    <a:pt x="1012957" y="1268535"/>
                    <a:pt x="1023759" y="1254520"/>
                    <a:pt x="1032466" y="1250485"/>
                  </a:cubicBezTo>
                  <a:cubicBezTo>
                    <a:pt x="1043537" y="1234261"/>
                    <a:pt x="1043905" y="1226772"/>
                    <a:pt x="1016737" y="1241891"/>
                  </a:cubicBezTo>
                  <a:cubicBezTo>
                    <a:pt x="1013170" y="1248814"/>
                    <a:pt x="1023787" y="1244057"/>
                    <a:pt x="1006530" y="1262278"/>
                  </a:cubicBezTo>
                  <a:cubicBezTo>
                    <a:pt x="977168" y="1281744"/>
                    <a:pt x="1002920" y="1255666"/>
                    <a:pt x="996025" y="1256587"/>
                  </a:cubicBezTo>
                  <a:cubicBezTo>
                    <a:pt x="1025401" y="1231203"/>
                    <a:pt x="1093186" y="1186395"/>
                    <a:pt x="1076325" y="1209826"/>
                  </a:cubicBezTo>
                  <a:cubicBezTo>
                    <a:pt x="1055245" y="1231104"/>
                    <a:pt x="1075617" y="1203766"/>
                    <a:pt x="1049199" y="1227239"/>
                  </a:cubicBezTo>
                  <a:cubicBezTo>
                    <a:pt x="1044358" y="1253543"/>
                    <a:pt x="1079864" y="1214172"/>
                    <a:pt x="1086702" y="1215701"/>
                  </a:cubicBezTo>
                  <a:cubicBezTo>
                    <a:pt x="1126384" y="1173385"/>
                    <a:pt x="1057580" y="1223685"/>
                    <a:pt x="1111123" y="1183918"/>
                  </a:cubicBezTo>
                  <a:cubicBezTo>
                    <a:pt x="1116559" y="1165896"/>
                    <a:pt x="1054480" y="1213719"/>
                    <a:pt x="1054353" y="1203894"/>
                  </a:cubicBezTo>
                  <a:cubicBezTo>
                    <a:pt x="1070945" y="1182106"/>
                    <a:pt x="1079326" y="1196475"/>
                    <a:pt x="1095833" y="1174872"/>
                  </a:cubicBezTo>
                  <a:cubicBezTo>
                    <a:pt x="1087551" y="1165018"/>
                    <a:pt x="999848" y="1233524"/>
                    <a:pt x="1006105" y="1209967"/>
                  </a:cubicBezTo>
                  <a:cubicBezTo>
                    <a:pt x="1029960" y="1182332"/>
                    <a:pt x="1049766" y="1172451"/>
                    <a:pt x="1074272" y="1142211"/>
                  </a:cubicBezTo>
                  <a:cubicBezTo>
                    <a:pt x="1051153" y="1175225"/>
                    <a:pt x="1017657" y="1216522"/>
                    <a:pt x="1085626" y="1168812"/>
                  </a:cubicBezTo>
                  <a:cubicBezTo>
                    <a:pt x="1089816" y="1159808"/>
                    <a:pt x="1083941" y="1159016"/>
                    <a:pt x="1083077" y="1154160"/>
                  </a:cubicBezTo>
                  <a:cubicBezTo>
                    <a:pt x="1094969" y="1144462"/>
                    <a:pt x="1109339" y="1129286"/>
                    <a:pt x="1120735" y="1123198"/>
                  </a:cubicBezTo>
                  <a:cubicBezTo>
                    <a:pt x="1130037" y="1123141"/>
                    <a:pt x="1083446" y="1166590"/>
                    <a:pt x="1141207" y="1135571"/>
                  </a:cubicBezTo>
                  <a:cubicBezTo>
                    <a:pt x="1132967" y="1144051"/>
                    <a:pt x="1124940" y="1152333"/>
                    <a:pt x="1116701" y="1160813"/>
                  </a:cubicBezTo>
                  <a:cubicBezTo>
                    <a:pt x="1144293" y="1150139"/>
                    <a:pt x="1149375" y="1156312"/>
                    <a:pt x="1187741" y="1137865"/>
                  </a:cubicBezTo>
                  <a:cubicBezTo>
                    <a:pt x="1212545" y="1108248"/>
                    <a:pt x="1166406" y="1145340"/>
                    <a:pt x="1149743" y="1147662"/>
                  </a:cubicBezTo>
                  <a:cubicBezTo>
                    <a:pt x="1184966" y="1116006"/>
                    <a:pt x="1249155" y="1094997"/>
                    <a:pt x="1205891" y="1135939"/>
                  </a:cubicBezTo>
                  <a:cubicBezTo>
                    <a:pt x="1223502" y="1126454"/>
                    <a:pt x="1245474" y="1096455"/>
                    <a:pt x="1241453" y="1112071"/>
                  </a:cubicBezTo>
                  <a:cubicBezTo>
                    <a:pt x="1263454" y="1087012"/>
                    <a:pt x="1282467" y="1079594"/>
                    <a:pt x="1306123" y="1053941"/>
                  </a:cubicBezTo>
                  <a:cubicBezTo>
                    <a:pt x="1290706" y="1058981"/>
                    <a:pt x="1272047" y="1074073"/>
                    <a:pt x="1257663" y="1075375"/>
                  </a:cubicBezTo>
                  <a:cubicBezTo>
                    <a:pt x="1282155" y="1054154"/>
                    <a:pt x="1305826" y="1035891"/>
                    <a:pt x="1328222" y="1021394"/>
                  </a:cubicBezTo>
                  <a:cubicBezTo>
                    <a:pt x="1345126" y="1002013"/>
                    <a:pt x="1295704" y="1039232"/>
                    <a:pt x="1288186" y="1034829"/>
                  </a:cubicBezTo>
                  <a:cubicBezTo>
                    <a:pt x="1307468" y="1017996"/>
                    <a:pt x="1322998" y="1013183"/>
                    <a:pt x="1342096" y="996619"/>
                  </a:cubicBezTo>
                  <a:cubicBezTo>
                    <a:pt x="1366503" y="975185"/>
                    <a:pt x="1323013" y="998898"/>
                    <a:pt x="1356140" y="971731"/>
                  </a:cubicBezTo>
                  <a:cubicBezTo>
                    <a:pt x="1339973" y="973897"/>
                    <a:pt x="1316373" y="1003089"/>
                    <a:pt x="1321031" y="988394"/>
                  </a:cubicBezTo>
                  <a:cubicBezTo>
                    <a:pt x="1303108" y="1006246"/>
                    <a:pt x="1298875" y="1016708"/>
                    <a:pt x="1269952" y="1035948"/>
                  </a:cubicBezTo>
                  <a:cubicBezTo>
                    <a:pt x="1269230" y="1033045"/>
                    <a:pt x="1268182" y="1030440"/>
                    <a:pt x="1256488" y="1040534"/>
                  </a:cubicBezTo>
                  <a:cubicBezTo>
                    <a:pt x="1247371" y="1040719"/>
                    <a:pt x="1298294" y="1007194"/>
                    <a:pt x="1314306" y="990602"/>
                  </a:cubicBezTo>
                  <a:cubicBezTo>
                    <a:pt x="1292150" y="1009757"/>
                    <a:pt x="1276662" y="1008157"/>
                    <a:pt x="1253303" y="1031531"/>
                  </a:cubicBezTo>
                  <a:cubicBezTo>
                    <a:pt x="1249424" y="1020828"/>
                    <a:pt x="1298323" y="1001149"/>
                    <a:pt x="1319785" y="973614"/>
                  </a:cubicBezTo>
                  <a:cubicBezTo>
                    <a:pt x="1337396" y="965572"/>
                    <a:pt x="1331719" y="973062"/>
                    <a:pt x="1338048" y="972609"/>
                  </a:cubicBezTo>
                  <a:cubicBezTo>
                    <a:pt x="1355786" y="955620"/>
                    <a:pt x="1339619" y="961155"/>
                    <a:pt x="1321696" y="967880"/>
                  </a:cubicBezTo>
                  <a:cubicBezTo>
                    <a:pt x="1339987" y="955818"/>
                    <a:pt x="1341474" y="952987"/>
                    <a:pt x="1342196" y="949872"/>
                  </a:cubicBezTo>
                  <a:cubicBezTo>
                    <a:pt x="1342889" y="946743"/>
                    <a:pt x="1342748" y="943303"/>
                    <a:pt x="1358476" y="930958"/>
                  </a:cubicBezTo>
                  <a:lnTo>
                    <a:pt x="1385856" y="922988"/>
                  </a:lnTo>
                  <a:cubicBezTo>
                    <a:pt x="1391972" y="913545"/>
                    <a:pt x="1382133" y="913701"/>
                    <a:pt x="1409867" y="891191"/>
                  </a:cubicBezTo>
                  <a:cubicBezTo>
                    <a:pt x="1437629" y="879497"/>
                    <a:pt x="1387399" y="914805"/>
                    <a:pt x="1426204" y="896486"/>
                  </a:cubicBezTo>
                  <a:cubicBezTo>
                    <a:pt x="1455778" y="886561"/>
                    <a:pt x="1448643" y="874684"/>
                    <a:pt x="1475358" y="862678"/>
                  </a:cubicBezTo>
                  <a:cubicBezTo>
                    <a:pt x="1468321" y="865906"/>
                    <a:pt x="1470870" y="862353"/>
                    <a:pt x="1477538" y="855770"/>
                  </a:cubicBezTo>
                  <a:cubicBezTo>
                    <a:pt x="1484248" y="849229"/>
                    <a:pt x="1495503" y="840239"/>
                    <a:pt x="1505158" y="831703"/>
                  </a:cubicBezTo>
                  <a:cubicBezTo>
                    <a:pt x="1524540" y="814756"/>
                    <a:pt x="1538272" y="800387"/>
                    <a:pt x="1500458" y="817078"/>
                  </a:cubicBezTo>
                  <a:cubicBezTo>
                    <a:pt x="1530443" y="800132"/>
                    <a:pt x="1511543" y="808188"/>
                    <a:pt x="1537635" y="788523"/>
                  </a:cubicBezTo>
                  <a:cubicBezTo>
                    <a:pt x="1496154" y="806701"/>
                    <a:pt x="1526040" y="790208"/>
                    <a:pt x="1528603" y="780794"/>
                  </a:cubicBezTo>
                  <a:cubicBezTo>
                    <a:pt x="1477396" y="821821"/>
                    <a:pt x="1473418" y="807225"/>
                    <a:pt x="1458723" y="812491"/>
                  </a:cubicBezTo>
                  <a:cubicBezTo>
                    <a:pt x="1487689" y="792402"/>
                    <a:pt x="1507409" y="786131"/>
                    <a:pt x="1530570" y="780029"/>
                  </a:cubicBezTo>
                  <a:cubicBezTo>
                    <a:pt x="1542151" y="776971"/>
                    <a:pt x="1554609" y="773984"/>
                    <a:pt x="1569503" y="769355"/>
                  </a:cubicBezTo>
                  <a:cubicBezTo>
                    <a:pt x="1576963" y="767047"/>
                    <a:pt x="1585019" y="764329"/>
                    <a:pt x="1593895" y="761002"/>
                  </a:cubicBezTo>
                  <a:cubicBezTo>
                    <a:pt x="1602800" y="757519"/>
                    <a:pt x="1612569" y="753697"/>
                    <a:pt x="1623470" y="749435"/>
                  </a:cubicBezTo>
                  <a:cubicBezTo>
                    <a:pt x="1609383" y="745471"/>
                    <a:pt x="1574344" y="758284"/>
                    <a:pt x="1533374" y="769808"/>
                  </a:cubicBezTo>
                  <a:cubicBezTo>
                    <a:pt x="1569517" y="741069"/>
                    <a:pt x="1541471" y="768703"/>
                    <a:pt x="1570437" y="756160"/>
                  </a:cubicBezTo>
                  <a:cubicBezTo>
                    <a:pt x="1575732" y="750511"/>
                    <a:pt x="1581097" y="744834"/>
                    <a:pt x="1575364" y="745118"/>
                  </a:cubicBezTo>
                  <a:cubicBezTo>
                    <a:pt x="1620298" y="717242"/>
                    <a:pt x="1559706" y="762956"/>
                    <a:pt x="1600577" y="744211"/>
                  </a:cubicBezTo>
                  <a:cubicBezTo>
                    <a:pt x="1599813" y="735717"/>
                    <a:pt x="1606000" y="735123"/>
                    <a:pt x="1638915" y="717370"/>
                  </a:cubicBezTo>
                  <a:cubicBezTo>
                    <a:pt x="1656583" y="702193"/>
                    <a:pt x="1579738" y="744013"/>
                    <a:pt x="1596628" y="725524"/>
                  </a:cubicBezTo>
                  <a:cubicBezTo>
                    <a:pt x="1585387" y="728964"/>
                    <a:pt x="1570890" y="741238"/>
                    <a:pt x="1577756" y="739596"/>
                  </a:cubicBezTo>
                  <a:cubicBezTo>
                    <a:pt x="1555345" y="750540"/>
                    <a:pt x="1566119" y="730422"/>
                    <a:pt x="1515097" y="754419"/>
                  </a:cubicBezTo>
                  <a:cubicBezTo>
                    <a:pt x="1559055" y="732348"/>
                    <a:pt x="1562042" y="729615"/>
                    <a:pt x="1589676" y="726926"/>
                  </a:cubicBezTo>
                  <a:cubicBezTo>
                    <a:pt x="1611507" y="711820"/>
                    <a:pt x="1605405" y="713660"/>
                    <a:pt x="1595693" y="717313"/>
                  </a:cubicBezTo>
                  <a:cubicBezTo>
                    <a:pt x="1585882" y="720810"/>
                    <a:pt x="1573127" y="727124"/>
                    <a:pt x="1580658" y="719153"/>
                  </a:cubicBezTo>
                  <a:cubicBezTo>
                    <a:pt x="1602829" y="703750"/>
                    <a:pt x="1619336" y="701004"/>
                    <a:pt x="1635262" y="698611"/>
                  </a:cubicBezTo>
                  <a:cubicBezTo>
                    <a:pt x="1603820" y="717936"/>
                    <a:pt x="1629826" y="709427"/>
                    <a:pt x="1610771" y="722778"/>
                  </a:cubicBezTo>
                  <a:cubicBezTo>
                    <a:pt x="1658593" y="705562"/>
                    <a:pt x="1649632" y="684780"/>
                    <a:pt x="1677437" y="690641"/>
                  </a:cubicBezTo>
                  <a:cubicBezTo>
                    <a:pt x="1694510" y="678352"/>
                    <a:pt x="1705213" y="669150"/>
                    <a:pt x="1702197" y="666475"/>
                  </a:cubicBezTo>
                  <a:cubicBezTo>
                    <a:pt x="1713835" y="660076"/>
                    <a:pt x="1724651" y="655418"/>
                    <a:pt x="1734801" y="652077"/>
                  </a:cubicBezTo>
                  <a:cubicBezTo>
                    <a:pt x="1745037" y="648877"/>
                    <a:pt x="1754819" y="647306"/>
                    <a:pt x="1763993" y="646442"/>
                  </a:cubicBezTo>
                  <a:cubicBezTo>
                    <a:pt x="1731319" y="662482"/>
                    <a:pt x="1746354" y="657952"/>
                    <a:pt x="1708058" y="680108"/>
                  </a:cubicBezTo>
                  <a:cubicBezTo>
                    <a:pt x="1721225" y="677361"/>
                    <a:pt x="1737647" y="666659"/>
                    <a:pt x="1754055" y="658547"/>
                  </a:cubicBezTo>
                  <a:cubicBezTo>
                    <a:pt x="1770421" y="650378"/>
                    <a:pt x="1786036" y="643625"/>
                    <a:pt x="1796173" y="646839"/>
                  </a:cubicBezTo>
                  <a:cubicBezTo>
                    <a:pt x="1786588" y="652756"/>
                    <a:pt x="1780090" y="652742"/>
                    <a:pt x="1772346" y="654922"/>
                  </a:cubicBezTo>
                  <a:cubicBezTo>
                    <a:pt x="1776140" y="660897"/>
                    <a:pt x="1757000" y="666729"/>
                    <a:pt x="1756801" y="671571"/>
                  </a:cubicBezTo>
                  <a:cubicBezTo>
                    <a:pt x="1711428" y="698654"/>
                    <a:pt x="1705723" y="685275"/>
                    <a:pt x="1684416" y="689338"/>
                  </a:cubicBezTo>
                  <a:cubicBezTo>
                    <a:pt x="1701759" y="693996"/>
                    <a:pt x="1667158" y="705407"/>
                    <a:pt x="1626697" y="729403"/>
                  </a:cubicBezTo>
                  <a:cubicBezTo>
                    <a:pt x="1620313" y="734542"/>
                    <a:pt x="1624107" y="734769"/>
                    <a:pt x="1614635" y="741394"/>
                  </a:cubicBezTo>
                  <a:cubicBezTo>
                    <a:pt x="1640161" y="732433"/>
                    <a:pt x="1668348" y="717893"/>
                    <a:pt x="1692273" y="712245"/>
                  </a:cubicBezTo>
                  <a:cubicBezTo>
                    <a:pt x="1677394" y="720980"/>
                    <a:pt x="1663690" y="727506"/>
                    <a:pt x="1652081" y="729474"/>
                  </a:cubicBezTo>
                  <a:cubicBezTo>
                    <a:pt x="1645187" y="740601"/>
                    <a:pt x="1674237" y="728469"/>
                    <a:pt x="1630477" y="748091"/>
                  </a:cubicBezTo>
                  <a:cubicBezTo>
                    <a:pt x="1629670" y="757349"/>
                    <a:pt x="1676927" y="743489"/>
                    <a:pt x="1671576" y="754957"/>
                  </a:cubicBezTo>
                  <a:cubicBezTo>
                    <a:pt x="1659386" y="760506"/>
                    <a:pt x="1646574" y="770643"/>
                    <a:pt x="1632672" y="779944"/>
                  </a:cubicBezTo>
                  <a:cubicBezTo>
                    <a:pt x="1618911" y="789486"/>
                    <a:pt x="1604428" y="798716"/>
                    <a:pt x="1587836" y="801449"/>
                  </a:cubicBezTo>
                  <a:cubicBezTo>
                    <a:pt x="1599544" y="793068"/>
                    <a:pt x="1602687" y="789316"/>
                    <a:pt x="1599388" y="788948"/>
                  </a:cubicBezTo>
                  <a:cubicBezTo>
                    <a:pt x="1611252" y="781034"/>
                    <a:pt x="1618953" y="780907"/>
                    <a:pt x="1631709" y="772087"/>
                  </a:cubicBezTo>
                  <a:cubicBezTo>
                    <a:pt x="1638023" y="767033"/>
                    <a:pt x="1634201" y="766792"/>
                    <a:pt x="1643813" y="760110"/>
                  </a:cubicBezTo>
                  <a:cubicBezTo>
                    <a:pt x="1617991" y="775980"/>
                    <a:pt x="1619675" y="771365"/>
                    <a:pt x="1619845" y="768137"/>
                  </a:cubicBezTo>
                  <a:cubicBezTo>
                    <a:pt x="1620029" y="764952"/>
                    <a:pt x="1618713" y="763196"/>
                    <a:pt x="1588006" y="786669"/>
                  </a:cubicBezTo>
                  <a:cubicBezTo>
                    <a:pt x="1582782" y="786669"/>
                    <a:pt x="1601752" y="773687"/>
                    <a:pt x="1592833" y="775683"/>
                  </a:cubicBezTo>
                  <a:cubicBezTo>
                    <a:pt x="1576935" y="783667"/>
                    <a:pt x="1562198" y="799283"/>
                    <a:pt x="1579059" y="778854"/>
                  </a:cubicBezTo>
                  <a:cubicBezTo>
                    <a:pt x="1555501" y="787716"/>
                    <a:pt x="1567110" y="794752"/>
                    <a:pt x="1539673" y="812633"/>
                  </a:cubicBezTo>
                  <a:cubicBezTo>
                    <a:pt x="1534478" y="812675"/>
                    <a:pt x="1553420" y="799637"/>
                    <a:pt x="1544487" y="801661"/>
                  </a:cubicBezTo>
                  <a:cubicBezTo>
                    <a:pt x="1517419" y="817107"/>
                    <a:pt x="1519500" y="834676"/>
                    <a:pt x="1489033" y="859026"/>
                  </a:cubicBezTo>
                  <a:cubicBezTo>
                    <a:pt x="1501293" y="854538"/>
                    <a:pt x="1517716" y="839914"/>
                    <a:pt x="1532708" y="829027"/>
                  </a:cubicBezTo>
                  <a:cubicBezTo>
                    <a:pt x="1535157" y="832594"/>
                    <a:pt x="1513143" y="849413"/>
                    <a:pt x="1500487" y="861220"/>
                  </a:cubicBezTo>
                  <a:cubicBezTo>
                    <a:pt x="1491214" y="863315"/>
                    <a:pt x="1482195" y="865793"/>
                    <a:pt x="1473192" y="868341"/>
                  </a:cubicBezTo>
                  <a:cubicBezTo>
                    <a:pt x="1424887" y="909935"/>
                    <a:pt x="1483852" y="874585"/>
                    <a:pt x="1485027" y="884990"/>
                  </a:cubicBezTo>
                  <a:cubicBezTo>
                    <a:pt x="1487717" y="880332"/>
                    <a:pt x="1490817" y="876213"/>
                    <a:pt x="1494541" y="872362"/>
                  </a:cubicBezTo>
                  <a:cubicBezTo>
                    <a:pt x="1498377" y="868653"/>
                    <a:pt x="1502879" y="865255"/>
                    <a:pt x="1508259" y="861815"/>
                  </a:cubicBezTo>
                  <a:cubicBezTo>
                    <a:pt x="1519032" y="854963"/>
                    <a:pt x="1533359" y="848068"/>
                    <a:pt x="1553236" y="838965"/>
                  </a:cubicBezTo>
                  <a:cubicBezTo>
                    <a:pt x="1534053" y="852797"/>
                    <a:pt x="1528772" y="859904"/>
                    <a:pt x="1523520" y="866614"/>
                  </a:cubicBezTo>
                  <a:cubicBezTo>
                    <a:pt x="1520887" y="869969"/>
                    <a:pt x="1518282" y="873225"/>
                    <a:pt x="1513950" y="877189"/>
                  </a:cubicBezTo>
                  <a:cubicBezTo>
                    <a:pt x="1509604" y="881139"/>
                    <a:pt x="1503516" y="885740"/>
                    <a:pt x="1494371" y="892380"/>
                  </a:cubicBezTo>
                  <a:cubicBezTo>
                    <a:pt x="1501010" y="890568"/>
                    <a:pt x="1507735" y="888643"/>
                    <a:pt x="1514573" y="887142"/>
                  </a:cubicBezTo>
                  <a:cubicBezTo>
                    <a:pt x="1530570" y="874287"/>
                    <a:pt x="1540537" y="864703"/>
                    <a:pt x="1537295" y="862239"/>
                  </a:cubicBezTo>
                  <a:cubicBezTo>
                    <a:pt x="1569729" y="838795"/>
                    <a:pt x="1591942" y="839843"/>
                    <a:pt x="1621346" y="823421"/>
                  </a:cubicBezTo>
                  <a:cubicBezTo>
                    <a:pt x="1590101" y="830938"/>
                    <a:pt x="1597562" y="812916"/>
                    <a:pt x="1525700" y="845421"/>
                  </a:cubicBezTo>
                  <a:cubicBezTo>
                    <a:pt x="1553519" y="828546"/>
                    <a:pt x="1580616" y="813397"/>
                    <a:pt x="1608321" y="796805"/>
                  </a:cubicBezTo>
                  <a:cubicBezTo>
                    <a:pt x="1610941" y="802256"/>
                    <a:pt x="1621403" y="798702"/>
                    <a:pt x="1634767" y="792997"/>
                  </a:cubicBezTo>
                  <a:cubicBezTo>
                    <a:pt x="1648414" y="787688"/>
                    <a:pt x="1665120" y="780468"/>
                    <a:pt x="1679631" y="777750"/>
                  </a:cubicBezTo>
                  <a:cubicBezTo>
                    <a:pt x="1676106" y="769524"/>
                    <a:pt x="1690263" y="760549"/>
                    <a:pt x="1650043" y="773531"/>
                  </a:cubicBezTo>
                  <a:cubicBezTo>
                    <a:pt x="1659514" y="767004"/>
                    <a:pt x="1665941" y="766778"/>
                    <a:pt x="1673487" y="764300"/>
                  </a:cubicBezTo>
                  <a:cubicBezTo>
                    <a:pt x="1678711" y="759076"/>
                    <a:pt x="1684246" y="753683"/>
                    <a:pt x="1678527" y="753683"/>
                  </a:cubicBezTo>
                  <a:cubicBezTo>
                    <a:pt x="1693137" y="743589"/>
                    <a:pt x="1706487" y="751007"/>
                    <a:pt x="1710494" y="752762"/>
                  </a:cubicBezTo>
                  <a:cubicBezTo>
                    <a:pt x="1756363" y="725467"/>
                    <a:pt x="1722428" y="736128"/>
                    <a:pt x="1704364" y="739271"/>
                  </a:cubicBezTo>
                  <a:cubicBezTo>
                    <a:pt x="1719710" y="731512"/>
                    <a:pt x="1735014" y="723811"/>
                    <a:pt x="1750587" y="715572"/>
                  </a:cubicBezTo>
                  <a:cubicBezTo>
                    <a:pt x="1766159" y="707261"/>
                    <a:pt x="1782143" y="698739"/>
                    <a:pt x="1799075" y="689706"/>
                  </a:cubicBezTo>
                  <a:cubicBezTo>
                    <a:pt x="1790255" y="686351"/>
                    <a:pt x="1774144" y="695185"/>
                    <a:pt x="1758812" y="705223"/>
                  </a:cubicBezTo>
                  <a:cubicBezTo>
                    <a:pt x="1743423" y="715189"/>
                    <a:pt x="1728077" y="725184"/>
                    <a:pt x="1719115" y="721999"/>
                  </a:cubicBezTo>
                  <a:cubicBezTo>
                    <a:pt x="1733173" y="714552"/>
                    <a:pt x="1744796" y="712415"/>
                    <a:pt x="1761417" y="699900"/>
                  </a:cubicBezTo>
                  <a:cubicBezTo>
                    <a:pt x="1765183" y="694718"/>
                    <a:pt x="1763314" y="692184"/>
                    <a:pt x="1759859" y="690386"/>
                  </a:cubicBezTo>
                  <a:cubicBezTo>
                    <a:pt x="1746792" y="694435"/>
                    <a:pt x="1742517" y="702037"/>
                    <a:pt x="1747656" y="702320"/>
                  </a:cubicBezTo>
                  <a:cubicBezTo>
                    <a:pt x="1738185" y="708748"/>
                    <a:pt x="1731729" y="708946"/>
                    <a:pt x="1724297" y="711339"/>
                  </a:cubicBezTo>
                  <a:cubicBezTo>
                    <a:pt x="1719696" y="712174"/>
                    <a:pt x="1715010" y="713009"/>
                    <a:pt x="1710423" y="713844"/>
                  </a:cubicBezTo>
                  <a:cubicBezTo>
                    <a:pt x="1727199" y="703269"/>
                    <a:pt x="1743933" y="692722"/>
                    <a:pt x="1759661" y="684525"/>
                  </a:cubicBezTo>
                  <a:cubicBezTo>
                    <a:pt x="1775715" y="676838"/>
                    <a:pt x="1790623" y="671302"/>
                    <a:pt x="1803237" y="669943"/>
                  </a:cubicBezTo>
                  <a:cubicBezTo>
                    <a:pt x="1773648" y="687965"/>
                    <a:pt x="1801878" y="684709"/>
                    <a:pt x="1818484" y="677545"/>
                  </a:cubicBezTo>
                  <a:cubicBezTo>
                    <a:pt x="1829725" y="669448"/>
                    <a:pt x="1809225" y="674742"/>
                    <a:pt x="1800462" y="675096"/>
                  </a:cubicBezTo>
                  <a:cubicBezTo>
                    <a:pt x="1820027" y="662893"/>
                    <a:pt x="1831933" y="664776"/>
                    <a:pt x="1853608" y="648750"/>
                  </a:cubicBezTo>
                  <a:cubicBezTo>
                    <a:pt x="1848979" y="649359"/>
                    <a:pt x="1844264" y="649982"/>
                    <a:pt x="1839649" y="650590"/>
                  </a:cubicBezTo>
                  <a:cubicBezTo>
                    <a:pt x="1825039" y="654611"/>
                    <a:pt x="1829852" y="658051"/>
                    <a:pt x="1810146" y="669023"/>
                  </a:cubicBezTo>
                  <a:cubicBezTo>
                    <a:pt x="1815242" y="659283"/>
                    <a:pt x="1793766" y="670651"/>
                    <a:pt x="1775107" y="673808"/>
                  </a:cubicBezTo>
                  <a:cubicBezTo>
                    <a:pt x="1789618" y="664974"/>
                    <a:pt x="1804143" y="656154"/>
                    <a:pt x="1797673" y="656239"/>
                  </a:cubicBezTo>
                  <a:cubicBezTo>
                    <a:pt x="1833392" y="642266"/>
                    <a:pt x="1859228" y="646301"/>
                    <a:pt x="1896943" y="628689"/>
                  </a:cubicBezTo>
                  <a:cubicBezTo>
                    <a:pt x="1835218" y="654922"/>
                    <a:pt x="1932761" y="627160"/>
                    <a:pt x="1915899" y="640907"/>
                  </a:cubicBezTo>
                  <a:cubicBezTo>
                    <a:pt x="1926206" y="634550"/>
                    <a:pt x="1927239" y="632073"/>
                    <a:pt x="1923176" y="631209"/>
                  </a:cubicBezTo>
                  <a:cubicBezTo>
                    <a:pt x="1921166" y="630799"/>
                    <a:pt x="1917910" y="630841"/>
                    <a:pt x="1913974" y="631167"/>
                  </a:cubicBezTo>
                  <a:cubicBezTo>
                    <a:pt x="1910109" y="631606"/>
                    <a:pt x="1905565" y="632313"/>
                    <a:pt x="1900921" y="633078"/>
                  </a:cubicBezTo>
                  <a:cubicBezTo>
                    <a:pt x="1904758" y="631011"/>
                    <a:pt x="1908396" y="629284"/>
                    <a:pt x="1911950" y="627712"/>
                  </a:cubicBezTo>
                  <a:cubicBezTo>
                    <a:pt x="1915560" y="626254"/>
                    <a:pt x="1919113" y="624994"/>
                    <a:pt x="1922652" y="623706"/>
                  </a:cubicBezTo>
                  <a:cubicBezTo>
                    <a:pt x="1929745" y="621129"/>
                    <a:pt x="1936880" y="618496"/>
                    <a:pt x="1944893" y="614390"/>
                  </a:cubicBezTo>
                  <a:cubicBezTo>
                    <a:pt x="1933355" y="611587"/>
                    <a:pt x="1912304" y="623649"/>
                    <a:pt x="1899746" y="623522"/>
                  </a:cubicBezTo>
                  <a:cubicBezTo>
                    <a:pt x="1938622" y="598265"/>
                    <a:pt x="1963708" y="598096"/>
                    <a:pt x="1998011" y="581263"/>
                  </a:cubicBezTo>
                  <a:cubicBezTo>
                    <a:pt x="1967884" y="577582"/>
                    <a:pt x="2077871" y="543265"/>
                    <a:pt x="2030742" y="549777"/>
                  </a:cubicBezTo>
                  <a:cubicBezTo>
                    <a:pt x="2039902" y="545304"/>
                    <a:pt x="2046428" y="542444"/>
                    <a:pt x="2051383" y="540887"/>
                  </a:cubicBezTo>
                  <a:cubicBezTo>
                    <a:pt x="2056381" y="539414"/>
                    <a:pt x="2059679" y="539018"/>
                    <a:pt x="2062228" y="539159"/>
                  </a:cubicBezTo>
                  <a:cubicBezTo>
                    <a:pt x="2067338" y="539443"/>
                    <a:pt x="2069448" y="541892"/>
                    <a:pt x="2076130" y="542345"/>
                  </a:cubicBezTo>
                  <a:cubicBezTo>
                    <a:pt x="2081963" y="537319"/>
                    <a:pt x="2070495" y="537659"/>
                    <a:pt x="2093005" y="527409"/>
                  </a:cubicBezTo>
                  <a:cubicBezTo>
                    <a:pt x="2097734" y="527239"/>
                    <a:pt x="2102406" y="527055"/>
                    <a:pt x="2107120" y="526885"/>
                  </a:cubicBezTo>
                  <a:cubicBezTo>
                    <a:pt x="2109626" y="520104"/>
                    <a:pt x="2069150" y="530679"/>
                    <a:pt x="2060868" y="523912"/>
                  </a:cubicBezTo>
                  <a:cubicBezTo>
                    <a:pt x="2100310" y="504871"/>
                    <a:pt x="2161568" y="489808"/>
                    <a:pt x="2178953" y="471842"/>
                  </a:cubicBezTo>
                  <a:cubicBezTo>
                    <a:pt x="2165093" y="468657"/>
                    <a:pt x="2136935" y="486311"/>
                    <a:pt x="2122962" y="483253"/>
                  </a:cubicBezTo>
                  <a:cubicBezTo>
                    <a:pt x="2177523" y="463985"/>
                    <a:pt x="2107063" y="469549"/>
                    <a:pt x="2076130" y="470724"/>
                  </a:cubicBezTo>
                  <a:cubicBezTo>
                    <a:pt x="2044517" y="489454"/>
                    <a:pt x="2090938" y="472961"/>
                    <a:pt x="2108408" y="474221"/>
                  </a:cubicBezTo>
                  <a:cubicBezTo>
                    <a:pt x="2082826" y="482319"/>
                    <a:pt x="2063190" y="486339"/>
                    <a:pt x="2094506" y="484357"/>
                  </a:cubicBezTo>
                  <a:cubicBezTo>
                    <a:pt x="2047702" y="507094"/>
                    <a:pt x="2073199" y="479487"/>
                    <a:pt x="2034536" y="501289"/>
                  </a:cubicBezTo>
                  <a:cubicBezTo>
                    <a:pt x="2021427" y="500482"/>
                    <a:pt x="2017718" y="496759"/>
                    <a:pt x="2012734" y="493248"/>
                  </a:cubicBezTo>
                  <a:cubicBezTo>
                    <a:pt x="2030855" y="484527"/>
                    <a:pt x="2032200" y="486537"/>
                    <a:pt x="2032526" y="488902"/>
                  </a:cubicBezTo>
                  <a:cubicBezTo>
                    <a:pt x="2032936" y="491422"/>
                    <a:pt x="2032653" y="494933"/>
                    <a:pt x="2048354" y="491110"/>
                  </a:cubicBezTo>
                  <a:cubicBezTo>
                    <a:pt x="2076243" y="475835"/>
                    <a:pt x="2014702" y="488845"/>
                    <a:pt x="2029765" y="477618"/>
                  </a:cubicBezTo>
                  <a:cubicBezTo>
                    <a:pt x="2019572" y="478581"/>
                    <a:pt x="2004764" y="488321"/>
                    <a:pt x="1991456" y="495032"/>
                  </a:cubicBezTo>
                  <a:cubicBezTo>
                    <a:pt x="1987237" y="493290"/>
                    <a:pt x="1990111" y="488930"/>
                    <a:pt x="2008331" y="479062"/>
                  </a:cubicBezTo>
                  <a:cubicBezTo>
                    <a:pt x="1997105" y="482573"/>
                    <a:pt x="1985949" y="486042"/>
                    <a:pt x="1976549" y="486651"/>
                  </a:cubicBezTo>
                  <a:cubicBezTo>
                    <a:pt x="1967559" y="494536"/>
                    <a:pt x="1954364" y="503965"/>
                    <a:pt x="1974071" y="501346"/>
                  </a:cubicBezTo>
                  <a:cubicBezTo>
                    <a:pt x="1953175" y="509713"/>
                    <a:pt x="1934360" y="514540"/>
                    <a:pt x="1914455" y="521237"/>
                  </a:cubicBezTo>
                  <a:cubicBezTo>
                    <a:pt x="1921322" y="510817"/>
                    <a:pt x="1869096" y="522298"/>
                    <a:pt x="1898401" y="503554"/>
                  </a:cubicBezTo>
                  <a:cubicBezTo>
                    <a:pt x="1932506" y="497566"/>
                    <a:pt x="1907292" y="519354"/>
                    <a:pt x="1952680" y="503271"/>
                  </a:cubicBezTo>
                  <a:cubicBezTo>
                    <a:pt x="1960494" y="493177"/>
                    <a:pt x="1937928" y="494182"/>
                    <a:pt x="1908849" y="497707"/>
                  </a:cubicBezTo>
                  <a:cubicBezTo>
                    <a:pt x="1938084" y="479756"/>
                    <a:pt x="1949608" y="490247"/>
                    <a:pt x="1975912" y="477038"/>
                  </a:cubicBezTo>
                  <a:cubicBezTo>
                    <a:pt x="1981659" y="478652"/>
                    <a:pt x="1966044" y="482177"/>
                    <a:pt x="1955143" y="488548"/>
                  </a:cubicBezTo>
                  <a:cubicBezTo>
                    <a:pt x="1965449" y="488250"/>
                    <a:pt x="1978672" y="483324"/>
                    <a:pt x="1992348" y="477675"/>
                  </a:cubicBezTo>
                  <a:cubicBezTo>
                    <a:pt x="1999186" y="474844"/>
                    <a:pt x="2006165" y="471956"/>
                    <a:pt x="2012904" y="469167"/>
                  </a:cubicBezTo>
                  <a:cubicBezTo>
                    <a:pt x="2019714" y="466576"/>
                    <a:pt x="2026452" y="464551"/>
                    <a:pt x="2032597" y="463150"/>
                  </a:cubicBezTo>
                  <a:cubicBezTo>
                    <a:pt x="1996723" y="477661"/>
                    <a:pt x="2051128" y="468515"/>
                    <a:pt x="2051270" y="476627"/>
                  </a:cubicBezTo>
                  <a:cubicBezTo>
                    <a:pt x="2108946" y="450479"/>
                    <a:pt x="2088008" y="476316"/>
                    <a:pt x="2150044" y="443910"/>
                  </a:cubicBezTo>
                  <a:cubicBezTo>
                    <a:pt x="2110390" y="464735"/>
                    <a:pt x="2159218" y="460757"/>
                    <a:pt x="2182379" y="466930"/>
                  </a:cubicBezTo>
                  <a:cubicBezTo>
                    <a:pt x="2193351" y="465486"/>
                    <a:pt x="2199212" y="462130"/>
                    <a:pt x="2199382" y="459540"/>
                  </a:cubicBezTo>
                  <a:cubicBezTo>
                    <a:pt x="2199566" y="456977"/>
                    <a:pt x="2193832" y="454769"/>
                    <a:pt x="2182238" y="457275"/>
                  </a:cubicBezTo>
                  <a:cubicBezTo>
                    <a:pt x="2212746" y="447265"/>
                    <a:pt x="2229961" y="456779"/>
                    <a:pt x="2270720" y="433901"/>
                  </a:cubicBezTo>
                  <a:cubicBezTo>
                    <a:pt x="2255204" y="435671"/>
                    <a:pt x="2231306" y="448441"/>
                    <a:pt x="2221099" y="442948"/>
                  </a:cubicBezTo>
                  <a:cubicBezTo>
                    <a:pt x="2246851" y="436067"/>
                    <a:pt x="2266671" y="433108"/>
                    <a:pt x="2235369" y="433491"/>
                  </a:cubicBezTo>
                  <a:cubicBezTo>
                    <a:pt x="2277643" y="417691"/>
                    <a:pt x="2302857" y="431976"/>
                    <a:pt x="2284693" y="443712"/>
                  </a:cubicBezTo>
                  <a:cubicBezTo>
                    <a:pt x="2292522" y="442863"/>
                    <a:pt x="2302432" y="439153"/>
                    <a:pt x="2309496" y="439267"/>
                  </a:cubicBezTo>
                  <a:cubicBezTo>
                    <a:pt x="2312611" y="428946"/>
                    <a:pt x="2289011" y="425350"/>
                    <a:pt x="2345342" y="401538"/>
                  </a:cubicBezTo>
                  <a:cubicBezTo>
                    <a:pt x="2350863" y="403308"/>
                    <a:pt x="2337641" y="409834"/>
                    <a:pt x="2345045" y="411165"/>
                  </a:cubicBezTo>
                  <a:cubicBezTo>
                    <a:pt x="2379546" y="395634"/>
                    <a:pt x="2349886" y="394120"/>
                    <a:pt x="2417628" y="376989"/>
                  </a:cubicBezTo>
                  <a:cubicBezTo>
                    <a:pt x="2381514" y="384309"/>
                    <a:pt x="2389371" y="384804"/>
                    <a:pt x="2396463" y="375701"/>
                  </a:cubicBezTo>
                  <a:cubicBezTo>
                    <a:pt x="2368192" y="375475"/>
                    <a:pt x="2391976" y="388386"/>
                    <a:pt x="2363732" y="388202"/>
                  </a:cubicBezTo>
                  <a:cubicBezTo>
                    <a:pt x="2368970" y="376749"/>
                    <a:pt x="2379631" y="359279"/>
                    <a:pt x="2448293" y="340507"/>
                  </a:cubicBezTo>
                  <a:cubicBezTo>
                    <a:pt x="2465593" y="340733"/>
                    <a:pt x="2412687" y="355301"/>
                    <a:pt x="2400696" y="361629"/>
                  </a:cubicBezTo>
                  <a:cubicBezTo>
                    <a:pt x="2428629" y="355018"/>
                    <a:pt x="2453772" y="351776"/>
                    <a:pt x="2475871" y="351889"/>
                  </a:cubicBezTo>
                  <a:cubicBezTo>
                    <a:pt x="2500901" y="342078"/>
                    <a:pt x="2503123" y="338482"/>
                    <a:pt x="2502656" y="335806"/>
                  </a:cubicBezTo>
                  <a:cubicBezTo>
                    <a:pt x="2502161" y="333088"/>
                    <a:pt x="2498961" y="331248"/>
                    <a:pt x="2513600" y="326109"/>
                  </a:cubicBezTo>
                  <a:cubicBezTo>
                    <a:pt x="2545581" y="330866"/>
                    <a:pt x="2584584" y="327694"/>
                    <a:pt x="2628329" y="319554"/>
                  </a:cubicBezTo>
                  <a:cubicBezTo>
                    <a:pt x="2655171" y="310224"/>
                    <a:pt x="2601147" y="323008"/>
                    <a:pt x="2600383" y="316312"/>
                  </a:cubicBezTo>
                  <a:cubicBezTo>
                    <a:pt x="2680725" y="302325"/>
                    <a:pt x="2662292" y="294298"/>
                    <a:pt x="2744149" y="283382"/>
                  </a:cubicBezTo>
                  <a:cubicBezTo>
                    <a:pt x="2740496" y="290518"/>
                    <a:pt x="2724102" y="298672"/>
                    <a:pt x="2699030" y="306572"/>
                  </a:cubicBezTo>
                  <a:cubicBezTo>
                    <a:pt x="2692772" y="308554"/>
                    <a:pt x="2685949" y="310522"/>
                    <a:pt x="2678658" y="312447"/>
                  </a:cubicBezTo>
                  <a:cubicBezTo>
                    <a:pt x="2671353" y="314316"/>
                    <a:pt x="2663580" y="316255"/>
                    <a:pt x="2655497" y="318549"/>
                  </a:cubicBezTo>
                  <a:cubicBezTo>
                    <a:pt x="2639258" y="322909"/>
                    <a:pt x="2621350" y="327114"/>
                    <a:pt x="2602223" y="331021"/>
                  </a:cubicBezTo>
                  <a:cubicBezTo>
                    <a:pt x="2576967" y="338595"/>
                    <a:pt x="2622114" y="335438"/>
                    <a:pt x="2626078" y="338624"/>
                  </a:cubicBezTo>
                  <a:cubicBezTo>
                    <a:pt x="2629886" y="334603"/>
                    <a:pt x="2638253" y="330554"/>
                    <a:pt x="2649282" y="326562"/>
                  </a:cubicBezTo>
                  <a:cubicBezTo>
                    <a:pt x="2654803" y="324566"/>
                    <a:pt x="2660975" y="322569"/>
                    <a:pt x="2667587" y="320616"/>
                  </a:cubicBezTo>
                  <a:cubicBezTo>
                    <a:pt x="2674269" y="318917"/>
                    <a:pt x="2681376" y="317261"/>
                    <a:pt x="2688681" y="315632"/>
                  </a:cubicBezTo>
                  <a:cubicBezTo>
                    <a:pt x="2717901" y="309134"/>
                    <a:pt x="2750179" y="303188"/>
                    <a:pt x="2770424" y="297426"/>
                  </a:cubicBezTo>
                  <a:cubicBezTo>
                    <a:pt x="2797478" y="299677"/>
                    <a:pt x="2751822" y="309233"/>
                    <a:pt x="2789565" y="310394"/>
                  </a:cubicBezTo>
                  <a:cubicBezTo>
                    <a:pt x="2765455" y="313268"/>
                    <a:pt x="2731804" y="309885"/>
                    <a:pt x="2767324" y="316340"/>
                  </a:cubicBezTo>
                  <a:cubicBezTo>
                    <a:pt x="2749670" y="320389"/>
                    <a:pt x="2742846" y="313905"/>
                    <a:pt x="2724244" y="318889"/>
                  </a:cubicBezTo>
                  <a:cubicBezTo>
                    <a:pt x="2749174" y="319299"/>
                    <a:pt x="2716259" y="330483"/>
                    <a:pt x="2703574" y="339629"/>
                  </a:cubicBezTo>
                  <a:cubicBezTo>
                    <a:pt x="2724937" y="335764"/>
                    <a:pt x="2760089" y="319384"/>
                    <a:pt x="2816973" y="315109"/>
                  </a:cubicBezTo>
                  <a:cubicBezTo>
                    <a:pt x="2834556" y="311499"/>
                    <a:pt x="2836736" y="309488"/>
                    <a:pt x="2837274" y="307662"/>
                  </a:cubicBezTo>
                  <a:cubicBezTo>
                    <a:pt x="2837812" y="305779"/>
                    <a:pt x="2836694" y="303995"/>
                    <a:pt x="2847836" y="301532"/>
                  </a:cubicBezTo>
                  <a:cubicBezTo>
                    <a:pt x="2838506" y="300909"/>
                    <a:pt x="2829658" y="300045"/>
                    <a:pt x="2821008" y="299423"/>
                  </a:cubicBezTo>
                  <a:cubicBezTo>
                    <a:pt x="2812329" y="298630"/>
                    <a:pt x="2803764" y="297851"/>
                    <a:pt x="2795086" y="297058"/>
                  </a:cubicBezTo>
                  <a:cubicBezTo>
                    <a:pt x="2777658" y="295600"/>
                    <a:pt x="2759537" y="294779"/>
                    <a:pt x="2738344" y="296987"/>
                  </a:cubicBezTo>
                  <a:cubicBezTo>
                    <a:pt x="2746909" y="291141"/>
                    <a:pt x="2775620" y="283227"/>
                    <a:pt x="2773525" y="278498"/>
                  </a:cubicBezTo>
                  <a:cubicBezTo>
                    <a:pt x="2755701" y="274704"/>
                    <a:pt x="2721865" y="286455"/>
                    <a:pt x="2709138" y="277720"/>
                  </a:cubicBezTo>
                  <a:cubicBezTo>
                    <a:pt x="2734083" y="272099"/>
                    <a:pt x="2828270" y="270910"/>
                    <a:pt x="2783718" y="260717"/>
                  </a:cubicBezTo>
                  <a:cubicBezTo>
                    <a:pt x="2792538" y="259528"/>
                    <a:pt x="2801259" y="258339"/>
                    <a:pt x="2809894" y="257178"/>
                  </a:cubicBezTo>
                  <a:cubicBezTo>
                    <a:pt x="2818516" y="256003"/>
                    <a:pt x="2827095" y="255068"/>
                    <a:pt x="2835674" y="254573"/>
                  </a:cubicBezTo>
                  <a:cubicBezTo>
                    <a:pt x="2852762" y="253468"/>
                    <a:pt x="2869652" y="252378"/>
                    <a:pt x="2886513" y="251302"/>
                  </a:cubicBezTo>
                  <a:cubicBezTo>
                    <a:pt x="2907720" y="246404"/>
                    <a:pt x="2842923" y="249674"/>
                    <a:pt x="2863153" y="241492"/>
                  </a:cubicBezTo>
                  <a:cubicBezTo>
                    <a:pt x="2877650" y="238816"/>
                    <a:pt x="2885423" y="242072"/>
                    <a:pt x="2895347" y="243403"/>
                  </a:cubicBezTo>
                  <a:cubicBezTo>
                    <a:pt x="2904372" y="246811"/>
                    <a:pt x="2926919" y="238353"/>
                    <a:pt x="2940472" y="237788"/>
                  </a:cubicBezTo>
                  <a:cubicBezTo>
                    <a:pt x="2944989" y="237599"/>
                    <a:pt x="2948507" y="238288"/>
                    <a:pt x="2950192" y="240585"/>
                  </a:cubicBezTo>
                  <a:cubicBezTo>
                    <a:pt x="2938257" y="243615"/>
                    <a:pt x="2928531" y="244535"/>
                    <a:pt x="2920561" y="243941"/>
                  </a:cubicBezTo>
                  <a:cubicBezTo>
                    <a:pt x="2924822" y="247466"/>
                    <a:pt x="2917389" y="248117"/>
                    <a:pt x="2925544" y="254785"/>
                  </a:cubicBezTo>
                  <a:cubicBezTo>
                    <a:pt x="2911132" y="257390"/>
                    <a:pt x="2903303" y="254134"/>
                    <a:pt x="2893492" y="252775"/>
                  </a:cubicBezTo>
                  <a:cubicBezTo>
                    <a:pt x="2880185" y="256597"/>
                    <a:pt x="2901321" y="258523"/>
                    <a:pt x="2909660" y="261184"/>
                  </a:cubicBezTo>
                  <a:cubicBezTo>
                    <a:pt x="2945874" y="252761"/>
                    <a:pt x="2944146" y="264214"/>
                    <a:pt x="2939531" y="272595"/>
                  </a:cubicBezTo>
                  <a:cubicBezTo>
                    <a:pt x="2920108" y="274846"/>
                    <a:pt x="2903997" y="273911"/>
                    <a:pt x="2889500" y="271490"/>
                  </a:cubicBezTo>
                  <a:cubicBezTo>
                    <a:pt x="2863762" y="280778"/>
                    <a:pt x="2925487" y="273926"/>
                    <a:pt x="2930641" y="280480"/>
                  </a:cubicBezTo>
                  <a:cubicBezTo>
                    <a:pt x="2871634" y="284685"/>
                    <a:pt x="2898405" y="287375"/>
                    <a:pt x="2877112" y="298078"/>
                  </a:cubicBezTo>
                  <a:cubicBezTo>
                    <a:pt x="2909985" y="298927"/>
                    <a:pt x="2995438" y="285832"/>
                    <a:pt x="2959974" y="277167"/>
                  </a:cubicBezTo>
                  <a:cubicBezTo>
                    <a:pt x="2979624" y="275115"/>
                    <a:pt x="2995438" y="275582"/>
                    <a:pt x="3009680" y="278980"/>
                  </a:cubicBezTo>
                  <a:cubicBezTo>
                    <a:pt x="3032133" y="269084"/>
                    <a:pt x="3070457" y="263662"/>
                    <a:pt x="3106770" y="265842"/>
                  </a:cubicBezTo>
                  <a:cubicBezTo>
                    <a:pt x="3125032" y="259853"/>
                    <a:pt x="3060999" y="259754"/>
                    <a:pt x="3052746" y="251104"/>
                  </a:cubicBezTo>
                  <a:cubicBezTo>
                    <a:pt x="3024517" y="256342"/>
                    <a:pt x="3062967" y="270429"/>
                    <a:pt x="2993866" y="269962"/>
                  </a:cubicBezTo>
                  <a:cubicBezTo>
                    <a:pt x="2965637" y="264568"/>
                    <a:pt x="3000548" y="267130"/>
                    <a:pt x="3021006" y="262303"/>
                  </a:cubicBezTo>
                  <a:cubicBezTo>
                    <a:pt x="3014139" y="260490"/>
                    <a:pt x="3007273" y="258678"/>
                    <a:pt x="3000520" y="256894"/>
                  </a:cubicBezTo>
                  <a:cubicBezTo>
                    <a:pt x="2989166" y="254997"/>
                    <a:pt x="2957723" y="261934"/>
                    <a:pt x="2966671" y="263846"/>
                  </a:cubicBezTo>
                  <a:cubicBezTo>
                    <a:pt x="2934647" y="267682"/>
                    <a:pt x="2970946" y="252647"/>
                    <a:pt x="2929890" y="250864"/>
                  </a:cubicBezTo>
                  <a:cubicBezTo>
                    <a:pt x="2944203" y="249604"/>
                    <a:pt x="2958530" y="248344"/>
                    <a:pt x="2952669" y="245979"/>
                  </a:cubicBezTo>
                  <a:cubicBezTo>
                    <a:pt x="2965439" y="245993"/>
                    <a:pt x="2978463" y="246022"/>
                    <a:pt x="2991205" y="246050"/>
                  </a:cubicBezTo>
                  <a:cubicBezTo>
                    <a:pt x="3003946" y="246546"/>
                    <a:pt x="3016362" y="247607"/>
                    <a:pt x="3027730" y="249349"/>
                  </a:cubicBezTo>
                  <a:cubicBezTo>
                    <a:pt x="3024202" y="246747"/>
                    <a:pt x="3028739" y="244541"/>
                    <a:pt x="3037267" y="242889"/>
                  </a:cubicBezTo>
                  <a:lnTo>
                    <a:pt x="3066604" y="240148"/>
                  </a:lnTo>
                  <a:lnTo>
                    <a:pt x="3070284" y="233936"/>
                  </a:lnTo>
                  <a:cubicBezTo>
                    <a:pt x="3068594" y="232856"/>
                    <a:pt x="3064007" y="232743"/>
                    <a:pt x="3056709" y="233309"/>
                  </a:cubicBezTo>
                  <a:cubicBezTo>
                    <a:pt x="3049418" y="233876"/>
                    <a:pt x="3039409" y="235122"/>
                    <a:pt x="3026909" y="236764"/>
                  </a:cubicBezTo>
                  <a:cubicBezTo>
                    <a:pt x="3020651" y="237599"/>
                    <a:pt x="3013771" y="238505"/>
                    <a:pt x="3006296" y="239496"/>
                  </a:cubicBezTo>
                  <a:cubicBezTo>
                    <a:pt x="2998807" y="240459"/>
                    <a:pt x="2990723" y="241478"/>
                    <a:pt x="2982115" y="243050"/>
                  </a:cubicBezTo>
                  <a:cubicBezTo>
                    <a:pt x="2975617" y="240246"/>
                    <a:pt x="2975985" y="237684"/>
                    <a:pt x="2980147" y="235221"/>
                  </a:cubicBezTo>
                  <a:cubicBezTo>
                    <a:pt x="2984310" y="232715"/>
                    <a:pt x="2992266" y="230280"/>
                    <a:pt x="3001001" y="228312"/>
                  </a:cubicBezTo>
                  <a:cubicBezTo>
                    <a:pt x="3018428" y="224079"/>
                    <a:pt x="3038730" y="219704"/>
                    <a:pt x="3037031" y="212725"/>
                  </a:cubicBezTo>
                  <a:close/>
                  <a:moveTo>
                    <a:pt x="3242876" y="212668"/>
                  </a:moveTo>
                  <a:cubicBezTo>
                    <a:pt x="3257175" y="211635"/>
                    <a:pt x="3256028" y="214155"/>
                    <a:pt x="3249686" y="214863"/>
                  </a:cubicBezTo>
                  <a:cubicBezTo>
                    <a:pt x="3268755" y="215075"/>
                    <a:pt x="3286126" y="216562"/>
                    <a:pt x="3302393" y="218813"/>
                  </a:cubicBezTo>
                  <a:cubicBezTo>
                    <a:pt x="3318673" y="221064"/>
                    <a:pt x="3333850" y="223923"/>
                    <a:pt x="3348602" y="228100"/>
                  </a:cubicBezTo>
                  <a:cubicBezTo>
                    <a:pt x="3330226" y="224716"/>
                    <a:pt x="3322878" y="226854"/>
                    <a:pt x="3323869" y="230917"/>
                  </a:cubicBezTo>
                  <a:cubicBezTo>
                    <a:pt x="3324846" y="234966"/>
                    <a:pt x="3334105" y="241252"/>
                    <a:pt x="3348772" y="248514"/>
                  </a:cubicBezTo>
                  <a:cubicBezTo>
                    <a:pt x="3365859" y="242781"/>
                    <a:pt x="3355893" y="234400"/>
                    <a:pt x="3378019" y="229133"/>
                  </a:cubicBezTo>
                  <a:cubicBezTo>
                    <a:pt x="3432185" y="232276"/>
                    <a:pt x="3344029" y="236736"/>
                    <a:pt x="3394371" y="245584"/>
                  </a:cubicBezTo>
                  <a:cubicBezTo>
                    <a:pt x="3408373" y="247693"/>
                    <a:pt x="3427371" y="246561"/>
                    <a:pt x="3436617" y="251742"/>
                  </a:cubicBezTo>
                  <a:cubicBezTo>
                    <a:pt x="3442917" y="245187"/>
                    <a:pt x="3418651" y="244338"/>
                    <a:pt x="3397671" y="236636"/>
                  </a:cubicBezTo>
                  <a:cubicBezTo>
                    <a:pt x="3414121" y="232078"/>
                    <a:pt x="3451977" y="229728"/>
                    <a:pt x="3440211" y="222324"/>
                  </a:cubicBezTo>
                  <a:cubicBezTo>
                    <a:pt x="3470623" y="224348"/>
                    <a:pt x="3435271" y="232191"/>
                    <a:pt x="3479159" y="237514"/>
                  </a:cubicBezTo>
                  <a:cubicBezTo>
                    <a:pt x="3462553" y="239312"/>
                    <a:pt x="3453295" y="236283"/>
                    <a:pt x="3438457" y="237033"/>
                  </a:cubicBezTo>
                  <a:cubicBezTo>
                    <a:pt x="3416259" y="240020"/>
                    <a:pt x="3462311" y="240119"/>
                    <a:pt x="3446413" y="245301"/>
                  </a:cubicBezTo>
                  <a:cubicBezTo>
                    <a:pt x="3467649" y="244380"/>
                    <a:pt x="3462609" y="240742"/>
                    <a:pt x="3485571" y="240020"/>
                  </a:cubicBezTo>
                  <a:cubicBezTo>
                    <a:pt x="3499091" y="244296"/>
                    <a:pt x="3482895" y="247679"/>
                    <a:pt x="3504939" y="247764"/>
                  </a:cubicBezTo>
                  <a:cubicBezTo>
                    <a:pt x="3509979" y="259231"/>
                    <a:pt x="3420407" y="238916"/>
                    <a:pt x="3472193" y="255409"/>
                  </a:cubicBezTo>
                  <a:cubicBezTo>
                    <a:pt x="3458191" y="254446"/>
                    <a:pt x="3444135" y="253554"/>
                    <a:pt x="3449499" y="256768"/>
                  </a:cubicBezTo>
                  <a:cubicBezTo>
                    <a:pt x="3438371" y="257377"/>
                    <a:pt x="3432767" y="254191"/>
                    <a:pt x="3425235" y="252436"/>
                  </a:cubicBezTo>
                  <a:cubicBezTo>
                    <a:pt x="3425575" y="257292"/>
                    <a:pt x="3399327" y="263167"/>
                    <a:pt x="3402511" y="253866"/>
                  </a:cubicBezTo>
                  <a:cubicBezTo>
                    <a:pt x="3374467" y="257249"/>
                    <a:pt x="3395773" y="265545"/>
                    <a:pt x="3396043" y="271746"/>
                  </a:cubicBezTo>
                  <a:cubicBezTo>
                    <a:pt x="3378319" y="279150"/>
                    <a:pt x="3389799" y="256980"/>
                    <a:pt x="3357181" y="256754"/>
                  </a:cubicBezTo>
                  <a:cubicBezTo>
                    <a:pt x="3377115" y="272836"/>
                    <a:pt x="3324535" y="259628"/>
                    <a:pt x="3344439" y="272185"/>
                  </a:cubicBezTo>
                  <a:cubicBezTo>
                    <a:pt x="3330141" y="272468"/>
                    <a:pt x="3322949" y="268915"/>
                    <a:pt x="3313393" y="266338"/>
                  </a:cubicBezTo>
                  <a:cubicBezTo>
                    <a:pt x="3326970" y="264215"/>
                    <a:pt x="3338125" y="262601"/>
                    <a:pt x="3341098" y="260265"/>
                  </a:cubicBezTo>
                  <a:cubicBezTo>
                    <a:pt x="3344057" y="257929"/>
                    <a:pt x="3338847" y="253611"/>
                    <a:pt x="3319551" y="248118"/>
                  </a:cubicBezTo>
                  <a:cubicBezTo>
                    <a:pt x="3288887" y="246971"/>
                    <a:pt x="3227233" y="247325"/>
                    <a:pt x="3239181" y="236552"/>
                  </a:cubicBezTo>
                  <a:cubicBezTo>
                    <a:pt x="3264409" y="234442"/>
                    <a:pt x="3271445" y="245796"/>
                    <a:pt x="3294975" y="244947"/>
                  </a:cubicBezTo>
                  <a:cubicBezTo>
                    <a:pt x="3315460" y="238675"/>
                    <a:pt x="3257019" y="231200"/>
                    <a:pt x="3241899" y="227449"/>
                  </a:cubicBezTo>
                  <a:cubicBezTo>
                    <a:pt x="3285489" y="232729"/>
                    <a:pt x="3295300" y="225566"/>
                    <a:pt x="3256326" y="217015"/>
                  </a:cubicBezTo>
                  <a:cubicBezTo>
                    <a:pt x="3241914" y="218176"/>
                    <a:pt x="3237369" y="219832"/>
                    <a:pt x="3240087" y="221800"/>
                  </a:cubicBezTo>
                  <a:cubicBezTo>
                    <a:pt x="3224061" y="229530"/>
                    <a:pt x="3229101" y="214891"/>
                    <a:pt x="3242876" y="212668"/>
                  </a:cubicBezTo>
                  <a:close/>
                  <a:moveTo>
                    <a:pt x="4609573" y="212115"/>
                  </a:moveTo>
                  <a:cubicBezTo>
                    <a:pt x="4627391" y="215285"/>
                    <a:pt x="4683325" y="239967"/>
                    <a:pt x="4706483" y="244692"/>
                  </a:cubicBezTo>
                  <a:cubicBezTo>
                    <a:pt x="4715543" y="259981"/>
                    <a:pt x="4626623" y="215868"/>
                    <a:pt x="4607087" y="217651"/>
                  </a:cubicBezTo>
                  <a:cubicBezTo>
                    <a:pt x="4601931" y="212392"/>
                    <a:pt x="4603635" y="211058"/>
                    <a:pt x="4609573" y="212115"/>
                  </a:cubicBezTo>
                  <a:close/>
                  <a:moveTo>
                    <a:pt x="3743643" y="210544"/>
                  </a:moveTo>
                  <a:cubicBezTo>
                    <a:pt x="3751443" y="210855"/>
                    <a:pt x="3759059" y="211153"/>
                    <a:pt x="3766719" y="211464"/>
                  </a:cubicBezTo>
                  <a:cubicBezTo>
                    <a:pt x="3755591" y="215173"/>
                    <a:pt x="3756951" y="220086"/>
                    <a:pt x="3786667" y="226839"/>
                  </a:cubicBezTo>
                  <a:cubicBezTo>
                    <a:pt x="3749277" y="222224"/>
                    <a:pt x="3799563" y="240458"/>
                    <a:pt x="3795585" y="247593"/>
                  </a:cubicBezTo>
                  <a:cubicBezTo>
                    <a:pt x="3840349" y="253086"/>
                    <a:pt x="3784401" y="237697"/>
                    <a:pt x="3829123" y="243176"/>
                  </a:cubicBezTo>
                  <a:cubicBezTo>
                    <a:pt x="3868975" y="258423"/>
                    <a:pt x="3769097" y="244620"/>
                    <a:pt x="3808963" y="259811"/>
                  </a:cubicBezTo>
                  <a:cubicBezTo>
                    <a:pt x="3790021" y="259046"/>
                    <a:pt x="3770895" y="258268"/>
                    <a:pt x="3751853" y="257489"/>
                  </a:cubicBezTo>
                  <a:cubicBezTo>
                    <a:pt x="3739721" y="251232"/>
                    <a:pt x="3775227" y="254714"/>
                    <a:pt x="3749857" y="245739"/>
                  </a:cubicBezTo>
                  <a:cubicBezTo>
                    <a:pt x="3764297" y="246772"/>
                    <a:pt x="3770965" y="251883"/>
                    <a:pt x="3779899" y="255691"/>
                  </a:cubicBezTo>
                  <a:cubicBezTo>
                    <a:pt x="3775835" y="234583"/>
                    <a:pt x="3741773" y="230378"/>
                    <a:pt x="3743643" y="210544"/>
                  </a:cubicBezTo>
                  <a:close/>
                  <a:moveTo>
                    <a:pt x="2898843" y="210233"/>
                  </a:moveTo>
                  <a:cubicBezTo>
                    <a:pt x="2910438" y="212710"/>
                    <a:pt x="2922018" y="215188"/>
                    <a:pt x="2933627" y="217665"/>
                  </a:cubicBezTo>
                  <a:cubicBezTo>
                    <a:pt x="2918932" y="224178"/>
                    <a:pt x="2916653" y="226245"/>
                    <a:pt x="2904251" y="235872"/>
                  </a:cubicBezTo>
                  <a:cubicBezTo>
                    <a:pt x="2874535" y="234159"/>
                    <a:pt x="2849831" y="237202"/>
                    <a:pt x="2840218" y="246843"/>
                  </a:cubicBezTo>
                  <a:cubicBezTo>
                    <a:pt x="2822904" y="256343"/>
                    <a:pt x="2838604" y="240529"/>
                    <a:pt x="2823640" y="238547"/>
                  </a:cubicBezTo>
                  <a:cubicBezTo>
                    <a:pt x="2828652" y="249915"/>
                    <a:pt x="2759225" y="244394"/>
                    <a:pt x="2720449" y="250850"/>
                  </a:cubicBezTo>
                  <a:cubicBezTo>
                    <a:pt x="2707198" y="257206"/>
                    <a:pt x="2717589" y="261043"/>
                    <a:pt x="2740170" y="263648"/>
                  </a:cubicBezTo>
                  <a:cubicBezTo>
                    <a:pt x="2664146" y="275979"/>
                    <a:pt x="2721454" y="248755"/>
                    <a:pt x="2685070" y="245343"/>
                  </a:cubicBezTo>
                  <a:cubicBezTo>
                    <a:pt x="2708047" y="246036"/>
                    <a:pt x="2737183" y="246164"/>
                    <a:pt x="2765780" y="243800"/>
                  </a:cubicBezTo>
                  <a:cubicBezTo>
                    <a:pt x="2794406" y="241506"/>
                    <a:pt x="2822409" y="236225"/>
                    <a:pt x="2843899" y="228142"/>
                  </a:cubicBezTo>
                  <a:cubicBezTo>
                    <a:pt x="2849038" y="230917"/>
                    <a:pt x="2834782" y="234838"/>
                    <a:pt x="2842186" y="237471"/>
                  </a:cubicBezTo>
                  <a:cubicBezTo>
                    <a:pt x="2856754" y="240005"/>
                    <a:pt x="2873728" y="225905"/>
                    <a:pt x="2906247" y="226500"/>
                  </a:cubicBezTo>
                  <a:cubicBezTo>
                    <a:pt x="2892713" y="225763"/>
                    <a:pt x="2877253" y="226655"/>
                    <a:pt x="2857872" y="231030"/>
                  </a:cubicBezTo>
                  <a:cubicBezTo>
                    <a:pt x="2841506" y="226089"/>
                    <a:pt x="2916100" y="217312"/>
                    <a:pt x="2852790" y="220228"/>
                  </a:cubicBezTo>
                  <a:cubicBezTo>
                    <a:pt x="2837486" y="215868"/>
                    <a:pt x="2882279" y="217892"/>
                    <a:pt x="2898843" y="210233"/>
                  </a:cubicBezTo>
                  <a:close/>
                  <a:moveTo>
                    <a:pt x="2459816" y="206071"/>
                  </a:moveTo>
                  <a:cubicBezTo>
                    <a:pt x="2448321" y="210332"/>
                    <a:pt x="2436966" y="214536"/>
                    <a:pt x="2425514" y="218784"/>
                  </a:cubicBezTo>
                  <a:cubicBezTo>
                    <a:pt x="2433725" y="209341"/>
                    <a:pt x="2406288" y="219732"/>
                    <a:pt x="2380933" y="226188"/>
                  </a:cubicBezTo>
                  <a:cubicBezTo>
                    <a:pt x="2377818" y="219024"/>
                    <a:pt x="2446480" y="202857"/>
                    <a:pt x="2459816" y="206071"/>
                  </a:cubicBezTo>
                  <a:close/>
                  <a:moveTo>
                    <a:pt x="3209281" y="201838"/>
                  </a:moveTo>
                  <a:cubicBezTo>
                    <a:pt x="3276924" y="207020"/>
                    <a:pt x="3170589" y="210049"/>
                    <a:pt x="3176649" y="211465"/>
                  </a:cubicBezTo>
                  <a:cubicBezTo>
                    <a:pt x="3128076" y="196628"/>
                    <a:pt x="3181335" y="206581"/>
                    <a:pt x="3209281" y="201838"/>
                  </a:cubicBezTo>
                  <a:close/>
                  <a:moveTo>
                    <a:pt x="3948425" y="194660"/>
                  </a:moveTo>
                  <a:cubicBezTo>
                    <a:pt x="3978935" y="197845"/>
                    <a:pt x="4002731" y="203933"/>
                    <a:pt x="4019565" y="213078"/>
                  </a:cubicBezTo>
                  <a:cubicBezTo>
                    <a:pt x="3997663" y="209822"/>
                    <a:pt x="4002507" y="213716"/>
                    <a:pt x="4008635" y="217835"/>
                  </a:cubicBezTo>
                  <a:cubicBezTo>
                    <a:pt x="3974871" y="208888"/>
                    <a:pt x="3949203" y="210615"/>
                    <a:pt x="3980647" y="223979"/>
                  </a:cubicBezTo>
                  <a:cubicBezTo>
                    <a:pt x="3965173" y="222550"/>
                    <a:pt x="3949685" y="221120"/>
                    <a:pt x="3934255" y="219704"/>
                  </a:cubicBezTo>
                  <a:cubicBezTo>
                    <a:pt x="3956595" y="215867"/>
                    <a:pt x="3941375" y="202432"/>
                    <a:pt x="3948425" y="194660"/>
                  </a:cubicBezTo>
                  <a:close/>
                  <a:moveTo>
                    <a:pt x="3329928" y="185571"/>
                  </a:moveTo>
                  <a:cubicBezTo>
                    <a:pt x="3353202" y="191559"/>
                    <a:pt x="3409477" y="194179"/>
                    <a:pt x="3399411" y="201526"/>
                  </a:cubicBezTo>
                  <a:cubicBezTo>
                    <a:pt x="3385411" y="200578"/>
                    <a:pt x="3336794" y="189139"/>
                    <a:pt x="3340022" y="199502"/>
                  </a:cubicBezTo>
                  <a:cubicBezTo>
                    <a:pt x="3313407" y="203664"/>
                    <a:pt x="3316805" y="187949"/>
                    <a:pt x="3290118" y="192791"/>
                  </a:cubicBezTo>
                  <a:cubicBezTo>
                    <a:pt x="3286367" y="188233"/>
                    <a:pt x="3312656" y="188516"/>
                    <a:pt x="3320018" y="192466"/>
                  </a:cubicBezTo>
                  <a:cubicBezTo>
                    <a:pt x="3327309" y="190285"/>
                    <a:pt x="3334869" y="188445"/>
                    <a:pt x="3329928" y="185571"/>
                  </a:cubicBezTo>
                  <a:close/>
                  <a:moveTo>
                    <a:pt x="4161589" y="183165"/>
                  </a:moveTo>
                  <a:cubicBezTo>
                    <a:pt x="4202659" y="191362"/>
                    <a:pt x="4195963" y="202150"/>
                    <a:pt x="4215003" y="206581"/>
                  </a:cubicBezTo>
                  <a:cubicBezTo>
                    <a:pt x="4232333" y="220186"/>
                    <a:pt x="4183107" y="200295"/>
                    <a:pt x="4192027" y="208181"/>
                  </a:cubicBezTo>
                  <a:cubicBezTo>
                    <a:pt x="4219335" y="221998"/>
                    <a:pt x="4213631" y="208379"/>
                    <a:pt x="4250115" y="219223"/>
                  </a:cubicBezTo>
                  <a:cubicBezTo>
                    <a:pt x="4237203" y="209356"/>
                    <a:pt x="4219521" y="201045"/>
                    <a:pt x="4197209" y="194335"/>
                  </a:cubicBezTo>
                  <a:cubicBezTo>
                    <a:pt x="4182187" y="185048"/>
                    <a:pt x="4235843" y="200295"/>
                    <a:pt x="4249547" y="201314"/>
                  </a:cubicBezTo>
                  <a:cubicBezTo>
                    <a:pt x="4254035" y="216887"/>
                    <a:pt x="4262063" y="212541"/>
                    <a:pt x="4302679" y="238321"/>
                  </a:cubicBezTo>
                  <a:cubicBezTo>
                    <a:pt x="4316511" y="240119"/>
                    <a:pt x="4297655" y="229912"/>
                    <a:pt x="4290687" y="224136"/>
                  </a:cubicBezTo>
                  <a:cubicBezTo>
                    <a:pt x="4339247" y="244805"/>
                    <a:pt x="4344641" y="252677"/>
                    <a:pt x="4343367" y="258538"/>
                  </a:cubicBezTo>
                  <a:cubicBezTo>
                    <a:pt x="4342023" y="264498"/>
                    <a:pt x="4334079" y="268136"/>
                    <a:pt x="4354693" y="281430"/>
                  </a:cubicBezTo>
                  <a:cubicBezTo>
                    <a:pt x="4328049" y="280425"/>
                    <a:pt x="4279533" y="248231"/>
                    <a:pt x="4303047" y="268065"/>
                  </a:cubicBezTo>
                  <a:cubicBezTo>
                    <a:pt x="4268731" y="253299"/>
                    <a:pt x="4245117" y="234909"/>
                    <a:pt x="4215571" y="218572"/>
                  </a:cubicBezTo>
                  <a:cubicBezTo>
                    <a:pt x="4204783" y="226528"/>
                    <a:pt x="4201357" y="242851"/>
                    <a:pt x="4251587" y="266961"/>
                  </a:cubicBezTo>
                  <a:cubicBezTo>
                    <a:pt x="4240007" y="264753"/>
                    <a:pt x="4228595" y="262572"/>
                    <a:pt x="4217213" y="260392"/>
                  </a:cubicBezTo>
                  <a:cubicBezTo>
                    <a:pt x="4221091" y="256605"/>
                    <a:pt x="4217481" y="251827"/>
                    <a:pt x="4209755" y="246637"/>
                  </a:cubicBezTo>
                  <a:lnTo>
                    <a:pt x="4193341" y="238351"/>
                  </a:lnTo>
                  <a:lnTo>
                    <a:pt x="4192245" y="242163"/>
                  </a:lnTo>
                  <a:cubicBezTo>
                    <a:pt x="4181339" y="248390"/>
                    <a:pt x="4116713" y="233050"/>
                    <a:pt x="4072045" y="223314"/>
                  </a:cubicBezTo>
                  <a:cubicBezTo>
                    <a:pt x="4028385" y="213432"/>
                    <a:pt x="4097175" y="223031"/>
                    <a:pt x="4106871" y="228226"/>
                  </a:cubicBezTo>
                  <a:cubicBezTo>
                    <a:pt x="4114983" y="228807"/>
                    <a:pt x="4112307" y="226018"/>
                    <a:pt x="4123917" y="227688"/>
                  </a:cubicBezTo>
                  <a:cubicBezTo>
                    <a:pt x="4103687" y="222280"/>
                    <a:pt x="4080865" y="217835"/>
                    <a:pt x="4059827" y="212724"/>
                  </a:cubicBezTo>
                  <a:cubicBezTo>
                    <a:pt x="4038775" y="207713"/>
                    <a:pt x="4019551" y="201498"/>
                    <a:pt x="4006171" y="194221"/>
                  </a:cubicBezTo>
                  <a:cubicBezTo>
                    <a:pt x="4020697" y="195000"/>
                    <a:pt x="4028907" y="199134"/>
                    <a:pt x="4037503" y="202956"/>
                  </a:cubicBezTo>
                  <a:cubicBezTo>
                    <a:pt x="4046095" y="206778"/>
                    <a:pt x="4055055" y="210445"/>
                    <a:pt x="4071027" y="211394"/>
                  </a:cubicBezTo>
                  <a:cubicBezTo>
                    <a:pt x="4091767" y="213871"/>
                    <a:pt x="4057719" y="199558"/>
                    <a:pt x="4070035" y="199487"/>
                  </a:cubicBezTo>
                  <a:cubicBezTo>
                    <a:pt x="4097443" y="213192"/>
                    <a:pt x="4110807" y="208279"/>
                    <a:pt x="4092799" y="196783"/>
                  </a:cubicBezTo>
                  <a:cubicBezTo>
                    <a:pt x="4123379" y="203296"/>
                    <a:pt x="4133035" y="219322"/>
                    <a:pt x="4099863" y="212512"/>
                  </a:cubicBezTo>
                  <a:cubicBezTo>
                    <a:pt x="4121553" y="222011"/>
                    <a:pt x="4174415" y="233026"/>
                    <a:pt x="4158983" y="238632"/>
                  </a:cubicBezTo>
                  <a:cubicBezTo>
                    <a:pt x="4198239" y="247662"/>
                    <a:pt x="4160863" y="232229"/>
                    <a:pt x="4180915" y="235447"/>
                  </a:cubicBezTo>
                  <a:lnTo>
                    <a:pt x="4192409" y="237881"/>
                  </a:lnTo>
                  <a:lnTo>
                    <a:pt x="4177601" y="230407"/>
                  </a:lnTo>
                  <a:cubicBezTo>
                    <a:pt x="4152403" y="219804"/>
                    <a:pt x="4124469" y="208620"/>
                    <a:pt x="4121893" y="198002"/>
                  </a:cubicBezTo>
                  <a:cubicBezTo>
                    <a:pt x="4185373" y="215910"/>
                    <a:pt x="4186323" y="200918"/>
                    <a:pt x="4161589" y="183165"/>
                  </a:cubicBezTo>
                  <a:close/>
                  <a:moveTo>
                    <a:pt x="2968018" y="180268"/>
                  </a:moveTo>
                  <a:cubicBezTo>
                    <a:pt x="3007386" y="180994"/>
                    <a:pt x="3022559" y="195358"/>
                    <a:pt x="3055506" y="197832"/>
                  </a:cubicBezTo>
                  <a:cubicBezTo>
                    <a:pt x="3065104" y="190824"/>
                    <a:pt x="3052165" y="192962"/>
                    <a:pt x="3094976" y="188474"/>
                  </a:cubicBezTo>
                  <a:cubicBezTo>
                    <a:pt x="3082164" y="198384"/>
                    <a:pt x="3087883" y="207643"/>
                    <a:pt x="3146819" y="212541"/>
                  </a:cubicBezTo>
                  <a:cubicBezTo>
                    <a:pt x="3135762" y="220823"/>
                    <a:pt x="3073216" y="208506"/>
                    <a:pt x="3046247" y="205307"/>
                  </a:cubicBezTo>
                  <a:cubicBezTo>
                    <a:pt x="3039041" y="207798"/>
                    <a:pt x="3031693" y="210304"/>
                    <a:pt x="3037016" y="212739"/>
                  </a:cubicBezTo>
                  <a:cubicBezTo>
                    <a:pt x="3018938" y="212371"/>
                    <a:pt x="3003733" y="210998"/>
                    <a:pt x="2992266" y="208860"/>
                  </a:cubicBezTo>
                  <a:cubicBezTo>
                    <a:pt x="2980813" y="206779"/>
                    <a:pt x="2973196" y="204429"/>
                    <a:pt x="2970181" y="200961"/>
                  </a:cubicBezTo>
                  <a:cubicBezTo>
                    <a:pt x="2987325" y="198327"/>
                    <a:pt x="3002671" y="198724"/>
                    <a:pt x="3014054" y="201796"/>
                  </a:cubicBezTo>
                  <a:cubicBezTo>
                    <a:pt x="3018952" y="196430"/>
                    <a:pt x="3003237" y="191815"/>
                    <a:pt x="2982214" y="188686"/>
                  </a:cubicBezTo>
                  <a:cubicBezTo>
                    <a:pt x="2961290" y="186209"/>
                    <a:pt x="2935043" y="185161"/>
                    <a:pt x="2919031" y="185034"/>
                  </a:cubicBezTo>
                  <a:cubicBezTo>
                    <a:pt x="2939085" y="181300"/>
                    <a:pt x="2954895" y="180027"/>
                    <a:pt x="2968018" y="180268"/>
                  </a:cubicBezTo>
                  <a:close/>
                  <a:moveTo>
                    <a:pt x="3552053" y="180078"/>
                  </a:moveTo>
                  <a:cubicBezTo>
                    <a:pt x="3581047" y="181522"/>
                    <a:pt x="3602693" y="197435"/>
                    <a:pt x="3597343" y="199955"/>
                  </a:cubicBezTo>
                  <a:cubicBezTo>
                    <a:pt x="3578823" y="197562"/>
                    <a:pt x="3559839" y="188671"/>
                    <a:pt x="3552053" y="180078"/>
                  </a:cubicBezTo>
                  <a:close/>
                  <a:moveTo>
                    <a:pt x="3893907" y="175109"/>
                  </a:moveTo>
                  <a:cubicBezTo>
                    <a:pt x="3933219" y="181961"/>
                    <a:pt x="3899583" y="190356"/>
                    <a:pt x="3944305" y="208916"/>
                  </a:cubicBezTo>
                  <a:cubicBezTo>
                    <a:pt x="3881659" y="188134"/>
                    <a:pt x="3944999" y="209610"/>
                    <a:pt x="3886303" y="203706"/>
                  </a:cubicBezTo>
                  <a:cubicBezTo>
                    <a:pt x="3896243" y="199020"/>
                    <a:pt x="3872003" y="195085"/>
                    <a:pt x="3855101" y="186350"/>
                  </a:cubicBezTo>
                  <a:cubicBezTo>
                    <a:pt x="3909295" y="197789"/>
                    <a:pt x="3903107" y="188077"/>
                    <a:pt x="3893907" y="175109"/>
                  </a:cubicBezTo>
                  <a:close/>
                  <a:moveTo>
                    <a:pt x="2530149" y="174047"/>
                  </a:moveTo>
                  <a:cubicBezTo>
                    <a:pt x="2563814" y="171088"/>
                    <a:pt x="2531041" y="184524"/>
                    <a:pt x="2478617" y="202984"/>
                  </a:cubicBezTo>
                  <a:cubicBezTo>
                    <a:pt x="2473945" y="196883"/>
                    <a:pt x="2518200" y="182782"/>
                    <a:pt x="2530149" y="174047"/>
                  </a:cubicBezTo>
                  <a:close/>
                  <a:moveTo>
                    <a:pt x="3517181" y="171280"/>
                  </a:moveTo>
                  <a:cubicBezTo>
                    <a:pt x="3522971" y="172650"/>
                    <a:pt x="3531079" y="174656"/>
                    <a:pt x="3539071" y="174444"/>
                  </a:cubicBezTo>
                  <a:cubicBezTo>
                    <a:pt x="3538363" y="178705"/>
                    <a:pt x="3542243" y="183618"/>
                    <a:pt x="3512059" y="183547"/>
                  </a:cubicBezTo>
                  <a:cubicBezTo>
                    <a:pt x="3532163" y="185062"/>
                    <a:pt x="3538859" y="194377"/>
                    <a:pt x="3561339" y="194547"/>
                  </a:cubicBezTo>
                  <a:cubicBezTo>
                    <a:pt x="3559939" y="199460"/>
                    <a:pt x="3512315" y="193839"/>
                    <a:pt x="3518599" y="186378"/>
                  </a:cubicBezTo>
                  <a:cubicBezTo>
                    <a:pt x="3494803" y="185543"/>
                    <a:pt x="3493315" y="188898"/>
                    <a:pt x="3496799" y="191843"/>
                  </a:cubicBezTo>
                  <a:cubicBezTo>
                    <a:pt x="3500279" y="194901"/>
                    <a:pt x="3508691" y="198851"/>
                    <a:pt x="3504825" y="201144"/>
                  </a:cubicBezTo>
                  <a:cubicBezTo>
                    <a:pt x="3421299" y="198016"/>
                    <a:pt x="3476667" y="212215"/>
                    <a:pt x="3409235" y="215486"/>
                  </a:cubicBezTo>
                  <a:cubicBezTo>
                    <a:pt x="3418791" y="218331"/>
                    <a:pt x="3435723" y="216335"/>
                    <a:pt x="3450263" y="215910"/>
                  </a:cubicBezTo>
                  <a:cubicBezTo>
                    <a:pt x="3456195" y="222210"/>
                    <a:pt x="3385537" y="222677"/>
                    <a:pt x="3379675" y="214438"/>
                  </a:cubicBezTo>
                  <a:cubicBezTo>
                    <a:pt x="3387435" y="211507"/>
                    <a:pt x="3401761" y="209171"/>
                    <a:pt x="3430571" y="208350"/>
                  </a:cubicBezTo>
                  <a:cubicBezTo>
                    <a:pt x="3409193" y="206312"/>
                    <a:pt x="3409407" y="202249"/>
                    <a:pt x="3424101" y="205845"/>
                  </a:cubicBezTo>
                  <a:cubicBezTo>
                    <a:pt x="3445251" y="198185"/>
                    <a:pt x="3379195" y="190257"/>
                    <a:pt x="3359686" y="186534"/>
                  </a:cubicBezTo>
                  <a:cubicBezTo>
                    <a:pt x="3413101" y="185770"/>
                    <a:pt x="3434111" y="184934"/>
                    <a:pt x="3453023" y="183335"/>
                  </a:cubicBezTo>
                  <a:cubicBezTo>
                    <a:pt x="3462467" y="182429"/>
                    <a:pt x="3471427" y="181551"/>
                    <a:pt x="3483631" y="180376"/>
                  </a:cubicBezTo>
                  <a:cubicBezTo>
                    <a:pt x="3489733" y="179810"/>
                    <a:pt x="3496655" y="179073"/>
                    <a:pt x="3504867" y="178493"/>
                  </a:cubicBezTo>
                  <a:cubicBezTo>
                    <a:pt x="3513093" y="178181"/>
                    <a:pt x="3522591" y="177828"/>
                    <a:pt x="3533861" y="177417"/>
                  </a:cubicBezTo>
                  <a:cubicBezTo>
                    <a:pt x="3526331" y="175152"/>
                    <a:pt x="3515767" y="174770"/>
                    <a:pt x="3509199" y="171938"/>
                  </a:cubicBezTo>
                  <a:cubicBezTo>
                    <a:pt x="3507919" y="169177"/>
                    <a:pt x="3511391" y="169910"/>
                    <a:pt x="3517181" y="171280"/>
                  </a:cubicBezTo>
                  <a:close/>
                  <a:moveTo>
                    <a:pt x="3660723" y="170296"/>
                  </a:moveTo>
                  <a:cubicBezTo>
                    <a:pt x="3677797" y="173340"/>
                    <a:pt x="3696783" y="176936"/>
                    <a:pt x="3715569" y="180050"/>
                  </a:cubicBezTo>
                  <a:cubicBezTo>
                    <a:pt x="3734355" y="183278"/>
                    <a:pt x="3752929" y="186619"/>
                    <a:pt x="3769067" y="191178"/>
                  </a:cubicBezTo>
                  <a:cubicBezTo>
                    <a:pt x="3782887" y="190810"/>
                    <a:pt x="3762883" y="183604"/>
                    <a:pt x="3755407" y="178960"/>
                  </a:cubicBezTo>
                  <a:cubicBezTo>
                    <a:pt x="3787487" y="181777"/>
                    <a:pt x="3816367" y="185260"/>
                    <a:pt x="3856815" y="198186"/>
                  </a:cubicBezTo>
                  <a:cubicBezTo>
                    <a:pt x="3808779" y="186817"/>
                    <a:pt x="3782999" y="198582"/>
                    <a:pt x="3745767" y="190243"/>
                  </a:cubicBezTo>
                  <a:cubicBezTo>
                    <a:pt x="3721161" y="191249"/>
                    <a:pt x="3784287" y="199545"/>
                    <a:pt x="3789003" y="206538"/>
                  </a:cubicBezTo>
                  <a:cubicBezTo>
                    <a:pt x="3778723" y="211607"/>
                    <a:pt x="3764339" y="203792"/>
                    <a:pt x="3730971" y="204216"/>
                  </a:cubicBezTo>
                  <a:cubicBezTo>
                    <a:pt x="3719349" y="198455"/>
                    <a:pt x="3707711" y="192678"/>
                    <a:pt x="3696047" y="186902"/>
                  </a:cubicBezTo>
                  <a:lnTo>
                    <a:pt x="3678419" y="178252"/>
                  </a:lnTo>
                  <a:close/>
                  <a:moveTo>
                    <a:pt x="4073107" y="167578"/>
                  </a:moveTo>
                  <a:cubicBezTo>
                    <a:pt x="4090859" y="168980"/>
                    <a:pt x="4100035" y="173637"/>
                    <a:pt x="4108683" y="178465"/>
                  </a:cubicBezTo>
                  <a:cubicBezTo>
                    <a:pt x="4130655" y="181976"/>
                    <a:pt x="4126125" y="177346"/>
                    <a:pt x="4149711" y="181438"/>
                  </a:cubicBezTo>
                  <a:cubicBezTo>
                    <a:pt x="4159127" y="193995"/>
                    <a:pt x="4110879" y="182938"/>
                    <a:pt x="4139135" y="197563"/>
                  </a:cubicBezTo>
                  <a:cubicBezTo>
                    <a:pt x="4126621" y="194193"/>
                    <a:pt x="4114007" y="190866"/>
                    <a:pt x="4098051" y="188729"/>
                  </a:cubicBezTo>
                  <a:cubicBezTo>
                    <a:pt x="4070871" y="175902"/>
                    <a:pt x="4100345" y="180376"/>
                    <a:pt x="4073107" y="167578"/>
                  </a:cubicBezTo>
                  <a:close/>
                  <a:moveTo>
                    <a:pt x="3762967" y="155940"/>
                  </a:moveTo>
                  <a:cubicBezTo>
                    <a:pt x="3792471" y="158149"/>
                    <a:pt x="3822229" y="160300"/>
                    <a:pt x="3835323" y="170649"/>
                  </a:cubicBezTo>
                  <a:cubicBezTo>
                    <a:pt x="3823829" y="170111"/>
                    <a:pt x="3818535" y="166360"/>
                    <a:pt x="3810903" y="163797"/>
                  </a:cubicBezTo>
                  <a:cubicBezTo>
                    <a:pt x="3799875" y="171131"/>
                    <a:pt x="3846875" y="178549"/>
                    <a:pt x="3849879" y="188827"/>
                  </a:cubicBezTo>
                  <a:cubicBezTo>
                    <a:pt x="3831939" y="187072"/>
                    <a:pt x="3824381" y="180389"/>
                    <a:pt x="3812799" y="175505"/>
                  </a:cubicBezTo>
                  <a:cubicBezTo>
                    <a:pt x="3798289" y="172178"/>
                    <a:pt x="3781967" y="169772"/>
                    <a:pt x="3764921" y="167662"/>
                  </a:cubicBezTo>
                  <a:cubicBezTo>
                    <a:pt x="3772963" y="162070"/>
                    <a:pt x="3806499" y="168568"/>
                    <a:pt x="3762967" y="155940"/>
                  </a:cubicBezTo>
                  <a:close/>
                  <a:moveTo>
                    <a:pt x="3322434" y="152774"/>
                  </a:moveTo>
                  <a:cubicBezTo>
                    <a:pt x="3334261" y="154961"/>
                    <a:pt x="3339410" y="162099"/>
                    <a:pt x="3362716" y="157172"/>
                  </a:cubicBezTo>
                  <a:cubicBezTo>
                    <a:pt x="3361923" y="164406"/>
                    <a:pt x="3329886" y="165794"/>
                    <a:pt x="3379323" y="173594"/>
                  </a:cubicBezTo>
                  <a:cubicBezTo>
                    <a:pt x="3358767" y="175619"/>
                    <a:pt x="3340277" y="171032"/>
                    <a:pt x="3327139" y="165737"/>
                  </a:cubicBezTo>
                  <a:cubicBezTo>
                    <a:pt x="3314001" y="160810"/>
                    <a:pt x="3306244" y="154737"/>
                    <a:pt x="3307461" y="152868"/>
                  </a:cubicBezTo>
                  <a:cubicBezTo>
                    <a:pt x="3313807" y="151866"/>
                    <a:pt x="3318491" y="152045"/>
                    <a:pt x="3322434" y="152774"/>
                  </a:cubicBezTo>
                  <a:close/>
                  <a:moveTo>
                    <a:pt x="4413247" y="145775"/>
                  </a:moveTo>
                  <a:cubicBezTo>
                    <a:pt x="4451385" y="168583"/>
                    <a:pt x="4529349" y="178394"/>
                    <a:pt x="4531557" y="181069"/>
                  </a:cubicBezTo>
                  <a:cubicBezTo>
                    <a:pt x="4527255" y="176553"/>
                    <a:pt x="4540279" y="181593"/>
                    <a:pt x="4543519" y="184085"/>
                  </a:cubicBezTo>
                  <a:cubicBezTo>
                    <a:pt x="4551447" y="185982"/>
                    <a:pt x="4559249" y="188233"/>
                    <a:pt x="4567091" y="190611"/>
                  </a:cubicBezTo>
                  <a:cubicBezTo>
                    <a:pt x="4565351" y="192522"/>
                    <a:pt x="4564133" y="194674"/>
                    <a:pt x="4572359" y="201243"/>
                  </a:cubicBezTo>
                  <a:cubicBezTo>
                    <a:pt x="4566795" y="198950"/>
                    <a:pt x="4560467" y="196430"/>
                    <a:pt x="4553713" y="193839"/>
                  </a:cubicBezTo>
                  <a:cubicBezTo>
                    <a:pt x="4546931" y="191376"/>
                    <a:pt x="4539655" y="189096"/>
                    <a:pt x="4532393" y="186760"/>
                  </a:cubicBezTo>
                  <a:cubicBezTo>
                    <a:pt x="4517825" y="182159"/>
                    <a:pt x="4503101" y="177870"/>
                    <a:pt x="4491211" y="174967"/>
                  </a:cubicBezTo>
                  <a:cubicBezTo>
                    <a:pt x="4467427" y="169163"/>
                    <a:pt x="4455081" y="168908"/>
                    <a:pt x="4477887" y="182626"/>
                  </a:cubicBezTo>
                  <a:cubicBezTo>
                    <a:pt x="4448511" y="178394"/>
                    <a:pt x="4444109" y="167620"/>
                    <a:pt x="4430943" y="159083"/>
                  </a:cubicBezTo>
                  <a:cubicBezTo>
                    <a:pt x="4377315" y="141599"/>
                    <a:pt x="4454867" y="178294"/>
                    <a:pt x="4401439" y="160909"/>
                  </a:cubicBezTo>
                  <a:cubicBezTo>
                    <a:pt x="4395579" y="151835"/>
                    <a:pt x="4394021" y="144558"/>
                    <a:pt x="4413247" y="145775"/>
                  </a:cubicBezTo>
                  <a:close/>
                  <a:moveTo>
                    <a:pt x="3672971" y="144034"/>
                  </a:moveTo>
                  <a:cubicBezTo>
                    <a:pt x="3684707" y="144076"/>
                    <a:pt x="3690115" y="148111"/>
                    <a:pt x="3697717" y="150518"/>
                  </a:cubicBezTo>
                  <a:cubicBezTo>
                    <a:pt x="3708999" y="151495"/>
                    <a:pt x="3706211" y="149683"/>
                    <a:pt x="3703067" y="147828"/>
                  </a:cubicBezTo>
                  <a:cubicBezTo>
                    <a:pt x="3699855" y="141995"/>
                    <a:pt x="3748597" y="165935"/>
                    <a:pt x="3748017" y="169927"/>
                  </a:cubicBezTo>
                  <a:cubicBezTo>
                    <a:pt x="3688967" y="158503"/>
                    <a:pt x="3679679" y="156110"/>
                    <a:pt x="3672971" y="144034"/>
                  </a:cubicBezTo>
                  <a:close/>
                  <a:moveTo>
                    <a:pt x="3548911" y="142265"/>
                  </a:moveTo>
                  <a:cubicBezTo>
                    <a:pt x="3588919" y="143483"/>
                    <a:pt x="3609335" y="155955"/>
                    <a:pt x="3641399" y="161717"/>
                  </a:cubicBezTo>
                  <a:cubicBezTo>
                    <a:pt x="3649187" y="159763"/>
                    <a:pt x="3638681" y="155049"/>
                    <a:pt x="3663683" y="155743"/>
                  </a:cubicBezTo>
                  <a:cubicBezTo>
                    <a:pt x="3672263" y="159480"/>
                    <a:pt x="3680911" y="163402"/>
                    <a:pt x="3689435" y="167720"/>
                  </a:cubicBezTo>
                  <a:cubicBezTo>
                    <a:pt x="3681635" y="167351"/>
                    <a:pt x="3674187" y="167026"/>
                    <a:pt x="3667039" y="166799"/>
                  </a:cubicBezTo>
                  <a:cubicBezTo>
                    <a:pt x="3659889" y="166474"/>
                    <a:pt x="3653065" y="165992"/>
                    <a:pt x="3646495" y="165355"/>
                  </a:cubicBezTo>
                  <a:cubicBezTo>
                    <a:pt x="3633371" y="164081"/>
                    <a:pt x="3621311" y="162212"/>
                    <a:pt x="3610013" y="159905"/>
                  </a:cubicBezTo>
                  <a:cubicBezTo>
                    <a:pt x="3587433" y="155304"/>
                    <a:pt x="3567867" y="148975"/>
                    <a:pt x="3548911" y="142265"/>
                  </a:cubicBezTo>
                  <a:close/>
                  <a:moveTo>
                    <a:pt x="3883515" y="142052"/>
                  </a:moveTo>
                  <a:cubicBezTo>
                    <a:pt x="3906549" y="147446"/>
                    <a:pt x="3911121" y="146710"/>
                    <a:pt x="3960727" y="151948"/>
                  </a:cubicBezTo>
                  <a:cubicBezTo>
                    <a:pt x="3975663" y="160839"/>
                    <a:pt x="3923579" y="152712"/>
                    <a:pt x="3938599" y="161617"/>
                  </a:cubicBezTo>
                  <a:cubicBezTo>
                    <a:pt x="3924075" y="158616"/>
                    <a:pt x="3903379" y="150306"/>
                    <a:pt x="3908729" y="155968"/>
                  </a:cubicBezTo>
                  <a:cubicBezTo>
                    <a:pt x="3869287" y="150546"/>
                    <a:pt x="3906647" y="149541"/>
                    <a:pt x="3883515" y="142052"/>
                  </a:cubicBezTo>
                  <a:close/>
                  <a:moveTo>
                    <a:pt x="3194373" y="141996"/>
                  </a:moveTo>
                  <a:cubicBezTo>
                    <a:pt x="3224924" y="148876"/>
                    <a:pt x="3169669" y="152033"/>
                    <a:pt x="3200248" y="158914"/>
                  </a:cubicBezTo>
                  <a:cubicBezTo>
                    <a:pt x="3226269" y="162878"/>
                    <a:pt x="3210271" y="149641"/>
                    <a:pt x="3263672" y="148834"/>
                  </a:cubicBezTo>
                  <a:cubicBezTo>
                    <a:pt x="3292878" y="154582"/>
                    <a:pt x="3263488" y="157484"/>
                    <a:pt x="3292694" y="163246"/>
                  </a:cubicBezTo>
                  <a:cubicBezTo>
                    <a:pt x="3231309" y="166332"/>
                    <a:pt x="3293260" y="154652"/>
                    <a:pt x="3247094" y="153619"/>
                  </a:cubicBezTo>
                  <a:cubicBezTo>
                    <a:pt x="3197969" y="166275"/>
                    <a:pt x="3230941" y="204599"/>
                    <a:pt x="3334968" y="202716"/>
                  </a:cubicBezTo>
                  <a:cubicBezTo>
                    <a:pt x="3339370" y="205377"/>
                    <a:pt x="3316592" y="206411"/>
                    <a:pt x="3325242" y="209441"/>
                  </a:cubicBezTo>
                  <a:cubicBezTo>
                    <a:pt x="3352664" y="215896"/>
                    <a:pt x="3343618" y="205321"/>
                    <a:pt x="3371267" y="206199"/>
                  </a:cubicBezTo>
                  <a:cubicBezTo>
                    <a:pt x="3402751" y="212994"/>
                    <a:pt x="3357350" y="212258"/>
                    <a:pt x="3338507" y="214169"/>
                  </a:cubicBezTo>
                  <a:cubicBezTo>
                    <a:pt x="3375457" y="215656"/>
                    <a:pt x="3350441" y="224277"/>
                    <a:pt x="3376377" y="223414"/>
                  </a:cubicBezTo>
                  <a:cubicBezTo>
                    <a:pt x="3368351" y="234853"/>
                    <a:pt x="3326303" y="210955"/>
                    <a:pt x="3297409" y="215429"/>
                  </a:cubicBezTo>
                  <a:cubicBezTo>
                    <a:pt x="3278452" y="210729"/>
                    <a:pt x="3323316" y="209341"/>
                    <a:pt x="3311976" y="205024"/>
                  </a:cubicBezTo>
                  <a:cubicBezTo>
                    <a:pt x="3302392" y="203339"/>
                    <a:pt x="3274460" y="206411"/>
                    <a:pt x="3277334" y="208832"/>
                  </a:cubicBezTo>
                  <a:cubicBezTo>
                    <a:pt x="3243810" y="205222"/>
                    <a:pt x="3224698" y="186563"/>
                    <a:pt x="3194628" y="177134"/>
                  </a:cubicBezTo>
                  <a:cubicBezTo>
                    <a:pt x="3148490" y="179442"/>
                    <a:pt x="3197658" y="185883"/>
                    <a:pt x="3205373" y="190541"/>
                  </a:cubicBezTo>
                  <a:cubicBezTo>
                    <a:pt x="3204156" y="194590"/>
                    <a:pt x="3192150" y="191673"/>
                    <a:pt x="3178149" y="187256"/>
                  </a:cubicBezTo>
                  <a:cubicBezTo>
                    <a:pt x="3171198" y="184949"/>
                    <a:pt x="3163638" y="182443"/>
                    <a:pt x="3156757" y="180149"/>
                  </a:cubicBezTo>
                  <a:cubicBezTo>
                    <a:pt x="3149891" y="178097"/>
                    <a:pt x="3143648" y="176355"/>
                    <a:pt x="3139174" y="175492"/>
                  </a:cubicBezTo>
                  <a:cubicBezTo>
                    <a:pt x="3149863" y="173099"/>
                    <a:pt x="3158739" y="172250"/>
                    <a:pt x="3167191" y="172179"/>
                  </a:cubicBezTo>
                  <a:cubicBezTo>
                    <a:pt x="3175629" y="171967"/>
                    <a:pt x="3183628" y="172080"/>
                    <a:pt x="3192561" y="171514"/>
                  </a:cubicBezTo>
                  <a:cubicBezTo>
                    <a:pt x="3182566" y="167054"/>
                    <a:pt x="3164501" y="167790"/>
                    <a:pt x="3147088" y="169319"/>
                  </a:cubicBezTo>
                  <a:cubicBezTo>
                    <a:pt x="3129675" y="170891"/>
                    <a:pt x="3112814" y="172080"/>
                    <a:pt x="3104857" y="166261"/>
                  </a:cubicBezTo>
                  <a:cubicBezTo>
                    <a:pt x="3118703" y="175520"/>
                    <a:pt x="3125739" y="178578"/>
                    <a:pt x="3154945" y="184751"/>
                  </a:cubicBezTo>
                  <a:cubicBezTo>
                    <a:pt x="3142034" y="185246"/>
                    <a:pt x="3129038" y="185798"/>
                    <a:pt x="3113295" y="188460"/>
                  </a:cubicBezTo>
                  <a:cubicBezTo>
                    <a:pt x="3113621" y="172547"/>
                    <a:pt x="3037866" y="185189"/>
                    <a:pt x="3039692" y="173906"/>
                  </a:cubicBezTo>
                  <a:cubicBezTo>
                    <a:pt x="3032996" y="174515"/>
                    <a:pt x="3021203" y="175194"/>
                    <a:pt x="3007994" y="175732"/>
                  </a:cubicBezTo>
                  <a:cubicBezTo>
                    <a:pt x="2994786" y="176270"/>
                    <a:pt x="2980147" y="176554"/>
                    <a:pt x="2967901" y="177332"/>
                  </a:cubicBezTo>
                  <a:cubicBezTo>
                    <a:pt x="2943367" y="178451"/>
                    <a:pt x="2927893" y="177771"/>
                    <a:pt x="2951267" y="172207"/>
                  </a:cubicBezTo>
                  <a:cubicBezTo>
                    <a:pt x="2962507" y="175350"/>
                    <a:pt x="2980246" y="172066"/>
                    <a:pt x="2990822" y="176129"/>
                  </a:cubicBezTo>
                  <a:cubicBezTo>
                    <a:pt x="2985145" y="161037"/>
                    <a:pt x="3091040" y="164959"/>
                    <a:pt x="3056242" y="153477"/>
                  </a:cubicBezTo>
                  <a:cubicBezTo>
                    <a:pt x="3058578" y="145238"/>
                    <a:pt x="3105636" y="162722"/>
                    <a:pt x="3123460" y="166191"/>
                  </a:cubicBezTo>
                  <a:cubicBezTo>
                    <a:pt x="3121110" y="159438"/>
                    <a:pt x="3144568" y="152571"/>
                    <a:pt x="3103130" y="145875"/>
                  </a:cubicBezTo>
                  <a:cubicBezTo>
                    <a:pt x="3105112" y="143525"/>
                    <a:pt x="3121704" y="146187"/>
                    <a:pt x="3140831" y="147446"/>
                  </a:cubicBezTo>
                  <a:cubicBezTo>
                    <a:pt x="3150387" y="147914"/>
                    <a:pt x="3160622" y="148579"/>
                    <a:pt x="3170037" y="148098"/>
                  </a:cubicBezTo>
                  <a:cubicBezTo>
                    <a:pt x="3179451" y="147560"/>
                    <a:pt x="3188045" y="145833"/>
                    <a:pt x="3194373" y="141996"/>
                  </a:cubicBezTo>
                  <a:close/>
                  <a:moveTo>
                    <a:pt x="2530743" y="140184"/>
                  </a:moveTo>
                  <a:cubicBezTo>
                    <a:pt x="2505472" y="144148"/>
                    <a:pt x="2472486" y="155771"/>
                    <a:pt x="2441539" y="166247"/>
                  </a:cubicBezTo>
                  <a:cubicBezTo>
                    <a:pt x="2434177" y="160329"/>
                    <a:pt x="2502131" y="138881"/>
                    <a:pt x="2530743" y="140184"/>
                  </a:cubicBezTo>
                  <a:close/>
                  <a:moveTo>
                    <a:pt x="3859801" y="139971"/>
                  </a:moveTo>
                  <a:cubicBezTo>
                    <a:pt x="3899299" y="150518"/>
                    <a:pt x="3824395" y="148819"/>
                    <a:pt x="3869543" y="167139"/>
                  </a:cubicBezTo>
                  <a:cubicBezTo>
                    <a:pt x="3852001" y="162000"/>
                    <a:pt x="3837433" y="157795"/>
                    <a:pt x="3826731" y="153265"/>
                  </a:cubicBezTo>
                  <a:cubicBezTo>
                    <a:pt x="3816027" y="148777"/>
                    <a:pt x="3809191" y="144331"/>
                    <a:pt x="3807051" y="140311"/>
                  </a:cubicBezTo>
                  <a:cubicBezTo>
                    <a:pt x="3840661" y="143312"/>
                    <a:pt x="3856913" y="146271"/>
                    <a:pt x="3859801" y="139971"/>
                  </a:cubicBezTo>
                  <a:close/>
                  <a:moveTo>
                    <a:pt x="3352452" y="139412"/>
                  </a:moveTo>
                  <a:cubicBezTo>
                    <a:pt x="3359495" y="141748"/>
                    <a:pt x="3368913" y="153269"/>
                    <a:pt x="3392729" y="158164"/>
                  </a:cubicBezTo>
                  <a:cubicBezTo>
                    <a:pt x="3376631" y="157229"/>
                    <a:pt x="3362688" y="154893"/>
                    <a:pt x="3349479" y="152062"/>
                  </a:cubicBezTo>
                  <a:cubicBezTo>
                    <a:pt x="3342882" y="150646"/>
                    <a:pt x="3336455" y="149103"/>
                    <a:pt x="3330041" y="147560"/>
                  </a:cubicBezTo>
                  <a:cubicBezTo>
                    <a:pt x="3323628" y="146102"/>
                    <a:pt x="3317229" y="144941"/>
                    <a:pt x="3310646" y="143723"/>
                  </a:cubicBezTo>
                  <a:cubicBezTo>
                    <a:pt x="3329291" y="140736"/>
                    <a:pt x="3352509" y="145450"/>
                    <a:pt x="3345756" y="140722"/>
                  </a:cubicBezTo>
                  <a:cubicBezTo>
                    <a:pt x="3348021" y="138874"/>
                    <a:pt x="3350105" y="138633"/>
                    <a:pt x="3352452" y="139412"/>
                  </a:cubicBezTo>
                  <a:close/>
                  <a:moveTo>
                    <a:pt x="2665704" y="135908"/>
                  </a:moveTo>
                  <a:cubicBezTo>
                    <a:pt x="2671154" y="138414"/>
                    <a:pt x="2656629" y="143128"/>
                    <a:pt x="2664147" y="145407"/>
                  </a:cubicBezTo>
                  <a:cubicBezTo>
                    <a:pt x="2650952" y="147630"/>
                    <a:pt x="2639159" y="150023"/>
                    <a:pt x="2628655" y="152486"/>
                  </a:cubicBezTo>
                  <a:cubicBezTo>
                    <a:pt x="2618178" y="155020"/>
                    <a:pt x="2609118" y="158191"/>
                    <a:pt x="2601162" y="161009"/>
                  </a:cubicBezTo>
                  <a:cubicBezTo>
                    <a:pt x="2585291" y="166799"/>
                    <a:pt x="2574121" y="172490"/>
                    <a:pt x="2566717" y="177601"/>
                  </a:cubicBezTo>
                  <a:cubicBezTo>
                    <a:pt x="2572394" y="172929"/>
                    <a:pt x="2543301" y="173778"/>
                    <a:pt x="2579643" y="164293"/>
                  </a:cubicBezTo>
                  <a:cubicBezTo>
                    <a:pt x="2575537" y="162976"/>
                    <a:pt x="2568189" y="165086"/>
                    <a:pt x="2560658" y="167294"/>
                  </a:cubicBezTo>
                  <a:cubicBezTo>
                    <a:pt x="2564820" y="165213"/>
                    <a:pt x="2583862" y="160655"/>
                    <a:pt x="2605395" y="154794"/>
                  </a:cubicBezTo>
                  <a:cubicBezTo>
                    <a:pt x="2610760" y="153279"/>
                    <a:pt x="2616310" y="151722"/>
                    <a:pt x="2621831" y="150164"/>
                  </a:cubicBezTo>
                  <a:cubicBezTo>
                    <a:pt x="2627366" y="148664"/>
                    <a:pt x="2632874" y="147163"/>
                    <a:pt x="2638197" y="145719"/>
                  </a:cubicBezTo>
                  <a:cubicBezTo>
                    <a:pt x="2648786" y="142661"/>
                    <a:pt x="2658470" y="139376"/>
                    <a:pt x="2665704" y="135908"/>
                  </a:cubicBezTo>
                  <a:close/>
                  <a:moveTo>
                    <a:pt x="3520893" y="125163"/>
                  </a:moveTo>
                  <a:cubicBezTo>
                    <a:pt x="3536141" y="128079"/>
                    <a:pt x="3536551" y="144756"/>
                    <a:pt x="3551643" y="153874"/>
                  </a:cubicBezTo>
                  <a:cubicBezTo>
                    <a:pt x="3590971" y="160273"/>
                    <a:pt x="3579319" y="158376"/>
                    <a:pt x="3619315" y="167719"/>
                  </a:cubicBezTo>
                  <a:cubicBezTo>
                    <a:pt x="3596223" y="164435"/>
                    <a:pt x="3598319" y="166785"/>
                    <a:pt x="3584275" y="168059"/>
                  </a:cubicBezTo>
                  <a:cubicBezTo>
                    <a:pt x="3668453" y="172391"/>
                    <a:pt x="3609149" y="186279"/>
                    <a:pt x="3670789" y="190611"/>
                  </a:cubicBezTo>
                  <a:cubicBezTo>
                    <a:pt x="3678377" y="196204"/>
                    <a:pt x="3630879" y="193202"/>
                    <a:pt x="3661629" y="202305"/>
                  </a:cubicBezTo>
                  <a:cubicBezTo>
                    <a:pt x="3640067" y="197195"/>
                    <a:pt x="3614103" y="194675"/>
                    <a:pt x="3594779" y="188346"/>
                  </a:cubicBezTo>
                  <a:cubicBezTo>
                    <a:pt x="3607507" y="189762"/>
                    <a:pt x="3620291" y="191135"/>
                    <a:pt x="3635963" y="190852"/>
                  </a:cubicBezTo>
                  <a:cubicBezTo>
                    <a:pt x="3603911" y="182613"/>
                    <a:pt x="3605127" y="180319"/>
                    <a:pt x="3627087" y="176384"/>
                  </a:cubicBezTo>
                  <a:cubicBezTo>
                    <a:pt x="3576035" y="175860"/>
                    <a:pt x="3558439" y="168130"/>
                    <a:pt x="3544691" y="157993"/>
                  </a:cubicBezTo>
                  <a:cubicBezTo>
                    <a:pt x="3537825" y="152925"/>
                    <a:pt x="3531935" y="147276"/>
                    <a:pt x="3523329" y="141670"/>
                  </a:cubicBezTo>
                  <a:cubicBezTo>
                    <a:pt x="3514707" y="136092"/>
                    <a:pt x="3503367" y="130302"/>
                    <a:pt x="3485529" y="126409"/>
                  </a:cubicBezTo>
                  <a:cubicBezTo>
                    <a:pt x="3499659" y="127272"/>
                    <a:pt x="3528171" y="129637"/>
                    <a:pt x="3520893" y="125163"/>
                  </a:cubicBezTo>
                  <a:close/>
                  <a:moveTo>
                    <a:pt x="3259748" y="124413"/>
                  </a:moveTo>
                  <a:cubicBezTo>
                    <a:pt x="3284439" y="126458"/>
                    <a:pt x="3324792" y="141121"/>
                    <a:pt x="3273582" y="141897"/>
                  </a:cubicBezTo>
                  <a:cubicBezTo>
                    <a:pt x="3270666" y="138485"/>
                    <a:pt x="3262540" y="125602"/>
                    <a:pt x="3244249" y="127556"/>
                  </a:cubicBezTo>
                  <a:cubicBezTo>
                    <a:pt x="3245028" y="124452"/>
                    <a:pt x="3251518" y="123732"/>
                    <a:pt x="3259748" y="124413"/>
                  </a:cubicBezTo>
                  <a:close/>
                  <a:moveTo>
                    <a:pt x="3689545" y="120412"/>
                  </a:moveTo>
                  <a:cubicBezTo>
                    <a:pt x="3693443" y="121193"/>
                    <a:pt x="3699631" y="124037"/>
                    <a:pt x="3711407" y="130613"/>
                  </a:cubicBezTo>
                  <a:cubicBezTo>
                    <a:pt x="3727149" y="129990"/>
                    <a:pt x="3701001" y="121043"/>
                    <a:pt x="3745795" y="126111"/>
                  </a:cubicBezTo>
                  <a:cubicBezTo>
                    <a:pt x="3739069" y="134308"/>
                    <a:pt x="3789795" y="142335"/>
                    <a:pt x="3767271" y="147361"/>
                  </a:cubicBezTo>
                  <a:cubicBezTo>
                    <a:pt x="3799365" y="140736"/>
                    <a:pt x="3752307" y="134422"/>
                    <a:pt x="3787811" y="130755"/>
                  </a:cubicBezTo>
                  <a:cubicBezTo>
                    <a:pt x="3825443" y="139093"/>
                    <a:pt x="3787557" y="148253"/>
                    <a:pt x="3780111" y="153732"/>
                  </a:cubicBezTo>
                  <a:cubicBezTo>
                    <a:pt x="3733747" y="152330"/>
                    <a:pt x="3727971" y="134846"/>
                    <a:pt x="3701851" y="141939"/>
                  </a:cubicBezTo>
                  <a:cubicBezTo>
                    <a:pt x="3656491" y="137451"/>
                    <a:pt x="3702163" y="136163"/>
                    <a:pt x="3694235" y="132907"/>
                  </a:cubicBezTo>
                  <a:cubicBezTo>
                    <a:pt x="3681917" y="128801"/>
                    <a:pt x="3671923" y="130656"/>
                    <a:pt x="3661671" y="131449"/>
                  </a:cubicBezTo>
                  <a:cubicBezTo>
                    <a:pt x="3651407" y="132185"/>
                    <a:pt x="3640903" y="131817"/>
                    <a:pt x="3627313" y="123974"/>
                  </a:cubicBezTo>
                  <a:cubicBezTo>
                    <a:pt x="3686773" y="134283"/>
                    <a:pt x="3677851" y="118067"/>
                    <a:pt x="3689545" y="120412"/>
                  </a:cubicBezTo>
                  <a:close/>
                  <a:moveTo>
                    <a:pt x="3357308" y="119557"/>
                  </a:moveTo>
                  <a:cubicBezTo>
                    <a:pt x="3368591" y="123719"/>
                    <a:pt x="3379889" y="127881"/>
                    <a:pt x="3391087" y="132001"/>
                  </a:cubicBezTo>
                  <a:cubicBezTo>
                    <a:pt x="3408967" y="129425"/>
                    <a:pt x="3448139" y="121780"/>
                    <a:pt x="3486945" y="132143"/>
                  </a:cubicBezTo>
                  <a:cubicBezTo>
                    <a:pt x="3427951" y="127145"/>
                    <a:pt x="3437991" y="140368"/>
                    <a:pt x="3448155" y="143157"/>
                  </a:cubicBezTo>
                  <a:cubicBezTo>
                    <a:pt x="3427485" y="147503"/>
                    <a:pt x="3375033" y="124045"/>
                    <a:pt x="3406291" y="142761"/>
                  </a:cubicBezTo>
                  <a:cubicBezTo>
                    <a:pt x="3360295" y="137395"/>
                    <a:pt x="3379323" y="125163"/>
                    <a:pt x="3321986" y="122034"/>
                  </a:cubicBezTo>
                  <a:cubicBezTo>
                    <a:pt x="3333751" y="120888"/>
                    <a:pt x="3345628" y="120392"/>
                    <a:pt x="3357308" y="119557"/>
                  </a:cubicBezTo>
                  <a:close/>
                  <a:moveTo>
                    <a:pt x="3047649" y="116555"/>
                  </a:moveTo>
                  <a:cubicBezTo>
                    <a:pt x="3038518" y="125304"/>
                    <a:pt x="3024644" y="128164"/>
                    <a:pt x="3078002" y="129311"/>
                  </a:cubicBezTo>
                  <a:cubicBezTo>
                    <a:pt x="3077252" y="134011"/>
                    <a:pt x="3010189" y="129367"/>
                    <a:pt x="2993413" y="122558"/>
                  </a:cubicBezTo>
                  <a:cubicBezTo>
                    <a:pt x="3015003" y="117673"/>
                    <a:pt x="3029372" y="118608"/>
                    <a:pt x="3047649" y="116555"/>
                  </a:cubicBezTo>
                  <a:close/>
                  <a:moveTo>
                    <a:pt x="3294747" y="113242"/>
                  </a:moveTo>
                  <a:cubicBezTo>
                    <a:pt x="3315927" y="117999"/>
                    <a:pt x="3288079" y="120335"/>
                    <a:pt x="3316932" y="125502"/>
                  </a:cubicBezTo>
                  <a:cubicBezTo>
                    <a:pt x="3285234" y="119896"/>
                    <a:pt x="3251172" y="115748"/>
                    <a:pt x="3214901" y="113270"/>
                  </a:cubicBezTo>
                  <a:cubicBezTo>
                    <a:pt x="3246599" y="109717"/>
                    <a:pt x="3262271" y="117234"/>
                    <a:pt x="3294747" y="113242"/>
                  </a:cubicBezTo>
                  <a:close/>
                  <a:moveTo>
                    <a:pt x="4245711" y="111643"/>
                  </a:moveTo>
                  <a:cubicBezTo>
                    <a:pt x="4305709" y="127513"/>
                    <a:pt x="4311387" y="131605"/>
                    <a:pt x="4359563" y="136829"/>
                  </a:cubicBezTo>
                  <a:cubicBezTo>
                    <a:pt x="4388739" y="156960"/>
                    <a:pt x="4289683" y="123082"/>
                    <a:pt x="4323957" y="141642"/>
                  </a:cubicBezTo>
                  <a:cubicBezTo>
                    <a:pt x="4364887" y="156719"/>
                    <a:pt x="4290095" y="131265"/>
                    <a:pt x="4281911" y="124568"/>
                  </a:cubicBezTo>
                  <a:cubicBezTo>
                    <a:pt x="4268887" y="122516"/>
                    <a:pt x="4282887" y="130132"/>
                    <a:pt x="4288239" y="134663"/>
                  </a:cubicBezTo>
                  <a:cubicBezTo>
                    <a:pt x="4242567" y="123124"/>
                    <a:pt x="4270967" y="125814"/>
                    <a:pt x="4245711" y="111643"/>
                  </a:cubicBezTo>
                  <a:close/>
                  <a:moveTo>
                    <a:pt x="4161631" y="97854"/>
                  </a:moveTo>
                  <a:cubicBezTo>
                    <a:pt x="4187255" y="100954"/>
                    <a:pt x="4208519" y="105074"/>
                    <a:pt x="4222239" y="113115"/>
                  </a:cubicBezTo>
                  <a:cubicBezTo>
                    <a:pt x="4233395" y="115749"/>
                    <a:pt x="4231043" y="113625"/>
                    <a:pt x="4227859" y="111204"/>
                  </a:cubicBezTo>
                  <a:cubicBezTo>
                    <a:pt x="4257971" y="117787"/>
                    <a:pt x="4230661" y="119642"/>
                    <a:pt x="4240487" y="125460"/>
                  </a:cubicBezTo>
                  <a:cubicBezTo>
                    <a:pt x="4224631" y="121355"/>
                    <a:pt x="4199473" y="112521"/>
                    <a:pt x="4216377" y="114970"/>
                  </a:cubicBezTo>
                  <a:cubicBezTo>
                    <a:pt x="4206297" y="105994"/>
                    <a:pt x="4165085" y="108897"/>
                    <a:pt x="4161631" y="97854"/>
                  </a:cubicBezTo>
                  <a:close/>
                  <a:moveTo>
                    <a:pt x="3178107" y="96948"/>
                  </a:moveTo>
                  <a:cubicBezTo>
                    <a:pt x="3191188" y="104480"/>
                    <a:pt x="3183190" y="101988"/>
                    <a:pt x="3212821" y="107651"/>
                  </a:cubicBezTo>
                  <a:cubicBezTo>
                    <a:pt x="3199598" y="110695"/>
                    <a:pt x="3156801" y="102625"/>
                    <a:pt x="3170392" y="109562"/>
                  </a:cubicBezTo>
                  <a:cubicBezTo>
                    <a:pt x="3161586" y="111119"/>
                    <a:pt x="3156447" y="110015"/>
                    <a:pt x="3151492" y="108812"/>
                  </a:cubicBezTo>
                  <a:cubicBezTo>
                    <a:pt x="3146862" y="107396"/>
                    <a:pt x="3142205" y="106292"/>
                    <a:pt x="3137632" y="105018"/>
                  </a:cubicBezTo>
                  <a:cubicBezTo>
                    <a:pt x="3148703" y="103375"/>
                    <a:pt x="3152822" y="102073"/>
                    <a:pt x="3157155" y="100728"/>
                  </a:cubicBezTo>
                  <a:cubicBezTo>
                    <a:pt x="3161473" y="99355"/>
                    <a:pt x="3166059" y="97996"/>
                    <a:pt x="3178107" y="96948"/>
                  </a:cubicBezTo>
                  <a:close/>
                  <a:moveTo>
                    <a:pt x="3501669" y="96367"/>
                  </a:moveTo>
                  <a:cubicBezTo>
                    <a:pt x="3538661" y="100402"/>
                    <a:pt x="3543431" y="115876"/>
                    <a:pt x="3512669" y="116527"/>
                  </a:cubicBezTo>
                  <a:cubicBezTo>
                    <a:pt x="3491887" y="110524"/>
                    <a:pt x="3496403" y="108443"/>
                    <a:pt x="3502519" y="105781"/>
                  </a:cubicBezTo>
                  <a:cubicBezTo>
                    <a:pt x="3508635" y="103516"/>
                    <a:pt x="3516335" y="101449"/>
                    <a:pt x="3501669" y="96367"/>
                  </a:cubicBezTo>
                  <a:close/>
                  <a:moveTo>
                    <a:pt x="2864881" y="95433"/>
                  </a:moveTo>
                  <a:cubicBezTo>
                    <a:pt x="2874295" y="98165"/>
                    <a:pt x="2796530" y="105399"/>
                    <a:pt x="2838987" y="109986"/>
                  </a:cubicBezTo>
                  <a:cubicBezTo>
                    <a:pt x="2820668" y="113030"/>
                    <a:pt x="2810970" y="108613"/>
                    <a:pt x="2798101" y="106971"/>
                  </a:cubicBezTo>
                  <a:cubicBezTo>
                    <a:pt x="2773227" y="116385"/>
                    <a:pt x="2687704" y="133544"/>
                    <a:pt x="2687633" y="139065"/>
                  </a:cubicBezTo>
                  <a:cubicBezTo>
                    <a:pt x="2664911" y="140622"/>
                    <a:pt x="2699468" y="128957"/>
                    <a:pt x="2744658" y="116994"/>
                  </a:cubicBezTo>
                  <a:cubicBezTo>
                    <a:pt x="2789649" y="104139"/>
                    <a:pt x="2845938" y="95121"/>
                    <a:pt x="2864881" y="95433"/>
                  </a:cubicBezTo>
                  <a:close/>
                  <a:moveTo>
                    <a:pt x="3575757" y="92201"/>
                  </a:moveTo>
                  <a:cubicBezTo>
                    <a:pt x="3579185" y="91987"/>
                    <a:pt x="3583893" y="91984"/>
                    <a:pt x="3590307" y="92276"/>
                  </a:cubicBezTo>
                  <a:cubicBezTo>
                    <a:pt x="3591367" y="96948"/>
                    <a:pt x="3558565" y="106108"/>
                    <a:pt x="3594411" y="109718"/>
                  </a:cubicBezTo>
                  <a:cubicBezTo>
                    <a:pt x="3586371" y="118184"/>
                    <a:pt x="3537825" y="104947"/>
                    <a:pt x="3543927" y="98633"/>
                  </a:cubicBezTo>
                  <a:cubicBezTo>
                    <a:pt x="3590393" y="105508"/>
                    <a:pt x="3551761" y="93696"/>
                    <a:pt x="3575757" y="92201"/>
                  </a:cubicBezTo>
                  <a:close/>
                  <a:moveTo>
                    <a:pt x="3715129" y="89968"/>
                  </a:moveTo>
                  <a:cubicBezTo>
                    <a:pt x="3743699" y="91568"/>
                    <a:pt x="3773867" y="93252"/>
                    <a:pt x="3805339" y="95008"/>
                  </a:cubicBezTo>
                  <a:cubicBezTo>
                    <a:pt x="3821081" y="95971"/>
                    <a:pt x="3837149" y="96962"/>
                    <a:pt x="3853501" y="97967"/>
                  </a:cubicBezTo>
                  <a:cubicBezTo>
                    <a:pt x="3869839" y="99269"/>
                    <a:pt x="3886431" y="101308"/>
                    <a:pt x="3903291" y="103035"/>
                  </a:cubicBezTo>
                  <a:cubicBezTo>
                    <a:pt x="3936999" y="106829"/>
                    <a:pt x="3971727" y="110737"/>
                    <a:pt x="4007177" y="114715"/>
                  </a:cubicBezTo>
                  <a:cubicBezTo>
                    <a:pt x="4016039" y="115776"/>
                    <a:pt x="4024931" y="116838"/>
                    <a:pt x="4033877" y="117914"/>
                  </a:cubicBezTo>
                  <a:cubicBezTo>
                    <a:pt x="4042783" y="119344"/>
                    <a:pt x="4051715" y="120788"/>
                    <a:pt x="4060691" y="122246"/>
                  </a:cubicBezTo>
                  <a:cubicBezTo>
                    <a:pt x="4078627" y="125219"/>
                    <a:pt x="4096721" y="128206"/>
                    <a:pt x="4114911" y="131208"/>
                  </a:cubicBezTo>
                  <a:cubicBezTo>
                    <a:pt x="4260775" y="153831"/>
                    <a:pt x="4410939" y="193174"/>
                    <a:pt x="4547131" y="236324"/>
                  </a:cubicBezTo>
                  <a:cubicBezTo>
                    <a:pt x="4558371" y="239566"/>
                    <a:pt x="4549283" y="233238"/>
                    <a:pt x="4547511" y="230350"/>
                  </a:cubicBezTo>
                  <a:cubicBezTo>
                    <a:pt x="4577611" y="245569"/>
                    <a:pt x="4625461" y="259259"/>
                    <a:pt x="4674969" y="274747"/>
                  </a:cubicBezTo>
                  <a:cubicBezTo>
                    <a:pt x="4687287" y="278768"/>
                    <a:pt x="4699927" y="282250"/>
                    <a:pt x="4711991" y="287049"/>
                  </a:cubicBezTo>
                  <a:cubicBezTo>
                    <a:pt x="4724123" y="291636"/>
                    <a:pt x="4736085" y="296379"/>
                    <a:pt x="4747623" y="301292"/>
                  </a:cubicBezTo>
                  <a:cubicBezTo>
                    <a:pt x="4770657" y="311102"/>
                    <a:pt x="4792035" y="321635"/>
                    <a:pt x="4809575" y="333089"/>
                  </a:cubicBezTo>
                  <a:cubicBezTo>
                    <a:pt x="4785691" y="324170"/>
                    <a:pt x="4756273" y="312660"/>
                    <a:pt x="4724689" y="300272"/>
                  </a:cubicBezTo>
                  <a:cubicBezTo>
                    <a:pt x="4716789" y="297172"/>
                    <a:pt x="4708763" y="294029"/>
                    <a:pt x="4700651" y="290844"/>
                  </a:cubicBezTo>
                  <a:cubicBezTo>
                    <a:pt x="4692425" y="287984"/>
                    <a:pt x="4684099" y="285096"/>
                    <a:pt x="4675763" y="282194"/>
                  </a:cubicBezTo>
                  <a:cubicBezTo>
                    <a:pt x="4659071" y="276446"/>
                    <a:pt x="4642267" y="270656"/>
                    <a:pt x="4625801" y="264979"/>
                  </a:cubicBezTo>
                  <a:cubicBezTo>
                    <a:pt x="4592829" y="253809"/>
                    <a:pt x="4561243" y="243035"/>
                    <a:pt x="4534331" y="234965"/>
                  </a:cubicBezTo>
                  <a:cubicBezTo>
                    <a:pt x="4507193" y="227618"/>
                    <a:pt x="4484951" y="222210"/>
                    <a:pt x="4471219" y="219987"/>
                  </a:cubicBezTo>
                  <a:cubicBezTo>
                    <a:pt x="4433901" y="208874"/>
                    <a:pt x="4399457" y="198539"/>
                    <a:pt x="4366951" y="189832"/>
                  </a:cubicBezTo>
                  <a:cubicBezTo>
                    <a:pt x="4334235" y="181975"/>
                    <a:pt x="4303671" y="174911"/>
                    <a:pt x="4274591" y="168399"/>
                  </a:cubicBezTo>
                  <a:cubicBezTo>
                    <a:pt x="4260037" y="165185"/>
                    <a:pt x="4245867" y="162070"/>
                    <a:pt x="4231991" y="159012"/>
                  </a:cubicBezTo>
                  <a:cubicBezTo>
                    <a:pt x="4218091" y="156082"/>
                    <a:pt x="4204555" y="152812"/>
                    <a:pt x="4191021" y="150759"/>
                  </a:cubicBezTo>
                  <a:cubicBezTo>
                    <a:pt x="4164011" y="146271"/>
                    <a:pt x="4137833" y="141925"/>
                    <a:pt x="4111771" y="137607"/>
                  </a:cubicBezTo>
                  <a:cubicBezTo>
                    <a:pt x="4085691" y="133416"/>
                    <a:pt x="4059743" y="129240"/>
                    <a:pt x="4033199" y="124964"/>
                  </a:cubicBezTo>
                  <a:cubicBezTo>
                    <a:pt x="4006525" y="121737"/>
                    <a:pt x="3979259" y="118424"/>
                    <a:pt x="3950691" y="114970"/>
                  </a:cubicBezTo>
                  <a:cubicBezTo>
                    <a:pt x="3922135" y="111430"/>
                    <a:pt x="3892263" y="107721"/>
                    <a:pt x="3860353" y="103757"/>
                  </a:cubicBezTo>
                  <a:cubicBezTo>
                    <a:pt x="3828387" y="100883"/>
                    <a:pt x="3794381" y="97839"/>
                    <a:pt x="3757629" y="94541"/>
                  </a:cubicBezTo>
                  <a:cubicBezTo>
                    <a:pt x="3718371" y="95107"/>
                    <a:pt x="3782403" y="104323"/>
                    <a:pt x="3766335" y="109462"/>
                  </a:cubicBezTo>
                  <a:cubicBezTo>
                    <a:pt x="3739225" y="108018"/>
                    <a:pt x="3733619" y="95801"/>
                    <a:pt x="3715129" y="89968"/>
                  </a:cubicBezTo>
                  <a:close/>
                  <a:moveTo>
                    <a:pt x="2702828" y="88933"/>
                  </a:moveTo>
                  <a:cubicBezTo>
                    <a:pt x="2707914" y="88640"/>
                    <a:pt x="2712192" y="88767"/>
                    <a:pt x="2715197" y="89459"/>
                  </a:cubicBezTo>
                  <a:cubicBezTo>
                    <a:pt x="2678870" y="93522"/>
                    <a:pt x="2698181" y="95801"/>
                    <a:pt x="2655836" y="105371"/>
                  </a:cubicBezTo>
                  <a:cubicBezTo>
                    <a:pt x="2650938" y="104677"/>
                    <a:pt x="2646096" y="104012"/>
                    <a:pt x="2641198" y="103333"/>
                  </a:cubicBezTo>
                  <a:cubicBezTo>
                    <a:pt x="2629518" y="105923"/>
                    <a:pt x="2632817" y="106773"/>
                    <a:pt x="2636554" y="107594"/>
                  </a:cubicBezTo>
                  <a:cubicBezTo>
                    <a:pt x="2592009" y="113664"/>
                    <a:pt x="2667224" y="90988"/>
                    <a:pt x="2702828" y="88933"/>
                  </a:cubicBezTo>
                  <a:close/>
                  <a:moveTo>
                    <a:pt x="3010161" y="87278"/>
                  </a:moveTo>
                  <a:cubicBezTo>
                    <a:pt x="3025210" y="93281"/>
                    <a:pt x="2990398" y="99779"/>
                    <a:pt x="3024290" y="105626"/>
                  </a:cubicBezTo>
                  <a:cubicBezTo>
                    <a:pt x="3004937" y="107848"/>
                    <a:pt x="2985089" y="112393"/>
                    <a:pt x="2963273" y="116583"/>
                  </a:cubicBezTo>
                  <a:cubicBezTo>
                    <a:pt x="2941456" y="120873"/>
                    <a:pt x="2917517" y="123534"/>
                    <a:pt x="2889316" y="119967"/>
                  </a:cubicBezTo>
                  <a:cubicBezTo>
                    <a:pt x="2903076" y="115479"/>
                    <a:pt x="2908513" y="111444"/>
                    <a:pt x="2922273" y="106971"/>
                  </a:cubicBezTo>
                  <a:cubicBezTo>
                    <a:pt x="2907366" y="107112"/>
                    <a:pt x="2887574" y="111274"/>
                    <a:pt x="2877112" y="107693"/>
                  </a:cubicBezTo>
                  <a:cubicBezTo>
                    <a:pt x="2884261" y="104833"/>
                    <a:pt x="2892048" y="101874"/>
                    <a:pt x="2886555" y="99722"/>
                  </a:cubicBezTo>
                  <a:cubicBezTo>
                    <a:pt x="2911273" y="96367"/>
                    <a:pt x="2910296" y="101478"/>
                    <a:pt x="2888933" y="105158"/>
                  </a:cubicBezTo>
                  <a:cubicBezTo>
                    <a:pt x="2909447" y="107735"/>
                    <a:pt x="2949413" y="94059"/>
                    <a:pt x="2964929" y="100982"/>
                  </a:cubicBezTo>
                  <a:cubicBezTo>
                    <a:pt x="2956222" y="103346"/>
                    <a:pt x="2950984" y="102738"/>
                    <a:pt x="2945930" y="101973"/>
                  </a:cubicBezTo>
                  <a:cubicBezTo>
                    <a:pt x="2905370" y="109122"/>
                    <a:pt x="2933726" y="112520"/>
                    <a:pt x="2908131" y="118891"/>
                  </a:cubicBezTo>
                  <a:cubicBezTo>
                    <a:pt x="2923576" y="118424"/>
                    <a:pt x="2940508" y="116555"/>
                    <a:pt x="2957893" y="114318"/>
                  </a:cubicBezTo>
                  <a:cubicBezTo>
                    <a:pt x="2973381" y="111189"/>
                    <a:pt x="2981422" y="109165"/>
                    <a:pt x="2985414" y="106942"/>
                  </a:cubicBezTo>
                  <a:cubicBezTo>
                    <a:pt x="2989421" y="104748"/>
                    <a:pt x="2989421" y="102596"/>
                    <a:pt x="2988982" y="100444"/>
                  </a:cubicBezTo>
                  <a:cubicBezTo>
                    <a:pt x="2988132" y="96155"/>
                    <a:pt x="2985556" y="91851"/>
                    <a:pt x="3010161" y="87278"/>
                  </a:cubicBezTo>
                  <a:close/>
                  <a:moveTo>
                    <a:pt x="2903387" y="85946"/>
                  </a:moveTo>
                  <a:cubicBezTo>
                    <a:pt x="2920900" y="84688"/>
                    <a:pt x="2933896" y="85813"/>
                    <a:pt x="2922089" y="92177"/>
                  </a:cubicBezTo>
                  <a:cubicBezTo>
                    <a:pt x="2933471" y="90294"/>
                    <a:pt x="2930526" y="89218"/>
                    <a:pt x="2926704" y="88185"/>
                  </a:cubicBezTo>
                  <a:cubicBezTo>
                    <a:pt x="2947260" y="85169"/>
                    <a:pt x="2931815" y="89714"/>
                    <a:pt x="2941017" y="91115"/>
                  </a:cubicBezTo>
                  <a:cubicBezTo>
                    <a:pt x="2933146" y="92772"/>
                    <a:pt x="2925246" y="94442"/>
                    <a:pt x="2917332" y="96113"/>
                  </a:cubicBezTo>
                  <a:cubicBezTo>
                    <a:pt x="2901264" y="92163"/>
                    <a:pt x="2884643" y="88624"/>
                    <a:pt x="2857589" y="94018"/>
                  </a:cubicBezTo>
                  <a:cubicBezTo>
                    <a:pt x="2863847" y="90846"/>
                    <a:pt x="2885875" y="87204"/>
                    <a:pt x="2903387" y="85946"/>
                  </a:cubicBezTo>
                  <a:close/>
                  <a:moveTo>
                    <a:pt x="3915703" y="85461"/>
                  </a:moveTo>
                  <a:cubicBezTo>
                    <a:pt x="3935457" y="86253"/>
                    <a:pt x="3963933" y="89822"/>
                    <a:pt x="3970949" y="91511"/>
                  </a:cubicBezTo>
                  <a:cubicBezTo>
                    <a:pt x="3962215" y="95022"/>
                    <a:pt x="3928379" y="92261"/>
                    <a:pt x="3899639" y="90845"/>
                  </a:cubicBezTo>
                  <a:cubicBezTo>
                    <a:pt x="3894275" y="88024"/>
                    <a:pt x="3895269" y="86468"/>
                    <a:pt x="3899973" y="85767"/>
                  </a:cubicBezTo>
                  <a:cubicBezTo>
                    <a:pt x="3903501" y="85241"/>
                    <a:pt x="3909117" y="85197"/>
                    <a:pt x="3915703" y="85461"/>
                  </a:cubicBezTo>
                  <a:close/>
                  <a:moveTo>
                    <a:pt x="3346931" y="85226"/>
                  </a:moveTo>
                  <a:cubicBezTo>
                    <a:pt x="3360507" y="82776"/>
                    <a:pt x="3402555" y="93069"/>
                    <a:pt x="3389473" y="85438"/>
                  </a:cubicBezTo>
                  <a:cubicBezTo>
                    <a:pt x="3453575" y="92460"/>
                    <a:pt x="3308692" y="84829"/>
                    <a:pt x="3369215" y="98378"/>
                  </a:cubicBezTo>
                  <a:cubicBezTo>
                    <a:pt x="3339880" y="101322"/>
                    <a:pt x="3333226" y="88722"/>
                    <a:pt x="3301076" y="95022"/>
                  </a:cubicBezTo>
                  <a:cubicBezTo>
                    <a:pt x="3296588" y="92332"/>
                    <a:pt x="3320004" y="91016"/>
                    <a:pt x="3311255" y="88099"/>
                  </a:cubicBezTo>
                  <a:cubicBezTo>
                    <a:pt x="3323642" y="88439"/>
                    <a:pt x="3334784" y="90067"/>
                    <a:pt x="3341721" y="90265"/>
                  </a:cubicBezTo>
                  <a:cubicBezTo>
                    <a:pt x="3348644" y="90464"/>
                    <a:pt x="3351376" y="89359"/>
                    <a:pt x="3346931" y="85226"/>
                  </a:cubicBezTo>
                  <a:close/>
                  <a:moveTo>
                    <a:pt x="3515825" y="81530"/>
                  </a:moveTo>
                  <a:cubicBezTo>
                    <a:pt x="3549547" y="82889"/>
                    <a:pt x="3581315" y="81700"/>
                    <a:pt x="3613085" y="82011"/>
                  </a:cubicBezTo>
                  <a:cubicBezTo>
                    <a:pt x="3628969" y="82167"/>
                    <a:pt x="3644825" y="82705"/>
                    <a:pt x="3660879" y="84121"/>
                  </a:cubicBezTo>
                  <a:cubicBezTo>
                    <a:pt x="3668907" y="84885"/>
                    <a:pt x="3676975" y="85621"/>
                    <a:pt x="3685115" y="87108"/>
                  </a:cubicBezTo>
                  <a:cubicBezTo>
                    <a:pt x="3693255" y="88651"/>
                    <a:pt x="3701467" y="90477"/>
                    <a:pt x="3709763" y="92672"/>
                  </a:cubicBezTo>
                  <a:cubicBezTo>
                    <a:pt x="3692323" y="92926"/>
                    <a:pt x="3682935" y="88665"/>
                    <a:pt x="3667307" y="88807"/>
                  </a:cubicBezTo>
                  <a:cubicBezTo>
                    <a:pt x="3655939" y="88948"/>
                    <a:pt x="3666187" y="92374"/>
                    <a:pt x="3668551" y="94625"/>
                  </a:cubicBezTo>
                  <a:cubicBezTo>
                    <a:pt x="3632691" y="84843"/>
                    <a:pt x="3631759" y="91737"/>
                    <a:pt x="3606317" y="83413"/>
                  </a:cubicBezTo>
                  <a:cubicBezTo>
                    <a:pt x="3590249" y="84814"/>
                    <a:pt x="3616907" y="92445"/>
                    <a:pt x="3571787" y="89571"/>
                  </a:cubicBezTo>
                  <a:cubicBezTo>
                    <a:pt x="3534511" y="75995"/>
                    <a:pt x="3575371" y="92969"/>
                    <a:pt x="3535985" y="89996"/>
                  </a:cubicBezTo>
                  <a:cubicBezTo>
                    <a:pt x="3529259" y="87179"/>
                    <a:pt x="3522493" y="84333"/>
                    <a:pt x="3515825" y="81530"/>
                  </a:cubicBezTo>
                  <a:close/>
                  <a:moveTo>
                    <a:pt x="4003383" y="65321"/>
                  </a:moveTo>
                  <a:cubicBezTo>
                    <a:pt x="4025255" y="67614"/>
                    <a:pt x="4043207" y="71437"/>
                    <a:pt x="4059643" y="76916"/>
                  </a:cubicBezTo>
                  <a:cubicBezTo>
                    <a:pt x="4076123" y="82097"/>
                    <a:pt x="4091227" y="87803"/>
                    <a:pt x="4107623" y="93041"/>
                  </a:cubicBezTo>
                  <a:cubicBezTo>
                    <a:pt x="4095731" y="91370"/>
                    <a:pt x="4083527" y="89643"/>
                    <a:pt x="4071635" y="87972"/>
                  </a:cubicBezTo>
                  <a:cubicBezTo>
                    <a:pt x="4066255" y="81757"/>
                    <a:pt x="4052395" y="78600"/>
                    <a:pt x="4038309" y="75698"/>
                  </a:cubicBezTo>
                  <a:cubicBezTo>
                    <a:pt x="4024151" y="73235"/>
                    <a:pt x="4009783" y="70927"/>
                    <a:pt x="4003383" y="65321"/>
                  </a:cubicBezTo>
                  <a:close/>
                  <a:moveTo>
                    <a:pt x="2803339" y="64075"/>
                  </a:moveTo>
                  <a:cubicBezTo>
                    <a:pt x="2817666" y="68379"/>
                    <a:pt x="2800253" y="71309"/>
                    <a:pt x="2776738" y="74934"/>
                  </a:cubicBezTo>
                  <a:cubicBezTo>
                    <a:pt x="2753251" y="78713"/>
                    <a:pt x="2723394" y="82196"/>
                    <a:pt x="2712351" y="84221"/>
                  </a:cubicBezTo>
                  <a:cubicBezTo>
                    <a:pt x="2707085" y="84405"/>
                    <a:pt x="2725093" y="79351"/>
                    <a:pt x="2746781" y="74197"/>
                  </a:cubicBezTo>
                  <a:cubicBezTo>
                    <a:pt x="2757626" y="71621"/>
                    <a:pt x="2769391" y="69016"/>
                    <a:pt x="2779612" y="67006"/>
                  </a:cubicBezTo>
                  <a:cubicBezTo>
                    <a:pt x="2789833" y="64981"/>
                    <a:pt x="2798639" y="64202"/>
                    <a:pt x="2803339" y="64075"/>
                  </a:cubicBezTo>
                  <a:close/>
                  <a:moveTo>
                    <a:pt x="3051174" y="62857"/>
                  </a:moveTo>
                  <a:cubicBezTo>
                    <a:pt x="3051104" y="65604"/>
                    <a:pt x="3028735" y="70984"/>
                    <a:pt x="3053553" y="68393"/>
                  </a:cubicBezTo>
                  <a:cubicBezTo>
                    <a:pt x="3050226" y="71847"/>
                    <a:pt x="3031737" y="71635"/>
                    <a:pt x="3008604" y="72017"/>
                  </a:cubicBezTo>
                  <a:cubicBezTo>
                    <a:pt x="2997038" y="72201"/>
                    <a:pt x="2984310" y="72541"/>
                    <a:pt x="2971781" y="73546"/>
                  </a:cubicBezTo>
                  <a:cubicBezTo>
                    <a:pt x="2959252" y="74650"/>
                    <a:pt x="2947006" y="77071"/>
                    <a:pt x="2936275" y="80242"/>
                  </a:cubicBezTo>
                  <a:cubicBezTo>
                    <a:pt x="2926450" y="77142"/>
                    <a:pt x="2940409" y="72413"/>
                    <a:pt x="2969686" y="67444"/>
                  </a:cubicBezTo>
                  <a:cubicBezTo>
                    <a:pt x="3002672" y="76307"/>
                    <a:pt x="3020736" y="62574"/>
                    <a:pt x="3051174" y="62857"/>
                  </a:cubicBezTo>
                  <a:close/>
                  <a:moveTo>
                    <a:pt x="3127066" y="51250"/>
                  </a:moveTo>
                  <a:cubicBezTo>
                    <a:pt x="3139495" y="53218"/>
                    <a:pt x="3122405" y="60383"/>
                    <a:pt x="3089469" y="62602"/>
                  </a:cubicBezTo>
                  <a:cubicBezTo>
                    <a:pt x="3083183" y="60167"/>
                    <a:pt x="3074193" y="59785"/>
                    <a:pt x="3063349" y="60889"/>
                  </a:cubicBezTo>
                  <a:cubicBezTo>
                    <a:pt x="3041504" y="54023"/>
                    <a:pt x="3125838" y="58256"/>
                    <a:pt x="3104291" y="51390"/>
                  </a:cubicBezTo>
                  <a:cubicBezTo>
                    <a:pt x="3115500" y="50516"/>
                    <a:pt x="3122923" y="50594"/>
                    <a:pt x="3127066" y="51250"/>
                  </a:cubicBezTo>
                  <a:close/>
                  <a:moveTo>
                    <a:pt x="3647721" y="49677"/>
                  </a:moveTo>
                  <a:lnTo>
                    <a:pt x="3662745" y="50215"/>
                  </a:lnTo>
                  <a:lnTo>
                    <a:pt x="3653107" y="51036"/>
                  </a:lnTo>
                  <a:close/>
                  <a:moveTo>
                    <a:pt x="3688159" y="48049"/>
                  </a:moveTo>
                  <a:cubicBezTo>
                    <a:pt x="3700943" y="47978"/>
                    <a:pt x="3714705" y="48389"/>
                    <a:pt x="3728947" y="49097"/>
                  </a:cubicBezTo>
                  <a:cubicBezTo>
                    <a:pt x="3757447" y="50513"/>
                    <a:pt x="3787927" y="53146"/>
                    <a:pt x="3816791" y="55609"/>
                  </a:cubicBezTo>
                  <a:cubicBezTo>
                    <a:pt x="3831231" y="56784"/>
                    <a:pt x="3845277" y="57917"/>
                    <a:pt x="3858471" y="58979"/>
                  </a:cubicBezTo>
                  <a:cubicBezTo>
                    <a:pt x="3871651" y="60154"/>
                    <a:pt x="3883967" y="61598"/>
                    <a:pt x="3895039" y="62277"/>
                  </a:cubicBezTo>
                  <a:cubicBezTo>
                    <a:pt x="3917167" y="63792"/>
                    <a:pt x="3934227" y="63438"/>
                    <a:pt x="3942763" y="59616"/>
                  </a:cubicBezTo>
                  <a:cubicBezTo>
                    <a:pt x="3961279" y="62221"/>
                    <a:pt x="3968995" y="69370"/>
                    <a:pt x="3980703" y="74849"/>
                  </a:cubicBezTo>
                  <a:cubicBezTo>
                    <a:pt x="3965415" y="74481"/>
                    <a:pt x="3943187" y="72272"/>
                    <a:pt x="3918795" y="69483"/>
                  </a:cubicBezTo>
                  <a:cubicBezTo>
                    <a:pt x="3906605" y="68025"/>
                    <a:pt x="3893851" y="66510"/>
                    <a:pt x="3881151" y="64995"/>
                  </a:cubicBezTo>
                  <a:cubicBezTo>
                    <a:pt x="3874807" y="64231"/>
                    <a:pt x="3868467" y="63452"/>
                    <a:pt x="3862223" y="62702"/>
                  </a:cubicBezTo>
                  <a:cubicBezTo>
                    <a:pt x="3855965" y="62206"/>
                    <a:pt x="3849793" y="61711"/>
                    <a:pt x="3843791" y="61230"/>
                  </a:cubicBezTo>
                  <a:cubicBezTo>
                    <a:pt x="3795711" y="57520"/>
                    <a:pt x="3758153" y="55694"/>
                    <a:pt x="3769763" y="62943"/>
                  </a:cubicBezTo>
                  <a:cubicBezTo>
                    <a:pt x="3754983" y="60932"/>
                    <a:pt x="3737343" y="58526"/>
                    <a:pt x="3719023" y="56020"/>
                  </a:cubicBezTo>
                  <a:cubicBezTo>
                    <a:pt x="3700675" y="53655"/>
                    <a:pt x="3681591" y="51065"/>
                    <a:pt x="3663951" y="50258"/>
                  </a:cubicBezTo>
                  <a:lnTo>
                    <a:pt x="3662745" y="50215"/>
                  </a:lnTo>
                  <a:close/>
                  <a:moveTo>
                    <a:pt x="3468995" y="42825"/>
                  </a:moveTo>
                  <a:cubicBezTo>
                    <a:pt x="3475379" y="45274"/>
                    <a:pt x="3459479" y="45614"/>
                    <a:pt x="3451765" y="46718"/>
                  </a:cubicBezTo>
                  <a:cubicBezTo>
                    <a:pt x="3455175" y="48983"/>
                    <a:pt x="3462849" y="48842"/>
                    <a:pt x="3470595" y="48530"/>
                  </a:cubicBezTo>
                  <a:cubicBezTo>
                    <a:pt x="3480403" y="56529"/>
                    <a:pt x="3431293" y="47001"/>
                    <a:pt x="3410341" y="52041"/>
                  </a:cubicBezTo>
                  <a:cubicBezTo>
                    <a:pt x="3394103" y="45571"/>
                    <a:pt x="3437041" y="44637"/>
                    <a:pt x="3468995" y="42825"/>
                  </a:cubicBezTo>
                  <a:close/>
                  <a:moveTo>
                    <a:pt x="3577777" y="40008"/>
                  </a:moveTo>
                  <a:cubicBezTo>
                    <a:pt x="3593675" y="40022"/>
                    <a:pt x="3607911" y="40956"/>
                    <a:pt x="3620471" y="42798"/>
                  </a:cubicBezTo>
                  <a:lnTo>
                    <a:pt x="3647721" y="49677"/>
                  </a:lnTo>
                  <a:lnTo>
                    <a:pt x="3617495" y="48594"/>
                  </a:lnTo>
                  <a:cubicBezTo>
                    <a:pt x="3604895" y="48689"/>
                    <a:pt x="3595905" y="49542"/>
                    <a:pt x="3592699" y="51475"/>
                  </a:cubicBezTo>
                  <a:cubicBezTo>
                    <a:pt x="3562347" y="50966"/>
                    <a:pt x="3568659" y="40872"/>
                    <a:pt x="3577777" y="40008"/>
                  </a:cubicBezTo>
                  <a:close/>
                  <a:moveTo>
                    <a:pt x="3219293" y="38520"/>
                  </a:moveTo>
                  <a:cubicBezTo>
                    <a:pt x="3229295" y="40015"/>
                    <a:pt x="3215407" y="45411"/>
                    <a:pt x="3190721" y="45656"/>
                  </a:cubicBezTo>
                  <a:cubicBezTo>
                    <a:pt x="3159108" y="48091"/>
                    <a:pt x="3229469" y="54603"/>
                    <a:pt x="3175912" y="56175"/>
                  </a:cubicBezTo>
                  <a:cubicBezTo>
                    <a:pt x="3161571" y="52550"/>
                    <a:pt x="3175601" y="50002"/>
                    <a:pt x="3159561" y="46307"/>
                  </a:cubicBezTo>
                  <a:cubicBezTo>
                    <a:pt x="3178036" y="43914"/>
                    <a:pt x="3209054" y="42074"/>
                    <a:pt x="3200843" y="38662"/>
                  </a:cubicBezTo>
                  <a:cubicBezTo>
                    <a:pt x="3209971" y="37958"/>
                    <a:pt x="3215959" y="38022"/>
                    <a:pt x="3219293" y="38520"/>
                  </a:cubicBezTo>
                  <a:close/>
                  <a:moveTo>
                    <a:pt x="3452075" y="26289"/>
                  </a:moveTo>
                  <a:cubicBezTo>
                    <a:pt x="3442875" y="32263"/>
                    <a:pt x="3432851" y="38011"/>
                    <a:pt x="3375867" y="39583"/>
                  </a:cubicBezTo>
                  <a:cubicBezTo>
                    <a:pt x="3369795" y="36525"/>
                    <a:pt x="3392107" y="36100"/>
                    <a:pt x="3405301" y="34882"/>
                  </a:cubicBezTo>
                  <a:cubicBezTo>
                    <a:pt x="3393763" y="32971"/>
                    <a:pt x="3382211" y="31060"/>
                    <a:pt x="3367119" y="31386"/>
                  </a:cubicBezTo>
                  <a:cubicBezTo>
                    <a:pt x="3381643" y="24293"/>
                    <a:pt x="3418199" y="34642"/>
                    <a:pt x="3452075" y="26289"/>
                  </a:cubicBezTo>
                  <a:close/>
                  <a:moveTo>
                    <a:pt x="3323614" y="10801"/>
                  </a:moveTo>
                  <a:cubicBezTo>
                    <a:pt x="3342981" y="17936"/>
                    <a:pt x="3260728" y="24052"/>
                    <a:pt x="3243499" y="16351"/>
                  </a:cubicBezTo>
                  <a:cubicBezTo>
                    <a:pt x="3258222" y="16747"/>
                    <a:pt x="3287698" y="16124"/>
                    <a:pt x="3279883" y="12401"/>
                  </a:cubicBezTo>
                  <a:cubicBezTo>
                    <a:pt x="3311312" y="13406"/>
                    <a:pt x="3278934" y="18545"/>
                    <a:pt x="3323614" y="10801"/>
                  </a:cubicBezTo>
                  <a:close/>
                  <a:moveTo>
                    <a:pt x="3205996" y="0"/>
                  </a:moveTo>
                  <a:cubicBezTo>
                    <a:pt x="3221767" y="3511"/>
                    <a:pt x="3197672" y="8282"/>
                    <a:pt x="3168621" y="10972"/>
                  </a:cubicBezTo>
                  <a:cubicBezTo>
                    <a:pt x="3139528" y="13124"/>
                    <a:pt x="3105523" y="15785"/>
                    <a:pt x="3101021" y="10618"/>
                  </a:cubicBezTo>
                  <a:cubicBezTo>
                    <a:pt x="3108227" y="10618"/>
                    <a:pt x="3116127" y="10108"/>
                    <a:pt x="3124479" y="9259"/>
                  </a:cubicBezTo>
                  <a:cubicBezTo>
                    <a:pt x="3132832" y="8353"/>
                    <a:pt x="3141652" y="7206"/>
                    <a:pt x="3150741" y="6357"/>
                  </a:cubicBezTo>
                  <a:cubicBezTo>
                    <a:pt x="3168876" y="4389"/>
                    <a:pt x="3187946" y="1826"/>
                    <a:pt x="3205996" y="0"/>
                  </a:cubicBezTo>
                  <a:close/>
                </a:path>
              </a:pathLst>
            </a:custGeom>
            <a:blipFill dpi="0" rotWithShape="1">
              <a:blip r:embed="rId8"/>
              <a:srcRect/>
              <a:tile tx="0" ty="0" sx="100000" sy="100000" flip="none" algn="ctr"/>
            </a:blipFill>
            <a:ln w="14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endParaRPr>
            </a:p>
          </p:txBody>
        </p:sp>
        <p:sp>
          <p:nvSpPr>
            <p:cNvPr id="38" name="文本框 37">
              <a:extLst>
                <a:ext uri="{FF2B5EF4-FFF2-40B4-BE49-F238E27FC236}">
                  <a16:creationId xmlns:a16="http://schemas.microsoft.com/office/drawing/2014/main" id="{CF6B1F16-6A40-2D39-80F5-201FC0EDA14B}"/>
                </a:ext>
              </a:extLst>
            </p:cNvPr>
            <p:cNvSpPr txBox="1"/>
            <p:nvPr/>
          </p:nvSpPr>
          <p:spPr>
            <a:xfrm>
              <a:off x="880818" y="296834"/>
              <a:ext cx="2827581" cy="49244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>
              <a:defPPr>
                <a:defRPr lang="zh-CN"/>
              </a:defPPr>
              <a:lvl1pPr algn="ctr">
                <a:defRPr sz="4000" kern="100" spc="-500">
                  <a:gradFill>
                    <a:gsLst>
                      <a:gs pos="100000">
                        <a:srgbClr val="C00000">
                          <a:lumMod val="67000"/>
                        </a:srgbClr>
                      </a:gs>
                      <a:gs pos="0">
                        <a:srgbClr val="C00000"/>
                      </a:gs>
                    </a:gsLst>
                    <a:lin ang="5400000" scaled="0"/>
                  </a:gradFill>
                  <a:latin typeface="演示秋鸿楷" panose="00000500000000000000" pitchFamily="2" charset="-122"/>
                  <a:ea typeface="演示秋鸿楷" panose="00000500000000000000" pitchFamily="2" charset="-122"/>
                  <a:cs typeface="Times New Roman" panose="02020603050405020304" pitchFamily="18" charset="0"/>
                </a:defRPr>
              </a:lvl1pPr>
            </a:lstStyle>
            <a:p>
              <a:pPr lvl="0" algn="l">
                <a:defRPr/>
              </a:pPr>
              <a:r>
                <a:rPr lang="zh-CN" altLang="en-US" sz="3200" b="1" spc="0" dirty="0">
                  <a:gradFill>
                    <a:gsLst>
                      <a:gs pos="100000">
                        <a:srgbClr val="434341"/>
                      </a:gs>
                      <a:gs pos="0">
                        <a:schemeClr val="tx1"/>
                      </a:gs>
                    </a:gsLst>
                    <a:lin ang="5400000" scaled="0"/>
                  </a:gradFill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知识链接</a:t>
              </a:r>
            </a:p>
          </p:txBody>
        </p:sp>
      </p:grpSp>
      <p:grpSp>
        <p:nvGrpSpPr>
          <p:cNvPr id="17" name="PA-组合 15">
            <a:extLst>
              <a:ext uri="{FF2B5EF4-FFF2-40B4-BE49-F238E27FC236}">
                <a16:creationId xmlns:a16="http://schemas.microsoft.com/office/drawing/2014/main" id="{F71FBD3E-6E58-AC3B-351D-485833C63BF1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274346" y="1168202"/>
            <a:ext cx="11917653" cy="695908"/>
            <a:chOff x="1504081" y="1816101"/>
            <a:chExt cx="9189320" cy="3942888"/>
          </a:xfrm>
          <a:effectLst>
            <a:outerShdw blurRad="495300" dist="228600" dir="5400000" algn="t" rotWithShape="0">
              <a:srgbClr val="A1876C">
                <a:alpha val="40000"/>
              </a:srgbClr>
            </a:outerShdw>
          </a:effectLst>
        </p:grpSpPr>
        <p:sp>
          <p:nvSpPr>
            <p:cNvPr id="18" name="PA-矩形 12">
              <a:extLst>
                <a:ext uri="{FF2B5EF4-FFF2-40B4-BE49-F238E27FC236}">
                  <a16:creationId xmlns:a16="http://schemas.microsoft.com/office/drawing/2014/main" id="{3A6518CE-B806-8BC0-3FDB-6D53C07C5A49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>
            <a:xfrm>
              <a:off x="1504081" y="1816101"/>
              <a:ext cx="9189320" cy="3942888"/>
            </a:xfrm>
            <a:prstGeom prst="rect">
              <a:avLst/>
            </a:prstGeom>
            <a:blipFill dpi="0" rotWithShape="1">
              <a:blip r:embed="rId5"/>
              <a:srcRect/>
              <a:tile tx="0" ty="0" sx="100000" sy="100000" flip="none" algn="ctr"/>
            </a:blipFill>
            <a:ln>
              <a:noFill/>
            </a:ln>
            <a:effectLst>
              <a:outerShdw blurRad="508000" dist="508000" dir="5400000" sx="90000" sy="90000" algn="t" rotWithShape="0">
                <a:srgbClr val="52402D">
                  <a:alpha val="20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19" name="PA-直接连接符 14">
              <a:extLst>
                <a:ext uri="{FF2B5EF4-FFF2-40B4-BE49-F238E27FC236}">
                  <a16:creationId xmlns:a16="http://schemas.microsoft.com/office/drawing/2014/main" id="{D26D0AA0-6A4F-86CB-50ED-8C0618DA9690}"/>
                </a:ext>
              </a:extLst>
            </p:cNvPr>
            <p:cNvCxnSpPr/>
            <p:nvPr>
              <p:custDataLst>
                <p:tags r:id="rId3"/>
              </p:custDataLst>
            </p:nvPr>
          </p:nvCxnSpPr>
          <p:spPr>
            <a:xfrm>
              <a:off x="1567388" y="1816101"/>
              <a:ext cx="0" cy="3942888"/>
            </a:xfrm>
            <a:prstGeom prst="line">
              <a:avLst/>
            </a:prstGeom>
            <a:ln w="127000">
              <a:solidFill>
                <a:srgbClr val="D9D1B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" name="文本框 19">
            <a:extLst>
              <a:ext uri="{FF2B5EF4-FFF2-40B4-BE49-F238E27FC236}">
                <a16:creationId xmlns:a16="http://schemas.microsoft.com/office/drawing/2014/main" id="{CEBC1D2B-5527-B2FC-670F-9989DABD9712}"/>
              </a:ext>
            </a:extLst>
          </p:cNvPr>
          <p:cNvSpPr txBox="1"/>
          <p:nvPr/>
        </p:nvSpPr>
        <p:spPr>
          <a:xfrm>
            <a:off x="623312" y="1193665"/>
            <a:ext cx="12384867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 marR="0" lvl="0" indent="0" algn="ctr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6000" b="1" i="0" u="none" strike="noStrike" kern="100" cap="none" spc="0" normalizeH="0" baseline="0">
                <a:ln>
                  <a:noFill/>
                </a:ln>
                <a:gradFill>
                  <a:gsLst>
                    <a:gs pos="100000">
                      <a:srgbClr val="615F47"/>
                    </a:gs>
                    <a:gs pos="1000">
                      <a:srgbClr val="A5A167"/>
                    </a:gs>
                  </a:gsLst>
                  <a:lin ang="5400000" scaled="0"/>
                </a:gra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defRPr>
            </a:lvl1pPr>
          </a:lstStyle>
          <a:p>
            <a:pPr algn="l"/>
            <a:r>
              <a:rPr lang="en-US" altLang="zh-CN" sz="3200" dirty="0">
                <a:solidFill>
                  <a:srgbClr val="EDEADF"/>
                </a:solidFill>
                <a:sym typeface="微软雅黑" panose="020B0503020204020204" pitchFamily="34" charset="-122"/>
              </a:rPr>
              <a:t>2.</a:t>
            </a:r>
            <a:r>
              <a:rPr lang="zh-CN" altLang="en-US" sz="3200" dirty="0">
                <a:solidFill>
                  <a:srgbClr val="EDEADF"/>
                </a:solidFill>
                <a:sym typeface="微软雅黑" panose="020B0503020204020204" pitchFamily="34" charset="-122"/>
              </a:rPr>
              <a:t>孟子的“人皆有不忍人之心”与他的哪一思想主张是相关的？</a:t>
            </a:r>
          </a:p>
        </p:txBody>
      </p:sp>
      <p:pic>
        <p:nvPicPr>
          <p:cNvPr id="4" name="图片 3">
            <a:extLst>
              <a:ext uri="{FF2B5EF4-FFF2-40B4-BE49-F238E27FC236}">
                <a16:creationId xmlns:a16="http://schemas.microsoft.com/office/drawing/2014/main" id="{A69B6EF2-371F-71F9-1997-89BF7B844A0E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BEBA8EAE-BF5A-486C-A8C5-ECC9F3942E4B}">
                <a14:imgProps xmlns:a14="http://schemas.microsoft.com/office/drawing/2010/main">
                  <a14:imgLayer r:embed="rId10">
                    <a14:imgEffect>
                      <a14:saturation sat="66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-268336" y="1586658"/>
            <a:ext cx="3158459" cy="56617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51764936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decel="10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to="0" calcmode="lin" valueType="num">
                                      <p:cBhvr>
                                        <p:cTn id="8" dur="5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0" presetClass="entr" presetSubtype="0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to="0" calcmode="lin" valueType="num">
                                      <p:cBhvr>
                                        <p:cTn id="12" dur="5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PA-组合 15">
            <a:extLst>
              <a:ext uri="{FF2B5EF4-FFF2-40B4-BE49-F238E27FC236}">
                <a16:creationId xmlns:a16="http://schemas.microsoft.com/office/drawing/2014/main" id="{08AAAB76-1F00-399B-5E52-D9F18CD69D77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623312" y="1144578"/>
            <a:ext cx="7673666" cy="695908"/>
            <a:chOff x="1504081" y="1816101"/>
            <a:chExt cx="9189320" cy="3942888"/>
          </a:xfrm>
          <a:effectLst>
            <a:outerShdw blurRad="495300" dist="228600" dir="5400000" algn="t" rotWithShape="0">
              <a:srgbClr val="A1876C">
                <a:alpha val="40000"/>
              </a:srgbClr>
            </a:outerShdw>
          </a:effectLst>
        </p:grpSpPr>
        <p:sp>
          <p:nvSpPr>
            <p:cNvPr id="12" name="PA-矩形 12">
              <a:extLst>
                <a:ext uri="{FF2B5EF4-FFF2-40B4-BE49-F238E27FC236}">
                  <a16:creationId xmlns:a16="http://schemas.microsoft.com/office/drawing/2014/main" id="{029D74A7-A6CC-D62F-34A6-BCF7CC3389F4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>
            <a:xfrm>
              <a:off x="1504081" y="1816101"/>
              <a:ext cx="9189320" cy="3942888"/>
            </a:xfrm>
            <a:prstGeom prst="rect">
              <a:avLst/>
            </a:prstGeom>
            <a:blipFill dpi="0" rotWithShape="1">
              <a:blip r:embed="rId6"/>
              <a:srcRect/>
              <a:tile tx="0" ty="0" sx="100000" sy="100000" flip="none" algn="ctr"/>
            </a:blipFill>
            <a:ln>
              <a:noFill/>
            </a:ln>
            <a:effectLst>
              <a:outerShdw blurRad="508000" dist="508000" dir="5400000" sx="90000" sy="90000" algn="t" rotWithShape="0">
                <a:srgbClr val="52402D">
                  <a:alpha val="20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13" name="PA-直接连接符 14">
              <a:extLst>
                <a:ext uri="{FF2B5EF4-FFF2-40B4-BE49-F238E27FC236}">
                  <a16:creationId xmlns:a16="http://schemas.microsoft.com/office/drawing/2014/main" id="{3B444D1A-A266-DA76-9C56-CDBEB285DA5F}"/>
                </a:ext>
              </a:extLst>
            </p:cNvPr>
            <p:cNvCxnSpPr/>
            <p:nvPr>
              <p:custDataLst>
                <p:tags r:id="rId3"/>
              </p:custDataLst>
            </p:nvPr>
          </p:nvCxnSpPr>
          <p:spPr>
            <a:xfrm>
              <a:off x="1567388" y="1816101"/>
              <a:ext cx="0" cy="3942888"/>
            </a:xfrm>
            <a:prstGeom prst="line">
              <a:avLst/>
            </a:prstGeom>
            <a:ln w="127000">
              <a:solidFill>
                <a:srgbClr val="D9D1B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" name="文本框 13">
            <a:extLst>
              <a:ext uri="{FF2B5EF4-FFF2-40B4-BE49-F238E27FC236}">
                <a16:creationId xmlns:a16="http://schemas.microsoft.com/office/drawing/2014/main" id="{6D113EEF-5B7E-505E-7E05-20839DB1D607}"/>
              </a:ext>
            </a:extLst>
          </p:cNvPr>
          <p:cNvSpPr txBox="1"/>
          <p:nvPr/>
        </p:nvSpPr>
        <p:spPr>
          <a:xfrm>
            <a:off x="731450" y="1193728"/>
            <a:ext cx="6795507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 marR="0" lvl="0" indent="0" algn="ctr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6000" b="1" i="0" u="none" strike="noStrike" kern="100" cap="none" spc="0" normalizeH="0" baseline="0">
                <a:ln>
                  <a:noFill/>
                </a:ln>
                <a:gradFill>
                  <a:gsLst>
                    <a:gs pos="100000">
                      <a:srgbClr val="615F47"/>
                    </a:gs>
                    <a:gs pos="1000">
                      <a:srgbClr val="A5A167"/>
                    </a:gs>
                  </a:gsLst>
                  <a:lin ang="5400000" scaled="0"/>
                </a:gra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defRPr>
            </a:lvl1pPr>
          </a:lstStyle>
          <a:p>
            <a:pPr algn="l"/>
            <a:r>
              <a:rPr lang="en-US" altLang="zh-CN" sz="3200" dirty="0">
                <a:solidFill>
                  <a:srgbClr val="EDEADF"/>
                </a:solidFill>
                <a:sym typeface="微软雅黑" panose="020B0503020204020204" pitchFamily="34" charset="-122"/>
              </a:rPr>
              <a:t>3.</a:t>
            </a:r>
            <a:r>
              <a:rPr lang="zh-CN" altLang="en-US" sz="3200" dirty="0">
                <a:solidFill>
                  <a:srgbClr val="EDEADF"/>
                </a:solidFill>
                <a:sym typeface="微软雅黑" panose="020B0503020204020204" pitchFamily="34" charset="-122"/>
              </a:rPr>
              <a:t>如何理解性善论的现实意义？</a:t>
            </a:r>
          </a:p>
        </p:txBody>
      </p:sp>
      <p:grpSp>
        <p:nvGrpSpPr>
          <p:cNvPr id="2" name="组合 1">
            <a:extLst>
              <a:ext uri="{FF2B5EF4-FFF2-40B4-BE49-F238E27FC236}">
                <a16:creationId xmlns:a16="http://schemas.microsoft.com/office/drawing/2014/main" id="{8A28B76E-D587-60A5-8909-75357D7B4614}"/>
              </a:ext>
            </a:extLst>
          </p:cNvPr>
          <p:cNvGrpSpPr/>
          <p:nvPr/>
        </p:nvGrpSpPr>
        <p:grpSpPr>
          <a:xfrm>
            <a:off x="623312" y="1996255"/>
            <a:ext cx="9364295" cy="2865489"/>
            <a:chOff x="624618" y="2054625"/>
            <a:chExt cx="9364295" cy="2865489"/>
          </a:xfrm>
        </p:grpSpPr>
        <p:grpSp>
          <p:nvGrpSpPr>
            <p:cNvPr id="17" name="组合 16">
              <a:extLst>
                <a:ext uri="{FF2B5EF4-FFF2-40B4-BE49-F238E27FC236}">
                  <a16:creationId xmlns:a16="http://schemas.microsoft.com/office/drawing/2014/main" id="{FC6DA9EE-325C-3DC6-8A54-BEAD1550DAD1}"/>
                </a:ext>
              </a:extLst>
            </p:cNvPr>
            <p:cNvGrpSpPr/>
            <p:nvPr/>
          </p:nvGrpSpPr>
          <p:grpSpPr>
            <a:xfrm>
              <a:off x="624618" y="2054625"/>
              <a:ext cx="9364295" cy="2865489"/>
              <a:chOff x="1955800" y="1993900"/>
              <a:chExt cx="8674100" cy="2171700"/>
            </a:xfrm>
          </p:grpSpPr>
          <p:sp>
            <p:nvSpPr>
              <p:cNvPr id="18" name="矩形 17">
                <a:extLst>
                  <a:ext uri="{FF2B5EF4-FFF2-40B4-BE49-F238E27FC236}">
                    <a16:creationId xmlns:a16="http://schemas.microsoft.com/office/drawing/2014/main" id="{C1DFC306-6B4F-BD83-DB18-BDACCF5E7A77}"/>
                  </a:ext>
                </a:extLst>
              </p:cNvPr>
              <p:cNvSpPr/>
              <p:nvPr/>
            </p:nvSpPr>
            <p:spPr>
              <a:xfrm>
                <a:off x="1955800" y="1993900"/>
                <a:ext cx="8674100" cy="2171700"/>
              </a:xfrm>
              <a:prstGeom prst="rect">
                <a:avLst/>
              </a:prstGeom>
              <a:solidFill>
                <a:srgbClr val="F7F6F3">
                  <a:alpha val="80000"/>
                </a:srgbClr>
              </a:solidFill>
              <a:ln w="25400">
                <a:noFill/>
              </a:ln>
              <a:effectLst>
                <a:outerShdw blurRad="711200" dist="469900" dir="5400000" algn="t" rotWithShape="0">
                  <a:srgbClr val="705E5D">
                    <a:alpha val="20000"/>
                  </a:srgb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/>
              </a:p>
            </p:txBody>
          </p:sp>
          <p:sp>
            <p:nvSpPr>
              <p:cNvPr id="19" name="矩形 18">
                <a:extLst>
                  <a:ext uri="{FF2B5EF4-FFF2-40B4-BE49-F238E27FC236}">
                    <a16:creationId xmlns:a16="http://schemas.microsoft.com/office/drawing/2014/main" id="{5C7E2D14-1853-3E76-FE1A-12D57AD72A6E}"/>
                  </a:ext>
                </a:extLst>
              </p:cNvPr>
              <p:cNvSpPr/>
              <p:nvPr/>
            </p:nvSpPr>
            <p:spPr>
              <a:xfrm>
                <a:off x="2112556" y="2120987"/>
                <a:ext cx="8360587" cy="1917527"/>
              </a:xfrm>
              <a:prstGeom prst="rect">
                <a:avLst/>
              </a:prstGeom>
              <a:noFill/>
              <a:ln w="25400">
                <a:solidFill>
                  <a:srgbClr val="8A7267">
                    <a:alpha val="50000"/>
                  </a:srgb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/>
              </a:p>
            </p:txBody>
          </p:sp>
        </p:grpSp>
        <p:sp>
          <p:nvSpPr>
            <p:cNvPr id="5" name="文本框 4">
              <a:extLst>
                <a:ext uri="{FF2B5EF4-FFF2-40B4-BE49-F238E27FC236}">
                  <a16:creationId xmlns:a16="http://schemas.microsoft.com/office/drawing/2014/main" id="{0D8852DB-8AAD-BE7B-B681-B327DA0E83C1}"/>
                </a:ext>
              </a:extLst>
            </p:cNvPr>
            <p:cNvSpPr txBox="1"/>
            <p:nvPr/>
          </p:nvSpPr>
          <p:spPr>
            <a:xfrm>
              <a:off x="1157429" y="2322972"/>
              <a:ext cx="8323121" cy="581762"/>
            </a:xfrm>
            <a:prstGeom prst="rect">
              <a:avLst/>
            </a:prstGeom>
          </p:spPr>
          <p:txBody>
            <a:bodyPr wrap="square" rtlCol="0">
              <a:spAutoFit/>
            </a:bodyPr>
            <a:lstStyle>
              <a:defPPr>
                <a:defRPr lang="zh-CN"/>
              </a:defPPr>
              <a:lvl1pPr algn="just">
                <a:lnSpc>
                  <a:spcPct val="130000"/>
                </a:lnSpc>
                <a:defRPr sz="2800">
                  <a:latin typeface="华文中宋" panose="02010600040101010101" pitchFamily="2" charset="-122"/>
                  <a:ea typeface="华文中宋" panose="02010600040101010101" pitchFamily="2" charset="-122"/>
                </a:defRPr>
              </a:lvl1pPr>
            </a:lstStyle>
            <a:p>
              <a:pPr marL="0" marR="0" lvl="0" indent="720000" algn="just" defTabSz="914400" rtl="0" eaLnBrk="1" fontAlgn="auto" latinLnBrk="0" hangingPunct="1">
                <a:lnSpc>
                  <a:spcPct val="12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endParaRPr>
            </a:p>
          </p:txBody>
        </p:sp>
      </p:grpSp>
      <p:grpSp>
        <p:nvGrpSpPr>
          <p:cNvPr id="27" name="组合 26">
            <a:extLst>
              <a:ext uri="{FF2B5EF4-FFF2-40B4-BE49-F238E27FC236}">
                <a16:creationId xmlns:a16="http://schemas.microsoft.com/office/drawing/2014/main" id="{8B80EB44-5252-14D9-CE0C-7150EBD99A73}"/>
              </a:ext>
            </a:extLst>
          </p:cNvPr>
          <p:cNvGrpSpPr/>
          <p:nvPr/>
        </p:nvGrpSpPr>
        <p:grpSpPr>
          <a:xfrm>
            <a:off x="0" y="0"/>
            <a:ext cx="12192000" cy="960332"/>
            <a:chOff x="0" y="0"/>
            <a:chExt cx="12192000" cy="960332"/>
          </a:xfrm>
        </p:grpSpPr>
        <p:pic>
          <p:nvPicPr>
            <p:cNvPr id="30" name="图片 29" descr="水中的倒影&#10;&#10;中度可信度描述已自动生成">
              <a:extLst>
                <a:ext uri="{FF2B5EF4-FFF2-40B4-BE49-F238E27FC236}">
                  <a16:creationId xmlns:a16="http://schemas.microsoft.com/office/drawing/2014/main" id="{5D189700-D79C-BC83-BB80-5D53F3A3AB6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>
              <a:alphaModFix amt="35000"/>
              <a:extLst>
                <a:ext uri="{BEBA8EAE-BF5A-486C-A8C5-ECC9F3942E4B}">
                  <a14:imgProps xmlns:a14="http://schemas.microsoft.com/office/drawing/2010/main">
                    <a14:imgLayer r:embed="rId8">
                      <a14:imgEffect>
                        <a14:colorTemperature colorTemp="7200"/>
                      </a14:imgEffect>
                      <a14:imgEffect>
                        <a14:brightnessContrast bright="-40000" contras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56" t="21750" r="156" b="41484"/>
            <a:stretch/>
          </p:blipFill>
          <p:spPr>
            <a:xfrm flipV="1">
              <a:off x="0" y="0"/>
              <a:ext cx="12192000" cy="901816"/>
            </a:xfrm>
            <a:custGeom>
              <a:avLst/>
              <a:gdLst>
                <a:gd name="connsiteX0" fmla="*/ 0 w 12192000"/>
                <a:gd name="connsiteY0" fmla="*/ 1435312 h 1435312"/>
                <a:gd name="connsiteX1" fmla="*/ 12192000 w 12192000"/>
                <a:gd name="connsiteY1" fmla="*/ 1435312 h 1435312"/>
                <a:gd name="connsiteX2" fmla="*/ 12192000 w 12192000"/>
                <a:gd name="connsiteY2" fmla="*/ 0 h 1435312"/>
                <a:gd name="connsiteX3" fmla="*/ 0 w 12192000"/>
                <a:gd name="connsiteY3" fmla="*/ 0 h 1435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192000" h="1435312">
                  <a:moveTo>
                    <a:pt x="0" y="1435312"/>
                  </a:moveTo>
                  <a:lnTo>
                    <a:pt x="12192000" y="1435312"/>
                  </a:lnTo>
                  <a:lnTo>
                    <a:pt x="12192000" y="0"/>
                  </a:lnTo>
                  <a:lnTo>
                    <a:pt x="0" y="0"/>
                  </a:lnTo>
                  <a:close/>
                </a:path>
              </a:pathLst>
            </a:custGeom>
          </p:spPr>
        </p:pic>
        <p:sp>
          <p:nvSpPr>
            <p:cNvPr id="31" name="任意多边形: 形状 30">
              <a:extLst>
                <a:ext uri="{FF2B5EF4-FFF2-40B4-BE49-F238E27FC236}">
                  <a16:creationId xmlns:a16="http://schemas.microsoft.com/office/drawing/2014/main" id="{1A0423CE-4D97-BDC9-F02C-BB44C20C00D5}"/>
                </a:ext>
              </a:extLst>
            </p:cNvPr>
            <p:cNvSpPr/>
            <p:nvPr/>
          </p:nvSpPr>
          <p:spPr>
            <a:xfrm rot="1810400">
              <a:off x="621308" y="125782"/>
              <a:ext cx="835816" cy="834550"/>
            </a:xfrm>
            <a:custGeom>
              <a:avLst/>
              <a:gdLst>
                <a:gd name="connsiteX0" fmla="*/ 3717777 w 6868353"/>
                <a:gd name="connsiteY0" fmla="*/ 6844295 h 6857985"/>
                <a:gd name="connsiteX1" fmla="*/ 3629083 w 6868353"/>
                <a:gd name="connsiteY1" fmla="*/ 6857985 h 6857985"/>
                <a:gd name="connsiteX2" fmla="*/ 3665495 w 6868353"/>
                <a:gd name="connsiteY2" fmla="*/ 6851374 h 6857985"/>
                <a:gd name="connsiteX3" fmla="*/ 3717777 w 6868353"/>
                <a:gd name="connsiteY3" fmla="*/ 6844295 h 6857985"/>
                <a:gd name="connsiteX4" fmla="*/ 4202355 w 6868353"/>
                <a:gd name="connsiteY4" fmla="*/ 6726734 h 6857985"/>
                <a:gd name="connsiteX5" fmla="*/ 4199417 w 6868353"/>
                <a:gd name="connsiteY5" fmla="*/ 6727683 h 6857985"/>
                <a:gd name="connsiteX6" fmla="*/ 4194531 w 6868353"/>
                <a:gd name="connsiteY6" fmla="*/ 6728737 h 6857985"/>
                <a:gd name="connsiteX7" fmla="*/ 2562809 w 6868353"/>
                <a:gd name="connsiteY7" fmla="*/ 6710119 h 6857985"/>
                <a:gd name="connsiteX8" fmla="*/ 2548030 w 6868353"/>
                <a:gd name="connsiteY8" fmla="*/ 6710439 h 6857985"/>
                <a:gd name="connsiteX9" fmla="*/ 2597509 w 6868353"/>
                <a:gd name="connsiteY9" fmla="*/ 6725616 h 6857985"/>
                <a:gd name="connsiteX10" fmla="*/ 2602903 w 6868353"/>
                <a:gd name="connsiteY10" fmla="*/ 6729920 h 6857985"/>
                <a:gd name="connsiteX11" fmla="*/ 2671211 w 6868353"/>
                <a:gd name="connsiteY11" fmla="*/ 6741019 h 6857985"/>
                <a:gd name="connsiteX12" fmla="*/ 2683046 w 6868353"/>
                <a:gd name="connsiteY12" fmla="*/ 6743171 h 6857985"/>
                <a:gd name="connsiteX13" fmla="*/ 2695590 w 6868353"/>
                <a:gd name="connsiteY13" fmla="*/ 6745068 h 6857985"/>
                <a:gd name="connsiteX14" fmla="*/ 2722233 w 6868353"/>
                <a:gd name="connsiteY14" fmla="*/ 6749612 h 6857985"/>
                <a:gd name="connsiteX15" fmla="*/ 2780547 w 6868353"/>
                <a:gd name="connsiteY15" fmla="*/ 6762283 h 6857985"/>
                <a:gd name="connsiteX16" fmla="*/ 2774884 w 6868353"/>
                <a:gd name="connsiteY16" fmla="*/ 6752288 h 6857985"/>
                <a:gd name="connsiteX17" fmla="*/ 2711502 w 6868353"/>
                <a:gd name="connsiteY17" fmla="*/ 6741132 h 6857985"/>
                <a:gd name="connsiteX18" fmla="*/ 2677199 w 6868353"/>
                <a:gd name="connsiteY18" fmla="*/ 6733983 h 6857985"/>
                <a:gd name="connsiteX19" fmla="*/ 2643661 w 6868353"/>
                <a:gd name="connsiteY19" fmla="*/ 6725857 h 6857985"/>
                <a:gd name="connsiteX20" fmla="*/ 2562809 w 6868353"/>
                <a:gd name="connsiteY20" fmla="*/ 6710119 h 6857985"/>
                <a:gd name="connsiteX21" fmla="*/ 4357765 w 6868353"/>
                <a:gd name="connsiteY21" fmla="*/ 6665080 h 6857985"/>
                <a:gd name="connsiteX22" fmla="*/ 4310139 w 6868353"/>
                <a:gd name="connsiteY22" fmla="*/ 6681375 h 6857985"/>
                <a:gd name="connsiteX23" fmla="*/ 4305001 w 6868353"/>
                <a:gd name="connsiteY23" fmla="*/ 6686627 h 6857985"/>
                <a:gd name="connsiteX24" fmla="*/ 4321041 w 6868353"/>
                <a:gd name="connsiteY24" fmla="*/ 6689161 h 6857985"/>
                <a:gd name="connsiteX25" fmla="*/ 4357765 w 6868353"/>
                <a:gd name="connsiteY25" fmla="*/ 6665080 h 6857985"/>
                <a:gd name="connsiteX26" fmla="*/ 2179350 w 6868353"/>
                <a:gd name="connsiteY26" fmla="*/ 6595597 h 6857985"/>
                <a:gd name="connsiteX27" fmla="*/ 2199538 w 6868353"/>
                <a:gd name="connsiteY27" fmla="*/ 6610108 h 6857985"/>
                <a:gd name="connsiteX28" fmla="*/ 2216724 w 6868353"/>
                <a:gd name="connsiteY28" fmla="*/ 6614893 h 6857985"/>
                <a:gd name="connsiteX29" fmla="*/ 2241273 w 6868353"/>
                <a:gd name="connsiteY29" fmla="*/ 6625949 h 6857985"/>
                <a:gd name="connsiteX30" fmla="*/ 2253207 w 6868353"/>
                <a:gd name="connsiteY30" fmla="*/ 6629871 h 6857985"/>
                <a:gd name="connsiteX31" fmla="*/ 2211486 w 6868353"/>
                <a:gd name="connsiteY31" fmla="*/ 6607036 h 6857985"/>
                <a:gd name="connsiteX32" fmla="*/ 2179350 w 6868353"/>
                <a:gd name="connsiteY32" fmla="*/ 6595597 h 6857985"/>
                <a:gd name="connsiteX33" fmla="*/ 4897023 w 6868353"/>
                <a:gd name="connsiteY33" fmla="*/ 6462435 h 6857985"/>
                <a:gd name="connsiteX34" fmla="*/ 4827441 w 6868353"/>
                <a:gd name="connsiteY34" fmla="*/ 6497262 h 6857985"/>
                <a:gd name="connsiteX35" fmla="*/ 4897023 w 6868353"/>
                <a:gd name="connsiteY35" fmla="*/ 6462435 h 6857985"/>
                <a:gd name="connsiteX36" fmla="*/ 1825177 w 6868353"/>
                <a:gd name="connsiteY36" fmla="*/ 6447131 h 6857985"/>
                <a:gd name="connsiteX37" fmla="*/ 1882644 w 6868353"/>
                <a:gd name="connsiteY37" fmla="*/ 6481109 h 6857985"/>
                <a:gd name="connsiteX38" fmla="*/ 1825718 w 6868353"/>
                <a:gd name="connsiteY38" fmla="*/ 6454451 h 6857985"/>
                <a:gd name="connsiteX39" fmla="*/ 1825177 w 6868353"/>
                <a:gd name="connsiteY39" fmla="*/ 6447131 h 6857985"/>
                <a:gd name="connsiteX40" fmla="*/ 5028543 w 6868353"/>
                <a:gd name="connsiteY40" fmla="*/ 6438991 h 6857985"/>
                <a:gd name="connsiteX41" fmla="*/ 4992259 w 6868353"/>
                <a:gd name="connsiteY41" fmla="*/ 6468792 h 6857985"/>
                <a:gd name="connsiteX42" fmla="*/ 4954615 w 6868353"/>
                <a:gd name="connsiteY42" fmla="*/ 6490665 h 6857985"/>
                <a:gd name="connsiteX43" fmla="*/ 4933323 w 6868353"/>
                <a:gd name="connsiteY43" fmla="*/ 6502443 h 6857985"/>
                <a:gd name="connsiteX44" fmla="*/ 4911083 w 6868353"/>
                <a:gd name="connsiteY44" fmla="*/ 6514066 h 6857985"/>
                <a:gd name="connsiteX45" fmla="*/ 4951995 w 6868353"/>
                <a:gd name="connsiteY45" fmla="*/ 6483841 h 6857985"/>
                <a:gd name="connsiteX46" fmla="*/ 5028543 w 6868353"/>
                <a:gd name="connsiteY46" fmla="*/ 6438991 h 6857985"/>
                <a:gd name="connsiteX47" fmla="*/ 5190715 w 6868353"/>
                <a:gd name="connsiteY47" fmla="*/ 6300109 h 6857985"/>
                <a:gd name="connsiteX48" fmla="*/ 5169479 w 6868353"/>
                <a:gd name="connsiteY48" fmla="*/ 6321033 h 6857985"/>
                <a:gd name="connsiteX49" fmla="*/ 5120211 w 6868353"/>
                <a:gd name="connsiteY49" fmla="*/ 6352547 h 6857985"/>
                <a:gd name="connsiteX50" fmla="*/ 5141135 w 6868353"/>
                <a:gd name="connsiteY50" fmla="*/ 6333435 h 6857985"/>
                <a:gd name="connsiteX51" fmla="*/ 5190715 w 6868353"/>
                <a:gd name="connsiteY51" fmla="*/ 6300109 h 6857985"/>
                <a:gd name="connsiteX52" fmla="*/ 1482125 w 6868353"/>
                <a:gd name="connsiteY52" fmla="*/ 6226308 h 6857985"/>
                <a:gd name="connsiteX53" fmla="*/ 1505017 w 6868353"/>
                <a:gd name="connsiteY53" fmla="*/ 6244103 h 6857985"/>
                <a:gd name="connsiteX54" fmla="*/ 1525021 w 6868353"/>
                <a:gd name="connsiteY54" fmla="*/ 6258572 h 6857985"/>
                <a:gd name="connsiteX55" fmla="*/ 1554609 w 6868353"/>
                <a:gd name="connsiteY55" fmla="*/ 6272007 h 6857985"/>
                <a:gd name="connsiteX56" fmla="*/ 1514162 w 6868353"/>
                <a:gd name="connsiteY56" fmla="*/ 6246001 h 6857985"/>
                <a:gd name="connsiteX57" fmla="*/ 1482125 w 6868353"/>
                <a:gd name="connsiteY57" fmla="*/ 6226308 h 6857985"/>
                <a:gd name="connsiteX58" fmla="*/ 5257607 w 6868353"/>
                <a:gd name="connsiteY58" fmla="*/ 6221693 h 6857985"/>
                <a:gd name="connsiteX59" fmla="*/ 5189581 w 6868353"/>
                <a:gd name="connsiteY59" fmla="*/ 6276142 h 6857985"/>
                <a:gd name="connsiteX60" fmla="*/ 5257607 w 6868353"/>
                <a:gd name="connsiteY60" fmla="*/ 6221693 h 6857985"/>
                <a:gd name="connsiteX61" fmla="*/ 1270390 w 6868353"/>
                <a:gd name="connsiteY61" fmla="*/ 6116647 h 6857985"/>
                <a:gd name="connsiteX62" fmla="*/ 1315211 w 6868353"/>
                <a:gd name="connsiteY62" fmla="*/ 6141451 h 6857985"/>
                <a:gd name="connsiteX63" fmla="*/ 1339958 w 6868353"/>
                <a:gd name="connsiteY63" fmla="*/ 6168745 h 6857985"/>
                <a:gd name="connsiteX64" fmla="*/ 1270390 w 6868353"/>
                <a:gd name="connsiteY64" fmla="*/ 6116647 h 6857985"/>
                <a:gd name="connsiteX65" fmla="*/ 1345731 w 6868353"/>
                <a:gd name="connsiteY65" fmla="*/ 6092526 h 6857985"/>
                <a:gd name="connsiteX66" fmla="*/ 1339039 w 6868353"/>
                <a:gd name="connsiteY66" fmla="*/ 6093401 h 6857985"/>
                <a:gd name="connsiteX67" fmla="*/ 1390415 w 6868353"/>
                <a:gd name="connsiteY67" fmla="*/ 6133437 h 6857985"/>
                <a:gd name="connsiteX68" fmla="*/ 1398201 w 6868353"/>
                <a:gd name="connsiteY68" fmla="*/ 6125481 h 6857985"/>
                <a:gd name="connsiteX69" fmla="*/ 1345731 w 6868353"/>
                <a:gd name="connsiteY69" fmla="*/ 6092526 h 6857985"/>
                <a:gd name="connsiteX70" fmla="*/ 1321668 w 6868353"/>
                <a:gd name="connsiteY70" fmla="*/ 6090668 h 6857985"/>
                <a:gd name="connsiteX71" fmla="*/ 1352983 w 6868353"/>
                <a:gd name="connsiteY71" fmla="*/ 6116378 h 6857985"/>
                <a:gd name="connsiteX72" fmla="*/ 1391208 w 6868353"/>
                <a:gd name="connsiteY72" fmla="*/ 6145527 h 6857985"/>
                <a:gd name="connsiteX73" fmla="*/ 1411636 w 6868353"/>
                <a:gd name="connsiteY73" fmla="*/ 6149746 h 6857985"/>
                <a:gd name="connsiteX74" fmla="*/ 1362299 w 6868353"/>
                <a:gd name="connsiteY74" fmla="*/ 6116434 h 6857985"/>
                <a:gd name="connsiteX75" fmla="*/ 1321668 w 6868353"/>
                <a:gd name="connsiteY75" fmla="*/ 6090668 h 6857985"/>
                <a:gd name="connsiteX76" fmla="*/ 5463947 w 6868353"/>
                <a:gd name="connsiteY76" fmla="*/ 6044970 h 6857985"/>
                <a:gd name="connsiteX77" fmla="*/ 5367083 w 6868353"/>
                <a:gd name="connsiteY77" fmla="*/ 6132065 h 6857985"/>
                <a:gd name="connsiteX78" fmla="*/ 5406979 w 6868353"/>
                <a:gd name="connsiteY78" fmla="*/ 6094704 h 6857985"/>
                <a:gd name="connsiteX79" fmla="*/ 5463947 w 6868353"/>
                <a:gd name="connsiteY79" fmla="*/ 6044970 h 6857985"/>
                <a:gd name="connsiteX80" fmla="*/ 1241425 w 6868353"/>
                <a:gd name="connsiteY80" fmla="*/ 6001535 h 6857985"/>
                <a:gd name="connsiteX81" fmla="*/ 1330148 w 6868353"/>
                <a:gd name="connsiteY81" fmla="*/ 6086266 h 6857985"/>
                <a:gd name="connsiteX82" fmla="*/ 1291725 w 6868353"/>
                <a:gd name="connsiteY82" fmla="*/ 6045493 h 6857985"/>
                <a:gd name="connsiteX83" fmla="*/ 1266285 w 6868353"/>
                <a:gd name="connsiteY83" fmla="*/ 6024045 h 6857985"/>
                <a:gd name="connsiteX84" fmla="*/ 1241425 w 6868353"/>
                <a:gd name="connsiteY84" fmla="*/ 6001535 h 6857985"/>
                <a:gd name="connsiteX85" fmla="*/ 5531291 w 6868353"/>
                <a:gd name="connsiteY85" fmla="*/ 5982225 h 6857985"/>
                <a:gd name="connsiteX86" fmla="*/ 5514955 w 6868353"/>
                <a:gd name="connsiteY86" fmla="*/ 6001210 h 6857985"/>
                <a:gd name="connsiteX87" fmla="*/ 5500359 w 6868353"/>
                <a:gd name="connsiteY87" fmla="*/ 6014617 h 6857985"/>
                <a:gd name="connsiteX88" fmla="*/ 5483313 w 6868353"/>
                <a:gd name="connsiteY88" fmla="*/ 6026155 h 6857985"/>
                <a:gd name="connsiteX89" fmla="*/ 5490647 w 6868353"/>
                <a:gd name="connsiteY89" fmla="*/ 6016131 h 6857985"/>
                <a:gd name="connsiteX90" fmla="*/ 5531291 w 6868353"/>
                <a:gd name="connsiteY90" fmla="*/ 5982225 h 6857985"/>
                <a:gd name="connsiteX91" fmla="*/ 3445263 w 6868353"/>
                <a:gd name="connsiteY91" fmla="*/ 5859795 h 6857985"/>
                <a:gd name="connsiteX92" fmla="*/ 3434819 w 6868353"/>
                <a:gd name="connsiteY92" fmla="*/ 5865159 h 6857985"/>
                <a:gd name="connsiteX93" fmla="*/ 3455233 w 6868353"/>
                <a:gd name="connsiteY93" fmla="*/ 5867495 h 6857985"/>
                <a:gd name="connsiteX94" fmla="*/ 3456027 w 6868353"/>
                <a:gd name="connsiteY94" fmla="*/ 5873314 h 6857985"/>
                <a:gd name="connsiteX95" fmla="*/ 3488021 w 6868353"/>
                <a:gd name="connsiteY95" fmla="*/ 5872521 h 6857985"/>
                <a:gd name="connsiteX96" fmla="*/ 3470211 w 6868353"/>
                <a:gd name="connsiteY96" fmla="*/ 5861323 h 6857985"/>
                <a:gd name="connsiteX97" fmla="*/ 3445263 w 6868353"/>
                <a:gd name="connsiteY97" fmla="*/ 5859795 h 6857985"/>
                <a:gd name="connsiteX98" fmla="*/ 993462 w 6868353"/>
                <a:gd name="connsiteY98" fmla="*/ 5853268 h 6857985"/>
                <a:gd name="connsiteX99" fmla="*/ 1060326 w 6868353"/>
                <a:gd name="connsiteY99" fmla="*/ 5918773 h 6857985"/>
                <a:gd name="connsiteX100" fmla="*/ 1128365 w 6868353"/>
                <a:gd name="connsiteY100" fmla="*/ 5982962 h 6857985"/>
                <a:gd name="connsiteX101" fmla="*/ 1071553 w 6868353"/>
                <a:gd name="connsiteY101" fmla="*/ 5944751 h 6857985"/>
                <a:gd name="connsiteX102" fmla="*/ 993462 w 6868353"/>
                <a:gd name="connsiteY102" fmla="*/ 5853268 h 6857985"/>
                <a:gd name="connsiteX103" fmla="*/ 3086913 w 6868353"/>
                <a:gd name="connsiteY103" fmla="*/ 5838983 h 6857985"/>
                <a:gd name="connsiteX104" fmla="*/ 3103696 w 6868353"/>
                <a:gd name="connsiteY104" fmla="*/ 5840554 h 6857985"/>
                <a:gd name="connsiteX105" fmla="*/ 3143209 w 6868353"/>
                <a:gd name="connsiteY105" fmla="*/ 5839733 h 6857985"/>
                <a:gd name="connsiteX106" fmla="*/ 3164926 w 6868353"/>
                <a:gd name="connsiteY106" fmla="*/ 5842848 h 6857985"/>
                <a:gd name="connsiteX107" fmla="*/ 3188413 w 6868353"/>
                <a:gd name="connsiteY107" fmla="*/ 5843938 h 6857985"/>
                <a:gd name="connsiteX108" fmla="*/ 3246330 w 6868353"/>
                <a:gd name="connsiteY108" fmla="*/ 5847746 h 6857985"/>
                <a:gd name="connsiteX109" fmla="*/ 3262483 w 6868353"/>
                <a:gd name="connsiteY109" fmla="*/ 5844221 h 6857985"/>
                <a:gd name="connsiteX110" fmla="*/ 3289183 w 6868353"/>
                <a:gd name="connsiteY110" fmla="*/ 5841064 h 6857985"/>
                <a:gd name="connsiteX111" fmla="*/ 3268004 w 6868353"/>
                <a:gd name="connsiteY111" fmla="*/ 5850139 h 6857985"/>
                <a:gd name="connsiteX112" fmla="*/ 3218723 w 6868353"/>
                <a:gd name="connsiteY112" fmla="*/ 5851342 h 6857985"/>
                <a:gd name="connsiteX113" fmla="*/ 3155115 w 6868353"/>
                <a:gd name="connsiteY113" fmla="*/ 5848822 h 6857985"/>
                <a:gd name="connsiteX114" fmla="*/ 3091833 w 6868353"/>
                <a:gd name="connsiteY114" fmla="*/ 5841998 h 6857985"/>
                <a:gd name="connsiteX115" fmla="*/ 3086913 w 6868353"/>
                <a:gd name="connsiteY115" fmla="*/ 5838983 h 6857985"/>
                <a:gd name="connsiteX116" fmla="*/ 3758903 w 6868353"/>
                <a:gd name="connsiteY116" fmla="*/ 5835288 h 6857985"/>
                <a:gd name="connsiteX117" fmla="*/ 3735007 w 6868353"/>
                <a:gd name="connsiteY117" fmla="*/ 5840030 h 6857985"/>
                <a:gd name="connsiteX118" fmla="*/ 3714705 w 6868353"/>
                <a:gd name="connsiteY118" fmla="*/ 5839563 h 6857985"/>
                <a:gd name="connsiteX119" fmla="*/ 3674485 w 6868353"/>
                <a:gd name="connsiteY119" fmla="*/ 5838445 h 6857985"/>
                <a:gd name="connsiteX120" fmla="*/ 3658403 w 6868353"/>
                <a:gd name="connsiteY120" fmla="*/ 5855221 h 6857985"/>
                <a:gd name="connsiteX121" fmla="*/ 3723427 w 6868353"/>
                <a:gd name="connsiteY121" fmla="*/ 5847350 h 6857985"/>
                <a:gd name="connsiteX122" fmla="*/ 3738871 w 6868353"/>
                <a:gd name="connsiteY122" fmla="*/ 5845325 h 6857985"/>
                <a:gd name="connsiteX123" fmla="*/ 3750877 w 6868353"/>
                <a:gd name="connsiteY123" fmla="*/ 5842253 h 6857985"/>
                <a:gd name="connsiteX124" fmla="*/ 3758903 w 6868353"/>
                <a:gd name="connsiteY124" fmla="*/ 5835288 h 6857985"/>
                <a:gd name="connsiteX125" fmla="*/ 3889311 w 6868353"/>
                <a:gd name="connsiteY125" fmla="*/ 5813212 h 6857985"/>
                <a:gd name="connsiteX126" fmla="*/ 3867375 w 6868353"/>
                <a:gd name="connsiteY126" fmla="*/ 5814803 h 6857985"/>
                <a:gd name="connsiteX127" fmla="*/ 3896255 w 6868353"/>
                <a:gd name="connsiteY127" fmla="*/ 5825901 h 6857985"/>
                <a:gd name="connsiteX128" fmla="*/ 3889311 w 6868353"/>
                <a:gd name="connsiteY128" fmla="*/ 5813212 h 6857985"/>
                <a:gd name="connsiteX129" fmla="*/ 3740031 w 6868353"/>
                <a:gd name="connsiteY129" fmla="*/ 5812197 h 6857985"/>
                <a:gd name="connsiteX130" fmla="*/ 3678689 w 6868353"/>
                <a:gd name="connsiteY130" fmla="*/ 5827204 h 6857985"/>
                <a:gd name="connsiteX131" fmla="*/ 3647047 w 6868353"/>
                <a:gd name="connsiteY131" fmla="*/ 5832414 h 6857985"/>
                <a:gd name="connsiteX132" fmla="*/ 3605907 w 6868353"/>
                <a:gd name="connsiteY132" fmla="*/ 5837836 h 6857985"/>
                <a:gd name="connsiteX133" fmla="*/ 3622643 w 6868353"/>
                <a:gd name="connsiteY133" fmla="*/ 5841446 h 6857985"/>
                <a:gd name="connsiteX134" fmla="*/ 3636955 w 6868353"/>
                <a:gd name="connsiteY134" fmla="*/ 5841856 h 6857985"/>
                <a:gd name="connsiteX135" fmla="*/ 3660739 w 6868353"/>
                <a:gd name="connsiteY135" fmla="*/ 5838530 h 6857985"/>
                <a:gd name="connsiteX136" fmla="*/ 3705829 w 6868353"/>
                <a:gd name="connsiteY136" fmla="*/ 5834410 h 6857985"/>
                <a:gd name="connsiteX137" fmla="*/ 3728819 w 6868353"/>
                <a:gd name="connsiteY137" fmla="*/ 5824061 h 6857985"/>
                <a:gd name="connsiteX138" fmla="*/ 3743529 w 6868353"/>
                <a:gd name="connsiteY138" fmla="*/ 5818823 h 6857985"/>
                <a:gd name="connsiteX139" fmla="*/ 3740031 w 6868353"/>
                <a:gd name="connsiteY139" fmla="*/ 5812197 h 6857985"/>
                <a:gd name="connsiteX140" fmla="*/ 2797504 w 6868353"/>
                <a:gd name="connsiteY140" fmla="*/ 5810049 h 6857985"/>
                <a:gd name="connsiteX141" fmla="*/ 2793260 w 6868353"/>
                <a:gd name="connsiteY141" fmla="*/ 5811999 h 6857985"/>
                <a:gd name="connsiteX142" fmla="*/ 2826303 w 6868353"/>
                <a:gd name="connsiteY142" fmla="*/ 5825024 h 6857985"/>
                <a:gd name="connsiteX143" fmla="*/ 2840686 w 6868353"/>
                <a:gd name="connsiteY143" fmla="*/ 5823240 h 6857985"/>
                <a:gd name="connsiteX144" fmla="*/ 2812046 w 6868353"/>
                <a:gd name="connsiteY144" fmla="*/ 5813387 h 6857985"/>
                <a:gd name="connsiteX145" fmla="*/ 2797504 w 6868353"/>
                <a:gd name="connsiteY145" fmla="*/ 5810049 h 6857985"/>
                <a:gd name="connsiteX146" fmla="*/ 3200943 w 6868353"/>
                <a:gd name="connsiteY146" fmla="*/ 5800575 h 6857985"/>
                <a:gd name="connsiteX147" fmla="*/ 3259752 w 6868353"/>
                <a:gd name="connsiteY147" fmla="*/ 5813698 h 6857985"/>
                <a:gd name="connsiteX148" fmla="*/ 3263121 w 6868353"/>
                <a:gd name="connsiteY148" fmla="*/ 5805204 h 6857985"/>
                <a:gd name="connsiteX149" fmla="*/ 3200943 w 6868353"/>
                <a:gd name="connsiteY149" fmla="*/ 5800575 h 6857985"/>
                <a:gd name="connsiteX150" fmla="*/ 3373009 w 6868353"/>
                <a:gd name="connsiteY150" fmla="*/ 5798819 h 6857985"/>
                <a:gd name="connsiteX151" fmla="*/ 3360253 w 6868353"/>
                <a:gd name="connsiteY151" fmla="*/ 5804850 h 6857985"/>
                <a:gd name="connsiteX152" fmla="*/ 3413839 w 6868353"/>
                <a:gd name="connsiteY152" fmla="*/ 5798904 h 6857985"/>
                <a:gd name="connsiteX153" fmla="*/ 3373009 w 6868353"/>
                <a:gd name="connsiteY153" fmla="*/ 5798819 h 6857985"/>
                <a:gd name="connsiteX154" fmla="*/ 2530505 w 6868353"/>
                <a:gd name="connsiteY154" fmla="*/ 5782076 h 6857985"/>
                <a:gd name="connsiteX155" fmla="*/ 2515610 w 6868353"/>
                <a:gd name="connsiteY155" fmla="*/ 5783062 h 6857985"/>
                <a:gd name="connsiteX156" fmla="*/ 2904238 w 6868353"/>
                <a:gd name="connsiteY156" fmla="*/ 5887358 h 6857985"/>
                <a:gd name="connsiteX157" fmla="*/ 3266773 w 6868353"/>
                <a:gd name="connsiteY157" fmla="*/ 5913265 h 6857985"/>
                <a:gd name="connsiteX158" fmla="*/ 3161558 w 6868353"/>
                <a:gd name="connsiteY158" fmla="*/ 5907985 h 6857985"/>
                <a:gd name="connsiteX159" fmla="*/ 3139303 w 6868353"/>
                <a:gd name="connsiteY159" fmla="*/ 5907022 h 6857985"/>
                <a:gd name="connsiteX160" fmla="*/ 3117940 w 6868353"/>
                <a:gd name="connsiteY160" fmla="*/ 5904729 h 6857985"/>
                <a:gd name="connsiteX161" fmla="*/ 3075553 w 6868353"/>
                <a:gd name="connsiteY161" fmla="*/ 5898627 h 6857985"/>
                <a:gd name="connsiteX162" fmla="*/ 3095897 w 6868353"/>
                <a:gd name="connsiteY162" fmla="*/ 5904106 h 6857985"/>
                <a:gd name="connsiteX163" fmla="*/ 3046602 w 6868353"/>
                <a:gd name="connsiteY163" fmla="*/ 5896857 h 6857985"/>
                <a:gd name="connsiteX164" fmla="*/ 3023554 w 6868353"/>
                <a:gd name="connsiteY164" fmla="*/ 5894988 h 6857985"/>
                <a:gd name="connsiteX165" fmla="*/ 3001809 w 6868353"/>
                <a:gd name="connsiteY165" fmla="*/ 5892426 h 6857985"/>
                <a:gd name="connsiteX166" fmla="*/ 2925487 w 6868353"/>
                <a:gd name="connsiteY166" fmla="*/ 5877589 h 6857985"/>
                <a:gd name="connsiteX167" fmla="*/ 2937153 w 6868353"/>
                <a:gd name="connsiteY167" fmla="*/ 5888504 h 6857985"/>
                <a:gd name="connsiteX168" fmla="*/ 2916653 w 6868353"/>
                <a:gd name="connsiteY168" fmla="*/ 5884158 h 6857985"/>
                <a:gd name="connsiteX169" fmla="*/ 2895418 w 6868353"/>
                <a:gd name="connsiteY169" fmla="*/ 5879005 h 6857985"/>
                <a:gd name="connsiteX170" fmla="*/ 2855070 w 6868353"/>
                <a:gd name="connsiteY170" fmla="*/ 5868288 h 6857985"/>
                <a:gd name="connsiteX171" fmla="*/ 2811593 w 6868353"/>
                <a:gd name="connsiteY171" fmla="*/ 5864338 h 6857985"/>
                <a:gd name="connsiteX172" fmla="*/ 2791490 w 6868353"/>
                <a:gd name="connsiteY172" fmla="*/ 5858604 h 6857985"/>
                <a:gd name="connsiteX173" fmla="*/ 2772520 w 6868353"/>
                <a:gd name="connsiteY173" fmla="*/ 5852772 h 6857985"/>
                <a:gd name="connsiteX174" fmla="*/ 2736221 w 6868353"/>
                <a:gd name="connsiteY174" fmla="*/ 5842735 h 6857985"/>
                <a:gd name="connsiteX175" fmla="*/ 2700304 w 6868353"/>
                <a:gd name="connsiteY175" fmla="*/ 5834382 h 6857985"/>
                <a:gd name="connsiteX176" fmla="*/ 2663042 w 6868353"/>
                <a:gd name="connsiteY176" fmla="*/ 5826015 h 6857985"/>
                <a:gd name="connsiteX177" fmla="*/ 2638267 w 6868353"/>
                <a:gd name="connsiteY177" fmla="*/ 5802216 h 6857985"/>
                <a:gd name="connsiteX178" fmla="*/ 2665124 w 6868353"/>
                <a:gd name="connsiteY178" fmla="*/ 5811504 h 6857985"/>
                <a:gd name="connsiteX179" fmla="*/ 2677936 w 6868353"/>
                <a:gd name="connsiteY179" fmla="*/ 5816048 h 6857985"/>
                <a:gd name="connsiteX180" fmla="*/ 2690649 w 6868353"/>
                <a:gd name="connsiteY180" fmla="*/ 5819828 h 6857985"/>
                <a:gd name="connsiteX181" fmla="*/ 2738925 w 6868353"/>
                <a:gd name="connsiteY181" fmla="*/ 5834127 h 6857985"/>
                <a:gd name="connsiteX182" fmla="*/ 2785289 w 6868353"/>
                <a:gd name="connsiteY182" fmla="*/ 5846642 h 6857985"/>
                <a:gd name="connsiteX183" fmla="*/ 2833296 w 6868353"/>
                <a:gd name="connsiteY183" fmla="*/ 5854386 h 6857985"/>
                <a:gd name="connsiteX184" fmla="*/ 2770127 w 6868353"/>
                <a:gd name="connsiteY184" fmla="*/ 5832669 h 6857985"/>
                <a:gd name="connsiteX185" fmla="*/ 2779499 w 6868353"/>
                <a:gd name="connsiteY185" fmla="*/ 5823226 h 6857985"/>
                <a:gd name="connsiteX186" fmla="*/ 2743639 w 6868353"/>
                <a:gd name="connsiteY186" fmla="*/ 5816062 h 6857985"/>
                <a:gd name="connsiteX187" fmla="*/ 2688639 w 6868353"/>
                <a:gd name="connsiteY187" fmla="*/ 5813061 h 6857985"/>
                <a:gd name="connsiteX188" fmla="*/ 2662674 w 6868353"/>
                <a:gd name="connsiteY188" fmla="*/ 5803561 h 6857985"/>
                <a:gd name="connsiteX189" fmla="*/ 2636965 w 6868353"/>
                <a:gd name="connsiteY189" fmla="*/ 5794176 h 6857985"/>
                <a:gd name="connsiteX190" fmla="*/ 2595711 w 6868353"/>
                <a:gd name="connsiteY190" fmla="*/ 5784874 h 6857985"/>
                <a:gd name="connsiteX191" fmla="*/ 2601077 w 6868353"/>
                <a:gd name="connsiteY191" fmla="*/ 5798932 h 6857985"/>
                <a:gd name="connsiteX192" fmla="*/ 2639457 w 6868353"/>
                <a:gd name="connsiteY192" fmla="*/ 5818030 h 6857985"/>
                <a:gd name="connsiteX193" fmla="*/ 2549403 w 6868353"/>
                <a:gd name="connsiteY193" fmla="*/ 5783883 h 6857985"/>
                <a:gd name="connsiteX194" fmla="*/ 2530505 w 6868353"/>
                <a:gd name="connsiteY194" fmla="*/ 5782076 h 6857985"/>
                <a:gd name="connsiteX195" fmla="*/ 5791457 w 6868353"/>
                <a:gd name="connsiteY195" fmla="*/ 5769358 h 6857985"/>
                <a:gd name="connsiteX196" fmla="*/ 5774751 w 6868353"/>
                <a:gd name="connsiteY196" fmla="*/ 5796993 h 6857985"/>
                <a:gd name="connsiteX197" fmla="*/ 5779099 w 6868353"/>
                <a:gd name="connsiteY197" fmla="*/ 5774525 h 6857985"/>
                <a:gd name="connsiteX198" fmla="*/ 5791457 w 6868353"/>
                <a:gd name="connsiteY198" fmla="*/ 5769358 h 6857985"/>
                <a:gd name="connsiteX199" fmla="*/ 2597297 w 6868353"/>
                <a:gd name="connsiteY199" fmla="*/ 5757777 h 6857985"/>
                <a:gd name="connsiteX200" fmla="*/ 2649451 w 6868353"/>
                <a:gd name="connsiteY200" fmla="*/ 5787564 h 6857985"/>
                <a:gd name="connsiteX201" fmla="*/ 2601416 w 6868353"/>
                <a:gd name="connsiteY201" fmla="*/ 5777555 h 6857985"/>
                <a:gd name="connsiteX202" fmla="*/ 2673009 w 6868353"/>
                <a:gd name="connsiteY202" fmla="*/ 5801551 h 6857985"/>
                <a:gd name="connsiteX203" fmla="*/ 2701578 w 6868353"/>
                <a:gd name="connsiteY203" fmla="*/ 5809550 h 6857985"/>
                <a:gd name="connsiteX204" fmla="*/ 2723536 w 6868353"/>
                <a:gd name="connsiteY204" fmla="*/ 5813415 h 6857985"/>
                <a:gd name="connsiteX205" fmla="*/ 2684915 w 6868353"/>
                <a:gd name="connsiteY205" fmla="*/ 5796540 h 6857985"/>
                <a:gd name="connsiteX206" fmla="*/ 2763799 w 6868353"/>
                <a:gd name="connsiteY206" fmla="*/ 5818752 h 6857985"/>
                <a:gd name="connsiteX207" fmla="*/ 2793260 w 6868353"/>
                <a:gd name="connsiteY207" fmla="*/ 5812014 h 6857985"/>
                <a:gd name="connsiteX208" fmla="*/ 2726339 w 6868353"/>
                <a:gd name="connsiteY208" fmla="*/ 5793482 h 6857985"/>
                <a:gd name="connsiteX209" fmla="*/ 2696000 w 6868353"/>
                <a:gd name="connsiteY209" fmla="*/ 5786559 h 6857985"/>
                <a:gd name="connsiteX210" fmla="*/ 2664911 w 6868353"/>
                <a:gd name="connsiteY210" fmla="*/ 5771298 h 6857985"/>
                <a:gd name="connsiteX211" fmla="*/ 2597297 w 6868353"/>
                <a:gd name="connsiteY211" fmla="*/ 5757777 h 6857985"/>
                <a:gd name="connsiteX212" fmla="*/ 2639598 w 6868353"/>
                <a:gd name="connsiteY212" fmla="*/ 5753531 h 6857985"/>
                <a:gd name="connsiteX213" fmla="*/ 2672188 w 6868353"/>
                <a:gd name="connsiteY213" fmla="*/ 5761515 h 6857985"/>
                <a:gd name="connsiteX214" fmla="*/ 2709931 w 6868353"/>
                <a:gd name="connsiteY214" fmla="*/ 5771298 h 6857985"/>
                <a:gd name="connsiteX215" fmla="*/ 2798172 w 6868353"/>
                <a:gd name="connsiteY215" fmla="*/ 5793369 h 6857985"/>
                <a:gd name="connsiteX216" fmla="*/ 2822395 w 6868353"/>
                <a:gd name="connsiteY216" fmla="*/ 5798806 h 6857985"/>
                <a:gd name="connsiteX217" fmla="*/ 2847354 w 6868353"/>
                <a:gd name="connsiteY217" fmla="*/ 5803845 h 6857985"/>
                <a:gd name="connsiteX218" fmla="*/ 2898589 w 6868353"/>
                <a:gd name="connsiteY218" fmla="*/ 5814180 h 6857985"/>
                <a:gd name="connsiteX219" fmla="*/ 2924723 w 6868353"/>
                <a:gd name="connsiteY219" fmla="*/ 5819135 h 6857985"/>
                <a:gd name="connsiteX220" fmla="*/ 2951366 w 6868353"/>
                <a:gd name="connsiteY220" fmla="*/ 5822745 h 6857985"/>
                <a:gd name="connsiteX221" fmla="*/ 3004739 w 6868353"/>
                <a:gd name="connsiteY221" fmla="*/ 5829555 h 6857985"/>
                <a:gd name="connsiteX222" fmla="*/ 2918536 w 6868353"/>
                <a:gd name="connsiteY222" fmla="*/ 5821698 h 6857985"/>
                <a:gd name="connsiteX223" fmla="*/ 2821531 w 6868353"/>
                <a:gd name="connsiteY223" fmla="*/ 5803874 h 6857985"/>
                <a:gd name="connsiteX224" fmla="*/ 2772519 w 6868353"/>
                <a:gd name="connsiteY224" fmla="*/ 5792194 h 6857985"/>
                <a:gd name="connsiteX225" fmla="*/ 2724895 w 6868353"/>
                <a:gd name="connsiteY225" fmla="*/ 5779679 h 6857985"/>
                <a:gd name="connsiteX226" fmla="*/ 2639598 w 6868353"/>
                <a:gd name="connsiteY226" fmla="*/ 5753531 h 6857985"/>
                <a:gd name="connsiteX227" fmla="*/ 3115017 w 6868353"/>
                <a:gd name="connsiteY227" fmla="*/ 5745463 h 6857985"/>
                <a:gd name="connsiteX228" fmla="*/ 3108114 w 6868353"/>
                <a:gd name="connsiteY228" fmla="*/ 5750203 h 6857985"/>
                <a:gd name="connsiteX229" fmla="*/ 3092924 w 6868353"/>
                <a:gd name="connsiteY229" fmla="*/ 5748349 h 6857985"/>
                <a:gd name="connsiteX230" fmla="*/ 3130964 w 6868353"/>
                <a:gd name="connsiteY230" fmla="*/ 5758924 h 6857985"/>
                <a:gd name="connsiteX231" fmla="*/ 3123447 w 6868353"/>
                <a:gd name="connsiteY231" fmla="*/ 5746225 h 6857985"/>
                <a:gd name="connsiteX232" fmla="*/ 3115017 w 6868353"/>
                <a:gd name="connsiteY232" fmla="*/ 5745463 h 6857985"/>
                <a:gd name="connsiteX233" fmla="*/ 2780539 w 6868353"/>
                <a:gd name="connsiteY233" fmla="*/ 5744816 h 6857985"/>
                <a:gd name="connsiteX234" fmla="*/ 2778225 w 6868353"/>
                <a:gd name="connsiteY234" fmla="*/ 5747202 h 6857985"/>
                <a:gd name="connsiteX235" fmla="*/ 2780773 w 6868353"/>
                <a:gd name="connsiteY235" fmla="*/ 5757013 h 6857985"/>
                <a:gd name="connsiteX236" fmla="*/ 2833877 w 6868353"/>
                <a:gd name="connsiteY236" fmla="*/ 5776975 h 6857985"/>
                <a:gd name="connsiteX237" fmla="*/ 2846618 w 6868353"/>
                <a:gd name="connsiteY237" fmla="*/ 5770944 h 6857985"/>
                <a:gd name="connsiteX238" fmla="*/ 2892530 w 6868353"/>
                <a:gd name="connsiteY238" fmla="*/ 5787366 h 6857985"/>
                <a:gd name="connsiteX239" fmla="*/ 2886513 w 6868353"/>
                <a:gd name="connsiteY239" fmla="*/ 5768056 h 6857985"/>
                <a:gd name="connsiteX240" fmla="*/ 2847935 w 6868353"/>
                <a:gd name="connsiteY240" fmla="*/ 5759307 h 6857985"/>
                <a:gd name="connsiteX241" fmla="*/ 2831144 w 6868353"/>
                <a:gd name="connsiteY241" fmla="*/ 5767461 h 6857985"/>
                <a:gd name="connsiteX242" fmla="*/ 2820654 w 6868353"/>
                <a:gd name="connsiteY242" fmla="*/ 5756206 h 6857985"/>
                <a:gd name="connsiteX243" fmla="*/ 2780539 w 6868353"/>
                <a:gd name="connsiteY243" fmla="*/ 5744816 h 6857985"/>
                <a:gd name="connsiteX244" fmla="*/ 4023247 w 6868353"/>
                <a:gd name="connsiteY244" fmla="*/ 5744725 h 6857985"/>
                <a:gd name="connsiteX245" fmla="*/ 4005379 w 6868353"/>
                <a:gd name="connsiteY245" fmla="*/ 5761968 h 6857985"/>
                <a:gd name="connsiteX246" fmla="*/ 4023247 w 6868353"/>
                <a:gd name="connsiteY246" fmla="*/ 5744725 h 6857985"/>
                <a:gd name="connsiteX247" fmla="*/ 904701 w 6868353"/>
                <a:gd name="connsiteY247" fmla="*/ 5733836 h 6857985"/>
                <a:gd name="connsiteX248" fmla="*/ 968914 w 6868353"/>
                <a:gd name="connsiteY248" fmla="*/ 5797743 h 6857985"/>
                <a:gd name="connsiteX249" fmla="*/ 901951 w 6868353"/>
                <a:gd name="connsiteY249" fmla="*/ 5734262 h 6857985"/>
                <a:gd name="connsiteX250" fmla="*/ 904701 w 6868353"/>
                <a:gd name="connsiteY250" fmla="*/ 5733836 h 6857985"/>
                <a:gd name="connsiteX251" fmla="*/ 2682438 w 6868353"/>
                <a:gd name="connsiteY251" fmla="*/ 5721889 h 6857985"/>
                <a:gd name="connsiteX252" fmla="*/ 2713980 w 6868353"/>
                <a:gd name="connsiteY252" fmla="*/ 5747358 h 6857985"/>
                <a:gd name="connsiteX253" fmla="*/ 2717293 w 6868353"/>
                <a:gd name="connsiteY253" fmla="*/ 5751265 h 6857985"/>
                <a:gd name="connsiteX254" fmla="*/ 2709365 w 6868353"/>
                <a:gd name="connsiteY254" fmla="*/ 5727920 h 6857985"/>
                <a:gd name="connsiteX255" fmla="*/ 2682438 w 6868353"/>
                <a:gd name="connsiteY255" fmla="*/ 5721889 h 6857985"/>
                <a:gd name="connsiteX256" fmla="*/ 3968331 w 6868353"/>
                <a:gd name="connsiteY256" fmla="*/ 5721323 h 6857985"/>
                <a:gd name="connsiteX257" fmla="*/ 3925223 w 6868353"/>
                <a:gd name="connsiteY257" fmla="*/ 5730044 h 6857985"/>
                <a:gd name="connsiteX258" fmla="*/ 3884959 w 6868353"/>
                <a:gd name="connsiteY258" fmla="*/ 5735947 h 6857985"/>
                <a:gd name="connsiteX259" fmla="*/ 3865591 w 6868353"/>
                <a:gd name="connsiteY259" fmla="*/ 5761473 h 6857985"/>
                <a:gd name="connsiteX260" fmla="*/ 3920167 w 6868353"/>
                <a:gd name="connsiteY260" fmla="*/ 5741695 h 6857985"/>
                <a:gd name="connsiteX261" fmla="*/ 3947647 w 6868353"/>
                <a:gd name="connsiteY261" fmla="*/ 5733116 h 6857985"/>
                <a:gd name="connsiteX262" fmla="*/ 3968331 w 6868353"/>
                <a:gd name="connsiteY262" fmla="*/ 5721323 h 6857985"/>
                <a:gd name="connsiteX263" fmla="*/ 3195000 w 6868353"/>
                <a:gd name="connsiteY263" fmla="*/ 5713729 h 6857985"/>
                <a:gd name="connsiteX264" fmla="*/ 3209805 w 6868353"/>
                <a:gd name="connsiteY264" fmla="*/ 5716651 h 6857985"/>
                <a:gd name="connsiteX265" fmla="*/ 3194288 w 6868353"/>
                <a:gd name="connsiteY265" fmla="*/ 5713802 h 6857985"/>
                <a:gd name="connsiteX266" fmla="*/ 915032 w 6868353"/>
                <a:gd name="connsiteY266" fmla="*/ 5696973 h 6857985"/>
                <a:gd name="connsiteX267" fmla="*/ 945187 w 6868353"/>
                <a:gd name="connsiteY267" fmla="*/ 5742374 h 6857985"/>
                <a:gd name="connsiteX268" fmla="*/ 991537 w 6868353"/>
                <a:gd name="connsiteY268" fmla="*/ 5790523 h 6857985"/>
                <a:gd name="connsiteX269" fmla="*/ 1029563 w 6868353"/>
                <a:gd name="connsiteY269" fmla="*/ 5839818 h 6857985"/>
                <a:gd name="connsiteX270" fmla="*/ 1116106 w 6868353"/>
                <a:gd name="connsiteY270" fmla="*/ 5914823 h 6857985"/>
                <a:gd name="connsiteX271" fmla="*/ 1166406 w 6868353"/>
                <a:gd name="connsiteY271" fmla="*/ 5958596 h 6857985"/>
                <a:gd name="connsiteX272" fmla="*/ 1201176 w 6868353"/>
                <a:gd name="connsiteY272" fmla="*/ 5981531 h 6857985"/>
                <a:gd name="connsiteX273" fmla="*/ 1140952 w 6868353"/>
                <a:gd name="connsiteY273" fmla="*/ 5927918 h 6857985"/>
                <a:gd name="connsiteX274" fmla="*/ 1130518 w 6868353"/>
                <a:gd name="connsiteY274" fmla="*/ 5901727 h 6857985"/>
                <a:gd name="connsiteX275" fmla="*/ 1136209 w 6868353"/>
                <a:gd name="connsiteY275" fmla="*/ 5903214 h 6857985"/>
                <a:gd name="connsiteX276" fmla="*/ 1105163 w 6868353"/>
                <a:gd name="connsiteY276" fmla="*/ 5889297 h 6857985"/>
                <a:gd name="connsiteX277" fmla="*/ 1054933 w 6868353"/>
                <a:gd name="connsiteY277" fmla="*/ 5833589 h 6857985"/>
                <a:gd name="connsiteX278" fmla="*/ 1029507 w 6868353"/>
                <a:gd name="connsiteY278" fmla="*/ 5807200 h 6857985"/>
                <a:gd name="connsiteX279" fmla="*/ 1012816 w 6868353"/>
                <a:gd name="connsiteY279" fmla="*/ 5793510 h 6857985"/>
                <a:gd name="connsiteX280" fmla="*/ 1050006 w 6868353"/>
                <a:gd name="connsiteY280" fmla="*/ 5839507 h 6857985"/>
                <a:gd name="connsiteX281" fmla="*/ 954318 w 6868353"/>
                <a:gd name="connsiteY281" fmla="*/ 5739388 h 6857985"/>
                <a:gd name="connsiteX282" fmla="*/ 973430 w 6868353"/>
                <a:gd name="connsiteY282" fmla="*/ 5751379 h 6857985"/>
                <a:gd name="connsiteX283" fmla="*/ 915032 w 6868353"/>
                <a:gd name="connsiteY283" fmla="*/ 5696973 h 6857985"/>
                <a:gd name="connsiteX284" fmla="*/ 3779729 w 6868353"/>
                <a:gd name="connsiteY284" fmla="*/ 5689526 h 6857985"/>
                <a:gd name="connsiteX285" fmla="*/ 3719859 w 6868353"/>
                <a:gd name="connsiteY285" fmla="*/ 5709346 h 6857985"/>
                <a:gd name="connsiteX286" fmla="*/ 3709495 w 6868353"/>
                <a:gd name="connsiteY286" fmla="*/ 5698912 h 6857985"/>
                <a:gd name="connsiteX287" fmla="*/ 3712483 w 6868353"/>
                <a:gd name="connsiteY287" fmla="*/ 5710295 h 6857985"/>
                <a:gd name="connsiteX288" fmla="*/ 3676849 w 6868353"/>
                <a:gd name="connsiteY288" fmla="*/ 5720785 h 6857985"/>
                <a:gd name="connsiteX289" fmla="*/ 3637095 w 6868353"/>
                <a:gd name="connsiteY289" fmla="*/ 5714371 h 6857985"/>
                <a:gd name="connsiteX290" fmla="*/ 3648451 w 6868353"/>
                <a:gd name="connsiteY290" fmla="*/ 5730426 h 6857985"/>
                <a:gd name="connsiteX291" fmla="*/ 3719873 w 6868353"/>
                <a:gd name="connsiteY291" fmla="*/ 5724027 h 6857985"/>
                <a:gd name="connsiteX292" fmla="*/ 3763647 w 6868353"/>
                <a:gd name="connsiteY292" fmla="*/ 5707746 h 6857985"/>
                <a:gd name="connsiteX293" fmla="*/ 3779729 w 6868353"/>
                <a:gd name="connsiteY293" fmla="*/ 5689526 h 6857985"/>
                <a:gd name="connsiteX294" fmla="*/ 822742 w 6868353"/>
                <a:gd name="connsiteY294" fmla="*/ 5687402 h 6857985"/>
                <a:gd name="connsiteX295" fmla="*/ 1014684 w 6868353"/>
                <a:gd name="connsiteY295" fmla="*/ 5894563 h 6857985"/>
                <a:gd name="connsiteX296" fmla="*/ 984346 w 6868353"/>
                <a:gd name="connsiteY296" fmla="*/ 5862809 h 6857985"/>
                <a:gd name="connsiteX297" fmla="*/ 957787 w 6868353"/>
                <a:gd name="connsiteY297" fmla="*/ 5833574 h 6857985"/>
                <a:gd name="connsiteX298" fmla="*/ 910856 w 6868353"/>
                <a:gd name="connsiteY298" fmla="*/ 5782057 h 6857985"/>
                <a:gd name="connsiteX299" fmla="*/ 866983 w 6868353"/>
                <a:gd name="connsiteY299" fmla="*/ 5735777 h 6857985"/>
                <a:gd name="connsiteX300" fmla="*/ 822742 w 6868353"/>
                <a:gd name="connsiteY300" fmla="*/ 5687402 h 6857985"/>
                <a:gd name="connsiteX301" fmla="*/ 4113441 w 6868353"/>
                <a:gd name="connsiteY301" fmla="*/ 5685180 h 6857985"/>
                <a:gd name="connsiteX302" fmla="*/ 4058199 w 6868353"/>
                <a:gd name="connsiteY302" fmla="*/ 5710507 h 6857985"/>
                <a:gd name="connsiteX303" fmla="*/ 4069243 w 6868353"/>
                <a:gd name="connsiteY303" fmla="*/ 5717316 h 6857985"/>
                <a:gd name="connsiteX304" fmla="*/ 4061103 w 6868353"/>
                <a:gd name="connsiteY304" fmla="*/ 5722016 h 6857985"/>
                <a:gd name="connsiteX305" fmla="*/ 4048955 w 6868353"/>
                <a:gd name="connsiteY305" fmla="*/ 5726349 h 6857985"/>
                <a:gd name="connsiteX306" fmla="*/ 4042995 w 6868353"/>
                <a:gd name="connsiteY306" fmla="*/ 5742106 h 6857985"/>
                <a:gd name="connsiteX307" fmla="*/ 4116343 w 6868353"/>
                <a:gd name="connsiteY307" fmla="*/ 5708822 h 6857985"/>
                <a:gd name="connsiteX308" fmla="*/ 4113441 w 6868353"/>
                <a:gd name="connsiteY308" fmla="*/ 5685180 h 6857985"/>
                <a:gd name="connsiteX309" fmla="*/ 2774251 w 6868353"/>
                <a:gd name="connsiteY309" fmla="*/ 5682488 h 6857985"/>
                <a:gd name="connsiteX310" fmla="*/ 2778819 w 6868353"/>
                <a:gd name="connsiteY310" fmla="*/ 5692966 h 6857985"/>
                <a:gd name="connsiteX311" fmla="*/ 2825127 w 6868353"/>
                <a:gd name="connsiteY311" fmla="*/ 5702862 h 6857985"/>
                <a:gd name="connsiteX312" fmla="*/ 2837005 w 6868353"/>
                <a:gd name="connsiteY312" fmla="*/ 5705396 h 6857985"/>
                <a:gd name="connsiteX313" fmla="*/ 2849166 w 6868353"/>
                <a:gd name="connsiteY313" fmla="*/ 5707350 h 6857985"/>
                <a:gd name="connsiteX314" fmla="*/ 2873729 w 6868353"/>
                <a:gd name="connsiteY314" fmla="*/ 5711370 h 6857985"/>
                <a:gd name="connsiteX315" fmla="*/ 2923491 w 6868353"/>
                <a:gd name="connsiteY315" fmla="*/ 5719851 h 6857985"/>
                <a:gd name="connsiteX316" fmla="*/ 2948578 w 6868353"/>
                <a:gd name="connsiteY316" fmla="*/ 5724055 h 6857985"/>
                <a:gd name="connsiteX317" fmla="*/ 2974004 w 6868353"/>
                <a:gd name="connsiteY317" fmla="*/ 5727071 h 6857985"/>
                <a:gd name="connsiteX318" fmla="*/ 3024488 w 6868353"/>
                <a:gd name="connsiteY318" fmla="*/ 5733328 h 6857985"/>
                <a:gd name="connsiteX319" fmla="*/ 3049391 w 6868353"/>
                <a:gd name="connsiteY319" fmla="*/ 5736556 h 6857985"/>
                <a:gd name="connsiteX320" fmla="*/ 3074208 w 6868353"/>
                <a:gd name="connsiteY320" fmla="*/ 5738680 h 6857985"/>
                <a:gd name="connsiteX321" fmla="*/ 3168820 w 6868353"/>
                <a:gd name="connsiteY321" fmla="*/ 5745928 h 6857985"/>
                <a:gd name="connsiteX322" fmla="*/ 3168339 w 6868353"/>
                <a:gd name="connsiteY322" fmla="*/ 5753502 h 6857985"/>
                <a:gd name="connsiteX323" fmla="*/ 3165168 w 6868353"/>
                <a:gd name="connsiteY323" fmla="*/ 5760227 h 6857985"/>
                <a:gd name="connsiteX324" fmla="*/ 3191472 w 6868353"/>
                <a:gd name="connsiteY324" fmla="*/ 5741596 h 6857985"/>
                <a:gd name="connsiteX325" fmla="*/ 3264296 w 6868353"/>
                <a:gd name="connsiteY325" fmla="*/ 5745305 h 6857985"/>
                <a:gd name="connsiteX326" fmla="*/ 3300949 w 6868353"/>
                <a:gd name="connsiteY326" fmla="*/ 5744824 h 6857985"/>
                <a:gd name="connsiteX327" fmla="*/ 3337701 w 6868353"/>
                <a:gd name="connsiteY327" fmla="*/ 5743097 h 6857985"/>
                <a:gd name="connsiteX328" fmla="*/ 3374395 w 6868353"/>
                <a:gd name="connsiteY328" fmla="*/ 5741157 h 6857985"/>
                <a:gd name="connsiteX329" fmla="*/ 3392731 w 6868353"/>
                <a:gd name="connsiteY329" fmla="*/ 5740025 h 6857985"/>
                <a:gd name="connsiteX330" fmla="*/ 3411135 w 6868353"/>
                <a:gd name="connsiteY330" fmla="*/ 5737887 h 6857985"/>
                <a:gd name="connsiteX331" fmla="*/ 3484553 w 6868353"/>
                <a:gd name="connsiteY331" fmla="*/ 5729874 h 6857985"/>
                <a:gd name="connsiteX332" fmla="*/ 3504713 w 6868353"/>
                <a:gd name="connsiteY332" fmla="*/ 5738014 h 6857985"/>
                <a:gd name="connsiteX333" fmla="*/ 3593703 w 6868353"/>
                <a:gd name="connsiteY333" fmla="*/ 5714613 h 6857985"/>
                <a:gd name="connsiteX334" fmla="*/ 3648577 w 6868353"/>
                <a:gd name="connsiteY334" fmla="*/ 5705283 h 6857985"/>
                <a:gd name="connsiteX335" fmla="*/ 3684579 w 6868353"/>
                <a:gd name="connsiteY335" fmla="*/ 5690375 h 6857985"/>
                <a:gd name="connsiteX336" fmla="*/ 3370603 w 6868353"/>
                <a:gd name="connsiteY336" fmla="*/ 5732592 h 6857985"/>
                <a:gd name="connsiteX337" fmla="*/ 3292978 w 6868353"/>
                <a:gd name="connsiteY337" fmla="*/ 5736782 h 6857985"/>
                <a:gd name="connsiteX338" fmla="*/ 3253055 w 6868353"/>
                <a:gd name="connsiteY338" fmla="*/ 5737009 h 6857985"/>
                <a:gd name="connsiteX339" fmla="*/ 3212056 w 6868353"/>
                <a:gd name="connsiteY339" fmla="*/ 5736004 h 6857985"/>
                <a:gd name="connsiteX340" fmla="*/ 3169627 w 6868353"/>
                <a:gd name="connsiteY340" fmla="*/ 5734517 h 6857985"/>
                <a:gd name="connsiteX341" fmla="*/ 3125981 w 6868353"/>
                <a:gd name="connsiteY341" fmla="*/ 5729860 h 6857985"/>
                <a:gd name="connsiteX342" fmla="*/ 3080494 w 6868353"/>
                <a:gd name="connsiteY342" fmla="*/ 5724324 h 6857985"/>
                <a:gd name="connsiteX343" fmla="*/ 3056993 w 6868353"/>
                <a:gd name="connsiteY343" fmla="*/ 5721139 h 6857985"/>
                <a:gd name="connsiteX344" fmla="*/ 3033251 w 6868353"/>
                <a:gd name="connsiteY344" fmla="*/ 5716340 h 6857985"/>
                <a:gd name="connsiteX345" fmla="*/ 2988303 w 6868353"/>
                <a:gd name="connsiteY345" fmla="*/ 5716028 h 6857985"/>
                <a:gd name="connsiteX346" fmla="*/ 2926308 w 6868353"/>
                <a:gd name="connsiteY346" fmla="*/ 5710705 h 6857985"/>
                <a:gd name="connsiteX347" fmla="*/ 2863139 w 6868353"/>
                <a:gd name="connsiteY347" fmla="*/ 5700370 h 6857985"/>
                <a:gd name="connsiteX348" fmla="*/ 2835887 w 6868353"/>
                <a:gd name="connsiteY348" fmla="*/ 5694665 h 6857985"/>
                <a:gd name="connsiteX349" fmla="*/ 2814524 w 6868353"/>
                <a:gd name="connsiteY349" fmla="*/ 5687869 h 6857985"/>
                <a:gd name="connsiteX350" fmla="*/ 2774251 w 6868353"/>
                <a:gd name="connsiteY350" fmla="*/ 5682488 h 6857985"/>
                <a:gd name="connsiteX351" fmla="*/ 3829095 w 6868353"/>
                <a:gd name="connsiteY351" fmla="*/ 5678370 h 6857985"/>
                <a:gd name="connsiteX352" fmla="*/ 3804363 w 6868353"/>
                <a:gd name="connsiteY352" fmla="*/ 5682037 h 6857985"/>
                <a:gd name="connsiteX353" fmla="*/ 3830639 w 6868353"/>
                <a:gd name="connsiteY353" fmla="*/ 5686128 h 6857985"/>
                <a:gd name="connsiteX354" fmla="*/ 3849595 w 6868353"/>
                <a:gd name="connsiteY354" fmla="*/ 5678639 h 6857985"/>
                <a:gd name="connsiteX355" fmla="*/ 3829095 w 6868353"/>
                <a:gd name="connsiteY355" fmla="*/ 5678370 h 6857985"/>
                <a:gd name="connsiteX356" fmla="*/ 2550210 w 6868353"/>
                <a:gd name="connsiteY356" fmla="*/ 5677818 h 6857985"/>
                <a:gd name="connsiteX357" fmla="*/ 2556482 w 6868353"/>
                <a:gd name="connsiteY357" fmla="*/ 5702154 h 6857985"/>
                <a:gd name="connsiteX358" fmla="*/ 2557855 w 6868353"/>
                <a:gd name="connsiteY358" fmla="*/ 5696421 h 6857985"/>
                <a:gd name="connsiteX359" fmla="*/ 2583069 w 6868353"/>
                <a:gd name="connsiteY359" fmla="*/ 5707434 h 6857985"/>
                <a:gd name="connsiteX360" fmla="*/ 2594649 w 6868353"/>
                <a:gd name="connsiteY360" fmla="*/ 5712135 h 6857985"/>
                <a:gd name="connsiteX361" fmla="*/ 2605805 w 6868353"/>
                <a:gd name="connsiteY361" fmla="*/ 5715759 h 6857985"/>
                <a:gd name="connsiteX362" fmla="*/ 2643803 w 6868353"/>
                <a:gd name="connsiteY362" fmla="*/ 5726589 h 6857985"/>
                <a:gd name="connsiteX363" fmla="*/ 2691102 w 6868353"/>
                <a:gd name="connsiteY363" fmla="*/ 5740208 h 6857985"/>
                <a:gd name="connsiteX364" fmla="*/ 2674948 w 6868353"/>
                <a:gd name="connsiteY364" fmla="*/ 5719383 h 6857985"/>
                <a:gd name="connsiteX365" fmla="*/ 2646719 w 6868353"/>
                <a:gd name="connsiteY365" fmla="*/ 5719114 h 6857985"/>
                <a:gd name="connsiteX366" fmla="*/ 2599788 w 6868353"/>
                <a:gd name="connsiteY366" fmla="*/ 5697284 h 6857985"/>
                <a:gd name="connsiteX367" fmla="*/ 2550210 w 6868353"/>
                <a:gd name="connsiteY367" fmla="*/ 5677818 h 6857985"/>
                <a:gd name="connsiteX368" fmla="*/ 2570460 w 6868353"/>
                <a:gd name="connsiteY368" fmla="*/ 5670278 h 6857985"/>
                <a:gd name="connsiteX369" fmla="*/ 2575424 w 6868353"/>
                <a:gd name="connsiteY369" fmla="*/ 5675156 h 6857985"/>
                <a:gd name="connsiteX370" fmla="*/ 2601063 w 6868353"/>
                <a:gd name="connsiteY370" fmla="*/ 5685463 h 6857985"/>
                <a:gd name="connsiteX371" fmla="*/ 2629547 w 6868353"/>
                <a:gd name="connsiteY371" fmla="*/ 5698374 h 6857985"/>
                <a:gd name="connsiteX372" fmla="*/ 2662221 w 6868353"/>
                <a:gd name="connsiteY372" fmla="*/ 5702833 h 6857985"/>
                <a:gd name="connsiteX373" fmla="*/ 2621406 w 6868353"/>
                <a:gd name="connsiteY373" fmla="*/ 5686171 h 6857985"/>
                <a:gd name="connsiteX374" fmla="*/ 2616111 w 6868353"/>
                <a:gd name="connsiteY374" fmla="*/ 5689384 h 6857985"/>
                <a:gd name="connsiteX375" fmla="*/ 2598925 w 6868353"/>
                <a:gd name="connsiteY375" fmla="*/ 5678158 h 6857985"/>
                <a:gd name="connsiteX376" fmla="*/ 2570460 w 6868353"/>
                <a:gd name="connsiteY376" fmla="*/ 5670278 h 6857985"/>
                <a:gd name="connsiteX377" fmla="*/ 3874567 w 6868353"/>
                <a:gd name="connsiteY377" fmla="*/ 5660688 h 6857985"/>
                <a:gd name="connsiteX378" fmla="*/ 3845107 w 6868353"/>
                <a:gd name="connsiteY378" fmla="*/ 5676742 h 6857985"/>
                <a:gd name="connsiteX379" fmla="*/ 3897303 w 6868353"/>
                <a:gd name="connsiteY379" fmla="*/ 5670230 h 6857985"/>
                <a:gd name="connsiteX380" fmla="*/ 3874567 w 6868353"/>
                <a:gd name="connsiteY380" fmla="*/ 5660688 h 6857985"/>
                <a:gd name="connsiteX381" fmla="*/ 5881255 w 6868353"/>
                <a:gd name="connsiteY381" fmla="*/ 5641363 h 6857985"/>
                <a:gd name="connsiteX382" fmla="*/ 5844887 w 6868353"/>
                <a:gd name="connsiteY382" fmla="*/ 5686354 h 6857985"/>
                <a:gd name="connsiteX383" fmla="*/ 5804087 w 6868353"/>
                <a:gd name="connsiteY383" fmla="*/ 5733087 h 6857985"/>
                <a:gd name="connsiteX384" fmla="*/ 5856383 w 6868353"/>
                <a:gd name="connsiteY384" fmla="*/ 5658409 h 6857985"/>
                <a:gd name="connsiteX385" fmla="*/ 5881255 w 6868353"/>
                <a:gd name="connsiteY385" fmla="*/ 5641363 h 6857985"/>
                <a:gd name="connsiteX386" fmla="*/ 2607136 w 6868353"/>
                <a:gd name="connsiteY386" fmla="*/ 5628211 h 6857985"/>
                <a:gd name="connsiteX387" fmla="*/ 2667516 w 6868353"/>
                <a:gd name="connsiteY387" fmla="*/ 5658579 h 6857985"/>
                <a:gd name="connsiteX388" fmla="*/ 2607136 w 6868353"/>
                <a:gd name="connsiteY388" fmla="*/ 5628211 h 6857985"/>
                <a:gd name="connsiteX389" fmla="*/ 2147297 w 6868353"/>
                <a:gd name="connsiteY389" fmla="*/ 5597151 h 6857985"/>
                <a:gd name="connsiteX390" fmla="*/ 2195304 w 6868353"/>
                <a:gd name="connsiteY390" fmla="*/ 5620510 h 6857985"/>
                <a:gd name="connsiteX391" fmla="*/ 2240494 w 6868353"/>
                <a:gd name="connsiteY391" fmla="*/ 5656979 h 6857985"/>
                <a:gd name="connsiteX392" fmla="*/ 2147297 w 6868353"/>
                <a:gd name="connsiteY392" fmla="*/ 5597151 h 6857985"/>
                <a:gd name="connsiteX393" fmla="*/ 2149308 w 6868353"/>
                <a:gd name="connsiteY393" fmla="*/ 5571512 h 6857985"/>
                <a:gd name="connsiteX394" fmla="*/ 2192898 w 6868353"/>
                <a:gd name="connsiteY394" fmla="*/ 5596372 h 6857985"/>
                <a:gd name="connsiteX395" fmla="*/ 2200486 w 6868353"/>
                <a:gd name="connsiteY395" fmla="*/ 5610826 h 6857985"/>
                <a:gd name="connsiteX396" fmla="*/ 2262622 w 6868353"/>
                <a:gd name="connsiteY396" fmla="*/ 5642298 h 6857985"/>
                <a:gd name="connsiteX397" fmla="*/ 2300181 w 6868353"/>
                <a:gd name="connsiteY397" fmla="*/ 5651429 h 6857985"/>
                <a:gd name="connsiteX398" fmla="*/ 2323229 w 6868353"/>
                <a:gd name="connsiteY398" fmla="*/ 5672990 h 6857985"/>
                <a:gd name="connsiteX399" fmla="*/ 2337654 w 6868353"/>
                <a:gd name="connsiteY399" fmla="*/ 5693702 h 6857985"/>
                <a:gd name="connsiteX400" fmla="*/ 2356002 w 6868353"/>
                <a:gd name="connsiteY400" fmla="*/ 5706387 h 6857985"/>
                <a:gd name="connsiteX401" fmla="*/ 2378201 w 6868353"/>
                <a:gd name="connsiteY401" fmla="*/ 5718605 h 6857985"/>
                <a:gd name="connsiteX402" fmla="*/ 2353341 w 6868353"/>
                <a:gd name="connsiteY402" fmla="*/ 5713819 h 6857985"/>
                <a:gd name="connsiteX403" fmla="*/ 2342284 w 6868353"/>
                <a:gd name="connsiteY403" fmla="*/ 5703131 h 6857985"/>
                <a:gd name="connsiteX404" fmla="*/ 2335248 w 6868353"/>
                <a:gd name="connsiteY404" fmla="*/ 5702083 h 6857985"/>
                <a:gd name="connsiteX405" fmla="*/ 2316617 w 6868353"/>
                <a:gd name="connsiteY405" fmla="*/ 5679432 h 6857985"/>
                <a:gd name="connsiteX406" fmla="*/ 2239772 w 6868353"/>
                <a:gd name="connsiteY406" fmla="*/ 5646814 h 6857985"/>
                <a:gd name="connsiteX407" fmla="*/ 2219980 w 6868353"/>
                <a:gd name="connsiteY407" fmla="*/ 5628070 h 6857985"/>
                <a:gd name="connsiteX408" fmla="*/ 2159246 w 6868353"/>
                <a:gd name="connsiteY408" fmla="*/ 5590553 h 6857985"/>
                <a:gd name="connsiteX409" fmla="*/ 2195729 w 6868353"/>
                <a:gd name="connsiteY409" fmla="*/ 5611407 h 6857985"/>
                <a:gd name="connsiteX410" fmla="*/ 2149308 w 6868353"/>
                <a:gd name="connsiteY410" fmla="*/ 5571512 h 6857985"/>
                <a:gd name="connsiteX411" fmla="*/ 4108807 w 6868353"/>
                <a:gd name="connsiteY411" fmla="*/ 5544259 h 6857985"/>
                <a:gd name="connsiteX412" fmla="*/ 4099553 w 6868353"/>
                <a:gd name="connsiteY412" fmla="*/ 5545350 h 6857985"/>
                <a:gd name="connsiteX413" fmla="*/ 4044339 w 6868353"/>
                <a:gd name="connsiteY413" fmla="*/ 5567562 h 6857985"/>
                <a:gd name="connsiteX414" fmla="*/ 4030111 w 6868353"/>
                <a:gd name="connsiteY414" fmla="*/ 5573353 h 6857985"/>
                <a:gd name="connsiteX415" fmla="*/ 4022963 w 6868353"/>
                <a:gd name="connsiteY415" fmla="*/ 5575858 h 6857985"/>
                <a:gd name="connsiteX416" fmla="*/ 4015671 w 6868353"/>
                <a:gd name="connsiteY416" fmla="*/ 5577572 h 6857985"/>
                <a:gd name="connsiteX417" fmla="*/ 3986579 w 6868353"/>
                <a:gd name="connsiteY417" fmla="*/ 5579638 h 6857985"/>
                <a:gd name="connsiteX418" fmla="*/ 3937893 w 6868353"/>
                <a:gd name="connsiteY418" fmla="*/ 5612171 h 6857985"/>
                <a:gd name="connsiteX419" fmla="*/ 3902683 w 6868353"/>
                <a:gd name="connsiteY419" fmla="*/ 5625040 h 6857985"/>
                <a:gd name="connsiteX420" fmla="*/ 3873703 w 6868353"/>
                <a:gd name="connsiteY420" fmla="*/ 5635346 h 6857985"/>
                <a:gd name="connsiteX421" fmla="*/ 3838623 w 6868353"/>
                <a:gd name="connsiteY421" fmla="*/ 5645441 h 6857985"/>
                <a:gd name="connsiteX422" fmla="*/ 3837831 w 6868353"/>
                <a:gd name="connsiteY422" fmla="*/ 5654600 h 6857985"/>
                <a:gd name="connsiteX423" fmla="*/ 3890693 w 6868353"/>
                <a:gd name="connsiteY423" fmla="*/ 5636281 h 6857985"/>
                <a:gd name="connsiteX424" fmla="*/ 3951441 w 6868353"/>
                <a:gd name="connsiteY424" fmla="*/ 5617225 h 6857985"/>
                <a:gd name="connsiteX425" fmla="*/ 3955957 w 6868353"/>
                <a:gd name="connsiteY425" fmla="*/ 5618910 h 6857985"/>
                <a:gd name="connsiteX426" fmla="*/ 3990939 w 6868353"/>
                <a:gd name="connsiteY426" fmla="*/ 5598099 h 6857985"/>
                <a:gd name="connsiteX427" fmla="*/ 4019819 w 6868353"/>
                <a:gd name="connsiteY427" fmla="*/ 5588897 h 6857985"/>
                <a:gd name="connsiteX428" fmla="*/ 4032279 w 6868353"/>
                <a:gd name="connsiteY428" fmla="*/ 5578123 h 6857985"/>
                <a:gd name="connsiteX429" fmla="*/ 4079987 w 6868353"/>
                <a:gd name="connsiteY429" fmla="*/ 5570578 h 6857985"/>
                <a:gd name="connsiteX430" fmla="*/ 4052565 w 6868353"/>
                <a:gd name="connsiteY430" fmla="*/ 5570931 h 6857985"/>
                <a:gd name="connsiteX431" fmla="*/ 4070431 w 6868353"/>
                <a:gd name="connsiteY431" fmla="*/ 5558516 h 6857985"/>
                <a:gd name="connsiteX432" fmla="*/ 4108807 w 6868353"/>
                <a:gd name="connsiteY432" fmla="*/ 5544259 h 6857985"/>
                <a:gd name="connsiteX433" fmla="*/ 704232 w 6868353"/>
                <a:gd name="connsiteY433" fmla="*/ 5540452 h 6857985"/>
                <a:gd name="connsiteX434" fmla="*/ 731060 w 6868353"/>
                <a:gd name="connsiteY434" fmla="*/ 5560895 h 6857985"/>
                <a:gd name="connsiteX435" fmla="*/ 752749 w 6868353"/>
                <a:gd name="connsiteY435" fmla="*/ 5586264 h 6857985"/>
                <a:gd name="connsiteX436" fmla="*/ 776872 w 6868353"/>
                <a:gd name="connsiteY436" fmla="*/ 5614918 h 6857985"/>
                <a:gd name="connsiteX437" fmla="*/ 756571 w 6868353"/>
                <a:gd name="connsiteY437" fmla="*/ 5594221 h 6857985"/>
                <a:gd name="connsiteX438" fmla="*/ 761894 w 6868353"/>
                <a:gd name="connsiteY438" fmla="*/ 5615117 h 6857985"/>
                <a:gd name="connsiteX439" fmla="*/ 704232 w 6868353"/>
                <a:gd name="connsiteY439" fmla="*/ 5540452 h 6857985"/>
                <a:gd name="connsiteX440" fmla="*/ 2358720 w 6868353"/>
                <a:gd name="connsiteY440" fmla="*/ 5537606 h 6857985"/>
                <a:gd name="connsiteX441" fmla="*/ 2399563 w 6868353"/>
                <a:gd name="connsiteY441" fmla="*/ 5574726 h 6857985"/>
                <a:gd name="connsiteX442" fmla="*/ 2381584 w 6868353"/>
                <a:gd name="connsiteY442" fmla="*/ 5578591 h 6857985"/>
                <a:gd name="connsiteX443" fmla="*/ 2358720 w 6868353"/>
                <a:gd name="connsiteY443" fmla="*/ 5537606 h 6857985"/>
                <a:gd name="connsiteX444" fmla="*/ 2021936 w 6868353"/>
                <a:gd name="connsiteY444" fmla="*/ 5509603 h 6857985"/>
                <a:gd name="connsiteX445" fmla="*/ 2073666 w 6868353"/>
                <a:gd name="connsiteY445" fmla="*/ 5536969 h 6857985"/>
                <a:gd name="connsiteX446" fmla="*/ 2060996 w 6868353"/>
                <a:gd name="connsiteY446" fmla="*/ 5534052 h 6857985"/>
                <a:gd name="connsiteX447" fmla="*/ 2040638 w 6868353"/>
                <a:gd name="connsiteY447" fmla="*/ 5522642 h 6857985"/>
                <a:gd name="connsiteX448" fmla="*/ 2021936 w 6868353"/>
                <a:gd name="connsiteY448" fmla="*/ 5509603 h 6857985"/>
                <a:gd name="connsiteX449" fmla="*/ 2210539 w 6868353"/>
                <a:gd name="connsiteY449" fmla="*/ 5502660 h 6857985"/>
                <a:gd name="connsiteX450" fmla="*/ 2252711 w 6868353"/>
                <a:gd name="connsiteY450" fmla="*/ 5526705 h 6857985"/>
                <a:gd name="connsiteX451" fmla="*/ 2206021 w 6868353"/>
                <a:gd name="connsiteY451" fmla="*/ 5503487 h 6857985"/>
                <a:gd name="connsiteX452" fmla="*/ 2210539 w 6868353"/>
                <a:gd name="connsiteY452" fmla="*/ 5502660 h 6857985"/>
                <a:gd name="connsiteX453" fmla="*/ 5943603 w 6868353"/>
                <a:gd name="connsiteY453" fmla="*/ 5497024 h 6857985"/>
                <a:gd name="connsiteX454" fmla="*/ 5909557 w 6868353"/>
                <a:gd name="connsiteY454" fmla="*/ 5554609 h 6857985"/>
                <a:gd name="connsiteX455" fmla="*/ 5940575 w 6868353"/>
                <a:gd name="connsiteY455" fmla="*/ 5499113 h 6857985"/>
                <a:gd name="connsiteX456" fmla="*/ 5943603 w 6868353"/>
                <a:gd name="connsiteY456" fmla="*/ 5497024 h 6857985"/>
                <a:gd name="connsiteX457" fmla="*/ 2010086 w 6868353"/>
                <a:gd name="connsiteY457" fmla="*/ 5469057 h 6857985"/>
                <a:gd name="connsiteX458" fmla="*/ 2039533 w 6868353"/>
                <a:gd name="connsiteY458" fmla="*/ 5482209 h 6857985"/>
                <a:gd name="connsiteX459" fmla="*/ 2073496 w 6868353"/>
                <a:gd name="connsiteY459" fmla="*/ 5504365 h 6857985"/>
                <a:gd name="connsiteX460" fmla="*/ 2142413 w 6868353"/>
                <a:gd name="connsiteY460" fmla="*/ 5546397 h 6857985"/>
                <a:gd name="connsiteX461" fmla="*/ 2161185 w 6868353"/>
                <a:gd name="connsiteY461" fmla="*/ 5564901 h 6857985"/>
                <a:gd name="connsiteX462" fmla="*/ 2092042 w 6868353"/>
                <a:gd name="connsiteY462" fmla="*/ 5525586 h 6857985"/>
                <a:gd name="connsiteX463" fmla="*/ 2067606 w 6868353"/>
                <a:gd name="connsiteY463" fmla="*/ 5510325 h 6857985"/>
                <a:gd name="connsiteX464" fmla="*/ 2055644 w 6868353"/>
                <a:gd name="connsiteY464" fmla="*/ 5502737 h 6857985"/>
                <a:gd name="connsiteX465" fmla="*/ 2044587 w 6868353"/>
                <a:gd name="connsiteY465" fmla="*/ 5494837 h 6857985"/>
                <a:gd name="connsiteX466" fmla="*/ 2010086 w 6868353"/>
                <a:gd name="connsiteY466" fmla="*/ 5469057 h 6857985"/>
                <a:gd name="connsiteX467" fmla="*/ 2095709 w 6868353"/>
                <a:gd name="connsiteY467" fmla="*/ 5454588 h 6857985"/>
                <a:gd name="connsiteX468" fmla="*/ 2189826 w 6868353"/>
                <a:gd name="connsiteY468" fmla="*/ 5507564 h 6857985"/>
                <a:gd name="connsiteX469" fmla="*/ 2292734 w 6868353"/>
                <a:gd name="connsiteY469" fmla="*/ 5566175 h 6857985"/>
                <a:gd name="connsiteX470" fmla="*/ 2199821 w 6868353"/>
                <a:gd name="connsiteY470" fmla="*/ 5523123 h 6857985"/>
                <a:gd name="connsiteX471" fmla="*/ 2185649 w 6868353"/>
                <a:gd name="connsiteY471" fmla="*/ 5515832 h 6857985"/>
                <a:gd name="connsiteX472" fmla="*/ 2171874 w 6868353"/>
                <a:gd name="connsiteY472" fmla="*/ 5507550 h 6857985"/>
                <a:gd name="connsiteX473" fmla="*/ 2144650 w 6868353"/>
                <a:gd name="connsiteY473" fmla="*/ 5490321 h 6857985"/>
                <a:gd name="connsiteX474" fmla="*/ 2095709 w 6868353"/>
                <a:gd name="connsiteY474" fmla="*/ 5454588 h 6857985"/>
                <a:gd name="connsiteX475" fmla="*/ 1892053 w 6868353"/>
                <a:gd name="connsiteY475" fmla="*/ 5432374 h 6857985"/>
                <a:gd name="connsiteX476" fmla="*/ 1910066 w 6868353"/>
                <a:gd name="connsiteY476" fmla="*/ 5442045 h 6857985"/>
                <a:gd name="connsiteX477" fmla="*/ 1934473 w 6868353"/>
                <a:gd name="connsiteY477" fmla="*/ 5459798 h 6857985"/>
                <a:gd name="connsiteX478" fmla="*/ 1966044 w 6868353"/>
                <a:gd name="connsiteY478" fmla="*/ 5480623 h 6857985"/>
                <a:gd name="connsiteX479" fmla="*/ 1954237 w 6868353"/>
                <a:gd name="connsiteY479" fmla="*/ 5475881 h 6857985"/>
                <a:gd name="connsiteX480" fmla="*/ 1953599 w 6868353"/>
                <a:gd name="connsiteY480" fmla="*/ 5486087 h 6857985"/>
                <a:gd name="connsiteX481" fmla="*/ 1890402 w 6868353"/>
                <a:gd name="connsiteY481" fmla="*/ 5434513 h 6857985"/>
                <a:gd name="connsiteX482" fmla="*/ 1905720 w 6868353"/>
                <a:gd name="connsiteY482" fmla="*/ 5450242 h 6857985"/>
                <a:gd name="connsiteX483" fmla="*/ 1880761 w 6868353"/>
                <a:gd name="connsiteY483" fmla="*/ 5434372 h 6857985"/>
                <a:gd name="connsiteX484" fmla="*/ 1892053 w 6868353"/>
                <a:gd name="connsiteY484" fmla="*/ 5432374 h 6857985"/>
                <a:gd name="connsiteX485" fmla="*/ 2120286 w 6868353"/>
                <a:gd name="connsiteY485" fmla="*/ 5432291 h 6857985"/>
                <a:gd name="connsiteX486" fmla="*/ 2167500 w 6868353"/>
                <a:gd name="connsiteY486" fmla="*/ 5453371 h 6857985"/>
                <a:gd name="connsiteX487" fmla="*/ 2196820 w 6868353"/>
                <a:gd name="connsiteY487" fmla="*/ 5473899 h 6857985"/>
                <a:gd name="connsiteX488" fmla="*/ 2211090 w 6868353"/>
                <a:gd name="connsiteY488" fmla="*/ 5483412 h 6857985"/>
                <a:gd name="connsiteX489" fmla="*/ 2224723 w 6868353"/>
                <a:gd name="connsiteY489" fmla="*/ 5490689 h 6857985"/>
                <a:gd name="connsiteX490" fmla="*/ 2202822 w 6868353"/>
                <a:gd name="connsiteY490" fmla="*/ 5483341 h 6857985"/>
                <a:gd name="connsiteX491" fmla="*/ 2176263 w 6868353"/>
                <a:gd name="connsiteY491" fmla="*/ 5467033 h 6857985"/>
                <a:gd name="connsiteX492" fmla="*/ 2120286 w 6868353"/>
                <a:gd name="connsiteY492" fmla="*/ 5432291 h 6857985"/>
                <a:gd name="connsiteX493" fmla="*/ 640752 w 6868353"/>
                <a:gd name="connsiteY493" fmla="*/ 5403877 h 6857985"/>
                <a:gd name="connsiteX494" fmla="*/ 688362 w 6868353"/>
                <a:gd name="connsiteY494" fmla="*/ 5469708 h 6857985"/>
                <a:gd name="connsiteX495" fmla="*/ 746492 w 6868353"/>
                <a:gd name="connsiteY495" fmla="*/ 5552499 h 6857985"/>
                <a:gd name="connsiteX496" fmla="*/ 706427 w 6868353"/>
                <a:gd name="connsiteY496" fmla="*/ 5505540 h 6857985"/>
                <a:gd name="connsiteX497" fmla="*/ 679543 w 6868353"/>
                <a:gd name="connsiteY497" fmla="*/ 5469128 h 6857985"/>
                <a:gd name="connsiteX498" fmla="*/ 656750 w 6868353"/>
                <a:gd name="connsiteY498" fmla="*/ 5437146 h 6857985"/>
                <a:gd name="connsiteX499" fmla="*/ 640752 w 6868353"/>
                <a:gd name="connsiteY499" fmla="*/ 5403877 h 6857985"/>
                <a:gd name="connsiteX500" fmla="*/ 698371 w 6868353"/>
                <a:gd name="connsiteY500" fmla="*/ 5400112 h 6857985"/>
                <a:gd name="connsiteX501" fmla="*/ 723840 w 6868353"/>
                <a:gd name="connsiteY501" fmla="*/ 5440799 h 6857985"/>
                <a:gd name="connsiteX502" fmla="*/ 753853 w 6868353"/>
                <a:gd name="connsiteY502" fmla="*/ 5480878 h 6857985"/>
                <a:gd name="connsiteX503" fmla="*/ 800487 w 6868353"/>
                <a:gd name="connsiteY503" fmla="*/ 5531915 h 6857985"/>
                <a:gd name="connsiteX504" fmla="*/ 741749 w 6868353"/>
                <a:gd name="connsiteY504" fmla="*/ 5449888 h 6857985"/>
                <a:gd name="connsiteX505" fmla="*/ 726898 w 6868353"/>
                <a:gd name="connsiteY505" fmla="*/ 5430266 h 6857985"/>
                <a:gd name="connsiteX506" fmla="*/ 714454 w 6868353"/>
                <a:gd name="connsiteY506" fmla="*/ 5414028 h 6857985"/>
                <a:gd name="connsiteX507" fmla="*/ 698371 w 6868353"/>
                <a:gd name="connsiteY507" fmla="*/ 5400112 h 6857985"/>
                <a:gd name="connsiteX508" fmla="*/ 4411265 w 6868353"/>
                <a:gd name="connsiteY508" fmla="*/ 5393939 h 6857985"/>
                <a:gd name="connsiteX509" fmla="*/ 4380629 w 6868353"/>
                <a:gd name="connsiteY509" fmla="*/ 5411480 h 6857985"/>
                <a:gd name="connsiteX510" fmla="*/ 4363599 w 6868353"/>
                <a:gd name="connsiteY510" fmla="*/ 5430181 h 6857985"/>
                <a:gd name="connsiteX511" fmla="*/ 4377643 w 6868353"/>
                <a:gd name="connsiteY511" fmla="*/ 5419578 h 6857985"/>
                <a:gd name="connsiteX512" fmla="*/ 4302879 w 6868353"/>
                <a:gd name="connsiteY512" fmla="*/ 5461299 h 6857985"/>
                <a:gd name="connsiteX513" fmla="*/ 4225595 w 6868353"/>
                <a:gd name="connsiteY513" fmla="*/ 5508852 h 6857985"/>
                <a:gd name="connsiteX514" fmla="*/ 4205363 w 6868353"/>
                <a:gd name="connsiteY514" fmla="*/ 5520660 h 6857985"/>
                <a:gd name="connsiteX515" fmla="*/ 4184567 w 6868353"/>
                <a:gd name="connsiteY515" fmla="*/ 5531943 h 6857985"/>
                <a:gd name="connsiteX516" fmla="*/ 4141699 w 6868353"/>
                <a:gd name="connsiteY516" fmla="*/ 5554084 h 6857985"/>
                <a:gd name="connsiteX517" fmla="*/ 4096283 w 6868353"/>
                <a:gd name="connsiteY517" fmla="*/ 5572800 h 6857985"/>
                <a:gd name="connsiteX518" fmla="*/ 4048389 w 6868353"/>
                <a:gd name="connsiteY518" fmla="*/ 5587793 h 6857985"/>
                <a:gd name="connsiteX519" fmla="*/ 4041141 w 6868353"/>
                <a:gd name="connsiteY519" fmla="*/ 5597150 h 6857985"/>
                <a:gd name="connsiteX520" fmla="*/ 4024703 w 6868353"/>
                <a:gd name="connsiteY520" fmla="*/ 5606919 h 6857985"/>
                <a:gd name="connsiteX521" fmla="*/ 3975735 w 6868353"/>
                <a:gd name="connsiteY521" fmla="*/ 5625635 h 6857985"/>
                <a:gd name="connsiteX522" fmla="*/ 3949375 w 6868353"/>
                <a:gd name="connsiteY522" fmla="*/ 5635219 h 6857985"/>
                <a:gd name="connsiteX523" fmla="*/ 3925647 w 6868353"/>
                <a:gd name="connsiteY523" fmla="*/ 5644407 h 6857985"/>
                <a:gd name="connsiteX524" fmla="*/ 3897969 w 6868353"/>
                <a:gd name="connsiteY524" fmla="*/ 5661112 h 6857985"/>
                <a:gd name="connsiteX525" fmla="*/ 4217793 w 6868353"/>
                <a:gd name="connsiteY525" fmla="*/ 5533174 h 6857985"/>
                <a:gd name="connsiteX526" fmla="*/ 4203551 w 6868353"/>
                <a:gd name="connsiteY526" fmla="*/ 5529465 h 6857985"/>
                <a:gd name="connsiteX527" fmla="*/ 4227023 w 6868353"/>
                <a:gd name="connsiteY527" fmla="*/ 5524907 h 6857985"/>
                <a:gd name="connsiteX528" fmla="*/ 4252493 w 6868353"/>
                <a:gd name="connsiteY528" fmla="*/ 5514161 h 6857985"/>
                <a:gd name="connsiteX529" fmla="*/ 4283199 w 6868353"/>
                <a:gd name="connsiteY529" fmla="*/ 5487121 h 6857985"/>
                <a:gd name="connsiteX530" fmla="*/ 4314005 w 6868353"/>
                <a:gd name="connsiteY530" fmla="*/ 5474465 h 6857985"/>
                <a:gd name="connsiteX531" fmla="*/ 4336883 w 6868353"/>
                <a:gd name="connsiteY531" fmla="*/ 5460634 h 6857985"/>
                <a:gd name="connsiteX532" fmla="*/ 4322767 w 6868353"/>
                <a:gd name="connsiteY532" fmla="*/ 5458283 h 6857985"/>
                <a:gd name="connsiteX533" fmla="*/ 4373155 w 6868353"/>
                <a:gd name="connsiteY533" fmla="*/ 5429955 h 6857985"/>
                <a:gd name="connsiteX534" fmla="*/ 4386985 w 6868353"/>
                <a:gd name="connsiteY534" fmla="*/ 5422834 h 6857985"/>
                <a:gd name="connsiteX535" fmla="*/ 4401115 w 6868353"/>
                <a:gd name="connsiteY535" fmla="*/ 5414962 h 6857985"/>
                <a:gd name="connsiteX536" fmla="*/ 4430165 w 6868353"/>
                <a:gd name="connsiteY536" fmla="*/ 5396219 h 6857985"/>
                <a:gd name="connsiteX537" fmla="*/ 6027895 w 6868353"/>
                <a:gd name="connsiteY537" fmla="*/ 5393515 h 6857985"/>
                <a:gd name="connsiteX538" fmla="*/ 6015339 w 6868353"/>
                <a:gd name="connsiteY538" fmla="*/ 5425142 h 6857985"/>
                <a:gd name="connsiteX539" fmla="*/ 6010469 w 6868353"/>
                <a:gd name="connsiteY539" fmla="*/ 5434868 h 6857985"/>
                <a:gd name="connsiteX540" fmla="*/ 6004607 w 6868353"/>
                <a:gd name="connsiteY540" fmla="*/ 5444948 h 6857985"/>
                <a:gd name="connsiteX541" fmla="*/ 5991115 w 6868353"/>
                <a:gd name="connsiteY541" fmla="*/ 5466835 h 6857985"/>
                <a:gd name="connsiteX542" fmla="*/ 5958143 w 6868353"/>
                <a:gd name="connsiteY542" fmla="*/ 5516343 h 6857985"/>
                <a:gd name="connsiteX543" fmla="*/ 5939287 w 6868353"/>
                <a:gd name="connsiteY543" fmla="*/ 5543326 h 6857985"/>
                <a:gd name="connsiteX544" fmla="*/ 5918859 w 6868353"/>
                <a:gd name="connsiteY544" fmla="*/ 5571017 h 6857985"/>
                <a:gd name="connsiteX545" fmla="*/ 5941835 w 6868353"/>
                <a:gd name="connsiteY545" fmla="*/ 5532170 h 6857985"/>
                <a:gd name="connsiteX546" fmla="*/ 5966907 w 6868353"/>
                <a:gd name="connsiteY546" fmla="*/ 5490421 h 6857985"/>
                <a:gd name="connsiteX547" fmla="*/ 6027895 w 6868353"/>
                <a:gd name="connsiteY547" fmla="*/ 5393515 h 6857985"/>
                <a:gd name="connsiteX548" fmla="*/ 1973504 w 6868353"/>
                <a:gd name="connsiteY548" fmla="*/ 5373949 h 6857985"/>
                <a:gd name="connsiteX549" fmla="*/ 2002823 w 6868353"/>
                <a:gd name="connsiteY549" fmla="*/ 5391376 h 6857985"/>
                <a:gd name="connsiteX550" fmla="*/ 2029000 w 6868353"/>
                <a:gd name="connsiteY550" fmla="*/ 5408591 h 6857985"/>
                <a:gd name="connsiteX551" fmla="*/ 2086860 w 6868353"/>
                <a:gd name="connsiteY551" fmla="*/ 5444975 h 6857985"/>
                <a:gd name="connsiteX552" fmla="*/ 2038245 w 6868353"/>
                <a:gd name="connsiteY552" fmla="*/ 5422111 h 6857985"/>
                <a:gd name="connsiteX553" fmla="*/ 2003092 w 6868353"/>
                <a:gd name="connsiteY553" fmla="*/ 5397152 h 6857985"/>
                <a:gd name="connsiteX554" fmla="*/ 1994697 w 6868353"/>
                <a:gd name="connsiteY554" fmla="*/ 5390994 h 6857985"/>
                <a:gd name="connsiteX555" fmla="*/ 1987052 w 6868353"/>
                <a:gd name="connsiteY555" fmla="*/ 5384779 h 6857985"/>
                <a:gd name="connsiteX556" fmla="*/ 1973504 w 6868353"/>
                <a:gd name="connsiteY556" fmla="*/ 5373949 h 6857985"/>
                <a:gd name="connsiteX557" fmla="*/ 1813982 w 6868353"/>
                <a:gd name="connsiteY557" fmla="*/ 5364931 h 6857985"/>
                <a:gd name="connsiteX558" fmla="*/ 1838191 w 6868353"/>
                <a:gd name="connsiteY558" fmla="*/ 5389748 h 6857985"/>
                <a:gd name="connsiteX559" fmla="*/ 1863461 w 6868353"/>
                <a:gd name="connsiteY559" fmla="*/ 5413419 h 6857985"/>
                <a:gd name="connsiteX560" fmla="*/ 1856722 w 6868353"/>
                <a:gd name="connsiteY560" fmla="*/ 5408138 h 6857985"/>
                <a:gd name="connsiteX561" fmla="*/ 1839281 w 6868353"/>
                <a:gd name="connsiteY561" fmla="*/ 5400026 h 6857985"/>
                <a:gd name="connsiteX562" fmla="*/ 1822292 w 6868353"/>
                <a:gd name="connsiteY562" fmla="*/ 5391376 h 6857985"/>
                <a:gd name="connsiteX563" fmla="*/ 1813982 w 6868353"/>
                <a:gd name="connsiteY563" fmla="*/ 5364931 h 6857985"/>
                <a:gd name="connsiteX564" fmla="*/ 2025626 w 6868353"/>
                <a:gd name="connsiteY564" fmla="*/ 5357530 h 6857985"/>
                <a:gd name="connsiteX565" fmla="*/ 2063671 w 6868353"/>
                <a:gd name="connsiteY565" fmla="*/ 5385798 h 6857985"/>
                <a:gd name="connsiteX566" fmla="*/ 2036419 w 6868353"/>
                <a:gd name="connsiteY566" fmla="*/ 5377290 h 6857985"/>
                <a:gd name="connsiteX567" fmla="*/ 2019515 w 6868353"/>
                <a:gd name="connsiteY567" fmla="*/ 5358192 h 6857985"/>
                <a:gd name="connsiteX568" fmla="*/ 2025626 w 6868353"/>
                <a:gd name="connsiteY568" fmla="*/ 5357530 h 6857985"/>
                <a:gd name="connsiteX569" fmla="*/ 6029241 w 6868353"/>
                <a:gd name="connsiteY569" fmla="*/ 5354200 h 6857985"/>
                <a:gd name="connsiteX570" fmla="*/ 5999185 w 6868353"/>
                <a:gd name="connsiteY570" fmla="*/ 5415996 h 6857985"/>
                <a:gd name="connsiteX571" fmla="*/ 6029241 w 6868353"/>
                <a:gd name="connsiteY571" fmla="*/ 5354200 h 6857985"/>
                <a:gd name="connsiteX572" fmla="*/ 577512 w 6868353"/>
                <a:gd name="connsiteY572" fmla="*/ 5353266 h 6857985"/>
                <a:gd name="connsiteX573" fmla="*/ 624514 w 6868353"/>
                <a:gd name="connsiteY573" fmla="*/ 5421433 h 6857985"/>
                <a:gd name="connsiteX574" fmla="*/ 627232 w 6868353"/>
                <a:gd name="connsiteY574" fmla="*/ 5435519 h 6857985"/>
                <a:gd name="connsiteX575" fmla="*/ 580103 w 6868353"/>
                <a:gd name="connsiteY575" fmla="*/ 5367282 h 6857985"/>
                <a:gd name="connsiteX576" fmla="*/ 577512 w 6868353"/>
                <a:gd name="connsiteY576" fmla="*/ 5353266 h 6857985"/>
                <a:gd name="connsiteX577" fmla="*/ 1851094 w 6868353"/>
                <a:gd name="connsiteY577" fmla="*/ 5351624 h 6857985"/>
                <a:gd name="connsiteX578" fmla="*/ 1987562 w 6868353"/>
                <a:gd name="connsiteY578" fmla="*/ 5449563 h 6857985"/>
                <a:gd name="connsiteX579" fmla="*/ 1963453 w 6868353"/>
                <a:gd name="connsiteY579" fmla="*/ 5442329 h 6857985"/>
                <a:gd name="connsiteX580" fmla="*/ 1947200 w 6868353"/>
                <a:gd name="connsiteY580" fmla="*/ 5432362 h 6857985"/>
                <a:gd name="connsiteX581" fmla="*/ 1929136 w 6868353"/>
                <a:gd name="connsiteY581" fmla="*/ 5419224 h 6857985"/>
                <a:gd name="connsiteX582" fmla="*/ 1889227 w 6868353"/>
                <a:gd name="connsiteY582" fmla="*/ 5388277 h 6857985"/>
                <a:gd name="connsiteX583" fmla="*/ 1848978 w 6868353"/>
                <a:gd name="connsiteY583" fmla="*/ 5356678 h 6857985"/>
                <a:gd name="connsiteX584" fmla="*/ 1851094 w 6868353"/>
                <a:gd name="connsiteY584" fmla="*/ 5351624 h 6857985"/>
                <a:gd name="connsiteX585" fmla="*/ 6059481 w 6868353"/>
                <a:gd name="connsiteY585" fmla="*/ 5338250 h 6857985"/>
                <a:gd name="connsiteX586" fmla="*/ 6033729 w 6868353"/>
                <a:gd name="connsiteY586" fmla="*/ 5384638 h 6857985"/>
                <a:gd name="connsiteX587" fmla="*/ 6046031 w 6868353"/>
                <a:gd name="connsiteY587" fmla="*/ 5349840 h 6857985"/>
                <a:gd name="connsiteX588" fmla="*/ 6059481 w 6868353"/>
                <a:gd name="connsiteY588" fmla="*/ 5338250 h 6857985"/>
                <a:gd name="connsiteX589" fmla="*/ 1769742 w 6868353"/>
                <a:gd name="connsiteY589" fmla="*/ 5335794 h 6857985"/>
                <a:gd name="connsiteX590" fmla="*/ 1773577 w 6868353"/>
                <a:gd name="connsiteY590" fmla="*/ 5341530 h 6857985"/>
                <a:gd name="connsiteX591" fmla="*/ 1796214 w 6868353"/>
                <a:gd name="connsiteY591" fmla="*/ 5353379 h 6857985"/>
                <a:gd name="connsiteX592" fmla="*/ 1796313 w 6868353"/>
                <a:gd name="connsiteY592" fmla="*/ 5368881 h 6857985"/>
                <a:gd name="connsiteX593" fmla="*/ 1767022 w 6868353"/>
                <a:gd name="connsiteY593" fmla="*/ 5335867 h 6857985"/>
                <a:gd name="connsiteX594" fmla="*/ 1769742 w 6868353"/>
                <a:gd name="connsiteY594" fmla="*/ 5335794 h 6857985"/>
                <a:gd name="connsiteX595" fmla="*/ 1943845 w 6868353"/>
                <a:gd name="connsiteY595" fmla="*/ 5328604 h 6857985"/>
                <a:gd name="connsiteX596" fmla="*/ 1987010 w 6868353"/>
                <a:gd name="connsiteY596" fmla="*/ 5358603 h 6857985"/>
                <a:gd name="connsiteX597" fmla="*/ 1960140 w 6868353"/>
                <a:gd name="connsiteY597" fmla="*/ 5348679 h 6857985"/>
                <a:gd name="connsiteX598" fmla="*/ 1951985 w 6868353"/>
                <a:gd name="connsiteY598" fmla="*/ 5338628 h 6857985"/>
                <a:gd name="connsiteX599" fmla="*/ 1943845 w 6868353"/>
                <a:gd name="connsiteY599" fmla="*/ 5328604 h 6857985"/>
                <a:gd name="connsiteX600" fmla="*/ 1767093 w 6868353"/>
                <a:gd name="connsiteY600" fmla="*/ 5320577 h 6857985"/>
                <a:gd name="connsiteX601" fmla="*/ 1823268 w 6868353"/>
                <a:gd name="connsiteY601" fmla="*/ 5362057 h 6857985"/>
                <a:gd name="connsiteX602" fmla="*/ 1839832 w 6868353"/>
                <a:gd name="connsiteY602" fmla="*/ 5375889 h 6857985"/>
                <a:gd name="connsiteX603" fmla="*/ 1848355 w 6868353"/>
                <a:gd name="connsiteY603" fmla="*/ 5383137 h 6857985"/>
                <a:gd name="connsiteX604" fmla="*/ 1857387 w 6868353"/>
                <a:gd name="connsiteY604" fmla="*/ 5390145 h 6857985"/>
                <a:gd name="connsiteX605" fmla="*/ 1894451 w 6868353"/>
                <a:gd name="connsiteY605" fmla="*/ 5419210 h 6857985"/>
                <a:gd name="connsiteX606" fmla="*/ 1867326 w 6868353"/>
                <a:gd name="connsiteY606" fmla="*/ 5403170 h 6857985"/>
                <a:gd name="connsiteX607" fmla="*/ 1832117 w 6868353"/>
                <a:gd name="connsiteY607" fmla="*/ 5376144 h 6857985"/>
                <a:gd name="connsiteX608" fmla="*/ 1767093 w 6868353"/>
                <a:gd name="connsiteY608" fmla="*/ 5320577 h 6857985"/>
                <a:gd name="connsiteX609" fmla="*/ 6013513 w 6868353"/>
                <a:gd name="connsiteY609" fmla="*/ 5319770 h 6857985"/>
                <a:gd name="connsiteX610" fmla="*/ 5979167 w 6868353"/>
                <a:gd name="connsiteY610" fmla="*/ 5361675 h 6857985"/>
                <a:gd name="connsiteX611" fmla="*/ 5990167 w 6868353"/>
                <a:gd name="connsiteY611" fmla="*/ 5368385 h 6857985"/>
                <a:gd name="connsiteX612" fmla="*/ 5979339 w 6868353"/>
                <a:gd name="connsiteY612" fmla="*/ 5387738 h 6857985"/>
                <a:gd name="connsiteX613" fmla="*/ 5962659 w 6868353"/>
                <a:gd name="connsiteY613" fmla="*/ 5412202 h 6857985"/>
                <a:gd name="connsiteX614" fmla="*/ 5921535 w 6868353"/>
                <a:gd name="connsiteY614" fmla="*/ 5484247 h 6857985"/>
                <a:gd name="connsiteX615" fmla="*/ 5992999 w 6868353"/>
                <a:gd name="connsiteY615" fmla="*/ 5376328 h 6857985"/>
                <a:gd name="connsiteX616" fmla="*/ 6013513 w 6868353"/>
                <a:gd name="connsiteY616" fmla="*/ 5319770 h 6857985"/>
                <a:gd name="connsiteX617" fmla="*/ 1728911 w 6868353"/>
                <a:gd name="connsiteY617" fmla="*/ 5301394 h 6857985"/>
                <a:gd name="connsiteX618" fmla="*/ 1745886 w 6868353"/>
                <a:gd name="connsiteY618" fmla="*/ 5321525 h 6857985"/>
                <a:gd name="connsiteX619" fmla="*/ 1763809 w 6868353"/>
                <a:gd name="connsiteY619" fmla="*/ 5340807 h 6857985"/>
                <a:gd name="connsiteX620" fmla="*/ 1726887 w 6868353"/>
                <a:gd name="connsiteY620" fmla="*/ 5311516 h 6857985"/>
                <a:gd name="connsiteX621" fmla="*/ 1728911 w 6868353"/>
                <a:gd name="connsiteY621" fmla="*/ 5301394 h 6857985"/>
                <a:gd name="connsiteX622" fmla="*/ 1938423 w 6868353"/>
                <a:gd name="connsiteY622" fmla="*/ 5283910 h 6857985"/>
                <a:gd name="connsiteX623" fmla="*/ 1985184 w 6868353"/>
                <a:gd name="connsiteY623" fmla="*/ 5314702 h 6857985"/>
                <a:gd name="connsiteX624" fmla="*/ 2036504 w 6868353"/>
                <a:gd name="connsiteY624" fmla="*/ 5352515 h 6857985"/>
                <a:gd name="connsiteX625" fmla="*/ 1998973 w 6868353"/>
                <a:gd name="connsiteY625" fmla="*/ 5332879 h 6857985"/>
                <a:gd name="connsiteX626" fmla="*/ 1938423 w 6868353"/>
                <a:gd name="connsiteY626" fmla="*/ 5283910 h 6857985"/>
                <a:gd name="connsiteX627" fmla="*/ 1929178 w 6868353"/>
                <a:gd name="connsiteY627" fmla="*/ 5283627 h 6857985"/>
                <a:gd name="connsiteX628" fmla="*/ 1945275 w 6868353"/>
                <a:gd name="connsiteY628" fmla="*/ 5296227 h 6857985"/>
                <a:gd name="connsiteX629" fmla="*/ 1959262 w 6868353"/>
                <a:gd name="connsiteY629" fmla="*/ 5309138 h 6857985"/>
                <a:gd name="connsiteX630" fmla="*/ 1971848 w 6868353"/>
                <a:gd name="connsiteY630" fmla="*/ 5313541 h 6857985"/>
                <a:gd name="connsiteX631" fmla="*/ 1973490 w 6868353"/>
                <a:gd name="connsiteY631" fmla="*/ 5318496 h 6857985"/>
                <a:gd name="connsiteX632" fmla="*/ 2014970 w 6868353"/>
                <a:gd name="connsiteY632" fmla="*/ 5358320 h 6857985"/>
                <a:gd name="connsiteX633" fmla="*/ 1968988 w 6868353"/>
                <a:gd name="connsiteY633" fmla="*/ 5327302 h 6857985"/>
                <a:gd name="connsiteX634" fmla="*/ 1942471 w 6868353"/>
                <a:gd name="connsiteY634" fmla="*/ 5303928 h 6857985"/>
                <a:gd name="connsiteX635" fmla="*/ 1929178 w 6868353"/>
                <a:gd name="connsiteY635" fmla="*/ 5283627 h 6857985"/>
                <a:gd name="connsiteX636" fmla="*/ 6082501 w 6868353"/>
                <a:gd name="connsiteY636" fmla="*/ 5251880 h 6857985"/>
                <a:gd name="connsiteX637" fmla="*/ 6078749 w 6868353"/>
                <a:gd name="connsiteY637" fmla="*/ 5267898 h 6857985"/>
                <a:gd name="connsiteX638" fmla="*/ 6066277 w 6868353"/>
                <a:gd name="connsiteY638" fmla="*/ 5295604 h 6857985"/>
                <a:gd name="connsiteX639" fmla="*/ 6046725 w 6868353"/>
                <a:gd name="connsiteY639" fmla="*/ 5327472 h 6857985"/>
                <a:gd name="connsiteX640" fmla="*/ 6057145 w 6868353"/>
                <a:gd name="connsiteY640" fmla="*/ 5294316 h 6857985"/>
                <a:gd name="connsiteX641" fmla="*/ 6075083 w 6868353"/>
                <a:gd name="connsiteY641" fmla="*/ 5254378 h 6857985"/>
                <a:gd name="connsiteX642" fmla="*/ 6082501 w 6868353"/>
                <a:gd name="connsiteY642" fmla="*/ 5251880 h 6857985"/>
                <a:gd name="connsiteX643" fmla="*/ 1681315 w 6868353"/>
                <a:gd name="connsiteY643" fmla="*/ 5244086 h 6857985"/>
                <a:gd name="connsiteX644" fmla="*/ 1758995 w 6868353"/>
                <a:gd name="connsiteY644" fmla="*/ 5309818 h 6857985"/>
                <a:gd name="connsiteX645" fmla="*/ 1747103 w 6868353"/>
                <a:gd name="connsiteY645" fmla="*/ 5309067 h 6857985"/>
                <a:gd name="connsiteX646" fmla="*/ 1747528 w 6868353"/>
                <a:gd name="connsiteY646" fmla="*/ 5319091 h 6857985"/>
                <a:gd name="connsiteX647" fmla="*/ 1681315 w 6868353"/>
                <a:gd name="connsiteY647" fmla="*/ 5244086 h 6857985"/>
                <a:gd name="connsiteX648" fmla="*/ 4517779 w 6868353"/>
                <a:gd name="connsiteY648" fmla="*/ 5201868 h 6857985"/>
                <a:gd name="connsiteX649" fmla="*/ 4509559 w 6868353"/>
                <a:gd name="connsiteY649" fmla="*/ 5214270 h 6857985"/>
                <a:gd name="connsiteX650" fmla="*/ 4489243 w 6868353"/>
                <a:gd name="connsiteY650" fmla="*/ 5235591 h 6857985"/>
                <a:gd name="connsiteX651" fmla="*/ 4464199 w 6868353"/>
                <a:gd name="connsiteY651" fmla="*/ 5241623 h 6857985"/>
                <a:gd name="connsiteX652" fmla="*/ 4510295 w 6868353"/>
                <a:gd name="connsiteY652" fmla="*/ 5203681 h 6857985"/>
                <a:gd name="connsiteX653" fmla="*/ 4517779 w 6868353"/>
                <a:gd name="connsiteY653" fmla="*/ 5201868 h 6857985"/>
                <a:gd name="connsiteX654" fmla="*/ 6129559 w 6868353"/>
                <a:gd name="connsiteY654" fmla="*/ 5196065 h 6857985"/>
                <a:gd name="connsiteX655" fmla="*/ 6109851 w 6868353"/>
                <a:gd name="connsiteY655" fmla="*/ 5248376 h 6857985"/>
                <a:gd name="connsiteX656" fmla="*/ 6092311 w 6868353"/>
                <a:gd name="connsiteY656" fmla="*/ 5282537 h 6857985"/>
                <a:gd name="connsiteX657" fmla="*/ 6075181 w 6868353"/>
                <a:gd name="connsiteY657" fmla="*/ 5310483 h 6857985"/>
                <a:gd name="connsiteX658" fmla="*/ 6079767 w 6868353"/>
                <a:gd name="connsiteY658" fmla="*/ 5299455 h 6857985"/>
                <a:gd name="connsiteX659" fmla="*/ 6085175 w 6868353"/>
                <a:gd name="connsiteY659" fmla="*/ 5286713 h 6857985"/>
                <a:gd name="connsiteX660" fmla="*/ 6098683 w 6868353"/>
                <a:gd name="connsiteY660" fmla="*/ 5258045 h 6857985"/>
                <a:gd name="connsiteX661" fmla="*/ 6129559 w 6868353"/>
                <a:gd name="connsiteY661" fmla="*/ 5196065 h 6857985"/>
                <a:gd name="connsiteX662" fmla="*/ 1674807 w 6868353"/>
                <a:gd name="connsiteY662" fmla="*/ 5194223 h 6857985"/>
                <a:gd name="connsiteX663" fmla="*/ 1691211 w 6868353"/>
                <a:gd name="connsiteY663" fmla="*/ 5205905 h 6857985"/>
                <a:gd name="connsiteX664" fmla="*/ 1739217 w 6868353"/>
                <a:gd name="connsiteY664" fmla="*/ 5250259 h 6857985"/>
                <a:gd name="connsiteX665" fmla="*/ 1765720 w 6868353"/>
                <a:gd name="connsiteY665" fmla="*/ 5276804 h 6857985"/>
                <a:gd name="connsiteX666" fmla="*/ 1778716 w 6868353"/>
                <a:gd name="connsiteY666" fmla="*/ 5289587 h 6857985"/>
                <a:gd name="connsiteX667" fmla="*/ 1791698 w 6868353"/>
                <a:gd name="connsiteY667" fmla="*/ 5300955 h 6857985"/>
                <a:gd name="connsiteX668" fmla="*/ 1831465 w 6868353"/>
                <a:gd name="connsiteY668" fmla="*/ 5329992 h 6857985"/>
                <a:gd name="connsiteX669" fmla="*/ 1783232 w 6868353"/>
                <a:gd name="connsiteY669" fmla="*/ 5301366 h 6857985"/>
                <a:gd name="connsiteX670" fmla="*/ 1754592 w 6868353"/>
                <a:gd name="connsiteY670" fmla="*/ 5273080 h 6857985"/>
                <a:gd name="connsiteX671" fmla="*/ 1735607 w 6868353"/>
                <a:gd name="connsiteY671" fmla="*/ 5255468 h 6857985"/>
                <a:gd name="connsiteX672" fmla="*/ 1729477 w 6868353"/>
                <a:gd name="connsiteY672" fmla="*/ 5249650 h 6857985"/>
                <a:gd name="connsiteX673" fmla="*/ 1700271 w 6868353"/>
                <a:gd name="connsiteY673" fmla="*/ 5226900 h 6857985"/>
                <a:gd name="connsiteX674" fmla="*/ 1685052 w 6868353"/>
                <a:gd name="connsiteY674" fmla="*/ 5213521 h 6857985"/>
                <a:gd name="connsiteX675" fmla="*/ 1665388 w 6868353"/>
                <a:gd name="connsiteY675" fmla="*/ 5195017 h 6857985"/>
                <a:gd name="connsiteX676" fmla="*/ 1674807 w 6868353"/>
                <a:gd name="connsiteY676" fmla="*/ 5194223 h 6857985"/>
                <a:gd name="connsiteX677" fmla="*/ 1757891 w 6868353"/>
                <a:gd name="connsiteY677" fmla="*/ 5176415 h 6857985"/>
                <a:gd name="connsiteX678" fmla="*/ 1804355 w 6868353"/>
                <a:gd name="connsiteY678" fmla="*/ 5216437 h 6857985"/>
                <a:gd name="connsiteX679" fmla="*/ 1757891 w 6868353"/>
                <a:gd name="connsiteY679" fmla="*/ 5176415 h 6857985"/>
                <a:gd name="connsiteX680" fmla="*/ 4592463 w 6868353"/>
                <a:gd name="connsiteY680" fmla="*/ 5127105 h 6857985"/>
                <a:gd name="connsiteX681" fmla="*/ 4585583 w 6868353"/>
                <a:gd name="connsiteY681" fmla="*/ 5142253 h 6857985"/>
                <a:gd name="connsiteX682" fmla="*/ 4569951 w 6868353"/>
                <a:gd name="connsiteY682" fmla="*/ 5158420 h 6857985"/>
                <a:gd name="connsiteX683" fmla="*/ 4535479 w 6868353"/>
                <a:gd name="connsiteY683" fmla="*/ 5192256 h 6857985"/>
                <a:gd name="connsiteX684" fmla="*/ 4547343 w 6868353"/>
                <a:gd name="connsiteY684" fmla="*/ 5166519 h 6857985"/>
                <a:gd name="connsiteX685" fmla="*/ 4565521 w 6868353"/>
                <a:gd name="connsiteY685" fmla="*/ 5149304 h 6857985"/>
                <a:gd name="connsiteX686" fmla="*/ 4592463 w 6868353"/>
                <a:gd name="connsiteY686" fmla="*/ 5127105 h 6857985"/>
                <a:gd name="connsiteX687" fmla="*/ 1683467 w 6868353"/>
                <a:gd name="connsiteY687" fmla="*/ 5125506 h 6857985"/>
                <a:gd name="connsiteX688" fmla="*/ 1732621 w 6868353"/>
                <a:gd name="connsiteY688" fmla="*/ 5167029 h 6857985"/>
                <a:gd name="connsiteX689" fmla="*/ 1786432 w 6868353"/>
                <a:gd name="connsiteY689" fmla="*/ 5217074 h 6857985"/>
                <a:gd name="connsiteX690" fmla="*/ 1813458 w 6868353"/>
                <a:gd name="connsiteY690" fmla="*/ 5243194 h 6857985"/>
                <a:gd name="connsiteX691" fmla="*/ 1841305 w 6868353"/>
                <a:gd name="connsiteY691" fmla="*/ 5267276 h 6857985"/>
                <a:gd name="connsiteX692" fmla="*/ 1894720 w 6868353"/>
                <a:gd name="connsiteY692" fmla="*/ 5307695 h 6857985"/>
                <a:gd name="connsiteX693" fmla="*/ 1840569 w 6868353"/>
                <a:gd name="connsiteY693" fmla="*/ 5271537 h 6857985"/>
                <a:gd name="connsiteX694" fmla="*/ 1811929 w 6868353"/>
                <a:gd name="connsiteY694" fmla="*/ 5251363 h 6857985"/>
                <a:gd name="connsiteX695" fmla="*/ 1784237 w 6868353"/>
                <a:gd name="connsiteY695" fmla="*/ 5228641 h 6857985"/>
                <a:gd name="connsiteX696" fmla="*/ 1729945 w 6868353"/>
                <a:gd name="connsiteY696" fmla="*/ 5179940 h 6857985"/>
                <a:gd name="connsiteX697" fmla="*/ 1683467 w 6868353"/>
                <a:gd name="connsiteY697" fmla="*/ 5125506 h 6857985"/>
                <a:gd name="connsiteX698" fmla="*/ 508468 w 6868353"/>
                <a:gd name="connsiteY698" fmla="*/ 5117408 h 6857985"/>
                <a:gd name="connsiteX699" fmla="*/ 504688 w 6868353"/>
                <a:gd name="connsiteY699" fmla="*/ 5128535 h 6857985"/>
                <a:gd name="connsiteX700" fmla="*/ 546678 w 6868353"/>
                <a:gd name="connsiteY700" fmla="*/ 5206145 h 6857985"/>
                <a:gd name="connsiteX701" fmla="*/ 522766 w 6868353"/>
                <a:gd name="connsiteY701" fmla="*/ 5166958 h 6857985"/>
                <a:gd name="connsiteX702" fmla="*/ 512318 w 6868353"/>
                <a:gd name="connsiteY702" fmla="*/ 5159936 h 6857985"/>
                <a:gd name="connsiteX703" fmla="*/ 541878 w 6868353"/>
                <a:gd name="connsiteY703" fmla="*/ 5208990 h 6857985"/>
                <a:gd name="connsiteX704" fmla="*/ 571410 w 6868353"/>
                <a:gd name="connsiteY704" fmla="*/ 5255426 h 6857985"/>
                <a:gd name="connsiteX705" fmla="*/ 613698 w 6868353"/>
                <a:gd name="connsiteY705" fmla="*/ 5307849 h 6857985"/>
                <a:gd name="connsiteX706" fmla="*/ 595123 w 6868353"/>
                <a:gd name="connsiteY706" fmla="*/ 5278275 h 6857985"/>
                <a:gd name="connsiteX707" fmla="*/ 611744 w 6868353"/>
                <a:gd name="connsiteY707" fmla="*/ 5293820 h 6857985"/>
                <a:gd name="connsiteX708" fmla="*/ 658689 w 6868353"/>
                <a:gd name="connsiteY708" fmla="*/ 5380943 h 6857985"/>
                <a:gd name="connsiteX709" fmla="*/ 659751 w 6868353"/>
                <a:gd name="connsiteY709" fmla="*/ 5375054 h 6857985"/>
                <a:gd name="connsiteX710" fmla="*/ 684965 w 6868353"/>
                <a:gd name="connsiteY710" fmla="*/ 5406298 h 6857985"/>
                <a:gd name="connsiteX711" fmla="*/ 695540 w 6868353"/>
                <a:gd name="connsiteY711" fmla="*/ 5436736 h 6857985"/>
                <a:gd name="connsiteX712" fmla="*/ 704360 w 6868353"/>
                <a:gd name="connsiteY712" fmla="*/ 5448302 h 6857985"/>
                <a:gd name="connsiteX713" fmla="*/ 713151 w 6868353"/>
                <a:gd name="connsiteY713" fmla="*/ 5460449 h 6857985"/>
                <a:gd name="connsiteX714" fmla="*/ 728498 w 6868353"/>
                <a:gd name="connsiteY714" fmla="*/ 5483299 h 6857985"/>
                <a:gd name="connsiteX715" fmla="*/ 742811 w 6868353"/>
                <a:gd name="connsiteY715" fmla="*/ 5495064 h 6857985"/>
                <a:gd name="connsiteX716" fmla="*/ 713888 w 6868353"/>
                <a:gd name="connsiteY716" fmla="*/ 5457731 h 6857985"/>
                <a:gd name="connsiteX717" fmla="*/ 698230 w 6868353"/>
                <a:gd name="connsiteY717" fmla="*/ 5425340 h 6857985"/>
                <a:gd name="connsiteX718" fmla="*/ 731174 w 6868353"/>
                <a:gd name="connsiteY718" fmla="*/ 5472242 h 6857985"/>
                <a:gd name="connsiteX719" fmla="*/ 759615 w 6868353"/>
                <a:gd name="connsiteY719" fmla="*/ 5505738 h 6857985"/>
                <a:gd name="connsiteX720" fmla="*/ 804904 w 6868353"/>
                <a:gd name="connsiteY720" fmla="*/ 5570988 h 6857985"/>
                <a:gd name="connsiteX721" fmla="*/ 819542 w 6868353"/>
                <a:gd name="connsiteY721" fmla="*/ 5579666 h 6857985"/>
                <a:gd name="connsiteX722" fmla="*/ 853166 w 6868353"/>
                <a:gd name="connsiteY722" fmla="*/ 5619646 h 6857985"/>
                <a:gd name="connsiteX723" fmla="*/ 854921 w 6868353"/>
                <a:gd name="connsiteY723" fmla="*/ 5608179 h 6857985"/>
                <a:gd name="connsiteX724" fmla="*/ 817376 w 6868353"/>
                <a:gd name="connsiteY724" fmla="*/ 5567293 h 6857985"/>
                <a:gd name="connsiteX725" fmla="*/ 783951 w 6868353"/>
                <a:gd name="connsiteY725" fmla="*/ 5527951 h 6857985"/>
                <a:gd name="connsiteX726" fmla="*/ 748148 w 6868353"/>
                <a:gd name="connsiteY726" fmla="*/ 5481246 h 6857985"/>
                <a:gd name="connsiteX727" fmla="*/ 706229 w 6868353"/>
                <a:gd name="connsiteY727" fmla="*/ 5416435 h 6857985"/>
                <a:gd name="connsiteX728" fmla="*/ 664281 w 6868353"/>
                <a:gd name="connsiteY728" fmla="*/ 5362892 h 6857985"/>
                <a:gd name="connsiteX729" fmla="*/ 630361 w 6868353"/>
                <a:gd name="connsiteY729" fmla="*/ 5311389 h 6857985"/>
                <a:gd name="connsiteX730" fmla="*/ 598380 w 6868353"/>
                <a:gd name="connsiteY730" fmla="*/ 5267020 h 6857985"/>
                <a:gd name="connsiteX731" fmla="*/ 601607 w 6868353"/>
                <a:gd name="connsiteY731" fmla="*/ 5255765 h 6857985"/>
                <a:gd name="connsiteX732" fmla="*/ 600319 w 6868353"/>
                <a:gd name="connsiteY732" fmla="*/ 5281107 h 6857985"/>
                <a:gd name="connsiteX733" fmla="*/ 558074 w 6868353"/>
                <a:gd name="connsiteY733" fmla="*/ 5218914 h 6857985"/>
                <a:gd name="connsiteX734" fmla="*/ 549155 w 6868353"/>
                <a:gd name="connsiteY734" fmla="*/ 5187995 h 6857985"/>
                <a:gd name="connsiteX735" fmla="*/ 508468 w 6868353"/>
                <a:gd name="connsiteY735" fmla="*/ 5117408 h 6857985"/>
                <a:gd name="connsiteX736" fmla="*/ 1695571 w 6868353"/>
                <a:gd name="connsiteY736" fmla="*/ 5117125 h 6857985"/>
                <a:gd name="connsiteX737" fmla="*/ 1722144 w 6868353"/>
                <a:gd name="connsiteY737" fmla="*/ 5134878 h 6857985"/>
                <a:gd name="connsiteX738" fmla="*/ 1741101 w 6868353"/>
                <a:gd name="connsiteY738" fmla="*/ 5157799 h 6857985"/>
                <a:gd name="connsiteX739" fmla="*/ 1748378 w 6868353"/>
                <a:gd name="connsiteY739" fmla="*/ 5175439 h 6857985"/>
                <a:gd name="connsiteX740" fmla="*/ 1721791 w 6868353"/>
                <a:gd name="connsiteY740" fmla="*/ 5141532 h 6857985"/>
                <a:gd name="connsiteX741" fmla="*/ 1695571 w 6868353"/>
                <a:gd name="connsiteY741" fmla="*/ 5117125 h 6857985"/>
                <a:gd name="connsiteX742" fmla="*/ 1538597 w 6868353"/>
                <a:gd name="connsiteY742" fmla="*/ 5108984 h 6857985"/>
                <a:gd name="connsiteX743" fmla="*/ 1560371 w 6868353"/>
                <a:gd name="connsiteY743" fmla="*/ 5137794 h 6857985"/>
                <a:gd name="connsiteX744" fmla="*/ 1584225 w 6868353"/>
                <a:gd name="connsiteY744" fmla="*/ 5160686 h 6857985"/>
                <a:gd name="connsiteX745" fmla="*/ 1592451 w 6868353"/>
                <a:gd name="connsiteY745" fmla="*/ 5177646 h 6857985"/>
                <a:gd name="connsiteX746" fmla="*/ 1565708 w 6868353"/>
                <a:gd name="connsiteY746" fmla="*/ 5150620 h 6857985"/>
                <a:gd name="connsiteX747" fmla="*/ 1538597 w 6868353"/>
                <a:gd name="connsiteY747" fmla="*/ 5108984 h 6857985"/>
                <a:gd name="connsiteX748" fmla="*/ 1716071 w 6868353"/>
                <a:gd name="connsiteY748" fmla="*/ 5104851 h 6857985"/>
                <a:gd name="connsiteX749" fmla="*/ 1746905 w 6868353"/>
                <a:gd name="connsiteY749" fmla="*/ 5124416 h 6857985"/>
                <a:gd name="connsiteX750" fmla="*/ 1743281 w 6868353"/>
                <a:gd name="connsiteY750" fmla="*/ 5129074 h 6857985"/>
                <a:gd name="connsiteX751" fmla="*/ 1762124 w 6868353"/>
                <a:gd name="connsiteY751" fmla="*/ 5146926 h 6857985"/>
                <a:gd name="connsiteX752" fmla="*/ 1783586 w 6868353"/>
                <a:gd name="connsiteY752" fmla="*/ 5166010 h 6857985"/>
                <a:gd name="connsiteX753" fmla="*/ 1828818 w 6868353"/>
                <a:gd name="connsiteY753" fmla="*/ 5207405 h 6857985"/>
                <a:gd name="connsiteX754" fmla="*/ 1874320 w 6868353"/>
                <a:gd name="connsiteY754" fmla="*/ 5246451 h 6857985"/>
                <a:gd name="connsiteX755" fmla="*/ 1913832 w 6868353"/>
                <a:gd name="connsiteY755" fmla="*/ 5278035 h 6857985"/>
                <a:gd name="connsiteX756" fmla="*/ 1872380 w 6868353"/>
                <a:gd name="connsiteY756" fmla="*/ 5251420 h 6857985"/>
                <a:gd name="connsiteX757" fmla="*/ 1819418 w 6868353"/>
                <a:gd name="connsiteY757" fmla="*/ 5208892 h 6857985"/>
                <a:gd name="connsiteX758" fmla="*/ 1764304 w 6868353"/>
                <a:gd name="connsiteY758" fmla="*/ 5157445 h 6857985"/>
                <a:gd name="connsiteX759" fmla="*/ 1738921 w 6868353"/>
                <a:gd name="connsiteY759" fmla="*/ 5130673 h 6857985"/>
                <a:gd name="connsiteX760" fmla="*/ 1716071 w 6868353"/>
                <a:gd name="connsiteY760" fmla="*/ 5104851 h 6857985"/>
                <a:gd name="connsiteX761" fmla="*/ 1582399 w 6868353"/>
                <a:gd name="connsiteY761" fmla="*/ 5097262 h 6857985"/>
                <a:gd name="connsiteX762" fmla="*/ 1597037 w 6868353"/>
                <a:gd name="connsiteY762" fmla="*/ 5113727 h 6857985"/>
                <a:gd name="connsiteX763" fmla="*/ 1605362 w 6868353"/>
                <a:gd name="connsiteY763" fmla="*/ 5123849 h 6857985"/>
                <a:gd name="connsiteX764" fmla="*/ 1614153 w 6868353"/>
                <a:gd name="connsiteY764" fmla="*/ 5133604 h 6857985"/>
                <a:gd name="connsiteX765" fmla="*/ 1638645 w 6868353"/>
                <a:gd name="connsiteY765" fmla="*/ 5154457 h 6857985"/>
                <a:gd name="connsiteX766" fmla="*/ 1638277 w 6868353"/>
                <a:gd name="connsiteY766" fmla="*/ 5175098 h 6857985"/>
                <a:gd name="connsiteX767" fmla="*/ 1641944 w 6868353"/>
                <a:gd name="connsiteY767" fmla="*/ 5170483 h 6857985"/>
                <a:gd name="connsiteX768" fmla="*/ 1611619 w 6868353"/>
                <a:gd name="connsiteY768" fmla="*/ 5138913 h 6857985"/>
                <a:gd name="connsiteX769" fmla="*/ 1601398 w 6868353"/>
                <a:gd name="connsiteY769" fmla="*/ 5129300 h 6857985"/>
                <a:gd name="connsiteX770" fmla="*/ 1592719 w 6868353"/>
                <a:gd name="connsiteY770" fmla="*/ 5118810 h 6857985"/>
                <a:gd name="connsiteX771" fmla="*/ 1582399 w 6868353"/>
                <a:gd name="connsiteY771" fmla="*/ 5097262 h 6857985"/>
                <a:gd name="connsiteX772" fmla="*/ 1627434 w 6868353"/>
                <a:gd name="connsiteY772" fmla="*/ 5095875 h 6857985"/>
                <a:gd name="connsiteX773" fmla="*/ 1642185 w 6868353"/>
                <a:gd name="connsiteY773" fmla="*/ 5123085 h 6857985"/>
                <a:gd name="connsiteX774" fmla="*/ 1657178 w 6868353"/>
                <a:gd name="connsiteY774" fmla="*/ 5131735 h 6857985"/>
                <a:gd name="connsiteX775" fmla="*/ 1644181 w 6868353"/>
                <a:gd name="connsiteY775" fmla="*/ 5114293 h 6857985"/>
                <a:gd name="connsiteX776" fmla="*/ 1627434 w 6868353"/>
                <a:gd name="connsiteY776" fmla="*/ 5095875 h 6857985"/>
                <a:gd name="connsiteX777" fmla="*/ 1623204 w 6868353"/>
                <a:gd name="connsiteY777" fmla="*/ 5039635 h 6857985"/>
                <a:gd name="connsiteX778" fmla="*/ 1656568 w 6868353"/>
                <a:gd name="connsiteY778" fmla="*/ 5080571 h 6857985"/>
                <a:gd name="connsiteX779" fmla="*/ 1619448 w 6868353"/>
                <a:gd name="connsiteY779" fmla="*/ 5042319 h 6857985"/>
                <a:gd name="connsiteX780" fmla="*/ 1623204 w 6868353"/>
                <a:gd name="connsiteY780" fmla="*/ 5039635 h 6857985"/>
                <a:gd name="connsiteX781" fmla="*/ 1481374 w 6868353"/>
                <a:gd name="connsiteY781" fmla="*/ 5031814 h 6857985"/>
                <a:gd name="connsiteX782" fmla="*/ 1503997 w 6868353"/>
                <a:gd name="connsiteY782" fmla="*/ 5055328 h 6857985"/>
                <a:gd name="connsiteX783" fmla="*/ 1535921 w 6868353"/>
                <a:gd name="connsiteY783" fmla="*/ 5092548 h 6857985"/>
                <a:gd name="connsiteX784" fmla="*/ 1481374 w 6868353"/>
                <a:gd name="connsiteY784" fmla="*/ 5031814 h 6857985"/>
                <a:gd name="connsiteX785" fmla="*/ 4812691 w 6868353"/>
                <a:gd name="connsiteY785" fmla="*/ 5023121 h 6857985"/>
                <a:gd name="connsiteX786" fmla="*/ 4774595 w 6868353"/>
                <a:gd name="connsiteY786" fmla="*/ 5067023 h 6857985"/>
                <a:gd name="connsiteX787" fmla="*/ 4756147 w 6868353"/>
                <a:gd name="connsiteY787" fmla="*/ 5088187 h 6857985"/>
                <a:gd name="connsiteX788" fmla="*/ 4737163 w 6868353"/>
                <a:gd name="connsiteY788" fmla="*/ 5107838 h 6857985"/>
                <a:gd name="connsiteX789" fmla="*/ 4700467 w 6868353"/>
                <a:gd name="connsiteY789" fmla="*/ 5146586 h 6857985"/>
                <a:gd name="connsiteX790" fmla="*/ 4691477 w 6868353"/>
                <a:gd name="connsiteY790" fmla="*/ 5156156 h 6857985"/>
                <a:gd name="connsiteX791" fmla="*/ 4682119 w 6868353"/>
                <a:gd name="connsiteY791" fmla="*/ 5165103 h 6857985"/>
                <a:gd name="connsiteX792" fmla="*/ 4663631 w 6868353"/>
                <a:gd name="connsiteY792" fmla="*/ 5183026 h 6857985"/>
                <a:gd name="connsiteX793" fmla="*/ 4627431 w 6868353"/>
                <a:gd name="connsiteY793" fmla="*/ 5219311 h 6857985"/>
                <a:gd name="connsiteX794" fmla="*/ 4618271 w 6868353"/>
                <a:gd name="connsiteY794" fmla="*/ 5228187 h 6857985"/>
                <a:gd name="connsiteX795" fmla="*/ 4608927 w 6868353"/>
                <a:gd name="connsiteY795" fmla="*/ 5236809 h 6857985"/>
                <a:gd name="connsiteX796" fmla="*/ 4590323 w 6868353"/>
                <a:gd name="connsiteY796" fmla="*/ 5254321 h 6857985"/>
                <a:gd name="connsiteX797" fmla="*/ 4553261 w 6868353"/>
                <a:gd name="connsiteY797" fmla="*/ 5290790 h 6857985"/>
                <a:gd name="connsiteX798" fmla="*/ 4514343 w 6868353"/>
                <a:gd name="connsiteY798" fmla="*/ 5326990 h 6857985"/>
                <a:gd name="connsiteX799" fmla="*/ 4555087 w 6868353"/>
                <a:gd name="connsiteY799" fmla="*/ 5301479 h 6857985"/>
                <a:gd name="connsiteX800" fmla="*/ 4585539 w 6868353"/>
                <a:gd name="connsiteY800" fmla="*/ 5273887 h 6857985"/>
                <a:gd name="connsiteX801" fmla="*/ 4663431 w 6868353"/>
                <a:gd name="connsiteY801" fmla="*/ 5211737 h 6857985"/>
                <a:gd name="connsiteX802" fmla="*/ 4644603 w 6868353"/>
                <a:gd name="connsiteY802" fmla="*/ 5212048 h 6857985"/>
                <a:gd name="connsiteX803" fmla="*/ 4702661 w 6868353"/>
                <a:gd name="connsiteY803" fmla="*/ 5161479 h 6857985"/>
                <a:gd name="connsiteX804" fmla="*/ 4751023 w 6868353"/>
                <a:gd name="connsiteY804" fmla="*/ 5111264 h 6857985"/>
                <a:gd name="connsiteX805" fmla="*/ 4788241 w 6868353"/>
                <a:gd name="connsiteY805" fmla="*/ 5064361 h 6857985"/>
                <a:gd name="connsiteX806" fmla="*/ 4812691 w 6868353"/>
                <a:gd name="connsiteY806" fmla="*/ 5023121 h 6857985"/>
                <a:gd name="connsiteX807" fmla="*/ 1619364 w 6868353"/>
                <a:gd name="connsiteY807" fmla="*/ 4983805 h 6857985"/>
                <a:gd name="connsiteX808" fmla="*/ 1662104 w 6868353"/>
                <a:gd name="connsiteY808" fmla="*/ 5024792 h 6857985"/>
                <a:gd name="connsiteX809" fmla="*/ 1611294 w 6868353"/>
                <a:gd name="connsiteY809" fmla="*/ 4984374 h 6857985"/>
                <a:gd name="connsiteX810" fmla="*/ 1619364 w 6868353"/>
                <a:gd name="connsiteY810" fmla="*/ 4983805 h 6857985"/>
                <a:gd name="connsiteX811" fmla="*/ 1442737 w 6868353"/>
                <a:gd name="connsiteY811" fmla="*/ 4983323 h 6857985"/>
                <a:gd name="connsiteX812" fmla="*/ 1471350 w 6868353"/>
                <a:gd name="connsiteY812" fmla="*/ 5023758 h 6857985"/>
                <a:gd name="connsiteX813" fmla="*/ 1442737 w 6868353"/>
                <a:gd name="connsiteY813" fmla="*/ 4983323 h 6857985"/>
                <a:gd name="connsiteX814" fmla="*/ 1542887 w 6868353"/>
                <a:gd name="connsiteY814" fmla="*/ 4973472 h 6857985"/>
                <a:gd name="connsiteX815" fmla="*/ 1562268 w 6868353"/>
                <a:gd name="connsiteY815" fmla="*/ 4987516 h 6857985"/>
                <a:gd name="connsiteX816" fmla="*/ 1575505 w 6868353"/>
                <a:gd name="connsiteY816" fmla="*/ 5001956 h 6857985"/>
                <a:gd name="connsiteX817" fmla="*/ 1591290 w 6868353"/>
                <a:gd name="connsiteY817" fmla="*/ 5019044 h 6857985"/>
                <a:gd name="connsiteX818" fmla="*/ 1625480 w 6868353"/>
                <a:gd name="connsiteY818" fmla="*/ 5058358 h 6857985"/>
                <a:gd name="connsiteX819" fmla="*/ 1642624 w 6868353"/>
                <a:gd name="connsiteY819" fmla="*/ 5078249 h 6857985"/>
                <a:gd name="connsiteX820" fmla="*/ 1650934 w 6868353"/>
                <a:gd name="connsiteY820" fmla="*/ 5087734 h 6857985"/>
                <a:gd name="connsiteX821" fmla="*/ 1659443 w 6868353"/>
                <a:gd name="connsiteY821" fmla="*/ 5096328 h 6857985"/>
                <a:gd name="connsiteX822" fmla="*/ 1662486 w 6868353"/>
                <a:gd name="connsiteY822" fmla="*/ 5112085 h 6857985"/>
                <a:gd name="connsiteX823" fmla="*/ 1638901 w 6868353"/>
                <a:gd name="connsiteY823" fmla="*/ 5084124 h 6857985"/>
                <a:gd name="connsiteX824" fmla="*/ 1609610 w 6868353"/>
                <a:gd name="connsiteY824" fmla="*/ 5050770 h 6857985"/>
                <a:gd name="connsiteX825" fmla="*/ 1576114 w 6868353"/>
                <a:gd name="connsiteY825" fmla="*/ 5013947 h 6857985"/>
                <a:gd name="connsiteX826" fmla="*/ 1559281 w 6868353"/>
                <a:gd name="connsiteY826" fmla="*/ 4994099 h 6857985"/>
                <a:gd name="connsiteX827" fmla="*/ 1542887 w 6868353"/>
                <a:gd name="connsiteY827" fmla="*/ 4973472 h 6857985"/>
                <a:gd name="connsiteX828" fmla="*/ 4731911 w 6868353"/>
                <a:gd name="connsiteY828" fmla="*/ 4967696 h 6857985"/>
                <a:gd name="connsiteX829" fmla="*/ 4710221 w 6868353"/>
                <a:gd name="connsiteY829" fmla="*/ 5007421 h 6857985"/>
                <a:gd name="connsiteX830" fmla="*/ 4701415 w 6868353"/>
                <a:gd name="connsiteY830" fmla="*/ 5019185 h 6857985"/>
                <a:gd name="connsiteX831" fmla="*/ 4691151 w 6868353"/>
                <a:gd name="connsiteY831" fmla="*/ 5030780 h 6857985"/>
                <a:gd name="connsiteX832" fmla="*/ 4668755 w 6868353"/>
                <a:gd name="connsiteY832" fmla="*/ 5055088 h 6857985"/>
                <a:gd name="connsiteX833" fmla="*/ 4692495 w 6868353"/>
                <a:gd name="connsiteY833" fmla="*/ 5016651 h 6857985"/>
                <a:gd name="connsiteX834" fmla="*/ 4710647 w 6868353"/>
                <a:gd name="connsiteY834" fmla="*/ 4994340 h 6857985"/>
                <a:gd name="connsiteX835" fmla="*/ 4731911 w 6868353"/>
                <a:gd name="connsiteY835" fmla="*/ 4967696 h 6857985"/>
                <a:gd name="connsiteX836" fmla="*/ 1488572 w 6868353"/>
                <a:gd name="connsiteY836" fmla="*/ 4948583 h 6857985"/>
                <a:gd name="connsiteX837" fmla="*/ 1507628 w 6868353"/>
                <a:gd name="connsiteY837" fmla="*/ 4971588 h 6857985"/>
                <a:gd name="connsiteX838" fmla="*/ 1496466 w 6868353"/>
                <a:gd name="connsiteY838" fmla="*/ 4961340 h 6857985"/>
                <a:gd name="connsiteX839" fmla="*/ 6242151 w 6868353"/>
                <a:gd name="connsiteY839" fmla="*/ 4930095 h 6857985"/>
                <a:gd name="connsiteX840" fmla="*/ 6223647 w 6868353"/>
                <a:gd name="connsiteY840" fmla="*/ 4997072 h 6857985"/>
                <a:gd name="connsiteX841" fmla="*/ 6207495 w 6868353"/>
                <a:gd name="connsiteY841" fmla="*/ 5037930 h 6857985"/>
                <a:gd name="connsiteX842" fmla="*/ 6184799 w 6868353"/>
                <a:gd name="connsiteY842" fmla="*/ 5081817 h 6857985"/>
                <a:gd name="connsiteX843" fmla="*/ 6195787 w 6868353"/>
                <a:gd name="connsiteY843" fmla="*/ 5047812 h 6857985"/>
                <a:gd name="connsiteX844" fmla="*/ 6203203 w 6868353"/>
                <a:gd name="connsiteY844" fmla="*/ 5029506 h 6857985"/>
                <a:gd name="connsiteX845" fmla="*/ 6210791 w 6868353"/>
                <a:gd name="connsiteY845" fmla="*/ 5010210 h 6857985"/>
                <a:gd name="connsiteX846" fmla="*/ 6242151 w 6868353"/>
                <a:gd name="connsiteY846" fmla="*/ 4930095 h 6857985"/>
                <a:gd name="connsiteX847" fmla="*/ 6273161 w 6868353"/>
                <a:gd name="connsiteY847" fmla="*/ 4909694 h 6857985"/>
                <a:gd name="connsiteX848" fmla="*/ 6274883 w 6868353"/>
                <a:gd name="connsiteY848" fmla="*/ 4921756 h 6857985"/>
                <a:gd name="connsiteX849" fmla="*/ 6246751 w 6868353"/>
                <a:gd name="connsiteY849" fmla="*/ 4968701 h 6857985"/>
                <a:gd name="connsiteX850" fmla="*/ 6263259 w 6868353"/>
                <a:gd name="connsiteY850" fmla="*/ 4919109 h 6857985"/>
                <a:gd name="connsiteX851" fmla="*/ 6273161 w 6868353"/>
                <a:gd name="connsiteY851" fmla="*/ 4909694 h 6857985"/>
                <a:gd name="connsiteX852" fmla="*/ 356496 w 6868353"/>
                <a:gd name="connsiteY852" fmla="*/ 4909503 h 6857985"/>
                <a:gd name="connsiteX853" fmla="*/ 378335 w 6868353"/>
                <a:gd name="connsiteY853" fmla="*/ 4964652 h 6857985"/>
                <a:gd name="connsiteX854" fmla="*/ 352215 w 6868353"/>
                <a:gd name="connsiteY854" fmla="*/ 4911633 h 6857985"/>
                <a:gd name="connsiteX855" fmla="*/ 356496 w 6868353"/>
                <a:gd name="connsiteY855" fmla="*/ 4909503 h 6857985"/>
                <a:gd name="connsiteX856" fmla="*/ 1387059 w 6868353"/>
                <a:gd name="connsiteY856" fmla="*/ 4896613 h 6857985"/>
                <a:gd name="connsiteX857" fmla="*/ 1466311 w 6868353"/>
                <a:gd name="connsiteY857" fmla="*/ 4988931 h 6857985"/>
                <a:gd name="connsiteX858" fmla="*/ 1505993 w 6868353"/>
                <a:gd name="connsiteY858" fmla="*/ 5038637 h 6857985"/>
                <a:gd name="connsiteX859" fmla="*/ 1522854 w 6868353"/>
                <a:gd name="connsiteY859" fmla="*/ 5056362 h 6857985"/>
                <a:gd name="connsiteX860" fmla="*/ 1536318 w 6868353"/>
                <a:gd name="connsiteY860" fmla="*/ 5066428 h 6857985"/>
                <a:gd name="connsiteX861" fmla="*/ 1570875 w 6868353"/>
                <a:gd name="connsiteY861" fmla="*/ 5110669 h 6857985"/>
                <a:gd name="connsiteX862" fmla="*/ 1478274 w 6868353"/>
                <a:gd name="connsiteY862" fmla="*/ 5015349 h 6857985"/>
                <a:gd name="connsiteX863" fmla="*/ 1431215 w 6868353"/>
                <a:gd name="connsiteY863" fmla="*/ 4956129 h 6857985"/>
                <a:gd name="connsiteX864" fmla="*/ 1387059 w 6868353"/>
                <a:gd name="connsiteY864" fmla="*/ 4896613 h 6857985"/>
                <a:gd name="connsiteX865" fmla="*/ 1570448 w 6868353"/>
                <a:gd name="connsiteY865" fmla="*/ 4883624 h 6857985"/>
                <a:gd name="connsiteX866" fmla="*/ 1571849 w 6868353"/>
                <a:gd name="connsiteY866" fmla="*/ 4888033 h 6857985"/>
                <a:gd name="connsiteX867" fmla="*/ 1571017 w 6868353"/>
                <a:gd name="connsiteY867" fmla="*/ 4886986 h 6857985"/>
                <a:gd name="connsiteX868" fmla="*/ 1570448 w 6868353"/>
                <a:gd name="connsiteY868" fmla="*/ 4883624 h 6857985"/>
                <a:gd name="connsiteX869" fmla="*/ 1301961 w 6868353"/>
                <a:gd name="connsiteY869" fmla="*/ 4867028 h 6857985"/>
                <a:gd name="connsiteX870" fmla="*/ 1299115 w 6868353"/>
                <a:gd name="connsiteY870" fmla="*/ 4871314 h 6857985"/>
                <a:gd name="connsiteX871" fmla="*/ 1310413 w 6868353"/>
                <a:gd name="connsiteY871" fmla="*/ 4888204 h 6857985"/>
                <a:gd name="connsiteX872" fmla="*/ 1322234 w 6868353"/>
                <a:gd name="connsiteY872" fmla="*/ 4905957 h 6857985"/>
                <a:gd name="connsiteX873" fmla="*/ 1344404 w 6868353"/>
                <a:gd name="connsiteY873" fmla="*/ 4940302 h 6857985"/>
                <a:gd name="connsiteX874" fmla="*/ 1374049 w 6868353"/>
                <a:gd name="connsiteY874" fmla="*/ 4968744 h 6857985"/>
                <a:gd name="connsiteX875" fmla="*/ 1331040 w 6868353"/>
                <a:gd name="connsiteY875" fmla="*/ 4897491 h 6857985"/>
                <a:gd name="connsiteX876" fmla="*/ 1308926 w 6868353"/>
                <a:gd name="connsiteY876" fmla="*/ 4871300 h 6857985"/>
                <a:gd name="connsiteX877" fmla="*/ 1301961 w 6868353"/>
                <a:gd name="connsiteY877" fmla="*/ 4867028 h 6857985"/>
                <a:gd name="connsiteX878" fmla="*/ 1506705 w 6868353"/>
                <a:gd name="connsiteY878" fmla="*/ 4840962 h 6857985"/>
                <a:gd name="connsiteX879" fmla="*/ 1520448 w 6868353"/>
                <a:gd name="connsiteY879" fmla="*/ 4856563 h 6857985"/>
                <a:gd name="connsiteX880" fmla="*/ 1539885 w 6868353"/>
                <a:gd name="connsiteY880" fmla="*/ 4894731 h 6857985"/>
                <a:gd name="connsiteX881" fmla="*/ 1599869 w 6868353"/>
                <a:gd name="connsiteY881" fmla="*/ 4961100 h 6857985"/>
                <a:gd name="connsiteX882" fmla="*/ 1501562 w 6868353"/>
                <a:gd name="connsiteY882" fmla="*/ 4841670 h 6857985"/>
                <a:gd name="connsiteX883" fmla="*/ 1506705 w 6868353"/>
                <a:gd name="connsiteY883" fmla="*/ 4840962 h 6857985"/>
                <a:gd name="connsiteX884" fmla="*/ 289400 w 6868353"/>
                <a:gd name="connsiteY884" fmla="*/ 4835468 h 6857985"/>
                <a:gd name="connsiteX885" fmla="*/ 318804 w 6868353"/>
                <a:gd name="connsiteY885" fmla="*/ 4889350 h 6857985"/>
                <a:gd name="connsiteX886" fmla="*/ 325458 w 6868353"/>
                <a:gd name="connsiteY886" fmla="*/ 4903635 h 6857985"/>
                <a:gd name="connsiteX887" fmla="*/ 332395 w 6868353"/>
                <a:gd name="connsiteY887" fmla="*/ 4917735 h 6857985"/>
                <a:gd name="connsiteX888" fmla="*/ 345660 w 6868353"/>
                <a:gd name="connsiteY888" fmla="*/ 4945455 h 6857985"/>
                <a:gd name="connsiteX889" fmla="*/ 390836 w 6868353"/>
                <a:gd name="connsiteY889" fmla="*/ 5029053 h 6857985"/>
                <a:gd name="connsiteX890" fmla="*/ 352781 w 6868353"/>
                <a:gd name="connsiteY890" fmla="*/ 4972113 h 6857985"/>
                <a:gd name="connsiteX891" fmla="*/ 319257 w 6868353"/>
                <a:gd name="connsiteY891" fmla="*/ 4903592 h 6857985"/>
                <a:gd name="connsiteX892" fmla="*/ 289400 w 6868353"/>
                <a:gd name="connsiteY892" fmla="*/ 4835468 h 6857985"/>
                <a:gd name="connsiteX893" fmla="*/ 1419040 w 6868353"/>
                <a:gd name="connsiteY893" fmla="*/ 4777863 h 6857985"/>
                <a:gd name="connsiteX894" fmla="*/ 1445004 w 6868353"/>
                <a:gd name="connsiteY894" fmla="*/ 4816328 h 6857985"/>
                <a:gd name="connsiteX895" fmla="*/ 1470402 w 6868353"/>
                <a:gd name="connsiteY895" fmla="*/ 4848096 h 6857985"/>
                <a:gd name="connsiteX896" fmla="*/ 1442470 w 6868353"/>
                <a:gd name="connsiteY896" fmla="*/ 4821877 h 6857985"/>
                <a:gd name="connsiteX897" fmla="*/ 1427534 w 6868353"/>
                <a:gd name="connsiteY897" fmla="*/ 4801180 h 6857985"/>
                <a:gd name="connsiteX898" fmla="*/ 1419040 w 6868353"/>
                <a:gd name="connsiteY898" fmla="*/ 4777863 h 6857985"/>
                <a:gd name="connsiteX899" fmla="*/ 1485154 w 6868353"/>
                <a:gd name="connsiteY899" fmla="*/ 4772752 h 6857985"/>
                <a:gd name="connsiteX900" fmla="*/ 1492205 w 6868353"/>
                <a:gd name="connsiteY900" fmla="*/ 4782379 h 6857985"/>
                <a:gd name="connsiteX901" fmla="*/ 1509108 w 6868353"/>
                <a:gd name="connsiteY901" fmla="*/ 4807282 h 6857985"/>
                <a:gd name="connsiteX902" fmla="*/ 1513808 w 6868353"/>
                <a:gd name="connsiteY902" fmla="*/ 4813794 h 6857985"/>
                <a:gd name="connsiteX903" fmla="*/ 1488934 w 6868353"/>
                <a:gd name="connsiteY903" fmla="*/ 4784672 h 6857985"/>
                <a:gd name="connsiteX904" fmla="*/ 1485154 w 6868353"/>
                <a:gd name="connsiteY904" fmla="*/ 4772752 h 6857985"/>
                <a:gd name="connsiteX905" fmla="*/ 5141135 w 6868353"/>
                <a:gd name="connsiteY905" fmla="*/ 4766962 h 6857985"/>
                <a:gd name="connsiteX906" fmla="*/ 5137555 w 6868353"/>
                <a:gd name="connsiteY906" fmla="*/ 4781119 h 6857985"/>
                <a:gd name="connsiteX907" fmla="*/ 5122207 w 6868353"/>
                <a:gd name="connsiteY907" fmla="*/ 4800429 h 6857985"/>
                <a:gd name="connsiteX908" fmla="*/ 5128621 w 6868353"/>
                <a:gd name="connsiteY908" fmla="*/ 4776136 h 6857985"/>
                <a:gd name="connsiteX909" fmla="*/ 5141135 w 6868353"/>
                <a:gd name="connsiteY909" fmla="*/ 4766962 h 6857985"/>
                <a:gd name="connsiteX910" fmla="*/ 1423500 w 6868353"/>
                <a:gd name="connsiteY910" fmla="*/ 4757859 h 6857985"/>
                <a:gd name="connsiteX911" fmla="*/ 1596797 w 6868353"/>
                <a:gd name="connsiteY911" fmla="*/ 4976077 h 6857985"/>
                <a:gd name="connsiteX912" fmla="*/ 1557837 w 6868353"/>
                <a:gd name="connsiteY912" fmla="*/ 4937895 h 6857985"/>
                <a:gd name="connsiteX913" fmla="*/ 1534506 w 6868353"/>
                <a:gd name="connsiteY913" fmla="*/ 4910501 h 6857985"/>
                <a:gd name="connsiteX914" fmla="*/ 1522317 w 6868353"/>
                <a:gd name="connsiteY914" fmla="*/ 4895509 h 6857985"/>
                <a:gd name="connsiteX915" fmla="*/ 1510708 w 6868353"/>
                <a:gd name="connsiteY915" fmla="*/ 4879426 h 6857985"/>
                <a:gd name="connsiteX916" fmla="*/ 1463848 w 6868353"/>
                <a:gd name="connsiteY916" fmla="*/ 4814389 h 6857985"/>
                <a:gd name="connsiteX917" fmla="*/ 1442584 w 6868353"/>
                <a:gd name="connsiteY917" fmla="*/ 4784064 h 6857985"/>
                <a:gd name="connsiteX918" fmla="*/ 1423500 w 6868353"/>
                <a:gd name="connsiteY918" fmla="*/ 4757859 h 6857985"/>
                <a:gd name="connsiteX919" fmla="*/ 1247527 w 6868353"/>
                <a:gd name="connsiteY919" fmla="*/ 4732589 h 6857985"/>
                <a:gd name="connsiteX920" fmla="*/ 1273533 w 6868353"/>
                <a:gd name="connsiteY920" fmla="*/ 4766793 h 6857985"/>
                <a:gd name="connsiteX921" fmla="*/ 1297615 w 6868353"/>
                <a:gd name="connsiteY921" fmla="*/ 4814913 h 6857985"/>
                <a:gd name="connsiteX922" fmla="*/ 1271580 w 6868353"/>
                <a:gd name="connsiteY922" fmla="*/ 4774353 h 6857985"/>
                <a:gd name="connsiteX923" fmla="*/ 1247527 w 6868353"/>
                <a:gd name="connsiteY923" fmla="*/ 4732589 h 6857985"/>
                <a:gd name="connsiteX924" fmla="*/ 6325837 w 6868353"/>
                <a:gd name="connsiteY924" fmla="*/ 4728426 h 6857985"/>
                <a:gd name="connsiteX925" fmla="*/ 6329655 w 6868353"/>
                <a:gd name="connsiteY925" fmla="*/ 4741408 h 6857985"/>
                <a:gd name="connsiteX926" fmla="*/ 6309539 w 6868353"/>
                <a:gd name="connsiteY926" fmla="*/ 4792133 h 6857985"/>
                <a:gd name="connsiteX927" fmla="*/ 6317197 w 6868353"/>
                <a:gd name="connsiteY927" fmla="*/ 4797258 h 6857985"/>
                <a:gd name="connsiteX928" fmla="*/ 6298183 w 6868353"/>
                <a:gd name="connsiteY928" fmla="*/ 4852032 h 6857985"/>
                <a:gd name="connsiteX929" fmla="*/ 6280359 w 6868353"/>
                <a:gd name="connsiteY929" fmla="*/ 4880361 h 6857985"/>
                <a:gd name="connsiteX930" fmla="*/ 6272771 w 6868353"/>
                <a:gd name="connsiteY930" fmla="*/ 4872178 h 6857985"/>
                <a:gd name="connsiteX931" fmla="*/ 6266487 w 6868353"/>
                <a:gd name="connsiteY931" fmla="*/ 4879370 h 6857985"/>
                <a:gd name="connsiteX932" fmla="*/ 6251027 w 6868353"/>
                <a:gd name="connsiteY932" fmla="*/ 4910897 h 6857985"/>
                <a:gd name="connsiteX933" fmla="*/ 6273211 w 6868353"/>
                <a:gd name="connsiteY933" fmla="*/ 4836120 h 6857985"/>
                <a:gd name="connsiteX934" fmla="*/ 6279907 w 6868353"/>
                <a:gd name="connsiteY934" fmla="*/ 4842844 h 6857985"/>
                <a:gd name="connsiteX935" fmla="*/ 6303947 w 6868353"/>
                <a:gd name="connsiteY935" fmla="*/ 4786300 h 6857985"/>
                <a:gd name="connsiteX936" fmla="*/ 6309213 w 6868353"/>
                <a:gd name="connsiteY936" fmla="*/ 4763281 h 6857985"/>
                <a:gd name="connsiteX937" fmla="*/ 6314183 w 6868353"/>
                <a:gd name="connsiteY937" fmla="*/ 4748529 h 6857985"/>
                <a:gd name="connsiteX938" fmla="*/ 6321501 w 6868353"/>
                <a:gd name="connsiteY938" fmla="*/ 4729545 h 6857985"/>
                <a:gd name="connsiteX939" fmla="*/ 6325837 w 6868353"/>
                <a:gd name="connsiteY939" fmla="*/ 4728426 h 6857985"/>
                <a:gd name="connsiteX940" fmla="*/ 1331176 w 6868353"/>
                <a:gd name="connsiteY940" fmla="*/ 4728117 h 6857985"/>
                <a:gd name="connsiteX941" fmla="*/ 1345607 w 6868353"/>
                <a:gd name="connsiteY941" fmla="*/ 4749435 h 6857985"/>
                <a:gd name="connsiteX942" fmla="*/ 1360430 w 6868353"/>
                <a:gd name="connsiteY942" fmla="*/ 4756358 h 6857985"/>
                <a:gd name="connsiteX943" fmla="*/ 1401429 w 6868353"/>
                <a:gd name="connsiteY943" fmla="*/ 4809433 h 6857985"/>
                <a:gd name="connsiteX944" fmla="*/ 1440361 w 6868353"/>
                <a:gd name="connsiteY944" fmla="*/ 4875830 h 6857985"/>
                <a:gd name="connsiteX945" fmla="*/ 1420385 w 6868353"/>
                <a:gd name="connsiteY945" fmla="*/ 4842915 h 6857985"/>
                <a:gd name="connsiteX946" fmla="*/ 1457491 w 6868353"/>
                <a:gd name="connsiteY946" fmla="*/ 4895905 h 6857985"/>
                <a:gd name="connsiteX947" fmla="*/ 1477920 w 6868353"/>
                <a:gd name="connsiteY947" fmla="*/ 4931369 h 6857985"/>
                <a:gd name="connsiteX948" fmla="*/ 1488572 w 6868353"/>
                <a:gd name="connsiteY948" fmla="*/ 4948583 h 6857985"/>
                <a:gd name="connsiteX949" fmla="*/ 1451255 w 6868353"/>
                <a:gd name="connsiteY949" fmla="*/ 4903534 h 6857985"/>
                <a:gd name="connsiteX950" fmla="*/ 1333093 w 6868353"/>
                <a:gd name="connsiteY950" fmla="*/ 4735193 h 6857985"/>
                <a:gd name="connsiteX951" fmla="*/ 1331176 w 6868353"/>
                <a:gd name="connsiteY951" fmla="*/ 4728117 h 6857985"/>
                <a:gd name="connsiteX952" fmla="*/ 343735 w 6868353"/>
                <a:gd name="connsiteY952" fmla="*/ 4719266 h 6857985"/>
                <a:gd name="connsiteX953" fmla="*/ 366627 w 6868353"/>
                <a:gd name="connsiteY953" fmla="*/ 4786754 h 6857985"/>
                <a:gd name="connsiteX954" fmla="*/ 389293 w 6868353"/>
                <a:gd name="connsiteY954" fmla="*/ 4835907 h 6857985"/>
                <a:gd name="connsiteX955" fmla="*/ 402091 w 6868353"/>
                <a:gd name="connsiteY955" fmla="*/ 4868157 h 6857985"/>
                <a:gd name="connsiteX956" fmla="*/ 419363 w 6868353"/>
                <a:gd name="connsiteY956" fmla="*/ 4903126 h 6857985"/>
                <a:gd name="connsiteX957" fmla="*/ 380515 w 6868353"/>
                <a:gd name="connsiteY957" fmla="*/ 4788524 h 6857985"/>
                <a:gd name="connsiteX958" fmla="*/ 343735 w 6868353"/>
                <a:gd name="connsiteY958" fmla="*/ 4719266 h 6857985"/>
                <a:gd name="connsiteX959" fmla="*/ 6312435 w 6868353"/>
                <a:gd name="connsiteY959" fmla="*/ 4719013 h 6857985"/>
                <a:gd name="connsiteX960" fmla="*/ 6311167 w 6868353"/>
                <a:gd name="connsiteY960" fmla="*/ 4739412 h 6857985"/>
                <a:gd name="connsiteX961" fmla="*/ 6282015 w 6868353"/>
                <a:gd name="connsiteY961" fmla="*/ 4822217 h 6857985"/>
                <a:gd name="connsiteX962" fmla="*/ 6293965 w 6868353"/>
                <a:gd name="connsiteY962" fmla="*/ 4771591 h 6857985"/>
                <a:gd name="connsiteX963" fmla="*/ 6301851 w 6868353"/>
                <a:gd name="connsiteY963" fmla="*/ 4745429 h 6857985"/>
                <a:gd name="connsiteX964" fmla="*/ 6299403 w 6868353"/>
                <a:gd name="connsiteY964" fmla="*/ 4731073 h 6857985"/>
                <a:gd name="connsiteX965" fmla="*/ 6312435 w 6868353"/>
                <a:gd name="connsiteY965" fmla="*/ 4719013 h 6857985"/>
                <a:gd name="connsiteX966" fmla="*/ 1252708 w 6868353"/>
                <a:gd name="connsiteY966" fmla="*/ 4706554 h 6857985"/>
                <a:gd name="connsiteX967" fmla="*/ 1363417 w 6868353"/>
                <a:gd name="connsiteY967" fmla="*/ 4883447 h 6857985"/>
                <a:gd name="connsiteX968" fmla="*/ 1350732 w 6868353"/>
                <a:gd name="connsiteY968" fmla="*/ 4866742 h 6857985"/>
                <a:gd name="connsiteX969" fmla="*/ 1336915 w 6868353"/>
                <a:gd name="connsiteY969" fmla="*/ 4845676 h 6857985"/>
                <a:gd name="connsiteX970" fmla="*/ 1305840 w 6868353"/>
                <a:gd name="connsiteY970" fmla="*/ 4797046 h 6857985"/>
                <a:gd name="connsiteX971" fmla="*/ 1252708 w 6868353"/>
                <a:gd name="connsiteY971" fmla="*/ 4706554 h 6857985"/>
                <a:gd name="connsiteX972" fmla="*/ 1330813 w 6868353"/>
                <a:gd name="connsiteY972" fmla="*/ 4673100 h 6857985"/>
                <a:gd name="connsiteX973" fmla="*/ 1506121 w 6868353"/>
                <a:gd name="connsiteY973" fmla="*/ 4922266 h 6857985"/>
                <a:gd name="connsiteX974" fmla="*/ 1497612 w 6868353"/>
                <a:gd name="connsiteY974" fmla="*/ 4914918 h 6857985"/>
                <a:gd name="connsiteX975" fmla="*/ 1488750 w 6868353"/>
                <a:gd name="connsiteY975" fmla="*/ 4905447 h 6857985"/>
                <a:gd name="connsiteX976" fmla="*/ 1468944 w 6868353"/>
                <a:gd name="connsiteY976" fmla="*/ 4881719 h 6857985"/>
                <a:gd name="connsiteX977" fmla="*/ 1422834 w 6868353"/>
                <a:gd name="connsiteY977" fmla="*/ 4820122 h 6857985"/>
                <a:gd name="connsiteX978" fmla="*/ 1330813 w 6868353"/>
                <a:gd name="connsiteY978" fmla="*/ 4673100 h 6857985"/>
                <a:gd name="connsiteX979" fmla="*/ 1299327 w 6868353"/>
                <a:gd name="connsiteY979" fmla="*/ 4592674 h 6857985"/>
                <a:gd name="connsiteX980" fmla="*/ 1310327 w 6868353"/>
                <a:gd name="connsiteY980" fmla="*/ 4604325 h 6857985"/>
                <a:gd name="connsiteX981" fmla="*/ 1326041 w 6868353"/>
                <a:gd name="connsiteY981" fmla="*/ 4629454 h 6857985"/>
                <a:gd name="connsiteX982" fmla="*/ 1357102 w 6868353"/>
                <a:gd name="connsiteY982" fmla="*/ 4689537 h 6857985"/>
                <a:gd name="connsiteX983" fmla="*/ 1329482 w 6868353"/>
                <a:gd name="connsiteY983" fmla="*/ 4644546 h 6857985"/>
                <a:gd name="connsiteX984" fmla="*/ 1314135 w 6868353"/>
                <a:gd name="connsiteY984" fmla="*/ 4616628 h 6857985"/>
                <a:gd name="connsiteX985" fmla="*/ 1299327 w 6868353"/>
                <a:gd name="connsiteY985" fmla="*/ 4592674 h 6857985"/>
                <a:gd name="connsiteX986" fmla="*/ 6341279 w 6868353"/>
                <a:gd name="connsiteY986" fmla="*/ 4592051 h 6857985"/>
                <a:gd name="connsiteX987" fmla="*/ 6343063 w 6868353"/>
                <a:gd name="connsiteY987" fmla="*/ 4614093 h 6857985"/>
                <a:gd name="connsiteX988" fmla="*/ 6337555 w 6868353"/>
                <a:gd name="connsiteY988" fmla="*/ 4648439 h 6857985"/>
                <a:gd name="connsiteX989" fmla="*/ 6364339 w 6868353"/>
                <a:gd name="connsiteY989" fmla="*/ 4615651 h 6857985"/>
                <a:gd name="connsiteX990" fmla="*/ 6359823 w 6868353"/>
                <a:gd name="connsiteY990" fmla="*/ 4646386 h 6857985"/>
                <a:gd name="connsiteX991" fmla="*/ 6330037 w 6868353"/>
                <a:gd name="connsiteY991" fmla="*/ 4664153 h 6857985"/>
                <a:gd name="connsiteX992" fmla="*/ 6341279 w 6868353"/>
                <a:gd name="connsiteY992" fmla="*/ 4592051 h 6857985"/>
                <a:gd name="connsiteX993" fmla="*/ 303784 w 6868353"/>
                <a:gd name="connsiteY993" fmla="*/ 4589658 h 6857985"/>
                <a:gd name="connsiteX994" fmla="*/ 309758 w 6868353"/>
                <a:gd name="connsiteY994" fmla="*/ 4646669 h 6857985"/>
                <a:gd name="connsiteX995" fmla="*/ 334590 w 6868353"/>
                <a:gd name="connsiteY995" fmla="*/ 4711749 h 6857985"/>
                <a:gd name="connsiteX996" fmla="*/ 327978 w 6868353"/>
                <a:gd name="connsiteY996" fmla="*/ 4661803 h 6857985"/>
                <a:gd name="connsiteX997" fmla="*/ 303784 w 6868353"/>
                <a:gd name="connsiteY997" fmla="*/ 4589658 h 6857985"/>
                <a:gd name="connsiteX998" fmla="*/ 1315329 w 6868353"/>
                <a:gd name="connsiteY998" fmla="*/ 4544358 h 6857985"/>
                <a:gd name="connsiteX999" fmla="*/ 1320039 w 6868353"/>
                <a:gd name="connsiteY999" fmla="*/ 4551788 h 6857985"/>
                <a:gd name="connsiteX1000" fmla="*/ 1339533 w 6868353"/>
                <a:gd name="connsiteY1000" fmla="*/ 4587251 h 6857985"/>
                <a:gd name="connsiteX1001" fmla="*/ 1345394 w 6868353"/>
                <a:gd name="connsiteY1001" fmla="*/ 4598535 h 6857985"/>
                <a:gd name="connsiteX1002" fmla="*/ 1351892 w 6868353"/>
                <a:gd name="connsiteY1002" fmla="*/ 4609846 h 6857985"/>
                <a:gd name="connsiteX1003" fmla="*/ 1364280 w 6868353"/>
                <a:gd name="connsiteY1003" fmla="*/ 4632101 h 6857985"/>
                <a:gd name="connsiteX1004" fmla="*/ 1349854 w 6868353"/>
                <a:gd name="connsiteY1004" fmla="*/ 4615056 h 6857985"/>
                <a:gd name="connsiteX1005" fmla="*/ 1341699 w 6868353"/>
                <a:gd name="connsiteY1005" fmla="*/ 4601678 h 6857985"/>
                <a:gd name="connsiteX1006" fmla="*/ 1339434 w 6868353"/>
                <a:gd name="connsiteY1006" fmla="*/ 4594372 h 6857985"/>
                <a:gd name="connsiteX1007" fmla="*/ 1315329 w 6868353"/>
                <a:gd name="connsiteY1007" fmla="*/ 4544358 h 6857985"/>
                <a:gd name="connsiteX1008" fmla="*/ 6388521 w 6868353"/>
                <a:gd name="connsiteY1008" fmla="*/ 4514257 h 6857985"/>
                <a:gd name="connsiteX1009" fmla="*/ 6363279 w 6868353"/>
                <a:gd name="connsiteY1009" fmla="*/ 4589488 h 6857985"/>
                <a:gd name="connsiteX1010" fmla="*/ 6370795 w 6868353"/>
                <a:gd name="connsiteY1010" fmla="*/ 4533242 h 6857985"/>
                <a:gd name="connsiteX1011" fmla="*/ 6388521 w 6868353"/>
                <a:gd name="connsiteY1011" fmla="*/ 4514257 h 6857985"/>
                <a:gd name="connsiteX1012" fmla="*/ 5543127 w 6868353"/>
                <a:gd name="connsiteY1012" fmla="*/ 4491025 h 6857985"/>
                <a:gd name="connsiteX1013" fmla="*/ 5531575 w 6868353"/>
                <a:gd name="connsiteY1013" fmla="*/ 4515814 h 6857985"/>
                <a:gd name="connsiteX1014" fmla="*/ 5527231 w 6868353"/>
                <a:gd name="connsiteY1014" fmla="*/ 4525880 h 6857985"/>
                <a:gd name="connsiteX1015" fmla="*/ 5517617 w 6868353"/>
                <a:gd name="connsiteY1015" fmla="*/ 4539811 h 6857985"/>
                <a:gd name="connsiteX1016" fmla="*/ 5527639 w 6868353"/>
                <a:gd name="connsiteY1016" fmla="*/ 4538777 h 6857985"/>
                <a:gd name="connsiteX1017" fmla="*/ 5521299 w 6868353"/>
                <a:gd name="connsiteY1017" fmla="*/ 4552864 h 6857985"/>
                <a:gd name="connsiteX1018" fmla="*/ 5550235 w 6868353"/>
                <a:gd name="connsiteY1018" fmla="*/ 4512912 h 6857985"/>
                <a:gd name="connsiteX1019" fmla="*/ 5554427 w 6868353"/>
                <a:gd name="connsiteY1019" fmla="*/ 4510095 h 6857985"/>
                <a:gd name="connsiteX1020" fmla="*/ 5533359 w 6868353"/>
                <a:gd name="connsiteY1020" fmla="*/ 4524337 h 6857985"/>
                <a:gd name="connsiteX1021" fmla="*/ 5543127 w 6868353"/>
                <a:gd name="connsiteY1021" fmla="*/ 4491025 h 6857985"/>
                <a:gd name="connsiteX1022" fmla="*/ 1214682 w 6868353"/>
                <a:gd name="connsiteY1022" fmla="*/ 4423764 h 6857985"/>
                <a:gd name="connsiteX1023" fmla="*/ 1241680 w 6868353"/>
                <a:gd name="connsiteY1023" fmla="*/ 4467637 h 6857985"/>
                <a:gd name="connsiteX1024" fmla="*/ 1259164 w 6868353"/>
                <a:gd name="connsiteY1024" fmla="*/ 4509316 h 6857985"/>
                <a:gd name="connsiteX1025" fmla="*/ 1276846 w 6868353"/>
                <a:gd name="connsiteY1025" fmla="*/ 4542514 h 6857985"/>
                <a:gd name="connsiteX1026" fmla="*/ 1244808 w 6868353"/>
                <a:gd name="connsiteY1026" fmla="*/ 4488930 h 6857985"/>
                <a:gd name="connsiteX1027" fmla="*/ 1214682 w 6868353"/>
                <a:gd name="connsiteY1027" fmla="*/ 4423764 h 6857985"/>
                <a:gd name="connsiteX1028" fmla="*/ 1194154 w 6868353"/>
                <a:gd name="connsiteY1028" fmla="*/ 4406663 h 6857985"/>
                <a:gd name="connsiteX1029" fmla="*/ 1223969 w 6868353"/>
                <a:gd name="connsiteY1029" fmla="*/ 4465896 h 6857985"/>
                <a:gd name="connsiteX1030" fmla="*/ 1239188 w 6868353"/>
                <a:gd name="connsiteY1030" fmla="*/ 4497424 h 6857985"/>
                <a:gd name="connsiteX1031" fmla="*/ 1246847 w 6868353"/>
                <a:gd name="connsiteY1031" fmla="*/ 4513563 h 6857985"/>
                <a:gd name="connsiteX1032" fmla="*/ 1255384 w 6868353"/>
                <a:gd name="connsiteY1032" fmla="*/ 4529561 h 6857985"/>
                <a:gd name="connsiteX1033" fmla="*/ 1289984 w 6868353"/>
                <a:gd name="connsiteY1033" fmla="*/ 4594967 h 6857985"/>
                <a:gd name="connsiteX1034" fmla="*/ 1298648 w 6868353"/>
                <a:gd name="connsiteY1034" fmla="*/ 4611559 h 6857985"/>
                <a:gd name="connsiteX1035" fmla="*/ 1302980 w 6868353"/>
                <a:gd name="connsiteY1035" fmla="*/ 4619869 h 6857985"/>
                <a:gd name="connsiteX1036" fmla="*/ 1307765 w 6868353"/>
                <a:gd name="connsiteY1036" fmla="*/ 4627967 h 6857985"/>
                <a:gd name="connsiteX1037" fmla="*/ 1326863 w 6868353"/>
                <a:gd name="connsiteY1037" fmla="*/ 4660345 h 6857985"/>
                <a:gd name="connsiteX1038" fmla="*/ 1307638 w 6868353"/>
                <a:gd name="connsiteY1038" fmla="*/ 4633871 h 6857985"/>
                <a:gd name="connsiteX1039" fmla="*/ 1298421 w 6868353"/>
                <a:gd name="connsiteY1039" fmla="*/ 4620464 h 6857985"/>
                <a:gd name="connsiteX1040" fmla="*/ 1290069 w 6868353"/>
                <a:gd name="connsiteY1040" fmla="*/ 4606562 h 6857985"/>
                <a:gd name="connsiteX1041" fmla="*/ 1257479 w 6868353"/>
                <a:gd name="connsiteY1041" fmla="*/ 4548432 h 6857985"/>
                <a:gd name="connsiteX1042" fmla="*/ 1241156 w 6868353"/>
                <a:gd name="connsiteY1042" fmla="*/ 4517117 h 6857985"/>
                <a:gd name="connsiteX1043" fmla="*/ 1226234 w 6868353"/>
                <a:gd name="connsiteY1043" fmla="*/ 4482970 h 6857985"/>
                <a:gd name="connsiteX1044" fmla="*/ 1194154 w 6868353"/>
                <a:gd name="connsiteY1044" fmla="*/ 4406663 h 6857985"/>
                <a:gd name="connsiteX1045" fmla="*/ 5616957 w 6868353"/>
                <a:gd name="connsiteY1045" fmla="*/ 4389420 h 6857985"/>
                <a:gd name="connsiteX1046" fmla="*/ 5596443 w 6868353"/>
                <a:gd name="connsiteY1046" fmla="*/ 4432755 h 6857985"/>
                <a:gd name="connsiteX1047" fmla="*/ 5616957 w 6868353"/>
                <a:gd name="connsiteY1047" fmla="*/ 4389420 h 6857985"/>
                <a:gd name="connsiteX1048" fmla="*/ 1220600 w 6868353"/>
                <a:gd name="connsiteY1048" fmla="*/ 4386319 h 6857985"/>
                <a:gd name="connsiteX1049" fmla="*/ 1234205 w 6868353"/>
                <a:gd name="connsiteY1049" fmla="*/ 4410273 h 6857985"/>
                <a:gd name="connsiteX1050" fmla="*/ 1249481 w 6868353"/>
                <a:gd name="connsiteY1050" fmla="*/ 4439649 h 6857985"/>
                <a:gd name="connsiteX1051" fmla="*/ 1265492 w 6868353"/>
                <a:gd name="connsiteY1051" fmla="*/ 4473046 h 6857985"/>
                <a:gd name="connsiteX1052" fmla="*/ 1273675 w 6868353"/>
                <a:gd name="connsiteY1052" fmla="*/ 4490742 h 6857985"/>
                <a:gd name="connsiteX1053" fmla="*/ 1282325 w 6868353"/>
                <a:gd name="connsiteY1053" fmla="*/ 4508679 h 6857985"/>
                <a:gd name="connsiteX1054" fmla="*/ 1319049 w 6868353"/>
                <a:gd name="connsiteY1054" fmla="*/ 4579281 h 6857985"/>
                <a:gd name="connsiteX1055" fmla="*/ 1336873 w 6868353"/>
                <a:gd name="connsiteY1055" fmla="*/ 4611531 h 6857985"/>
                <a:gd name="connsiteX1056" fmla="*/ 1354852 w 6868353"/>
                <a:gd name="connsiteY1056" fmla="*/ 4639066 h 6857985"/>
                <a:gd name="connsiteX1057" fmla="*/ 1339449 w 6868353"/>
                <a:gd name="connsiteY1057" fmla="*/ 4619770 h 6857985"/>
                <a:gd name="connsiteX1058" fmla="*/ 1331068 w 6868353"/>
                <a:gd name="connsiteY1058" fmla="*/ 4607992 h 6857985"/>
                <a:gd name="connsiteX1059" fmla="*/ 1322984 w 6868353"/>
                <a:gd name="connsiteY1059" fmla="*/ 4594655 h 6857985"/>
                <a:gd name="connsiteX1060" fmla="*/ 1288257 w 6868353"/>
                <a:gd name="connsiteY1060" fmla="*/ 4531557 h 6857985"/>
                <a:gd name="connsiteX1061" fmla="*/ 1279083 w 6868353"/>
                <a:gd name="connsiteY1061" fmla="*/ 4514101 h 6857985"/>
                <a:gd name="connsiteX1062" fmla="*/ 1270207 w 6868353"/>
                <a:gd name="connsiteY1062" fmla="*/ 4496093 h 6857985"/>
                <a:gd name="connsiteX1063" fmla="*/ 1253473 w 6868353"/>
                <a:gd name="connsiteY1063" fmla="*/ 4458988 h 6857985"/>
                <a:gd name="connsiteX1064" fmla="*/ 1236668 w 6868353"/>
                <a:gd name="connsiteY1064" fmla="*/ 4422080 h 6857985"/>
                <a:gd name="connsiteX1065" fmla="*/ 1220600 w 6868353"/>
                <a:gd name="connsiteY1065" fmla="*/ 4386319 h 6857985"/>
                <a:gd name="connsiteX1066" fmla="*/ 1228038 w 6868353"/>
                <a:gd name="connsiteY1066" fmla="*/ 4365077 h 6857985"/>
                <a:gd name="connsiteX1067" fmla="*/ 1242402 w 6868353"/>
                <a:gd name="connsiteY1067" fmla="*/ 4391812 h 6857985"/>
                <a:gd name="connsiteX1068" fmla="*/ 1270447 w 6868353"/>
                <a:gd name="connsiteY1068" fmla="*/ 4448030 h 6857985"/>
                <a:gd name="connsiteX1069" fmla="*/ 1251533 w 6868353"/>
                <a:gd name="connsiteY1069" fmla="*/ 4421372 h 6857985"/>
                <a:gd name="connsiteX1070" fmla="*/ 1237390 w 6868353"/>
                <a:gd name="connsiteY1070" fmla="*/ 4394034 h 6857985"/>
                <a:gd name="connsiteX1071" fmla="*/ 1227791 w 6868353"/>
                <a:gd name="connsiteY1071" fmla="*/ 4372799 h 6857985"/>
                <a:gd name="connsiteX1072" fmla="*/ 1228038 w 6868353"/>
                <a:gd name="connsiteY1072" fmla="*/ 4365077 h 6857985"/>
                <a:gd name="connsiteX1073" fmla="*/ 1070378 w 6868353"/>
                <a:gd name="connsiteY1073" fmla="*/ 4354267 h 6857985"/>
                <a:gd name="connsiteX1074" fmla="*/ 1103492 w 6868353"/>
                <a:gd name="connsiteY1074" fmla="*/ 4430716 h 6857985"/>
                <a:gd name="connsiteX1075" fmla="*/ 1070378 w 6868353"/>
                <a:gd name="connsiteY1075" fmla="*/ 4354267 h 6857985"/>
                <a:gd name="connsiteX1076" fmla="*/ 6390587 w 6868353"/>
                <a:gd name="connsiteY1076" fmla="*/ 4304689 h 6857985"/>
                <a:gd name="connsiteX1077" fmla="*/ 6372127 w 6868353"/>
                <a:gd name="connsiteY1077" fmla="*/ 4369684 h 6857985"/>
                <a:gd name="connsiteX1078" fmla="*/ 6390587 w 6868353"/>
                <a:gd name="connsiteY1078" fmla="*/ 4304689 h 6857985"/>
                <a:gd name="connsiteX1079" fmla="*/ 6390263 w 6868353"/>
                <a:gd name="connsiteY1079" fmla="*/ 4243997 h 6857985"/>
                <a:gd name="connsiteX1080" fmla="*/ 6372835 w 6868353"/>
                <a:gd name="connsiteY1080" fmla="*/ 4304222 h 6857985"/>
                <a:gd name="connsiteX1081" fmla="*/ 6386511 w 6868353"/>
                <a:gd name="connsiteY1081" fmla="*/ 4279333 h 6857985"/>
                <a:gd name="connsiteX1082" fmla="*/ 6390263 w 6868353"/>
                <a:gd name="connsiteY1082" fmla="*/ 4243997 h 6857985"/>
                <a:gd name="connsiteX1083" fmla="*/ 1165812 w 6868353"/>
                <a:gd name="connsiteY1083" fmla="*/ 4232148 h 6857985"/>
                <a:gd name="connsiteX1084" fmla="*/ 1180620 w 6868353"/>
                <a:gd name="connsiteY1084" fmla="*/ 4285124 h 6857985"/>
                <a:gd name="connsiteX1085" fmla="*/ 1165812 w 6868353"/>
                <a:gd name="connsiteY1085" fmla="*/ 4232148 h 6857985"/>
                <a:gd name="connsiteX1086" fmla="*/ 1043975 w 6868353"/>
                <a:gd name="connsiteY1086" fmla="*/ 4177487 h 6857985"/>
                <a:gd name="connsiteX1087" fmla="*/ 1062068 w 6868353"/>
                <a:gd name="connsiteY1087" fmla="*/ 4230690 h 6857985"/>
                <a:gd name="connsiteX1088" fmla="*/ 1082171 w 6868353"/>
                <a:gd name="connsiteY1088" fmla="*/ 4286285 h 6857985"/>
                <a:gd name="connsiteX1089" fmla="*/ 1092661 w 6868353"/>
                <a:gd name="connsiteY1089" fmla="*/ 4314910 h 6857985"/>
                <a:gd name="connsiteX1090" fmla="*/ 1104808 w 6868353"/>
                <a:gd name="connsiteY1090" fmla="*/ 4343578 h 6857985"/>
                <a:gd name="connsiteX1091" fmla="*/ 1129612 w 6868353"/>
                <a:gd name="connsiteY1091" fmla="*/ 4402203 h 6857985"/>
                <a:gd name="connsiteX1092" fmla="*/ 1142480 w 6868353"/>
                <a:gd name="connsiteY1092" fmla="*/ 4431962 h 6857985"/>
                <a:gd name="connsiteX1093" fmla="*/ 1156821 w 6868353"/>
                <a:gd name="connsiteY1093" fmla="*/ 4461536 h 6857985"/>
                <a:gd name="connsiteX1094" fmla="*/ 1185702 w 6868353"/>
                <a:gd name="connsiteY1094" fmla="*/ 4521378 h 6857985"/>
                <a:gd name="connsiteX1095" fmla="*/ 1192951 w 6868353"/>
                <a:gd name="connsiteY1095" fmla="*/ 4536455 h 6857985"/>
                <a:gd name="connsiteX1096" fmla="*/ 1200963 w 6868353"/>
                <a:gd name="connsiteY1096" fmla="*/ 4551250 h 6857985"/>
                <a:gd name="connsiteX1097" fmla="*/ 1217103 w 6868353"/>
                <a:gd name="connsiteY1097" fmla="*/ 4580866 h 6857985"/>
                <a:gd name="connsiteX1098" fmla="*/ 1249239 w 6868353"/>
                <a:gd name="connsiteY1098" fmla="*/ 4640284 h 6857985"/>
                <a:gd name="connsiteX1099" fmla="*/ 1283995 w 6868353"/>
                <a:gd name="connsiteY1099" fmla="*/ 4698229 h 6857985"/>
                <a:gd name="connsiteX1100" fmla="*/ 1301267 w 6868353"/>
                <a:gd name="connsiteY1100" fmla="*/ 4727039 h 6857985"/>
                <a:gd name="connsiteX1101" fmla="*/ 1309832 w 6868353"/>
                <a:gd name="connsiteY1101" fmla="*/ 4741394 h 6857985"/>
                <a:gd name="connsiteX1102" fmla="*/ 1314107 w 6868353"/>
                <a:gd name="connsiteY1102" fmla="*/ 4748558 h 6857985"/>
                <a:gd name="connsiteX1103" fmla="*/ 1318751 w 6868353"/>
                <a:gd name="connsiteY1103" fmla="*/ 4755509 h 6857985"/>
                <a:gd name="connsiteX1104" fmla="*/ 1355333 w 6868353"/>
                <a:gd name="connsiteY1104" fmla="*/ 4810693 h 6857985"/>
                <a:gd name="connsiteX1105" fmla="*/ 1391618 w 6868353"/>
                <a:gd name="connsiteY1105" fmla="*/ 4864448 h 6857985"/>
                <a:gd name="connsiteX1106" fmla="*/ 1428497 w 6868353"/>
                <a:gd name="connsiteY1106" fmla="*/ 4915810 h 6857985"/>
                <a:gd name="connsiteX1107" fmla="*/ 1446307 w 6868353"/>
                <a:gd name="connsiteY1107" fmla="*/ 4940981 h 6857985"/>
                <a:gd name="connsiteX1108" fmla="*/ 1464697 w 6868353"/>
                <a:gd name="connsiteY1108" fmla="*/ 4965063 h 6857985"/>
                <a:gd name="connsiteX1109" fmla="*/ 1500444 w 6868353"/>
                <a:gd name="connsiteY1109" fmla="*/ 5011597 h 6857985"/>
                <a:gd name="connsiteX1110" fmla="*/ 1534661 w 6868353"/>
                <a:gd name="connsiteY1110" fmla="*/ 5055669 h 6857985"/>
                <a:gd name="connsiteX1111" fmla="*/ 1268677 w 6868353"/>
                <a:gd name="connsiteY1111" fmla="*/ 4688064 h 6857985"/>
                <a:gd name="connsiteX1112" fmla="*/ 1252028 w 6868353"/>
                <a:gd name="connsiteY1112" fmla="*/ 4660401 h 6857985"/>
                <a:gd name="connsiteX1113" fmla="*/ 1243704 w 6868353"/>
                <a:gd name="connsiteY1113" fmla="*/ 4646386 h 6857985"/>
                <a:gd name="connsiteX1114" fmla="*/ 1236017 w 6868353"/>
                <a:gd name="connsiteY1114" fmla="*/ 4631945 h 6857985"/>
                <a:gd name="connsiteX1115" fmla="*/ 1204772 w 6868353"/>
                <a:gd name="connsiteY1115" fmla="*/ 4573292 h 6857985"/>
                <a:gd name="connsiteX1116" fmla="*/ 1188859 w 6868353"/>
                <a:gd name="connsiteY1116" fmla="*/ 4543421 h 6857985"/>
                <a:gd name="connsiteX1117" fmla="*/ 1174263 w 6868353"/>
                <a:gd name="connsiteY1117" fmla="*/ 4512558 h 6857985"/>
                <a:gd name="connsiteX1118" fmla="*/ 1144929 w 6868353"/>
                <a:gd name="connsiteY1118" fmla="*/ 4449644 h 6857985"/>
                <a:gd name="connsiteX1119" fmla="*/ 1117394 w 6868353"/>
                <a:gd name="connsiteY1119" fmla="*/ 4384493 h 6857985"/>
                <a:gd name="connsiteX1120" fmla="*/ 1090552 w 6868353"/>
                <a:gd name="connsiteY1120" fmla="*/ 4317586 h 6857985"/>
                <a:gd name="connsiteX1121" fmla="*/ 1066839 w 6868353"/>
                <a:gd name="connsiteY1121" fmla="*/ 4248301 h 6857985"/>
                <a:gd name="connsiteX1122" fmla="*/ 1054975 w 6868353"/>
                <a:gd name="connsiteY1122" fmla="*/ 4213163 h 6857985"/>
                <a:gd name="connsiteX1123" fmla="*/ 1049015 w 6868353"/>
                <a:gd name="connsiteY1123" fmla="*/ 4195481 h 6857985"/>
                <a:gd name="connsiteX1124" fmla="*/ 1007124 w 6868353"/>
                <a:gd name="connsiteY1124" fmla="*/ 4175449 h 6857985"/>
                <a:gd name="connsiteX1125" fmla="*/ 1014118 w 6868353"/>
                <a:gd name="connsiteY1125" fmla="*/ 4192976 h 6857985"/>
                <a:gd name="connsiteX1126" fmla="*/ 1017827 w 6868353"/>
                <a:gd name="connsiteY1126" fmla="*/ 4203863 h 6857985"/>
                <a:gd name="connsiteX1127" fmla="*/ 1022131 w 6868353"/>
                <a:gd name="connsiteY1127" fmla="*/ 4215344 h 6857985"/>
                <a:gd name="connsiteX1128" fmla="*/ 1036741 w 6868353"/>
                <a:gd name="connsiteY1128" fmla="*/ 4259061 h 6857985"/>
                <a:gd name="connsiteX1129" fmla="*/ 1025429 w 6868353"/>
                <a:gd name="connsiteY1129" fmla="*/ 4234654 h 6857985"/>
                <a:gd name="connsiteX1130" fmla="*/ 1015604 w 6868353"/>
                <a:gd name="connsiteY1130" fmla="*/ 4205561 h 6857985"/>
                <a:gd name="connsiteX1131" fmla="*/ 1007124 w 6868353"/>
                <a:gd name="connsiteY1131" fmla="*/ 4175449 h 6857985"/>
                <a:gd name="connsiteX1132" fmla="*/ 6395161 w 6868353"/>
                <a:gd name="connsiteY1132" fmla="*/ 4153660 h 6857985"/>
                <a:gd name="connsiteX1133" fmla="*/ 6380451 w 6868353"/>
                <a:gd name="connsiteY1133" fmla="*/ 4248882 h 6857985"/>
                <a:gd name="connsiteX1134" fmla="*/ 6395161 w 6868353"/>
                <a:gd name="connsiteY1134" fmla="*/ 4153660 h 6857985"/>
                <a:gd name="connsiteX1135" fmla="*/ 5941595 w 6868353"/>
                <a:gd name="connsiteY1135" fmla="*/ 4125318 h 6857985"/>
                <a:gd name="connsiteX1136" fmla="*/ 5932025 w 6868353"/>
                <a:gd name="connsiteY1136" fmla="*/ 4129140 h 6857985"/>
                <a:gd name="connsiteX1137" fmla="*/ 5922271 w 6868353"/>
                <a:gd name="connsiteY1137" fmla="*/ 4167138 h 6857985"/>
                <a:gd name="connsiteX1138" fmla="*/ 5895755 w 6868353"/>
                <a:gd name="connsiteY1138" fmla="*/ 4182513 h 6857985"/>
                <a:gd name="connsiteX1139" fmla="*/ 5901261 w 6868353"/>
                <a:gd name="connsiteY1139" fmla="*/ 4183744 h 6857985"/>
                <a:gd name="connsiteX1140" fmla="*/ 5901671 w 6868353"/>
                <a:gd name="connsiteY1140" fmla="*/ 4195580 h 6857985"/>
                <a:gd name="connsiteX1141" fmla="*/ 5904559 w 6868353"/>
                <a:gd name="connsiteY1141" fmla="*/ 4183079 h 6857985"/>
                <a:gd name="connsiteX1142" fmla="*/ 5906811 w 6868353"/>
                <a:gd name="connsiteY1142" fmla="*/ 4170338 h 6857985"/>
                <a:gd name="connsiteX1143" fmla="*/ 5915759 w 6868353"/>
                <a:gd name="connsiteY1143" fmla="*/ 4153986 h 6857985"/>
                <a:gd name="connsiteX1144" fmla="*/ 5906995 w 6868353"/>
                <a:gd name="connsiteY1144" fmla="*/ 4188742 h 6857985"/>
                <a:gd name="connsiteX1145" fmla="*/ 5907547 w 6868353"/>
                <a:gd name="connsiteY1145" fmla="*/ 4208788 h 6857985"/>
                <a:gd name="connsiteX1146" fmla="*/ 5913903 w 6868353"/>
                <a:gd name="connsiteY1146" fmla="*/ 4179016 h 6857985"/>
                <a:gd name="connsiteX1147" fmla="*/ 5921619 w 6868353"/>
                <a:gd name="connsiteY1147" fmla="*/ 4154255 h 6857985"/>
                <a:gd name="connsiteX1148" fmla="*/ 5935479 w 6868353"/>
                <a:gd name="connsiteY1148" fmla="*/ 4159295 h 6857985"/>
                <a:gd name="connsiteX1149" fmla="*/ 5941595 w 6868353"/>
                <a:gd name="connsiteY1149" fmla="*/ 4125318 h 6857985"/>
                <a:gd name="connsiteX1150" fmla="*/ 158773 w 6868353"/>
                <a:gd name="connsiteY1150" fmla="*/ 4105843 h 6857985"/>
                <a:gd name="connsiteX1151" fmla="*/ 154780 w 6868353"/>
                <a:gd name="connsiteY1151" fmla="*/ 4108202 h 6857985"/>
                <a:gd name="connsiteX1152" fmla="*/ 186364 w 6868353"/>
                <a:gd name="connsiteY1152" fmla="*/ 4213078 h 6857985"/>
                <a:gd name="connsiteX1153" fmla="*/ 158773 w 6868353"/>
                <a:gd name="connsiteY1153" fmla="*/ 4105843 h 6857985"/>
                <a:gd name="connsiteX1154" fmla="*/ 65338 w 6868353"/>
                <a:gd name="connsiteY1154" fmla="*/ 4090833 h 6857985"/>
                <a:gd name="connsiteX1155" fmla="*/ 83668 w 6868353"/>
                <a:gd name="connsiteY1155" fmla="*/ 4165398 h 6857985"/>
                <a:gd name="connsiteX1156" fmla="*/ 63296 w 6868353"/>
                <a:gd name="connsiteY1156" fmla="*/ 4097331 h 6857985"/>
                <a:gd name="connsiteX1157" fmla="*/ 65338 w 6868353"/>
                <a:gd name="connsiteY1157" fmla="*/ 4090833 h 6857985"/>
                <a:gd name="connsiteX1158" fmla="*/ 5986047 w 6868353"/>
                <a:gd name="connsiteY1158" fmla="*/ 4031626 h 6857985"/>
                <a:gd name="connsiteX1159" fmla="*/ 6002527 w 6868353"/>
                <a:gd name="connsiteY1159" fmla="*/ 4040319 h 6857985"/>
                <a:gd name="connsiteX1160" fmla="*/ 5991243 w 6868353"/>
                <a:gd name="connsiteY1160" fmla="*/ 4061922 h 6857985"/>
                <a:gd name="connsiteX1161" fmla="*/ 5979379 w 6868353"/>
                <a:gd name="connsiteY1161" fmla="*/ 4096480 h 6857985"/>
                <a:gd name="connsiteX1162" fmla="*/ 5980499 w 6868353"/>
                <a:gd name="connsiteY1162" fmla="*/ 4072158 h 6857985"/>
                <a:gd name="connsiteX1163" fmla="*/ 5986047 w 6868353"/>
                <a:gd name="connsiteY1163" fmla="*/ 4031626 h 6857985"/>
                <a:gd name="connsiteX1164" fmla="*/ 6027061 w 6868353"/>
                <a:gd name="connsiteY1164" fmla="*/ 4009541 h 6857985"/>
                <a:gd name="connsiteX1165" fmla="*/ 6006151 w 6868353"/>
                <a:gd name="connsiteY1165" fmla="*/ 4057761 h 6857985"/>
                <a:gd name="connsiteX1166" fmla="*/ 6027061 w 6868353"/>
                <a:gd name="connsiteY1166" fmla="*/ 4009541 h 6857985"/>
                <a:gd name="connsiteX1167" fmla="*/ 103838 w 6868353"/>
                <a:gd name="connsiteY1167" fmla="*/ 3950307 h 6857985"/>
                <a:gd name="connsiteX1168" fmla="*/ 113964 w 6868353"/>
                <a:gd name="connsiteY1168" fmla="*/ 3994860 h 6857985"/>
                <a:gd name="connsiteX1169" fmla="*/ 129212 w 6868353"/>
                <a:gd name="connsiteY1169" fmla="*/ 4069270 h 6857985"/>
                <a:gd name="connsiteX1170" fmla="*/ 103838 w 6868353"/>
                <a:gd name="connsiteY1170" fmla="*/ 3950307 h 6857985"/>
                <a:gd name="connsiteX1171" fmla="*/ 1078363 w 6868353"/>
                <a:gd name="connsiteY1171" fmla="*/ 3947335 h 6857985"/>
                <a:gd name="connsiteX1172" fmla="*/ 1095295 w 6868353"/>
                <a:gd name="connsiteY1172" fmla="*/ 3994577 h 6857985"/>
                <a:gd name="connsiteX1173" fmla="*/ 1103761 w 6868353"/>
                <a:gd name="connsiteY1173" fmla="*/ 4028399 h 6857985"/>
                <a:gd name="connsiteX1174" fmla="*/ 1112793 w 6868353"/>
                <a:gd name="connsiteY1174" fmla="*/ 4065674 h 6857985"/>
                <a:gd name="connsiteX1175" fmla="*/ 1133632 w 6868353"/>
                <a:gd name="connsiteY1175" fmla="*/ 4140636 h 6857985"/>
                <a:gd name="connsiteX1176" fmla="*/ 1143826 w 6868353"/>
                <a:gd name="connsiteY1176" fmla="*/ 4173736 h 6857985"/>
                <a:gd name="connsiteX1177" fmla="*/ 1155024 w 6868353"/>
                <a:gd name="connsiteY1177" fmla="*/ 4200309 h 6857985"/>
                <a:gd name="connsiteX1178" fmla="*/ 1143811 w 6868353"/>
                <a:gd name="connsiteY1178" fmla="*/ 4182159 h 6857985"/>
                <a:gd name="connsiteX1179" fmla="*/ 1133095 w 6868353"/>
                <a:gd name="connsiteY1179" fmla="*/ 4155884 h 6857985"/>
                <a:gd name="connsiteX1180" fmla="*/ 1112779 w 6868353"/>
                <a:gd name="connsiteY1180" fmla="*/ 4087618 h 6857985"/>
                <a:gd name="connsiteX1181" fmla="*/ 1102926 w 6868353"/>
                <a:gd name="connsiteY1181" fmla="*/ 4049960 h 6857985"/>
                <a:gd name="connsiteX1182" fmla="*/ 1094856 w 6868353"/>
                <a:gd name="connsiteY1182" fmla="*/ 4012443 h 6857985"/>
                <a:gd name="connsiteX1183" fmla="*/ 1078363 w 6868353"/>
                <a:gd name="connsiteY1183" fmla="*/ 3947335 h 6857985"/>
                <a:gd name="connsiteX1184" fmla="*/ 47114 w 6868353"/>
                <a:gd name="connsiteY1184" fmla="*/ 3946019 h 6857985"/>
                <a:gd name="connsiteX1185" fmla="*/ 64626 w 6868353"/>
                <a:gd name="connsiteY1185" fmla="*/ 4071508 h 6857985"/>
                <a:gd name="connsiteX1186" fmla="*/ 39809 w 6868353"/>
                <a:gd name="connsiteY1186" fmla="*/ 3974022 h 6857985"/>
                <a:gd name="connsiteX1187" fmla="*/ 47114 w 6868353"/>
                <a:gd name="connsiteY1187" fmla="*/ 3946019 h 6857985"/>
                <a:gd name="connsiteX1188" fmla="*/ 1088046 w 6868353"/>
                <a:gd name="connsiteY1188" fmla="*/ 3921823 h 6857985"/>
                <a:gd name="connsiteX1189" fmla="*/ 1096342 w 6868353"/>
                <a:gd name="connsiteY1189" fmla="*/ 3939137 h 6857985"/>
                <a:gd name="connsiteX1190" fmla="*/ 1107682 w 6868353"/>
                <a:gd name="connsiteY1190" fmla="*/ 3980972 h 6857985"/>
                <a:gd name="connsiteX1191" fmla="*/ 1128394 w 6868353"/>
                <a:gd name="connsiteY1191" fmla="*/ 4080255 h 6857985"/>
                <a:gd name="connsiteX1192" fmla="*/ 1122363 w 6868353"/>
                <a:gd name="connsiteY1192" fmla="*/ 4062049 h 6857985"/>
                <a:gd name="connsiteX1193" fmla="*/ 1117309 w 6868353"/>
                <a:gd name="connsiteY1193" fmla="*/ 4044693 h 6857985"/>
                <a:gd name="connsiteX1194" fmla="*/ 1108772 w 6868353"/>
                <a:gd name="connsiteY1194" fmla="*/ 4009923 h 6857985"/>
                <a:gd name="connsiteX1195" fmla="*/ 1099414 w 6868353"/>
                <a:gd name="connsiteY1195" fmla="*/ 3970835 h 6857985"/>
                <a:gd name="connsiteX1196" fmla="*/ 1093836 w 6868353"/>
                <a:gd name="connsiteY1196" fmla="*/ 3947957 h 6857985"/>
                <a:gd name="connsiteX1197" fmla="*/ 1090722 w 6868353"/>
                <a:gd name="connsiteY1197" fmla="*/ 3935386 h 6857985"/>
                <a:gd name="connsiteX1198" fmla="*/ 1088046 w 6868353"/>
                <a:gd name="connsiteY1198" fmla="*/ 3921823 h 6857985"/>
                <a:gd name="connsiteX1199" fmla="*/ 1056792 w 6868353"/>
                <a:gd name="connsiteY1199" fmla="*/ 3814131 h 6857985"/>
                <a:gd name="connsiteX1200" fmla="*/ 1065664 w 6868353"/>
                <a:gd name="connsiteY1200" fmla="*/ 3845445 h 6857985"/>
                <a:gd name="connsiteX1201" fmla="*/ 1069529 w 6868353"/>
                <a:gd name="connsiteY1201" fmla="*/ 3883939 h 6857985"/>
                <a:gd name="connsiteX1202" fmla="*/ 1056792 w 6868353"/>
                <a:gd name="connsiteY1202" fmla="*/ 3814131 h 6857985"/>
                <a:gd name="connsiteX1203" fmla="*/ 1023631 w 6868353"/>
                <a:gd name="connsiteY1203" fmla="*/ 3804985 h 6857985"/>
                <a:gd name="connsiteX1204" fmla="*/ 1028614 w 6868353"/>
                <a:gd name="connsiteY1204" fmla="*/ 3836357 h 6857985"/>
                <a:gd name="connsiteX1205" fmla="*/ 1034631 w 6868353"/>
                <a:gd name="connsiteY1205" fmla="*/ 3869315 h 6857985"/>
                <a:gd name="connsiteX1206" fmla="*/ 1047528 w 6868353"/>
                <a:gd name="connsiteY1206" fmla="*/ 3939294 h 6857985"/>
                <a:gd name="connsiteX1207" fmla="*/ 1065140 w 6868353"/>
                <a:gd name="connsiteY1207" fmla="*/ 4012500 h 6857985"/>
                <a:gd name="connsiteX1208" fmla="*/ 1084563 w 6868353"/>
                <a:gd name="connsiteY1208" fmla="*/ 4087448 h 6857985"/>
                <a:gd name="connsiteX1209" fmla="*/ 1106422 w 6868353"/>
                <a:gd name="connsiteY1209" fmla="*/ 4162127 h 6857985"/>
                <a:gd name="connsiteX1210" fmla="*/ 1111830 w 6868353"/>
                <a:gd name="connsiteY1210" fmla="*/ 4180630 h 6857985"/>
                <a:gd name="connsiteX1211" fmla="*/ 1118130 w 6868353"/>
                <a:gd name="connsiteY1211" fmla="*/ 4198766 h 6857985"/>
                <a:gd name="connsiteX1212" fmla="*/ 1130461 w 6868353"/>
                <a:gd name="connsiteY1212" fmla="*/ 4234612 h 6857985"/>
                <a:gd name="connsiteX1213" fmla="*/ 1142353 w 6868353"/>
                <a:gd name="connsiteY1213" fmla="*/ 4269707 h 6857985"/>
                <a:gd name="connsiteX1214" fmla="*/ 1154245 w 6868353"/>
                <a:gd name="connsiteY1214" fmla="*/ 4303698 h 6857985"/>
                <a:gd name="connsiteX1215" fmla="*/ 1178680 w 6868353"/>
                <a:gd name="connsiteY1215" fmla="*/ 4367250 h 6857985"/>
                <a:gd name="connsiteX1216" fmla="*/ 1150337 w 6868353"/>
                <a:gd name="connsiteY1216" fmla="*/ 4305865 h 6857985"/>
                <a:gd name="connsiteX1217" fmla="*/ 1137313 w 6868353"/>
                <a:gd name="connsiteY1217" fmla="*/ 4273416 h 6857985"/>
                <a:gd name="connsiteX1218" fmla="*/ 1124840 w 6868353"/>
                <a:gd name="connsiteY1218" fmla="*/ 4240005 h 6857985"/>
                <a:gd name="connsiteX1219" fmla="*/ 1112368 w 6868353"/>
                <a:gd name="connsiteY1219" fmla="*/ 4205901 h 6857985"/>
                <a:gd name="connsiteX1220" fmla="*/ 1100490 w 6868353"/>
                <a:gd name="connsiteY1220" fmla="*/ 4171060 h 6857985"/>
                <a:gd name="connsiteX1221" fmla="*/ 1079707 w 6868353"/>
                <a:gd name="connsiteY1221" fmla="*/ 4099312 h 6857985"/>
                <a:gd name="connsiteX1222" fmla="*/ 1069444 w 6868353"/>
                <a:gd name="connsiteY1222" fmla="*/ 4062970 h 6857985"/>
                <a:gd name="connsiteX1223" fmla="*/ 1061317 w 6868353"/>
                <a:gd name="connsiteY1223" fmla="*/ 4026020 h 6857985"/>
                <a:gd name="connsiteX1224" fmla="*/ 1045447 w 6868353"/>
                <a:gd name="connsiteY1224" fmla="*/ 3951992 h 6857985"/>
                <a:gd name="connsiteX1225" fmla="*/ 1039176 w 6868353"/>
                <a:gd name="connsiteY1225" fmla="*/ 3914887 h 6857985"/>
                <a:gd name="connsiteX1226" fmla="*/ 1033626 w 6868353"/>
                <a:gd name="connsiteY1226" fmla="*/ 3877908 h 6857985"/>
                <a:gd name="connsiteX1227" fmla="*/ 1028218 w 6868353"/>
                <a:gd name="connsiteY1227" fmla="*/ 3841270 h 6857985"/>
                <a:gd name="connsiteX1228" fmla="*/ 1023631 w 6868353"/>
                <a:gd name="connsiteY1228" fmla="*/ 3804985 h 6857985"/>
                <a:gd name="connsiteX1229" fmla="*/ 987672 w 6868353"/>
                <a:gd name="connsiteY1229" fmla="*/ 3775085 h 6857985"/>
                <a:gd name="connsiteX1230" fmla="*/ 995175 w 6868353"/>
                <a:gd name="connsiteY1230" fmla="*/ 3816056 h 6857985"/>
                <a:gd name="connsiteX1231" fmla="*/ 1004236 w 6868353"/>
                <a:gd name="connsiteY1231" fmla="*/ 3856743 h 6857985"/>
                <a:gd name="connsiteX1232" fmla="*/ 1021593 w 6868353"/>
                <a:gd name="connsiteY1232" fmla="*/ 3938458 h 6857985"/>
                <a:gd name="connsiteX1233" fmla="*/ 1042021 w 6868353"/>
                <a:gd name="connsiteY1233" fmla="*/ 4020881 h 6857985"/>
                <a:gd name="connsiteX1234" fmla="*/ 1052144 w 6868353"/>
                <a:gd name="connsiteY1234" fmla="*/ 4062900 h 6857985"/>
                <a:gd name="connsiteX1235" fmla="*/ 1064347 w 6868353"/>
                <a:gd name="connsiteY1235" fmla="*/ 4105173 h 6857985"/>
                <a:gd name="connsiteX1236" fmla="*/ 1089618 w 6868353"/>
                <a:gd name="connsiteY1236" fmla="*/ 4192126 h 6857985"/>
                <a:gd name="connsiteX1237" fmla="*/ 1120154 w 6868353"/>
                <a:gd name="connsiteY1237" fmla="*/ 4282038 h 6857985"/>
                <a:gd name="connsiteX1238" fmla="*/ 1128167 w 6868353"/>
                <a:gd name="connsiteY1238" fmla="*/ 4305199 h 6857985"/>
                <a:gd name="connsiteX1239" fmla="*/ 1137384 w 6868353"/>
                <a:gd name="connsiteY1239" fmla="*/ 4328332 h 6857985"/>
                <a:gd name="connsiteX1240" fmla="*/ 1156199 w 6868353"/>
                <a:gd name="connsiteY1240" fmla="*/ 4375603 h 6857985"/>
                <a:gd name="connsiteX1241" fmla="*/ 1165811 w 6868353"/>
                <a:gd name="connsiteY1241" fmla="*/ 4399755 h 6857985"/>
                <a:gd name="connsiteX1242" fmla="*/ 1176061 w 6868353"/>
                <a:gd name="connsiteY1242" fmla="*/ 4424091 h 6857985"/>
                <a:gd name="connsiteX1243" fmla="*/ 1198797 w 6868353"/>
                <a:gd name="connsiteY1243" fmla="*/ 4473244 h 6857985"/>
                <a:gd name="connsiteX1244" fmla="*/ 1185929 w 6868353"/>
                <a:gd name="connsiteY1244" fmla="*/ 4436846 h 6857985"/>
                <a:gd name="connsiteX1245" fmla="*/ 1176160 w 6868353"/>
                <a:gd name="connsiteY1245" fmla="*/ 4416842 h 6857985"/>
                <a:gd name="connsiteX1246" fmla="*/ 1168629 w 6868353"/>
                <a:gd name="connsiteY1246" fmla="*/ 4397263 h 6857985"/>
                <a:gd name="connsiteX1247" fmla="*/ 1199618 w 6868353"/>
                <a:gd name="connsiteY1247" fmla="*/ 4458648 h 6857985"/>
                <a:gd name="connsiteX1248" fmla="*/ 1216734 w 6868353"/>
                <a:gd name="connsiteY1248" fmla="*/ 4495174 h 6857985"/>
                <a:gd name="connsiteX1249" fmla="*/ 1234941 w 6868353"/>
                <a:gd name="connsiteY1249" fmla="*/ 4533837 h 6857985"/>
                <a:gd name="connsiteX1250" fmla="*/ 1274949 w 6868353"/>
                <a:gd name="connsiteY1250" fmla="*/ 4612154 h 6857985"/>
                <a:gd name="connsiteX1251" fmla="*/ 1284972 w 6868353"/>
                <a:gd name="connsiteY1251" fmla="*/ 4631266 h 6857985"/>
                <a:gd name="connsiteX1252" fmla="*/ 1295816 w 6868353"/>
                <a:gd name="connsiteY1252" fmla="*/ 4649472 h 6857985"/>
                <a:gd name="connsiteX1253" fmla="*/ 1316939 w 6868353"/>
                <a:gd name="connsiteY1253" fmla="*/ 4683874 h 6857985"/>
                <a:gd name="connsiteX1254" fmla="*/ 1324782 w 6868353"/>
                <a:gd name="connsiteY1254" fmla="*/ 4715090 h 6857985"/>
                <a:gd name="connsiteX1255" fmla="*/ 1274128 w 6868353"/>
                <a:gd name="connsiteY1255" fmla="*/ 4634820 h 6857985"/>
                <a:gd name="connsiteX1256" fmla="*/ 1221590 w 6868353"/>
                <a:gd name="connsiteY1256" fmla="*/ 4537900 h 6857985"/>
                <a:gd name="connsiteX1257" fmla="*/ 1208495 w 6868353"/>
                <a:gd name="connsiteY1257" fmla="*/ 4511384 h 6857985"/>
                <a:gd name="connsiteX1258" fmla="*/ 1195669 w 6868353"/>
                <a:gd name="connsiteY1258" fmla="*/ 4483947 h 6857985"/>
                <a:gd name="connsiteX1259" fmla="*/ 1169237 w 6868353"/>
                <a:gd name="connsiteY1259" fmla="*/ 4427248 h 6857985"/>
                <a:gd name="connsiteX1260" fmla="*/ 1156765 w 6868353"/>
                <a:gd name="connsiteY1260" fmla="*/ 4397674 h 6857985"/>
                <a:gd name="connsiteX1261" fmla="*/ 1144618 w 6868353"/>
                <a:gd name="connsiteY1261" fmla="*/ 4367406 h 6857985"/>
                <a:gd name="connsiteX1262" fmla="*/ 1119801 w 6868353"/>
                <a:gd name="connsiteY1262" fmla="*/ 4305596 h 6857985"/>
                <a:gd name="connsiteX1263" fmla="*/ 1097815 w 6868353"/>
                <a:gd name="connsiteY1263" fmla="*/ 4241336 h 6857985"/>
                <a:gd name="connsiteX1264" fmla="*/ 1086687 w 6868353"/>
                <a:gd name="connsiteY1264" fmla="*/ 4208803 h 6857985"/>
                <a:gd name="connsiteX1265" fmla="*/ 1076097 w 6868353"/>
                <a:gd name="connsiteY1265" fmla="*/ 4175902 h 6857985"/>
                <a:gd name="connsiteX1266" fmla="*/ 1057042 w 6868353"/>
                <a:gd name="connsiteY1266" fmla="*/ 4109080 h 6857985"/>
                <a:gd name="connsiteX1267" fmla="*/ 1047415 w 6868353"/>
                <a:gd name="connsiteY1267" fmla="*/ 4075570 h 6857985"/>
                <a:gd name="connsiteX1268" fmla="*/ 1043083 w 6868353"/>
                <a:gd name="connsiteY1268" fmla="*/ 4058709 h 6857985"/>
                <a:gd name="connsiteX1269" fmla="*/ 1039176 w 6868353"/>
                <a:gd name="connsiteY1269" fmla="*/ 4041763 h 6857985"/>
                <a:gd name="connsiteX1270" fmla="*/ 1023433 w 6868353"/>
                <a:gd name="connsiteY1270" fmla="*/ 3974177 h 6857985"/>
                <a:gd name="connsiteX1271" fmla="*/ 1015788 w 6868353"/>
                <a:gd name="connsiteY1271" fmla="*/ 3940554 h 6857985"/>
                <a:gd name="connsiteX1272" fmla="*/ 1009701 w 6868353"/>
                <a:gd name="connsiteY1272" fmla="*/ 3906888 h 6857985"/>
                <a:gd name="connsiteX1273" fmla="*/ 987672 w 6868353"/>
                <a:gd name="connsiteY1273" fmla="*/ 3775085 h 6857985"/>
                <a:gd name="connsiteX1274" fmla="*/ 97316 w 6868353"/>
                <a:gd name="connsiteY1274" fmla="*/ 3727647 h 6857985"/>
                <a:gd name="connsiteX1275" fmla="*/ 100586 w 6868353"/>
                <a:gd name="connsiteY1275" fmla="*/ 3737696 h 6857985"/>
                <a:gd name="connsiteX1276" fmla="*/ 106589 w 6868353"/>
                <a:gd name="connsiteY1276" fmla="*/ 3783777 h 6857985"/>
                <a:gd name="connsiteX1277" fmla="*/ 92559 w 6868353"/>
                <a:gd name="connsiteY1277" fmla="*/ 3733972 h 6857985"/>
                <a:gd name="connsiteX1278" fmla="*/ 97316 w 6868353"/>
                <a:gd name="connsiteY1278" fmla="*/ 3727647 h 6857985"/>
                <a:gd name="connsiteX1279" fmla="*/ 64896 w 6868353"/>
                <a:gd name="connsiteY1279" fmla="*/ 3712439 h 6857985"/>
                <a:gd name="connsiteX1280" fmla="*/ 71394 w 6868353"/>
                <a:gd name="connsiteY1280" fmla="*/ 3783168 h 6857985"/>
                <a:gd name="connsiteX1281" fmla="*/ 64839 w 6868353"/>
                <a:gd name="connsiteY1281" fmla="*/ 3803710 h 6857985"/>
                <a:gd name="connsiteX1282" fmla="*/ 82437 w 6868353"/>
                <a:gd name="connsiteY1282" fmla="*/ 3900446 h 6857985"/>
                <a:gd name="connsiteX1283" fmla="*/ 86188 w 6868353"/>
                <a:gd name="connsiteY1283" fmla="*/ 3928618 h 6857985"/>
                <a:gd name="connsiteX1284" fmla="*/ 89430 w 6868353"/>
                <a:gd name="connsiteY1284" fmla="*/ 3958306 h 6857985"/>
                <a:gd name="connsiteX1285" fmla="*/ 91894 w 6868353"/>
                <a:gd name="connsiteY1285" fmla="*/ 4022296 h 6857985"/>
                <a:gd name="connsiteX1286" fmla="*/ 71281 w 6868353"/>
                <a:gd name="connsiteY1286" fmla="*/ 3911970 h 6857985"/>
                <a:gd name="connsiteX1287" fmla="*/ 54080 w 6868353"/>
                <a:gd name="connsiteY1287" fmla="*/ 3758294 h 6857985"/>
                <a:gd name="connsiteX1288" fmla="*/ 64896 w 6868353"/>
                <a:gd name="connsiteY1288" fmla="*/ 3712439 h 6857985"/>
                <a:gd name="connsiteX1289" fmla="*/ 82055 w 6868353"/>
                <a:gd name="connsiteY1289" fmla="*/ 3707301 h 6857985"/>
                <a:gd name="connsiteX1290" fmla="*/ 86571 w 6868353"/>
                <a:gd name="connsiteY1290" fmla="*/ 3744548 h 6857985"/>
                <a:gd name="connsiteX1291" fmla="*/ 87449 w 6868353"/>
                <a:gd name="connsiteY1291" fmla="*/ 3796193 h 6857985"/>
                <a:gd name="connsiteX1292" fmla="*/ 82055 w 6868353"/>
                <a:gd name="connsiteY1292" fmla="*/ 3707301 h 6857985"/>
                <a:gd name="connsiteX1293" fmla="*/ 975157 w 6868353"/>
                <a:gd name="connsiteY1293" fmla="*/ 3662295 h 6857985"/>
                <a:gd name="connsiteX1294" fmla="*/ 980140 w 6868353"/>
                <a:gd name="connsiteY1294" fmla="*/ 3686107 h 6857985"/>
                <a:gd name="connsiteX1295" fmla="*/ 984586 w 6868353"/>
                <a:gd name="connsiteY1295" fmla="*/ 3726781 h 6857985"/>
                <a:gd name="connsiteX1296" fmla="*/ 975157 w 6868353"/>
                <a:gd name="connsiteY1296" fmla="*/ 3662295 h 6857985"/>
                <a:gd name="connsiteX1297" fmla="*/ 60406 w 6868353"/>
                <a:gd name="connsiteY1297" fmla="*/ 3661240 h 6857985"/>
                <a:gd name="connsiteX1298" fmla="*/ 66594 w 6868353"/>
                <a:gd name="connsiteY1298" fmla="*/ 3693908 h 6857985"/>
                <a:gd name="connsiteX1299" fmla="*/ 52650 w 6868353"/>
                <a:gd name="connsiteY1299" fmla="*/ 3704059 h 6857985"/>
                <a:gd name="connsiteX1300" fmla="*/ 50427 w 6868353"/>
                <a:gd name="connsiteY1300" fmla="*/ 3668623 h 6857985"/>
                <a:gd name="connsiteX1301" fmla="*/ 60406 w 6868353"/>
                <a:gd name="connsiteY1301" fmla="*/ 3661240 h 6857985"/>
                <a:gd name="connsiteX1302" fmla="*/ 886155 w 6868353"/>
                <a:gd name="connsiteY1302" fmla="*/ 3642466 h 6857985"/>
                <a:gd name="connsiteX1303" fmla="*/ 903734 w 6868353"/>
                <a:gd name="connsiteY1303" fmla="*/ 3808283 h 6857985"/>
                <a:gd name="connsiteX1304" fmla="*/ 895806 w 6868353"/>
                <a:gd name="connsiteY1304" fmla="*/ 3743996 h 6857985"/>
                <a:gd name="connsiteX1305" fmla="*/ 891686 w 6868353"/>
                <a:gd name="connsiteY1305" fmla="*/ 3710642 h 6857985"/>
                <a:gd name="connsiteX1306" fmla="*/ 889761 w 6868353"/>
                <a:gd name="connsiteY1306" fmla="*/ 3693681 h 6857985"/>
                <a:gd name="connsiteX1307" fmla="*/ 888558 w 6868353"/>
                <a:gd name="connsiteY1307" fmla="*/ 3676495 h 6857985"/>
                <a:gd name="connsiteX1308" fmla="*/ 153255 w 6868353"/>
                <a:gd name="connsiteY1308" fmla="*/ 3629324 h 6857985"/>
                <a:gd name="connsiteX1309" fmla="*/ 147914 w 6868353"/>
                <a:gd name="connsiteY1309" fmla="*/ 3640804 h 6857985"/>
                <a:gd name="connsiteX1310" fmla="*/ 158008 w 6868353"/>
                <a:gd name="connsiteY1310" fmla="*/ 3708277 h 6857985"/>
                <a:gd name="connsiteX1311" fmla="*/ 163317 w 6868353"/>
                <a:gd name="connsiteY1311" fmla="*/ 3654098 h 6857985"/>
                <a:gd name="connsiteX1312" fmla="*/ 153255 w 6868353"/>
                <a:gd name="connsiteY1312" fmla="*/ 3629324 h 6857985"/>
                <a:gd name="connsiteX1313" fmla="*/ 74919 w 6868353"/>
                <a:gd name="connsiteY1313" fmla="*/ 3589697 h 6857985"/>
                <a:gd name="connsiteX1314" fmla="*/ 79577 w 6868353"/>
                <a:gd name="connsiteY1314" fmla="*/ 3714053 h 6857985"/>
                <a:gd name="connsiteX1315" fmla="*/ 67317 w 6868353"/>
                <a:gd name="connsiteY1315" fmla="*/ 3609743 h 6857985"/>
                <a:gd name="connsiteX1316" fmla="*/ 74919 w 6868353"/>
                <a:gd name="connsiteY1316" fmla="*/ 3589697 h 6857985"/>
                <a:gd name="connsiteX1317" fmla="*/ 97868 w 6868353"/>
                <a:gd name="connsiteY1317" fmla="*/ 3583511 h 6857985"/>
                <a:gd name="connsiteX1318" fmla="*/ 90563 w 6868353"/>
                <a:gd name="connsiteY1318" fmla="*/ 3657029 h 6857985"/>
                <a:gd name="connsiteX1319" fmla="*/ 97868 w 6868353"/>
                <a:gd name="connsiteY1319" fmla="*/ 3583511 h 6857985"/>
                <a:gd name="connsiteX1320" fmla="*/ 6386467 w 6868353"/>
                <a:gd name="connsiteY1320" fmla="*/ 3561978 h 6857985"/>
                <a:gd name="connsiteX1321" fmla="*/ 6390659 w 6868353"/>
                <a:gd name="connsiteY1321" fmla="*/ 3635977 h 6857985"/>
                <a:gd name="connsiteX1322" fmla="*/ 6378003 w 6868353"/>
                <a:gd name="connsiteY1322" fmla="*/ 3578740 h 6857985"/>
                <a:gd name="connsiteX1323" fmla="*/ 6386467 w 6868353"/>
                <a:gd name="connsiteY1323" fmla="*/ 3561978 h 6857985"/>
                <a:gd name="connsiteX1324" fmla="*/ 43717 w 6868353"/>
                <a:gd name="connsiteY1324" fmla="*/ 3526061 h 6857985"/>
                <a:gd name="connsiteX1325" fmla="*/ 55156 w 6868353"/>
                <a:gd name="connsiteY1325" fmla="*/ 3551685 h 6857985"/>
                <a:gd name="connsiteX1326" fmla="*/ 56005 w 6868353"/>
                <a:gd name="connsiteY1326" fmla="*/ 3587461 h 6857985"/>
                <a:gd name="connsiteX1327" fmla="*/ 54038 w 6868353"/>
                <a:gd name="connsiteY1327" fmla="*/ 3631404 h 6857985"/>
                <a:gd name="connsiteX1328" fmla="*/ 43717 w 6868353"/>
                <a:gd name="connsiteY1328" fmla="*/ 3526061 h 6857985"/>
                <a:gd name="connsiteX1329" fmla="*/ 90205 w 6868353"/>
                <a:gd name="connsiteY1329" fmla="*/ 3520892 h 6857985"/>
                <a:gd name="connsiteX1330" fmla="*/ 96140 w 6868353"/>
                <a:gd name="connsiteY1330" fmla="*/ 3525056 h 6857985"/>
                <a:gd name="connsiteX1331" fmla="*/ 90959 w 6868353"/>
                <a:gd name="connsiteY1331" fmla="*/ 3547212 h 6857985"/>
                <a:gd name="connsiteX1332" fmla="*/ 87448 w 6868353"/>
                <a:gd name="connsiteY1332" fmla="*/ 3561822 h 6857985"/>
                <a:gd name="connsiteX1333" fmla="*/ 83201 w 6868353"/>
                <a:gd name="connsiteY1333" fmla="*/ 3581500 h 6857985"/>
                <a:gd name="connsiteX1334" fmla="*/ 82040 w 6868353"/>
                <a:gd name="connsiteY1334" fmla="*/ 3557914 h 6857985"/>
                <a:gd name="connsiteX1335" fmla="*/ 81700 w 6868353"/>
                <a:gd name="connsiteY1335" fmla="*/ 3534428 h 6857985"/>
                <a:gd name="connsiteX1336" fmla="*/ 90205 w 6868353"/>
                <a:gd name="connsiteY1336" fmla="*/ 3520892 h 6857985"/>
                <a:gd name="connsiteX1337" fmla="*/ 935086 w 6868353"/>
                <a:gd name="connsiteY1337" fmla="*/ 3501840 h 6857985"/>
                <a:gd name="connsiteX1338" fmla="*/ 935375 w 6868353"/>
                <a:gd name="connsiteY1338" fmla="*/ 3551161 h 6857985"/>
                <a:gd name="connsiteX1339" fmla="*/ 935347 w 6868353"/>
                <a:gd name="connsiteY1339" fmla="*/ 3561722 h 6857985"/>
                <a:gd name="connsiteX1340" fmla="*/ 935743 w 6868353"/>
                <a:gd name="connsiteY1340" fmla="*/ 3570287 h 6857985"/>
                <a:gd name="connsiteX1341" fmla="*/ 936012 w 6868353"/>
                <a:gd name="connsiteY1341" fmla="*/ 3577423 h 6857985"/>
                <a:gd name="connsiteX1342" fmla="*/ 935205 w 6868353"/>
                <a:gd name="connsiteY1342" fmla="*/ 3564568 h 6857985"/>
                <a:gd name="connsiteX1343" fmla="*/ 934951 w 6868353"/>
                <a:gd name="connsiteY1343" fmla="*/ 3523682 h 6857985"/>
                <a:gd name="connsiteX1344" fmla="*/ 934766 w 6868353"/>
                <a:gd name="connsiteY1344" fmla="*/ 3514806 h 6857985"/>
                <a:gd name="connsiteX1345" fmla="*/ 935086 w 6868353"/>
                <a:gd name="connsiteY1345" fmla="*/ 3501840 h 6857985"/>
                <a:gd name="connsiteX1346" fmla="*/ 74775 w 6868353"/>
                <a:gd name="connsiteY1346" fmla="*/ 3486027 h 6857985"/>
                <a:gd name="connsiteX1347" fmla="*/ 78387 w 6868353"/>
                <a:gd name="connsiteY1347" fmla="*/ 3505860 h 6857985"/>
                <a:gd name="connsiteX1348" fmla="*/ 64259 w 6868353"/>
                <a:gd name="connsiteY1348" fmla="*/ 3538916 h 6857985"/>
                <a:gd name="connsiteX1349" fmla="*/ 66651 w 6868353"/>
                <a:gd name="connsiteY1349" fmla="*/ 3496743 h 6857985"/>
                <a:gd name="connsiteX1350" fmla="*/ 74775 w 6868353"/>
                <a:gd name="connsiteY1350" fmla="*/ 3486027 h 6857985"/>
                <a:gd name="connsiteX1351" fmla="*/ 144548 w 6868353"/>
                <a:gd name="connsiteY1351" fmla="*/ 3463460 h 6857985"/>
                <a:gd name="connsiteX1352" fmla="*/ 139193 w 6868353"/>
                <a:gd name="connsiteY1352" fmla="*/ 3474132 h 6857985"/>
                <a:gd name="connsiteX1353" fmla="*/ 139603 w 6868353"/>
                <a:gd name="connsiteY1353" fmla="*/ 3508746 h 6857985"/>
                <a:gd name="connsiteX1354" fmla="*/ 153803 w 6868353"/>
                <a:gd name="connsiteY1354" fmla="*/ 3476510 h 6857985"/>
                <a:gd name="connsiteX1355" fmla="*/ 144548 w 6868353"/>
                <a:gd name="connsiteY1355" fmla="*/ 3463460 h 6857985"/>
                <a:gd name="connsiteX1356" fmla="*/ 962359 w 6868353"/>
                <a:gd name="connsiteY1356" fmla="*/ 3448296 h 6857985"/>
                <a:gd name="connsiteX1357" fmla="*/ 970655 w 6868353"/>
                <a:gd name="connsiteY1357" fmla="*/ 3527505 h 6857985"/>
                <a:gd name="connsiteX1358" fmla="*/ 970655 w 6868353"/>
                <a:gd name="connsiteY1358" fmla="*/ 3557801 h 6857985"/>
                <a:gd name="connsiteX1359" fmla="*/ 972057 w 6868353"/>
                <a:gd name="connsiteY1359" fmla="*/ 3588069 h 6857985"/>
                <a:gd name="connsiteX1360" fmla="*/ 976445 w 6868353"/>
                <a:gd name="connsiteY1360" fmla="*/ 3639941 h 6857985"/>
                <a:gd name="connsiteX1361" fmla="*/ 966507 w 6868353"/>
                <a:gd name="connsiteY1361" fmla="*/ 3559387 h 6857985"/>
                <a:gd name="connsiteX1362" fmla="*/ 962359 w 6868353"/>
                <a:gd name="connsiteY1362" fmla="*/ 3448296 h 6857985"/>
                <a:gd name="connsiteX1363" fmla="*/ 822473 w 6868353"/>
                <a:gd name="connsiteY1363" fmla="*/ 3433133 h 6857985"/>
                <a:gd name="connsiteX1364" fmla="*/ 833459 w 6868353"/>
                <a:gd name="connsiteY1364" fmla="*/ 3547126 h 6857985"/>
                <a:gd name="connsiteX1365" fmla="*/ 822473 w 6868353"/>
                <a:gd name="connsiteY1365" fmla="*/ 3433133 h 6857985"/>
                <a:gd name="connsiteX1366" fmla="*/ 966225 w 6868353"/>
                <a:gd name="connsiteY1366" fmla="*/ 3305634 h 6857985"/>
                <a:gd name="connsiteX1367" fmla="*/ 967824 w 6868353"/>
                <a:gd name="connsiteY1367" fmla="*/ 3429892 h 6857985"/>
                <a:gd name="connsiteX1368" fmla="*/ 962459 w 6868353"/>
                <a:gd name="connsiteY1368" fmla="*/ 3312260 h 6857985"/>
                <a:gd name="connsiteX1369" fmla="*/ 966225 w 6868353"/>
                <a:gd name="connsiteY1369" fmla="*/ 3305634 h 6857985"/>
                <a:gd name="connsiteX1370" fmla="*/ 6540177 w 6868353"/>
                <a:gd name="connsiteY1370" fmla="*/ 3279936 h 6857985"/>
                <a:gd name="connsiteX1371" fmla="*/ 6551143 w 6868353"/>
                <a:gd name="connsiteY1371" fmla="*/ 3388029 h 6857985"/>
                <a:gd name="connsiteX1372" fmla="*/ 6553183 w 6868353"/>
                <a:gd name="connsiteY1372" fmla="*/ 3442209 h 6857985"/>
                <a:gd name="connsiteX1373" fmla="*/ 6555165 w 6868353"/>
                <a:gd name="connsiteY1373" fmla="*/ 3501456 h 6857985"/>
                <a:gd name="connsiteX1374" fmla="*/ 6548153 w 6868353"/>
                <a:gd name="connsiteY1374" fmla="*/ 3408370 h 6857985"/>
                <a:gd name="connsiteX1375" fmla="*/ 6548539 w 6868353"/>
                <a:gd name="connsiteY1375" fmla="*/ 3402817 h 6857985"/>
                <a:gd name="connsiteX1376" fmla="*/ 6548935 w 6868353"/>
                <a:gd name="connsiteY1376" fmla="*/ 3407071 h 6857985"/>
                <a:gd name="connsiteX1377" fmla="*/ 6548649 w 6868353"/>
                <a:gd name="connsiteY1377" fmla="*/ 3401218 h 6857985"/>
                <a:gd name="connsiteX1378" fmla="*/ 6548539 w 6868353"/>
                <a:gd name="connsiteY1378" fmla="*/ 3402817 h 6857985"/>
                <a:gd name="connsiteX1379" fmla="*/ 6546027 w 6868353"/>
                <a:gd name="connsiteY1379" fmla="*/ 3375912 h 6857985"/>
                <a:gd name="connsiteX1380" fmla="*/ 6539547 w 6868353"/>
                <a:gd name="connsiteY1380" fmla="*/ 3291771 h 6857985"/>
                <a:gd name="connsiteX1381" fmla="*/ 6540229 w 6868353"/>
                <a:gd name="connsiteY1381" fmla="*/ 3278925 h 6857985"/>
                <a:gd name="connsiteX1382" fmla="*/ 6540177 w 6868353"/>
                <a:gd name="connsiteY1382" fmla="*/ 3279936 h 6857985"/>
                <a:gd name="connsiteX1383" fmla="*/ 6540171 w 6868353"/>
                <a:gd name="connsiteY1383" fmla="*/ 3279883 h 6857985"/>
                <a:gd name="connsiteX1384" fmla="*/ 6541523 w 6868353"/>
                <a:gd name="connsiteY1384" fmla="*/ 3254571 h 6857985"/>
                <a:gd name="connsiteX1385" fmla="*/ 6541613 w 6868353"/>
                <a:gd name="connsiteY1385" fmla="*/ 3256467 h 6857985"/>
                <a:gd name="connsiteX1386" fmla="*/ 6540229 w 6868353"/>
                <a:gd name="connsiteY1386" fmla="*/ 3278925 h 6857985"/>
                <a:gd name="connsiteX1387" fmla="*/ 59488 w 6868353"/>
                <a:gd name="connsiteY1387" fmla="*/ 3249870 h 6857985"/>
                <a:gd name="connsiteX1388" fmla="*/ 55581 w 6868353"/>
                <a:gd name="connsiteY1388" fmla="*/ 3345205 h 6857985"/>
                <a:gd name="connsiteX1389" fmla="*/ 45713 w 6868353"/>
                <a:gd name="connsiteY1389" fmla="*/ 3299632 h 6857985"/>
                <a:gd name="connsiteX1390" fmla="*/ 59488 w 6868353"/>
                <a:gd name="connsiteY1390" fmla="*/ 3249870 h 6857985"/>
                <a:gd name="connsiteX1391" fmla="*/ 6541067 w 6868353"/>
                <a:gd name="connsiteY1391" fmla="*/ 3244838 h 6857985"/>
                <a:gd name="connsiteX1392" fmla="*/ 6541943 w 6868353"/>
                <a:gd name="connsiteY1392" fmla="*/ 3246684 h 6857985"/>
                <a:gd name="connsiteX1393" fmla="*/ 6541523 w 6868353"/>
                <a:gd name="connsiteY1393" fmla="*/ 3254571 h 6857985"/>
                <a:gd name="connsiteX1394" fmla="*/ 76271 w 6868353"/>
                <a:gd name="connsiteY1394" fmla="*/ 3239322 h 6857985"/>
                <a:gd name="connsiteX1395" fmla="*/ 82408 w 6868353"/>
                <a:gd name="connsiteY1395" fmla="*/ 3257969 h 6857985"/>
                <a:gd name="connsiteX1396" fmla="*/ 69596 w 6868353"/>
                <a:gd name="connsiteY1396" fmla="*/ 3360170 h 6857985"/>
                <a:gd name="connsiteX1397" fmla="*/ 66495 w 6868353"/>
                <a:gd name="connsiteY1397" fmla="*/ 3290077 h 6857985"/>
                <a:gd name="connsiteX1398" fmla="*/ 71196 w 6868353"/>
                <a:gd name="connsiteY1398" fmla="*/ 3247988 h 6857985"/>
                <a:gd name="connsiteX1399" fmla="*/ 76271 w 6868353"/>
                <a:gd name="connsiteY1399" fmla="*/ 3239322 h 6857985"/>
                <a:gd name="connsiteX1400" fmla="*/ 148420 w 6868353"/>
                <a:gd name="connsiteY1400" fmla="*/ 3236506 h 6857985"/>
                <a:gd name="connsiteX1401" fmla="*/ 141076 w 6868353"/>
                <a:gd name="connsiteY1401" fmla="*/ 3248425 h 6857985"/>
                <a:gd name="connsiteX1402" fmla="*/ 141840 w 6868353"/>
                <a:gd name="connsiteY1402" fmla="*/ 3300128 h 6857985"/>
                <a:gd name="connsiteX1403" fmla="*/ 154511 w 6868353"/>
                <a:gd name="connsiteY1403" fmla="*/ 3274956 h 6857985"/>
                <a:gd name="connsiteX1404" fmla="*/ 148420 w 6868353"/>
                <a:gd name="connsiteY1404" fmla="*/ 3236506 h 6857985"/>
                <a:gd name="connsiteX1405" fmla="*/ 14508 w 6868353"/>
                <a:gd name="connsiteY1405" fmla="*/ 3219803 h 6857985"/>
                <a:gd name="connsiteX1406" fmla="*/ 16210 w 6868353"/>
                <a:gd name="connsiteY1406" fmla="*/ 3239522 h 6857985"/>
                <a:gd name="connsiteX1407" fmla="*/ 13577 w 6868353"/>
                <a:gd name="connsiteY1407" fmla="*/ 3233789 h 6857985"/>
                <a:gd name="connsiteX1408" fmla="*/ 0 w 6868353"/>
                <a:gd name="connsiteY1408" fmla="*/ 3350119 h 6857985"/>
                <a:gd name="connsiteX1409" fmla="*/ 8239 w 6868353"/>
                <a:gd name="connsiteY1409" fmla="*/ 3222777 h 6857985"/>
                <a:gd name="connsiteX1410" fmla="*/ 14508 w 6868353"/>
                <a:gd name="connsiteY1410" fmla="*/ 3219803 h 6857985"/>
                <a:gd name="connsiteX1411" fmla="*/ 6522007 w 6868353"/>
                <a:gd name="connsiteY1411" fmla="*/ 3215241 h 6857985"/>
                <a:gd name="connsiteX1412" fmla="*/ 6533335 w 6868353"/>
                <a:gd name="connsiteY1412" fmla="*/ 3367304 h 6857985"/>
                <a:gd name="connsiteX1413" fmla="*/ 6534467 w 6868353"/>
                <a:gd name="connsiteY1413" fmla="*/ 3414715 h 6857985"/>
                <a:gd name="connsiteX1414" fmla="*/ 6533659 w 6868353"/>
                <a:gd name="connsiteY1414" fmla="*/ 3462807 h 6857985"/>
                <a:gd name="connsiteX1415" fmla="*/ 6532315 w 6868353"/>
                <a:gd name="connsiteY1415" fmla="*/ 3554743 h 6857985"/>
                <a:gd name="connsiteX1416" fmla="*/ 6524033 w 6868353"/>
                <a:gd name="connsiteY1416" fmla="*/ 3561992 h 6857985"/>
                <a:gd name="connsiteX1417" fmla="*/ 6521669 w 6868353"/>
                <a:gd name="connsiteY1417" fmla="*/ 3435838 h 6857985"/>
                <a:gd name="connsiteX1418" fmla="*/ 6529923 w 6868353"/>
                <a:gd name="connsiteY1418" fmla="*/ 3428320 h 6857985"/>
                <a:gd name="connsiteX1419" fmla="*/ 6530799 w 6868353"/>
                <a:gd name="connsiteY1419" fmla="*/ 3401422 h 6857985"/>
                <a:gd name="connsiteX1420" fmla="*/ 6525859 w 6868353"/>
                <a:gd name="connsiteY1420" fmla="*/ 3406079 h 6857985"/>
                <a:gd name="connsiteX1421" fmla="*/ 6520267 w 6868353"/>
                <a:gd name="connsiteY1421" fmla="*/ 3415084 h 6857985"/>
                <a:gd name="connsiteX1422" fmla="*/ 6524189 w 6868353"/>
                <a:gd name="connsiteY1422" fmla="*/ 3268925 h 6857985"/>
                <a:gd name="connsiteX1423" fmla="*/ 6524839 w 6868353"/>
                <a:gd name="connsiteY1423" fmla="*/ 3349493 h 6857985"/>
                <a:gd name="connsiteX1424" fmla="*/ 6514123 w 6868353"/>
                <a:gd name="connsiteY1424" fmla="*/ 3283069 h 6857985"/>
                <a:gd name="connsiteX1425" fmla="*/ 6525179 w 6868353"/>
                <a:gd name="connsiteY1425" fmla="*/ 3252419 h 6857985"/>
                <a:gd name="connsiteX1426" fmla="*/ 6518115 w 6868353"/>
                <a:gd name="connsiteY1426" fmla="*/ 3227545 h 6857985"/>
                <a:gd name="connsiteX1427" fmla="*/ 6522007 w 6868353"/>
                <a:gd name="connsiteY1427" fmla="*/ 3215241 h 6857985"/>
                <a:gd name="connsiteX1428" fmla="*/ 1048930 w 6868353"/>
                <a:gd name="connsiteY1428" fmla="*/ 3207242 h 6857985"/>
                <a:gd name="connsiteX1429" fmla="*/ 1049666 w 6868353"/>
                <a:gd name="connsiteY1429" fmla="*/ 3250719 h 6857985"/>
                <a:gd name="connsiteX1430" fmla="*/ 1047712 w 6868353"/>
                <a:gd name="connsiteY1430" fmla="*/ 3284993 h 6857985"/>
                <a:gd name="connsiteX1431" fmla="*/ 1046594 w 6868353"/>
                <a:gd name="connsiteY1431" fmla="*/ 3317612 h 6857985"/>
                <a:gd name="connsiteX1432" fmla="*/ 1043876 w 6868353"/>
                <a:gd name="connsiteY1432" fmla="*/ 3316521 h 6857985"/>
                <a:gd name="connsiteX1433" fmla="*/ 1043635 w 6868353"/>
                <a:gd name="connsiteY1433" fmla="*/ 3309187 h 6857985"/>
                <a:gd name="connsiteX1434" fmla="*/ 1044187 w 6868353"/>
                <a:gd name="connsiteY1434" fmla="*/ 3300595 h 6857985"/>
                <a:gd name="connsiteX1435" fmla="*/ 1041596 w 6868353"/>
                <a:gd name="connsiteY1435" fmla="*/ 3301091 h 6857985"/>
                <a:gd name="connsiteX1436" fmla="*/ 1048930 w 6868353"/>
                <a:gd name="connsiteY1436" fmla="*/ 3207242 h 6857985"/>
                <a:gd name="connsiteX1437" fmla="*/ 974181 w 6868353"/>
                <a:gd name="connsiteY1437" fmla="*/ 3193440 h 6857985"/>
                <a:gd name="connsiteX1438" fmla="*/ 972609 w 6868353"/>
                <a:gd name="connsiteY1438" fmla="*/ 3250379 h 6857985"/>
                <a:gd name="connsiteX1439" fmla="*/ 974181 w 6868353"/>
                <a:gd name="connsiteY1439" fmla="*/ 3193440 h 6857985"/>
                <a:gd name="connsiteX1440" fmla="*/ 6507779 w 6868353"/>
                <a:gd name="connsiteY1440" fmla="*/ 3165650 h 6857985"/>
                <a:gd name="connsiteX1441" fmla="*/ 6507595 w 6868353"/>
                <a:gd name="connsiteY1441" fmla="*/ 3182071 h 6857985"/>
                <a:gd name="connsiteX1442" fmla="*/ 6513005 w 6868353"/>
                <a:gd name="connsiteY1442" fmla="*/ 3220168 h 6857985"/>
                <a:gd name="connsiteX1443" fmla="*/ 6512935 w 6868353"/>
                <a:gd name="connsiteY1443" fmla="*/ 3272734 h 6857985"/>
                <a:gd name="connsiteX1444" fmla="*/ 6507963 w 6868353"/>
                <a:gd name="connsiteY1444" fmla="*/ 3228365 h 6857985"/>
                <a:gd name="connsiteX1445" fmla="*/ 6502061 w 6868353"/>
                <a:gd name="connsiteY1445" fmla="*/ 3184097 h 6857985"/>
                <a:gd name="connsiteX1446" fmla="*/ 6507779 w 6868353"/>
                <a:gd name="connsiteY1446" fmla="*/ 3165650 h 6857985"/>
                <a:gd name="connsiteX1447" fmla="*/ 835965 w 6868353"/>
                <a:gd name="connsiteY1447" fmla="*/ 3141369 h 6857985"/>
                <a:gd name="connsiteX1448" fmla="*/ 829509 w 6868353"/>
                <a:gd name="connsiteY1448" fmla="*/ 3152001 h 6857985"/>
                <a:gd name="connsiteX1449" fmla="*/ 827031 w 6868353"/>
                <a:gd name="connsiteY1449" fmla="*/ 3168933 h 6857985"/>
                <a:gd name="connsiteX1450" fmla="*/ 824328 w 6868353"/>
                <a:gd name="connsiteY1450" fmla="*/ 3206747 h 6857985"/>
                <a:gd name="connsiteX1451" fmla="*/ 834280 w 6868353"/>
                <a:gd name="connsiteY1451" fmla="*/ 3192222 h 6857985"/>
                <a:gd name="connsiteX1452" fmla="*/ 830358 w 6868353"/>
                <a:gd name="connsiteY1452" fmla="*/ 3174935 h 6857985"/>
                <a:gd name="connsiteX1453" fmla="*/ 835965 w 6868353"/>
                <a:gd name="connsiteY1453" fmla="*/ 3141369 h 6857985"/>
                <a:gd name="connsiteX1454" fmla="*/ 6865585 w 6868353"/>
                <a:gd name="connsiteY1454" fmla="*/ 3120686 h 6857985"/>
                <a:gd name="connsiteX1455" fmla="*/ 6865725 w 6868353"/>
                <a:gd name="connsiteY1455" fmla="*/ 3121631 h 6857985"/>
                <a:gd name="connsiteX1456" fmla="*/ 6867481 w 6868353"/>
                <a:gd name="connsiteY1456" fmla="*/ 3139683 h 6857985"/>
                <a:gd name="connsiteX1457" fmla="*/ 160443 w 6868353"/>
                <a:gd name="connsiteY1457" fmla="*/ 3113720 h 6857985"/>
                <a:gd name="connsiteX1458" fmla="*/ 153463 w 6868353"/>
                <a:gd name="connsiteY1458" fmla="*/ 3126052 h 6857985"/>
                <a:gd name="connsiteX1459" fmla="*/ 160754 w 6868353"/>
                <a:gd name="connsiteY1459" fmla="*/ 3142403 h 6857985"/>
                <a:gd name="connsiteX1460" fmla="*/ 161122 w 6868353"/>
                <a:gd name="connsiteY1460" fmla="*/ 3170859 h 6857985"/>
                <a:gd name="connsiteX1461" fmla="*/ 153180 w 6868353"/>
                <a:gd name="connsiteY1461" fmla="*/ 3194898 h 6857985"/>
                <a:gd name="connsiteX1462" fmla="*/ 144771 w 6868353"/>
                <a:gd name="connsiteY1462" fmla="*/ 3190409 h 6857985"/>
                <a:gd name="connsiteX1463" fmla="*/ 154638 w 6868353"/>
                <a:gd name="connsiteY1463" fmla="*/ 3211687 h 6857985"/>
                <a:gd name="connsiteX1464" fmla="*/ 167026 w 6868353"/>
                <a:gd name="connsiteY1464" fmla="*/ 3170208 h 6857985"/>
                <a:gd name="connsiteX1465" fmla="*/ 160443 w 6868353"/>
                <a:gd name="connsiteY1465" fmla="*/ 3113720 h 6857985"/>
                <a:gd name="connsiteX1466" fmla="*/ 6701469 w 6868353"/>
                <a:gd name="connsiteY1466" fmla="*/ 3074391 h 6857985"/>
                <a:gd name="connsiteX1467" fmla="*/ 6703053 w 6868353"/>
                <a:gd name="connsiteY1467" fmla="*/ 3079030 h 6857985"/>
                <a:gd name="connsiteX1468" fmla="*/ 6708671 w 6868353"/>
                <a:gd name="connsiteY1468" fmla="*/ 3106586 h 6857985"/>
                <a:gd name="connsiteX1469" fmla="*/ 6717731 w 6868353"/>
                <a:gd name="connsiteY1469" fmla="*/ 3175388 h 6857985"/>
                <a:gd name="connsiteX1470" fmla="*/ 6721767 w 6868353"/>
                <a:gd name="connsiteY1470" fmla="*/ 3214278 h 6857985"/>
                <a:gd name="connsiteX1471" fmla="*/ 6723677 w 6868353"/>
                <a:gd name="connsiteY1471" fmla="*/ 3234340 h 6857985"/>
                <a:gd name="connsiteX1472" fmla="*/ 6724895 w 6868353"/>
                <a:gd name="connsiteY1472" fmla="*/ 3254683 h 6857985"/>
                <a:gd name="connsiteX1473" fmla="*/ 6731207 w 6868353"/>
                <a:gd name="connsiteY1473" fmla="*/ 3335463 h 6857985"/>
                <a:gd name="connsiteX1474" fmla="*/ 6715395 w 6868353"/>
                <a:gd name="connsiteY1474" fmla="*/ 3231252 h 6857985"/>
                <a:gd name="connsiteX1475" fmla="*/ 6696339 w 6868353"/>
                <a:gd name="connsiteY1475" fmla="*/ 3092852 h 6857985"/>
                <a:gd name="connsiteX1476" fmla="*/ 6700667 w 6868353"/>
                <a:gd name="connsiteY1476" fmla="*/ 3072046 h 6857985"/>
                <a:gd name="connsiteX1477" fmla="*/ 6701861 w 6868353"/>
                <a:gd name="connsiteY1477" fmla="*/ 3072976 h 6857985"/>
                <a:gd name="connsiteX1478" fmla="*/ 6701469 w 6868353"/>
                <a:gd name="connsiteY1478" fmla="*/ 3074391 h 6857985"/>
                <a:gd name="connsiteX1479" fmla="*/ 6571495 w 6868353"/>
                <a:gd name="connsiteY1479" fmla="*/ 3065325 h 6857985"/>
                <a:gd name="connsiteX1480" fmla="*/ 6582063 w 6868353"/>
                <a:gd name="connsiteY1480" fmla="*/ 3098303 h 6857985"/>
                <a:gd name="connsiteX1481" fmla="*/ 6578099 w 6868353"/>
                <a:gd name="connsiteY1481" fmla="*/ 3144923 h 6857985"/>
                <a:gd name="connsiteX1482" fmla="*/ 6594903 w 6868353"/>
                <a:gd name="connsiteY1482" fmla="*/ 3226242 h 6857985"/>
                <a:gd name="connsiteX1483" fmla="*/ 6597863 w 6868353"/>
                <a:gd name="connsiteY1483" fmla="*/ 3289566 h 6857985"/>
                <a:gd name="connsiteX1484" fmla="*/ 6602039 w 6868353"/>
                <a:gd name="connsiteY1484" fmla="*/ 3358780 h 6857985"/>
                <a:gd name="connsiteX1485" fmla="*/ 6588787 w 6868353"/>
                <a:gd name="connsiteY1485" fmla="*/ 3242338 h 6857985"/>
                <a:gd name="connsiteX1486" fmla="*/ 6566999 w 6868353"/>
                <a:gd name="connsiteY1486" fmla="*/ 3081570 h 6857985"/>
                <a:gd name="connsiteX1487" fmla="*/ 6571495 w 6868353"/>
                <a:gd name="connsiteY1487" fmla="*/ 3065325 h 6857985"/>
                <a:gd name="connsiteX1488" fmla="*/ 191872 w 6868353"/>
                <a:gd name="connsiteY1488" fmla="*/ 3058903 h 6857985"/>
                <a:gd name="connsiteX1489" fmla="*/ 181381 w 6868353"/>
                <a:gd name="connsiteY1489" fmla="*/ 3077081 h 6857985"/>
                <a:gd name="connsiteX1490" fmla="*/ 172972 w 6868353"/>
                <a:gd name="connsiteY1490" fmla="*/ 3169272 h 6857985"/>
                <a:gd name="connsiteX1491" fmla="*/ 201484 w 6868353"/>
                <a:gd name="connsiteY1491" fmla="*/ 3080635 h 6857985"/>
                <a:gd name="connsiteX1492" fmla="*/ 191872 w 6868353"/>
                <a:gd name="connsiteY1492" fmla="*/ 3058903 h 6857985"/>
                <a:gd name="connsiteX1493" fmla="*/ 6695759 w 6868353"/>
                <a:gd name="connsiteY1493" fmla="*/ 3057687 h 6857985"/>
                <a:gd name="connsiteX1494" fmla="*/ 6700667 w 6868353"/>
                <a:gd name="connsiteY1494" fmla="*/ 3072046 h 6857985"/>
                <a:gd name="connsiteX1495" fmla="*/ 6697121 w 6868353"/>
                <a:gd name="connsiteY1495" fmla="*/ 3069286 h 6857985"/>
                <a:gd name="connsiteX1496" fmla="*/ 6695759 w 6868353"/>
                <a:gd name="connsiteY1496" fmla="*/ 3057687 h 6857985"/>
                <a:gd name="connsiteX1497" fmla="*/ 50016 w 6868353"/>
                <a:gd name="connsiteY1497" fmla="*/ 3044749 h 6857985"/>
                <a:gd name="connsiteX1498" fmla="*/ 45628 w 6868353"/>
                <a:gd name="connsiteY1498" fmla="*/ 3122315 h 6857985"/>
                <a:gd name="connsiteX1499" fmla="*/ 39540 w 6868353"/>
                <a:gd name="connsiteY1499" fmla="*/ 3093363 h 6857985"/>
                <a:gd name="connsiteX1500" fmla="*/ 50016 w 6868353"/>
                <a:gd name="connsiteY1500" fmla="*/ 3044749 h 6857985"/>
                <a:gd name="connsiteX1501" fmla="*/ 999932 w 6868353"/>
                <a:gd name="connsiteY1501" fmla="*/ 2987723 h 6857985"/>
                <a:gd name="connsiteX1502" fmla="*/ 990319 w 6868353"/>
                <a:gd name="connsiteY1502" fmla="*/ 3083850 h 6857985"/>
                <a:gd name="connsiteX1503" fmla="*/ 990758 w 6868353"/>
                <a:gd name="connsiteY1503" fmla="*/ 3045866 h 6857985"/>
                <a:gd name="connsiteX1504" fmla="*/ 999932 w 6868353"/>
                <a:gd name="connsiteY1504" fmla="*/ 2987723 h 6857985"/>
                <a:gd name="connsiteX1505" fmla="*/ 6738387 w 6868353"/>
                <a:gd name="connsiteY1505" fmla="*/ 2979086 h 6857985"/>
                <a:gd name="connsiteX1506" fmla="*/ 6752727 w 6868353"/>
                <a:gd name="connsiteY1506" fmla="*/ 3049971 h 6857985"/>
                <a:gd name="connsiteX1507" fmla="*/ 6756407 w 6868353"/>
                <a:gd name="connsiteY1507" fmla="*/ 3082717 h 6857985"/>
                <a:gd name="connsiteX1508" fmla="*/ 6755417 w 6868353"/>
                <a:gd name="connsiteY1508" fmla="*/ 3110536 h 6857985"/>
                <a:gd name="connsiteX1509" fmla="*/ 6738387 w 6868353"/>
                <a:gd name="connsiteY1509" fmla="*/ 2979086 h 6857985"/>
                <a:gd name="connsiteX1510" fmla="*/ 976899 w 6868353"/>
                <a:gd name="connsiteY1510" fmla="*/ 2951507 h 6857985"/>
                <a:gd name="connsiteX1511" fmla="*/ 971590 w 6868353"/>
                <a:gd name="connsiteY1511" fmla="*/ 3015739 h 6857985"/>
                <a:gd name="connsiteX1512" fmla="*/ 966776 w 6868353"/>
                <a:gd name="connsiteY1512" fmla="*/ 3040244 h 6857985"/>
                <a:gd name="connsiteX1513" fmla="*/ 963110 w 6868353"/>
                <a:gd name="connsiteY1513" fmla="*/ 3065387 h 6857985"/>
                <a:gd name="connsiteX1514" fmla="*/ 957489 w 6868353"/>
                <a:gd name="connsiteY1514" fmla="*/ 3110578 h 6857985"/>
                <a:gd name="connsiteX1515" fmla="*/ 961751 w 6868353"/>
                <a:gd name="connsiteY1515" fmla="*/ 3047747 h 6857985"/>
                <a:gd name="connsiteX1516" fmla="*/ 965630 w 6868353"/>
                <a:gd name="connsiteY1516" fmla="*/ 3023667 h 6857985"/>
                <a:gd name="connsiteX1517" fmla="*/ 969976 w 6868353"/>
                <a:gd name="connsiteY1517" fmla="*/ 2998807 h 6857985"/>
                <a:gd name="connsiteX1518" fmla="*/ 976899 w 6868353"/>
                <a:gd name="connsiteY1518" fmla="*/ 2951507 h 6857985"/>
                <a:gd name="connsiteX1519" fmla="*/ 163260 w 6868353"/>
                <a:gd name="connsiteY1519" fmla="*/ 2947006 h 6857985"/>
                <a:gd name="connsiteX1520" fmla="*/ 152486 w 6868353"/>
                <a:gd name="connsiteY1520" fmla="*/ 2959676 h 6857985"/>
                <a:gd name="connsiteX1521" fmla="*/ 149584 w 6868353"/>
                <a:gd name="connsiteY1521" fmla="*/ 3011662 h 6857985"/>
                <a:gd name="connsiteX1522" fmla="*/ 143440 w 6868353"/>
                <a:gd name="connsiteY1522" fmla="*/ 3049278 h 6857985"/>
                <a:gd name="connsiteX1523" fmla="*/ 138952 w 6868353"/>
                <a:gd name="connsiteY1523" fmla="*/ 3093278 h 6857985"/>
                <a:gd name="connsiteX1524" fmla="*/ 153053 w 6868353"/>
                <a:gd name="connsiteY1524" fmla="*/ 3045709 h 6857985"/>
                <a:gd name="connsiteX1525" fmla="*/ 166559 w 6868353"/>
                <a:gd name="connsiteY1525" fmla="*/ 3027149 h 6857985"/>
                <a:gd name="connsiteX1526" fmla="*/ 163260 w 6868353"/>
                <a:gd name="connsiteY1526" fmla="*/ 2947006 h 6857985"/>
                <a:gd name="connsiteX1527" fmla="*/ 6550847 w 6868353"/>
                <a:gd name="connsiteY1527" fmla="*/ 2927894 h 6857985"/>
                <a:gd name="connsiteX1528" fmla="*/ 6574999 w 6868353"/>
                <a:gd name="connsiteY1528" fmla="*/ 3049759 h 6857985"/>
                <a:gd name="connsiteX1529" fmla="*/ 6566363 w 6868353"/>
                <a:gd name="connsiteY1529" fmla="*/ 3064723 h 6857985"/>
                <a:gd name="connsiteX1530" fmla="*/ 6566561 w 6868353"/>
                <a:gd name="connsiteY1530" fmla="*/ 3024730 h 6857985"/>
                <a:gd name="connsiteX1531" fmla="*/ 6552645 w 6868353"/>
                <a:gd name="connsiteY1531" fmla="*/ 3001964 h 6857985"/>
                <a:gd name="connsiteX1532" fmla="*/ 6552715 w 6868353"/>
                <a:gd name="connsiteY1532" fmla="*/ 2961730 h 6857985"/>
                <a:gd name="connsiteX1533" fmla="*/ 6538799 w 6868353"/>
                <a:gd name="connsiteY1533" fmla="*/ 2939235 h 6857985"/>
                <a:gd name="connsiteX1534" fmla="*/ 6545183 w 6868353"/>
                <a:gd name="connsiteY1534" fmla="*/ 2938003 h 6857985"/>
                <a:gd name="connsiteX1535" fmla="*/ 6550847 w 6868353"/>
                <a:gd name="connsiteY1535" fmla="*/ 2927894 h 6857985"/>
                <a:gd name="connsiteX1536" fmla="*/ 61668 w 6868353"/>
                <a:gd name="connsiteY1536" fmla="*/ 2895943 h 6857985"/>
                <a:gd name="connsiteX1537" fmla="*/ 38960 w 6868353"/>
                <a:gd name="connsiteY1537" fmla="*/ 2951198 h 6857985"/>
                <a:gd name="connsiteX1538" fmla="*/ 44156 w 6868353"/>
                <a:gd name="connsiteY1538" fmla="*/ 2915028 h 6857985"/>
                <a:gd name="connsiteX1539" fmla="*/ 61668 w 6868353"/>
                <a:gd name="connsiteY1539" fmla="*/ 2895943 h 6857985"/>
                <a:gd name="connsiteX1540" fmla="*/ 6569123 w 6868353"/>
                <a:gd name="connsiteY1540" fmla="*/ 2883965 h 6857985"/>
                <a:gd name="connsiteX1541" fmla="*/ 6584527 w 6868353"/>
                <a:gd name="connsiteY1541" fmla="*/ 2935101 h 6857985"/>
                <a:gd name="connsiteX1542" fmla="*/ 6592215 w 6868353"/>
                <a:gd name="connsiteY1542" fmla="*/ 3019391 h 6857985"/>
                <a:gd name="connsiteX1543" fmla="*/ 6579075 w 6868353"/>
                <a:gd name="connsiteY1543" fmla="*/ 2973070 h 6857985"/>
                <a:gd name="connsiteX1544" fmla="*/ 6583719 w 6868353"/>
                <a:gd name="connsiteY1544" fmla="*/ 2953576 h 6857985"/>
                <a:gd name="connsiteX1545" fmla="*/ 6569123 w 6868353"/>
                <a:gd name="connsiteY1545" fmla="*/ 2883965 h 6857985"/>
                <a:gd name="connsiteX1546" fmla="*/ 1026604 w 6868353"/>
                <a:gd name="connsiteY1546" fmla="*/ 2883781 h 6857985"/>
                <a:gd name="connsiteX1547" fmla="*/ 1017586 w 6868353"/>
                <a:gd name="connsiteY1547" fmla="*/ 2922627 h 6857985"/>
                <a:gd name="connsiteX1548" fmla="*/ 1010507 w 6868353"/>
                <a:gd name="connsiteY1548" fmla="*/ 2961828 h 6857985"/>
                <a:gd name="connsiteX1549" fmla="*/ 1008695 w 6868353"/>
                <a:gd name="connsiteY1549" fmla="*/ 2932665 h 6857985"/>
                <a:gd name="connsiteX1550" fmla="*/ 1012249 w 6868353"/>
                <a:gd name="connsiteY1550" fmla="*/ 2916257 h 6857985"/>
                <a:gd name="connsiteX1551" fmla="*/ 1017147 w 6868353"/>
                <a:gd name="connsiteY1551" fmla="*/ 2901151 h 6857985"/>
                <a:gd name="connsiteX1552" fmla="*/ 1026604 w 6868353"/>
                <a:gd name="connsiteY1552" fmla="*/ 2883781 h 6857985"/>
                <a:gd name="connsiteX1553" fmla="*/ 260024 w 6868353"/>
                <a:gd name="connsiteY1553" fmla="*/ 2857291 h 6857985"/>
                <a:gd name="connsiteX1554" fmla="*/ 245909 w 6868353"/>
                <a:gd name="connsiteY1554" fmla="*/ 2894638 h 6857985"/>
                <a:gd name="connsiteX1555" fmla="*/ 235136 w 6868353"/>
                <a:gd name="connsiteY1555" fmla="*/ 2936997 h 6857985"/>
                <a:gd name="connsiteX1556" fmla="*/ 244876 w 6868353"/>
                <a:gd name="connsiteY1556" fmla="*/ 2930682 h 6857985"/>
                <a:gd name="connsiteX1557" fmla="*/ 252676 w 6868353"/>
                <a:gd name="connsiteY1557" fmla="*/ 2896494 h 6857985"/>
                <a:gd name="connsiteX1558" fmla="*/ 260024 w 6868353"/>
                <a:gd name="connsiteY1558" fmla="*/ 2857291 h 6857985"/>
                <a:gd name="connsiteX1559" fmla="*/ 309871 w 6868353"/>
                <a:gd name="connsiteY1559" fmla="*/ 2844791 h 6857985"/>
                <a:gd name="connsiteX1560" fmla="*/ 289542 w 6868353"/>
                <a:gd name="connsiteY1560" fmla="*/ 2906220 h 6857985"/>
                <a:gd name="connsiteX1561" fmla="*/ 309871 w 6868353"/>
                <a:gd name="connsiteY1561" fmla="*/ 2844791 h 6857985"/>
                <a:gd name="connsiteX1562" fmla="*/ 6476211 w 6868353"/>
                <a:gd name="connsiteY1562" fmla="*/ 2841777 h 6857985"/>
                <a:gd name="connsiteX1563" fmla="*/ 6494375 w 6868353"/>
                <a:gd name="connsiteY1563" fmla="*/ 2906672 h 6857985"/>
                <a:gd name="connsiteX1564" fmla="*/ 6500659 w 6868353"/>
                <a:gd name="connsiteY1564" fmla="*/ 2947445 h 6857985"/>
                <a:gd name="connsiteX1565" fmla="*/ 6500037 w 6868353"/>
                <a:gd name="connsiteY1565" fmla="*/ 2979583 h 6857985"/>
                <a:gd name="connsiteX1566" fmla="*/ 6514887 w 6868353"/>
                <a:gd name="connsiteY1566" fmla="*/ 3036678 h 6857985"/>
                <a:gd name="connsiteX1567" fmla="*/ 6530603 w 6868353"/>
                <a:gd name="connsiteY1567" fmla="*/ 3128147 h 6857985"/>
                <a:gd name="connsiteX1568" fmla="*/ 6539927 w 6868353"/>
                <a:gd name="connsiteY1568" fmla="*/ 3220584 h 6857985"/>
                <a:gd name="connsiteX1569" fmla="*/ 6541067 w 6868353"/>
                <a:gd name="connsiteY1569" fmla="*/ 3244838 h 6857985"/>
                <a:gd name="connsiteX1570" fmla="*/ 6538635 w 6868353"/>
                <a:gd name="connsiteY1570" fmla="*/ 3239711 h 6857985"/>
                <a:gd name="connsiteX1571" fmla="*/ 6532951 w 6868353"/>
                <a:gd name="connsiteY1571" fmla="*/ 3227856 h 6857985"/>
                <a:gd name="connsiteX1572" fmla="*/ 6520847 w 6868353"/>
                <a:gd name="connsiteY1572" fmla="*/ 3098064 h 6857985"/>
                <a:gd name="connsiteX1573" fmla="*/ 6501383 w 6868353"/>
                <a:gd name="connsiteY1573" fmla="*/ 3012767 h 6857985"/>
                <a:gd name="connsiteX1574" fmla="*/ 6493185 w 6868353"/>
                <a:gd name="connsiteY1574" fmla="*/ 2938796 h 6857985"/>
                <a:gd name="connsiteX1575" fmla="*/ 6484549 w 6868353"/>
                <a:gd name="connsiteY1575" fmla="*/ 2872341 h 6857985"/>
                <a:gd name="connsiteX1576" fmla="*/ 6473889 w 6868353"/>
                <a:gd name="connsiteY1576" fmla="*/ 2877452 h 6857985"/>
                <a:gd name="connsiteX1577" fmla="*/ 6476211 w 6868353"/>
                <a:gd name="connsiteY1577" fmla="*/ 2841777 h 6857985"/>
                <a:gd name="connsiteX1578" fmla="*/ 196869 w 6868353"/>
                <a:gd name="connsiteY1578" fmla="*/ 2830989 h 6857985"/>
                <a:gd name="connsiteX1579" fmla="*/ 185642 w 6868353"/>
                <a:gd name="connsiteY1579" fmla="*/ 2881967 h 6857985"/>
                <a:gd name="connsiteX1580" fmla="*/ 171528 w 6868353"/>
                <a:gd name="connsiteY1580" fmla="*/ 2929535 h 6857985"/>
                <a:gd name="connsiteX1581" fmla="*/ 188870 w 6868353"/>
                <a:gd name="connsiteY1581" fmla="*/ 2911231 h 6857985"/>
                <a:gd name="connsiteX1582" fmla="*/ 192310 w 6868353"/>
                <a:gd name="connsiteY1582" fmla="*/ 2884785 h 6857985"/>
                <a:gd name="connsiteX1583" fmla="*/ 195496 w 6868353"/>
                <a:gd name="connsiteY1583" fmla="*/ 2861921 h 6857985"/>
                <a:gd name="connsiteX1584" fmla="*/ 196869 w 6868353"/>
                <a:gd name="connsiteY1584" fmla="*/ 2830989 h 6857985"/>
                <a:gd name="connsiteX1585" fmla="*/ 6436841 w 6868353"/>
                <a:gd name="connsiteY1585" fmla="*/ 2816865 h 6857985"/>
                <a:gd name="connsiteX1586" fmla="*/ 6463383 w 6868353"/>
                <a:gd name="connsiteY1586" fmla="*/ 2905482 h 6857985"/>
                <a:gd name="connsiteX1587" fmla="*/ 6467787 w 6868353"/>
                <a:gd name="connsiteY1587" fmla="*/ 2934731 h 6857985"/>
                <a:gd name="connsiteX1588" fmla="*/ 6471227 w 6868353"/>
                <a:gd name="connsiteY1588" fmla="*/ 2951606 h 6857985"/>
                <a:gd name="connsiteX1589" fmla="*/ 6474427 w 6868353"/>
                <a:gd name="connsiteY1589" fmla="*/ 2968963 h 6857985"/>
                <a:gd name="connsiteX1590" fmla="*/ 6488867 w 6868353"/>
                <a:gd name="connsiteY1590" fmla="*/ 3023794 h 6857985"/>
                <a:gd name="connsiteX1591" fmla="*/ 6497375 w 6868353"/>
                <a:gd name="connsiteY1591" fmla="*/ 3098288 h 6857985"/>
                <a:gd name="connsiteX1592" fmla="*/ 6502203 w 6868353"/>
                <a:gd name="connsiteY1592" fmla="*/ 3167715 h 6857985"/>
                <a:gd name="connsiteX1593" fmla="*/ 6473719 w 6868353"/>
                <a:gd name="connsiteY1593" fmla="*/ 2968751 h 6857985"/>
                <a:gd name="connsiteX1594" fmla="*/ 6464431 w 6868353"/>
                <a:gd name="connsiteY1594" fmla="*/ 2967264 h 6857985"/>
                <a:gd name="connsiteX1595" fmla="*/ 6455839 w 6868353"/>
                <a:gd name="connsiteY1595" fmla="*/ 2910565 h 6857985"/>
                <a:gd name="connsiteX1596" fmla="*/ 6447203 w 6868353"/>
                <a:gd name="connsiteY1596" fmla="*/ 2890420 h 6857985"/>
                <a:gd name="connsiteX1597" fmla="*/ 6433201 w 6868353"/>
                <a:gd name="connsiteY1597" fmla="*/ 2817340 h 6857985"/>
                <a:gd name="connsiteX1598" fmla="*/ 6436841 w 6868353"/>
                <a:gd name="connsiteY1598" fmla="*/ 2816865 h 6857985"/>
                <a:gd name="connsiteX1599" fmla="*/ 1118810 w 6868353"/>
                <a:gd name="connsiteY1599" fmla="*/ 2810248 h 6857985"/>
                <a:gd name="connsiteX1600" fmla="*/ 1113416 w 6868353"/>
                <a:gd name="connsiteY1600" fmla="*/ 2842611 h 6857985"/>
                <a:gd name="connsiteX1601" fmla="*/ 1104044 w 6868353"/>
                <a:gd name="connsiteY1601" fmla="*/ 2889570 h 6857985"/>
                <a:gd name="connsiteX1602" fmla="*/ 1091571 w 6868353"/>
                <a:gd name="connsiteY1602" fmla="*/ 2937536 h 6857985"/>
                <a:gd name="connsiteX1603" fmla="*/ 1079297 w 6868353"/>
                <a:gd name="connsiteY1603" fmla="*/ 2973791 h 6857985"/>
                <a:gd name="connsiteX1604" fmla="*/ 1089518 w 6868353"/>
                <a:gd name="connsiteY1604" fmla="*/ 2932284 h 6857985"/>
                <a:gd name="connsiteX1605" fmla="*/ 1097319 w 6868353"/>
                <a:gd name="connsiteY1605" fmla="*/ 2893534 h 6857985"/>
                <a:gd name="connsiteX1606" fmla="*/ 1105417 w 6868353"/>
                <a:gd name="connsiteY1606" fmla="*/ 2853824 h 6857985"/>
                <a:gd name="connsiteX1607" fmla="*/ 1110995 w 6868353"/>
                <a:gd name="connsiteY1607" fmla="*/ 2832644 h 6857985"/>
                <a:gd name="connsiteX1608" fmla="*/ 1118810 w 6868353"/>
                <a:gd name="connsiteY1608" fmla="*/ 2810248 h 6857985"/>
                <a:gd name="connsiteX1609" fmla="*/ 6613265 w 6868353"/>
                <a:gd name="connsiteY1609" fmla="*/ 2802065 h 6857985"/>
                <a:gd name="connsiteX1610" fmla="*/ 6635507 w 6868353"/>
                <a:gd name="connsiteY1610" fmla="*/ 2917942 h 6857985"/>
                <a:gd name="connsiteX1611" fmla="*/ 6670885 w 6868353"/>
                <a:gd name="connsiteY1611" fmla="*/ 3018217 h 6857985"/>
                <a:gd name="connsiteX1612" fmla="*/ 6683839 w 6868353"/>
                <a:gd name="connsiteY1612" fmla="*/ 3073416 h 6857985"/>
                <a:gd name="connsiteX1613" fmla="*/ 6696239 w 6868353"/>
                <a:gd name="connsiteY1613" fmla="*/ 3163016 h 6857985"/>
                <a:gd name="connsiteX1614" fmla="*/ 6675429 w 6868353"/>
                <a:gd name="connsiteY1614" fmla="*/ 3084246 h 6857985"/>
                <a:gd name="connsiteX1615" fmla="*/ 6674197 w 6868353"/>
                <a:gd name="connsiteY1615" fmla="*/ 3074208 h 6857985"/>
                <a:gd name="connsiteX1616" fmla="*/ 6672541 w 6868353"/>
                <a:gd name="connsiteY1616" fmla="*/ 3064284 h 6857985"/>
                <a:gd name="connsiteX1617" fmla="*/ 6669255 w 6868353"/>
                <a:gd name="connsiteY1617" fmla="*/ 3045058 h 6857985"/>
                <a:gd name="connsiteX1618" fmla="*/ 6662887 w 6868353"/>
                <a:gd name="connsiteY1618" fmla="*/ 3012185 h 6857985"/>
                <a:gd name="connsiteX1619" fmla="*/ 6652111 w 6868353"/>
                <a:gd name="connsiteY1619" fmla="*/ 2993386 h 6857985"/>
                <a:gd name="connsiteX1620" fmla="*/ 6631583 w 6868353"/>
                <a:gd name="connsiteY1620" fmla="*/ 2911203 h 6857985"/>
                <a:gd name="connsiteX1621" fmla="*/ 6613265 w 6868353"/>
                <a:gd name="connsiteY1621" fmla="*/ 2802065 h 6857985"/>
                <a:gd name="connsiteX1622" fmla="*/ 6692063 w 6868353"/>
                <a:gd name="connsiteY1622" fmla="*/ 2792113 h 6857985"/>
                <a:gd name="connsiteX1623" fmla="*/ 6702499 w 6868353"/>
                <a:gd name="connsiteY1623" fmla="*/ 2898278 h 6857985"/>
                <a:gd name="connsiteX1624" fmla="*/ 6735243 w 6868353"/>
                <a:gd name="connsiteY1624" fmla="*/ 3057348 h 6857985"/>
                <a:gd name="connsiteX1625" fmla="*/ 6747843 w 6868353"/>
                <a:gd name="connsiteY1625" fmla="*/ 3208093 h 6857985"/>
                <a:gd name="connsiteX1626" fmla="*/ 6733855 w 6868353"/>
                <a:gd name="connsiteY1626" fmla="*/ 3105100 h 6857985"/>
                <a:gd name="connsiteX1627" fmla="*/ 6727571 w 6868353"/>
                <a:gd name="connsiteY1627" fmla="*/ 3056908 h 6857985"/>
                <a:gd name="connsiteX1628" fmla="*/ 6720039 w 6868353"/>
                <a:gd name="connsiteY1628" fmla="*/ 3010501 h 6857985"/>
                <a:gd name="connsiteX1629" fmla="*/ 6705019 w 6868353"/>
                <a:gd name="connsiteY1629" fmla="*/ 2920745 h 6857985"/>
                <a:gd name="connsiteX1630" fmla="*/ 6695759 w 6868353"/>
                <a:gd name="connsiteY1630" fmla="*/ 2876816 h 6857985"/>
                <a:gd name="connsiteX1631" fmla="*/ 6685015 w 6868353"/>
                <a:gd name="connsiteY1631" fmla="*/ 2832986 h 6857985"/>
                <a:gd name="connsiteX1632" fmla="*/ 6692063 w 6868353"/>
                <a:gd name="connsiteY1632" fmla="*/ 2792113 h 6857985"/>
                <a:gd name="connsiteX1633" fmla="*/ 235476 w 6868353"/>
                <a:gd name="connsiteY1633" fmla="*/ 2784453 h 6857985"/>
                <a:gd name="connsiteX1634" fmla="*/ 204684 w 6868353"/>
                <a:gd name="connsiteY1634" fmla="*/ 2836411 h 6857985"/>
                <a:gd name="connsiteX1635" fmla="*/ 204443 w 6868353"/>
                <a:gd name="connsiteY1635" fmla="*/ 2853414 h 6857985"/>
                <a:gd name="connsiteX1636" fmla="*/ 218827 w 6868353"/>
                <a:gd name="connsiteY1636" fmla="*/ 2824632 h 6857985"/>
                <a:gd name="connsiteX1637" fmla="*/ 210120 w 6868353"/>
                <a:gd name="connsiteY1637" fmla="*/ 2862275 h 6857985"/>
                <a:gd name="connsiteX1638" fmla="*/ 201017 w 6868353"/>
                <a:gd name="connsiteY1638" fmla="*/ 2896209 h 6857985"/>
                <a:gd name="connsiteX1639" fmla="*/ 189776 w 6868353"/>
                <a:gd name="connsiteY1639" fmla="*/ 2945490 h 6857985"/>
                <a:gd name="connsiteX1640" fmla="*/ 179569 w 6868353"/>
                <a:gd name="connsiteY1640" fmla="*/ 2934632 h 6857985"/>
                <a:gd name="connsiteX1641" fmla="*/ 176794 w 6868353"/>
                <a:gd name="connsiteY1641" fmla="*/ 2974867 h 6857985"/>
                <a:gd name="connsiteX1642" fmla="*/ 183859 w 6868353"/>
                <a:gd name="connsiteY1642" fmla="*/ 2945902 h 6857985"/>
                <a:gd name="connsiteX1643" fmla="*/ 172179 w 6868353"/>
                <a:gd name="connsiteY1643" fmla="*/ 3010246 h 6857985"/>
                <a:gd name="connsiteX1644" fmla="*/ 166162 w 6868353"/>
                <a:gd name="connsiteY1644" fmla="*/ 3041803 h 6857985"/>
                <a:gd name="connsiteX1645" fmla="*/ 161235 w 6868353"/>
                <a:gd name="connsiteY1645" fmla="*/ 3073529 h 6857985"/>
                <a:gd name="connsiteX1646" fmla="*/ 168243 w 6868353"/>
                <a:gd name="connsiteY1646" fmla="*/ 3061297 h 6857985"/>
                <a:gd name="connsiteX1647" fmla="*/ 173099 w 6868353"/>
                <a:gd name="connsiteY1647" fmla="*/ 3043628 h 6857985"/>
                <a:gd name="connsiteX1648" fmla="*/ 167153 w 6868353"/>
                <a:gd name="connsiteY1648" fmla="*/ 3044208 h 6857985"/>
                <a:gd name="connsiteX1649" fmla="*/ 177828 w 6868353"/>
                <a:gd name="connsiteY1649" fmla="*/ 3009156 h 6857985"/>
                <a:gd name="connsiteX1650" fmla="*/ 200536 w 6868353"/>
                <a:gd name="connsiteY1650" fmla="*/ 2973197 h 6857985"/>
                <a:gd name="connsiteX1651" fmla="*/ 203310 w 6868353"/>
                <a:gd name="connsiteY1651" fmla="*/ 2933145 h 6857985"/>
                <a:gd name="connsiteX1652" fmla="*/ 192452 w 6868353"/>
                <a:gd name="connsiteY1652" fmla="*/ 2968072 h 6857985"/>
                <a:gd name="connsiteX1653" fmla="*/ 206170 w 6868353"/>
                <a:gd name="connsiteY1653" fmla="*/ 2893096 h 6857985"/>
                <a:gd name="connsiteX1654" fmla="*/ 212541 w 6868353"/>
                <a:gd name="connsiteY1654" fmla="*/ 2909914 h 6857985"/>
                <a:gd name="connsiteX1655" fmla="*/ 217864 w 6868353"/>
                <a:gd name="connsiteY1655" fmla="*/ 2883610 h 6857985"/>
                <a:gd name="connsiteX1656" fmla="*/ 221701 w 6868353"/>
                <a:gd name="connsiteY1656" fmla="*/ 2864413 h 6857985"/>
                <a:gd name="connsiteX1657" fmla="*/ 225042 w 6868353"/>
                <a:gd name="connsiteY1657" fmla="*/ 2838903 h 6857985"/>
                <a:gd name="connsiteX1658" fmla="*/ 235476 w 6868353"/>
                <a:gd name="connsiteY1658" fmla="*/ 2784453 h 6857985"/>
                <a:gd name="connsiteX1659" fmla="*/ 267428 w 6868353"/>
                <a:gd name="connsiteY1659" fmla="*/ 2772874 h 6857985"/>
                <a:gd name="connsiteX1660" fmla="*/ 250284 w 6868353"/>
                <a:gd name="connsiteY1660" fmla="*/ 2846348 h 6857985"/>
                <a:gd name="connsiteX1661" fmla="*/ 236905 w 6868353"/>
                <a:gd name="connsiteY1661" fmla="*/ 2857632 h 6857985"/>
                <a:gd name="connsiteX1662" fmla="*/ 231894 w 6868353"/>
                <a:gd name="connsiteY1662" fmla="*/ 2886753 h 6857985"/>
                <a:gd name="connsiteX1663" fmla="*/ 228623 w 6868353"/>
                <a:gd name="connsiteY1663" fmla="*/ 2916880 h 6857985"/>
                <a:gd name="connsiteX1664" fmla="*/ 225962 w 6868353"/>
                <a:gd name="connsiteY1664" fmla="*/ 2960031 h 6857985"/>
                <a:gd name="connsiteX1665" fmla="*/ 235419 w 6868353"/>
                <a:gd name="connsiteY1665" fmla="*/ 2908598 h 6857985"/>
                <a:gd name="connsiteX1666" fmla="*/ 238378 w 6868353"/>
                <a:gd name="connsiteY1666" fmla="*/ 2888692 h 6857985"/>
                <a:gd name="connsiteX1667" fmla="*/ 240006 w 6868353"/>
                <a:gd name="connsiteY1667" fmla="*/ 2869156 h 6857985"/>
                <a:gd name="connsiteX1668" fmla="*/ 268688 w 6868353"/>
                <a:gd name="connsiteY1668" fmla="*/ 2812160 h 6857985"/>
                <a:gd name="connsiteX1669" fmla="*/ 267428 w 6868353"/>
                <a:gd name="connsiteY1669" fmla="*/ 2772874 h 6857985"/>
                <a:gd name="connsiteX1670" fmla="*/ 6456335 w 6868353"/>
                <a:gd name="connsiteY1670" fmla="*/ 2764520 h 6857985"/>
                <a:gd name="connsiteX1671" fmla="*/ 6466839 w 6868353"/>
                <a:gd name="connsiteY1671" fmla="*/ 2786380 h 6857985"/>
                <a:gd name="connsiteX1672" fmla="*/ 6473237 w 6868353"/>
                <a:gd name="connsiteY1672" fmla="*/ 2810107 h 6857985"/>
                <a:gd name="connsiteX1673" fmla="*/ 6478687 w 6868353"/>
                <a:gd name="connsiteY1673" fmla="*/ 2828977 h 6857985"/>
                <a:gd name="connsiteX1674" fmla="*/ 6465309 w 6868353"/>
                <a:gd name="connsiteY1674" fmla="*/ 2824137 h 6857985"/>
                <a:gd name="connsiteX1675" fmla="*/ 6466115 w 6868353"/>
                <a:gd name="connsiteY1675" fmla="*/ 2794633 h 6857985"/>
                <a:gd name="connsiteX1676" fmla="*/ 6456335 w 6868353"/>
                <a:gd name="connsiteY1676" fmla="*/ 2764520 h 6857985"/>
                <a:gd name="connsiteX1677" fmla="*/ 6648439 w 6868353"/>
                <a:gd name="connsiteY1677" fmla="*/ 2753794 h 6857985"/>
                <a:gd name="connsiteX1678" fmla="*/ 6677795 w 6868353"/>
                <a:gd name="connsiteY1678" fmla="*/ 2873475 h 6857985"/>
                <a:gd name="connsiteX1679" fmla="*/ 6678843 w 6868353"/>
                <a:gd name="connsiteY1679" fmla="*/ 2906192 h 6857985"/>
                <a:gd name="connsiteX1680" fmla="*/ 6684561 w 6868353"/>
                <a:gd name="connsiteY1680" fmla="*/ 2945519 h 6857985"/>
                <a:gd name="connsiteX1681" fmla="*/ 6698081 w 6868353"/>
                <a:gd name="connsiteY1681" fmla="*/ 3027008 h 6857985"/>
                <a:gd name="connsiteX1682" fmla="*/ 6691867 w 6868353"/>
                <a:gd name="connsiteY1682" fmla="*/ 3053425 h 6857985"/>
                <a:gd name="connsiteX1683" fmla="*/ 6687747 w 6868353"/>
                <a:gd name="connsiteY1683" fmla="*/ 2965567 h 6857985"/>
                <a:gd name="connsiteX1684" fmla="*/ 6677371 w 6868353"/>
                <a:gd name="connsiteY1684" fmla="*/ 2921920 h 6857985"/>
                <a:gd name="connsiteX1685" fmla="*/ 6675387 w 6868353"/>
                <a:gd name="connsiteY1685" fmla="*/ 2909419 h 6857985"/>
                <a:gd name="connsiteX1686" fmla="*/ 6673023 w 6868353"/>
                <a:gd name="connsiteY1686" fmla="*/ 2896508 h 6857985"/>
                <a:gd name="connsiteX1687" fmla="*/ 6668479 w 6868353"/>
                <a:gd name="connsiteY1687" fmla="*/ 2869425 h 6857985"/>
                <a:gd name="connsiteX1688" fmla="*/ 6645515 w 6868353"/>
                <a:gd name="connsiteY1688" fmla="*/ 2754470 h 6857985"/>
                <a:gd name="connsiteX1689" fmla="*/ 6648439 w 6868353"/>
                <a:gd name="connsiteY1689" fmla="*/ 2753794 h 6857985"/>
                <a:gd name="connsiteX1690" fmla="*/ 925140 w 6868353"/>
                <a:gd name="connsiteY1690" fmla="*/ 2725136 h 6857985"/>
                <a:gd name="connsiteX1691" fmla="*/ 916660 w 6868353"/>
                <a:gd name="connsiteY1691" fmla="*/ 2733446 h 6857985"/>
                <a:gd name="connsiteX1692" fmla="*/ 909837 w 6868353"/>
                <a:gd name="connsiteY1692" fmla="*/ 2746570 h 6857985"/>
                <a:gd name="connsiteX1693" fmla="*/ 899672 w 6868353"/>
                <a:gd name="connsiteY1693" fmla="*/ 2838534 h 6857985"/>
                <a:gd name="connsiteX1694" fmla="*/ 906694 w 6868353"/>
                <a:gd name="connsiteY1694" fmla="*/ 2783506 h 6857985"/>
                <a:gd name="connsiteX1695" fmla="*/ 915471 w 6868353"/>
                <a:gd name="connsiteY1695" fmla="*/ 2754809 h 6857985"/>
                <a:gd name="connsiteX1696" fmla="*/ 925140 w 6868353"/>
                <a:gd name="connsiteY1696" fmla="*/ 2725136 h 6857985"/>
                <a:gd name="connsiteX1697" fmla="*/ 1094460 w 6868353"/>
                <a:gd name="connsiteY1697" fmla="*/ 2715522 h 6857985"/>
                <a:gd name="connsiteX1698" fmla="*/ 1066103 w 6868353"/>
                <a:gd name="connsiteY1698" fmla="*/ 2804061 h 6857985"/>
                <a:gd name="connsiteX1699" fmla="*/ 1094460 w 6868353"/>
                <a:gd name="connsiteY1699" fmla="*/ 2715522 h 6857985"/>
                <a:gd name="connsiteX1700" fmla="*/ 152854 w 6868353"/>
                <a:gd name="connsiteY1700" fmla="*/ 2693027 h 6857985"/>
                <a:gd name="connsiteX1701" fmla="*/ 120717 w 6868353"/>
                <a:gd name="connsiteY1701" fmla="*/ 2844467 h 6857985"/>
                <a:gd name="connsiteX1702" fmla="*/ 111657 w 6868353"/>
                <a:gd name="connsiteY1702" fmla="*/ 2900359 h 6857985"/>
                <a:gd name="connsiteX1703" fmla="*/ 114163 w 6868353"/>
                <a:gd name="connsiteY1703" fmla="*/ 2939361 h 6857985"/>
                <a:gd name="connsiteX1704" fmla="*/ 89076 w 6868353"/>
                <a:gd name="connsiteY1704" fmla="*/ 3034568 h 6857985"/>
                <a:gd name="connsiteX1705" fmla="*/ 75457 w 6868353"/>
                <a:gd name="connsiteY1705" fmla="*/ 3217804 h 6857985"/>
                <a:gd name="connsiteX1706" fmla="*/ 82097 w 6868353"/>
                <a:gd name="connsiteY1706" fmla="*/ 3094779 h 6857985"/>
                <a:gd name="connsiteX1707" fmla="*/ 87165 w 6868353"/>
                <a:gd name="connsiteY1707" fmla="*/ 3032799 h 6857985"/>
                <a:gd name="connsiteX1708" fmla="*/ 95744 w 6868353"/>
                <a:gd name="connsiteY1708" fmla="*/ 2969856 h 6857985"/>
                <a:gd name="connsiteX1709" fmla="*/ 105711 w 6868353"/>
                <a:gd name="connsiteY1709" fmla="*/ 2904945 h 6857985"/>
                <a:gd name="connsiteX1710" fmla="*/ 111261 w 6868353"/>
                <a:gd name="connsiteY1710" fmla="*/ 2871548 h 6857985"/>
                <a:gd name="connsiteX1711" fmla="*/ 118325 w 6868353"/>
                <a:gd name="connsiteY1711" fmla="*/ 2837614 h 6857985"/>
                <a:gd name="connsiteX1712" fmla="*/ 152854 w 6868353"/>
                <a:gd name="connsiteY1712" fmla="*/ 2693027 h 6857985"/>
                <a:gd name="connsiteX1713" fmla="*/ 6555307 w 6868353"/>
                <a:gd name="connsiteY1713" fmla="*/ 2673744 h 6857985"/>
                <a:gd name="connsiteX1714" fmla="*/ 6574079 w 6868353"/>
                <a:gd name="connsiteY1714" fmla="*/ 2712606 h 6857985"/>
                <a:gd name="connsiteX1715" fmla="*/ 6573795 w 6868353"/>
                <a:gd name="connsiteY1715" fmla="*/ 2749485 h 6857985"/>
                <a:gd name="connsiteX1716" fmla="*/ 6555307 w 6868353"/>
                <a:gd name="connsiteY1716" fmla="*/ 2673744 h 6857985"/>
                <a:gd name="connsiteX1717" fmla="*/ 989909 w 6868353"/>
                <a:gd name="connsiteY1717" fmla="*/ 2668649 h 6857985"/>
                <a:gd name="connsiteX1718" fmla="*/ 973345 w 6868353"/>
                <a:gd name="connsiteY1718" fmla="*/ 2729297 h 6857985"/>
                <a:gd name="connsiteX1719" fmla="*/ 956795 w 6868353"/>
                <a:gd name="connsiteY1719" fmla="*/ 2793429 h 6857985"/>
                <a:gd name="connsiteX1720" fmla="*/ 941491 w 6868353"/>
                <a:gd name="connsiteY1720" fmla="*/ 2860931 h 6857985"/>
                <a:gd name="connsiteX1721" fmla="*/ 933563 w 6868353"/>
                <a:gd name="connsiteY1721" fmla="*/ 2895560 h 6857985"/>
                <a:gd name="connsiteX1722" fmla="*/ 927108 w 6868353"/>
                <a:gd name="connsiteY1722" fmla="*/ 2931108 h 6857985"/>
                <a:gd name="connsiteX1723" fmla="*/ 903281 w 6868353"/>
                <a:gd name="connsiteY1723" fmla="*/ 3077959 h 6857985"/>
                <a:gd name="connsiteX1724" fmla="*/ 893428 w 6868353"/>
                <a:gd name="connsiteY1724" fmla="*/ 3153502 h 6857985"/>
                <a:gd name="connsiteX1725" fmla="*/ 887000 w 6868353"/>
                <a:gd name="connsiteY1725" fmla="*/ 3230050 h 6857985"/>
                <a:gd name="connsiteX1726" fmla="*/ 883900 w 6868353"/>
                <a:gd name="connsiteY1726" fmla="*/ 3268374 h 6857985"/>
                <a:gd name="connsiteX1727" fmla="*/ 881507 w 6868353"/>
                <a:gd name="connsiteY1727" fmla="*/ 3306711 h 6857985"/>
                <a:gd name="connsiteX1728" fmla="*/ 879171 w 6868353"/>
                <a:gd name="connsiteY1728" fmla="*/ 3383259 h 6857985"/>
                <a:gd name="connsiteX1729" fmla="*/ 877968 w 6868353"/>
                <a:gd name="connsiteY1729" fmla="*/ 3421213 h 6857985"/>
                <a:gd name="connsiteX1730" fmla="*/ 878449 w 6868353"/>
                <a:gd name="connsiteY1730" fmla="*/ 3458985 h 6857985"/>
                <a:gd name="connsiteX1731" fmla="*/ 879908 w 6868353"/>
                <a:gd name="connsiteY1731" fmla="*/ 3533465 h 6857985"/>
                <a:gd name="connsiteX1732" fmla="*/ 880262 w 6868353"/>
                <a:gd name="connsiteY1732" fmla="*/ 3551813 h 6857985"/>
                <a:gd name="connsiteX1733" fmla="*/ 881026 w 6868353"/>
                <a:gd name="connsiteY1733" fmla="*/ 3570047 h 6857985"/>
                <a:gd name="connsiteX1734" fmla="*/ 883588 w 6868353"/>
                <a:gd name="connsiteY1734" fmla="*/ 3606119 h 6857985"/>
                <a:gd name="connsiteX1735" fmla="*/ 886155 w 6868353"/>
                <a:gd name="connsiteY1735" fmla="*/ 3642466 h 6857985"/>
                <a:gd name="connsiteX1736" fmla="*/ 876650 w 6868353"/>
                <a:gd name="connsiteY1736" fmla="*/ 3552808 h 6857985"/>
                <a:gd name="connsiteX1737" fmla="*/ 877458 w 6868353"/>
                <a:gd name="connsiteY1737" fmla="*/ 3276373 h 6857985"/>
                <a:gd name="connsiteX1738" fmla="*/ 989909 w 6868353"/>
                <a:gd name="connsiteY1738" fmla="*/ 2668649 h 6857985"/>
                <a:gd name="connsiteX1739" fmla="*/ 6580237 w 6868353"/>
                <a:gd name="connsiteY1739" fmla="*/ 2665675 h 6857985"/>
                <a:gd name="connsiteX1740" fmla="*/ 6596447 w 6868353"/>
                <a:gd name="connsiteY1740" fmla="*/ 2739519 h 6857985"/>
                <a:gd name="connsiteX1741" fmla="*/ 6603963 w 6868353"/>
                <a:gd name="connsiteY1741" fmla="*/ 2764110 h 6857985"/>
                <a:gd name="connsiteX1742" fmla="*/ 6612685 w 6868353"/>
                <a:gd name="connsiteY1742" fmla="*/ 2777870 h 6857985"/>
                <a:gd name="connsiteX1743" fmla="*/ 6607927 w 6868353"/>
                <a:gd name="connsiteY1743" fmla="*/ 2804671 h 6857985"/>
                <a:gd name="connsiteX1744" fmla="*/ 6580123 w 6868353"/>
                <a:gd name="connsiteY1744" fmla="*/ 2702923 h 6857985"/>
                <a:gd name="connsiteX1745" fmla="*/ 6580237 w 6868353"/>
                <a:gd name="connsiteY1745" fmla="*/ 2665675 h 6857985"/>
                <a:gd name="connsiteX1746" fmla="*/ 6667231 w 6868353"/>
                <a:gd name="connsiteY1746" fmla="*/ 2660140 h 6857985"/>
                <a:gd name="connsiteX1747" fmla="*/ 6686359 w 6868353"/>
                <a:gd name="connsiteY1747" fmla="*/ 2731054 h 6857985"/>
                <a:gd name="connsiteX1748" fmla="*/ 6703701 w 6868353"/>
                <a:gd name="connsiteY1748" fmla="*/ 2803665 h 6857985"/>
                <a:gd name="connsiteX1749" fmla="*/ 6731137 w 6868353"/>
                <a:gd name="connsiteY1749" fmla="*/ 2945832 h 6857985"/>
                <a:gd name="connsiteX1750" fmla="*/ 6723379 w 6868353"/>
                <a:gd name="connsiteY1750" fmla="*/ 2909433 h 6857985"/>
                <a:gd name="connsiteX1751" fmla="*/ 6714643 w 6868353"/>
                <a:gd name="connsiteY1751" fmla="*/ 2873376 h 6857985"/>
                <a:gd name="connsiteX1752" fmla="*/ 6697487 w 6868353"/>
                <a:gd name="connsiteY1752" fmla="*/ 2801726 h 6857985"/>
                <a:gd name="connsiteX1753" fmla="*/ 6689657 w 6868353"/>
                <a:gd name="connsiteY1753" fmla="*/ 2766049 h 6857985"/>
                <a:gd name="connsiteX1754" fmla="*/ 6682041 w 6868353"/>
                <a:gd name="connsiteY1754" fmla="*/ 2730545 h 6857985"/>
                <a:gd name="connsiteX1755" fmla="*/ 6667231 w 6868353"/>
                <a:gd name="connsiteY1755" fmla="*/ 2660140 h 6857985"/>
                <a:gd name="connsiteX1756" fmla="*/ 6715593 w 6868353"/>
                <a:gd name="connsiteY1756" fmla="*/ 2658215 h 6857985"/>
                <a:gd name="connsiteX1757" fmla="*/ 6736079 w 6868353"/>
                <a:gd name="connsiteY1757" fmla="*/ 2717745 h 6857985"/>
                <a:gd name="connsiteX1758" fmla="*/ 6753959 w 6868353"/>
                <a:gd name="connsiteY1758" fmla="*/ 2797833 h 6857985"/>
                <a:gd name="connsiteX1759" fmla="*/ 6736091 w 6868353"/>
                <a:gd name="connsiteY1759" fmla="*/ 2737353 h 6857985"/>
                <a:gd name="connsiteX1760" fmla="*/ 6715593 w 6868353"/>
                <a:gd name="connsiteY1760" fmla="*/ 2658215 h 6857985"/>
                <a:gd name="connsiteX1761" fmla="*/ 6426547 w 6868353"/>
                <a:gd name="connsiteY1761" fmla="*/ 2638281 h 6857985"/>
                <a:gd name="connsiteX1762" fmla="*/ 6436019 w 6868353"/>
                <a:gd name="connsiteY1762" fmla="*/ 2673461 h 6857985"/>
                <a:gd name="connsiteX1763" fmla="*/ 6443379 w 6868353"/>
                <a:gd name="connsiteY1763" fmla="*/ 2699100 h 6857985"/>
                <a:gd name="connsiteX1764" fmla="*/ 6453007 w 6868353"/>
                <a:gd name="connsiteY1764" fmla="*/ 2754371 h 6857985"/>
                <a:gd name="connsiteX1765" fmla="*/ 6424339 w 6868353"/>
                <a:gd name="connsiteY1765" fmla="*/ 2657691 h 6857985"/>
                <a:gd name="connsiteX1766" fmla="*/ 6426547 w 6868353"/>
                <a:gd name="connsiteY1766" fmla="*/ 2638281 h 6857985"/>
                <a:gd name="connsiteX1767" fmla="*/ 251565 w 6868353"/>
                <a:gd name="connsiteY1767" fmla="*/ 2633108 h 6857985"/>
                <a:gd name="connsiteX1768" fmla="*/ 237415 w 6868353"/>
                <a:gd name="connsiteY1768" fmla="*/ 2653514 h 6857985"/>
                <a:gd name="connsiteX1769" fmla="*/ 219280 w 6868353"/>
                <a:gd name="connsiteY1769" fmla="*/ 2716046 h 6857985"/>
                <a:gd name="connsiteX1770" fmla="*/ 204726 w 6868353"/>
                <a:gd name="connsiteY1770" fmla="*/ 2744771 h 6857985"/>
                <a:gd name="connsiteX1771" fmla="*/ 203310 w 6868353"/>
                <a:gd name="connsiteY1771" fmla="*/ 2721823 h 6857985"/>
                <a:gd name="connsiteX1772" fmla="*/ 193811 w 6868353"/>
                <a:gd name="connsiteY1772" fmla="*/ 2785303 h 6857985"/>
                <a:gd name="connsiteX1773" fmla="*/ 210205 w 6868353"/>
                <a:gd name="connsiteY1773" fmla="*/ 2762127 h 6857985"/>
                <a:gd name="connsiteX1774" fmla="*/ 197534 w 6868353"/>
                <a:gd name="connsiteY1774" fmla="*/ 2796700 h 6857985"/>
                <a:gd name="connsiteX1775" fmla="*/ 223966 w 6868353"/>
                <a:gd name="connsiteY1775" fmla="*/ 2767550 h 6857985"/>
                <a:gd name="connsiteX1776" fmla="*/ 210205 w 6868353"/>
                <a:gd name="connsiteY1776" fmla="*/ 2762127 h 6857985"/>
                <a:gd name="connsiteX1777" fmla="*/ 238293 w 6868353"/>
                <a:gd name="connsiteY1777" fmla="*/ 2699085 h 6857985"/>
                <a:gd name="connsiteX1778" fmla="*/ 240572 w 6868353"/>
                <a:gd name="connsiteY1778" fmla="*/ 2665039 h 6857985"/>
                <a:gd name="connsiteX1779" fmla="*/ 250978 w 6868353"/>
                <a:gd name="connsiteY1779" fmla="*/ 2659432 h 6857985"/>
                <a:gd name="connsiteX1780" fmla="*/ 251565 w 6868353"/>
                <a:gd name="connsiteY1780" fmla="*/ 2633108 h 6857985"/>
                <a:gd name="connsiteX1781" fmla="*/ 6299119 w 6868353"/>
                <a:gd name="connsiteY1781" fmla="*/ 2630878 h 6857985"/>
                <a:gd name="connsiteX1782" fmla="*/ 6312257 w 6868353"/>
                <a:gd name="connsiteY1782" fmla="*/ 2655100 h 6857985"/>
                <a:gd name="connsiteX1783" fmla="*/ 6328183 w 6868353"/>
                <a:gd name="connsiteY1783" fmla="*/ 2705230 h 6857985"/>
                <a:gd name="connsiteX1784" fmla="*/ 6357007 w 6868353"/>
                <a:gd name="connsiteY1784" fmla="*/ 2816492 h 6857985"/>
                <a:gd name="connsiteX1785" fmla="*/ 6326259 w 6868353"/>
                <a:gd name="connsiteY1785" fmla="*/ 2713584 h 6857985"/>
                <a:gd name="connsiteX1786" fmla="*/ 6317325 w 6868353"/>
                <a:gd name="connsiteY1786" fmla="*/ 2704438 h 6857985"/>
                <a:gd name="connsiteX1787" fmla="*/ 6310727 w 6868353"/>
                <a:gd name="connsiteY1787" fmla="*/ 2683571 h 6857985"/>
                <a:gd name="connsiteX1788" fmla="*/ 6304159 w 6868353"/>
                <a:gd name="connsiteY1788" fmla="*/ 2662264 h 6857985"/>
                <a:gd name="connsiteX1789" fmla="*/ 6299119 w 6868353"/>
                <a:gd name="connsiteY1789" fmla="*/ 2630878 h 6857985"/>
                <a:gd name="connsiteX1790" fmla="*/ 297850 w 6868353"/>
                <a:gd name="connsiteY1790" fmla="*/ 2604300 h 6857985"/>
                <a:gd name="connsiteX1791" fmla="*/ 263308 w 6868353"/>
                <a:gd name="connsiteY1791" fmla="*/ 2682452 h 6857985"/>
                <a:gd name="connsiteX1792" fmla="*/ 267117 w 6868353"/>
                <a:gd name="connsiteY1792" fmla="*/ 2710100 h 6857985"/>
                <a:gd name="connsiteX1793" fmla="*/ 257065 w 6868353"/>
                <a:gd name="connsiteY1793" fmla="*/ 2750603 h 6857985"/>
                <a:gd name="connsiteX1794" fmla="*/ 245173 w 6868353"/>
                <a:gd name="connsiteY1794" fmla="*/ 2795652 h 6857985"/>
                <a:gd name="connsiteX1795" fmla="*/ 265390 w 6868353"/>
                <a:gd name="connsiteY1795" fmla="*/ 2739575 h 6857985"/>
                <a:gd name="connsiteX1796" fmla="*/ 274847 w 6868353"/>
                <a:gd name="connsiteY1796" fmla="*/ 2707029 h 6857985"/>
                <a:gd name="connsiteX1797" fmla="*/ 287234 w 6868353"/>
                <a:gd name="connsiteY1797" fmla="*/ 2682805 h 6857985"/>
                <a:gd name="connsiteX1798" fmla="*/ 276404 w 6868353"/>
                <a:gd name="connsiteY1798" fmla="*/ 2665717 h 6857985"/>
                <a:gd name="connsiteX1799" fmla="*/ 284686 w 6868353"/>
                <a:gd name="connsiteY1799" fmla="*/ 2631968 h 6857985"/>
                <a:gd name="connsiteX1800" fmla="*/ 294992 w 6868353"/>
                <a:gd name="connsiteY1800" fmla="*/ 2626630 h 6857985"/>
                <a:gd name="connsiteX1801" fmla="*/ 297850 w 6868353"/>
                <a:gd name="connsiteY1801" fmla="*/ 2604300 h 6857985"/>
                <a:gd name="connsiteX1802" fmla="*/ 6607771 w 6868353"/>
                <a:gd name="connsiteY1802" fmla="*/ 2603041 h 6857985"/>
                <a:gd name="connsiteX1803" fmla="*/ 6642217 w 6868353"/>
                <a:gd name="connsiteY1803" fmla="*/ 2743753 h 6857985"/>
                <a:gd name="connsiteX1804" fmla="*/ 6617173 w 6868353"/>
                <a:gd name="connsiteY1804" fmla="*/ 2637984 h 6857985"/>
                <a:gd name="connsiteX1805" fmla="*/ 6607771 w 6868353"/>
                <a:gd name="connsiteY1805" fmla="*/ 2603041 h 6857985"/>
                <a:gd name="connsiteX1806" fmla="*/ 6554795 w 6868353"/>
                <a:gd name="connsiteY1806" fmla="*/ 2599080 h 6857985"/>
                <a:gd name="connsiteX1807" fmla="*/ 6572507 w 6868353"/>
                <a:gd name="connsiteY1807" fmla="*/ 2651321 h 6857985"/>
                <a:gd name="connsiteX1808" fmla="*/ 6558787 w 6868353"/>
                <a:gd name="connsiteY1808" fmla="*/ 2646903 h 6857985"/>
                <a:gd name="connsiteX1809" fmla="*/ 6563913 w 6868353"/>
                <a:gd name="connsiteY1809" fmla="*/ 2643817 h 6857985"/>
                <a:gd name="connsiteX1810" fmla="*/ 6560317 w 6868353"/>
                <a:gd name="connsiteY1810" fmla="*/ 2621986 h 6857985"/>
                <a:gd name="connsiteX1811" fmla="*/ 6557911 w 6868353"/>
                <a:gd name="connsiteY1811" fmla="*/ 2610547 h 6857985"/>
                <a:gd name="connsiteX1812" fmla="*/ 6554795 w 6868353"/>
                <a:gd name="connsiteY1812" fmla="*/ 2599080 h 6857985"/>
                <a:gd name="connsiteX1813" fmla="*/ 6436145 w 6868353"/>
                <a:gd name="connsiteY1813" fmla="*/ 2589920 h 6857985"/>
                <a:gd name="connsiteX1814" fmla="*/ 6438991 w 6868353"/>
                <a:gd name="connsiteY1814" fmla="*/ 2627112 h 6857985"/>
                <a:gd name="connsiteX1815" fmla="*/ 6441255 w 6868353"/>
                <a:gd name="connsiteY1815" fmla="*/ 2646337 h 6857985"/>
                <a:gd name="connsiteX1816" fmla="*/ 6446467 w 6868353"/>
                <a:gd name="connsiteY1816" fmla="*/ 2668904 h 6857985"/>
                <a:gd name="connsiteX1817" fmla="*/ 6452539 w 6868353"/>
                <a:gd name="connsiteY1817" fmla="*/ 2659475 h 6857985"/>
                <a:gd name="connsiteX1818" fmla="*/ 6456403 w 6868353"/>
                <a:gd name="connsiteY1818" fmla="*/ 2699114 h 6857985"/>
                <a:gd name="connsiteX1819" fmla="*/ 6464911 w 6868353"/>
                <a:gd name="connsiteY1819" fmla="*/ 2706405 h 6857985"/>
                <a:gd name="connsiteX1820" fmla="*/ 6463031 w 6868353"/>
                <a:gd name="connsiteY1820" fmla="*/ 2719373 h 6857985"/>
                <a:gd name="connsiteX1821" fmla="*/ 6481419 w 6868353"/>
                <a:gd name="connsiteY1821" fmla="*/ 2756961 h 6857985"/>
                <a:gd name="connsiteX1822" fmla="*/ 6486487 w 6868353"/>
                <a:gd name="connsiteY1822" fmla="*/ 2813307 h 6857985"/>
                <a:gd name="connsiteX1823" fmla="*/ 6503051 w 6868353"/>
                <a:gd name="connsiteY1823" fmla="*/ 2851672 h 6857985"/>
                <a:gd name="connsiteX1824" fmla="*/ 6511899 w 6868353"/>
                <a:gd name="connsiteY1824" fmla="*/ 2928730 h 6857985"/>
                <a:gd name="connsiteX1825" fmla="*/ 6492137 w 6868353"/>
                <a:gd name="connsiteY1825" fmla="*/ 2842952 h 6857985"/>
                <a:gd name="connsiteX1826" fmla="*/ 6479495 w 6868353"/>
                <a:gd name="connsiteY1826" fmla="*/ 2769900 h 6857985"/>
                <a:gd name="connsiteX1827" fmla="*/ 6456447 w 6868353"/>
                <a:gd name="connsiteY1827" fmla="*/ 2708317 h 6857985"/>
                <a:gd name="connsiteX1828" fmla="*/ 6428515 w 6868353"/>
                <a:gd name="connsiteY1828" fmla="*/ 2618885 h 6857985"/>
                <a:gd name="connsiteX1829" fmla="*/ 6436145 w 6868353"/>
                <a:gd name="connsiteY1829" fmla="*/ 2589920 h 6857985"/>
                <a:gd name="connsiteX1830" fmla="*/ 6676053 w 6868353"/>
                <a:gd name="connsiteY1830" fmla="*/ 2583818 h 6857985"/>
                <a:gd name="connsiteX1831" fmla="*/ 6701011 w 6868353"/>
                <a:gd name="connsiteY1831" fmla="*/ 2651801 h 6857985"/>
                <a:gd name="connsiteX1832" fmla="*/ 6714263 w 6868353"/>
                <a:gd name="connsiteY1832" fmla="*/ 2698618 h 6857985"/>
                <a:gd name="connsiteX1833" fmla="*/ 6727031 w 6868353"/>
                <a:gd name="connsiteY1833" fmla="*/ 2750845 h 6857985"/>
                <a:gd name="connsiteX1834" fmla="*/ 6750137 w 6868353"/>
                <a:gd name="connsiteY1834" fmla="*/ 2861751 h 6857985"/>
                <a:gd name="connsiteX1835" fmla="*/ 6755999 w 6868353"/>
                <a:gd name="connsiteY1835" fmla="*/ 2888877 h 6857985"/>
                <a:gd name="connsiteX1836" fmla="*/ 6760995 w 6868353"/>
                <a:gd name="connsiteY1836" fmla="*/ 2915337 h 6857985"/>
                <a:gd name="connsiteX1837" fmla="*/ 6770963 w 6868353"/>
                <a:gd name="connsiteY1837" fmla="*/ 2964546 h 6857985"/>
                <a:gd name="connsiteX1838" fmla="*/ 6754795 w 6868353"/>
                <a:gd name="connsiteY1838" fmla="*/ 2926096 h 6857985"/>
                <a:gd name="connsiteX1839" fmla="*/ 6744503 w 6868353"/>
                <a:gd name="connsiteY1839" fmla="*/ 2891891 h 6857985"/>
                <a:gd name="connsiteX1840" fmla="*/ 6732935 w 6868353"/>
                <a:gd name="connsiteY1840" fmla="*/ 2853697 h 6857985"/>
                <a:gd name="connsiteX1841" fmla="*/ 6714715 w 6868353"/>
                <a:gd name="connsiteY1841" fmla="*/ 2742435 h 6857985"/>
                <a:gd name="connsiteX1842" fmla="*/ 6733361 w 6868353"/>
                <a:gd name="connsiteY1842" fmla="*/ 2833480 h 6857985"/>
                <a:gd name="connsiteX1843" fmla="*/ 6724611 w 6868353"/>
                <a:gd name="connsiteY1843" fmla="*/ 2776525 h 6857985"/>
                <a:gd name="connsiteX1844" fmla="*/ 6719431 w 6868353"/>
                <a:gd name="connsiteY1844" fmla="*/ 2749443 h 6857985"/>
                <a:gd name="connsiteX1845" fmla="*/ 6713441 w 6868353"/>
                <a:gd name="connsiteY1845" fmla="*/ 2723451 h 6857985"/>
                <a:gd name="connsiteX1846" fmla="*/ 6685127 w 6868353"/>
                <a:gd name="connsiteY1846" fmla="*/ 2630338 h 6857985"/>
                <a:gd name="connsiteX1847" fmla="*/ 6698519 w 6868353"/>
                <a:gd name="connsiteY1847" fmla="*/ 2719246 h 6857985"/>
                <a:gd name="connsiteX1848" fmla="*/ 6672911 w 6868353"/>
                <a:gd name="connsiteY1848" fmla="*/ 2611693 h 6857985"/>
                <a:gd name="connsiteX1849" fmla="*/ 6689475 w 6868353"/>
                <a:gd name="connsiteY1849" fmla="*/ 2634289 h 6857985"/>
                <a:gd name="connsiteX1850" fmla="*/ 6676053 w 6868353"/>
                <a:gd name="connsiteY1850" fmla="*/ 2583818 h 6857985"/>
                <a:gd name="connsiteX1851" fmla="*/ 6453063 w 6868353"/>
                <a:gd name="connsiteY1851" fmla="*/ 2560771 h 6857985"/>
                <a:gd name="connsiteX1852" fmla="*/ 6467703 w 6868353"/>
                <a:gd name="connsiteY1852" fmla="*/ 2603993 h 6857985"/>
                <a:gd name="connsiteX1853" fmla="*/ 6474767 w 6868353"/>
                <a:gd name="connsiteY1853" fmla="*/ 2625428 h 6857985"/>
                <a:gd name="connsiteX1854" fmla="*/ 6478235 w 6868353"/>
                <a:gd name="connsiteY1854" fmla="*/ 2636115 h 6857985"/>
                <a:gd name="connsiteX1855" fmla="*/ 6481223 w 6868353"/>
                <a:gd name="connsiteY1855" fmla="*/ 2646932 h 6857985"/>
                <a:gd name="connsiteX1856" fmla="*/ 6504609 w 6868353"/>
                <a:gd name="connsiteY1856" fmla="*/ 2733178 h 6857985"/>
                <a:gd name="connsiteX1857" fmla="*/ 6516375 w 6868353"/>
                <a:gd name="connsiteY1857" fmla="*/ 2776469 h 6857985"/>
                <a:gd name="connsiteX1858" fmla="*/ 6526921 w 6868353"/>
                <a:gd name="connsiteY1858" fmla="*/ 2820569 h 6857985"/>
                <a:gd name="connsiteX1859" fmla="*/ 6549359 w 6868353"/>
                <a:gd name="connsiteY1859" fmla="*/ 2911204 h 6857985"/>
                <a:gd name="connsiteX1860" fmla="*/ 6538657 w 6868353"/>
                <a:gd name="connsiteY1860" fmla="*/ 2916173 h 6857985"/>
                <a:gd name="connsiteX1861" fmla="*/ 6503987 w 6868353"/>
                <a:gd name="connsiteY1861" fmla="*/ 2822028 h 6857985"/>
                <a:gd name="connsiteX1862" fmla="*/ 6509295 w 6868353"/>
                <a:gd name="connsiteY1862" fmla="*/ 2819324 h 6857985"/>
                <a:gd name="connsiteX1863" fmla="*/ 6526171 w 6868353"/>
                <a:gd name="connsiteY1863" fmla="*/ 2881176 h 6857985"/>
                <a:gd name="connsiteX1864" fmla="*/ 6534311 w 6868353"/>
                <a:gd name="connsiteY1864" fmla="*/ 2888991 h 6857985"/>
                <a:gd name="connsiteX1865" fmla="*/ 6514633 w 6868353"/>
                <a:gd name="connsiteY1865" fmla="*/ 2789310 h 6857985"/>
                <a:gd name="connsiteX1866" fmla="*/ 6497459 w 6868353"/>
                <a:gd name="connsiteY1866" fmla="*/ 2712339 h 6857985"/>
                <a:gd name="connsiteX1867" fmla="*/ 6488939 w 6868353"/>
                <a:gd name="connsiteY1867" fmla="*/ 2704976 h 6857985"/>
                <a:gd name="connsiteX1868" fmla="*/ 6469599 w 6868353"/>
                <a:gd name="connsiteY1868" fmla="*/ 2628952 h 6857985"/>
                <a:gd name="connsiteX1869" fmla="*/ 6453063 w 6868353"/>
                <a:gd name="connsiteY1869" fmla="*/ 2560771 h 6857985"/>
                <a:gd name="connsiteX1870" fmla="*/ 195991 w 6868353"/>
                <a:gd name="connsiteY1870" fmla="*/ 2542324 h 6857985"/>
                <a:gd name="connsiteX1871" fmla="*/ 180022 w 6868353"/>
                <a:gd name="connsiteY1871" fmla="*/ 2594309 h 6857985"/>
                <a:gd name="connsiteX1872" fmla="*/ 182726 w 6868353"/>
                <a:gd name="connsiteY1872" fmla="*/ 2559384 h 6857985"/>
                <a:gd name="connsiteX1873" fmla="*/ 185827 w 6868353"/>
                <a:gd name="connsiteY1873" fmla="*/ 2571021 h 6857985"/>
                <a:gd name="connsiteX1874" fmla="*/ 195991 w 6868353"/>
                <a:gd name="connsiteY1874" fmla="*/ 2542324 h 6857985"/>
                <a:gd name="connsiteX1875" fmla="*/ 6508333 w 6868353"/>
                <a:gd name="connsiteY1875" fmla="*/ 2526001 h 6857985"/>
                <a:gd name="connsiteX1876" fmla="*/ 6512807 w 6868353"/>
                <a:gd name="connsiteY1876" fmla="*/ 2529441 h 6857985"/>
                <a:gd name="connsiteX1877" fmla="*/ 6515639 w 6868353"/>
                <a:gd name="connsiteY1877" fmla="*/ 2553253 h 6857985"/>
                <a:gd name="connsiteX1878" fmla="*/ 6527899 w 6868353"/>
                <a:gd name="connsiteY1878" fmla="*/ 2577349 h 6857985"/>
                <a:gd name="connsiteX1879" fmla="*/ 6530631 w 6868353"/>
                <a:gd name="connsiteY1879" fmla="*/ 2601006 h 6857985"/>
                <a:gd name="connsiteX1880" fmla="*/ 6507229 w 6868353"/>
                <a:gd name="connsiteY1880" fmla="*/ 2539422 h 6857985"/>
                <a:gd name="connsiteX1881" fmla="*/ 6508333 w 6868353"/>
                <a:gd name="connsiteY1881" fmla="*/ 2526001 h 6857985"/>
                <a:gd name="connsiteX1882" fmla="*/ 6452157 w 6868353"/>
                <a:gd name="connsiteY1882" fmla="*/ 2525329 h 6857985"/>
                <a:gd name="connsiteX1883" fmla="*/ 6472035 w 6868353"/>
                <a:gd name="connsiteY1883" fmla="*/ 2561521 h 6857985"/>
                <a:gd name="connsiteX1884" fmla="*/ 6470235 w 6868353"/>
                <a:gd name="connsiteY1884" fmla="*/ 2581284 h 6857985"/>
                <a:gd name="connsiteX1885" fmla="*/ 6483571 w 6868353"/>
                <a:gd name="connsiteY1885" fmla="*/ 2591803 h 6857985"/>
                <a:gd name="connsiteX1886" fmla="*/ 6489405 w 6868353"/>
                <a:gd name="connsiteY1886" fmla="*/ 2631782 h 6857985"/>
                <a:gd name="connsiteX1887" fmla="*/ 6508771 w 6868353"/>
                <a:gd name="connsiteY1887" fmla="*/ 2700006 h 6857985"/>
                <a:gd name="connsiteX1888" fmla="*/ 6523977 w 6868353"/>
                <a:gd name="connsiteY1888" fmla="*/ 2727967 h 6857985"/>
                <a:gd name="connsiteX1889" fmla="*/ 6527659 w 6868353"/>
                <a:gd name="connsiteY1889" fmla="*/ 2701550 h 6857985"/>
                <a:gd name="connsiteX1890" fmla="*/ 6526411 w 6868353"/>
                <a:gd name="connsiteY1890" fmla="*/ 2744799 h 6857985"/>
                <a:gd name="connsiteX1891" fmla="*/ 6486659 w 6868353"/>
                <a:gd name="connsiteY1891" fmla="*/ 2636667 h 6857985"/>
                <a:gd name="connsiteX1892" fmla="*/ 6454847 w 6868353"/>
                <a:gd name="connsiteY1892" fmla="*/ 2540964 h 6857985"/>
                <a:gd name="connsiteX1893" fmla="*/ 6452157 w 6868353"/>
                <a:gd name="connsiteY1893" fmla="*/ 2525329 h 6857985"/>
                <a:gd name="connsiteX1894" fmla="*/ 6589849 w 6868353"/>
                <a:gd name="connsiteY1894" fmla="*/ 2519134 h 6857985"/>
                <a:gd name="connsiteX1895" fmla="*/ 6616435 w 6868353"/>
                <a:gd name="connsiteY1895" fmla="*/ 2575069 h 6857985"/>
                <a:gd name="connsiteX1896" fmla="*/ 6622723 w 6868353"/>
                <a:gd name="connsiteY1896" fmla="*/ 2589424 h 6857985"/>
                <a:gd name="connsiteX1897" fmla="*/ 6628371 w 6868353"/>
                <a:gd name="connsiteY1897" fmla="*/ 2604374 h 6857985"/>
                <a:gd name="connsiteX1898" fmla="*/ 6639455 w 6868353"/>
                <a:gd name="connsiteY1898" fmla="*/ 2636129 h 6857985"/>
                <a:gd name="connsiteX1899" fmla="*/ 6662107 w 6868353"/>
                <a:gd name="connsiteY1899" fmla="*/ 2710823 h 6857985"/>
                <a:gd name="connsiteX1900" fmla="*/ 6668053 w 6868353"/>
                <a:gd name="connsiteY1900" fmla="*/ 2732624 h 6857985"/>
                <a:gd name="connsiteX1901" fmla="*/ 6673703 w 6868353"/>
                <a:gd name="connsiteY1901" fmla="*/ 2756068 h 6857985"/>
                <a:gd name="connsiteX1902" fmla="*/ 6684377 w 6868353"/>
                <a:gd name="connsiteY1902" fmla="*/ 2808394 h 6857985"/>
                <a:gd name="connsiteX1903" fmla="*/ 6672767 w 6868353"/>
                <a:gd name="connsiteY1903" fmla="*/ 2765313 h 6857985"/>
                <a:gd name="connsiteX1904" fmla="*/ 6667599 w 6868353"/>
                <a:gd name="connsiteY1904" fmla="*/ 2746229 h 6857985"/>
                <a:gd name="connsiteX1905" fmla="*/ 6662023 w 6868353"/>
                <a:gd name="connsiteY1905" fmla="*/ 2728603 h 6857985"/>
                <a:gd name="connsiteX1906" fmla="*/ 6641763 w 6868353"/>
                <a:gd name="connsiteY1906" fmla="*/ 2665364 h 6857985"/>
                <a:gd name="connsiteX1907" fmla="*/ 6620655 w 6868353"/>
                <a:gd name="connsiteY1907" fmla="*/ 2600863 h 6857985"/>
                <a:gd name="connsiteX1908" fmla="*/ 6589849 w 6868353"/>
                <a:gd name="connsiteY1908" fmla="*/ 2519134 h 6857985"/>
                <a:gd name="connsiteX1909" fmla="*/ 272509 w 6868353"/>
                <a:gd name="connsiteY1909" fmla="*/ 2511721 h 6857985"/>
                <a:gd name="connsiteX1910" fmla="*/ 277465 w 6868353"/>
                <a:gd name="connsiteY1910" fmla="*/ 2512013 h 6857985"/>
                <a:gd name="connsiteX1911" fmla="*/ 243672 w 6868353"/>
                <a:gd name="connsiteY1911" fmla="*/ 2567552 h 6857985"/>
                <a:gd name="connsiteX1912" fmla="*/ 262912 w 6868353"/>
                <a:gd name="connsiteY1912" fmla="*/ 2523056 h 6857985"/>
                <a:gd name="connsiteX1913" fmla="*/ 272509 w 6868353"/>
                <a:gd name="connsiteY1913" fmla="*/ 2511721 h 6857985"/>
                <a:gd name="connsiteX1914" fmla="*/ 224560 w 6868353"/>
                <a:gd name="connsiteY1914" fmla="*/ 2485540 h 6857985"/>
                <a:gd name="connsiteX1915" fmla="*/ 217920 w 6868353"/>
                <a:gd name="connsiteY1915" fmla="*/ 2527190 h 6857985"/>
                <a:gd name="connsiteX1916" fmla="*/ 207600 w 6868353"/>
                <a:gd name="connsiteY1916" fmla="*/ 2562004 h 6857985"/>
                <a:gd name="connsiteX1917" fmla="*/ 197888 w 6868353"/>
                <a:gd name="connsiteY1917" fmla="*/ 2594833 h 6857985"/>
                <a:gd name="connsiteX1918" fmla="*/ 205604 w 6868353"/>
                <a:gd name="connsiteY1918" fmla="*/ 2550521 h 6857985"/>
                <a:gd name="connsiteX1919" fmla="*/ 216080 w 6868353"/>
                <a:gd name="connsiteY1919" fmla="*/ 2515213 h 6857985"/>
                <a:gd name="connsiteX1920" fmla="*/ 224560 w 6868353"/>
                <a:gd name="connsiteY1920" fmla="*/ 2485540 h 6857985"/>
                <a:gd name="connsiteX1921" fmla="*/ 6250941 w 6868353"/>
                <a:gd name="connsiteY1921" fmla="*/ 2484072 h 6857985"/>
                <a:gd name="connsiteX1922" fmla="*/ 6267575 w 6868353"/>
                <a:gd name="connsiteY1922" fmla="*/ 2522349 h 6857985"/>
                <a:gd name="connsiteX1923" fmla="*/ 6276395 w 6868353"/>
                <a:gd name="connsiteY1923" fmla="*/ 2545863 h 6857985"/>
                <a:gd name="connsiteX1924" fmla="*/ 6284679 w 6868353"/>
                <a:gd name="connsiteY1924" fmla="*/ 2571403 h 6857985"/>
                <a:gd name="connsiteX1925" fmla="*/ 6300535 w 6868353"/>
                <a:gd name="connsiteY1925" fmla="*/ 2618320 h 6857985"/>
                <a:gd name="connsiteX1926" fmla="*/ 6294051 w 6868353"/>
                <a:gd name="connsiteY1926" fmla="*/ 2633907 h 6857985"/>
                <a:gd name="connsiteX1927" fmla="*/ 6279439 w 6868353"/>
                <a:gd name="connsiteY1927" fmla="*/ 2595966 h 6857985"/>
                <a:gd name="connsiteX1928" fmla="*/ 6291799 w 6868353"/>
                <a:gd name="connsiteY1928" fmla="*/ 2611836 h 6857985"/>
                <a:gd name="connsiteX1929" fmla="*/ 6275589 w 6868353"/>
                <a:gd name="connsiteY1929" fmla="*/ 2553282 h 6857985"/>
                <a:gd name="connsiteX1930" fmla="*/ 6254467 w 6868353"/>
                <a:gd name="connsiteY1930" fmla="*/ 2505091 h 6857985"/>
                <a:gd name="connsiteX1931" fmla="*/ 6255287 w 6868353"/>
                <a:gd name="connsiteY1931" fmla="*/ 2492477 h 6857985"/>
                <a:gd name="connsiteX1932" fmla="*/ 6250799 w 6868353"/>
                <a:gd name="connsiteY1932" fmla="*/ 2489589 h 6857985"/>
                <a:gd name="connsiteX1933" fmla="*/ 6250941 w 6868353"/>
                <a:gd name="connsiteY1933" fmla="*/ 2484072 h 6857985"/>
                <a:gd name="connsiteX1934" fmla="*/ 6607363 w 6868353"/>
                <a:gd name="connsiteY1934" fmla="*/ 2475106 h 6857985"/>
                <a:gd name="connsiteX1935" fmla="*/ 6638139 w 6868353"/>
                <a:gd name="connsiteY1935" fmla="*/ 2555165 h 6857985"/>
                <a:gd name="connsiteX1936" fmla="*/ 6646903 w 6868353"/>
                <a:gd name="connsiteY1936" fmla="*/ 2583026 h 6857985"/>
                <a:gd name="connsiteX1937" fmla="*/ 6653641 w 6868353"/>
                <a:gd name="connsiteY1937" fmla="*/ 2611453 h 6857985"/>
                <a:gd name="connsiteX1938" fmla="*/ 6662079 w 6868353"/>
                <a:gd name="connsiteY1938" fmla="*/ 2663014 h 6857985"/>
                <a:gd name="connsiteX1939" fmla="*/ 6647527 w 6868353"/>
                <a:gd name="connsiteY1939" fmla="*/ 2608353 h 6857985"/>
                <a:gd name="connsiteX1940" fmla="*/ 6642231 w 6868353"/>
                <a:gd name="connsiteY1940" fmla="*/ 2587429 h 6857985"/>
                <a:gd name="connsiteX1941" fmla="*/ 6634063 w 6868353"/>
                <a:gd name="connsiteY1941" fmla="*/ 2570157 h 6857985"/>
                <a:gd name="connsiteX1942" fmla="*/ 6607363 w 6868353"/>
                <a:gd name="connsiteY1942" fmla="*/ 2475106 h 6857985"/>
                <a:gd name="connsiteX1943" fmla="*/ 155105 w 6868353"/>
                <a:gd name="connsiteY1943" fmla="*/ 2463610 h 6857985"/>
                <a:gd name="connsiteX1944" fmla="*/ 133997 w 6868353"/>
                <a:gd name="connsiteY1944" fmla="*/ 2504099 h 6857985"/>
                <a:gd name="connsiteX1945" fmla="*/ 95475 w 6868353"/>
                <a:gd name="connsiteY1945" fmla="*/ 2657833 h 6857985"/>
                <a:gd name="connsiteX1946" fmla="*/ 112945 w 6868353"/>
                <a:gd name="connsiteY1946" fmla="*/ 2576626 h 6857985"/>
                <a:gd name="connsiteX1947" fmla="*/ 136191 w 6868353"/>
                <a:gd name="connsiteY1947" fmla="*/ 2486346 h 6857985"/>
                <a:gd name="connsiteX1948" fmla="*/ 6557883 w 6868353"/>
                <a:gd name="connsiteY1948" fmla="*/ 2421734 h 6857985"/>
                <a:gd name="connsiteX1949" fmla="*/ 6571955 w 6868353"/>
                <a:gd name="connsiteY1949" fmla="*/ 2441709 h 6857985"/>
                <a:gd name="connsiteX1950" fmla="*/ 6591379 w 6868353"/>
                <a:gd name="connsiteY1950" fmla="*/ 2498536 h 6857985"/>
                <a:gd name="connsiteX1951" fmla="*/ 6576967 w 6868353"/>
                <a:gd name="connsiteY1951" fmla="*/ 2475262 h 6857985"/>
                <a:gd name="connsiteX1952" fmla="*/ 6557883 w 6868353"/>
                <a:gd name="connsiteY1952" fmla="*/ 2421734 h 6857985"/>
                <a:gd name="connsiteX1953" fmla="*/ 6548271 w 6868353"/>
                <a:gd name="connsiteY1953" fmla="*/ 2421507 h 6857985"/>
                <a:gd name="connsiteX1954" fmla="*/ 6572337 w 6868353"/>
                <a:gd name="connsiteY1954" fmla="*/ 2490480 h 6857985"/>
                <a:gd name="connsiteX1955" fmla="*/ 6596277 w 6868353"/>
                <a:gd name="connsiteY1955" fmla="*/ 2560686 h 6857985"/>
                <a:gd name="connsiteX1956" fmla="*/ 6573229 w 6868353"/>
                <a:gd name="connsiteY1956" fmla="*/ 2508418 h 6857985"/>
                <a:gd name="connsiteX1957" fmla="*/ 6548271 w 6868353"/>
                <a:gd name="connsiteY1957" fmla="*/ 2421507 h 6857985"/>
                <a:gd name="connsiteX1958" fmla="*/ 356916 w 6868353"/>
                <a:gd name="connsiteY1958" fmla="*/ 2414819 h 6857985"/>
                <a:gd name="connsiteX1959" fmla="*/ 350417 w 6868353"/>
                <a:gd name="connsiteY1959" fmla="*/ 2420714 h 6857985"/>
                <a:gd name="connsiteX1960" fmla="*/ 333698 w 6868353"/>
                <a:gd name="connsiteY1960" fmla="*/ 2476224 h 6857985"/>
                <a:gd name="connsiteX1961" fmla="*/ 331121 w 6868353"/>
                <a:gd name="connsiteY1961" fmla="*/ 2464587 h 6857985"/>
                <a:gd name="connsiteX1962" fmla="*/ 336487 w 6868353"/>
                <a:gd name="connsiteY1962" fmla="*/ 2436541 h 6857985"/>
                <a:gd name="connsiteX1963" fmla="*/ 321310 w 6868353"/>
                <a:gd name="connsiteY1963" fmla="*/ 2446664 h 6857985"/>
                <a:gd name="connsiteX1964" fmla="*/ 313198 w 6868353"/>
                <a:gd name="connsiteY1964" fmla="*/ 2514392 h 6857985"/>
                <a:gd name="connsiteX1965" fmla="*/ 353518 w 6868353"/>
                <a:gd name="connsiteY1965" fmla="*/ 2460863 h 6857985"/>
                <a:gd name="connsiteX1966" fmla="*/ 366868 w 6868353"/>
                <a:gd name="connsiteY1966" fmla="*/ 2416636 h 6857985"/>
                <a:gd name="connsiteX1967" fmla="*/ 356916 w 6868353"/>
                <a:gd name="connsiteY1967" fmla="*/ 2414819 h 6857985"/>
                <a:gd name="connsiteX1968" fmla="*/ 6306635 w 6868353"/>
                <a:gd name="connsiteY1968" fmla="*/ 2414188 h 6857985"/>
                <a:gd name="connsiteX1969" fmla="*/ 6328099 w 6868353"/>
                <a:gd name="connsiteY1969" fmla="*/ 2455683 h 6857985"/>
                <a:gd name="connsiteX1970" fmla="*/ 6336211 w 6868353"/>
                <a:gd name="connsiteY1970" fmla="*/ 2481250 h 6857985"/>
                <a:gd name="connsiteX1971" fmla="*/ 6327787 w 6868353"/>
                <a:gd name="connsiteY1971" fmla="*/ 2462096 h 6857985"/>
                <a:gd name="connsiteX1972" fmla="*/ 6341051 w 6868353"/>
                <a:gd name="connsiteY1972" fmla="*/ 2518342 h 6857985"/>
                <a:gd name="connsiteX1973" fmla="*/ 6356157 w 6868353"/>
                <a:gd name="connsiteY1973" fmla="*/ 2535883 h 6857985"/>
                <a:gd name="connsiteX1974" fmla="*/ 6376727 w 6868353"/>
                <a:gd name="connsiteY1974" fmla="*/ 2613761 h 6857985"/>
                <a:gd name="connsiteX1975" fmla="*/ 6387501 w 6868353"/>
                <a:gd name="connsiteY1975" fmla="*/ 2601260 h 6857985"/>
                <a:gd name="connsiteX1976" fmla="*/ 6393675 w 6868353"/>
                <a:gd name="connsiteY1976" fmla="*/ 2633723 h 6857985"/>
                <a:gd name="connsiteX1977" fmla="*/ 6384187 w 6868353"/>
                <a:gd name="connsiteY1977" fmla="*/ 2633327 h 6857985"/>
                <a:gd name="connsiteX1978" fmla="*/ 6393461 w 6868353"/>
                <a:gd name="connsiteY1978" fmla="*/ 2675642 h 6857985"/>
                <a:gd name="connsiteX1979" fmla="*/ 6411695 w 6868353"/>
                <a:gd name="connsiteY1979" fmla="*/ 2712352 h 6857985"/>
                <a:gd name="connsiteX1980" fmla="*/ 6418507 w 6868353"/>
                <a:gd name="connsiteY1980" fmla="*/ 2761209 h 6857985"/>
                <a:gd name="connsiteX1981" fmla="*/ 6433471 w 6868353"/>
                <a:gd name="connsiteY1981" fmla="*/ 2788333 h 6857985"/>
                <a:gd name="connsiteX1982" fmla="*/ 6426249 w 6868353"/>
                <a:gd name="connsiteY1982" fmla="*/ 2803707 h 6857985"/>
                <a:gd name="connsiteX1983" fmla="*/ 6401827 w 6868353"/>
                <a:gd name="connsiteY1983" fmla="*/ 2712960 h 6857985"/>
                <a:gd name="connsiteX1984" fmla="*/ 6387161 w 6868353"/>
                <a:gd name="connsiteY1984" fmla="*/ 2661895 h 6857985"/>
                <a:gd name="connsiteX1985" fmla="*/ 6369523 w 6868353"/>
                <a:gd name="connsiteY1985" fmla="*/ 2610066 h 6857985"/>
                <a:gd name="connsiteX1986" fmla="*/ 6351825 w 6868353"/>
                <a:gd name="connsiteY1986" fmla="*/ 2558506 h 6857985"/>
                <a:gd name="connsiteX1987" fmla="*/ 6334171 w 6868353"/>
                <a:gd name="connsiteY1987" fmla="*/ 2509168 h 6857985"/>
                <a:gd name="connsiteX1988" fmla="*/ 6301427 w 6868353"/>
                <a:gd name="connsiteY1988" fmla="*/ 2424112 h 6857985"/>
                <a:gd name="connsiteX1989" fmla="*/ 6306635 w 6868353"/>
                <a:gd name="connsiteY1989" fmla="*/ 2414188 h 6857985"/>
                <a:gd name="connsiteX1990" fmla="*/ 324312 w 6868353"/>
                <a:gd name="connsiteY1990" fmla="*/ 2406599 h 6857985"/>
                <a:gd name="connsiteX1991" fmla="*/ 303118 w 6868353"/>
                <a:gd name="connsiteY1991" fmla="*/ 2416325 h 6857985"/>
                <a:gd name="connsiteX1992" fmla="*/ 294228 w 6868353"/>
                <a:gd name="connsiteY1992" fmla="*/ 2455866 h 6857985"/>
                <a:gd name="connsiteX1993" fmla="*/ 324312 w 6868353"/>
                <a:gd name="connsiteY1993" fmla="*/ 2406599 h 6857985"/>
                <a:gd name="connsiteX1994" fmla="*/ 6355187 w 6868353"/>
                <a:gd name="connsiteY1994" fmla="*/ 2402590 h 6857985"/>
                <a:gd name="connsiteX1995" fmla="*/ 6363447 w 6868353"/>
                <a:gd name="connsiteY1995" fmla="*/ 2405948 h 6857985"/>
                <a:gd name="connsiteX1996" fmla="*/ 6375425 w 6868353"/>
                <a:gd name="connsiteY1996" fmla="*/ 2454762 h 6857985"/>
                <a:gd name="connsiteX1997" fmla="*/ 6392187 w 6868353"/>
                <a:gd name="connsiteY1997" fmla="*/ 2500334 h 6857985"/>
                <a:gd name="connsiteX1998" fmla="*/ 6405579 w 6868353"/>
                <a:gd name="connsiteY1998" fmla="*/ 2510229 h 6857985"/>
                <a:gd name="connsiteX1999" fmla="*/ 6413239 w 6868353"/>
                <a:gd name="connsiteY1999" fmla="*/ 2530092 h 6857985"/>
                <a:gd name="connsiteX2000" fmla="*/ 6414641 w 6868353"/>
                <a:gd name="connsiteY2000" fmla="*/ 2566249 h 6857985"/>
                <a:gd name="connsiteX2001" fmla="*/ 6420275 w 6868353"/>
                <a:gd name="connsiteY2001" fmla="*/ 2556594 h 6857985"/>
                <a:gd name="connsiteX2002" fmla="*/ 6420997 w 6868353"/>
                <a:gd name="connsiteY2002" fmla="*/ 2599165 h 6857985"/>
                <a:gd name="connsiteX2003" fmla="*/ 6404363 w 6868353"/>
                <a:gd name="connsiteY2003" fmla="*/ 2537935 h 6857985"/>
                <a:gd name="connsiteX2004" fmla="*/ 6391295 w 6868353"/>
                <a:gd name="connsiteY2004" fmla="*/ 2501650 h 6857985"/>
                <a:gd name="connsiteX2005" fmla="*/ 6376615 w 6868353"/>
                <a:gd name="connsiteY2005" fmla="*/ 2466866 h 6857985"/>
                <a:gd name="connsiteX2006" fmla="*/ 6355187 w 6868353"/>
                <a:gd name="connsiteY2006" fmla="*/ 2402590 h 6857985"/>
                <a:gd name="connsiteX2007" fmla="*/ 6456541 w 6868353"/>
                <a:gd name="connsiteY2007" fmla="*/ 2384998 h 6857985"/>
                <a:gd name="connsiteX2008" fmla="*/ 6494587 w 6868353"/>
                <a:gd name="connsiteY2008" fmla="*/ 2451350 h 6857985"/>
                <a:gd name="connsiteX2009" fmla="*/ 6498593 w 6868353"/>
                <a:gd name="connsiteY2009" fmla="*/ 2475318 h 6857985"/>
                <a:gd name="connsiteX2010" fmla="*/ 6496539 w 6868353"/>
                <a:gd name="connsiteY2010" fmla="*/ 2495265 h 6857985"/>
                <a:gd name="connsiteX2011" fmla="*/ 6509423 w 6868353"/>
                <a:gd name="connsiteY2011" fmla="*/ 2512551 h 6857985"/>
                <a:gd name="connsiteX2012" fmla="*/ 6489135 w 6868353"/>
                <a:gd name="connsiteY2012" fmla="*/ 2481759 h 6857985"/>
                <a:gd name="connsiteX2013" fmla="*/ 6485469 w 6868353"/>
                <a:gd name="connsiteY2013" fmla="*/ 2470533 h 6857985"/>
                <a:gd name="connsiteX2014" fmla="*/ 6481151 w 6868353"/>
                <a:gd name="connsiteY2014" fmla="*/ 2458881 h 6857985"/>
                <a:gd name="connsiteX2015" fmla="*/ 6472119 w 6868353"/>
                <a:gd name="connsiteY2015" fmla="*/ 2435097 h 6857985"/>
                <a:gd name="connsiteX2016" fmla="*/ 6453743 w 6868353"/>
                <a:gd name="connsiteY2016" fmla="*/ 2394268 h 6857985"/>
                <a:gd name="connsiteX2017" fmla="*/ 6456541 w 6868353"/>
                <a:gd name="connsiteY2017" fmla="*/ 2384998 h 6857985"/>
                <a:gd name="connsiteX2018" fmla="*/ 6430611 w 6868353"/>
                <a:gd name="connsiteY2018" fmla="*/ 2377818 h 6857985"/>
                <a:gd name="connsiteX2019" fmla="*/ 6470561 w 6868353"/>
                <a:gd name="connsiteY2019" fmla="*/ 2480641 h 6857985"/>
                <a:gd name="connsiteX2020" fmla="*/ 6502343 w 6868353"/>
                <a:gd name="connsiteY2020" fmla="*/ 2576202 h 6857985"/>
                <a:gd name="connsiteX2021" fmla="*/ 6518059 w 6868353"/>
                <a:gd name="connsiteY2021" fmla="*/ 2623983 h 6857985"/>
                <a:gd name="connsiteX2022" fmla="*/ 6532259 w 6868353"/>
                <a:gd name="connsiteY2022" fmla="*/ 2674185 h 6857985"/>
                <a:gd name="connsiteX2023" fmla="*/ 6547419 w 6868353"/>
                <a:gd name="connsiteY2023" fmla="*/ 2727542 h 6857985"/>
                <a:gd name="connsiteX2024" fmla="*/ 6555491 w 6868353"/>
                <a:gd name="connsiteY2024" fmla="*/ 2755829 h 6857985"/>
                <a:gd name="connsiteX2025" fmla="*/ 6563447 w 6868353"/>
                <a:gd name="connsiteY2025" fmla="*/ 2785558 h 6857985"/>
                <a:gd name="connsiteX2026" fmla="*/ 6552419 w 6868353"/>
                <a:gd name="connsiteY2026" fmla="*/ 2768654 h 6857985"/>
                <a:gd name="connsiteX2027" fmla="*/ 6538755 w 6868353"/>
                <a:gd name="connsiteY2027" fmla="*/ 2717930 h 6857985"/>
                <a:gd name="connsiteX2028" fmla="*/ 6513359 w 6868353"/>
                <a:gd name="connsiteY2028" fmla="*/ 2629957 h 6857985"/>
                <a:gd name="connsiteX2029" fmla="*/ 6473507 w 6868353"/>
                <a:gd name="connsiteY2029" fmla="*/ 2505869 h 6857985"/>
                <a:gd name="connsiteX2030" fmla="*/ 6461415 w 6868353"/>
                <a:gd name="connsiteY2030" fmla="*/ 2474087 h 6857985"/>
                <a:gd name="connsiteX2031" fmla="*/ 6449099 w 6868353"/>
                <a:gd name="connsiteY2031" fmla="*/ 2442403 h 6857985"/>
                <a:gd name="connsiteX2032" fmla="*/ 6430611 w 6868353"/>
                <a:gd name="connsiteY2032" fmla="*/ 2377818 h 6857985"/>
                <a:gd name="connsiteX2033" fmla="*/ 6327405 w 6868353"/>
                <a:gd name="connsiteY2033" fmla="*/ 2361226 h 6857985"/>
                <a:gd name="connsiteX2034" fmla="*/ 6376375 w 6868353"/>
                <a:gd name="connsiteY2034" fmla="*/ 2492463 h 6857985"/>
                <a:gd name="connsiteX2035" fmla="*/ 6382801 w 6868353"/>
                <a:gd name="connsiteY2035" fmla="*/ 2509211 h 6857985"/>
                <a:gd name="connsiteX2036" fmla="*/ 6388563 w 6868353"/>
                <a:gd name="connsiteY2036" fmla="*/ 2526242 h 6857985"/>
                <a:gd name="connsiteX2037" fmla="*/ 6400115 w 6868353"/>
                <a:gd name="connsiteY2037" fmla="*/ 2560361 h 6857985"/>
                <a:gd name="connsiteX2038" fmla="*/ 6422839 w 6868353"/>
                <a:gd name="connsiteY2038" fmla="*/ 2628470 h 6857985"/>
                <a:gd name="connsiteX2039" fmla="*/ 6403839 w 6868353"/>
                <a:gd name="connsiteY2039" fmla="*/ 2627608 h 6857985"/>
                <a:gd name="connsiteX2040" fmla="*/ 6407067 w 6868353"/>
                <a:gd name="connsiteY2040" fmla="*/ 2595399 h 6857985"/>
                <a:gd name="connsiteX2041" fmla="*/ 6372779 w 6868353"/>
                <a:gd name="connsiteY2041" fmla="*/ 2506747 h 6857985"/>
                <a:gd name="connsiteX2042" fmla="*/ 6348271 w 6868353"/>
                <a:gd name="connsiteY2042" fmla="*/ 2429237 h 6857985"/>
                <a:gd name="connsiteX2043" fmla="*/ 6347323 w 6868353"/>
                <a:gd name="connsiteY2043" fmla="*/ 2448774 h 6857985"/>
                <a:gd name="connsiteX2044" fmla="*/ 6327405 w 6868353"/>
                <a:gd name="connsiteY2044" fmla="*/ 2361226 h 6857985"/>
                <a:gd name="connsiteX2045" fmla="*/ 314571 w 6868353"/>
                <a:gd name="connsiteY2045" fmla="*/ 2353991 h 6857985"/>
                <a:gd name="connsiteX2046" fmla="*/ 297654 w 6868353"/>
                <a:gd name="connsiteY2046" fmla="*/ 2373910 h 6857985"/>
                <a:gd name="connsiteX2047" fmla="*/ 291693 w 6868353"/>
                <a:gd name="connsiteY2047" fmla="*/ 2378709 h 6857985"/>
                <a:gd name="connsiteX2048" fmla="*/ 281656 w 6868353"/>
                <a:gd name="connsiteY2048" fmla="*/ 2396816 h 6857985"/>
                <a:gd name="connsiteX2049" fmla="*/ 294511 w 6868353"/>
                <a:gd name="connsiteY2049" fmla="*/ 2390786 h 6857985"/>
                <a:gd name="connsiteX2050" fmla="*/ 314571 w 6868353"/>
                <a:gd name="connsiteY2050" fmla="*/ 2353991 h 6857985"/>
                <a:gd name="connsiteX2051" fmla="*/ 1239536 w 6868353"/>
                <a:gd name="connsiteY2051" fmla="*/ 2345612 h 6857985"/>
                <a:gd name="connsiteX2052" fmla="*/ 1216366 w 6868353"/>
                <a:gd name="connsiteY2052" fmla="*/ 2398021 h 6857985"/>
                <a:gd name="connsiteX2053" fmla="*/ 1232746 w 6868353"/>
                <a:gd name="connsiteY2053" fmla="*/ 2347848 h 6857985"/>
                <a:gd name="connsiteX2054" fmla="*/ 1239536 w 6868353"/>
                <a:gd name="connsiteY2054" fmla="*/ 2345612 h 6857985"/>
                <a:gd name="connsiteX2055" fmla="*/ 1113486 w 6868353"/>
                <a:gd name="connsiteY2055" fmla="*/ 2336041 h 6857985"/>
                <a:gd name="connsiteX2056" fmla="*/ 1097602 w 6868353"/>
                <a:gd name="connsiteY2056" fmla="*/ 2379050 h 6857985"/>
                <a:gd name="connsiteX2057" fmla="*/ 1088754 w 6868353"/>
                <a:gd name="connsiteY2057" fmla="*/ 2398969 h 6857985"/>
                <a:gd name="connsiteX2058" fmla="*/ 1081180 w 6868353"/>
                <a:gd name="connsiteY2058" fmla="*/ 2418732 h 6857985"/>
                <a:gd name="connsiteX2059" fmla="*/ 1071496 w 6868353"/>
                <a:gd name="connsiteY2059" fmla="*/ 2447924 h 6857985"/>
                <a:gd name="connsiteX2060" fmla="*/ 1051209 w 6868353"/>
                <a:gd name="connsiteY2060" fmla="*/ 2493610 h 6857985"/>
                <a:gd name="connsiteX2061" fmla="*/ 1037915 w 6868353"/>
                <a:gd name="connsiteY2061" fmla="*/ 2526086 h 6857985"/>
                <a:gd name="connsiteX2062" fmla="*/ 1026335 w 6868353"/>
                <a:gd name="connsiteY2062" fmla="*/ 2558520 h 6857985"/>
                <a:gd name="connsiteX2063" fmla="*/ 1017232 w 6868353"/>
                <a:gd name="connsiteY2063" fmla="*/ 2576231 h 6857985"/>
                <a:gd name="connsiteX2064" fmla="*/ 1038227 w 6868353"/>
                <a:gd name="connsiteY2064" fmla="*/ 2515355 h 6857985"/>
                <a:gd name="connsiteX2065" fmla="*/ 1072629 w 6868353"/>
                <a:gd name="connsiteY2065" fmla="*/ 2429364 h 6857985"/>
                <a:gd name="connsiteX2066" fmla="*/ 1113486 w 6868353"/>
                <a:gd name="connsiteY2066" fmla="*/ 2336041 h 6857985"/>
                <a:gd name="connsiteX2067" fmla="*/ 6555179 w 6868353"/>
                <a:gd name="connsiteY2067" fmla="*/ 2335502 h 6857985"/>
                <a:gd name="connsiteX2068" fmla="*/ 6580479 w 6868353"/>
                <a:gd name="connsiteY2068" fmla="*/ 2387799 h 6857985"/>
                <a:gd name="connsiteX2069" fmla="*/ 6593971 w 6868353"/>
                <a:gd name="connsiteY2069" fmla="*/ 2425740 h 6857985"/>
                <a:gd name="connsiteX2070" fmla="*/ 6603723 w 6868353"/>
                <a:gd name="connsiteY2070" fmla="*/ 2457537 h 6857985"/>
                <a:gd name="connsiteX2071" fmla="*/ 6559313 w 6868353"/>
                <a:gd name="connsiteY2071" fmla="*/ 2366733 h 6857985"/>
                <a:gd name="connsiteX2072" fmla="*/ 6555179 w 6868353"/>
                <a:gd name="connsiteY2072" fmla="*/ 2335502 h 6857985"/>
                <a:gd name="connsiteX2073" fmla="*/ 6569903 w 6868353"/>
                <a:gd name="connsiteY2073" fmla="*/ 2311152 h 6857985"/>
                <a:gd name="connsiteX2074" fmla="*/ 6584017 w 6868353"/>
                <a:gd name="connsiteY2074" fmla="*/ 2321487 h 6857985"/>
                <a:gd name="connsiteX2075" fmla="*/ 6592709 w 6868353"/>
                <a:gd name="connsiteY2075" fmla="*/ 2370470 h 6857985"/>
                <a:gd name="connsiteX2076" fmla="*/ 6611793 w 6868353"/>
                <a:gd name="connsiteY2076" fmla="*/ 2417217 h 6857985"/>
                <a:gd name="connsiteX2077" fmla="*/ 6625767 w 6868353"/>
                <a:gd name="connsiteY2077" fmla="*/ 2460354 h 6857985"/>
                <a:gd name="connsiteX2078" fmla="*/ 6664331 w 6868353"/>
                <a:gd name="connsiteY2078" fmla="*/ 2551441 h 6857985"/>
                <a:gd name="connsiteX2079" fmla="*/ 6633581 w 6868353"/>
                <a:gd name="connsiteY2079" fmla="*/ 2437632 h 6857985"/>
                <a:gd name="connsiteX2080" fmla="*/ 6677949 w 6868353"/>
                <a:gd name="connsiteY2080" fmla="*/ 2562951 h 6857985"/>
                <a:gd name="connsiteX2081" fmla="*/ 6678063 w 6868353"/>
                <a:gd name="connsiteY2081" fmla="*/ 2577901 h 6857985"/>
                <a:gd name="connsiteX2082" fmla="*/ 6671027 w 6868353"/>
                <a:gd name="connsiteY2082" fmla="*/ 2573342 h 6857985"/>
                <a:gd name="connsiteX2083" fmla="*/ 6657719 w 6868353"/>
                <a:gd name="connsiteY2083" fmla="*/ 2575211 h 6857985"/>
                <a:gd name="connsiteX2084" fmla="*/ 6624563 w 6868353"/>
                <a:gd name="connsiteY2084" fmla="*/ 2470788 h 6857985"/>
                <a:gd name="connsiteX2085" fmla="*/ 6613435 w 6868353"/>
                <a:gd name="connsiteY2085" fmla="*/ 2441115 h 6857985"/>
                <a:gd name="connsiteX2086" fmla="*/ 6607461 w 6868353"/>
                <a:gd name="connsiteY2086" fmla="*/ 2424310 h 6857985"/>
                <a:gd name="connsiteX2087" fmla="*/ 6600567 w 6868353"/>
                <a:gd name="connsiteY2087" fmla="*/ 2406076 h 6857985"/>
                <a:gd name="connsiteX2088" fmla="*/ 6569903 w 6868353"/>
                <a:gd name="connsiteY2088" fmla="*/ 2311152 h 6857985"/>
                <a:gd name="connsiteX2089" fmla="*/ 6309203 w 6868353"/>
                <a:gd name="connsiteY2089" fmla="*/ 2299291 h 6857985"/>
                <a:gd name="connsiteX2090" fmla="*/ 6341747 w 6868353"/>
                <a:gd name="connsiteY2090" fmla="*/ 2350906 h 6857985"/>
                <a:gd name="connsiteX2091" fmla="*/ 6346275 w 6868353"/>
                <a:gd name="connsiteY2091" fmla="*/ 2376926 h 6857985"/>
                <a:gd name="connsiteX2092" fmla="*/ 6340883 w 6868353"/>
                <a:gd name="connsiteY2092" fmla="*/ 2383736 h 6857985"/>
                <a:gd name="connsiteX2093" fmla="*/ 6326541 w 6868353"/>
                <a:gd name="connsiteY2093" fmla="*/ 2339778 h 6857985"/>
                <a:gd name="connsiteX2094" fmla="*/ 6308505 w 6868353"/>
                <a:gd name="connsiteY2094" fmla="*/ 2303805 h 6857985"/>
                <a:gd name="connsiteX2095" fmla="*/ 6309203 w 6868353"/>
                <a:gd name="connsiteY2095" fmla="*/ 2299291 h 6857985"/>
                <a:gd name="connsiteX2096" fmla="*/ 340097 w 6868353"/>
                <a:gd name="connsiteY2096" fmla="*/ 2299175 h 6857985"/>
                <a:gd name="connsiteX2097" fmla="*/ 319441 w 6868353"/>
                <a:gd name="connsiteY2097" fmla="*/ 2313898 h 6857985"/>
                <a:gd name="connsiteX2098" fmla="*/ 317502 w 6868353"/>
                <a:gd name="connsiteY2098" fmla="*/ 2336932 h 6857985"/>
                <a:gd name="connsiteX2099" fmla="*/ 316497 w 6868353"/>
                <a:gd name="connsiteY2099" fmla="*/ 2330972 h 6857985"/>
                <a:gd name="connsiteX2100" fmla="*/ 340097 w 6868353"/>
                <a:gd name="connsiteY2100" fmla="*/ 2299175 h 6857985"/>
                <a:gd name="connsiteX2101" fmla="*/ 1314787 w 6868353"/>
                <a:gd name="connsiteY2101" fmla="*/ 2269403 h 6857985"/>
                <a:gd name="connsiteX2102" fmla="*/ 1298761 w 6868353"/>
                <a:gd name="connsiteY2102" fmla="*/ 2300662 h 6857985"/>
                <a:gd name="connsiteX2103" fmla="*/ 1314787 w 6868353"/>
                <a:gd name="connsiteY2103" fmla="*/ 2269403 h 6857985"/>
                <a:gd name="connsiteX2104" fmla="*/ 270245 w 6868353"/>
                <a:gd name="connsiteY2104" fmla="*/ 2260979 h 6857985"/>
                <a:gd name="connsiteX2105" fmla="*/ 246150 w 6868353"/>
                <a:gd name="connsiteY2105" fmla="*/ 2329033 h 6857985"/>
                <a:gd name="connsiteX2106" fmla="*/ 247240 w 6868353"/>
                <a:gd name="connsiteY2106" fmla="*/ 2299699 h 6857985"/>
                <a:gd name="connsiteX2107" fmla="*/ 260265 w 6868353"/>
                <a:gd name="connsiteY2107" fmla="*/ 2271625 h 6857985"/>
                <a:gd name="connsiteX2108" fmla="*/ 270245 w 6868353"/>
                <a:gd name="connsiteY2108" fmla="*/ 2260979 h 6857985"/>
                <a:gd name="connsiteX2109" fmla="*/ 6138435 w 6868353"/>
                <a:gd name="connsiteY2109" fmla="*/ 2242660 h 6857985"/>
                <a:gd name="connsiteX2110" fmla="*/ 6151883 w 6868353"/>
                <a:gd name="connsiteY2110" fmla="*/ 2254240 h 6857985"/>
                <a:gd name="connsiteX2111" fmla="*/ 6160251 w 6868353"/>
                <a:gd name="connsiteY2111" fmla="*/ 2270294 h 6857985"/>
                <a:gd name="connsiteX2112" fmla="*/ 6169113 w 6868353"/>
                <a:gd name="connsiteY2112" fmla="*/ 2290794 h 6857985"/>
                <a:gd name="connsiteX2113" fmla="*/ 6208967 w 6868353"/>
                <a:gd name="connsiteY2113" fmla="*/ 2377974 h 6857985"/>
                <a:gd name="connsiteX2114" fmla="*/ 6195177 w 6868353"/>
                <a:gd name="connsiteY2114" fmla="*/ 2357021 h 6857985"/>
                <a:gd name="connsiteX2115" fmla="*/ 6222599 w 6868353"/>
                <a:gd name="connsiteY2115" fmla="*/ 2411752 h 6857985"/>
                <a:gd name="connsiteX2116" fmla="*/ 6213369 w 6868353"/>
                <a:gd name="connsiteY2116" fmla="*/ 2399747 h 6857985"/>
                <a:gd name="connsiteX2117" fmla="*/ 6217687 w 6868353"/>
                <a:gd name="connsiteY2117" fmla="*/ 2418350 h 6857985"/>
                <a:gd name="connsiteX2118" fmla="*/ 6225671 w 6868353"/>
                <a:gd name="connsiteY2118" fmla="*/ 2440010 h 6857985"/>
                <a:gd name="connsiteX2119" fmla="*/ 6214827 w 6868353"/>
                <a:gd name="connsiteY2119" fmla="*/ 2418590 h 6857985"/>
                <a:gd name="connsiteX2120" fmla="*/ 6199721 w 6868353"/>
                <a:gd name="connsiteY2120" fmla="*/ 2387473 h 6857985"/>
                <a:gd name="connsiteX2121" fmla="*/ 6170119 w 6868353"/>
                <a:gd name="connsiteY2121" fmla="*/ 2321104 h 6857985"/>
                <a:gd name="connsiteX2122" fmla="*/ 6190533 w 6868353"/>
                <a:gd name="connsiteY2122" fmla="*/ 2354232 h 6857985"/>
                <a:gd name="connsiteX2123" fmla="*/ 6138435 w 6868353"/>
                <a:gd name="connsiteY2123" fmla="*/ 2242660 h 6857985"/>
                <a:gd name="connsiteX2124" fmla="*/ 6257383 w 6868353"/>
                <a:gd name="connsiteY2124" fmla="*/ 2237727 h 6857985"/>
                <a:gd name="connsiteX2125" fmla="*/ 6275307 w 6868353"/>
                <a:gd name="connsiteY2125" fmla="*/ 2250644 h 6857985"/>
                <a:gd name="connsiteX2126" fmla="*/ 6322633 w 6868353"/>
                <a:gd name="connsiteY2126" fmla="*/ 2364722 h 6857985"/>
                <a:gd name="connsiteX2127" fmla="*/ 6294305 w 6868353"/>
                <a:gd name="connsiteY2127" fmla="*/ 2320977 h 6857985"/>
                <a:gd name="connsiteX2128" fmla="*/ 6289605 w 6868353"/>
                <a:gd name="connsiteY2128" fmla="*/ 2292110 h 6857985"/>
                <a:gd name="connsiteX2129" fmla="*/ 6261263 w 6868353"/>
                <a:gd name="connsiteY2129" fmla="*/ 2261587 h 6857985"/>
                <a:gd name="connsiteX2130" fmla="*/ 6257383 w 6868353"/>
                <a:gd name="connsiteY2130" fmla="*/ 2237727 h 6857985"/>
                <a:gd name="connsiteX2131" fmla="*/ 6511915 w 6868353"/>
                <a:gd name="connsiteY2131" fmla="*/ 2229041 h 6857985"/>
                <a:gd name="connsiteX2132" fmla="*/ 6523239 w 6868353"/>
                <a:gd name="connsiteY2132" fmla="*/ 2248691 h 6857985"/>
                <a:gd name="connsiteX2133" fmla="*/ 6541643 w 6868353"/>
                <a:gd name="connsiteY2133" fmla="*/ 2290355 h 6857985"/>
                <a:gd name="connsiteX2134" fmla="*/ 6512565 w 6868353"/>
                <a:gd name="connsiteY2134" fmla="*/ 2256633 h 6857985"/>
                <a:gd name="connsiteX2135" fmla="*/ 6527487 w 6868353"/>
                <a:gd name="connsiteY2135" fmla="*/ 2280346 h 6857985"/>
                <a:gd name="connsiteX2136" fmla="*/ 6511915 w 6868353"/>
                <a:gd name="connsiteY2136" fmla="*/ 2229041 h 6857985"/>
                <a:gd name="connsiteX2137" fmla="*/ 395318 w 6868353"/>
                <a:gd name="connsiteY2137" fmla="*/ 2223013 h 6857985"/>
                <a:gd name="connsiteX2138" fmla="*/ 387594 w 6868353"/>
                <a:gd name="connsiteY2138" fmla="*/ 2236374 h 6857985"/>
                <a:gd name="connsiteX2139" fmla="*/ 362734 w 6868353"/>
                <a:gd name="connsiteY2139" fmla="*/ 2296315 h 6857985"/>
                <a:gd name="connsiteX2140" fmla="*/ 380402 w 6868353"/>
                <a:gd name="connsiteY2140" fmla="*/ 2264037 h 6857985"/>
                <a:gd name="connsiteX2141" fmla="*/ 373508 w 6868353"/>
                <a:gd name="connsiteY2141" fmla="*/ 2292082 h 6857985"/>
                <a:gd name="connsiteX2142" fmla="*/ 389222 w 6868353"/>
                <a:gd name="connsiteY2142" fmla="*/ 2248096 h 6857985"/>
                <a:gd name="connsiteX2143" fmla="*/ 387849 w 6868353"/>
                <a:gd name="connsiteY2143" fmla="*/ 2237832 h 6857985"/>
                <a:gd name="connsiteX2144" fmla="*/ 395318 w 6868353"/>
                <a:gd name="connsiteY2144" fmla="*/ 2223013 h 6857985"/>
                <a:gd name="connsiteX2145" fmla="*/ 6222231 w 6868353"/>
                <a:gd name="connsiteY2145" fmla="*/ 2213595 h 6857985"/>
                <a:gd name="connsiteX2146" fmla="*/ 6228375 w 6868353"/>
                <a:gd name="connsiteY2146" fmla="*/ 2248337 h 6857985"/>
                <a:gd name="connsiteX2147" fmla="*/ 6289463 w 6868353"/>
                <a:gd name="connsiteY2147" fmla="*/ 2363392 h 6857985"/>
                <a:gd name="connsiteX2148" fmla="*/ 6293967 w 6868353"/>
                <a:gd name="connsiteY2148" fmla="*/ 2380777 h 6857985"/>
                <a:gd name="connsiteX2149" fmla="*/ 6302361 w 6868353"/>
                <a:gd name="connsiteY2149" fmla="*/ 2404575 h 6857985"/>
                <a:gd name="connsiteX2150" fmla="*/ 6297235 w 6868353"/>
                <a:gd name="connsiteY2150" fmla="*/ 2414683 h 6857985"/>
                <a:gd name="connsiteX2151" fmla="*/ 6286447 w 6868353"/>
                <a:gd name="connsiteY2151" fmla="*/ 2383636 h 6857985"/>
                <a:gd name="connsiteX2152" fmla="*/ 6276311 w 6868353"/>
                <a:gd name="connsiteY2152" fmla="*/ 2359314 h 6857985"/>
                <a:gd name="connsiteX2153" fmla="*/ 6258843 w 6868353"/>
                <a:gd name="connsiteY2153" fmla="*/ 2320963 h 6857985"/>
                <a:gd name="connsiteX2154" fmla="*/ 6240225 w 6868353"/>
                <a:gd name="connsiteY2154" fmla="*/ 2282413 h 6857985"/>
                <a:gd name="connsiteX2155" fmla="*/ 6228617 w 6868353"/>
                <a:gd name="connsiteY2155" fmla="*/ 2257836 h 6857985"/>
                <a:gd name="connsiteX2156" fmla="*/ 6213355 w 6868353"/>
                <a:gd name="connsiteY2156" fmla="*/ 2227469 h 6857985"/>
                <a:gd name="connsiteX2157" fmla="*/ 6222231 w 6868353"/>
                <a:gd name="connsiteY2157" fmla="*/ 2213595 h 6857985"/>
                <a:gd name="connsiteX2158" fmla="*/ 6523549 w 6868353"/>
                <a:gd name="connsiteY2158" fmla="*/ 2206610 h 6857985"/>
                <a:gd name="connsiteX2159" fmla="*/ 6544263 w 6868353"/>
                <a:gd name="connsiteY2159" fmla="*/ 2245364 h 6857985"/>
                <a:gd name="connsiteX2160" fmla="*/ 6565031 w 6868353"/>
                <a:gd name="connsiteY2160" fmla="*/ 2314522 h 6857985"/>
                <a:gd name="connsiteX2161" fmla="*/ 6556127 w 6868353"/>
                <a:gd name="connsiteY2161" fmla="*/ 2288572 h 6857985"/>
                <a:gd name="connsiteX2162" fmla="*/ 6550663 w 6868353"/>
                <a:gd name="connsiteY2162" fmla="*/ 2274868 h 6857985"/>
                <a:gd name="connsiteX2163" fmla="*/ 6544335 w 6868353"/>
                <a:gd name="connsiteY2163" fmla="*/ 2261163 h 6857985"/>
                <a:gd name="connsiteX2164" fmla="*/ 6520863 w 6868353"/>
                <a:gd name="connsiteY2164" fmla="*/ 2207805 h 6857985"/>
                <a:gd name="connsiteX2165" fmla="*/ 6523549 w 6868353"/>
                <a:gd name="connsiteY2165" fmla="*/ 2206610 h 6857985"/>
                <a:gd name="connsiteX2166" fmla="*/ 440513 w 6868353"/>
                <a:gd name="connsiteY2166" fmla="*/ 2199055 h 6857985"/>
                <a:gd name="connsiteX2167" fmla="*/ 413700 w 6868353"/>
                <a:gd name="connsiteY2167" fmla="*/ 2257454 h 6857985"/>
                <a:gd name="connsiteX2168" fmla="*/ 406168 w 6868353"/>
                <a:gd name="connsiteY2168" fmla="*/ 2244910 h 6857985"/>
                <a:gd name="connsiteX2169" fmla="*/ 378576 w 6868353"/>
                <a:gd name="connsiteY2169" fmla="*/ 2321373 h 6857985"/>
                <a:gd name="connsiteX2170" fmla="*/ 412751 w 6868353"/>
                <a:gd name="connsiteY2170" fmla="*/ 2286009 h 6857985"/>
                <a:gd name="connsiteX2171" fmla="*/ 419476 w 6868353"/>
                <a:gd name="connsiteY2171" fmla="*/ 2263527 h 6857985"/>
                <a:gd name="connsiteX2172" fmla="*/ 428720 w 6868353"/>
                <a:gd name="connsiteY2172" fmla="*/ 2239941 h 6857985"/>
                <a:gd name="connsiteX2173" fmla="*/ 440513 w 6868353"/>
                <a:gd name="connsiteY2173" fmla="*/ 2199055 h 6857985"/>
                <a:gd name="connsiteX2174" fmla="*/ 1251349 w 6868353"/>
                <a:gd name="connsiteY2174" fmla="*/ 2189924 h 6857985"/>
                <a:gd name="connsiteX2175" fmla="*/ 1221166 w 6868353"/>
                <a:gd name="connsiteY2175" fmla="*/ 2250191 h 6857985"/>
                <a:gd name="connsiteX2176" fmla="*/ 1199052 w 6868353"/>
                <a:gd name="connsiteY2176" fmla="*/ 2289293 h 6857985"/>
                <a:gd name="connsiteX2177" fmla="*/ 1188647 w 6868353"/>
                <a:gd name="connsiteY2177" fmla="*/ 2307088 h 6857985"/>
                <a:gd name="connsiteX2178" fmla="*/ 1180365 w 6868353"/>
                <a:gd name="connsiteY2178" fmla="*/ 2322576 h 6857985"/>
                <a:gd name="connsiteX2179" fmla="*/ 1185646 w 6868353"/>
                <a:gd name="connsiteY2179" fmla="*/ 2307485 h 6857985"/>
                <a:gd name="connsiteX2180" fmla="*/ 1193305 w 6868353"/>
                <a:gd name="connsiteY2180" fmla="*/ 2290836 h 6857985"/>
                <a:gd name="connsiteX2181" fmla="*/ 1212176 w 6868353"/>
                <a:gd name="connsiteY2181" fmla="*/ 2254650 h 6857985"/>
                <a:gd name="connsiteX2182" fmla="*/ 1251349 w 6868353"/>
                <a:gd name="connsiteY2182" fmla="*/ 2189924 h 6857985"/>
                <a:gd name="connsiteX2183" fmla="*/ 466945 w 6868353"/>
                <a:gd name="connsiteY2183" fmla="*/ 2134598 h 6857985"/>
                <a:gd name="connsiteX2184" fmla="*/ 436847 w 6868353"/>
                <a:gd name="connsiteY2184" fmla="*/ 2169580 h 6857985"/>
                <a:gd name="connsiteX2185" fmla="*/ 434666 w 6868353"/>
                <a:gd name="connsiteY2185" fmla="*/ 2151799 h 6857985"/>
                <a:gd name="connsiteX2186" fmla="*/ 408971 w 6868353"/>
                <a:gd name="connsiteY2186" fmla="*/ 2176149 h 6857985"/>
                <a:gd name="connsiteX2187" fmla="*/ 400788 w 6868353"/>
                <a:gd name="connsiteY2187" fmla="*/ 2203841 h 6857985"/>
                <a:gd name="connsiteX2188" fmla="*/ 418442 w 6868353"/>
                <a:gd name="connsiteY2188" fmla="*/ 2206785 h 6857985"/>
                <a:gd name="connsiteX2189" fmla="*/ 425931 w 6868353"/>
                <a:gd name="connsiteY2189" fmla="*/ 2219371 h 6857985"/>
                <a:gd name="connsiteX2190" fmla="*/ 466945 w 6868353"/>
                <a:gd name="connsiteY2190" fmla="*/ 2134598 h 6857985"/>
                <a:gd name="connsiteX2191" fmla="*/ 1197863 w 6868353"/>
                <a:gd name="connsiteY2191" fmla="*/ 2131215 h 6857985"/>
                <a:gd name="connsiteX2192" fmla="*/ 1185334 w 6868353"/>
                <a:gd name="connsiteY2192" fmla="*/ 2153484 h 6857985"/>
                <a:gd name="connsiteX2193" fmla="*/ 1170483 w 6868353"/>
                <a:gd name="connsiteY2193" fmla="*/ 2180907 h 6857985"/>
                <a:gd name="connsiteX2194" fmla="*/ 1137015 w 6868353"/>
                <a:gd name="connsiteY2194" fmla="*/ 2242349 h 6857985"/>
                <a:gd name="connsiteX2195" fmla="*/ 1121273 w 6868353"/>
                <a:gd name="connsiteY2195" fmla="*/ 2272673 h 6857985"/>
                <a:gd name="connsiteX2196" fmla="*/ 1109352 w 6868353"/>
                <a:gd name="connsiteY2196" fmla="*/ 2300931 h 6857985"/>
                <a:gd name="connsiteX2197" fmla="*/ 1098267 w 6868353"/>
                <a:gd name="connsiteY2197" fmla="*/ 2341335 h 6857985"/>
                <a:gd name="connsiteX2198" fmla="*/ 1063342 w 6868353"/>
                <a:gd name="connsiteY2198" fmla="*/ 2397086 h 6857985"/>
                <a:gd name="connsiteX2199" fmla="*/ 1057764 w 6868353"/>
                <a:gd name="connsiteY2199" fmla="*/ 2435240 h 6857985"/>
                <a:gd name="connsiteX2200" fmla="*/ 1037080 w 6868353"/>
                <a:gd name="connsiteY2200" fmla="*/ 2463483 h 6857985"/>
                <a:gd name="connsiteX2201" fmla="*/ 980494 w 6868353"/>
                <a:gd name="connsiteY2201" fmla="*/ 2602464 h 6857985"/>
                <a:gd name="connsiteX2202" fmla="*/ 1070378 w 6868353"/>
                <a:gd name="connsiteY2202" fmla="*/ 2361807 h 6857985"/>
                <a:gd name="connsiteX2203" fmla="*/ 1095733 w 6868353"/>
                <a:gd name="connsiteY2203" fmla="*/ 2304244 h 6857985"/>
                <a:gd name="connsiteX2204" fmla="*/ 1124274 w 6868353"/>
                <a:gd name="connsiteY2204" fmla="*/ 2246624 h 6857985"/>
                <a:gd name="connsiteX2205" fmla="*/ 1158124 w 6868353"/>
                <a:gd name="connsiteY2205" fmla="*/ 2189118 h 6857985"/>
                <a:gd name="connsiteX2206" fmla="*/ 1176740 w 6868353"/>
                <a:gd name="connsiteY2206" fmla="*/ 2159954 h 6857985"/>
                <a:gd name="connsiteX2207" fmla="*/ 1197863 w 6868353"/>
                <a:gd name="connsiteY2207" fmla="*/ 2131215 h 6857985"/>
                <a:gd name="connsiteX2208" fmla="*/ 1337835 w 6868353"/>
                <a:gd name="connsiteY2208" fmla="*/ 2098724 h 6857985"/>
                <a:gd name="connsiteX2209" fmla="*/ 1302386 w 6868353"/>
                <a:gd name="connsiteY2209" fmla="*/ 2172469 h 6857985"/>
                <a:gd name="connsiteX2210" fmla="*/ 1279933 w 6868353"/>
                <a:gd name="connsiteY2210" fmla="*/ 2212080 h 6857985"/>
                <a:gd name="connsiteX2211" fmla="*/ 1257267 w 6868353"/>
                <a:gd name="connsiteY2211" fmla="*/ 2254651 h 6857985"/>
                <a:gd name="connsiteX2212" fmla="*/ 1233313 w 6868353"/>
                <a:gd name="connsiteY2212" fmla="*/ 2298963 h 6857985"/>
                <a:gd name="connsiteX2213" fmla="*/ 1221053 w 6868353"/>
                <a:gd name="connsiteY2213" fmla="*/ 2321713 h 6857985"/>
                <a:gd name="connsiteX2214" fmla="*/ 1209784 w 6868353"/>
                <a:gd name="connsiteY2214" fmla="*/ 2345398 h 6857985"/>
                <a:gd name="connsiteX2215" fmla="*/ 1167001 w 6868353"/>
                <a:gd name="connsiteY2215" fmla="*/ 2443762 h 6857985"/>
                <a:gd name="connsiteX2216" fmla="*/ 1191960 w 6868353"/>
                <a:gd name="connsiteY2216" fmla="*/ 2373755 h 6857985"/>
                <a:gd name="connsiteX2217" fmla="*/ 1211299 w 6868353"/>
                <a:gd name="connsiteY2217" fmla="*/ 2329485 h 6857985"/>
                <a:gd name="connsiteX2218" fmla="*/ 1222823 w 6868353"/>
                <a:gd name="connsiteY2218" fmla="*/ 2306254 h 6857985"/>
                <a:gd name="connsiteX2219" fmla="*/ 1235267 w 6868353"/>
                <a:gd name="connsiteY2219" fmla="*/ 2282554 h 6857985"/>
                <a:gd name="connsiteX2220" fmla="*/ 1261004 w 6868353"/>
                <a:gd name="connsiteY2220" fmla="*/ 2234010 h 6857985"/>
                <a:gd name="connsiteX2221" fmla="*/ 1273972 w 6868353"/>
                <a:gd name="connsiteY2221" fmla="*/ 2209631 h 6857985"/>
                <a:gd name="connsiteX2222" fmla="*/ 1287889 w 6868353"/>
                <a:gd name="connsiteY2222" fmla="*/ 2186173 h 6857985"/>
                <a:gd name="connsiteX2223" fmla="*/ 1337835 w 6868353"/>
                <a:gd name="connsiteY2223" fmla="*/ 2098724 h 6857985"/>
                <a:gd name="connsiteX2224" fmla="*/ 6497107 w 6868353"/>
                <a:gd name="connsiteY2224" fmla="*/ 2097096 h 6857985"/>
                <a:gd name="connsiteX2225" fmla="*/ 6507993 w 6868353"/>
                <a:gd name="connsiteY2225" fmla="*/ 2115005 h 6857985"/>
                <a:gd name="connsiteX2226" fmla="*/ 6515029 w 6868353"/>
                <a:gd name="connsiteY2226" fmla="*/ 2128610 h 6857985"/>
                <a:gd name="connsiteX2227" fmla="*/ 6523439 w 6868353"/>
                <a:gd name="connsiteY2227" fmla="*/ 2141139 h 6857985"/>
                <a:gd name="connsiteX2228" fmla="*/ 6523707 w 6868353"/>
                <a:gd name="connsiteY2228" fmla="*/ 2148132 h 6857985"/>
                <a:gd name="connsiteX2229" fmla="*/ 6534679 w 6868353"/>
                <a:gd name="connsiteY2229" fmla="*/ 2189797 h 6857985"/>
                <a:gd name="connsiteX2230" fmla="*/ 6504171 w 6868353"/>
                <a:gd name="connsiteY2230" fmla="*/ 2135207 h 6857985"/>
                <a:gd name="connsiteX2231" fmla="*/ 6500759 w 6868353"/>
                <a:gd name="connsiteY2231" fmla="*/ 2115939 h 6857985"/>
                <a:gd name="connsiteX2232" fmla="*/ 6497107 w 6868353"/>
                <a:gd name="connsiteY2232" fmla="*/ 2097096 h 6857985"/>
                <a:gd name="connsiteX2233" fmla="*/ 6069263 w 6868353"/>
                <a:gd name="connsiteY2233" fmla="*/ 2097039 h 6857985"/>
                <a:gd name="connsiteX2234" fmla="*/ 6100195 w 6868353"/>
                <a:gd name="connsiteY2234" fmla="*/ 2152620 h 6857985"/>
                <a:gd name="connsiteX2235" fmla="*/ 6118163 w 6868353"/>
                <a:gd name="connsiteY2235" fmla="*/ 2200924 h 6857985"/>
                <a:gd name="connsiteX2236" fmla="*/ 6106241 w 6868353"/>
                <a:gd name="connsiteY2236" fmla="*/ 2174422 h 6857985"/>
                <a:gd name="connsiteX2237" fmla="*/ 6090315 w 6868353"/>
                <a:gd name="connsiteY2237" fmla="*/ 2146334 h 6857985"/>
                <a:gd name="connsiteX2238" fmla="*/ 6069263 w 6868353"/>
                <a:gd name="connsiteY2238" fmla="*/ 2097039 h 6857985"/>
                <a:gd name="connsiteX2239" fmla="*/ 490545 w 6868353"/>
                <a:gd name="connsiteY2239" fmla="*/ 2087540 h 6857985"/>
                <a:gd name="connsiteX2240" fmla="*/ 466789 w 6868353"/>
                <a:gd name="connsiteY2240" fmla="*/ 2106963 h 6857985"/>
                <a:gd name="connsiteX2241" fmla="*/ 454586 w 6868353"/>
                <a:gd name="connsiteY2241" fmla="*/ 2126472 h 6857985"/>
                <a:gd name="connsiteX2242" fmla="*/ 464113 w 6868353"/>
                <a:gd name="connsiteY2242" fmla="*/ 2110970 h 6857985"/>
                <a:gd name="connsiteX2243" fmla="*/ 455930 w 6868353"/>
                <a:gd name="connsiteY2243" fmla="*/ 2138378 h 6857985"/>
                <a:gd name="connsiteX2244" fmla="*/ 490545 w 6868353"/>
                <a:gd name="connsiteY2244" fmla="*/ 2087540 h 6857985"/>
                <a:gd name="connsiteX2245" fmla="*/ 6049147 w 6868353"/>
                <a:gd name="connsiteY2245" fmla="*/ 2081537 h 6857985"/>
                <a:gd name="connsiteX2246" fmla="*/ 6082739 w 6868353"/>
                <a:gd name="connsiteY2246" fmla="*/ 2145697 h 6857985"/>
                <a:gd name="connsiteX2247" fmla="*/ 6049147 w 6868353"/>
                <a:gd name="connsiteY2247" fmla="*/ 2081537 h 6857985"/>
                <a:gd name="connsiteX2248" fmla="*/ 6455449 w 6868353"/>
                <a:gd name="connsiteY2248" fmla="*/ 2060736 h 6857985"/>
                <a:gd name="connsiteX2249" fmla="*/ 6494403 w 6868353"/>
                <a:gd name="connsiteY2249" fmla="*/ 2128681 h 6857985"/>
                <a:gd name="connsiteX2250" fmla="*/ 6451237 w 6868353"/>
                <a:gd name="connsiteY2250" fmla="*/ 2062610 h 6857985"/>
                <a:gd name="connsiteX2251" fmla="*/ 6455449 w 6868353"/>
                <a:gd name="connsiteY2251" fmla="*/ 2060736 h 6857985"/>
                <a:gd name="connsiteX2252" fmla="*/ 6430625 w 6868353"/>
                <a:gd name="connsiteY2252" fmla="*/ 2059450 h 6857985"/>
                <a:gd name="connsiteX2253" fmla="*/ 6475941 w 6868353"/>
                <a:gd name="connsiteY2253" fmla="*/ 2143843 h 6857985"/>
                <a:gd name="connsiteX2254" fmla="*/ 6466511 w 6868353"/>
                <a:gd name="connsiteY2254" fmla="*/ 2144565 h 6857985"/>
                <a:gd name="connsiteX2255" fmla="*/ 6432195 w 6868353"/>
                <a:gd name="connsiteY2255" fmla="*/ 2064309 h 6857985"/>
                <a:gd name="connsiteX2256" fmla="*/ 6430625 w 6868353"/>
                <a:gd name="connsiteY2256" fmla="*/ 2059450 h 6857985"/>
                <a:gd name="connsiteX2257" fmla="*/ 1186538 w 6868353"/>
                <a:gd name="connsiteY2257" fmla="*/ 2052104 h 6857985"/>
                <a:gd name="connsiteX2258" fmla="*/ 1138333 w 6868353"/>
                <a:gd name="connsiteY2258" fmla="*/ 2129459 h 6857985"/>
                <a:gd name="connsiteX2259" fmla="*/ 1145270 w 6868353"/>
                <a:gd name="connsiteY2259" fmla="*/ 2139284 h 6857985"/>
                <a:gd name="connsiteX2260" fmla="*/ 1160191 w 6868353"/>
                <a:gd name="connsiteY2260" fmla="*/ 2132305 h 6857985"/>
                <a:gd name="connsiteX2261" fmla="*/ 1186538 w 6868353"/>
                <a:gd name="connsiteY2261" fmla="*/ 2052104 h 6857985"/>
                <a:gd name="connsiteX2262" fmla="*/ 6177941 w 6868353"/>
                <a:gd name="connsiteY2262" fmla="*/ 2048479 h 6857985"/>
                <a:gd name="connsiteX2263" fmla="*/ 6199383 w 6868353"/>
                <a:gd name="connsiteY2263" fmla="*/ 2068938 h 6857985"/>
                <a:gd name="connsiteX2264" fmla="*/ 6174267 w 6868353"/>
                <a:gd name="connsiteY2264" fmla="*/ 2105604 h 6857985"/>
                <a:gd name="connsiteX2265" fmla="*/ 6177941 w 6868353"/>
                <a:gd name="connsiteY2265" fmla="*/ 2048479 h 6857985"/>
                <a:gd name="connsiteX2266" fmla="*/ 6078933 w 6868353"/>
                <a:gd name="connsiteY2266" fmla="*/ 2046937 h 6857985"/>
                <a:gd name="connsiteX2267" fmla="*/ 6117497 w 6868353"/>
                <a:gd name="connsiteY2267" fmla="*/ 2101031 h 6857985"/>
                <a:gd name="connsiteX2268" fmla="*/ 6152861 w 6868353"/>
                <a:gd name="connsiteY2268" fmla="*/ 2138109 h 6857985"/>
                <a:gd name="connsiteX2269" fmla="*/ 6148671 w 6868353"/>
                <a:gd name="connsiteY2269" fmla="*/ 2148387 h 6857985"/>
                <a:gd name="connsiteX2270" fmla="*/ 6136821 w 6868353"/>
                <a:gd name="connsiteY2270" fmla="*/ 2134060 h 6857985"/>
                <a:gd name="connsiteX2271" fmla="*/ 6116889 w 6868353"/>
                <a:gd name="connsiteY2271" fmla="*/ 2101697 h 6857985"/>
                <a:gd name="connsiteX2272" fmla="*/ 6136311 w 6868353"/>
                <a:gd name="connsiteY2272" fmla="*/ 2143659 h 6857985"/>
                <a:gd name="connsiteX2273" fmla="*/ 6158977 w 6868353"/>
                <a:gd name="connsiteY2273" fmla="*/ 2189089 h 6857985"/>
                <a:gd name="connsiteX2274" fmla="*/ 6200063 w 6868353"/>
                <a:gd name="connsiteY2274" fmla="*/ 2251366 h 6857985"/>
                <a:gd name="connsiteX2275" fmla="*/ 6204039 w 6868353"/>
                <a:gd name="connsiteY2275" fmla="*/ 2270039 h 6857985"/>
                <a:gd name="connsiteX2276" fmla="*/ 6228305 w 6868353"/>
                <a:gd name="connsiteY2276" fmla="*/ 2332232 h 6857985"/>
                <a:gd name="connsiteX2277" fmla="*/ 6237735 w 6868353"/>
                <a:gd name="connsiteY2277" fmla="*/ 2331481 h 6857985"/>
                <a:gd name="connsiteX2278" fmla="*/ 6237677 w 6868353"/>
                <a:gd name="connsiteY2278" fmla="*/ 2337951 h 6857985"/>
                <a:gd name="connsiteX2279" fmla="*/ 6260329 w 6868353"/>
                <a:gd name="connsiteY2279" fmla="*/ 2403258 h 6857985"/>
                <a:gd name="connsiteX2280" fmla="*/ 6227285 w 6868353"/>
                <a:gd name="connsiteY2280" fmla="*/ 2333180 h 6857985"/>
                <a:gd name="connsiteX2281" fmla="*/ 6205597 w 6868353"/>
                <a:gd name="connsiteY2281" fmla="*/ 2287042 h 6857985"/>
                <a:gd name="connsiteX2282" fmla="*/ 6193803 w 6868353"/>
                <a:gd name="connsiteY2282" fmla="*/ 2262324 h 6857985"/>
                <a:gd name="connsiteX2283" fmla="*/ 6180751 w 6868353"/>
                <a:gd name="connsiteY2283" fmla="*/ 2237294 h 6857985"/>
                <a:gd name="connsiteX2284" fmla="*/ 6128157 w 6868353"/>
                <a:gd name="connsiteY2284" fmla="*/ 2135546 h 6857985"/>
                <a:gd name="connsiteX2285" fmla="*/ 6078933 w 6868353"/>
                <a:gd name="connsiteY2285" fmla="*/ 2046937 h 6857985"/>
                <a:gd name="connsiteX2286" fmla="*/ 1249608 w 6868353"/>
                <a:gd name="connsiteY2286" fmla="*/ 2042010 h 6857985"/>
                <a:gd name="connsiteX2287" fmla="*/ 1196575 w 6868353"/>
                <a:gd name="connsiteY2287" fmla="*/ 2116010 h 6857985"/>
                <a:gd name="connsiteX2288" fmla="*/ 1249608 w 6868353"/>
                <a:gd name="connsiteY2288" fmla="*/ 2042010 h 6857985"/>
                <a:gd name="connsiteX2289" fmla="*/ 370789 w 6868353"/>
                <a:gd name="connsiteY2289" fmla="*/ 2027372 h 6857985"/>
                <a:gd name="connsiteX2290" fmla="*/ 310862 w 6868353"/>
                <a:gd name="connsiteY2290" fmla="*/ 2177608 h 6857985"/>
                <a:gd name="connsiteX2291" fmla="*/ 337166 w 6868353"/>
                <a:gd name="connsiteY2291" fmla="*/ 2107275 h 6857985"/>
                <a:gd name="connsiteX2292" fmla="*/ 370789 w 6868353"/>
                <a:gd name="connsiteY2292" fmla="*/ 2027372 h 6857985"/>
                <a:gd name="connsiteX2293" fmla="*/ 6261305 w 6868353"/>
                <a:gd name="connsiteY2293" fmla="*/ 2019727 h 6857985"/>
                <a:gd name="connsiteX2294" fmla="*/ 6335955 w 6868353"/>
                <a:gd name="connsiteY2294" fmla="*/ 2161610 h 6857985"/>
                <a:gd name="connsiteX2295" fmla="*/ 6375807 w 6868353"/>
                <a:gd name="connsiteY2295" fmla="*/ 2248266 h 6857985"/>
                <a:gd name="connsiteX2296" fmla="*/ 6408439 w 6868353"/>
                <a:gd name="connsiteY2296" fmla="*/ 2334822 h 6857985"/>
                <a:gd name="connsiteX2297" fmla="*/ 6417657 w 6868353"/>
                <a:gd name="connsiteY2297" fmla="*/ 2341221 h 6857985"/>
                <a:gd name="connsiteX2298" fmla="*/ 6416849 w 6868353"/>
                <a:gd name="connsiteY2298" fmla="*/ 2357219 h 6857985"/>
                <a:gd name="connsiteX2299" fmla="*/ 6407307 w 6868353"/>
                <a:gd name="connsiteY2299" fmla="*/ 2332826 h 6857985"/>
                <a:gd name="connsiteX2300" fmla="*/ 6392839 w 6868353"/>
                <a:gd name="connsiteY2300" fmla="*/ 2297504 h 6857985"/>
                <a:gd name="connsiteX2301" fmla="*/ 6340119 w 6868353"/>
                <a:gd name="connsiteY2301" fmla="*/ 2191934 h 6857985"/>
                <a:gd name="connsiteX2302" fmla="*/ 6310459 w 6868353"/>
                <a:gd name="connsiteY2302" fmla="*/ 2122749 h 6857985"/>
                <a:gd name="connsiteX2303" fmla="*/ 6282851 w 6868353"/>
                <a:gd name="connsiteY2303" fmla="*/ 2070183 h 6857985"/>
                <a:gd name="connsiteX2304" fmla="*/ 6276623 w 6868353"/>
                <a:gd name="connsiteY2304" fmla="*/ 2056889 h 6857985"/>
                <a:gd name="connsiteX2305" fmla="*/ 6270579 w 6868353"/>
                <a:gd name="connsiteY2305" fmla="*/ 2044091 h 6857985"/>
                <a:gd name="connsiteX2306" fmla="*/ 6261305 w 6868353"/>
                <a:gd name="connsiteY2306" fmla="*/ 2019727 h 6857985"/>
                <a:gd name="connsiteX2307" fmla="*/ 432316 w 6868353"/>
                <a:gd name="connsiteY2307" fmla="*/ 1998803 h 6857985"/>
                <a:gd name="connsiteX2308" fmla="*/ 401397 w 6868353"/>
                <a:gd name="connsiteY2308" fmla="*/ 2051383 h 6857985"/>
                <a:gd name="connsiteX2309" fmla="*/ 411817 w 6868353"/>
                <a:gd name="connsiteY2309" fmla="*/ 2035866 h 6857985"/>
                <a:gd name="connsiteX2310" fmla="*/ 400222 w 6868353"/>
                <a:gd name="connsiteY2310" fmla="*/ 2057201 h 6857985"/>
                <a:gd name="connsiteX2311" fmla="*/ 375319 w 6868353"/>
                <a:gd name="connsiteY2311" fmla="*/ 2082061 h 6857985"/>
                <a:gd name="connsiteX2312" fmla="*/ 390496 w 6868353"/>
                <a:gd name="connsiteY2312" fmla="*/ 2061038 h 6857985"/>
                <a:gd name="connsiteX2313" fmla="*/ 432316 w 6868353"/>
                <a:gd name="connsiteY2313" fmla="*/ 1998803 h 6857985"/>
                <a:gd name="connsiteX2314" fmla="*/ 6056905 w 6868353"/>
                <a:gd name="connsiteY2314" fmla="*/ 1995485 h 6857985"/>
                <a:gd name="connsiteX2315" fmla="*/ 6063899 w 6868353"/>
                <a:gd name="connsiteY2315" fmla="*/ 2002979 h 6857985"/>
                <a:gd name="connsiteX2316" fmla="*/ 6070043 w 6868353"/>
                <a:gd name="connsiteY2316" fmla="*/ 2008925 h 6857985"/>
                <a:gd name="connsiteX2317" fmla="*/ 6069631 w 6868353"/>
                <a:gd name="connsiteY2317" fmla="*/ 1999893 h 6857985"/>
                <a:gd name="connsiteX2318" fmla="*/ 6091943 w 6868353"/>
                <a:gd name="connsiteY2318" fmla="*/ 2034776 h 6857985"/>
                <a:gd name="connsiteX2319" fmla="*/ 6088163 w 6868353"/>
                <a:gd name="connsiteY2319" fmla="*/ 2045210 h 6857985"/>
                <a:gd name="connsiteX2320" fmla="*/ 6072195 w 6868353"/>
                <a:gd name="connsiteY2320" fmla="*/ 2017604 h 6857985"/>
                <a:gd name="connsiteX2321" fmla="*/ 6055219 w 6868353"/>
                <a:gd name="connsiteY2321" fmla="*/ 1999596 h 6857985"/>
                <a:gd name="connsiteX2322" fmla="*/ 6056905 w 6868353"/>
                <a:gd name="connsiteY2322" fmla="*/ 1995485 h 6857985"/>
                <a:gd name="connsiteX2323" fmla="*/ 1448515 w 6868353"/>
                <a:gd name="connsiteY2323" fmla="*/ 1983584 h 6857985"/>
                <a:gd name="connsiteX2324" fmla="*/ 1443079 w 6868353"/>
                <a:gd name="connsiteY2324" fmla="*/ 1998775 h 6857985"/>
                <a:gd name="connsiteX2325" fmla="*/ 1413873 w 6868353"/>
                <a:gd name="connsiteY2325" fmla="*/ 2043710 h 6857985"/>
                <a:gd name="connsiteX2326" fmla="*/ 1376668 w 6868353"/>
                <a:gd name="connsiteY2326" fmla="*/ 2096813 h 6857985"/>
                <a:gd name="connsiteX2327" fmla="*/ 1359438 w 6868353"/>
                <a:gd name="connsiteY2327" fmla="*/ 2119365 h 6857985"/>
                <a:gd name="connsiteX2328" fmla="*/ 1346343 w 6868353"/>
                <a:gd name="connsiteY2328" fmla="*/ 2136085 h 6857985"/>
                <a:gd name="connsiteX2329" fmla="*/ 1357527 w 6868353"/>
                <a:gd name="connsiteY2329" fmla="*/ 2116208 h 6857985"/>
                <a:gd name="connsiteX2330" fmla="*/ 1370792 w 6868353"/>
                <a:gd name="connsiteY2330" fmla="*/ 2096672 h 6857985"/>
                <a:gd name="connsiteX2331" fmla="*/ 1398838 w 6868353"/>
                <a:gd name="connsiteY2331" fmla="*/ 2057456 h 6857985"/>
                <a:gd name="connsiteX2332" fmla="*/ 1425538 w 6868353"/>
                <a:gd name="connsiteY2332" fmla="*/ 2019034 h 6857985"/>
                <a:gd name="connsiteX2333" fmla="*/ 1448515 w 6868353"/>
                <a:gd name="connsiteY2333" fmla="*/ 1983584 h 6857985"/>
                <a:gd name="connsiteX2334" fmla="*/ 6415887 w 6868353"/>
                <a:gd name="connsiteY2334" fmla="*/ 1981843 h 6857985"/>
                <a:gd name="connsiteX2335" fmla="*/ 6444499 w 6868353"/>
                <a:gd name="connsiteY2335" fmla="*/ 2038613 h 6857985"/>
                <a:gd name="connsiteX2336" fmla="*/ 6415887 w 6868353"/>
                <a:gd name="connsiteY2336" fmla="*/ 1981843 h 6857985"/>
                <a:gd name="connsiteX2337" fmla="*/ 582867 w 6868353"/>
                <a:gd name="connsiteY2337" fmla="*/ 1962408 h 6857985"/>
                <a:gd name="connsiteX2338" fmla="*/ 578220 w 6868353"/>
                <a:gd name="connsiteY2338" fmla="*/ 1963212 h 6857985"/>
                <a:gd name="connsiteX2339" fmla="*/ 567970 w 6868353"/>
                <a:gd name="connsiteY2339" fmla="*/ 1983881 h 6857985"/>
                <a:gd name="connsiteX2340" fmla="*/ 553827 w 6868353"/>
                <a:gd name="connsiteY2340" fmla="*/ 2020860 h 6857985"/>
                <a:gd name="connsiteX2341" fmla="*/ 574624 w 6868353"/>
                <a:gd name="connsiteY2341" fmla="*/ 1997076 h 6857985"/>
                <a:gd name="connsiteX2342" fmla="*/ 584506 w 6868353"/>
                <a:gd name="connsiteY2342" fmla="*/ 1976349 h 6857985"/>
                <a:gd name="connsiteX2343" fmla="*/ 578998 w 6868353"/>
                <a:gd name="connsiteY2343" fmla="*/ 1972966 h 6857985"/>
                <a:gd name="connsiteX2344" fmla="*/ 582867 w 6868353"/>
                <a:gd name="connsiteY2344" fmla="*/ 1962408 h 6857985"/>
                <a:gd name="connsiteX2345" fmla="*/ 1390344 w 6868353"/>
                <a:gd name="connsiteY2345" fmla="*/ 1959843 h 6857985"/>
                <a:gd name="connsiteX2346" fmla="*/ 1335202 w 6868353"/>
                <a:gd name="connsiteY2346" fmla="*/ 2048991 h 6857985"/>
                <a:gd name="connsiteX2347" fmla="*/ 1356919 w 6868353"/>
                <a:gd name="connsiteY2347" fmla="*/ 2008020 h 6857985"/>
                <a:gd name="connsiteX2348" fmla="*/ 1390344 w 6868353"/>
                <a:gd name="connsiteY2348" fmla="*/ 1959843 h 6857985"/>
                <a:gd name="connsiteX2349" fmla="*/ 5983031 w 6868353"/>
                <a:gd name="connsiteY2349" fmla="*/ 1957266 h 6857985"/>
                <a:gd name="connsiteX2350" fmla="*/ 6024811 w 6868353"/>
                <a:gd name="connsiteY2350" fmla="*/ 2022092 h 6857985"/>
                <a:gd name="connsiteX2351" fmla="*/ 6003107 w 6868353"/>
                <a:gd name="connsiteY2351" fmla="*/ 2001168 h 6857985"/>
                <a:gd name="connsiteX2352" fmla="*/ 5983031 w 6868353"/>
                <a:gd name="connsiteY2352" fmla="*/ 1957266 h 6857985"/>
                <a:gd name="connsiteX2353" fmla="*/ 6017581 w 6868353"/>
                <a:gd name="connsiteY2353" fmla="*/ 1950794 h 6857985"/>
                <a:gd name="connsiteX2354" fmla="*/ 6039547 w 6868353"/>
                <a:gd name="connsiteY2354" fmla="*/ 1979294 h 6857985"/>
                <a:gd name="connsiteX2355" fmla="*/ 6059085 w 6868353"/>
                <a:gd name="connsiteY2355" fmla="*/ 2011077 h 6857985"/>
                <a:gd name="connsiteX2356" fmla="*/ 6073483 w 6868353"/>
                <a:gd name="connsiteY2356" fmla="*/ 2038273 h 6857985"/>
                <a:gd name="connsiteX2357" fmla="*/ 6055079 w 6868353"/>
                <a:gd name="connsiteY2357" fmla="*/ 2013823 h 6857985"/>
                <a:gd name="connsiteX2358" fmla="*/ 6015635 w 6868353"/>
                <a:gd name="connsiteY2358" fmla="*/ 1953047 h 6857985"/>
                <a:gd name="connsiteX2359" fmla="*/ 6017581 w 6868353"/>
                <a:gd name="connsiteY2359" fmla="*/ 1950794 h 6857985"/>
                <a:gd name="connsiteX2360" fmla="*/ 1268337 w 6868353"/>
                <a:gd name="connsiteY2360" fmla="*/ 1948701 h 6857985"/>
                <a:gd name="connsiteX2361" fmla="*/ 1227225 w 6868353"/>
                <a:gd name="connsiteY2361" fmla="*/ 2017646 h 6857985"/>
                <a:gd name="connsiteX2362" fmla="*/ 1219240 w 6868353"/>
                <a:gd name="connsiteY2362" fmla="*/ 2022573 h 6857985"/>
                <a:gd name="connsiteX2363" fmla="*/ 1211199 w 6868353"/>
                <a:gd name="connsiteY2363" fmla="*/ 2021271 h 6857985"/>
                <a:gd name="connsiteX2364" fmla="*/ 1241977 w 6868353"/>
                <a:gd name="connsiteY2364" fmla="*/ 1967997 h 6857985"/>
                <a:gd name="connsiteX2365" fmla="*/ 1268337 w 6868353"/>
                <a:gd name="connsiteY2365" fmla="*/ 1948701 h 6857985"/>
                <a:gd name="connsiteX2366" fmla="*/ 1248239 w 6868353"/>
                <a:gd name="connsiteY2366" fmla="*/ 1939341 h 6857985"/>
                <a:gd name="connsiteX2367" fmla="*/ 1231345 w 6868353"/>
                <a:gd name="connsiteY2367" fmla="*/ 1973703 h 6857985"/>
                <a:gd name="connsiteX2368" fmla="*/ 1220642 w 6868353"/>
                <a:gd name="connsiteY2368" fmla="*/ 1974156 h 6857985"/>
                <a:gd name="connsiteX2369" fmla="*/ 1236257 w 6868353"/>
                <a:gd name="connsiteY2369" fmla="*/ 1950018 h 6857985"/>
                <a:gd name="connsiteX2370" fmla="*/ 1248239 w 6868353"/>
                <a:gd name="connsiteY2370" fmla="*/ 1939341 h 6857985"/>
                <a:gd name="connsiteX2371" fmla="*/ 6218351 w 6868353"/>
                <a:gd name="connsiteY2371" fmla="*/ 1934941 h 6857985"/>
                <a:gd name="connsiteX2372" fmla="*/ 6225035 w 6868353"/>
                <a:gd name="connsiteY2372" fmla="*/ 1950995 h 6857985"/>
                <a:gd name="connsiteX2373" fmla="*/ 6256931 w 6868353"/>
                <a:gd name="connsiteY2373" fmla="*/ 2023763 h 6857985"/>
                <a:gd name="connsiteX2374" fmla="*/ 6229523 w 6868353"/>
                <a:gd name="connsiteY2374" fmla="*/ 1990989 h 6857985"/>
                <a:gd name="connsiteX2375" fmla="*/ 6218351 w 6868353"/>
                <a:gd name="connsiteY2375" fmla="*/ 1934941 h 6857985"/>
                <a:gd name="connsiteX2376" fmla="*/ 6077431 w 6868353"/>
                <a:gd name="connsiteY2376" fmla="*/ 1919509 h 6857985"/>
                <a:gd name="connsiteX2377" fmla="*/ 6105887 w 6868353"/>
                <a:gd name="connsiteY2377" fmla="*/ 1985963 h 6857985"/>
                <a:gd name="connsiteX2378" fmla="*/ 6102377 w 6868353"/>
                <a:gd name="connsiteY2378" fmla="*/ 1960423 h 6857985"/>
                <a:gd name="connsiteX2379" fmla="*/ 6084339 w 6868353"/>
                <a:gd name="connsiteY2379" fmla="*/ 1934530 h 6857985"/>
                <a:gd name="connsiteX2380" fmla="*/ 6077431 w 6868353"/>
                <a:gd name="connsiteY2380" fmla="*/ 1919509 h 6857985"/>
                <a:gd name="connsiteX2381" fmla="*/ 6046923 w 6868353"/>
                <a:gd name="connsiteY2381" fmla="*/ 1906343 h 6857985"/>
                <a:gd name="connsiteX2382" fmla="*/ 6055699 w 6868353"/>
                <a:gd name="connsiteY2382" fmla="*/ 1934134 h 6857985"/>
                <a:gd name="connsiteX2383" fmla="*/ 6078707 w 6868353"/>
                <a:gd name="connsiteY2383" fmla="*/ 1962066 h 6857985"/>
                <a:gd name="connsiteX2384" fmla="*/ 6084779 w 6868353"/>
                <a:gd name="connsiteY2384" fmla="*/ 1970772 h 6857985"/>
                <a:gd name="connsiteX2385" fmla="*/ 6058023 w 6868353"/>
                <a:gd name="connsiteY2385" fmla="*/ 1917145 h 6857985"/>
                <a:gd name="connsiteX2386" fmla="*/ 6046923 w 6868353"/>
                <a:gd name="connsiteY2386" fmla="*/ 1906343 h 6857985"/>
                <a:gd name="connsiteX2387" fmla="*/ 6530389 w 6868353"/>
                <a:gd name="connsiteY2387" fmla="*/ 1890430 h 6857985"/>
                <a:gd name="connsiteX2388" fmla="*/ 6545877 w 6868353"/>
                <a:gd name="connsiteY2388" fmla="*/ 1913563 h 6857985"/>
                <a:gd name="connsiteX2389" fmla="*/ 6565655 w 6868353"/>
                <a:gd name="connsiteY2389" fmla="*/ 1945020 h 6857985"/>
                <a:gd name="connsiteX2390" fmla="*/ 6561747 w 6868353"/>
                <a:gd name="connsiteY2390" fmla="*/ 1952623 h 6857985"/>
                <a:gd name="connsiteX2391" fmla="*/ 6545523 w 6868353"/>
                <a:gd name="connsiteY2391" fmla="*/ 1921137 h 6857985"/>
                <a:gd name="connsiteX2392" fmla="*/ 6530389 w 6868353"/>
                <a:gd name="connsiteY2392" fmla="*/ 1890430 h 6857985"/>
                <a:gd name="connsiteX2393" fmla="*/ 478383 w 6868353"/>
                <a:gd name="connsiteY2393" fmla="*/ 1890161 h 6857985"/>
                <a:gd name="connsiteX2394" fmla="*/ 478893 w 6868353"/>
                <a:gd name="connsiteY2394" fmla="*/ 1914285 h 6857985"/>
                <a:gd name="connsiteX2395" fmla="*/ 454797 w 6868353"/>
                <a:gd name="connsiteY2395" fmla="*/ 1936738 h 6857985"/>
                <a:gd name="connsiteX2396" fmla="*/ 461352 w 6868353"/>
                <a:gd name="connsiteY2396" fmla="*/ 1903851 h 6857985"/>
                <a:gd name="connsiteX2397" fmla="*/ 465712 w 6868353"/>
                <a:gd name="connsiteY2397" fmla="*/ 1908820 h 6857985"/>
                <a:gd name="connsiteX2398" fmla="*/ 456949 w 6868353"/>
                <a:gd name="connsiteY2398" fmla="*/ 1932817 h 6857985"/>
                <a:gd name="connsiteX2399" fmla="*/ 478383 w 6868353"/>
                <a:gd name="connsiteY2399" fmla="*/ 1890161 h 6857985"/>
                <a:gd name="connsiteX2400" fmla="*/ 645594 w 6868353"/>
                <a:gd name="connsiteY2400" fmla="*/ 1888446 h 6857985"/>
                <a:gd name="connsiteX2401" fmla="*/ 638402 w 6868353"/>
                <a:gd name="connsiteY2401" fmla="*/ 1892525 h 6857985"/>
                <a:gd name="connsiteX2402" fmla="*/ 633645 w 6868353"/>
                <a:gd name="connsiteY2402" fmla="*/ 1920330 h 6857985"/>
                <a:gd name="connsiteX2403" fmla="*/ 645594 w 6868353"/>
                <a:gd name="connsiteY2403" fmla="*/ 1888446 h 6857985"/>
                <a:gd name="connsiteX2404" fmla="*/ 6100239 w 6868353"/>
                <a:gd name="connsiteY2404" fmla="*/ 1880973 h 6857985"/>
                <a:gd name="connsiteX2405" fmla="*/ 6111467 w 6868353"/>
                <a:gd name="connsiteY2405" fmla="*/ 1892001 h 6857985"/>
                <a:gd name="connsiteX2406" fmla="*/ 6112215 w 6868353"/>
                <a:gd name="connsiteY2406" fmla="*/ 1928697 h 6857985"/>
                <a:gd name="connsiteX2407" fmla="*/ 6128001 w 6868353"/>
                <a:gd name="connsiteY2407" fmla="*/ 1971862 h 6857985"/>
                <a:gd name="connsiteX2408" fmla="*/ 6156923 w 6868353"/>
                <a:gd name="connsiteY2408" fmla="*/ 2023167 h 6857985"/>
                <a:gd name="connsiteX2409" fmla="*/ 6141337 w 6868353"/>
                <a:gd name="connsiteY2409" fmla="*/ 2009336 h 6857985"/>
                <a:gd name="connsiteX2410" fmla="*/ 6123697 w 6868353"/>
                <a:gd name="connsiteY2410" fmla="*/ 1975953 h 6857985"/>
                <a:gd name="connsiteX2411" fmla="*/ 6120087 w 6868353"/>
                <a:gd name="connsiteY2411" fmla="*/ 1950230 h 6857985"/>
                <a:gd name="connsiteX2412" fmla="*/ 6111691 w 6868353"/>
                <a:gd name="connsiteY2412" fmla="*/ 1958512 h 6857985"/>
                <a:gd name="connsiteX2413" fmla="*/ 6108947 w 6868353"/>
                <a:gd name="connsiteY2413" fmla="*/ 1939272 h 6857985"/>
                <a:gd name="connsiteX2414" fmla="*/ 6090783 w 6868353"/>
                <a:gd name="connsiteY2414" fmla="*/ 1913209 h 6857985"/>
                <a:gd name="connsiteX2415" fmla="*/ 6106087 w 6868353"/>
                <a:gd name="connsiteY2415" fmla="*/ 1919891 h 6857985"/>
                <a:gd name="connsiteX2416" fmla="*/ 6100239 w 6868353"/>
                <a:gd name="connsiteY2416" fmla="*/ 1880973 h 6857985"/>
                <a:gd name="connsiteX2417" fmla="*/ 550373 w 6868353"/>
                <a:gd name="connsiteY2417" fmla="*/ 1876494 h 6857985"/>
                <a:gd name="connsiteX2418" fmla="*/ 541510 w 6868353"/>
                <a:gd name="connsiteY2418" fmla="*/ 1888986 h 6857985"/>
                <a:gd name="connsiteX2419" fmla="*/ 514244 w 6868353"/>
                <a:gd name="connsiteY2419" fmla="*/ 1940985 h 6857985"/>
                <a:gd name="connsiteX2420" fmla="*/ 547598 w 6868353"/>
                <a:gd name="connsiteY2420" fmla="*/ 1902463 h 6857985"/>
                <a:gd name="connsiteX2421" fmla="*/ 525385 w 6868353"/>
                <a:gd name="connsiteY2421" fmla="*/ 1944921 h 6857985"/>
                <a:gd name="connsiteX2422" fmla="*/ 504277 w 6868353"/>
                <a:gd name="connsiteY2422" fmla="*/ 1985976 h 6857985"/>
                <a:gd name="connsiteX2423" fmla="*/ 502026 w 6868353"/>
                <a:gd name="connsiteY2423" fmla="*/ 2014645 h 6857985"/>
                <a:gd name="connsiteX2424" fmla="*/ 531360 w 6868353"/>
                <a:gd name="connsiteY2424" fmla="*/ 1942797 h 6857985"/>
                <a:gd name="connsiteX2425" fmla="*/ 564048 w 6868353"/>
                <a:gd name="connsiteY2425" fmla="*/ 1877419 h 6857985"/>
                <a:gd name="connsiteX2426" fmla="*/ 530652 w 6868353"/>
                <a:gd name="connsiteY2426" fmla="*/ 1909655 h 6857985"/>
                <a:gd name="connsiteX2427" fmla="*/ 550373 w 6868353"/>
                <a:gd name="connsiteY2427" fmla="*/ 1876494 h 6857985"/>
                <a:gd name="connsiteX2428" fmla="*/ 632158 w 6868353"/>
                <a:gd name="connsiteY2428" fmla="*/ 1873215 h 6857985"/>
                <a:gd name="connsiteX2429" fmla="*/ 615340 w 6868353"/>
                <a:gd name="connsiteY2429" fmla="*/ 1880095 h 6857985"/>
                <a:gd name="connsiteX2430" fmla="*/ 605741 w 6868353"/>
                <a:gd name="connsiteY2430" fmla="*/ 1935789 h 6857985"/>
                <a:gd name="connsiteX2431" fmla="*/ 632158 w 6868353"/>
                <a:gd name="connsiteY2431" fmla="*/ 1873215 h 6857985"/>
                <a:gd name="connsiteX2432" fmla="*/ 660317 w 6868353"/>
                <a:gd name="connsiteY2432" fmla="*/ 1869860 h 6857985"/>
                <a:gd name="connsiteX2433" fmla="*/ 622971 w 6868353"/>
                <a:gd name="connsiteY2433" fmla="*/ 1940589 h 6857985"/>
                <a:gd name="connsiteX2434" fmla="*/ 628945 w 6868353"/>
                <a:gd name="connsiteY2434" fmla="*/ 1947993 h 6857985"/>
                <a:gd name="connsiteX2435" fmla="*/ 666150 w 6868353"/>
                <a:gd name="connsiteY2435" fmla="*/ 1877490 h 6857985"/>
                <a:gd name="connsiteX2436" fmla="*/ 660317 w 6868353"/>
                <a:gd name="connsiteY2436" fmla="*/ 1869860 h 6857985"/>
                <a:gd name="connsiteX2437" fmla="*/ 6324559 w 6868353"/>
                <a:gd name="connsiteY2437" fmla="*/ 1868543 h 6857985"/>
                <a:gd name="connsiteX2438" fmla="*/ 6374265 w 6868353"/>
                <a:gd name="connsiteY2438" fmla="*/ 1944779 h 6857985"/>
                <a:gd name="connsiteX2439" fmla="*/ 6399803 w 6868353"/>
                <a:gd name="connsiteY2439" fmla="*/ 1993692 h 6857985"/>
                <a:gd name="connsiteX2440" fmla="*/ 6415519 w 6868353"/>
                <a:gd name="connsiteY2440" fmla="*/ 2034606 h 6857985"/>
                <a:gd name="connsiteX2441" fmla="*/ 6393249 w 6868353"/>
                <a:gd name="connsiteY2441" fmla="*/ 1995080 h 6857985"/>
                <a:gd name="connsiteX2442" fmla="*/ 6391649 w 6868353"/>
                <a:gd name="connsiteY2442" fmla="*/ 1981432 h 6857985"/>
                <a:gd name="connsiteX2443" fmla="*/ 6338391 w 6868353"/>
                <a:gd name="connsiteY2443" fmla="*/ 1901501 h 6857985"/>
                <a:gd name="connsiteX2444" fmla="*/ 6324559 w 6868353"/>
                <a:gd name="connsiteY2444" fmla="*/ 1868543 h 6857985"/>
                <a:gd name="connsiteX2445" fmla="*/ 1502609 w 6868353"/>
                <a:gd name="connsiteY2445" fmla="*/ 1861054 h 6857985"/>
                <a:gd name="connsiteX2446" fmla="*/ 1464144 w 6868353"/>
                <a:gd name="connsiteY2446" fmla="*/ 1916592 h 6857985"/>
                <a:gd name="connsiteX2447" fmla="*/ 1476107 w 6868353"/>
                <a:gd name="connsiteY2447" fmla="*/ 1894224 h 6857985"/>
                <a:gd name="connsiteX2448" fmla="*/ 1502609 w 6868353"/>
                <a:gd name="connsiteY2448" fmla="*/ 1861054 h 6857985"/>
                <a:gd name="connsiteX2449" fmla="*/ 517995 w 6868353"/>
                <a:gd name="connsiteY2449" fmla="*/ 1858747 h 6857985"/>
                <a:gd name="connsiteX2450" fmla="*/ 507051 w 6868353"/>
                <a:gd name="connsiteY2450" fmla="*/ 1885702 h 6857985"/>
                <a:gd name="connsiteX2451" fmla="*/ 495315 w 6868353"/>
                <a:gd name="connsiteY2451" fmla="*/ 1870511 h 6857985"/>
                <a:gd name="connsiteX2452" fmla="*/ 506683 w 6868353"/>
                <a:gd name="connsiteY2452" fmla="*/ 1867666 h 6857985"/>
                <a:gd name="connsiteX2453" fmla="*/ 489964 w 6868353"/>
                <a:gd name="connsiteY2453" fmla="*/ 1893177 h 6857985"/>
                <a:gd name="connsiteX2454" fmla="*/ 517995 w 6868353"/>
                <a:gd name="connsiteY2454" fmla="*/ 1858747 h 6857985"/>
                <a:gd name="connsiteX2455" fmla="*/ 466871 w 6868353"/>
                <a:gd name="connsiteY2455" fmla="*/ 1850745 h 6857985"/>
                <a:gd name="connsiteX2456" fmla="*/ 428394 w 6868353"/>
                <a:gd name="connsiteY2456" fmla="*/ 1931939 h 6857985"/>
                <a:gd name="connsiteX2457" fmla="*/ 381308 w 6868353"/>
                <a:gd name="connsiteY2457" fmla="*/ 2011658 h 6857985"/>
                <a:gd name="connsiteX2458" fmla="*/ 359959 w 6868353"/>
                <a:gd name="connsiteY2458" fmla="*/ 2039491 h 6857985"/>
                <a:gd name="connsiteX2459" fmla="*/ 339615 w 6868353"/>
                <a:gd name="connsiteY2459" fmla="*/ 2069377 h 6857985"/>
                <a:gd name="connsiteX2460" fmla="*/ 370336 w 6868353"/>
                <a:gd name="connsiteY2460" fmla="*/ 2021398 h 6857985"/>
                <a:gd name="connsiteX2461" fmla="*/ 363753 w 6868353"/>
                <a:gd name="connsiteY2461" fmla="*/ 2007977 h 6857985"/>
                <a:gd name="connsiteX2462" fmla="*/ 406833 w 6868353"/>
                <a:gd name="connsiteY2462" fmla="*/ 1957139 h 6857985"/>
                <a:gd name="connsiteX2463" fmla="*/ 426483 w 6868353"/>
                <a:gd name="connsiteY2463" fmla="*/ 1911397 h 6857985"/>
                <a:gd name="connsiteX2464" fmla="*/ 434836 w 6868353"/>
                <a:gd name="connsiteY2464" fmla="*/ 1896023 h 6857985"/>
                <a:gd name="connsiteX2465" fmla="*/ 443953 w 6868353"/>
                <a:gd name="connsiteY2465" fmla="*/ 1881144 h 6857985"/>
                <a:gd name="connsiteX2466" fmla="*/ 460460 w 6868353"/>
                <a:gd name="connsiteY2466" fmla="*/ 1855420 h 6857985"/>
                <a:gd name="connsiteX2467" fmla="*/ 466871 w 6868353"/>
                <a:gd name="connsiteY2467" fmla="*/ 1850745 h 6857985"/>
                <a:gd name="connsiteX2468" fmla="*/ 6071905 w 6868353"/>
                <a:gd name="connsiteY2468" fmla="*/ 1836358 h 6857985"/>
                <a:gd name="connsiteX2469" fmla="*/ 6072647 w 6868353"/>
                <a:gd name="connsiteY2469" fmla="*/ 1837511 h 6857985"/>
                <a:gd name="connsiteX2470" fmla="*/ 6072785 w 6868353"/>
                <a:gd name="connsiteY2470" fmla="*/ 1837828 h 6857985"/>
                <a:gd name="connsiteX2471" fmla="*/ 619856 w 6868353"/>
                <a:gd name="connsiteY2471" fmla="*/ 1828195 h 6857985"/>
                <a:gd name="connsiteX2472" fmla="*/ 558952 w 6868353"/>
                <a:gd name="connsiteY2472" fmla="*/ 1899604 h 6857985"/>
                <a:gd name="connsiteX2473" fmla="*/ 575771 w 6868353"/>
                <a:gd name="connsiteY2473" fmla="*/ 1886494 h 6857985"/>
                <a:gd name="connsiteX2474" fmla="*/ 553473 w 6868353"/>
                <a:gd name="connsiteY2474" fmla="*/ 1910038 h 6857985"/>
                <a:gd name="connsiteX2475" fmla="*/ 534163 w 6868353"/>
                <a:gd name="connsiteY2475" fmla="*/ 1947058 h 6857985"/>
                <a:gd name="connsiteX2476" fmla="*/ 527721 w 6868353"/>
                <a:gd name="connsiteY2476" fmla="*/ 1967430 h 6857985"/>
                <a:gd name="connsiteX2477" fmla="*/ 543238 w 6868353"/>
                <a:gd name="connsiteY2477" fmla="*/ 1948389 h 6857985"/>
                <a:gd name="connsiteX2478" fmla="*/ 538877 w 6868353"/>
                <a:gd name="connsiteY2478" fmla="*/ 1970559 h 6857985"/>
                <a:gd name="connsiteX2479" fmla="*/ 512432 w 6868353"/>
                <a:gd name="connsiteY2479" fmla="*/ 1999397 h 6857985"/>
                <a:gd name="connsiteX2480" fmla="*/ 478440 w 6868353"/>
                <a:gd name="connsiteY2480" fmla="*/ 2079088 h 6857985"/>
                <a:gd name="connsiteX2481" fmla="*/ 498020 w 6868353"/>
                <a:gd name="connsiteY2481" fmla="*/ 2036999 h 6857985"/>
                <a:gd name="connsiteX2482" fmla="*/ 523998 w 6868353"/>
                <a:gd name="connsiteY2482" fmla="*/ 2002130 h 6857985"/>
                <a:gd name="connsiteX2483" fmla="*/ 530227 w 6868353"/>
                <a:gd name="connsiteY2483" fmla="*/ 2009435 h 6857985"/>
                <a:gd name="connsiteX2484" fmla="*/ 545035 w 6868353"/>
                <a:gd name="connsiteY2484" fmla="*/ 1978006 h 6857985"/>
                <a:gd name="connsiteX2485" fmla="*/ 556474 w 6868353"/>
                <a:gd name="connsiteY2485" fmla="*/ 1980979 h 6857985"/>
                <a:gd name="connsiteX2486" fmla="*/ 566427 w 6868353"/>
                <a:gd name="connsiteY2486" fmla="*/ 1954363 h 6857985"/>
                <a:gd name="connsiteX2487" fmla="*/ 564898 w 6868353"/>
                <a:gd name="connsiteY2487" fmla="*/ 1907107 h 6857985"/>
                <a:gd name="connsiteX2488" fmla="*/ 581830 w 6868353"/>
                <a:gd name="connsiteY2488" fmla="*/ 1899944 h 6857985"/>
                <a:gd name="connsiteX2489" fmla="*/ 619856 w 6868353"/>
                <a:gd name="connsiteY2489" fmla="*/ 1828195 h 6857985"/>
                <a:gd name="connsiteX2490" fmla="*/ 1318143 w 6868353"/>
                <a:gd name="connsiteY2490" fmla="*/ 1820692 h 6857985"/>
                <a:gd name="connsiteX2491" fmla="*/ 1279649 w 6868353"/>
                <a:gd name="connsiteY2491" fmla="*/ 1844334 h 6857985"/>
                <a:gd name="connsiteX2492" fmla="*/ 1251547 w 6868353"/>
                <a:gd name="connsiteY2492" fmla="*/ 1883663 h 6857985"/>
                <a:gd name="connsiteX2493" fmla="*/ 1273264 w 6868353"/>
                <a:gd name="connsiteY2493" fmla="*/ 1878156 h 6857985"/>
                <a:gd name="connsiteX2494" fmla="*/ 1318143 w 6868353"/>
                <a:gd name="connsiteY2494" fmla="*/ 1820692 h 6857985"/>
                <a:gd name="connsiteX2495" fmla="*/ 5921831 w 6868353"/>
                <a:gd name="connsiteY2495" fmla="*/ 1793100 h 6857985"/>
                <a:gd name="connsiteX2496" fmla="*/ 5926963 w 6868353"/>
                <a:gd name="connsiteY2496" fmla="*/ 1801852 h 6857985"/>
                <a:gd name="connsiteX2497" fmla="*/ 5926525 w 6868353"/>
                <a:gd name="connsiteY2497" fmla="*/ 1801715 h 6857985"/>
                <a:gd name="connsiteX2498" fmla="*/ 5925775 w 6868353"/>
                <a:gd name="connsiteY2498" fmla="*/ 1800388 h 6857985"/>
                <a:gd name="connsiteX2499" fmla="*/ 5921831 w 6868353"/>
                <a:gd name="connsiteY2499" fmla="*/ 1793100 h 6857985"/>
                <a:gd name="connsiteX2500" fmla="*/ 5961923 w 6868353"/>
                <a:gd name="connsiteY2500" fmla="*/ 1778278 h 6857985"/>
                <a:gd name="connsiteX2501" fmla="*/ 6006391 w 6868353"/>
                <a:gd name="connsiteY2501" fmla="*/ 1859653 h 6857985"/>
                <a:gd name="connsiteX2502" fmla="*/ 6022771 w 6868353"/>
                <a:gd name="connsiteY2502" fmla="*/ 1877533 h 6857985"/>
                <a:gd name="connsiteX2503" fmla="*/ 6032243 w 6868353"/>
                <a:gd name="connsiteY2503" fmla="*/ 1888109 h 6857985"/>
                <a:gd name="connsiteX2504" fmla="*/ 6069093 w 6868353"/>
                <a:gd name="connsiteY2504" fmla="*/ 1927905 h 6857985"/>
                <a:gd name="connsiteX2505" fmla="*/ 6071343 w 6868353"/>
                <a:gd name="connsiteY2505" fmla="*/ 1910746 h 6857985"/>
                <a:gd name="connsiteX2506" fmla="*/ 6049187 w 6868353"/>
                <a:gd name="connsiteY2506" fmla="*/ 1889241 h 6857985"/>
                <a:gd name="connsiteX2507" fmla="*/ 6042591 w 6868353"/>
                <a:gd name="connsiteY2507" fmla="*/ 1863348 h 6857985"/>
                <a:gd name="connsiteX2508" fmla="*/ 6030443 w 6868353"/>
                <a:gd name="connsiteY2508" fmla="*/ 1833632 h 6857985"/>
                <a:gd name="connsiteX2509" fmla="*/ 6020067 w 6868353"/>
                <a:gd name="connsiteY2509" fmla="*/ 1829696 h 6857985"/>
                <a:gd name="connsiteX2510" fmla="*/ 6028887 w 6868353"/>
                <a:gd name="connsiteY2510" fmla="*/ 1850677 h 6857985"/>
                <a:gd name="connsiteX2511" fmla="*/ 6037111 w 6868353"/>
                <a:gd name="connsiteY2511" fmla="*/ 1872026 h 6857985"/>
                <a:gd name="connsiteX2512" fmla="*/ 6015367 w 6868353"/>
                <a:gd name="connsiteY2512" fmla="*/ 1836662 h 6857985"/>
                <a:gd name="connsiteX2513" fmla="*/ 6000671 w 6868353"/>
                <a:gd name="connsiteY2513" fmla="*/ 1804553 h 6857985"/>
                <a:gd name="connsiteX2514" fmla="*/ 5961923 w 6868353"/>
                <a:gd name="connsiteY2514" fmla="*/ 1778278 h 6857985"/>
                <a:gd name="connsiteX2515" fmla="*/ 6266043 w 6868353"/>
                <a:gd name="connsiteY2515" fmla="*/ 1772381 h 6857985"/>
                <a:gd name="connsiteX2516" fmla="*/ 6282811 w 6868353"/>
                <a:gd name="connsiteY2516" fmla="*/ 1791656 h 6857985"/>
                <a:gd name="connsiteX2517" fmla="*/ 6311053 w 6868353"/>
                <a:gd name="connsiteY2517" fmla="*/ 1842735 h 6857985"/>
                <a:gd name="connsiteX2518" fmla="*/ 6267039 w 6868353"/>
                <a:gd name="connsiteY2518" fmla="*/ 1784224 h 6857985"/>
                <a:gd name="connsiteX2519" fmla="*/ 6266043 w 6868353"/>
                <a:gd name="connsiteY2519" fmla="*/ 1772381 h 6857985"/>
                <a:gd name="connsiteX2520" fmla="*/ 6033401 w 6868353"/>
                <a:gd name="connsiteY2520" fmla="*/ 1768877 h 6857985"/>
                <a:gd name="connsiteX2521" fmla="*/ 6033447 w 6868353"/>
                <a:gd name="connsiteY2521" fmla="*/ 1769023 h 6857985"/>
                <a:gd name="connsiteX2522" fmla="*/ 6032809 w 6868353"/>
                <a:gd name="connsiteY2522" fmla="*/ 1769921 h 6857985"/>
                <a:gd name="connsiteX2523" fmla="*/ 6032187 w 6868353"/>
                <a:gd name="connsiteY2523" fmla="*/ 1769160 h 6857985"/>
                <a:gd name="connsiteX2524" fmla="*/ 6045239 w 6868353"/>
                <a:gd name="connsiteY2524" fmla="*/ 1762252 h 6857985"/>
                <a:gd name="connsiteX2525" fmla="*/ 6068571 w 6868353"/>
                <a:gd name="connsiteY2525" fmla="*/ 1830786 h 6857985"/>
                <a:gd name="connsiteX2526" fmla="*/ 6071905 w 6868353"/>
                <a:gd name="connsiteY2526" fmla="*/ 1836358 h 6857985"/>
                <a:gd name="connsiteX2527" fmla="*/ 6064139 w 6868353"/>
                <a:gd name="connsiteY2527" fmla="*/ 1824274 h 6857985"/>
                <a:gd name="connsiteX2528" fmla="*/ 6050379 w 6868353"/>
                <a:gd name="connsiteY2528" fmla="*/ 1811830 h 6857985"/>
                <a:gd name="connsiteX2529" fmla="*/ 6029579 w 6868353"/>
                <a:gd name="connsiteY2529" fmla="*/ 1780104 h 6857985"/>
                <a:gd name="connsiteX2530" fmla="*/ 6037353 w 6868353"/>
                <a:gd name="connsiteY2530" fmla="*/ 1794912 h 6857985"/>
                <a:gd name="connsiteX2531" fmla="*/ 6029991 w 6868353"/>
                <a:gd name="connsiteY2531" fmla="*/ 1773889 h 6857985"/>
                <a:gd name="connsiteX2532" fmla="*/ 6032809 w 6868353"/>
                <a:gd name="connsiteY2532" fmla="*/ 1769921 h 6857985"/>
                <a:gd name="connsiteX2533" fmla="*/ 6043813 w 6868353"/>
                <a:gd name="connsiteY2533" fmla="*/ 1783363 h 6857985"/>
                <a:gd name="connsiteX2534" fmla="*/ 6045239 w 6868353"/>
                <a:gd name="connsiteY2534" fmla="*/ 1762252 h 6857985"/>
                <a:gd name="connsiteX2535" fmla="*/ 6314649 w 6868353"/>
                <a:gd name="connsiteY2535" fmla="*/ 1761261 h 6857985"/>
                <a:gd name="connsiteX2536" fmla="*/ 6322915 w 6868353"/>
                <a:gd name="connsiteY2536" fmla="*/ 1798381 h 6857985"/>
                <a:gd name="connsiteX2537" fmla="*/ 6329939 w 6868353"/>
                <a:gd name="connsiteY2537" fmla="*/ 1782921 h 6857985"/>
                <a:gd name="connsiteX2538" fmla="*/ 6341279 w 6868353"/>
                <a:gd name="connsiteY2538" fmla="*/ 1819871 h 6857985"/>
                <a:gd name="connsiteX2539" fmla="*/ 6343007 w 6868353"/>
                <a:gd name="connsiteY2539" fmla="*/ 1801835 h 6857985"/>
                <a:gd name="connsiteX2540" fmla="*/ 6357941 w 6868353"/>
                <a:gd name="connsiteY2540" fmla="*/ 1830333 h 6857985"/>
                <a:gd name="connsiteX2541" fmla="*/ 6363703 w 6868353"/>
                <a:gd name="connsiteY2541" fmla="*/ 1835798 h 6857985"/>
                <a:gd name="connsiteX2542" fmla="*/ 6380903 w 6868353"/>
                <a:gd name="connsiteY2542" fmla="*/ 1859653 h 6857985"/>
                <a:gd name="connsiteX2543" fmla="*/ 6366719 w 6868353"/>
                <a:gd name="connsiteY2543" fmla="*/ 1826157 h 6857985"/>
                <a:gd name="connsiteX2544" fmla="*/ 6377635 w 6868353"/>
                <a:gd name="connsiteY2544" fmla="*/ 1870894 h 6857985"/>
                <a:gd name="connsiteX2545" fmla="*/ 6395953 w 6868353"/>
                <a:gd name="connsiteY2545" fmla="*/ 1900156 h 6857985"/>
                <a:gd name="connsiteX2546" fmla="*/ 6398403 w 6868353"/>
                <a:gd name="connsiteY2546" fmla="*/ 1882134 h 6857985"/>
                <a:gd name="connsiteX2547" fmla="*/ 6442331 w 6868353"/>
                <a:gd name="connsiteY2547" fmla="*/ 1958753 h 6857985"/>
                <a:gd name="connsiteX2548" fmla="*/ 6482183 w 6868353"/>
                <a:gd name="connsiteY2548" fmla="*/ 2036575 h 6857985"/>
                <a:gd name="connsiteX2549" fmla="*/ 6520351 w 6868353"/>
                <a:gd name="connsiteY2549" fmla="*/ 2116789 h 6857985"/>
                <a:gd name="connsiteX2550" fmla="*/ 6554259 w 6868353"/>
                <a:gd name="connsiteY2550" fmla="*/ 2203034 h 6857985"/>
                <a:gd name="connsiteX2551" fmla="*/ 6571727 w 6868353"/>
                <a:gd name="connsiteY2551" fmla="*/ 2236700 h 6857985"/>
                <a:gd name="connsiteX2552" fmla="*/ 6581611 w 6868353"/>
                <a:gd name="connsiteY2552" fmla="*/ 2256591 h 6857985"/>
                <a:gd name="connsiteX2553" fmla="*/ 6591351 w 6868353"/>
                <a:gd name="connsiteY2553" fmla="*/ 2278506 h 6857985"/>
                <a:gd name="connsiteX2554" fmla="*/ 6632419 w 6868353"/>
                <a:gd name="connsiteY2554" fmla="*/ 2378597 h 6857985"/>
                <a:gd name="connsiteX2555" fmla="*/ 6668987 w 6868353"/>
                <a:gd name="connsiteY2555" fmla="*/ 2486743 h 6857985"/>
                <a:gd name="connsiteX2556" fmla="*/ 6683783 w 6868353"/>
                <a:gd name="connsiteY2556" fmla="*/ 2538332 h 6857985"/>
                <a:gd name="connsiteX2557" fmla="*/ 6694979 w 6868353"/>
                <a:gd name="connsiteY2557" fmla="*/ 2585404 h 6857985"/>
                <a:gd name="connsiteX2558" fmla="*/ 6700105 w 6868353"/>
                <a:gd name="connsiteY2558" fmla="*/ 2582346 h 6857985"/>
                <a:gd name="connsiteX2559" fmla="*/ 6711247 w 6868353"/>
                <a:gd name="connsiteY2559" fmla="*/ 2654194 h 6857985"/>
                <a:gd name="connsiteX2560" fmla="*/ 6684899 w 6868353"/>
                <a:gd name="connsiteY2560" fmla="*/ 2562371 h 6857985"/>
                <a:gd name="connsiteX2561" fmla="*/ 6652807 w 6868353"/>
                <a:gd name="connsiteY2561" fmla="*/ 2462945 h 6857985"/>
                <a:gd name="connsiteX2562" fmla="*/ 6634655 w 6868353"/>
                <a:gd name="connsiteY2562" fmla="*/ 2408935 h 6857985"/>
                <a:gd name="connsiteX2563" fmla="*/ 6612671 w 6868353"/>
                <a:gd name="connsiteY2563" fmla="*/ 2352194 h 6857985"/>
                <a:gd name="connsiteX2564" fmla="*/ 6588349 w 6868353"/>
                <a:gd name="connsiteY2564" fmla="*/ 2291601 h 6857985"/>
                <a:gd name="connsiteX2565" fmla="*/ 6575041 w 6868353"/>
                <a:gd name="connsiteY2565" fmla="*/ 2259804 h 6857985"/>
                <a:gd name="connsiteX2566" fmla="*/ 6559807 w 6868353"/>
                <a:gd name="connsiteY2566" fmla="*/ 2227413 h 6857985"/>
                <a:gd name="connsiteX2567" fmla="*/ 6568613 w 6868353"/>
                <a:gd name="connsiteY2567" fmla="*/ 2259521 h 6857985"/>
                <a:gd name="connsiteX2568" fmla="*/ 6577335 w 6868353"/>
                <a:gd name="connsiteY2568" fmla="*/ 2287453 h 6857985"/>
                <a:gd name="connsiteX2569" fmla="*/ 6595781 w 6868353"/>
                <a:gd name="connsiteY2569" fmla="*/ 2335191 h 6857985"/>
                <a:gd name="connsiteX2570" fmla="*/ 6614129 w 6868353"/>
                <a:gd name="connsiteY2570" fmla="*/ 2380579 h 6857985"/>
                <a:gd name="connsiteX2571" fmla="*/ 6622425 w 6868353"/>
                <a:gd name="connsiteY2571" fmla="*/ 2405594 h 6857985"/>
                <a:gd name="connsiteX2572" fmla="*/ 6626177 w 6868353"/>
                <a:gd name="connsiteY2572" fmla="*/ 2419242 h 6857985"/>
                <a:gd name="connsiteX2573" fmla="*/ 6629063 w 6868353"/>
                <a:gd name="connsiteY2573" fmla="*/ 2434050 h 6857985"/>
                <a:gd name="connsiteX2574" fmla="*/ 6623345 w 6868353"/>
                <a:gd name="connsiteY2574" fmla="*/ 2417699 h 6857985"/>
                <a:gd name="connsiteX2575" fmla="*/ 6616931 w 6868353"/>
                <a:gd name="connsiteY2575" fmla="*/ 2401588 h 6857985"/>
                <a:gd name="connsiteX2576" fmla="*/ 6604049 w 6868353"/>
                <a:gd name="connsiteY2576" fmla="*/ 2369649 h 6857985"/>
                <a:gd name="connsiteX2577" fmla="*/ 6580195 w 6868353"/>
                <a:gd name="connsiteY2577" fmla="*/ 2308519 h 6857985"/>
                <a:gd name="connsiteX2578" fmla="*/ 6554455 w 6868353"/>
                <a:gd name="connsiteY2578" fmla="*/ 2209915 h 6857985"/>
                <a:gd name="connsiteX2579" fmla="*/ 6539535 w 6868353"/>
                <a:gd name="connsiteY2579" fmla="*/ 2192954 h 6857985"/>
                <a:gd name="connsiteX2580" fmla="*/ 6521739 w 6868353"/>
                <a:gd name="connsiteY2580" fmla="*/ 2133140 h 6857985"/>
                <a:gd name="connsiteX2581" fmla="*/ 6494939 w 6868353"/>
                <a:gd name="connsiteY2581" fmla="*/ 2069178 h 6857985"/>
                <a:gd name="connsiteX2582" fmla="*/ 6474723 w 6868353"/>
                <a:gd name="connsiteY2582" fmla="*/ 2056777 h 6857985"/>
                <a:gd name="connsiteX2583" fmla="*/ 6460595 w 6868353"/>
                <a:gd name="connsiteY2583" fmla="*/ 2001776 h 6857985"/>
                <a:gd name="connsiteX2584" fmla="*/ 6454579 w 6868353"/>
                <a:gd name="connsiteY2584" fmla="*/ 2044672 h 6857985"/>
                <a:gd name="connsiteX2585" fmla="*/ 6456759 w 6868353"/>
                <a:gd name="connsiteY2585" fmla="*/ 2012805 h 6857985"/>
                <a:gd name="connsiteX2586" fmla="*/ 6435905 w 6868353"/>
                <a:gd name="connsiteY2586" fmla="*/ 1947809 h 6857985"/>
                <a:gd name="connsiteX2587" fmla="*/ 6434815 w 6868353"/>
                <a:gd name="connsiteY2587" fmla="*/ 1979734 h 6857985"/>
                <a:gd name="connsiteX2588" fmla="*/ 6419427 w 6868353"/>
                <a:gd name="connsiteY2588" fmla="*/ 1970928 h 6857985"/>
                <a:gd name="connsiteX2589" fmla="*/ 6375213 w 6868353"/>
                <a:gd name="connsiteY2589" fmla="*/ 1888887 h 6857985"/>
                <a:gd name="connsiteX2590" fmla="*/ 6364001 w 6868353"/>
                <a:gd name="connsiteY2590" fmla="*/ 1876542 h 6857985"/>
                <a:gd name="connsiteX2591" fmla="*/ 6391777 w 6868353"/>
                <a:gd name="connsiteY2591" fmla="*/ 1942953 h 6857985"/>
                <a:gd name="connsiteX2592" fmla="*/ 6408199 w 6868353"/>
                <a:gd name="connsiteY2592" fmla="*/ 1958342 h 6857985"/>
                <a:gd name="connsiteX2593" fmla="*/ 6405509 w 6868353"/>
                <a:gd name="connsiteY2593" fmla="*/ 1976081 h 6857985"/>
                <a:gd name="connsiteX2594" fmla="*/ 6384867 w 6868353"/>
                <a:gd name="connsiteY2594" fmla="*/ 1926375 h 6857985"/>
                <a:gd name="connsiteX2595" fmla="*/ 6337229 w 6868353"/>
                <a:gd name="connsiteY2595" fmla="*/ 1855830 h 6857985"/>
                <a:gd name="connsiteX2596" fmla="*/ 6337513 w 6868353"/>
                <a:gd name="connsiteY2596" fmla="*/ 1835812 h 6857985"/>
                <a:gd name="connsiteX2597" fmla="*/ 6342453 w 6868353"/>
                <a:gd name="connsiteY2597" fmla="*/ 1826723 h 6857985"/>
                <a:gd name="connsiteX2598" fmla="*/ 6317071 w 6868353"/>
                <a:gd name="connsiteY2598" fmla="*/ 1820650 h 6857985"/>
                <a:gd name="connsiteX2599" fmla="*/ 6311449 w 6868353"/>
                <a:gd name="connsiteY2599" fmla="*/ 1761402 h 6857985"/>
                <a:gd name="connsiteX2600" fmla="*/ 6314649 w 6868353"/>
                <a:gd name="connsiteY2600" fmla="*/ 1761261 h 6857985"/>
                <a:gd name="connsiteX2601" fmla="*/ 6023847 w 6868353"/>
                <a:gd name="connsiteY2601" fmla="*/ 1740912 h 6857985"/>
                <a:gd name="connsiteX2602" fmla="*/ 6035445 w 6868353"/>
                <a:gd name="connsiteY2602" fmla="*/ 1768400 h 6857985"/>
                <a:gd name="connsiteX2603" fmla="*/ 6033401 w 6868353"/>
                <a:gd name="connsiteY2603" fmla="*/ 1768877 h 6857985"/>
                <a:gd name="connsiteX2604" fmla="*/ 6030407 w 6868353"/>
                <a:gd name="connsiteY2604" fmla="*/ 1759258 h 6857985"/>
                <a:gd name="connsiteX2605" fmla="*/ 6021695 w 6868353"/>
                <a:gd name="connsiteY2605" fmla="*/ 1741271 h 6857985"/>
                <a:gd name="connsiteX2606" fmla="*/ 6023847 w 6868353"/>
                <a:gd name="connsiteY2606" fmla="*/ 1740912 h 6857985"/>
                <a:gd name="connsiteX2607" fmla="*/ 6346601 w 6868353"/>
                <a:gd name="connsiteY2607" fmla="*/ 1740535 h 6857985"/>
                <a:gd name="connsiteX2608" fmla="*/ 6416963 w 6868353"/>
                <a:gd name="connsiteY2608" fmla="*/ 1860715 h 6857985"/>
                <a:gd name="connsiteX2609" fmla="*/ 6460453 w 6868353"/>
                <a:gd name="connsiteY2609" fmla="*/ 1937404 h 6857985"/>
                <a:gd name="connsiteX2610" fmla="*/ 6482907 w 6868353"/>
                <a:gd name="connsiteY2610" fmla="*/ 1979054 h 6857985"/>
                <a:gd name="connsiteX2611" fmla="*/ 6505543 w 6868353"/>
                <a:gd name="connsiteY2611" fmla="*/ 2022474 h 6857985"/>
                <a:gd name="connsiteX2612" fmla="*/ 6540031 w 6868353"/>
                <a:gd name="connsiteY2612" fmla="*/ 2090514 h 6857985"/>
                <a:gd name="connsiteX2613" fmla="*/ 6531027 w 6868353"/>
                <a:gd name="connsiteY2613" fmla="*/ 2098272 h 6857985"/>
                <a:gd name="connsiteX2614" fmla="*/ 6473223 w 6868353"/>
                <a:gd name="connsiteY2614" fmla="*/ 1982664 h 6857985"/>
                <a:gd name="connsiteX2615" fmla="*/ 6503419 w 6868353"/>
                <a:gd name="connsiteY2615" fmla="*/ 2054498 h 6857985"/>
                <a:gd name="connsiteX2616" fmla="*/ 6491515 w 6868353"/>
                <a:gd name="connsiteY2616" fmla="*/ 2027189 h 6857985"/>
                <a:gd name="connsiteX2617" fmla="*/ 6469457 w 6868353"/>
                <a:gd name="connsiteY2617" fmla="*/ 1993749 h 6857985"/>
                <a:gd name="connsiteX2618" fmla="*/ 6472615 w 6868353"/>
                <a:gd name="connsiteY2618" fmla="*/ 1975628 h 6857985"/>
                <a:gd name="connsiteX2619" fmla="*/ 6443635 w 6868353"/>
                <a:gd name="connsiteY2619" fmla="*/ 1914951 h 6857985"/>
                <a:gd name="connsiteX2620" fmla="*/ 6411413 w 6868353"/>
                <a:gd name="connsiteY2620" fmla="*/ 1860885 h 6857985"/>
                <a:gd name="connsiteX2621" fmla="*/ 6378143 w 6868353"/>
                <a:gd name="connsiteY2621" fmla="*/ 1807994 h 6857985"/>
                <a:gd name="connsiteX2622" fmla="*/ 6343783 w 6868353"/>
                <a:gd name="connsiteY2622" fmla="*/ 1751818 h 6857985"/>
                <a:gd name="connsiteX2623" fmla="*/ 6346601 w 6868353"/>
                <a:gd name="connsiteY2623" fmla="*/ 1740535 h 6857985"/>
                <a:gd name="connsiteX2624" fmla="*/ 1403736 w 6868353"/>
                <a:gd name="connsiteY2624" fmla="*/ 1737278 h 6857985"/>
                <a:gd name="connsiteX2625" fmla="*/ 1372930 w 6868353"/>
                <a:gd name="connsiteY2625" fmla="*/ 1790296 h 6857985"/>
                <a:gd name="connsiteX2626" fmla="*/ 1403736 w 6868353"/>
                <a:gd name="connsiteY2626" fmla="*/ 1737278 h 6857985"/>
                <a:gd name="connsiteX2627" fmla="*/ 887256 w 6868353"/>
                <a:gd name="connsiteY2627" fmla="*/ 1733724 h 6857985"/>
                <a:gd name="connsiteX2628" fmla="*/ 851707 w 6868353"/>
                <a:gd name="connsiteY2628" fmla="*/ 1783529 h 6857985"/>
                <a:gd name="connsiteX2629" fmla="*/ 862778 w 6868353"/>
                <a:gd name="connsiteY2629" fmla="*/ 1782000 h 6857985"/>
                <a:gd name="connsiteX2630" fmla="*/ 887256 w 6868353"/>
                <a:gd name="connsiteY2630" fmla="*/ 1733724 h 6857985"/>
                <a:gd name="connsiteX2631" fmla="*/ 1437006 w 6868353"/>
                <a:gd name="connsiteY2631" fmla="*/ 1723433 h 6857985"/>
                <a:gd name="connsiteX2632" fmla="*/ 1411806 w 6868353"/>
                <a:gd name="connsiteY2632" fmla="*/ 1774017 h 6857985"/>
                <a:gd name="connsiteX2633" fmla="*/ 1356409 w 6868353"/>
                <a:gd name="connsiteY2633" fmla="*/ 1828536 h 6857985"/>
                <a:gd name="connsiteX2634" fmla="*/ 1338146 w 6868353"/>
                <a:gd name="connsiteY2634" fmla="*/ 1867638 h 6857985"/>
                <a:gd name="connsiteX2635" fmla="*/ 1310823 w 6868353"/>
                <a:gd name="connsiteY2635" fmla="*/ 1890799 h 6857985"/>
                <a:gd name="connsiteX2636" fmla="*/ 1367749 w 6868353"/>
                <a:gd name="connsiteY2636" fmla="*/ 1808560 h 6857985"/>
                <a:gd name="connsiteX2637" fmla="*/ 1437006 w 6868353"/>
                <a:gd name="connsiteY2637" fmla="*/ 1723433 h 6857985"/>
                <a:gd name="connsiteX2638" fmla="*/ 1714769 w 6868353"/>
                <a:gd name="connsiteY2638" fmla="*/ 1711272 h 6857985"/>
                <a:gd name="connsiteX2639" fmla="*/ 1693986 w 6868353"/>
                <a:gd name="connsiteY2639" fmla="*/ 1738255 h 6857985"/>
                <a:gd name="connsiteX2640" fmla="*/ 1675228 w 6868353"/>
                <a:gd name="connsiteY2640" fmla="*/ 1757750 h 6857985"/>
                <a:gd name="connsiteX2641" fmla="*/ 1660816 w 6868353"/>
                <a:gd name="connsiteY2641" fmla="*/ 1770251 h 6857985"/>
                <a:gd name="connsiteX2642" fmla="*/ 1714769 w 6868353"/>
                <a:gd name="connsiteY2642" fmla="*/ 1711272 h 6857985"/>
                <a:gd name="connsiteX2643" fmla="*/ 6270763 w 6868353"/>
                <a:gd name="connsiteY2643" fmla="*/ 1697893 h 6857985"/>
                <a:gd name="connsiteX2644" fmla="*/ 6289209 w 6868353"/>
                <a:gd name="connsiteY2644" fmla="*/ 1719256 h 6857985"/>
                <a:gd name="connsiteX2645" fmla="*/ 6303649 w 6868353"/>
                <a:gd name="connsiteY2645" fmla="*/ 1745050 h 6857985"/>
                <a:gd name="connsiteX2646" fmla="*/ 6306139 w 6868353"/>
                <a:gd name="connsiteY2646" fmla="*/ 1758839 h 6857985"/>
                <a:gd name="connsiteX2647" fmla="*/ 6281153 w 6868353"/>
                <a:gd name="connsiteY2647" fmla="*/ 1728033 h 6857985"/>
                <a:gd name="connsiteX2648" fmla="*/ 6273325 w 6868353"/>
                <a:gd name="connsiteY2648" fmla="*/ 1711725 h 6857985"/>
                <a:gd name="connsiteX2649" fmla="*/ 6270763 w 6868353"/>
                <a:gd name="connsiteY2649" fmla="*/ 1697893 h 6857985"/>
                <a:gd name="connsiteX2650" fmla="*/ 642638 w 6868353"/>
                <a:gd name="connsiteY2650" fmla="*/ 1682504 h 6857985"/>
                <a:gd name="connsiteX2651" fmla="*/ 645154 w 6868353"/>
                <a:gd name="connsiteY2651" fmla="*/ 1692514 h 6857985"/>
                <a:gd name="connsiteX2652" fmla="*/ 586501 w 6868353"/>
                <a:gd name="connsiteY2652" fmla="*/ 1745929 h 6857985"/>
                <a:gd name="connsiteX2653" fmla="*/ 622205 w 6868353"/>
                <a:gd name="connsiteY2653" fmla="*/ 1696973 h 6857985"/>
                <a:gd name="connsiteX2654" fmla="*/ 633899 w 6868353"/>
                <a:gd name="connsiteY2654" fmla="*/ 1688677 h 6857985"/>
                <a:gd name="connsiteX2655" fmla="*/ 642638 w 6868353"/>
                <a:gd name="connsiteY2655" fmla="*/ 1682504 h 6857985"/>
                <a:gd name="connsiteX2656" fmla="*/ 776675 w 6868353"/>
                <a:gd name="connsiteY2656" fmla="*/ 1679319 h 6857985"/>
                <a:gd name="connsiteX2657" fmla="*/ 688773 w 6868353"/>
                <a:gd name="connsiteY2657" fmla="*/ 1773110 h 6857985"/>
                <a:gd name="connsiteX2658" fmla="*/ 653932 w 6868353"/>
                <a:gd name="connsiteY2658" fmla="*/ 1826680 h 6857985"/>
                <a:gd name="connsiteX2659" fmla="*/ 676768 w 6868353"/>
                <a:gd name="connsiteY2659" fmla="*/ 1816487 h 6857985"/>
                <a:gd name="connsiteX2660" fmla="*/ 658208 w 6868353"/>
                <a:gd name="connsiteY2660" fmla="*/ 1831395 h 6857985"/>
                <a:gd name="connsiteX2661" fmla="*/ 643003 w 6868353"/>
                <a:gd name="connsiteY2661" fmla="*/ 1852828 h 6857985"/>
                <a:gd name="connsiteX2662" fmla="*/ 691165 w 6868353"/>
                <a:gd name="connsiteY2662" fmla="*/ 1804652 h 6857985"/>
                <a:gd name="connsiteX2663" fmla="*/ 740107 w 6868353"/>
                <a:gd name="connsiteY2663" fmla="*/ 1749241 h 6857985"/>
                <a:gd name="connsiteX2664" fmla="*/ 694308 w 6868353"/>
                <a:gd name="connsiteY2664" fmla="*/ 1780910 h 6857985"/>
                <a:gd name="connsiteX2665" fmla="*/ 741820 w 6868353"/>
                <a:gd name="connsiteY2665" fmla="*/ 1729562 h 6857985"/>
                <a:gd name="connsiteX2666" fmla="*/ 759063 w 6868353"/>
                <a:gd name="connsiteY2666" fmla="*/ 1713805 h 6857985"/>
                <a:gd name="connsiteX2667" fmla="*/ 775429 w 6868353"/>
                <a:gd name="connsiteY2667" fmla="*/ 1702579 h 6857985"/>
                <a:gd name="connsiteX2668" fmla="*/ 776675 w 6868353"/>
                <a:gd name="connsiteY2668" fmla="*/ 1679319 h 6857985"/>
                <a:gd name="connsiteX2669" fmla="*/ 682528 w 6868353"/>
                <a:gd name="connsiteY2669" fmla="*/ 1674487 h 6857985"/>
                <a:gd name="connsiteX2670" fmla="*/ 650704 w 6868353"/>
                <a:gd name="connsiteY2670" fmla="*/ 1700271 h 6857985"/>
                <a:gd name="connsiteX2671" fmla="*/ 679132 w 6868353"/>
                <a:gd name="connsiteY2671" fmla="*/ 1698034 h 6857985"/>
                <a:gd name="connsiteX2672" fmla="*/ 682528 w 6868353"/>
                <a:gd name="connsiteY2672" fmla="*/ 1674487 h 6857985"/>
                <a:gd name="connsiteX2673" fmla="*/ 1604768 w 6868353"/>
                <a:gd name="connsiteY2673" fmla="*/ 1657743 h 6857985"/>
                <a:gd name="connsiteX2674" fmla="*/ 1544161 w 6868353"/>
                <a:gd name="connsiteY2674" fmla="*/ 1722597 h 6857985"/>
                <a:gd name="connsiteX2675" fmla="*/ 1604768 w 6868353"/>
                <a:gd name="connsiteY2675" fmla="*/ 1657743 h 6857985"/>
                <a:gd name="connsiteX2676" fmla="*/ 6161653 w 6868353"/>
                <a:gd name="connsiteY2676" fmla="*/ 1627136 h 6857985"/>
                <a:gd name="connsiteX2677" fmla="*/ 6201831 w 6868353"/>
                <a:gd name="connsiteY2677" fmla="*/ 1672255 h 6857985"/>
                <a:gd name="connsiteX2678" fmla="*/ 6232283 w 6868353"/>
                <a:gd name="connsiteY2678" fmla="*/ 1716411 h 6857985"/>
                <a:gd name="connsiteX2679" fmla="*/ 6256903 w 6868353"/>
                <a:gd name="connsiteY2679" fmla="*/ 1754409 h 6857985"/>
                <a:gd name="connsiteX2680" fmla="*/ 6238143 w 6868353"/>
                <a:gd name="connsiteY2680" fmla="*/ 1735410 h 6857985"/>
                <a:gd name="connsiteX2681" fmla="*/ 6228459 w 6868353"/>
                <a:gd name="connsiteY2681" fmla="*/ 1721324 h 6857985"/>
                <a:gd name="connsiteX2682" fmla="*/ 6217631 w 6868353"/>
                <a:gd name="connsiteY2682" fmla="*/ 1705199 h 6857985"/>
                <a:gd name="connsiteX2683" fmla="*/ 6161653 w 6868353"/>
                <a:gd name="connsiteY2683" fmla="*/ 1627136 h 6857985"/>
                <a:gd name="connsiteX2684" fmla="*/ 1529000 w 6868353"/>
                <a:gd name="connsiteY2684" fmla="*/ 1614294 h 6857985"/>
                <a:gd name="connsiteX2685" fmla="*/ 1498150 w 6868353"/>
                <a:gd name="connsiteY2685" fmla="*/ 1655789 h 6857985"/>
                <a:gd name="connsiteX2686" fmla="*/ 1488169 w 6868353"/>
                <a:gd name="connsiteY2686" fmla="*/ 1649546 h 6857985"/>
                <a:gd name="connsiteX2687" fmla="*/ 1519017 w 6868353"/>
                <a:gd name="connsiteY2687" fmla="*/ 1618613 h 6857985"/>
                <a:gd name="connsiteX2688" fmla="*/ 1529000 w 6868353"/>
                <a:gd name="connsiteY2688" fmla="*/ 1614294 h 6857985"/>
                <a:gd name="connsiteX2689" fmla="*/ 803686 w 6868353"/>
                <a:gd name="connsiteY2689" fmla="*/ 1611718 h 6857985"/>
                <a:gd name="connsiteX2690" fmla="*/ 747709 w 6868353"/>
                <a:gd name="connsiteY2690" fmla="*/ 1686383 h 6857985"/>
                <a:gd name="connsiteX2691" fmla="*/ 754703 w 6868353"/>
                <a:gd name="connsiteY2691" fmla="*/ 1665034 h 6857985"/>
                <a:gd name="connsiteX2692" fmla="*/ 739158 w 6868353"/>
                <a:gd name="connsiteY2692" fmla="*/ 1686270 h 6857985"/>
                <a:gd name="connsiteX2693" fmla="*/ 734897 w 6868353"/>
                <a:gd name="connsiteY2693" fmla="*/ 1695330 h 6857985"/>
                <a:gd name="connsiteX2694" fmla="*/ 723996 w 6868353"/>
                <a:gd name="connsiteY2694" fmla="*/ 1713678 h 6857985"/>
                <a:gd name="connsiteX2695" fmla="*/ 741664 w 6868353"/>
                <a:gd name="connsiteY2695" fmla="*/ 1699493 h 6857985"/>
                <a:gd name="connsiteX2696" fmla="*/ 760493 w 6868353"/>
                <a:gd name="connsiteY2696" fmla="*/ 1685774 h 6857985"/>
                <a:gd name="connsiteX2697" fmla="*/ 807650 w 6868353"/>
                <a:gd name="connsiteY2697" fmla="*/ 1637414 h 6857985"/>
                <a:gd name="connsiteX2698" fmla="*/ 803686 w 6868353"/>
                <a:gd name="connsiteY2698" fmla="*/ 1611718 h 6857985"/>
                <a:gd name="connsiteX2699" fmla="*/ 942504 w 6868353"/>
                <a:gd name="connsiteY2699" fmla="*/ 1603736 h 6857985"/>
                <a:gd name="connsiteX2700" fmla="*/ 922295 w 6868353"/>
                <a:gd name="connsiteY2700" fmla="*/ 1612964 h 6857985"/>
                <a:gd name="connsiteX2701" fmla="*/ 911875 w 6868353"/>
                <a:gd name="connsiteY2701" fmla="*/ 1627164 h 6857985"/>
                <a:gd name="connsiteX2702" fmla="*/ 906099 w 6868353"/>
                <a:gd name="connsiteY2702" fmla="*/ 1637428 h 6857985"/>
                <a:gd name="connsiteX2703" fmla="*/ 908704 w 6868353"/>
                <a:gd name="connsiteY2703" fmla="*/ 1642779 h 6857985"/>
                <a:gd name="connsiteX2704" fmla="*/ 926896 w 6868353"/>
                <a:gd name="connsiteY2704" fmla="*/ 1624771 h 6857985"/>
                <a:gd name="connsiteX2705" fmla="*/ 945725 w 6868353"/>
                <a:gd name="connsiteY2705" fmla="*/ 1605418 h 6857985"/>
                <a:gd name="connsiteX2706" fmla="*/ 942504 w 6868353"/>
                <a:gd name="connsiteY2706" fmla="*/ 1603736 h 6857985"/>
                <a:gd name="connsiteX2707" fmla="*/ 5928683 w 6868353"/>
                <a:gd name="connsiteY2707" fmla="*/ 1597009 h 6857985"/>
                <a:gd name="connsiteX2708" fmla="*/ 5950329 w 6868353"/>
                <a:gd name="connsiteY2708" fmla="*/ 1662826 h 6857985"/>
                <a:gd name="connsiteX2709" fmla="*/ 5915687 w 6868353"/>
                <a:gd name="connsiteY2709" fmla="*/ 1622152 h 6857985"/>
                <a:gd name="connsiteX2710" fmla="*/ 5928683 w 6868353"/>
                <a:gd name="connsiteY2710" fmla="*/ 1597009 h 6857985"/>
                <a:gd name="connsiteX2711" fmla="*/ 1793394 w 6868353"/>
                <a:gd name="connsiteY2711" fmla="*/ 1589169 h 6857985"/>
                <a:gd name="connsiteX2712" fmla="*/ 1759406 w 6868353"/>
                <a:gd name="connsiteY2712" fmla="*/ 1623314 h 6857985"/>
                <a:gd name="connsiteX2713" fmla="*/ 1755640 w 6868353"/>
                <a:gd name="connsiteY2713" fmla="*/ 1614847 h 6857985"/>
                <a:gd name="connsiteX2714" fmla="*/ 1780797 w 6868353"/>
                <a:gd name="connsiteY2714" fmla="*/ 1594943 h 6857985"/>
                <a:gd name="connsiteX2715" fmla="*/ 1793394 w 6868353"/>
                <a:gd name="connsiteY2715" fmla="*/ 1589169 h 6857985"/>
                <a:gd name="connsiteX2716" fmla="*/ 5742851 w 6868353"/>
                <a:gd name="connsiteY2716" fmla="*/ 1587908 h 6857985"/>
                <a:gd name="connsiteX2717" fmla="*/ 5793611 w 6868353"/>
                <a:gd name="connsiteY2717" fmla="*/ 1643063 h 6857985"/>
                <a:gd name="connsiteX2718" fmla="*/ 5840697 w 6868353"/>
                <a:gd name="connsiteY2718" fmla="*/ 1703584 h 6857985"/>
                <a:gd name="connsiteX2719" fmla="*/ 5880351 w 6868353"/>
                <a:gd name="connsiteY2719" fmla="*/ 1755697 h 6857985"/>
                <a:gd name="connsiteX2720" fmla="*/ 5898713 w 6868353"/>
                <a:gd name="connsiteY2720" fmla="*/ 1774554 h 6857985"/>
                <a:gd name="connsiteX2721" fmla="*/ 5912871 w 6868353"/>
                <a:gd name="connsiteY2721" fmla="*/ 1795761 h 6857985"/>
                <a:gd name="connsiteX2722" fmla="*/ 5923153 w 6868353"/>
                <a:gd name="connsiteY2722" fmla="*/ 1800658 h 6857985"/>
                <a:gd name="connsiteX2723" fmla="*/ 5926525 w 6868353"/>
                <a:gd name="connsiteY2723" fmla="*/ 1801715 h 6857985"/>
                <a:gd name="connsiteX2724" fmla="*/ 5933979 w 6868353"/>
                <a:gd name="connsiteY2724" fmla="*/ 1814873 h 6857985"/>
                <a:gd name="connsiteX2725" fmla="*/ 6001111 w 6868353"/>
                <a:gd name="connsiteY2725" fmla="*/ 1917117 h 6857985"/>
                <a:gd name="connsiteX2726" fmla="*/ 5983783 w 6868353"/>
                <a:gd name="connsiteY2726" fmla="*/ 1904644 h 6857985"/>
                <a:gd name="connsiteX2727" fmla="*/ 5977059 w 6868353"/>
                <a:gd name="connsiteY2727" fmla="*/ 1893771 h 6857985"/>
                <a:gd name="connsiteX2728" fmla="*/ 5969711 w 6868353"/>
                <a:gd name="connsiteY2728" fmla="*/ 1882644 h 6857985"/>
                <a:gd name="connsiteX2729" fmla="*/ 5955651 w 6868353"/>
                <a:gd name="connsiteY2729" fmla="*/ 1860431 h 6857985"/>
                <a:gd name="connsiteX2730" fmla="*/ 5938099 w 6868353"/>
                <a:gd name="connsiteY2730" fmla="*/ 1828309 h 6857985"/>
                <a:gd name="connsiteX2731" fmla="*/ 5890261 w 6868353"/>
                <a:gd name="connsiteY2731" fmla="*/ 1772742 h 6857985"/>
                <a:gd name="connsiteX2732" fmla="*/ 5839039 w 6868353"/>
                <a:gd name="connsiteY2732" fmla="*/ 1709021 h 6857985"/>
                <a:gd name="connsiteX2733" fmla="*/ 5740195 w 6868353"/>
                <a:gd name="connsiteY2733" fmla="*/ 1589818 h 6857985"/>
                <a:gd name="connsiteX2734" fmla="*/ 5742851 w 6868353"/>
                <a:gd name="connsiteY2734" fmla="*/ 1587908 h 6857985"/>
                <a:gd name="connsiteX2735" fmla="*/ 1507650 w 6868353"/>
                <a:gd name="connsiteY2735" fmla="*/ 1583022 h 6857985"/>
                <a:gd name="connsiteX2736" fmla="*/ 1475740 w 6868353"/>
                <a:gd name="connsiteY2736" fmla="*/ 1619505 h 6857985"/>
                <a:gd name="connsiteX2737" fmla="*/ 1414723 w 6868353"/>
                <a:gd name="connsiteY2737" fmla="*/ 1671985 h 6857985"/>
                <a:gd name="connsiteX2738" fmla="*/ 1409145 w 6868353"/>
                <a:gd name="connsiteY2738" fmla="*/ 1674335 h 6857985"/>
                <a:gd name="connsiteX2739" fmla="*/ 1347221 w 6868353"/>
                <a:gd name="connsiteY2739" fmla="*/ 1765352 h 6857985"/>
                <a:gd name="connsiteX2740" fmla="*/ 1327189 w 6868353"/>
                <a:gd name="connsiteY2740" fmla="*/ 1792916 h 6857985"/>
                <a:gd name="connsiteX2741" fmla="*/ 1316175 w 6868353"/>
                <a:gd name="connsiteY2741" fmla="*/ 1811065 h 6857985"/>
                <a:gd name="connsiteX2742" fmla="*/ 1340426 w 6868353"/>
                <a:gd name="connsiteY2742" fmla="*/ 1794643 h 6857985"/>
                <a:gd name="connsiteX2743" fmla="*/ 1336448 w 6868353"/>
                <a:gd name="connsiteY2743" fmla="*/ 1793850 h 6857985"/>
                <a:gd name="connsiteX2744" fmla="*/ 1350704 w 6868353"/>
                <a:gd name="connsiteY2744" fmla="*/ 1773435 h 6857985"/>
                <a:gd name="connsiteX2745" fmla="*/ 1383152 w 6868353"/>
                <a:gd name="connsiteY2745" fmla="*/ 1725797 h 6857985"/>
                <a:gd name="connsiteX2746" fmla="*/ 1387513 w 6868353"/>
                <a:gd name="connsiteY2746" fmla="*/ 1739033 h 6857985"/>
                <a:gd name="connsiteX2747" fmla="*/ 1423472 w 6868353"/>
                <a:gd name="connsiteY2747" fmla="*/ 1680678 h 6857985"/>
                <a:gd name="connsiteX2748" fmla="*/ 1486428 w 6868353"/>
                <a:gd name="connsiteY2748" fmla="*/ 1620552 h 6857985"/>
                <a:gd name="connsiteX2749" fmla="*/ 1507650 w 6868353"/>
                <a:gd name="connsiteY2749" fmla="*/ 1583022 h 6857985"/>
                <a:gd name="connsiteX2750" fmla="*/ 812648 w 6868353"/>
                <a:gd name="connsiteY2750" fmla="*/ 1566515 h 6857985"/>
                <a:gd name="connsiteX2751" fmla="*/ 828575 w 6868353"/>
                <a:gd name="connsiteY2751" fmla="*/ 1579313 h 6857985"/>
                <a:gd name="connsiteX2752" fmla="*/ 812648 w 6868353"/>
                <a:gd name="connsiteY2752" fmla="*/ 1566515 h 6857985"/>
                <a:gd name="connsiteX2753" fmla="*/ 1727269 w 6868353"/>
                <a:gd name="connsiteY2753" fmla="*/ 1565467 h 6857985"/>
                <a:gd name="connsiteX2754" fmla="*/ 1708327 w 6868353"/>
                <a:gd name="connsiteY2754" fmla="*/ 1585528 h 6857985"/>
                <a:gd name="connsiteX2755" fmla="*/ 1675341 w 6868353"/>
                <a:gd name="connsiteY2755" fmla="*/ 1617735 h 6857985"/>
                <a:gd name="connsiteX2756" fmla="*/ 1687501 w 6868353"/>
                <a:gd name="connsiteY2756" fmla="*/ 1598892 h 6857985"/>
                <a:gd name="connsiteX2757" fmla="*/ 1707378 w 6868353"/>
                <a:gd name="connsiteY2757" fmla="*/ 1579327 h 6857985"/>
                <a:gd name="connsiteX2758" fmla="*/ 1727269 w 6868353"/>
                <a:gd name="connsiteY2758" fmla="*/ 1565467 h 6857985"/>
                <a:gd name="connsiteX2759" fmla="*/ 5880393 w 6868353"/>
                <a:gd name="connsiteY2759" fmla="*/ 1564844 h 6857985"/>
                <a:gd name="connsiteX2760" fmla="*/ 5893813 w 6868353"/>
                <a:gd name="connsiteY2760" fmla="*/ 1590950 h 6857985"/>
                <a:gd name="connsiteX2761" fmla="*/ 5892893 w 6868353"/>
                <a:gd name="connsiteY2761" fmla="*/ 1602629 h 6857985"/>
                <a:gd name="connsiteX2762" fmla="*/ 5877037 w 6868353"/>
                <a:gd name="connsiteY2762" fmla="*/ 1586844 h 6857985"/>
                <a:gd name="connsiteX2763" fmla="*/ 5880393 w 6868353"/>
                <a:gd name="connsiteY2763" fmla="*/ 1564844 h 6857985"/>
                <a:gd name="connsiteX2764" fmla="*/ 1630647 w 6868353"/>
                <a:gd name="connsiteY2764" fmla="*/ 1563485 h 6857985"/>
                <a:gd name="connsiteX2765" fmla="*/ 1597037 w 6868353"/>
                <a:gd name="connsiteY2765" fmla="*/ 1602658 h 6857985"/>
                <a:gd name="connsiteX2766" fmla="*/ 1569134 w 6868353"/>
                <a:gd name="connsiteY2766" fmla="*/ 1624035 h 6857985"/>
                <a:gd name="connsiteX2767" fmla="*/ 1541839 w 6868353"/>
                <a:gd name="connsiteY2767" fmla="*/ 1649957 h 6857985"/>
                <a:gd name="connsiteX2768" fmla="*/ 1496607 w 6868353"/>
                <a:gd name="connsiteY2768" fmla="*/ 1715051 h 6857985"/>
                <a:gd name="connsiteX2769" fmla="*/ 1517531 w 6868353"/>
                <a:gd name="connsiteY2769" fmla="*/ 1673387 h 6857985"/>
                <a:gd name="connsiteX2770" fmla="*/ 1489981 w 6868353"/>
                <a:gd name="connsiteY2770" fmla="*/ 1703032 h 6857985"/>
                <a:gd name="connsiteX2771" fmla="*/ 1474564 w 6868353"/>
                <a:gd name="connsiteY2771" fmla="*/ 1719822 h 6857985"/>
                <a:gd name="connsiteX2772" fmla="*/ 1459487 w 6868353"/>
                <a:gd name="connsiteY2772" fmla="*/ 1738170 h 6857985"/>
                <a:gd name="connsiteX2773" fmla="*/ 1403920 w 6868353"/>
                <a:gd name="connsiteY2773" fmla="*/ 1812099 h 6857985"/>
                <a:gd name="connsiteX2774" fmla="*/ 1434358 w 6868353"/>
                <a:gd name="connsiteY2774" fmla="*/ 1761727 h 6857985"/>
                <a:gd name="connsiteX2775" fmla="*/ 1474040 w 6868353"/>
                <a:gd name="connsiteY2775" fmla="*/ 1713820 h 6857985"/>
                <a:gd name="connsiteX2776" fmla="*/ 1506942 w 6868353"/>
                <a:gd name="connsiteY2776" fmla="*/ 1672240 h 6857985"/>
                <a:gd name="connsiteX2777" fmla="*/ 1530032 w 6868353"/>
                <a:gd name="connsiteY2777" fmla="*/ 1659102 h 6857985"/>
                <a:gd name="connsiteX2778" fmla="*/ 1554962 w 6868353"/>
                <a:gd name="connsiteY2778" fmla="*/ 1630519 h 6857985"/>
                <a:gd name="connsiteX2779" fmla="*/ 1544359 w 6868353"/>
                <a:gd name="connsiteY2779" fmla="*/ 1629358 h 6857985"/>
                <a:gd name="connsiteX2780" fmla="*/ 1562466 w 6868353"/>
                <a:gd name="connsiteY2780" fmla="*/ 1615782 h 6857985"/>
                <a:gd name="connsiteX2781" fmla="*/ 1580884 w 6868353"/>
                <a:gd name="connsiteY2781" fmla="*/ 1601270 h 6857985"/>
                <a:gd name="connsiteX2782" fmla="*/ 1595608 w 6868353"/>
                <a:gd name="connsiteY2782" fmla="*/ 1578959 h 6857985"/>
                <a:gd name="connsiteX2783" fmla="*/ 1630647 w 6868353"/>
                <a:gd name="connsiteY2783" fmla="*/ 1563485 h 6857985"/>
                <a:gd name="connsiteX2784" fmla="*/ 566115 w 6868353"/>
                <a:gd name="connsiteY2784" fmla="*/ 1559592 h 6857985"/>
                <a:gd name="connsiteX2785" fmla="*/ 543619 w 6868353"/>
                <a:gd name="connsiteY2785" fmla="*/ 1594447 h 6857985"/>
                <a:gd name="connsiteX2786" fmla="*/ 521803 w 6868353"/>
                <a:gd name="connsiteY2786" fmla="*/ 1626555 h 6857985"/>
                <a:gd name="connsiteX2787" fmla="*/ 566115 w 6868353"/>
                <a:gd name="connsiteY2787" fmla="*/ 1559592 h 6857985"/>
                <a:gd name="connsiteX2788" fmla="*/ 6331891 w 6868353"/>
                <a:gd name="connsiteY2788" fmla="*/ 1557129 h 6857985"/>
                <a:gd name="connsiteX2789" fmla="*/ 6387019 w 6868353"/>
                <a:gd name="connsiteY2789" fmla="*/ 1623965 h 6857985"/>
                <a:gd name="connsiteX2790" fmla="*/ 6441243 w 6868353"/>
                <a:gd name="connsiteY2790" fmla="*/ 1723886 h 6857985"/>
                <a:gd name="connsiteX2791" fmla="*/ 6385987 w 6868353"/>
                <a:gd name="connsiteY2791" fmla="*/ 1632502 h 6857985"/>
                <a:gd name="connsiteX2792" fmla="*/ 6378907 w 6868353"/>
                <a:gd name="connsiteY2792" fmla="*/ 1621756 h 6857985"/>
                <a:gd name="connsiteX2793" fmla="*/ 6371547 w 6868353"/>
                <a:gd name="connsiteY2793" fmla="*/ 1611535 h 6857985"/>
                <a:gd name="connsiteX2794" fmla="*/ 6357291 w 6868353"/>
                <a:gd name="connsiteY2794" fmla="*/ 1591970 h 6857985"/>
                <a:gd name="connsiteX2795" fmla="*/ 6331891 w 6868353"/>
                <a:gd name="connsiteY2795" fmla="*/ 1557129 h 6857985"/>
                <a:gd name="connsiteX2796" fmla="*/ 5981063 w 6868353"/>
                <a:gd name="connsiteY2796" fmla="*/ 1555288 h 6857985"/>
                <a:gd name="connsiteX2797" fmla="*/ 6030543 w 6868353"/>
                <a:gd name="connsiteY2797" fmla="*/ 1631510 h 6857985"/>
                <a:gd name="connsiteX2798" fmla="*/ 6039335 w 6868353"/>
                <a:gd name="connsiteY2798" fmla="*/ 1646318 h 6857985"/>
                <a:gd name="connsiteX2799" fmla="*/ 6053351 w 6868353"/>
                <a:gd name="connsiteY2799" fmla="*/ 1663222 h 6857985"/>
                <a:gd name="connsiteX2800" fmla="*/ 6112315 w 6868353"/>
                <a:gd name="connsiteY2800" fmla="*/ 1734899 h 6857985"/>
                <a:gd name="connsiteX2801" fmla="*/ 6109667 w 6868353"/>
                <a:gd name="connsiteY2801" fmla="*/ 1745772 h 6857985"/>
                <a:gd name="connsiteX2802" fmla="*/ 6129771 w 6868353"/>
                <a:gd name="connsiteY2802" fmla="*/ 1771977 h 6857985"/>
                <a:gd name="connsiteX2803" fmla="*/ 6139623 w 6868353"/>
                <a:gd name="connsiteY2803" fmla="*/ 1785823 h 6857985"/>
                <a:gd name="connsiteX2804" fmla="*/ 6147735 w 6868353"/>
                <a:gd name="connsiteY2804" fmla="*/ 1798224 h 6857985"/>
                <a:gd name="connsiteX2805" fmla="*/ 6160931 w 6868353"/>
                <a:gd name="connsiteY2805" fmla="*/ 1818455 h 6857985"/>
                <a:gd name="connsiteX2806" fmla="*/ 6179463 w 6868353"/>
                <a:gd name="connsiteY2806" fmla="*/ 1846798 h 6857985"/>
                <a:gd name="connsiteX2807" fmla="*/ 6219173 w 6868353"/>
                <a:gd name="connsiteY2807" fmla="*/ 1904205 h 6857985"/>
                <a:gd name="connsiteX2808" fmla="*/ 6207691 w 6868353"/>
                <a:gd name="connsiteY2808" fmla="*/ 1892752 h 6857985"/>
                <a:gd name="connsiteX2809" fmla="*/ 6253037 w 6868353"/>
                <a:gd name="connsiteY2809" fmla="*/ 1946308 h 6857985"/>
                <a:gd name="connsiteX2810" fmla="*/ 6243919 w 6868353"/>
                <a:gd name="connsiteY2810" fmla="*/ 1910009 h 6857985"/>
                <a:gd name="connsiteX2811" fmla="*/ 6268255 w 6868353"/>
                <a:gd name="connsiteY2811" fmla="*/ 1954123 h 6857985"/>
                <a:gd name="connsiteX2812" fmla="*/ 6247927 w 6868353"/>
                <a:gd name="connsiteY2812" fmla="*/ 1943689 h 6857985"/>
                <a:gd name="connsiteX2813" fmla="*/ 6261899 w 6868353"/>
                <a:gd name="connsiteY2813" fmla="*/ 1982366 h 6857985"/>
                <a:gd name="connsiteX2814" fmla="*/ 6362147 w 6868353"/>
                <a:gd name="connsiteY2814" fmla="*/ 2159826 h 6857985"/>
                <a:gd name="connsiteX2815" fmla="*/ 6369579 w 6868353"/>
                <a:gd name="connsiteY2815" fmla="*/ 2180184 h 6857985"/>
                <a:gd name="connsiteX2816" fmla="*/ 6378979 w 6868353"/>
                <a:gd name="connsiteY2816" fmla="*/ 2204110 h 6857985"/>
                <a:gd name="connsiteX2817" fmla="*/ 6392783 w 6868353"/>
                <a:gd name="connsiteY2817" fmla="*/ 2225020 h 6857985"/>
                <a:gd name="connsiteX2818" fmla="*/ 6412673 w 6868353"/>
                <a:gd name="connsiteY2818" fmla="*/ 2284494 h 6857985"/>
                <a:gd name="connsiteX2819" fmla="*/ 6431997 w 6868353"/>
                <a:gd name="connsiteY2819" fmla="*/ 2303776 h 6857985"/>
                <a:gd name="connsiteX2820" fmla="*/ 6427411 w 6868353"/>
                <a:gd name="connsiteY2820" fmla="*/ 2320736 h 6857985"/>
                <a:gd name="connsiteX2821" fmla="*/ 6381569 w 6868353"/>
                <a:gd name="connsiteY2821" fmla="*/ 2220971 h 6857985"/>
                <a:gd name="connsiteX2822" fmla="*/ 6370697 w 6868353"/>
                <a:gd name="connsiteY2822" fmla="*/ 2197399 h 6857985"/>
                <a:gd name="connsiteX2823" fmla="*/ 6365331 w 6868353"/>
                <a:gd name="connsiteY2823" fmla="*/ 2185790 h 6857985"/>
                <a:gd name="connsiteX2824" fmla="*/ 6359555 w 6868353"/>
                <a:gd name="connsiteY2824" fmla="*/ 2174507 h 6857985"/>
                <a:gd name="connsiteX2825" fmla="*/ 6336791 w 6868353"/>
                <a:gd name="connsiteY2825" fmla="*/ 2130323 h 6857985"/>
                <a:gd name="connsiteX2826" fmla="*/ 6292563 w 6868353"/>
                <a:gd name="connsiteY2826" fmla="*/ 2045224 h 6857985"/>
                <a:gd name="connsiteX2827" fmla="*/ 6245619 w 6868353"/>
                <a:gd name="connsiteY2827" fmla="*/ 1963665 h 6857985"/>
                <a:gd name="connsiteX2828" fmla="*/ 6221835 w 6868353"/>
                <a:gd name="connsiteY2828" fmla="*/ 1922595 h 6857985"/>
                <a:gd name="connsiteX2829" fmla="*/ 6196125 w 6868353"/>
                <a:gd name="connsiteY2829" fmla="*/ 1881723 h 6857985"/>
                <a:gd name="connsiteX2830" fmla="*/ 6141579 w 6868353"/>
                <a:gd name="connsiteY2830" fmla="*/ 1796964 h 6857985"/>
                <a:gd name="connsiteX2831" fmla="*/ 6126727 w 6868353"/>
                <a:gd name="connsiteY2831" fmla="*/ 1775162 h 6857985"/>
                <a:gd name="connsiteX2832" fmla="*/ 6111097 w 6868353"/>
                <a:gd name="connsiteY2832" fmla="*/ 1753176 h 6857985"/>
                <a:gd name="connsiteX2833" fmla="*/ 6078607 w 6868353"/>
                <a:gd name="connsiteY2833" fmla="*/ 1707675 h 6857985"/>
                <a:gd name="connsiteX2834" fmla="*/ 6044135 w 6868353"/>
                <a:gd name="connsiteY2834" fmla="*/ 1659952 h 6857985"/>
                <a:gd name="connsiteX2835" fmla="*/ 6005583 w 6868353"/>
                <a:gd name="connsiteY2835" fmla="*/ 1611067 h 6857985"/>
                <a:gd name="connsiteX2836" fmla="*/ 5981063 w 6868353"/>
                <a:gd name="connsiteY2836" fmla="*/ 1555288 h 6857985"/>
                <a:gd name="connsiteX2837" fmla="*/ 1047203 w 6868353"/>
                <a:gd name="connsiteY2837" fmla="*/ 1545067 h 6857985"/>
                <a:gd name="connsiteX2838" fmla="*/ 966918 w 6868353"/>
                <a:gd name="connsiteY2838" fmla="*/ 1620836 h 6857985"/>
                <a:gd name="connsiteX2839" fmla="*/ 1047203 w 6868353"/>
                <a:gd name="connsiteY2839" fmla="*/ 1545067 h 6857985"/>
                <a:gd name="connsiteX2840" fmla="*/ 5819107 w 6868353"/>
                <a:gd name="connsiteY2840" fmla="*/ 1541995 h 6857985"/>
                <a:gd name="connsiteX2841" fmla="*/ 5835655 w 6868353"/>
                <a:gd name="connsiteY2841" fmla="*/ 1580941 h 6857985"/>
                <a:gd name="connsiteX2842" fmla="*/ 5835499 w 6868353"/>
                <a:gd name="connsiteY2842" fmla="*/ 1563740 h 6857985"/>
                <a:gd name="connsiteX2843" fmla="*/ 5835839 w 6868353"/>
                <a:gd name="connsiteY2843" fmla="*/ 1632233 h 6857985"/>
                <a:gd name="connsiteX2844" fmla="*/ 5865245 w 6868353"/>
                <a:gd name="connsiteY2844" fmla="*/ 1652846 h 6857985"/>
                <a:gd name="connsiteX2845" fmla="*/ 5882007 w 6868353"/>
                <a:gd name="connsiteY2845" fmla="*/ 1681443 h 6857985"/>
                <a:gd name="connsiteX2846" fmla="*/ 5878935 w 6868353"/>
                <a:gd name="connsiteY2846" fmla="*/ 1668857 h 6857985"/>
                <a:gd name="connsiteX2847" fmla="*/ 5912161 w 6868353"/>
                <a:gd name="connsiteY2847" fmla="*/ 1725797 h 6857985"/>
                <a:gd name="connsiteX2848" fmla="*/ 5914399 w 6868353"/>
                <a:gd name="connsiteY2848" fmla="*/ 1714925 h 6857985"/>
                <a:gd name="connsiteX2849" fmla="*/ 5923629 w 6868353"/>
                <a:gd name="connsiteY2849" fmla="*/ 1735268 h 6857985"/>
                <a:gd name="connsiteX2850" fmla="*/ 5938791 w 6868353"/>
                <a:gd name="connsiteY2850" fmla="*/ 1757934 h 6857985"/>
                <a:gd name="connsiteX2851" fmla="*/ 5935973 w 6868353"/>
                <a:gd name="connsiteY2851" fmla="*/ 1743423 h 6857985"/>
                <a:gd name="connsiteX2852" fmla="*/ 5929831 w 6868353"/>
                <a:gd name="connsiteY2852" fmla="*/ 1728558 h 6857985"/>
                <a:gd name="connsiteX2853" fmla="*/ 5937091 w 6868353"/>
                <a:gd name="connsiteY2853" fmla="*/ 1728176 h 6857985"/>
                <a:gd name="connsiteX2854" fmla="*/ 5958015 w 6868353"/>
                <a:gd name="connsiteY2854" fmla="*/ 1782737 h 6857985"/>
                <a:gd name="connsiteX2855" fmla="*/ 5964613 w 6868353"/>
                <a:gd name="connsiteY2855" fmla="*/ 1767419 h 6857985"/>
                <a:gd name="connsiteX2856" fmla="*/ 5946295 w 6868353"/>
                <a:gd name="connsiteY2856" fmla="*/ 1736033 h 6857985"/>
                <a:gd name="connsiteX2857" fmla="*/ 5925681 w 6868353"/>
                <a:gd name="connsiteY2857" fmla="*/ 1701249 h 6857985"/>
                <a:gd name="connsiteX2858" fmla="*/ 5918191 w 6868353"/>
                <a:gd name="connsiteY2858" fmla="*/ 1710380 h 6857985"/>
                <a:gd name="connsiteX2859" fmla="*/ 5903595 w 6868353"/>
                <a:gd name="connsiteY2859" fmla="*/ 1670825 h 6857985"/>
                <a:gd name="connsiteX2860" fmla="*/ 5865767 w 6868353"/>
                <a:gd name="connsiteY2860" fmla="*/ 1635503 h 6857985"/>
                <a:gd name="connsiteX2861" fmla="*/ 5866407 w 6868353"/>
                <a:gd name="connsiteY2861" fmla="*/ 1625395 h 6857985"/>
                <a:gd name="connsiteX2862" fmla="*/ 5860503 w 6868353"/>
                <a:gd name="connsiteY2862" fmla="*/ 1604400 h 6857985"/>
                <a:gd name="connsiteX2863" fmla="*/ 5819107 w 6868353"/>
                <a:gd name="connsiteY2863" fmla="*/ 1541995 h 6857985"/>
                <a:gd name="connsiteX2864" fmla="*/ 6104643 w 6868353"/>
                <a:gd name="connsiteY2864" fmla="*/ 1538781 h 6857985"/>
                <a:gd name="connsiteX2865" fmla="*/ 6127547 w 6868353"/>
                <a:gd name="connsiteY2865" fmla="*/ 1568157 h 6857985"/>
                <a:gd name="connsiteX2866" fmla="*/ 6150115 w 6868353"/>
                <a:gd name="connsiteY2866" fmla="*/ 1597873 h 6857985"/>
                <a:gd name="connsiteX2867" fmla="*/ 6104643 w 6868353"/>
                <a:gd name="connsiteY2867" fmla="*/ 1538781 h 6857985"/>
                <a:gd name="connsiteX2868" fmla="*/ 1721960 w 6868353"/>
                <a:gd name="connsiteY2868" fmla="*/ 1538441 h 6857985"/>
                <a:gd name="connsiteX2869" fmla="*/ 1711300 w 6868353"/>
                <a:gd name="connsiteY2869" fmla="*/ 1553674 h 6857985"/>
                <a:gd name="connsiteX2870" fmla="*/ 1682476 w 6868353"/>
                <a:gd name="connsiteY2870" fmla="*/ 1583248 h 6857985"/>
                <a:gd name="connsiteX2871" fmla="*/ 1618273 w 6868353"/>
                <a:gd name="connsiteY2871" fmla="*/ 1639438 h 6857985"/>
                <a:gd name="connsiteX2872" fmla="*/ 1668956 w 6868353"/>
                <a:gd name="connsiteY2872" fmla="*/ 1590978 h 6857985"/>
                <a:gd name="connsiteX2873" fmla="*/ 1694920 w 6868353"/>
                <a:gd name="connsiteY2873" fmla="*/ 1564037 h 6857985"/>
                <a:gd name="connsiteX2874" fmla="*/ 1721960 w 6868353"/>
                <a:gd name="connsiteY2874" fmla="*/ 1538441 h 6857985"/>
                <a:gd name="connsiteX2875" fmla="*/ 1618911 w 6868353"/>
                <a:gd name="connsiteY2875" fmla="*/ 1537946 h 6857985"/>
                <a:gd name="connsiteX2876" fmla="*/ 1567506 w 6868353"/>
                <a:gd name="connsiteY2876" fmla="*/ 1594773 h 6857985"/>
                <a:gd name="connsiteX2877" fmla="*/ 1552132 w 6868353"/>
                <a:gd name="connsiteY2877" fmla="*/ 1610997 h 6857985"/>
                <a:gd name="connsiteX2878" fmla="*/ 1535695 w 6868353"/>
                <a:gd name="connsiteY2878" fmla="*/ 1629981 h 6857985"/>
                <a:gd name="connsiteX2879" fmla="*/ 1495730 w 6868353"/>
                <a:gd name="connsiteY2879" fmla="*/ 1676289 h 6857985"/>
                <a:gd name="connsiteX2880" fmla="*/ 1466198 w 6868353"/>
                <a:gd name="connsiteY2880" fmla="*/ 1696832 h 6857985"/>
                <a:gd name="connsiteX2881" fmla="*/ 1467967 w 6868353"/>
                <a:gd name="connsiteY2881" fmla="*/ 1681528 h 6857985"/>
                <a:gd name="connsiteX2882" fmla="*/ 1521099 w 6868353"/>
                <a:gd name="connsiteY2882" fmla="*/ 1640090 h 6857985"/>
                <a:gd name="connsiteX2883" fmla="*/ 1545775 w 6868353"/>
                <a:gd name="connsiteY2883" fmla="*/ 1609171 h 6857985"/>
                <a:gd name="connsiteX2884" fmla="*/ 1561914 w 6868353"/>
                <a:gd name="connsiteY2884" fmla="*/ 1584622 h 6857985"/>
                <a:gd name="connsiteX2885" fmla="*/ 1618911 w 6868353"/>
                <a:gd name="connsiteY2885" fmla="*/ 1537946 h 6857985"/>
                <a:gd name="connsiteX2886" fmla="*/ 6024413 w 6868353"/>
                <a:gd name="connsiteY2886" fmla="*/ 1534222 h 6857985"/>
                <a:gd name="connsiteX2887" fmla="*/ 6045479 w 6868353"/>
                <a:gd name="connsiteY2887" fmla="*/ 1613021 h 6857985"/>
                <a:gd name="connsiteX2888" fmla="*/ 6024413 w 6868353"/>
                <a:gd name="connsiteY2888" fmla="*/ 1534222 h 6857985"/>
                <a:gd name="connsiteX2889" fmla="*/ 1153904 w 6868353"/>
                <a:gd name="connsiteY2889" fmla="*/ 1531664 h 6857985"/>
                <a:gd name="connsiteX2890" fmla="*/ 1131141 w 6868353"/>
                <a:gd name="connsiteY2890" fmla="*/ 1551550 h 6857985"/>
                <a:gd name="connsiteX2891" fmla="*/ 1133703 w 6868353"/>
                <a:gd name="connsiteY2891" fmla="*/ 1576297 h 6857985"/>
                <a:gd name="connsiteX2892" fmla="*/ 1153904 w 6868353"/>
                <a:gd name="connsiteY2892" fmla="*/ 1531664 h 6857985"/>
                <a:gd name="connsiteX2893" fmla="*/ 5923035 w 6868353"/>
                <a:gd name="connsiteY2893" fmla="*/ 1525247 h 6857985"/>
                <a:gd name="connsiteX2894" fmla="*/ 5951405 w 6868353"/>
                <a:gd name="connsiteY2894" fmla="*/ 1556053 h 6857985"/>
                <a:gd name="connsiteX2895" fmla="*/ 5984107 w 6868353"/>
                <a:gd name="connsiteY2895" fmla="*/ 1596061 h 6857985"/>
                <a:gd name="connsiteX2896" fmla="*/ 6020875 w 6868353"/>
                <a:gd name="connsiteY2896" fmla="*/ 1642539 h 6857985"/>
                <a:gd name="connsiteX2897" fmla="*/ 6040367 w 6868353"/>
                <a:gd name="connsiteY2897" fmla="*/ 1667625 h 6857985"/>
                <a:gd name="connsiteX2898" fmla="*/ 6059325 w 6868353"/>
                <a:gd name="connsiteY2898" fmla="*/ 1694425 h 6857985"/>
                <a:gd name="connsiteX2899" fmla="*/ 6098143 w 6868353"/>
                <a:gd name="connsiteY2899" fmla="*/ 1749864 h 6857985"/>
                <a:gd name="connsiteX2900" fmla="*/ 6117723 w 6868353"/>
                <a:gd name="connsiteY2900" fmla="*/ 1778008 h 6857985"/>
                <a:gd name="connsiteX2901" fmla="*/ 6127491 w 6868353"/>
                <a:gd name="connsiteY2901" fmla="*/ 1792081 h 6857985"/>
                <a:gd name="connsiteX2902" fmla="*/ 6136637 w 6868353"/>
                <a:gd name="connsiteY2902" fmla="*/ 1806507 h 6857985"/>
                <a:gd name="connsiteX2903" fmla="*/ 6206615 w 6868353"/>
                <a:gd name="connsiteY2903" fmla="*/ 1916692 h 6857985"/>
                <a:gd name="connsiteX2904" fmla="*/ 6197243 w 6868353"/>
                <a:gd name="connsiteY2904" fmla="*/ 1918461 h 6857985"/>
                <a:gd name="connsiteX2905" fmla="*/ 6136991 w 6868353"/>
                <a:gd name="connsiteY2905" fmla="*/ 1811575 h 6857985"/>
                <a:gd name="connsiteX2906" fmla="*/ 6100663 w 6868353"/>
                <a:gd name="connsiteY2906" fmla="*/ 1764149 h 6857985"/>
                <a:gd name="connsiteX2907" fmla="*/ 6067819 w 6868353"/>
                <a:gd name="connsiteY2907" fmla="*/ 1715179 h 6857985"/>
                <a:gd name="connsiteX2908" fmla="*/ 6034211 w 6868353"/>
                <a:gd name="connsiteY2908" fmla="*/ 1686086 h 6857985"/>
                <a:gd name="connsiteX2909" fmla="*/ 6026253 w 6868353"/>
                <a:gd name="connsiteY2909" fmla="*/ 1674081 h 6857985"/>
                <a:gd name="connsiteX2910" fmla="*/ 6029751 w 6868353"/>
                <a:gd name="connsiteY2910" fmla="*/ 1666521 h 6857985"/>
                <a:gd name="connsiteX2911" fmla="*/ 5954081 w 6868353"/>
                <a:gd name="connsiteY2911" fmla="*/ 1563981 h 6857985"/>
                <a:gd name="connsiteX2912" fmla="*/ 5945133 w 6868353"/>
                <a:gd name="connsiteY2912" fmla="*/ 1566940 h 6857985"/>
                <a:gd name="connsiteX2913" fmla="*/ 5923035 w 6868353"/>
                <a:gd name="connsiteY2913" fmla="*/ 1525247 h 6857985"/>
                <a:gd name="connsiteX2914" fmla="*/ 5639849 w 6868353"/>
                <a:gd name="connsiteY2914" fmla="*/ 1522246 h 6857985"/>
                <a:gd name="connsiteX2915" fmla="*/ 5677735 w 6868353"/>
                <a:gd name="connsiteY2915" fmla="*/ 1556634 h 6857985"/>
                <a:gd name="connsiteX2916" fmla="*/ 5726293 w 6868353"/>
                <a:gd name="connsiteY2916" fmla="*/ 1609058 h 6857985"/>
                <a:gd name="connsiteX2917" fmla="*/ 5691875 w 6868353"/>
                <a:gd name="connsiteY2917" fmla="*/ 1578931 h 6857985"/>
                <a:gd name="connsiteX2918" fmla="*/ 5639849 w 6868353"/>
                <a:gd name="connsiteY2918" fmla="*/ 1522246 h 6857985"/>
                <a:gd name="connsiteX2919" fmla="*/ 5629303 w 6868353"/>
                <a:gd name="connsiteY2919" fmla="*/ 1520179 h 6857985"/>
                <a:gd name="connsiteX2920" fmla="*/ 5660759 w 6868353"/>
                <a:gd name="connsiteY2920" fmla="*/ 1560343 h 6857985"/>
                <a:gd name="connsiteX2921" fmla="*/ 5687955 w 6868353"/>
                <a:gd name="connsiteY2921" fmla="*/ 1593881 h 6857985"/>
                <a:gd name="connsiteX2922" fmla="*/ 5705299 w 6868353"/>
                <a:gd name="connsiteY2922" fmla="*/ 1603763 h 6857985"/>
                <a:gd name="connsiteX2923" fmla="*/ 5760835 w 6868353"/>
                <a:gd name="connsiteY2923" fmla="*/ 1679758 h 6857985"/>
                <a:gd name="connsiteX2924" fmla="*/ 5777783 w 6868353"/>
                <a:gd name="connsiteY2924" fmla="*/ 1693533 h 6857985"/>
                <a:gd name="connsiteX2925" fmla="*/ 5806903 w 6868353"/>
                <a:gd name="connsiteY2925" fmla="*/ 1730412 h 6857985"/>
                <a:gd name="connsiteX2926" fmla="*/ 5844901 w 6868353"/>
                <a:gd name="connsiteY2926" fmla="*/ 1779906 h 6857985"/>
                <a:gd name="connsiteX2927" fmla="*/ 5865797 w 6868353"/>
                <a:gd name="connsiteY2927" fmla="*/ 1806450 h 6857985"/>
                <a:gd name="connsiteX2928" fmla="*/ 5886579 w 6868353"/>
                <a:gd name="connsiteY2928" fmla="*/ 1833165 h 6857985"/>
                <a:gd name="connsiteX2929" fmla="*/ 5889425 w 6868353"/>
                <a:gd name="connsiteY2929" fmla="*/ 1822604 h 6857985"/>
                <a:gd name="connsiteX2930" fmla="*/ 5937587 w 6868353"/>
                <a:gd name="connsiteY2930" fmla="*/ 1909599 h 6857985"/>
                <a:gd name="connsiteX2931" fmla="*/ 6003107 w 6868353"/>
                <a:gd name="connsiteY2931" fmla="*/ 2001168 h 6857985"/>
                <a:gd name="connsiteX2932" fmla="*/ 6022885 w 6868353"/>
                <a:gd name="connsiteY2932" fmla="*/ 2039548 h 6857985"/>
                <a:gd name="connsiteX2933" fmla="*/ 6037721 w 6868353"/>
                <a:gd name="connsiteY2933" fmla="*/ 2058051 h 6857985"/>
                <a:gd name="connsiteX2934" fmla="*/ 6012097 w 6868353"/>
                <a:gd name="connsiteY2934" fmla="*/ 2034310 h 6857985"/>
                <a:gd name="connsiteX2935" fmla="*/ 6003943 w 6868353"/>
                <a:gd name="connsiteY2935" fmla="*/ 2007453 h 6857985"/>
                <a:gd name="connsiteX2936" fmla="*/ 5967515 w 6868353"/>
                <a:gd name="connsiteY2936" fmla="*/ 1957266 h 6857985"/>
                <a:gd name="connsiteX2937" fmla="*/ 5928273 w 6868353"/>
                <a:gd name="connsiteY2937" fmla="*/ 1901714 h 6857985"/>
                <a:gd name="connsiteX2938" fmla="*/ 5885291 w 6868353"/>
                <a:gd name="connsiteY2938" fmla="*/ 1842735 h 6857985"/>
                <a:gd name="connsiteX2939" fmla="*/ 5863151 w 6868353"/>
                <a:gd name="connsiteY2939" fmla="*/ 1811873 h 6857985"/>
                <a:gd name="connsiteX2940" fmla="*/ 5857559 w 6868353"/>
                <a:gd name="connsiteY2940" fmla="*/ 1804044 h 6857985"/>
                <a:gd name="connsiteX2941" fmla="*/ 5851597 w 6868353"/>
                <a:gd name="connsiteY2941" fmla="*/ 1796427 h 6857985"/>
                <a:gd name="connsiteX2942" fmla="*/ 5839591 w 6868353"/>
                <a:gd name="connsiteY2942" fmla="*/ 1781081 h 6857985"/>
                <a:gd name="connsiteX2943" fmla="*/ 5790707 w 6868353"/>
                <a:gd name="connsiteY2943" fmla="*/ 1718464 h 6857985"/>
                <a:gd name="connsiteX2944" fmla="*/ 5765579 w 6868353"/>
                <a:gd name="connsiteY2944" fmla="*/ 1686893 h 6857985"/>
                <a:gd name="connsiteX2945" fmla="*/ 5739105 w 6868353"/>
                <a:gd name="connsiteY2945" fmla="*/ 1656144 h 6857985"/>
                <a:gd name="connsiteX2946" fmla="*/ 5685747 w 6868353"/>
                <a:gd name="connsiteY2946" fmla="*/ 1594886 h 6857985"/>
                <a:gd name="connsiteX2947" fmla="*/ 5658027 w 6868353"/>
                <a:gd name="connsiteY2947" fmla="*/ 1565553 h 6857985"/>
                <a:gd name="connsiteX2948" fmla="*/ 5629983 w 6868353"/>
                <a:gd name="connsiteY2948" fmla="*/ 1537026 h 6857985"/>
                <a:gd name="connsiteX2949" fmla="*/ 5629303 w 6868353"/>
                <a:gd name="connsiteY2949" fmla="*/ 1520179 h 6857985"/>
                <a:gd name="connsiteX2950" fmla="*/ 1606311 w 6868353"/>
                <a:gd name="connsiteY2950" fmla="*/ 1517418 h 6857985"/>
                <a:gd name="connsiteX2951" fmla="*/ 1567167 w 6868353"/>
                <a:gd name="connsiteY2951" fmla="*/ 1553929 h 6857985"/>
                <a:gd name="connsiteX2952" fmla="*/ 1597704 w 6868353"/>
                <a:gd name="connsiteY2952" fmla="*/ 1534760 h 6857985"/>
                <a:gd name="connsiteX2953" fmla="*/ 1606311 w 6868353"/>
                <a:gd name="connsiteY2953" fmla="*/ 1517418 h 6857985"/>
                <a:gd name="connsiteX2954" fmla="*/ 726090 w 6868353"/>
                <a:gd name="connsiteY2954" fmla="*/ 1512789 h 6857985"/>
                <a:gd name="connsiteX2955" fmla="*/ 681552 w 6868353"/>
                <a:gd name="connsiteY2955" fmla="*/ 1564208 h 6857985"/>
                <a:gd name="connsiteX2956" fmla="*/ 706879 w 6868353"/>
                <a:gd name="connsiteY2956" fmla="*/ 1536488 h 6857985"/>
                <a:gd name="connsiteX2957" fmla="*/ 701797 w 6868353"/>
                <a:gd name="connsiteY2957" fmla="*/ 1528305 h 6857985"/>
                <a:gd name="connsiteX2958" fmla="*/ 726090 w 6868353"/>
                <a:gd name="connsiteY2958" fmla="*/ 1512789 h 6857985"/>
                <a:gd name="connsiteX2959" fmla="*/ 6264107 w 6868353"/>
                <a:gd name="connsiteY2959" fmla="*/ 1502440 h 6857985"/>
                <a:gd name="connsiteX2960" fmla="*/ 6318203 w 6868353"/>
                <a:gd name="connsiteY2960" fmla="*/ 1578506 h 6857985"/>
                <a:gd name="connsiteX2961" fmla="*/ 6343503 w 6868353"/>
                <a:gd name="connsiteY2961" fmla="*/ 1615187 h 6857985"/>
                <a:gd name="connsiteX2962" fmla="*/ 6367271 w 6868353"/>
                <a:gd name="connsiteY2962" fmla="*/ 1651486 h 6857985"/>
                <a:gd name="connsiteX2963" fmla="*/ 6410931 w 6868353"/>
                <a:gd name="connsiteY2963" fmla="*/ 1723221 h 6857985"/>
                <a:gd name="connsiteX2964" fmla="*/ 6431913 w 6868353"/>
                <a:gd name="connsiteY2964" fmla="*/ 1758330 h 6857985"/>
                <a:gd name="connsiteX2965" fmla="*/ 6442247 w 6868353"/>
                <a:gd name="connsiteY2965" fmla="*/ 1775744 h 6857985"/>
                <a:gd name="connsiteX2966" fmla="*/ 6451945 w 6868353"/>
                <a:gd name="connsiteY2966" fmla="*/ 1793426 h 6857985"/>
                <a:gd name="connsiteX2967" fmla="*/ 6489887 w 6868353"/>
                <a:gd name="connsiteY2967" fmla="*/ 1863942 h 6857985"/>
                <a:gd name="connsiteX2968" fmla="*/ 6508829 w 6868353"/>
                <a:gd name="connsiteY2968" fmla="*/ 1899137 h 6857985"/>
                <a:gd name="connsiteX2969" fmla="*/ 6527531 w 6868353"/>
                <a:gd name="connsiteY2969" fmla="*/ 1934672 h 6857985"/>
                <a:gd name="connsiteX2970" fmla="*/ 6563915 w 6868353"/>
                <a:gd name="connsiteY2970" fmla="*/ 2007779 h 6857985"/>
                <a:gd name="connsiteX2971" fmla="*/ 6582815 w 6868353"/>
                <a:gd name="connsiteY2971" fmla="*/ 2045083 h 6857985"/>
                <a:gd name="connsiteX2972" fmla="*/ 6601967 w 6868353"/>
                <a:gd name="connsiteY2972" fmla="*/ 2083265 h 6857985"/>
                <a:gd name="connsiteX2973" fmla="*/ 6597451 w 6868353"/>
                <a:gd name="connsiteY2973" fmla="*/ 2087257 h 6857985"/>
                <a:gd name="connsiteX2974" fmla="*/ 6638535 w 6868353"/>
                <a:gd name="connsiteY2974" fmla="*/ 2178528 h 6857985"/>
                <a:gd name="connsiteX2975" fmla="*/ 6659759 w 6868353"/>
                <a:gd name="connsiteY2975" fmla="*/ 2228786 h 6857985"/>
                <a:gd name="connsiteX2976" fmla="*/ 6679295 w 6868353"/>
                <a:gd name="connsiteY2976" fmla="*/ 2281224 h 6857985"/>
                <a:gd name="connsiteX2977" fmla="*/ 6718949 w 6868353"/>
                <a:gd name="connsiteY2977" fmla="*/ 2384954 h 6857985"/>
                <a:gd name="connsiteX2978" fmla="*/ 6755603 w 6868353"/>
                <a:gd name="connsiteY2978" fmla="*/ 2480090 h 6857985"/>
                <a:gd name="connsiteX2979" fmla="*/ 6768173 w 6868353"/>
                <a:gd name="connsiteY2979" fmla="*/ 2550535 h 6857985"/>
                <a:gd name="connsiteX2980" fmla="*/ 6779669 w 6868353"/>
                <a:gd name="connsiteY2980" fmla="*/ 2627465 h 6857985"/>
                <a:gd name="connsiteX2981" fmla="*/ 6798399 w 6868353"/>
                <a:gd name="connsiteY2981" fmla="*/ 2717945 h 6857985"/>
                <a:gd name="connsiteX2982" fmla="*/ 6826175 w 6868353"/>
                <a:gd name="connsiteY2982" fmla="*/ 2831244 h 6857985"/>
                <a:gd name="connsiteX2983" fmla="*/ 6822707 w 6868353"/>
                <a:gd name="connsiteY2983" fmla="*/ 2852253 h 6857985"/>
                <a:gd name="connsiteX2984" fmla="*/ 6829955 w 6868353"/>
                <a:gd name="connsiteY2984" fmla="*/ 2893421 h 6857985"/>
                <a:gd name="connsiteX2985" fmla="*/ 6864443 w 6868353"/>
                <a:gd name="connsiteY2985" fmla="*/ 3109261 h 6857985"/>
                <a:gd name="connsiteX2986" fmla="*/ 6865585 w 6868353"/>
                <a:gd name="connsiteY2986" fmla="*/ 3120686 h 6857985"/>
                <a:gd name="connsiteX2987" fmla="*/ 6858707 w 6868353"/>
                <a:gd name="connsiteY2987" fmla="*/ 3074703 h 6857985"/>
                <a:gd name="connsiteX2988" fmla="*/ 6839483 w 6868353"/>
                <a:gd name="connsiteY2988" fmla="*/ 2969771 h 6857985"/>
                <a:gd name="connsiteX2989" fmla="*/ 6827421 w 6868353"/>
                <a:gd name="connsiteY2989" fmla="*/ 2905781 h 6857985"/>
                <a:gd name="connsiteX2990" fmla="*/ 6820839 w 6868353"/>
                <a:gd name="connsiteY2990" fmla="*/ 2872440 h 6857985"/>
                <a:gd name="connsiteX2991" fmla="*/ 6813107 w 6868353"/>
                <a:gd name="connsiteY2991" fmla="*/ 2838917 h 6857985"/>
                <a:gd name="connsiteX2992" fmla="*/ 6782799 w 6868353"/>
                <a:gd name="connsiteY2992" fmla="*/ 2709634 h 6857985"/>
                <a:gd name="connsiteX2993" fmla="*/ 6754751 w 6868353"/>
                <a:gd name="connsiteY2993" fmla="*/ 2609033 h 6857985"/>
                <a:gd name="connsiteX2994" fmla="*/ 6791419 w 6868353"/>
                <a:gd name="connsiteY2994" fmla="*/ 2713754 h 6857985"/>
                <a:gd name="connsiteX2995" fmla="*/ 6765767 w 6868353"/>
                <a:gd name="connsiteY2995" fmla="*/ 2595881 h 6857985"/>
                <a:gd name="connsiteX2996" fmla="*/ 6751921 w 6868353"/>
                <a:gd name="connsiteY2996" fmla="*/ 2590911 h 6857985"/>
                <a:gd name="connsiteX2997" fmla="*/ 6738315 w 6868353"/>
                <a:gd name="connsiteY2997" fmla="*/ 2545708 h 6857985"/>
                <a:gd name="connsiteX2998" fmla="*/ 6732441 w 6868353"/>
                <a:gd name="connsiteY2998" fmla="*/ 2542537 h 6857985"/>
                <a:gd name="connsiteX2999" fmla="*/ 6693707 w 6868353"/>
                <a:gd name="connsiteY2999" fmla="*/ 2419199 h 6857985"/>
                <a:gd name="connsiteX3000" fmla="*/ 6672031 w 6868353"/>
                <a:gd name="connsiteY3000" fmla="*/ 2356908 h 6857985"/>
                <a:gd name="connsiteX3001" fmla="*/ 6651135 w 6868353"/>
                <a:gd name="connsiteY3001" fmla="*/ 2300591 h 6857985"/>
                <a:gd name="connsiteX3002" fmla="*/ 6635607 w 6868353"/>
                <a:gd name="connsiteY3002" fmla="*/ 2259904 h 6857985"/>
                <a:gd name="connsiteX3003" fmla="*/ 6627621 w 6868353"/>
                <a:gd name="connsiteY3003" fmla="*/ 2239645 h 6857985"/>
                <a:gd name="connsiteX3004" fmla="*/ 6618843 w 6868353"/>
                <a:gd name="connsiteY3004" fmla="*/ 2219754 h 6857985"/>
                <a:gd name="connsiteX3005" fmla="*/ 6583253 w 6868353"/>
                <a:gd name="connsiteY3005" fmla="*/ 2140984 h 6857985"/>
                <a:gd name="connsiteX3006" fmla="*/ 6508871 w 6868353"/>
                <a:gd name="connsiteY3006" fmla="*/ 1992121 h 6857985"/>
                <a:gd name="connsiteX3007" fmla="*/ 6436923 w 6868353"/>
                <a:gd name="connsiteY3007" fmla="*/ 1860078 h 6857985"/>
                <a:gd name="connsiteX3008" fmla="*/ 6405637 w 6868353"/>
                <a:gd name="connsiteY3008" fmla="*/ 1801411 h 6857985"/>
                <a:gd name="connsiteX3009" fmla="*/ 6377451 w 6868353"/>
                <a:gd name="connsiteY3009" fmla="*/ 1749369 h 6857985"/>
                <a:gd name="connsiteX3010" fmla="*/ 6374633 w 6868353"/>
                <a:gd name="connsiteY3010" fmla="*/ 1760652 h 6857985"/>
                <a:gd name="connsiteX3011" fmla="*/ 6349433 w 6868353"/>
                <a:gd name="connsiteY3011" fmla="*/ 1703797 h 6857985"/>
                <a:gd name="connsiteX3012" fmla="*/ 6350793 w 6868353"/>
                <a:gd name="connsiteY3012" fmla="*/ 1710861 h 6857985"/>
                <a:gd name="connsiteX3013" fmla="*/ 6290597 w 6868353"/>
                <a:gd name="connsiteY3013" fmla="*/ 1633011 h 6857985"/>
                <a:gd name="connsiteX3014" fmla="*/ 6224991 w 6868353"/>
                <a:gd name="connsiteY3014" fmla="*/ 1523591 h 6857985"/>
                <a:gd name="connsiteX3015" fmla="*/ 6253815 w 6868353"/>
                <a:gd name="connsiteY3015" fmla="*/ 1560640 h 6857985"/>
                <a:gd name="connsiteX3016" fmla="*/ 6251693 w 6868353"/>
                <a:gd name="connsiteY3016" fmla="*/ 1572178 h 6857985"/>
                <a:gd name="connsiteX3017" fmla="*/ 6306963 w 6868353"/>
                <a:gd name="connsiteY3017" fmla="*/ 1639651 h 6857985"/>
                <a:gd name="connsiteX3018" fmla="*/ 6323539 w 6868353"/>
                <a:gd name="connsiteY3018" fmla="*/ 1646999 h 6857985"/>
                <a:gd name="connsiteX3019" fmla="*/ 6309255 w 6868353"/>
                <a:gd name="connsiteY3019" fmla="*/ 1628226 h 6857985"/>
                <a:gd name="connsiteX3020" fmla="*/ 6319591 w 6868353"/>
                <a:gd name="connsiteY3020" fmla="*/ 1651430 h 6857985"/>
                <a:gd name="connsiteX3021" fmla="*/ 6345441 w 6868353"/>
                <a:gd name="connsiteY3021" fmla="*/ 1682759 h 6857985"/>
                <a:gd name="connsiteX3022" fmla="*/ 6315639 w 6868353"/>
                <a:gd name="connsiteY3022" fmla="*/ 1655847 h 6857985"/>
                <a:gd name="connsiteX3023" fmla="*/ 6366847 w 6868353"/>
                <a:gd name="connsiteY3023" fmla="*/ 1718634 h 6857985"/>
                <a:gd name="connsiteX3024" fmla="*/ 6377451 w 6868353"/>
                <a:gd name="connsiteY3024" fmla="*/ 1749340 h 6857985"/>
                <a:gd name="connsiteX3025" fmla="*/ 6376275 w 6868353"/>
                <a:gd name="connsiteY3025" fmla="*/ 1716949 h 6857985"/>
                <a:gd name="connsiteX3026" fmla="*/ 6406459 w 6868353"/>
                <a:gd name="connsiteY3026" fmla="*/ 1801764 h 6857985"/>
                <a:gd name="connsiteX3027" fmla="*/ 6486235 w 6868353"/>
                <a:gd name="connsiteY3027" fmla="*/ 1924153 h 6857985"/>
                <a:gd name="connsiteX3028" fmla="*/ 6494063 w 6868353"/>
                <a:gd name="connsiteY3028" fmla="*/ 1945105 h 6857985"/>
                <a:gd name="connsiteX3029" fmla="*/ 6504651 w 6868353"/>
                <a:gd name="connsiteY3029" fmla="*/ 1968748 h 6857985"/>
                <a:gd name="connsiteX3030" fmla="*/ 6531875 w 6868353"/>
                <a:gd name="connsiteY3030" fmla="*/ 2021087 h 6857985"/>
                <a:gd name="connsiteX3031" fmla="*/ 6560347 w 6868353"/>
                <a:gd name="connsiteY3031" fmla="*/ 2076512 h 6857985"/>
                <a:gd name="connsiteX3032" fmla="*/ 6571899 w 6868353"/>
                <a:gd name="connsiteY3032" fmla="*/ 2104232 h 6857985"/>
                <a:gd name="connsiteX3033" fmla="*/ 6580295 w 6868353"/>
                <a:gd name="connsiteY3033" fmla="*/ 2131130 h 6857985"/>
                <a:gd name="connsiteX3034" fmla="*/ 6600609 w 6868353"/>
                <a:gd name="connsiteY3034" fmla="*/ 2158906 h 6857985"/>
                <a:gd name="connsiteX3035" fmla="*/ 6618801 w 6868353"/>
                <a:gd name="connsiteY3035" fmla="*/ 2212166 h 6857985"/>
                <a:gd name="connsiteX3036" fmla="*/ 6630367 w 6868353"/>
                <a:gd name="connsiteY3036" fmla="*/ 2238286 h 6857985"/>
                <a:gd name="connsiteX3037" fmla="*/ 6641523 w 6868353"/>
                <a:gd name="connsiteY3037" fmla="*/ 2264377 h 6857985"/>
                <a:gd name="connsiteX3038" fmla="*/ 6674453 w 6868353"/>
                <a:gd name="connsiteY3038" fmla="*/ 2361495 h 6857985"/>
                <a:gd name="connsiteX3039" fmla="*/ 6714957 w 6868353"/>
                <a:gd name="connsiteY3039" fmla="*/ 2467008 h 6857985"/>
                <a:gd name="connsiteX3040" fmla="*/ 6745351 w 6868353"/>
                <a:gd name="connsiteY3040" fmla="*/ 2561493 h 6857985"/>
                <a:gd name="connsiteX3041" fmla="*/ 6762143 w 6868353"/>
                <a:gd name="connsiteY3041" fmla="*/ 2584782 h 6857985"/>
                <a:gd name="connsiteX3042" fmla="*/ 6762467 w 6868353"/>
                <a:gd name="connsiteY3042" fmla="*/ 2549842 h 6857985"/>
                <a:gd name="connsiteX3043" fmla="*/ 6758491 w 6868353"/>
                <a:gd name="connsiteY3043" fmla="*/ 2512637 h 6857985"/>
                <a:gd name="connsiteX3044" fmla="*/ 6734167 w 6868353"/>
                <a:gd name="connsiteY3044" fmla="*/ 2439501 h 6857985"/>
                <a:gd name="connsiteX3045" fmla="*/ 6721935 w 6868353"/>
                <a:gd name="connsiteY3045" fmla="*/ 2403882 h 6857985"/>
                <a:gd name="connsiteX3046" fmla="*/ 6715835 w 6868353"/>
                <a:gd name="connsiteY3046" fmla="*/ 2386341 h 6857985"/>
                <a:gd name="connsiteX3047" fmla="*/ 6709081 w 6868353"/>
                <a:gd name="connsiteY3047" fmla="*/ 2369225 h 6857985"/>
                <a:gd name="connsiteX3048" fmla="*/ 6657055 w 6868353"/>
                <a:gd name="connsiteY3048" fmla="*/ 2239319 h 6857985"/>
                <a:gd name="connsiteX3049" fmla="*/ 6607843 w 6868353"/>
                <a:gd name="connsiteY3049" fmla="*/ 2125312 h 6857985"/>
                <a:gd name="connsiteX3050" fmla="*/ 6587231 w 6868353"/>
                <a:gd name="connsiteY3050" fmla="*/ 2074261 h 6857985"/>
                <a:gd name="connsiteX3051" fmla="*/ 6568643 w 6868353"/>
                <a:gd name="connsiteY3051" fmla="*/ 2028180 h 6857985"/>
                <a:gd name="connsiteX3052" fmla="*/ 6546925 w 6868353"/>
                <a:gd name="connsiteY3052" fmla="*/ 2001153 h 6857985"/>
                <a:gd name="connsiteX3053" fmla="*/ 6516559 w 6868353"/>
                <a:gd name="connsiteY3053" fmla="*/ 1922058 h 6857985"/>
                <a:gd name="connsiteX3054" fmla="*/ 6476635 w 6868353"/>
                <a:gd name="connsiteY3054" fmla="*/ 1853495 h 6857985"/>
                <a:gd name="connsiteX3055" fmla="*/ 6439855 w 6868353"/>
                <a:gd name="connsiteY3055" fmla="*/ 1780515 h 6857985"/>
                <a:gd name="connsiteX3056" fmla="*/ 6377607 w 6868353"/>
                <a:gd name="connsiteY3056" fmla="*/ 1672892 h 6857985"/>
                <a:gd name="connsiteX3057" fmla="*/ 6361423 w 6868353"/>
                <a:gd name="connsiteY3057" fmla="*/ 1664921 h 6857985"/>
                <a:gd name="connsiteX3058" fmla="*/ 6357263 w 6868353"/>
                <a:gd name="connsiteY3058" fmla="*/ 1643714 h 6857985"/>
                <a:gd name="connsiteX3059" fmla="*/ 6278351 w 6868353"/>
                <a:gd name="connsiteY3059" fmla="*/ 1539971 h 6857985"/>
                <a:gd name="connsiteX3060" fmla="*/ 6264107 w 6868353"/>
                <a:gd name="connsiteY3060" fmla="*/ 1502440 h 6857985"/>
                <a:gd name="connsiteX3061" fmla="*/ 6282695 w 6868353"/>
                <a:gd name="connsiteY3061" fmla="*/ 1497909 h 6857985"/>
                <a:gd name="connsiteX3062" fmla="*/ 6360363 w 6868353"/>
                <a:gd name="connsiteY3062" fmla="*/ 1603889 h 6857985"/>
                <a:gd name="connsiteX3063" fmla="*/ 6401275 w 6868353"/>
                <a:gd name="connsiteY3063" fmla="*/ 1667327 h 6857985"/>
                <a:gd name="connsiteX3064" fmla="*/ 6449297 w 6868353"/>
                <a:gd name="connsiteY3064" fmla="*/ 1740775 h 6857985"/>
                <a:gd name="connsiteX3065" fmla="*/ 6476819 w 6868353"/>
                <a:gd name="connsiteY3065" fmla="*/ 1770575 h 6857985"/>
                <a:gd name="connsiteX3066" fmla="*/ 6535571 w 6868353"/>
                <a:gd name="connsiteY3066" fmla="*/ 1870709 h 6857985"/>
                <a:gd name="connsiteX3067" fmla="*/ 6586155 w 6868353"/>
                <a:gd name="connsiteY3067" fmla="*/ 1974467 h 6857985"/>
                <a:gd name="connsiteX3068" fmla="*/ 6596135 w 6868353"/>
                <a:gd name="connsiteY3068" fmla="*/ 2011629 h 6857985"/>
                <a:gd name="connsiteX3069" fmla="*/ 6678403 w 6868353"/>
                <a:gd name="connsiteY3069" fmla="*/ 2178329 h 6857985"/>
                <a:gd name="connsiteX3070" fmla="*/ 6662887 w 6868353"/>
                <a:gd name="connsiteY3070" fmla="*/ 2153484 h 6857985"/>
                <a:gd name="connsiteX3071" fmla="*/ 6688341 w 6868353"/>
                <a:gd name="connsiteY3071" fmla="*/ 2215067 h 6857985"/>
                <a:gd name="connsiteX3072" fmla="*/ 6718071 w 6868353"/>
                <a:gd name="connsiteY3072" fmla="*/ 2290270 h 6857985"/>
                <a:gd name="connsiteX3073" fmla="*/ 6747489 w 6868353"/>
                <a:gd name="connsiteY3073" fmla="*/ 2369479 h 6857985"/>
                <a:gd name="connsiteX3074" fmla="*/ 6767139 w 6868353"/>
                <a:gd name="connsiteY3074" fmla="*/ 2444710 h 6857985"/>
                <a:gd name="connsiteX3075" fmla="*/ 6748013 w 6868353"/>
                <a:gd name="connsiteY3075" fmla="*/ 2385137 h 6857985"/>
                <a:gd name="connsiteX3076" fmla="*/ 6726339 w 6868353"/>
                <a:gd name="connsiteY3076" fmla="*/ 2326017 h 6857985"/>
                <a:gd name="connsiteX3077" fmla="*/ 6703757 w 6868353"/>
                <a:gd name="connsiteY3077" fmla="*/ 2266854 h 6857985"/>
                <a:gd name="connsiteX3078" fmla="*/ 6692305 w 6868353"/>
                <a:gd name="connsiteY3078" fmla="*/ 2237237 h 6857985"/>
                <a:gd name="connsiteX3079" fmla="*/ 6680371 w 6868353"/>
                <a:gd name="connsiteY3079" fmla="*/ 2207776 h 6857985"/>
                <a:gd name="connsiteX3080" fmla="*/ 6628923 w 6868353"/>
                <a:gd name="connsiteY3080" fmla="*/ 2091334 h 6857985"/>
                <a:gd name="connsiteX3081" fmla="*/ 6615883 w 6868353"/>
                <a:gd name="connsiteY3081" fmla="*/ 2062326 h 6857985"/>
                <a:gd name="connsiteX3082" fmla="*/ 6601799 w 6868353"/>
                <a:gd name="connsiteY3082" fmla="*/ 2033870 h 6857985"/>
                <a:gd name="connsiteX3083" fmla="*/ 6573611 w 6868353"/>
                <a:gd name="connsiteY3083" fmla="*/ 1977128 h 6857985"/>
                <a:gd name="connsiteX3084" fmla="*/ 6589707 w 6868353"/>
                <a:gd name="connsiteY3084" fmla="*/ 1994088 h 6857985"/>
                <a:gd name="connsiteX3085" fmla="*/ 6557231 w 6868353"/>
                <a:gd name="connsiteY3085" fmla="*/ 1925837 h 6857985"/>
                <a:gd name="connsiteX3086" fmla="*/ 6548411 w 6868353"/>
                <a:gd name="connsiteY3086" fmla="*/ 1909400 h 6857985"/>
                <a:gd name="connsiteX3087" fmla="*/ 6538927 w 6868353"/>
                <a:gd name="connsiteY3087" fmla="*/ 1892185 h 6857985"/>
                <a:gd name="connsiteX3088" fmla="*/ 6520083 w 6868353"/>
                <a:gd name="connsiteY3088" fmla="*/ 1851696 h 6857985"/>
                <a:gd name="connsiteX3089" fmla="*/ 6466287 w 6868353"/>
                <a:gd name="connsiteY3089" fmla="*/ 1782057 h 6857985"/>
                <a:gd name="connsiteX3090" fmla="*/ 6503251 w 6868353"/>
                <a:gd name="connsiteY3090" fmla="*/ 1835628 h 6857985"/>
                <a:gd name="connsiteX3091" fmla="*/ 6468311 w 6868353"/>
                <a:gd name="connsiteY3091" fmla="*/ 1763370 h 6857985"/>
                <a:gd name="connsiteX3092" fmla="*/ 6388847 w 6868353"/>
                <a:gd name="connsiteY3092" fmla="*/ 1657828 h 6857985"/>
                <a:gd name="connsiteX3093" fmla="*/ 6363619 w 6868353"/>
                <a:gd name="connsiteY3093" fmla="*/ 1617296 h 6857985"/>
                <a:gd name="connsiteX3094" fmla="*/ 6336465 w 6868353"/>
                <a:gd name="connsiteY3094" fmla="*/ 1576085 h 6857985"/>
                <a:gd name="connsiteX3095" fmla="*/ 6282695 w 6868353"/>
                <a:gd name="connsiteY3095" fmla="*/ 1497909 h 6857985"/>
                <a:gd name="connsiteX3096" fmla="*/ 5866189 w 6868353"/>
                <a:gd name="connsiteY3096" fmla="*/ 1496350 h 6857985"/>
                <a:gd name="connsiteX3097" fmla="*/ 5879359 w 6868353"/>
                <a:gd name="connsiteY3097" fmla="*/ 1512605 h 6857985"/>
                <a:gd name="connsiteX3098" fmla="*/ 5882771 w 6868353"/>
                <a:gd name="connsiteY3098" fmla="*/ 1507721 h 6857985"/>
                <a:gd name="connsiteX3099" fmla="*/ 5878143 w 6868353"/>
                <a:gd name="connsiteY3099" fmla="*/ 1541117 h 6857985"/>
                <a:gd name="connsiteX3100" fmla="*/ 5855659 w 6868353"/>
                <a:gd name="connsiteY3100" fmla="*/ 1500076 h 6857985"/>
                <a:gd name="connsiteX3101" fmla="*/ 5866999 w 6868353"/>
                <a:gd name="connsiteY3101" fmla="*/ 1520689 h 6857985"/>
                <a:gd name="connsiteX3102" fmla="*/ 5871927 w 6868353"/>
                <a:gd name="connsiteY3102" fmla="*/ 1504663 h 6857985"/>
                <a:gd name="connsiteX3103" fmla="*/ 5866189 w 6868353"/>
                <a:gd name="connsiteY3103" fmla="*/ 1496350 h 6857985"/>
                <a:gd name="connsiteX3104" fmla="*/ 5819857 w 6868353"/>
                <a:gd name="connsiteY3104" fmla="*/ 1495998 h 6857985"/>
                <a:gd name="connsiteX3105" fmla="*/ 5849191 w 6868353"/>
                <a:gd name="connsiteY3105" fmla="*/ 1527257 h 6857985"/>
                <a:gd name="connsiteX3106" fmla="*/ 5812991 w 6868353"/>
                <a:gd name="connsiteY3106" fmla="*/ 1505696 h 6857985"/>
                <a:gd name="connsiteX3107" fmla="*/ 5819857 w 6868353"/>
                <a:gd name="connsiteY3107" fmla="*/ 1495998 h 6857985"/>
                <a:gd name="connsiteX3108" fmla="*/ 645390 w 6868353"/>
                <a:gd name="connsiteY3108" fmla="*/ 1491194 h 6857985"/>
                <a:gd name="connsiteX3109" fmla="*/ 641219 w 6868353"/>
                <a:gd name="connsiteY3109" fmla="*/ 1498547 h 6857985"/>
                <a:gd name="connsiteX3110" fmla="*/ 640737 w 6868353"/>
                <a:gd name="connsiteY3110" fmla="*/ 1504550 h 6857985"/>
                <a:gd name="connsiteX3111" fmla="*/ 613924 w 6868353"/>
                <a:gd name="connsiteY3111" fmla="*/ 1545166 h 6857985"/>
                <a:gd name="connsiteX3112" fmla="*/ 601112 w 6868353"/>
                <a:gd name="connsiteY3112" fmla="*/ 1559352 h 6857985"/>
                <a:gd name="connsiteX3113" fmla="*/ 588809 w 6868353"/>
                <a:gd name="connsiteY3113" fmla="*/ 1567478 h 6857985"/>
                <a:gd name="connsiteX3114" fmla="*/ 641842 w 6868353"/>
                <a:gd name="connsiteY3114" fmla="*/ 1492303 h 6857985"/>
                <a:gd name="connsiteX3115" fmla="*/ 645390 w 6868353"/>
                <a:gd name="connsiteY3115" fmla="*/ 1491194 h 6857985"/>
                <a:gd name="connsiteX3116" fmla="*/ 1857317 w 6868353"/>
                <a:gd name="connsiteY3116" fmla="*/ 1489330 h 6857985"/>
                <a:gd name="connsiteX3117" fmla="*/ 1818908 w 6868353"/>
                <a:gd name="connsiteY3117" fmla="*/ 1531122 h 6857985"/>
                <a:gd name="connsiteX3118" fmla="*/ 1762110 w 6868353"/>
                <a:gd name="connsiteY3118" fmla="*/ 1580573 h 6857985"/>
                <a:gd name="connsiteX3119" fmla="*/ 1801792 w 6868353"/>
                <a:gd name="connsiteY3119" fmla="*/ 1539206 h 6857985"/>
                <a:gd name="connsiteX3120" fmla="*/ 1814081 w 6868353"/>
                <a:gd name="connsiteY3120" fmla="*/ 1527866 h 6857985"/>
                <a:gd name="connsiteX3121" fmla="*/ 1827474 w 6868353"/>
                <a:gd name="connsiteY3121" fmla="*/ 1515945 h 6857985"/>
                <a:gd name="connsiteX3122" fmla="*/ 1857317 w 6868353"/>
                <a:gd name="connsiteY3122" fmla="*/ 1489330 h 6857985"/>
                <a:gd name="connsiteX3123" fmla="*/ 728313 w 6868353"/>
                <a:gd name="connsiteY3123" fmla="*/ 1488495 h 6857985"/>
                <a:gd name="connsiteX3124" fmla="*/ 671968 w 6868353"/>
                <a:gd name="connsiteY3124" fmla="*/ 1541754 h 6857985"/>
                <a:gd name="connsiteX3125" fmla="*/ 644574 w 6868353"/>
                <a:gd name="connsiteY3125" fmla="*/ 1593952 h 6857985"/>
                <a:gd name="connsiteX3126" fmla="*/ 728313 w 6868353"/>
                <a:gd name="connsiteY3126" fmla="*/ 1488495 h 6857985"/>
                <a:gd name="connsiteX3127" fmla="*/ 912569 w 6868353"/>
                <a:gd name="connsiteY3127" fmla="*/ 1487645 h 6857985"/>
                <a:gd name="connsiteX3128" fmla="*/ 844813 w 6868353"/>
                <a:gd name="connsiteY3128" fmla="*/ 1531221 h 6857985"/>
                <a:gd name="connsiteX3129" fmla="*/ 857073 w 6868353"/>
                <a:gd name="connsiteY3129" fmla="*/ 1524256 h 6857985"/>
                <a:gd name="connsiteX3130" fmla="*/ 869942 w 6868353"/>
                <a:gd name="connsiteY3130" fmla="*/ 1511500 h 6857985"/>
                <a:gd name="connsiteX3131" fmla="*/ 876695 w 6868353"/>
                <a:gd name="connsiteY3131" fmla="*/ 1502227 h 6857985"/>
                <a:gd name="connsiteX3132" fmla="*/ 867946 w 6868353"/>
                <a:gd name="connsiteY3132" fmla="*/ 1529126 h 6857985"/>
                <a:gd name="connsiteX3133" fmla="*/ 885656 w 6868353"/>
                <a:gd name="connsiteY3133" fmla="*/ 1524553 h 6857985"/>
                <a:gd name="connsiteX3134" fmla="*/ 912569 w 6868353"/>
                <a:gd name="connsiteY3134" fmla="*/ 1487645 h 6857985"/>
                <a:gd name="connsiteX3135" fmla="*/ 5676843 w 6868353"/>
                <a:gd name="connsiteY3135" fmla="*/ 1485111 h 6857985"/>
                <a:gd name="connsiteX3136" fmla="*/ 5755895 w 6868353"/>
                <a:gd name="connsiteY3136" fmla="*/ 1576736 h 6857985"/>
                <a:gd name="connsiteX3137" fmla="*/ 5796867 w 6868353"/>
                <a:gd name="connsiteY3137" fmla="*/ 1616730 h 6857985"/>
                <a:gd name="connsiteX3138" fmla="*/ 5814903 w 6868353"/>
                <a:gd name="connsiteY3138" fmla="*/ 1637796 h 6857985"/>
                <a:gd name="connsiteX3139" fmla="*/ 5823453 w 6868353"/>
                <a:gd name="connsiteY3139" fmla="*/ 1648357 h 6857985"/>
                <a:gd name="connsiteX3140" fmla="*/ 5831311 w 6868353"/>
                <a:gd name="connsiteY3140" fmla="*/ 1659215 h 6857985"/>
                <a:gd name="connsiteX3141" fmla="*/ 5890289 w 6868353"/>
                <a:gd name="connsiteY3141" fmla="*/ 1735975 h 6857985"/>
                <a:gd name="connsiteX3142" fmla="*/ 5839521 w 6868353"/>
                <a:gd name="connsiteY3142" fmla="*/ 1685449 h 6857985"/>
                <a:gd name="connsiteX3143" fmla="*/ 5752413 w 6868353"/>
                <a:gd name="connsiteY3143" fmla="*/ 1581549 h 6857985"/>
                <a:gd name="connsiteX3144" fmla="*/ 5737293 w 6868353"/>
                <a:gd name="connsiteY3144" fmla="*/ 1553391 h 6857985"/>
                <a:gd name="connsiteX3145" fmla="*/ 5728459 w 6868353"/>
                <a:gd name="connsiteY3145" fmla="*/ 1541810 h 6857985"/>
                <a:gd name="connsiteX3146" fmla="*/ 5718619 w 6868353"/>
                <a:gd name="connsiteY3146" fmla="*/ 1531433 h 6857985"/>
                <a:gd name="connsiteX3147" fmla="*/ 5676843 w 6868353"/>
                <a:gd name="connsiteY3147" fmla="*/ 1485111 h 6857985"/>
                <a:gd name="connsiteX3148" fmla="*/ 873297 w 6868353"/>
                <a:gd name="connsiteY3148" fmla="*/ 1482209 h 6857985"/>
                <a:gd name="connsiteX3149" fmla="*/ 848763 w 6868353"/>
                <a:gd name="connsiteY3149" fmla="*/ 1496097 h 6857985"/>
                <a:gd name="connsiteX3150" fmla="*/ 846781 w 6868353"/>
                <a:gd name="connsiteY3150" fmla="*/ 1513694 h 6857985"/>
                <a:gd name="connsiteX3151" fmla="*/ 783328 w 6868353"/>
                <a:gd name="connsiteY3151" fmla="*/ 1579171 h 6857985"/>
                <a:gd name="connsiteX3152" fmla="*/ 801181 w 6868353"/>
                <a:gd name="connsiteY3152" fmla="*/ 1568044 h 6857985"/>
                <a:gd name="connsiteX3153" fmla="*/ 811289 w 6868353"/>
                <a:gd name="connsiteY3153" fmla="*/ 1549951 h 6857985"/>
                <a:gd name="connsiteX3154" fmla="*/ 827074 w 6868353"/>
                <a:gd name="connsiteY3154" fmla="*/ 1536501 h 6857985"/>
                <a:gd name="connsiteX3155" fmla="*/ 873297 w 6868353"/>
                <a:gd name="connsiteY3155" fmla="*/ 1482209 h 6857985"/>
                <a:gd name="connsiteX3156" fmla="*/ 1707010 w 6868353"/>
                <a:gd name="connsiteY3156" fmla="*/ 1480411 h 6857985"/>
                <a:gd name="connsiteX3157" fmla="*/ 1656880 w 6868353"/>
                <a:gd name="connsiteY3157" fmla="*/ 1536190 h 6857985"/>
                <a:gd name="connsiteX3158" fmla="*/ 1639877 w 6868353"/>
                <a:gd name="connsiteY3158" fmla="*/ 1541301 h 6857985"/>
                <a:gd name="connsiteX3159" fmla="*/ 1682674 w 6868353"/>
                <a:gd name="connsiteY3159" fmla="*/ 1491411 h 6857985"/>
                <a:gd name="connsiteX3160" fmla="*/ 1707010 w 6868353"/>
                <a:gd name="connsiteY3160" fmla="*/ 1480411 h 6857985"/>
                <a:gd name="connsiteX3161" fmla="*/ 6087767 w 6868353"/>
                <a:gd name="connsiteY3161" fmla="*/ 1478359 h 6857985"/>
                <a:gd name="connsiteX3162" fmla="*/ 6148671 w 6868353"/>
                <a:gd name="connsiteY3162" fmla="*/ 1572900 h 6857985"/>
                <a:gd name="connsiteX3163" fmla="*/ 6097181 w 6868353"/>
                <a:gd name="connsiteY3163" fmla="*/ 1511925 h 6857985"/>
                <a:gd name="connsiteX3164" fmla="*/ 6087767 w 6868353"/>
                <a:gd name="connsiteY3164" fmla="*/ 1478359 h 6857985"/>
                <a:gd name="connsiteX3165" fmla="*/ 690805 w 6868353"/>
                <a:gd name="connsiteY3165" fmla="*/ 1473502 h 6857985"/>
                <a:gd name="connsiteX3166" fmla="*/ 655673 w 6868353"/>
                <a:gd name="connsiteY3166" fmla="*/ 1529381 h 6857985"/>
                <a:gd name="connsiteX3167" fmla="*/ 675677 w 6868353"/>
                <a:gd name="connsiteY3167" fmla="*/ 1499212 h 6857985"/>
                <a:gd name="connsiteX3168" fmla="*/ 631818 w 6868353"/>
                <a:gd name="connsiteY3168" fmla="*/ 1539150 h 6857985"/>
                <a:gd name="connsiteX3169" fmla="*/ 658476 w 6868353"/>
                <a:gd name="connsiteY3169" fmla="*/ 1498858 h 6857985"/>
                <a:gd name="connsiteX3170" fmla="*/ 659141 w 6868353"/>
                <a:gd name="connsiteY3170" fmla="*/ 1492615 h 6857985"/>
                <a:gd name="connsiteX3171" fmla="*/ 651227 w 6868353"/>
                <a:gd name="connsiteY3171" fmla="*/ 1515026 h 6857985"/>
                <a:gd name="connsiteX3172" fmla="*/ 676866 w 6868353"/>
                <a:gd name="connsiteY3172" fmla="*/ 1486938 h 6857985"/>
                <a:gd name="connsiteX3173" fmla="*/ 690805 w 6868353"/>
                <a:gd name="connsiteY3173" fmla="*/ 1473502 h 6857985"/>
                <a:gd name="connsiteX3174" fmla="*/ 6150171 w 6868353"/>
                <a:gd name="connsiteY3174" fmla="*/ 1470883 h 6857985"/>
                <a:gd name="connsiteX3175" fmla="*/ 6204195 w 6868353"/>
                <a:gd name="connsiteY3175" fmla="*/ 1537125 h 6857985"/>
                <a:gd name="connsiteX3176" fmla="*/ 6252811 w 6868353"/>
                <a:gd name="connsiteY3176" fmla="*/ 1603904 h 6857985"/>
                <a:gd name="connsiteX3177" fmla="*/ 6296825 w 6868353"/>
                <a:gd name="connsiteY3177" fmla="*/ 1666068 h 6857985"/>
                <a:gd name="connsiteX3178" fmla="*/ 6333223 w 6868353"/>
                <a:gd name="connsiteY3178" fmla="*/ 1721352 h 6857985"/>
                <a:gd name="connsiteX3179" fmla="*/ 6323865 w 6868353"/>
                <a:gd name="connsiteY3179" fmla="*/ 1723206 h 6857985"/>
                <a:gd name="connsiteX3180" fmla="*/ 6329175 w 6868353"/>
                <a:gd name="connsiteY3180" fmla="*/ 1725684 h 6857985"/>
                <a:gd name="connsiteX3181" fmla="*/ 6311789 w 6868353"/>
                <a:gd name="connsiteY3181" fmla="*/ 1696661 h 6857985"/>
                <a:gd name="connsiteX3182" fmla="*/ 6286475 w 6868353"/>
                <a:gd name="connsiteY3182" fmla="*/ 1663095 h 6857985"/>
                <a:gd name="connsiteX3183" fmla="*/ 6241755 w 6868353"/>
                <a:gd name="connsiteY3183" fmla="*/ 1592776 h 6857985"/>
                <a:gd name="connsiteX3184" fmla="*/ 6209589 w 6868353"/>
                <a:gd name="connsiteY3184" fmla="*/ 1560583 h 6857985"/>
                <a:gd name="connsiteX3185" fmla="*/ 6204507 w 6868353"/>
                <a:gd name="connsiteY3185" fmla="*/ 1539885 h 6857985"/>
                <a:gd name="connsiteX3186" fmla="*/ 6146519 w 6868353"/>
                <a:gd name="connsiteY3186" fmla="*/ 1475598 h 6857985"/>
                <a:gd name="connsiteX3187" fmla="*/ 6131753 w 6868353"/>
                <a:gd name="connsiteY3187" fmla="*/ 1476192 h 6857985"/>
                <a:gd name="connsiteX3188" fmla="*/ 6150171 w 6868353"/>
                <a:gd name="connsiteY3188" fmla="*/ 1470883 h 6857985"/>
                <a:gd name="connsiteX3189" fmla="*/ 5915983 w 6868353"/>
                <a:gd name="connsiteY3189" fmla="*/ 1470771 h 6857985"/>
                <a:gd name="connsiteX3190" fmla="*/ 5946549 w 6868353"/>
                <a:gd name="connsiteY3190" fmla="*/ 1520590 h 6857985"/>
                <a:gd name="connsiteX3191" fmla="*/ 5933567 w 6868353"/>
                <a:gd name="connsiteY3191" fmla="*/ 1510963 h 6857985"/>
                <a:gd name="connsiteX3192" fmla="*/ 5958907 w 6868353"/>
                <a:gd name="connsiteY3192" fmla="*/ 1543482 h 6857985"/>
                <a:gd name="connsiteX3193" fmla="*/ 5986317 w 6868353"/>
                <a:gd name="connsiteY3193" fmla="*/ 1574811 h 6857985"/>
                <a:gd name="connsiteX3194" fmla="*/ 5922581 w 6868353"/>
                <a:gd name="connsiteY3194" fmla="*/ 1507735 h 6857985"/>
                <a:gd name="connsiteX3195" fmla="*/ 5915983 w 6868353"/>
                <a:gd name="connsiteY3195" fmla="*/ 1470771 h 6857985"/>
                <a:gd name="connsiteX3196" fmla="*/ 6280255 w 6868353"/>
                <a:gd name="connsiteY3196" fmla="*/ 1464721 h 6857985"/>
                <a:gd name="connsiteX3197" fmla="*/ 6293965 w 6868353"/>
                <a:gd name="connsiteY3197" fmla="*/ 1481614 h 6857985"/>
                <a:gd name="connsiteX3198" fmla="*/ 6337823 w 6868353"/>
                <a:gd name="connsiteY3198" fmla="*/ 1540975 h 6857985"/>
                <a:gd name="connsiteX3199" fmla="*/ 6299247 w 6868353"/>
                <a:gd name="connsiteY3199" fmla="*/ 1505044 h 6857985"/>
                <a:gd name="connsiteX3200" fmla="*/ 6293937 w 6868353"/>
                <a:gd name="connsiteY3200" fmla="*/ 1483893 h 6857985"/>
                <a:gd name="connsiteX3201" fmla="*/ 6288415 w 6868353"/>
                <a:gd name="connsiteY3201" fmla="*/ 1481487 h 6857985"/>
                <a:gd name="connsiteX3202" fmla="*/ 6280255 w 6868353"/>
                <a:gd name="connsiteY3202" fmla="*/ 1464721 h 6857985"/>
                <a:gd name="connsiteX3203" fmla="*/ 1629464 w 6868353"/>
                <a:gd name="connsiteY3203" fmla="*/ 1461414 h 6857985"/>
                <a:gd name="connsiteX3204" fmla="*/ 1616433 w 6868353"/>
                <a:gd name="connsiteY3204" fmla="*/ 1465886 h 6857985"/>
                <a:gd name="connsiteX3205" fmla="*/ 1569389 w 6868353"/>
                <a:gd name="connsiteY3205" fmla="*/ 1512349 h 6857985"/>
                <a:gd name="connsiteX3206" fmla="*/ 1534067 w 6868353"/>
                <a:gd name="connsiteY3206" fmla="*/ 1554722 h 6857985"/>
                <a:gd name="connsiteX3207" fmla="*/ 1584084 w 6868353"/>
                <a:gd name="connsiteY3207" fmla="*/ 1505058 h 6857985"/>
                <a:gd name="connsiteX3208" fmla="*/ 1608180 w 6868353"/>
                <a:gd name="connsiteY3208" fmla="*/ 1485210 h 6857985"/>
                <a:gd name="connsiteX3209" fmla="*/ 1631879 w 6868353"/>
                <a:gd name="connsiteY3209" fmla="*/ 1471322 h 6857985"/>
                <a:gd name="connsiteX3210" fmla="*/ 1629464 w 6868353"/>
                <a:gd name="connsiteY3210" fmla="*/ 1461414 h 6857985"/>
                <a:gd name="connsiteX3211" fmla="*/ 1071724 w 6868353"/>
                <a:gd name="connsiteY3211" fmla="*/ 1458567 h 6857985"/>
                <a:gd name="connsiteX3212" fmla="*/ 1058685 w 6868353"/>
                <a:gd name="connsiteY3212" fmla="*/ 1460279 h 6857985"/>
                <a:gd name="connsiteX3213" fmla="*/ 1012490 w 6868353"/>
                <a:gd name="connsiteY3213" fmla="*/ 1504067 h 6857985"/>
                <a:gd name="connsiteX3214" fmla="*/ 1034150 w 6868353"/>
                <a:gd name="connsiteY3214" fmla="*/ 1472299 h 6857985"/>
                <a:gd name="connsiteX3215" fmla="*/ 1005680 w 6868353"/>
                <a:gd name="connsiteY3215" fmla="*/ 1498532 h 6857985"/>
                <a:gd name="connsiteX3216" fmla="*/ 997002 w 6868353"/>
                <a:gd name="connsiteY3216" fmla="*/ 1516228 h 6857985"/>
                <a:gd name="connsiteX3217" fmla="*/ 1004052 w 6868353"/>
                <a:gd name="connsiteY3217" fmla="*/ 1519513 h 6857985"/>
                <a:gd name="connsiteX3218" fmla="*/ 1023957 w 6868353"/>
                <a:gd name="connsiteY3218" fmla="*/ 1503728 h 6857985"/>
                <a:gd name="connsiteX3219" fmla="*/ 1063102 w 6868353"/>
                <a:gd name="connsiteY3219" fmla="*/ 1468745 h 6857985"/>
                <a:gd name="connsiteX3220" fmla="*/ 1055372 w 6868353"/>
                <a:gd name="connsiteY3220" fmla="*/ 1483016 h 6857985"/>
                <a:gd name="connsiteX3221" fmla="*/ 1071724 w 6868353"/>
                <a:gd name="connsiteY3221" fmla="*/ 1458567 h 6857985"/>
                <a:gd name="connsiteX3222" fmla="*/ 5676955 w 6868353"/>
                <a:gd name="connsiteY3222" fmla="*/ 1457086 h 6857985"/>
                <a:gd name="connsiteX3223" fmla="*/ 5696237 w 6868353"/>
                <a:gd name="connsiteY3223" fmla="*/ 1483654 h 6857985"/>
                <a:gd name="connsiteX3224" fmla="*/ 5732775 w 6868353"/>
                <a:gd name="connsiteY3224" fmla="*/ 1502879 h 6857985"/>
                <a:gd name="connsiteX3225" fmla="*/ 5731587 w 6868353"/>
                <a:gd name="connsiteY3225" fmla="*/ 1513865 h 6857985"/>
                <a:gd name="connsiteX3226" fmla="*/ 5755499 w 6868353"/>
                <a:gd name="connsiteY3226" fmla="*/ 1542391 h 6857985"/>
                <a:gd name="connsiteX3227" fmla="*/ 5747825 w 6868353"/>
                <a:gd name="connsiteY3227" fmla="*/ 1517503 h 6857985"/>
                <a:gd name="connsiteX3228" fmla="*/ 5814421 w 6868353"/>
                <a:gd name="connsiteY3228" fmla="*/ 1609326 h 6857985"/>
                <a:gd name="connsiteX3229" fmla="*/ 5808871 w 6868353"/>
                <a:gd name="connsiteY3229" fmla="*/ 1573622 h 6857985"/>
                <a:gd name="connsiteX3230" fmla="*/ 5823255 w 6868353"/>
                <a:gd name="connsiteY3230" fmla="*/ 1588968 h 6857985"/>
                <a:gd name="connsiteX3231" fmla="*/ 5807187 w 6868353"/>
                <a:gd name="connsiteY3231" fmla="*/ 1584580 h 6857985"/>
                <a:gd name="connsiteX3232" fmla="*/ 5799811 w 6868353"/>
                <a:gd name="connsiteY3232" fmla="*/ 1559734 h 6857985"/>
                <a:gd name="connsiteX3233" fmla="*/ 5752483 w 6868353"/>
                <a:gd name="connsiteY3233" fmla="*/ 1501746 h 6857985"/>
                <a:gd name="connsiteX3234" fmla="*/ 5734263 w 6868353"/>
                <a:gd name="connsiteY3234" fmla="*/ 1463734 h 6857985"/>
                <a:gd name="connsiteX3235" fmla="*/ 5779847 w 6868353"/>
                <a:gd name="connsiteY3235" fmla="*/ 1525714 h 6857985"/>
                <a:gd name="connsiteX3236" fmla="*/ 5793907 w 6868353"/>
                <a:gd name="connsiteY3236" fmla="*/ 1523662 h 6857985"/>
                <a:gd name="connsiteX3237" fmla="*/ 5817747 w 6868353"/>
                <a:gd name="connsiteY3237" fmla="*/ 1570338 h 6857985"/>
                <a:gd name="connsiteX3238" fmla="*/ 5811803 w 6868353"/>
                <a:gd name="connsiteY3238" fmla="*/ 1534195 h 6857985"/>
                <a:gd name="connsiteX3239" fmla="*/ 5765875 w 6868353"/>
                <a:gd name="connsiteY3239" fmla="*/ 1482294 h 6857985"/>
                <a:gd name="connsiteX3240" fmla="*/ 5779083 w 6868353"/>
                <a:gd name="connsiteY3240" fmla="*/ 1462729 h 6857985"/>
                <a:gd name="connsiteX3241" fmla="*/ 5786219 w 6868353"/>
                <a:gd name="connsiteY3241" fmla="*/ 1498547 h 6857985"/>
                <a:gd name="connsiteX3242" fmla="*/ 5824147 w 6868353"/>
                <a:gd name="connsiteY3242" fmla="*/ 1526125 h 6857985"/>
                <a:gd name="connsiteX3243" fmla="*/ 5869831 w 6868353"/>
                <a:gd name="connsiteY3243" fmla="*/ 1596189 h 6857985"/>
                <a:gd name="connsiteX3244" fmla="*/ 5876273 w 6868353"/>
                <a:gd name="connsiteY3244" fmla="*/ 1638844 h 6857985"/>
                <a:gd name="connsiteX3245" fmla="*/ 5875169 w 6868353"/>
                <a:gd name="connsiteY3245" fmla="*/ 1597661 h 6857985"/>
                <a:gd name="connsiteX3246" fmla="*/ 5882559 w 6868353"/>
                <a:gd name="connsiteY3246" fmla="*/ 1605674 h 6857985"/>
                <a:gd name="connsiteX3247" fmla="*/ 5878679 w 6868353"/>
                <a:gd name="connsiteY3247" fmla="*/ 1610289 h 6857985"/>
                <a:gd name="connsiteX3248" fmla="*/ 5950697 w 6868353"/>
                <a:gd name="connsiteY3248" fmla="*/ 1703783 h 6857985"/>
                <a:gd name="connsiteX3249" fmla="*/ 5980031 w 6868353"/>
                <a:gd name="connsiteY3249" fmla="*/ 1725585 h 6857985"/>
                <a:gd name="connsiteX3250" fmla="*/ 5989135 w 6868353"/>
                <a:gd name="connsiteY3250" fmla="*/ 1746849 h 6857985"/>
                <a:gd name="connsiteX3251" fmla="*/ 5937771 w 6868353"/>
                <a:gd name="connsiteY3251" fmla="*/ 1711031 h 6857985"/>
                <a:gd name="connsiteX3252" fmla="*/ 5947681 w 6868353"/>
                <a:gd name="connsiteY3252" fmla="*/ 1731715 h 6857985"/>
                <a:gd name="connsiteX3253" fmla="*/ 5956813 w 6868353"/>
                <a:gd name="connsiteY3253" fmla="*/ 1729011 h 6857985"/>
                <a:gd name="connsiteX3254" fmla="*/ 5970971 w 6868353"/>
                <a:gd name="connsiteY3254" fmla="*/ 1775701 h 6857985"/>
                <a:gd name="connsiteX3255" fmla="*/ 5972315 w 6868353"/>
                <a:gd name="connsiteY3255" fmla="*/ 1758429 h 6857985"/>
                <a:gd name="connsiteX3256" fmla="*/ 6050023 w 6868353"/>
                <a:gd name="connsiteY3256" fmla="*/ 1835289 h 6857985"/>
                <a:gd name="connsiteX3257" fmla="*/ 6086591 w 6868353"/>
                <a:gd name="connsiteY3257" fmla="*/ 1917457 h 6857985"/>
                <a:gd name="connsiteX3258" fmla="*/ 6106511 w 6868353"/>
                <a:gd name="connsiteY3258" fmla="*/ 1992475 h 6857985"/>
                <a:gd name="connsiteX3259" fmla="*/ 6069051 w 6868353"/>
                <a:gd name="connsiteY3259" fmla="*/ 1927905 h 6857985"/>
                <a:gd name="connsiteX3260" fmla="*/ 6092509 w 6868353"/>
                <a:gd name="connsiteY3260" fmla="*/ 1989276 h 6857985"/>
                <a:gd name="connsiteX3261" fmla="*/ 6107813 w 6868353"/>
                <a:gd name="connsiteY3261" fmla="*/ 2005471 h 6857985"/>
                <a:gd name="connsiteX3262" fmla="*/ 6165927 w 6868353"/>
                <a:gd name="connsiteY3262" fmla="*/ 2119790 h 6857985"/>
                <a:gd name="connsiteX3263" fmla="*/ 6164867 w 6868353"/>
                <a:gd name="connsiteY3263" fmla="*/ 2107091 h 6857985"/>
                <a:gd name="connsiteX3264" fmla="*/ 6192247 w 6868353"/>
                <a:gd name="connsiteY3264" fmla="*/ 2178189 h 6857985"/>
                <a:gd name="connsiteX3265" fmla="*/ 6217303 w 6868353"/>
                <a:gd name="connsiteY3265" fmla="*/ 2210835 h 6857985"/>
                <a:gd name="connsiteX3266" fmla="*/ 6213057 w 6868353"/>
                <a:gd name="connsiteY3266" fmla="*/ 2221113 h 6857985"/>
                <a:gd name="connsiteX3267" fmla="*/ 6177211 w 6868353"/>
                <a:gd name="connsiteY3267" fmla="*/ 2157505 h 6857985"/>
                <a:gd name="connsiteX3268" fmla="*/ 6181359 w 6868353"/>
                <a:gd name="connsiteY3268" fmla="*/ 2147057 h 6857985"/>
                <a:gd name="connsiteX3269" fmla="*/ 6166933 w 6868353"/>
                <a:gd name="connsiteY3269" fmla="*/ 2122480 h 6857985"/>
                <a:gd name="connsiteX3270" fmla="*/ 6151955 w 6868353"/>
                <a:gd name="connsiteY3270" fmla="*/ 2098809 h 6857985"/>
                <a:gd name="connsiteX3271" fmla="*/ 6122777 w 6868353"/>
                <a:gd name="connsiteY3271" fmla="*/ 2052601 h 6857985"/>
                <a:gd name="connsiteX3272" fmla="*/ 6066955 w 6868353"/>
                <a:gd name="connsiteY3272" fmla="*/ 1963481 h 6857985"/>
                <a:gd name="connsiteX3273" fmla="*/ 6013143 w 6868353"/>
                <a:gd name="connsiteY3273" fmla="*/ 1876443 h 6857985"/>
                <a:gd name="connsiteX3274" fmla="*/ 5959247 w 6868353"/>
                <a:gd name="connsiteY3274" fmla="*/ 1789108 h 6857985"/>
                <a:gd name="connsiteX3275" fmla="*/ 5962929 w 6868353"/>
                <a:gd name="connsiteY3275" fmla="*/ 1808093 h 6857985"/>
                <a:gd name="connsiteX3276" fmla="*/ 5929319 w 6868353"/>
                <a:gd name="connsiteY3276" fmla="*/ 1759548 h 6857985"/>
                <a:gd name="connsiteX3277" fmla="*/ 5895343 w 6868353"/>
                <a:gd name="connsiteY3277" fmla="*/ 1715151 h 6857985"/>
                <a:gd name="connsiteX3278" fmla="*/ 5861947 w 6868353"/>
                <a:gd name="connsiteY3278" fmla="*/ 1672864 h 6857985"/>
                <a:gd name="connsiteX3279" fmla="*/ 5845383 w 6868353"/>
                <a:gd name="connsiteY3279" fmla="*/ 1652152 h 6857985"/>
                <a:gd name="connsiteX3280" fmla="*/ 5828463 w 6868353"/>
                <a:gd name="connsiteY3280" fmla="*/ 1631865 h 6857985"/>
                <a:gd name="connsiteX3281" fmla="*/ 5756915 w 6868353"/>
                <a:gd name="connsiteY3281" fmla="*/ 1551778 h 6857985"/>
                <a:gd name="connsiteX3282" fmla="*/ 5738171 w 6868353"/>
                <a:gd name="connsiteY3282" fmla="*/ 1531052 h 6857985"/>
                <a:gd name="connsiteX3283" fmla="*/ 5718023 w 6868353"/>
                <a:gd name="connsiteY3283" fmla="*/ 1510637 h 6857985"/>
                <a:gd name="connsiteX3284" fmla="*/ 5675823 w 6868353"/>
                <a:gd name="connsiteY3284" fmla="*/ 1467939 h 6857985"/>
                <a:gd name="connsiteX3285" fmla="*/ 5675201 w 6868353"/>
                <a:gd name="connsiteY3285" fmla="*/ 1460759 h 6857985"/>
                <a:gd name="connsiteX3286" fmla="*/ 5676777 w 6868353"/>
                <a:gd name="connsiteY3286" fmla="*/ 1456843 h 6857985"/>
                <a:gd name="connsiteX3287" fmla="*/ 5677011 w 6868353"/>
                <a:gd name="connsiteY3287" fmla="*/ 1456967 h 6857985"/>
                <a:gd name="connsiteX3288" fmla="*/ 5676955 w 6868353"/>
                <a:gd name="connsiteY3288" fmla="*/ 1457086 h 6857985"/>
                <a:gd name="connsiteX3289" fmla="*/ 1766711 w 6868353"/>
                <a:gd name="connsiteY3289" fmla="*/ 1455877 h 6857985"/>
                <a:gd name="connsiteX3290" fmla="*/ 1712291 w 6868353"/>
                <a:gd name="connsiteY3290" fmla="*/ 1511883 h 6857985"/>
                <a:gd name="connsiteX3291" fmla="*/ 1680990 w 6868353"/>
                <a:gd name="connsiteY3291" fmla="*/ 1541414 h 6857985"/>
                <a:gd name="connsiteX3292" fmla="*/ 1665191 w 6868353"/>
                <a:gd name="connsiteY3292" fmla="*/ 1556761 h 6857985"/>
                <a:gd name="connsiteX3293" fmla="*/ 1649547 w 6868353"/>
                <a:gd name="connsiteY3293" fmla="*/ 1572447 h 6857985"/>
                <a:gd name="connsiteX3294" fmla="*/ 1587977 w 6868353"/>
                <a:gd name="connsiteY3294" fmla="*/ 1633676 h 6857985"/>
                <a:gd name="connsiteX3295" fmla="*/ 1573905 w 6868353"/>
                <a:gd name="connsiteY3295" fmla="*/ 1648598 h 6857985"/>
                <a:gd name="connsiteX3296" fmla="*/ 1560782 w 6868353"/>
                <a:gd name="connsiteY3296" fmla="*/ 1663336 h 6857985"/>
                <a:gd name="connsiteX3297" fmla="*/ 1536941 w 6868353"/>
                <a:gd name="connsiteY3297" fmla="*/ 1690970 h 6857985"/>
                <a:gd name="connsiteX3298" fmla="*/ 1563486 w 6868353"/>
                <a:gd name="connsiteY3298" fmla="*/ 1657913 h 6857985"/>
                <a:gd name="connsiteX3299" fmla="*/ 1577487 w 6868353"/>
                <a:gd name="connsiteY3299" fmla="*/ 1640982 h 6857985"/>
                <a:gd name="connsiteX3300" fmla="*/ 1592479 w 6868353"/>
                <a:gd name="connsiteY3300" fmla="*/ 1624559 h 6857985"/>
                <a:gd name="connsiteX3301" fmla="*/ 1654374 w 6868353"/>
                <a:gd name="connsiteY3301" fmla="*/ 1559819 h 6857985"/>
                <a:gd name="connsiteX3302" fmla="*/ 1669664 w 6868353"/>
                <a:gd name="connsiteY3302" fmla="*/ 1544203 h 6857985"/>
                <a:gd name="connsiteX3303" fmla="*/ 1685336 w 6868353"/>
                <a:gd name="connsiteY3303" fmla="*/ 1529735 h 6857985"/>
                <a:gd name="connsiteX3304" fmla="*/ 1715335 w 6868353"/>
                <a:gd name="connsiteY3304" fmla="*/ 1502341 h 6857985"/>
                <a:gd name="connsiteX3305" fmla="*/ 1766711 w 6868353"/>
                <a:gd name="connsiteY3305" fmla="*/ 1455877 h 6857985"/>
                <a:gd name="connsiteX3306" fmla="*/ 6047773 w 6868353"/>
                <a:gd name="connsiteY3306" fmla="*/ 1444486 h 6857985"/>
                <a:gd name="connsiteX3307" fmla="*/ 6057201 w 6868353"/>
                <a:gd name="connsiteY3307" fmla="*/ 1454022 h 6857985"/>
                <a:gd name="connsiteX3308" fmla="*/ 6069391 w 6868353"/>
                <a:gd name="connsiteY3308" fmla="*/ 1465744 h 6857985"/>
                <a:gd name="connsiteX3309" fmla="*/ 6084411 w 6868353"/>
                <a:gd name="connsiteY3309" fmla="*/ 1501406 h 6857985"/>
                <a:gd name="connsiteX3310" fmla="*/ 6062255 w 6868353"/>
                <a:gd name="connsiteY3310" fmla="*/ 1475371 h 6857985"/>
                <a:gd name="connsiteX3311" fmla="*/ 6075095 w 6868353"/>
                <a:gd name="connsiteY3311" fmla="*/ 1485904 h 6857985"/>
                <a:gd name="connsiteX3312" fmla="*/ 6043071 w 6868353"/>
                <a:gd name="connsiteY3312" fmla="*/ 1445004 h 6857985"/>
                <a:gd name="connsiteX3313" fmla="*/ 6047773 w 6868353"/>
                <a:gd name="connsiteY3313" fmla="*/ 1444486 h 6857985"/>
                <a:gd name="connsiteX3314" fmla="*/ 1704477 w 6868353"/>
                <a:gd name="connsiteY3314" fmla="*/ 1442753 h 6857985"/>
                <a:gd name="connsiteX3315" fmla="*/ 1643955 w 6868353"/>
                <a:gd name="connsiteY3315" fmla="*/ 1491949 h 6857985"/>
                <a:gd name="connsiteX3316" fmla="*/ 1704477 w 6868353"/>
                <a:gd name="connsiteY3316" fmla="*/ 1442753 h 6857985"/>
                <a:gd name="connsiteX3317" fmla="*/ 6155043 w 6868353"/>
                <a:gd name="connsiteY3317" fmla="*/ 1436071 h 6857985"/>
                <a:gd name="connsiteX3318" fmla="*/ 6196807 w 6868353"/>
                <a:gd name="connsiteY3318" fmla="*/ 1494511 h 6857985"/>
                <a:gd name="connsiteX3319" fmla="*/ 6213667 w 6868353"/>
                <a:gd name="connsiteY3319" fmla="*/ 1501010 h 6857985"/>
                <a:gd name="connsiteX3320" fmla="*/ 6215719 w 6868353"/>
                <a:gd name="connsiteY3320" fmla="*/ 1526096 h 6857985"/>
                <a:gd name="connsiteX3321" fmla="*/ 6168647 w 6868353"/>
                <a:gd name="connsiteY3321" fmla="*/ 1465645 h 6857985"/>
                <a:gd name="connsiteX3322" fmla="*/ 6164711 w 6868353"/>
                <a:gd name="connsiteY3322" fmla="*/ 1451998 h 6857985"/>
                <a:gd name="connsiteX3323" fmla="*/ 6155043 w 6868353"/>
                <a:gd name="connsiteY3323" fmla="*/ 1436071 h 6857985"/>
                <a:gd name="connsiteX3324" fmla="*/ 944139 w 6868353"/>
                <a:gd name="connsiteY3324" fmla="*/ 1433438 h 6857985"/>
                <a:gd name="connsiteX3325" fmla="*/ 923371 w 6868353"/>
                <a:gd name="connsiteY3325" fmla="*/ 1448048 h 6857985"/>
                <a:gd name="connsiteX3326" fmla="*/ 878719 w 6868353"/>
                <a:gd name="connsiteY3326" fmla="*/ 1484644 h 6857985"/>
                <a:gd name="connsiteX3327" fmla="*/ 933536 w 6868353"/>
                <a:gd name="connsiteY3327" fmla="*/ 1454079 h 6857985"/>
                <a:gd name="connsiteX3328" fmla="*/ 944139 w 6868353"/>
                <a:gd name="connsiteY3328" fmla="*/ 1433438 h 6857985"/>
                <a:gd name="connsiteX3329" fmla="*/ 1012597 w 6868353"/>
                <a:gd name="connsiteY3329" fmla="*/ 1426527 h 6857985"/>
                <a:gd name="connsiteX3330" fmla="*/ 986880 w 6868353"/>
                <a:gd name="connsiteY3330" fmla="*/ 1442725 h 6857985"/>
                <a:gd name="connsiteX3331" fmla="*/ 985181 w 6868353"/>
                <a:gd name="connsiteY3331" fmla="*/ 1454220 h 6857985"/>
                <a:gd name="connsiteX3332" fmla="*/ 1011754 w 6868353"/>
                <a:gd name="connsiteY3332" fmla="*/ 1430351 h 6857985"/>
                <a:gd name="connsiteX3333" fmla="*/ 995870 w 6868353"/>
                <a:gd name="connsiteY3333" fmla="*/ 1459501 h 6857985"/>
                <a:gd name="connsiteX3334" fmla="*/ 1023235 w 6868353"/>
                <a:gd name="connsiteY3334" fmla="*/ 1429983 h 6857985"/>
                <a:gd name="connsiteX3335" fmla="*/ 1012597 w 6868353"/>
                <a:gd name="connsiteY3335" fmla="*/ 1426527 h 6857985"/>
                <a:gd name="connsiteX3336" fmla="*/ 5602485 w 6868353"/>
                <a:gd name="connsiteY3336" fmla="*/ 1424903 h 6857985"/>
                <a:gd name="connsiteX3337" fmla="*/ 5613643 w 6868353"/>
                <a:gd name="connsiteY3337" fmla="*/ 1433028 h 6857985"/>
                <a:gd name="connsiteX3338" fmla="*/ 5631059 w 6868353"/>
                <a:gd name="connsiteY3338" fmla="*/ 1453032 h 6857985"/>
                <a:gd name="connsiteX3339" fmla="*/ 5664963 w 6868353"/>
                <a:gd name="connsiteY3339" fmla="*/ 1493875 h 6857985"/>
                <a:gd name="connsiteX3340" fmla="*/ 5689243 w 6868353"/>
                <a:gd name="connsiteY3340" fmla="*/ 1521411 h 6857985"/>
                <a:gd name="connsiteX3341" fmla="*/ 5695345 w 6868353"/>
                <a:gd name="connsiteY3341" fmla="*/ 1539503 h 6857985"/>
                <a:gd name="connsiteX3342" fmla="*/ 5641519 w 6868353"/>
                <a:gd name="connsiteY3342" fmla="*/ 1483342 h 6857985"/>
                <a:gd name="connsiteX3343" fmla="*/ 5624799 w 6868353"/>
                <a:gd name="connsiteY3343" fmla="*/ 1456472 h 6857985"/>
                <a:gd name="connsiteX3344" fmla="*/ 5619123 w 6868353"/>
                <a:gd name="connsiteY3344" fmla="*/ 1444990 h 6857985"/>
                <a:gd name="connsiteX3345" fmla="*/ 5600423 w 6868353"/>
                <a:gd name="connsiteY3345" fmla="*/ 1425227 h 6857985"/>
                <a:gd name="connsiteX3346" fmla="*/ 5602485 w 6868353"/>
                <a:gd name="connsiteY3346" fmla="*/ 1424903 h 6857985"/>
                <a:gd name="connsiteX3347" fmla="*/ 5851031 w 6868353"/>
                <a:gd name="connsiteY3347" fmla="*/ 1423131 h 6857985"/>
                <a:gd name="connsiteX3348" fmla="*/ 5855971 w 6868353"/>
                <a:gd name="connsiteY3348" fmla="*/ 1453597 h 6857985"/>
                <a:gd name="connsiteX3349" fmla="*/ 5910067 w 6868353"/>
                <a:gd name="connsiteY3349" fmla="*/ 1515634 h 6857985"/>
                <a:gd name="connsiteX3350" fmla="*/ 5894055 w 6868353"/>
                <a:gd name="connsiteY3350" fmla="*/ 1464357 h 6857985"/>
                <a:gd name="connsiteX3351" fmla="*/ 5919439 w 6868353"/>
                <a:gd name="connsiteY3351" fmla="*/ 1529890 h 6857985"/>
                <a:gd name="connsiteX3352" fmla="*/ 5912035 w 6868353"/>
                <a:gd name="connsiteY3352" fmla="*/ 1521948 h 6857985"/>
                <a:gd name="connsiteX3353" fmla="*/ 5880789 w 6868353"/>
                <a:gd name="connsiteY3353" fmla="*/ 1501335 h 6857985"/>
                <a:gd name="connsiteX3354" fmla="*/ 5851031 w 6868353"/>
                <a:gd name="connsiteY3354" fmla="*/ 1423131 h 6857985"/>
                <a:gd name="connsiteX3355" fmla="*/ 6010751 w 6868353"/>
                <a:gd name="connsiteY3355" fmla="*/ 1422990 h 6857985"/>
                <a:gd name="connsiteX3356" fmla="*/ 6031195 w 6868353"/>
                <a:gd name="connsiteY3356" fmla="*/ 1445542 h 6857985"/>
                <a:gd name="connsiteX3357" fmla="*/ 6057103 w 6868353"/>
                <a:gd name="connsiteY3357" fmla="*/ 1476391 h 6857985"/>
                <a:gd name="connsiteX3358" fmla="*/ 6102831 w 6868353"/>
                <a:gd name="connsiteY3358" fmla="*/ 1550107 h 6857985"/>
                <a:gd name="connsiteX3359" fmla="*/ 6062185 w 6868353"/>
                <a:gd name="connsiteY3359" fmla="*/ 1491581 h 6857985"/>
                <a:gd name="connsiteX3360" fmla="*/ 6038259 w 6868353"/>
                <a:gd name="connsiteY3360" fmla="*/ 1459671 h 6857985"/>
                <a:gd name="connsiteX3361" fmla="*/ 6010751 w 6868353"/>
                <a:gd name="connsiteY3361" fmla="*/ 1422990 h 6857985"/>
                <a:gd name="connsiteX3362" fmla="*/ 5588727 w 6868353"/>
                <a:gd name="connsiteY3362" fmla="*/ 1395525 h 6857985"/>
                <a:gd name="connsiteX3363" fmla="*/ 5624163 w 6868353"/>
                <a:gd name="connsiteY3363" fmla="*/ 1425128 h 6857985"/>
                <a:gd name="connsiteX3364" fmla="*/ 5648131 w 6868353"/>
                <a:gd name="connsiteY3364" fmla="*/ 1450582 h 6857985"/>
                <a:gd name="connsiteX3365" fmla="*/ 5667215 w 6868353"/>
                <a:gd name="connsiteY3365" fmla="*/ 1471747 h 6857985"/>
                <a:gd name="connsiteX3366" fmla="*/ 5628283 w 6868353"/>
                <a:gd name="connsiteY3366" fmla="*/ 1436907 h 6857985"/>
                <a:gd name="connsiteX3367" fmla="*/ 5588727 w 6868353"/>
                <a:gd name="connsiteY3367" fmla="*/ 1395525 h 6857985"/>
                <a:gd name="connsiteX3368" fmla="*/ 6070013 w 6868353"/>
                <a:gd name="connsiteY3368" fmla="*/ 1388446 h 6857985"/>
                <a:gd name="connsiteX3369" fmla="*/ 6074415 w 6868353"/>
                <a:gd name="connsiteY3369" fmla="*/ 1401754 h 6857985"/>
                <a:gd name="connsiteX3370" fmla="*/ 6093245 w 6868353"/>
                <a:gd name="connsiteY3370" fmla="*/ 1425849 h 6857985"/>
                <a:gd name="connsiteX3371" fmla="*/ 6112895 w 6868353"/>
                <a:gd name="connsiteY3371" fmla="*/ 1444962 h 6857985"/>
                <a:gd name="connsiteX3372" fmla="*/ 6122593 w 6868353"/>
                <a:gd name="connsiteY3372" fmla="*/ 1478868 h 6857985"/>
                <a:gd name="connsiteX3373" fmla="*/ 6081013 w 6868353"/>
                <a:gd name="connsiteY3373" fmla="*/ 1421730 h 6857985"/>
                <a:gd name="connsiteX3374" fmla="*/ 6070013 w 6868353"/>
                <a:gd name="connsiteY3374" fmla="*/ 1388446 h 6857985"/>
                <a:gd name="connsiteX3375" fmla="*/ 5417587 w 6868353"/>
                <a:gd name="connsiteY3375" fmla="*/ 1374185 h 6857985"/>
                <a:gd name="connsiteX3376" fmla="*/ 5433635 w 6868353"/>
                <a:gd name="connsiteY3376" fmla="*/ 1386719 h 6857985"/>
                <a:gd name="connsiteX3377" fmla="*/ 5460703 w 6868353"/>
                <a:gd name="connsiteY3377" fmla="*/ 1410418 h 6857985"/>
                <a:gd name="connsiteX3378" fmla="*/ 5488679 w 6868353"/>
                <a:gd name="connsiteY3378" fmla="*/ 1435561 h 6857985"/>
                <a:gd name="connsiteX3379" fmla="*/ 5456033 w 6868353"/>
                <a:gd name="connsiteY3379" fmla="*/ 1410942 h 6857985"/>
                <a:gd name="connsiteX3380" fmla="*/ 5421743 w 6868353"/>
                <a:gd name="connsiteY3380" fmla="*/ 1383576 h 6857985"/>
                <a:gd name="connsiteX3381" fmla="*/ 5417587 w 6868353"/>
                <a:gd name="connsiteY3381" fmla="*/ 1374185 h 6857985"/>
                <a:gd name="connsiteX3382" fmla="*/ 6110023 w 6868353"/>
                <a:gd name="connsiteY3382" fmla="*/ 1371684 h 6857985"/>
                <a:gd name="connsiteX3383" fmla="*/ 6151515 w 6868353"/>
                <a:gd name="connsiteY3383" fmla="*/ 1440941 h 6857985"/>
                <a:gd name="connsiteX3384" fmla="*/ 6121149 w 6868353"/>
                <a:gd name="connsiteY3384" fmla="*/ 1405251 h 6857985"/>
                <a:gd name="connsiteX3385" fmla="*/ 6110023 w 6868353"/>
                <a:gd name="connsiteY3385" fmla="*/ 1371684 h 6857985"/>
                <a:gd name="connsiteX3386" fmla="*/ 6154843 w 6868353"/>
                <a:gd name="connsiteY3386" fmla="*/ 1368726 h 6857985"/>
                <a:gd name="connsiteX3387" fmla="*/ 6256619 w 6868353"/>
                <a:gd name="connsiteY3387" fmla="*/ 1493323 h 6857985"/>
                <a:gd name="connsiteX3388" fmla="*/ 6239643 w 6868353"/>
                <a:gd name="connsiteY3388" fmla="*/ 1486627 h 6857985"/>
                <a:gd name="connsiteX3389" fmla="*/ 6193859 w 6868353"/>
                <a:gd name="connsiteY3389" fmla="*/ 1432306 h 6857985"/>
                <a:gd name="connsiteX3390" fmla="*/ 6170927 w 6868353"/>
                <a:gd name="connsiteY3390" fmla="*/ 1405251 h 6857985"/>
                <a:gd name="connsiteX3391" fmla="*/ 6154843 w 6868353"/>
                <a:gd name="connsiteY3391" fmla="*/ 1368726 h 6857985"/>
                <a:gd name="connsiteX3392" fmla="*/ 5517671 w 6868353"/>
                <a:gd name="connsiteY3392" fmla="*/ 1356427 h 6857985"/>
                <a:gd name="connsiteX3393" fmla="*/ 5563335 w 6868353"/>
                <a:gd name="connsiteY3393" fmla="*/ 1397469 h 6857985"/>
                <a:gd name="connsiteX3394" fmla="*/ 5612751 w 6868353"/>
                <a:gd name="connsiteY3394" fmla="*/ 1443844 h 6857985"/>
                <a:gd name="connsiteX3395" fmla="*/ 5581027 w 6868353"/>
                <a:gd name="connsiteY3395" fmla="*/ 1427507 h 6857985"/>
                <a:gd name="connsiteX3396" fmla="*/ 5543495 w 6868353"/>
                <a:gd name="connsiteY3396" fmla="*/ 1386539 h 6857985"/>
                <a:gd name="connsiteX3397" fmla="*/ 5517559 w 6868353"/>
                <a:gd name="connsiteY3397" fmla="*/ 1356296 h 6857985"/>
                <a:gd name="connsiteX3398" fmla="*/ 5517671 w 6868353"/>
                <a:gd name="connsiteY3398" fmla="*/ 1356427 h 6857985"/>
                <a:gd name="connsiteX3399" fmla="*/ 5517545 w 6868353"/>
                <a:gd name="connsiteY3399" fmla="*/ 1356314 h 6857985"/>
                <a:gd name="connsiteX3400" fmla="*/ 2082897 w 6868353"/>
                <a:gd name="connsiteY3400" fmla="*/ 1355729 h 6857985"/>
                <a:gd name="connsiteX3401" fmla="*/ 2036674 w 6868353"/>
                <a:gd name="connsiteY3401" fmla="*/ 1385770 h 6857985"/>
                <a:gd name="connsiteX3402" fmla="*/ 1983089 w 6868353"/>
                <a:gd name="connsiteY3402" fmla="*/ 1426812 h 6857985"/>
                <a:gd name="connsiteX3403" fmla="*/ 2017420 w 6868353"/>
                <a:gd name="connsiteY3403" fmla="*/ 1395001 h 6857985"/>
                <a:gd name="connsiteX3404" fmla="*/ 2036363 w 6868353"/>
                <a:gd name="connsiteY3404" fmla="*/ 1380490 h 6857985"/>
                <a:gd name="connsiteX3405" fmla="*/ 2055446 w 6868353"/>
                <a:gd name="connsiteY3405" fmla="*/ 1368230 h 6857985"/>
                <a:gd name="connsiteX3406" fmla="*/ 2082897 w 6868353"/>
                <a:gd name="connsiteY3406" fmla="*/ 1355729 h 6857985"/>
                <a:gd name="connsiteX3407" fmla="*/ 6114695 w 6868353"/>
                <a:gd name="connsiteY3407" fmla="*/ 1355291 h 6857985"/>
                <a:gd name="connsiteX3408" fmla="*/ 6134103 w 6868353"/>
                <a:gd name="connsiteY3408" fmla="*/ 1367721 h 6857985"/>
                <a:gd name="connsiteX3409" fmla="*/ 6146547 w 6868353"/>
                <a:gd name="connsiteY3409" fmla="*/ 1390146 h 6857985"/>
                <a:gd name="connsiteX3410" fmla="*/ 6133283 w 6868353"/>
                <a:gd name="connsiteY3410" fmla="*/ 1384568 h 6857985"/>
                <a:gd name="connsiteX3411" fmla="*/ 6149053 w 6868353"/>
                <a:gd name="connsiteY3411" fmla="*/ 1415544 h 6857985"/>
                <a:gd name="connsiteX3412" fmla="*/ 6125977 w 6868353"/>
                <a:gd name="connsiteY3412" fmla="*/ 1388957 h 6857985"/>
                <a:gd name="connsiteX3413" fmla="*/ 6114695 w 6868353"/>
                <a:gd name="connsiteY3413" fmla="*/ 1355291 h 6857985"/>
                <a:gd name="connsiteX3414" fmla="*/ 2151191 w 6868353"/>
                <a:gd name="connsiteY3414" fmla="*/ 1350109 h 6857985"/>
                <a:gd name="connsiteX3415" fmla="*/ 2100169 w 6868353"/>
                <a:gd name="connsiteY3415" fmla="*/ 1386337 h 6857985"/>
                <a:gd name="connsiteX3416" fmla="*/ 2151191 w 6868353"/>
                <a:gd name="connsiteY3416" fmla="*/ 1350109 h 6857985"/>
                <a:gd name="connsiteX3417" fmla="*/ 712203 w 6868353"/>
                <a:gd name="connsiteY3417" fmla="*/ 1347391 h 6857985"/>
                <a:gd name="connsiteX3418" fmla="*/ 690372 w 6868353"/>
                <a:gd name="connsiteY3418" fmla="*/ 1377192 h 6857985"/>
                <a:gd name="connsiteX3419" fmla="*/ 702321 w 6868353"/>
                <a:gd name="connsiteY3419" fmla="*/ 1375692 h 6857985"/>
                <a:gd name="connsiteX3420" fmla="*/ 674262 w 6868353"/>
                <a:gd name="connsiteY3420" fmla="*/ 1409215 h 6857985"/>
                <a:gd name="connsiteX3421" fmla="*/ 712203 w 6868353"/>
                <a:gd name="connsiteY3421" fmla="*/ 1347391 h 6857985"/>
                <a:gd name="connsiteX3422" fmla="*/ 2068230 w 6868353"/>
                <a:gd name="connsiteY3422" fmla="*/ 1334012 h 6857985"/>
                <a:gd name="connsiteX3423" fmla="*/ 2019374 w 6868353"/>
                <a:gd name="connsiteY3423" fmla="*/ 1365526 h 6857985"/>
                <a:gd name="connsiteX3424" fmla="*/ 1970560 w 6868353"/>
                <a:gd name="connsiteY3424" fmla="*/ 1404231 h 6857985"/>
                <a:gd name="connsiteX3425" fmla="*/ 1922369 w 6868353"/>
                <a:gd name="connsiteY3425" fmla="*/ 1441026 h 6857985"/>
                <a:gd name="connsiteX3426" fmla="*/ 1878128 w 6868353"/>
                <a:gd name="connsiteY3426" fmla="*/ 1471379 h 6857985"/>
                <a:gd name="connsiteX3427" fmla="*/ 1902677 w 6868353"/>
                <a:gd name="connsiteY3427" fmla="*/ 1451771 h 6857985"/>
                <a:gd name="connsiteX3428" fmla="*/ 1925767 w 6868353"/>
                <a:gd name="connsiteY3428" fmla="*/ 1432956 h 6857985"/>
                <a:gd name="connsiteX3429" fmla="*/ 1970390 w 6868353"/>
                <a:gd name="connsiteY3429" fmla="*/ 1397889 h 6857985"/>
                <a:gd name="connsiteX3430" fmla="*/ 2015693 w 6868353"/>
                <a:gd name="connsiteY3430" fmla="*/ 1364110 h 6857985"/>
                <a:gd name="connsiteX3431" fmla="*/ 2068230 w 6868353"/>
                <a:gd name="connsiteY3431" fmla="*/ 1334012 h 6857985"/>
                <a:gd name="connsiteX3432" fmla="*/ 1200143 w 6868353"/>
                <a:gd name="connsiteY3432" fmla="*/ 1333516 h 6857985"/>
                <a:gd name="connsiteX3433" fmla="*/ 1169747 w 6868353"/>
                <a:gd name="connsiteY3433" fmla="*/ 1372321 h 6857985"/>
                <a:gd name="connsiteX3434" fmla="*/ 1208113 w 6868353"/>
                <a:gd name="connsiteY3434" fmla="*/ 1350831 h 6857985"/>
                <a:gd name="connsiteX3435" fmla="*/ 1186311 w 6868353"/>
                <a:gd name="connsiteY3435" fmla="*/ 1375535 h 6857985"/>
                <a:gd name="connsiteX3436" fmla="*/ 1168615 w 6868353"/>
                <a:gd name="connsiteY3436" fmla="*/ 1377984 h 6857985"/>
                <a:gd name="connsiteX3437" fmla="*/ 1141716 w 6868353"/>
                <a:gd name="connsiteY3437" fmla="*/ 1408096 h 6857985"/>
                <a:gd name="connsiteX3438" fmla="*/ 1131778 w 6868353"/>
                <a:gd name="connsiteY3438" fmla="*/ 1425141 h 6857985"/>
                <a:gd name="connsiteX3439" fmla="*/ 1151754 w 6868353"/>
                <a:gd name="connsiteY3439" fmla="*/ 1405661 h 6857985"/>
                <a:gd name="connsiteX3440" fmla="*/ 1164453 w 6868353"/>
                <a:gd name="connsiteY3440" fmla="*/ 1395709 h 6857985"/>
                <a:gd name="connsiteX3441" fmla="*/ 1198699 w 6868353"/>
                <a:gd name="connsiteY3441" fmla="*/ 1370297 h 6857985"/>
                <a:gd name="connsiteX3442" fmla="*/ 1200143 w 6868353"/>
                <a:gd name="connsiteY3442" fmla="*/ 1333516 h 6857985"/>
                <a:gd name="connsiteX3443" fmla="*/ 5428611 w 6868353"/>
                <a:gd name="connsiteY3443" fmla="*/ 1329510 h 6857985"/>
                <a:gd name="connsiteX3444" fmla="*/ 5439157 w 6868353"/>
                <a:gd name="connsiteY3444" fmla="*/ 1341614 h 6857985"/>
                <a:gd name="connsiteX3445" fmla="*/ 5462941 w 6868353"/>
                <a:gd name="connsiteY3445" fmla="*/ 1360571 h 6857985"/>
                <a:gd name="connsiteX3446" fmla="*/ 5470529 w 6868353"/>
                <a:gd name="connsiteY3446" fmla="*/ 1377843 h 6857985"/>
                <a:gd name="connsiteX3447" fmla="*/ 5479307 w 6868353"/>
                <a:gd name="connsiteY3447" fmla="*/ 1378862 h 6857985"/>
                <a:gd name="connsiteX3448" fmla="*/ 5488495 w 6868353"/>
                <a:gd name="connsiteY3448" fmla="*/ 1396657 h 6857985"/>
                <a:gd name="connsiteX3449" fmla="*/ 5514387 w 6868353"/>
                <a:gd name="connsiteY3449" fmla="*/ 1411593 h 6857985"/>
                <a:gd name="connsiteX3450" fmla="*/ 5574571 w 6868353"/>
                <a:gd name="connsiteY3450" fmla="*/ 1476107 h 6857985"/>
                <a:gd name="connsiteX3451" fmla="*/ 5607315 w 6868353"/>
                <a:gd name="connsiteY3451" fmla="*/ 1498943 h 6857985"/>
                <a:gd name="connsiteX3452" fmla="*/ 5622775 w 6868353"/>
                <a:gd name="connsiteY3452" fmla="*/ 1530032 h 6857985"/>
                <a:gd name="connsiteX3453" fmla="*/ 5582299 w 6868353"/>
                <a:gd name="connsiteY3453" fmla="*/ 1486145 h 6857985"/>
                <a:gd name="connsiteX3454" fmla="*/ 5539305 w 6868353"/>
                <a:gd name="connsiteY3454" fmla="*/ 1447750 h 6857985"/>
                <a:gd name="connsiteX3455" fmla="*/ 5444283 w 6868353"/>
                <a:gd name="connsiteY3455" fmla="*/ 1353152 h 6857985"/>
                <a:gd name="connsiteX3456" fmla="*/ 5441379 w 6868353"/>
                <a:gd name="connsiteY3456" fmla="*/ 1358277 h 6857985"/>
                <a:gd name="connsiteX3457" fmla="*/ 5428611 w 6868353"/>
                <a:gd name="connsiteY3457" fmla="*/ 1329510 h 6857985"/>
                <a:gd name="connsiteX3458" fmla="*/ 1826964 w 6868353"/>
                <a:gd name="connsiteY3458" fmla="*/ 1315919 h 6857985"/>
                <a:gd name="connsiteX3459" fmla="*/ 1747713 w 6868353"/>
                <a:gd name="connsiteY3459" fmla="*/ 1380065 h 6857985"/>
                <a:gd name="connsiteX3460" fmla="*/ 1788981 w 6868353"/>
                <a:gd name="connsiteY3460" fmla="*/ 1352331 h 6857985"/>
                <a:gd name="connsiteX3461" fmla="*/ 1777386 w 6868353"/>
                <a:gd name="connsiteY3461" fmla="*/ 1373765 h 6857985"/>
                <a:gd name="connsiteX3462" fmla="*/ 1826964 w 6868353"/>
                <a:gd name="connsiteY3462" fmla="*/ 1315919 h 6857985"/>
                <a:gd name="connsiteX3463" fmla="*/ 1055476 w 6868353"/>
                <a:gd name="connsiteY3463" fmla="*/ 1313297 h 6857985"/>
                <a:gd name="connsiteX3464" fmla="*/ 1047713 w 6868353"/>
                <a:gd name="connsiteY3464" fmla="*/ 1316967 h 6857985"/>
                <a:gd name="connsiteX3465" fmla="*/ 1021352 w 6868353"/>
                <a:gd name="connsiteY3465" fmla="*/ 1354865 h 6857985"/>
                <a:gd name="connsiteX3466" fmla="*/ 1036147 w 6868353"/>
                <a:gd name="connsiteY3466" fmla="*/ 1349033 h 6857985"/>
                <a:gd name="connsiteX3467" fmla="*/ 1043692 w 6868353"/>
                <a:gd name="connsiteY3467" fmla="*/ 1331166 h 6857985"/>
                <a:gd name="connsiteX3468" fmla="*/ 1055476 w 6868353"/>
                <a:gd name="connsiteY3468" fmla="*/ 1313297 h 6857985"/>
                <a:gd name="connsiteX3469" fmla="*/ 6054129 w 6868353"/>
                <a:gd name="connsiteY3469" fmla="*/ 1311531 h 6857985"/>
                <a:gd name="connsiteX3470" fmla="*/ 6092991 w 6868353"/>
                <a:gd name="connsiteY3470" fmla="*/ 1366106 h 6857985"/>
                <a:gd name="connsiteX3471" fmla="*/ 6054129 w 6868353"/>
                <a:gd name="connsiteY3471" fmla="*/ 1311531 h 6857985"/>
                <a:gd name="connsiteX3472" fmla="*/ 5448019 w 6868353"/>
                <a:gd name="connsiteY3472" fmla="*/ 1308107 h 6857985"/>
                <a:gd name="connsiteX3473" fmla="*/ 5509871 w 6868353"/>
                <a:gd name="connsiteY3473" fmla="*/ 1349416 h 6857985"/>
                <a:gd name="connsiteX3474" fmla="*/ 5517545 w 6868353"/>
                <a:gd name="connsiteY3474" fmla="*/ 1356314 h 6857985"/>
                <a:gd name="connsiteX3475" fmla="*/ 5514249 w 6868353"/>
                <a:gd name="connsiteY3475" fmla="*/ 1360860 h 6857985"/>
                <a:gd name="connsiteX3476" fmla="*/ 5514133 w 6868353"/>
                <a:gd name="connsiteY3476" fmla="*/ 1365328 h 6857985"/>
                <a:gd name="connsiteX3477" fmla="*/ 5496281 w 6868353"/>
                <a:gd name="connsiteY3477" fmla="*/ 1342564 h 6857985"/>
                <a:gd name="connsiteX3478" fmla="*/ 5498447 w 6868353"/>
                <a:gd name="connsiteY3478" fmla="*/ 1359198 h 6857985"/>
                <a:gd name="connsiteX3479" fmla="*/ 5439751 w 6868353"/>
                <a:gd name="connsiteY3479" fmla="*/ 1308558 h 6857985"/>
                <a:gd name="connsiteX3480" fmla="*/ 5448019 w 6868353"/>
                <a:gd name="connsiteY3480" fmla="*/ 1308107 h 6857985"/>
                <a:gd name="connsiteX3481" fmla="*/ 5334491 w 6868353"/>
                <a:gd name="connsiteY3481" fmla="*/ 1306179 h 6857985"/>
                <a:gd name="connsiteX3482" fmla="*/ 5347363 w 6868353"/>
                <a:gd name="connsiteY3482" fmla="*/ 1313555 h 6857985"/>
                <a:gd name="connsiteX3483" fmla="*/ 5377559 w 6868353"/>
                <a:gd name="connsiteY3483" fmla="*/ 1340978 h 6857985"/>
                <a:gd name="connsiteX3484" fmla="*/ 5332383 w 6868353"/>
                <a:gd name="connsiteY3484" fmla="*/ 1310058 h 6857985"/>
                <a:gd name="connsiteX3485" fmla="*/ 5334491 w 6868353"/>
                <a:gd name="connsiteY3485" fmla="*/ 1306179 h 6857985"/>
                <a:gd name="connsiteX3486" fmla="*/ 5626655 w 6868353"/>
                <a:gd name="connsiteY3486" fmla="*/ 1300941 h 6857985"/>
                <a:gd name="connsiteX3487" fmla="*/ 5654543 w 6868353"/>
                <a:gd name="connsiteY3487" fmla="*/ 1356564 h 6857985"/>
                <a:gd name="connsiteX3488" fmla="*/ 5626655 w 6868353"/>
                <a:gd name="connsiteY3488" fmla="*/ 1300941 h 6857985"/>
                <a:gd name="connsiteX3489" fmla="*/ 1138366 w 6868353"/>
                <a:gd name="connsiteY3489" fmla="*/ 1300782 h 6857985"/>
                <a:gd name="connsiteX3490" fmla="*/ 1074597 w 6868353"/>
                <a:gd name="connsiteY3490" fmla="*/ 1357017 h 6857985"/>
                <a:gd name="connsiteX3491" fmla="*/ 1117196 w 6868353"/>
                <a:gd name="connsiteY3491" fmla="*/ 1317420 h 6857985"/>
                <a:gd name="connsiteX3492" fmla="*/ 1122378 w 6868353"/>
                <a:gd name="connsiteY3492" fmla="*/ 1320322 h 6857985"/>
                <a:gd name="connsiteX3493" fmla="*/ 1138366 w 6868353"/>
                <a:gd name="connsiteY3493" fmla="*/ 1300782 h 6857985"/>
                <a:gd name="connsiteX3494" fmla="*/ 5795451 w 6868353"/>
                <a:gd name="connsiteY3494" fmla="*/ 1299993 h 6857985"/>
                <a:gd name="connsiteX3495" fmla="*/ 5827999 w 6868353"/>
                <a:gd name="connsiteY3495" fmla="*/ 1359991 h 6857985"/>
                <a:gd name="connsiteX3496" fmla="*/ 5795451 w 6868353"/>
                <a:gd name="connsiteY3496" fmla="*/ 1299993 h 6857985"/>
                <a:gd name="connsiteX3497" fmla="*/ 5967955 w 6868353"/>
                <a:gd name="connsiteY3497" fmla="*/ 1297402 h 6857985"/>
                <a:gd name="connsiteX3498" fmla="*/ 5979039 w 6868353"/>
                <a:gd name="connsiteY3498" fmla="*/ 1311517 h 6857985"/>
                <a:gd name="connsiteX3499" fmla="*/ 5993651 w 6868353"/>
                <a:gd name="connsiteY3499" fmla="*/ 1331945 h 6857985"/>
                <a:gd name="connsiteX3500" fmla="*/ 6027727 w 6868353"/>
                <a:gd name="connsiteY3500" fmla="*/ 1378537 h 6857985"/>
                <a:gd name="connsiteX3501" fmla="*/ 6067423 w 6868353"/>
                <a:gd name="connsiteY3501" fmla="*/ 1411339 h 6857985"/>
                <a:gd name="connsiteX3502" fmla="*/ 6087879 w 6868353"/>
                <a:gd name="connsiteY3502" fmla="*/ 1437374 h 6857985"/>
                <a:gd name="connsiteX3503" fmla="*/ 6100919 w 6868353"/>
                <a:gd name="connsiteY3503" fmla="*/ 1459855 h 6857985"/>
                <a:gd name="connsiteX3504" fmla="*/ 6124519 w 6868353"/>
                <a:gd name="connsiteY3504" fmla="*/ 1485635 h 6857985"/>
                <a:gd name="connsiteX3505" fmla="*/ 6111805 w 6868353"/>
                <a:gd name="connsiteY3505" fmla="*/ 1493167 h 6857985"/>
                <a:gd name="connsiteX3506" fmla="*/ 6154461 w 6868353"/>
                <a:gd name="connsiteY3506" fmla="*/ 1539093 h 6857985"/>
                <a:gd name="connsiteX3507" fmla="*/ 6146959 w 6868353"/>
                <a:gd name="connsiteY3507" fmla="*/ 1512152 h 6857985"/>
                <a:gd name="connsiteX3508" fmla="*/ 6164287 w 6868353"/>
                <a:gd name="connsiteY3508" fmla="*/ 1541287 h 6857985"/>
                <a:gd name="connsiteX3509" fmla="*/ 6179591 w 6868353"/>
                <a:gd name="connsiteY3509" fmla="*/ 1567931 h 6857985"/>
                <a:gd name="connsiteX3510" fmla="*/ 6197655 w 6868353"/>
                <a:gd name="connsiteY3510" fmla="*/ 1592677 h 6857985"/>
                <a:gd name="connsiteX3511" fmla="*/ 6213339 w 6868353"/>
                <a:gd name="connsiteY3511" fmla="*/ 1617877 h 6857985"/>
                <a:gd name="connsiteX3512" fmla="*/ 6145231 w 6868353"/>
                <a:gd name="connsiteY3512" fmla="*/ 1541726 h 6857985"/>
                <a:gd name="connsiteX3513" fmla="*/ 6158143 w 6868353"/>
                <a:gd name="connsiteY3513" fmla="*/ 1552500 h 6857985"/>
                <a:gd name="connsiteX3514" fmla="*/ 6139583 w 6868353"/>
                <a:gd name="connsiteY3514" fmla="*/ 1539503 h 6857985"/>
                <a:gd name="connsiteX3515" fmla="*/ 6170075 w 6868353"/>
                <a:gd name="connsiteY3515" fmla="*/ 1599841 h 6857985"/>
                <a:gd name="connsiteX3516" fmla="*/ 6198647 w 6868353"/>
                <a:gd name="connsiteY3516" fmla="*/ 1617835 h 6857985"/>
                <a:gd name="connsiteX3517" fmla="*/ 6242887 w 6868353"/>
                <a:gd name="connsiteY3517" fmla="*/ 1661170 h 6857985"/>
                <a:gd name="connsiteX3518" fmla="*/ 6250489 w 6868353"/>
                <a:gd name="connsiteY3518" fmla="*/ 1695147 h 6857985"/>
                <a:gd name="connsiteX3519" fmla="*/ 6257553 w 6868353"/>
                <a:gd name="connsiteY3519" fmla="*/ 1704519 h 6857985"/>
                <a:gd name="connsiteX3520" fmla="*/ 6264335 w 6868353"/>
                <a:gd name="connsiteY3520" fmla="*/ 1714330 h 6857985"/>
                <a:gd name="connsiteX3521" fmla="*/ 6276763 w 6868353"/>
                <a:gd name="connsiteY3521" fmla="*/ 1731686 h 6857985"/>
                <a:gd name="connsiteX3522" fmla="*/ 6287723 w 6868353"/>
                <a:gd name="connsiteY3522" fmla="*/ 1737448 h 6857985"/>
                <a:gd name="connsiteX3523" fmla="*/ 6280883 w 6868353"/>
                <a:gd name="connsiteY3523" fmla="*/ 1753120 h 6857985"/>
                <a:gd name="connsiteX3524" fmla="*/ 6258727 w 6868353"/>
                <a:gd name="connsiteY3524" fmla="*/ 1714316 h 6857985"/>
                <a:gd name="connsiteX3525" fmla="*/ 6242037 w 6868353"/>
                <a:gd name="connsiteY3525" fmla="*/ 1679277 h 6857985"/>
                <a:gd name="connsiteX3526" fmla="*/ 6210255 w 6868353"/>
                <a:gd name="connsiteY3526" fmla="*/ 1647310 h 6857985"/>
                <a:gd name="connsiteX3527" fmla="*/ 6239575 w 6868353"/>
                <a:gd name="connsiteY3527" fmla="*/ 1690390 h 6857985"/>
                <a:gd name="connsiteX3528" fmla="*/ 6157703 w 6868353"/>
                <a:gd name="connsiteY3528" fmla="*/ 1588657 h 6857985"/>
                <a:gd name="connsiteX3529" fmla="*/ 6076159 w 6868353"/>
                <a:gd name="connsiteY3529" fmla="*/ 1437912 h 6857985"/>
                <a:gd name="connsiteX3530" fmla="*/ 6047107 w 6868353"/>
                <a:gd name="connsiteY3530" fmla="*/ 1410829 h 6857985"/>
                <a:gd name="connsiteX3531" fmla="*/ 6055771 w 6868353"/>
                <a:gd name="connsiteY3531" fmla="*/ 1437317 h 6857985"/>
                <a:gd name="connsiteX3532" fmla="*/ 6031491 w 6868353"/>
                <a:gd name="connsiteY3532" fmla="*/ 1394010 h 6857985"/>
                <a:gd name="connsiteX3533" fmla="*/ 5996751 w 6868353"/>
                <a:gd name="connsiteY3533" fmla="*/ 1365328 h 6857985"/>
                <a:gd name="connsiteX3534" fmla="*/ 5998351 w 6868353"/>
                <a:gd name="connsiteY3534" fmla="*/ 1352686 h 6857985"/>
                <a:gd name="connsiteX3535" fmla="*/ 5986275 w 6868353"/>
                <a:gd name="connsiteY3535" fmla="*/ 1328392 h 6857985"/>
                <a:gd name="connsiteX3536" fmla="*/ 5977951 w 6868353"/>
                <a:gd name="connsiteY3536" fmla="*/ 1313329 h 6857985"/>
                <a:gd name="connsiteX3537" fmla="*/ 5967955 w 6868353"/>
                <a:gd name="connsiteY3537" fmla="*/ 1297402 h 6857985"/>
                <a:gd name="connsiteX3538" fmla="*/ 5486371 w 6868353"/>
                <a:gd name="connsiteY3538" fmla="*/ 1286204 h 6857985"/>
                <a:gd name="connsiteX3539" fmla="*/ 5538059 w 6868353"/>
                <a:gd name="connsiteY3539" fmla="*/ 1323451 h 6857985"/>
                <a:gd name="connsiteX3540" fmla="*/ 5590623 w 6868353"/>
                <a:gd name="connsiteY3540" fmla="*/ 1362341 h 6857985"/>
                <a:gd name="connsiteX3541" fmla="*/ 5577303 w 6868353"/>
                <a:gd name="connsiteY3541" fmla="*/ 1354498 h 6857985"/>
                <a:gd name="connsiteX3542" fmla="*/ 5675405 w 6868353"/>
                <a:gd name="connsiteY3542" fmla="*/ 1454952 h 6857985"/>
                <a:gd name="connsiteX3543" fmla="*/ 5676777 w 6868353"/>
                <a:gd name="connsiteY3543" fmla="*/ 1456843 h 6857985"/>
                <a:gd name="connsiteX3544" fmla="*/ 5666149 w 6868353"/>
                <a:gd name="connsiteY3544" fmla="*/ 1451177 h 6857985"/>
                <a:gd name="connsiteX3545" fmla="*/ 5601595 w 6868353"/>
                <a:gd name="connsiteY3545" fmla="*/ 1391816 h 6857985"/>
                <a:gd name="connsiteX3546" fmla="*/ 5544175 w 6868353"/>
                <a:gd name="connsiteY3546" fmla="*/ 1336193 h 6857985"/>
                <a:gd name="connsiteX3547" fmla="*/ 5514571 w 6868353"/>
                <a:gd name="connsiteY3547" fmla="*/ 1309648 h 6857985"/>
                <a:gd name="connsiteX3548" fmla="*/ 5486371 w 6868353"/>
                <a:gd name="connsiteY3548" fmla="*/ 1286204 h 6857985"/>
                <a:gd name="connsiteX3549" fmla="*/ 5660659 w 6868353"/>
                <a:gd name="connsiteY3549" fmla="*/ 1284321 h 6857985"/>
                <a:gd name="connsiteX3550" fmla="*/ 5719255 w 6868353"/>
                <a:gd name="connsiteY3550" fmla="*/ 1351950 h 6857985"/>
                <a:gd name="connsiteX3551" fmla="*/ 5698883 w 6868353"/>
                <a:gd name="connsiteY3551" fmla="*/ 1344602 h 6857985"/>
                <a:gd name="connsiteX3552" fmla="*/ 5711103 w 6868353"/>
                <a:gd name="connsiteY3552" fmla="*/ 1384539 h 6857985"/>
                <a:gd name="connsiteX3553" fmla="*/ 5672325 w 6868353"/>
                <a:gd name="connsiteY3553" fmla="*/ 1337339 h 6857985"/>
                <a:gd name="connsiteX3554" fmla="*/ 5674265 w 6868353"/>
                <a:gd name="connsiteY3554" fmla="*/ 1354597 h 6857985"/>
                <a:gd name="connsiteX3555" fmla="*/ 5641023 w 6868353"/>
                <a:gd name="connsiteY3555" fmla="*/ 1286402 h 6857985"/>
                <a:gd name="connsiteX3556" fmla="*/ 5677947 w 6868353"/>
                <a:gd name="connsiteY3556" fmla="*/ 1338401 h 6857985"/>
                <a:gd name="connsiteX3557" fmla="*/ 5660659 w 6868353"/>
                <a:gd name="connsiteY3557" fmla="*/ 1284321 h 6857985"/>
                <a:gd name="connsiteX3558" fmla="*/ 1077981 w 6868353"/>
                <a:gd name="connsiteY3558" fmla="*/ 1282664 h 6857985"/>
                <a:gd name="connsiteX3559" fmla="*/ 1049681 w 6868353"/>
                <a:gd name="connsiteY3559" fmla="*/ 1306873 h 6857985"/>
                <a:gd name="connsiteX3560" fmla="*/ 1022428 w 6868353"/>
                <a:gd name="connsiteY3560" fmla="*/ 1329000 h 6857985"/>
                <a:gd name="connsiteX3561" fmla="*/ 1077981 w 6868353"/>
                <a:gd name="connsiteY3561" fmla="*/ 1282664 h 6857985"/>
                <a:gd name="connsiteX3562" fmla="*/ 932814 w 6868353"/>
                <a:gd name="connsiteY3562" fmla="*/ 1282466 h 6857985"/>
                <a:gd name="connsiteX3563" fmla="*/ 880800 w 6868353"/>
                <a:gd name="connsiteY3563" fmla="*/ 1346966 h 6857985"/>
                <a:gd name="connsiteX3564" fmla="*/ 879413 w 6868353"/>
                <a:gd name="connsiteY3564" fmla="*/ 1320747 h 6857985"/>
                <a:gd name="connsiteX3565" fmla="*/ 932814 w 6868353"/>
                <a:gd name="connsiteY3565" fmla="*/ 1282466 h 6857985"/>
                <a:gd name="connsiteX3566" fmla="*/ 5536063 w 6868353"/>
                <a:gd name="connsiteY3566" fmla="*/ 1281263 h 6857985"/>
                <a:gd name="connsiteX3567" fmla="*/ 5569319 w 6868353"/>
                <a:gd name="connsiteY3567" fmla="*/ 1301692 h 6857985"/>
                <a:gd name="connsiteX3568" fmla="*/ 5605731 w 6868353"/>
                <a:gd name="connsiteY3568" fmla="*/ 1336844 h 6857985"/>
                <a:gd name="connsiteX3569" fmla="*/ 5588657 w 6868353"/>
                <a:gd name="connsiteY3569" fmla="*/ 1283047 h 6857985"/>
                <a:gd name="connsiteX3570" fmla="*/ 5636155 w 6868353"/>
                <a:gd name="connsiteY3570" fmla="*/ 1336462 h 6857985"/>
                <a:gd name="connsiteX3571" fmla="*/ 5622167 w 6868353"/>
                <a:gd name="connsiteY3571" fmla="*/ 1339633 h 6857985"/>
                <a:gd name="connsiteX3572" fmla="*/ 5648429 w 6868353"/>
                <a:gd name="connsiteY3572" fmla="*/ 1366716 h 6857985"/>
                <a:gd name="connsiteX3573" fmla="*/ 5685519 w 6868353"/>
                <a:gd name="connsiteY3573" fmla="*/ 1397040 h 6857985"/>
                <a:gd name="connsiteX3574" fmla="*/ 5703895 w 6868353"/>
                <a:gd name="connsiteY3574" fmla="*/ 1405945 h 6857985"/>
                <a:gd name="connsiteX3575" fmla="*/ 5693151 w 6868353"/>
                <a:gd name="connsiteY3575" fmla="*/ 1431980 h 6857985"/>
                <a:gd name="connsiteX3576" fmla="*/ 5694143 w 6868353"/>
                <a:gd name="connsiteY3576" fmla="*/ 1420824 h 6857985"/>
                <a:gd name="connsiteX3577" fmla="*/ 5728629 w 6868353"/>
                <a:gd name="connsiteY3577" fmla="*/ 1490718 h 6857985"/>
                <a:gd name="connsiteX3578" fmla="*/ 5658663 w 6868353"/>
                <a:gd name="connsiteY3578" fmla="*/ 1418984 h 6857985"/>
                <a:gd name="connsiteX3579" fmla="*/ 5649179 w 6868353"/>
                <a:gd name="connsiteY3579" fmla="*/ 1403383 h 6857985"/>
                <a:gd name="connsiteX3580" fmla="*/ 5610047 w 6868353"/>
                <a:gd name="connsiteY3580" fmla="*/ 1360033 h 6857985"/>
                <a:gd name="connsiteX3581" fmla="*/ 5562651 w 6868353"/>
                <a:gd name="connsiteY3581" fmla="*/ 1318383 h 6857985"/>
                <a:gd name="connsiteX3582" fmla="*/ 5592367 w 6868353"/>
                <a:gd name="connsiteY3582" fmla="*/ 1328973 h 6857985"/>
                <a:gd name="connsiteX3583" fmla="*/ 5604599 w 6868353"/>
                <a:gd name="connsiteY3583" fmla="*/ 1359099 h 6857985"/>
                <a:gd name="connsiteX3584" fmla="*/ 5536063 w 6868353"/>
                <a:gd name="connsiteY3584" fmla="*/ 1281263 h 6857985"/>
                <a:gd name="connsiteX3585" fmla="*/ 1766244 w 6868353"/>
                <a:gd name="connsiteY3585" fmla="*/ 1276038 h 6857985"/>
                <a:gd name="connsiteX3586" fmla="*/ 1748180 w 6868353"/>
                <a:gd name="connsiteY3586" fmla="*/ 1299129 h 6857985"/>
                <a:gd name="connsiteX3587" fmla="*/ 1728629 w 6868353"/>
                <a:gd name="connsiteY3587" fmla="*/ 1308218 h 6857985"/>
                <a:gd name="connsiteX3588" fmla="*/ 1767688 w 6868353"/>
                <a:gd name="connsiteY3588" fmla="*/ 1290082 h 6857985"/>
                <a:gd name="connsiteX3589" fmla="*/ 1766244 w 6868353"/>
                <a:gd name="connsiteY3589" fmla="*/ 1276038 h 6857985"/>
                <a:gd name="connsiteX3590" fmla="*/ 1224210 w 6868353"/>
                <a:gd name="connsiteY3590" fmla="*/ 1271876 h 6857985"/>
                <a:gd name="connsiteX3591" fmla="*/ 1197864 w 6868353"/>
                <a:gd name="connsiteY3591" fmla="*/ 1287860 h 6857985"/>
                <a:gd name="connsiteX3592" fmla="*/ 1177902 w 6868353"/>
                <a:gd name="connsiteY3592" fmla="*/ 1301578 h 6857985"/>
                <a:gd name="connsiteX3593" fmla="*/ 1141985 w 6868353"/>
                <a:gd name="connsiteY3593" fmla="*/ 1337735 h 6857985"/>
                <a:gd name="connsiteX3594" fmla="*/ 1128295 w 6868353"/>
                <a:gd name="connsiteY3594" fmla="*/ 1348891 h 6857985"/>
                <a:gd name="connsiteX3595" fmla="*/ 1185844 w 6868353"/>
                <a:gd name="connsiteY3595" fmla="*/ 1318892 h 6857985"/>
                <a:gd name="connsiteX3596" fmla="*/ 1213252 w 6868353"/>
                <a:gd name="connsiteY3596" fmla="*/ 1288553 h 6857985"/>
                <a:gd name="connsiteX3597" fmla="*/ 1224210 w 6868353"/>
                <a:gd name="connsiteY3597" fmla="*/ 1271876 h 6857985"/>
                <a:gd name="connsiteX3598" fmla="*/ 830074 w 6868353"/>
                <a:gd name="connsiteY3598" fmla="*/ 1270575 h 6857985"/>
                <a:gd name="connsiteX3599" fmla="*/ 823661 w 6868353"/>
                <a:gd name="connsiteY3599" fmla="*/ 1290805 h 6857985"/>
                <a:gd name="connsiteX3600" fmla="*/ 803983 w 6868353"/>
                <a:gd name="connsiteY3600" fmla="*/ 1314164 h 6857985"/>
                <a:gd name="connsiteX3601" fmla="*/ 793011 w 6868353"/>
                <a:gd name="connsiteY3601" fmla="*/ 1326863 h 6857985"/>
                <a:gd name="connsiteX3602" fmla="*/ 782875 w 6868353"/>
                <a:gd name="connsiteY3602" fmla="*/ 1339746 h 6857985"/>
                <a:gd name="connsiteX3603" fmla="*/ 824539 w 6868353"/>
                <a:gd name="connsiteY3603" fmla="*/ 1300729 h 6857985"/>
                <a:gd name="connsiteX3604" fmla="*/ 799353 w 6868353"/>
                <a:gd name="connsiteY3604" fmla="*/ 1335145 h 6857985"/>
                <a:gd name="connsiteX3605" fmla="*/ 772285 w 6868353"/>
                <a:gd name="connsiteY3605" fmla="*/ 1373752 h 6857985"/>
                <a:gd name="connsiteX3606" fmla="*/ 794639 w 6868353"/>
                <a:gd name="connsiteY3606" fmla="*/ 1338515 h 6857985"/>
                <a:gd name="connsiteX3607" fmla="*/ 769383 w 6868353"/>
                <a:gd name="connsiteY3607" fmla="*/ 1353125 h 6857985"/>
                <a:gd name="connsiteX3608" fmla="*/ 745372 w 6868353"/>
                <a:gd name="connsiteY3608" fmla="*/ 1400608 h 6857985"/>
                <a:gd name="connsiteX3609" fmla="*/ 714255 w 6868353"/>
                <a:gd name="connsiteY3609" fmla="*/ 1436383 h 6857985"/>
                <a:gd name="connsiteX3610" fmla="*/ 678041 w 6868353"/>
                <a:gd name="connsiteY3610" fmla="*/ 1474650 h 6857985"/>
                <a:gd name="connsiteX3611" fmla="*/ 687909 w 6868353"/>
                <a:gd name="connsiteY3611" fmla="*/ 1461158 h 6857985"/>
                <a:gd name="connsiteX3612" fmla="*/ 696983 w 6868353"/>
                <a:gd name="connsiteY3612" fmla="*/ 1449011 h 6857985"/>
                <a:gd name="connsiteX3613" fmla="*/ 712287 w 6868353"/>
                <a:gd name="connsiteY3613" fmla="*/ 1427223 h 6857985"/>
                <a:gd name="connsiteX3614" fmla="*/ 736637 w 6868353"/>
                <a:gd name="connsiteY3614" fmla="*/ 1389735 h 6857985"/>
                <a:gd name="connsiteX3615" fmla="*/ 763168 w 6868353"/>
                <a:gd name="connsiteY3615" fmla="*/ 1353507 h 6857985"/>
                <a:gd name="connsiteX3616" fmla="*/ 805031 w 6868353"/>
                <a:gd name="connsiteY3616" fmla="*/ 1311036 h 6857985"/>
                <a:gd name="connsiteX3617" fmla="*/ 830074 w 6868353"/>
                <a:gd name="connsiteY3617" fmla="*/ 1270575 h 6857985"/>
                <a:gd name="connsiteX3618" fmla="*/ 1961980 w 6868353"/>
                <a:gd name="connsiteY3618" fmla="*/ 1266440 h 6857985"/>
                <a:gd name="connsiteX3619" fmla="*/ 1854938 w 6868353"/>
                <a:gd name="connsiteY3619" fmla="*/ 1353195 h 6857985"/>
                <a:gd name="connsiteX3620" fmla="*/ 1871360 w 6868353"/>
                <a:gd name="connsiteY3620" fmla="*/ 1355191 h 6857985"/>
                <a:gd name="connsiteX3621" fmla="*/ 1845070 w 6868353"/>
                <a:gd name="connsiteY3621" fmla="*/ 1369093 h 6857985"/>
                <a:gd name="connsiteX3622" fmla="*/ 1820295 w 6868353"/>
                <a:gd name="connsiteY3622" fmla="*/ 1379103 h 6857985"/>
                <a:gd name="connsiteX3623" fmla="*/ 1758769 w 6868353"/>
                <a:gd name="connsiteY3623" fmla="*/ 1443489 h 6857985"/>
                <a:gd name="connsiteX3624" fmla="*/ 1702324 w 6868353"/>
                <a:gd name="connsiteY3624" fmla="*/ 1476815 h 6857985"/>
                <a:gd name="connsiteX3625" fmla="*/ 1748675 w 6868353"/>
                <a:gd name="connsiteY3625" fmla="*/ 1437798 h 6857985"/>
                <a:gd name="connsiteX3626" fmla="*/ 1766569 w 6868353"/>
                <a:gd name="connsiteY3626" fmla="*/ 1413773 h 6857985"/>
                <a:gd name="connsiteX3627" fmla="*/ 1853947 w 6868353"/>
                <a:gd name="connsiteY3627" fmla="*/ 1346017 h 6857985"/>
                <a:gd name="connsiteX3628" fmla="*/ 1961980 w 6868353"/>
                <a:gd name="connsiteY3628" fmla="*/ 1266440 h 6857985"/>
                <a:gd name="connsiteX3629" fmla="*/ 5932051 w 6868353"/>
                <a:gd name="connsiteY3629" fmla="*/ 1263419 h 6857985"/>
                <a:gd name="connsiteX3630" fmla="*/ 5959799 w 6868353"/>
                <a:gd name="connsiteY3630" fmla="*/ 1289404 h 6857985"/>
                <a:gd name="connsiteX3631" fmla="*/ 5962335 w 6868353"/>
                <a:gd name="connsiteY3631" fmla="*/ 1301579 h 6857985"/>
                <a:gd name="connsiteX3632" fmla="*/ 5979931 w 6868353"/>
                <a:gd name="connsiteY3632" fmla="*/ 1330304 h 6857985"/>
                <a:gd name="connsiteX3633" fmla="*/ 5970743 w 6868353"/>
                <a:gd name="connsiteY3633" fmla="*/ 1319927 h 6857985"/>
                <a:gd name="connsiteX3634" fmla="*/ 5945049 w 6868353"/>
                <a:gd name="connsiteY3634" fmla="*/ 1291244 h 6857985"/>
                <a:gd name="connsiteX3635" fmla="*/ 5929307 w 6868353"/>
                <a:gd name="connsiteY3635" fmla="*/ 1263595 h 6857985"/>
                <a:gd name="connsiteX3636" fmla="*/ 5932051 w 6868353"/>
                <a:gd name="connsiteY3636" fmla="*/ 1263419 h 6857985"/>
                <a:gd name="connsiteX3637" fmla="*/ 948976 w 6868353"/>
                <a:gd name="connsiteY3637" fmla="*/ 1249894 h 6857985"/>
                <a:gd name="connsiteX3638" fmla="*/ 946616 w 6868353"/>
                <a:gd name="connsiteY3638" fmla="*/ 1270008 h 6857985"/>
                <a:gd name="connsiteX3639" fmla="*/ 888020 w 6868353"/>
                <a:gd name="connsiteY3639" fmla="*/ 1305458 h 6857985"/>
                <a:gd name="connsiteX3640" fmla="*/ 918005 w 6868353"/>
                <a:gd name="connsiteY3640" fmla="*/ 1268366 h 6857985"/>
                <a:gd name="connsiteX3641" fmla="*/ 948976 w 6868353"/>
                <a:gd name="connsiteY3641" fmla="*/ 1249894 h 6857985"/>
                <a:gd name="connsiteX3642" fmla="*/ 979914 w 6868353"/>
                <a:gd name="connsiteY3642" fmla="*/ 1248517 h 6857985"/>
                <a:gd name="connsiteX3643" fmla="*/ 954799 w 6868353"/>
                <a:gd name="connsiteY3643" fmla="*/ 1281206 h 6857985"/>
                <a:gd name="connsiteX3644" fmla="*/ 933436 w 6868353"/>
                <a:gd name="connsiteY3644" fmla="*/ 1308005 h 6857985"/>
                <a:gd name="connsiteX3645" fmla="*/ 938164 w 6868353"/>
                <a:gd name="connsiteY3645" fmla="*/ 1317505 h 6857985"/>
                <a:gd name="connsiteX3646" fmla="*/ 893612 w 6868353"/>
                <a:gd name="connsiteY3646" fmla="*/ 1340326 h 6857985"/>
                <a:gd name="connsiteX3647" fmla="*/ 924177 w 6868353"/>
                <a:gd name="connsiteY3647" fmla="*/ 1297727 h 6857985"/>
                <a:gd name="connsiteX3648" fmla="*/ 955578 w 6868353"/>
                <a:gd name="connsiteY3648" fmla="*/ 1269908 h 6857985"/>
                <a:gd name="connsiteX3649" fmla="*/ 966394 w 6868353"/>
                <a:gd name="connsiteY3649" fmla="*/ 1257875 h 6857985"/>
                <a:gd name="connsiteX3650" fmla="*/ 979914 w 6868353"/>
                <a:gd name="connsiteY3650" fmla="*/ 1248517 h 6857985"/>
                <a:gd name="connsiteX3651" fmla="*/ 1928867 w 6868353"/>
                <a:gd name="connsiteY3651" fmla="*/ 1247668 h 6857985"/>
                <a:gd name="connsiteX3652" fmla="*/ 1870115 w 6868353"/>
                <a:gd name="connsiteY3652" fmla="*/ 1271268 h 6857985"/>
                <a:gd name="connsiteX3653" fmla="*/ 1878864 w 6868353"/>
                <a:gd name="connsiteY3653" fmla="*/ 1279224 h 6857985"/>
                <a:gd name="connsiteX3654" fmla="*/ 1830135 w 6868353"/>
                <a:gd name="connsiteY3654" fmla="*/ 1306052 h 6857985"/>
                <a:gd name="connsiteX3655" fmla="*/ 1834368 w 6868353"/>
                <a:gd name="connsiteY3655" fmla="*/ 1328689 h 6857985"/>
                <a:gd name="connsiteX3656" fmla="*/ 1928867 w 6868353"/>
                <a:gd name="connsiteY3656" fmla="*/ 1247668 h 6857985"/>
                <a:gd name="connsiteX3657" fmla="*/ 6015169 w 6868353"/>
                <a:gd name="connsiteY3657" fmla="*/ 1245856 h 6857985"/>
                <a:gd name="connsiteX3658" fmla="*/ 6031039 w 6868353"/>
                <a:gd name="connsiteY3658" fmla="*/ 1274099 h 6857985"/>
                <a:gd name="connsiteX3659" fmla="*/ 6052811 w 6868353"/>
                <a:gd name="connsiteY3659" fmla="*/ 1293056 h 6857985"/>
                <a:gd name="connsiteX3660" fmla="*/ 6017023 w 6868353"/>
                <a:gd name="connsiteY3660" fmla="*/ 1264034 h 6857985"/>
                <a:gd name="connsiteX3661" fmla="*/ 6015169 w 6868353"/>
                <a:gd name="connsiteY3661" fmla="*/ 1245856 h 6857985"/>
                <a:gd name="connsiteX3662" fmla="*/ 5314281 w 6868353"/>
                <a:gd name="connsiteY3662" fmla="*/ 1245548 h 6857985"/>
                <a:gd name="connsiteX3663" fmla="*/ 5339915 w 6868353"/>
                <a:gd name="connsiteY3663" fmla="*/ 1261641 h 6857985"/>
                <a:gd name="connsiteX3664" fmla="*/ 5326239 w 6868353"/>
                <a:gd name="connsiteY3664" fmla="*/ 1255341 h 6857985"/>
                <a:gd name="connsiteX3665" fmla="*/ 5372831 w 6868353"/>
                <a:gd name="connsiteY3665" fmla="*/ 1285453 h 6857985"/>
                <a:gd name="connsiteX3666" fmla="*/ 5369519 w 6868353"/>
                <a:gd name="connsiteY3666" fmla="*/ 1295066 h 6857985"/>
                <a:gd name="connsiteX3667" fmla="*/ 5307183 w 6868353"/>
                <a:gd name="connsiteY3667" fmla="*/ 1248801 h 6857985"/>
                <a:gd name="connsiteX3668" fmla="*/ 5314281 w 6868353"/>
                <a:gd name="connsiteY3668" fmla="*/ 1245548 h 6857985"/>
                <a:gd name="connsiteX3669" fmla="*/ 5547475 w 6868353"/>
                <a:gd name="connsiteY3669" fmla="*/ 1238197 h 6857985"/>
                <a:gd name="connsiteX3670" fmla="*/ 5583263 w 6868353"/>
                <a:gd name="connsiteY3670" fmla="*/ 1282254 h 6857985"/>
                <a:gd name="connsiteX3671" fmla="*/ 5561179 w 6868353"/>
                <a:gd name="connsiteY3671" fmla="*/ 1267828 h 6857985"/>
                <a:gd name="connsiteX3672" fmla="*/ 5547475 w 6868353"/>
                <a:gd name="connsiteY3672" fmla="*/ 1238197 h 6857985"/>
                <a:gd name="connsiteX3673" fmla="*/ 5898895 w 6868353"/>
                <a:gd name="connsiteY3673" fmla="*/ 1238069 h 6857985"/>
                <a:gd name="connsiteX3674" fmla="*/ 5960719 w 6868353"/>
                <a:gd name="connsiteY3674" fmla="*/ 1318821 h 6857985"/>
                <a:gd name="connsiteX3675" fmla="*/ 5898895 w 6868353"/>
                <a:gd name="connsiteY3675" fmla="*/ 1238069 h 6857985"/>
                <a:gd name="connsiteX3676" fmla="*/ 6068839 w 6868353"/>
                <a:gd name="connsiteY3676" fmla="*/ 1237772 h 6857985"/>
                <a:gd name="connsiteX3677" fmla="*/ 6168531 w 6868353"/>
                <a:gd name="connsiteY3677" fmla="*/ 1345692 h 6857985"/>
                <a:gd name="connsiteX3678" fmla="*/ 6199523 w 6868353"/>
                <a:gd name="connsiteY3678" fmla="*/ 1386195 h 6857985"/>
                <a:gd name="connsiteX3679" fmla="*/ 6228927 w 6868353"/>
                <a:gd name="connsiteY3679" fmla="*/ 1424363 h 6857985"/>
                <a:gd name="connsiteX3680" fmla="*/ 6277019 w 6868353"/>
                <a:gd name="connsiteY3680" fmla="*/ 1476914 h 6857985"/>
                <a:gd name="connsiteX3681" fmla="*/ 6269671 w 6868353"/>
                <a:gd name="connsiteY3681" fmla="*/ 1486301 h 6857985"/>
                <a:gd name="connsiteX3682" fmla="*/ 6217883 w 6868353"/>
                <a:gd name="connsiteY3682" fmla="*/ 1416718 h 6857985"/>
                <a:gd name="connsiteX3683" fmla="*/ 6191609 w 6868353"/>
                <a:gd name="connsiteY3683" fmla="*/ 1381736 h 6857985"/>
                <a:gd name="connsiteX3684" fmla="*/ 6165207 w 6868353"/>
                <a:gd name="connsiteY3684" fmla="*/ 1347957 h 6857985"/>
                <a:gd name="connsiteX3685" fmla="*/ 6068839 w 6868353"/>
                <a:gd name="connsiteY3685" fmla="*/ 1237772 h 6857985"/>
                <a:gd name="connsiteX3686" fmla="*/ 5679135 w 6868353"/>
                <a:gd name="connsiteY3686" fmla="*/ 1230736 h 6857985"/>
                <a:gd name="connsiteX3687" fmla="*/ 5708299 w 6868353"/>
                <a:gd name="connsiteY3687" fmla="*/ 1287577 h 6857985"/>
                <a:gd name="connsiteX3688" fmla="*/ 5722087 w 6868353"/>
                <a:gd name="connsiteY3688" fmla="*/ 1295859 h 6857985"/>
                <a:gd name="connsiteX3689" fmla="*/ 5742615 w 6868353"/>
                <a:gd name="connsiteY3689" fmla="*/ 1324145 h 6857985"/>
                <a:gd name="connsiteX3690" fmla="*/ 5745037 w 6868353"/>
                <a:gd name="connsiteY3690" fmla="*/ 1340383 h 6857985"/>
                <a:gd name="connsiteX3691" fmla="*/ 5735339 w 6868353"/>
                <a:gd name="connsiteY3691" fmla="*/ 1324952 h 6857985"/>
                <a:gd name="connsiteX3692" fmla="*/ 5735297 w 6868353"/>
                <a:gd name="connsiteY3692" fmla="*/ 1315367 h 6857985"/>
                <a:gd name="connsiteX3693" fmla="*/ 5718507 w 6868353"/>
                <a:gd name="connsiteY3693" fmla="*/ 1312168 h 6857985"/>
                <a:gd name="connsiteX3694" fmla="*/ 5679135 w 6868353"/>
                <a:gd name="connsiteY3694" fmla="*/ 1230736 h 6857985"/>
                <a:gd name="connsiteX3695" fmla="*/ 2075719 w 6868353"/>
                <a:gd name="connsiteY3695" fmla="*/ 1221859 h 6857985"/>
                <a:gd name="connsiteX3696" fmla="*/ 1971423 w 6868353"/>
                <a:gd name="connsiteY3696" fmla="*/ 1294867 h 6857985"/>
                <a:gd name="connsiteX3697" fmla="*/ 1886027 w 6868353"/>
                <a:gd name="connsiteY3697" fmla="*/ 1362199 h 6857985"/>
                <a:gd name="connsiteX3698" fmla="*/ 1972980 w 6868353"/>
                <a:gd name="connsiteY3698" fmla="*/ 1286331 h 6857985"/>
                <a:gd name="connsiteX3699" fmla="*/ 2075719 w 6868353"/>
                <a:gd name="connsiteY3699" fmla="*/ 1221859 h 6857985"/>
                <a:gd name="connsiteX3700" fmla="*/ 5482451 w 6868353"/>
                <a:gd name="connsiteY3700" fmla="*/ 1220923 h 6857985"/>
                <a:gd name="connsiteX3701" fmla="*/ 5497641 w 6868353"/>
                <a:gd name="connsiteY3701" fmla="*/ 1231883 h 6857985"/>
                <a:gd name="connsiteX3702" fmla="*/ 5478471 w 6868353"/>
                <a:gd name="connsiteY3702" fmla="*/ 1235196 h 6857985"/>
                <a:gd name="connsiteX3703" fmla="*/ 5492105 w 6868353"/>
                <a:gd name="connsiteY3703" fmla="*/ 1242331 h 6857985"/>
                <a:gd name="connsiteX3704" fmla="*/ 5482451 w 6868353"/>
                <a:gd name="connsiteY3704" fmla="*/ 1220923 h 6857985"/>
                <a:gd name="connsiteX3705" fmla="*/ 899102 w 6868353"/>
                <a:gd name="connsiteY3705" fmla="*/ 1215065 h 6857985"/>
                <a:gd name="connsiteX3706" fmla="*/ 895977 w 6868353"/>
                <a:gd name="connsiteY3706" fmla="*/ 1230849 h 6857985"/>
                <a:gd name="connsiteX3707" fmla="*/ 856903 w 6868353"/>
                <a:gd name="connsiteY3707" fmla="*/ 1283712 h 6857985"/>
                <a:gd name="connsiteX3708" fmla="*/ 880758 w 6868353"/>
                <a:gd name="connsiteY3708" fmla="*/ 1249579 h 6857985"/>
                <a:gd name="connsiteX3709" fmla="*/ 845195 w 6868353"/>
                <a:gd name="connsiteY3709" fmla="*/ 1284349 h 6857985"/>
                <a:gd name="connsiteX3710" fmla="*/ 891814 w 6868353"/>
                <a:gd name="connsiteY3710" fmla="*/ 1222114 h 6857985"/>
                <a:gd name="connsiteX3711" fmla="*/ 899102 w 6868353"/>
                <a:gd name="connsiteY3711" fmla="*/ 1215065 h 6857985"/>
                <a:gd name="connsiteX3712" fmla="*/ 5279323 w 6868353"/>
                <a:gd name="connsiteY3712" fmla="*/ 1214385 h 6857985"/>
                <a:gd name="connsiteX3713" fmla="*/ 5306929 w 6868353"/>
                <a:gd name="connsiteY3713" fmla="*/ 1237843 h 6857985"/>
                <a:gd name="connsiteX3714" fmla="*/ 5282523 w 6868353"/>
                <a:gd name="connsiteY3714" fmla="*/ 1231034 h 6857985"/>
                <a:gd name="connsiteX3715" fmla="*/ 5279323 w 6868353"/>
                <a:gd name="connsiteY3715" fmla="*/ 1214385 h 6857985"/>
                <a:gd name="connsiteX3716" fmla="*/ 1052851 w 6868353"/>
                <a:gd name="connsiteY3716" fmla="*/ 1210052 h 6857985"/>
                <a:gd name="connsiteX3717" fmla="*/ 1008610 w 6868353"/>
                <a:gd name="connsiteY3717" fmla="*/ 1224833 h 6857985"/>
                <a:gd name="connsiteX3718" fmla="*/ 1052851 w 6868353"/>
                <a:gd name="connsiteY3718" fmla="*/ 1210052 h 6857985"/>
                <a:gd name="connsiteX3719" fmla="*/ 6005539 w 6868353"/>
                <a:gd name="connsiteY3719" fmla="*/ 1205577 h 6857985"/>
                <a:gd name="connsiteX3720" fmla="*/ 6035327 w 6868353"/>
                <a:gd name="connsiteY3720" fmla="*/ 1228938 h 6857985"/>
                <a:gd name="connsiteX3721" fmla="*/ 6050647 w 6868353"/>
                <a:gd name="connsiteY3721" fmla="*/ 1245530 h 6857985"/>
                <a:gd name="connsiteX3722" fmla="*/ 6064619 w 6868353"/>
                <a:gd name="connsiteY3722" fmla="*/ 1263184 h 6857985"/>
                <a:gd name="connsiteX3723" fmla="*/ 6082287 w 6868353"/>
                <a:gd name="connsiteY3723" fmla="*/ 1290493 h 6857985"/>
                <a:gd name="connsiteX3724" fmla="*/ 6144565 w 6868353"/>
                <a:gd name="connsiteY3724" fmla="*/ 1353294 h 6857985"/>
                <a:gd name="connsiteX3725" fmla="*/ 6138731 w 6868353"/>
                <a:gd name="connsiteY3725" fmla="*/ 1351284 h 6857985"/>
                <a:gd name="connsiteX3726" fmla="*/ 6137655 w 6868353"/>
                <a:gd name="connsiteY3726" fmla="*/ 1362992 h 6857985"/>
                <a:gd name="connsiteX3727" fmla="*/ 6052303 w 6868353"/>
                <a:gd name="connsiteY3727" fmla="*/ 1262702 h 6857985"/>
                <a:gd name="connsiteX3728" fmla="*/ 6039037 w 6868353"/>
                <a:gd name="connsiteY3728" fmla="*/ 1245148 h 6857985"/>
                <a:gd name="connsiteX3729" fmla="*/ 6030287 w 6868353"/>
                <a:gd name="connsiteY3729" fmla="*/ 1234346 h 6857985"/>
                <a:gd name="connsiteX3730" fmla="*/ 6007919 w 6868353"/>
                <a:gd name="connsiteY3730" fmla="*/ 1214271 h 6857985"/>
                <a:gd name="connsiteX3731" fmla="*/ 6005539 w 6868353"/>
                <a:gd name="connsiteY3731" fmla="*/ 1205577 h 6857985"/>
                <a:gd name="connsiteX3732" fmla="*/ 5384667 w 6868353"/>
                <a:gd name="connsiteY3732" fmla="*/ 1204248 h 6857985"/>
                <a:gd name="connsiteX3733" fmla="*/ 5422947 w 6868353"/>
                <a:gd name="connsiteY3733" fmla="*/ 1226588 h 6857985"/>
                <a:gd name="connsiteX3734" fmla="*/ 5475641 w 6868353"/>
                <a:gd name="connsiteY3734" fmla="*/ 1273929 h 6857985"/>
                <a:gd name="connsiteX3735" fmla="*/ 5384667 w 6868353"/>
                <a:gd name="connsiteY3735" fmla="*/ 1204248 h 6857985"/>
                <a:gd name="connsiteX3736" fmla="*/ 1859540 w 6868353"/>
                <a:gd name="connsiteY3736" fmla="*/ 1202096 h 6857985"/>
                <a:gd name="connsiteX3737" fmla="*/ 1827191 w 6868353"/>
                <a:gd name="connsiteY3737" fmla="*/ 1212459 h 6857985"/>
                <a:gd name="connsiteX3738" fmla="*/ 1803676 w 6868353"/>
                <a:gd name="connsiteY3738" fmla="*/ 1230721 h 6857985"/>
                <a:gd name="connsiteX3739" fmla="*/ 1855930 w 6868353"/>
                <a:gd name="connsiteY3739" fmla="*/ 1212246 h 6857985"/>
                <a:gd name="connsiteX3740" fmla="*/ 1859540 w 6868353"/>
                <a:gd name="connsiteY3740" fmla="*/ 1202096 h 6857985"/>
                <a:gd name="connsiteX3741" fmla="*/ 1981546 w 6868353"/>
                <a:gd name="connsiteY3741" fmla="*/ 1199222 h 6857985"/>
                <a:gd name="connsiteX3742" fmla="*/ 1939584 w 6868353"/>
                <a:gd name="connsiteY3742" fmla="*/ 1218093 h 6857985"/>
                <a:gd name="connsiteX3743" fmla="*/ 1912120 w 6868353"/>
                <a:gd name="connsiteY3743" fmla="*/ 1239598 h 6857985"/>
                <a:gd name="connsiteX3744" fmla="*/ 1905069 w 6868353"/>
                <a:gd name="connsiteY3744" fmla="*/ 1251476 h 6857985"/>
                <a:gd name="connsiteX3745" fmla="*/ 1935436 w 6868353"/>
                <a:gd name="connsiteY3745" fmla="*/ 1236399 h 6857985"/>
                <a:gd name="connsiteX3746" fmla="*/ 1968621 w 6868353"/>
                <a:gd name="connsiteY3746" fmla="*/ 1220174 h 6857985"/>
                <a:gd name="connsiteX3747" fmla="*/ 1981546 w 6868353"/>
                <a:gd name="connsiteY3747" fmla="*/ 1199222 h 6857985"/>
                <a:gd name="connsiteX3748" fmla="*/ 1297739 w 6868353"/>
                <a:gd name="connsiteY3748" fmla="*/ 1198718 h 6857985"/>
                <a:gd name="connsiteX3749" fmla="*/ 1232308 w 6868353"/>
                <a:gd name="connsiteY3749" fmla="*/ 1238352 h 6857985"/>
                <a:gd name="connsiteX3750" fmla="*/ 1305444 w 6868353"/>
                <a:gd name="connsiteY3750" fmla="*/ 1200765 h 6857985"/>
                <a:gd name="connsiteX3751" fmla="*/ 1297739 w 6868353"/>
                <a:gd name="connsiteY3751" fmla="*/ 1198718 h 6857985"/>
                <a:gd name="connsiteX3752" fmla="*/ 5618839 w 6868353"/>
                <a:gd name="connsiteY3752" fmla="*/ 1198132 h 6857985"/>
                <a:gd name="connsiteX3753" fmla="*/ 5651499 w 6868353"/>
                <a:gd name="connsiteY3753" fmla="*/ 1214187 h 6857985"/>
                <a:gd name="connsiteX3754" fmla="*/ 5634611 w 6868353"/>
                <a:gd name="connsiteY3754" fmla="*/ 1222638 h 6857985"/>
                <a:gd name="connsiteX3755" fmla="*/ 5662147 w 6868353"/>
                <a:gd name="connsiteY3755" fmla="*/ 1239075 h 6857985"/>
                <a:gd name="connsiteX3756" fmla="*/ 5636989 w 6868353"/>
                <a:gd name="connsiteY3756" fmla="*/ 1240207 h 6857985"/>
                <a:gd name="connsiteX3757" fmla="*/ 5627915 w 6868353"/>
                <a:gd name="connsiteY3757" fmla="*/ 1226079 h 6857985"/>
                <a:gd name="connsiteX3758" fmla="*/ 5620511 w 6868353"/>
                <a:gd name="connsiteY3758" fmla="*/ 1214739 h 6857985"/>
                <a:gd name="connsiteX3759" fmla="*/ 5618839 w 6868353"/>
                <a:gd name="connsiteY3759" fmla="*/ 1198132 h 6857985"/>
                <a:gd name="connsiteX3760" fmla="*/ 2057626 w 6868353"/>
                <a:gd name="connsiteY3760" fmla="*/ 1195527 h 6857985"/>
                <a:gd name="connsiteX3761" fmla="*/ 1987704 w 6868353"/>
                <a:gd name="connsiteY3761" fmla="*/ 1258993 h 6857985"/>
                <a:gd name="connsiteX3762" fmla="*/ 1963793 w 6868353"/>
                <a:gd name="connsiteY3762" fmla="*/ 1261627 h 6857985"/>
                <a:gd name="connsiteX3763" fmla="*/ 2005160 w 6868353"/>
                <a:gd name="connsiteY3763" fmla="*/ 1243151 h 6857985"/>
                <a:gd name="connsiteX3764" fmla="*/ 2057626 w 6868353"/>
                <a:gd name="connsiteY3764" fmla="*/ 1195527 h 6857985"/>
                <a:gd name="connsiteX3765" fmla="*/ 979867 w 6868353"/>
                <a:gd name="connsiteY3765" fmla="*/ 1194615 h 6857985"/>
                <a:gd name="connsiteX3766" fmla="*/ 977210 w 6868353"/>
                <a:gd name="connsiteY3766" fmla="*/ 1207575 h 6857985"/>
                <a:gd name="connsiteX3767" fmla="*/ 954841 w 6868353"/>
                <a:gd name="connsiteY3767" fmla="*/ 1228471 h 6857985"/>
                <a:gd name="connsiteX3768" fmla="*/ 932742 w 6868353"/>
                <a:gd name="connsiteY3768" fmla="*/ 1248631 h 6857985"/>
                <a:gd name="connsiteX3769" fmla="*/ 928438 w 6868353"/>
                <a:gd name="connsiteY3769" fmla="*/ 1248348 h 6857985"/>
                <a:gd name="connsiteX3770" fmla="*/ 908406 w 6868353"/>
                <a:gd name="connsiteY3770" fmla="*/ 1257083 h 6857985"/>
                <a:gd name="connsiteX3771" fmla="*/ 944946 w 6868353"/>
                <a:gd name="connsiteY3771" fmla="*/ 1226050 h 6857985"/>
                <a:gd name="connsiteX3772" fmla="*/ 965275 w 6868353"/>
                <a:gd name="connsiteY3772" fmla="*/ 1207858 h 6857985"/>
                <a:gd name="connsiteX3773" fmla="*/ 979867 w 6868353"/>
                <a:gd name="connsiteY3773" fmla="*/ 1194615 h 6857985"/>
                <a:gd name="connsiteX3774" fmla="*/ 1214059 w 6868353"/>
                <a:gd name="connsiteY3774" fmla="*/ 1194479 h 6857985"/>
                <a:gd name="connsiteX3775" fmla="*/ 1208340 w 6868353"/>
                <a:gd name="connsiteY3775" fmla="*/ 1217060 h 6857985"/>
                <a:gd name="connsiteX3776" fmla="*/ 1224125 w 6868353"/>
                <a:gd name="connsiteY3776" fmla="*/ 1200822 h 6857985"/>
                <a:gd name="connsiteX3777" fmla="*/ 1214059 w 6868353"/>
                <a:gd name="connsiteY3777" fmla="*/ 1194479 h 6857985"/>
                <a:gd name="connsiteX3778" fmla="*/ 6050407 w 6868353"/>
                <a:gd name="connsiteY3778" fmla="*/ 1190728 h 6857985"/>
                <a:gd name="connsiteX3779" fmla="*/ 6084399 w 6868353"/>
                <a:gd name="connsiteY3779" fmla="*/ 1221336 h 6857985"/>
                <a:gd name="connsiteX3780" fmla="*/ 6136283 w 6868353"/>
                <a:gd name="connsiteY3780" fmla="*/ 1281447 h 6857985"/>
                <a:gd name="connsiteX3781" fmla="*/ 6191369 w 6868353"/>
                <a:gd name="connsiteY3781" fmla="*/ 1350534 h 6857985"/>
                <a:gd name="connsiteX3782" fmla="*/ 6232451 w 6868353"/>
                <a:gd name="connsiteY3782" fmla="*/ 1410348 h 6857985"/>
                <a:gd name="connsiteX3783" fmla="*/ 6188353 w 6868353"/>
                <a:gd name="connsiteY3783" fmla="*/ 1353351 h 6857985"/>
                <a:gd name="connsiteX3784" fmla="*/ 6142597 w 6868353"/>
                <a:gd name="connsiteY3784" fmla="*/ 1298379 h 6857985"/>
                <a:gd name="connsiteX3785" fmla="*/ 6096983 w 6868353"/>
                <a:gd name="connsiteY3785" fmla="*/ 1243860 h 6857985"/>
                <a:gd name="connsiteX3786" fmla="*/ 6074063 w 6868353"/>
                <a:gd name="connsiteY3786" fmla="*/ 1216905 h 6857985"/>
                <a:gd name="connsiteX3787" fmla="*/ 6050407 w 6868353"/>
                <a:gd name="connsiteY3787" fmla="*/ 1190728 h 6857985"/>
                <a:gd name="connsiteX3788" fmla="*/ 5528557 w 6868353"/>
                <a:gd name="connsiteY3788" fmla="*/ 1186052 h 6857985"/>
                <a:gd name="connsiteX3789" fmla="*/ 5561403 w 6868353"/>
                <a:gd name="connsiteY3789" fmla="*/ 1200822 h 6857985"/>
                <a:gd name="connsiteX3790" fmla="*/ 5578279 w 6868353"/>
                <a:gd name="connsiteY3790" fmla="*/ 1236781 h 6857985"/>
                <a:gd name="connsiteX3791" fmla="*/ 5539179 w 6868353"/>
                <a:gd name="connsiteY3791" fmla="*/ 1209146 h 6857985"/>
                <a:gd name="connsiteX3792" fmla="*/ 5528557 w 6868353"/>
                <a:gd name="connsiteY3792" fmla="*/ 1186052 h 6857985"/>
                <a:gd name="connsiteX3793" fmla="*/ 5172563 w 6868353"/>
                <a:gd name="connsiteY3793" fmla="*/ 1185504 h 6857985"/>
                <a:gd name="connsiteX3794" fmla="*/ 5248163 w 6868353"/>
                <a:gd name="connsiteY3794" fmla="*/ 1235040 h 6857985"/>
                <a:gd name="connsiteX3795" fmla="*/ 5242883 w 6868353"/>
                <a:gd name="connsiteY3795" fmla="*/ 1234799 h 6857985"/>
                <a:gd name="connsiteX3796" fmla="*/ 5248573 w 6868353"/>
                <a:gd name="connsiteY3796" fmla="*/ 1246082 h 6857985"/>
                <a:gd name="connsiteX3797" fmla="*/ 5207419 w 6868353"/>
                <a:gd name="connsiteY3797" fmla="*/ 1215531 h 6857985"/>
                <a:gd name="connsiteX3798" fmla="*/ 5172563 w 6868353"/>
                <a:gd name="connsiteY3798" fmla="*/ 1185504 h 6857985"/>
                <a:gd name="connsiteX3799" fmla="*/ 5185659 w 6868353"/>
                <a:gd name="connsiteY3799" fmla="*/ 1180124 h 6857985"/>
                <a:gd name="connsiteX3800" fmla="*/ 5239031 w 6868353"/>
                <a:gd name="connsiteY3800" fmla="*/ 1213606 h 6857985"/>
                <a:gd name="connsiteX3801" fmla="*/ 5270447 w 6868353"/>
                <a:gd name="connsiteY3801" fmla="*/ 1236271 h 6857985"/>
                <a:gd name="connsiteX3802" fmla="*/ 5303731 w 6868353"/>
                <a:gd name="connsiteY3802" fmla="*/ 1261839 h 6857985"/>
                <a:gd name="connsiteX3803" fmla="*/ 5338345 w 6868353"/>
                <a:gd name="connsiteY3803" fmla="*/ 1288950 h 6857985"/>
                <a:gd name="connsiteX3804" fmla="*/ 5372959 w 6868353"/>
                <a:gd name="connsiteY3804" fmla="*/ 1317236 h 6857985"/>
                <a:gd name="connsiteX3805" fmla="*/ 5438237 w 6868353"/>
                <a:gd name="connsiteY3805" fmla="*/ 1374374 h 6857985"/>
                <a:gd name="connsiteX3806" fmla="*/ 5386705 w 6868353"/>
                <a:gd name="connsiteY3806" fmla="*/ 1335272 h 6857985"/>
                <a:gd name="connsiteX3807" fmla="*/ 5357767 w 6868353"/>
                <a:gd name="connsiteY3807" fmla="*/ 1311106 h 6857985"/>
                <a:gd name="connsiteX3808" fmla="*/ 5325999 w 6868353"/>
                <a:gd name="connsiteY3808" fmla="*/ 1286076 h 6857985"/>
                <a:gd name="connsiteX3809" fmla="*/ 5258399 w 6868353"/>
                <a:gd name="connsiteY3809" fmla="*/ 1232137 h 6857985"/>
                <a:gd name="connsiteX3810" fmla="*/ 5222399 w 6868353"/>
                <a:gd name="connsiteY3810" fmla="*/ 1205678 h 6857985"/>
                <a:gd name="connsiteX3811" fmla="*/ 5185659 w 6868353"/>
                <a:gd name="connsiteY3811" fmla="*/ 1180124 h 6857985"/>
                <a:gd name="connsiteX3812" fmla="*/ 5438945 w 6868353"/>
                <a:gd name="connsiteY3812" fmla="*/ 1175311 h 6857985"/>
                <a:gd name="connsiteX3813" fmla="*/ 5460239 w 6868353"/>
                <a:gd name="connsiteY3813" fmla="*/ 1195004 h 6857985"/>
                <a:gd name="connsiteX3814" fmla="*/ 5467331 w 6868353"/>
                <a:gd name="connsiteY3814" fmla="*/ 1200242 h 6857985"/>
                <a:gd name="connsiteX3815" fmla="*/ 5459331 w 6868353"/>
                <a:gd name="connsiteY3815" fmla="*/ 1227395 h 6857985"/>
                <a:gd name="connsiteX3816" fmla="*/ 5438945 w 6868353"/>
                <a:gd name="connsiteY3816" fmla="*/ 1175311 h 6857985"/>
                <a:gd name="connsiteX3817" fmla="*/ 5220231 w 6868353"/>
                <a:gd name="connsiteY3817" fmla="*/ 1174844 h 6857985"/>
                <a:gd name="connsiteX3818" fmla="*/ 5254235 w 6868353"/>
                <a:gd name="connsiteY3818" fmla="*/ 1197000 h 6857985"/>
                <a:gd name="connsiteX3819" fmla="*/ 5274411 w 6868353"/>
                <a:gd name="connsiteY3819" fmla="*/ 1225201 h 6857985"/>
                <a:gd name="connsiteX3820" fmla="*/ 5237999 w 6868353"/>
                <a:gd name="connsiteY3820" fmla="*/ 1196858 h 6857985"/>
                <a:gd name="connsiteX3821" fmla="*/ 5226375 w 6868353"/>
                <a:gd name="connsiteY3821" fmla="*/ 1185773 h 6857985"/>
                <a:gd name="connsiteX3822" fmla="*/ 5220231 w 6868353"/>
                <a:gd name="connsiteY3822" fmla="*/ 1174844 h 6857985"/>
                <a:gd name="connsiteX3823" fmla="*/ 1196753 w 6868353"/>
                <a:gd name="connsiteY3823" fmla="*/ 1167016 h 6857985"/>
                <a:gd name="connsiteX3824" fmla="*/ 1191634 w 6868353"/>
                <a:gd name="connsiteY3824" fmla="*/ 1167368 h 6857985"/>
                <a:gd name="connsiteX3825" fmla="*/ 1149673 w 6868353"/>
                <a:gd name="connsiteY3825" fmla="*/ 1205055 h 6857985"/>
                <a:gd name="connsiteX3826" fmla="*/ 1109693 w 6868353"/>
                <a:gd name="connsiteY3826" fmla="*/ 1242458 h 6857985"/>
                <a:gd name="connsiteX3827" fmla="*/ 1113657 w 6868353"/>
                <a:gd name="connsiteY3827" fmla="*/ 1251164 h 6857985"/>
                <a:gd name="connsiteX3828" fmla="*/ 1145581 w 6868353"/>
                <a:gd name="connsiteY3828" fmla="*/ 1217116 h 6857985"/>
                <a:gd name="connsiteX3829" fmla="*/ 1187331 w 6868353"/>
                <a:gd name="connsiteY3829" fmla="*/ 1184343 h 6857985"/>
                <a:gd name="connsiteX3830" fmla="*/ 1196753 w 6868353"/>
                <a:gd name="connsiteY3830" fmla="*/ 1167016 h 6857985"/>
                <a:gd name="connsiteX3831" fmla="*/ 5398749 w 6868353"/>
                <a:gd name="connsiteY3831" fmla="*/ 1143173 h 6857985"/>
                <a:gd name="connsiteX3832" fmla="*/ 5439383 w 6868353"/>
                <a:gd name="connsiteY3832" fmla="*/ 1186439 h 6857985"/>
                <a:gd name="connsiteX3833" fmla="*/ 5431555 w 6868353"/>
                <a:gd name="connsiteY3833" fmla="*/ 1202295 h 6857985"/>
                <a:gd name="connsiteX3834" fmla="*/ 5396587 w 6868353"/>
                <a:gd name="connsiteY3834" fmla="*/ 1155392 h 6857985"/>
                <a:gd name="connsiteX3835" fmla="*/ 5404671 w 6868353"/>
                <a:gd name="connsiteY3835" fmla="*/ 1150437 h 6857985"/>
                <a:gd name="connsiteX3836" fmla="*/ 5398749 w 6868353"/>
                <a:gd name="connsiteY3836" fmla="*/ 1143173 h 6857985"/>
                <a:gd name="connsiteX3837" fmla="*/ 5978403 w 6868353"/>
                <a:gd name="connsiteY3837" fmla="*/ 1140697 h 6857985"/>
                <a:gd name="connsiteX3838" fmla="*/ 6052501 w 6868353"/>
                <a:gd name="connsiteY3838" fmla="*/ 1209090 h 6857985"/>
                <a:gd name="connsiteX3839" fmla="*/ 5978403 w 6868353"/>
                <a:gd name="connsiteY3839" fmla="*/ 1140697 h 6857985"/>
                <a:gd name="connsiteX3840" fmla="*/ 2316362 w 6868353"/>
                <a:gd name="connsiteY3840" fmla="*/ 1140272 h 6857985"/>
                <a:gd name="connsiteX3841" fmla="*/ 2251721 w 6868353"/>
                <a:gd name="connsiteY3841" fmla="*/ 1177151 h 6857985"/>
                <a:gd name="connsiteX3842" fmla="*/ 2242037 w 6868353"/>
                <a:gd name="connsiteY3842" fmla="*/ 1172579 h 6857985"/>
                <a:gd name="connsiteX3843" fmla="*/ 2262013 w 6868353"/>
                <a:gd name="connsiteY3843" fmla="*/ 1167907 h 6857985"/>
                <a:gd name="connsiteX3844" fmla="*/ 2316362 w 6868353"/>
                <a:gd name="connsiteY3844" fmla="*/ 1140272 h 6857985"/>
                <a:gd name="connsiteX3845" fmla="*/ 2164144 w 6868353"/>
                <a:gd name="connsiteY3845" fmla="*/ 1137724 h 6857985"/>
                <a:gd name="connsiteX3846" fmla="*/ 2131895 w 6868353"/>
                <a:gd name="connsiteY3846" fmla="*/ 1158181 h 6857985"/>
                <a:gd name="connsiteX3847" fmla="*/ 2125849 w 6868353"/>
                <a:gd name="connsiteY3847" fmla="*/ 1158549 h 6857985"/>
                <a:gd name="connsiteX3848" fmla="*/ 2103708 w 6868353"/>
                <a:gd name="connsiteY3848" fmla="*/ 1169181 h 6857985"/>
                <a:gd name="connsiteX3849" fmla="*/ 2164144 w 6868353"/>
                <a:gd name="connsiteY3849" fmla="*/ 1137724 h 6857985"/>
                <a:gd name="connsiteX3850" fmla="*/ 5541623 w 6868353"/>
                <a:gd name="connsiteY3850" fmla="*/ 1136895 h 6857985"/>
                <a:gd name="connsiteX3851" fmla="*/ 5603507 w 6868353"/>
                <a:gd name="connsiteY3851" fmla="*/ 1201048 h 6857985"/>
                <a:gd name="connsiteX3852" fmla="*/ 5546781 w 6868353"/>
                <a:gd name="connsiteY3852" fmla="*/ 1148100 h 6857985"/>
                <a:gd name="connsiteX3853" fmla="*/ 5541623 w 6868353"/>
                <a:gd name="connsiteY3853" fmla="*/ 1136895 h 6857985"/>
                <a:gd name="connsiteX3854" fmla="*/ 952718 w 6868353"/>
                <a:gd name="connsiteY3854" fmla="*/ 1134213 h 6857985"/>
                <a:gd name="connsiteX3855" fmla="*/ 868271 w 6868353"/>
                <a:gd name="connsiteY3855" fmla="*/ 1223389 h 6857985"/>
                <a:gd name="connsiteX3856" fmla="*/ 893357 w 6868353"/>
                <a:gd name="connsiteY3856" fmla="*/ 1198939 h 6857985"/>
                <a:gd name="connsiteX3857" fmla="*/ 911493 w 6868353"/>
                <a:gd name="connsiteY3857" fmla="*/ 1178426 h 6857985"/>
                <a:gd name="connsiteX3858" fmla="*/ 952718 w 6868353"/>
                <a:gd name="connsiteY3858" fmla="*/ 1134213 h 6857985"/>
                <a:gd name="connsiteX3859" fmla="*/ 2424367 w 6868353"/>
                <a:gd name="connsiteY3859" fmla="*/ 1117012 h 6857985"/>
                <a:gd name="connsiteX3860" fmla="*/ 2385053 w 6868353"/>
                <a:gd name="connsiteY3860" fmla="*/ 1142835 h 6857985"/>
                <a:gd name="connsiteX3861" fmla="*/ 2352590 w 6868353"/>
                <a:gd name="connsiteY3861" fmla="*/ 1158393 h 6857985"/>
                <a:gd name="connsiteX3862" fmla="*/ 2324092 w 6868353"/>
                <a:gd name="connsiteY3862" fmla="*/ 1172706 h 6857985"/>
                <a:gd name="connsiteX3863" fmla="*/ 2365091 w 6868353"/>
                <a:gd name="connsiteY3863" fmla="*/ 1146728 h 6857985"/>
                <a:gd name="connsiteX3864" fmla="*/ 2424367 w 6868353"/>
                <a:gd name="connsiteY3864" fmla="*/ 1117012 h 6857985"/>
                <a:gd name="connsiteX3865" fmla="*/ 5899563 w 6868353"/>
                <a:gd name="connsiteY3865" fmla="*/ 1114902 h 6857985"/>
                <a:gd name="connsiteX3866" fmla="*/ 5945671 w 6868353"/>
                <a:gd name="connsiteY3866" fmla="*/ 1161677 h 6857985"/>
                <a:gd name="connsiteX3867" fmla="*/ 5939415 w 6868353"/>
                <a:gd name="connsiteY3867" fmla="*/ 1171814 h 6857985"/>
                <a:gd name="connsiteX3868" fmla="*/ 5957183 w 6868353"/>
                <a:gd name="connsiteY3868" fmla="*/ 1164707 h 6857985"/>
                <a:gd name="connsiteX3869" fmla="*/ 5986755 w 6868353"/>
                <a:gd name="connsiteY3869" fmla="*/ 1226135 h 6857985"/>
                <a:gd name="connsiteX3870" fmla="*/ 5953203 w 6868353"/>
                <a:gd name="connsiteY3870" fmla="*/ 1191832 h 6857985"/>
                <a:gd name="connsiteX3871" fmla="*/ 5933029 w 6868353"/>
                <a:gd name="connsiteY3871" fmla="*/ 1167864 h 6857985"/>
                <a:gd name="connsiteX3872" fmla="*/ 5905211 w 6868353"/>
                <a:gd name="connsiteY3872" fmla="*/ 1139451 h 6857985"/>
                <a:gd name="connsiteX3873" fmla="*/ 5919835 w 6868353"/>
                <a:gd name="connsiteY3873" fmla="*/ 1148795 h 6857985"/>
                <a:gd name="connsiteX3874" fmla="*/ 5899563 w 6868353"/>
                <a:gd name="connsiteY3874" fmla="*/ 1114902 h 6857985"/>
                <a:gd name="connsiteX3875" fmla="*/ 5393685 w 6868353"/>
                <a:gd name="connsiteY3875" fmla="*/ 1108762 h 6857985"/>
                <a:gd name="connsiteX3876" fmla="*/ 5451871 w 6868353"/>
                <a:gd name="connsiteY3876" fmla="*/ 1148738 h 6857985"/>
                <a:gd name="connsiteX3877" fmla="*/ 5458001 w 6868353"/>
                <a:gd name="connsiteY3877" fmla="*/ 1160390 h 6857985"/>
                <a:gd name="connsiteX3878" fmla="*/ 5463479 w 6868353"/>
                <a:gd name="connsiteY3878" fmla="*/ 1160772 h 6857985"/>
                <a:gd name="connsiteX3879" fmla="*/ 5461327 w 6868353"/>
                <a:gd name="connsiteY3879" fmla="*/ 1177222 h 6857985"/>
                <a:gd name="connsiteX3880" fmla="*/ 5406087 w 6868353"/>
                <a:gd name="connsiteY3880" fmla="*/ 1122717 h 6857985"/>
                <a:gd name="connsiteX3881" fmla="*/ 5393685 w 6868353"/>
                <a:gd name="connsiteY3881" fmla="*/ 1108762 h 6857985"/>
                <a:gd name="connsiteX3882" fmla="*/ 1078023 w 6868353"/>
                <a:gd name="connsiteY3882" fmla="*/ 1104610 h 6857985"/>
                <a:gd name="connsiteX3883" fmla="*/ 1059236 w 6868353"/>
                <a:gd name="connsiteY3883" fmla="*/ 1118994 h 6857985"/>
                <a:gd name="connsiteX3884" fmla="*/ 1042021 w 6868353"/>
                <a:gd name="connsiteY3884" fmla="*/ 1129895 h 6857985"/>
                <a:gd name="connsiteX3885" fmla="*/ 1009007 w 6868353"/>
                <a:gd name="connsiteY3885" fmla="*/ 1145453 h 6857985"/>
                <a:gd name="connsiteX3886" fmla="*/ 1078023 w 6868353"/>
                <a:gd name="connsiteY3886" fmla="*/ 1104610 h 6857985"/>
                <a:gd name="connsiteX3887" fmla="*/ 2208790 w 6868353"/>
                <a:gd name="connsiteY3887" fmla="*/ 1102928 h 6857985"/>
                <a:gd name="connsiteX3888" fmla="*/ 2221764 w 6868353"/>
                <a:gd name="connsiteY3888" fmla="*/ 1103733 h 6857985"/>
                <a:gd name="connsiteX3889" fmla="*/ 2182450 w 6868353"/>
                <a:gd name="connsiteY3889" fmla="*/ 1122731 h 6857985"/>
                <a:gd name="connsiteX3890" fmla="*/ 2195305 w 6868353"/>
                <a:gd name="connsiteY3890" fmla="*/ 1108744 h 6857985"/>
                <a:gd name="connsiteX3891" fmla="*/ 2208790 w 6868353"/>
                <a:gd name="connsiteY3891" fmla="*/ 1102928 h 6857985"/>
                <a:gd name="connsiteX3892" fmla="*/ 1696561 w 6868353"/>
                <a:gd name="connsiteY3892" fmla="*/ 1087381 h 6857985"/>
                <a:gd name="connsiteX3893" fmla="*/ 1683057 w 6868353"/>
                <a:gd name="connsiteY3893" fmla="*/ 1092081 h 6857985"/>
                <a:gd name="connsiteX3894" fmla="*/ 1664568 w 6868353"/>
                <a:gd name="connsiteY3894" fmla="*/ 1110485 h 6857985"/>
                <a:gd name="connsiteX3895" fmla="*/ 1631298 w 6868353"/>
                <a:gd name="connsiteY3895" fmla="*/ 1123424 h 6857985"/>
                <a:gd name="connsiteX3896" fmla="*/ 1675157 w 6868353"/>
                <a:gd name="connsiteY3896" fmla="*/ 1105105 h 6857985"/>
                <a:gd name="connsiteX3897" fmla="*/ 1696561 w 6868353"/>
                <a:gd name="connsiteY3897" fmla="*/ 1087381 h 6857985"/>
                <a:gd name="connsiteX3898" fmla="*/ 5542193 w 6868353"/>
                <a:gd name="connsiteY3898" fmla="*/ 1084974 h 6857985"/>
                <a:gd name="connsiteX3899" fmla="*/ 5579907 w 6868353"/>
                <a:gd name="connsiteY3899" fmla="*/ 1118711 h 6857985"/>
                <a:gd name="connsiteX3900" fmla="*/ 5591135 w 6868353"/>
                <a:gd name="connsiteY3900" fmla="*/ 1120212 h 6857985"/>
                <a:gd name="connsiteX3901" fmla="*/ 5620171 w 6868353"/>
                <a:gd name="connsiteY3901" fmla="*/ 1158436 h 6857985"/>
                <a:gd name="connsiteX3902" fmla="*/ 5542193 w 6868353"/>
                <a:gd name="connsiteY3902" fmla="*/ 1084974 h 6857985"/>
                <a:gd name="connsiteX3903" fmla="*/ 5320577 w 6868353"/>
                <a:gd name="connsiteY3903" fmla="*/ 1083997 h 6857985"/>
                <a:gd name="connsiteX3904" fmla="*/ 5347731 w 6868353"/>
                <a:gd name="connsiteY3904" fmla="*/ 1112892 h 6857985"/>
                <a:gd name="connsiteX3905" fmla="*/ 5347007 w 6868353"/>
                <a:gd name="connsiteY3905" fmla="*/ 1101608 h 6857985"/>
                <a:gd name="connsiteX3906" fmla="*/ 5364223 w 6868353"/>
                <a:gd name="connsiteY3906" fmla="*/ 1114024 h 6857985"/>
                <a:gd name="connsiteX3907" fmla="*/ 5375875 w 6868353"/>
                <a:gd name="connsiteY3907" fmla="*/ 1126001 h 6857985"/>
                <a:gd name="connsiteX3908" fmla="*/ 5367239 w 6868353"/>
                <a:gd name="connsiteY3908" fmla="*/ 1119772 h 6857985"/>
                <a:gd name="connsiteX3909" fmla="*/ 5374997 w 6868353"/>
                <a:gd name="connsiteY3909" fmla="*/ 1164905 h 6857985"/>
                <a:gd name="connsiteX3910" fmla="*/ 5333543 w 6868353"/>
                <a:gd name="connsiteY3910" fmla="*/ 1106408 h 6857985"/>
                <a:gd name="connsiteX3911" fmla="*/ 5310299 w 6868353"/>
                <a:gd name="connsiteY3911" fmla="*/ 1094657 h 6857985"/>
                <a:gd name="connsiteX3912" fmla="*/ 5320577 w 6868353"/>
                <a:gd name="connsiteY3912" fmla="*/ 1083997 h 6857985"/>
                <a:gd name="connsiteX3913" fmla="*/ 1143189 w 6868353"/>
                <a:gd name="connsiteY3913" fmla="*/ 1083587 h 6857985"/>
                <a:gd name="connsiteX3914" fmla="*/ 1081605 w 6868353"/>
                <a:gd name="connsiteY3914" fmla="*/ 1113473 h 6857985"/>
                <a:gd name="connsiteX3915" fmla="*/ 1143189 w 6868353"/>
                <a:gd name="connsiteY3915" fmla="*/ 1083587 h 6857985"/>
                <a:gd name="connsiteX3916" fmla="*/ 2033388 w 6868353"/>
                <a:gd name="connsiteY3916" fmla="*/ 1080079 h 6857985"/>
                <a:gd name="connsiteX3917" fmla="*/ 2015098 w 6868353"/>
                <a:gd name="connsiteY3917" fmla="*/ 1087409 h 6857985"/>
                <a:gd name="connsiteX3918" fmla="*/ 2012918 w 6868353"/>
                <a:gd name="connsiteY3918" fmla="*/ 1095677 h 6857985"/>
                <a:gd name="connsiteX3919" fmla="*/ 1988412 w 6868353"/>
                <a:gd name="connsiteY3919" fmla="*/ 1109098 h 6857985"/>
                <a:gd name="connsiteX3920" fmla="*/ 2004820 w 6868353"/>
                <a:gd name="connsiteY3920" fmla="*/ 1091061 h 6857985"/>
                <a:gd name="connsiteX3921" fmla="*/ 1996510 w 6868353"/>
                <a:gd name="connsiteY3921" fmla="*/ 1089193 h 6857985"/>
                <a:gd name="connsiteX3922" fmla="*/ 1955582 w 6868353"/>
                <a:gd name="connsiteY3922" fmla="*/ 1117875 h 6857985"/>
                <a:gd name="connsiteX3923" fmla="*/ 1974368 w 6868353"/>
                <a:gd name="connsiteY3923" fmla="*/ 1143825 h 6857985"/>
                <a:gd name="connsiteX3924" fmla="*/ 1994486 w 6868353"/>
                <a:gd name="connsiteY3924" fmla="*/ 1122589 h 6857985"/>
                <a:gd name="connsiteX3925" fmla="*/ 2023041 w 6868353"/>
                <a:gd name="connsiteY3925" fmla="*/ 1110004 h 6857985"/>
                <a:gd name="connsiteX3926" fmla="*/ 1976110 w 6868353"/>
                <a:gd name="connsiteY3926" fmla="*/ 1124798 h 6857985"/>
                <a:gd name="connsiteX3927" fmla="*/ 1986303 w 6868353"/>
                <a:gd name="connsiteY3927" fmla="*/ 1114095 h 6857985"/>
                <a:gd name="connsiteX3928" fmla="*/ 2011602 w 6868353"/>
                <a:gd name="connsiteY3928" fmla="*/ 1101991 h 6857985"/>
                <a:gd name="connsiteX3929" fmla="*/ 2037863 w 6868353"/>
                <a:gd name="connsiteY3929" fmla="*/ 1090254 h 6857985"/>
                <a:gd name="connsiteX3930" fmla="*/ 2033388 w 6868353"/>
                <a:gd name="connsiteY3930" fmla="*/ 1080079 h 6857985"/>
                <a:gd name="connsiteX3931" fmla="*/ 2079315 w 6868353"/>
                <a:gd name="connsiteY3931" fmla="*/ 1077782 h 6857985"/>
                <a:gd name="connsiteX3932" fmla="*/ 2060784 w 6868353"/>
                <a:gd name="connsiteY3932" fmla="*/ 1079183 h 6857985"/>
                <a:gd name="connsiteX3933" fmla="*/ 2018992 w 6868353"/>
                <a:gd name="connsiteY3933" fmla="*/ 1105657 h 6857985"/>
                <a:gd name="connsiteX3934" fmla="*/ 2079315 w 6868353"/>
                <a:gd name="connsiteY3934" fmla="*/ 1077782 h 6857985"/>
                <a:gd name="connsiteX3935" fmla="*/ 5150215 w 6868353"/>
                <a:gd name="connsiteY3935" fmla="*/ 1074711 h 6857985"/>
                <a:gd name="connsiteX3936" fmla="*/ 5184795 w 6868353"/>
                <a:gd name="connsiteY3936" fmla="*/ 1103166 h 6857985"/>
                <a:gd name="connsiteX3937" fmla="*/ 5169691 w 6868353"/>
                <a:gd name="connsiteY3937" fmla="*/ 1086560 h 6857985"/>
                <a:gd name="connsiteX3938" fmla="*/ 5202055 w 6868353"/>
                <a:gd name="connsiteY3938" fmla="*/ 1114378 h 6857985"/>
                <a:gd name="connsiteX3939" fmla="*/ 5209755 w 6868353"/>
                <a:gd name="connsiteY3939" fmla="*/ 1108956 h 6857985"/>
                <a:gd name="connsiteX3940" fmla="*/ 5231063 w 6868353"/>
                <a:gd name="connsiteY3940" fmla="*/ 1136732 h 6857985"/>
                <a:gd name="connsiteX3941" fmla="*/ 5276831 w 6868353"/>
                <a:gd name="connsiteY3941" fmla="*/ 1166760 h 6857985"/>
                <a:gd name="connsiteX3942" fmla="*/ 5301523 w 6868353"/>
                <a:gd name="connsiteY3942" fmla="*/ 1185192 h 6857985"/>
                <a:gd name="connsiteX3943" fmla="*/ 5322035 w 6868353"/>
                <a:gd name="connsiteY3943" fmla="*/ 1205664 h 6857985"/>
                <a:gd name="connsiteX3944" fmla="*/ 5356537 w 6868353"/>
                <a:gd name="connsiteY3944" fmla="*/ 1221435 h 6857985"/>
                <a:gd name="connsiteX3945" fmla="*/ 5379187 w 6868353"/>
                <a:gd name="connsiteY3945" fmla="*/ 1243945 h 6857985"/>
                <a:gd name="connsiteX3946" fmla="*/ 5405111 w 6868353"/>
                <a:gd name="connsiteY3946" fmla="*/ 1277327 h 6857985"/>
                <a:gd name="connsiteX3947" fmla="*/ 5373893 w 6868353"/>
                <a:gd name="connsiteY3947" fmla="*/ 1248531 h 6857985"/>
                <a:gd name="connsiteX3948" fmla="*/ 5339619 w 6868353"/>
                <a:gd name="connsiteY3948" fmla="*/ 1220684 h 6857985"/>
                <a:gd name="connsiteX3949" fmla="*/ 5304043 w 6868353"/>
                <a:gd name="connsiteY3949" fmla="*/ 1193446 h 6857985"/>
                <a:gd name="connsiteX3950" fmla="*/ 5286175 w 6868353"/>
                <a:gd name="connsiteY3950" fmla="*/ 1180096 h 6857985"/>
                <a:gd name="connsiteX3951" fmla="*/ 5267983 w 6868353"/>
                <a:gd name="connsiteY3951" fmla="*/ 1167595 h 6857985"/>
                <a:gd name="connsiteX3952" fmla="*/ 5199803 w 6868353"/>
                <a:gd name="connsiteY3952" fmla="*/ 1119942 h 6857985"/>
                <a:gd name="connsiteX3953" fmla="*/ 5170909 w 6868353"/>
                <a:gd name="connsiteY3953" fmla="*/ 1097248 h 6857985"/>
                <a:gd name="connsiteX3954" fmla="*/ 5146445 w 6868353"/>
                <a:gd name="connsiteY3954" fmla="*/ 1076282 h 6857985"/>
                <a:gd name="connsiteX3955" fmla="*/ 5150215 w 6868353"/>
                <a:gd name="connsiteY3955" fmla="*/ 1074711 h 6857985"/>
                <a:gd name="connsiteX3956" fmla="*/ 1500840 w 6868353"/>
                <a:gd name="connsiteY3956" fmla="*/ 1073903 h 6857985"/>
                <a:gd name="connsiteX3957" fmla="*/ 1477240 w 6868353"/>
                <a:gd name="connsiteY3957" fmla="*/ 1082114 h 6857985"/>
                <a:gd name="connsiteX3958" fmla="*/ 1464556 w 6868353"/>
                <a:gd name="connsiteY3958" fmla="*/ 1088740 h 6857985"/>
                <a:gd name="connsiteX3959" fmla="*/ 1451673 w 6868353"/>
                <a:gd name="connsiteY3959" fmla="*/ 1097545 h 6857985"/>
                <a:gd name="connsiteX3960" fmla="*/ 1450002 w 6868353"/>
                <a:gd name="connsiteY3960" fmla="*/ 1103081 h 6857985"/>
                <a:gd name="connsiteX3961" fmla="*/ 1429035 w 6868353"/>
                <a:gd name="connsiteY3961" fmla="*/ 1114633 h 6857985"/>
                <a:gd name="connsiteX3962" fmla="*/ 1467557 w 6868353"/>
                <a:gd name="connsiteY3962" fmla="*/ 1102642 h 6857985"/>
                <a:gd name="connsiteX3963" fmla="*/ 1500840 w 6868353"/>
                <a:gd name="connsiteY3963" fmla="*/ 1073903 h 6857985"/>
                <a:gd name="connsiteX3964" fmla="*/ 1524984 w 6868353"/>
                <a:gd name="connsiteY3964" fmla="*/ 1073445 h 6857985"/>
                <a:gd name="connsiteX3965" fmla="*/ 1490690 w 6868353"/>
                <a:gd name="connsiteY3965" fmla="*/ 1086347 h 6857985"/>
                <a:gd name="connsiteX3966" fmla="*/ 1404770 w 6868353"/>
                <a:gd name="connsiteY3966" fmla="*/ 1137256 h 6857985"/>
                <a:gd name="connsiteX3967" fmla="*/ 1361308 w 6868353"/>
                <a:gd name="connsiteY3967" fmla="*/ 1185985 h 6857985"/>
                <a:gd name="connsiteX3968" fmla="*/ 1330813 w 6868353"/>
                <a:gd name="connsiteY3968" fmla="*/ 1191450 h 6857985"/>
                <a:gd name="connsiteX3969" fmla="*/ 1351936 w 6868353"/>
                <a:gd name="connsiteY3969" fmla="*/ 1170525 h 6857985"/>
                <a:gd name="connsiteX3970" fmla="*/ 1370000 w 6868353"/>
                <a:gd name="connsiteY3970" fmla="*/ 1148553 h 6857985"/>
                <a:gd name="connsiteX3971" fmla="*/ 1439002 w 6868353"/>
                <a:gd name="connsiteY3971" fmla="*/ 1081477 h 6857985"/>
                <a:gd name="connsiteX3972" fmla="*/ 1366022 w 6868353"/>
                <a:gd name="connsiteY3972" fmla="*/ 1109735 h 6857985"/>
                <a:gd name="connsiteX3973" fmla="*/ 1341431 w 6868353"/>
                <a:gd name="connsiteY3973" fmla="*/ 1132740 h 6857985"/>
                <a:gd name="connsiteX3974" fmla="*/ 1372336 w 6868353"/>
                <a:gd name="connsiteY3974" fmla="*/ 1127700 h 6857985"/>
                <a:gd name="connsiteX3975" fmla="*/ 1341927 w 6868353"/>
                <a:gd name="connsiteY3975" fmla="*/ 1151116 h 6857985"/>
                <a:gd name="connsiteX3976" fmla="*/ 1326764 w 6868353"/>
                <a:gd name="connsiteY3976" fmla="*/ 1162668 h 6857985"/>
                <a:gd name="connsiteX3977" fmla="*/ 1312593 w 6868353"/>
                <a:gd name="connsiteY3977" fmla="*/ 1172649 h 6857985"/>
                <a:gd name="connsiteX3978" fmla="*/ 1322333 w 6868353"/>
                <a:gd name="connsiteY3978" fmla="*/ 1162781 h 6857985"/>
                <a:gd name="connsiteX3979" fmla="*/ 1332201 w 6868353"/>
                <a:gd name="connsiteY3979" fmla="*/ 1154103 h 6857985"/>
                <a:gd name="connsiteX3980" fmla="*/ 1351214 w 6868353"/>
                <a:gd name="connsiteY3980" fmla="*/ 1139535 h 6857985"/>
                <a:gd name="connsiteX3981" fmla="*/ 1321965 w 6868353"/>
                <a:gd name="connsiteY3981" fmla="*/ 1153565 h 6857985"/>
                <a:gd name="connsiteX3982" fmla="*/ 1299087 w 6868353"/>
                <a:gd name="connsiteY3982" fmla="*/ 1172309 h 6857985"/>
                <a:gd name="connsiteX3983" fmla="*/ 1249296 w 6868353"/>
                <a:gd name="connsiteY3983" fmla="*/ 1216706 h 6857985"/>
                <a:gd name="connsiteX3984" fmla="*/ 1315977 w 6868353"/>
                <a:gd name="connsiteY3984" fmla="*/ 1181639 h 6857985"/>
                <a:gd name="connsiteX3985" fmla="*/ 1332286 w 6868353"/>
                <a:gd name="connsiteY3985" fmla="*/ 1162739 h 6857985"/>
                <a:gd name="connsiteX3986" fmla="*/ 1338373 w 6868353"/>
                <a:gd name="connsiteY3986" fmla="*/ 1163574 h 6857985"/>
                <a:gd name="connsiteX3987" fmla="*/ 1409725 w 6868353"/>
                <a:gd name="connsiteY3987" fmla="*/ 1100773 h 6857985"/>
                <a:gd name="connsiteX3988" fmla="*/ 1354583 w 6868353"/>
                <a:gd name="connsiteY3988" fmla="*/ 1148355 h 6857985"/>
                <a:gd name="connsiteX3989" fmla="*/ 1343710 w 6868353"/>
                <a:gd name="connsiteY3989" fmla="*/ 1164126 h 6857985"/>
                <a:gd name="connsiteX3990" fmla="*/ 1334622 w 6868353"/>
                <a:gd name="connsiteY3990" fmla="*/ 1173796 h 6857985"/>
                <a:gd name="connsiteX3991" fmla="*/ 1325249 w 6868353"/>
                <a:gd name="connsiteY3991" fmla="*/ 1184173 h 6857985"/>
                <a:gd name="connsiteX3992" fmla="*/ 1307468 w 6868353"/>
                <a:gd name="connsiteY3992" fmla="*/ 1215318 h 6857985"/>
                <a:gd name="connsiteX3993" fmla="*/ 1330233 w 6868353"/>
                <a:gd name="connsiteY3993" fmla="*/ 1206739 h 6857985"/>
                <a:gd name="connsiteX3994" fmla="*/ 1345905 w 6868353"/>
                <a:gd name="connsiteY3994" fmla="*/ 1202251 h 6857985"/>
                <a:gd name="connsiteX3995" fmla="*/ 1355277 w 6868353"/>
                <a:gd name="connsiteY3995" fmla="*/ 1197112 h 6857985"/>
                <a:gd name="connsiteX3996" fmla="*/ 1366220 w 6868353"/>
                <a:gd name="connsiteY3996" fmla="*/ 1189340 h 6857985"/>
                <a:gd name="connsiteX3997" fmla="*/ 1445033 w 6868353"/>
                <a:gd name="connsiteY3997" fmla="*/ 1119574 h 6857985"/>
                <a:gd name="connsiteX3998" fmla="*/ 1485197 w 6868353"/>
                <a:gd name="connsiteY3998" fmla="*/ 1102514 h 6857985"/>
                <a:gd name="connsiteX3999" fmla="*/ 1514969 w 6868353"/>
                <a:gd name="connsiteY3999" fmla="*/ 1084776 h 6857985"/>
                <a:gd name="connsiteX4000" fmla="*/ 1524984 w 6868353"/>
                <a:gd name="connsiteY4000" fmla="*/ 1073445 h 6857985"/>
                <a:gd name="connsiteX4001" fmla="*/ 5773371 w 6868353"/>
                <a:gd name="connsiteY4001" fmla="*/ 1073174 h 6857985"/>
                <a:gd name="connsiteX4002" fmla="*/ 5814817 w 6868353"/>
                <a:gd name="connsiteY4002" fmla="*/ 1113600 h 6857985"/>
                <a:gd name="connsiteX4003" fmla="*/ 5816559 w 6868353"/>
                <a:gd name="connsiteY4003" fmla="*/ 1115907 h 6857985"/>
                <a:gd name="connsiteX4004" fmla="*/ 5820593 w 6868353"/>
                <a:gd name="connsiteY4004" fmla="*/ 1121698 h 6857985"/>
                <a:gd name="connsiteX4005" fmla="*/ 5830333 w 6868353"/>
                <a:gd name="connsiteY4005" fmla="*/ 1137157 h 6857985"/>
                <a:gd name="connsiteX4006" fmla="*/ 5820479 w 6868353"/>
                <a:gd name="connsiteY4006" fmla="*/ 1138021 h 6857985"/>
                <a:gd name="connsiteX4007" fmla="*/ 5780075 w 6868353"/>
                <a:gd name="connsiteY4007" fmla="*/ 1082921 h 6857985"/>
                <a:gd name="connsiteX4008" fmla="*/ 5773371 w 6868353"/>
                <a:gd name="connsiteY4008" fmla="*/ 1073174 h 6857985"/>
                <a:gd name="connsiteX4009" fmla="*/ 1625579 w 6868353"/>
                <a:gd name="connsiteY4009" fmla="*/ 1071015 h 6857985"/>
                <a:gd name="connsiteX4010" fmla="*/ 1612866 w 6868353"/>
                <a:gd name="connsiteY4010" fmla="*/ 1074186 h 6857985"/>
                <a:gd name="connsiteX4011" fmla="*/ 1590016 w 6868353"/>
                <a:gd name="connsiteY4011" fmla="*/ 1089745 h 6857985"/>
                <a:gd name="connsiteX4012" fmla="*/ 1582810 w 6868353"/>
                <a:gd name="connsiteY4012" fmla="*/ 1111179 h 6857985"/>
                <a:gd name="connsiteX4013" fmla="*/ 1519231 w 6868353"/>
                <a:gd name="connsiteY4013" fmla="*/ 1161762 h 6857985"/>
                <a:gd name="connsiteX4014" fmla="*/ 1577516 w 6868353"/>
                <a:gd name="connsiteY4014" fmla="*/ 1127134 h 6857985"/>
                <a:gd name="connsiteX4015" fmla="*/ 1566445 w 6868353"/>
                <a:gd name="connsiteY4015" fmla="*/ 1125095 h 6857985"/>
                <a:gd name="connsiteX4016" fmla="*/ 1631058 w 6868353"/>
                <a:gd name="connsiteY4016" fmla="*/ 1089278 h 6857985"/>
                <a:gd name="connsiteX4017" fmla="*/ 1611011 w 6868353"/>
                <a:gd name="connsiteY4017" fmla="*/ 1079594 h 6857985"/>
                <a:gd name="connsiteX4018" fmla="*/ 1625579 w 6868353"/>
                <a:gd name="connsiteY4018" fmla="*/ 1071015 h 6857985"/>
                <a:gd name="connsiteX4019" fmla="*/ 5718591 w 6868353"/>
                <a:gd name="connsiteY4019" fmla="*/ 1065805 h 6857985"/>
                <a:gd name="connsiteX4020" fmla="*/ 5737747 w 6868353"/>
                <a:gd name="connsiteY4020" fmla="*/ 1078688 h 6857985"/>
                <a:gd name="connsiteX4021" fmla="*/ 5751435 w 6868353"/>
                <a:gd name="connsiteY4021" fmla="*/ 1090325 h 6857985"/>
                <a:gd name="connsiteX4022" fmla="*/ 5768595 w 6868353"/>
                <a:gd name="connsiteY4022" fmla="*/ 1103859 h 6857985"/>
                <a:gd name="connsiteX4023" fmla="*/ 5759987 w 6868353"/>
                <a:gd name="connsiteY4023" fmla="*/ 1107894 h 6857985"/>
                <a:gd name="connsiteX4024" fmla="*/ 5791487 w 6868353"/>
                <a:gd name="connsiteY4024" fmla="*/ 1143471 h 6857985"/>
                <a:gd name="connsiteX4025" fmla="*/ 5783035 w 6868353"/>
                <a:gd name="connsiteY4025" fmla="*/ 1112693 h 6857985"/>
                <a:gd name="connsiteX4026" fmla="*/ 5833193 w 6868353"/>
                <a:gd name="connsiteY4026" fmla="*/ 1169180 h 6857985"/>
                <a:gd name="connsiteX4027" fmla="*/ 5879275 w 6868353"/>
                <a:gd name="connsiteY4027" fmla="*/ 1227111 h 6857985"/>
                <a:gd name="connsiteX4028" fmla="*/ 5858563 w 6868353"/>
                <a:gd name="connsiteY4028" fmla="*/ 1204219 h 6857985"/>
                <a:gd name="connsiteX4029" fmla="*/ 5840271 w 6868353"/>
                <a:gd name="connsiteY4029" fmla="*/ 1182941 h 6857985"/>
                <a:gd name="connsiteX4030" fmla="*/ 5848583 w 6868353"/>
                <a:gd name="connsiteY4030" fmla="*/ 1202025 h 6857985"/>
                <a:gd name="connsiteX4031" fmla="*/ 5814547 w 6868353"/>
                <a:gd name="connsiteY4031" fmla="*/ 1160063 h 6857985"/>
                <a:gd name="connsiteX4032" fmla="*/ 5819899 w 6868353"/>
                <a:gd name="connsiteY4032" fmla="*/ 1184244 h 6857985"/>
                <a:gd name="connsiteX4033" fmla="*/ 5770435 w 6868353"/>
                <a:gd name="connsiteY4033" fmla="*/ 1124628 h 6857985"/>
                <a:gd name="connsiteX4034" fmla="*/ 5745277 w 6868353"/>
                <a:gd name="connsiteY4034" fmla="*/ 1094714 h 6857985"/>
                <a:gd name="connsiteX4035" fmla="*/ 5718591 w 6868353"/>
                <a:gd name="connsiteY4035" fmla="*/ 1065805 h 6857985"/>
                <a:gd name="connsiteX4036" fmla="*/ 2193945 w 6868353"/>
                <a:gd name="connsiteY4036" fmla="*/ 1062578 h 6857985"/>
                <a:gd name="connsiteX4037" fmla="*/ 2154050 w 6868353"/>
                <a:gd name="connsiteY4037" fmla="*/ 1087197 h 6857985"/>
                <a:gd name="connsiteX4038" fmla="*/ 2108733 w 6868353"/>
                <a:gd name="connsiteY4038" fmla="*/ 1117734 h 6857985"/>
                <a:gd name="connsiteX4039" fmla="*/ 2051807 w 6868353"/>
                <a:gd name="connsiteY4039" fmla="*/ 1142000 h 6857985"/>
                <a:gd name="connsiteX4040" fmla="*/ 2041473 w 6868353"/>
                <a:gd name="connsiteY4040" fmla="*/ 1149446 h 6857985"/>
                <a:gd name="connsiteX4041" fmla="*/ 2033049 w 6868353"/>
                <a:gd name="connsiteY4041" fmla="*/ 1157247 h 6857985"/>
                <a:gd name="connsiteX4042" fmla="*/ 2021185 w 6868353"/>
                <a:gd name="connsiteY4042" fmla="*/ 1171347 h 6857985"/>
                <a:gd name="connsiteX4043" fmla="*/ 1983131 w 6868353"/>
                <a:gd name="connsiteY4043" fmla="*/ 1180337 h 6857985"/>
                <a:gd name="connsiteX4044" fmla="*/ 2026707 w 6868353"/>
                <a:gd name="connsiteY4044" fmla="*/ 1148880 h 6857985"/>
                <a:gd name="connsiteX4045" fmla="*/ 2036220 w 6868353"/>
                <a:gd name="connsiteY4045" fmla="*/ 1142283 h 6857985"/>
                <a:gd name="connsiteX4046" fmla="*/ 2045918 w 6868353"/>
                <a:gd name="connsiteY4046" fmla="*/ 1135855 h 6857985"/>
                <a:gd name="connsiteX4047" fmla="*/ 2065993 w 6868353"/>
                <a:gd name="connsiteY4047" fmla="*/ 1120693 h 6857985"/>
                <a:gd name="connsiteX4048" fmla="*/ 2123329 w 6868353"/>
                <a:gd name="connsiteY4048" fmla="*/ 1098141 h 6857985"/>
                <a:gd name="connsiteX4049" fmla="*/ 2107317 w 6868353"/>
                <a:gd name="connsiteY4049" fmla="*/ 1094531 h 6857985"/>
                <a:gd name="connsiteX4050" fmla="*/ 2148642 w 6868353"/>
                <a:gd name="connsiteY4050" fmla="*/ 1068382 h 6857985"/>
                <a:gd name="connsiteX4051" fmla="*/ 2154857 w 6868353"/>
                <a:gd name="connsiteY4051" fmla="*/ 1076919 h 6857985"/>
                <a:gd name="connsiteX4052" fmla="*/ 2193945 w 6868353"/>
                <a:gd name="connsiteY4052" fmla="*/ 1062578 h 6857985"/>
                <a:gd name="connsiteX4053" fmla="*/ 2225730 w 6868353"/>
                <a:gd name="connsiteY4053" fmla="*/ 1059187 h 6857985"/>
                <a:gd name="connsiteX4054" fmla="*/ 2248677 w 6868353"/>
                <a:gd name="connsiteY4054" fmla="*/ 1061629 h 6857985"/>
                <a:gd name="connsiteX4055" fmla="*/ 2240310 w 6868353"/>
                <a:gd name="connsiteY4055" fmla="*/ 1066400 h 6857985"/>
                <a:gd name="connsiteX4056" fmla="*/ 2202142 w 6868353"/>
                <a:gd name="connsiteY4056" fmla="*/ 1094785 h 6857985"/>
                <a:gd name="connsiteX4057" fmla="*/ 2221226 w 6868353"/>
                <a:gd name="connsiteY4057" fmla="*/ 1080613 h 6857985"/>
                <a:gd name="connsiteX4058" fmla="*/ 2136637 w 6868353"/>
                <a:gd name="connsiteY4058" fmla="*/ 1120706 h 6857985"/>
                <a:gd name="connsiteX4059" fmla="*/ 2097946 w 6868353"/>
                <a:gd name="connsiteY4059" fmla="*/ 1139875 h 6857985"/>
                <a:gd name="connsiteX4060" fmla="*/ 2067989 w 6868353"/>
                <a:gd name="connsiteY4060" fmla="*/ 1159922 h 6857985"/>
                <a:gd name="connsiteX4061" fmla="*/ 2051709 w 6868353"/>
                <a:gd name="connsiteY4061" fmla="*/ 1169761 h 6857985"/>
                <a:gd name="connsiteX4062" fmla="*/ 2035456 w 6868353"/>
                <a:gd name="connsiteY4062" fmla="*/ 1179119 h 6857985"/>
                <a:gd name="connsiteX4063" fmla="*/ 2052657 w 6868353"/>
                <a:gd name="connsiteY4063" fmla="*/ 1162484 h 6857985"/>
                <a:gd name="connsiteX4064" fmla="*/ 2080731 w 6868353"/>
                <a:gd name="connsiteY4064" fmla="*/ 1144717 h 6857985"/>
                <a:gd name="connsiteX4065" fmla="*/ 2128921 w 6868353"/>
                <a:gd name="connsiteY4065" fmla="*/ 1111830 h 6857985"/>
                <a:gd name="connsiteX4066" fmla="*/ 2147000 w 6868353"/>
                <a:gd name="connsiteY4066" fmla="*/ 1110711 h 6857985"/>
                <a:gd name="connsiteX4067" fmla="*/ 2156202 w 6868353"/>
                <a:gd name="connsiteY4067" fmla="*/ 1099641 h 6857985"/>
                <a:gd name="connsiteX4068" fmla="*/ 2178358 w 6868353"/>
                <a:gd name="connsiteY4068" fmla="*/ 1086517 h 6857985"/>
                <a:gd name="connsiteX4069" fmla="*/ 2203855 w 6868353"/>
                <a:gd name="connsiteY4069" fmla="*/ 1067008 h 6857985"/>
                <a:gd name="connsiteX4070" fmla="*/ 2225730 w 6868353"/>
                <a:gd name="connsiteY4070" fmla="*/ 1059187 h 6857985"/>
                <a:gd name="connsiteX4071" fmla="*/ 1428254 w 6868353"/>
                <a:gd name="connsiteY4071" fmla="*/ 1059173 h 6857985"/>
                <a:gd name="connsiteX4072" fmla="*/ 1415261 w 6868353"/>
                <a:gd name="connsiteY4072" fmla="*/ 1063837 h 6857985"/>
                <a:gd name="connsiteX4073" fmla="*/ 1403538 w 6868353"/>
                <a:gd name="connsiteY4073" fmla="*/ 1082680 h 6857985"/>
                <a:gd name="connsiteX4074" fmla="*/ 1380632 w 6868353"/>
                <a:gd name="connsiteY4074" fmla="*/ 1100037 h 6857985"/>
                <a:gd name="connsiteX4075" fmla="*/ 1431244 w 6868353"/>
                <a:gd name="connsiteY4075" fmla="*/ 1068849 h 6857985"/>
                <a:gd name="connsiteX4076" fmla="*/ 1428254 w 6868353"/>
                <a:gd name="connsiteY4076" fmla="*/ 1059173 h 6857985"/>
                <a:gd name="connsiteX4077" fmla="*/ 2302856 w 6868353"/>
                <a:gd name="connsiteY4077" fmla="*/ 1056829 h 6857985"/>
                <a:gd name="connsiteX4078" fmla="*/ 2292804 w 6868353"/>
                <a:gd name="connsiteY4078" fmla="*/ 1062974 h 6857985"/>
                <a:gd name="connsiteX4079" fmla="*/ 2292026 w 6868353"/>
                <a:gd name="connsiteY4079" fmla="*/ 1070477 h 6857985"/>
                <a:gd name="connsiteX4080" fmla="*/ 2257341 w 6868353"/>
                <a:gd name="connsiteY4080" fmla="*/ 1080146 h 6857985"/>
                <a:gd name="connsiteX4081" fmla="*/ 2254991 w 6868353"/>
                <a:gd name="connsiteY4081" fmla="*/ 1084861 h 6857985"/>
                <a:gd name="connsiteX4082" fmla="*/ 2290709 w 6868353"/>
                <a:gd name="connsiteY4082" fmla="*/ 1061190 h 6857985"/>
                <a:gd name="connsiteX4083" fmla="*/ 2302856 w 6868353"/>
                <a:gd name="connsiteY4083" fmla="*/ 1056829 h 6857985"/>
                <a:gd name="connsiteX4084" fmla="*/ 1317463 w 6868353"/>
                <a:gd name="connsiteY4084" fmla="*/ 1055470 h 6857985"/>
                <a:gd name="connsiteX4085" fmla="*/ 1267573 w 6868353"/>
                <a:gd name="connsiteY4085" fmla="*/ 1092236 h 6857985"/>
                <a:gd name="connsiteX4086" fmla="*/ 1257380 w 6868353"/>
                <a:gd name="connsiteY4086" fmla="*/ 1103916 h 6857985"/>
                <a:gd name="connsiteX4087" fmla="*/ 1275714 w 6868353"/>
                <a:gd name="connsiteY4087" fmla="*/ 1094558 h 6857985"/>
                <a:gd name="connsiteX4088" fmla="*/ 1285723 w 6868353"/>
                <a:gd name="connsiteY4088" fmla="*/ 1081137 h 6857985"/>
                <a:gd name="connsiteX4089" fmla="*/ 1341870 w 6868353"/>
                <a:gd name="connsiteY4089" fmla="*/ 1072515 h 6857985"/>
                <a:gd name="connsiteX4090" fmla="*/ 1317463 w 6868353"/>
                <a:gd name="connsiteY4090" fmla="*/ 1055470 h 6857985"/>
                <a:gd name="connsiteX4091" fmla="*/ 2135533 w 6868353"/>
                <a:gd name="connsiteY4091" fmla="*/ 1045716 h 6857985"/>
                <a:gd name="connsiteX4092" fmla="*/ 2088178 w 6868353"/>
                <a:gd name="connsiteY4092" fmla="*/ 1058401 h 6857985"/>
                <a:gd name="connsiteX4093" fmla="*/ 2103835 w 6868353"/>
                <a:gd name="connsiteY4093" fmla="*/ 1076055 h 6857985"/>
                <a:gd name="connsiteX4094" fmla="*/ 2124363 w 6868353"/>
                <a:gd name="connsiteY4094" fmla="*/ 1069967 h 6857985"/>
                <a:gd name="connsiteX4095" fmla="*/ 2133296 w 6868353"/>
                <a:gd name="connsiteY4095" fmla="*/ 1050544 h 6857985"/>
                <a:gd name="connsiteX4096" fmla="*/ 2135533 w 6868353"/>
                <a:gd name="connsiteY4096" fmla="*/ 1045716 h 6857985"/>
                <a:gd name="connsiteX4097" fmla="*/ 1161224 w 6868353"/>
                <a:gd name="connsiteY4097" fmla="*/ 1040266 h 6857985"/>
                <a:gd name="connsiteX4098" fmla="*/ 1142990 w 6868353"/>
                <a:gd name="connsiteY4098" fmla="*/ 1062988 h 6857985"/>
                <a:gd name="connsiteX4099" fmla="*/ 1102925 w 6868353"/>
                <a:gd name="connsiteY4099" fmla="*/ 1079000 h 6857985"/>
                <a:gd name="connsiteX4100" fmla="*/ 1161224 w 6868353"/>
                <a:gd name="connsiteY4100" fmla="*/ 1040266 h 6857985"/>
                <a:gd name="connsiteX4101" fmla="*/ 2094777 w 6868353"/>
                <a:gd name="connsiteY4101" fmla="*/ 1038468 h 6857985"/>
                <a:gd name="connsiteX4102" fmla="*/ 2063955 w 6868353"/>
                <a:gd name="connsiteY4102" fmla="*/ 1046183 h 6857985"/>
                <a:gd name="connsiteX4103" fmla="*/ 2107177 w 6868353"/>
                <a:gd name="connsiteY4103" fmla="*/ 1042984 h 6857985"/>
                <a:gd name="connsiteX4104" fmla="*/ 2094777 w 6868353"/>
                <a:gd name="connsiteY4104" fmla="*/ 1038468 h 6857985"/>
                <a:gd name="connsiteX4105" fmla="*/ 5837467 w 6868353"/>
                <a:gd name="connsiteY4105" fmla="*/ 1036443 h 6857985"/>
                <a:gd name="connsiteX4106" fmla="*/ 5922483 w 6868353"/>
                <a:gd name="connsiteY4106" fmla="*/ 1110768 h 6857985"/>
                <a:gd name="connsiteX4107" fmla="*/ 5942683 w 6868353"/>
                <a:gd name="connsiteY4107" fmla="*/ 1130829 h 6857985"/>
                <a:gd name="connsiteX4108" fmla="*/ 5962347 w 6868353"/>
                <a:gd name="connsiteY4108" fmla="*/ 1152645 h 6857985"/>
                <a:gd name="connsiteX4109" fmla="*/ 6002655 w 6868353"/>
                <a:gd name="connsiteY4109" fmla="*/ 1200963 h 6857985"/>
                <a:gd name="connsiteX4110" fmla="*/ 5962603 w 6868353"/>
                <a:gd name="connsiteY4110" fmla="*/ 1160502 h 6857985"/>
                <a:gd name="connsiteX4111" fmla="*/ 5924521 w 6868353"/>
                <a:gd name="connsiteY4111" fmla="*/ 1120636 h 6857985"/>
                <a:gd name="connsiteX4112" fmla="*/ 5864169 w 6868353"/>
                <a:gd name="connsiteY4112" fmla="*/ 1071737 h 6857985"/>
                <a:gd name="connsiteX4113" fmla="*/ 5837467 w 6868353"/>
                <a:gd name="connsiteY4113" fmla="*/ 1036443 h 6857985"/>
                <a:gd name="connsiteX4114" fmla="*/ 5411623 w 6868353"/>
                <a:gd name="connsiteY4114" fmla="*/ 1033258 h 6857985"/>
                <a:gd name="connsiteX4115" fmla="*/ 5448431 w 6868353"/>
                <a:gd name="connsiteY4115" fmla="*/ 1081463 h 6857985"/>
                <a:gd name="connsiteX4116" fmla="*/ 5406907 w 6868353"/>
                <a:gd name="connsiteY4116" fmla="*/ 1044244 h 6857985"/>
                <a:gd name="connsiteX4117" fmla="*/ 5411623 w 6868353"/>
                <a:gd name="connsiteY4117" fmla="*/ 1033258 h 6857985"/>
                <a:gd name="connsiteX4118" fmla="*/ 1152914 w 6868353"/>
                <a:gd name="connsiteY4118" fmla="*/ 1027963 h 6857985"/>
                <a:gd name="connsiteX4119" fmla="*/ 1081109 w 6868353"/>
                <a:gd name="connsiteY4119" fmla="*/ 1093057 h 6857985"/>
                <a:gd name="connsiteX4120" fmla="*/ 1089462 w 6868353"/>
                <a:gd name="connsiteY4120" fmla="*/ 1084464 h 6857985"/>
                <a:gd name="connsiteX4121" fmla="*/ 1084351 w 6868353"/>
                <a:gd name="connsiteY4121" fmla="*/ 1081392 h 6857985"/>
                <a:gd name="connsiteX4122" fmla="*/ 1095960 w 6868353"/>
                <a:gd name="connsiteY4122" fmla="*/ 1061119 h 6857985"/>
                <a:gd name="connsiteX4123" fmla="*/ 1116049 w 6868353"/>
                <a:gd name="connsiteY4123" fmla="*/ 1053021 h 6857985"/>
                <a:gd name="connsiteX4124" fmla="*/ 1152914 w 6868353"/>
                <a:gd name="connsiteY4124" fmla="*/ 1027963 h 6857985"/>
                <a:gd name="connsiteX4125" fmla="*/ 1216581 w 6868353"/>
                <a:gd name="connsiteY4125" fmla="*/ 1025848 h 6857985"/>
                <a:gd name="connsiteX4126" fmla="*/ 1218858 w 6868353"/>
                <a:gd name="connsiteY4126" fmla="*/ 1028898 h 6857985"/>
                <a:gd name="connsiteX4127" fmla="*/ 1206131 w 6868353"/>
                <a:gd name="connsiteY4127" fmla="*/ 1048548 h 6857985"/>
                <a:gd name="connsiteX4128" fmla="*/ 1158464 w 6868353"/>
                <a:gd name="connsiteY4128" fmla="*/ 1092987 h 6857985"/>
                <a:gd name="connsiteX4129" fmla="*/ 1192880 w 6868353"/>
                <a:gd name="connsiteY4129" fmla="*/ 1053701 h 6857985"/>
                <a:gd name="connsiteX4130" fmla="*/ 1151442 w 6868353"/>
                <a:gd name="connsiteY4130" fmla="*/ 1075135 h 6857985"/>
                <a:gd name="connsiteX4131" fmla="*/ 1154684 w 6868353"/>
                <a:gd name="connsiteY4131" fmla="*/ 1063540 h 6857985"/>
                <a:gd name="connsiteX4132" fmla="*/ 1179700 w 6868353"/>
                <a:gd name="connsiteY4132" fmla="*/ 1058826 h 6857985"/>
                <a:gd name="connsiteX4133" fmla="*/ 1204418 w 6868353"/>
                <a:gd name="connsiteY4133" fmla="*/ 1033725 h 6857985"/>
                <a:gd name="connsiteX4134" fmla="*/ 1216581 w 6868353"/>
                <a:gd name="connsiteY4134" fmla="*/ 1025848 h 6857985"/>
                <a:gd name="connsiteX4135" fmla="*/ 5292317 w 6868353"/>
                <a:gd name="connsiteY4135" fmla="*/ 1020837 h 6857985"/>
                <a:gd name="connsiteX4136" fmla="*/ 5358035 w 6868353"/>
                <a:gd name="connsiteY4136" fmla="*/ 1063342 h 6857985"/>
                <a:gd name="connsiteX4137" fmla="*/ 5370819 w 6868353"/>
                <a:gd name="connsiteY4137" fmla="*/ 1086475 h 6857985"/>
                <a:gd name="connsiteX4138" fmla="*/ 5339435 w 6868353"/>
                <a:gd name="connsiteY4138" fmla="*/ 1057042 h 6857985"/>
                <a:gd name="connsiteX4139" fmla="*/ 5298591 w 6868353"/>
                <a:gd name="connsiteY4139" fmla="*/ 1027822 h 6857985"/>
                <a:gd name="connsiteX4140" fmla="*/ 5292317 w 6868353"/>
                <a:gd name="connsiteY4140" fmla="*/ 1020837 h 6857985"/>
                <a:gd name="connsiteX4141" fmla="*/ 5141603 w 6868353"/>
                <a:gd name="connsiteY4141" fmla="*/ 1016029 h 6857985"/>
                <a:gd name="connsiteX4142" fmla="*/ 5170101 w 6868353"/>
                <a:gd name="connsiteY4142" fmla="*/ 1042928 h 6857985"/>
                <a:gd name="connsiteX4143" fmla="*/ 5183239 w 6868353"/>
                <a:gd name="connsiteY4143" fmla="*/ 1037137 h 6857985"/>
                <a:gd name="connsiteX4144" fmla="*/ 5208907 w 6868353"/>
                <a:gd name="connsiteY4144" fmla="*/ 1070194 h 6857985"/>
                <a:gd name="connsiteX4145" fmla="*/ 5190133 w 6868353"/>
                <a:gd name="connsiteY4145" fmla="*/ 1047953 h 6857985"/>
                <a:gd name="connsiteX4146" fmla="*/ 5185843 w 6868353"/>
                <a:gd name="connsiteY4146" fmla="*/ 1058925 h 6857985"/>
                <a:gd name="connsiteX4147" fmla="*/ 5141603 w 6868353"/>
                <a:gd name="connsiteY4147" fmla="*/ 1016029 h 6857985"/>
                <a:gd name="connsiteX4148" fmla="*/ 1559553 w 6868353"/>
                <a:gd name="connsiteY4148" fmla="*/ 1013807 h 6857985"/>
                <a:gd name="connsiteX4149" fmla="*/ 1550419 w 6868353"/>
                <a:gd name="connsiteY4149" fmla="*/ 1016524 h 6857985"/>
                <a:gd name="connsiteX4150" fmla="*/ 1504507 w 6868353"/>
                <a:gd name="connsiteY4150" fmla="*/ 1063101 h 6857985"/>
                <a:gd name="connsiteX4151" fmla="*/ 1546625 w 6868353"/>
                <a:gd name="connsiteY4151" fmla="*/ 1027340 h 6857985"/>
                <a:gd name="connsiteX4152" fmla="*/ 1568115 w 6868353"/>
                <a:gd name="connsiteY4152" fmla="*/ 1016793 h 6857985"/>
                <a:gd name="connsiteX4153" fmla="*/ 1559553 w 6868353"/>
                <a:gd name="connsiteY4153" fmla="*/ 1013807 h 6857985"/>
                <a:gd name="connsiteX4154" fmla="*/ 2325786 w 6868353"/>
                <a:gd name="connsiteY4154" fmla="*/ 1011679 h 6857985"/>
                <a:gd name="connsiteX4155" fmla="*/ 2339947 w 6868353"/>
                <a:gd name="connsiteY4155" fmla="*/ 1016255 h 6857985"/>
                <a:gd name="connsiteX4156" fmla="*/ 2319165 w 6868353"/>
                <a:gd name="connsiteY4156" fmla="*/ 1020233 h 6857985"/>
                <a:gd name="connsiteX4157" fmla="*/ 2282243 w 6868353"/>
                <a:gd name="connsiteY4157" fmla="*/ 1042573 h 6857985"/>
                <a:gd name="connsiteX4158" fmla="*/ 2252074 w 6868353"/>
                <a:gd name="connsiteY4158" fmla="*/ 1042984 h 6857985"/>
                <a:gd name="connsiteX4159" fmla="*/ 2291247 w 6868353"/>
                <a:gd name="connsiteY4159" fmla="*/ 1028345 h 6857985"/>
                <a:gd name="connsiteX4160" fmla="*/ 2315597 w 6868353"/>
                <a:gd name="connsiteY4160" fmla="*/ 1015491 h 6857985"/>
                <a:gd name="connsiteX4161" fmla="*/ 2325786 w 6868353"/>
                <a:gd name="connsiteY4161" fmla="*/ 1011679 h 6857985"/>
                <a:gd name="connsiteX4162" fmla="*/ 2590448 w 6868353"/>
                <a:gd name="connsiteY4162" fmla="*/ 1011663 h 6857985"/>
                <a:gd name="connsiteX4163" fmla="*/ 2582148 w 6868353"/>
                <a:gd name="connsiteY4163" fmla="*/ 1015491 h 6857985"/>
                <a:gd name="connsiteX4164" fmla="*/ 2571375 w 6868353"/>
                <a:gd name="connsiteY4164" fmla="*/ 1023475 h 6857985"/>
                <a:gd name="connsiteX4165" fmla="*/ 2508460 w 6868353"/>
                <a:gd name="connsiteY4165" fmla="*/ 1045221 h 6857985"/>
                <a:gd name="connsiteX4166" fmla="*/ 2530914 w 6868353"/>
                <a:gd name="connsiteY4166" fmla="*/ 1028827 h 6857985"/>
                <a:gd name="connsiteX4167" fmla="*/ 2576896 w 6868353"/>
                <a:gd name="connsiteY4167" fmla="*/ 1014939 h 6857985"/>
                <a:gd name="connsiteX4168" fmla="*/ 2590448 w 6868353"/>
                <a:gd name="connsiteY4168" fmla="*/ 1011663 h 6857985"/>
                <a:gd name="connsiteX4169" fmla="*/ 2698576 w 6868353"/>
                <a:gd name="connsiteY4169" fmla="*/ 1005057 h 6857985"/>
                <a:gd name="connsiteX4170" fmla="*/ 2629801 w 6868353"/>
                <a:gd name="connsiteY4170" fmla="*/ 1031857 h 6857985"/>
                <a:gd name="connsiteX4171" fmla="*/ 2698576 w 6868353"/>
                <a:gd name="connsiteY4171" fmla="*/ 1005057 h 6857985"/>
                <a:gd name="connsiteX4172" fmla="*/ 2231335 w 6868353"/>
                <a:gd name="connsiteY4172" fmla="*/ 1001248 h 6857985"/>
                <a:gd name="connsiteX4173" fmla="*/ 2127846 w 6868353"/>
                <a:gd name="connsiteY4173" fmla="*/ 1036811 h 6857985"/>
                <a:gd name="connsiteX4174" fmla="*/ 2158822 w 6868353"/>
                <a:gd name="connsiteY4174" fmla="*/ 1035650 h 6857985"/>
                <a:gd name="connsiteX4175" fmla="*/ 2231335 w 6868353"/>
                <a:gd name="connsiteY4175" fmla="*/ 1001248 h 6857985"/>
                <a:gd name="connsiteX4176" fmla="*/ 1203427 w 6868353"/>
                <a:gd name="connsiteY4176" fmla="*/ 998630 h 6857985"/>
                <a:gd name="connsiteX4177" fmla="*/ 1169605 w 6868353"/>
                <a:gd name="connsiteY4177" fmla="*/ 1031758 h 6857985"/>
                <a:gd name="connsiteX4178" fmla="*/ 1142891 w 6868353"/>
                <a:gd name="connsiteY4178" fmla="*/ 1042305 h 6857985"/>
                <a:gd name="connsiteX4179" fmla="*/ 1157813 w 6868353"/>
                <a:gd name="connsiteY4179" fmla="*/ 1031248 h 6857985"/>
                <a:gd name="connsiteX4180" fmla="*/ 1203427 w 6868353"/>
                <a:gd name="connsiteY4180" fmla="*/ 998630 h 6857985"/>
                <a:gd name="connsiteX4181" fmla="*/ 5348199 w 6868353"/>
                <a:gd name="connsiteY4181" fmla="*/ 990730 h 6857985"/>
                <a:gd name="connsiteX4182" fmla="*/ 5380179 w 6868353"/>
                <a:gd name="connsiteY4182" fmla="*/ 997823 h 6857985"/>
                <a:gd name="connsiteX4183" fmla="*/ 5389127 w 6868353"/>
                <a:gd name="connsiteY4183" fmla="*/ 1031573 h 6857985"/>
                <a:gd name="connsiteX4184" fmla="*/ 5373157 w 6868353"/>
                <a:gd name="connsiteY4184" fmla="*/ 1014118 h 6857985"/>
                <a:gd name="connsiteX4185" fmla="*/ 5361819 w 6868353"/>
                <a:gd name="connsiteY4185" fmla="*/ 1013580 h 6857985"/>
                <a:gd name="connsiteX4186" fmla="*/ 5348199 w 6868353"/>
                <a:gd name="connsiteY4186" fmla="*/ 990730 h 6857985"/>
                <a:gd name="connsiteX4187" fmla="*/ 2652396 w 6868353"/>
                <a:gd name="connsiteY4187" fmla="*/ 988706 h 6857985"/>
                <a:gd name="connsiteX4188" fmla="*/ 2606018 w 6868353"/>
                <a:gd name="connsiteY4188" fmla="*/ 1009857 h 6857985"/>
                <a:gd name="connsiteX4189" fmla="*/ 2652396 w 6868353"/>
                <a:gd name="connsiteY4189" fmla="*/ 988706 h 6857985"/>
                <a:gd name="connsiteX4190" fmla="*/ 2478249 w 6868353"/>
                <a:gd name="connsiteY4190" fmla="*/ 982208 h 6857985"/>
                <a:gd name="connsiteX4191" fmla="*/ 2428373 w 6868353"/>
                <a:gd name="connsiteY4191" fmla="*/ 1001561 h 6857985"/>
                <a:gd name="connsiteX4192" fmla="*/ 2400130 w 6868353"/>
                <a:gd name="connsiteY4192" fmla="*/ 1018450 h 6857985"/>
                <a:gd name="connsiteX4193" fmla="*/ 2382178 w 6868353"/>
                <a:gd name="connsiteY4193" fmla="*/ 1017756 h 6857985"/>
                <a:gd name="connsiteX4194" fmla="*/ 2339395 w 6868353"/>
                <a:gd name="connsiteY4194" fmla="*/ 1039388 h 6857985"/>
                <a:gd name="connsiteX4195" fmla="*/ 2346417 w 6868353"/>
                <a:gd name="connsiteY4195" fmla="*/ 1048888 h 6857985"/>
                <a:gd name="connsiteX4196" fmla="*/ 2310175 w 6868353"/>
                <a:gd name="connsiteY4196" fmla="*/ 1047628 h 6857985"/>
                <a:gd name="connsiteX4197" fmla="*/ 2386241 w 6868353"/>
                <a:gd name="connsiteY4197" fmla="*/ 1014061 h 6857985"/>
                <a:gd name="connsiteX4198" fmla="*/ 2415292 w 6868353"/>
                <a:gd name="connsiteY4198" fmla="*/ 999409 h 6857985"/>
                <a:gd name="connsiteX4199" fmla="*/ 2445362 w 6868353"/>
                <a:gd name="connsiteY4199" fmla="*/ 984091 h 6857985"/>
                <a:gd name="connsiteX4200" fmla="*/ 2478249 w 6868353"/>
                <a:gd name="connsiteY4200" fmla="*/ 982208 h 6857985"/>
                <a:gd name="connsiteX4201" fmla="*/ 2409062 w 6868353"/>
                <a:gd name="connsiteY4201" fmla="*/ 981372 h 6857985"/>
                <a:gd name="connsiteX4202" fmla="*/ 2383112 w 6868353"/>
                <a:gd name="connsiteY4202" fmla="*/ 994467 h 6857985"/>
                <a:gd name="connsiteX4203" fmla="*/ 2380465 w 6868353"/>
                <a:gd name="connsiteY4203" fmla="*/ 999026 h 6857985"/>
                <a:gd name="connsiteX4204" fmla="*/ 2351146 w 6868353"/>
                <a:gd name="connsiteY4204" fmla="*/ 1007308 h 6857985"/>
                <a:gd name="connsiteX4205" fmla="*/ 2341533 w 6868353"/>
                <a:gd name="connsiteY4205" fmla="*/ 1002395 h 6857985"/>
                <a:gd name="connsiteX4206" fmla="*/ 2409062 w 6868353"/>
                <a:gd name="connsiteY4206" fmla="*/ 981372 h 6857985"/>
                <a:gd name="connsiteX4207" fmla="*/ 1548210 w 6868353"/>
                <a:gd name="connsiteY4207" fmla="*/ 972637 h 6857985"/>
                <a:gd name="connsiteX4208" fmla="*/ 1511473 w 6868353"/>
                <a:gd name="connsiteY4208" fmla="*/ 992273 h 6857985"/>
                <a:gd name="connsiteX4209" fmla="*/ 1483017 w 6868353"/>
                <a:gd name="connsiteY4209" fmla="*/ 1004943 h 6857985"/>
                <a:gd name="connsiteX4210" fmla="*/ 1507551 w 6868353"/>
                <a:gd name="connsiteY4210" fmla="*/ 1003230 h 6857985"/>
                <a:gd name="connsiteX4211" fmla="*/ 1531207 w 6868353"/>
                <a:gd name="connsiteY4211" fmla="*/ 986992 h 6857985"/>
                <a:gd name="connsiteX4212" fmla="*/ 1529254 w 6868353"/>
                <a:gd name="connsiteY4212" fmla="*/ 992485 h 6857985"/>
                <a:gd name="connsiteX4213" fmla="*/ 1548210 w 6868353"/>
                <a:gd name="connsiteY4213" fmla="*/ 972637 h 6857985"/>
                <a:gd name="connsiteX4214" fmla="*/ 4976325 w 6868353"/>
                <a:gd name="connsiteY4214" fmla="*/ 972291 h 6857985"/>
                <a:gd name="connsiteX4215" fmla="*/ 5003459 w 6868353"/>
                <a:gd name="connsiteY4215" fmla="*/ 995260 h 6857985"/>
                <a:gd name="connsiteX4216" fmla="*/ 5040647 w 6868353"/>
                <a:gd name="connsiteY4216" fmla="*/ 1012574 h 6857985"/>
                <a:gd name="connsiteX4217" fmla="*/ 5068609 w 6868353"/>
                <a:gd name="connsiteY4217" fmla="*/ 1023971 h 6857985"/>
                <a:gd name="connsiteX4218" fmla="*/ 5107611 w 6868353"/>
                <a:gd name="connsiteY4218" fmla="*/ 1050147 h 6857985"/>
                <a:gd name="connsiteX4219" fmla="*/ 5144391 w 6868353"/>
                <a:gd name="connsiteY4219" fmla="*/ 1081831 h 6857985"/>
                <a:gd name="connsiteX4220" fmla="*/ 5074371 w 6868353"/>
                <a:gd name="connsiteY4220" fmla="*/ 1039105 h 6857985"/>
                <a:gd name="connsiteX4221" fmla="*/ 5039319 w 6868353"/>
                <a:gd name="connsiteY4221" fmla="*/ 1018987 h 6857985"/>
                <a:gd name="connsiteX4222" fmla="*/ 4998079 w 6868353"/>
                <a:gd name="connsiteY4222" fmla="*/ 995727 h 6857985"/>
                <a:gd name="connsiteX4223" fmla="*/ 4987107 w 6868353"/>
                <a:gd name="connsiteY4223" fmla="*/ 980154 h 6857985"/>
                <a:gd name="connsiteX4224" fmla="*/ 4976325 w 6868353"/>
                <a:gd name="connsiteY4224" fmla="*/ 972291 h 6857985"/>
                <a:gd name="connsiteX4225" fmla="*/ 1514686 w 6868353"/>
                <a:gd name="connsiteY4225" fmla="*/ 966691 h 6857985"/>
                <a:gd name="connsiteX4226" fmla="*/ 1481403 w 6868353"/>
                <a:gd name="connsiteY4226" fmla="*/ 975737 h 6857985"/>
                <a:gd name="connsiteX4227" fmla="*/ 1446930 w 6868353"/>
                <a:gd name="connsiteY4227" fmla="*/ 1005000 h 6857985"/>
                <a:gd name="connsiteX4228" fmla="*/ 1514686 w 6868353"/>
                <a:gd name="connsiteY4228" fmla="*/ 966691 h 6857985"/>
                <a:gd name="connsiteX4229" fmla="*/ 1226432 w 6868353"/>
                <a:gd name="connsiteY4229" fmla="*/ 965119 h 6857985"/>
                <a:gd name="connsiteX4230" fmla="*/ 1220769 w 6868353"/>
                <a:gd name="connsiteY4230" fmla="*/ 982405 h 6857985"/>
                <a:gd name="connsiteX4231" fmla="*/ 1200213 w 6868353"/>
                <a:gd name="connsiteY4231" fmla="*/ 989625 h 6857985"/>
                <a:gd name="connsiteX4232" fmla="*/ 1182927 w 6868353"/>
                <a:gd name="connsiteY4232" fmla="*/ 1005835 h 6857985"/>
                <a:gd name="connsiteX4233" fmla="*/ 1226432 w 6868353"/>
                <a:gd name="connsiteY4233" fmla="*/ 965119 h 6857985"/>
                <a:gd name="connsiteX4234" fmla="*/ 1444594 w 6868353"/>
                <a:gd name="connsiteY4234" fmla="*/ 961127 h 6857985"/>
                <a:gd name="connsiteX4235" fmla="*/ 1412132 w 6868353"/>
                <a:gd name="connsiteY4235" fmla="*/ 984062 h 6857985"/>
                <a:gd name="connsiteX4236" fmla="*/ 1379231 w 6868353"/>
                <a:gd name="connsiteY4236" fmla="*/ 1009955 h 6857985"/>
                <a:gd name="connsiteX4237" fmla="*/ 1395667 w 6868353"/>
                <a:gd name="connsiteY4237" fmla="*/ 1001489 h 6857985"/>
                <a:gd name="connsiteX4238" fmla="*/ 1419140 w 6868353"/>
                <a:gd name="connsiteY4238" fmla="*/ 985421 h 6857985"/>
                <a:gd name="connsiteX4239" fmla="*/ 1444594 w 6868353"/>
                <a:gd name="connsiteY4239" fmla="*/ 961127 h 6857985"/>
                <a:gd name="connsiteX4240" fmla="*/ 1618628 w 6868353"/>
                <a:gd name="connsiteY4240" fmla="*/ 959791 h 6857985"/>
                <a:gd name="connsiteX4241" fmla="*/ 1583985 w 6868353"/>
                <a:gd name="connsiteY4241" fmla="*/ 973557 h 6857985"/>
                <a:gd name="connsiteX4242" fmla="*/ 1615131 w 6868353"/>
                <a:gd name="connsiteY4242" fmla="*/ 971561 h 6857985"/>
                <a:gd name="connsiteX4243" fmla="*/ 1618628 w 6868353"/>
                <a:gd name="connsiteY4243" fmla="*/ 959791 h 6857985"/>
                <a:gd name="connsiteX4244" fmla="*/ 1206584 w 6868353"/>
                <a:gd name="connsiteY4244" fmla="*/ 959429 h 6857985"/>
                <a:gd name="connsiteX4245" fmla="*/ 1188548 w 6868353"/>
                <a:gd name="connsiteY4245" fmla="*/ 988564 h 6857985"/>
                <a:gd name="connsiteX4246" fmla="*/ 1183168 w 6868353"/>
                <a:gd name="connsiteY4246" fmla="*/ 977564 h 6857985"/>
                <a:gd name="connsiteX4247" fmla="*/ 1144661 w 6868353"/>
                <a:gd name="connsiteY4247" fmla="*/ 994821 h 6857985"/>
                <a:gd name="connsiteX4248" fmla="*/ 1062181 w 6868353"/>
                <a:gd name="connsiteY4248" fmla="*/ 1082100 h 6857985"/>
                <a:gd name="connsiteX4249" fmla="*/ 1037802 w 6868353"/>
                <a:gd name="connsiteY4249" fmla="*/ 1106210 h 6857985"/>
                <a:gd name="connsiteX4250" fmla="*/ 1014231 w 6868353"/>
                <a:gd name="connsiteY4250" fmla="*/ 1131721 h 6857985"/>
                <a:gd name="connsiteX4251" fmla="*/ 970655 w 6868353"/>
                <a:gd name="connsiteY4251" fmla="*/ 1184187 h 6857985"/>
                <a:gd name="connsiteX4252" fmla="*/ 1014273 w 6868353"/>
                <a:gd name="connsiteY4252" fmla="*/ 1148285 h 6857985"/>
                <a:gd name="connsiteX4253" fmla="*/ 975922 w 6868353"/>
                <a:gd name="connsiteY4253" fmla="*/ 1187047 h 6857985"/>
                <a:gd name="connsiteX4254" fmla="*/ 1010111 w 6868353"/>
                <a:gd name="connsiteY4254" fmla="*/ 1166066 h 6857985"/>
                <a:gd name="connsiteX4255" fmla="*/ 962755 w 6868353"/>
                <a:gd name="connsiteY4255" fmla="*/ 1193120 h 6857985"/>
                <a:gd name="connsiteX4256" fmla="*/ 941633 w 6868353"/>
                <a:gd name="connsiteY4256" fmla="*/ 1208240 h 6857985"/>
                <a:gd name="connsiteX4257" fmla="*/ 925069 w 6868353"/>
                <a:gd name="connsiteY4257" fmla="*/ 1234190 h 6857985"/>
                <a:gd name="connsiteX4258" fmla="*/ 879455 w 6868353"/>
                <a:gd name="connsiteY4258" fmla="*/ 1288214 h 6857985"/>
                <a:gd name="connsiteX4259" fmla="*/ 905150 w 6868353"/>
                <a:gd name="connsiteY4259" fmla="*/ 1274963 h 6857985"/>
                <a:gd name="connsiteX4260" fmla="*/ 820094 w 6868353"/>
                <a:gd name="connsiteY4260" fmla="*/ 1352077 h 6857985"/>
                <a:gd name="connsiteX4261" fmla="*/ 737558 w 6868353"/>
                <a:gd name="connsiteY4261" fmla="*/ 1460860 h 6857985"/>
                <a:gd name="connsiteX4262" fmla="*/ 767373 w 6868353"/>
                <a:gd name="connsiteY4262" fmla="*/ 1454504 h 6857985"/>
                <a:gd name="connsiteX4263" fmla="*/ 768859 w 6868353"/>
                <a:gd name="connsiteY4263" fmla="*/ 1442569 h 6857985"/>
                <a:gd name="connsiteX4264" fmla="*/ 819570 w 6868353"/>
                <a:gd name="connsiteY4264" fmla="*/ 1407743 h 6857985"/>
                <a:gd name="connsiteX4265" fmla="*/ 859564 w 6868353"/>
                <a:gd name="connsiteY4265" fmla="*/ 1368796 h 6857985"/>
                <a:gd name="connsiteX4266" fmla="*/ 839036 w 6868353"/>
                <a:gd name="connsiteY4266" fmla="*/ 1391094 h 6857985"/>
                <a:gd name="connsiteX4267" fmla="*/ 844487 w 6868353"/>
                <a:gd name="connsiteY4267" fmla="*/ 1393529 h 6857985"/>
                <a:gd name="connsiteX4268" fmla="*/ 786131 w 6868353"/>
                <a:gd name="connsiteY4268" fmla="*/ 1443574 h 6857985"/>
                <a:gd name="connsiteX4269" fmla="*/ 817277 w 6868353"/>
                <a:gd name="connsiteY4269" fmla="*/ 1425637 h 6857985"/>
                <a:gd name="connsiteX4270" fmla="*/ 814913 w 6868353"/>
                <a:gd name="connsiteY4270" fmla="*/ 1443702 h 6857985"/>
                <a:gd name="connsiteX4271" fmla="*/ 751205 w 6868353"/>
                <a:gd name="connsiteY4271" fmla="*/ 1491638 h 6857985"/>
                <a:gd name="connsiteX4272" fmla="*/ 740106 w 6868353"/>
                <a:gd name="connsiteY4272" fmla="*/ 1487136 h 6857985"/>
                <a:gd name="connsiteX4273" fmla="*/ 765929 w 6868353"/>
                <a:gd name="connsiteY4273" fmla="*/ 1466410 h 6857985"/>
                <a:gd name="connsiteX4274" fmla="*/ 755566 w 6868353"/>
                <a:gd name="connsiteY4274" fmla="*/ 1455849 h 6857985"/>
                <a:gd name="connsiteX4275" fmla="*/ 722764 w 6868353"/>
                <a:gd name="connsiteY4275" fmla="*/ 1486272 h 6857985"/>
                <a:gd name="connsiteX4276" fmla="*/ 717979 w 6868353"/>
                <a:gd name="connsiteY4276" fmla="*/ 1477934 h 6857985"/>
                <a:gd name="connsiteX4277" fmla="*/ 718715 w 6868353"/>
                <a:gd name="connsiteY4277" fmla="*/ 1471931 h 6857985"/>
                <a:gd name="connsiteX4278" fmla="*/ 739880 w 6868353"/>
                <a:gd name="connsiteY4278" fmla="*/ 1442767 h 6857985"/>
                <a:gd name="connsiteX4279" fmla="*/ 751630 w 6868353"/>
                <a:gd name="connsiteY4279" fmla="*/ 1441479 h 6857985"/>
                <a:gd name="connsiteX4280" fmla="*/ 822727 w 6868353"/>
                <a:gd name="connsiteY4280" fmla="*/ 1344913 h 6857985"/>
                <a:gd name="connsiteX4281" fmla="*/ 833288 w 6868353"/>
                <a:gd name="connsiteY4281" fmla="*/ 1317732 h 6857985"/>
                <a:gd name="connsiteX4282" fmla="*/ 859097 w 6868353"/>
                <a:gd name="connsiteY4282" fmla="*/ 1304197 h 6857985"/>
                <a:gd name="connsiteX4283" fmla="*/ 921728 w 6868353"/>
                <a:gd name="connsiteY4283" fmla="*/ 1217598 h 6857985"/>
                <a:gd name="connsiteX4284" fmla="*/ 956144 w 6868353"/>
                <a:gd name="connsiteY4284" fmla="*/ 1196178 h 6857985"/>
                <a:gd name="connsiteX4285" fmla="*/ 992103 w 6868353"/>
                <a:gd name="connsiteY4285" fmla="*/ 1142537 h 6857985"/>
                <a:gd name="connsiteX4286" fmla="*/ 1146345 w 6868353"/>
                <a:gd name="connsiteY4286" fmla="*/ 988974 h 6857985"/>
                <a:gd name="connsiteX4287" fmla="*/ 1182163 w 6868353"/>
                <a:gd name="connsiteY4287" fmla="*/ 968107 h 6857985"/>
                <a:gd name="connsiteX4288" fmla="*/ 1206584 w 6868353"/>
                <a:gd name="connsiteY4288" fmla="*/ 959429 h 6857985"/>
                <a:gd name="connsiteX4289" fmla="*/ 1590271 w 6868353"/>
                <a:gd name="connsiteY4289" fmla="*/ 957616 h 6857985"/>
                <a:gd name="connsiteX4290" fmla="*/ 1555388 w 6868353"/>
                <a:gd name="connsiteY4290" fmla="*/ 985945 h 6857985"/>
                <a:gd name="connsiteX4291" fmla="*/ 1527272 w 6868353"/>
                <a:gd name="connsiteY4291" fmla="*/ 997950 h 6857985"/>
                <a:gd name="connsiteX4292" fmla="*/ 1497060 w 6868353"/>
                <a:gd name="connsiteY4292" fmla="*/ 1015887 h 6857985"/>
                <a:gd name="connsiteX4293" fmla="*/ 1456444 w 6868353"/>
                <a:gd name="connsiteY4293" fmla="*/ 1046665 h 6857985"/>
                <a:gd name="connsiteX4294" fmla="*/ 1473616 w 6868353"/>
                <a:gd name="connsiteY4294" fmla="*/ 1066485 h 6857985"/>
                <a:gd name="connsiteX4295" fmla="*/ 1515833 w 6868353"/>
                <a:gd name="connsiteY4295" fmla="*/ 1030568 h 6857985"/>
                <a:gd name="connsiteX4296" fmla="*/ 1508386 w 6868353"/>
                <a:gd name="connsiteY4296" fmla="*/ 1017798 h 6857985"/>
                <a:gd name="connsiteX4297" fmla="*/ 1582400 w 6868353"/>
                <a:gd name="connsiteY4297" fmla="*/ 993292 h 6857985"/>
                <a:gd name="connsiteX4298" fmla="*/ 1584368 w 6868353"/>
                <a:gd name="connsiteY4298" fmla="*/ 987997 h 6857985"/>
                <a:gd name="connsiteX4299" fmla="*/ 1571201 w 6868353"/>
                <a:gd name="connsiteY4299" fmla="*/ 991338 h 6857985"/>
                <a:gd name="connsiteX4300" fmla="*/ 1545025 w 6868353"/>
                <a:gd name="connsiteY4300" fmla="*/ 998176 h 6857985"/>
                <a:gd name="connsiteX4301" fmla="*/ 1562891 w 6868353"/>
                <a:gd name="connsiteY4301" fmla="*/ 986171 h 6857985"/>
                <a:gd name="connsiteX4302" fmla="*/ 1581678 w 6868353"/>
                <a:gd name="connsiteY4302" fmla="*/ 971787 h 6857985"/>
                <a:gd name="connsiteX4303" fmla="*/ 1590271 w 6868353"/>
                <a:gd name="connsiteY4303" fmla="*/ 957616 h 6857985"/>
                <a:gd name="connsiteX4304" fmla="*/ 2539351 w 6868353"/>
                <a:gd name="connsiteY4304" fmla="*/ 945456 h 6857985"/>
                <a:gd name="connsiteX4305" fmla="*/ 2513358 w 6868353"/>
                <a:gd name="connsiteY4305" fmla="*/ 966564 h 6857985"/>
                <a:gd name="connsiteX4306" fmla="*/ 2495818 w 6868353"/>
                <a:gd name="connsiteY4306" fmla="*/ 974379 h 6857985"/>
                <a:gd name="connsiteX4307" fmla="*/ 2539351 w 6868353"/>
                <a:gd name="connsiteY4307" fmla="*/ 945456 h 6857985"/>
                <a:gd name="connsiteX4308" fmla="*/ 2292947 w 6868353"/>
                <a:gd name="connsiteY4308" fmla="*/ 945370 h 6857985"/>
                <a:gd name="connsiteX4309" fmla="*/ 2257483 w 6868353"/>
                <a:gd name="connsiteY4309" fmla="*/ 963279 h 6857985"/>
                <a:gd name="connsiteX4310" fmla="*/ 2238923 w 6868353"/>
                <a:gd name="connsiteY4310" fmla="*/ 963548 h 6857985"/>
                <a:gd name="connsiteX4311" fmla="*/ 2200500 w 6868353"/>
                <a:gd name="connsiteY4311" fmla="*/ 978611 h 6857985"/>
                <a:gd name="connsiteX4312" fmla="*/ 2188169 w 6868353"/>
                <a:gd name="connsiteY4312" fmla="*/ 1002296 h 6857985"/>
                <a:gd name="connsiteX4313" fmla="*/ 2181742 w 6868353"/>
                <a:gd name="connsiteY4313" fmla="*/ 979135 h 6857985"/>
                <a:gd name="connsiteX4314" fmla="*/ 2150766 w 6868353"/>
                <a:gd name="connsiteY4314" fmla="*/ 1002296 h 6857985"/>
                <a:gd name="connsiteX4315" fmla="*/ 2125411 w 6868353"/>
                <a:gd name="connsiteY4315" fmla="*/ 1013664 h 6857985"/>
                <a:gd name="connsiteX4316" fmla="*/ 2097790 w 6868353"/>
                <a:gd name="connsiteY4316" fmla="*/ 1024834 h 6857985"/>
                <a:gd name="connsiteX4317" fmla="*/ 2128653 w 6868353"/>
                <a:gd name="connsiteY4317" fmla="*/ 1022668 h 6857985"/>
                <a:gd name="connsiteX4318" fmla="*/ 2126770 w 6868353"/>
                <a:gd name="connsiteY4318" fmla="*/ 1018010 h 6857985"/>
                <a:gd name="connsiteX4319" fmla="*/ 2154659 w 6868353"/>
                <a:gd name="connsiteY4319" fmla="*/ 1007902 h 6857985"/>
                <a:gd name="connsiteX4320" fmla="*/ 2172257 w 6868353"/>
                <a:gd name="connsiteY4320" fmla="*/ 1021352 h 6857985"/>
                <a:gd name="connsiteX4321" fmla="*/ 2230061 w 6868353"/>
                <a:gd name="connsiteY4321" fmla="*/ 997851 h 6857985"/>
                <a:gd name="connsiteX4322" fmla="*/ 2256025 w 6868353"/>
                <a:gd name="connsiteY4322" fmla="*/ 984982 h 6857985"/>
                <a:gd name="connsiteX4323" fmla="*/ 2289648 w 6868353"/>
                <a:gd name="connsiteY4323" fmla="*/ 973161 h 6857985"/>
                <a:gd name="connsiteX4324" fmla="*/ 2288657 w 6868353"/>
                <a:gd name="connsiteY4324" fmla="*/ 963845 h 6857985"/>
                <a:gd name="connsiteX4325" fmla="*/ 2324928 w 6868353"/>
                <a:gd name="connsiteY4325" fmla="*/ 955351 h 6857985"/>
                <a:gd name="connsiteX4326" fmla="*/ 2336296 w 6868353"/>
                <a:gd name="connsiteY4326" fmla="*/ 946333 h 6857985"/>
                <a:gd name="connsiteX4327" fmla="*/ 2292947 w 6868353"/>
                <a:gd name="connsiteY4327" fmla="*/ 945370 h 6857985"/>
                <a:gd name="connsiteX4328" fmla="*/ 2477038 w 6868353"/>
                <a:gd name="connsiteY4328" fmla="*/ 941253 h 6857985"/>
                <a:gd name="connsiteX4329" fmla="*/ 2503322 w 6868353"/>
                <a:gd name="connsiteY4329" fmla="*/ 942355 h 6857985"/>
                <a:gd name="connsiteX4330" fmla="*/ 2450260 w 6868353"/>
                <a:gd name="connsiteY4330" fmla="*/ 965955 h 6857985"/>
                <a:gd name="connsiteX4331" fmla="*/ 2455343 w 6868353"/>
                <a:gd name="connsiteY4331" fmla="*/ 947778 h 6857985"/>
                <a:gd name="connsiteX4332" fmla="*/ 2477038 w 6868353"/>
                <a:gd name="connsiteY4332" fmla="*/ 941253 h 6857985"/>
                <a:gd name="connsiteX4333" fmla="*/ 5730455 w 6868353"/>
                <a:gd name="connsiteY4333" fmla="*/ 940770 h 6857985"/>
                <a:gd name="connsiteX4334" fmla="*/ 5822563 w 6868353"/>
                <a:gd name="connsiteY4334" fmla="*/ 1015520 h 6857985"/>
                <a:gd name="connsiteX4335" fmla="*/ 5846501 w 6868353"/>
                <a:gd name="connsiteY4335" fmla="*/ 1056066 h 6857985"/>
                <a:gd name="connsiteX4336" fmla="*/ 5811291 w 6868353"/>
                <a:gd name="connsiteY4336" fmla="*/ 1036642 h 6857985"/>
                <a:gd name="connsiteX4337" fmla="*/ 5808163 w 6868353"/>
                <a:gd name="connsiteY4337" fmla="*/ 1019710 h 6857985"/>
                <a:gd name="connsiteX4338" fmla="*/ 5810655 w 6868353"/>
                <a:gd name="connsiteY4338" fmla="*/ 1013127 h 6857985"/>
                <a:gd name="connsiteX4339" fmla="*/ 5788995 w 6868353"/>
                <a:gd name="connsiteY4339" fmla="*/ 991764 h 6857985"/>
                <a:gd name="connsiteX4340" fmla="*/ 5793313 w 6868353"/>
                <a:gd name="connsiteY4340" fmla="*/ 1015435 h 6857985"/>
                <a:gd name="connsiteX4341" fmla="*/ 5829201 w 6868353"/>
                <a:gd name="connsiteY4341" fmla="*/ 1075772 h 6857985"/>
                <a:gd name="connsiteX4342" fmla="*/ 5808547 w 6868353"/>
                <a:gd name="connsiteY4342" fmla="*/ 1053616 h 6857985"/>
                <a:gd name="connsiteX4343" fmla="*/ 5817479 w 6868353"/>
                <a:gd name="connsiteY4343" fmla="*/ 1073167 h 6857985"/>
                <a:gd name="connsiteX4344" fmla="*/ 5861395 w 6868353"/>
                <a:gd name="connsiteY4344" fmla="*/ 1077032 h 6857985"/>
                <a:gd name="connsiteX4345" fmla="*/ 5910987 w 6868353"/>
                <a:gd name="connsiteY4345" fmla="*/ 1152433 h 6857985"/>
                <a:gd name="connsiteX4346" fmla="*/ 5878835 w 6868353"/>
                <a:gd name="connsiteY4346" fmla="*/ 1127602 h 6857985"/>
                <a:gd name="connsiteX4347" fmla="*/ 5896335 w 6868353"/>
                <a:gd name="connsiteY4347" fmla="*/ 1154967 h 6857985"/>
                <a:gd name="connsiteX4348" fmla="*/ 5938903 w 6868353"/>
                <a:gd name="connsiteY4348" fmla="*/ 1183522 h 6857985"/>
                <a:gd name="connsiteX4349" fmla="*/ 5974623 w 6868353"/>
                <a:gd name="connsiteY4349" fmla="*/ 1234615 h 6857985"/>
                <a:gd name="connsiteX4350" fmla="*/ 5975189 w 6868353"/>
                <a:gd name="connsiteY4350" fmla="*/ 1222950 h 6857985"/>
                <a:gd name="connsiteX4351" fmla="*/ 6020479 w 6868353"/>
                <a:gd name="connsiteY4351" fmla="*/ 1279819 h 6857985"/>
                <a:gd name="connsiteX4352" fmla="*/ 6071331 w 6868353"/>
                <a:gd name="connsiteY4352" fmla="*/ 1347108 h 6857985"/>
                <a:gd name="connsiteX4353" fmla="*/ 6036999 w 6868353"/>
                <a:gd name="connsiteY4353" fmla="*/ 1308020 h 6857985"/>
                <a:gd name="connsiteX4354" fmla="*/ 6001379 w 6868353"/>
                <a:gd name="connsiteY4354" fmla="*/ 1267828 h 6857985"/>
                <a:gd name="connsiteX4355" fmla="*/ 5927607 w 6868353"/>
                <a:gd name="connsiteY4355" fmla="*/ 1188322 h 6857985"/>
                <a:gd name="connsiteX4356" fmla="*/ 5854755 w 6868353"/>
                <a:gd name="connsiteY4356" fmla="*/ 1115441 h 6857985"/>
                <a:gd name="connsiteX4357" fmla="*/ 5788427 w 6868353"/>
                <a:gd name="connsiteY4357" fmla="*/ 1055315 h 6857985"/>
                <a:gd name="connsiteX4358" fmla="*/ 5793341 w 6868353"/>
                <a:gd name="connsiteY4358" fmla="*/ 1043820 h 6857985"/>
                <a:gd name="connsiteX4359" fmla="*/ 5789603 w 6868353"/>
                <a:gd name="connsiteY4359" fmla="*/ 1037222 h 6857985"/>
                <a:gd name="connsiteX4360" fmla="*/ 5805587 w 6868353"/>
                <a:gd name="connsiteY4360" fmla="*/ 1047147 h 6857985"/>
                <a:gd name="connsiteX4361" fmla="*/ 5796995 w 6868353"/>
                <a:gd name="connsiteY4361" fmla="*/ 1036784 h 6857985"/>
                <a:gd name="connsiteX4362" fmla="*/ 5789589 w 6868353"/>
                <a:gd name="connsiteY4362" fmla="*/ 1027652 h 6857985"/>
                <a:gd name="connsiteX4363" fmla="*/ 5779793 w 6868353"/>
                <a:gd name="connsiteY4363" fmla="*/ 1012773 h 6857985"/>
                <a:gd name="connsiteX4364" fmla="*/ 5783559 w 6868353"/>
                <a:gd name="connsiteY4364" fmla="*/ 1002339 h 6857985"/>
                <a:gd name="connsiteX4365" fmla="*/ 5730455 w 6868353"/>
                <a:gd name="connsiteY4365" fmla="*/ 940770 h 6857985"/>
                <a:gd name="connsiteX4366" fmla="*/ 5169139 w 6868353"/>
                <a:gd name="connsiteY4366" fmla="*/ 940763 h 6857985"/>
                <a:gd name="connsiteX4367" fmla="*/ 5204375 w 6868353"/>
                <a:gd name="connsiteY4367" fmla="*/ 965148 h 6857985"/>
                <a:gd name="connsiteX4368" fmla="*/ 5216721 w 6868353"/>
                <a:gd name="connsiteY4368" fmla="*/ 992684 h 6857985"/>
                <a:gd name="connsiteX4369" fmla="*/ 5144931 w 6868353"/>
                <a:gd name="connsiteY4369" fmla="*/ 960618 h 6857985"/>
                <a:gd name="connsiteX4370" fmla="*/ 5206031 w 6868353"/>
                <a:gd name="connsiteY4370" fmla="*/ 976247 h 6857985"/>
                <a:gd name="connsiteX4371" fmla="*/ 5167511 w 6868353"/>
                <a:gd name="connsiteY4371" fmla="*/ 943488 h 6857985"/>
                <a:gd name="connsiteX4372" fmla="*/ 5169139 w 6868353"/>
                <a:gd name="connsiteY4372" fmla="*/ 940763 h 6857985"/>
                <a:gd name="connsiteX4373" fmla="*/ 1823467 w 6868353"/>
                <a:gd name="connsiteY4373" fmla="*/ 936763 h 6857985"/>
                <a:gd name="connsiteX4374" fmla="*/ 1773026 w 6868353"/>
                <a:gd name="connsiteY4374" fmla="*/ 954261 h 6857985"/>
                <a:gd name="connsiteX4375" fmla="*/ 1818966 w 6868353"/>
                <a:gd name="connsiteY4375" fmla="*/ 947012 h 6857985"/>
                <a:gd name="connsiteX4376" fmla="*/ 1823467 w 6868353"/>
                <a:gd name="connsiteY4376" fmla="*/ 936763 h 6857985"/>
                <a:gd name="connsiteX4377" fmla="*/ 2282154 w 6868353"/>
                <a:gd name="connsiteY4377" fmla="*/ 935557 h 6857985"/>
                <a:gd name="connsiteX4378" fmla="*/ 2273282 w 6868353"/>
                <a:gd name="connsiteY4378" fmla="*/ 935715 h 6857985"/>
                <a:gd name="connsiteX4379" fmla="*/ 2245973 w 6868353"/>
                <a:gd name="connsiteY4379" fmla="*/ 947437 h 6857985"/>
                <a:gd name="connsiteX4380" fmla="*/ 2244048 w 6868353"/>
                <a:gd name="connsiteY4380" fmla="*/ 953978 h 6857985"/>
                <a:gd name="connsiteX4381" fmla="*/ 2289379 w 6868353"/>
                <a:gd name="connsiteY4381" fmla="*/ 940670 h 6857985"/>
                <a:gd name="connsiteX4382" fmla="*/ 2282154 w 6868353"/>
                <a:gd name="connsiteY4382" fmla="*/ 935557 h 6857985"/>
                <a:gd name="connsiteX4383" fmla="*/ 2457622 w 6868353"/>
                <a:gd name="connsiteY4383" fmla="*/ 934017 h 6857985"/>
                <a:gd name="connsiteX4384" fmla="*/ 2404943 w 6868353"/>
                <a:gd name="connsiteY4384" fmla="*/ 967145 h 6857985"/>
                <a:gd name="connsiteX4385" fmla="*/ 2457622 w 6868353"/>
                <a:gd name="connsiteY4385" fmla="*/ 934017 h 6857985"/>
                <a:gd name="connsiteX4386" fmla="*/ 4803147 w 6868353"/>
                <a:gd name="connsiteY4386" fmla="*/ 929755 h 6857985"/>
                <a:gd name="connsiteX4387" fmla="*/ 4908195 w 6868353"/>
                <a:gd name="connsiteY4387" fmla="*/ 981754 h 6857985"/>
                <a:gd name="connsiteX4388" fmla="*/ 4906411 w 6868353"/>
                <a:gd name="connsiteY4388" fmla="*/ 987360 h 6857985"/>
                <a:gd name="connsiteX4389" fmla="*/ 4926159 w 6868353"/>
                <a:gd name="connsiteY4389" fmla="*/ 991084 h 6857985"/>
                <a:gd name="connsiteX4390" fmla="*/ 5019695 w 6868353"/>
                <a:gd name="connsiteY4390" fmla="*/ 1047896 h 6857985"/>
                <a:gd name="connsiteX4391" fmla="*/ 5072615 w 6868353"/>
                <a:gd name="connsiteY4391" fmla="*/ 1079481 h 6857985"/>
                <a:gd name="connsiteX4392" fmla="*/ 5211807 w 6868353"/>
                <a:gd name="connsiteY4392" fmla="*/ 1169350 h 6857985"/>
                <a:gd name="connsiteX4393" fmla="*/ 5152277 w 6868353"/>
                <a:gd name="connsiteY4393" fmla="*/ 1130673 h 6857985"/>
                <a:gd name="connsiteX4394" fmla="*/ 5116799 w 6868353"/>
                <a:gd name="connsiteY4394" fmla="*/ 1113826 h 6857985"/>
                <a:gd name="connsiteX4395" fmla="*/ 5035383 w 6868353"/>
                <a:gd name="connsiteY4395" fmla="*/ 1058557 h 6857985"/>
                <a:gd name="connsiteX4396" fmla="*/ 5006911 w 6868353"/>
                <a:gd name="connsiteY4396" fmla="*/ 1049609 h 6857985"/>
                <a:gd name="connsiteX4397" fmla="*/ 4905871 w 6868353"/>
                <a:gd name="connsiteY4397" fmla="*/ 988564 h 6857985"/>
                <a:gd name="connsiteX4398" fmla="*/ 4814799 w 6868353"/>
                <a:gd name="connsiteY4398" fmla="*/ 944733 h 6857985"/>
                <a:gd name="connsiteX4399" fmla="*/ 4803147 w 6868353"/>
                <a:gd name="connsiteY4399" fmla="*/ 929755 h 6857985"/>
                <a:gd name="connsiteX4400" fmla="*/ 5553153 w 6868353"/>
                <a:gd name="connsiteY4400" fmla="*/ 924360 h 6857985"/>
                <a:gd name="connsiteX4401" fmla="*/ 5559775 w 6868353"/>
                <a:gd name="connsiteY4401" fmla="*/ 928439 h 6857985"/>
                <a:gd name="connsiteX4402" fmla="*/ 5607895 w 6868353"/>
                <a:gd name="connsiteY4402" fmla="*/ 945598 h 6857985"/>
                <a:gd name="connsiteX4403" fmla="*/ 5626385 w 6868353"/>
                <a:gd name="connsiteY4403" fmla="*/ 962091 h 6857985"/>
                <a:gd name="connsiteX4404" fmla="*/ 5648315 w 6868353"/>
                <a:gd name="connsiteY4404" fmla="*/ 979476 h 6857985"/>
                <a:gd name="connsiteX4405" fmla="*/ 5616985 w 6868353"/>
                <a:gd name="connsiteY4405" fmla="*/ 964059 h 6857985"/>
                <a:gd name="connsiteX4406" fmla="*/ 5591147 w 6868353"/>
                <a:gd name="connsiteY4406" fmla="*/ 954955 h 6857985"/>
                <a:gd name="connsiteX4407" fmla="*/ 5617565 w 6868353"/>
                <a:gd name="connsiteY4407" fmla="*/ 980906 h 6857985"/>
                <a:gd name="connsiteX4408" fmla="*/ 5633109 w 6868353"/>
                <a:gd name="connsiteY4408" fmla="*/ 994510 h 6857985"/>
                <a:gd name="connsiteX4409" fmla="*/ 5641095 w 6868353"/>
                <a:gd name="connsiteY4409" fmla="*/ 1007280 h 6857985"/>
                <a:gd name="connsiteX4410" fmla="*/ 5624431 w 6868353"/>
                <a:gd name="connsiteY4410" fmla="*/ 991000 h 6857985"/>
                <a:gd name="connsiteX4411" fmla="*/ 5616955 w 6868353"/>
                <a:gd name="connsiteY4411" fmla="*/ 985563 h 6857985"/>
                <a:gd name="connsiteX4412" fmla="*/ 5629655 w 6868353"/>
                <a:gd name="connsiteY4412" fmla="*/ 1005596 h 6857985"/>
                <a:gd name="connsiteX4413" fmla="*/ 5609325 w 6868353"/>
                <a:gd name="connsiteY4413" fmla="*/ 982788 h 6857985"/>
                <a:gd name="connsiteX4414" fmla="*/ 5582839 w 6868353"/>
                <a:gd name="connsiteY4414" fmla="*/ 959670 h 6857985"/>
                <a:gd name="connsiteX4415" fmla="*/ 5554027 w 6868353"/>
                <a:gd name="connsiteY4415" fmla="*/ 927873 h 6857985"/>
                <a:gd name="connsiteX4416" fmla="*/ 5553153 w 6868353"/>
                <a:gd name="connsiteY4416" fmla="*/ 924360 h 6857985"/>
                <a:gd name="connsiteX4417" fmla="*/ 1727029 w 6868353"/>
                <a:gd name="connsiteY4417" fmla="*/ 918882 h 6857985"/>
                <a:gd name="connsiteX4418" fmla="*/ 1670160 w 6868353"/>
                <a:gd name="connsiteY4418" fmla="*/ 954870 h 6857985"/>
                <a:gd name="connsiteX4419" fmla="*/ 1703089 w 6868353"/>
                <a:gd name="connsiteY4419" fmla="*/ 940344 h 6857985"/>
                <a:gd name="connsiteX4420" fmla="*/ 1738114 w 6868353"/>
                <a:gd name="connsiteY4420" fmla="*/ 921799 h 6857985"/>
                <a:gd name="connsiteX4421" fmla="*/ 1727029 w 6868353"/>
                <a:gd name="connsiteY4421" fmla="*/ 918882 h 6857985"/>
                <a:gd name="connsiteX4422" fmla="*/ 2392273 w 6868353"/>
                <a:gd name="connsiteY4422" fmla="*/ 915300 h 6857985"/>
                <a:gd name="connsiteX4423" fmla="*/ 2304513 w 6868353"/>
                <a:gd name="connsiteY4423" fmla="*/ 936281 h 6857985"/>
                <a:gd name="connsiteX4424" fmla="*/ 2353992 w 6868353"/>
                <a:gd name="connsiteY4424" fmla="*/ 937442 h 6857985"/>
                <a:gd name="connsiteX4425" fmla="*/ 2392273 w 6868353"/>
                <a:gd name="connsiteY4425" fmla="*/ 915300 h 6857985"/>
                <a:gd name="connsiteX4426" fmla="*/ 2541489 w 6868353"/>
                <a:gd name="connsiteY4426" fmla="*/ 913050 h 6857985"/>
                <a:gd name="connsiteX4427" fmla="*/ 2529767 w 6868353"/>
                <a:gd name="connsiteY4427" fmla="*/ 922988 h 6857985"/>
                <a:gd name="connsiteX4428" fmla="*/ 2529824 w 6868353"/>
                <a:gd name="connsiteY4428" fmla="*/ 930562 h 6857985"/>
                <a:gd name="connsiteX4429" fmla="*/ 2511519 w 6868353"/>
                <a:gd name="connsiteY4429" fmla="*/ 919619 h 6857985"/>
                <a:gd name="connsiteX4430" fmla="*/ 2541489 w 6868353"/>
                <a:gd name="connsiteY4430" fmla="*/ 913050 h 6857985"/>
                <a:gd name="connsiteX4431" fmla="*/ 2646733 w 6868353"/>
                <a:gd name="connsiteY4431" fmla="*/ 912880 h 6857985"/>
                <a:gd name="connsiteX4432" fmla="*/ 2554103 w 6868353"/>
                <a:gd name="connsiteY4432" fmla="*/ 942525 h 6857985"/>
                <a:gd name="connsiteX4433" fmla="*/ 2553990 w 6868353"/>
                <a:gd name="connsiteY4433" fmla="*/ 933224 h 6857985"/>
                <a:gd name="connsiteX4434" fmla="*/ 2569067 w 6868353"/>
                <a:gd name="connsiteY4434" fmla="*/ 930492 h 6857985"/>
                <a:gd name="connsiteX4435" fmla="*/ 2646733 w 6868353"/>
                <a:gd name="connsiteY4435" fmla="*/ 912880 h 6857985"/>
                <a:gd name="connsiteX4436" fmla="*/ 4956413 w 6868353"/>
                <a:gd name="connsiteY4436" fmla="*/ 905023 h 6857985"/>
                <a:gd name="connsiteX4437" fmla="*/ 5002791 w 6868353"/>
                <a:gd name="connsiteY4437" fmla="*/ 929218 h 6857985"/>
                <a:gd name="connsiteX4438" fmla="*/ 4956413 w 6868353"/>
                <a:gd name="connsiteY4438" fmla="*/ 905023 h 6857985"/>
                <a:gd name="connsiteX4439" fmla="*/ 2673020 w 6868353"/>
                <a:gd name="connsiteY4439" fmla="*/ 902497 h 6857985"/>
                <a:gd name="connsiteX4440" fmla="*/ 2669182 w 6868353"/>
                <a:gd name="connsiteY4440" fmla="*/ 904119 h 6857985"/>
                <a:gd name="connsiteX4441" fmla="*/ 2666733 w 6868353"/>
                <a:gd name="connsiteY4441" fmla="*/ 904142 h 6857985"/>
                <a:gd name="connsiteX4442" fmla="*/ 1488467 w 6868353"/>
                <a:gd name="connsiteY4442" fmla="*/ 893340 h 6857985"/>
                <a:gd name="connsiteX4443" fmla="*/ 1464995 w 6868353"/>
                <a:gd name="connsiteY4443" fmla="*/ 905787 h 6857985"/>
                <a:gd name="connsiteX4444" fmla="*/ 1460804 w 6868353"/>
                <a:gd name="connsiteY4444" fmla="*/ 916928 h 6857985"/>
                <a:gd name="connsiteX4445" fmla="*/ 1438507 w 6868353"/>
                <a:gd name="connsiteY4445" fmla="*/ 928155 h 6857985"/>
                <a:gd name="connsiteX4446" fmla="*/ 1444693 w 6868353"/>
                <a:gd name="connsiteY4446" fmla="*/ 911478 h 6857985"/>
                <a:gd name="connsiteX4447" fmla="*/ 1404600 w 6868353"/>
                <a:gd name="connsiteY4447" fmla="*/ 937768 h 6857985"/>
                <a:gd name="connsiteX4448" fmla="*/ 1406158 w 6868353"/>
                <a:gd name="connsiteY4448" fmla="*/ 917396 h 6857985"/>
                <a:gd name="connsiteX4449" fmla="*/ 1387640 w 6868353"/>
                <a:gd name="connsiteY4449" fmla="*/ 941732 h 6857985"/>
                <a:gd name="connsiteX4450" fmla="*/ 1382119 w 6868353"/>
                <a:gd name="connsiteY4450" fmla="*/ 948598 h 6857985"/>
                <a:gd name="connsiteX4451" fmla="*/ 1371048 w 6868353"/>
                <a:gd name="connsiteY4451" fmla="*/ 956031 h 6857985"/>
                <a:gd name="connsiteX4452" fmla="*/ 1351185 w 6868353"/>
                <a:gd name="connsiteY4452" fmla="*/ 968517 h 6857985"/>
                <a:gd name="connsiteX4453" fmla="*/ 1360784 w 6868353"/>
                <a:gd name="connsiteY4453" fmla="*/ 975468 h 6857985"/>
                <a:gd name="connsiteX4454" fmla="*/ 1461384 w 6868353"/>
                <a:gd name="connsiteY4454" fmla="*/ 931680 h 6857985"/>
                <a:gd name="connsiteX4455" fmla="*/ 1487717 w 6868353"/>
                <a:gd name="connsiteY4455" fmla="*/ 909468 h 6857985"/>
                <a:gd name="connsiteX4456" fmla="*/ 1488467 w 6868353"/>
                <a:gd name="connsiteY4456" fmla="*/ 893340 h 6857985"/>
                <a:gd name="connsiteX4457" fmla="*/ 2673971 w 6868353"/>
                <a:gd name="connsiteY4457" fmla="*/ 893088 h 6857985"/>
                <a:gd name="connsiteX4458" fmla="*/ 2652834 w 6868353"/>
                <a:gd name="connsiteY4458" fmla="*/ 904272 h 6857985"/>
                <a:gd name="connsiteX4459" fmla="*/ 2666733 w 6868353"/>
                <a:gd name="connsiteY4459" fmla="*/ 904142 h 6857985"/>
                <a:gd name="connsiteX4460" fmla="*/ 2649833 w 6868353"/>
                <a:gd name="connsiteY4460" fmla="*/ 908562 h 6857985"/>
                <a:gd name="connsiteX4461" fmla="*/ 2673971 w 6868353"/>
                <a:gd name="connsiteY4461" fmla="*/ 893088 h 6857985"/>
                <a:gd name="connsiteX4462" fmla="*/ 1342507 w 6868353"/>
                <a:gd name="connsiteY4462" fmla="*/ 891191 h 6857985"/>
                <a:gd name="connsiteX4463" fmla="*/ 1384284 w 6868353"/>
                <a:gd name="connsiteY4463" fmla="*/ 893895 h 6857985"/>
                <a:gd name="connsiteX4464" fmla="*/ 1327726 w 6868353"/>
                <a:gd name="connsiteY4464" fmla="*/ 936041 h 6857985"/>
                <a:gd name="connsiteX4465" fmla="*/ 1281164 w 6868353"/>
                <a:gd name="connsiteY4465" fmla="*/ 981825 h 6857985"/>
                <a:gd name="connsiteX4466" fmla="*/ 1314815 w 6868353"/>
                <a:gd name="connsiteY4466" fmla="*/ 970443 h 6857985"/>
                <a:gd name="connsiteX4467" fmla="*/ 1275557 w 6868353"/>
                <a:gd name="connsiteY4467" fmla="*/ 998955 h 6857985"/>
                <a:gd name="connsiteX4468" fmla="*/ 1240094 w 6868353"/>
                <a:gd name="connsiteY4468" fmla="*/ 1016128 h 6857985"/>
                <a:gd name="connsiteX4469" fmla="*/ 1245445 w 6868353"/>
                <a:gd name="connsiteY4469" fmla="*/ 999153 h 6857985"/>
                <a:gd name="connsiteX4470" fmla="*/ 1216734 w 6868353"/>
                <a:gd name="connsiteY4470" fmla="*/ 1013636 h 6857985"/>
                <a:gd name="connsiteX4471" fmla="*/ 1187769 w 6868353"/>
                <a:gd name="connsiteY4471" fmla="*/ 1029832 h 6857985"/>
                <a:gd name="connsiteX4472" fmla="*/ 1215262 w 6868353"/>
                <a:gd name="connsiteY4472" fmla="*/ 999451 h 6857985"/>
                <a:gd name="connsiteX4473" fmla="*/ 1225229 w 6868353"/>
                <a:gd name="connsiteY4473" fmla="*/ 1006147 h 6857985"/>
                <a:gd name="connsiteX4474" fmla="*/ 1241170 w 6868353"/>
                <a:gd name="connsiteY4474" fmla="*/ 975299 h 6857985"/>
                <a:gd name="connsiteX4475" fmla="*/ 1251009 w 6868353"/>
                <a:gd name="connsiteY4475" fmla="*/ 982066 h 6857985"/>
                <a:gd name="connsiteX4476" fmla="*/ 1243109 w 6868353"/>
                <a:gd name="connsiteY4476" fmla="*/ 969522 h 6857985"/>
                <a:gd name="connsiteX4477" fmla="*/ 1289502 w 6868353"/>
                <a:gd name="connsiteY4477" fmla="*/ 938391 h 6857985"/>
                <a:gd name="connsiteX4478" fmla="*/ 1266483 w 6868353"/>
                <a:gd name="connsiteY4478" fmla="*/ 971604 h 6857985"/>
                <a:gd name="connsiteX4479" fmla="*/ 1295292 w 6868353"/>
                <a:gd name="connsiteY4479" fmla="*/ 956795 h 6857985"/>
                <a:gd name="connsiteX4480" fmla="*/ 1292319 w 6868353"/>
                <a:gd name="connsiteY4480" fmla="*/ 947636 h 6857985"/>
                <a:gd name="connsiteX4481" fmla="*/ 1336957 w 6868353"/>
                <a:gd name="connsiteY4481" fmla="*/ 922705 h 6857985"/>
                <a:gd name="connsiteX4482" fmla="*/ 1341048 w 6868353"/>
                <a:gd name="connsiteY4482" fmla="*/ 911549 h 6857985"/>
                <a:gd name="connsiteX4483" fmla="*/ 1303036 w 6868353"/>
                <a:gd name="connsiteY4483" fmla="*/ 933790 h 6857985"/>
                <a:gd name="connsiteX4484" fmla="*/ 1319175 w 6868353"/>
                <a:gd name="connsiteY4484" fmla="*/ 911705 h 6857985"/>
                <a:gd name="connsiteX4485" fmla="*/ 1342507 w 6868353"/>
                <a:gd name="connsiteY4485" fmla="*/ 891191 h 6857985"/>
                <a:gd name="connsiteX4486" fmla="*/ 5709475 w 6868353"/>
                <a:gd name="connsiteY4486" fmla="*/ 890384 h 6857985"/>
                <a:gd name="connsiteX4487" fmla="*/ 5749369 w 6868353"/>
                <a:gd name="connsiteY4487" fmla="*/ 914890 h 6857985"/>
                <a:gd name="connsiteX4488" fmla="*/ 5743451 w 6868353"/>
                <a:gd name="connsiteY4488" fmla="*/ 913857 h 6857985"/>
                <a:gd name="connsiteX4489" fmla="*/ 5761983 w 6868353"/>
                <a:gd name="connsiteY4489" fmla="*/ 928764 h 6857985"/>
                <a:gd name="connsiteX4490" fmla="*/ 5709475 w 6868353"/>
                <a:gd name="connsiteY4490" fmla="*/ 890384 h 6857985"/>
                <a:gd name="connsiteX4491" fmla="*/ 4834505 w 6868353"/>
                <a:gd name="connsiteY4491" fmla="*/ 886477 h 6857985"/>
                <a:gd name="connsiteX4492" fmla="*/ 4840933 w 6868353"/>
                <a:gd name="connsiteY4492" fmla="*/ 902276 h 6857985"/>
                <a:gd name="connsiteX4493" fmla="*/ 4863499 w 6868353"/>
                <a:gd name="connsiteY4493" fmla="*/ 915896 h 6857985"/>
                <a:gd name="connsiteX4494" fmla="*/ 4886107 w 6868353"/>
                <a:gd name="connsiteY4494" fmla="*/ 929557 h 6857985"/>
                <a:gd name="connsiteX4495" fmla="*/ 4925719 w 6868353"/>
                <a:gd name="connsiteY4495" fmla="*/ 947508 h 6857985"/>
                <a:gd name="connsiteX4496" fmla="*/ 4934059 w 6868353"/>
                <a:gd name="connsiteY4496" fmla="*/ 945923 h 6857985"/>
                <a:gd name="connsiteX4497" fmla="*/ 4979843 w 6868353"/>
                <a:gd name="connsiteY4497" fmla="*/ 986172 h 6857985"/>
                <a:gd name="connsiteX4498" fmla="*/ 4826167 w 6868353"/>
                <a:gd name="connsiteY4498" fmla="*/ 898666 h 6857985"/>
                <a:gd name="connsiteX4499" fmla="*/ 4834505 w 6868353"/>
                <a:gd name="connsiteY4499" fmla="*/ 886477 h 6857985"/>
                <a:gd name="connsiteX4500" fmla="*/ 2528761 w 6868353"/>
                <a:gd name="connsiteY4500" fmla="*/ 883631 h 6857985"/>
                <a:gd name="connsiteX4501" fmla="*/ 2538077 w 6868353"/>
                <a:gd name="connsiteY4501" fmla="*/ 889407 h 6857985"/>
                <a:gd name="connsiteX4502" fmla="*/ 2526907 w 6868353"/>
                <a:gd name="connsiteY4502" fmla="*/ 893300 h 6857985"/>
                <a:gd name="connsiteX4503" fmla="*/ 2516374 w 6868353"/>
                <a:gd name="connsiteY4503" fmla="*/ 897533 h 6857985"/>
                <a:gd name="connsiteX4504" fmla="*/ 2496823 w 6868353"/>
                <a:gd name="connsiteY4504" fmla="*/ 905575 h 6857985"/>
                <a:gd name="connsiteX4505" fmla="*/ 2464531 w 6868353"/>
                <a:gd name="connsiteY4505" fmla="*/ 919802 h 6857985"/>
                <a:gd name="connsiteX4506" fmla="*/ 2433781 w 6868353"/>
                <a:gd name="connsiteY4506" fmla="*/ 941449 h 6857985"/>
                <a:gd name="connsiteX4507" fmla="*/ 2408780 w 6868353"/>
                <a:gd name="connsiteY4507" fmla="*/ 945342 h 6857985"/>
                <a:gd name="connsiteX4508" fmla="*/ 2382561 w 6868353"/>
                <a:gd name="connsiteY4508" fmla="*/ 952364 h 6857985"/>
                <a:gd name="connsiteX4509" fmla="*/ 2392825 w 6868353"/>
                <a:gd name="connsiteY4509" fmla="*/ 966719 h 6857985"/>
                <a:gd name="connsiteX4510" fmla="*/ 2353581 w 6868353"/>
                <a:gd name="connsiteY4510" fmla="*/ 970188 h 6857985"/>
                <a:gd name="connsiteX4511" fmla="*/ 2328396 w 6868353"/>
                <a:gd name="connsiteY4511" fmla="*/ 992712 h 6857985"/>
                <a:gd name="connsiteX4512" fmla="*/ 2271597 w 6868353"/>
                <a:gd name="connsiteY4512" fmla="*/ 1005156 h 6857985"/>
                <a:gd name="connsiteX4513" fmla="*/ 2260583 w 6868353"/>
                <a:gd name="connsiteY4513" fmla="*/ 1014740 h 6857985"/>
                <a:gd name="connsiteX4514" fmla="*/ 2279709 w 6868353"/>
                <a:gd name="connsiteY4514" fmla="*/ 1007251 h 6857985"/>
                <a:gd name="connsiteX4515" fmla="*/ 2298750 w 6868353"/>
                <a:gd name="connsiteY4515" fmla="*/ 1001164 h 6857985"/>
                <a:gd name="connsiteX4516" fmla="*/ 2289577 w 6868353"/>
                <a:gd name="connsiteY4516" fmla="*/ 1006841 h 6857985"/>
                <a:gd name="connsiteX4517" fmla="*/ 2269205 w 6868353"/>
                <a:gd name="connsiteY4517" fmla="*/ 1020601 h 6857985"/>
                <a:gd name="connsiteX4518" fmla="*/ 2223095 w 6868353"/>
                <a:gd name="connsiteY4518" fmla="*/ 1052710 h 6857985"/>
                <a:gd name="connsiteX4519" fmla="*/ 2179392 w 6868353"/>
                <a:gd name="connsiteY4519" fmla="*/ 1067504 h 6857985"/>
                <a:gd name="connsiteX4520" fmla="*/ 2174097 w 6868353"/>
                <a:gd name="connsiteY4520" fmla="*/ 1053743 h 6857985"/>
                <a:gd name="connsiteX4521" fmla="*/ 2223279 w 6868353"/>
                <a:gd name="connsiteY4521" fmla="*/ 1029803 h 6857985"/>
                <a:gd name="connsiteX4522" fmla="*/ 2254835 w 6868353"/>
                <a:gd name="connsiteY4522" fmla="*/ 1013169 h 6857985"/>
                <a:gd name="connsiteX4523" fmla="*/ 2271583 w 6868353"/>
                <a:gd name="connsiteY4523" fmla="*/ 1004122 h 6857985"/>
                <a:gd name="connsiteX4524" fmla="*/ 2289053 w 6868353"/>
                <a:gd name="connsiteY4524" fmla="*/ 995529 h 6857985"/>
                <a:gd name="connsiteX4525" fmla="*/ 2357998 w 6868353"/>
                <a:gd name="connsiteY4525" fmla="*/ 960589 h 6857985"/>
                <a:gd name="connsiteX4526" fmla="*/ 2414697 w 6868353"/>
                <a:gd name="connsiteY4526" fmla="*/ 930817 h 6857985"/>
                <a:gd name="connsiteX4527" fmla="*/ 2424211 w 6868353"/>
                <a:gd name="connsiteY4527" fmla="*/ 936111 h 6857985"/>
                <a:gd name="connsiteX4528" fmla="*/ 2471864 w 6868353"/>
                <a:gd name="connsiteY4528" fmla="*/ 911775 h 6857985"/>
                <a:gd name="connsiteX4529" fmla="*/ 2528761 w 6868353"/>
                <a:gd name="connsiteY4529" fmla="*/ 883631 h 6857985"/>
                <a:gd name="connsiteX4530" fmla="*/ 2625469 w 6868353"/>
                <a:gd name="connsiteY4530" fmla="*/ 882456 h 6857985"/>
                <a:gd name="connsiteX4531" fmla="*/ 2620018 w 6868353"/>
                <a:gd name="connsiteY4531" fmla="*/ 895155 h 6857985"/>
                <a:gd name="connsiteX4532" fmla="*/ 2550606 w 6868353"/>
                <a:gd name="connsiteY4532" fmla="*/ 909539 h 6857985"/>
                <a:gd name="connsiteX4533" fmla="*/ 2620160 w 6868353"/>
                <a:gd name="connsiteY4533" fmla="*/ 885755 h 6857985"/>
                <a:gd name="connsiteX4534" fmla="*/ 2625469 w 6868353"/>
                <a:gd name="connsiteY4534" fmla="*/ 882456 h 6857985"/>
                <a:gd name="connsiteX4535" fmla="*/ 2583819 w 6868353"/>
                <a:gd name="connsiteY4535" fmla="*/ 881055 h 6857985"/>
                <a:gd name="connsiteX4536" fmla="*/ 2526298 w 6868353"/>
                <a:gd name="connsiteY4536" fmla="*/ 906708 h 6857985"/>
                <a:gd name="connsiteX4537" fmla="*/ 2533150 w 6868353"/>
                <a:gd name="connsiteY4537" fmla="*/ 897945 h 6857985"/>
                <a:gd name="connsiteX4538" fmla="*/ 2583819 w 6868353"/>
                <a:gd name="connsiteY4538" fmla="*/ 881055 h 6857985"/>
                <a:gd name="connsiteX4539" fmla="*/ 4953495 w 6868353"/>
                <a:gd name="connsiteY4539" fmla="*/ 877473 h 6857985"/>
                <a:gd name="connsiteX4540" fmla="*/ 4963435 w 6868353"/>
                <a:gd name="connsiteY4540" fmla="*/ 898850 h 6857985"/>
                <a:gd name="connsiteX4541" fmla="*/ 4953495 w 6868353"/>
                <a:gd name="connsiteY4541" fmla="*/ 877473 h 6857985"/>
                <a:gd name="connsiteX4542" fmla="*/ 5196405 w 6868353"/>
                <a:gd name="connsiteY4542" fmla="*/ 876057 h 6857985"/>
                <a:gd name="connsiteX4543" fmla="*/ 5218831 w 6868353"/>
                <a:gd name="connsiteY4543" fmla="*/ 909496 h 6857985"/>
                <a:gd name="connsiteX4544" fmla="*/ 5260069 w 6868353"/>
                <a:gd name="connsiteY4544" fmla="*/ 937244 h 6857985"/>
                <a:gd name="connsiteX4545" fmla="*/ 5243379 w 6868353"/>
                <a:gd name="connsiteY4545" fmla="*/ 920609 h 6857985"/>
                <a:gd name="connsiteX4546" fmla="*/ 5222497 w 6868353"/>
                <a:gd name="connsiteY4546" fmla="*/ 915046 h 6857985"/>
                <a:gd name="connsiteX4547" fmla="*/ 5196405 w 6868353"/>
                <a:gd name="connsiteY4547" fmla="*/ 876057 h 6857985"/>
                <a:gd name="connsiteX4548" fmla="*/ 5551975 w 6868353"/>
                <a:gd name="connsiteY4548" fmla="*/ 875973 h 6857985"/>
                <a:gd name="connsiteX4549" fmla="*/ 5640063 w 6868353"/>
                <a:gd name="connsiteY4549" fmla="*/ 943870 h 6857985"/>
                <a:gd name="connsiteX4550" fmla="*/ 5645073 w 6868353"/>
                <a:gd name="connsiteY4550" fmla="*/ 933125 h 6857985"/>
                <a:gd name="connsiteX4551" fmla="*/ 5660873 w 6868353"/>
                <a:gd name="connsiteY4551" fmla="*/ 941874 h 6857985"/>
                <a:gd name="connsiteX4552" fmla="*/ 5678045 w 6868353"/>
                <a:gd name="connsiteY4552" fmla="*/ 958084 h 6857985"/>
                <a:gd name="connsiteX4553" fmla="*/ 5718479 w 6868353"/>
                <a:gd name="connsiteY4553" fmla="*/ 990886 h 6857985"/>
                <a:gd name="connsiteX4554" fmla="*/ 5684657 w 6868353"/>
                <a:gd name="connsiteY4554" fmla="*/ 956286 h 6857985"/>
                <a:gd name="connsiteX4555" fmla="*/ 5723829 w 6868353"/>
                <a:gd name="connsiteY4555" fmla="*/ 980268 h 6857985"/>
                <a:gd name="connsiteX4556" fmla="*/ 5749071 w 6868353"/>
                <a:gd name="connsiteY4556" fmla="*/ 1019328 h 6857985"/>
                <a:gd name="connsiteX4557" fmla="*/ 5751775 w 6868353"/>
                <a:gd name="connsiteY4557" fmla="*/ 1014019 h 6857985"/>
                <a:gd name="connsiteX4558" fmla="*/ 5738283 w 6868353"/>
                <a:gd name="connsiteY4558" fmla="*/ 976941 h 6857985"/>
                <a:gd name="connsiteX4559" fmla="*/ 5781363 w 6868353"/>
                <a:gd name="connsiteY4559" fmla="*/ 1019299 h 6857985"/>
                <a:gd name="connsiteX4560" fmla="*/ 5779439 w 6868353"/>
                <a:gd name="connsiteY4560" fmla="*/ 1047713 h 6857985"/>
                <a:gd name="connsiteX4561" fmla="*/ 5682717 w 6868353"/>
                <a:gd name="connsiteY4561" fmla="*/ 973416 h 6857985"/>
                <a:gd name="connsiteX4562" fmla="*/ 5695627 w 6868353"/>
                <a:gd name="connsiteY4562" fmla="*/ 998715 h 6857985"/>
                <a:gd name="connsiteX4563" fmla="*/ 5729139 w 6868353"/>
                <a:gd name="connsiteY4563" fmla="*/ 1033159 h 6857985"/>
                <a:gd name="connsiteX4564" fmla="*/ 5704067 w 6868353"/>
                <a:gd name="connsiteY4564" fmla="*/ 994255 h 6857985"/>
                <a:gd name="connsiteX4565" fmla="*/ 5764459 w 6868353"/>
                <a:gd name="connsiteY4565" fmla="*/ 1052908 h 6857985"/>
                <a:gd name="connsiteX4566" fmla="*/ 5797179 w 6868353"/>
                <a:gd name="connsiteY4566" fmla="*/ 1083191 h 6857985"/>
                <a:gd name="connsiteX4567" fmla="*/ 5830475 w 6868353"/>
                <a:gd name="connsiteY4567" fmla="*/ 1113982 h 6857985"/>
                <a:gd name="connsiteX4568" fmla="*/ 5895853 w 6868353"/>
                <a:gd name="connsiteY4568" fmla="*/ 1175948 h 6857985"/>
                <a:gd name="connsiteX4569" fmla="*/ 5950995 w 6868353"/>
                <a:gd name="connsiteY4569" fmla="*/ 1239995 h 6857985"/>
                <a:gd name="connsiteX4570" fmla="*/ 5994825 w 6868353"/>
                <a:gd name="connsiteY4570" fmla="*/ 1280145 h 6857985"/>
                <a:gd name="connsiteX4571" fmla="*/ 6018977 w 6868353"/>
                <a:gd name="connsiteY4571" fmla="*/ 1305401 h 6857985"/>
                <a:gd name="connsiteX4572" fmla="*/ 6043667 w 6868353"/>
                <a:gd name="connsiteY4572" fmla="*/ 1333446 h 6857985"/>
                <a:gd name="connsiteX4573" fmla="*/ 6137063 w 6868353"/>
                <a:gd name="connsiteY4573" fmla="*/ 1459855 h 6857985"/>
                <a:gd name="connsiteX4574" fmla="*/ 6110375 w 6868353"/>
                <a:gd name="connsiteY4574" fmla="*/ 1428257 h 6857985"/>
                <a:gd name="connsiteX4575" fmla="*/ 6096303 w 6868353"/>
                <a:gd name="connsiteY4575" fmla="*/ 1409286 h 6857985"/>
                <a:gd name="connsiteX4576" fmla="*/ 6087101 w 6868353"/>
                <a:gd name="connsiteY4576" fmla="*/ 1393996 h 6857985"/>
                <a:gd name="connsiteX4577" fmla="*/ 6075747 w 6868353"/>
                <a:gd name="connsiteY4577" fmla="*/ 1390287 h 6857985"/>
                <a:gd name="connsiteX4578" fmla="*/ 6059977 w 6868353"/>
                <a:gd name="connsiteY4578" fmla="*/ 1373284 h 6857985"/>
                <a:gd name="connsiteX4579" fmla="*/ 6016939 w 6868353"/>
                <a:gd name="connsiteY4579" fmla="*/ 1314207 h 6857985"/>
                <a:gd name="connsiteX4580" fmla="*/ 6000487 w 6868353"/>
                <a:gd name="connsiteY4580" fmla="*/ 1294882 h 6857985"/>
                <a:gd name="connsiteX4581" fmla="*/ 5981559 w 6868353"/>
                <a:gd name="connsiteY4581" fmla="*/ 1274836 h 6857985"/>
                <a:gd name="connsiteX4582" fmla="*/ 5939499 w 6868353"/>
                <a:gd name="connsiteY4582" fmla="*/ 1231572 h 6857985"/>
                <a:gd name="connsiteX4583" fmla="*/ 5893855 w 6868353"/>
                <a:gd name="connsiteY4583" fmla="*/ 1185278 h 6857985"/>
                <a:gd name="connsiteX4584" fmla="*/ 5845425 w 6868353"/>
                <a:gd name="connsiteY4584" fmla="*/ 1139041 h 6857985"/>
                <a:gd name="connsiteX4585" fmla="*/ 5797843 w 6868353"/>
                <a:gd name="connsiteY4585" fmla="*/ 1092973 h 6857985"/>
                <a:gd name="connsiteX4586" fmla="*/ 5775219 w 6868353"/>
                <a:gd name="connsiteY4586" fmla="*/ 1070322 h 6857985"/>
                <a:gd name="connsiteX4587" fmla="*/ 5753135 w 6868353"/>
                <a:gd name="connsiteY4587" fmla="*/ 1048831 h 6857985"/>
                <a:gd name="connsiteX4588" fmla="*/ 5733059 w 6868353"/>
                <a:gd name="connsiteY4588" fmla="*/ 1062507 h 6857985"/>
                <a:gd name="connsiteX4589" fmla="*/ 5735523 w 6868353"/>
                <a:gd name="connsiteY4589" fmla="*/ 1045802 h 6857985"/>
                <a:gd name="connsiteX4590" fmla="*/ 5661283 w 6868353"/>
                <a:gd name="connsiteY4590" fmla="*/ 952520 h 6857985"/>
                <a:gd name="connsiteX4591" fmla="*/ 5656343 w 6868353"/>
                <a:gd name="connsiteY4591" fmla="*/ 963704 h 6857985"/>
                <a:gd name="connsiteX4592" fmla="*/ 5619719 w 6868353"/>
                <a:gd name="connsiteY4592" fmla="*/ 946999 h 6857985"/>
                <a:gd name="connsiteX4593" fmla="*/ 5602459 w 6868353"/>
                <a:gd name="connsiteY4593" fmla="*/ 916306 h 6857985"/>
                <a:gd name="connsiteX4594" fmla="*/ 5581281 w 6868353"/>
                <a:gd name="connsiteY4594" fmla="*/ 908053 h 6857985"/>
                <a:gd name="connsiteX4595" fmla="*/ 5551975 w 6868353"/>
                <a:gd name="connsiteY4595" fmla="*/ 875973 h 6857985"/>
                <a:gd name="connsiteX4596" fmla="*/ 2018836 w 6868353"/>
                <a:gd name="connsiteY4596" fmla="*/ 875179 h 6857985"/>
                <a:gd name="connsiteX4597" fmla="*/ 1970900 w 6868353"/>
                <a:gd name="connsiteY4597" fmla="*/ 884650 h 6857985"/>
                <a:gd name="connsiteX4598" fmla="*/ 1952892 w 6868353"/>
                <a:gd name="connsiteY4598" fmla="*/ 895962 h 6857985"/>
                <a:gd name="connsiteX4599" fmla="*/ 1950301 w 6868353"/>
                <a:gd name="connsiteY4599" fmla="*/ 901016 h 6857985"/>
                <a:gd name="connsiteX4600" fmla="*/ 1971579 w 6868353"/>
                <a:gd name="connsiteY4600" fmla="*/ 908279 h 6857985"/>
                <a:gd name="connsiteX4601" fmla="*/ 2009875 w 6868353"/>
                <a:gd name="connsiteY4601" fmla="*/ 880785 h 6857985"/>
                <a:gd name="connsiteX4602" fmla="*/ 2018836 w 6868353"/>
                <a:gd name="connsiteY4602" fmla="*/ 875179 h 6857985"/>
                <a:gd name="connsiteX4603" fmla="*/ 5030823 w 6868353"/>
                <a:gd name="connsiteY4603" fmla="*/ 871569 h 6857985"/>
                <a:gd name="connsiteX4604" fmla="*/ 5046283 w 6868353"/>
                <a:gd name="connsiteY4604" fmla="*/ 892833 h 6857985"/>
                <a:gd name="connsiteX4605" fmla="*/ 5085739 w 6868353"/>
                <a:gd name="connsiteY4605" fmla="*/ 906976 h 6857985"/>
                <a:gd name="connsiteX4606" fmla="*/ 5044075 w 6868353"/>
                <a:gd name="connsiteY4606" fmla="*/ 881833 h 6857985"/>
                <a:gd name="connsiteX4607" fmla="*/ 5030823 w 6868353"/>
                <a:gd name="connsiteY4607" fmla="*/ 871569 h 6857985"/>
                <a:gd name="connsiteX4608" fmla="*/ 1357881 w 6868353"/>
                <a:gd name="connsiteY4608" fmla="*/ 866685 h 6857985"/>
                <a:gd name="connsiteX4609" fmla="*/ 1332922 w 6868353"/>
                <a:gd name="connsiteY4609" fmla="*/ 884027 h 6857985"/>
                <a:gd name="connsiteX4610" fmla="*/ 1303914 w 6868353"/>
                <a:gd name="connsiteY4610" fmla="*/ 895990 h 6857985"/>
                <a:gd name="connsiteX4611" fmla="*/ 1284943 w 6868353"/>
                <a:gd name="connsiteY4611" fmla="*/ 900421 h 6857985"/>
                <a:gd name="connsiteX4612" fmla="*/ 1243732 w 6868353"/>
                <a:gd name="connsiteY4612" fmla="*/ 913319 h 6857985"/>
                <a:gd name="connsiteX4613" fmla="*/ 1299115 w 6868353"/>
                <a:gd name="connsiteY4613" fmla="*/ 886278 h 6857985"/>
                <a:gd name="connsiteX4614" fmla="*/ 1357881 w 6868353"/>
                <a:gd name="connsiteY4614" fmla="*/ 866685 h 6857985"/>
                <a:gd name="connsiteX4615" fmla="*/ 2677907 w 6868353"/>
                <a:gd name="connsiteY4615" fmla="*/ 861051 h 6857985"/>
                <a:gd name="connsiteX4616" fmla="*/ 2717292 w 6868353"/>
                <a:gd name="connsiteY4616" fmla="*/ 863373 h 6857985"/>
                <a:gd name="connsiteX4617" fmla="*/ 2680441 w 6868353"/>
                <a:gd name="connsiteY4617" fmla="*/ 875590 h 6857985"/>
                <a:gd name="connsiteX4618" fmla="*/ 2650711 w 6868353"/>
                <a:gd name="connsiteY4618" fmla="*/ 884311 h 6857985"/>
                <a:gd name="connsiteX4619" fmla="*/ 2626134 w 6868353"/>
                <a:gd name="connsiteY4619" fmla="*/ 886520 h 6857985"/>
                <a:gd name="connsiteX4620" fmla="*/ 2671621 w 6868353"/>
                <a:gd name="connsiteY4620" fmla="*/ 869290 h 6857985"/>
                <a:gd name="connsiteX4621" fmla="*/ 2635180 w 6868353"/>
                <a:gd name="connsiteY4621" fmla="*/ 883037 h 6857985"/>
                <a:gd name="connsiteX4622" fmla="*/ 2642075 w 6868353"/>
                <a:gd name="connsiteY4622" fmla="*/ 874288 h 6857985"/>
                <a:gd name="connsiteX4623" fmla="*/ 2677907 w 6868353"/>
                <a:gd name="connsiteY4623" fmla="*/ 861051 h 6857985"/>
                <a:gd name="connsiteX4624" fmla="*/ 2166636 w 6868353"/>
                <a:gd name="connsiteY4624" fmla="*/ 857341 h 6857985"/>
                <a:gd name="connsiteX4625" fmla="*/ 2110971 w 6868353"/>
                <a:gd name="connsiteY4625" fmla="*/ 878690 h 6857985"/>
                <a:gd name="connsiteX4626" fmla="*/ 2090230 w 6868353"/>
                <a:gd name="connsiteY4626" fmla="*/ 893753 h 6857985"/>
                <a:gd name="connsiteX4627" fmla="*/ 2166636 w 6868353"/>
                <a:gd name="connsiteY4627" fmla="*/ 857341 h 6857985"/>
                <a:gd name="connsiteX4628" fmla="*/ 5475923 w 6868353"/>
                <a:gd name="connsiteY4628" fmla="*/ 851806 h 6857985"/>
                <a:gd name="connsiteX4629" fmla="*/ 5502143 w 6868353"/>
                <a:gd name="connsiteY4629" fmla="*/ 886533 h 6857985"/>
                <a:gd name="connsiteX4630" fmla="*/ 5557469 w 6868353"/>
                <a:gd name="connsiteY4630" fmla="*/ 933988 h 6857985"/>
                <a:gd name="connsiteX4631" fmla="*/ 5499325 w 6868353"/>
                <a:gd name="connsiteY4631" fmla="*/ 898992 h 6857985"/>
                <a:gd name="connsiteX4632" fmla="*/ 5475923 w 6868353"/>
                <a:gd name="connsiteY4632" fmla="*/ 851806 h 6857985"/>
                <a:gd name="connsiteX4633" fmla="*/ 1839437 w 6868353"/>
                <a:gd name="connsiteY4633" fmla="*/ 847672 h 6857985"/>
                <a:gd name="connsiteX4634" fmla="*/ 1768156 w 6868353"/>
                <a:gd name="connsiteY4634" fmla="*/ 868837 h 6857985"/>
                <a:gd name="connsiteX4635" fmla="*/ 1714203 w 6868353"/>
                <a:gd name="connsiteY4635" fmla="*/ 907825 h 6857985"/>
                <a:gd name="connsiteX4636" fmla="*/ 1676616 w 6868353"/>
                <a:gd name="connsiteY4636" fmla="*/ 938886 h 6857985"/>
                <a:gd name="connsiteX4637" fmla="*/ 1689753 w 6868353"/>
                <a:gd name="connsiteY4637" fmla="*/ 936126 h 6857985"/>
                <a:gd name="connsiteX4638" fmla="*/ 1792449 w 6868353"/>
                <a:gd name="connsiteY4638" fmla="*/ 869658 h 6857985"/>
                <a:gd name="connsiteX4639" fmla="*/ 1778703 w 6868353"/>
                <a:gd name="connsiteY4639" fmla="*/ 886307 h 6857985"/>
                <a:gd name="connsiteX4640" fmla="*/ 1823326 w 6868353"/>
                <a:gd name="connsiteY4640" fmla="*/ 869502 h 6857985"/>
                <a:gd name="connsiteX4641" fmla="*/ 1819008 w 6868353"/>
                <a:gd name="connsiteY4641" fmla="*/ 865411 h 6857985"/>
                <a:gd name="connsiteX4642" fmla="*/ 1839437 w 6868353"/>
                <a:gd name="connsiteY4642" fmla="*/ 847672 h 6857985"/>
                <a:gd name="connsiteX4643" fmla="*/ 2638974 w 6868353"/>
                <a:gd name="connsiteY4643" fmla="*/ 841060 h 6857985"/>
                <a:gd name="connsiteX4644" fmla="*/ 2580760 w 6868353"/>
                <a:gd name="connsiteY4644" fmla="*/ 875986 h 6857985"/>
                <a:gd name="connsiteX4645" fmla="*/ 2574687 w 6868353"/>
                <a:gd name="connsiteY4645" fmla="*/ 865864 h 6857985"/>
                <a:gd name="connsiteX4646" fmla="*/ 2617399 w 6868353"/>
                <a:gd name="connsiteY4646" fmla="*/ 861829 h 6857985"/>
                <a:gd name="connsiteX4647" fmla="*/ 2638974 w 6868353"/>
                <a:gd name="connsiteY4647" fmla="*/ 841060 h 6857985"/>
                <a:gd name="connsiteX4648" fmla="*/ 5501721 w 6868353"/>
                <a:gd name="connsiteY4648" fmla="*/ 839063 h 6857985"/>
                <a:gd name="connsiteX4649" fmla="*/ 5519923 w 6868353"/>
                <a:gd name="connsiteY4649" fmla="*/ 849555 h 6857985"/>
                <a:gd name="connsiteX4650" fmla="*/ 5515309 w 6868353"/>
                <a:gd name="connsiteY4650" fmla="*/ 855983 h 6857985"/>
                <a:gd name="connsiteX4651" fmla="*/ 5528333 w 6868353"/>
                <a:gd name="connsiteY4651" fmla="*/ 873254 h 6857985"/>
                <a:gd name="connsiteX4652" fmla="*/ 5514883 w 6868353"/>
                <a:gd name="connsiteY4652" fmla="*/ 867294 h 6857985"/>
                <a:gd name="connsiteX4653" fmla="*/ 5490081 w 6868353"/>
                <a:gd name="connsiteY4653" fmla="*/ 847234 h 6857985"/>
                <a:gd name="connsiteX4654" fmla="*/ 5501721 w 6868353"/>
                <a:gd name="connsiteY4654" fmla="*/ 839063 h 6857985"/>
                <a:gd name="connsiteX4655" fmla="*/ 2500362 w 6868353"/>
                <a:gd name="connsiteY4655" fmla="*/ 838697 h 6857985"/>
                <a:gd name="connsiteX4656" fmla="*/ 2466923 w 6868353"/>
                <a:gd name="connsiteY4656" fmla="*/ 859848 h 6857985"/>
                <a:gd name="connsiteX4657" fmla="*/ 2454493 w 6868353"/>
                <a:gd name="connsiteY4657" fmla="*/ 858984 h 6857985"/>
                <a:gd name="connsiteX4658" fmla="*/ 2500362 w 6868353"/>
                <a:gd name="connsiteY4658" fmla="*/ 838697 h 6857985"/>
                <a:gd name="connsiteX4659" fmla="*/ 4982447 w 6868353"/>
                <a:gd name="connsiteY4659" fmla="*/ 838641 h 6857985"/>
                <a:gd name="connsiteX4660" fmla="*/ 4985009 w 6868353"/>
                <a:gd name="connsiteY4660" fmla="*/ 840350 h 6857985"/>
                <a:gd name="connsiteX4661" fmla="*/ 4985081 w 6868353"/>
                <a:gd name="connsiteY4661" fmla="*/ 841160 h 6857985"/>
                <a:gd name="connsiteX4662" fmla="*/ 1497994 w 6868353"/>
                <a:gd name="connsiteY4662" fmla="*/ 837578 h 6857985"/>
                <a:gd name="connsiteX4663" fmla="*/ 1479561 w 6868353"/>
                <a:gd name="connsiteY4663" fmla="*/ 851820 h 6857985"/>
                <a:gd name="connsiteX4664" fmla="*/ 1450086 w 6868353"/>
                <a:gd name="connsiteY4664" fmla="*/ 865085 h 6857985"/>
                <a:gd name="connsiteX4665" fmla="*/ 1474833 w 6868353"/>
                <a:gd name="connsiteY4665" fmla="*/ 848139 h 6857985"/>
                <a:gd name="connsiteX4666" fmla="*/ 1404925 w 6868353"/>
                <a:gd name="connsiteY4666" fmla="*/ 887935 h 6857985"/>
                <a:gd name="connsiteX4667" fmla="*/ 1463465 w 6868353"/>
                <a:gd name="connsiteY4667" fmla="*/ 846271 h 6857985"/>
                <a:gd name="connsiteX4668" fmla="*/ 1497994 w 6868353"/>
                <a:gd name="connsiteY4668" fmla="*/ 837578 h 6857985"/>
                <a:gd name="connsiteX4669" fmla="*/ 2212407 w 6868353"/>
                <a:gd name="connsiteY4669" fmla="*/ 832679 h 6857985"/>
                <a:gd name="connsiteX4670" fmla="*/ 2183300 w 6868353"/>
                <a:gd name="connsiteY4670" fmla="*/ 840721 h 6857985"/>
                <a:gd name="connsiteX4671" fmla="*/ 2149988 w 6868353"/>
                <a:gd name="connsiteY4671" fmla="*/ 853391 h 6857985"/>
                <a:gd name="connsiteX4672" fmla="*/ 2186287 w 6868353"/>
                <a:gd name="connsiteY4672" fmla="*/ 847035 h 6857985"/>
                <a:gd name="connsiteX4673" fmla="*/ 2205229 w 6868353"/>
                <a:gd name="connsiteY4673" fmla="*/ 839786 h 6857985"/>
                <a:gd name="connsiteX4674" fmla="*/ 2212407 w 6868353"/>
                <a:gd name="connsiteY4674" fmla="*/ 832679 h 6857985"/>
                <a:gd name="connsiteX4675" fmla="*/ 5137399 w 6868353"/>
                <a:gd name="connsiteY4675" fmla="*/ 832269 h 6857985"/>
                <a:gd name="connsiteX4676" fmla="*/ 5175679 w 6868353"/>
                <a:gd name="connsiteY4676" fmla="*/ 853760 h 6857985"/>
                <a:gd name="connsiteX4677" fmla="*/ 5185095 w 6868353"/>
                <a:gd name="connsiteY4677" fmla="*/ 876156 h 6857985"/>
                <a:gd name="connsiteX4678" fmla="*/ 5137399 w 6868353"/>
                <a:gd name="connsiteY4678" fmla="*/ 832269 h 6857985"/>
                <a:gd name="connsiteX4679" fmla="*/ 5252015 w 6868353"/>
                <a:gd name="connsiteY4679" fmla="*/ 831080 h 6857985"/>
                <a:gd name="connsiteX4680" fmla="*/ 5269271 w 6868353"/>
                <a:gd name="connsiteY4680" fmla="*/ 848026 h 6857985"/>
                <a:gd name="connsiteX4681" fmla="*/ 5280879 w 6868353"/>
                <a:gd name="connsiteY4681" fmla="*/ 848125 h 6857985"/>
                <a:gd name="connsiteX4682" fmla="*/ 5315211 w 6868353"/>
                <a:gd name="connsiteY4682" fmla="*/ 882187 h 6857985"/>
                <a:gd name="connsiteX4683" fmla="*/ 5305147 w 6868353"/>
                <a:gd name="connsiteY4683" fmla="*/ 877544 h 6857985"/>
                <a:gd name="connsiteX4684" fmla="*/ 5276903 w 6868353"/>
                <a:gd name="connsiteY4684" fmla="*/ 859267 h 6857985"/>
                <a:gd name="connsiteX4685" fmla="*/ 5252015 w 6868353"/>
                <a:gd name="connsiteY4685" fmla="*/ 831080 h 6857985"/>
                <a:gd name="connsiteX4686" fmla="*/ 4925301 w 6868353"/>
                <a:gd name="connsiteY4686" fmla="*/ 827345 h 6857985"/>
                <a:gd name="connsiteX4687" fmla="*/ 4991381 w 6868353"/>
                <a:gd name="connsiteY4687" fmla="*/ 857540 h 6857985"/>
                <a:gd name="connsiteX4688" fmla="*/ 5046637 w 6868353"/>
                <a:gd name="connsiteY4688" fmla="*/ 909426 h 6857985"/>
                <a:gd name="connsiteX4689" fmla="*/ 4999195 w 6868353"/>
                <a:gd name="connsiteY4689" fmla="*/ 868200 h 6857985"/>
                <a:gd name="connsiteX4690" fmla="*/ 4968673 w 6868353"/>
                <a:gd name="connsiteY4690" fmla="*/ 857582 h 6857985"/>
                <a:gd name="connsiteX4691" fmla="*/ 4934867 w 6868353"/>
                <a:gd name="connsiteY4691" fmla="*/ 846327 h 6857985"/>
                <a:gd name="connsiteX4692" fmla="*/ 4932403 w 6868353"/>
                <a:gd name="connsiteY4692" fmla="*/ 835554 h 6857985"/>
                <a:gd name="connsiteX4693" fmla="*/ 4925301 w 6868353"/>
                <a:gd name="connsiteY4693" fmla="*/ 827345 h 6857985"/>
                <a:gd name="connsiteX4694" fmla="*/ 1975062 w 6868353"/>
                <a:gd name="connsiteY4694" fmla="*/ 827045 h 6857985"/>
                <a:gd name="connsiteX4695" fmla="*/ 1930241 w 6868353"/>
                <a:gd name="connsiteY4695" fmla="*/ 841386 h 6857985"/>
                <a:gd name="connsiteX4696" fmla="*/ 1876996 w 6868353"/>
                <a:gd name="connsiteY4696" fmla="*/ 885358 h 6857985"/>
                <a:gd name="connsiteX4697" fmla="*/ 1903554 w 6868353"/>
                <a:gd name="connsiteY4697" fmla="*/ 882272 h 6857985"/>
                <a:gd name="connsiteX4698" fmla="*/ 1882970 w 6868353"/>
                <a:gd name="connsiteY4698" fmla="*/ 898921 h 6857985"/>
                <a:gd name="connsiteX4699" fmla="*/ 1835020 w 6868353"/>
                <a:gd name="connsiteY4699" fmla="*/ 910982 h 6857985"/>
                <a:gd name="connsiteX4700" fmla="*/ 1850352 w 6868353"/>
                <a:gd name="connsiteY4700" fmla="*/ 917679 h 6857985"/>
                <a:gd name="connsiteX4701" fmla="*/ 1892300 w 6868353"/>
                <a:gd name="connsiteY4701" fmla="*/ 899374 h 6857985"/>
                <a:gd name="connsiteX4702" fmla="*/ 1927437 w 6868353"/>
                <a:gd name="connsiteY4702" fmla="*/ 884410 h 6857985"/>
                <a:gd name="connsiteX4703" fmla="*/ 1915942 w 6868353"/>
                <a:gd name="connsiteY4703" fmla="*/ 895126 h 6857985"/>
                <a:gd name="connsiteX4704" fmla="*/ 1949650 w 6868353"/>
                <a:gd name="connsiteY4704" fmla="*/ 877317 h 6857985"/>
                <a:gd name="connsiteX4705" fmla="*/ 1917627 w 6868353"/>
                <a:gd name="connsiteY4705" fmla="*/ 866501 h 6857985"/>
                <a:gd name="connsiteX4706" fmla="*/ 1980513 w 6868353"/>
                <a:gd name="connsiteY4706" fmla="*/ 840791 h 6857985"/>
                <a:gd name="connsiteX4707" fmla="*/ 1975062 w 6868353"/>
                <a:gd name="connsiteY4707" fmla="*/ 827045 h 6857985"/>
                <a:gd name="connsiteX4708" fmla="*/ 1430019 w 6868353"/>
                <a:gd name="connsiteY4708" fmla="*/ 824804 h 6857985"/>
                <a:gd name="connsiteX4709" fmla="*/ 1383477 w 6868353"/>
                <a:gd name="connsiteY4709" fmla="*/ 864123 h 6857985"/>
                <a:gd name="connsiteX4710" fmla="*/ 1385969 w 6868353"/>
                <a:gd name="connsiteY4710" fmla="*/ 873438 h 6857985"/>
                <a:gd name="connsiteX4711" fmla="*/ 1426770 w 6868353"/>
                <a:gd name="connsiteY4711" fmla="*/ 846681 h 6857985"/>
                <a:gd name="connsiteX4712" fmla="*/ 1456372 w 6868353"/>
                <a:gd name="connsiteY4712" fmla="*/ 833204 h 6857985"/>
                <a:gd name="connsiteX4713" fmla="*/ 1449803 w 6868353"/>
                <a:gd name="connsiteY4713" fmla="*/ 850122 h 6857985"/>
                <a:gd name="connsiteX4714" fmla="*/ 1379711 w 6868353"/>
                <a:gd name="connsiteY4714" fmla="*/ 890172 h 6857985"/>
                <a:gd name="connsiteX4715" fmla="*/ 1330756 w 6868353"/>
                <a:gd name="connsiteY4715" fmla="*/ 889677 h 6857985"/>
                <a:gd name="connsiteX4716" fmla="*/ 1408011 w 6868353"/>
                <a:gd name="connsiteY4716" fmla="*/ 832029 h 6857985"/>
                <a:gd name="connsiteX4717" fmla="*/ 1430019 w 6868353"/>
                <a:gd name="connsiteY4717" fmla="*/ 824804 h 6857985"/>
                <a:gd name="connsiteX4718" fmla="*/ 5631299 w 6868353"/>
                <a:gd name="connsiteY4718" fmla="*/ 822034 h 6857985"/>
                <a:gd name="connsiteX4719" fmla="*/ 5675921 w 6868353"/>
                <a:gd name="connsiteY4719" fmla="*/ 851084 h 6857985"/>
                <a:gd name="connsiteX4720" fmla="*/ 5699975 w 6868353"/>
                <a:gd name="connsiteY4720" fmla="*/ 883235 h 6857985"/>
                <a:gd name="connsiteX4721" fmla="*/ 5631299 w 6868353"/>
                <a:gd name="connsiteY4721" fmla="*/ 822034 h 6857985"/>
                <a:gd name="connsiteX4722" fmla="*/ 1347831 w 6868353"/>
                <a:gd name="connsiteY4722" fmla="*/ 814864 h 6857985"/>
                <a:gd name="connsiteX4723" fmla="*/ 1342790 w 6868353"/>
                <a:gd name="connsiteY4723" fmla="*/ 826069 h 6857985"/>
                <a:gd name="connsiteX4724" fmla="*/ 1302782 w 6868353"/>
                <a:gd name="connsiteY4724" fmla="*/ 855147 h 6857985"/>
                <a:gd name="connsiteX4725" fmla="*/ 1278984 w 6868353"/>
                <a:gd name="connsiteY4725" fmla="*/ 880772 h 6857985"/>
                <a:gd name="connsiteX4726" fmla="*/ 1322248 w 6868353"/>
                <a:gd name="connsiteY4726" fmla="*/ 847262 h 6857985"/>
                <a:gd name="connsiteX4727" fmla="*/ 1352346 w 6868353"/>
                <a:gd name="connsiteY4727" fmla="*/ 833232 h 6857985"/>
                <a:gd name="connsiteX4728" fmla="*/ 1272103 w 6868353"/>
                <a:gd name="connsiteY4728" fmla="*/ 883164 h 6857985"/>
                <a:gd name="connsiteX4729" fmla="*/ 1184145 w 6868353"/>
                <a:gd name="connsiteY4729" fmla="*/ 964809 h 6857985"/>
                <a:gd name="connsiteX4730" fmla="*/ 1163504 w 6868353"/>
                <a:gd name="connsiteY4730" fmla="*/ 972156 h 6857985"/>
                <a:gd name="connsiteX4731" fmla="*/ 1287294 w 6868353"/>
                <a:gd name="connsiteY4731" fmla="*/ 857851 h 6857985"/>
                <a:gd name="connsiteX4732" fmla="*/ 1340213 w 6868353"/>
                <a:gd name="connsiteY4732" fmla="*/ 816796 h 6857985"/>
                <a:gd name="connsiteX4733" fmla="*/ 1347831 w 6868353"/>
                <a:gd name="connsiteY4733" fmla="*/ 814864 h 6857985"/>
                <a:gd name="connsiteX4734" fmla="*/ 2847991 w 6868353"/>
                <a:gd name="connsiteY4734" fmla="*/ 813638 h 6857985"/>
                <a:gd name="connsiteX4735" fmla="*/ 2831158 w 6868353"/>
                <a:gd name="connsiteY4735" fmla="*/ 822529 h 6857985"/>
                <a:gd name="connsiteX4736" fmla="*/ 2813093 w 6868353"/>
                <a:gd name="connsiteY4736" fmla="*/ 828517 h 6857985"/>
                <a:gd name="connsiteX4737" fmla="*/ 2790810 w 6868353"/>
                <a:gd name="connsiteY4737" fmla="*/ 835100 h 6857985"/>
                <a:gd name="connsiteX4738" fmla="*/ 2690450 w 6868353"/>
                <a:gd name="connsiteY4738" fmla="*/ 853858 h 6857985"/>
                <a:gd name="connsiteX4739" fmla="*/ 2771132 w 6868353"/>
                <a:gd name="connsiteY4739" fmla="*/ 832623 h 6857985"/>
                <a:gd name="connsiteX4740" fmla="*/ 2802263 w 6868353"/>
                <a:gd name="connsiteY4740" fmla="*/ 822316 h 6857985"/>
                <a:gd name="connsiteX4741" fmla="*/ 2847991 w 6868353"/>
                <a:gd name="connsiteY4741" fmla="*/ 813638 h 6857985"/>
                <a:gd name="connsiteX4742" fmla="*/ 1756957 w 6868353"/>
                <a:gd name="connsiteY4742" fmla="*/ 812803 h 6857985"/>
                <a:gd name="connsiteX4743" fmla="*/ 1736599 w 6868353"/>
                <a:gd name="connsiteY4743" fmla="*/ 816300 h 6857985"/>
                <a:gd name="connsiteX4744" fmla="*/ 1699692 w 6868353"/>
                <a:gd name="connsiteY4744" fmla="*/ 842037 h 6857985"/>
                <a:gd name="connsiteX4745" fmla="*/ 1720035 w 6868353"/>
                <a:gd name="connsiteY4745" fmla="*/ 838498 h 6857985"/>
                <a:gd name="connsiteX4746" fmla="*/ 1756957 w 6868353"/>
                <a:gd name="connsiteY4746" fmla="*/ 812803 h 6857985"/>
                <a:gd name="connsiteX4747" fmla="*/ 5425991 w 6868353"/>
                <a:gd name="connsiteY4747" fmla="*/ 808457 h 6857985"/>
                <a:gd name="connsiteX4748" fmla="*/ 5455933 w 6868353"/>
                <a:gd name="connsiteY4748" fmla="*/ 856039 h 6857985"/>
                <a:gd name="connsiteX4749" fmla="*/ 5425991 w 6868353"/>
                <a:gd name="connsiteY4749" fmla="*/ 808457 h 6857985"/>
                <a:gd name="connsiteX4750" fmla="*/ 1400423 w 6868353"/>
                <a:gd name="connsiteY4750" fmla="*/ 800781 h 6857985"/>
                <a:gd name="connsiteX4751" fmla="*/ 1345734 w 6868353"/>
                <a:gd name="connsiteY4751" fmla="*/ 850291 h 6857985"/>
                <a:gd name="connsiteX4752" fmla="*/ 1322786 w 6868353"/>
                <a:gd name="connsiteY4752" fmla="*/ 862098 h 6857985"/>
                <a:gd name="connsiteX4753" fmla="*/ 1357088 w 6868353"/>
                <a:gd name="connsiteY4753" fmla="*/ 836870 h 6857985"/>
                <a:gd name="connsiteX4754" fmla="*/ 1358971 w 6868353"/>
                <a:gd name="connsiteY4754" fmla="*/ 816229 h 6857985"/>
                <a:gd name="connsiteX4755" fmla="*/ 1384525 w 6868353"/>
                <a:gd name="connsiteY4755" fmla="*/ 813751 h 6857985"/>
                <a:gd name="connsiteX4756" fmla="*/ 1386818 w 6868353"/>
                <a:gd name="connsiteY4756" fmla="*/ 808018 h 6857985"/>
                <a:gd name="connsiteX4757" fmla="*/ 1400423 w 6868353"/>
                <a:gd name="connsiteY4757" fmla="*/ 800781 h 6857985"/>
                <a:gd name="connsiteX4758" fmla="*/ 4682433 w 6868353"/>
                <a:gd name="connsiteY4758" fmla="*/ 799046 h 6857985"/>
                <a:gd name="connsiteX4759" fmla="*/ 4696417 w 6868353"/>
                <a:gd name="connsiteY4759" fmla="*/ 803487 h 6857985"/>
                <a:gd name="connsiteX4760" fmla="*/ 4717555 w 6868353"/>
                <a:gd name="connsiteY4760" fmla="*/ 827710 h 6857985"/>
                <a:gd name="connsiteX4761" fmla="*/ 4737871 w 6868353"/>
                <a:gd name="connsiteY4761" fmla="*/ 829650 h 6857985"/>
                <a:gd name="connsiteX4762" fmla="*/ 4777891 w 6868353"/>
                <a:gd name="connsiteY4762" fmla="*/ 861517 h 6857985"/>
                <a:gd name="connsiteX4763" fmla="*/ 4753385 w 6868353"/>
                <a:gd name="connsiteY4763" fmla="*/ 854750 h 6857985"/>
                <a:gd name="connsiteX4764" fmla="*/ 4715247 w 6868353"/>
                <a:gd name="connsiteY4764" fmla="*/ 839347 h 6857985"/>
                <a:gd name="connsiteX4765" fmla="*/ 4688759 w 6868353"/>
                <a:gd name="connsiteY4765" fmla="*/ 816101 h 6857985"/>
                <a:gd name="connsiteX4766" fmla="*/ 4682433 w 6868353"/>
                <a:gd name="connsiteY4766" fmla="*/ 799046 h 6857985"/>
                <a:gd name="connsiteX4767" fmla="*/ 5377825 w 6868353"/>
                <a:gd name="connsiteY4767" fmla="*/ 794928 h 6857985"/>
                <a:gd name="connsiteX4768" fmla="*/ 5380033 w 6868353"/>
                <a:gd name="connsiteY4768" fmla="*/ 796835 h 6857985"/>
                <a:gd name="connsiteX4769" fmla="*/ 5470643 w 6868353"/>
                <a:gd name="connsiteY4769" fmla="*/ 879695 h 6857985"/>
                <a:gd name="connsiteX4770" fmla="*/ 5422751 w 6868353"/>
                <a:gd name="connsiteY4770" fmla="*/ 848111 h 6857985"/>
                <a:gd name="connsiteX4771" fmla="*/ 5387169 w 6868353"/>
                <a:gd name="connsiteY4771" fmla="*/ 810084 h 6857985"/>
                <a:gd name="connsiteX4772" fmla="*/ 3050027 w 6868353"/>
                <a:gd name="connsiteY4772" fmla="*/ 792261 h 6857985"/>
                <a:gd name="connsiteX4773" fmla="*/ 3078780 w 6868353"/>
                <a:gd name="connsiteY4773" fmla="*/ 793521 h 6857985"/>
                <a:gd name="connsiteX4774" fmla="*/ 2975943 w 6868353"/>
                <a:gd name="connsiteY4774" fmla="*/ 814714 h 6857985"/>
                <a:gd name="connsiteX4775" fmla="*/ 2944542 w 6868353"/>
                <a:gd name="connsiteY4775" fmla="*/ 820321 h 6857985"/>
                <a:gd name="connsiteX4776" fmla="*/ 2920404 w 6868353"/>
                <a:gd name="connsiteY4776" fmla="*/ 826875 h 6857985"/>
                <a:gd name="connsiteX4777" fmla="*/ 2911867 w 6868353"/>
                <a:gd name="connsiteY4777" fmla="*/ 838244 h 6857985"/>
                <a:gd name="connsiteX4778" fmla="*/ 2832672 w 6868353"/>
                <a:gd name="connsiteY4778" fmla="*/ 850093 h 6857985"/>
                <a:gd name="connsiteX4779" fmla="*/ 2802546 w 6868353"/>
                <a:gd name="connsiteY4779" fmla="*/ 858177 h 6857985"/>
                <a:gd name="connsiteX4780" fmla="*/ 2775789 w 6868353"/>
                <a:gd name="connsiteY4780" fmla="*/ 868186 h 6857985"/>
                <a:gd name="connsiteX4781" fmla="*/ 2721510 w 6868353"/>
                <a:gd name="connsiteY4781" fmla="*/ 888601 h 6857985"/>
                <a:gd name="connsiteX4782" fmla="*/ 2688984 w 6868353"/>
                <a:gd name="connsiteY4782" fmla="*/ 898321 h 6857985"/>
                <a:gd name="connsiteX4783" fmla="*/ 2673020 w 6868353"/>
                <a:gd name="connsiteY4783" fmla="*/ 902497 h 6857985"/>
                <a:gd name="connsiteX4784" fmla="*/ 2684596 w 6868353"/>
                <a:gd name="connsiteY4784" fmla="*/ 897606 h 6857985"/>
                <a:gd name="connsiteX4785" fmla="*/ 2689091 w 6868353"/>
                <a:gd name="connsiteY4785" fmla="*/ 891120 h 6857985"/>
                <a:gd name="connsiteX4786" fmla="*/ 2809922 w 6868353"/>
                <a:gd name="connsiteY4786" fmla="*/ 852132 h 6857985"/>
                <a:gd name="connsiteX4787" fmla="*/ 2890603 w 6868353"/>
                <a:gd name="connsiteY4787" fmla="*/ 832949 h 6857985"/>
                <a:gd name="connsiteX4788" fmla="*/ 2930781 w 6868353"/>
                <a:gd name="connsiteY4788" fmla="*/ 823180 h 6857985"/>
                <a:gd name="connsiteX4789" fmla="*/ 2950318 w 6868353"/>
                <a:gd name="connsiteY4789" fmla="*/ 818834 h 6857985"/>
                <a:gd name="connsiteX4790" fmla="*/ 2969246 w 6868353"/>
                <a:gd name="connsiteY4790" fmla="*/ 814913 h 6857985"/>
                <a:gd name="connsiteX4791" fmla="*/ 3050027 w 6868353"/>
                <a:gd name="connsiteY4791" fmla="*/ 792261 h 6857985"/>
                <a:gd name="connsiteX4792" fmla="*/ 5374067 w 6868353"/>
                <a:gd name="connsiteY4792" fmla="*/ 791683 h 6857985"/>
                <a:gd name="connsiteX4793" fmla="*/ 5377219 w 6868353"/>
                <a:gd name="connsiteY4793" fmla="*/ 793946 h 6857985"/>
                <a:gd name="connsiteX4794" fmla="*/ 5377825 w 6868353"/>
                <a:gd name="connsiteY4794" fmla="*/ 794928 h 6857985"/>
                <a:gd name="connsiteX4795" fmla="*/ 4841527 w 6868353"/>
                <a:gd name="connsiteY4795" fmla="*/ 790322 h 6857985"/>
                <a:gd name="connsiteX4796" fmla="*/ 4904881 w 6868353"/>
                <a:gd name="connsiteY4796" fmla="*/ 816357 h 6857985"/>
                <a:gd name="connsiteX4797" fmla="*/ 4917155 w 6868353"/>
                <a:gd name="connsiteY4797" fmla="*/ 831689 h 6857985"/>
                <a:gd name="connsiteX4798" fmla="*/ 4848351 w 6868353"/>
                <a:gd name="connsiteY4798" fmla="*/ 806291 h 6857985"/>
                <a:gd name="connsiteX4799" fmla="*/ 4841527 w 6868353"/>
                <a:gd name="connsiteY4799" fmla="*/ 790322 h 6857985"/>
                <a:gd name="connsiteX4800" fmla="*/ 4993547 w 6868353"/>
                <a:gd name="connsiteY4800" fmla="*/ 790223 h 6857985"/>
                <a:gd name="connsiteX4801" fmla="*/ 5010309 w 6868353"/>
                <a:gd name="connsiteY4801" fmla="*/ 799666 h 6857985"/>
                <a:gd name="connsiteX4802" fmla="*/ 5007363 w 6868353"/>
                <a:gd name="connsiteY4802" fmla="*/ 800190 h 6857985"/>
                <a:gd name="connsiteX4803" fmla="*/ 5040859 w 6868353"/>
                <a:gd name="connsiteY4803" fmla="*/ 837380 h 6857985"/>
                <a:gd name="connsiteX4804" fmla="*/ 5006643 w 6868353"/>
                <a:gd name="connsiteY4804" fmla="*/ 822799 h 6857985"/>
                <a:gd name="connsiteX4805" fmla="*/ 5011315 w 6868353"/>
                <a:gd name="connsiteY4805" fmla="*/ 844940 h 6857985"/>
                <a:gd name="connsiteX4806" fmla="*/ 4987175 w 6868353"/>
                <a:gd name="connsiteY4806" fmla="*/ 822558 h 6857985"/>
                <a:gd name="connsiteX4807" fmla="*/ 4977591 w 6868353"/>
                <a:gd name="connsiteY4807" fmla="*/ 808472 h 6857985"/>
                <a:gd name="connsiteX4808" fmla="*/ 5003399 w 6868353"/>
                <a:gd name="connsiteY4808" fmla="*/ 834238 h 6857985"/>
                <a:gd name="connsiteX4809" fmla="*/ 5027327 w 6868353"/>
                <a:gd name="connsiteY4809" fmla="*/ 827046 h 6857985"/>
                <a:gd name="connsiteX4810" fmla="*/ 4993547 w 6868353"/>
                <a:gd name="connsiteY4810" fmla="*/ 790223 h 6857985"/>
                <a:gd name="connsiteX4811" fmla="*/ 5427733 w 6868353"/>
                <a:gd name="connsiteY4811" fmla="*/ 787129 h 6857985"/>
                <a:gd name="connsiteX4812" fmla="*/ 5462021 w 6868353"/>
                <a:gd name="connsiteY4812" fmla="*/ 793790 h 6857985"/>
                <a:gd name="connsiteX4813" fmla="*/ 5447551 w 6868353"/>
                <a:gd name="connsiteY4813" fmla="*/ 815648 h 6857985"/>
                <a:gd name="connsiteX4814" fmla="*/ 5465291 w 6868353"/>
                <a:gd name="connsiteY4814" fmla="*/ 816894 h 6857985"/>
                <a:gd name="connsiteX4815" fmla="*/ 5432403 w 6868353"/>
                <a:gd name="connsiteY4815" fmla="*/ 791779 h 6857985"/>
                <a:gd name="connsiteX4816" fmla="*/ 5427733 w 6868353"/>
                <a:gd name="connsiteY4816" fmla="*/ 787129 h 6857985"/>
                <a:gd name="connsiteX4817" fmla="*/ 4596213 w 6868353"/>
                <a:gd name="connsiteY4817" fmla="*/ 785692 h 6857985"/>
                <a:gd name="connsiteX4818" fmla="*/ 4589999 w 6868353"/>
                <a:gd name="connsiteY4818" fmla="*/ 792785 h 6857985"/>
                <a:gd name="connsiteX4819" fmla="*/ 4647165 w 6868353"/>
                <a:gd name="connsiteY4819" fmla="*/ 818891 h 6857985"/>
                <a:gd name="connsiteX4820" fmla="*/ 4596213 w 6868353"/>
                <a:gd name="connsiteY4820" fmla="*/ 785692 h 6857985"/>
                <a:gd name="connsiteX4821" fmla="*/ 2634403 w 6868353"/>
                <a:gd name="connsiteY4821" fmla="*/ 783611 h 6857985"/>
                <a:gd name="connsiteX4822" fmla="*/ 2537582 w 6868353"/>
                <a:gd name="connsiteY4822" fmla="*/ 824015 h 6857985"/>
                <a:gd name="connsiteX4823" fmla="*/ 2600199 w 6868353"/>
                <a:gd name="connsiteY4823" fmla="*/ 793662 h 6857985"/>
                <a:gd name="connsiteX4824" fmla="*/ 2634403 w 6868353"/>
                <a:gd name="connsiteY4824" fmla="*/ 783611 h 6857985"/>
                <a:gd name="connsiteX4825" fmla="*/ 5029039 w 6868353"/>
                <a:gd name="connsiteY4825" fmla="*/ 781926 h 6857985"/>
                <a:gd name="connsiteX4826" fmla="*/ 5110457 w 6868353"/>
                <a:gd name="connsiteY4826" fmla="*/ 827937 h 6857985"/>
                <a:gd name="connsiteX4827" fmla="*/ 5128493 w 6868353"/>
                <a:gd name="connsiteY4827" fmla="*/ 860470 h 6857985"/>
                <a:gd name="connsiteX4828" fmla="*/ 5163859 w 6868353"/>
                <a:gd name="connsiteY4828" fmla="*/ 884834 h 6857985"/>
                <a:gd name="connsiteX4829" fmla="*/ 5190515 w 6868353"/>
                <a:gd name="connsiteY4829" fmla="*/ 909737 h 6857985"/>
                <a:gd name="connsiteX4830" fmla="*/ 5143783 w 6868353"/>
                <a:gd name="connsiteY4830" fmla="*/ 882357 h 6857985"/>
                <a:gd name="connsiteX4831" fmla="*/ 5126369 w 6868353"/>
                <a:gd name="connsiteY4831" fmla="*/ 862098 h 6857985"/>
                <a:gd name="connsiteX4832" fmla="*/ 5112763 w 6868353"/>
                <a:gd name="connsiteY4832" fmla="*/ 839008 h 6857985"/>
                <a:gd name="connsiteX4833" fmla="*/ 5120947 w 6868353"/>
                <a:gd name="connsiteY4833" fmla="*/ 866331 h 6857985"/>
                <a:gd name="connsiteX4834" fmla="*/ 5074087 w 6868353"/>
                <a:gd name="connsiteY4834" fmla="*/ 818635 h 6857985"/>
                <a:gd name="connsiteX4835" fmla="*/ 5061175 w 6868353"/>
                <a:gd name="connsiteY4835" fmla="*/ 825034 h 6857985"/>
                <a:gd name="connsiteX4836" fmla="*/ 5053219 w 6868353"/>
                <a:gd name="connsiteY4836" fmla="*/ 814289 h 6857985"/>
                <a:gd name="connsiteX4837" fmla="*/ 5079791 w 6868353"/>
                <a:gd name="connsiteY4837" fmla="*/ 818366 h 6857985"/>
                <a:gd name="connsiteX4838" fmla="*/ 5029039 w 6868353"/>
                <a:gd name="connsiteY4838" fmla="*/ 781926 h 6857985"/>
                <a:gd name="connsiteX4839" fmla="*/ 3133937 w 6868353"/>
                <a:gd name="connsiteY4839" fmla="*/ 778146 h 6857985"/>
                <a:gd name="connsiteX4840" fmla="*/ 3118831 w 6868353"/>
                <a:gd name="connsiteY4840" fmla="*/ 792530 h 6857985"/>
                <a:gd name="connsiteX4841" fmla="*/ 3086199 w 6868353"/>
                <a:gd name="connsiteY4841" fmla="*/ 786315 h 6857985"/>
                <a:gd name="connsiteX4842" fmla="*/ 3133937 w 6868353"/>
                <a:gd name="connsiteY4842" fmla="*/ 778146 h 6857985"/>
                <a:gd name="connsiteX4843" fmla="*/ 1885467 w 6868353"/>
                <a:gd name="connsiteY4843" fmla="*/ 776599 h 6857985"/>
                <a:gd name="connsiteX4844" fmla="*/ 1849828 w 6868353"/>
                <a:gd name="connsiteY4844" fmla="*/ 788750 h 6857985"/>
                <a:gd name="connsiteX4845" fmla="*/ 1848752 w 6868353"/>
                <a:gd name="connsiteY4845" fmla="*/ 803190 h 6857985"/>
                <a:gd name="connsiteX4846" fmla="*/ 1833448 w 6868353"/>
                <a:gd name="connsiteY4846" fmla="*/ 795602 h 6857985"/>
                <a:gd name="connsiteX4847" fmla="*/ 1815002 w 6868353"/>
                <a:gd name="connsiteY4847" fmla="*/ 807989 h 6857985"/>
                <a:gd name="connsiteX4848" fmla="*/ 1799160 w 6868353"/>
                <a:gd name="connsiteY4848" fmla="*/ 815436 h 6857985"/>
                <a:gd name="connsiteX4849" fmla="*/ 1759590 w 6868353"/>
                <a:gd name="connsiteY4849" fmla="*/ 860611 h 6857985"/>
                <a:gd name="connsiteX4850" fmla="*/ 1710097 w 6868353"/>
                <a:gd name="connsiteY4850" fmla="*/ 873863 h 6857985"/>
                <a:gd name="connsiteX4851" fmla="*/ 1710593 w 6868353"/>
                <a:gd name="connsiteY4851" fmla="*/ 882810 h 6857985"/>
                <a:gd name="connsiteX4852" fmla="*/ 1691877 w 6868353"/>
                <a:gd name="connsiteY4852" fmla="*/ 901540 h 6857985"/>
                <a:gd name="connsiteX4853" fmla="*/ 1652152 w 6868353"/>
                <a:gd name="connsiteY4853" fmla="*/ 924644 h 6857985"/>
                <a:gd name="connsiteX4854" fmla="*/ 1623370 w 6868353"/>
                <a:gd name="connsiteY4854" fmla="*/ 935757 h 6857985"/>
                <a:gd name="connsiteX4855" fmla="*/ 1696436 w 6868353"/>
                <a:gd name="connsiteY4855" fmla="*/ 876312 h 6857985"/>
                <a:gd name="connsiteX4856" fmla="*/ 1640840 w 6868353"/>
                <a:gd name="connsiteY4856" fmla="*/ 907641 h 6857985"/>
                <a:gd name="connsiteX4857" fmla="*/ 1596613 w 6868353"/>
                <a:gd name="connsiteY4857" fmla="*/ 941689 h 6857985"/>
                <a:gd name="connsiteX4858" fmla="*/ 1616943 w 6868353"/>
                <a:gd name="connsiteY4858" fmla="*/ 951755 h 6857985"/>
                <a:gd name="connsiteX4859" fmla="*/ 1665417 w 6868353"/>
                <a:gd name="connsiteY4859" fmla="*/ 921827 h 6857985"/>
                <a:gd name="connsiteX4860" fmla="*/ 1630265 w 6868353"/>
                <a:gd name="connsiteY4860" fmla="*/ 948839 h 6857985"/>
                <a:gd name="connsiteX4861" fmla="*/ 1680905 w 6868353"/>
                <a:gd name="connsiteY4861" fmla="*/ 928325 h 6857985"/>
                <a:gd name="connsiteX4862" fmla="*/ 1750898 w 6868353"/>
                <a:gd name="connsiteY4862" fmla="*/ 875986 h 6857985"/>
                <a:gd name="connsiteX4863" fmla="*/ 1786914 w 6868353"/>
                <a:gd name="connsiteY4863" fmla="*/ 841641 h 6857985"/>
                <a:gd name="connsiteX4864" fmla="*/ 1770548 w 6868353"/>
                <a:gd name="connsiteY4864" fmla="*/ 863669 h 6857985"/>
                <a:gd name="connsiteX4865" fmla="*/ 1811094 w 6868353"/>
                <a:gd name="connsiteY4865" fmla="*/ 842547 h 6857985"/>
                <a:gd name="connsiteX4866" fmla="*/ 1786362 w 6868353"/>
                <a:gd name="connsiteY4866" fmla="*/ 856209 h 6857985"/>
                <a:gd name="connsiteX4867" fmla="*/ 1813657 w 6868353"/>
                <a:gd name="connsiteY4867" fmla="*/ 837266 h 6857985"/>
                <a:gd name="connsiteX4868" fmla="*/ 1838786 w 6868353"/>
                <a:gd name="connsiteY4868" fmla="*/ 838824 h 6857985"/>
                <a:gd name="connsiteX4869" fmla="*/ 1844420 w 6868353"/>
                <a:gd name="connsiteY4869" fmla="*/ 842844 h 6857985"/>
                <a:gd name="connsiteX4870" fmla="*/ 1868685 w 6868353"/>
                <a:gd name="connsiteY4870" fmla="*/ 838880 h 6857985"/>
                <a:gd name="connsiteX4871" fmla="*/ 1869535 w 6868353"/>
                <a:gd name="connsiteY4871" fmla="*/ 824553 h 6857985"/>
                <a:gd name="connsiteX4872" fmla="*/ 1901615 w 6868353"/>
                <a:gd name="connsiteY4872" fmla="*/ 811260 h 6857985"/>
                <a:gd name="connsiteX4873" fmla="*/ 1922808 w 6868353"/>
                <a:gd name="connsiteY4873" fmla="*/ 794483 h 6857985"/>
                <a:gd name="connsiteX4874" fmla="*/ 1897184 w 6868353"/>
                <a:gd name="connsiteY4874" fmla="*/ 783073 h 6857985"/>
                <a:gd name="connsiteX4875" fmla="*/ 1885467 w 6868353"/>
                <a:gd name="connsiteY4875" fmla="*/ 776599 h 6857985"/>
                <a:gd name="connsiteX4876" fmla="*/ 3003097 w 6868353"/>
                <a:gd name="connsiteY4876" fmla="*/ 771549 h 6857985"/>
                <a:gd name="connsiteX4877" fmla="*/ 3025139 w 6868353"/>
                <a:gd name="connsiteY4877" fmla="*/ 787518 h 6857985"/>
                <a:gd name="connsiteX4878" fmla="*/ 3013431 w 6868353"/>
                <a:gd name="connsiteY4878" fmla="*/ 784163 h 6857985"/>
                <a:gd name="connsiteX4879" fmla="*/ 2966600 w 6868353"/>
                <a:gd name="connsiteY4879" fmla="*/ 788821 h 6857985"/>
                <a:gd name="connsiteX4880" fmla="*/ 2944529 w 6868353"/>
                <a:gd name="connsiteY4880" fmla="*/ 791454 h 6857985"/>
                <a:gd name="connsiteX4881" fmla="*/ 2934123 w 6868353"/>
                <a:gd name="connsiteY4881" fmla="*/ 792898 h 6857985"/>
                <a:gd name="connsiteX4882" fmla="*/ 2924341 w 6868353"/>
                <a:gd name="connsiteY4882" fmla="*/ 794894 h 6857985"/>
                <a:gd name="connsiteX4883" fmla="*/ 2875243 w 6868353"/>
                <a:gd name="connsiteY4883" fmla="*/ 815195 h 6857985"/>
                <a:gd name="connsiteX4884" fmla="*/ 2798342 w 6868353"/>
                <a:gd name="connsiteY4884" fmla="*/ 821340 h 6857985"/>
                <a:gd name="connsiteX4885" fmla="*/ 2923264 w 6868353"/>
                <a:gd name="connsiteY4885" fmla="*/ 792870 h 6857985"/>
                <a:gd name="connsiteX4886" fmla="*/ 2909051 w 6868353"/>
                <a:gd name="connsiteY4886" fmla="*/ 784729 h 6857985"/>
                <a:gd name="connsiteX4887" fmla="*/ 2931164 w 6868353"/>
                <a:gd name="connsiteY4887" fmla="*/ 781969 h 6857985"/>
                <a:gd name="connsiteX4888" fmla="*/ 2952541 w 6868353"/>
                <a:gd name="connsiteY4888" fmla="*/ 781204 h 6857985"/>
                <a:gd name="connsiteX4889" fmla="*/ 3003097 w 6868353"/>
                <a:gd name="connsiteY4889" fmla="*/ 771549 h 6857985"/>
                <a:gd name="connsiteX4890" fmla="*/ 5443271 w 6868353"/>
                <a:gd name="connsiteY4890" fmla="*/ 770618 h 6857985"/>
                <a:gd name="connsiteX4891" fmla="*/ 5491807 w 6868353"/>
                <a:gd name="connsiteY4891" fmla="*/ 796013 h 6857985"/>
                <a:gd name="connsiteX4892" fmla="*/ 5493519 w 6868353"/>
                <a:gd name="connsiteY4892" fmla="*/ 807593 h 6857985"/>
                <a:gd name="connsiteX4893" fmla="*/ 5528403 w 6868353"/>
                <a:gd name="connsiteY4893" fmla="*/ 838088 h 6857985"/>
                <a:gd name="connsiteX4894" fmla="*/ 5564887 w 6868353"/>
                <a:gd name="connsiteY4894" fmla="*/ 860173 h 6857985"/>
                <a:gd name="connsiteX4895" fmla="*/ 5567195 w 6868353"/>
                <a:gd name="connsiteY4895" fmla="*/ 883447 h 6857985"/>
                <a:gd name="connsiteX4896" fmla="*/ 5522047 w 6868353"/>
                <a:gd name="connsiteY4896" fmla="*/ 843977 h 6857985"/>
                <a:gd name="connsiteX4897" fmla="*/ 5492939 w 6868353"/>
                <a:gd name="connsiteY4897" fmla="*/ 824681 h 6857985"/>
                <a:gd name="connsiteX4898" fmla="*/ 5444579 w 6868353"/>
                <a:gd name="connsiteY4898" fmla="*/ 775357 h 6857985"/>
                <a:gd name="connsiteX4899" fmla="*/ 5443271 w 6868353"/>
                <a:gd name="connsiteY4899" fmla="*/ 770618 h 6857985"/>
                <a:gd name="connsiteX4900" fmla="*/ 1708202 w 6868353"/>
                <a:gd name="connsiteY4900" fmla="*/ 767428 h 6857985"/>
                <a:gd name="connsiteX4901" fmla="*/ 1693193 w 6868353"/>
                <a:gd name="connsiteY4901" fmla="*/ 775598 h 6857985"/>
                <a:gd name="connsiteX4902" fmla="*/ 1665035 w 6868353"/>
                <a:gd name="connsiteY4902" fmla="*/ 795205 h 6857985"/>
                <a:gd name="connsiteX4903" fmla="*/ 1673827 w 6868353"/>
                <a:gd name="connsiteY4903" fmla="*/ 803261 h 6857985"/>
                <a:gd name="connsiteX4904" fmla="*/ 1720672 w 6868353"/>
                <a:gd name="connsiteY4904" fmla="*/ 770671 h 6857985"/>
                <a:gd name="connsiteX4905" fmla="*/ 1708202 w 6868353"/>
                <a:gd name="connsiteY4905" fmla="*/ 767428 h 6857985"/>
                <a:gd name="connsiteX4906" fmla="*/ 4356107 w 6868353"/>
                <a:gd name="connsiteY4906" fmla="*/ 767019 h 6857985"/>
                <a:gd name="connsiteX4907" fmla="*/ 4439437 w 6868353"/>
                <a:gd name="connsiteY4907" fmla="*/ 789656 h 6857985"/>
                <a:gd name="connsiteX4908" fmla="*/ 4498557 w 6868353"/>
                <a:gd name="connsiteY4908" fmla="*/ 808429 h 6857985"/>
                <a:gd name="connsiteX4909" fmla="*/ 4529079 w 6868353"/>
                <a:gd name="connsiteY4909" fmla="*/ 818523 h 6857985"/>
                <a:gd name="connsiteX4910" fmla="*/ 4559107 w 6868353"/>
                <a:gd name="connsiteY4910" fmla="*/ 828263 h 6857985"/>
                <a:gd name="connsiteX4911" fmla="*/ 4557367 w 6868353"/>
                <a:gd name="connsiteY4911" fmla="*/ 839999 h 6857985"/>
                <a:gd name="connsiteX4912" fmla="*/ 4534799 w 6868353"/>
                <a:gd name="connsiteY4912" fmla="*/ 822968 h 6857985"/>
                <a:gd name="connsiteX4913" fmla="*/ 4534035 w 6868353"/>
                <a:gd name="connsiteY4913" fmla="*/ 828872 h 6857985"/>
                <a:gd name="connsiteX4914" fmla="*/ 4515815 w 6868353"/>
                <a:gd name="connsiteY4914" fmla="*/ 816399 h 6857985"/>
                <a:gd name="connsiteX4915" fmla="*/ 4510775 w 6868353"/>
                <a:gd name="connsiteY4915" fmla="*/ 818820 h 6857985"/>
                <a:gd name="connsiteX4916" fmla="*/ 4495727 w 6868353"/>
                <a:gd name="connsiteY4916" fmla="*/ 816201 h 6857985"/>
                <a:gd name="connsiteX4917" fmla="*/ 4496519 w 6868353"/>
                <a:gd name="connsiteY4917" fmla="*/ 810354 h 6857985"/>
                <a:gd name="connsiteX4918" fmla="*/ 4490559 w 6868353"/>
                <a:gd name="connsiteY4918" fmla="*/ 817673 h 6857985"/>
                <a:gd name="connsiteX4919" fmla="*/ 4467327 w 6868353"/>
                <a:gd name="connsiteY4919" fmla="*/ 801775 h 6857985"/>
                <a:gd name="connsiteX4920" fmla="*/ 4428011 w 6868353"/>
                <a:gd name="connsiteY4920" fmla="*/ 796324 h 6857985"/>
                <a:gd name="connsiteX4921" fmla="*/ 4405785 w 6868353"/>
                <a:gd name="connsiteY4921" fmla="*/ 783696 h 6857985"/>
                <a:gd name="connsiteX4922" fmla="*/ 4356107 w 6868353"/>
                <a:gd name="connsiteY4922" fmla="*/ 767019 h 6857985"/>
                <a:gd name="connsiteX4923" fmla="*/ 4512205 w 6868353"/>
                <a:gd name="connsiteY4923" fmla="*/ 766467 h 6857985"/>
                <a:gd name="connsiteX4924" fmla="*/ 4531075 w 6868353"/>
                <a:gd name="connsiteY4924" fmla="*/ 778515 h 6857985"/>
                <a:gd name="connsiteX4925" fmla="*/ 4556459 w 6868353"/>
                <a:gd name="connsiteY4925" fmla="*/ 778033 h 6857985"/>
                <a:gd name="connsiteX4926" fmla="*/ 4578545 w 6868353"/>
                <a:gd name="connsiteY4926" fmla="*/ 801110 h 6857985"/>
                <a:gd name="connsiteX4927" fmla="*/ 4520529 w 6868353"/>
                <a:gd name="connsiteY4927" fmla="*/ 781049 h 6857985"/>
                <a:gd name="connsiteX4928" fmla="*/ 4512205 w 6868353"/>
                <a:gd name="connsiteY4928" fmla="*/ 766467 h 6857985"/>
                <a:gd name="connsiteX4929" fmla="*/ 1533416 w 6868353"/>
                <a:gd name="connsiteY4929" fmla="*/ 766071 h 6857985"/>
                <a:gd name="connsiteX4930" fmla="*/ 1514658 w 6868353"/>
                <a:gd name="connsiteY4930" fmla="*/ 769624 h 6857985"/>
                <a:gd name="connsiteX4931" fmla="*/ 1456217 w 6868353"/>
                <a:gd name="connsiteY4931" fmla="*/ 803558 h 6857985"/>
                <a:gd name="connsiteX4932" fmla="*/ 1486641 w 6868353"/>
                <a:gd name="connsiteY4932" fmla="*/ 776419 h 6857985"/>
                <a:gd name="connsiteX4933" fmla="*/ 1528574 w 6868353"/>
                <a:gd name="connsiteY4933" fmla="*/ 766311 h 6857985"/>
                <a:gd name="connsiteX4934" fmla="*/ 1533416 w 6868353"/>
                <a:gd name="connsiteY4934" fmla="*/ 766071 h 6857985"/>
                <a:gd name="connsiteX4935" fmla="*/ 4906383 w 6868353"/>
                <a:gd name="connsiteY4935" fmla="*/ 765745 h 6857985"/>
                <a:gd name="connsiteX4936" fmla="*/ 4942723 w 6868353"/>
                <a:gd name="connsiteY4936" fmla="*/ 795461 h 6857985"/>
                <a:gd name="connsiteX4937" fmla="*/ 4931467 w 6868353"/>
                <a:gd name="connsiteY4937" fmla="*/ 796650 h 6857985"/>
                <a:gd name="connsiteX4938" fmla="*/ 4971845 w 6868353"/>
                <a:gd name="connsiteY4938" fmla="*/ 828501 h 6857985"/>
                <a:gd name="connsiteX4939" fmla="*/ 4982447 w 6868353"/>
                <a:gd name="connsiteY4939" fmla="*/ 838641 h 6857985"/>
                <a:gd name="connsiteX4940" fmla="*/ 4971491 w 6868353"/>
                <a:gd name="connsiteY4940" fmla="*/ 831335 h 6857985"/>
                <a:gd name="connsiteX4941" fmla="*/ 4927135 w 6868353"/>
                <a:gd name="connsiteY4941" fmla="*/ 813893 h 6857985"/>
                <a:gd name="connsiteX4942" fmla="*/ 4936719 w 6868353"/>
                <a:gd name="connsiteY4942" fmla="*/ 818353 h 6857985"/>
                <a:gd name="connsiteX4943" fmla="*/ 4899431 w 6868353"/>
                <a:gd name="connsiteY4943" fmla="*/ 772158 h 6857985"/>
                <a:gd name="connsiteX4944" fmla="*/ 4906383 w 6868353"/>
                <a:gd name="connsiteY4944" fmla="*/ 765745 h 6857985"/>
                <a:gd name="connsiteX4945" fmla="*/ 4913945 w 6868353"/>
                <a:gd name="connsiteY4945" fmla="*/ 763416 h 6857985"/>
                <a:gd name="connsiteX4946" fmla="*/ 4949901 w 6868353"/>
                <a:gd name="connsiteY4946" fmla="*/ 789160 h 6857985"/>
                <a:gd name="connsiteX4947" fmla="*/ 4937301 w 6868353"/>
                <a:gd name="connsiteY4947" fmla="*/ 773630 h 6857985"/>
                <a:gd name="connsiteX4948" fmla="*/ 4979135 w 6868353"/>
                <a:gd name="connsiteY4948" fmla="*/ 802794 h 6857985"/>
                <a:gd name="connsiteX4949" fmla="*/ 4962345 w 6868353"/>
                <a:gd name="connsiteY4949" fmla="*/ 804577 h 6857985"/>
                <a:gd name="connsiteX4950" fmla="*/ 4911959 w 6868353"/>
                <a:gd name="connsiteY4950" fmla="*/ 765107 h 6857985"/>
                <a:gd name="connsiteX4951" fmla="*/ 4913945 w 6868353"/>
                <a:gd name="connsiteY4951" fmla="*/ 763416 h 6857985"/>
                <a:gd name="connsiteX4952" fmla="*/ 1858846 w 6868353"/>
                <a:gd name="connsiteY4952" fmla="*/ 759006 h 6857985"/>
                <a:gd name="connsiteX4953" fmla="*/ 1819971 w 6868353"/>
                <a:gd name="connsiteY4953" fmla="*/ 797499 h 6857985"/>
                <a:gd name="connsiteX4954" fmla="*/ 1797404 w 6868353"/>
                <a:gd name="connsiteY4954" fmla="*/ 806008 h 6857985"/>
                <a:gd name="connsiteX4955" fmla="*/ 1821429 w 6868353"/>
                <a:gd name="connsiteY4955" fmla="*/ 785437 h 6857985"/>
                <a:gd name="connsiteX4956" fmla="*/ 1858846 w 6868353"/>
                <a:gd name="connsiteY4956" fmla="*/ 759006 h 6857985"/>
                <a:gd name="connsiteX4957" fmla="*/ 1373274 w 6868353"/>
                <a:gd name="connsiteY4957" fmla="*/ 758659 h 6857985"/>
                <a:gd name="connsiteX4958" fmla="*/ 1374473 w 6868353"/>
                <a:gd name="connsiteY4958" fmla="*/ 761370 h 6857985"/>
                <a:gd name="connsiteX4959" fmla="*/ 1278856 w 6868353"/>
                <a:gd name="connsiteY4959" fmla="*/ 815323 h 6857985"/>
                <a:gd name="connsiteX4960" fmla="*/ 1373274 w 6868353"/>
                <a:gd name="connsiteY4960" fmla="*/ 758659 h 6857985"/>
                <a:gd name="connsiteX4961" fmla="*/ 3054500 w 6868353"/>
                <a:gd name="connsiteY4961" fmla="*/ 757095 h 6857985"/>
                <a:gd name="connsiteX4962" fmla="*/ 3077860 w 6868353"/>
                <a:gd name="connsiteY4962" fmla="*/ 764103 h 6857985"/>
                <a:gd name="connsiteX4963" fmla="*/ 3006678 w 6868353"/>
                <a:gd name="connsiteY4963" fmla="*/ 767741 h 6857985"/>
                <a:gd name="connsiteX4964" fmla="*/ 3054500 w 6868353"/>
                <a:gd name="connsiteY4964" fmla="*/ 757095 h 6857985"/>
                <a:gd name="connsiteX4965" fmla="*/ 3312430 w 6868353"/>
                <a:gd name="connsiteY4965" fmla="*/ 755524 h 6857985"/>
                <a:gd name="connsiteX4966" fmla="*/ 3281101 w 6868353"/>
                <a:gd name="connsiteY4966" fmla="*/ 768039 h 6857985"/>
                <a:gd name="connsiteX4967" fmla="*/ 3224245 w 6868353"/>
                <a:gd name="connsiteY4967" fmla="*/ 770743 h 6857985"/>
                <a:gd name="connsiteX4968" fmla="*/ 3179834 w 6868353"/>
                <a:gd name="connsiteY4968" fmla="*/ 779138 h 6857985"/>
                <a:gd name="connsiteX4969" fmla="*/ 3214350 w 6868353"/>
                <a:gd name="connsiteY4969" fmla="*/ 761441 h 6857985"/>
                <a:gd name="connsiteX4970" fmla="*/ 3312430 w 6868353"/>
                <a:gd name="connsiteY4970" fmla="*/ 755524 h 6857985"/>
                <a:gd name="connsiteX4971" fmla="*/ 1395370 w 6868353"/>
                <a:gd name="connsiteY4971" fmla="*/ 755240 h 6857985"/>
                <a:gd name="connsiteX4972" fmla="*/ 1332951 w 6868353"/>
                <a:gd name="connsiteY4972" fmla="*/ 803884 h 6857985"/>
                <a:gd name="connsiteX4973" fmla="*/ 1395370 w 6868353"/>
                <a:gd name="connsiteY4973" fmla="*/ 755240 h 6857985"/>
                <a:gd name="connsiteX4974" fmla="*/ 4566961 w 6868353"/>
                <a:gd name="connsiteY4974" fmla="*/ 753892 h 6857985"/>
                <a:gd name="connsiteX4975" fmla="*/ 4619447 w 6868353"/>
                <a:gd name="connsiteY4975" fmla="*/ 769128 h 6857985"/>
                <a:gd name="connsiteX4976" fmla="*/ 4583771 w 6868353"/>
                <a:gd name="connsiteY4976" fmla="*/ 765943 h 6857985"/>
                <a:gd name="connsiteX4977" fmla="*/ 4566961 w 6868353"/>
                <a:gd name="connsiteY4977" fmla="*/ 753892 h 6857985"/>
                <a:gd name="connsiteX4978" fmla="*/ 2876532 w 6868353"/>
                <a:gd name="connsiteY4978" fmla="*/ 748417 h 6857985"/>
                <a:gd name="connsiteX4979" fmla="*/ 2890930 w 6868353"/>
                <a:gd name="connsiteY4979" fmla="*/ 756515 h 6857985"/>
                <a:gd name="connsiteX4980" fmla="*/ 2834570 w 6868353"/>
                <a:gd name="connsiteY4980" fmla="*/ 762985 h 6857985"/>
                <a:gd name="connsiteX4981" fmla="*/ 2856273 w 6868353"/>
                <a:gd name="connsiteY4981" fmla="*/ 763041 h 6857985"/>
                <a:gd name="connsiteX4982" fmla="*/ 2876532 w 6868353"/>
                <a:gd name="connsiteY4982" fmla="*/ 748417 h 6857985"/>
                <a:gd name="connsiteX4983" fmla="*/ 1789774 w 6868353"/>
                <a:gd name="connsiteY4983" fmla="*/ 744112 h 6857985"/>
                <a:gd name="connsiteX4984" fmla="*/ 1721508 w 6868353"/>
                <a:gd name="connsiteY4984" fmla="*/ 755919 h 6857985"/>
                <a:gd name="connsiteX4985" fmla="*/ 1708752 w 6868353"/>
                <a:gd name="connsiteY4985" fmla="*/ 782478 h 6857985"/>
                <a:gd name="connsiteX4986" fmla="*/ 1789774 w 6868353"/>
                <a:gd name="connsiteY4986" fmla="*/ 744112 h 6857985"/>
                <a:gd name="connsiteX4987" fmla="*/ 2020312 w 6868353"/>
                <a:gd name="connsiteY4987" fmla="*/ 742010 h 6857985"/>
                <a:gd name="connsiteX4988" fmla="*/ 1997926 w 6868353"/>
                <a:gd name="connsiteY4988" fmla="*/ 748501 h 6857985"/>
                <a:gd name="connsiteX4989" fmla="*/ 1981985 w 6868353"/>
                <a:gd name="connsiteY4989" fmla="*/ 760209 h 6857985"/>
                <a:gd name="connsiteX4990" fmla="*/ 1960084 w 6868353"/>
                <a:gd name="connsiteY4990" fmla="*/ 771167 h 6857985"/>
                <a:gd name="connsiteX4991" fmla="*/ 1894437 w 6868353"/>
                <a:gd name="connsiteY4991" fmla="*/ 788198 h 6857985"/>
                <a:gd name="connsiteX4992" fmla="*/ 1882574 w 6868353"/>
                <a:gd name="connsiteY4992" fmla="*/ 799113 h 6857985"/>
                <a:gd name="connsiteX4993" fmla="*/ 1949650 w 6868353"/>
                <a:gd name="connsiteY4993" fmla="*/ 779236 h 6857985"/>
                <a:gd name="connsiteX4994" fmla="*/ 1985609 w 6868353"/>
                <a:gd name="connsiteY4994" fmla="*/ 764555 h 6857985"/>
                <a:gd name="connsiteX4995" fmla="*/ 2024966 w 6868353"/>
                <a:gd name="connsiteY4995" fmla="*/ 746646 h 6857985"/>
                <a:gd name="connsiteX4996" fmla="*/ 2020312 w 6868353"/>
                <a:gd name="connsiteY4996" fmla="*/ 742010 h 6857985"/>
                <a:gd name="connsiteX4997" fmla="*/ 3682411 w 6868353"/>
                <a:gd name="connsiteY4997" fmla="*/ 741624 h 6857985"/>
                <a:gd name="connsiteX4998" fmla="*/ 3764935 w 6868353"/>
                <a:gd name="connsiteY4998" fmla="*/ 744353 h 6857985"/>
                <a:gd name="connsiteX4999" fmla="*/ 3668213 w 6868353"/>
                <a:gd name="connsiteY4999" fmla="*/ 746958 h 6857985"/>
                <a:gd name="connsiteX5000" fmla="*/ 3682411 w 6868353"/>
                <a:gd name="connsiteY5000" fmla="*/ 741624 h 6857985"/>
                <a:gd name="connsiteX5001" fmla="*/ 2752473 w 6868353"/>
                <a:gd name="connsiteY5001" fmla="*/ 741465 h 6857985"/>
                <a:gd name="connsiteX5002" fmla="*/ 2717561 w 6868353"/>
                <a:gd name="connsiteY5002" fmla="*/ 749832 h 6857985"/>
                <a:gd name="connsiteX5003" fmla="*/ 2711432 w 6868353"/>
                <a:gd name="connsiteY5003" fmla="*/ 748827 h 6857985"/>
                <a:gd name="connsiteX5004" fmla="*/ 2697855 w 6868353"/>
                <a:gd name="connsiteY5004" fmla="*/ 765546 h 6857985"/>
                <a:gd name="connsiteX5005" fmla="*/ 2679238 w 6868353"/>
                <a:gd name="connsiteY5005" fmla="*/ 762474 h 6857985"/>
                <a:gd name="connsiteX5006" fmla="*/ 2650216 w 6868353"/>
                <a:gd name="connsiteY5006" fmla="*/ 781289 h 6857985"/>
                <a:gd name="connsiteX5007" fmla="*/ 2731917 w 6868353"/>
                <a:gd name="connsiteY5007" fmla="*/ 766566 h 6857985"/>
                <a:gd name="connsiteX5008" fmla="*/ 2760543 w 6868353"/>
                <a:gd name="connsiteY5008" fmla="*/ 757151 h 6857985"/>
                <a:gd name="connsiteX5009" fmla="*/ 2729284 w 6868353"/>
                <a:gd name="connsiteY5009" fmla="*/ 761313 h 6857985"/>
                <a:gd name="connsiteX5010" fmla="*/ 2776965 w 6868353"/>
                <a:gd name="connsiteY5010" fmla="*/ 745670 h 6857985"/>
                <a:gd name="connsiteX5011" fmla="*/ 2752473 w 6868353"/>
                <a:gd name="connsiteY5011" fmla="*/ 741465 h 6857985"/>
                <a:gd name="connsiteX5012" fmla="*/ 3535447 w 6868353"/>
                <a:gd name="connsiteY5012" fmla="*/ 739554 h 6857985"/>
                <a:gd name="connsiteX5013" fmla="*/ 3638171 w 6868353"/>
                <a:gd name="connsiteY5013" fmla="*/ 740701 h 6857985"/>
                <a:gd name="connsiteX5014" fmla="*/ 3636571 w 6868353"/>
                <a:gd name="connsiteY5014" fmla="*/ 748317 h 6857985"/>
                <a:gd name="connsiteX5015" fmla="*/ 3646241 w 6868353"/>
                <a:gd name="connsiteY5015" fmla="*/ 750965 h 6857985"/>
                <a:gd name="connsiteX5016" fmla="*/ 3669105 w 6868353"/>
                <a:gd name="connsiteY5016" fmla="*/ 752805 h 6857985"/>
                <a:gd name="connsiteX5017" fmla="*/ 3648251 w 6868353"/>
                <a:gd name="connsiteY5017" fmla="*/ 754674 h 6857985"/>
                <a:gd name="connsiteX5018" fmla="*/ 3619655 w 6868353"/>
                <a:gd name="connsiteY5018" fmla="*/ 746788 h 6857985"/>
                <a:gd name="connsiteX5019" fmla="*/ 3562487 w 6868353"/>
                <a:gd name="connsiteY5019" fmla="*/ 753612 h 6857985"/>
                <a:gd name="connsiteX5020" fmla="*/ 3533311 w 6868353"/>
                <a:gd name="connsiteY5020" fmla="*/ 754150 h 6857985"/>
                <a:gd name="connsiteX5021" fmla="*/ 3526811 w 6868353"/>
                <a:gd name="connsiteY5021" fmla="*/ 745528 h 6857985"/>
                <a:gd name="connsiteX5022" fmla="*/ 3504371 w 6868353"/>
                <a:gd name="connsiteY5022" fmla="*/ 754674 h 6857985"/>
                <a:gd name="connsiteX5023" fmla="*/ 3506495 w 6868353"/>
                <a:gd name="connsiteY5023" fmla="*/ 744792 h 6857985"/>
                <a:gd name="connsiteX5024" fmla="*/ 3535447 w 6868353"/>
                <a:gd name="connsiteY5024" fmla="*/ 739554 h 6857985"/>
                <a:gd name="connsiteX5025" fmla="*/ 2135877 w 6868353"/>
                <a:gd name="connsiteY5025" fmla="*/ 738873 h 6857985"/>
                <a:gd name="connsiteX5026" fmla="*/ 2118488 w 6868353"/>
                <a:gd name="connsiteY5026" fmla="*/ 740899 h 6857985"/>
                <a:gd name="connsiteX5027" fmla="*/ 2083534 w 6868353"/>
                <a:gd name="connsiteY5027" fmla="*/ 757179 h 6857985"/>
                <a:gd name="connsiteX5028" fmla="*/ 2110008 w 6868353"/>
                <a:gd name="connsiteY5028" fmla="*/ 755665 h 6857985"/>
                <a:gd name="connsiteX5029" fmla="*/ 2052247 w 6868353"/>
                <a:gd name="connsiteY5029" fmla="*/ 778075 h 6857985"/>
                <a:gd name="connsiteX5030" fmla="*/ 2088277 w 6868353"/>
                <a:gd name="connsiteY5030" fmla="*/ 771209 h 6857985"/>
                <a:gd name="connsiteX5031" fmla="*/ 2054540 w 6868353"/>
                <a:gd name="connsiteY5031" fmla="*/ 796876 h 6857985"/>
                <a:gd name="connsiteX5032" fmla="*/ 2036292 w 6868353"/>
                <a:gd name="connsiteY5032" fmla="*/ 783767 h 6857985"/>
                <a:gd name="connsiteX5033" fmla="*/ 2049076 w 6868353"/>
                <a:gd name="connsiteY5033" fmla="*/ 806659 h 6857985"/>
                <a:gd name="connsiteX5034" fmla="*/ 2129842 w 6868353"/>
                <a:gd name="connsiteY5034" fmla="*/ 754589 h 6857985"/>
                <a:gd name="connsiteX5035" fmla="*/ 2150455 w 6868353"/>
                <a:gd name="connsiteY5035" fmla="*/ 763069 h 6857985"/>
                <a:gd name="connsiteX5036" fmla="*/ 2164938 w 6868353"/>
                <a:gd name="connsiteY5036" fmla="*/ 739172 h 6857985"/>
                <a:gd name="connsiteX5037" fmla="*/ 2135877 w 6868353"/>
                <a:gd name="connsiteY5037" fmla="*/ 738873 h 6857985"/>
                <a:gd name="connsiteX5038" fmla="*/ 1907759 w 6868353"/>
                <a:gd name="connsiteY5038" fmla="*/ 738662 h 6857985"/>
                <a:gd name="connsiteX5039" fmla="*/ 1880563 w 6868353"/>
                <a:gd name="connsiteY5039" fmla="*/ 741932 h 6857985"/>
                <a:gd name="connsiteX5040" fmla="*/ 1824572 w 6868353"/>
                <a:gd name="connsiteY5040" fmla="*/ 763352 h 6857985"/>
                <a:gd name="connsiteX5041" fmla="*/ 1848993 w 6868353"/>
                <a:gd name="connsiteY5041" fmla="*/ 741111 h 6857985"/>
                <a:gd name="connsiteX5042" fmla="*/ 1815270 w 6868353"/>
                <a:gd name="connsiteY5042" fmla="*/ 764329 h 6857985"/>
                <a:gd name="connsiteX5043" fmla="*/ 1789688 w 6868353"/>
                <a:gd name="connsiteY5043" fmla="*/ 783059 h 6857985"/>
                <a:gd name="connsiteX5044" fmla="*/ 1802487 w 6868353"/>
                <a:gd name="connsiteY5044" fmla="*/ 795460 h 6857985"/>
                <a:gd name="connsiteX5045" fmla="*/ 1772870 w 6868353"/>
                <a:gd name="connsiteY5045" fmla="*/ 805271 h 6857985"/>
                <a:gd name="connsiteX5046" fmla="*/ 1750827 w 6868353"/>
                <a:gd name="connsiteY5046" fmla="*/ 799339 h 6857985"/>
                <a:gd name="connsiteX5047" fmla="*/ 1729875 w 6868353"/>
                <a:gd name="connsiteY5047" fmla="*/ 817432 h 6857985"/>
                <a:gd name="connsiteX5048" fmla="*/ 1772912 w 6868353"/>
                <a:gd name="connsiteY5048" fmla="*/ 805285 h 6857985"/>
                <a:gd name="connsiteX5049" fmla="*/ 1706430 w 6868353"/>
                <a:gd name="connsiteY5049" fmla="*/ 854694 h 6857985"/>
                <a:gd name="connsiteX5050" fmla="*/ 1687021 w 6868353"/>
                <a:gd name="connsiteY5050" fmla="*/ 867534 h 6857985"/>
                <a:gd name="connsiteX5051" fmla="*/ 1668065 w 6868353"/>
                <a:gd name="connsiteY5051" fmla="*/ 880106 h 6857985"/>
                <a:gd name="connsiteX5052" fmla="*/ 1632035 w 6868353"/>
                <a:gd name="connsiteY5052" fmla="*/ 899756 h 6857985"/>
                <a:gd name="connsiteX5053" fmla="*/ 1590016 w 6868353"/>
                <a:gd name="connsiteY5053" fmla="*/ 943133 h 6857985"/>
                <a:gd name="connsiteX5054" fmla="*/ 1639241 w 6868353"/>
                <a:gd name="connsiteY5054" fmla="*/ 904003 h 6857985"/>
                <a:gd name="connsiteX5055" fmla="*/ 1668645 w 6868353"/>
                <a:gd name="connsiteY5055" fmla="*/ 885103 h 6857985"/>
                <a:gd name="connsiteX5056" fmla="*/ 1688819 w 6868353"/>
                <a:gd name="connsiteY5056" fmla="*/ 874471 h 6857985"/>
                <a:gd name="connsiteX5057" fmla="*/ 1714854 w 6868353"/>
                <a:gd name="connsiteY5057" fmla="*/ 863443 h 6857985"/>
                <a:gd name="connsiteX5058" fmla="*/ 1747217 w 6868353"/>
                <a:gd name="connsiteY5058" fmla="*/ 833798 h 6857985"/>
                <a:gd name="connsiteX5059" fmla="*/ 1783346 w 6868353"/>
                <a:gd name="connsiteY5059" fmla="*/ 822868 h 6857985"/>
                <a:gd name="connsiteX5060" fmla="*/ 1781520 w 6868353"/>
                <a:gd name="connsiteY5060" fmla="*/ 813482 h 6857985"/>
                <a:gd name="connsiteX5061" fmla="*/ 1826709 w 6868353"/>
                <a:gd name="connsiteY5061" fmla="*/ 796451 h 6857985"/>
                <a:gd name="connsiteX5062" fmla="*/ 1907759 w 6868353"/>
                <a:gd name="connsiteY5062" fmla="*/ 738662 h 6857985"/>
                <a:gd name="connsiteX5063" fmla="*/ 3145304 w 6868353"/>
                <a:gd name="connsiteY5063" fmla="*/ 737799 h 6857985"/>
                <a:gd name="connsiteX5064" fmla="*/ 3189616 w 6868353"/>
                <a:gd name="connsiteY5064" fmla="*/ 747964 h 6857985"/>
                <a:gd name="connsiteX5065" fmla="*/ 3122030 w 6868353"/>
                <a:gd name="connsiteY5065" fmla="*/ 744722 h 6857985"/>
                <a:gd name="connsiteX5066" fmla="*/ 3143407 w 6868353"/>
                <a:gd name="connsiteY5066" fmla="*/ 746987 h 6857985"/>
                <a:gd name="connsiteX5067" fmla="*/ 3145304 w 6868353"/>
                <a:gd name="connsiteY5067" fmla="*/ 737799 h 6857985"/>
                <a:gd name="connsiteX5068" fmla="*/ 4515887 w 6868353"/>
                <a:gd name="connsiteY5068" fmla="*/ 737176 h 6857985"/>
                <a:gd name="connsiteX5069" fmla="*/ 4533907 w 6868353"/>
                <a:gd name="connsiteY5069" fmla="*/ 747921 h 6857985"/>
                <a:gd name="connsiteX5070" fmla="*/ 4562605 w 6868353"/>
                <a:gd name="connsiteY5070" fmla="*/ 770926 h 6857985"/>
                <a:gd name="connsiteX5071" fmla="*/ 4591839 w 6868353"/>
                <a:gd name="connsiteY5071" fmla="*/ 781091 h 6857985"/>
                <a:gd name="connsiteX5072" fmla="*/ 4675027 w 6868353"/>
                <a:gd name="connsiteY5072" fmla="*/ 807423 h 6857985"/>
                <a:gd name="connsiteX5073" fmla="*/ 4670071 w 6868353"/>
                <a:gd name="connsiteY5073" fmla="*/ 810326 h 6857985"/>
                <a:gd name="connsiteX5074" fmla="*/ 4659043 w 6868353"/>
                <a:gd name="connsiteY5074" fmla="*/ 810722 h 6857985"/>
                <a:gd name="connsiteX5075" fmla="*/ 4645963 w 6868353"/>
                <a:gd name="connsiteY5075" fmla="*/ 796890 h 6857985"/>
                <a:gd name="connsiteX5076" fmla="*/ 4620959 w 6868353"/>
                <a:gd name="connsiteY5076" fmla="*/ 791242 h 6857985"/>
                <a:gd name="connsiteX5077" fmla="*/ 4654867 w 6868353"/>
                <a:gd name="connsiteY5077" fmla="*/ 814360 h 6857985"/>
                <a:gd name="connsiteX5078" fmla="*/ 4689637 w 6868353"/>
                <a:gd name="connsiteY5078" fmla="*/ 838413 h 6857985"/>
                <a:gd name="connsiteX5079" fmla="*/ 4784815 w 6868353"/>
                <a:gd name="connsiteY5079" fmla="*/ 876892 h 6857985"/>
                <a:gd name="connsiteX5080" fmla="*/ 4761299 w 6868353"/>
                <a:gd name="connsiteY5080" fmla="*/ 842236 h 6857985"/>
                <a:gd name="connsiteX5081" fmla="*/ 4801675 w 6868353"/>
                <a:gd name="connsiteY5081" fmla="*/ 874188 h 6857985"/>
                <a:gd name="connsiteX5082" fmla="*/ 4834111 w 6868353"/>
                <a:gd name="connsiteY5082" fmla="*/ 908760 h 6857985"/>
                <a:gd name="connsiteX5083" fmla="*/ 4786019 w 6868353"/>
                <a:gd name="connsiteY5083" fmla="*/ 884382 h 6857985"/>
                <a:gd name="connsiteX5084" fmla="*/ 4737119 w 6868353"/>
                <a:gd name="connsiteY5084" fmla="*/ 857568 h 6857985"/>
                <a:gd name="connsiteX5085" fmla="*/ 4679119 w 6868353"/>
                <a:gd name="connsiteY5085" fmla="*/ 839334 h 6857985"/>
                <a:gd name="connsiteX5086" fmla="*/ 4660147 w 6868353"/>
                <a:gd name="connsiteY5086" fmla="*/ 831137 h 6857985"/>
                <a:gd name="connsiteX5087" fmla="*/ 4639859 w 6868353"/>
                <a:gd name="connsiteY5087" fmla="*/ 823194 h 6857985"/>
                <a:gd name="connsiteX5088" fmla="*/ 4597883 w 6868353"/>
                <a:gd name="connsiteY5088" fmla="*/ 807848 h 6857985"/>
                <a:gd name="connsiteX5089" fmla="*/ 4586515 w 6868353"/>
                <a:gd name="connsiteY5089" fmla="*/ 782323 h 6857985"/>
                <a:gd name="connsiteX5090" fmla="*/ 4537787 w 6868353"/>
                <a:gd name="connsiteY5090" fmla="*/ 765391 h 6857985"/>
                <a:gd name="connsiteX5091" fmla="*/ 4531783 w 6868353"/>
                <a:gd name="connsiteY5091" fmla="*/ 758581 h 6857985"/>
                <a:gd name="connsiteX5092" fmla="*/ 4515887 w 6868353"/>
                <a:gd name="connsiteY5092" fmla="*/ 737176 h 6857985"/>
                <a:gd name="connsiteX5093" fmla="*/ 4253595 w 6868353"/>
                <a:gd name="connsiteY5093" fmla="*/ 733481 h 6857985"/>
                <a:gd name="connsiteX5094" fmla="*/ 4292895 w 6868353"/>
                <a:gd name="connsiteY5094" fmla="*/ 742867 h 6857985"/>
                <a:gd name="connsiteX5095" fmla="*/ 4341667 w 6868353"/>
                <a:gd name="connsiteY5095" fmla="*/ 760564 h 6857985"/>
                <a:gd name="connsiteX5096" fmla="*/ 4258013 w 6868353"/>
                <a:gd name="connsiteY5096" fmla="*/ 743490 h 6857985"/>
                <a:gd name="connsiteX5097" fmla="*/ 4253595 w 6868353"/>
                <a:gd name="connsiteY5097" fmla="*/ 733481 h 6857985"/>
                <a:gd name="connsiteX5098" fmla="*/ 4661785 w 6868353"/>
                <a:gd name="connsiteY5098" fmla="*/ 728414 h 6857985"/>
                <a:gd name="connsiteX5099" fmla="*/ 4682883 w 6868353"/>
                <a:gd name="connsiteY5099" fmla="*/ 732773 h 6857985"/>
                <a:gd name="connsiteX5100" fmla="*/ 4725679 w 6868353"/>
                <a:gd name="connsiteY5100" fmla="*/ 758836 h 6857985"/>
                <a:gd name="connsiteX5101" fmla="*/ 4737459 w 6868353"/>
                <a:gd name="connsiteY5101" fmla="*/ 779279 h 6857985"/>
                <a:gd name="connsiteX5102" fmla="*/ 4698455 w 6868353"/>
                <a:gd name="connsiteY5102" fmla="*/ 763550 h 6857985"/>
                <a:gd name="connsiteX5103" fmla="*/ 4708281 w 6868353"/>
                <a:gd name="connsiteY5103" fmla="*/ 767514 h 6857985"/>
                <a:gd name="connsiteX5104" fmla="*/ 4728555 w 6868353"/>
                <a:gd name="connsiteY5104" fmla="*/ 797669 h 6857985"/>
                <a:gd name="connsiteX5105" fmla="*/ 4716847 w 6868353"/>
                <a:gd name="connsiteY5105" fmla="*/ 777240 h 6857985"/>
                <a:gd name="connsiteX5106" fmla="*/ 4755791 w 6868353"/>
                <a:gd name="connsiteY5106" fmla="*/ 792983 h 6857985"/>
                <a:gd name="connsiteX5107" fmla="*/ 4750653 w 6868353"/>
                <a:gd name="connsiteY5107" fmla="*/ 765787 h 6857985"/>
                <a:gd name="connsiteX5108" fmla="*/ 4827725 w 6868353"/>
                <a:gd name="connsiteY5108" fmla="*/ 803389 h 6857985"/>
                <a:gd name="connsiteX5109" fmla="*/ 4816143 w 6868353"/>
                <a:gd name="connsiteY5109" fmla="*/ 782960 h 6857985"/>
                <a:gd name="connsiteX5110" fmla="*/ 4785875 w 6868353"/>
                <a:gd name="connsiteY5110" fmla="*/ 748643 h 6857985"/>
                <a:gd name="connsiteX5111" fmla="*/ 4813227 w 6868353"/>
                <a:gd name="connsiteY5111" fmla="*/ 772356 h 6857985"/>
                <a:gd name="connsiteX5112" fmla="*/ 4845535 w 6868353"/>
                <a:gd name="connsiteY5112" fmla="*/ 817886 h 6857985"/>
                <a:gd name="connsiteX5113" fmla="*/ 4886633 w 6868353"/>
                <a:gd name="connsiteY5113" fmla="*/ 846497 h 6857985"/>
                <a:gd name="connsiteX5114" fmla="*/ 4918231 w 6868353"/>
                <a:gd name="connsiteY5114" fmla="*/ 848323 h 6857985"/>
                <a:gd name="connsiteX5115" fmla="*/ 4920071 w 6868353"/>
                <a:gd name="connsiteY5115" fmla="*/ 857002 h 6857985"/>
                <a:gd name="connsiteX5116" fmla="*/ 4943587 w 6868353"/>
                <a:gd name="connsiteY5116" fmla="*/ 867266 h 6857985"/>
                <a:gd name="connsiteX5117" fmla="*/ 4958339 w 6868353"/>
                <a:gd name="connsiteY5117" fmla="*/ 873636 h 6857985"/>
                <a:gd name="connsiteX5118" fmla="*/ 4973755 w 6868353"/>
                <a:gd name="connsiteY5118" fmla="*/ 881310 h 6857985"/>
                <a:gd name="connsiteX5119" fmla="*/ 4983199 w 6868353"/>
                <a:gd name="connsiteY5119" fmla="*/ 886222 h 6857985"/>
                <a:gd name="connsiteX5120" fmla="*/ 4998503 w 6868353"/>
                <a:gd name="connsiteY5120" fmla="*/ 907330 h 6857985"/>
                <a:gd name="connsiteX5121" fmla="*/ 5011243 w 6868353"/>
                <a:gd name="connsiteY5121" fmla="*/ 900860 h 6857985"/>
                <a:gd name="connsiteX5122" fmla="*/ 5080331 w 6868353"/>
                <a:gd name="connsiteY5122" fmla="*/ 941350 h 6857985"/>
                <a:gd name="connsiteX5123" fmla="*/ 5100801 w 6868353"/>
                <a:gd name="connsiteY5123" fmla="*/ 953752 h 6857985"/>
                <a:gd name="connsiteX5124" fmla="*/ 5106153 w 6868353"/>
                <a:gd name="connsiteY5124" fmla="*/ 961609 h 6857985"/>
                <a:gd name="connsiteX5125" fmla="*/ 5117407 w 6868353"/>
                <a:gd name="connsiteY5125" fmla="*/ 944592 h 6857985"/>
                <a:gd name="connsiteX5126" fmla="*/ 5098523 w 6868353"/>
                <a:gd name="connsiteY5126" fmla="*/ 929076 h 6857985"/>
                <a:gd name="connsiteX5127" fmla="*/ 5097121 w 6868353"/>
                <a:gd name="connsiteY5127" fmla="*/ 922889 h 6857985"/>
                <a:gd name="connsiteX5128" fmla="*/ 5074653 w 6868353"/>
                <a:gd name="connsiteY5128" fmla="*/ 924191 h 6857985"/>
                <a:gd name="connsiteX5129" fmla="*/ 5048363 w 6868353"/>
                <a:gd name="connsiteY5129" fmla="*/ 903833 h 6857985"/>
                <a:gd name="connsiteX5130" fmla="*/ 5015109 w 6868353"/>
                <a:gd name="connsiteY5130" fmla="*/ 862820 h 6857985"/>
                <a:gd name="connsiteX5131" fmla="*/ 4994355 w 6868353"/>
                <a:gd name="connsiteY5131" fmla="*/ 846582 h 6857985"/>
                <a:gd name="connsiteX5132" fmla="*/ 4985009 w 6868353"/>
                <a:gd name="connsiteY5132" fmla="*/ 840350 h 6857985"/>
                <a:gd name="connsiteX5133" fmla="*/ 4984691 w 6868353"/>
                <a:gd name="connsiteY5133" fmla="*/ 836773 h 6857985"/>
                <a:gd name="connsiteX5134" fmla="*/ 5034221 w 6868353"/>
                <a:gd name="connsiteY5134" fmla="*/ 860244 h 6857985"/>
                <a:gd name="connsiteX5135" fmla="*/ 5045859 w 6868353"/>
                <a:gd name="connsiteY5135" fmla="*/ 876185 h 6857985"/>
                <a:gd name="connsiteX5136" fmla="*/ 5081915 w 6868353"/>
                <a:gd name="connsiteY5136" fmla="*/ 901710 h 6857985"/>
                <a:gd name="connsiteX5137" fmla="*/ 5085471 w 6868353"/>
                <a:gd name="connsiteY5137" fmla="*/ 890413 h 6857985"/>
                <a:gd name="connsiteX5138" fmla="*/ 5115823 w 6868353"/>
                <a:gd name="connsiteY5138" fmla="*/ 899827 h 6857985"/>
                <a:gd name="connsiteX5139" fmla="*/ 5174759 w 6868353"/>
                <a:gd name="connsiteY5139" fmla="*/ 954516 h 6857985"/>
                <a:gd name="connsiteX5140" fmla="*/ 5163645 w 6868353"/>
                <a:gd name="connsiteY5140" fmla="*/ 954757 h 6857985"/>
                <a:gd name="connsiteX5141" fmla="*/ 5143401 w 6868353"/>
                <a:gd name="connsiteY5141" fmla="*/ 932728 h 6857985"/>
                <a:gd name="connsiteX5142" fmla="*/ 5124019 w 6868353"/>
                <a:gd name="connsiteY5142" fmla="*/ 926442 h 6857985"/>
                <a:gd name="connsiteX5143" fmla="*/ 5095223 w 6868353"/>
                <a:gd name="connsiteY5143" fmla="*/ 912002 h 6857985"/>
                <a:gd name="connsiteX5144" fmla="*/ 5105077 w 6868353"/>
                <a:gd name="connsiteY5144" fmla="*/ 921785 h 6857985"/>
                <a:gd name="connsiteX5145" fmla="*/ 5114167 w 6868353"/>
                <a:gd name="connsiteY5145" fmla="*/ 932049 h 6857985"/>
                <a:gd name="connsiteX5146" fmla="*/ 5131451 w 6868353"/>
                <a:gd name="connsiteY5146" fmla="*/ 952562 h 6857985"/>
                <a:gd name="connsiteX5147" fmla="*/ 5166349 w 6868353"/>
                <a:gd name="connsiteY5147" fmla="*/ 993462 h 6857985"/>
                <a:gd name="connsiteX5148" fmla="*/ 5204799 w 6868353"/>
                <a:gd name="connsiteY5148" fmla="*/ 1009361 h 6857985"/>
                <a:gd name="connsiteX5149" fmla="*/ 5292687 w 6868353"/>
                <a:gd name="connsiteY5149" fmla="*/ 1083148 h 6857985"/>
                <a:gd name="connsiteX5150" fmla="*/ 5277199 w 6868353"/>
                <a:gd name="connsiteY5150" fmla="*/ 1066046 h 6857985"/>
                <a:gd name="connsiteX5151" fmla="*/ 5245219 w 6868353"/>
                <a:gd name="connsiteY5151" fmla="*/ 1048661 h 6857985"/>
                <a:gd name="connsiteX5152" fmla="*/ 5211823 w 6868353"/>
                <a:gd name="connsiteY5152" fmla="*/ 1020219 h 6857985"/>
                <a:gd name="connsiteX5153" fmla="*/ 5250683 w 6868353"/>
                <a:gd name="connsiteY5153" fmla="*/ 1048718 h 6857985"/>
                <a:gd name="connsiteX5154" fmla="*/ 5276237 w 6868353"/>
                <a:gd name="connsiteY5154" fmla="*/ 1055003 h 6857985"/>
                <a:gd name="connsiteX5155" fmla="*/ 5326339 w 6868353"/>
                <a:gd name="connsiteY5155" fmla="*/ 1122618 h 6857985"/>
                <a:gd name="connsiteX5156" fmla="*/ 5337255 w 6868353"/>
                <a:gd name="connsiteY5156" fmla="*/ 1123283 h 6857985"/>
                <a:gd name="connsiteX5157" fmla="*/ 5363983 w 6868353"/>
                <a:gd name="connsiteY5157" fmla="*/ 1164127 h 6857985"/>
                <a:gd name="connsiteX5158" fmla="*/ 5321583 w 6868353"/>
                <a:gd name="connsiteY5158" fmla="*/ 1133547 h 6857985"/>
                <a:gd name="connsiteX5159" fmla="*/ 5311147 w 6868353"/>
                <a:gd name="connsiteY5159" fmla="*/ 1105615 h 6857985"/>
                <a:gd name="connsiteX5160" fmla="*/ 5291287 w 6868353"/>
                <a:gd name="connsiteY5160" fmla="*/ 1099570 h 6857985"/>
                <a:gd name="connsiteX5161" fmla="*/ 5237475 w 6868353"/>
                <a:gd name="connsiteY5161" fmla="*/ 1054027 h 6857985"/>
                <a:gd name="connsiteX5162" fmla="*/ 5274651 w 6868353"/>
                <a:gd name="connsiteY5162" fmla="*/ 1099075 h 6857985"/>
                <a:gd name="connsiteX5163" fmla="*/ 5259347 w 6868353"/>
                <a:gd name="connsiteY5163" fmla="*/ 1082157 h 6857985"/>
                <a:gd name="connsiteX5164" fmla="*/ 5213239 w 6868353"/>
                <a:gd name="connsiteY5164" fmla="*/ 1059052 h 6857985"/>
                <a:gd name="connsiteX5165" fmla="*/ 5188775 w 6868353"/>
                <a:gd name="connsiteY5165" fmla="*/ 1036981 h 6857985"/>
                <a:gd name="connsiteX5166" fmla="*/ 5213535 w 6868353"/>
                <a:gd name="connsiteY5166" fmla="*/ 1049482 h 6857985"/>
                <a:gd name="connsiteX5167" fmla="*/ 5250599 w 6868353"/>
                <a:gd name="connsiteY5167" fmla="*/ 1076466 h 6857985"/>
                <a:gd name="connsiteX5168" fmla="*/ 5224239 w 6868353"/>
                <a:gd name="connsiteY5168" fmla="*/ 1047882 h 6857985"/>
                <a:gd name="connsiteX5169" fmla="*/ 5208595 w 6868353"/>
                <a:gd name="connsiteY5169" fmla="*/ 1033499 h 6857985"/>
                <a:gd name="connsiteX5170" fmla="*/ 5193333 w 6868353"/>
                <a:gd name="connsiteY5170" fmla="*/ 1022060 h 6857985"/>
                <a:gd name="connsiteX5171" fmla="*/ 5179755 w 6868353"/>
                <a:gd name="connsiteY5171" fmla="*/ 1031687 h 6857985"/>
                <a:gd name="connsiteX5172" fmla="*/ 5098507 w 6868353"/>
                <a:gd name="connsiteY5172" fmla="*/ 984062 h 6857985"/>
                <a:gd name="connsiteX5173" fmla="*/ 5100391 w 6868353"/>
                <a:gd name="connsiteY5173" fmla="*/ 978413 h 6857985"/>
                <a:gd name="connsiteX5174" fmla="*/ 5041595 w 6868353"/>
                <a:gd name="connsiteY5174" fmla="*/ 942936 h 6857985"/>
                <a:gd name="connsiteX5175" fmla="*/ 5075007 w 6868353"/>
                <a:gd name="connsiteY5175" fmla="*/ 973727 h 6857985"/>
                <a:gd name="connsiteX5176" fmla="*/ 5063951 w 6868353"/>
                <a:gd name="connsiteY5176" fmla="*/ 974393 h 6857985"/>
                <a:gd name="connsiteX5177" fmla="*/ 4971067 w 6868353"/>
                <a:gd name="connsiteY5177" fmla="*/ 909341 h 6857985"/>
                <a:gd name="connsiteX5178" fmla="*/ 4954063 w 6868353"/>
                <a:gd name="connsiteY5178" fmla="*/ 891205 h 6857985"/>
                <a:gd name="connsiteX5179" fmla="*/ 4927335 w 6868353"/>
                <a:gd name="connsiteY5179" fmla="*/ 874925 h 6857985"/>
                <a:gd name="connsiteX5180" fmla="*/ 4938335 w 6868353"/>
                <a:gd name="connsiteY5180" fmla="*/ 873594 h 6857985"/>
                <a:gd name="connsiteX5181" fmla="*/ 4905715 w 6868353"/>
                <a:gd name="connsiteY5181" fmla="*/ 855246 h 6857985"/>
                <a:gd name="connsiteX5182" fmla="*/ 4940755 w 6868353"/>
                <a:gd name="connsiteY5182" fmla="*/ 884339 h 6857985"/>
                <a:gd name="connsiteX5183" fmla="*/ 4886137 w 6868353"/>
                <a:gd name="connsiteY5183" fmla="*/ 868625 h 6857985"/>
                <a:gd name="connsiteX5184" fmla="*/ 4871555 w 6868353"/>
                <a:gd name="connsiteY5184" fmla="*/ 842632 h 6857985"/>
                <a:gd name="connsiteX5185" fmla="*/ 4847077 w 6868353"/>
                <a:gd name="connsiteY5185" fmla="*/ 834577 h 6857985"/>
                <a:gd name="connsiteX5186" fmla="*/ 4910983 w 6868353"/>
                <a:gd name="connsiteY5186" fmla="*/ 915442 h 6857985"/>
                <a:gd name="connsiteX5187" fmla="*/ 4866587 w 6868353"/>
                <a:gd name="connsiteY5187" fmla="*/ 867775 h 6857985"/>
                <a:gd name="connsiteX5188" fmla="*/ 4826579 w 6868353"/>
                <a:gd name="connsiteY5188" fmla="*/ 836233 h 6857985"/>
                <a:gd name="connsiteX5189" fmla="*/ 4805483 w 6868353"/>
                <a:gd name="connsiteY5189" fmla="*/ 820321 h 6857985"/>
                <a:gd name="connsiteX5190" fmla="*/ 4785055 w 6868353"/>
                <a:gd name="connsiteY5190" fmla="*/ 804776 h 6857985"/>
                <a:gd name="connsiteX5191" fmla="*/ 4811331 w 6868353"/>
                <a:gd name="connsiteY5191" fmla="*/ 806078 h 6857985"/>
                <a:gd name="connsiteX5192" fmla="*/ 4774013 w 6868353"/>
                <a:gd name="connsiteY5192" fmla="*/ 806602 h 6857985"/>
                <a:gd name="connsiteX5193" fmla="*/ 4810481 w 6868353"/>
                <a:gd name="connsiteY5193" fmla="*/ 831122 h 6857985"/>
                <a:gd name="connsiteX5194" fmla="*/ 4846879 w 6868353"/>
                <a:gd name="connsiteY5194" fmla="*/ 856931 h 6857985"/>
                <a:gd name="connsiteX5195" fmla="*/ 4802283 w 6868353"/>
                <a:gd name="connsiteY5195" fmla="*/ 846356 h 6857985"/>
                <a:gd name="connsiteX5196" fmla="*/ 4808343 w 6868353"/>
                <a:gd name="connsiteY5196" fmla="*/ 842533 h 6857985"/>
                <a:gd name="connsiteX5197" fmla="*/ 4814487 w 6868353"/>
                <a:gd name="connsiteY5197" fmla="*/ 838810 h 6857985"/>
                <a:gd name="connsiteX5198" fmla="*/ 4768661 w 6868353"/>
                <a:gd name="connsiteY5198" fmla="*/ 807551 h 6857985"/>
                <a:gd name="connsiteX5199" fmla="*/ 4736029 w 6868353"/>
                <a:gd name="connsiteY5199" fmla="*/ 813185 h 6857985"/>
                <a:gd name="connsiteX5200" fmla="*/ 4715599 w 6868353"/>
                <a:gd name="connsiteY5200" fmla="*/ 811218 h 6857985"/>
                <a:gd name="connsiteX5201" fmla="*/ 4684595 w 6868353"/>
                <a:gd name="connsiteY5201" fmla="*/ 783002 h 6857985"/>
                <a:gd name="connsiteX5202" fmla="*/ 4723301 w 6868353"/>
                <a:gd name="connsiteY5202" fmla="*/ 798604 h 6857985"/>
                <a:gd name="connsiteX5203" fmla="*/ 4677915 w 6868353"/>
                <a:gd name="connsiteY5203" fmla="*/ 761852 h 6857985"/>
                <a:gd name="connsiteX5204" fmla="*/ 4684595 w 6868353"/>
                <a:gd name="connsiteY5204" fmla="*/ 778203 h 6857985"/>
                <a:gd name="connsiteX5205" fmla="*/ 4664055 w 6868353"/>
                <a:gd name="connsiteY5205" fmla="*/ 781643 h 6857985"/>
                <a:gd name="connsiteX5206" fmla="*/ 4674955 w 6868353"/>
                <a:gd name="connsiteY5206" fmla="*/ 779293 h 6857985"/>
                <a:gd name="connsiteX5207" fmla="*/ 4635767 w 6868353"/>
                <a:gd name="connsiteY5207" fmla="*/ 731683 h 6857985"/>
                <a:gd name="connsiteX5208" fmla="*/ 4661785 w 6868353"/>
                <a:gd name="connsiteY5208" fmla="*/ 728414 h 6857985"/>
                <a:gd name="connsiteX5209" fmla="*/ 3248142 w 6868353"/>
                <a:gd name="connsiteY5209" fmla="*/ 725072 h 6857985"/>
                <a:gd name="connsiteX5210" fmla="*/ 3288858 w 6868353"/>
                <a:gd name="connsiteY5210" fmla="*/ 726091 h 6857985"/>
                <a:gd name="connsiteX5211" fmla="*/ 3232244 w 6868353"/>
                <a:gd name="connsiteY5211" fmla="*/ 738719 h 6857985"/>
                <a:gd name="connsiteX5212" fmla="*/ 3255688 w 6868353"/>
                <a:gd name="connsiteY5212" fmla="*/ 733000 h 6857985"/>
                <a:gd name="connsiteX5213" fmla="*/ 3248142 w 6868353"/>
                <a:gd name="connsiteY5213" fmla="*/ 725072 h 6857985"/>
                <a:gd name="connsiteX5214" fmla="*/ 4445667 w 6868353"/>
                <a:gd name="connsiteY5214" fmla="*/ 722580 h 6857985"/>
                <a:gd name="connsiteX5215" fmla="*/ 4488619 w 6868353"/>
                <a:gd name="connsiteY5215" fmla="*/ 750399 h 6857985"/>
                <a:gd name="connsiteX5216" fmla="*/ 4449827 w 6868353"/>
                <a:gd name="connsiteY5216" fmla="*/ 732915 h 6857985"/>
                <a:gd name="connsiteX5217" fmla="*/ 4474801 w 6868353"/>
                <a:gd name="connsiteY5217" fmla="*/ 737233 h 6857985"/>
                <a:gd name="connsiteX5218" fmla="*/ 4445667 w 6868353"/>
                <a:gd name="connsiteY5218" fmla="*/ 722580 h 6857985"/>
                <a:gd name="connsiteX5219" fmla="*/ 4029703 w 6868353"/>
                <a:gd name="connsiteY5219" fmla="*/ 721196 h 6857985"/>
                <a:gd name="connsiteX5220" fmla="*/ 4060903 w 6868353"/>
                <a:gd name="connsiteY5220" fmla="*/ 724293 h 6857985"/>
                <a:gd name="connsiteX5221" fmla="*/ 4031343 w 6868353"/>
                <a:gd name="connsiteY5221" fmla="*/ 726148 h 6857985"/>
                <a:gd name="connsiteX5222" fmla="*/ 4029703 w 6868353"/>
                <a:gd name="connsiteY5222" fmla="*/ 721196 h 6857985"/>
                <a:gd name="connsiteX5223" fmla="*/ 4139703 w 6868353"/>
                <a:gd name="connsiteY5223" fmla="*/ 714043 h 6857985"/>
                <a:gd name="connsiteX5224" fmla="*/ 4214183 w 6868353"/>
                <a:gd name="connsiteY5224" fmla="*/ 725086 h 6857985"/>
                <a:gd name="connsiteX5225" fmla="*/ 4228707 w 6868353"/>
                <a:gd name="connsiteY5225" fmla="*/ 736680 h 6857985"/>
                <a:gd name="connsiteX5226" fmla="*/ 4139703 w 6868353"/>
                <a:gd name="connsiteY5226" fmla="*/ 714043 h 6857985"/>
                <a:gd name="connsiteX5227" fmla="*/ 3763533 w 6868353"/>
                <a:gd name="connsiteY5227" fmla="*/ 713308 h 6857985"/>
                <a:gd name="connsiteX5228" fmla="*/ 3801331 w 6868353"/>
                <a:gd name="connsiteY5228" fmla="*/ 722622 h 6857985"/>
                <a:gd name="connsiteX5229" fmla="*/ 3787035 w 6868353"/>
                <a:gd name="connsiteY5229" fmla="*/ 724745 h 6857985"/>
                <a:gd name="connsiteX5230" fmla="*/ 3737159 w 6868353"/>
                <a:gd name="connsiteY5230" fmla="*/ 717214 h 6857985"/>
                <a:gd name="connsiteX5231" fmla="*/ 3763533 w 6868353"/>
                <a:gd name="connsiteY5231" fmla="*/ 713308 h 6857985"/>
                <a:gd name="connsiteX5232" fmla="*/ 3584105 w 6868353"/>
                <a:gd name="connsiteY5232" fmla="*/ 712500 h 6857985"/>
                <a:gd name="connsiteX5233" fmla="*/ 3624523 w 6868353"/>
                <a:gd name="connsiteY5233" fmla="*/ 714397 h 6857985"/>
                <a:gd name="connsiteX5234" fmla="*/ 3659351 w 6868353"/>
                <a:gd name="connsiteY5234" fmla="*/ 720471 h 6857985"/>
                <a:gd name="connsiteX5235" fmla="*/ 3637023 w 6868353"/>
                <a:gd name="connsiteY5235" fmla="*/ 720499 h 6857985"/>
                <a:gd name="connsiteX5236" fmla="*/ 3615775 w 6868353"/>
                <a:gd name="connsiteY5236" fmla="*/ 720286 h 6857985"/>
                <a:gd name="connsiteX5237" fmla="*/ 3584105 w 6868353"/>
                <a:gd name="connsiteY5237" fmla="*/ 712500 h 6857985"/>
                <a:gd name="connsiteX5238" fmla="*/ 3667349 w 6868353"/>
                <a:gd name="connsiteY5238" fmla="*/ 709088 h 6857985"/>
                <a:gd name="connsiteX5239" fmla="*/ 3732499 w 6868353"/>
                <a:gd name="connsiteY5239" fmla="*/ 719975 h 6857985"/>
                <a:gd name="connsiteX5240" fmla="*/ 3667349 w 6868353"/>
                <a:gd name="connsiteY5240" fmla="*/ 709088 h 6857985"/>
                <a:gd name="connsiteX5241" fmla="*/ 4877587 w 6868353"/>
                <a:gd name="connsiteY5241" fmla="*/ 701160 h 6857985"/>
                <a:gd name="connsiteX5242" fmla="*/ 4934371 w 6868353"/>
                <a:gd name="connsiteY5242" fmla="*/ 740191 h 6857985"/>
                <a:gd name="connsiteX5243" fmla="*/ 4877587 w 6868353"/>
                <a:gd name="connsiteY5243" fmla="*/ 701160 h 6857985"/>
                <a:gd name="connsiteX5244" fmla="*/ 3276399 w 6868353"/>
                <a:gd name="connsiteY5244" fmla="*/ 701160 h 6857985"/>
                <a:gd name="connsiteX5245" fmla="*/ 3246471 w 6868353"/>
                <a:gd name="connsiteY5245" fmla="*/ 719394 h 6857985"/>
                <a:gd name="connsiteX5246" fmla="*/ 3217095 w 6868353"/>
                <a:gd name="connsiteY5246" fmla="*/ 722905 h 6857985"/>
                <a:gd name="connsiteX5247" fmla="*/ 3230941 w 6868353"/>
                <a:gd name="connsiteY5247" fmla="*/ 718318 h 6857985"/>
                <a:gd name="connsiteX5248" fmla="*/ 3208219 w 6868353"/>
                <a:gd name="connsiteY5248" fmla="*/ 717228 h 6857985"/>
                <a:gd name="connsiteX5249" fmla="*/ 3203745 w 6868353"/>
                <a:gd name="connsiteY5249" fmla="*/ 713123 h 6857985"/>
                <a:gd name="connsiteX5250" fmla="*/ 3201678 w 6868353"/>
                <a:gd name="connsiteY5250" fmla="*/ 722297 h 6857985"/>
                <a:gd name="connsiteX5251" fmla="*/ 3174383 w 6868353"/>
                <a:gd name="connsiteY5251" fmla="*/ 732829 h 6857985"/>
                <a:gd name="connsiteX5252" fmla="*/ 3151038 w 6868353"/>
                <a:gd name="connsiteY5252" fmla="*/ 725001 h 6857985"/>
                <a:gd name="connsiteX5253" fmla="*/ 3193835 w 6868353"/>
                <a:gd name="connsiteY5253" fmla="*/ 709003 h 6857985"/>
                <a:gd name="connsiteX5254" fmla="*/ 3211928 w 6868353"/>
                <a:gd name="connsiteY5254" fmla="*/ 705903 h 6857985"/>
                <a:gd name="connsiteX5255" fmla="*/ 3232074 w 6868353"/>
                <a:gd name="connsiteY5255" fmla="*/ 703977 h 6857985"/>
                <a:gd name="connsiteX5256" fmla="*/ 3276399 w 6868353"/>
                <a:gd name="connsiteY5256" fmla="*/ 701160 h 6857985"/>
                <a:gd name="connsiteX5257" fmla="*/ 2781283 w 6868353"/>
                <a:gd name="connsiteY5257" fmla="*/ 699178 h 6857985"/>
                <a:gd name="connsiteX5258" fmla="*/ 2752133 w 6868353"/>
                <a:gd name="connsiteY5258" fmla="*/ 703566 h 6857985"/>
                <a:gd name="connsiteX5259" fmla="*/ 2723706 w 6868353"/>
                <a:gd name="connsiteY5259" fmla="*/ 708026 h 6857985"/>
                <a:gd name="connsiteX5260" fmla="*/ 2717406 w 6868353"/>
                <a:gd name="connsiteY5260" fmla="*/ 707006 h 6857985"/>
                <a:gd name="connsiteX5261" fmla="*/ 2736150 w 6868353"/>
                <a:gd name="connsiteY5261" fmla="*/ 710079 h 6857985"/>
                <a:gd name="connsiteX5262" fmla="*/ 2758221 w 6868353"/>
                <a:gd name="connsiteY5262" fmla="*/ 708960 h 6857985"/>
                <a:gd name="connsiteX5263" fmla="*/ 2771543 w 6868353"/>
                <a:gd name="connsiteY5263" fmla="*/ 701867 h 6857985"/>
                <a:gd name="connsiteX5264" fmla="*/ 2781283 w 6868353"/>
                <a:gd name="connsiteY5264" fmla="*/ 699178 h 6857985"/>
                <a:gd name="connsiteX5265" fmla="*/ 4425071 w 6868353"/>
                <a:gd name="connsiteY5265" fmla="*/ 698935 h 6857985"/>
                <a:gd name="connsiteX5266" fmla="*/ 4425079 w 6868353"/>
                <a:gd name="connsiteY5266" fmla="*/ 698942 h 6857985"/>
                <a:gd name="connsiteX5267" fmla="*/ 4417111 w 6868353"/>
                <a:gd name="connsiteY5267" fmla="*/ 701698 h 6857985"/>
                <a:gd name="connsiteX5268" fmla="*/ 3077832 w 6868353"/>
                <a:gd name="connsiteY5268" fmla="*/ 698513 h 6857985"/>
                <a:gd name="connsiteX5269" fmla="*/ 3096052 w 6868353"/>
                <a:gd name="connsiteY5269" fmla="*/ 701896 h 6857985"/>
                <a:gd name="connsiteX5270" fmla="*/ 3080337 w 6868353"/>
                <a:gd name="connsiteY5270" fmla="*/ 701642 h 6857985"/>
                <a:gd name="connsiteX5271" fmla="*/ 3086609 w 6868353"/>
                <a:gd name="connsiteY5271" fmla="*/ 718290 h 6857985"/>
                <a:gd name="connsiteX5272" fmla="*/ 3061721 w 6868353"/>
                <a:gd name="connsiteY5272" fmla="*/ 717710 h 6857985"/>
                <a:gd name="connsiteX5273" fmla="*/ 3051414 w 6868353"/>
                <a:gd name="connsiteY5273" fmla="*/ 722056 h 6857985"/>
                <a:gd name="connsiteX5274" fmla="*/ 3039537 w 6868353"/>
                <a:gd name="connsiteY5274" fmla="*/ 718715 h 6857985"/>
                <a:gd name="connsiteX5275" fmla="*/ 2994843 w 6868353"/>
                <a:gd name="connsiteY5275" fmla="*/ 725680 h 6857985"/>
                <a:gd name="connsiteX5276" fmla="*/ 3002983 w 6868353"/>
                <a:gd name="connsiteY5276" fmla="*/ 732802 h 6857985"/>
                <a:gd name="connsiteX5277" fmla="*/ 2964192 w 6868353"/>
                <a:gd name="connsiteY5277" fmla="*/ 741437 h 6857985"/>
                <a:gd name="connsiteX5278" fmla="*/ 2988797 w 6868353"/>
                <a:gd name="connsiteY5278" fmla="*/ 724010 h 6857985"/>
                <a:gd name="connsiteX5279" fmla="*/ 2979454 w 6868353"/>
                <a:gd name="connsiteY5279" fmla="*/ 764882 h 6857985"/>
                <a:gd name="connsiteX5280" fmla="*/ 2901816 w 6868353"/>
                <a:gd name="connsiteY5280" fmla="*/ 768619 h 6857985"/>
                <a:gd name="connsiteX5281" fmla="*/ 2835192 w 6868353"/>
                <a:gd name="connsiteY5281" fmla="*/ 790492 h 6857985"/>
                <a:gd name="connsiteX5282" fmla="*/ 2793514 w 6868353"/>
                <a:gd name="connsiteY5282" fmla="*/ 800218 h 6857985"/>
                <a:gd name="connsiteX5283" fmla="*/ 2759862 w 6868353"/>
                <a:gd name="connsiteY5283" fmla="*/ 809448 h 6857985"/>
                <a:gd name="connsiteX5284" fmla="*/ 2761958 w 6868353"/>
                <a:gd name="connsiteY5284" fmla="*/ 824087 h 6857985"/>
                <a:gd name="connsiteX5285" fmla="*/ 2693664 w 6868353"/>
                <a:gd name="connsiteY5285" fmla="*/ 849739 h 6857985"/>
                <a:gd name="connsiteX5286" fmla="*/ 2728462 w 6868353"/>
                <a:gd name="connsiteY5286" fmla="*/ 822869 h 6857985"/>
                <a:gd name="connsiteX5287" fmla="*/ 2678926 w 6868353"/>
                <a:gd name="connsiteY5287" fmla="*/ 833105 h 6857985"/>
                <a:gd name="connsiteX5288" fmla="*/ 2703757 w 6868353"/>
                <a:gd name="connsiteY5288" fmla="*/ 827994 h 6857985"/>
                <a:gd name="connsiteX5289" fmla="*/ 2716329 w 6868353"/>
                <a:gd name="connsiteY5289" fmla="*/ 820731 h 6857985"/>
                <a:gd name="connsiteX5290" fmla="*/ 2679393 w 6868353"/>
                <a:gd name="connsiteY5290" fmla="*/ 823789 h 6857985"/>
                <a:gd name="connsiteX5291" fmla="*/ 2738613 w 6868353"/>
                <a:gd name="connsiteY5291" fmla="*/ 810015 h 6857985"/>
                <a:gd name="connsiteX5292" fmla="*/ 2813716 w 6868353"/>
                <a:gd name="connsiteY5292" fmla="*/ 790081 h 6857985"/>
                <a:gd name="connsiteX5293" fmla="*/ 2931659 w 6868353"/>
                <a:gd name="connsiteY5293" fmla="*/ 751687 h 6857985"/>
                <a:gd name="connsiteX5294" fmla="*/ 2848684 w 6868353"/>
                <a:gd name="connsiteY5294" fmla="*/ 747029 h 6857985"/>
                <a:gd name="connsiteX5295" fmla="*/ 2816392 w 6868353"/>
                <a:gd name="connsiteY5295" fmla="*/ 758964 h 6857985"/>
                <a:gd name="connsiteX5296" fmla="*/ 2833649 w 6868353"/>
                <a:gd name="connsiteY5296" fmla="*/ 772314 h 6857985"/>
                <a:gd name="connsiteX5297" fmla="*/ 2812853 w 6868353"/>
                <a:gd name="connsiteY5297" fmla="*/ 762970 h 6857985"/>
                <a:gd name="connsiteX5298" fmla="*/ 2805009 w 6868353"/>
                <a:gd name="connsiteY5298" fmla="*/ 780242 h 6857985"/>
                <a:gd name="connsiteX5299" fmla="*/ 2786067 w 6868353"/>
                <a:gd name="connsiteY5299" fmla="*/ 783880 h 6857985"/>
                <a:gd name="connsiteX5300" fmla="*/ 2772037 w 6868353"/>
                <a:gd name="connsiteY5300" fmla="*/ 787505 h 6857985"/>
                <a:gd name="connsiteX5301" fmla="*/ 2751156 w 6868353"/>
                <a:gd name="connsiteY5301" fmla="*/ 792899 h 6857985"/>
                <a:gd name="connsiteX5302" fmla="*/ 2689643 w 6868353"/>
                <a:gd name="connsiteY5302" fmla="*/ 802002 h 6857985"/>
                <a:gd name="connsiteX5303" fmla="*/ 2701818 w 6868353"/>
                <a:gd name="connsiteY5303" fmla="*/ 804083 h 6857985"/>
                <a:gd name="connsiteX5304" fmla="*/ 2689275 w 6868353"/>
                <a:gd name="connsiteY5304" fmla="*/ 811331 h 6857985"/>
                <a:gd name="connsiteX5305" fmla="*/ 2717518 w 6868353"/>
                <a:gd name="connsiteY5305" fmla="*/ 802002 h 6857985"/>
                <a:gd name="connsiteX5306" fmla="*/ 2692036 w 6868353"/>
                <a:gd name="connsiteY5306" fmla="*/ 816527 h 6857985"/>
                <a:gd name="connsiteX5307" fmla="*/ 2640758 w 6868353"/>
                <a:gd name="connsiteY5307" fmla="*/ 820448 h 6857985"/>
                <a:gd name="connsiteX5308" fmla="*/ 2598797 w 6868353"/>
                <a:gd name="connsiteY5308" fmla="*/ 835950 h 6857985"/>
                <a:gd name="connsiteX5309" fmla="*/ 2608310 w 6868353"/>
                <a:gd name="connsiteY5309" fmla="*/ 856025 h 6857985"/>
                <a:gd name="connsiteX5310" fmla="*/ 2528690 w 6868353"/>
                <a:gd name="connsiteY5310" fmla="*/ 874302 h 6857985"/>
                <a:gd name="connsiteX5311" fmla="*/ 2504199 w 6868353"/>
                <a:gd name="connsiteY5311" fmla="*/ 871994 h 6857985"/>
                <a:gd name="connsiteX5312" fmla="*/ 2528535 w 6868353"/>
                <a:gd name="connsiteY5312" fmla="*/ 865015 h 6857985"/>
                <a:gd name="connsiteX5313" fmla="*/ 2507143 w 6868353"/>
                <a:gd name="connsiteY5313" fmla="*/ 867507 h 6857985"/>
                <a:gd name="connsiteX5314" fmla="*/ 2513457 w 6868353"/>
                <a:gd name="connsiteY5314" fmla="*/ 877459 h 6857985"/>
                <a:gd name="connsiteX5315" fmla="*/ 2468339 w 6868353"/>
                <a:gd name="connsiteY5315" fmla="*/ 897463 h 6857985"/>
                <a:gd name="connsiteX5316" fmla="*/ 2458839 w 6868353"/>
                <a:gd name="connsiteY5316" fmla="*/ 892112 h 6857985"/>
                <a:gd name="connsiteX5317" fmla="*/ 2459349 w 6868353"/>
                <a:gd name="connsiteY5317" fmla="*/ 901441 h 6857985"/>
                <a:gd name="connsiteX5318" fmla="*/ 2413706 w 6868353"/>
                <a:gd name="connsiteY5318" fmla="*/ 912158 h 6857985"/>
                <a:gd name="connsiteX5319" fmla="*/ 2410308 w 6868353"/>
                <a:gd name="connsiteY5319" fmla="*/ 907274 h 6857985"/>
                <a:gd name="connsiteX5320" fmla="*/ 2419326 w 6868353"/>
                <a:gd name="connsiteY5320" fmla="*/ 903253 h 6857985"/>
                <a:gd name="connsiteX5321" fmla="*/ 2416099 w 6868353"/>
                <a:gd name="connsiteY5321" fmla="*/ 898341 h 6857985"/>
                <a:gd name="connsiteX5322" fmla="*/ 2458471 w 6868353"/>
                <a:gd name="connsiteY5322" fmla="*/ 882683 h 6857985"/>
                <a:gd name="connsiteX5323" fmla="*/ 2480202 w 6868353"/>
                <a:gd name="connsiteY5323" fmla="*/ 888969 h 6857985"/>
                <a:gd name="connsiteX5324" fmla="*/ 2458160 w 6868353"/>
                <a:gd name="connsiteY5324" fmla="*/ 873297 h 6857985"/>
                <a:gd name="connsiteX5325" fmla="*/ 2519970 w 6868353"/>
                <a:gd name="connsiteY5325" fmla="*/ 857498 h 6857985"/>
                <a:gd name="connsiteX5326" fmla="*/ 2568628 w 6868353"/>
                <a:gd name="connsiteY5326" fmla="*/ 855742 h 6857985"/>
                <a:gd name="connsiteX5327" fmla="*/ 2516020 w 6868353"/>
                <a:gd name="connsiteY5327" fmla="*/ 854241 h 6857985"/>
                <a:gd name="connsiteX5328" fmla="*/ 2571742 w 6868353"/>
                <a:gd name="connsiteY5328" fmla="*/ 832694 h 6857985"/>
                <a:gd name="connsiteX5329" fmla="*/ 2574800 w 6868353"/>
                <a:gd name="connsiteY5329" fmla="*/ 837748 h 6857985"/>
                <a:gd name="connsiteX5330" fmla="*/ 2605535 w 6868353"/>
                <a:gd name="connsiteY5330" fmla="*/ 832142 h 6857985"/>
                <a:gd name="connsiteX5331" fmla="*/ 2584172 w 6868353"/>
                <a:gd name="connsiteY5331" fmla="*/ 824766 h 6857985"/>
                <a:gd name="connsiteX5332" fmla="*/ 2652070 w 6868353"/>
                <a:gd name="connsiteY5332" fmla="*/ 814446 h 6857985"/>
                <a:gd name="connsiteX5333" fmla="*/ 2640022 w 6868353"/>
                <a:gd name="connsiteY5333" fmla="*/ 810000 h 6857985"/>
                <a:gd name="connsiteX5334" fmla="*/ 2605932 w 6868353"/>
                <a:gd name="connsiteY5334" fmla="*/ 813285 h 6857985"/>
                <a:gd name="connsiteX5335" fmla="*/ 2629772 w 6868353"/>
                <a:gd name="connsiteY5335" fmla="*/ 808075 h 6857985"/>
                <a:gd name="connsiteX5336" fmla="*/ 2655638 w 6868353"/>
                <a:gd name="connsiteY5336" fmla="*/ 800982 h 6857985"/>
                <a:gd name="connsiteX5337" fmla="*/ 2664670 w 6868353"/>
                <a:gd name="connsiteY5337" fmla="*/ 807183 h 6857985"/>
                <a:gd name="connsiteX5338" fmla="*/ 2761363 w 6868353"/>
                <a:gd name="connsiteY5338" fmla="*/ 771833 h 6857985"/>
                <a:gd name="connsiteX5339" fmla="*/ 2819733 w 6868353"/>
                <a:gd name="connsiteY5339" fmla="*/ 753867 h 6857985"/>
                <a:gd name="connsiteX5340" fmla="*/ 2855791 w 6868353"/>
                <a:gd name="connsiteY5340" fmla="*/ 739059 h 6857985"/>
                <a:gd name="connsiteX5341" fmla="*/ 2899268 w 6868353"/>
                <a:gd name="connsiteY5341" fmla="*/ 739172 h 6857985"/>
                <a:gd name="connsiteX5342" fmla="*/ 2928106 w 6868353"/>
                <a:gd name="connsiteY5342" fmla="*/ 731612 h 6857985"/>
                <a:gd name="connsiteX5343" fmla="*/ 2994120 w 6868353"/>
                <a:gd name="connsiteY5343" fmla="*/ 710929 h 6857985"/>
                <a:gd name="connsiteX5344" fmla="*/ 3043458 w 6868353"/>
                <a:gd name="connsiteY5344" fmla="*/ 714907 h 6857985"/>
                <a:gd name="connsiteX5345" fmla="*/ 3068814 w 6868353"/>
                <a:gd name="connsiteY5345" fmla="*/ 712472 h 6857985"/>
                <a:gd name="connsiteX5346" fmla="*/ 3061990 w 6868353"/>
                <a:gd name="connsiteY5346" fmla="*/ 705634 h 6857985"/>
                <a:gd name="connsiteX5347" fmla="*/ 3029315 w 6868353"/>
                <a:gd name="connsiteY5347" fmla="*/ 706115 h 6857985"/>
                <a:gd name="connsiteX5348" fmla="*/ 3046106 w 6868353"/>
                <a:gd name="connsiteY5348" fmla="*/ 701613 h 6857985"/>
                <a:gd name="connsiteX5349" fmla="*/ 3062245 w 6868353"/>
                <a:gd name="connsiteY5349" fmla="*/ 699249 h 6857985"/>
                <a:gd name="connsiteX5350" fmla="*/ 3077832 w 6868353"/>
                <a:gd name="connsiteY5350" fmla="*/ 698513 h 6857985"/>
                <a:gd name="connsiteX5351" fmla="*/ 4060317 w 6868353"/>
                <a:gd name="connsiteY5351" fmla="*/ 697799 h 6857985"/>
                <a:gd name="connsiteX5352" fmla="*/ 4073587 w 6868353"/>
                <a:gd name="connsiteY5352" fmla="*/ 699291 h 6857985"/>
                <a:gd name="connsiteX5353" fmla="*/ 4091455 w 6868353"/>
                <a:gd name="connsiteY5353" fmla="*/ 702321 h 6857985"/>
                <a:gd name="connsiteX5354" fmla="*/ 4105047 w 6868353"/>
                <a:gd name="connsiteY5354" fmla="*/ 704600 h 6857985"/>
                <a:gd name="connsiteX5355" fmla="*/ 4139603 w 6868353"/>
                <a:gd name="connsiteY5355" fmla="*/ 725850 h 6857985"/>
                <a:gd name="connsiteX5356" fmla="*/ 4060379 w 6868353"/>
                <a:gd name="connsiteY5356" fmla="*/ 700735 h 6857985"/>
                <a:gd name="connsiteX5357" fmla="*/ 4060317 w 6868353"/>
                <a:gd name="connsiteY5357" fmla="*/ 697799 h 6857985"/>
                <a:gd name="connsiteX5358" fmla="*/ 2264986 w 6868353"/>
                <a:gd name="connsiteY5358" fmla="*/ 697125 h 6857985"/>
                <a:gd name="connsiteX5359" fmla="*/ 2162814 w 6868353"/>
                <a:gd name="connsiteY5359" fmla="*/ 710914 h 6857985"/>
                <a:gd name="connsiteX5360" fmla="*/ 2242774 w 6868353"/>
                <a:gd name="connsiteY5360" fmla="*/ 710008 h 6857985"/>
                <a:gd name="connsiteX5361" fmla="*/ 2140347 w 6868353"/>
                <a:gd name="connsiteY5361" fmla="*/ 725467 h 6857985"/>
                <a:gd name="connsiteX5362" fmla="*/ 2121348 w 6868353"/>
                <a:gd name="connsiteY5362" fmla="*/ 735986 h 6857985"/>
                <a:gd name="connsiteX5363" fmla="*/ 2140148 w 6868353"/>
                <a:gd name="connsiteY5363" fmla="*/ 733226 h 6857985"/>
                <a:gd name="connsiteX5364" fmla="*/ 2155707 w 6868353"/>
                <a:gd name="connsiteY5364" fmla="*/ 731300 h 6857985"/>
                <a:gd name="connsiteX5365" fmla="*/ 2174494 w 6868353"/>
                <a:gd name="connsiteY5365" fmla="*/ 734372 h 6857985"/>
                <a:gd name="connsiteX5366" fmla="*/ 2269601 w 6868353"/>
                <a:gd name="connsiteY5366" fmla="*/ 719380 h 6857985"/>
                <a:gd name="connsiteX5367" fmla="*/ 2282768 w 6868353"/>
                <a:gd name="connsiteY5367" fmla="*/ 719352 h 6857985"/>
                <a:gd name="connsiteX5368" fmla="*/ 2298001 w 6868353"/>
                <a:gd name="connsiteY5368" fmla="*/ 715826 h 6857985"/>
                <a:gd name="connsiteX5369" fmla="*/ 2315102 w 6868353"/>
                <a:gd name="connsiteY5369" fmla="*/ 710503 h 6857985"/>
                <a:gd name="connsiteX5370" fmla="*/ 2264986 w 6868353"/>
                <a:gd name="connsiteY5370" fmla="*/ 697125 h 6857985"/>
                <a:gd name="connsiteX5371" fmla="*/ 2399904 w 6868353"/>
                <a:gd name="connsiteY5371" fmla="*/ 695398 h 6857985"/>
                <a:gd name="connsiteX5372" fmla="*/ 2305999 w 6868353"/>
                <a:gd name="connsiteY5372" fmla="*/ 733778 h 6857985"/>
                <a:gd name="connsiteX5373" fmla="*/ 2380508 w 6868353"/>
                <a:gd name="connsiteY5373" fmla="*/ 703934 h 6857985"/>
                <a:gd name="connsiteX5374" fmla="*/ 2403273 w 6868353"/>
                <a:gd name="connsiteY5374" fmla="*/ 700282 h 6857985"/>
                <a:gd name="connsiteX5375" fmla="*/ 2390348 w 6868353"/>
                <a:gd name="connsiteY5375" fmla="*/ 709144 h 6857985"/>
                <a:gd name="connsiteX5376" fmla="*/ 2399904 w 6868353"/>
                <a:gd name="connsiteY5376" fmla="*/ 695398 h 6857985"/>
                <a:gd name="connsiteX5377" fmla="*/ 3820149 w 6868353"/>
                <a:gd name="connsiteY5377" fmla="*/ 693478 h 6857985"/>
                <a:gd name="connsiteX5378" fmla="*/ 3852383 w 6868353"/>
                <a:gd name="connsiteY5378" fmla="*/ 694747 h 6857985"/>
                <a:gd name="connsiteX5379" fmla="*/ 3818631 w 6868353"/>
                <a:gd name="connsiteY5379" fmla="*/ 700693 h 6857985"/>
                <a:gd name="connsiteX5380" fmla="*/ 3820149 w 6868353"/>
                <a:gd name="connsiteY5380" fmla="*/ 693478 h 6857985"/>
                <a:gd name="connsiteX5381" fmla="*/ 4433223 w 6868353"/>
                <a:gd name="connsiteY5381" fmla="*/ 691632 h 6857985"/>
                <a:gd name="connsiteX5382" fmla="*/ 4468035 w 6868353"/>
                <a:gd name="connsiteY5382" fmla="*/ 704911 h 6857985"/>
                <a:gd name="connsiteX5383" fmla="*/ 4452065 w 6868353"/>
                <a:gd name="connsiteY5383" fmla="*/ 709300 h 6857985"/>
                <a:gd name="connsiteX5384" fmla="*/ 4491917 w 6868353"/>
                <a:gd name="connsiteY5384" fmla="*/ 721022 h 6857985"/>
                <a:gd name="connsiteX5385" fmla="*/ 4515079 w 6868353"/>
                <a:gd name="connsiteY5385" fmla="*/ 743022 h 6857985"/>
                <a:gd name="connsiteX5386" fmla="*/ 4466081 w 6868353"/>
                <a:gd name="connsiteY5386" fmla="*/ 722495 h 6857985"/>
                <a:gd name="connsiteX5387" fmla="*/ 4433223 w 6868353"/>
                <a:gd name="connsiteY5387" fmla="*/ 691632 h 6857985"/>
                <a:gd name="connsiteX5388" fmla="*/ 5340737 w 6868353"/>
                <a:gd name="connsiteY5388" fmla="*/ 690755 h 6857985"/>
                <a:gd name="connsiteX5389" fmla="*/ 5359027 w 6868353"/>
                <a:gd name="connsiteY5389" fmla="*/ 708352 h 6857985"/>
                <a:gd name="connsiteX5390" fmla="*/ 5395327 w 6868353"/>
                <a:gd name="connsiteY5390" fmla="*/ 726587 h 6857985"/>
                <a:gd name="connsiteX5391" fmla="*/ 5387343 w 6868353"/>
                <a:gd name="connsiteY5391" fmla="*/ 731995 h 6857985"/>
                <a:gd name="connsiteX5392" fmla="*/ 5412555 w 6868353"/>
                <a:gd name="connsiteY5392" fmla="*/ 746279 h 6857985"/>
                <a:gd name="connsiteX5393" fmla="*/ 5433027 w 6868353"/>
                <a:gd name="connsiteY5393" fmla="*/ 757378 h 6857985"/>
                <a:gd name="connsiteX5394" fmla="*/ 5426811 w 6868353"/>
                <a:gd name="connsiteY5394" fmla="*/ 774197 h 6857985"/>
                <a:gd name="connsiteX5395" fmla="*/ 5399151 w 6868353"/>
                <a:gd name="connsiteY5395" fmla="*/ 757081 h 6857985"/>
                <a:gd name="connsiteX5396" fmla="*/ 5376907 w 6868353"/>
                <a:gd name="connsiteY5396" fmla="*/ 736978 h 6857985"/>
                <a:gd name="connsiteX5397" fmla="*/ 5340737 w 6868353"/>
                <a:gd name="connsiteY5397" fmla="*/ 690755 h 6857985"/>
                <a:gd name="connsiteX5398" fmla="*/ 4310763 w 6868353"/>
                <a:gd name="connsiteY5398" fmla="*/ 690301 h 6857985"/>
                <a:gd name="connsiteX5399" fmla="*/ 4340491 w 6868353"/>
                <a:gd name="connsiteY5399" fmla="*/ 703439 h 6857985"/>
                <a:gd name="connsiteX5400" fmla="*/ 4344499 w 6868353"/>
                <a:gd name="connsiteY5400" fmla="*/ 719394 h 6857985"/>
                <a:gd name="connsiteX5401" fmla="*/ 4359675 w 6868353"/>
                <a:gd name="connsiteY5401" fmla="*/ 720003 h 6857985"/>
                <a:gd name="connsiteX5402" fmla="*/ 4404115 w 6868353"/>
                <a:gd name="connsiteY5402" fmla="*/ 734726 h 6857985"/>
                <a:gd name="connsiteX5403" fmla="*/ 4379439 w 6868353"/>
                <a:gd name="connsiteY5403" fmla="*/ 721928 h 6857985"/>
                <a:gd name="connsiteX5404" fmla="*/ 4378165 w 6868353"/>
                <a:gd name="connsiteY5404" fmla="*/ 715614 h 6857985"/>
                <a:gd name="connsiteX5405" fmla="*/ 4392605 w 6868353"/>
                <a:gd name="connsiteY5405" fmla="*/ 717738 h 6857985"/>
                <a:gd name="connsiteX5406" fmla="*/ 4414449 w 6868353"/>
                <a:gd name="connsiteY5406" fmla="*/ 731668 h 6857985"/>
                <a:gd name="connsiteX5407" fmla="*/ 4390099 w 6868353"/>
                <a:gd name="connsiteY5407" fmla="*/ 721517 h 6857985"/>
                <a:gd name="connsiteX5408" fmla="*/ 4466903 w 6868353"/>
                <a:gd name="connsiteY5408" fmla="*/ 762205 h 6857985"/>
                <a:gd name="connsiteX5409" fmla="*/ 4472903 w 6868353"/>
                <a:gd name="connsiteY5409" fmla="*/ 754886 h 6857985"/>
                <a:gd name="connsiteX5410" fmla="*/ 4434127 w 6868353"/>
                <a:gd name="connsiteY5410" fmla="*/ 737430 h 6857985"/>
                <a:gd name="connsiteX5411" fmla="*/ 4449135 w 6868353"/>
                <a:gd name="connsiteY5411" fmla="*/ 738789 h 6857985"/>
                <a:gd name="connsiteX5412" fmla="*/ 4502379 w 6868353"/>
                <a:gd name="connsiteY5412" fmla="*/ 763578 h 6857985"/>
                <a:gd name="connsiteX5413" fmla="*/ 4510789 w 6868353"/>
                <a:gd name="connsiteY5413" fmla="*/ 778160 h 6857985"/>
                <a:gd name="connsiteX5414" fmla="*/ 4358797 w 6868353"/>
                <a:gd name="connsiteY5414" fmla="*/ 731781 h 6857985"/>
                <a:gd name="connsiteX5415" fmla="*/ 4299833 w 6868353"/>
                <a:gd name="connsiteY5415" fmla="*/ 705619 h 6857985"/>
                <a:gd name="connsiteX5416" fmla="*/ 4300499 w 6868353"/>
                <a:gd name="connsiteY5416" fmla="*/ 693812 h 6857985"/>
                <a:gd name="connsiteX5417" fmla="*/ 4310763 w 6868353"/>
                <a:gd name="connsiteY5417" fmla="*/ 690301 h 6857985"/>
                <a:gd name="connsiteX5418" fmla="*/ 1541848 w 6868353"/>
                <a:gd name="connsiteY5418" fmla="*/ 688300 h 6857985"/>
                <a:gd name="connsiteX5419" fmla="*/ 1487461 w 6868353"/>
                <a:gd name="connsiteY5419" fmla="*/ 731781 h 6857985"/>
                <a:gd name="connsiteX5420" fmla="*/ 1473318 w 6868353"/>
                <a:gd name="connsiteY5420" fmla="*/ 735264 h 6857985"/>
                <a:gd name="connsiteX5421" fmla="*/ 1502000 w 6868353"/>
                <a:gd name="connsiteY5421" fmla="*/ 713335 h 6857985"/>
                <a:gd name="connsiteX5422" fmla="*/ 1435589 w 6868353"/>
                <a:gd name="connsiteY5422" fmla="*/ 752408 h 6857985"/>
                <a:gd name="connsiteX5423" fmla="*/ 1411550 w 6868353"/>
                <a:gd name="connsiteY5423" fmla="*/ 769836 h 6857985"/>
                <a:gd name="connsiteX5424" fmla="*/ 1370438 w 6868353"/>
                <a:gd name="connsiteY5424" fmla="*/ 802779 h 6857985"/>
                <a:gd name="connsiteX5425" fmla="*/ 1358617 w 6868353"/>
                <a:gd name="connsiteY5425" fmla="*/ 801293 h 6857985"/>
                <a:gd name="connsiteX5426" fmla="*/ 1397875 w 6868353"/>
                <a:gd name="connsiteY5426" fmla="*/ 764598 h 6857985"/>
                <a:gd name="connsiteX5427" fmla="*/ 1410715 w 6868353"/>
                <a:gd name="connsiteY5427" fmla="*/ 756896 h 6857985"/>
                <a:gd name="connsiteX5428" fmla="*/ 1427378 w 6868353"/>
                <a:gd name="connsiteY5428" fmla="*/ 749846 h 6857985"/>
                <a:gd name="connsiteX5429" fmla="*/ 1440445 w 6868353"/>
                <a:gd name="connsiteY5429" fmla="*/ 738492 h 6857985"/>
                <a:gd name="connsiteX5430" fmla="*/ 1445018 w 6868353"/>
                <a:gd name="connsiteY5430" fmla="*/ 742328 h 6857985"/>
                <a:gd name="connsiteX5431" fmla="*/ 1537790 w 6868353"/>
                <a:gd name="connsiteY5431" fmla="*/ 689763 h 6857985"/>
                <a:gd name="connsiteX5432" fmla="*/ 1541848 w 6868353"/>
                <a:gd name="connsiteY5432" fmla="*/ 688300 h 6857985"/>
                <a:gd name="connsiteX5433" fmla="*/ 1462913 w 6868353"/>
                <a:gd name="connsiteY5433" fmla="*/ 688220 h 6857985"/>
                <a:gd name="connsiteX5434" fmla="*/ 1421730 w 6868353"/>
                <a:gd name="connsiteY5434" fmla="*/ 723457 h 6857985"/>
                <a:gd name="connsiteX5435" fmla="*/ 1374445 w 6868353"/>
                <a:gd name="connsiteY5435" fmla="*/ 746208 h 6857985"/>
                <a:gd name="connsiteX5436" fmla="*/ 1353422 w 6868353"/>
                <a:gd name="connsiteY5436" fmla="*/ 752437 h 6857985"/>
                <a:gd name="connsiteX5437" fmla="*/ 1385106 w 6868353"/>
                <a:gd name="connsiteY5437" fmla="*/ 731003 h 6857985"/>
                <a:gd name="connsiteX5438" fmla="*/ 1398102 w 6868353"/>
                <a:gd name="connsiteY5438" fmla="*/ 719592 h 6857985"/>
                <a:gd name="connsiteX5439" fmla="*/ 1405350 w 6868353"/>
                <a:gd name="connsiteY5439" fmla="*/ 717724 h 6857985"/>
                <a:gd name="connsiteX5440" fmla="*/ 1462913 w 6868353"/>
                <a:gd name="connsiteY5440" fmla="*/ 688220 h 6857985"/>
                <a:gd name="connsiteX5441" fmla="*/ 2058619 w 6868353"/>
                <a:gd name="connsiteY5441" fmla="*/ 685667 h 6857985"/>
                <a:gd name="connsiteX5442" fmla="*/ 2050716 w 6868353"/>
                <a:gd name="connsiteY5442" fmla="*/ 685701 h 6857985"/>
                <a:gd name="connsiteX5443" fmla="*/ 2032314 w 6868353"/>
                <a:gd name="connsiteY5443" fmla="*/ 689084 h 6857985"/>
                <a:gd name="connsiteX5444" fmla="*/ 1941566 w 6868353"/>
                <a:gd name="connsiteY5444" fmla="*/ 734726 h 6857985"/>
                <a:gd name="connsiteX5445" fmla="*/ 1930750 w 6868353"/>
                <a:gd name="connsiteY5445" fmla="*/ 731215 h 6857985"/>
                <a:gd name="connsiteX5446" fmla="*/ 1981603 w 6868353"/>
                <a:gd name="connsiteY5446" fmla="*/ 754419 h 6857985"/>
                <a:gd name="connsiteX5447" fmla="*/ 1983769 w 6868353"/>
                <a:gd name="connsiteY5447" fmla="*/ 716393 h 6857985"/>
                <a:gd name="connsiteX5448" fmla="*/ 2056522 w 6868353"/>
                <a:gd name="connsiteY5448" fmla="*/ 692198 h 6857985"/>
                <a:gd name="connsiteX5449" fmla="*/ 2011078 w 6868353"/>
                <a:gd name="connsiteY5449" fmla="*/ 714382 h 6857985"/>
                <a:gd name="connsiteX5450" fmla="*/ 1998464 w 6868353"/>
                <a:gd name="connsiteY5450" fmla="*/ 724816 h 6857985"/>
                <a:gd name="connsiteX5451" fmla="*/ 2032453 w 6868353"/>
                <a:gd name="connsiteY5451" fmla="*/ 719919 h 6857985"/>
                <a:gd name="connsiteX5452" fmla="*/ 2023820 w 6868353"/>
                <a:gd name="connsiteY5452" fmla="*/ 727001 h 6857985"/>
                <a:gd name="connsiteX5453" fmla="*/ 2020408 w 6868353"/>
                <a:gd name="connsiteY5453" fmla="*/ 727848 h 6857985"/>
                <a:gd name="connsiteX5454" fmla="*/ 2014059 w 6868353"/>
                <a:gd name="connsiteY5454" fmla="*/ 727965 h 6857985"/>
                <a:gd name="connsiteX5455" fmla="*/ 1992759 w 6868353"/>
                <a:gd name="connsiteY5455" fmla="*/ 734712 h 6857985"/>
                <a:gd name="connsiteX5456" fmla="*/ 2020408 w 6868353"/>
                <a:gd name="connsiteY5456" fmla="*/ 727848 h 6857985"/>
                <a:gd name="connsiteX5457" fmla="*/ 2022842 w 6868353"/>
                <a:gd name="connsiteY5457" fmla="*/ 727803 h 6857985"/>
                <a:gd name="connsiteX5458" fmla="*/ 2023820 w 6868353"/>
                <a:gd name="connsiteY5458" fmla="*/ 727001 h 6857985"/>
                <a:gd name="connsiteX5459" fmla="*/ 2045848 w 6868353"/>
                <a:gd name="connsiteY5459" fmla="*/ 721532 h 6857985"/>
                <a:gd name="connsiteX5460" fmla="*/ 2071033 w 6868353"/>
                <a:gd name="connsiteY5460" fmla="*/ 700777 h 6857985"/>
                <a:gd name="connsiteX5461" fmla="*/ 2058619 w 6868353"/>
                <a:gd name="connsiteY5461" fmla="*/ 685667 h 6857985"/>
                <a:gd name="connsiteX5462" fmla="*/ 3714567 w 6868353"/>
                <a:gd name="connsiteY5462" fmla="*/ 685516 h 6857985"/>
                <a:gd name="connsiteX5463" fmla="*/ 3747775 w 6868353"/>
                <a:gd name="connsiteY5463" fmla="*/ 685573 h 6857985"/>
                <a:gd name="connsiteX5464" fmla="*/ 3693399 w 6868353"/>
                <a:gd name="connsiteY5464" fmla="*/ 686606 h 6857985"/>
                <a:gd name="connsiteX5465" fmla="*/ 3714567 w 6868353"/>
                <a:gd name="connsiteY5465" fmla="*/ 685516 h 6857985"/>
                <a:gd name="connsiteX5466" fmla="*/ 3579951 w 6868353"/>
                <a:gd name="connsiteY5466" fmla="*/ 683050 h 6857985"/>
                <a:gd name="connsiteX5467" fmla="*/ 3609489 w 6868353"/>
                <a:gd name="connsiteY5467" fmla="*/ 688800 h 6857985"/>
                <a:gd name="connsiteX5468" fmla="*/ 3561015 w 6868353"/>
                <a:gd name="connsiteY5468" fmla="*/ 695426 h 6857985"/>
                <a:gd name="connsiteX5469" fmla="*/ 3519209 w 6868353"/>
                <a:gd name="connsiteY5469" fmla="*/ 684525 h 6857985"/>
                <a:gd name="connsiteX5470" fmla="*/ 3579951 w 6868353"/>
                <a:gd name="connsiteY5470" fmla="*/ 683050 h 6857985"/>
                <a:gd name="connsiteX5471" fmla="*/ 2246501 w 6868353"/>
                <a:gd name="connsiteY5471" fmla="*/ 680007 h 6857985"/>
                <a:gd name="connsiteX5472" fmla="*/ 2181530 w 6868353"/>
                <a:gd name="connsiteY5472" fmla="*/ 691773 h 6857985"/>
                <a:gd name="connsiteX5473" fmla="*/ 2291064 w 6868353"/>
                <a:gd name="connsiteY5473" fmla="*/ 686153 h 6857985"/>
                <a:gd name="connsiteX5474" fmla="*/ 2246501 w 6868353"/>
                <a:gd name="connsiteY5474" fmla="*/ 680007 h 6857985"/>
                <a:gd name="connsiteX5475" fmla="*/ 4920923 w 6868353"/>
                <a:gd name="connsiteY5475" fmla="*/ 679386 h 6857985"/>
                <a:gd name="connsiteX5476" fmla="*/ 4969891 w 6868353"/>
                <a:gd name="connsiteY5476" fmla="*/ 708536 h 6857985"/>
                <a:gd name="connsiteX5477" fmla="*/ 4999875 w 6868353"/>
                <a:gd name="connsiteY5477" fmla="*/ 745033 h 6857985"/>
                <a:gd name="connsiteX5478" fmla="*/ 4939695 w 6868353"/>
                <a:gd name="connsiteY5478" fmla="*/ 694492 h 6857985"/>
                <a:gd name="connsiteX5479" fmla="*/ 5006687 w 6868353"/>
                <a:gd name="connsiteY5479" fmla="*/ 761030 h 6857985"/>
                <a:gd name="connsiteX5480" fmla="*/ 4988395 w 6868353"/>
                <a:gd name="connsiteY5480" fmla="*/ 746066 h 6857985"/>
                <a:gd name="connsiteX5481" fmla="*/ 4956995 w 6868353"/>
                <a:gd name="connsiteY5481" fmla="*/ 737827 h 6857985"/>
                <a:gd name="connsiteX5482" fmla="*/ 4911239 w 6868353"/>
                <a:gd name="connsiteY5482" fmla="*/ 697351 h 6857985"/>
                <a:gd name="connsiteX5483" fmla="*/ 4921375 w 6868353"/>
                <a:gd name="connsiteY5483" fmla="*/ 702052 h 6857985"/>
                <a:gd name="connsiteX5484" fmla="*/ 4926951 w 6868353"/>
                <a:gd name="connsiteY5484" fmla="*/ 701429 h 6857985"/>
                <a:gd name="connsiteX5485" fmla="*/ 4964199 w 6868353"/>
                <a:gd name="connsiteY5485" fmla="*/ 731598 h 6857985"/>
                <a:gd name="connsiteX5486" fmla="*/ 4920923 w 6868353"/>
                <a:gd name="connsiteY5486" fmla="*/ 679386 h 6857985"/>
                <a:gd name="connsiteX5487" fmla="*/ 3340688 w 6868353"/>
                <a:gd name="connsiteY5487" fmla="*/ 676017 h 6857985"/>
                <a:gd name="connsiteX5488" fmla="*/ 3347964 w 6868353"/>
                <a:gd name="connsiteY5488" fmla="*/ 683960 h 6857985"/>
                <a:gd name="connsiteX5489" fmla="*/ 3285305 w 6868353"/>
                <a:gd name="connsiteY5489" fmla="*/ 679613 h 6857985"/>
                <a:gd name="connsiteX5490" fmla="*/ 3340688 w 6868353"/>
                <a:gd name="connsiteY5490" fmla="*/ 676017 h 6857985"/>
                <a:gd name="connsiteX5491" fmla="*/ 4158753 w 6868353"/>
                <a:gd name="connsiteY5491" fmla="*/ 675148 h 6857985"/>
                <a:gd name="connsiteX5492" fmla="*/ 4200563 w 6868353"/>
                <a:gd name="connsiteY5492" fmla="*/ 684525 h 6857985"/>
                <a:gd name="connsiteX5493" fmla="*/ 4238263 w 6868353"/>
                <a:gd name="connsiteY5493" fmla="*/ 697946 h 6857985"/>
                <a:gd name="connsiteX5494" fmla="*/ 4269509 w 6868353"/>
                <a:gd name="connsiteY5494" fmla="*/ 710334 h 6857985"/>
                <a:gd name="connsiteX5495" fmla="*/ 4254559 w 6868353"/>
                <a:gd name="connsiteY5495" fmla="*/ 709768 h 6857985"/>
                <a:gd name="connsiteX5496" fmla="*/ 4207855 w 6868353"/>
                <a:gd name="connsiteY5496" fmla="*/ 692510 h 6857985"/>
                <a:gd name="connsiteX5497" fmla="*/ 4154823 w 6868353"/>
                <a:gd name="connsiteY5497" fmla="*/ 678367 h 6857985"/>
                <a:gd name="connsiteX5498" fmla="*/ 4158753 w 6868353"/>
                <a:gd name="connsiteY5498" fmla="*/ 675148 h 6857985"/>
                <a:gd name="connsiteX5499" fmla="*/ 3919363 w 6868353"/>
                <a:gd name="connsiteY5499" fmla="*/ 671967 h 6857985"/>
                <a:gd name="connsiteX5500" fmla="*/ 3954327 w 6868353"/>
                <a:gd name="connsiteY5500" fmla="*/ 680872 h 6857985"/>
                <a:gd name="connsiteX5501" fmla="*/ 3945991 w 6868353"/>
                <a:gd name="connsiteY5501" fmla="*/ 688163 h 6857985"/>
                <a:gd name="connsiteX5502" fmla="*/ 3915085 w 6868353"/>
                <a:gd name="connsiteY5502" fmla="*/ 673794 h 6857985"/>
                <a:gd name="connsiteX5503" fmla="*/ 3919363 w 6868353"/>
                <a:gd name="connsiteY5503" fmla="*/ 671967 h 6857985"/>
                <a:gd name="connsiteX5504" fmla="*/ 1907035 w 6868353"/>
                <a:gd name="connsiteY5504" fmla="*/ 668541 h 6857985"/>
                <a:gd name="connsiteX5505" fmla="*/ 1898741 w 6868353"/>
                <a:gd name="connsiteY5505" fmla="*/ 672307 h 6857985"/>
                <a:gd name="connsiteX5506" fmla="*/ 1843401 w 6868353"/>
                <a:gd name="connsiteY5506" fmla="*/ 703340 h 6857985"/>
                <a:gd name="connsiteX5507" fmla="*/ 1844788 w 6868353"/>
                <a:gd name="connsiteY5507" fmla="*/ 712811 h 6857985"/>
                <a:gd name="connsiteX5508" fmla="*/ 1919255 w 6868353"/>
                <a:gd name="connsiteY5508" fmla="*/ 669802 h 6857985"/>
                <a:gd name="connsiteX5509" fmla="*/ 1907035 w 6868353"/>
                <a:gd name="connsiteY5509" fmla="*/ 668541 h 6857985"/>
                <a:gd name="connsiteX5510" fmla="*/ 1669551 w 6868353"/>
                <a:gd name="connsiteY5510" fmla="*/ 667976 h 6857985"/>
                <a:gd name="connsiteX5511" fmla="*/ 1685336 w 6868353"/>
                <a:gd name="connsiteY5511" fmla="*/ 674771 h 6857985"/>
                <a:gd name="connsiteX5512" fmla="*/ 1635064 w 6868353"/>
                <a:gd name="connsiteY5512" fmla="*/ 698923 h 6857985"/>
                <a:gd name="connsiteX5513" fmla="*/ 1669551 w 6868353"/>
                <a:gd name="connsiteY5513" fmla="*/ 667976 h 6857985"/>
                <a:gd name="connsiteX5514" fmla="*/ 1467383 w 6868353"/>
                <a:gd name="connsiteY5514" fmla="*/ 666281 h 6857985"/>
                <a:gd name="connsiteX5515" fmla="*/ 1468038 w 6868353"/>
                <a:gd name="connsiteY5515" fmla="*/ 677007 h 6857985"/>
                <a:gd name="connsiteX5516" fmla="*/ 1417454 w 6868353"/>
                <a:gd name="connsiteY5516" fmla="*/ 704699 h 6857985"/>
                <a:gd name="connsiteX5517" fmla="*/ 1451587 w 6868353"/>
                <a:gd name="connsiteY5517" fmla="*/ 671217 h 6857985"/>
                <a:gd name="connsiteX5518" fmla="*/ 1467383 w 6868353"/>
                <a:gd name="connsiteY5518" fmla="*/ 666281 h 6857985"/>
                <a:gd name="connsiteX5519" fmla="*/ 3311864 w 6868353"/>
                <a:gd name="connsiteY5519" fmla="*/ 664762 h 6857985"/>
                <a:gd name="connsiteX5520" fmla="*/ 3269704 w 6868353"/>
                <a:gd name="connsiteY5520" fmla="*/ 678551 h 6857985"/>
                <a:gd name="connsiteX5521" fmla="*/ 3287047 w 6868353"/>
                <a:gd name="connsiteY5521" fmla="*/ 685276 h 6857985"/>
                <a:gd name="connsiteX5522" fmla="*/ 3233702 w 6868353"/>
                <a:gd name="connsiteY5522" fmla="*/ 691108 h 6857985"/>
                <a:gd name="connsiteX5523" fmla="*/ 3210527 w 6868353"/>
                <a:gd name="connsiteY5523" fmla="*/ 693359 h 6857985"/>
                <a:gd name="connsiteX5524" fmla="*/ 3189815 w 6868353"/>
                <a:gd name="connsiteY5524" fmla="*/ 696460 h 6857985"/>
                <a:gd name="connsiteX5525" fmla="*/ 3131516 w 6868353"/>
                <a:gd name="connsiteY5525" fmla="*/ 713576 h 6857985"/>
                <a:gd name="connsiteX5526" fmla="*/ 3109997 w 6868353"/>
                <a:gd name="connsiteY5526" fmla="*/ 711325 h 6857985"/>
                <a:gd name="connsiteX5527" fmla="*/ 3147216 w 6868353"/>
                <a:gd name="connsiteY5527" fmla="*/ 699093 h 6857985"/>
                <a:gd name="connsiteX5528" fmla="*/ 3119752 w 6868353"/>
                <a:gd name="connsiteY5528" fmla="*/ 694917 h 6857985"/>
                <a:gd name="connsiteX5529" fmla="*/ 3084203 w 6868353"/>
                <a:gd name="connsiteY5529" fmla="*/ 698031 h 6857985"/>
                <a:gd name="connsiteX5530" fmla="*/ 3196752 w 6868353"/>
                <a:gd name="connsiteY5530" fmla="*/ 675974 h 6857985"/>
                <a:gd name="connsiteX5531" fmla="*/ 3211122 w 6868353"/>
                <a:gd name="connsiteY5531" fmla="*/ 682897 h 6857985"/>
                <a:gd name="connsiteX5532" fmla="*/ 3206195 w 6868353"/>
                <a:gd name="connsiteY5532" fmla="*/ 689112 h 6857985"/>
                <a:gd name="connsiteX5533" fmla="*/ 3235840 w 6868353"/>
                <a:gd name="connsiteY5533" fmla="*/ 685474 h 6857985"/>
                <a:gd name="connsiteX5534" fmla="*/ 3200645 w 6868353"/>
                <a:gd name="connsiteY5534" fmla="*/ 672350 h 6857985"/>
                <a:gd name="connsiteX5535" fmla="*/ 3311864 w 6868353"/>
                <a:gd name="connsiteY5535" fmla="*/ 664762 h 6857985"/>
                <a:gd name="connsiteX5536" fmla="*/ 2591945 w 6868353"/>
                <a:gd name="connsiteY5536" fmla="*/ 659736 h 6857985"/>
                <a:gd name="connsiteX5537" fmla="*/ 2546359 w 6868353"/>
                <a:gd name="connsiteY5537" fmla="*/ 674035 h 6857985"/>
                <a:gd name="connsiteX5538" fmla="*/ 2562626 w 6868353"/>
                <a:gd name="connsiteY5538" fmla="*/ 670906 h 6857985"/>
                <a:gd name="connsiteX5539" fmla="*/ 2539635 w 6868353"/>
                <a:gd name="connsiteY5539" fmla="*/ 682840 h 6857985"/>
                <a:gd name="connsiteX5540" fmla="*/ 2597919 w 6868353"/>
                <a:gd name="connsiteY5540" fmla="*/ 669901 h 6857985"/>
                <a:gd name="connsiteX5541" fmla="*/ 2591945 w 6868353"/>
                <a:gd name="connsiteY5541" fmla="*/ 659736 h 6857985"/>
                <a:gd name="connsiteX5542" fmla="*/ 4754801 w 6868353"/>
                <a:gd name="connsiteY5542" fmla="*/ 657428 h 6857985"/>
                <a:gd name="connsiteX5543" fmla="*/ 4824525 w 6868353"/>
                <a:gd name="connsiteY5543" fmla="*/ 692028 h 6857985"/>
                <a:gd name="connsiteX5544" fmla="*/ 4748219 w 6868353"/>
                <a:gd name="connsiteY5544" fmla="*/ 664181 h 6857985"/>
                <a:gd name="connsiteX5545" fmla="*/ 4769383 w 6868353"/>
                <a:gd name="connsiteY5545" fmla="*/ 666475 h 6857985"/>
                <a:gd name="connsiteX5546" fmla="*/ 4754801 w 6868353"/>
                <a:gd name="connsiteY5546" fmla="*/ 657428 h 6857985"/>
                <a:gd name="connsiteX5547" fmla="*/ 3723651 w 6868353"/>
                <a:gd name="connsiteY5547" fmla="*/ 655574 h 6857985"/>
                <a:gd name="connsiteX5548" fmla="*/ 3795457 w 6868353"/>
                <a:gd name="connsiteY5548" fmla="*/ 662851 h 6857985"/>
                <a:gd name="connsiteX5549" fmla="*/ 3859675 w 6868353"/>
                <a:gd name="connsiteY5549" fmla="*/ 666164 h 6857985"/>
                <a:gd name="connsiteX5550" fmla="*/ 3895547 w 6868353"/>
                <a:gd name="connsiteY5550" fmla="*/ 677956 h 6857985"/>
                <a:gd name="connsiteX5551" fmla="*/ 3891203 w 6868353"/>
                <a:gd name="connsiteY5551" fmla="*/ 686323 h 6857985"/>
                <a:gd name="connsiteX5552" fmla="*/ 3850131 w 6868353"/>
                <a:gd name="connsiteY5552" fmla="*/ 671161 h 6857985"/>
                <a:gd name="connsiteX5553" fmla="*/ 3826787 w 6868353"/>
                <a:gd name="connsiteY5553" fmla="*/ 683817 h 6857985"/>
                <a:gd name="connsiteX5554" fmla="*/ 3784471 w 6868353"/>
                <a:gd name="connsiteY5554" fmla="*/ 677234 h 6857985"/>
                <a:gd name="connsiteX5555" fmla="*/ 3736167 w 6868353"/>
                <a:gd name="connsiteY5555" fmla="*/ 673497 h 6857985"/>
                <a:gd name="connsiteX5556" fmla="*/ 3740811 w 6868353"/>
                <a:gd name="connsiteY5556" fmla="*/ 670722 h 6857985"/>
                <a:gd name="connsiteX5557" fmla="*/ 3777675 w 6868353"/>
                <a:gd name="connsiteY5557" fmla="*/ 672973 h 6857985"/>
                <a:gd name="connsiteX5558" fmla="*/ 3787995 w 6868353"/>
                <a:gd name="connsiteY5558" fmla="*/ 670538 h 6857985"/>
                <a:gd name="connsiteX5559" fmla="*/ 3810847 w 6868353"/>
                <a:gd name="connsiteY5559" fmla="*/ 673723 h 6857985"/>
                <a:gd name="connsiteX5560" fmla="*/ 3764723 w 6868353"/>
                <a:gd name="connsiteY5560" fmla="*/ 665923 h 6857985"/>
                <a:gd name="connsiteX5561" fmla="*/ 3723651 w 6868353"/>
                <a:gd name="connsiteY5561" fmla="*/ 655574 h 6857985"/>
                <a:gd name="connsiteX5562" fmla="*/ 4557391 w 6868353"/>
                <a:gd name="connsiteY5562" fmla="*/ 652432 h 6857985"/>
                <a:gd name="connsiteX5563" fmla="*/ 4572635 w 6868353"/>
                <a:gd name="connsiteY5563" fmla="*/ 658827 h 6857985"/>
                <a:gd name="connsiteX5564" fmla="*/ 4580979 w 6868353"/>
                <a:gd name="connsiteY5564" fmla="*/ 664040 h 6857985"/>
                <a:gd name="connsiteX5565" fmla="*/ 4581391 w 6868353"/>
                <a:gd name="connsiteY5565" fmla="*/ 669406 h 6857985"/>
                <a:gd name="connsiteX5566" fmla="*/ 4545771 w 6868353"/>
                <a:gd name="connsiteY5566" fmla="*/ 661110 h 6857985"/>
                <a:gd name="connsiteX5567" fmla="*/ 4579747 w 6868353"/>
                <a:gd name="connsiteY5567" fmla="*/ 680576 h 6857985"/>
                <a:gd name="connsiteX5568" fmla="*/ 4619289 w 6868353"/>
                <a:gd name="connsiteY5568" fmla="*/ 701231 h 6857985"/>
                <a:gd name="connsiteX5569" fmla="*/ 4590833 w 6868353"/>
                <a:gd name="connsiteY5569" fmla="*/ 678990 h 6857985"/>
                <a:gd name="connsiteX5570" fmla="*/ 4601735 w 6868353"/>
                <a:gd name="connsiteY5570" fmla="*/ 676612 h 6857985"/>
                <a:gd name="connsiteX5571" fmla="*/ 4684851 w 6868353"/>
                <a:gd name="connsiteY5571" fmla="*/ 721136 h 6857985"/>
                <a:gd name="connsiteX5572" fmla="*/ 4559179 w 6868353"/>
                <a:gd name="connsiteY5572" fmla="*/ 680321 h 6857985"/>
                <a:gd name="connsiteX5573" fmla="*/ 4552535 w 6868353"/>
                <a:gd name="connsiteY5573" fmla="*/ 653649 h 6857985"/>
                <a:gd name="connsiteX5574" fmla="*/ 4557323 w 6868353"/>
                <a:gd name="connsiteY5574" fmla="*/ 652403 h 6857985"/>
                <a:gd name="connsiteX5575" fmla="*/ 4557421 w 6868353"/>
                <a:gd name="connsiteY5575" fmla="*/ 652424 h 6857985"/>
                <a:gd name="connsiteX5576" fmla="*/ 4557391 w 6868353"/>
                <a:gd name="connsiteY5576" fmla="*/ 652432 h 6857985"/>
                <a:gd name="connsiteX5577" fmla="*/ 4220851 w 6868353"/>
                <a:gd name="connsiteY5577" fmla="*/ 651949 h 6857985"/>
                <a:gd name="connsiteX5578" fmla="*/ 4264499 w 6868353"/>
                <a:gd name="connsiteY5578" fmla="*/ 661987 h 6857985"/>
                <a:gd name="connsiteX5579" fmla="*/ 4301447 w 6868353"/>
                <a:gd name="connsiteY5579" fmla="*/ 675691 h 6857985"/>
                <a:gd name="connsiteX5580" fmla="*/ 4270515 w 6868353"/>
                <a:gd name="connsiteY5580" fmla="*/ 670127 h 6857985"/>
                <a:gd name="connsiteX5581" fmla="*/ 4235887 w 6868353"/>
                <a:gd name="connsiteY5581" fmla="*/ 663671 h 6857985"/>
                <a:gd name="connsiteX5582" fmla="*/ 4253343 w 6868353"/>
                <a:gd name="connsiteY5582" fmla="*/ 674601 h 6857985"/>
                <a:gd name="connsiteX5583" fmla="*/ 4245725 w 6868353"/>
                <a:gd name="connsiteY5583" fmla="*/ 677418 h 6857985"/>
                <a:gd name="connsiteX5584" fmla="*/ 4220851 w 6868353"/>
                <a:gd name="connsiteY5584" fmla="*/ 651949 h 6857985"/>
                <a:gd name="connsiteX5585" fmla="*/ 3061410 w 6868353"/>
                <a:gd name="connsiteY5585" fmla="*/ 651695 h 6857985"/>
                <a:gd name="connsiteX5586" fmla="*/ 3042029 w 6868353"/>
                <a:gd name="connsiteY5586" fmla="*/ 670524 h 6857985"/>
                <a:gd name="connsiteX5587" fmla="*/ 3056752 w 6868353"/>
                <a:gd name="connsiteY5587" fmla="*/ 667282 h 6857985"/>
                <a:gd name="connsiteX5588" fmla="*/ 3071674 w 6868353"/>
                <a:gd name="connsiteY5588" fmla="*/ 664691 h 6857985"/>
                <a:gd name="connsiteX5589" fmla="*/ 3061410 w 6868353"/>
                <a:gd name="connsiteY5589" fmla="*/ 651695 h 6857985"/>
                <a:gd name="connsiteX5590" fmla="*/ 3577649 w 6868353"/>
                <a:gd name="connsiteY5590" fmla="*/ 651483 h 6857985"/>
                <a:gd name="connsiteX5591" fmla="*/ 3605341 w 6868353"/>
                <a:gd name="connsiteY5591" fmla="*/ 665569 h 6857985"/>
                <a:gd name="connsiteX5592" fmla="*/ 3572029 w 6868353"/>
                <a:gd name="connsiteY5592" fmla="*/ 674842 h 6857985"/>
                <a:gd name="connsiteX5593" fmla="*/ 3452925 w 6868353"/>
                <a:gd name="connsiteY5593" fmla="*/ 658972 h 6857985"/>
                <a:gd name="connsiteX5594" fmla="*/ 3455657 w 6868353"/>
                <a:gd name="connsiteY5594" fmla="*/ 670468 h 6857985"/>
                <a:gd name="connsiteX5595" fmla="*/ 3499771 w 6868353"/>
                <a:gd name="connsiteY5595" fmla="*/ 669732 h 6857985"/>
                <a:gd name="connsiteX5596" fmla="*/ 3529827 w 6868353"/>
                <a:gd name="connsiteY5596" fmla="*/ 663927 h 6857985"/>
                <a:gd name="connsiteX5597" fmla="*/ 3550879 w 6868353"/>
                <a:gd name="connsiteY5597" fmla="*/ 669406 h 6857985"/>
                <a:gd name="connsiteX5598" fmla="*/ 3497945 w 6868353"/>
                <a:gd name="connsiteY5598" fmla="*/ 674474 h 6857985"/>
                <a:gd name="connsiteX5599" fmla="*/ 3437211 w 6868353"/>
                <a:gd name="connsiteY5599" fmla="*/ 677560 h 6857985"/>
                <a:gd name="connsiteX5600" fmla="*/ 3383045 w 6868353"/>
                <a:gd name="connsiteY5600" fmla="*/ 663686 h 6857985"/>
                <a:gd name="connsiteX5601" fmla="*/ 3397429 w 6868353"/>
                <a:gd name="connsiteY5601" fmla="*/ 680236 h 6857985"/>
                <a:gd name="connsiteX5602" fmla="*/ 3377623 w 6868353"/>
                <a:gd name="connsiteY5602" fmla="*/ 681581 h 6857985"/>
                <a:gd name="connsiteX5603" fmla="*/ 3368887 w 6868353"/>
                <a:gd name="connsiteY5603" fmla="*/ 667594 h 6857985"/>
                <a:gd name="connsiteX5604" fmla="*/ 3319225 w 6868353"/>
                <a:gd name="connsiteY5604" fmla="*/ 672705 h 6857985"/>
                <a:gd name="connsiteX5605" fmla="*/ 3343094 w 6868353"/>
                <a:gd name="connsiteY5605" fmla="*/ 662653 h 6857985"/>
                <a:gd name="connsiteX5606" fmla="*/ 3365335 w 6868353"/>
                <a:gd name="connsiteY5606" fmla="*/ 660218 h 6857985"/>
                <a:gd name="connsiteX5607" fmla="*/ 3365859 w 6868353"/>
                <a:gd name="connsiteY5607" fmla="*/ 656112 h 6857985"/>
                <a:gd name="connsiteX5608" fmla="*/ 3440113 w 6868353"/>
                <a:gd name="connsiteY5608" fmla="*/ 668585 h 6857985"/>
                <a:gd name="connsiteX5609" fmla="*/ 3411615 w 6868353"/>
                <a:gd name="connsiteY5609" fmla="*/ 655928 h 6857985"/>
                <a:gd name="connsiteX5610" fmla="*/ 3496671 w 6868353"/>
                <a:gd name="connsiteY5610" fmla="*/ 655150 h 6857985"/>
                <a:gd name="connsiteX5611" fmla="*/ 3577649 w 6868353"/>
                <a:gd name="connsiteY5611" fmla="*/ 651483 h 6857985"/>
                <a:gd name="connsiteX5612" fmla="*/ 4562873 w 6868353"/>
                <a:gd name="connsiteY5612" fmla="*/ 651058 h 6857985"/>
                <a:gd name="connsiteX5613" fmla="*/ 4564643 w 6868353"/>
                <a:gd name="connsiteY5613" fmla="*/ 653992 h 6857985"/>
                <a:gd name="connsiteX5614" fmla="*/ 4557421 w 6868353"/>
                <a:gd name="connsiteY5614" fmla="*/ 652424 h 6857985"/>
                <a:gd name="connsiteX5615" fmla="*/ 3627795 w 6868353"/>
                <a:gd name="connsiteY5615" fmla="*/ 650704 h 6857985"/>
                <a:gd name="connsiteX5616" fmla="*/ 3668949 w 6868353"/>
                <a:gd name="connsiteY5616" fmla="*/ 656693 h 6857985"/>
                <a:gd name="connsiteX5617" fmla="*/ 3653899 w 6868353"/>
                <a:gd name="connsiteY5617" fmla="*/ 657740 h 6857985"/>
                <a:gd name="connsiteX5618" fmla="*/ 3655315 w 6868353"/>
                <a:gd name="connsiteY5618" fmla="*/ 664946 h 6857985"/>
                <a:gd name="connsiteX5619" fmla="*/ 3709905 w 6868353"/>
                <a:gd name="connsiteY5619" fmla="*/ 663828 h 6857985"/>
                <a:gd name="connsiteX5620" fmla="*/ 3673451 w 6868353"/>
                <a:gd name="connsiteY5620" fmla="*/ 653875 h 6857985"/>
                <a:gd name="connsiteX5621" fmla="*/ 3719163 w 6868353"/>
                <a:gd name="connsiteY5621" fmla="*/ 658349 h 6857985"/>
                <a:gd name="connsiteX5622" fmla="*/ 3676255 w 6868353"/>
                <a:gd name="connsiteY5622" fmla="*/ 671473 h 6857985"/>
                <a:gd name="connsiteX5623" fmla="*/ 3655457 w 6868353"/>
                <a:gd name="connsiteY5623" fmla="*/ 666489 h 6857985"/>
                <a:gd name="connsiteX5624" fmla="*/ 3634887 w 6868353"/>
                <a:gd name="connsiteY5624" fmla="*/ 662171 h 6857985"/>
                <a:gd name="connsiteX5625" fmla="*/ 3597695 w 6868353"/>
                <a:gd name="connsiteY5625" fmla="*/ 651171 h 6857985"/>
                <a:gd name="connsiteX5626" fmla="*/ 3627795 w 6868353"/>
                <a:gd name="connsiteY5626" fmla="*/ 650704 h 6857985"/>
                <a:gd name="connsiteX5627" fmla="*/ 3209139 w 6868353"/>
                <a:gd name="connsiteY5627" fmla="*/ 650549 h 6857985"/>
                <a:gd name="connsiteX5628" fmla="*/ 3234608 w 6868353"/>
                <a:gd name="connsiteY5628" fmla="*/ 665102 h 6857985"/>
                <a:gd name="connsiteX5629" fmla="*/ 3199923 w 6868353"/>
                <a:gd name="connsiteY5629" fmla="*/ 667042 h 6857985"/>
                <a:gd name="connsiteX5630" fmla="*/ 3168494 w 6868353"/>
                <a:gd name="connsiteY5630" fmla="*/ 671317 h 6857985"/>
                <a:gd name="connsiteX5631" fmla="*/ 3105736 w 6868353"/>
                <a:gd name="connsiteY5631" fmla="*/ 685474 h 6857985"/>
                <a:gd name="connsiteX5632" fmla="*/ 3103725 w 6868353"/>
                <a:gd name="connsiteY5632" fmla="*/ 679896 h 6857985"/>
                <a:gd name="connsiteX5633" fmla="*/ 3065218 w 6868353"/>
                <a:gd name="connsiteY5633" fmla="*/ 687669 h 6857985"/>
                <a:gd name="connsiteX5634" fmla="*/ 3036904 w 6868353"/>
                <a:gd name="connsiteY5634" fmla="*/ 698456 h 6857985"/>
                <a:gd name="connsiteX5635" fmla="*/ 2997745 w 6868353"/>
                <a:gd name="connsiteY5635" fmla="*/ 707121 h 6857985"/>
                <a:gd name="connsiteX5636" fmla="*/ 2989633 w 6868353"/>
                <a:gd name="connsiteY5636" fmla="*/ 700000 h 6857985"/>
                <a:gd name="connsiteX5637" fmla="*/ 3029712 w 6868353"/>
                <a:gd name="connsiteY5637" fmla="*/ 691222 h 6857985"/>
                <a:gd name="connsiteX5638" fmla="*/ 3075595 w 6868353"/>
                <a:gd name="connsiteY5638" fmla="*/ 681779 h 6857985"/>
                <a:gd name="connsiteX5639" fmla="*/ 3105707 w 6868353"/>
                <a:gd name="connsiteY5639" fmla="*/ 670723 h 6857985"/>
                <a:gd name="connsiteX5640" fmla="*/ 3163143 w 6868353"/>
                <a:gd name="connsiteY5640" fmla="*/ 669831 h 6857985"/>
                <a:gd name="connsiteX5641" fmla="*/ 3204821 w 6868353"/>
                <a:gd name="connsiteY5641" fmla="*/ 660416 h 6857985"/>
                <a:gd name="connsiteX5642" fmla="*/ 3209139 w 6868353"/>
                <a:gd name="connsiteY5642" fmla="*/ 650549 h 6857985"/>
                <a:gd name="connsiteX5643" fmla="*/ 3235075 w 6868353"/>
                <a:gd name="connsiteY5643" fmla="*/ 650378 h 6857985"/>
                <a:gd name="connsiteX5644" fmla="*/ 3304403 w 6868353"/>
                <a:gd name="connsiteY5644" fmla="*/ 656834 h 6857985"/>
                <a:gd name="connsiteX5645" fmla="*/ 3248694 w 6868353"/>
                <a:gd name="connsiteY5645" fmla="*/ 660515 h 6857985"/>
                <a:gd name="connsiteX5646" fmla="*/ 3235075 w 6868353"/>
                <a:gd name="connsiteY5646" fmla="*/ 650378 h 6857985"/>
                <a:gd name="connsiteX5647" fmla="*/ 2389611 w 6868353"/>
                <a:gd name="connsiteY5647" fmla="*/ 642705 h 6857985"/>
                <a:gd name="connsiteX5648" fmla="*/ 2360065 w 6868353"/>
                <a:gd name="connsiteY5648" fmla="*/ 655673 h 6857985"/>
                <a:gd name="connsiteX5649" fmla="*/ 2376559 w 6868353"/>
                <a:gd name="connsiteY5649" fmla="*/ 661137 h 6857985"/>
                <a:gd name="connsiteX5650" fmla="*/ 2415915 w 6868353"/>
                <a:gd name="connsiteY5650" fmla="*/ 643880 h 6857985"/>
                <a:gd name="connsiteX5651" fmla="*/ 2389611 w 6868353"/>
                <a:gd name="connsiteY5651" fmla="*/ 642705 h 6857985"/>
                <a:gd name="connsiteX5652" fmla="*/ 2376374 w 6868353"/>
                <a:gd name="connsiteY5652" fmla="*/ 642167 h 6857985"/>
                <a:gd name="connsiteX5653" fmla="*/ 2280120 w 6868353"/>
                <a:gd name="connsiteY5653" fmla="*/ 662312 h 6857985"/>
                <a:gd name="connsiteX5654" fmla="*/ 2233543 w 6868353"/>
                <a:gd name="connsiteY5654" fmla="*/ 662610 h 6857985"/>
                <a:gd name="connsiteX5655" fmla="*/ 2280488 w 6868353"/>
                <a:gd name="connsiteY5655" fmla="*/ 671769 h 6857985"/>
                <a:gd name="connsiteX5656" fmla="*/ 2343417 w 6868353"/>
                <a:gd name="connsiteY5656" fmla="*/ 659792 h 6857985"/>
                <a:gd name="connsiteX5657" fmla="*/ 2320086 w 6868353"/>
                <a:gd name="connsiteY5657" fmla="*/ 654186 h 6857985"/>
                <a:gd name="connsiteX5658" fmla="*/ 2366592 w 6868353"/>
                <a:gd name="connsiteY5658" fmla="*/ 646456 h 6857985"/>
                <a:gd name="connsiteX5659" fmla="*/ 2363109 w 6868353"/>
                <a:gd name="connsiteY5659" fmla="*/ 651142 h 6857985"/>
                <a:gd name="connsiteX5660" fmla="*/ 2376374 w 6868353"/>
                <a:gd name="connsiteY5660" fmla="*/ 642167 h 6857985"/>
                <a:gd name="connsiteX5661" fmla="*/ 2628867 w 6868353"/>
                <a:gd name="connsiteY5661" fmla="*/ 641105 h 6857985"/>
                <a:gd name="connsiteX5662" fmla="*/ 2597764 w 6868353"/>
                <a:gd name="connsiteY5662" fmla="*/ 652813 h 6857985"/>
                <a:gd name="connsiteX5663" fmla="*/ 2575891 w 6868353"/>
                <a:gd name="connsiteY5663" fmla="*/ 662765 h 6857985"/>
                <a:gd name="connsiteX5664" fmla="*/ 2611312 w 6868353"/>
                <a:gd name="connsiteY5664" fmla="*/ 662213 h 6857985"/>
                <a:gd name="connsiteX5665" fmla="*/ 2628867 w 6868353"/>
                <a:gd name="connsiteY5665" fmla="*/ 641105 h 6857985"/>
                <a:gd name="connsiteX5666" fmla="*/ 2438949 w 6868353"/>
                <a:gd name="connsiteY5666" fmla="*/ 640411 h 6857985"/>
                <a:gd name="connsiteX5667" fmla="*/ 2376884 w 6868353"/>
                <a:gd name="connsiteY5667" fmla="*/ 680094 h 6857985"/>
                <a:gd name="connsiteX5668" fmla="*/ 2432833 w 6868353"/>
                <a:gd name="connsiteY5668" fmla="*/ 662992 h 6857985"/>
                <a:gd name="connsiteX5669" fmla="*/ 2488329 w 6868353"/>
                <a:gd name="connsiteY5669" fmla="*/ 649500 h 6857985"/>
                <a:gd name="connsiteX5670" fmla="*/ 2441880 w 6868353"/>
                <a:gd name="connsiteY5670" fmla="*/ 651157 h 6857985"/>
                <a:gd name="connsiteX5671" fmla="*/ 2438949 w 6868353"/>
                <a:gd name="connsiteY5671" fmla="*/ 640411 h 6857985"/>
                <a:gd name="connsiteX5672" fmla="*/ 1549569 w 6868353"/>
                <a:gd name="connsiteY5672" fmla="*/ 637750 h 6857985"/>
                <a:gd name="connsiteX5673" fmla="*/ 1537989 w 6868353"/>
                <a:gd name="connsiteY5673" fmla="*/ 649260 h 6857985"/>
                <a:gd name="connsiteX5674" fmla="*/ 1517333 w 6868353"/>
                <a:gd name="connsiteY5674" fmla="*/ 663459 h 6857985"/>
                <a:gd name="connsiteX5675" fmla="*/ 1488750 w 6868353"/>
                <a:gd name="connsiteY5675" fmla="*/ 686819 h 6857985"/>
                <a:gd name="connsiteX5676" fmla="*/ 1490704 w 6868353"/>
                <a:gd name="connsiteY5676" fmla="*/ 677503 h 6857985"/>
                <a:gd name="connsiteX5677" fmla="*/ 1549569 w 6868353"/>
                <a:gd name="connsiteY5677" fmla="*/ 637750 h 6857985"/>
                <a:gd name="connsiteX5678" fmla="*/ 3355510 w 6868353"/>
                <a:gd name="connsiteY5678" fmla="*/ 636391 h 6857985"/>
                <a:gd name="connsiteX5679" fmla="*/ 3414447 w 6868353"/>
                <a:gd name="connsiteY5679" fmla="*/ 646981 h 6857985"/>
                <a:gd name="connsiteX5680" fmla="*/ 3377115 w 6868353"/>
                <a:gd name="connsiteY5680" fmla="*/ 640766 h 6857985"/>
                <a:gd name="connsiteX5681" fmla="*/ 3314284 w 6868353"/>
                <a:gd name="connsiteY5681" fmla="*/ 655701 h 6857985"/>
                <a:gd name="connsiteX5682" fmla="*/ 3263446 w 6868353"/>
                <a:gd name="connsiteY5682" fmla="*/ 641162 h 6857985"/>
                <a:gd name="connsiteX5683" fmla="*/ 3318588 w 6868353"/>
                <a:gd name="connsiteY5683" fmla="*/ 652275 h 6857985"/>
                <a:gd name="connsiteX5684" fmla="*/ 3355510 w 6868353"/>
                <a:gd name="connsiteY5684" fmla="*/ 636391 h 6857985"/>
                <a:gd name="connsiteX5685" fmla="*/ 1862926 w 6868353"/>
                <a:gd name="connsiteY5685" fmla="*/ 631785 h 6857985"/>
                <a:gd name="connsiteX5686" fmla="*/ 1862088 w 6868353"/>
                <a:gd name="connsiteY5686" fmla="*/ 633446 h 6857985"/>
                <a:gd name="connsiteX5687" fmla="*/ 1862265 w 6868353"/>
                <a:gd name="connsiteY5687" fmla="*/ 631924 h 6857985"/>
                <a:gd name="connsiteX5688" fmla="*/ 3069041 w 6868353"/>
                <a:gd name="connsiteY5688" fmla="*/ 629694 h 6857985"/>
                <a:gd name="connsiteX5689" fmla="*/ 3026768 w 6868353"/>
                <a:gd name="connsiteY5689" fmla="*/ 632186 h 6857985"/>
                <a:gd name="connsiteX5690" fmla="*/ 3055365 w 6868353"/>
                <a:gd name="connsiteY5690" fmla="*/ 649741 h 6857985"/>
                <a:gd name="connsiteX5691" fmla="*/ 3061113 w 6868353"/>
                <a:gd name="connsiteY5691" fmla="*/ 636957 h 6857985"/>
                <a:gd name="connsiteX5692" fmla="*/ 3093306 w 6868353"/>
                <a:gd name="connsiteY5692" fmla="*/ 637368 h 6857985"/>
                <a:gd name="connsiteX5693" fmla="*/ 3069041 w 6868353"/>
                <a:gd name="connsiteY5693" fmla="*/ 629694 h 6857985"/>
                <a:gd name="connsiteX5694" fmla="*/ 4466881 w 6868353"/>
                <a:gd name="connsiteY5694" fmla="*/ 629576 h 6857985"/>
                <a:gd name="connsiteX5695" fmla="*/ 4464751 w 6868353"/>
                <a:gd name="connsiteY5695" fmla="*/ 631082 h 6857985"/>
                <a:gd name="connsiteX5696" fmla="*/ 4509713 w 6868353"/>
                <a:gd name="connsiteY5696" fmla="*/ 653450 h 6857985"/>
                <a:gd name="connsiteX5697" fmla="*/ 4500751 w 6868353"/>
                <a:gd name="connsiteY5697" fmla="*/ 638684 h 6857985"/>
                <a:gd name="connsiteX5698" fmla="*/ 4466881 w 6868353"/>
                <a:gd name="connsiteY5698" fmla="*/ 629576 h 6857985"/>
                <a:gd name="connsiteX5699" fmla="*/ 4303487 w 6868353"/>
                <a:gd name="connsiteY5699" fmla="*/ 628633 h 6857985"/>
                <a:gd name="connsiteX5700" fmla="*/ 4338043 w 6868353"/>
                <a:gd name="connsiteY5700" fmla="*/ 657924 h 6857985"/>
                <a:gd name="connsiteX5701" fmla="*/ 4368525 w 6868353"/>
                <a:gd name="connsiteY5701" fmla="*/ 665285 h 6857985"/>
                <a:gd name="connsiteX5702" fmla="*/ 4338979 w 6868353"/>
                <a:gd name="connsiteY5702" fmla="*/ 640156 h 6857985"/>
                <a:gd name="connsiteX5703" fmla="*/ 4303487 w 6868353"/>
                <a:gd name="connsiteY5703" fmla="*/ 628633 h 6857985"/>
                <a:gd name="connsiteX5704" fmla="*/ 4580065 w 6868353"/>
                <a:gd name="connsiteY5704" fmla="*/ 623476 h 6857985"/>
                <a:gd name="connsiteX5705" fmla="*/ 4580767 w 6868353"/>
                <a:gd name="connsiteY5705" fmla="*/ 635443 h 6857985"/>
                <a:gd name="connsiteX5706" fmla="*/ 4670397 w 6868353"/>
                <a:gd name="connsiteY5706" fmla="*/ 679061 h 6857985"/>
                <a:gd name="connsiteX5707" fmla="*/ 4666617 w 6868353"/>
                <a:gd name="connsiteY5707" fmla="*/ 668457 h 6857985"/>
                <a:gd name="connsiteX5708" fmla="*/ 4709939 w 6868353"/>
                <a:gd name="connsiteY5708" fmla="*/ 699150 h 6857985"/>
                <a:gd name="connsiteX5709" fmla="*/ 4730919 w 6868353"/>
                <a:gd name="connsiteY5709" fmla="*/ 701203 h 6857985"/>
                <a:gd name="connsiteX5710" fmla="*/ 4781559 w 6868353"/>
                <a:gd name="connsiteY5710" fmla="*/ 743688 h 6857985"/>
                <a:gd name="connsiteX5711" fmla="*/ 4746547 w 6868353"/>
                <a:gd name="connsiteY5711" fmla="*/ 732632 h 6857985"/>
                <a:gd name="connsiteX5712" fmla="*/ 4734373 w 6868353"/>
                <a:gd name="connsiteY5712" fmla="*/ 712019 h 6857985"/>
                <a:gd name="connsiteX5713" fmla="*/ 4716819 w 6868353"/>
                <a:gd name="connsiteY5713" fmla="*/ 720612 h 6857985"/>
                <a:gd name="connsiteX5714" fmla="*/ 4688971 w 6868353"/>
                <a:gd name="connsiteY5714" fmla="*/ 703397 h 6857985"/>
                <a:gd name="connsiteX5715" fmla="*/ 4665075 w 6868353"/>
                <a:gd name="connsiteY5715" fmla="*/ 685772 h 6857985"/>
                <a:gd name="connsiteX5716" fmla="*/ 4604807 w 6868353"/>
                <a:gd name="connsiteY5716" fmla="*/ 652998 h 6857985"/>
                <a:gd name="connsiteX5717" fmla="*/ 4618099 w 6868353"/>
                <a:gd name="connsiteY5717" fmla="*/ 673058 h 6857985"/>
                <a:gd name="connsiteX5718" fmla="*/ 4563581 w 6868353"/>
                <a:gd name="connsiteY5718" fmla="*/ 645197 h 6857985"/>
                <a:gd name="connsiteX5719" fmla="*/ 4576591 w 6868353"/>
                <a:gd name="connsiteY5719" fmla="*/ 624811 h 6857985"/>
                <a:gd name="connsiteX5720" fmla="*/ 4580065 w 6868353"/>
                <a:gd name="connsiteY5720" fmla="*/ 623476 h 6857985"/>
                <a:gd name="connsiteX5721" fmla="*/ 3627343 w 6868353"/>
                <a:gd name="connsiteY5721" fmla="*/ 623345 h 6857985"/>
                <a:gd name="connsiteX5722" fmla="*/ 3639617 w 6868353"/>
                <a:gd name="connsiteY5722" fmla="*/ 625642 h 6857985"/>
                <a:gd name="connsiteX5723" fmla="*/ 3644003 w 6868353"/>
                <a:gd name="connsiteY5723" fmla="*/ 626835 h 6857985"/>
                <a:gd name="connsiteX5724" fmla="*/ 3630235 w 6868353"/>
                <a:gd name="connsiteY5724" fmla="*/ 625414 h 6857985"/>
                <a:gd name="connsiteX5725" fmla="*/ 2502345 w 6868353"/>
                <a:gd name="connsiteY5725" fmla="*/ 622304 h 6857985"/>
                <a:gd name="connsiteX5726" fmla="*/ 2459038 w 6868353"/>
                <a:gd name="connsiteY5726" fmla="*/ 632667 h 6857985"/>
                <a:gd name="connsiteX5727" fmla="*/ 2482001 w 6868353"/>
                <a:gd name="connsiteY5727" fmla="*/ 639463 h 6857985"/>
                <a:gd name="connsiteX5728" fmla="*/ 2502345 w 6868353"/>
                <a:gd name="connsiteY5728" fmla="*/ 622304 h 6857985"/>
                <a:gd name="connsiteX5729" fmla="*/ 3576419 w 6868353"/>
                <a:gd name="connsiteY5729" fmla="*/ 619473 h 6857985"/>
                <a:gd name="connsiteX5730" fmla="*/ 3629295 w 6868353"/>
                <a:gd name="connsiteY5730" fmla="*/ 630317 h 6857985"/>
                <a:gd name="connsiteX5731" fmla="*/ 3625713 w 6868353"/>
                <a:gd name="connsiteY5731" fmla="*/ 639081 h 6857985"/>
                <a:gd name="connsiteX5732" fmla="*/ 3578755 w 6868353"/>
                <a:gd name="connsiteY5732" fmla="*/ 631096 h 6857985"/>
                <a:gd name="connsiteX5733" fmla="*/ 3580977 w 6868353"/>
                <a:gd name="connsiteY5733" fmla="*/ 642691 h 6857985"/>
                <a:gd name="connsiteX5734" fmla="*/ 3530775 w 6868353"/>
                <a:gd name="connsiteY5734" fmla="*/ 634140 h 6857985"/>
                <a:gd name="connsiteX5735" fmla="*/ 3506949 w 6868353"/>
                <a:gd name="connsiteY5735" fmla="*/ 634069 h 6857985"/>
                <a:gd name="connsiteX5736" fmla="*/ 3477659 w 6868353"/>
                <a:gd name="connsiteY5736" fmla="*/ 634027 h 6857985"/>
                <a:gd name="connsiteX5737" fmla="*/ 3440297 w 6868353"/>
                <a:gd name="connsiteY5737" fmla="*/ 648155 h 6857985"/>
                <a:gd name="connsiteX5738" fmla="*/ 3436035 w 6868353"/>
                <a:gd name="connsiteY5738" fmla="*/ 630926 h 6857985"/>
                <a:gd name="connsiteX5739" fmla="*/ 3457527 w 6868353"/>
                <a:gd name="connsiteY5739" fmla="*/ 635357 h 6857985"/>
                <a:gd name="connsiteX5740" fmla="*/ 3439009 w 6868353"/>
                <a:gd name="connsiteY5740" fmla="*/ 621993 h 6857985"/>
                <a:gd name="connsiteX5741" fmla="*/ 3509511 w 6868353"/>
                <a:gd name="connsiteY5741" fmla="*/ 630063 h 6857985"/>
                <a:gd name="connsiteX5742" fmla="*/ 3576419 w 6868353"/>
                <a:gd name="connsiteY5742" fmla="*/ 619473 h 6857985"/>
                <a:gd name="connsiteX5743" fmla="*/ 3080933 w 6868353"/>
                <a:gd name="connsiteY5743" fmla="*/ 618808 h 6857985"/>
                <a:gd name="connsiteX5744" fmla="*/ 3066903 w 6868353"/>
                <a:gd name="connsiteY5744" fmla="*/ 624145 h 6857985"/>
                <a:gd name="connsiteX5745" fmla="*/ 3107364 w 6868353"/>
                <a:gd name="connsiteY5745" fmla="*/ 632030 h 6857985"/>
                <a:gd name="connsiteX5746" fmla="*/ 3147670 w 6868353"/>
                <a:gd name="connsiteY5746" fmla="*/ 625235 h 6857985"/>
                <a:gd name="connsiteX5747" fmla="*/ 3080933 w 6868353"/>
                <a:gd name="connsiteY5747" fmla="*/ 618808 h 6857985"/>
                <a:gd name="connsiteX5748" fmla="*/ 2725376 w 6868353"/>
                <a:gd name="connsiteY5748" fmla="*/ 612607 h 6857985"/>
                <a:gd name="connsiteX5749" fmla="*/ 2674566 w 6868353"/>
                <a:gd name="connsiteY5749" fmla="*/ 638344 h 6857985"/>
                <a:gd name="connsiteX5750" fmla="*/ 2750916 w 6868353"/>
                <a:gd name="connsiteY5750" fmla="*/ 616882 h 6857985"/>
                <a:gd name="connsiteX5751" fmla="*/ 2725376 w 6868353"/>
                <a:gd name="connsiteY5751" fmla="*/ 612607 h 6857985"/>
                <a:gd name="connsiteX5752" fmla="*/ 1627037 w 6868353"/>
                <a:gd name="connsiteY5752" fmla="*/ 612409 h 6857985"/>
                <a:gd name="connsiteX5753" fmla="*/ 1615937 w 6868353"/>
                <a:gd name="connsiteY5753" fmla="*/ 634239 h 6857985"/>
                <a:gd name="connsiteX5754" fmla="*/ 1553264 w 6868353"/>
                <a:gd name="connsiteY5754" fmla="*/ 656508 h 6857985"/>
                <a:gd name="connsiteX5755" fmla="*/ 1538285 w 6868353"/>
                <a:gd name="connsiteY5755" fmla="*/ 674757 h 6857985"/>
                <a:gd name="connsiteX5756" fmla="*/ 1452479 w 6868353"/>
                <a:gd name="connsiteY5756" fmla="*/ 725539 h 6857985"/>
                <a:gd name="connsiteX5757" fmla="*/ 1533939 w 6868353"/>
                <a:gd name="connsiteY5757" fmla="*/ 666093 h 6857985"/>
                <a:gd name="connsiteX5758" fmla="*/ 1544727 w 6868353"/>
                <a:gd name="connsiteY5758" fmla="*/ 658675 h 6857985"/>
                <a:gd name="connsiteX5759" fmla="*/ 1555953 w 6868353"/>
                <a:gd name="connsiteY5759" fmla="*/ 651723 h 6857985"/>
                <a:gd name="connsiteX5760" fmla="*/ 1578916 w 6868353"/>
                <a:gd name="connsiteY5760" fmla="*/ 638090 h 6857985"/>
                <a:gd name="connsiteX5761" fmla="*/ 1627037 w 6868353"/>
                <a:gd name="connsiteY5761" fmla="*/ 612409 h 6857985"/>
                <a:gd name="connsiteX5762" fmla="*/ 4413939 w 6868353"/>
                <a:gd name="connsiteY5762" fmla="*/ 610469 h 6857985"/>
                <a:gd name="connsiteX5763" fmla="*/ 4486241 w 6868353"/>
                <a:gd name="connsiteY5763" fmla="*/ 625277 h 6857985"/>
                <a:gd name="connsiteX5764" fmla="*/ 4526631 w 6868353"/>
                <a:gd name="connsiteY5764" fmla="*/ 643285 h 6857985"/>
                <a:gd name="connsiteX5765" fmla="*/ 4529435 w 6868353"/>
                <a:gd name="connsiteY5765" fmla="*/ 665342 h 6857985"/>
                <a:gd name="connsiteX5766" fmla="*/ 4518689 w 6868353"/>
                <a:gd name="connsiteY5766" fmla="*/ 668244 h 6857985"/>
                <a:gd name="connsiteX5767" fmla="*/ 4493645 w 6868353"/>
                <a:gd name="connsiteY5767" fmla="*/ 657825 h 6857985"/>
                <a:gd name="connsiteX5768" fmla="*/ 4413939 w 6868353"/>
                <a:gd name="connsiteY5768" fmla="*/ 610469 h 6857985"/>
                <a:gd name="connsiteX5769" fmla="*/ 3661275 w 6868353"/>
                <a:gd name="connsiteY5769" fmla="*/ 609789 h 6857985"/>
                <a:gd name="connsiteX5770" fmla="*/ 3689067 w 6868353"/>
                <a:gd name="connsiteY5770" fmla="*/ 625277 h 6857985"/>
                <a:gd name="connsiteX5771" fmla="*/ 3661275 w 6868353"/>
                <a:gd name="connsiteY5771" fmla="*/ 609789 h 6857985"/>
                <a:gd name="connsiteX5772" fmla="*/ 2434277 w 6868353"/>
                <a:gd name="connsiteY5772" fmla="*/ 609166 h 6857985"/>
                <a:gd name="connsiteX5773" fmla="*/ 2420856 w 6868353"/>
                <a:gd name="connsiteY5773" fmla="*/ 610469 h 6857985"/>
                <a:gd name="connsiteX5774" fmla="*/ 2402919 w 6868353"/>
                <a:gd name="connsiteY5774" fmla="*/ 614645 h 6857985"/>
                <a:gd name="connsiteX5775" fmla="*/ 2372977 w 6868353"/>
                <a:gd name="connsiteY5775" fmla="*/ 627741 h 6857985"/>
                <a:gd name="connsiteX5776" fmla="*/ 2366351 w 6868353"/>
                <a:gd name="connsiteY5776" fmla="*/ 627458 h 6857985"/>
                <a:gd name="connsiteX5777" fmla="*/ 2389526 w 6868353"/>
                <a:gd name="connsiteY5777" fmla="*/ 633177 h 6857985"/>
                <a:gd name="connsiteX5778" fmla="*/ 2445872 w 6868353"/>
                <a:gd name="connsiteY5778" fmla="*/ 622120 h 6857985"/>
                <a:gd name="connsiteX5779" fmla="*/ 2429605 w 6868353"/>
                <a:gd name="connsiteY5779" fmla="*/ 626141 h 6857985"/>
                <a:gd name="connsiteX5780" fmla="*/ 2416340 w 6868353"/>
                <a:gd name="connsiteY5780" fmla="*/ 631436 h 6857985"/>
                <a:gd name="connsiteX5781" fmla="*/ 2412673 w 6868353"/>
                <a:gd name="connsiteY5781" fmla="*/ 638939 h 6857985"/>
                <a:gd name="connsiteX5782" fmla="*/ 2429648 w 6868353"/>
                <a:gd name="connsiteY5782" fmla="*/ 632413 h 6857985"/>
                <a:gd name="connsiteX5783" fmla="*/ 2451620 w 6868353"/>
                <a:gd name="connsiteY5783" fmla="*/ 625999 h 6857985"/>
                <a:gd name="connsiteX5784" fmla="*/ 2472671 w 6868353"/>
                <a:gd name="connsiteY5784" fmla="*/ 614943 h 6857985"/>
                <a:gd name="connsiteX5785" fmla="*/ 2451025 w 6868353"/>
                <a:gd name="connsiteY5785" fmla="*/ 610936 h 6857985"/>
                <a:gd name="connsiteX5786" fmla="*/ 2434277 w 6868353"/>
                <a:gd name="connsiteY5786" fmla="*/ 609166 h 6857985"/>
                <a:gd name="connsiteX5787" fmla="*/ 3562743 w 6868353"/>
                <a:gd name="connsiteY5787" fmla="*/ 602201 h 6857985"/>
                <a:gd name="connsiteX5788" fmla="*/ 3595631 w 6868353"/>
                <a:gd name="connsiteY5788" fmla="*/ 613357 h 6857985"/>
                <a:gd name="connsiteX5789" fmla="*/ 3609191 w 6868353"/>
                <a:gd name="connsiteY5789" fmla="*/ 604424 h 6857985"/>
                <a:gd name="connsiteX5790" fmla="*/ 3584233 w 6868353"/>
                <a:gd name="connsiteY5790" fmla="*/ 607694 h 6857985"/>
                <a:gd name="connsiteX5791" fmla="*/ 3562743 w 6868353"/>
                <a:gd name="connsiteY5791" fmla="*/ 602201 h 6857985"/>
                <a:gd name="connsiteX5792" fmla="*/ 3224755 w 6868353"/>
                <a:gd name="connsiteY5792" fmla="*/ 601762 h 6857985"/>
                <a:gd name="connsiteX5793" fmla="*/ 3317102 w 6868353"/>
                <a:gd name="connsiteY5793" fmla="*/ 611432 h 6857985"/>
                <a:gd name="connsiteX5794" fmla="*/ 3224755 w 6868353"/>
                <a:gd name="connsiteY5794" fmla="*/ 601762 h 6857985"/>
                <a:gd name="connsiteX5795" fmla="*/ 2268256 w 6868353"/>
                <a:gd name="connsiteY5795" fmla="*/ 600658 h 6857985"/>
                <a:gd name="connsiteX5796" fmla="*/ 2244869 w 6868353"/>
                <a:gd name="connsiteY5796" fmla="*/ 614759 h 6857985"/>
                <a:gd name="connsiteX5797" fmla="*/ 2214686 w 6868353"/>
                <a:gd name="connsiteY5797" fmla="*/ 619954 h 6857985"/>
                <a:gd name="connsiteX5798" fmla="*/ 2240211 w 6868353"/>
                <a:gd name="connsiteY5798" fmla="*/ 624088 h 6857985"/>
                <a:gd name="connsiteX5799" fmla="*/ 2259026 w 6868353"/>
                <a:gd name="connsiteY5799" fmla="*/ 622899 h 6857985"/>
                <a:gd name="connsiteX5800" fmla="*/ 2282272 w 6868353"/>
                <a:gd name="connsiteY5800" fmla="*/ 619940 h 6857985"/>
                <a:gd name="connsiteX5801" fmla="*/ 2268256 w 6868353"/>
                <a:gd name="connsiteY5801" fmla="*/ 600658 h 6857985"/>
                <a:gd name="connsiteX5802" fmla="*/ 3842855 w 6868353"/>
                <a:gd name="connsiteY5802" fmla="*/ 600432 h 6857985"/>
                <a:gd name="connsiteX5803" fmla="*/ 3900631 w 6868353"/>
                <a:gd name="connsiteY5803" fmla="*/ 619983 h 6857985"/>
                <a:gd name="connsiteX5804" fmla="*/ 3854393 w 6868353"/>
                <a:gd name="connsiteY5804" fmla="*/ 613117 h 6857985"/>
                <a:gd name="connsiteX5805" fmla="*/ 3842855 w 6868353"/>
                <a:gd name="connsiteY5805" fmla="*/ 600432 h 6857985"/>
                <a:gd name="connsiteX5806" fmla="*/ 5162739 w 6868353"/>
                <a:gd name="connsiteY5806" fmla="*/ 599545 h 6857985"/>
                <a:gd name="connsiteX5807" fmla="*/ 5162967 w 6868353"/>
                <a:gd name="connsiteY5807" fmla="*/ 605486 h 6857985"/>
                <a:gd name="connsiteX5808" fmla="*/ 5217315 w 6868353"/>
                <a:gd name="connsiteY5808" fmla="*/ 644092 h 6857985"/>
                <a:gd name="connsiteX5809" fmla="*/ 5222355 w 6868353"/>
                <a:gd name="connsiteY5809" fmla="*/ 626991 h 6857985"/>
                <a:gd name="connsiteX5810" fmla="*/ 5162739 w 6868353"/>
                <a:gd name="connsiteY5810" fmla="*/ 599545 h 6857985"/>
                <a:gd name="connsiteX5811" fmla="*/ 3734795 w 6868353"/>
                <a:gd name="connsiteY5811" fmla="*/ 591895 h 6857985"/>
                <a:gd name="connsiteX5812" fmla="*/ 3784075 w 6868353"/>
                <a:gd name="connsiteY5812" fmla="*/ 601239 h 6857985"/>
                <a:gd name="connsiteX5813" fmla="*/ 3807929 w 6868353"/>
                <a:gd name="connsiteY5813" fmla="*/ 606392 h 6857985"/>
                <a:gd name="connsiteX5814" fmla="*/ 3829223 w 6868353"/>
                <a:gd name="connsiteY5814" fmla="*/ 613895 h 6857985"/>
                <a:gd name="connsiteX5815" fmla="*/ 3834687 w 6868353"/>
                <a:gd name="connsiteY5815" fmla="*/ 617307 h 6857985"/>
                <a:gd name="connsiteX5816" fmla="*/ 3818435 w 6868353"/>
                <a:gd name="connsiteY5816" fmla="*/ 621229 h 6857985"/>
                <a:gd name="connsiteX5817" fmla="*/ 3806343 w 6868353"/>
                <a:gd name="connsiteY5817" fmla="*/ 622120 h 6857985"/>
                <a:gd name="connsiteX5818" fmla="*/ 3793731 w 6868353"/>
                <a:gd name="connsiteY5818" fmla="*/ 623380 h 6857985"/>
                <a:gd name="connsiteX5819" fmla="*/ 3771035 w 6868353"/>
                <a:gd name="connsiteY5819" fmla="*/ 633984 h 6857985"/>
                <a:gd name="connsiteX5820" fmla="*/ 3730943 w 6868353"/>
                <a:gd name="connsiteY5820" fmla="*/ 600517 h 6857985"/>
                <a:gd name="connsiteX5821" fmla="*/ 3782999 w 6868353"/>
                <a:gd name="connsiteY5821" fmla="*/ 608218 h 6857985"/>
                <a:gd name="connsiteX5822" fmla="*/ 3787571 w 6868353"/>
                <a:gd name="connsiteY5822" fmla="*/ 605443 h 6857985"/>
                <a:gd name="connsiteX5823" fmla="*/ 3734795 w 6868353"/>
                <a:gd name="connsiteY5823" fmla="*/ 591895 h 6857985"/>
                <a:gd name="connsiteX5824" fmla="*/ 2470095 w 6868353"/>
                <a:gd name="connsiteY5824" fmla="*/ 591003 h 6857985"/>
                <a:gd name="connsiteX5825" fmla="*/ 2416128 w 6868353"/>
                <a:gd name="connsiteY5825" fmla="*/ 601054 h 6857985"/>
                <a:gd name="connsiteX5826" fmla="*/ 2362954 w 6868353"/>
                <a:gd name="connsiteY5826" fmla="*/ 613060 h 6857985"/>
                <a:gd name="connsiteX5827" fmla="*/ 2411385 w 6868353"/>
                <a:gd name="connsiteY5827" fmla="*/ 607553 h 6857985"/>
                <a:gd name="connsiteX5828" fmla="*/ 2439643 w 6868353"/>
                <a:gd name="connsiteY5828" fmla="*/ 600375 h 6857985"/>
                <a:gd name="connsiteX5829" fmla="*/ 2470095 w 6868353"/>
                <a:gd name="connsiteY5829" fmla="*/ 591003 h 6857985"/>
                <a:gd name="connsiteX5830" fmla="*/ 3989821 w 6868353"/>
                <a:gd name="connsiteY5830" fmla="*/ 588271 h 6857985"/>
                <a:gd name="connsiteX5831" fmla="*/ 4056983 w 6868353"/>
                <a:gd name="connsiteY5831" fmla="*/ 600404 h 6857985"/>
                <a:gd name="connsiteX5832" fmla="*/ 4093323 w 6868353"/>
                <a:gd name="connsiteY5832" fmla="*/ 614278 h 6857985"/>
                <a:gd name="connsiteX5833" fmla="*/ 4108203 w 6868353"/>
                <a:gd name="connsiteY5833" fmla="*/ 621993 h 6857985"/>
                <a:gd name="connsiteX5834" fmla="*/ 4123647 w 6868353"/>
                <a:gd name="connsiteY5834" fmla="*/ 632243 h 6857985"/>
                <a:gd name="connsiteX5835" fmla="*/ 4164859 w 6868353"/>
                <a:gd name="connsiteY5835" fmla="*/ 656537 h 6857985"/>
                <a:gd name="connsiteX5836" fmla="*/ 4200379 w 6868353"/>
                <a:gd name="connsiteY5836" fmla="*/ 660288 h 6857985"/>
                <a:gd name="connsiteX5837" fmla="*/ 4179979 w 6868353"/>
                <a:gd name="connsiteY5837" fmla="*/ 662384 h 6857985"/>
                <a:gd name="connsiteX5838" fmla="*/ 4200011 w 6868353"/>
                <a:gd name="connsiteY5838" fmla="*/ 677999 h 6857985"/>
                <a:gd name="connsiteX5839" fmla="*/ 4240303 w 6868353"/>
                <a:gd name="connsiteY5839" fmla="*/ 685630 h 6857985"/>
                <a:gd name="connsiteX5840" fmla="*/ 4230295 w 6868353"/>
                <a:gd name="connsiteY5840" fmla="*/ 683733 h 6857985"/>
                <a:gd name="connsiteX5841" fmla="*/ 4235093 w 6868353"/>
                <a:gd name="connsiteY5841" fmla="*/ 693529 h 6857985"/>
                <a:gd name="connsiteX5842" fmla="*/ 4149711 w 6868353"/>
                <a:gd name="connsiteY5842" fmla="*/ 668514 h 6857985"/>
                <a:gd name="connsiteX5843" fmla="*/ 4179965 w 6868353"/>
                <a:gd name="connsiteY5843" fmla="*/ 668273 h 6857985"/>
                <a:gd name="connsiteX5844" fmla="*/ 4057435 w 6868353"/>
                <a:gd name="connsiteY5844" fmla="*/ 612225 h 6857985"/>
                <a:gd name="connsiteX5845" fmla="*/ 4047653 w 6868353"/>
                <a:gd name="connsiteY5845" fmla="*/ 622630 h 6857985"/>
                <a:gd name="connsiteX5846" fmla="*/ 4036963 w 6868353"/>
                <a:gd name="connsiteY5846" fmla="*/ 609408 h 6857985"/>
                <a:gd name="connsiteX5847" fmla="*/ 4026899 w 6868353"/>
                <a:gd name="connsiteY5847" fmla="*/ 613895 h 6857985"/>
                <a:gd name="connsiteX5848" fmla="*/ 3990925 w 6868353"/>
                <a:gd name="connsiteY5848" fmla="*/ 606067 h 6857985"/>
                <a:gd name="connsiteX5849" fmla="*/ 3989821 w 6868353"/>
                <a:gd name="connsiteY5849" fmla="*/ 588271 h 6857985"/>
                <a:gd name="connsiteX5850" fmla="*/ 5068635 w 6868353"/>
                <a:gd name="connsiteY5850" fmla="*/ 585581 h 6857985"/>
                <a:gd name="connsiteX5851" fmla="*/ 5084239 w 6868353"/>
                <a:gd name="connsiteY5851" fmla="*/ 591768 h 6857985"/>
                <a:gd name="connsiteX5852" fmla="*/ 5075391 w 6868353"/>
                <a:gd name="connsiteY5852" fmla="*/ 603674 h 6857985"/>
                <a:gd name="connsiteX5853" fmla="*/ 5068635 w 6868353"/>
                <a:gd name="connsiteY5853" fmla="*/ 585581 h 6857985"/>
                <a:gd name="connsiteX5854" fmla="*/ 1797148 w 6868353"/>
                <a:gd name="connsiteY5854" fmla="*/ 574369 h 6857985"/>
                <a:gd name="connsiteX5855" fmla="*/ 1776975 w 6868353"/>
                <a:gd name="connsiteY5855" fmla="*/ 586955 h 6857985"/>
                <a:gd name="connsiteX5856" fmla="*/ 1726688 w 6868353"/>
                <a:gd name="connsiteY5856" fmla="*/ 618440 h 6857985"/>
                <a:gd name="connsiteX5857" fmla="*/ 1718760 w 6868353"/>
                <a:gd name="connsiteY5857" fmla="*/ 620620 h 6857985"/>
                <a:gd name="connsiteX5858" fmla="*/ 1739727 w 6868353"/>
                <a:gd name="connsiteY5858" fmla="*/ 606817 h 6857985"/>
                <a:gd name="connsiteX5859" fmla="*/ 1701149 w 6868353"/>
                <a:gd name="connsiteY5859" fmla="*/ 617945 h 6857985"/>
                <a:gd name="connsiteX5860" fmla="*/ 1730752 w 6868353"/>
                <a:gd name="connsiteY5860" fmla="*/ 604028 h 6857985"/>
                <a:gd name="connsiteX5861" fmla="*/ 1741454 w 6868353"/>
                <a:gd name="connsiteY5861" fmla="*/ 596596 h 6857985"/>
                <a:gd name="connsiteX5862" fmla="*/ 1754281 w 6868353"/>
                <a:gd name="connsiteY5862" fmla="*/ 580513 h 6857985"/>
                <a:gd name="connsiteX5863" fmla="*/ 1797148 w 6868353"/>
                <a:gd name="connsiteY5863" fmla="*/ 574369 h 6857985"/>
                <a:gd name="connsiteX5864" fmla="*/ 3513137 w 6868353"/>
                <a:gd name="connsiteY5864" fmla="*/ 573933 h 6857985"/>
                <a:gd name="connsiteX5865" fmla="*/ 3495087 w 6868353"/>
                <a:gd name="connsiteY5865" fmla="*/ 574609 h 6857985"/>
                <a:gd name="connsiteX5866" fmla="*/ 3513703 w 6868353"/>
                <a:gd name="connsiteY5866" fmla="*/ 588469 h 6857985"/>
                <a:gd name="connsiteX5867" fmla="*/ 3470127 w 6868353"/>
                <a:gd name="connsiteY5867" fmla="*/ 579139 h 6857985"/>
                <a:gd name="connsiteX5868" fmla="*/ 3493303 w 6868353"/>
                <a:gd name="connsiteY5868" fmla="*/ 589290 h 6857985"/>
                <a:gd name="connsiteX5869" fmla="*/ 3383739 w 6868353"/>
                <a:gd name="connsiteY5869" fmla="*/ 587789 h 6857985"/>
                <a:gd name="connsiteX5870" fmla="*/ 3402695 w 6868353"/>
                <a:gd name="connsiteY5870" fmla="*/ 580654 h 6857985"/>
                <a:gd name="connsiteX5871" fmla="*/ 3365873 w 6868353"/>
                <a:gd name="connsiteY5871" fmla="*/ 584207 h 6857985"/>
                <a:gd name="connsiteX5872" fmla="*/ 3349494 w 6868353"/>
                <a:gd name="connsiteY5872" fmla="*/ 586586 h 6857985"/>
                <a:gd name="connsiteX5873" fmla="*/ 3335082 w 6868353"/>
                <a:gd name="connsiteY5873" fmla="*/ 590026 h 6857985"/>
                <a:gd name="connsiteX5874" fmla="*/ 3305338 w 6868353"/>
                <a:gd name="connsiteY5874" fmla="*/ 606944 h 6857985"/>
                <a:gd name="connsiteX5875" fmla="*/ 3386755 w 6868353"/>
                <a:gd name="connsiteY5875" fmla="*/ 599228 h 6857985"/>
                <a:gd name="connsiteX5876" fmla="*/ 3397821 w 6868353"/>
                <a:gd name="connsiteY5876" fmla="*/ 600081 h 6857985"/>
                <a:gd name="connsiteX5877" fmla="*/ 3396907 w 6868353"/>
                <a:gd name="connsiteY5877" fmla="*/ 600298 h 6857985"/>
                <a:gd name="connsiteX5878" fmla="*/ 3402377 w 6868353"/>
                <a:gd name="connsiteY5878" fmla="*/ 600432 h 6857985"/>
                <a:gd name="connsiteX5879" fmla="*/ 3397821 w 6868353"/>
                <a:gd name="connsiteY5879" fmla="*/ 600081 h 6857985"/>
                <a:gd name="connsiteX5880" fmla="*/ 3407127 w 6868353"/>
                <a:gd name="connsiteY5880" fmla="*/ 597869 h 6857985"/>
                <a:gd name="connsiteX5881" fmla="*/ 3477517 w 6868353"/>
                <a:gd name="connsiteY5881" fmla="*/ 592433 h 6857985"/>
                <a:gd name="connsiteX5882" fmla="*/ 3536651 w 6868353"/>
                <a:gd name="connsiteY5882" fmla="*/ 599752 h 6857985"/>
                <a:gd name="connsiteX5883" fmla="*/ 3548955 w 6868353"/>
                <a:gd name="connsiteY5883" fmla="*/ 585000 h 6857985"/>
                <a:gd name="connsiteX5884" fmla="*/ 3513137 w 6868353"/>
                <a:gd name="connsiteY5884" fmla="*/ 573933 h 6857985"/>
                <a:gd name="connsiteX5885" fmla="*/ 2656883 w 6868353"/>
                <a:gd name="connsiteY5885" fmla="*/ 573690 h 6857985"/>
                <a:gd name="connsiteX5886" fmla="*/ 2622694 w 6868353"/>
                <a:gd name="connsiteY5886" fmla="*/ 587946 h 6857985"/>
                <a:gd name="connsiteX5887" fmla="*/ 2583167 w 6868353"/>
                <a:gd name="connsiteY5887" fmla="*/ 582566 h 6857985"/>
                <a:gd name="connsiteX5888" fmla="*/ 2603596 w 6868353"/>
                <a:gd name="connsiteY5888" fmla="*/ 575827 h 6857985"/>
                <a:gd name="connsiteX5889" fmla="*/ 2656883 w 6868353"/>
                <a:gd name="connsiteY5889" fmla="*/ 573690 h 6857985"/>
                <a:gd name="connsiteX5890" fmla="*/ 4185315 w 6868353"/>
                <a:gd name="connsiteY5890" fmla="*/ 571509 h 6857985"/>
                <a:gd name="connsiteX5891" fmla="*/ 4221813 w 6868353"/>
                <a:gd name="connsiteY5891" fmla="*/ 581405 h 6857985"/>
                <a:gd name="connsiteX5892" fmla="*/ 4226811 w 6868353"/>
                <a:gd name="connsiteY5892" fmla="*/ 591244 h 6857985"/>
                <a:gd name="connsiteX5893" fmla="*/ 4195791 w 6868353"/>
                <a:gd name="connsiteY5893" fmla="*/ 585341 h 6857985"/>
                <a:gd name="connsiteX5894" fmla="*/ 4185315 w 6868353"/>
                <a:gd name="connsiteY5894" fmla="*/ 571509 h 6857985"/>
                <a:gd name="connsiteX5895" fmla="*/ 2084610 w 6868353"/>
                <a:gd name="connsiteY5895" fmla="*/ 570900 h 6857985"/>
                <a:gd name="connsiteX5896" fmla="*/ 2069122 w 6868353"/>
                <a:gd name="connsiteY5896" fmla="*/ 578828 h 6857985"/>
                <a:gd name="connsiteX5897" fmla="*/ 2057230 w 6868353"/>
                <a:gd name="connsiteY5897" fmla="*/ 582027 h 6857985"/>
                <a:gd name="connsiteX5898" fmla="*/ 2036632 w 6868353"/>
                <a:gd name="connsiteY5898" fmla="*/ 583344 h 6857985"/>
                <a:gd name="connsiteX5899" fmla="*/ 2013555 w 6868353"/>
                <a:gd name="connsiteY5899" fmla="*/ 599540 h 6857985"/>
                <a:gd name="connsiteX5900" fmla="*/ 2033588 w 6868353"/>
                <a:gd name="connsiteY5900" fmla="*/ 588370 h 6857985"/>
                <a:gd name="connsiteX5901" fmla="*/ 2092156 w 6868353"/>
                <a:gd name="connsiteY5901" fmla="*/ 580159 h 6857985"/>
                <a:gd name="connsiteX5902" fmla="*/ 2084610 w 6868353"/>
                <a:gd name="connsiteY5902" fmla="*/ 570900 h 6857985"/>
                <a:gd name="connsiteX5903" fmla="*/ 4305651 w 6868353"/>
                <a:gd name="connsiteY5903" fmla="*/ 569230 h 6857985"/>
                <a:gd name="connsiteX5904" fmla="*/ 4321323 w 6868353"/>
                <a:gd name="connsiteY5904" fmla="*/ 570023 h 6857985"/>
                <a:gd name="connsiteX5905" fmla="*/ 4346679 w 6868353"/>
                <a:gd name="connsiteY5905" fmla="*/ 591131 h 6857985"/>
                <a:gd name="connsiteX5906" fmla="*/ 4305651 w 6868353"/>
                <a:gd name="connsiteY5906" fmla="*/ 569230 h 6857985"/>
                <a:gd name="connsiteX5907" fmla="*/ 4448255 w 6868353"/>
                <a:gd name="connsiteY5907" fmla="*/ 569016 h 6857985"/>
                <a:gd name="connsiteX5908" fmla="*/ 4464339 w 6868353"/>
                <a:gd name="connsiteY5908" fmla="*/ 573307 h 6857985"/>
                <a:gd name="connsiteX5909" fmla="*/ 4494351 w 6868353"/>
                <a:gd name="connsiteY5909" fmla="*/ 594274 h 6857985"/>
                <a:gd name="connsiteX5910" fmla="*/ 4452871 w 6868353"/>
                <a:gd name="connsiteY5910" fmla="*/ 582070 h 6857985"/>
                <a:gd name="connsiteX5911" fmla="*/ 4448255 w 6868353"/>
                <a:gd name="connsiteY5911" fmla="*/ 569016 h 6857985"/>
                <a:gd name="connsiteX5912" fmla="*/ 3281440 w 6868353"/>
                <a:gd name="connsiteY5912" fmla="*/ 562816 h 6857985"/>
                <a:gd name="connsiteX5913" fmla="*/ 3225930 w 6868353"/>
                <a:gd name="connsiteY5913" fmla="*/ 572273 h 6857985"/>
                <a:gd name="connsiteX5914" fmla="*/ 3290940 w 6868353"/>
                <a:gd name="connsiteY5914" fmla="*/ 576379 h 6857985"/>
                <a:gd name="connsiteX5915" fmla="*/ 3281440 w 6868353"/>
                <a:gd name="connsiteY5915" fmla="*/ 562816 h 6857985"/>
                <a:gd name="connsiteX5916" fmla="*/ 1622054 w 6868353"/>
                <a:gd name="connsiteY5916" fmla="*/ 559291 h 6857985"/>
                <a:gd name="connsiteX5917" fmla="*/ 1591956 w 6868353"/>
                <a:gd name="connsiteY5917" fmla="*/ 580031 h 6857985"/>
                <a:gd name="connsiteX5918" fmla="*/ 1603437 w 6868353"/>
                <a:gd name="connsiteY5918" fmla="*/ 582693 h 6857985"/>
                <a:gd name="connsiteX5919" fmla="*/ 1551721 w 6868353"/>
                <a:gd name="connsiteY5919" fmla="*/ 607907 h 6857985"/>
                <a:gd name="connsiteX5920" fmla="*/ 1622054 w 6868353"/>
                <a:gd name="connsiteY5920" fmla="*/ 559291 h 6857985"/>
                <a:gd name="connsiteX5921" fmla="*/ 3438047 w 6868353"/>
                <a:gd name="connsiteY5921" fmla="*/ 554973 h 6857985"/>
                <a:gd name="connsiteX5922" fmla="*/ 3473171 w 6868353"/>
                <a:gd name="connsiteY5922" fmla="*/ 570178 h 6857985"/>
                <a:gd name="connsiteX5923" fmla="*/ 3438047 w 6868353"/>
                <a:gd name="connsiteY5923" fmla="*/ 554973 h 6857985"/>
                <a:gd name="connsiteX5924" fmla="*/ 3646553 w 6868353"/>
                <a:gd name="connsiteY5924" fmla="*/ 554407 h 6857985"/>
                <a:gd name="connsiteX5925" fmla="*/ 3629975 w 6868353"/>
                <a:gd name="connsiteY5925" fmla="*/ 577908 h 6857985"/>
                <a:gd name="connsiteX5926" fmla="*/ 3576363 w 6868353"/>
                <a:gd name="connsiteY5926" fmla="*/ 593240 h 6857985"/>
                <a:gd name="connsiteX5927" fmla="*/ 3607069 w 6868353"/>
                <a:gd name="connsiteY5927" fmla="*/ 592787 h 6857985"/>
                <a:gd name="connsiteX5928" fmla="*/ 3613835 w 6868353"/>
                <a:gd name="connsiteY5928" fmla="*/ 601394 h 6857985"/>
                <a:gd name="connsiteX5929" fmla="*/ 3633627 w 6868353"/>
                <a:gd name="connsiteY5929" fmla="*/ 585071 h 6857985"/>
                <a:gd name="connsiteX5930" fmla="*/ 3656363 w 6868353"/>
                <a:gd name="connsiteY5930" fmla="*/ 579068 h 6857985"/>
                <a:gd name="connsiteX5931" fmla="*/ 3686249 w 6868353"/>
                <a:gd name="connsiteY5931" fmla="*/ 575642 h 6857985"/>
                <a:gd name="connsiteX5932" fmla="*/ 3644981 w 6868353"/>
                <a:gd name="connsiteY5932" fmla="*/ 574821 h 6857985"/>
                <a:gd name="connsiteX5933" fmla="*/ 3646553 w 6868353"/>
                <a:gd name="connsiteY5933" fmla="*/ 554407 h 6857985"/>
                <a:gd name="connsiteX5934" fmla="*/ 3061807 w 6868353"/>
                <a:gd name="connsiteY5934" fmla="*/ 554109 h 6857985"/>
                <a:gd name="connsiteX5935" fmla="*/ 3036253 w 6868353"/>
                <a:gd name="connsiteY5935" fmla="*/ 562405 h 6857985"/>
                <a:gd name="connsiteX5936" fmla="*/ 3035205 w 6868353"/>
                <a:gd name="connsiteY5936" fmla="*/ 570772 h 6857985"/>
                <a:gd name="connsiteX5937" fmla="*/ 3006325 w 6868353"/>
                <a:gd name="connsiteY5937" fmla="*/ 568167 h 6857985"/>
                <a:gd name="connsiteX5938" fmla="*/ 3010812 w 6868353"/>
                <a:gd name="connsiteY5938" fmla="*/ 579097 h 6857985"/>
                <a:gd name="connsiteX5939" fmla="*/ 3061906 w 6868353"/>
                <a:gd name="connsiteY5939" fmla="*/ 568861 h 6857985"/>
                <a:gd name="connsiteX5940" fmla="*/ 3061807 w 6868353"/>
                <a:gd name="connsiteY5940" fmla="*/ 554109 h 6857985"/>
                <a:gd name="connsiteX5941" fmla="*/ 3505959 w 6868353"/>
                <a:gd name="connsiteY5941" fmla="*/ 553642 h 6857985"/>
                <a:gd name="connsiteX5942" fmla="*/ 3520101 w 6868353"/>
                <a:gd name="connsiteY5942" fmla="*/ 570886 h 6857985"/>
                <a:gd name="connsiteX5943" fmla="*/ 3533819 w 6868353"/>
                <a:gd name="connsiteY5943" fmla="*/ 561896 h 6857985"/>
                <a:gd name="connsiteX5944" fmla="*/ 3570587 w 6868353"/>
                <a:gd name="connsiteY5944" fmla="*/ 564260 h 6857985"/>
                <a:gd name="connsiteX5945" fmla="*/ 3505959 w 6868353"/>
                <a:gd name="connsiteY5945" fmla="*/ 553642 h 6857985"/>
                <a:gd name="connsiteX5946" fmla="*/ 3661673 w 6868353"/>
                <a:gd name="connsiteY5946" fmla="*/ 551505 h 6857985"/>
                <a:gd name="connsiteX5947" fmla="*/ 3736931 w 6868353"/>
                <a:gd name="connsiteY5947" fmla="*/ 571593 h 6857985"/>
                <a:gd name="connsiteX5948" fmla="*/ 3661673 w 6868353"/>
                <a:gd name="connsiteY5948" fmla="*/ 551505 h 6857985"/>
                <a:gd name="connsiteX5949" fmla="*/ 2291361 w 6868353"/>
                <a:gd name="connsiteY5949" fmla="*/ 549112 h 6857985"/>
                <a:gd name="connsiteX5950" fmla="*/ 2256761 w 6868353"/>
                <a:gd name="connsiteY5950" fmla="*/ 565492 h 6857985"/>
                <a:gd name="connsiteX5951" fmla="*/ 2209632 w 6868353"/>
                <a:gd name="connsiteY5951" fmla="*/ 577002 h 6857985"/>
                <a:gd name="connsiteX5952" fmla="*/ 2247233 w 6868353"/>
                <a:gd name="connsiteY5952" fmla="*/ 581277 h 6857985"/>
                <a:gd name="connsiteX5953" fmla="*/ 2230074 w 6868353"/>
                <a:gd name="connsiteY5953" fmla="*/ 576633 h 6857985"/>
                <a:gd name="connsiteX5954" fmla="*/ 2264519 w 6868353"/>
                <a:gd name="connsiteY5954" fmla="*/ 566908 h 6857985"/>
                <a:gd name="connsiteX5955" fmla="*/ 2294886 w 6868353"/>
                <a:gd name="connsiteY5955" fmla="*/ 563453 h 6857985"/>
                <a:gd name="connsiteX5956" fmla="*/ 2176207 w 6868353"/>
                <a:gd name="connsiteY5956" fmla="*/ 596836 h 6857985"/>
                <a:gd name="connsiteX5957" fmla="*/ 2175739 w 6868353"/>
                <a:gd name="connsiteY5957" fmla="*/ 587294 h 6857985"/>
                <a:gd name="connsiteX5958" fmla="*/ 2209235 w 6868353"/>
                <a:gd name="connsiteY5958" fmla="*/ 567445 h 6857985"/>
                <a:gd name="connsiteX5959" fmla="*/ 2253575 w 6868353"/>
                <a:gd name="connsiteY5959" fmla="*/ 560027 h 6857985"/>
                <a:gd name="connsiteX5960" fmla="*/ 2291361 w 6868353"/>
                <a:gd name="connsiteY5960" fmla="*/ 549112 h 6857985"/>
                <a:gd name="connsiteX5961" fmla="*/ 1772190 w 6868353"/>
                <a:gd name="connsiteY5961" fmla="*/ 548759 h 6857985"/>
                <a:gd name="connsiteX5962" fmla="*/ 1703868 w 6868353"/>
                <a:gd name="connsiteY5962" fmla="*/ 588045 h 6857985"/>
                <a:gd name="connsiteX5963" fmla="*/ 1772190 w 6868353"/>
                <a:gd name="connsiteY5963" fmla="*/ 548759 h 6857985"/>
                <a:gd name="connsiteX5964" fmla="*/ 4471603 w 6868353"/>
                <a:gd name="connsiteY5964" fmla="*/ 548121 h 6857985"/>
                <a:gd name="connsiteX5965" fmla="*/ 4495427 w 6868353"/>
                <a:gd name="connsiteY5965" fmla="*/ 582466 h 6857985"/>
                <a:gd name="connsiteX5966" fmla="*/ 4460631 w 6868353"/>
                <a:gd name="connsiteY5966" fmla="*/ 550981 h 6857985"/>
                <a:gd name="connsiteX5967" fmla="*/ 4471603 w 6868353"/>
                <a:gd name="connsiteY5967" fmla="*/ 548121 h 6857985"/>
                <a:gd name="connsiteX5968" fmla="*/ 2871733 w 6868353"/>
                <a:gd name="connsiteY5968" fmla="*/ 544681 h 6857985"/>
                <a:gd name="connsiteX5969" fmla="*/ 2767522 w 6868353"/>
                <a:gd name="connsiteY5969" fmla="*/ 557946 h 6857985"/>
                <a:gd name="connsiteX5970" fmla="*/ 2780448 w 6868353"/>
                <a:gd name="connsiteY5970" fmla="*/ 560438 h 6857985"/>
                <a:gd name="connsiteX5971" fmla="*/ 2797210 w 6868353"/>
                <a:gd name="connsiteY5971" fmla="*/ 558880 h 6857985"/>
                <a:gd name="connsiteX5972" fmla="*/ 2799800 w 6868353"/>
                <a:gd name="connsiteY5972" fmla="*/ 564203 h 6857985"/>
                <a:gd name="connsiteX5973" fmla="*/ 2871733 w 6868353"/>
                <a:gd name="connsiteY5973" fmla="*/ 544681 h 6857985"/>
                <a:gd name="connsiteX5974" fmla="*/ 4080539 w 6868353"/>
                <a:gd name="connsiteY5974" fmla="*/ 541963 h 6857985"/>
                <a:gd name="connsiteX5975" fmla="*/ 4086387 w 6868353"/>
                <a:gd name="connsiteY5975" fmla="*/ 557493 h 6857985"/>
                <a:gd name="connsiteX5976" fmla="*/ 4081487 w 6868353"/>
                <a:gd name="connsiteY5976" fmla="*/ 565634 h 6857985"/>
                <a:gd name="connsiteX5977" fmla="*/ 4080539 w 6868353"/>
                <a:gd name="connsiteY5977" fmla="*/ 541963 h 6857985"/>
                <a:gd name="connsiteX5978" fmla="*/ 2366436 w 6868353"/>
                <a:gd name="connsiteY5978" fmla="*/ 541666 h 6857985"/>
                <a:gd name="connsiteX5979" fmla="*/ 2363052 w 6868353"/>
                <a:gd name="connsiteY5979" fmla="*/ 546338 h 6857985"/>
                <a:gd name="connsiteX5980" fmla="*/ 2373104 w 6868353"/>
                <a:gd name="connsiteY5980" fmla="*/ 551477 h 6857985"/>
                <a:gd name="connsiteX5981" fmla="*/ 2322209 w 6868353"/>
                <a:gd name="connsiteY5981" fmla="*/ 554662 h 6857985"/>
                <a:gd name="connsiteX5982" fmla="*/ 2366436 w 6868353"/>
                <a:gd name="connsiteY5982" fmla="*/ 541666 h 6857985"/>
                <a:gd name="connsiteX5983" fmla="*/ 4864859 w 6868353"/>
                <a:gd name="connsiteY5983" fmla="*/ 538679 h 6857985"/>
                <a:gd name="connsiteX5984" fmla="*/ 4906085 w 6868353"/>
                <a:gd name="connsiteY5984" fmla="*/ 561883 h 6857985"/>
                <a:gd name="connsiteX5985" fmla="*/ 4856859 w 6868353"/>
                <a:gd name="connsiteY5985" fmla="*/ 551123 h 6857985"/>
                <a:gd name="connsiteX5986" fmla="*/ 4864859 w 6868353"/>
                <a:gd name="connsiteY5986" fmla="*/ 538679 h 6857985"/>
                <a:gd name="connsiteX5987" fmla="*/ 3960387 w 6868353"/>
                <a:gd name="connsiteY5987" fmla="*/ 534715 h 6857985"/>
                <a:gd name="connsiteX5988" fmla="*/ 3991875 w 6868353"/>
                <a:gd name="connsiteY5988" fmla="*/ 538580 h 6857985"/>
                <a:gd name="connsiteX5989" fmla="*/ 4008069 w 6868353"/>
                <a:gd name="connsiteY5989" fmla="*/ 549608 h 6857985"/>
                <a:gd name="connsiteX5990" fmla="*/ 4007319 w 6868353"/>
                <a:gd name="connsiteY5990" fmla="*/ 537730 h 6857985"/>
                <a:gd name="connsiteX5991" fmla="*/ 4028315 w 6868353"/>
                <a:gd name="connsiteY5991" fmla="*/ 540619 h 6857985"/>
                <a:gd name="connsiteX5992" fmla="*/ 4055567 w 6868353"/>
                <a:gd name="connsiteY5992" fmla="*/ 564955 h 6857985"/>
                <a:gd name="connsiteX5993" fmla="*/ 4008903 w 6868353"/>
                <a:gd name="connsiteY5993" fmla="*/ 561486 h 6857985"/>
                <a:gd name="connsiteX5994" fmla="*/ 3985275 w 6868353"/>
                <a:gd name="connsiteY5994" fmla="*/ 548801 h 6857985"/>
                <a:gd name="connsiteX5995" fmla="*/ 3960387 w 6868353"/>
                <a:gd name="connsiteY5995" fmla="*/ 534715 h 6857985"/>
                <a:gd name="connsiteX5996" fmla="*/ 2478857 w 6868353"/>
                <a:gd name="connsiteY5996" fmla="*/ 534672 h 6857985"/>
                <a:gd name="connsiteX5997" fmla="*/ 2413522 w 6868353"/>
                <a:gd name="connsiteY5997" fmla="*/ 562802 h 6857985"/>
                <a:gd name="connsiteX5998" fmla="*/ 2390502 w 6868353"/>
                <a:gd name="connsiteY5998" fmla="*/ 561018 h 6857985"/>
                <a:gd name="connsiteX5999" fmla="*/ 2389950 w 6868353"/>
                <a:gd name="connsiteY5999" fmla="*/ 556856 h 6857985"/>
                <a:gd name="connsiteX6000" fmla="*/ 2329202 w 6868353"/>
                <a:gd name="connsiteY6000" fmla="*/ 583387 h 6857985"/>
                <a:gd name="connsiteX6001" fmla="*/ 2332472 w 6868353"/>
                <a:gd name="connsiteY6001" fmla="*/ 569230 h 6857985"/>
                <a:gd name="connsiteX6002" fmla="*/ 2376119 w 6868353"/>
                <a:gd name="connsiteY6002" fmla="*/ 556913 h 6857985"/>
                <a:gd name="connsiteX6003" fmla="*/ 2420770 w 6868353"/>
                <a:gd name="connsiteY6003" fmla="*/ 544440 h 6857985"/>
                <a:gd name="connsiteX6004" fmla="*/ 2478857 w 6868353"/>
                <a:gd name="connsiteY6004" fmla="*/ 534672 h 6857985"/>
                <a:gd name="connsiteX6005" fmla="*/ 2006266 w 6868353"/>
                <a:gd name="connsiteY6005" fmla="*/ 531226 h 6857985"/>
                <a:gd name="connsiteX6006" fmla="*/ 2026027 w 6868353"/>
                <a:gd name="connsiteY6006" fmla="*/ 536003 h 6857985"/>
                <a:gd name="connsiteX6007" fmla="*/ 1977667 w 6868353"/>
                <a:gd name="connsiteY6007" fmla="*/ 549579 h 6857985"/>
                <a:gd name="connsiteX6008" fmla="*/ 1990875 w 6868353"/>
                <a:gd name="connsiteY6008" fmla="*/ 538876 h 6857985"/>
                <a:gd name="connsiteX6009" fmla="*/ 1959503 w 6868353"/>
                <a:gd name="connsiteY6009" fmla="*/ 546337 h 6857985"/>
                <a:gd name="connsiteX6010" fmla="*/ 2006266 w 6868353"/>
                <a:gd name="connsiteY6010" fmla="*/ 531226 h 6857985"/>
                <a:gd name="connsiteX6011" fmla="*/ 1968960 w 6868353"/>
                <a:gd name="connsiteY6011" fmla="*/ 531090 h 6857985"/>
                <a:gd name="connsiteX6012" fmla="*/ 1956388 w 6868353"/>
                <a:gd name="connsiteY6012" fmla="*/ 551434 h 6857985"/>
                <a:gd name="connsiteX6013" fmla="*/ 1935974 w 6868353"/>
                <a:gd name="connsiteY6013" fmla="*/ 562859 h 6857985"/>
                <a:gd name="connsiteX6014" fmla="*/ 1860219 w 6868353"/>
                <a:gd name="connsiteY6014" fmla="*/ 590054 h 6857985"/>
                <a:gd name="connsiteX6015" fmla="*/ 1844448 w 6868353"/>
                <a:gd name="connsiteY6015" fmla="*/ 606703 h 6857985"/>
                <a:gd name="connsiteX6016" fmla="*/ 1890261 w 6868353"/>
                <a:gd name="connsiteY6016" fmla="*/ 591130 h 6857985"/>
                <a:gd name="connsiteX6017" fmla="*/ 1923742 w 6868353"/>
                <a:gd name="connsiteY6017" fmla="*/ 583103 h 6857985"/>
                <a:gd name="connsiteX6018" fmla="*/ 1899038 w 6868353"/>
                <a:gd name="connsiteY6018" fmla="*/ 596284 h 6857985"/>
                <a:gd name="connsiteX6019" fmla="*/ 1876528 w 6868353"/>
                <a:gd name="connsiteY6019" fmla="*/ 607383 h 6857985"/>
                <a:gd name="connsiteX6020" fmla="*/ 1907546 w 6868353"/>
                <a:gd name="connsiteY6020" fmla="*/ 598917 h 6857985"/>
                <a:gd name="connsiteX6021" fmla="*/ 1968224 w 6868353"/>
                <a:gd name="connsiteY6021" fmla="*/ 564855 h 6857985"/>
                <a:gd name="connsiteX6022" fmla="*/ 2013456 w 6868353"/>
                <a:gd name="connsiteY6022" fmla="*/ 556318 h 6857985"/>
                <a:gd name="connsiteX6023" fmla="*/ 1924662 w 6868353"/>
                <a:gd name="connsiteY6023" fmla="*/ 592617 h 6857985"/>
                <a:gd name="connsiteX6024" fmla="*/ 1913719 w 6868353"/>
                <a:gd name="connsiteY6024" fmla="*/ 605571 h 6857985"/>
                <a:gd name="connsiteX6025" fmla="*/ 1892639 w 6868353"/>
                <a:gd name="connsiteY6025" fmla="*/ 624739 h 6857985"/>
                <a:gd name="connsiteX6026" fmla="*/ 1895683 w 6868353"/>
                <a:gd name="connsiteY6026" fmla="*/ 619473 h 6857985"/>
                <a:gd name="connsiteX6027" fmla="*/ 1874829 w 6868353"/>
                <a:gd name="connsiteY6027" fmla="*/ 622106 h 6857985"/>
                <a:gd name="connsiteX6028" fmla="*/ 1862454 w 6868353"/>
                <a:gd name="connsiteY6028" fmla="*/ 630298 h 6857985"/>
                <a:gd name="connsiteX6029" fmla="*/ 1862265 w 6868353"/>
                <a:gd name="connsiteY6029" fmla="*/ 631924 h 6857985"/>
                <a:gd name="connsiteX6030" fmla="*/ 1857214 w 6868353"/>
                <a:gd name="connsiteY6030" fmla="*/ 632993 h 6857985"/>
                <a:gd name="connsiteX6031" fmla="*/ 1832867 w 6868353"/>
                <a:gd name="connsiteY6031" fmla="*/ 627628 h 6857985"/>
                <a:gd name="connsiteX6032" fmla="*/ 1860814 w 6868353"/>
                <a:gd name="connsiteY6032" fmla="*/ 623947 h 6857985"/>
                <a:gd name="connsiteX6033" fmla="*/ 1808815 w 6868353"/>
                <a:gd name="connsiteY6033" fmla="*/ 635711 h 6857985"/>
                <a:gd name="connsiteX6034" fmla="*/ 1852574 w 6868353"/>
                <a:gd name="connsiteY6034" fmla="*/ 615325 h 6857985"/>
                <a:gd name="connsiteX6035" fmla="*/ 1827375 w 6868353"/>
                <a:gd name="connsiteY6035" fmla="*/ 613824 h 6857985"/>
                <a:gd name="connsiteX6036" fmla="*/ 1787635 w 6868353"/>
                <a:gd name="connsiteY6036" fmla="*/ 638642 h 6857985"/>
                <a:gd name="connsiteX6037" fmla="*/ 1759661 w 6868353"/>
                <a:gd name="connsiteY6037" fmla="*/ 640185 h 6857985"/>
                <a:gd name="connsiteX6038" fmla="*/ 1724042 w 6868353"/>
                <a:gd name="connsiteY6038" fmla="*/ 648113 h 6857985"/>
                <a:gd name="connsiteX6039" fmla="*/ 1721536 w 6868353"/>
                <a:gd name="connsiteY6039" fmla="*/ 632498 h 6857985"/>
                <a:gd name="connsiteX6040" fmla="*/ 1760893 w 6868353"/>
                <a:gd name="connsiteY6040" fmla="*/ 627911 h 6857985"/>
                <a:gd name="connsiteX6041" fmla="*/ 1740988 w 6868353"/>
                <a:gd name="connsiteY6041" fmla="*/ 640426 h 6857985"/>
                <a:gd name="connsiteX6042" fmla="*/ 1792081 w 6868353"/>
                <a:gd name="connsiteY6042" fmla="*/ 618680 h 6857985"/>
                <a:gd name="connsiteX6043" fmla="*/ 1810428 w 6868353"/>
                <a:gd name="connsiteY6043" fmla="*/ 620974 h 6857985"/>
                <a:gd name="connsiteX6044" fmla="*/ 1830333 w 6868353"/>
                <a:gd name="connsiteY6044" fmla="*/ 608572 h 6857985"/>
                <a:gd name="connsiteX6045" fmla="*/ 1832032 w 6868353"/>
                <a:gd name="connsiteY6045" fmla="*/ 593792 h 6857985"/>
                <a:gd name="connsiteX6046" fmla="*/ 1865231 w 6868353"/>
                <a:gd name="connsiteY6046" fmla="*/ 581051 h 6857985"/>
                <a:gd name="connsiteX6047" fmla="*/ 1897325 w 6868353"/>
                <a:gd name="connsiteY6047" fmla="*/ 571183 h 6857985"/>
                <a:gd name="connsiteX6048" fmla="*/ 1928003 w 6868353"/>
                <a:gd name="connsiteY6048" fmla="*/ 553954 h 6857985"/>
                <a:gd name="connsiteX6049" fmla="*/ 1881186 w 6868353"/>
                <a:gd name="connsiteY6049" fmla="*/ 568805 h 6857985"/>
                <a:gd name="connsiteX6050" fmla="*/ 1857954 w 6868353"/>
                <a:gd name="connsiteY6050" fmla="*/ 570928 h 6857985"/>
                <a:gd name="connsiteX6051" fmla="*/ 1906697 w 6868353"/>
                <a:gd name="connsiteY6051" fmla="*/ 555907 h 6857985"/>
                <a:gd name="connsiteX6052" fmla="*/ 1891450 w 6868353"/>
                <a:gd name="connsiteY6052" fmla="*/ 547795 h 6857985"/>
                <a:gd name="connsiteX6053" fmla="*/ 1968960 w 6868353"/>
                <a:gd name="connsiteY6053" fmla="*/ 531090 h 6857985"/>
                <a:gd name="connsiteX6054" fmla="*/ 2394955 w 6868353"/>
                <a:gd name="connsiteY6054" fmla="*/ 530577 h 6857985"/>
                <a:gd name="connsiteX6055" fmla="*/ 2414131 w 6868353"/>
                <a:gd name="connsiteY6055" fmla="*/ 534474 h 6857985"/>
                <a:gd name="connsiteX6056" fmla="*/ 2376373 w 6868353"/>
                <a:gd name="connsiteY6056" fmla="*/ 541142 h 6857985"/>
                <a:gd name="connsiteX6057" fmla="*/ 2363165 w 6868353"/>
                <a:gd name="connsiteY6057" fmla="*/ 536767 h 6857985"/>
                <a:gd name="connsiteX6058" fmla="*/ 2394955 w 6868353"/>
                <a:gd name="connsiteY6058" fmla="*/ 530577 h 6857985"/>
                <a:gd name="connsiteX6059" fmla="*/ 2575778 w 6868353"/>
                <a:gd name="connsiteY6059" fmla="*/ 530482 h 6857985"/>
                <a:gd name="connsiteX6060" fmla="*/ 2549346 w 6868353"/>
                <a:gd name="connsiteY6060" fmla="*/ 535904 h 6857985"/>
                <a:gd name="connsiteX6061" fmla="*/ 2568614 w 6868353"/>
                <a:gd name="connsiteY6061" fmla="*/ 547456 h 6857985"/>
                <a:gd name="connsiteX6062" fmla="*/ 2596716 w 6868353"/>
                <a:gd name="connsiteY6062" fmla="*/ 532081 h 6857985"/>
                <a:gd name="connsiteX6063" fmla="*/ 2575778 w 6868353"/>
                <a:gd name="connsiteY6063" fmla="*/ 530482 h 6857985"/>
                <a:gd name="connsiteX6064" fmla="*/ 1861706 w 6868353"/>
                <a:gd name="connsiteY6064" fmla="*/ 527915 h 6857985"/>
                <a:gd name="connsiteX6065" fmla="*/ 1875197 w 6868353"/>
                <a:gd name="connsiteY6065" fmla="*/ 530156 h 6857985"/>
                <a:gd name="connsiteX6066" fmla="*/ 1861450 w 6868353"/>
                <a:gd name="connsiteY6066" fmla="*/ 536073 h 6857985"/>
                <a:gd name="connsiteX6067" fmla="*/ 1847406 w 6868353"/>
                <a:gd name="connsiteY6067" fmla="*/ 543435 h 6857985"/>
                <a:gd name="connsiteX6068" fmla="*/ 1817308 w 6868353"/>
                <a:gd name="connsiteY6068" fmla="*/ 561839 h 6857985"/>
                <a:gd name="connsiteX6069" fmla="*/ 1816247 w 6868353"/>
                <a:gd name="connsiteY6069" fmla="*/ 552227 h 6857985"/>
                <a:gd name="connsiteX6070" fmla="*/ 1850776 w 6868353"/>
                <a:gd name="connsiteY6070" fmla="*/ 537730 h 6857985"/>
                <a:gd name="connsiteX6071" fmla="*/ 1853650 w 6868353"/>
                <a:gd name="connsiteY6071" fmla="*/ 532492 h 6857985"/>
                <a:gd name="connsiteX6072" fmla="*/ 1861706 w 6868353"/>
                <a:gd name="connsiteY6072" fmla="*/ 527915 h 6857985"/>
                <a:gd name="connsiteX6073" fmla="*/ 3100993 w 6868353"/>
                <a:gd name="connsiteY6073" fmla="*/ 526786 h 6857985"/>
                <a:gd name="connsiteX6074" fmla="*/ 3076091 w 6868353"/>
                <a:gd name="connsiteY6074" fmla="*/ 533964 h 6857985"/>
                <a:gd name="connsiteX6075" fmla="*/ 3053185 w 6868353"/>
                <a:gd name="connsiteY6075" fmla="*/ 531925 h 6857985"/>
                <a:gd name="connsiteX6076" fmla="*/ 3074038 w 6868353"/>
                <a:gd name="connsiteY6076" fmla="*/ 543152 h 6857985"/>
                <a:gd name="connsiteX6077" fmla="*/ 3038560 w 6868353"/>
                <a:gd name="connsiteY6077" fmla="*/ 537347 h 6857985"/>
                <a:gd name="connsiteX6078" fmla="*/ 3049277 w 6868353"/>
                <a:gd name="connsiteY6078" fmla="*/ 550315 h 6857985"/>
                <a:gd name="connsiteX6079" fmla="*/ 3086638 w 6868353"/>
                <a:gd name="connsiteY6079" fmla="*/ 561712 h 6857985"/>
                <a:gd name="connsiteX6080" fmla="*/ 3123730 w 6868353"/>
                <a:gd name="connsiteY6080" fmla="*/ 558427 h 6857985"/>
                <a:gd name="connsiteX6081" fmla="*/ 3076218 w 6868353"/>
                <a:gd name="connsiteY6081" fmla="*/ 548716 h 6857985"/>
                <a:gd name="connsiteX6082" fmla="*/ 3100993 w 6868353"/>
                <a:gd name="connsiteY6082" fmla="*/ 526786 h 6857985"/>
                <a:gd name="connsiteX6083" fmla="*/ 4169219 w 6868353"/>
                <a:gd name="connsiteY6083" fmla="*/ 524041 h 6857985"/>
                <a:gd name="connsiteX6084" fmla="*/ 4253413 w 6868353"/>
                <a:gd name="connsiteY6084" fmla="*/ 563780 h 6857985"/>
                <a:gd name="connsiteX6085" fmla="*/ 4237655 w 6868353"/>
                <a:gd name="connsiteY6085" fmla="*/ 557777 h 6857985"/>
                <a:gd name="connsiteX6086" fmla="*/ 4211535 w 6868353"/>
                <a:gd name="connsiteY6086" fmla="*/ 561684 h 6857985"/>
                <a:gd name="connsiteX6087" fmla="*/ 4227207 w 6868353"/>
                <a:gd name="connsiteY6087" fmla="*/ 561713 h 6857985"/>
                <a:gd name="connsiteX6088" fmla="*/ 4169219 w 6868353"/>
                <a:gd name="connsiteY6088" fmla="*/ 524041 h 6857985"/>
                <a:gd name="connsiteX6089" fmla="*/ 3397967 w 6868353"/>
                <a:gd name="connsiteY6089" fmla="*/ 522567 h 6857985"/>
                <a:gd name="connsiteX6090" fmla="*/ 3351221 w 6868353"/>
                <a:gd name="connsiteY6090" fmla="*/ 527749 h 6857985"/>
                <a:gd name="connsiteX6091" fmla="*/ 3310321 w 6868353"/>
                <a:gd name="connsiteY6091" fmla="*/ 533157 h 6857985"/>
                <a:gd name="connsiteX6092" fmla="*/ 3220805 w 6868353"/>
                <a:gd name="connsiteY6092" fmla="*/ 540618 h 6857985"/>
                <a:gd name="connsiteX6093" fmla="*/ 3259851 w 6868353"/>
                <a:gd name="connsiteY6093" fmla="*/ 544836 h 6857985"/>
                <a:gd name="connsiteX6094" fmla="*/ 3245184 w 6868353"/>
                <a:gd name="connsiteY6094" fmla="*/ 549480 h 6857985"/>
                <a:gd name="connsiteX6095" fmla="*/ 3347328 w 6868353"/>
                <a:gd name="connsiteY6095" fmla="*/ 531826 h 6857985"/>
                <a:gd name="connsiteX6096" fmla="*/ 3439647 w 6868353"/>
                <a:gd name="connsiteY6096" fmla="*/ 540264 h 6857985"/>
                <a:gd name="connsiteX6097" fmla="*/ 3460515 w 6868353"/>
                <a:gd name="connsiteY6097" fmla="*/ 538919 h 6857985"/>
                <a:gd name="connsiteX6098" fmla="*/ 3426267 w 6868353"/>
                <a:gd name="connsiteY6098" fmla="*/ 529476 h 6857985"/>
                <a:gd name="connsiteX6099" fmla="*/ 3417363 w 6868353"/>
                <a:gd name="connsiteY6099" fmla="*/ 535875 h 6857985"/>
                <a:gd name="connsiteX6100" fmla="*/ 3397967 w 6868353"/>
                <a:gd name="connsiteY6100" fmla="*/ 522567 h 6857985"/>
                <a:gd name="connsiteX6101" fmla="*/ 3514423 w 6868353"/>
                <a:gd name="connsiteY6101" fmla="*/ 521449 h 6857985"/>
                <a:gd name="connsiteX6102" fmla="*/ 3500719 w 6868353"/>
                <a:gd name="connsiteY6102" fmla="*/ 530509 h 6857985"/>
                <a:gd name="connsiteX6103" fmla="*/ 3506695 w 6868353"/>
                <a:gd name="connsiteY6103" fmla="*/ 533242 h 6857985"/>
                <a:gd name="connsiteX6104" fmla="*/ 3514423 w 6868353"/>
                <a:gd name="connsiteY6104" fmla="*/ 521449 h 6857985"/>
                <a:gd name="connsiteX6105" fmla="*/ 2489518 w 6868353"/>
                <a:gd name="connsiteY6105" fmla="*/ 521251 h 6857985"/>
                <a:gd name="connsiteX6106" fmla="*/ 2444697 w 6868353"/>
                <a:gd name="connsiteY6106" fmla="*/ 541496 h 6857985"/>
                <a:gd name="connsiteX6107" fmla="*/ 2444951 w 6868353"/>
                <a:gd name="connsiteY6107" fmla="*/ 531996 h 6857985"/>
                <a:gd name="connsiteX6108" fmla="*/ 2489518 w 6868353"/>
                <a:gd name="connsiteY6108" fmla="*/ 521251 h 6857985"/>
                <a:gd name="connsiteX6109" fmla="*/ 2621222 w 6868353"/>
                <a:gd name="connsiteY6109" fmla="*/ 521039 h 6857985"/>
                <a:gd name="connsiteX6110" fmla="*/ 2623388 w 6868353"/>
                <a:gd name="connsiteY6110" fmla="*/ 535635 h 6857985"/>
                <a:gd name="connsiteX6111" fmla="*/ 2621222 w 6868353"/>
                <a:gd name="connsiteY6111" fmla="*/ 521039 h 6857985"/>
                <a:gd name="connsiteX6112" fmla="*/ 3549527 w 6868353"/>
                <a:gd name="connsiteY6112" fmla="*/ 517502 h 6857985"/>
                <a:gd name="connsiteX6113" fmla="*/ 3590165 w 6868353"/>
                <a:gd name="connsiteY6113" fmla="*/ 531939 h 6857985"/>
                <a:gd name="connsiteX6114" fmla="*/ 3561031 w 6868353"/>
                <a:gd name="connsiteY6114" fmla="*/ 517796 h 6857985"/>
                <a:gd name="connsiteX6115" fmla="*/ 3549527 w 6868353"/>
                <a:gd name="connsiteY6115" fmla="*/ 517502 h 6857985"/>
                <a:gd name="connsiteX6116" fmla="*/ 4881251 w 6868353"/>
                <a:gd name="connsiteY6116" fmla="*/ 512477 h 6857985"/>
                <a:gd name="connsiteX6117" fmla="*/ 4924701 w 6868353"/>
                <a:gd name="connsiteY6117" fmla="*/ 525512 h 6857985"/>
                <a:gd name="connsiteX6118" fmla="*/ 4983255 w 6868353"/>
                <a:gd name="connsiteY6118" fmla="*/ 576676 h 6857985"/>
                <a:gd name="connsiteX6119" fmla="*/ 4945697 w 6868353"/>
                <a:gd name="connsiteY6119" fmla="*/ 553756 h 6857985"/>
                <a:gd name="connsiteX6120" fmla="*/ 4946149 w 6868353"/>
                <a:gd name="connsiteY6120" fmla="*/ 562717 h 6857985"/>
                <a:gd name="connsiteX6121" fmla="*/ 4940119 w 6868353"/>
                <a:gd name="connsiteY6121" fmla="*/ 563340 h 6857985"/>
                <a:gd name="connsiteX6122" fmla="*/ 4889295 w 6868353"/>
                <a:gd name="connsiteY6122" fmla="*/ 529830 h 6857985"/>
                <a:gd name="connsiteX6123" fmla="*/ 4921147 w 6868353"/>
                <a:gd name="connsiteY6123" fmla="*/ 542940 h 6857985"/>
                <a:gd name="connsiteX6124" fmla="*/ 4880771 w 6868353"/>
                <a:gd name="connsiteY6124" fmla="*/ 513762 h 6857985"/>
                <a:gd name="connsiteX6125" fmla="*/ 4881251 w 6868353"/>
                <a:gd name="connsiteY6125" fmla="*/ 512477 h 6857985"/>
                <a:gd name="connsiteX6126" fmla="*/ 3869343 w 6868353"/>
                <a:gd name="connsiteY6126" fmla="*/ 512091 h 6857985"/>
                <a:gd name="connsiteX6127" fmla="*/ 3912833 w 6868353"/>
                <a:gd name="connsiteY6127" fmla="*/ 527551 h 6857985"/>
                <a:gd name="connsiteX6128" fmla="*/ 3898463 w 6868353"/>
                <a:gd name="connsiteY6128" fmla="*/ 540887 h 6857985"/>
                <a:gd name="connsiteX6129" fmla="*/ 3850273 w 6868353"/>
                <a:gd name="connsiteY6129" fmla="*/ 527975 h 6857985"/>
                <a:gd name="connsiteX6130" fmla="*/ 3869343 w 6868353"/>
                <a:gd name="connsiteY6130" fmla="*/ 512091 h 6857985"/>
                <a:gd name="connsiteX6131" fmla="*/ 4110991 w 6868353"/>
                <a:gd name="connsiteY6131" fmla="*/ 511001 h 6857985"/>
                <a:gd name="connsiteX6132" fmla="*/ 4164391 w 6868353"/>
                <a:gd name="connsiteY6132" fmla="*/ 555709 h 6857985"/>
                <a:gd name="connsiteX6133" fmla="*/ 4126563 w 6868353"/>
                <a:gd name="connsiteY6133" fmla="*/ 535903 h 6857985"/>
                <a:gd name="connsiteX6134" fmla="*/ 4100827 w 6868353"/>
                <a:gd name="connsiteY6134" fmla="*/ 521336 h 6857985"/>
                <a:gd name="connsiteX6135" fmla="*/ 4100599 w 6868353"/>
                <a:gd name="connsiteY6135" fmla="*/ 515418 h 6857985"/>
                <a:gd name="connsiteX6136" fmla="*/ 4110991 w 6868353"/>
                <a:gd name="connsiteY6136" fmla="*/ 511001 h 6857985"/>
                <a:gd name="connsiteX6137" fmla="*/ 3564315 w 6868353"/>
                <a:gd name="connsiteY6137" fmla="*/ 509005 h 6857985"/>
                <a:gd name="connsiteX6138" fmla="*/ 3549323 w 6868353"/>
                <a:gd name="connsiteY6138" fmla="*/ 512176 h 6857985"/>
                <a:gd name="connsiteX6139" fmla="*/ 3631887 w 6868353"/>
                <a:gd name="connsiteY6139" fmla="*/ 531359 h 6857985"/>
                <a:gd name="connsiteX6140" fmla="*/ 3634011 w 6868353"/>
                <a:gd name="connsiteY6140" fmla="*/ 542954 h 6857985"/>
                <a:gd name="connsiteX6141" fmla="*/ 3659619 w 6868353"/>
                <a:gd name="connsiteY6141" fmla="*/ 539768 h 6857985"/>
                <a:gd name="connsiteX6142" fmla="*/ 3564315 w 6868353"/>
                <a:gd name="connsiteY6142" fmla="*/ 509005 h 6857985"/>
                <a:gd name="connsiteX6143" fmla="*/ 2017052 w 6868353"/>
                <a:gd name="connsiteY6143" fmla="*/ 507703 h 6857985"/>
                <a:gd name="connsiteX6144" fmla="*/ 2042110 w 6868353"/>
                <a:gd name="connsiteY6144" fmla="*/ 510761 h 6857985"/>
                <a:gd name="connsiteX6145" fmla="*/ 1979238 w 6868353"/>
                <a:gd name="connsiteY6145" fmla="*/ 525329 h 6857985"/>
                <a:gd name="connsiteX6146" fmla="*/ 2017052 w 6868353"/>
                <a:gd name="connsiteY6146" fmla="*/ 507703 h 6857985"/>
                <a:gd name="connsiteX6147" fmla="*/ 5076027 w 6868353"/>
                <a:gd name="connsiteY6147" fmla="*/ 501063 h 6857985"/>
                <a:gd name="connsiteX6148" fmla="*/ 5118909 w 6868353"/>
                <a:gd name="connsiteY6148" fmla="*/ 522539 h 6857985"/>
                <a:gd name="connsiteX6149" fmla="*/ 5141347 w 6868353"/>
                <a:gd name="connsiteY6149" fmla="*/ 533738 h 6857985"/>
                <a:gd name="connsiteX6150" fmla="*/ 5164183 w 6868353"/>
                <a:gd name="connsiteY6150" fmla="*/ 546153 h 6857985"/>
                <a:gd name="connsiteX6151" fmla="*/ 5265181 w 6868353"/>
                <a:gd name="connsiteY6151" fmla="*/ 603646 h 6857985"/>
                <a:gd name="connsiteX6152" fmla="*/ 5261839 w 6868353"/>
                <a:gd name="connsiteY6152" fmla="*/ 615056 h 6857985"/>
                <a:gd name="connsiteX6153" fmla="*/ 5351129 w 6868353"/>
                <a:gd name="connsiteY6153" fmla="*/ 657471 h 6857985"/>
                <a:gd name="connsiteX6154" fmla="*/ 5467741 w 6868353"/>
                <a:gd name="connsiteY6154" fmla="*/ 733721 h 6857985"/>
                <a:gd name="connsiteX6155" fmla="*/ 5529819 w 6868353"/>
                <a:gd name="connsiteY6155" fmla="*/ 779123 h 6857985"/>
                <a:gd name="connsiteX6156" fmla="*/ 5561093 w 6868353"/>
                <a:gd name="connsiteY6156" fmla="*/ 802143 h 6857985"/>
                <a:gd name="connsiteX6157" fmla="*/ 5591361 w 6868353"/>
                <a:gd name="connsiteY6157" fmla="*/ 826012 h 6857985"/>
                <a:gd name="connsiteX6158" fmla="*/ 5650255 w 6868353"/>
                <a:gd name="connsiteY6158" fmla="*/ 871867 h 6857985"/>
                <a:gd name="connsiteX6159" fmla="*/ 5678483 w 6868353"/>
                <a:gd name="connsiteY6159" fmla="*/ 893088 h 6857985"/>
                <a:gd name="connsiteX6160" fmla="*/ 5705241 w 6868353"/>
                <a:gd name="connsiteY6160" fmla="*/ 913135 h 6857985"/>
                <a:gd name="connsiteX6161" fmla="*/ 5733711 w 6868353"/>
                <a:gd name="connsiteY6161" fmla="*/ 947140 h 6857985"/>
                <a:gd name="connsiteX6162" fmla="*/ 5696831 w 6868353"/>
                <a:gd name="connsiteY6162" fmla="*/ 917594 h 6857985"/>
                <a:gd name="connsiteX6163" fmla="*/ 5704123 w 6868353"/>
                <a:gd name="connsiteY6163" fmla="*/ 942072 h 6857985"/>
                <a:gd name="connsiteX6164" fmla="*/ 5710083 w 6868353"/>
                <a:gd name="connsiteY6164" fmla="*/ 943134 h 6857985"/>
                <a:gd name="connsiteX6165" fmla="*/ 5700795 w 6868353"/>
                <a:gd name="connsiteY6165" fmla="*/ 935687 h 6857985"/>
                <a:gd name="connsiteX6166" fmla="*/ 5686043 w 6868353"/>
                <a:gd name="connsiteY6166" fmla="*/ 918713 h 6857985"/>
                <a:gd name="connsiteX6167" fmla="*/ 5676969 w 6868353"/>
                <a:gd name="connsiteY6167" fmla="*/ 906792 h 6857985"/>
                <a:gd name="connsiteX6168" fmla="*/ 5683921 w 6868353"/>
                <a:gd name="connsiteY6168" fmla="*/ 903975 h 6857985"/>
                <a:gd name="connsiteX6169" fmla="*/ 5621799 w 6868353"/>
                <a:gd name="connsiteY6169" fmla="*/ 872815 h 6857985"/>
                <a:gd name="connsiteX6170" fmla="*/ 5642185 w 6868353"/>
                <a:gd name="connsiteY6170" fmla="*/ 869687 h 6857985"/>
                <a:gd name="connsiteX6171" fmla="*/ 5584751 w 6868353"/>
                <a:gd name="connsiteY6171" fmla="*/ 827824 h 6857985"/>
                <a:gd name="connsiteX6172" fmla="*/ 5576483 w 6868353"/>
                <a:gd name="connsiteY6172" fmla="*/ 832637 h 6857985"/>
                <a:gd name="connsiteX6173" fmla="*/ 5566911 w 6868353"/>
                <a:gd name="connsiteY6173" fmla="*/ 825700 h 6857985"/>
                <a:gd name="connsiteX6174" fmla="*/ 5547631 w 6868353"/>
                <a:gd name="connsiteY6174" fmla="*/ 812109 h 6857985"/>
                <a:gd name="connsiteX6175" fmla="*/ 5558771 w 6868353"/>
                <a:gd name="connsiteY6175" fmla="*/ 814969 h 6857985"/>
                <a:gd name="connsiteX6176" fmla="*/ 5565553 w 6868353"/>
                <a:gd name="connsiteY6176" fmla="*/ 813922 h 6857985"/>
                <a:gd name="connsiteX6177" fmla="*/ 5498703 w 6868353"/>
                <a:gd name="connsiteY6177" fmla="*/ 762206 h 6857985"/>
                <a:gd name="connsiteX6178" fmla="*/ 5490675 w 6868353"/>
                <a:gd name="connsiteY6178" fmla="*/ 767401 h 6857985"/>
                <a:gd name="connsiteX6179" fmla="*/ 5530103 w 6868353"/>
                <a:gd name="connsiteY6179" fmla="*/ 793493 h 6857985"/>
                <a:gd name="connsiteX6180" fmla="*/ 5543071 w 6868353"/>
                <a:gd name="connsiteY6180" fmla="*/ 824001 h 6857985"/>
                <a:gd name="connsiteX6181" fmla="*/ 5602701 w 6868353"/>
                <a:gd name="connsiteY6181" fmla="*/ 887723 h 6857985"/>
                <a:gd name="connsiteX6182" fmla="*/ 5568341 w 6868353"/>
                <a:gd name="connsiteY6182" fmla="*/ 859012 h 6857985"/>
                <a:gd name="connsiteX6183" fmla="*/ 5528815 w 6868353"/>
                <a:gd name="connsiteY6183" fmla="*/ 827555 h 6857985"/>
                <a:gd name="connsiteX6184" fmla="*/ 5458991 w 6868353"/>
                <a:gd name="connsiteY6184" fmla="*/ 738110 h 6857985"/>
                <a:gd name="connsiteX6185" fmla="*/ 5428695 w 6868353"/>
                <a:gd name="connsiteY6185" fmla="*/ 712387 h 6857985"/>
                <a:gd name="connsiteX6186" fmla="*/ 5399659 w 6868353"/>
                <a:gd name="connsiteY6186" fmla="*/ 692680 h 6857985"/>
                <a:gd name="connsiteX6187" fmla="*/ 5362483 w 6868353"/>
                <a:gd name="connsiteY6187" fmla="*/ 679967 h 6857985"/>
                <a:gd name="connsiteX6188" fmla="*/ 5298903 w 6868353"/>
                <a:gd name="connsiteY6188" fmla="*/ 632271 h 6857985"/>
                <a:gd name="connsiteX6189" fmla="*/ 5292957 w 6868353"/>
                <a:gd name="connsiteY6189" fmla="*/ 632186 h 6857985"/>
                <a:gd name="connsiteX6190" fmla="*/ 5350407 w 6868353"/>
                <a:gd name="connsiteY6190" fmla="*/ 679570 h 6857985"/>
                <a:gd name="connsiteX6191" fmla="*/ 5305585 w 6868353"/>
                <a:gd name="connsiteY6191" fmla="*/ 649727 h 6857985"/>
                <a:gd name="connsiteX6192" fmla="*/ 5344447 w 6868353"/>
                <a:gd name="connsiteY6192" fmla="*/ 679415 h 6857985"/>
                <a:gd name="connsiteX6193" fmla="*/ 5320463 w 6868353"/>
                <a:gd name="connsiteY6193" fmla="*/ 678778 h 6857985"/>
                <a:gd name="connsiteX6194" fmla="*/ 5279875 w 6868353"/>
                <a:gd name="connsiteY6194" fmla="*/ 654894 h 6857985"/>
                <a:gd name="connsiteX6195" fmla="*/ 5267899 w 6868353"/>
                <a:gd name="connsiteY6195" fmla="*/ 630105 h 6857985"/>
                <a:gd name="connsiteX6196" fmla="*/ 5238169 w 6868353"/>
                <a:gd name="connsiteY6196" fmla="*/ 592575 h 6857985"/>
                <a:gd name="connsiteX6197" fmla="*/ 5158751 w 6868353"/>
                <a:gd name="connsiteY6197" fmla="*/ 552120 h 6857985"/>
                <a:gd name="connsiteX6198" fmla="*/ 5132907 w 6868353"/>
                <a:gd name="connsiteY6198" fmla="*/ 544458 h 6857985"/>
                <a:gd name="connsiteX6199" fmla="*/ 5142079 w 6868353"/>
                <a:gd name="connsiteY6199" fmla="*/ 552951 h 6857985"/>
                <a:gd name="connsiteX6200" fmla="*/ 5191619 w 6868353"/>
                <a:gd name="connsiteY6200" fmla="*/ 587605 h 6857985"/>
                <a:gd name="connsiteX6201" fmla="*/ 5209643 w 6868353"/>
                <a:gd name="connsiteY6201" fmla="*/ 587266 h 6857985"/>
                <a:gd name="connsiteX6202" fmla="*/ 5240447 w 6868353"/>
                <a:gd name="connsiteY6202" fmla="*/ 626693 h 6857985"/>
                <a:gd name="connsiteX6203" fmla="*/ 5219637 w 6868353"/>
                <a:gd name="connsiteY6203" fmla="*/ 615637 h 6857985"/>
                <a:gd name="connsiteX6204" fmla="*/ 5228923 w 6868353"/>
                <a:gd name="connsiteY6204" fmla="*/ 604084 h 6857985"/>
                <a:gd name="connsiteX6205" fmla="*/ 5255143 w 6868353"/>
                <a:gd name="connsiteY6205" fmla="*/ 637792 h 6857985"/>
                <a:gd name="connsiteX6206" fmla="*/ 5295251 w 6868353"/>
                <a:gd name="connsiteY6206" fmla="*/ 668075 h 6857985"/>
                <a:gd name="connsiteX6207" fmla="*/ 5331083 w 6868353"/>
                <a:gd name="connsiteY6207" fmla="*/ 698951 h 6857985"/>
                <a:gd name="connsiteX6208" fmla="*/ 5395497 w 6868353"/>
                <a:gd name="connsiteY6208" fmla="*/ 760634 h 6857985"/>
                <a:gd name="connsiteX6209" fmla="*/ 5345763 w 6868353"/>
                <a:gd name="connsiteY6209" fmla="*/ 764768 h 6857985"/>
                <a:gd name="connsiteX6210" fmla="*/ 5353507 w 6868353"/>
                <a:gd name="connsiteY6210" fmla="*/ 742286 h 6857985"/>
                <a:gd name="connsiteX6211" fmla="*/ 5303547 w 6868353"/>
                <a:gd name="connsiteY6211" fmla="*/ 712684 h 6857985"/>
                <a:gd name="connsiteX6212" fmla="*/ 5339717 w 6868353"/>
                <a:gd name="connsiteY6212" fmla="*/ 747609 h 6857985"/>
                <a:gd name="connsiteX6213" fmla="*/ 5311615 w 6868353"/>
                <a:gd name="connsiteY6213" fmla="*/ 724208 h 6857985"/>
                <a:gd name="connsiteX6214" fmla="*/ 5309747 w 6868353"/>
                <a:gd name="connsiteY6214" fmla="*/ 729870 h 6857985"/>
                <a:gd name="connsiteX6215" fmla="*/ 5289361 w 6868353"/>
                <a:gd name="connsiteY6215" fmla="*/ 700933 h 6857985"/>
                <a:gd name="connsiteX6216" fmla="*/ 5369491 w 6868353"/>
                <a:gd name="connsiteY6216" fmla="*/ 748402 h 6857985"/>
                <a:gd name="connsiteX6217" fmla="*/ 5331229 w 6868353"/>
                <a:gd name="connsiteY6217" fmla="*/ 707607 h 6857985"/>
                <a:gd name="connsiteX6218" fmla="*/ 5313723 w 6868353"/>
                <a:gd name="connsiteY6218" fmla="*/ 692849 h 6857985"/>
                <a:gd name="connsiteX6219" fmla="*/ 5310893 w 6868353"/>
                <a:gd name="connsiteY6219" fmla="*/ 689976 h 6857985"/>
                <a:gd name="connsiteX6220" fmla="*/ 5308933 w 6868353"/>
                <a:gd name="connsiteY6220" fmla="*/ 688810 h 6857985"/>
                <a:gd name="connsiteX6221" fmla="*/ 5282423 w 6868353"/>
                <a:gd name="connsiteY6221" fmla="*/ 666461 h 6857985"/>
                <a:gd name="connsiteX6222" fmla="*/ 5274779 w 6868353"/>
                <a:gd name="connsiteY6222" fmla="*/ 667338 h 6857985"/>
                <a:gd name="connsiteX6223" fmla="*/ 5268763 w 6868353"/>
                <a:gd name="connsiteY6223" fmla="*/ 665965 h 6857985"/>
                <a:gd name="connsiteX6224" fmla="*/ 5250059 w 6868353"/>
                <a:gd name="connsiteY6224" fmla="*/ 654894 h 6857985"/>
                <a:gd name="connsiteX6225" fmla="*/ 5278629 w 6868353"/>
                <a:gd name="connsiteY6225" fmla="*/ 673454 h 6857985"/>
                <a:gd name="connsiteX6226" fmla="*/ 5292133 w 6868353"/>
                <a:gd name="connsiteY6226" fmla="*/ 678816 h 6857985"/>
                <a:gd name="connsiteX6227" fmla="*/ 5308933 w 6868353"/>
                <a:gd name="connsiteY6227" fmla="*/ 688810 h 6857985"/>
                <a:gd name="connsiteX6228" fmla="*/ 5313723 w 6868353"/>
                <a:gd name="connsiteY6228" fmla="*/ 692849 h 6857985"/>
                <a:gd name="connsiteX6229" fmla="*/ 5317717 w 6868353"/>
                <a:gd name="connsiteY6229" fmla="*/ 696902 h 6857985"/>
                <a:gd name="connsiteX6230" fmla="*/ 5313017 w 6868353"/>
                <a:gd name="connsiteY6230" fmla="*/ 701358 h 6857985"/>
                <a:gd name="connsiteX6231" fmla="*/ 5278007 w 6868353"/>
                <a:gd name="connsiteY6231" fmla="*/ 687711 h 6857985"/>
                <a:gd name="connsiteX6232" fmla="*/ 5264799 w 6868353"/>
                <a:gd name="connsiteY6232" fmla="*/ 687272 h 6857985"/>
                <a:gd name="connsiteX6233" fmla="*/ 5252353 w 6868353"/>
                <a:gd name="connsiteY6233" fmla="*/ 682218 h 6857985"/>
                <a:gd name="connsiteX6234" fmla="*/ 5232973 w 6868353"/>
                <a:gd name="connsiteY6234" fmla="*/ 672166 h 6857985"/>
                <a:gd name="connsiteX6235" fmla="*/ 5238833 w 6868353"/>
                <a:gd name="connsiteY6235" fmla="*/ 671982 h 6857985"/>
                <a:gd name="connsiteX6236" fmla="*/ 5230227 w 6868353"/>
                <a:gd name="connsiteY6236" fmla="*/ 660798 h 6857985"/>
                <a:gd name="connsiteX6237" fmla="*/ 5266963 w 6868353"/>
                <a:gd name="connsiteY6237" fmla="*/ 677673 h 6857985"/>
                <a:gd name="connsiteX6238" fmla="*/ 5255979 w 6868353"/>
                <a:gd name="connsiteY6238" fmla="*/ 669561 h 6857985"/>
                <a:gd name="connsiteX6239" fmla="*/ 5239583 w 6868353"/>
                <a:gd name="connsiteY6239" fmla="*/ 659920 h 6857985"/>
                <a:gd name="connsiteX6240" fmla="*/ 5190743 w 6868353"/>
                <a:gd name="connsiteY6240" fmla="*/ 633262 h 6857985"/>
                <a:gd name="connsiteX6241" fmla="*/ 5152517 w 6868353"/>
                <a:gd name="connsiteY6241" fmla="*/ 599965 h 6857985"/>
                <a:gd name="connsiteX6242" fmla="*/ 5125859 w 6868353"/>
                <a:gd name="connsiteY6242" fmla="*/ 612281 h 6857985"/>
                <a:gd name="connsiteX6243" fmla="*/ 5108687 w 6868353"/>
                <a:gd name="connsiteY6243" fmla="*/ 602853 h 6857985"/>
                <a:gd name="connsiteX6244" fmla="*/ 5097119 w 6868353"/>
                <a:gd name="connsiteY6244" fmla="*/ 593693 h 6857985"/>
                <a:gd name="connsiteX6245" fmla="*/ 5070563 w 6868353"/>
                <a:gd name="connsiteY6245" fmla="*/ 575657 h 6857985"/>
                <a:gd name="connsiteX6246" fmla="*/ 5109011 w 6868353"/>
                <a:gd name="connsiteY6246" fmla="*/ 591895 h 6857985"/>
                <a:gd name="connsiteX6247" fmla="*/ 5125959 w 6868353"/>
                <a:gd name="connsiteY6247" fmla="*/ 589347 h 6857985"/>
                <a:gd name="connsiteX6248" fmla="*/ 5085215 w 6868353"/>
                <a:gd name="connsiteY6248" fmla="*/ 563255 h 6857985"/>
                <a:gd name="connsiteX6249" fmla="*/ 5124515 w 6868353"/>
                <a:gd name="connsiteY6249" fmla="*/ 572174 h 6857985"/>
                <a:gd name="connsiteX6250" fmla="*/ 5078687 w 6868353"/>
                <a:gd name="connsiteY6250" fmla="*/ 540901 h 6857985"/>
                <a:gd name="connsiteX6251" fmla="*/ 5130431 w 6868353"/>
                <a:gd name="connsiteY6251" fmla="*/ 568026 h 6857985"/>
                <a:gd name="connsiteX6252" fmla="*/ 5191111 w 6868353"/>
                <a:gd name="connsiteY6252" fmla="*/ 610441 h 6857985"/>
                <a:gd name="connsiteX6253" fmla="*/ 5200383 w 6868353"/>
                <a:gd name="connsiteY6253" fmla="*/ 598875 h 6857985"/>
                <a:gd name="connsiteX6254" fmla="*/ 5133687 w 6868353"/>
                <a:gd name="connsiteY6254" fmla="*/ 550115 h 6857985"/>
                <a:gd name="connsiteX6255" fmla="*/ 5131929 w 6868353"/>
                <a:gd name="connsiteY6255" fmla="*/ 544169 h 6857985"/>
                <a:gd name="connsiteX6256" fmla="*/ 5129185 w 6868353"/>
                <a:gd name="connsiteY6256" fmla="*/ 543355 h 6857985"/>
                <a:gd name="connsiteX6257" fmla="*/ 5092181 w 6868353"/>
                <a:gd name="connsiteY6257" fmla="*/ 534417 h 6857985"/>
                <a:gd name="connsiteX6258" fmla="*/ 5106919 w 6868353"/>
                <a:gd name="connsiteY6258" fmla="*/ 522044 h 6857985"/>
                <a:gd name="connsiteX6259" fmla="*/ 5084055 w 6868353"/>
                <a:gd name="connsiteY6259" fmla="*/ 517712 h 6857985"/>
                <a:gd name="connsiteX6260" fmla="*/ 5076027 w 6868353"/>
                <a:gd name="connsiteY6260" fmla="*/ 501063 h 6857985"/>
                <a:gd name="connsiteX6261" fmla="*/ 1980993 w 6868353"/>
                <a:gd name="connsiteY6261" fmla="*/ 501063 h 6857985"/>
                <a:gd name="connsiteX6262" fmla="*/ 1950895 w 6868353"/>
                <a:gd name="connsiteY6262" fmla="*/ 527805 h 6857985"/>
                <a:gd name="connsiteX6263" fmla="*/ 1968167 w 6868353"/>
                <a:gd name="connsiteY6263" fmla="*/ 521491 h 6857985"/>
                <a:gd name="connsiteX6264" fmla="*/ 1980993 w 6868353"/>
                <a:gd name="connsiteY6264" fmla="*/ 501063 h 6857985"/>
                <a:gd name="connsiteX6265" fmla="*/ 3994507 w 6868353"/>
                <a:gd name="connsiteY6265" fmla="*/ 500723 h 6857985"/>
                <a:gd name="connsiteX6266" fmla="*/ 4016789 w 6868353"/>
                <a:gd name="connsiteY6266" fmla="*/ 521407 h 6857985"/>
                <a:gd name="connsiteX6267" fmla="*/ 4080071 w 6868353"/>
                <a:gd name="connsiteY6267" fmla="*/ 530156 h 6857985"/>
                <a:gd name="connsiteX6268" fmla="*/ 4033523 w 6868353"/>
                <a:gd name="connsiteY6268" fmla="*/ 538409 h 6857985"/>
                <a:gd name="connsiteX6269" fmla="*/ 3994507 w 6868353"/>
                <a:gd name="connsiteY6269" fmla="*/ 500723 h 6857985"/>
                <a:gd name="connsiteX6270" fmla="*/ 4546153 w 6868353"/>
                <a:gd name="connsiteY6270" fmla="*/ 500313 h 6857985"/>
                <a:gd name="connsiteX6271" fmla="*/ 4578233 w 6868353"/>
                <a:gd name="connsiteY6271" fmla="*/ 509897 h 6857985"/>
                <a:gd name="connsiteX6272" fmla="*/ 4614079 w 6868353"/>
                <a:gd name="connsiteY6272" fmla="*/ 535961 h 6857985"/>
                <a:gd name="connsiteX6273" fmla="*/ 4546153 w 6868353"/>
                <a:gd name="connsiteY6273" fmla="*/ 500313 h 6857985"/>
                <a:gd name="connsiteX6274" fmla="*/ 2494076 w 6868353"/>
                <a:gd name="connsiteY6274" fmla="*/ 497722 h 6857985"/>
                <a:gd name="connsiteX6275" fmla="*/ 2507639 w 6868353"/>
                <a:gd name="connsiteY6275" fmla="*/ 498812 h 6857985"/>
                <a:gd name="connsiteX6276" fmla="*/ 2490056 w 6868353"/>
                <a:gd name="connsiteY6276" fmla="*/ 511709 h 6857985"/>
                <a:gd name="connsiteX6277" fmla="*/ 2452511 w 6868353"/>
                <a:gd name="connsiteY6277" fmla="*/ 513536 h 6857985"/>
                <a:gd name="connsiteX6278" fmla="*/ 2466413 w 6868353"/>
                <a:gd name="connsiteY6278" fmla="*/ 505140 h 6857985"/>
                <a:gd name="connsiteX6279" fmla="*/ 2494076 w 6868353"/>
                <a:gd name="connsiteY6279" fmla="*/ 497722 h 6857985"/>
                <a:gd name="connsiteX6280" fmla="*/ 3385919 w 6868353"/>
                <a:gd name="connsiteY6280" fmla="*/ 497113 h 6857985"/>
                <a:gd name="connsiteX6281" fmla="*/ 3353585 w 6868353"/>
                <a:gd name="connsiteY6281" fmla="*/ 501360 h 6857985"/>
                <a:gd name="connsiteX6282" fmla="*/ 3301671 w 6868353"/>
                <a:gd name="connsiteY6282" fmla="*/ 504828 h 6857985"/>
                <a:gd name="connsiteX6283" fmla="*/ 3371691 w 6868353"/>
                <a:gd name="connsiteY6283" fmla="*/ 507702 h 6857985"/>
                <a:gd name="connsiteX6284" fmla="*/ 3385919 w 6868353"/>
                <a:gd name="connsiteY6284" fmla="*/ 497113 h 6857985"/>
                <a:gd name="connsiteX6285" fmla="*/ 4366655 w 6868353"/>
                <a:gd name="connsiteY6285" fmla="*/ 497085 h 6857985"/>
                <a:gd name="connsiteX6286" fmla="*/ 4382865 w 6868353"/>
                <a:gd name="connsiteY6286" fmla="*/ 498048 h 6857985"/>
                <a:gd name="connsiteX6287" fmla="*/ 4430149 w 6868353"/>
                <a:gd name="connsiteY6287" fmla="*/ 524606 h 6857985"/>
                <a:gd name="connsiteX6288" fmla="*/ 4392491 w 6868353"/>
                <a:gd name="connsiteY6288" fmla="*/ 524366 h 6857985"/>
                <a:gd name="connsiteX6289" fmla="*/ 4366655 w 6868353"/>
                <a:gd name="connsiteY6289" fmla="*/ 497085 h 6857985"/>
                <a:gd name="connsiteX6290" fmla="*/ 3699867 w 6868353"/>
                <a:gd name="connsiteY6290" fmla="*/ 497006 h 6857985"/>
                <a:gd name="connsiteX6291" fmla="*/ 3673535 w 6868353"/>
                <a:gd name="connsiteY6291" fmla="*/ 499420 h 6857985"/>
                <a:gd name="connsiteX6292" fmla="*/ 3713785 w 6868353"/>
                <a:gd name="connsiteY6292" fmla="*/ 521208 h 6857985"/>
                <a:gd name="connsiteX6293" fmla="*/ 3734779 w 6868353"/>
                <a:gd name="connsiteY6293" fmla="*/ 521959 h 6857985"/>
                <a:gd name="connsiteX6294" fmla="*/ 3739635 w 6868353"/>
                <a:gd name="connsiteY6294" fmla="*/ 519240 h 6857985"/>
                <a:gd name="connsiteX6295" fmla="*/ 3733875 w 6868353"/>
                <a:gd name="connsiteY6295" fmla="*/ 516097 h 6857985"/>
                <a:gd name="connsiteX6296" fmla="*/ 3750027 w 6868353"/>
                <a:gd name="connsiteY6296" fmla="*/ 519623 h 6857985"/>
                <a:gd name="connsiteX6297" fmla="*/ 3737823 w 6868353"/>
                <a:gd name="connsiteY6297" fmla="*/ 507547 h 6857985"/>
                <a:gd name="connsiteX6298" fmla="*/ 3717679 w 6868353"/>
                <a:gd name="connsiteY6298" fmla="*/ 512643 h 6857985"/>
                <a:gd name="connsiteX6299" fmla="*/ 3715711 w 6868353"/>
                <a:gd name="connsiteY6299" fmla="*/ 500893 h 6857985"/>
                <a:gd name="connsiteX6300" fmla="*/ 3732091 w 6868353"/>
                <a:gd name="connsiteY6300" fmla="*/ 504404 h 6857985"/>
                <a:gd name="connsiteX6301" fmla="*/ 3699867 w 6868353"/>
                <a:gd name="connsiteY6301" fmla="*/ 497006 h 6857985"/>
                <a:gd name="connsiteX6302" fmla="*/ 3193581 w 6868353"/>
                <a:gd name="connsiteY6302" fmla="*/ 491039 h 6857985"/>
                <a:gd name="connsiteX6303" fmla="*/ 3178787 w 6868353"/>
                <a:gd name="connsiteY6303" fmla="*/ 496193 h 6857985"/>
                <a:gd name="connsiteX6304" fmla="*/ 3161982 w 6868353"/>
                <a:gd name="connsiteY6304" fmla="*/ 495994 h 6857985"/>
                <a:gd name="connsiteX6305" fmla="*/ 3155371 w 6868353"/>
                <a:gd name="connsiteY6305" fmla="*/ 508877 h 6857985"/>
                <a:gd name="connsiteX6306" fmla="*/ 3177286 w 6868353"/>
                <a:gd name="connsiteY6306" fmla="*/ 504319 h 6857985"/>
                <a:gd name="connsiteX6307" fmla="*/ 3188513 w 6868353"/>
                <a:gd name="connsiteY6307" fmla="*/ 501686 h 6857985"/>
                <a:gd name="connsiteX6308" fmla="*/ 3198168 w 6868353"/>
                <a:gd name="connsiteY6308" fmla="*/ 499420 h 6857985"/>
                <a:gd name="connsiteX6309" fmla="*/ 3193581 w 6868353"/>
                <a:gd name="connsiteY6309" fmla="*/ 491039 h 6857985"/>
                <a:gd name="connsiteX6310" fmla="*/ 5162513 w 6868353"/>
                <a:gd name="connsiteY6310" fmla="*/ 490417 h 6857985"/>
                <a:gd name="connsiteX6311" fmla="*/ 5279931 w 6868353"/>
                <a:gd name="connsiteY6311" fmla="*/ 555795 h 6857985"/>
                <a:gd name="connsiteX6312" fmla="*/ 5314249 w 6868353"/>
                <a:gd name="connsiteY6312" fmla="*/ 575685 h 6857985"/>
                <a:gd name="connsiteX6313" fmla="*/ 5348877 w 6868353"/>
                <a:gd name="connsiteY6313" fmla="*/ 597742 h 6857985"/>
                <a:gd name="connsiteX6314" fmla="*/ 5419819 w 6868353"/>
                <a:gd name="connsiteY6314" fmla="*/ 643484 h 6857985"/>
                <a:gd name="connsiteX6315" fmla="*/ 5455325 w 6868353"/>
                <a:gd name="connsiteY6315" fmla="*/ 666574 h 6857985"/>
                <a:gd name="connsiteX6316" fmla="*/ 5489429 w 6868353"/>
                <a:gd name="connsiteY6316" fmla="*/ 690670 h 6857985"/>
                <a:gd name="connsiteX6317" fmla="*/ 5554567 w 6868353"/>
                <a:gd name="connsiteY6317" fmla="*/ 736836 h 6857985"/>
                <a:gd name="connsiteX6318" fmla="*/ 5660165 w 6868353"/>
                <a:gd name="connsiteY6318" fmla="*/ 814318 h 6857985"/>
                <a:gd name="connsiteX6319" fmla="*/ 5680819 w 6868353"/>
                <a:gd name="connsiteY6319" fmla="*/ 840240 h 6857985"/>
                <a:gd name="connsiteX6320" fmla="*/ 5827841 w 6868353"/>
                <a:gd name="connsiteY6320" fmla="*/ 957206 h 6857985"/>
                <a:gd name="connsiteX6321" fmla="*/ 5847859 w 6868353"/>
                <a:gd name="connsiteY6321" fmla="*/ 975837 h 6857985"/>
                <a:gd name="connsiteX6322" fmla="*/ 5867043 w 6868353"/>
                <a:gd name="connsiteY6322" fmla="*/ 994963 h 6857985"/>
                <a:gd name="connsiteX6323" fmla="*/ 5903895 w 6868353"/>
                <a:gd name="connsiteY6323" fmla="*/ 1031729 h 6857985"/>
                <a:gd name="connsiteX6324" fmla="*/ 5967715 w 6868353"/>
                <a:gd name="connsiteY6324" fmla="*/ 1089958 h 6857985"/>
                <a:gd name="connsiteX6325" fmla="*/ 6039123 w 6868353"/>
                <a:gd name="connsiteY6325" fmla="*/ 1175580 h 6857985"/>
                <a:gd name="connsiteX6326" fmla="*/ 5920061 w 6868353"/>
                <a:gd name="connsiteY6326" fmla="*/ 1055188 h 6857985"/>
                <a:gd name="connsiteX6327" fmla="*/ 5905267 w 6868353"/>
                <a:gd name="connsiteY6327" fmla="*/ 1057609 h 6857985"/>
                <a:gd name="connsiteX6328" fmla="*/ 5938833 w 6868353"/>
                <a:gd name="connsiteY6328" fmla="*/ 1095762 h 6857985"/>
                <a:gd name="connsiteX6329" fmla="*/ 5961259 w 6868353"/>
                <a:gd name="connsiteY6329" fmla="*/ 1124076 h 6857985"/>
                <a:gd name="connsiteX6330" fmla="*/ 5951803 w 6868353"/>
                <a:gd name="connsiteY6330" fmla="*/ 1113048 h 6857985"/>
                <a:gd name="connsiteX6331" fmla="*/ 5941395 w 6868353"/>
                <a:gd name="connsiteY6331" fmla="*/ 1102359 h 6857985"/>
                <a:gd name="connsiteX6332" fmla="*/ 5919227 w 6868353"/>
                <a:gd name="connsiteY6332" fmla="*/ 1080798 h 6857985"/>
                <a:gd name="connsiteX6333" fmla="*/ 5871787 w 6868353"/>
                <a:gd name="connsiteY6333" fmla="*/ 1036727 h 6857985"/>
                <a:gd name="connsiteX6334" fmla="*/ 5824247 w 6868353"/>
                <a:gd name="connsiteY6334" fmla="*/ 990999 h 6857985"/>
                <a:gd name="connsiteX6335" fmla="*/ 5780527 w 6868353"/>
                <a:gd name="connsiteY6335" fmla="*/ 943743 h 6857985"/>
                <a:gd name="connsiteX6336" fmla="*/ 5841135 w 6868353"/>
                <a:gd name="connsiteY6336" fmla="*/ 1001518 h 6857985"/>
                <a:gd name="connsiteX6337" fmla="*/ 5890403 w 6868353"/>
                <a:gd name="connsiteY6337" fmla="*/ 1048321 h 6857985"/>
                <a:gd name="connsiteX6338" fmla="*/ 5905183 w 6868353"/>
                <a:gd name="connsiteY6338" fmla="*/ 1045901 h 6857985"/>
                <a:gd name="connsiteX6339" fmla="*/ 5872903 w 6868353"/>
                <a:gd name="connsiteY6339" fmla="*/ 1013806 h 6857985"/>
                <a:gd name="connsiteX6340" fmla="*/ 5844533 w 6868353"/>
                <a:gd name="connsiteY6340" fmla="*/ 973218 h 6857985"/>
                <a:gd name="connsiteX6341" fmla="*/ 5747699 w 6868353"/>
                <a:gd name="connsiteY6341" fmla="*/ 891177 h 6857985"/>
                <a:gd name="connsiteX6342" fmla="*/ 5727723 w 6868353"/>
                <a:gd name="connsiteY6342" fmla="*/ 878889 h 6857985"/>
                <a:gd name="connsiteX6343" fmla="*/ 5707393 w 6868353"/>
                <a:gd name="connsiteY6343" fmla="*/ 867053 h 6857985"/>
                <a:gd name="connsiteX6344" fmla="*/ 5697709 w 6868353"/>
                <a:gd name="connsiteY6344" fmla="*/ 859932 h 6857985"/>
                <a:gd name="connsiteX6345" fmla="*/ 5625465 w 6868353"/>
                <a:gd name="connsiteY6345" fmla="*/ 796763 h 6857985"/>
                <a:gd name="connsiteX6346" fmla="*/ 5601653 w 6868353"/>
                <a:gd name="connsiteY6346" fmla="*/ 776745 h 6857985"/>
                <a:gd name="connsiteX6347" fmla="*/ 5590355 w 6868353"/>
                <a:gd name="connsiteY6347" fmla="*/ 767642 h 6857985"/>
                <a:gd name="connsiteX6348" fmla="*/ 5579525 w 6868353"/>
                <a:gd name="connsiteY6348" fmla="*/ 759912 h 6857985"/>
                <a:gd name="connsiteX6349" fmla="*/ 5549725 w 6868353"/>
                <a:gd name="connsiteY6349" fmla="*/ 743632 h 6857985"/>
                <a:gd name="connsiteX6350" fmla="*/ 5497683 w 6868353"/>
                <a:gd name="connsiteY6350" fmla="*/ 698796 h 6857985"/>
                <a:gd name="connsiteX6351" fmla="*/ 5445359 w 6868353"/>
                <a:gd name="connsiteY6351" fmla="*/ 671770 h 6857985"/>
                <a:gd name="connsiteX6352" fmla="*/ 5443037 w 6868353"/>
                <a:gd name="connsiteY6352" fmla="*/ 660232 h 6857985"/>
                <a:gd name="connsiteX6353" fmla="*/ 5404105 w 6868353"/>
                <a:gd name="connsiteY6353" fmla="*/ 647122 h 6857985"/>
                <a:gd name="connsiteX6354" fmla="*/ 5366375 w 6868353"/>
                <a:gd name="connsiteY6354" fmla="*/ 611192 h 6857985"/>
                <a:gd name="connsiteX6355" fmla="*/ 5383407 w 6868353"/>
                <a:gd name="connsiteY6355" fmla="*/ 634806 h 6857985"/>
                <a:gd name="connsiteX6356" fmla="*/ 5326579 w 6868353"/>
                <a:gd name="connsiteY6356" fmla="*/ 591145 h 6857985"/>
                <a:gd name="connsiteX6357" fmla="*/ 5312875 w 6868353"/>
                <a:gd name="connsiteY6357" fmla="*/ 581603 h 6857985"/>
                <a:gd name="connsiteX6358" fmla="*/ 5298987 w 6868353"/>
                <a:gd name="connsiteY6358" fmla="*/ 572953 h 6857985"/>
                <a:gd name="connsiteX6359" fmla="*/ 5271295 w 6868353"/>
                <a:gd name="connsiteY6359" fmla="*/ 556743 h 6857985"/>
                <a:gd name="connsiteX6360" fmla="*/ 5154995 w 6868353"/>
                <a:gd name="connsiteY6360" fmla="*/ 496505 h 6857985"/>
                <a:gd name="connsiteX6361" fmla="*/ 5166023 w 6868353"/>
                <a:gd name="connsiteY6361" fmla="*/ 495655 h 6857985"/>
                <a:gd name="connsiteX6362" fmla="*/ 5162513 w 6868353"/>
                <a:gd name="connsiteY6362" fmla="*/ 490417 h 6857985"/>
                <a:gd name="connsiteX6363" fmla="*/ 4937301 w 6868353"/>
                <a:gd name="connsiteY6363" fmla="*/ 489766 h 6857985"/>
                <a:gd name="connsiteX6364" fmla="*/ 4965883 w 6868353"/>
                <a:gd name="connsiteY6364" fmla="*/ 509331 h 6857985"/>
                <a:gd name="connsiteX6365" fmla="*/ 4999195 w 6868353"/>
                <a:gd name="connsiteY6365" fmla="*/ 529491 h 6857985"/>
                <a:gd name="connsiteX6366" fmla="*/ 4986157 w 6868353"/>
                <a:gd name="connsiteY6366" fmla="*/ 536301 h 6857985"/>
                <a:gd name="connsiteX6367" fmla="*/ 4997991 w 6868353"/>
                <a:gd name="connsiteY6367" fmla="*/ 535352 h 6857985"/>
                <a:gd name="connsiteX6368" fmla="*/ 4964467 w 6868353"/>
                <a:gd name="connsiteY6368" fmla="*/ 512304 h 6857985"/>
                <a:gd name="connsiteX6369" fmla="*/ 4925381 w 6868353"/>
                <a:gd name="connsiteY6369" fmla="*/ 491153 h 6857985"/>
                <a:gd name="connsiteX6370" fmla="*/ 4937301 w 6868353"/>
                <a:gd name="connsiteY6370" fmla="*/ 489766 h 6857985"/>
                <a:gd name="connsiteX6371" fmla="*/ 2320197 w 6868353"/>
                <a:gd name="connsiteY6371" fmla="*/ 486964 h 6857985"/>
                <a:gd name="connsiteX6372" fmla="*/ 2301724 w 6868353"/>
                <a:gd name="connsiteY6372" fmla="*/ 487358 h 6857985"/>
                <a:gd name="connsiteX6373" fmla="*/ 2312059 w 6868353"/>
                <a:gd name="connsiteY6373" fmla="*/ 501898 h 6857985"/>
                <a:gd name="connsiteX6374" fmla="*/ 2320197 w 6868353"/>
                <a:gd name="connsiteY6374" fmla="*/ 486964 h 6857985"/>
                <a:gd name="connsiteX6375" fmla="*/ 3451553 w 6868353"/>
                <a:gd name="connsiteY6375" fmla="*/ 485543 h 6857985"/>
                <a:gd name="connsiteX6376" fmla="*/ 3426579 w 6868353"/>
                <a:gd name="connsiteY6376" fmla="*/ 488604 h 6857985"/>
                <a:gd name="connsiteX6377" fmla="*/ 3495567 w 6868353"/>
                <a:gd name="connsiteY6377" fmla="*/ 507561 h 6857985"/>
                <a:gd name="connsiteX6378" fmla="*/ 3505407 w 6868353"/>
                <a:gd name="connsiteY6378" fmla="*/ 500907 h 6857985"/>
                <a:gd name="connsiteX6379" fmla="*/ 3510701 w 6868353"/>
                <a:gd name="connsiteY6379" fmla="*/ 498401 h 6857985"/>
                <a:gd name="connsiteX6380" fmla="*/ 3492721 w 6868353"/>
                <a:gd name="connsiteY6380" fmla="*/ 496065 h 6857985"/>
                <a:gd name="connsiteX6381" fmla="*/ 3451553 w 6868353"/>
                <a:gd name="connsiteY6381" fmla="*/ 485543 h 6857985"/>
                <a:gd name="connsiteX6382" fmla="*/ 4380273 w 6868353"/>
                <a:gd name="connsiteY6382" fmla="*/ 483003 h 6857985"/>
                <a:gd name="connsiteX6383" fmla="*/ 4415979 w 6868353"/>
                <a:gd name="connsiteY6383" fmla="*/ 488166 h 6857985"/>
                <a:gd name="connsiteX6384" fmla="*/ 4431155 w 6868353"/>
                <a:gd name="connsiteY6384" fmla="*/ 506882 h 6857985"/>
                <a:gd name="connsiteX6385" fmla="*/ 4372687 w 6868353"/>
                <a:gd name="connsiteY6385" fmla="*/ 483579 h 6857985"/>
                <a:gd name="connsiteX6386" fmla="*/ 4380273 w 6868353"/>
                <a:gd name="connsiteY6386" fmla="*/ 483003 h 6857985"/>
                <a:gd name="connsiteX6387" fmla="*/ 2206418 w 6868353"/>
                <a:gd name="connsiteY6387" fmla="*/ 482687 h 6857985"/>
                <a:gd name="connsiteX6388" fmla="*/ 2189614 w 6868353"/>
                <a:gd name="connsiteY6388" fmla="*/ 486311 h 6857985"/>
                <a:gd name="connsiteX6389" fmla="*/ 2161837 w 6868353"/>
                <a:gd name="connsiteY6389" fmla="*/ 496716 h 6857985"/>
                <a:gd name="connsiteX6390" fmla="*/ 2154815 w 6868353"/>
                <a:gd name="connsiteY6390" fmla="*/ 496957 h 6857985"/>
                <a:gd name="connsiteX6391" fmla="*/ 2127648 w 6868353"/>
                <a:gd name="connsiteY6391" fmla="*/ 516933 h 6857985"/>
                <a:gd name="connsiteX6392" fmla="*/ 2172597 w 6868353"/>
                <a:gd name="connsiteY6392" fmla="*/ 501190 h 6857985"/>
                <a:gd name="connsiteX6393" fmla="*/ 2165858 w 6868353"/>
                <a:gd name="connsiteY6393" fmla="*/ 511001 h 6857985"/>
                <a:gd name="connsiteX6394" fmla="*/ 2200359 w 6868353"/>
                <a:gd name="connsiteY6394" fmla="*/ 489340 h 6857985"/>
                <a:gd name="connsiteX6395" fmla="*/ 2206418 w 6868353"/>
                <a:gd name="connsiteY6395" fmla="*/ 482687 h 6857985"/>
                <a:gd name="connsiteX6396" fmla="*/ 2835094 w 6868353"/>
                <a:gd name="connsiteY6396" fmla="*/ 479247 h 6857985"/>
                <a:gd name="connsiteX6397" fmla="*/ 2833551 w 6868353"/>
                <a:gd name="connsiteY6397" fmla="*/ 488676 h 6857985"/>
                <a:gd name="connsiteX6398" fmla="*/ 2802065 w 6868353"/>
                <a:gd name="connsiteY6398" fmla="*/ 497198 h 6857985"/>
                <a:gd name="connsiteX6399" fmla="*/ 2735881 w 6868353"/>
                <a:gd name="connsiteY6399" fmla="*/ 497496 h 6857985"/>
                <a:gd name="connsiteX6400" fmla="*/ 2666737 w 6868353"/>
                <a:gd name="connsiteY6400" fmla="*/ 503144 h 6857985"/>
                <a:gd name="connsiteX6401" fmla="*/ 2703206 w 6868353"/>
                <a:gd name="connsiteY6401" fmla="*/ 491309 h 6857985"/>
                <a:gd name="connsiteX6402" fmla="*/ 2746796 w 6868353"/>
                <a:gd name="connsiteY6402" fmla="*/ 482093 h 6857985"/>
                <a:gd name="connsiteX6403" fmla="*/ 2758787 w 6868353"/>
                <a:gd name="connsiteY6403" fmla="*/ 493914 h 6857985"/>
                <a:gd name="connsiteX6404" fmla="*/ 2835094 w 6868353"/>
                <a:gd name="connsiteY6404" fmla="*/ 479247 h 6857985"/>
                <a:gd name="connsiteX6405" fmla="*/ 1826171 w 6868353"/>
                <a:gd name="connsiteY6405" fmla="*/ 477718 h 6857985"/>
                <a:gd name="connsiteX6406" fmla="*/ 1679631 w 6868353"/>
                <a:gd name="connsiteY6406" fmla="*/ 572741 h 6857985"/>
                <a:gd name="connsiteX6407" fmla="*/ 1694793 w 6868353"/>
                <a:gd name="connsiteY6407" fmla="*/ 568975 h 6857985"/>
                <a:gd name="connsiteX6408" fmla="*/ 1690942 w 6868353"/>
                <a:gd name="connsiteY6408" fmla="*/ 575586 h 6857985"/>
                <a:gd name="connsiteX6409" fmla="*/ 1649674 w 6868353"/>
                <a:gd name="connsiteY6409" fmla="*/ 593283 h 6857985"/>
                <a:gd name="connsiteX6410" fmla="*/ 1677974 w 6868353"/>
                <a:gd name="connsiteY6410" fmla="*/ 568720 h 6857985"/>
                <a:gd name="connsiteX6411" fmla="*/ 1718676 w 6868353"/>
                <a:gd name="connsiteY6411" fmla="*/ 542770 h 6857985"/>
                <a:gd name="connsiteX6412" fmla="*/ 1826171 w 6868353"/>
                <a:gd name="connsiteY6412" fmla="*/ 477718 h 6857985"/>
                <a:gd name="connsiteX6413" fmla="*/ 3540459 w 6868353"/>
                <a:gd name="connsiteY6413" fmla="*/ 471517 h 6857985"/>
                <a:gd name="connsiteX6414" fmla="*/ 3520441 w 6868353"/>
                <a:gd name="connsiteY6414" fmla="*/ 477661 h 6857985"/>
                <a:gd name="connsiteX6415" fmla="*/ 3574833 w 6868353"/>
                <a:gd name="connsiteY6415" fmla="*/ 482630 h 6857985"/>
                <a:gd name="connsiteX6416" fmla="*/ 3572623 w 6868353"/>
                <a:gd name="connsiteY6416" fmla="*/ 497240 h 6857985"/>
                <a:gd name="connsiteX6417" fmla="*/ 3529063 w 6868353"/>
                <a:gd name="connsiteY6417" fmla="*/ 492101 h 6857985"/>
                <a:gd name="connsiteX6418" fmla="*/ 3513899 w 6868353"/>
                <a:gd name="connsiteY6418" fmla="*/ 495230 h 6857985"/>
                <a:gd name="connsiteX6419" fmla="*/ 3548091 w 6868353"/>
                <a:gd name="connsiteY6419" fmla="*/ 506357 h 6857985"/>
                <a:gd name="connsiteX6420" fmla="*/ 3617021 w 6868353"/>
                <a:gd name="connsiteY6420" fmla="*/ 508254 h 6857985"/>
                <a:gd name="connsiteX6421" fmla="*/ 3603191 w 6868353"/>
                <a:gd name="connsiteY6421" fmla="*/ 490997 h 6857985"/>
                <a:gd name="connsiteX6422" fmla="*/ 3642519 w 6868353"/>
                <a:gd name="connsiteY6422" fmla="*/ 504021 h 6857985"/>
                <a:gd name="connsiteX6423" fmla="*/ 3686023 w 6868353"/>
                <a:gd name="connsiteY6423" fmla="*/ 511539 h 6857985"/>
                <a:gd name="connsiteX6424" fmla="*/ 3652499 w 6868353"/>
                <a:gd name="connsiteY6424" fmla="*/ 499010 h 6857985"/>
                <a:gd name="connsiteX6425" fmla="*/ 3615945 w 6868353"/>
                <a:gd name="connsiteY6425" fmla="*/ 489425 h 6857985"/>
                <a:gd name="connsiteX6426" fmla="*/ 3540459 w 6868353"/>
                <a:gd name="connsiteY6426" fmla="*/ 471517 h 6857985"/>
                <a:gd name="connsiteX6427" fmla="*/ 2465405 w 6868353"/>
                <a:gd name="connsiteY6427" fmla="*/ 468437 h 6857985"/>
                <a:gd name="connsiteX6428" fmla="*/ 2471142 w 6868353"/>
                <a:gd name="connsiteY6428" fmla="*/ 481540 h 6857985"/>
                <a:gd name="connsiteX6429" fmla="*/ 2416114 w 6868353"/>
                <a:gd name="connsiteY6429" fmla="*/ 477562 h 6857985"/>
                <a:gd name="connsiteX6430" fmla="*/ 2451039 w 6868353"/>
                <a:gd name="connsiteY6430" fmla="*/ 470484 h 6857985"/>
                <a:gd name="connsiteX6431" fmla="*/ 2465405 w 6868353"/>
                <a:gd name="connsiteY6431" fmla="*/ 468437 h 6857985"/>
                <a:gd name="connsiteX6432" fmla="*/ 2769107 w 6868353"/>
                <a:gd name="connsiteY6432" fmla="*/ 466944 h 6857985"/>
                <a:gd name="connsiteX6433" fmla="*/ 2811366 w 6868353"/>
                <a:gd name="connsiteY6433" fmla="*/ 479629 h 6857985"/>
                <a:gd name="connsiteX6434" fmla="*/ 2748098 w 6868353"/>
                <a:gd name="connsiteY6434" fmla="*/ 481073 h 6857985"/>
                <a:gd name="connsiteX6435" fmla="*/ 2722445 w 6868353"/>
                <a:gd name="connsiteY6435" fmla="*/ 480620 h 6857985"/>
                <a:gd name="connsiteX6436" fmla="*/ 2709194 w 6868353"/>
                <a:gd name="connsiteY6436" fmla="*/ 482687 h 6857985"/>
                <a:gd name="connsiteX6437" fmla="*/ 2695094 w 6868353"/>
                <a:gd name="connsiteY6437" fmla="*/ 487868 h 6857985"/>
                <a:gd name="connsiteX6438" fmla="*/ 2723465 w 6868353"/>
                <a:gd name="connsiteY6438" fmla="*/ 475934 h 6857985"/>
                <a:gd name="connsiteX6439" fmla="*/ 2769107 w 6868353"/>
                <a:gd name="connsiteY6439" fmla="*/ 466944 h 6857985"/>
                <a:gd name="connsiteX6440" fmla="*/ 5071595 w 6868353"/>
                <a:gd name="connsiteY6440" fmla="*/ 466831 h 6857985"/>
                <a:gd name="connsiteX6441" fmla="*/ 5108955 w 6868353"/>
                <a:gd name="connsiteY6441" fmla="*/ 487557 h 6857985"/>
                <a:gd name="connsiteX6442" fmla="*/ 5152277 w 6868353"/>
                <a:gd name="connsiteY6442" fmla="*/ 508071 h 6857985"/>
                <a:gd name="connsiteX6443" fmla="*/ 5155505 w 6868353"/>
                <a:gd name="connsiteY6443" fmla="*/ 519368 h 6857985"/>
                <a:gd name="connsiteX6444" fmla="*/ 5278559 w 6868353"/>
                <a:gd name="connsiteY6444" fmla="*/ 585298 h 6857985"/>
                <a:gd name="connsiteX6445" fmla="*/ 5301267 w 6868353"/>
                <a:gd name="connsiteY6445" fmla="*/ 598294 h 6857985"/>
                <a:gd name="connsiteX6446" fmla="*/ 5323083 w 6868353"/>
                <a:gd name="connsiteY6446" fmla="*/ 611050 h 6857985"/>
                <a:gd name="connsiteX6447" fmla="*/ 5371275 w 6868353"/>
                <a:gd name="connsiteY6447" fmla="*/ 634352 h 6857985"/>
                <a:gd name="connsiteX6448" fmla="*/ 5418503 w 6868353"/>
                <a:gd name="connsiteY6448" fmla="*/ 671019 h 6857985"/>
                <a:gd name="connsiteX6449" fmla="*/ 5444835 w 6868353"/>
                <a:gd name="connsiteY6449" fmla="*/ 689070 h 6857985"/>
                <a:gd name="connsiteX6450" fmla="*/ 5471209 w 6868353"/>
                <a:gd name="connsiteY6450" fmla="*/ 707389 h 6857985"/>
                <a:gd name="connsiteX6451" fmla="*/ 5565339 w 6868353"/>
                <a:gd name="connsiteY6451" fmla="*/ 767911 h 6857985"/>
                <a:gd name="connsiteX6452" fmla="*/ 5595027 w 6868353"/>
                <a:gd name="connsiteY6452" fmla="*/ 795687 h 6857985"/>
                <a:gd name="connsiteX6453" fmla="*/ 5628907 w 6868353"/>
                <a:gd name="connsiteY6453" fmla="*/ 827498 h 6857985"/>
                <a:gd name="connsiteX6454" fmla="*/ 5568751 w 6868353"/>
                <a:gd name="connsiteY6454" fmla="*/ 779746 h 6857985"/>
                <a:gd name="connsiteX6455" fmla="*/ 5500827 w 6868353"/>
                <a:gd name="connsiteY6455" fmla="*/ 733707 h 6857985"/>
                <a:gd name="connsiteX6456" fmla="*/ 5435377 w 6868353"/>
                <a:gd name="connsiteY6456" fmla="*/ 688390 h 6857985"/>
                <a:gd name="connsiteX6457" fmla="*/ 5379697 w 6868353"/>
                <a:gd name="connsiteY6457" fmla="*/ 646131 h 6857985"/>
                <a:gd name="connsiteX6458" fmla="*/ 5326395 w 6868353"/>
                <a:gd name="connsiteY6458" fmla="*/ 619077 h 6857985"/>
                <a:gd name="connsiteX6459" fmla="*/ 5308317 w 6868353"/>
                <a:gd name="connsiteY6459" fmla="*/ 608261 h 6857985"/>
                <a:gd name="connsiteX6460" fmla="*/ 5288809 w 6868353"/>
                <a:gd name="connsiteY6460" fmla="*/ 596779 h 6857985"/>
                <a:gd name="connsiteX6461" fmla="*/ 5247017 w 6868353"/>
                <a:gd name="connsiteY6461" fmla="*/ 572712 h 6857985"/>
                <a:gd name="connsiteX6462" fmla="*/ 5164383 w 6868353"/>
                <a:gd name="connsiteY6462" fmla="*/ 524889 h 6857985"/>
                <a:gd name="connsiteX6463" fmla="*/ 5128903 w 6868353"/>
                <a:gd name="connsiteY6463" fmla="*/ 506372 h 6857985"/>
                <a:gd name="connsiteX6464" fmla="*/ 5101595 w 6868353"/>
                <a:gd name="connsiteY6464" fmla="*/ 493772 h 6857985"/>
                <a:gd name="connsiteX6465" fmla="*/ 5071595 w 6868353"/>
                <a:gd name="connsiteY6465" fmla="*/ 466831 h 6857985"/>
                <a:gd name="connsiteX6466" fmla="*/ 4739879 w 6868353"/>
                <a:gd name="connsiteY6466" fmla="*/ 465911 h 6857985"/>
                <a:gd name="connsiteX6467" fmla="*/ 4779209 w 6868353"/>
                <a:gd name="connsiteY6467" fmla="*/ 470583 h 6857985"/>
                <a:gd name="connsiteX6468" fmla="*/ 4805003 w 6868353"/>
                <a:gd name="connsiteY6468" fmla="*/ 489242 h 6857985"/>
                <a:gd name="connsiteX6469" fmla="*/ 4803119 w 6868353"/>
                <a:gd name="connsiteY6469" fmla="*/ 501035 h 6857985"/>
                <a:gd name="connsiteX6470" fmla="*/ 4739879 w 6868353"/>
                <a:gd name="connsiteY6470" fmla="*/ 465911 h 6857985"/>
                <a:gd name="connsiteX6471" fmla="*/ 3779119 w 6868353"/>
                <a:gd name="connsiteY6471" fmla="*/ 465387 h 6857985"/>
                <a:gd name="connsiteX6472" fmla="*/ 3805013 w 6868353"/>
                <a:gd name="connsiteY6472" fmla="*/ 466973 h 6857985"/>
                <a:gd name="connsiteX6473" fmla="*/ 3831261 w 6868353"/>
                <a:gd name="connsiteY6473" fmla="*/ 474193 h 6857985"/>
                <a:gd name="connsiteX6474" fmla="*/ 3843987 w 6868353"/>
                <a:gd name="connsiteY6474" fmla="*/ 474844 h 6857985"/>
                <a:gd name="connsiteX6475" fmla="*/ 3839925 w 6868353"/>
                <a:gd name="connsiteY6475" fmla="*/ 483282 h 6857985"/>
                <a:gd name="connsiteX6476" fmla="*/ 3873747 w 6868353"/>
                <a:gd name="connsiteY6476" fmla="*/ 503710 h 6857985"/>
                <a:gd name="connsiteX6477" fmla="*/ 3901905 w 6868353"/>
                <a:gd name="connsiteY6477" fmla="*/ 471092 h 6857985"/>
                <a:gd name="connsiteX6478" fmla="*/ 3946443 w 6868353"/>
                <a:gd name="connsiteY6478" fmla="*/ 492583 h 6857985"/>
                <a:gd name="connsiteX6479" fmla="*/ 3940199 w 6868353"/>
                <a:gd name="connsiteY6479" fmla="*/ 483239 h 6857985"/>
                <a:gd name="connsiteX6480" fmla="*/ 3978367 w 6868353"/>
                <a:gd name="connsiteY6480" fmla="*/ 495598 h 6857985"/>
                <a:gd name="connsiteX6481" fmla="*/ 3995739 w 6868353"/>
                <a:gd name="connsiteY6481" fmla="*/ 518519 h 6857985"/>
                <a:gd name="connsiteX6482" fmla="*/ 3996913 w 6868353"/>
                <a:gd name="connsiteY6482" fmla="*/ 536314 h 6857985"/>
                <a:gd name="connsiteX6483" fmla="*/ 3968727 w 6868353"/>
                <a:gd name="connsiteY6483" fmla="*/ 530609 h 6857985"/>
                <a:gd name="connsiteX6484" fmla="*/ 3938883 w 6868353"/>
                <a:gd name="connsiteY6484" fmla="*/ 526956 h 6857985"/>
                <a:gd name="connsiteX6485" fmla="*/ 3975495 w 6868353"/>
                <a:gd name="connsiteY6485" fmla="*/ 527523 h 6857985"/>
                <a:gd name="connsiteX6486" fmla="*/ 3937255 w 6868353"/>
                <a:gd name="connsiteY6486" fmla="*/ 509260 h 6857985"/>
                <a:gd name="connsiteX6487" fmla="*/ 3937879 w 6868353"/>
                <a:gd name="connsiteY6487" fmla="*/ 515178 h 6857985"/>
                <a:gd name="connsiteX6488" fmla="*/ 3916035 w 6868353"/>
                <a:gd name="connsiteY6488" fmla="*/ 507391 h 6857985"/>
                <a:gd name="connsiteX6489" fmla="*/ 3837107 w 6868353"/>
                <a:gd name="connsiteY6489" fmla="*/ 503484 h 6857985"/>
                <a:gd name="connsiteX6490" fmla="*/ 3841949 w 6868353"/>
                <a:gd name="connsiteY6490" fmla="*/ 500964 h 6857985"/>
                <a:gd name="connsiteX6491" fmla="*/ 3785787 w 6868353"/>
                <a:gd name="connsiteY6491" fmla="*/ 474377 h 6857985"/>
                <a:gd name="connsiteX6492" fmla="*/ 3779119 w 6868353"/>
                <a:gd name="connsiteY6492" fmla="*/ 465387 h 6857985"/>
                <a:gd name="connsiteX6493" fmla="*/ 3365845 w 6868353"/>
                <a:gd name="connsiteY6493" fmla="*/ 463448 h 6857985"/>
                <a:gd name="connsiteX6494" fmla="*/ 3382791 w 6868353"/>
                <a:gd name="connsiteY6494" fmla="*/ 485661 h 6857985"/>
                <a:gd name="connsiteX6495" fmla="*/ 3342287 w 6868353"/>
                <a:gd name="connsiteY6495" fmla="*/ 473485 h 6857985"/>
                <a:gd name="connsiteX6496" fmla="*/ 3343547 w 6868353"/>
                <a:gd name="connsiteY6496" fmla="*/ 466704 h 6857985"/>
                <a:gd name="connsiteX6497" fmla="*/ 3365845 w 6868353"/>
                <a:gd name="connsiteY6497" fmla="*/ 463448 h 6857985"/>
                <a:gd name="connsiteX6498" fmla="*/ 4039555 w 6868353"/>
                <a:gd name="connsiteY6498" fmla="*/ 462796 h 6857985"/>
                <a:gd name="connsiteX6499" fmla="*/ 4126861 w 6868353"/>
                <a:gd name="connsiteY6499" fmla="*/ 510307 h 6857985"/>
                <a:gd name="connsiteX6500" fmla="*/ 4110665 w 6868353"/>
                <a:gd name="connsiteY6500" fmla="*/ 505069 h 6857985"/>
                <a:gd name="connsiteX6501" fmla="*/ 4105541 w 6868353"/>
                <a:gd name="connsiteY6501" fmla="*/ 507278 h 6857985"/>
                <a:gd name="connsiteX6502" fmla="*/ 4039555 w 6868353"/>
                <a:gd name="connsiteY6502" fmla="*/ 462796 h 6857985"/>
                <a:gd name="connsiteX6503" fmla="*/ 2943194 w 6868353"/>
                <a:gd name="connsiteY6503" fmla="*/ 459951 h 6857985"/>
                <a:gd name="connsiteX6504" fmla="*/ 2969247 w 6868353"/>
                <a:gd name="connsiteY6504" fmla="*/ 466039 h 6857985"/>
                <a:gd name="connsiteX6505" fmla="*/ 2998467 w 6868353"/>
                <a:gd name="connsiteY6505" fmla="*/ 463802 h 6857985"/>
                <a:gd name="connsiteX6506" fmla="*/ 3015285 w 6868353"/>
                <a:gd name="connsiteY6506" fmla="*/ 464453 h 6857985"/>
                <a:gd name="connsiteX6507" fmla="*/ 3026880 w 6868353"/>
                <a:gd name="connsiteY6507" fmla="*/ 462967 h 6857985"/>
                <a:gd name="connsiteX6508" fmla="*/ 3041703 w 6868353"/>
                <a:gd name="connsiteY6508" fmla="*/ 460022 h 6857985"/>
                <a:gd name="connsiteX6509" fmla="*/ 3025932 w 6868353"/>
                <a:gd name="connsiteY6509" fmla="*/ 464934 h 6857985"/>
                <a:gd name="connsiteX6510" fmla="*/ 2996711 w 6868353"/>
                <a:gd name="connsiteY6510" fmla="*/ 468842 h 6857985"/>
                <a:gd name="connsiteX6511" fmla="*/ 2965491 w 6868353"/>
                <a:gd name="connsiteY6511" fmla="*/ 470416 h 6857985"/>
                <a:gd name="connsiteX6512" fmla="*/ 2941583 w 6868353"/>
                <a:gd name="connsiteY6512" fmla="*/ 469097 h 6857985"/>
                <a:gd name="connsiteX6513" fmla="*/ 2964911 w 6868353"/>
                <a:gd name="connsiteY6513" fmla="*/ 470445 h 6857985"/>
                <a:gd name="connsiteX6514" fmla="*/ 2965491 w 6868353"/>
                <a:gd name="connsiteY6514" fmla="*/ 470416 h 6857985"/>
                <a:gd name="connsiteX6515" fmla="*/ 2985669 w 6868353"/>
                <a:gd name="connsiteY6515" fmla="*/ 471529 h 6857985"/>
                <a:gd name="connsiteX6516" fmla="*/ 2987226 w 6868353"/>
                <a:gd name="connsiteY6516" fmla="*/ 494905 h 6857985"/>
                <a:gd name="connsiteX6517" fmla="*/ 3007825 w 6868353"/>
                <a:gd name="connsiteY6517" fmla="*/ 475538 h 6857985"/>
                <a:gd name="connsiteX6518" fmla="*/ 2984494 w 6868353"/>
                <a:gd name="connsiteY6518" fmla="*/ 474646 h 6857985"/>
                <a:gd name="connsiteX6519" fmla="*/ 2982724 w 6868353"/>
                <a:gd name="connsiteY6519" fmla="*/ 483990 h 6857985"/>
                <a:gd name="connsiteX6520" fmla="*/ 2921183 w 6868353"/>
                <a:gd name="connsiteY6520" fmla="*/ 488478 h 6857985"/>
                <a:gd name="connsiteX6521" fmla="*/ 2912307 w 6868353"/>
                <a:gd name="connsiteY6521" fmla="*/ 481498 h 6857985"/>
                <a:gd name="connsiteX6522" fmla="*/ 2895205 w 6868353"/>
                <a:gd name="connsiteY6522" fmla="*/ 482305 h 6857985"/>
                <a:gd name="connsiteX6523" fmla="*/ 2952923 w 6868353"/>
                <a:gd name="connsiteY6523" fmla="*/ 481541 h 6857985"/>
                <a:gd name="connsiteX6524" fmla="*/ 2914076 w 6868353"/>
                <a:gd name="connsiteY6524" fmla="*/ 472183 h 6857985"/>
                <a:gd name="connsiteX6525" fmla="*/ 2894412 w 6868353"/>
                <a:gd name="connsiteY6525" fmla="*/ 467539 h 6857985"/>
                <a:gd name="connsiteX6526" fmla="*/ 2935128 w 6868353"/>
                <a:gd name="connsiteY6526" fmla="*/ 467553 h 6857985"/>
                <a:gd name="connsiteX6527" fmla="*/ 2909008 w 6868353"/>
                <a:gd name="connsiteY6527" fmla="*/ 461338 h 6857985"/>
                <a:gd name="connsiteX6528" fmla="*/ 2943194 w 6868353"/>
                <a:gd name="connsiteY6528" fmla="*/ 459951 h 6857985"/>
                <a:gd name="connsiteX6529" fmla="*/ 3326077 w 6868353"/>
                <a:gd name="connsiteY6529" fmla="*/ 458139 h 6857985"/>
                <a:gd name="connsiteX6530" fmla="*/ 3320414 w 6868353"/>
                <a:gd name="connsiteY6530" fmla="*/ 476345 h 6857985"/>
                <a:gd name="connsiteX6531" fmla="*/ 3282516 w 6868353"/>
                <a:gd name="connsiteY6531" fmla="*/ 477747 h 6857985"/>
                <a:gd name="connsiteX6532" fmla="*/ 3326077 w 6868353"/>
                <a:gd name="connsiteY6532" fmla="*/ 458139 h 6857985"/>
                <a:gd name="connsiteX6533" fmla="*/ 4792559 w 6868353"/>
                <a:gd name="connsiteY6533" fmla="*/ 456836 h 6857985"/>
                <a:gd name="connsiteX6534" fmla="*/ 4830769 w 6868353"/>
                <a:gd name="connsiteY6534" fmla="*/ 492016 h 6857985"/>
                <a:gd name="connsiteX6535" fmla="*/ 4853519 w 6868353"/>
                <a:gd name="connsiteY6535" fmla="*/ 505763 h 6857985"/>
                <a:gd name="connsiteX6536" fmla="*/ 4842661 w 6868353"/>
                <a:gd name="connsiteY6536" fmla="*/ 535946 h 6857985"/>
                <a:gd name="connsiteX6537" fmla="*/ 4801179 w 6868353"/>
                <a:gd name="connsiteY6537" fmla="*/ 512813 h 6857985"/>
                <a:gd name="connsiteX6538" fmla="*/ 4867027 w 6868353"/>
                <a:gd name="connsiteY6538" fmla="*/ 527013 h 6857985"/>
                <a:gd name="connsiteX6539" fmla="*/ 4815551 w 6868353"/>
                <a:gd name="connsiteY6539" fmla="*/ 487274 h 6857985"/>
                <a:gd name="connsiteX6540" fmla="*/ 4799737 w 6868353"/>
                <a:gd name="connsiteY6540" fmla="*/ 469238 h 6857985"/>
                <a:gd name="connsiteX6541" fmla="*/ 4792559 w 6868353"/>
                <a:gd name="connsiteY6541" fmla="*/ 456836 h 6857985"/>
                <a:gd name="connsiteX6542" fmla="*/ 4115255 w 6868353"/>
                <a:gd name="connsiteY6542" fmla="*/ 455948 h 6857985"/>
                <a:gd name="connsiteX6543" fmla="*/ 4146597 w 6868353"/>
                <a:gd name="connsiteY6543" fmla="*/ 460517 h 6857985"/>
                <a:gd name="connsiteX6544" fmla="*/ 4163075 w 6868353"/>
                <a:gd name="connsiteY6544" fmla="*/ 478412 h 6857985"/>
                <a:gd name="connsiteX6545" fmla="*/ 4129297 w 6868353"/>
                <a:gd name="connsiteY6545" fmla="*/ 467412 h 6857985"/>
                <a:gd name="connsiteX6546" fmla="*/ 4098067 w 6868353"/>
                <a:gd name="connsiteY6546" fmla="*/ 456284 h 6857985"/>
                <a:gd name="connsiteX6547" fmla="*/ 4115255 w 6868353"/>
                <a:gd name="connsiteY6547" fmla="*/ 455948 h 6857985"/>
                <a:gd name="connsiteX6548" fmla="*/ 4286695 w 6868353"/>
                <a:gd name="connsiteY6548" fmla="*/ 445737 h 6857985"/>
                <a:gd name="connsiteX6549" fmla="*/ 4308271 w 6868353"/>
                <a:gd name="connsiteY6549" fmla="*/ 462018 h 6857985"/>
                <a:gd name="connsiteX6550" fmla="*/ 4324723 w 6868353"/>
                <a:gd name="connsiteY6550" fmla="*/ 456992 h 6857985"/>
                <a:gd name="connsiteX6551" fmla="*/ 4367207 w 6868353"/>
                <a:gd name="connsiteY6551" fmla="*/ 485250 h 6857985"/>
                <a:gd name="connsiteX6552" fmla="*/ 4302975 w 6868353"/>
                <a:gd name="connsiteY6552" fmla="*/ 463773 h 6857985"/>
                <a:gd name="connsiteX6553" fmla="*/ 4286695 w 6868353"/>
                <a:gd name="connsiteY6553" fmla="*/ 445737 h 6857985"/>
                <a:gd name="connsiteX6554" fmla="*/ 2703362 w 6868353"/>
                <a:gd name="connsiteY6554" fmla="*/ 445666 h 6857985"/>
                <a:gd name="connsiteX6555" fmla="*/ 2755927 w 6868353"/>
                <a:gd name="connsiteY6555" fmla="*/ 464509 h 6857985"/>
                <a:gd name="connsiteX6556" fmla="*/ 2738528 w 6868353"/>
                <a:gd name="connsiteY6556" fmla="*/ 466222 h 6857985"/>
                <a:gd name="connsiteX6557" fmla="*/ 2717278 w 6868353"/>
                <a:gd name="connsiteY6557" fmla="*/ 472055 h 6857985"/>
                <a:gd name="connsiteX6558" fmla="*/ 2711800 w 6868353"/>
                <a:gd name="connsiteY6558" fmla="*/ 461494 h 6857985"/>
                <a:gd name="connsiteX6559" fmla="*/ 2645898 w 6868353"/>
                <a:gd name="connsiteY6559" fmla="*/ 509940 h 6857985"/>
                <a:gd name="connsiteX6560" fmla="*/ 2720662 w 6868353"/>
                <a:gd name="connsiteY6560" fmla="*/ 501346 h 6857985"/>
                <a:gd name="connsiteX6561" fmla="*/ 2659107 w 6868353"/>
                <a:gd name="connsiteY6561" fmla="*/ 511752 h 6857985"/>
                <a:gd name="connsiteX6562" fmla="*/ 2636668 w 6868353"/>
                <a:gd name="connsiteY6562" fmla="*/ 537447 h 6857985"/>
                <a:gd name="connsiteX6563" fmla="*/ 2709874 w 6868353"/>
                <a:gd name="connsiteY6563" fmla="*/ 538141 h 6857985"/>
                <a:gd name="connsiteX6564" fmla="*/ 2679153 w 6868353"/>
                <a:gd name="connsiteY6564" fmla="*/ 548107 h 6857985"/>
                <a:gd name="connsiteX6565" fmla="*/ 2712649 w 6868353"/>
                <a:gd name="connsiteY6565" fmla="*/ 543350 h 6857985"/>
                <a:gd name="connsiteX6566" fmla="*/ 2693976 w 6868353"/>
                <a:gd name="connsiteY6566" fmla="*/ 531076 h 6857985"/>
                <a:gd name="connsiteX6567" fmla="*/ 2726141 w 6868353"/>
                <a:gd name="connsiteY6567" fmla="*/ 525753 h 6857985"/>
                <a:gd name="connsiteX6568" fmla="*/ 2725121 w 6868353"/>
                <a:gd name="connsiteY6568" fmla="*/ 521294 h 6857985"/>
                <a:gd name="connsiteX6569" fmla="*/ 2766913 w 6868353"/>
                <a:gd name="connsiteY6569" fmla="*/ 509841 h 6857985"/>
                <a:gd name="connsiteX6570" fmla="*/ 2810036 w 6868353"/>
                <a:gd name="connsiteY6570" fmla="*/ 513182 h 6857985"/>
                <a:gd name="connsiteX6571" fmla="*/ 2734338 w 6868353"/>
                <a:gd name="connsiteY6571" fmla="*/ 527806 h 6857985"/>
                <a:gd name="connsiteX6572" fmla="*/ 2781368 w 6868353"/>
                <a:gd name="connsiteY6572" fmla="*/ 527013 h 6857985"/>
                <a:gd name="connsiteX6573" fmla="*/ 2734904 w 6868353"/>
                <a:gd name="connsiteY6573" fmla="*/ 551802 h 6857985"/>
                <a:gd name="connsiteX6574" fmla="*/ 2708897 w 6868353"/>
                <a:gd name="connsiteY6574" fmla="*/ 547626 h 6857985"/>
                <a:gd name="connsiteX6575" fmla="*/ 2687463 w 6868353"/>
                <a:gd name="connsiteY6575" fmla="*/ 563737 h 6857985"/>
                <a:gd name="connsiteX6576" fmla="*/ 2627791 w 6868353"/>
                <a:gd name="connsiteY6576" fmla="*/ 564841 h 6857985"/>
                <a:gd name="connsiteX6577" fmla="*/ 2594097 w 6868353"/>
                <a:gd name="connsiteY6577" fmla="*/ 577625 h 6857985"/>
                <a:gd name="connsiteX6578" fmla="*/ 2563447 w 6868353"/>
                <a:gd name="connsiteY6578" fmla="*/ 580357 h 6857985"/>
                <a:gd name="connsiteX6579" fmla="*/ 2586240 w 6868353"/>
                <a:gd name="connsiteY6579" fmla="*/ 574100 h 6857985"/>
                <a:gd name="connsiteX6580" fmla="*/ 2595371 w 6868353"/>
                <a:gd name="connsiteY6580" fmla="*/ 570122 h 6857985"/>
                <a:gd name="connsiteX6581" fmla="*/ 2584442 w 6868353"/>
                <a:gd name="connsiteY6581" fmla="*/ 563737 h 6857985"/>
                <a:gd name="connsiteX6582" fmla="*/ 2638834 w 6868353"/>
                <a:gd name="connsiteY6582" fmla="*/ 552057 h 6857985"/>
                <a:gd name="connsiteX6583" fmla="*/ 2656459 w 6868353"/>
                <a:gd name="connsiteY6583" fmla="*/ 540179 h 6857985"/>
                <a:gd name="connsiteX6584" fmla="*/ 2606499 w 6868353"/>
                <a:gd name="connsiteY6584" fmla="*/ 538127 h 6857985"/>
                <a:gd name="connsiteX6585" fmla="*/ 2622624 w 6868353"/>
                <a:gd name="connsiteY6585" fmla="*/ 545092 h 6857985"/>
                <a:gd name="connsiteX6586" fmla="*/ 2582148 w 6868353"/>
                <a:gd name="connsiteY6586" fmla="*/ 555554 h 6857985"/>
                <a:gd name="connsiteX6587" fmla="*/ 2551243 w 6868353"/>
                <a:gd name="connsiteY6587" fmla="*/ 560580 h 6857985"/>
                <a:gd name="connsiteX6588" fmla="*/ 2527856 w 6868353"/>
                <a:gd name="connsiteY6588" fmla="*/ 562760 h 6857985"/>
                <a:gd name="connsiteX6589" fmla="*/ 2548794 w 6868353"/>
                <a:gd name="connsiteY6589" fmla="*/ 545502 h 6857985"/>
                <a:gd name="connsiteX6590" fmla="*/ 2491062 w 6868353"/>
                <a:gd name="connsiteY6590" fmla="*/ 564331 h 6857985"/>
                <a:gd name="connsiteX6591" fmla="*/ 2544165 w 6868353"/>
                <a:gd name="connsiteY6591" fmla="*/ 569032 h 6857985"/>
                <a:gd name="connsiteX6592" fmla="*/ 2513812 w 6868353"/>
                <a:gd name="connsiteY6592" fmla="*/ 580555 h 6857985"/>
                <a:gd name="connsiteX6593" fmla="*/ 2474200 w 6868353"/>
                <a:gd name="connsiteY6593" fmla="*/ 567630 h 6857985"/>
                <a:gd name="connsiteX6594" fmla="*/ 2379574 w 6868353"/>
                <a:gd name="connsiteY6594" fmla="*/ 599469 h 6857985"/>
                <a:gd name="connsiteX6595" fmla="*/ 2397271 w 6868353"/>
                <a:gd name="connsiteY6595" fmla="*/ 577936 h 6857985"/>
                <a:gd name="connsiteX6596" fmla="*/ 2425854 w 6868353"/>
                <a:gd name="connsiteY6596" fmla="*/ 564246 h 6857985"/>
                <a:gd name="connsiteX6597" fmla="*/ 2440804 w 6868353"/>
                <a:gd name="connsiteY6597" fmla="*/ 555469 h 6857985"/>
                <a:gd name="connsiteX6598" fmla="*/ 2528790 w 6868353"/>
                <a:gd name="connsiteY6598" fmla="*/ 543719 h 6857985"/>
                <a:gd name="connsiteX6599" fmla="*/ 2485568 w 6868353"/>
                <a:gd name="connsiteY6599" fmla="*/ 535238 h 6857985"/>
                <a:gd name="connsiteX6600" fmla="*/ 2560870 w 6868353"/>
                <a:gd name="connsiteY6600" fmla="*/ 513238 h 6857985"/>
                <a:gd name="connsiteX6601" fmla="*/ 2510882 w 6868353"/>
                <a:gd name="connsiteY6601" fmla="*/ 503838 h 6857985"/>
                <a:gd name="connsiteX6602" fmla="*/ 2517535 w 6868353"/>
                <a:gd name="connsiteY6602" fmla="*/ 504404 h 6857985"/>
                <a:gd name="connsiteX6603" fmla="*/ 2548157 w 6868353"/>
                <a:gd name="connsiteY6603" fmla="*/ 494154 h 6857985"/>
                <a:gd name="connsiteX6604" fmla="*/ 2590883 w 6868353"/>
                <a:gd name="connsiteY6604" fmla="*/ 478836 h 6857985"/>
                <a:gd name="connsiteX6605" fmla="*/ 2564126 w 6868353"/>
                <a:gd name="connsiteY6605" fmla="*/ 493149 h 6857985"/>
                <a:gd name="connsiteX6606" fmla="*/ 2561578 w 6868353"/>
                <a:gd name="connsiteY6606" fmla="*/ 503810 h 6857985"/>
                <a:gd name="connsiteX6607" fmla="*/ 2630439 w 6868353"/>
                <a:gd name="connsiteY6607" fmla="*/ 493517 h 6857985"/>
                <a:gd name="connsiteX6608" fmla="*/ 2614894 w 6868353"/>
                <a:gd name="connsiteY6608" fmla="*/ 477152 h 6857985"/>
                <a:gd name="connsiteX6609" fmla="*/ 2645742 w 6868353"/>
                <a:gd name="connsiteY6609" fmla="*/ 476331 h 6857985"/>
                <a:gd name="connsiteX6610" fmla="*/ 2636979 w 6868353"/>
                <a:gd name="connsiteY6610" fmla="*/ 460800 h 6857985"/>
                <a:gd name="connsiteX6611" fmla="*/ 2694514 w 6868353"/>
                <a:gd name="connsiteY6611" fmla="*/ 463617 h 6857985"/>
                <a:gd name="connsiteX6612" fmla="*/ 2671636 w 6868353"/>
                <a:gd name="connsiteY6612" fmla="*/ 455718 h 6857985"/>
                <a:gd name="connsiteX6613" fmla="*/ 2699638 w 6868353"/>
                <a:gd name="connsiteY6613" fmla="*/ 451626 h 6857985"/>
                <a:gd name="connsiteX6614" fmla="*/ 2703362 w 6868353"/>
                <a:gd name="connsiteY6614" fmla="*/ 445666 h 6857985"/>
                <a:gd name="connsiteX6615" fmla="*/ 2365302 w 6868353"/>
                <a:gd name="connsiteY6615" fmla="*/ 445124 h 6857985"/>
                <a:gd name="connsiteX6616" fmla="*/ 2343983 w 6868353"/>
                <a:gd name="connsiteY6616" fmla="*/ 449927 h 6857985"/>
                <a:gd name="connsiteX6617" fmla="*/ 2298439 w 6868353"/>
                <a:gd name="connsiteY6617" fmla="*/ 463362 h 6857985"/>
                <a:gd name="connsiteX6618" fmla="*/ 2319406 w 6868353"/>
                <a:gd name="connsiteY6618" fmla="*/ 463787 h 6857985"/>
                <a:gd name="connsiteX6619" fmla="*/ 2252839 w 6868353"/>
                <a:gd name="connsiteY6619" fmla="*/ 476967 h 6857985"/>
                <a:gd name="connsiteX6620" fmla="*/ 2259791 w 6868353"/>
                <a:gd name="connsiteY6620" fmla="*/ 486608 h 6857985"/>
                <a:gd name="connsiteX6621" fmla="*/ 2326315 w 6868353"/>
                <a:gd name="connsiteY6621" fmla="*/ 463928 h 6857985"/>
                <a:gd name="connsiteX6622" fmla="*/ 2343615 w 6868353"/>
                <a:gd name="connsiteY6622" fmla="*/ 469152 h 6857985"/>
                <a:gd name="connsiteX6623" fmla="*/ 2305320 w 6868353"/>
                <a:gd name="connsiteY6623" fmla="*/ 482630 h 6857985"/>
                <a:gd name="connsiteX6624" fmla="*/ 2378102 w 6868353"/>
                <a:gd name="connsiteY6624" fmla="*/ 470327 h 6857985"/>
                <a:gd name="connsiteX6625" fmla="*/ 2354218 w 6868353"/>
                <a:gd name="connsiteY6625" fmla="*/ 455024 h 6857985"/>
                <a:gd name="connsiteX6626" fmla="*/ 2392754 w 6868353"/>
                <a:gd name="connsiteY6626" fmla="*/ 452206 h 6857985"/>
                <a:gd name="connsiteX6627" fmla="*/ 2377479 w 6868353"/>
                <a:gd name="connsiteY6627" fmla="*/ 446459 h 6857985"/>
                <a:gd name="connsiteX6628" fmla="*/ 2365302 w 6868353"/>
                <a:gd name="connsiteY6628" fmla="*/ 445124 h 6857985"/>
                <a:gd name="connsiteX6629" fmla="*/ 3035063 w 6868353"/>
                <a:gd name="connsiteY6629" fmla="*/ 443387 h 6857985"/>
                <a:gd name="connsiteX6630" fmla="*/ 3082192 w 6868353"/>
                <a:gd name="connsiteY6630" fmla="*/ 462060 h 6857985"/>
                <a:gd name="connsiteX6631" fmla="*/ 2988316 w 6868353"/>
                <a:gd name="connsiteY6631" fmla="*/ 455958 h 6857985"/>
                <a:gd name="connsiteX6632" fmla="*/ 3012893 w 6868353"/>
                <a:gd name="connsiteY6632" fmla="*/ 452504 h 6857985"/>
                <a:gd name="connsiteX6633" fmla="*/ 3024360 w 6868353"/>
                <a:gd name="connsiteY6633" fmla="*/ 451414 h 6857985"/>
                <a:gd name="connsiteX6634" fmla="*/ 3034058 w 6868353"/>
                <a:gd name="connsiteY6634" fmla="*/ 450862 h 6857985"/>
                <a:gd name="connsiteX6635" fmla="*/ 3035063 w 6868353"/>
                <a:gd name="connsiteY6635" fmla="*/ 443387 h 6857985"/>
                <a:gd name="connsiteX6636" fmla="*/ 4830365 w 6868353"/>
                <a:gd name="connsiteY6636" fmla="*/ 442770 h 6857985"/>
                <a:gd name="connsiteX6637" fmla="*/ 4867351 w 6868353"/>
                <a:gd name="connsiteY6637" fmla="*/ 457926 h 6857985"/>
                <a:gd name="connsiteX6638" fmla="*/ 4881127 w 6868353"/>
                <a:gd name="connsiteY6638" fmla="*/ 479275 h 6857985"/>
                <a:gd name="connsiteX6639" fmla="*/ 4876271 w 6868353"/>
                <a:gd name="connsiteY6639" fmla="*/ 474136 h 6857985"/>
                <a:gd name="connsiteX6640" fmla="*/ 4849739 w 6868353"/>
                <a:gd name="connsiteY6640" fmla="*/ 460191 h 6857985"/>
                <a:gd name="connsiteX6641" fmla="*/ 4855459 w 6868353"/>
                <a:gd name="connsiteY6641" fmla="*/ 459356 h 6857985"/>
                <a:gd name="connsiteX6642" fmla="*/ 4839801 w 6868353"/>
                <a:gd name="connsiteY6642" fmla="*/ 449871 h 6857985"/>
                <a:gd name="connsiteX6643" fmla="*/ 4830365 w 6868353"/>
                <a:gd name="connsiteY6643" fmla="*/ 442770 h 6857985"/>
                <a:gd name="connsiteX6644" fmla="*/ 2840899 w 6868353"/>
                <a:gd name="connsiteY6644" fmla="*/ 441546 h 6857985"/>
                <a:gd name="connsiteX6645" fmla="*/ 2783619 w 6868353"/>
                <a:gd name="connsiteY6645" fmla="*/ 459993 h 6857985"/>
                <a:gd name="connsiteX6646" fmla="*/ 2840899 w 6868353"/>
                <a:gd name="connsiteY6646" fmla="*/ 441546 h 6857985"/>
                <a:gd name="connsiteX6647" fmla="*/ 4216207 w 6868353"/>
                <a:gd name="connsiteY6647" fmla="*/ 441079 h 6857985"/>
                <a:gd name="connsiteX6648" fmla="*/ 4248697 w 6868353"/>
                <a:gd name="connsiteY6648" fmla="*/ 447294 h 6857985"/>
                <a:gd name="connsiteX6649" fmla="*/ 4275695 w 6868353"/>
                <a:gd name="connsiteY6649" fmla="*/ 467298 h 6857985"/>
                <a:gd name="connsiteX6650" fmla="*/ 4210911 w 6868353"/>
                <a:gd name="connsiteY6650" fmla="*/ 454868 h 6857985"/>
                <a:gd name="connsiteX6651" fmla="*/ 4216207 w 6868353"/>
                <a:gd name="connsiteY6651" fmla="*/ 441079 h 6857985"/>
                <a:gd name="connsiteX6652" fmla="*/ 2267096 w 6868353"/>
                <a:gd name="connsiteY6652" fmla="*/ 438927 h 6857985"/>
                <a:gd name="connsiteX6653" fmla="*/ 2220943 w 6868353"/>
                <a:gd name="connsiteY6653" fmla="*/ 452801 h 6857985"/>
                <a:gd name="connsiteX6654" fmla="*/ 2192827 w 6868353"/>
                <a:gd name="connsiteY6654" fmla="*/ 471757 h 6857985"/>
                <a:gd name="connsiteX6655" fmla="*/ 2267096 w 6868353"/>
                <a:gd name="connsiteY6655" fmla="*/ 438927 h 6857985"/>
                <a:gd name="connsiteX6656" fmla="*/ 4900111 w 6868353"/>
                <a:gd name="connsiteY6656" fmla="*/ 436705 h 6857985"/>
                <a:gd name="connsiteX6657" fmla="*/ 4952547 w 6868353"/>
                <a:gd name="connsiteY6657" fmla="*/ 470880 h 6857985"/>
                <a:gd name="connsiteX6658" fmla="*/ 4944649 w 6868353"/>
                <a:gd name="connsiteY6658" fmla="*/ 479318 h 6857985"/>
                <a:gd name="connsiteX6659" fmla="*/ 4960009 w 6868353"/>
                <a:gd name="connsiteY6659" fmla="*/ 493744 h 6857985"/>
                <a:gd name="connsiteX6660" fmla="*/ 4985123 w 6868353"/>
                <a:gd name="connsiteY6660" fmla="*/ 513309 h 6857985"/>
                <a:gd name="connsiteX6661" fmla="*/ 4906763 w 6868353"/>
                <a:gd name="connsiteY6661" fmla="*/ 464609 h 6857985"/>
                <a:gd name="connsiteX6662" fmla="*/ 4949221 w 6868353"/>
                <a:gd name="connsiteY6662" fmla="*/ 488364 h 6857985"/>
                <a:gd name="connsiteX6663" fmla="*/ 4919875 w 6868353"/>
                <a:gd name="connsiteY6663" fmla="*/ 457417 h 6857985"/>
                <a:gd name="connsiteX6664" fmla="*/ 4907939 w 6868353"/>
                <a:gd name="connsiteY6664" fmla="*/ 458790 h 6857985"/>
                <a:gd name="connsiteX6665" fmla="*/ 4914891 w 6868353"/>
                <a:gd name="connsiteY6665" fmla="*/ 452179 h 6857985"/>
                <a:gd name="connsiteX6666" fmla="*/ 4900111 w 6868353"/>
                <a:gd name="connsiteY6666" fmla="*/ 436705 h 6857985"/>
                <a:gd name="connsiteX6667" fmla="*/ 3129336 w 6868353"/>
                <a:gd name="connsiteY6667" fmla="*/ 436506 h 6857985"/>
                <a:gd name="connsiteX6668" fmla="*/ 3161119 w 6868353"/>
                <a:gd name="connsiteY6668" fmla="*/ 446034 h 6857985"/>
                <a:gd name="connsiteX6669" fmla="*/ 3137802 w 6868353"/>
                <a:gd name="connsiteY6669" fmla="*/ 443967 h 6857985"/>
                <a:gd name="connsiteX6670" fmla="*/ 3109785 w 6868353"/>
                <a:gd name="connsiteY6670" fmla="*/ 460432 h 6857985"/>
                <a:gd name="connsiteX6671" fmla="*/ 3156786 w 6868353"/>
                <a:gd name="connsiteY6671" fmla="*/ 464183 h 6857985"/>
                <a:gd name="connsiteX6672" fmla="*/ 3180599 w 6868353"/>
                <a:gd name="connsiteY6672" fmla="*/ 465755 h 6857985"/>
                <a:gd name="connsiteX6673" fmla="*/ 3207186 w 6868353"/>
                <a:gd name="connsiteY6673" fmla="*/ 465995 h 6857985"/>
                <a:gd name="connsiteX6674" fmla="*/ 3185978 w 6868353"/>
                <a:gd name="connsiteY6674" fmla="*/ 468501 h 6857985"/>
                <a:gd name="connsiteX6675" fmla="*/ 3185596 w 6868353"/>
                <a:gd name="connsiteY6675" fmla="*/ 473116 h 6857985"/>
                <a:gd name="connsiteX6676" fmla="*/ 3200277 w 6868353"/>
                <a:gd name="connsiteY6676" fmla="*/ 478524 h 6857985"/>
                <a:gd name="connsiteX6677" fmla="*/ 3156347 w 6868353"/>
                <a:gd name="connsiteY6677" fmla="*/ 464509 h 6857985"/>
                <a:gd name="connsiteX6678" fmla="*/ 3094821 w 6868353"/>
                <a:gd name="connsiteY6678" fmla="*/ 480591 h 6857985"/>
                <a:gd name="connsiteX6679" fmla="*/ 3050183 w 6868353"/>
                <a:gd name="connsiteY6679" fmla="*/ 467439 h 6857985"/>
                <a:gd name="connsiteX6680" fmla="*/ 3101276 w 6868353"/>
                <a:gd name="connsiteY6680" fmla="*/ 467722 h 6857985"/>
                <a:gd name="connsiteX6681" fmla="*/ 3122823 w 6868353"/>
                <a:gd name="connsiteY6681" fmla="*/ 449375 h 6857985"/>
                <a:gd name="connsiteX6682" fmla="*/ 3129336 w 6868353"/>
                <a:gd name="connsiteY6682" fmla="*/ 436506 h 6857985"/>
                <a:gd name="connsiteX6683" fmla="*/ 2074572 w 6868353"/>
                <a:gd name="connsiteY6683" fmla="*/ 432741 h 6857985"/>
                <a:gd name="connsiteX6684" fmla="*/ 2068046 w 6868353"/>
                <a:gd name="connsiteY6684" fmla="*/ 452235 h 6857985"/>
                <a:gd name="connsiteX6685" fmla="*/ 2106964 w 6868353"/>
                <a:gd name="connsiteY6685" fmla="*/ 436195 h 6857985"/>
                <a:gd name="connsiteX6686" fmla="*/ 2072222 w 6868353"/>
                <a:gd name="connsiteY6686" fmla="*/ 466407 h 6857985"/>
                <a:gd name="connsiteX6687" fmla="*/ 2042591 w 6868353"/>
                <a:gd name="connsiteY6687" fmla="*/ 448654 h 6857985"/>
                <a:gd name="connsiteX6688" fmla="*/ 2074572 w 6868353"/>
                <a:gd name="connsiteY6688" fmla="*/ 432741 h 6857985"/>
                <a:gd name="connsiteX6689" fmla="*/ 4985665 w 6868353"/>
                <a:gd name="connsiteY6689" fmla="*/ 431530 h 6857985"/>
                <a:gd name="connsiteX6690" fmla="*/ 5009643 w 6868353"/>
                <a:gd name="connsiteY6690" fmla="*/ 439324 h 6857985"/>
                <a:gd name="connsiteX6691" fmla="*/ 5075177 w 6868353"/>
                <a:gd name="connsiteY6691" fmla="*/ 478143 h 6857985"/>
                <a:gd name="connsiteX6692" fmla="*/ 4999339 w 6868353"/>
                <a:gd name="connsiteY6692" fmla="*/ 443019 h 6857985"/>
                <a:gd name="connsiteX6693" fmla="*/ 4985665 w 6868353"/>
                <a:gd name="connsiteY6693" fmla="*/ 431530 h 6857985"/>
                <a:gd name="connsiteX6694" fmla="*/ 2822911 w 6868353"/>
                <a:gd name="connsiteY6694" fmla="*/ 429863 h 6857985"/>
                <a:gd name="connsiteX6695" fmla="*/ 2835773 w 6868353"/>
                <a:gd name="connsiteY6695" fmla="*/ 430858 h 6857985"/>
                <a:gd name="connsiteX6696" fmla="*/ 2746441 w 6868353"/>
                <a:gd name="connsiteY6696" fmla="*/ 458025 h 6857985"/>
                <a:gd name="connsiteX6697" fmla="*/ 2744870 w 6868353"/>
                <a:gd name="connsiteY6697" fmla="*/ 443373 h 6857985"/>
                <a:gd name="connsiteX6698" fmla="*/ 2818289 w 6868353"/>
                <a:gd name="connsiteY6698" fmla="*/ 432543 h 6857985"/>
                <a:gd name="connsiteX6699" fmla="*/ 2822911 w 6868353"/>
                <a:gd name="connsiteY6699" fmla="*/ 429863 h 6857985"/>
                <a:gd name="connsiteX6700" fmla="*/ 3741617 w 6868353"/>
                <a:gd name="connsiteY6700" fmla="*/ 429032 h 6857985"/>
                <a:gd name="connsiteX6701" fmla="*/ 3763123 w 6868353"/>
                <a:gd name="connsiteY6701" fmla="*/ 429839 h 6857985"/>
                <a:gd name="connsiteX6702" fmla="*/ 3787431 w 6868353"/>
                <a:gd name="connsiteY6702" fmla="*/ 448229 h 6857985"/>
                <a:gd name="connsiteX6703" fmla="*/ 3741617 w 6868353"/>
                <a:gd name="connsiteY6703" fmla="*/ 429032 h 6857985"/>
                <a:gd name="connsiteX6704" fmla="*/ 2729977 w 6868353"/>
                <a:gd name="connsiteY6704" fmla="*/ 426299 h 6857985"/>
                <a:gd name="connsiteX6705" fmla="*/ 2781113 w 6868353"/>
                <a:gd name="connsiteY6705" fmla="*/ 430532 h 6857985"/>
                <a:gd name="connsiteX6706" fmla="*/ 2729977 w 6868353"/>
                <a:gd name="connsiteY6706" fmla="*/ 426299 h 6857985"/>
                <a:gd name="connsiteX6707" fmla="*/ 3999519 w 6868353"/>
                <a:gd name="connsiteY6707" fmla="*/ 424983 h 6857985"/>
                <a:gd name="connsiteX6708" fmla="*/ 4103843 w 6868353"/>
                <a:gd name="connsiteY6708" fmla="*/ 465911 h 6857985"/>
                <a:gd name="connsiteX6709" fmla="*/ 4038889 w 6868353"/>
                <a:gd name="connsiteY6709" fmla="*/ 450961 h 6857985"/>
                <a:gd name="connsiteX6710" fmla="*/ 3999519 w 6868353"/>
                <a:gd name="connsiteY6710" fmla="*/ 424983 h 6857985"/>
                <a:gd name="connsiteX6711" fmla="*/ 3444261 w 6868353"/>
                <a:gd name="connsiteY6711" fmla="*/ 423667 h 6857985"/>
                <a:gd name="connsiteX6712" fmla="*/ 3476199 w 6868353"/>
                <a:gd name="connsiteY6712" fmla="*/ 427148 h 6857985"/>
                <a:gd name="connsiteX6713" fmla="*/ 3363976 w 6868353"/>
                <a:gd name="connsiteY6713" fmla="*/ 437285 h 6857985"/>
                <a:gd name="connsiteX6714" fmla="*/ 3444261 w 6868353"/>
                <a:gd name="connsiteY6714" fmla="*/ 423667 h 6857985"/>
                <a:gd name="connsiteX6715" fmla="*/ 1935875 w 6868353"/>
                <a:gd name="connsiteY6715" fmla="*/ 422916 h 6857985"/>
                <a:gd name="connsiteX6716" fmla="*/ 1922667 w 6868353"/>
                <a:gd name="connsiteY6716" fmla="*/ 443542 h 6857985"/>
                <a:gd name="connsiteX6717" fmla="*/ 1862683 w 6868353"/>
                <a:gd name="connsiteY6717" fmla="*/ 476146 h 6857985"/>
                <a:gd name="connsiteX6718" fmla="*/ 1820919 w 6868353"/>
                <a:gd name="connsiteY6718" fmla="*/ 497991 h 6857985"/>
                <a:gd name="connsiteX6719" fmla="*/ 1900242 w 6868353"/>
                <a:gd name="connsiteY6719" fmla="*/ 436039 h 6857985"/>
                <a:gd name="connsiteX6720" fmla="*/ 1935875 w 6868353"/>
                <a:gd name="connsiteY6720" fmla="*/ 422916 h 6857985"/>
                <a:gd name="connsiteX6721" fmla="*/ 3647955 w 6868353"/>
                <a:gd name="connsiteY6721" fmla="*/ 417720 h 6857985"/>
                <a:gd name="connsiteX6722" fmla="*/ 3665623 w 6868353"/>
                <a:gd name="connsiteY6722" fmla="*/ 419560 h 6857985"/>
                <a:gd name="connsiteX6723" fmla="*/ 3669657 w 6868353"/>
                <a:gd name="connsiteY6723" fmla="*/ 417720 h 6857985"/>
                <a:gd name="connsiteX6724" fmla="*/ 3721939 w 6868353"/>
                <a:gd name="connsiteY6724" fmla="*/ 439961 h 6857985"/>
                <a:gd name="connsiteX6725" fmla="*/ 3683631 w 6868353"/>
                <a:gd name="connsiteY6725" fmla="*/ 429201 h 6857985"/>
                <a:gd name="connsiteX6726" fmla="*/ 3665537 w 6868353"/>
                <a:gd name="connsiteY6726" fmla="*/ 423241 h 6857985"/>
                <a:gd name="connsiteX6727" fmla="*/ 3647955 w 6868353"/>
                <a:gd name="connsiteY6727" fmla="*/ 417720 h 6857985"/>
                <a:gd name="connsiteX6728" fmla="*/ 3299817 w 6868353"/>
                <a:gd name="connsiteY6728" fmla="*/ 417564 h 6857985"/>
                <a:gd name="connsiteX6729" fmla="*/ 3320471 w 6868353"/>
                <a:gd name="connsiteY6729" fmla="*/ 420707 h 6857985"/>
                <a:gd name="connsiteX6730" fmla="*/ 3305153 w 6868353"/>
                <a:gd name="connsiteY6730" fmla="*/ 425365 h 6857985"/>
                <a:gd name="connsiteX6731" fmla="*/ 3271020 w 6868353"/>
                <a:gd name="connsiteY6731" fmla="*/ 423397 h 6857985"/>
                <a:gd name="connsiteX6732" fmla="*/ 3285404 w 6868353"/>
                <a:gd name="connsiteY6732" fmla="*/ 433463 h 6857985"/>
                <a:gd name="connsiteX6733" fmla="*/ 3243159 w 6868353"/>
                <a:gd name="connsiteY6733" fmla="*/ 423666 h 6857985"/>
                <a:gd name="connsiteX6734" fmla="*/ 3299817 w 6868353"/>
                <a:gd name="connsiteY6734" fmla="*/ 417564 h 6857985"/>
                <a:gd name="connsiteX6735" fmla="*/ 3898915 w 6868353"/>
                <a:gd name="connsiteY6735" fmla="*/ 415531 h 6857985"/>
                <a:gd name="connsiteX6736" fmla="*/ 3941503 w 6868353"/>
                <a:gd name="connsiteY6736" fmla="*/ 439536 h 6857985"/>
                <a:gd name="connsiteX6737" fmla="*/ 3930191 w 6868353"/>
                <a:gd name="connsiteY6737" fmla="*/ 432699 h 6857985"/>
                <a:gd name="connsiteX6738" fmla="*/ 3891103 w 6868353"/>
                <a:gd name="connsiteY6738" fmla="*/ 420438 h 6857985"/>
                <a:gd name="connsiteX6739" fmla="*/ 3898915 w 6868353"/>
                <a:gd name="connsiteY6739" fmla="*/ 415531 h 6857985"/>
                <a:gd name="connsiteX6740" fmla="*/ 3555255 w 6868353"/>
                <a:gd name="connsiteY6740" fmla="*/ 414878 h 6857985"/>
                <a:gd name="connsiteX6741" fmla="*/ 3587715 w 6868353"/>
                <a:gd name="connsiteY6741" fmla="*/ 415498 h 6857985"/>
                <a:gd name="connsiteX6742" fmla="*/ 3596125 w 6868353"/>
                <a:gd name="connsiteY6742" fmla="*/ 429952 h 6857985"/>
                <a:gd name="connsiteX6743" fmla="*/ 3566281 w 6868353"/>
                <a:gd name="connsiteY6743" fmla="*/ 441986 h 6857985"/>
                <a:gd name="connsiteX6744" fmla="*/ 3553059 w 6868353"/>
                <a:gd name="connsiteY6744" fmla="*/ 430547 h 6857985"/>
                <a:gd name="connsiteX6745" fmla="*/ 3528071 w 6868353"/>
                <a:gd name="connsiteY6745" fmla="*/ 439664 h 6857985"/>
                <a:gd name="connsiteX6746" fmla="*/ 3508691 w 6868353"/>
                <a:gd name="connsiteY6746" fmla="*/ 430830 h 6857985"/>
                <a:gd name="connsiteX6747" fmla="*/ 3479483 w 6868353"/>
                <a:gd name="connsiteY6747" fmla="*/ 418202 h 6857985"/>
                <a:gd name="connsiteX6748" fmla="*/ 3516747 w 6868353"/>
                <a:gd name="connsiteY6748" fmla="*/ 421486 h 6857985"/>
                <a:gd name="connsiteX6749" fmla="*/ 3547071 w 6868353"/>
                <a:gd name="connsiteY6749" fmla="*/ 427715 h 6857985"/>
                <a:gd name="connsiteX6750" fmla="*/ 3528921 w 6868353"/>
                <a:gd name="connsiteY6750" fmla="*/ 419292 h 6857985"/>
                <a:gd name="connsiteX6751" fmla="*/ 3555255 w 6868353"/>
                <a:gd name="connsiteY6751" fmla="*/ 414878 h 6857985"/>
                <a:gd name="connsiteX6752" fmla="*/ 2908769 w 6868353"/>
                <a:gd name="connsiteY6752" fmla="*/ 414368 h 6857985"/>
                <a:gd name="connsiteX6753" fmla="*/ 2941556 w 6868353"/>
                <a:gd name="connsiteY6753" fmla="*/ 415469 h 6857985"/>
                <a:gd name="connsiteX6754" fmla="*/ 2929083 w 6868353"/>
                <a:gd name="connsiteY6754" fmla="*/ 427120 h 6857985"/>
                <a:gd name="connsiteX6755" fmla="*/ 2954679 w 6868353"/>
                <a:gd name="connsiteY6755" fmla="*/ 418569 h 6857985"/>
                <a:gd name="connsiteX6756" fmla="*/ 2985556 w 6868353"/>
                <a:gd name="connsiteY6756" fmla="*/ 435699 h 6857985"/>
                <a:gd name="connsiteX6757" fmla="*/ 2878740 w 6868353"/>
                <a:gd name="connsiteY6757" fmla="*/ 459073 h 6857985"/>
                <a:gd name="connsiteX6758" fmla="*/ 2864229 w 6868353"/>
                <a:gd name="connsiteY6758" fmla="*/ 456397 h 6857985"/>
                <a:gd name="connsiteX6759" fmla="*/ 2848982 w 6868353"/>
                <a:gd name="connsiteY6759" fmla="*/ 456935 h 6857985"/>
                <a:gd name="connsiteX6760" fmla="*/ 2816987 w 6868353"/>
                <a:gd name="connsiteY6760" fmla="*/ 461918 h 6857985"/>
                <a:gd name="connsiteX6761" fmla="*/ 2753181 w 6868353"/>
                <a:gd name="connsiteY6761" fmla="*/ 459243 h 6857985"/>
                <a:gd name="connsiteX6762" fmla="*/ 2844763 w 6868353"/>
                <a:gd name="connsiteY6762" fmla="*/ 437469 h 6857985"/>
                <a:gd name="connsiteX6763" fmla="*/ 2833084 w 6868353"/>
                <a:gd name="connsiteY6763" fmla="*/ 425535 h 6857985"/>
                <a:gd name="connsiteX6764" fmla="*/ 2869666 w 6868353"/>
                <a:gd name="connsiteY6764" fmla="*/ 426752 h 6857985"/>
                <a:gd name="connsiteX6765" fmla="*/ 2857915 w 6868353"/>
                <a:gd name="connsiteY6765" fmla="*/ 439961 h 6857985"/>
                <a:gd name="connsiteX6766" fmla="*/ 2890321 w 6868353"/>
                <a:gd name="connsiteY6766" fmla="*/ 432641 h 6857985"/>
                <a:gd name="connsiteX6767" fmla="*/ 2907550 w 6868353"/>
                <a:gd name="connsiteY6767" fmla="*/ 431835 h 6857985"/>
                <a:gd name="connsiteX6768" fmla="*/ 2927271 w 6868353"/>
                <a:gd name="connsiteY6768" fmla="*/ 436478 h 6857985"/>
                <a:gd name="connsiteX6769" fmla="*/ 2882025 w 6868353"/>
                <a:gd name="connsiteY6769" fmla="*/ 440456 h 6857985"/>
                <a:gd name="connsiteX6770" fmla="*/ 2948790 w 6868353"/>
                <a:gd name="connsiteY6770" fmla="*/ 431778 h 6857985"/>
                <a:gd name="connsiteX6771" fmla="*/ 2889472 w 6868353"/>
                <a:gd name="connsiteY6771" fmla="*/ 417932 h 6857985"/>
                <a:gd name="connsiteX6772" fmla="*/ 2908769 w 6868353"/>
                <a:gd name="connsiteY6772" fmla="*/ 414368 h 6857985"/>
                <a:gd name="connsiteX6773" fmla="*/ 4101365 w 6868353"/>
                <a:gd name="connsiteY6773" fmla="*/ 412666 h 6857985"/>
                <a:gd name="connsiteX6774" fmla="*/ 4149457 w 6868353"/>
                <a:gd name="connsiteY6774" fmla="*/ 426073 h 6857985"/>
                <a:gd name="connsiteX6775" fmla="*/ 4183717 w 6868353"/>
                <a:gd name="connsiteY6775" fmla="*/ 440839 h 6857985"/>
                <a:gd name="connsiteX6776" fmla="*/ 4194731 w 6868353"/>
                <a:gd name="connsiteY6776" fmla="*/ 460687 h 6857985"/>
                <a:gd name="connsiteX6777" fmla="*/ 4157059 w 6868353"/>
                <a:gd name="connsiteY6777" fmla="*/ 450621 h 6857985"/>
                <a:gd name="connsiteX6778" fmla="*/ 4161971 w 6868353"/>
                <a:gd name="connsiteY6778" fmla="*/ 436733 h 6857985"/>
                <a:gd name="connsiteX6779" fmla="*/ 4128929 w 6868353"/>
                <a:gd name="connsiteY6779" fmla="*/ 419532 h 6857985"/>
                <a:gd name="connsiteX6780" fmla="*/ 4112875 w 6868353"/>
                <a:gd name="connsiteY6780" fmla="*/ 426044 h 6857985"/>
                <a:gd name="connsiteX6781" fmla="*/ 4101365 w 6868353"/>
                <a:gd name="connsiteY6781" fmla="*/ 412666 h 6857985"/>
                <a:gd name="connsiteX6782" fmla="*/ 3416287 w 6868353"/>
                <a:gd name="connsiteY6782" fmla="*/ 407598 h 6857985"/>
                <a:gd name="connsiteX6783" fmla="*/ 3419303 w 6868353"/>
                <a:gd name="connsiteY6783" fmla="*/ 419094 h 6857985"/>
                <a:gd name="connsiteX6784" fmla="*/ 3376151 w 6868353"/>
                <a:gd name="connsiteY6784" fmla="*/ 421897 h 6857985"/>
                <a:gd name="connsiteX6785" fmla="*/ 3402299 w 6868353"/>
                <a:gd name="connsiteY6785" fmla="*/ 417253 h 6857985"/>
                <a:gd name="connsiteX6786" fmla="*/ 3383683 w 6868353"/>
                <a:gd name="connsiteY6786" fmla="*/ 409707 h 6857985"/>
                <a:gd name="connsiteX6787" fmla="*/ 3416287 w 6868353"/>
                <a:gd name="connsiteY6787" fmla="*/ 407598 h 6857985"/>
                <a:gd name="connsiteX6788" fmla="*/ 2185125 w 6868353"/>
                <a:gd name="connsiteY6788" fmla="*/ 404908 h 6857985"/>
                <a:gd name="connsiteX6789" fmla="*/ 2181841 w 6868353"/>
                <a:gd name="connsiteY6789" fmla="*/ 438262 h 6857985"/>
                <a:gd name="connsiteX6790" fmla="*/ 2142484 w 6868353"/>
                <a:gd name="connsiteY6790" fmla="*/ 425153 h 6857985"/>
                <a:gd name="connsiteX6791" fmla="*/ 2185125 w 6868353"/>
                <a:gd name="connsiteY6791" fmla="*/ 404908 h 6857985"/>
                <a:gd name="connsiteX6792" fmla="*/ 4588031 w 6868353"/>
                <a:gd name="connsiteY6792" fmla="*/ 403450 h 6857985"/>
                <a:gd name="connsiteX6793" fmla="*/ 4620647 w 6868353"/>
                <a:gd name="connsiteY6793" fmla="*/ 419334 h 6857985"/>
                <a:gd name="connsiteX6794" fmla="*/ 4610555 w 6868353"/>
                <a:gd name="connsiteY6794" fmla="*/ 404115 h 6857985"/>
                <a:gd name="connsiteX6795" fmla="*/ 4653607 w 6868353"/>
                <a:gd name="connsiteY6795" fmla="*/ 429428 h 6857985"/>
                <a:gd name="connsiteX6796" fmla="*/ 4588031 w 6868353"/>
                <a:gd name="connsiteY6796" fmla="*/ 403450 h 6857985"/>
                <a:gd name="connsiteX6797" fmla="*/ 2260342 w 6868353"/>
                <a:gd name="connsiteY6797" fmla="*/ 400561 h 6857985"/>
                <a:gd name="connsiteX6798" fmla="*/ 2228149 w 6868353"/>
                <a:gd name="connsiteY6798" fmla="*/ 414619 h 6857985"/>
                <a:gd name="connsiteX6799" fmla="*/ 2199509 w 6868353"/>
                <a:gd name="connsiteY6799" fmla="*/ 414492 h 6857985"/>
                <a:gd name="connsiteX6800" fmla="*/ 2260342 w 6868353"/>
                <a:gd name="connsiteY6800" fmla="*/ 400561 h 6857985"/>
                <a:gd name="connsiteX6801" fmla="*/ 3053719 w 6868353"/>
                <a:gd name="connsiteY6801" fmla="*/ 392715 h 6857985"/>
                <a:gd name="connsiteX6802" fmla="*/ 3030348 w 6868353"/>
                <a:gd name="connsiteY6802" fmla="*/ 402855 h 6857985"/>
                <a:gd name="connsiteX6803" fmla="*/ 2986758 w 6868353"/>
                <a:gd name="connsiteY6803" fmla="*/ 396753 h 6857985"/>
                <a:gd name="connsiteX6804" fmla="*/ 3015214 w 6868353"/>
                <a:gd name="connsiteY6804" fmla="*/ 403124 h 6857985"/>
                <a:gd name="connsiteX6805" fmla="*/ 3049857 w 6868353"/>
                <a:gd name="connsiteY6805" fmla="*/ 410259 h 6857985"/>
                <a:gd name="connsiteX6806" fmla="*/ 3103838 w 6868353"/>
                <a:gd name="connsiteY6806" fmla="*/ 414167 h 6857985"/>
                <a:gd name="connsiteX6807" fmla="*/ 3053719 w 6868353"/>
                <a:gd name="connsiteY6807" fmla="*/ 392715 h 6857985"/>
                <a:gd name="connsiteX6808" fmla="*/ 4825771 w 6868353"/>
                <a:gd name="connsiteY6808" fmla="*/ 388344 h 6857985"/>
                <a:gd name="connsiteX6809" fmla="*/ 4847035 w 6868353"/>
                <a:gd name="connsiteY6809" fmla="*/ 402515 h 6857985"/>
                <a:gd name="connsiteX6810" fmla="*/ 4885131 w 6868353"/>
                <a:gd name="connsiteY6810" fmla="*/ 421132 h 6857985"/>
                <a:gd name="connsiteX6811" fmla="*/ 4845393 w 6868353"/>
                <a:gd name="connsiteY6811" fmla="*/ 414421 h 6857985"/>
                <a:gd name="connsiteX6812" fmla="*/ 4835681 w 6868353"/>
                <a:gd name="connsiteY6812" fmla="*/ 401185 h 6857985"/>
                <a:gd name="connsiteX6813" fmla="*/ 4825771 w 6868353"/>
                <a:gd name="connsiteY6813" fmla="*/ 388344 h 6857985"/>
                <a:gd name="connsiteX6814" fmla="*/ 2536478 w 6868353"/>
                <a:gd name="connsiteY6814" fmla="*/ 386333 h 6857985"/>
                <a:gd name="connsiteX6815" fmla="*/ 2510782 w 6868353"/>
                <a:gd name="connsiteY6815" fmla="*/ 398126 h 6857985"/>
                <a:gd name="connsiteX6816" fmla="*/ 2486248 w 6868353"/>
                <a:gd name="connsiteY6816" fmla="*/ 401127 h 6857985"/>
                <a:gd name="connsiteX6817" fmla="*/ 2492548 w 6868353"/>
                <a:gd name="connsiteY6817" fmla="*/ 411207 h 6857985"/>
                <a:gd name="connsiteX6818" fmla="*/ 2525478 w 6868353"/>
                <a:gd name="connsiteY6818" fmla="*/ 404752 h 6857985"/>
                <a:gd name="connsiteX6819" fmla="*/ 2538644 w 6868353"/>
                <a:gd name="connsiteY6819" fmla="*/ 400957 h 6857985"/>
                <a:gd name="connsiteX6820" fmla="*/ 2536478 w 6868353"/>
                <a:gd name="connsiteY6820" fmla="*/ 386333 h 6857985"/>
                <a:gd name="connsiteX6821" fmla="*/ 2893165 w 6868353"/>
                <a:gd name="connsiteY6821" fmla="*/ 378669 h 6857985"/>
                <a:gd name="connsiteX6822" fmla="*/ 2920631 w 6868353"/>
                <a:gd name="connsiteY6822" fmla="*/ 381293 h 6857985"/>
                <a:gd name="connsiteX6823" fmla="*/ 2855183 w 6868353"/>
                <a:gd name="connsiteY6823" fmla="*/ 395677 h 6857985"/>
                <a:gd name="connsiteX6824" fmla="*/ 2841309 w 6868353"/>
                <a:gd name="connsiteY6824" fmla="*/ 394686 h 6857985"/>
                <a:gd name="connsiteX6825" fmla="*/ 2860251 w 6868353"/>
                <a:gd name="connsiteY6825" fmla="*/ 385781 h 6857985"/>
                <a:gd name="connsiteX6826" fmla="*/ 2893165 w 6868353"/>
                <a:gd name="connsiteY6826" fmla="*/ 378669 h 6857985"/>
                <a:gd name="connsiteX6827" fmla="*/ 3929751 w 6868353"/>
                <a:gd name="connsiteY6827" fmla="*/ 377103 h 6857985"/>
                <a:gd name="connsiteX6828" fmla="*/ 3991293 w 6868353"/>
                <a:gd name="connsiteY6828" fmla="*/ 391501 h 6857985"/>
                <a:gd name="connsiteX6829" fmla="*/ 3970979 w 6868353"/>
                <a:gd name="connsiteY6829" fmla="*/ 407144 h 6857985"/>
                <a:gd name="connsiteX6830" fmla="*/ 3948991 w 6868353"/>
                <a:gd name="connsiteY6830" fmla="*/ 405134 h 6857985"/>
                <a:gd name="connsiteX6831" fmla="*/ 3931691 w 6868353"/>
                <a:gd name="connsiteY6831" fmla="*/ 394828 h 6857985"/>
                <a:gd name="connsiteX6832" fmla="*/ 3959439 w 6868353"/>
                <a:gd name="connsiteY6832" fmla="*/ 400236 h 6857985"/>
                <a:gd name="connsiteX6833" fmla="*/ 3929751 w 6868353"/>
                <a:gd name="connsiteY6833" fmla="*/ 377103 h 6857985"/>
                <a:gd name="connsiteX6834" fmla="*/ 3879615 w 6868353"/>
                <a:gd name="connsiteY6834" fmla="*/ 375933 h 6857985"/>
                <a:gd name="connsiteX6835" fmla="*/ 3891515 w 6868353"/>
                <a:gd name="connsiteY6835" fmla="*/ 376650 h 6857985"/>
                <a:gd name="connsiteX6836" fmla="*/ 3905119 w 6868353"/>
                <a:gd name="connsiteY6836" fmla="*/ 401213 h 6857985"/>
                <a:gd name="connsiteX6837" fmla="*/ 3882623 w 6868353"/>
                <a:gd name="connsiteY6837" fmla="*/ 393384 h 6857985"/>
                <a:gd name="connsiteX6838" fmla="*/ 3879615 w 6868353"/>
                <a:gd name="connsiteY6838" fmla="*/ 375933 h 6857985"/>
                <a:gd name="connsiteX6839" fmla="*/ 3254739 w 6868353"/>
                <a:gd name="connsiteY6839" fmla="*/ 372502 h 6857985"/>
                <a:gd name="connsiteX6840" fmla="*/ 3217506 w 6868353"/>
                <a:gd name="connsiteY6840" fmla="*/ 379736 h 6857985"/>
                <a:gd name="connsiteX6841" fmla="*/ 3275862 w 6868353"/>
                <a:gd name="connsiteY6841" fmla="*/ 384762 h 6857985"/>
                <a:gd name="connsiteX6842" fmla="*/ 3254739 w 6868353"/>
                <a:gd name="connsiteY6842" fmla="*/ 372502 h 6857985"/>
                <a:gd name="connsiteX6843" fmla="*/ 4863543 w 6868353"/>
                <a:gd name="connsiteY6843" fmla="*/ 371511 h 6857985"/>
                <a:gd name="connsiteX6844" fmla="*/ 4972255 w 6868353"/>
                <a:gd name="connsiteY6844" fmla="*/ 428621 h 6857985"/>
                <a:gd name="connsiteX6845" fmla="*/ 4867675 w 6868353"/>
                <a:gd name="connsiteY6845" fmla="*/ 382596 h 6857985"/>
                <a:gd name="connsiteX6846" fmla="*/ 4873751 w 6868353"/>
                <a:gd name="connsiteY6846" fmla="*/ 381945 h 6857985"/>
                <a:gd name="connsiteX6847" fmla="*/ 4863543 w 6868353"/>
                <a:gd name="connsiteY6847" fmla="*/ 371511 h 6857985"/>
                <a:gd name="connsiteX6848" fmla="*/ 2533615 w 6868353"/>
                <a:gd name="connsiteY6848" fmla="*/ 370354 h 6857985"/>
                <a:gd name="connsiteX6849" fmla="*/ 2509268 w 6868353"/>
                <a:gd name="connsiteY6849" fmla="*/ 373847 h 6857985"/>
                <a:gd name="connsiteX6850" fmla="*/ 2526228 w 6868353"/>
                <a:gd name="connsiteY6850" fmla="*/ 380458 h 6857985"/>
                <a:gd name="connsiteX6851" fmla="*/ 2483048 w 6868353"/>
                <a:gd name="connsiteY6851" fmla="*/ 396102 h 6857985"/>
                <a:gd name="connsiteX6852" fmla="*/ 2462167 w 6868353"/>
                <a:gd name="connsiteY6852" fmla="*/ 394672 h 6857985"/>
                <a:gd name="connsiteX6853" fmla="*/ 2408355 w 6868353"/>
                <a:gd name="connsiteY6853" fmla="*/ 415072 h 6857985"/>
                <a:gd name="connsiteX6854" fmla="*/ 2450756 w 6868353"/>
                <a:gd name="connsiteY6854" fmla="*/ 408291 h 6857985"/>
                <a:gd name="connsiteX6855" fmla="*/ 2354742 w 6868353"/>
                <a:gd name="connsiteY6855" fmla="*/ 435770 h 6857985"/>
                <a:gd name="connsiteX6856" fmla="*/ 2418237 w 6868353"/>
                <a:gd name="connsiteY6856" fmla="*/ 430022 h 6857985"/>
                <a:gd name="connsiteX6857" fmla="*/ 2467985 w 6868353"/>
                <a:gd name="connsiteY6857" fmla="*/ 414237 h 6857985"/>
                <a:gd name="connsiteX6858" fmla="*/ 2447231 w 6868353"/>
                <a:gd name="connsiteY6858" fmla="*/ 412779 h 6857985"/>
                <a:gd name="connsiteX6859" fmla="*/ 2558280 w 6868353"/>
                <a:gd name="connsiteY6859" fmla="*/ 379198 h 6857985"/>
                <a:gd name="connsiteX6860" fmla="*/ 2573102 w 6868353"/>
                <a:gd name="connsiteY6860" fmla="*/ 371298 h 6857985"/>
                <a:gd name="connsiteX6861" fmla="*/ 2533615 w 6868353"/>
                <a:gd name="connsiteY6861" fmla="*/ 370354 h 6857985"/>
                <a:gd name="connsiteX6862" fmla="*/ 3543893 w 6868353"/>
                <a:gd name="connsiteY6862" fmla="*/ 369837 h 6857985"/>
                <a:gd name="connsiteX6863" fmla="*/ 3586483 w 6868353"/>
                <a:gd name="connsiteY6863" fmla="*/ 383488 h 6857985"/>
                <a:gd name="connsiteX6864" fmla="*/ 3553611 w 6868353"/>
                <a:gd name="connsiteY6864" fmla="*/ 383927 h 6857985"/>
                <a:gd name="connsiteX6865" fmla="*/ 3529119 w 6868353"/>
                <a:gd name="connsiteY6865" fmla="*/ 372658 h 6857985"/>
                <a:gd name="connsiteX6866" fmla="*/ 3543893 w 6868353"/>
                <a:gd name="connsiteY6866" fmla="*/ 369837 h 6857985"/>
                <a:gd name="connsiteX6867" fmla="*/ 3698919 w 6868353"/>
                <a:gd name="connsiteY6867" fmla="*/ 369161 h 6857985"/>
                <a:gd name="connsiteX6868" fmla="*/ 3749955 w 6868353"/>
                <a:gd name="connsiteY6868" fmla="*/ 379793 h 6857985"/>
                <a:gd name="connsiteX6869" fmla="*/ 3732911 w 6868353"/>
                <a:gd name="connsiteY6869" fmla="*/ 376240 h 6857985"/>
                <a:gd name="connsiteX6870" fmla="*/ 3731793 w 6868353"/>
                <a:gd name="connsiteY6870" fmla="*/ 402416 h 6857985"/>
                <a:gd name="connsiteX6871" fmla="*/ 3698919 w 6868353"/>
                <a:gd name="connsiteY6871" fmla="*/ 369161 h 6857985"/>
                <a:gd name="connsiteX6872" fmla="*/ 3449343 w 6868353"/>
                <a:gd name="connsiteY6872" fmla="*/ 364687 h 6857985"/>
                <a:gd name="connsiteX6873" fmla="*/ 3470905 w 6868353"/>
                <a:gd name="connsiteY6873" fmla="*/ 383757 h 6857985"/>
                <a:gd name="connsiteX6874" fmla="*/ 3449343 w 6868353"/>
                <a:gd name="connsiteY6874" fmla="*/ 364687 h 6857985"/>
                <a:gd name="connsiteX6875" fmla="*/ 4421159 w 6868353"/>
                <a:gd name="connsiteY6875" fmla="*/ 363569 h 6857985"/>
                <a:gd name="connsiteX6876" fmla="*/ 4459837 w 6868353"/>
                <a:gd name="connsiteY6876" fmla="*/ 374795 h 6857985"/>
                <a:gd name="connsiteX6877" fmla="*/ 4486907 w 6868353"/>
                <a:gd name="connsiteY6877" fmla="*/ 387466 h 6857985"/>
                <a:gd name="connsiteX6878" fmla="*/ 4503809 w 6868353"/>
                <a:gd name="connsiteY6878" fmla="*/ 399684 h 6857985"/>
                <a:gd name="connsiteX6879" fmla="*/ 4482121 w 6868353"/>
                <a:gd name="connsiteY6879" fmla="*/ 387622 h 6857985"/>
                <a:gd name="connsiteX6880" fmla="*/ 4448667 w 6868353"/>
                <a:gd name="connsiteY6880" fmla="*/ 379326 h 6857985"/>
                <a:gd name="connsiteX6881" fmla="*/ 4421159 w 6868353"/>
                <a:gd name="connsiteY6881" fmla="*/ 363569 h 6857985"/>
                <a:gd name="connsiteX6882" fmla="*/ 3233744 w 6868353"/>
                <a:gd name="connsiteY6882" fmla="*/ 360242 h 6857985"/>
                <a:gd name="connsiteX6883" fmla="*/ 3295865 w 6868353"/>
                <a:gd name="connsiteY6883" fmla="*/ 376636 h 6857985"/>
                <a:gd name="connsiteX6884" fmla="*/ 3322439 w 6868353"/>
                <a:gd name="connsiteY6884" fmla="*/ 370718 h 6857985"/>
                <a:gd name="connsiteX6885" fmla="*/ 3356189 w 6868353"/>
                <a:gd name="connsiteY6885" fmla="*/ 374045 h 6857985"/>
                <a:gd name="connsiteX6886" fmla="*/ 3386727 w 6868353"/>
                <a:gd name="connsiteY6886" fmla="*/ 380317 h 6857985"/>
                <a:gd name="connsiteX6887" fmla="*/ 3350880 w 6868353"/>
                <a:gd name="connsiteY6887" fmla="*/ 391444 h 6857985"/>
                <a:gd name="connsiteX6888" fmla="*/ 3347695 w 6868353"/>
                <a:gd name="connsiteY6888" fmla="*/ 379920 h 6857985"/>
                <a:gd name="connsiteX6889" fmla="*/ 3331485 w 6868353"/>
                <a:gd name="connsiteY6889" fmla="*/ 386999 h 6857985"/>
                <a:gd name="connsiteX6890" fmla="*/ 3318248 w 6868353"/>
                <a:gd name="connsiteY6890" fmla="*/ 394573 h 6857985"/>
                <a:gd name="connsiteX6891" fmla="*/ 3288476 w 6868353"/>
                <a:gd name="connsiteY6891" fmla="*/ 389137 h 6857985"/>
                <a:gd name="connsiteX6892" fmla="*/ 3229511 w 6868353"/>
                <a:gd name="connsiteY6892" fmla="*/ 398834 h 6857985"/>
                <a:gd name="connsiteX6893" fmla="*/ 3258462 w 6868353"/>
                <a:gd name="connsiteY6893" fmla="*/ 418937 h 6857985"/>
                <a:gd name="connsiteX6894" fmla="*/ 3216727 w 6868353"/>
                <a:gd name="connsiteY6894" fmla="*/ 394446 h 6857985"/>
                <a:gd name="connsiteX6895" fmla="*/ 3220479 w 6868353"/>
                <a:gd name="connsiteY6895" fmla="*/ 405743 h 6857985"/>
                <a:gd name="connsiteX6896" fmla="*/ 3198776 w 6868353"/>
                <a:gd name="connsiteY6896" fmla="*/ 408277 h 6857985"/>
                <a:gd name="connsiteX6897" fmla="*/ 3173180 w 6868353"/>
                <a:gd name="connsiteY6897" fmla="*/ 399783 h 6857985"/>
                <a:gd name="connsiteX6898" fmla="*/ 3164431 w 6868353"/>
                <a:gd name="connsiteY6898" fmla="*/ 407130 h 6857985"/>
                <a:gd name="connsiteX6899" fmla="*/ 3112941 w 6868353"/>
                <a:gd name="connsiteY6899" fmla="*/ 391968 h 6857985"/>
                <a:gd name="connsiteX6900" fmla="*/ 3166823 w 6868353"/>
                <a:gd name="connsiteY6900" fmla="*/ 397900 h 6857985"/>
                <a:gd name="connsiteX6901" fmla="*/ 3113168 w 6868353"/>
                <a:gd name="connsiteY6901" fmla="*/ 377174 h 6857985"/>
                <a:gd name="connsiteX6902" fmla="*/ 3121266 w 6868353"/>
                <a:gd name="connsiteY6902" fmla="*/ 414209 h 6857985"/>
                <a:gd name="connsiteX6903" fmla="*/ 3172727 w 6868353"/>
                <a:gd name="connsiteY6903" fmla="*/ 414577 h 6857985"/>
                <a:gd name="connsiteX6904" fmla="*/ 3187549 w 6868353"/>
                <a:gd name="connsiteY6904" fmla="*/ 424246 h 6857985"/>
                <a:gd name="connsiteX6905" fmla="*/ 3178814 w 6868353"/>
                <a:gd name="connsiteY6905" fmla="*/ 425521 h 6857985"/>
                <a:gd name="connsiteX6906" fmla="*/ 3153246 w 6868353"/>
                <a:gd name="connsiteY6906" fmla="*/ 423666 h 6857985"/>
                <a:gd name="connsiteX6907" fmla="*/ 3167446 w 6868353"/>
                <a:gd name="connsiteY6907" fmla="*/ 430985 h 6857985"/>
                <a:gd name="connsiteX6908" fmla="*/ 3194968 w 6868353"/>
                <a:gd name="connsiteY6908" fmla="*/ 433095 h 6857985"/>
                <a:gd name="connsiteX6909" fmla="*/ 3259538 w 6868353"/>
                <a:gd name="connsiteY6909" fmla="*/ 439352 h 6857985"/>
                <a:gd name="connsiteX6910" fmla="*/ 3269406 w 6868353"/>
                <a:gd name="connsiteY6910" fmla="*/ 452844 h 6857985"/>
                <a:gd name="connsiteX6911" fmla="*/ 3224698 w 6868353"/>
                <a:gd name="connsiteY6911" fmla="*/ 452178 h 6857985"/>
                <a:gd name="connsiteX6912" fmla="*/ 3220932 w 6868353"/>
                <a:gd name="connsiteY6912" fmla="*/ 440867 h 6857985"/>
                <a:gd name="connsiteX6913" fmla="*/ 3226609 w 6868353"/>
                <a:gd name="connsiteY6913" fmla="*/ 457799 h 6857985"/>
                <a:gd name="connsiteX6914" fmla="*/ 3289608 w 6868353"/>
                <a:gd name="connsiteY6914" fmla="*/ 465161 h 6857985"/>
                <a:gd name="connsiteX6915" fmla="*/ 3234693 w 6868353"/>
                <a:gd name="connsiteY6915" fmla="*/ 465642 h 6857985"/>
                <a:gd name="connsiteX6916" fmla="*/ 3205260 w 6868353"/>
                <a:gd name="connsiteY6916" fmla="*/ 460305 h 6857985"/>
                <a:gd name="connsiteX6917" fmla="*/ 3183727 w 6868353"/>
                <a:gd name="connsiteY6917" fmla="*/ 456978 h 6857985"/>
                <a:gd name="connsiteX6918" fmla="*/ 3175445 w 6868353"/>
                <a:gd name="connsiteY6918" fmla="*/ 451187 h 6857985"/>
                <a:gd name="connsiteX6919" fmla="*/ 3186799 w 6868353"/>
                <a:gd name="connsiteY6919" fmla="*/ 438998 h 6857985"/>
                <a:gd name="connsiteX6920" fmla="*/ 3082334 w 6868353"/>
                <a:gd name="connsiteY6920" fmla="*/ 417706 h 6857985"/>
                <a:gd name="connsiteX6921" fmla="*/ 3054331 w 6868353"/>
                <a:gd name="connsiteY6921" fmla="*/ 419447 h 6857985"/>
                <a:gd name="connsiteX6922" fmla="*/ 3069436 w 6868353"/>
                <a:gd name="connsiteY6922" fmla="*/ 428734 h 6857985"/>
                <a:gd name="connsiteX6923" fmla="*/ 3038970 w 6868353"/>
                <a:gd name="connsiteY6923" fmla="*/ 425181 h 6857985"/>
                <a:gd name="connsiteX6924" fmla="*/ 3004781 w 6868353"/>
                <a:gd name="connsiteY6924" fmla="*/ 425577 h 6857985"/>
                <a:gd name="connsiteX6925" fmla="*/ 2938695 w 6868353"/>
                <a:gd name="connsiteY6925" fmla="*/ 395196 h 6857985"/>
                <a:gd name="connsiteX6926" fmla="*/ 3000052 w 6868353"/>
                <a:gd name="connsiteY6926" fmla="*/ 389533 h 6857985"/>
                <a:gd name="connsiteX6927" fmla="*/ 3014436 w 6868353"/>
                <a:gd name="connsiteY6927" fmla="*/ 386135 h 6857985"/>
                <a:gd name="connsiteX6928" fmla="*/ 3028112 w 6868353"/>
                <a:gd name="connsiteY6928" fmla="*/ 383984 h 6857985"/>
                <a:gd name="connsiteX6929" fmla="*/ 3052150 w 6868353"/>
                <a:gd name="connsiteY6929" fmla="*/ 384394 h 6857985"/>
                <a:gd name="connsiteX6930" fmla="*/ 3054274 w 6868353"/>
                <a:gd name="connsiteY6930" fmla="*/ 375192 h 6857985"/>
                <a:gd name="connsiteX6931" fmla="*/ 3124012 w 6868353"/>
                <a:gd name="connsiteY6931" fmla="*/ 375418 h 6857985"/>
                <a:gd name="connsiteX6932" fmla="*/ 3049814 w 6868353"/>
                <a:gd name="connsiteY6932" fmla="*/ 364135 h 6857985"/>
                <a:gd name="connsiteX6933" fmla="*/ 3130977 w 6868353"/>
                <a:gd name="connsiteY6933" fmla="*/ 362507 h 6857985"/>
                <a:gd name="connsiteX6934" fmla="*/ 3160679 w 6868353"/>
                <a:gd name="connsiteY6934" fmla="*/ 370577 h 6857985"/>
                <a:gd name="connsiteX6935" fmla="*/ 3164162 w 6868353"/>
                <a:gd name="connsiteY6935" fmla="*/ 376395 h 6857985"/>
                <a:gd name="connsiteX6936" fmla="*/ 3189177 w 6868353"/>
                <a:gd name="connsiteY6936" fmla="*/ 380104 h 6857985"/>
                <a:gd name="connsiteX6937" fmla="*/ 3160920 w 6868353"/>
                <a:gd name="connsiteY6937" fmla="*/ 381195 h 6857985"/>
                <a:gd name="connsiteX6938" fmla="*/ 3175700 w 6868353"/>
                <a:gd name="connsiteY6938" fmla="*/ 390595 h 6857985"/>
                <a:gd name="connsiteX6939" fmla="*/ 3233971 w 6868353"/>
                <a:gd name="connsiteY6939" fmla="*/ 395408 h 6857985"/>
                <a:gd name="connsiteX6940" fmla="*/ 3187266 w 6868353"/>
                <a:gd name="connsiteY6940" fmla="*/ 374484 h 6857985"/>
                <a:gd name="connsiteX6941" fmla="*/ 3233744 w 6868353"/>
                <a:gd name="connsiteY6941" fmla="*/ 360242 h 6857985"/>
                <a:gd name="connsiteX6942" fmla="*/ 3993997 w 6868353"/>
                <a:gd name="connsiteY6942" fmla="*/ 359633 h 6857985"/>
                <a:gd name="connsiteX6943" fmla="*/ 4056811 w 6868353"/>
                <a:gd name="connsiteY6943" fmla="*/ 394658 h 6857985"/>
                <a:gd name="connsiteX6944" fmla="*/ 4039655 w 6868353"/>
                <a:gd name="connsiteY6944" fmla="*/ 383445 h 6857985"/>
                <a:gd name="connsiteX6945" fmla="*/ 3993997 w 6868353"/>
                <a:gd name="connsiteY6945" fmla="*/ 359633 h 6857985"/>
                <a:gd name="connsiteX6946" fmla="*/ 2584172 w 6868353"/>
                <a:gd name="connsiteY6946" fmla="*/ 350028 h 6857985"/>
                <a:gd name="connsiteX6947" fmla="*/ 2574928 w 6868353"/>
                <a:gd name="connsiteY6947" fmla="*/ 352356 h 6857985"/>
                <a:gd name="connsiteX6948" fmla="*/ 2560106 w 6868353"/>
                <a:gd name="connsiteY6948" fmla="*/ 360227 h 6857985"/>
                <a:gd name="connsiteX6949" fmla="*/ 2615729 w 6868353"/>
                <a:gd name="connsiteY6949" fmla="*/ 366697 h 6857985"/>
                <a:gd name="connsiteX6950" fmla="*/ 2613875 w 6868353"/>
                <a:gd name="connsiteY6950" fmla="*/ 351974 h 6857985"/>
                <a:gd name="connsiteX6951" fmla="*/ 2584172 w 6868353"/>
                <a:gd name="connsiteY6951" fmla="*/ 350028 h 6857985"/>
                <a:gd name="connsiteX6952" fmla="*/ 4732521 w 6868353"/>
                <a:gd name="connsiteY6952" fmla="*/ 349786 h 6857985"/>
                <a:gd name="connsiteX6953" fmla="*/ 4787037 w 6868353"/>
                <a:gd name="connsiteY6953" fmla="*/ 371427 h 6857985"/>
                <a:gd name="connsiteX6954" fmla="*/ 4807819 w 6868353"/>
                <a:gd name="connsiteY6954" fmla="*/ 391190 h 6857985"/>
                <a:gd name="connsiteX6955" fmla="*/ 4730933 w 6868353"/>
                <a:gd name="connsiteY6955" fmla="*/ 351564 h 6857985"/>
                <a:gd name="connsiteX6956" fmla="*/ 4732521 w 6868353"/>
                <a:gd name="connsiteY6956" fmla="*/ 349786 h 6857985"/>
                <a:gd name="connsiteX6957" fmla="*/ 3432103 w 6868353"/>
                <a:gd name="connsiteY6957" fmla="*/ 349343 h 6857985"/>
                <a:gd name="connsiteX6958" fmla="*/ 3451269 w 6868353"/>
                <a:gd name="connsiteY6958" fmla="*/ 350007 h 6857985"/>
                <a:gd name="connsiteX6959" fmla="*/ 3465129 w 6868353"/>
                <a:gd name="connsiteY6959" fmla="*/ 360794 h 6857985"/>
                <a:gd name="connsiteX6960" fmla="*/ 3411715 w 6868353"/>
                <a:gd name="connsiteY6960" fmla="*/ 349540 h 6857985"/>
                <a:gd name="connsiteX6961" fmla="*/ 3432103 w 6868353"/>
                <a:gd name="connsiteY6961" fmla="*/ 349343 h 6857985"/>
                <a:gd name="connsiteX6962" fmla="*/ 3394527 w 6868353"/>
                <a:gd name="connsiteY6962" fmla="*/ 347727 h 6857985"/>
                <a:gd name="connsiteX6963" fmla="*/ 3389657 w 6868353"/>
                <a:gd name="connsiteY6963" fmla="*/ 350941 h 6857985"/>
                <a:gd name="connsiteX6964" fmla="*/ 3380399 w 6868353"/>
                <a:gd name="connsiteY6964" fmla="*/ 377797 h 6857985"/>
                <a:gd name="connsiteX6965" fmla="*/ 3375585 w 6868353"/>
                <a:gd name="connsiteY6965" fmla="*/ 360624 h 6857985"/>
                <a:gd name="connsiteX6966" fmla="*/ 3372443 w 6868353"/>
                <a:gd name="connsiteY6966" fmla="*/ 369600 h 6857985"/>
                <a:gd name="connsiteX6967" fmla="*/ 3325256 w 6868353"/>
                <a:gd name="connsiteY6967" fmla="*/ 361629 h 6857985"/>
                <a:gd name="connsiteX6968" fmla="*/ 3349238 w 6868353"/>
                <a:gd name="connsiteY6968" fmla="*/ 358387 h 6857985"/>
                <a:gd name="connsiteX6969" fmla="*/ 3360352 w 6868353"/>
                <a:gd name="connsiteY6969" fmla="*/ 354423 h 6857985"/>
                <a:gd name="connsiteX6970" fmla="*/ 3394527 w 6868353"/>
                <a:gd name="connsiteY6970" fmla="*/ 347727 h 6857985"/>
                <a:gd name="connsiteX6971" fmla="*/ 1987350 w 6868353"/>
                <a:gd name="connsiteY6971" fmla="*/ 345986 h 6857985"/>
                <a:gd name="connsiteX6972" fmla="*/ 1825845 w 6868353"/>
                <a:gd name="connsiteY6972" fmla="*/ 434242 h 6857985"/>
                <a:gd name="connsiteX6973" fmla="*/ 1917229 w 6868353"/>
                <a:gd name="connsiteY6973" fmla="*/ 386447 h 6857985"/>
                <a:gd name="connsiteX6974" fmla="*/ 1987350 w 6868353"/>
                <a:gd name="connsiteY6974" fmla="*/ 345986 h 6857985"/>
                <a:gd name="connsiteX6975" fmla="*/ 2094208 w 6868353"/>
                <a:gd name="connsiteY6975" fmla="*/ 345094 h 6857985"/>
                <a:gd name="connsiteX6976" fmla="*/ 2042407 w 6868353"/>
                <a:gd name="connsiteY6976" fmla="*/ 378066 h 6857985"/>
                <a:gd name="connsiteX6977" fmla="*/ 2008982 w 6868353"/>
                <a:gd name="connsiteY6977" fmla="*/ 391232 h 6857985"/>
                <a:gd name="connsiteX6978" fmla="*/ 1982310 w 6868353"/>
                <a:gd name="connsiteY6978" fmla="*/ 401383 h 6857985"/>
                <a:gd name="connsiteX6979" fmla="*/ 1946577 w 6868353"/>
                <a:gd name="connsiteY6979" fmla="*/ 416984 h 6857985"/>
                <a:gd name="connsiteX6980" fmla="*/ 1963835 w 6868353"/>
                <a:gd name="connsiteY6980" fmla="*/ 400816 h 6857985"/>
                <a:gd name="connsiteX6981" fmla="*/ 2001620 w 6868353"/>
                <a:gd name="connsiteY6981" fmla="*/ 388471 h 6857985"/>
                <a:gd name="connsiteX6982" fmla="*/ 2033092 w 6868353"/>
                <a:gd name="connsiteY6982" fmla="*/ 374059 h 6857985"/>
                <a:gd name="connsiteX6983" fmla="*/ 2094208 w 6868353"/>
                <a:gd name="connsiteY6983" fmla="*/ 345094 h 6857985"/>
                <a:gd name="connsiteX6984" fmla="*/ 4849611 w 6868353"/>
                <a:gd name="connsiteY6984" fmla="*/ 344358 h 6857985"/>
                <a:gd name="connsiteX6985" fmla="*/ 4880487 w 6868353"/>
                <a:gd name="connsiteY6985" fmla="*/ 354693 h 6857985"/>
                <a:gd name="connsiteX6986" fmla="*/ 4917283 w 6868353"/>
                <a:gd name="connsiteY6986" fmla="*/ 369982 h 6857985"/>
                <a:gd name="connsiteX6987" fmla="*/ 5000725 w 6868353"/>
                <a:gd name="connsiteY6987" fmla="*/ 408348 h 6857985"/>
                <a:gd name="connsiteX6988" fmla="*/ 5042715 w 6868353"/>
                <a:gd name="connsiteY6988" fmla="*/ 429485 h 6857985"/>
                <a:gd name="connsiteX6989" fmla="*/ 5082243 w 6868353"/>
                <a:gd name="connsiteY6989" fmla="*/ 449800 h 6857985"/>
                <a:gd name="connsiteX6990" fmla="*/ 5146997 w 6868353"/>
                <a:gd name="connsiteY6990" fmla="*/ 479813 h 6857985"/>
                <a:gd name="connsiteX6991" fmla="*/ 5027015 w 6868353"/>
                <a:gd name="connsiteY6991" fmla="*/ 423581 h 6857985"/>
                <a:gd name="connsiteX6992" fmla="*/ 4984133 w 6868353"/>
                <a:gd name="connsiteY6992" fmla="*/ 407003 h 6857985"/>
                <a:gd name="connsiteX6993" fmla="*/ 4937203 w 6868353"/>
                <a:gd name="connsiteY6993" fmla="*/ 387254 h 6857985"/>
                <a:gd name="connsiteX6994" fmla="*/ 4890923 w 6868353"/>
                <a:gd name="connsiteY6994" fmla="*/ 365664 h 6857985"/>
                <a:gd name="connsiteX6995" fmla="*/ 4849611 w 6868353"/>
                <a:gd name="connsiteY6995" fmla="*/ 344358 h 6857985"/>
                <a:gd name="connsiteX6996" fmla="*/ 3047606 w 6868353"/>
                <a:gd name="connsiteY6996" fmla="*/ 343834 h 6857985"/>
                <a:gd name="connsiteX6997" fmla="*/ 3019009 w 6868353"/>
                <a:gd name="connsiteY6997" fmla="*/ 360454 h 6857985"/>
                <a:gd name="connsiteX6998" fmla="*/ 3018768 w 6868353"/>
                <a:gd name="connsiteY6998" fmla="*/ 345702 h 6857985"/>
                <a:gd name="connsiteX6999" fmla="*/ 3043231 w 6868353"/>
                <a:gd name="connsiteY6999" fmla="*/ 347514 h 6857985"/>
                <a:gd name="connsiteX7000" fmla="*/ 3047606 w 6868353"/>
                <a:gd name="connsiteY7000" fmla="*/ 343834 h 6857985"/>
                <a:gd name="connsiteX7001" fmla="*/ 3610905 w 6868353"/>
                <a:gd name="connsiteY7001" fmla="*/ 342446 h 6857985"/>
                <a:gd name="connsiteX7002" fmla="*/ 3753043 w 6868353"/>
                <a:gd name="connsiteY7002" fmla="*/ 365338 h 6857985"/>
                <a:gd name="connsiteX7003" fmla="*/ 3703959 w 6868353"/>
                <a:gd name="connsiteY7003" fmla="*/ 366471 h 6857985"/>
                <a:gd name="connsiteX7004" fmla="*/ 3730107 w 6868353"/>
                <a:gd name="connsiteY7004" fmla="*/ 358670 h 6857985"/>
                <a:gd name="connsiteX7005" fmla="*/ 3689759 w 6868353"/>
                <a:gd name="connsiteY7005" fmla="*/ 348434 h 6857985"/>
                <a:gd name="connsiteX7006" fmla="*/ 3691855 w 6868353"/>
                <a:gd name="connsiteY7006" fmla="*/ 360185 h 6857985"/>
                <a:gd name="connsiteX7007" fmla="*/ 3664971 w 6868353"/>
                <a:gd name="connsiteY7007" fmla="*/ 362351 h 6857985"/>
                <a:gd name="connsiteX7008" fmla="*/ 3625587 w 6868353"/>
                <a:gd name="connsiteY7008" fmla="*/ 359760 h 6857985"/>
                <a:gd name="connsiteX7009" fmla="*/ 3674725 w 6868353"/>
                <a:gd name="connsiteY7009" fmla="*/ 356660 h 6857985"/>
                <a:gd name="connsiteX7010" fmla="*/ 3662593 w 6868353"/>
                <a:gd name="connsiteY7010" fmla="*/ 350657 h 6857985"/>
                <a:gd name="connsiteX7011" fmla="*/ 3610905 w 6868353"/>
                <a:gd name="connsiteY7011" fmla="*/ 342446 h 6857985"/>
                <a:gd name="connsiteX7012" fmla="*/ 2555273 w 6868353"/>
                <a:gd name="connsiteY7012" fmla="*/ 337967 h 6857985"/>
                <a:gd name="connsiteX7013" fmla="*/ 2501538 w 6868353"/>
                <a:gd name="connsiteY7013" fmla="*/ 339530 h 6857985"/>
                <a:gd name="connsiteX7014" fmla="*/ 2491755 w 6868353"/>
                <a:gd name="connsiteY7014" fmla="*/ 350544 h 6857985"/>
                <a:gd name="connsiteX7015" fmla="*/ 2432281 w 6868353"/>
                <a:gd name="connsiteY7015" fmla="*/ 368623 h 6857985"/>
                <a:gd name="connsiteX7016" fmla="*/ 2470180 w 6868353"/>
                <a:gd name="connsiteY7016" fmla="*/ 363243 h 6857985"/>
                <a:gd name="connsiteX7017" fmla="*/ 2518710 w 6868353"/>
                <a:gd name="connsiteY7017" fmla="*/ 346184 h 6857985"/>
                <a:gd name="connsiteX7018" fmla="*/ 2582984 w 6868353"/>
                <a:gd name="connsiteY7018" fmla="*/ 343635 h 6857985"/>
                <a:gd name="connsiteX7019" fmla="*/ 2555273 w 6868353"/>
                <a:gd name="connsiteY7019" fmla="*/ 337967 h 6857985"/>
                <a:gd name="connsiteX7020" fmla="*/ 2680144 w 6868353"/>
                <a:gd name="connsiteY7020" fmla="*/ 335367 h 6857985"/>
                <a:gd name="connsiteX7021" fmla="*/ 2670956 w 6868353"/>
                <a:gd name="connsiteY7021" fmla="*/ 335580 h 6857985"/>
                <a:gd name="connsiteX7022" fmla="*/ 2657705 w 6868353"/>
                <a:gd name="connsiteY7022" fmla="*/ 337930 h 6857985"/>
                <a:gd name="connsiteX7023" fmla="*/ 2631713 w 6868353"/>
                <a:gd name="connsiteY7023" fmla="*/ 349341 h 6857985"/>
                <a:gd name="connsiteX7024" fmla="*/ 2657507 w 6868353"/>
                <a:gd name="connsiteY7024" fmla="*/ 350572 h 6857985"/>
                <a:gd name="connsiteX7025" fmla="*/ 2688256 w 6868353"/>
                <a:gd name="connsiteY7025" fmla="*/ 347132 h 6857985"/>
                <a:gd name="connsiteX7026" fmla="*/ 2688851 w 6868353"/>
                <a:gd name="connsiteY7026" fmla="*/ 338270 h 6857985"/>
                <a:gd name="connsiteX7027" fmla="*/ 2680144 w 6868353"/>
                <a:gd name="connsiteY7027" fmla="*/ 335367 h 6857985"/>
                <a:gd name="connsiteX7028" fmla="*/ 3726073 w 6868353"/>
                <a:gd name="connsiteY7028" fmla="*/ 335198 h 6857985"/>
                <a:gd name="connsiteX7029" fmla="*/ 3774291 w 6868353"/>
                <a:gd name="connsiteY7029" fmla="*/ 360355 h 6857985"/>
                <a:gd name="connsiteX7030" fmla="*/ 3790375 w 6868353"/>
                <a:gd name="connsiteY7030" fmla="*/ 358090 h 6857985"/>
                <a:gd name="connsiteX7031" fmla="*/ 3798175 w 6868353"/>
                <a:gd name="connsiteY7031" fmla="*/ 372941 h 6857985"/>
                <a:gd name="connsiteX7032" fmla="*/ 3726073 w 6868353"/>
                <a:gd name="connsiteY7032" fmla="*/ 335198 h 6857985"/>
                <a:gd name="connsiteX7033" fmla="*/ 2334477 w 6868353"/>
                <a:gd name="connsiteY7033" fmla="*/ 329811 h 6857985"/>
                <a:gd name="connsiteX7034" fmla="*/ 2336991 w 6868353"/>
                <a:gd name="connsiteY7034" fmla="*/ 331589 h 6857985"/>
                <a:gd name="connsiteX7035" fmla="*/ 2334118 w 6868353"/>
                <a:gd name="connsiteY7035" fmla="*/ 330414 h 6857985"/>
                <a:gd name="connsiteX7036" fmla="*/ 3507047 w 6868353"/>
                <a:gd name="connsiteY7036" fmla="*/ 326378 h 6857985"/>
                <a:gd name="connsiteX7037" fmla="*/ 3532021 w 6868353"/>
                <a:gd name="connsiteY7037" fmla="*/ 337633 h 6857985"/>
                <a:gd name="connsiteX7038" fmla="*/ 3503707 w 6868353"/>
                <a:gd name="connsiteY7038" fmla="*/ 335170 h 6857985"/>
                <a:gd name="connsiteX7039" fmla="*/ 3497491 w 6868353"/>
                <a:gd name="connsiteY7039" fmla="*/ 332607 h 6857985"/>
                <a:gd name="connsiteX7040" fmla="*/ 3468923 w 6868353"/>
                <a:gd name="connsiteY7040" fmla="*/ 331404 h 6857985"/>
                <a:gd name="connsiteX7041" fmla="*/ 3507047 w 6868353"/>
                <a:gd name="connsiteY7041" fmla="*/ 326378 h 6857985"/>
                <a:gd name="connsiteX7042" fmla="*/ 2016472 w 6868353"/>
                <a:gd name="connsiteY7042" fmla="*/ 324991 h 6857985"/>
                <a:gd name="connsiteX7043" fmla="*/ 1931996 w 6868353"/>
                <a:gd name="connsiteY7043" fmla="*/ 355217 h 6857985"/>
                <a:gd name="connsiteX7044" fmla="*/ 1953685 w 6868353"/>
                <a:gd name="connsiteY7044" fmla="*/ 345831 h 6857985"/>
                <a:gd name="connsiteX7045" fmla="*/ 1977653 w 6868353"/>
                <a:gd name="connsiteY7045" fmla="*/ 334519 h 6857985"/>
                <a:gd name="connsiteX7046" fmla="*/ 2016472 w 6868353"/>
                <a:gd name="connsiteY7046" fmla="*/ 324991 h 6857985"/>
                <a:gd name="connsiteX7047" fmla="*/ 4924431 w 6868353"/>
                <a:gd name="connsiteY7047" fmla="*/ 323957 h 6857985"/>
                <a:gd name="connsiteX7048" fmla="*/ 4979207 w 6868353"/>
                <a:gd name="connsiteY7048" fmla="*/ 351634 h 6857985"/>
                <a:gd name="connsiteX7049" fmla="*/ 5015095 w 6868353"/>
                <a:gd name="connsiteY7049" fmla="*/ 373818 h 6857985"/>
                <a:gd name="connsiteX7050" fmla="*/ 5031359 w 6868353"/>
                <a:gd name="connsiteY7050" fmla="*/ 384111 h 6857985"/>
                <a:gd name="connsiteX7051" fmla="*/ 5044839 w 6868353"/>
                <a:gd name="connsiteY7051" fmla="*/ 393270 h 6857985"/>
                <a:gd name="connsiteX7052" fmla="*/ 5030015 w 6868353"/>
                <a:gd name="connsiteY7052" fmla="*/ 384125 h 6857985"/>
                <a:gd name="connsiteX7053" fmla="*/ 5014075 w 6868353"/>
                <a:gd name="connsiteY7053" fmla="*/ 375588 h 6857985"/>
                <a:gd name="connsiteX7054" fmla="*/ 4981343 w 6868353"/>
                <a:gd name="connsiteY7054" fmla="*/ 358614 h 6857985"/>
                <a:gd name="connsiteX7055" fmla="*/ 4924431 w 6868353"/>
                <a:gd name="connsiteY7055" fmla="*/ 323957 h 6857985"/>
                <a:gd name="connsiteX7056" fmla="*/ 3277204 w 6868353"/>
                <a:gd name="connsiteY7056" fmla="*/ 317361 h 6857985"/>
                <a:gd name="connsiteX7057" fmla="*/ 3332392 w 6868353"/>
                <a:gd name="connsiteY7057" fmla="*/ 328657 h 6857985"/>
                <a:gd name="connsiteX7058" fmla="*/ 3271601 w 6868353"/>
                <a:gd name="connsiteY7058" fmla="*/ 317856 h 6857985"/>
                <a:gd name="connsiteX7059" fmla="*/ 3277204 w 6868353"/>
                <a:gd name="connsiteY7059" fmla="*/ 317361 h 6857985"/>
                <a:gd name="connsiteX7060" fmla="*/ 2356673 w 6868353"/>
                <a:gd name="connsiteY7060" fmla="*/ 316195 h 6857985"/>
                <a:gd name="connsiteX7061" fmla="*/ 2378143 w 6868353"/>
                <a:gd name="connsiteY7061" fmla="*/ 317501 h 6857985"/>
                <a:gd name="connsiteX7062" fmla="*/ 2345384 w 6868353"/>
                <a:gd name="connsiteY7062" fmla="*/ 320616 h 6857985"/>
                <a:gd name="connsiteX7063" fmla="*/ 2336883 w 6868353"/>
                <a:gd name="connsiteY7063" fmla="*/ 325772 h 6857985"/>
                <a:gd name="connsiteX7064" fmla="*/ 2334477 w 6868353"/>
                <a:gd name="connsiteY7064" fmla="*/ 329811 h 6857985"/>
                <a:gd name="connsiteX7065" fmla="*/ 2327036 w 6868353"/>
                <a:gd name="connsiteY7065" fmla="*/ 324551 h 6857985"/>
                <a:gd name="connsiteX7066" fmla="*/ 2356673 w 6868353"/>
                <a:gd name="connsiteY7066" fmla="*/ 316195 h 6857985"/>
                <a:gd name="connsiteX7067" fmla="*/ 2516487 w 6868353"/>
                <a:gd name="connsiteY7067" fmla="*/ 314641 h 6857985"/>
                <a:gd name="connsiteX7068" fmla="*/ 2553890 w 6868353"/>
                <a:gd name="connsiteY7068" fmla="*/ 316312 h 6857985"/>
                <a:gd name="connsiteX7069" fmla="*/ 2499230 w 6868353"/>
                <a:gd name="connsiteY7069" fmla="*/ 324976 h 6857985"/>
                <a:gd name="connsiteX7070" fmla="*/ 2474922 w 6868353"/>
                <a:gd name="connsiteY7070" fmla="*/ 318379 h 6857985"/>
                <a:gd name="connsiteX7071" fmla="*/ 2516487 w 6868353"/>
                <a:gd name="connsiteY7071" fmla="*/ 314641 h 6857985"/>
                <a:gd name="connsiteX7072" fmla="*/ 4242331 w 6868353"/>
                <a:gd name="connsiteY7072" fmla="*/ 313776 h 6857985"/>
                <a:gd name="connsiteX7073" fmla="*/ 4275257 w 6868353"/>
                <a:gd name="connsiteY7073" fmla="*/ 318960 h 6857985"/>
                <a:gd name="connsiteX7074" fmla="*/ 4326195 w 6868353"/>
                <a:gd name="connsiteY7074" fmla="*/ 343763 h 6857985"/>
                <a:gd name="connsiteX7075" fmla="*/ 4314869 w 6868353"/>
                <a:gd name="connsiteY7075" fmla="*/ 323759 h 6857985"/>
                <a:gd name="connsiteX7076" fmla="*/ 4335793 w 6868353"/>
                <a:gd name="connsiteY7076" fmla="*/ 330710 h 6857985"/>
                <a:gd name="connsiteX7077" fmla="*/ 4346723 w 6868353"/>
                <a:gd name="connsiteY7077" fmla="*/ 336798 h 6857985"/>
                <a:gd name="connsiteX7078" fmla="*/ 4353319 w 6868353"/>
                <a:gd name="connsiteY7078" fmla="*/ 346085 h 6857985"/>
                <a:gd name="connsiteX7079" fmla="*/ 4404171 w 6868353"/>
                <a:gd name="connsiteY7079" fmla="*/ 368354 h 6857985"/>
                <a:gd name="connsiteX7080" fmla="*/ 4398353 w 6868353"/>
                <a:gd name="connsiteY7080" fmla="*/ 375928 h 6857985"/>
                <a:gd name="connsiteX7081" fmla="*/ 4347727 w 6868353"/>
                <a:gd name="connsiteY7081" fmla="*/ 352059 h 6857985"/>
                <a:gd name="connsiteX7082" fmla="*/ 4333273 w 6868353"/>
                <a:gd name="connsiteY7082" fmla="*/ 346623 h 6857985"/>
                <a:gd name="connsiteX7083" fmla="*/ 4318861 w 6868353"/>
                <a:gd name="connsiteY7083" fmla="*/ 341710 h 6857985"/>
                <a:gd name="connsiteX7084" fmla="*/ 4292315 w 6868353"/>
                <a:gd name="connsiteY7084" fmla="*/ 331177 h 6857985"/>
                <a:gd name="connsiteX7085" fmla="*/ 4281103 w 6868353"/>
                <a:gd name="connsiteY7085" fmla="*/ 334929 h 6857985"/>
                <a:gd name="connsiteX7086" fmla="*/ 4230195 w 6868353"/>
                <a:gd name="connsiteY7086" fmla="*/ 316227 h 6857985"/>
                <a:gd name="connsiteX7087" fmla="*/ 4242331 w 6868353"/>
                <a:gd name="connsiteY7087" fmla="*/ 313776 h 6857985"/>
                <a:gd name="connsiteX7088" fmla="*/ 2457523 w 6868353"/>
                <a:gd name="connsiteY7088" fmla="*/ 312462 h 6857985"/>
                <a:gd name="connsiteX7089" fmla="*/ 2471708 w 6868353"/>
                <a:gd name="connsiteY7089" fmla="*/ 313368 h 6857985"/>
                <a:gd name="connsiteX7090" fmla="*/ 2446508 w 6868353"/>
                <a:gd name="connsiteY7090" fmla="*/ 316596 h 6857985"/>
                <a:gd name="connsiteX7091" fmla="*/ 2434687 w 6868353"/>
                <a:gd name="connsiteY7091" fmla="*/ 330357 h 6857985"/>
                <a:gd name="connsiteX7092" fmla="*/ 2402423 w 6868353"/>
                <a:gd name="connsiteY7092" fmla="*/ 333216 h 6857985"/>
                <a:gd name="connsiteX7093" fmla="*/ 2390262 w 6868353"/>
                <a:gd name="connsiteY7093" fmla="*/ 356533 h 6857985"/>
                <a:gd name="connsiteX7094" fmla="*/ 2364949 w 6868353"/>
                <a:gd name="connsiteY7094" fmla="*/ 359945 h 6857985"/>
                <a:gd name="connsiteX7095" fmla="*/ 2361226 w 6868353"/>
                <a:gd name="connsiteY7095" fmla="*/ 364475 h 6857985"/>
                <a:gd name="connsiteX7096" fmla="*/ 2346262 w 6868353"/>
                <a:gd name="connsiteY7096" fmla="*/ 366160 h 6857985"/>
                <a:gd name="connsiteX7097" fmla="*/ 2322605 w 6868353"/>
                <a:gd name="connsiteY7097" fmla="*/ 371186 h 6857985"/>
                <a:gd name="connsiteX7098" fmla="*/ 2260597 w 6868353"/>
                <a:gd name="connsiteY7098" fmla="*/ 390949 h 6857985"/>
                <a:gd name="connsiteX7099" fmla="*/ 2296740 w 6868353"/>
                <a:gd name="connsiteY7099" fmla="*/ 374470 h 6857985"/>
                <a:gd name="connsiteX7100" fmla="*/ 2350650 w 6868353"/>
                <a:gd name="connsiteY7100" fmla="*/ 359181 h 6857985"/>
                <a:gd name="connsiteX7101" fmla="*/ 2330561 w 6868353"/>
                <a:gd name="connsiteY7101" fmla="*/ 354933 h 6857985"/>
                <a:gd name="connsiteX7102" fmla="*/ 2322407 w 6868353"/>
                <a:gd name="connsiteY7102" fmla="*/ 348350 h 6857985"/>
                <a:gd name="connsiteX7103" fmla="*/ 2275589 w 6868353"/>
                <a:gd name="connsiteY7103" fmla="*/ 362210 h 6857985"/>
                <a:gd name="connsiteX7104" fmla="*/ 2286335 w 6868353"/>
                <a:gd name="connsiteY7104" fmla="*/ 357552 h 6857985"/>
                <a:gd name="connsiteX7105" fmla="*/ 2315640 w 6868353"/>
                <a:gd name="connsiteY7105" fmla="*/ 338568 h 6857985"/>
                <a:gd name="connsiteX7106" fmla="*/ 2300987 w 6868353"/>
                <a:gd name="connsiteY7106" fmla="*/ 348053 h 6857985"/>
                <a:gd name="connsiteX7107" fmla="*/ 2343940 w 6868353"/>
                <a:gd name="connsiteY7107" fmla="*/ 349256 h 6857985"/>
                <a:gd name="connsiteX7108" fmla="*/ 2373132 w 6868353"/>
                <a:gd name="connsiteY7108" fmla="*/ 341215 h 6857985"/>
                <a:gd name="connsiteX7109" fmla="*/ 2384684 w 6868353"/>
                <a:gd name="connsiteY7109" fmla="*/ 327497 h 6857985"/>
                <a:gd name="connsiteX7110" fmla="*/ 2457523 w 6868353"/>
                <a:gd name="connsiteY7110" fmla="*/ 312462 h 6857985"/>
                <a:gd name="connsiteX7111" fmla="*/ 2578586 w 6868353"/>
                <a:gd name="connsiteY7111" fmla="*/ 307634 h 6857985"/>
                <a:gd name="connsiteX7112" fmla="*/ 2575961 w 6868353"/>
                <a:gd name="connsiteY7112" fmla="*/ 309163 h 6857985"/>
                <a:gd name="connsiteX7113" fmla="*/ 2570616 w 6868353"/>
                <a:gd name="connsiteY7113" fmla="*/ 308273 h 6857985"/>
                <a:gd name="connsiteX7114" fmla="*/ 2553073 w 6868353"/>
                <a:gd name="connsiteY7114" fmla="*/ 306942 h 6857985"/>
                <a:gd name="connsiteX7115" fmla="*/ 2567017 w 6868353"/>
                <a:gd name="connsiteY7115" fmla="*/ 307674 h 6857985"/>
                <a:gd name="connsiteX7116" fmla="*/ 2570616 w 6868353"/>
                <a:gd name="connsiteY7116" fmla="*/ 308273 h 6857985"/>
                <a:gd name="connsiteX7117" fmla="*/ 2543796 w 6868353"/>
                <a:gd name="connsiteY7117" fmla="*/ 310423 h 6857985"/>
                <a:gd name="connsiteX7118" fmla="*/ 2553073 w 6868353"/>
                <a:gd name="connsiteY7118" fmla="*/ 306942 h 6857985"/>
                <a:gd name="connsiteX7119" fmla="*/ 2605905 w 6868353"/>
                <a:gd name="connsiteY7119" fmla="*/ 298648 h 6857985"/>
                <a:gd name="connsiteX7120" fmla="*/ 2619381 w 6868353"/>
                <a:gd name="connsiteY7120" fmla="*/ 304364 h 6857985"/>
                <a:gd name="connsiteX7121" fmla="*/ 2578586 w 6868353"/>
                <a:gd name="connsiteY7121" fmla="*/ 307634 h 6857985"/>
                <a:gd name="connsiteX7122" fmla="*/ 2580372 w 6868353"/>
                <a:gd name="connsiteY7122" fmla="*/ 306593 h 6857985"/>
                <a:gd name="connsiteX7123" fmla="*/ 2566108 w 6868353"/>
                <a:gd name="connsiteY7123" fmla="*/ 303189 h 6857985"/>
                <a:gd name="connsiteX7124" fmla="*/ 2605905 w 6868353"/>
                <a:gd name="connsiteY7124" fmla="*/ 298648 h 6857985"/>
                <a:gd name="connsiteX7125" fmla="*/ 4069565 w 6868353"/>
                <a:gd name="connsiteY7125" fmla="*/ 295117 h 6857985"/>
                <a:gd name="connsiteX7126" fmla="*/ 4073525 w 6868353"/>
                <a:gd name="connsiteY7126" fmla="*/ 296536 h 6857985"/>
                <a:gd name="connsiteX7127" fmla="*/ 4072045 w 6868353"/>
                <a:gd name="connsiteY7127" fmla="*/ 296832 h 6857985"/>
                <a:gd name="connsiteX7128" fmla="*/ 4257999 w 6868353"/>
                <a:gd name="connsiteY7128" fmla="*/ 294907 h 6857985"/>
                <a:gd name="connsiteX7129" fmla="*/ 4303571 w 6868353"/>
                <a:gd name="connsiteY7129" fmla="*/ 321551 h 6857985"/>
                <a:gd name="connsiteX7130" fmla="*/ 4258297 w 6868353"/>
                <a:gd name="connsiteY7130" fmla="*/ 312745 h 6857985"/>
                <a:gd name="connsiteX7131" fmla="*/ 4257999 w 6868353"/>
                <a:gd name="connsiteY7131" fmla="*/ 294907 h 6857985"/>
                <a:gd name="connsiteX7132" fmla="*/ 4417465 w 6868353"/>
                <a:gd name="connsiteY7132" fmla="*/ 293717 h 6857985"/>
                <a:gd name="connsiteX7133" fmla="*/ 4514003 w 6868353"/>
                <a:gd name="connsiteY7133" fmla="*/ 320715 h 6857985"/>
                <a:gd name="connsiteX7134" fmla="*/ 4509047 w 6868353"/>
                <a:gd name="connsiteY7134" fmla="*/ 304420 h 6857985"/>
                <a:gd name="connsiteX7135" fmla="*/ 4593551 w 6868353"/>
                <a:gd name="connsiteY7135" fmla="*/ 332140 h 6857985"/>
                <a:gd name="connsiteX7136" fmla="*/ 4666149 w 6868353"/>
                <a:gd name="connsiteY7136" fmla="*/ 363186 h 6857985"/>
                <a:gd name="connsiteX7137" fmla="*/ 4645211 w 6868353"/>
                <a:gd name="connsiteY7137" fmla="*/ 338581 h 6857985"/>
                <a:gd name="connsiteX7138" fmla="*/ 4675167 w 6868353"/>
                <a:gd name="connsiteY7138" fmla="*/ 349100 h 6857985"/>
                <a:gd name="connsiteX7139" fmla="*/ 4691023 w 6868353"/>
                <a:gd name="connsiteY7139" fmla="*/ 360950 h 6857985"/>
                <a:gd name="connsiteX7140" fmla="*/ 4710559 w 6868353"/>
                <a:gd name="connsiteY7140" fmla="*/ 378377 h 6857985"/>
                <a:gd name="connsiteX7141" fmla="*/ 4669591 w 6868353"/>
                <a:gd name="connsiteY7141" fmla="*/ 371157 h 6857985"/>
                <a:gd name="connsiteX7142" fmla="*/ 4621187 w 6868353"/>
                <a:gd name="connsiteY7142" fmla="*/ 349567 h 6857985"/>
                <a:gd name="connsiteX7143" fmla="*/ 4609407 w 6868353"/>
                <a:gd name="connsiteY7143" fmla="*/ 352101 h 6857985"/>
                <a:gd name="connsiteX7144" fmla="*/ 4603037 w 6868353"/>
                <a:gd name="connsiteY7144" fmla="*/ 359322 h 6857985"/>
                <a:gd name="connsiteX7145" fmla="*/ 4592703 w 6868353"/>
                <a:gd name="connsiteY7145" fmla="*/ 344046 h 6857985"/>
                <a:gd name="connsiteX7146" fmla="*/ 4502663 w 6868353"/>
                <a:gd name="connsiteY7146" fmla="*/ 317799 h 6857985"/>
                <a:gd name="connsiteX7147" fmla="*/ 4512135 w 6868353"/>
                <a:gd name="connsiteY7147" fmla="*/ 334122 h 6857985"/>
                <a:gd name="connsiteX7148" fmla="*/ 4518307 w 6868353"/>
                <a:gd name="connsiteY7148" fmla="*/ 349312 h 6857985"/>
                <a:gd name="connsiteX7149" fmla="*/ 4497239 w 6868353"/>
                <a:gd name="connsiteY7149" fmla="*/ 336656 h 6857985"/>
                <a:gd name="connsiteX7150" fmla="*/ 4484923 w 6868353"/>
                <a:gd name="connsiteY7150" fmla="*/ 328360 h 6857985"/>
                <a:gd name="connsiteX7151" fmla="*/ 4502167 w 6868353"/>
                <a:gd name="connsiteY7151" fmla="*/ 329691 h 6857985"/>
                <a:gd name="connsiteX7152" fmla="*/ 4463065 w 6868353"/>
                <a:gd name="connsiteY7152" fmla="*/ 304944 h 6857985"/>
                <a:gd name="connsiteX7153" fmla="*/ 4445525 w 6868353"/>
                <a:gd name="connsiteY7153" fmla="*/ 309588 h 6857985"/>
                <a:gd name="connsiteX7154" fmla="*/ 4417465 w 6868353"/>
                <a:gd name="connsiteY7154" fmla="*/ 293717 h 6857985"/>
                <a:gd name="connsiteX7155" fmla="*/ 4078927 w 6868353"/>
                <a:gd name="connsiteY7155" fmla="*/ 292980 h 6857985"/>
                <a:gd name="connsiteX7156" fmla="*/ 4094697 w 6868353"/>
                <a:gd name="connsiteY7156" fmla="*/ 300032 h 6857985"/>
                <a:gd name="connsiteX7157" fmla="*/ 4089289 w 6868353"/>
                <a:gd name="connsiteY7157" fmla="*/ 302184 h 6857985"/>
                <a:gd name="connsiteX7158" fmla="*/ 4073525 w 6868353"/>
                <a:gd name="connsiteY7158" fmla="*/ 296536 h 6857985"/>
                <a:gd name="connsiteX7159" fmla="*/ 4077867 w 6868353"/>
                <a:gd name="connsiteY7159" fmla="*/ 295670 h 6857985"/>
                <a:gd name="connsiteX7160" fmla="*/ 4078927 w 6868353"/>
                <a:gd name="connsiteY7160" fmla="*/ 292980 h 6857985"/>
                <a:gd name="connsiteX7161" fmla="*/ 4645899 w 6868353"/>
                <a:gd name="connsiteY7161" fmla="*/ 291078 h 6857985"/>
                <a:gd name="connsiteX7162" fmla="*/ 4666575 w 6868353"/>
                <a:gd name="connsiteY7162" fmla="*/ 293350 h 6857985"/>
                <a:gd name="connsiteX7163" fmla="*/ 4687753 w 6868353"/>
                <a:gd name="connsiteY7163" fmla="*/ 307068 h 6857985"/>
                <a:gd name="connsiteX7164" fmla="*/ 4722451 w 6868353"/>
                <a:gd name="connsiteY7164" fmla="*/ 323887 h 6857985"/>
                <a:gd name="connsiteX7165" fmla="*/ 4835115 w 6868353"/>
                <a:gd name="connsiteY7165" fmla="*/ 363881 h 6857985"/>
                <a:gd name="connsiteX7166" fmla="*/ 4749239 w 6868353"/>
                <a:gd name="connsiteY7166" fmla="*/ 336501 h 6857985"/>
                <a:gd name="connsiteX7167" fmla="*/ 4695143 w 6868353"/>
                <a:gd name="connsiteY7167" fmla="*/ 315563 h 6857985"/>
                <a:gd name="connsiteX7168" fmla="*/ 4643229 w 6868353"/>
                <a:gd name="connsiteY7168" fmla="*/ 292373 h 6857985"/>
                <a:gd name="connsiteX7169" fmla="*/ 4645899 w 6868353"/>
                <a:gd name="connsiteY7169" fmla="*/ 291078 h 6857985"/>
                <a:gd name="connsiteX7170" fmla="*/ 4139051 w 6868353"/>
                <a:gd name="connsiteY7170" fmla="*/ 288678 h 6857985"/>
                <a:gd name="connsiteX7171" fmla="*/ 4161829 w 6868353"/>
                <a:gd name="connsiteY7171" fmla="*/ 291977 h 6857985"/>
                <a:gd name="connsiteX7172" fmla="*/ 4189549 w 6868353"/>
                <a:gd name="connsiteY7172" fmla="*/ 301660 h 6857985"/>
                <a:gd name="connsiteX7173" fmla="*/ 4230449 w 6868353"/>
                <a:gd name="connsiteY7173" fmla="*/ 322245 h 6857985"/>
                <a:gd name="connsiteX7174" fmla="*/ 4208053 w 6868353"/>
                <a:gd name="connsiteY7174" fmla="*/ 323901 h 6857985"/>
                <a:gd name="connsiteX7175" fmla="*/ 4170295 w 6868353"/>
                <a:gd name="connsiteY7175" fmla="*/ 314812 h 6857985"/>
                <a:gd name="connsiteX7176" fmla="*/ 4149371 w 6868353"/>
                <a:gd name="connsiteY7176" fmla="*/ 313411 h 6857985"/>
                <a:gd name="connsiteX7177" fmla="*/ 4100259 w 6868353"/>
                <a:gd name="connsiteY7177" fmla="*/ 297838 h 6857985"/>
                <a:gd name="connsiteX7178" fmla="*/ 4134591 w 6868353"/>
                <a:gd name="connsiteY7178" fmla="*/ 308611 h 6857985"/>
                <a:gd name="connsiteX7179" fmla="*/ 4133955 w 6868353"/>
                <a:gd name="connsiteY7179" fmla="*/ 296776 h 6857985"/>
                <a:gd name="connsiteX7180" fmla="*/ 4162863 w 6868353"/>
                <a:gd name="connsiteY7180" fmla="*/ 309786 h 6857985"/>
                <a:gd name="connsiteX7181" fmla="*/ 4139051 w 6868353"/>
                <a:gd name="connsiteY7181" fmla="*/ 288678 h 6857985"/>
                <a:gd name="connsiteX7182" fmla="*/ 3358678 w 6868353"/>
                <a:gd name="connsiteY7182" fmla="*/ 275190 h 6857985"/>
                <a:gd name="connsiteX7183" fmla="*/ 3381531 w 6868353"/>
                <a:gd name="connsiteY7183" fmla="*/ 281458 h 6857985"/>
                <a:gd name="connsiteX7184" fmla="*/ 3408953 w 6868353"/>
                <a:gd name="connsiteY7184" fmla="*/ 276772 h 6857985"/>
                <a:gd name="connsiteX7185" fmla="*/ 3434635 w 6868353"/>
                <a:gd name="connsiteY7185" fmla="*/ 286852 h 6857985"/>
                <a:gd name="connsiteX7186" fmla="*/ 3357378 w 6868353"/>
                <a:gd name="connsiteY7186" fmla="*/ 277182 h 6857985"/>
                <a:gd name="connsiteX7187" fmla="*/ 3358678 w 6868353"/>
                <a:gd name="connsiteY7187" fmla="*/ 275190 h 6857985"/>
                <a:gd name="connsiteX7188" fmla="*/ 2685028 w 6868353"/>
                <a:gd name="connsiteY7188" fmla="*/ 269509 h 6857985"/>
                <a:gd name="connsiteX7189" fmla="*/ 2713158 w 6868353"/>
                <a:gd name="connsiteY7189" fmla="*/ 273926 h 6857985"/>
                <a:gd name="connsiteX7190" fmla="*/ 2687902 w 6868353"/>
                <a:gd name="connsiteY7190" fmla="*/ 274747 h 6857985"/>
                <a:gd name="connsiteX7191" fmla="*/ 2657365 w 6868353"/>
                <a:gd name="connsiteY7191" fmla="*/ 284091 h 6857985"/>
                <a:gd name="connsiteX7192" fmla="*/ 2656898 w 6868353"/>
                <a:gd name="connsiteY7192" fmla="*/ 289343 h 6857985"/>
                <a:gd name="connsiteX7193" fmla="*/ 2599519 w 6868353"/>
                <a:gd name="connsiteY7193" fmla="*/ 292415 h 6857985"/>
                <a:gd name="connsiteX7194" fmla="*/ 2644411 w 6868353"/>
                <a:gd name="connsiteY7194" fmla="*/ 282392 h 6857985"/>
                <a:gd name="connsiteX7195" fmla="*/ 2685028 w 6868353"/>
                <a:gd name="connsiteY7195" fmla="*/ 269509 h 6857985"/>
                <a:gd name="connsiteX7196" fmla="*/ 4069751 w 6868353"/>
                <a:gd name="connsiteY7196" fmla="*/ 267060 h 6857985"/>
                <a:gd name="connsiteX7197" fmla="*/ 4134251 w 6868353"/>
                <a:gd name="connsiteY7197" fmla="*/ 302679 h 6857985"/>
                <a:gd name="connsiteX7198" fmla="*/ 4069751 w 6868353"/>
                <a:gd name="connsiteY7198" fmla="*/ 267060 h 6857985"/>
                <a:gd name="connsiteX7199" fmla="*/ 2052926 w 6868353"/>
                <a:gd name="connsiteY7199" fmla="*/ 264880 h 6857985"/>
                <a:gd name="connsiteX7200" fmla="*/ 2071556 w 6868353"/>
                <a:gd name="connsiteY7200" fmla="*/ 268702 h 6857985"/>
                <a:gd name="connsiteX7201" fmla="*/ 2027075 w 6868353"/>
                <a:gd name="connsiteY7201" fmla="*/ 290561 h 6857985"/>
                <a:gd name="connsiteX7202" fmla="*/ 2052940 w 6868353"/>
                <a:gd name="connsiteY7202" fmla="*/ 274578 h 6857985"/>
                <a:gd name="connsiteX7203" fmla="*/ 2019543 w 6868353"/>
                <a:gd name="connsiteY7203" fmla="*/ 281288 h 6857985"/>
                <a:gd name="connsiteX7204" fmla="*/ 2052926 w 6868353"/>
                <a:gd name="connsiteY7204" fmla="*/ 264880 h 6857985"/>
                <a:gd name="connsiteX7205" fmla="*/ 3990315 w 6868353"/>
                <a:gd name="connsiteY7205" fmla="*/ 262827 h 6857985"/>
                <a:gd name="connsiteX7206" fmla="*/ 4010675 w 6868353"/>
                <a:gd name="connsiteY7206" fmla="*/ 264625 h 6857985"/>
                <a:gd name="connsiteX7207" fmla="*/ 4027691 w 6868353"/>
                <a:gd name="connsiteY7207" fmla="*/ 268575 h 6857985"/>
                <a:gd name="connsiteX7208" fmla="*/ 4064895 w 6868353"/>
                <a:gd name="connsiteY7208" fmla="*/ 275243 h 6857985"/>
                <a:gd name="connsiteX7209" fmla="*/ 4065675 w 6868353"/>
                <a:gd name="connsiteY7209" fmla="*/ 292428 h 6857985"/>
                <a:gd name="connsiteX7210" fmla="*/ 4069565 w 6868353"/>
                <a:gd name="connsiteY7210" fmla="*/ 295117 h 6857985"/>
                <a:gd name="connsiteX7211" fmla="*/ 4048983 w 6868353"/>
                <a:gd name="connsiteY7211" fmla="*/ 287744 h 6857985"/>
                <a:gd name="connsiteX7212" fmla="*/ 4032165 w 6868353"/>
                <a:gd name="connsiteY7212" fmla="*/ 288324 h 6857985"/>
                <a:gd name="connsiteX7213" fmla="*/ 4078387 w 6868353"/>
                <a:gd name="connsiteY7213" fmla="*/ 306530 h 6857985"/>
                <a:gd name="connsiteX7214" fmla="*/ 4004203 w 6868353"/>
                <a:gd name="connsiteY7214" fmla="*/ 287574 h 6857985"/>
                <a:gd name="connsiteX7215" fmla="*/ 3953891 w 6868353"/>
                <a:gd name="connsiteY7215" fmla="*/ 291637 h 6857985"/>
                <a:gd name="connsiteX7216" fmla="*/ 3945905 w 6868353"/>
                <a:gd name="connsiteY7216" fmla="*/ 270444 h 6857985"/>
                <a:gd name="connsiteX7217" fmla="*/ 3935231 w 6868353"/>
                <a:gd name="connsiteY7217" fmla="*/ 275328 h 6857985"/>
                <a:gd name="connsiteX7218" fmla="*/ 3964663 w 6868353"/>
                <a:gd name="connsiteY7218" fmla="*/ 286767 h 6857985"/>
                <a:gd name="connsiteX7219" fmla="*/ 3981835 w 6868353"/>
                <a:gd name="connsiteY7219" fmla="*/ 283610 h 6857985"/>
                <a:gd name="connsiteX7220" fmla="*/ 3995653 w 6868353"/>
                <a:gd name="connsiteY7220" fmla="*/ 283397 h 6857985"/>
                <a:gd name="connsiteX7221" fmla="*/ 4020911 w 6868353"/>
                <a:gd name="connsiteY7221" fmla="*/ 286767 h 6857985"/>
                <a:gd name="connsiteX7222" fmla="*/ 4006625 w 6868353"/>
                <a:gd name="connsiteY7222" fmla="*/ 281826 h 6857985"/>
                <a:gd name="connsiteX7223" fmla="*/ 3986593 w 6868353"/>
                <a:gd name="connsiteY7223" fmla="*/ 279985 h 6857985"/>
                <a:gd name="connsiteX7224" fmla="*/ 3957331 w 6868353"/>
                <a:gd name="connsiteY7224" fmla="*/ 271463 h 6857985"/>
                <a:gd name="connsiteX7225" fmla="*/ 3990315 w 6868353"/>
                <a:gd name="connsiteY7225" fmla="*/ 262827 h 6857985"/>
                <a:gd name="connsiteX7226" fmla="*/ 4551915 w 6868353"/>
                <a:gd name="connsiteY7226" fmla="*/ 259004 h 6857985"/>
                <a:gd name="connsiteX7227" fmla="*/ 4654173 w 6868353"/>
                <a:gd name="connsiteY7227" fmla="*/ 301744 h 6857985"/>
                <a:gd name="connsiteX7228" fmla="*/ 4562703 w 6868353"/>
                <a:gd name="connsiteY7228" fmla="*/ 274336 h 6857985"/>
                <a:gd name="connsiteX7229" fmla="*/ 4551915 w 6868353"/>
                <a:gd name="connsiteY7229" fmla="*/ 259004 h 6857985"/>
                <a:gd name="connsiteX7230" fmla="*/ 3876563 w 6868353"/>
                <a:gd name="connsiteY7230" fmla="*/ 258381 h 6857985"/>
                <a:gd name="connsiteX7231" fmla="*/ 3931153 w 6868353"/>
                <a:gd name="connsiteY7231" fmla="*/ 289555 h 6857985"/>
                <a:gd name="connsiteX7232" fmla="*/ 3855469 w 6868353"/>
                <a:gd name="connsiteY7232" fmla="*/ 268263 h 6857985"/>
                <a:gd name="connsiteX7233" fmla="*/ 3876563 w 6868353"/>
                <a:gd name="connsiteY7233" fmla="*/ 258381 h 6857985"/>
                <a:gd name="connsiteX7234" fmla="*/ 2205611 w 6868353"/>
                <a:gd name="connsiteY7234" fmla="*/ 256116 h 6857985"/>
                <a:gd name="connsiteX7235" fmla="*/ 2114835 w 6868353"/>
                <a:gd name="connsiteY7235" fmla="*/ 295714 h 6857985"/>
                <a:gd name="connsiteX7236" fmla="*/ 2035074 w 6868353"/>
                <a:gd name="connsiteY7236" fmla="*/ 328827 h 6857985"/>
                <a:gd name="connsiteX7237" fmla="*/ 2038967 w 6868353"/>
                <a:gd name="connsiteY7237" fmla="*/ 333386 h 6857985"/>
                <a:gd name="connsiteX7238" fmla="*/ 2020492 w 6868353"/>
                <a:gd name="connsiteY7238" fmla="*/ 339303 h 6857985"/>
                <a:gd name="connsiteX7239" fmla="*/ 2005698 w 6868353"/>
                <a:gd name="connsiteY7239" fmla="*/ 340139 h 6857985"/>
                <a:gd name="connsiteX7240" fmla="*/ 2109130 w 6868353"/>
                <a:gd name="connsiteY7240" fmla="*/ 290362 h 6857985"/>
                <a:gd name="connsiteX7241" fmla="*/ 2153683 w 6868353"/>
                <a:gd name="connsiteY7241" fmla="*/ 272156 h 6857985"/>
                <a:gd name="connsiteX7242" fmla="*/ 2205611 w 6868353"/>
                <a:gd name="connsiteY7242" fmla="*/ 256116 h 6857985"/>
                <a:gd name="connsiteX7243" fmla="*/ 3190608 w 6868353"/>
                <a:gd name="connsiteY7243" fmla="*/ 250906 h 6857985"/>
                <a:gd name="connsiteX7244" fmla="*/ 3237100 w 6868353"/>
                <a:gd name="connsiteY7244" fmla="*/ 266082 h 6857985"/>
                <a:gd name="connsiteX7245" fmla="*/ 3190693 w 6868353"/>
                <a:gd name="connsiteY7245" fmla="*/ 261510 h 6857985"/>
                <a:gd name="connsiteX7246" fmla="*/ 3149920 w 6868353"/>
                <a:gd name="connsiteY7246" fmla="*/ 253313 h 6857985"/>
                <a:gd name="connsiteX7247" fmla="*/ 3190608 w 6868353"/>
                <a:gd name="connsiteY7247" fmla="*/ 250906 h 6857985"/>
                <a:gd name="connsiteX7248" fmla="*/ 2782171 w 6868353"/>
                <a:gd name="connsiteY7248" fmla="*/ 250654 h 6857985"/>
                <a:gd name="connsiteX7249" fmla="*/ 2824476 w 6868353"/>
                <a:gd name="connsiteY7249" fmla="*/ 253299 h 6857985"/>
                <a:gd name="connsiteX7250" fmla="*/ 2806142 w 6868353"/>
                <a:gd name="connsiteY7250" fmla="*/ 255069 h 6857985"/>
                <a:gd name="connsiteX7251" fmla="*/ 2742817 w 6868353"/>
                <a:gd name="connsiteY7251" fmla="*/ 268943 h 6857985"/>
                <a:gd name="connsiteX7252" fmla="*/ 2730331 w 6868353"/>
                <a:gd name="connsiteY7252" fmla="*/ 257235 h 6857985"/>
                <a:gd name="connsiteX7253" fmla="*/ 2782171 w 6868353"/>
                <a:gd name="connsiteY7253" fmla="*/ 250654 h 6857985"/>
                <a:gd name="connsiteX7254" fmla="*/ 3590999 w 6868353"/>
                <a:gd name="connsiteY7254" fmla="*/ 249491 h 6857985"/>
                <a:gd name="connsiteX7255" fmla="*/ 3599819 w 6868353"/>
                <a:gd name="connsiteY7255" fmla="*/ 263960 h 6857985"/>
                <a:gd name="connsiteX7256" fmla="*/ 3535447 w 6868353"/>
                <a:gd name="connsiteY7256" fmla="*/ 256017 h 6857985"/>
                <a:gd name="connsiteX7257" fmla="*/ 3590999 w 6868353"/>
                <a:gd name="connsiteY7257" fmla="*/ 249491 h 6857985"/>
                <a:gd name="connsiteX7258" fmla="*/ 4406649 w 6868353"/>
                <a:gd name="connsiteY7258" fmla="*/ 249108 h 6857985"/>
                <a:gd name="connsiteX7259" fmla="*/ 4458251 w 6868353"/>
                <a:gd name="connsiteY7259" fmla="*/ 270768 h 6857985"/>
                <a:gd name="connsiteX7260" fmla="*/ 4516013 w 6868353"/>
                <a:gd name="connsiteY7260" fmla="*/ 279164 h 6857985"/>
                <a:gd name="connsiteX7261" fmla="*/ 4487769 w 6868353"/>
                <a:gd name="connsiteY7261" fmla="*/ 257121 h 6857985"/>
                <a:gd name="connsiteX7262" fmla="*/ 4529349 w 6868353"/>
                <a:gd name="connsiteY7262" fmla="*/ 269608 h 6857985"/>
                <a:gd name="connsiteX7263" fmla="*/ 4568819 w 6868353"/>
                <a:gd name="connsiteY7263" fmla="*/ 283184 h 6857985"/>
                <a:gd name="connsiteX7264" fmla="*/ 4643809 w 6868353"/>
                <a:gd name="connsiteY7264" fmla="*/ 309134 h 6857985"/>
                <a:gd name="connsiteX7265" fmla="*/ 4714539 w 6868353"/>
                <a:gd name="connsiteY7265" fmla="*/ 335013 h 6857985"/>
                <a:gd name="connsiteX7266" fmla="*/ 4782479 w 6868353"/>
                <a:gd name="connsiteY7266" fmla="*/ 362068 h 6857985"/>
                <a:gd name="connsiteX7267" fmla="*/ 4849823 w 6868353"/>
                <a:gd name="connsiteY7267" fmla="*/ 389490 h 6857985"/>
                <a:gd name="connsiteX7268" fmla="*/ 4917241 w 6868353"/>
                <a:gd name="connsiteY7268" fmla="*/ 420268 h 6857985"/>
                <a:gd name="connsiteX7269" fmla="*/ 4987347 w 6868353"/>
                <a:gd name="connsiteY7269" fmla="*/ 452843 h 6857985"/>
                <a:gd name="connsiteX7270" fmla="*/ 5023375 w 6868353"/>
                <a:gd name="connsiteY7270" fmla="*/ 471106 h 6857985"/>
                <a:gd name="connsiteX7271" fmla="*/ 5060455 w 6868353"/>
                <a:gd name="connsiteY7271" fmla="*/ 490572 h 6857985"/>
                <a:gd name="connsiteX7272" fmla="*/ 5068707 w 6868353"/>
                <a:gd name="connsiteY7272" fmla="*/ 507292 h 6857985"/>
                <a:gd name="connsiteX7273" fmla="*/ 5020999 w 6868353"/>
                <a:gd name="connsiteY7273" fmla="*/ 481809 h 6857985"/>
                <a:gd name="connsiteX7274" fmla="*/ 4984855 w 6868353"/>
                <a:gd name="connsiteY7274" fmla="*/ 455944 h 6857985"/>
                <a:gd name="connsiteX7275" fmla="*/ 4972765 w 6868353"/>
                <a:gd name="connsiteY7275" fmla="*/ 457218 h 6857985"/>
                <a:gd name="connsiteX7276" fmla="*/ 4994369 w 6868353"/>
                <a:gd name="connsiteY7276" fmla="*/ 468360 h 6857985"/>
                <a:gd name="connsiteX7277" fmla="*/ 5025711 w 6868353"/>
                <a:gd name="connsiteY7277" fmla="*/ 487231 h 6857985"/>
                <a:gd name="connsiteX7278" fmla="*/ 5044103 w 6868353"/>
                <a:gd name="connsiteY7278" fmla="*/ 537588 h 6857985"/>
                <a:gd name="connsiteX7279" fmla="*/ 5026747 w 6868353"/>
                <a:gd name="connsiteY7279" fmla="*/ 510194 h 6857985"/>
                <a:gd name="connsiteX7280" fmla="*/ 5092519 w 6868353"/>
                <a:gd name="connsiteY7280" fmla="*/ 557082 h 6857985"/>
                <a:gd name="connsiteX7281" fmla="*/ 5016963 w 6868353"/>
                <a:gd name="connsiteY7281" fmla="*/ 528117 h 6857985"/>
                <a:gd name="connsiteX7282" fmla="*/ 4975739 w 6868353"/>
                <a:gd name="connsiteY7282" fmla="*/ 502592 h 6857985"/>
                <a:gd name="connsiteX7283" fmla="*/ 5000639 w 6868353"/>
                <a:gd name="connsiteY7283" fmla="*/ 494848 h 6857985"/>
                <a:gd name="connsiteX7284" fmla="*/ 4971747 w 6868353"/>
                <a:gd name="connsiteY7284" fmla="*/ 463107 h 6857985"/>
                <a:gd name="connsiteX7285" fmla="*/ 4927915 w 6868353"/>
                <a:gd name="connsiteY7285" fmla="*/ 445000 h 6857985"/>
                <a:gd name="connsiteX7286" fmla="*/ 4964567 w 6868353"/>
                <a:gd name="connsiteY7286" fmla="*/ 469591 h 6857985"/>
                <a:gd name="connsiteX7287" fmla="*/ 4902023 w 6868353"/>
                <a:gd name="connsiteY7287" fmla="*/ 424925 h 6857985"/>
                <a:gd name="connsiteX7288" fmla="*/ 4956965 w 6868353"/>
                <a:gd name="connsiteY7288" fmla="*/ 447534 h 6857985"/>
                <a:gd name="connsiteX7289" fmla="*/ 4870931 w 6868353"/>
                <a:gd name="connsiteY7289" fmla="*/ 399641 h 6857985"/>
                <a:gd name="connsiteX7290" fmla="*/ 4842321 w 6868353"/>
                <a:gd name="connsiteY7290" fmla="*/ 391260 h 6857985"/>
                <a:gd name="connsiteX7291" fmla="*/ 4790943 w 6868353"/>
                <a:gd name="connsiteY7291" fmla="*/ 369500 h 6857985"/>
                <a:gd name="connsiteX7292" fmla="*/ 4719791 w 6868353"/>
                <a:gd name="connsiteY7292" fmla="*/ 347698 h 6857985"/>
                <a:gd name="connsiteX7293" fmla="*/ 4788991 w 6868353"/>
                <a:gd name="connsiteY7293" fmla="*/ 389915 h 6857985"/>
                <a:gd name="connsiteX7294" fmla="*/ 4815947 w 6868353"/>
                <a:gd name="connsiteY7294" fmla="*/ 410768 h 6857985"/>
                <a:gd name="connsiteX7295" fmla="*/ 4829155 w 6868353"/>
                <a:gd name="connsiteY7295" fmla="*/ 421188 h 6857985"/>
                <a:gd name="connsiteX7296" fmla="*/ 4842563 w 6868353"/>
                <a:gd name="connsiteY7296" fmla="*/ 432174 h 6857985"/>
                <a:gd name="connsiteX7297" fmla="*/ 4839347 w 6868353"/>
                <a:gd name="connsiteY7297" fmla="*/ 415129 h 6857985"/>
                <a:gd name="connsiteX7298" fmla="*/ 4818835 w 6868353"/>
                <a:gd name="connsiteY7298" fmla="*/ 435331 h 6857985"/>
                <a:gd name="connsiteX7299" fmla="*/ 4776319 w 6868353"/>
                <a:gd name="connsiteY7299" fmla="*/ 407810 h 6857985"/>
                <a:gd name="connsiteX7300" fmla="*/ 4785777 w 6868353"/>
                <a:gd name="connsiteY7300" fmla="*/ 423510 h 6857985"/>
                <a:gd name="connsiteX7301" fmla="*/ 4732801 w 6868353"/>
                <a:gd name="connsiteY7301" fmla="*/ 386248 h 6857985"/>
                <a:gd name="connsiteX7302" fmla="*/ 4728285 w 6868353"/>
                <a:gd name="connsiteY7302" fmla="*/ 375347 h 6857985"/>
                <a:gd name="connsiteX7303" fmla="*/ 4787463 w 6868353"/>
                <a:gd name="connsiteY7303" fmla="*/ 411774 h 6857985"/>
                <a:gd name="connsiteX7304" fmla="*/ 4810367 w 6868353"/>
                <a:gd name="connsiteY7304" fmla="*/ 413784 h 6857985"/>
                <a:gd name="connsiteX7305" fmla="*/ 4697959 w 6868353"/>
                <a:gd name="connsiteY7305" fmla="*/ 333867 h 6857985"/>
                <a:gd name="connsiteX7306" fmla="*/ 4685615 w 6868353"/>
                <a:gd name="connsiteY7306" fmla="*/ 341908 h 6857985"/>
                <a:gd name="connsiteX7307" fmla="*/ 4658647 w 6868353"/>
                <a:gd name="connsiteY7307" fmla="*/ 318322 h 6857985"/>
                <a:gd name="connsiteX7308" fmla="*/ 4601679 w 6868353"/>
                <a:gd name="connsiteY7308" fmla="*/ 301164 h 6857985"/>
                <a:gd name="connsiteX7309" fmla="*/ 4578503 w 6868353"/>
                <a:gd name="connsiteY7309" fmla="*/ 300272 h 6857985"/>
                <a:gd name="connsiteX7310" fmla="*/ 4617123 w 6868353"/>
                <a:gd name="connsiteY7310" fmla="*/ 327057 h 6857985"/>
                <a:gd name="connsiteX7311" fmla="*/ 4600743 w 6868353"/>
                <a:gd name="connsiteY7311" fmla="*/ 313027 h 6857985"/>
                <a:gd name="connsiteX7312" fmla="*/ 4544059 w 6868353"/>
                <a:gd name="connsiteY7312" fmla="*/ 296166 h 6857985"/>
                <a:gd name="connsiteX7313" fmla="*/ 4549863 w 6868353"/>
                <a:gd name="connsiteY7313" fmla="*/ 294850 h 6857985"/>
                <a:gd name="connsiteX7314" fmla="*/ 4573081 w 6868353"/>
                <a:gd name="connsiteY7314" fmla="*/ 295657 h 6857985"/>
                <a:gd name="connsiteX7315" fmla="*/ 4510081 w 6868353"/>
                <a:gd name="connsiteY7315" fmla="*/ 280650 h 6857985"/>
                <a:gd name="connsiteX7316" fmla="*/ 4560325 w 6868353"/>
                <a:gd name="connsiteY7316" fmla="*/ 307266 h 6857985"/>
                <a:gd name="connsiteX7317" fmla="*/ 4622545 w 6868353"/>
                <a:gd name="connsiteY7317" fmla="*/ 331743 h 6857985"/>
                <a:gd name="connsiteX7318" fmla="*/ 4632979 w 6868353"/>
                <a:gd name="connsiteY7318" fmla="*/ 347061 h 6857985"/>
                <a:gd name="connsiteX7319" fmla="*/ 4554323 w 6868353"/>
                <a:gd name="connsiteY7319" fmla="*/ 317445 h 6857985"/>
                <a:gd name="connsiteX7320" fmla="*/ 4532335 w 6868353"/>
                <a:gd name="connsiteY7320" fmla="*/ 298785 h 6857985"/>
                <a:gd name="connsiteX7321" fmla="*/ 4526207 w 6868353"/>
                <a:gd name="connsiteY7321" fmla="*/ 306090 h 6857985"/>
                <a:gd name="connsiteX7322" fmla="*/ 4509869 w 6868353"/>
                <a:gd name="connsiteY7322" fmla="*/ 286624 h 6857985"/>
                <a:gd name="connsiteX7323" fmla="*/ 4452319 w 6868353"/>
                <a:gd name="connsiteY7323" fmla="*/ 272297 h 6857985"/>
                <a:gd name="connsiteX7324" fmla="*/ 4417719 w 6868353"/>
                <a:gd name="connsiteY7324" fmla="*/ 275794 h 6857985"/>
                <a:gd name="connsiteX7325" fmla="*/ 4406649 w 6868353"/>
                <a:gd name="connsiteY7325" fmla="*/ 249108 h 6857985"/>
                <a:gd name="connsiteX7326" fmla="*/ 4354707 w 6868353"/>
                <a:gd name="connsiteY7326" fmla="*/ 239708 h 6857985"/>
                <a:gd name="connsiteX7327" fmla="*/ 4389435 w 6868353"/>
                <a:gd name="connsiteY7327" fmla="*/ 247891 h 6857985"/>
                <a:gd name="connsiteX7328" fmla="*/ 4406395 w 6868353"/>
                <a:gd name="connsiteY7328" fmla="*/ 267017 h 6857985"/>
                <a:gd name="connsiteX7329" fmla="*/ 4366273 w 6868353"/>
                <a:gd name="connsiteY7329" fmla="*/ 254290 h 6857985"/>
                <a:gd name="connsiteX7330" fmla="*/ 4354707 w 6868353"/>
                <a:gd name="connsiteY7330" fmla="*/ 239708 h 6857985"/>
                <a:gd name="connsiteX7331" fmla="*/ 2350721 w 6868353"/>
                <a:gd name="connsiteY7331" fmla="*/ 234470 h 6857985"/>
                <a:gd name="connsiteX7332" fmla="*/ 2368729 w 6868353"/>
                <a:gd name="connsiteY7332" fmla="*/ 240105 h 6857985"/>
                <a:gd name="connsiteX7333" fmla="*/ 2314267 w 6868353"/>
                <a:gd name="connsiteY7333" fmla="*/ 256329 h 6857985"/>
                <a:gd name="connsiteX7334" fmla="*/ 2292394 w 6868353"/>
                <a:gd name="connsiteY7334" fmla="*/ 270982 h 6857985"/>
                <a:gd name="connsiteX7335" fmla="*/ 2259563 w 6868353"/>
                <a:gd name="connsiteY7335" fmla="*/ 289853 h 6857985"/>
                <a:gd name="connsiteX7336" fmla="*/ 2234336 w 6868353"/>
                <a:gd name="connsiteY7336" fmla="*/ 284912 h 6857985"/>
                <a:gd name="connsiteX7337" fmla="*/ 2112400 w 6868353"/>
                <a:gd name="connsiteY7337" fmla="*/ 329720 h 6857985"/>
                <a:gd name="connsiteX7338" fmla="*/ 2176433 w 6868353"/>
                <a:gd name="connsiteY7338" fmla="*/ 306955 h 6857985"/>
                <a:gd name="connsiteX7339" fmla="*/ 2228305 w 6868353"/>
                <a:gd name="connsiteY7339" fmla="*/ 285903 h 6857985"/>
                <a:gd name="connsiteX7340" fmla="*/ 2281507 w 6868353"/>
                <a:gd name="connsiteY7340" fmla="*/ 262133 h 6857985"/>
                <a:gd name="connsiteX7341" fmla="*/ 2313219 w 6868353"/>
                <a:gd name="connsiteY7341" fmla="*/ 248925 h 6857985"/>
                <a:gd name="connsiteX7342" fmla="*/ 2350721 w 6868353"/>
                <a:gd name="connsiteY7342" fmla="*/ 234470 h 6857985"/>
                <a:gd name="connsiteX7343" fmla="*/ 4250553 w 6868353"/>
                <a:gd name="connsiteY7343" fmla="*/ 231200 h 6857985"/>
                <a:gd name="connsiteX7344" fmla="*/ 4285607 w 6868353"/>
                <a:gd name="connsiteY7344" fmla="*/ 255749 h 6857985"/>
                <a:gd name="connsiteX7345" fmla="*/ 4325955 w 6868353"/>
                <a:gd name="connsiteY7345" fmla="*/ 260718 h 6857985"/>
                <a:gd name="connsiteX7346" fmla="*/ 4273687 w 6868353"/>
                <a:gd name="connsiteY7346" fmla="*/ 235660 h 6857985"/>
                <a:gd name="connsiteX7347" fmla="*/ 4273855 w 6868353"/>
                <a:gd name="connsiteY7347" fmla="*/ 241606 h 6857985"/>
                <a:gd name="connsiteX7348" fmla="*/ 4250553 w 6868353"/>
                <a:gd name="connsiteY7348" fmla="*/ 231200 h 6857985"/>
                <a:gd name="connsiteX7349" fmla="*/ 3489191 w 6868353"/>
                <a:gd name="connsiteY7349" fmla="*/ 229134 h 6857985"/>
                <a:gd name="connsiteX7350" fmla="*/ 3511705 w 6868353"/>
                <a:gd name="connsiteY7350" fmla="*/ 235971 h 6857985"/>
                <a:gd name="connsiteX7351" fmla="*/ 3534103 w 6868353"/>
                <a:gd name="connsiteY7351" fmla="*/ 250241 h 6857985"/>
                <a:gd name="connsiteX7352" fmla="*/ 3499659 w 6868353"/>
                <a:gd name="connsiteY7352" fmla="*/ 241039 h 6857985"/>
                <a:gd name="connsiteX7353" fmla="*/ 3471215 w 6868353"/>
                <a:gd name="connsiteY7353" fmla="*/ 229246 h 6857985"/>
                <a:gd name="connsiteX7354" fmla="*/ 3489191 w 6868353"/>
                <a:gd name="connsiteY7354" fmla="*/ 229134 h 6857985"/>
                <a:gd name="connsiteX7355" fmla="*/ 2317848 w 6868353"/>
                <a:gd name="connsiteY7355" fmla="*/ 228269 h 6857985"/>
                <a:gd name="connsiteX7356" fmla="*/ 2310742 w 6868353"/>
                <a:gd name="connsiteY7356" fmla="*/ 236197 h 6857985"/>
                <a:gd name="connsiteX7357" fmla="*/ 2272744 w 6868353"/>
                <a:gd name="connsiteY7357" fmla="*/ 250425 h 6857985"/>
                <a:gd name="connsiteX7358" fmla="*/ 2231009 w 6868353"/>
                <a:gd name="connsiteY7358" fmla="*/ 270471 h 6857985"/>
                <a:gd name="connsiteX7359" fmla="*/ 2167797 w 6868353"/>
                <a:gd name="connsiteY7359" fmla="*/ 294808 h 6857985"/>
                <a:gd name="connsiteX7360" fmla="*/ 2236516 w 6868353"/>
                <a:gd name="connsiteY7360" fmla="*/ 260307 h 6857985"/>
                <a:gd name="connsiteX7361" fmla="*/ 2283730 w 6868353"/>
                <a:gd name="connsiteY7361" fmla="*/ 241209 h 6857985"/>
                <a:gd name="connsiteX7362" fmla="*/ 2317848 w 6868353"/>
                <a:gd name="connsiteY7362" fmla="*/ 228269 h 6857985"/>
                <a:gd name="connsiteX7363" fmla="*/ 3689449 w 6868353"/>
                <a:gd name="connsiteY7363" fmla="*/ 227816 h 6857985"/>
                <a:gd name="connsiteX7364" fmla="*/ 3704427 w 6868353"/>
                <a:gd name="connsiteY7364" fmla="*/ 228849 h 6857985"/>
                <a:gd name="connsiteX7365" fmla="*/ 3748767 w 6868353"/>
                <a:gd name="connsiteY7365" fmla="*/ 239878 h 6857985"/>
                <a:gd name="connsiteX7366" fmla="*/ 3726923 w 6868353"/>
                <a:gd name="connsiteY7366" fmla="*/ 244875 h 6857985"/>
                <a:gd name="connsiteX7367" fmla="*/ 3690963 w 6868353"/>
                <a:gd name="connsiteY7367" fmla="*/ 238065 h 6857985"/>
                <a:gd name="connsiteX7368" fmla="*/ 3674031 w 6868353"/>
                <a:gd name="connsiteY7368" fmla="*/ 234101 h 6857985"/>
                <a:gd name="connsiteX7369" fmla="*/ 3661163 w 6868353"/>
                <a:gd name="connsiteY7369" fmla="*/ 228481 h 6857985"/>
                <a:gd name="connsiteX7370" fmla="*/ 3689449 w 6868353"/>
                <a:gd name="connsiteY7370" fmla="*/ 227816 h 6857985"/>
                <a:gd name="connsiteX7371" fmla="*/ 2786025 w 6868353"/>
                <a:gd name="connsiteY7371" fmla="*/ 227264 h 6857985"/>
                <a:gd name="connsiteX7372" fmla="*/ 2770325 w 6868353"/>
                <a:gd name="connsiteY7372" fmla="*/ 234484 h 6857985"/>
                <a:gd name="connsiteX7373" fmla="*/ 2726367 w 6868353"/>
                <a:gd name="connsiteY7373" fmla="*/ 237174 h 6857985"/>
                <a:gd name="connsiteX7374" fmla="*/ 2705117 w 6868353"/>
                <a:gd name="connsiteY7374" fmla="*/ 233861 h 6857985"/>
                <a:gd name="connsiteX7375" fmla="*/ 2786025 w 6868353"/>
                <a:gd name="connsiteY7375" fmla="*/ 227264 h 6857985"/>
                <a:gd name="connsiteX7376" fmla="*/ 3538603 w 6868353"/>
                <a:gd name="connsiteY7376" fmla="*/ 221035 h 6857985"/>
                <a:gd name="connsiteX7377" fmla="*/ 3556443 w 6868353"/>
                <a:gd name="connsiteY7377" fmla="*/ 223711 h 6857985"/>
                <a:gd name="connsiteX7378" fmla="*/ 3631843 w 6868353"/>
                <a:gd name="connsiteY7378" fmla="*/ 225806 h 6857985"/>
                <a:gd name="connsiteX7379" fmla="*/ 3668523 w 6868353"/>
                <a:gd name="connsiteY7379" fmla="*/ 237132 h 6857985"/>
                <a:gd name="connsiteX7380" fmla="*/ 3552747 w 6868353"/>
                <a:gd name="connsiteY7380" fmla="*/ 232502 h 6857985"/>
                <a:gd name="connsiteX7381" fmla="*/ 3538603 w 6868353"/>
                <a:gd name="connsiteY7381" fmla="*/ 221035 h 6857985"/>
                <a:gd name="connsiteX7382" fmla="*/ 3196879 w 6868353"/>
                <a:gd name="connsiteY7382" fmla="*/ 217934 h 6857985"/>
                <a:gd name="connsiteX7383" fmla="*/ 3219120 w 6868353"/>
                <a:gd name="connsiteY7383" fmla="*/ 230053 h 6857985"/>
                <a:gd name="connsiteX7384" fmla="*/ 3191329 w 6868353"/>
                <a:gd name="connsiteY7384" fmla="*/ 236168 h 6857985"/>
                <a:gd name="connsiteX7385" fmla="*/ 3137490 w 6868353"/>
                <a:gd name="connsiteY7385" fmla="*/ 219958 h 6857985"/>
                <a:gd name="connsiteX7386" fmla="*/ 3167730 w 6868353"/>
                <a:gd name="connsiteY7386" fmla="*/ 219732 h 6857985"/>
                <a:gd name="connsiteX7387" fmla="*/ 3196879 w 6868353"/>
                <a:gd name="connsiteY7387" fmla="*/ 217934 h 6857985"/>
                <a:gd name="connsiteX7388" fmla="*/ 2296174 w 6868353"/>
                <a:gd name="connsiteY7388" fmla="*/ 217821 h 6857985"/>
                <a:gd name="connsiteX7389" fmla="*/ 2263938 w 6868353"/>
                <a:gd name="connsiteY7389" fmla="*/ 231129 h 6857985"/>
                <a:gd name="connsiteX7390" fmla="*/ 2216965 w 6868353"/>
                <a:gd name="connsiteY7390" fmla="*/ 251175 h 6857985"/>
                <a:gd name="connsiteX7391" fmla="*/ 2269926 w 6868353"/>
                <a:gd name="connsiteY7391" fmla="*/ 222040 h 6857985"/>
                <a:gd name="connsiteX7392" fmla="*/ 2296174 w 6868353"/>
                <a:gd name="connsiteY7392" fmla="*/ 217821 h 6857985"/>
                <a:gd name="connsiteX7393" fmla="*/ 2960819 w 6868353"/>
                <a:gd name="connsiteY7393" fmla="*/ 216221 h 6857985"/>
                <a:gd name="connsiteX7394" fmla="*/ 2972559 w 6868353"/>
                <a:gd name="connsiteY7394" fmla="*/ 217255 h 6857985"/>
                <a:gd name="connsiteX7395" fmla="*/ 3004852 w 6868353"/>
                <a:gd name="connsiteY7395" fmla="*/ 224008 h 6857985"/>
                <a:gd name="connsiteX7396" fmla="*/ 2976127 w 6868353"/>
                <a:gd name="connsiteY7396" fmla="*/ 228057 h 6857985"/>
                <a:gd name="connsiteX7397" fmla="*/ 2964490 w 6868353"/>
                <a:gd name="connsiteY7397" fmla="*/ 227009 h 6857985"/>
                <a:gd name="connsiteX7398" fmla="*/ 2940564 w 6868353"/>
                <a:gd name="connsiteY7398" fmla="*/ 219138 h 6857985"/>
                <a:gd name="connsiteX7399" fmla="*/ 2960819 w 6868353"/>
                <a:gd name="connsiteY7399" fmla="*/ 216221 h 6857985"/>
                <a:gd name="connsiteX7400" fmla="*/ 3037031 w 6868353"/>
                <a:gd name="connsiteY7400" fmla="*/ 212725 h 6857985"/>
                <a:gd name="connsiteX7401" fmla="*/ 3112432 w 6868353"/>
                <a:gd name="connsiteY7401" fmla="*/ 218091 h 6857985"/>
                <a:gd name="connsiteX7402" fmla="*/ 3146876 w 6868353"/>
                <a:gd name="connsiteY7402" fmla="*/ 237599 h 6857985"/>
                <a:gd name="connsiteX7403" fmla="*/ 3186912 w 6868353"/>
                <a:gd name="connsiteY7403" fmla="*/ 243021 h 6857985"/>
                <a:gd name="connsiteX7404" fmla="*/ 3231833 w 6868353"/>
                <a:gd name="connsiteY7404" fmla="*/ 248274 h 6857985"/>
                <a:gd name="connsiteX7405" fmla="*/ 3321221 w 6868353"/>
                <a:gd name="connsiteY7405" fmla="*/ 253795 h 6857985"/>
                <a:gd name="connsiteX7406" fmla="*/ 3295568 w 6868353"/>
                <a:gd name="connsiteY7406" fmla="*/ 265390 h 6857985"/>
                <a:gd name="connsiteX7407" fmla="*/ 3227529 w 6868353"/>
                <a:gd name="connsiteY7407" fmla="*/ 255267 h 6857985"/>
                <a:gd name="connsiteX7408" fmla="*/ 3189914 w 6868353"/>
                <a:gd name="connsiteY7408" fmla="*/ 246999 h 6857985"/>
                <a:gd name="connsiteX7409" fmla="*/ 3150415 w 6868353"/>
                <a:gd name="connsiteY7409" fmla="*/ 238519 h 6857985"/>
                <a:gd name="connsiteX7410" fmla="*/ 3143209 w 6868353"/>
                <a:gd name="connsiteY7410" fmla="*/ 251445 h 6857985"/>
                <a:gd name="connsiteX7411" fmla="*/ 3090804 w 6868353"/>
                <a:gd name="connsiteY7411" fmla="*/ 237160 h 6857985"/>
                <a:gd name="connsiteX7412" fmla="*/ 3070972 w 6868353"/>
                <a:gd name="connsiteY7412" fmla="*/ 239769 h 6857985"/>
                <a:gd name="connsiteX7413" fmla="*/ 3103711 w 6868353"/>
                <a:gd name="connsiteY7413" fmla="*/ 240928 h 6857985"/>
                <a:gd name="connsiteX7414" fmla="*/ 3111710 w 6868353"/>
                <a:gd name="connsiteY7414" fmla="*/ 247353 h 6857985"/>
                <a:gd name="connsiteX7415" fmla="*/ 3061849 w 6868353"/>
                <a:gd name="connsiteY7415" fmla="*/ 243700 h 6857985"/>
                <a:gd name="connsiteX7416" fmla="*/ 3149099 w 6868353"/>
                <a:gd name="connsiteY7416" fmla="*/ 262076 h 6857985"/>
                <a:gd name="connsiteX7417" fmla="*/ 3197460 w 6868353"/>
                <a:gd name="connsiteY7417" fmla="*/ 272722 h 6857985"/>
                <a:gd name="connsiteX7418" fmla="*/ 3238134 w 6868353"/>
                <a:gd name="connsiteY7418" fmla="*/ 286129 h 6857985"/>
                <a:gd name="connsiteX7419" fmla="*/ 3191528 w 6868353"/>
                <a:gd name="connsiteY7419" fmla="*/ 285478 h 6857985"/>
                <a:gd name="connsiteX7420" fmla="*/ 3168820 w 6868353"/>
                <a:gd name="connsiteY7420" fmla="*/ 284699 h 6857985"/>
                <a:gd name="connsiteX7421" fmla="*/ 3148873 w 6868353"/>
                <a:gd name="connsiteY7421" fmla="*/ 282618 h 6857985"/>
                <a:gd name="connsiteX7422" fmla="*/ 3175729 w 6868353"/>
                <a:gd name="connsiteY7422" fmla="*/ 276870 h 6857985"/>
                <a:gd name="connsiteX7423" fmla="*/ 3142700 w 6868353"/>
                <a:gd name="connsiteY7423" fmla="*/ 265913 h 6857985"/>
                <a:gd name="connsiteX7424" fmla="*/ 3158146 w 6868353"/>
                <a:gd name="connsiteY7424" fmla="*/ 275214 h 6857985"/>
                <a:gd name="connsiteX7425" fmla="*/ 3097681 w 6868353"/>
                <a:gd name="connsiteY7425" fmla="*/ 273232 h 6857985"/>
                <a:gd name="connsiteX7426" fmla="*/ 3124381 w 6868353"/>
                <a:gd name="connsiteY7426" fmla="*/ 280664 h 6857985"/>
                <a:gd name="connsiteX7427" fmla="*/ 3074916 w 6868353"/>
                <a:gd name="connsiteY7427" fmla="*/ 291735 h 6857985"/>
                <a:gd name="connsiteX7428" fmla="*/ 3036777 w 6868353"/>
                <a:gd name="connsiteY7428" fmla="*/ 286256 h 6857985"/>
                <a:gd name="connsiteX7429" fmla="*/ 3011917 w 6868353"/>
                <a:gd name="connsiteY7429" fmla="*/ 299267 h 6857985"/>
                <a:gd name="connsiteX7430" fmla="*/ 2996287 w 6868353"/>
                <a:gd name="connsiteY7430" fmla="*/ 290263 h 6857985"/>
                <a:gd name="connsiteX7431" fmla="*/ 2956237 w 6868353"/>
                <a:gd name="connsiteY7431" fmla="*/ 310706 h 6857985"/>
                <a:gd name="connsiteX7432" fmla="*/ 2933585 w 6868353"/>
                <a:gd name="connsiteY7432" fmla="*/ 300711 h 6857985"/>
                <a:gd name="connsiteX7433" fmla="*/ 2947488 w 6868353"/>
                <a:gd name="connsiteY7433" fmla="*/ 318549 h 6857985"/>
                <a:gd name="connsiteX7434" fmla="*/ 2877693 w 6868353"/>
                <a:gd name="connsiteY7434" fmla="*/ 312858 h 6857985"/>
                <a:gd name="connsiteX7435" fmla="*/ 2833183 w 6868353"/>
                <a:gd name="connsiteY7435" fmla="*/ 322838 h 6857985"/>
                <a:gd name="connsiteX7436" fmla="*/ 2889472 w 6868353"/>
                <a:gd name="connsiteY7436" fmla="*/ 325174 h 6857985"/>
                <a:gd name="connsiteX7437" fmla="*/ 2838945 w 6868353"/>
                <a:gd name="connsiteY7437" fmla="*/ 331687 h 6857985"/>
                <a:gd name="connsiteX7438" fmla="*/ 2798370 w 6868353"/>
                <a:gd name="connsiteY7438" fmla="*/ 341129 h 6857985"/>
                <a:gd name="connsiteX7439" fmla="*/ 2836694 w 6868353"/>
                <a:gd name="connsiteY7439" fmla="*/ 342970 h 6857985"/>
                <a:gd name="connsiteX7440" fmla="*/ 2818870 w 6868353"/>
                <a:gd name="connsiteY7440" fmla="*/ 344725 h 6857985"/>
                <a:gd name="connsiteX7441" fmla="*/ 2755687 w 6868353"/>
                <a:gd name="connsiteY7441" fmla="*/ 367702 h 6857985"/>
                <a:gd name="connsiteX7442" fmla="*/ 2703758 w 6868353"/>
                <a:gd name="connsiteY7442" fmla="*/ 363710 h 6857985"/>
                <a:gd name="connsiteX7443" fmla="*/ 2689091 w 6868353"/>
                <a:gd name="connsiteY7443" fmla="*/ 372544 h 6857985"/>
                <a:gd name="connsiteX7444" fmla="*/ 2664062 w 6868353"/>
                <a:gd name="connsiteY7444" fmla="*/ 372261 h 6857985"/>
                <a:gd name="connsiteX7445" fmla="*/ 2642968 w 6868353"/>
                <a:gd name="connsiteY7445" fmla="*/ 403477 h 6857985"/>
                <a:gd name="connsiteX7446" fmla="*/ 2692956 w 6868353"/>
                <a:gd name="connsiteY7446" fmla="*/ 399513 h 6857985"/>
                <a:gd name="connsiteX7447" fmla="*/ 2730006 w 6868353"/>
                <a:gd name="connsiteY7447" fmla="*/ 401835 h 6857985"/>
                <a:gd name="connsiteX7448" fmla="*/ 2700304 w 6868353"/>
                <a:gd name="connsiteY7448" fmla="*/ 408546 h 6857985"/>
                <a:gd name="connsiteX7449" fmla="*/ 2682664 w 6868353"/>
                <a:gd name="connsiteY7449" fmla="*/ 418243 h 6857985"/>
                <a:gd name="connsiteX7450" fmla="*/ 2617697 w 6868353"/>
                <a:gd name="connsiteY7450" fmla="*/ 414732 h 6857985"/>
                <a:gd name="connsiteX7451" fmla="*/ 2616621 w 6868353"/>
                <a:gd name="connsiteY7451" fmla="*/ 390609 h 6857985"/>
                <a:gd name="connsiteX7452" fmla="*/ 2571715 w 6868353"/>
                <a:gd name="connsiteY7452" fmla="*/ 423552 h 6857985"/>
                <a:gd name="connsiteX7453" fmla="*/ 2523354 w 6868353"/>
                <a:gd name="connsiteY7453" fmla="*/ 418003 h 6857985"/>
                <a:gd name="connsiteX7454" fmla="*/ 2488216 w 6868353"/>
                <a:gd name="connsiteY7454" fmla="*/ 424982 h 6857985"/>
                <a:gd name="connsiteX7455" fmla="*/ 2532584 w 6868353"/>
                <a:gd name="connsiteY7455" fmla="*/ 433292 h 6857985"/>
                <a:gd name="connsiteX7456" fmla="*/ 2476465 w 6868353"/>
                <a:gd name="connsiteY7456" fmla="*/ 448087 h 6857985"/>
                <a:gd name="connsiteX7457" fmla="*/ 2470123 w 6868353"/>
                <a:gd name="connsiteY7457" fmla="*/ 438063 h 6857985"/>
                <a:gd name="connsiteX7458" fmla="*/ 2448406 w 6868353"/>
                <a:gd name="connsiteY7458" fmla="*/ 455647 h 6857985"/>
                <a:gd name="connsiteX7459" fmla="*/ 2420729 w 6868353"/>
                <a:gd name="connsiteY7459" fmla="*/ 453721 h 6857985"/>
                <a:gd name="connsiteX7460" fmla="*/ 2374987 w 6868353"/>
                <a:gd name="connsiteY7460" fmla="*/ 465004 h 6857985"/>
                <a:gd name="connsiteX7461" fmla="*/ 2399521 w 6868353"/>
                <a:gd name="connsiteY7461" fmla="*/ 461833 h 6857985"/>
                <a:gd name="connsiteX7462" fmla="*/ 2434136 w 6868353"/>
                <a:gd name="connsiteY7462" fmla="*/ 464183 h 6857985"/>
                <a:gd name="connsiteX7463" fmla="*/ 2384557 w 6868353"/>
                <a:gd name="connsiteY7463" fmla="*/ 489411 h 6857985"/>
                <a:gd name="connsiteX7464" fmla="*/ 2343303 w 6868353"/>
                <a:gd name="connsiteY7464" fmla="*/ 488024 h 6857985"/>
                <a:gd name="connsiteX7465" fmla="*/ 2301823 w 6868353"/>
                <a:gd name="connsiteY7465" fmla="*/ 515659 h 6857985"/>
                <a:gd name="connsiteX7466" fmla="*/ 2284396 w 6868353"/>
                <a:gd name="connsiteY7466" fmla="*/ 510562 h 6857985"/>
                <a:gd name="connsiteX7467" fmla="*/ 2232524 w 6868353"/>
                <a:gd name="connsiteY7467" fmla="*/ 533398 h 6857985"/>
                <a:gd name="connsiteX7468" fmla="*/ 2274231 w 6868353"/>
                <a:gd name="connsiteY7468" fmla="*/ 534134 h 6857985"/>
                <a:gd name="connsiteX7469" fmla="*/ 2339396 w 6868353"/>
                <a:gd name="connsiteY7469" fmla="*/ 540519 h 6857985"/>
                <a:gd name="connsiteX7470" fmla="*/ 2232651 w 6868353"/>
                <a:gd name="connsiteY7470" fmla="*/ 542883 h 6857985"/>
                <a:gd name="connsiteX7471" fmla="*/ 2189189 w 6868353"/>
                <a:gd name="connsiteY7471" fmla="*/ 577129 h 6857985"/>
                <a:gd name="connsiteX7472" fmla="*/ 2097351 w 6868353"/>
                <a:gd name="connsiteY7472" fmla="*/ 603405 h 6857985"/>
                <a:gd name="connsiteX7473" fmla="*/ 2107998 w 6868353"/>
                <a:gd name="connsiteY7473" fmla="*/ 607850 h 6857985"/>
                <a:gd name="connsiteX7474" fmla="*/ 2050647 w 6868353"/>
                <a:gd name="connsiteY7474" fmla="*/ 625263 h 6857985"/>
                <a:gd name="connsiteX7475" fmla="*/ 2007185 w 6868353"/>
                <a:gd name="connsiteY7475" fmla="*/ 642860 h 6857985"/>
                <a:gd name="connsiteX7476" fmla="*/ 2011913 w 6868353"/>
                <a:gd name="connsiteY7476" fmla="*/ 656876 h 6857985"/>
                <a:gd name="connsiteX7477" fmla="*/ 1964770 w 6868353"/>
                <a:gd name="connsiteY7477" fmla="*/ 670014 h 6857985"/>
                <a:gd name="connsiteX7478" fmla="*/ 1999257 w 6868353"/>
                <a:gd name="connsiteY7478" fmla="*/ 667338 h 6857985"/>
                <a:gd name="connsiteX7479" fmla="*/ 1953147 w 6868353"/>
                <a:gd name="connsiteY7479" fmla="*/ 689919 h 6857985"/>
                <a:gd name="connsiteX7480" fmla="*/ 1935380 w 6868353"/>
                <a:gd name="connsiteY7480" fmla="*/ 686974 h 6857985"/>
                <a:gd name="connsiteX7481" fmla="*/ 1902563 w 6868353"/>
                <a:gd name="connsiteY7481" fmla="*/ 700523 h 6857985"/>
                <a:gd name="connsiteX7482" fmla="*/ 1872494 w 6868353"/>
                <a:gd name="connsiteY7482" fmla="*/ 733027 h 6857985"/>
                <a:gd name="connsiteX7483" fmla="*/ 1957125 w 6868353"/>
                <a:gd name="connsiteY7483" fmla="*/ 694378 h 6857985"/>
                <a:gd name="connsiteX7484" fmla="*/ 1902450 w 6868353"/>
                <a:gd name="connsiteY7484" fmla="*/ 724604 h 6857985"/>
                <a:gd name="connsiteX7485" fmla="*/ 1937022 w 6868353"/>
                <a:gd name="connsiteY7485" fmla="*/ 713476 h 6857985"/>
                <a:gd name="connsiteX7486" fmla="*/ 1956233 w 6868353"/>
                <a:gd name="connsiteY7486" fmla="*/ 704458 h 6857985"/>
                <a:gd name="connsiteX7487" fmla="*/ 1974864 w 6868353"/>
                <a:gd name="connsiteY7487" fmla="*/ 697748 h 6857985"/>
                <a:gd name="connsiteX7488" fmla="*/ 1969838 w 6868353"/>
                <a:gd name="connsiteY7488" fmla="*/ 683888 h 6857985"/>
                <a:gd name="connsiteX7489" fmla="*/ 2004155 w 6868353"/>
                <a:gd name="connsiteY7489" fmla="*/ 681269 h 6857985"/>
                <a:gd name="connsiteX7490" fmla="*/ 2079457 w 6868353"/>
                <a:gd name="connsiteY7490" fmla="*/ 642521 h 6857985"/>
                <a:gd name="connsiteX7491" fmla="*/ 2088602 w 6868353"/>
                <a:gd name="connsiteY7491" fmla="*/ 627458 h 6857985"/>
                <a:gd name="connsiteX7492" fmla="*/ 2109314 w 6868353"/>
                <a:gd name="connsiteY7492" fmla="*/ 626721 h 6857985"/>
                <a:gd name="connsiteX7493" fmla="*/ 2142470 w 6868353"/>
                <a:gd name="connsiteY7493" fmla="*/ 606859 h 6857985"/>
                <a:gd name="connsiteX7494" fmla="*/ 2230811 w 6868353"/>
                <a:gd name="connsiteY7494" fmla="*/ 595491 h 6857985"/>
                <a:gd name="connsiteX7495" fmla="*/ 2147326 w 6868353"/>
                <a:gd name="connsiteY7495" fmla="*/ 630473 h 6857985"/>
                <a:gd name="connsiteX7496" fmla="*/ 2190406 w 6868353"/>
                <a:gd name="connsiteY7496" fmla="*/ 605755 h 6857985"/>
                <a:gd name="connsiteX7497" fmla="*/ 2142952 w 6868353"/>
                <a:gd name="connsiteY7497" fmla="*/ 616472 h 6857985"/>
                <a:gd name="connsiteX7498" fmla="*/ 2116124 w 6868353"/>
                <a:gd name="connsiteY7498" fmla="*/ 626551 h 6857985"/>
                <a:gd name="connsiteX7499" fmla="*/ 2086323 w 6868353"/>
                <a:gd name="connsiteY7499" fmla="*/ 642039 h 6857985"/>
                <a:gd name="connsiteX7500" fmla="*/ 2110475 w 6868353"/>
                <a:gd name="connsiteY7500" fmla="*/ 632866 h 6857985"/>
                <a:gd name="connsiteX7501" fmla="*/ 2121305 w 6868353"/>
                <a:gd name="connsiteY7501" fmla="*/ 629397 h 6857985"/>
                <a:gd name="connsiteX7502" fmla="*/ 2116563 w 6868353"/>
                <a:gd name="connsiteY7502" fmla="*/ 633361 h 6857985"/>
                <a:gd name="connsiteX7503" fmla="*/ 2100225 w 6868353"/>
                <a:gd name="connsiteY7503" fmla="*/ 643710 h 6857985"/>
                <a:gd name="connsiteX7504" fmla="*/ 2100608 w 6868353"/>
                <a:gd name="connsiteY7504" fmla="*/ 650746 h 6857985"/>
                <a:gd name="connsiteX7505" fmla="*/ 2044220 w 6868353"/>
                <a:gd name="connsiteY7505" fmla="*/ 668825 h 6857985"/>
                <a:gd name="connsiteX7506" fmla="*/ 2067621 w 6868353"/>
                <a:gd name="connsiteY7506" fmla="*/ 662426 h 6857985"/>
                <a:gd name="connsiteX7507" fmla="*/ 2080306 w 6868353"/>
                <a:gd name="connsiteY7507" fmla="*/ 652048 h 6857985"/>
                <a:gd name="connsiteX7508" fmla="*/ 2030615 w 6868353"/>
                <a:gd name="connsiteY7508" fmla="*/ 669787 h 6857985"/>
                <a:gd name="connsiteX7509" fmla="*/ 2071656 w 6868353"/>
                <a:gd name="connsiteY7509" fmla="*/ 678352 h 6857985"/>
                <a:gd name="connsiteX7510" fmla="*/ 2120229 w 6868353"/>
                <a:gd name="connsiteY7510" fmla="*/ 668004 h 6857985"/>
                <a:gd name="connsiteX7511" fmla="*/ 2169539 w 6868353"/>
                <a:gd name="connsiteY7511" fmla="*/ 658462 h 6857985"/>
                <a:gd name="connsiteX7512" fmla="*/ 2136581 w 6868353"/>
                <a:gd name="connsiteY7512" fmla="*/ 673270 h 6857985"/>
                <a:gd name="connsiteX7513" fmla="*/ 2106752 w 6868353"/>
                <a:gd name="connsiteY7513" fmla="*/ 683930 h 6857985"/>
                <a:gd name="connsiteX7514" fmla="*/ 2118927 w 6868353"/>
                <a:gd name="connsiteY7514" fmla="*/ 682543 h 6857985"/>
                <a:gd name="connsiteX7515" fmla="*/ 2134344 w 6868353"/>
                <a:gd name="connsiteY7515" fmla="*/ 676781 h 6857985"/>
                <a:gd name="connsiteX7516" fmla="*/ 2163394 w 6868353"/>
                <a:gd name="connsiteY7516" fmla="*/ 668046 h 6857985"/>
                <a:gd name="connsiteX7517" fmla="*/ 2192303 w 6868353"/>
                <a:gd name="connsiteY7517" fmla="*/ 643809 h 6857985"/>
                <a:gd name="connsiteX7518" fmla="*/ 2105138 w 6868353"/>
                <a:gd name="connsiteY7518" fmla="*/ 664832 h 6857985"/>
                <a:gd name="connsiteX7519" fmla="*/ 2181870 w 6868353"/>
                <a:gd name="connsiteY7519" fmla="*/ 639265 h 6857985"/>
                <a:gd name="connsiteX7520" fmla="*/ 2232793 w 6868353"/>
                <a:gd name="connsiteY7520" fmla="*/ 643186 h 6857985"/>
                <a:gd name="connsiteX7521" fmla="*/ 2164612 w 6868353"/>
                <a:gd name="connsiteY7521" fmla="*/ 634833 h 6857985"/>
                <a:gd name="connsiteX7522" fmla="*/ 2237889 w 6868353"/>
                <a:gd name="connsiteY7522" fmla="*/ 604934 h 6857985"/>
                <a:gd name="connsiteX7523" fmla="*/ 2264590 w 6868353"/>
                <a:gd name="connsiteY7523" fmla="*/ 586062 h 6857985"/>
                <a:gd name="connsiteX7524" fmla="*/ 2247955 w 6868353"/>
                <a:gd name="connsiteY7524" fmla="*/ 599979 h 6857985"/>
                <a:gd name="connsiteX7525" fmla="*/ 2373005 w 6868353"/>
                <a:gd name="connsiteY7525" fmla="*/ 589318 h 6857985"/>
                <a:gd name="connsiteX7526" fmla="*/ 2322790 w 6868353"/>
                <a:gd name="connsiteY7526" fmla="*/ 611333 h 6857985"/>
                <a:gd name="connsiteX7527" fmla="*/ 2406359 w 6868353"/>
                <a:gd name="connsiteY7527" fmla="*/ 600191 h 6857985"/>
                <a:gd name="connsiteX7528" fmla="*/ 2417657 w 6868353"/>
                <a:gd name="connsiteY7528" fmla="*/ 593325 h 6857985"/>
                <a:gd name="connsiteX7529" fmla="*/ 2430384 w 6868353"/>
                <a:gd name="connsiteY7529" fmla="*/ 588497 h 6857985"/>
                <a:gd name="connsiteX7530" fmla="*/ 2457948 w 6868353"/>
                <a:gd name="connsiteY7530" fmla="*/ 582976 h 6857985"/>
                <a:gd name="connsiteX7531" fmla="*/ 2510287 w 6868353"/>
                <a:gd name="connsiteY7531" fmla="*/ 584703 h 6857985"/>
                <a:gd name="connsiteX7532" fmla="*/ 2469840 w 6868353"/>
                <a:gd name="connsiteY7532" fmla="*/ 600163 h 6857985"/>
                <a:gd name="connsiteX7533" fmla="*/ 2550890 w 6868353"/>
                <a:gd name="connsiteY7533" fmla="*/ 569272 h 6857985"/>
                <a:gd name="connsiteX7534" fmla="*/ 2526738 w 6868353"/>
                <a:gd name="connsiteY7534" fmla="*/ 590904 h 6857985"/>
                <a:gd name="connsiteX7535" fmla="*/ 2579742 w 6868353"/>
                <a:gd name="connsiteY7535" fmla="*/ 586444 h 6857985"/>
                <a:gd name="connsiteX7536" fmla="*/ 2575707 w 6868353"/>
                <a:gd name="connsiteY7536" fmla="*/ 593636 h 6857985"/>
                <a:gd name="connsiteX7537" fmla="*/ 2545991 w 6868353"/>
                <a:gd name="connsiteY7537" fmla="*/ 602258 h 6857985"/>
                <a:gd name="connsiteX7538" fmla="*/ 2564962 w 6868353"/>
                <a:gd name="connsiteY7538" fmla="*/ 600559 h 6857985"/>
                <a:gd name="connsiteX7539" fmla="*/ 2589340 w 6868353"/>
                <a:gd name="connsiteY7539" fmla="*/ 592518 h 6857985"/>
                <a:gd name="connsiteX7540" fmla="*/ 2589114 w 6868353"/>
                <a:gd name="connsiteY7540" fmla="*/ 599044 h 6857985"/>
                <a:gd name="connsiteX7541" fmla="*/ 2568685 w 6868353"/>
                <a:gd name="connsiteY7541" fmla="*/ 609209 h 6857985"/>
                <a:gd name="connsiteX7542" fmla="*/ 2529852 w 6868353"/>
                <a:gd name="connsiteY7542" fmla="*/ 595944 h 6857985"/>
                <a:gd name="connsiteX7543" fmla="*/ 2496441 w 6868353"/>
                <a:gd name="connsiteY7543" fmla="*/ 602470 h 6857985"/>
                <a:gd name="connsiteX7544" fmla="*/ 2519022 w 6868353"/>
                <a:gd name="connsiteY7544" fmla="*/ 618808 h 6857985"/>
                <a:gd name="connsiteX7545" fmla="*/ 2571630 w 6868353"/>
                <a:gd name="connsiteY7545" fmla="*/ 614320 h 6857985"/>
                <a:gd name="connsiteX7546" fmla="*/ 2604856 w 6868353"/>
                <a:gd name="connsiteY7546" fmla="*/ 608869 h 6857985"/>
                <a:gd name="connsiteX7547" fmla="*/ 2655454 w 6868353"/>
                <a:gd name="connsiteY7547" fmla="*/ 592263 h 6857985"/>
                <a:gd name="connsiteX7548" fmla="*/ 2626446 w 6868353"/>
                <a:gd name="connsiteY7548" fmla="*/ 583358 h 6857985"/>
                <a:gd name="connsiteX7549" fmla="*/ 2692319 w 6868353"/>
                <a:gd name="connsiteY7549" fmla="*/ 583273 h 6857985"/>
                <a:gd name="connsiteX7550" fmla="*/ 2638126 w 6868353"/>
                <a:gd name="connsiteY7550" fmla="*/ 604042 h 6857985"/>
                <a:gd name="connsiteX7551" fmla="*/ 2698025 w 6868353"/>
                <a:gd name="connsiteY7551" fmla="*/ 593679 h 6857985"/>
                <a:gd name="connsiteX7552" fmla="*/ 2711261 w 6868353"/>
                <a:gd name="connsiteY7552" fmla="*/ 581518 h 6857985"/>
                <a:gd name="connsiteX7553" fmla="*/ 2748764 w 6868353"/>
                <a:gd name="connsiteY7553" fmla="*/ 577922 h 6857985"/>
                <a:gd name="connsiteX7554" fmla="*/ 2741303 w 6868353"/>
                <a:gd name="connsiteY7554" fmla="*/ 571353 h 6857985"/>
                <a:gd name="connsiteX7555" fmla="*/ 2702513 w 6868353"/>
                <a:gd name="connsiteY7555" fmla="*/ 579975 h 6857985"/>
                <a:gd name="connsiteX7556" fmla="*/ 2670093 w 6868353"/>
                <a:gd name="connsiteY7556" fmla="*/ 575246 h 6857985"/>
                <a:gd name="connsiteX7557" fmla="*/ 2724838 w 6868353"/>
                <a:gd name="connsiteY7557" fmla="*/ 554393 h 6857985"/>
                <a:gd name="connsiteX7558" fmla="*/ 2723536 w 6868353"/>
                <a:gd name="connsiteY7558" fmla="*/ 562066 h 6857985"/>
                <a:gd name="connsiteX7559" fmla="*/ 2743299 w 6868353"/>
                <a:gd name="connsiteY7559" fmla="*/ 567304 h 6857985"/>
                <a:gd name="connsiteX7560" fmla="*/ 2761095 w 6868353"/>
                <a:gd name="connsiteY7560" fmla="*/ 556375 h 6857985"/>
                <a:gd name="connsiteX7561" fmla="*/ 2734026 w 6868353"/>
                <a:gd name="connsiteY7561" fmla="*/ 560806 h 6857985"/>
                <a:gd name="connsiteX7562" fmla="*/ 2852847 w 6868353"/>
                <a:gd name="connsiteY7562" fmla="*/ 516338 h 6857985"/>
                <a:gd name="connsiteX7563" fmla="*/ 2787823 w 6868353"/>
                <a:gd name="connsiteY7563" fmla="*/ 503823 h 6857985"/>
                <a:gd name="connsiteX7564" fmla="*/ 2844084 w 6868353"/>
                <a:gd name="connsiteY7564" fmla="*/ 504347 h 6857985"/>
                <a:gd name="connsiteX7565" fmla="*/ 2861710 w 6868353"/>
                <a:gd name="connsiteY7565" fmla="*/ 509698 h 6857985"/>
                <a:gd name="connsiteX7566" fmla="*/ 2886569 w 6868353"/>
                <a:gd name="connsiteY7566" fmla="*/ 513733 h 6857985"/>
                <a:gd name="connsiteX7567" fmla="*/ 2867995 w 6868353"/>
                <a:gd name="connsiteY7567" fmla="*/ 520005 h 6857985"/>
                <a:gd name="connsiteX7568" fmla="*/ 2864385 w 6868353"/>
                <a:gd name="connsiteY7568" fmla="*/ 528287 h 6857985"/>
                <a:gd name="connsiteX7569" fmla="*/ 2803665 w 6868353"/>
                <a:gd name="connsiteY7569" fmla="*/ 535705 h 6857985"/>
                <a:gd name="connsiteX7570" fmla="*/ 2825552 w 6868353"/>
                <a:gd name="connsiteY7570" fmla="*/ 544808 h 6857985"/>
                <a:gd name="connsiteX7571" fmla="*/ 2864060 w 6868353"/>
                <a:gd name="connsiteY7571" fmla="*/ 541425 h 6857985"/>
                <a:gd name="connsiteX7572" fmla="*/ 2882648 w 6868353"/>
                <a:gd name="connsiteY7572" fmla="*/ 540150 h 6857985"/>
                <a:gd name="connsiteX7573" fmla="*/ 2899863 w 6868353"/>
                <a:gd name="connsiteY7573" fmla="*/ 539400 h 6857985"/>
                <a:gd name="connsiteX7574" fmla="*/ 2937988 w 6868353"/>
                <a:gd name="connsiteY7574" fmla="*/ 526234 h 6857985"/>
                <a:gd name="connsiteX7575" fmla="*/ 2916484 w 6868353"/>
                <a:gd name="connsiteY7575" fmla="*/ 516055 h 6857985"/>
                <a:gd name="connsiteX7576" fmla="*/ 3015498 w 6868353"/>
                <a:gd name="connsiteY7576" fmla="*/ 521194 h 6857985"/>
                <a:gd name="connsiteX7577" fmla="*/ 3010968 w 6868353"/>
                <a:gd name="connsiteY7577" fmla="*/ 510293 h 6857985"/>
                <a:gd name="connsiteX7578" fmla="*/ 2967025 w 6868353"/>
                <a:gd name="connsiteY7578" fmla="*/ 513903 h 6857985"/>
                <a:gd name="connsiteX7579" fmla="*/ 3014748 w 6868353"/>
                <a:gd name="connsiteY7579" fmla="*/ 491606 h 6857985"/>
                <a:gd name="connsiteX7580" fmla="*/ 3056979 w 6868353"/>
                <a:gd name="connsiteY7580" fmla="*/ 498486 h 6857985"/>
                <a:gd name="connsiteX7581" fmla="*/ 3039353 w 6868353"/>
                <a:gd name="connsiteY7581" fmla="*/ 502846 h 6857985"/>
                <a:gd name="connsiteX7582" fmla="*/ 3041024 w 6868353"/>
                <a:gd name="connsiteY7582" fmla="*/ 507094 h 6857985"/>
                <a:gd name="connsiteX7583" fmla="*/ 3033818 w 6868353"/>
                <a:gd name="connsiteY7583" fmla="*/ 509217 h 6857985"/>
                <a:gd name="connsiteX7584" fmla="*/ 3017296 w 6868353"/>
                <a:gd name="connsiteY7584" fmla="*/ 511879 h 6857985"/>
                <a:gd name="connsiteX7585" fmla="*/ 3067724 w 6868353"/>
                <a:gd name="connsiteY7585" fmla="*/ 511426 h 6857985"/>
                <a:gd name="connsiteX7586" fmla="*/ 3099096 w 6868353"/>
                <a:gd name="connsiteY7586" fmla="*/ 491393 h 6857985"/>
                <a:gd name="connsiteX7587" fmla="*/ 3080182 w 6868353"/>
                <a:gd name="connsiteY7587" fmla="*/ 500482 h 6857985"/>
                <a:gd name="connsiteX7588" fmla="*/ 3042128 w 6868353"/>
                <a:gd name="connsiteY7588" fmla="*/ 489171 h 6857985"/>
                <a:gd name="connsiteX7589" fmla="*/ 3037810 w 6868353"/>
                <a:gd name="connsiteY7589" fmla="*/ 478100 h 6857985"/>
                <a:gd name="connsiteX7590" fmla="*/ 3176904 w 6868353"/>
                <a:gd name="connsiteY7590" fmla="*/ 490289 h 6857985"/>
                <a:gd name="connsiteX7591" fmla="*/ 3162506 w 6868353"/>
                <a:gd name="connsiteY7591" fmla="*/ 480846 h 6857985"/>
                <a:gd name="connsiteX7592" fmla="*/ 3189929 w 6868353"/>
                <a:gd name="connsiteY7592" fmla="*/ 481356 h 6857985"/>
                <a:gd name="connsiteX7593" fmla="*/ 3219220 w 6868353"/>
                <a:gd name="connsiteY7593" fmla="*/ 482432 h 6857985"/>
                <a:gd name="connsiteX7594" fmla="*/ 3249091 w 6868353"/>
                <a:gd name="connsiteY7594" fmla="*/ 475438 h 6857985"/>
                <a:gd name="connsiteX7595" fmla="*/ 3292242 w 6868353"/>
                <a:gd name="connsiteY7595" fmla="*/ 490954 h 6857985"/>
                <a:gd name="connsiteX7596" fmla="*/ 3235939 w 6868353"/>
                <a:gd name="connsiteY7596" fmla="*/ 485745 h 6857985"/>
                <a:gd name="connsiteX7597" fmla="*/ 3298429 w 6868353"/>
                <a:gd name="connsiteY7597" fmla="*/ 493191 h 6857985"/>
                <a:gd name="connsiteX7598" fmla="*/ 3317711 w 6868353"/>
                <a:gd name="connsiteY7598" fmla="*/ 485122 h 6857985"/>
                <a:gd name="connsiteX7599" fmla="*/ 3315063 w 6868353"/>
                <a:gd name="connsiteY7599" fmla="*/ 494211 h 6857985"/>
                <a:gd name="connsiteX7600" fmla="*/ 3348262 w 6868353"/>
                <a:gd name="connsiteY7600" fmla="*/ 496419 h 6857985"/>
                <a:gd name="connsiteX7601" fmla="*/ 3338918 w 6868353"/>
                <a:gd name="connsiteY7601" fmla="*/ 482701 h 6857985"/>
                <a:gd name="connsiteX7602" fmla="*/ 3380003 w 6868353"/>
                <a:gd name="connsiteY7602" fmla="*/ 494267 h 6857985"/>
                <a:gd name="connsiteX7603" fmla="*/ 3428251 w 6868353"/>
                <a:gd name="connsiteY7603" fmla="*/ 473598 h 6857985"/>
                <a:gd name="connsiteX7604" fmla="*/ 3351462 w 6868353"/>
                <a:gd name="connsiteY7604" fmla="*/ 454486 h 6857985"/>
                <a:gd name="connsiteX7605" fmla="*/ 3302478 w 6868353"/>
                <a:gd name="connsiteY7605" fmla="*/ 434142 h 6857985"/>
                <a:gd name="connsiteX7606" fmla="*/ 3329461 w 6868353"/>
                <a:gd name="connsiteY7606" fmla="*/ 440569 h 6857985"/>
                <a:gd name="connsiteX7607" fmla="*/ 3363792 w 6868353"/>
                <a:gd name="connsiteY7607" fmla="*/ 451088 h 6857985"/>
                <a:gd name="connsiteX7608" fmla="*/ 3460175 w 6868353"/>
                <a:gd name="connsiteY7608" fmla="*/ 471559 h 6857985"/>
                <a:gd name="connsiteX7609" fmla="*/ 3463359 w 6868353"/>
                <a:gd name="connsiteY7609" fmla="*/ 462626 h 6857985"/>
                <a:gd name="connsiteX7610" fmla="*/ 3488815 w 6868353"/>
                <a:gd name="connsiteY7610" fmla="*/ 478510 h 6857985"/>
                <a:gd name="connsiteX7611" fmla="*/ 3494591 w 6868353"/>
                <a:gd name="connsiteY7611" fmla="*/ 471049 h 6857985"/>
                <a:gd name="connsiteX7612" fmla="*/ 3512881 w 6868353"/>
                <a:gd name="connsiteY7612" fmla="*/ 466463 h 6857985"/>
                <a:gd name="connsiteX7613" fmla="*/ 3573815 w 6868353"/>
                <a:gd name="connsiteY7613" fmla="*/ 476500 h 6857985"/>
                <a:gd name="connsiteX7614" fmla="*/ 3566593 w 6868353"/>
                <a:gd name="connsiteY7614" fmla="*/ 467864 h 6857985"/>
                <a:gd name="connsiteX7615" fmla="*/ 3609587 w 6868353"/>
                <a:gd name="connsiteY7615" fmla="*/ 475905 h 6857985"/>
                <a:gd name="connsiteX7616" fmla="*/ 3670549 w 6868353"/>
                <a:gd name="connsiteY7616" fmla="*/ 481483 h 6857985"/>
                <a:gd name="connsiteX7617" fmla="*/ 3663611 w 6868353"/>
                <a:gd name="connsiteY7617" fmla="*/ 472522 h 6857985"/>
                <a:gd name="connsiteX7618" fmla="*/ 3604407 w 6868353"/>
                <a:gd name="connsiteY7618" fmla="*/ 470257 h 6857985"/>
                <a:gd name="connsiteX7619" fmla="*/ 3639941 w 6868353"/>
                <a:gd name="connsiteY7619" fmla="*/ 461055 h 6857985"/>
                <a:gd name="connsiteX7620" fmla="*/ 3654423 w 6868353"/>
                <a:gd name="connsiteY7620" fmla="*/ 456397 h 6857985"/>
                <a:gd name="connsiteX7621" fmla="*/ 3676071 w 6868353"/>
                <a:gd name="connsiteY7621" fmla="*/ 452546 h 6857985"/>
                <a:gd name="connsiteX7622" fmla="*/ 3671143 w 6868353"/>
                <a:gd name="connsiteY7622" fmla="*/ 455264 h 6857985"/>
                <a:gd name="connsiteX7623" fmla="*/ 3687779 w 6868353"/>
                <a:gd name="connsiteY7623" fmla="*/ 458761 h 6857985"/>
                <a:gd name="connsiteX7624" fmla="*/ 3656803 w 6868353"/>
                <a:gd name="connsiteY7624" fmla="*/ 463815 h 6857985"/>
                <a:gd name="connsiteX7625" fmla="*/ 3769621 w 6868353"/>
                <a:gd name="connsiteY7625" fmla="*/ 508354 h 6857985"/>
                <a:gd name="connsiteX7626" fmla="*/ 3817529 w 6868353"/>
                <a:gd name="connsiteY7626" fmla="*/ 513139 h 6857985"/>
                <a:gd name="connsiteX7627" fmla="*/ 3817839 w 6868353"/>
                <a:gd name="connsiteY7627" fmla="*/ 507518 h 6857985"/>
                <a:gd name="connsiteX7628" fmla="*/ 3832209 w 6868353"/>
                <a:gd name="connsiteY7628" fmla="*/ 505607 h 6857985"/>
                <a:gd name="connsiteX7629" fmla="*/ 3832153 w 6868353"/>
                <a:gd name="connsiteY7629" fmla="*/ 525087 h 6857985"/>
                <a:gd name="connsiteX7630" fmla="*/ 3812459 w 6868353"/>
                <a:gd name="connsiteY7630" fmla="*/ 525965 h 6857985"/>
                <a:gd name="connsiteX7631" fmla="*/ 3777747 w 6868353"/>
                <a:gd name="connsiteY7631" fmla="*/ 529009 h 6857985"/>
                <a:gd name="connsiteX7632" fmla="*/ 3683347 w 6868353"/>
                <a:gd name="connsiteY7632" fmla="*/ 525625 h 6857985"/>
                <a:gd name="connsiteX7633" fmla="*/ 3703239 w 6868353"/>
                <a:gd name="connsiteY7633" fmla="*/ 520486 h 6857985"/>
                <a:gd name="connsiteX7634" fmla="*/ 3670761 w 6868353"/>
                <a:gd name="connsiteY7634" fmla="*/ 518221 h 6857985"/>
                <a:gd name="connsiteX7635" fmla="*/ 3650885 w 6868353"/>
                <a:gd name="connsiteY7635" fmla="*/ 519099 h 6857985"/>
                <a:gd name="connsiteX7636" fmla="*/ 3660355 w 6868353"/>
                <a:gd name="connsiteY7636" fmla="*/ 513181 h 6857985"/>
                <a:gd name="connsiteX7637" fmla="*/ 3612447 w 6868353"/>
                <a:gd name="connsiteY7637" fmla="*/ 510888 h 6857985"/>
                <a:gd name="connsiteX7638" fmla="*/ 3654779 w 6868353"/>
                <a:gd name="connsiteY7638" fmla="*/ 526347 h 6857985"/>
                <a:gd name="connsiteX7639" fmla="*/ 3696655 w 6868353"/>
                <a:gd name="connsiteY7639" fmla="*/ 543562 h 6857985"/>
                <a:gd name="connsiteX7640" fmla="*/ 3720367 w 6868353"/>
                <a:gd name="connsiteY7640" fmla="*/ 529802 h 6857985"/>
                <a:gd name="connsiteX7641" fmla="*/ 3767935 w 6868353"/>
                <a:gd name="connsiteY7641" fmla="*/ 538310 h 6857985"/>
                <a:gd name="connsiteX7642" fmla="*/ 3794891 w 6868353"/>
                <a:gd name="connsiteY7642" fmla="*/ 539697 h 6857985"/>
                <a:gd name="connsiteX7643" fmla="*/ 3826731 w 6868353"/>
                <a:gd name="connsiteY7643" fmla="*/ 546068 h 6857985"/>
                <a:gd name="connsiteX7644" fmla="*/ 3813635 w 6868353"/>
                <a:gd name="connsiteY7644" fmla="*/ 540278 h 6857985"/>
                <a:gd name="connsiteX7645" fmla="*/ 3797001 w 6868353"/>
                <a:gd name="connsiteY7645" fmla="*/ 537036 h 6857985"/>
                <a:gd name="connsiteX7646" fmla="*/ 3762371 w 6868353"/>
                <a:gd name="connsiteY7646" fmla="*/ 531331 h 6857985"/>
                <a:gd name="connsiteX7647" fmla="*/ 3830143 w 6868353"/>
                <a:gd name="connsiteY7647" fmla="*/ 531741 h 6857985"/>
                <a:gd name="connsiteX7648" fmla="*/ 3895279 w 6868353"/>
                <a:gd name="connsiteY7648" fmla="*/ 560721 h 6857985"/>
                <a:gd name="connsiteX7649" fmla="*/ 3873295 w 6868353"/>
                <a:gd name="connsiteY7649" fmla="*/ 547144 h 6857985"/>
                <a:gd name="connsiteX7650" fmla="*/ 3920039 w 6868353"/>
                <a:gd name="connsiteY7650" fmla="*/ 548277 h 6857985"/>
                <a:gd name="connsiteX7651" fmla="*/ 3941941 w 6868353"/>
                <a:gd name="connsiteY7651" fmla="*/ 561896 h 6857985"/>
                <a:gd name="connsiteX7652" fmla="*/ 3951469 w 6868353"/>
                <a:gd name="connsiteY7652" fmla="*/ 551051 h 6857985"/>
                <a:gd name="connsiteX7653" fmla="*/ 3998187 w 6868353"/>
                <a:gd name="connsiteY7653" fmla="*/ 562887 h 6857985"/>
                <a:gd name="connsiteX7654" fmla="*/ 4045771 w 6868353"/>
                <a:gd name="connsiteY7654" fmla="*/ 574991 h 6857985"/>
                <a:gd name="connsiteX7655" fmla="*/ 4040163 w 6868353"/>
                <a:gd name="connsiteY7655" fmla="*/ 565407 h 6857985"/>
                <a:gd name="connsiteX7656" fmla="*/ 4092573 w 6868353"/>
                <a:gd name="connsiteY7656" fmla="*/ 584420 h 6857985"/>
                <a:gd name="connsiteX7657" fmla="*/ 4123507 w 6868353"/>
                <a:gd name="connsiteY7657" fmla="*/ 577313 h 6857985"/>
                <a:gd name="connsiteX7658" fmla="*/ 4118509 w 6868353"/>
                <a:gd name="connsiteY7658" fmla="*/ 585255 h 6857985"/>
                <a:gd name="connsiteX7659" fmla="*/ 4154511 w 6868353"/>
                <a:gd name="connsiteY7659" fmla="*/ 583117 h 6857985"/>
                <a:gd name="connsiteX7660" fmla="*/ 4175209 w 6868353"/>
                <a:gd name="connsiteY7660" fmla="*/ 598846 h 6857985"/>
                <a:gd name="connsiteX7661" fmla="*/ 4200989 w 6868353"/>
                <a:gd name="connsiteY7661" fmla="*/ 594840 h 6857985"/>
                <a:gd name="connsiteX7662" fmla="*/ 4267711 w 6868353"/>
                <a:gd name="connsiteY7662" fmla="*/ 622658 h 6857985"/>
                <a:gd name="connsiteX7663" fmla="*/ 4273403 w 6868353"/>
                <a:gd name="connsiteY7663" fmla="*/ 609053 h 6857985"/>
                <a:gd name="connsiteX7664" fmla="*/ 4308851 w 6868353"/>
                <a:gd name="connsiteY7664" fmla="*/ 626537 h 6857985"/>
                <a:gd name="connsiteX7665" fmla="*/ 4411379 w 6868353"/>
                <a:gd name="connsiteY7665" fmla="*/ 645395 h 6857985"/>
                <a:gd name="connsiteX7666" fmla="*/ 4459867 w 6868353"/>
                <a:gd name="connsiteY7666" fmla="*/ 683888 h 6857985"/>
                <a:gd name="connsiteX7667" fmla="*/ 4439763 w 6868353"/>
                <a:gd name="connsiteY7667" fmla="*/ 657655 h 6857985"/>
                <a:gd name="connsiteX7668" fmla="*/ 4424587 w 6868353"/>
                <a:gd name="connsiteY7668" fmla="*/ 643965 h 6857985"/>
                <a:gd name="connsiteX7669" fmla="*/ 4414493 w 6868353"/>
                <a:gd name="connsiteY7669" fmla="*/ 637212 h 6857985"/>
                <a:gd name="connsiteX7670" fmla="*/ 4402091 w 6868353"/>
                <a:gd name="connsiteY7670" fmla="*/ 631167 h 6857985"/>
                <a:gd name="connsiteX7671" fmla="*/ 4418485 w 6868353"/>
                <a:gd name="connsiteY7671" fmla="*/ 629383 h 6857985"/>
                <a:gd name="connsiteX7672" fmla="*/ 4418627 w 6868353"/>
                <a:gd name="connsiteY7672" fmla="*/ 620237 h 6857985"/>
                <a:gd name="connsiteX7673" fmla="*/ 4461507 w 6868353"/>
                <a:gd name="connsiteY7673" fmla="*/ 666163 h 6857985"/>
                <a:gd name="connsiteX7674" fmla="*/ 4482943 w 6868353"/>
                <a:gd name="connsiteY7674" fmla="*/ 660330 h 6857985"/>
                <a:gd name="connsiteX7675" fmla="*/ 4516635 w 6868353"/>
                <a:gd name="connsiteY7675" fmla="*/ 680179 h 6857985"/>
                <a:gd name="connsiteX7676" fmla="*/ 4546847 w 6868353"/>
                <a:gd name="connsiteY7676" fmla="*/ 697167 h 6857985"/>
                <a:gd name="connsiteX7677" fmla="*/ 4575389 w 6868353"/>
                <a:gd name="connsiteY7677" fmla="*/ 716393 h 6857985"/>
                <a:gd name="connsiteX7678" fmla="*/ 4552467 w 6868353"/>
                <a:gd name="connsiteY7678" fmla="*/ 693062 h 6857985"/>
                <a:gd name="connsiteX7679" fmla="*/ 4577003 w 6868353"/>
                <a:gd name="connsiteY7679" fmla="*/ 704614 h 6857985"/>
                <a:gd name="connsiteX7680" fmla="*/ 4605103 w 6868353"/>
                <a:gd name="connsiteY7680" fmla="*/ 726756 h 6857985"/>
                <a:gd name="connsiteX7681" fmla="*/ 4596879 w 6868353"/>
                <a:gd name="connsiteY7681" fmla="*/ 711537 h 6857985"/>
                <a:gd name="connsiteX7682" fmla="*/ 4638359 w 6868353"/>
                <a:gd name="connsiteY7682" fmla="*/ 747595 h 6857985"/>
                <a:gd name="connsiteX7683" fmla="*/ 4538779 w 6868353"/>
                <a:gd name="connsiteY7683" fmla="*/ 719352 h 6857985"/>
                <a:gd name="connsiteX7684" fmla="*/ 4581999 w 6868353"/>
                <a:gd name="connsiteY7684" fmla="*/ 743348 h 6857985"/>
                <a:gd name="connsiteX7685" fmla="*/ 4560707 w 6868353"/>
                <a:gd name="connsiteY7685" fmla="*/ 748303 h 6857985"/>
                <a:gd name="connsiteX7686" fmla="*/ 4542657 w 6868353"/>
                <a:gd name="connsiteY7686" fmla="*/ 729715 h 6857985"/>
                <a:gd name="connsiteX7687" fmla="*/ 4511935 w 6868353"/>
                <a:gd name="connsiteY7687" fmla="*/ 726557 h 6857985"/>
                <a:gd name="connsiteX7688" fmla="*/ 4534827 w 6868353"/>
                <a:gd name="connsiteY7688" fmla="*/ 709073 h 6857985"/>
                <a:gd name="connsiteX7689" fmla="*/ 4489355 w 6868353"/>
                <a:gd name="connsiteY7689" fmla="*/ 698654 h 6857985"/>
                <a:gd name="connsiteX7690" fmla="*/ 4526123 w 6868353"/>
                <a:gd name="connsiteY7690" fmla="*/ 694364 h 6857985"/>
                <a:gd name="connsiteX7691" fmla="*/ 4479191 w 6868353"/>
                <a:gd name="connsiteY7691" fmla="*/ 695638 h 6857985"/>
                <a:gd name="connsiteX7692" fmla="*/ 4430741 w 6868353"/>
                <a:gd name="connsiteY7692" fmla="*/ 696966 h 6857985"/>
                <a:gd name="connsiteX7693" fmla="*/ 4425071 w 6868353"/>
                <a:gd name="connsiteY7693" fmla="*/ 698935 h 6857985"/>
                <a:gd name="connsiteX7694" fmla="*/ 4412971 w 6868353"/>
                <a:gd name="connsiteY7694" fmla="*/ 688415 h 6857985"/>
                <a:gd name="connsiteX7695" fmla="*/ 4413883 w 6868353"/>
                <a:gd name="connsiteY7695" fmla="*/ 679527 h 6857985"/>
                <a:gd name="connsiteX7696" fmla="*/ 4386405 w 6868353"/>
                <a:gd name="connsiteY7696" fmla="*/ 664082 h 6857985"/>
                <a:gd name="connsiteX7697" fmla="*/ 4389689 w 6868353"/>
                <a:gd name="connsiteY7697" fmla="*/ 658065 h 6857985"/>
                <a:gd name="connsiteX7698" fmla="*/ 4354567 w 6868353"/>
                <a:gd name="connsiteY7698" fmla="*/ 640581 h 6857985"/>
                <a:gd name="connsiteX7699" fmla="*/ 4377543 w 6868353"/>
                <a:gd name="connsiteY7699" fmla="*/ 685063 h 6857985"/>
                <a:gd name="connsiteX7700" fmla="*/ 4430631 w 6868353"/>
                <a:gd name="connsiteY7700" fmla="*/ 720880 h 6857985"/>
                <a:gd name="connsiteX7701" fmla="*/ 4396273 w 6868353"/>
                <a:gd name="connsiteY7701" fmla="*/ 697734 h 6857985"/>
                <a:gd name="connsiteX7702" fmla="*/ 4367039 w 6868353"/>
                <a:gd name="connsiteY7702" fmla="*/ 688517 h 6857985"/>
                <a:gd name="connsiteX7703" fmla="*/ 4368199 w 6868353"/>
                <a:gd name="connsiteY7703" fmla="*/ 670849 h 6857985"/>
                <a:gd name="connsiteX7704" fmla="*/ 4317843 w 6868353"/>
                <a:gd name="connsiteY7704" fmla="*/ 652686 h 6857985"/>
                <a:gd name="connsiteX7705" fmla="*/ 4317233 w 6868353"/>
                <a:gd name="connsiteY7705" fmla="*/ 664535 h 6857985"/>
                <a:gd name="connsiteX7706" fmla="*/ 4287955 w 6868353"/>
                <a:gd name="connsiteY7706" fmla="*/ 633517 h 6857985"/>
                <a:gd name="connsiteX7707" fmla="*/ 4297327 w 6868353"/>
                <a:gd name="connsiteY7707" fmla="*/ 660911 h 6857985"/>
                <a:gd name="connsiteX7708" fmla="*/ 4340959 w 6868353"/>
                <a:gd name="connsiteY7708" fmla="*/ 697196 h 6857985"/>
                <a:gd name="connsiteX7709" fmla="*/ 4301447 w 6868353"/>
                <a:gd name="connsiteY7709" fmla="*/ 675691 h 6857985"/>
                <a:gd name="connsiteX7710" fmla="*/ 4273247 w 6868353"/>
                <a:gd name="connsiteY7710" fmla="*/ 648637 h 6857985"/>
                <a:gd name="connsiteX7711" fmla="*/ 4257377 w 6868353"/>
                <a:gd name="connsiteY7711" fmla="*/ 626339 h 6857985"/>
                <a:gd name="connsiteX7712" fmla="*/ 4231555 w 6868353"/>
                <a:gd name="connsiteY7712" fmla="*/ 630303 h 6857985"/>
                <a:gd name="connsiteX7713" fmla="*/ 4231823 w 6868353"/>
                <a:gd name="connsiteY7713" fmla="*/ 612578 h 6857985"/>
                <a:gd name="connsiteX7714" fmla="*/ 4185403 w 6868353"/>
                <a:gd name="connsiteY7714" fmla="*/ 600800 h 6857985"/>
                <a:gd name="connsiteX7715" fmla="*/ 4205803 w 6868353"/>
                <a:gd name="connsiteY7715" fmla="*/ 628349 h 6857985"/>
                <a:gd name="connsiteX7716" fmla="*/ 4164931 w 6868353"/>
                <a:gd name="connsiteY7716" fmla="*/ 614702 h 6857985"/>
                <a:gd name="connsiteX7717" fmla="*/ 4170013 w 6868353"/>
                <a:gd name="connsiteY7717" fmla="*/ 630473 h 6857985"/>
                <a:gd name="connsiteX7718" fmla="*/ 4215939 w 6868353"/>
                <a:gd name="connsiteY7718" fmla="*/ 642138 h 6857985"/>
                <a:gd name="connsiteX7719" fmla="*/ 4165043 w 6868353"/>
                <a:gd name="connsiteY7719" fmla="*/ 632512 h 6857985"/>
                <a:gd name="connsiteX7720" fmla="*/ 4159947 w 6868353"/>
                <a:gd name="connsiteY7720" fmla="*/ 640425 h 6857985"/>
                <a:gd name="connsiteX7721" fmla="*/ 4119091 w 6868353"/>
                <a:gd name="connsiteY7721" fmla="*/ 620903 h 6857985"/>
                <a:gd name="connsiteX7722" fmla="*/ 4170111 w 6868353"/>
                <a:gd name="connsiteY7722" fmla="*/ 606802 h 6857985"/>
                <a:gd name="connsiteX7723" fmla="*/ 4139687 w 6868353"/>
                <a:gd name="connsiteY7723" fmla="*/ 599993 h 6857985"/>
                <a:gd name="connsiteX7724" fmla="*/ 4097839 w 6868353"/>
                <a:gd name="connsiteY7724" fmla="*/ 588087 h 6857985"/>
                <a:gd name="connsiteX7725" fmla="*/ 4113781 w 6868353"/>
                <a:gd name="connsiteY7725" fmla="*/ 596114 h 6857985"/>
                <a:gd name="connsiteX7726" fmla="*/ 4129171 w 6868353"/>
                <a:gd name="connsiteY7726" fmla="*/ 605047 h 6857985"/>
                <a:gd name="connsiteX7727" fmla="*/ 4087647 w 6868353"/>
                <a:gd name="connsiteY7727" fmla="*/ 592560 h 6857985"/>
                <a:gd name="connsiteX7728" fmla="*/ 4102499 w 6868353"/>
                <a:gd name="connsiteY7728" fmla="*/ 602555 h 6857985"/>
                <a:gd name="connsiteX7729" fmla="*/ 4118963 w 6868353"/>
                <a:gd name="connsiteY7729" fmla="*/ 614985 h 6857985"/>
                <a:gd name="connsiteX7730" fmla="*/ 4096169 w 6868353"/>
                <a:gd name="connsiteY7730" fmla="*/ 603744 h 6857985"/>
                <a:gd name="connsiteX7731" fmla="*/ 4066453 w 6868353"/>
                <a:gd name="connsiteY7731" fmla="*/ 595901 h 6857985"/>
                <a:gd name="connsiteX7732" fmla="*/ 3994959 w 6868353"/>
                <a:gd name="connsiteY7732" fmla="*/ 585694 h 6857985"/>
                <a:gd name="connsiteX7733" fmla="*/ 3968147 w 6868353"/>
                <a:gd name="connsiteY7733" fmla="*/ 567332 h 6857985"/>
                <a:gd name="connsiteX7734" fmla="*/ 3953635 w 6868353"/>
                <a:gd name="connsiteY7734" fmla="*/ 580470 h 6857985"/>
                <a:gd name="connsiteX7735" fmla="*/ 3969747 w 6868353"/>
                <a:gd name="connsiteY7735" fmla="*/ 591060 h 6857985"/>
                <a:gd name="connsiteX7736" fmla="*/ 3991421 w 6868353"/>
                <a:gd name="connsiteY7736" fmla="*/ 611630 h 6857985"/>
                <a:gd name="connsiteX7737" fmla="*/ 4073631 w 6868353"/>
                <a:gd name="connsiteY7737" fmla="*/ 634635 h 6857985"/>
                <a:gd name="connsiteX7738" fmla="*/ 4073151 w 6868353"/>
                <a:gd name="connsiteY7738" fmla="*/ 622842 h 6857985"/>
                <a:gd name="connsiteX7739" fmla="*/ 4093323 w 6868353"/>
                <a:gd name="connsiteY7739" fmla="*/ 629425 h 6857985"/>
                <a:gd name="connsiteX7740" fmla="*/ 4104465 w 6868353"/>
                <a:gd name="connsiteY7740" fmla="*/ 635527 h 6857985"/>
                <a:gd name="connsiteX7741" fmla="*/ 4113993 w 6868353"/>
                <a:gd name="connsiteY7741" fmla="*/ 642705 h 6857985"/>
                <a:gd name="connsiteX7742" fmla="*/ 4104607 w 6868353"/>
                <a:gd name="connsiteY7742" fmla="*/ 656763 h 6857985"/>
                <a:gd name="connsiteX7743" fmla="*/ 4134747 w 6868353"/>
                <a:gd name="connsiteY7743" fmla="*/ 662383 h 6857985"/>
                <a:gd name="connsiteX7744" fmla="*/ 4144771 w 6868353"/>
                <a:gd name="connsiteY7744" fmla="*/ 676130 h 6857985"/>
                <a:gd name="connsiteX7745" fmla="*/ 4104579 w 6868353"/>
                <a:gd name="connsiteY7745" fmla="*/ 663346 h 6857985"/>
                <a:gd name="connsiteX7746" fmla="*/ 4099723 w 6868353"/>
                <a:gd name="connsiteY7746" fmla="*/ 670637 h 6857985"/>
                <a:gd name="connsiteX7747" fmla="*/ 4084659 w 6868353"/>
                <a:gd name="connsiteY7747" fmla="*/ 665554 h 6857985"/>
                <a:gd name="connsiteX7748" fmla="*/ 4064387 w 6868353"/>
                <a:gd name="connsiteY7748" fmla="*/ 662751 h 6857985"/>
                <a:gd name="connsiteX7749" fmla="*/ 4053727 w 6868353"/>
                <a:gd name="connsiteY7749" fmla="*/ 643653 h 6857985"/>
                <a:gd name="connsiteX7750" fmla="*/ 4094387 w 6868353"/>
                <a:gd name="connsiteY7750" fmla="*/ 655149 h 6857985"/>
                <a:gd name="connsiteX7751" fmla="*/ 4105911 w 6868353"/>
                <a:gd name="connsiteY7751" fmla="*/ 653323 h 6857985"/>
                <a:gd name="connsiteX7752" fmla="*/ 4094145 w 6868353"/>
                <a:gd name="connsiteY7752" fmla="*/ 643356 h 6857985"/>
                <a:gd name="connsiteX7753" fmla="*/ 3971629 w 6868353"/>
                <a:gd name="connsiteY7753" fmla="*/ 620690 h 6857985"/>
                <a:gd name="connsiteX7754" fmla="*/ 3972379 w 6868353"/>
                <a:gd name="connsiteY7754" fmla="*/ 632568 h 6857985"/>
                <a:gd name="connsiteX7755" fmla="*/ 4018461 w 6868353"/>
                <a:gd name="connsiteY7755" fmla="*/ 647660 h 6857985"/>
                <a:gd name="connsiteX7756" fmla="*/ 4048601 w 6868353"/>
                <a:gd name="connsiteY7756" fmla="*/ 645904 h 6857985"/>
                <a:gd name="connsiteX7757" fmla="*/ 3983987 w 6868353"/>
                <a:gd name="connsiteY7757" fmla="*/ 651128 h 6857985"/>
                <a:gd name="connsiteX7758" fmla="*/ 3896751 w 6868353"/>
                <a:gd name="connsiteY7758" fmla="*/ 633913 h 6857985"/>
                <a:gd name="connsiteX7759" fmla="*/ 3872359 w 6868353"/>
                <a:gd name="connsiteY7759" fmla="*/ 640610 h 6857985"/>
                <a:gd name="connsiteX7760" fmla="*/ 3835903 w 6868353"/>
                <a:gd name="connsiteY7760" fmla="*/ 628746 h 6857985"/>
                <a:gd name="connsiteX7761" fmla="*/ 3885667 w 6868353"/>
                <a:gd name="connsiteY7761" fmla="*/ 621299 h 6857985"/>
                <a:gd name="connsiteX7762" fmla="*/ 3917151 w 6868353"/>
                <a:gd name="connsiteY7762" fmla="*/ 635697 h 6857985"/>
                <a:gd name="connsiteX7763" fmla="*/ 3932231 w 6868353"/>
                <a:gd name="connsiteY7763" fmla="*/ 634083 h 6857985"/>
                <a:gd name="connsiteX7764" fmla="*/ 3953027 w 6868353"/>
                <a:gd name="connsiteY7764" fmla="*/ 638656 h 6857985"/>
                <a:gd name="connsiteX7765" fmla="*/ 3978113 w 6868353"/>
                <a:gd name="connsiteY7765" fmla="*/ 642195 h 6857985"/>
                <a:gd name="connsiteX7766" fmla="*/ 3952107 w 6868353"/>
                <a:gd name="connsiteY7766" fmla="*/ 628661 h 6857985"/>
                <a:gd name="connsiteX7767" fmla="*/ 3945935 w 6868353"/>
                <a:gd name="connsiteY7767" fmla="*/ 614844 h 6857985"/>
                <a:gd name="connsiteX7768" fmla="*/ 3980519 w 6868353"/>
                <a:gd name="connsiteY7768" fmla="*/ 619714 h 6857985"/>
                <a:gd name="connsiteX7769" fmla="*/ 4012387 w 6868353"/>
                <a:gd name="connsiteY7769" fmla="*/ 626254 h 6857985"/>
                <a:gd name="connsiteX7770" fmla="*/ 3960685 w 6868353"/>
                <a:gd name="connsiteY7770" fmla="*/ 607496 h 6857985"/>
                <a:gd name="connsiteX7771" fmla="*/ 3940583 w 6868353"/>
                <a:gd name="connsiteY7771" fmla="*/ 611446 h 6857985"/>
                <a:gd name="connsiteX7772" fmla="*/ 3912227 w 6868353"/>
                <a:gd name="connsiteY7772" fmla="*/ 576874 h 6857985"/>
                <a:gd name="connsiteX7773" fmla="*/ 3916529 w 6868353"/>
                <a:gd name="connsiteY7773" fmla="*/ 568451 h 6857985"/>
                <a:gd name="connsiteX7774" fmla="*/ 3948171 w 6868353"/>
                <a:gd name="connsiteY7774" fmla="*/ 577086 h 6857985"/>
                <a:gd name="connsiteX7775" fmla="*/ 3931875 w 6868353"/>
                <a:gd name="connsiteY7775" fmla="*/ 566893 h 6857985"/>
                <a:gd name="connsiteX7776" fmla="*/ 3829407 w 6868353"/>
                <a:gd name="connsiteY7776" fmla="*/ 569753 h 6857985"/>
                <a:gd name="connsiteX7777" fmla="*/ 3893043 w 6868353"/>
                <a:gd name="connsiteY7777" fmla="*/ 592702 h 6857985"/>
                <a:gd name="connsiteX7778" fmla="*/ 3861063 w 6868353"/>
                <a:gd name="connsiteY7778" fmla="*/ 578261 h 6857985"/>
                <a:gd name="connsiteX7779" fmla="*/ 3865309 w 6868353"/>
                <a:gd name="connsiteY7779" fmla="*/ 569838 h 6857985"/>
                <a:gd name="connsiteX7780" fmla="*/ 3918667 w 6868353"/>
                <a:gd name="connsiteY7780" fmla="*/ 592008 h 6857985"/>
                <a:gd name="connsiteX7781" fmla="*/ 3909875 w 6868353"/>
                <a:gd name="connsiteY7781" fmla="*/ 608756 h 6857985"/>
                <a:gd name="connsiteX7782" fmla="*/ 3825243 w 6868353"/>
                <a:gd name="connsiteY7782" fmla="*/ 578134 h 6857985"/>
                <a:gd name="connsiteX7783" fmla="*/ 3836995 w 6868353"/>
                <a:gd name="connsiteY7783" fmla="*/ 590833 h 6857985"/>
                <a:gd name="connsiteX7784" fmla="*/ 3795953 w 6868353"/>
                <a:gd name="connsiteY7784" fmla="*/ 584717 h 6857985"/>
                <a:gd name="connsiteX7785" fmla="*/ 3758507 w 6868353"/>
                <a:gd name="connsiteY7785" fmla="*/ 577837 h 6857985"/>
                <a:gd name="connsiteX7786" fmla="*/ 3718089 w 6868353"/>
                <a:gd name="connsiteY7786" fmla="*/ 582211 h 6857985"/>
                <a:gd name="connsiteX7787" fmla="*/ 3754543 w 6868353"/>
                <a:gd name="connsiteY7787" fmla="*/ 586430 h 6857985"/>
                <a:gd name="connsiteX7788" fmla="*/ 3727603 w 6868353"/>
                <a:gd name="connsiteY7788" fmla="*/ 576733 h 6857985"/>
                <a:gd name="connsiteX7789" fmla="*/ 3690651 w 6868353"/>
                <a:gd name="connsiteY7789" fmla="*/ 583528 h 6857985"/>
                <a:gd name="connsiteX7790" fmla="*/ 3636827 w 6868353"/>
                <a:gd name="connsiteY7790" fmla="*/ 586218 h 6857985"/>
                <a:gd name="connsiteX7791" fmla="*/ 3689391 w 6868353"/>
                <a:gd name="connsiteY7791" fmla="*/ 602314 h 6857985"/>
                <a:gd name="connsiteX7792" fmla="*/ 3748413 w 6868353"/>
                <a:gd name="connsiteY7792" fmla="*/ 615339 h 6857985"/>
                <a:gd name="connsiteX7793" fmla="*/ 3734285 w 6868353"/>
                <a:gd name="connsiteY7793" fmla="*/ 623564 h 6857985"/>
                <a:gd name="connsiteX7794" fmla="*/ 3689123 w 6868353"/>
                <a:gd name="connsiteY7794" fmla="*/ 624938 h 6857985"/>
                <a:gd name="connsiteX7795" fmla="*/ 3752263 w 6868353"/>
                <a:gd name="connsiteY7795" fmla="*/ 644588 h 6857985"/>
                <a:gd name="connsiteX7796" fmla="*/ 3675363 w 6868353"/>
                <a:gd name="connsiteY7796" fmla="*/ 633205 h 6857985"/>
                <a:gd name="connsiteX7797" fmla="*/ 3637335 w 6868353"/>
                <a:gd name="connsiteY7797" fmla="*/ 618213 h 6857985"/>
                <a:gd name="connsiteX7798" fmla="*/ 3625863 w 6868353"/>
                <a:gd name="connsiteY7798" fmla="*/ 622285 h 6857985"/>
                <a:gd name="connsiteX7799" fmla="*/ 3627343 w 6868353"/>
                <a:gd name="connsiteY7799" fmla="*/ 623345 h 6857985"/>
                <a:gd name="connsiteX7800" fmla="*/ 3626845 w 6868353"/>
                <a:gd name="connsiteY7800" fmla="*/ 623251 h 6857985"/>
                <a:gd name="connsiteX7801" fmla="*/ 3548161 w 6868353"/>
                <a:gd name="connsiteY7801" fmla="*/ 605033 h 6857985"/>
                <a:gd name="connsiteX7802" fmla="*/ 3509823 w 6868353"/>
                <a:gd name="connsiteY7802" fmla="*/ 600262 h 6857985"/>
                <a:gd name="connsiteX7803" fmla="*/ 3481255 w 6868353"/>
                <a:gd name="connsiteY7803" fmla="*/ 604282 h 6857985"/>
                <a:gd name="connsiteX7804" fmla="*/ 3522041 w 6868353"/>
                <a:gd name="connsiteY7804" fmla="*/ 602527 h 6857985"/>
                <a:gd name="connsiteX7805" fmla="*/ 3502815 w 6868353"/>
                <a:gd name="connsiteY7805" fmla="*/ 608728 h 6857985"/>
                <a:gd name="connsiteX7806" fmla="*/ 3565149 w 6868353"/>
                <a:gd name="connsiteY7806" fmla="*/ 613484 h 6857985"/>
                <a:gd name="connsiteX7807" fmla="*/ 3516931 w 6868353"/>
                <a:gd name="connsiteY7807" fmla="*/ 625957 h 6857985"/>
                <a:gd name="connsiteX7808" fmla="*/ 3494987 w 6868353"/>
                <a:gd name="connsiteY7808" fmla="*/ 618992 h 6857985"/>
                <a:gd name="connsiteX7809" fmla="*/ 3479527 w 6868353"/>
                <a:gd name="connsiteY7809" fmla="*/ 618977 h 6857985"/>
                <a:gd name="connsiteX7810" fmla="*/ 3460883 w 6868353"/>
                <a:gd name="connsiteY7810" fmla="*/ 605599 h 6857985"/>
                <a:gd name="connsiteX7811" fmla="*/ 3405699 w 6868353"/>
                <a:gd name="connsiteY7811" fmla="*/ 612196 h 6857985"/>
                <a:gd name="connsiteX7812" fmla="*/ 3436277 w 6868353"/>
                <a:gd name="connsiteY7812" fmla="*/ 610172 h 6857985"/>
                <a:gd name="connsiteX7813" fmla="*/ 3423027 w 6868353"/>
                <a:gd name="connsiteY7813" fmla="*/ 619784 h 6857985"/>
                <a:gd name="connsiteX7814" fmla="*/ 3373773 w 6868353"/>
                <a:gd name="connsiteY7814" fmla="*/ 608515 h 6857985"/>
                <a:gd name="connsiteX7815" fmla="*/ 3368209 w 6868353"/>
                <a:gd name="connsiteY7815" fmla="*/ 616231 h 6857985"/>
                <a:gd name="connsiteX7816" fmla="*/ 3333270 w 6868353"/>
                <a:gd name="connsiteY7816" fmla="*/ 612125 h 6857985"/>
                <a:gd name="connsiteX7817" fmla="*/ 3356671 w 6868353"/>
                <a:gd name="connsiteY7817" fmla="*/ 621370 h 6857985"/>
                <a:gd name="connsiteX7818" fmla="*/ 3310377 w 6868353"/>
                <a:gd name="connsiteY7818" fmla="*/ 623564 h 6857985"/>
                <a:gd name="connsiteX7819" fmla="*/ 3323756 w 6868353"/>
                <a:gd name="connsiteY7819" fmla="*/ 633729 h 6857985"/>
                <a:gd name="connsiteX7820" fmla="*/ 3292724 w 6868353"/>
                <a:gd name="connsiteY7820" fmla="*/ 616840 h 6857985"/>
                <a:gd name="connsiteX7821" fmla="*/ 3254683 w 6868353"/>
                <a:gd name="connsiteY7821" fmla="*/ 612522 h 6857985"/>
                <a:gd name="connsiteX7822" fmla="*/ 3217804 w 6868353"/>
                <a:gd name="connsiteY7822" fmla="*/ 628590 h 6857985"/>
                <a:gd name="connsiteX7823" fmla="*/ 3286112 w 6868353"/>
                <a:gd name="connsiteY7823" fmla="*/ 629355 h 6857985"/>
                <a:gd name="connsiteX7824" fmla="*/ 3213316 w 6868353"/>
                <a:gd name="connsiteY7824" fmla="*/ 646754 h 6857985"/>
                <a:gd name="connsiteX7825" fmla="*/ 3185540 w 6868353"/>
                <a:gd name="connsiteY7825" fmla="*/ 648523 h 6857985"/>
                <a:gd name="connsiteX7826" fmla="*/ 3163809 w 6868353"/>
                <a:gd name="connsiteY7826" fmla="*/ 652105 h 6857985"/>
                <a:gd name="connsiteX7827" fmla="*/ 3133527 w 6868353"/>
                <a:gd name="connsiteY7827" fmla="*/ 659750 h 6857985"/>
                <a:gd name="connsiteX7828" fmla="*/ 3197630 w 6868353"/>
                <a:gd name="connsiteY7828" fmla="*/ 631237 h 6857985"/>
                <a:gd name="connsiteX7829" fmla="*/ 3195563 w 6868353"/>
                <a:gd name="connsiteY7829" fmla="*/ 640468 h 6857985"/>
                <a:gd name="connsiteX7830" fmla="*/ 3207710 w 6868353"/>
                <a:gd name="connsiteY7830" fmla="*/ 629822 h 6857985"/>
                <a:gd name="connsiteX7831" fmla="*/ 3119511 w 6868353"/>
                <a:gd name="connsiteY7831" fmla="*/ 635555 h 6857985"/>
                <a:gd name="connsiteX7832" fmla="*/ 3147443 w 6868353"/>
                <a:gd name="connsiteY7832" fmla="*/ 639675 h 6857985"/>
                <a:gd name="connsiteX7833" fmla="*/ 3101461 w 6868353"/>
                <a:gd name="connsiteY7833" fmla="*/ 661463 h 6857985"/>
                <a:gd name="connsiteX7834" fmla="*/ 3066195 w 6868353"/>
                <a:gd name="connsiteY7834" fmla="*/ 668060 h 6857985"/>
                <a:gd name="connsiteX7835" fmla="*/ 3006282 w 6868353"/>
                <a:gd name="connsiteY7835" fmla="*/ 675110 h 6857985"/>
                <a:gd name="connsiteX7836" fmla="*/ 3050127 w 6868353"/>
                <a:gd name="connsiteY7836" fmla="*/ 677347 h 6857985"/>
                <a:gd name="connsiteX7837" fmla="*/ 3014607 w 6868353"/>
                <a:gd name="connsiteY7837" fmla="*/ 682203 h 6857985"/>
                <a:gd name="connsiteX7838" fmla="*/ 2980516 w 6868353"/>
                <a:gd name="connsiteY7838" fmla="*/ 677814 h 6857985"/>
                <a:gd name="connsiteX7839" fmla="*/ 2947233 w 6868353"/>
                <a:gd name="connsiteY7839" fmla="*/ 688206 h 6857985"/>
                <a:gd name="connsiteX7840" fmla="*/ 2975207 w 6868353"/>
                <a:gd name="connsiteY7840" fmla="*/ 690924 h 6857985"/>
                <a:gd name="connsiteX7841" fmla="*/ 2928673 w 6868353"/>
                <a:gd name="connsiteY7841" fmla="*/ 697210 h 6857985"/>
                <a:gd name="connsiteX7842" fmla="*/ 2911698 w 6868353"/>
                <a:gd name="connsiteY7842" fmla="*/ 698144 h 6857985"/>
                <a:gd name="connsiteX7843" fmla="*/ 2894483 w 6868353"/>
                <a:gd name="connsiteY7843" fmla="*/ 700140 h 6857985"/>
                <a:gd name="connsiteX7844" fmla="*/ 2862616 w 6868353"/>
                <a:gd name="connsiteY7844" fmla="*/ 706610 h 6857985"/>
                <a:gd name="connsiteX7845" fmla="*/ 2877438 w 6868353"/>
                <a:gd name="connsiteY7845" fmla="*/ 714637 h 6857985"/>
                <a:gd name="connsiteX7846" fmla="*/ 2944345 w 6868353"/>
                <a:gd name="connsiteY7846" fmla="*/ 706723 h 6857985"/>
                <a:gd name="connsiteX7847" fmla="*/ 2912604 w 6868353"/>
                <a:gd name="connsiteY7847" fmla="*/ 708040 h 6857985"/>
                <a:gd name="connsiteX7848" fmla="*/ 2923675 w 6868353"/>
                <a:gd name="connsiteY7848" fmla="*/ 702165 h 6857985"/>
                <a:gd name="connsiteX7849" fmla="*/ 2979794 w 6868353"/>
                <a:gd name="connsiteY7849" fmla="*/ 701853 h 6857985"/>
                <a:gd name="connsiteX7850" fmla="*/ 2913199 w 6868353"/>
                <a:gd name="connsiteY7850" fmla="*/ 716223 h 6857985"/>
                <a:gd name="connsiteX7851" fmla="*/ 2878740 w 6868353"/>
                <a:gd name="connsiteY7851" fmla="*/ 729361 h 6857985"/>
                <a:gd name="connsiteX7852" fmla="*/ 2813009 w 6868353"/>
                <a:gd name="connsiteY7852" fmla="*/ 729332 h 6857985"/>
                <a:gd name="connsiteX7853" fmla="*/ 2838619 w 6868353"/>
                <a:gd name="connsiteY7853" fmla="*/ 725312 h 6857985"/>
                <a:gd name="connsiteX7854" fmla="*/ 2804260 w 6868353"/>
                <a:gd name="connsiteY7854" fmla="*/ 722678 h 6857985"/>
                <a:gd name="connsiteX7855" fmla="*/ 2806893 w 6868353"/>
                <a:gd name="connsiteY7855" fmla="*/ 728016 h 6857985"/>
                <a:gd name="connsiteX7856" fmla="*/ 2775110 w 6868353"/>
                <a:gd name="connsiteY7856" fmla="*/ 730734 h 6857985"/>
                <a:gd name="connsiteX7857" fmla="*/ 2824391 w 6868353"/>
                <a:gd name="connsiteY7857" fmla="*/ 741338 h 6857985"/>
                <a:gd name="connsiteX7858" fmla="*/ 2749981 w 6868353"/>
                <a:gd name="connsiteY7858" fmla="*/ 764357 h 6857985"/>
                <a:gd name="connsiteX7859" fmla="*/ 2652722 w 6868353"/>
                <a:gd name="connsiteY7859" fmla="*/ 795474 h 6857985"/>
                <a:gd name="connsiteX7860" fmla="*/ 2706774 w 6868353"/>
                <a:gd name="connsiteY7860" fmla="*/ 771492 h 6857985"/>
                <a:gd name="connsiteX7861" fmla="*/ 2631316 w 6868353"/>
                <a:gd name="connsiteY7861" fmla="*/ 787603 h 6857985"/>
                <a:gd name="connsiteX7862" fmla="*/ 2624648 w 6868353"/>
                <a:gd name="connsiteY7862" fmla="*/ 805767 h 6857985"/>
                <a:gd name="connsiteX7863" fmla="*/ 2609387 w 6868353"/>
                <a:gd name="connsiteY7863" fmla="*/ 799141 h 6857985"/>
                <a:gd name="connsiteX7864" fmla="*/ 2531508 w 6868353"/>
                <a:gd name="connsiteY7864" fmla="*/ 832297 h 6857985"/>
                <a:gd name="connsiteX7865" fmla="*/ 2509565 w 6868353"/>
                <a:gd name="connsiteY7865" fmla="*/ 825162 h 6857985"/>
                <a:gd name="connsiteX7866" fmla="*/ 2408384 w 6868353"/>
                <a:gd name="connsiteY7866" fmla="*/ 869559 h 6857985"/>
                <a:gd name="connsiteX7867" fmla="*/ 2420913 w 6868353"/>
                <a:gd name="connsiteY7867" fmla="*/ 870380 h 6857985"/>
                <a:gd name="connsiteX7868" fmla="*/ 2457905 w 6868353"/>
                <a:gd name="connsiteY7868" fmla="*/ 863542 h 6857985"/>
                <a:gd name="connsiteX7869" fmla="*/ 2424679 w 6868353"/>
                <a:gd name="connsiteY7869" fmla="*/ 884622 h 6857985"/>
                <a:gd name="connsiteX7870" fmla="*/ 2436698 w 6868353"/>
                <a:gd name="connsiteY7870" fmla="*/ 876113 h 6857985"/>
                <a:gd name="connsiteX7871" fmla="*/ 2388776 w 6868353"/>
                <a:gd name="connsiteY7871" fmla="*/ 879709 h 6857985"/>
                <a:gd name="connsiteX7872" fmla="*/ 2374038 w 6868353"/>
                <a:gd name="connsiteY7872" fmla="*/ 884848 h 6857985"/>
                <a:gd name="connsiteX7873" fmla="*/ 2358820 w 6868353"/>
                <a:gd name="connsiteY7873" fmla="*/ 891800 h 6857985"/>
                <a:gd name="connsiteX7874" fmla="*/ 2326938 w 6868353"/>
                <a:gd name="connsiteY7874" fmla="*/ 908378 h 6857985"/>
                <a:gd name="connsiteX7875" fmla="*/ 2378045 w 6868353"/>
                <a:gd name="connsiteY7875" fmla="*/ 886250 h 6857985"/>
                <a:gd name="connsiteX7876" fmla="*/ 2394043 w 6868353"/>
                <a:gd name="connsiteY7876" fmla="*/ 891870 h 6857985"/>
                <a:gd name="connsiteX7877" fmla="*/ 2366295 w 6868353"/>
                <a:gd name="connsiteY7877" fmla="*/ 895141 h 6857985"/>
                <a:gd name="connsiteX7878" fmla="*/ 2330562 w 6868353"/>
                <a:gd name="connsiteY7878" fmla="*/ 913092 h 6857985"/>
                <a:gd name="connsiteX7879" fmla="*/ 2367696 w 6868353"/>
                <a:gd name="connsiteY7879" fmla="*/ 913984 h 6857985"/>
                <a:gd name="connsiteX7880" fmla="*/ 2364143 w 6868353"/>
                <a:gd name="connsiteY7880" fmla="*/ 909241 h 6857985"/>
                <a:gd name="connsiteX7881" fmla="*/ 2387856 w 6868353"/>
                <a:gd name="connsiteY7881" fmla="*/ 905575 h 6857985"/>
                <a:gd name="connsiteX7882" fmla="*/ 2392485 w 6868353"/>
                <a:gd name="connsiteY7882" fmla="*/ 912101 h 6857985"/>
                <a:gd name="connsiteX7883" fmla="*/ 2417091 w 6868353"/>
                <a:gd name="connsiteY7883" fmla="*/ 916674 h 6857985"/>
                <a:gd name="connsiteX7884" fmla="*/ 2394184 w 6868353"/>
                <a:gd name="connsiteY7884" fmla="*/ 931142 h 6857985"/>
                <a:gd name="connsiteX7885" fmla="*/ 2356455 w 6868353"/>
                <a:gd name="connsiteY7885" fmla="*/ 949816 h 6857985"/>
                <a:gd name="connsiteX7886" fmla="*/ 2272036 w 6868353"/>
                <a:gd name="connsiteY7886" fmla="*/ 981754 h 6857985"/>
                <a:gd name="connsiteX7887" fmla="*/ 2240778 w 6868353"/>
                <a:gd name="connsiteY7887" fmla="*/ 1004674 h 6857985"/>
                <a:gd name="connsiteX7888" fmla="*/ 2196069 w 6868353"/>
                <a:gd name="connsiteY7888" fmla="*/ 1032337 h 6857985"/>
                <a:gd name="connsiteX7889" fmla="*/ 2168293 w 6868353"/>
                <a:gd name="connsiteY7889" fmla="*/ 1048321 h 6857985"/>
                <a:gd name="connsiteX7890" fmla="*/ 2137020 w 6868353"/>
                <a:gd name="connsiteY7890" fmla="*/ 1066485 h 6857985"/>
                <a:gd name="connsiteX7891" fmla="*/ 2064096 w 6868353"/>
                <a:gd name="connsiteY7891" fmla="*/ 1111235 h 6857985"/>
                <a:gd name="connsiteX7892" fmla="*/ 2045635 w 6868353"/>
                <a:gd name="connsiteY7892" fmla="*/ 1112594 h 6857985"/>
                <a:gd name="connsiteX7893" fmla="*/ 2045451 w 6868353"/>
                <a:gd name="connsiteY7893" fmla="*/ 1126539 h 6857985"/>
                <a:gd name="connsiteX7894" fmla="*/ 2029751 w 6868353"/>
                <a:gd name="connsiteY7894" fmla="*/ 1134340 h 6857985"/>
                <a:gd name="connsiteX7895" fmla="*/ 2016826 w 6868353"/>
                <a:gd name="connsiteY7895" fmla="*/ 1138374 h 6857985"/>
                <a:gd name="connsiteX7896" fmla="*/ 2006831 w 6868353"/>
                <a:gd name="connsiteY7896" fmla="*/ 1134934 h 6857985"/>
                <a:gd name="connsiteX7897" fmla="*/ 1997062 w 6868353"/>
                <a:gd name="connsiteY7897" fmla="*/ 1159582 h 6857985"/>
                <a:gd name="connsiteX7898" fmla="*/ 1914583 w 6868353"/>
                <a:gd name="connsiteY7898" fmla="*/ 1206937 h 6857985"/>
                <a:gd name="connsiteX7899" fmla="*/ 1809664 w 6868353"/>
                <a:gd name="connsiteY7899" fmla="*/ 1281107 h 6857985"/>
                <a:gd name="connsiteX7900" fmla="*/ 1837299 w 6868353"/>
                <a:gd name="connsiteY7900" fmla="*/ 1266992 h 6857985"/>
                <a:gd name="connsiteX7901" fmla="*/ 1820211 w 6868353"/>
                <a:gd name="connsiteY7901" fmla="*/ 1283981 h 6857985"/>
                <a:gd name="connsiteX7902" fmla="*/ 1817139 w 6868353"/>
                <a:gd name="connsiteY7902" fmla="*/ 1289672 h 6857985"/>
                <a:gd name="connsiteX7903" fmla="*/ 1802571 w 6868353"/>
                <a:gd name="connsiteY7903" fmla="*/ 1299115 h 6857985"/>
                <a:gd name="connsiteX7904" fmla="*/ 1770718 w 6868353"/>
                <a:gd name="connsiteY7904" fmla="*/ 1317845 h 6857985"/>
                <a:gd name="connsiteX7905" fmla="*/ 1766343 w 6868353"/>
                <a:gd name="connsiteY7905" fmla="*/ 1333063 h 6857985"/>
                <a:gd name="connsiteX7906" fmla="*/ 1718450 w 6868353"/>
                <a:gd name="connsiteY7906" fmla="*/ 1368654 h 6857985"/>
                <a:gd name="connsiteX7907" fmla="*/ 1702084 w 6868353"/>
                <a:gd name="connsiteY7907" fmla="*/ 1382373 h 6857985"/>
                <a:gd name="connsiteX7908" fmla="*/ 1685025 w 6868353"/>
                <a:gd name="connsiteY7908" fmla="*/ 1396969 h 6857985"/>
                <a:gd name="connsiteX7909" fmla="*/ 1648230 w 6868353"/>
                <a:gd name="connsiteY7909" fmla="*/ 1423528 h 6857985"/>
                <a:gd name="connsiteX7910" fmla="*/ 1663548 w 6868353"/>
                <a:gd name="connsiteY7910" fmla="*/ 1429091 h 6857985"/>
                <a:gd name="connsiteX7911" fmla="*/ 1713268 w 6868353"/>
                <a:gd name="connsiteY7911" fmla="*/ 1382500 h 6857985"/>
                <a:gd name="connsiteX7912" fmla="*/ 1722187 w 6868353"/>
                <a:gd name="connsiteY7912" fmla="*/ 1384723 h 6857985"/>
                <a:gd name="connsiteX7913" fmla="*/ 1703514 w 6868353"/>
                <a:gd name="connsiteY7913" fmla="*/ 1399333 h 6857985"/>
                <a:gd name="connsiteX7914" fmla="*/ 1730625 w 6868353"/>
                <a:gd name="connsiteY7914" fmla="*/ 1380306 h 6857985"/>
                <a:gd name="connsiteX7915" fmla="*/ 1727992 w 6868353"/>
                <a:gd name="connsiteY7915" fmla="*/ 1369830 h 6857985"/>
                <a:gd name="connsiteX7916" fmla="*/ 1812269 w 6868353"/>
                <a:gd name="connsiteY7916" fmla="*/ 1309053 h 6857985"/>
                <a:gd name="connsiteX7917" fmla="*/ 1818102 w 6868353"/>
                <a:gd name="connsiteY7917" fmla="*/ 1299497 h 6857985"/>
                <a:gd name="connsiteX7918" fmla="*/ 1803393 w 6868353"/>
                <a:gd name="connsiteY7918" fmla="*/ 1301309 h 6857985"/>
                <a:gd name="connsiteX7919" fmla="*/ 1826596 w 6868353"/>
                <a:gd name="connsiteY7919" fmla="*/ 1290620 h 6857985"/>
                <a:gd name="connsiteX7920" fmla="*/ 1848795 w 6868353"/>
                <a:gd name="connsiteY7920" fmla="*/ 1283853 h 6857985"/>
                <a:gd name="connsiteX7921" fmla="*/ 1863093 w 6868353"/>
                <a:gd name="connsiteY7921" fmla="*/ 1258016 h 6857985"/>
                <a:gd name="connsiteX7922" fmla="*/ 1947031 w 6868353"/>
                <a:gd name="connsiteY7922" fmla="*/ 1198287 h 6857985"/>
                <a:gd name="connsiteX7923" fmla="*/ 1993353 w 6868353"/>
                <a:gd name="connsiteY7923" fmla="*/ 1183493 h 6857985"/>
                <a:gd name="connsiteX7924" fmla="*/ 1989899 w 6868353"/>
                <a:gd name="connsiteY7924" fmla="*/ 1207291 h 6857985"/>
                <a:gd name="connsiteX7925" fmla="*/ 2035641 w 6868353"/>
                <a:gd name="connsiteY7925" fmla="*/ 1192894 h 6857985"/>
                <a:gd name="connsiteX7926" fmla="*/ 2004169 w 6868353"/>
                <a:gd name="connsiteY7926" fmla="*/ 1215021 h 6857985"/>
                <a:gd name="connsiteX7927" fmla="*/ 1934842 w 6868353"/>
                <a:gd name="connsiteY7927" fmla="*/ 1246422 h 6857985"/>
                <a:gd name="connsiteX7928" fmla="*/ 1917966 w 6868353"/>
                <a:gd name="connsiteY7928" fmla="*/ 1263226 h 6857985"/>
                <a:gd name="connsiteX7929" fmla="*/ 1943293 w 6868353"/>
                <a:gd name="connsiteY7929" fmla="*/ 1254605 h 6857985"/>
                <a:gd name="connsiteX7930" fmla="*/ 1916268 w 6868353"/>
                <a:gd name="connsiteY7930" fmla="*/ 1268238 h 6857985"/>
                <a:gd name="connsiteX7931" fmla="*/ 1918901 w 6868353"/>
                <a:gd name="connsiteY7931" fmla="*/ 1277256 h 6857985"/>
                <a:gd name="connsiteX7932" fmla="*/ 1878256 w 6868353"/>
                <a:gd name="connsiteY7932" fmla="*/ 1297841 h 6857985"/>
                <a:gd name="connsiteX7933" fmla="*/ 1858336 w 6868353"/>
                <a:gd name="connsiteY7933" fmla="*/ 1324413 h 6857985"/>
                <a:gd name="connsiteX7934" fmla="*/ 1844250 w 6868353"/>
                <a:gd name="connsiteY7934" fmla="*/ 1323323 h 6857985"/>
                <a:gd name="connsiteX7935" fmla="*/ 1835218 w 6868353"/>
                <a:gd name="connsiteY7935" fmla="*/ 1329156 h 6857985"/>
                <a:gd name="connsiteX7936" fmla="*/ 1826186 w 6868353"/>
                <a:gd name="connsiteY7936" fmla="*/ 1336560 h 6857985"/>
                <a:gd name="connsiteX7937" fmla="*/ 1811038 w 6868353"/>
                <a:gd name="connsiteY7937" fmla="*/ 1352218 h 6857985"/>
                <a:gd name="connsiteX7938" fmla="*/ 1815341 w 6868353"/>
                <a:gd name="connsiteY7938" fmla="*/ 1337027 h 6857985"/>
                <a:gd name="connsiteX7939" fmla="*/ 1814067 w 6868353"/>
                <a:gd name="connsiteY7939" fmla="*/ 1361109 h 6857985"/>
                <a:gd name="connsiteX7940" fmla="*/ 1774625 w 6868353"/>
                <a:gd name="connsiteY7940" fmla="*/ 1383477 h 6857985"/>
                <a:gd name="connsiteX7941" fmla="*/ 1793737 w 6868353"/>
                <a:gd name="connsiteY7941" fmla="*/ 1374770 h 6857985"/>
                <a:gd name="connsiteX7942" fmla="*/ 1748817 w 6868353"/>
                <a:gd name="connsiteY7942" fmla="*/ 1417171 h 6857985"/>
                <a:gd name="connsiteX7943" fmla="*/ 1754168 w 6868353"/>
                <a:gd name="connsiteY7943" fmla="*/ 1397238 h 6857985"/>
                <a:gd name="connsiteX7944" fmla="*/ 1737732 w 6868353"/>
                <a:gd name="connsiteY7944" fmla="*/ 1396020 h 6857985"/>
                <a:gd name="connsiteX7945" fmla="*/ 1726633 w 6868353"/>
                <a:gd name="connsiteY7945" fmla="*/ 1417511 h 6857985"/>
                <a:gd name="connsiteX7946" fmla="*/ 1714967 w 6868353"/>
                <a:gd name="connsiteY7946" fmla="*/ 1420512 h 6857985"/>
                <a:gd name="connsiteX7947" fmla="*/ 1700980 w 6868353"/>
                <a:gd name="connsiteY7947" fmla="*/ 1433721 h 6857985"/>
                <a:gd name="connsiteX7948" fmla="*/ 1735821 w 6868353"/>
                <a:gd name="connsiteY7948" fmla="*/ 1424844 h 6857985"/>
                <a:gd name="connsiteX7949" fmla="*/ 1684105 w 6868353"/>
                <a:gd name="connsiteY7949" fmla="*/ 1476348 h 6857985"/>
                <a:gd name="connsiteX7950" fmla="*/ 1661411 w 6868353"/>
                <a:gd name="connsiteY7950" fmla="*/ 1497853 h 6857985"/>
                <a:gd name="connsiteX7951" fmla="*/ 1632105 w 6868353"/>
                <a:gd name="connsiteY7951" fmla="*/ 1523902 h 6857985"/>
                <a:gd name="connsiteX7952" fmla="*/ 1618713 w 6868353"/>
                <a:gd name="connsiteY7952" fmla="*/ 1508470 h 6857985"/>
                <a:gd name="connsiteX7953" fmla="*/ 1568526 w 6868353"/>
                <a:gd name="connsiteY7953" fmla="*/ 1577444 h 6857985"/>
                <a:gd name="connsiteX7954" fmla="*/ 1556209 w 6868353"/>
                <a:gd name="connsiteY7954" fmla="*/ 1586080 h 6857985"/>
                <a:gd name="connsiteX7955" fmla="*/ 1533827 w 6868353"/>
                <a:gd name="connsiteY7955" fmla="*/ 1588345 h 6857985"/>
                <a:gd name="connsiteX7956" fmla="*/ 1507140 w 6868353"/>
                <a:gd name="connsiteY7956" fmla="*/ 1627546 h 6857985"/>
                <a:gd name="connsiteX7957" fmla="*/ 1457251 w 6868353"/>
                <a:gd name="connsiteY7957" fmla="*/ 1671589 h 6857985"/>
                <a:gd name="connsiteX7958" fmla="*/ 1423047 w 6868353"/>
                <a:gd name="connsiteY7958" fmla="*/ 1698657 h 6857985"/>
                <a:gd name="connsiteX7959" fmla="*/ 1384426 w 6868353"/>
                <a:gd name="connsiteY7959" fmla="*/ 1753757 h 6857985"/>
                <a:gd name="connsiteX7960" fmla="*/ 1347349 w 6868353"/>
                <a:gd name="connsiteY7960" fmla="*/ 1794997 h 6857985"/>
                <a:gd name="connsiteX7961" fmla="*/ 1306619 w 6868353"/>
                <a:gd name="connsiteY7961" fmla="*/ 1846444 h 6857985"/>
                <a:gd name="connsiteX7962" fmla="*/ 1334154 w 6868353"/>
                <a:gd name="connsiteY7962" fmla="*/ 1823070 h 6857985"/>
                <a:gd name="connsiteX7963" fmla="*/ 1307440 w 6868353"/>
                <a:gd name="connsiteY7963" fmla="*/ 1864664 h 6857985"/>
                <a:gd name="connsiteX7964" fmla="*/ 1289758 w 6868353"/>
                <a:gd name="connsiteY7964" fmla="*/ 1888066 h 6857985"/>
                <a:gd name="connsiteX7965" fmla="*/ 1280924 w 6868353"/>
                <a:gd name="connsiteY7965" fmla="*/ 1900680 h 6857985"/>
                <a:gd name="connsiteX7966" fmla="*/ 1273052 w 6868353"/>
                <a:gd name="connsiteY7966" fmla="*/ 1914398 h 6857985"/>
                <a:gd name="connsiteX7967" fmla="*/ 1283585 w 6868353"/>
                <a:gd name="connsiteY7967" fmla="*/ 1903072 h 6857985"/>
                <a:gd name="connsiteX7968" fmla="*/ 1294684 w 6868353"/>
                <a:gd name="connsiteY7968" fmla="*/ 1890586 h 6857985"/>
                <a:gd name="connsiteX7969" fmla="*/ 1316897 w 6868353"/>
                <a:gd name="connsiteY7969" fmla="*/ 1862116 h 6857985"/>
                <a:gd name="connsiteX7970" fmla="*/ 1304169 w 6868353"/>
                <a:gd name="connsiteY7970" fmla="*/ 1884909 h 6857985"/>
                <a:gd name="connsiteX7971" fmla="*/ 1278418 w 6868353"/>
                <a:gd name="connsiteY7971" fmla="*/ 1916819 h 6857985"/>
                <a:gd name="connsiteX7972" fmla="*/ 1257210 w 6868353"/>
                <a:gd name="connsiteY7972" fmla="*/ 1922821 h 6857985"/>
                <a:gd name="connsiteX7973" fmla="*/ 1204786 w 6868353"/>
                <a:gd name="connsiteY7973" fmla="*/ 1987746 h 6857985"/>
                <a:gd name="connsiteX7974" fmla="*/ 1262264 w 6868353"/>
                <a:gd name="connsiteY7974" fmla="*/ 1893615 h 6857985"/>
                <a:gd name="connsiteX7975" fmla="*/ 1272911 w 6868353"/>
                <a:gd name="connsiteY7975" fmla="*/ 1893431 h 6857985"/>
                <a:gd name="connsiteX7976" fmla="*/ 1289885 w 6868353"/>
                <a:gd name="connsiteY7976" fmla="*/ 1864777 h 6857985"/>
                <a:gd name="connsiteX7977" fmla="*/ 1267545 w 6868353"/>
                <a:gd name="connsiteY7977" fmla="*/ 1887032 h 6857985"/>
                <a:gd name="connsiteX7978" fmla="*/ 1256970 w 6868353"/>
                <a:gd name="connsiteY7978" fmla="*/ 1891109 h 6857985"/>
                <a:gd name="connsiteX7979" fmla="*/ 1204503 w 6868353"/>
                <a:gd name="connsiteY7979" fmla="*/ 1977411 h 6857985"/>
                <a:gd name="connsiteX7980" fmla="*/ 1188463 w 6868353"/>
                <a:gd name="connsiteY7980" fmla="*/ 1986132 h 6857985"/>
                <a:gd name="connsiteX7981" fmla="*/ 1181399 w 6868353"/>
                <a:gd name="connsiteY7981" fmla="*/ 1997415 h 6857985"/>
                <a:gd name="connsiteX7982" fmla="*/ 1175410 w 6868353"/>
                <a:gd name="connsiteY7982" fmla="*/ 2008217 h 6857985"/>
                <a:gd name="connsiteX7983" fmla="*/ 1164906 w 6868353"/>
                <a:gd name="connsiteY7983" fmla="*/ 2027768 h 6857985"/>
                <a:gd name="connsiteX7984" fmla="*/ 1147648 w 6868353"/>
                <a:gd name="connsiteY7984" fmla="*/ 2061080 h 6857985"/>
                <a:gd name="connsiteX7985" fmla="*/ 1131254 w 6868353"/>
                <a:gd name="connsiteY7985" fmla="*/ 2091376 h 6857985"/>
                <a:gd name="connsiteX7986" fmla="*/ 1111236 w 6868353"/>
                <a:gd name="connsiteY7986" fmla="*/ 2124617 h 6857985"/>
                <a:gd name="connsiteX7987" fmla="*/ 1127644 w 6868353"/>
                <a:gd name="connsiteY7987" fmla="*/ 2109016 h 6857985"/>
                <a:gd name="connsiteX7988" fmla="*/ 1129654 w 6868353"/>
                <a:gd name="connsiteY7988" fmla="*/ 2109582 h 6857985"/>
                <a:gd name="connsiteX7989" fmla="*/ 1123977 w 6868353"/>
                <a:gd name="connsiteY7989" fmla="*/ 2119903 h 6857985"/>
                <a:gd name="connsiteX7990" fmla="*/ 1112822 w 6868353"/>
                <a:gd name="connsiteY7990" fmla="*/ 2140487 h 6857985"/>
                <a:gd name="connsiteX7991" fmla="*/ 1143472 w 6868353"/>
                <a:gd name="connsiteY7991" fmla="*/ 2086775 h 6857985"/>
                <a:gd name="connsiteX7992" fmla="*/ 1164665 w 6868353"/>
                <a:gd name="connsiteY7992" fmla="*/ 2043242 h 6857985"/>
                <a:gd name="connsiteX7993" fmla="*/ 1189483 w 6868353"/>
                <a:gd name="connsiteY7993" fmla="*/ 2012167 h 6857985"/>
                <a:gd name="connsiteX7994" fmla="*/ 1199676 w 6868353"/>
                <a:gd name="connsiteY7994" fmla="*/ 2000969 h 6857985"/>
                <a:gd name="connsiteX7995" fmla="*/ 1210209 w 6868353"/>
                <a:gd name="connsiteY7995" fmla="*/ 1990039 h 6857985"/>
                <a:gd name="connsiteX7996" fmla="*/ 1207632 w 6868353"/>
                <a:gd name="connsiteY7996" fmla="*/ 2001535 h 6857985"/>
                <a:gd name="connsiteX7997" fmla="*/ 1202281 w 6868353"/>
                <a:gd name="connsiteY7997" fmla="*/ 2010143 h 6857985"/>
                <a:gd name="connsiteX7998" fmla="*/ 1195995 w 6868353"/>
                <a:gd name="connsiteY7998" fmla="*/ 2020138 h 6857985"/>
                <a:gd name="connsiteX7999" fmla="*/ 1176302 w 6868353"/>
                <a:gd name="connsiteY7999" fmla="*/ 2057965 h 6857985"/>
                <a:gd name="connsiteX8000" fmla="*/ 1211610 w 6868353"/>
                <a:gd name="connsiteY8000" fmla="*/ 2026183 h 6857985"/>
                <a:gd name="connsiteX8001" fmla="*/ 1178157 w 6868353"/>
                <a:gd name="connsiteY8001" fmla="*/ 2083746 h 6857985"/>
                <a:gd name="connsiteX8002" fmla="*/ 1222752 w 6868353"/>
                <a:gd name="connsiteY8002" fmla="*/ 2035880 h 6857985"/>
                <a:gd name="connsiteX8003" fmla="*/ 1173697 w 6868353"/>
                <a:gd name="connsiteY8003" fmla="*/ 2097167 h 6857985"/>
                <a:gd name="connsiteX8004" fmla="*/ 1164580 w 6868353"/>
                <a:gd name="connsiteY8004" fmla="*/ 2118685 h 6857985"/>
                <a:gd name="connsiteX8005" fmla="*/ 1194268 w 6868353"/>
                <a:gd name="connsiteY8005" fmla="*/ 2084963 h 6857985"/>
                <a:gd name="connsiteX8006" fmla="*/ 1158040 w 6868353"/>
                <a:gd name="connsiteY8006" fmla="*/ 2148883 h 6857985"/>
                <a:gd name="connsiteX8007" fmla="*/ 1132925 w 6868353"/>
                <a:gd name="connsiteY8007" fmla="*/ 2195828 h 6857985"/>
                <a:gd name="connsiteX8008" fmla="*/ 1114818 w 6868353"/>
                <a:gd name="connsiteY8008" fmla="*/ 2230739 h 6857985"/>
                <a:gd name="connsiteX8009" fmla="*/ 1092534 w 6868353"/>
                <a:gd name="connsiteY8009" fmla="*/ 2276665 h 6857985"/>
                <a:gd name="connsiteX8010" fmla="*/ 1075093 w 6868353"/>
                <a:gd name="connsiteY8010" fmla="*/ 2300831 h 6857985"/>
                <a:gd name="connsiteX8011" fmla="*/ 1094134 w 6868353"/>
                <a:gd name="connsiteY8011" fmla="*/ 2259775 h 6857985"/>
                <a:gd name="connsiteX8012" fmla="*/ 1115752 w 6868353"/>
                <a:gd name="connsiteY8012" fmla="*/ 2210778 h 6857985"/>
                <a:gd name="connsiteX8013" fmla="*/ 1096272 w 6868353"/>
                <a:gd name="connsiteY8013" fmla="*/ 2246524 h 6857985"/>
                <a:gd name="connsiteX8014" fmla="*/ 1085244 w 6868353"/>
                <a:gd name="connsiteY8014" fmla="*/ 2270280 h 6857985"/>
                <a:gd name="connsiteX8015" fmla="*/ 1069359 w 6868353"/>
                <a:gd name="connsiteY8015" fmla="*/ 2299345 h 6857985"/>
                <a:gd name="connsiteX8016" fmla="*/ 1083771 w 6868353"/>
                <a:gd name="connsiteY8016" fmla="*/ 2288854 h 6857985"/>
                <a:gd name="connsiteX8017" fmla="*/ 1055443 w 6868353"/>
                <a:gd name="connsiteY8017" fmla="*/ 2343756 h 6857985"/>
                <a:gd name="connsiteX8018" fmla="*/ 992189 w 6868353"/>
                <a:gd name="connsiteY8018" fmla="*/ 2505614 h 6857985"/>
                <a:gd name="connsiteX8019" fmla="*/ 1011683 w 6868353"/>
                <a:gd name="connsiteY8019" fmla="*/ 2471892 h 6857985"/>
                <a:gd name="connsiteX8020" fmla="*/ 1007946 w 6868353"/>
                <a:gd name="connsiteY8020" fmla="*/ 2489418 h 6857985"/>
                <a:gd name="connsiteX8021" fmla="*/ 1002863 w 6868353"/>
                <a:gd name="connsiteY8021" fmla="*/ 2503108 h 6857985"/>
                <a:gd name="connsiteX8022" fmla="*/ 997172 w 6868353"/>
                <a:gd name="connsiteY8022" fmla="*/ 2519035 h 6857985"/>
                <a:gd name="connsiteX8023" fmla="*/ 975016 w 6868353"/>
                <a:gd name="connsiteY8023" fmla="*/ 2582501 h 6857985"/>
                <a:gd name="connsiteX8024" fmla="*/ 985747 w 6868353"/>
                <a:gd name="connsiteY8024" fmla="*/ 2542224 h 6857985"/>
                <a:gd name="connsiteX8025" fmla="*/ 965007 w 6868353"/>
                <a:gd name="connsiteY8025" fmla="*/ 2566815 h 6857985"/>
                <a:gd name="connsiteX8026" fmla="*/ 952789 w 6868353"/>
                <a:gd name="connsiteY8026" fmla="*/ 2602307 h 6857985"/>
                <a:gd name="connsiteX8027" fmla="*/ 950114 w 6868353"/>
                <a:gd name="connsiteY8027" fmla="*/ 2631911 h 6857985"/>
                <a:gd name="connsiteX8028" fmla="*/ 927151 w 6868353"/>
                <a:gd name="connsiteY8028" fmla="*/ 2697103 h 6857985"/>
                <a:gd name="connsiteX8029" fmla="*/ 952775 w 6868353"/>
                <a:gd name="connsiteY8029" fmla="*/ 2639825 h 6857985"/>
                <a:gd name="connsiteX8030" fmla="*/ 927009 w 6868353"/>
                <a:gd name="connsiteY8030" fmla="*/ 2739575 h 6857985"/>
                <a:gd name="connsiteX8031" fmla="*/ 921771 w 6868353"/>
                <a:gd name="connsiteY8031" fmla="*/ 2757456 h 6857985"/>
                <a:gd name="connsiteX8032" fmla="*/ 917255 w 6868353"/>
                <a:gd name="connsiteY8032" fmla="*/ 2776143 h 6857985"/>
                <a:gd name="connsiteX8033" fmla="*/ 908067 w 6868353"/>
                <a:gd name="connsiteY8033" fmla="*/ 2814340 h 6857985"/>
                <a:gd name="connsiteX8034" fmla="*/ 890937 w 6868353"/>
                <a:gd name="connsiteY8034" fmla="*/ 2888225 h 6857985"/>
                <a:gd name="connsiteX8035" fmla="*/ 887383 w 6868353"/>
                <a:gd name="connsiteY8035" fmla="*/ 2865050 h 6857985"/>
                <a:gd name="connsiteX8036" fmla="*/ 879370 w 6868353"/>
                <a:gd name="connsiteY8036" fmla="*/ 2884218 h 6857985"/>
                <a:gd name="connsiteX8037" fmla="*/ 875010 w 6868353"/>
                <a:gd name="connsiteY8037" fmla="*/ 2900953 h 6857985"/>
                <a:gd name="connsiteX8038" fmla="*/ 871301 w 6868353"/>
                <a:gd name="connsiteY8038" fmla="*/ 2928800 h 6857985"/>
                <a:gd name="connsiteX8039" fmla="*/ 862283 w 6868353"/>
                <a:gd name="connsiteY8039" fmla="*/ 2979623 h 6857985"/>
                <a:gd name="connsiteX8040" fmla="*/ 874132 w 6868353"/>
                <a:gd name="connsiteY8040" fmla="*/ 2979681 h 6857985"/>
                <a:gd name="connsiteX8041" fmla="*/ 860626 w 6868353"/>
                <a:gd name="connsiteY8041" fmla="*/ 3020878 h 6857985"/>
                <a:gd name="connsiteX8042" fmla="*/ 855374 w 6868353"/>
                <a:gd name="connsiteY8042" fmla="*/ 3039382 h 6857985"/>
                <a:gd name="connsiteX8043" fmla="*/ 844600 w 6868353"/>
                <a:gd name="connsiteY8043" fmla="*/ 3143719 h 6857985"/>
                <a:gd name="connsiteX8044" fmla="*/ 842718 w 6868353"/>
                <a:gd name="connsiteY8044" fmla="*/ 3161231 h 6857985"/>
                <a:gd name="connsiteX8045" fmla="*/ 841189 w 6868353"/>
                <a:gd name="connsiteY8045" fmla="*/ 3179169 h 6857985"/>
                <a:gd name="connsiteX8046" fmla="*/ 838088 w 6868353"/>
                <a:gd name="connsiteY8046" fmla="*/ 3215368 h 6857985"/>
                <a:gd name="connsiteX8047" fmla="*/ 832609 w 6868353"/>
                <a:gd name="connsiteY8047" fmla="*/ 3283903 h 6857985"/>
                <a:gd name="connsiteX8048" fmla="*/ 838187 w 6868353"/>
                <a:gd name="connsiteY8048" fmla="*/ 3251342 h 6857985"/>
                <a:gd name="connsiteX8049" fmla="*/ 836333 w 6868353"/>
                <a:gd name="connsiteY8049" fmla="*/ 3285163 h 6857985"/>
                <a:gd name="connsiteX8050" fmla="*/ 835965 w 6868353"/>
                <a:gd name="connsiteY8050" fmla="*/ 3317696 h 6857985"/>
                <a:gd name="connsiteX8051" fmla="*/ 835158 w 6868353"/>
                <a:gd name="connsiteY8051" fmla="*/ 3379280 h 6857985"/>
                <a:gd name="connsiteX8052" fmla="*/ 834606 w 6868353"/>
                <a:gd name="connsiteY8052" fmla="*/ 3408712 h 6857985"/>
                <a:gd name="connsiteX8053" fmla="*/ 834294 w 6868353"/>
                <a:gd name="connsiteY8053" fmla="*/ 3423182 h 6857985"/>
                <a:gd name="connsiteX8054" fmla="*/ 834662 w 6868353"/>
                <a:gd name="connsiteY8054" fmla="*/ 3437550 h 6857985"/>
                <a:gd name="connsiteX8055" fmla="*/ 836064 w 6868353"/>
                <a:gd name="connsiteY8055" fmla="*/ 3494193 h 6857985"/>
                <a:gd name="connsiteX8056" fmla="*/ 837168 w 6868353"/>
                <a:gd name="connsiteY8056" fmla="*/ 3550652 h 6857985"/>
                <a:gd name="connsiteX8057" fmla="*/ 838555 w 6868353"/>
                <a:gd name="connsiteY8057" fmla="*/ 3579291 h 6857985"/>
                <a:gd name="connsiteX8058" fmla="*/ 840523 w 6868353"/>
                <a:gd name="connsiteY8058" fmla="*/ 3608469 h 6857985"/>
                <a:gd name="connsiteX8059" fmla="*/ 844572 w 6868353"/>
                <a:gd name="connsiteY8059" fmla="*/ 3669175 h 6857985"/>
                <a:gd name="connsiteX8060" fmla="*/ 846823 w 6868353"/>
                <a:gd name="connsiteY8060" fmla="*/ 3701085 h 6857985"/>
                <a:gd name="connsiteX8061" fmla="*/ 850773 w 6868353"/>
                <a:gd name="connsiteY8061" fmla="*/ 3734184 h 6857985"/>
                <a:gd name="connsiteX8062" fmla="*/ 860994 w 6868353"/>
                <a:gd name="connsiteY8062" fmla="*/ 3839670 h 6857985"/>
                <a:gd name="connsiteX8063" fmla="*/ 870975 w 6868353"/>
                <a:gd name="connsiteY8063" fmla="*/ 3803696 h 6857985"/>
                <a:gd name="connsiteX8064" fmla="*/ 856450 w 6868353"/>
                <a:gd name="connsiteY8064" fmla="*/ 3732613 h 6857985"/>
                <a:gd name="connsiteX8065" fmla="*/ 852897 w 6868353"/>
                <a:gd name="connsiteY8065" fmla="*/ 3697603 h 6857985"/>
                <a:gd name="connsiteX8066" fmla="*/ 851113 w 6868353"/>
                <a:gd name="connsiteY8066" fmla="*/ 3662238 h 6857985"/>
                <a:gd name="connsiteX8067" fmla="*/ 847446 w 6868353"/>
                <a:gd name="connsiteY8067" fmla="*/ 3590999 h 6857985"/>
                <a:gd name="connsiteX8068" fmla="*/ 845889 w 6868353"/>
                <a:gd name="connsiteY8068" fmla="*/ 3555224 h 6857985"/>
                <a:gd name="connsiteX8069" fmla="*/ 845804 w 6868353"/>
                <a:gd name="connsiteY8069" fmla="*/ 3519407 h 6857985"/>
                <a:gd name="connsiteX8070" fmla="*/ 845436 w 6868353"/>
                <a:gd name="connsiteY8070" fmla="*/ 3447899 h 6857985"/>
                <a:gd name="connsiteX8071" fmla="*/ 847234 w 6868353"/>
                <a:gd name="connsiteY8071" fmla="*/ 3377014 h 6857985"/>
                <a:gd name="connsiteX8072" fmla="*/ 849796 w 6868353"/>
                <a:gd name="connsiteY8072" fmla="*/ 3307093 h 6857985"/>
                <a:gd name="connsiteX8073" fmla="*/ 850362 w 6868353"/>
                <a:gd name="connsiteY8073" fmla="*/ 3289793 h 6857985"/>
                <a:gd name="connsiteX8074" fmla="*/ 851736 w 6868353"/>
                <a:gd name="connsiteY8074" fmla="*/ 3272677 h 6857985"/>
                <a:gd name="connsiteX8075" fmla="*/ 854426 w 6868353"/>
                <a:gd name="connsiteY8075" fmla="*/ 3238728 h 6857985"/>
                <a:gd name="connsiteX8076" fmla="*/ 859267 w 6868353"/>
                <a:gd name="connsiteY8076" fmla="*/ 3172146 h 6857985"/>
                <a:gd name="connsiteX8077" fmla="*/ 860003 w 6868353"/>
                <a:gd name="connsiteY8077" fmla="*/ 3154846 h 6857985"/>
                <a:gd name="connsiteX8078" fmla="*/ 861150 w 6868353"/>
                <a:gd name="connsiteY8078" fmla="*/ 3136230 h 6857985"/>
                <a:gd name="connsiteX8079" fmla="*/ 863500 w 6868353"/>
                <a:gd name="connsiteY8079" fmla="*/ 3096830 h 6857985"/>
                <a:gd name="connsiteX8080" fmla="*/ 877785 w 6868353"/>
                <a:gd name="connsiteY8080" fmla="*/ 3025478 h 6857985"/>
                <a:gd name="connsiteX8081" fmla="*/ 894320 w 6868353"/>
                <a:gd name="connsiteY8081" fmla="*/ 2934448 h 6857985"/>
                <a:gd name="connsiteX8082" fmla="*/ 902560 w 6868353"/>
                <a:gd name="connsiteY8082" fmla="*/ 2897088 h 6857985"/>
                <a:gd name="connsiteX8083" fmla="*/ 911833 w 6868353"/>
                <a:gd name="connsiteY8083" fmla="*/ 2855706 h 6857985"/>
                <a:gd name="connsiteX8084" fmla="*/ 931044 w 6868353"/>
                <a:gd name="connsiteY8084" fmla="*/ 2765383 h 6857985"/>
                <a:gd name="connsiteX8085" fmla="*/ 957277 w 6868353"/>
                <a:gd name="connsiteY8085" fmla="*/ 2675925 h 6857985"/>
                <a:gd name="connsiteX8086" fmla="*/ 972340 w 6868353"/>
                <a:gd name="connsiteY8086" fmla="*/ 2634926 h 6857985"/>
                <a:gd name="connsiteX8087" fmla="*/ 990872 w 6868353"/>
                <a:gd name="connsiteY8087" fmla="*/ 2599207 h 6857985"/>
                <a:gd name="connsiteX8088" fmla="*/ 975724 w 6868353"/>
                <a:gd name="connsiteY8088" fmla="*/ 2642273 h 6857985"/>
                <a:gd name="connsiteX8089" fmla="*/ 962430 w 6868353"/>
                <a:gd name="connsiteY8089" fmla="*/ 2686684 h 6857985"/>
                <a:gd name="connsiteX8090" fmla="*/ 949066 w 6868353"/>
                <a:gd name="connsiteY8090" fmla="*/ 2731788 h 6857985"/>
                <a:gd name="connsiteX8091" fmla="*/ 936310 w 6868353"/>
                <a:gd name="connsiteY8091" fmla="*/ 2777856 h 6857985"/>
                <a:gd name="connsiteX8092" fmla="*/ 913701 w 6868353"/>
                <a:gd name="connsiteY8092" fmla="*/ 2873361 h 6857985"/>
                <a:gd name="connsiteX8093" fmla="*/ 908237 w 6868353"/>
                <a:gd name="connsiteY8093" fmla="*/ 2897838 h 6857985"/>
                <a:gd name="connsiteX8094" fmla="*/ 903707 w 6868353"/>
                <a:gd name="connsiteY8094" fmla="*/ 2922784 h 6857985"/>
                <a:gd name="connsiteX8095" fmla="*/ 894561 w 6868353"/>
                <a:gd name="connsiteY8095" fmla="*/ 2973367 h 6857985"/>
                <a:gd name="connsiteX8096" fmla="*/ 854426 w 6868353"/>
                <a:gd name="connsiteY8096" fmla="*/ 3423464 h 6857985"/>
                <a:gd name="connsiteX8097" fmla="*/ 863316 w 6868353"/>
                <a:gd name="connsiteY8097" fmla="*/ 3417689 h 6857985"/>
                <a:gd name="connsiteX8098" fmla="*/ 860598 w 6868353"/>
                <a:gd name="connsiteY8098" fmla="*/ 3442519 h 6857985"/>
                <a:gd name="connsiteX8099" fmla="*/ 859154 w 6868353"/>
                <a:gd name="connsiteY8099" fmla="*/ 3467535 h 6857985"/>
                <a:gd name="connsiteX8100" fmla="*/ 858361 w 6868353"/>
                <a:gd name="connsiteY8100" fmla="*/ 3517892 h 6857985"/>
                <a:gd name="connsiteX8101" fmla="*/ 859919 w 6868353"/>
                <a:gd name="connsiteY8101" fmla="*/ 3568546 h 6857985"/>
                <a:gd name="connsiteX8102" fmla="*/ 864803 w 6868353"/>
                <a:gd name="connsiteY8102" fmla="*/ 3619356 h 6857985"/>
                <a:gd name="connsiteX8103" fmla="*/ 869772 w 6868353"/>
                <a:gd name="connsiteY8103" fmla="*/ 3670279 h 6857985"/>
                <a:gd name="connsiteX8104" fmla="*/ 871995 w 6868353"/>
                <a:gd name="connsiteY8104" fmla="*/ 3695776 h 6857985"/>
                <a:gd name="connsiteX8105" fmla="*/ 875137 w 6868353"/>
                <a:gd name="connsiteY8105" fmla="*/ 3721245 h 6857985"/>
                <a:gd name="connsiteX8106" fmla="*/ 882273 w 6868353"/>
                <a:gd name="connsiteY8106" fmla="*/ 3823785 h 6857985"/>
                <a:gd name="connsiteX8107" fmla="*/ 902857 w 6868353"/>
                <a:gd name="connsiteY8107" fmla="*/ 3898436 h 6857985"/>
                <a:gd name="connsiteX8108" fmla="*/ 908874 w 6868353"/>
                <a:gd name="connsiteY8108" fmla="*/ 3935612 h 6857985"/>
                <a:gd name="connsiteX8109" fmla="*/ 909058 w 6868353"/>
                <a:gd name="connsiteY8109" fmla="*/ 3975677 h 6857985"/>
                <a:gd name="connsiteX8110" fmla="*/ 940614 w 6868353"/>
                <a:gd name="connsiteY8110" fmla="*/ 4087830 h 6857985"/>
                <a:gd name="connsiteX8111" fmla="*/ 958452 w 6868353"/>
                <a:gd name="connsiteY8111" fmla="*/ 4149583 h 6857985"/>
                <a:gd name="connsiteX8112" fmla="*/ 968376 w 6868353"/>
                <a:gd name="connsiteY8112" fmla="*/ 4185840 h 6857985"/>
                <a:gd name="connsiteX8113" fmla="*/ 980056 w 6868353"/>
                <a:gd name="connsiteY8113" fmla="*/ 4226966 h 6857985"/>
                <a:gd name="connsiteX8114" fmla="*/ 986554 w 6868353"/>
                <a:gd name="connsiteY8114" fmla="*/ 4218925 h 6857985"/>
                <a:gd name="connsiteX8115" fmla="*/ 1006870 w 6868353"/>
                <a:gd name="connsiteY8115" fmla="*/ 4289314 h 6857985"/>
                <a:gd name="connsiteX8116" fmla="*/ 1028997 w 6868353"/>
                <a:gd name="connsiteY8116" fmla="*/ 4356547 h 6857985"/>
                <a:gd name="connsiteX8117" fmla="*/ 1053758 w 6868353"/>
                <a:gd name="connsiteY8117" fmla="*/ 4420282 h 6857985"/>
                <a:gd name="connsiteX8118" fmla="*/ 1066160 w 6868353"/>
                <a:gd name="connsiteY8118" fmla="*/ 4451116 h 6857985"/>
                <a:gd name="connsiteX8119" fmla="*/ 1080005 w 6868353"/>
                <a:gd name="connsiteY8119" fmla="*/ 4480733 h 6857985"/>
                <a:gd name="connsiteX8120" fmla="*/ 1107654 w 6868353"/>
                <a:gd name="connsiteY8120" fmla="*/ 4537900 h 6857985"/>
                <a:gd name="connsiteX8121" fmla="*/ 1121273 w 6868353"/>
                <a:gd name="connsiteY8121" fmla="*/ 4565506 h 6857985"/>
                <a:gd name="connsiteX8122" fmla="*/ 1136054 w 6868353"/>
                <a:gd name="connsiteY8122" fmla="*/ 4591923 h 6857985"/>
                <a:gd name="connsiteX8123" fmla="*/ 1165090 w 6868353"/>
                <a:gd name="connsiteY8123" fmla="*/ 4642875 h 6857985"/>
                <a:gd name="connsiteX8124" fmla="*/ 1193772 w 6868353"/>
                <a:gd name="connsiteY8124" fmla="*/ 4691151 h 6857985"/>
                <a:gd name="connsiteX8125" fmla="*/ 1198996 w 6868353"/>
                <a:gd name="connsiteY8125" fmla="*/ 4716223 h 6857985"/>
                <a:gd name="connsiteX8126" fmla="*/ 1228485 w 6868353"/>
                <a:gd name="connsiteY8126" fmla="*/ 4759331 h 6857985"/>
                <a:gd name="connsiteX8127" fmla="*/ 1244667 w 6868353"/>
                <a:gd name="connsiteY8127" fmla="*/ 4781246 h 6857985"/>
                <a:gd name="connsiteX8128" fmla="*/ 1260735 w 6868353"/>
                <a:gd name="connsiteY8128" fmla="*/ 4800189 h 6857985"/>
                <a:gd name="connsiteX8129" fmla="*/ 1150196 w 6868353"/>
                <a:gd name="connsiteY8129" fmla="*/ 4597020 h 6857985"/>
                <a:gd name="connsiteX8130" fmla="*/ 1135869 w 6868353"/>
                <a:gd name="connsiteY8130" fmla="*/ 4569130 h 6857985"/>
                <a:gd name="connsiteX8131" fmla="*/ 1122477 w 6868353"/>
                <a:gd name="connsiteY8131" fmla="*/ 4540391 h 6857985"/>
                <a:gd name="connsiteX8132" fmla="*/ 1095691 w 6868353"/>
                <a:gd name="connsiteY8132" fmla="*/ 4481653 h 6857985"/>
                <a:gd name="connsiteX8133" fmla="*/ 1082016 w 6868353"/>
                <a:gd name="connsiteY8133" fmla="*/ 4451852 h 6857985"/>
                <a:gd name="connsiteX8134" fmla="*/ 1069614 w 6868353"/>
                <a:gd name="connsiteY8134" fmla="*/ 4421287 h 6857985"/>
                <a:gd name="connsiteX8135" fmla="*/ 1044768 w 6868353"/>
                <a:gd name="connsiteY8135" fmla="*/ 4359406 h 6857985"/>
                <a:gd name="connsiteX8136" fmla="*/ 1032324 w 6868353"/>
                <a:gd name="connsiteY8136" fmla="*/ 4328176 h 6857985"/>
                <a:gd name="connsiteX8137" fmla="*/ 1021352 w 6868353"/>
                <a:gd name="connsiteY8137" fmla="*/ 4296350 h 6857985"/>
                <a:gd name="connsiteX8138" fmla="*/ 999239 w 6868353"/>
                <a:gd name="connsiteY8138" fmla="*/ 4232459 h 6857985"/>
                <a:gd name="connsiteX8139" fmla="*/ 979263 w 6868353"/>
                <a:gd name="connsiteY8139" fmla="*/ 4167903 h 6857985"/>
                <a:gd name="connsiteX8140" fmla="*/ 960533 w 6868353"/>
                <a:gd name="connsiteY8140" fmla="*/ 4103233 h 6857985"/>
                <a:gd name="connsiteX8141" fmla="*/ 955876 w 6868353"/>
                <a:gd name="connsiteY8141" fmla="*/ 4087136 h 6857985"/>
                <a:gd name="connsiteX8142" fmla="*/ 952025 w 6868353"/>
                <a:gd name="connsiteY8142" fmla="*/ 4070898 h 6857985"/>
                <a:gd name="connsiteX8143" fmla="*/ 944493 w 6868353"/>
                <a:gd name="connsiteY8143" fmla="*/ 4038535 h 6857985"/>
                <a:gd name="connsiteX8144" fmla="*/ 929628 w 6868353"/>
                <a:gd name="connsiteY8144" fmla="*/ 3974460 h 6857985"/>
                <a:gd name="connsiteX8145" fmla="*/ 925990 w 6868353"/>
                <a:gd name="connsiteY8145" fmla="*/ 3958604 h 6857985"/>
                <a:gd name="connsiteX8146" fmla="*/ 923201 w 6868353"/>
                <a:gd name="connsiteY8146" fmla="*/ 3942691 h 6857985"/>
                <a:gd name="connsiteX8147" fmla="*/ 917680 w 6868353"/>
                <a:gd name="connsiteY8147" fmla="*/ 3911106 h 6857985"/>
                <a:gd name="connsiteX8148" fmla="*/ 906963 w 6868353"/>
                <a:gd name="connsiteY8148" fmla="*/ 3849056 h 6857985"/>
                <a:gd name="connsiteX8149" fmla="*/ 919902 w 6868353"/>
                <a:gd name="connsiteY8149" fmla="*/ 3882976 h 6857985"/>
                <a:gd name="connsiteX8150" fmla="*/ 927108 w 6868353"/>
                <a:gd name="connsiteY8150" fmla="*/ 3927132 h 6857985"/>
                <a:gd name="connsiteX8151" fmla="*/ 934852 w 6868353"/>
                <a:gd name="connsiteY8151" fmla="*/ 3971062 h 6857985"/>
                <a:gd name="connsiteX8152" fmla="*/ 952407 w 6868353"/>
                <a:gd name="connsiteY8152" fmla="*/ 4048063 h 6857985"/>
                <a:gd name="connsiteX8153" fmla="*/ 961510 w 6868353"/>
                <a:gd name="connsiteY8153" fmla="*/ 4087391 h 6857985"/>
                <a:gd name="connsiteX8154" fmla="*/ 972708 w 6868353"/>
                <a:gd name="connsiteY8154" fmla="*/ 4126804 h 6857985"/>
                <a:gd name="connsiteX8155" fmla="*/ 995459 w 6868353"/>
                <a:gd name="connsiteY8155" fmla="*/ 4206948 h 6857985"/>
                <a:gd name="connsiteX8156" fmla="*/ 1022825 w 6868353"/>
                <a:gd name="connsiteY8156" fmla="*/ 4287445 h 6857985"/>
                <a:gd name="connsiteX8157" fmla="*/ 1036699 w 6868353"/>
                <a:gd name="connsiteY8157" fmla="*/ 4328105 h 6857985"/>
                <a:gd name="connsiteX8158" fmla="*/ 1052725 w 6868353"/>
                <a:gd name="connsiteY8158" fmla="*/ 4368339 h 6857985"/>
                <a:gd name="connsiteX8159" fmla="*/ 1085244 w 6868353"/>
                <a:gd name="connsiteY8159" fmla="*/ 4449191 h 6857985"/>
                <a:gd name="connsiteX8160" fmla="*/ 1122095 w 6868353"/>
                <a:gd name="connsiteY8160" fmla="*/ 4528853 h 6857985"/>
                <a:gd name="connsiteX8161" fmla="*/ 1131311 w 6868353"/>
                <a:gd name="connsiteY8161" fmla="*/ 4548786 h 6857985"/>
                <a:gd name="connsiteX8162" fmla="*/ 1140924 w 6868353"/>
                <a:gd name="connsiteY8162" fmla="*/ 4568550 h 6857985"/>
                <a:gd name="connsiteX8163" fmla="*/ 1161451 w 6868353"/>
                <a:gd name="connsiteY8163" fmla="*/ 4607482 h 6857985"/>
                <a:gd name="connsiteX8164" fmla="*/ 1181937 w 6868353"/>
                <a:gd name="connsiteY8164" fmla="*/ 4646329 h 6857985"/>
                <a:gd name="connsiteX8165" fmla="*/ 1203073 w 6868353"/>
                <a:gd name="connsiteY8165" fmla="*/ 4684723 h 6857985"/>
                <a:gd name="connsiteX8166" fmla="*/ 1247753 w 6868353"/>
                <a:gd name="connsiteY8166" fmla="*/ 4759699 h 6857985"/>
                <a:gd name="connsiteX8167" fmla="*/ 1258853 w 6868353"/>
                <a:gd name="connsiteY8167" fmla="*/ 4778302 h 6857985"/>
                <a:gd name="connsiteX8168" fmla="*/ 1270900 w 6868353"/>
                <a:gd name="connsiteY8168" fmla="*/ 4796310 h 6857985"/>
                <a:gd name="connsiteX8169" fmla="*/ 1294868 w 6868353"/>
                <a:gd name="connsiteY8169" fmla="*/ 4832127 h 6857985"/>
                <a:gd name="connsiteX8170" fmla="*/ 1343385 w 6868353"/>
                <a:gd name="connsiteY8170" fmla="*/ 4902092 h 6857985"/>
                <a:gd name="connsiteX8171" fmla="*/ 1393501 w 6868353"/>
                <a:gd name="connsiteY8171" fmla="*/ 4969013 h 6857985"/>
                <a:gd name="connsiteX8172" fmla="*/ 1419338 w 6868353"/>
                <a:gd name="connsiteY8172" fmla="*/ 5001008 h 6857985"/>
                <a:gd name="connsiteX8173" fmla="*/ 1445373 w 6868353"/>
                <a:gd name="connsiteY8173" fmla="*/ 5032168 h 6857985"/>
                <a:gd name="connsiteX8174" fmla="*/ 1549852 w 6868353"/>
                <a:gd name="connsiteY8174" fmla="*/ 5148341 h 6857985"/>
                <a:gd name="connsiteX8175" fmla="*/ 1564406 w 6868353"/>
                <a:gd name="connsiteY8175" fmla="*/ 5164947 h 6857985"/>
                <a:gd name="connsiteX8176" fmla="*/ 1580503 w 6868353"/>
                <a:gd name="connsiteY8176" fmla="*/ 5181681 h 6857985"/>
                <a:gd name="connsiteX8177" fmla="*/ 1614890 w 6868353"/>
                <a:gd name="connsiteY8177" fmla="*/ 5217159 h 6857985"/>
                <a:gd name="connsiteX8178" fmla="*/ 1633082 w 6868353"/>
                <a:gd name="connsiteY8178" fmla="*/ 5235818 h 6857985"/>
                <a:gd name="connsiteX8179" fmla="*/ 1652194 w 6868353"/>
                <a:gd name="connsiteY8179" fmla="*/ 5254732 h 6857985"/>
                <a:gd name="connsiteX8180" fmla="*/ 1693505 w 6868353"/>
                <a:gd name="connsiteY8180" fmla="*/ 5292701 h 6857985"/>
                <a:gd name="connsiteX8181" fmla="*/ 1736797 w 6868353"/>
                <a:gd name="connsiteY8181" fmla="*/ 5332171 h 6857985"/>
                <a:gd name="connsiteX8182" fmla="*/ 1783672 w 6868353"/>
                <a:gd name="connsiteY8182" fmla="*/ 5370778 h 6857985"/>
                <a:gd name="connsiteX8183" fmla="*/ 1831849 w 6868353"/>
                <a:gd name="connsiteY8183" fmla="*/ 5410078 h 6857985"/>
                <a:gd name="connsiteX8184" fmla="*/ 1882743 w 6868353"/>
                <a:gd name="connsiteY8184" fmla="*/ 5447722 h 6857985"/>
                <a:gd name="connsiteX8185" fmla="*/ 1908325 w 6868353"/>
                <a:gd name="connsiteY8185" fmla="*/ 5466664 h 6857985"/>
                <a:gd name="connsiteX8186" fmla="*/ 1934346 w 6868353"/>
                <a:gd name="connsiteY8186" fmla="*/ 5485125 h 6857985"/>
                <a:gd name="connsiteX8187" fmla="*/ 1987534 w 6868353"/>
                <a:gd name="connsiteY8187" fmla="*/ 5520461 h 6857985"/>
                <a:gd name="connsiteX8188" fmla="*/ 2094463 w 6868353"/>
                <a:gd name="connsiteY8188" fmla="*/ 5586589 h 6857985"/>
                <a:gd name="connsiteX8189" fmla="*/ 2120781 w 6868353"/>
                <a:gd name="connsiteY8189" fmla="*/ 5602304 h 6857985"/>
                <a:gd name="connsiteX8190" fmla="*/ 2147425 w 6868353"/>
                <a:gd name="connsiteY8190" fmla="*/ 5616730 h 6857985"/>
                <a:gd name="connsiteX8191" fmla="*/ 2199594 w 6868353"/>
                <a:gd name="connsiteY8191" fmla="*/ 5644407 h 6857985"/>
                <a:gd name="connsiteX8192" fmla="*/ 2224851 w 6868353"/>
                <a:gd name="connsiteY8192" fmla="*/ 5657871 h 6857985"/>
                <a:gd name="connsiteX8193" fmla="*/ 2250079 w 6868353"/>
                <a:gd name="connsiteY8193" fmla="*/ 5670060 h 6857985"/>
                <a:gd name="connsiteX8194" fmla="*/ 2298779 w 6868353"/>
                <a:gd name="connsiteY8194" fmla="*/ 5692952 h 6857985"/>
                <a:gd name="connsiteX8195" fmla="*/ 2248097 w 6868353"/>
                <a:gd name="connsiteY8195" fmla="*/ 5660603 h 6857985"/>
                <a:gd name="connsiteX8196" fmla="*/ 2295141 w 6868353"/>
                <a:gd name="connsiteY8196" fmla="*/ 5678045 h 6857985"/>
                <a:gd name="connsiteX8197" fmla="*/ 2334540 w 6868353"/>
                <a:gd name="connsiteY8197" fmla="*/ 5708907 h 6857985"/>
                <a:gd name="connsiteX8198" fmla="*/ 2388776 w 6868353"/>
                <a:gd name="connsiteY8198" fmla="*/ 5735735 h 6857985"/>
                <a:gd name="connsiteX8199" fmla="*/ 2446806 w 6868353"/>
                <a:gd name="connsiteY8199" fmla="*/ 5759491 h 6857985"/>
                <a:gd name="connsiteX8200" fmla="*/ 2500179 w 6868353"/>
                <a:gd name="connsiteY8200" fmla="*/ 5776762 h 6857985"/>
                <a:gd name="connsiteX8201" fmla="*/ 2468665 w 6868353"/>
                <a:gd name="connsiteY8201" fmla="*/ 5761515 h 6857985"/>
                <a:gd name="connsiteX8202" fmla="*/ 2442743 w 6868353"/>
                <a:gd name="connsiteY8202" fmla="*/ 5749410 h 6857985"/>
                <a:gd name="connsiteX8203" fmla="*/ 2391891 w 6868353"/>
                <a:gd name="connsiteY8203" fmla="*/ 5730935 h 6857985"/>
                <a:gd name="connsiteX8204" fmla="*/ 2389385 w 6868353"/>
                <a:gd name="connsiteY8204" fmla="*/ 5710634 h 6857985"/>
                <a:gd name="connsiteX8205" fmla="*/ 2348315 w 6868353"/>
                <a:gd name="connsiteY8205" fmla="*/ 5688931 h 6857985"/>
                <a:gd name="connsiteX8206" fmla="*/ 2409658 w 6868353"/>
                <a:gd name="connsiteY8206" fmla="*/ 5700625 h 6857985"/>
                <a:gd name="connsiteX8207" fmla="*/ 2385237 w 6868353"/>
                <a:gd name="connsiteY8207" fmla="*/ 5695996 h 6857985"/>
                <a:gd name="connsiteX8208" fmla="*/ 2466102 w 6868353"/>
                <a:gd name="connsiteY8208" fmla="*/ 5730242 h 6857985"/>
                <a:gd name="connsiteX8209" fmla="*/ 2545411 w 6868353"/>
                <a:gd name="connsiteY8209" fmla="*/ 5747613 h 6857985"/>
                <a:gd name="connsiteX8210" fmla="*/ 2568855 w 6868353"/>
                <a:gd name="connsiteY8210" fmla="*/ 5772529 h 6857985"/>
                <a:gd name="connsiteX8211" fmla="*/ 2570610 w 6868353"/>
                <a:gd name="connsiteY8211" fmla="*/ 5763426 h 6857985"/>
                <a:gd name="connsiteX8212" fmla="*/ 2542325 w 6868353"/>
                <a:gd name="connsiteY8212" fmla="*/ 5743309 h 6857985"/>
                <a:gd name="connsiteX8213" fmla="*/ 2557628 w 6868353"/>
                <a:gd name="connsiteY8213" fmla="*/ 5749340 h 6857985"/>
                <a:gd name="connsiteX8214" fmla="*/ 2563433 w 6868353"/>
                <a:gd name="connsiteY8214" fmla="*/ 5742205 h 6857985"/>
                <a:gd name="connsiteX8215" fmla="*/ 2475956 w 6868353"/>
                <a:gd name="connsiteY8215" fmla="*/ 5718704 h 6857985"/>
                <a:gd name="connsiteX8216" fmla="*/ 2451903 w 6868353"/>
                <a:gd name="connsiteY8216" fmla="*/ 5709629 h 6857985"/>
                <a:gd name="connsiteX8217" fmla="*/ 2426972 w 6868353"/>
                <a:gd name="connsiteY8217" fmla="*/ 5699493 h 6857985"/>
                <a:gd name="connsiteX8218" fmla="*/ 2373642 w 6868353"/>
                <a:gd name="connsiteY8218" fmla="*/ 5678087 h 6857985"/>
                <a:gd name="connsiteX8219" fmla="*/ 2370910 w 6868353"/>
                <a:gd name="connsiteY8219" fmla="*/ 5668559 h 6857985"/>
                <a:gd name="connsiteX8220" fmla="*/ 2354926 w 6868353"/>
                <a:gd name="connsiteY8220" fmla="*/ 5656313 h 6857985"/>
                <a:gd name="connsiteX8221" fmla="*/ 2301568 w 6868353"/>
                <a:gd name="connsiteY8221" fmla="*/ 5635601 h 6857985"/>
                <a:gd name="connsiteX8222" fmla="*/ 2262438 w 6868353"/>
                <a:gd name="connsiteY8222" fmla="*/ 5622237 h 6857985"/>
                <a:gd name="connsiteX8223" fmla="*/ 2223577 w 6868353"/>
                <a:gd name="connsiteY8223" fmla="*/ 5586901 h 6857985"/>
                <a:gd name="connsiteX8224" fmla="*/ 2226337 w 6868353"/>
                <a:gd name="connsiteY8224" fmla="*/ 5601893 h 6857985"/>
                <a:gd name="connsiteX8225" fmla="*/ 2166099 w 6868353"/>
                <a:gd name="connsiteY8225" fmla="*/ 5564108 h 6857985"/>
                <a:gd name="connsiteX8226" fmla="*/ 2189982 w 6868353"/>
                <a:gd name="connsiteY8226" fmla="*/ 5561008 h 6857985"/>
                <a:gd name="connsiteX8227" fmla="*/ 2262664 w 6868353"/>
                <a:gd name="connsiteY8227" fmla="*/ 5600661 h 6857985"/>
                <a:gd name="connsiteX8228" fmla="*/ 2333011 w 6868353"/>
                <a:gd name="connsiteY8228" fmla="*/ 5633747 h 6857985"/>
                <a:gd name="connsiteX8229" fmla="*/ 2367229 w 6868353"/>
                <a:gd name="connsiteY8229" fmla="*/ 5649490 h 6857985"/>
                <a:gd name="connsiteX8230" fmla="*/ 2402027 w 6868353"/>
                <a:gd name="connsiteY8230" fmla="*/ 5663349 h 6857985"/>
                <a:gd name="connsiteX8231" fmla="*/ 2472034 w 6868353"/>
                <a:gd name="connsiteY8231" fmla="*/ 5690432 h 6857985"/>
                <a:gd name="connsiteX8232" fmla="*/ 2470463 w 6868353"/>
                <a:gd name="connsiteY8232" fmla="*/ 5696123 h 6857985"/>
                <a:gd name="connsiteX8233" fmla="*/ 2536194 w 6868353"/>
                <a:gd name="connsiteY8233" fmla="*/ 5714499 h 6857985"/>
                <a:gd name="connsiteX8234" fmla="*/ 2570979 w 6868353"/>
                <a:gd name="connsiteY8234" fmla="*/ 5726363 h 6857985"/>
                <a:gd name="connsiteX8235" fmla="*/ 2589779 w 6868353"/>
                <a:gd name="connsiteY8235" fmla="*/ 5732351 h 6857985"/>
                <a:gd name="connsiteX8236" fmla="*/ 2610165 w 6868353"/>
                <a:gd name="connsiteY8236" fmla="*/ 5737335 h 6857985"/>
                <a:gd name="connsiteX8237" fmla="*/ 2630793 w 6868353"/>
                <a:gd name="connsiteY8237" fmla="*/ 5756503 h 6857985"/>
                <a:gd name="connsiteX8238" fmla="*/ 2688908 w 6868353"/>
                <a:gd name="connsiteY8238" fmla="*/ 5776451 h 6857985"/>
                <a:gd name="connsiteX8239" fmla="*/ 2738995 w 6868353"/>
                <a:gd name="connsiteY8239" fmla="*/ 5789815 h 6857985"/>
                <a:gd name="connsiteX8240" fmla="*/ 2783279 w 6868353"/>
                <a:gd name="connsiteY8240" fmla="*/ 5800730 h 6857985"/>
                <a:gd name="connsiteX8241" fmla="*/ 2804246 w 6868353"/>
                <a:gd name="connsiteY8241" fmla="*/ 5805728 h 6857985"/>
                <a:gd name="connsiteX8242" fmla="*/ 2825326 w 6868353"/>
                <a:gd name="connsiteY8242" fmla="*/ 5809465 h 6857985"/>
                <a:gd name="connsiteX8243" fmla="*/ 2915407 w 6868353"/>
                <a:gd name="connsiteY8243" fmla="*/ 5826383 h 6857985"/>
                <a:gd name="connsiteX8244" fmla="*/ 3036026 w 6868353"/>
                <a:gd name="connsiteY8244" fmla="*/ 5846670 h 6857985"/>
                <a:gd name="connsiteX8245" fmla="*/ 2942971 w 6868353"/>
                <a:gd name="connsiteY8245" fmla="*/ 5840908 h 6857985"/>
                <a:gd name="connsiteX8246" fmla="*/ 2918069 w 6868353"/>
                <a:gd name="connsiteY8246" fmla="*/ 5836222 h 6857985"/>
                <a:gd name="connsiteX8247" fmla="*/ 2893450 w 6868353"/>
                <a:gd name="connsiteY8247" fmla="*/ 5830276 h 6857985"/>
                <a:gd name="connsiteX8248" fmla="*/ 2845103 w 6868353"/>
                <a:gd name="connsiteY8248" fmla="*/ 5821074 h 6857985"/>
                <a:gd name="connsiteX8249" fmla="*/ 2883582 w 6868353"/>
                <a:gd name="connsiteY8249" fmla="*/ 5835047 h 6857985"/>
                <a:gd name="connsiteX8250" fmla="*/ 2935567 w 6868353"/>
                <a:gd name="connsiteY8250" fmla="*/ 5849672 h 6857985"/>
                <a:gd name="connsiteX8251" fmla="*/ 2919088 w 6868353"/>
                <a:gd name="connsiteY8251" fmla="*/ 5852715 h 6857985"/>
                <a:gd name="connsiteX8252" fmla="*/ 2995183 w 6868353"/>
                <a:gd name="connsiteY8252" fmla="*/ 5869081 h 6857985"/>
                <a:gd name="connsiteX8253" fmla="*/ 2947657 w 6868353"/>
                <a:gd name="connsiteY8253" fmla="*/ 5864805 h 6857985"/>
                <a:gd name="connsiteX8254" fmla="*/ 2921835 w 6868353"/>
                <a:gd name="connsiteY8254" fmla="*/ 5861875 h 6857985"/>
                <a:gd name="connsiteX8255" fmla="*/ 2902142 w 6868353"/>
                <a:gd name="connsiteY8255" fmla="*/ 5861139 h 6857985"/>
                <a:gd name="connsiteX8256" fmla="*/ 2929013 w 6868353"/>
                <a:gd name="connsiteY8256" fmla="*/ 5867976 h 6857985"/>
                <a:gd name="connsiteX8257" fmla="*/ 2954226 w 6868353"/>
                <a:gd name="connsiteY8257" fmla="*/ 5872790 h 6857985"/>
                <a:gd name="connsiteX8258" fmla="*/ 3002955 w 6868353"/>
                <a:gd name="connsiteY8258" fmla="*/ 5876414 h 6857985"/>
                <a:gd name="connsiteX8259" fmla="*/ 3006665 w 6868353"/>
                <a:gd name="connsiteY8259" fmla="*/ 5885942 h 6857985"/>
                <a:gd name="connsiteX8260" fmla="*/ 3026867 w 6868353"/>
                <a:gd name="connsiteY8260" fmla="*/ 5889439 h 6857985"/>
                <a:gd name="connsiteX8261" fmla="*/ 3047239 w 6868353"/>
                <a:gd name="connsiteY8261" fmla="*/ 5891959 h 6857985"/>
                <a:gd name="connsiteX8262" fmla="*/ 3112008 w 6868353"/>
                <a:gd name="connsiteY8262" fmla="*/ 5888405 h 6857985"/>
                <a:gd name="connsiteX8263" fmla="*/ 3051457 w 6868353"/>
                <a:gd name="connsiteY8263" fmla="*/ 5877858 h 6857985"/>
                <a:gd name="connsiteX8264" fmla="*/ 3105184 w 6868353"/>
                <a:gd name="connsiteY8264" fmla="*/ 5879104 h 6857985"/>
                <a:gd name="connsiteX8265" fmla="*/ 3131828 w 6868353"/>
                <a:gd name="connsiteY8265" fmla="*/ 5880605 h 6857985"/>
                <a:gd name="connsiteX8266" fmla="*/ 3145065 w 6868353"/>
                <a:gd name="connsiteY8266" fmla="*/ 5881525 h 6857985"/>
                <a:gd name="connsiteX8267" fmla="*/ 3158372 w 6868353"/>
                <a:gd name="connsiteY8267" fmla="*/ 5881808 h 6857985"/>
                <a:gd name="connsiteX8268" fmla="*/ 3261790 w 6868353"/>
                <a:gd name="connsiteY8268" fmla="*/ 5886183 h 6857985"/>
                <a:gd name="connsiteX8269" fmla="*/ 3357478 w 6868353"/>
                <a:gd name="connsiteY8269" fmla="*/ 5884682 h 6857985"/>
                <a:gd name="connsiteX8270" fmla="*/ 3379535 w 6868353"/>
                <a:gd name="connsiteY8270" fmla="*/ 5883564 h 6857985"/>
                <a:gd name="connsiteX8271" fmla="*/ 3400757 w 6868353"/>
                <a:gd name="connsiteY8271" fmla="*/ 5880945 h 6857985"/>
                <a:gd name="connsiteX8272" fmla="*/ 3440127 w 6868353"/>
                <a:gd name="connsiteY8272" fmla="*/ 5873611 h 6857985"/>
                <a:gd name="connsiteX8273" fmla="*/ 3384363 w 6868353"/>
                <a:gd name="connsiteY8273" fmla="*/ 5863715 h 6857985"/>
                <a:gd name="connsiteX8274" fmla="*/ 3333765 w 6868353"/>
                <a:gd name="connsiteY8274" fmla="*/ 5861974 h 6857985"/>
                <a:gd name="connsiteX8275" fmla="*/ 3288986 w 6868353"/>
                <a:gd name="connsiteY8275" fmla="*/ 5865811 h 6857985"/>
                <a:gd name="connsiteX8276" fmla="*/ 3269223 w 6868353"/>
                <a:gd name="connsiteY8276" fmla="*/ 5867963 h 6857985"/>
                <a:gd name="connsiteX8277" fmla="*/ 3251597 w 6868353"/>
                <a:gd name="connsiteY8277" fmla="*/ 5868458 h 6857985"/>
                <a:gd name="connsiteX8278" fmla="*/ 3151888 w 6868353"/>
                <a:gd name="connsiteY8278" fmla="*/ 5862300 h 6857985"/>
                <a:gd name="connsiteX8279" fmla="*/ 3063944 w 6868353"/>
                <a:gd name="connsiteY8279" fmla="*/ 5853041 h 6857985"/>
                <a:gd name="connsiteX8280" fmla="*/ 3122583 w 6868353"/>
                <a:gd name="connsiteY8280" fmla="*/ 5851158 h 6857985"/>
                <a:gd name="connsiteX8281" fmla="*/ 3146509 w 6868353"/>
                <a:gd name="connsiteY8281" fmla="*/ 5853848 h 6857985"/>
                <a:gd name="connsiteX8282" fmla="*/ 3168608 w 6868353"/>
                <a:gd name="connsiteY8282" fmla="*/ 5854910 h 6857985"/>
                <a:gd name="connsiteX8283" fmla="*/ 3195167 w 6868353"/>
                <a:gd name="connsiteY8283" fmla="*/ 5852503 h 6857985"/>
                <a:gd name="connsiteX8284" fmla="*/ 3260629 w 6868353"/>
                <a:gd name="connsiteY8284" fmla="*/ 5858166 h 6857985"/>
                <a:gd name="connsiteX8285" fmla="*/ 3314540 w 6868353"/>
                <a:gd name="connsiteY8285" fmla="*/ 5854754 h 6857985"/>
                <a:gd name="connsiteX8286" fmla="*/ 3371805 w 6868353"/>
                <a:gd name="connsiteY8286" fmla="*/ 5850450 h 6857985"/>
                <a:gd name="connsiteX8287" fmla="*/ 3388467 w 6868353"/>
                <a:gd name="connsiteY8287" fmla="*/ 5849700 h 6857985"/>
                <a:gd name="connsiteX8288" fmla="*/ 3406619 w 6868353"/>
                <a:gd name="connsiteY8288" fmla="*/ 5848454 h 6857985"/>
                <a:gd name="connsiteX8289" fmla="*/ 3448169 w 6868353"/>
                <a:gd name="connsiteY8289" fmla="*/ 5847165 h 6857985"/>
                <a:gd name="connsiteX8290" fmla="*/ 3447305 w 6868353"/>
                <a:gd name="connsiteY8290" fmla="*/ 5841347 h 6857985"/>
                <a:gd name="connsiteX8291" fmla="*/ 3502519 w 6868353"/>
                <a:gd name="connsiteY8291" fmla="*/ 5838261 h 6857985"/>
                <a:gd name="connsiteX8292" fmla="*/ 3551997 w 6868353"/>
                <a:gd name="connsiteY8292" fmla="*/ 5827246 h 6857985"/>
                <a:gd name="connsiteX8293" fmla="*/ 3537627 w 6868353"/>
                <a:gd name="connsiteY8293" fmla="*/ 5813840 h 6857985"/>
                <a:gd name="connsiteX8294" fmla="*/ 3508479 w 6868353"/>
                <a:gd name="connsiteY8294" fmla="*/ 5827883 h 6857985"/>
                <a:gd name="connsiteX8295" fmla="*/ 3430529 w 6868353"/>
                <a:gd name="connsiteY8295" fmla="*/ 5829030 h 6857985"/>
                <a:gd name="connsiteX8296" fmla="*/ 3395589 w 6868353"/>
                <a:gd name="connsiteY8296" fmla="*/ 5833037 h 6857985"/>
                <a:gd name="connsiteX8297" fmla="*/ 3386175 w 6868353"/>
                <a:gd name="connsiteY8297" fmla="*/ 5833179 h 6857985"/>
                <a:gd name="connsiteX8298" fmla="*/ 3376335 w 6868353"/>
                <a:gd name="connsiteY8298" fmla="*/ 5832173 h 6857985"/>
                <a:gd name="connsiteX8299" fmla="*/ 3354930 w 6868353"/>
                <a:gd name="connsiteY8299" fmla="*/ 5827841 h 6857985"/>
                <a:gd name="connsiteX8300" fmla="*/ 3277080 w 6868353"/>
                <a:gd name="connsiteY8300" fmla="*/ 5837001 h 6857985"/>
                <a:gd name="connsiteX8301" fmla="*/ 3245934 w 6868353"/>
                <a:gd name="connsiteY8301" fmla="*/ 5835528 h 6857985"/>
                <a:gd name="connsiteX8302" fmla="*/ 3215978 w 6868353"/>
                <a:gd name="connsiteY8302" fmla="*/ 5834467 h 6857985"/>
                <a:gd name="connsiteX8303" fmla="*/ 3170944 w 6868353"/>
                <a:gd name="connsiteY8303" fmla="*/ 5839082 h 6857985"/>
                <a:gd name="connsiteX8304" fmla="*/ 3146848 w 6868353"/>
                <a:gd name="connsiteY8304" fmla="*/ 5836689 h 6857985"/>
                <a:gd name="connsiteX8305" fmla="*/ 3123489 w 6868353"/>
                <a:gd name="connsiteY8305" fmla="*/ 5833462 h 6857985"/>
                <a:gd name="connsiteX8306" fmla="*/ 3078257 w 6868353"/>
                <a:gd name="connsiteY8306" fmla="*/ 5827728 h 6857985"/>
                <a:gd name="connsiteX8307" fmla="*/ 3034795 w 6868353"/>
                <a:gd name="connsiteY8307" fmla="*/ 5822674 h 6857985"/>
                <a:gd name="connsiteX8308" fmla="*/ 2993272 w 6868353"/>
                <a:gd name="connsiteY8308" fmla="*/ 5816048 h 6857985"/>
                <a:gd name="connsiteX8309" fmla="*/ 2952910 w 6868353"/>
                <a:gd name="connsiteY8309" fmla="*/ 5810088 h 6857985"/>
                <a:gd name="connsiteX8310" fmla="*/ 2933076 w 6868353"/>
                <a:gd name="connsiteY8310" fmla="*/ 5807313 h 6857985"/>
                <a:gd name="connsiteX8311" fmla="*/ 2923236 w 6868353"/>
                <a:gd name="connsiteY8311" fmla="*/ 5805926 h 6857985"/>
                <a:gd name="connsiteX8312" fmla="*/ 2913581 w 6868353"/>
                <a:gd name="connsiteY8312" fmla="*/ 5804043 h 6857985"/>
                <a:gd name="connsiteX8313" fmla="*/ 2837331 w 6868353"/>
                <a:gd name="connsiteY8313" fmla="*/ 5789730 h 6857985"/>
                <a:gd name="connsiteX8314" fmla="*/ 2762242 w 6868353"/>
                <a:gd name="connsiteY8314" fmla="*/ 5773110 h 6857985"/>
                <a:gd name="connsiteX8315" fmla="*/ 2724399 w 6868353"/>
                <a:gd name="connsiteY8315" fmla="*/ 5763851 h 6857985"/>
                <a:gd name="connsiteX8316" fmla="*/ 2686133 w 6868353"/>
                <a:gd name="connsiteY8316" fmla="*/ 5753502 h 6857985"/>
                <a:gd name="connsiteX8317" fmla="*/ 2607589 w 6868353"/>
                <a:gd name="connsiteY8317" fmla="*/ 5728260 h 6857985"/>
                <a:gd name="connsiteX8318" fmla="*/ 2587231 w 6868353"/>
                <a:gd name="connsiteY8318" fmla="*/ 5721266 h 6857985"/>
                <a:gd name="connsiteX8319" fmla="*/ 2566887 w 6868353"/>
                <a:gd name="connsiteY8319" fmla="*/ 5713083 h 6857985"/>
                <a:gd name="connsiteX8320" fmla="*/ 2524968 w 6868353"/>
                <a:gd name="connsiteY8320" fmla="*/ 5695883 h 6857985"/>
                <a:gd name="connsiteX8321" fmla="*/ 2487522 w 6868353"/>
                <a:gd name="connsiteY8321" fmla="*/ 5683608 h 6857985"/>
                <a:gd name="connsiteX8322" fmla="*/ 2449893 w 6868353"/>
                <a:gd name="connsiteY8322" fmla="*/ 5669069 h 6857985"/>
                <a:gd name="connsiteX8323" fmla="*/ 2372028 w 6868353"/>
                <a:gd name="connsiteY8323" fmla="*/ 5638022 h 6857985"/>
                <a:gd name="connsiteX8324" fmla="*/ 2292621 w 6868353"/>
                <a:gd name="connsiteY8324" fmla="*/ 5601384 h 6857985"/>
                <a:gd name="connsiteX8325" fmla="*/ 2272249 w 6868353"/>
                <a:gd name="connsiteY8325" fmla="*/ 5591955 h 6857985"/>
                <a:gd name="connsiteX8326" fmla="*/ 2252301 w 6868353"/>
                <a:gd name="connsiteY8326" fmla="*/ 5581380 h 6857985"/>
                <a:gd name="connsiteX8327" fmla="*/ 2211840 w 6868353"/>
                <a:gd name="connsiteY8327" fmla="*/ 5559946 h 6857985"/>
                <a:gd name="connsiteX8328" fmla="*/ 1885858 w 6868353"/>
                <a:gd name="connsiteY8328" fmla="*/ 5347249 h 6857985"/>
                <a:gd name="connsiteX8329" fmla="*/ 1584325 w 6868353"/>
                <a:gd name="connsiteY8329" fmla="*/ 5064177 h 6857985"/>
                <a:gd name="connsiteX8330" fmla="*/ 1507628 w 6868353"/>
                <a:gd name="connsiteY8330" fmla="*/ 4971588 h 6857985"/>
                <a:gd name="connsiteX8331" fmla="*/ 1511076 w 6868353"/>
                <a:gd name="connsiteY8331" fmla="*/ 4974753 h 6857985"/>
                <a:gd name="connsiteX8332" fmla="*/ 1515111 w 6868353"/>
                <a:gd name="connsiteY8332" fmla="*/ 4966209 h 6857985"/>
                <a:gd name="connsiteX8333" fmla="*/ 1553066 w 6868353"/>
                <a:gd name="connsiteY8333" fmla="*/ 5010620 h 6857985"/>
                <a:gd name="connsiteX8334" fmla="*/ 1588544 w 6868353"/>
                <a:gd name="connsiteY8334" fmla="*/ 5045631 h 6857985"/>
                <a:gd name="connsiteX8335" fmla="*/ 1621771 w 6868353"/>
                <a:gd name="connsiteY8335" fmla="*/ 5081505 h 6857985"/>
                <a:gd name="connsiteX8336" fmla="*/ 1638292 w 6868353"/>
                <a:gd name="connsiteY8336" fmla="*/ 5102543 h 6857985"/>
                <a:gd name="connsiteX8337" fmla="*/ 1656215 w 6868353"/>
                <a:gd name="connsiteY8337" fmla="*/ 5126313 h 6857985"/>
                <a:gd name="connsiteX8338" fmla="*/ 1715307 w 6868353"/>
                <a:gd name="connsiteY8338" fmla="*/ 5175438 h 6857985"/>
                <a:gd name="connsiteX8339" fmla="*/ 1734617 w 6868353"/>
                <a:gd name="connsiteY8339" fmla="*/ 5193856 h 6857985"/>
                <a:gd name="connsiteX8340" fmla="*/ 1755089 w 6868353"/>
                <a:gd name="connsiteY8340" fmla="*/ 5213436 h 6857985"/>
                <a:gd name="connsiteX8341" fmla="*/ 1796994 w 6868353"/>
                <a:gd name="connsiteY8341" fmla="*/ 5254562 h 6857985"/>
                <a:gd name="connsiteX8342" fmla="*/ 1818385 w 6868353"/>
                <a:gd name="connsiteY8342" fmla="*/ 5274155 h 6857985"/>
                <a:gd name="connsiteX8343" fmla="*/ 1839380 w 6868353"/>
                <a:gd name="connsiteY8343" fmla="*/ 5292475 h 6857985"/>
                <a:gd name="connsiteX8344" fmla="*/ 1877378 w 6868353"/>
                <a:gd name="connsiteY8344" fmla="*/ 5323988 h 6857985"/>
                <a:gd name="connsiteX8345" fmla="*/ 1893588 w 6868353"/>
                <a:gd name="connsiteY8345" fmla="*/ 5335951 h 6857985"/>
                <a:gd name="connsiteX8346" fmla="*/ 1907901 w 6868353"/>
                <a:gd name="connsiteY8346" fmla="*/ 5344021 h 6857985"/>
                <a:gd name="connsiteX8347" fmla="*/ 1927027 w 6868353"/>
                <a:gd name="connsiteY8347" fmla="*/ 5348509 h 6857985"/>
                <a:gd name="connsiteX8348" fmla="*/ 1934006 w 6868353"/>
                <a:gd name="connsiteY8348" fmla="*/ 5368711 h 6857985"/>
                <a:gd name="connsiteX8349" fmla="*/ 1986430 w 6868353"/>
                <a:gd name="connsiteY8349" fmla="*/ 5405024 h 6857985"/>
                <a:gd name="connsiteX8350" fmla="*/ 2040270 w 6868353"/>
                <a:gd name="connsiteY8350" fmla="*/ 5438916 h 6857985"/>
                <a:gd name="connsiteX8351" fmla="*/ 2066064 w 6868353"/>
                <a:gd name="connsiteY8351" fmla="*/ 5454857 h 6857985"/>
                <a:gd name="connsiteX8352" fmla="*/ 2090938 w 6868353"/>
                <a:gd name="connsiteY8352" fmla="*/ 5469142 h 6857985"/>
                <a:gd name="connsiteX8353" fmla="*/ 2136694 w 6868353"/>
                <a:gd name="connsiteY8353" fmla="*/ 5490731 h 6857985"/>
                <a:gd name="connsiteX8354" fmla="*/ 2166212 w 6868353"/>
                <a:gd name="connsiteY8354" fmla="*/ 5523434 h 6857985"/>
                <a:gd name="connsiteX8355" fmla="*/ 2186612 w 6868353"/>
                <a:gd name="connsiteY8355" fmla="*/ 5533713 h 6857985"/>
                <a:gd name="connsiteX8356" fmla="*/ 2201562 w 6868353"/>
                <a:gd name="connsiteY8356" fmla="*/ 5544245 h 6857985"/>
                <a:gd name="connsiteX8357" fmla="*/ 2239546 w 6868353"/>
                <a:gd name="connsiteY8357" fmla="*/ 5549639 h 6857985"/>
                <a:gd name="connsiteX8358" fmla="*/ 2277954 w 6868353"/>
                <a:gd name="connsiteY8358" fmla="*/ 5570153 h 6857985"/>
                <a:gd name="connsiteX8359" fmla="*/ 2320199 w 6868353"/>
                <a:gd name="connsiteY8359" fmla="*/ 5596188 h 6857985"/>
                <a:gd name="connsiteX8360" fmla="*/ 2379277 w 6868353"/>
                <a:gd name="connsiteY8360" fmla="*/ 5619972 h 6857985"/>
                <a:gd name="connsiteX8361" fmla="*/ 2397285 w 6868353"/>
                <a:gd name="connsiteY8361" fmla="*/ 5628367 h 6857985"/>
                <a:gd name="connsiteX8362" fmla="*/ 2415802 w 6868353"/>
                <a:gd name="connsiteY8362" fmla="*/ 5636465 h 6857985"/>
                <a:gd name="connsiteX8363" fmla="*/ 2451308 w 6868353"/>
                <a:gd name="connsiteY8363" fmla="*/ 5651556 h 6857985"/>
                <a:gd name="connsiteX8364" fmla="*/ 2499457 w 6868353"/>
                <a:gd name="connsiteY8364" fmla="*/ 5667257 h 6857985"/>
                <a:gd name="connsiteX8365" fmla="*/ 2515936 w 6868353"/>
                <a:gd name="connsiteY8365" fmla="*/ 5683042 h 6857985"/>
                <a:gd name="connsiteX8366" fmla="*/ 2548950 w 6868353"/>
                <a:gd name="connsiteY8366" fmla="*/ 5683410 h 6857985"/>
                <a:gd name="connsiteX8367" fmla="*/ 2519786 w 6868353"/>
                <a:gd name="connsiteY8367" fmla="*/ 5664935 h 6857985"/>
                <a:gd name="connsiteX8368" fmla="*/ 2510796 w 6868353"/>
                <a:gd name="connsiteY8368" fmla="*/ 5658026 h 6857985"/>
                <a:gd name="connsiteX8369" fmla="*/ 2489490 w 6868353"/>
                <a:gd name="connsiteY8369" fmla="*/ 5644096 h 6857985"/>
                <a:gd name="connsiteX8370" fmla="*/ 2496498 w 6868353"/>
                <a:gd name="connsiteY8370" fmla="*/ 5663024 h 6857985"/>
                <a:gd name="connsiteX8371" fmla="*/ 2430441 w 6868353"/>
                <a:gd name="connsiteY8371" fmla="*/ 5633478 h 6857985"/>
                <a:gd name="connsiteX8372" fmla="*/ 2471610 w 6868353"/>
                <a:gd name="connsiteY8372" fmla="*/ 5648782 h 6857985"/>
                <a:gd name="connsiteX8373" fmla="*/ 2453135 w 6868353"/>
                <a:gd name="connsiteY8373" fmla="*/ 5627716 h 6857985"/>
                <a:gd name="connsiteX8374" fmla="*/ 2395189 w 6868353"/>
                <a:gd name="connsiteY8374" fmla="*/ 5601681 h 6857985"/>
                <a:gd name="connsiteX8375" fmla="*/ 2357022 w 6868353"/>
                <a:gd name="connsiteY8375" fmla="*/ 5588798 h 6857985"/>
                <a:gd name="connsiteX8376" fmla="*/ 2393887 w 6868353"/>
                <a:gd name="connsiteY8376" fmla="*/ 5611959 h 6857985"/>
                <a:gd name="connsiteX8377" fmla="*/ 2425839 w 6868353"/>
                <a:gd name="connsiteY8377" fmla="*/ 5634596 h 6857985"/>
                <a:gd name="connsiteX8378" fmla="*/ 2396648 w 6868353"/>
                <a:gd name="connsiteY8378" fmla="*/ 5618910 h 6857985"/>
                <a:gd name="connsiteX8379" fmla="*/ 2367625 w 6868353"/>
                <a:gd name="connsiteY8379" fmla="*/ 5603691 h 6857985"/>
                <a:gd name="connsiteX8380" fmla="*/ 2334158 w 6868353"/>
                <a:gd name="connsiteY8380" fmla="*/ 5593498 h 6857985"/>
                <a:gd name="connsiteX8381" fmla="*/ 2311138 w 6868353"/>
                <a:gd name="connsiteY8381" fmla="*/ 5571540 h 6857985"/>
                <a:gd name="connsiteX8382" fmla="*/ 2302163 w 6868353"/>
                <a:gd name="connsiteY8382" fmla="*/ 5561687 h 6857985"/>
                <a:gd name="connsiteX8383" fmla="*/ 2295835 w 6868353"/>
                <a:gd name="connsiteY8383" fmla="*/ 5555231 h 6857985"/>
                <a:gd name="connsiteX8384" fmla="*/ 2287666 w 6868353"/>
                <a:gd name="connsiteY8384" fmla="*/ 5546553 h 6857985"/>
                <a:gd name="connsiteX8385" fmla="*/ 2325650 w 6868353"/>
                <a:gd name="connsiteY8385" fmla="*/ 5560809 h 6857985"/>
                <a:gd name="connsiteX8386" fmla="*/ 2372651 w 6868353"/>
                <a:gd name="connsiteY8386" fmla="*/ 5580403 h 6857985"/>
                <a:gd name="connsiteX8387" fmla="*/ 2390985 w 6868353"/>
                <a:gd name="connsiteY8387" fmla="*/ 5589364 h 6857985"/>
                <a:gd name="connsiteX8388" fmla="*/ 2410238 w 6868353"/>
                <a:gd name="connsiteY8388" fmla="*/ 5598411 h 6857985"/>
                <a:gd name="connsiteX8389" fmla="*/ 2450586 w 6868353"/>
                <a:gd name="connsiteY8389" fmla="*/ 5616249 h 6857985"/>
                <a:gd name="connsiteX8390" fmla="*/ 2530687 w 6868353"/>
                <a:gd name="connsiteY8390" fmla="*/ 5650268 h 6857985"/>
                <a:gd name="connsiteX8391" fmla="*/ 2598528 w 6868353"/>
                <a:gd name="connsiteY8391" fmla="*/ 5673854 h 6857985"/>
                <a:gd name="connsiteX8392" fmla="*/ 2611709 w 6868353"/>
                <a:gd name="connsiteY8392" fmla="*/ 5677464 h 6857985"/>
                <a:gd name="connsiteX8393" fmla="*/ 2623148 w 6868353"/>
                <a:gd name="connsiteY8393" fmla="*/ 5679403 h 6857985"/>
                <a:gd name="connsiteX8394" fmla="*/ 2639074 w 6868353"/>
                <a:gd name="connsiteY8394" fmla="*/ 5679658 h 6857985"/>
                <a:gd name="connsiteX8395" fmla="*/ 2708897 w 6868353"/>
                <a:gd name="connsiteY8395" fmla="*/ 5705085 h 6857985"/>
                <a:gd name="connsiteX8396" fmla="*/ 2737948 w 6868353"/>
                <a:gd name="connsiteY8396" fmla="*/ 5711115 h 6857985"/>
                <a:gd name="connsiteX8397" fmla="*/ 2763416 w 6868353"/>
                <a:gd name="connsiteY8397" fmla="*/ 5715731 h 6857985"/>
                <a:gd name="connsiteX8398" fmla="*/ 2787625 w 6868353"/>
                <a:gd name="connsiteY8398" fmla="*/ 5737618 h 6857985"/>
                <a:gd name="connsiteX8399" fmla="*/ 2822239 w 6868353"/>
                <a:gd name="connsiteY8399" fmla="*/ 5744442 h 6857985"/>
                <a:gd name="connsiteX8400" fmla="*/ 2797861 w 6868353"/>
                <a:gd name="connsiteY8400" fmla="*/ 5722413 h 6857985"/>
                <a:gd name="connsiteX8401" fmla="*/ 2830578 w 6868353"/>
                <a:gd name="connsiteY8401" fmla="*/ 5732365 h 6857985"/>
                <a:gd name="connsiteX8402" fmla="*/ 2853682 w 6868353"/>
                <a:gd name="connsiteY8402" fmla="*/ 5745602 h 6857985"/>
                <a:gd name="connsiteX8403" fmla="*/ 2919471 w 6868353"/>
                <a:gd name="connsiteY8403" fmla="*/ 5745546 h 6857985"/>
                <a:gd name="connsiteX8404" fmla="*/ 2972730 w 6868353"/>
                <a:gd name="connsiteY8404" fmla="*/ 5754946 h 6857985"/>
                <a:gd name="connsiteX8405" fmla="*/ 3015824 w 6868353"/>
                <a:gd name="connsiteY8405" fmla="*/ 5760496 h 6857985"/>
                <a:gd name="connsiteX8406" fmla="*/ 3045936 w 6868353"/>
                <a:gd name="connsiteY8406" fmla="*/ 5777683 h 6857985"/>
                <a:gd name="connsiteX8407" fmla="*/ 3046064 w 6868353"/>
                <a:gd name="connsiteY8407" fmla="*/ 5773138 h 6857985"/>
                <a:gd name="connsiteX8408" fmla="*/ 3031128 w 6868353"/>
                <a:gd name="connsiteY8408" fmla="*/ 5763200 h 6857985"/>
                <a:gd name="connsiteX8409" fmla="*/ 3048867 w 6868353"/>
                <a:gd name="connsiteY8409" fmla="*/ 5765210 h 6857985"/>
                <a:gd name="connsiteX8410" fmla="*/ 3071617 w 6868353"/>
                <a:gd name="connsiteY8410" fmla="*/ 5766300 h 6857985"/>
                <a:gd name="connsiteX8411" fmla="*/ 3124183 w 6868353"/>
                <a:gd name="connsiteY8411" fmla="*/ 5769556 h 6857985"/>
                <a:gd name="connsiteX8412" fmla="*/ 3150388 w 6868353"/>
                <a:gd name="connsiteY8412" fmla="*/ 5772190 h 6857985"/>
                <a:gd name="connsiteX8413" fmla="*/ 3162704 w 6868353"/>
                <a:gd name="connsiteY8413" fmla="*/ 5773803 h 6857985"/>
                <a:gd name="connsiteX8414" fmla="*/ 3174313 w 6868353"/>
                <a:gd name="connsiteY8414" fmla="*/ 5775007 h 6857985"/>
                <a:gd name="connsiteX8415" fmla="*/ 3208177 w 6868353"/>
                <a:gd name="connsiteY8415" fmla="*/ 5783529 h 6857985"/>
                <a:gd name="connsiteX8416" fmla="*/ 3234509 w 6868353"/>
                <a:gd name="connsiteY8416" fmla="*/ 5770845 h 6857985"/>
                <a:gd name="connsiteX8417" fmla="*/ 3265457 w 6868353"/>
                <a:gd name="connsiteY8417" fmla="*/ 5779028 h 6857985"/>
                <a:gd name="connsiteX8418" fmla="*/ 3306258 w 6868353"/>
                <a:gd name="connsiteY8418" fmla="*/ 5775389 h 6857985"/>
                <a:gd name="connsiteX8419" fmla="*/ 3371947 w 6868353"/>
                <a:gd name="connsiteY8419" fmla="*/ 5770122 h 6857985"/>
                <a:gd name="connsiteX8420" fmla="*/ 3386599 w 6868353"/>
                <a:gd name="connsiteY8420" fmla="*/ 5769896 h 6857985"/>
                <a:gd name="connsiteX8421" fmla="*/ 3402115 w 6868353"/>
                <a:gd name="connsiteY8421" fmla="*/ 5769188 h 6857985"/>
                <a:gd name="connsiteX8422" fmla="*/ 3434011 w 6868353"/>
                <a:gd name="connsiteY8422" fmla="*/ 5767942 h 6857985"/>
                <a:gd name="connsiteX8423" fmla="*/ 3490059 w 6868353"/>
                <a:gd name="connsiteY8423" fmla="*/ 5764644 h 6857985"/>
                <a:gd name="connsiteX8424" fmla="*/ 3510913 w 6868353"/>
                <a:gd name="connsiteY8424" fmla="*/ 5758825 h 6857985"/>
                <a:gd name="connsiteX8425" fmla="*/ 3530479 w 6868353"/>
                <a:gd name="connsiteY8425" fmla="*/ 5753262 h 6857985"/>
                <a:gd name="connsiteX8426" fmla="*/ 3550171 w 6868353"/>
                <a:gd name="connsiteY8426" fmla="*/ 5754408 h 6857985"/>
                <a:gd name="connsiteX8427" fmla="*/ 3558623 w 6868353"/>
                <a:gd name="connsiteY8427" fmla="*/ 5755810 h 6857985"/>
                <a:gd name="connsiteX8428" fmla="*/ 3561935 w 6868353"/>
                <a:gd name="connsiteY8428" fmla="*/ 5756532 h 6857985"/>
                <a:gd name="connsiteX8429" fmla="*/ 3597979 w 6868353"/>
                <a:gd name="connsiteY8429" fmla="*/ 5743974 h 6857985"/>
                <a:gd name="connsiteX8430" fmla="*/ 3618535 w 6868353"/>
                <a:gd name="connsiteY8430" fmla="*/ 5738821 h 6857985"/>
                <a:gd name="connsiteX8431" fmla="*/ 3657369 w 6868353"/>
                <a:gd name="connsiteY8431" fmla="*/ 5735055 h 6857985"/>
                <a:gd name="connsiteX8432" fmla="*/ 3611939 w 6868353"/>
                <a:gd name="connsiteY8432" fmla="*/ 5720516 h 6857985"/>
                <a:gd name="connsiteX8433" fmla="*/ 3603799 w 6868353"/>
                <a:gd name="connsiteY8433" fmla="*/ 5735749 h 6857985"/>
                <a:gd name="connsiteX8434" fmla="*/ 3527507 w 6868353"/>
                <a:gd name="connsiteY8434" fmla="*/ 5736018 h 6857985"/>
                <a:gd name="connsiteX8435" fmla="*/ 3498711 w 6868353"/>
                <a:gd name="connsiteY8435" fmla="*/ 5740095 h 6857985"/>
                <a:gd name="connsiteX8436" fmla="*/ 3483235 w 6868353"/>
                <a:gd name="connsiteY8436" fmla="*/ 5744427 h 6857985"/>
                <a:gd name="connsiteX8437" fmla="*/ 3505591 w 6868353"/>
                <a:gd name="connsiteY8437" fmla="*/ 5745489 h 6857985"/>
                <a:gd name="connsiteX8438" fmla="*/ 3521915 w 6868353"/>
                <a:gd name="connsiteY8438" fmla="*/ 5748179 h 6857985"/>
                <a:gd name="connsiteX8439" fmla="*/ 3505747 w 6868353"/>
                <a:gd name="connsiteY8439" fmla="*/ 5749963 h 6857985"/>
                <a:gd name="connsiteX8440" fmla="*/ 3490823 w 6868353"/>
                <a:gd name="connsiteY8440" fmla="*/ 5751081 h 6857985"/>
                <a:gd name="connsiteX8441" fmla="*/ 3462311 w 6868353"/>
                <a:gd name="connsiteY8441" fmla="*/ 5753445 h 6857985"/>
                <a:gd name="connsiteX8442" fmla="*/ 3393579 w 6868353"/>
                <a:gd name="connsiteY8442" fmla="*/ 5758797 h 6857985"/>
                <a:gd name="connsiteX8443" fmla="*/ 3415721 w 6868353"/>
                <a:gd name="connsiteY8443" fmla="*/ 5752242 h 6857985"/>
                <a:gd name="connsiteX8444" fmla="*/ 3374863 w 6868353"/>
                <a:gd name="connsiteY8444" fmla="*/ 5761458 h 6857985"/>
                <a:gd name="connsiteX8445" fmla="*/ 3318036 w 6868353"/>
                <a:gd name="connsiteY8445" fmla="*/ 5763101 h 6857985"/>
                <a:gd name="connsiteX8446" fmla="*/ 3305352 w 6868353"/>
                <a:gd name="connsiteY8446" fmla="*/ 5748307 h 6857985"/>
                <a:gd name="connsiteX8447" fmla="*/ 3306753 w 6868353"/>
                <a:gd name="connsiteY8447" fmla="*/ 5765776 h 6857985"/>
                <a:gd name="connsiteX8448" fmla="*/ 3222405 w 6868353"/>
                <a:gd name="connsiteY8448" fmla="*/ 5755385 h 6857985"/>
                <a:gd name="connsiteX8449" fmla="*/ 3173082 w 6868353"/>
                <a:gd name="connsiteY8449" fmla="*/ 5765422 h 6857985"/>
                <a:gd name="connsiteX8450" fmla="*/ 3147514 w 6868353"/>
                <a:gd name="connsiteY8450" fmla="*/ 5763794 h 6857985"/>
                <a:gd name="connsiteX8451" fmla="*/ 3121507 w 6868353"/>
                <a:gd name="connsiteY8451" fmla="*/ 5759845 h 6857985"/>
                <a:gd name="connsiteX8452" fmla="*/ 3077747 w 6868353"/>
                <a:gd name="connsiteY8452" fmla="*/ 5746452 h 6857985"/>
                <a:gd name="connsiteX8453" fmla="*/ 2966713 w 6868353"/>
                <a:gd name="connsiteY8453" fmla="*/ 5743068 h 6857985"/>
                <a:gd name="connsiteX8454" fmla="*/ 2942250 w 6868353"/>
                <a:gd name="connsiteY8454" fmla="*/ 5733045 h 6857985"/>
                <a:gd name="connsiteX8455" fmla="*/ 2936233 w 6868353"/>
                <a:gd name="connsiteY8455" fmla="*/ 5737561 h 6857985"/>
                <a:gd name="connsiteX8456" fmla="*/ 2899084 w 6868353"/>
                <a:gd name="connsiteY8456" fmla="*/ 5723050 h 6857985"/>
                <a:gd name="connsiteX8457" fmla="*/ 2845344 w 6868353"/>
                <a:gd name="connsiteY8457" fmla="*/ 5723914 h 6857985"/>
                <a:gd name="connsiteX8458" fmla="*/ 2791632 w 6868353"/>
                <a:gd name="connsiteY8458" fmla="*/ 5710323 h 6857985"/>
                <a:gd name="connsiteX8459" fmla="*/ 2732922 w 6868353"/>
                <a:gd name="connsiteY8459" fmla="*/ 5686185 h 6857985"/>
                <a:gd name="connsiteX8460" fmla="*/ 2753606 w 6868353"/>
                <a:gd name="connsiteY8460" fmla="*/ 5703966 h 6857985"/>
                <a:gd name="connsiteX8461" fmla="*/ 2726735 w 6868353"/>
                <a:gd name="connsiteY8461" fmla="*/ 5695160 h 6857985"/>
                <a:gd name="connsiteX8462" fmla="*/ 2693622 w 6868353"/>
                <a:gd name="connsiteY8462" fmla="*/ 5685632 h 6857985"/>
                <a:gd name="connsiteX8463" fmla="*/ 2673802 w 6868353"/>
                <a:gd name="connsiteY8463" fmla="*/ 5666704 h 6857985"/>
                <a:gd name="connsiteX8464" fmla="*/ 2659631 w 6868353"/>
                <a:gd name="connsiteY8464" fmla="*/ 5677322 h 6857985"/>
                <a:gd name="connsiteX8465" fmla="*/ 2647186 w 6868353"/>
                <a:gd name="connsiteY8465" fmla="*/ 5660928 h 6857985"/>
                <a:gd name="connsiteX8466" fmla="*/ 2572224 w 6868353"/>
                <a:gd name="connsiteY8466" fmla="*/ 5632317 h 6857985"/>
                <a:gd name="connsiteX8467" fmla="*/ 2490212 w 6868353"/>
                <a:gd name="connsiteY8467" fmla="*/ 5586986 h 6857985"/>
                <a:gd name="connsiteX8468" fmla="*/ 2435636 w 6868353"/>
                <a:gd name="connsiteY8468" fmla="*/ 5591304 h 6857985"/>
                <a:gd name="connsiteX8469" fmla="*/ 2468042 w 6868353"/>
                <a:gd name="connsiteY8469" fmla="*/ 5592988 h 6857985"/>
                <a:gd name="connsiteX8470" fmla="*/ 2492279 w 6868353"/>
                <a:gd name="connsiteY8470" fmla="*/ 5607047 h 6857985"/>
                <a:gd name="connsiteX8471" fmla="*/ 2433852 w 6868353"/>
                <a:gd name="connsiteY8471" fmla="*/ 5596839 h 6857985"/>
                <a:gd name="connsiteX8472" fmla="*/ 2414740 w 6868353"/>
                <a:gd name="connsiteY8472" fmla="*/ 5580516 h 6857985"/>
                <a:gd name="connsiteX8473" fmla="*/ 2403556 w 6868353"/>
                <a:gd name="connsiteY8473" fmla="*/ 5563556 h 6857985"/>
                <a:gd name="connsiteX8474" fmla="*/ 2415646 w 6868353"/>
                <a:gd name="connsiteY8474" fmla="*/ 5566671 h 6857985"/>
                <a:gd name="connsiteX8475" fmla="*/ 2436557 w 6868353"/>
                <a:gd name="connsiteY8475" fmla="*/ 5575787 h 6857985"/>
                <a:gd name="connsiteX8476" fmla="*/ 2425896 w 6868353"/>
                <a:gd name="connsiteY8476" fmla="*/ 5558389 h 6857985"/>
                <a:gd name="connsiteX8477" fmla="*/ 2372793 w 6868353"/>
                <a:gd name="connsiteY8477" fmla="*/ 5537082 h 6857985"/>
                <a:gd name="connsiteX8478" fmla="*/ 2319066 w 6868353"/>
                <a:gd name="connsiteY8478" fmla="*/ 5520815 h 6857985"/>
                <a:gd name="connsiteX8479" fmla="*/ 2277869 w 6868353"/>
                <a:gd name="connsiteY8479" fmla="*/ 5487348 h 6857985"/>
                <a:gd name="connsiteX8480" fmla="*/ 2275618 w 6868353"/>
                <a:gd name="connsiteY8480" fmla="*/ 5502807 h 6857985"/>
                <a:gd name="connsiteX8481" fmla="*/ 2298397 w 6868353"/>
                <a:gd name="connsiteY8481" fmla="*/ 5509107 h 6857985"/>
                <a:gd name="connsiteX8482" fmla="*/ 2305178 w 6868353"/>
                <a:gd name="connsiteY8482" fmla="*/ 5520122 h 6857985"/>
                <a:gd name="connsiteX8483" fmla="*/ 2319165 w 6868353"/>
                <a:gd name="connsiteY8483" fmla="*/ 5531447 h 6857985"/>
                <a:gd name="connsiteX8484" fmla="*/ 2350778 w 6868353"/>
                <a:gd name="connsiteY8484" fmla="*/ 5559563 h 6857985"/>
                <a:gd name="connsiteX8485" fmla="*/ 2322309 w 6868353"/>
                <a:gd name="connsiteY8485" fmla="*/ 5545180 h 6857985"/>
                <a:gd name="connsiteX8486" fmla="*/ 2307698 w 6868353"/>
                <a:gd name="connsiteY8486" fmla="*/ 5537719 h 6857985"/>
                <a:gd name="connsiteX8487" fmla="*/ 2293768 w 6868353"/>
                <a:gd name="connsiteY8487" fmla="*/ 5529791 h 6857985"/>
                <a:gd name="connsiteX8488" fmla="*/ 2247983 w 6868353"/>
                <a:gd name="connsiteY8488" fmla="*/ 5507140 h 6857985"/>
                <a:gd name="connsiteX8489" fmla="*/ 2300903 w 6868353"/>
                <a:gd name="connsiteY8489" fmla="*/ 5523987 h 6857985"/>
                <a:gd name="connsiteX8490" fmla="*/ 2215932 w 6868353"/>
                <a:gd name="connsiteY8490" fmla="*/ 5461936 h 6857985"/>
                <a:gd name="connsiteX8491" fmla="*/ 2254892 w 6868353"/>
                <a:gd name="connsiteY8491" fmla="*/ 5491001 h 6857985"/>
                <a:gd name="connsiteX8492" fmla="*/ 2220264 w 6868353"/>
                <a:gd name="connsiteY8492" fmla="*/ 5458949 h 6857985"/>
                <a:gd name="connsiteX8493" fmla="*/ 2185055 w 6868353"/>
                <a:gd name="connsiteY8493" fmla="*/ 5435320 h 6857985"/>
                <a:gd name="connsiteX8494" fmla="*/ 2138591 w 6868353"/>
                <a:gd name="connsiteY8494" fmla="*/ 5404826 h 6857985"/>
                <a:gd name="connsiteX8495" fmla="*/ 2115402 w 6868353"/>
                <a:gd name="connsiteY8495" fmla="*/ 5389140 h 6857985"/>
                <a:gd name="connsiteX8496" fmla="*/ 2092156 w 6868353"/>
                <a:gd name="connsiteY8496" fmla="*/ 5373312 h 6857985"/>
                <a:gd name="connsiteX8497" fmla="*/ 2044772 w 6868353"/>
                <a:gd name="connsiteY8497" fmla="*/ 5342294 h 6857985"/>
                <a:gd name="connsiteX8498" fmla="*/ 1998322 w 6868353"/>
                <a:gd name="connsiteY8498" fmla="*/ 5309747 h 6857985"/>
                <a:gd name="connsiteX8499" fmla="*/ 1951646 w 6868353"/>
                <a:gd name="connsiteY8499" fmla="*/ 5277341 h 6857985"/>
                <a:gd name="connsiteX8500" fmla="*/ 1906895 w 6868353"/>
                <a:gd name="connsiteY8500" fmla="*/ 5243052 h 6857985"/>
                <a:gd name="connsiteX8501" fmla="*/ 1862739 w 6868353"/>
                <a:gd name="connsiteY8501" fmla="*/ 5208693 h 6857985"/>
                <a:gd name="connsiteX8502" fmla="*/ 1821500 w 6868353"/>
                <a:gd name="connsiteY8502" fmla="*/ 5172337 h 6857985"/>
                <a:gd name="connsiteX8503" fmla="*/ 1762875 w 6868353"/>
                <a:gd name="connsiteY8503" fmla="*/ 5136760 h 6857985"/>
                <a:gd name="connsiteX8504" fmla="*/ 1775730 w 6868353"/>
                <a:gd name="connsiteY8504" fmla="*/ 5133250 h 6857985"/>
                <a:gd name="connsiteX8505" fmla="*/ 1712277 w 6868353"/>
                <a:gd name="connsiteY8505" fmla="*/ 5058868 h 6857985"/>
                <a:gd name="connsiteX8506" fmla="*/ 1724580 w 6868353"/>
                <a:gd name="connsiteY8506" fmla="*/ 5100972 h 6857985"/>
                <a:gd name="connsiteX8507" fmla="*/ 1704024 w 6868353"/>
                <a:gd name="connsiteY8507" fmla="*/ 5079707 h 6857985"/>
                <a:gd name="connsiteX8508" fmla="*/ 1689102 w 6868353"/>
                <a:gd name="connsiteY8508" fmla="*/ 5062846 h 6857985"/>
                <a:gd name="connsiteX8509" fmla="*/ 1673671 w 6868353"/>
                <a:gd name="connsiteY8509" fmla="*/ 5042361 h 6857985"/>
                <a:gd name="connsiteX8510" fmla="*/ 1705694 w 6868353"/>
                <a:gd name="connsiteY8510" fmla="*/ 5072954 h 6857985"/>
                <a:gd name="connsiteX8511" fmla="*/ 1701022 w 6868353"/>
                <a:gd name="connsiteY8511" fmla="*/ 5047259 h 6857985"/>
                <a:gd name="connsiteX8512" fmla="*/ 1650184 w 6868353"/>
                <a:gd name="connsiteY8512" fmla="*/ 4994368 h 6857985"/>
                <a:gd name="connsiteX8513" fmla="*/ 1614367 w 6868353"/>
                <a:gd name="connsiteY8513" fmla="*/ 4953270 h 6857985"/>
                <a:gd name="connsiteX8514" fmla="*/ 1578521 w 6868353"/>
                <a:gd name="connsiteY8514" fmla="*/ 4901539 h 6857985"/>
                <a:gd name="connsiteX8515" fmla="*/ 1572200 w 6868353"/>
                <a:gd name="connsiteY8515" fmla="*/ 4889140 h 6857985"/>
                <a:gd name="connsiteX8516" fmla="*/ 1571849 w 6868353"/>
                <a:gd name="connsiteY8516" fmla="*/ 4888033 h 6857985"/>
                <a:gd name="connsiteX8517" fmla="*/ 1591177 w 6868353"/>
                <a:gd name="connsiteY8517" fmla="*/ 4912370 h 6857985"/>
                <a:gd name="connsiteX8518" fmla="*/ 1574797 w 6868353"/>
                <a:gd name="connsiteY8518" fmla="*/ 4877755 h 6857985"/>
                <a:gd name="connsiteX8519" fmla="*/ 1601215 w 6868353"/>
                <a:gd name="connsiteY8519" fmla="*/ 4925069 h 6857985"/>
                <a:gd name="connsiteX8520" fmla="*/ 1631369 w 6868353"/>
                <a:gd name="connsiteY8520" fmla="*/ 4963052 h 6857985"/>
                <a:gd name="connsiteX8521" fmla="*/ 1632516 w 6868353"/>
                <a:gd name="connsiteY8521" fmla="*/ 4955875 h 6857985"/>
                <a:gd name="connsiteX8522" fmla="*/ 1633889 w 6868353"/>
                <a:gd name="connsiteY8522" fmla="*/ 4942935 h 6857985"/>
                <a:gd name="connsiteX8523" fmla="*/ 1641180 w 6868353"/>
                <a:gd name="connsiteY8523" fmla="*/ 4953596 h 6857985"/>
                <a:gd name="connsiteX8524" fmla="*/ 1648075 w 6868353"/>
                <a:gd name="connsiteY8524" fmla="*/ 4962444 h 6857985"/>
                <a:gd name="connsiteX8525" fmla="*/ 1659641 w 6868353"/>
                <a:gd name="connsiteY8525" fmla="*/ 4976686 h 6857985"/>
                <a:gd name="connsiteX8526" fmla="*/ 1678031 w 6868353"/>
                <a:gd name="connsiteY8526" fmla="*/ 4997100 h 6857985"/>
                <a:gd name="connsiteX8527" fmla="*/ 1697837 w 6868353"/>
                <a:gd name="connsiteY8527" fmla="*/ 5017770 h 6857985"/>
                <a:gd name="connsiteX8528" fmla="*/ 1729139 w 6868353"/>
                <a:gd name="connsiteY8528" fmla="*/ 5051251 h 6857985"/>
                <a:gd name="connsiteX8529" fmla="*/ 1754182 w 6868353"/>
                <a:gd name="connsiteY8529" fmla="*/ 5089816 h 6857985"/>
                <a:gd name="connsiteX8530" fmla="*/ 1744881 w 6868353"/>
                <a:gd name="connsiteY8530" fmla="*/ 5063413 h 6857985"/>
                <a:gd name="connsiteX8531" fmla="*/ 1788499 w 6868353"/>
                <a:gd name="connsiteY8531" fmla="*/ 5105870 h 6857985"/>
                <a:gd name="connsiteX8532" fmla="*/ 1808942 w 6868353"/>
                <a:gd name="connsiteY8532" fmla="*/ 5124402 h 6857985"/>
                <a:gd name="connsiteX8533" fmla="*/ 1829244 w 6868353"/>
                <a:gd name="connsiteY8533" fmla="*/ 5142069 h 6857985"/>
                <a:gd name="connsiteX8534" fmla="*/ 1870837 w 6868353"/>
                <a:gd name="connsiteY8534" fmla="*/ 5178425 h 6857985"/>
                <a:gd name="connsiteX8535" fmla="*/ 1894182 w 6868353"/>
                <a:gd name="connsiteY8535" fmla="*/ 5197594 h 6857985"/>
                <a:gd name="connsiteX8536" fmla="*/ 1920146 w 6868353"/>
                <a:gd name="connsiteY8536" fmla="*/ 5218150 h 6857985"/>
                <a:gd name="connsiteX8537" fmla="*/ 1931670 w 6868353"/>
                <a:gd name="connsiteY8537" fmla="*/ 5243364 h 6857985"/>
                <a:gd name="connsiteX8538" fmla="*/ 1997968 w 6868353"/>
                <a:gd name="connsiteY8538" fmla="*/ 5278516 h 6857985"/>
                <a:gd name="connsiteX8539" fmla="*/ 2036632 w 6868353"/>
                <a:gd name="connsiteY8539" fmla="*/ 5310568 h 6857985"/>
                <a:gd name="connsiteX8540" fmla="*/ 2057329 w 6868353"/>
                <a:gd name="connsiteY8540" fmla="*/ 5325928 h 6857985"/>
                <a:gd name="connsiteX8541" fmla="*/ 2079301 w 6868353"/>
                <a:gd name="connsiteY8541" fmla="*/ 5340227 h 6857985"/>
                <a:gd name="connsiteX8542" fmla="*/ 2124335 w 6868353"/>
                <a:gd name="connsiteY8542" fmla="*/ 5368626 h 6857985"/>
                <a:gd name="connsiteX8543" fmla="*/ 2147185 w 6868353"/>
                <a:gd name="connsiteY8543" fmla="*/ 5382811 h 6857985"/>
                <a:gd name="connsiteX8544" fmla="*/ 2170869 w 6868353"/>
                <a:gd name="connsiteY8544" fmla="*/ 5396048 h 6857985"/>
                <a:gd name="connsiteX8545" fmla="*/ 2351076 w 6868353"/>
                <a:gd name="connsiteY8545" fmla="*/ 5514176 h 6857985"/>
                <a:gd name="connsiteX8546" fmla="*/ 2341251 w 6868353"/>
                <a:gd name="connsiteY8546" fmla="*/ 5496239 h 6857985"/>
                <a:gd name="connsiteX8547" fmla="*/ 2391976 w 6868353"/>
                <a:gd name="connsiteY8547" fmla="*/ 5515251 h 6857985"/>
                <a:gd name="connsiteX8548" fmla="*/ 2413240 w 6868353"/>
                <a:gd name="connsiteY8548" fmla="*/ 5535864 h 6857985"/>
                <a:gd name="connsiteX8549" fmla="*/ 2423872 w 6868353"/>
                <a:gd name="connsiteY8549" fmla="*/ 5531915 h 6857985"/>
                <a:gd name="connsiteX8550" fmla="*/ 2433527 w 6868353"/>
                <a:gd name="connsiteY8550" fmla="*/ 5535822 h 6857985"/>
                <a:gd name="connsiteX8551" fmla="*/ 2445405 w 6868353"/>
                <a:gd name="connsiteY8551" fmla="*/ 5540366 h 6857985"/>
                <a:gd name="connsiteX8552" fmla="*/ 2473124 w 6868353"/>
                <a:gd name="connsiteY8552" fmla="*/ 5551692 h 6857985"/>
                <a:gd name="connsiteX8553" fmla="*/ 2531169 w 6868353"/>
                <a:gd name="connsiteY8553" fmla="*/ 5574556 h 6857985"/>
                <a:gd name="connsiteX8554" fmla="*/ 2568657 w 6868353"/>
                <a:gd name="connsiteY8554" fmla="*/ 5578846 h 6857985"/>
                <a:gd name="connsiteX8555" fmla="*/ 2610151 w 6868353"/>
                <a:gd name="connsiteY8555" fmla="*/ 5602191 h 6857985"/>
                <a:gd name="connsiteX8556" fmla="*/ 2629037 w 6868353"/>
                <a:gd name="connsiteY8556" fmla="*/ 5606409 h 6857985"/>
                <a:gd name="connsiteX8557" fmla="*/ 2647200 w 6868353"/>
                <a:gd name="connsiteY8557" fmla="*/ 5609000 h 6857985"/>
                <a:gd name="connsiteX8558" fmla="*/ 2737353 w 6868353"/>
                <a:gd name="connsiteY8558" fmla="*/ 5642736 h 6857985"/>
                <a:gd name="connsiteX8559" fmla="*/ 2805265 w 6868353"/>
                <a:gd name="connsiteY8559" fmla="*/ 5648980 h 6857985"/>
                <a:gd name="connsiteX8560" fmla="*/ 2869170 w 6868353"/>
                <a:gd name="connsiteY8560" fmla="*/ 5673840 h 6857985"/>
                <a:gd name="connsiteX8561" fmla="*/ 2915563 w 6868353"/>
                <a:gd name="connsiteY8561" fmla="*/ 5676133 h 6857985"/>
                <a:gd name="connsiteX8562" fmla="*/ 2936544 w 6868353"/>
                <a:gd name="connsiteY8562" fmla="*/ 5692867 h 6857985"/>
                <a:gd name="connsiteX8563" fmla="*/ 2962806 w 6868353"/>
                <a:gd name="connsiteY8563" fmla="*/ 5695316 h 6857985"/>
                <a:gd name="connsiteX8564" fmla="*/ 2952995 w 6868353"/>
                <a:gd name="connsiteY8564" fmla="*/ 5689823 h 6857985"/>
                <a:gd name="connsiteX8565" fmla="*/ 2945081 w 6868353"/>
                <a:gd name="connsiteY8565" fmla="*/ 5682886 h 6857985"/>
                <a:gd name="connsiteX8566" fmla="*/ 2955883 w 6868353"/>
                <a:gd name="connsiteY8566" fmla="*/ 5686610 h 6857985"/>
                <a:gd name="connsiteX8567" fmla="*/ 2966387 w 6868353"/>
                <a:gd name="connsiteY8567" fmla="*/ 5689370 h 6857985"/>
                <a:gd name="connsiteX8568" fmla="*/ 2986151 w 6868353"/>
                <a:gd name="connsiteY8568" fmla="*/ 5693943 h 6857985"/>
                <a:gd name="connsiteX8569" fmla="*/ 3021374 w 6868353"/>
                <a:gd name="connsiteY8569" fmla="*/ 5699917 h 6857985"/>
                <a:gd name="connsiteX8570" fmla="*/ 3081018 w 6868353"/>
                <a:gd name="connsiteY8570" fmla="*/ 5703315 h 6857985"/>
                <a:gd name="connsiteX8571" fmla="*/ 3138694 w 6868353"/>
                <a:gd name="connsiteY8571" fmla="*/ 5704858 h 6857985"/>
                <a:gd name="connsiteX8572" fmla="*/ 3171411 w 6868353"/>
                <a:gd name="connsiteY8572" fmla="*/ 5709601 h 6857985"/>
                <a:gd name="connsiteX8573" fmla="*/ 3194288 w 6868353"/>
                <a:gd name="connsiteY8573" fmla="*/ 5713802 h 6857985"/>
                <a:gd name="connsiteX8574" fmla="*/ 3183529 w 6868353"/>
                <a:gd name="connsiteY8574" fmla="*/ 5714896 h 6857985"/>
                <a:gd name="connsiteX8575" fmla="*/ 3172020 w 6868353"/>
                <a:gd name="connsiteY8575" fmla="*/ 5716070 h 6857985"/>
                <a:gd name="connsiteX8576" fmla="*/ 3157339 w 6868353"/>
                <a:gd name="connsiteY8576" fmla="*/ 5712319 h 6857985"/>
                <a:gd name="connsiteX8577" fmla="*/ 3190594 w 6868353"/>
                <a:gd name="connsiteY8577" fmla="*/ 5723036 h 6857985"/>
                <a:gd name="connsiteX8578" fmla="*/ 3221329 w 6868353"/>
                <a:gd name="connsiteY8578" fmla="*/ 5726221 h 6857985"/>
                <a:gd name="connsiteX8579" fmla="*/ 3216940 w 6868353"/>
                <a:gd name="connsiteY8579" fmla="*/ 5705495 h 6857985"/>
                <a:gd name="connsiteX8580" fmla="*/ 3280364 w 6868353"/>
                <a:gd name="connsiteY8580" fmla="*/ 5713069 h 6857985"/>
                <a:gd name="connsiteX8581" fmla="*/ 3276443 w 6868353"/>
                <a:gd name="connsiteY8581" fmla="*/ 5709827 h 6857985"/>
                <a:gd name="connsiteX8582" fmla="*/ 3350909 w 6868353"/>
                <a:gd name="connsiteY8582" fmla="*/ 5705368 h 6857985"/>
                <a:gd name="connsiteX8583" fmla="*/ 3389955 w 6868353"/>
                <a:gd name="connsiteY8583" fmla="*/ 5702367 h 6857985"/>
                <a:gd name="connsiteX8584" fmla="*/ 3429579 w 6868353"/>
                <a:gd name="connsiteY8584" fmla="*/ 5697029 h 6857985"/>
                <a:gd name="connsiteX8585" fmla="*/ 3507599 w 6868353"/>
                <a:gd name="connsiteY8585" fmla="*/ 5687006 h 6857985"/>
                <a:gd name="connsiteX8586" fmla="*/ 3580327 w 6868353"/>
                <a:gd name="connsiteY8586" fmla="*/ 5676303 h 6857985"/>
                <a:gd name="connsiteX8587" fmla="*/ 3596083 w 6868353"/>
                <a:gd name="connsiteY8587" fmla="*/ 5680919 h 6857985"/>
                <a:gd name="connsiteX8588" fmla="*/ 3650503 w 6868353"/>
                <a:gd name="connsiteY8588" fmla="*/ 5664255 h 6857985"/>
                <a:gd name="connsiteX8589" fmla="*/ 3710911 w 6868353"/>
                <a:gd name="connsiteY8589" fmla="*/ 5648853 h 6857985"/>
                <a:gd name="connsiteX8590" fmla="*/ 3718939 w 6868353"/>
                <a:gd name="connsiteY8590" fmla="*/ 5647111 h 6857985"/>
                <a:gd name="connsiteX8591" fmla="*/ 3727007 w 6868353"/>
                <a:gd name="connsiteY8591" fmla="*/ 5644917 h 6857985"/>
                <a:gd name="connsiteX8592" fmla="*/ 3743487 w 6868353"/>
                <a:gd name="connsiteY8592" fmla="*/ 5640670 h 6857985"/>
                <a:gd name="connsiteX8593" fmla="*/ 3777875 w 6868353"/>
                <a:gd name="connsiteY8593" fmla="*/ 5632841 h 6857985"/>
                <a:gd name="connsiteX8594" fmla="*/ 3814301 w 6868353"/>
                <a:gd name="connsiteY8594" fmla="*/ 5625975 h 6857985"/>
                <a:gd name="connsiteX8595" fmla="*/ 3833199 w 6868353"/>
                <a:gd name="connsiteY8595" fmla="*/ 5622195 h 6857985"/>
                <a:gd name="connsiteX8596" fmla="*/ 3852583 w 6868353"/>
                <a:gd name="connsiteY8596" fmla="*/ 5618160 h 6857985"/>
                <a:gd name="connsiteX8597" fmla="*/ 3925207 w 6868353"/>
                <a:gd name="connsiteY8597" fmla="*/ 5588727 h 6857985"/>
                <a:gd name="connsiteX8598" fmla="*/ 4011779 w 6868353"/>
                <a:gd name="connsiteY8598" fmla="*/ 5557256 h 6857985"/>
                <a:gd name="connsiteX8599" fmla="*/ 3998215 w 6868353"/>
                <a:gd name="connsiteY8599" fmla="*/ 5552060 h 6857985"/>
                <a:gd name="connsiteX8600" fmla="*/ 4013663 w 6868353"/>
                <a:gd name="connsiteY8600" fmla="*/ 5546312 h 6857985"/>
                <a:gd name="connsiteX8601" fmla="*/ 4028811 w 6868353"/>
                <a:gd name="connsiteY8601" fmla="*/ 5539701 h 6857985"/>
                <a:gd name="connsiteX8602" fmla="*/ 4067203 w 6868353"/>
                <a:gd name="connsiteY8602" fmla="*/ 5525770 h 6857985"/>
                <a:gd name="connsiteX8603" fmla="*/ 4443345 w 6868353"/>
                <a:gd name="connsiteY8603" fmla="*/ 5282735 h 6857985"/>
                <a:gd name="connsiteX8604" fmla="*/ 4754803 w 6868353"/>
                <a:gd name="connsiteY8604" fmla="*/ 4961722 h 6857985"/>
                <a:gd name="connsiteX8605" fmla="*/ 4779463 w 6868353"/>
                <a:gd name="connsiteY8605" fmla="*/ 4930010 h 6857985"/>
                <a:gd name="connsiteX8606" fmla="*/ 4802781 w 6868353"/>
                <a:gd name="connsiteY8606" fmla="*/ 4903493 h 6857985"/>
                <a:gd name="connsiteX8607" fmla="*/ 4816655 w 6868353"/>
                <a:gd name="connsiteY8607" fmla="*/ 4890129 h 6857985"/>
                <a:gd name="connsiteX8608" fmla="*/ 4824583 w 6868353"/>
                <a:gd name="connsiteY8608" fmla="*/ 4883022 h 6857985"/>
                <a:gd name="connsiteX8609" fmla="*/ 4832779 w 6868353"/>
                <a:gd name="connsiteY8609" fmla="*/ 4874924 h 6857985"/>
                <a:gd name="connsiteX8610" fmla="*/ 4875987 w 6868353"/>
                <a:gd name="connsiteY8610" fmla="*/ 4835426 h 6857985"/>
                <a:gd name="connsiteX8611" fmla="*/ 4813257 w 6868353"/>
                <a:gd name="connsiteY8611" fmla="*/ 4937754 h 6857985"/>
                <a:gd name="connsiteX8612" fmla="*/ 4846073 w 6868353"/>
                <a:gd name="connsiteY8612" fmla="*/ 4905886 h 6857985"/>
                <a:gd name="connsiteX8613" fmla="*/ 4865455 w 6868353"/>
                <a:gd name="connsiteY8613" fmla="*/ 4874528 h 6857985"/>
                <a:gd name="connsiteX8614" fmla="*/ 4899119 w 6868353"/>
                <a:gd name="connsiteY8614" fmla="*/ 4850149 h 6857985"/>
                <a:gd name="connsiteX8615" fmla="*/ 4909101 w 6868353"/>
                <a:gd name="connsiteY8615" fmla="*/ 4835921 h 6857985"/>
                <a:gd name="connsiteX8616" fmla="*/ 4920355 w 6868353"/>
                <a:gd name="connsiteY8616" fmla="*/ 4821212 h 6857985"/>
                <a:gd name="connsiteX8617" fmla="*/ 4938051 w 6868353"/>
                <a:gd name="connsiteY8617" fmla="*/ 4817064 h 6857985"/>
                <a:gd name="connsiteX8618" fmla="*/ 4918543 w 6868353"/>
                <a:gd name="connsiteY8618" fmla="*/ 4847785 h 6857985"/>
                <a:gd name="connsiteX8619" fmla="*/ 4948273 w 6868353"/>
                <a:gd name="connsiteY8619" fmla="*/ 4827625 h 6857985"/>
                <a:gd name="connsiteX8620" fmla="*/ 4930521 w 6868353"/>
                <a:gd name="connsiteY8620" fmla="*/ 4831844 h 6857985"/>
                <a:gd name="connsiteX8621" fmla="*/ 4972949 w 6868353"/>
                <a:gd name="connsiteY8621" fmla="*/ 4800132 h 6857985"/>
                <a:gd name="connsiteX8622" fmla="*/ 4957589 w 6868353"/>
                <a:gd name="connsiteY8622" fmla="*/ 4829735 h 6857985"/>
                <a:gd name="connsiteX8623" fmla="*/ 5009603 w 6868353"/>
                <a:gd name="connsiteY8623" fmla="*/ 4764003 h 6857985"/>
                <a:gd name="connsiteX8624" fmla="*/ 5002623 w 6868353"/>
                <a:gd name="connsiteY8624" fmla="*/ 4779363 h 6857985"/>
                <a:gd name="connsiteX8625" fmla="*/ 5012051 w 6868353"/>
                <a:gd name="connsiteY8625" fmla="*/ 4781020 h 6857985"/>
                <a:gd name="connsiteX8626" fmla="*/ 4994369 w 6868353"/>
                <a:gd name="connsiteY8626" fmla="*/ 4804507 h 6857985"/>
                <a:gd name="connsiteX8627" fmla="*/ 4975187 w 6868353"/>
                <a:gd name="connsiteY8627" fmla="*/ 4821113 h 6857985"/>
                <a:gd name="connsiteX8628" fmla="*/ 5005087 w 6868353"/>
                <a:gd name="connsiteY8628" fmla="*/ 4802496 h 6857985"/>
                <a:gd name="connsiteX8629" fmla="*/ 5028503 w 6868353"/>
                <a:gd name="connsiteY8629" fmla="*/ 4767288 h 6857985"/>
                <a:gd name="connsiteX8630" fmla="*/ 5003671 w 6868353"/>
                <a:gd name="connsiteY8630" fmla="*/ 4827059 h 6857985"/>
                <a:gd name="connsiteX8631" fmla="*/ 5022131 w 6868353"/>
                <a:gd name="connsiteY8631" fmla="*/ 4806616 h 6857985"/>
                <a:gd name="connsiteX8632" fmla="*/ 5027059 w 6868353"/>
                <a:gd name="connsiteY8632" fmla="*/ 4789910 h 6857985"/>
                <a:gd name="connsiteX8633" fmla="*/ 5031915 w 6868353"/>
                <a:gd name="connsiteY8633" fmla="*/ 4805568 h 6857985"/>
                <a:gd name="connsiteX8634" fmla="*/ 5025103 w 6868353"/>
                <a:gd name="connsiteY8634" fmla="*/ 4818055 h 6857985"/>
                <a:gd name="connsiteX8635" fmla="*/ 5017743 w 6868353"/>
                <a:gd name="connsiteY8635" fmla="*/ 4830004 h 6857985"/>
                <a:gd name="connsiteX8636" fmla="*/ 5010155 w 6868353"/>
                <a:gd name="connsiteY8636" fmla="*/ 4847162 h 6857985"/>
                <a:gd name="connsiteX8637" fmla="*/ 5036811 w 6868353"/>
                <a:gd name="connsiteY8637" fmla="*/ 4819230 h 6857985"/>
                <a:gd name="connsiteX8638" fmla="*/ 5049851 w 6868353"/>
                <a:gd name="connsiteY8638" fmla="*/ 4787490 h 6857985"/>
                <a:gd name="connsiteX8639" fmla="*/ 5043283 w 6868353"/>
                <a:gd name="connsiteY8639" fmla="*/ 4807352 h 6857985"/>
                <a:gd name="connsiteX8640" fmla="*/ 5052739 w 6868353"/>
                <a:gd name="connsiteY8640" fmla="*/ 4808938 h 6857985"/>
                <a:gd name="connsiteX8641" fmla="*/ 5083375 w 6868353"/>
                <a:gd name="connsiteY8641" fmla="*/ 4767203 h 6857985"/>
                <a:gd name="connsiteX8642" fmla="*/ 5093299 w 6868353"/>
                <a:gd name="connsiteY8642" fmla="*/ 4747255 h 6857985"/>
                <a:gd name="connsiteX8643" fmla="*/ 5105729 w 6868353"/>
                <a:gd name="connsiteY8643" fmla="*/ 4724944 h 6857985"/>
                <a:gd name="connsiteX8644" fmla="*/ 5097107 w 6868353"/>
                <a:gd name="connsiteY8644" fmla="*/ 4755254 h 6857985"/>
                <a:gd name="connsiteX8645" fmla="*/ 5129853 w 6868353"/>
                <a:gd name="connsiteY8645" fmla="*/ 4702674 h 6857985"/>
                <a:gd name="connsiteX8646" fmla="*/ 5109311 w 6868353"/>
                <a:gd name="connsiteY8646" fmla="*/ 4765135 h 6857985"/>
                <a:gd name="connsiteX8647" fmla="*/ 5113119 w 6868353"/>
                <a:gd name="connsiteY8647" fmla="*/ 4803388 h 6857985"/>
                <a:gd name="connsiteX8648" fmla="*/ 5091019 w 6868353"/>
                <a:gd name="connsiteY8648" fmla="*/ 4844883 h 6857985"/>
                <a:gd name="connsiteX8649" fmla="*/ 5078915 w 6868353"/>
                <a:gd name="connsiteY8649" fmla="*/ 4877161 h 6857985"/>
                <a:gd name="connsiteX8650" fmla="*/ 5097715 w 6868353"/>
                <a:gd name="connsiteY8650" fmla="*/ 4851806 h 6857985"/>
                <a:gd name="connsiteX8651" fmla="*/ 5106663 w 6868353"/>
                <a:gd name="connsiteY8651" fmla="*/ 4827979 h 6857985"/>
                <a:gd name="connsiteX8652" fmla="*/ 5104229 w 6868353"/>
                <a:gd name="connsiteY8652" fmla="*/ 4846837 h 6857985"/>
                <a:gd name="connsiteX8653" fmla="*/ 5130561 w 6868353"/>
                <a:gd name="connsiteY8653" fmla="*/ 4829239 h 6857985"/>
                <a:gd name="connsiteX8654" fmla="*/ 5147111 w 6868353"/>
                <a:gd name="connsiteY8654" fmla="*/ 4788282 h 6857985"/>
                <a:gd name="connsiteX8655" fmla="*/ 5180705 w 6868353"/>
                <a:gd name="connsiteY8655" fmla="*/ 4747510 h 6857985"/>
                <a:gd name="connsiteX8656" fmla="*/ 5179375 w 6868353"/>
                <a:gd name="connsiteY8656" fmla="*/ 4718856 h 6857985"/>
                <a:gd name="connsiteX8657" fmla="*/ 5185647 w 6868353"/>
                <a:gd name="connsiteY8657" fmla="*/ 4706129 h 6857985"/>
                <a:gd name="connsiteX8658" fmla="*/ 5193375 w 6868353"/>
                <a:gd name="connsiteY8658" fmla="*/ 4691929 h 6857985"/>
                <a:gd name="connsiteX8659" fmla="*/ 5211695 w 6868353"/>
                <a:gd name="connsiteY8659" fmla="*/ 4661123 h 6857985"/>
                <a:gd name="connsiteX8660" fmla="*/ 5197199 w 6868353"/>
                <a:gd name="connsiteY8660" fmla="*/ 4698286 h 6857985"/>
                <a:gd name="connsiteX8661" fmla="*/ 5192215 w 6868353"/>
                <a:gd name="connsiteY8661" fmla="*/ 4717653 h 6857985"/>
                <a:gd name="connsiteX8662" fmla="*/ 5215531 w 6868353"/>
                <a:gd name="connsiteY8662" fmla="*/ 4725100 h 6857985"/>
                <a:gd name="connsiteX8663" fmla="*/ 5226277 w 6868353"/>
                <a:gd name="connsiteY8663" fmla="*/ 4713377 h 6857985"/>
                <a:gd name="connsiteX8664" fmla="*/ 5232789 w 6868353"/>
                <a:gd name="connsiteY8664" fmla="*/ 4704203 h 6857985"/>
                <a:gd name="connsiteX8665" fmla="*/ 5237899 w 6868353"/>
                <a:gd name="connsiteY8665" fmla="*/ 4691391 h 6857985"/>
                <a:gd name="connsiteX8666" fmla="*/ 5241863 w 6868353"/>
                <a:gd name="connsiteY8666" fmla="*/ 4666772 h 6857985"/>
                <a:gd name="connsiteX8667" fmla="*/ 5240263 w 6868353"/>
                <a:gd name="connsiteY8667" fmla="*/ 4681524 h 6857985"/>
                <a:gd name="connsiteX8668" fmla="*/ 5261091 w 6868353"/>
                <a:gd name="connsiteY8668" fmla="*/ 4655418 h 6857985"/>
                <a:gd name="connsiteX8669" fmla="*/ 5267347 w 6868353"/>
                <a:gd name="connsiteY8669" fmla="*/ 4640411 h 6857985"/>
                <a:gd name="connsiteX8670" fmla="*/ 5271199 w 6868353"/>
                <a:gd name="connsiteY8670" fmla="*/ 4632285 h 6857985"/>
                <a:gd name="connsiteX8671" fmla="*/ 5275743 w 6868353"/>
                <a:gd name="connsiteY8671" fmla="*/ 4623394 h 6857985"/>
                <a:gd name="connsiteX8672" fmla="*/ 5275883 w 6868353"/>
                <a:gd name="connsiteY8672" fmla="*/ 4634451 h 6857985"/>
                <a:gd name="connsiteX8673" fmla="*/ 5272091 w 6868353"/>
                <a:gd name="connsiteY8673" fmla="*/ 4648821 h 6857985"/>
                <a:gd name="connsiteX8674" fmla="*/ 5288625 w 6868353"/>
                <a:gd name="connsiteY8674" fmla="*/ 4617024 h 6857985"/>
                <a:gd name="connsiteX8675" fmla="*/ 5295237 w 6868353"/>
                <a:gd name="connsiteY8675" fmla="*/ 4642988 h 6857985"/>
                <a:gd name="connsiteX8676" fmla="*/ 5334071 w 6868353"/>
                <a:gd name="connsiteY8676" fmla="*/ 4584646 h 6857985"/>
                <a:gd name="connsiteX8677" fmla="*/ 5339591 w 6868353"/>
                <a:gd name="connsiteY8677" fmla="*/ 4606010 h 6857985"/>
                <a:gd name="connsiteX8678" fmla="*/ 5354087 w 6868353"/>
                <a:gd name="connsiteY8678" fmla="*/ 4581574 h 6857985"/>
                <a:gd name="connsiteX8679" fmla="*/ 5366403 w 6868353"/>
                <a:gd name="connsiteY8679" fmla="*/ 4557932 h 6857985"/>
                <a:gd name="connsiteX8680" fmla="*/ 5373695 w 6868353"/>
                <a:gd name="connsiteY8680" fmla="*/ 4603037 h 6857985"/>
                <a:gd name="connsiteX8681" fmla="*/ 5385999 w 6868353"/>
                <a:gd name="connsiteY8681" fmla="*/ 4585736 h 6857985"/>
                <a:gd name="connsiteX8682" fmla="*/ 5392015 w 6868353"/>
                <a:gd name="connsiteY8682" fmla="*/ 4569130 h 6857985"/>
                <a:gd name="connsiteX8683" fmla="*/ 5407587 w 6868353"/>
                <a:gd name="connsiteY8683" fmla="*/ 4529264 h 6857985"/>
                <a:gd name="connsiteX8684" fmla="*/ 5428527 w 6868353"/>
                <a:gd name="connsiteY8684" fmla="*/ 4524153 h 6857985"/>
                <a:gd name="connsiteX8685" fmla="*/ 5441663 w 6868353"/>
                <a:gd name="connsiteY8685" fmla="*/ 4510335 h 6857985"/>
                <a:gd name="connsiteX8686" fmla="*/ 5454787 w 6868353"/>
                <a:gd name="connsiteY8686" fmla="*/ 4486056 h 6857985"/>
                <a:gd name="connsiteX8687" fmla="*/ 5450809 w 6868353"/>
                <a:gd name="connsiteY8687" fmla="*/ 4505465 h 6857985"/>
                <a:gd name="connsiteX8688" fmla="*/ 5442797 w 6868353"/>
                <a:gd name="connsiteY8688" fmla="*/ 4528867 h 6857985"/>
                <a:gd name="connsiteX8689" fmla="*/ 5470359 w 6868353"/>
                <a:gd name="connsiteY8689" fmla="*/ 4502266 h 6857985"/>
                <a:gd name="connsiteX8690" fmla="*/ 5453967 w 6868353"/>
                <a:gd name="connsiteY8690" fmla="*/ 4532392 h 6857985"/>
                <a:gd name="connsiteX8691" fmla="*/ 5455751 w 6868353"/>
                <a:gd name="connsiteY8691" fmla="*/ 4521251 h 6857985"/>
                <a:gd name="connsiteX8692" fmla="*/ 5439753 w 6868353"/>
                <a:gd name="connsiteY8692" fmla="*/ 4535691 h 6857985"/>
                <a:gd name="connsiteX8693" fmla="*/ 5444791 w 6868353"/>
                <a:gd name="connsiteY8693" fmla="*/ 4552963 h 6857985"/>
                <a:gd name="connsiteX8694" fmla="*/ 5462645 w 6868353"/>
                <a:gd name="connsiteY8694" fmla="*/ 4527253 h 6857985"/>
                <a:gd name="connsiteX8695" fmla="*/ 5472059 w 6868353"/>
                <a:gd name="connsiteY8695" fmla="*/ 4541864 h 6857985"/>
                <a:gd name="connsiteX8696" fmla="*/ 5483867 w 6868353"/>
                <a:gd name="connsiteY8696" fmla="*/ 4529717 h 6857985"/>
                <a:gd name="connsiteX8697" fmla="*/ 5486387 w 6868353"/>
                <a:gd name="connsiteY8697" fmla="*/ 4509061 h 6857985"/>
                <a:gd name="connsiteX8698" fmla="*/ 5498023 w 6868353"/>
                <a:gd name="connsiteY8698" fmla="*/ 4478822 h 6857985"/>
                <a:gd name="connsiteX8699" fmla="*/ 5514899 w 6868353"/>
                <a:gd name="connsiteY8699" fmla="*/ 4483465 h 6857985"/>
                <a:gd name="connsiteX8700" fmla="*/ 5506887 w 6868353"/>
                <a:gd name="connsiteY8700" fmla="*/ 4528655 h 6857985"/>
                <a:gd name="connsiteX8701" fmla="*/ 5506915 w 6868353"/>
                <a:gd name="connsiteY8701" fmla="*/ 4556587 h 6857985"/>
                <a:gd name="connsiteX8702" fmla="*/ 5514445 w 6868353"/>
                <a:gd name="connsiteY8702" fmla="*/ 4540887 h 6857985"/>
                <a:gd name="connsiteX8703" fmla="*/ 5518721 w 6868353"/>
                <a:gd name="connsiteY8703" fmla="*/ 4530439 h 6857985"/>
                <a:gd name="connsiteX8704" fmla="*/ 5527811 w 6868353"/>
                <a:gd name="connsiteY8704" fmla="*/ 4522794 h 6857985"/>
                <a:gd name="connsiteX8705" fmla="*/ 5529071 w 6868353"/>
                <a:gd name="connsiteY8705" fmla="*/ 4495287 h 6857985"/>
                <a:gd name="connsiteX8706" fmla="*/ 5557199 w 6868353"/>
                <a:gd name="connsiteY8706" fmla="*/ 4455094 h 6857985"/>
                <a:gd name="connsiteX8707" fmla="*/ 5553081 w 6868353"/>
                <a:gd name="connsiteY8707" fmla="*/ 4505720 h 6857985"/>
                <a:gd name="connsiteX8708" fmla="*/ 5571259 w 6868353"/>
                <a:gd name="connsiteY8708" fmla="*/ 4463858 h 6857985"/>
                <a:gd name="connsiteX8709" fmla="*/ 5587539 w 6868353"/>
                <a:gd name="connsiteY8709" fmla="*/ 4422773 h 6857985"/>
                <a:gd name="connsiteX8710" fmla="*/ 5585671 w 6868353"/>
                <a:gd name="connsiteY8710" fmla="*/ 4446232 h 6857985"/>
                <a:gd name="connsiteX8711" fmla="*/ 5630987 w 6868353"/>
                <a:gd name="connsiteY8711" fmla="*/ 4384394 h 6857985"/>
                <a:gd name="connsiteX8712" fmla="*/ 5648923 w 6868353"/>
                <a:gd name="connsiteY8712" fmla="*/ 4404044 h 6857985"/>
                <a:gd name="connsiteX8713" fmla="*/ 5665559 w 6868353"/>
                <a:gd name="connsiteY8713" fmla="*/ 4370477 h 6857985"/>
                <a:gd name="connsiteX8714" fmla="*/ 5670245 w 6868353"/>
                <a:gd name="connsiteY8714" fmla="*/ 4354989 h 6857985"/>
                <a:gd name="connsiteX8715" fmla="*/ 5676545 w 6868353"/>
                <a:gd name="connsiteY8715" fmla="*/ 4337109 h 6857985"/>
                <a:gd name="connsiteX8716" fmla="*/ 5692387 w 6868353"/>
                <a:gd name="connsiteY8716" fmla="*/ 4323603 h 6857985"/>
                <a:gd name="connsiteX8717" fmla="*/ 5687715 w 6868353"/>
                <a:gd name="connsiteY8717" fmla="*/ 4347005 h 6857985"/>
                <a:gd name="connsiteX8718" fmla="*/ 5678979 w 6868353"/>
                <a:gd name="connsiteY8718" fmla="*/ 4369628 h 6857985"/>
                <a:gd name="connsiteX8719" fmla="*/ 5698275 w 6868353"/>
                <a:gd name="connsiteY8719" fmla="*/ 4337760 h 6857985"/>
                <a:gd name="connsiteX8720" fmla="*/ 5712659 w 6868353"/>
                <a:gd name="connsiteY8720" fmla="*/ 4294538 h 6857985"/>
                <a:gd name="connsiteX8721" fmla="*/ 5731091 w 6868353"/>
                <a:gd name="connsiteY8721" fmla="*/ 4325656 h 6857985"/>
                <a:gd name="connsiteX8722" fmla="*/ 5726817 w 6868353"/>
                <a:gd name="connsiteY8722" fmla="*/ 4276516 h 6857985"/>
                <a:gd name="connsiteX8723" fmla="*/ 5737703 w 6868353"/>
                <a:gd name="connsiteY8723" fmla="*/ 4302211 h 6857985"/>
                <a:gd name="connsiteX8724" fmla="*/ 5756391 w 6868353"/>
                <a:gd name="connsiteY8724" fmla="*/ 4268362 h 6857985"/>
                <a:gd name="connsiteX8725" fmla="*/ 5768113 w 6868353"/>
                <a:gd name="connsiteY8725" fmla="*/ 4269820 h 6857985"/>
                <a:gd name="connsiteX8726" fmla="*/ 5751535 w 6868353"/>
                <a:gd name="connsiteY8726" fmla="*/ 4296081 h 6857985"/>
                <a:gd name="connsiteX8727" fmla="*/ 5760907 w 6868353"/>
                <a:gd name="connsiteY8727" fmla="*/ 4305637 h 6857985"/>
                <a:gd name="connsiteX8728" fmla="*/ 5778023 w 6868353"/>
                <a:gd name="connsiteY8728" fmla="*/ 4274548 h 6857985"/>
                <a:gd name="connsiteX8729" fmla="*/ 5802599 w 6868353"/>
                <a:gd name="connsiteY8729" fmla="*/ 4236777 h 6857985"/>
                <a:gd name="connsiteX8730" fmla="*/ 5820283 w 6868353"/>
                <a:gd name="connsiteY8730" fmla="*/ 4263732 h 6857985"/>
                <a:gd name="connsiteX8731" fmla="*/ 5839239 w 6868353"/>
                <a:gd name="connsiteY8731" fmla="*/ 4207217 h 6857985"/>
                <a:gd name="connsiteX8732" fmla="*/ 5850961 w 6868353"/>
                <a:gd name="connsiteY8732" fmla="*/ 4208265 h 6857985"/>
                <a:gd name="connsiteX8733" fmla="*/ 5862795 w 6868353"/>
                <a:gd name="connsiteY8733" fmla="*/ 4234484 h 6857985"/>
                <a:gd name="connsiteX8734" fmla="*/ 5864579 w 6868353"/>
                <a:gd name="connsiteY8734" fmla="*/ 4201059 h 6857985"/>
                <a:gd name="connsiteX8735" fmla="*/ 5871615 w 6868353"/>
                <a:gd name="connsiteY8735" fmla="*/ 4207061 h 6857985"/>
                <a:gd name="connsiteX8736" fmla="*/ 5879303 w 6868353"/>
                <a:gd name="connsiteY8736" fmla="*/ 4190158 h 6857985"/>
                <a:gd name="connsiteX8737" fmla="*/ 5889455 w 6868353"/>
                <a:gd name="connsiteY8737" fmla="*/ 4169361 h 6857985"/>
                <a:gd name="connsiteX8738" fmla="*/ 5884711 w 6868353"/>
                <a:gd name="connsiteY8738" fmla="*/ 4185896 h 6857985"/>
                <a:gd name="connsiteX8739" fmla="*/ 5882799 w 6868353"/>
                <a:gd name="connsiteY8739" fmla="*/ 4194263 h 6857985"/>
                <a:gd name="connsiteX8740" fmla="*/ 5876387 w 6868353"/>
                <a:gd name="connsiteY8740" fmla="*/ 4214649 h 6857985"/>
                <a:gd name="connsiteX8741" fmla="*/ 5890035 w 6868353"/>
                <a:gd name="connsiteY8741" fmla="*/ 4207344 h 6857985"/>
                <a:gd name="connsiteX8742" fmla="*/ 5896263 w 6868353"/>
                <a:gd name="connsiteY8742" fmla="*/ 4176270 h 6857985"/>
                <a:gd name="connsiteX8743" fmla="*/ 5904971 w 6868353"/>
                <a:gd name="connsiteY8743" fmla="*/ 4132156 h 6857985"/>
                <a:gd name="connsiteX8744" fmla="*/ 5928427 w 6868353"/>
                <a:gd name="connsiteY8744" fmla="*/ 4133218 h 6857985"/>
                <a:gd name="connsiteX8745" fmla="*/ 5924947 w 6868353"/>
                <a:gd name="connsiteY8745" fmla="*/ 4103304 h 6857985"/>
                <a:gd name="connsiteX8746" fmla="*/ 5941947 w 6868353"/>
                <a:gd name="connsiteY8746" fmla="*/ 4091128 h 6857985"/>
                <a:gd name="connsiteX8747" fmla="*/ 5948163 w 6868353"/>
                <a:gd name="connsiteY8747" fmla="*/ 4138413 h 6857985"/>
                <a:gd name="connsiteX8748" fmla="*/ 5972003 w 6868353"/>
                <a:gd name="connsiteY8748" fmla="*/ 4104875 h 6857985"/>
                <a:gd name="connsiteX8749" fmla="*/ 5980655 w 6868353"/>
                <a:gd name="connsiteY8749" fmla="*/ 4122388 h 6857985"/>
                <a:gd name="connsiteX8750" fmla="*/ 5970163 w 6868353"/>
                <a:gd name="connsiteY8750" fmla="*/ 4147870 h 6857985"/>
                <a:gd name="connsiteX8751" fmla="*/ 5986415 w 6868353"/>
                <a:gd name="connsiteY8751" fmla="*/ 4130839 h 6857985"/>
                <a:gd name="connsiteX8752" fmla="*/ 5997035 w 6868353"/>
                <a:gd name="connsiteY8752" fmla="*/ 4098207 h 6857985"/>
                <a:gd name="connsiteX8753" fmla="*/ 6005119 w 6868353"/>
                <a:gd name="connsiteY8753" fmla="*/ 4066481 h 6857985"/>
                <a:gd name="connsiteX8754" fmla="*/ 6004807 w 6868353"/>
                <a:gd name="connsiteY8754" fmla="*/ 4076688 h 6857985"/>
                <a:gd name="connsiteX8755" fmla="*/ 6004635 w 6868353"/>
                <a:gd name="connsiteY8755" fmla="*/ 4088226 h 6857985"/>
                <a:gd name="connsiteX8756" fmla="*/ 6013243 w 6868353"/>
                <a:gd name="connsiteY8756" fmla="*/ 4048940 h 6857985"/>
                <a:gd name="connsiteX8757" fmla="*/ 6027401 w 6868353"/>
                <a:gd name="connsiteY8757" fmla="*/ 4075400 h 6857985"/>
                <a:gd name="connsiteX8758" fmla="*/ 6024867 w 6868353"/>
                <a:gd name="connsiteY8758" fmla="*/ 4027039 h 6857985"/>
                <a:gd name="connsiteX8759" fmla="*/ 6031959 w 6868353"/>
                <a:gd name="connsiteY8759" fmla="*/ 4040120 h 6857985"/>
                <a:gd name="connsiteX8760" fmla="*/ 6049471 w 6868353"/>
                <a:gd name="connsiteY8760" fmla="*/ 3995865 h 6857985"/>
                <a:gd name="connsiteX8761" fmla="*/ 6043539 w 6868353"/>
                <a:gd name="connsiteY8761" fmla="*/ 3974021 h 6857985"/>
                <a:gd name="connsiteX8762" fmla="*/ 6055955 w 6868353"/>
                <a:gd name="connsiteY8762" fmla="*/ 3969207 h 6857985"/>
                <a:gd name="connsiteX8763" fmla="*/ 6060287 w 6868353"/>
                <a:gd name="connsiteY8763" fmla="*/ 3963714 h 6857985"/>
                <a:gd name="connsiteX8764" fmla="*/ 6064903 w 6868353"/>
                <a:gd name="connsiteY8764" fmla="*/ 3937934 h 6857985"/>
                <a:gd name="connsiteX8765" fmla="*/ 6070057 w 6868353"/>
                <a:gd name="connsiteY8765" fmla="*/ 3956423 h 6857985"/>
                <a:gd name="connsiteX8766" fmla="*/ 6076555 w 6868353"/>
                <a:gd name="connsiteY8766" fmla="*/ 3968499 h 6857985"/>
                <a:gd name="connsiteX8767" fmla="*/ 6076527 w 6868353"/>
                <a:gd name="connsiteY8767" fmla="*/ 3952360 h 6857985"/>
                <a:gd name="connsiteX8768" fmla="*/ 6074785 w 6868353"/>
                <a:gd name="connsiteY8768" fmla="*/ 3924032 h 6857985"/>
                <a:gd name="connsiteX8769" fmla="*/ 6103355 w 6868353"/>
                <a:gd name="connsiteY8769" fmla="*/ 3931436 h 6857985"/>
                <a:gd name="connsiteX8770" fmla="*/ 6108833 w 6868353"/>
                <a:gd name="connsiteY8770" fmla="*/ 3899611 h 6857985"/>
                <a:gd name="connsiteX8771" fmla="*/ 6099645 w 6868353"/>
                <a:gd name="connsiteY8771" fmla="*/ 3904736 h 6857985"/>
                <a:gd name="connsiteX8772" fmla="*/ 6103269 w 6868353"/>
                <a:gd name="connsiteY8772" fmla="*/ 3859659 h 6857985"/>
                <a:gd name="connsiteX8773" fmla="*/ 6116167 w 6868353"/>
                <a:gd name="connsiteY8773" fmla="*/ 3881079 h 6857985"/>
                <a:gd name="connsiteX8774" fmla="*/ 6135251 w 6868353"/>
                <a:gd name="connsiteY8774" fmla="*/ 3861570 h 6857985"/>
                <a:gd name="connsiteX8775" fmla="*/ 6141323 w 6868353"/>
                <a:gd name="connsiteY8775" fmla="*/ 3835451 h 6857985"/>
                <a:gd name="connsiteX8776" fmla="*/ 6144211 w 6868353"/>
                <a:gd name="connsiteY8776" fmla="*/ 3806216 h 6857985"/>
                <a:gd name="connsiteX8777" fmla="*/ 6155623 w 6868353"/>
                <a:gd name="connsiteY8777" fmla="*/ 3814031 h 6857985"/>
                <a:gd name="connsiteX8778" fmla="*/ 6169241 w 6868353"/>
                <a:gd name="connsiteY8778" fmla="*/ 3748271 h 6857985"/>
                <a:gd name="connsiteX8779" fmla="*/ 6186513 w 6868353"/>
                <a:gd name="connsiteY8779" fmla="*/ 3755265 h 6857985"/>
                <a:gd name="connsiteX8780" fmla="*/ 6230359 w 6868353"/>
                <a:gd name="connsiteY8780" fmla="*/ 3706960 h 6857985"/>
                <a:gd name="connsiteX8781" fmla="*/ 6279923 w 6868353"/>
                <a:gd name="connsiteY8781" fmla="*/ 3627327 h 6857985"/>
                <a:gd name="connsiteX8782" fmla="*/ 6295551 w 6868353"/>
                <a:gd name="connsiteY8782" fmla="*/ 3687296 h 6857985"/>
                <a:gd name="connsiteX8783" fmla="*/ 6306297 w 6868353"/>
                <a:gd name="connsiteY8783" fmla="*/ 3636968 h 6857985"/>
                <a:gd name="connsiteX8784" fmla="*/ 6327871 w 6868353"/>
                <a:gd name="connsiteY8784" fmla="*/ 3706394 h 6857985"/>
                <a:gd name="connsiteX8785" fmla="*/ 6333507 w 6868353"/>
                <a:gd name="connsiteY8785" fmla="*/ 3695649 h 6857985"/>
                <a:gd name="connsiteX8786" fmla="*/ 6335135 w 6868353"/>
                <a:gd name="connsiteY8786" fmla="*/ 3621819 h 6857985"/>
                <a:gd name="connsiteX8787" fmla="*/ 6350423 w 6868353"/>
                <a:gd name="connsiteY8787" fmla="*/ 3663257 h 6857985"/>
                <a:gd name="connsiteX8788" fmla="*/ 6361355 w 6868353"/>
                <a:gd name="connsiteY8788" fmla="*/ 3621735 h 6857985"/>
                <a:gd name="connsiteX8789" fmla="*/ 6377111 w 6868353"/>
                <a:gd name="connsiteY8789" fmla="*/ 3671497 h 6857985"/>
                <a:gd name="connsiteX8790" fmla="*/ 6383453 w 6868353"/>
                <a:gd name="connsiteY8790" fmla="*/ 3705361 h 6857985"/>
                <a:gd name="connsiteX8791" fmla="*/ 6387999 w 6868353"/>
                <a:gd name="connsiteY8791" fmla="*/ 3741065 h 6857985"/>
                <a:gd name="connsiteX8792" fmla="*/ 6405241 w 6868353"/>
                <a:gd name="connsiteY8792" fmla="*/ 3748342 h 6857985"/>
                <a:gd name="connsiteX8793" fmla="*/ 6409091 w 6868353"/>
                <a:gd name="connsiteY8793" fmla="*/ 3692747 h 6857985"/>
                <a:gd name="connsiteX8794" fmla="*/ 6413635 w 6868353"/>
                <a:gd name="connsiteY8794" fmla="*/ 3711349 h 6857985"/>
                <a:gd name="connsiteX8795" fmla="*/ 6416271 w 6868353"/>
                <a:gd name="connsiteY8795" fmla="*/ 3745822 h 6857985"/>
                <a:gd name="connsiteX8796" fmla="*/ 6413451 w 6868353"/>
                <a:gd name="connsiteY8796" fmla="*/ 3847286 h 6857985"/>
                <a:gd name="connsiteX8797" fmla="*/ 6426207 w 6868353"/>
                <a:gd name="connsiteY8797" fmla="*/ 3815475 h 6857985"/>
                <a:gd name="connsiteX8798" fmla="*/ 6435155 w 6868353"/>
                <a:gd name="connsiteY8798" fmla="*/ 3874892 h 6857985"/>
                <a:gd name="connsiteX8799" fmla="*/ 6438991 w 6868353"/>
                <a:gd name="connsiteY8799" fmla="*/ 4000594 h 6857985"/>
                <a:gd name="connsiteX8800" fmla="*/ 6436303 w 6868353"/>
                <a:gd name="connsiteY8800" fmla="*/ 4014977 h 6857985"/>
                <a:gd name="connsiteX8801" fmla="*/ 6433343 w 6868353"/>
                <a:gd name="connsiteY8801" fmla="*/ 4029856 h 6857985"/>
                <a:gd name="connsiteX8802" fmla="*/ 6428445 w 6868353"/>
                <a:gd name="connsiteY8802" fmla="*/ 4060620 h 6857985"/>
                <a:gd name="connsiteX8803" fmla="*/ 6422923 w 6868353"/>
                <a:gd name="connsiteY8803" fmla="*/ 4120929 h 6857985"/>
                <a:gd name="connsiteX8804" fmla="*/ 6423179 w 6868353"/>
                <a:gd name="connsiteY8804" fmla="*/ 4169389 h 6857985"/>
                <a:gd name="connsiteX8805" fmla="*/ 6429407 w 6868353"/>
                <a:gd name="connsiteY8805" fmla="*/ 4193428 h 6857985"/>
                <a:gd name="connsiteX8806" fmla="*/ 6412219 w 6868353"/>
                <a:gd name="connsiteY8806" fmla="*/ 4321309 h 6857985"/>
                <a:gd name="connsiteX8807" fmla="*/ 6402325 w 6868353"/>
                <a:gd name="connsiteY8807" fmla="*/ 4443174 h 6857985"/>
                <a:gd name="connsiteX8808" fmla="*/ 6401363 w 6868353"/>
                <a:gd name="connsiteY8808" fmla="*/ 4422448 h 6857985"/>
                <a:gd name="connsiteX8809" fmla="*/ 6390659 w 6868353"/>
                <a:gd name="connsiteY8809" fmla="*/ 4462484 h 6857985"/>
                <a:gd name="connsiteX8810" fmla="*/ 6375087 w 6868353"/>
                <a:gd name="connsiteY8810" fmla="*/ 4499321 h 6857985"/>
                <a:gd name="connsiteX8811" fmla="*/ 6351685 w 6868353"/>
                <a:gd name="connsiteY8811" fmla="*/ 4567318 h 6857985"/>
                <a:gd name="connsiteX8812" fmla="*/ 6350283 w 6868353"/>
                <a:gd name="connsiteY8812" fmla="*/ 4541311 h 6857985"/>
                <a:gd name="connsiteX8813" fmla="*/ 6319363 w 6868353"/>
                <a:gd name="connsiteY8813" fmla="*/ 4594358 h 6857985"/>
                <a:gd name="connsiteX8814" fmla="*/ 6293387 w 6868353"/>
                <a:gd name="connsiteY8814" fmla="*/ 4677970 h 6857985"/>
                <a:gd name="connsiteX8815" fmla="*/ 6316575 w 6868353"/>
                <a:gd name="connsiteY8815" fmla="*/ 4655659 h 6857985"/>
                <a:gd name="connsiteX8816" fmla="*/ 6291119 w 6868353"/>
                <a:gd name="connsiteY8816" fmla="*/ 4693232 h 6857985"/>
                <a:gd name="connsiteX8817" fmla="*/ 6290143 w 6868353"/>
                <a:gd name="connsiteY8817" fmla="*/ 4739908 h 6857985"/>
                <a:gd name="connsiteX8818" fmla="*/ 6263557 w 6868353"/>
                <a:gd name="connsiteY8818" fmla="*/ 4844600 h 6857985"/>
                <a:gd name="connsiteX8819" fmla="*/ 6240423 w 6868353"/>
                <a:gd name="connsiteY8819" fmla="*/ 4881012 h 6857985"/>
                <a:gd name="connsiteX8820" fmla="*/ 6220065 w 6868353"/>
                <a:gd name="connsiteY8820" fmla="*/ 4922223 h 6857985"/>
                <a:gd name="connsiteX8821" fmla="*/ 6184503 w 6868353"/>
                <a:gd name="connsiteY8821" fmla="*/ 5006090 h 6857985"/>
                <a:gd name="connsiteX8822" fmla="*/ 6208571 w 6868353"/>
                <a:gd name="connsiteY8822" fmla="*/ 4975001 h 6857985"/>
                <a:gd name="connsiteX8823" fmla="*/ 6196423 w 6868353"/>
                <a:gd name="connsiteY8823" fmla="*/ 5014882 h 6857985"/>
                <a:gd name="connsiteX8824" fmla="*/ 6145895 w 6868353"/>
                <a:gd name="connsiteY8824" fmla="*/ 5080910 h 6857985"/>
                <a:gd name="connsiteX8825" fmla="*/ 6161711 w 6868353"/>
                <a:gd name="connsiteY8825" fmla="*/ 5069486 h 6857985"/>
                <a:gd name="connsiteX8826" fmla="*/ 6131259 w 6868353"/>
                <a:gd name="connsiteY8826" fmla="*/ 5108829 h 6857985"/>
                <a:gd name="connsiteX8827" fmla="*/ 6148531 w 6868353"/>
                <a:gd name="connsiteY8827" fmla="*/ 5119744 h 6857985"/>
                <a:gd name="connsiteX8828" fmla="*/ 6128227 w 6868353"/>
                <a:gd name="connsiteY8828" fmla="*/ 5150422 h 6857985"/>
                <a:gd name="connsiteX8829" fmla="*/ 6117343 w 6868353"/>
                <a:gd name="connsiteY8829" fmla="*/ 5153508 h 6857985"/>
                <a:gd name="connsiteX8830" fmla="*/ 6096079 w 6868353"/>
                <a:gd name="connsiteY8830" fmla="*/ 5189935 h 6857985"/>
                <a:gd name="connsiteX8831" fmla="*/ 6107361 w 6868353"/>
                <a:gd name="connsiteY8831" fmla="*/ 5199420 h 6857985"/>
                <a:gd name="connsiteX8832" fmla="*/ 6085601 w 6868353"/>
                <a:gd name="connsiteY8832" fmla="*/ 5219296 h 6857985"/>
                <a:gd name="connsiteX8833" fmla="*/ 6049855 w 6868353"/>
                <a:gd name="connsiteY8833" fmla="*/ 5288001 h 6857985"/>
                <a:gd name="connsiteX8834" fmla="*/ 6007723 w 6868353"/>
                <a:gd name="connsiteY8834" fmla="*/ 5357824 h 6857985"/>
                <a:gd name="connsiteX8835" fmla="*/ 5987945 w 6868353"/>
                <a:gd name="connsiteY8835" fmla="*/ 5391688 h 6857985"/>
                <a:gd name="connsiteX8836" fmla="*/ 5978857 w 6868353"/>
                <a:gd name="connsiteY8836" fmla="*/ 5407997 h 6857985"/>
                <a:gd name="connsiteX8837" fmla="*/ 5969967 w 6868353"/>
                <a:gd name="connsiteY8837" fmla="*/ 5423372 h 6857985"/>
                <a:gd name="connsiteX8838" fmla="*/ 5944427 w 6868353"/>
                <a:gd name="connsiteY8838" fmla="*/ 5477494 h 6857985"/>
                <a:gd name="connsiteX8839" fmla="*/ 5916083 w 6868353"/>
                <a:gd name="connsiteY8839" fmla="*/ 5513043 h 6857985"/>
                <a:gd name="connsiteX8840" fmla="*/ 5906485 w 6868353"/>
                <a:gd name="connsiteY8840" fmla="*/ 5527922 h 6857985"/>
                <a:gd name="connsiteX8841" fmla="*/ 5893587 w 6868353"/>
                <a:gd name="connsiteY8841" fmla="*/ 5546638 h 6857985"/>
                <a:gd name="connsiteX8842" fmla="*/ 5910195 w 6868353"/>
                <a:gd name="connsiteY8842" fmla="*/ 5534109 h 6857985"/>
                <a:gd name="connsiteX8843" fmla="*/ 5898911 w 6868353"/>
                <a:gd name="connsiteY8843" fmla="*/ 5550914 h 6857985"/>
                <a:gd name="connsiteX8844" fmla="*/ 5846163 w 6868353"/>
                <a:gd name="connsiteY8844" fmla="*/ 5610685 h 6857985"/>
                <a:gd name="connsiteX8845" fmla="*/ 5848411 w 6868353"/>
                <a:gd name="connsiteY8845" fmla="*/ 5620864 h 6857985"/>
                <a:gd name="connsiteX8846" fmla="*/ 5814067 w 6868353"/>
                <a:gd name="connsiteY8846" fmla="*/ 5660759 h 6857985"/>
                <a:gd name="connsiteX8847" fmla="*/ 5789447 w 6868353"/>
                <a:gd name="connsiteY8847" fmla="*/ 5688054 h 6857985"/>
                <a:gd name="connsiteX8848" fmla="*/ 5797375 w 6868353"/>
                <a:gd name="connsiteY8848" fmla="*/ 5672198 h 6857985"/>
                <a:gd name="connsiteX8849" fmla="*/ 5815795 w 6868353"/>
                <a:gd name="connsiteY8849" fmla="*/ 5647267 h 6857985"/>
                <a:gd name="connsiteX8850" fmla="*/ 5847535 w 6868353"/>
                <a:gd name="connsiteY8850" fmla="*/ 5599642 h 6857985"/>
                <a:gd name="connsiteX8851" fmla="*/ 5816361 w 6868353"/>
                <a:gd name="connsiteY8851" fmla="*/ 5624573 h 6857985"/>
                <a:gd name="connsiteX8852" fmla="*/ 5763173 w 6868353"/>
                <a:gd name="connsiteY8852" fmla="*/ 5692541 h 6857985"/>
                <a:gd name="connsiteX8853" fmla="*/ 5709927 w 6868353"/>
                <a:gd name="connsiteY8853" fmla="*/ 5758740 h 6857985"/>
                <a:gd name="connsiteX8854" fmla="*/ 5653243 w 6868353"/>
                <a:gd name="connsiteY8854" fmla="*/ 5823212 h 6857985"/>
                <a:gd name="connsiteX8855" fmla="*/ 5623725 w 6868353"/>
                <a:gd name="connsiteY8855" fmla="*/ 5856014 h 6857985"/>
                <a:gd name="connsiteX8856" fmla="*/ 5592635 w 6868353"/>
                <a:gd name="connsiteY8856" fmla="*/ 5888943 h 6857985"/>
                <a:gd name="connsiteX8857" fmla="*/ 5611733 w 6868353"/>
                <a:gd name="connsiteY8857" fmla="*/ 5882927 h 6857985"/>
                <a:gd name="connsiteX8858" fmla="*/ 5670797 w 6868353"/>
                <a:gd name="connsiteY8858" fmla="*/ 5826468 h 6857985"/>
                <a:gd name="connsiteX8859" fmla="*/ 5633607 w 6868353"/>
                <a:gd name="connsiteY8859" fmla="*/ 5873512 h 6857985"/>
                <a:gd name="connsiteX8860" fmla="*/ 5618373 w 6868353"/>
                <a:gd name="connsiteY8860" fmla="*/ 5890402 h 6857985"/>
                <a:gd name="connsiteX8861" fmla="*/ 5605079 w 6868353"/>
                <a:gd name="connsiteY8861" fmla="*/ 5904389 h 6857985"/>
                <a:gd name="connsiteX8862" fmla="*/ 5596359 w 6868353"/>
                <a:gd name="connsiteY8862" fmla="*/ 5917414 h 6857985"/>
                <a:gd name="connsiteX8863" fmla="*/ 5563103 w 6868353"/>
                <a:gd name="connsiteY8863" fmla="*/ 5952565 h 6857985"/>
                <a:gd name="connsiteX8864" fmla="*/ 5610347 w 6868353"/>
                <a:gd name="connsiteY8864" fmla="*/ 5888278 h 6857985"/>
                <a:gd name="connsiteX8865" fmla="*/ 5447199 w 6868353"/>
                <a:gd name="connsiteY8865" fmla="*/ 6035229 h 6857985"/>
                <a:gd name="connsiteX8866" fmla="*/ 5409471 w 6868353"/>
                <a:gd name="connsiteY8866" fmla="*/ 6071245 h 6857985"/>
                <a:gd name="connsiteX8867" fmla="*/ 5390783 w 6868353"/>
                <a:gd name="connsiteY8867" fmla="*/ 6088941 h 6857985"/>
                <a:gd name="connsiteX8868" fmla="*/ 5371487 w 6868353"/>
                <a:gd name="connsiteY8868" fmla="*/ 6105491 h 6857985"/>
                <a:gd name="connsiteX8869" fmla="*/ 5293199 w 6868353"/>
                <a:gd name="connsiteY8869" fmla="*/ 6166933 h 6857985"/>
                <a:gd name="connsiteX8870" fmla="*/ 5271665 w 6868353"/>
                <a:gd name="connsiteY8870" fmla="*/ 6189627 h 6857985"/>
                <a:gd name="connsiteX8871" fmla="*/ 5246167 w 6868353"/>
                <a:gd name="connsiteY8871" fmla="*/ 6212278 h 6857985"/>
                <a:gd name="connsiteX8872" fmla="*/ 5186807 w 6868353"/>
                <a:gd name="connsiteY8872" fmla="*/ 6259804 h 6857985"/>
                <a:gd name="connsiteX8873" fmla="*/ 5153707 w 6868353"/>
                <a:gd name="connsiteY8873" fmla="*/ 6284451 h 6857985"/>
                <a:gd name="connsiteX8874" fmla="*/ 5117931 w 6868353"/>
                <a:gd name="connsiteY8874" fmla="*/ 6308080 h 6857985"/>
                <a:gd name="connsiteX8875" fmla="*/ 5042615 w 6868353"/>
                <a:gd name="connsiteY8875" fmla="*/ 6356214 h 6857985"/>
                <a:gd name="connsiteX8876" fmla="*/ 5023251 w 6868353"/>
                <a:gd name="connsiteY8876" fmla="*/ 6368318 h 6857985"/>
                <a:gd name="connsiteX8877" fmla="*/ 5003359 w 6868353"/>
                <a:gd name="connsiteY8877" fmla="*/ 6379672 h 6857985"/>
                <a:gd name="connsiteX8878" fmla="*/ 4963451 w 6868353"/>
                <a:gd name="connsiteY8878" fmla="*/ 6402451 h 6857985"/>
                <a:gd name="connsiteX8879" fmla="*/ 4884383 w 6868353"/>
                <a:gd name="connsiteY8879" fmla="*/ 6447839 h 6857985"/>
                <a:gd name="connsiteX8880" fmla="*/ 4807537 w 6868353"/>
                <a:gd name="connsiteY8880" fmla="*/ 6490041 h 6857985"/>
                <a:gd name="connsiteX8881" fmla="*/ 4771479 w 6868353"/>
                <a:gd name="connsiteY8881" fmla="*/ 6511093 h 6857985"/>
                <a:gd name="connsiteX8882" fmla="*/ 4754207 w 6868353"/>
                <a:gd name="connsiteY8882" fmla="*/ 6521598 h 6857985"/>
                <a:gd name="connsiteX8883" fmla="*/ 4737191 w 6868353"/>
                <a:gd name="connsiteY8883" fmla="*/ 6531352 h 6857985"/>
                <a:gd name="connsiteX8884" fmla="*/ 4703199 w 6868353"/>
                <a:gd name="connsiteY8884" fmla="*/ 6539959 h 6857985"/>
                <a:gd name="connsiteX8885" fmla="*/ 4636279 w 6868353"/>
                <a:gd name="connsiteY8885" fmla="*/ 6572860 h 6857985"/>
                <a:gd name="connsiteX8886" fmla="*/ 4602415 w 6868353"/>
                <a:gd name="connsiteY8886" fmla="*/ 6588731 h 6857985"/>
                <a:gd name="connsiteX8887" fmla="*/ 4567885 w 6868353"/>
                <a:gd name="connsiteY8887" fmla="*/ 6603341 h 6857985"/>
                <a:gd name="connsiteX8888" fmla="*/ 4497851 w 6868353"/>
                <a:gd name="connsiteY8888" fmla="*/ 6632249 h 6857985"/>
                <a:gd name="connsiteX8889" fmla="*/ 4462231 w 6868353"/>
                <a:gd name="connsiteY8889" fmla="*/ 6646548 h 6857985"/>
                <a:gd name="connsiteX8890" fmla="*/ 4425691 w 6868353"/>
                <a:gd name="connsiteY8890" fmla="*/ 6659304 h 6857985"/>
                <a:gd name="connsiteX8891" fmla="*/ 4273333 w 6868353"/>
                <a:gd name="connsiteY8891" fmla="*/ 6708562 h 6857985"/>
                <a:gd name="connsiteX8892" fmla="*/ 4202355 w 6868353"/>
                <a:gd name="connsiteY8892" fmla="*/ 6726734 h 6857985"/>
                <a:gd name="connsiteX8893" fmla="*/ 4245433 w 6868353"/>
                <a:gd name="connsiteY8893" fmla="*/ 6712825 h 6857985"/>
                <a:gd name="connsiteX8894" fmla="*/ 4271391 w 6868353"/>
                <a:gd name="connsiteY8894" fmla="*/ 6700218 h 6857985"/>
                <a:gd name="connsiteX8895" fmla="*/ 4179499 w 6868353"/>
                <a:gd name="connsiteY8895" fmla="*/ 6720336 h 6857985"/>
                <a:gd name="connsiteX8896" fmla="*/ 4157131 w 6868353"/>
                <a:gd name="connsiteY8896" fmla="*/ 6725602 h 6857985"/>
                <a:gd name="connsiteX8897" fmla="*/ 4136291 w 6868353"/>
                <a:gd name="connsiteY8897" fmla="*/ 6730274 h 6857985"/>
                <a:gd name="connsiteX8898" fmla="*/ 4102441 w 6868353"/>
                <a:gd name="connsiteY8898" fmla="*/ 6740198 h 6857985"/>
                <a:gd name="connsiteX8899" fmla="*/ 4147135 w 6868353"/>
                <a:gd name="connsiteY8899" fmla="*/ 6738966 h 6857985"/>
                <a:gd name="connsiteX8900" fmla="*/ 4194531 w 6868353"/>
                <a:gd name="connsiteY8900" fmla="*/ 6728737 h 6857985"/>
                <a:gd name="connsiteX8901" fmla="*/ 4107353 w 6868353"/>
                <a:gd name="connsiteY8901" fmla="*/ 6751057 h 6857985"/>
                <a:gd name="connsiteX8902" fmla="*/ 4087307 w 6868353"/>
                <a:gd name="connsiteY8902" fmla="*/ 6746484 h 6857985"/>
                <a:gd name="connsiteX8903" fmla="*/ 4025991 w 6868353"/>
                <a:gd name="connsiteY8903" fmla="*/ 6756790 h 6857985"/>
                <a:gd name="connsiteX8904" fmla="*/ 4055043 w 6868353"/>
                <a:gd name="connsiteY8904" fmla="*/ 6768413 h 6857985"/>
                <a:gd name="connsiteX8905" fmla="*/ 3895067 w 6868353"/>
                <a:gd name="connsiteY8905" fmla="*/ 6792692 h 6857985"/>
                <a:gd name="connsiteX8906" fmla="*/ 3857099 w 6868353"/>
                <a:gd name="connsiteY8906" fmla="*/ 6798511 h 6857985"/>
                <a:gd name="connsiteX8907" fmla="*/ 3838297 w 6868353"/>
                <a:gd name="connsiteY8907" fmla="*/ 6801470 h 6857985"/>
                <a:gd name="connsiteX8908" fmla="*/ 3819539 w 6868353"/>
                <a:gd name="connsiteY8908" fmla="*/ 6803777 h 6857985"/>
                <a:gd name="connsiteX8909" fmla="*/ 3744987 w 6868353"/>
                <a:gd name="connsiteY8909" fmla="*/ 6812852 h 6857985"/>
                <a:gd name="connsiteX8910" fmla="*/ 3670167 w 6868353"/>
                <a:gd name="connsiteY8910" fmla="*/ 6822267 h 6857985"/>
                <a:gd name="connsiteX8911" fmla="*/ 3593591 w 6868353"/>
                <a:gd name="connsiteY8911" fmla="*/ 6828638 h 6857985"/>
                <a:gd name="connsiteX8912" fmla="*/ 3513915 w 6868353"/>
                <a:gd name="connsiteY8912" fmla="*/ 6834881 h 6857985"/>
                <a:gd name="connsiteX8913" fmla="*/ 3472477 w 6868353"/>
                <a:gd name="connsiteY8913" fmla="*/ 6836551 h 6857985"/>
                <a:gd name="connsiteX8914" fmla="*/ 3429735 w 6868353"/>
                <a:gd name="connsiteY8914" fmla="*/ 6837585 h 6857985"/>
                <a:gd name="connsiteX8915" fmla="*/ 3340645 w 6868353"/>
                <a:gd name="connsiteY8915" fmla="*/ 6844295 h 6857985"/>
                <a:gd name="connsiteX8916" fmla="*/ 3276726 w 6868353"/>
                <a:gd name="connsiteY8916" fmla="*/ 6833479 h 6857985"/>
                <a:gd name="connsiteX8917" fmla="*/ 3298443 w 6868353"/>
                <a:gd name="connsiteY8917" fmla="*/ 6828482 h 6857985"/>
                <a:gd name="connsiteX8918" fmla="*/ 3339286 w 6868353"/>
                <a:gd name="connsiteY8918" fmla="*/ 6834456 h 6857985"/>
                <a:gd name="connsiteX8919" fmla="*/ 3358922 w 6868353"/>
                <a:gd name="connsiteY8919" fmla="*/ 6832998 h 6857985"/>
                <a:gd name="connsiteX8920" fmla="*/ 3380993 w 6868353"/>
                <a:gd name="connsiteY8920" fmla="*/ 6820639 h 6857985"/>
                <a:gd name="connsiteX8921" fmla="*/ 3332746 w 6868353"/>
                <a:gd name="connsiteY8921" fmla="*/ 6819237 h 6857985"/>
                <a:gd name="connsiteX8922" fmla="*/ 3266816 w 6868353"/>
                <a:gd name="connsiteY8922" fmla="*/ 6815896 h 6857985"/>
                <a:gd name="connsiteX8923" fmla="*/ 3162195 w 6868353"/>
                <a:gd name="connsiteY8923" fmla="*/ 6816887 h 6857985"/>
                <a:gd name="connsiteX8924" fmla="*/ 3253253 w 6868353"/>
                <a:gd name="connsiteY8924" fmla="*/ 6826768 h 6857985"/>
                <a:gd name="connsiteX8925" fmla="*/ 3232499 w 6868353"/>
                <a:gd name="connsiteY8925" fmla="*/ 6837570 h 6857985"/>
                <a:gd name="connsiteX8926" fmla="*/ 3196398 w 6868353"/>
                <a:gd name="connsiteY8926" fmla="*/ 6829629 h 6857985"/>
                <a:gd name="connsiteX8927" fmla="*/ 3152936 w 6868353"/>
                <a:gd name="connsiteY8927" fmla="*/ 6823385 h 6857985"/>
                <a:gd name="connsiteX8928" fmla="*/ 3113452 w 6868353"/>
                <a:gd name="connsiteY8928" fmla="*/ 6827293 h 6857985"/>
                <a:gd name="connsiteX8929" fmla="*/ 3163724 w 6868353"/>
                <a:gd name="connsiteY8929" fmla="*/ 6828708 h 6857985"/>
                <a:gd name="connsiteX8930" fmla="*/ 3182057 w 6868353"/>
                <a:gd name="connsiteY8930" fmla="*/ 6838448 h 6857985"/>
                <a:gd name="connsiteX8931" fmla="*/ 3129548 w 6868353"/>
                <a:gd name="connsiteY8931" fmla="*/ 6835489 h 6857985"/>
                <a:gd name="connsiteX8932" fmla="*/ 3078271 w 6868353"/>
                <a:gd name="connsiteY8932" fmla="*/ 6831936 h 6857985"/>
                <a:gd name="connsiteX8933" fmla="*/ 3028027 w 6868353"/>
                <a:gd name="connsiteY8933" fmla="*/ 6828368 h 6857985"/>
                <a:gd name="connsiteX8934" fmla="*/ 3003238 w 6868353"/>
                <a:gd name="connsiteY8934" fmla="*/ 6826570 h 6857985"/>
                <a:gd name="connsiteX8935" fmla="*/ 2978775 w 6868353"/>
                <a:gd name="connsiteY8935" fmla="*/ 6823838 h 6857985"/>
                <a:gd name="connsiteX8936" fmla="*/ 2882535 w 6868353"/>
                <a:gd name="connsiteY8936" fmla="*/ 6812314 h 6857985"/>
                <a:gd name="connsiteX8937" fmla="*/ 2835094 w 6868353"/>
                <a:gd name="connsiteY8937" fmla="*/ 6806298 h 6857985"/>
                <a:gd name="connsiteX8938" fmla="*/ 2788262 w 6868353"/>
                <a:gd name="connsiteY8938" fmla="*/ 6798200 h 6857985"/>
                <a:gd name="connsiteX8939" fmla="*/ 2694698 w 6868353"/>
                <a:gd name="connsiteY8939" fmla="*/ 6781154 h 6857985"/>
                <a:gd name="connsiteX8940" fmla="*/ 2671253 w 6868353"/>
                <a:gd name="connsiteY8940" fmla="*/ 6776568 h 6857985"/>
                <a:gd name="connsiteX8941" fmla="*/ 2647951 w 6868353"/>
                <a:gd name="connsiteY8941" fmla="*/ 6771032 h 6857985"/>
                <a:gd name="connsiteX8942" fmla="*/ 2601048 w 6868353"/>
                <a:gd name="connsiteY8942" fmla="*/ 6759607 h 6857985"/>
                <a:gd name="connsiteX8943" fmla="*/ 2505700 w 6868353"/>
                <a:gd name="connsiteY8943" fmla="*/ 6734733 h 6857985"/>
                <a:gd name="connsiteX8944" fmla="*/ 2408341 w 6868353"/>
                <a:gd name="connsiteY8944" fmla="*/ 6703531 h 6857985"/>
                <a:gd name="connsiteX8945" fmla="*/ 2379942 w 6868353"/>
                <a:gd name="connsiteY8945" fmla="*/ 6704097 h 6857985"/>
                <a:gd name="connsiteX8946" fmla="*/ 2364242 w 6868353"/>
                <a:gd name="connsiteY8946" fmla="*/ 6690237 h 6857985"/>
                <a:gd name="connsiteX8947" fmla="*/ 2216512 w 6868353"/>
                <a:gd name="connsiteY8947" fmla="*/ 6647695 h 6857985"/>
                <a:gd name="connsiteX8948" fmla="*/ 2281083 w 6868353"/>
                <a:gd name="connsiteY8948" fmla="*/ 6661017 h 6857985"/>
                <a:gd name="connsiteX8949" fmla="*/ 2327603 w 6868353"/>
                <a:gd name="connsiteY8949" fmla="*/ 6674862 h 6857985"/>
                <a:gd name="connsiteX8950" fmla="*/ 2380622 w 6868353"/>
                <a:gd name="connsiteY8950" fmla="*/ 6690761 h 6857985"/>
                <a:gd name="connsiteX8951" fmla="*/ 2496441 w 6868353"/>
                <a:gd name="connsiteY8951" fmla="*/ 6722671 h 6857985"/>
                <a:gd name="connsiteX8952" fmla="*/ 2554089 w 6868353"/>
                <a:gd name="connsiteY8952" fmla="*/ 6735993 h 6857985"/>
                <a:gd name="connsiteX8953" fmla="*/ 2608042 w 6868353"/>
                <a:gd name="connsiteY8953" fmla="*/ 6746214 h 6857985"/>
                <a:gd name="connsiteX8954" fmla="*/ 2568940 w 6868353"/>
                <a:gd name="connsiteY8954" fmla="*/ 6739589 h 6857985"/>
                <a:gd name="connsiteX8955" fmla="*/ 2641085 w 6868353"/>
                <a:gd name="connsiteY8955" fmla="*/ 6758163 h 6857985"/>
                <a:gd name="connsiteX8956" fmla="*/ 2677284 w 6868353"/>
                <a:gd name="connsiteY8956" fmla="*/ 6766615 h 6857985"/>
                <a:gd name="connsiteX8957" fmla="*/ 2713286 w 6868353"/>
                <a:gd name="connsiteY8957" fmla="*/ 6772901 h 6857985"/>
                <a:gd name="connsiteX8958" fmla="*/ 2842229 w 6868353"/>
                <a:gd name="connsiteY8958" fmla="*/ 6788743 h 6857985"/>
                <a:gd name="connsiteX8959" fmla="*/ 3006778 w 6868353"/>
                <a:gd name="connsiteY8959" fmla="*/ 6815613 h 6857985"/>
                <a:gd name="connsiteX8960" fmla="*/ 3156886 w 6868353"/>
                <a:gd name="connsiteY8960" fmla="*/ 6819407 h 6857985"/>
                <a:gd name="connsiteX8961" fmla="*/ 3040061 w 6868353"/>
                <a:gd name="connsiteY8961" fmla="*/ 6803183 h 6857985"/>
                <a:gd name="connsiteX8962" fmla="*/ 3006933 w 6868353"/>
                <a:gd name="connsiteY8962" fmla="*/ 6801980 h 6857985"/>
                <a:gd name="connsiteX8963" fmla="*/ 2972333 w 6868353"/>
                <a:gd name="connsiteY8963" fmla="*/ 6799332 h 6857985"/>
                <a:gd name="connsiteX8964" fmla="*/ 2898164 w 6868353"/>
                <a:gd name="connsiteY8964" fmla="*/ 6790880 h 6857985"/>
                <a:gd name="connsiteX8965" fmla="*/ 2863791 w 6868353"/>
                <a:gd name="connsiteY8965" fmla="*/ 6781282 h 6857985"/>
                <a:gd name="connsiteX8966" fmla="*/ 2827095 w 6868353"/>
                <a:gd name="connsiteY8966" fmla="*/ 6775180 h 6857985"/>
                <a:gd name="connsiteX8967" fmla="*/ 2747688 w 6868353"/>
                <a:gd name="connsiteY8967" fmla="*/ 6766601 h 6857985"/>
                <a:gd name="connsiteX8968" fmla="*/ 2705457 w 6868353"/>
                <a:gd name="connsiteY8968" fmla="*/ 6761674 h 6857985"/>
                <a:gd name="connsiteX8969" fmla="*/ 2662292 w 6868353"/>
                <a:gd name="connsiteY8969" fmla="*/ 6753421 h 6857985"/>
                <a:gd name="connsiteX8970" fmla="*/ 2575452 w 6868353"/>
                <a:gd name="connsiteY8970" fmla="*/ 6720236 h 6857985"/>
                <a:gd name="connsiteX8971" fmla="*/ 2524869 w 6868353"/>
                <a:gd name="connsiteY8971" fmla="*/ 6716216 h 6857985"/>
                <a:gd name="connsiteX8972" fmla="*/ 2440860 w 6868353"/>
                <a:gd name="connsiteY8972" fmla="*/ 6687986 h 6857985"/>
                <a:gd name="connsiteX8973" fmla="*/ 2393505 w 6868353"/>
                <a:gd name="connsiteY8973" fmla="*/ 6670233 h 6857985"/>
                <a:gd name="connsiteX8974" fmla="*/ 2369749 w 6868353"/>
                <a:gd name="connsiteY8974" fmla="*/ 6661314 h 6857985"/>
                <a:gd name="connsiteX8975" fmla="*/ 2346744 w 6868353"/>
                <a:gd name="connsiteY8975" fmla="*/ 6651786 h 6857985"/>
                <a:gd name="connsiteX8976" fmla="*/ 2265694 w 6868353"/>
                <a:gd name="connsiteY8976" fmla="*/ 6622000 h 6857985"/>
                <a:gd name="connsiteX8977" fmla="*/ 2316023 w 6868353"/>
                <a:gd name="connsiteY8977" fmla="*/ 6650229 h 6857985"/>
                <a:gd name="connsiteX8978" fmla="*/ 2344365 w 6868353"/>
                <a:gd name="connsiteY8978" fmla="*/ 6660394 h 6857985"/>
                <a:gd name="connsiteX8979" fmla="*/ 2382915 w 6868353"/>
                <a:gd name="connsiteY8979" fmla="*/ 6674636 h 6857985"/>
                <a:gd name="connsiteX8980" fmla="*/ 2359881 w 6868353"/>
                <a:gd name="connsiteY8980" fmla="*/ 6673234 h 6857985"/>
                <a:gd name="connsiteX8981" fmla="*/ 2316277 w 6868353"/>
                <a:gd name="connsiteY8981" fmla="*/ 6659573 h 6857985"/>
                <a:gd name="connsiteX8982" fmla="*/ 2208287 w 6868353"/>
                <a:gd name="connsiteY8982" fmla="*/ 6626204 h 6857985"/>
                <a:gd name="connsiteX8983" fmla="*/ 2153414 w 6868353"/>
                <a:gd name="connsiteY8983" fmla="*/ 6581950 h 6857985"/>
                <a:gd name="connsiteX8984" fmla="*/ 2063558 w 6868353"/>
                <a:gd name="connsiteY8984" fmla="*/ 6544843 h 6857985"/>
                <a:gd name="connsiteX8985" fmla="*/ 1975359 w 6868353"/>
                <a:gd name="connsiteY8985" fmla="*/ 6503816 h 6857985"/>
                <a:gd name="connsiteX8986" fmla="*/ 2040482 w 6868353"/>
                <a:gd name="connsiteY8986" fmla="*/ 6544008 h 6857985"/>
                <a:gd name="connsiteX8987" fmla="*/ 2062185 w 6868353"/>
                <a:gd name="connsiteY8987" fmla="*/ 6553550 h 6857985"/>
                <a:gd name="connsiteX8988" fmla="*/ 2083676 w 6868353"/>
                <a:gd name="connsiteY8988" fmla="*/ 6562328 h 6857985"/>
                <a:gd name="connsiteX8989" fmla="*/ 2119437 w 6868353"/>
                <a:gd name="connsiteY8989" fmla="*/ 6580633 h 6857985"/>
                <a:gd name="connsiteX8990" fmla="*/ 2073511 w 6868353"/>
                <a:gd name="connsiteY8990" fmla="*/ 6565131 h 6857985"/>
                <a:gd name="connsiteX8991" fmla="*/ 2062143 w 6868353"/>
                <a:gd name="connsiteY8991" fmla="*/ 6558109 h 6857985"/>
                <a:gd name="connsiteX8992" fmla="*/ 2053535 w 6868353"/>
                <a:gd name="connsiteY8992" fmla="*/ 6553409 h 6857985"/>
                <a:gd name="connsiteX8993" fmla="*/ 2048835 w 6868353"/>
                <a:gd name="connsiteY8993" fmla="*/ 6560473 h 6857985"/>
                <a:gd name="connsiteX8994" fmla="*/ 1987591 w 6868353"/>
                <a:gd name="connsiteY8994" fmla="*/ 6525575 h 6857985"/>
                <a:gd name="connsiteX8995" fmla="*/ 1988186 w 6868353"/>
                <a:gd name="connsiteY8995" fmla="*/ 6548383 h 6857985"/>
                <a:gd name="connsiteX8996" fmla="*/ 2041771 w 6868353"/>
                <a:gd name="connsiteY8996" fmla="*/ 6566843 h 6857985"/>
                <a:gd name="connsiteX8997" fmla="*/ 2047108 w 6868353"/>
                <a:gd name="connsiteY8997" fmla="*/ 6573880 h 6857985"/>
                <a:gd name="connsiteX8998" fmla="*/ 2082501 w 6868353"/>
                <a:gd name="connsiteY8998" fmla="*/ 6591109 h 6857985"/>
                <a:gd name="connsiteX8999" fmla="*/ 2111325 w 6868353"/>
                <a:gd name="connsiteY8999" fmla="*/ 6593020 h 6857985"/>
                <a:gd name="connsiteX9000" fmla="*/ 2196650 w 6868353"/>
                <a:gd name="connsiteY9000" fmla="*/ 6627790 h 6857985"/>
                <a:gd name="connsiteX9001" fmla="*/ 2152055 w 6868353"/>
                <a:gd name="connsiteY9001" fmla="*/ 6622269 h 6857985"/>
                <a:gd name="connsiteX9002" fmla="*/ 2097507 w 6868353"/>
                <a:gd name="connsiteY9002" fmla="*/ 6601882 h 6857985"/>
                <a:gd name="connsiteX9003" fmla="*/ 2029879 w 6868353"/>
                <a:gd name="connsiteY9003" fmla="*/ 6571686 h 6857985"/>
                <a:gd name="connsiteX9004" fmla="*/ 1958937 w 6868353"/>
                <a:gd name="connsiteY9004" fmla="*/ 6537779 h 6857985"/>
                <a:gd name="connsiteX9005" fmla="*/ 1924606 w 6868353"/>
                <a:gd name="connsiteY9005" fmla="*/ 6522546 h 6857985"/>
                <a:gd name="connsiteX9006" fmla="*/ 1892668 w 6868353"/>
                <a:gd name="connsiteY9006" fmla="*/ 6509394 h 6857985"/>
                <a:gd name="connsiteX9007" fmla="*/ 1672085 w 6868353"/>
                <a:gd name="connsiteY9007" fmla="*/ 6395358 h 6857985"/>
                <a:gd name="connsiteX9008" fmla="*/ 1609737 w 6868353"/>
                <a:gd name="connsiteY9008" fmla="*/ 6358068 h 6857985"/>
                <a:gd name="connsiteX9009" fmla="*/ 1550461 w 6868353"/>
                <a:gd name="connsiteY9009" fmla="*/ 6319419 h 6857985"/>
                <a:gd name="connsiteX9010" fmla="*/ 1446916 w 6868353"/>
                <a:gd name="connsiteY9010" fmla="*/ 6251154 h 6857985"/>
                <a:gd name="connsiteX9011" fmla="*/ 1383464 w 6868353"/>
                <a:gd name="connsiteY9011" fmla="*/ 6197342 h 6857985"/>
                <a:gd name="connsiteX9012" fmla="*/ 1471748 w 6868353"/>
                <a:gd name="connsiteY9012" fmla="*/ 6265212 h 6857985"/>
                <a:gd name="connsiteX9013" fmla="*/ 1508910 w 6868353"/>
                <a:gd name="connsiteY9013" fmla="*/ 6279907 h 6857985"/>
                <a:gd name="connsiteX9014" fmla="*/ 1606339 w 6868353"/>
                <a:gd name="connsiteY9014" fmla="*/ 6347536 h 6857985"/>
                <a:gd name="connsiteX9015" fmla="*/ 1652747 w 6868353"/>
                <a:gd name="connsiteY9015" fmla="*/ 6375411 h 6857985"/>
                <a:gd name="connsiteX9016" fmla="*/ 1697653 w 6868353"/>
                <a:gd name="connsiteY9016" fmla="*/ 6400766 h 6857985"/>
                <a:gd name="connsiteX9017" fmla="*/ 1741031 w 6868353"/>
                <a:gd name="connsiteY9017" fmla="*/ 6424847 h 6857985"/>
                <a:gd name="connsiteX9018" fmla="*/ 1762294 w 6868353"/>
                <a:gd name="connsiteY9018" fmla="*/ 6436570 h 6857985"/>
                <a:gd name="connsiteX9019" fmla="*/ 1783757 w 6868353"/>
                <a:gd name="connsiteY9019" fmla="*/ 6447528 h 6857985"/>
                <a:gd name="connsiteX9020" fmla="*/ 1867935 w 6868353"/>
                <a:gd name="connsiteY9020" fmla="*/ 6492915 h 6857985"/>
                <a:gd name="connsiteX9021" fmla="*/ 1897892 w 6868353"/>
                <a:gd name="connsiteY9021" fmla="*/ 6501721 h 6857985"/>
                <a:gd name="connsiteX9022" fmla="*/ 1968705 w 6868353"/>
                <a:gd name="connsiteY9022" fmla="*/ 6532569 h 6857985"/>
                <a:gd name="connsiteX9023" fmla="*/ 1968323 w 6868353"/>
                <a:gd name="connsiteY9023" fmla="*/ 6509904 h 6857985"/>
                <a:gd name="connsiteX9024" fmla="*/ 1924691 w 6868353"/>
                <a:gd name="connsiteY9024" fmla="*/ 6486559 h 6857985"/>
                <a:gd name="connsiteX9025" fmla="*/ 1877519 w 6868353"/>
                <a:gd name="connsiteY9025" fmla="*/ 6460439 h 6857985"/>
                <a:gd name="connsiteX9026" fmla="*/ 1800377 w 6868353"/>
                <a:gd name="connsiteY9026" fmla="*/ 6421011 h 6857985"/>
                <a:gd name="connsiteX9027" fmla="*/ 1851102 w 6868353"/>
                <a:gd name="connsiteY9027" fmla="*/ 6447853 h 6857985"/>
                <a:gd name="connsiteX9028" fmla="*/ 1815738 w 6868353"/>
                <a:gd name="connsiteY9028" fmla="*/ 6448943 h 6857985"/>
                <a:gd name="connsiteX9029" fmla="*/ 1778179 w 6868353"/>
                <a:gd name="connsiteY9029" fmla="*/ 6423673 h 6857985"/>
                <a:gd name="connsiteX9030" fmla="*/ 1744754 w 6868353"/>
                <a:gd name="connsiteY9030" fmla="*/ 6401502 h 6857985"/>
                <a:gd name="connsiteX9031" fmla="*/ 1675186 w 6868353"/>
                <a:gd name="connsiteY9031" fmla="*/ 6351967 h 6857985"/>
                <a:gd name="connsiteX9032" fmla="*/ 1654516 w 6868353"/>
                <a:gd name="connsiteY9032" fmla="*/ 6344874 h 6857985"/>
                <a:gd name="connsiteX9033" fmla="*/ 1624149 w 6868353"/>
                <a:gd name="connsiteY9033" fmla="*/ 6328480 h 6857985"/>
                <a:gd name="connsiteX9034" fmla="*/ 1545266 w 6868353"/>
                <a:gd name="connsiteY9034" fmla="*/ 6275914 h 6857985"/>
                <a:gd name="connsiteX9035" fmla="*/ 1501039 w 6868353"/>
                <a:gd name="connsiteY9035" fmla="*/ 6245463 h 6857985"/>
                <a:gd name="connsiteX9036" fmla="*/ 1458001 w 6868353"/>
                <a:gd name="connsiteY9036" fmla="*/ 6213935 h 6857985"/>
                <a:gd name="connsiteX9037" fmla="*/ 1380661 w 6868353"/>
                <a:gd name="connsiteY9037" fmla="*/ 6162841 h 6857985"/>
                <a:gd name="connsiteX9038" fmla="*/ 1401783 w 6868353"/>
                <a:gd name="connsiteY9038" fmla="*/ 6171109 h 6857985"/>
                <a:gd name="connsiteX9039" fmla="*/ 1367268 w 6868353"/>
                <a:gd name="connsiteY9039" fmla="*/ 6142795 h 6857985"/>
                <a:gd name="connsiteX9040" fmla="*/ 1335613 w 6868353"/>
                <a:gd name="connsiteY9040" fmla="*/ 6115401 h 6857985"/>
                <a:gd name="connsiteX9041" fmla="*/ 1277908 w 6868353"/>
                <a:gd name="connsiteY9041" fmla="*/ 6067040 h 6857985"/>
                <a:gd name="connsiteX9042" fmla="*/ 1251845 w 6868353"/>
                <a:gd name="connsiteY9042" fmla="*/ 6046215 h 6857985"/>
                <a:gd name="connsiteX9043" fmla="*/ 1228316 w 6868353"/>
                <a:gd name="connsiteY9043" fmla="*/ 6026947 h 6857985"/>
                <a:gd name="connsiteX9044" fmla="*/ 1186722 w 6868353"/>
                <a:gd name="connsiteY9044" fmla="*/ 5995632 h 6857985"/>
                <a:gd name="connsiteX9045" fmla="*/ 1146487 w 6868353"/>
                <a:gd name="connsiteY9045" fmla="*/ 5952042 h 6857985"/>
                <a:gd name="connsiteX9046" fmla="*/ 1201106 w 6868353"/>
                <a:gd name="connsiteY9046" fmla="*/ 6010185 h 6857985"/>
                <a:gd name="connsiteX9047" fmla="*/ 1250712 w 6868353"/>
                <a:gd name="connsiteY9047" fmla="*/ 6055431 h 6857985"/>
                <a:gd name="connsiteX9048" fmla="*/ 1247952 w 6868353"/>
                <a:gd name="connsiteY9048" fmla="*/ 6060684 h 6857985"/>
                <a:gd name="connsiteX9049" fmla="*/ 1172282 w 6868353"/>
                <a:gd name="connsiteY9049" fmla="*/ 5998364 h 6857985"/>
                <a:gd name="connsiteX9050" fmla="*/ 1155789 w 6868353"/>
                <a:gd name="connsiteY9050" fmla="*/ 5974311 h 6857985"/>
                <a:gd name="connsiteX9051" fmla="*/ 1135884 w 6868353"/>
                <a:gd name="connsiteY9051" fmla="*/ 5954123 h 6857985"/>
                <a:gd name="connsiteX9052" fmla="*/ 1124331 w 6868353"/>
                <a:gd name="connsiteY9052" fmla="*/ 5943123 h 6857985"/>
                <a:gd name="connsiteX9053" fmla="*/ 1112623 w 6868353"/>
                <a:gd name="connsiteY9053" fmla="*/ 5931528 h 6857985"/>
                <a:gd name="connsiteX9054" fmla="*/ 1042390 w 6868353"/>
                <a:gd name="connsiteY9054" fmla="*/ 5872422 h 6857985"/>
                <a:gd name="connsiteX9055" fmla="*/ 1069996 w 6868353"/>
                <a:gd name="connsiteY9055" fmla="*/ 5903497 h 6857985"/>
                <a:gd name="connsiteX9056" fmla="*/ 995360 w 6868353"/>
                <a:gd name="connsiteY9056" fmla="*/ 5829922 h 6857985"/>
                <a:gd name="connsiteX9057" fmla="*/ 1048152 w 6868353"/>
                <a:gd name="connsiteY9057" fmla="*/ 5874050 h 6857985"/>
                <a:gd name="connsiteX9058" fmla="*/ 1026138 w 6868353"/>
                <a:gd name="connsiteY9058" fmla="*/ 5845339 h 6857985"/>
                <a:gd name="connsiteX9059" fmla="*/ 1008668 w 6868353"/>
                <a:gd name="connsiteY9059" fmla="*/ 5825449 h 6857985"/>
                <a:gd name="connsiteX9060" fmla="*/ 988522 w 6868353"/>
                <a:gd name="connsiteY9060" fmla="*/ 5801877 h 6857985"/>
                <a:gd name="connsiteX9061" fmla="*/ 940572 w 6868353"/>
                <a:gd name="connsiteY9061" fmla="*/ 5747867 h 6857985"/>
                <a:gd name="connsiteX9062" fmla="*/ 887129 w 6868353"/>
                <a:gd name="connsiteY9062" fmla="*/ 5687940 h 6857985"/>
                <a:gd name="connsiteX9063" fmla="*/ 833997 w 6868353"/>
                <a:gd name="connsiteY9063" fmla="*/ 5625932 h 6857985"/>
                <a:gd name="connsiteX9064" fmla="*/ 808344 w 6868353"/>
                <a:gd name="connsiteY9064" fmla="*/ 5596216 h 6857985"/>
                <a:gd name="connsiteX9065" fmla="*/ 796042 w 6868353"/>
                <a:gd name="connsiteY9065" fmla="*/ 5581918 h 6857985"/>
                <a:gd name="connsiteX9066" fmla="*/ 784659 w 6868353"/>
                <a:gd name="connsiteY9066" fmla="*/ 5567732 h 6857985"/>
                <a:gd name="connsiteX9067" fmla="*/ 715629 w 6868353"/>
                <a:gd name="connsiteY9067" fmla="*/ 5483030 h 6857985"/>
                <a:gd name="connsiteX9068" fmla="*/ 731400 w 6868353"/>
                <a:gd name="connsiteY9068" fmla="*/ 5508428 h 6857985"/>
                <a:gd name="connsiteX9069" fmla="*/ 690429 w 6868353"/>
                <a:gd name="connsiteY9069" fmla="*/ 5459501 h 6857985"/>
                <a:gd name="connsiteX9070" fmla="*/ 645084 w 6868353"/>
                <a:gd name="connsiteY9070" fmla="*/ 5373921 h 6857985"/>
                <a:gd name="connsiteX9071" fmla="*/ 647675 w 6868353"/>
                <a:gd name="connsiteY9071" fmla="*/ 5387894 h 6857985"/>
                <a:gd name="connsiteX9072" fmla="*/ 602641 w 6868353"/>
                <a:gd name="connsiteY9072" fmla="*/ 5325914 h 6857985"/>
                <a:gd name="connsiteX9073" fmla="*/ 554577 w 6868353"/>
                <a:gd name="connsiteY9073" fmla="*/ 5242968 h 6857985"/>
                <a:gd name="connsiteX9074" fmla="*/ 530369 w 6868353"/>
                <a:gd name="connsiteY9074" fmla="*/ 5200085 h 6857985"/>
                <a:gd name="connsiteX9075" fmla="*/ 518533 w 6868353"/>
                <a:gd name="connsiteY9075" fmla="*/ 5179317 h 6857985"/>
                <a:gd name="connsiteX9076" fmla="*/ 507703 w 6868353"/>
                <a:gd name="connsiteY9076" fmla="*/ 5158987 h 6857985"/>
                <a:gd name="connsiteX9077" fmla="*/ 468006 w 6868353"/>
                <a:gd name="connsiteY9077" fmla="*/ 5092250 h 6857985"/>
                <a:gd name="connsiteX9078" fmla="*/ 466194 w 6868353"/>
                <a:gd name="connsiteY9078" fmla="*/ 5070987 h 6857985"/>
                <a:gd name="connsiteX9079" fmla="*/ 399429 w 6868353"/>
                <a:gd name="connsiteY9079" fmla="*/ 4959556 h 6857985"/>
                <a:gd name="connsiteX9080" fmla="*/ 366061 w 6868353"/>
                <a:gd name="connsiteY9080" fmla="*/ 4896670 h 6857985"/>
                <a:gd name="connsiteX9081" fmla="*/ 335297 w 6868353"/>
                <a:gd name="connsiteY9081" fmla="*/ 4829975 h 6857985"/>
                <a:gd name="connsiteX9082" fmla="*/ 279108 w 6868353"/>
                <a:gd name="connsiteY9082" fmla="*/ 4692552 h 6857985"/>
                <a:gd name="connsiteX9083" fmla="*/ 255253 w 6868353"/>
                <a:gd name="connsiteY9083" fmla="*/ 4624315 h 6857985"/>
                <a:gd name="connsiteX9084" fmla="*/ 234244 w 6868353"/>
                <a:gd name="connsiteY9084" fmla="*/ 4558456 h 6857985"/>
                <a:gd name="connsiteX9085" fmla="*/ 224744 w 6868353"/>
                <a:gd name="connsiteY9085" fmla="*/ 4557465 h 6857985"/>
                <a:gd name="connsiteX9086" fmla="*/ 192622 w 6868353"/>
                <a:gd name="connsiteY9086" fmla="*/ 4439408 h 6857985"/>
                <a:gd name="connsiteX9087" fmla="*/ 175860 w 6868353"/>
                <a:gd name="connsiteY9087" fmla="*/ 4377428 h 6857985"/>
                <a:gd name="connsiteX9088" fmla="*/ 158800 w 6868353"/>
                <a:gd name="connsiteY9088" fmla="*/ 4313325 h 6857985"/>
                <a:gd name="connsiteX9089" fmla="*/ 141005 w 6868353"/>
                <a:gd name="connsiteY9089" fmla="*/ 4247168 h 6857985"/>
                <a:gd name="connsiteX9090" fmla="*/ 125022 w 6868353"/>
                <a:gd name="connsiteY9090" fmla="*/ 4178407 h 6857985"/>
                <a:gd name="connsiteX9091" fmla="*/ 94032 w 6868353"/>
                <a:gd name="connsiteY9091" fmla="*/ 4033905 h 6857985"/>
                <a:gd name="connsiteX9092" fmla="*/ 106462 w 6868353"/>
                <a:gd name="connsiteY9092" fmla="*/ 4050512 h 6857985"/>
                <a:gd name="connsiteX9093" fmla="*/ 116173 w 6868353"/>
                <a:gd name="connsiteY9093" fmla="*/ 4100430 h 6857985"/>
                <a:gd name="connsiteX9094" fmla="*/ 139150 w 6868353"/>
                <a:gd name="connsiteY9094" fmla="*/ 4159224 h 6857985"/>
                <a:gd name="connsiteX9095" fmla="*/ 140609 w 6868353"/>
                <a:gd name="connsiteY9095" fmla="*/ 4204867 h 6857985"/>
                <a:gd name="connsiteX9096" fmla="*/ 160018 w 6868353"/>
                <a:gd name="connsiteY9096" fmla="*/ 4276828 h 6857985"/>
                <a:gd name="connsiteX9097" fmla="*/ 161915 w 6868353"/>
                <a:gd name="connsiteY9097" fmla="*/ 4249957 h 6857985"/>
                <a:gd name="connsiteX9098" fmla="*/ 161023 w 6868353"/>
                <a:gd name="connsiteY9098" fmla="*/ 4218698 h 6857985"/>
                <a:gd name="connsiteX9099" fmla="*/ 142123 w 6868353"/>
                <a:gd name="connsiteY9099" fmla="*/ 4145152 h 6857985"/>
                <a:gd name="connsiteX9100" fmla="*/ 163727 w 6868353"/>
                <a:gd name="connsiteY9100" fmla="*/ 4221856 h 6857985"/>
                <a:gd name="connsiteX9101" fmla="*/ 167068 w 6868353"/>
                <a:gd name="connsiteY9101" fmla="*/ 4247183 h 6857985"/>
                <a:gd name="connsiteX9102" fmla="*/ 170013 w 6868353"/>
                <a:gd name="connsiteY9102" fmla="*/ 4270613 h 6857985"/>
                <a:gd name="connsiteX9103" fmla="*/ 170282 w 6868353"/>
                <a:gd name="connsiteY9103" fmla="*/ 4303924 h 6857985"/>
                <a:gd name="connsiteX9104" fmla="*/ 183590 w 6868353"/>
                <a:gd name="connsiteY9104" fmla="*/ 4342418 h 6857985"/>
                <a:gd name="connsiteX9105" fmla="*/ 185388 w 6868353"/>
                <a:gd name="connsiteY9105" fmla="*/ 4393596 h 6857985"/>
                <a:gd name="connsiteX9106" fmla="*/ 198993 w 6868353"/>
                <a:gd name="connsiteY9106" fmla="*/ 4399244 h 6857985"/>
                <a:gd name="connsiteX9107" fmla="*/ 209002 w 6868353"/>
                <a:gd name="connsiteY9107" fmla="*/ 4439578 h 6857985"/>
                <a:gd name="connsiteX9108" fmla="*/ 213192 w 6868353"/>
                <a:gd name="connsiteY9108" fmla="*/ 4483862 h 6857985"/>
                <a:gd name="connsiteX9109" fmla="*/ 233267 w 6868353"/>
                <a:gd name="connsiteY9109" fmla="*/ 4548248 h 6857985"/>
                <a:gd name="connsiteX9110" fmla="*/ 242611 w 6868353"/>
                <a:gd name="connsiteY9110" fmla="*/ 4576903 h 6857985"/>
                <a:gd name="connsiteX9111" fmla="*/ 252620 w 6868353"/>
                <a:gd name="connsiteY9111" fmla="*/ 4603291 h 6857985"/>
                <a:gd name="connsiteX9112" fmla="*/ 289131 w 6868353"/>
                <a:gd name="connsiteY9112" fmla="*/ 4696233 h 6857985"/>
                <a:gd name="connsiteX9113" fmla="*/ 306474 w 6868353"/>
                <a:gd name="connsiteY9113" fmla="*/ 4739554 h 6857985"/>
                <a:gd name="connsiteX9114" fmla="*/ 325331 w 6868353"/>
                <a:gd name="connsiteY9114" fmla="*/ 4783710 h 6857985"/>
                <a:gd name="connsiteX9115" fmla="*/ 366089 w 6868353"/>
                <a:gd name="connsiteY9115" fmla="*/ 4886321 h 6857985"/>
                <a:gd name="connsiteX9116" fmla="*/ 402119 w 6868353"/>
                <a:gd name="connsiteY9116" fmla="*/ 4952987 h 6857985"/>
                <a:gd name="connsiteX9117" fmla="*/ 431948 w 6868353"/>
                <a:gd name="connsiteY9117" fmla="*/ 4980367 h 6857985"/>
                <a:gd name="connsiteX9118" fmla="*/ 453156 w 6868353"/>
                <a:gd name="connsiteY9118" fmla="*/ 5038029 h 6857985"/>
                <a:gd name="connsiteX9119" fmla="*/ 477025 w 6868353"/>
                <a:gd name="connsiteY9119" fmla="*/ 5084436 h 6857985"/>
                <a:gd name="connsiteX9120" fmla="*/ 491635 w 6868353"/>
                <a:gd name="connsiteY9120" fmla="*/ 5086701 h 6857985"/>
                <a:gd name="connsiteX9121" fmla="*/ 470484 w 6868353"/>
                <a:gd name="connsiteY9121" fmla="*/ 5048717 h 6857985"/>
                <a:gd name="connsiteX9122" fmla="*/ 457219 w 6868353"/>
                <a:gd name="connsiteY9122" fmla="*/ 5030723 h 6857985"/>
                <a:gd name="connsiteX9123" fmla="*/ 442410 w 6868353"/>
                <a:gd name="connsiteY9123" fmla="*/ 5001333 h 6857985"/>
                <a:gd name="connsiteX9124" fmla="*/ 405800 w 6868353"/>
                <a:gd name="connsiteY9124" fmla="*/ 4921034 h 6857985"/>
                <a:gd name="connsiteX9125" fmla="*/ 441235 w 6868353"/>
                <a:gd name="connsiteY9125" fmla="*/ 4972920 h 6857985"/>
                <a:gd name="connsiteX9126" fmla="*/ 392719 w 6868353"/>
                <a:gd name="connsiteY9126" fmla="*/ 4869729 h 6857985"/>
                <a:gd name="connsiteX9127" fmla="*/ 343183 w 6868353"/>
                <a:gd name="connsiteY9127" fmla="*/ 4761370 h 6857985"/>
                <a:gd name="connsiteX9128" fmla="*/ 328955 w 6868353"/>
                <a:gd name="connsiteY9128" fmla="*/ 4750426 h 6857985"/>
                <a:gd name="connsiteX9129" fmla="*/ 329196 w 6868353"/>
                <a:gd name="connsiteY9129" fmla="*/ 4736312 h 6857985"/>
                <a:gd name="connsiteX9130" fmla="*/ 319158 w 6868353"/>
                <a:gd name="connsiteY9130" fmla="*/ 4702406 h 6857985"/>
                <a:gd name="connsiteX9131" fmla="*/ 304081 w 6868353"/>
                <a:gd name="connsiteY9131" fmla="*/ 4663827 h 6857985"/>
                <a:gd name="connsiteX9132" fmla="*/ 315817 w 6868353"/>
                <a:gd name="connsiteY9132" fmla="*/ 4710857 h 6857985"/>
                <a:gd name="connsiteX9133" fmla="*/ 294100 w 6868353"/>
                <a:gd name="connsiteY9133" fmla="*/ 4670311 h 6857985"/>
                <a:gd name="connsiteX9134" fmla="*/ 287531 w 6868353"/>
                <a:gd name="connsiteY9134" fmla="*/ 4620067 h 6857985"/>
                <a:gd name="connsiteX9135" fmla="*/ 262558 w 6868353"/>
                <a:gd name="connsiteY9135" fmla="*/ 4564600 h 6857985"/>
                <a:gd name="connsiteX9136" fmla="*/ 253384 w 6868353"/>
                <a:gd name="connsiteY9136" fmla="*/ 4513535 h 6857985"/>
                <a:gd name="connsiteX9137" fmla="*/ 220455 w 6868353"/>
                <a:gd name="connsiteY9137" fmla="*/ 4421301 h 6857985"/>
                <a:gd name="connsiteX9138" fmla="*/ 216547 w 6868353"/>
                <a:gd name="connsiteY9138" fmla="*/ 4409565 h 6857985"/>
                <a:gd name="connsiteX9139" fmla="*/ 213164 w 6868353"/>
                <a:gd name="connsiteY9139" fmla="*/ 4397673 h 6857985"/>
                <a:gd name="connsiteX9140" fmla="*/ 206510 w 6868353"/>
                <a:gd name="connsiteY9140" fmla="*/ 4373804 h 6857985"/>
                <a:gd name="connsiteX9141" fmla="*/ 193585 w 6868353"/>
                <a:gd name="connsiteY9141" fmla="*/ 4325868 h 6857985"/>
                <a:gd name="connsiteX9142" fmla="*/ 181070 w 6868353"/>
                <a:gd name="connsiteY9142" fmla="*/ 4277918 h 6857985"/>
                <a:gd name="connsiteX9143" fmla="*/ 169489 w 6868353"/>
                <a:gd name="connsiteY9143" fmla="*/ 4230109 h 6857985"/>
                <a:gd name="connsiteX9144" fmla="*/ 149046 w 6868353"/>
                <a:gd name="connsiteY9144" fmla="*/ 4135822 h 6857985"/>
                <a:gd name="connsiteX9145" fmla="*/ 158447 w 6868353"/>
                <a:gd name="connsiteY9145" fmla="*/ 4137847 h 6857985"/>
                <a:gd name="connsiteX9146" fmla="*/ 146908 w 6868353"/>
                <a:gd name="connsiteY9146" fmla="*/ 4087886 h 6857985"/>
                <a:gd name="connsiteX9147" fmla="*/ 136630 w 6868353"/>
                <a:gd name="connsiteY9147" fmla="*/ 4041295 h 6857985"/>
                <a:gd name="connsiteX9148" fmla="*/ 143893 w 6868353"/>
                <a:gd name="connsiteY9148" fmla="*/ 4013689 h 6857985"/>
                <a:gd name="connsiteX9149" fmla="*/ 156493 w 6868353"/>
                <a:gd name="connsiteY9149" fmla="*/ 4059515 h 6857985"/>
                <a:gd name="connsiteX9150" fmla="*/ 174756 w 6868353"/>
                <a:gd name="connsiteY9150" fmla="*/ 4130754 h 6857985"/>
                <a:gd name="connsiteX9151" fmla="*/ 168328 w 6868353"/>
                <a:gd name="connsiteY9151" fmla="*/ 4083172 h 6857985"/>
                <a:gd name="connsiteX9152" fmla="*/ 158659 w 6868353"/>
                <a:gd name="connsiteY9152" fmla="*/ 4036708 h 6857985"/>
                <a:gd name="connsiteX9153" fmla="*/ 138188 w 6868353"/>
                <a:gd name="connsiteY9153" fmla="*/ 3978961 h 6857985"/>
                <a:gd name="connsiteX9154" fmla="*/ 134747 w 6868353"/>
                <a:gd name="connsiteY9154" fmla="*/ 3900885 h 6857985"/>
                <a:gd name="connsiteX9155" fmla="*/ 126451 w 6868353"/>
                <a:gd name="connsiteY9155" fmla="*/ 3879663 h 6857985"/>
                <a:gd name="connsiteX9156" fmla="*/ 121496 w 6868353"/>
                <a:gd name="connsiteY9156" fmla="*/ 3911687 h 6857985"/>
                <a:gd name="connsiteX9157" fmla="*/ 136376 w 6868353"/>
                <a:gd name="connsiteY9157" fmla="*/ 3985842 h 6857985"/>
                <a:gd name="connsiteX9158" fmla="*/ 130783 w 6868353"/>
                <a:gd name="connsiteY9158" fmla="*/ 3969618 h 6857985"/>
                <a:gd name="connsiteX9159" fmla="*/ 134634 w 6868353"/>
                <a:gd name="connsiteY9159" fmla="*/ 4011155 h 6857985"/>
                <a:gd name="connsiteX9160" fmla="*/ 119500 w 6868353"/>
                <a:gd name="connsiteY9160" fmla="*/ 3918227 h 6857985"/>
                <a:gd name="connsiteX9161" fmla="*/ 130274 w 6868353"/>
                <a:gd name="connsiteY9161" fmla="*/ 3836116 h 6857985"/>
                <a:gd name="connsiteX9162" fmla="*/ 115267 w 6868353"/>
                <a:gd name="connsiteY9162" fmla="*/ 3750791 h 6857985"/>
                <a:gd name="connsiteX9163" fmla="*/ 113795 w 6868353"/>
                <a:gd name="connsiteY9163" fmla="*/ 3736591 h 6857985"/>
                <a:gd name="connsiteX9164" fmla="*/ 112875 w 6868353"/>
                <a:gd name="connsiteY9164" fmla="*/ 3721641 h 6857985"/>
                <a:gd name="connsiteX9165" fmla="*/ 111006 w 6868353"/>
                <a:gd name="connsiteY9165" fmla="*/ 3689561 h 6857985"/>
                <a:gd name="connsiteX9166" fmla="*/ 105924 w 6868353"/>
                <a:gd name="connsiteY9166" fmla="*/ 3616935 h 6857985"/>
                <a:gd name="connsiteX9167" fmla="*/ 114885 w 6868353"/>
                <a:gd name="connsiteY9167" fmla="*/ 3620347 h 6857985"/>
                <a:gd name="connsiteX9168" fmla="*/ 104564 w 6868353"/>
                <a:gd name="connsiteY9168" fmla="*/ 3593505 h 6857985"/>
                <a:gd name="connsiteX9169" fmla="*/ 104876 w 6868353"/>
                <a:gd name="connsiteY9169" fmla="*/ 3562133 h 6857985"/>
                <a:gd name="connsiteX9170" fmla="*/ 108175 w 6868353"/>
                <a:gd name="connsiteY9170" fmla="*/ 3533536 h 6857985"/>
                <a:gd name="connsiteX9171" fmla="*/ 99553 w 6868353"/>
                <a:gd name="connsiteY9171" fmla="*/ 3541647 h 6857985"/>
                <a:gd name="connsiteX9172" fmla="*/ 105017 w 6868353"/>
                <a:gd name="connsiteY9172" fmla="*/ 3437409 h 6857985"/>
                <a:gd name="connsiteX9173" fmla="*/ 106405 w 6868353"/>
                <a:gd name="connsiteY9173" fmla="*/ 3391356 h 6857985"/>
                <a:gd name="connsiteX9174" fmla="*/ 109137 w 6868353"/>
                <a:gd name="connsiteY9174" fmla="*/ 3347185 h 6857985"/>
                <a:gd name="connsiteX9175" fmla="*/ 116003 w 6868353"/>
                <a:gd name="connsiteY9175" fmla="*/ 3258010 h 6857985"/>
                <a:gd name="connsiteX9176" fmla="*/ 121284 w 6868353"/>
                <a:gd name="connsiteY9176" fmla="*/ 3209889 h 6857985"/>
                <a:gd name="connsiteX9177" fmla="*/ 130401 w 6868353"/>
                <a:gd name="connsiteY9177" fmla="*/ 3157494 h 6857985"/>
                <a:gd name="connsiteX9178" fmla="*/ 121001 w 6868353"/>
                <a:gd name="connsiteY9178" fmla="*/ 3164602 h 6857985"/>
                <a:gd name="connsiteX9179" fmla="*/ 123096 w 6868353"/>
                <a:gd name="connsiteY9179" fmla="*/ 3141214 h 6857985"/>
                <a:gd name="connsiteX9180" fmla="*/ 138980 w 6868353"/>
                <a:gd name="connsiteY9180" fmla="*/ 3037625 h 6857985"/>
                <a:gd name="connsiteX9181" fmla="*/ 145181 w 6868353"/>
                <a:gd name="connsiteY9181" fmla="*/ 2971469 h 6857985"/>
                <a:gd name="connsiteX9182" fmla="*/ 174699 w 6868353"/>
                <a:gd name="connsiteY9182" fmla="*/ 2888877 h 6857985"/>
                <a:gd name="connsiteX9183" fmla="*/ 171188 w 6868353"/>
                <a:gd name="connsiteY9183" fmla="*/ 2878358 h 6857985"/>
                <a:gd name="connsiteX9184" fmla="*/ 170763 w 6868353"/>
                <a:gd name="connsiteY9184" fmla="*/ 2860265 h 6857985"/>
                <a:gd name="connsiteX9185" fmla="*/ 182995 w 6868353"/>
                <a:gd name="connsiteY9185" fmla="*/ 2842653 h 6857985"/>
                <a:gd name="connsiteX9186" fmla="*/ 183349 w 6868353"/>
                <a:gd name="connsiteY9186" fmla="*/ 2825354 h 6857985"/>
                <a:gd name="connsiteX9187" fmla="*/ 165667 w 6868353"/>
                <a:gd name="connsiteY9187" fmla="*/ 2872398 h 6857985"/>
                <a:gd name="connsiteX9188" fmla="*/ 160768 w 6868353"/>
                <a:gd name="connsiteY9188" fmla="*/ 2898348 h 6857985"/>
                <a:gd name="connsiteX9189" fmla="*/ 140368 w 6868353"/>
                <a:gd name="connsiteY9189" fmla="*/ 2943028 h 6857985"/>
                <a:gd name="connsiteX9190" fmla="*/ 154695 w 6868353"/>
                <a:gd name="connsiteY9190" fmla="*/ 2866735 h 6857985"/>
                <a:gd name="connsiteX9191" fmla="*/ 125149 w 6868353"/>
                <a:gd name="connsiteY9191" fmla="*/ 2958898 h 6857985"/>
                <a:gd name="connsiteX9192" fmla="*/ 121369 w 6868353"/>
                <a:gd name="connsiteY9192" fmla="*/ 3004214 h 6857985"/>
                <a:gd name="connsiteX9193" fmla="*/ 112988 w 6868353"/>
                <a:gd name="connsiteY9193" fmla="*/ 3061126 h 6857985"/>
                <a:gd name="connsiteX9194" fmla="*/ 128320 w 6868353"/>
                <a:gd name="connsiteY9194" fmla="*/ 3053581 h 6857985"/>
                <a:gd name="connsiteX9195" fmla="*/ 120364 w 6868353"/>
                <a:gd name="connsiteY9195" fmla="*/ 3106798 h 6857985"/>
                <a:gd name="connsiteX9196" fmla="*/ 106419 w 6868353"/>
                <a:gd name="connsiteY9196" fmla="*/ 3131671 h 6857985"/>
                <a:gd name="connsiteX9197" fmla="*/ 111969 w 6868353"/>
                <a:gd name="connsiteY9197" fmla="*/ 3200531 h 6857985"/>
                <a:gd name="connsiteX9198" fmla="*/ 103559 w 6868353"/>
                <a:gd name="connsiteY9198" fmla="*/ 3232569 h 6857985"/>
                <a:gd name="connsiteX9199" fmla="*/ 98250 w 6868353"/>
                <a:gd name="connsiteY9199" fmla="*/ 3269803 h 6857985"/>
                <a:gd name="connsiteX9200" fmla="*/ 87916 w 6868353"/>
                <a:gd name="connsiteY9200" fmla="*/ 3344538 h 6857985"/>
                <a:gd name="connsiteX9201" fmla="*/ 96495 w 6868353"/>
                <a:gd name="connsiteY9201" fmla="*/ 3348772 h 6857985"/>
                <a:gd name="connsiteX9202" fmla="*/ 90393 w 6868353"/>
                <a:gd name="connsiteY9202" fmla="*/ 3408783 h 6857985"/>
                <a:gd name="connsiteX9203" fmla="*/ 95830 w 6868353"/>
                <a:gd name="connsiteY9203" fmla="*/ 3477870 h 6857985"/>
                <a:gd name="connsiteX9204" fmla="*/ 85226 w 6868353"/>
                <a:gd name="connsiteY9204" fmla="*/ 3437989 h 6857985"/>
                <a:gd name="connsiteX9205" fmla="*/ 83145 w 6868353"/>
                <a:gd name="connsiteY9205" fmla="*/ 3404098 h 6857985"/>
                <a:gd name="connsiteX9206" fmla="*/ 82862 w 6868353"/>
                <a:gd name="connsiteY9206" fmla="*/ 3384632 h 6857985"/>
                <a:gd name="connsiteX9207" fmla="*/ 83796 w 6868353"/>
                <a:gd name="connsiteY9207" fmla="*/ 3363862 h 6857985"/>
                <a:gd name="connsiteX9208" fmla="*/ 91540 w 6868353"/>
                <a:gd name="connsiteY9208" fmla="*/ 3273285 h 6857985"/>
                <a:gd name="connsiteX9209" fmla="*/ 104635 w 6868353"/>
                <a:gd name="connsiteY9209" fmla="*/ 3184153 h 6857985"/>
                <a:gd name="connsiteX9210" fmla="*/ 92786 w 6868353"/>
                <a:gd name="connsiteY9210" fmla="*/ 3185822 h 6857985"/>
                <a:gd name="connsiteX9211" fmla="*/ 106277 w 6868353"/>
                <a:gd name="connsiteY9211" fmla="*/ 3081584 h 6857985"/>
                <a:gd name="connsiteX9212" fmla="*/ 112521 w 6868353"/>
                <a:gd name="connsiteY9212" fmla="*/ 3030858 h 6857985"/>
                <a:gd name="connsiteX9213" fmla="*/ 119727 w 6868353"/>
                <a:gd name="connsiteY9213" fmla="*/ 2982399 h 6857985"/>
                <a:gd name="connsiteX9214" fmla="*/ 141543 w 6868353"/>
                <a:gd name="connsiteY9214" fmla="*/ 2826869 h 6857985"/>
                <a:gd name="connsiteX9215" fmla="*/ 182075 w 6868353"/>
                <a:gd name="connsiteY9215" fmla="*/ 2710128 h 6857985"/>
                <a:gd name="connsiteX9216" fmla="*/ 179909 w 6868353"/>
                <a:gd name="connsiteY9216" fmla="*/ 2681148 h 6857985"/>
                <a:gd name="connsiteX9217" fmla="*/ 171485 w 6868353"/>
                <a:gd name="connsiteY9217" fmla="*/ 2704607 h 6857985"/>
                <a:gd name="connsiteX9218" fmla="*/ 165596 w 6868353"/>
                <a:gd name="connsiteY9218" fmla="*/ 2733460 h 6857985"/>
                <a:gd name="connsiteX9219" fmla="*/ 166743 w 6868353"/>
                <a:gd name="connsiteY9219" fmla="*/ 2698448 h 6857985"/>
                <a:gd name="connsiteX9220" fmla="*/ 183632 w 6868353"/>
                <a:gd name="connsiteY9220" fmla="*/ 2629050 h 6857985"/>
                <a:gd name="connsiteX9221" fmla="*/ 204103 w 6868353"/>
                <a:gd name="connsiteY9221" fmla="*/ 2594662 h 6857985"/>
                <a:gd name="connsiteX9222" fmla="*/ 191461 w 6868353"/>
                <a:gd name="connsiteY9222" fmla="*/ 2658243 h 6857985"/>
                <a:gd name="connsiteX9223" fmla="*/ 214693 w 6868353"/>
                <a:gd name="connsiteY9223" fmla="*/ 2612444 h 6857985"/>
                <a:gd name="connsiteX9224" fmla="*/ 228185 w 6868353"/>
                <a:gd name="connsiteY9224" fmla="*/ 2618517 h 6857985"/>
                <a:gd name="connsiteX9225" fmla="*/ 201838 w 6868353"/>
                <a:gd name="connsiteY9225" fmla="*/ 2652551 h 6857985"/>
                <a:gd name="connsiteX9226" fmla="*/ 183547 w 6868353"/>
                <a:gd name="connsiteY9226" fmla="*/ 2705329 h 6857985"/>
                <a:gd name="connsiteX9227" fmla="*/ 167776 w 6868353"/>
                <a:gd name="connsiteY9227" fmla="*/ 2760755 h 6857985"/>
                <a:gd name="connsiteX9228" fmla="*/ 144884 w 6868353"/>
                <a:gd name="connsiteY9228" fmla="*/ 2855734 h 6857985"/>
                <a:gd name="connsiteX9229" fmla="*/ 156875 w 6868353"/>
                <a:gd name="connsiteY9229" fmla="*/ 2855126 h 6857985"/>
                <a:gd name="connsiteX9230" fmla="*/ 184779 w 6868353"/>
                <a:gd name="connsiteY9230" fmla="*/ 2756450 h 6857985"/>
                <a:gd name="connsiteX9231" fmla="*/ 165737 w 6868353"/>
                <a:gd name="connsiteY9231" fmla="*/ 2808762 h 6857985"/>
                <a:gd name="connsiteX9232" fmla="*/ 189847 w 6868353"/>
                <a:gd name="connsiteY9232" fmla="*/ 2715849 h 6857985"/>
                <a:gd name="connsiteX9233" fmla="*/ 191192 w 6868353"/>
                <a:gd name="connsiteY9233" fmla="*/ 2738981 h 6857985"/>
                <a:gd name="connsiteX9234" fmla="*/ 205859 w 6868353"/>
                <a:gd name="connsiteY9234" fmla="*/ 2709973 h 6857985"/>
                <a:gd name="connsiteX9235" fmla="*/ 223343 w 6868353"/>
                <a:gd name="connsiteY9235" fmla="*/ 2687294 h 6857985"/>
                <a:gd name="connsiteX9236" fmla="*/ 219719 w 6868353"/>
                <a:gd name="connsiteY9236" fmla="*/ 2652963 h 6857985"/>
                <a:gd name="connsiteX9237" fmla="*/ 241322 w 6868353"/>
                <a:gd name="connsiteY9237" fmla="*/ 2601670 h 6857985"/>
                <a:gd name="connsiteX9238" fmla="*/ 256018 w 6868353"/>
                <a:gd name="connsiteY9238" fmla="*/ 2590826 h 6857985"/>
                <a:gd name="connsiteX9239" fmla="*/ 241620 w 6868353"/>
                <a:gd name="connsiteY9239" fmla="*/ 2624760 h 6857985"/>
                <a:gd name="connsiteX9240" fmla="*/ 267683 w 6868353"/>
                <a:gd name="connsiteY9240" fmla="*/ 2568189 h 6857985"/>
                <a:gd name="connsiteX9241" fmla="*/ 222210 w 6868353"/>
                <a:gd name="connsiteY9241" fmla="*/ 2618418 h 6857985"/>
                <a:gd name="connsiteX9242" fmla="*/ 240855 w 6868353"/>
                <a:gd name="connsiteY9242" fmla="*/ 2555518 h 6857985"/>
                <a:gd name="connsiteX9243" fmla="*/ 272355 w 6868353"/>
                <a:gd name="connsiteY9243" fmla="*/ 2539988 h 6857985"/>
                <a:gd name="connsiteX9244" fmla="*/ 304279 w 6868353"/>
                <a:gd name="connsiteY9244" fmla="*/ 2473463 h 6857985"/>
                <a:gd name="connsiteX9245" fmla="*/ 263153 w 6868353"/>
                <a:gd name="connsiteY9245" fmla="*/ 2499257 h 6857985"/>
                <a:gd name="connsiteX9246" fmla="*/ 237826 w 6868353"/>
                <a:gd name="connsiteY9246" fmla="*/ 2543824 h 6857985"/>
                <a:gd name="connsiteX9247" fmla="*/ 224773 w 6868353"/>
                <a:gd name="connsiteY9247" fmla="*/ 2583790 h 6857985"/>
                <a:gd name="connsiteX9248" fmla="*/ 233508 w 6868353"/>
                <a:gd name="connsiteY9248" fmla="*/ 2549275 h 6857985"/>
                <a:gd name="connsiteX9249" fmla="*/ 241903 w 6868353"/>
                <a:gd name="connsiteY9249" fmla="*/ 2509465 h 6857985"/>
                <a:gd name="connsiteX9250" fmla="*/ 291906 w 6868353"/>
                <a:gd name="connsiteY9250" fmla="*/ 2443733 h 6857985"/>
                <a:gd name="connsiteX9251" fmla="*/ 272836 w 6868353"/>
                <a:gd name="connsiteY9251" fmla="*/ 2436400 h 6857985"/>
                <a:gd name="connsiteX9252" fmla="*/ 294964 w 6868353"/>
                <a:gd name="connsiteY9252" fmla="*/ 2403527 h 6857985"/>
                <a:gd name="connsiteX9253" fmla="*/ 271576 w 6868353"/>
                <a:gd name="connsiteY9253" fmla="*/ 2430482 h 6857985"/>
                <a:gd name="connsiteX9254" fmla="*/ 266565 w 6868353"/>
                <a:gd name="connsiteY9254" fmla="*/ 2406868 h 6857985"/>
                <a:gd name="connsiteX9255" fmla="*/ 279773 w 6868353"/>
                <a:gd name="connsiteY9255" fmla="*/ 2378455 h 6857985"/>
                <a:gd name="connsiteX9256" fmla="*/ 286696 w 6868353"/>
                <a:gd name="connsiteY9256" fmla="*/ 2359258 h 6857985"/>
                <a:gd name="connsiteX9257" fmla="*/ 304845 w 6868353"/>
                <a:gd name="connsiteY9257" fmla="*/ 2329245 h 6857985"/>
                <a:gd name="connsiteX9258" fmla="*/ 297908 w 6868353"/>
                <a:gd name="connsiteY9258" fmla="*/ 2322633 h 6857985"/>
                <a:gd name="connsiteX9259" fmla="*/ 328955 w 6868353"/>
                <a:gd name="connsiteY9259" fmla="*/ 2281761 h 6857985"/>
                <a:gd name="connsiteX9260" fmla="*/ 347940 w 6868353"/>
                <a:gd name="connsiteY9260" fmla="*/ 2252102 h 6857985"/>
                <a:gd name="connsiteX9261" fmla="*/ 357298 w 6868353"/>
                <a:gd name="connsiteY9261" fmla="*/ 2232636 h 6857985"/>
                <a:gd name="connsiteX9262" fmla="*/ 367080 w 6868353"/>
                <a:gd name="connsiteY9262" fmla="*/ 2209560 h 6857985"/>
                <a:gd name="connsiteX9263" fmla="*/ 362026 w 6868353"/>
                <a:gd name="connsiteY9263" fmla="*/ 2234746 h 6857985"/>
                <a:gd name="connsiteX9264" fmla="*/ 356703 w 6868353"/>
                <a:gd name="connsiteY9264" fmla="*/ 2260540 h 6857985"/>
                <a:gd name="connsiteX9265" fmla="*/ 329521 w 6868353"/>
                <a:gd name="connsiteY9265" fmla="*/ 2338050 h 6857985"/>
                <a:gd name="connsiteX9266" fmla="*/ 327681 w 6868353"/>
                <a:gd name="connsiteY9266" fmla="*/ 2360787 h 6857985"/>
                <a:gd name="connsiteX9267" fmla="*/ 365665 w 6868353"/>
                <a:gd name="connsiteY9267" fmla="*/ 2267095 h 6857985"/>
                <a:gd name="connsiteX9268" fmla="*/ 395848 w 6868353"/>
                <a:gd name="connsiteY9268" fmla="*/ 2208456 h 6857985"/>
                <a:gd name="connsiteX9269" fmla="*/ 391501 w 6868353"/>
                <a:gd name="connsiteY9269" fmla="*/ 2172865 h 6857985"/>
                <a:gd name="connsiteX9270" fmla="*/ 411477 w 6868353"/>
                <a:gd name="connsiteY9270" fmla="*/ 2147170 h 6857985"/>
                <a:gd name="connsiteX9271" fmla="*/ 394517 w 6868353"/>
                <a:gd name="connsiteY9271" fmla="*/ 2150128 h 6857985"/>
                <a:gd name="connsiteX9272" fmla="*/ 420184 w 6868353"/>
                <a:gd name="connsiteY9272" fmla="*/ 2125877 h 6857985"/>
                <a:gd name="connsiteX9273" fmla="*/ 438091 w 6868353"/>
                <a:gd name="connsiteY9273" fmla="*/ 2099823 h 6857985"/>
                <a:gd name="connsiteX9274" fmla="*/ 444618 w 6868353"/>
                <a:gd name="connsiteY9274" fmla="*/ 2089588 h 6857985"/>
                <a:gd name="connsiteX9275" fmla="*/ 444219 w 6868353"/>
                <a:gd name="connsiteY9275" fmla="*/ 2079557 h 6857985"/>
                <a:gd name="connsiteX9276" fmla="*/ 440060 w 6868353"/>
                <a:gd name="connsiteY9276" fmla="*/ 2079400 h 6857985"/>
                <a:gd name="connsiteX9277" fmla="*/ 413657 w 6868353"/>
                <a:gd name="connsiteY9277" fmla="*/ 2118742 h 6857985"/>
                <a:gd name="connsiteX9278" fmla="*/ 396116 w 6868353"/>
                <a:gd name="connsiteY9278" fmla="*/ 2115415 h 6857985"/>
                <a:gd name="connsiteX9279" fmla="*/ 343961 w 6868353"/>
                <a:gd name="connsiteY9279" fmla="*/ 2212123 h 6857985"/>
                <a:gd name="connsiteX9280" fmla="*/ 368411 w 6868353"/>
                <a:gd name="connsiteY9280" fmla="*/ 2175215 h 6857985"/>
                <a:gd name="connsiteX9281" fmla="*/ 395026 w 6868353"/>
                <a:gd name="connsiteY9281" fmla="*/ 2156301 h 6857985"/>
                <a:gd name="connsiteX9282" fmla="*/ 368793 w 6868353"/>
                <a:gd name="connsiteY9282" fmla="*/ 2201590 h 6857985"/>
                <a:gd name="connsiteX9283" fmla="*/ 344159 w 6868353"/>
                <a:gd name="connsiteY9283" fmla="*/ 2252980 h 6857985"/>
                <a:gd name="connsiteX9284" fmla="*/ 336373 w 6868353"/>
                <a:gd name="connsiteY9284" fmla="*/ 2240239 h 6857985"/>
                <a:gd name="connsiteX9285" fmla="*/ 325330 w 6868353"/>
                <a:gd name="connsiteY9285" fmla="*/ 2279794 h 6857985"/>
                <a:gd name="connsiteX9286" fmla="*/ 308597 w 6868353"/>
                <a:gd name="connsiteY9286" fmla="*/ 2283418 h 6857985"/>
                <a:gd name="connsiteX9287" fmla="*/ 284869 w 6868353"/>
                <a:gd name="connsiteY9287" fmla="*/ 2350622 h 6857985"/>
                <a:gd name="connsiteX9288" fmla="*/ 267527 w 6868353"/>
                <a:gd name="connsiteY9288" fmla="*/ 2379375 h 6857985"/>
                <a:gd name="connsiteX9289" fmla="*/ 253497 w 6868353"/>
                <a:gd name="connsiteY9289" fmla="*/ 2407647 h 6857985"/>
                <a:gd name="connsiteX9290" fmla="*/ 240727 w 6868353"/>
                <a:gd name="connsiteY9290" fmla="*/ 2451661 h 6857985"/>
                <a:gd name="connsiteX9291" fmla="*/ 252719 w 6868353"/>
                <a:gd name="connsiteY9291" fmla="*/ 2401432 h 6857985"/>
                <a:gd name="connsiteX9292" fmla="*/ 264653 w 6868353"/>
                <a:gd name="connsiteY9292" fmla="*/ 2370782 h 6857985"/>
                <a:gd name="connsiteX9293" fmla="*/ 275002 w 6868353"/>
                <a:gd name="connsiteY9293" fmla="*/ 2344520 h 6857985"/>
                <a:gd name="connsiteX9294" fmla="*/ 274931 w 6868353"/>
                <a:gd name="connsiteY9294" fmla="*/ 2326144 h 6857985"/>
                <a:gd name="connsiteX9295" fmla="*/ 316596 w 6868353"/>
                <a:gd name="connsiteY9295" fmla="*/ 2260965 h 6857985"/>
                <a:gd name="connsiteX9296" fmla="*/ 315562 w 6868353"/>
                <a:gd name="connsiteY9296" fmla="*/ 2234477 h 6857985"/>
                <a:gd name="connsiteX9297" fmla="*/ 321862 w 6868353"/>
                <a:gd name="connsiteY9297" fmla="*/ 2217517 h 6857985"/>
                <a:gd name="connsiteX9298" fmla="*/ 327822 w 6868353"/>
                <a:gd name="connsiteY9298" fmla="*/ 2202199 h 6857985"/>
                <a:gd name="connsiteX9299" fmla="*/ 329252 w 6868353"/>
                <a:gd name="connsiteY9299" fmla="*/ 2186442 h 6857985"/>
                <a:gd name="connsiteX9300" fmla="*/ 349369 w 6868353"/>
                <a:gd name="connsiteY9300" fmla="*/ 2160251 h 6857985"/>
                <a:gd name="connsiteX9301" fmla="*/ 343494 w 6868353"/>
                <a:gd name="connsiteY9301" fmla="*/ 2159246 h 6857985"/>
                <a:gd name="connsiteX9302" fmla="*/ 353163 w 6868353"/>
                <a:gd name="connsiteY9302" fmla="*/ 2143291 h 6857985"/>
                <a:gd name="connsiteX9303" fmla="*/ 363541 w 6868353"/>
                <a:gd name="connsiteY9303" fmla="*/ 2133296 h 6857985"/>
                <a:gd name="connsiteX9304" fmla="*/ 346269 w 6868353"/>
                <a:gd name="connsiteY9304" fmla="*/ 2183355 h 6857985"/>
                <a:gd name="connsiteX9305" fmla="*/ 326916 w 6868353"/>
                <a:gd name="connsiteY9305" fmla="*/ 2215506 h 6857985"/>
                <a:gd name="connsiteX9306" fmla="*/ 325543 w 6868353"/>
                <a:gd name="connsiteY9306" fmla="*/ 2244684 h 6857985"/>
                <a:gd name="connsiteX9307" fmla="*/ 355698 w 6868353"/>
                <a:gd name="connsiteY9307" fmla="*/ 2176645 h 6857985"/>
                <a:gd name="connsiteX9308" fmla="*/ 364985 w 6868353"/>
                <a:gd name="connsiteY9308" fmla="*/ 2145259 h 6857985"/>
                <a:gd name="connsiteX9309" fmla="*/ 385088 w 6868353"/>
                <a:gd name="connsiteY9309" fmla="*/ 2119337 h 6857985"/>
                <a:gd name="connsiteX9310" fmla="*/ 395691 w 6868353"/>
                <a:gd name="connsiteY9310" fmla="*/ 2084624 h 6857985"/>
                <a:gd name="connsiteX9311" fmla="*/ 402246 w 6868353"/>
                <a:gd name="connsiteY9311" fmla="*/ 2063388 h 6857985"/>
                <a:gd name="connsiteX9312" fmla="*/ 448597 w 6868353"/>
                <a:gd name="connsiteY9312" fmla="*/ 1984603 h 6857985"/>
                <a:gd name="connsiteX9313" fmla="*/ 437413 w 6868353"/>
                <a:gd name="connsiteY9313" fmla="*/ 1987902 h 6857985"/>
                <a:gd name="connsiteX9314" fmla="*/ 447832 w 6868353"/>
                <a:gd name="connsiteY9314" fmla="*/ 1972513 h 6857985"/>
                <a:gd name="connsiteX9315" fmla="*/ 457983 w 6868353"/>
                <a:gd name="connsiteY9315" fmla="*/ 1950966 h 6857985"/>
                <a:gd name="connsiteX9316" fmla="*/ 469931 w 6868353"/>
                <a:gd name="connsiteY9316" fmla="*/ 1959743 h 6857985"/>
                <a:gd name="connsiteX9317" fmla="*/ 450225 w 6868353"/>
                <a:gd name="connsiteY9317" fmla="*/ 2008586 h 6857985"/>
                <a:gd name="connsiteX9318" fmla="*/ 443911 w 6868353"/>
                <a:gd name="connsiteY9318" fmla="*/ 2001422 h 6857985"/>
                <a:gd name="connsiteX9319" fmla="*/ 422378 w 6868353"/>
                <a:gd name="connsiteY9319" fmla="*/ 2043922 h 6857985"/>
                <a:gd name="connsiteX9320" fmla="*/ 409665 w 6868353"/>
                <a:gd name="connsiteY9320" fmla="*/ 2067352 h 6857985"/>
                <a:gd name="connsiteX9321" fmla="*/ 393483 w 6868353"/>
                <a:gd name="connsiteY9321" fmla="*/ 2091362 h 6857985"/>
                <a:gd name="connsiteX9322" fmla="*/ 394785 w 6868353"/>
                <a:gd name="connsiteY9322" fmla="*/ 2103438 h 6857985"/>
                <a:gd name="connsiteX9323" fmla="*/ 451003 w 6868353"/>
                <a:gd name="connsiteY9323" fmla="*/ 2020619 h 6857985"/>
                <a:gd name="connsiteX9324" fmla="*/ 457289 w 6868353"/>
                <a:gd name="connsiteY9324" fmla="*/ 2027825 h 6857985"/>
                <a:gd name="connsiteX9325" fmla="*/ 441433 w 6868353"/>
                <a:gd name="connsiteY9325" fmla="*/ 2048041 h 6857985"/>
                <a:gd name="connsiteX9326" fmla="*/ 436931 w 6868353"/>
                <a:gd name="connsiteY9326" fmla="*/ 2064690 h 6857985"/>
                <a:gd name="connsiteX9327" fmla="*/ 468445 w 6868353"/>
                <a:gd name="connsiteY9327" fmla="*/ 2024512 h 6857985"/>
                <a:gd name="connsiteX9328" fmla="*/ 474334 w 6868353"/>
                <a:gd name="connsiteY9328" fmla="*/ 2025716 h 6857985"/>
                <a:gd name="connsiteX9329" fmla="*/ 463118 w 6868353"/>
                <a:gd name="connsiteY9329" fmla="*/ 2054038 h 6857985"/>
                <a:gd name="connsiteX9330" fmla="*/ 444716 w 6868353"/>
                <a:gd name="connsiteY9330" fmla="*/ 2089434 h 6857985"/>
                <a:gd name="connsiteX9331" fmla="*/ 456921 w 6868353"/>
                <a:gd name="connsiteY9331" fmla="*/ 2070296 h 6857985"/>
                <a:gd name="connsiteX9332" fmla="*/ 483636 w 6868353"/>
                <a:gd name="connsiteY9332" fmla="*/ 1992262 h 6857985"/>
                <a:gd name="connsiteX9333" fmla="*/ 510181 w 6868353"/>
                <a:gd name="connsiteY9333" fmla="*/ 1963198 h 6857985"/>
                <a:gd name="connsiteX9334" fmla="*/ 498643 w 6868353"/>
                <a:gd name="connsiteY9334" fmla="*/ 1960366 h 6857985"/>
                <a:gd name="connsiteX9335" fmla="*/ 525385 w 6868353"/>
                <a:gd name="connsiteY9335" fmla="*/ 1905819 h 6857985"/>
                <a:gd name="connsiteX9336" fmla="*/ 535663 w 6868353"/>
                <a:gd name="connsiteY9336" fmla="*/ 1875084 h 6857985"/>
                <a:gd name="connsiteX9337" fmla="*/ 512630 w 6868353"/>
                <a:gd name="connsiteY9337" fmla="*/ 1909131 h 6857985"/>
                <a:gd name="connsiteX9338" fmla="*/ 486397 w 6868353"/>
                <a:gd name="connsiteY9338" fmla="*/ 1945430 h 6857985"/>
                <a:gd name="connsiteX9339" fmla="*/ 508000 w 6868353"/>
                <a:gd name="connsiteY9339" fmla="*/ 1915261 h 6857985"/>
                <a:gd name="connsiteX9340" fmla="*/ 529930 w 6868353"/>
                <a:gd name="connsiteY9340" fmla="*/ 1873555 h 6857985"/>
                <a:gd name="connsiteX9341" fmla="*/ 512955 w 6868353"/>
                <a:gd name="connsiteY9341" fmla="*/ 1886975 h 6857985"/>
                <a:gd name="connsiteX9342" fmla="*/ 529689 w 6868353"/>
                <a:gd name="connsiteY9342" fmla="*/ 1861535 h 6857985"/>
                <a:gd name="connsiteX9343" fmla="*/ 540987 w 6868353"/>
                <a:gd name="connsiteY9343" fmla="*/ 1852673 h 6857985"/>
                <a:gd name="connsiteX9344" fmla="*/ 565946 w 6868353"/>
                <a:gd name="connsiteY9344" fmla="*/ 1805699 h 6857985"/>
                <a:gd name="connsiteX9345" fmla="*/ 578616 w 6868353"/>
                <a:gd name="connsiteY9345" fmla="*/ 1782354 h 6857985"/>
                <a:gd name="connsiteX9346" fmla="*/ 592051 w 6868353"/>
                <a:gd name="connsiteY9346" fmla="*/ 1759462 h 6857985"/>
                <a:gd name="connsiteX9347" fmla="*/ 626949 w 6868353"/>
                <a:gd name="connsiteY9347" fmla="*/ 1740393 h 6857985"/>
                <a:gd name="connsiteX9348" fmla="*/ 651228 w 6868353"/>
                <a:gd name="connsiteY9348" fmla="*/ 1688054 h 6857985"/>
                <a:gd name="connsiteX9349" fmla="*/ 697550 w 6868353"/>
                <a:gd name="connsiteY9349" fmla="*/ 1655973 h 6857985"/>
                <a:gd name="connsiteX9350" fmla="*/ 704232 w 6868353"/>
                <a:gd name="connsiteY9350" fmla="*/ 1662585 h 6857985"/>
                <a:gd name="connsiteX9351" fmla="*/ 690812 w 6868353"/>
                <a:gd name="connsiteY9351" fmla="*/ 1695543 h 6857985"/>
                <a:gd name="connsiteX9352" fmla="*/ 655716 w 6868353"/>
                <a:gd name="connsiteY9352" fmla="*/ 1731828 h 6857985"/>
                <a:gd name="connsiteX9353" fmla="*/ 661195 w 6868353"/>
                <a:gd name="connsiteY9353" fmla="*/ 1739699 h 6857985"/>
                <a:gd name="connsiteX9354" fmla="*/ 667636 w 6868353"/>
                <a:gd name="connsiteY9354" fmla="*/ 1711710 h 6857985"/>
                <a:gd name="connsiteX9355" fmla="*/ 612338 w 6868353"/>
                <a:gd name="connsiteY9355" fmla="*/ 1782015 h 6857985"/>
                <a:gd name="connsiteX9356" fmla="*/ 598748 w 6868353"/>
                <a:gd name="connsiteY9356" fmla="*/ 1803080 h 6857985"/>
                <a:gd name="connsiteX9357" fmla="*/ 586417 w 6868353"/>
                <a:gd name="connsiteY9357" fmla="*/ 1825378 h 6857985"/>
                <a:gd name="connsiteX9358" fmla="*/ 564190 w 6868353"/>
                <a:gd name="connsiteY9358" fmla="*/ 1871049 h 6857985"/>
                <a:gd name="connsiteX9359" fmla="*/ 586445 w 6868353"/>
                <a:gd name="connsiteY9359" fmla="*/ 1847661 h 6857985"/>
                <a:gd name="connsiteX9360" fmla="*/ 597233 w 6868353"/>
                <a:gd name="connsiteY9360" fmla="*/ 1822674 h 6857985"/>
                <a:gd name="connsiteX9361" fmla="*/ 614434 w 6868353"/>
                <a:gd name="connsiteY9361" fmla="*/ 1790367 h 6857985"/>
                <a:gd name="connsiteX9362" fmla="*/ 637609 w 6868353"/>
                <a:gd name="connsiteY9362" fmla="*/ 1773888 h 6857985"/>
                <a:gd name="connsiteX9363" fmla="*/ 603122 w 6868353"/>
                <a:gd name="connsiteY9363" fmla="*/ 1828705 h 6857985"/>
                <a:gd name="connsiteX9364" fmla="*/ 618539 w 6868353"/>
                <a:gd name="connsiteY9364" fmla="*/ 1817931 h 6857985"/>
                <a:gd name="connsiteX9365" fmla="*/ 648878 w 6868353"/>
                <a:gd name="connsiteY9365" fmla="*/ 1783529 h 6857985"/>
                <a:gd name="connsiteX9366" fmla="*/ 619870 w 6868353"/>
                <a:gd name="connsiteY9366" fmla="*/ 1804128 h 6857985"/>
                <a:gd name="connsiteX9367" fmla="*/ 673115 w 6868353"/>
                <a:gd name="connsiteY9367" fmla="*/ 1736981 h 6857985"/>
                <a:gd name="connsiteX9368" fmla="*/ 692709 w 6868353"/>
                <a:gd name="connsiteY9368" fmla="*/ 1705665 h 6857985"/>
                <a:gd name="connsiteX9369" fmla="*/ 704756 w 6868353"/>
                <a:gd name="connsiteY9369" fmla="*/ 1688535 h 6857985"/>
                <a:gd name="connsiteX9370" fmla="*/ 720188 w 6868353"/>
                <a:gd name="connsiteY9370" fmla="*/ 1669961 h 6857985"/>
                <a:gd name="connsiteX9371" fmla="*/ 709400 w 6868353"/>
                <a:gd name="connsiteY9371" fmla="*/ 1659867 h 6857985"/>
                <a:gd name="connsiteX9372" fmla="*/ 687612 w 6868353"/>
                <a:gd name="connsiteY9372" fmla="*/ 1639948 h 6857985"/>
                <a:gd name="connsiteX9373" fmla="*/ 718106 w 6868353"/>
                <a:gd name="connsiteY9373" fmla="*/ 1614635 h 6857985"/>
                <a:gd name="connsiteX9374" fmla="*/ 685503 w 6868353"/>
                <a:gd name="connsiteY9374" fmla="*/ 1654459 h 6857985"/>
                <a:gd name="connsiteX9375" fmla="*/ 661294 w 6868353"/>
                <a:gd name="connsiteY9375" fmla="*/ 1670952 h 6857985"/>
                <a:gd name="connsiteX9376" fmla="*/ 628690 w 6868353"/>
                <a:gd name="connsiteY9376" fmla="*/ 1680409 h 6857985"/>
                <a:gd name="connsiteX9377" fmla="*/ 652347 w 6868353"/>
                <a:gd name="connsiteY9377" fmla="*/ 1657842 h 6857985"/>
                <a:gd name="connsiteX9378" fmla="*/ 640851 w 6868353"/>
                <a:gd name="connsiteY9378" fmla="*/ 1660008 h 6857985"/>
                <a:gd name="connsiteX9379" fmla="*/ 610725 w 6868353"/>
                <a:gd name="connsiteY9379" fmla="*/ 1704986 h 6857985"/>
                <a:gd name="connsiteX9380" fmla="*/ 610965 w 6868353"/>
                <a:gd name="connsiteY9380" fmla="*/ 1698855 h 6857985"/>
                <a:gd name="connsiteX9381" fmla="*/ 593750 w 6868353"/>
                <a:gd name="connsiteY9381" fmla="*/ 1699351 h 6857985"/>
                <a:gd name="connsiteX9382" fmla="*/ 588116 w 6868353"/>
                <a:gd name="connsiteY9382" fmla="*/ 1697426 h 6857985"/>
                <a:gd name="connsiteX9383" fmla="*/ 552284 w 6868353"/>
                <a:gd name="connsiteY9383" fmla="*/ 1749637 h 6857985"/>
                <a:gd name="connsiteX9384" fmla="*/ 528811 w 6868353"/>
                <a:gd name="connsiteY9384" fmla="*/ 1794968 h 6857985"/>
                <a:gd name="connsiteX9385" fmla="*/ 553176 w 6868353"/>
                <a:gd name="connsiteY9385" fmla="*/ 1766739 h 6857985"/>
                <a:gd name="connsiteX9386" fmla="*/ 569683 w 6868353"/>
                <a:gd name="connsiteY9386" fmla="*/ 1734362 h 6857985"/>
                <a:gd name="connsiteX9387" fmla="*/ 592745 w 6868353"/>
                <a:gd name="connsiteY9387" fmla="*/ 1729605 h 6857985"/>
                <a:gd name="connsiteX9388" fmla="*/ 569301 w 6868353"/>
                <a:gd name="connsiteY9388" fmla="*/ 1746438 h 6857985"/>
                <a:gd name="connsiteX9389" fmla="*/ 563029 w 6868353"/>
                <a:gd name="connsiteY9389" fmla="*/ 1798805 h 6857985"/>
                <a:gd name="connsiteX9390" fmla="*/ 529165 w 6868353"/>
                <a:gd name="connsiteY9390" fmla="*/ 1825250 h 6857985"/>
                <a:gd name="connsiteX9391" fmla="*/ 523771 w 6868353"/>
                <a:gd name="connsiteY9391" fmla="*/ 1847845 h 6857985"/>
                <a:gd name="connsiteX9392" fmla="*/ 501049 w 6868353"/>
                <a:gd name="connsiteY9392" fmla="*/ 1859695 h 6857985"/>
                <a:gd name="connsiteX9393" fmla="*/ 540180 w 6868353"/>
                <a:gd name="connsiteY9393" fmla="*/ 1792151 h 6857985"/>
                <a:gd name="connsiteX9394" fmla="*/ 500837 w 6868353"/>
                <a:gd name="connsiteY9394" fmla="*/ 1847590 h 6857985"/>
                <a:gd name="connsiteX9395" fmla="*/ 500667 w 6868353"/>
                <a:gd name="connsiteY9395" fmla="*/ 1841602 h 6857985"/>
                <a:gd name="connsiteX9396" fmla="*/ 489355 w 6868353"/>
                <a:gd name="connsiteY9396" fmla="*/ 1850606 h 6857985"/>
                <a:gd name="connsiteX9397" fmla="*/ 517571 w 6868353"/>
                <a:gd name="connsiteY9397" fmla="*/ 1816006 h 6857985"/>
                <a:gd name="connsiteX9398" fmla="*/ 536612 w 6868353"/>
                <a:gd name="connsiteY9398" fmla="*/ 1768523 h 6857985"/>
                <a:gd name="connsiteX9399" fmla="*/ 546437 w 6868353"/>
                <a:gd name="connsiteY9399" fmla="*/ 1739317 h 6857985"/>
                <a:gd name="connsiteX9400" fmla="*/ 588300 w 6868353"/>
                <a:gd name="connsiteY9400" fmla="*/ 1691352 h 6857985"/>
                <a:gd name="connsiteX9401" fmla="*/ 588965 w 6868353"/>
                <a:gd name="connsiteY9401" fmla="*/ 1673118 h 6857985"/>
                <a:gd name="connsiteX9402" fmla="*/ 631337 w 6868353"/>
                <a:gd name="connsiteY9402" fmla="*/ 1619519 h 6857985"/>
                <a:gd name="connsiteX9403" fmla="*/ 606166 w 6868353"/>
                <a:gd name="connsiteY9403" fmla="*/ 1672693 h 6857985"/>
                <a:gd name="connsiteX9404" fmla="*/ 637156 w 6868353"/>
                <a:gd name="connsiteY9404" fmla="*/ 1626937 h 6857985"/>
                <a:gd name="connsiteX9405" fmla="*/ 637836 w 6868353"/>
                <a:gd name="connsiteY9405" fmla="*/ 1609595 h 6857985"/>
                <a:gd name="connsiteX9406" fmla="*/ 693487 w 6868353"/>
                <a:gd name="connsiteY9406" fmla="*/ 1561998 h 6857985"/>
                <a:gd name="connsiteX9407" fmla="*/ 686012 w 6868353"/>
                <a:gd name="connsiteY9407" fmla="*/ 1583928 h 6857985"/>
                <a:gd name="connsiteX9408" fmla="*/ 725723 w 6868353"/>
                <a:gd name="connsiteY9408" fmla="*/ 1518550 h 6857985"/>
                <a:gd name="connsiteX9409" fmla="*/ 738309 w 6868353"/>
                <a:gd name="connsiteY9409" fmla="*/ 1511302 h 6857985"/>
                <a:gd name="connsiteX9410" fmla="*/ 739908 w 6868353"/>
                <a:gd name="connsiteY9410" fmla="*/ 1512760 h 6857985"/>
                <a:gd name="connsiteX9411" fmla="*/ 757619 w 6868353"/>
                <a:gd name="connsiteY9411" fmla="*/ 1487716 h 6857985"/>
                <a:gd name="connsiteX9412" fmla="*/ 747992 w 6868353"/>
                <a:gd name="connsiteY9412" fmla="*/ 1507182 h 6857985"/>
                <a:gd name="connsiteX9413" fmla="*/ 724732 w 6868353"/>
                <a:gd name="connsiteY9413" fmla="*/ 1530570 h 6857985"/>
                <a:gd name="connsiteX9414" fmla="*/ 723175 w 6868353"/>
                <a:gd name="connsiteY9414" fmla="*/ 1548762 h 6857985"/>
                <a:gd name="connsiteX9415" fmla="*/ 711566 w 6868353"/>
                <a:gd name="connsiteY9415" fmla="*/ 1550418 h 6857985"/>
                <a:gd name="connsiteX9416" fmla="*/ 696220 w 6868353"/>
                <a:gd name="connsiteY9416" fmla="*/ 1600152 h 6857985"/>
                <a:gd name="connsiteX9417" fmla="*/ 677603 w 6868353"/>
                <a:gd name="connsiteY9417" fmla="*/ 1617962 h 6857985"/>
                <a:gd name="connsiteX9418" fmla="*/ 641870 w 6868353"/>
                <a:gd name="connsiteY9418" fmla="*/ 1635587 h 6857985"/>
                <a:gd name="connsiteX9419" fmla="*/ 623777 w 6868353"/>
                <a:gd name="connsiteY9419" fmla="*/ 1660207 h 6857985"/>
                <a:gd name="connsiteX9420" fmla="*/ 623310 w 6868353"/>
                <a:gd name="connsiteY9420" fmla="*/ 1672339 h 6857985"/>
                <a:gd name="connsiteX9421" fmla="*/ 725482 w 6868353"/>
                <a:gd name="connsiteY9421" fmla="*/ 1592804 h 6857985"/>
                <a:gd name="connsiteX9422" fmla="*/ 760988 w 6868353"/>
                <a:gd name="connsiteY9422" fmla="*/ 1546709 h 6857985"/>
                <a:gd name="connsiteX9423" fmla="*/ 784588 w 6868353"/>
                <a:gd name="connsiteY9423" fmla="*/ 1505115 h 6857985"/>
                <a:gd name="connsiteX9424" fmla="*/ 781870 w 6868353"/>
                <a:gd name="connsiteY9424" fmla="*/ 1479123 h 6857985"/>
                <a:gd name="connsiteX9425" fmla="*/ 832227 w 6868353"/>
                <a:gd name="connsiteY9425" fmla="*/ 1444593 h 6857985"/>
                <a:gd name="connsiteX9426" fmla="*/ 806674 w 6868353"/>
                <a:gd name="connsiteY9426" fmla="*/ 1464781 h 6857985"/>
                <a:gd name="connsiteX9427" fmla="*/ 810737 w 6868353"/>
                <a:gd name="connsiteY9427" fmla="*/ 1478981 h 6857985"/>
                <a:gd name="connsiteX9428" fmla="*/ 779124 w 6868353"/>
                <a:gd name="connsiteY9428" fmla="*/ 1526832 h 6857985"/>
                <a:gd name="connsiteX9429" fmla="*/ 776802 w 6868353"/>
                <a:gd name="connsiteY9429" fmla="*/ 1543070 h 6857985"/>
                <a:gd name="connsiteX9430" fmla="*/ 766085 w 6868353"/>
                <a:gd name="connsiteY9430" fmla="*/ 1584154 h 6857985"/>
                <a:gd name="connsiteX9431" fmla="*/ 793677 w 6868353"/>
                <a:gd name="connsiteY9431" fmla="*/ 1550559 h 6857985"/>
                <a:gd name="connsiteX9432" fmla="*/ 812067 w 6868353"/>
                <a:gd name="connsiteY9432" fmla="*/ 1516837 h 6857985"/>
                <a:gd name="connsiteX9433" fmla="*/ 849640 w 6868353"/>
                <a:gd name="connsiteY9433" fmla="*/ 1489896 h 6857985"/>
                <a:gd name="connsiteX9434" fmla="*/ 869489 w 6868353"/>
                <a:gd name="connsiteY9434" fmla="*/ 1467627 h 6857985"/>
                <a:gd name="connsiteX9435" fmla="*/ 857229 w 6868353"/>
                <a:gd name="connsiteY9435" fmla="*/ 1474550 h 6857985"/>
                <a:gd name="connsiteX9436" fmla="*/ 884722 w 6868353"/>
                <a:gd name="connsiteY9436" fmla="*/ 1436991 h 6857985"/>
                <a:gd name="connsiteX9437" fmla="*/ 813483 w 6868353"/>
                <a:gd name="connsiteY9437" fmla="*/ 1504959 h 6857985"/>
                <a:gd name="connsiteX9438" fmla="*/ 795532 w 6868353"/>
                <a:gd name="connsiteY9438" fmla="*/ 1509844 h 6857985"/>
                <a:gd name="connsiteX9439" fmla="*/ 840226 w 6868353"/>
                <a:gd name="connsiteY9439" fmla="*/ 1473162 h 6857985"/>
                <a:gd name="connsiteX9440" fmla="*/ 872462 w 6868353"/>
                <a:gd name="connsiteY9440" fmla="*/ 1443871 h 6857985"/>
                <a:gd name="connsiteX9441" fmla="*/ 860853 w 6868353"/>
                <a:gd name="connsiteY9441" fmla="*/ 1444933 h 6857985"/>
                <a:gd name="connsiteX9442" fmla="*/ 914735 w 6868353"/>
                <a:gd name="connsiteY9442" fmla="*/ 1388389 h 6857985"/>
                <a:gd name="connsiteX9443" fmla="*/ 953625 w 6868353"/>
                <a:gd name="connsiteY9443" fmla="*/ 1363176 h 6857985"/>
                <a:gd name="connsiteX9444" fmla="*/ 936693 w 6868353"/>
                <a:gd name="connsiteY9444" fmla="*/ 1361024 h 6857985"/>
                <a:gd name="connsiteX9445" fmla="*/ 986837 w 6868353"/>
                <a:gd name="connsiteY9445" fmla="*/ 1303532 h 6857985"/>
                <a:gd name="connsiteX9446" fmla="*/ 1010989 w 6868353"/>
                <a:gd name="connsiteY9446" fmla="*/ 1297430 h 6857985"/>
                <a:gd name="connsiteX9447" fmla="*/ 1027992 w 6868353"/>
                <a:gd name="connsiteY9447" fmla="*/ 1299596 h 6857985"/>
                <a:gd name="connsiteX9448" fmla="*/ 1099528 w 6868353"/>
                <a:gd name="connsiteY9448" fmla="*/ 1236285 h 6857985"/>
                <a:gd name="connsiteX9449" fmla="*/ 1075461 w 6868353"/>
                <a:gd name="connsiteY9449" fmla="*/ 1267813 h 6857985"/>
                <a:gd name="connsiteX9450" fmla="*/ 1094658 w 6868353"/>
                <a:gd name="connsiteY9450" fmla="*/ 1259290 h 6857985"/>
                <a:gd name="connsiteX9451" fmla="*/ 1111930 w 6868353"/>
                <a:gd name="connsiteY9451" fmla="*/ 1234983 h 6857985"/>
                <a:gd name="connsiteX9452" fmla="*/ 1138709 w 6868353"/>
                <a:gd name="connsiteY9452" fmla="*/ 1209078 h 6857985"/>
                <a:gd name="connsiteX9453" fmla="*/ 1106988 w 6868353"/>
                <a:gd name="connsiteY9453" fmla="*/ 1227989 h 6857985"/>
                <a:gd name="connsiteX9454" fmla="*/ 1133887 w 6868353"/>
                <a:gd name="connsiteY9454" fmla="*/ 1197835 h 6857985"/>
                <a:gd name="connsiteX9455" fmla="*/ 1161833 w 6868353"/>
                <a:gd name="connsiteY9455" fmla="*/ 1168770 h 6857985"/>
                <a:gd name="connsiteX9456" fmla="*/ 1148068 w 6868353"/>
                <a:gd name="connsiteY9456" fmla="*/ 1196297 h 6857985"/>
                <a:gd name="connsiteX9457" fmla="*/ 1141275 w 6868353"/>
                <a:gd name="connsiteY9457" fmla="*/ 1206610 h 6857985"/>
                <a:gd name="connsiteX9458" fmla="*/ 1167201 w 6868353"/>
                <a:gd name="connsiteY9458" fmla="*/ 1182918 h 6857985"/>
                <a:gd name="connsiteX9459" fmla="*/ 1173867 w 6868353"/>
                <a:gd name="connsiteY9459" fmla="*/ 1168869 h 6857985"/>
                <a:gd name="connsiteX9460" fmla="*/ 1212941 w 6868353"/>
                <a:gd name="connsiteY9460" fmla="*/ 1153735 h 6857985"/>
                <a:gd name="connsiteX9461" fmla="*/ 1181753 w 6868353"/>
                <a:gd name="connsiteY9461" fmla="*/ 1160757 h 6857985"/>
                <a:gd name="connsiteX9462" fmla="*/ 1186198 w 6868353"/>
                <a:gd name="connsiteY9462" fmla="*/ 1143613 h 6857985"/>
                <a:gd name="connsiteX9463" fmla="*/ 1153424 w 6868353"/>
                <a:gd name="connsiteY9463" fmla="*/ 1156425 h 6857985"/>
                <a:gd name="connsiteX9464" fmla="*/ 1118470 w 6868353"/>
                <a:gd name="connsiteY9464" fmla="*/ 1183890 h 6857985"/>
                <a:gd name="connsiteX9465" fmla="*/ 1099585 w 6868353"/>
                <a:gd name="connsiteY9465" fmla="*/ 1209995 h 6857985"/>
                <a:gd name="connsiteX9466" fmla="*/ 1044131 w 6868353"/>
                <a:gd name="connsiteY9466" fmla="*/ 1250471 h 6857985"/>
                <a:gd name="connsiteX9467" fmla="*/ 1090496 w 6868353"/>
                <a:gd name="connsiteY9467" fmla="*/ 1224521 h 6857985"/>
                <a:gd name="connsiteX9468" fmla="*/ 1094375 w 6868353"/>
                <a:gd name="connsiteY9468" fmla="*/ 1233312 h 6857985"/>
                <a:gd name="connsiteX9469" fmla="*/ 991070 w 6868353"/>
                <a:gd name="connsiteY9469" fmla="*/ 1279847 h 6857985"/>
                <a:gd name="connsiteX9470" fmla="*/ 1004024 w 6868353"/>
                <a:gd name="connsiteY9470" fmla="*/ 1273901 h 6857985"/>
                <a:gd name="connsiteX9471" fmla="*/ 1032466 w 6868353"/>
                <a:gd name="connsiteY9471" fmla="*/ 1250485 h 6857985"/>
                <a:gd name="connsiteX9472" fmla="*/ 1016737 w 6868353"/>
                <a:gd name="connsiteY9472" fmla="*/ 1241891 h 6857985"/>
                <a:gd name="connsiteX9473" fmla="*/ 1006530 w 6868353"/>
                <a:gd name="connsiteY9473" fmla="*/ 1262278 h 6857985"/>
                <a:gd name="connsiteX9474" fmla="*/ 996025 w 6868353"/>
                <a:gd name="connsiteY9474" fmla="*/ 1256587 h 6857985"/>
                <a:gd name="connsiteX9475" fmla="*/ 1076325 w 6868353"/>
                <a:gd name="connsiteY9475" fmla="*/ 1209826 h 6857985"/>
                <a:gd name="connsiteX9476" fmla="*/ 1049199 w 6868353"/>
                <a:gd name="connsiteY9476" fmla="*/ 1227239 h 6857985"/>
                <a:gd name="connsiteX9477" fmla="*/ 1086702 w 6868353"/>
                <a:gd name="connsiteY9477" fmla="*/ 1215701 h 6857985"/>
                <a:gd name="connsiteX9478" fmla="*/ 1111123 w 6868353"/>
                <a:gd name="connsiteY9478" fmla="*/ 1183918 h 6857985"/>
                <a:gd name="connsiteX9479" fmla="*/ 1054353 w 6868353"/>
                <a:gd name="connsiteY9479" fmla="*/ 1203894 h 6857985"/>
                <a:gd name="connsiteX9480" fmla="*/ 1095833 w 6868353"/>
                <a:gd name="connsiteY9480" fmla="*/ 1174872 h 6857985"/>
                <a:gd name="connsiteX9481" fmla="*/ 1006105 w 6868353"/>
                <a:gd name="connsiteY9481" fmla="*/ 1209967 h 6857985"/>
                <a:gd name="connsiteX9482" fmla="*/ 1074272 w 6868353"/>
                <a:gd name="connsiteY9482" fmla="*/ 1142211 h 6857985"/>
                <a:gd name="connsiteX9483" fmla="*/ 1085626 w 6868353"/>
                <a:gd name="connsiteY9483" fmla="*/ 1168812 h 6857985"/>
                <a:gd name="connsiteX9484" fmla="*/ 1083077 w 6868353"/>
                <a:gd name="connsiteY9484" fmla="*/ 1154160 h 6857985"/>
                <a:gd name="connsiteX9485" fmla="*/ 1120735 w 6868353"/>
                <a:gd name="connsiteY9485" fmla="*/ 1123198 h 6857985"/>
                <a:gd name="connsiteX9486" fmla="*/ 1141207 w 6868353"/>
                <a:gd name="connsiteY9486" fmla="*/ 1135571 h 6857985"/>
                <a:gd name="connsiteX9487" fmla="*/ 1116701 w 6868353"/>
                <a:gd name="connsiteY9487" fmla="*/ 1160813 h 6857985"/>
                <a:gd name="connsiteX9488" fmla="*/ 1187741 w 6868353"/>
                <a:gd name="connsiteY9488" fmla="*/ 1137865 h 6857985"/>
                <a:gd name="connsiteX9489" fmla="*/ 1149743 w 6868353"/>
                <a:gd name="connsiteY9489" fmla="*/ 1147662 h 6857985"/>
                <a:gd name="connsiteX9490" fmla="*/ 1205891 w 6868353"/>
                <a:gd name="connsiteY9490" fmla="*/ 1135939 h 6857985"/>
                <a:gd name="connsiteX9491" fmla="*/ 1241453 w 6868353"/>
                <a:gd name="connsiteY9491" fmla="*/ 1112071 h 6857985"/>
                <a:gd name="connsiteX9492" fmla="*/ 1306123 w 6868353"/>
                <a:gd name="connsiteY9492" fmla="*/ 1053941 h 6857985"/>
                <a:gd name="connsiteX9493" fmla="*/ 1257663 w 6868353"/>
                <a:gd name="connsiteY9493" fmla="*/ 1075375 h 6857985"/>
                <a:gd name="connsiteX9494" fmla="*/ 1328222 w 6868353"/>
                <a:gd name="connsiteY9494" fmla="*/ 1021394 h 6857985"/>
                <a:gd name="connsiteX9495" fmla="*/ 1288186 w 6868353"/>
                <a:gd name="connsiteY9495" fmla="*/ 1034829 h 6857985"/>
                <a:gd name="connsiteX9496" fmla="*/ 1342096 w 6868353"/>
                <a:gd name="connsiteY9496" fmla="*/ 996619 h 6857985"/>
                <a:gd name="connsiteX9497" fmla="*/ 1356140 w 6868353"/>
                <a:gd name="connsiteY9497" fmla="*/ 971731 h 6857985"/>
                <a:gd name="connsiteX9498" fmla="*/ 1321031 w 6868353"/>
                <a:gd name="connsiteY9498" fmla="*/ 988394 h 6857985"/>
                <a:gd name="connsiteX9499" fmla="*/ 1269952 w 6868353"/>
                <a:gd name="connsiteY9499" fmla="*/ 1035948 h 6857985"/>
                <a:gd name="connsiteX9500" fmla="*/ 1256488 w 6868353"/>
                <a:gd name="connsiteY9500" fmla="*/ 1040534 h 6857985"/>
                <a:gd name="connsiteX9501" fmla="*/ 1314306 w 6868353"/>
                <a:gd name="connsiteY9501" fmla="*/ 990602 h 6857985"/>
                <a:gd name="connsiteX9502" fmla="*/ 1253303 w 6868353"/>
                <a:gd name="connsiteY9502" fmla="*/ 1031531 h 6857985"/>
                <a:gd name="connsiteX9503" fmla="*/ 1319785 w 6868353"/>
                <a:gd name="connsiteY9503" fmla="*/ 973614 h 6857985"/>
                <a:gd name="connsiteX9504" fmla="*/ 1338048 w 6868353"/>
                <a:gd name="connsiteY9504" fmla="*/ 972609 h 6857985"/>
                <a:gd name="connsiteX9505" fmla="*/ 1321696 w 6868353"/>
                <a:gd name="connsiteY9505" fmla="*/ 967880 h 6857985"/>
                <a:gd name="connsiteX9506" fmla="*/ 1342196 w 6868353"/>
                <a:gd name="connsiteY9506" fmla="*/ 949872 h 6857985"/>
                <a:gd name="connsiteX9507" fmla="*/ 1358476 w 6868353"/>
                <a:gd name="connsiteY9507" fmla="*/ 930958 h 6857985"/>
                <a:gd name="connsiteX9508" fmla="*/ 1385856 w 6868353"/>
                <a:gd name="connsiteY9508" fmla="*/ 922988 h 6857985"/>
                <a:gd name="connsiteX9509" fmla="*/ 1409867 w 6868353"/>
                <a:gd name="connsiteY9509" fmla="*/ 891191 h 6857985"/>
                <a:gd name="connsiteX9510" fmla="*/ 1426204 w 6868353"/>
                <a:gd name="connsiteY9510" fmla="*/ 896486 h 6857985"/>
                <a:gd name="connsiteX9511" fmla="*/ 1475358 w 6868353"/>
                <a:gd name="connsiteY9511" fmla="*/ 862678 h 6857985"/>
                <a:gd name="connsiteX9512" fmla="*/ 1477538 w 6868353"/>
                <a:gd name="connsiteY9512" fmla="*/ 855770 h 6857985"/>
                <a:gd name="connsiteX9513" fmla="*/ 1505158 w 6868353"/>
                <a:gd name="connsiteY9513" fmla="*/ 831703 h 6857985"/>
                <a:gd name="connsiteX9514" fmla="*/ 1500458 w 6868353"/>
                <a:gd name="connsiteY9514" fmla="*/ 817078 h 6857985"/>
                <a:gd name="connsiteX9515" fmla="*/ 1537635 w 6868353"/>
                <a:gd name="connsiteY9515" fmla="*/ 788523 h 6857985"/>
                <a:gd name="connsiteX9516" fmla="*/ 1528603 w 6868353"/>
                <a:gd name="connsiteY9516" fmla="*/ 780794 h 6857985"/>
                <a:gd name="connsiteX9517" fmla="*/ 1458723 w 6868353"/>
                <a:gd name="connsiteY9517" fmla="*/ 812491 h 6857985"/>
                <a:gd name="connsiteX9518" fmla="*/ 1530570 w 6868353"/>
                <a:gd name="connsiteY9518" fmla="*/ 780029 h 6857985"/>
                <a:gd name="connsiteX9519" fmla="*/ 1569503 w 6868353"/>
                <a:gd name="connsiteY9519" fmla="*/ 769355 h 6857985"/>
                <a:gd name="connsiteX9520" fmla="*/ 1593895 w 6868353"/>
                <a:gd name="connsiteY9520" fmla="*/ 761002 h 6857985"/>
                <a:gd name="connsiteX9521" fmla="*/ 1623470 w 6868353"/>
                <a:gd name="connsiteY9521" fmla="*/ 749435 h 6857985"/>
                <a:gd name="connsiteX9522" fmla="*/ 1533374 w 6868353"/>
                <a:gd name="connsiteY9522" fmla="*/ 769808 h 6857985"/>
                <a:gd name="connsiteX9523" fmla="*/ 1570437 w 6868353"/>
                <a:gd name="connsiteY9523" fmla="*/ 756160 h 6857985"/>
                <a:gd name="connsiteX9524" fmla="*/ 1575364 w 6868353"/>
                <a:gd name="connsiteY9524" fmla="*/ 745118 h 6857985"/>
                <a:gd name="connsiteX9525" fmla="*/ 1600577 w 6868353"/>
                <a:gd name="connsiteY9525" fmla="*/ 744211 h 6857985"/>
                <a:gd name="connsiteX9526" fmla="*/ 1638915 w 6868353"/>
                <a:gd name="connsiteY9526" fmla="*/ 717370 h 6857985"/>
                <a:gd name="connsiteX9527" fmla="*/ 1596628 w 6868353"/>
                <a:gd name="connsiteY9527" fmla="*/ 725524 h 6857985"/>
                <a:gd name="connsiteX9528" fmla="*/ 1577756 w 6868353"/>
                <a:gd name="connsiteY9528" fmla="*/ 739596 h 6857985"/>
                <a:gd name="connsiteX9529" fmla="*/ 1515097 w 6868353"/>
                <a:gd name="connsiteY9529" fmla="*/ 754419 h 6857985"/>
                <a:gd name="connsiteX9530" fmla="*/ 1589676 w 6868353"/>
                <a:gd name="connsiteY9530" fmla="*/ 726926 h 6857985"/>
                <a:gd name="connsiteX9531" fmla="*/ 1595693 w 6868353"/>
                <a:gd name="connsiteY9531" fmla="*/ 717313 h 6857985"/>
                <a:gd name="connsiteX9532" fmla="*/ 1580658 w 6868353"/>
                <a:gd name="connsiteY9532" fmla="*/ 719153 h 6857985"/>
                <a:gd name="connsiteX9533" fmla="*/ 1635262 w 6868353"/>
                <a:gd name="connsiteY9533" fmla="*/ 698611 h 6857985"/>
                <a:gd name="connsiteX9534" fmla="*/ 1610771 w 6868353"/>
                <a:gd name="connsiteY9534" fmla="*/ 722778 h 6857985"/>
                <a:gd name="connsiteX9535" fmla="*/ 1677437 w 6868353"/>
                <a:gd name="connsiteY9535" fmla="*/ 690641 h 6857985"/>
                <a:gd name="connsiteX9536" fmla="*/ 1702197 w 6868353"/>
                <a:gd name="connsiteY9536" fmla="*/ 666475 h 6857985"/>
                <a:gd name="connsiteX9537" fmla="*/ 1734801 w 6868353"/>
                <a:gd name="connsiteY9537" fmla="*/ 652077 h 6857985"/>
                <a:gd name="connsiteX9538" fmla="*/ 1763993 w 6868353"/>
                <a:gd name="connsiteY9538" fmla="*/ 646442 h 6857985"/>
                <a:gd name="connsiteX9539" fmla="*/ 1708058 w 6868353"/>
                <a:gd name="connsiteY9539" fmla="*/ 680108 h 6857985"/>
                <a:gd name="connsiteX9540" fmla="*/ 1754055 w 6868353"/>
                <a:gd name="connsiteY9540" fmla="*/ 658547 h 6857985"/>
                <a:gd name="connsiteX9541" fmla="*/ 1796173 w 6868353"/>
                <a:gd name="connsiteY9541" fmla="*/ 646839 h 6857985"/>
                <a:gd name="connsiteX9542" fmla="*/ 1772346 w 6868353"/>
                <a:gd name="connsiteY9542" fmla="*/ 654922 h 6857985"/>
                <a:gd name="connsiteX9543" fmla="*/ 1756801 w 6868353"/>
                <a:gd name="connsiteY9543" fmla="*/ 671571 h 6857985"/>
                <a:gd name="connsiteX9544" fmla="*/ 1684416 w 6868353"/>
                <a:gd name="connsiteY9544" fmla="*/ 689338 h 6857985"/>
                <a:gd name="connsiteX9545" fmla="*/ 1626697 w 6868353"/>
                <a:gd name="connsiteY9545" fmla="*/ 729403 h 6857985"/>
                <a:gd name="connsiteX9546" fmla="*/ 1614635 w 6868353"/>
                <a:gd name="connsiteY9546" fmla="*/ 741394 h 6857985"/>
                <a:gd name="connsiteX9547" fmla="*/ 1692273 w 6868353"/>
                <a:gd name="connsiteY9547" fmla="*/ 712245 h 6857985"/>
                <a:gd name="connsiteX9548" fmla="*/ 1652081 w 6868353"/>
                <a:gd name="connsiteY9548" fmla="*/ 729474 h 6857985"/>
                <a:gd name="connsiteX9549" fmla="*/ 1630477 w 6868353"/>
                <a:gd name="connsiteY9549" fmla="*/ 748091 h 6857985"/>
                <a:gd name="connsiteX9550" fmla="*/ 1671576 w 6868353"/>
                <a:gd name="connsiteY9550" fmla="*/ 754957 h 6857985"/>
                <a:gd name="connsiteX9551" fmla="*/ 1632672 w 6868353"/>
                <a:gd name="connsiteY9551" fmla="*/ 779944 h 6857985"/>
                <a:gd name="connsiteX9552" fmla="*/ 1587836 w 6868353"/>
                <a:gd name="connsiteY9552" fmla="*/ 801449 h 6857985"/>
                <a:gd name="connsiteX9553" fmla="*/ 1599388 w 6868353"/>
                <a:gd name="connsiteY9553" fmla="*/ 788948 h 6857985"/>
                <a:gd name="connsiteX9554" fmla="*/ 1631709 w 6868353"/>
                <a:gd name="connsiteY9554" fmla="*/ 772087 h 6857985"/>
                <a:gd name="connsiteX9555" fmla="*/ 1643813 w 6868353"/>
                <a:gd name="connsiteY9555" fmla="*/ 760110 h 6857985"/>
                <a:gd name="connsiteX9556" fmla="*/ 1619845 w 6868353"/>
                <a:gd name="connsiteY9556" fmla="*/ 768137 h 6857985"/>
                <a:gd name="connsiteX9557" fmla="*/ 1588006 w 6868353"/>
                <a:gd name="connsiteY9557" fmla="*/ 786669 h 6857985"/>
                <a:gd name="connsiteX9558" fmla="*/ 1592833 w 6868353"/>
                <a:gd name="connsiteY9558" fmla="*/ 775683 h 6857985"/>
                <a:gd name="connsiteX9559" fmla="*/ 1579059 w 6868353"/>
                <a:gd name="connsiteY9559" fmla="*/ 778854 h 6857985"/>
                <a:gd name="connsiteX9560" fmla="*/ 1539673 w 6868353"/>
                <a:gd name="connsiteY9560" fmla="*/ 812633 h 6857985"/>
                <a:gd name="connsiteX9561" fmla="*/ 1544487 w 6868353"/>
                <a:gd name="connsiteY9561" fmla="*/ 801661 h 6857985"/>
                <a:gd name="connsiteX9562" fmla="*/ 1489033 w 6868353"/>
                <a:gd name="connsiteY9562" fmla="*/ 859026 h 6857985"/>
                <a:gd name="connsiteX9563" fmla="*/ 1532708 w 6868353"/>
                <a:gd name="connsiteY9563" fmla="*/ 829027 h 6857985"/>
                <a:gd name="connsiteX9564" fmla="*/ 1500487 w 6868353"/>
                <a:gd name="connsiteY9564" fmla="*/ 861220 h 6857985"/>
                <a:gd name="connsiteX9565" fmla="*/ 1473192 w 6868353"/>
                <a:gd name="connsiteY9565" fmla="*/ 868341 h 6857985"/>
                <a:gd name="connsiteX9566" fmla="*/ 1485027 w 6868353"/>
                <a:gd name="connsiteY9566" fmla="*/ 884990 h 6857985"/>
                <a:gd name="connsiteX9567" fmla="*/ 1494541 w 6868353"/>
                <a:gd name="connsiteY9567" fmla="*/ 872362 h 6857985"/>
                <a:gd name="connsiteX9568" fmla="*/ 1508259 w 6868353"/>
                <a:gd name="connsiteY9568" fmla="*/ 861815 h 6857985"/>
                <a:gd name="connsiteX9569" fmla="*/ 1553236 w 6868353"/>
                <a:gd name="connsiteY9569" fmla="*/ 838965 h 6857985"/>
                <a:gd name="connsiteX9570" fmla="*/ 1523520 w 6868353"/>
                <a:gd name="connsiteY9570" fmla="*/ 866614 h 6857985"/>
                <a:gd name="connsiteX9571" fmla="*/ 1513950 w 6868353"/>
                <a:gd name="connsiteY9571" fmla="*/ 877189 h 6857985"/>
                <a:gd name="connsiteX9572" fmla="*/ 1494371 w 6868353"/>
                <a:gd name="connsiteY9572" fmla="*/ 892380 h 6857985"/>
                <a:gd name="connsiteX9573" fmla="*/ 1514573 w 6868353"/>
                <a:gd name="connsiteY9573" fmla="*/ 887142 h 6857985"/>
                <a:gd name="connsiteX9574" fmla="*/ 1537295 w 6868353"/>
                <a:gd name="connsiteY9574" fmla="*/ 862239 h 6857985"/>
                <a:gd name="connsiteX9575" fmla="*/ 1621346 w 6868353"/>
                <a:gd name="connsiteY9575" fmla="*/ 823421 h 6857985"/>
                <a:gd name="connsiteX9576" fmla="*/ 1525700 w 6868353"/>
                <a:gd name="connsiteY9576" fmla="*/ 845421 h 6857985"/>
                <a:gd name="connsiteX9577" fmla="*/ 1608321 w 6868353"/>
                <a:gd name="connsiteY9577" fmla="*/ 796805 h 6857985"/>
                <a:gd name="connsiteX9578" fmla="*/ 1634767 w 6868353"/>
                <a:gd name="connsiteY9578" fmla="*/ 792997 h 6857985"/>
                <a:gd name="connsiteX9579" fmla="*/ 1679631 w 6868353"/>
                <a:gd name="connsiteY9579" fmla="*/ 777750 h 6857985"/>
                <a:gd name="connsiteX9580" fmla="*/ 1650043 w 6868353"/>
                <a:gd name="connsiteY9580" fmla="*/ 773531 h 6857985"/>
                <a:gd name="connsiteX9581" fmla="*/ 1673487 w 6868353"/>
                <a:gd name="connsiteY9581" fmla="*/ 764300 h 6857985"/>
                <a:gd name="connsiteX9582" fmla="*/ 1678527 w 6868353"/>
                <a:gd name="connsiteY9582" fmla="*/ 753683 h 6857985"/>
                <a:gd name="connsiteX9583" fmla="*/ 1710494 w 6868353"/>
                <a:gd name="connsiteY9583" fmla="*/ 752762 h 6857985"/>
                <a:gd name="connsiteX9584" fmla="*/ 1704364 w 6868353"/>
                <a:gd name="connsiteY9584" fmla="*/ 739271 h 6857985"/>
                <a:gd name="connsiteX9585" fmla="*/ 1750587 w 6868353"/>
                <a:gd name="connsiteY9585" fmla="*/ 715572 h 6857985"/>
                <a:gd name="connsiteX9586" fmla="*/ 1799075 w 6868353"/>
                <a:gd name="connsiteY9586" fmla="*/ 689706 h 6857985"/>
                <a:gd name="connsiteX9587" fmla="*/ 1758812 w 6868353"/>
                <a:gd name="connsiteY9587" fmla="*/ 705223 h 6857985"/>
                <a:gd name="connsiteX9588" fmla="*/ 1719115 w 6868353"/>
                <a:gd name="connsiteY9588" fmla="*/ 721999 h 6857985"/>
                <a:gd name="connsiteX9589" fmla="*/ 1761417 w 6868353"/>
                <a:gd name="connsiteY9589" fmla="*/ 699900 h 6857985"/>
                <a:gd name="connsiteX9590" fmla="*/ 1759859 w 6868353"/>
                <a:gd name="connsiteY9590" fmla="*/ 690386 h 6857985"/>
                <a:gd name="connsiteX9591" fmla="*/ 1747656 w 6868353"/>
                <a:gd name="connsiteY9591" fmla="*/ 702320 h 6857985"/>
                <a:gd name="connsiteX9592" fmla="*/ 1724297 w 6868353"/>
                <a:gd name="connsiteY9592" fmla="*/ 711339 h 6857985"/>
                <a:gd name="connsiteX9593" fmla="*/ 1710423 w 6868353"/>
                <a:gd name="connsiteY9593" fmla="*/ 713844 h 6857985"/>
                <a:gd name="connsiteX9594" fmla="*/ 1759661 w 6868353"/>
                <a:gd name="connsiteY9594" fmla="*/ 684525 h 6857985"/>
                <a:gd name="connsiteX9595" fmla="*/ 1803237 w 6868353"/>
                <a:gd name="connsiteY9595" fmla="*/ 669943 h 6857985"/>
                <a:gd name="connsiteX9596" fmla="*/ 1818484 w 6868353"/>
                <a:gd name="connsiteY9596" fmla="*/ 677545 h 6857985"/>
                <a:gd name="connsiteX9597" fmla="*/ 1800462 w 6868353"/>
                <a:gd name="connsiteY9597" fmla="*/ 675096 h 6857985"/>
                <a:gd name="connsiteX9598" fmla="*/ 1853608 w 6868353"/>
                <a:gd name="connsiteY9598" fmla="*/ 648750 h 6857985"/>
                <a:gd name="connsiteX9599" fmla="*/ 1839649 w 6868353"/>
                <a:gd name="connsiteY9599" fmla="*/ 650590 h 6857985"/>
                <a:gd name="connsiteX9600" fmla="*/ 1810146 w 6868353"/>
                <a:gd name="connsiteY9600" fmla="*/ 669023 h 6857985"/>
                <a:gd name="connsiteX9601" fmla="*/ 1775107 w 6868353"/>
                <a:gd name="connsiteY9601" fmla="*/ 673808 h 6857985"/>
                <a:gd name="connsiteX9602" fmla="*/ 1797673 w 6868353"/>
                <a:gd name="connsiteY9602" fmla="*/ 656239 h 6857985"/>
                <a:gd name="connsiteX9603" fmla="*/ 1896943 w 6868353"/>
                <a:gd name="connsiteY9603" fmla="*/ 628689 h 6857985"/>
                <a:gd name="connsiteX9604" fmla="*/ 1915899 w 6868353"/>
                <a:gd name="connsiteY9604" fmla="*/ 640907 h 6857985"/>
                <a:gd name="connsiteX9605" fmla="*/ 1923176 w 6868353"/>
                <a:gd name="connsiteY9605" fmla="*/ 631209 h 6857985"/>
                <a:gd name="connsiteX9606" fmla="*/ 1913974 w 6868353"/>
                <a:gd name="connsiteY9606" fmla="*/ 631167 h 6857985"/>
                <a:gd name="connsiteX9607" fmla="*/ 1900921 w 6868353"/>
                <a:gd name="connsiteY9607" fmla="*/ 633078 h 6857985"/>
                <a:gd name="connsiteX9608" fmla="*/ 1911950 w 6868353"/>
                <a:gd name="connsiteY9608" fmla="*/ 627712 h 6857985"/>
                <a:gd name="connsiteX9609" fmla="*/ 1922652 w 6868353"/>
                <a:gd name="connsiteY9609" fmla="*/ 623706 h 6857985"/>
                <a:gd name="connsiteX9610" fmla="*/ 1944893 w 6868353"/>
                <a:gd name="connsiteY9610" fmla="*/ 614390 h 6857985"/>
                <a:gd name="connsiteX9611" fmla="*/ 1899746 w 6868353"/>
                <a:gd name="connsiteY9611" fmla="*/ 623522 h 6857985"/>
                <a:gd name="connsiteX9612" fmla="*/ 1998011 w 6868353"/>
                <a:gd name="connsiteY9612" fmla="*/ 581263 h 6857985"/>
                <a:gd name="connsiteX9613" fmla="*/ 2030742 w 6868353"/>
                <a:gd name="connsiteY9613" fmla="*/ 549777 h 6857985"/>
                <a:gd name="connsiteX9614" fmla="*/ 2051383 w 6868353"/>
                <a:gd name="connsiteY9614" fmla="*/ 540887 h 6857985"/>
                <a:gd name="connsiteX9615" fmla="*/ 2062228 w 6868353"/>
                <a:gd name="connsiteY9615" fmla="*/ 539159 h 6857985"/>
                <a:gd name="connsiteX9616" fmla="*/ 2076130 w 6868353"/>
                <a:gd name="connsiteY9616" fmla="*/ 542345 h 6857985"/>
                <a:gd name="connsiteX9617" fmla="*/ 2093005 w 6868353"/>
                <a:gd name="connsiteY9617" fmla="*/ 527409 h 6857985"/>
                <a:gd name="connsiteX9618" fmla="*/ 2107120 w 6868353"/>
                <a:gd name="connsiteY9618" fmla="*/ 526885 h 6857985"/>
                <a:gd name="connsiteX9619" fmla="*/ 2060868 w 6868353"/>
                <a:gd name="connsiteY9619" fmla="*/ 523912 h 6857985"/>
                <a:gd name="connsiteX9620" fmla="*/ 2178953 w 6868353"/>
                <a:gd name="connsiteY9620" fmla="*/ 471842 h 6857985"/>
                <a:gd name="connsiteX9621" fmla="*/ 2122962 w 6868353"/>
                <a:gd name="connsiteY9621" fmla="*/ 483253 h 6857985"/>
                <a:gd name="connsiteX9622" fmla="*/ 2076130 w 6868353"/>
                <a:gd name="connsiteY9622" fmla="*/ 470724 h 6857985"/>
                <a:gd name="connsiteX9623" fmla="*/ 2108408 w 6868353"/>
                <a:gd name="connsiteY9623" fmla="*/ 474221 h 6857985"/>
                <a:gd name="connsiteX9624" fmla="*/ 2094506 w 6868353"/>
                <a:gd name="connsiteY9624" fmla="*/ 484357 h 6857985"/>
                <a:gd name="connsiteX9625" fmla="*/ 2034536 w 6868353"/>
                <a:gd name="connsiteY9625" fmla="*/ 501289 h 6857985"/>
                <a:gd name="connsiteX9626" fmla="*/ 2012734 w 6868353"/>
                <a:gd name="connsiteY9626" fmla="*/ 493248 h 6857985"/>
                <a:gd name="connsiteX9627" fmla="*/ 2032526 w 6868353"/>
                <a:gd name="connsiteY9627" fmla="*/ 488902 h 6857985"/>
                <a:gd name="connsiteX9628" fmla="*/ 2048354 w 6868353"/>
                <a:gd name="connsiteY9628" fmla="*/ 491110 h 6857985"/>
                <a:gd name="connsiteX9629" fmla="*/ 2029765 w 6868353"/>
                <a:gd name="connsiteY9629" fmla="*/ 477618 h 6857985"/>
                <a:gd name="connsiteX9630" fmla="*/ 1991456 w 6868353"/>
                <a:gd name="connsiteY9630" fmla="*/ 495032 h 6857985"/>
                <a:gd name="connsiteX9631" fmla="*/ 2008331 w 6868353"/>
                <a:gd name="connsiteY9631" fmla="*/ 479062 h 6857985"/>
                <a:gd name="connsiteX9632" fmla="*/ 1976549 w 6868353"/>
                <a:gd name="connsiteY9632" fmla="*/ 486651 h 6857985"/>
                <a:gd name="connsiteX9633" fmla="*/ 1974071 w 6868353"/>
                <a:gd name="connsiteY9633" fmla="*/ 501346 h 6857985"/>
                <a:gd name="connsiteX9634" fmla="*/ 1914455 w 6868353"/>
                <a:gd name="connsiteY9634" fmla="*/ 521237 h 6857985"/>
                <a:gd name="connsiteX9635" fmla="*/ 1898401 w 6868353"/>
                <a:gd name="connsiteY9635" fmla="*/ 503554 h 6857985"/>
                <a:gd name="connsiteX9636" fmla="*/ 1952680 w 6868353"/>
                <a:gd name="connsiteY9636" fmla="*/ 503271 h 6857985"/>
                <a:gd name="connsiteX9637" fmla="*/ 1908849 w 6868353"/>
                <a:gd name="connsiteY9637" fmla="*/ 497707 h 6857985"/>
                <a:gd name="connsiteX9638" fmla="*/ 1975912 w 6868353"/>
                <a:gd name="connsiteY9638" fmla="*/ 477038 h 6857985"/>
                <a:gd name="connsiteX9639" fmla="*/ 1955143 w 6868353"/>
                <a:gd name="connsiteY9639" fmla="*/ 488548 h 6857985"/>
                <a:gd name="connsiteX9640" fmla="*/ 1992348 w 6868353"/>
                <a:gd name="connsiteY9640" fmla="*/ 477675 h 6857985"/>
                <a:gd name="connsiteX9641" fmla="*/ 2012904 w 6868353"/>
                <a:gd name="connsiteY9641" fmla="*/ 469167 h 6857985"/>
                <a:gd name="connsiteX9642" fmla="*/ 2032597 w 6868353"/>
                <a:gd name="connsiteY9642" fmla="*/ 463150 h 6857985"/>
                <a:gd name="connsiteX9643" fmla="*/ 2051270 w 6868353"/>
                <a:gd name="connsiteY9643" fmla="*/ 476627 h 6857985"/>
                <a:gd name="connsiteX9644" fmla="*/ 2150044 w 6868353"/>
                <a:gd name="connsiteY9644" fmla="*/ 443910 h 6857985"/>
                <a:gd name="connsiteX9645" fmla="*/ 2182379 w 6868353"/>
                <a:gd name="connsiteY9645" fmla="*/ 466930 h 6857985"/>
                <a:gd name="connsiteX9646" fmla="*/ 2199382 w 6868353"/>
                <a:gd name="connsiteY9646" fmla="*/ 459540 h 6857985"/>
                <a:gd name="connsiteX9647" fmla="*/ 2182238 w 6868353"/>
                <a:gd name="connsiteY9647" fmla="*/ 457275 h 6857985"/>
                <a:gd name="connsiteX9648" fmla="*/ 2270720 w 6868353"/>
                <a:gd name="connsiteY9648" fmla="*/ 433901 h 6857985"/>
                <a:gd name="connsiteX9649" fmla="*/ 2221099 w 6868353"/>
                <a:gd name="connsiteY9649" fmla="*/ 442948 h 6857985"/>
                <a:gd name="connsiteX9650" fmla="*/ 2235369 w 6868353"/>
                <a:gd name="connsiteY9650" fmla="*/ 433491 h 6857985"/>
                <a:gd name="connsiteX9651" fmla="*/ 2284693 w 6868353"/>
                <a:gd name="connsiteY9651" fmla="*/ 443712 h 6857985"/>
                <a:gd name="connsiteX9652" fmla="*/ 2309496 w 6868353"/>
                <a:gd name="connsiteY9652" fmla="*/ 439267 h 6857985"/>
                <a:gd name="connsiteX9653" fmla="*/ 2345342 w 6868353"/>
                <a:gd name="connsiteY9653" fmla="*/ 401538 h 6857985"/>
                <a:gd name="connsiteX9654" fmla="*/ 2345045 w 6868353"/>
                <a:gd name="connsiteY9654" fmla="*/ 411165 h 6857985"/>
                <a:gd name="connsiteX9655" fmla="*/ 2417628 w 6868353"/>
                <a:gd name="connsiteY9655" fmla="*/ 376989 h 6857985"/>
                <a:gd name="connsiteX9656" fmla="*/ 2396463 w 6868353"/>
                <a:gd name="connsiteY9656" fmla="*/ 375701 h 6857985"/>
                <a:gd name="connsiteX9657" fmla="*/ 2363732 w 6868353"/>
                <a:gd name="connsiteY9657" fmla="*/ 388202 h 6857985"/>
                <a:gd name="connsiteX9658" fmla="*/ 2448293 w 6868353"/>
                <a:gd name="connsiteY9658" fmla="*/ 340507 h 6857985"/>
                <a:gd name="connsiteX9659" fmla="*/ 2400696 w 6868353"/>
                <a:gd name="connsiteY9659" fmla="*/ 361629 h 6857985"/>
                <a:gd name="connsiteX9660" fmla="*/ 2475871 w 6868353"/>
                <a:gd name="connsiteY9660" fmla="*/ 351889 h 6857985"/>
                <a:gd name="connsiteX9661" fmla="*/ 2502656 w 6868353"/>
                <a:gd name="connsiteY9661" fmla="*/ 335806 h 6857985"/>
                <a:gd name="connsiteX9662" fmla="*/ 2513600 w 6868353"/>
                <a:gd name="connsiteY9662" fmla="*/ 326109 h 6857985"/>
                <a:gd name="connsiteX9663" fmla="*/ 2628329 w 6868353"/>
                <a:gd name="connsiteY9663" fmla="*/ 319554 h 6857985"/>
                <a:gd name="connsiteX9664" fmla="*/ 2600383 w 6868353"/>
                <a:gd name="connsiteY9664" fmla="*/ 316312 h 6857985"/>
                <a:gd name="connsiteX9665" fmla="*/ 2744149 w 6868353"/>
                <a:gd name="connsiteY9665" fmla="*/ 283382 h 6857985"/>
                <a:gd name="connsiteX9666" fmla="*/ 2699030 w 6868353"/>
                <a:gd name="connsiteY9666" fmla="*/ 306572 h 6857985"/>
                <a:gd name="connsiteX9667" fmla="*/ 2678658 w 6868353"/>
                <a:gd name="connsiteY9667" fmla="*/ 312447 h 6857985"/>
                <a:gd name="connsiteX9668" fmla="*/ 2655497 w 6868353"/>
                <a:gd name="connsiteY9668" fmla="*/ 318549 h 6857985"/>
                <a:gd name="connsiteX9669" fmla="*/ 2602223 w 6868353"/>
                <a:gd name="connsiteY9669" fmla="*/ 331021 h 6857985"/>
                <a:gd name="connsiteX9670" fmla="*/ 2626078 w 6868353"/>
                <a:gd name="connsiteY9670" fmla="*/ 338624 h 6857985"/>
                <a:gd name="connsiteX9671" fmla="*/ 2649282 w 6868353"/>
                <a:gd name="connsiteY9671" fmla="*/ 326562 h 6857985"/>
                <a:gd name="connsiteX9672" fmla="*/ 2667587 w 6868353"/>
                <a:gd name="connsiteY9672" fmla="*/ 320616 h 6857985"/>
                <a:gd name="connsiteX9673" fmla="*/ 2688681 w 6868353"/>
                <a:gd name="connsiteY9673" fmla="*/ 315632 h 6857985"/>
                <a:gd name="connsiteX9674" fmla="*/ 2770424 w 6868353"/>
                <a:gd name="connsiteY9674" fmla="*/ 297426 h 6857985"/>
                <a:gd name="connsiteX9675" fmla="*/ 2789565 w 6868353"/>
                <a:gd name="connsiteY9675" fmla="*/ 310394 h 6857985"/>
                <a:gd name="connsiteX9676" fmla="*/ 2767324 w 6868353"/>
                <a:gd name="connsiteY9676" fmla="*/ 316340 h 6857985"/>
                <a:gd name="connsiteX9677" fmla="*/ 2724244 w 6868353"/>
                <a:gd name="connsiteY9677" fmla="*/ 318889 h 6857985"/>
                <a:gd name="connsiteX9678" fmla="*/ 2703574 w 6868353"/>
                <a:gd name="connsiteY9678" fmla="*/ 339629 h 6857985"/>
                <a:gd name="connsiteX9679" fmla="*/ 2816973 w 6868353"/>
                <a:gd name="connsiteY9679" fmla="*/ 315109 h 6857985"/>
                <a:gd name="connsiteX9680" fmla="*/ 2837274 w 6868353"/>
                <a:gd name="connsiteY9680" fmla="*/ 307662 h 6857985"/>
                <a:gd name="connsiteX9681" fmla="*/ 2847836 w 6868353"/>
                <a:gd name="connsiteY9681" fmla="*/ 301532 h 6857985"/>
                <a:gd name="connsiteX9682" fmla="*/ 2821008 w 6868353"/>
                <a:gd name="connsiteY9682" fmla="*/ 299423 h 6857985"/>
                <a:gd name="connsiteX9683" fmla="*/ 2795086 w 6868353"/>
                <a:gd name="connsiteY9683" fmla="*/ 297058 h 6857985"/>
                <a:gd name="connsiteX9684" fmla="*/ 2738344 w 6868353"/>
                <a:gd name="connsiteY9684" fmla="*/ 296987 h 6857985"/>
                <a:gd name="connsiteX9685" fmla="*/ 2773525 w 6868353"/>
                <a:gd name="connsiteY9685" fmla="*/ 278498 h 6857985"/>
                <a:gd name="connsiteX9686" fmla="*/ 2709138 w 6868353"/>
                <a:gd name="connsiteY9686" fmla="*/ 277720 h 6857985"/>
                <a:gd name="connsiteX9687" fmla="*/ 2783718 w 6868353"/>
                <a:gd name="connsiteY9687" fmla="*/ 260717 h 6857985"/>
                <a:gd name="connsiteX9688" fmla="*/ 2809894 w 6868353"/>
                <a:gd name="connsiteY9688" fmla="*/ 257178 h 6857985"/>
                <a:gd name="connsiteX9689" fmla="*/ 2835674 w 6868353"/>
                <a:gd name="connsiteY9689" fmla="*/ 254573 h 6857985"/>
                <a:gd name="connsiteX9690" fmla="*/ 2886513 w 6868353"/>
                <a:gd name="connsiteY9690" fmla="*/ 251302 h 6857985"/>
                <a:gd name="connsiteX9691" fmla="*/ 2863153 w 6868353"/>
                <a:gd name="connsiteY9691" fmla="*/ 241492 h 6857985"/>
                <a:gd name="connsiteX9692" fmla="*/ 2895347 w 6868353"/>
                <a:gd name="connsiteY9692" fmla="*/ 243403 h 6857985"/>
                <a:gd name="connsiteX9693" fmla="*/ 2940472 w 6868353"/>
                <a:gd name="connsiteY9693" fmla="*/ 237788 h 6857985"/>
                <a:gd name="connsiteX9694" fmla="*/ 2950192 w 6868353"/>
                <a:gd name="connsiteY9694" fmla="*/ 240585 h 6857985"/>
                <a:gd name="connsiteX9695" fmla="*/ 2920561 w 6868353"/>
                <a:gd name="connsiteY9695" fmla="*/ 243941 h 6857985"/>
                <a:gd name="connsiteX9696" fmla="*/ 2925544 w 6868353"/>
                <a:gd name="connsiteY9696" fmla="*/ 254785 h 6857985"/>
                <a:gd name="connsiteX9697" fmla="*/ 2893492 w 6868353"/>
                <a:gd name="connsiteY9697" fmla="*/ 252775 h 6857985"/>
                <a:gd name="connsiteX9698" fmla="*/ 2909660 w 6868353"/>
                <a:gd name="connsiteY9698" fmla="*/ 261184 h 6857985"/>
                <a:gd name="connsiteX9699" fmla="*/ 2939531 w 6868353"/>
                <a:gd name="connsiteY9699" fmla="*/ 272595 h 6857985"/>
                <a:gd name="connsiteX9700" fmla="*/ 2889500 w 6868353"/>
                <a:gd name="connsiteY9700" fmla="*/ 271490 h 6857985"/>
                <a:gd name="connsiteX9701" fmla="*/ 2930641 w 6868353"/>
                <a:gd name="connsiteY9701" fmla="*/ 280480 h 6857985"/>
                <a:gd name="connsiteX9702" fmla="*/ 2877112 w 6868353"/>
                <a:gd name="connsiteY9702" fmla="*/ 298078 h 6857985"/>
                <a:gd name="connsiteX9703" fmla="*/ 2959974 w 6868353"/>
                <a:gd name="connsiteY9703" fmla="*/ 277167 h 6857985"/>
                <a:gd name="connsiteX9704" fmla="*/ 3009680 w 6868353"/>
                <a:gd name="connsiteY9704" fmla="*/ 278980 h 6857985"/>
                <a:gd name="connsiteX9705" fmla="*/ 3106770 w 6868353"/>
                <a:gd name="connsiteY9705" fmla="*/ 265842 h 6857985"/>
                <a:gd name="connsiteX9706" fmla="*/ 3052746 w 6868353"/>
                <a:gd name="connsiteY9706" fmla="*/ 251104 h 6857985"/>
                <a:gd name="connsiteX9707" fmla="*/ 2993866 w 6868353"/>
                <a:gd name="connsiteY9707" fmla="*/ 269962 h 6857985"/>
                <a:gd name="connsiteX9708" fmla="*/ 3021006 w 6868353"/>
                <a:gd name="connsiteY9708" fmla="*/ 262303 h 6857985"/>
                <a:gd name="connsiteX9709" fmla="*/ 3000520 w 6868353"/>
                <a:gd name="connsiteY9709" fmla="*/ 256894 h 6857985"/>
                <a:gd name="connsiteX9710" fmla="*/ 2966671 w 6868353"/>
                <a:gd name="connsiteY9710" fmla="*/ 263846 h 6857985"/>
                <a:gd name="connsiteX9711" fmla="*/ 2929890 w 6868353"/>
                <a:gd name="connsiteY9711" fmla="*/ 250864 h 6857985"/>
                <a:gd name="connsiteX9712" fmla="*/ 2952669 w 6868353"/>
                <a:gd name="connsiteY9712" fmla="*/ 245979 h 6857985"/>
                <a:gd name="connsiteX9713" fmla="*/ 2991205 w 6868353"/>
                <a:gd name="connsiteY9713" fmla="*/ 246050 h 6857985"/>
                <a:gd name="connsiteX9714" fmla="*/ 3027730 w 6868353"/>
                <a:gd name="connsiteY9714" fmla="*/ 249349 h 6857985"/>
                <a:gd name="connsiteX9715" fmla="*/ 3037267 w 6868353"/>
                <a:gd name="connsiteY9715" fmla="*/ 242889 h 6857985"/>
                <a:gd name="connsiteX9716" fmla="*/ 3066604 w 6868353"/>
                <a:gd name="connsiteY9716" fmla="*/ 240148 h 6857985"/>
                <a:gd name="connsiteX9717" fmla="*/ 3070284 w 6868353"/>
                <a:gd name="connsiteY9717" fmla="*/ 233936 h 6857985"/>
                <a:gd name="connsiteX9718" fmla="*/ 3056709 w 6868353"/>
                <a:gd name="connsiteY9718" fmla="*/ 233309 h 6857985"/>
                <a:gd name="connsiteX9719" fmla="*/ 3026909 w 6868353"/>
                <a:gd name="connsiteY9719" fmla="*/ 236764 h 6857985"/>
                <a:gd name="connsiteX9720" fmla="*/ 3006296 w 6868353"/>
                <a:gd name="connsiteY9720" fmla="*/ 239496 h 6857985"/>
                <a:gd name="connsiteX9721" fmla="*/ 2982115 w 6868353"/>
                <a:gd name="connsiteY9721" fmla="*/ 243050 h 6857985"/>
                <a:gd name="connsiteX9722" fmla="*/ 2980147 w 6868353"/>
                <a:gd name="connsiteY9722" fmla="*/ 235221 h 6857985"/>
                <a:gd name="connsiteX9723" fmla="*/ 3001001 w 6868353"/>
                <a:gd name="connsiteY9723" fmla="*/ 228312 h 6857985"/>
                <a:gd name="connsiteX9724" fmla="*/ 3037031 w 6868353"/>
                <a:gd name="connsiteY9724" fmla="*/ 212725 h 6857985"/>
                <a:gd name="connsiteX9725" fmla="*/ 3242876 w 6868353"/>
                <a:gd name="connsiteY9725" fmla="*/ 212668 h 6857985"/>
                <a:gd name="connsiteX9726" fmla="*/ 3249686 w 6868353"/>
                <a:gd name="connsiteY9726" fmla="*/ 214863 h 6857985"/>
                <a:gd name="connsiteX9727" fmla="*/ 3302393 w 6868353"/>
                <a:gd name="connsiteY9727" fmla="*/ 218813 h 6857985"/>
                <a:gd name="connsiteX9728" fmla="*/ 3348602 w 6868353"/>
                <a:gd name="connsiteY9728" fmla="*/ 228100 h 6857985"/>
                <a:gd name="connsiteX9729" fmla="*/ 3323869 w 6868353"/>
                <a:gd name="connsiteY9729" fmla="*/ 230917 h 6857985"/>
                <a:gd name="connsiteX9730" fmla="*/ 3348772 w 6868353"/>
                <a:gd name="connsiteY9730" fmla="*/ 248514 h 6857985"/>
                <a:gd name="connsiteX9731" fmla="*/ 3378019 w 6868353"/>
                <a:gd name="connsiteY9731" fmla="*/ 229133 h 6857985"/>
                <a:gd name="connsiteX9732" fmla="*/ 3394371 w 6868353"/>
                <a:gd name="connsiteY9732" fmla="*/ 245584 h 6857985"/>
                <a:gd name="connsiteX9733" fmla="*/ 3436617 w 6868353"/>
                <a:gd name="connsiteY9733" fmla="*/ 251742 h 6857985"/>
                <a:gd name="connsiteX9734" fmla="*/ 3397671 w 6868353"/>
                <a:gd name="connsiteY9734" fmla="*/ 236636 h 6857985"/>
                <a:gd name="connsiteX9735" fmla="*/ 3440211 w 6868353"/>
                <a:gd name="connsiteY9735" fmla="*/ 222324 h 6857985"/>
                <a:gd name="connsiteX9736" fmla="*/ 3479159 w 6868353"/>
                <a:gd name="connsiteY9736" fmla="*/ 237514 h 6857985"/>
                <a:gd name="connsiteX9737" fmla="*/ 3438457 w 6868353"/>
                <a:gd name="connsiteY9737" fmla="*/ 237033 h 6857985"/>
                <a:gd name="connsiteX9738" fmla="*/ 3446413 w 6868353"/>
                <a:gd name="connsiteY9738" fmla="*/ 245301 h 6857985"/>
                <a:gd name="connsiteX9739" fmla="*/ 3485571 w 6868353"/>
                <a:gd name="connsiteY9739" fmla="*/ 240020 h 6857985"/>
                <a:gd name="connsiteX9740" fmla="*/ 3504939 w 6868353"/>
                <a:gd name="connsiteY9740" fmla="*/ 247764 h 6857985"/>
                <a:gd name="connsiteX9741" fmla="*/ 3472193 w 6868353"/>
                <a:gd name="connsiteY9741" fmla="*/ 255409 h 6857985"/>
                <a:gd name="connsiteX9742" fmla="*/ 3449499 w 6868353"/>
                <a:gd name="connsiteY9742" fmla="*/ 256768 h 6857985"/>
                <a:gd name="connsiteX9743" fmla="*/ 3425235 w 6868353"/>
                <a:gd name="connsiteY9743" fmla="*/ 252436 h 6857985"/>
                <a:gd name="connsiteX9744" fmla="*/ 3402511 w 6868353"/>
                <a:gd name="connsiteY9744" fmla="*/ 253866 h 6857985"/>
                <a:gd name="connsiteX9745" fmla="*/ 3396043 w 6868353"/>
                <a:gd name="connsiteY9745" fmla="*/ 271746 h 6857985"/>
                <a:gd name="connsiteX9746" fmla="*/ 3357181 w 6868353"/>
                <a:gd name="connsiteY9746" fmla="*/ 256754 h 6857985"/>
                <a:gd name="connsiteX9747" fmla="*/ 3344439 w 6868353"/>
                <a:gd name="connsiteY9747" fmla="*/ 272185 h 6857985"/>
                <a:gd name="connsiteX9748" fmla="*/ 3313393 w 6868353"/>
                <a:gd name="connsiteY9748" fmla="*/ 266338 h 6857985"/>
                <a:gd name="connsiteX9749" fmla="*/ 3341098 w 6868353"/>
                <a:gd name="connsiteY9749" fmla="*/ 260265 h 6857985"/>
                <a:gd name="connsiteX9750" fmla="*/ 3319551 w 6868353"/>
                <a:gd name="connsiteY9750" fmla="*/ 248118 h 6857985"/>
                <a:gd name="connsiteX9751" fmla="*/ 3239181 w 6868353"/>
                <a:gd name="connsiteY9751" fmla="*/ 236552 h 6857985"/>
                <a:gd name="connsiteX9752" fmla="*/ 3294975 w 6868353"/>
                <a:gd name="connsiteY9752" fmla="*/ 244947 h 6857985"/>
                <a:gd name="connsiteX9753" fmla="*/ 3241899 w 6868353"/>
                <a:gd name="connsiteY9753" fmla="*/ 227449 h 6857985"/>
                <a:gd name="connsiteX9754" fmla="*/ 3256326 w 6868353"/>
                <a:gd name="connsiteY9754" fmla="*/ 217015 h 6857985"/>
                <a:gd name="connsiteX9755" fmla="*/ 3240087 w 6868353"/>
                <a:gd name="connsiteY9755" fmla="*/ 221800 h 6857985"/>
                <a:gd name="connsiteX9756" fmla="*/ 3242876 w 6868353"/>
                <a:gd name="connsiteY9756" fmla="*/ 212668 h 6857985"/>
                <a:gd name="connsiteX9757" fmla="*/ 4609573 w 6868353"/>
                <a:gd name="connsiteY9757" fmla="*/ 212115 h 6857985"/>
                <a:gd name="connsiteX9758" fmla="*/ 4706483 w 6868353"/>
                <a:gd name="connsiteY9758" fmla="*/ 244692 h 6857985"/>
                <a:gd name="connsiteX9759" fmla="*/ 4607087 w 6868353"/>
                <a:gd name="connsiteY9759" fmla="*/ 217651 h 6857985"/>
                <a:gd name="connsiteX9760" fmla="*/ 4609573 w 6868353"/>
                <a:gd name="connsiteY9760" fmla="*/ 212115 h 6857985"/>
                <a:gd name="connsiteX9761" fmla="*/ 3743643 w 6868353"/>
                <a:gd name="connsiteY9761" fmla="*/ 210544 h 6857985"/>
                <a:gd name="connsiteX9762" fmla="*/ 3766719 w 6868353"/>
                <a:gd name="connsiteY9762" fmla="*/ 211464 h 6857985"/>
                <a:gd name="connsiteX9763" fmla="*/ 3786667 w 6868353"/>
                <a:gd name="connsiteY9763" fmla="*/ 226839 h 6857985"/>
                <a:gd name="connsiteX9764" fmla="*/ 3795585 w 6868353"/>
                <a:gd name="connsiteY9764" fmla="*/ 247593 h 6857985"/>
                <a:gd name="connsiteX9765" fmla="*/ 3829123 w 6868353"/>
                <a:gd name="connsiteY9765" fmla="*/ 243176 h 6857985"/>
                <a:gd name="connsiteX9766" fmla="*/ 3808963 w 6868353"/>
                <a:gd name="connsiteY9766" fmla="*/ 259811 h 6857985"/>
                <a:gd name="connsiteX9767" fmla="*/ 3751853 w 6868353"/>
                <a:gd name="connsiteY9767" fmla="*/ 257489 h 6857985"/>
                <a:gd name="connsiteX9768" fmla="*/ 3749857 w 6868353"/>
                <a:gd name="connsiteY9768" fmla="*/ 245739 h 6857985"/>
                <a:gd name="connsiteX9769" fmla="*/ 3779899 w 6868353"/>
                <a:gd name="connsiteY9769" fmla="*/ 255691 h 6857985"/>
                <a:gd name="connsiteX9770" fmla="*/ 3743643 w 6868353"/>
                <a:gd name="connsiteY9770" fmla="*/ 210544 h 6857985"/>
                <a:gd name="connsiteX9771" fmla="*/ 2898843 w 6868353"/>
                <a:gd name="connsiteY9771" fmla="*/ 210233 h 6857985"/>
                <a:gd name="connsiteX9772" fmla="*/ 2933627 w 6868353"/>
                <a:gd name="connsiteY9772" fmla="*/ 217665 h 6857985"/>
                <a:gd name="connsiteX9773" fmla="*/ 2904251 w 6868353"/>
                <a:gd name="connsiteY9773" fmla="*/ 235872 h 6857985"/>
                <a:gd name="connsiteX9774" fmla="*/ 2840218 w 6868353"/>
                <a:gd name="connsiteY9774" fmla="*/ 246843 h 6857985"/>
                <a:gd name="connsiteX9775" fmla="*/ 2823640 w 6868353"/>
                <a:gd name="connsiteY9775" fmla="*/ 238547 h 6857985"/>
                <a:gd name="connsiteX9776" fmla="*/ 2720449 w 6868353"/>
                <a:gd name="connsiteY9776" fmla="*/ 250850 h 6857985"/>
                <a:gd name="connsiteX9777" fmla="*/ 2740170 w 6868353"/>
                <a:gd name="connsiteY9777" fmla="*/ 263648 h 6857985"/>
                <a:gd name="connsiteX9778" fmla="*/ 2685070 w 6868353"/>
                <a:gd name="connsiteY9778" fmla="*/ 245343 h 6857985"/>
                <a:gd name="connsiteX9779" fmla="*/ 2765780 w 6868353"/>
                <a:gd name="connsiteY9779" fmla="*/ 243800 h 6857985"/>
                <a:gd name="connsiteX9780" fmla="*/ 2843899 w 6868353"/>
                <a:gd name="connsiteY9780" fmla="*/ 228142 h 6857985"/>
                <a:gd name="connsiteX9781" fmla="*/ 2842186 w 6868353"/>
                <a:gd name="connsiteY9781" fmla="*/ 237471 h 6857985"/>
                <a:gd name="connsiteX9782" fmla="*/ 2906247 w 6868353"/>
                <a:gd name="connsiteY9782" fmla="*/ 226500 h 6857985"/>
                <a:gd name="connsiteX9783" fmla="*/ 2857872 w 6868353"/>
                <a:gd name="connsiteY9783" fmla="*/ 231030 h 6857985"/>
                <a:gd name="connsiteX9784" fmla="*/ 2852790 w 6868353"/>
                <a:gd name="connsiteY9784" fmla="*/ 220228 h 6857985"/>
                <a:gd name="connsiteX9785" fmla="*/ 2898843 w 6868353"/>
                <a:gd name="connsiteY9785" fmla="*/ 210233 h 6857985"/>
                <a:gd name="connsiteX9786" fmla="*/ 2459816 w 6868353"/>
                <a:gd name="connsiteY9786" fmla="*/ 206071 h 6857985"/>
                <a:gd name="connsiteX9787" fmla="*/ 2425514 w 6868353"/>
                <a:gd name="connsiteY9787" fmla="*/ 218784 h 6857985"/>
                <a:gd name="connsiteX9788" fmla="*/ 2380933 w 6868353"/>
                <a:gd name="connsiteY9788" fmla="*/ 226188 h 6857985"/>
                <a:gd name="connsiteX9789" fmla="*/ 2459816 w 6868353"/>
                <a:gd name="connsiteY9789" fmla="*/ 206071 h 6857985"/>
                <a:gd name="connsiteX9790" fmla="*/ 3209281 w 6868353"/>
                <a:gd name="connsiteY9790" fmla="*/ 201838 h 6857985"/>
                <a:gd name="connsiteX9791" fmla="*/ 3176649 w 6868353"/>
                <a:gd name="connsiteY9791" fmla="*/ 211465 h 6857985"/>
                <a:gd name="connsiteX9792" fmla="*/ 3209281 w 6868353"/>
                <a:gd name="connsiteY9792" fmla="*/ 201838 h 6857985"/>
                <a:gd name="connsiteX9793" fmla="*/ 3948425 w 6868353"/>
                <a:gd name="connsiteY9793" fmla="*/ 194660 h 6857985"/>
                <a:gd name="connsiteX9794" fmla="*/ 4019565 w 6868353"/>
                <a:gd name="connsiteY9794" fmla="*/ 213078 h 6857985"/>
                <a:gd name="connsiteX9795" fmla="*/ 4008635 w 6868353"/>
                <a:gd name="connsiteY9795" fmla="*/ 217835 h 6857985"/>
                <a:gd name="connsiteX9796" fmla="*/ 3980647 w 6868353"/>
                <a:gd name="connsiteY9796" fmla="*/ 223979 h 6857985"/>
                <a:gd name="connsiteX9797" fmla="*/ 3934255 w 6868353"/>
                <a:gd name="connsiteY9797" fmla="*/ 219704 h 6857985"/>
                <a:gd name="connsiteX9798" fmla="*/ 3948425 w 6868353"/>
                <a:gd name="connsiteY9798" fmla="*/ 194660 h 6857985"/>
                <a:gd name="connsiteX9799" fmla="*/ 3329928 w 6868353"/>
                <a:gd name="connsiteY9799" fmla="*/ 185571 h 6857985"/>
                <a:gd name="connsiteX9800" fmla="*/ 3399411 w 6868353"/>
                <a:gd name="connsiteY9800" fmla="*/ 201526 h 6857985"/>
                <a:gd name="connsiteX9801" fmla="*/ 3340022 w 6868353"/>
                <a:gd name="connsiteY9801" fmla="*/ 199502 h 6857985"/>
                <a:gd name="connsiteX9802" fmla="*/ 3290118 w 6868353"/>
                <a:gd name="connsiteY9802" fmla="*/ 192791 h 6857985"/>
                <a:gd name="connsiteX9803" fmla="*/ 3320018 w 6868353"/>
                <a:gd name="connsiteY9803" fmla="*/ 192466 h 6857985"/>
                <a:gd name="connsiteX9804" fmla="*/ 3329928 w 6868353"/>
                <a:gd name="connsiteY9804" fmla="*/ 185571 h 6857985"/>
                <a:gd name="connsiteX9805" fmla="*/ 4161589 w 6868353"/>
                <a:gd name="connsiteY9805" fmla="*/ 183165 h 6857985"/>
                <a:gd name="connsiteX9806" fmla="*/ 4215003 w 6868353"/>
                <a:gd name="connsiteY9806" fmla="*/ 206581 h 6857985"/>
                <a:gd name="connsiteX9807" fmla="*/ 4192027 w 6868353"/>
                <a:gd name="connsiteY9807" fmla="*/ 208181 h 6857985"/>
                <a:gd name="connsiteX9808" fmla="*/ 4250115 w 6868353"/>
                <a:gd name="connsiteY9808" fmla="*/ 219223 h 6857985"/>
                <a:gd name="connsiteX9809" fmla="*/ 4197209 w 6868353"/>
                <a:gd name="connsiteY9809" fmla="*/ 194335 h 6857985"/>
                <a:gd name="connsiteX9810" fmla="*/ 4249547 w 6868353"/>
                <a:gd name="connsiteY9810" fmla="*/ 201314 h 6857985"/>
                <a:gd name="connsiteX9811" fmla="*/ 4302679 w 6868353"/>
                <a:gd name="connsiteY9811" fmla="*/ 238321 h 6857985"/>
                <a:gd name="connsiteX9812" fmla="*/ 4290687 w 6868353"/>
                <a:gd name="connsiteY9812" fmla="*/ 224136 h 6857985"/>
                <a:gd name="connsiteX9813" fmla="*/ 4343367 w 6868353"/>
                <a:gd name="connsiteY9813" fmla="*/ 258538 h 6857985"/>
                <a:gd name="connsiteX9814" fmla="*/ 4354693 w 6868353"/>
                <a:gd name="connsiteY9814" fmla="*/ 281430 h 6857985"/>
                <a:gd name="connsiteX9815" fmla="*/ 4303047 w 6868353"/>
                <a:gd name="connsiteY9815" fmla="*/ 268065 h 6857985"/>
                <a:gd name="connsiteX9816" fmla="*/ 4215571 w 6868353"/>
                <a:gd name="connsiteY9816" fmla="*/ 218572 h 6857985"/>
                <a:gd name="connsiteX9817" fmla="*/ 4251587 w 6868353"/>
                <a:gd name="connsiteY9817" fmla="*/ 266961 h 6857985"/>
                <a:gd name="connsiteX9818" fmla="*/ 4217213 w 6868353"/>
                <a:gd name="connsiteY9818" fmla="*/ 260392 h 6857985"/>
                <a:gd name="connsiteX9819" fmla="*/ 4209755 w 6868353"/>
                <a:gd name="connsiteY9819" fmla="*/ 246637 h 6857985"/>
                <a:gd name="connsiteX9820" fmla="*/ 4193341 w 6868353"/>
                <a:gd name="connsiteY9820" fmla="*/ 238351 h 6857985"/>
                <a:gd name="connsiteX9821" fmla="*/ 4192245 w 6868353"/>
                <a:gd name="connsiteY9821" fmla="*/ 242163 h 6857985"/>
                <a:gd name="connsiteX9822" fmla="*/ 4072045 w 6868353"/>
                <a:gd name="connsiteY9822" fmla="*/ 223314 h 6857985"/>
                <a:gd name="connsiteX9823" fmla="*/ 4106871 w 6868353"/>
                <a:gd name="connsiteY9823" fmla="*/ 228226 h 6857985"/>
                <a:gd name="connsiteX9824" fmla="*/ 4123917 w 6868353"/>
                <a:gd name="connsiteY9824" fmla="*/ 227688 h 6857985"/>
                <a:gd name="connsiteX9825" fmla="*/ 4059827 w 6868353"/>
                <a:gd name="connsiteY9825" fmla="*/ 212724 h 6857985"/>
                <a:gd name="connsiteX9826" fmla="*/ 4006171 w 6868353"/>
                <a:gd name="connsiteY9826" fmla="*/ 194221 h 6857985"/>
                <a:gd name="connsiteX9827" fmla="*/ 4037503 w 6868353"/>
                <a:gd name="connsiteY9827" fmla="*/ 202956 h 6857985"/>
                <a:gd name="connsiteX9828" fmla="*/ 4071027 w 6868353"/>
                <a:gd name="connsiteY9828" fmla="*/ 211394 h 6857985"/>
                <a:gd name="connsiteX9829" fmla="*/ 4070035 w 6868353"/>
                <a:gd name="connsiteY9829" fmla="*/ 199487 h 6857985"/>
                <a:gd name="connsiteX9830" fmla="*/ 4092799 w 6868353"/>
                <a:gd name="connsiteY9830" fmla="*/ 196783 h 6857985"/>
                <a:gd name="connsiteX9831" fmla="*/ 4099863 w 6868353"/>
                <a:gd name="connsiteY9831" fmla="*/ 212512 h 6857985"/>
                <a:gd name="connsiteX9832" fmla="*/ 4158983 w 6868353"/>
                <a:gd name="connsiteY9832" fmla="*/ 238632 h 6857985"/>
                <a:gd name="connsiteX9833" fmla="*/ 4180915 w 6868353"/>
                <a:gd name="connsiteY9833" fmla="*/ 235447 h 6857985"/>
                <a:gd name="connsiteX9834" fmla="*/ 4192409 w 6868353"/>
                <a:gd name="connsiteY9834" fmla="*/ 237881 h 6857985"/>
                <a:gd name="connsiteX9835" fmla="*/ 4177601 w 6868353"/>
                <a:gd name="connsiteY9835" fmla="*/ 230407 h 6857985"/>
                <a:gd name="connsiteX9836" fmla="*/ 4121893 w 6868353"/>
                <a:gd name="connsiteY9836" fmla="*/ 198002 h 6857985"/>
                <a:gd name="connsiteX9837" fmla="*/ 4161589 w 6868353"/>
                <a:gd name="connsiteY9837" fmla="*/ 183165 h 6857985"/>
                <a:gd name="connsiteX9838" fmla="*/ 2968018 w 6868353"/>
                <a:gd name="connsiteY9838" fmla="*/ 180268 h 6857985"/>
                <a:gd name="connsiteX9839" fmla="*/ 3055506 w 6868353"/>
                <a:gd name="connsiteY9839" fmla="*/ 197832 h 6857985"/>
                <a:gd name="connsiteX9840" fmla="*/ 3094976 w 6868353"/>
                <a:gd name="connsiteY9840" fmla="*/ 188474 h 6857985"/>
                <a:gd name="connsiteX9841" fmla="*/ 3146819 w 6868353"/>
                <a:gd name="connsiteY9841" fmla="*/ 212541 h 6857985"/>
                <a:gd name="connsiteX9842" fmla="*/ 3046247 w 6868353"/>
                <a:gd name="connsiteY9842" fmla="*/ 205307 h 6857985"/>
                <a:gd name="connsiteX9843" fmla="*/ 3037016 w 6868353"/>
                <a:gd name="connsiteY9843" fmla="*/ 212739 h 6857985"/>
                <a:gd name="connsiteX9844" fmla="*/ 2992266 w 6868353"/>
                <a:gd name="connsiteY9844" fmla="*/ 208860 h 6857985"/>
                <a:gd name="connsiteX9845" fmla="*/ 2970181 w 6868353"/>
                <a:gd name="connsiteY9845" fmla="*/ 200961 h 6857985"/>
                <a:gd name="connsiteX9846" fmla="*/ 3014054 w 6868353"/>
                <a:gd name="connsiteY9846" fmla="*/ 201796 h 6857985"/>
                <a:gd name="connsiteX9847" fmla="*/ 2982214 w 6868353"/>
                <a:gd name="connsiteY9847" fmla="*/ 188686 h 6857985"/>
                <a:gd name="connsiteX9848" fmla="*/ 2919031 w 6868353"/>
                <a:gd name="connsiteY9848" fmla="*/ 185034 h 6857985"/>
                <a:gd name="connsiteX9849" fmla="*/ 2968018 w 6868353"/>
                <a:gd name="connsiteY9849" fmla="*/ 180268 h 6857985"/>
                <a:gd name="connsiteX9850" fmla="*/ 3552053 w 6868353"/>
                <a:gd name="connsiteY9850" fmla="*/ 180078 h 6857985"/>
                <a:gd name="connsiteX9851" fmla="*/ 3597343 w 6868353"/>
                <a:gd name="connsiteY9851" fmla="*/ 199955 h 6857985"/>
                <a:gd name="connsiteX9852" fmla="*/ 3552053 w 6868353"/>
                <a:gd name="connsiteY9852" fmla="*/ 180078 h 6857985"/>
                <a:gd name="connsiteX9853" fmla="*/ 3893907 w 6868353"/>
                <a:gd name="connsiteY9853" fmla="*/ 175109 h 6857985"/>
                <a:gd name="connsiteX9854" fmla="*/ 3944305 w 6868353"/>
                <a:gd name="connsiteY9854" fmla="*/ 208916 h 6857985"/>
                <a:gd name="connsiteX9855" fmla="*/ 3886303 w 6868353"/>
                <a:gd name="connsiteY9855" fmla="*/ 203706 h 6857985"/>
                <a:gd name="connsiteX9856" fmla="*/ 3855101 w 6868353"/>
                <a:gd name="connsiteY9856" fmla="*/ 186350 h 6857985"/>
                <a:gd name="connsiteX9857" fmla="*/ 3893907 w 6868353"/>
                <a:gd name="connsiteY9857" fmla="*/ 175109 h 6857985"/>
                <a:gd name="connsiteX9858" fmla="*/ 2530149 w 6868353"/>
                <a:gd name="connsiteY9858" fmla="*/ 174047 h 6857985"/>
                <a:gd name="connsiteX9859" fmla="*/ 2478617 w 6868353"/>
                <a:gd name="connsiteY9859" fmla="*/ 202984 h 6857985"/>
                <a:gd name="connsiteX9860" fmla="*/ 2530149 w 6868353"/>
                <a:gd name="connsiteY9860" fmla="*/ 174047 h 6857985"/>
                <a:gd name="connsiteX9861" fmla="*/ 3517181 w 6868353"/>
                <a:gd name="connsiteY9861" fmla="*/ 171280 h 6857985"/>
                <a:gd name="connsiteX9862" fmla="*/ 3539071 w 6868353"/>
                <a:gd name="connsiteY9862" fmla="*/ 174444 h 6857985"/>
                <a:gd name="connsiteX9863" fmla="*/ 3512059 w 6868353"/>
                <a:gd name="connsiteY9863" fmla="*/ 183547 h 6857985"/>
                <a:gd name="connsiteX9864" fmla="*/ 3561339 w 6868353"/>
                <a:gd name="connsiteY9864" fmla="*/ 194547 h 6857985"/>
                <a:gd name="connsiteX9865" fmla="*/ 3518599 w 6868353"/>
                <a:gd name="connsiteY9865" fmla="*/ 186378 h 6857985"/>
                <a:gd name="connsiteX9866" fmla="*/ 3496799 w 6868353"/>
                <a:gd name="connsiteY9866" fmla="*/ 191843 h 6857985"/>
                <a:gd name="connsiteX9867" fmla="*/ 3504825 w 6868353"/>
                <a:gd name="connsiteY9867" fmla="*/ 201144 h 6857985"/>
                <a:gd name="connsiteX9868" fmla="*/ 3409235 w 6868353"/>
                <a:gd name="connsiteY9868" fmla="*/ 215486 h 6857985"/>
                <a:gd name="connsiteX9869" fmla="*/ 3450263 w 6868353"/>
                <a:gd name="connsiteY9869" fmla="*/ 215910 h 6857985"/>
                <a:gd name="connsiteX9870" fmla="*/ 3379675 w 6868353"/>
                <a:gd name="connsiteY9870" fmla="*/ 214438 h 6857985"/>
                <a:gd name="connsiteX9871" fmla="*/ 3430571 w 6868353"/>
                <a:gd name="connsiteY9871" fmla="*/ 208350 h 6857985"/>
                <a:gd name="connsiteX9872" fmla="*/ 3424101 w 6868353"/>
                <a:gd name="connsiteY9872" fmla="*/ 205845 h 6857985"/>
                <a:gd name="connsiteX9873" fmla="*/ 3359686 w 6868353"/>
                <a:gd name="connsiteY9873" fmla="*/ 186534 h 6857985"/>
                <a:gd name="connsiteX9874" fmla="*/ 3453023 w 6868353"/>
                <a:gd name="connsiteY9874" fmla="*/ 183335 h 6857985"/>
                <a:gd name="connsiteX9875" fmla="*/ 3483631 w 6868353"/>
                <a:gd name="connsiteY9875" fmla="*/ 180376 h 6857985"/>
                <a:gd name="connsiteX9876" fmla="*/ 3504867 w 6868353"/>
                <a:gd name="connsiteY9876" fmla="*/ 178493 h 6857985"/>
                <a:gd name="connsiteX9877" fmla="*/ 3533861 w 6868353"/>
                <a:gd name="connsiteY9877" fmla="*/ 177417 h 6857985"/>
                <a:gd name="connsiteX9878" fmla="*/ 3509199 w 6868353"/>
                <a:gd name="connsiteY9878" fmla="*/ 171938 h 6857985"/>
                <a:gd name="connsiteX9879" fmla="*/ 3517181 w 6868353"/>
                <a:gd name="connsiteY9879" fmla="*/ 171280 h 6857985"/>
                <a:gd name="connsiteX9880" fmla="*/ 3660723 w 6868353"/>
                <a:gd name="connsiteY9880" fmla="*/ 170296 h 6857985"/>
                <a:gd name="connsiteX9881" fmla="*/ 3715569 w 6868353"/>
                <a:gd name="connsiteY9881" fmla="*/ 180050 h 6857985"/>
                <a:gd name="connsiteX9882" fmla="*/ 3769067 w 6868353"/>
                <a:gd name="connsiteY9882" fmla="*/ 191178 h 6857985"/>
                <a:gd name="connsiteX9883" fmla="*/ 3755407 w 6868353"/>
                <a:gd name="connsiteY9883" fmla="*/ 178960 h 6857985"/>
                <a:gd name="connsiteX9884" fmla="*/ 3856815 w 6868353"/>
                <a:gd name="connsiteY9884" fmla="*/ 198186 h 6857985"/>
                <a:gd name="connsiteX9885" fmla="*/ 3745767 w 6868353"/>
                <a:gd name="connsiteY9885" fmla="*/ 190243 h 6857985"/>
                <a:gd name="connsiteX9886" fmla="*/ 3789003 w 6868353"/>
                <a:gd name="connsiteY9886" fmla="*/ 206538 h 6857985"/>
                <a:gd name="connsiteX9887" fmla="*/ 3730971 w 6868353"/>
                <a:gd name="connsiteY9887" fmla="*/ 204216 h 6857985"/>
                <a:gd name="connsiteX9888" fmla="*/ 3696047 w 6868353"/>
                <a:gd name="connsiteY9888" fmla="*/ 186902 h 6857985"/>
                <a:gd name="connsiteX9889" fmla="*/ 3678419 w 6868353"/>
                <a:gd name="connsiteY9889" fmla="*/ 178252 h 6857985"/>
                <a:gd name="connsiteX9890" fmla="*/ 4073107 w 6868353"/>
                <a:gd name="connsiteY9890" fmla="*/ 167578 h 6857985"/>
                <a:gd name="connsiteX9891" fmla="*/ 4108683 w 6868353"/>
                <a:gd name="connsiteY9891" fmla="*/ 178465 h 6857985"/>
                <a:gd name="connsiteX9892" fmla="*/ 4149711 w 6868353"/>
                <a:gd name="connsiteY9892" fmla="*/ 181438 h 6857985"/>
                <a:gd name="connsiteX9893" fmla="*/ 4139135 w 6868353"/>
                <a:gd name="connsiteY9893" fmla="*/ 197563 h 6857985"/>
                <a:gd name="connsiteX9894" fmla="*/ 4098051 w 6868353"/>
                <a:gd name="connsiteY9894" fmla="*/ 188729 h 6857985"/>
                <a:gd name="connsiteX9895" fmla="*/ 4073107 w 6868353"/>
                <a:gd name="connsiteY9895" fmla="*/ 167578 h 6857985"/>
                <a:gd name="connsiteX9896" fmla="*/ 3762967 w 6868353"/>
                <a:gd name="connsiteY9896" fmla="*/ 155940 h 6857985"/>
                <a:gd name="connsiteX9897" fmla="*/ 3835323 w 6868353"/>
                <a:gd name="connsiteY9897" fmla="*/ 170649 h 6857985"/>
                <a:gd name="connsiteX9898" fmla="*/ 3810903 w 6868353"/>
                <a:gd name="connsiteY9898" fmla="*/ 163797 h 6857985"/>
                <a:gd name="connsiteX9899" fmla="*/ 3849879 w 6868353"/>
                <a:gd name="connsiteY9899" fmla="*/ 188827 h 6857985"/>
                <a:gd name="connsiteX9900" fmla="*/ 3812799 w 6868353"/>
                <a:gd name="connsiteY9900" fmla="*/ 175505 h 6857985"/>
                <a:gd name="connsiteX9901" fmla="*/ 3764921 w 6868353"/>
                <a:gd name="connsiteY9901" fmla="*/ 167662 h 6857985"/>
                <a:gd name="connsiteX9902" fmla="*/ 3762967 w 6868353"/>
                <a:gd name="connsiteY9902" fmla="*/ 155940 h 6857985"/>
                <a:gd name="connsiteX9903" fmla="*/ 3322434 w 6868353"/>
                <a:gd name="connsiteY9903" fmla="*/ 152774 h 6857985"/>
                <a:gd name="connsiteX9904" fmla="*/ 3362716 w 6868353"/>
                <a:gd name="connsiteY9904" fmla="*/ 157172 h 6857985"/>
                <a:gd name="connsiteX9905" fmla="*/ 3379323 w 6868353"/>
                <a:gd name="connsiteY9905" fmla="*/ 173594 h 6857985"/>
                <a:gd name="connsiteX9906" fmla="*/ 3327139 w 6868353"/>
                <a:gd name="connsiteY9906" fmla="*/ 165737 h 6857985"/>
                <a:gd name="connsiteX9907" fmla="*/ 3307461 w 6868353"/>
                <a:gd name="connsiteY9907" fmla="*/ 152868 h 6857985"/>
                <a:gd name="connsiteX9908" fmla="*/ 3322434 w 6868353"/>
                <a:gd name="connsiteY9908" fmla="*/ 152774 h 6857985"/>
                <a:gd name="connsiteX9909" fmla="*/ 4413247 w 6868353"/>
                <a:gd name="connsiteY9909" fmla="*/ 145775 h 6857985"/>
                <a:gd name="connsiteX9910" fmla="*/ 4531557 w 6868353"/>
                <a:gd name="connsiteY9910" fmla="*/ 181069 h 6857985"/>
                <a:gd name="connsiteX9911" fmla="*/ 4543519 w 6868353"/>
                <a:gd name="connsiteY9911" fmla="*/ 184085 h 6857985"/>
                <a:gd name="connsiteX9912" fmla="*/ 4567091 w 6868353"/>
                <a:gd name="connsiteY9912" fmla="*/ 190611 h 6857985"/>
                <a:gd name="connsiteX9913" fmla="*/ 4572359 w 6868353"/>
                <a:gd name="connsiteY9913" fmla="*/ 201243 h 6857985"/>
                <a:gd name="connsiteX9914" fmla="*/ 4553713 w 6868353"/>
                <a:gd name="connsiteY9914" fmla="*/ 193839 h 6857985"/>
                <a:gd name="connsiteX9915" fmla="*/ 4532393 w 6868353"/>
                <a:gd name="connsiteY9915" fmla="*/ 186760 h 6857985"/>
                <a:gd name="connsiteX9916" fmla="*/ 4491211 w 6868353"/>
                <a:gd name="connsiteY9916" fmla="*/ 174967 h 6857985"/>
                <a:gd name="connsiteX9917" fmla="*/ 4477887 w 6868353"/>
                <a:gd name="connsiteY9917" fmla="*/ 182626 h 6857985"/>
                <a:gd name="connsiteX9918" fmla="*/ 4430943 w 6868353"/>
                <a:gd name="connsiteY9918" fmla="*/ 159083 h 6857985"/>
                <a:gd name="connsiteX9919" fmla="*/ 4401439 w 6868353"/>
                <a:gd name="connsiteY9919" fmla="*/ 160909 h 6857985"/>
                <a:gd name="connsiteX9920" fmla="*/ 4413247 w 6868353"/>
                <a:gd name="connsiteY9920" fmla="*/ 145775 h 6857985"/>
                <a:gd name="connsiteX9921" fmla="*/ 3672971 w 6868353"/>
                <a:gd name="connsiteY9921" fmla="*/ 144034 h 6857985"/>
                <a:gd name="connsiteX9922" fmla="*/ 3697717 w 6868353"/>
                <a:gd name="connsiteY9922" fmla="*/ 150518 h 6857985"/>
                <a:gd name="connsiteX9923" fmla="*/ 3703067 w 6868353"/>
                <a:gd name="connsiteY9923" fmla="*/ 147828 h 6857985"/>
                <a:gd name="connsiteX9924" fmla="*/ 3748017 w 6868353"/>
                <a:gd name="connsiteY9924" fmla="*/ 169927 h 6857985"/>
                <a:gd name="connsiteX9925" fmla="*/ 3672971 w 6868353"/>
                <a:gd name="connsiteY9925" fmla="*/ 144034 h 6857985"/>
                <a:gd name="connsiteX9926" fmla="*/ 3548911 w 6868353"/>
                <a:gd name="connsiteY9926" fmla="*/ 142265 h 6857985"/>
                <a:gd name="connsiteX9927" fmla="*/ 3641399 w 6868353"/>
                <a:gd name="connsiteY9927" fmla="*/ 161717 h 6857985"/>
                <a:gd name="connsiteX9928" fmla="*/ 3663683 w 6868353"/>
                <a:gd name="connsiteY9928" fmla="*/ 155743 h 6857985"/>
                <a:gd name="connsiteX9929" fmla="*/ 3689435 w 6868353"/>
                <a:gd name="connsiteY9929" fmla="*/ 167720 h 6857985"/>
                <a:gd name="connsiteX9930" fmla="*/ 3667039 w 6868353"/>
                <a:gd name="connsiteY9930" fmla="*/ 166799 h 6857985"/>
                <a:gd name="connsiteX9931" fmla="*/ 3646495 w 6868353"/>
                <a:gd name="connsiteY9931" fmla="*/ 165355 h 6857985"/>
                <a:gd name="connsiteX9932" fmla="*/ 3610013 w 6868353"/>
                <a:gd name="connsiteY9932" fmla="*/ 159905 h 6857985"/>
                <a:gd name="connsiteX9933" fmla="*/ 3548911 w 6868353"/>
                <a:gd name="connsiteY9933" fmla="*/ 142265 h 6857985"/>
                <a:gd name="connsiteX9934" fmla="*/ 3883515 w 6868353"/>
                <a:gd name="connsiteY9934" fmla="*/ 142052 h 6857985"/>
                <a:gd name="connsiteX9935" fmla="*/ 3960727 w 6868353"/>
                <a:gd name="connsiteY9935" fmla="*/ 151948 h 6857985"/>
                <a:gd name="connsiteX9936" fmla="*/ 3938599 w 6868353"/>
                <a:gd name="connsiteY9936" fmla="*/ 161617 h 6857985"/>
                <a:gd name="connsiteX9937" fmla="*/ 3908729 w 6868353"/>
                <a:gd name="connsiteY9937" fmla="*/ 155968 h 6857985"/>
                <a:gd name="connsiteX9938" fmla="*/ 3883515 w 6868353"/>
                <a:gd name="connsiteY9938" fmla="*/ 142052 h 6857985"/>
                <a:gd name="connsiteX9939" fmla="*/ 3194373 w 6868353"/>
                <a:gd name="connsiteY9939" fmla="*/ 141996 h 6857985"/>
                <a:gd name="connsiteX9940" fmla="*/ 3200248 w 6868353"/>
                <a:gd name="connsiteY9940" fmla="*/ 158914 h 6857985"/>
                <a:gd name="connsiteX9941" fmla="*/ 3263672 w 6868353"/>
                <a:gd name="connsiteY9941" fmla="*/ 148834 h 6857985"/>
                <a:gd name="connsiteX9942" fmla="*/ 3292694 w 6868353"/>
                <a:gd name="connsiteY9942" fmla="*/ 163246 h 6857985"/>
                <a:gd name="connsiteX9943" fmla="*/ 3247094 w 6868353"/>
                <a:gd name="connsiteY9943" fmla="*/ 153619 h 6857985"/>
                <a:gd name="connsiteX9944" fmla="*/ 3334968 w 6868353"/>
                <a:gd name="connsiteY9944" fmla="*/ 202716 h 6857985"/>
                <a:gd name="connsiteX9945" fmla="*/ 3325242 w 6868353"/>
                <a:gd name="connsiteY9945" fmla="*/ 209441 h 6857985"/>
                <a:gd name="connsiteX9946" fmla="*/ 3371267 w 6868353"/>
                <a:gd name="connsiteY9946" fmla="*/ 206199 h 6857985"/>
                <a:gd name="connsiteX9947" fmla="*/ 3338507 w 6868353"/>
                <a:gd name="connsiteY9947" fmla="*/ 214169 h 6857985"/>
                <a:gd name="connsiteX9948" fmla="*/ 3376377 w 6868353"/>
                <a:gd name="connsiteY9948" fmla="*/ 223414 h 6857985"/>
                <a:gd name="connsiteX9949" fmla="*/ 3297409 w 6868353"/>
                <a:gd name="connsiteY9949" fmla="*/ 215429 h 6857985"/>
                <a:gd name="connsiteX9950" fmla="*/ 3311976 w 6868353"/>
                <a:gd name="connsiteY9950" fmla="*/ 205024 h 6857985"/>
                <a:gd name="connsiteX9951" fmla="*/ 3277334 w 6868353"/>
                <a:gd name="connsiteY9951" fmla="*/ 208832 h 6857985"/>
                <a:gd name="connsiteX9952" fmla="*/ 3194628 w 6868353"/>
                <a:gd name="connsiteY9952" fmla="*/ 177134 h 6857985"/>
                <a:gd name="connsiteX9953" fmla="*/ 3205373 w 6868353"/>
                <a:gd name="connsiteY9953" fmla="*/ 190541 h 6857985"/>
                <a:gd name="connsiteX9954" fmla="*/ 3178149 w 6868353"/>
                <a:gd name="connsiteY9954" fmla="*/ 187256 h 6857985"/>
                <a:gd name="connsiteX9955" fmla="*/ 3156757 w 6868353"/>
                <a:gd name="connsiteY9955" fmla="*/ 180149 h 6857985"/>
                <a:gd name="connsiteX9956" fmla="*/ 3139174 w 6868353"/>
                <a:gd name="connsiteY9956" fmla="*/ 175492 h 6857985"/>
                <a:gd name="connsiteX9957" fmla="*/ 3167191 w 6868353"/>
                <a:gd name="connsiteY9957" fmla="*/ 172179 h 6857985"/>
                <a:gd name="connsiteX9958" fmla="*/ 3192561 w 6868353"/>
                <a:gd name="connsiteY9958" fmla="*/ 171514 h 6857985"/>
                <a:gd name="connsiteX9959" fmla="*/ 3147088 w 6868353"/>
                <a:gd name="connsiteY9959" fmla="*/ 169319 h 6857985"/>
                <a:gd name="connsiteX9960" fmla="*/ 3104857 w 6868353"/>
                <a:gd name="connsiteY9960" fmla="*/ 166261 h 6857985"/>
                <a:gd name="connsiteX9961" fmla="*/ 3154945 w 6868353"/>
                <a:gd name="connsiteY9961" fmla="*/ 184751 h 6857985"/>
                <a:gd name="connsiteX9962" fmla="*/ 3113295 w 6868353"/>
                <a:gd name="connsiteY9962" fmla="*/ 188460 h 6857985"/>
                <a:gd name="connsiteX9963" fmla="*/ 3039692 w 6868353"/>
                <a:gd name="connsiteY9963" fmla="*/ 173906 h 6857985"/>
                <a:gd name="connsiteX9964" fmla="*/ 3007994 w 6868353"/>
                <a:gd name="connsiteY9964" fmla="*/ 175732 h 6857985"/>
                <a:gd name="connsiteX9965" fmla="*/ 2967901 w 6868353"/>
                <a:gd name="connsiteY9965" fmla="*/ 177332 h 6857985"/>
                <a:gd name="connsiteX9966" fmla="*/ 2951267 w 6868353"/>
                <a:gd name="connsiteY9966" fmla="*/ 172207 h 6857985"/>
                <a:gd name="connsiteX9967" fmla="*/ 2990822 w 6868353"/>
                <a:gd name="connsiteY9967" fmla="*/ 176129 h 6857985"/>
                <a:gd name="connsiteX9968" fmla="*/ 3056242 w 6868353"/>
                <a:gd name="connsiteY9968" fmla="*/ 153477 h 6857985"/>
                <a:gd name="connsiteX9969" fmla="*/ 3123460 w 6868353"/>
                <a:gd name="connsiteY9969" fmla="*/ 166191 h 6857985"/>
                <a:gd name="connsiteX9970" fmla="*/ 3103130 w 6868353"/>
                <a:gd name="connsiteY9970" fmla="*/ 145875 h 6857985"/>
                <a:gd name="connsiteX9971" fmla="*/ 3140831 w 6868353"/>
                <a:gd name="connsiteY9971" fmla="*/ 147446 h 6857985"/>
                <a:gd name="connsiteX9972" fmla="*/ 3170037 w 6868353"/>
                <a:gd name="connsiteY9972" fmla="*/ 148098 h 6857985"/>
                <a:gd name="connsiteX9973" fmla="*/ 3194373 w 6868353"/>
                <a:gd name="connsiteY9973" fmla="*/ 141996 h 6857985"/>
                <a:gd name="connsiteX9974" fmla="*/ 2530743 w 6868353"/>
                <a:gd name="connsiteY9974" fmla="*/ 140184 h 6857985"/>
                <a:gd name="connsiteX9975" fmla="*/ 2441539 w 6868353"/>
                <a:gd name="connsiteY9975" fmla="*/ 166247 h 6857985"/>
                <a:gd name="connsiteX9976" fmla="*/ 2530743 w 6868353"/>
                <a:gd name="connsiteY9976" fmla="*/ 140184 h 6857985"/>
                <a:gd name="connsiteX9977" fmla="*/ 3859801 w 6868353"/>
                <a:gd name="connsiteY9977" fmla="*/ 139971 h 6857985"/>
                <a:gd name="connsiteX9978" fmla="*/ 3869543 w 6868353"/>
                <a:gd name="connsiteY9978" fmla="*/ 167139 h 6857985"/>
                <a:gd name="connsiteX9979" fmla="*/ 3826731 w 6868353"/>
                <a:gd name="connsiteY9979" fmla="*/ 153265 h 6857985"/>
                <a:gd name="connsiteX9980" fmla="*/ 3807051 w 6868353"/>
                <a:gd name="connsiteY9980" fmla="*/ 140311 h 6857985"/>
                <a:gd name="connsiteX9981" fmla="*/ 3859801 w 6868353"/>
                <a:gd name="connsiteY9981" fmla="*/ 139971 h 6857985"/>
                <a:gd name="connsiteX9982" fmla="*/ 3352452 w 6868353"/>
                <a:gd name="connsiteY9982" fmla="*/ 139412 h 6857985"/>
                <a:gd name="connsiteX9983" fmla="*/ 3392729 w 6868353"/>
                <a:gd name="connsiteY9983" fmla="*/ 158164 h 6857985"/>
                <a:gd name="connsiteX9984" fmla="*/ 3349479 w 6868353"/>
                <a:gd name="connsiteY9984" fmla="*/ 152062 h 6857985"/>
                <a:gd name="connsiteX9985" fmla="*/ 3330041 w 6868353"/>
                <a:gd name="connsiteY9985" fmla="*/ 147560 h 6857985"/>
                <a:gd name="connsiteX9986" fmla="*/ 3310646 w 6868353"/>
                <a:gd name="connsiteY9986" fmla="*/ 143723 h 6857985"/>
                <a:gd name="connsiteX9987" fmla="*/ 3345756 w 6868353"/>
                <a:gd name="connsiteY9987" fmla="*/ 140722 h 6857985"/>
                <a:gd name="connsiteX9988" fmla="*/ 3352452 w 6868353"/>
                <a:gd name="connsiteY9988" fmla="*/ 139412 h 6857985"/>
                <a:gd name="connsiteX9989" fmla="*/ 2665704 w 6868353"/>
                <a:gd name="connsiteY9989" fmla="*/ 135908 h 6857985"/>
                <a:gd name="connsiteX9990" fmla="*/ 2664147 w 6868353"/>
                <a:gd name="connsiteY9990" fmla="*/ 145407 h 6857985"/>
                <a:gd name="connsiteX9991" fmla="*/ 2628655 w 6868353"/>
                <a:gd name="connsiteY9991" fmla="*/ 152486 h 6857985"/>
                <a:gd name="connsiteX9992" fmla="*/ 2601162 w 6868353"/>
                <a:gd name="connsiteY9992" fmla="*/ 161009 h 6857985"/>
                <a:gd name="connsiteX9993" fmla="*/ 2566717 w 6868353"/>
                <a:gd name="connsiteY9993" fmla="*/ 177601 h 6857985"/>
                <a:gd name="connsiteX9994" fmla="*/ 2579643 w 6868353"/>
                <a:gd name="connsiteY9994" fmla="*/ 164293 h 6857985"/>
                <a:gd name="connsiteX9995" fmla="*/ 2560658 w 6868353"/>
                <a:gd name="connsiteY9995" fmla="*/ 167294 h 6857985"/>
                <a:gd name="connsiteX9996" fmla="*/ 2605395 w 6868353"/>
                <a:gd name="connsiteY9996" fmla="*/ 154794 h 6857985"/>
                <a:gd name="connsiteX9997" fmla="*/ 2621831 w 6868353"/>
                <a:gd name="connsiteY9997" fmla="*/ 150164 h 6857985"/>
                <a:gd name="connsiteX9998" fmla="*/ 2638197 w 6868353"/>
                <a:gd name="connsiteY9998" fmla="*/ 145719 h 6857985"/>
                <a:gd name="connsiteX9999" fmla="*/ 2665704 w 6868353"/>
                <a:gd name="connsiteY9999" fmla="*/ 135908 h 6857985"/>
                <a:gd name="connsiteX10000" fmla="*/ 3520893 w 6868353"/>
                <a:gd name="connsiteY10000" fmla="*/ 125163 h 6857985"/>
                <a:gd name="connsiteX10001" fmla="*/ 3551643 w 6868353"/>
                <a:gd name="connsiteY10001" fmla="*/ 153874 h 6857985"/>
                <a:gd name="connsiteX10002" fmla="*/ 3619315 w 6868353"/>
                <a:gd name="connsiteY10002" fmla="*/ 167719 h 6857985"/>
                <a:gd name="connsiteX10003" fmla="*/ 3584275 w 6868353"/>
                <a:gd name="connsiteY10003" fmla="*/ 168059 h 6857985"/>
                <a:gd name="connsiteX10004" fmla="*/ 3670789 w 6868353"/>
                <a:gd name="connsiteY10004" fmla="*/ 190611 h 6857985"/>
                <a:gd name="connsiteX10005" fmla="*/ 3661629 w 6868353"/>
                <a:gd name="connsiteY10005" fmla="*/ 202305 h 6857985"/>
                <a:gd name="connsiteX10006" fmla="*/ 3594779 w 6868353"/>
                <a:gd name="connsiteY10006" fmla="*/ 188346 h 6857985"/>
                <a:gd name="connsiteX10007" fmla="*/ 3635963 w 6868353"/>
                <a:gd name="connsiteY10007" fmla="*/ 190852 h 6857985"/>
                <a:gd name="connsiteX10008" fmla="*/ 3627087 w 6868353"/>
                <a:gd name="connsiteY10008" fmla="*/ 176384 h 6857985"/>
                <a:gd name="connsiteX10009" fmla="*/ 3544691 w 6868353"/>
                <a:gd name="connsiteY10009" fmla="*/ 157993 h 6857985"/>
                <a:gd name="connsiteX10010" fmla="*/ 3523329 w 6868353"/>
                <a:gd name="connsiteY10010" fmla="*/ 141670 h 6857985"/>
                <a:gd name="connsiteX10011" fmla="*/ 3485529 w 6868353"/>
                <a:gd name="connsiteY10011" fmla="*/ 126409 h 6857985"/>
                <a:gd name="connsiteX10012" fmla="*/ 3520893 w 6868353"/>
                <a:gd name="connsiteY10012" fmla="*/ 125163 h 6857985"/>
                <a:gd name="connsiteX10013" fmla="*/ 3259748 w 6868353"/>
                <a:gd name="connsiteY10013" fmla="*/ 124413 h 6857985"/>
                <a:gd name="connsiteX10014" fmla="*/ 3273582 w 6868353"/>
                <a:gd name="connsiteY10014" fmla="*/ 141897 h 6857985"/>
                <a:gd name="connsiteX10015" fmla="*/ 3244249 w 6868353"/>
                <a:gd name="connsiteY10015" fmla="*/ 127556 h 6857985"/>
                <a:gd name="connsiteX10016" fmla="*/ 3259748 w 6868353"/>
                <a:gd name="connsiteY10016" fmla="*/ 124413 h 6857985"/>
                <a:gd name="connsiteX10017" fmla="*/ 3689545 w 6868353"/>
                <a:gd name="connsiteY10017" fmla="*/ 120412 h 6857985"/>
                <a:gd name="connsiteX10018" fmla="*/ 3711407 w 6868353"/>
                <a:gd name="connsiteY10018" fmla="*/ 130613 h 6857985"/>
                <a:gd name="connsiteX10019" fmla="*/ 3745795 w 6868353"/>
                <a:gd name="connsiteY10019" fmla="*/ 126111 h 6857985"/>
                <a:gd name="connsiteX10020" fmla="*/ 3767271 w 6868353"/>
                <a:gd name="connsiteY10020" fmla="*/ 147361 h 6857985"/>
                <a:gd name="connsiteX10021" fmla="*/ 3787811 w 6868353"/>
                <a:gd name="connsiteY10021" fmla="*/ 130755 h 6857985"/>
                <a:gd name="connsiteX10022" fmla="*/ 3780111 w 6868353"/>
                <a:gd name="connsiteY10022" fmla="*/ 153732 h 6857985"/>
                <a:gd name="connsiteX10023" fmla="*/ 3701851 w 6868353"/>
                <a:gd name="connsiteY10023" fmla="*/ 141939 h 6857985"/>
                <a:gd name="connsiteX10024" fmla="*/ 3694235 w 6868353"/>
                <a:gd name="connsiteY10024" fmla="*/ 132907 h 6857985"/>
                <a:gd name="connsiteX10025" fmla="*/ 3661671 w 6868353"/>
                <a:gd name="connsiteY10025" fmla="*/ 131449 h 6857985"/>
                <a:gd name="connsiteX10026" fmla="*/ 3627313 w 6868353"/>
                <a:gd name="connsiteY10026" fmla="*/ 123974 h 6857985"/>
                <a:gd name="connsiteX10027" fmla="*/ 3689545 w 6868353"/>
                <a:gd name="connsiteY10027" fmla="*/ 120412 h 6857985"/>
                <a:gd name="connsiteX10028" fmla="*/ 3357308 w 6868353"/>
                <a:gd name="connsiteY10028" fmla="*/ 119557 h 6857985"/>
                <a:gd name="connsiteX10029" fmla="*/ 3391087 w 6868353"/>
                <a:gd name="connsiteY10029" fmla="*/ 132001 h 6857985"/>
                <a:gd name="connsiteX10030" fmla="*/ 3486945 w 6868353"/>
                <a:gd name="connsiteY10030" fmla="*/ 132143 h 6857985"/>
                <a:gd name="connsiteX10031" fmla="*/ 3448155 w 6868353"/>
                <a:gd name="connsiteY10031" fmla="*/ 143157 h 6857985"/>
                <a:gd name="connsiteX10032" fmla="*/ 3406291 w 6868353"/>
                <a:gd name="connsiteY10032" fmla="*/ 142761 h 6857985"/>
                <a:gd name="connsiteX10033" fmla="*/ 3321986 w 6868353"/>
                <a:gd name="connsiteY10033" fmla="*/ 122034 h 6857985"/>
                <a:gd name="connsiteX10034" fmla="*/ 3357308 w 6868353"/>
                <a:gd name="connsiteY10034" fmla="*/ 119557 h 6857985"/>
                <a:gd name="connsiteX10035" fmla="*/ 3047649 w 6868353"/>
                <a:gd name="connsiteY10035" fmla="*/ 116555 h 6857985"/>
                <a:gd name="connsiteX10036" fmla="*/ 3078002 w 6868353"/>
                <a:gd name="connsiteY10036" fmla="*/ 129311 h 6857985"/>
                <a:gd name="connsiteX10037" fmla="*/ 2993413 w 6868353"/>
                <a:gd name="connsiteY10037" fmla="*/ 122558 h 6857985"/>
                <a:gd name="connsiteX10038" fmla="*/ 3047649 w 6868353"/>
                <a:gd name="connsiteY10038" fmla="*/ 116555 h 6857985"/>
                <a:gd name="connsiteX10039" fmla="*/ 3294747 w 6868353"/>
                <a:gd name="connsiteY10039" fmla="*/ 113242 h 6857985"/>
                <a:gd name="connsiteX10040" fmla="*/ 3316932 w 6868353"/>
                <a:gd name="connsiteY10040" fmla="*/ 125502 h 6857985"/>
                <a:gd name="connsiteX10041" fmla="*/ 3214901 w 6868353"/>
                <a:gd name="connsiteY10041" fmla="*/ 113270 h 6857985"/>
                <a:gd name="connsiteX10042" fmla="*/ 3294747 w 6868353"/>
                <a:gd name="connsiteY10042" fmla="*/ 113242 h 6857985"/>
                <a:gd name="connsiteX10043" fmla="*/ 4245711 w 6868353"/>
                <a:gd name="connsiteY10043" fmla="*/ 111643 h 6857985"/>
                <a:gd name="connsiteX10044" fmla="*/ 4359563 w 6868353"/>
                <a:gd name="connsiteY10044" fmla="*/ 136829 h 6857985"/>
                <a:gd name="connsiteX10045" fmla="*/ 4323957 w 6868353"/>
                <a:gd name="connsiteY10045" fmla="*/ 141642 h 6857985"/>
                <a:gd name="connsiteX10046" fmla="*/ 4281911 w 6868353"/>
                <a:gd name="connsiteY10046" fmla="*/ 124568 h 6857985"/>
                <a:gd name="connsiteX10047" fmla="*/ 4288239 w 6868353"/>
                <a:gd name="connsiteY10047" fmla="*/ 134663 h 6857985"/>
                <a:gd name="connsiteX10048" fmla="*/ 4245711 w 6868353"/>
                <a:gd name="connsiteY10048" fmla="*/ 111643 h 6857985"/>
                <a:gd name="connsiteX10049" fmla="*/ 4161631 w 6868353"/>
                <a:gd name="connsiteY10049" fmla="*/ 97854 h 6857985"/>
                <a:gd name="connsiteX10050" fmla="*/ 4222239 w 6868353"/>
                <a:gd name="connsiteY10050" fmla="*/ 113115 h 6857985"/>
                <a:gd name="connsiteX10051" fmla="*/ 4227859 w 6868353"/>
                <a:gd name="connsiteY10051" fmla="*/ 111204 h 6857985"/>
                <a:gd name="connsiteX10052" fmla="*/ 4240487 w 6868353"/>
                <a:gd name="connsiteY10052" fmla="*/ 125460 h 6857985"/>
                <a:gd name="connsiteX10053" fmla="*/ 4216377 w 6868353"/>
                <a:gd name="connsiteY10053" fmla="*/ 114970 h 6857985"/>
                <a:gd name="connsiteX10054" fmla="*/ 4161631 w 6868353"/>
                <a:gd name="connsiteY10054" fmla="*/ 97854 h 6857985"/>
                <a:gd name="connsiteX10055" fmla="*/ 3178107 w 6868353"/>
                <a:gd name="connsiteY10055" fmla="*/ 96948 h 6857985"/>
                <a:gd name="connsiteX10056" fmla="*/ 3212821 w 6868353"/>
                <a:gd name="connsiteY10056" fmla="*/ 107651 h 6857985"/>
                <a:gd name="connsiteX10057" fmla="*/ 3170392 w 6868353"/>
                <a:gd name="connsiteY10057" fmla="*/ 109562 h 6857985"/>
                <a:gd name="connsiteX10058" fmla="*/ 3151492 w 6868353"/>
                <a:gd name="connsiteY10058" fmla="*/ 108812 h 6857985"/>
                <a:gd name="connsiteX10059" fmla="*/ 3137632 w 6868353"/>
                <a:gd name="connsiteY10059" fmla="*/ 105018 h 6857985"/>
                <a:gd name="connsiteX10060" fmla="*/ 3157155 w 6868353"/>
                <a:gd name="connsiteY10060" fmla="*/ 100728 h 6857985"/>
                <a:gd name="connsiteX10061" fmla="*/ 3178107 w 6868353"/>
                <a:gd name="connsiteY10061" fmla="*/ 96948 h 6857985"/>
                <a:gd name="connsiteX10062" fmla="*/ 3501669 w 6868353"/>
                <a:gd name="connsiteY10062" fmla="*/ 96367 h 6857985"/>
                <a:gd name="connsiteX10063" fmla="*/ 3512669 w 6868353"/>
                <a:gd name="connsiteY10063" fmla="*/ 116527 h 6857985"/>
                <a:gd name="connsiteX10064" fmla="*/ 3502519 w 6868353"/>
                <a:gd name="connsiteY10064" fmla="*/ 105781 h 6857985"/>
                <a:gd name="connsiteX10065" fmla="*/ 3501669 w 6868353"/>
                <a:gd name="connsiteY10065" fmla="*/ 96367 h 6857985"/>
                <a:gd name="connsiteX10066" fmla="*/ 2864881 w 6868353"/>
                <a:gd name="connsiteY10066" fmla="*/ 95433 h 6857985"/>
                <a:gd name="connsiteX10067" fmla="*/ 2838987 w 6868353"/>
                <a:gd name="connsiteY10067" fmla="*/ 109986 h 6857985"/>
                <a:gd name="connsiteX10068" fmla="*/ 2798101 w 6868353"/>
                <a:gd name="connsiteY10068" fmla="*/ 106971 h 6857985"/>
                <a:gd name="connsiteX10069" fmla="*/ 2687633 w 6868353"/>
                <a:gd name="connsiteY10069" fmla="*/ 139065 h 6857985"/>
                <a:gd name="connsiteX10070" fmla="*/ 2744658 w 6868353"/>
                <a:gd name="connsiteY10070" fmla="*/ 116994 h 6857985"/>
                <a:gd name="connsiteX10071" fmla="*/ 2864881 w 6868353"/>
                <a:gd name="connsiteY10071" fmla="*/ 95433 h 6857985"/>
                <a:gd name="connsiteX10072" fmla="*/ 3575757 w 6868353"/>
                <a:gd name="connsiteY10072" fmla="*/ 92201 h 6857985"/>
                <a:gd name="connsiteX10073" fmla="*/ 3590307 w 6868353"/>
                <a:gd name="connsiteY10073" fmla="*/ 92276 h 6857985"/>
                <a:gd name="connsiteX10074" fmla="*/ 3594411 w 6868353"/>
                <a:gd name="connsiteY10074" fmla="*/ 109718 h 6857985"/>
                <a:gd name="connsiteX10075" fmla="*/ 3543927 w 6868353"/>
                <a:gd name="connsiteY10075" fmla="*/ 98633 h 6857985"/>
                <a:gd name="connsiteX10076" fmla="*/ 3575757 w 6868353"/>
                <a:gd name="connsiteY10076" fmla="*/ 92201 h 6857985"/>
                <a:gd name="connsiteX10077" fmla="*/ 3715129 w 6868353"/>
                <a:gd name="connsiteY10077" fmla="*/ 89968 h 6857985"/>
                <a:gd name="connsiteX10078" fmla="*/ 3805339 w 6868353"/>
                <a:gd name="connsiteY10078" fmla="*/ 95008 h 6857985"/>
                <a:gd name="connsiteX10079" fmla="*/ 3853501 w 6868353"/>
                <a:gd name="connsiteY10079" fmla="*/ 97967 h 6857985"/>
                <a:gd name="connsiteX10080" fmla="*/ 3903291 w 6868353"/>
                <a:gd name="connsiteY10080" fmla="*/ 103035 h 6857985"/>
                <a:gd name="connsiteX10081" fmla="*/ 4007177 w 6868353"/>
                <a:gd name="connsiteY10081" fmla="*/ 114715 h 6857985"/>
                <a:gd name="connsiteX10082" fmla="*/ 4033877 w 6868353"/>
                <a:gd name="connsiteY10082" fmla="*/ 117914 h 6857985"/>
                <a:gd name="connsiteX10083" fmla="*/ 4060691 w 6868353"/>
                <a:gd name="connsiteY10083" fmla="*/ 122246 h 6857985"/>
                <a:gd name="connsiteX10084" fmla="*/ 4114911 w 6868353"/>
                <a:gd name="connsiteY10084" fmla="*/ 131208 h 6857985"/>
                <a:gd name="connsiteX10085" fmla="*/ 4547131 w 6868353"/>
                <a:gd name="connsiteY10085" fmla="*/ 236324 h 6857985"/>
                <a:gd name="connsiteX10086" fmla="*/ 4547511 w 6868353"/>
                <a:gd name="connsiteY10086" fmla="*/ 230350 h 6857985"/>
                <a:gd name="connsiteX10087" fmla="*/ 4674969 w 6868353"/>
                <a:gd name="connsiteY10087" fmla="*/ 274747 h 6857985"/>
                <a:gd name="connsiteX10088" fmla="*/ 4711991 w 6868353"/>
                <a:gd name="connsiteY10088" fmla="*/ 287049 h 6857985"/>
                <a:gd name="connsiteX10089" fmla="*/ 4747623 w 6868353"/>
                <a:gd name="connsiteY10089" fmla="*/ 301292 h 6857985"/>
                <a:gd name="connsiteX10090" fmla="*/ 4809575 w 6868353"/>
                <a:gd name="connsiteY10090" fmla="*/ 333089 h 6857985"/>
                <a:gd name="connsiteX10091" fmla="*/ 4724689 w 6868353"/>
                <a:gd name="connsiteY10091" fmla="*/ 300272 h 6857985"/>
                <a:gd name="connsiteX10092" fmla="*/ 4700651 w 6868353"/>
                <a:gd name="connsiteY10092" fmla="*/ 290844 h 6857985"/>
                <a:gd name="connsiteX10093" fmla="*/ 4675763 w 6868353"/>
                <a:gd name="connsiteY10093" fmla="*/ 282194 h 6857985"/>
                <a:gd name="connsiteX10094" fmla="*/ 4625801 w 6868353"/>
                <a:gd name="connsiteY10094" fmla="*/ 264979 h 6857985"/>
                <a:gd name="connsiteX10095" fmla="*/ 4534331 w 6868353"/>
                <a:gd name="connsiteY10095" fmla="*/ 234965 h 6857985"/>
                <a:gd name="connsiteX10096" fmla="*/ 4471219 w 6868353"/>
                <a:gd name="connsiteY10096" fmla="*/ 219987 h 6857985"/>
                <a:gd name="connsiteX10097" fmla="*/ 4366951 w 6868353"/>
                <a:gd name="connsiteY10097" fmla="*/ 189832 h 6857985"/>
                <a:gd name="connsiteX10098" fmla="*/ 4274591 w 6868353"/>
                <a:gd name="connsiteY10098" fmla="*/ 168399 h 6857985"/>
                <a:gd name="connsiteX10099" fmla="*/ 4231991 w 6868353"/>
                <a:gd name="connsiteY10099" fmla="*/ 159012 h 6857985"/>
                <a:gd name="connsiteX10100" fmla="*/ 4191021 w 6868353"/>
                <a:gd name="connsiteY10100" fmla="*/ 150759 h 6857985"/>
                <a:gd name="connsiteX10101" fmla="*/ 4111771 w 6868353"/>
                <a:gd name="connsiteY10101" fmla="*/ 137607 h 6857985"/>
                <a:gd name="connsiteX10102" fmla="*/ 4033199 w 6868353"/>
                <a:gd name="connsiteY10102" fmla="*/ 124964 h 6857985"/>
                <a:gd name="connsiteX10103" fmla="*/ 3950691 w 6868353"/>
                <a:gd name="connsiteY10103" fmla="*/ 114970 h 6857985"/>
                <a:gd name="connsiteX10104" fmla="*/ 3860353 w 6868353"/>
                <a:gd name="connsiteY10104" fmla="*/ 103757 h 6857985"/>
                <a:gd name="connsiteX10105" fmla="*/ 3757629 w 6868353"/>
                <a:gd name="connsiteY10105" fmla="*/ 94541 h 6857985"/>
                <a:gd name="connsiteX10106" fmla="*/ 3766335 w 6868353"/>
                <a:gd name="connsiteY10106" fmla="*/ 109462 h 6857985"/>
                <a:gd name="connsiteX10107" fmla="*/ 3715129 w 6868353"/>
                <a:gd name="connsiteY10107" fmla="*/ 89968 h 6857985"/>
                <a:gd name="connsiteX10108" fmla="*/ 2702828 w 6868353"/>
                <a:gd name="connsiteY10108" fmla="*/ 88933 h 6857985"/>
                <a:gd name="connsiteX10109" fmla="*/ 2715197 w 6868353"/>
                <a:gd name="connsiteY10109" fmla="*/ 89459 h 6857985"/>
                <a:gd name="connsiteX10110" fmla="*/ 2655836 w 6868353"/>
                <a:gd name="connsiteY10110" fmla="*/ 105371 h 6857985"/>
                <a:gd name="connsiteX10111" fmla="*/ 2641198 w 6868353"/>
                <a:gd name="connsiteY10111" fmla="*/ 103333 h 6857985"/>
                <a:gd name="connsiteX10112" fmla="*/ 2636554 w 6868353"/>
                <a:gd name="connsiteY10112" fmla="*/ 107594 h 6857985"/>
                <a:gd name="connsiteX10113" fmla="*/ 2702828 w 6868353"/>
                <a:gd name="connsiteY10113" fmla="*/ 88933 h 6857985"/>
                <a:gd name="connsiteX10114" fmla="*/ 3010161 w 6868353"/>
                <a:gd name="connsiteY10114" fmla="*/ 87278 h 6857985"/>
                <a:gd name="connsiteX10115" fmla="*/ 3024290 w 6868353"/>
                <a:gd name="connsiteY10115" fmla="*/ 105626 h 6857985"/>
                <a:gd name="connsiteX10116" fmla="*/ 2963273 w 6868353"/>
                <a:gd name="connsiteY10116" fmla="*/ 116583 h 6857985"/>
                <a:gd name="connsiteX10117" fmla="*/ 2889316 w 6868353"/>
                <a:gd name="connsiteY10117" fmla="*/ 119967 h 6857985"/>
                <a:gd name="connsiteX10118" fmla="*/ 2922273 w 6868353"/>
                <a:gd name="connsiteY10118" fmla="*/ 106971 h 6857985"/>
                <a:gd name="connsiteX10119" fmla="*/ 2877112 w 6868353"/>
                <a:gd name="connsiteY10119" fmla="*/ 107693 h 6857985"/>
                <a:gd name="connsiteX10120" fmla="*/ 2886555 w 6868353"/>
                <a:gd name="connsiteY10120" fmla="*/ 99722 h 6857985"/>
                <a:gd name="connsiteX10121" fmla="*/ 2888933 w 6868353"/>
                <a:gd name="connsiteY10121" fmla="*/ 105158 h 6857985"/>
                <a:gd name="connsiteX10122" fmla="*/ 2964929 w 6868353"/>
                <a:gd name="connsiteY10122" fmla="*/ 100982 h 6857985"/>
                <a:gd name="connsiteX10123" fmla="*/ 2945930 w 6868353"/>
                <a:gd name="connsiteY10123" fmla="*/ 101973 h 6857985"/>
                <a:gd name="connsiteX10124" fmla="*/ 2908131 w 6868353"/>
                <a:gd name="connsiteY10124" fmla="*/ 118891 h 6857985"/>
                <a:gd name="connsiteX10125" fmla="*/ 2957893 w 6868353"/>
                <a:gd name="connsiteY10125" fmla="*/ 114318 h 6857985"/>
                <a:gd name="connsiteX10126" fmla="*/ 2985414 w 6868353"/>
                <a:gd name="connsiteY10126" fmla="*/ 106942 h 6857985"/>
                <a:gd name="connsiteX10127" fmla="*/ 2988982 w 6868353"/>
                <a:gd name="connsiteY10127" fmla="*/ 100444 h 6857985"/>
                <a:gd name="connsiteX10128" fmla="*/ 3010161 w 6868353"/>
                <a:gd name="connsiteY10128" fmla="*/ 87278 h 6857985"/>
                <a:gd name="connsiteX10129" fmla="*/ 2903387 w 6868353"/>
                <a:gd name="connsiteY10129" fmla="*/ 85946 h 6857985"/>
                <a:gd name="connsiteX10130" fmla="*/ 2922089 w 6868353"/>
                <a:gd name="connsiteY10130" fmla="*/ 92177 h 6857985"/>
                <a:gd name="connsiteX10131" fmla="*/ 2926704 w 6868353"/>
                <a:gd name="connsiteY10131" fmla="*/ 88185 h 6857985"/>
                <a:gd name="connsiteX10132" fmla="*/ 2941017 w 6868353"/>
                <a:gd name="connsiteY10132" fmla="*/ 91115 h 6857985"/>
                <a:gd name="connsiteX10133" fmla="*/ 2917332 w 6868353"/>
                <a:gd name="connsiteY10133" fmla="*/ 96113 h 6857985"/>
                <a:gd name="connsiteX10134" fmla="*/ 2857589 w 6868353"/>
                <a:gd name="connsiteY10134" fmla="*/ 94018 h 6857985"/>
                <a:gd name="connsiteX10135" fmla="*/ 2903387 w 6868353"/>
                <a:gd name="connsiteY10135" fmla="*/ 85946 h 6857985"/>
                <a:gd name="connsiteX10136" fmla="*/ 3915703 w 6868353"/>
                <a:gd name="connsiteY10136" fmla="*/ 85461 h 6857985"/>
                <a:gd name="connsiteX10137" fmla="*/ 3970949 w 6868353"/>
                <a:gd name="connsiteY10137" fmla="*/ 91511 h 6857985"/>
                <a:gd name="connsiteX10138" fmla="*/ 3899639 w 6868353"/>
                <a:gd name="connsiteY10138" fmla="*/ 90845 h 6857985"/>
                <a:gd name="connsiteX10139" fmla="*/ 3899973 w 6868353"/>
                <a:gd name="connsiteY10139" fmla="*/ 85767 h 6857985"/>
                <a:gd name="connsiteX10140" fmla="*/ 3915703 w 6868353"/>
                <a:gd name="connsiteY10140" fmla="*/ 85461 h 6857985"/>
                <a:gd name="connsiteX10141" fmla="*/ 3346931 w 6868353"/>
                <a:gd name="connsiteY10141" fmla="*/ 85226 h 6857985"/>
                <a:gd name="connsiteX10142" fmla="*/ 3389473 w 6868353"/>
                <a:gd name="connsiteY10142" fmla="*/ 85438 h 6857985"/>
                <a:gd name="connsiteX10143" fmla="*/ 3369215 w 6868353"/>
                <a:gd name="connsiteY10143" fmla="*/ 98378 h 6857985"/>
                <a:gd name="connsiteX10144" fmla="*/ 3301076 w 6868353"/>
                <a:gd name="connsiteY10144" fmla="*/ 95022 h 6857985"/>
                <a:gd name="connsiteX10145" fmla="*/ 3311255 w 6868353"/>
                <a:gd name="connsiteY10145" fmla="*/ 88099 h 6857985"/>
                <a:gd name="connsiteX10146" fmla="*/ 3341721 w 6868353"/>
                <a:gd name="connsiteY10146" fmla="*/ 90265 h 6857985"/>
                <a:gd name="connsiteX10147" fmla="*/ 3346931 w 6868353"/>
                <a:gd name="connsiteY10147" fmla="*/ 85226 h 6857985"/>
                <a:gd name="connsiteX10148" fmla="*/ 3515825 w 6868353"/>
                <a:gd name="connsiteY10148" fmla="*/ 81530 h 6857985"/>
                <a:gd name="connsiteX10149" fmla="*/ 3613085 w 6868353"/>
                <a:gd name="connsiteY10149" fmla="*/ 82011 h 6857985"/>
                <a:gd name="connsiteX10150" fmla="*/ 3660879 w 6868353"/>
                <a:gd name="connsiteY10150" fmla="*/ 84121 h 6857985"/>
                <a:gd name="connsiteX10151" fmla="*/ 3685115 w 6868353"/>
                <a:gd name="connsiteY10151" fmla="*/ 87108 h 6857985"/>
                <a:gd name="connsiteX10152" fmla="*/ 3709763 w 6868353"/>
                <a:gd name="connsiteY10152" fmla="*/ 92672 h 6857985"/>
                <a:gd name="connsiteX10153" fmla="*/ 3667307 w 6868353"/>
                <a:gd name="connsiteY10153" fmla="*/ 88807 h 6857985"/>
                <a:gd name="connsiteX10154" fmla="*/ 3668551 w 6868353"/>
                <a:gd name="connsiteY10154" fmla="*/ 94625 h 6857985"/>
                <a:gd name="connsiteX10155" fmla="*/ 3606317 w 6868353"/>
                <a:gd name="connsiteY10155" fmla="*/ 83413 h 6857985"/>
                <a:gd name="connsiteX10156" fmla="*/ 3571787 w 6868353"/>
                <a:gd name="connsiteY10156" fmla="*/ 89571 h 6857985"/>
                <a:gd name="connsiteX10157" fmla="*/ 3535985 w 6868353"/>
                <a:gd name="connsiteY10157" fmla="*/ 89996 h 6857985"/>
                <a:gd name="connsiteX10158" fmla="*/ 3515825 w 6868353"/>
                <a:gd name="connsiteY10158" fmla="*/ 81530 h 6857985"/>
                <a:gd name="connsiteX10159" fmla="*/ 4003383 w 6868353"/>
                <a:gd name="connsiteY10159" fmla="*/ 65321 h 6857985"/>
                <a:gd name="connsiteX10160" fmla="*/ 4059643 w 6868353"/>
                <a:gd name="connsiteY10160" fmla="*/ 76916 h 6857985"/>
                <a:gd name="connsiteX10161" fmla="*/ 4107623 w 6868353"/>
                <a:gd name="connsiteY10161" fmla="*/ 93041 h 6857985"/>
                <a:gd name="connsiteX10162" fmla="*/ 4071635 w 6868353"/>
                <a:gd name="connsiteY10162" fmla="*/ 87972 h 6857985"/>
                <a:gd name="connsiteX10163" fmla="*/ 4038309 w 6868353"/>
                <a:gd name="connsiteY10163" fmla="*/ 75698 h 6857985"/>
                <a:gd name="connsiteX10164" fmla="*/ 4003383 w 6868353"/>
                <a:gd name="connsiteY10164" fmla="*/ 65321 h 6857985"/>
                <a:gd name="connsiteX10165" fmla="*/ 2803339 w 6868353"/>
                <a:gd name="connsiteY10165" fmla="*/ 64075 h 6857985"/>
                <a:gd name="connsiteX10166" fmla="*/ 2776738 w 6868353"/>
                <a:gd name="connsiteY10166" fmla="*/ 74934 h 6857985"/>
                <a:gd name="connsiteX10167" fmla="*/ 2712351 w 6868353"/>
                <a:gd name="connsiteY10167" fmla="*/ 84221 h 6857985"/>
                <a:gd name="connsiteX10168" fmla="*/ 2746781 w 6868353"/>
                <a:gd name="connsiteY10168" fmla="*/ 74197 h 6857985"/>
                <a:gd name="connsiteX10169" fmla="*/ 2779612 w 6868353"/>
                <a:gd name="connsiteY10169" fmla="*/ 67006 h 6857985"/>
                <a:gd name="connsiteX10170" fmla="*/ 2803339 w 6868353"/>
                <a:gd name="connsiteY10170" fmla="*/ 64075 h 6857985"/>
                <a:gd name="connsiteX10171" fmla="*/ 3051174 w 6868353"/>
                <a:gd name="connsiteY10171" fmla="*/ 62857 h 6857985"/>
                <a:gd name="connsiteX10172" fmla="*/ 3053553 w 6868353"/>
                <a:gd name="connsiteY10172" fmla="*/ 68393 h 6857985"/>
                <a:gd name="connsiteX10173" fmla="*/ 3008604 w 6868353"/>
                <a:gd name="connsiteY10173" fmla="*/ 72017 h 6857985"/>
                <a:gd name="connsiteX10174" fmla="*/ 2971781 w 6868353"/>
                <a:gd name="connsiteY10174" fmla="*/ 73546 h 6857985"/>
                <a:gd name="connsiteX10175" fmla="*/ 2936275 w 6868353"/>
                <a:gd name="connsiteY10175" fmla="*/ 80242 h 6857985"/>
                <a:gd name="connsiteX10176" fmla="*/ 2969686 w 6868353"/>
                <a:gd name="connsiteY10176" fmla="*/ 67444 h 6857985"/>
                <a:gd name="connsiteX10177" fmla="*/ 3051174 w 6868353"/>
                <a:gd name="connsiteY10177" fmla="*/ 62857 h 6857985"/>
                <a:gd name="connsiteX10178" fmla="*/ 3127066 w 6868353"/>
                <a:gd name="connsiteY10178" fmla="*/ 51250 h 6857985"/>
                <a:gd name="connsiteX10179" fmla="*/ 3089469 w 6868353"/>
                <a:gd name="connsiteY10179" fmla="*/ 62602 h 6857985"/>
                <a:gd name="connsiteX10180" fmla="*/ 3063349 w 6868353"/>
                <a:gd name="connsiteY10180" fmla="*/ 60889 h 6857985"/>
                <a:gd name="connsiteX10181" fmla="*/ 3104291 w 6868353"/>
                <a:gd name="connsiteY10181" fmla="*/ 51390 h 6857985"/>
                <a:gd name="connsiteX10182" fmla="*/ 3127066 w 6868353"/>
                <a:gd name="connsiteY10182" fmla="*/ 51250 h 6857985"/>
                <a:gd name="connsiteX10183" fmla="*/ 3647721 w 6868353"/>
                <a:gd name="connsiteY10183" fmla="*/ 49677 h 6857985"/>
                <a:gd name="connsiteX10184" fmla="*/ 3662745 w 6868353"/>
                <a:gd name="connsiteY10184" fmla="*/ 50215 h 6857985"/>
                <a:gd name="connsiteX10185" fmla="*/ 3653107 w 6868353"/>
                <a:gd name="connsiteY10185" fmla="*/ 51036 h 6857985"/>
                <a:gd name="connsiteX10186" fmla="*/ 3688159 w 6868353"/>
                <a:gd name="connsiteY10186" fmla="*/ 48049 h 6857985"/>
                <a:gd name="connsiteX10187" fmla="*/ 3728947 w 6868353"/>
                <a:gd name="connsiteY10187" fmla="*/ 49097 h 6857985"/>
                <a:gd name="connsiteX10188" fmla="*/ 3816791 w 6868353"/>
                <a:gd name="connsiteY10188" fmla="*/ 55609 h 6857985"/>
                <a:gd name="connsiteX10189" fmla="*/ 3858471 w 6868353"/>
                <a:gd name="connsiteY10189" fmla="*/ 58979 h 6857985"/>
                <a:gd name="connsiteX10190" fmla="*/ 3895039 w 6868353"/>
                <a:gd name="connsiteY10190" fmla="*/ 62277 h 6857985"/>
                <a:gd name="connsiteX10191" fmla="*/ 3942763 w 6868353"/>
                <a:gd name="connsiteY10191" fmla="*/ 59616 h 6857985"/>
                <a:gd name="connsiteX10192" fmla="*/ 3980703 w 6868353"/>
                <a:gd name="connsiteY10192" fmla="*/ 74849 h 6857985"/>
                <a:gd name="connsiteX10193" fmla="*/ 3918795 w 6868353"/>
                <a:gd name="connsiteY10193" fmla="*/ 69483 h 6857985"/>
                <a:gd name="connsiteX10194" fmla="*/ 3881151 w 6868353"/>
                <a:gd name="connsiteY10194" fmla="*/ 64995 h 6857985"/>
                <a:gd name="connsiteX10195" fmla="*/ 3862223 w 6868353"/>
                <a:gd name="connsiteY10195" fmla="*/ 62702 h 6857985"/>
                <a:gd name="connsiteX10196" fmla="*/ 3843791 w 6868353"/>
                <a:gd name="connsiteY10196" fmla="*/ 61230 h 6857985"/>
                <a:gd name="connsiteX10197" fmla="*/ 3769763 w 6868353"/>
                <a:gd name="connsiteY10197" fmla="*/ 62943 h 6857985"/>
                <a:gd name="connsiteX10198" fmla="*/ 3719023 w 6868353"/>
                <a:gd name="connsiteY10198" fmla="*/ 56020 h 6857985"/>
                <a:gd name="connsiteX10199" fmla="*/ 3663951 w 6868353"/>
                <a:gd name="connsiteY10199" fmla="*/ 50258 h 6857985"/>
                <a:gd name="connsiteX10200" fmla="*/ 3662745 w 6868353"/>
                <a:gd name="connsiteY10200" fmla="*/ 50215 h 6857985"/>
                <a:gd name="connsiteX10201" fmla="*/ 3468995 w 6868353"/>
                <a:gd name="connsiteY10201" fmla="*/ 42825 h 6857985"/>
                <a:gd name="connsiteX10202" fmla="*/ 3451765 w 6868353"/>
                <a:gd name="connsiteY10202" fmla="*/ 46718 h 6857985"/>
                <a:gd name="connsiteX10203" fmla="*/ 3470595 w 6868353"/>
                <a:gd name="connsiteY10203" fmla="*/ 48530 h 6857985"/>
                <a:gd name="connsiteX10204" fmla="*/ 3410341 w 6868353"/>
                <a:gd name="connsiteY10204" fmla="*/ 52041 h 6857985"/>
                <a:gd name="connsiteX10205" fmla="*/ 3468995 w 6868353"/>
                <a:gd name="connsiteY10205" fmla="*/ 42825 h 6857985"/>
                <a:gd name="connsiteX10206" fmla="*/ 3577777 w 6868353"/>
                <a:gd name="connsiteY10206" fmla="*/ 40008 h 6857985"/>
                <a:gd name="connsiteX10207" fmla="*/ 3620471 w 6868353"/>
                <a:gd name="connsiteY10207" fmla="*/ 42798 h 6857985"/>
                <a:gd name="connsiteX10208" fmla="*/ 3647721 w 6868353"/>
                <a:gd name="connsiteY10208" fmla="*/ 49677 h 6857985"/>
                <a:gd name="connsiteX10209" fmla="*/ 3617495 w 6868353"/>
                <a:gd name="connsiteY10209" fmla="*/ 48594 h 6857985"/>
                <a:gd name="connsiteX10210" fmla="*/ 3592699 w 6868353"/>
                <a:gd name="connsiteY10210" fmla="*/ 51475 h 6857985"/>
                <a:gd name="connsiteX10211" fmla="*/ 3577777 w 6868353"/>
                <a:gd name="connsiteY10211" fmla="*/ 40008 h 6857985"/>
                <a:gd name="connsiteX10212" fmla="*/ 3219293 w 6868353"/>
                <a:gd name="connsiteY10212" fmla="*/ 38520 h 6857985"/>
                <a:gd name="connsiteX10213" fmla="*/ 3190721 w 6868353"/>
                <a:gd name="connsiteY10213" fmla="*/ 45656 h 6857985"/>
                <a:gd name="connsiteX10214" fmla="*/ 3175912 w 6868353"/>
                <a:gd name="connsiteY10214" fmla="*/ 56175 h 6857985"/>
                <a:gd name="connsiteX10215" fmla="*/ 3159561 w 6868353"/>
                <a:gd name="connsiteY10215" fmla="*/ 46307 h 6857985"/>
                <a:gd name="connsiteX10216" fmla="*/ 3200843 w 6868353"/>
                <a:gd name="connsiteY10216" fmla="*/ 38662 h 6857985"/>
                <a:gd name="connsiteX10217" fmla="*/ 3219293 w 6868353"/>
                <a:gd name="connsiteY10217" fmla="*/ 38520 h 6857985"/>
                <a:gd name="connsiteX10218" fmla="*/ 3452075 w 6868353"/>
                <a:gd name="connsiteY10218" fmla="*/ 26289 h 6857985"/>
                <a:gd name="connsiteX10219" fmla="*/ 3375867 w 6868353"/>
                <a:gd name="connsiteY10219" fmla="*/ 39583 h 6857985"/>
                <a:gd name="connsiteX10220" fmla="*/ 3405301 w 6868353"/>
                <a:gd name="connsiteY10220" fmla="*/ 34882 h 6857985"/>
                <a:gd name="connsiteX10221" fmla="*/ 3367119 w 6868353"/>
                <a:gd name="connsiteY10221" fmla="*/ 31386 h 6857985"/>
                <a:gd name="connsiteX10222" fmla="*/ 3452075 w 6868353"/>
                <a:gd name="connsiteY10222" fmla="*/ 26289 h 6857985"/>
                <a:gd name="connsiteX10223" fmla="*/ 3323614 w 6868353"/>
                <a:gd name="connsiteY10223" fmla="*/ 10801 h 6857985"/>
                <a:gd name="connsiteX10224" fmla="*/ 3243499 w 6868353"/>
                <a:gd name="connsiteY10224" fmla="*/ 16351 h 6857985"/>
                <a:gd name="connsiteX10225" fmla="*/ 3279883 w 6868353"/>
                <a:gd name="connsiteY10225" fmla="*/ 12401 h 6857985"/>
                <a:gd name="connsiteX10226" fmla="*/ 3323614 w 6868353"/>
                <a:gd name="connsiteY10226" fmla="*/ 10801 h 6857985"/>
                <a:gd name="connsiteX10227" fmla="*/ 3205996 w 6868353"/>
                <a:gd name="connsiteY10227" fmla="*/ 0 h 6857985"/>
                <a:gd name="connsiteX10228" fmla="*/ 3168621 w 6868353"/>
                <a:gd name="connsiteY10228" fmla="*/ 10972 h 6857985"/>
                <a:gd name="connsiteX10229" fmla="*/ 3101021 w 6868353"/>
                <a:gd name="connsiteY10229" fmla="*/ 10618 h 6857985"/>
                <a:gd name="connsiteX10230" fmla="*/ 3124479 w 6868353"/>
                <a:gd name="connsiteY10230" fmla="*/ 9259 h 6857985"/>
                <a:gd name="connsiteX10231" fmla="*/ 3150741 w 6868353"/>
                <a:gd name="connsiteY10231" fmla="*/ 6357 h 6857985"/>
                <a:gd name="connsiteX10232" fmla="*/ 3205996 w 6868353"/>
                <a:gd name="connsiteY10232" fmla="*/ 0 h 6857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  <a:cxn ang="0">
                  <a:pos x="connsiteX7305" y="connsiteY7305"/>
                </a:cxn>
                <a:cxn ang="0">
                  <a:pos x="connsiteX7306" y="connsiteY7306"/>
                </a:cxn>
                <a:cxn ang="0">
                  <a:pos x="connsiteX7307" y="connsiteY7307"/>
                </a:cxn>
                <a:cxn ang="0">
                  <a:pos x="connsiteX7308" y="connsiteY7308"/>
                </a:cxn>
                <a:cxn ang="0">
                  <a:pos x="connsiteX7309" y="connsiteY7309"/>
                </a:cxn>
                <a:cxn ang="0">
                  <a:pos x="connsiteX7310" y="connsiteY7310"/>
                </a:cxn>
                <a:cxn ang="0">
                  <a:pos x="connsiteX7311" y="connsiteY7311"/>
                </a:cxn>
                <a:cxn ang="0">
                  <a:pos x="connsiteX7312" y="connsiteY7312"/>
                </a:cxn>
                <a:cxn ang="0">
                  <a:pos x="connsiteX7313" y="connsiteY7313"/>
                </a:cxn>
                <a:cxn ang="0">
                  <a:pos x="connsiteX7314" y="connsiteY7314"/>
                </a:cxn>
                <a:cxn ang="0">
                  <a:pos x="connsiteX7315" y="connsiteY7315"/>
                </a:cxn>
                <a:cxn ang="0">
                  <a:pos x="connsiteX7316" y="connsiteY7316"/>
                </a:cxn>
                <a:cxn ang="0">
                  <a:pos x="connsiteX7317" y="connsiteY7317"/>
                </a:cxn>
                <a:cxn ang="0">
                  <a:pos x="connsiteX7318" y="connsiteY7318"/>
                </a:cxn>
                <a:cxn ang="0">
                  <a:pos x="connsiteX7319" y="connsiteY7319"/>
                </a:cxn>
                <a:cxn ang="0">
                  <a:pos x="connsiteX7320" y="connsiteY7320"/>
                </a:cxn>
                <a:cxn ang="0">
                  <a:pos x="connsiteX7321" y="connsiteY7321"/>
                </a:cxn>
                <a:cxn ang="0">
                  <a:pos x="connsiteX7322" y="connsiteY7322"/>
                </a:cxn>
                <a:cxn ang="0">
                  <a:pos x="connsiteX7323" y="connsiteY7323"/>
                </a:cxn>
                <a:cxn ang="0">
                  <a:pos x="connsiteX7324" y="connsiteY7324"/>
                </a:cxn>
                <a:cxn ang="0">
                  <a:pos x="connsiteX7325" y="connsiteY7325"/>
                </a:cxn>
                <a:cxn ang="0">
                  <a:pos x="connsiteX7326" y="connsiteY7326"/>
                </a:cxn>
                <a:cxn ang="0">
                  <a:pos x="connsiteX7327" y="connsiteY7327"/>
                </a:cxn>
                <a:cxn ang="0">
                  <a:pos x="connsiteX7328" y="connsiteY7328"/>
                </a:cxn>
                <a:cxn ang="0">
                  <a:pos x="connsiteX7329" y="connsiteY7329"/>
                </a:cxn>
                <a:cxn ang="0">
                  <a:pos x="connsiteX7330" y="connsiteY7330"/>
                </a:cxn>
                <a:cxn ang="0">
                  <a:pos x="connsiteX7331" y="connsiteY7331"/>
                </a:cxn>
                <a:cxn ang="0">
                  <a:pos x="connsiteX7332" y="connsiteY7332"/>
                </a:cxn>
                <a:cxn ang="0">
                  <a:pos x="connsiteX7333" y="connsiteY7333"/>
                </a:cxn>
                <a:cxn ang="0">
                  <a:pos x="connsiteX7334" y="connsiteY7334"/>
                </a:cxn>
                <a:cxn ang="0">
                  <a:pos x="connsiteX7335" y="connsiteY7335"/>
                </a:cxn>
                <a:cxn ang="0">
                  <a:pos x="connsiteX7336" y="connsiteY7336"/>
                </a:cxn>
                <a:cxn ang="0">
                  <a:pos x="connsiteX7337" y="connsiteY7337"/>
                </a:cxn>
                <a:cxn ang="0">
                  <a:pos x="connsiteX7338" y="connsiteY7338"/>
                </a:cxn>
                <a:cxn ang="0">
                  <a:pos x="connsiteX7339" y="connsiteY7339"/>
                </a:cxn>
                <a:cxn ang="0">
                  <a:pos x="connsiteX7340" y="connsiteY7340"/>
                </a:cxn>
                <a:cxn ang="0">
                  <a:pos x="connsiteX7341" y="connsiteY7341"/>
                </a:cxn>
                <a:cxn ang="0">
                  <a:pos x="connsiteX7342" y="connsiteY7342"/>
                </a:cxn>
                <a:cxn ang="0">
                  <a:pos x="connsiteX7343" y="connsiteY7343"/>
                </a:cxn>
                <a:cxn ang="0">
                  <a:pos x="connsiteX7344" y="connsiteY7344"/>
                </a:cxn>
                <a:cxn ang="0">
                  <a:pos x="connsiteX7345" y="connsiteY7345"/>
                </a:cxn>
                <a:cxn ang="0">
                  <a:pos x="connsiteX7346" y="connsiteY7346"/>
                </a:cxn>
                <a:cxn ang="0">
                  <a:pos x="connsiteX7347" y="connsiteY7347"/>
                </a:cxn>
                <a:cxn ang="0">
                  <a:pos x="connsiteX7348" y="connsiteY7348"/>
                </a:cxn>
                <a:cxn ang="0">
                  <a:pos x="connsiteX7349" y="connsiteY7349"/>
                </a:cxn>
                <a:cxn ang="0">
                  <a:pos x="connsiteX7350" y="connsiteY7350"/>
                </a:cxn>
                <a:cxn ang="0">
                  <a:pos x="connsiteX7351" y="connsiteY7351"/>
                </a:cxn>
                <a:cxn ang="0">
                  <a:pos x="connsiteX7352" y="connsiteY7352"/>
                </a:cxn>
                <a:cxn ang="0">
                  <a:pos x="connsiteX7353" y="connsiteY7353"/>
                </a:cxn>
                <a:cxn ang="0">
                  <a:pos x="connsiteX7354" y="connsiteY7354"/>
                </a:cxn>
                <a:cxn ang="0">
                  <a:pos x="connsiteX7355" y="connsiteY7355"/>
                </a:cxn>
                <a:cxn ang="0">
                  <a:pos x="connsiteX7356" y="connsiteY7356"/>
                </a:cxn>
                <a:cxn ang="0">
                  <a:pos x="connsiteX7357" y="connsiteY7357"/>
                </a:cxn>
                <a:cxn ang="0">
                  <a:pos x="connsiteX7358" y="connsiteY7358"/>
                </a:cxn>
                <a:cxn ang="0">
                  <a:pos x="connsiteX7359" y="connsiteY7359"/>
                </a:cxn>
                <a:cxn ang="0">
                  <a:pos x="connsiteX7360" y="connsiteY7360"/>
                </a:cxn>
                <a:cxn ang="0">
                  <a:pos x="connsiteX7361" y="connsiteY7361"/>
                </a:cxn>
                <a:cxn ang="0">
                  <a:pos x="connsiteX7362" y="connsiteY7362"/>
                </a:cxn>
                <a:cxn ang="0">
                  <a:pos x="connsiteX7363" y="connsiteY7363"/>
                </a:cxn>
                <a:cxn ang="0">
                  <a:pos x="connsiteX7364" y="connsiteY7364"/>
                </a:cxn>
                <a:cxn ang="0">
                  <a:pos x="connsiteX7365" y="connsiteY7365"/>
                </a:cxn>
                <a:cxn ang="0">
                  <a:pos x="connsiteX7366" y="connsiteY7366"/>
                </a:cxn>
                <a:cxn ang="0">
                  <a:pos x="connsiteX7367" y="connsiteY7367"/>
                </a:cxn>
                <a:cxn ang="0">
                  <a:pos x="connsiteX7368" y="connsiteY7368"/>
                </a:cxn>
                <a:cxn ang="0">
                  <a:pos x="connsiteX7369" y="connsiteY7369"/>
                </a:cxn>
                <a:cxn ang="0">
                  <a:pos x="connsiteX7370" y="connsiteY7370"/>
                </a:cxn>
                <a:cxn ang="0">
                  <a:pos x="connsiteX7371" y="connsiteY7371"/>
                </a:cxn>
                <a:cxn ang="0">
                  <a:pos x="connsiteX7372" y="connsiteY7372"/>
                </a:cxn>
                <a:cxn ang="0">
                  <a:pos x="connsiteX7373" y="connsiteY7373"/>
                </a:cxn>
                <a:cxn ang="0">
                  <a:pos x="connsiteX7374" y="connsiteY7374"/>
                </a:cxn>
                <a:cxn ang="0">
                  <a:pos x="connsiteX7375" y="connsiteY7375"/>
                </a:cxn>
                <a:cxn ang="0">
                  <a:pos x="connsiteX7376" y="connsiteY7376"/>
                </a:cxn>
                <a:cxn ang="0">
                  <a:pos x="connsiteX7377" y="connsiteY7377"/>
                </a:cxn>
                <a:cxn ang="0">
                  <a:pos x="connsiteX7378" y="connsiteY7378"/>
                </a:cxn>
                <a:cxn ang="0">
                  <a:pos x="connsiteX7379" y="connsiteY7379"/>
                </a:cxn>
                <a:cxn ang="0">
                  <a:pos x="connsiteX7380" y="connsiteY7380"/>
                </a:cxn>
                <a:cxn ang="0">
                  <a:pos x="connsiteX7381" y="connsiteY7381"/>
                </a:cxn>
                <a:cxn ang="0">
                  <a:pos x="connsiteX7382" y="connsiteY7382"/>
                </a:cxn>
                <a:cxn ang="0">
                  <a:pos x="connsiteX7383" y="connsiteY7383"/>
                </a:cxn>
                <a:cxn ang="0">
                  <a:pos x="connsiteX7384" y="connsiteY7384"/>
                </a:cxn>
                <a:cxn ang="0">
                  <a:pos x="connsiteX7385" y="connsiteY7385"/>
                </a:cxn>
                <a:cxn ang="0">
                  <a:pos x="connsiteX7386" y="connsiteY7386"/>
                </a:cxn>
                <a:cxn ang="0">
                  <a:pos x="connsiteX7387" y="connsiteY7387"/>
                </a:cxn>
                <a:cxn ang="0">
                  <a:pos x="connsiteX7388" y="connsiteY7388"/>
                </a:cxn>
                <a:cxn ang="0">
                  <a:pos x="connsiteX7389" y="connsiteY7389"/>
                </a:cxn>
                <a:cxn ang="0">
                  <a:pos x="connsiteX7390" y="connsiteY7390"/>
                </a:cxn>
                <a:cxn ang="0">
                  <a:pos x="connsiteX7391" y="connsiteY7391"/>
                </a:cxn>
                <a:cxn ang="0">
                  <a:pos x="connsiteX7392" y="connsiteY7392"/>
                </a:cxn>
                <a:cxn ang="0">
                  <a:pos x="connsiteX7393" y="connsiteY7393"/>
                </a:cxn>
                <a:cxn ang="0">
                  <a:pos x="connsiteX7394" y="connsiteY7394"/>
                </a:cxn>
                <a:cxn ang="0">
                  <a:pos x="connsiteX7395" y="connsiteY7395"/>
                </a:cxn>
                <a:cxn ang="0">
                  <a:pos x="connsiteX7396" y="connsiteY7396"/>
                </a:cxn>
                <a:cxn ang="0">
                  <a:pos x="connsiteX7397" y="connsiteY7397"/>
                </a:cxn>
                <a:cxn ang="0">
                  <a:pos x="connsiteX7398" y="connsiteY7398"/>
                </a:cxn>
                <a:cxn ang="0">
                  <a:pos x="connsiteX7399" y="connsiteY7399"/>
                </a:cxn>
                <a:cxn ang="0">
                  <a:pos x="connsiteX7400" y="connsiteY7400"/>
                </a:cxn>
                <a:cxn ang="0">
                  <a:pos x="connsiteX7401" y="connsiteY7401"/>
                </a:cxn>
                <a:cxn ang="0">
                  <a:pos x="connsiteX7402" y="connsiteY7402"/>
                </a:cxn>
                <a:cxn ang="0">
                  <a:pos x="connsiteX7403" y="connsiteY7403"/>
                </a:cxn>
                <a:cxn ang="0">
                  <a:pos x="connsiteX7404" y="connsiteY7404"/>
                </a:cxn>
                <a:cxn ang="0">
                  <a:pos x="connsiteX7405" y="connsiteY7405"/>
                </a:cxn>
                <a:cxn ang="0">
                  <a:pos x="connsiteX7406" y="connsiteY7406"/>
                </a:cxn>
                <a:cxn ang="0">
                  <a:pos x="connsiteX7407" y="connsiteY7407"/>
                </a:cxn>
                <a:cxn ang="0">
                  <a:pos x="connsiteX7408" y="connsiteY7408"/>
                </a:cxn>
                <a:cxn ang="0">
                  <a:pos x="connsiteX7409" y="connsiteY7409"/>
                </a:cxn>
                <a:cxn ang="0">
                  <a:pos x="connsiteX7410" y="connsiteY7410"/>
                </a:cxn>
                <a:cxn ang="0">
                  <a:pos x="connsiteX7411" y="connsiteY7411"/>
                </a:cxn>
                <a:cxn ang="0">
                  <a:pos x="connsiteX7412" y="connsiteY7412"/>
                </a:cxn>
                <a:cxn ang="0">
                  <a:pos x="connsiteX7413" y="connsiteY7413"/>
                </a:cxn>
                <a:cxn ang="0">
                  <a:pos x="connsiteX7414" y="connsiteY7414"/>
                </a:cxn>
                <a:cxn ang="0">
                  <a:pos x="connsiteX7415" y="connsiteY7415"/>
                </a:cxn>
                <a:cxn ang="0">
                  <a:pos x="connsiteX7416" y="connsiteY7416"/>
                </a:cxn>
                <a:cxn ang="0">
                  <a:pos x="connsiteX7417" y="connsiteY7417"/>
                </a:cxn>
                <a:cxn ang="0">
                  <a:pos x="connsiteX7418" y="connsiteY7418"/>
                </a:cxn>
                <a:cxn ang="0">
                  <a:pos x="connsiteX7419" y="connsiteY7419"/>
                </a:cxn>
                <a:cxn ang="0">
                  <a:pos x="connsiteX7420" y="connsiteY7420"/>
                </a:cxn>
                <a:cxn ang="0">
                  <a:pos x="connsiteX7421" y="connsiteY7421"/>
                </a:cxn>
                <a:cxn ang="0">
                  <a:pos x="connsiteX7422" y="connsiteY7422"/>
                </a:cxn>
                <a:cxn ang="0">
                  <a:pos x="connsiteX7423" y="connsiteY7423"/>
                </a:cxn>
                <a:cxn ang="0">
                  <a:pos x="connsiteX7424" y="connsiteY7424"/>
                </a:cxn>
                <a:cxn ang="0">
                  <a:pos x="connsiteX7425" y="connsiteY7425"/>
                </a:cxn>
                <a:cxn ang="0">
                  <a:pos x="connsiteX7426" y="connsiteY7426"/>
                </a:cxn>
                <a:cxn ang="0">
                  <a:pos x="connsiteX7427" y="connsiteY7427"/>
                </a:cxn>
                <a:cxn ang="0">
                  <a:pos x="connsiteX7428" y="connsiteY7428"/>
                </a:cxn>
                <a:cxn ang="0">
                  <a:pos x="connsiteX7429" y="connsiteY7429"/>
                </a:cxn>
                <a:cxn ang="0">
                  <a:pos x="connsiteX7430" y="connsiteY7430"/>
                </a:cxn>
                <a:cxn ang="0">
                  <a:pos x="connsiteX7431" y="connsiteY7431"/>
                </a:cxn>
                <a:cxn ang="0">
                  <a:pos x="connsiteX7432" y="connsiteY7432"/>
                </a:cxn>
                <a:cxn ang="0">
                  <a:pos x="connsiteX7433" y="connsiteY7433"/>
                </a:cxn>
                <a:cxn ang="0">
                  <a:pos x="connsiteX7434" y="connsiteY7434"/>
                </a:cxn>
                <a:cxn ang="0">
                  <a:pos x="connsiteX7435" y="connsiteY7435"/>
                </a:cxn>
                <a:cxn ang="0">
                  <a:pos x="connsiteX7436" y="connsiteY7436"/>
                </a:cxn>
                <a:cxn ang="0">
                  <a:pos x="connsiteX7437" y="connsiteY7437"/>
                </a:cxn>
                <a:cxn ang="0">
                  <a:pos x="connsiteX7438" y="connsiteY7438"/>
                </a:cxn>
                <a:cxn ang="0">
                  <a:pos x="connsiteX7439" y="connsiteY7439"/>
                </a:cxn>
                <a:cxn ang="0">
                  <a:pos x="connsiteX7440" y="connsiteY7440"/>
                </a:cxn>
                <a:cxn ang="0">
                  <a:pos x="connsiteX7441" y="connsiteY7441"/>
                </a:cxn>
                <a:cxn ang="0">
                  <a:pos x="connsiteX7442" y="connsiteY7442"/>
                </a:cxn>
                <a:cxn ang="0">
                  <a:pos x="connsiteX7443" y="connsiteY7443"/>
                </a:cxn>
                <a:cxn ang="0">
                  <a:pos x="connsiteX7444" y="connsiteY7444"/>
                </a:cxn>
                <a:cxn ang="0">
                  <a:pos x="connsiteX7445" y="connsiteY7445"/>
                </a:cxn>
                <a:cxn ang="0">
                  <a:pos x="connsiteX7446" y="connsiteY7446"/>
                </a:cxn>
                <a:cxn ang="0">
                  <a:pos x="connsiteX7447" y="connsiteY7447"/>
                </a:cxn>
                <a:cxn ang="0">
                  <a:pos x="connsiteX7448" y="connsiteY7448"/>
                </a:cxn>
                <a:cxn ang="0">
                  <a:pos x="connsiteX7449" y="connsiteY7449"/>
                </a:cxn>
                <a:cxn ang="0">
                  <a:pos x="connsiteX7450" y="connsiteY7450"/>
                </a:cxn>
                <a:cxn ang="0">
                  <a:pos x="connsiteX7451" y="connsiteY7451"/>
                </a:cxn>
                <a:cxn ang="0">
                  <a:pos x="connsiteX7452" y="connsiteY7452"/>
                </a:cxn>
                <a:cxn ang="0">
                  <a:pos x="connsiteX7453" y="connsiteY7453"/>
                </a:cxn>
                <a:cxn ang="0">
                  <a:pos x="connsiteX7454" y="connsiteY7454"/>
                </a:cxn>
                <a:cxn ang="0">
                  <a:pos x="connsiteX7455" y="connsiteY7455"/>
                </a:cxn>
                <a:cxn ang="0">
                  <a:pos x="connsiteX7456" y="connsiteY7456"/>
                </a:cxn>
                <a:cxn ang="0">
                  <a:pos x="connsiteX7457" y="connsiteY7457"/>
                </a:cxn>
                <a:cxn ang="0">
                  <a:pos x="connsiteX7458" y="connsiteY7458"/>
                </a:cxn>
                <a:cxn ang="0">
                  <a:pos x="connsiteX7459" y="connsiteY7459"/>
                </a:cxn>
                <a:cxn ang="0">
                  <a:pos x="connsiteX7460" y="connsiteY7460"/>
                </a:cxn>
                <a:cxn ang="0">
                  <a:pos x="connsiteX7461" y="connsiteY7461"/>
                </a:cxn>
                <a:cxn ang="0">
                  <a:pos x="connsiteX7462" y="connsiteY7462"/>
                </a:cxn>
                <a:cxn ang="0">
                  <a:pos x="connsiteX7463" y="connsiteY7463"/>
                </a:cxn>
                <a:cxn ang="0">
                  <a:pos x="connsiteX7464" y="connsiteY7464"/>
                </a:cxn>
                <a:cxn ang="0">
                  <a:pos x="connsiteX7465" y="connsiteY7465"/>
                </a:cxn>
                <a:cxn ang="0">
                  <a:pos x="connsiteX7466" y="connsiteY7466"/>
                </a:cxn>
                <a:cxn ang="0">
                  <a:pos x="connsiteX7467" y="connsiteY7467"/>
                </a:cxn>
                <a:cxn ang="0">
                  <a:pos x="connsiteX7468" y="connsiteY7468"/>
                </a:cxn>
                <a:cxn ang="0">
                  <a:pos x="connsiteX7469" y="connsiteY7469"/>
                </a:cxn>
                <a:cxn ang="0">
                  <a:pos x="connsiteX7470" y="connsiteY7470"/>
                </a:cxn>
                <a:cxn ang="0">
                  <a:pos x="connsiteX7471" y="connsiteY7471"/>
                </a:cxn>
                <a:cxn ang="0">
                  <a:pos x="connsiteX7472" y="connsiteY7472"/>
                </a:cxn>
                <a:cxn ang="0">
                  <a:pos x="connsiteX7473" y="connsiteY7473"/>
                </a:cxn>
                <a:cxn ang="0">
                  <a:pos x="connsiteX7474" y="connsiteY7474"/>
                </a:cxn>
                <a:cxn ang="0">
                  <a:pos x="connsiteX7475" y="connsiteY7475"/>
                </a:cxn>
                <a:cxn ang="0">
                  <a:pos x="connsiteX7476" y="connsiteY7476"/>
                </a:cxn>
                <a:cxn ang="0">
                  <a:pos x="connsiteX7477" y="connsiteY7477"/>
                </a:cxn>
                <a:cxn ang="0">
                  <a:pos x="connsiteX7478" y="connsiteY7478"/>
                </a:cxn>
                <a:cxn ang="0">
                  <a:pos x="connsiteX7479" y="connsiteY7479"/>
                </a:cxn>
                <a:cxn ang="0">
                  <a:pos x="connsiteX7480" y="connsiteY7480"/>
                </a:cxn>
                <a:cxn ang="0">
                  <a:pos x="connsiteX7481" y="connsiteY7481"/>
                </a:cxn>
                <a:cxn ang="0">
                  <a:pos x="connsiteX7482" y="connsiteY7482"/>
                </a:cxn>
                <a:cxn ang="0">
                  <a:pos x="connsiteX7483" y="connsiteY7483"/>
                </a:cxn>
                <a:cxn ang="0">
                  <a:pos x="connsiteX7484" y="connsiteY7484"/>
                </a:cxn>
                <a:cxn ang="0">
                  <a:pos x="connsiteX7485" y="connsiteY7485"/>
                </a:cxn>
                <a:cxn ang="0">
                  <a:pos x="connsiteX7486" y="connsiteY7486"/>
                </a:cxn>
                <a:cxn ang="0">
                  <a:pos x="connsiteX7487" y="connsiteY7487"/>
                </a:cxn>
                <a:cxn ang="0">
                  <a:pos x="connsiteX7488" y="connsiteY7488"/>
                </a:cxn>
                <a:cxn ang="0">
                  <a:pos x="connsiteX7489" y="connsiteY7489"/>
                </a:cxn>
                <a:cxn ang="0">
                  <a:pos x="connsiteX7490" y="connsiteY7490"/>
                </a:cxn>
                <a:cxn ang="0">
                  <a:pos x="connsiteX7491" y="connsiteY7491"/>
                </a:cxn>
                <a:cxn ang="0">
                  <a:pos x="connsiteX7492" y="connsiteY7492"/>
                </a:cxn>
                <a:cxn ang="0">
                  <a:pos x="connsiteX7493" y="connsiteY7493"/>
                </a:cxn>
                <a:cxn ang="0">
                  <a:pos x="connsiteX7494" y="connsiteY7494"/>
                </a:cxn>
                <a:cxn ang="0">
                  <a:pos x="connsiteX7495" y="connsiteY7495"/>
                </a:cxn>
                <a:cxn ang="0">
                  <a:pos x="connsiteX7496" y="connsiteY7496"/>
                </a:cxn>
                <a:cxn ang="0">
                  <a:pos x="connsiteX7497" y="connsiteY7497"/>
                </a:cxn>
                <a:cxn ang="0">
                  <a:pos x="connsiteX7498" y="connsiteY7498"/>
                </a:cxn>
                <a:cxn ang="0">
                  <a:pos x="connsiteX7499" y="connsiteY7499"/>
                </a:cxn>
                <a:cxn ang="0">
                  <a:pos x="connsiteX7500" y="connsiteY7500"/>
                </a:cxn>
                <a:cxn ang="0">
                  <a:pos x="connsiteX7501" y="connsiteY7501"/>
                </a:cxn>
                <a:cxn ang="0">
                  <a:pos x="connsiteX7502" y="connsiteY7502"/>
                </a:cxn>
                <a:cxn ang="0">
                  <a:pos x="connsiteX7503" y="connsiteY7503"/>
                </a:cxn>
                <a:cxn ang="0">
                  <a:pos x="connsiteX7504" y="connsiteY7504"/>
                </a:cxn>
                <a:cxn ang="0">
                  <a:pos x="connsiteX7505" y="connsiteY7505"/>
                </a:cxn>
                <a:cxn ang="0">
                  <a:pos x="connsiteX7506" y="connsiteY7506"/>
                </a:cxn>
                <a:cxn ang="0">
                  <a:pos x="connsiteX7507" y="connsiteY7507"/>
                </a:cxn>
                <a:cxn ang="0">
                  <a:pos x="connsiteX7508" y="connsiteY7508"/>
                </a:cxn>
                <a:cxn ang="0">
                  <a:pos x="connsiteX7509" y="connsiteY7509"/>
                </a:cxn>
                <a:cxn ang="0">
                  <a:pos x="connsiteX7510" y="connsiteY7510"/>
                </a:cxn>
                <a:cxn ang="0">
                  <a:pos x="connsiteX7511" y="connsiteY7511"/>
                </a:cxn>
                <a:cxn ang="0">
                  <a:pos x="connsiteX7512" y="connsiteY7512"/>
                </a:cxn>
                <a:cxn ang="0">
                  <a:pos x="connsiteX7513" y="connsiteY7513"/>
                </a:cxn>
                <a:cxn ang="0">
                  <a:pos x="connsiteX7514" y="connsiteY7514"/>
                </a:cxn>
                <a:cxn ang="0">
                  <a:pos x="connsiteX7515" y="connsiteY7515"/>
                </a:cxn>
                <a:cxn ang="0">
                  <a:pos x="connsiteX7516" y="connsiteY7516"/>
                </a:cxn>
                <a:cxn ang="0">
                  <a:pos x="connsiteX7517" y="connsiteY7517"/>
                </a:cxn>
                <a:cxn ang="0">
                  <a:pos x="connsiteX7518" y="connsiteY7518"/>
                </a:cxn>
                <a:cxn ang="0">
                  <a:pos x="connsiteX7519" y="connsiteY7519"/>
                </a:cxn>
                <a:cxn ang="0">
                  <a:pos x="connsiteX7520" y="connsiteY7520"/>
                </a:cxn>
                <a:cxn ang="0">
                  <a:pos x="connsiteX7521" y="connsiteY7521"/>
                </a:cxn>
                <a:cxn ang="0">
                  <a:pos x="connsiteX7522" y="connsiteY7522"/>
                </a:cxn>
                <a:cxn ang="0">
                  <a:pos x="connsiteX7523" y="connsiteY7523"/>
                </a:cxn>
                <a:cxn ang="0">
                  <a:pos x="connsiteX7524" y="connsiteY7524"/>
                </a:cxn>
                <a:cxn ang="0">
                  <a:pos x="connsiteX7525" y="connsiteY7525"/>
                </a:cxn>
                <a:cxn ang="0">
                  <a:pos x="connsiteX7526" y="connsiteY7526"/>
                </a:cxn>
                <a:cxn ang="0">
                  <a:pos x="connsiteX7527" y="connsiteY7527"/>
                </a:cxn>
                <a:cxn ang="0">
                  <a:pos x="connsiteX7528" y="connsiteY7528"/>
                </a:cxn>
                <a:cxn ang="0">
                  <a:pos x="connsiteX7529" y="connsiteY7529"/>
                </a:cxn>
                <a:cxn ang="0">
                  <a:pos x="connsiteX7530" y="connsiteY7530"/>
                </a:cxn>
                <a:cxn ang="0">
                  <a:pos x="connsiteX7531" y="connsiteY7531"/>
                </a:cxn>
                <a:cxn ang="0">
                  <a:pos x="connsiteX7532" y="connsiteY7532"/>
                </a:cxn>
                <a:cxn ang="0">
                  <a:pos x="connsiteX7533" y="connsiteY7533"/>
                </a:cxn>
                <a:cxn ang="0">
                  <a:pos x="connsiteX7534" y="connsiteY7534"/>
                </a:cxn>
                <a:cxn ang="0">
                  <a:pos x="connsiteX7535" y="connsiteY7535"/>
                </a:cxn>
                <a:cxn ang="0">
                  <a:pos x="connsiteX7536" y="connsiteY7536"/>
                </a:cxn>
                <a:cxn ang="0">
                  <a:pos x="connsiteX7537" y="connsiteY7537"/>
                </a:cxn>
                <a:cxn ang="0">
                  <a:pos x="connsiteX7538" y="connsiteY7538"/>
                </a:cxn>
                <a:cxn ang="0">
                  <a:pos x="connsiteX7539" y="connsiteY7539"/>
                </a:cxn>
                <a:cxn ang="0">
                  <a:pos x="connsiteX7540" y="connsiteY7540"/>
                </a:cxn>
                <a:cxn ang="0">
                  <a:pos x="connsiteX7541" y="connsiteY7541"/>
                </a:cxn>
                <a:cxn ang="0">
                  <a:pos x="connsiteX7542" y="connsiteY7542"/>
                </a:cxn>
                <a:cxn ang="0">
                  <a:pos x="connsiteX7543" y="connsiteY7543"/>
                </a:cxn>
                <a:cxn ang="0">
                  <a:pos x="connsiteX7544" y="connsiteY7544"/>
                </a:cxn>
                <a:cxn ang="0">
                  <a:pos x="connsiteX7545" y="connsiteY7545"/>
                </a:cxn>
                <a:cxn ang="0">
                  <a:pos x="connsiteX7546" y="connsiteY7546"/>
                </a:cxn>
                <a:cxn ang="0">
                  <a:pos x="connsiteX7547" y="connsiteY7547"/>
                </a:cxn>
                <a:cxn ang="0">
                  <a:pos x="connsiteX7548" y="connsiteY7548"/>
                </a:cxn>
                <a:cxn ang="0">
                  <a:pos x="connsiteX7549" y="connsiteY7549"/>
                </a:cxn>
                <a:cxn ang="0">
                  <a:pos x="connsiteX7550" y="connsiteY7550"/>
                </a:cxn>
                <a:cxn ang="0">
                  <a:pos x="connsiteX7551" y="connsiteY7551"/>
                </a:cxn>
                <a:cxn ang="0">
                  <a:pos x="connsiteX7552" y="connsiteY7552"/>
                </a:cxn>
                <a:cxn ang="0">
                  <a:pos x="connsiteX7553" y="connsiteY7553"/>
                </a:cxn>
                <a:cxn ang="0">
                  <a:pos x="connsiteX7554" y="connsiteY7554"/>
                </a:cxn>
                <a:cxn ang="0">
                  <a:pos x="connsiteX7555" y="connsiteY7555"/>
                </a:cxn>
                <a:cxn ang="0">
                  <a:pos x="connsiteX7556" y="connsiteY7556"/>
                </a:cxn>
                <a:cxn ang="0">
                  <a:pos x="connsiteX7557" y="connsiteY7557"/>
                </a:cxn>
                <a:cxn ang="0">
                  <a:pos x="connsiteX7558" y="connsiteY7558"/>
                </a:cxn>
                <a:cxn ang="0">
                  <a:pos x="connsiteX7559" y="connsiteY7559"/>
                </a:cxn>
                <a:cxn ang="0">
                  <a:pos x="connsiteX7560" y="connsiteY7560"/>
                </a:cxn>
                <a:cxn ang="0">
                  <a:pos x="connsiteX7561" y="connsiteY7561"/>
                </a:cxn>
                <a:cxn ang="0">
                  <a:pos x="connsiteX7562" y="connsiteY7562"/>
                </a:cxn>
                <a:cxn ang="0">
                  <a:pos x="connsiteX7563" y="connsiteY7563"/>
                </a:cxn>
                <a:cxn ang="0">
                  <a:pos x="connsiteX7564" y="connsiteY7564"/>
                </a:cxn>
                <a:cxn ang="0">
                  <a:pos x="connsiteX7565" y="connsiteY7565"/>
                </a:cxn>
                <a:cxn ang="0">
                  <a:pos x="connsiteX7566" y="connsiteY7566"/>
                </a:cxn>
                <a:cxn ang="0">
                  <a:pos x="connsiteX7567" y="connsiteY7567"/>
                </a:cxn>
                <a:cxn ang="0">
                  <a:pos x="connsiteX7568" y="connsiteY7568"/>
                </a:cxn>
                <a:cxn ang="0">
                  <a:pos x="connsiteX7569" y="connsiteY7569"/>
                </a:cxn>
                <a:cxn ang="0">
                  <a:pos x="connsiteX7570" y="connsiteY7570"/>
                </a:cxn>
                <a:cxn ang="0">
                  <a:pos x="connsiteX7571" y="connsiteY7571"/>
                </a:cxn>
                <a:cxn ang="0">
                  <a:pos x="connsiteX7572" y="connsiteY7572"/>
                </a:cxn>
                <a:cxn ang="0">
                  <a:pos x="connsiteX7573" y="connsiteY7573"/>
                </a:cxn>
                <a:cxn ang="0">
                  <a:pos x="connsiteX7574" y="connsiteY7574"/>
                </a:cxn>
                <a:cxn ang="0">
                  <a:pos x="connsiteX7575" y="connsiteY7575"/>
                </a:cxn>
                <a:cxn ang="0">
                  <a:pos x="connsiteX7576" y="connsiteY7576"/>
                </a:cxn>
                <a:cxn ang="0">
                  <a:pos x="connsiteX7577" y="connsiteY7577"/>
                </a:cxn>
                <a:cxn ang="0">
                  <a:pos x="connsiteX7578" y="connsiteY7578"/>
                </a:cxn>
                <a:cxn ang="0">
                  <a:pos x="connsiteX7579" y="connsiteY7579"/>
                </a:cxn>
                <a:cxn ang="0">
                  <a:pos x="connsiteX7580" y="connsiteY7580"/>
                </a:cxn>
                <a:cxn ang="0">
                  <a:pos x="connsiteX7581" y="connsiteY7581"/>
                </a:cxn>
                <a:cxn ang="0">
                  <a:pos x="connsiteX7582" y="connsiteY7582"/>
                </a:cxn>
                <a:cxn ang="0">
                  <a:pos x="connsiteX7583" y="connsiteY7583"/>
                </a:cxn>
                <a:cxn ang="0">
                  <a:pos x="connsiteX7584" y="connsiteY7584"/>
                </a:cxn>
                <a:cxn ang="0">
                  <a:pos x="connsiteX7585" y="connsiteY7585"/>
                </a:cxn>
                <a:cxn ang="0">
                  <a:pos x="connsiteX7586" y="connsiteY7586"/>
                </a:cxn>
                <a:cxn ang="0">
                  <a:pos x="connsiteX7587" y="connsiteY7587"/>
                </a:cxn>
                <a:cxn ang="0">
                  <a:pos x="connsiteX7588" y="connsiteY7588"/>
                </a:cxn>
                <a:cxn ang="0">
                  <a:pos x="connsiteX7589" y="connsiteY7589"/>
                </a:cxn>
                <a:cxn ang="0">
                  <a:pos x="connsiteX7590" y="connsiteY7590"/>
                </a:cxn>
                <a:cxn ang="0">
                  <a:pos x="connsiteX7591" y="connsiteY7591"/>
                </a:cxn>
                <a:cxn ang="0">
                  <a:pos x="connsiteX7592" y="connsiteY7592"/>
                </a:cxn>
                <a:cxn ang="0">
                  <a:pos x="connsiteX7593" y="connsiteY7593"/>
                </a:cxn>
                <a:cxn ang="0">
                  <a:pos x="connsiteX7594" y="connsiteY7594"/>
                </a:cxn>
                <a:cxn ang="0">
                  <a:pos x="connsiteX7595" y="connsiteY7595"/>
                </a:cxn>
                <a:cxn ang="0">
                  <a:pos x="connsiteX7596" y="connsiteY7596"/>
                </a:cxn>
                <a:cxn ang="0">
                  <a:pos x="connsiteX7597" y="connsiteY7597"/>
                </a:cxn>
                <a:cxn ang="0">
                  <a:pos x="connsiteX7598" y="connsiteY7598"/>
                </a:cxn>
                <a:cxn ang="0">
                  <a:pos x="connsiteX7599" y="connsiteY7599"/>
                </a:cxn>
                <a:cxn ang="0">
                  <a:pos x="connsiteX7600" y="connsiteY7600"/>
                </a:cxn>
                <a:cxn ang="0">
                  <a:pos x="connsiteX7601" y="connsiteY7601"/>
                </a:cxn>
                <a:cxn ang="0">
                  <a:pos x="connsiteX7602" y="connsiteY7602"/>
                </a:cxn>
                <a:cxn ang="0">
                  <a:pos x="connsiteX7603" y="connsiteY7603"/>
                </a:cxn>
                <a:cxn ang="0">
                  <a:pos x="connsiteX7604" y="connsiteY7604"/>
                </a:cxn>
                <a:cxn ang="0">
                  <a:pos x="connsiteX7605" y="connsiteY7605"/>
                </a:cxn>
                <a:cxn ang="0">
                  <a:pos x="connsiteX7606" y="connsiteY7606"/>
                </a:cxn>
                <a:cxn ang="0">
                  <a:pos x="connsiteX7607" y="connsiteY7607"/>
                </a:cxn>
                <a:cxn ang="0">
                  <a:pos x="connsiteX7608" y="connsiteY7608"/>
                </a:cxn>
                <a:cxn ang="0">
                  <a:pos x="connsiteX7609" y="connsiteY7609"/>
                </a:cxn>
                <a:cxn ang="0">
                  <a:pos x="connsiteX7610" y="connsiteY7610"/>
                </a:cxn>
                <a:cxn ang="0">
                  <a:pos x="connsiteX7611" y="connsiteY7611"/>
                </a:cxn>
                <a:cxn ang="0">
                  <a:pos x="connsiteX7612" y="connsiteY7612"/>
                </a:cxn>
                <a:cxn ang="0">
                  <a:pos x="connsiteX7613" y="connsiteY7613"/>
                </a:cxn>
                <a:cxn ang="0">
                  <a:pos x="connsiteX7614" y="connsiteY7614"/>
                </a:cxn>
                <a:cxn ang="0">
                  <a:pos x="connsiteX7615" y="connsiteY7615"/>
                </a:cxn>
                <a:cxn ang="0">
                  <a:pos x="connsiteX7616" y="connsiteY7616"/>
                </a:cxn>
                <a:cxn ang="0">
                  <a:pos x="connsiteX7617" y="connsiteY7617"/>
                </a:cxn>
                <a:cxn ang="0">
                  <a:pos x="connsiteX7618" y="connsiteY7618"/>
                </a:cxn>
                <a:cxn ang="0">
                  <a:pos x="connsiteX7619" y="connsiteY7619"/>
                </a:cxn>
                <a:cxn ang="0">
                  <a:pos x="connsiteX7620" y="connsiteY7620"/>
                </a:cxn>
                <a:cxn ang="0">
                  <a:pos x="connsiteX7621" y="connsiteY7621"/>
                </a:cxn>
                <a:cxn ang="0">
                  <a:pos x="connsiteX7622" y="connsiteY7622"/>
                </a:cxn>
                <a:cxn ang="0">
                  <a:pos x="connsiteX7623" y="connsiteY7623"/>
                </a:cxn>
                <a:cxn ang="0">
                  <a:pos x="connsiteX7624" y="connsiteY7624"/>
                </a:cxn>
                <a:cxn ang="0">
                  <a:pos x="connsiteX7625" y="connsiteY7625"/>
                </a:cxn>
                <a:cxn ang="0">
                  <a:pos x="connsiteX7626" y="connsiteY7626"/>
                </a:cxn>
                <a:cxn ang="0">
                  <a:pos x="connsiteX7627" y="connsiteY7627"/>
                </a:cxn>
                <a:cxn ang="0">
                  <a:pos x="connsiteX7628" y="connsiteY7628"/>
                </a:cxn>
                <a:cxn ang="0">
                  <a:pos x="connsiteX7629" y="connsiteY7629"/>
                </a:cxn>
                <a:cxn ang="0">
                  <a:pos x="connsiteX7630" y="connsiteY7630"/>
                </a:cxn>
                <a:cxn ang="0">
                  <a:pos x="connsiteX7631" y="connsiteY7631"/>
                </a:cxn>
                <a:cxn ang="0">
                  <a:pos x="connsiteX7632" y="connsiteY7632"/>
                </a:cxn>
                <a:cxn ang="0">
                  <a:pos x="connsiteX7633" y="connsiteY7633"/>
                </a:cxn>
                <a:cxn ang="0">
                  <a:pos x="connsiteX7634" y="connsiteY7634"/>
                </a:cxn>
                <a:cxn ang="0">
                  <a:pos x="connsiteX7635" y="connsiteY7635"/>
                </a:cxn>
                <a:cxn ang="0">
                  <a:pos x="connsiteX7636" y="connsiteY7636"/>
                </a:cxn>
                <a:cxn ang="0">
                  <a:pos x="connsiteX7637" y="connsiteY7637"/>
                </a:cxn>
                <a:cxn ang="0">
                  <a:pos x="connsiteX7638" y="connsiteY7638"/>
                </a:cxn>
                <a:cxn ang="0">
                  <a:pos x="connsiteX7639" y="connsiteY7639"/>
                </a:cxn>
                <a:cxn ang="0">
                  <a:pos x="connsiteX7640" y="connsiteY7640"/>
                </a:cxn>
                <a:cxn ang="0">
                  <a:pos x="connsiteX7641" y="connsiteY7641"/>
                </a:cxn>
                <a:cxn ang="0">
                  <a:pos x="connsiteX7642" y="connsiteY7642"/>
                </a:cxn>
                <a:cxn ang="0">
                  <a:pos x="connsiteX7643" y="connsiteY7643"/>
                </a:cxn>
                <a:cxn ang="0">
                  <a:pos x="connsiteX7644" y="connsiteY7644"/>
                </a:cxn>
                <a:cxn ang="0">
                  <a:pos x="connsiteX7645" y="connsiteY7645"/>
                </a:cxn>
                <a:cxn ang="0">
                  <a:pos x="connsiteX7646" y="connsiteY7646"/>
                </a:cxn>
                <a:cxn ang="0">
                  <a:pos x="connsiteX7647" y="connsiteY7647"/>
                </a:cxn>
                <a:cxn ang="0">
                  <a:pos x="connsiteX7648" y="connsiteY7648"/>
                </a:cxn>
                <a:cxn ang="0">
                  <a:pos x="connsiteX7649" y="connsiteY7649"/>
                </a:cxn>
                <a:cxn ang="0">
                  <a:pos x="connsiteX7650" y="connsiteY7650"/>
                </a:cxn>
                <a:cxn ang="0">
                  <a:pos x="connsiteX7651" y="connsiteY7651"/>
                </a:cxn>
                <a:cxn ang="0">
                  <a:pos x="connsiteX7652" y="connsiteY7652"/>
                </a:cxn>
                <a:cxn ang="0">
                  <a:pos x="connsiteX7653" y="connsiteY7653"/>
                </a:cxn>
                <a:cxn ang="0">
                  <a:pos x="connsiteX7654" y="connsiteY7654"/>
                </a:cxn>
                <a:cxn ang="0">
                  <a:pos x="connsiteX7655" y="connsiteY7655"/>
                </a:cxn>
                <a:cxn ang="0">
                  <a:pos x="connsiteX7656" y="connsiteY7656"/>
                </a:cxn>
                <a:cxn ang="0">
                  <a:pos x="connsiteX7657" y="connsiteY7657"/>
                </a:cxn>
                <a:cxn ang="0">
                  <a:pos x="connsiteX7658" y="connsiteY7658"/>
                </a:cxn>
                <a:cxn ang="0">
                  <a:pos x="connsiteX7659" y="connsiteY7659"/>
                </a:cxn>
                <a:cxn ang="0">
                  <a:pos x="connsiteX7660" y="connsiteY7660"/>
                </a:cxn>
                <a:cxn ang="0">
                  <a:pos x="connsiteX7661" y="connsiteY7661"/>
                </a:cxn>
                <a:cxn ang="0">
                  <a:pos x="connsiteX7662" y="connsiteY7662"/>
                </a:cxn>
                <a:cxn ang="0">
                  <a:pos x="connsiteX7663" y="connsiteY7663"/>
                </a:cxn>
                <a:cxn ang="0">
                  <a:pos x="connsiteX7664" y="connsiteY7664"/>
                </a:cxn>
                <a:cxn ang="0">
                  <a:pos x="connsiteX7665" y="connsiteY7665"/>
                </a:cxn>
                <a:cxn ang="0">
                  <a:pos x="connsiteX7666" y="connsiteY7666"/>
                </a:cxn>
                <a:cxn ang="0">
                  <a:pos x="connsiteX7667" y="connsiteY7667"/>
                </a:cxn>
                <a:cxn ang="0">
                  <a:pos x="connsiteX7668" y="connsiteY7668"/>
                </a:cxn>
                <a:cxn ang="0">
                  <a:pos x="connsiteX7669" y="connsiteY7669"/>
                </a:cxn>
                <a:cxn ang="0">
                  <a:pos x="connsiteX7670" y="connsiteY7670"/>
                </a:cxn>
                <a:cxn ang="0">
                  <a:pos x="connsiteX7671" y="connsiteY7671"/>
                </a:cxn>
                <a:cxn ang="0">
                  <a:pos x="connsiteX7672" y="connsiteY7672"/>
                </a:cxn>
                <a:cxn ang="0">
                  <a:pos x="connsiteX7673" y="connsiteY7673"/>
                </a:cxn>
                <a:cxn ang="0">
                  <a:pos x="connsiteX7674" y="connsiteY7674"/>
                </a:cxn>
                <a:cxn ang="0">
                  <a:pos x="connsiteX7675" y="connsiteY7675"/>
                </a:cxn>
                <a:cxn ang="0">
                  <a:pos x="connsiteX7676" y="connsiteY7676"/>
                </a:cxn>
                <a:cxn ang="0">
                  <a:pos x="connsiteX7677" y="connsiteY7677"/>
                </a:cxn>
                <a:cxn ang="0">
                  <a:pos x="connsiteX7678" y="connsiteY7678"/>
                </a:cxn>
                <a:cxn ang="0">
                  <a:pos x="connsiteX7679" y="connsiteY7679"/>
                </a:cxn>
                <a:cxn ang="0">
                  <a:pos x="connsiteX7680" y="connsiteY7680"/>
                </a:cxn>
                <a:cxn ang="0">
                  <a:pos x="connsiteX7681" y="connsiteY7681"/>
                </a:cxn>
                <a:cxn ang="0">
                  <a:pos x="connsiteX7682" y="connsiteY7682"/>
                </a:cxn>
                <a:cxn ang="0">
                  <a:pos x="connsiteX7683" y="connsiteY7683"/>
                </a:cxn>
                <a:cxn ang="0">
                  <a:pos x="connsiteX7684" y="connsiteY7684"/>
                </a:cxn>
                <a:cxn ang="0">
                  <a:pos x="connsiteX7685" y="connsiteY7685"/>
                </a:cxn>
                <a:cxn ang="0">
                  <a:pos x="connsiteX7686" y="connsiteY7686"/>
                </a:cxn>
                <a:cxn ang="0">
                  <a:pos x="connsiteX7687" y="connsiteY7687"/>
                </a:cxn>
                <a:cxn ang="0">
                  <a:pos x="connsiteX7688" y="connsiteY7688"/>
                </a:cxn>
                <a:cxn ang="0">
                  <a:pos x="connsiteX7689" y="connsiteY7689"/>
                </a:cxn>
                <a:cxn ang="0">
                  <a:pos x="connsiteX7690" y="connsiteY7690"/>
                </a:cxn>
                <a:cxn ang="0">
                  <a:pos x="connsiteX7691" y="connsiteY7691"/>
                </a:cxn>
                <a:cxn ang="0">
                  <a:pos x="connsiteX7692" y="connsiteY7692"/>
                </a:cxn>
                <a:cxn ang="0">
                  <a:pos x="connsiteX7693" y="connsiteY7693"/>
                </a:cxn>
                <a:cxn ang="0">
                  <a:pos x="connsiteX7694" y="connsiteY7694"/>
                </a:cxn>
                <a:cxn ang="0">
                  <a:pos x="connsiteX7695" y="connsiteY7695"/>
                </a:cxn>
                <a:cxn ang="0">
                  <a:pos x="connsiteX7696" y="connsiteY7696"/>
                </a:cxn>
                <a:cxn ang="0">
                  <a:pos x="connsiteX7697" y="connsiteY7697"/>
                </a:cxn>
                <a:cxn ang="0">
                  <a:pos x="connsiteX7698" y="connsiteY7698"/>
                </a:cxn>
                <a:cxn ang="0">
                  <a:pos x="connsiteX7699" y="connsiteY7699"/>
                </a:cxn>
                <a:cxn ang="0">
                  <a:pos x="connsiteX7700" y="connsiteY7700"/>
                </a:cxn>
                <a:cxn ang="0">
                  <a:pos x="connsiteX7701" y="connsiteY7701"/>
                </a:cxn>
                <a:cxn ang="0">
                  <a:pos x="connsiteX7702" y="connsiteY7702"/>
                </a:cxn>
                <a:cxn ang="0">
                  <a:pos x="connsiteX7703" y="connsiteY7703"/>
                </a:cxn>
                <a:cxn ang="0">
                  <a:pos x="connsiteX7704" y="connsiteY7704"/>
                </a:cxn>
                <a:cxn ang="0">
                  <a:pos x="connsiteX7705" y="connsiteY7705"/>
                </a:cxn>
                <a:cxn ang="0">
                  <a:pos x="connsiteX7706" y="connsiteY7706"/>
                </a:cxn>
                <a:cxn ang="0">
                  <a:pos x="connsiteX7707" y="connsiteY7707"/>
                </a:cxn>
                <a:cxn ang="0">
                  <a:pos x="connsiteX7708" y="connsiteY7708"/>
                </a:cxn>
                <a:cxn ang="0">
                  <a:pos x="connsiteX7709" y="connsiteY7709"/>
                </a:cxn>
                <a:cxn ang="0">
                  <a:pos x="connsiteX7710" y="connsiteY7710"/>
                </a:cxn>
                <a:cxn ang="0">
                  <a:pos x="connsiteX7711" y="connsiteY7711"/>
                </a:cxn>
                <a:cxn ang="0">
                  <a:pos x="connsiteX7712" y="connsiteY7712"/>
                </a:cxn>
                <a:cxn ang="0">
                  <a:pos x="connsiteX7713" y="connsiteY7713"/>
                </a:cxn>
                <a:cxn ang="0">
                  <a:pos x="connsiteX7714" y="connsiteY7714"/>
                </a:cxn>
                <a:cxn ang="0">
                  <a:pos x="connsiteX7715" y="connsiteY7715"/>
                </a:cxn>
                <a:cxn ang="0">
                  <a:pos x="connsiteX7716" y="connsiteY7716"/>
                </a:cxn>
                <a:cxn ang="0">
                  <a:pos x="connsiteX7717" y="connsiteY7717"/>
                </a:cxn>
                <a:cxn ang="0">
                  <a:pos x="connsiteX7718" y="connsiteY7718"/>
                </a:cxn>
                <a:cxn ang="0">
                  <a:pos x="connsiteX7719" y="connsiteY7719"/>
                </a:cxn>
                <a:cxn ang="0">
                  <a:pos x="connsiteX7720" y="connsiteY7720"/>
                </a:cxn>
                <a:cxn ang="0">
                  <a:pos x="connsiteX7721" y="connsiteY7721"/>
                </a:cxn>
                <a:cxn ang="0">
                  <a:pos x="connsiteX7722" y="connsiteY7722"/>
                </a:cxn>
                <a:cxn ang="0">
                  <a:pos x="connsiteX7723" y="connsiteY7723"/>
                </a:cxn>
                <a:cxn ang="0">
                  <a:pos x="connsiteX7724" y="connsiteY7724"/>
                </a:cxn>
                <a:cxn ang="0">
                  <a:pos x="connsiteX7725" y="connsiteY7725"/>
                </a:cxn>
                <a:cxn ang="0">
                  <a:pos x="connsiteX7726" y="connsiteY7726"/>
                </a:cxn>
                <a:cxn ang="0">
                  <a:pos x="connsiteX7727" y="connsiteY7727"/>
                </a:cxn>
                <a:cxn ang="0">
                  <a:pos x="connsiteX7728" y="connsiteY7728"/>
                </a:cxn>
                <a:cxn ang="0">
                  <a:pos x="connsiteX7729" y="connsiteY7729"/>
                </a:cxn>
                <a:cxn ang="0">
                  <a:pos x="connsiteX7730" y="connsiteY7730"/>
                </a:cxn>
                <a:cxn ang="0">
                  <a:pos x="connsiteX7731" y="connsiteY7731"/>
                </a:cxn>
                <a:cxn ang="0">
                  <a:pos x="connsiteX7732" y="connsiteY7732"/>
                </a:cxn>
                <a:cxn ang="0">
                  <a:pos x="connsiteX7733" y="connsiteY7733"/>
                </a:cxn>
                <a:cxn ang="0">
                  <a:pos x="connsiteX7734" y="connsiteY7734"/>
                </a:cxn>
                <a:cxn ang="0">
                  <a:pos x="connsiteX7735" y="connsiteY7735"/>
                </a:cxn>
                <a:cxn ang="0">
                  <a:pos x="connsiteX7736" y="connsiteY7736"/>
                </a:cxn>
                <a:cxn ang="0">
                  <a:pos x="connsiteX7737" y="connsiteY7737"/>
                </a:cxn>
                <a:cxn ang="0">
                  <a:pos x="connsiteX7738" y="connsiteY7738"/>
                </a:cxn>
                <a:cxn ang="0">
                  <a:pos x="connsiteX7739" y="connsiteY7739"/>
                </a:cxn>
                <a:cxn ang="0">
                  <a:pos x="connsiteX7740" y="connsiteY7740"/>
                </a:cxn>
                <a:cxn ang="0">
                  <a:pos x="connsiteX7741" y="connsiteY7741"/>
                </a:cxn>
                <a:cxn ang="0">
                  <a:pos x="connsiteX7742" y="connsiteY7742"/>
                </a:cxn>
                <a:cxn ang="0">
                  <a:pos x="connsiteX7743" y="connsiteY7743"/>
                </a:cxn>
                <a:cxn ang="0">
                  <a:pos x="connsiteX7744" y="connsiteY7744"/>
                </a:cxn>
                <a:cxn ang="0">
                  <a:pos x="connsiteX7745" y="connsiteY7745"/>
                </a:cxn>
                <a:cxn ang="0">
                  <a:pos x="connsiteX7746" y="connsiteY7746"/>
                </a:cxn>
                <a:cxn ang="0">
                  <a:pos x="connsiteX7747" y="connsiteY7747"/>
                </a:cxn>
                <a:cxn ang="0">
                  <a:pos x="connsiteX7748" y="connsiteY7748"/>
                </a:cxn>
                <a:cxn ang="0">
                  <a:pos x="connsiteX7749" y="connsiteY7749"/>
                </a:cxn>
                <a:cxn ang="0">
                  <a:pos x="connsiteX7750" y="connsiteY7750"/>
                </a:cxn>
                <a:cxn ang="0">
                  <a:pos x="connsiteX7751" y="connsiteY7751"/>
                </a:cxn>
                <a:cxn ang="0">
                  <a:pos x="connsiteX7752" y="connsiteY7752"/>
                </a:cxn>
                <a:cxn ang="0">
                  <a:pos x="connsiteX7753" y="connsiteY7753"/>
                </a:cxn>
                <a:cxn ang="0">
                  <a:pos x="connsiteX7754" y="connsiteY7754"/>
                </a:cxn>
                <a:cxn ang="0">
                  <a:pos x="connsiteX7755" y="connsiteY7755"/>
                </a:cxn>
                <a:cxn ang="0">
                  <a:pos x="connsiteX7756" y="connsiteY7756"/>
                </a:cxn>
                <a:cxn ang="0">
                  <a:pos x="connsiteX7757" y="connsiteY7757"/>
                </a:cxn>
                <a:cxn ang="0">
                  <a:pos x="connsiteX7758" y="connsiteY7758"/>
                </a:cxn>
                <a:cxn ang="0">
                  <a:pos x="connsiteX7759" y="connsiteY7759"/>
                </a:cxn>
                <a:cxn ang="0">
                  <a:pos x="connsiteX7760" y="connsiteY7760"/>
                </a:cxn>
                <a:cxn ang="0">
                  <a:pos x="connsiteX7761" y="connsiteY7761"/>
                </a:cxn>
                <a:cxn ang="0">
                  <a:pos x="connsiteX7762" y="connsiteY7762"/>
                </a:cxn>
                <a:cxn ang="0">
                  <a:pos x="connsiteX7763" y="connsiteY7763"/>
                </a:cxn>
                <a:cxn ang="0">
                  <a:pos x="connsiteX7764" y="connsiteY7764"/>
                </a:cxn>
                <a:cxn ang="0">
                  <a:pos x="connsiteX7765" y="connsiteY7765"/>
                </a:cxn>
                <a:cxn ang="0">
                  <a:pos x="connsiteX7766" y="connsiteY7766"/>
                </a:cxn>
                <a:cxn ang="0">
                  <a:pos x="connsiteX7767" y="connsiteY7767"/>
                </a:cxn>
                <a:cxn ang="0">
                  <a:pos x="connsiteX7768" y="connsiteY7768"/>
                </a:cxn>
                <a:cxn ang="0">
                  <a:pos x="connsiteX7769" y="connsiteY7769"/>
                </a:cxn>
                <a:cxn ang="0">
                  <a:pos x="connsiteX7770" y="connsiteY7770"/>
                </a:cxn>
                <a:cxn ang="0">
                  <a:pos x="connsiteX7771" y="connsiteY7771"/>
                </a:cxn>
                <a:cxn ang="0">
                  <a:pos x="connsiteX7772" y="connsiteY7772"/>
                </a:cxn>
                <a:cxn ang="0">
                  <a:pos x="connsiteX7773" y="connsiteY7773"/>
                </a:cxn>
                <a:cxn ang="0">
                  <a:pos x="connsiteX7774" y="connsiteY7774"/>
                </a:cxn>
                <a:cxn ang="0">
                  <a:pos x="connsiteX7775" y="connsiteY7775"/>
                </a:cxn>
                <a:cxn ang="0">
                  <a:pos x="connsiteX7776" y="connsiteY7776"/>
                </a:cxn>
                <a:cxn ang="0">
                  <a:pos x="connsiteX7777" y="connsiteY7777"/>
                </a:cxn>
                <a:cxn ang="0">
                  <a:pos x="connsiteX7778" y="connsiteY7778"/>
                </a:cxn>
                <a:cxn ang="0">
                  <a:pos x="connsiteX7779" y="connsiteY7779"/>
                </a:cxn>
                <a:cxn ang="0">
                  <a:pos x="connsiteX7780" y="connsiteY7780"/>
                </a:cxn>
                <a:cxn ang="0">
                  <a:pos x="connsiteX7781" y="connsiteY7781"/>
                </a:cxn>
                <a:cxn ang="0">
                  <a:pos x="connsiteX7782" y="connsiteY7782"/>
                </a:cxn>
                <a:cxn ang="0">
                  <a:pos x="connsiteX7783" y="connsiteY7783"/>
                </a:cxn>
                <a:cxn ang="0">
                  <a:pos x="connsiteX7784" y="connsiteY7784"/>
                </a:cxn>
                <a:cxn ang="0">
                  <a:pos x="connsiteX7785" y="connsiteY7785"/>
                </a:cxn>
                <a:cxn ang="0">
                  <a:pos x="connsiteX7786" y="connsiteY7786"/>
                </a:cxn>
                <a:cxn ang="0">
                  <a:pos x="connsiteX7787" y="connsiteY7787"/>
                </a:cxn>
                <a:cxn ang="0">
                  <a:pos x="connsiteX7788" y="connsiteY7788"/>
                </a:cxn>
                <a:cxn ang="0">
                  <a:pos x="connsiteX7789" y="connsiteY7789"/>
                </a:cxn>
                <a:cxn ang="0">
                  <a:pos x="connsiteX7790" y="connsiteY7790"/>
                </a:cxn>
                <a:cxn ang="0">
                  <a:pos x="connsiteX7791" y="connsiteY7791"/>
                </a:cxn>
                <a:cxn ang="0">
                  <a:pos x="connsiteX7792" y="connsiteY7792"/>
                </a:cxn>
                <a:cxn ang="0">
                  <a:pos x="connsiteX7793" y="connsiteY7793"/>
                </a:cxn>
                <a:cxn ang="0">
                  <a:pos x="connsiteX7794" y="connsiteY7794"/>
                </a:cxn>
                <a:cxn ang="0">
                  <a:pos x="connsiteX7795" y="connsiteY7795"/>
                </a:cxn>
                <a:cxn ang="0">
                  <a:pos x="connsiteX7796" y="connsiteY7796"/>
                </a:cxn>
                <a:cxn ang="0">
                  <a:pos x="connsiteX7797" y="connsiteY7797"/>
                </a:cxn>
                <a:cxn ang="0">
                  <a:pos x="connsiteX7798" y="connsiteY7798"/>
                </a:cxn>
                <a:cxn ang="0">
                  <a:pos x="connsiteX7799" y="connsiteY7799"/>
                </a:cxn>
                <a:cxn ang="0">
                  <a:pos x="connsiteX7800" y="connsiteY7800"/>
                </a:cxn>
                <a:cxn ang="0">
                  <a:pos x="connsiteX7801" y="connsiteY7801"/>
                </a:cxn>
                <a:cxn ang="0">
                  <a:pos x="connsiteX7802" y="connsiteY7802"/>
                </a:cxn>
                <a:cxn ang="0">
                  <a:pos x="connsiteX7803" y="connsiteY7803"/>
                </a:cxn>
                <a:cxn ang="0">
                  <a:pos x="connsiteX7804" y="connsiteY7804"/>
                </a:cxn>
                <a:cxn ang="0">
                  <a:pos x="connsiteX7805" y="connsiteY7805"/>
                </a:cxn>
                <a:cxn ang="0">
                  <a:pos x="connsiteX7806" y="connsiteY7806"/>
                </a:cxn>
                <a:cxn ang="0">
                  <a:pos x="connsiteX7807" y="connsiteY7807"/>
                </a:cxn>
                <a:cxn ang="0">
                  <a:pos x="connsiteX7808" y="connsiteY7808"/>
                </a:cxn>
                <a:cxn ang="0">
                  <a:pos x="connsiteX7809" y="connsiteY7809"/>
                </a:cxn>
                <a:cxn ang="0">
                  <a:pos x="connsiteX7810" y="connsiteY7810"/>
                </a:cxn>
                <a:cxn ang="0">
                  <a:pos x="connsiteX7811" y="connsiteY7811"/>
                </a:cxn>
                <a:cxn ang="0">
                  <a:pos x="connsiteX7812" y="connsiteY7812"/>
                </a:cxn>
                <a:cxn ang="0">
                  <a:pos x="connsiteX7813" y="connsiteY7813"/>
                </a:cxn>
                <a:cxn ang="0">
                  <a:pos x="connsiteX7814" y="connsiteY7814"/>
                </a:cxn>
                <a:cxn ang="0">
                  <a:pos x="connsiteX7815" y="connsiteY7815"/>
                </a:cxn>
                <a:cxn ang="0">
                  <a:pos x="connsiteX7816" y="connsiteY7816"/>
                </a:cxn>
                <a:cxn ang="0">
                  <a:pos x="connsiteX7817" y="connsiteY7817"/>
                </a:cxn>
                <a:cxn ang="0">
                  <a:pos x="connsiteX7818" y="connsiteY7818"/>
                </a:cxn>
                <a:cxn ang="0">
                  <a:pos x="connsiteX7819" y="connsiteY7819"/>
                </a:cxn>
                <a:cxn ang="0">
                  <a:pos x="connsiteX7820" y="connsiteY7820"/>
                </a:cxn>
                <a:cxn ang="0">
                  <a:pos x="connsiteX7821" y="connsiteY7821"/>
                </a:cxn>
                <a:cxn ang="0">
                  <a:pos x="connsiteX7822" y="connsiteY7822"/>
                </a:cxn>
                <a:cxn ang="0">
                  <a:pos x="connsiteX7823" y="connsiteY7823"/>
                </a:cxn>
                <a:cxn ang="0">
                  <a:pos x="connsiteX7824" y="connsiteY7824"/>
                </a:cxn>
                <a:cxn ang="0">
                  <a:pos x="connsiteX7825" y="connsiteY7825"/>
                </a:cxn>
                <a:cxn ang="0">
                  <a:pos x="connsiteX7826" y="connsiteY7826"/>
                </a:cxn>
                <a:cxn ang="0">
                  <a:pos x="connsiteX7827" y="connsiteY7827"/>
                </a:cxn>
                <a:cxn ang="0">
                  <a:pos x="connsiteX7828" y="connsiteY7828"/>
                </a:cxn>
                <a:cxn ang="0">
                  <a:pos x="connsiteX7829" y="connsiteY7829"/>
                </a:cxn>
                <a:cxn ang="0">
                  <a:pos x="connsiteX7830" y="connsiteY7830"/>
                </a:cxn>
                <a:cxn ang="0">
                  <a:pos x="connsiteX7831" y="connsiteY7831"/>
                </a:cxn>
                <a:cxn ang="0">
                  <a:pos x="connsiteX7832" y="connsiteY7832"/>
                </a:cxn>
                <a:cxn ang="0">
                  <a:pos x="connsiteX7833" y="connsiteY7833"/>
                </a:cxn>
                <a:cxn ang="0">
                  <a:pos x="connsiteX7834" y="connsiteY7834"/>
                </a:cxn>
                <a:cxn ang="0">
                  <a:pos x="connsiteX7835" y="connsiteY7835"/>
                </a:cxn>
                <a:cxn ang="0">
                  <a:pos x="connsiteX7836" y="connsiteY7836"/>
                </a:cxn>
                <a:cxn ang="0">
                  <a:pos x="connsiteX7837" y="connsiteY7837"/>
                </a:cxn>
                <a:cxn ang="0">
                  <a:pos x="connsiteX7838" y="connsiteY7838"/>
                </a:cxn>
                <a:cxn ang="0">
                  <a:pos x="connsiteX7839" y="connsiteY7839"/>
                </a:cxn>
                <a:cxn ang="0">
                  <a:pos x="connsiteX7840" y="connsiteY7840"/>
                </a:cxn>
                <a:cxn ang="0">
                  <a:pos x="connsiteX7841" y="connsiteY7841"/>
                </a:cxn>
                <a:cxn ang="0">
                  <a:pos x="connsiteX7842" y="connsiteY7842"/>
                </a:cxn>
                <a:cxn ang="0">
                  <a:pos x="connsiteX7843" y="connsiteY7843"/>
                </a:cxn>
                <a:cxn ang="0">
                  <a:pos x="connsiteX7844" y="connsiteY7844"/>
                </a:cxn>
                <a:cxn ang="0">
                  <a:pos x="connsiteX7845" y="connsiteY7845"/>
                </a:cxn>
                <a:cxn ang="0">
                  <a:pos x="connsiteX7846" y="connsiteY7846"/>
                </a:cxn>
                <a:cxn ang="0">
                  <a:pos x="connsiteX7847" y="connsiteY7847"/>
                </a:cxn>
                <a:cxn ang="0">
                  <a:pos x="connsiteX7848" y="connsiteY7848"/>
                </a:cxn>
                <a:cxn ang="0">
                  <a:pos x="connsiteX7849" y="connsiteY7849"/>
                </a:cxn>
                <a:cxn ang="0">
                  <a:pos x="connsiteX7850" y="connsiteY7850"/>
                </a:cxn>
                <a:cxn ang="0">
                  <a:pos x="connsiteX7851" y="connsiteY7851"/>
                </a:cxn>
                <a:cxn ang="0">
                  <a:pos x="connsiteX7852" y="connsiteY7852"/>
                </a:cxn>
                <a:cxn ang="0">
                  <a:pos x="connsiteX7853" y="connsiteY7853"/>
                </a:cxn>
                <a:cxn ang="0">
                  <a:pos x="connsiteX7854" y="connsiteY7854"/>
                </a:cxn>
                <a:cxn ang="0">
                  <a:pos x="connsiteX7855" y="connsiteY7855"/>
                </a:cxn>
                <a:cxn ang="0">
                  <a:pos x="connsiteX7856" y="connsiteY7856"/>
                </a:cxn>
                <a:cxn ang="0">
                  <a:pos x="connsiteX7857" y="connsiteY7857"/>
                </a:cxn>
                <a:cxn ang="0">
                  <a:pos x="connsiteX7858" y="connsiteY7858"/>
                </a:cxn>
                <a:cxn ang="0">
                  <a:pos x="connsiteX7859" y="connsiteY7859"/>
                </a:cxn>
                <a:cxn ang="0">
                  <a:pos x="connsiteX7860" y="connsiteY7860"/>
                </a:cxn>
                <a:cxn ang="0">
                  <a:pos x="connsiteX7861" y="connsiteY7861"/>
                </a:cxn>
                <a:cxn ang="0">
                  <a:pos x="connsiteX7862" y="connsiteY7862"/>
                </a:cxn>
                <a:cxn ang="0">
                  <a:pos x="connsiteX7863" y="connsiteY7863"/>
                </a:cxn>
                <a:cxn ang="0">
                  <a:pos x="connsiteX7864" y="connsiteY7864"/>
                </a:cxn>
                <a:cxn ang="0">
                  <a:pos x="connsiteX7865" y="connsiteY7865"/>
                </a:cxn>
                <a:cxn ang="0">
                  <a:pos x="connsiteX7866" y="connsiteY7866"/>
                </a:cxn>
                <a:cxn ang="0">
                  <a:pos x="connsiteX7867" y="connsiteY7867"/>
                </a:cxn>
                <a:cxn ang="0">
                  <a:pos x="connsiteX7868" y="connsiteY7868"/>
                </a:cxn>
                <a:cxn ang="0">
                  <a:pos x="connsiteX7869" y="connsiteY7869"/>
                </a:cxn>
                <a:cxn ang="0">
                  <a:pos x="connsiteX7870" y="connsiteY7870"/>
                </a:cxn>
                <a:cxn ang="0">
                  <a:pos x="connsiteX7871" y="connsiteY7871"/>
                </a:cxn>
                <a:cxn ang="0">
                  <a:pos x="connsiteX7872" y="connsiteY7872"/>
                </a:cxn>
                <a:cxn ang="0">
                  <a:pos x="connsiteX7873" y="connsiteY7873"/>
                </a:cxn>
                <a:cxn ang="0">
                  <a:pos x="connsiteX7874" y="connsiteY7874"/>
                </a:cxn>
                <a:cxn ang="0">
                  <a:pos x="connsiteX7875" y="connsiteY7875"/>
                </a:cxn>
                <a:cxn ang="0">
                  <a:pos x="connsiteX7876" y="connsiteY7876"/>
                </a:cxn>
                <a:cxn ang="0">
                  <a:pos x="connsiteX7877" y="connsiteY7877"/>
                </a:cxn>
                <a:cxn ang="0">
                  <a:pos x="connsiteX7878" y="connsiteY7878"/>
                </a:cxn>
                <a:cxn ang="0">
                  <a:pos x="connsiteX7879" y="connsiteY7879"/>
                </a:cxn>
                <a:cxn ang="0">
                  <a:pos x="connsiteX7880" y="connsiteY7880"/>
                </a:cxn>
                <a:cxn ang="0">
                  <a:pos x="connsiteX7881" y="connsiteY7881"/>
                </a:cxn>
                <a:cxn ang="0">
                  <a:pos x="connsiteX7882" y="connsiteY7882"/>
                </a:cxn>
                <a:cxn ang="0">
                  <a:pos x="connsiteX7883" y="connsiteY7883"/>
                </a:cxn>
                <a:cxn ang="0">
                  <a:pos x="connsiteX7884" y="connsiteY7884"/>
                </a:cxn>
                <a:cxn ang="0">
                  <a:pos x="connsiteX7885" y="connsiteY7885"/>
                </a:cxn>
                <a:cxn ang="0">
                  <a:pos x="connsiteX7886" y="connsiteY7886"/>
                </a:cxn>
                <a:cxn ang="0">
                  <a:pos x="connsiteX7887" y="connsiteY7887"/>
                </a:cxn>
                <a:cxn ang="0">
                  <a:pos x="connsiteX7888" y="connsiteY7888"/>
                </a:cxn>
                <a:cxn ang="0">
                  <a:pos x="connsiteX7889" y="connsiteY7889"/>
                </a:cxn>
                <a:cxn ang="0">
                  <a:pos x="connsiteX7890" y="connsiteY7890"/>
                </a:cxn>
                <a:cxn ang="0">
                  <a:pos x="connsiteX7891" y="connsiteY7891"/>
                </a:cxn>
                <a:cxn ang="0">
                  <a:pos x="connsiteX7892" y="connsiteY7892"/>
                </a:cxn>
                <a:cxn ang="0">
                  <a:pos x="connsiteX7893" y="connsiteY7893"/>
                </a:cxn>
                <a:cxn ang="0">
                  <a:pos x="connsiteX7894" y="connsiteY7894"/>
                </a:cxn>
                <a:cxn ang="0">
                  <a:pos x="connsiteX7895" y="connsiteY7895"/>
                </a:cxn>
                <a:cxn ang="0">
                  <a:pos x="connsiteX7896" y="connsiteY7896"/>
                </a:cxn>
                <a:cxn ang="0">
                  <a:pos x="connsiteX7897" y="connsiteY7897"/>
                </a:cxn>
                <a:cxn ang="0">
                  <a:pos x="connsiteX7898" y="connsiteY7898"/>
                </a:cxn>
                <a:cxn ang="0">
                  <a:pos x="connsiteX7899" y="connsiteY7899"/>
                </a:cxn>
                <a:cxn ang="0">
                  <a:pos x="connsiteX7900" y="connsiteY7900"/>
                </a:cxn>
                <a:cxn ang="0">
                  <a:pos x="connsiteX7901" y="connsiteY7901"/>
                </a:cxn>
                <a:cxn ang="0">
                  <a:pos x="connsiteX7902" y="connsiteY7902"/>
                </a:cxn>
                <a:cxn ang="0">
                  <a:pos x="connsiteX7903" y="connsiteY7903"/>
                </a:cxn>
                <a:cxn ang="0">
                  <a:pos x="connsiteX7904" y="connsiteY7904"/>
                </a:cxn>
                <a:cxn ang="0">
                  <a:pos x="connsiteX7905" y="connsiteY7905"/>
                </a:cxn>
                <a:cxn ang="0">
                  <a:pos x="connsiteX7906" y="connsiteY7906"/>
                </a:cxn>
                <a:cxn ang="0">
                  <a:pos x="connsiteX7907" y="connsiteY7907"/>
                </a:cxn>
                <a:cxn ang="0">
                  <a:pos x="connsiteX7908" y="connsiteY7908"/>
                </a:cxn>
                <a:cxn ang="0">
                  <a:pos x="connsiteX7909" y="connsiteY7909"/>
                </a:cxn>
                <a:cxn ang="0">
                  <a:pos x="connsiteX7910" y="connsiteY7910"/>
                </a:cxn>
                <a:cxn ang="0">
                  <a:pos x="connsiteX7911" y="connsiteY7911"/>
                </a:cxn>
                <a:cxn ang="0">
                  <a:pos x="connsiteX7912" y="connsiteY7912"/>
                </a:cxn>
                <a:cxn ang="0">
                  <a:pos x="connsiteX7913" y="connsiteY7913"/>
                </a:cxn>
                <a:cxn ang="0">
                  <a:pos x="connsiteX7914" y="connsiteY7914"/>
                </a:cxn>
                <a:cxn ang="0">
                  <a:pos x="connsiteX7915" y="connsiteY7915"/>
                </a:cxn>
                <a:cxn ang="0">
                  <a:pos x="connsiteX7916" y="connsiteY7916"/>
                </a:cxn>
                <a:cxn ang="0">
                  <a:pos x="connsiteX7917" y="connsiteY7917"/>
                </a:cxn>
                <a:cxn ang="0">
                  <a:pos x="connsiteX7918" y="connsiteY7918"/>
                </a:cxn>
                <a:cxn ang="0">
                  <a:pos x="connsiteX7919" y="connsiteY7919"/>
                </a:cxn>
                <a:cxn ang="0">
                  <a:pos x="connsiteX7920" y="connsiteY7920"/>
                </a:cxn>
                <a:cxn ang="0">
                  <a:pos x="connsiteX7921" y="connsiteY7921"/>
                </a:cxn>
                <a:cxn ang="0">
                  <a:pos x="connsiteX7922" y="connsiteY7922"/>
                </a:cxn>
                <a:cxn ang="0">
                  <a:pos x="connsiteX7923" y="connsiteY7923"/>
                </a:cxn>
                <a:cxn ang="0">
                  <a:pos x="connsiteX7924" y="connsiteY7924"/>
                </a:cxn>
                <a:cxn ang="0">
                  <a:pos x="connsiteX7925" y="connsiteY7925"/>
                </a:cxn>
                <a:cxn ang="0">
                  <a:pos x="connsiteX7926" y="connsiteY7926"/>
                </a:cxn>
                <a:cxn ang="0">
                  <a:pos x="connsiteX7927" y="connsiteY7927"/>
                </a:cxn>
                <a:cxn ang="0">
                  <a:pos x="connsiteX7928" y="connsiteY7928"/>
                </a:cxn>
                <a:cxn ang="0">
                  <a:pos x="connsiteX7929" y="connsiteY7929"/>
                </a:cxn>
                <a:cxn ang="0">
                  <a:pos x="connsiteX7930" y="connsiteY7930"/>
                </a:cxn>
                <a:cxn ang="0">
                  <a:pos x="connsiteX7931" y="connsiteY7931"/>
                </a:cxn>
                <a:cxn ang="0">
                  <a:pos x="connsiteX7932" y="connsiteY7932"/>
                </a:cxn>
                <a:cxn ang="0">
                  <a:pos x="connsiteX7933" y="connsiteY7933"/>
                </a:cxn>
                <a:cxn ang="0">
                  <a:pos x="connsiteX7934" y="connsiteY7934"/>
                </a:cxn>
                <a:cxn ang="0">
                  <a:pos x="connsiteX7935" y="connsiteY7935"/>
                </a:cxn>
                <a:cxn ang="0">
                  <a:pos x="connsiteX7936" y="connsiteY7936"/>
                </a:cxn>
                <a:cxn ang="0">
                  <a:pos x="connsiteX7937" y="connsiteY7937"/>
                </a:cxn>
                <a:cxn ang="0">
                  <a:pos x="connsiteX7938" y="connsiteY7938"/>
                </a:cxn>
                <a:cxn ang="0">
                  <a:pos x="connsiteX7939" y="connsiteY7939"/>
                </a:cxn>
                <a:cxn ang="0">
                  <a:pos x="connsiteX7940" y="connsiteY7940"/>
                </a:cxn>
                <a:cxn ang="0">
                  <a:pos x="connsiteX7941" y="connsiteY7941"/>
                </a:cxn>
                <a:cxn ang="0">
                  <a:pos x="connsiteX7942" y="connsiteY7942"/>
                </a:cxn>
                <a:cxn ang="0">
                  <a:pos x="connsiteX7943" y="connsiteY7943"/>
                </a:cxn>
                <a:cxn ang="0">
                  <a:pos x="connsiteX7944" y="connsiteY7944"/>
                </a:cxn>
                <a:cxn ang="0">
                  <a:pos x="connsiteX7945" y="connsiteY7945"/>
                </a:cxn>
                <a:cxn ang="0">
                  <a:pos x="connsiteX7946" y="connsiteY7946"/>
                </a:cxn>
                <a:cxn ang="0">
                  <a:pos x="connsiteX7947" y="connsiteY7947"/>
                </a:cxn>
                <a:cxn ang="0">
                  <a:pos x="connsiteX7948" y="connsiteY7948"/>
                </a:cxn>
                <a:cxn ang="0">
                  <a:pos x="connsiteX7949" y="connsiteY7949"/>
                </a:cxn>
                <a:cxn ang="0">
                  <a:pos x="connsiteX7950" y="connsiteY7950"/>
                </a:cxn>
                <a:cxn ang="0">
                  <a:pos x="connsiteX7951" y="connsiteY7951"/>
                </a:cxn>
                <a:cxn ang="0">
                  <a:pos x="connsiteX7952" y="connsiteY7952"/>
                </a:cxn>
                <a:cxn ang="0">
                  <a:pos x="connsiteX7953" y="connsiteY7953"/>
                </a:cxn>
                <a:cxn ang="0">
                  <a:pos x="connsiteX7954" y="connsiteY7954"/>
                </a:cxn>
                <a:cxn ang="0">
                  <a:pos x="connsiteX7955" y="connsiteY7955"/>
                </a:cxn>
                <a:cxn ang="0">
                  <a:pos x="connsiteX7956" y="connsiteY7956"/>
                </a:cxn>
                <a:cxn ang="0">
                  <a:pos x="connsiteX7957" y="connsiteY7957"/>
                </a:cxn>
                <a:cxn ang="0">
                  <a:pos x="connsiteX7958" y="connsiteY7958"/>
                </a:cxn>
                <a:cxn ang="0">
                  <a:pos x="connsiteX7959" y="connsiteY7959"/>
                </a:cxn>
                <a:cxn ang="0">
                  <a:pos x="connsiteX7960" y="connsiteY7960"/>
                </a:cxn>
                <a:cxn ang="0">
                  <a:pos x="connsiteX7961" y="connsiteY7961"/>
                </a:cxn>
                <a:cxn ang="0">
                  <a:pos x="connsiteX7962" y="connsiteY7962"/>
                </a:cxn>
                <a:cxn ang="0">
                  <a:pos x="connsiteX7963" y="connsiteY7963"/>
                </a:cxn>
                <a:cxn ang="0">
                  <a:pos x="connsiteX7964" y="connsiteY7964"/>
                </a:cxn>
                <a:cxn ang="0">
                  <a:pos x="connsiteX7965" y="connsiteY7965"/>
                </a:cxn>
                <a:cxn ang="0">
                  <a:pos x="connsiteX7966" y="connsiteY7966"/>
                </a:cxn>
                <a:cxn ang="0">
                  <a:pos x="connsiteX7967" y="connsiteY7967"/>
                </a:cxn>
                <a:cxn ang="0">
                  <a:pos x="connsiteX7968" y="connsiteY7968"/>
                </a:cxn>
                <a:cxn ang="0">
                  <a:pos x="connsiteX7969" y="connsiteY7969"/>
                </a:cxn>
                <a:cxn ang="0">
                  <a:pos x="connsiteX7970" y="connsiteY7970"/>
                </a:cxn>
                <a:cxn ang="0">
                  <a:pos x="connsiteX7971" y="connsiteY7971"/>
                </a:cxn>
                <a:cxn ang="0">
                  <a:pos x="connsiteX7972" y="connsiteY7972"/>
                </a:cxn>
                <a:cxn ang="0">
                  <a:pos x="connsiteX7973" y="connsiteY7973"/>
                </a:cxn>
                <a:cxn ang="0">
                  <a:pos x="connsiteX7974" y="connsiteY7974"/>
                </a:cxn>
                <a:cxn ang="0">
                  <a:pos x="connsiteX7975" y="connsiteY7975"/>
                </a:cxn>
                <a:cxn ang="0">
                  <a:pos x="connsiteX7976" y="connsiteY7976"/>
                </a:cxn>
                <a:cxn ang="0">
                  <a:pos x="connsiteX7977" y="connsiteY7977"/>
                </a:cxn>
                <a:cxn ang="0">
                  <a:pos x="connsiteX7978" y="connsiteY7978"/>
                </a:cxn>
                <a:cxn ang="0">
                  <a:pos x="connsiteX7979" y="connsiteY7979"/>
                </a:cxn>
                <a:cxn ang="0">
                  <a:pos x="connsiteX7980" y="connsiteY7980"/>
                </a:cxn>
                <a:cxn ang="0">
                  <a:pos x="connsiteX7981" y="connsiteY7981"/>
                </a:cxn>
                <a:cxn ang="0">
                  <a:pos x="connsiteX7982" y="connsiteY7982"/>
                </a:cxn>
                <a:cxn ang="0">
                  <a:pos x="connsiteX7983" y="connsiteY7983"/>
                </a:cxn>
                <a:cxn ang="0">
                  <a:pos x="connsiteX7984" y="connsiteY7984"/>
                </a:cxn>
                <a:cxn ang="0">
                  <a:pos x="connsiteX7985" y="connsiteY7985"/>
                </a:cxn>
                <a:cxn ang="0">
                  <a:pos x="connsiteX7986" y="connsiteY7986"/>
                </a:cxn>
                <a:cxn ang="0">
                  <a:pos x="connsiteX7987" y="connsiteY7987"/>
                </a:cxn>
                <a:cxn ang="0">
                  <a:pos x="connsiteX7988" y="connsiteY7988"/>
                </a:cxn>
                <a:cxn ang="0">
                  <a:pos x="connsiteX7989" y="connsiteY7989"/>
                </a:cxn>
                <a:cxn ang="0">
                  <a:pos x="connsiteX7990" y="connsiteY7990"/>
                </a:cxn>
                <a:cxn ang="0">
                  <a:pos x="connsiteX7991" y="connsiteY7991"/>
                </a:cxn>
                <a:cxn ang="0">
                  <a:pos x="connsiteX7992" y="connsiteY7992"/>
                </a:cxn>
                <a:cxn ang="0">
                  <a:pos x="connsiteX7993" y="connsiteY7993"/>
                </a:cxn>
                <a:cxn ang="0">
                  <a:pos x="connsiteX7994" y="connsiteY7994"/>
                </a:cxn>
                <a:cxn ang="0">
                  <a:pos x="connsiteX7995" y="connsiteY7995"/>
                </a:cxn>
                <a:cxn ang="0">
                  <a:pos x="connsiteX7996" y="connsiteY7996"/>
                </a:cxn>
                <a:cxn ang="0">
                  <a:pos x="connsiteX7997" y="connsiteY7997"/>
                </a:cxn>
                <a:cxn ang="0">
                  <a:pos x="connsiteX7998" y="connsiteY7998"/>
                </a:cxn>
                <a:cxn ang="0">
                  <a:pos x="connsiteX7999" y="connsiteY7999"/>
                </a:cxn>
                <a:cxn ang="0">
                  <a:pos x="connsiteX8000" y="connsiteY8000"/>
                </a:cxn>
                <a:cxn ang="0">
                  <a:pos x="connsiteX8001" y="connsiteY8001"/>
                </a:cxn>
                <a:cxn ang="0">
                  <a:pos x="connsiteX8002" y="connsiteY8002"/>
                </a:cxn>
                <a:cxn ang="0">
                  <a:pos x="connsiteX8003" y="connsiteY8003"/>
                </a:cxn>
                <a:cxn ang="0">
                  <a:pos x="connsiteX8004" y="connsiteY8004"/>
                </a:cxn>
                <a:cxn ang="0">
                  <a:pos x="connsiteX8005" y="connsiteY8005"/>
                </a:cxn>
                <a:cxn ang="0">
                  <a:pos x="connsiteX8006" y="connsiteY8006"/>
                </a:cxn>
                <a:cxn ang="0">
                  <a:pos x="connsiteX8007" y="connsiteY8007"/>
                </a:cxn>
                <a:cxn ang="0">
                  <a:pos x="connsiteX8008" y="connsiteY8008"/>
                </a:cxn>
                <a:cxn ang="0">
                  <a:pos x="connsiteX8009" y="connsiteY8009"/>
                </a:cxn>
                <a:cxn ang="0">
                  <a:pos x="connsiteX8010" y="connsiteY8010"/>
                </a:cxn>
                <a:cxn ang="0">
                  <a:pos x="connsiteX8011" y="connsiteY8011"/>
                </a:cxn>
                <a:cxn ang="0">
                  <a:pos x="connsiteX8012" y="connsiteY8012"/>
                </a:cxn>
                <a:cxn ang="0">
                  <a:pos x="connsiteX8013" y="connsiteY8013"/>
                </a:cxn>
                <a:cxn ang="0">
                  <a:pos x="connsiteX8014" y="connsiteY8014"/>
                </a:cxn>
                <a:cxn ang="0">
                  <a:pos x="connsiteX8015" y="connsiteY8015"/>
                </a:cxn>
                <a:cxn ang="0">
                  <a:pos x="connsiteX8016" y="connsiteY8016"/>
                </a:cxn>
                <a:cxn ang="0">
                  <a:pos x="connsiteX8017" y="connsiteY8017"/>
                </a:cxn>
                <a:cxn ang="0">
                  <a:pos x="connsiteX8018" y="connsiteY8018"/>
                </a:cxn>
                <a:cxn ang="0">
                  <a:pos x="connsiteX8019" y="connsiteY8019"/>
                </a:cxn>
                <a:cxn ang="0">
                  <a:pos x="connsiteX8020" y="connsiteY8020"/>
                </a:cxn>
                <a:cxn ang="0">
                  <a:pos x="connsiteX8021" y="connsiteY8021"/>
                </a:cxn>
                <a:cxn ang="0">
                  <a:pos x="connsiteX8022" y="connsiteY8022"/>
                </a:cxn>
                <a:cxn ang="0">
                  <a:pos x="connsiteX8023" y="connsiteY8023"/>
                </a:cxn>
                <a:cxn ang="0">
                  <a:pos x="connsiteX8024" y="connsiteY8024"/>
                </a:cxn>
                <a:cxn ang="0">
                  <a:pos x="connsiteX8025" y="connsiteY8025"/>
                </a:cxn>
                <a:cxn ang="0">
                  <a:pos x="connsiteX8026" y="connsiteY8026"/>
                </a:cxn>
                <a:cxn ang="0">
                  <a:pos x="connsiteX8027" y="connsiteY8027"/>
                </a:cxn>
                <a:cxn ang="0">
                  <a:pos x="connsiteX8028" y="connsiteY8028"/>
                </a:cxn>
                <a:cxn ang="0">
                  <a:pos x="connsiteX8029" y="connsiteY8029"/>
                </a:cxn>
                <a:cxn ang="0">
                  <a:pos x="connsiteX8030" y="connsiteY8030"/>
                </a:cxn>
                <a:cxn ang="0">
                  <a:pos x="connsiteX8031" y="connsiteY8031"/>
                </a:cxn>
                <a:cxn ang="0">
                  <a:pos x="connsiteX8032" y="connsiteY8032"/>
                </a:cxn>
                <a:cxn ang="0">
                  <a:pos x="connsiteX8033" y="connsiteY8033"/>
                </a:cxn>
                <a:cxn ang="0">
                  <a:pos x="connsiteX8034" y="connsiteY8034"/>
                </a:cxn>
                <a:cxn ang="0">
                  <a:pos x="connsiteX8035" y="connsiteY8035"/>
                </a:cxn>
                <a:cxn ang="0">
                  <a:pos x="connsiteX8036" y="connsiteY8036"/>
                </a:cxn>
                <a:cxn ang="0">
                  <a:pos x="connsiteX8037" y="connsiteY8037"/>
                </a:cxn>
                <a:cxn ang="0">
                  <a:pos x="connsiteX8038" y="connsiteY8038"/>
                </a:cxn>
                <a:cxn ang="0">
                  <a:pos x="connsiteX8039" y="connsiteY8039"/>
                </a:cxn>
                <a:cxn ang="0">
                  <a:pos x="connsiteX8040" y="connsiteY8040"/>
                </a:cxn>
                <a:cxn ang="0">
                  <a:pos x="connsiteX8041" y="connsiteY8041"/>
                </a:cxn>
                <a:cxn ang="0">
                  <a:pos x="connsiteX8042" y="connsiteY8042"/>
                </a:cxn>
                <a:cxn ang="0">
                  <a:pos x="connsiteX8043" y="connsiteY8043"/>
                </a:cxn>
                <a:cxn ang="0">
                  <a:pos x="connsiteX8044" y="connsiteY8044"/>
                </a:cxn>
                <a:cxn ang="0">
                  <a:pos x="connsiteX8045" y="connsiteY8045"/>
                </a:cxn>
                <a:cxn ang="0">
                  <a:pos x="connsiteX8046" y="connsiteY8046"/>
                </a:cxn>
                <a:cxn ang="0">
                  <a:pos x="connsiteX8047" y="connsiteY8047"/>
                </a:cxn>
                <a:cxn ang="0">
                  <a:pos x="connsiteX8048" y="connsiteY8048"/>
                </a:cxn>
                <a:cxn ang="0">
                  <a:pos x="connsiteX8049" y="connsiteY8049"/>
                </a:cxn>
                <a:cxn ang="0">
                  <a:pos x="connsiteX8050" y="connsiteY8050"/>
                </a:cxn>
                <a:cxn ang="0">
                  <a:pos x="connsiteX8051" y="connsiteY8051"/>
                </a:cxn>
                <a:cxn ang="0">
                  <a:pos x="connsiteX8052" y="connsiteY8052"/>
                </a:cxn>
                <a:cxn ang="0">
                  <a:pos x="connsiteX8053" y="connsiteY8053"/>
                </a:cxn>
                <a:cxn ang="0">
                  <a:pos x="connsiteX8054" y="connsiteY8054"/>
                </a:cxn>
                <a:cxn ang="0">
                  <a:pos x="connsiteX8055" y="connsiteY8055"/>
                </a:cxn>
                <a:cxn ang="0">
                  <a:pos x="connsiteX8056" y="connsiteY8056"/>
                </a:cxn>
                <a:cxn ang="0">
                  <a:pos x="connsiteX8057" y="connsiteY8057"/>
                </a:cxn>
                <a:cxn ang="0">
                  <a:pos x="connsiteX8058" y="connsiteY8058"/>
                </a:cxn>
                <a:cxn ang="0">
                  <a:pos x="connsiteX8059" y="connsiteY8059"/>
                </a:cxn>
                <a:cxn ang="0">
                  <a:pos x="connsiteX8060" y="connsiteY8060"/>
                </a:cxn>
                <a:cxn ang="0">
                  <a:pos x="connsiteX8061" y="connsiteY8061"/>
                </a:cxn>
                <a:cxn ang="0">
                  <a:pos x="connsiteX8062" y="connsiteY8062"/>
                </a:cxn>
                <a:cxn ang="0">
                  <a:pos x="connsiteX8063" y="connsiteY8063"/>
                </a:cxn>
                <a:cxn ang="0">
                  <a:pos x="connsiteX8064" y="connsiteY8064"/>
                </a:cxn>
                <a:cxn ang="0">
                  <a:pos x="connsiteX8065" y="connsiteY8065"/>
                </a:cxn>
                <a:cxn ang="0">
                  <a:pos x="connsiteX8066" y="connsiteY8066"/>
                </a:cxn>
                <a:cxn ang="0">
                  <a:pos x="connsiteX8067" y="connsiteY8067"/>
                </a:cxn>
                <a:cxn ang="0">
                  <a:pos x="connsiteX8068" y="connsiteY8068"/>
                </a:cxn>
                <a:cxn ang="0">
                  <a:pos x="connsiteX8069" y="connsiteY8069"/>
                </a:cxn>
                <a:cxn ang="0">
                  <a:pos x="connsiteX8070" y="connsiteY8070"/>
                </a:cxn>
                <a:cxn ang="0">
                  <a:pos x="connsiteX8071" y="connsiteY8071"/>
                </a:cxn>
                <a:cxn ang="0">
                  <a:pos x="connsiteX8072" y="connsiteY8072"/>
                </a:cxn>
                <a:cxn ang="0">
                  <a:pos x="connsiteX8073" y="connsiteY8073"/>
                </a:cxn>
                <a:cxn ang="0">
                  <a:pos x="connsiteX8074" y="connsiteY8074"/>
                </a:cxn>
                <a:cxn ang="0">
                  <a:pos x="connsiteX8075" y="connsiteY8075"/>
                </a:cxn>
                <a:cxn ang="0">
                  <a:pos x="connsiteX8076" y="connsiteY8076"/>
                </a:cxn>
                <a:cxn ang="0">
                  <a:pos x="connsiteX8077" y="connsiteY8077"/>
                </a:cxn>
                <a:cxn ang="0">
                  <a:pos x="connsiteX8078" y="connsiteY8078"/>
                </a:cxn>
                <a:cxn ang="0">
                  <a:pos x="connsiteX8079" y="connsiteY8079"/>
                </a:cxn>
                <a:cxn ang="0">
                  <a:pos x="connsiteX8080" y="connsiteY8080"/>
                </a:cxn>
                <a:cxn ang="0">
                  <a:pos x="connsiteX8081" y="connsiteY8081"/>
                </a:cxn>
                <a:cxn ang="0">
                  <a:pos x="connsiteX8082" y="connsiteY8082"/>
                </a:cxn>
                <a:cxn ang="0">
                  <a:pos x="connsiteX8083" y="connsiteY8083"/>
                </a:cxn>
                <a:cxn ang="0">
                  <a:pos x="connsiteX8084" y="connsiteY8084"/>
                </a:cxn>
                <a:cxn ang="0">
                  <a:pos x="connsiteX8085" y="connsiteY8085"/>
                </a:cxn>
                <a:cxn ang="0">
                  <a:pos x="connsiteX8086" y="connsiteY8086"/>
                </a:cxn>
                <a:cxn ang="0">
                  <a:pos x="connsiteX8087" y="connsiteY8087"/>
                </a:cxn>
                <a:cxn ang="0">
                  <a:pos x="connsiteX8088" y="connsiteY8088"/>
                </a:cxn>
                <a:cxn ang="0">
                  <a:pos x="connsiteX8089" y="connsiteY8089"/>
                </a:cxn>
                <a:cxn ang="0">
                  <a:pos x="connsiteX8090" y="connsiteY8090"/>
                </a:cxn>
                <a:cxn ang="0">
                  <a:pos x="connsiteX8091" y="connsiteY8091"/>
                </a:cxn>
                <a:cxn ang="0">
                  <a:pos x="connsiteX8092" y="connsiteY8092"/>
                </a:cxn>
                <a:cxn ang="0">
                  <a:pos x="connsiteX8093" y="connsiteY8093"/>
                </a:cxn>
                <a:cxn ang="0">
                  <a:pos x="connsiteX8094" y="connsiteY8094"/>
                </a:cxn>
                <a:cxn ang="0">
                  <a:pos x="connsiteX8095" y="connsiteY8095"/>
                </a:cxn>
                <a:cxn ang="0">
                  <a:pos x="connsiteX8096" y="connsiteY8096"/>
                </a:cxn>
                <a:cxn ang="0">
                  <a:pos x="connsiteX8097" y="connsiteY8097"/>
                </a:cxn>
                <a:cxn ang="0">
                  <a:pos x="connsiteX8098" y="connsiteY8098"/>
                </a:cxn>
                <a:cxn ang="0">
                  <a:pos x="connsiteX8099" y="connsiteY8099"/>
                </a:cxn>
                <a:cxn ang="0">
                  <a:pos x="connsiteX8100" y="connsiteY8100"/>
                </a:cxn>
                <a:cxn ang="0">
                  <a:pos x="connsiteX8101" y="connsiteY8101"/>
                </a:cxn>
                <a:cxn ang="0">
                  <a:pos x="connsiteX8102" y="connsiteY8102"/>
                </a:cxn>
                <a:cxn ang="0">
                  <a:pos x="connsiteX8103" y="connsiteY8103"/>
                </a:cxn>
                <a:cxn ang="0">
                  <a:pos x="connsiteX8104" y="connsiteY8104"/>
                </a:cxn>
                <a:cxn ang="0">
                  <a:pos x="connsiteX8105" y="connsiteY8105"/>
                </a:cxn>
                <a:cxn ang="0">
                  <a:pos x="connsiteX8106" y="connsiteY8106"/>
                </a:cxn>
                <a:cxn ang="0">
                  <a:pos x="connsiteX8107" y="connsiteY8107"/>
                </a:cxn>
                <a:cxn ang="0">
                  <a:pos x="connsiteX8108" y="connsiteY8108"/>
                </a:cxn>
                <a:cxn ang="0">
                  <a:pos x="connsiteX8109" y="connsiteY8109"/>
                </a:cxn>
                <a:cxn ang="0">
                  <a:pos x="connsiteX8110" y="connsiteY8110"/>
                </a:cxn>
                <a:cxn ang="0">
                  <a:pos x="connsiteX8111" y="connsiteY8111"/>
                </a:cxn>
                <a:cxn ang="0">
                  <a:pos x="connsiteX8112" y="connsiteY8112"/>
                </a:cxn>
                <a:cxn ang="0">
                  <a:pos x="connsiteX8113" y="connsiteY8113"/>
                </a:cxn>
                <a:cxn ang="0">
                  <a:pos x="connsiteX8114" y="connsiteY8114"/>
                </a:cxn>
                <a:cxn ang="0">
                  <a:pos x="connsiteX8115" y="connsiteY8115"/>
                </a:cxn>
                <a:cxn ang="0">
                  <a:pos x="connsiteX8116" y="connsiteY8116"/>
                </a:cxn>
                <a:cxn ang="0">
                  <a:pos x="connsiteX8117" y="connsiteY8117"/>
                </a:cxn>
                <a:cxn ang="0">
                  <a:pos x="connsiteX8118" y="connsiteY8118"/>
                </a:cxn>
                <a:cxn ang="0">
                  <a:pos x="connsiteX8119" y="connsiteY8119"/>
                </a:cxn>
                <a:cxn ang="0">
                  <a:pos x="connsiteX8120" y="connsiteY8120"/>
                </a:cxn>
                <a:cxn ang="0">
                  <a:pos x="connsiteX8121" y="connsiteY8121"/>
                </a:cxn>
                <a:cxn ang="0">
                  <a:pos x="connsiteX8122" y="connsiteY8122"/>
                </a:cxn>
                <a:cxn ang="0">
                  <a:pos x="connsiteX8123" y="connsiteY8123"/>
                </a:cxn>
                <a:cxn ang="0">
                  <a:pos x="connsiteX8124" y="connsiteY8124"/>
                </a:cxn>
                <a:cxn ang="0">
                  <a:pos x="connsiteX8125" y="connsiteY8125"/>
                </a:cxn>
                <a:cxn ang="0">
                  <a:pos x="connsiteX8126" y="connsiteY8126"/>
                </a:cxn>
                <a:cxn ang="0">
                  <a:pos x="connsiteX8127" y="connsiteY8127"/>
                </a:cxn>
                <a:cxn ang="0">
                  <a:pos x="connsiteX8128" y="connsiteY8128"/>
                </a:cxn>
                <a:cxn ang="0">
                  <a:pos x="connsiteX8129" y="connsiteY8129"/>
                </a:cxn>
                <a:cxn ang="0">
                  <a:pos x="connsiteX8130" y="connsiteY8130"/>
                </a:cxn>
                <a:cxn ang="0">
                  <a:pos x="connsiteX8131" y="connsiteY8131"/>
                </a:cxn>
                <a:cxn ang="0">
                  <a:pos x="connsiteX8132" y="connsiteY8132"/>
                </a:cxn>
                <a:cxn ang="0">
                  <a:pos x="connsiteX8133" y="connsiteY8133"/>
                </a:cxn>
                <a:cxn ang="0">
                  <a:pos x="connsiteX8134" y="connsiteY8134"/>
                </a:cxn>
                <a:cxn ang="0">
                  <a:pos x="connsiteX8135" y="connsiteY8135"/>
                </a:cxn>
                <a:cxn ang="0">
                  <a:pos x="connsiteX8136" y="connsiteY8136"/>
                </a:cxn>
                <a:cxn ang="0">
                  <a:pos x="connsiteX8137" y="connsiteY8137"/>
                </a:cxn>
                <a:cxn ang="0">
                  <a:pos x="connsiteX8138" y="connsiteY8138"/>
                </a:cxn>
                <a:cxn ang="0">
                  <a:pos x="connsiteX8139" y="connsiteY8139"/>
                </a:cxn>
                <a:cxn ang="0">
                  <a:pos x="connsiteX8140" y="connsiteY8140"/>
                </a:cxn>
                <a:cxn ang="0">
                  <a:pos x="connsiteX8141" y="connsiteY8141"/>
                </a:cxn>
                <a:cxn ang="0">
                  <a:pos x="connsiteX8142" y="connsiteY8142"/>
                </a:cxn>
                <a:cxn ang="0">
                  <a:pos x="connsiteX8143" y="connsiteY8143"/>
                </a:cxn>
                <a:cxn ang="0">
                  <a:pos x="connsiteX8144" y="connsiteY8144"/>
                </a:cxn>
                <a:cxn ang="0">
                  <a:pos x="connsiteX8145" y="connsiteY8145"/>
                </a:cxn>
                <a:cxn ang="0">
                  <a:pos x="connsiteX8146" y="connsiteY8146"/>
                </a:cxn>
                <a:cxn ang="0">
                  <a:pos x="connsiteX8147" y="connsiteY8147"/>
                </a:cxn>
                <a:cxn ang="0">
                  <a:pos x="connsiteX8148" y="connsiteY8148"/>
                </a:cxn>
                <a:cxn ang="0">
                  <a:pos x="connsiteX8149" y="connsiteY8149"/>
                </a:cxn>
                <a:cxn ang="0">
                  <a:pos x="connsiteX8150" y="connsiteY8150"/>
                </a:cxn>
                <a:cxn ang="0">
                  <a:pos x="connsiteX8151" y="connsiteY8151"/>
                </a:cxn>
                <a:cxn ang="0">
                  <a:pos x="connsiteX8152" y="connsiteY8152"/>
                </a:cxn>
                <a:cxn ang="0">
                  <a:pos x="connsiteX8153" y="connsiteY8153"/>
                </a:cxn>
                <a:cxn ang="0">
                  <a:pos x="connsiteX8154" y="connsiteY8154"/>
                </a:cxn>
                <a:cxn ang="0">
                  <a:pos x="connsiteX8155" y="connsiteY8155"/>
                </a:cxn>
                <a:cxn ang="0">
                  <a:pos x="connsiteX8156" y="connsiteY8156"/>
                </a:cxn>
                <a:cxn ang="0">
                  <a:pos x="connsiteX8157" y="connsiteY8157"/>
                </a:cxn>
                <a:cxn ang="0">
                  <a:pos x="connsiteX8158" y="connsiteY8158"/>
                </a:cxn>
                <a:cxn ang="0">
                  <a:pos x="connsiteX8159" y="connsiteY8159"/>
                </a:cxn>
                <a:cxn ang="0">
                  <a:pos x="connsiteX8160" y="connsiteY8160"/>
                </a:cxn>
                <a:cxn ang="0">
                  <a:pos x="connsiteX8161" y="connsiteY8161"/>
                </a:cxn>
                <a:cxn ang="0">
                  <a:pos x="connsiteX8162" y="connsiteY8162"/>
                </a:cxn>
                <a:cxn ang="0">
                  <a:pos x="connsiteX8163" y="connsiteY8163"/>
                </a:cxn>
                <a:cxn ang="0">
                  <a:pos x="connsiteX8164" y="connsiteY8164"/>
                </a:cxn>
                <a:cxn ang="0">
                  <a:pos x="connsiteX8165" y="connsiteY8165"/>
                </a:cxn>
                <a:cxn ang="0">
                  <a:pos x="connsiteX8166" y="connsiteY8166"/>
                </a:cxn>
                <a:cxn ang="0">
                  <a:pos x="connsiteX8167" y="connsiteY8167"/>
                </a:cxn>
                <a:cxn ang="0">
                  <a:pos x="connsiteX8168" y="connsiteY8168"/>
                </a:cxn>
                <a:cxn ang="0">
                  <a:pos x="connsiteX8169" y="connsiteY8169"/>
                </a:cxn>
                <a:cxn ang="0">
                  <a:pos x="connsiteX8170" y="connsiteY8170"/>
                </a:cxn>
                <a:cxn ang="0">
                  <a:pos x="connsiteX8171" y="connsiteY8171"/>
                </a:cxn>
                <a:cxn ang="0">
                  <a:pos x="connsiteX8172" y="connsiteY8172"/>
                </a:cxn>
                <a:cxn ang="0">
                  <a:pos x="connsiteX8173" y="connsiteY8173"/>
                </a:cxn>
                <a:cxn ang="0">
                  <a:pos x="connsiteX8174" y="connsiteY8174"/>
                </a:cxn>
                <a:cxn ang="0">
                  <a:pos x="connsiteX8175" y="connsiteY8175"/>
                </a:cxn>
                <a:cxn ang="0">
                  <a:pos x="connsiteX8176" y="connsiteY8176"/>
                </a:cxn>
                <a:cxn ang="0">
                  <a:pos x="connsiteX8177" y="connsiteY8177"/>
                </a:cxn>
                <a:cxn ang="0">
                  <a:pos x="connsiteX8178" y="connsiteY8178"/>
                </a:cxn>
                <a:cxn ang="0">
                  <a:pos x="connsiteX8179" y="connsiteY8179"/>
                </a:cxn>
                <a:cxn ang="0">
                  <a:pos x="connsiteX8180" y="connsiteY8180"/>
                </a:cxn>
                <a:cxn ang="0">
                  <a:pos x="connsiteX8181" y="connsiteY8181"/>
                </a:cxn>
                <a:cxn ang="0">
                  <a:pos x="connsiteX8182" y="connsiteY8182"/>
                </a:cxn>
                <a:cxn ang="0">
                  <a:pos x="connsiteX8183" y="connsiteY8183"/>
                </a:cxn>
                <a:cxn ang="0">
                  <a:pos x="connsiteX8184" y="connsiteY8184"/>
                </a:cxn>
                <a:cxn ang="0">
                  <a:pos x="connsiteX8185" y="connsiteY8185"/>
                </a:cxn>
                <a:cxn ang="0">
                  <a:pos x="connsiteX8186" y="connsiteY8186"/>
                </a:cxn>
                <a:cxn ang="0">
                  <a:pos x="connsiteX8187" y="connsiteY8187"/>
                </a:cxn>
                <a:cxn ang="0">
                  <a:pos x="connsiteX8188" y="connsiteY8188"/>
                </a:cxn>
                <a:cxn ang="0">
                  <a:pos x="connsiteX8189" y="connsiteY8189"/>
                </a:cxn>
                <a:cxn ang="0">
                  <a:pos x="connsiteX8190" y="connsiteY8190"/>
                </a:cxn>
                <a:cxn ang="0">
                  <a:pos x="connsiteX8191" y="connsiteY8191"/>
                </a:cxn>
                <a:cxn ang="0">
                  <a:pos x="connsiteX8192" y="connsiteY8192"/>
                </a:cxn>
                <a:cxn ang="0">
                  <a:pos x="connsiteX8193" y="connsiteY8193"/>
                </a:cxn>
                <a:cxn ang="0">
                  <a:pos x="connsiteX8194" y="connsiteY8194"/>
                </a:cxn>
                <a:cxn ang="0">
                  <a:pos x="connsiteX8195" y="connsiteY8195"/>
                </a:cxn>
                <a:cxn ang="0">
                  <a:pos x="connsiteX8196" y="connsiteY8196"/>
                </a:cxn>
                <a:cxn ang="0">
                  <a:pos x="connsiteX8197" y="connsiteY8197"/>
                </a:cxn>
                <a:cxn ang="0">
                  <a:pos x="connsiteX8198" y="connsiteY8198"/>
                </a:cxn>
                <a:cxn ang="0">
                  <a:pos x="connsiteX8199" y="connsiteY8199"/>
                </a:cxn>
                <a:cxn ang="0">
                  <a:pos x="connsiteX8200" y="connsiteY8200"/>
                </a:cxn>
                <a:cxn ang="0">
                  <a:pos x="connsiteX8201" y="connsiteY8201"/>
                </a:cxn>
                <a:cxn ang="0">
                  <a:pos x="connsiteX8202" y="connsiteY8202"/>
                </a:cxn>
                <a:cxn ang="0">
                  <a:pos x="connsiteX8203" y="connsiteY8203"/>
                </a:cxn>
                <a:cxn ang="0">
                  <a:pos x="connsiteX8204" y="connsiteY8204"/>
                </a:cxn>
                <a:cxn ang="0">
                  <a:pos x="connsiteX8205" y="connsiteY8205"/>
                </a:cxn>
                <a:cxn ang="0">
                  <a:pos x="connsiteX8206" y="connsiteY8206"/>
                </a:cxn>
                <a:cxn ang="0">
                  <a:pos x="connsiteX8207" y="connsiteY8207"/>
                </a:cxn>
                <a:cxn ang="0">
                  <a:pos x="connsiteX8208" y="connsiteY8208"/>
                </a:cxn>
                <a:cxn ang="0">
                  <a:pos x="connsiteX8209" y="connsiteY8209"/>
                </a:cxn>
                <a:cxn ang="0">
                  <a:pos x="connsiteX8210" y="connsiteY8210"/>
                </a:cxn>
                <a:cxn ang="0">
                  <a:pos x="connsiteX8211" y="connsiteY8211"/>
                </a:cxn>
                <a:cxn ang="0">
                  <a:pos x="connsiteX8212" y="connsiteY8212"/>
                </a:cxn>
                <a:cxn ang="0">
                  <a:pos x="connsiteX8213" y="connsiteY8213"/>
                </a:cxn>
                <a:cxn ang="0">
                  <a:pos x="connsiteX8214" y="connsiteY8214"/>
                </a:cxn>
                <a:cxn ang="0">
                  <a:pos x="connsiteX8215" y="connsiteY8215"/>
                </a:cxn>
                <a:cxn ang="0">
                  <a:pos x="connsiteX8216" y="connsiteY8216"/>
                </a:cxn>
                <a:cxn ang="0">
                  <a:pos x="connsiteX8217" y="connsiteY8217"/>
                </a:cxn>
                <a:cxn ang="0">
                  <a:pos x="connsiteX8218" y="connsiteY8218"/>
                </a:cxn>
                <a:cxn ang="0">
                  <a:pos x="connsiteX8219" y="connsiteY8219"/>
                </a:cxn>
                <a:cxn ang="0">
                  <a:pos x="connsiteX8220" y="connsiteY8220"/>
                </a:cxn>
                <a:cxn ang="0">
                  <a:pos x="connsiteX8221" y="connsiteY8221"/>
                </a:cxn>
                <a:cxn ang="0">
                  <a:pos x="connsiteX8222" y="connsiteY8222"/>
                </a:cxn>
                <a:cxn ang="0">
                  <a:pos x="connsiteX8223" y="connsiteY8223"/>
                </a:cxn>
                <a:cxn ang="0">
                  <a:pos x="connsiteX8224" y="connsiteY8224"/>
                </a:cxn>
                <a:cxn ang="0">
                  <a:pos x="connsiteX8225" y="connsiteY8225"/>
                </a:cxn>
                <a:cxn ang="0">
                  <a:pos x="connsiteX8226" y="connsiteY8226"/>
                </a:cxn>
                <a:cxn ang="0">
                  <a:pos x="connsiteX8227" y="connsiteY8227"/>
                </a:cxn>
                <a:cxn ang="0">
                  <a:pos x="connsiteX8228" y="connsiteY8228"/>
                </a:cxn>
                <a:cxn ang="0">
                  <a:pos x="connsiteX8229" y="connsiteY8229"/>
                </a:cxn>
                <a:cxn ang="0">
                  <a:pos x="connsiteX8230" y="connsiteY8230"/>
                </a:cxn>
                <a:cxn ang="0">
                  <a:pos x="connsiteX8231" y="connsiteY8231"/>
                </a:cxn>
                <a:cxn ang="0">
                  <a:pos x="connsiteX8232" y="connsiteY8232"/>
                </a:cxn>
                <a:cxn ang="0">
                  <a:pos x="connsiteX8233" y="connsiteY8233"/>
                </a:cxn>
                <a:cxn ang="0">
                  <a:pos x="connsiteX8234" y="connsiteY8234"/>
                </a:cxn>
                <a:cxn ang="0">
                  <a:pos x="connsiteX8235" y="connsiteY8235"/>
                </a:cxn>
                <a:cxn ang="0">
                  <a:pos x="connsiteX8236" y="connsiteY8236"/>
                </a:cxn>
                <a:cxn ang="0">
                  <a:pos x="connsiteX8237" y="connsiteY8237"/>
                </a:cxn>
                <a:cxn ang="0">
                  <a:pos x="connsiteX8238" y="connsiteY8238"/>
                </a:cxn>
                <a:cxn ang="0">
                  <a:pos x="connsiteX8239" y="connsiteY8239"/>
                </a:cxn>
                <a:cxn ang="0">
                  <a:pos x="connsiteX8240" y="connsiteY8240"/>
                </a:cxn>
                <a:cxn ang="0">
                  <a:pos x="connsiteX8241" y="connsiteY8241"/>
                </a:cxn>
                <a:cxn ang="0">
                  <a:pos x="connsiteX8242" y="connsiteY8242"/>
                </a:cxn>
                <a:cxn ang="0">
                  <a:pos x="connsiteX8243" y="connsiteY8243"/>
                </a:cxn>
                <a:cxn ang="0">
                  <a:pos x="connsiteX8244" y="connsiteY8244"/>
                </a:cxn>
                <a:cxn ang="0">
                  <a:pos x="connsiteX8245" y="connsiteY8245"/>
                </a:cxn>
                <a:cxn ang="0">
                  <a:pos x="connsiteX8246" y="connsiteY8246"/>
                </a:cxn>
                <a:cxn ang="0">
                  <a:pos x="connsiteX8247" y="connsiteY8247"/>
                </a:cxn>
                <a:cxn ang="0">
                  <a:pos x="connsiteX8248" y="connsiteY8248"/>
                </a:cxn>
                <a:cxn ang="0">
                  <a:pos x="connsiteX8249" y="connsiteY8249"/>
                </a:cxn>
                <a:cxn ang="0">
                  <a:pos x="connsiteX8250" y="connsiteY8250"/>
                </a:cxn>
                <a:cxn ang="0">
                  <a:pos x="connsiteX8251" y="connsiteY8251"/>
                </a:cxn>
                <a:cxn ang="0">
                  <a:pos x="connsiteX8252" y="connsiteY8252"/>
                </a:cxn>
                <a:cxn ang="0">
                  <a:pos x="connsiteX8253" y="connsiteY8253"/>
                </a:cxn>
                <a:cxn ang="0">
                  <a:pos x="connsiteX8254" y="connsiteY8254"/>
                </a:cxn>
                <a:cxn ang="0">
                  <a:pos x="connsiteX8255" y="connsiteY8255"/>
                </a:cxn>
                <a:cxn ang="0">
                  <a:pos x="connsiteX8256" y="connsiteY8256"/>
                </a:cxn>
                <a:cxn ang="0">
                  <a:pos x="connsiteX8257" y="connsiteY8257"/>
                </a:cxn>
                <a:cxn ang="0">
                  <a:pos x="connsiteX8258" y="connsiteY8258"/>
                </a:cxn>
                <a:cxn ang="0">
                  <a:pos x="connsiteX8259" y="connsiteY8259"/>
                </a:cxn>
                <a:cxn ang="0">
                  <a:pos x="connsiteX8260" y="connsiteY8260"/>
                </a:cxn>
                <a:cxn ang="0">
                  <a:pos x="connsiteX8261" y="connsiteY8261"/>
                </a:cxn>
                <a:cxn ang="0">
                  <a:pos x="connsiteX8262" y="connsiteY8262"/>
                </a:cxn>
                <a:cxn ang="0">
                  <a:pos x="connsiteX8263" y="connsiteY8263"/>
                </a:cxn>
                <a:cxn ang="0">
                  <a:pos x="connsiteX8264" y="connsiteY8264"/>
                </a:cxn>
                <a:cxn ang="0">
                  <a:pos x="connsiteX8265" y="connsiteY8265"/>
                </a:cxn>
                <a:cxn ang="0">
                  <a:pos x="connsiteX8266" y="connsiteY8266"/>
                </a:cxn>
                <a:cxn ang="0">
                  <a:pos x="connsiteX8267" y="connsiteY8267"/>
                </a:cxn>
                <a:cxn ang="0">
                  <a:pos x="connsiteX8268" y="connsiteY8268"/>
                </a:cxn>
                <a:cxn ang="0">
                  <a:pos x="connsiteX8269" y="connsiteY8269"/>
                </a:cxn>
                <a:cxn ang="0">
                  <a:pos x="connsiteX8270" y="connsiteY8270"/>
                </a:cxn>
                <a:cxn ang="0">
                  <a:pos x="connsiteX8271" y="connsiteY8271"/>
                </a:cxn>
                <a:cxn ang="0">
                  <a:pos x="connsiteX8272" y="connsiteY8272"/>
                </a:cxn>
                <a:cxn ang="0">
                  <a:pos x="connsiteX8273" y="connsiteY8273"/>
                </a:cxn>
                <a:cxn ang="0">
                  <a:pos x="connsiteX8274" y="connsiteY8274"/>
                </a:cxn>
                <a:cxn ang="0">
                  <a:pos x="connsiteX8275" y="connsiteY8275"/>
                </a:cxn>
                <a:cxn ang="0">
                  <a:pos x="connsiteX8276" y="connsiteY8276"/>
                </a:cxn>
                <a:cxn ang="0">
                  <a:pos x="connsiteX8277" y="connsiteY8277"/>
                </a:cxn>
                <a:cxn ang="0">
                  <a:pos x="connsiteX8278" y="connsiteY8278"/>
                </a:cxn>
                <a:cxn ang="0">
                  <a:pos x="connsiteX8279" y="connsiteY8279"/>
                </a:cxn>
                <a:cxn ang="0">
                  <a:pos x="connsiteX8280" y="connsiteY8280"/>
                </a:cxn>
                <a:cxn ang="0">
                  <a:pos x="connsiteX8281" y="connsiteY8281"/>
                </a:cxn>
                <a:cxn ang="0">
                  <a:pos x="connsiteX8282" y="connsiteY8282"/>
                </a:cxn>
                <a:cxn ang="0">
                  <a:pos x="connsiteX8283" y="connsiteY8283"/>
                </a:cxn>
                <a:cxn ang="0">
                  <a:pos x="connsiteX8284" y="connsiteY8284"/>
                </a:cxn>
                <a:cxn ang="0">
                  <a:pos x="connsiteX8285" y="connsiteY8285"/>
                </a:cxn>
                <a:cxn ang="0">
                  <a:pos x="connsiteX8286" y="connsiteY8286"/>
                </a:cxn>
                <a:cxn ang="0">
                  <a:pos x="connsiteX8287" y="connsiteY8287"/>
                </a:cxn>
                <a:cxn ang="0">
                  <a:pos x="connsiteX8288" y="connsiteY8288"/>
                </a:cxn>
                <a:cxn ang="0">
                  <a:pos x="connsiteX8289" y="connsiteY8289"/>
                </a:cxn>
                <a:cxn ang="0">
                  <a:pos x="connsiteX8290" y="connsiteY8290"/>
                </a:cxn>
                <a:cxn ang="0">
                  <a:pos x="connsiteX8291" y="connsiteY8291"/>
                </a:cxn>
                <a:cxn ang="0">
                  <a:pos x="connsiteX8292" y="connsiteY8292"/>
                </a:cxn>
                <a:cxn ang="0">
                  <a:pos x="connsiteX8293" y="connsiteY8293"/>
                </a:cxn>
                <a:cxn ang="0">
                  <a:pos x="connsiteX8294" y="connsiteY8294"/>
                </a:cxn>
                <a:cxn ang="0">
                  <a:pos x="connsiteX8295" y="connsiteY8295"/>
                </a:cxn>
                <a:cxn ang="0">
                  <a:pos x="connsiteX8296" y="connsiteY8296"/>
                </a:cxn>
                <a:cxn ang="0">
                  <a:pos x="connsiteX8297" y="connsiteY8297"/>
                </a:cxn>
                <a:cxn ang="0">
                  <a:pos x="connsiteX8298" y="connsiteY8298"/>
                </a:cxn>
                <a:cxn ang="0">
                  <a:pos x="connsiteX8299" y="connsiteY8299"/>
                </a:cxn>
                <a:cxn ang="0">
                  <a:pos x="connsiteX8300" y="connsiteY8300"/>
                </a:cxn>
                <a:cxn ang="0">
                  <a:pos x="connsiteX8301" y="connsiteY8301"/>
                </a:cxn>
                <a:cxn ang="0">
                  <a:pos x="connsiteX8302" y="connsiteY8302"/>
                </a:cxn>
                <a:cxn ang="0">
                  <a:pos x="connsiteX8303" y="connsiteY8303"/>
                </a:cxn>
                <a:cxn ang="0">
                  <a:pos x="connsiteX8304" y="connsiteY8304"/>
                </a:cxn>
                <a:cxn ang="0">
                  <a:pos x="connsiteX8305" y="connsiteY8305"/>
                </a:cxn>
                <a:cxn ang="0">
                  <a:pos x="connsiteX8306" y="connsiteY8306"/>
                </a:cxn>
                <a:cxn ang="0">
                  <a:pos x="connsiteX8307" y="connsiteY8307"/>
                </a:cxn>
                <a:cxn ang="0">
                  <a:pos x="connsiteX8308" y="connsiteY8308"/>
                </a:cxn>
                <a:cxn ang="0">
                  <a:pos x="connsiteX8309" y="connsiteY8309"/>
                </a:cxn>
                <a:cxn ang="0">
                  <a:pos x="connsiteX8310" y="connsiteY8310"/>
                </a:cxn>
                <a:cxn ang="0">
                  <a:pos x="connsiteX8311" y="connsiteY8311"/>
                </a:cxn>
                <a:cxn ang="0">
                  <a:pos x="connsiteX8312" y="connsiteY8312"/>
                </a:cxn>
                <a:cxn ang="0">
                  <a:pos x="connsiteX8313" y="connsiteY8313"/>
                </a:cxn>
                <a:cxn ang="0">
                  <a:pos x="connsiteX8314" y="connsiteY8314"/>
                </a:cxn>
                <a:cxn ang="0">
                  <a:pos x="connsiteX8315" y="connsiteY8315"/>
                </a:cxn>
                <a:cxn ang="0">
                  <a:pos x="connsiteX8316" y="connsiteY8316"/>
                </a:cxn>
                <a:cxn ang="0">
                  <a:pos x="connsiteX8317" y="connsiteY8317"/>
                </a:cxn>
                <a:cxn ang="0">
                  <a:pos x="connsiteX8318" y="connsiteY8318"/>
                </a:cxn>
                <a:cxn ang="0">
                  <a:pos x="connsiteX8319" y="connsiteY8319"/>
                </a:cxn>
                <a:cxn ang="0">
                  <a:pos x="connsiteX8320" y="connsiteY8320"/>
                </a:cxn>
                <a:cxn ang="0">
                  <a:pos x="connsiteX8321" y="connsiteY8321"/>
                </a:cxn>
                <a:cxn ang="0">
                  <a:pos x="connsiteX8322" y="connsiteY8322"/>
                </a:cxn>
                <a:cxn ang="0">
                  <a:pos x="connsiteX8323" y="connsiteY8323"/>
                </a:cxn>
                <a:cxn ang="0">
                  <a:pos x="connsiteX8324" y="connsiteY8324"/>
                </a:cxn>
                <a:cxn ang="0">
                  <a:pos x="connsiteX8325" y="connsiteY8325"/>
                </a:cxn>
                <a:cxn ang="0">
                  <a:pos x="connsiteX8326" y="connsiteY8326"/>
                </a:cxn>
                <a:cxn ang="0">
                  <a:pos x="connsiteX8327" y="connsiteY8327"/>
                </a:cxn>
                <a:cxn ang="0">
                  <a:pos x="connsiteX8328" y="connsiteY8328"/>
                </a:cxn>
                <a:cxn ang="0">
                  <a:pos x="connsiteX8329" y="connsiteY8329"/>
                </a:cxn>
                <a:cxn ang="0">
                  <a:pos x="connsiteX8330" y="connsiteY8330"/>
                </a:cxn>
                <a:cxn ang="0">
                  <a:pos x="connsiteX8331" y="connsiteY8331"/>
                </a:cxn>
                <a:cxn ang="0">
                  <a:pos x="connsiteX8332" y="connsiteY8332"/>
                </a:cxn>
                <a:cxn ang="0">
                  <a:pos x="connsiteX8333" y="connsiteY8333"/>
                </a:cxn>
                <a:cxn ang="0">
                  <a:pos x="connsiteX8334" y="connsiteY8334"/>
                </a:cxn>
                <a:cxn ang="0">
                  <a:pos x="connsiteX8335" y="connsiteY8335"/>
                </a:cxn>
                <a:cxn ang="0">
                  <a:pos x="connsiteX8336" y="connsiteY8336"/>
                </a:cxn>
                <a:cxn ang="0">
                  <a:pos x="connsiteX8337" y="connsiteY8337"/>
                </a:cxn>
                <a:cxn ang="0">
                  <a:pos x="connsiteX8338" y="connsiteY8338"/>
                </a:cxn>
                <a:cxn ang="0">
                  <a:pos x="connsiteX8339" y="connsiteY8339"/>
                </a:cxn>
                <a:cxn ang="0">
                  <a:pos x="connsiteX8340" y="connsiteY8340"/>
                </a:cxn>
                <a:cxn ang="0">
                  <a:pos x="connsiteX8341" y="connsiteY8341"/>
                </a:cxn>
                <a:cxn ang="0">
                  <a:pos x="connsiteX8342" y="connsiteY8342"/>
                </a:cxn>
                <a:cxn ang="0">
                  <a:pos x="connsiteX8343" y="connsiteY8343"/>
                </a:cxn>
                <a:cxn ang="0">
                  <a:pos x="connsiteX8344" y="connsiteY8344"/>
                </a:cxn>
                <a:cxn ang="0">
                  <a:pos x="connsiteX8345" y="connsiteY8345"/>
                </a:cxn>
                <a:cxn ang="0">
                  <a:pos x="connsiteX8346" y="connsiteY8346"/>
                </a:cxn>
                <a:cxn ang="0">
                  <a:pos x="connsiteX8347" y="connsiteY8347"/>
                </a:cxn>
                <a:cxn ang="0">
                  <a:pos x="connsiteX8348" y="connsiteY8348"/>
                </a:cxn>
                <a:cxn ang="0">
                  <a:pos x="connsiteX8349" y="connsiteY8349"/>
                </a:cxn>
                <a:cxn ang="0">
                  <a:pos x="connsiteX8350" y="connsiteY8350"/>
                </a:cxn>
                <a:cxn ang="0">
                  <a:pos x="connsiteX8351" y="connsiteY8351"/>
                </a:cxn>
                <a:cxn ang="0">
                  <a:pos x="connsiteX8352" y="connsiteY8352"/>
                </a:cxn>
                <a:cxn ang="0">
                  <a:pos x="connsiteX8353" y="connsiteY8353"/>
                </a:cxn>
                <a:cxn ang="0">
                  <a:pos x="connsiteX8354" y="connsiteY8354"/>
                </a:cxn>
                <a:cxn ang="0">
                  <a:pos x="connsiteX8355" y="connsiteY8355"/>
                </a:cxn>
                <a:cxn ang="0">
                  <a:pos x="connsiteX8356" y="connsiteY8356"/>
                </a:cxn>
                <a:cxn ang="0">
                  <a:pos x="connsiteX8357" y="connsiteY8357"/>
                </a:cxn>
                <a:cxn ang="0">
                  <a:pos x="connsiteX8358" y="connsiteY8358"/>
                </a:cxn>
                <a:cxn ang="0">
                  <a:pos x="connsiteX8359" y="connsiteY8359"/>
                </a:cxn>
                <a:cxn ang="0">
                  <a:pos x="connsiteX8360" y="connsiteY8360"/>
                </a:cxn>
                <a:cxn ang="0">
                  <a:pos x="connsiteX8361" y="connsiteY8361"/>
                </a:cxn>
                <a:cxn ang="0">
                  <a:pos x="connsiteX8362" y="connsiteY8362"/>
                </a:cxn>
                <a:cxn ang="0">
                  <a:pos x="connsiteX8363" y="connsiteY8363"/>
                </a:cxn>
                <a:cxn ang="0">
                  <a:pos x="connsiteX8364" y="connsiteY8364"/>
                </a:cxn>
                <a:cxn ang="0">
                  <a:pos x="connsiteX8365" y="connsiteY8365"/>
                </a:cxn>
                <a:cxn ang="0">
                  <a:pos x="connsiteX8366" y="connsiteY8366"/>
                </a:cxn>
                <a:cxn ang="0">
                  <a:pos x="connsiteX8367" y="connsiteY8367"/>
                </a:cxn>
                <a:cxn ang="0">
                  <a:pos x="connsiteX8368" y="connsiteY8368"/>
                </a:cxn>
                <a:cxn ang="0">
                  <a:pos x="connsiteX8369" y="connsiteY8369"/>
                </a:cxn>
                <a:cxn ang="0">
                  <a:pos x="connsiteX8370" y="connsiteY8370"/>
                </a:cxn>
                <a:cxn ang="0">
                  <a:pos x="connsiteX8371" y="connsiteY8371"/>
                </a:cxn>
                <a:cxn ang="0">
                  <a:pos x="connsiteX8372" y="connsiteY8372"/>
                </a:cxn>
                <a:cxn ang="0">
                  <a:pos x="connsiteX8373" y="connsiteY8373"/>
                </a:cxn>
                <a:cxn ang="0">
                  <a:pos x="connsiteX8374" y="connsiteY8374"/>
                </a:cxn>
                <a:cxn ang="0">
                  <a:pos x="connsiteX8375" y="connsiteY8375"/>
                </a:cxn>
                <a:cxn ang="0">
                  <a:pos x="connsiteX8376" y="connsiteY8376"/>
                </a:cxn>
                <a:cxn ang="0">
                  <a:pos x="connsiteX8377" y="connsiteY8377"/>
                </a:cxn>
                <a:cxn ang="0">
                  <a:pos x="connsiteX8378" y="connsiteY8378"/>
                </a:cxn>
                <a:cxn ang="0">
                  <a:pos x="connsiteX8379" y="connsiteY8379"/>
                </a:cxn>
                <a:cxn ang="0">
                  <a:pos x="connsiteX8380" y="connsiteY8380"/>
                </a:cxn>
                <a:cxn ang="0">
                  <a:pos x="connsiteX8381" y="connsiteY8381"/>
                </a:cxn>
                <a:cxn ang="0">
                  <a:pos x="connsiteX8382" y="connsiteY8382"/>
                </a:cxn>
                <a:cxn ang="0">
                  <a:pos x="connsiteX8383" y="connsiteY8383"/>
                </a:cxn>
                <a:cxn ang="0">
                  <a:pos x="connsiteX8384" y="connsiteY8384"/>
                </a:cxn>
                <a:cxn ang="0">
                  <a:pos x="connsiteX8385" y="connsiteY8385"/>
                </a:cxn>
                <a:cxn ang="0">
                  <a:pos x="connsiteX8386" y="connsiteY8386"/>
                </a:cxn>
                <a:cxn ang="0">
                  <a:pos x="connsiteX8387" y="connsiteY8387"/>
                </a:cxn>
                <a:cxn ang="0">
                  <a:pos x="connsiteX8388" y="connsiteY8388"/>
                </a:cxn>
                <a:cxn ang="0">
                  <a:pos x="connsiteX8389" y="connsiteY8389"/>
                </a:cxn>
                <a:cxn ang="0">
                  <a:pos x="connsiteX8390" y="connsiteY8390"/>
                </a:cxn>
                <a:cxn ang="0">
                  <a:pos x="connsiteX8391" y="connsiteY8391"/>
                </a:cxn>
                <a:cxn ang="0">
                  <a:pos x="connsiteX8392" y="connsiteY8392"/>
                </a:cxn>
                <a:cxn ang="0">
                  <a:pos x="connsiteX8393" y="connsiteY8393"/>
                </a:cxn>
                <a:cxn ang="0">
                  <a:pos x="connsiteX8394" y="connsiteY8394"/>
                </a:cxn>
                <a:cxn ang="0">
                  <a:pos x="connsiteX8395" y="connsiteY8395"/>
                </a:cxn>
                <a:cxn ang="0">
                  <a:pos x="connsiteX8396" y="connsiteY8396"/>
                </a:cxn>
                <a:cxn ang="0">
                  <a:pos x="connsiteX8397" y="connsiteY8397"/>
                </a:cxn>
                <a:cxn ang="0">
                  <a:pos x="connsiteX8398" y="connsiteY8398"/>
                </a:cxn>
                <a:cxn ang="0">
                  <a:pos x="connsiteX8399" y="connsiteY8399"/>
                </a:cxn>
                <a:cxn ang="0">
                  <a:pos x="connsiteX8400" y="connsiteY8400"/>
                </a:cxn>
                <a:cxn ang="0">
                  <a:pos x="connsiteX8401" y="connsiteY8401"/>
                </a:cxn>
                <a:cxn ang="0">
                  <a:pos x="connsiteX8402" y="connsiteY8402"/>
                </a:cxn>
                <a:cxn ang="0">
                  <a:pos x="connsiteX8403" y="connsiteY8403"/>
                </a:cxn>
                <a:cxn ang="0">
                  <a:pos x="connsiteX8404" y="connsiteY8404"/>
                </a:cxn>
                <a:cxn ang="0">
                  <a:pos x="connsiteX8405" y="connsiteY8405"/>
                </a:cxn>
                <a:cxn ang="0">
                  <a:pos x="connsiteX8406" y="connsiteY8406"/>
                </a:cxn>
                <a:cxn ang="0">
                  <a:pos x="connsiteX8407" y="connsiteY8407"/>
                </a:cxn>
                <a:cxn ang="0">
                  <a:pos x="connsiteX8408" y="connsiteY8408"/>
                </a:cxn>
                <a:cxn ang="0">
                  <a:pos x="connsiteX8409" y="connsiteY8409"/>
                </a:cxn>
                <a:cxn ang="0">
                  <a:pos x="connsiteX8410" y="connsiteY8410"/>
                </a:cxn>
                <a:cxn ang="0">
                  <a:pos x="connsiteX8411" y="connsiteY8411"/>
                </a:cxn>
                <a:cxn ang="0">
                  <a:pos x="connsiteX8412" y="connsiteY8412"/>
                </a:cxn>
                <a:cxn ang="0">
                  <a:pos x="connsiteX8413" y="connsiteY8413"/>
                </a:cxn>
                <a:cxn ang="0">
                  <a:pos x="connsiteX8414" y="connsiteY8414"/>
                </a:cxn>
                <a:cxn ang="0">
                  <a:pos x="connsiteX8415" y="connsiteY8415"/>
                </a:cxn>
                <a:cxn ang="0">
                  <a:pos x="connsiteX8416" y="connsiteY8416"/>
                </a:cxn>
                <a:cxn ang="0">
                  <a:pos x="connsiteX8417" y="connsiteY8417"/>
                </a:cxn>
                <a:cxn ang="0">
                  <a:pos x="connsiteX8418" y="connsiteY8418"/>
                </a:cxn>
                <a:cxn ang="0">
                  <a:pos x="connsiteX8419" y="connsiteY8419"/>
                </a:cxn>
                <a:cxn ang="0">
                  <a:pos x="connsiteX8420" y="connsiteY8420"/>
                </a:cxn>
                <a:cxn ang="0">
                  <a:pos x="connsiteX8421" y="connsiteY8421"/>
                </a:cxn>
                <a:cxn ang="0">
                  <a:pos x="connsiteX8422" y="connsiteY8422"/>
                </a:cxn>
                <a:cxn ang="0">
                  <a:pos x="connsiteX8423" y="connsiteY8423"/>
                </a:cxn>
                <a:cxn ang="0">
                  <a:pos x="connsiteX8424" y="connsiteY8424"/>
                </a:cxn>
                <a:cxn ang="0">
                  <a:pos x="connsiteX8425" y="connsiteY8425"/>
                </a:cxn>
                <a:cxn ang="0">
                  <a:pos x="connsiteX8426" y="connsiteY8426"/>
                </a:cxn>
                <a:cxn ang="0">
                  <a:pos x="connsiteX8427" y="connsiteY8427"/>
                </a:cxn>
                <a:cxn ang="0">
                  <a:pos x="connsiteX8428" y="connsiteY8428"/>
                </a:cxn>
                <a:cxn ang="0">
                  <a:pos x="connsiteX8429" y="connsiteY8429"/>
                </a:cxn>
                <a:cxn ang="0">
                  <a:pos x="connsiteX8430" y="connsiteY8430"/>
                </a:cxn>
                <a:cxn ang="0">
                  <a:pos x="connsiteX8431" y="connsiteY8431"/>
                </a:cxn>
                <a:cxn ang="0">
                  <a:pos x="connsiteX8432" y="connsiteY8432"/>
                </a:cxn>
                <a:cxn ang="0">
                  <a:pos x="connsiteX8433" y="connsiteY8433"/>
                </a:cxn>
                <a:cxn ang="0">
                  <a:pos x="connsiteX8434" y="connsiteY8434"/>
                </a:cxn>
                <a:cxn ang="0">
                  <a:pos x="connsiteX8435" y="connsiteY8435"/>
                </a:cxn>
                <a:cxn ang="0">
                  <a:pos x="connsiteX8436" y="connsiteY8436"/>
                </a:cxn>
                <a:cxn ang="0">
                  <a:pos x="connsiteX8437" y="connsiteY8437"/>
                </a:cxn>
                <a:cxn ang="0">
                  <a:pos x="connsiteX8438" y="connsiteY8438"/>
                </a:cxn>
                <a:cxn ang="0">
                  <a:pos x="connsiteX8439" y="connsiteY8439"/>
                </a:cxn>
                <a:cxn ang="0">
                  <a:pos x="connsiteX8440" y="connsiteY8440"/>
                </a:cxn>
                <a:cxn ang="0">
                  <a:pos x="connsiteX8441" y="connsiteY8441"/>
                </a:cxn>
                <a:cxn ang="0">
                  <a:pos x="connsiteX8442" y="connsiteY8442"/>
                </a:cxn>
                <a:cxn ang="0">
                  <a:pos x="connsiteX8443" y="connsiteY8443"/>
                </a:cxn>
                <a:cxn ang="0">
                  <a:pos x="connsiteX8444" y="connsiteY8444"/>
                </a:cxn>
                <a:cxn ang="0">
                  <a:pos x="connsiteX8445" y="connsiteY8445"/>
                </a:cxn>
                <a:cxn ang="0">
                  <a:pos x="connsiteX8446" y="connsiteY8446"/>
                </a:cxn>
                <a:cxn ang="0">
                  <a:pos x="connsiteX8447" y="connsiteY8447"/>
                </a:cxn>
                <a:cxn ang="0">
                  <a:pos x="connsiteX8448" y="connsiteY8448"/>
                </a:cxn>
                <a:cxn ang="0">
                  <a:pos x="connsiteX8449" y="connsiteY8449"/>
                </a:cxn>
                <a:cxn ang="0">
                  <a:pos x="connsiteX8450" y="connsiteY8450"/>
                </a:cxn>
                <a:cxn ang="0">
                  <a:pos x="connsiteX8451" y="connsiteY8451"/>
                </a:cxn>
                <a:cxn ang="0">
                  <a:pos x="connsiteX8452" y="connsiteY8452"/>
                </a:cxn>
                <a:cxn ang="0">
                  <a:pos x="connsiteX8453" y="connsiteY8453"/>
                </a:cxn>
                <a:cxn ang="0">
                  <a:pos x="connsiteX8454" y="connsiteY8454"/>
                </a:cxn>
                <a:cxn ang="0">
                  <a:pos x="connsiteX8455" y="connsiteY8455"/>
                </a:cxn>
                <a:cxn ang="0">
                  <a:pos x="connsiteX8456" y="connsiteY8456"/>
                </a:cxn>
                <a:cxn ang="0">
                  <a:pos x="connsiteX8457" y="connsiteY8457"/>
                </a:cxn>
                <a:cxn ang="0">
                  <a:pos x="connsiteX8458" y="connsiteY8458"/>
                </a:cxn>
                <a:cxn ang="0">
                  <a:pos x="connsiteX8459" y="connsiteY8459"/>
                </a:cxn>
                <a:cxn ang="0">
                  <a:pos x="connsiteX8460" y="connsiteY8460"/>
                </a:cxn>
                <a:cxn ang="0">
                  <a:pos x="connsiteX8461" y="connsiteY8461"/>
                </a:cxn>
                <a:cxn ang="0">
                  <a:pos x="connsiteX8462" y="connsiteY8462"/>
                </a:cxn>
                <a:cxn ang="0">
                  <a:pos x="connsiteX8463" y="connsiteY8463"/>
                </a:cxn>
                <a:cxn ang="0">
                  <a:pos x="connsiteX8464" y="connsiteY8464"/>
                </a:cxn>
                <a:cxn ang="0">
                  <a:pos x="connsiteX8465" y="connsiteY8465"/>
                </a:cxn>
                <a:cxn ang="0">
                  <a:pos x="connsiteX8466" y="connsiteY8466"/>
                </a:cxn>
                <a:cxn ang="0">
                  <a:pos x="connsiteX8467" y="connsiteY8467"/>
                </a:cxn>
                <a:cxn ang="0">
                  <a:pos x="connsiteX8468" y="connsiteY8468"/>
                </a:cxn>
                <a:cxn ang="0">
                  <a:pos x="connsiteX8469" y="connsiteY8469"/>
                </a:cxn>
                <a:cxn ang="0">
                  <a:pos x="connsiteX8470" y="connsiteY8470"/>
                </a:cxn>
                <a:cxn ang="0">
                  <a:pos x="connsiteX8471" y="connsiteY8471"/>
                </a:cxn>
                <a:cxn ang="0">
                  <a:pos x="connsiteX8472" y="connsiteY8472"/>
                </a:cxn>
                <a:cxn ang="0">
                  <a:pos x="connsiteX8473" y="connsiteY8473"/>
                </a:cxn>
                <a:cxn ang="0">
                  <a:pos x="connsiteX8474" y="connsiteY8474"/>
                </a:cxn>
                <a:cxn ang="0">
                  <a:pos x="connsiteX8475" y="connsiteY8475"/>
                </a:cxn>
                <a:cxn ang="0">
                  <a:pos x="connsiteX8476" y="connsiteY8476"/>
                </a:cxn>
                <a:cxn ang="0">
                  <a:pos x="connsiteX8477" y="connsiteY8477"/>
                </a:cxn>
                <a:cxn ang="0">
                  <a:pos x="connsiteX8478" y="connsiteY8478"/>
                </a:cxn>
                <a:cxn ang="0">
                  <a:pos x="connsiteX8479" y="connsiteY8479"/>
                </a:cxn>
                <a:cxn ang="0">
                  <a:pos x="connsiteX8480" y="connsiteY8480"/>
                </a:cxn>
                <a:cxn ang="0">
                  <a:pos x="connsiteX8481" y="connsiteY8481"/>
                </a:cxn>
                <a:cxn ang="0">
                  <a:pos x="connsiteX8482" y="connsiteY8482"/>
                </a:cxn>
                <a:cxn ang="0">
                  <a:pos x="connsiteX8483" y="connsiteY8483"/>
                </a:cxn>
                <a:cxn ang="0">
                  <a:pos x="connsiteX8484" y="connsiteY8484"/>
                </a:cxn>
                <a:cxn ang="0">
                  <a:pos x="connsiteX8485" y="connsiteY8485"/>
                </a:cxn>
                <a:cxn ang="0">
                  <a:pos x="connsiteX8486" y="connsiteY8486"/>
                </a:cxn>
                <a:cxn ang="0">
                  <a:pos x="connsiteX8487" y="connsiteY8487"/>
                </a:cxn>
                <a:cxn ang="0">
                  <a:pos x="connsiteX8488" y="connsiteY8488"/>
                </a:cxn>
                <a:cxn ang="0">
                  <a:pos x="connsiteX8489" y="connsiteY8489"/>
                </a:cxn>
                <a:cxn ang="0">
                  <a:pos x="connsiteX8490" y="connsiteY8490"/>
                </a:cxn>
                <a:cxn ang="0">
                  <a:pos x="connsiteX8491" y="connsiteY8491"/>
                </a:cxn>
                <a:cxn ang="0">
                  <a:pos x="connsiteX8492" y="connsiteY8492"/>
                </a:cxn>
                <a:cxn ang="0">
                  <a:pos x="connsiteX8493" y="connsiteY8493"/>
                </a:cxn>
                <a:cxn ang="0">
                  <a:pos x="connsiteX8494" y="connsiteY8494"/>
                </a:cxn>
                <a:cxn ang="0">
                  <a:pos x="connsiteX8495" y="connsiteY8495"/>
                </a:cxn>
                <a:cxn ang="0">
                  <a:pos x="connsiteX8496" y="connsiteY8496"/>
                </a:cxn>
                <a:cxn ang="0">
                  <a:pos x="connsiteX8497" y="connsiteY8497"/>
                </a:cxn>
                <a:cxn ang="0">
                  <a:pos x="connsiteX8498" y="connsiteY8498"/>
                </a:cxn>
                <a:cxn ang="0">
                  <a:pos x="connsiteX8499" y="connsiteY8499"/>
                </a:cxn>
                <a:cxn ang="0">
                  <a:pos x="connsiteX8500" y="connsiteY8500"/>
                </a:cxn>
                <a:cxn ang="0">
                  <a:pos x="connsiteX8501" y="connsiteY8501"/>
                </a:cxn>
                <a:cxn ang="0">
                  <a:pos x="connsiteX8502" y="connsiteY8502"/>
                </a:cxn>
                <a:cxn ang="0">
                  <a:pos x="connsiteX8503" y="connsiteY8503"/>
                </a:cxn>
                <a:cxn ang="0">
                  <a:pos x="connsiteX8504" y="connsiteY8504"/>
                </a:cxn>
                <a:cxn ang="0">
                  <a:pos x="connsiteX8505" y="connsiteY8505"/>
                </a:cxn>
                <a:cxn ang="0">
                  <a:pos x="connsiteX8506" y="connsiteY8506"/>
                </a:cxn>
                <a:cxn ang="0">
                  <a:pos x="connsiteX8507" y="connsiteY8507"/>
                </a:cxn>
                <a:cxn ang="0">
                  <a:pos x="connsiteX8508" y="connsiteY8508"/>
                </a:cxn>
                <a:cxn ang="0">
                  <a:pos x="connsiteX8509" y="connsiteY8509"/>
                </a:cxn>
                <a:cxn ang="0">
                  <a:pos x="connsiteX8510" y="connsiteY8510"/>
                </a:cxn>
                <a:cxn ang="0">
                  <a:pos x="connsiteX8511" y="connsiteY8511"/>
                </a:cxn>
                <a:cxn ang="0">
                  <a:pos x="connsiteX8512" y="connsiteY8512"/>
                </a:cxn>
                <a:cxn ang="0">
                  <a:pos x="connsiteX8513" y="connsiteY8513"/>
                </a:cxn>
                <a:cxn ang="0">
                  <a:pos x="connsiteX8514" y="connsiteY8514"/>
                </a:cxn>
                <a:cxn ang="0">
                  <a:pos x="connsiteX8515" y="connsiteY8515"/>
                </a:cxn>
                <a:cxn ang="0">
                  <a:pos x="connsiteX8516" y="connsiteY8516"/>
                </a:cxn>
                <a:cxn ang="0">
                  <a:pos x="connsiteX8517" y="connsiteY8517"/>
                </a:cxn>
                <a:cxn ang="0">
                  <a:pos x="connsiteX8518" y="connsiteY8518"/>
                </a:cxn>
                <a:cxn ang="0">
                  <a:pos x="connsiteX8519" y="connsiteY8519"/>
                </a:cxn>
                <a:cxn ang="0">
                  <a:pos x="connsiteX8520" y="connsiteY8520"/>
                </a:cxn>
                <a:cxn ang="0">
                  <a:pos x="connsiteX8521" y="connsiteY8521"/>
                </a:cxn>
                <a:cxn ang="0">
                  <a:pos x="connsiteX8522" y="connsiteY8522"/>
                </a:cxn>
                <a:cxn ang="0">
                  <a:pos x="connsiteX8523" y="connsiteY8523"/>
                </a:cxn>
                <a:cxn ang="0">
                  <a:pos x="connsiteX8524" y="connsiteY8524"/>
                </a:cxn>
                <a:cxn ang="0">
                  <a:pos x="connsiteX8525" y="connsiteY8525"/>
                </a:cxn>
                <a:cxn ang="0">
                  <a:pos x="connsiteX8526" y="connsiteY8526"/>
                </a:cxn>
                <a:cxn ang="0">
                  <a:pos x="connsiteX8527" y="connsiteY8527"/>
                </a:cxn>
                <a:cxn ang="0">
                  <a:pos x="connsiteX8528" y="connsiteY8528"/>
                </a:cxn>
                <a:cxn ang="0">
                  <a:pos x="connsiteX8529" y="connsiteY8529"/>
                </a:cxn>
                <a:cxn ang="0">
                  <a:pos x="connsiteX8530" y="connsiteY8530"/>
                </a:cxn>
                <a:cxn ang="0">
                  <a:pos x="connsiteX8531" y="connsiteY8531"/>
                </a:cxn>
                <a:cxn ang="0">
                  <a:pos x="connsiteX8532" y="connsiteY8532"/>
                </a:cxn>
                <a:cxn ang="0">
                  <a:pos x="connsiteX8533" y="connsiteY8533"/>
                </a:cxn>
                <a:cxn ang="0">
                  <a:pos x="connsiteX8534" y="connsiteY8534"/>
                </a:cxn>
                <a:cxn ang="0">
                  <a:pos x="connsiteX8535" y="connsiteY8535"/>
                </a:cxn>
                <a:cxn ang="0">
                  <a:pos x="connsiteX8536" y="connsiteY8536"/>
                </a:cxn>
                <a:cxn ang="0">
                  <a:pos x="connsiteX8537" y="connsiteY8537"/>
                </a:cxn>
                <a:cxn ang="0">
                  <a:pos x="connsiteX8538" y="connsiteY8538"/>
                </a:cxn>
                <a:cxn ang="0">
                  <a:pos x="connsiteX8539" y="connsiteY8539"/>
                </a:cxn>
                <a:cxn ang="0">
                  <a:pos x="connsiteX8540" y="connsiteY8540"/>
                </a:cxn>
                <a:cxn ang="0">
                  <a:pos x="connsiteX8541" y="connsiteY8541"/>
                </a:cxn>
                <a:cxn ang="0">
                  <a:pos x="connsiteX8542" y="connsiteY8542"/>
                </a:cxn>
                <a:cxn ang="0">
                  <a:pos x="connsiteX8543" y="connsiteY8543"/>
                </a:cxn>
                <a:cxn ang="0">
                  <a:pos x="connsiteX8544" y="connsiteY8544"/>
                </a:cxn>
                <a:cxn ang="0">
                  <a:pos x="connsiteX8545" y="connsiteY8545"/>
                </a:cxn>
                <a:cxn ang="0">
                  <a:pos x="connsiteX8546" y="connsiteY8546"/>
                </a:cxn>
                <a:cxn ang="0">
                  <a:pos x="connsiteX8547" y="connsiteY8547"/>
                </a:cxn>
                <a:cxn ang="0">
                  <a:pos x="connsiteX8548" y="connsiteY8548"/>
                </a:cxn>
                <a:cxn ang="0">
                  <a:pos x="connsiteX8549" y="connsiteY8549"/>
                </a:cxn>
                <a:cxn ang="0">
                  <a:pos x="connsiteX8550" y="connsiteY8550"/>
                </a:cxn>
                <a:cxn ang="0">
                  <a:pos x="connsiteX8551" y="connsiteY8551"/>
                </a:cxn>
                <a:cxn ang="0">
                  <a:pos x="connsiteX8552" y="connsiteY8552"/>
                </a:cxn>
                <a:cxn ang="0">
                  <a:pos x="connsiteX8553" y="connsiteY8553"/>
                </a:cxn>
                <a:cxn ang="0">
                  <a:pos x="connsiteX8554" y="connsiteY8554"/>
                </a:cxn>
                <a:cxn ang="0">
                  <a:pos x="connsiteX8555" y="connsiteY8555"/>
                </a:cxn>
                <a:cxn ang="0">
                  <a:pos x="connsiteX8556" y="connsiteY8556"/>
                </a:cxn>
                <a:cxn ang="0">
                  <a:pos x="connsiteX8557" y="connsiteY8557"/>
                </a:cxn>
                <a:cxn ang="0">
                  <a:pos x="connsiteX8558" y="connsiteY8558"/>
                </a:cxn>
                <a:cxn ang="0">
                  <a:pos x="connsiteX8559" y="connsiteY8559"/>
                </a:cxn>
                <a:cxn ang="0">
                  <a:pos x="connsiteX8560" y="connsiteY8560"/>
                </a:cxn>
                <a:cxn ang="0">
                  <a:pos x="connsiteX8561" y="connsiteY8561"/>
                </a:cxn>
                <a:cxn ang="0">
                  <a:pos x="connsiteX8562" y="connsiteY8562"/>
                </a:cxn>
                <a:cxn ang="0">
                  <a:pos x="connsiteX8563" y="connsiteY8563"/>
                </a:cxn>
                <a:cxn ang="0">
                  <a:pos x="connsiteX8564" y="connsiteY8564"/>
                </a:cxn>
                <a:cxn ang="0">
                  <a:pos x="connsiteX8565" y="connsiteY8565"/>
                </a:cxn>
                <a:cxn ang="0">
                  <a:pos x="connsiteX8566" y="connsiteY8566"/>
                </a:cxn>
                <a:cxn ang="0">
                  <a:pos x="connsiteX8567" y="connsiteY8567"/>
                </a:cxn>
                <a:cxn ang="0">
                  <a:pos x="connsiteX8568" y="connsiteY8568"/>
                </a:cxn>
                <a:cxn ang="0">
                  <a:pos x="connsiteX8569" y="connsiteY8569"/>
                </a:cxn>
                <a:cxn ang="0">
                  <a:pos x="connsiteX8570" y="connsiteY8570"/>
                </a:cxn>
                <a:cxn ang="0">
                  <a:pos x="connsiteX8571" y="connsiteY8571"/>
                </a:cxn>
                <a:cxn ang="0">
                  <a:pos x="connsiteX8572" y="connsiteY8572"/>
                </a:cxn>
                <a:cxn ang="0">
                  <a:pos x="connsiteX8573" y="connsiteY8573"/>
                </a:cxn>
                <a:cxn ang="0">
                  <a:pos x="connsiteX8574" y="connsiteY8574"/>
                </a:cxn>
                <a:cxn ang="0">
                  <a:pos x="connsiteX8575" y="connsiteY8575"/>
                </a:cxn>
                <a:cxn ang="0">
                  <a:pos x="connsiteX8576" y="connsiteY8576"/>
                </a:cxn>
                <a:cxn ang="0">
                  <a:pos x="connsiteX8577" y="connsiteY8577"/>
                </a:cxn>
                <a:cxn ang="0">
                  <a:pos x="connsiteX8578" y="connsiteY8578"/>
                </a:cxn>
                <a:cxn ang="0">
                  <a:pos x="connsiteX8579" y="connsiteY8579"/>
                </a:cxn>
                <a:cxn ang="0">
                  <a:pos x="connsiteX8580" y="connsiteY8580"/>
                </a:cxn>
                <a:cxn ang="0">
                  <a:pos x="connsiteX8581" y="connsiteY8581"/>
                </a:cxn>
                <a:cxn ang="0">
                  <a:pos x="connsiteX8582" y="connsiteY8582"/>
                </a:cxn>
                <a:cxn ang="0">
                  <a:pos x="connsiteX8583" y="connsiteY8583"/>
                </a:cxn>
                <a:cxn ang="0">
                  <a:pos x="connsiteX8584" y="connsiteY8584"/>
                </a:cxn>
                <a:cxn ang="0">
                  <a:pos x="connsiteX8585" y="connsiteY8585"/>
                </a:cxn>
                <a:cxn ang="0">
                  <a:pos x="connsiteX8586" y="connsiteY8586"/>
                </a:cxn>
                <a:cxn ang="0">
                  <a:pos x="connsiteX8587" y="connsiteY8587"/>
                </a:cxn>
                <a:cxn ang="0">
                  <a:pos x="connsiteX8588" y="connsiteY8588"/>
                </a:cxn>
                <a:cxn ang="0">
                  <a:pos x="connsiteX8589" y="connsiteY8589"/>
                </a:cxn>
                <a:cxn ang="0">
                  <a:pos x="connsiteX8590" y="connsiteY8590"/>
                </a:cxn>
                <a:cxn ang="0">
                  <a:pos x="connsiteX8591" y="connsiteY8591"/>
                </a:cxn>
                <a:cxn ang="0">
                  <a:pos x="connsiteX8592" y="connsiteY8592"/>
                </a:cxn>
                <a:cxn ang="0">
                  <a:pos x="connsiteX8593" y="connsiteY8593"/>
                </a:cxn>
                <a:cxn ang="0">
                  <a:pos x="connsiteX8594" y="connsiteY8594"/>
                </a:cxn>
                <a:cxn ang="0">
                  <a:pos x="connsiteX8595" y="connsiteY8595"/>
                </a:cxn>
                <a:cxn ang="0">
                  <a:pos x="connsiteX8596" y="connsiteY8596"/>
                </a:cxn>
                <a:cxn ang="0">
                  <a:pos x="connsiteX8597" y="connsiteY8597"/>
                </a:cxn>
                <a:cxn ang="0">
                  <a:pos x="connsiteX8598" y="connsiteY8598"/>
                </a:cxn>
                <a:cxn ang="0">
                  <a:pos x="connsiteX8599" y="connsiteY8599"/>
                </a:cxn>
                <a:cxn ang="0">
                  <a:pos x="connsiteX8600" y="connsiteY8600"/>
                </a:cxn>
                <a:cxn ang="0">
                  <a:pos x="connsiteX8601" y="connsiteY8601"/>
                </a:cxn>
                <a:cxn ang="0">
                  <a:pos x="connsiteX8602" y="connsiteY8602"/>
                </a:cxn>
                <a:cxn ang="0">
                  <a:pos x="connsiteX8603" y="connsiteY8603"/>
                </a:cxn>
                <a:cxn ang="0">
                  <a:pos x="connsiteX8604" y="connsiteY8604"/>
                </a:cxn>
                <a:cxn ang="0">
                  <a:pos x="connsiteX8605" y="connsiteY8605"/>
                </a:cxn>
                <a:cxn ang="0">
                  <a:pos x="connsiteX8606" y="connsiteY8606"/>
                </a:cxn>
                <a:cxn ang="0">
                  <a:pos x="connsiteX8607" y="connsiteY8607"/>
                </a:cxn>
                <a:cxn ang="0">
                  <a:pos x="connsiteX8608" y="connsiteY8608"/>
                </a:cxn>
                <a:cxn ang="0">
                  <a:pos x="connsiteX8609" y="connsiteY8609"/>
                </a:cxn>
                <a:cxn ang="0">
                  <a:pos x="connsiteX8610" y="connsiteY8610"/>
                </a:cxn>
                <a:cxn ang="0">
                  <a:pos x="connsiteX8611" y="connsiteY8611"/>
                </a:cxn>
                <a:cxn ang="0">
                  <a:pos x="connsiteX8612" y="connsiteY8612"/>
                </a:cxn>
                <a:cxn ang="0">
                  <a:pos x="connsiteX8613" y="connsiteY8613"/>
                </a:cxn>
                <a:cxn ang="0">
                  <a:pos x="connsiteX8614" y="connsiteY8614"/>
                </a:cxn>
                <a:cxn ang="0">
                  <a:pos x="connsiteX8615" y="connsiteY8615"/>
                </a:cxn>
                <a:cxn ang="0">
                  <a:pos x="connsiteX8616" y="connsiteY8616"/>
                </a:cxn>
                <a:cxn ang="0">
                  <a:pos x="connsiteX8617" y="connsiteY8617"/>
                </a:cxn>
                <a:cxn ang="0">
                  <a:pos x="connsiteX8618" y="connsiteY8618"/>
                </a:cxn>
                <a:cxn ang="0">
                  <a:pos x="connsiteX8619" y="connsiteY8619"/>
                </a:cxn>
                <a:cxn ang="0">
                  <a:pos x="connsiteX8620" y="connsiteY8620"/>
                </a:cxn>
                <a:cxn ang="0">
                  <a:pos x="connsiteX8621" y="connsiteY8621"/>
                </a:cxn>
                <a:cxn ang="0">
                  <a:pos x="connsiteX8622" y="connsiteY8622"/>
                </a:cxn>
                <a:cxn ang="0">
                  <a:pos x="connsiteX8623" y="connsiteY8623"/>
                </a:cxn>
                <a:cxn ang="0">
                  <a:pos x="connsiteX8624" y="connsiteY8624"/>
                </a:cxn>
                <a:cxn ang="0">
                  <a:pos x="connsiteX8625" y="connsiteY8625"/>
                </a:cxn>
                <a:cxn ang="0">
                  <a:pos x="connsiteX8626" y="connsiteY8626"/>
                </a:cxn>
                <a:cxn ang="0">
                  <a:pos x="connsiteX8627" y="connsiteY8627"/>
                </a:cxn>
                <a:cxn ang="0">
                  <a:pos x="connsiteX8628" y="connsiteY8628"/>
                </a:cxn>
                <a:cxn ang="0">
                  <a:pos x="connsiteX8629" y="connsiteY8629"/>
                </a:cxn>
                <a:cxn ang="0">
                  <a:pos x="connsiteX8630" y="connsiteY8630"/>
                </a:cxn>
                <a:cxn ang="0">
                  <a:pos x="connsiteX8631" y="connsiteY8631"/>
                </a:cxn>
                <a:cxn ang="0">
                  <a:pos x="connsiteX8632" y="connsiteY8632"/>
                </a:cxn>
                <a:cxn ang="0">
                  <a:pos x="connsiteX8633" y="connsiteY8633"/>
                </a:cxn>
                <a:cxn ang="0">
                  <a:pos x="connsiteX8634" y="connsiteY8634"/>
                </a:cxn>
                <a:cxn ang="0">
                  <a:pos x="connsiteX8635" y="connsiteY8635"/>
                </a:cxn>
                <a:cxn ang="0">
                  <a:pos x="connsiteX8636" y="connsiteY8636"/>
                </a:cxn>
                <a:cxn ang="0">
                  <a:pos x="connsiteX8637" y="connsiteY8637"/>
                </a:cxn>
                <a:cxn ang="0">
                  <a:pos x="connsiteX8638" y="connsiteY8638"/>
                </a:cxn>
                <a:cxn ang="0">
                  <a:pos x="connsiteX8639" y="connsiteY8639"/>
                </a:cxn>
                <a:cxn ang="0">
                  <a:pos x="connsiteX8640" y="connsiteY8640"/>
                </a:cxn>
                <a:cxn ang="0">
                  <a:pos x="connsiteX8641" y="connsiteY8641"/>
                </a:cxn>
                <a:cxn ang="0">
                  <a:pos x="connsiteX8642" y="connsiteY8642"/>
                </a:cxn>
                <a:cxn ang="0">
                  <a:pos x="connsiteX8643" y="connsiteY8643"/>
                </a:cxn>
                <a:cxn ang="0">
                  <a:pos x="connsiteX8644" y="connsiteY8644"/>
                </a:cxn>
                <a:cxn ang="0">
                  <a:pos x="connsiteX8645" y="connsiteY8645"/>
                </a:cxn>
                <a:cxn ang="0">
                  <a:pos x="connsiteX8646" y="connsiteY8646"/>
                </a:cxn>
                <a:cxn ang="0">
                  <a:pos x="connsiteX8647" y="connsiteY8647"/>
                </a:cxn>
                <a:cxn ang="0">
                  <a:pos x="connsiteX8648" y="connsiteY8648"/>
                </a:cxn>
                <a:cxn ang="0">
                  <a:pos x="connsiteX8649" y="connsiteY8649"/>
                </a:cxn>
                <a:cxn ang="0">
                  <a:pos x="connsiteX8650" y="connsiteY8650"/>
                </a:cxn>
                <a:cxn ang="0">
                  <a:pos x="connsiteX8651" y="connsiteY8651"/>
                </a:cxn>
                <a:cxn ang="0">
                  <a:pos x="connsiteX8652" y="connsiteY8652"/>
                </a:cxn>
                <a:cxn ang="0">
                  <a:pos x="connsiteX8653" y="connsiteY8653"/>
                </a:cxn>
                <a:cxn ang="0">
                  <a:pos x="connsiteX8654" y="connsiteY8654"/>
                </a:cxn>
                <a:cxn ang="0">
                  <a:pos x="connsiteX8655" y="connsiteY8655"/>
                </a:cxn>
                <a:cxn ang="0">
                  <a:pos x="connsiteX8656" y="connsiteY8656"/>
                </a:cxn>
                <a:cxn ang="0">
                  <a:pos x="connsiteX8657" y="connsiteY8657"/>
                </a:cxn>
                <a:cxn ang="0">
                  <a:pos x="connsiteX8658" y="connsiteY8658"/>
                </a:cxn>
                <a:cxn ang="0">
                  <a:pos x="connsiteX8659" y="connsiteY8659"/>
                </a:cxn>
                <a:cxn ang="0">
                  <a:pos x="connsiteX8660" y="connsiteY8660"/>
                </a:cxn>
                <a:cxn ang="0">
                  <a:pos x="connsiteX8661" y="connsiteY8661"/>
                </a:cxn>
                <a:cxn ang="0">
                  <a:pos x="connsiteX8662" y="connsiteY8662"/>
                </a:cxn>
                <a:cxn ang="0">
                  <a:pos x="connsiteX8663" y="connsiteY8663"/>
                </a:cxn>
                <a:cxn ang="0">
                  <a:pos x="connsiteX8664" y="connsiteY8664"/>
                </a:cxn>
                <a:cxn ang="0">
                  <a:pos x="connsiteX8665" y="connsiteY8665"/>
                </a:cxn>
                <a:cxn ang="0">
                  <a:pos x="connsiteX8666" y="connsiteY8666"/>
                </a:cxn>
                <a:cxn ang="0">
                  <a:pos x="connsiteX8667" y="connsiteY8667"/>
                </a:cxn>
                <a:cxn ang="0">
                  <a:pos x="connsiteX8668" y="connsiteY8668"/>
                </a:cxn>
                <a:cxn ang="0">
                  <a:pos x="connsiteX8669" y="connsiteY8669"/>
                </a:cxn>
                <a:cxn ang="0">
                  <a:pos x="connsiteX8670" y="connsiteY8670"/>
                </a:cxn>
                <a:cxn ang="0">
                  <a:pos x="connsiteX8671" y="connsiteY8671"/>
                </a:cxn>
                <a:cxn ang="0">
                  <a:pos x="connsiteX8672" y="connsiteY8672"/>
                </a:cxn>
                <a:cxn ang="0">
                  <a:pos x="connsiteX8673" y="connsiteY8673"/>
                </a:cxn>
                <a:cxn ang="0">
                  <a:pos x="connsiteX8674" y="connsiteY8674"/>
                </a:cxn>
                <a:cxn ang="0">
                  <a:pos x="connsiteX8675" y="connsiteY8675"/>
                </a:cxn>
                <a:cxn ang="0">
                  <a:pos x="connsiteX8676" y="connsiteY8676"/>
                </a:cxn>
                <a:cxn ang="0">
                  <a:pos x="connsiteX8677" y="connsiteY8677"/>
                </a:cxn>
                <a:cxn ang="0">
                  <a:pos x="connsiteX8678" y="connsiteY8678"/>
                </a:cxn>
                <a:cxn ang="0">
                  <a:pos x="connsiteX8679" y="connsiteY8679"/>
                </a:cxn>
                <a:cxn ang="0">
                  <a:pos x="connsiteX8680" y="connsiteY8680"/>
                </a:cxn>
                <a:cxn ang="0">
                  <a:pos x="connsiteX8681" y="connsiteY8681"/>
                </a:cxn>
                <a:cxn ang="0">
                  <a:pos x="connsiteX8682" y="connsiteY8682"/>
                </a:cxn>
                <a:cxn ang="0">
                  <a:pos x="connsiteX8683" y="connsiteY8683"/>
                </a:cxn>
                <a:cxn ang="0">
                  <a:pos x="connsiteX8684" y="connsiteY8684"/>
                </a:cxn>
                <a:cxn ang="0">
                  <a:pos x="connsiteX8685" y="connsiteY8685"/>
                </a:cxn>
                <a:cxn ang="0">
                  <a:pos x="connsiteX8686" y="connsiteY8686"/>
                </a:cxn>
                <a:cxn ang="0">
                  <a:pos x="connsiteX8687" y="connsiteY8687"/>
                </a:cxn>
                <a:cxn ang="0">
                  <a:pos x="connsiteX8688" y="connsiteY8688"/>
                </a:cxn>
                <a:cxn ang="0">
                  <a:pos x="connsiteX8689" y="connsiteY8689"/>
                </a:cxn>
                <a:cxn ang="0">
                  <a:pos x="connsiteX8690" y="connsiteY8690"/>
                </a:cxn>
                <a:cxn ang="0">
                  <a:pos x="connsiteX8691" y="connsiteY8691"/>
                </a:cxn>
                <a:cxn ang="0">
                  <a:pos x="connsiteX8692" y="connsiteY8692"/>
                </a:cxn>
                <a:cxn ang="0">
                  <a:pos x="connsiteX8693" y="connsiteY8693"/>
                </a:cxn>
                <a:cxn ang="0">
                  <a:pos x="connsiteX8694" y="connsiteY8694"/>
                </a:cxn>
                <a:cxn ang="0">
                  <a:pos x="connsiteX8695" y="connsiteY8695"/>
                </a:cxn>
                <a:cxn ang="0">
                  <a:pos x="connsiteX8696" y="connsiteY8696"/>
                </a:cxn>
                <a:cxn ang="0">
                  <a:pos x="connsiteX8697" y="connsiteY8697"/>
                </a:cxn>
                <a:cxn ang="0">
                  <a:pos x="connsiteX8698" y="connsiteY8698"/>
                </a:cxn>
                <a:cxn ang="0">
                  <a:pos x="connsiteX8699" y="connsiteY8699"/>
                </a:cxn>
                <a:cxn ang="0">
                  <a:pos x="connsiteX8700" y="connsiteY8700"/>
                </a:cxn>
                <a:cxn ang="0">
                  <a:pos x="connsiteX8701" y="connsiteY8701"/>
                </a:cxn>
                <a:cxn ang="0">
                  <a:pos x="connsiteX8702" y="connsiteY8702"/>
                </a:cxn>
                <a:cxn ang="0">
                  <a:pos x="connsiteX8703" y="connsiteY8703"/>
                </a:cxn>
                <a:cxn ang="0">
                  <a:pos x="connsiteX8704" y="connsiteY8704"/>
                </a:cxn>
                <a:cxn ang="0">
                  <a:pos x="connsiteX8705" y="connsiteY8705"/>
                </a:cxn>
                <a:cxn ang="0">
                  <a:pos x="connsiteX8706" y="connsiteY8706"/>
                </a:cxn>
                <a:cxn ang="0">
                  <a:pos x="connsiteX8707" y="connsiteY8707"/>
                </a:cxn>
                <a:cxn ang="0">
                  <a:pos x="connsiteX8708" y="connsiteY8708"/>
                </a:cxn>
                <a:cxn ang="0">
                  <a:pos x="connsiteX8709" y="connsiteY8709"/>
                </a:cxn>
                <a:cxn ang="0">
                  <a:pos x="connsiteX8710" y="connsiteY8710"/>
                </a:cxn>
                <a:cxn ang="0">
                  <a:pos x="connsiteX8711" y="connsiteY8711"/>
                </a:cxn>
                <a:cxn ang="0">
                  <a:pos x="connsiteX8712" y="connsiteY8712"/>
                </a:cxn>
                <a:cxn ang="0">
                  <a:pos x="connsiteX8713" y="connsiteY8713"/>
                </a:cxn>
                <a:cxn ang="0">
                  <a:pos x="connsiteX8714" y="connsiteY8714"/>
                </a:cxn>
                <a:cxn ang="0">
                  <a:pos x="connsiteX8715" y="connsiteY8715"/>
                </a:cxn>
                <a:cxn ang="0">
                  <a:pos x="connsiteX8716" y="connsiteY8716"/>
                </a:cxn>
                <a:cxn ang="0">
                  <a:pos x="connsiteX8717" y="connsiteY8717"/>
                </a:cxn>
                <a:cxn ang="0">
                  <a:pos x="connsiteX8718" y="connsiteY8718"/>
                </a:cxn>
                <a:cxn ang="0">
                  <a:pos x="connsiteX8719" y="connsiteY8719"/>
                </a:cxn>
                <a:cxn ang="0">
                  <a:pos x="connsiteX8720" y="connsiteY8720"/>
                </a:cxn>
                <a:cxn ang="0">
                  <a:pos x="connsiteX8721" y="connsiteY8721"/>
                </a:cxn>
                <a:cxn ang="0">
                  <a:pos x="connsiteX8722" y="connsiteY8722"/>
                </a:cxn>
                <a:cxn ang="0">
                  <a:pos x="connsiteX8723" y="connsiteY8723"/>
                </a:cxn>
                <a:cxn ang="0">
                  <a:pos x="connsiteX8724" y="connsiteY8724"/>
                </a:cxn>
                <a:cxn ang="0">
                  <a:pos x="connsiteX8725" y="connsiteY8725"/>
                </a:cxn>
                <a:cxn ang="0">
                  <a:pos x="connsiteX8726" y="connsiteY8726"/>
                </a:cxn>
                <a:cxn ang="0">
                  <a:pos x="connsiteX8727" y="connsiteY8727"/>
                </a:cxn>
                <a:cxn ang="0">
                  <a:pos x="connsiteX8728" y="connsiteY8728"/>
                </a:cxn>
                <a:cxn ang="0">
                  <a:pos x="connsiteX8729" y="connsiteY8729"/>
                </a:cxn>
                <a:cxn ang="0">
                  <a:pos x="connsiteX8730" y="connsiteY8730"/>
                </a:cxn>
                <a:cxn ang="0">
                  <a:pos x="connsiteX8731" y="connsiteY8731"/>
                </a:cxn>
                <a:cxn ang="0">
                  <a:pos x="connsiteX8732" y="connsiteY8732"/>
                </a:cxn>
                <a:cxn ang="0">
                  <a:pos x="connsiteX8733" y="connsiteY8733"/>
                </a:cxn>
                <a:cxn ang="0">
                  <a:pos x="connsiteX8734" y="connsiteY8734"/>
                </a:cxn>
                <a:cxn ang="0">
                  <a:pos x="connsiteX8735" y="connsiteY8735"/>
                </a:cxn>
                <a:cxn ang="0">
                  <a:pos x="connsiteX8736" y="connsiteY8736"/>
                </a:cxn>
                <a:cxn ang="0">
                  <a:pos x="connsiteX8737" y="connsiteY8737"/>
                </a:cxn>
                <a:cxn ang="0">
                  <a:pos x="connsiteX8738" y="connsiteY8738"/>
                </a:cxn>
                <a:cxn ang="0">
                  <a:pos x="connsiteX8739" y="connsiteY8739"/>
                </a:cxn>
                <a:cxn ang="0">
                  <a:pos x="connsiteX8740" y="connsiteY8740"/>
                </a:cxn>
                <a:cxn ang="0">
                  <a:pos x="connsiteX8741" y="connsiteY8741"/>
                </a:cxn>
                <a:cxn ang="0">
                  <a:pos x="connsiteX8742" y="connsiteY8742"/>
                </a:cxn>
                <a:cxn ang="0">
                  <a:pos x="connsiteX8743" y="connsiteY8743"/>
                </a:cxn>
                <a:cxn ang="0">
                  <a:pos x="connsiteX8744" y="connsiteY8744"/>
                </a:cxn>
                <a:cxn ang="0">
                  <a:pos x="connsiteX8745" y="connsiteY8745"/>
                </a:cxn>
                <a:cxn ang="0">
                  <a:pos x="connsiteX8746" y="connsiteY8746"/>
                </a:cxn>
                <a:cxn ang="0">
                  <a:pos x="connsiteX8747" y="connsiteY8747"/>
                </a:cxn>
                <a:cxn ang="0">
                  <a:pos x="connsiteX8748" y="connsiteY8748"/>
                </a:cxn>
                <a:cxn ang="0">
                  <a:pos x="connsiteX8749" y="connsiteY8749"/>
                </a:cxn>
                <a:cxn ang="0">
                  <a:pos x="connsiteX8750" y="connsiteY8750"/>
                </a:cxn>
                <a:cxn ang="0">
                  <a:pos x="connsiteX8751" y="connsiteY8751"/>
                </a:cxn>
                <a:cxn ang="0">
                  <a:pos x="connsiteX8752" y="connsiteY8752"/>
                </a:cxn>
                <a:cxn ang="0">
                  <a:pos x="connsiteX8753" y="connsiteY8753"/>
                </a:cxn>
                <a:cxn ang="0">
                  <a:pos x="connsiteX8754" y="connsiteY8754"/>
                </a:cxn>
                <a:cxn ang="0">
                  <a:pos x="connsiteX8755" y="connsiteY8755"/>
                </a:cxn>
                <a:cxn ang="0">
                  <a:pos x="connsiteX8756" y="connsiteY8756"/>
                </a:cxn>
                <a:cxn ang="0">
                  <a:pos x="connsiteX8757" y="connsiteY8757"/>
                </a:cxn>
                <a:cxn ang="0">
                  <a:pos x="connsiteX8758" y="connsiteY8758"/>
                </a:cxn>
                <a:cxn ang="0">
                  <a:pos x="connsiteX8759" y="connsiteY8759"/>
                </a:cxn>
                <a:cxn ang="0">
                  <a:pos x="connsiteX8760" y="connsiteY8760"/>
                </a:cxn>
                <a:cxn ang="0">
                  <a:pos x="connsiteX8761" y="connsiteY8761"/>
                </a:cxn>
                <a:cxn ang="0">
                  <a:pos x="connsiteX8762" y="connsiteY8762"/>
                </a:cxn>
                <a:cxn ang="0">
                  <a:pos x="connsiteX8763" y="connsiteY8763"/>
                </a:cxn>
                <a:cxn ang="0">
                  <a:pos x="connsiteX8764" y="connsiteY8764"/>
                </a:cxn>
                <a:cxn ang="0">
                  <a:pos x="connsiteX8765" y="connsiteY8765"/>
                </a:cxn>
                <a:cxn ang="0">
                  <a:pos x="connsiteX8766" y="connsiteY8766"/>
                </a:cxn>
                <a:cxn ang="0">
                  <a:pos x="connsiteX8767" y="connsiteY8767"/>
                </a:cxn>
                <a:cxn ang="0">
                  <a:pos x="connsiteX8768" y="connsiteY8768"/>
                </a:cxn>
                <a:cxn ang="0">
                  <a:pos x="connsiteX8769" y="connsiteY8769"/>
                </a:cxn>
                <a:cxn ang="0">
                  <a:pos x="connsiteX8770" y="connsiteY8770"/>
                </a:cxn>
                <a:cxn ang="0">
                  <a:pos x="connsiteX8771" y="connsiteY8771"/>
                </a:cxn>
                <a:cxn ang="0">
                  <a:pos x="connsiteX8772" y="connsiteY8772"/>
                </a:cxn>
                <a:cxn ang="0">
                  <a:pos x="connsiteX8773" y="connsiteY8773"/>
                </a:cxn>
                <a:cxn ang="0">
                  <a:pos x="connsiteX8774" y="connsiteY8774"/>
                </a:cxn>
                <a:cxn ang="0">
                  <a:pos x="connsiteX8775" y="connsiteY8775"/>
                </a:cxn>
                <a:cxn ang="0">
                  <a:pos x="connsiteX8776" y="connsiteY8776"/>
                </a:cxn>
                <a:cxn ang="0">
                  <a:pos x="connsiteX8777" y="connsiteY8777"/>
                </a:cxn>
                <a:cxn ang="0">
                  <a:pos x="connsiteX8778" y="connsiteY8778"/>
                </a:cxn>
                <a:cxn ang="0">
                  <a:pos x="connsiteX8779" y="connsiteY8779"/>
                </a:cxn>
                <a:cxn ang="0">
                  <a:pos x="connsiteX8780" y="connsiteY8780"/>
                </a:cxn>
                <a:cxn ang="0">
                  <a:pos x="connsiteX8781" y="connsiteY8781"/>
                </a:cxn>
                <a:cxn ang="0">
                  <a:pos x="connsiteX8782" y="connsiteY8782"/>
                </a:cxn>
                <a:cxn ang="0">
                  <a:pos x="connsiteX8783" y="connsiteY8783"/>
                </a:cxn>
                <a:cxn ang="0">
                  <a:pos x="connsiteX8784" y="connsiteY8784"/>
                </a:cxn>
                <a:cxn ang="0">
                  <a:pos x="connsiteX8785" y="connsiteY8785"/>
                </a:cxn>
                <a:cxn ang="0">
                  <a:pos x="connsiteX8786" y="connsiteY8786"/>
                </a:cxn>
                <a:cxn ang="0">
                  <a:pos x="connsiteX8787" y="connsiteY8787"/>
                </a:cxn>
                <a:cxn ang="0">
                  <a:pos x="connsiteX8788" y="connsiteY8788"/>
                </a:cxn>
                <a:cxn ang="0">
                  <a:pos x="connsiteX8789" y="connsiteY8789"/>
                </a:cxn>
                <a:cxn ang="0">
                  <a:pos x="connsiteX8790" y="connsiteY8790"/>
                </a:cxn>
                <a:cxn ang="0">
                  <a:pos x="connsiteX8791" y="connsiteY8791"/>
                </a:cxn>
                <a:cxn ang="0">
                  <a:pos x="connsiteX8792" y="connsiteY8792"/>
                </a:cxn>
                <a:cxn ang="0">
                  <a:pos x="connsiteX8793" y="connsiteY8793"/>
                </a:cxn>
                <a:cxn ang="0">
                  <a:pos x="connsiteX8794" y="connsiteY8794"/>
                </a:cxn>
                <a:cxn ang="0">
                  <a:pos x="connsiteX8795" y="connsiteY8795"/>
                </a:cxn>
                <a:cxn ang="0">
                  <a:pos x="connsiteX8796" y="connsiteY8796"/>
                </a:cxn>
                <a:cxn ang="0">
                  <a:pos x="connsiteX8797" y="connsiteY8797"/>
                </a:cxn>
                <a:cxn ang="0">
                  <a:pos x="connsiteX8798" y="connsiteY8798"/>
                </a:cxn>
                <a:cxn ang="0">
                  <a:pos x="connsiteX8799" y="connsiteY8799"/>
                </a:cxn>
                <a:cxn ang="0">
                  <a:pos x="connsiteX8800" y="connsiteY8800"/>
                </a:cxn>
                <a:cxn ang="0">
                  <a:pos x="connsiteX8801" y="connsiteY8801"/>
                </a:cxn>
                <a:cxn ang="0">
                  <a:pos x="connsiteX8802" y="connsiteY8802"/>
                </a:cxn>
                <a:cxn ang="0">
                  <a:pos x="connsiteX8803" y="connsiteY8803"/>
                </a:cxn>
                <a:cxn ang="0">
                  <a:pos x="connsiteX8804" y="connsiteY8804"/>
                </a:cxn>
                <a:cxn ang="0">
                  <a:pos x="connsiteX8805" y="connsiteY8805"/>
                </a:cxn>
                <a:cxn ang="0">
                  <a:pos x="connsiteX8806" y="connsiteY8806"/>
                </a:cxn>
                <a:cxn ang="0">
                  <a:pos x="connsiteX8807" y="connsiteY8807"/>
                </a:cxn>
                <a:cxn ang="0">
                  <a:pos x="connsiteX8808" y="connsiteY8808"/>
                </a:cxn>
                <a:cxn ang="0">
                  <a:pos x="connsiteX8809" y="connsiteY8809"/>
                </a:cxn>
                <a:cxn ang="0">
                  <a:pos x="connsiteX8810" y="connsiteY8810"/>
                </a:cxn>
                <a:cxn ang="0">
                  <a:pos x="connsiteX8811" y="connsiteY8811"/>
                </a:cxn>
                <a:cxn ang="0">
                  <a:pos x="connsiteX8812" y="connsiteY8812"/>
                </a:cxn>
                <a:cxn ang="0">
                  <a:pos x="connsiteX8813" y="connsiteY8813"/>
                </a:cxn>
                <a:cxn ang="0">
                  <a:pos x="connsiteX8814" y="connsiteY8814"/>
                </a:cxn>
                <a:cxn ang="0">
                  <a:pos x="connsiteX8815" y="connsiteY8815"/>
                </a:cxn>
                <a:cxn ang="0">
                  <a:pos x="connsiteX8816" y="connsiteY8816"/>
                </a:cxn>
                <a:cxn ang="0">
                  <a:pos x="connsiteX8817" y="connsiteY8817"/>
                </a:cxn>
                <a:cxn ang="0">
                  <a:pos x="connsiteX8818" y="connsiteY8818"/>
                </a:cxn>
                <a:cxn ang="0">
                  <a:pos x="connsiteX8819" y="connsiteY8819"/>
                </a:cxn>
                <a:cxn ang="0">
                  <a:pos x="connsiteX8820" y="connsiteY8820"/>
                </a:cxn>
                <a:cxn ang="0">
                  <a:pos x="connsiteX8821" y="connsiteY8821"/>
                </a:cxn>
                <a:cxn ang="0">
                  <a:pos x="connsiteX8822" y="connsiteY8822"/>
                </a:cxn>
                <a:cxn ang="0">
                  <a:pos x="connsiteX8823" y="connsiteY8823"/>
                </a:cxn>
                <a:cxn ang="0">
                  <a:pos x="connsiteX8824" y="connsiteY8824"/>
                </a:cxn>
                <a:cxn ang="0">
                  <a:pos x="connsiteX8825" y="connsiteY8825"/>
                </a:cxn>
                <a:cxn ang="0">
                  <a:pos x="connsiteX8826" y="connsiteY8826"/>
                </a:cxn>
                <a:cxn ang="0">
                  <a:pos x="connsiteX8827" y="connsiteY8827"/>
                </a:cxn>
                <a:cxn ang="0">
                  <a:pos x="connsiteX8828" y="connsiteY8828"/>
                </a:cxn>
                <a:cxn ang="0">
                  <a:pos x="connsiteX8829" y="connsiteY8829"/>
                </a:cxn>
                <a:cxn ang="0">
                  <a:pos x="connsiteX8830" y="connsiteY8830"/>
                </a:cxn>
                <a:cxn ang="0">
                  <a:pos x="connsiteX8831" y="connsiteY8831"/>
                </a:cxn>
                <a:cxn ang="0">
                  <a:pos x="connsiteX8832" y="connsiteY8832"/>
                </a:cxn>
                <a:cxn ang="0">
                  <a:pos x="connsiteX8833" y="connsiteY8833"/>
                </a:cxn>
                <a:cxn ang="0">
                  <a:pos x="connsiteX8834" y="connsiteY8834"/>
                </a:cxn>
                <a:cxn ang="0">
                  <a:pos x="connsiteX8835" y="connsiteY8835"/>
                </a:cxn>
                <a:cxn ang="0">
                  <a:pos x="connsiteX8836" y="connsiteY8836"/>
                </a:cxn>
                <a:cxn ang="0">
                  <a:pos x="connsiteX8837" y="connsiteY8837"/>
                </a:cxn>
                <a:cxn ang="0">
                  <a:pos x="connsiteX8838" y="connsiteY8838"/>
                </a:cxn>
                <a:cxn ang="0">
                  <a:pos x="connsiteX8839" y="connsiteY8839"/>
                </a:cxn>
                <a:cxn ang="0">
                  <a:pos x="connsiteX8840" y="connsiteY8840"/>
                </a:cxn>
                <a:cxn ang="0">
                  <a:pos x="connsiteX8841" y="connsiteY8841"/>
                </a:cxn>
                <a:cxn ang="0">
                  <a:pos x="connsiteX8842" y="connsiteY8842"/>
                </a:cxn>
                <a:cxn ang="0">
                  <a:pos x="connsiteX8843" y="connsiteY8843"/>
                </a:cxn>
                <a:cxn ang="0">
                  <a:pos x="connsiteX8844" y="connsiteY8844"/>
                </a:cxn>
                <a:cxn ang="0">
                  <a:pos x="connsiteX8845" y="connsiteY8845"/>
                </a:cxn>
                <a:cxn ang="0">
                  <a:pos x="connsiteX8846" y="connsiteY8846"/>
                </a:cxn>
                <a:cxn ang="0">
                  <a:pos x="connsiteX8847" y="connsiteY8847"/>
                </a:cxn>
                <a:cxn ang="0">
                  <a:pos x="connsiteX8848" y="connsiteY8848"/>
                </a:cxn>
                <a:cxn ang="0">
                  <a:pos x="connsiteX8849" y="connsiteY8849"/>
                </a:cxn>
                <a:cxn ang="0">
                  <a:pos x="connsiteX8850" y="connsiteY8850"/>
                </a:cxn>
                <a:cxn ang="0">
                  <a:pos x="connsiteX8851" y="connsiteY8851"/>
                </a:cxn>
                <a:cxn ang="0">
                  <a:pos x="connsiteX8852" y="connsiteY8852"/>
                </a:cxn>
                <a:cxn ang="0">
                  <a:pos x="connsiteX8853" y="connsiteY8853"/>
                </a:cxn>
                <a:cxn ang="0">
                  <a:pos x="connsiteX8854" y="connsiteY8854"/>
                </a:cxn>
                <a:cxn ang="0">
                  <a:pos x="connsiteX8855" y="connsiteY8855"/>
                </a:cxn>
                <a:cxn ang="0">
                  <a:pos x="connsiteX8856" y="connsiteY8856"/>
                </a:cxn>
                <a:cxn ang="0">
                  <a:pos x="connsiteX8857" y="connsiteY8857"/>
                </a:cxn>
                <a:cxn ang="0">
                  <a:pos x="connsiteX8858" y="connsiteY8858"/>
                </a:cxn>
                <a:cxn ang="0">
                  <a:pos x="connsiteX8859" y="connsiteY8859"/>
                </a:cxn>
                <a:cxn ang="0">
                  <a:pos x="connsiteX8860" y="connsiteY8860"/>
                </a:cxn>
                <a:cxn ang="0">
                  <a:pos x="connsiteX8861" y="connsiteY8861"/>
                </a:cxn>
                <a:cxn ang="0">
                  <a:pos x="connsiteX8862" y="connsiteY8862"/>
                </a:cxn>
                <a:cxn ang="0">
                  <a:pos x="connsiteX8863" y="connsiteY8863"/>
                </a:cxn>
                <a:cxn ang="0">
                  <a:pos x="connsiteX8864" y="connsiteY8864"/>
                </a:cxn>
                <a:cxn ang="0">
                  <a:pos x="connsiteX8865" y="connsiteY8865"/>
                </a:cxn>
                <a:cxn ang="0">
                  <a:pos x="connsiteX8866" y="connsiteY8866"/>
                </a:cxn>
                <a:cxn ang="0">
                  <a:pos x="connsiteX8867" y="connsiteY8867"/>
                </a:cxn>
                <a:cxn ang="0">
                  <a:pos x="connsiteX8868" y="connsiteY8868"/>
                </a:cxn>
                <a:cxn ang="0">
                  <a:pos x="connsiteX8869" y="connsiteY8869"/>
                </a:cxn>
                <a:cxn ang="0">
                  <a:pos x="connsiteX8870" y="connsiteY8870"/>
                </a:cxn>
                <a:cxn ang="0">
                  <a:pos x="connsiteX8871" y="connsiteY8871"/>
                </a:cxn>
                <a:cxn ang="0">
                  <a:pos x="connsiteX8872" y="connsiteY8872"/>
                </a:cxn>
                <a:cxn ang="0">
                  <a:pos x="connsiteX8873" y="connsiteY8873"/>
                </a:cxn>
                <a:cxn ang="0">
                  <a:pos x="connsiteX8874" y="connsiteY8874"/>
                </a:cxn>
                <a:cxn ang="0">
                  <a:pos x="connsiteX8875" y="connsiteY8875"/>
                </a:cxn>
                <a:cxn ang="0">
                  <a:pos x="connsiteX8876" y="connsiteY8876"/>
                </a:cxn>
                <a:cxn ang="0">
                  <a:pos x="connsiteX8877" y="connsiteY8877"/>
                </a:cxn>
                <a:cxn ang="0">
                  <a:pos x="connsiteX8878" y="connsiteY8878"/>
                </a:cxn>
                <a:cxn ang="0">
                  <a:pos x="connsiteX8879" y="connsiteY8879"/>
                </a:cxn>
                <a:cxn ang="0">
                  <a:pos x="connsiteX8880" y="connsiteY8880"/>
                </a:cxn>
                <a:cxn ang="0">
                  <a:pos x="connsiteX8881" y="connsiteY8881"/>
                </a:cxn>
                <a:cxn ang="0">
                  <a:pos x="connsiteX8882" y="connsiteY8882"/>
                </a:cxn>
                <a:cxn ang="0">
                  <a:pos x="connsiteX8883" y="connsiteY8883"/>
                </a:cxn>
                <a:cxn ang="0">
                  <a:pos x="connsiteX8884" y="connsiteY8884"/>
                </a:cxn>
                <a:cxn ang="0">
                  <a:pos x="connsiteX8885" y="connsiteY8885"/>
                </a:cxn>
                <a:cxn ang="0">
                  <a:pos x="connsiteX8886" y="connsiteY8886"/>
                </a:cxn>
                <a:cxn ang="0">
                  <a:pos x="connsiteX8887" y="connsiteY8887"/>
                </a:cxn>
                <a:cxn ang="0">
                  <a:pos x="connsiteX8888" y="connsiteY8888"/>
                </a:cxn>
                <a:cxn ang="0">
                  <a:pos x="connsiteX8889" y="connsiteY8889"/>
                </a:cxn>
                <a:cxn ang="0">
                  <a:pos x="connsiteX8890" y="connsiteY8890"/>
                </a:cxn>
                <a:cxn ang="0">
                  <a:pos x="connsiteX8891" y="connsiteY8891"/>
                </a:cxn>
                <a:cxn ang="0">
                  <a:pos x="connsiteX8892" y="connsiteY8892"/>
                </a:cxn>
                <a:cxn ang="0">
                  <a:pos x="connsiteX8893" y="connsiteY8893"/>
                </a:cxn>
                <a:cxn ang="0">
                  <a:pos x="connsiteX8894" y="connsiteY8894"/>
                </a:cxn>
                <a:cxn ang="0">
                  <a:pos x="connsiteX8895" y="connsiteY8895"/>
                </a:cxn>
                <a:cxn ang="0">
                  <a:pos x="connsiteX8896" y="connsiteY8896"/>
                </a:cxn>
                <a:cxn ang="0">
                  <a:pos x="connsiteX8897" y="connsiteY8897"/>
                </a:cxn>
                <a:cxn ang="0">
                  <a:pos x="connsiteX8898" y="connsiteY8898"/>
                </a:cxn>
                <a:cxn ang="0">
                  <a:pos x="connsiteX8899" y="connsiteY8899"/>
                </a:cxn>
                <a:cxn ang="0">
                  <a:pos x="connsiteX8900" y="connsiteY8900"/>
                </a:cxn>
                <a:cxn ang="0">
                  <a:pos x="connsiteX8901" y="connsiteY8901"/>
                </a:cxn>
                <a:cxn ang="0">
                  <a:pos x="connsiteX8902" y="connsiteY8902"/>
                </a:cxn>
                <a:cxn ang="0">
                  <a:pos x="connsiteX8903" y="connsiteY8903"/>
                </a:cxn>
                <a:cxn ang="0">
                  <a:pos x="connsiteX8904" y="connsiteY8904"/>
                </a:cxn>
                <a:cxn ang="0">
                  <a:pos x="connsiteX8905" y="connsiteY8905"/>
                </a:cxn>
                <a:cxn ang="0">
                  <a:pos x="connsiteX8906" y="connsiteY8906"/>
                </a:cxn>
                <a:cxn ang="0">
                  <a:pos x="connsiteX8907" y="connsiteY8907"/>
                </a:cxn>
                <a:cxn ang="0">
                  <a:pos x="connsiteX8908" y="connsiteY8908"/>
                </a:cxn>
                <a:cxn ang="0">
                  <a:pos x="connsiteX8909" y="connsiteY8909"/>
                </a:cxn>
                <a:cxn ang="0">
                  <a:pos x="connsiteX8910" y="connsiteY8910"/>
                </a:cxn>
                <a:cxn ang="0">
                  <a:pos x="connsiteX8911" y="connsiteY8911"/>
                </a:cxn>
                <a:cxn ang="0">
                  <a:pos x="connsiteX8912" y="connsiteY8912"/>
                </a:cxn>
                <a:cxn ang="0">
                  <a:pos x="connsiteX8913" y="connsiteY8913"/>
                </a:cxn>
                <a:cxn ang="0">
                  <a:pos x="connsiteX8914" y="connsiteY8914"/>
                </a:cxn>
                <a:cxn ang="0">
                  <a:pos x="connsiteX8915" y="connsiteY8915"/>
                </a:cxn>
                <a:cxn ang="0">
                  <a:pos x="connsiteX8916" y="connsiteY8916"/>
                </a:cxn>
                <a:cxn ang="0">
                  <a:pos x="connsiteX8917" y="connsiteY8917"/>
                </a:cxn>
                <a:cxn ang="0">
                  <a:pos x="connsiteX8918" y="connsiteY8918"/>
                </a:cxn>
                <a:cxn ang="0">
                  <a:pos x="connsiteX8919" y="connsiteY8919"/>
                </a:cxn>
                <a:cxn ang="0">
                  <a:pos x="connsiteX8920" y="connsiteY8920"/>
                </a:cxn>
                <a:cxn ang="0">
                  <a:pos x="connsiteX8921" y="connsiteY8921"/>
                </a:cxn>
                <a:cxn ang="0">
                  <a:pos x="connsiteX8922" y="connsiteY8922"/>
                </a:cxn>
                <a:cxn ang="0">
                  <a:pos x="connsiteX8923" y="connsiteY8923"/>
                </a:cxn>
                <a:cxn ang="0">
                  <a:pos x="connsiteX8924" y="connsiteY8924"/>
                </a:cxn>
                <a:cxn ang="0">
                  <a:pos x="connsiteX8925" y="connsiteY8925"/>
                </a:cxn>
                <a:cxn ang="0">
                  <a:pos x="connsiteX8926" y="connsiteY8926"/>
                </a:cxn>
                <a:cxn ang="0">
                  <a:pos x="connsiteX8927" y="connsiteY8927"/>
                </a:cxn>
                <a:cxn ang="0">
                  <a:pos x="connsiteX8928" y="connsiteY8928"/>
                </a:cxn>
                <a:cxn ang="0">
                  <a:pos x="connsiteX8929" y="connsiteY8929"/>
                </a:cxn>
                <a:cxn ang="0">
                  <a:pos x="connsiteX8930" y="connsiteY8930"/>
                </a:cxn>
                <a:cxn ang="0">
                  <a:pos x="connsiteX8931" y="connsiteY8931"/>
                </a:cxn>
                <a:cxn ang="0">
                  <a:pos x="connsiteX8932" y="connsiteY8932"/>
                </a:cxn>
                <a:cxn ang="0">
                  <a:pos x="connsiteX8933" y="connsiteY8933"/>
                </a:cxn>
                <a:cxn ang="0">
                  <a:pos x="connsiteX8934" y="connsiteY8934"/>
                </a:cxn>
                <a:cxn ang="0">
                  <a:pos x="connsiteX8935" y="connsiteY8935"/>
                </a:cxn>
                <a:cxn ang="0">
                  <a:pos x="connsiteX8936" y="connsiteY8936"/>
                </a:cxn>
                <a:cxn ang="0">
                  <a:pos x="connsiteX8937" y="connsiteY8937"/>
                </a:cxn>
                <a:cxn ang="0">
                  <a:pos x="connsiteX8938" y="connsiteY8938"/>
                </a:cxn>
                <a:cxn ang="0">
                  <a:pos x="connsiteX8939" y="connsiteY8939"/>
                </a:cxn>
                <a:cxn ang="0">
                  <a:pos x="connsiteX8940" y="connsiteY8940"/>
                </a:cxn>
                <a:cxn ang="0">
                  <a:pos x="connsiteX8941" y="connsiteY8941"/>
                </a:cxn>
                <a:cxn ang="0">
                  <a:pos x="connsiteX8942" y="connsiteY8942"/>
                </a:cxn>
                <a:cxn ang="0">
                  <a:pos x="connsiteX8943" y="connsiteY8943"/>
                </a:cxn>
                <a:cxn ang="0">
                  <a:pos x="connsiteX8944" y="connsiteY8944"/>
                </a:cxn>
                <a:cxn ang="0">
                  <a:pos x="connsiteX8945" y="connsiteY8945"/>
                </a:cxn>
                <a:cxn ang="0">
                  <a:pos x="connsiteX8946" y="connsiteY8946"/>
                </a:cxn>
                <a:cxn ang="0">
                  <a:pos x="connsiteX8947" y="connsiteY8947"/>
                </a:cxn>
                <a:cxn ang="0">
                  <a:pos x="connsiteX8948" y="connsiteY8948"/>
                </a:cxn>
                <a:cxn ang="0">
                  <a:pos x="connsiteX8949" y="connsiteY8949"/>
                </a:cxn>
                <a:cxn ang="0">
                  <a:pos x="connsiteX8950" y="connsiteY8950"/>
                </a:cxn>
                <a:cxn ang="0">
                  <a:pos x="connsiteX8951" y="connsiteY8951"/>
                </a:cxn>
                <a:cxn ang="0">
                  <a:pos x="connsiteX8952" y="connsiteY8952"/>
                </a:cxn>
                <a:cxn ang="0">
                  <a:pos x="connsiteX8953" y="connsiteY8953"/>
                </a:cxn>
                <a:cxn ang="0">
                  <a:pos x="connsiteX8954" y="connsiteY8954"/>
                </a:cxn>
                <a:cxn ang="0">
                  <a:pos x="connsiteX8955" y="connsiteY8955"/>
                </a:cxn>
                <a:cxn ang="0">
                  <a:pos x="connsiteX8956" y="connsiteY8956"/>
                </a:cxn>
                <a:cxn ang="0">
                  <a:pos x="connsiteX8957" y="connsiteY8957"/>
                </a:cxn>
                <a:cxn ang="0">
                  <a:pos x="connsiteX8958" y="connsiteY8958"/>
                </a:cxn>
                <a:cxn ang="0">
                  <a:pos x="connsiteX8959" y="connsiteY8959"/>
                </a:cxn>
                <a:cxn ang="0">
                  <a:pos x="connsiteX8960" y="connsiteY8960"/>
                </a:cxn>
                <a:cxn ang="0">
                  <a:pos x="connsiteX8961" y="connsiteY8961"/>
                </a:cxn>
                <a:cxn ang="0">
                  <a:pos x="connsiteX8962" y="connsiteY8962"/>
                </a:cxn>
                <a:cxn ang="0">
                  <a:pos x="connsiteX8963" y="connsiteY8963"/>
                </a:cxn>
                <a:cxn ang="0">
                  <a:pos x="connsiteX8964" y="connsiteY8964"/>
                </a:cxn>
                <a:cxn ang="0">
                  <a:pos x="connsiteX8965" y="connsiteY8965"/>
                </a:cxn>
                <a:cxn ang="0">
                  <a:pos x="connsiteX8966" y="connsiteY8966"/>
                </a:cxn>
                <a:cxn ang="0">
                  <a:pos x="connsiteX8967" y="connsiteY8967"/>
                </a:cxn>
                <a:cxn ang="0">
                  <a:pos x="connsiteX8968" y="connsiteY8968"/>
                </a:cxn>
                <a:cxn ang="0">
                  <a:pos x="connsiteX8969" y="connsiteY8969"/>
                </a:cxn>
                <a:cxn ang="0">
                  <a:pos x="connsiteX8970" y="connsiteY8970"/>
                </a:cxn>
                <a:cxn ang="0">
                  <a:pos x="connsiteX8971" y="connsiteY8971"/>
                </a:cxn>
                <a:cxn ang="0">
                  <a:pos x="connsiteX8972" y="connsiteY8972"/>
                </a:cxn>
                <a:cxn ang="0">
                  <a:pos x="connsiteX8973" y="connsiteY8973"/>
                </a:cxn>
                <a:cxn ang="0">
                  <a:pos x="connsiteX8974" y="connsiteY8974"/>
                </a:cxn>
                <a:cxn ang="0">
                  <a:pos x="connsiteX8975" y="connsiteY8975"/>
                </a:cxn>
                <a:cxn ang="0">
                  <a:pos x="connsiteX8976" y="connsiteY8976"/>
                </a:cxn>
                <a:cxn ang="0">
                  <a:pos x="connsiteX8977" y="connsiteY8977"/>
                </a:cxn>
                <a:cxn ang="0">
                  <a:pos x="connsiteX8978" y="connsiteY8978"/>
                </a:cxn>
                <a:cxn ang="0">
                  <a:pos x="connsiteX8979" y="connsiteY8979"/>
                </a:cxn>
                <a:cxn ang="0">
                  <a:pos x="connsiteX8980" y="connsiteY8980"/>
                </a:cxn>
                <a:cxn ang="0">
                  <a:pos x="connsiteX8981" y="connsiteY8981"/>
                </a:cxn>
                <a:cxn ang="0">
                  <a:pos x="connsiteX8982" y="connsiteY8982"/>
                </a:cxn>
                <a:cxn ang="0">
                  <a:pos x="connsiteX8983" y="connsiteY8983"/>
                </a:cxn>
                <a:cxn ang="0">
                  <a:pos x="connsiteX8984" y="connsiteY8984"/>
                </a:cxn>
                <a:cxn ang="0">
                  <a:pos x="connsiteX8985" y="connsiteY8985"/>
                </a:cxn>
                <a:cxn ang="0">
                  <a:pos x="connsiteX8986" y="connsiteY8986"/>
                </a:cxn>
                <a:cxn ang="0">
                  <a:pos x="connsiteX8987" y="connsiteY8987"/>
                </a:cxn>
                <a:cxn ang="0">
                  <a:pos x="connsiteX8988" y="connsiteY8988"/>
                </a:cxn>
                <a:cxn ang="0">
                  <a:pos x="connsiteX8989" y="connsiteY8989"/>
                </a:cxn>
                <a:cxn ang="0">
                  <a:pos x="connsiteX8990" y="connsiteY8990"/>
                </a:cxn>
                <a:cxn ang="0">
                  <a:pos x="connsiteX8991" y="connsiteY8991"/>
                </a:cxn>
                <a:cxn ang="0">
                  <a:pos x="connsiteX8992" y="connsiteY8992"/>
                </a:cxn>
                <a:cxn ang="0">
                  <a:pos x="connsiteX8993" y="connsiteY8993"/>
                </a:cxn>
                <a:cxn ang="0">
                  <a:pos x="connsiteX8994" y="connsiteY8994"/>
                </a:cxn>
                <a:cxn ang="0">
                  <a:pos x="connsiteX8995" y="connsiteY8995"/>
                </a:cxn>
                <a:cxn ang="0">
                  <a:pos x="connsiteX8996" y="connsiteY8996"/>
                </a:cxn>
                <a:cxn ang="0">
                  <a:pos x="connsiteX8997" y="connsiteY8997"/>
                </a:cxn>
                <a:cxn ang="0">
                  <a:pos x="connsiteX8998" y="connsiteY8998"/>
                </a:cxn>
                <a:cxn ang="0">
                  <a:pos x="connsiteX8999" y="connsiteY8999"/>
                </a:cxn>
                <a:cxn ang="0">
                  <a:pos x="connsiteX9000" y="connsiteY9000"/>
                </a:cxn>
                <a:cxn ang="0">
                  <a:pos x="connsiteX9001" y="connsiteY9001"/>
                </a:cxn>
                <a:cxn ang="0">
                  <a:pos x="connsiteX9002" y="connsiteY9002"/>
                </a:cxn>
                <a:cxn ang="0">
                  <a:pos x="connsiteX9003" y="connsiteY9003"/>
                </a:cxn>
                <a:cxn ang="0">
                  <a:pos x="connsiteX9004" y="connsiteY9004"/>
                </a:cxn>
                <a:cxn ang="0">
                  <a:pos x="connsiteX9005" y="connsiteY9005"/>
                </a:cxn>
                <a:cxn ang="0">
                  <a:pos x="connsiteX9006" y="connsiteY9006"/>
                </a:cxn>
                <a:cxn ang="0">
                  <a:pos x="connsiteX9007" y="connsiteY9007"/>
                </a:cxn>
                <a:cxn ang="0">
                  <a:pos x="connsiteX9008" y="connsiteY9008"/>
                </a:cxn>
                <a:cxn ang="0">
                  <a:pos x="connsiteX9009" y="connsiteY9009"/>
                </a:cxn>
                <a:cxn ang="0">
                  <a:pos x="connsiteX9010" y="connsiteY9010"/>
                </a:cxn>
                <a:cxn ang="0">
                  <a:pos x="connsiteX9011" y="connsiteY9011"/>
                </a:cxn>
                <a:cxn ang="0">
                  <a:pos x="connsiteX9012" y="connsiteY9012"/>
                </a:cxn>
                <a:cxn ang="0">
                  <a:pos x="connsiteX9013" y="connsiteY9013"/>
                </a:cxn>
                <a:cxn ang="0">
                  <a:pos x="connsiteX9014" y="connsiteY9014"/>
                </a:cxn>
                <a:cxn ang="0">
                  <a:pos x="connsiteX9015" y="connsiteY9015"/>
                </a:cxn>
                <a:cxn ang="0">
                  <a:pos x="connsiteX9016" y="connsiteY9016"/>
                </a:cxn>
                <a:cxn ang="0">
                  <a:pos x="connsiteX9017" y="connsiteY9017"/>
                </a:cxn>
                <a:cxn ang="0">
                  <a:pos x="connsiteX9018" y="connsiteY9018"/>
                </a:cxn>
                <a:cxn ang="0">
                  <a:pos x="connsiteX9019" y="connsiteY9019"/>
                </a:cxn>
                <a:cxn ang="0">
                  <a:pos x="connsiteX9020" y="connsiteY9020"/>
                </a:cxn>
                <a:cxn ang="0">
                  <a:pos x="connsiteX9021" y="connsiteY9021"/>
                </a:cxn>
                <a:cxn ang="0">
                  <a:pos x="connsiteX9022" y="connsiteY9022"/>
                </a:cxn>
                <a:cxn ang="0">
                  <a:pos x="connsiteX9023" y="connsiteY9023"/>
                </a:cxn>
                <a:cxn ang="0">
                  <a:pos x="connsiteX9024" y="connsiteY9024"/>
                </a:cxn>
                <a:cxn ang="0">
                  <a:pos x="connsiteX9025" y="connsiteY9025"/>
                </a:cxn>
                <a:cxn ang="0">
                  <a:pos x="connsiteX9026" y="connsiteY9026"/>
                </a:cxn>
                <a:cxn ang="0">
                  <a:pos x="connsiteX9027" y="connsiteY9027"/>
                </a:cxn>
                <a:cxn ang="0">
                  <a:pos x="connsiteX9028" y="connsiteY9028"/>
                </a:cxn>
                <a:cxn ang="0">
                  <a:pos x="connsiteX9029" y="connsiteY9029"/>
                </a:cxn>
                <a:cxn ang="0">
                  <a:pos x="connsiteX9030" y="connsiteY9030"/>
                </a:cxn>
                <a:cxn ang="0">
                  <a:pos x="connsiteX9031" y="connsiteY9031"/>
                </a:cxn>
                <a:cxn ang="0">
                  <a:pos x="connsiteX9032" y="connsiteY9032"/>
                </a:cxn>
                <a:cxn ang="0">
                  <a:pos x="connsiteX9033" y="connsiteY9033"/>
                </a:cxn>
                <a:cxn ang="0">
                  <a:pos x="connsiteX9034" y="connsiteY9034"/>
                </a:cxn>
                <a:cxn ang="0">
                  <a:pos x="connsiteX9035" y="connsiteY9035"/>
                </a:cxn>
                <a:cxn ang="0">
                  <a:pos x="connsiteX9036" y="connsiteY9036"/>
                </a:cxn>
                <a:cxn ang="0">
                  <a:pos x="connsiteX9037" y="connsiteY9037"/>
                </a:cxn>
                <a:cxn ang="0">
                  <a:pos x="connsiteX9038" y="connsiteY9038"/>
                </a:cxn>
                <a:cxn ang="0">
                  <a:pos x="connsiteX9039" y="connsiteY9039"/>
                </a:cxn>
                <a:cxn ang="0">
                  <a:pos x="connsiteX9040" y="connsiteY9040"/>
                </a:cxn>
                <a:cxn ang="0">
                  <a:pos x="connsiteX9041" y="connsiteY9041"/>
                </a:cxn>
                <a:cxn ang="0">
                  <a:pos x="connsiteX9042" y="connsiteY9042"/>
                </a:cxn>
                <a:cxn ang="0">
                  <a:pos x="connsiteX9043" y="connsiteY9043"/>
                </a:cxn>
                <a:cxn ang="0">
                  <a:pos x="connsiteX9044" y="connsiteY9044"/>
                </a:cxn>
                <a:cxn ang="0">
                  <a:pos x="connsiteX9045" y="connsiteY9045"/>
                </a:cxn>
                <a:cxn ang="0">
                  <a:pos x="connsiteX9046" y="connsiteY9046"/>
                </a:cxn>
                <a:cxn ang="0">
                  <a:pos x="connsiteX9047" y="connsiteY9047"/>
                </a:cxn>
                <a:cxn ang="0">
                  <a:pos x="connsiteX9048" y="connsiteY9048"/>
                </a:cxn>
                <a:cxn ang="0">
                  <a:pos x="connsiteX9049" y="connsiteY9049"/>
                </a:cxn>
                <a:cxn ang="0">
                  <a:pos x="connsiteX9050" y="connsiteY9050"/>
                </a:cxn>
                <a:cxn ang="0">
                  <a:pos x="connsiteX9051" y="connsiteY9051"/>
                </a:cxn>
                <a:cxn ang="0">
                  <a:pos x="connsiteX9052" y="connsiteY9052"/>
                </a:cxn>
                <a:cxn ang="0">
                  <a:pos x="connsiteX9053" y="connsiteY9053"/>
                </a:cxn>
                <a:cxn ang="0">
                  <a:pos x="connsiteX9054" y="connsiteY9054"/>
                </a:cxn>
                <a:cxn ang="0">
                  <a:pos x="connsiteX9055" y="connsiteY9055"/>
                </a:cxn>
                <a:cxn ang="0">
                  <a:pos x="connsiteX9056" y="connsiteY9056"/>
                </a:cxn>
                <a:cxn ang="0">
                  <a:pos x="connsiteX9057" y="connsiteY9057"/>
                </a:cxn>
                <a:cxn ang="0">
                  <a:pos x="connsiteX9058" y="connsiteY9058"/>
                </a:cxn>
                <a:cxn ang="0">
                  <a:pos x="connsiteX9059" y="connsiteY9059"/>
                </a:cxn>
                <a:cxn ang="0">
                  <a:pos x="connsiteX9060" y="connsiteY9060"/>
                </a:cxn>
                <a:cxn ang="0">
                  <a:pos x="connsiteX9061" y="connsiteY9061"/>
                </a:cxn>
                <a:cxn ang="0">
                  <a:pos x="connsiteX9062" y="connsiteY9062"/>
                </a:cxn>
                <a:cxn ang="0">
                  <a:pos x="connsiteX9063" y="connsiteY9063"/>
                </a:cxn>
                <a:cxn ang="0">
                  <a:pos x="connsiteX9064" y="connsiteY9064"/>
                </a:cxn>
                <a:cxn ang="0">
                  <a:pos x="connsiteX9065" y="connsiteY9065"/>
                </a:cxn>
                <a:cxn ang="0">
                  <a:pos x="connsiteX9066" y="connsiteY9066"/>
                </a:cxn>
                <a:cxn ang="0">
                  <a:pos x="connsiteX9067" y="connsiteY9067"/>
                </a:cxn>
                <a:cxn ang="0">
                  <a:pos x="connsiteX9068" y="connsiteY9068"/>
                </a:cxn>
                <a:cxn ang="0">
                  <a:pos x="connsiteX9069" y="connsiteY9069"/>
                </a:cxn>
                <a:cxn ang="0">
                  <a:pos x="connsiteX9070" y="connsiteY9070"/>
                </a:cxn>
                <a:cxn ang="0">
                  <a:pos x="connsiteX9071" y="connsiteY9071"/>
                </a:cxn>
                <a:cxn ang="0">
                  <a:pos x="connsiteX9072" y="connsiteY9072"/>
                </a:cxn>
                <a:cxn ang="0">
                  <a:pos x="connsiteX9073" y="connsiteY9073"/>
                </a:cxn>
                <a:cxn ang="0">
                  <a:pos x="connsiteX9074" y="connsiteY9074"/>
                </a:cxn>
                <a:cxn ang="0">
                  <a:pos x="connsiteX9075" y="connsiteY9075"/>
                </a:cxn>
                <a:cxn ang="0">
                  <a:pos x="connsiteX9076" y="connsiteY9076"/>
                </a:cxn>
                <a:cxn ang="0">
                  <a:pos x="connsiteX9077" y="connsiteY9077"/>
                </a:cxn>
                <a:cxn ang="0">
                  <a:pos x="connsiteX9078" y="connsiteY9078"/>
                </a:cxn>
                <a:cxn ang="0">
                  <a:pos x="connsiteX9079" y="connsiteY9079"/>
                </a:cxn>
                <a:cxn ang="0">
                  <a:pos x="connsiteX9080" y="connsiteY9080"/>
                </a:cxn>
                <a:cxn ang="0">
                  <a:pos x="connsiteX9081" y="connsiteY9081"/>
                </a:cxn>
                <a:cxn ang="0">
                  <a:pos x="connsiteX9082" y="connsiteY9082"/>
                </a:cxn>
                <a:cxn ang="0">
                  <a:pos x="connsiteX9083" y="connsiteY9083"/>
                </a:cxn>
                <a:cxn ang="0">
                  <a:pos x="connsiteX9084" y="connsiteY9084"/>
                </a:cxn>
                <a:cxn ang="0">
                  <a:pos x="connsiteX9085" y="connsiteY9085"/>
                </a:cxn>
                <a:cxn ang="0">
                  <a:pos x="connsiteX9086" y="connsiteY9086"/>
                </a:cxn>
                <a:cxn ang="0">
                  <a:pos x="connsiteX9087" y="connsiteY9087"/>
                </a:cxn>
                <a:cxn ang="0">
                  <a:pos x="connsiteX9088" y="connsiteY9088"/>
                </a:cxn>
                <a:cxn ang="0">
                  <a:pos x="connsiteX9089" y="connsiteY9089"/>
                </a:cxn>
                <a:cxn ang="0">
                  <a:pos x="connsiteX9090" y="connsiteY9090"/>
                </a:cxn>
                <a:cxn ang="0">
                  <a:pos x="connsiteX9091" y="connsiteY9091"/>
                </a:cxn>
                <a:cxn ang="0">
                  <a:pos x="connsiteX9092" y="connsiteY9092"/>
                </a:cxn>
                <a:cxn ang="0">
                  <a:pos x="connsiteX9093" y="connsiteY9093"/>
                </a:cxn>
                <a:cxn ang="0">
                  <a:pos x="connsiteX9094" y="connsiteY9094"/>
                </a:cxn>
                <a:cxn ang="0">
                  <a:pos x="connsiteX9095" y="connsiteY9095"/>
                </a:cxn>
                <a:cxn ang="0">
                  <a:pos x="connsiteX9096" y="connsiteY9096"/>
                </a:cxn>
                <a:cxn ang="0">
                  <a:pos x="connsiteX9097" y="connsiteY9097"/>
                </a:cxn>
                <a:cxn ang="0">
                  <a:pos x="connsiteX9098" y="connsiteY9098"/>
                </a:cxn>
                <a:cxn ang="0">
                  <a:pos x="connsiteX9099" y="connsiteY9099"/>
                </a:cxn>
                <a:cxn ang="0">
                  <a:pos x="connsiteX9100" y="connsiteY9100"/>
                </a:cxn>
                <a:cxn ang="0">
                  <a:pos x="connsiteX9101" y="connsiteY9101"/>
                </a:cxn>
                <a:cxn ang="0">
                  <a:pos x="connsiteX9102" y="connsiteY9102"/>
                </a:cxn>
                <a:cxn ang="0">
                  <a:pos x="connsiteX9103" y="connsiteY9103"/>
                </a:cxn>
                <a:cxn ang="0">
                  <a:pos x="connsiteX9104" y="connsiteY9104"/>
                </a:cxn>
                <a:cxn ang="0">
                  <a:pos x="connsiteX9105" y="connsiteY9105"/>
                </a:cxn>
                <a:cxn ang="0">
                  <a:pos x="connsiteX9106" y="connsiteY9106"/>
                </a:cxn>
                <a:cxn ang="0">
                  <a:pos x="connsiteX9107" y="connsiteY9107"/>
                </a:cxn>
                <a:cxn ang="0">
                  <a:pos x="connsiteX9108" y="connsiteY9108"/>
                </a:cxn>
                <a:cxn ang="0">
                  <a:pos x="connsiteX9109" y="connsiteY9109"/>
                </a:cxn>
                <a:cxn ang="0">
                  <a:pos x="connsiteX9110" y="connsiteY9110"/>
                </a:cxn>
                <a:cxn ang="0">
                  <a:pos x="connsiteX9111" y="connsiteY9111"/>
                </a:cxn>
                <a:cxn ang="0">
                  <a:pos x="connsiteX9112" y="connsiteY9112"/>
                </a:cxn>
                <a:cxn ang="0">
                  <a:pos x="connsiteX9113" y="connsiteY9113"/>
                </a:cxn>
                <a:cxn ang="0">
                  <a:pos x="connsiteX9114" y="connsiteY9114"/>
                </a:cxn>
                <a:cxn ang="0">
                  <a:pos x="connsiteX9115" y="connsiteY9115"/>
                </a:cxn>
                <a:cxn ang="0">
                  <a:pos x="connsiteX9116" y="connsiteY9116"/>
                </a:cxn>
                <a:cxn ang="0">
                  <a:pos x="connsiteX9117" y="connsiteY9117"/>
                </a:cxn>
                <a:cxn ang="0">
                  <a:pos x="connsiteX9118" y="connsiteY9118"/>
                </a:cxn>
                <a:cxn ang="0">
                  <a:pos x="connsiteX9119" y="connsiteY9119"/>
                </a:cxn>
                <a:cxn ang="0">
                  <a:pos x="connsiteX9120" y="connsiteY9120"/>
                </a:cxn>
                <a:cxn ang="0">
                  <a:pos x="connsiteX9121" y="connsiteY9121"/>
                </a:cxn>
                <a:cxn ang="0">
                  <a:pos x="connsiteX9122" y="connsiteY9122"/>
                </a:cxn>
                <a:cxn ang="0">
                  <a:pos x="connsiteX9123" y="connsiteY9123"/>
                </a:cxn>
                <a:cxn ang="0">
                  <a:pos x="connsiteX9124" y="connsiteY9124"/>
                </a:cxn>
                <a:cxn ang="0">
                  <a:pos x="connsiteX9125" y="connsiteY9125"/>
                </a:cxn>
                <a:cxn ang="0">
                  <a:pos x="connsiteX9126" y="connsiteY9126"/>
                </a:cxn>
                <a:cxn ang="0">
                  <a:pos x="connsiteX9127" y="connsiteY9127"/>
                </a:cxn>
                <a:cxn ang="0">
                  <a:pos x="connsiteX9128" y="connsiteY9128"/>
                </a:cxn>
                <a:cxn ang="0">
                  <a:pos x="connsiteX9129" y="connsiteY9129"/>
                </a:cxn>
                <a:cxn ang="0">
                  <a:pos x="connsiteX9130" y="connsiteY9130"/>
                </a:cxn>
                <a:cxn ang="0">
                  <a:pos x="connsiteX9131" y="connsiteY9131"/>
                </a:cxn>
                <a:cxn ang="0">
                  <a:pos x="connsiteX9132" y="connsiteY9132"/>
                </a:cxn>
                <a:cxn ang="0">
                  <a:pos x="connsiteX9133" y="connsiteY9133"/>
                </a:cxn>
                <a:cxn ang="0">
                  <a:pos x="connsiteX9134" y="connsiteY9134"/>
                </a:cxn>
                <a:cxn ang="0">
                  <a:pos x="connsiteX9135" y="connsiteY9135"/>
                </a:cxn>
                <a:cxn ang="0">
                  <a:pos x="connsiteX9136" y="connsiteY9136"/>
                </a:cxn>
                <a:cxn ang="0">
                  <a:pos x="connsiteX9137" y="connsiteY9137"/>
                </a:cxn>
                <a:cxn ang="0">
                  <a:pos x="connsiteX9138" y="connsiteY9138"/>
                </a:cxn>
                <a:cxn ang="0">
                  <a:pos x="connsiteX9139" y="connsiteY9139"/>
                </a:cxn>
                <a:cxn ang="0">
                  <a:pos x="connsiteX9140" y="connsiteY9140"/>
                </a:cxn>
                <a:cxn ang="0">
                  <a:pos x="connsiteX9141" y="connsiteY9141"/>
                </a:cxn>
                <a:cxn ang="0">
                  <a:pos x="connsiteX9142" y="connsiteY9142"/>
                </a:cxn>
                <a:cxn ang="0">
                  <a:pos x="connsiteX9143" y="connsiteY9143"/>
                </a:cxn>
                <a:cxn ang="0">
                  <a:pos x="connsiteX9144" y="connsiteY9144"/>
                </a:cxn>
                <a:cxn ang="0">
                  <a:pos x="connsiteX9145" y="connsiteY9145"/>
                </a:cxn>
                <a:cxn ang="0">
                  <a:pos x="connsiteX9146" y="connsiteY9146"/>
                </a:cxn>
                <a:cxn ang="0">
                  <a:pos x="connsiteX9147" y="connsiteY9147"/>
                </a:cxn>
                <a:cxn ang="0">
                  <a:pos x="connsiteX9148" y="connsiteY9148"/>
                </a:cxn>
                <a:cxn ang="0">
                  <a:pos x="connsiteX9149" y="connsiteY9149"/>
                </a:cxn>
                <a:cxn ang="0">
                  <a:pos x="connsiteX9150" y="connsiteY9150"/>
                </a:cxn>
                <a:cxn ang="0">
                  <a:pos x="connsiteX9151" y="connsiteY9151"/>
                </a:cxn>
                <a:cxn ang="0">
                  <a:pos x="connsiteX9152" y="connsiteY9152"/>
                </a:cxn>
                <a:cxn ang="0">
                  <a:pos x="connsiteX9153" y="connsiteY9153"/>
                </a:cxn>
                <a:cxn ang="0">
                  <a:pos x="connsiteX9154" y="connsiteY9154"/>
                </a:cxn>
                <a:cxn ang="0">
                  <a:pos x="connsiteX9155" y="connsiteY9155"/>
                </a:cxn>
                <a:cxn ang="0">
                  <a:pos x="connsiteX9156" y="connsiteY9156"/>
                </a:cxn>
                <a:cxn ang="0">
                  <a:pos x="connsiteX9157" y="connsiteY9157"/>
                </a:cxn>
                <a:cxn ang="0">
                  <a:pos x="connsiteX9158" y="connsiteY9158"/>
                </a:cxn>
                <a:cxn ang="0">
                  <a:pos x="connsiteX9159" y="connsiteY9159"/>
                </a:cxn>
                <a:cxn ang="0">
                  <a:pos x="connsiteX9160" y="connsiteY9160"/>
                </a:cxn>
                <a:cxn ang="0">
                  <a:pos x="connsiteX9161" y="connsiteY9161"/>
                </a:cxn>
                <a:cxn ang="0">
                  <a:pos x="connsiteX9162" y="connsiteY9162"/>
                </a:cxn>
                <a:cxn ang="0">
                  <a:pos x="connsiteX9163" y="connsiteY9163"/>
                </a:cxn>
                <a:cxn ang="0">
                  <a:pos x="connsiteX9164" y="connsiteY9164"/>
                </a:cxn>
                <a:cxn ang="0">
                  <a:pos x="connsiteX9165" y="connsiteY9165"/>
                </a:cxn>
                <a:cxn ang="0">
                  <a:pos x="connsiteX9166" y="connsiteY9166"/>
                </a:cxn>
                <a:cxn ang="0">
                  <a:pos x="connsiteX9167" y="connsiteY9167"/>
                </a:cxn>
                <a:cxn ang="0">
                  <a:pos x="connsiteX9168" y="connsiteY9168"/>
                </a:cxn>
                <a:cxn ang="0">
                  <a:pos x="connsiteX9169" y="connsiteY9169"/>
                </a:cxn>
                <a:cxn ang="0">
                  <a:pos x="connsiteX9170" y="connsiteY9170"/>
                </a:cxn>
                <a:cxn ang="0">
                  <a:pos x="connsiteX9171" y="connsiteY9171"/>
                </a:cxn>
                <a:cxn ang="0">
                  <a:pos x="connsiteX9172" y="connsiteY9172"/>
                </a:cxn>
                <a:cxn ang="0">
                  <a:pos x="connsiteX9173" y="connsiteY9173"/>
                </a:cxn>
                <a:cxn ang="0">
                  <a:pos x="connsiteX9174" y="connsiteY9174"/>
                </a:cxn>
                <a:cxn ang="0">
                  <a:pos x="connsiteX9175" y="connsiteY9175"/>
                </a:cxn>
                <a:cxn ang="0">
                  <a:pos x="connsiteX9176" y="connsiteY9176"/>
                </a:cxn>
                <a:cxn ang="0">
                  <a:pos x="connsiteX9177" y="connsiteY9177"/>
                </a:cxn>
                <a:cxn ang="0">
                  <a:pos x="connsiteX9178" y="connsiteY9178"/>
                </a:cxn>
                <a:cxn ang="0">
                  <a:pos x="connsiteX9179" y="connsiteY9179"/>
                </a:cxn>
                <a:cxn ang="0">
                  <a:pos x="connsiteX9180" y="connsiteY9180"/>
                </a:cxn>
                <a:cxn ang="0">
                  <a:pos x="connsiteX9181" y="connsiteY9181"/>
                </a:cxn>
                <a:cxn ang="0">
                  <a:pos x="connsiteX9182" y="connsiteY9182"/>
                </a:cxn>
                <a:cxn ang="0">
                  <a:pos x="connsiteX9183" y="connsiteY9183"/>
                </a:cxn>
                <a:cxn ang="0">
                  <a:pos x="connsiteX9184" y="connsiteY9184"/>
                </a:cxn>
                <a:cxn ang="0">
                  <a:pos x="connsiteX9185" y="connsiteY9185"/>
                </a:cxn>
                <a:cxn ang="0">
                  <a:pos x="connsiteX9186" y="connsiteY9186"/>
                </a:cxn>
                <a:cxn ang="0">
                  <a:pos x="connsiteX9187" y="connsiteY9187"/>
                </a:cxn>
                <a:cxn ang="0">
                  <a:pos x="connsiteX9188" y="connsiteY9188"/>
                </a:cxn>
                <a:cxn ang="0">
                  <a:pos x="connsiteX9189" y="connsiteY9189"/>
                </a:cxn>
                <a:cxn ang="0">
                  <a:pos x="connsiteX9190" y="connsiteY9190"/>
                </a:cxn>
                <a:cxn ang="0">
                  <a:pos x="connsiteX9191" y="connsiteY9191"/>
                </a:cxn>
                <a:cxn ang="0">
                  <a:pos x="connsiteX9192" y="connsiteY9192"/>
                </a:cxn>
                <a:cxn ang="0">
                  <a:pos x="connsiteX9193" y="connsiteY9193"/>
                </a:cxn>
                <a:cxn ang="0">
                  <a:pos x="connsiteX9194" y="connsiteY9194"/>
                </a:cxn>
                <a:cxn ang="0">
                  <a:pos x="connsiteX9195" y="connsiteY9195"/>
                </a:cxn>
                <a:cxn ang="0">
                  <a:pos x="connsiteX9196" y="connsiteY9196"/>
                </a:cxn>
                <a:cxn ang="0">
                  <a:pos x="connsiteX9197" y="connsiteY9197"/>
                </a:cxn>
                <a:cxn ang="0">
                  <a:pos x="connsiteX9198" y="connsiteY9198"/>
                </a:cxn>
                <a:cxn ang="0">
                  <a:pos x="connsiteX9199" y="connsiteY9199"/>
                </a:cxn>
                <a:cxn ang="0">
                  <a:pos x="connsiteX9200" y="connsiteY9200"/>
                </a:cxn>
                <a:cxn ang="0">
                  <a:pos x="connsiteX9201" y="connsiteY9201"/>
                </a:cxn>
                <a:cxn ang="0">
                  <a:pos x="connsiteX9202" y="connsiteY9202"/>
                </a:cxn>
                <a:cxn ang="0">
                  <a:pos x="connsiteX9203" y="connsiteY9203"/>
                </a:cxn>
                <a:cxn ang="0">
                  <a:pos x="connsiteX9204" y="connsiteY9204"/>
                </a:cxn>
                <a:cxn ang="0">
                  <a:pos x="connsiteX9205" y="connsiteY9205"/>
                </a:cxn>
                <a:cxn ang="0">
                  <a:pos x="connsiteX9206" y="connsiteY9206"/>
                </a:cxn>
                <a:cxn ang="0">
                  <a:pos x="connsiteX9207" y="connsiteY9207"/>
                </a:cxn>
                <a:cxn ang="0">
                  <a:pos x="connsiteX9208" y="connsiteY9208"/>
                </a:cxn>
                <a:cxn ang="0">
                  <a:pos x="connsiteX9209" y="connsiteY9209"/>
                </a:cxn>
                <a:cxn ang="0">
                  <a:pos x="connsiteX9210" y="connsiteY9210"/>
                </a:cxn>
                <a:cxn ang="0">
                  <a:pos x="connsiteX9211" y="connsiteY9211"/>
                </a:cxn>
                <a:cxn ang="0">
                  <a:pos x="connsiteX9212" y="connsiteY9212"/>
                </a:cxn>
                <a:cxn ang="0">
                  <a:pos x="connsiteX9213" y="connsiteY9213"/>
                </a:cxn>
                <a:cxn ang="0">
                  <a:pos x="connsiteX9214" y="connsiteY9214"/>
                </a:cxn>
                <a:cxn ang="0">
                  <a:pos x="connsiteX9215" y="connsiteY9215"/>
                </a:cxn>
                <a:cxn ang="0">
                  <a:pos x="connsiteX9216" y="connsiteY9216"/>
                </a:cxn>
                <a:cxn ang="0">
                  <a:pos x="connsiteX9217" y="connsiteY9217"/>
                </a:cxn>
                <a:cxn ang="0">
                  <a:pos x="connsiteX9218" y="connsiteY9218"/>
                </a:cxn>
                <a:cxn ang="0">
                  <a:pos x="connsiteX9219" y="connsiteY9219"/>
                </a:cxn>
                <a:cxn ang="0">
                  <a:pos x="connsiteX9220" y="connsiteY9220"/>
                </a:cxn>
                <a:cxn ang="0">
                  <a:pos x="connsiteX9221" y="connsiteY9221"/>
                </a:cxn>
                <a:cxn ang="0">
                  <a:pos x="connsiteX9222" y="connsiteY9222"/>
                </a:cxn>
                <a:cxn ang="0">
                  <a:pos x="connsiteX9223" y="connsiteY9223"/>
                </a:cxn>
                <a:cxn ang="0">
                  <a:pos x="connsiteX9224" y="connsiteY9224"/>
                </a:cxn>
                <a:cxn ang="0">
                  <a:pos x="connsiteX9225" y="connsiteY9225"/>
                </a:cxn>
                <a:cxn ang="0">
                  <a:pos x="connsiteX9226" y="connsiteY9226"/>
                </a:cxn>
                <a:cxn ang="0">
                  <a:pos x="connsiteX9227" y="connsiteY9227"/>
                </a:cxn>
                <a:cxn ang="0">
                  <a:pos x="connsiteX9228" y="connsiteY9228"/>
                </a:cxn>
                <a:cxn ang="0">
                  <a:pos x="connsiteX9229" y="connsiteY9229"/>
                </a:cxn>
                <a:cxn ang="0">
                  <a:pos x="connsiteX9230" y="connsiteY9230"/>
                </a:cxn>
                <a:cxn ang="0">
                  <a:pos x="connsiteX9231" y="connsiteY9231"/>
                </a:cxn>
                <a:cxn ang="0">
                  <a:pos x="connsiteX9232" y="connsiteY9232"/>
                </a:cxn>
                <a:cxn ang="0">
                  <a:pos x="connsiteX9233" y="connsiteY9233"/>
                </a:cxn>
                <a:cxn ang="0">
                  <a:pos x="connsiteX9234" y="connsiteY9234"/>
                </a:cxn>
                <a:cxn ang="0">
                  <a:pos x="connsiteX9235" y="connsiteY9235"/>
                </a:cxn>
                <a:cxn ang="0">
                  <a:pos x="connsiteX9236" y="connsiteY9236"/>
                </a:cxn>
                <a:cxn ang="0">
                  <a:pos x="connsiteX9237" y="connsiteY9237"/>
                </a:cxn>
                <a:cxn ang="0">
                  <a:pos x="connsiteX9238" y="connsiteY9238"/>
                </a:cxn>
                <a:cxn ang="0">
                  <a:pos x="connsiteX9239" y="connsiteY9239"/>
                </a:cxn>
                <a:cxn ang="0">
                  <a:pos x="connsiteX9240" y="connsiteY9240"/>
                </a:cxn>
                <a:cxn ang="0">
                  <a:pos x="connsiteX9241" y="connsiteY9241"/>
                </a:cxn>
                <a:cxn ang="0">
                  <a:pos x="connsiteX9242" y="connsiteY9242"/>
                </a:cxn>
                <a:cxn ang="0">
                  <a:pos x="connsiteX9243" y="connsiteY9243"/>
                </a:cxn>
                <a:cxn ang="0">
                  <a:pos x="connsiteX9244" y="connsiteY9244"/>
                </a:cxn>
                <a:cxn ang="0">
                  <a:pos x="connsiteX9245" y="connsiteY9245"/>
                </a:cxn>
                <a:cxn ang="0">
                  <a:pos x="connsiteX9246" y="connsiteY9246"/>
                </a:cxn>
                <a:cxn ang="0">
                  <a:pos x="connsiteX9247" y="connsiteY9247"/>
                </a:cxn>
                <a:cxn ang="0">
                  <a:pos x="connsiteX9248" y="connsiteY9248"/>
                </a:cxn>
                <a:cxn ang="0">
                  <a:pos x="connsiteX9249" y="connsiteY9249"/>
                </a:cxn>
                <a:cxn ang="0">
                  <a:pos x="connsiteX9250" y="connsiteY9250"/>
                </a:cxn>
                <a:cxn ang="0">
                  <a:pos x="connsiteX9251" y="connsiteY9251"/>
                </a:cxn>
                <a:cxn ang="0">
                  <a:pos x="connsiteX9252" y="connsiteY9252"/>
                </a:cxn>
                <a:cxn ang="0">
                  <a:pos x="connsiteX9253" y="connsiteY9253"/>
                </a:cxn>
                <a:cxn ang="0">
                  <a:pos x="connsiteX9254" y="connsiteY9254"/>
                </a:cxn>
                <a:cxn ang="0">
                  <a:pos x="connsiteX9255" y="connsiteY9255"/>
                </a:cxn>
                <a:cxn ang="0">
                  <a:pos x="connsiteX9256" y="connsiteY9256"/>
                </a:cxn>
                <a:cxn ang="0">
                  <a:pos x="connsiteX9257" y="connsiteY9257"/>
                </a:cxn>
                <a:cxn ang="0">
                  <a:pos x="connsiteX9258" y="connsiteY9258"/>
                </a:cxn>
                <a:cxn ang="0">
                  <a:pos x="connsiteX9259" y="connsiteY9259"/>
                </a:cxn>
                <a:cxn ang="0">
                  <a:pos x="connsiteX9260" y="connsiteY9260"/>
                </a:cxn>
                <a:cxn ang="0">
                  <a:pos x="connsiteX9261" y="connsiteY9261"/>
                </a:cxn>
                <a:cxn ang="0">
                  <a:pos x="connsiteX9262" y="connsiteY9262"/>
                </a:cxn>
                <a:cxn ang="0">
                  <a:pos x="connsiteX9263" y="connsiteY9263"/>
                </a:cxn>
                <a:cxn ang="0">
                  <a:pos x="connsiteX9264" y="connsiteY9264"/>
                </a:cxn>
                <a:cxn ang="0">
                  <a:pos x="connsiteX9265" y="connsiteY9265"/>
                </a:cxn>
                <a:cxn ang="0">
                  <a:pos x="connsiteX9266" y="connsiteY9266"/>
                </a:cxn>
                <a:cxn ang="0">
                  <a:pos x="connsiteX9267" y="connsiteY9267"/>
                </a:cxn>
                <a:cxn ang="0">
                  <a:pos x="connsiteX9268" y="connsiteY9268"/>
                </a:cxn>
                <a:cxn ang="0">
                  <a:pos x="connsiteX9269" y="connsiteY9269"/>
                </a:cxn>
                <a:cxn ang="0">
                  <a:pos x="connsiteX9270" y="connsiteY9270"/>
                </a:cxn>
                <a:cxn ang="0">
                  <a:pos x="connsiteX9271" y="connsiteY9271"/>
                </a:cxn>
                <a:cxn ang="0">
                  <a:pos x="connsiteX9272" y="connsiteY9272"/>
                </a:cxn>
                <a:cxn ang="0">
                  <a:pos x="connsiteX9273" y="connsiteY9273"/>
                </a:cxn>
                <a:cxn ang="0">
                  <a:pos x="connsiteX9274" y="connsiteY9274"/>
                </a:cxn>
                <a:cxn ang="0">
                  <a:pos x="connsiteX9275" y="connsiteY9275"/>
                </a:cxn>
                <a:cxn ang="0">
                  <a:pos x="connsiteX9276" y="connsiteY9276"/>
                </a:cxn>
                <a:cxn ang="0">
                  <a:pos x="connsiteX9277" y="connsiteY9277"/>
                </a:cxn>
                <a:cxn ang="0">
                  <a:pos x="connsiteX9278" y="connsiteY9278"/>
                </a:cxn>
                <a:cxn ang="0">
                  <a:pos x="connsiteX9279" y="connsiteY9279"/>
                </a:cxn>
                <a:cxn ang="0">
                  <a:pos x="connsiteX9280" y="connsiteY9280"/>
                </a:cxn>
                <a:cxn ang="0">
                  <a:pos x="connsiteX9281" y="connsiteY9281"/>
                </a:cxn>
                <a:cxn ang="0">
                  <a:pos x="connsiteX9282" y="connsiteY9282"/>
                </a:cxn>
                <a:cxn ang="0">
                  <a:pos x="connsiteX9283" y="connsiteY9283"/>
                </a:cxn>
                <a:cxn ang="0">
                  <a:pos x="connsiteX9284" y="connsiteY9284"/>
                </a:cxn>
                <a:cxn ang="0">
                  <a:pos x="connsiteX9285" y="connsiteY9285"/>
                </a:cxn>
                <a:cxn ang="0">
                  <a:pos x="connsiteX9286" y="connsiteY9286"/>
                </a:cxn>
                <a:cxn ang="0">
                  <a:pos x="connsiteX9287" y="connsiteY9287"/>
                </a:cxn>
                <a:cxn ang="0">
                  <a:pos x="connsiteX9288" y="connsiteY9288"/>
                </a:cxn>
                <a:cxn ang="0">
                  <a:pos x="connsiteX9289" y="connsiteY9289"/>
                </a:cxn>
                <a:cxn ang="0">
                  <a:pos x="connsiteX9290" y="connsiteY9290"/>
                </a:cxn>
                <a:cxn ang="0">
                  <a:pos x="connsiteX9291" y="connsiteY9291"/>
                </a:cxn>
                <a:cxn ang="0">
                  <a:pos x="connsiteX9292" y="connsiteY9292"/>
                </a:cxn>
                <a:cxn ang="0">
                  <a:pos x="connsiteX9293" y="connsiteY9293"/>
                </a:cxn>
                <a:cxn ang="0">
                  <a:pos x="connsiteX9294" y="connsiteY9294"/>
                </a:cxn>
                <a:cxn ang="0">
                  <a:pos x="connsiteX9295" y="connsiteY9295"/>
                </a:cxn>
                <a:cxn ang="0">
                  <a:pos x="connsiteX9296" y="connsiteY9296"/>
                </a:cxn>
                <a:cxn ang="0">
                  <a:pos x="connsiteX9297" y="connsiteY9297"/>
                </a:cxn>
                <a:cxn ang="0">
                  <a:pos x="connsiteX9298" y="connsiteY9298"/>
                </a:cxn>
                <a:cxn ang="0">
                  <a:pos x="connsiteX9299" y="connsiteY9299"/>
                </a:cxn>
                <a:cxn ang="0">
                  <a:pos x="connsiteX9300" y="connsiteY9300"/>
                </a:cxn>
                <a:cxn ang="0">
                  <a:pos x="connsiteX9301" y="connsiteY9301"/>
                </a:cxn>
                <a:cxn ang="0">
                  <a:pos x="connsiteX9302" y="connsiteY9302"/>
                </a:cxn>
                <a:cxn ang="0">
                  <a:pos x="connsiteX9303" y="connsiteY9303"/>
                </a:cxn>
                <a:cxn ang="0">
                  <a:pos x="connsiteX9304" y="connsiteY9304"/>
                </a:cxn>
                <a:cxn ang="0">
                  <a:pos x="connsiteX9305" y="connsiteY9305"/>
                </a:cxn>
                <a:cxn ang="0">
                  <a:pos x="connsiteX9306" y="connsiteY9306"/>
                </a:cxn>
                <a:cxn ang="0">
                  <a:pos x="connsiteX9307" y="connsiteY9307"/>
                </a:cxn>
                <a:cxn ang="0">
                  <a:pos x="connsiteX9308" y="connsiteY9308"/>
                </a:cxn>
                <a:cxn ang="0">
                  <a:pos x="connsiteX9309" y="connsiteY9309"/>
                </a:cxn>
                <a:cxn ang="0">
                  <a:pos x="connsiteX9310" y="connsiteY9310"/>
                </a:cxn>
                <a:cxn ang="0">
                  <a:pos x="connsiteX9311" y="connsiteY9311"/>
                </a:cxn>
                <a:cxn ang="0">
                  <a:pos x="connsiteX9312" y="connsiteY9312"/>
                </a:cxn>
                <a:cxn ang="0">
                  <a:pos x="connsiteX9313" y="connsiteY9313"/>
                </a:cxn>
                <a:cxn ang="0">
                  <a:pos x="connsiteX9314" y="connsiteY9314"/>
                </a:cxn>
                <a:cxn ang="0">
                  <a:pos x="connsiteX9315" y="connsiteY9315"/>
                </a:cxn>
                <a:cxn ang="0">
                  <a:pos x="connsiteX9316" y="connsiteY9316"/>
                </a:cxn>
                <a:cxn ang="0">
                  <a:pos x="connsiteX9317" y="connsiteY9317"/>
                </a:cxn>
                <a:cxn ang="0">
                  <a:pos x="connsiteX9318" y="connsiteY9318"/>
                </a:cxn>
                <a:cxn ang="0">
                  <a:pos x="connsiteX9319" y="connsiteY9319"/>
                </a:cxn>
                <a:cxn ang="0">
                  <a:pos x="connsiteX9320" y="connsiteY9320"/>
                </a:cxn>
                <a:cxn ang="0">
                  <a:pos x="connsiteX9321" y="connsiteY9321"/>
                </a:cxn>
                <a:cxn ang="0">
                  <a:pos x="connsiteX9322" y="connsiteY9322"/>
                </a:cxn>
                <a:cxn ang="0">
                  <a:pos x="connsiteX9323" y="connsiteY9323"/>
                </a:cxn>
                <a:cxn ang="0">
                  <a:pos x="connsiteX9324" y="connsiteY9324"/>
                </a:cxn>
                <a:cxn ang="0">
                  <a:pos x="connsiteX9325" y="connsiteY9325"/>
                </a:cxn>
                <a:cxn ang="0">
                  <a:pos x="connsiteX9326" y="connsiteY9326"/>
                </a:cxn>
                <a:cxn ang="0">
                  <a:pos x="connsiteX9327" y="connsiteY9327"/>
                </a:cxn>
                <a:cxn ang="0">
                  <a:pos x="connsiteX9328" y="connsiteY9328"/>
                </a:cxn>
                <a:cxn ang="0">
                  <a:pos x="connsiteX9329" y="connsiteY9329"/>
                </a:cxn>
                <a:cxn ang="0">
                  <a:pos x="connsiteX9330" y="connsiteY9330"/>
                </a:cxn>
                <a:cxn ang="0">
                  <a:pos x="connsiteX9331" y="connsiteY9331"/>
                </a:cxn>
                <a:cxn ang="0">
                  <a:pos x="connsiteX9332" y="connsiteY9332"/>
                </a:cxn>
                <a:cxn ang="0">
                  <a:pos x="connsiteX9333" y="connsiteY9333"/>
                </a:cxn>
                <a:cxn ang="0">
                  <a:pos x="connsiteX9334" y="connsiteY9334"/>
                </a:cxn>
                <a:cxn ang="0">
                  <a:pos x="connsiteX9335" y="connsiteY9335"/>
                </a:cxn>
                <a:cxn ang="0">
                  <a:pos x="connsiteX9336" y="connsiteY9336"/>
                </a:cxn>
                <a:cxn ang="0">
                  <a:pos x="connsiteX9337" y="connsiteY9337"/>
                </a:cxn>
                <a:cxn ang="0">
                  <a:pos x="connsiteX9338" y="connsiteY9338"/>
                </a:cxn>
                <a:cxn ang="0">
                  <a:pos x="connsiteX9339" y="connsiteY9339"/>
                </a:cxn>
                <a:cxn ang="0">
                  <a:pos x="connsiteX9340" y="connsiteY9340"/>
                </a:cxn>
                <a:cxn ang="0">
                  <a:pos x="connsiteX9341" y="connsiteY9341"/>
                </a:cxn>
                <a:cxn ang="0">
                  <a:pos x="connsiteX9342" y="connsiteY9342"/>
                </a:cxn>
                <a:cxn ang="0">
                  <a:pos x="connsiteX9343" y="connsiteY9343"/>
                </a:cxn>
                <a:cxn ang="0">
                  <a:pos x="connsiteX9344" y="connsiteY9344"/>
                </a:cxn>
                <a:cxn ang="0">
                  <a:pos x="connsiteX9345" y="connsiteY9345"/>
                </a:cxn>
                <a:cxn ang="0">
                  <a:pos x="connsiteX9346" y="connsiteY9346"/>
                </a:cxn>
                <a:cxn ang="0">
                  <a:pos x="connsiteX9347" y="connsiteY9347"/>
                </a:cxn>
                <a:cxn ang="0">
                  <a:pos x="connsiteX9348" y="connsiteY9348"/>
                </a:cxn>
                <a:cxn ang="0">
                  <a:pos x="connsiteX9349" y="connsiteY9349"/>
                </a:cxn>
                <a:cxn ang="0">
                  <a:pos x="connsiteX9350" y="connsiteY9350"/>
                </a:cxn>
                <a:cxn ang="0">
                  <a:pos x="connsiteX9351" y="connsiteY9351"/>
                </a:cxn>
                <a:cxn ang="0">
                  <a:pos x="connsiteX9352" y="connsiteY9352"/>
                </a:cxn>
                <a:cxn ang="0">
                  <a:pos x="connsiteX9353" y="connsiteY9353"/>
                </a:cxn>
                <a:cxn ang="0">
                  <a:pos x="connsiteX9354" y="connsiteY9354"/>
                </a:cxn>
                <a:cxn ang="0">
                  <a:pos x="connsiteX9355" y="connsiteY9355"/>
                </a:cxn>
                <a:cxn ang="0">
                  <a:pos x="connsiteX9356" y="connsiteY9356"/>
                </a:cxn>
                <a:cxn ang="0">
                  <a:pos x="connsiteX9357" y="connsiteY9357"/>
                </a:cxn>
                <a:cxn ang="0">
                  <a:pos x="connsiteX9358" y="connsiteY9358"/>
                </a:cxn>
                <a:cxn ang="0">
                  <a:pos x="connsiteX9359" y="connsiteY9359"/>
                </a:cxn>
                <a:cxn ang="0">
                  <a:pos x="connsiteX9360" y="connsiteY9360"/>
                </a:cxn>
                <a:cxn ang="0">
                  <a:pos x="connsiteX9361" y="connsiteY9361"/>
                </a:cxn>
                <a:cxn ang="0">
                  <a:pos x="connsiteX9362" y="connsiteY9362"/>
                </a:cxn>
                <a:cxn ang="0">
                  <a:pos x="connsiteX9363" y="connsiteY9363"/>
                </a:cxn>
                <a:cxn ang="0">
                  <a:pos x="connsiteX9364" y="connsiteY9364"/>
                </a:cxn>
                <a:cxn ang="0">
                  <a:pos x="connsiteX9365" y="connsiteY9365"/>
                </a:cxn>
                <a:cxn ang="0">
                  <a:pos x="connsiteX9366" y="connsiteY9366"/>
                </a:cxn>
                <a:cxn ang="0">
                  <a:pos x="connsiteX9367" y="connsiteY9367"/>
                </a:cxn>
                <a:cxn ang="0">
                  <a:pos x="connsiteX9368" y="connsiteY9368"/>
                </a:cxn>
                <a:cxn ang="0">
                  <a:pos x="connsiteX9369" y="connsiteY9369"/>
                </a:cxn>
                <a:cxn ang="0">
                  <a:pos x="connsiteX9370" y="connsiteY9370"/>
                </a:cxn>
                <a:cxn ang="0">
                  <a:pos x="connsiteX9371" y="connsiteY9371"/>
                </a:cxn>
                <a:cxn ang="0">
                  <a:pos x="connsiteX9372" y="connsiteY9372"/>
                </a:cxn>
                <a:cxn ang="0">
                  <a:pos x="connsiteX9373" y="connsiteY9373"/>
                </a:cxn>
                <a:cxn ang="0">
                  <a:pos x="connsiteX9374" y="connsiteY9374"/>
                </a:cxn>
                <a:cxn ang="0">
                  <a:pos x="connsiteX9375" y="connsiteY9375"/>
                </a:cxn>
                <a:cxn ang="0">
                  <a:pos x="connsiteX9376" y="connsiteY9376"/>
                </a:cxn>
                <a:cxn ang="0">
                  <a:pos x="connsiteX9377" y="connsiteY9377"/>
                </a:cxn>
                <a:cxn ang="0">
                  <a:pos x="connsiteX9378" y="connsiteY9378"/>
                </a:cxn>
                <a:cxn ang="0">
                  <a:pos x="connsiteX9379" y="connsiteY9379"/>
                </a:cxn>
                <a:cxn ang="0">
                  <a:pos x="connsiteX9380" y="connsiteY9380"/>
                </a:cxn>
                <a:cxn ang="0">
                  <a:pos x="connsiteX9381" y="connsiteY9381"/>
                </a:cxn>
                <a:cxn ang="0">
                  <a:pos x="connsiteX9382" y="connsiteY9382"/>
                </a:cxn>
                <a:cxn ang="0">
                  <a:pos x="connsiteX9383" y="connsiteY9383"/>
                </a:cxn>
                <a:cxn ang="0">
                  <a:pos x="connsiteX9384" y="connsiteY9384"/>
                </a:cxn>
                <a:cxn ang="0">
                  <a:pos x="connsiteX9385" y="connsiteY9385"/>
                </a:cxn>
                <a:cxn ang="0">
                  <a:pos x="connsiteX9386" y="connsiteY9386"/>
                </a:cxn>
                <a:cxn ang="0">
                  <a:pos x="connsiteX9387" y="connsiteY9387"/>
                </a:cxn>
                <a:cxn ang="0">
                  <a:pos x="connsiteX9388" y="connsiteY9388"/>
                </a:cxn>
                <a:cxn ang="0">
                  <a:pos x="connsiteX9389" y="connsiteY9389"/>
                </a:cxn>
                <a:cxn ang="0">
                  <a:pos x="connsiteX9390" y="connsiteY9390"/>
                </a:cxn>
                <a:cxn ang="0">
                  <a:pos x="connsiteX9391" y="connsiteY9391"/>
                </a:cxn>
                <a:cxn ang="0">
                  <a:pos x="connsiteX9392" y="connsiteY9392"/>
                </a:cxn>
                <a:cxn ang="0">
                  <a:pos x="connsiteX9393" y="connsiteY9393"/>
                </a:cxn>
                <a:cxn ang="0">
                  <a:pos x="connsiteX9394" y="connsiteY9394"/>
                </a:cxn>
                <a:cxn ang="0">
                  <a:pos x="connsiteX9395" y="connsiteY9395"/>
                </a:cxn>
                <a:cxn ang="0">
                  <a:pos x="connsiteX9396" y="connsiteY9396"/>
                </a:cxn>
                <a:cxn ang="0">
                  <a:pos x="connsiteX9397" y="connsiteY9397"/>
                </a:cxn>
                <a:cxn ang="0">
                  <a:pos x="connsiteX9398" y="connsiteY9398"/>
                </a:cxn>
                <a:cxn ang="0">
                  <a:pos x="connsiteX9399" y="connsiteY9399"/>
                </a:cxn>
                <a:cxn ang="0">
                  <a:pos x="connsiteX9400" y="connsiteY9400"/>
                </a:cxn>
                <a:cxn ang="0">
                  <a:pos x="connsiteX9401" y="connsiteY9401"/>
                </a:cxn>
                <a:cxn ang="0">
                  <a:pos x="connsiteX9402" y="connsiteY9402"/>
                </a:cxn>
                <a:cxn ang="0">
                  <a:pos x="connsiteX9403" y="connsiteY9403"/>
                </a:cxn>
                <a:cxn ang="0">
                  <a:pos x="connsiteX9404" y="connsiteY9404"/>
                </a:cxn>
                <a:cxn ang="0">
                  <a:pos x="connsiteX9405" y="connsiteY9405"/>
                </a:cxn>
                <a:cxn ang="0">
                  <a:pos x="connsiteX9406" y="connsiteY9406"/>
                </a:cxn>
                <a:cxn ang="0">
                  <a:pos x="connsiteX9407" y="connsiteY9407"/>
                </a:cxn>
                <a:cxn ang="0">
                  <a:pos x="connsiteX9408" y="connsiteY9408"/>
                </a:cxn>
                <a:cxn ang="0">
                  <a:pos x="connsiteX9409" y="connsiteY9409"/>
                </a:cxn>
                <a:cxn ang="0">
                  <a:pos x="connsiteX9410" y="connsiteY9410"/>
                </a:cxn>
                <a:cxn ang="0">
                  <a:pos x="connsiteX9411" y="connsiteY9411"/>
                </a:cxn>
                <a:cxn ang="0">
                  <a:pos x="connsiteX9412" y="connsiteY9412"/>
                </a:cxn>
                <a:cxn ang="0">
                  <a:pos x="connsiteX9413" y="connsiteY9413"/>
                </a:cxn>
                <a:cxn ang="0">
                  <a:pos x="connsiteX9414" y="connsiteY9414"/>
                </a:cxn>
                <a:cxn ang="0">
                  <a:pos x="connsiteX9415" y="connsiteY9415"/>
                </a:cxn>
                <a:cxn ang="0">
                  <a:pos x="connsiteX9416" y="connsiteY9416"/>
                </a:cxn>
                <a:cxn ang="0">
                  <a:pos x="connsiteX9417" y="connsiteY9417"/>
                </a:cxn>
                <a:cxn ang="0">
                  <a:pos x="connsiteX9418" y="connsiteY9418"/>
                </a:cxn>
                <a:cxn ang="0">
                  <a:pos x="connsiteX9419" y="connsiteY9419"/>
                </a:cxn>
                <a:cxn ang="0">
                  <a:pos x="connsiteX9420" y="connsiteY9420"/>
                </a:cxn>
                <a:cxn ang="0">
                  <a:pos x="connsiteX9421" y="connsiteY9421"/>
                </a:cxn>
                <a:cxn ang="0">
                  <a:pos x="connsiteX9422" y="connsiteY9422"/>
                </a:cxn>
                <a:cxn ang="0">
                  <a:pos x="connsiteX9423" y="connsiteY9423"/>
                </a:cxn>
                <a:cxn ang="0">
                  <a:pos x="connsiteX9424" y="connsiteY9424"/>
                </a:cxn>
                <a:cxn ang="0">
                  <a:pos x="connsiteX9425" y="connsiteY9425"/>
                </a:cxn>
                <a:cxn ang="0">
                  <a:pos x="connsiteX9426" y="connsiteY9426"/>
                </a:cxn>
                <a:cxn ang="0">
                  <a:pos x="connsiteX9427" y="connsiteY9427"/>
                </a:cxn>
                <a:cxn ang="0">
                  <a:pos x="connsiteX9428" y="connsiteY9428"/>
                </a:cxn>
                <a:cxn ang="0">
                  <a:pos x="connsiteX9429" y="connsiteY9429"/>
                </a:cxn>
                <a:cxn ang="0">
                  <a:pos x="connsiteX9430" y="connsiteY9430"/>
                </a:cxn>
                <a:cxn ang="0">
                  <a:pos x="connsiteX9431" y="connsiteY9431"/>
                </a:cxn>
                <a:cxn ang="0">
                  <a:pos x="connsiteX9432" y="connsiteY9432"/>
                </a:cxn>
                <a:cxn ang="0">
                  <a:pos x="connsiteX9433" y="connsiteY9433"/>
                </a:cxn>
                <a:cxn ang="0">
                  <a:pos x="connsiteX9434" y="connsiteY9434"/>
                </a:cxn>
                <a:cxn ang="0">
                  <a:pos x="connsiteX9435" y="connsiteY9435"/>
                </a:cxn>
                <a:cxn ang="0">
                  <a:pos x="connsiteX9436" y="connsiteY9436"/>
                </a:cxn>
                <a:cxn ang="0">
                  <a:pos x="connsiteX9437" y="connsiteY9437"/>
                </a:cxn>
                <a:cxn ang="0">
                  <a:pos x="connsiteX9438" y="connsiteY9438"/>
                </a:cxn>
                <a:cxn ang="0">
                  <a:pos x="connsiteX9439" y="connsiteY9439"/>
                </a:cxn>
                <a:cxn ang="0">
                  <a:pos x="connsiteX9440" y="connsiteY9440"/>
                </a:cxn>
                <a:cxn ang="0">
                  <a:pos x="connsiteX9441" y="connsiteY9441"/>
                </a:cxn>
                <a:cxn ang="0">
                  <a:pos x="connsiteX9442" y="connsiteY9442"/>
                </a:cxn>
                <a:cxn ang="0">
                  <a:pos x="connsiteX9443" y="connsiteY9443"/>
                </a:cxn>
                <a:cxn ang="0">
                  <a:pos x="connsiteX9444" y="connsiteY9444"/>
                </a:cxn>
                <a:cxn ang="0">
                  <a:pos x="connsiteX9445" y="connsiteY9445"/>
                </a:cxn>
                <a:cxn ang="0">
                  <a:pos x="connsiteX9446" y="connsiteY9446"/>
                </a:cxn>
                <a:cxn ang="0">
                  <a:pos x="connsiteX9447" y="connsiteY9447"/>
                </a:cxn>
                <a:cxn ang="0">
                  <a:pos x="connsiteX9448" y="connsiteY9448"/>
                </a:cxn>
                <a:cxn ang="0">
                  <a:pos x="connsiteX9449" y="connsiteY9449"/>
                </a:cxn>
                <a:cxn ang="0">
                  <a:pos x="connsiteX9450" y="connsiteY9450"/>
                </a:cxn>
                <a:cxn ang="0">
                  <a:pos x="connsiteX9451" y="connsiteY9451"/>
                </a:cxn>
                <a:cxn ang="0">
                  <a:pos x="connsiteX9452" y="connsiteY9452"/>
                </a:cxn>
                <a:cxn ang="0">
                  <a:pos x="connsiteX9453" y="connsiteY9453"/>
                </a:cxn>
                <a:cxn ang="0">
                  <a:pos x="connsiteX9454" y="connsiteY9454"/>
                </a:cxn>
                <a:cxn ang="0">
                  <a:pos x="connsiteX9455" y="connsiteY9455"/>
                </a:cxn>
                <a:cxn ang="0">
                  <a:pos x="connsiteX9456" y="connsiteY9456"/>
                </a:cxn>
                <a:cxn ang="0">
                  <a:pos x="connsiteX9457" y="connsiteY9457"/>
                </a:cxn>
                <a:cxn ang="0">
                  <a:pos x="connsiteX9458" y="connsiteY9458"/>
                </a:cxn>
                <a:cxn ang="0">
                  <a:pos x="connsiteX9459" y="connsiteY9459"/>
                </a:cxn>
                <a:cxn ang="0">
                  <a:pos x="connsiteX9460" y="connsiteY9460"/>
                </a:cxn>
                <a:cxn ang="0">
                  <a:pos x="connsiteX9461" y="connsiteY9461"/>
                </a:cxn>
                <a:cxn ang="0">
                  <a:pos x="connsiteX9462" y="connsiteY9462"/>
                </a:cxn>
                <a:cxn ang="0">
                  <a:pos x="connsiteX9463" y="connsiteY9463"/>
                </a:cxn>
                <a:cxn ang="0">
                  <a:pos x="connsiteX9464" y="connsiteY9464"/>
                </a:cxn>
                <a:cxn ang="0">
                  <a:pos x="connsiteX9465" y="connsiteY9465"/>
                </a:cxn>
                <a:cxn ang="0">
                  <a:pos x="connsiteX9466" y="connsiteY9466"/>
                </a:cxn>
                <a:cxn ang="0">
                  <a:pos x="connsiteX9467" y="connsiteY9467"/>
                </a:cxn>
                <a:cxn ang="0">
                  <a:pos x="connsiteX9468" y="connsiteY9468"/>
                </a:cxn>
                <a:cxn ang="0">
                  <a:pos x="connsiteX9469" y="connsiteY9469"/>
                </a:cxn>
                <a:cxn ang="0">
                  <a:pos x="connsiteX9470" y="connsiteY9470"/>
                </a:cxn>
                <a:cxn ang="0">
                  <a:pos x="connsiteX9471" y="connsiteY9471"/>
                </a:cxn>
                <a:cxn ang="0">
                  <a:pos x="connsiteX9472" y="connsiteY9472"/>
                </a:cxn>
                <a:cxn ang="0">
                  <a:pos x="connsiteX9473" y="connsiteY9473"/>
                </a:cxn>
                <a:cxn ang="0">
                  <a:pos x="connsiteX9474" y="connsiteY9474"/>
                </a:cxn>
                <a:cxn ang="0">
                  <a:pos x="connsiteX9475" y="connsiteY9475"/>
                </a:cxn>
                <a:cxn ang="0">
                  <a:pos x="connsiteX9476" y="connsiteY9476"/>
                </a:cxn>
                <a:cxn ang="0">
                  <a:pos x="connsiteX9477" y="connsiteY9477"/>
                </a:cxn>
                <a:cxn ang="0">
                  <a:pos x="connsiteX9478" y="connsiteY9478"/>
                </a:cxn>
                <a:cxn ang="0">
                  <a:pos x="connsiteX9479" y="connsiteY9479"/>
                </a:cxn>
                <a:cxn ang="0">
                  <a:pos x="connsiteX9480" y="connsiteY9480"/>
                </a:cxn>
                <a:cxn ang="0">
                  <a:pos x="connsiteX9481" y="connsiteY9481"/>
                </a:cxn>
                <a:cxn ang="0">
                  <a:pos x="connsiteX9482" y="connsiteY9482"/>
                </a:cxn>
                <a:cxn ang="0">
                  <a:pos x="connsiteX9483" y="connsiteY9483"/>
                </a:cxn>
                <a:cxn ang="0">
                  <a:pos x="connsiteX9484" y="connsiteY9484"/>
                </a:cxn>
                <a:cxn ang="0">
                  <a:pos x="connsiteX9485" y="connsiteY9485"/>
                </a:cxn>
                <a:cxn ang="0">
                  <a:pos x="connsiteX9486" y="connsiteY9486"/>
                </a:cxn>
                <a:cxn ang="0">
                  <a:pos x="connsiteX9487" y="connsiteY9487"/>
                </a:cxn>
                <a:cxn ang="0">
                  <a:pos x="connsiteX9488" y="connsiteY9488"/>
                </a:cxn>
                <a:cxn ang="0">
                  <a:pos x="connsiteX9489" y="connsiteY9489"/>
                </a:cxn>
                <a:cxn ang="0">
                  <a:pos x="connsiteX9490" y="connsiteY9490"/>
                </a:cxn>
                <a:cxn ang="0">
                  <a:pos x="connsiteX9491" y="connsiteY9491"/>
                </a:cxn>
                <a:cxn ang="0">
                  <a:pos x="connsiteX9492" y="connsiteY9492"/>
                </a:cxn>
                <a:cxn ang="0">
                  <a:pos x="connsiteX9493" y="connsiteY9493"/>
                </a:cxn>
                <a:cxn ang="0">
                  <a:pos x="connsiteX9494" y="connsiteY9494"/>
                </a:cxn>
                <a:cxn ang="0">
                  <a:pos x="connsiteX9495" y="connsiteY9495"/>
                </a:cxn>
                <a:cxn ang="0">
                  <a:pos x="connsiteX9496" y="connsiteY9496"/>
                </a:cxn>
                <a:cxn ang="0">
                  <a:pos x="connsiteX9497" y="connsiteY9497"/>
                </a:cxn>
                <a:cxn ang="0">
                  <a:pos x="connsiteX9498" y="connsiteY9498"/>
                </a:cxn>
                <a:cxn ang="0">
                  <a:pos x="connsiteX9499" y="connsiteY9499"/>
                </a:cxn>
                <a:cxn ang="0">
                  <a:pos x="connsiteX9500" y="connsiteY9500"/>
                </a:cxn>
                <a:cxn ang="0">
                  <a:pos x="connsiteX9501" y="connsiteY9501"/>
                </a:cxn>
                <a:cxn ang="0">
                  <a:pos x="connsiteX9502" y="connsiteY9502"/>
                </a:cxn>
                <a:cxn ang="0">
                  <a:pos x="connsiteX9503" y="connsiteY9503"/>
                </a:cxn>
                <a:cxn ang="0">
                  <a:pos x="connsiteX9504" y="connsiteY9504"/>
                </a:cxn>
                <a:cxn ang="0">
                  <a:pos x="connsiteX9505" y="connsiteY9505"/>
                </a:cxn>
                <a:cxn ang="0">
                  <a:pos x="connsiteX9506" y="connsiteY9506"/>
                </a:cxn>
                <a:cxn ang="0">
                  <a:pos x="connsiteX9507" y="connsiteY9507"/>
                </a:cxn>
                <a:cxn ang="0">
                  <a:pos x="connsiteX9508" y="connsiteY9508"/>
                </a:cxn>
                <a:cxn ang="0">
                  <a:pos x="connsiteX9509" y="connsiteY9509"/>
                </a:cxn>
                <a:cxn ang="0">
                  <a:pos x="connsiteX9510" y="connsiteY9510"/>
                </a:cxn>
                <a:cxn ang="0">
                  <a:pos x="connsiteX9511" y="connsiteY9511"/>
                </a:cxn>
                <a:cxn ang="0">
                  <a:pos x="connsiteX9512" y="connsiteY9512"/>
                </a:cxn>
                <a:cxn ang="0">
                  <a:pos x="connsiteX9513" y="connsiteY9513"/>
                </a:cxn>
                <a:cxn ang="0">
                  <a:pos x="connsiteX9514" y="connsiteY9514"/>
                </a:cxn>
                <a:cxn ang="0">
                  <a:pos x="connsiteX9515" y="connsiteY9515"/>
                </a:cxn>
                <a:cxn ang="0">
                  <a:pos x="connsiteX9516" y="connsiteY9516"/>
                </a:cxn>
                <a:cxn ang="0">
                  <a:pos x="connsiteX9517" y="connsiteY9517"/>
                </a:cxn>
                <a:cxn ang="0">
                  <a:pos x="connsiteX9518" y="connsiteY9518"/>
                </a:cxn>
                <a:cxn ang="0">
                  <a:pos x="connsiteX9519" y="connsiteY9519"/>
                </a:cxn>
                <a:cxn ang="0">
                  <a:pos x="connsiteX9520" y="connsiteY9520"/>
                </a:cxn>
                <a:cxn ang="0">
                  <a:pos x="connsiteX9521" y="connsiteY9521"/>
                </a:cxn>
                <a:cxn ang="0">
                  <a:pos x="connsiteX9522" y="connsiteY9522"/>
                </a:cxn>
                <a:cxn ang="0">
                  <a:pos x="connsiteX9523" y="connsiteY9523"/>
                </a:cxn>
                <a:cxn ang="0">
                  <a:pos x="connsiteX9524" y="connsiteY9524"/>
                </a:cxn>
                <a:cxn ang="0">
                  <a:pos x="connsiteX9525" y="connsiteY9525"/>
                </a:cxn>
                <a:cxn ang="0">
                  <a:pos x="connsiteX9526" y="connsiteY9526"/>
                </a:cxn>
                <a:cxn ang="0">
                  <a:pos x="connsiteX9527" y="connsiteY9527"/>
                </a:cxn>
                <a:cxn ang="0">
                  <a:pos x="connsiteX9528" y="connsiteY9528"/>
                </a:cxn>
                <a:cxn ang="0">
                  <a:pos x="connsiteX9529" y="connsiteY9529"/>
                </a:cxn>
                <a:cxn ang="0">
                  <a:pos x="connsiteX9530" y="connsiteY9530"/>
                </a:cxn>
                <a:cxn ang="0">
                  <a:pos x="connsiteX9531" y="connsiteY9531"/>
                </a:cxn>
                <a:cxn ang="0">
                  <a:pos x="connsiteX9532" y="connsiteY9532"/>
                </a:cxn>
                <a:cxn ang="0">
                  <a:pos x="connsiteX9533" y="connsiteY9533"/>
                </a:cxn>
                <a:cxn ang="0">
                  <a:pos x="connsiteX9534" y="connsiteY9534"/>
                </a:cxn>
                <a:cxn ang="0">
                  <a:pos x="connsiteX9535" y="connsiteY9535"/>
                </a:cxn>
                <a:cxn ang="0">
                  <a:pos x="connsiteX9536" y="connsiteY9536"/>
                </a:cxn>
                <a:cxn ang="0">
                  <a:pos x="connsiteX9537" y="connsiteY9537"/>
                </a:cxn>
                <a:cxn ang="0">
                  <a:pos x="connsiteX9538" y="connsiteY9538"/>
                </a:cxn>
                <a:cxn ang="0">
                  <a:pos x="connsiteX9539" y="connsiteY9539"/>
                </a:cxn>
                <a:cxn ang="0">
                  <a:pos x="connsiteX9540" y="connsiteY9540"/>
                </a:cxn>
                <a:cxn ang="0">
                  <a:pos x="connsiteX9541" y="connsiteY9541"/>
                </a:cxn>
                <a:cxn ang="0">
                  <a:pos x="connsiteX9542" y="connsiteY9542"/>
                </a:cxn>
                <a:cxn ang="0">
                  <a:pos x="connsiteX9543" y="connsiteY9543"/>
                </a:cxn>
                <a:cxn ang="0">
                  <a:pos x="connsiteX9544" y="connsiteY9544"/>
                </a:cxn>
                <a:cxn ang="0">
                  <a:pos x="connsiteX9545" y="connsiteY9545"/>
                </a:cxn>
                <a:cxn ang="0">
                  <a:pos x="connsiteX9546" y="connsiteY9546"/>
                </a:cxn>
                <a:cxn ang="0">
                  <a:pos x="connsiteX9547" y="connsiteY9547"/>
                </a:cxn>
                <a:cxn ang="0">
                  <a:pos x="connsiteX9548" y="connsiteY9548"/>
                </a:cxn>
                <a:cxn ang="0">
                  <a:pos x="connsiteX9549" y="connsiteY9549"/>
                </a:cxn>
                <a:cxn ang="0">
                  <a:pos x="connsiteX9550" y="connsiteY9550"/>
                </a:cxn>
                <a:cxn ang="0">
                  <a:pos x="connsiteX9551" y="connsiteY9551"/>
                </a:cxn>
                <a:cxn ang="0">
                  <a:pos x="connsiteX9552" y="connsiteY9552"/>
                </a:cxn>
                <a:cxn ang="0">
                  <a:pos x="connsiteX9553" y="connsiteY9553"/>
                </a:cxn>
                <a:cxn ang="0">
                  <a:pos x="connsiteX9554" y="connsiteY9554"/>
                </a:cxn>
                <a:cxn ang="0">
                  <a:pos x="connsiteX9555" y="connsiteY9555"/>
                </a:cxn>
                <a:cxn ang="0">
                  <a:pos x="connsiteX9556" y="connsiteY9556"/>
                </a:cxn>
                <a:cxn ang="0">
                  <a:pos x="connsiteX9557" y="connsiteY9557"/>
                </a:cxn>
                <a:cxn ang="0">
                  <a:pos x="connsiteX9558" y="connsiteY9558"/>
                </a:cxn>
                <a:cxn ang="0">
                  <a:pos x="connsiteX9559" y="connsiteY9559"/>
                </a:cxn>
                <a:cxn ang="0">
                  <a:pos x="connsiteX9560" y="connsiteY9560"/>
                </a:cxn>
                <a:cxn ang="0">
                  <a:pos x="connsiteX9561" y="connsiteY9561"/>
                </a:cxn>
                <a:cxn ang="0">
                  <a:pos x="connsiteX9562" y="connsiteY9562"/>
                </a:cxn>
                <a:cxn ang="0">
                  <a:pos x="connsiteX9563" y="connsiteY9563"/>
                </a:cxn>
                <a:cxn ang="0">
                  <a:pos x="connsiteX9564" y="connsiteY9564"/>
                </a:cxn>
                <a:cxn ang="0">
                  <a:pos x="connsiteX9565" y="connsiteY9565"/>
                </a:cxn>
                <a:cxn ang="0">
                  <a:pos x="connsiteX9566" y="connsiteY9566"/>
                </a:cxn>
                <a:cxn ang="0">
                  <a:pos x="connsiteX9567" y="connsiteY9567"/>
                </a:cxn>
                <a:cxn ang="0">
                  <a:pos x="connsiteX9568" y="connsiteY9568"/>
                </a:cxn>
                <a:cxn ang="0">
                  <a:pos x="connsiteX9569" y="connsiteY9569"/>
                </a:cxn>
                <a:cxn ang="0">
                  <a:pos x="connsiteX9570" y="connsiteY9570"/>
                </a:cxn>
                <a:cxn ang="0">
                  <a:pos x="connsiteX9571" y="connsiteY9571"/>
                </a:cxn>
                <a:cxn ang="0">
                  <a:pos x="connsiteX9572" y="connsiteY9572"/>
                </a:cxn>
                <a:cxn ang="0">
                  <a:pos x="connsiteX9573" y="connsiteY9573"/>
                </a:cxn>
                <a:cxn ang="0">
                  <a:pos x="connsiteX9574" y="connsiteY9574"/>
                </a:cxn>
                <a:cxn ang="0">
                  <a:pos x="connsiteX9575" y="connsiteY9575"/>
                </a:cxn>
                <a:cxn ang="0">
                  <a:pos x="connsiteX9576" y="connsiteY9576"/>
                </a:cxn>
                <a:cxn ang="0">
                  <a:pos x="connsiteX9577" y="connsiteY9577"/>
                </a:cxn>
                <a:cxn ang="0">
                  <a:pos x="connsiteX9578" y="connsiteY9578"/>
                </a:cxn>
                <a:cxn ang="0">
                  <a:pos x="connsiteX9579" y="connsiteY9579"/>
                </a:cxn>
                <a:cxn ang="0">
                  <a:pos x="connsiteX9580" y="connsiteY9580"/>
                </a:cxn>
                <a:cxn ang="0">
                  <a:pos x="connsiteX9581" y="connsiteY9581"/>
                </a:cxn>
                <a:cxn ang="0">
                  <a:pos x="connsiteX9582" y="connsiteY9582"/>
                </a:cxn>
                <a:cxn ang="0">
                  <a:pos x="connsiteX9583" y="connsiteY9583"/>
                </a:cxn>
                <a:cxn ang="0">
                  <a:pos x="connsiteX9584" y="connsiteY9584"/>
                </a:cxn>
                <a:cxn ang="0">
                  <a:pos x="connsiteX9585" y="connsiteY9585"/>
                </a:cxn>
                <a:cxn ang="0">
                  <a:pos x="connsiteX9586" y="connsiteY9586"/>
                </a:cxn>
                <a:cxn ang="0">
                  <a:pos x="connsiteX9587" y="connsiteY9587"/>
                </a:cxn>
                <a:cxn ang="0">
                  <a:pos x="connsiteX9588" y="connsiteY9588"/>
                </a:cxn>
                <a:cxn ang="0">
                  <a:pos x="connsiteX9589" y="connsiteY9589"/>
                </a:cxn>
                <a:cxn ang="0">
                  <a:pos x="connsiteX9590" y="connsiteY9590"/>
                </a:cxn>
                <a:cxn ang="0">
                  <a:pos x="connsiteX9591" y="connsiteY9591"/>
                </a:cxn>
                <a:cxn ang="0">
                  <a:pos x="connsiteX9592" y="connsiteY9592"/>
                </a:cxn>
                <a:cxn ang="0">
                  <a:pos x="connsiteX9593" y="connsiteY9593"/>
                </a:cxn>
                <a:cxn ang="0">
                  <a:pos x="connsiteX9594" y="connsiteY9594"/>
                </a:cxn>
                <a:cxn ang="0">
                  <a:pos x="connsiteX9595" y="connsiteY9595"/>
                </a:cxn>
                <a:cxn ang="0">
                  <a:pos x="connsiteX9596" y="connsiteY9596"/>
                </a:cxn>
                <a:cxn ang="0">
                  <a:pos x="connsiteX9597" y="connsiteY9597"/>
                </a:cxn>
                <a:cxn ang="0">
                  <a:pos x="connsiteX9598" y="connsiteY9598"/>
                </a:cxn>
                <a:cxn ang="0">
                  <a:pos x="connsiteX9599" y="connsiteY9599"/>
                </a:cxn>
                <a:cxn ang="0">
                  <a:pos x="connsiteX9600" y="connsiteY9600"/>
                </a:cxn>
                <a:cxn ang="0">
                  <a:pos x="connsiteX9601" y="connsiteY9601"/>
                </a:cxn>
                <a:cxn ang="0">
                  <a:pos x="connsiteX9602" y="connsiteY9602"/>
                </a:cxn>
                <a:cxn ang="0">
                  <a:pos x="connsiteX9603" y="connsiteY9603"/>
                </a:cxn>
                <a:cxn ang="0">
                  <a:pos x="connsiteX9604" y="connsiteY9604"/>
                </a:cxn>
                <a:cxn ang="0">
                  <a:pos x="connsiteX9605" y="connsiteY9605"/>
                </a:cxn>
                <a:cxn ang="0">
                  <a:pos x="connsiteX9606" y="connsiteY9606"/>
                </a:cxn>
                <a:cxn ang="0">
                  <a:pos x="connsiteX9607" y="connsiteY9607"/>
                </a:cxn>
                <a:cxn ang="0">
                  <a:pos x="connsiteX9608" y="connsiteY9608"/>
                </a:cxn>
                <a:cxn ang="0">
                  <a:pos x="connsiteX9609" y="connsiteY9609"/>
                </a:cxn>
                <a:cxn ang="0">
                  <a:pos x="connsiteX9610" y="connsiteY9610"/>
                </a:cxn>
                <a:cxn ang="0">
                  <a:pos x="connsiteX9611" y="connsiteY9611"/>
                </a:cxn>
                <a:cxn ang="0">
                  <a:pos x="connsiteX9612" y="connsiteY9612"/>
                </a:cxn>
                <a:cxn ang="0">
                  <a:pos x="connsiteX9613" y="connsiteY9613"/>
                </a:cxn>
                <a:cxn ang="0">
                  <a:pos x="connsiteX9614" y="connsiteY9614"/>
                </a:cxn>
                <a:cxn ang="0">
                  <a:pos x="connsiteX9615" y="connsiteY9615"/>
                </a:cxn>
                <a:cxn ang="0">
                  <a:pos x="connsiteX9616" y="connsiteY9616"/>
                </a:cxn>
                <a:cxn ang="0">
                  <a:pos x="connsiteX9617" y="connsiteY9617"/>
                </a:cxn>
                <a:cxn ang="0">
                  <a:pos x="connsiteX9618" y="connsiteY9618"/>
                </a:cxn>
                <a:cxn ang="0">
                  <a:pos x="connsiteX9619" y="connsiteY9619"/>
                </a:cxn>
                <a:cxn ang="0">
                  <a:pos x="connsiteX9620" y="connsiteY9620"/>
                </a:cxn>
                <a:cxn ang="0">
                  <a:pos x="connsiteX9621" y="connsiteY9621"/>
                </a:cxn>
                <a:cxn ang="0">
                  <a:pos x="connsiteX9622" y="connsiteY9622"/>
                </a:cxn>
                <a:cxn ang="0">
                  <a:pos x="connsiteX9623" y="connsiteY9623"/>
                </a:cxn>
                <a:cxn ang="0">
                  <a:pos x="connsiteX9624" y="connsiteY9624"/>
                </a:cxn>
                <a:cxn ang="0">
                  <a:pos x="connsiteX9625" y="connsiteY9625"/>
                </a:cxn>
                <a:cxn ang="0">
                  <a:pos x="connsiteX9626" y="connsiteY9626"/>
                </a:cxn>
                <a:cxn ang="0">
                  <a:pos x="connsiteX9627" y="connsiteY9627"/>
                </a:cxn>
                <a:cxn ang="0">
                  <a:pos x="connsiteX9628" y="connsiteY9628"/>
                </a:cxn>
                <a:cxn ang="0">
                  <a:pos x="connsiteX9629" y="connsiteY9629"/>
                </a:cxn>
                <a:cxn ang="0">
                  <a:pos x="connsiteX9630" y="connsiteY9630"/>
                </a:cxn>
                <a:cxn ang="0">
                  <a:pos x="connsiteX9631" y="connsiteY9631"/>
                </a:cxn>
                <a:cxn ang="0">
                  <a:pos x="connsiteX9632" y="connsiteY9632"/>
                </a:cxn>
                <a:cxn ang="0">
                  <a:pos x="connsiteX9633" y="connsiteY9633"/>
                </a:cxn>
                <a:cxn ang="0">
                  <a:pos x="connsiteX9634" y="connsiteY9634"/>
                </a:cxn>
                <a:cxn ang="0">
                  <a:pos x="connsiteX9635" y="connsiteY9635"/>
                </a:cxn>
                <a:cxn ang="0">
                  <a:pos x="connsiteX9636" y="connsiteY9636"/>
                </a:cxn>
                <a:cxn ang="0">
                  <a:pos x="connsiteX9637" y="connsiteY9637"/>
                </a:cxn>
                <a:cxn ang="0">
                  <a:pos x="connsiteX9638" y="connsiteY9638"/>
                </a:cxn>
                <a:cxn ang="0">
                  <a:pos x="connsiteX9639" y="connsiteY9639"/>
                </a:cxn>
                <a:cxn ang="0">
                  <a:pos x="connsiteX9640" y="connsiteY9640"/>
                </a:cxn>
                <a:cxn ang="0">
                  <a:pos x="connsiteX9641" y="connsiteY9641"/>
                </a:cxn>
                <a:cxn ang="0">
                  <a:pos x="connsiteX9642" y="connsiteY9642"/>
                </a:cxn>
                <a:cxn ang="0">
                  <a:pos x="connsiteX9643" y="connsiteY9643"/>
                </a:cxn>
                <a:cxn ang="0">
                  <a:pos x="connsiteX9644" y="connsiteY9644"/>
                </a:cxn>
                <a:cxn ang="0">
                  <a:pos x="connsiteX9645" y="connsiteY9645"/>
                </a:cxn>
                <a:cxn ang="0">
                  <a:pos x="connsiteX9646" y="connsiteY9646"/>
                </a:cxn>
                <a:cxn ang="0">
                  <a:pos x="connsiteX9647" y="connsiteY9647"/>
                </a:cxn>
                <a:cxn ang="0">
                  <a:pos x="connsiteX9648" y="connsiteY9648"/>
                </a:cxn>
                <a:cxn ang="0">
                  <a:pos x="connsiteX9649" y="connsiteY9649"/>
                </a:cxn>
                <a:cxn ang="0">
                  <a:pos x="connsiteX9650" y="connsiteY9650"/>
                </a:cxn>
                <a:cxn ang="0">
                  <a:pos x="connsiteX9651" y="connsiteY9651"/>
                </a:cxn>
                <a:cxn ang="0">
                  <a:pos x="connsiteX9652" y="connsiteY9652"/>
                </a:cxn>
                <a:cxn ang="0">
                  <a:pos x="connsiteX9653" y="connsiteY9653"/>
                </a:cxn>
                <a:cxn ang="0">
                  <a:pos x="connsiteX9654" y="connsiteY9654"/>
                </a:cxn>
                <a:cxn ang="0">
                  <a:pos x="connsiteX9655" y="connsiteY9655"/>
                </a:cxn>
                <a:cxn ang="0">
                  <a:pos x="connsiteX9656" y="connsiteY9656"/>
                </a:cxn>
                <a:cxn ang="0">
                  <a:pos x="connsiteX9657" y="connsiteY9657"/>
                </a:cxn>
                <a:cxn ang="0">
                  <a:pos x="connsiteX9658" y="connsiteY9658"/>
                </a:cxn>
                <a:cxn ang="0">
                  <a:pos x="connsiteX9659" y="connsiteY9659"/>
                </a:cxn>
                <a:cxn ang="0">
                  <a:pos x="connsiteX9660" y="connsiteY9660"/>
                </a:cxn>
                <a:cxn ang="0">
                  <a:pos x="connsiteX9661" y="connsiteY9661"/>
                </a:cxn>
                <a:cxn ang="0">
                  <a:pos x="connsiteX9662" y="connsiteY9662"/>
                </a:cxn>
                <a:cxn ang="0">
                  <a:pos x="connsiteX9663" y="connsiteY9663"/>
                </a:cxn>
                <a:cxn ang="0">
                  <a:pos x="connsiteX9664" y="connsiteY9664"/>
                </a:cxn>
                <a:cxn ang="0">
                  <a:pos x="connsiteX9665" y="connsiteY9665"/>
                </a:cxn>
                <a:cxn ang="0">
                  <a:pos x="connsiteX9666" y="connsiteY9666"/>
                </a:cxn>
                <a:cxn ang="0">
                  <a:pos x="connsiteX9667" y="connsiteY9667"/>
                </a:cxn>
                <a:cxn ang="0">
                  <a:pos x="connsiteX9668" y="connsiteY9668"/>
                </a:cxn>
                <a:cxn ang="0">
                  <a:pos x="connsiteX9669" y="connsiteY9669"/>
                </a:cxn>
                <a:cxn ang="0">
                  <a:pos x="connsiteX9670" y="connsiteY9670"/>
                </a:cxn>
                <a:cxn ang="0">
                  <a:pos x="connsiteX9671" y="connsiteY9671"/>
                </a:cxn>
                <a:cxn ang="0">
                  <a:pos x="connsiteX9672" y="connsiteY9672"/>
                </a:cxn>
                <a:cxn ang="0">
                  <a:pos x="connsiteX9673" y="connsiteY9673"/>
                </a:cxn>
                <a:cxn ang="0">
                  <a:pos x="connsiteX9674" y="connsiteY9674"/>
                </a:cxn>
                <a:cxn ang="0">
                  <a:pos x="connsiteX9675" y="connsiteY9675"/>
                </a:cxn>
                <a:cxn ang="0">
                  <a:pos x="connsiteX9676" y="connsiteY9676"/>
                </a:cxn>
                <a:cxn ang="0">
                  <a:pos x="connsiteX9677" y="connsiteY9677"/>
                </a:cxn>
                <a:cxn ang="0">
                  <a:pos x="connsiteX9678" y="connsiteY9678"/>
                </a:cxn>
                <a:cxn ang="0">
                  <a:pos x="connsiteX9679" y="connsiteY9679"/>
                </a:cxn>
                <a:cxn ang="0">
                  <a:pos x="connsiteX9680" y="connsiteY9680"/>
                </a:cxn>
                <a:cxn ang="0">
                  <a:pos x="connsiteX9681" y="connsiteY9681"/>
                </a:cxn>
                <a:cxn ang="0">
                  <a:pos x="connsiteX9682" y="connsiteY9682"/>
                </a:cxn>
                <a:cxn ang="0">
                  <a:pos x="connsiteX9683" y="connsiteY9683"/>
                </a:cxn>
                <a:cxn ang="0">
                  <a:pos x="connsiteX9684" y="connsiteY9684"/>
                </a:cxn>
                <a:cxn ang="0">
                  <a:pos x="connsiteX9685" y="connsiteY9685"/>
                </a:cxn>
                <a:cxn ang="0">
                  <a:pos x="connsiteX9686" y="connsiteY9686"/>
                </a:cxn>
                <a:cxn ang="0">
                  <a:pos x="connsiteX9687" y="connsiteY9687"/>
                </a:cxn>
                <a:cxn ang="0">
                  <a:pos x="connsiteX9688" y="connsiteY9688"/>
                </a:cxn>
                <a:cxn ang="0">
                  <a:pos x="connsiteX9689" y="connsiteY9689"/>
                </a:cxn>
                <a:cxn ang="0">
                  <a:pos x="connsiteX9690" y="connsiteY9690"/>
                </a:cxn>
                <a:cxn ang="0">
                  <a:pos x="connsiteX9691" y="connsiteY9691"/>
                </a:cxn>
                <a:cxn ang="0">
                  <a:pos x="connsiteX9692" y="connsiteY9692"/>
                </a:cxn>
                <a:cxn ang="0">
                  <a:pos x="connsiteX9693" y="connsiteY9693"/>
                </a:cxn>
                <a:cxn ang="0">
                  <a:pos x="connsiteX9694" y="connsiteY9694"/>
                </a:cxn>
                <a:cxn ang="0">
                  <a:pos x="connsiteX9695" y="connsiteY9695"/>
                </a:cxn>
                <a:cxn ang="0">
                  <a:pos x="connsiteX9696" y="connsiteY9696"/>
                </a:cxn>
                <a:cxn ang="0">
                  <a:pos x="connsiteX9697" y="connsiteY9697"/>
                </a:cxn>
                <a:cxn ang="0">
                  <a:pos x="connsiteX9698" y="connsiteY9698"/>
                </a:cxn>
                <a:cxn ang="0">
                  <a:pos x="connsiteX9699" y="connsiteY9699"/>
                </a:cxn>
                <a:cxn ang="0">
                  <a:pos x="connsiteX9700" y="connsiteY9700"/>
                </a:cxn>
                <a:cxn ang="0">
                  <a:pos x="connsiteX9701" y="connsiteY9701"/>
                </a:cxn>
                <a:cxn ang="0">
                  <a:pos x="connsiteX9702" y="connsiteY9702"/>
                </a:cxn>
                <a:cxn ang="0">
                  <a:pos x="connsiteX9703" y="connsiteY9703"/>
                </a:cxn>
                <a:cxn ang="0">
                  <a:pos x="connsiteX9704" y="connsiteY9704"/>
                </a:cxn>
                <a:cxn ang="0">
                  <a:pos x="connsiteX9705" y="connsiteY9705"/>
                </a:cxn>
                <a:cxn ang="0">
                  <a:pos x="connsiteX9706" y="connsiteY9706"/>
                </a:cxn>
                <a:cxn ang="0">
                  <a:pos x="connsiteX9707" y="connsiteY9707"/>
                </a:cxn>
                <a:cxn ang="0">
                  <a:pos x="connsiteX9708" y="connsiteY9708"/>
                </a:cxn>
                <a:cxn ang="0">
                  <a:pos x="connsiteX9709" y="connsiteY9709"/>
                </a:cxn>
                <a:cxn ang="0">
                  <a:pos x="connsiteX9710" y="connsiteY9710"/>
                </a:cxn>
                <a:cxn ang="0">
                  <a:pos x="connsiteX9711" y="connsiteY9711"/>
                </a:cxn>
                <a:cxn ang="0">
                  <a:pos x="connsiteX9712" y="connsiteY9712"/>
                </a:cxn>
                <a:cxn ang="0">
                  <a:pos x="connsiteX9713" y="connsiteY9713"/>
                </a:cxn>
                <a:cxn ang="0">
                  <a:pos x="connsiteX9714" y="connsiteY9714"/>
                </a:cxn>
                <a:cxn ang="0">
                  <a:pos x="connsiteX9715" y="connsiteY9715"/>
                </a:cxn>
                <a:cxn ang="0">
                  <a:pos x="connsiteX9716" y="connsiteY9716"/>
                </a:cxn>
                <a:cxn ang="0">
                  <a:pos x="connsiteX9717" y="connsiteY9717"/>
                </a:cxn>
                <a:cxn ang="0">
                  <a:pos x="connsiteX9718" y="connsiteY9718"/>
                </a:cxn>
                <a:cxn ang="0">
                  <a:pos x="connsiteX9719" y="connsiteY9719"/>
                </a:cxn>
                <a:cxn ang="0">
                  <a:pos x="connsiteX9720" y="connsiteY9720"/>
                </a:cxn>
                <a:cxn ang="0">
                  <a:pos x="connsiteX9721" y="connsiteY9721"/>
                </a:cxn>
                <a:cxn ang="0">
                  <a:pos x="connsiteX9722" y="connsiteY9722"/>
                </a:cxn>
                <a:cxn ang="0">
                  <a:pos x="connsiteX9723" y="connsiteY9723"/>
                </a:cxn>
                <a:cxn ang="0">
                  <a:pos x="connsiteX9724" y="connsiteY9724"/>
                </a:cxn>
                <a:cxn ang="0">
                  <a:pos x="connsiteX9725" y="connsiteY9725"/>
                </a:cxn>
                <a:cxn ang="0">
                  <a:pos x="connsiteX9726" y="connsiteY9726"/>
                </a:cxn>
                <a:cxn ang="0">
                  <a:pos x="connsiteX9727" y="connsiteY9727"/>
                </a:cxn>
                <a:cxn ang="0">
                  <a:pos x="connsiteX9728" y="connsiteY9728"/>
                </a:cxn>
                <a:cxn ang="0">
                  <a:pos x="connsiteX9729" y="connsiteY9729"/>
                </a:cxn>
                <a:cxn ang="0">
                  <a:pos x="connsiteX9730" y="connsiteY9730"/>
                </a:cxn>
                <a:cxn ang="0">
                  <a:pos x="connsiteX9731" y="connsiteY9731"/>
                </a:cxn>
                <a:cxn ang="0">
                  <a:pos x="connsiteX9732" y="connsiteY9732"/>
                </a:cxn>
                <a:cxn ang="0">
                  <a:pos x="connsiteX9733" y="connsiteY9733"/>
                </a:cxn>
                <a:cxn ang="0">
                  <a:pos x="connsiteX9734" y="connsiteY9734"/>
                </a:cxn>
                <a:cxn ang="0">
                  <a:pos x="connsiteX9735" y="connsiteY9735"/>
                </a:cxn>
                <a:cxn ang="0">
                  <a:pos x="connsiteX9736" y="connsiteY9736"/>
                </a:cxn>
                <a:cxn ang="0">
                  <a:pos x="connsiteX9737" y="connsiteY9737"/>
                </a:cxn>
                <a:cxn ang="0">
                  <a:pos x="connsiteX9738" y="connsiteY9738"/>
                </a:cxn>
                <a:cxn ang="0">
                  <a:pos x="connsiteX9739" y="connsiteY9739"/>
                </a:cxn>
                <a:cxn ang="0">
                  <a:pos x="connsiteX9740" y="connsiteY9740"/>
                </a:cxn>
                <a:cxn ang="0">
                  <a:pos x="connsiteX9741" y="connsiteY9741"/>
                </a:cxn>
                <a:cxn ang="0">
                  <a:pos x="connsiteX9742" y="connsiteY9742"/>
                </a:cxn>
                <a:cxn ang="0">
                  <a:pos x="connsiteX9743" y="connsiteY9743"/>
                </a:cxn>
                <a:cxn ang="0">
                  <a:pos x="connsiteX9744" y="connsiteY9744"/>
                </a:cxn>
                <a:cxn ang="0">
                  <a:pos x="connsiteX9745" y="connsiteY9745"/>
                </a:cxn>
                <a:cxn ang="0">
                  <a:pos x="connsiteX9746" y="connsiteY9746"/>
                </a:cxn>
                <a:cxn ang="0">
                  <a:pos x="connsiteX9747" y="connsiteY9747"/>
                </a:cxn>
                <a:cxn ang="0">
                  <a:pos x="connsiteX9748" y="connsiteY9748"/>
                </a:cxn>
                <a:cxn ang="0">
                  <a:pos x="connsiteX9749" y="connsiteY9749"/>
                </a:cxn>
                <a:cxn ang="0">
                  <a:pos x="connsiteX9750" y="connsiteY9750"/>
                </a:cxn>
                <a:cxn ang="0">
                  <a:pos x="connsiteX9751" y="connsiteY9751"/>
                </a:cxn>
                <a:cxn ang="0">
                  <a:pos x="connsiteX9752" y="connsiteY9752"/>
                </a:cxn>
                <a:cxn ang="0">
                  <a:pos x="connsiteX9753" y="connsiteY9753"/>
                </a:cxn>
                <a:cxn ang="0">
                  <a:pos x="connsiteX9754" y="connsiteY9754"/>
                </a:cxn>
                <a:cxn ang="0">
                  <a:pos x="connsiteX9755" y="connsiteY9755"/>
                </a:cxn>
                <a:cxn ang="0">
                  <a:pos x="connsiteX9756" y="connsiteY9756"/>
                </a:cxn>
                <a:cxn ang="0">
                  <a:pos x="connsiteX9757" y="connsiteY9757"/>
                </a:cxn>
                <a:cxn ang="0">
                  <a:pos x="connsiteX9758" y="connsiteY9758"/>
                </a:cxn>
                <a:cxn ang="0">
                  <a:pos x="connsiteX9759" y="connsiteY9759"/>
                </a:cxn>
                <a:cxn ang="0">
                  <a:pos x="connsiteX9760" y="connsiteY9760"/>
                </a:cxn>
                <a:cxn ang="0">
                  <a:pos x="connsiteX9761" y="connsiteY9761"/>
                </a:cxn>
                <a:cxn ang="0">
                  <a:pos x="connsiteX9762" y="connsiteY9762"/>
                </a:cxn>
                <a:cxn ang="0">
                  <a:pos x="connsiteX9763" y="connsiteY9763"/>
                </a:cxn>
                <a:cxn ang="0">
                  <a:pos x="connsiteX9764" y="connsiteY9764"/>
                </a:cxn>
                <a:cxn ang="0">
                  <a:pos x="connsiteX9765" y="connsiteY9765"/>
                </a:cxn>
                <a:cxn ang="0">
                  <a:pos x="connsiteX9766" y="connsiteY9766"/>
                </a:cxn>
                <a:cxn ang="0">
                  <a:pos x="connsiteX9767" y="connsiteY9767"/>
                </a:cxn>
                <a:cxn ang="0">
                  <a:pos x="connsiteX9768" y="connsiteY9768"/>
                </a:cxn>
                <a:cxn ang="0">
                  <a:pos x="connsiteX9769" y="connsiteY9769"/>
                </a:cxn>
                <a:cxn ang="0">
                  <a:pos x="connsiteX9770" y="connsiteY9770"/>
                </a:cxn>
                <a:cxn ang="0">
                  <a:pos x="connsiteX9771" y="connsiteY9771"/>
                </a:cxn>
                <a:cxn ang="0">
                  <a:pos x="connsiteX9772" y="connsiteY9772"/>
                </a:cxn>
                <a:cxn ang="0">
                  <a:pos x="connsiteX9773" y="connsiteY9773"/>
                </a:cxn>
                <a:cxn ang="0">
                  <a:pos x="connsiteX9774" y="connsiteY9774"/>
                </a:cxn>
                <a:cxn ang="0">
                  <a:pos x="connsiteX9775" y="connsiteY9775"/>
                </a:cxn>
                <a:cxn ang="0">
                  <a:pos x="connsiteX9776" y="connsiteY9776"/>
                </a:cxn>
                <a:cxn ang="0">
                  <a:pos x="connsiteX9777" y="connsiteY9777"/>
                </a:cxn>
                <a:cxn ang="0">
                  <a:pos x="connsiteX9778" y="connsiteY9778"/>
                </a:cxn>
                <a:cxn ang="0">
                  <a:pos x="connsiteX9779" y="connsiteY9779"/>
                </a:cxn>
                <a:cxn ang="0">
                  <a:pos x="connsiteX9780" y="connsiteY9780"/>
                </a:cxn>
                <a:cxn ang="0">
                  <a:pos x="connsiteX9781" y="connsiteY9781"/>
                </a:cxn>
                <a:cxn ang="0">
                  <a:pos x="connsiteX9782" y="connsiteY9782"/>
                </a:cxn>
                <a:cxn ang="0">
                  <a:pos x="connsiteX9783" y="connsiteY9783"/>
                </a:cxn>
                <a:cxn ang="0">
                  <a:pos x="connsiteX9784" y="connsiteY9784"/>
                </a:cxn>
                <a:cxn ang="0">
                  <a:pos x="connsiteX9785" y="connsiteY9785"/>
                </a:cxn>
                <a:cxn ang="0">
                  <a:pos x="connsiteX9786" y="connsiteY9786"/>
                </a:cxn>
                <a:cxn ang="0">
                  <a:pos x="connsiteX9787" y="connsiteY9787"/>
                </a:cxn>
                <a:cxn ang="0">
                  <a:pos x="connsiteX9788" y="connsiteY9788"/>
                </a:cxn>
                <a:cxn ang="0">
                  <a:pos x="connsiteX9789" y="connsiteY9789"/>
                </a:cxn>
                <a:cxn ang="0">
                  <a:pos x="connsiteX9790" y="connsiteY9790"/>
                </a:cxn>
                <a:cxn ang="0">
                  <a:pos x="connsiteX9791" y="connsiteY9791"/>
                </a:cxn>
                <a:cxn ang="0">
                  <a:pos x="connsiteX9792" y="connsiteY9792"/>
                </a:cxn>
                <a:cxn ang="0">
                  <a:pos x="connsiteX9793" y="connsiteY9793"/>
                </a:cxn>
                <a:cxn ang="0">
                  <a:pos x="connsiteX9794" y="connsiteY9794"/>
                </a:cxn>
                <a:cxn ang="0">
                  <a:pos x="connsiteX9795" y="connsiteY9795"/>
                </a:cxn>
                <a:cxn ang="0">
                  <a:pos x="connsiteX9796" y="connsiteY9796"/>
                </a:cxn>
                <a:cxn ang="0">
                  <a:pos x="connsiteX9797" y="connsiteY9797"/>
                </a:cxn>
                <a:cxn ang="0">
                  <a:pos x="connsiteX9798" y="connsiteY9798"/>
                </a:cxn>
                <a:cxn ang="0">
                  <a:pos x="connsiteX9799" y="connsiteY9799"/>
                </a:cxn>
                <a:cxn ang="0">
                  <a:pos x="connsiteX9800" y="connsiteY9800"/>
                </a:cxn>
                <a:cxn ang="0">
                  <a:pos x="connsiteX9801" y="connsiteY9801"/>
                </a:cxn>
                <a:cxn ang="0">
                  <a:pos x="connsiteX9802" y="connsiteY9802"/>
                </a:cxn>
                <a:cxn ang="0">
                  <a:pos x="connsiteX9803" y="connsiteY9803"/>
                </a:cxn>
                <a:cxn ang="0">
                  <a:pos x="connsiteX9804" y="connsiteY9804"/>
                </a:cxn>
                <a:cxn ang="0">
                  <a:pos x="connsiteX9805" y="connsiteY9805"/>
                </a:cxn>
                <a:cxn ang="0">
                  <a:pos x="connsiteX9806" y="connsiteY9806"/>
                </a:cxn>
                <a:cxn ang="0">
                  <a:pos x="connsiteX9807" y="connsiteY9807"/>
                </a:cxn>
                <a:cxn ang="0">
                  <a:pos x="connsiteX9808" y="connsiteY9808"/>
                </a:cxn>
                <a:cxn ang="0">
                  <a:pos x="connsiteX9809" y="connsiteY9809"/>
                </a:cxn>
                <a:cxn ang="0">
                  <a:pos x="connsiteX9810" y="connsiteY9810"/>
                </a:cxn>
                <a:cxn ang="0">
                  <a:pos x="connsiteX9811" y="connsiteY9811"/>
                </a:cxn>
                <a:cxn ang="0">
                  <a:pos x="connsiteX9812" y="connsiteY9812"/>
                </a:cxn>
                <a:cxn ang="0">
                  <a:pos x="connsiteX9813" y="connsiteY9813"/>
                </a:cxn>
                <a:cxn ang="0">
                  <a:pos x="connsiteX9814" y="connsiteY9814"/>
                </a:cxn>
                <a:cxn ang="0">
                  <a:pos x="connsiteX9815" y="connsiteY9815"/>
                </a:cxn>
                <a:cxn ang="0">
                  <a:pos x="connsiteX9816" y="connsiteY9816"/>
                </a:cxn>
                <a:cxn ang="0">
                  <a:pos x="connsiteX9817" y="connsiteY9817"/>
                </a:cxn>
                <a:cxn ang="0">
                  <a:pos x="connsiteX9818" y="connsiteY9818"/>
                </a:cxn>
                <a:cxn ang="0">
                  <a:pos x="connsiteX9819" y="connsiteY9819"/>
                </a:cxn>
                <a:cxn ang="0">
                  <a:pos x="connsiteX9820" y="connsiteY9820"/>
                </a:cxn>
                <a:cxn ang="0">
                  <a:pos x="connsiteX9821" y="connsiteY9821"/>
                </a:cxn>
                <a:cxn ang="0">
                  <a:pos x="connsiteX9822" y="connsiteY9822"/>
                </a:cxn>
                <a:cxn ang="0">
                  <a:pos x="connsiteX9823" y="connsiteY9823"/>
                </a:cxn>
                <a:cxn ang="0">
                  <a:pos x="connsiteX9824" y="connsiteY9824"/>
                </a:cxn>
                <a:cxn ang="0">
                  <a:pos x="connsiteX9825" y="connsiteY9825"/>
                </a:cxn>
                <a:cxn ang="0">
                  <a:pos x="connsiteX9826" y="connsiteY9826"/>
                </a:cxn>
                <a:cxn ang="0">
                  <a:pos x="connsiteX9827" y="connsiteY9827"/>
                </a:cxn>
                <a:cxn ang="0">
                  <a:pos x="connsiteX9828" y="connsiteY9828"/>
                </a:cxn>
                <a:cxn ang="0">
                  <a:pos x="connsiteX9829" y="connsiteY9829"/>
                </a:cxn>
                <a:cxn ang="0">
                  <a:pos x="connsiteX9830" y="connsiteY9830"/>
                </a:cxn>
                <a:cxn ang="0">
                  <a:pos x="connsiteX9831" y="connsiteY9831"/>
                </a:cxn>
                <a:cxn ang="0">
                  <a:pos x="connsiteX9832" y="connsiteY9832"/>
                </a:cxn>
                <a:cxn ang="0">
                  <a:pos x="connsiteX9833" y="connsiteY9833"/>
                </a:cxn>
                <a:cxn ang="0">
                  <a:pos x="connsiteX9834" y="connsiteY9834"/>
                </a:cxn>
                <a:cxn ang="0">
                  <a:pos x="connsiteX9835" y="connsiteY9835"/>
                </a:cxn>
                <a:cxn ang="0">
                  <a:pos x="connsiteX9836" y="connsiteY9836"/>
                </a:cxn>
                <a:cxn ang="0">
                  <a:pos x="connsiteX9837" y="connsiteY9837"/>
                </a:cxn>
                <a:cxn ang="0">
                  <a:pos x="connsiteX9838" y="connsiteY9838"/>
                </a:cxn>
                <a:cxn ang="0">
                  <a:pos x="connsiteX9839" y="connsiteY9839"/>
                </a:cxn>
                <a:cxn ang="0">
                  <a:pos x="connsiteX9840" y="connsiteY9840"/>
                </a:cxn>
                <a:cxn ang="0">
                  <a:pos x="connsiteX9841" y="connsiteY9841"/>
                </a:cxn>
                <a:cxn ang="0">
                  <a:pos x="connsiteX9842" y="connsiteY9842"/>
                </a:cxn>
                <a:cxn ang="0">
                  <a:pos x="connsiteX9843" y="connsiteY9843"/>
                </a:cxn>
                <a:cxn ang="0">
                  <a:pos x="connsiteX9844" y="connsiteY9844"/>
                </a:cxn>
                <a:cxn ang="0">
                  <a:pos x="connsiteX9845" y="connsiteY9845"/>
                </a:cxn>
                <a:cxn ang="0">
                  <a:pos x="connsiteX9846" y="connsiteY9846"/>
                </a:cxn>
                <a:cxn ang="0">
                  <a:pos x="connsiteX9847" y="connsiteY9847"/>
                </a:cxn>
                <a:cxn ang="0">
                  <a:pos x="connsiteX9848" y="connsiteY9848"/>
                </a:cxn>
                <a:cxn ang="0">
                  <a:pos x="connsiteX9849" y="connsiteY9849"/>
                </a:cxn>
                <a:cxn ang="0">
                  <a:pos x="connsiteX9850" y="connsiteY9850"/>
                </a:cxn>
                <a:cxn ang="0">
                  <a:pos x="connsiteX9851" y="connsiteY9851"/>
                </a:cxn>
                <a:cxn ang="0">
                  <a:pos x="connsiteX9852" y="connsiteY9852"/>
                </a:cxn>
                <a:cxn ang="0">
                  <a:pos x="connsiteX9853" y="connsiteY9853"/>
                </a:cxn>
                <a:cxn ang="0">
                  <a:pos x="connsiteX9854" y="connsiteY9854"/>
                </a:cxn>
                <a:cxn ang="0">
                  <a:pos x="connsiteX9855" y="connsiteY9855"/>
                </a:cxn>
                <a:cxn ang="0">
                  <a:pos x="connsiteX9856" y="connsiteY9856"/>
                </a:cxn>
                <a:cxn ang="0">
                  <a:pos x="connsiteX9857" y="connsiteY9857"/>
                </a:cxn>
                <a:cxn ang="0">
                  <a:pos x="connsiteX9858" y="connsiteY9858"/>
                </a:cxn>
                <a:cxn ang="0">
                  <a:pos x="connsiteX9859" y="connsiteY9859"/>
                </a:cxn>
                <a:cxn ang="0">
                  <a:pos x="connsiteX9860" y="connsiteY9860"/>
                </a:cxn>
                <a:cxn ang="0">
                  <a:pos x="connsiteX9861" y="connsiteY9861"/>
                </a:cxn>
                <a:cxn ang="0">
                  <a:pos x="connsiteX9862" y="connsiteY9862"/>
                </a:cxn>
                <a:cxn ang="0">
                  <a:pos x="connsiteX9863" y="connsiteY9863"/>
                </a:cxn>
                <a:cxn ang="0">
                  <a:pos x="connsiteX9864" y="connsiteY9864"/>
                </a:cxn>
                <a:cxn ang="0">
                  <a:pos x="connsiteX9865" y="connsiteY9865"/>
                </a:cxn>
                <a:cxn ang="0">
                  <a:pos x="connsiteX9866" y="connsiteY9866"/>
                </a:cxn>
                <a:cxn ang="0">
                  <a:pos x="connsiteX9867" y="connsiteY9867"/>
                </a:cxn>
                <a:cxn ang="0">
                  <a:pos x="connsiteX9868" y="connsiteY9868"/>
                </a:cxn>
                <a:cxn ang="0">
                  <a:pos x="connsiteX9869" y="connsiteY9869"/>
                </a:cxn>
                <a:cxn ang="0">
                  <a:pos x="connsiteX9870" y="connsiteY9870"/>
                </a:cxn>
                <a:cxn ang="0">
                  <a:pos x="connsiteX9871" y="connsiteY9871"/>
                </a:cxn>
                <a:cxn ang="0">
                  <a:pos x="connsiteX9872" y="connsiteY9872"/>
                </a:cxn>
                <a:cxn ang="0">
                  <a:pos x="connsiteX9873" y="connsiteY9873"/>
                </a:cxn>
                <a:cxn ang="0">
                  <a:pos x="connsiteX9874" y="connsiteY9874"/>
                </a:cxn>
                <a:cxn ang="0">
                  <a:pos x="connsiteX9875" y="connsiteY9875"/>
                </a:cxn>
                <a:cxn ang="0">
                  <a:pos x="connsiteX9876" y="connsiteY9876"/>
                </a:cxn>
                <a:cxn ang="0">
                  <a:pos x="connsiteX9877" y="connsiteY9877"/>
                </a:cxn>
                <a:cxn ang="0">
                  <a:pos x="connsiteX9878" y="connsiteY9878"/>
                </a:cxn>
                <a:cxn ang="0">
                  <a:pos x="connsiteX9879" y="connsiteY9879"/>
                </a:cxn>
                <a:cxn ang="0">
                  <a:pos x="connsiteX9880" y="connsiteY9880"/>
                </a:cxn>
                <a:cxn ang="0">
                  <a:pos x="connsiteX9881" y="connsiteY9881"/>
                </a:cxn>
                <a:cxn ang="0">
                  <a:pos x="connsiteX9882" y="connsiteY9882"/>
                </a:cxn>
                <a:cxn ang="0">
                  <a:pos x="connsiteX9883" y="connsiteY9883"/>
                </a:cxn>
                <a:cxn ang="0">
                  <a:pos x="connsiteX9884" y="connsiteY9884"/>
                </a:cxn>
                <a:cxn ang="0">
                  <a:pos x="connsiteX9885" y="connsiteY9885"/>
                </a:cxn>
                <a:cxn ang="0">
                  <a:pos x="connsiteX9886" y="connsiteY9886"/>
                </a:cxn>
                <a:cxn ang="0">
                  <a:pos x="connsiteX9887" y="connsiteY9887"/>
                </a:cxn>
                <a:cxn ang="0">
                  <a:pos x="connsiteX9888" y="connsiteY9888"/>
                </a:cxn>
                <a:cxn ang="0">
                  <a:pos x="connsiteX9889" y="connsiteY9889"/>
                </a:cxn>
                <a:cxn ang="0">
                  <a:pos x="connsiteX9890" y="connsiteY9890"/>
                </a:cxn>
                <a:cxn ang="0">
                  <a:pos x="connsiteX9891" y="connsiteY9891"/>
                </a:cxn>
                <a:cxn ang="0">
                  <a:pos x="connsiteX9892" y="connsiteY9892"/>
                </a:cxn>
                <a:cxn ang="0">
                  <a:pos x="connsiteX9893" y="connsiteY9893"/>
                </a:cxn>
                <a:cxn ang="0">
                  <a:pos x="connsiteX9894" y="connsiteY9894"/>
                </a:cxn>
                <a:cxn ang="0">
                  <a:pos x="connsiteX9895" y="connsiteY9895"/>
                </a:cxn>
                <a:cxn ang="0">
                  <a:pos x="connsiteX9896" y="connsiteY9896"/>
                </a:cxn>
                <a:cxn ang="0">
                  <a:pos x="connsiteX9897" y="connsiteY9897"/>
                </a:cxn>
                <a:cxn ang="0">
                  <a:pos x="connsiteX9898" y="connsiteY9898"/>
                </a:cxn>
                <a:cxn ang="0">
                  <a:pos x="connsiteX9899" y="connsiteY9899"/>
                </a:cxn>
                <a:cxn ang="0">
                  <a:pos x="connsiteX9900" y="connsiteY9900"/>
                </a:cxn>
                <a:cxn ang="0">
                  <a:pos x="connsiteX9901" y="connsiteY9901"/>
                </a:cxn>
                <a:cxn ang="0">
                  <a:pos x="connsiteX9902" y="connsiteY9902"/>
                </a:cxn>
                <a:cxn ang="0">
                  <a:pos x="connsiteX9903" y="connsiteY9903"/>
                </a:cxn>
                <a:cxn ang="0">
                  <a:pos x="connsiteX9904" y="connsiteY9904"/>
                </a:cxn>
                <a:cxn ang="0">
                  <a:pos x="connsiteX9905" y="connsiteY9905"/>
                </a:cxn>
                <a:cxn ang="0">
                  <a:pos x="connsiteX9906" y="connsiteY9906"/>
                </a:cxn>
                <a:cxn ang="0">
                  <a:pos x="connsiteX9907" y="connsiteY9907"/>
                </a:cxn>
                <a:cxn ang="0">
                  <a:pos x="connsiteX9908" y="connsiteY9908"/>
                </a:cxn>
                <a:cxn ang="0">
                  <a:pos x="connsiteX9909" y="connsiteY9909"/>
                </a:cxn>
                <a:cxn ang="0">
                  <a:pos x="connsiteX9910" y="connsiteY9910"/>
                </a:cxn>
                <a:cxn ang="0">
                  <a:pos x="connsiteX9911" y="connsiteY9911"/>
                </a:cxn>
                <a:cxn ang="0">
                  <a:pos x="connsiteX9912" y="connsiteY9912"/>
                </a:cxn>
                <a:cxn ang="0">
                  <a:pos x="connsiteX9913" y="connsiteY9913"/>
                </a:cxn>
                <a:cxn ang="0">
                  <a:pos x="connsiteX9914" y="connsiteY9914"/>
                </a:cxn>
                <a:cxn ang="0">
                  <a:pos x="connsiteX9915" y="connsiteY9915"/>
                </a:cxn>
                <a:cxn ang="0">
                  <a:pos x="connsiteX9916" y="connsiteY9916"/>
                </a:cxn>
                <a:cxn ang="0">
                  <a:pos x="connsiteX9917" y="connsiteY9917"/>
                </a:cxn>
                <a:cxn ang="0">
                  <a:pos x="connsiteX9918" y="connsiteY9918"/>
                </a:cxn>
                <a:cxn ang="0">
                  <a:pos x="connsiteX9919" y="connsiteY9919"/>
                </a:cxn>
                <a:cxn ang="0">
                  <a:pos x="connsiteX9920" y="connsiteY9920"/>
                </a:cxn>
                <a:cxn ang="0">
                  <a:pos x="connsiteX9921" y="connsiteY9921"/>
                </a:cxn>
                <a:cxn ang="0">
                  <a:pos x="connsiteX9922" y="connsiteY9922"/>
                </a:cxn>
                <a:cxn ang="0">
                  <a:pos x="connsiteX9923" y="connsiteY9923"/>
                </a:cxn>
                <a:cxn ang="0">
                  <a:pos x="connsiteX9924" y="connsiteY9924"/>
                </a:cxn>
                <a:cxn ang="0">
                  <a:pos x="connsiteX9925" y="connsiteY9925"/>
                </a:cxn>
                <a:cxn ang="0">
                  <a:pos x="connsiteX9926" y="connsiteY9926"/>
                </a:cxn>
                <a:cxn ang="0">
                  <a:pos x="connsiteX9927" y="connsiteY9927"/>
                </a:cxn>
                <a:cxn ang="0">
                  <a:pos x="connsiteX9928" y="connsiteY9928"/>
                </a:cxn>
                <a:cxn ang="0">
                  <a:pos x="connsiteX9929" y="connsiteY9929"/>
                </a:cxn>
                <a:cxn ang="0">
                  <a:pos x="connsiteX9930" y="connsiteY9930"/>
                </a:cxn>
                <a:cxn ang="0">
                  <a:pos x="connsiteX9931" y="connsiteY9931"/>
                </a:cxn>
                <a:cxn ang="0">
                  <a:pos x="connsiteX9932" y="connsiteY9932"/>
                </a:cxn>
                <a:cxn ang="0">
                  <a:pos x="connsiteX9933" y="connsiteY9933"/>
                </a:cxn>
                <a:cxn ang="0">
                  <a:pos x="connsiteX9934" y="connsiteY9934"/>
                </a:cxn>
                <a:cxn ang="0">
                  <a:pos x="connsiteX9935" y="connsiteY9935"/>
                </a:cxn>
                <a:cxn ang="0">
                  <a:pos x="connsiteX9936" y="connsiteY9936"/>
                </a:cxn>
                <a:cxn ang="0">
                  <a:pos x="connsiteX9937" y="connsiteY9937"/>
                </a:cxn>
                <a:cxn ang="0">
                  <a:pos x="connsiteX9938" y="connsiteY9938"/>
                </a:cxn>
                <a:cxn ang="0">
                  <a:pos x="connsiteX9939" y="connsiteY9939"/>
                </a:cxn>
                <a:cxn ang="0">
                  <a:pos x="connsiteX9940" y="connsiteY9940"/>
                </a:cxn>
                <a:cxn ang="0">
                  <a:pos x="connsiteX9941" y="connsiteY9941"/>
                </a:cxn>
                <a:cxn ang="0">
                  <a:pos x="connsiteX9942" y="connsiteY9942"/>
                </a:cxn>
                <a:cxn ang="0">
                  <a:pos x="connsiteX9943" y="connsiteY9943"/>
                </a:cxn>
                <a:cxn ang="0">
                  <a:pos x="connsiteX9944" y="connsiteY9944"/>
                </a:cxn>
                <a:cxn ang="0">
                  <a:pos x="connsiteX9945" y="connsiteY9945"/>
                </a:cxn>
                <a:cxn ang="0">
                  <a:pos x="connsiteX9946" y="connsiteY9946"/>
                </a:cxn>
                <a:cxn ang="0">
                  <a:pos x="connsiteX9947" y="connsiteY9947"/>
                </a:cxn>
                <a:cxn ang="0">
                  <a:pos x="connsiteX9948" y="connsiteY9948"/>
                </a:cxn>
                <a:cxn ang="0">
                  <a:pos x="connsiteX9949" y="connsiteY9949"/>
                </a:cxn>
                <a:cxn ang="0">
                  <a:pos x="connsiteX9950" y="connsiteY9950"/>
                </a:cxn>
                <a:cxn ang="0">
                  <a:pos x="connsiteX9951" y="connsiteY9951"/>
                </a:cxn>
                <a:cxn ang="0">
                  <a:pos x="connsiteX9952" y="connsiteY9952"/>
                </a:cxn>
                <a:cxn ang="0">
                  <a:pos x="connsiteX9953" y="connsiteY9953"/>
                </a:cxn>
                <a:cxn ang="0">
                  <a:pos x="connsiteX9954" y="connsiteY9954"/>
                </a:cxn>
                <a:cxn ang="0">
                  <a:pos x="connsiteX9955" y="connsiteY9955"/>
                </a:cxn>
                <a:cxn ang="0">
                  <a:pos x="connsiteX9956" y="connsiteY9956"/>
                </a:cxn>
                <a:cxn ang="0">
                  <a:pos x="connsiteX9957" y="connsiteY9957"/>
                </a:cxn>
                <a:cxn ang="0">
                  <a:pos x="connsiteX9958" y="connsiteY9958"/>
                </a:cxn>
                <a:cxn ang="0">
                  <a:pos x="connsiteX9959" y="connsiteY9959"/>
                </a:cxn>
                <a:cxn ang="0">
                  <a:pos x="connsiteX9960" y="connsiteY9960"/>
                </a:cxn>
                <a:cxn ang="0">
                  <a:pos x="connsiteX9961" y="connsiteY9961"/>
                </a:cxn>
                <a:cxn ang="0">
                  <a:pos x="connsiteX9962" y="connsiteY9962"/>
                </a:cxn>
                <a:cxn ang="0">
                  <a:pos x="connsiteX9963" y="connsiteY9963"/>
                </a:cxn>
                <a:cxn ang="0">
                  <a:pos x="connsiteX9964" y="connsiteY9964"/>
                </a:cxn>
                <a:cxn ang="0">
                  <a:pos x="connsiteX9965" y="connsiteY9965"/>
                </a:cxn>
                <a:cxn ang="0">
                  <a:pos x="connsiteX9966" y="connsiteY9966"/>
                </a:cxn>
                <a:cxn ang="0">
                  <a:pos x="connsiteX9967" y="connsiteY9967"/>
                </a:cxn>
                <a:cxn ang="0">
                  <a:pos x="connsiteX9968" y="connsiteY9968"/>
                </a:cxn>
                <a:cxn ang="0">
                  <a:pos x="connsiteX9969" y="connsiteY9969"/>
                </a:cxn>
                <a:cxn ang="0">
                  <a:pos x="connsiteX9970" y="connsiteY9970"/>
                </a:cxn>
                <a:cxn ang="0">
                  <a:pos x="connsiteX9971" y="connsiteY9971"/>
                </a:cxn>
                <a:cxn ang="0">
                  <a:pos x="connsiteX9972" y="connsiteY9972"/>
                </a:cxn>
                <a:cxn ang="0">
                  <a:pos x="connsiteX9973" y="connsiteY9973"/>
                </a:cxn>
                <a:cxn ang="0">
                  <a:pos x="connsiteX9974" y="connsiteY9974"/>
                </a:cxn>
                <a:cxn ang="0">
                  <a:pos x="connsiteX9975" y="connsiteY9975"/>
                </a:cxn>
                <a:cxn ang="0">
                  <a:pos x="connsiteX9976" y="connsiteY9976"/>
                </a:cxn>
                <a:cxn ang="0">
                  <a:pos x="connsiteX9977" y="connsiteY9977"/>
                </a:cxn>
                <a:cxn ang="0">
                  <a:pos x="connsiteX9978" y="connsiteY9978"/>
                </a:cxn>
                <a:cxn ang="0">
                  <a:pos x="connsiteX9979" y="connsiteY9979"/>
                </a:cxn>
                <a:cxn ang="0">
                  <a:pos x="connsiteX9980" y="connsiteY9980"/>
                </a:cxn>
                <a:cxn ang="0">
                  <a:pos x="connsiteX9981" y="connsiteY9981"/>
                </a:cxn>
                <a:cxn ang="0">
                  <a:pos x="connsiteX9982" y="connsiteY9982"/>
                </a:cxn>
                <a:cxn ang="0">
                  <a:pos x="connsiteX9983" y="connsiteY9983"/>
                </a:cxn>
                <a:cxn ang="0">
                  <a:pos x="connsiteX9984" y="connsiteY9984"/>
                </a:cxn>
                <a:cxn ang="0">
                  <a:pos x="connsiteX9985" y="connsiteY9985"/>
                </a:cxn>
                <a:cxn ang="0">
                  <a:pos x="connsiteX9986" y="connsiteY9986"/>
                </a:cxn>
                <a:cxn ang="0">
                  <a:pos x="connsiteX9987" y="connsiteY9987"/>
                </a:cxn>
                <a:cxn ang="0">
                  <a:pos x="connsiteX9988" y="connsiteY9988"/>
                </a:cxn>
                <a:cxn ang="0">
                  <a:pos x="connsiteX9989" y="connsiteY9989"/>
                </a:cxn>
                <a:cxn ang="0">
                  <a:pos x="connsiteX9990" y="connsiteY9990"/>
                </a:cxn>
                <a:cxn ang="0">
                  <a:pos x="connsiteX9991" y="connsiteY9991"/>
                </a:cxn>
                <a:cxn ang="0">
                  <a:pos x="connsiteX9992" y="connsiteY9992"/>
                </a:cxn>
                <a:cxn ang="0">
                  <a:pos x="connsiteX9993" y="connsiteY9993"/>
                </a:cxn>
                <a:cxn ang="0">
                  <a:pos x="connsiteX9994" y="connsiteY9994"/>
                </a:cxn>
                <a:cxn ang="0">
                  <a:pos x="connsiteX9995" y="connsiteY9995"/>
                </a:cxn>
                <a:cxn ang="0">
                  <a:pos x="connsiteX9996" y="connsiteY9996"/>
                </a:cxn>
                <a:cxn ang="0">
                  <a:pos x="connsiteX9997" y="connsiteY9997"/>
                </a:cxn>
                <a:cxn ang="0">
                  <a:pos x="connsiteX9998" y="connsiteY9998"/>
                </a:cxn>
                <a:cxn ang="0">
                  <a:pos x="connsiteX9999" y="connsiteY9999"/>
                </a:cxn>
                <a:cxn ang="0">
                  <a:pos x="connsiteX10000" y="connsiteY10000"/>
                </a:cxn>
                <a:cxn ang="0">
                  <a:pos x="connsiteX10001" y="connsiteY10001"/>
                </a:cxn>
                <a:cxn ang="0">
                  <a:pos x="connsiteX10002" y="connsiteY10002"/>
                </a:cxn>
                <a:cxn ang="0">
                  <a:pos x="connsiteX10003" y="connsiteY10003"/>
                </a:cxn>
                <a:cxn ang="0">
                  <a:pos x="connsiteX10004" y="connsiteY10004"/>
                </a:cxn>
                <a:cxn ang="0">
                  <a:pos x="connsiteX10005" y="connsiteY10005"/>
                </a:cxn>
                <a:cxn ang="0">
                  <a:pos x="connsiteX10006" y="connsiteY10006"/>
                </a:cxn>
                <a:cxn ang="0">
                  <a:pos x="connsiteX10007" y="connsiteY10007"/>
                </a:cxn>
                <a:cxn ang="0">
                  <a:pos x="connsiteX10008" y="connsiteY10008"/>
                </a:cxn>
                <a:cxn ang="0">
                  <a:pos x="connsiteX10009" y="connsiteY10009"/>
                </a:cxn>
                <a:cxn ang="0">
                  <a:pos x="connsiteX10010" y="connsiteY10010"/>
                </a:cxn>
                <a:cxn ang="0">
                  <a:pos x="connsiteX10011" y="connsiteY10011"/>
                </a:cxn>
                <a:cxn ang="0">
                  <a:pos x="connsiteX10012" y="connsiteY10012"/>
                </a:cxn>
                <a:cxn ang="0">
                  <a:pos x="connsiteX10013" y="connsiteY10013"/>
                </a:cxn>
                <a:cxn ang="0">
                  <a:pos x="connsiteX10014" y="connsiteY10014"/>
                </a:cxn>
                <a:cxn ang="0">
                  <a:pos x="connsiteX10015" y="connsiteY10015"/>
                </a:cxn>
                <a:cxn ang="0">
                  <a:pos x="connsiteX10016" y="connsiteY10016"/>
                </a:cxn>
                <a:cxn ang="0">
                  <a:pos x="connsiteX10017" y="connsiteY10017"/>
                </a:cxn>
                <a:cxn ang="0">
                  <a:pos x="connsiteX10018" y="connsiteY10018"/>
                </a:cxn>
                <a:cxn ang="0">
                  <a:pos x="connsiteX10019" y="connsiteY10019"/>
                </a:cxn>
                <a:cxn ang="0">
                  <a:pos x="connsiteX10020" y="connsiteY10020"/>
                </a:cxn>
                <a:cxn ang="0">
                  <a:pos x="connsiteX10021" y="connsiteY10021"/>
                </a:cxn>
                <a:cxn ang="0">
                  <a:pos x="connsiteX10022" y="connsiteY10022"/>
                </a:cxn>
                <a:cxn ang="0">
                  <a:pos x="connsiteX10023" y="connsiteY10023"/>
                </a:cxn>
                <a:cxn ang="0">
                  <a:pos x="connsiteX10024" y="connsiteY10024"/>
                </a:cxn>
                <a:cxn ang="0">
                  <a:pos x="connsiteX10025" y="connsiteY10025"/>
                </a:cxn>
                <a:cxn ang="0">
                  <a:pos x="connsiteX10026" y="connsiteY10026"/>
                </a:cxn>
                <a:cxn ang="0">
                  <a:pos x="connsiteX10027" y="connsiteY10027"/>
                </a:cxn>
                <a:cxn ang="0">
                  <a:pos x="connsiteX10028" y="connsiteY10028"/>
                </a:cxn>
                <a:cxn ang="0">
                  <a:pos x="connsiteX10029" y="connsiteY10029"/>
                </a:cxn>
                <a:cxn ang="0">
                  <a:pos x="connsiteX10030" y="connsiteY10030"/>
                </a:cxn>
                <a:cxn ang="0">
                  <a:pos x="connsiteX10031" y="connsiteY10031"/>
                </a:cxn>
                <a:cxn ang="0">
                  <a:pos x="connsiteX10032" y="connsiteY10032"/>
                </a:cxn>
                <a:cxn ang="0">
                  <a:pos x="connsiteX10033" y="connsiteY10033"/>
                </a:cxn>
                <a:cxn ang="0">
                  <a:pos x="connsiteX10034" y="connsiteY10034"/>
                </a:cxn>
                <a:cxn ang="0">
                  <a:pos x="connsiteX10035" y="connsiteY10035"/>
                </a:cxn>
                <a:cxn ang="0">
                  <a:pos x="connsiteX10036" y="connsiteY10036"/>
                </a:cxn>
                <a:cxn ang="0">
                  <a:pos x="connsiteX10037" y="connsiteY10037"/>
                </a:cxn>
                <a:cxn ang="0">
                  <a:pos x="connsiteX10038" y="connsiteY10038"/>
                </a:cxn>
                <a:cxn ang="0">
                  <a:pos x="connsiteX10039" y="connsiteY10039"/>
                </a:cxn>
                <a:cxn ang="0">
                  <a:pos x="connsiteX10040" y="connsiteY10040"/>
                </a:cxn>
                <a:cxn ang="0">
                  <a:pos x="connsiteX10041" y="connsiteY10041"/>
                </a:cxn>
                <a:cxn ang="0">
                  <a:pos x="connsiteX10042" y="connsiteY10042"/>
                </a:cxn>
                <a:cxn ang="0">
                  <a:pos x="connsiteX10043" y="connsiteY10043"/>
                </a:cxn>
                <a:cxn ang="0">
                  <a:pos x="connsiteX10044" y="connsiteY10044"/>
                </a:cxn>
                <a:cxn ang="0">
                  <a:pos x="connsiteX10045" y="connsiteY10045"/>
                </a:cxn>
                <a:cxn ang="0">
                  <a:pos x="connsiteX10046" y="connsiteY10046"/>
                </a:cxn>
                <a:cxn ang="0">
                  <a:pos x="connsiteX10047" y="connsiteY10047"/>
                </a:cxn>
                <a:cxn ang="0">
                  <a:pos x="connsiteX10048" y="connsiteY10048"/>
                </a:cxn>
                <a:cxn ang="0">
                  <a:pos x="connsiteX10049" y="connsiteY10049"/>
                </a:cxn>
                <a:cxn ang="0">
                  <a:pos x="connsiteX10050" y="connsiteY10050"/>
                </a:cxn>
                <a:cxn ang="0">
                  <a:pos x="connsiteX10051" y="connsiteY10051"/>
                </a:cxn>
                <a:cxn ang="0">
                  <a:pos x="connsiteX10052" y="connsiteY10052"/>
                </a:cxn>
                <a:cxn ang="0">
                  <a:pos x="connsiteX10053" y="connsiteY10053"/>
                </a:cxn>
                <a:cxn ang="0">
                  <a:pos x="connsiteX10054" y="connsiteY10054"/>
                </a:cxn>
                <a:cxn ang="0">
                  <a:pos x="connsiteX10055" y="connsiteY10055"/>
                </a:cxn>
                <a:cxn ang="0">
                  <a:pos x="connsiteX10056" y="connsiteY10056"/>
                </a:cxn>
                <a:cxn ang="0">
                  <a:pos x="connsiteX10057" y="connsiteY10057"/>
                </a:cxn>
                <a:cxn ang="0">
                  <a:pos x="connsiteX10058" y="connsiteY10058"/>
                </a:cxn>
                <a:cxn ang="0">
                  <a:pos x="connsiteX10059" y="connsiteY10059"/>
                </a:cxn>
                <a:cxn ang="0">
                  <a:pos x="connsiteX10060" y="connsiteY10060"/>
                </a:cxn>
                <a:cxn ang="0">
                  <a:pos x="connsiteX10061" y="connsiteY10061"/>
                </a:cxn>
                <a:cxn ang="0">
                  <a:pos x="connsiteX10062" y="connsiteY10062"/>
                </a:cxn>
                <a:cxn ang="0">
                  <a:pos x="connsiteX10063" y="connsiteY10063"/>
                </a:cxn>
                <a:cxn ang="0">
                  <a:pos x="connsiteX10064" y="connsiteY10064"/>
                </a:cxn>
                <a:cxn ang="0">
                  <a:pos x="connsiteX10065" y="connsiteY10065"/>
                </a:cxn>
                <a:cxn ang="0">
                  <a:pos x="connsiteX10066" y="connsiteY10066"/>
                </a:cxn>
                <a:cxn ang="0">
                  <a:pos x="connsiteX10067" y="connsiteY10067"/>
                </a:cxn>
                <a:cxn ang="0">
                  <a:pos x="connsiteX10068" y="connsiteY10068"/>
                </a:cxn>
                <a:cxn ang="0">
                  <a:pos x="connsiteX10069" y="connsiteY10069"/>
                </a:cxn>
                <a:cxn ang="0">
                  <a:pos x="connsiteX10070" y="connsiteY10070"/>
                </a:cxn>
                <a:cxn ang="0">
                  <a:pos x="connsiteX10071" y="connsiteY10071"/>
                </a:cxn>
                <a:cxn ang="0">
                  <a:pos x="connsiteX10072" y="connsiteY10072"/>
                </a:cxn>
                <a:cxn ang="0">
                  <a:pos x="connsiteX10073" y="connsiteY10073"/>
                </a:cxn>
                <a:cxn ang="0">
                  <a:pos x="connsiteX10074" y="connsiteY10074"/>
                </a:cxn>
                <a:cxn ang="0">
                  <a:pos x="connsiteX10075" y="connsiteY10075"/>
                </a:cxn>
                <a:cxn ang="0">
                  <a:pos x="connsiteX10076" y="connsiteY10076"/>
                </a:cxn>
                <a:cxn ang="0">
                  <a:pos x="connsiteX10077" y="connsiteY10077"/>
                </a:cxn>
                <a:cxn ang="0">
                  <a:pos x="connsiteX10078" y="connsiteY10078"/>
                </a:cxn>
                <a:cxn ang="0">
                  <a:pos x="connsiteX10079" y="connsiteY10079"/>
                </a:cxn>
                <a:cxn ang="0">
                  <a:pos x="connsiteX10080" y="connsiteY10080"/>
                </a:cxn>
                <a:cxn ang="0">
                  <a:pos x="connsiteX10081" y="connsiteY10081"/>
                </a:cxn>
                <a:cxn ang="0">
                  <a:pos x="connsiteX10082" y="connsiteY10082"/>
                </a:cxn>
                <a:cxn ang="0">
                  <a:pos x="connsiteX10083" y="connsiteY10083"/>
                </a:cxn>
                <a:cxn ang="0">
                  <a:pos x="connsiteX10084" y="connsiteY10084"/>
                </a:cxn>
                <a:cxn ang="0">
                  <a:pos x="connsiteX10085" y="connsiteY10085"/>
                </a:cxn>
                <a:cxn ang="0">
                  <a:pos x="connsiteX10086" y="connsiteY10086"/>
                </a:cxn>
                <a:cxn ang="0">
                  <a:pos x="connsiteX10087" y="connsiteY10087"/>
                </a:cxn>
                <a:cxn ang="0">
                  <a:pos x="connsiteX10088" y="connsiteY10088"/>
                </a:cxn>
                <a:cxn ang="0">
                  <a:pos x="connsiteX10089" y="connsiteY10089"/>
                </a:cxn>
                <a:cxn ang="0">
                  <a:pos x="connsiteX10090" y="connsiteY10090"/>
                </a:cxn>
                <a:cxn ang="0">
                  <a:pos x="connsiteX10091" y="connsiteY10091"/>
                </a:cxn>
                <a:cxn ang="0">
                  <a:pos x="connsiteX10092" y="connsiteY10092"/>
                </a:cxn>
                <a:cxn ang="0">
                  <a:pos x="connsiteX10093" y="connsiteY10093"/>
                </a:cxn>
                <a:cxn ang="0">
                  <a:pos x="connsiteX10094" y="connsiteY10094"/>
                </a:cxn>
                <a:cxn ang="0">
                  <a:pos x="connsiteX10095" y="connsiteY10095"/>
                </a:cxn>
                <a:cxn ang="0">
                  <a:pos x="connsiteX10096" y="connsiteY10096"/>
                </a:cxn>
                <a:cxn ang="0">
                  <a:pos x="connsiteX10097" y="connsiteY10097"/>
                </a:cxn>
                <a:cxn ang="0">
                  <a:pos x="connsiteX10098" y="connsiteY10098"/>
                </a:cxn>
                <a:cxn ang="0">
                  <a:pos x="connsiteX10099" y="connsiteY10099"/>
                </a:cxn>
                <a:cxn ang="0">
                  <a:pos x="connsiteX10100" y="connsiteY10100"/>
                </a:cxn>
                <a:cxn ang="0">
                  <a:pos x="connsiteX10101" y="connsiteY10101"/>
                </a:cxn>
                <a:cxn ang="0">
                  <a:pos x="connsiteX10102" y="connsiteY10102"/>
                </a:cxn>
                <a:cxn ang="0">
                  <a:pos x="connsiteX10103" y="connsiteY10103"/>
                </a:cxn>
                <a:cxn ang="0">
                  <a:pos x="connsiteX10104" y="connsiteY10104"/>
                </a:cxn>
                <a:cxn ang="0">
                  <a:pos x="connsiteX10105" y="connsiteY10105"/>
                </a:cxn>
                <a:cxn ang="0">
                  <a:pos x="connsiteX10106" y="connsiteY10106"/>
                </a:cxn>
                <a:cxn ang="0">
                  <a:pos x="connsiteX10107" y="connsiteY10107"/>
                </a:cxn>
                <a:cxn ang="0">
                  <a:pos x="connsiteX10108" y="connsiteY10108"/>
                </a:cxn>
                <a:cxn ang="0">
                  <a:pos x="connsiteX10109" y="connsiteY10109"/>
                </a:cxn>
                <a:cxn ang="0">
                  <a:pos x="connsiteX10110" y="connsiteY10110"/>
                </a:cxn>
                <a:cxn ang="0">
                  <a:pos x="connsiteX10111" y="connsiteY10111"/>
                </a:cxn>
                <a:cxn ang="0">
                  <a:pos x="connsiteX10112" y="connsiteY10112"/>
                </a:cxn>
                <a:cxn ang="0">
                  <a:pos x="connsiteX10113" y="connsiteY10113"/>
                </a:cxn>
                <a:cxn ang="0">
                  <a:pos x="connsiteX10114" y="connsiteY10114"/>
                </a:cxn>
                <a:cxn ang="0">
                  <a:pos x="connsiteX10115" y="connsiteY10115"/>
                </a:cxn>
                <a:cxn ang="0">
                  <a:pos x="connsiteX10116" y="connsiteY10116"/>
                </a:cxn>
                <a:cxn ang="0">
                  <a:pos x="connsiteX10117" y="connsiteY10117"/>
                </a:cxn>
                <a:cxn ang="0">
                  <a:pos x="connsiteX10118" y="connsiteY10118"/>
                </a:cxn>
                <a:cxn ang="0">
                  <a:pos x="connsiteX10119" y="connsiteY10119"/>
                </a:cxn>
                <a:cxn ang="0">
                  <a:pos x="connsiteX10120" y="connsiteY10120"/>
                </a:cxn>
                <a:cxn ang="0">
                  <a:pos x="connsiteX10121" y="connsiteY10121"/>
                </a:cxn>
                <a:cxn ang="0">
                  <a:pos x="connsiteX10122" y="connsiteY10122"/>
                </a:cxn>
                <a:cxn ang="0">
                  <a:pos x="connsiteX10123" y="connsiteY10123"/>
                </a:cxn>
                <a:cxn ang="0">
                  <a:pos x="connsiteX10124" y="connsiteY10124"/>
                </a:cxn>
                <a:cxn ang="0">
                  <a:pos x="connsiteX10125" y="connsiteY10125"/>
                </a:cxn>
                <a:cxn ang="0">
                  <a:pos x="connsiteX10126" y="connsiteY10126"/>
                </a:cxn>
                <a:cxn ang="0">
                  <a:pos x="connsiteX10127" y="connsiteY10127"/>
                </a:cxn>
                <a:cxn ang="0">
                  <a:pos x="connsiteX10128" y="connsiteY10128"/>
                </a:cxn>
                <a:cxn ang="0">
                  <a:pos x="connsiteX10129" y="connsiteY10129"/>
                </a:cxn>
                <a:cxn ang="0">
                  <a:pos x="connsiteX10130" y="connsiteY10130"/>
                </a:cxn>
                <a:cxn ang="0">
                  <a:pos x="connsiteX10131" y="connsiteY10131"/>
                </a:cxn>
                <a:cxn ang="0">
                  <a:pos x="connsiteX10132" y="connsiteY10132"/>
                </a:cxn>
                <a:cxn ang="0">
                  <a:pos x="connsiteX10133" y="connsiteY10133"/>
                </a:cxn>
                <a:cxn ang="0">
                  <a:pos x="connsiteX10134" y="connsiteY10134"/>
                </a:cxn>
                <a:cxn ang="0">
                  <a:pos x="connsiteX10135" y="connsiteY10135"/>
                </a:cxn>
                <a:cxn ang="0">
                  <a:pos x="connsiteX10136" y="connsiteY10136"/>
                </a:cxn>
                <a:cxn ang="0">
                  <a:pos x="connsiteX10137" y="connsiteY10137"/>
                </a:cxn>
                <a:cxn ang="0">
                  <a:pos x="connsiteX10138" y="connsiteY10138"/>
                </a:cxn>
                <a:cxn ang="0">
                  <a:pos x="connsiteX10139" y="connsiteY10139"/>
                </a:cxn>
                <a:cxn ang="0">
                  <a:pos x="connsiteX10140" y="connsiteY10140"/>
                </a:cxn>
                <a:cxn ang="0">
                  <a:pos x="connsiteX10141" y="connsiteY10141"/>
                </a:cxn>
                <a:cxn ang="0">
                  <a:pos x="connsiteX10142" y="connsiteY10142"/>
                </a:cxn>
                <a:cxn ang="0">
                  <a:pos x="connsiteX10143" y="connsiteY10143"/>
                </a:cxn>
                <a:cxn ang="0">
                  <a:pos x="connsiteX10144" y="connsiteY10144"/>
                </a:cxn>
                <a:cxn ang="0">
                  <a:pos x="connsiteX10145" y="connsiteY10145"/>
                </a:cxn>
                <a:cxn ang="0">
                  <a:pos x="connsiteX10146" y="connsiteY10146"/>
                </a:cxn>
                <a:cxn ang="0">
                  <a:pos x="connsiteX10147" y="connsiteY10147"/>
                </a:cxn>
                <a:cxn ang="0">
                  <a:pos x="connsiteX10148" y="connsiteY10148"/>
                </a:cxn>
                <a:cxn ang="0">
                  <a:pos x="connsiteX10149" y="connsiteY10149"/>
                </a:cxn>
                <a:cxn ang="0">
                  <a:pos x="connsiteX10150" y="connsiteY10150"/>
                </a:cxn>
                <a:cxn ang="0">
                  <a:pos x="connsiteX10151" y="connsiteY10151"/>
                </a:cxn>
                <a:cxn ang="0">
                  <a:pos x="connsiteX10152" y="connsiteY10152"/>
                </a:cxn>
                <a:cxn ang="0">
                  <a:pos x="connsiteX10153" y="connsiteY10153"/>
                </a:cxn>
                <a:cxn ang="0">
                  <a:pos x="connsiteX10154" y="connsiteY10154"/>
                </a:cxn>
                <a:cxn ang="0">
                  <a:pos x="connsiteX10155" y="connsiteY10155"/>
                </a:cxn>
                <a:cxn ang="0">
                  <a:pos x="connsiteX10156" y="connsiteY10156"/>
                </a:cxn>
                <a:cxn ang="0">
                  <a:pos x="connsiteX10157" y="connsiteY10157"/>
                </a:cxn>
                <a:cxn ang="0">
                  <a:pos x="connsiteX10158" y="connsiteY10158"/>
                </a:cxn>
                <a:cxn ang="0">
                  <a:pos x="connsiteX10159" y="connsiteY10159"/>
                </a:cxn>
                <a:cxn ang="0">
                  <a:pos x="connsiteX10160" y="connsiteY10160"/>
                </a:cxn>
                <a:cxn ang="0">
                  <a:pos x="connsiteX10161" y="connsiteY10161"/>
                </a:cxn>
                <a:cxn ang="0">
                  <a:pos x="connsiteX10162" y="connsiteY10162"/>
                </a:cxn>
                <a:cxn ang="0">
                  <a:pos x="connsiteX10163" y="connsiteY10163"/>
                </a:cxn>
                <a:cxn ang="0">
                  <a:pos x="connsiteX10164" y="connsiteY10164"/>
                </a:cxn>
                <a:cxn ang="0">
                  <a:pos x="connsiteX10165" y="connsiteY10165"/>
                </a:cxn>
                <a:cxn ang="0">
                  <a:pos x="connsiteX10166" y="connsiteY10166"/>
                </a:cxn>
                <a:cxn ang="0">
                  <a:pos x="connsiteX10167" y="connsiteY10167"/>
                </a:cxn>
                <a:cxn ang="0">
                  <a:pos x="connsiteX10168" y="connsiteY10168"/>
                </a:cxn>
                <a:cxn ang="0">
                  <a:pos x="connsiteX10169" y="connsiteY10169"/>
                </a:cxn>
                <a:cxn ang="0">
                  <a:pos x="connsiteX10170" y="connsiteY10170"/>
                </a:cxn>
                <a:cxn ang="0">
                  <a:pos x="connsiteX10171" y="connsiteY10171"/>
                </a:cxn>
                <a:cxn ang="0">
                  <a:pos x="connsiteX10172" y="connsiteY10172"/>
                </a:cxn>
                <a:cxn ang="0">
                  <a:pos x="connsiteX10173" y="connsiteY10173"/>
                </a:cxn>
                <a:cxn ang="0">
                  <a:pos x="connsiteX10174" y="connsiteY10174"/>
                </a:cxn>
                <a:cxn ang="0">
                  <a:pos x="connsiteX10175" y="connsiteY10175"/>
                </a:cxn>
                <a:cxn ang="0">
                  <a:pos x="connsiteX10176" y="connsiteY10176"/>
                </a:cxn>
                <a:cxn ang="0">
                  <a:pos x="connsiteX10177" y="connsiteY10177"/>
                </a:cxn>
                <a:cxn ang="0">
                  <a:pos x="connsiteX10178" y="connsiteY10178"/>
                </a:cxn>
                <a:cxn ang="0">
                  <a:pos x="connsiteX10179" y="connsiteY10179"/>
                </a:cxn>
                <a:cxn ang="0">
                  <a:pos x="connsiteX10180" y="connsiteY10180"/>
                </a:cxn>
                <a:cxn ang="0">
                  <a:pos x="connsiteX10181" y="connsiteY10181"/>
                </a:cxn>
                <a:cxn ang="0">
                  <a:pos x="connsiteX10182" y="connsiteY10182"/>
                </a:cxn>
                <a:cxn ang="0">
                  <a:pos x="connsiteX10183" y="connsiteY10183"/>
                </a:cxn>
                <a:cxn ang="0">
                  <a:pos x="connsiteX10184" y="connsiteY10184"/>
                </a:cxn>
                <a:cxn ang="0">
                  <a:pos x="connsiteX10185" y="connsiteY10185"/>
                </a:cxn>
                <a:cxn ang="0">
                  <a:pos x="connsiteX10186" y="connsiteY10186"/>
                </a:cxn>
                <a:cxn ang="0">
                  <a:pos x="connsiteX10187" y="connsiteY10187"/>
                </a:cxn>
                <a:cxn ang="0">
                  <a:pos x="connsiteX10188" y="connsiteY10188"/>
                </a:cxn>
                <a:cxn ang="0">
                  <a:pos x="connsiteX10189" y="connsiteY10189"/>
                </a:cxn>
                <a:cxn ang="0">
                  <a:pos x="connsiteX10190" y="connsiteY10190"/>
                </a:cxn>
                <a:cxn ang="0">
                  <a:pos x="connsiteX10191" y="connsiteY10191"/>
                </a:cxn>
                <a:cxn ang="0">
                  <a:pos x="connsiteX10192" y="connsiteY10192"/>
                </a:cxn>
                <a:cxn ang="0">
                  <a:pos x="connsiteX10193" y="connsiteY10193"/>
                </a:cxn>
                <a:cxn ang="0">
                  <a:pos x="connsiteX10194" y="connsiteY10194"/>
                </a:cxn>
                <a:cxn ang="0">
                  <a:pos x="connsiteX10195" y="connsiteY10195"/>
                </a:cxn>
                <a:cxn ang="0">
                  <a:pos x="connsiteX10196" y="connsiteY10196"/>
                </a:cxn>
                <a:cxn ang="0">
                  <a:pos x="connsiteX10197" y="connsiteY10197"/>
                </a:cxn>
                <a:cxn ang="0">
                  <a:pos x="connsiteX10198" y="connsiteY10198"/>
                </a:cxn>
                <a:cxn ang="0">
                  <a:pos x="connsiteX10199" y="connsiteY10199"/>
                </a:cxn>
                <a:cxn ang="0">
                  <a:pos x="connsiteX10200" y="connsiteY10200"/>
                </a:cxn>
                <a:cxn ang="0">
                  <a:pos x="connsiteX10201" y="connsiteY10201"/>
                </a:cxn>
                <a:cxn ang="0">
                  <a:pos x="connsiteX10202" y="connsiteY10202"/>
                </a:cxn>
                <a:cxn ang="0">
                  <a:pos x="connsiteX10203" y="connsiteY10203"/>
                </a:cxn>
                <a:cxn ang="0">
                  <a:pos x="connsiteX10204" y="connsiteY10204"/>
                </a:cxn>
                <a:cxn ang="0">
                  <a:pos x="connsiteX10205" y="connsiteY10205"/>
                </a:cxn>
                <a:cxn ang="0">
                  <a:pos x="connsiteX10206" y="connsiteY10206"/>
                </a:cxn>
                <a:cxn ang="0">
                  <a:pos x="connsiteX10207" y="connsiteY10207"/>
                </a:cxn>
                <a:cxn ang="0">
                  <a:pos x="connsiteX10208" y="connsiteY10208"/>
                </a:cxn>
                <a:cxn ang="0">
                  <a:pos x="connsiteX10209" y="connsiteY10209"/>
                </a:cxn>
                <a:cxn ang="0">
                  <a:pos x="connsiteX10210" y="connsiteY10210"/>
                </a:cxn>
                <a:cxn ang="0">
                  <a:pos x="connsiteX10211" y="connsiteY10211"/>
                </a:cxn>
                <a:cxn ang="0">
                  <a:pos x="connsiteX10212" y="connsiteY10212"/>
                </a:cxn>
                <a:cxn ang="0">
                  <a:pos x="connsiteX10213" y="connsiteY10213"/>
                </a:cxn>
                <a:cxn ang="0">
                  <a:pos x="connsiteX10214" y="connsiteY10214"/>
                </a:cxn>
                <a:cxn ang="0">
                  <a:pos x="connsiteX10215" y="connsiteY10215"/>
                </a:cxn>
                <a:cxn ang="0">
                  <a:pos x="connsiteX10216" y="connsiteY10216"/>
                </a:cxn>
                <a:cxn ang="0">
                  <a:pos x="connsiteX10217" y="connsiteY10217"/>
                </a:cxn>
                <a:cxn ang="0">
                  <a:pos x="connsiteX10218" y="connsiteY10218"/>
                </a:cxn>
                <a:cxn ang="0">
                  <a:pos x="connsiteX10219" y="connsiteY10219"/>
                </a:cxn>
                <a:cxn ang="0">
                  <a:pos x="connsiteX10220" y="connsiteY10220"/>
                </a:cxn>
                <a:cxn ang="0">
                  <a:pos x="connsiteX10221" y="connsiteY10221"/>
                </a:cxn>
                <a:cxn ang="0">
                  <a:pos x="connsiteX10222" y="connsiteY10222"/>
                </a:cxn>
                <a:cxn ang="0">
                  <a:pos x="connsiteX10223" y="connsiteY10223"/>
                </a:cxn>
                <a:cxn ang="0">
                  <a:pos x="connsiteX10224" y="connsiteY10224"/>
                </a:cxn>
                <a:cxn ang="0">
                  <a:pos x="connsiteX10225" y="connsiteY10225"/>
                </a:cxn>
                <a:cxn ang="0">
                  <a:pos x="connsiteX10226" y="connsiteY10226"/>
                </a:cxn>
                <a:cxn ang="0">
                  <a:pos x="connsiteX10227" y="connsiteY10227"/>
                </a:cxn>
                <a:cxn ang="0">
                  <a:pos x="connsiteX10228" y="connsiteY10228"/>
                </a:cxn>
                <a:cxn ang="0">
                  <a:pos x="connsiteX10229" y="connsiteY10229"/>
                </a:cxn>
                <a:cxn ang="0">
                  <a:pos x="connsiteX10230" y="connsiteY10230"/>
                </a:cxn>
                <a:cxn ang="0">
                  <a:pos x="connsiteX10231" y="connsiteY10231"/>
                </a:cxn>
                <a:cxn ang="0">
                  <a:pos x="connsiteX10232" y="connsiteY10232"/>
                </a:cxn>
              </a:cxnLst>
              <a:rect l="l" t="t" r="r" b="b"/>
              <a:pathLst>
                <a:path w="6868353" h="6857985">
                  <a:moveTo>
                    <a:pt x="3717777" y="6844295"/>
                  </a:moveTo>
                  <a:cubicBezTo>
                    <a:pt x="3711265" y="6850581"/>
                    <a:pt x="3673495" y="6856300"/>
                    <a:pt x="3629083" y="6857985"/>
                  </a:cubicBezTo>
                  <a:cubicBezTo>
                    <a:pt x="3636543" y="6855324"/>
                    <a:pt x="3649695" y="6853228"/>
                    <a:pt x="3665495" y="6851374"/>
                  </a:cubicBezTo>
                  <a:cubicBezTo>
                    <a:pt x="3681323" y="6849236"/>
                    <a:pt x="3699727" y="6846730"/>
                    <a:pt x="3717777" y="6844295"/>
                  </a:cubicBezTo>
                  <a:close/>
                  <a:moveTo>
                    <a:pt x="4202355" y="6726734"/>
                  </a:moveTo>
                  <a:lnTo>
                    <a:pt x="4199417" y="6727683"/>
                  </a:lnTo>
                  <a:lnTo>
                    <a:pt x="4194531" y="6728737"/>
                  </a:lnTo>
                  <a:close/>
                  <a:moveTo>
                    <a:pt x="2562809" y="6710119"/>
                  </a:moveTo>
                  <a:cubicBezTo>
                    <a:pt x="2556589" y="6709627"/>
                    <a:pt x="2551569" y="6709689"/>
                    <a:pt x="2548030" y="6710439"/>
                  </a:cubicBezTo>
                  <a:cubicBezTo>
                    <a:pt x="2565316" y="6715210"/>
                    <a:pt x="2586792" y="6718934"/>
                    <a:pt x="2597509" y="6725616"/>
                  </a:cubicBezTo>
                  <a:cubicBezTo>
                    <a:pt x="2591421" y="6724115"/>
                    <a:pt x="2589298" y="6726055"/>
                    <a:pt x="2602903" y="6729920"/>
                  </a:cubicBezTo>
                  <a:cubicBezTo>
                    <a:pt x="2616324" y="6732426"/>
                    <a:pt x="2640462" y="6735554"/>
                    <a:pt x="2671211" y="6741019"/>
                  </a:cubicBezTo>
                  <a:cubicBezTo>
                    <a:pt x="2675048" y="6741713"/>
                    <a:pt x="2678998" y="6742435"/>
                    <a:pt x="2683046" y="6743171"/>
                  </a:cubicBezTo>
                  <a:cubicBezTo>
                    <a:pt x="2687138" y="6743779"/>
                    <a:pt x="2691314" y="6744417"/>
                    <a:pt x="2695590" y="6745068"/>
                  </a:cubicBezTo>
                  <a:cubicBezTo>
                    <a:pt x="2704141" y="6746413"/>
                    <a:pt x="2713031" y="6747913"/>
                    <a:pt x="2722233" y="6749612"/>
                  </a:cubicBezTo>
                  <a:cubicBezTo>
                    <a:pt x="2740638" y="6752996"/>
                    <a:pt x="2760217" y="6757130"/>
                    <a:pt x="2780547" y="6762283"/>
                  </a:cubicBezTo>
                  <a:cubicBezTo>
                    <a:pt x="2772364" y="6756606"/>
                    <a:pt x="2773426" y="6754412"/>
                    <a:pt x="2774884" y="6752288"/>
                  </a:cubicBezTo>
                  <a:cubicBezTo>
                    <a:pt x="2756111" y="6749584"/>
                    <a:pt x="2734210" y="6745563"/>
                    <a:pt x="2711502" y="6741132"/>
                  </a:cubicBezTo>
                  <a:cubicBezTo>
                    <a:pt x="2700191" y="6738768"/>
                    <a:pt x="2688511" y="6736899"/>
                    <a:pt x="2677199" y="6733983"/>
                  </a:cubicBezTo>
                  <a:cubicBezTo>
                    <a:pt x="2665831" y="6731237"/>
                    <a:pt x="2654562" y="6728504"/>
                    <a:pt x="2643661" y="6725857"/>
                  </a:cubicBezTo>
                  <a:cubicBezTo>
                    <a:pt x="2610937" y="6718053"/>
                    <a:pt x="2581470" y="6711594"/>
                    <a:pt x="2562809" y="6710119"/>
                  </a:cubicBezTo>
                  <a:close/>
                  <a:moveTo>
                    <a:pt x="4357765" y="6665080"/>
                  </a:moveTo>
                  <a:cubicBezTo>
                    <a:pt x="4337847" y="6671125"/>
                    <a:pt x="4319131" y="6676958"/>
                    <a:pt x="4310139" y="6681375"/>
                  </a:cubicBezTo>
                  <a:cubicBezTo>
                    <a:pt x="4305639" y="6683569"/>
                    <a:pt x="4303529" y="6685197"/>
                    <a:pt x="4305001" y="6686627"/>
                  </a:cubicBezTo>
                  <a:cubicBezTo>
                    <a:pt x="4306475" y="6688085"/>
                    <a:pt x="4311485" y="6689062"/>
                    <a:pt x="4321041" y="6689161"/>
                  </a:cubicBezTo>
                  <a:cubicBezTo>
                    <a:pt x="4363455" y="6676745"/>
                    <a:pt x="4377953" y="6668350"/>
                    <a:pt x="4357765" y="6665080"/>
                  </a:cubicBezTo>
                  <a:close/>
                  <a:moveTo>
                    <a:pt x="2179350" y="6595597"/>
                  </a:moveTo>
                  <a:cubicBezTo>
                    <a:pt x="2188594" y="6600071"/>
                    <a:pt x="2195560" y="6604827"/>
                    <a:pt x="2199538" y="6610108"/>
                  </a:cubicBezTo>
                  <a:cubicBezTo>
                    <a:pt x="2202525" y="6609344"/>
                    <a:pt x="2208952" y="6611736"/>
                    <a:pt x="2216724" y="6614893"/>
                  </a:cubicBezTo>
                  <a:cubicBezTo>
                    <a:pt x="2224525" y="6617979"/>
                    <a:pt x="2233515" y="6622212"/>
                    <a:pt x="2241273" y="6625949"/>
                  </a:cubicBezTo>
                  <a:cubicBezTo>
                    <a:pt x="2256775" y="6633439"/>
                    <a:pt x="2267294" y="6639031"/>
                    <a:pt x="2253207" y="6629871"/>
                  </a:cubicBezTo>
                  <a:cubicBezTo>
                    <a:pt x="2245209" y="6625213"/>
                    <a:pt x="2227427" y="6615389"/>
                    <a:pt x="2211486" y="6607036"/>
                  </a:cubicBezTo>
                  <a:cubicBezTo>
                    <a:pt x="2195673" y="6598372"/>
                    <a:pt x="2181360" y="6591860"/>
                    <a:pt x="2179350" y="6595597"/>
                  </a:cubicBezTo>
                  <a:close/>
                  <a:moveTo>
                    <a:pt x="4897023" y="6462435"/>
                  </a:moveTo>
                  <a:cubicBezTo>
                    <a:pt x="4886235" y="6474073"/>
                    <a:pt x="4858815" y="6488569"/>
                    <a:pt x="4827441" y="6497262"/>
                  </a:cubicBezTo>
                  <a:cubicBezTo>
                    <a:pt x="4821907" y="6490212"/>
                    <a:pt x="4876751" y="6475375"/>
                    <a:pt x="4897023" y="6462435"/>
                  </a:cubicBezTo>
                  <a:close/>
                  <a:moveTo>
                    <a:pt x="1825177" y="6447131"/>
                  </a:moveTo>
                  <a:cubicBezTo>
                    <a:pt x="1833606" y="6447288"/>
                    <a:pt x="1864902" y="6467062"/>
                    <a:pt x="1882644" y="6481109"/>
                  </a:cubicBezTo>
                  <a:cubicBezTo>
                    <a:pt x="1890884" y="6492746"/>
                    <a:pt x="1841122" y="6460723"/>
                    <a:pt x="1825718" y="6454451"/>
                  </a:cubicBezTo>
                  <a:cubicBezTo>
                    <a:pt x="1822098" y="6449206"/>
                    <a:pt x="1822367" y="6447079"/>
                    <a:pt x="1825177" y="6447131"/>
                  </a:cubicBezTo>
                  <a:close/>
                  <a:moveTo>
                    <a:pt x="5028543" y="6438991"/>
                  </a:moveTo>
                  <a:cubicBezTo>
                    <a:pt x="5028755" y="6444470"/>
                    <a:pt x="5014245" y="6455314"/>
                    <a:pt x="4992259" y="6468792"/>
                  </a:cubicBezTo>
                  <a:cubicBezTo>
                    <a:pt x="4981273" y="6475530"/>
                    <a:pt x="4968419" y="6482935"/>
                    <a:pt x="4954615" y="6490665"/>
                  </a:cubicBezTo>
                  <a:cubicBezTo>
                    <a:pt x="4947691" y="6494501"/>
                    <a:pt x="4940557" y="6498437"/>
                    <a:pt x="4933323" y="6502443"/>
                  </a:cubicBezTo>
                  <a:cubicBezTo>
                    <a:pt x="4926089" y="6506492"/>
                    <a:pt x="4918683" y="6510470"/>
                    <a:pt x="4911083" y="6514066"/>
                  </a:cubicBezTo>
                  <a:cubicBezTo>
                    <a:pt x="4919931" y="6509097"/>
                    <a:pt x="4932911" y="6497460"/>
                    <a:pt x="4951995" y="6483841"/>
                  </a:cubicBezTo>
                  <a:cubicBezTo>
                    <a:pt x="4971051" y="6470151"/>
                    <a:pt x="4996025" y="6454125"/>
                    <a:pt x="5028543" y="6438991"/>
                  </a:cubicBezTo>
                  <a:close/>
                  <a:moveTo>
                    <a:pt x="5190715" y="6300109"/>
                  </a:moveTo>
                  <a:cubicBezTo>
                    <a:pt x="5193347" y="6304625"/>
                    <a:pt x="5183875" y="6312171"/>
                    <a:pt x="5169479" y="6321033"/>
                  </a:cubicBezTo>
                  <a:cubicBezTo>
                    <a:pt x="5154967" y="6329740"/>
                    <a:pt x="5135911" y="6340301"/>
                    <a:pt x="5120211" y="6352547"/>
                  </a:cubicBezTo>
                  <a:cubicBezTo>
                    <a:pt x="5123439" y="6346077"/>
                    <a:pt x="5129851" y="6340882"/>
                    <a:pt x="5141135" y="6333435"/>
                  </a:cubicBezTo>
                  <a:cubicBezTo>
                    <a:pt x="5152305" y="6325832"/>
                    <a:pt x="5168883" y="6316814"/>
                    <a:pt x="5190715" y="6300109"/>
                  </a:cubicBezTo>
                  <a:close/>
                  <a:moveTo>
                    <a:pt x="1482125" y="6226308"/>
                  </a:moveTo>
                  <a:cubicBezTo>
                    <a:pt x="1490223" y="6232608"/>
                    <a:pt x="1497910" y="6238568"/>
                    <a:pt x="1505017" y="6244103"/>
                  </a:cubicBezTo>
                  <a:cubicBezTo>
                    <a:pt x="1512265" y="6249455"/>
                    <a:pt x="1518933" y="6254395"/>
                    <a:pt x="1525021" y="6258572"/>
                  </a:cubicBezTo>
                  <a:cubicBezTo>
                    <a:pt x="1537196" y="6266924"/>
                    <a:pt x="1547063" y="6272290"/>
                    <a:pt x="1554609" y="6272007"/>
                  </a:cubicBezTo>
                  <a:cubicBezTo>
                    <a:pt x="1541004" y="6265849"/>
                    <a:pt x="1526918" y="6255316"/>
                    <a:pt x="1514162" y="6246001"/>
                  </a:cubicBezTo>
                  <a:cubicBezTo>
                    <a:pt x="1501237" y="6236883"/>
                    <a:pt x="1490492" y="6227865"/>
                    <a:pt x="1482125" y="6226308"/>
                  </a:cubicBezTo>
                  <a:close/>
                  <a:moveTo>
                    <a:pt x="5257607" y="6221693"/>
                  </a:moveTo>
                  <a:cubicBezTo>
                    <a:pt x="5264811" y="6225785"/>
                    <a:pt x="5222311" y="6253377"/>
                    <a:pt x="5189581" y="6276142"/>
                  </a:cubicBezTo>
                  <a:cubicBezTo>
                    <a:pt x="5197991" y="6264717"/>
                    <a:pt x="5223417" y="6245350"/>
                    <a:pt x="5257607" y="6221693"/>
                  </a:cubicBezTo>
                  <a:close/>
                  <a:moveTo>
                    <a:pt x="1270390" y="6116647"/>
                  </a:moveTo>
                  <a:cubicBezTo>
                    <a:pt x="1278063" y="6116846"/>
                    <a:pt x="1293452" y="6125694"/>
                    <a:pt x="1315211" y="6141451"/>
                  </a:cubicBezTo>
                  <a:cubicBezTo>
                    <a:pt x="1317434" y="6149619"/>
                    <a:pt x="1328463" y="6159133"/>
                    <a:pt x="1339958" y="6168745"/>
                  </a:cubicBezTo>
                  <a:cubicBezTo>
                    <a:pt x="1340539" y="6177664"/>
                    <a:pt x="1290111" y="6130309"/>
                    <a:pt x="1270390" y="6116647"/>
                  </a:cubicBezTo>
                  <a:close/>
                  <a:moveTo>
                    <a:pt x="1345731" y="6092526"/>
                  </a:moveTo>
                  <a:cubicBezTo>
                    <a:pt x="1341727" y="6090825"/>
                    <a:pt x="1339205" y="6090782"/>
                    <a:pt x="1339039" y="6093401"/>
                  </a:cubicBezTo>
                  <a:cubicBezTo>
                    <a:pt x="1358632" y="6109497"/>
                    <a:pt x="1377914" y="6125778"/>
                    <a:pt x="1390415" y="6133437"/>
                  </a:cubicBezTo>
                  <a:cubicBezTo>
                    <a:pt x="1403015" y="6140997"/>
                    <a:pt x="1408040" y="6140841"/>
                    <a:pt x="1398201" y="6125481"/>
                  </a:cubicBezTo>
                  <a:cubicBezTo>
                    <a:pt x="1383092" y="6117655"/>
                    <a:pt x="1357742" y="6097630"/>
                    <a:pt x="1345731" y="6092526"/>
                  </a:cubicBezTo>
                  <a:close/>
                  <a:moveTo>
                    <a:pt x="1321668" y="6090668"/>
                  </a:moveTo>
                  <a:cubicBezTo>
                    <a:pt x="1328916" y="6096728"/>
                    <a:pt x="1340384" y="6106227"/>
                    <a:pt x="1352983" y="6116378"/>
                  </a:cubicBezTo>
                  <a:cubicBezTo>
                    <a:pt x="1365626" y="6126444"/>
                    <a:pt x="1379033" y="6137543"/>
                    <a:pt x="1391208" y="6145527"/>
                  </a:cubicBezTo>
                  <a:cubicBezTo>
                    <a:pt x="1415204" y="6161964"/>
                    <a:pt x="1430621" y="6170288"/>
                    <a:pt x="1411636" y="6149746"/>
                  </a:cubicBezTo>
                  <a:cubicBezTo>
                    <a:pt x="1404827" y="6148897"/>
                    <a:pt x="1382246" y="6132744"/>
                    <a:pt x="1362299" y="6116434"/>
                  </a:cubicBezTo>
                  <a:cubicBezTo>
                    <a:pt x="1342068" y="6100465"/>
                    <a:pt x="1323183" y="6085897"/>
                    <a:pt x="1321668" y="6090668"/>
                  </a:cubicBezTo>
                  <a:close/>
                  <a:moveTo>
                    <a:pt x="5463947" y="6044970"/>
                  </a:moveTo>
                  <a:cubicBezTo>
                    <a:pt x="5456343" y="6060486"/>
                    <a:pt x="5398199" y="6112117"/>
                    <a:pt x="5367083" y="6132065"/>
                  </a:cubicBezTo>
                  <a:cubicBezTo>
                    <a:pt x="5376355" y="6121730"/>
                    <a:pt x="5390527" y="6109626"/>
                    <a:pt x="5406979" y="6094704"/>
                  </a:cubicBezTo>
                  <a:cubicBezTo>
                    <a:pt x="5423371" y="6079697"/>
                    <a:pt x="5442781" y="6062879"/>
                    <a:pt x="5463947" y="6044970"/>
                  </a:cubicBezTo>
                  <a:close/>
                  <a:moveTo>
                    <a:pt x="1241425" y="6001535"/>
                  </a:moveTo>
                  <a:cubicBezTo>
                    <a:pt x="1252015" y="6027797"/>
                    <a:pt x="1306944" y="6059438"/>
                    <a:pt x="1330148" y="6086266"/>
                  </a:cubicBezTo>
                  <a:cubicBezTo>
                    <a:pt x="1322022" y="6073439"/>
                    <a:pt x="1307949" y="6059650"/>
                    <a:pt x="1291725" y="6045493"/>
                  </a:cubicBezTo>
                  <a:cubicBezTo>
                    <a:pt x="1283613" y="6038414"/>
                    <a:pt x="1274963" y="6031251"/>
                    <a:pt x="1266285" y="6024045"/>
                  </a:cubicBezTo>
                  <a:cubicBezTo>
                    <a:pt x="1257890" y="6016527"/>
                    <a:pt x="1249452" y="6008981"/>
                    <a:pt x="1241425" y="6001535"/>
                  </a:cubicBezTo>
                  <a:close/>
                  <a:moveTo>
                    <a:pt x="5531291" y="5982225"/>
                  </a:moveTo>
                  <a:cubicBezTo>
                    <a:pt x="5525615" y="5989346"/>
                    <a:pt x="5520093" y="5995703"/>
                    <a:pt x="5514955" y="6001210"/>
                  </a:cubicBezTo>
                  <a:cubicBezTo>
                    <a:pt x="5509645" y="6006519"/>
                    <a:pt x="5504691" y="6010978"/>
                    <a:pt x="5500359" y="6014617"/>
                  </a:cubicBezTo>
                  <a:cubicBezTo>
                    <a:pt x="5491695" y="6021894"/>
                    <a:pt x="5485465" y="6025829"/>
                    <a:pt x="5483313" y="6026155"/>
                  </a:cubicBezTo>
                  <a:cubicBezTo>
                    <a:pt x="5481161" y="6026495"/>
                    <a:pt x="5483073" y="6023224"/>
                    <a:pt x="5490647" y="6016131"/>
                  </a:cubicBezTo>
                  <a:cubicBezTo>
                    <a:pt x="5498191" y="6009011"/>
                    <a:pt x="5511671" y="5998379"/>
                    <a:pt x="5531291" y="5982225"/>
                  </a:cubicBezTo>
                  <a:close/>
                  <a:moveTo>
                    <a:pt x="3445263" y="5859795"/>
                  </a:moveTo>
                  <a:cubicBezTo>
                    <a:pt x="3438729" y="5860643"/>
                    <a:pt x="3434613" y="5862639"/>
                    <a:pt x="3434819" y="5865159"/>
                  </a:cubicBezTo>
                  <a:cubicBezTo>
                    <a:pt x="3441955" y="5865598"/>
                    <a:pt x="3450661" y="5864805"/>
                    <a:pt x="3455233" y="5867495"/>
                  </a:cubicBezTo>
                  <a:cubicBezTo>
                    <a:pt x="3459679" y="5870312"/>
                    <a:pt x="3454003" y="5871006"/>
                    <a:pt x="3456027" y="5873314"/>
                  </a:cubicBezTo>
                  <a:cubicBezTo>
                    <a:pt x="3473369" y="5874900"/>
                    <a:pt x="3485799" y="5875792"/>
                    <a:pt x="3488021" y="5872521"/>
                  </a:cubicBezTo>
                  <a:cubicBezTo>
                    <a:pt x="3461193" y="5871275"/>
                    <a:pt x="3486167" y="5866363"/>
                    <a:pt x="3470211" y="5861323"/>
                  </a:cubicBezTo>
                  <a:cubicBezTo>
                    <a:pt x="3460747" y="5859249"/>
                    <a:pt x="3451795" y="5858948"/>
                    <a:pt x="3445263" y="5859795"/>
                  </a:cubicBezTo>
                  <a:close/>
                  <a:moveTo>
                    <a:pt x="993462" y="5853268"/>
                  </a:moveTo>
                  <a:lnTo>
                    <a:pt x="1060326" y="5918773"/>
                  </a:lnTo>
                  <a:cubicBezTo>
                    <a:pt x="1082723" y="5940476"/>
                    <a:pt x="1104723" y="5962547"/>
                    <a:pt x="1128365" y="5982962"/>
                  </a:cubicBezTo>
                  <a:cubicBezTo>
                    <a:pt x="1124316" y="5989700"/>
                    <a:pt x="1098890" y="5972570"/>
                    <a:pt x="1071553" y="5944751"/>
                  </a:cubicBezTo>
                  <a:cubicBezTo>
                    <a:pt x="1043847" y="5917329"/>
                    <a:pt x="1012503" y="5881087"/>
                    <a:pt x="993462" y="5853268"/>
                  </a:cubicBezTo>
                  <a:close/>
                  <a:moveTo>
                    <a:pt x="3086913" y="5838983"/>
                  </a:moveTo>
                  <a:cubicBezTo>
                    <a:pt x="3090654" y="5838976"/>
                    <a:pt x="3098012" y="5839733"/>
                    <a:pt x="3103696" y="5840554"/>
                  </a:cubicBezTo>
                  <a:cubicBezTo>
                    <a:pt x="3119538" y="5836860"/>
                    <a:pt x="3147994" y="5850110"/>
                    <a:pt x="3143209" y="5839733"/>
                  </a:cubicBezTo>
                  <a:cubicBezTo>
                    <a:pt x="3150245" y="5841630"/>
                    <a:pt x="3157451" y="5842324"/>
                    <a:pt x="3164926" y="5842848"/>
                  </a:cubicBezTo>
                  <a:cubicBezTo>
                    <a:pt x="3172387" y="5843386"/>
                    <a:pt x="3180145" y="5843655"/>
                    <a:pt x="3188413" y="5843938"/>
                  </a:cubicBezTo>
                  <a:cubicBezTo>
                    <a:pt x="3204963" y="5844504"/>
                    <a:pt x="3223579" y="5845071"/>
                    <a:pt x="3246330" y="5847746"/>
                  </a:cubicBezTo>
                  <a:cubicBezTo>
                    <a:pt x="3244787" y="5843188"/>
                    <a:pt x="3252771" y="5843570"/>
                    <a:pt x="3262483" y="5844221"/>
                  </a:cubicBezTo>
                  <a:cubicBezTo>
                    <a:pt x="3272209" y="5844957"/>
                    <a:pt x="3283804" y="5844717"/>
                    <a:pt x="3289183" y="5841064"/>
                  </a:cubicBezTo>
                  <a:cubicBezTo>
                    <a:pt x="3288391" y="5845170"/>
                    <a:pt x="3280576" y="5848072"/>
                    <a:pt x="3268004" y="5850139"/>
                  </a:cubicBezTo>
                  <a:cubicBezTo>
                    <a:pt x="3255518" y="5851540"/>
                    <a:pt x="3238317" y="5851710"/>
                    <a:pt x="3218723" y="5851342"/>
                  </a:cubicBezTo>
                  <a:cubicBezTo>
                    <a:pt x="3199130" y="5850946"/>
                    <a:pt x="3177158" y="5849955"/>
                    <a:pt x="3155115" y="5848822"/>
                  </a:cubicBezTo>
                  <a:cubicBezTo>
                    <a:pt x="3133214" y="5846953"/>
                    <a:pt x="3111426" y="5843995"/>
                    <a:pt x="3091833" y="5841998"/>
                  </a:cubicBezTo>
                  <a:cubicBezTo>
                    <a:pt x="3083049" y="5839761"/>
                    <a:pt x="3083172" y="5838990"/>
                    <a:pt x="3086913" y="5838983"/>
                  </a:cubicBezTo>
                  <a:close/>
                  <a:moveTo>
                    <a:pt x="3758903" y="5835288"/>
                  </a:moveTo>
                  <a:cubicBezTo>
                    <a:pt x="3750027" y="5837879"/>
                    <a:pt x="3742241" y="5839591"/>
                    <a:pt x="3735007" y="5840030"/>
                  </a:cubicBezTo>
                  <a:cubicBezTo>
                    <a:pt x="3727771" y="5840370"/>
                    <a:pt x="3721147" y="5840045"/>
                    <a:pt x="3714705" y="5839563"/>
                  </a:cubicBezTo>
                  <a:cubicBezTo>
                    <a:pt x="3701807" y="5838587"/>
                    <a:pt x="3689661" y="5836916"/>
                    <a:pt x="3674485" y="5838445"/>
                  </a:cubicBezTo>
                  <a:cubicBezTo>
                    <a:pt x="3701963" y="5847477"/>
                    <a:pt x="3644047" y="5847534"/>
                    <a:pt x="3658403" y="5855221"/>
                  </a:cubicBezTo>
                  <a:cubicBezTo>
                    <a:pt x="3674259" y="5851937"/>
                    <a:pt x="3701271" y="5849855"/>
                    <a:pt x="3723427" y="5847350"/>
                  </a:cubicBezTo>
                  <a:cubicBezTo>
                    <a:pt x="3728963" y="5846712"/>
                    <a:pt x="3734199" y="5846090"/>
                    <a:pt x="3738871" y="5845325"/>
                  </a:cubicBezTo>
                  <a:cubicBezTo>
                    <a:pt x="3743515" y="5844334"/>
                    <a:pt x="3747591" y="5843315"/>
                    <a:pt x="3750877" y="5842253"/>
                  </a:cubicBezTo>
                  <a:cubicBezTo>
                    <a:pt x="3757431" y="5840129"/>
                    <a:pt x="3760773" y="5837850"/>
                    <a:pt x="3758903" y="5835288"/>
                  </a:cubicBezTo>
                  <a:close/>
                  <a:moveTo>
                    <a:pt x="3889311" y="5813212"/>
                  </a:moveTo>
                  <a:cubicBezTo>
                    <a:pt x="3883619" y="5812952"/>
                    <a:pt x="3876301" y="5813380"/>
                    <a:pt x="3867375" y="5814803"/>
                  </a:cubicBezTo>
                  <a:cubicBezTo>
                    <a:pt x="3889121" y="5817591"/>
                    <a:pt x="3880883" y="5829172"/>
                    <a:pt x="3896255" y="5825901"/>
                  </a:cubicBezTo>
                  <a:cubicBezTo>
                    <a:pt x="3908849" y="5820975"/>
                    <a:pt x="3906391" y="5813994"/>
                    <a:pt x="3889311" y="5813212"/>
                  </a:cubicBezTo>
                  <a:close/>
                  <a:moveTo>
                    <a:pt x="3740031" y="5812197"/>
                  </a:moveTo>
                  <a:cubicBezTo>
                    <a:pt x="3715739" y="5819871"/>
                    <a:pt x="3698099" y="5823537"/>
                    <a:pt x="3678689" y="5827204"/>
                  </a:cubicBezTo>
                  <a:cubicBezTo>
                    <a:pt x="3668979" y="5828973"/>
                    <a:pt x="3658799" y="5830602"/>
                    <a:pt x="3647047" y="5832414"/>
                  </a:cubicBezTo>
                  <a:cubicBezTo>
                    <a:pt x="3635299" y="5834084"/>
                    <a:pt x="3622019" y="5836675"/>
                    <a:pt x="3605907" y="5837836"/>
                  </a:cubicBezTo>
                  <a:cubicBezTo>
                    <a:pt x="3611939" y="5839507"/>
                    <a:pt x="3617503" y="5840852"/>
                    <a:pt x="3622643" y="5841446"/>
                  </a:cubicBezTo>
                  <a:cubicBezTo>
                    <a:pt x="3627779" y="5841927"/>
                    <a:pt x="3632523" y="5842027"/>
                    <a:pt x="3636955" y="5841856"/>
                  </a:cubicBezTo>
                  <a:cubicBezTo>
                    <a:pt x="3645831" y="5841517"/>
                    <a:pt x="3653491" y="5840116"/>
                    <a:pt x="3660739" y="5838530"/>
                  </a:cubicBezTo>
                  <a:cubicBezTo>
                    <a:pt x="3675235" y="5835373"/>
                    <a:pt x="3688005" y="5831551"/>
                    <a:pt x="3705829" y="5834410"/>
                  </a:cubicBezTo>
                  <a:cubicBezTo>
                    <a:pt x="3701795" y="5829681"/>
                    <a:pt x="3716291" y="5826963"/>
                    <a:pt x="3728819" y="5824061"/>
                  </a:cubicBezTo>
                  <a:cubicBezTo>
                    <a:pt x="3735107" y="5822759"/>
                    <a:pt x="3740825" y="5820848"/>
                    <a:pt x="3743529" y="5818823"/>
                  </a:cubicBezTo>
                  <a:cubicBezTo>
                    <a:pt x="3746219" y="5816813"/>
                    <a:pt x="3745895" y="5814647"/>
                    <a:pt x="3740031" y="5812197"/>
                  </a:cubicBezTo>
                  <a:close/>
                  <a:moveTo>
                    <a:pt x="2797504" y="5810049"/>
                  </a:moveTo>
                  <a:cubicBezTo>
                    <a:pt x="2793968" y="5809539"/>
                    <a:pt x="2792149" y="5809911"/>
                    <a:pt x="2793260" y="5811999"/>
                  </a:cubicBezTo>
                  <a:cubicBezTo>
                    <a:pt x="2801981" y="5816119"/>
                    <a:pt x="2815812" y="5821414"/>
                    <a:pt x="2826303" y="5825024"/>
                  </a:cubicBezTo>
                  <a:cubicBezTo>
                    <a:pt x="2836850" y="5828492"/>
                    <a:pt x="2844240" y="5829569"/>
                    <a:pt x="2840686" y="5823240"/>
                  </a:cubicBezTo>
                  <a:cubicBezTo>
                    <a:pt x="2836538" y="5821131"/>
                    <a:pt x="2823485" y="5816501"/>
                    <a:pt x="2812046" y="5813387"/>
                  </a:cubicBezTo>
                  <a:cubicBezTo>
                    <a:pt x="2806292" y="5811950"/>
                    <a:pt x="2801039" y="5810559"/>
                    <a:pt x="2797504" y="5810049"/>
                  </a:cubicBezTo>
                  <a:close/>
                  <a:moveTo>
                    <a:pt x="3200943" y="5800575"/>
                  </a:moveTo>
                  <a:cubicBezTo>
                    <a:pt x="3212863" y="5810272"/>
                    <a:pt x="3238332" y="5810555"/>
                    <a:pt x="3259752" y="5813698"/>
                  </a:cubicBezTo>
                  <a:cubicBezTo>
                    <a:pt x="3244731" y="5806591"/>
                    <a:pt x="3291265" y="5810286"/>
                    <a:pt x="3263121" y="5805204"/>
                  </a:cubicBezTo>
                  <a:cubicBezTo>
                    <a:pt x="3257161" y="5809494"/>
                    <a:pt x="3227063" y="5799824"/>
                    <a:pt x="3200943" y="5800575"/>
                  </a:cubicBezTo>
                  <a:close/>
                  <a:moveTo>
                    <a:pt x="3373009" y="5798819"/>
                  </a:moveTo>
                  <a:cubicBezTo>
                    <a:pt x="3358962" y="5798302"/>
                    <a:pt x="3349593" y="5798805"/>
                    <a:pt x="3360253" y="5804850"/>
                  </a:cubicBezTo>
                  <a:cubicBezTo>
                    <a:pt x="3388171" y="5814024"/>
                    <a:pt x="3409265" y="5802868"/>
                    <a:pt x="3413839" y="5798904"/>
                  </a:cubicBezTo>
                  <a:cubicBezTo>
                    <a:pt x="3405783" y="5800872"/>
                    <a:pt x="3387057" y="5799336"/>
                    <a:pt x="3373009" y="5798819"/>
                  </a:cubicBezTo>
                  <a:close/>
                  <a:moveTo>
                    <a:pt x="2530505" y="5782076"/>
                  </a:moveTo>
                  <a:cubicBezTo>
                    <a:pt x="2525619" y="5782446"/>
                    <a:pt x="2521400" y="5783281"/>
                    <a:pt x="2515610" y="5783062"/>
                  </a:cubicBezTo>
                  <a:cubicBezTo>
                    <a:pt x="2647031" y="5830163"/>
                    <a:pt x="2777814" y="5864947"/>
                    <a:pt x="2904238" y="5887358"/>
                  </a:cubicBezTo>
                  <a:cubicBezTo>
                    <a:pt x="3031057" y="5908339"/>
                    <a:pt x="3153290" y="5916125"/>
                    <a:pt x="3266773" y="5913265"/>
                  </a:cubicBezTo>
                  <a:cubicBezTo>
                    <a:pt x="3225307" y="5910434"/>
                    <a:pt x="3191953" y="5908919"/>
                    <a:pt x="3161558" y="5907985"/>
                  </a:cubicBezTo>
                  <a:cubicBezTo>
                    <a:pt x="3153970" y="5907659"/>
                    <a:pt x="3146551" y="5907574"/>
                    <a:pt x="3139303" y="5907022"/>
                  </a:cubicBezTo>
                  <a:cubicBezTo>
                    <a:pt x="3132097" y="5906243"/>
                    <a:pt x="3124990" y="5905479"/>
                    <a:pt x="3117940" y="5904729"/>
                  </a:cubicBezTo>
                  <a:cubicBezTo>
                    <a:pt x="3103839" y="5903086"/>
                    <a:pt x="3089894" y="5901161"/>
                    <a:pt x="3075553" y="5898627"/>
                  </a:cubicBezTo>
                  <a:cubicBezTo>
                    <a:pt x="3082830" y="5900170"/>
                    <a:pt x="3091678" y="5900736"/>
                    <a:pt x="3095897" y="5904106"/>
                  </a:cubicBezTo>
                  <a:cubicBezTo>
                    <a:pt x="3078724" y="5900567"/>
                    <a:pt x="3062316" y="5898386"/>
                    <a:pt x="3046602" y="5896857"/>
                  </a:cubicBezTo>
                  <a:cubicBezTo>
                    <a:pt x="3038745" y="5896093"/>
                    <a:pt x="3031057" y="5895498"/>
                    <a:pt x="3023554" y="5894988"/>
                  </a:cubicBezTo>
                  <a:cubicBezTo>
                    <a:pt x="3016121" y="5894111"/>
                    <a:pt x="3008873" y="5893261"/>
                    <a:pt x="3001809" y="5892426"/>
                  </a:cubicBezTo>
                  <a:cubicBezTo>
                    <a:pt x="2973522" y="5889113"/>
                    <a:pt x="2947926" y="5885928"/>
                    <a:pt x="2925487" y="5877589"/>
                  </a:cubicBezTo>
                  <a:cubicBezTo>
                    <a:pt x="2928913" y="5883266"/>
                    <a:pt x="2947530" y="5889057"/>
                    <a:pt x="2937153" y="5888504"/>
                  </a:cubicBezTo>
                  <a:cubicBezTo>
                    <a:pt x="2930598" y="5887117"/>
                    <a:pt x="2923704" y="5885659"/>
                    <a:pt x="2916653" y="5884158"/>
                  </a:cubicBezTo>
                  <a:cubicBezTo>
                    <a:pt x="2909603" y="5882686"/>
                    <a:pt x="2902411" y="5881114"/>
                    <a:pt x="2895418" y="5879005"/>
                  </a:cubicBezTo>
                  <a:cubicBezTo>
                    <a:pt x="2881345" y="5875112"/>
                    <a:pt x="2867415" y="5871318"/>
                    <a:pt x="2855070" y="5868288"/>
                  </a:cubicBezTo>
                  <a:cubicBezTo>
                    <a:pt x="2830394" y="5862229"/>
                    <a:pt x="2812046" y="5859199"/>
                    <a:pt x="2811593" y="5864338"/>
                  </a:cubicBezTo>
                  <a:cubicBezTo>
                    <a:pt x="2804713" y="5862285"/>
                    <a:pt x="2798031" y="5860374"/>
                    <a:pt x="2791490" y="5858604"/>
                  </a:cubicBezTo>
                  <a:cubicBezTo>
                    <a:pt x="2784949" y="5856821"/>
                    <a:pt x="2778735" y="5854570"/>
                    <a:pt x="2772520" y="5852772"/>
                  </a:cubicBezTo>
                  <a:cubicBezTo>
                    <a:pt x="2760146" y="5849020"/>
                    <a:pt x="2748155" y="5845736"/>
                    <a:pt x="2736221" y="5842735"/>
                  </a:cubicBezTo>
                  <a:cubicBezTo>
                    <a:pt x="2724286" y="5839733"/>
                    <a:pt x="2712423" y="5837015"/>
                    <a:pt x="2700304" y="5834382"/>
                  </a:cubicBezTo>
                  <a:cubicBezTo>
                    <a:pt x="2688256" y="5831579"/>
                    <a:pt x="2675642" y="5829653"/>
                    <a:pt x="2663042" y="5826015"/>
                  </a:cubicBezTo>
                  <a:cubicBezTo>
                    <a:pt x="2665392" y="5817124"/>
                    <a:pt x="2620033" y="5798848"/>
                    <a:pt x="2638267" y="5802216"/>
                  </a:cubicBezTo>
                  <a:cubicBezTo>
                    <a:pt x="2647498" y="5805416"/>
                    <a:pt x="2656431" y="5808503"/>
                    <a:pt x="2665124" y="5811504"/>
                  </a:cubicBezTo>
                  <a:cubicBezTo>
                    <a:pt x="2669456" y="5813033"/>
                    <a:pt x="2673717" y="5814548"/>
                    <a:pt x="2677936" y="5816048"/>
                  </a:cubicBezTo>
                  <a:cubicBezTo>
                    <a:pt x="2682225" y="5817323"/>
                    <a:pt x="2686458" y="5818582"/>
                    <a:pt x="2690649" y="5819828"/>
                  </a:cubicBezTo>
                  <a:cubicBezTo>
                    <a:pt x="2707383" y="5824783"/>
                    <a:pt x="2723338" y="5829512"/>
                    <a:pt x="2738925" y="5834127"/>
                  </a:cubicBezTo>
                  <a:cubicBezTo>
                    <a:pt x="2754540" y="5838629"/>
                    <a:pt x="2769830" y="5842847"/>
                    <a:pt x="2785289" y="5846642"/>
                  </a:cubicBezTo>
                  <a:cubicBezTo>
                    <a:pt x="2800805" y="5850252"/>
                    <a:pt x="2816846" y="5852276"/>
                    <a:pt x="2833296" y="5854386"/>
                  </a:cubicBezTo>
                  <a:cubicBezTo>
                    <a:pt x="2793883" y="5833362"/>
                    <a:pt x="2797578" y="5852234"/>
                    <a:pt x="2770127" y="5832669"/>
                  </a:cubicBezTo>
                  <a:cubicBezTo>
                    <a:pt x="2758886" y="5822744"/>
                    <a:pt x="2808521" y="5836024"/>
                    <a:pt x="2779499" y="5823226"/>
                  </a:cubicBezTo>
                  <a:cubicBezTo>
                    <a:pt x="2788574" y="5832357"/>
                    <a:pt x="2753152" y="5817081"/>
                    <a:pt x="2743639" y="5816062"/>
                  </a:cubicBezTo>
                  <a:cubicBezTo>
                    <a:pt x="2750137" y="5831536"/>
                    <a:pt x="2722701" y="5823976"/>
                    <a:pt x="2688639" y="5813061"/>
                  </a:cubicBezTo>
                  <a:cubicBezTo>
                    <a:pt x="2680045" y="5810555"/>
                    <a:pt x="2671424" y="5806832"/>
                    <a:pt x="2662674" y="5803561"/>
                  </a:cubicBezTo>
                  <a:cubicBezTo>
                    <a:pt x="2653954" y="5800234"/>
                    <a:pt x="2645247" y="5796993"/>
                    <a:pt x="2636965" y="5794176"/>
                  </a:cubicBezTo>
                  <a:cubicBezTo>
                    <a:pt x="2620415" y="5788541"/>
                    <a:pt x="2605564" y="5784577"/>
                    <a:pt x="2595711" y="5784874"/>
                  </a:cubicBezTo>
                  <a:cubicBezTo>
                    <a:pt x="2602054" y="5792335"/>
                    <a:pt x="2604262" y="5797276"/>
                    <a:pt x="2601077" y="5798932"/>
                  </a:cubicBezTo>
                  <a:cubicBezTo>
                    <a:pt x="2616281" y="5804468"/>
                    <a:pt x="2629745" y="5810626"/>
                    <a:pt x="2639457" y="5818030"/>
                  </a:cubicBezTo>
                  <a:cubicBezTo>
                    <a:pt x="2626729" y="5816020"/>
                    <a:pt x="2538913" y="5793043"/>
                    <a:pt x="2549403" y="5783883"/>
                  </a:cubicBezTo>
                  <a:cubicBezTo>
                    <a:pt x="2540944" y="5781802"/>
                    <a:pt x="2535391" y="5781706"/>
                    <a:pt x="2530505" y="5782076"/>
                  </a:cubicBezTo>
                  <a:close/>
                  <a:moveTo>
                    <a:pt x="5791457" y="5769358"/>
                  </a:moveTo>
                  <a:cubicBezTo>
                    <a:pt x="5795123" y="5771156"/>
                    <a:pt x="5787551" y="5782014"/>
                    <a:pt x="5774751" y="5796993"/>
                  </a:cubicBezTo>
                  <a:cubicBezTo>
                    <a:pt x="5752059" y="5808870"/>
                    <a:pt x="5753587" y="5801325"/>
                    <a:pt x="5779099" y="5774525"/>
                  </a:cubicBezTo>
                  <a:cubicBezTo>
                    <a:pt x="5780147" y="5777286"/>
                    <a:pt x="5781435" y="5779777"/>
                    <a:pt x="5791457" y="5769358"/>
                  </a:cubicBezTo>
                  <a:close/>
                  <a:moveTo>
                    <a:pt x="2597297" y="5757777"/>
                  </a:moveTo>
                  <a:cubicBezTo>
                    <a:pt x="2612841" y="5768211"/>
                    <a:pt x="2638381" y="5775361"/>
                    <a:pt x="2649451" y="5787564"/>
                  </a:cubicBezTo>
                  <a:cubicBezTo>
                    <a:pt x="2636809" y="5784974"/>
                    <a:pt x="2581299" y="5767192"/>
                    <a:pt x="2601416" y="5777555"/>
                  </a:cubicBezTo>
                  <a:cubicBezTo>
                    <a:pt x="2627904" y="5785865"/>
                    <a:pt x="2652269" y="5794530"/>
                    <a:pt x="2673009" y="5801551"/>
                  </a:cubicBezTo>
                  <a:cubicBezTo>
                    <a:pt x="2683287" y="5805317"/>
                    <a:pt x="2693098" y="5807469"/>
                    <a:pt x="2701578" y="5809550"/>
                  </a:cubicBezTo>
                  <a:cubicBezTo>
                    <a:pt x="2710101" y="5811518"/>
                    <a:pt x="2717491" y="5812891"/>
                    <a:pt x="2723536" y="5813415"/>
                  </a:cubicBezTo>
                  <a:cubicBezTo>
                    <a:pt x="2708260" y="5808687"/>
                    <a:pt x="2694669" y="5803349"/>
                    <a:pt x="2684915" y="5796540"/>
                  </a:cubicBezTo>
                  <a:cubicBezTo>
                    <a:pt x="2721497" y="5809494"/>
                    <a:pt x="2731676" y="5801707"/>
                    <a:pt x="2763799" y="5818752"/>
                  </a:cubicBezTo>
                  <a:cubicBezTo>
                    <a:pt x="2741416" y="5795690"/>
                    <a:pt x="2806185" y="5831451"/>
                    <a:pt x="2793260" y="5812014"/>
                  </a:cubicBezTo>
                  <a:cubicBezTo>
                    <a:pt x="2767720" y="5800518"/>
                    <a:pt x="2746683" y="5797205"/>
                    <a:pt x="2726339" y="5793482"/>
                  </a:cubicBezTo>
                  <a:cubicBezTo>
                    <a:pt x="2716174" y="5791613"/>
                    <a:pt x="2706193" y="5789659"/>
                    <a:pt x="2696000" y="5786559"/>
                  </a:cubicBezTo>
                  <a:cubicBezTo>
                    <a:pt x="2685765" y="5783586"/>
                    <a:pt x="2675741" y="5778220"/>
                    <a:pt x="2664911" y="5771298"/>
                  </a:cubicBezTo>
                  <a:cubicBezTo>
                    <a:pt x="2655114" y="5774964"/>
                    <a:pt x="2586495" y="5754097"/>
                    <a:pt x="2597297" y="5757777"/>
                  </a:cubicBezTo>
                  <a:close/>
                  <a:moveTo>
                    <a:pt x="2639598" y="5753531"/>
                  </a:moveTo>
                  <a:cubicBezTo>
                    <a:pt x="2649565" y="5755711"/>
                    <a:pt x="2660480" y="5758401"/>
                    <a:pt x="2672188" y="5761515"/>
                  </a:cubicBezTo>
                  <a:cubicBezTo>
                    <a:pt x="2683924" y="5764602"/>
                    <a:pt x="2696340" y="5768452"/>
                    <a:pt x="2709931" y="5771298"/>
                  </a:cubicBezTo>
                  <a:cubicBezTo>
                    <a:pt x="2736886" y="5777613"/>
                    <a:pt x="2766644" y="5785172"/>
                    <a:pt x="2798172" y="5793369"/>
                  </a:cubicBezTo>
                  <a:cubicBezTo>
                    <a:pt x="2806001" y="5795606"/>
                    <a:pt x="2814156" y="5797163"/>
                    <a:pt x="2822395" y="5798806"/>
                  </a:cubicBezTo>
                  <a:cubicBezTo>
                    <a:pt x="2830620" y="5800462"/>
                    <a:pt x="2838945" y="5802146"/>
                    <a:pt x="2847354" y="5803845"/>
                  </a:cubicBezTo>
                  <a:cubicBezTo>
                    <a:pt x="2864130" y="5807229"/>
                    <a:pt x="2881260" y="5810683"/>
                    <a:pt x="2898589" y="5814180"/>
                  </a:cubicBezTo>
                  <a:cubicBezTo>
                    <a:pt x="2907267" y="5815808"/>
                    <a:pt x="2915875" y="5817875"/>
                    <a:pt x="2924723" y="5819135"/>
                  </a:cubicBezTo>
                  <a:cubicBezTo>
                    <a:pt x="2933571" y="5820338"/>
                    <a:pt x="2942462" y="5821542"/>
                    <a:pt x="2951366" y="5822745"/>
                  </a:cubicBezTo>
                  <a:cubicBezTo>
                    <a:pt x="2969134" y="5825010"/>
                    <a:pt x="2986972" y="5827290"/>
                    <a:pt x="3004739" y="5829555"/>
                  </a:cubicBezTo>
                  <a:cubicBezTo>
                    <a:pt x="2979256" y="5828012"/>
                    <a:pt x="2949894" y="5825350"/>
                    <a:pt x="2918536" y="5821698"/>
                  </a:cubicBezTo>
                  <a:cubicBezTo>
                    <a:pt x="2887603" y="5816417"/>
                    <a:pt x="2854659" y="5810287"/>
                    <a:pt x="2821531" y="5803874"/>
                  </a:cubicBezTo>
                  <a:cubicBezTo>
                    <a:pt x="2804826" y="5801085"/>
                    <a:pt x="2788715" y="5796243"/>
                    <a:pt x="2772519" y="5792194"/>
                  </a:cubicBezTo>
                  <a:cubicBezTo>
                    <a:pt x="2756366" y="5787947"/>
                    <a:pt x="2740411" y="5783756"/>
                    <a:pt x="2724895" y="5779679"/>
                  </a:cubicBezTo>
                  <a:cubicBezTo>
                    <a:pt x="2693523" y="5772190"/>
                    <a:pt x="2665053" y="5761714"/>
                    <a:pt x="2639598" y="5753531"/>
                  </a:cubicBezTo>
                  <a:close/>
                  <a:moveTo>
                    <a:pt x="3115017" y="5745463"/>
                  </a:moveTo>
                  <a:cubicBezTo>
                    <a:pt x="3109694" y="5745884"/>
                    <a:pt x="3112118" y="5749259"/>
                    <a:pt x="3108114" y="5750203"/>
                  </a:cubicBezTo>
                  <a:cubicBezTo>
                    <a:pt x="3104235" y="5746777"/>
                    <a:pt x="3090106" y="5744328"/>
                    <a:pt x="3092924" y="5748349"/>
                  </a:cubicBezTo>
                  <a:cubicBezTo>
                    <a:pt x="3108086" y="5750246"/>
                    <a:pt x="3112928" y="5758797"/>
                    <a:pt x="3130964" y="5758924"/>
                  </a:cubicBezTo>
                  <a:cubicBezTo>
                    <a:pt x="3122059" y="5752256"/>
                    <a:pt x="3131091" y="5752440"/>
                    <a:pt x="3123447" y="5746225"/>
                  </a:cubicBezTo>
                  <a:cubicBezTo>
                    <a:pt x="3119426" y="5745510"/>
                    <a:pt x="3116791" y="5745322"/>
                    <a:pt x="3115017" y="5745463"/>
                  </a:cubicBezTo>
                  <a:close/>
                  <a:moveTo>
                    <a:pt x="2780539" y="5744816"/>
                  </a:moveTo>
                  <a:cubicBezTo>
                    <a:pt x="2777756" y="5744487"/>
                    <a:pt x="2776622" y="5745078"/>
                    <a:pt x="2778225" y="5747202"/>
                  </a:cubicBezTo>
                  <a:cubicBezTo>
                    <a:pt x="2802306" y="5755696"/>
                    <a:pt x="2771840" y="5750118"/>
                    <a:pt x="2780773" y="5757013"/>
                  </a:cubicBezTo>
                  <a:cubicBezTo>
                    <a:pt x="2805732" y="5760680"/>
                    <a:pt x="2810970" y="5773648"/>
                    <a:pt x="2833877" y="5776975"/>
                  </a:cubicBezTo>
                  <a:cubicBezTo>
                    <a:pt x="2833225" y="5772572"/>
                    <a:pt x="2837444" y="5770533"/>
                    <a:pt x="2846618" y="5770944"/>
                  </a:cubicBezTo>
                  <a:cubicBezTo>
                    <a:pt x="2851800" y="5778136"/>
                    <a:pt x="2892360" y="5795818"/>
                    <a:pt x="2892530" y="5787366"/>
                  </a:cubicBezTo>
                  <a:cubicBezTo>
                    <a:pt x="2863975" y="5775771"/>
                    <a:pt x="2909999" y="5783940"/>
                    <a:pt x="2886513" y="5768056"/>
                  </a:cubicBezTo>
                  <a:cubicBezTo>
                    <a:pt x="2873672" y="5765139"/>
                    <a:pt x="2860818" y="5762223"/>
                    <a:pt x="2847935" y="5759307"/>
                  </a:cubicBezTo>
                  <a:cubicBezTo>
                    <a:pt x="2862644" y="5771991"/>
                    <a:pt x="2838549" y="5765606"/>
                    <a:pt x="2831144" y="5767461"/>
                  </a:cubicBezTo>
                  <a:cubicBezTo>
                    <a:pt x="2823075" y="5761388"/>
                    <a:pt x="2815883" y="5759023"/>
                    <a:pt x="2820654" y="5756206"/>
                  </a:cubicBezTo>
                  <a:cubicBezTo>
                    <a:pt x="2812064" y="5755091"/>
                    <a:pt x="2788886" y="5745806"/>
                    <a:pt x="2780539" y="5744816"/>
                  </a:cubicBezTo>
                  <a:close/>
                  <a:moveTo>
                    <a:pt x="4023247" y="5744725"/>
                  </a:moveTo>
                  <a:cubicBezTo>
                    <a:pt x="3984907" y="5746523"/>
                    <a:pt x="4001443" y="5756433"/>
                    <a:pt x="4005379" y="5761968"/>
                  </a:cubicBezTo>
                  <a:cubicBezTo>
                    <a:pt x="4030255" y="5755413"/>
                    <a:pt x="4029503" y="5749963"/>
                    <a:pt x="4023247" y="5744725"/>
                  </a:cubicBezTo>
                  <a:close/>
                  <a:moveTo>
                    <a:pt x="904701" y="5733836"/>
                  </a:moveTo>
                  <a:cubicBezTo>
                    <a:pt x="917368" y="5742171"/>
                    <a:pt x="969410" y="5809275"/>
                    <a:pt x="968914" y="5797743"/>
                  </a:cubicBezTo>
                  <a:cubicBezTo>
                    <a:pt x="983199" y="5828167"/>
                    <a:pt x="930789" y="5767985"/>
                    <a:pt x="901951" y="5734262"/>
                  </a:cubicBezTo>
                  <a:cubicBezTo>
                    <a:pt x="901886" y="5732654"/>
                    <a:pt x="902892" y="5732645"/>
                    <a:pt x="904701" y="5733836"/>
                  </a:cubicBezTo>
                  <a:close/>
                  <a:moveTo>
                    <a:pt x="2682438" y="5721889"/>
                  </a:moveTo>
                  <a:cubicBezTo>
                    <a:pt x="2683712" y="5733781"/>
                    <a:pt x="2709251" y="5737264"/>
                    <a:pt x="2713980" y="5747358"/>
                  </a:cubicBezTo>
                  <a:cubicBezTo>
                    <a:pt x="2709690" y="5746154"/>
                    <a:pt x="2707920" y="5748122"/>
                    <a:pt x="2717293" y="5751265"/>
                  </a:cubicBezTo>
                  <a:cubicBezTo>
                    <a:pt x="2717533" y="5743266"/>
                    <a:pt x="2727542" y="5740817"/>
                    <a:pt x="2709365" y="5727920"/>
                  </a:cubicBezTo>
                  <a:cubicBezTo>
                    <a:pt x="2712805" y="5733654"/>
                    <a:pt x="2694146" y="5725570"/>
                    <a:pt x="2682438" y="5721889"/>
                  </a:cubicBezTo>
                  <a:close/>
                  <a:moveTo>
                    <a:pt x="3968331" y="5721323"/>
                  </a:moveTo>
                  <a:cubicBezTo>
                    <a:pt x="3948567" y="5724169"/>
                    <a:pt x="3936619" y="5727042"/>
                    <a:pt x="3925223" y="5730044"/>
                  </a:cubicBezTo>
                  <a:cubicBezTo>
                    <a:pt x="3913825" y="5733031"/>
                    <a:pt x="3902895" y="5735721"/>
                    <a:pt x="3884959" y="5735947"/>
                  </a:cubicBezTo>
                  <a:cubicBezTo>
                    <a:pt x="3910711" y="5743535"/>
                    <a:pt x="3826687" y="5759858"/>
                    <a:pt x="3865591" y="5761473"/>
                  </a:cubicBezTo>
                  <a:cubicBezTo>
                    <a:pt x="3880457" y="5752865"/>
                    <a:pt x="3900787" y="5747216"/>
                    <a:pt x="3920167" y="5741695"/>
                  </a:cubicBezTo>
                  <a:cubicBezTo>
                    <a:pt x="3929851" y="5738920"/>
                    <a:pt x="3939295" y="5736188"/>
                    <a:pt x="3947647" y="5733116"/>
                  </a:cubicBezTo>
                  <a:cubicBezTo>
                    <a:pt x="3955957" y="5729832"/>
                    <a:pt x="3963063" y="5725726"/>
                    <a:pt x="3968331" y="5721323"/>
                  </a:cubicBezTo>
                  <a:close/>
                  <a:moveTo>
                    <a:pt x="3195000" y="5713729"/>
                  </a:moveTo>
                  <a:cubicBezTo>
                    <a:pt x="3199191" y="5713795"/>
                    <a:pt x="3203937" y="5714542"/>
                    <a:pt x="3209805" y="5716651"/>
                  </a:cubicBezTo>
                  <a:lnTo>
                    <a:pt x="3194288" y="5713802"/>
                  </a:lnTo>
                  <a:close/>
                  <a:moveTo>
                    <a:pt x="915032" y="5696973"/>
                  </a:moveTo>
                  <a:cubicBezTo>
                    <a:pt x="924617" y="5711951"/>
                    <a:pt x="944550" y="5730214"/>
                    <a:pt x="945187" y="5742374"/>
                  </a:cubicBezTo>
                  <a:cubicBezTo>
                    <a:pt x="965658" y="5764262"/>
                    <a:pt x="979362" y="5777244"/>
                    <a:pt x="991537" y="5790523"/>
                  </a:cubicBezTo>
                  <a:cubicBezTo>
                    <a:pt x="1003854" y="5803675"/>
                    <a:pt x="1013991" y="5817705"/>
                    <a:pt x="1029563" y="5839818"/>
                  </a:cubicBezTo>
                  <a:cubicBezTo>
                    <a:pt x="1046255" y="5848497"/>
                    <a:pt x="1081435" y="5882204"/>
                    <a:pt x="1116106" y="5914823"/>
                  </a:cubicBezTo>
                  <a:cubicBezTo>
                    <a:pt x="1133151" y="5931429"/>
                    <a:pt x="1151315" y="5946506"/>
                    <a:pt x="1166406" y="5958596"/>
                  </a:cubicBezTo>
                  <a:cubicBezTo>
                    <a:pt x="1181555" y="5970630"/>
                    <a:pt x="1193999" y="5979308"/>
                    <a:pt x="1201176" y="5981531"/>
                  </a:cubicBezTo>
                  <a:cubicBezTo>
                    <a:pt x="1181144" y="5963693"/>
                    <a:pt x="1160928" y="5945699"/>
                    <a:pt x="1140952" y="5927918"/>
                  </a:cubicBezTo>
                  <a:cubicBezTo>
                    <a:pt x="1143840" y="5923459"/>
                    <a:pt x="1107555" y="5882063"/>
                    <a:pt x="1130518" y="5901727"/>
                  </a:cubicBezTo>
                  <a:cubicBezTo>
                    <a:pt x="1135431" y="5906258"/>
                    <a:pt x="1139947" y="5910264"/>
                    <a:pt x="1136209" y="5903214"/>
                  </a:cubicBezTo>
                  <a:cubicBezTo>
                    <a:pt x="1106946" y="5873116"/>
                    <a:pt x="1119150" y="5898811"/>
                    <a:pt x="1105163" y="5889297"/>
                  </a:cubicBezTo>
                  <a:cubicBezTo>
                    <a:pt x="1092832" y="5876174"/>
                    <a:pt x="1073238" y="5853536"/>
                    <a:pt x="1054933" y="5833589"/>
                  </a:cubicBezTo>
                  <a:cubicBezTo>
                    <a:pt x="1045802" y="5823608"/>
                    <a:pt x="1036897" y="5814363"/>
                    <a:pt x="1029507" y="5807200"/>
                  </a:cubicBezTo>
                  <a:cubicBezTo>
                    <a:pt x="1022329" y="5799839"/>
                    <a:pt x="1016440" y="5794742"/>
                    <a:pt x="1012816" y="5793510"/>
                  </a:cubicBezTo>
                  <a:cubicBezTo>
                    <a:pt x="1029861" y="5811051"/>
                    <a:pt x="1043636" y="5825930"/>
                    <a:pt x="1050006" y="5839507"/>
                  </a:cubicBezTo>
                  <a:cubicBezTo>
                    <a:pt x="1032551" y="5823424"/>
                    <a:pt x="973671" y="5764870"/>
                    <a:pt x="954318" y="5739388"/>
                  </a:cubicBezTo>
                  <a:cubicBezTo>
                    <a:pt x="948981" y="5718775"/>
                    <a:pt x="975738" y="5762803"/>
                    <a:pt x="973430" y="5751379"/>
                  </a:cubicBezTo>
                  <a:cubicBezTo>
                    <a:pt x="956569" y="5727142"/>
                    <a:pt x="917071" y="5688818"/>
                    <a:pt x="915032" y="5696973"/>
                  </a:cubicBezTo>
                  <a:close/>
                  <a:moveTo>
                    <a:pt x="3779729" y="5689526"/>
                  </a:moveTo>
                  <a:cubicBezTo>
                    <a:pt x="3751119" y="5695472"/>
                    <a:pt x="3760335" y="5704405"/>
                    <a:pt x="3719859" y="5709346"/>
                  </a:cubicBezTo>
                  <a:cubicBezTo>
                    <a:pt x="3709891" y="5705070"/>
                    <a:pt x="3718443" y="5703060"/>
                    <a:pt x="3709495" y="5698912"/>
                  </a:cubicBezTo>
                  <a:cubicBezTo>
                    <a:pt x="3682839" y="5702734"/>
                    <a:pt x="3697391" y="5704759"/>
                    <a:pt x="3712483" y="5710295"/>
                  </a:cubicBezTo>
                  <a:cubicBezTo>
                    <a:pt x="3687113" y="5712121"/>
                    <a:pt x="3689859" y="5717387"/>
                    <a:pt x="3676849" y="5720785"/>
                  </a:cubicBezTo>
                  <a:cubicBezTo>
                    <a:pt x="3684167" y="5713310"/>
                    <a:pt x="3652967" y="5716566"/>
                    <a:pt x="3637095" y="5714371"/>
                  </a:cubicBezTo>
                  <a:cubicBezTo>
                    <a:pt x="3675207" y="5721748"/>
                    <a:pt x="3638993" y="5722031"/>
                    <a:pt x="3648451" y="5730426"/>
                  </a:cubicBezTo>
                  <a:cubicBezTo>
                    <a:pt x="3680303" y="5726023"/>
                    <a:pt x="3688345" y="5718987"/>
                    <a:pt x="3719873" y="5724027"/>
                  </a:cubicBezTo>
                  <a:cubicBezTo>
                    <a:pt x="3720793" y="5718208"/>
                    <a:pt x="3744507" y="5712871"/>
                    <a:pt x="3763647" y="5707746"/>
                  </a:cubicBezTo>
                  <a:cubicBezTo>
                    <a:pt x="3782801" y="5702536"/>
                    <a:pt x="3797227" y="5697129"/>
                    <a:pt x="3779729" y="5689526"/>
                  </a:cubicBezTo>
                  <a:close/>
                  <a:moveTo>
                    <a:pt x="822742" y="5687402"/>
                  </a:moveTo>
                  <a:cubicBezTo>
                    <a:pt x="845294" y="5688563"/>
                    <a:pt x="946376" y="5813896"/>
                    <a:pt x="1014684" y="5894563"/>
                  </a:cubicBezTo>
                  <a:cubicBezTo>
                    <a:pt x="1003996" y="5883366"/>
                    <a:pt x="993916" y="5872832"/>
                    <a:pt x="984346" y="5862809"/>
                  </a:cubicBezTo>
                  <a:cubicBezTo>
                    <a:pt x="974634" y="5852928"/>
                    <a:pt x="966281" y="5842805"/>
                    <a:pt x="957787" y="5833574"/>
                  </a:cubicBezTo>
                  <a:cubicBezTo>
                    <a:pt x="941039" y="5814901"/>
                    <a:pt x="925693" y="5798040"/>
                    <a:pt x="910856" y="5782057"/>
                  </a:cubicBezTo>
                  <a:cubicBezTo>
                    <a:pt x="896019" y="5766074"/>
                    <a:pt x="881692" y="5750954"/>
                    <a:pt x="866983" y="5735777"/>
                  </a:cubicBezTo>
                  <a:cubicBezTo>
                    <a:pt x="852883" y="5720077"/>
                    <a:pt x="838428" y="5704278"/>
                    <a:pt x="822742" y="5687402"/>
                  </a:cubicBezTo>
                  <a:close/>
                  <a:moveTo>
                    <a:pt x="4113441" y="5685180"/>
                  </a:moveTo>
                  <a:cubicBezTo>
                    <a:pt x="4112279" y="5697157"/>
                    <a:pt x="4085283" y="5698120"/>
                    <a:pt x="4058199" y="5710507"/>
                  </a:cubicBezTo>
                  <a:cubicBezTo>
                    <a:pt x="4070573" y="5711951"/>
                    <a:pt x="4072527" y="5714386"/>
                    <a:pt x="4069243" y="5717316"/>
                  </a:cubicBezTo>
                  <a:cubicBezTo>
                    <a:pt x="4067615" y="5718775"/>
                    <a:pt x="4064671" y="5720360"/>
                    <a:pt x="4061103" y="5722016"/>
                  </a:cubicBezTo>
                  <a:cubicBezTo>
                    <a:pt x="4057479" y="5723461"/>
                    <a:pt x="4053187" y="5724890"/>
                    <a:pt x="4048955" y="5726349"/>
                  </a:cubicBezTo>
                  <a:cubicBezTo>
                    <a:pt x="4032023" y="5732153"/>
                    <a:pt x="4015503" y="5738014"/>
                    <a:pt x="4042995" y="5742106"/>
                  </a:cubicBezTo>
                  <a:cubicBezTo>
                    <a:pt x="4070375" y="5728274"/>
                    <a:pt x="4073559" y="5724664"/>
                    <a:pt x="4116343" y="5708822"/>
                  </a:cubicBezTo>
                  <a:cubicBezTo>
                    <a:pt x="4064471" y="5702579"/>
                    <a:pt x="4172547" y="5683650"/>
                    <a:pt x="4113441" y="5685180"/>
                  </a:cubicBezTo>
                  <a:close/>
                  <a:moveTo>
                    <a:pt x="2774251" y="5682488"/>
                  </a:moveTo>
                  <a:cubicBezTo>
                    <a:pt x="2771744" y="5683211"/>
                    <a:pt x="2772424" y="5686121"/>
                    <a:pt x="2778819" y="5692966"/>
                  </a:cubicBezTo>
                  <a:cubicBezTo>
                    <a:pt x="2793854" y="5696180"/>
                    <a:pt x="2809328" y="5699478"/>
                    <a:pt x="2825127" y="5702862"/>
                  </a:cubicBezTo>
                  <a:cubicBezTo>
                    <a:pt x="2829077" y="5703683"/>
                    <a:pt x="2832985" y="5704660"/>
                    <a:pt x="2837005" y="5705396"/>
                  </a:cubicBezTo>
                  <a:cubicBezTo>
                    <a:pt x="2841040" y="5706048"/>
                    <a:pt x="2845089" y="5706698"/>
                    <a:pt x="2849166" y="5707350"/>
                  </a:cubicBezTo>
                  <a:cubicBezTo>
                    <a:pt x="2857292" y="5708680"/>
                    <a:pt x="2865475" y="5710025"/>
                    <a:pt x="2873729" y="5711370"/>
                  </a:cubicBezTo>
                  <a:cubicBezTo>
                    <a:pt x="2890137" y="5714173"/>
                    <a:pt x="2906757" y="5717005"/>
                    <a:pt x="2923491" y="5719851"/>
                  </a:cubicBezTo>
                  <a:cubicBezTo>
                    <a:pt x="2931844" y="5721209"/>
                    <a:pt x="2940126" y="5722979"/>
                    <a:pt x="2948578" y="5724055"/>
                  </a:cubicBezTo>
                  <a:lnTo>
                    <a:pt x="2974004" y="5727071"/>
                  </a:lnTo>
                  <a:cubicBezTo>
                    <a:pt x="2990879" y="5729152"/>
                    <a:pt x="3007740" y="5731247"/>
                    <a:pt x="3024488" y="5733328"/>
                  </a:cubicBezTo>
                  <a:cubicBezTo>
                    <a:pt x="3032827" y="5734418"/>
                    <a:pt x="3041123" y="5735494"/>
                    <a:pt x="3049391" y="5736556"/>
                  </a:cubicBezTo>
                  <a:cubicBezTo>
                    <a:pt x="3057602" y="5737844"/>
                    <a:pt x="3066011" y="5737929"/>
                    <a:pt x="3074208" y="5738680"/>
                  </a:cubicBezTo>
                  <a:cubicBezTo>
                    <a:pt x="3106968" y="5741185"/>
                    <a:pt x="3138807" y="5743620"/>
                    <a:pt x="3168820" y="5745928"/>
                  </a:cubicBezTo>
                  <a:cubicBezTo>
                    <a:pt x="3180061" y="5752086"/>
                    <a:pt x="3174441" y="5752865"/>
                    <a:pt x="3168339" y="5753502"/>
                  </a:cubicBezTo>
                  <a:cubicBezTo>
                    <a:pt x="3162237" y="5754153"/>
                    <a:pt x="3155767" y="5754068"/>
                    <a:pt x="3165168" y="5760227"/>
                  </a:cubicBezTo>
                  <a:cubicBezTo>
                    <a:pt x="3208503" y="5760892"/>
                    <a:pt x="3177499" y="5749750"/>
                    <a:pt x="3191472" y="5741596"/>
                  </a:cubicBezTo>
                  <a:cubicBezTo>
                    <a:pt x="3215680" y="5743352"/>
                    <a:pt x="3239974" y="5744512"/>
                    <a:pt x="3264296" y="5745305"/>
                  </a:cubicBezTo>
                  <a:cubicBezTo>
                    <a:pt x="3276400" y="5746013"/>
                    <a:pt x="3288689" y="5745362"/>
                    <a:pt x="3300949" y="5744824"/>
                  </a:cubicBezTo>
                  <a:cubicBezTo>
                    <a:pt x="3313181" y="5744257"/>
                    <a:pt x="3325427" y="5743677"/>
                    <a:pt x="3337701" y="5743097"/>
                  </a:cubicBezTo>
                  <a:cubicBezTo>
                    <a:pt x="3349904" y="5742460"/>
                    <a:pt x="3362150" y="5741808"/>
                    <a:pt x="3374395" y="5741157"/>
                  </a:cubicBezTo>
                  <a:cubicBezTo>
                    <a:pt x="3380511" y="5740775"/>
                    <a:pt x="3386599" y="5740633"/>
                    <a:pt x="3392731" y="5740025"/>
                  </a:cubicBezTo>
                  <a:lnTo>
                    <a:pt x="3411135" y="5737887"/>
                  </a:lnTo>
                  <a:cubicBezTo>
                    <a:pt x="3435667" y="5735055"/>
                    <a:pt x="3460131" y="5732309"/>
                    <a:pt x="3484553" y="5729874"/>
                  </a:cubicBezTo>
                  <a:cubicBezTo>
                    <a:pt x="3490669" y="5733116"/>
                    <a:pt x="3495227" y="5737957"/>
                    <a:pt x="3504713" y="5738014"/>
                  </a:cubicBezTo>
                  <a:cubicBezTo>
                    <a:pt x="3516931" y="5724211"/>
                    <a:pt x="3555069" y="5719001"/>
                    <a:pt x="3593703" y="5714613"/>
                  </a:cubicBezTo>
                  <a:cubicBezTo>
                    <a:pt x="3613071" y="5712928"/>
                    <a:pt x="3632367" y="5709190"/>
                    <a:pt x="3648577" y="5705283"/>
                  </a:cubicBezTo>
                  <a:cubicBezTo>
                    <a:pt x="3664787" y="5701333"/>
                    <a:pt x="3677867" y="5696661"/>
                    <a:pt x="3684579" y="5690375"/>
                  </a:cubicBezTo>
                  <a:cubicBezTo>
                    <a:pt x="3570557" y="5710323"/>
                    <a:pt x="3472619" y="5723404"/>
                    <a:pt x="3370603" y="5732592"/>
                  </a:cubicBezTo>
                  <a:cubicBezTo>
                    <a:pt x="3345006" y="5733979"/>
                    <a:pt x="3319254" y="5735367"/>
                    <a:pt x="3292978" y="5736782"/>
                  </a:cubicBezTo>
                  <a:cubicBezTo>
                    <a:pt x="3279727" y="5737802"/>
                    <a:pt x="3266519" y="5737235"/>
                    <a:pt x="3253055" y="5737009"/>
                  </a:cubicBezTo>
                  <a:cubicBezTo>
                    <a:pt x="3239578" y="5736683"/>
                    <a:pt x="3225916" y="5736344"/>
                    <a:pt x="3212056" y="5736004"/>
                  </a:cubicBezTo>
                  <a:cubicBezTo>
                    <a:pt x="3198140" y="5735523"/>
                    <a:pt x="3184011" y="5735027"/>
                    <a:pt x="3169627" y="5734517"/>
                  </a:cubicBezTo>
                  <a:cubicBezTo>
                    <a:pt x="3155329" y="5733257"/>
                    <a:pt x="3140832" y="5731516"/>
                    <a:pt x="3125981" y="5729860"/>
                  </a:cubicBezTo>
                  <a:cubicBezTo>
                    <a:pt x="3111144" y="5728062"/>
                    <a:pt x="3095996" y="5726207"/>
                    <a:pt x="3080494" y="5724324"/>
                  </a:cubicBezTo>
                  <a:cubicBezTo>
                    <a:pt x="3072750" y="5723290"/>
                    <a:pt x="3064879" y="5722385"/>
                    <a:pt x="3056993" y="5721139"/>
                  </a:cubicBezTo>
                  <a:cubicBezTo>
                    <a:pt x="3049178" y="5719553"/>
                    <a:pt x="3041264" y="5717953"/>
                    <a:pt x="3033251" y="5716340"/>
                  </a:cubicBezTo>
                  <a:cubicBezTo>
                    <a:pt x="3022846" y="5717019"/>
                    <a:pt x="3007033" y="5716835"/>
                    <a:pt x="2988303" y="5716028"/>
                  </a:cubicBezTo>
                  <a:cubicBezTo>
                    <a:pt x="2969629" y="5715079"/>
                    <a:pt x="2947785" y="5714386"/>
                    <a:pt x="2926308" y="5710705"/>
                  </a:cubicBezTo>
                  <a:cubicBezTo>
                    <a:pt x="2904676" y="5707576"/>
                    <a:pt x="2882747" y="5704037"/>
                    <a:pt x="2863139" y="5700370"/>
                  </a:cubicBezTo>
                  <a:cubicBezTo>
                    <a:pt x="2853371" y="5698473"/>
                    <a:pt x="2844070" y="5696859"/>
                    <a:pt x="2835887" y="5694665"/>
                  </a:cubicBezTo>
                  <a:cubicBezTo>
                    <a:pt x="2827747" y="5692315"/>
                    <a:pt x="2820512" y="5690036"/>
                    <a:pt x="2814524" y="5687869"/>
                  </a:cubicBezTo>
                  <a:cubicBezTo>
                    <a:pt x="2817964" y="5697840"/>
                    <a:pt x="2781770" y="5680320"/>
                    <a:pt x="2774251" y="5682488"/>
                  </a:cubicBezTo>
                  <a:close/>
                  <a:moveTo>
                    <a:pt x="3829095" y="5678370"/>
                  </a:moveTo>
                  <a:cubicBezTo>
                    <a:pt x="3821889" y="5678285"/>
                    <a:pt x="3814019" y="5679036"/>
                    <a:pt x="3804363" y="5682037"/>
                  </a:cubicBezTo>
                  <a:cubicBezTo>
                    <a:pt x="3806713" y="5686015"/>
                    <a:pt x="3819255" y="5686921"/>
                    <a:pt x="3830639" y="5686128"/>
                  </a:cubicBezTo>
                  <a:cubicBezTo>
                    <a:pt x="3841907" y="5684684"/>
                    <a:pt x="3851959" y="5681471"/>
                    <a:pt x="3849595" y="5678639"/>
                  </a:cubicBezTo>
                  <a:cubicBezTo>
                    <a:pt x="3842715" y="5678611"/>
                    <a:pt x="3836243" y="5678129"/>
                    <a:pt x="3829095" y="5678370"/>
                  </a:cubicBezTo>
                  <a:close/>
                  <a:moveTo>
                    <a:pt x="2550210" y="5677818"/>
                  </a:moveTo>
                  <a:cubicBezTo>
                    <a:pt x="2582743" y="5701121"/>
                    <a:pt x="2532556" y="5686171"/>
                    <a:pt x="2556482" y="5702154"/>
                  </a:cubicBezTo>
                  <a:cubicBezTo>
                    <a:pt x="2558959" y="5698445"/>
                    <a:pt x="2593602" y="5720134"/>
                    <a:pt x="2557855" y="5696421"/>
                  </a:cubicBezTo>
                  <a:cubicBezTo>
                    <a:pt x="2566731" y="5700484"/>
                    <a:pt x="2575126" y="5704136"/>
                    <a:pt x="2583069" y="5707434"/>
                  </a:cubicBezTo>
                  <a:cubicBezTo>
                    <a:pt x="2587061" y="5709049"/>
                    <a:pt x="2590912" y="5710620"/>
                    <a:pt x="2594649" y="5712135"/>
                  </a:cubicBezTo>
                  <a:cubicBezTo>
                    <a:pt x="2598500" y="5713380"/>
                    <a:pt x="2602209" y="5714598"/>
                    <a:pt x="2605805" y="5715759"/>
                  </a:cubicBezTo>
                  <a:cubicBezTo>
                    <a:pt x="2620231" y="5720275"/>
                    <a:pt x="2632845" y="5723744"/>
                    <a:pt x="2643803" y="5726589"/>
                  </a:cubicBezTo>
                  <a:cubicBezTo>
                    <a:pt x="2665732" y="5732309"/>
                    <a:pt x="2681036" y="5735579"/>
                    <a:pt x="2691102" y="5740208"/>
                  </a:cubicBezTo>
                  <a:cubicBezTo>
                    <a:pt x="2682409" y="5735013"/>
                    <a:pt x="2672216" y="5724579"/>
                    <a:pt x="2674948" y="5719383"/>
                  </a:cubicBezTo>
                  <a:cubicBezTo>
                    <a:pt x="2649721" y="5709445"/>
                    <a:pt x="2663552" y="5723815"/>
                    <a:pt x="2646719" y="5719114"/>
                  </a:cubicBezTo>
                  <a:cubicBezTo>
                    <a:pt x="2630892" y="5706599"/>
                    <a:pt x="2615644" y="5701673"/>
                    <a:pt x="2599788" y="5697284"/>
                  </a:cubicBezTo>
                  <a:cubicBezTo>
                    <a:pt x="2584244" y="5692187"/>
                    <a:pt x="2567991" y="5687898"/>
                    <a:pt x="2550210" y="5677818"/>
                  </a:cubicBezTo>
                  <a:close/>
                  <a:moveTo>
                    <a:pt x="2570460" y="5670278"/>
                  </a:moveTo>
                  <a:cubicBezTo>
                    <a:pt x="2568170" y="5669426"/>
                    <a:pt x="2568912" y="5670435"/>
                    <a:pt x="2575424" y="5675156"/>
                  </a:cubicBezTo>
                  <a:cubicBezTo>
                    <a:pt x="2582757" y="5676983"/>
                    <a:pt x="2591719" y="5680876"/>
                    <a:pt x="2601063" y="5685463"/>
                  </a:cubicBezTo>
                  <a:cubicBezTo>
                    <a:pt x="2610406" y="5690007"/>
                    <a:pt x="2620543" y="5694283"/>
                    <a:pt x="2629547" y="5698374"/>
                  </a:cubicBezTo>
                  <a:cubicBezTo>
                    <a:pt x="2647668" y="5706316"/>
                    <a:pt x="2662094" y="5711441"/>
                    <a:pt x="2662221" y="5702833"/>
                  </a:cubicBezTo>
                  <a:cubicBezTo>
                    <a:pt x="2630807" y="5693943"/>
                    <a:pt x="2633595" y="5697581"/>
                    <a:pt x="2621406" y="5686171"/>
                  </a:cubicBezTo>
                  <a:cubicBezTo>
                    <a:pt x="2622355" y="5691140"/>
                    <a:pt x="2620245" y="5691423"/>
                    <a:pt x="2616111" y="5689384"/>
                  </a:cubicBezTo>
                  <a:cubicBezTo>
                    <a:pt x="2611964" y="5687374"/>
                    <a:pt x="2605791" y="5683056"/>
                    <a:pt x="2598925" y="5678158"/>
                  </a:cubicBezTo>
                  <a:cubicBezTo>
                    <a:pt x="2611475" y="5692130"/>
                    <a:pt x="2577328" y="5672833"/>
                    <a:pt x="2570460" y="5670278"/>
                  </a:cubicBezTo>
                  <a:close/>
                  <a:moveTo>
                    <a:pt x="3874567" y="5660688"/>
                  </a:moveTo>
                  <a:cubicBezTo>
                    <a:pt x="3848659" y="5665742"/>
                    <a:pt x="3851847" y="5671334"/>
                    <a:pt x="3845107" y="5676742"/>
                  </a:cubicBezTo>
                  <a:cubicBezTo>
                    <a:pt x="3875715" y="5672905"/>
                    <a:pt x="3875347" y="5673826"/>
                    <a:pt x="3897303" y="5670230"/>
                  </a:cubicBezTo>
                  <a:cubicBezTo>
                    <a:pt x="3888243" y="5663165"/>
                    <a:pt x="3893511" y="5665374"/>
                    <a:pt x="3874567" y="5660688"/>
                  </a:cubicBezTo>
                  <a:close/>
                  <a:moveTo>
                    <a:pt x="5881255" y="5641363"/>
                  </a:moveTo>
                  <a:cubicBezTo>
                    <a:pt x="5868259" y="5658720"/>
                    <a:pt x="5856779" y="5672254"/>
                    <a:pt x="5844887" y="5686354"/>
                  </a:cubicBezTo>
                  <a:cubicBezTo>
                    <a:pt x="5832555" y="5700059"/>
                    <a:pt x="5819559" y="5714102"/>
                    <a:pt x="5804087" y="5733087"/>
                  </a:cubicBezTo>
                  <a:cubicBezTo>
                    <a:pt x="5795521" y="5729562"/>
                    <a:pt x="5847789" y="5678030"/>
                    <a:pt x="5856383" y="5658409"/>
                  </a:cubicBezTo>
                  <a:cubicBezTo>
                    <a:pt x="5864283" y="5655152"/>
                    <a:pt x="5872239" y="5651825"/>
                    <a:pt x="5881255" y="5641363"/>
                  </a:cubicBezTo>
                  <a:close/>
                  <a:moveTo>
                    <a:pt x="2607136" y="5628211"/>
                  </a:moveTo>
                  <a:cubicBezTo>
                    <a:pt x="2624124" y="5649065"/>
                    <a:pt x="2642854" y="5651995"/>
                    <a:pt x="2667516" y="5658579"/>
                  </a:cubicBezTo>
                  <a:cubicBezTo>
                    <a:pt x="2646776" y="5634398"/>
                    <a:pt x="2629362" y="5636663"/>
                    <a:pt x="2607136" y="5628211"/>
                  </a:cubicBezTo>
                  <a:close/>
                  <a:moveTo>
                    <a:pt x="2147297" y="5597151"/>
                  </a:moveTo>
                  <a:cubicBezTo>
                    <a:pt x="2153923" y="5598171"/>
                    <a:pt x="2174903" y="5608222"/>
                    <a:pt x="2195304" y="5620510"/>
                  </a:cubicBezTo>
                  <a:cubicBezTo>
                    <a:pt x="2215803" y="5632643"/>
                    <a:pt x="2235439" y="5647593"/>
                    <a:pt x="2240494" y="5656979"/>
                  </a:cubicBezTo>
                  <a:cubicBezTo>
                    <a:pt x="2206828" y="5629571"/>
                    <a:pt x="2173842" y="5615003"/>
                    <a:pt x="2147297" y="5597151"/>
                  </a:cubicBezTo>
                  <a:close/>
                  <a:moveTo>
                    <a:pt x="2149308" y="5571512"/>
                  </a:moveTo>
                  <a:cubicBezTo>
                    <a:pt x="2174961" y="5589874"/>
                    <a:pt x="2166042" y="5581365"/>
                    <a:pt x="2192898" y="5596372"/>
                  </a:cubicBezTo>
                  <a:cubicBezTo>
                    <a:pt x="2187518" y="5597717"/>
                    <a:pt x="2194030" y="5602318"/>
                    <a:pt x="2200486" y="5610826"/>
                  </a:cubicBezTo>
                  <a:cubicBezTo>
                    <a:pt x="2232198" y="5629004"/>
                    <a:pt x="2249116" y="5638051"/>
                    <a:pt x="2262622" y="5642298"/>
                  </a:cubicBezTo>
                  <a:cubicBezTo>
                    <a:pt x="2275887" y="5646913"/>
                    <a:pt x="2284863" y="5648215"/>
                    <a:pt x="2300181" y="5651429"/>
                  </a:cubicBezTo>
                  <a:cubicBezTo>
                    <a:pt x="2284240" y="5647663"/>
                    <a:pt x="2292097" y="5659909"/>
                    <a:pt x="2323229" y="5672990"/>
                  </a:cubicBezTo>
                  <a:cubicBezTo>
                    <a:pt x="2321430" y="5677676"/>
                    <a:pt x="2327433" y="5685179"/>
                    <a:pt x="2337654" y="5693702"/>
                  </a:cubicBezTo>
                  <a:cubicBezTo>
                    <a:pt x="2342695" y="5698105"/>
                    <a:pt x="2349009" y="5702296"/>
                    <a:pt x="2356002" y="5706387"/>
                  </a:cubicBezTo>
                  <a:cubicBezTo>
                    <a:pt x="2362953" y="5710535"/>
                    <a:pt x="2370513" y="5714683"/>
                    <a:pt x="2378201" y="5718605"/>
                  </a:cubicBezTo>
                  <a:cubicBezTo>
                    <a:pt x="2377153" y="5722384"/>
                    <a:pt x="2367300" y="5719609"/>
                    <a:pt x="2353341" y="5713819"/>
                  </a:cubicBezTo>
                  <a:cubicBezTo>
                    <a:pt x="2352435" y="5710139"/>
                    <a:pt x="2347013" y="5705849"/>
                    <a:pt x="2342284" y="5703131"/>
                  </a:cubicBezTo>
                  <a:cubicBezTo>
                    <a:pt x="2337669" y="5700200"/>
                    <a:pt x="2333648" y="5698997"/>
                    <a:pt x="2335248" y="5702083"/>
                  </a:cubicBezTo>
                  <a:cubicBezTo>
                    <a:pt x="2318755" y="5692697"/>
                    <a:pt x="2338532" y="5695019"/>
                    <a:pt x="2316617" y="5679432"/>
                  </a:cubicBezTo>
                  <a:cubicBezTo>
                    <a:pt x="2319519" y="5691932"/>
                    <a:pt x="2273976" y="5653920"/>
                    <a:pt x="2239772" y="5646814"/>
                  </a:cubicBezTo>
                  <a:cubicBezTo>
                    <a:pt x="2264321" y="5653652"/>
                    <a:pt x="2244911" y="5643473"/>
                    <a:pt x="2219980" y="5628070"/>
                  </a:cubicBezTo>
                  <a:cubicBezTo>
                    <a:pt x="2194795" y="5613077"/>
                    <a:pt x="2162630" y="5594985"/>
                    <a:pt x="2159246" y="5590553"/>
                  </a:cubicBezTo>
                  <a:cubicBezTo>
                    <a:pt x="2155296" y="5580459"/>
                    <a:pt x="2189854" y="5606112"/>
                    <a:pt x="2195729" y="5611407"/>
                  </a:cubicBezTo>
                  <a:cubicBezTo>
                    <a:pt x="2195503" y="5596088"/>
                    <a:pt x="2149492" y="5586774"/>
                    <a:pt x="2149308" y="5571512"/>
                  </a:cubicBezTo>
                  <a:close/>
                  <a:moveTo>
                    <a:pt x="4108807" y="5544259"/>
                  </a:moveTo>
                  <a:cubicBezTo>
                    <a:pt x="4106853" y="5544155"/>
                    <a:pt x="4103843" y="5544470"/>
                    <a:pt x="4099553" y="5545350"/>
                  </a:cubicBezTo>
                  <a:cubicBezTo>
                    <a:pt x="4081671" y="5549951"/>
                    <a:pt x="4063227" y="5559380"/>
                    <a:pt x="4044339" y="5567562"/>
                  </a:cubicBezTo>
                  <a:cubicBezTo>
                    <a:pt x="4039611" y="5569601"/>
                    <a:pt x="4034869" y="5571569"/>
                    <a:pt x="4030111" y="5573353"/>
                  </a:cubicBezTo>
                  <a:cubicBezTo>
                    <a:pt x="4027735" y="5574230"/>
                    <a:pt x="4025355" y="5575108"/>
                    <a:pt x="4022963" y="5575858"/>
                  </a:cubicBezTo>
                  <a:cubicBezTo>
                    <a:pt x="4020527" y="5576481"/>
                    <a:pt x="4018107" y="5577062"/>
                    <a:pt x="4015671" y="5577572"/>
                  </a:cubicBezTo>
                  <a:cubicBezTo>
                    <a:pt x="4005947" y="5579596"/>
                    <a:pt x="3996219" y="5580558"/>
                    <a:pt x="3986579" y="5579638"/>
                  </a:cubicBezTo>
                  <a:cubicBezTo>
                    <a:pt x="4006767" y="5587892"/>
                    <a:pt x="3968599" y="5599769"/>
                    <a:pt x="3937893" y="5612171"/>
                  </a:cubicBezTo>
                  <a:cubicBezTo>
                    <a:pt x="3925391" y="5617579"/>
                    <a:pt x="3913429" y="5621076"/>
                    <a:pt x="3902683" y="5625040"/>
                  </a:cubicBezTo>
                  <a:cubicBezTo>
                    <a:pt x="3891883" y="5628877"/>
                    <a:pt x="3882171" y="5632331"/>
                    <a:pt x="3873703" y="5635346"/>
                  </a:cubicBezTo>
                  <a:cubicBezTo>
                    <a:pt x="3856715" y="5641335"/>
                    <a:pt x="3844597" y="5645271"/>
                    <a:pt x="3838623" y="5645441"/>
                  </a:cubicBezTo>
                  <a:cubicBezTo>
                    <a:pt x="3849551" y="5648669"/>
                    <a:pt x="3837987" y="5651528"/>
                    <a:pt x="3837831" y="5654600"/>
                  </a:cubicBezTo>
                  <a:cubicBezTo>
                    <a:pt x="3858527" y="5652519"/>
                    <a:pt x="3873987" y="5644336"/>
                    <a:pt x="3890693" y="5636281"/>
                  </a:cubicBezTo>
                  <a:cubicBezTo>
                    <a:pt x="3907383" y="5628042"/>
                    <a:pt x="3925533" y="5621020"/>
                    <a:pt x="3951441" y="5617225"/>
                  </a:cubicBezTo>
                  <a:cubicBezTo>
                    <a:pt x="3940187" y="5620326"/>
                    <a:pt x="3959765" y="5623553"/>
                    <a:pt x="3955957" y="5618910"/>
                  </a:cubicBezTo>
                  <a:cubicBezTo>
                    <a:pt x="3950691" y="5610628"/>
                    <a:pt x="3970255" y="5604187"/>
                    <a:pt x="3990939" y="5598099"/>
                  </a:cubicBezTo>
                  <a:cubicBezTo>
                    <a:pt x="4001275" y="5595041"/>
                    <a:pt x="4011907" y="5592054"/>
                    <a:pt x="4019819" y="5588897"/>
                  </a:cubicBezTo>
                  <a:cubicBezTo>
                    <a:pt x="4027791" y="5585924"/>
                    <a:pt x="4032775" y="5581804"/>
                    <a:pt x="4032279" y="5578123"/>
                  </a:cubicBezTo>
                  <a:cubicBezTo>
                    <a:pt x="4044099" y="5576976"/>
                    <a:pt x="4082863" y="5577132"/>
                    <a:pt x="4079987" y="5570578"/>
                  </a:cubicBezTo>
                  <a:cubicBezTo>
                    <a:pt x="4069511" y="5572970"/>
                    <a:pt x="4060167" y="5573522"/>
                    <a:pt x="4052565" y="5570931"/>
                  </a:cubicBezTo>
                  <a:cubicBezTo>
                    <a:pt x="4079181" y="5565113"/>
                    <a:pt x="4061823" y="5562834"/>
                    <a:pt x="4070431" y="5558516"/>
                  </a:cubicBezTo>
                  <a:cubicBezTo>
                    <a:pt x="4084329" y="5566258"/>
                    <a:pt x="4122477" y="5544984"/>
                    <a:pt x="4108807" y="5544259"/>
                  </a:cubicBezTo>
                  <a:close/>
                  <a:moveTo>
                    <a:pt x="704232" y="5540452"/>
                  </a:moveTo>
                  <a:cubicBezTo>
                    <a:pt x="707757" y="5537252"/>
                    <a:pt x="717865" y="5546256"/>
                    <a:pt x="731060" y="5560895"/>
                  </a:cubicBezTo>
                  <a:cubicBezTo>
                    <a:pt x="737657" y="5568214"/>
                    <a:pt x="745033" y="5576935"/>
                    <a:pt x="752749" y="5586264"/>
                  </a:cubicBezTo>
                  <a:cubicBezTo>
                    <a:pt x="760478" y="5595580"/>
                    <a:pt x="768378" y="5605617"/>
                    <a:pt x="776872" y="5614918"/>
                  </a:cubicBezTo>
                  <a:cubicBezTo>
                    <a:pt x="778019" y="5621544"/>
                    <a:pt x="764527" y="5604300"/>
                    <a:pt x="756571" y="5594221"/>
                  </a:cubicBezTo>
                  <a:cubicBezTo>
                    <a:pt x="758355" y="5601215"/>
                    <a:pt x="759884" y="5608307"/>
                    <a:pt x="761894" y="5615117"/>
                  </a:cubicBezTo>
                  <a:cubicBezTo>
                    <a:pt x="742357" y="5590426"/>
                    <a:pt x="723358" y="5565340"/>
                    <a:pt x="704232" y="5540452"/>
                  </a:cubicBezTo>
                  <a:close/>
                  <a:moveTo>
                    <a:pt x="2358720" y="5537606"/>
                  </a:moveTo>
                  <a:cubicBezTo>
                    <a:pt x="2378738" y="5548493"/>
                    <a:pt x="2384203" y="5562650"/>
                    <a:pt x="2399563" y="5574726"/>
                  </a:cubicBezTo>
                  <a:cubicBezTo>
                    <a:pt x="2411271" y="5591021"/>
                    <a:pt x="2365515" y="5558530"/>
                    <a:pt x="2381584" y="5578591"/>
                  </a:cubicBezTo>
                  <a:cubicBezTo>
                    <a:pt x="2355988" y="5553717"/>
                    <a:pt x="2371759" y="5557935"/>
                    <a:pt x="2358720" y="5537606"/>
                  </a:cubicBezTo>
                  <a:close/>
                  <a:moveTo>
                    <a:pt x="2021936" y="5509603"/>
                  </a:moveTo>
                  <a:cubicBezTo>
                    <a:pt x="2029383" y="5502355"/>
                    <a:pt x="2036645" y="5513836"/>
                    <a:pt x="2073666" y="5536969"/>
                  </a:cubicBezTo>
                  <a:cubicBezTo>
                    <a:pt x="2080801" y="5543382"/>
                    <a:pt x="2073171" y="5540451"/>
                    <a:pt x="2060996" y="5534052"/>
                  </a:cubicBezTo>
                  <a:cubicBezTo>
                    <a:pt x="2054908" y="5530853"/>
                    <a:pt x="2047688" y="5526804"/>
                    <a:pt x="2040638" y="5522642"/>
                  </a:cubicBezTo>
                  <a:cubicBezTo>
                    <a:pt x="2033786" y="5518196"/>
                    <a:pt x="2027188" y="5513511"/>
                    <a:pt x="2021936" y="5509603"/>
                  </a:cubicBezTo>
                  <a:close/>
                  <a:moveTo>
                    <a:pt x="2210539" y="5502660"/>
                  </a:moveTo>
                  <a:cubicBezTo>
                    <a:pt x="2220284" y="5506661"/>
                    <a:pt x="2242868" y="5522532"/>
                    <a:pt x="2252711" y="5526705"/>
                  </a:cubicBezTo>
                  <a:cubicBezTo>
                    <a:pt x="2259521" y="5540281"/>
                    <a:pt x="2218649" y="5515167"/>
                    <a:pt x="2206021" y="5503487"/>
                  </a:cubicBezTo>
                  <a:cubicBezTo>
                    <a:pt x="2205469" y="5501311"/>
                    <a:pt x="2207291" y="5501326"/>
                    <a:pt x="2210539" y="5502660"/>
                  </a:cubicBezTo>
                  <a:close/>
                  <a:moveTo>
                    <a:pt x="5943603" y="5497024"/>
                  </a:moveTo>
                  <a:cubicBezTo>
                    <a:pt x="5944107" y="5499181"/>
                    <a:pt x="5935973" y="5515153"/>
                    <a:pt x="5909557" y="5554609"/>
                  </a:cubicBezTo>
                  <a:cubicBezTo>
                    <a:pt x="5916495" y="5533543"/>
                    <a:pt x="5933427" y="5506928"/>
                    <a:pt x="5940575" y="5499113"/>
                  </a:cubicBezTo>
                  <a:cubicBezTo>
                    <a:pt x="5942305" y="5497120"/>
                    <a:pt x="5943435" y="5496305"/>
                    <a:pt x="5943603" y="5497024"/>
                  </a:cubicBezTo>
                  <a:close/>
                  <a:moveTo>
                    <a:pt x="2010086" y="5469057"/>
                  </a:moveTo>
                  <a:cubicBezTo>
                    <a:pt x="2018892" y="5471025"/>
                    <a:pt x="2028872" y="5475810"/>
                    <a:pt x="2039533" y="5482209"/>
                  </a:cubicBezTo>
                  <a:cubicBezTo>
                    <a:pt x="2050179" y="5488622"/>
                    <a:pt x="2061391" y="5496805"/>
                    <a:pt x="2073496" y="5504365"/>
                  </a:cubicBezTo>
                  <a:cubicBezTo>
                    <a:pt x="2097351" y="5519980"/>
                    <a:pt x="2121899" y="5537209"/>
                    <a:pt x="2142413" y="5546397"/>
                  </a:cubicBezTo>
                  <a:cubicBezTo>
                    <a:pt x="2143772" y="5552924"/>
                    <a:pt x="2152025" y="5559507"/>
                    <a:pt x="2161185" y="5564901"/>
                  </a:cubicBezTo>
                  <a:cubicBezTo>
                    <a:pt x="2154022" y="5563542"/>
                    <a:pt x="2124518" y="5545477"/>
                    <a:pt x="2092042" y="5525586"/>
                  </a:cubicBezTo>
                  <a:cubicBezTo>
                    <a:pt x="2083958" y="5520532"/>
                    <a:pt x="2075718" y="5515379"/>
                    <a:pt x="2067606" y="5510325"/>
                  </a:cubicBezTo>
                  <a:cubicBezTo>
                    <a:pt x="2063572" y="5507762"/>
                    <a:pt x="2059565" y="5505228"/>
                    <a:pt x="2055644" y="5502737"/>
                  </a:cubicBezTo>
                  <a:cubicBezTo>
                    <a:pt x="2051807" y="5500118"/>
                    <a:pt x="2048169" y="5497413"/>
                    <a:pt x="2044587" y="5494837"/>
                  </a:cubicBezTo>
                  <a:cubicBezTo>
                    <a:pt x="2030331" y="5484516"/>
                    <a:pt x="2017986" y="5475328"/>
                    <a:pt x="2010086" y="5469057"/>
                  </a:cubicBezTo>
                  <a:close/>
                  <a:moveTo>
                    <a:pt x="2095709" y="5454588"/>
                  </a:moveTo>
                  <a:cubicBezTo>
                    <a:pt x="2130550" y="5474281"/>
                    <a:pt x="2159756" y="5490010"/>
                    <a:pt x="2189826" y="5507564"/>
                  </a:cubicBezTo>
                  <a:cubicBezTo>
                    <a:pt x="2220929" y="5523590"/>
                    <a:pt x="2252896" y="5541428"/>
                    <a:pt x="2292734" y="5566175"/>
                  </a:cubicBezTo>
                  <a:cubicBezTo>
                    <a:pt x="2272277" y="5557794"/>
                    <a:pt x="2237464" y="5542008"/>
                    <a:pt x="2199821" y="5523123"/>
                  </a:cubicBezTo>
                  <a:cubicBezTo>
                    <a:pt x="2195135" y="5520716"/>
                    <a:pt x="2190406" y="5518281"/>
                    <a:pt x="2185649" y="5515832"/>
                  </a:cubicBezTo>
                  <a:cubicBezTo>
                    <a:pt x="2181077" y="5513086"/>
                    <a:pt x="2176475" y="5510325"/>
                    <a:pt x="2171874" y="5507550"/>
                  </a:cubicBezTo>
                  <a:cubicBezTo>
                    <a:pt x="2162686" y="5501944"/>
                    <a:pt x="2153555" y="5496182"/>
                    <a:pt x="2144650" y="5490321"/>
                  </a:cubicBezTo>
                  <a:cubicBezTo>
                    <a:pt x="2126826" y="5478613"/>
                    <a:pt x="2109979" y="5466509"/>
                    <a:pt x="2095709" y="5454588"/>
                  </a:cubicBezTo>
                  <a:close/>
                  <a:moveTo>
                    <a:pt x="1892053" y="5432374"/>
                  </a:moveTo>
                  <a:cubicBezTo>
                    <a:pt x="1896957" y="5433851"/>
                    <a:pt x="1902981" y="5437274"/>
                    <a:pt x="1910066" y="5442045"/>
                  </a:cubicBezTo>
                  <a:cubicBezTo>
                    <a:pt x="1917159" y="5446816"/>
                    <a:pt x="1925313" y="5452932"/>
                    <a:pt x="1934473" y="5459798"/>
                  </a:cubicBezTo>
                  <a:cubicBezTo>
                    <a:pt x="1943774" y="5466466"/>
                    <a:pt x="1954534" y="5473360"/>
                    <a:pt x="1966044" y="5480623"/>
                  </a:cubicBezTo>
                  <a:cubicBezTo>
                    <a:pt x="1967856" y="5485380"/>
                    <a:pt x="1959177" y="5478542"/>
                    <a:pt x="1954237" y="5475881"/>
                  </a:cubicBezTo>
                  <a:cubicBezTo>
                    <a:pt x="1946450" y="5470954"/>
                    <a:pt x="1952127" y="5480864"/>
                    <a:pt x="1953599" y="5486087"/>
                  </a:cubicBezTo>
                  <a:cubicBezTo>
                    <a:pt x="1932449" y="5465630"/>
                    <a:pt x="1909967" y="5442937"/>
                    <a:pt x="1890402" y="5434513"/>
                  </a:cubicBezTo>
                  <a:cubicBezTo>
                    <a:pt x="1892412" y="5439681"/>
                    <a:pt x="1900114" y="5444990"/>
                    <a:pt x="1905720" y="5450242"/>
                  </a:cubicBezTo>
                  <a:cubicBezTo>
                    <a:pt x="1906187" y="5455636"/>
                    <a:pt x="1890501" y="5441351"/>
                    <a:pt x="1880761" y="5434372"/>
                  </a:cubicBezTo>
                  <a:cubicBezTo>
                    <a:pt x="1883366" y="5431363"/>
                    <a:pt x="1887150" y="5430896"/>
                    <a:pt x="1892053" y="5432374"/>
                  </a:cubicBezTo>
                  <a:close/>
                  <a:moveTo>
                    <a:pt x="2120286" y="5432291"/>
                  </a:moveTo>
                  <a:cubicBezTo>
                    <a:pt x="2130635" y="5430167"/>
                    <a:pt x="2148289" y="5440332"/>
                    <a:pt x="2167500" y="5453371"/>
                  </a:cubicBezTo>
                  <a:cubicBezTo>
                    <a:pt x="2177113" y="5459897"/>
                    <a:pt x="2187122" y="5467132"/>
                    <a:pt x="2196820" y="5473899"/>
                  </a:cubicBezTo>
                  <a:cubicBezTo>
                    <a:pt x="2201704" y="5477226"/>
                    <a:pt x="2206347" y="5480666"/>
                    <a:pt x="2211090" y="5483412"/>
                  </a:cubicBezTo>
                  <a:cubicBezTo>
                    <a:pt x="2215847" y="5486145"/>
                    <a:pt x="2220434" y="5488622"/>
                    <a:pt x="2224723" y="5490689"/>
                  </a:cubicBezTo>
                  <a:cubicBezTo>
                    <a:pt x="2218735" y="5490094"/>
                    <a:pt x="2210991" y="5487716"/>
                    <a:pt x="2202822" y="5483341"/>
                  </a:cubicBezTo>
                  <a:cubicBezTo>
                    <a:pt x="2194668" y="5478938"/>
                    <a:pt x="2185635" y="5473205"/>
                    <a:pt x="2176263" y="5467033"/>
                  </a:cubicBezTo>
                  <a:cubicBezTo>
                    <a:pt x="2157548" y="5454701"/>
                    <a:pt x="2137501" y="5440714"/>
                    <a:pt x="2120286" y="5432291"/>
                  </a:cubicBezTo>
                  <a:close/>
                  <a:moveTo>
                    <a:pt x="640752" y="5403877"/>
                  </a:moveTo>
                  <a:cubicBezTo>
                    <a:pt x="653423" y="5414325"/>
                    <a:pt x="669817" y="5440700"/>
                    <a:pt x="688362" y="5469708"/>
                  </a:cubicBezTo>
                  <a:cubicBezTo>
                    <a:pt x="707489" y="5498277"/>
                    <a:pt x="728102" y="5529989"/>
                    <a:pt x="746492" y="5552499"/>
                  </a:cubicBezTo>
                  <a:cubicBezTo>
                    <a:pt x="739979" y="5549526"/>
                    <a:pt x="724081" y="5529267"/>
                    <a:pt x="706427" y="5505540"/>
                  </a:cubicBezTo>
                  <a:cubicBezTo>
                    <a:pt x="697650" y="5493648"/>
                    <a:pt x="688306" y="5480977"/>
                    <a:pt x="679543" y="5469128"/>
                  </a:cubicBezTo>
                  <a:cubicBezTo>
                    <a:pt x="671091" y="5457051"/>
                    <a:pt x="663333" y="5445711"/>
                    <a:pt x="656750" y="5437146"/>
                  </a:cubicBezTo>
                  <a:cubicBezTo>
                    <a:pt x="664055" y="5438647"/>
                    <a:pt x="659850" y="5429997"/>
                    <a:pt x="640752" y="5403877"/>
                  </a:cubicBezTo>
                  <a:close/>
                  <a:moveTo>
                    <a:pt x="698371" y="5400112"/>
                  </a:moveTo>
                  <a:cubicBezTo>
                    <a:pt x="705776" y="5412712"/>
                    <a:pt x="714369" y="5426854"/>
                    <a:pt x="723840" y="5440799"/>
                  </a:cubicBezTo>
                  <a:cubicBezTo>
                    <a:pt x="733637" y="5454517"/>
                    <a:pt x="743957" y="5468292"/>
                    <a:pt x="753853" y="5480878"/>
                  </a:cubicBezTo>
                  <a:cubicBezTo>
                    <a:pt x="773645" y="5506035"/>
                    <a:pt x="791724" y="5526365"/>
                    <a:pt x="800487" y="5531915"/>
                  </a:cubicBezTo>
                  <a:cubicBezTo>
                    <a:pt x="785650" y="5511047"/>
                    <a:pt x="762503" y="5477707"/>
                    <a:pt x="741749" y="5449888"/>
                  </a:cubicBezTo>
                  <a:cubicBezTo>
                    <a:pt x="736511" y="5442979"/>
                    <a:pt x="731499" y="5436354"/>
                    <a:pt x="726898" y="5430266"/>
                  </a:cubicBezTo>
                  <a:cubicBezTo>
                    <a:pt x="722410" y="5424108"/>
                    <a:pt x="718220" y="5418601"/>
                    <a:pt x="714454" y="5414028"/>
                  </a:cubicBezTo>
                  <a:cubicBezTo>
                    <a:pt x="706937" y="5404868"/>
                    <a:pt x="701160" y="5399446"/>
                    <a:pt x="698371" y="5400112"/>
                  </a:cubicBezTo>
                  <a:close/>
                  <a:moveTo>
                    <a:pt x="4411265" y="5393939"/>
                  </a:moveTo>
                  <a:cubicBezTo>
                    <a:pt x="4401043" y="5399814"/>
                    <a:pt x="4391303" y="5406369"/>
                    <a:pt x="4380629" y="5411480"/>
                  </a:cubicBezTo>
                  <a:cubicBezTo>
                    <a:pt x="4405971" y="5409781"/>
                    <a:pt x="4374967" y="5429827"/>
                    <a:pt x="4363599" y="5430181"/>
                  </a:cubicBezTo>
                  <a:cubicBezTo>
                    <a:pt x="4372459" y="5425679"/>
                    <a:pt x="4375191" y="5422607"/>
                    <a:pt x="4377643" y="5419578"/>
                  </a:cubicBezTo>
                  <a:cubicBezTo>
                    <a:pt x="4352187" y="5430790"/>
                    <a:pt x="4327681" y="5445344"/>
                    <a:pt x="4302879" y="5461299"/>
                  </a:cubicBezTo>
                  <a:cubicBezTo>
                    <a:pt x="4277467" y="5475767"/>
                    <a:pt x="4251955" y="5492062"/>
                    <a:pt x="4225595" y="5508852"/>
                  </a:cubicBezTo>
                  <a:cubicBezTo>
                    <a:pt x="4219083" y="5513227"/>
                    <a:pt x="4212243" y="5516936"/>
                    <a:pt x="4205363" y="5520660"/>
                  </a:cubicBezTo>
                  <a:cubicBezTo>
                    <a:pt x="4198469" y="5524397"/>
                    <a:pt x="4191531" y="5528163"/>
                    <a:pt x="4184567" y="5531943"/>
                  </a:cubicBezTo>
                  <a:cubicBezTo>
                    <a:pt x="4170565" y="5539446"/>
                    <a:pt x="4156295" y="5546893"/>
                    <a:pt x="4141699" y="5554084"/>
                  </a:cubicBezTo>
                  <a:cubicBezTo>
                    <a:pt x="4127243" y="5561716"/>
                    <a:pt x="4111871" y="5567251"/>
                    <a:pt x="4096283" y="5572800"/>
                  </a:cubicBezTo>
                  <a:cubicBezTo>
                    <a:pt x="4080681" y="5578308"/>
                    <a:pt x="4064727" y="5583362"/>
                    <a:pt x="4048389" y="5587793"/>
                  </a:cubicBezTo>
                  <a:cubicBezTo>
                    <a:pt x="4047809" y="5590751"/>
                    <a:pt x="4045231" y="5593880"/>
                    <a:pt x="4041141" y="5597150"/>
                  </a:cubicBezTo>
                  <a:cubicBezTo>
                    <a:pt x="4037021" y="5600336"/>
                    <a:pt x="4031499" y="5604059"/>
                    <a:pt x="4024703" y="5606919"/>
                  </a:cubicBezTo>
                  <a:cubicBezTo>
                    <a:pt x="4011211" y="5613006"/>
                    <a:pt x="3993543" y="5619278"/>
                    <a:pt x="3975735" y="5625635"/>
                  </a:cubicBezTo>
                  <a:cubicBezTo>
                    <a:pt x="3966815" y="5628877"/>
                    <a:pt x="3957883" y="5632119"/>
                    <a:pt x="3949375" y="5635219"/>
                  </a:cubicBezTo>
                  <a:cubicBezTo>
                    <a:pt x="3940851" y="5638291"/>
                    <a:pt x="3932909" y="5641958"/>
                    <a:pt x="3925647" y="5644407"/>
                  </a:cubicBezTo>
                  <a:cubicBezTo>
                    <a:pt x="3911249" y="5649829"/>
                    <a:pt x="3900673" y="5655393"/>
                    <a:pt x="3897969" y="5661112"/>
                  </a:cubicBezTo>
                  <a:cubicBezTo>
                    <a:pt x="3995327" y="5630859"/>
                    <a:pt x="4108033" y="5588713"/>
                    <a:pt x="4217793" y="5533174"/>
                  </a:cubicBezTo>
                  <a:cubicBezTo>
                    <a:pt x="4212173" y="5530004"/>
                    <a:pt x="4195737" y="5533953"/>
                    <a:pt x="4203551" y="5529465"/>
                  </a:cubicBezTo>
                  <a:cubicBezTo>
                    <a:pt x="4211507" y="5527526"/>
                    <a:pt x="4219237" y="5527143"/>
                    <a:pt x="4227023" y="5524907"/>
                  </a:cubicBezTo>
                  <a:cubicBezTo>
                    <a:pt x="4234839" y="5522797"/>
                    <a:pt x="4243079" y="5519824"/>
                    <a:pt x="4252493" y="5514161"/>
                  </a:cubicBezTo>
                  <a:cubicBezTo>
                    <a:pt x="4247099" y="5504535"/>
                    <a:pt x="4263167" y="5495602"/>
                    <a:pt x="4283199" y="5487121"/>
                  </a:cubicBezTo>
                  <a:cubicBezTo>
                    <a:pt x="4293195" y="5482803"/>
                    <a:pt x="4304335" y="5478910"/>
                    <a:pt x="4314005" y="5474465"/>
                  </a:cubicBezTo>
                  <a:cubicBezTo>
                    <a:pt x="4323547" y="5469722"/>
                    <a:pt x="4331915" y="5465107"/>
                    <a:pt x="4336883" y="5460634"/>
                  </a:cubicBezTo>
                  <a:cubicBezTo>
                    <a:pt x="4316115" y="5467075"/>
                    <a:pt x="4362407" y="5444353"/>
                    <a:pt x="4322767" y="5458283"/>
                  </a:cubicBezTo>
                  <a:cubicBezTo>
                    <a:pt x="4338243" y="5448090"/>
                    <a:pt x="4355033" y="5439284"/>
                    <a:pt x="4373155" y="5429955"/>
                  </a:cubicBezTo>
                  <a:cubicBezTo>
                    <a:pt x="4377683" y="5427619"/>
                    <a:pt x="4382285" y="5425255"/>
                    <a:pt x="4386985" y="5422834"/>
                  </a:cubicBezTo>
                  <a:cubicBezTo>
                    <a:pt x="4391687" y="5420427"/>
                    <a:pt x="4396471" y="5417992"/>
                    <a:pt x="4401115" y="5414962"/>
                  </a:cubicBezTo>
                  <a:cubicBezTo>
                    <a:pt x="4410499" y="5409172"/>
                    <a:pt x="4420199" y="5403000"/>
                    <a:pt x="4430165" y="5396219"/>
                  </a:cubicBezTo>
                  <a:close/>
                  <a:moveTo>
                    <a:pt x="6027895" y="5393515"/>
                  </a:moveTo>
                  <a:cubicBezTo>
                    <a:pt x="6025703" y="5401924"/>
                    <a:pt x="6021399" y="5412613"/>
                    <a:pt x="6015339" y="5425142"/>
                  </a:cubicBezTo>
                  <a:cubicBezTo>
                    <a:pt x="6013783" y="5428256"/>
                    <a:pt x="6012155" y="5431499"/>
                    <a:pt x="6010469" y="5434868"/>
                  </a:cubicBezTo>
                  <a:cubicBezTo>
                    <a:pt x="6008587" y="5438110"/>
                    <a:pt x="6006631" y="5441479"/>
                    <a:pt x="6004607" y="5444948"/>
                  </a:cubicBezTo>
                  <a:cubicBezTo>
                    <a:pt x="6000503" y="5451871"/>
                    <a:pt x="5995987" y="5459176"/>
                    <a:pt x="5991115" y="5466835"/>
                  </a:cubicBezTo>
                  <a:cubicBezTo>
                    <a:pt x="5981391" y="5482139"/>
                    <a:pt x="5970263" y="5498773"/>
                    <a:pt x="5958143" y="5516343"/>
                  </a:cubicBezTo>
                  <a:cubicBezTo>
                    <a:pt x="5952027" y="5525091"/>
                    <a:pt x="5945727" y="5534110"/>
                    <a:pt x="5939287" y="5543326"/>
                  </a:cubicBezTo>
                  <a:cubicBezTo>
                    <a:pt x="5932817" y="5552528"/>
                    <a:pt x="5926219" y="5561971"/>
                    <a:pt x="5918859" y="5571017"/>
                  </a:cubicBezTo>
                  <a:cubicBezTo>
                    <a:pt x="5926759" y="5558814"/>
                    <a:pt x="5933879" y="5545534"/>
                    <a:pt x="5941835" y="5532170"/>
                  </a:cubicBezTo>
                  <a:cubicBezTo>
                    <a:pt x="5949707" y="5518749"/>
                    <a:pt x="5958003" y="5504889"/>
                    <a:pt x="5966907" y="5490421"/>
                  </a:cubicBezTo>
                  <a:cubicBezTo>
                    <a:pt x="5984619" y="5461398"/>
                    <a:pt x="6005571" y="5430508"/>
                    <a:pt x="6027895" y="5393515"/>
                  </a:cubicBezTo>
                  <a:close/>
                  <a:moveTo>
                    <a:pt x="1973504" y="5373949"/>
                  </a:moveTo>
                  <a:cubicBezTo>
                    <a:pt x="1984476" y="5379584"/>
                    <a:pt x="1993650" y="5385827"/>
                    <a:pt x="2002823" y="5391376"/>
                  </a:cubicBezTo>
                  <a:cubicBezTo>
                    <a:pt x="2011983" y="5396968"/>
                    <a:pt x="2020449" y="5402716"/>
                    <a:pt x="2029000" y="5408591"/>
                  </a:cubicBezTo>
                  <a:cubicBezTo>
                    <a:pt x="2046073" y="5420356"/>
                    <a:pt x="2063459" y="5432644"/>
                    <a:pt x="2086860" y="5444975"/>
                  </a:cubicBezTo>
                  <a:cubicBezTo>
                    <a:pt x="2081325" y="5449392"/>
                    <a:pt x="2061236" y="5437755"/>
                    <a:pt x="2038245" y="5422111"/>
                  </a:cubicBezTo>
                  <a:cubicBezTo>
                    <a:pt x="2026749" y="5414282"/>
                    <a:pt x="2014546" y="5405462"/>
                    <a:pt x="2003092" y="5397152"/>
                  </a:cubicBezTo>
                  <a:cubicBezTo>
                    <a:pt x="2000247" y="5395057"/>
                    <a:pt x="1997430" y="5393004"/>
                    <a:pt x="1994697" y="5390994"/>
                  </a:cubicBezTo>
                  <a:cubicBezTo>
                    <a:pt x="1992064" y="5388857"/>
                    <a:pt x="1989516" y="5386775"/>
                    <a:pt x="1987052" y="5384779"/>
                  </a:cubicBezTo>
                  <a:cubicBezTo>
                    <a:pt x="1982097" y="5380801"/>
                    <a:pt x="1977510" y="5377134"/>
                    <a:pt x="1973504" y="5373949"/>
                  </a:cubicBezTo>
                  <a:close/>
                  <a:moveTo>
                    <a:pt x="1813982" y="5364931"/>
                  </a:moveTo>
                  <a:cubicBezTo>
                    <a:pt x="1819645" y="5373029"/>
                    <a:pt x="1828932" y="5381395"/>
                    <a:pt x="1838191" y="5389748"/>
                  </a:cubicBezTo>
                  <a:cubicBezTo>
                    <a:pt x="1847619" y="5397888"/>
                    <a:pt x="1857487" y="5405562"/>
                    <a:pt x="1863461" y="5413419"/>
                  </a:cubicBezTo>
                  <a:cubicBezTo>
                    <a:pt x="1864282" y="5418233"/>
                    <a:pt x="1857685" y="5410970"/>
                    <a:pt x="1856722" y="5408138"/>
                  </a:cubicBezTo>
                  <a:cubicBezTo>
                    <a:pt x="1844292" y="5397407"/>
                    <a:pt x="1841787" y="5398710"/>
                    <a:pt x="1839281" y="5400026"/>
                  </a:cubicBezTo>
                  <a:cubicBezTo>
                    <a:pt x="1836775" y="5401329"/>
                    <a:pt x="1834128" y="5402815"/>
                    <a:pt x="1822292" y="5391376"/>
                  </a:cubicBezTo>
                  <a:cubicBezTo>
                    <a:pt x="1819517" y="5382542"/>
                    <a:pt x="1816757" y="5373722"/>
                    <a:pt x="1813982" y="5364931"/>
                  </a:cubicBezTo>
                  <a:close/>
                  <a:moveTo>
                    <a:pt x="2025626" y="5357530"/>
                  </a:moveTo>
                  <a:cubicBezTo>
                    <a:pt x="2033617" y="5360610"/>
                    <a:pt x="2047012" y="5373694"/>
                    <a:pt x="2063671" y="5385798"/>
                  </a:cubicBezTo>
                  <a:cubicBezTo>
                    <a:pt x="2072859" y="5403452"/>
                    <a:pt x="2035017" y="5368300"/>
                    <a:pt x="2036419" y="5377290"/>
                  </a:cubicBezTo>
                  <a:cubicBezTo>
                    <a:pt x="2028830" y="5371019"/>
                    <a:pt x="2028108" y="5364577"/>
                    <a:pt x="2019515" y="5358192"/>
                  </a:cubicBezTo>
                  <a:cubicBezTo>
                    <a:pt x="2020899" y="5356589"/>
                    <a:pt x="2022962" y="5356504"/>
                    <a:pt x="2025626" y="5357530"/>
                  </a:cubicBezTo>
                  <a:close/>
                  <a:moveTo>
                    <a:pt x="6029241" y="5354200"/>
                  </a:moveTo>
                  <a:cubicBezTo>
                    <a:pt x="6023367" y="5370424"/>
                    <a:pt x="6019403" y="5384581"/>
                    <a:pt x="5999185" y="5415996"/>
                  </a:cubicBezTo>
                  <a:cubicBezTo>
                    <a:pt x="6004013" y="5401088"/>
                    <a:pt x="6010215" y="5375917"/>
                    <a:pt x="6029241" y="5354200"/>
                  </a:cubicBezTo>
                  <a:close/>
                  <a:moveTo>
                    <a:pt x="577512" y="5353266"/>
                  </a:moveTo>
                  <a:cubicBezTo>
                    <a:pt x="593156" y="5375946"/>
                    <a:pt x="608856" y="5398710"/>
                    <a:pt x="624514" y="5421433"/>
                  </a:cubicBezTo>
                  <a:cubicBezTo>
                    <a:pt x="625420" y="5426104"/>
                    <a:pt x="626340" y="5430833"/>
                    <a:pt x="627232" y="5435519"/>
                  </a:cubicBezTo>
                  <a:cubicBezTo>
                    <a:pt x="611489" y="5412740"/>
                    <a:pt x="595761" y="5389947"/>
                    <a:pt x="580103" y="5367282"/>
                  </a:cubicBezTo>
                  <a:cubicBezTo>
                    <a:pt x="579239" y="5362582"/>
                    <a:pt x="578361" y="5357910"/>
                    <a:pt x="577512" y="5353266"/>
                  </a:cubicBezTo>
                  <a:close/>
                  <a:moveTo>
                    <a:pt x="1851094" y="5351624"/>
                  </a:moveTo>
                  <a:cubicBezTo>
                    <a:pt x="1864757" y="5349954"/>
                    <a:pt x="1935844" y="5414580"/>
                    <a:pt x="1987562" y="5449563"/>
                  </a:cubicBezTo>
                  <a:cubicBezTo>
                    <a:pt x="1981985" y="5450384"/>
                    <a:pt x="1973660" y="5447567"/>
                    <a:pt x="1963453" y="5442329"/>
                  </a:cubicBezTo>
                  <a:cubicBezTo>
                    <a:pt x="1958271" y="5439809"/>
                    <a:pt x="1952863" y="5436368"/>
                    <a:pt x="1947200" y="5432362"/>
                  </a:cubicBezTo>
                  <a:cubicBezTo>
                    <a:pt x="1941495" y="5428412"/>
                    <a:pt x="1935436" y="5423981"/>
                    <a:pt x="1929136" y="5419224"/>
                  </a:cubicBezTo>
                  <a:cubicBezTo>
                    <a:pt x="1916536" y="5409739"/>
                    <a:pt x="1902959" y="5398994"/>
                    <a:pt x="1889227" y="5388277"/>
                  </a:cubicBezTo>
                  <a:cubicBezTo>
                    <a:pt x="1875495" y="5377532"/>
                    <a:pt x="1861380" y="5367069"/>
                    <a:pt x="1848978" y="5356678"/>
                  </a:cubicBezTo>
                  <a:cubicBezTo>
                    <a:pt x="1848362" y="5353454"/>
                    <a:pt x="1849142" y="5351862"/>
                    <a:pt x="1851094" y="5351624"/>
                  </a:cubicBezTo>
                  <a:close/>
                  <a:moveTo>
                    <a:pt x="6059481" y="5338250"/>
                  </a:moveTo>
                  <a:cubicBezTo>
                    <a:pt x="6065513" y="5337511"/>
                    <a:pt x="6051205" y="5365239"/>
                    <a:pt x="6033729" y="5384638"/>
                  </a:cubicBezTo>
                  <a:cubicBezTo>
                    <a:pt x="6023155" y="5382642"/>
                    <a:pt x="6061605" y="5345069"/>
                    <a:pt x="6046031" y="5349840"/>
                  </a:cubicBezTo>
                  <a:cubicBezTo>
                    <a:pt x="6053199" y="5341905"/>
                    <a:pt x="6057469" y="5338496"/>
                    <a:pt x="6059481" y="5338250"/>
                  </a:cubicBezTo>
                  <a:close/>
                  <a:moveTo>
                    <a:pt x="1769742" y="5335794"/>
                  </a:moveTo>
                  <a:cubicBezTo>
                    <a:pt x="1771340" y="5337456"/>
                    <a:pt x="1773124" y="5340085"/>
                    <a:pt x="1773577" y="5341530"/>
                  </a:cubicBezTo>
                  <a:cubicBezTo>
                    <a:pt x="1782977" y="5347985"/>
                    <a:pt x="1773973" y="5329793"/>
                    <a:pt x="1796214" y="5353379"/>
                  </a:cubicBezTo>
                  <a:cubicBezTo>
                    <a:pt x="1792647" y="5353761"/>
                    <a:pt x="1792944" y="5359269"/>
                    <a:pt x="1796313" y="5368881"/>
                  </a:cubicBezTo>
                  <a:cubicBezTo>
                    <a:pt x="1779820" y="5357428"/>
                    <a:pt x="1780004" y="5347135"/>
                    <a:pt x="1767022" y="5335867"/>
                  </a:cubicBezTo>
                  <a:cubicBezTo>
                    <a:pt x="1766732" y="5333439"/>
                    <a:pt x="1768144" y="5334132"/>
                    <a:pt x="1769742" y="5335794"/>
                  </a:cubicBezTo>
                  <a:close/>
                  <a:moveTo>
                    <a:pt x="1943845" y="5328604"/>
                  </a:moveTo>
                  <a:cubicBezTo>
                    <a:pt x="1941636" y="5316344"/>
                    <a:pt x="1985948" y="5370920"/>
                    <a:pt x="1987010" y="5358603"/>
                  </a:cubicBezTo>
                  <a:cubicBezTo>
                    <a:pt x="2013739" y="5388178"/>
                    <a:pt x="1959078" y="5341219"/>
                    <a:pt x="1960140" y="5348679"/>
                  </a:cubicBezTo>
                  <a:cubicBezTo>
                    <a:pt x="1954972" y="5345310"/>
                    <a:pt x="1953358" y="5341940"/>
                    <a:pt x="1951985" y="5338628"/>
                  </a:cubicBezTo>
                  <a:cubicBezTo>
                    <a:pt x="1951759" y="5335315"/>
                    <a:pt x="1947851" y="5331931"/>
                    <a:pt x="1943845" y="5328604"/>
                  </a:cubicBezTo>
                  <a:close/>
                  <a:moveTo>
                    <a:pt x="1767093" y="5320577"/>
                  </a:moveTo>
                  <a:cubicBezTo>
                    <a:pt x="1782241" y="5329552"/>
                    <a:pt x="1801679" y="5344318"/>
                    <a:pt x="1823268" y="5362057"/>
                  </a:cubicBezTo>
                  <a:cubicBezTo>
                    <a:pt x="1828634" y="5366531"/>
                    <a:pt x="1834169" y="5371161"/>
                    <a:pt x="1839832" y="5375889"/>
                  </a:cubicBezTo>
                  <a:cubicBezTo>
                    <a:pt x="1842635" y="5378281"/>
                    <a:pt x="1845481" y="5380702"/>
                    <a:pt x="1848355" y="5383137"/>
                  </a:cubicBezTo>
                  <a:cubicBezTo>
                    <a:pt x="1851342" y="5385459"/>
                    <a:pt x="1854358" y="5387795"/>
                    <a:pt x="1857387" y="5390145"/>
                  </a:cubicBezTo>
                  <a:cubicBezTo>
                    <a:pt x="1869477" y="5399630"/>
                    <a:pt x="1881936" y="5409399"/>
                    <a:pt x="1894451" y="5419210"/>
                  </a:cubicBezTo>
                  <a:cubicBezTo>
                    <a:pt x="1887669" y="5416463"/>
                    <a:pt x="1878227" y="5410673"/>
                    <a:pt x="1867326" y="5403170"/>
                  </a:cubicBezTo>
                  <a:cubicBezTo>
                    <a:pt x="1856439" y="5395652"/>
                    <a:pt x="1843895" y="5386634"/>
                    <a:pt x="1832117" y="5376144"/>
                  </a:cubicBezTo>
                  <a:cubicBezTo>
                    <a:pt x="1808092" y="5355672"/>
                    <a:pt x="1783275" y="5333503"/>
                    <a:pt x="1767093" y="5320577"/>
                  </a:cubicBezTo>
                  <a:close/>
                  <a:moveTo>
                    <a:pt x="6013513" y="5319770"/>
                  </a:moveTo>
                  <a:cubicBezTo>
                    <a:pt x="6001891" y="5341430"/>
                    <a:pt x="5990749" y="5344063"/>
                    <a:pt x="5979167" y="5361675"/>
                  </a:cubicBezTo>
                  <a:cubicBezTo>
                    <a:pt x="5992773" y="5354214"/>
                    <a:pt x="5994671" y="5358164"/>
                    <a:pt x="5990167" y="5368385"/>
                  </a:cubicBezTo>
                  <a:cubicBezTo>
                    <a:pt x="5987931" y="5373496"/>
                    <a:pt x="5984095" y="5380164"/>
                    <a:pt x="5979339" y="5387738"/>
                  </a:cubicBezTo>
                  <a:cubicBezTo>
                    <a:pt x="5974567" y="5395284"/>
                    <a:pt x="5969059" y="5403877"/>
                    <a:pt x="5962659" y="5412202"/>
                  </a:cubicBezTo>
                  <a:cubicBezTo>
                    <a:pt x="5937659" y="5445938"/>
                    <a:pt x="5908707" y="5483313"/>
                    <a:pt x="5921535" y="5484247"/>
                  </a:cubicBezTo>
                  <a:cubicBezTo>
                    <a:pt x="5951747" y="5440842"/>
                    <a:pt x="5977711" y="5405138"/>
                    <a:pt x="5992999" y="5376328"/>
                  </a:cubicBezTo>
                  <a:cubicBezTo>
                    <a:pt x="6008911" y="5347999"/>
                    <a:pt x="6016867" y="5328632"/>
                    <a:pt x="6013513" y="5319770"/>
                  </a:cubicBezTo>
                  <a:close/>
                  <a:moveTo>
                    <a:pt x="1728911" y="5301394"/>
                  </a:moveTo>
                  <a:cubicBezTo>
                    <a:pt x="1737958" y="5308458"/>
                    <a:pt x="1741809" y="5315084"/>
                    <a:pt x="1745886" y="5321525"/>
                  </a:cubicBezTo>
                  <a:cubicBezTo>
                    <a:pt x="1750133" y="5327811"/>
                    <a:pt x="1754380" y="5334111"/>
                    <a:pt x="1763809" y="5340807"/>
                  </a:cubicBezTo>
                  <a:cubicBezTo>
                    <a:pt x="1766598" y="5351567"/>
                    <a:pt x="1736500" y="5319402"/>
                    <a:pt x="1726887" y="5311516"/>
                  </a:cubicBezTo>
                  <a:cubicBezTo>
                    <a:pt x="1722909" y="5301210"/>
                    <a:pt x="1730370" y="5307934"/>
                    <a:pt x="1728911" y="5301394"/>
                  </a:cubicBezTo>
                  <a:close/>
                  <a:moveTo>
                    <a:pt x="1938423" y="5283910"/>
                  </a:moveTo>
                  <a:cubicBezTo>
                    <a:pt x="1948588" y="5285878"/>
                    <a:pt x="1966553" y="5299624"/>
                    <a:pt x="1985184" y="5314702"/>
                  </a:cubicBezTo>
                  <a:cubicBezTo>
                    <a:pt x="2003942" y="5329623"/>
                    <a:pt x="2022955" y="5346414"/>
                    <a:pt x="2036504" y="5352515"/>
                  </a:cubicBezTo>
                  <a:cubicBezTo>
                    <a:pt x="2030954" y="5358023"/>
                    <a:pt x="2016839" y="5347943"/>
                    <a:pt x="1998973" y="5332879"/>
                  </a:cubicBezTo>
                  <a:cubicBezTo>
                    <a:pt x="1981078" y="5317859"/>
                    <a:pt x="1959291" y="5298152"/>
                    <a:pt x="1938423" y="5283910"/>
                  </a:cubicBezTo>
                  <a:close/>
                  <a:moveTo>
                    <a:pt x="1929178" y="5283627"/>
                  </a:moveTo>
                  <a:cubicBezTo>
                    <a:pt x="1934473" y="5287364"/>
                    <a:pt x="1940093" y="5291725"/>
                    <a:pt x="1945275" y="5296227"/>
                  </a:cubicBezTo>
                  <a:cubicBezTo>
                    <a:pt x="1950442" y="5300743"/>
                    <a:pt x="1955227" y="5305372"/>
                    <a:pt x="1959262" y="5309138"/>
                  </a:cubicBezTo>
                  <a:cubicBezTo>
                    <a:pt x="1967331" y="5316670"/>
                    <a:pt x="1972442" y="5320733"/>
                    <a:pt x="1971848" y="5313541"/>
                  </a:cubicBezTo>
                  <a:cubicBezTo>
                    <a:pt x="1979322" y="5320039"/>
                    <a:pt x="1977015" y="5321242"/>
                    <a:pt x="1973490" y="5318496"/>
                  </a:cubicBezTo>
                  <a:cubicBezTo>
                    <a:pt x="1979960" y="5331804"/>
                    <a:pt x="2007212" y="5344927"/>
                    <a:pt x="2014970" y="5358320"/>
                  </a:cubicBezTo>
                  <a:cubicBezTo>
                    <a:pt x="2008727" y="5355771"/>
                    <a:pt x="1988426" y="5342577"/>
                    <a:pt x="1968988" y="5327302"/>
                  </a:cubicBezTo>
                  <a:cubicBezTo>
                    <a:pt x="1959276" y="5319671"/>
                    <a:pt x="1949791" y="5311517"/>
                    <a:pt x="1942471" y="5303928"/>
                  </a:cubicBezTo>
                  <a:cubicBezTo>
                    <a:pt x="1935096" y="5296397"/>
                    <a:pt x="1929985" y="5289318"/>
                    <a:pt x="1929178" y="5283627"/>
                  </a:cubicBezTo>
                  <a:close/>
                  <a:moveTo>
                    <a:pt x="6082501" y="5251880"/>
                  </a:moveTo>
                  <a:cubicBezTo>
                    <a:pt x="6082969" y="5254506"/>
                    <a:pt x="6081575" y="5260218"/>
                    <a:pt x="6078749" y="5267898"/>
                  </a:cubicBezTo>
                  <a:cubicBezTo>
                    <a:pt x="6075861" y="5275529"/>
                    <a:pt x="6071811" y="5285326"/>
                    <a:pt x="6066277" y="5295604"/>
                  </a:cubicBezTo>
                  <a:cubicBezTo>
                    <a:pt x="6060615" y="5305797"/>
                    <a:pt x="6053931" y="5316797"/>
                    <a:pt x="6046725" y="5327472"/>
                  </a:cubicBezTo>
                  <a:cubicBezTo>
                    <a:pt x="6040949" y="5324499"/>
                    <a:pt x="6048325" y="5309902"/>
                    <a:pt x="6057145" y="5294316"/>
                  </a:cubicBezTo>
                  <a:cubicBezTo>
                    <a:pt x="6065907" y="5278700"/>
                    <a:pt x="6075083" y="5261358"/>
                    <a:pt x="6075083" y="5254378"/>
                  </a:cubicBezTo>
                  <a:cubicBezTo>
                    <a:pt x="6079705" y="5249713"/>
                    <a:pt x="6082033" y="5249253"/>
                    <a:pt x="6082501" y="5251880"/>
                  </a:cubicBezTo>
                  <a:close/>
                  <a:moveTo>
                    <a:pt x="1681315" y="5244086"/>
                  </a:moveTo>
                  <a:cubicBezTo>
                    <a:pt x="1691593" y="5239442"/>
                    <a:pt x="1728756" y="5288709"/>
                    <a:pt x="1758995" y="5309818"/>
                  </a:cubicBezTo>
                  <a:cubicBezTo>
                    <a:pt x="1761232" y="5317179"/>
                    <a:pt x="1752851" y="5312550"/>
                    <a:pt x="1747103" y="5309067"/>
                  </a:cubicBezTo>
                  <a:cubicBezTo>
                    <a:pt x="1741256" y="5305698"/>
                    <a:pt x="1737349" y="5304197"/>
                    <a:pt x="1747528" y="5319091"/>
                  </a:cubicBezTo>
                  <a:cubicBezTo>
                    <a:pt x="1757622" y="5336461"/>
                    <a:pt x="1714145" y="5265336"/>
                    <a:pt x="1681315" y="5244086"/>
                  </a:cubicBezTo>
                  <a:close/>
                  <a:moveTo>
                    <a:pt x="4517779" y="5201868"/>
                  </a:moveTo>
                  <a:cubicBezTo>
                    <a:pt x="4521867" y="5202012"/>
                    <a:pt x="4516609" y="5207560"/>
                    <a:pt x="4509559" y="5214270"/>
                  </a:cubicBezTo>
                  <a:cubicBezTo>
                    <a:pt x="4500043" y="5223006"/>
                    <a:pt x="4486751" y="5232704"/>
                    <a:pt x="4489243" y="5235591"/>
                  </a:cubicBezTo>
                  <a:cubicBezTo>
                    <a:pt x="4480267" y="5239937"/>
                    <a:pt x="4471801" y="5242614"/>
                    <a:pt x="4464199" y="5241623"/>
                  </a:cubicBezTo>
                  <a:cubicBezTo>
                    <a:pt x="4471319" y="5230480"/>
                    <a:pt x="4511399" y="5207702"/>
                    <a:pt x="4510295" y="5203681"/>
                  </a:cubicBezTo>
                  <a:cubicBezTo>
                    <a:pt x="4514015" y="5202372"/>
                    <a:pt x="4516415" y="5201819"/>
                    <a:pt x="4517779" y="5201868"/>
                  </a:cubicBezTo>
                  <a:close/>
                  <a:moveTo>
                    <a:pt x="6129559" y="5196065"/>
                  </a:moveTo>
                  <a:cubicBezTo>
                    <a:pt x="6129319" y="5204333"/>
                    <a:pt x="6120823" y="5225497"/>
                    <a:pt x="6109851" y="5248376"/>
                  </a:cubicBezTo>
                  <a:cubicBezTo>
                    <a:pt x="6104373" y="5259815"/>
                    <a:pt x="6098271" y="5271678"/>
                    <a:pt x="6092311" y="5282537"/>
                  </a:cubicBezTo>
                  <a:cubicBezTo>
                    <a:pt x="6086365" y="5293438"/>
                    <a:pt x="6080575" y="5303334"/>
                    <a:pt x="6075181" y="5310483"/>
                  </a:cubicBezTo>
                  <a:cubicBezTo>
                    <a:pt x="6076471" y="5307071"/>
                    <a:pt x="6078011" y="5303390"/>
                    <a:pt x="6079767" y="5299455"/>
                  </a:cubicBezTo>
                  <a:cubicBezTo>
                    <a:pt x="6081383" y="5295434"/>
                    <a:pt x="6083195" y="5291173"/>
                    <a:pt x="6085175" y="5286713"/>
                  </a:cubicBezTo>
                  <a:cubicBezTo>
                    <a:pt x="6089139" y="5277794"/>
                    <a:pt x="6093755" y="5268110"/>
                    <a:pt x="6098683" y="5258045"/>
                  </a:cubicBezTo>
                  <a:cubicBezTo>
                    <a:pt x="6108663" y="5237998"/>
                    <a:pt x="6119535" y="5216196"/>
                    <a:pt x="6129559" y="5196065"/>
                  </a:cubicBezTo>
                  <a:close/>
                  <a:moveTo>
                    <a:pt x="1674807" y="5194223"/>
                  </a:moveTo>
                  <a:cubicBezTo>
                    <a:pt x="1679227" y="5196239"/>
                    <a:pt x="1684812" y="5200334"/>
                    <a:pt x="1691211" y="5205905"/>
                  </a:cubicBezTo>
                  <a:cubicBezTo>
                    <a:pt x="1704561" y="5216565"/>
                    <a:pt x="1721634" y="5232761"/>
                    <a:pt x="1739217" y="5250259"/>
                  </a:cubicBezTo>
                  <a:cubicBezTo>
                    <a:pt x="1747981" y="5259036"/>
                    <a:pt x="1756971" y="5268026"/>
                    <a:pt x="1765720" y="5276804"/>
                  </a:cubicBezTo>
                  <a:cubicBezTo>
                    <a:pt x="1770137" y="5281150"/>
                    <a:pt x="1774327" y="5285581"/>
                    <a:pt x="1778716" y="5289587"/>
                  </a:cubicBezTo>
                  <a:cubicBezTo>
                    <a:pt x="1783190" y="5293509"/>
                    <a:pt x="1787536" y="5297317"/>
                    <a:pt x="1791698" y="5300955"/>
                  </a:cubicBezTo>
                  <a:cubicBezTo>
                    <a:pt x="1808446" y="5315396"/>
                    <a:pt x="1822745" y="5326566"/>
                    <a:pt x="1831465" y="5329992"/>
                  </a:cubicBezTo>
                  <a:cubicBezTo>
                    <a:pt x="1824500" y="5335938"/>
                    <a:pt x="1804001" y="5319912"/>
                    <a:pt x="1783232" y="5301366"/>
                  </a:cubicBezTo>
                  <a:cubicBezTo>
                    <a:pt x="1772614" y="5292334"/>
                    <a:pt x="1763030" y="5281588"/>
                    <a:pt x="1754592" y="5273080"/>
                  </a:cubicBezTo>
                  <a:cubicBezTo>
                    <a:pt x="1746225" y="5264515"/>
                    <a:pt x="1739373" y="5257819"/>
                    <a:pt x="1735607" y="5255468"/>
                  </a:cubicBezTo>
                  <a:cubicBezTo>
                    <a:pt x="1759873" y="5289375"/>
                    <a:pt x="1712446" y="5244256"/>
                    <a:pt x="1729477" y="5249650"/>
                  </a:cubicBezTo>
                  <a:cubicBezTo>
                    <a:pt x="1717486" y="5241566"/>
                    <a:pt x="1709431" y="5234898"/>
                    <a:pt x="1700271" y="5226900"/>
                  </a:cubicBezTo>
                  <a:cubicBezTo>
                    <a:pt x="1695699" y="5222879"/>
                    <a:pt x="1690800" y="5218575"/>
                    <a:pt x="1685052" y="5213521"/>
                  </a:cubicBezTo>
                  <a:cubicBezTo>
                    <a:pt x="1679573" y="5208226"/>
                    <a:pt x="1673231" y="5202181"/>
                    <a:pt x="1665388" y="5195017"/>
                  </a:cubicBezTo>
                  <a:cubicBezTo>
                    <a:pt x="1667130" y="5192271"/>
                    <a:pt x="1670386" y="5192207"/>
                    <a:pt x="1674807" y="5194223"/>
                  </a:cubicBezTo>
                  <a:close/>
                  <a:moveTo>
                    <a:pt x="1757891" y="5176415"/>
                  </a:moveTo>
                  <a:cubicBezTo>
                    <a:pt x="1767645" y="5180789"/>
                    <a:pt x="1781916" y="5198656"/>
                    <a:pt x="1804355" y="5216437"/>
                  </a:cubicBezTo>
                  <a:cubicBezTo>
                    <a:pt x="1802344" y="5223700"/>
                    <a:pt x="1771156" y="5195867"/>
                    <a:pt x="1757891" y="5176415"/>
                  </a:cubicBezTo>
                  <a:close/>
                  <a:moveTo>
                    <a:pt x="4592463" y="5127105"/>
                  </a:moveTo>
                  <a:cubicBezTo>
                    <a:pt x="4592235" y="5131890"/>
                    <a:pt x="4589615" y="5136959"/>
                    <a:pt x="4585583" y="5142253"/>
                  </a:cubicBezTo>
                  <a:cubicBezTo>
                    <a:pt x="4581491" y="5147463"/>
                    <a:pt x="4576267" y="5153338"/>
                    <a:pt x="4569951" y="5158420"/>
                  </a:cubicBezTo>
                  <a:cubicBezTo>
                    <a:pt x="4557579" y="5168968"/>
                    <a:pt x="4543479" y="5180237"/>
                    <a:pt x="4535479" y="5192256"/>
                  </a:cubicBezTo>
                  <a:cubicBezTo>
                    <a:pt x="4534787" y="5185376"/>
                    <a:pt x="4538227" y="5176953"/>
                    <a:pt x="4547343" y="5166519"/>
                  </a:cubicBezTo>
                  <a:cubicBezTo>
                    <a:pt x="4551903" y="5161294"/>
                    <a:pt x="4557891" y="5155575"/>
                    <a:pt x="4565521" y="5149304"/>
                  </a:cubicBezTo>
                  <a:cubicBezTo>
                    <a:pt x="4573223" y="5143131"/>
                    <a:pt x="4581731" y="5135161"/>
                    <a:pt x="4592463" y="5127105"/>
                  </a:cubicBezTo>
                  <a:close/>
                  <a:moveTo>
                    <a:pt x="1683467" y="5125506"/>
                  </a:moveTo>
                  <a:cubicBezTo>
                    <a:pt x="1699337" y="5136450"/>
                    <a:pt x="1715830" y="5150805"/>
                    <a:pt x="1732621" y="5167029"/>
                  </a:cubicBezTo>
                  <a:cubicBezTo>
                    <a:pt x="1750161" y="5182559"/>
                    <a:pt x="1768410" y="5199619"/>
                    <a:pt x="1786432" y="5217074"/>
                  </a:cubicBezTo>
                  <a:cubicBezTo>
                    <a:pt x="1795450" y="5225795"/>
                    <a:pt x="1804511" y="5234530"/>
                    <a:pt x="1813458" y="5243194"/>
                  </a:cubicBezTo>
                  <a:cubicBezTo>
                    <a:pt x="1822434" y="5251816"/>
                    <a:pt x="1832159" y="5259489"/>
                    <a:pt x="1841305" y="5267276"/>
                  </a:cubicBezTo>
                  <a:cubicBezTo>
                    <a:pt x="1859808" y="5282636"/>
                    <a:pt x="1877788" y="5296652"/>
                    <a:pt x="1894720" y="5307695"/>
                  </a:cubicBezTo>
                  <a:cubicBezTo>
                    <a:pt x="1877717" y="5296609"/>
                    <a:pt x="1859454" y="5284519"/>
                    <a:pt x="1840569" y="5271537"/>
                  </a:cubicBezTo>
                  <a:cubicBezTo>
                    <a:pt x="1831154" y="5265025"/>
                    <a:pt x="1821485" y="5258385"/>
                    <a:pt x="1811929" y="5251363"/>
                  </a:cubicBezTo>
                  <a:cubicBezTo>
                    <a:pt x="1802727" y="5243987"/>
                    <a:pt x="1793468" y="5236413"/>
                    <a:pt x="1784237" y="5228641"/>
                  </a:cubicBezTo>
                  <a:cubicBezTo>
                    <a:pt x="1765777" y="5213097"/>
                    <a:pt x="1747443" y="5196802"/>
                    <a:pt x="1729945" y="5179940"/>
                  </a:cubicBezTo>
                  <a:cubicBezTo>
                    <a:pt x="1712999" y="5162598"/>
                    <a:pt x="1697638" y="5144024"/>
                    <a:pt x="1683467" y="5125506"/>
                  </a:cubicBezTo>
                  <a:close/>
                  <a:moveTo>
                    <a:pt x="508468" y="5117408"/>
                  </a:moveTo>
                  <a:cubicBezTo>
                    <a:pt x="509600" y="5127629"/>
                    <a:pt x="507151" y="5128139"/>
                    <a:pt x="504688" y="5128535"/>
                  </a:cubicBezTo>
                  <a:cubicBezTo>
                    <a:pt x="511922" y="5154613"/>
                    <a:pt x="533865" y="5168855"/>
                    <a:pt x="546678" y="5206145"/>
                  </a:cubicBezTo>
                  <a:cubicBezTo>
                    <a:pt x="538679" y="5192922"/>
                    <a:pt x="529010" y="5177590"/>
                    <a:pt x="522766" y="5166958"/>
                  </a:cubicBezTo>
                  <a:cubicBezTo>
                    <a:pt x="516268" y="5156467"/>
                    <a:pt x="511795" y="5151442"/>
                    <a:pt x="512318" y="5159936"/>
                  </a:cubicBezTo>
                  <a:cubicBezTo>
                    <a:pt x="521237" y="5176089"/>
                    <a:pt x="531714" y="5192667"/>
                    <a:pt x="541878" y="5208990"/>
                  </a:cubicBezTo>
                  <a:cubicBezTo>
                    <a:pt x="552043" y="5225299"/>
                    <a:pt x="562095" y="5241254"/>
                    <a:pt x="571410" y="5255426"/>
                  </a:cubicBezTo>
                  <a:cubicBezTo>
                    <a:pt x="590055" y="5283768"/>
                    <a:pt x="605784" y="5304976"/>
                    <a:pt x="613698" y="5307849"/>
                  </a:cubicBezTo>
                  <a:cubicBezTo>
                    <a:pt x="602613" y="5288086"/>
                    <a:pt x="599243" y="5293013"/>
                    <a:pt x="595123" y="5278275"/>
                  </a:cubicBezTo>
                  <a:cubicBezTo>
                    <a:pt x="603674" y="5290606"/>
                    <a:pt x="603887" y="5283245"/>
                    <a:pt x="611744" y="5293820"/>
                  </a:cubicBezTo>
                  <a:cubicBezTo>
                    <a:pt x="615085" y="5308855"/>
                    <a:pt x="641120" y="5352402"/>
                    <a:pt x="658689" y="5380943"/>
                  </a:cubicBezTo>
                  <a:cubicBezTo>
                    <a:pt x="676456" y="5409385"/>
                    <a:pt x="686366" y="5422338"/>
                    <a:pt x="659751" y="5375054"/>
                  </a:cubicBezTo>
                  <a:cubicBezTo>
                    <a:pt x="672549" y="5394690"/>
                    <a:pt x="672889" y="5388291"/>
                    <a:pt x="684965" y="5406298"/>
                  </a:cubicBezTo>
                  <a:cubicBezTo>
                    <a:pt x="686975" y="5415713"/>
                    <a:pt x="695257" y="5428143"/>
                    <a:pt x="695540" y="5436736"/>
                  </a:cubicBezTo>
                  <a:cubicBezTo>
                    <a:pt x="698541" y="5440332"/>
                    <a:pt x="701486" y="5444239"/>
                    <a:pt x="704360" y="5448302"/>
                  </a:cubicBezTo>
                  <a:cubicBezTo>
                    <a:pt x="707305" y="5452309"/>
                    <a:pt x="710320" y="5456358"/>
                    <a:pt x="713151" y="5460449"/>
                  </a:cubicBezTo>
                  <a:cubicBezTo>
                    <a:pt x="718843" y="5468604"/>
                    <a:pt x="724067" y="5476659"/>
                    <a:pt x="728498" y="5483299"/>
                  </a:cubicBezTo>
                  <a:cubicBezTo>
                    <a:pt x="737360" y="5496564"/>
                    <a:pt x="743037" y="5504082"/>
                    <a:pt x="742811" y="5495064"/>
                  </a:cubicBezTo>
                  <a:cubicBezTo>
                    <a:pt x="735053" y="5483455"/>
                    <a:pt x="723430" y="5470147"/>
                    <a:pt x="713888" y="5457731"/>
                  </a:cubicBezTo>
                  <a:cubicBezTo>
                    <a:pt x="704119" y="5445471"/>
                    <a:pt x="697579" y="5433310"/>
                    <a:pt x="698230" y="5425340"/>
                  </a:cubicBezTo>
                  <a:cubicBezTo>
                    <a:pt x="709456" y="5444622"/>
                    <a:pt x="720881" y="5459430"/>
                    <a:pt x="731174" y="5472242"/>
                  </a:cubicBezTo>
                  <a:cubicBezTo>
                    <a:pt x="741480" y="5485040"/>
                    <a:pt x="750909" y="5495701"/>
                    <a:pt x="759615" y="5505738"/>
                  </a:cubicBezTo>
                  <a:cubicBezTo>
                    <a:pt x="777043" y="5525827"/>
                    <a:pt x="791568" y="5543410"/>
                    <a:pt x="804904" y="5570988"/>
                  </a:cubicBezTo>
                  <a:cubicBezTo>
                    <a:pt x="803177" y="5561687"/>
                    <a:pt x="809378" y="5568383"/>
                    <a:pt x="819542" y="5579666"/>
                  </a:cubicBezTo>
                  <a:cubicBezTo>
                    <a:pt x="829566" y="5591063"/>
                    <a:pt x="842746" y="5607684"/>
                    <a:pt x="853166" y="5619646"/>
                  </a:cubicBezTo>
                  <a:cubicBezTo>
                    <a:pt x="850207" y="5609949"/>
                    <a:pt x="852528" y="5608986"/>
                    <a:pt x="854921" y="5608179"/>
                  </a:cubicBezTo>
                  <a:cubicBezTo>
                    <a:pt x="841401" y="5592988"/>
                    <a:pt x="829155" y="5579936"/>
                    <a:pt x="817376" y="5567293"/>
                  </a:cubicBezTo>
                  <a:cubicBezTo>
                    <a:pt x="806107" y="5554283"/>
                    <a:pt x="795235" y="5541725"/>
                    <a:pt x="783951" y="5527951"/>
                  </a:cubicBezTo>
                  <a:cubicBezTo>
                    <a:pt x="772682" y="5514176"/>
                    <a:pt x="761003" y="5499169"/>
                    <a:pt x="748148" y="5481246"/>
                  </a:cubicBezTo>
                  <a:cubicBezTo>
                    <a:pt x="735463" y="5463210"/>
                    <a:pt x="720782" y="5442824"/>
                    <a:pt x="706229" y="5416435"/>
                  </a:cubicBezTo>
                  <a:cubicBezTo>
                    <a:pt x="702619" y="5421942"/>
                    <a:pt x="685545" y="5395850"/>
                    <a:pt x="664281" y="5362892"/>
                  </a:cubicBezTo>
                  <a:cubicBezTo>
                    <a:pt x="653649" y="5346414"/>
                    <a:pt x="641969" y="5328222"/>
                    <a:pt x="630361" y="5311389"/>
                  </a:cubicBezTo>
                  <a:cubicBezTo>
                    <a:pt x="619035" y="5294386"/>
                    <a:pt x="608417" y="5278332"/>
                    <a:pt x="598380" y="5267020"/>
                  </a:cubicBezTo>
                  <a:cubicBezTo>
                    <a:pt x="593679" y="5251632"/>
                    <a:pt x="620012" y="5288185"/>
                    <a:pt x="601607" y="5255765"/>
                  </a:cubicBezTo>
                  <a:cubicBezTo>
                    <a:pt x="591966" y="5249692"/>
                    <a:pt x="579381" y="5239654"/>
                    <a:pt x="600319" y="5281107"/>
                  </a:cubicBezTo>
                  <a:cubicBezTo>
                    <a:pt x="583925" y="5255072"/>
                    <a:pt x="564728" y="5222100"/>
                    <a:pt x="558074" y="5218914"/>
                  </a:cubicBezTo>
                  <a:cubicBezTo>
                    <a:pt x="555979" y="5209089"/>
                    <a:pt x="556474" y="5200737"/>
                    <a:pt x="549155" y="5187995"/>
                  </a:cubicBezTo>
                  <a:cubicBezTo>
                    <a:pt x="537221" y="5177448"/>
                    <a:pt x="525215" y="5148199"/>
                    <a:pt x="508468" y="5117408"/>
                  </a:cubicBezTo>
                  <a:close/>
                  <a:moveTo>
                    <a:pt x="1695571" y="5117125"/>
                  </a:moveTo>
                  <a:cubicBezTo>
                    <a:pt x="1693773" y="5109707"/>
                    <a:pt x="1708086" y="5120381"/>
                    <a:pt x="1722144" y="5134878"/>
                  </a:cubicBezTo>
                  <a:cubicBezTo>
                    <a:pt x="1729181" y="5142127"/>
                    <a:pt x="1736160" y="5150352"/>
                    <a:pt x="1741101" y="5157799"/>
                  </a:cubicBezTo>
                  <a:cubicBezTo>
                    <a:pt x="1746127" y="5165160"/>
                    <a:pt x="1749496" y="5171375"/>
                    <a:pt x="1748378" y="5175439"/>
                  </a:cubicBezTo>
                  <a:cubicBezTo>
                    <a:pt x="1738298" y="5164098"/>
                    <a:pt x="1730285" y="5151767"/>
                    <a:pt x="1721791" y="5141532"/>
                  </a:cubicBezTo>
                  <a:cubicBezTo>
                    <a:pt x="1713367" y="5131226"/>
                    <a:pt x="1704929" y="5122604"/>
                    <a:pt x="1695571" y="5117125"/>
                  </a:cubicBezTo>
                  <a:close/>
                  <a:moveTo>
                    <a:pt x="1538597" y="5108984"/>
                  </a:moveTo>
                  <a:cubicBezTo>
                    <a:pt x="1546299" y="5123127"/>
                    <a:pt x="1553207" y="5130928"/>
                    <a:pt x="1560371" y="5137794"/>
                  </a:cubicBezTo>
                  <a:cubicBezTo>
                    <a:pt x="1567577" y="5144632"/>
                    <a:pt x="1574726" y="5150776"/>
                    <a:pt x="1584225" y="5160686"/>
                  </a:cubicBezTo>
                  <a:cubicBezTo>
                    <a:pt x="1584551" y="5165924"/>
                    <a:pt x="1587581" y="5171658"/>
                    <a:pt x="1592451" y="5177646"/>
                  </a:cubicBezTo>
                  <a:cubicBezTo>
                    <a:pt x="1593456" y="5178411"/>
                    <a:pt x="1579341" y="5165995"/>
                    <a:pt x="1565708" y="5150620"/>
                  </a:cubicBezTo>
                  <a:cubicBezTo>
                    <a:pt x="1552400" y="5134991"/>
                    <a:pt x="1538767" y="5117082"/>
                    <a:pt x="1538597" y="5108984"/>
                  </a:cubicBezTo>
                  <a:close/>
                  <a:moveTo>
                    <a:pt x="1716071" y="5104851"/>
                  </a:moveTo>
                  <a:cubicBezTo>
                    <a:pt x="1726080" y="5110910"/>
                    <a:pt x="1736571" y="5117819"/>
                    <a:pt x="1746905" y="5124416"/>
                  </a:cubicBezTo>
                  <a:cubicBezTo>
                    <a:pt x="1746622" y="5127573"/>
                    <a:pt x="1742262" y="5123751"/>
                    <a:pt x="1743281" y="5129074"/>
                  </a:cubicBezTo>
                  <a:cubicBezTo>
                    <a:pt x="1749156" y="5134637"/>
                    <a:pt x="1755485" y="5140626"/>
                    <a:pt x="1762124" y="5146926"/>
                  </a:cubicBezTo>
                  <a:cubicBezTo>
                    <a:pt x="1768976" y="5153028"/>
                    <a:pt x="1776168" y="5159427"/>
                    <a:pt x="1783586" y="5166010"/>
                  </a:cubicBezTo>
                  <a:cubicBezTo>
                    <a:pt x="1798154" y="5179346"/>
                    <a:pt x="1813557" y="5193446"/>
                    <a:pt x="1828818" y="5207405"/>
                  </a:cubicBezTo>
                  <a:cubicBezTo>
                    <a:pt x="1843613" y="5221775"/>
                    <a:pt x="1859809" y="5234389"/>
                    <a:pt x="1874320" y="5246451"/>
                  </a:cubicBezTo>
                  <a:cubicBezTo>
                    <a:pt x="1888930" y="5258413"/>
                    <a:pt x="1902393" y="5269272"/>
                    <a:pt x="1913832" y="5278035"/>
                  </a:cubicBezTo>
                  <a:cubicBezTo>
                    <a:pt x="1903016" y="5272514"/>
                    <a:pt x="1888746" y="5263213"/>
                    <a:pt x="1872380" y="5251420"/>
                  </a:cubicBezTo>
                  <a:cubicBezTo>
                    <a:pt x="1856057" y="5239599"/>
                    <a:pt x="1837228" y="5225668"/>
                    <a:pt x="1819418" y="5208892"/>
                  </a:cubicBezTo>
                  <a:cubicBezTo>
                    <a:pt x="1801226" y="5192498"/>
                    <a:pt x="1782397" y="5174886"/>
                    <a:pt x="1764304" y="5157445"/>
                  </a:cubicBezTo>
                  <a:cubicBezTo>
                    <a:pt x="1755031" y="5148936"/>
                    <a:pt x="1747004" y="5139493"/>
                    <a:pt x="1738921" y="5130673"/>
                  </a:cubicBezTo>
                  <a:cubicBezTo>
                    <a:pt x="1730894" y="5121769"/>
                    <a:pt x="1723235" y="5113105"/>
                    <a:pt x="1716071" y="5104851"/>
                  </a:cubicBezTo>
                  <a:close/>
                  <a:moveTo>
                    <a:pt x="1582399" y="5097262"/>
                  </a:moveTo>
                  <a:cubicBezTo>
                    <a:pt x="1586490" y="5101297"/>
                    <a:pt x="1591587" y="5107201"/>
                    <a:pt x="1597037" y="5113727"/>
                  </a:cubicBezTo>
                  <a:cubicBezTo>
                    <a:pt x="1599741" y="5117011"/>
                    <a:pt x="1602545" y="5120423"/>
                    <a:pt x="1605362" y="5123849"/>
                  </a:cubicBezTo>
                  <a:cubicBezTo>
                    <a:pt x="1608193" y="5127247"/>
                    <a:pt x="1611294" y="5130447"/>
                    <a:pt x="1614153" y="5133604"/>
                  </a:cubicBezTo>
                  <a:cubicBezTo>
                    <a:pt x="1625734" y="5146133"/>
                    <a:pt x="1635828" y="5156297"/>
                    <a:pt x="1638645" y="5154457"/>
                  </a:cubicBezTo>
                  <a:cubicBezTo>
                    <a:pt x="1657743" y="5179558"/>
                    <a:pt x="1638688" y="5170582"/>
                    <a:pt x="1638277" y="5175098"/>
                  </a:cubicBezTo>
                  <a:cubicBezTo>
                    <a:pt x="1627588" y="5161181"/>
                    <a:pt x="1632091" y="5158973"/>
                    <a:pt x="1641944" y="5170483"/>
                  </a:cubicBezTo>
                  <a:cubicBezTo>
                    <a:pt x="1639155" y="5162300"/>
                    <a:pt x="1625465" y="5151385"/>
                    <a:pt x="1611619" y="5138913"/>
                  </a:cubicBezTo>
                  <a:cubicBezTo>
                    <a:pt x="1608165" y="5135798"/>
                    <a:pt x="1604682" y="5132598"/>
                    <a:pt x="1601398" y="5129300"/>
                  </a:cubicBezTo>
                  <a:cubicBezTo>
                    <a:pt x="1598283" y="5125859"/>
                    <a:pt x="1595339" y="5122349"/>
                    <a:pt x="1592719" y="5118810"/>
                  </a:cubicBezTo>
                  <a:cubicBezTo>
                    <a:pt x="1587496" y="5111717"/>
                    <a:pt x="1583602" y="5104454"/>
                    <a:pt x="1582399" y="5097262"/>
                  </a:cubicBezTo>
                  <a:close/>
                  <a:moveTo>
                    <a:pt x="1627434" y="5095875"/>
                  </a:moveTo>
                  <a:cubicBezTo>
                    <a:pt x="1628651" y="5105431"/>
                    <a:pt x="1635546" y="5115695"/>
                    <a:pt x="1642185" y="5123085"/>
                  </a:cubicBezTo>
                  <a:cubicBezTo>
                    <a:pt x="1648868" y="5130447"/>
                    <a:pt x="1655493" y="5134750"/>
                    <a:pt x="1657178" y="5131735"/>
                  </a:cubicBezTo>
                  <a:cubicBezTo>
                    <a:pt x="1653341" y="5125987"/>
                    <a:pt x="1649108" y="5120196"/>
                    <a:pt x="1644181" y="5114293"/>
                  </a:cubicBezTo>
                  <a:cubicBezTo>
                    <a:pt x="1639283" y="5108375"/>
                    <a:pt x="1633507" y="5102486"/>
                    <a:pt x="1627434" y="5095875"/>
                  </a:cubicBezTo>
                  <a:close/>
                  <a:moveTo>
                    <a:pt x="1623204" y="5039635"/>
                  </a:moveTo>
                  <a:cubicBezTo>
                    <a:pt x="1631415" y="5044584"/>
                    <a:pt x="1650378" y="5068881"/>
                    <a:pt x="1656568" y="5080571"/>
                  </a:cubicBezTo>
                  <a:cubicBezTo>
                    <a:pt x="1653242" y="5080727"/>
                    <a:pt x="1640047" y="5065338"/>
                    <a:pt x="1619448" y="5042319"/>
                  </a:cubicBezTo>
                  <a:cubicBezTo>
                    <a:pt x="1618924" y="5038486"/>
                    <a:pt x="1620467" y="5037986"/>
                    <a:pt x="1623204" y="5039635"/>
                  </a:cubicBezTo>
                  <a:close/>
                  <a:moveTo>
                    <a:pt x="1481374" y="5031814"/>
                  </a:moveTo>
                  <a:cubicBezTo>
                    <a:pt x="1484375" y="5030228"/>
                    <a:pt x="1493535" y="5041553"/>
                    <a:pt x="1503997" y="5055328"/>
                  </a:cubicBezTo>
                  <a:cubicBezTo>
                    <a:pt x="1515153" y="5068636"/>
                    <a:pt x="1527611" y="5084393"/>
                    <a:pt x="1535921" y="5092548"/>
                  </a:cubicBezTo>
                  <a:cubicBezTo>
                    <a:pt x="1530145" y="5095846"/>
                    <a:pt x="1496409" y="5049637"/>
                    <a:pt x="1481374" y="5031814"/>
                  </a:cubicBezTo>
                  <a:close/>
                  <a:moveTo>
                    <a:pt x="4812691" y="5023121"/>
                  </a:moveTo>
                  <a:cubicBezTo>
                    <a:pt x="4799623" y="5038185"/>
                    <a:pt x="4786939" y="5052780"/>
                    <a:pt x="4774595" y="5067023"/>
                  </a:cubicBezTo>
                  <a:cubicBezTo>
                    <a:pt x="4768351" y="5074115"/>
                    <a:pt x="4762475" y="5081491"/>
                    <a:pt x="4756147" y="5088187"/>
                  </a:cubicBezTo>
                  <a:cubicBezTo>
                    <a:pt x="4749747" y="5094813"/>
                    <a:pt x="4743419" y="5101354"/>
                    <a:pt x="4737163" y="5107838"/>
                  </a:cubicBezTo>
                  <a:cubicBezTo>
                    <a:pt x="4724661" y="5120848"/>
                    <a:pt x="4712443" y="5133745"/>
                    <a:pt x="4700467" y="5146586"/>
                  </a:cubicBezTo>
                  <a:cubicBezTo>
                    <a:pt x="4697451" y="5149771"/>
                    <a:pt x="4694521" y="5153055"/>
                    <a:pt x="4691477" y="5156156"/>
                  </a:cubicBezTo>
                  <a:lnTo>
                    <a:pt x="4682119" y="5165103"/>
                  </a:lnTo>
                  <a:cubicBezTo>
                    <a:pt x="4675919" y="5171106"/>
                    <a:pt x="4669759" y="5177080"/>
                    <a:pt x="4663631" y="5183026"/>
                  </a:cubicBezTo>
                  <a:cubicBezTo>
                    <a:pt x="4651399" y="5195003"/>
                    <a:pt x="4639365" y="5207065"/>
                    <a:pt x="4627431" y="5219311"/>
                  </a:cubicBezTo>
                  <a:cubicBezTo>
                    <a:pt x="4624499" y="5222454"/>
                    <a:pt x="4621443" y="5225413"/>
                    <a:pt x="4618271" y="5228187"/>
                  </a:cubicBezTo>
                  <a:lnTo>
                    <a:pt x="4608927" y="5236809"/>
                  </a:lnTo>
                  <a:lnTo>
                    <a:pt x="4590323" y="5254321"/>
                  </a:lnTo>
                  <a:cubicBezTo>
                    <a:pt x="4577951" y="5266143"/>
                    <a:pt x="4565619" y="5278261"/>
                    <a:pt x="4553261" y="5290790"/>
                  </a:cubicBezTo>
                  <a:cubicBezTo>
                    <a:pt x="4540477" y="5302626"/>
                    <a:pt x="4527411" y="5314419"/>
                    <a:pt x="4514343" y="5326990"/>
                  </a:cubicBezTo>
                  <a:cubicBezTo>
                    <a:pt x="4530639" y="5318340"/>
                    <a:pt x="4543591" y="5309902"/>
                    <a:pt x="4555087" y="5301479"/>
                  </a:cubicBezTo>
                  <a:cubicBezTo>
                    <a:pt x="4566187" y="5292447"/>
                    <a:pt x="4575615" y="5283159"/>
                    <a:pt x="4585539" y="5273887"/>
                  </a:cubicBezTo>
                  <a:cubicBezTo>
                    <a:pt x="4605189" y="5255001"/>
                    <a:pt x="4627219" y="5236866"/>
                    <a:pt x="4663431" y="5211737"/>
                  </a:cubicBezTo>
                  <a:cubicBezTo>
                    <a:pt x="4660035" y="5205932"/>
                    <a:pt x="4631735" y="5223374"/>
                    <a:pt x="4644603" y="5212048"/>
                  </a:cubicBezTo>
                  <a:cubicBezTo>
                    <a:pt x="4664819" y="5194649"/>
                    <a:pt x="4684653" y="5178184"/>
                    <a:pt x="4702661" y="5161479"/>
                  </a:cubicBezTo>
                  <a:cubicBezTo>
                    <a:pt x="4720089" y="5143995"/>
                    <a:pt x="4736355" y="5127190"/>
                    <a:pt x="4751023" y="5111264"/>
                  </a:cubicBezTo>
                  <a:cubicBezTo>
                    <a:pt x="4766057" y="5095775"/>
                    <a:pt x="4777919" y="5079240"/>
                    <a:pt x="4788241" y="5064361"/>
                  </a:cubicBezTo>
                  <a:cubicBezTo>
                    <a:pt x="4798519" y="5049425"/>
                    <a:pt x="4806801" y="5035622"/>
                    <a:pt x="4812691" y="5023121"/>
                  </a:cubicBezTo>
                  <a:close/>
                  <a:moveTo>
                    <a:pt x="1619364" y="4983805"/>
                  </a:moveTo>
                  <a:cubicBezTo>
                    <a:pt x="1630003" y="4987458"/>
                    <a:pt x="1647324" y="5003111"/>
                    <a:pt x="1662104" y="5024792"/>
                  </a:cubicBezTo>
                  <a:cubicBezTo>
                    <a:pt x="1632431" y="4998644"/>
                    <a:pt x="1650169" y="5023221"/>
                    <a:pt x="1611294" y="4984374"/>
                  </a:cubicBezTo>
                  <a:cubicBezTo>
                    <a:pt x="1613014" y="4982703"/>
                    <a:pt x="1615818" y="4982588"/>
                    <a:pt x="1619364" y="4983805"/>
                  </a:cubicBezTo>
                  <a:close/>
                  <a:moveTo>
                    <a:pt x="1442737" y="4983323"/>
                  </a:moveTo>
                  <a:cubicBezTo>
                    <a:pt x="1442187" y="4979849"/>
                    <a:pt x="1449106" y="4988008"/>
                    <a:pt x="1471350" y="5023758"/>
                  </a:cubicBezTo>
                  <a:cubicBezTo>
                    <a:pt x="1465316" y="5027218"/>
                    <a:pt x="1443653" y="4989113"/>
                    <a:pt x="1442737" y="4983323"/>
                  </a:cubicBezTo>
                  <a:close/>
                  <a:moveTo>
                    <a:pt x="1542887" y="4973472"/>
                  </a:moveTo>
                  <a:cubicBezTo>
                    <a:pt x="1547389" y="4974038"/>
                    <a:pt x="1554114" y="4979262"/>
                    <a:pt x="1562268" y="4987516"/>
                  </a:cubicBezTo>
                  <a:cubicBezTo>
                    <a:pt x="1566360" y="4991636"/>
                    <a:pt x="1570748" y="4996563"/>
                    <a:pt x="1575505" y="5001956"/>
                  </a:cubicBezTo>
                  <a:cubicBezTo>
                    <a:pt x="1580517" y="5007180"/>
                    <a:pt x="1585811" y="5012942"/>
                    <a:pt x="1591290" y="5019044"/>
                  </a:cubicBezTo>
                  <a:cubicBezTo>
                    <a:pt x="1602248" y="5031261"/>
                    <a:pt x="1613913" y="5044880"/>
                    <a:pt x="1625480" y="5058358"/>
                  </a:cubicBezTo>
                  <a:cubicBezTo>
                    <a:pt x="1631270" y="5065083"/>
                    <a:pt x="1637032" y="5071765"/>
                    <a:pt x="1642624" y="5078249"/>
                  </a:cubicBezTo>
                  <a:cubicBezTo>
                    <a:pt x="1645441" y="5081463"/>
                    <a:pt x="1648216" y="5084634"/>
                    <a:pt x="1650934" y="5087734"/>
                  </a:cubicBezTo>
                  <a:cubicBezTo>
                    <a:pt x="1653780" y="5090721"/>
                    <a:pt x="1656668" y="5093567"/>
                    <a:pt x="1659443" y="5096328"/>
                  </a:cubicBezTo>
                  <a:cubicBezTo>
                    <a:pt x="1660462" y="5101580"/>
                    <a:pt x="1661467" y="5106804"/>
                    <a:pt x="1662486" y="5112085"/>
                  </a:cubicBezTo>
                  <a:cubicBezTo>
                    <a:pt x="1656088" y="5103590"/>
                    <a:pt x="1647423" y="5094756"/>
                    <a:pt x="1638901" y="5084124"/>
                  </a:cubicBezTo>
                  <a:cubicBezTo>
                    <a:pt x="1630123" y="5073705"/>
                    <a:pt x="1620213" y="5062520"/>
                    <a:pt x="1609610" y="5050770"/>
                  </a:cubicBezTo>
                  <a:cubicBezTo>
                    <a:pt x="1598935" y="5039034"/>
                    <a:pt x="1587666" y="5026660"/>
                    <a:pt x="1576114" y="5013947"/>
                  </a:cubicBezTo>
                  <a:cubicBezTo>
                    <a:pt x="1570182" y="5007690"/>
                    <a:pt x="1564717" y="5000951"/>
                    <a:pt x="1559281" y="4994099"/>
                  </a:cubicBezTo>
                  <a:cubicBezTo>
                    <a:pt x="1553830" y="4987261"/>
                    <a:pt x="1548366" y="4980366"/>
                    <a:pt x="1542887" y="4973472"/>
                  </a:cubicBezTo>
                  <a:close/>
                  <a:moveTo>
                    <a:pt x="4731911" y="4967696"/>
                  </a:moveTo>
                  <a:cubicBezTo>
                    <a:pt x="4729163" y="4978427"/>
                    <a:pt x="4721165" y="4992032"/>
                    <a:pt x="4710221" y="5007421"/>
                  </a:cubicBezTo>
                  <a:cubicBezTo>
                    <a:pt x="4707447" y="5011229"/>
                    <a:pt x="4704643" y="5015321"/>
                    <a:pt x="4701415" y="5019185"/>
                  </a:cubicBezTo>
                  <a:cubicBezTo>
                    <a:pt x="4698087" y="5022937"/>
                    <a:pt x="4694663" y="5026816"/>
                    <a:pt x="4691151" y="5030780"/>
                  </a:cubicBezTo>
                  <a:cubicBezTo>
                    <a:pt x="4683945" y="5038595"/>
                    <a:pt x="4676399" y="5046778"/>
                    <a:pt x="4668755" y="5055088"/>
                  </a:cubicBezTo>
                  <a:cubicBezTo>
                    <a:pt x="4672931" y="5041908"/>
                    <a:pt x="4681185" y="5029931"/>
                    <a:pt x="4692495" y="5016651"/>
                  </a:cubicBezTo>
                  <a:cubicBezTo>
                    <a:pt x="4698343" y="5010253"/>
                    <a:pt x="4703963" y="5002338"/>
                    <a:pt x="4710647" y="4994340"/>
                  </a:cubicBezTo>
                  <a:cubicBezTo>
                    <a:pt x="4717215" y="4986214"/>
                    <a:pt x="4724351" y="4977422"/>
                    <a:pt x="4731911" y="4967696"/>
                  </a:cubicBezTo>
                  <a:close/>
                  <a:moveTo>
                    <a:pt x="1488572" y="4948583"/>
                  </a:moveTo>
                  <a:lnTo>
                    <a:pt x="1507628" y="4971588"/>
                  </a:lnTo>
                  <a:lnTo>
                    <a:pt x="1496466" y="4961340"/>
                  </a:lnTo>
                  <a:close/>
                  <a:moveTo>
                    <a:pt x="6242151" y="4930095"/>
                  </a:moveTo>
                  <a:cubicBezTo>
                    <a:pt x="6238569" y="4948541"/>
                    <a:pt x="6232623" y="4971207"/>
                    <a:pt x="6223647" y="4997072"/>
                  </a:cubicBezTo>
                  <a:cubicBezTo>
                    <a:pt x="6219019" y="5009927"/>
                    <a:pt x="6214219" y="5023900"/>
                    <a:pt x="6207495" y="5037930"/>
                  </a:cubicBezTo>
                  <a:cubicBezTo>
                    <a:pt x="6200839" y="5051974"/>
                    <a:pt x="6193295" y="5066654"/>
                    <a:pt x="6184799" y="5081817"/>
                  </a:cubicBezTo>
                  <a:cubicBezTo>
                    <a:pt x="6187391" y="5071171"/>
                    <a:pt x="6191199" y="5059760"/>
                    <a:pt x="6195787" y="5047812"/>
                  </a:cubicBezTo>
                  <a:cubicBezTo>
                    <a:pt x="6198079" y="5041837"/>
                    <a:pt x="6200571" y="5035721"/>
                    <a:pt x="6203203" y="5029506"/>
                  </a:cubicBezTo>
                  <a:cubicBezTo>
                    <a:pt x="6205809" y="5023277"/>
                    <a:pt x="6208159" y="5016722"/>
                    <a:pt x="6210791" y="5010210"/>
                  </a:cubicBezTo>
                  <a:cubicBezTo>
                    <a:pt x="6221141" y="4984048"/>
                    <a:pt x="6232763" y="4956625"/>
                    <a:pt x="6242151" y="4930095"/>
                  </a:cubicBezTo>
                  <a:close/>
                  <a:moveTo>
                    <a:pt x="6273161" y="4909694"/>
                  </a:moveTo>
                  <a:cubicBezTo>
                    <a:pt x="6277971" y="4907618"/>
                    <a:pt x="6270263" y="4923582"/>
                    <a:pt x="6274883" y="4921756"/>
                  </a:cubicBezTo>
                  <a:cubicBezTo>
                    <a:pt x="6265623" y="4938815"/>
                    <a:pt x="6254977" y="4943077"/>
                    <a:pt x="6246751" y="4968701"/>
                  </a:cubicBezTo>
                  <a:cubicBezTo>
                    <a:pt x="6241951" y="4966988"/>
                    <a:pt x="6249455" y="4947607"/>
                    <a:pt x="6263259" y="4919109"/>
                  </a:cubicBezTo>
                  <a:cubicBezTo>
                    <a:pt x="6268563" y="4913082"/>
                    <a:pt x="6271557" y="4910385"/>
                    <a:pt x="6273161" y="4909694"/>
                  </a:cubicBezTo>
                  <a:close/>
                  <a:moveTo>
                    <a:pt x="356496" y="4909503"/>
                  </a:moveTo>
                  <a:cubicBezTo>
                    <a:pt x="362366" y="4916415"/>
                    <a:pt x="372166" y="4946538"/>
                    <a:pt x="378335" y="4964652"/>
                  </a:cubicBezTo>
                  <a:cubicBezTo>
                    <a:pt x="377712" y="4978809"/>
                    <a:pt x="355443" y="4922081"/>
                    <a:pt x="352215" y="4911633"/>
                  </a:cubicBezTo>
                  <a:cubicBezTo>
                    <a:pt x="353019" y="4907474"/>
                    <a:pt x="354539" y="4907199"/>
                    <a:pt x="356496" y="4909503"/>
                  </a:cubicBezTo>
                  <a:close/>
                  <a:moveTo>
                    <a:pt x="1387059" y="4896613"/>
                  </a:moveTo>
                  <a:cubicBezTo>
                    <a:pt x="1409682" y="4913304"/>
                    <a:pt x="1437005" y="4953454"/>
                    <a:pt x="1466311" y="4988931"/>
                  </a:cubicBezTo>
                  <a:cubicBezTo>
                    <a:pt x="1480510" y="5006968"/>
                    <a:pt x="1494130" y="5024551"/>
                    <a:pt x="1505993" y="5038637"/>
                  </a:cubicBezTo>
                  <a:cubicBezTo>
                    <a:pt x="1511783" y="5045772"/>
                    <a:pt x="1517616" y="5051704"/>
                    <a:pt x="1522854" y="5056362"/>
                  </a:cubicBezTo>
                  <a:cubicBezTo>
                    <a:pt x="1528050" y="5061062"/>
                    <a:pt x="1532594" y="5064530"/>
                    <a:pt x="1536318" y="5066428"/>
                  </a:cubicBezTo>
                  <a:cubicBezTo>
                    <a:pt x="1537804" y="5058825"/>
                    <a:pt x="1558757" y="5098578"/>
                    <a:pt x="1570875" y="5110669"/>
                  </a:cubicBezTo>
                  <a:cubicBezTo>
                    <a:pt x="1541995" y="5087833"/>
                    <a:pt x="1508485" y="5054635"/>
                    <a:pt x="1478274" y="5015349"/>
                  </a:cubicBezTo>
                  <a:cubicBezTo>
                    <a:pt x="1462814" y="4995897"/>
                    <a:pt x="1446944" y="4975921"/>
                    <a:pt x="1431215" y="4956129"/>
                  </a:cubicBezTo>
                  <a:cubicBezTo>
                    <a:pt x="1416506" y="4935630"/>
                    <a:pt x="1401740" y="4915442"/>
                    <a:pt x="1387059" y="4896613"/>
                  </a:cubicBezTo>
                  <a:close/>
                  <a:moveTo>
                    <a:pt x="1570448" y="4883624"/>
                  </a:moveTo>
                  <a:lnTo>
                    <a:pt x="1571849" y="4888033"/>
                  </a:lnTo>
                  <a:lnTo>
                    <a:pt x="1571017" y="4886986"/>
                  </a:lnTo>
                  <a:cubicBezTo>
                    <a:pt x="1571527" y="4883709"/>
                    <a:pt x="1570267" y="4881894"/>
                    <a:pt x="1570448" y="4883624"/>
                  </a:cubicBezTo>
                  <a:close/>
                  <a:moveTo>
                    <a:pt x="1301961" y="4867028"/>
                  </a:moveTo>
                  <a:cubicBezTo>
                    <a:pt x="1300258" y="4866925"/>
                    <a:pt x="1299243" y="4868249"/>
                    <a:pt x="1299115" y="4871314"/>
                  </a:cubicBezTo>
                  <a:cubicBezTo>
                    <a:pt x="1302895" y="4876567"/>
                    <a:pt x="1306661" y="4882258"/>
                    <a:pt x="1310413" y="4888204"/>
                  </a:cubicBezTo>
                  <a:cubicBezTo>
                    <a:pt x="1314292" y="4894036"/>
                    <a:pt x="1318270" y="4900011"/>
                    <a:pt x="1322234" y="4905957"/>
                  </a:cubicBezTo>
                  <a:cubicBezTo>
                    <a:pt x="1329978" y="4917962"/>
                    <a:pt x="1337665" y="4929868"/>
                    <a:pt x="1344404" y="4940302"/>
                  </a:cubicBezTo>
                  <a:cubicBezTo>
                    <a:pt x="1358052" y="4961042"/>
                    <a:pt x="1368938" y="4975128"/>
                    <a:pt x="1374049" y="4968744"/>
                  </a:cubicBezTo>
                  <a:cubicBezTo>
                    <a:pt x="1367126" y="4950127"/>
                    <a:pt x="1348283" y="4920015"/>
                    <a:pt x="1331040" y="4897491"/>
                  </a:cubicBezTo>
                  <a:cubicBezTo>
                    <a:pt x="1322192" y="4886363"/>
                    <a:pt x="1314646" y="4876595"/>
                    <a:pt x="1308926" y="4871300"/>
                  </a:cubicBezTo>
                  <a:cubicBezTo>
                    <a:pt x="1306052" y="4868659"/>
                    <a:pt x="1303663" y="4867130"/>
                    <a:pt x="1301961" y="4867028"/>
                  </a:cubicBezTo>
                  <a:close/>
                  <a:moveTo>
                    <a:pt x="1506705" y="4840962"/>
                  </a:moveTo>
                  <a:cubicBezTo>
                    <a:pt x="1510332" y="4844027"/>
                    <a:pt x="1515394" y="4849810"/>
                    <a:pt x="1520448" y="4856563"/>
                  </a:cubicBezTo>
                  <a:cubicBezTo>
                    <a:pt x="1530655" y="4869999"/>
                    <a:pt x="1540437" y="4887638"/>
                    <a:pt x="1539885" y="4894731"/>
                  </a:cubicBezTo>
                  <a:cubicBezTo>
                    <a:pt x="1556109" y="4890682"/>
                    <a:pt x="1570252" y="4931157"/>
                    <a:pt x="1599869" y="4961100"/>
                  </a:cubicBezTo>
                  <a:cubicBezTo>
                    <a:pt x="1568681" y="4937004"/>
                    <a:pt x="1533713" y="4892296"/>
                    <a:pt x="1501562" y="4841670"/>
                  </a:cubicBezTo>
                  <a:cubicBezTo>
                    <a:pt x="1500883" y="4837551"/>
                    <a:pt x="1503077" y="4837897"/>
                    <a:pt x="1506705" y="4840962"/>
                  </a:cubicBezTo>
                  <a:close/>
                  <a:moveTo>
                    <a:pt x="289400" y="4835468"/>
                  </a:moveTo>
                  <a:cubicBezTo>
                    <a:pt x="300018" y="4851933"/>
                    <a:pt x="309758" y="4870394"/>
                    <a:pt x="318804" y="4889350"/>
                  </a:cubicBezTo>
                  <a:lnTo>
                    <a:pt x="325458" y="4903635"/>
                  </a:lnTo>
                  <a:cubicBezTo>
                    <a:pt x="327780" y="4908349"/>
                    <a:pt x="330102" y="4913063"/>
                    <a:pt x="332395" y="4917735"/>
                  </a:cubicBezTo>
                  <a:cubicBezTo>
                    <a:pt x="336897" y="4927135"/>
                    <a:pt x="341343" y="4936437"/>
                    <a:pt x="345660" y="4945455"/>
                  </a:cubicBezTo>
                  <a:cubicBezTo>
                    <a:pt x="362762" y="4981627"/>
                    <a:pt x="377641" y="5013693"/>
                    <a:pt x="390836" y="5029053"/>
                  </a:cubicBezTo>
                  <a:cubicBezTo>
                    <a:pt x="390185" y="5041823"/>
                    <a:pt x="373819" y="5013565"/>
                    <a:pt x="352781" y="4972113"/>
                  </a:cubicBezTo>
                  <a:cubicBezTo>
                    <a:pt x="342319" y="4951372"/>
                    <a:pt x="330470" y="4927447"/>
                    <a:pt x="319257" y="4903592"/>
                  </a:cubicBezTo>
                  <a:cubicBezTo>
                    <a:pt x="308668" y="4879454"/>
                    <a:pt x="298220" y="4855599"/>
                    <a:pt x="289400" y="4835468"/>
                  </a:cubicBezTo>
                  <a:close/>
                  <a:moveTo>
                    <a:pt x="1419040" y="4777863"/>
                  </a:moveTo>
                  <a:cubicBezTo>
                    <a:pt x="1429828" y="4796366"/>
                    <a:pt x="1437133" y="4807111"/>
                    <a:pt x="1445004" y="4816328"/>
                  </a:cubicBezTo>
                  <a:cubicBezTo>
                    <a:pt x="1452904" y="4825530"/>
                    <a:pt x="1460393" y="4833798"/>
                    <a:pt x="1470402" y="4848096"/>
                  </a:cubicBezTo>
                  <a:cubicBezTo>
                    <a:pt x="1465405" y="4843623"/>
                    <a:pt x="1453753" y="4834180"/>
                    <a:pt x="1442470" y="4821877"/>
                  </a:cubicBezTo>
                  <a:cubicBezTo>
                    <a:pt x="1436666" y="4815832"/>
                    <a:pt x="1431668" y="4808669"/>
                    <a:pt x="1427534" y="4801180"/>
                  </a:cubicBezTo>
                  <a:cubicBezTo>
                    <a:pt x="1423415" y="4793676"/>
                    <a:pt x="1420286" y="4785791"/>
                    <a:pt x="1419040" y="4777863"/>
                  </a:cubicBezTo>
                  <a:close/>
                  <a:moveTo>
                    <a:pt x="1485154" y="4772752"/>
                  </a:moveTo>
                  <a:cubicBezTo>
                    <a:pt x="1486315" y="4773743"/>
                    <a:pt x="1488453" y="4776787"/>
                    <a:pt x="1492205" y="4782379"/>
                  </a:cubicBezTo>
                  <a:cubicBezTo>
                    <a:pt x="1496169" y="4787858"/>
                    <a:pt x="1501690" y="4795913"/>
                    <a:pt x="1509108" y="4807282"/>
                  </a:cubicBezTo>
                  <a:cubicBezTo>
                    <a:pt x="1510666" y="4809646"/>
                    <a:pt x="1513568" y="4820589"/>
                    <a:pt x="1513808" y="4813794"/>
                  </a:cubicBezTo>
                  <a:cubicBezTo>
                    <a:pt x="1513568" y="4824837"/>
                    <a:pt x="1497514" y="4800415"/>
                    <a:pt x="1488934" y="4784672"/>
                  </a:cubicBezTo>
                  <a:cubicBezTo>
                    <a:pt x="1484928" y="4776632"/>
                    <a:pt x="1482932" y="4770699"/>
                    <a:pt x="1485154" y="4772752"/>
                  </a:cubicBezTo>
                  <a:close/>
                  <a:moveTo>
                    <a:pt x="5141135" y="4766962"/>
                  </a:moveTo>
                  <a:cubicBezTo>
                    <a:pt x="5142043" y="4770997"/>
                    <a:pt x="5140667" y="4775555"/>
                    <a:pt x="5137555" y="4781119"/>
                  </a:cubicBezTo>
                  <a:cubicBezTo>
                    <a:pt x="5134155" y="4786484"/>
                    <a:pt x="5128833" y="4792742"/>
                    <a:pt x="5122207" y="4800429"/>
                  </a:cubicBezTo>
                  <a:cubicBezTo>
                    <a:pt x="5120479" y="4812081"/>
                    <a:pt x="5122067" y="4786499"/>
                    <a:pt x="5128621" y="4776136"/>
                  </a:cubicBezTo>
                  <a:cubicBezTo>
                    <a:pt x="5133223" y="4775315"/>
                    <a:pt x="5137285" y="4771960"/>
                    <a:pt x="5141135" y="4766962"/>
                  </a:cubicBezTo>
                  <a:close/>
                  <a:moveTo>
                    <a:pt x="1423500" y="4757859"/>
                  </a:moveTo>
                  <a:cubicBezTo>
                    <a:pt x="1481247" y="4827555"/>
                    <a:pt x="1539291" y="4913785"/>
                    <a:pt x="1596797" y="4976077"/>
                  </a:cubicBezTo>
                  <a:cubicBezTo>
                    <a:pt x="1586066" y="4968277"/>
                    <a:pt x="1572716" y="4954728"/>
                    <a:pt x="1557837" y="4937895"/>
                  </a:cubicBezTo>
                  <a:cubicBezTo>
                    <a:pt x="1550390" y="4929486"/>
                    <a:pt x="1542576" y="4920241"/>
                    <a:pt x="1534506" y="4910501"/>
                  </a:cubicBezTo>
                  <a:cubicBezTo>
                    <a:pt x="1530500" y="4905617"/>
                    <a:pt x="1526309" y="4900676"/>
                    <a:pt x="1522317" y="4895509"/>
                  </a:cubicBezTo>
                  <a:cubicBezTo>
                    <a:pt x="1518494" y="4890214"/>
                    <a:pt x="1514615" y="4884834"/>
                    <a:pt x="1510708" y="4879426"/>
                  </a:cubicBezTo>
                  <a:cubicBezTo>
                    <a:pt x="1495121" y="4857723"/>
                    <a:pt x="1479152" y="4835213"/>
                    <a:pt x="1463848" y="4814389"/>
                  </a:cubicBezTo>
                  <a:cubicBezTo>
                    <a:pt x="1455948" y="4804125"/>
                    <a:pt x="1449252" y="4793648"/>
                    <a:pt x="1442584" y="4784064"/>
                  </a:cubicBezTo>
                  <a:cubicBezTo>
                    <a:pt x="1435930" y="4774465"/>
                    <a:pt x="1429531" y="4765631"/>
                    <a:pt x="1423500" y="4757859"/>
                  </a:cubicBezTo>
                  <a:close/>
                  <a:moveTo>
                    <a:pt x="1247527" y="4732589"/>
                  </a:moveTo>
                  <a:cubicBezTo>
                    <a:pt x="1246479" y="4732971"/>
                    <a:pt x="1260410" y="4748672"/>
                    <a:pt x="1273533" y="4766793"/>
                  </a:cubicBezTo>
                  <a:cubicBezTo>
                    <a:pt x="1287393" y="4784517"/>
                    <a:pt x="1301069" y="4804366"/>
                    <a:pt x="1297615" y="4814913"/>
                  </a:cubicBezTo>
                  <a:lnTo>
                    <a:pt x="1271580" y="4774353"/>
                  </a:lnTo>
                  <a:cubicBezTo>
                    <a:pt x="1263397" y="4760549"/>
                    <a:pt x="1255582" y="4746519"/>
                    <a:pt x="1247527" y="4732589"/>
                  </a:cubicBezTo>
                  <a:close/>
                  <a:moveTo>
                    <a:pt x="6325837" y="4728426"/>
                  </a:moveTo>
                  <a:cubicBezTo>
                    <a:pt x="6325763" y="4735123"/>
                    <a:pt x="6316107" y="4758811"/>
                    <a:pt x="6329655" y="4741408"/>
                  </a:cubicBezTo>
                  <a:cubicBezTo>
                    <a:pt x="6326315" y="4754489"/>
                    <a:pt x="6315231" y="4776957"/>
                    <a:pt x="6309539" y="4792133"/>
                  </a:cubicBezTo>
                  <a:cubicBezTo>
                    <a:pt x="6303705" y="4807239"/>
                    <a:pt x="6302573" y="4814856"/>
                    <a:pt x="6317197" y="4797258"/>
                  </a:cubicBezTo>
                  <a:cubicBezTo>
                    <a:pt x="6303323" y="4825728"/>
                    <a:pt x="6291659" y="4848946"/>
                    <a:pt x="6298183" y="4852032"/>
                  </a:cubicBezTo>
                  <a:cubicBezTo>
                    <a:pt x="6292465" y="4862678"/>
                    <a:pt x="6286689" y="4873466"/>
                    <a:pt x="6280359" y="4880361"/>
                  </a:cubicBezTo>
                  <a:cubicBezTo>
                    <a:pt x="6275659" y="4881281"/>
                    <a:pt x="6275319" y="4872772"/>
                    <a:pt x="6272771" y="4872178"/>
                  </a:cubicBezTo>
                  <a:cubicBezTo>
                    <a:pt x="6271499" y="4871880"/>
                    <a:pt x="6269687" y="4873551"/>
                    <a:pt x="6266487" y="4879370"/>
                  </a:cubicBezTo>
                  <a:cubicBezTo>
                    <a:pt x="6263457" y="4885259"/>
                    <a:pt x="6258559" y="4895027"/>
                    <a:pt x="6251027" y="4910897"/>
                  </a:cubicBezTo>
                  <a:cubicBezTo>
                    <a:pt x="6255755" y="4892210"/>
                    <a:pt x="6268525" y="4857398"/>
                    <a:pt x="6273211" y="4836120"/>
                  </a:cubicBezTo>
                  <a:cubicBezTo>
                    <a:pt x="6278179" y="4834024"/>
                    <a:pt x="6273905" y="4846568"/>
                    <a:pt x="6279907" y="4842844"/>
                  </a:cubicBezTo>
                  <a:cubicBezTo>
                    <a:pt x="6297123" y="4814813"/>
                    <a:pt x="6301003" y="4800500"/>
                    <a:pt x="6303947" y="4786300"/>
                  </a:cubicBezTo>
                  <a:cubicBezTo>
                    <a:pt x="6305419" y="4779193"/>
                    <a:pt x="6306665" y="4772101"/>
                    <a:pt x="6309213" y="4763281"/>
                  </a:cubicBezTo>
                  <a:cubicBezTo>
                    <a:pt x="6310473" y="4758864"/>
                    <a:pt x="6312143" y="4754051"/>
                    <a:pt x="6314183" y="4748529"/>
                  </a:cubicBezTo>
                  <a:cubicBezTo>
                    <a:pt x="6316079" y="4742937"/>
                    <a:pt x="6318457" y="4736694"/>
                    <a:pt x="6321501" y="4729545"/>
                  </a:cubicBezTo>
                  <a:cubicBezTo>
                    <a:pt x="6324821" y="4725850"/>
                    <a:pt x="6325861" y="4726194"/>
                    <a:pt x="6325837" y="4728426"/>
                  </a:cubicBezTo>
                  <a:close/>
                  <a:moveTo>
                    <a:pt x="1331176" y="4728117"/>
                  </a:moveTo>
                  <a:cubicBezTo>
                    <a:pt x="1331491" y="4726281"/>
                    <a:pt x="1337952" y="4738467"/>
                    <a:pt x="1345607" y="4749435"/>
                  </a:cubicBezTo>
                  <a:cubicBezTo>
                    <a:pt x="1355475" y="4764258"/>
                    <a:pt x="1365654" y="4777806"/>
                    <a:pt x="1360430" y="4756358"/>
                  </a:cubicBezTo>
                  <a:cubicBezTo>
                    <a:pt x="1376951" y="4781600"/>
                    <a:pt x="1397762" y="4818848"/>
                    <a:pt x="1401429" y="4809433"/>
                  </a:cubicBezTo>
                  <a:cubicBezTo>
                    <a:pt x="1411778" y="4833189"/>
                    <a:pt x="1415416" y="4848691"/>
                    <a:pt x="1440361" y="4875830"/>
                  </a:cubicBezTo>
                  <a:cubicBezTo>
                    <a:pt x="1438393" y="4866303"/>
                    <a:pt x="1427818" y="4854142"/>
                    <a:pt x="1420385" y="4842915"/>
                  </a:cubicBezTo>
                  <a:cubicBezTo>
                    <a:pt x="1429772" y="4851324"/>
                    <a:pt x="1443617" y="4872461"/>
                    <a:pt x="1457491" y="4895905"/>
                  </a:cubicBezTo>
                  <a:cubicBezTo>
                    <a:pt x="1464301" y="4907727"/>
                    <a:pt x="1471351" y="4919958"/>
                    <a:pt x="1477920" y="4931369"/>
                  </a:cubicBezTo>
                  <a:lnTo>
                    <a:pt x="1488572" y="4948583"/>
                  </a:lnTo>
                  <a:lnTo>
                    <a:pt x="1451255" y="4903534"/>
                  </a:lnTo>
                  <a:cubicBezTo>
                    <a:pt x="1409301" y="4848464"/>
                    <a:pt x="1369831" y="4792112"/>
                    <a:pt x="1333093" y="4735193"/>
                  </a:cubicBezTo>
                  <a:cubicBezTo>
                    <a:pt x="1331649" y="4730900"/>
                    <a:pt x="1331071" y="4728730"/>
                    <a:pt x="1331176" y="4728117"/>
                  </a:cubicBezTo>
                  <a:close/>
                  <a:moveTo>
                    <a:pt x="343735" y="4719266"/>
                  </a:moveTo>
                  <a:cubicBezTo>
                    <a:pt x="358190" y="4774678"/>
                    <a:pt x="381775" y="4792176"/>
                    <a:pt x="366627" y="4786754"/>
                  </a:cubicBezTo>
                  <a:cubicBezTo>
                    <a:pt x="374640" y="4798844"/>
                    <a:pt x="381450" y="4815804"/>
                    <a:pt x="389293" y="4835907"/>
                  </a:cubicBezTo>
                  <a:cubicBezTo>
                    <a:pt x="393200" y="4845945"/>
                    <a:pt x="397377" y="4856775"/>
                    <a:pt x="402091" y="4868157"/>
                  </a:cubicBezTo>
                  <a:cubicBezTo>
                    <a:pt x="406961" y="4879454"/>
                    <a:pt x="412879" y="4891092"/>
                    <a:pt x="419363" y="4903126"/>
                  </a:cubicBezTo>
                  <a:cubicBezTo>
                    <a:pt x="411151" y="4875378"/>
                    <a:pt x="396017" y="4828008"/>
                    <a:pt x="380515" y="4788524"/>
                  </a:cubicBezTo>
                  <a:cubicBezTo>
                    <a:pt x="365084" y="4749025"/>
                    <a:pt x="349837" y="4717086"/>
                    <a:pt x="343735" y="4719266"/>
                  </a:cubicBezTo>
                  <a:close/>
                  <a:moveTo>
                    <a:pt x="6312435" y="4719013"/>
                  </a:moveTo>
                  <a:cubicBezTo>
                    <a:pt x="6314129" y="4721146"/>
                    <a:pt x="6313439" y="4728688"/>
                    <a:pt x="6311167" y="4739412"/>
                  </a:cubicBezTo>
                  <a:cubicBezTo>
                    <a:pt x="6306439" y="4760775"/>
                    <a:pt x="6293655" y="4794101"/>
                    <a:pt x="6282015" y="4822217"/>
                  </a:cubicBezTo>
                  <a:cubicBezTo>
                    <a:pt x="6279567" y="4811953"/>
                    <a:pt x="6287283" y="4790930"/>
                    <a:pt x="6293965" y="4771591"/>
                  </a:cubicBezTo>
                  <a:cubicBezTo>
                    <a:pt x="6297307" y="4761922"/>
                    <a:pt x="6300407" y="4752677"/>
                    <a:pt x="6301851" y="4745429"/>
                  </a:cubicBezTo>
                  <a:cubicBezTo>
                    <a:pt x="6303083" y="4738095"/>
                    <a:pt x="6302629" y="4732744"/>
                    <a:pt x="6299403" y="4731073"/>
                  </a:cubicBezTo>
                  <a:cubicBezTo>
                    <a:pt x="6306665" y="4720158"/>
                    <a:pt x="6310741" y="4716881"/>
                    <a:pt x="6312435" y="4719013"/>
                  </a:cubicBezTo>
                  <a:close/>
                  <a:moveTo>
                    <a:pt x="1252708" y="4706554"/>
                  </a:moveTo>
                  <a:cubicBezTo>
                    <a:pt x="1273477" y="4736454"/>
                    <a:pt x="1353110" y="4862523"/>
                    <a:pt x="1363417" y="4883447"/>
                  </a:cubicBezTo>
                  <a:cubicBezTo>
                    <a:pt x="1359651" y="4878620"/>
                    <a:pt x="1355376" y="4872999"/>
                    <a:pt x="1350732" y="4866742"/>
                  </a:cubicBezTo>
                  <a:cubicBezTo>
                    <a:pt x="1346471" y="4860244"/>
                    <a:pt x="1341827" y="4853165"/>
                    <a:pt x="1336915" y="4845676"/>
                  </a:cubicBezTo>
                  <a:cubicBezTo>
                    <a:pt x="1327245" y="4830556"/>
                    <a:pt x="1316557" y="4813823"/>
                    <a:pt x="1305840" y="4797046"/>
                  </a:cubicBezTo>
                  <a:cubicBezTo>
                    <a:pt x="1283698" y="4763820"/>
                    <a:pt x="1265365" y="4728243"/>
                    <a:pt x="1252708" y="4706554"/>
                  </a:cubicBezTo>
                  <a:close/>
                  <a:moveTo>
                    <a:pt x="1330813" y="4673100"/>
                  </a:moveTo>
                  <a:cubicBezTo>
                    <a:pt x="1370028" y="4724221"/>
                    <a:pt x="1445500" y="4848280"/>
                    <a:pt x="1506121" y="4922266"/>
                  </a:cubicBezTo>
                  <a:cubicBezTo>
                    <a:pt x="1503445" y="4920128"/>
                    <a:pt x="1500600" y="4917665"/>
                    <a:pt x="1497612" y="4914918"/>
                  </a:cubicBezTo>
                  <a:cubicBezTo>
                    <a:pt x="1494724" y="4912101"/>
                    <a:pt x="1491836" y="4908887"/>
                    <a:pt x="1488750" y="4905447"/>
                  </a:cubicBezTo>
                  <a:cubicBezTo>
                    <a:pt x="1482606" y="4898552"/>
                    <a:pt x="1475980" y="4890567"/>
                    <a:pt x="1468944" y="4881719"/>
                  </a:cubicBezTo>
                  <a:cubicBezTo>
                    <a:pt x="1454929" y="4863995"/>
                    <a:pt x="1439101" y="4842971"/>
                    <a:pt x="1422834" y="4820122"/>
                  </a:cubicBezTo>
                  <a:cubicBezTo>
                    <a:pt x="1392651" y="4773021"/>
                    <a:pt x="1357924" y="4720271"/>
                    <a:pt x="1330813" y="4673100"/>
                  </a:cubicBezTo>
                  <a:close/>
                  <a:moveTo>
                    <a:pt x="1299327" y="4592674"/>
                  </a:moveTo>
                  <a:cubicBezTo>
                    <a:pt x="1301974" y="4593368"/>
                    <a:pt x="1305839" y="4597686"/>
                    <a:pt x="1310327" y="4604325"/>
                  </a:cubicBezTo>
                  <a:cubicBezTo>
                    <a:pt x="1314631" y="4611050"/>
                    <a:pt x="1320237" y="4619771"/>
                    <a:pt x="1326041" y="4629454"/>
                  </a:cubicBezTo>
                  <a:cubicBezTo>
                    <a:pt x="1337551" y="4648878"/>
                    <a:pt x="1349542" y="4672280"/>
                    <a:pt x="1357102" y="4689537"/>
                  </a:cubicBezTo>
                  <a:cubicBezTo>
                    <a:pt x="1348721" y="4681114"/>
                    <a:pt x="1339406" y="4663332"/>
                    <a:pt x="1329482" y="4644546"/>
                  </a:cubicBezTo>
                  <a:cubicBezTo>
                    <a:pt x="1324512" y="4635160"/>
                    <a:pt x="1319388" y="4625504"/>
                    <a:pt x="1314135" y="4616628"/>
                  </a:cubicBezTo>
                  <a:cubicBezTo>
                    <a:pt x="1309209" y="4607596"/>
                    <a:pt x="1304452" y="4599186"/>
                    <a:pt x="1299327" y="4592674"/>
                  </a:cubicBezTo>
                  <a:close/>
                  <a:moveTo>
                    <a:pt x="6341279" y="4592051"/>
                  </a:moveTo>
                  <a:cubicBezTo>
                    <a:pt x="6348257" y="4586756"/>
                    <a:pt x="6346883" y="4599610"/>
                    <a:pt x="6343063" y="4614093"/>
                  </a:cubicBezTo>
                  <a:cubicBezTo>
                    <a:pt x="6339479" y="4628661"/>
                    <a:pt x="6334723" y="4645295"/>
                    <a:pt x="6337555" y="4648439"/>
                  </a:cubicBezTo>
                  <a:cubicBezTo>
                    <a:pt x="6347889" y="4643738"/>
                    <a:pt x="6354473" y="4622701"/>
                    <a:pt x="6364339" y="4615651"/>
                  </a:cubicBezTo>
                  <a:cubicBezTo>
                    <a:pt x="6368671" y="4615481"/>
                    <a:pt x="6351739" y="4653252"/>
                    <a:pt x="6359823" y="4646386"/>
                  </a:cubicBezTo>
                  <a:cubicBezTo>
                    <a:pt x="6341079" y="4675111"/>
                    <a:pt x="6332103" y="4677064"/>
                    <a:pt x="6330037" y="4664153"/>
                  </a:cubicBezTo>
                  <a:cubicBezTo>
                    <a:pt x="6327815" y="4651157"/>
                    <a:pt x="6333123" y="4623564"/>
                    <a:pt x="6341279" y="4592051"/>
                  </a:cubicBezTo>
                  <a:close/>
                  <a:moveTo>
                    <a:pt x="303784" y="4589658"/>
                  </a:moveTo>
                  <a:cubicBezTo>
                    <a:pt x="305214" y="4608105"/>
                    <a:pt x="303925" y="4624329"/>
                    <a:pt x="309758" y="4646669"/>
                  </a:cubicBezTo>
                  <a:cubicBezTo>
                    <a:pt x="314897" y="4616967"/>
                    <a:pt x="317743" y="4685389"/>
                    <a:pt x="334590" y="4711749"/>
                  </a:cubicBezTo>
                  <a:cubicBezTo>
                    <a:pt x="336657" y="4698654"/>
                    <a:pt x="335099" y="4682557"/>
                    <a:pt x="327978" y="4661803"/>
                  </a:cubicBezTo>
                  <a:cubicBezTo>
                    <a:pt x="323448" y="4669292"/>
                    <a:pt x="310254" y="4608317"/>
                    <a:pt x="303784" y="4589658"/>
                  </a:cubicBezTo>
                  <a:close/>
                  <a:moveTo>
                    <a:pt x="1315329" y="4544358"/>
                  </a:moveTo>
                  <a:cubicBezTo>
                    <a:pt x="1316080" y="4545257"/>
                    <a:pt x="1317731" y="4547877"/>
                    <a:pt x="1320039" y="4551788"/>
                  </a:cubicBezTo>
                  <a:cubicBezTo>
                    <a:pt x="1324640" y="4559602"/>
                    <a:pt x="1331803" y="4572570"/>
                    <a:pt x="1339533" y="4587251"/>
                  </a:cubicBezTo>
                  <a:cubicBezTo>
                    <a:pt x="1341445" y="4590932"/>
                    <a:pt x="1343412" y="4594712"/>
                    <a:pt x="1345394" y="4598535"/>
                  </a:cubicBezTo>
                  <a:cubicBezTo>
                    <a:pt x="1347546" y="4602272"/>
                    <a:pt x="1349726" y="4606066"/>
                    <a:pt x="1351892" y="4609846"/>
                  </a:cubicBezTo>
                  <a:cubicBezTo>
                    <a:pt x="1356210" y="4617392"/>
                    <a:pt x="1360429" y="4624952"/>
                    <a:pt x="1364280" y="4632101"/>
                  </a:cubicBezTo>
                  <a:cubicBezTo>
                    <a:pt x="1362935" y="4633304"/>
                    <a:pt x="1356097" y="4624485"/>
                    <a:pt x="1349854" y="4615056"/>
                  </a:cubicBezTo>
                  <a:cubicBezTo>
                    <a:pt x="1346725" y="4610342"/>
                    <a:pt x="1343752" y="4605486"/>
                    <a:pt x="1341699" y="4601678"/>
                  </a:cubicBezTo>
                  <a:cubicBezTo>
                    <a:pt x="1339831" y="4597770"/>
                    <a:pt x="1338868" y="4594925"/>
                    <a:pt x="1339434" y="4594372"/>
                  </a:cubicBezTo>
                  <a:cubicBezTo>
                    <a:pt x="1318921" y="4554460"/>
                    <a:pt x="1313075" y="4541663"/>
                    <a:pt x="1315329" y="4544358"/>
                  </a:cubicBezTo>
                  <a:close/>
                  <a:moveTo>
                    <a:pt x="6388521" y="4514257"/>
                  </a:moveTo>
                  <a:cubicBezTo>
                    <a:pt x="6381499" y="4544228"/>
                    <a:pt x="6371675" y="4564401"/>
                    <a:pt x="6363279" y="4589488"/>
                  </a:cubicBezTo>
                  <a:cubicBezTo>
                    <a:pt x="6361947" y="4578374"/>
                    <a:pt x="6356499" y="4575543"/>
                    <a:pt x="6370795" y="4533242"/>
                  </a:cubicBezTo>
                  <a:cubicBezTo>
                    <a:pt x="6376715" y="4526885"/>
                    <a:pt x="6382589" y="4520599"/>
                    <a:pt x="6388521" y="4514257"/>
                  </a:cubicBezTo>
                  <a:close/>
                  <a:moveTo>
                    <a:pt x="5543127" y="4491025"/>
                  </a:moveTo>
                  <a:cubicBezTo>
                    <a:pt x="5535739" y="4503158"/>
                    <a:pt x="5533827" y="4509529"/>
                    <a:pt x="5531575" y="4515814"/>
                  </a:cubicBezTo>
                  <a:cubicBezTo>
                    <a:pt x="5530457" y="4518957"/>
                    <a:pt x="5529239" y="4522072"/>
                    <a:pt x="5527231" y="4525880"/>
                  </a:cubicBezTo>
                  <a:cubicBezTo>
                    <a:pt x="5525263" y="4529703"/>
                    <a:pt x="5522443" y="4534190"/>
                    <a:pt x="5517617" y="4539811"/>
                  </a:cubicBezTo>
                  <a:cubicBezTo>
                    <a:pt x="5522289" y="4537730"/>
                    <a:pt x="5530671" y="4530906"/>
                    <a:pt x="5527639" y="4538777"/>
                  </a:cubicBezTo>
                  <a:cubicBezTo>
                    <a:pt x="5523139" y="4541595"/>
                    <a:pt x="5516513" y="4554562"/>
                    <a:pt x="5521299" y="4552864"/>
                  </a:cubicBezTo>
                  <a:cubicBezTo>
                    <a:pt x="5531675" y="4539414"/>
                    <a:pt x="5538201" y="4518533"/>
                    <a:pt x="5550235" y="4512912"/>
                  </a:cubicBezTo>
                  <a:cubicBezTo>
                    <a:pt x="5548663" y="4517018"/>
                    <a:pt x="5550463" y="4518886"/>
                    <a:pt x="5554427" y="4510095"/>
                  </a:cubicBezTo>
                  <a:cubicBezTo>
                    <a:pt x="5552515" y="4504560"/>
                    <a:pt x="5542435" y="4511383"/>
                    <a:pt x="5533359" y="4524337"/>
                  </a:cubicBezTo>
                  <a:cubicBezTo>
                    <a:pt x="5542689" y="4504319"/>
                    <a:pt x="5548763" y="4495216"/>
                    <a:pt x="5543127" y="4491025"/>
                  </a:cubicBezTo>
                  <a:close/>
                  <a:moveTo>
                    <a:pt x="1214682" y="4423764"/>
                  </a:moveTo>
                  <a:cubicBezTo>
                    <a:pt x="1219694" y="4419234"/>
                    <a:pt x="1230184" y="4440795"/>
                    <a:pt x="1241680" y="4467637"/>
                  </a:cubicBezTo>
                  <a:cubicBezTo>
                    <a:pt x="1247328" y="4481101"/>
                    <a:pt x="1253501" y="4495796"/>
                    <a:pt x="1259164" y="4509316"/>
                  </a:cubicBezTo>
                  <a:cubicBezTo>
                    <a:pt x="1265591" y="4522510"/>
                    <a:pt x="1271749" y="4534416"/>
                    <a:pt x="1276846" y="4542514"/>
                  </a:cubicBezTo>
                  <a:cubicBezTo>
                    <a:pt x="1268139" y="4537588"/>
                    <a:pt x="1255030" y="4514752"/>
                    <a:pt x="1244808" y="4488930"/>
                  </a:cubicBezTo>
                  <a:cubicBezTo>
                    <a:pt x="1234021" y="4463362"/>
                    <a:pt x="1223205" y="4436067"/>
                    <a:pt x="1214682" y="4423764"/>
                  </a:cubicBezTo>
                  <a:close/>
                  <a:moveTo>
                    <a:pt x="1194154" y="4406663"/>
                  </a:moveTo>
                  <a:cubicBezTo>
                    <a:pt x="1203880" y="4425421"/>
                    <a:pt x="1213889" y="4445255"/>
                    <a:pt x="1223969" y="4465896"/>
                  </a:cubicBezTo>
                  <a:cubicBezTo>
                    <a:pt x="1228952" y="4476231"/>
                    <a:pt x="1234035" y="4486750"/>
                    <a:pt x="1239188" y="4497424"/>
                  </a:cubicBezTo>
                  <a:cubicBezTo>
                    <a:pt x="1241722" y="4502761"/>
                    <a:pt x="1244284" y="4508155"/>
                    <a:pt x="1246847" y="4513563"/>
                  </a:cubicBezTo>
                  <a:cubicBezTo>
                    <a:pt x="1249565" y="4518915"/>
                    <a:pt x="1252538" y="4524195"/>
                    <a:pt x="1255384" y="4529561"/>
                  </a:cubicBezTo>
                  <a:cubicBezTo>
                    <a:pt x="1266723" y="4550995"/>
                    <a:pt x="1278304" y="4572896"/>
                    <a:pt x="1289984" y="4594967"/>
                  </a:cubicBezTo>
                  <a:lnTo>
                    <a:pt x="1298648" y="4611559"/>
                  </a:lnTo>
                  <a:lnTo>
                    <a:pt x="1302980" y="4619869"/>
                  </a:lnTo>
                  <a:lnTo>
                    <a:pt x="1307765" y="4627967"/>
                  </a:lnTo>
                  <a:cubicBezTo>
                    <a:pt x="1314136" y="4638769"/>
                    <a:pt x="1320506" y="4649571"/>
                    <a:pt x="1326863" y="4660345"/>
                  </a:cubicBezTo>
                  <a:cubicBezTo>
                    <a:pt x="1320294" y="4651553"/>
                    <a:pt x="1313895" y="4642747"/>
                    <a:pt x="1307638" y="4633871"/>
                  </a:cubicBezTo>
                  <a:cubicBezTo>
                    <a:pt x="1304537" y="4629426"/>
                    <a:pt x="1301338" y="4625022"/>
                    <a:pt x="1298421" y="4620464"/>
                  </a:cubicBezTo>
                  <a:lnTo>
                    <a:pt x="1290069" y="4606562"/>
                  </a:lnTo>
                  <a:cubicBezTo>
                    <a:pt x="1279026" y="4587903"/>
                    <a:pt x="1268295" y="4568720"/>
                    <a:pt x="1257479" y="4548432"/>
                  </a:cubicBezTo>
                  <a:cubicBezTo>
                    <a:pt x="1252071" y="4538282"/>
                    <a:pt x="1246620" y="4527876"/>
                    <a:pt x="1241156" y="4517117"/>
                  </a:cubicBezTo>
                  <a:cubicBezTo>
                    <a:pt x="1236328" y="4506060"/>
                    <a:pt x="1231359" y="4494706"/>
                    <a:pt x="1226234" y="4482970"/>
                  </a:cubicBezTo>
                  <a:cubicBezTo>
                    <a:pt x="1216112" y="4459427"/>
                    <a:pt x="1205508" y="4434199"/>
                    <a:pt x="1194154" y="4406663"/>
                  </a:cubicBezTo>
                  <a:close/>
                  <a:moveTo>
                    <a:pt x="5616957" y="4389420"/>
                  </a:moveTo>
                  <a:cubicBezTo>
                    <a:pt x="5612555" y="4410514"/>
                    <a:pt x="5602815" y="4417366"/>
                    <a:pt x="5596443" y="4432755"/>
                  </a:cubicBezTo>
                  <a:cubicBezTo>
                    <a:pt x="5588997" y="4433972"/>
                    <a:pt x="5607599" y="4389958"/>
                    <a:pt x="5616957" y="4389420"/>
                  </a:cubicBezTo>
                  <a:close/>
                  <a:moveTo>
                    <a:pt x="1220600" y="4386319"/>
                  </a:moveTo>
                  <a:cubicBezTo>
                    <a:pt x="1224592" y="4393355"/>
                    <a:pt x="1229165" y="4401410"/>
                    <a:pt x="1234205" y="4410273"/>
                  </a:cubicBezTo>
                  <a:cubicBezTo>
                    <a:pt x="1239132" y="4419220"/>
                    <a:pt x="1244242" y="4429102"/>
                    <a:pt x="1249481" y="4439649"/>
                  </a:cubicBezTo>
                  <a:cubicBezTo>
                    <a:pt x="1254719" y="4450196"/>
                    <a:pt x="1260070" y="4461423"/>
                    <a:pt x="1265492" y="4473046"/>
                  </a:cubicBezTo>
                  <a:cubicBezTo>
                    <a:pt x="1268182" y="4478864"/>
                    <a:pt x="1270915" y="4484782"/>
                    <a:pt x="1273675" y="4490742"/>
                  </a:cubicBezTo>
                  <a:cubicBezTo>
                    <a:pt x="1276393" y="4496731"/>
                    <a:pt x="1279097" y="4502790"/>
                    <a:pt x="1282325" y="4508679"/>
                  </a:cubicBezTo>
                  <a:cubicBezTo>
                    <a:pt x="1294656" y="4532378"/>
                    <a:pt x="1307228" y="4556559"/>
                    <a:pt x="1319049" y="4579281"/>
                  </a:cubicBezTo>
                  <a:cubicBezTo>
                    <a:pt x="1325179" y="4590507"/>
                    <a:pt x="1330502" y="4601649"/>
                    <a:pt x="1336873" y="4611531"/>
                  </a:cubicBezTo>
                  <a:cubicBezTo>
                    <a:pt x="1343116" y="4621469"/>
                    <a:pt x="1349133" y="4630742"/>
                    <a:pt x="1354852" y="4639066"/>
                  </a:cubicBezTo>
                  <a:cubicBezTo>
                    <a:pt x="1350053" y="4633673"/>
                    <a:pt x="1344900" y="4627174"/>
                    <a:pt x="1339449" y="4619770"/>
                  </a:cubicBezTo>
                  <a:cubicBezTo>
                    <a:pt x="1336731" y="4616061"/>
                    <a:pt x="1333928" y="4612139"/>
                    <a:pt x="1331068" y="4607992"/>
                  </a:cubicBezTo>
                  <a:cubicBezTo>
                    <a:pt x="1328322" y="4603801"/>
                    <a:pt x="1325745" y="4599285"/>
                    <a:pt x="1322984" y="4594655"/>
                  </a:cubicBezTo>
                  <a:cubicBezTo>
                    <a:pt x="1312098" y="4576053"/>
                    <a:pt x="1300390" y="4554506"/>
                    <a:pt x="1288257" y="4531557"/>
                  </a:cubicBezTo>
                  <a:cubicBezTo>
                    <a:pt x="1285242" y="4525809"/>
                    <a:pt x="1282169" y="4519991"/>
                    <a:pt x="1279083" y="4514101"/>
                  </a:cubicBezTo>
                  <a:cubicBezTo>
                    <a:pt x="1275969" y="4508226"/>
                    <a:pt x="1272854" y="4502280"/>
                    <a:pt x="1270207" y="4496093"/>
                  </a:cubicBezTo>
                  <a:cubicBezTo>
                    <a:pt x="1264671" y="4483805"/>
                    <a:pt x="1259051" y="4471375"/>
                    <a:pt x="1253473" y="4458988"/>
                  </a:cubicBezTo>
                  <a:cubicBezTo>
                    <a:pt x="1247824" y="4446586"/>
                    <a:pt x="1242204" y="4434227"/>
                    <a:pt x="1236668" y="4422080"/>
                  </a:cubicBezTo>
                  <a:cubicBezTo>
                    <a:pt x="1231260" y="4409877"/>
                    <a:pt x="1225088" y="4398183"/>
                    <a:pt x="1220600" y="4386319"/>
                  </a:cubicBezTo>
                  <a:close/>
                  <a:moveTo>
                    <a:pt x="1228038" y="4365077"/>
                  </a:moveTo>
                  <a:cubicBezTo>
                    <a:pt x="1229740" y="4362796"/>
                    <a:pt x="1235489" y="4375556"/>
                    <a:pt x="1242402" y="4391812"/>
                  </a:cubicBezTo>
                  <a:cubicBezTo>
                    <a:pt x="1252637" y="4413118"/>
                    <a:pt x="1264855" y="4440696"/>
                    <a:pt x="1270447" y="4448030"/>
                  </a:cubicBezTo>
                  <a:cubicBezTo>
                    <a:pt x="1269456" y="4453240"/>
                    <a:pt x="1261004" y="4439111"/>
                    <a:pt x="1251533" y="4421372"/>
                  </a:cubicBezTo>
                  <a:cubicBezTo>
                    <a:pt x="1246790" y="4412495"/>
                    <a:pt x="1241807" y="4402727"/>
                    <a:pt x="1237390" y="4394034"/>
                  </a:cubicBezTo>
                  <a:cubicBezTo>
                    <a:pt x="1233200" y="4385243"/>
                    <a:pt x="1230000" y="4377414"/>
                    <a:pt x="1227791" y="4372799"/>
                  </a:cubicBezTo>
                  <a:cubicBezTo>
                    <a:pt x="1227352" y="4368269"/>
                    <a:pt x="1227470" y="4365837"/>
                    <a:pt x="1228038" y="4365077"/>
                  </a:cubicBezTo>
                  <a:close/>
                  <a:moveTo>
                    <a:pt x="1070378" y="4354267"/>
                  </a:moveTo>
                  <a:cubicBezTo>
                    <a:pt x="1077046" y="4352993"/>
                    <a:pt x="1093157" y="4409282"/>
                    <a:pt x="1103492" y="4430716"/>
                  </a:cubicBezTo>
                  <a:cubicBezTo>
                    <a:pt x="1096908" y="4432103"/>
                    <a:pt x="1080798" y="4375659"/>
                    <a:pt x="1070378" y="4354267"/>
                  </a:cubicBezTo>
                  <a:close/>
                  <a:moveTo>
                    <a:pt x="6390587" y="4304689"/>
                  </a:moveTo>
                  <a:cubicBezTo>
                    <a:pt x="6375779" y="4309162"/>
                    <a:pt x="6360419" y="4385738"/>
                    <a:pt x="6372127" y="4369684"/>
                  </a:cubicBezTo>
                  <a:cubicBezTo>
                    <a:pt x="6379759" y="4352214"/>
                    <a:pt x="6385463" y="4328813"/>
                    <a:pt x="6390587" y="4304689"/>
                  </a:cubicBezTo>
                  <a:close/>
                  <a:moveTo>
                    <a:pt x="6390263" y="4243997"/>
                  </a:moveTo>
                  <a:cubicBezTo>
                    <a:pt x="6379023" y="4250467"/>
                    <a:pt x="6378327" y="4283085"/>
                    <a:pt x="6372835" y="4304222"/>
                  </a:cubicBezTo>
                  <a:cubicBezTo>
                    <a:pt x="6377861" y="4296917"/>
                    <a:pt x="6383609" y="4291919"/>
                    <a:pt x="6386511" y="4279333"/>
                  </a:cubicBezTo>
                  <a:cubicBezTo>
                    <a:pt x="6376843" y="4284982"/>
                    <a:pt x="6384983" y="4269876"/>
                    <a:pt x="6390263" y="4243997"/>
                  </a:cubicBezTo>
                  <a:close/>
                  <a:moveTo>
                    <a:pt x="1165812" y="4232148"/>
                  </a:moveTo>
                  <a:cubicBezTo>
                    <a:pt x="1174971" y="4252648"/>
                    <a:pt x="1174278" y="4266550"/>
                    <a:pt x="1180620" y="4285124"/>
                  </a:cubicBezTo>
                  <a:cubicBezTo>
                    <a:pt x="1178624" y="4293179"/>
                    <a:pt x="1157926" y="4237698"/>
                    <a:pt x="1165812" y="4232148"/>
                  </a:cubicBezTo>
                  <a:close/>
                  <a:moveTo>
                    <a:pt x="1043975" y="4177487"/>
                  </a:moveTo>
                  <a:cubicBezTo>
                    <a:pt x="1048760" y="4195014"/>
                    <a:pt x="1055626" y="4212554"/>
                    <a:pt x="1062068" y="4230690"/>
                  </a:cubicBezTo>
                  <a:cubicBezTo>
                    <a:pt x="1068608" y="4248768"/>
                    <a:pt x="1075319" y="4267328"/>
                    <a:pt x="1082171" y="4286285"/>
                  </a:cubicBezTo>
                  <a:cubicBezTo>
                    <a:pt x="1085654" y="4295727"/>
                    <a:pt x="1088952" y="4305340"/>
                    <a:pt x="1092661" y="4314910"/>
                  </a:cubicBezTo>
                  <a:cubicBezTo>
                    <a:pt x="1096668" y="4324381"/>
                    <a:pt x="1100717" y="4333937"/>
                    <a:pt x="1104808" y="4343578"/>
                  </a:cubicBezTo>
                  <a:cubicBezTo>
                    <a:pt x="1112949" y="4362804"/>
                    <a:pt x="1121216" y="4382369"/>
                    <a:pt x="1129612" y="4402203"/>
                  </a:cubicBezTo>
                  <a:cubicBezTo>
                    <a:pt x="1133915" y="4412057"/>
                    <a:pt x="1137709" y="4422165"/>
                    <a:pt x="1142480" y="4431962"/>
                  </a:cubicBezTo>
                  <a:cubicBezTo>
                    <a:pt x="1147237" y="4441758"/>
                    <a:pt x="1152008" y="4451626"/>
                    <a:pt x="1156821" y="4461536"/>
                  </a:cubicBezTo>
                  <a:cubicBezTo>
                    <a:pt x="1166363" y="4481313"/>
                    <a:pt x="1176004" y="4501275"/>
                    <a:pt x="1185702" y="4521378"/>
                  </a:cubicBezTo>
                  <a:lnTo>
                    <a:pt x="1192951" y="4536455"/>
                  </a:lnTo>
                  <a:cubicBezTo>
                    <a:pt x="1195513" y="4541424"/>
                    <a:pt x="1198302" y="4546309"/>
                    <a:pt x="1200963" y="4551250"/>
                  </a:cubicBezTo>
                  <a:cubicBezTo>
                    <a:pt x="1206329" y="4561103"/>
                    <a:pt x="1211709" y="4570971"/>
                    <a:pt x="1217103" y="4580866"/>
                  </a:cubicBezTo>
                  <a:cubicBezTo>
                    <a:pt x="1227791" y="4600616"/>
                    <a:pt x="1238508" y="4620450"/>
                    <a:pt x="1249239" y="4640284"/>
                  </a:cubicBezTo>
                  <a:cubicBezTo>
                    <a:pt x="1260494" y="4659821"/>
                    <a:pt x="1272528" y="4678947"/>
                    <a:pt x="1283995" y="4698229"/>
                  </a:cubicBezTo>
                  <a:cubicBezTo>
                    <a:pt x="1289757" y="4707842"/>
                    <a:pt x="1295519" y="4717455"/>
                    <a:pt x="1301267" y="4727039"/>
                  </a:cubicBezTo>
                  <a:lnTo>
                    <a:pt x="1309832" y="4741394"/>
                  </a:lnTo>
                  <a:lnTo>
                    <a:pt x="1314107" y="4748558"/>
                  </a:lnTo>
                  <a:lnTo>
                    <a:pt x="1318751" y="4755509"/>
                  </a:lnTo>
                  <a:cubicBezTo>
                    <a:pt x="1331025" y="4774026"/>
                    <a:pt x="1343243" y="4792445"/>
                    <a:pt x="1355333" y="4810693"/>
                  </a:cubicBezTo>
                  <a:cubicBezTo>
                    <a:pt x="1367550" y="4828829"/>
                    <a:pt x="1378607" y="4847403"/>
                    <a:pt x="1391618" y="4864448"/>
                  </a:cubicBezTo>
                  <a:cubicBezTo>
                    <a:pt x="1404076" y="4881805"/>
                    <a:pt x="1416379" y="4898935"/>
                    <a:pt x="1428497" y="4915810"/>
                  </a:cubicBezTo>
                  <a:cubicBezTo>
                    <a:pt x="1434485" y="4924276"/>
                    <a:pt x="1440417" y="4932657"/>
                    <a:pt x="1446307" y="4940981"/>
                  </a:cubicBezTo>
                  <a:cubicBezTo>
                    <a:pt x="1452054" y="4949377"/>
                    <a:pt x="1458680" y="4957078"/>
                    <a:pt x="1464697" y="4965063"/>
                  </a:cubicBezTo>
                  <a:cubicBezTo>
                    <a:pt x="1476872" y="4980919"/>
                    <a:pt x="1488792" y="4996449"/>
                    <a:pt x="1500444" y="5011597"/>
                  </a:cubicBezTo>
                  <a:cubicBezTo>
                    <a:pt x="1512024" y="5026788"/>
                    <a:pt x="1522840" y="5041936"/>
                    <a:pt x="1534661" y="5055669"/>
                  </a:cubicBezTo>
                  <a:cubicBezTo>
                    <a:pt x="1450016" y="4957007"/>
                    <a:pt x="1355913" y="4835157"/>
                    <a:pt x="1268677" y="4688064"/>
                  </a:cubicBezTo>
                  <a:cubicBezTo>
                    <a:pt x="1263156" y="4678905"/>
                    <a:pt x="1257606" y="4669674"/>
                    <a:pt x="1252028" y="4660401"/>
                  </a:cubicBezTo>
                  <a:cubicBezTo>
                    <a:pt x="1249282" y="4655743"/>
                    <a:pt x="1246337" y="4651157"/>
                    <a:pt x="1243704" y="4646386"/>
                  </a:cubicBezTo>
                  <a:cubicBezTo>
                    <a:pt x="1241156" y="4641586"/>
                    <a:pt x="1238593" y="4636773"/>
                    <a:pt x="1236017" y="4631945"/>
                  </a:cubicBezTo>
                  <a:cubicBezTo>
                    <a:pt x="1225710" y="4612607"/>
                    <a:pt x="1215290" y="4593056"/>
                    <a:pt x="1204772" y="4573292"/>
                  </a:cubicBezTo>
                  <a:cubicBezTo>
                    <a:pt x="1199491" y="4563382"/>
                    <a:pt x="1194182" y="4553430"/>
                    <a:pt x="1188859" y="4543421"/>
                  </a:cubicBezTo>
                  <a:cubicBezTo>
                    <a:pt x="1183734" y="4533313"/>
                    <a:pt x="1179176" y="4522907"/>
                    <a:pt x="1174263" y="4512558"/>
                  </a:cubicBezTo>
                  <a:cubicBezTo>
                    <a:pt x="1164580" y="4491775"/>
                    <a:pt x="1154797" y="4470809"/>
                    <a:pt x="1144929" y="4449644"/>
                  </a:cubicBezTo>
                  <a:cubicBezTo>
                    <a:pt x="1134524" y="4428635"/>
                    <a:pt x="1126426" y="4406521"/>
                    <a:pt x="1117394" y="4384493"/>
                  </a:cubicBezTo>
                  <a:cubicBezTo>
                    <a:pt x="1108517" y="4362365"/>
                    <a:pt x="1099570" y="4340054"/>
                    <a:pt x="1090552" y="4317586"/>
                  </a:cubicBezTo>
                  <a:cubicBezTo>
                    <a:pt x="1082355" y="4294807"/>
                    <a:pt x="1074823" y="4271604"/>
                    <a:pt x="1066839" y="4248301"/>
                  </a:cubicBezTo>
                  <a:cubicBezTo>
                    <a:pt x="1062903" y="4236636"/>
                    <a:pt x="1058939" y="4224913"/>
                    <a:pt x="1054975" y="4213163"/>
                  </a:cubicBezTo>
                  <a:lnTo>
                    <a:pt x="1049015" y="4195481"/>
                  </a:lnTo>
                  <a:close/>
                  <a:moveTo>
                    <a:pt x="1007124" y="4175449"/>
                  </a:moveTo>
                  <a:cubicBezTo>
                    <a:pt x="1009290" y="4180022"/>
                    <a:pt x="1011683" y="4186081"/>
                    <a:pt x="1014118" y="4192976"/>
                  </a:cubicBezTo>
                  <a:cubicBezTo>
                    <a:pt x="1015293" y="4196444"/>
                    <a:pt x="1016538" y="4200097"/>
                    <a:pt x="1017827" y="4203863"/>
                  </a:cubicBezTo>
                  <a:cubicBezTo>
                    <a:pt x="1019228" y="4207600"/>
                    <a:pt x="1020672" y="4211465"/>
                    <a:pt x="1022131" y="4215344"/>
                  </a:cubicBezTo>
                  <a:cubicBezTo>
                    <a:pt x="1027808" y="4230945"/>
                    <a:pt x="1033159" y="4247240"/>
                    <a:pt x="1036741" y="4259061"/>
                  </a:cubicBezTo>
                  <a:cubicBezTo>
                    <a:pt x="1043890" y="4282689"/>
                    <a:pt x="1044046" y="4288508"/>
                    <a:pt x="1025429" y="4234654"/>
                  </a:cubicBezTo>
                  <a:cubicBezTo>
                    <a:pt x="1022159" y="4224985"/>
                    <a:pt x="1018903" y="4215330"/>
                    <a:pt x="1015604" y="4205561"/>
                  </a:cubicBezTo>
                  <a:cubicBezTo>
                    <a:pt x="1012815" y="4195651"/>
                    <a:pt x="1009998" y="4185642"/>
                    <a:pt x="1007124" y="4175449"/>
                  </a:cubicBezTo>
                  <a:close/>
                  <a:moveTo>
                    <a:pt x="6395161" y="4153660"/>
                  </a:moveTo>
                  <a:cubicBezTo>
                    <a:pt x="6397737" y="4181408"/>
                    <a:pt x="6366067" y="4245979"/>
                    <a:pt x="6380451" y="4248882"/>
                  </a:cubicBezTo>
                  <a:cubicBezTo>
                    <a:pt x="6399677" y="4210233"/>
                    <a:pt x="6399239" y="4145067"/>
                    <a:pt x="6395161" y="4153660"/>
                  </a:cubicBezTo>
                  <a:close/>
                  <a:moveTo>
                    <a:pt x="5941595" y="4125318"/>
                  </a:moveTo>
                  <a:cubicBezTo>
                    <a:pt x="5936399" y="4131406"/>
                    <a:pt x="5934175" y="4130386"/>
                    <a:pt x="5932025" y="4129140"/>
                  </a:cubicBezTo>
                  <a:cubicBezTo>
                    <a:pt x="5928655" y="4149866"/>
                    <a:pt x="5934303" y="4147955"/>
                    <a:pt x="5922271" y="4167138"/>
                  </a:cubicBezTo>
                  <a:cubicBezTo>
                    <a:pt x="5935027" y="4120448"/>
                    <a:pt x="5903243" y="4151806"/>
                    <a:pt x="5895755" y="4182513"/>
                  </a:cubicBezTo>
                  <a:cubicBezTo>
                    <a:pt x="5903653" y="4168965"/>
                    <a:pt x="5902931" y="4175462"/>
                    <a:pt x="5901261" y="4183744"/>
                  </a:cubicBezTo>
                  <a:cubicBezTo>
                    <a:pt x="5899351" y="4191955"/>
                    <a:pt x="5896603" y="4201936"/>
                    <a:pt x="5901671" y="4195580"/>
                  </a:cubicBezTo>
                  <a:cubicBezTo>
                    <a:pt x="5902763" y="4191687"/>
                    <a:pt x="5903653" y="4187383"/>
                    <a:pt x="5904559" y="4183079"/>
                  </a:cubicBezTo>
                  <a:cubicBezTo>
                    <a:pt x="5905367" y="4178733"/>
                    <a:pt x="5905933" y="4174330"/>
                    <a:pt x="5906811" y="4170338"/>
                  </a:cubicBezTo>
                  <a:cubicBezTo>
                    <a:pt x="5908523" y="4162339"/>
                    <a:pt x="5910987" y="4155841"/>
                    <a:pt x="5915759" y="4153986"/>
                  </a:cubicBezTo>
                  <a:cubicBezTo>
                    <a:pt x="5911469" y="4168356"/>
                    <a:pt x="5908947" y="4179908"/>
                    <a:pt x="5906995" y="4188742"/>
                  </a:cubicBezTo>
                  <a:cubicBezTo>
                    <a:pt x="5905197" y="4197633"/>
                    <a:pt x="5905225" y="4204131"/>
                    <a:pt x="5907547" y="4208788"/>
                  </a:cubicBezTo>
                  <a:cubicBezTo>
                    <a:pt x="5910265" y="4200280"/>
                    <a:pt x="5912347" y="4189322"/>
                    <a:pt x="5913903" y="4179016"/>
                  </a:cubicBezTo>
                  <a:cubicBezTo>
                    <a:pt x="5915447" y="4168710"/>
                    <a:pt x="5917443" y="4159309"/>
                    <a:pt x="5921619" y="4154255"/>
                  </a:cubicBezTo>
                  <a:cubicBezTo>
                    <a:pt x="5917399" y="4190342"/>
                    <a:pt x="5937419" y="4141330"/>
                    <a:pt x="5935479" y="4159295"/>
                  </a:cubicBezTo>
                  <a:cubicBezTo>
                    <a:pt x="5939981" y="4135709"/>
                    <a:pt x="5932379" y="4149074"/>
                    <a:pt x="5941595" y="4125318"/>
                  </a:cubicBezTo>
                  <a:close/>
                  <a:moveTo>
                    <a:pt x="158773" y="4105843"/>
                  </a:moveTo>
                  <a:cubicBezTo>
                    <a:pt x="157334" y="4105462"/>
                    <a:pt x="155987" y="4106186"/>
                    <a:pt x="154780" y="4108202"/>
                  </a:cubicBezTo>
                  <a:cubicBezTo>
                    <a:pt x="172278" y="4200011"/>
                    <a:pt x="171443" y="4161504"/>
                    <a:pt x="186364" y="4213078"/>
                  </a:cubicBezTo>
                  <a:cubicBezTo>
                    <a:pt x="183466" y="4165386"/>
                    <a:pt x="168850" y="4108514"/>
                    <a:pt x="158773" y="4105843"/>
                  </a:cubicBezTo>
                  <a:close/>
                  <a:moveTo>
                    <a:pt x="65338" y="4090833"/>
                  </a:moveTo>
                  <a:cubicBezTo>
                    <a:pt x="70957" y="4084601"/>
                    <a:pt x="81859" y="4136944"/>
                    <a:pt x="83668" y="4165398"/>
                  </a:cubicBezTo>
                  <a:cubicBezTo>
                    <a:pt x="78048" y="4164591"/>
                    <a:pt x="69511" y="4109930"/>
                    <a:pt x="63296" y="4097331"/>
                  </a:cubicBezTo>
                  <a:cubicBezTo>
                    <a:pt x="63841" y="4093809"/>
                    <a:pt x="64536" y="4091723"/>
                    <a:pt x="65338" y="4090833"/>
                  </a:cubicBezTo>
                  <a:close/>
                  <a:moveTo>
                    <a:pt x="5986047" y="4031626"/>
                  </a:moveTo>
                  <a:cubicBezTo>
                    <a:pt x="5992447" y="4031980"/>
                    <a:pt x="5993875" y="4046349"/>
                    <a:pt x="6002527" y="4040319"/>
                  </a:cubicBezTo>
                  <a:cubicBezTo>
                    <a:pt x="5997303" y="4060719"/>
                    <a:pt x="5994215" y="4060195"/>
                    <a:pt x="5991243" y="4061922"/>
                  </a:cubicBezTo>
                  <a:cubicBezTo>
                    <a:pt x="5988157" y="4063621"/>
                    <a:pt x="5985919" y="4067670"/>
                    <a:pt x="5979379" y="4096480"/>
                  </a:cubicBezTo>
                  <a:cubicBezTo>
                    <a:pt x="5975741" y="4098023"/>
                    <a:pt x="5977567" y="4086400"/>
                    <a:pt x="5980499" y="4072158"/>
                  </a:cubicBezTo>
                  <a:cubicBezTo>
                    <a:pt x="5982691" y="4057760"/>
                    <a:pt x="5985779" y="4040672"/>
                    <a:pt x="5986047" y="4031626"/>
                  </a:cubicBezTo>
                  <a:close/>
                  <a:moveTo>
                    <a:pt x="6027061" y="4009541"/>
                  </a:moveTo>
                  <a:cubicBezTo>
                    <a:pt x="6022389" y="4029885"/>
                    <a:pt x="6014673" y="4044722"/>
                    <a:pt x="6006151" y="4057761"/>
                  </a:cubicBezTo>
                  <a:cubicBezTo>
                    <a:pt x="6009051" y="4037516"/>
                    <a:pt x="6016343" y="4003935"/>
                    <a:pt x="6027061" y="4009541"/>
                  </a:cubicBezTo>
                  <a:close/>
                  <a:moveTo>
                    <a:pt x="103838" y="3950307"/>
                  </a:moveTo>
                  <a:cubicBezTo>
                    <a:pt x="104689" y="3951411"/>
                    <a:pt x="107739" y="3964019"/>
                    <a:pt x="113964" y="3994860"/>
                  </a:cubicBezTo>
                  <a:cubicBezTo>
                    <a:pt x="118849" y="4018829"/>
                    <a:pt x="122869" y="4023061"/>
                    <a:pt x="129212" y="4069270"/>
                  </a:cubicBezTo>
                  <a:cubicBezTo>
                    <a:pt x="118531" y="4047217"/>
                    <a:pt x="101287" y="3946995"/>
                    <a:pt x="103838" y="3950307"/>
                  </a:cubicBezTo>
                  <a:close/>
                  <a:moveTo>
                    <a:pt x="1078363" y="3947335"/>
                  </a:moveTo>
                  <a:cubicBezTo>
                    <a:pt x="1083969" y="3956933"/>
                    <a:pt x="1089632" y="3973752"/>
                    <a:pt x="1095295" y="3994577"/>
                  </a:cubicBezTo>
                  <a:cubicBezTo>
                    <a:pt x="1098126" y="4004983"/>
                    <a:pt x="1100944" y="4016393"/>
                    <a:pt x="1103761" y="4028399"/>
                  </a:cubicBezTo>
                  <a:cubicBezTo>
                    <a:pt x="1106734" y="4040376"/>
                    <a:pt x="1108942" y="4053103"/>
                    <a:pt x="1112793" y="4065674"/>
                  </a:cubicBezTo>
                  <a:cubicBezTo>
                    <a:pt x="1119815" y="4090973"/>
                    <a:pt x="1126823" y="4117036"/>
                    <a:pt x="1133632" y="4140636"/>
                  </a:cubicBezTo>
                  <a:cubicBezTo>
                    <a:pt x="1137101" y="4152415"/>
                    <a:pt x="1140258" y="4163656"/>
                    <a:pt x="1143826" y="4173736"/>
                  </a:cubicBezTo>
                  <a:cubicBezTo>
                    <a:pt x="1147690" y="4183745"/>
                    <a:pt x="1151442" y="4192735"/>
                    <a:pt x="1155024" y="4200309"/>
                  </a:cubicBezTo>
                  <a:cubicBezTo>
                    <a:pt x="1151371" y="4195807"/>
                    <a:pt x="1147620" y="4189634"/>
                    <a:pt x="1143811" y="4182159"/>
                  </a:cubicBezTo>
                  <a:cubicBezTo>
                    <a:pt x="1139805" y="4174727"/>
                    <a:pt x="1136421" y="4165808"/>
                    <a:pt x="1133095" y="4155884"/>
                  </a:cubicBezTo>
                  <a:cubicBezTo>
                    <a:pt x="1126342" y="4136078"/>
                    <a:pt x="1119560" y="4112379"/>
                    <a:pt x="1112779" y="4087618"/>
                  </a:cubicBezTo>
                  <a:cubicBezTo>
                    <a:pt x="1109537" y="4075202"/>
                    <a:pt x="1105672" y="4062659"/>
                    <a:pt x="1102926" y="4049960"/>
                  </a:cubicBezTo>
                  <a:cubicBezTo>
                    <a:pt x="1100193" y="4037261"/>
                    <a:pt x="1097489" y="4024633"/>
                    <a:pt x="1094856" y="4012443"/>
                  </a:cubicBezTo>
                  <a:cubicBezTo>
                    <a:pt x="1089448" y="3988108"/>
                    <a:pt x="1083983" y="3965470"/>
                    <a:pt x="1078363" y="3947335"/>
                  </a:cubicBezTo>
                  <a:close/>
                  <a:moveTo>
                    <a:pt x="47114" y="3946019"/>
                  </a:moveTo>
                  <a:cubicBezTo>
                    <a:pt x="49068" y="4002379"/>
                    <a:pt x="63083" y="4016253"/>
                    <a:pt x="64626" y="4071508"/>
                  </a:cubicBezTo>
                  <a:cubicBezTo>
                    <a:pt x="56429" y="4055723"/>
                    <a:pt x="47935" y="4003256"/>
                    <a:pt x="39809" y="3974022"/>
                  </a:cubicBezTo>
                  <a:cubicBezTo>
                    <a:pt x="42230" y="3964721"/>
                    <a:pt x="44665" y="3955377"/>
                    <a:pt x="47114" y="3946019"/>
                  </a:cubicBezTo>
                  <a:close/>
                  <a:moveTo>
                    <a:pt x="1088046" y="3921823"/>
                  </a:moveTo>
                  <a:cubicBezTo>
                    <a:pt x="1090467" y="3921809"/>
                    <a:pt x="1092760" y="3928505"/>
                    <a:pt x="1096342" y="3939137"/>
                  </a:cubicBezTo>
                  <a:cubicBezTo>
                    <a:pt x="1099881" y="3949783"/>
                    <a:pt x="1103817" y="3964535"/>
                    <a:pt x="1107682" y="3980972"/>
                  </a:cubicBezTo>
                  <a:cubicBezTo>
                    <a:pt x="1115667" y="4013774"/>
                    <a:pt x="1122051" y="4053612"/>
                    <a:pt x="1128394" y="4080255"/>
                  </a:cubicBezTo>
                  <a:cubicBezTo>
                    <a:pt x="1126299" y="4073941"/>
                    <a:pt x="1124302" y="4067911"/>
                    <a:pt x="1122363" y="4062049"/>
                  </a:cubicBezTo>
                  <a:cubicBezTo>
                    <a:pt x="1120381" y="4056188"/>
                    <a:pt x="1118640" y="4050455"/>
                    <a:pt x="1117309" y="4044693"/>
                  </a:cubicBezTo>
                  <a:cubicBezTo>
                    <a:pt x="1114477" y="4033183"/>
                    <a:pt x="1111717" y="4021900"/>
                    <a:pt x="1108772" y="4009923"/>
                  </a:cubicBezTo>
                  <a:cubicBezTo>
                    <a:pt x="1105898" y="3997904"/>
                    <a:pt x="1102840" y="3985190"/>
                    <a:pt x="1099414" y="3970835"/>
                  </a:cubicBezTo>
                  <a:cubicBezTo>
                    <a:pt x="1097659" y="3963657"/>
                    <a:pt x="1095818" y="3956069"/>
                    <a:pt x="1093836" y="3947957"/>
                  </a:cubicBezTo>
                  <a:cubicBezTo>
                    <a:pt x="1092831" y="3943894"/>
                    <a:pt x="1091798" y="3939718"/>
                    <a:pt x="1090722" y="3935386"/>
                  </a:cubicBezTo>
                  <a:cubicBezTo>
                    <a:pt x="1089745" y="3931039"/>
                    <a:pt x="1088980" y="3926495"/>
                    <a:pt x="1088046" y="3921823"/>
                  </a:cubicBezTo>
                  <a:close/>
                  <a:moveTo>
                    <a:pt x="1056792" y="3814131"/>
                  </a:moveTo>
                  <a:cubicBezTo>
                    <a:pt x="1058275" y="3816629"/>
                    <a:pt x="1061106" y="3825937"/>
                    <a:pt x="1065664" y="3845445"/>
                  </a:cubicBezTo>
                  <a:cubicBezTo>
                    <a:pt x="1065367" y="3856757"/>
                    <a:pt x="1066811" y="3869768"/>
                    <a:pt x="1069529" y="3883939"/>
                  </a:cubicBezTo>
                  <a:cubicBezTo>
                    <a:pt x="1060015" y="3860431"/>
                    <a:pt x="1052342" y="3806638"/>
                    <a:pt x="1056792" y="3814131"/>
                  </a:cubicBezTo>
                  <a:close/>
                  <a:moveTo>
                    <a:pt x="1023631" y="3804985"/>
                  </a:moveTo>
                  <a:cubicBezTo>
                    <a:pt x="1024636" y="3815206"/>
                    <a:pt x="1026646" y="3825640"/>
                    <a:pt x="1028614" y="3836357"/>
                  </a:cubicBezTo>
                  <a:cubicBezTo>
                    <a:pt x="1030568" y="3847074"/>
                    <a:pt x="1032578" y="3858074"/>
                    <a:pt x="1034631" y="3869315"/>
                  </a:cubicBezTo>
                  <a:cubicBezTo>
                    <a:pt x="1038765" y="3891754"/>
                    <a:pt x="1043083" y="3915170"/>
                    <a:pt x="1047528" y="3939294"/>
                  </a:cubicBezTo>
                  <a:cubicBezTo>
                    <a:pt x="1053262" y="3963120"/>
                    <a:pt x="1059151" y="3987612"/>
                    <a:pt x="1065140" y="4012500"/>
                  </a:cubicBezTo>
                  <a:cubicBezTo>
                    <a:pt x="1071213" y="4037318"/>
                    <a:pt x="1076593" y="4062631"/>
                    <a:pt x="1084563" y="4087448"/>
                  </a:cubicBezTo>
                  <a:cubicBezTo>
                    <a:pt x="1091854" y="4112351"/>
                    <a:pt x="1099174" y="4137338"/>
                    <a:pt x="1106422" y="4162127"/>
                  </a:cubicBezTo>
                  <a:cubicBezTo>
                    <a:pt x="1108248" y="4168314"/>
                    <a:pt x="1109919" y="4174514"/>
                    <a:pt x="1111830" y="4180630"/>
                  </a:cubicBezTo>
                  <a:cubicBezTo>
                    <a:pt x="1113939" y="4186690"/>
                    <a:pt x="1116035" y="4192749"/>
                    <a:pt x="1118130" y="4198766"/>
                  </a:cubicBezTo>
                  <a:cubicBezTo>
                    <a:pt x="1122278" y="4210813"/>
                    <a:pt x="1126383" y="4222776"/>
                    <a:pt x="1130461" y="4234612"/>
                  </a:cubicBezTo>
                  <a:cubicBezTo>
                    <a:pt x="1134467" y="4246447"/>
                    <a:pt x="1138445" y="4258155"/>
                    <a:pt x="1142353" y="4269707"/>
                  </a:cubicBezTo>
                  <a:cubicBezTo>
                    <a:pt x="1146402" y="4281203"/>
                    <a:pt x="1149615" y="4292783"/>
                    <a:pt x="1154245" y="4303698"/>
                  </a:cubicBezTo>
                  <a:cubicBezTo>
                    <a:pt x="1162881" y="4325727"/>
                    <a:pt x="1171063" y="4346991"/>
                    <a:pt x="1178680" y="4367250"/>
                  </a:cubicBezTo>
                  <a:cubicBezTo>
                    <a:pt x="1169294" y="4347458"/>
                    <a:pt x="1159837" y="4326959"/>
                    <a:pt x="1150337" y="4305865"/>
                  </a:cubicBezTo>
                  <a:cubicBezTo>
                    <a:pt x="1145297" y="4295402"/>
                    <a:pt x="1141574" y="4284388"/>
                    <a:pt x="1137313" y="4273416"/>
                  </a:cubicBezTo>
                  <a:cubicBezTo>
                    <a:pt x="1133193" y="4262374"/>
                    <a:pt x="1129031" y="4251232"/>
                    <a:pt x="1124840" y="4240005"/>
                  </a:cubicBezTo>
                  <a:cubicBezTo>
                    <a:pt x="1120707" y="4228722"/>
                    <a:pt x="1116558" y="4217354"/>
                    <a:pt x="1112368" y="4205901"/>
                  </a:cubicBezTo>
                  <a:cubicBezTo>
                    <a:pt x="1108361" y="4194391"/>
                    <a:pt x="1103675" y="4182966"/>
                    <a:pt x="1100490" y="4171060"/>
                  </a:cubicBezTo>
                  <a:cubicBezTo>
                    <a:pt x="1093624" y="4147347"/>
                    <a:pt x="1086673" y="4123393"/>
                    <a:pt x="1079707" y="4099312"/>
                  </a:cubicBezTo>
                  <a:cubicBezTo>
                    <a:pt x="1076296" y="4087222"/>
                    <a:pt x="1072869" y="4075103"/>
                    <a:pt x="1069444" y="4062970"/>
                  </a:cubicBezTo>
                  <a:lnTo>
                    <a:pt x="1061317" y="4026020"/>
                  </a:lnTo>
                  <a:cubicBezTo>
                    <a:pt x="1056023" y="4001302"/>
                    <a:pt x="1050714" y="3976584"/>
                    <a:pt x="1045447" y="3951992"/>
                  </a:cubicBezTo>
                  <a:cubicBezTo>
                    <a:pt x="1042517" y="3939732"/>
                    <a:pt x="1041200" y="3927232"/>
                    <a:pt x="1039176" y="3914887"/>
                  </a:cubicBezTo>
                  <a:cubicBezTo>
                    <a:pt x="1037321" y="3902513"/>
                    <a:pt x="1035466" y="3890182"/>
                    <a:pt x="1033626" y="3877908"/>
                  </a:cubicBezTo>
                  <a:cubicBezTo>
                    <a:pt x="1031814" y="3865634"/>
                    <a:pt x="1030016" y="3853417"/>
                    <a:pt x="1028218" y="3841270"/>
                  </a:cubicBezTo>
                  <a:cubicBezTo>
                    <a:pt x="1026533" y="3829094"/>
                    <a:pt x="1024395" y="3817075"/>
                    <a:pt x="1023631" y="3804985"/>
                  </a:cubicBezTo>
                  <a:close/>
                  <a:moveTo>
                    <a:pt x="987672" y="3775085"/>
                  </a:moveTo>
                  <a:cubicBezTo>
                    <a:pt x="990178" y="3788761"/>
                    <a:pt x="992669" y="3802408"/>
                    <a:pt x="995175" y="3816056"/>
                  </a:cubicBezTo>
                  <a:cubicBezTo>
                    <a:pt x="997922" y="3829661"/>
                    <a:pt x="1001319" y="3843181"/>
                    <a:pt x="1004236" y="3856743"/>
                  </a:cubicBezTo>
                  <a:cubicBezTo>
                    <a:pt x="1010267" y="3883868"/>
                    <a:pt x="1016029" y="3911050"/>
                    <a:pt x="1021593" y="3938458"/>
                  </a:cubicBezTo>
                  <a:cubicBezTo>
                    <a:pt x="1028006" y="3965739"/>
                    <a:pt x="1035367" y="3993063"/>
                    <a:pt x="1042021" y="4020881"/>
                  </a:cubicBezTo>
                  <a:cubicBezTo>
                    <a:pt x="1045362" y="4034769"/>
                    <a:pt x="1048746" y="4048771"/>
                    <a:pt x="1052144" y="4062900"/>
                  </a:cubicBezTo>
                  <a:cubicBezTo>
                    <a:pt x="1055909" y="4076929"/>
                    <a:pt x="1060298" y="4090945"/>
                    <a:pt x="1064347" y="4105173"/>
                  </a:cubicBezTo>
                  <a:cubicBezTo>
                    <a:pt x="1072771" y="4133544"/>
                    <a:pt x="1080514" y="4162651"/>
                    <a:pt x="1089618" y="4192126"/>
                  </a:cubicBezTo>
                  <a:cubicBezTo>
                    <a:pt x="1099528" y="4221332"/>
                    <a:pt x="1109692" y="4251246"/>
                    <a:pt x="1120154" y="4282038"/>
                  </a:cubicBezTo>
                  <a:cubicBezTo>
                    <a:pt x="1122830" y="4289697"/>
                    <a:pt x="1125180" y="4297526"/>
                    <a:pt x="1128167" y="4305199"/>
                  </a:cubicBezTo>
                  <a:cubicBezTo>
                    <a:pt x="1131211" y="4312858"/>
                    <a:pt x="1134283" y="4320574"/>
                    <a:pt x="1137384" y="4328332"/>
                  </a:cubicBezTo>
                  <a:cubicBezTo>
                    <a:pt x="1143556" y="4343848"/>
                    <a:pt x="1149828" y="4359605"/>
                    <a:pt x="1156199" y="4375603"/>
                  </a:cubicBezTo>
                  <a:cubicBezTo>
                    <a:pt x="1159370" y="4383587"/>
                    <a:pt x="1162583" y="4391642"/>
                    <a:pt x="1165811" y="4399755"/>
                  </a:cubicBezTo>
                  <a:cubicBezTo>
                    <a:pt x="1169053" y="4407867"/>
                    <a:pt x="1172140" y="4416092"/>
                    <a:pt x="1176061" y="4424091"/>
                  </a:cubicBezTo>
                  <a:cubicBezTo>
                    <a:pt x="1183522" y="4440201"/>
                    <a:pt x="1191096" y="4456581"/>
                    <a:pt x="1198797" y="4473244"/>
                  </a:cubicBezTo>
                  <a:cubicBezTo>
                    <a:pt x="1197750" y="4462853"/>
                    <a:pt x="1192285" y="4450097"/>
                    <a:pt x="1185929" y="4436846"/>
                  </a:cubicBezTo>
                  <a:cubicBezTo>
                    <a:pt x="1182701" y="4430235"/>
                    <a:pt x="1179374" y="4423454"/>
                    <a:pt x="1176160" y="4416842"/>
                  </a:cubicBezTo>
                  <a:cubicBezTo>
                    <a:pt x="1173046" y="4410188"/>
                    <a:pt x="1170667" y="4403478"/>
                    <a:pt x="1168629" y="4397263"/>
                  </a:cubicBezTo>
                  <a:cubicBezTo>
                    <a:pt x="1177066" y="4414690"/>
                    <a:pt x="1188618" y="4435289"/>
                    <a:pt x="1199618" y="4458648"/>
                  </a:cubicBezTo>
                  <a:cubicBezTo>
                    <a:pt x="1205225" y="4470285"/>
                    <a:pt x="1210944" y="4482531"/>
                    <a:pt x="1216734" y="4495174"/>
                  </a:cubicBezTo>
                  <a:cubicBezTo>
                    <a:pt x="1222695" y="4507745"/>
                    <a:pt x="1227975" y="4521039"/>
                    <a:pt x="1234941" y="4533837"/>
                  </a:cubicBezTo>
                  <a:cubicBezTo>
                    <a:pt x="1248149" y="4559688"/>
                    <a:pt x="1261726" y="4586261"/>
                    <a:pt x="1274949" y="4612154"/>
                  </a:cubicBezTo>
                  <a:cubicBezTo>
                    <a:pt x="1278318" y="4618581"/>
                    <a:pt x="1281461" y="4625051"/>
                    <a:pt x="1284972" y="4631266"/>
                  </a:cubicBezTo>
                  <a:cubicBezTo>
                    <a:pt x="1288624" y="4637410"/>
                    <a:pt x="1292249" y="4643484"/>
                    <a:pt x="1295816" y="4649472"/>
                  </a:cubicBezTo>
                  <a:cubicBezTo>
                    <a:pt x="1302994" y="4661421"/>
                    <a:pt x="1310058" y="4672959"/>
                    <a:pt x="1316939" y="4683874"/>
                  </a:cubicBezTo>
                  <a:cubicBezTo>
                    <a:pt x="1310568" y="4681354"/>
                    <a:pt x="1309903" y="4694195"/>
                    <a:pt x="1324782" y="4715090"/>
                  </a:cubicBezTo>
                  <a:cubicBezTo>
                    <a:pt x="1309237" y="4691009"/>
                    <a:pt x="1292291" y="4664097"/>
                    <a:pt x="1274128" y="4634820"/>
                  </a:cubicBezTo>
                  <a:cubicBezTo>
                    <a:pt x="1257564" y="4604778"/>
                    <a:pt x="1240065" y="4572273"/>
                    <a:pt x="1221590" y="4537900"/>
                  </a:cubicBezTo>
                  <a:cubicBezTo>
                    <a:pt x="1216777" y="4529391"/>
                    <a:pt x="1212714" y="4520416"/>
                    <a:pt x="1208495" y="4511384"/>
                  </a:cubicBezTo>
                  <a:cubicBezTo>
                    <a:pt x="1204262" y="4502337"/>
                    <a:pt x="1199987" y="4493192"/>
                    <a:pt x="1195669" y="4483947"/>
                  </a:cubicBezTo>
                  <a:cubicBezTo>
                    <a:pt x="1187033" y="4465415"/>
                    <a:pt x="1178213" y="4446487"/>
                    <a:pt x="1169237" y="4427248"/>
                  </a:cubicBezTo>
                  <a:cubicBezTo>
                    <a:pt x="1164509" y="4417692"/>
                    <a:pt x="1160856" y="4407654"/>
                    <a:pt x="1156765" y="4397674"/>
                  </a:cubicBezTo>
                  <a:cubicBezTo>
                    <a:pt x="1152744" y="4387664"/>
                    <a:pt x="1148695" y="4377570"/>
                    <a:pt x="1144618" y="4367406"/>
                  </a:cubicBezTo>
                  <a:cubicBezTo>
                    <a:pt x="1136449" y="4347047"/>
                    <a:pt x="1128167" y="4326421"/>
                    <a:pt x="1119801" y="4305596"/>
                  </a:cubicBezTo>
                  <a:cubicBezTo>
                    <a:pt x="1112538" y="4284360"/>
                    <a:pt x="1105205" y="4262912"/>
                    <a:pt x="1097815" y="4241336"/>
                  </a:cubicBezTo>
                  <a:cubicBezTo>
                    <a:pt x="1094120" y="4230520"/>
                    <a:pt x="1090396" y="4219676"/>
                    <a:pt x="1086687" y="4208803"/>
                  </a:cubicBezTo>
                  <a:cubicBezTo>
                    <a:pt x="1082992" y="4197916"/>
                    <a:pt x="1078986" y="4187058"/>
                    <a:pt x="1076097" y="4175902"/>
                  </a:cubicBezTo>
                  <a:cubicBezTo>
                    <a:pt x="1069755" y="4153675"/>
                    <a:pt x="1063399" y="4131378"/>
                    <a:pt x="1057042" y="4109080"/>
                  </a:cubicBezTo>
                  <a:lnTo>
                    <a:pt x="1047415" y="4075570"/>
                  </a:lnTo>
                  <a:cubicBezTo>
                    <a:pt x="1045688" y="4070007"/>
                    <a:pt x="1044315" y="4064372"/>
                    <a:pt x="1043083" y="4058709"/>
                  </a:cubicBezTo>
                  <a:lnTo>
                    <a:pt x="1039176" y="4041763"/>
                  </a:lnTo>
                  <a:cubicBezTo>
                    <a:pt x="1033909" y="4019154"/>
                    <a:pt x="1028657" y="3996602"/>
                    <a:pt x="1023433" y="3974177"/>
                  </a:cubicBezTo>
                  <a:cubicBezTo>
                    <a:pt x="1020913" y="3962936"/>
                    <a:pt x="1017897" y="3951795"/>
                    <a:pt x="1015788" y="3940554"/>
                  </a:cubicBezTo>
                  <a:cubicBezTo>
                    <a:pt x="1013749" y="3929285"/>
                    <a:pt x="1011725" y="3918058"/>
                    <a:pt x="1009701" y="3906888"/>
                  </a:cubicBezTo>
                  <a:cubicBezTo>
                    <a:pt x="1001730" y="3862137"/>
                    <a:pt x="992429" y="3818236"/>
                    <a:pt x="987672" y="3775085"/>
                  </a:cubicBezTo>
                  <a:close/>
                  <a:moveTo>
                    <a:pt x="97316" y="3727647"/>
                  </a:moveTo>
                  <a:cubicBezTo>
                    <a:pt x="98615" y="3728592"/>
                    <a:pt x="99666" y="3732266"/>
                    <a:pt x="100586" y="3737696"/>
                  </a:cubicBezTo>
                  <a:cubicBezTo>
                    <a:pt x="102795" y="3748568"/>
                    <a:pt x="104663" y="3766491"/>
                    <a:pt x="106589" y="3783777"/>
                  </a:cubicBezTo>
                  <a:cubicBezTo>
                    <a:pt x="100855" y="3788392"/>
                    <a:pt x="95546" y="3779049"/>
                    <a:pt x="92559" y="3733972"/>
                  </a:cubicBezTo>
                  <a:cubicBezTo>
                    <a:pt x="94470" y="3728486"/>
                    <a:pt x="96017" y="3726702"/>
                    <a:pt x="97316" y="3727647"/>
                  </a:cubicBezTo>
                  <a:close/>
                  <a:moveTo>
                    <a:pt x="64896" y="3712439"/>
                  </a:moveTo>
                  <a:cubicBezTo>
                    <a:pt x="66014" y="3736081"/>
                    <a:pt x="68832" y="3759582"/>
                    <a:pt x="71394" y="3783168"/>
                  </a:cubicBezTo>
                  <a:cubicBezTo>
                    <a:pt x="66977" y="3778114"/>
                    <a:pt x="67430" y="3789312"/>
                    <a:pt x="64839" y="3803710"/>
                  </a:cubicBezTo>
                  <a:cubicBezTo>
                    <a:pt x="70913" y="3831458"/>
                    <a:pt x="77737" y="3863878"/>
                    <a:pt x="82437" y="3900446"/>
                  </a:cubicBezTo>
                  <a:cubicBezTo>
                    <a:pt x="83470" y="3909606"/>
                    <a:pt x="84858" y="3918978"/>
                    <a:pt x="86188" y="3928618"/>
                  </a:cubicBezTo>
                  <a:cubicBezTo>
                    <a:pt x="87448" y="3938259"/>
                    <a:pt x="88553" y="3948155"/>
                    <a:pt x="89430" y="3958306"/>
                  </a:cubicBezTo>
                  <a:cubicBezTo>
                    <a:pt x="91200" y="3978607"/>
                    <a:pt x="92149" y="3999942"/>
                    <a:pt x="91894" y="4022296"/>
                  </a:cubicBezTo>
                  <a:cubicBezTo>
                    <a:pt x="83371" y="3952516"/>
                    <a:pt x="83824" y="3961038"/>
                    <a:pt x="71281" y="3911970"/>
                  </a:cubicBezTo>
                  <a:cubicBezTo>
                    <a:pt x="73263" y="3839485"/>
                    <a:pt x="63509" y="3798146"/>
                    <a:pt x="54080" y="3758294"/>
                  </a:cubicBezTo>
                  <a:cubicBezTo>
                    <a:pt x="55255" y="3740385"/>
                    <a:pt x="58865" y="3724501"/>
                    <a:pt x="64896" y="3712439"/>
                  </a:cubicBezTo>
                  <a:close/>
                  <a:moveTo>
                    <a:pt x="82055" y="3707301"/>
                  </a:moveTo>
                  <a:cubicBezTo>
                    <a:pt x="84476" y="3715922"/>
                    <a:pt x="85481" y="3729046"/>
                    <a:pt x="86571" y="3744548"/>
                  </a:cubicBezTo>
                  <a:cubicBezTo>
                    <a:pt x="87718" y="3760050"/>
                    <a:pt x="88057" y="3777959"/>
                    <a:pt x="87449" y="3796193"/>
                  </a:cubicBezTo>
                  <a:cubicBezTo>
                    <a:pt x="79237" y="3796293"/>
                    <a:pt x="80979" y="3729159"/>
                    <a:pt x="82055" y="3707301"/>
                  </a:cubicBezTo>
                  <a:close/>
                  <a:moveTo>
                    <a:pt x="975157" y="3662295"/>
                  </a:moveTo>
                  <a:cubicBezTo>
                    <a:pt x="978286" y="3659860"/>
                    <a:pt x="979418" y="3671568"/>
                    <a:pt x="980140" y="3686107"/>
                  </a:cubicBezTo>
                  <a:cubicBezTo>
                    <a:pt x="981004" y="3700632"/>
                    <a:pt x="982731" y="3717919"/>
                    <a:pt x="984586" y="3726781"/>
                  </a:cubicBezTo>
                  <a:cubicBezTo>
                    <a:pt x="975143" y="3727305"/>
                    <a:pt x="977847" y="3695026"/>
                    <a:pt x="975157" y="3662295"/>
                  </a:cubicBezTo>
                  <a:close/>
                  <a:moveTo>
                    <a:pt x="60406" y="3661240"/>
                  </a:moveTo>
                  <a:cubicBezTo>
                    <a:pt x="63356" y="3662730"/>
                    <a:pt x="65674" y="3670895"/>
                    <a:pt x="66594" y="3693908"/>
                  </a:cubicBezTo>
                  <a:cubicBezTo>
                    <a:pt x="62772" y="3688797"/>
                    <a:pt x="59969" y="3672403"/>
                    <a:pt x="52650" y="3704059"/>
                  </a:cubicBezTo>
                  <a:cubicBezTo>
                    <a:pt x="51913" y="3692350"/>
                    <a:pt x="51163" y="3680331"/>
                    <a:pt x="50427" y="3668623"/>
                  </a:cubicBezTo>
                  <a:cubicBezTo>
                    <a:pt x="53875" y="3664935"/>
                    <a:pt x="57456" y="3659750"/>
                    <a:pt x="60406" y="3661240"/>
                  </a:cubicBezTo>
                  <a:close/>
                  <a:moveTo>
                    <a:pt x="886155" y="3642466"/>
                  </a:moveTo>
                  <a:lnTo>
                    <a:pt x="903734" y="3808283"/>
                  </a:lnTo>
                  <a:cubicBezTo>
                    <a:pt x="901157" y="3787402"/>
                    <a:pt x="898510" y="3765954"/>
                    <a:pt x="895806" y="3743996"/>
                  </a:cubicBezTo>
                  <a:cubicBezTo>
                    <a:pt x="894447" y="3732996"/>
                    <a:pt x="893074" y="3721883"/>
                    <a:pt x="891686" y="3710642"/>
                  </a:cubicBezTo>
                  <a:cubicBezTo>
                    <a:pt x="891078" y="3705021"/>
                    <a:pt x="890143" y="3699387"/>
                    <a:pt x="889761" y="3693681"/>
                  </a:cubicBezTo>
                  <a:cubicBezTo>
                    <a:pt x="889365" y="3687976"/>
                    <a:pt x="888968" y="3682257"/>
                    <a:pt x="888558" y="3676495"/>
                  </a:cubicBezTo>
                  <a:close/>
                  <a:moveTo>
                    <a:pt x="153255" y="3629324"/>
                  </a:moveTo>
                  <a:cubicBezTo>
                    <a:pt x="152042" y="3627495"/>
                    <a:pt x="150395" y="3629984"/>
                    <a:pt x="147914" y="3640804"/>
                  </a:cubicBezTo>
                  <a:cubicBezTo>
                    <a:pt x="150306" y="3672290"/>
                    <a:pt x="150773" y="3725520"/>
                    <a:pt x="158008" y="3708277"/>
                  </a:cubicBezTo>
                  <a:cubicBezTo>
                    <a:pt x="155530" y="3683828"/>
                    <a:pt x="164393" y="3676423"/>
                    <a:pt x="163317" y="3654098"/>
                  </a:cubicBezTo>
                  <a:cubicBezTo>
                    <a:pt x="156638" y="3679167"/>
                    <a:pt x="156896" y="3634811"/>
                    <a:pt x="153255" y="3629324"/>
                  </a:cubicBezTo>
                  <a:close/>
                  <a:moveTo>
                    <a:pt x="74919" y="3589697"/>
                  </a:moveTo>
                  <a:cubicBezTo>
                    <a:pt x="76505" y="3631446"/>
                    <a:pt x="82536" y="3679850"/>
                    <a:pt x="79577" y="3714053"/>
                  </a:cubicBezTo>
                  <a:cubicBezTo>
                    <a:pt x="69964" y="3713345"/>
                    <a:pt x="80950" y="3587503"/>
                    <a:pt x="67317" y="3609743"/>
                  </a:cubicBezTo>
                  <a:cubicBezTo>
                    <a:pt x="67402" y="3589202"/>
                    <a:pt x="70842" y="3605794"/>
                    <a:pt x="74919" y="3589697"/>
                  </a:cubicBezTo>
                  <a:close/>
                  <a:moveTo>
                    <a:pt x="97868" y="3583511"/>
                  </a:moveTo>
                  <a:cubicBezTo>
                    <a:pt x="102766" y="3619612"/>
                    <a:pt x="87080" y="3623208"/>
                    <a:pt x="90563" y="3657029"/>
                  </a:cubicBezTo>
                  <a:cubicBezTo>
                    <a:pt x="81474" y="3655670"/>
                    <a:pt x="90124" y="3593520"/>
                    <a:pt x="97868" y="3583511"/>
                  </a:cubicBezTo>
                  <a:close/>
                  <a:moveTo>
                    <a:pt x="6386467" y="3561978"/>
                  </a:moveTo>
                  <a:cubicBezTo>
                    <a:pt x="6385831" y="3598546"/>
                    <a:pt x="6388563" y="3615478"/>
                    <a:pt x="6390659" y="3635977"/>
                  </a:cubicBezTo>
                  <a:cubicBezTo>
                    <a:pt x="6381203" y="3647487"/>
                    <a:pt x="6388309" y="3562219"/>
                    <a:pt x="6378003" y="3578740"/>
                  </a:cubicBezTo>
                  <a:cubicBezTo>
                    <a:pt x="6378979" y="3561511"/>
                    <a:pt x="6381697" y="3575484"/>
                    <a:pt x="6386467" y="3561978"/>
                  </a:cubicBezTo>
                  <a:close/>
                  <a:moveTo>
                    <a:pt x="43717" y="3526061"/>
                  </a:moveTo>
                  <a:cubicBezTo>
                    <a:pt x="50343" y="3520766"/>
                    <a:pt x="54023" y="3531752"/>
                    <a:pt x="55156" y="3551685"/>
                  </a:cubicBezTo>
                  <a:cubicBezTo>
                    <a:pt x="55510" y="3561652"/>
                    <a:pt x="56175" y="3573884"/>
                    <a:pt x="56005" y="3587461"/>
                  </a:cubicBezTo>
                  <a:cubicBezTo>
                    <a:pt x="55878" y="3601037"/>
                    <a:pt x="55227" y="3615987"/>
                    <a:pt x="54038" y="3631404"/>
                  </a:cubicBezTo>
                  <a:cubicBezTo>
                    <a:pt x="51022" y="3589230"/>
                    <a:pt x="50994" y="3570033"/>
                    <a:pt x="43717" y="3526061"/>
                  </a:cubicBezTo>
                  <a:close/>
                  <a:moveTo>
                    <a:pt x="90205" y="3520892"/>
                  </a:moveTo>
                  <a:cubicBezTo>
                    <a:pt x="92024" y="3523378"/>
                    <a:pt x="93415" y="3528814"/>
                    <a:pt x="96140" y="3525056"/>
                  </a:cubicBezTo>
                  <a:cubicBezTo>
                    <a:pt x="94456" y="3532262"/>
                    <a:pt x="92941" y="3538717"/>
                    <a:pt x="90959" y="3547212"/>
                  </a:cubicBezTo>
                  <a:cubicBezTo>
                    <a:pt x="89939" y="3551459"/>
                    <a:pt x="88793" y="3556201"/>
                    <a:pt x="87448" y="3561822"/>
                  </a:cubicBezTo>
                  <a:cubicBezTo>
                    <a:pt x="86244" y="3567414"/>
                    <a:pt x="84843" y="3573855"/>
                    <a:pt x="83201" y="3581500"/>
                  </a:cubicBezTo>
                  <a:cubicBezTo>
                    <a:pt x="82833" y="3573629"/>
                    <a:pt x="82153" y="3565757"/>
                    <a:pt x="82040" y="3557914"/>
                  </a:cubicBezTo>
                  <a:cubicBezTo>
                    <a:pt x="81927" y="3550071"/>
                    <a:pt x="81813" y="3542228"/>
                    <a:pt x="81700" y="3534428"/>
                  </a:cubicBezTo>
                  <a:cubicBezTo>
                    <a:pt x="86139" y="3518869"/>
                    <a:pt x="88386" y="3518405"/>
                    <a:pt x="90205" y="3520892"/>
                  </a:cubicBezTo>
                  <a:close/>
                  <a:moveTo>
                    <a:pt x="935086" y="3501840"/>
                  </a:moveTo>
                  <a:cubicBezTo>
                    <a:pt x="935346" y="3500235"/>
                    <a:pt x="935428" y="3528704"/>
                    <a:pt x="935375" y="3551161"/>
                  </a:cubicBezTo>
                  <a:cubicBezTo>
                    <a:pt x="935361" y="3554899"/>
                    <a:pt x="935347" y="3558480"/>
                    <a:pt x="935347" y="3561722"/>
                  </a:cubicBezTo>
                  <a:cubicBezTo>
                    <a:pt x="935503" y="3564964"/>
                    <a:pt x="935630" y="3567881"/>
                    <a:pt x="935743" y="3570287"/>
                  </a:cubicBezTo>
                  <a:cubicBezTo>
                    <a:pt x="935970" y="3575115"/>
                    <a:pt x="936083" y="3577932"/>
                    <a:pt x="936012" y="3577423"/>
                  </a:cubicBezTo>
                  <a:cubicBezTo>
                    <a:pt x="935984" y="3576913"/>
                    <a:pt x="935743" y="3573076"/>
                    <a:pt x="935205" y="3564568"/>
                  </a:cubicBezTo>
                  <a:cubicBezTo>
                    <a:pt x="934894" y="3556060"/>
                    <a:pt x="935050" y="3542879"/>
                    <a:pt x="934951" y="3523682"/>
                  </a:cubicBezTo>
                  <a:cubicBezTo>
                    <a:pt x="934951" y="3520723"/>
                    <a:pt x="934696" y="3517934"/>
                    <a:pt x="934766" y="3514806"/>
                  </a:cubicBezTo>
                  <a:cubicBezTo>
                    <a:pt x="934894" y="3506251"/>
                    <a:pt x="935000" y="3502375"/>
                    <a:pt x="935086" y="3501840"/>
                  </a:cubicBezTo>
                  <a:close/>
                  <a:moveTo>
                    <a:pt x="74775" y="3486027"/>
                  </a:moveTo>
                  <a:cubicBezTo>
                    <a:pt x="77088" y="3485134"/>
                    <a:pt x="78649" y="3489331"/>
                    <a:pt x="78387" y="3505860"/>
                  </a:cubicBezTo>
                  <a:cubicBezTo>
                    <a:pt x="72739" y="3496204"/>
                    <a:pt x="73347" y="3524632"/>
                    <a:pt x="64259" y="3538916"/>
                  </a:cubicBezTo>
                  <a:cubicBezTo>
                    <a:pt x="63211" y="3521601"/>
                    <a:pt x="66651" y="3512174"/>
                    <a:pt x="66651" y="3496743"/>
                  </a:cubicBezTo>
                  <a:cubicBezTo>
                    <a:pt x="69398" y="3492906"/>
                    <a:pt x="72463" y="3486922"/>
                    <a:pt x="74775" y="3486027"/>
                  </a:cubicBezTo>
                  <a:close/>
                  <a:moveTo>
                    <a:pt x="144548" y="3463460"/>
                  </a:moveTo>
                  <a:cubicBezTo>
                    <a:pt x="143438" y="3462550"/>
                    <a:pt x="141816" y="3465036"/>
                    <a:pt x="139193" y="3474132"/>
                  </a:cubicBezTo>
                  <a:cubicBezTo>
                    <a:pt x="139334" y="3485571"/>
                    <a:pt x="139462" y="3497265"/>
                    <a:pt x="139603" y="3508746"/>
                  </a:cubicBezTo>
                  <a:cubicBezTo>
                    <a:pt x="141430" y="3511422"/>
                    <a:pt x="153378" y="3505179"/>
                    <a:pt x="153803" y="3476510"/>
                  </a:cubicBezTo>
                  <a:cubicBezTo>
                    <a:pt x="146583" y="3499476"/>
                    <a:pt x="147875" y="3466190"/>
                    <a:pt x="144548" y="3463460"/>
                  </a:cubicBezTo>
                  <a:close/>
                  <a:moveTo>
                    <a:pt x="962359" y="3448296"/>
                  </a:moveTo>
                  <a:cubicBezTo>
                    <a:pt x="969084" y="3454100"/>
                    <a:pt x="970457" y="3488035"/>
                    <a:pt x="970655" y="3527505"/>
                  </a:cubicBezTo>
                  <a:cubicBezTo>
                    <a:pt x="970655" y="3537373"/>
                    <a:pt x="970655" y="3547594"/>
                    <a:pt x="970655" y="3557801"/>
                  </a:cubicBezTo>
                  <a:cubicBezTo>
                    <a:pt x="970726" y="3568009"/>
                    <a:pt x="971589" y="3578216"/>
                    <a:pt x="972057" y="3588069"/>
                  </a:cubicBezTo>
                  <a:cubicBezTo>
                    <a:pt x="973203" y="3607762"/>
                    <a:pt x="974534" y="3626010"/>
                    <a:pt x="976445" y="3639941"/>
                  </a:cubicBezTo>
                  <a:cubicBezTo>
                    <a:pt x="972566" y="3628842"/>
                    <a:pt x="969310" y="3596663"/>
                    <a:pt x="966507" y="3559387"/>
                  </a:cubicBezTo>
                  <a:cubicBezTo>
                    <a:pt x="965459" y="3522111"/>
                    <a:pt x="964624" y="3479753"/>
                    <a:pt x="962359" y="3448296"/>
                  </a:cubicBezTo>
                  <a:close/>
                  <a:moveTo>
                    <a:pt x="822473" y="3433133"/>
                  </a:moveTo>
                  <a:cubicBezTo>
                    <a:pt x="827895" y="3468214"/>
                    <a:pt x="824143" y="3562204"/>
                    <a:pt x="833459" y="3547126"/>
                  </a:cubicBezTo>
                  <a:cubicBezTo>
                    <a:pt x="829084" y="3513333"/>
                    <a:pt x="831802" y="3440382"/>
                    <a:pt x="822473" y="3433133"/>
                  </a:cubicBezTo>
                  <a:close/>
                  <a:moveTo>
                    <a:pt x="966225" y="3305634"/>
                  </a:moveTo>
                  <a:cubicBezTo>
                    <a:pt x="973263" y="3303731"/>
                    <a:pt x="968766" y="3390289"/>
                    <a:pt x="967824" y="3429892"/>
                  </a:cubicBezTo>
                  <a:cubicBezTo>
                    <a:pt x="955847" y="3428858"/>
                    <a:pt x="968334" y="3317315"/>
                    <a:pt x="962459" y="3312260"/>
                  </a:cubicBezTo>
                  <a:cubicBezTo>
                    <a:pt x="963979" y="3307983"/>
                    <a:pt x="965220" y="3305907"/>
                    <a:pt x="966225" y="3305634"/>
                  </a:cubicBezTo>
                  <a:close/>
                  <a:moveTo>
                    <a:pt x="6540177" y="3279936"/>
                  </a:moveTo>
                  <a:lnTo>
                    <a:pt x="6551143" y="3388029"/>
                  </a:lnTo>
                  <a:cubicBezTo>
                    <a:pt x="6552771" y="3405642"/>
                    <a:pt x="6552603" y="3423507"/>
                    <a:pt x="6553183" y="3442209"/>
                  </a:cubicBezTo>
                  <a:cubicBezTo>
                    <a:pt x="6553651" y="3460910"/>
                    <a:pt x="6554231" y="3480433"/>
                    <a:pt x="6555165" y="3501456"/>
                  </a:cubicBezTo>
                  <a:cubicBezTo>
                    <a:pt x="6546373" y="3511819"/>
                    <a:pt x="6547121" y="3433024"/>
                    <a:pt x="6548153" y="3408370"/>
                  </a:cubicBezTo>
                  <a:lnTo>
                    <a:pt x="6548539" y="3402817"/>
                  </a:lnTo>
                  <a:lnTo>
                    <a:pt x="6548935" y="3407071"/>
                  </a:lnTo>
                  <a:cubicBezTo>
                    <a:pt x="6548903" y="3402510"/>
                    <a:pt x="6548793" y="3400780"/>
                    <a:pt x="6548649" y="3401218"/>
                  </a:cubicBezTo>
                  <a:lnTo>
                    <a:pt x="6548539" y="3402817"/>
                  </a:lnTo>
                  <a:lnTo>
                    <a:pt x="6546027" y="3375912"/>
                  </a:lnTo>
                  <a:cubicBezTo>
                    <a:pt x="6543351" y="3351838"/>
                    <a:pt x="6539865" y="3322035"/>
                    <a:pt x="6539547" y="3291771"/>
                  </a:cubicBezTo>
                  <a:close/>
                  <a:moveTo>
                    <a:pt x="6540229" y="3278925"/>
                  </a:moveTo>
                  <a:lnTo>
                    <a:pt x="6540177" y="3279936"/>
                  </a:lnTo>
                  <a:lnTo>
                    <a:pt x="6540171" y="3279883"/>
                  </a:lnTo>
                  <a:close/>
                  <a:moveTo>
                    <a:pt x="6541523" y="3254571"/>
                  </a:moveTo>
                  <a:lnTo>
                    <a:pt x="6541613" y="3256467"/>
                  </a:lnTo>
                  <a:lnTo>
                    <a:pt x="6540229" y="3278925"/>
                  </a:lnTo>
                  <a:close/>
                  <a:moveTo>
                    <a:pt x="59488" y="3249870"/>
                  </a:moveTo>
                  <a:cubicBezTo>
                    <a:pt x="58016" y="3273994"/>
                    <a:pt x="40121" y="3369300"/>
                    <a:pt x="55581" y="3345205"/>
                  </a:cubicBezTo>
                  <a:cubicBezTo>
                    <a:pt x="40248" y="3429057"/>
                    <a:pt x="51673" y="3295116"/>
                    <a:pt x="45713" y="3299632"/>
                  </a:cubicBezTo>
                  <a:cubicBezTo>
                    <a:pt x="47341" y="3277094"/>
                    <a:pt x="52339" y="3261296"/>
                    <a:pt x="59488" y="3249870"/>
                  </a:cubicBezTo>
                  <a:close/>
                  <a:moveTo>
                    <a:pt x="6541067" y="3244838"/>
                  </a:moveTo>
                  <a:lnTo>
                    <a:pt x="6541943" y="3246684"/>
                  </a:lnTo>
                  <a:lnTo>
                    <a:pt x="6541523" y="3254571"/>
                  </a:lnTo>
                  <a:close/>
                  <a:moveTo>
                    <a:pt x="76271" y="3239322"/>
                  </a:moveTo>
                  <a:cubicBezTo>
                    <a:pt x="78933" y="3242530"/>
                    <a:pt x="76016" y="3273217"/>
                    <a:pt x="82408" y="3257969"/>
                  </a:cubicBezTo>
                  <a:cubicBezTo>
                    <a:pt x="81431" y="3298671"/>
                    <a:pt x="71068" y="3320614"/>
                    <a:pt x="69596" y="3360170"/>
                  </a:cubicBezTo>
                  <a:cubicBezTo>
                    <a:pt x="57775" y="3371142"/>
                    <a:pt x="83725" y="3251541"/>
                    <a:pt x="66495" y="3290077"/>
                  </a:cubicBezTo>
                  <a:cubicBezTo>
                    <a:pt x="66396" y="3272692"/>
                    <a:pt x="70346" y="3263576"/>
                    <a:pt x="71196" y="3247988"/>
                  </a:cubicBezTo>
                  <a:cubicBezTo>
                    <a:pt x="73875" y="3240234"/>
                    <a:pt x="75383" y="3238251"/>
                    <a:pt x="76271" y="3239322"/>
                  </a:cubicBezTo>
                  <a:close/>
                  <a:moveTo>
                    <a:pt x="148420" y="3236506"/>
                  </a:moveTo>
                  <a:cubicBezTo>
                    <a:pt x="143745" y="3234774"/>
                    <a:pt x="138861" y="3241439"/>
                    <a:pt x="141076" y="3248425"/>
                  </a:cubicBezTo>
                  <a:cubicBezTo>
                    <a:pt x="148069" y="3232740"/>
                    <a:pt x="140778" y="3286692"/>
                    <a:pt x="141840" y="3300128"/>
                  </a:cubicBezTo>
                  <a:cubicBezTo>
                    <a:pt x="150419" y="3284102"/>
                    <a:pt x="148990" y="3268232"/>
                    <a:pt x="154511" y="3274956"/>
                  </a:cubicBezTo>
                  <a:cubicBezTo>
                    <a:pt x="157562" y="3248361"/>
                    <a:pt x="153096" y="3238236"/>
                    <a:pt x="148420" y="3236506"/>
                  </a:cubicBezTo>
                  <a:close/>
                  <a:moveTo>
                    <a:pt x="14508" y="3219803"/>
                  </a:moveTo>
                  <a:cubicBezTo>
                    <a:pt x="16663" y="3218494"/>
                    <a:pt x="18058" y="3220969"/>
                    <a:pt x="16210" y="3239522"/>
                  </a:cubicBezTo>
                  <a:cubicBezTo>
                    <a:pt x="13407" y="3247224"/>
                    <a:pt x="13393" y="3240867"/>
                    <a:pt x="13577" y="3233789"/>
                  </a:cubicBezTo>
                  <a:cubicBezTo>
                    <a:pt x="934" y="3303741"/>
                    <a:pt x="22128" y="3291294"/>
                    <a:pt x="0" y="3350119"/>
                  </a:cubicBezTo>
                  <a:cubicBezTo>
                    <a:pt x="9584" y="3295741"/>
                    <a:pt x="1614" y="3264341"/>
                    <a:pt x="8239" y="3222777"/>
                  </a:cubicBezTo>
                  <a:cubicBezTo>
                    <a:pt x="9436" y="3226201"/>
                    <a:pt x="12352" y="3221111"/>
                    <a:pt x="14508" y="3219803"/>
                  </a:cubicBezTo>
                  <a:close/>
                  <a:moveTo>
                    <a:pt x="6522007" y="3215241"/>
                  </a:moveTo>
                  <a:cubicBezTo>
                    <a:pt x="6529187" y="3248780"/>
                    <a:pt x="6530843" y="3305224"/>
                    <a:pt x="6533335" y="3367304"/>
                  </a:cubicBezTo>
                  <a:cubicBezTo>
                    <a:pt x="6533703" y="3382833"/>
                    <a:pt x="6534779" y="3398703"/>
                    <a:pt x="6534467" y="3414715"/>
                  </a:cubicBezTo>
                  <a:cubicBezTo>
                    <a:pt x="6534199" y="3430713"/>
                    <a:pt x="6533929" y="3446838"/>
                    <a:pt x="6533659" y="3462807"/>
                  </a:cubicBezTo>
                  <a:cubicBezTo>
                    <a:pt x="6533193" y="3494703"/>
                    <a:pt x="6532739" y="3526033"/>
                    <a:pt x="6532315" y="3554743"/>
                  </a:cubicBezTo>
                  <a:cubicBezTo>
                    <a:pt x="6529935" y="3553908"/>
                    <a:pt x="6527531" y="3553441"/>
                    <a:pt x="6524033" y="3561992"/>
                  </a:cubicBezTo>
                  <a:cubicBezTo>
                    <a:pt x="6525689" y="3523244"/>
                    <a:pt x="6526907" y="3483859"/>
                    <a:pt x="6521669" y="3435838"/>
                  </a:cubicBezTo>
                  <a:cubicBezTo>
                    <a:pt x="6525535" y="3423210"/>
                    <a:pt x="6526667" y="3435328"/>
                    <a:pt x="6529923" y="3428320"/>
                  </a:cubicBezTo>
                  <a:cubicBezTo>
                    <a:pt x="6528607" y="3417179"/>
                    <a:pt x="6529441" y="3408473"/>
                    <a:pt x="6530799" y="3401422"/>
                  </a:cubicBezTo>
                  <a:cubicBezTo>
                    <a:pt x="6528039" y="3389842"/>
                    <a:pt x="6526979" y="3397614"/>
                    <a:pt x="6525859" y="3406079"/>
                  </a:cubicBezTo>
                  <a:cubicBezTo>
                    <a:pt x="6524401" y="3414573"/>
                    <a:pt x="6522787" y="3423763"/>
                    <a:pt x="6520267" y="3415084"/>
                  </a:cubicBezTo>
                  <a:cubicBezTo>
                    <a:pt x="6525335" y="3381375"/>
                    <a:pt x="6534947" y="3312713"/>
                    <a:pt x="6524189" y="3268925"/>
                  </a:cubicBezTo>
                  <a:cubicBezTo>
                    <a:pt x="6515581" y="3284894"/>
                    <a:pt x="6521103" y="3318135"/>
                    <a:pt x="6524839" y="3349493"/>
                  </a:cubicBezTo>
                  <a:cubicBezTo>
                    <a:pt x="6516869" y="3356175"/>
                    <a:pt x="6514747" y="3330212"/>
                    <a:pt x="6514123" y="3283069"/>
                  </a:cubicBezTo>
                  <a:cubicBezTo>
                    <a:pt x="6517831" y="3272804"/>
                    <a:pt x="6521485" y="3262653"/>
                    <a:pt x="6525179" y="3252419"/>
                  </a:cubicBezTo>
                  <a:cubicBezTo>
                    <a:pt x="6522831" y="3247294"/>
                    <a:pt x="6520395" y="3242070"/>
                    <a:pt x="6518115" y="3227545"/>
                  </a:cubicBezTo>
                  <a:cubicBezTo>
                    <a:pt x="6520903" y="3228379"/>
                    <a:pt x="6523665" y="3229101"/>
                    <a:pt x="6522007" y="3215241"/>
                  </a:cubicBezTo>
                  <a:close/>
                  <a:moveTo>
                    <a:pt x="1048930" y="3207242"/>
                  </a:moveTo>
                  <a:cubicBezTo>
                    <a:pt x="1051138" y="3211121"/>
                    <a:pt x="1050756" y="3228988"/>
                    <a:pt x="1049666" y="3250719"/>
                  </a:cubicBezTo>
                  <a:cubicBezTo>
                    <a:pt x="1049043" y="3261577"/>
                    <a:pt x="1048378" y="3273427"/>
                    <a:pt x="1047712" y="3284993"/>
                  </a:cubicBezTo>
                  <a:cubicBezTo>
                    <a:pt x="1047189" y="3296574"/>
                    <a:pt x="1046070" y="3307787"/>
                    <a:pt x="1046594" y="3317612"/>
                  </a:cubicBezTo>
                  <a:cubicBezTo>
                    <a:pt x="1044980" y="3321859"/>
                    <a:pt x="1044216" y="3320442"/>
                    <a:pt x="1043876" y="3316521"/>
                  </a:cubicBezTo>
                  <a:cubicBezTo>
                    <a:pt x="1043706" y="3314567"/>
                    <a:pt x="1043649" y="3311992"/>
                    <a:pt x="1043635" y="3309187"/>
                  </a:cubicBezTo>
                  <a:cubicBezTo>
                    <a:pt x="1043819" y="3306413"/>
                    <a:pt x="1044003" y="3303412"/>
                    <a:pt x="1044187" y="3300595"/>
                  </a:cubicBezTo>
                  <a:cubicBezTo>
                    <a:pt x="1045023" y="3289353"/>
                    <a:pt x="1045745" y="3280987"/>
                    <a:pt x="1041596" y="3301091"/>
                  </a:cubicBezTo>
                  <a:cubicBezTo>
                    <a:pt x="1033683" y="3291138"/>
                    <a:pt x="1050445" y="3238827"/>
                    <a:pt x="1048930" y="3207242"/>
                  </a:cubicBezTo>
                  <a:close/>
                  <a:moveTo>
                    <a:pt x="974181" y="3193440"/>
                  </a:moveTo>
                  <a:cubicBezTo>
                    <a:pt x="981217" y="3187027"/>
                    <a:pt x="972128" y="3234891"/>
                    <a:pt x="972609" y="3250379"/>
                  </a:cubicBezTo>
                  <a:cubicBezTo>
                    <a:pt x="964936" y="3250705"/>
                    <a:pt x="969452" y="3220069"/>
                    <a:pt x="974181" y="3193440"/>
                  </a:cubicBezTo>
                  <a:close/>
                  <a:moveTo>
                    <a:pt x="6507779" y="3165650"/>
                  </a:moveTo>
                  <a:cubicBezTo>
                    <a:pt x="6509621" y="3173237"/>
                    <a:pt x="6508659" y="3177783"/>
                    <a:pt x="6507595" y="3182071"/>
                  </a:cubicBezTo>
                  <a:cubicBezTo>
                    <a:pt x="6506237" y="3192816"/>
                    <a:pt x="6510003" y="3205262"/>
                    <a:pt x="6513005" y="3220168"/>
                  </a:cubicBezTo>
                  <a:cubicBezTo>
                    <a:pt x="6515935" y="3235061"/>
                    <a:pt x="6518625" y="3252391"/>
                    <a:pt x="6512935" y="3272734"/>
                  </a:cubicBezTo>
                  <a:cubicBezTo>
                    <a:pt x="6510795" y="3247308"/>
                    <a:pt x="6508885" y="3237879"/>
                    <a:pt x="6507963" y="3228365"/>
                  </a:cubicBezTo>
                  <a:cubicBezTo>
                    <a:pt x="6506831" y="3218866"/>
                    <a:pt x="6505715" y="3209366"/>
                    <a:pt x="6502061" y="3184097"/>
                  </a:cubicBezTo>
                  <a:cubicBezTo>
                    <a:pt x="6503943" y="3178008"/>
                    <a:pt x="6505883" y="3171779"/>
                    <a:pt x="6507779" y="3165650"/>
                  </a:cubicBezTo>
                  <a:close/>
                  <a:moveTo>
                    <a:pt x="835965" y="3141369"/>
                  </a:moveTo>
                  <a:cubicBezTo>
                    <a:pt x="833077" y="3143479"/>
                    <a:pt x="830854" y="3147202"/>
                    <a:pt x="829509" y="3152001"/>
                  </a:cubicBezTo>
                  <a:cubicBezTo>
                    <a:pt x="828207" y="3156814"/>
                    <a:pt x="827499" y="3162661"/>
                    <a:pt x="827031" y="3168933"/>
                  </a:cubicBezTo>
                  <a:cubicBezTo>
                    <a:pt x="826083" y="3181476"/>
                    <a:pt x="826111" y="3195675"/>
                    <a:pt x="824328" y="3206747"/>
                  </a:cubicBezTo>
                  <a:cubicBezTo>
                    <a:pt x="830274" y="3194742"/>
                    <a:pt x="831675" y="3208121"/>
                    <a:pt x="834280" y="3192222"/>
                  </a:cubicBezTo>
                  <a:cubicBezTo>
                    <a:pt x="829566" y="3193468"/>
                    <a:pt x="829212" y="3185568"/>
                    <a:pt x="830358" y="3174935"/>
                  </a:cubicBezTo>
                  <a:cubicBezTo>
                    <a:pt x="831618" y="3164318"/>
                    <a:pt x="833869" y="3150910"/>
                    <a:pt x="835965" y="3141369"/>
                  </a:cubicBezTo>
                  <a:close/>
                  <a:moveTo>
                    <a:pt x="6865585" y="3120686"/>
                  </a:moveTo>
                  <a:lnTo>
                    <a:pt x="6865725" y="3121631"/>
                  </a:lnTo>
                  <a:cubicBezTo>
                    <a:pt x="6868793" y="3144666"/>
                    <a:pt x="6868885" y="3151026"/>
                    <a:pt x="6867481" y="3139683"/>
                  </a:cubicBezTo>
                  <a:close/>
                  <a:moveTo>
                    <a:pt x="160443" y="3113720"/>
                  </a:moveTo>
                  <a:cubicBezTo>
                    <a:pt x="158418" y="3129081"/>
                    <a:pt x="155912" y="3127609"/>
                    <a:pt x="153463" y="3126052"/>
                  </a:cubicBezTo>
                  <a:cubicBezTo>
                    <a:pt x="144318" y="3176875"/>
                    <a:pt x="164619" y="3112206"/>
                    <a:pt x="160754" y="3142403"/>
                  </a:cubicBezTo>
                  <a:cubicBezTo>
                    <a:pt x="150108" y="3166611"/>
                    <a:pt x="164449" y="3151039"/>
                    <a:pt x="161122" y="3170859"/>
                  </a:cubicBezTo>
                  <a:cubicBezTo>
                    <a:pt x="157654" y="3177045"/>
                    <a:pt x="156181" y="3187592"/>
                    <a:pt x="153180" y="3194898"/>
                  </a:cubicBezTo>
                  <a:cubicBezTo>
                    <a:pt x="158277" y="3165592"/>
                    <a:pt x="148763" y="3158825"/>
                    <a:pt x="144771" y="3190409"/>
                  </a:cubicBezTo>
                  <a:cubicBezTo>
                    <a:pt x="152628" y="3179310"/>
                    <a:pt x="149457" y="3212211"/>
                    <a:pt x="154638" y="3211687"/>
                  </a:cubicBezTo>
                  <a:cubicBezTo>
                    <a:pt x="159154" y="3169599"/>
                    <a:pt x="163897" y="3196016"/>
                    <a:pt x="167026" y="3170208"/>
                  </a:cubicBezTo>
                  <a:cubicBezTo>
                    <a:pt x="159112" y="3173761"/>
                    <a:pt x="168314" y="3110209"/>
                    <a:pt x="160443" y="3113720"/>
                  </a:cubicBezTo>
                  <a:close/>
                  <a:moveTo>
                    <a:pt x="6701469" y="3074391"/>
                  </a:moveTo>
                  <a:lnTo>
                    <a:pt x="6703053" y="3079030"/>
                  </a:lnTo>
                  <a:cubicBezTo>
                    <a:pt x="6705117" y="3087257"/>
                    <a:pt x="6706901" y="3096519"/>
                    <a:pt x="6708671" y="3106586"/>
                  </a:cubicBezTo>
                  <a:cubicBezTo>
                    <a:pt x="6712111" y="3126745"/>
                    <a:pt x="6714999" y="3150203"/>
                    <a:pt x="6717731" y="3175388"/>
                  </a:cubicBezTo>
                  <a:cubicBezTo>
                    <a:pt x="6719033" y="3187988"/>
                    <a:pt x="6720393" y="3201014"/>
                    <a:pt x="6721767" y="3214278"/>
                  </a:cubicBezTo>
                  <a:cubicBezTo>
                    <a:pt x="6722389" y="3220918"/>
                    <a:pt x="6723223" y="3227601"/>
                    <a:pt x="6723677" y="3234340"/>
                  </a:cubicBezTo>
                  <a:cubicBezTo>
                    <a:pt x="6724087" y="3241092"/>
                    <a:pt x="6724483" y="3247874"/>
                    <a:pt x="6724895" y="3254683"/>
                  </a:cubicBezTo>
                  <a:cubicBezTo>
                    <a:pt x="6726579" y="3281908"/>
                    <a:pt x="6728519" y="3309316"/>
                    <a:pt x="6731207" y="3335463"/>
                  </a:cubicBezTo>
                  <a:cubicBezTo>
                    <a:pt x="6720393" y="3311099"/>
                    <a:pt x="6717775" y="3274136"/>
                    <a:pt x="6715395" y="3231252"/>
                  </a:cubicBezTo>
                  <a:cubicBezTo>
                    <a:pt x="6711303" y="3188541"/>
                    <a:pt x="6707339" y="3139826"/>
                    <a:pt x="6696339" y="3092852"/>
                  </a:cubicBezTo>
                  <a:close/>
                  <a:moveTo>
                    <a:pt x="6700667" y="3072046"/>
                  </a:moveTo>
                  <a:lnTo>
                    <a:pt x="6701861" y="3072976"/>
                  </a:lnTo>
                  <a:lnTo>
                    <a:pt x="6701469" y="3074391"/>
                  </a:lnTo>
                  <a:close/>
                  <a:moveTo>
                    <a:pt x="6571495" y="3065325"/>
                  </a:moveTo>
                  <a:cubicBezTo>
                    <a:pt x="6575473" y="3063477"/>
                    <a:pt x="6578165" y="3097231"/>
                    <a:pt x="6582063" y="3098303"/>
                  </a:cubicBezTo>
                  <a:cubicBezTo>
                    <a:pt x="6584783" y="3118435"/>
                    <a:pt x="6582899" y="3133370"/>
                    <a:pt x="6578099" y="3144923"/>
                  </a:cubicBezTo>
                  <a:cubicBezTo>
                    <a:pt x="6587499" y="3157295"/>
                    <a:pt x="6591605" y="3187577"/>
                    <a:pt x="6594903" y="3226242"/>
                  </a:cubicBezTo>
                  <a:cubicBezTo>
                    <a:pt x="6596985" y="3245537"/>
                    <a:pt x="6596857" y="3267099"/>
                    <a:pt x="6597863" y="3289566"/>
                  </a:cubicBezTo>
                  <a:cubicBezTo>
                    <a:pt x="6598711" y="3312034"/>
                    <a:pt x="6599887" y="3335463"/>
                    <a:pt x="6602039" y="3358780"/>
                  </a:cubicBezTo>
                  <a:cubicBezTo>
                    <a:pt x="6595895" y="3345487"/>
                    <a:pt x="6592711" y="3297679"/>
                    <a:pt x="6588787" y="3242338"/>
                  </a:cubicBezTo>
                  <a:cubicBezTo>
                    <a:pt x="6582531" y="3187196"/>
                    <a:pt x="6576343" y="3124338"/>
                    <a:pt x="6566999" y="3081570"/>
                  </a:cubicBezTo>
                  <a:cubicBezTo>
                    <a:pt x="6568703" y="3070512"/>
                    <a:pt x="6570171" y="3065941"/>
                    <a:pt x="6571495" y="3065325"/>
                  </a:cubicBezTo>
                  <a:close/>
                  <a:moveTo>
                    <a:pt x="191872" y="3058903"/>
                  </a:moveTo>
                  <a:cubicBezTo>
                    <a:pt x="188361" y="3064977"/>
                    <a:pt x="184878" y="3071023"/>
                    <a:pt x="181381" y="3077081"/>
                  </a:cubicBezTo>
                  <a:cubicBezTo>
                    <a:pt x="173396" y="3139953"/>
                    <a:pt x="188686" y="3112914"/>
                    <a:pt x="172972" y="3169272"/>
                  </a:cubicBezTo>
                  <a:cubicBezTo>
                    <a:pt x="182953" y="3140519"/>
                    <a:pt x="194377" y="3115490"/>
                    <a:pt x="201484" y="3080635"/>
                  </a:cubicBezTo>
                  <a:cubicBezTo>
                    <a:pt x="181395" y="3135509"/>
                    <a:pt x="191843" y="3091550"/>
                    <a:pt x="191872" y="3058903"/>
                  </a:cubicBezTo>
                  <a:close/>
                  <a:moveTo>
                    <a:pt x="6695759" y="3057687"/>
                  </a:moveTo>
                  <a:lnTo>
                    <a:pt x="6700667" y="3072046"/>
                  </a:lnTo>
                  <a:lnTo>
                    <a:pt x="6697121" y="3069286"/>
                  </a:lnTo>
                  <a:cubicBezTo>
                    <a:pt x="6695733" y="3068410"/>
                    <a:pt x="6694909" y="3066216"/>
                    <a:pt x="6695759" y="3057687"/>
                  </a:cubicBezTo>
                  <a:close/>
                  <a:moveTo>
                    <a:pt x="50016" y="3044749"/>
                  </a:moveTo>
                  <a:cubicBezTo>
                    <a:pt x="61455" y="3029459"/>
                    <a:pt x="49861" y="3092669"/>
                    <a:pt x="45628" y="3122315"/>
                  </a:cubicBezTo>
                  <a:cubicBezTo>
                    <a:pt x="38705" y="3132041"/>
                    <a:pt x="49733" y="3070684"/>
                    <a:pt x="39540" y="3093363"/>
                  </a:cubicBezTo>
                  <a:cubicBezTo>
                    <a:pt x="42980" y="3076997"/>
                    <a:pt x="48799" y="3066337"/>
                    <a:pt x="50016" y="3044749"/>
                  </a:cubicBezTo>
                  <a:close/>
                  <a:moveTo>
                    <a:pt x="999932" y="2987723"/>
                  </a:moveTo>
                  <a:cubicBezTo>
                    <a:pt x="1012730" y="2979922"/>
                    <a:pt x="991055" y="3051797"/>
                    <a:pt x="990319" y="3083850"/>
                  </a:cubicBezTo>
                  <a:cubicBezTo>
                    <a:pt x="986695" y="3088662"/>
                    <a:pt x="988252" y="3069012"/>
                    <a:pt x="990758" y="3045866"/>
                  </a:cubicBezTo>
                  <a:cubicBezTo>
                    <a:pt x="994396" y="3022930"/>
                    <a:pt x="999295" y="2996612"/>
                    <a:pt x="999932" y="2987723"/>
                  </a:cubicBezTo>
                  <a:close/>
                  <a:moveTo>
                    <a:pt x="6738387" y="2979086"/>
                  </a:moveTo>
                  <a:cubicBezTo>
                    <a:pt x="6742987" y="3002459"/>
                    <a:pt x="6748663" y="3027079"/>
                    <a:pt x="6752727" y="3049971"/>
                  </a:cubicBezTo>
                  <a:cubicBezTo>
                    <a:pt x="6754963" y="3061383"/>
                    <a:pt x="6755899" y="3072481"/>
                    <a:pt x="6756407" y="3082717"/>
                  </a:cubicBezTo>
                  <a:cubicBezTo>
                    <a:pt x="6756875" y="3092953"/>
                    <a:pt x="6756649" y="3102367"/>
                    <a:pt x="6755417" y="3110536"/>
                  </a:cubicBezTo>
                  <a:cubicBezTo>
                    <a:pt x="6752317" y="3066748"/>
                    <a:pt x="6734833" y="3011874"/>
                    <a:pt x="6738387" y="2979086"/>
                  </a:cubicBezTo>
                  <a:close/>
                  <a:moveTo>
                    <a:pt x="976899" y="2951507"/>
                  </a:moveTo>
                  <a:cubicBezTo>
                    <a:pt x="981571" y="2957170"/>
                    <a:pt x="977621" y="2983970"/>
                    <a:pt x="971590" y="3015739"/>
                  </a:cubicBezTo>
                  <a:cubicBezTo>
                    <a:pt x="970033" y="3023667"/>
                    <a:pt x="968419" y="3031920"/>
                    <a:pt x="966776" y="3040244"/>
                  </a:cubicBezTo>
                  <a:cubicBezTo>
                    <a:pt x="965545" y="3048640"/>
                    <a:pt x="964313" y="3057119"/>
                    <a:pt x="963110" y="3065387"/>
                  </a:cubicBezTo>
                  <a:cubicBezTo>
                    <a:pt x="960731" y="3081923"/>
                    <a:pt x="958622" y="3097679"/>
                    <a:pt x="957489" y="3110578"/>
                  </a:cubicBezTo>
                  <a:cubicBezTo>
                    <a:pt x="954984" y="3104404"/>
                    <a:pt x="957843" y="3078937"/>
                    <a:pt x="961751" y="3047747"/>
                  </a:cubicBezTo>
                  <a:cubicBezTo>
                    <a:pt x="962543" y="3039919"/>
                    <a:pt x="964171" y="3031877"/>
                    <a:pt x="965630" y="3023667"/>
                  </a:cubicBezTo>
                  <a:cubicBezTo>
                    <a:pt x="967074" y="3015442"/>
                    <a:pt x="968532" y="3007088"/>
                    <a:pt x="969976" y="2998807"/>
                  </a:cubicBezTo>
                  <a:cubicBezTo>
                    <a:pt x="972779" y="2982228"/>
                    <a:pt x="975299" y="2965905"/>
                    <a:pt x="976899" y="2951507"/>
                  </a:cubicBezTo>
                  <a:close/>
                  <a:moveTo>
                    <a:pt x="163260" y="2947006"/>
                  </a:moveTo>
                  <a:cubicBezTo>
                    <a:pt x="161615" y="2944090"/>
                    <a:pt x="158404" y="2947027"/>
                    <a:pt x="152486" y="2959676"/>
                  </a:cubicBezTo>
                  <a:cubicBezTo>
                    <a:pt x="155318" y="2971115"/>
                    <a:pt x="153251" y="2988940"/>
                    <a:pt x="149584" y="3011662"/>
                  </a:cubicBezTo>
                  <a:cubicBezTo>
                    <a:pt x="147815" y="3023044"/>
                    <a:pt x="145351" y="3035602"/>
                    <a:pt x="143440" y="3049278"/>
                  </a:cubicBezTo>
                  <a:cubicBezTo>
                    <a:pt x="141755" y="3062982"/>
                    <a:pt x="140127" y="3077719"/>
                    <a:pt x="138952" y="3093278"/>
                  </a:cubicBezTo>
                  <a:cubicBezTo>
                    <a:pt x="144020" y="3082703"/>
                    <a:pt x="148565" y="3061778"/>
                    <a:pt x="153053" y="3045709"/>
                  </a:cubicBezTo>
                  <a:cubicBezTo>
                    <a:pt x="158121" y="3029711"/>
                    <a:pt x="162779" y="3018528"/>
                    <a:pt x="166559" y="3027149"/>
                  </a:cubicBezTo>
                  <a:cubicBezTo>
                    <a:pt x="159031" y="3017190"/>
                    <a:pt x="168194" y="2955754"/>
                    <a:pt x="163260" y="2947006"/>
                  </a:cubicBezTo>
                  <a:close/>
                  <a:moveTo>
                    <a:pt x="6550847" y="2927894"/>
                  </a:moveTo>
                  <a:cubicBezTo>
                    <a:pt x="6563007" y="2971980"/>
                    <a:pt x="6562725" y="3004597"/>
                    <a:pt x="6574999" y="3049759"/>
                  </a:cubicBezTo>
                  <a:cubicBezTo>
                    <a:pt x="6574035" y="3079559"/>
                    <a:pt x="6561011" y="3028254"/>
                    <a:pt x="6566363" y="3064723"/>
                  </a:cubicBezTo>
                  <a:cubicBezTo>
                    <a:pt x="6558663" y="3073331"/>
                    <a:pt x="6561393" y="3028736"/>
                    <a:pt x="6566561" y="3024730"/>
                  </a:cubicBezTo>
                  <a:cubicBezTo>
                    <a:pt x="6561903" y="3017169"/>
                    <a:pt x="6556509" y="2991701"/>
                    <a:pt x="6552645" y="3001964"/>
                  </a:cubicBezTo>
                  <a:cubicBezTo>
                    <a:pt x="6550491" y="2986265"/>
                    <a:pt x="6549927" y="2972376"/>
                    <a:pt x="6552715" y="2961730"/>
                  </a:cubicBezTo>
                  <a:cubicBezTo>
                    <a:pt x="6547619" y="2944232"/>
                    <a:pt x="6545411" y="2990328"/>
                    <a:pt x="6538799" y="2939235"/>
                  </a:cubicBezTo>
                  <a:cubicBezTo>
                    <a:pt x="6539819" y="2925488"/>
                    <a:pt x="6542607" y="2932453"/>
                    <a:pt x="6545183" y="2938003"/>
                  </a:cubicBezTo>
                  <a:cubicBezTo>
                    <a:pt x="6547449" y="2943594"/>
                    <a:pt x="6550251" y="2947629"/>
                    <a:pt x="6550847" y="2927894"/>
                  </a:cubicBezTo>
                  <a:close/>
                  <a:moveTo>
                    <a:pt x="61668" y="2895943"/>
                  </a:moveTo>
                  <a:cubicBezTo>
                    <a:pt x="52197" y="2934989"/>
                    <a:pt x="48318" y="2946414"/>
                    <a:pt x="38960" y="2951198"/>
                  </a:cubicBezTo>
                  <a:cubicBezTo>
                    <a:pt x="40687" y="2939152"/>
                    <a:pt x="42428" y="2927117"/>
                    <a:pt x="44156" y="2915028"/>
                  </a:cubicBezTo>
                  <a:cubicBezTo>
                    <a:pt x="47199" y="2917902"/>
                    <a:pt x="52183" y="2914080"/>
                    <a:pt x="61668" y="2895943"/>
                  </a:cubicBezTo>
                  <a:close/>
                  <a:moveTo>
                    <a:pt x="6569123" y="2883965"/>
                  </a:moveTo>
                  <a:cubicBezTo>
                    <a:pt x="6573143" y="2884970"/>
                    <a:pt x="6579683" y="2907224"/>
                    <a:pt x="6584527" y="2935101"/>
                  </a:cubicBezTo>
                  <a:cubicBezTo>
                    <a:pt x="6588715" y="2963102"/>
                    <a:pt x="6591915" y="2996556"/>
                    <a:pt x="6592215" y="3019391"/>
                  </a:cubicBezTo>
                  <a:cubicBezTo>
                    <a:pt x="6589199" y="3035149"/>
                    <a:pt x="6583307" y="2984862"/>
                    <a:pt x="6579075" y="2973070"/>
                  </a:cubicBezTo>
                  <a:cubicBezTo>
                    <a:pt x="6583889" y="2977245"/>
                    <a:pt x="6582403" y="2966940"/>
                    <a:pt x="6583719" y="2953576"/>
                  </a:cubicBezTo>
                  <a:cubicBezTo>
                    <a:pt x="6561705" y="2917021"/>
                    <a:pt x="6583677" y="2950404"/>
                    <a:pt x="6569123" y="2883965"/>
                  </a:cubicBezTo>
                  <a:close/>
                  <a:moveTo>
                    <a:pt x="1026604" y="2883781"/>
                  </a:moveTo>
                  <a:cubicBezTo>
                    <a:pt x="1023603" y="2896776"/>
                    <a:pt x="1020417" y="2909674"/>
                    <a:pt x="1017586" y="2922627"/>
                  </a:cubicBezTo>
                  <a:lnTo>
                    <a:pt x="1010507" y="2961828"/>
                  </a:lnTo>
                  <a:cubicBezTo>
                    <a:pt x="1003868" y="2972446"/>
                    <a:pt x="1004788" y="2954297"/>
                    <a:pt x="1008695" y="2932665"/>
                  </a:cubicBezTo>
                  <a:cubicBezTo>
                    <a:pt x="1009729" y="2927286"/>
                    <a:pt x="1010691" y="2921609"/>
                    <a:pt x="1012249" y="2916257"/>
                  </a:cubicBezTo>
                  <a:cubicBezTo>
                    <a:pt x="1013806" y="2910905"/>
                    <a:pt x="1015462" y="2905739"/>
                    <a:pt x="1017147" y="2901151"/>
                  </a:cubicBezTo>
                  <a:cubicBezTo>
                    <a:pt x="1020502" y="2891991"/>
                    <a:pt x="1023900" y="2885140"/>
                    <a:pt x="1026604" y="2883781"/>
                  </a:cubicBezTo>
                  <a:close/>
                  <a:moveTo>
                    <a:pt x="260024" y="2857291"/>
                  </a:moveTo>
                  <a:cubicBezTo>
                    <a:pt x="253851" y="2865405"/>
                    <a:pt x="249590" y="2879618"/>
                    <a:pt x="245909" y="2894638"/>
                  </a:cubicBezTo>
                  <a:cubicBezTo>
                    <a:pt x="242681" y="2909759"/>
                    <a:pt x="239779" y="2925643"/>
                    <a:pt x="235136" y="2936997"/>
                  </a:cubicBezTo>
                  <a:cubicBezTo>
                    <a:pt x="240445" y="2928305"/>
                    <a:pt x="242639" y="2929578"/>
                    <a:pt x="244876" y="2930682"/>
                  </a:cubicBezTo>
                  <a:cubicBezTo>
                    <a:pt x="247990" y="2920674"/>
                    <a:pt x="250496" y="2909023"/>
                    <a:pt x="252676" y="2896494"/>
                  </a:cubicBezTo>
                  <a:cubicBezTo>
                    <a:pt x="255168" y="2884021"/>
                    <a:pt x="257716" y="2870742"/>
                    <a:pt x="260024" y="2857291"/>
                  </a:cubicBezTo>
                  <a:close/>
                  <a:moveTo>
                    <a:pt x="309871" y="2844791"/>
                  </a:moveTo>
                  <a:cubicBezTo>
                    <a:pt x="304251" y="2868405"/>
                    <a:pt x="292359" y="2875314"/>
                    <a:pt x="289542" y="2906220"/>
                  </a:cubicBezTo>
                  <a:cubicBezTo>
                    <a:pt x="298871" y="2903063"/>
                    <a:pt x="318281" y="2842611"/>
                    <a:pt x="309871" y="2844791"/>
                  </a:cubicBezTo>
                  <a:close/>
                  <a:moveTo>
                    <a:pt x="6476211" y="2841777"/>
                  </a:moveTo>
                  <a:cubicBezTo>
                    <a:pt x="6481547" y="2852521"/>
                    <a:pt x="6488895" y="2878939"/>
                    <a:pt x="6494375" y="2906672"/>
                  </a:cubicBezTo>
                  <a:cubicBezTo>
                    <a:pt x="6497079" y="2920547"/>
                    <a:pt x="6499471" y="2934719"/>
                    <a:pt x="6500659" y="2947445"/>
                  </a:cubicBezTo>
                  <a:cubicBezTo>
                    <a:pt x="6501439" y="2960257"/>
                    <a:pt x="6501367" y="2971570"/>
                    <a:pt x="6500037" y="2979583"/>
                  </a:cubicBezTo>
                  <a:cubicBezTo>
                    <a:pt x="6503931" y="2989209"/>
                    <a:pt x="6509225" y="3010090"/>
                    <a:pt x="6514887" y="3036678"/>
                  </a:cubicBezTo>
                  <a:cubicBezTo>
                    <a:pt x="6520367" y="3063293"/>
                    <a:pt x="6527289" y="3095458"/>
                    <a:pt x="6530603" y="3128147"/>
                  </a:cubicBezTo>
                  <a:cubicBezTo>
                    <a:pt x="6534461" y="3160765"/>
                    <a:pt x="6537951" y="3193436"/>
                    <a:pt x="6539927" y="3220584"/>
                  </a:cubicBezTo>
                  <a:lnTo>
                    <a:pt x="6541067" y="3244838"/>
                  </a:lnTo>
                  <a:lnTo>
                    <a:pt x="6538635" y="3239711"/>
                  </a:lnTo>
                  <a:cubicBezTo>
                    <a:pt x="6536843" y="3228190"/>
                    <a:pt x="6538441" y="3208329"/>
                    <a:pt x="6532951" y="3227856"/>
                  </a:cubicBezTo>
                  <a:cubicBezTo>
                    <a:pt x="6529527" y="3173067"/>
                    <a:pt x="6525463" y="3131871"/>
                    <a:pt x="6520847" y="3098064"/>
                  </a:cubicBezTo>
                  <a:cubicBezTo>
                    <a:pt x="6514759" y="3064455"/>
                    <a:pt x="6508347" y="3038151"/>
                    <a:pt x="6501383" y="3012767"/>
                  </a:cubicBezTo>
                  <a:cubicBezTo>
                    <a:pt x="6501211" y="2982824"/>
                    <a:pt x="6497631" y="2960046"/>
                    <a:pt x="6493185" y="2938796"/>
                  </a:cubicBezTo>
                  <a:cubicBezTo>
                    <a:pt x="6488483" y="2917559"/>
                    <a:pt x="6484251" y="2897585"/>
                    <a:pt x="6484549" y="2872341"/>
                  </a:cubicBezTo>
                  <a:cubicBezTo>
                    <a:pt x="6473139" y="2834061"/>
                    <a:pt x="6482651" y="2899637"/>
                    <a:pt x="6473889" y="2877452"/>
                  </a:cubicBezTo>
                  <a:cubicBezTo>
                    <a:pt x="6467135" y="2879321"/>
                    <a:pt x="6478065" y="2868745"/>
                    <a:pt x="6476211" y="2841777"/>
                  </a:cubicBezTo>
                  <a:close/>
                  <a:moveTo>
                    <a:pt x="196869" y="2830989"/>
                  </a:moveTo>
                  <a:cubicBezTo>
                    <a:pt x="190258" y="2858113"/>
                    <a:pt x="188247" y="2870345"/>
                    <a:pt x="185642" y="2881967"/>
                  </a:cubicBezTo>
                  <a:cubicBezTo>
                    <a:pt x="183377" y="2893661"/>
                    <a:pt x="180277" y="2904677"/>
                    <a:pt x="171528" y="2929535"/>
                  </a:cubicBezTo>
                  <a:cubicBezTo>
                    <a:pt x="183632" y="2903077"/>
                    <a:pt x="179031" y="2930257"/>
                    <a:pt x="188870" y="2911231"/>
                  </a:cubicBezTo>
                  <a:cubicBezTo>
                    <a:pt x="190074" y="2901958"/>
                    <a:pt x="191234" y="2893082"/>
                    <a:pt x="192310" y="2884785"/>
                  </a:cubicBezTo>
                  <a:cubicBezTo>
                    <a:pt x="193457" y="2876531"/>
                    <a:pt x="194533" y="2868844"/>
                    <a:pt x="195496" y="2861921"/>
                  </a:cubicBezTo>
                  <a:cubicBezTo>
                    <a:pt x="197223" y="2848075"/>
                    <a:pt x="197874" y="2837245"/>
                    <a:pt x="196869" y="2830989"/>
                  </a:cubicBezTo>
                  <a:close/>
                  <a:moveTo>
                    <a:pt x="6436841" y="2816865"/>
                  </a:moveTo>
                  <a:cubicBezTo>
                    <a:pt x="6445397" y="2825818"/>
                    <a:pt x="6454391" y="2898993"/>
                    <a:pt x="6463383" y="2905482"/>
                  </a:cubicBezTo>
                  <a:cubicBezTo>
                    <a:pt x="6464149" y="2913637"/>
                    <a:pt x="6465719" y="2923788"/>
                    <a:pt x="6467787" y="2934731"/>
                  </a:cubicBezTo>
                  <a:cubicBezTo>
                    <a:pt x="6468821" y="2940211"/>
                    <a:pt x="6469981" y="2945874"/>
                    <a:pt x="6471227" y="2951606"/>
                  </a:cubicBezTo>
                  <a:cubicBezTo>
                    <a:pt x="6472289" y="2957369"/>
                    <a:pt x="6473365" y="2963202"/>
                    <a:pt x="6474427" y="2968963"/>
                  </a:cubicBezTo>
                  <a:cubicBezTo>
                    <a:pt x="6478957" y="2991927"/>
                    <a:pt x="6484393" y="3013388"/>
                    <a:pt x="6488867" y="3023794"/>
                  </a:cubicBezTo>
                  <a:cubicBezTo>
                    <a:pt x="6486489" y="3051217"/>
                    <a:pt x="6491983" y="3075128"/>
                    <a:pt x="6497375" y="3098288"/>
                  </a:cubicBezTo>
                  <a:cubicBezTo>
                    <a:pt x="6501947" y="3121521"/>
                    <a:pt x="6506055" y="3144044"/>
                    <a:pt x="6502203" y="3167715"/>
                  </a:cubicBezTo>
                  <a:cubicBezTo>
                    <a:pt x="6496073" y="3098897"/>
                    <a:pt x="6477259" y="3042977"/>
                    <a:pt x="6473719" y="2968751"/>
                  </a:cubicBezTo>
                  <a:cubicBezTo>
                    <a:pt x="6470463" y="2963938"/>
                    <a:pt x="6467405" y="2964773"/>
                    <a:pt x="6464431" y="2967264"/>
                  </a:cubicBezTo>
                  <a:cubicBezTo>
                    <a:pt x="6461785" y="2955882"/>
                    <a:pt x="6458499" y="2930286"/>
                    <a:pt x="6455839" y="2910565"/>
                  </a:cubicBezTo>
                  <a:cubicBezTo>
                    <a:pt x="6453063" y="2890872"/>
                    <a:pt x="6450375" y="2877268"/>
                    <a:pt x="6447203" y="2890420"/>
                  </a:cubicBezTo>
                  <a:cubicBezTo>
                    <a:pt x="6441327" y="2855267"/>
                    <a:pt x="6436415" y="2832672"/>
                    <a:pt x="6433201" y="2817340"/>
                  </a:cubicBezTo>
                  <a:cubicBezTo>
                    <a:pt x="6434405" y="2815617"/>
                    <a:pt x="6435617" y="2815586"/>
                    <a:pt x="6436841" y="2816865"/>
                  </a:cubicBezTo>
                  <a:close/>
                  <a:moveTo>
                    <a:pt x="1118810" y="2810248"/>
                  </a:moveTo>
                  <a:cubicBezTo>
                    <a:pt x="1117465" y="2816973"/>
                    <a:pt x="1115879" y="2828611"/>
                    <a:pt x="1113416" y="2842611"/>
                  </a:cubicBezTo>
                  <a:cubicBezTo>
                    <a:pt x="1110952" y="2856613"/>
                    <a:pt x="1107753" y="2873007"/>
                    <a:pt x="1104044" y="2889570"/>
                  </a:cubicBezTo>
                  <a:cubicBezTo>
                    <a:pt x="1100334" y="2906135"/>
                    <a:pt x="1096101" y="2922855"/>
                    <a:pt x="1091571" y="2937536"/>
                  </a:cubicBezTo>
                  <a:cubicBezTo>
                    <a:pt x="1087664" y="2952373"/>
                    <a:pt x="1083714" y="2965256"/>
                    <a:pt x="1079297" y="2973791"/>
                  </a:cubicBezTo>
                  <a:cubicBezTo>
                    <a:pt x="1083941" y="2959195"/>
                    <a:pt x="1086489" y="2945393"/>
                    <a:pt x="1089518" y="2932284"/>
                  </a:cubicBezTo>
                  <a:cubicBezTo>
                    <a:pt x="1092576" y="2919174"/>
                    <a:pt x="1094926" y="2906446"/>
                    <a:pt x="1097319" y="2893534"/>
                  </a:cubicBezTo>
                  <a:cubicBezTo>
                    <a:pt x="1099712" y="2880638"/>
                    <a:pt x="1102161" y="2867571"/>
                    <a:pt x="1105417" y="2853824"/>
                  </a:cubicBezTo>
                  <a:cubicBezTo>
                    <a:pt x="1107045" y="2846957"/>
                    <a:pt x="1108871" y="2839921"/>
                    <a:pt x="1110995" y="2832644"/>
                  </a:cubicBezTo>
                  <a:cubicBezTo>
                    <a:pt x="1113133" y="2825383"/>
                    <a:pt x="1115398" y="2817837"/>
                    <a:pt x="1118810" y="2810248"/>
                  </a:cubicBezTo>
                  <a:close/>
                  <a:moveTo>
                    <a:pt x="6613265" y="2802065"/>
                  </a:moveTo>
                  <a:cubicBezTo>
                    <a:pt x="6620641" y="2840517"/>
                    <a:pt x="6633311" y="2884361"/>
                    <a:pt x="6635507" y="2917942"/>
                  </a:cubicBezTo>
                  <a:cubicBezTo>
                    <a:pt x="6652721" y="2964236"/>
                    <a:pt x="6662263" y="2987637"/>
                    <a:pt x="6670885" y="3018217"/>
                  </a:cubicBezTo>
                  <a:cubicBezTo>
                    <a:pt x="6675175" y="3033520"/>
                    <a:pt x="6679295" y="3050636"/>
                    <a:pt x="6683839" y="3073416"/>
                  </a:cubicBezTo>
                  <a:cubicBezTo>
                    <a:pt x="6687477" y="3096322"/>
                    <a:pt x="6691427" y="3124905"/>
                    <a:pt x="6696239" y="3163016"/>
                  </a:cubicBezTo>
                  <a:cubicBezTo>
                    <a:pt x="6688511" y="3189093"/>
                    <a:pt x="6681999" y="3137717"/>
                    <a:pt x="6675429" y="3084246"/>
                  </a:cubicBezTo>
                  <a:lnTo>
                    <a:pt x="6674197" y="3074208"/>
                  </a:lnTo>
                  <a:cubicBezTo>
                    <a:pt x="6673645" y="3070882"/>
                    <a:pt x="6673093" y="3067568"/>
                    <a:pt x="6672541" y="3064284"/>
                  </a:cubicBezTo>
                  <a:cubicBezTo>
                    <a:pt x="6671423" y="3057715"/>
                    <a:pt x="6670319" y="3051260"/>
                    <a:pt x="6669255" y="3045058"/>
                  </a:cubicBezTo>
                  <a:cubicBezTo>
                    <a:pt x="6667075" y="3032672"/>
                    <a:pt x="6664939" y="3021317"/>
                    <a:pt x="6662887" y="3012185"/>
                  </a:cubicBezTo>
                  <a:cubicBezTo>
                    <a:pt x="6658779" y="2993908"/>
                    <a:pt x="6655057" y="2984536"/>
                    <a:pt x="6652111" y="2993386"/>
                  </a:cubicBezTo>
                  <a:cubicBezTo>
                    <a:pt x="6648007" y="2984367"/>
                    <a:pt x="6639823" y="2949950"/>
                    <a:pt x="6631583" y="2911203"/>
                  </a:cubicBezTo>
                  <a:cubicBezTo>
                    <a:pt x="6622339" y="2872681"/>
                    <a:pt x="6613931" y="2829573"/>
                    <a:pt x="6613265" y="2802065"/>
                  </a:cubicBezTo>
                  <a:close/>
                  <a:moveTo>
                    <a:pt x="6692063" y="2792113"/>
                  </a:moveTo>
                  <a:cubicBezTo>
                    <a:pt x="6691143" y="2821957"/>
                    <a:pt x="6712833" y="2902993"/>
                    <a:pt x="6702499" y="2898278"/>
                  </a:cubicBezTo>
                  <a:cubicBezTo>
                    <a:pt x="6713385" y="2939221"/>
                    <a:pt x="6725291" y="2999076"/>
                    <a:pt x="6735243" y="3057348"/>
                  </a:cubicBezTo>
                  <a:cubicBezTo>
                    <a:pt x="6743243" y="3115888"/>
                    <a:pt x="6747829" y="3173039"/>
                    <a:pt x="6747843" y="3208093"/>
                  </a:cubicBezTo>
                  <a:cubicBezTo>
                    <a:pt x="6742519" y="3172021"/>
                    <a:pt x="6737975" y="3137888"/>
                    <a:pt x="6733855" y="3105100"/>
                  </a:cubicBezTo>
                  <a:cubicBezTo>
                    <a:pt x="6731633" y="3088733"/>
                    <a:pt x="6730203" y="3072594"/>
                    <a:pt x="6727571" y="3056908"/>
                  </a:cubicBezTo>
                  <a:cubicBezTo>
                    <a:pt x="6725023" y="3041193"/>
                    <a:pt x="6722515" y="3025763"/>
                    <a:pt x="6720039" y="3010501"/>
                  </a:cubicBezTo>
                  <a:cubicBezTo>
                    <a:pt x="6715083" y="2979992"/>
                    <a:pt x="6710215" y="2950248"/>
                    <a:pt x="6705019" y="2920745"/>
                  </a:cubicBezTo>
                  <a:cubicBezTo>
                    <a:pt x="6702683" y="2905937"/>
                    <a:pt x="6699171" y="2891398"/>
                    <a:pt x="6695759" y="2876816"/>
                  </a:cubicBezTo>
                  <a:cubicBezTo>
                    <a:pt x="6692333" y="2862233"/>
                    <a:pt x="6688767" y="2847637"/>
                    <a:pt x="6685015" y="2832986"/>
                  </a:cubicBezTo>
                  <a:cubicBezTo>
                    <a:pt x="6696453" y="2843929"/>
                    <a:pt x="6692799" y="2855793"/>
                    <a:pt x="6692063" y="2792113"/>
                  </a:cubicBezTo>
                  <a:close/>
                  <a:moveTo>
                    <a:pt x="235476" y="2784453"/>
                  </a:moveTo>
                  <a:cubicBezTo>
                    <a:pt x="220285" y="2823697"/>
                    <a:pt x="214339" y="2806708"/>
                    <a:pt x="204684" y="2836411"/>
                  </a:cubicBezTo>
                  <a:cubicBezTo>
                    <a:pt x="211819" y="2828214"/>
                    <a:pt x="198766" y="2858708"/>
                    <a:pt x="204443" y="2853414"/>
                  </a:cubicBezTo>
                  <a:cubicBezTo>
                    <a:pt x="207614" y="2839227"/>
                    <a:pt x="213235" y="2831865"/>
                    <a:pt x="218827" y="2824632"/>
                  </a:cubicBezTo>
                  <a:cubicBezTo>
                    <a:pt x="216307" y="2837614"/>
                    <a:pt x="213291" y="2850255"/>
                    <a:pt x="210120" y="2862275"/>
                  </a:cubicBezTo>
                  <a:cubicBezTo>
                    <a:pt x="206949" y="2874280"/>
                    <a:pt x="203509" y="2885648"/>
                    <a:pt x="201017" y="2896209"/>
                  </a:cubicBezTo>
                  <a:cubicBezTo>
                    <a:pt x="195651" y="2917262"/>
                    <a:pt x="190980" y="2934547"/>
                    <a:pt x="189776" y="2945490"/>
                  </a:cubicBezTo>
                  <a:cubicBezTo>
                    <a:pt x="188884" y="2933798"/>
                    <a:pt x="189366" y="2917800"/>
                    <a:pt x="179569" y="2934632"/>
                  </a:cubicBezTo>
                  <a:cubicBezTo>
                    <a:pt x="177714" y="2951013"/>
                    <a:pt x="172122" y="2979482"/>
                    <a:pt x="176794" y="2974867"/>
                  </a:cubicBezTo>
                  <a:cubicBezTo>
                    <a:pt x="178889" y="2964645"/>
                    <a:pt x="180107" y="2951989"/>
                    <a:pt x="183859" y="2945902"/>
                  </a:cubicBezTo>
                  <a:cubicBezTo>
                    <a:pt x="180135" y="2967859"/>
                    <a:pt x="176185" y="2989152"/>
                    <a:pt x="172179" y="3010246"/>
                  </a:cubicBezTo>
                  <a:cubicBezTo>
                    <a:pt x="170169" y="3020793"/>
                    <a:pt x="168172" y="3031298"/>
                    <a:pt x="166162" y="3041803"/>
                  </a:cubicBezTo>
                  <a:cubicBezTo>
                    <a:pt x="164039" y="3052292"/>
                    <a:pt x="162878" y="3062911"/>
                    <a:pt x="161235" y="3073529"/>
                  </a:cubicBezTo>
                  <a:cubicBezTo>
                    <a:pt x="163586" y="3069437"/>
                    <a:pt x="165907" y="3065373"/>
                    <a:pt x="168243" y="3061297"/>
                  </a:cubicBezTo>
                  <a:cubicBezTo>
                    <a:pt x="170565" y="3056794"/>
                    <a:pt x="172349" y="3052292"/>
                    <a:pt x="173099" y="3043628"/>
                  </a:cubicBezTo>
                  <a:cubicBezTo>
                    <a:pt x="170551" y="3045624"/>
                    <a:pt x="165737" y="3055280"/>
                    <a:pt x="167153" y="3044208"/>
                  </a:cubicBezTo>
                  <a:cubicBezTo>
                    <a:pt x="172193" y="3035940"/>
                    <a:pt x="173382" y="3018400"/>
                    <a:pt x="177828" y="3009156"/>
                  </a:cubicBezTo>
                  <a:cubicBezTo>
                    <a:pt x="180263" y="3044733"/>
                    <a:pt x="188587" y="2960653"/>
                    <a:pt x="200536" y="2973197"/>
                  </a:cubicBezTo>
                  <a:cubicBezTo>
                    <a:pt x="202319" y="2956958"/>
                    <a:pt x="207940" y="2928673"/>
                    <a:pt x="203310" y="2933145"/>
                  </a:cubicBezTo>
                  <a:cubicBezTo>
                    <a:pt x="200847" y="2947841"/>
                    <a:pt x="198256" y="2962210"/>
                    <a:pt x="192452" y="2968072"/>
                  </a:cubicBezTo>
                  <a:cubicBezTo>
                    <a:pt x="197478" y="2944387"/>
                    <a:pt x="197534" y="2907607"/>
                    <a:pt x="206170" y="2893096"/>
                  </a:cubicBezTo>
                  <a:cubicBezTo>
                    <a:pt x="213136" y="2883227"/>
                    <a:pt x="203282" y="2927073"/>
                    <a:pt x="212541" y="2909914"/>
                  </a:cubicBezTo>
                  <a:cubicBezTo>
                    <a:pt x="214608" y="2899722"/>
                    <a:pt x="216349" y="2891071"/>
                    <a:pt x="217864" y="2883610"/>
                  </a:cubicBezTo>
                  <a:cubicBezTo>
                    <a:pt x="219506" y="2876164"/>
                    <a:pt x="220738" y="2869877"/>
                    <a:pt x="221701" y="2864413"/>
                  </a:cubicBezTo>
                  <a:cubicBezTo>
                    <a:pt x="223612" y="2853484"/>
                    <a:pt x="224390" y="2845853"/>
                    <a:pt x="225042" y="2838903"/>
                  </a:cubicBezTo>
                  <a:cubicBezTo>
                    <a:pt x="226330" y="2824999"/>
                    <a:pt x="227094" y="2813788"/>
                    <a:pt x="235476" y="2784453"/>
                  </a:cubicBezTo>
                  <a:close/>
                  <a:moveTo>
                    <a:pt x="267428" y="2772874"/>
                  </a:moveTo>
                  <a:cubicBezTo>
                    <a:pt x="254036" y="2802051"/>
                    <a:pt x="257504" y="2835900"/>
                    <a:pt x="250284" y="2846348"/>
                  </a:cubicBezTo>
                  <a:cubicBezTo>
                    <a:pt x="250482" y="2800565"/>
                    <a:pt x="243743" y="2821447"/>
                    <a:pt x="236905" y="2857632"/>
                  </a:cubicBezTo>
                  <a:cubicBezTo>
                    <a:pt x="235192" y="2866664"/>
                    <a:pt x="233494" y="2876644"/>
                    <a:pt x="231894" y="2886753"/>
                  </a:cubicBezTo>
                  <a:cubicBezTo>
                    <a:pt x="230478" y="2896904"/>
                    <a:pt x="229572" y="2907252"/>
                    <a:pt x="228623" y="2916880"/>
                  </a:cubicBezTo>
                  <a:cubicBezTo>
                    <a:pt x="226840" y="2936161"/>
                    <a:pt x="225792" y="2952696"/>
                    <a:pt x="225962" y="2960031"/>
                  </a:cubicBezTo>
                  <a:cubicBezTo>
                    <a:pt x="229544" y="2938525"/>
                    <a:pt x="232956" y="2922570"/>
                    <a:pt x="235419" y="2908598"/>
                  </a:cubicBezTo>
                  <a:cubicBezTo>
                    <a:pt x="236693" y="2901618"/>
                    <a:pt x="237542" y="2895105"/>
                    <a:pt x="238378" y="2888692"/>
                  </a:cubicBezTo>
                  <a:cubicBezTo>
                    <a:pt x="239284" y="2882280"/>
                    <a:pt x="239864" y="2875923"/>
                    <a:pt x="240006" y="2869156"/>
                  </a:cubicBezTo>
                  <a:cubicBezTo>
                    <a:pt x="251232" y="2854900"/>
                    <a:pt x="261185" y="2837019"/>
                    <a:pt x="268688" y="2812160"/>
                  </a:cubicBezTo>
                  <a:cubicBezTo>
                    <a:pt x="245725" y="2848388"/>
                    <a:pt x="276121" y="2772760"/>
                    <a:pt x="267428" y="2772874"/>
                  </a:cubicBezTo>
                  <a:close/>
                  <a:moveTo>
                    <a:pt x="6456335" y="2764520"/>
                  </a:moveTo>
                  <a:cubicBezTo>
                    <a:pt x="6458117" y="2759508"/>
                    <a:pt x="6462251" y="2771245"/>
                    <a:pt x="6466839" y="2786380"/>
                  </a:cubicBezTo>
                  <a:cubicBezTo>
                    <a:pt x="6469273" y="2793910"/>
                    <a:pt x="6471355" y="2802405"/>
                    <a:pt x="6473237" y="2810107"/>
                  </a:cubicBezTo>
                  <a:cubicBezTo>
                    <a:pt x="6475191" y="2817794"/>
                    <a:pt x="6477059" y="2824646"/>
                    <a:pt x="6478687" y="2828977"/>
                  </a:cubicBezTo>
                  <a:cubicBezTo>
                    <a:pt x="6478007" y="2868334"/>
                    <a:pt x="6465933" y="2784695"/>
                    <a:pt x="6465309" y="2824137"/>
                  </a:cubicBezTo>
                  <a:cubicBezTo>
                    <a:pt x="6462167" y="2811211"/>
                    <a:pt x="6465367" y="2803891"/>
                    <a:pt x="6466115" y="2794633"/>
                  </a:cubicBezTo>
                  <a:cubicBezTo>
                    <a:pt x="6462859" y="2784609"/>
                    <a:pt x="6459575" y="2774502"/>
                    <a:pt x="6456335" y="2764520"/>
                  </a:cubicBezTo>
                  <a:close/>
                  <a:moveTo>
                    <a:pt x="6648439" y="2753794"/>
                  </a:moveTo>
                  <a:cubicBezTo>
                    <a:pt x="6655155" y="2761869"/>
                    <a:pt x="6661591" y="2833043"/>
                    <a:pt x="6677795" y="2873475"/>
                  </a:cubicBezTo>
                  <a:cubicBezTo>
                    <a:pt x="6676663" y="2882888"/>
                    <a:pt x="6677243" y="2894016"/>
                    <a:pt x="6678843" y="2906192"/>
                  </a:cubicBezTo>
                  <a:cubicBezTo>
                    <a:pt x="6680187" y="2918423"/>
                    <a:pt x="6682083" y="2931787"/>
                    <a:pt x="6684561" y="2945519"/>
                  </a:cubicBezTo>
                  <a:cubicBezTo>
                    <a:pt x="6689403" y="2972970"/>
                    <a:pt x="6695603" y="3002036"/>
                    <a:pt x="6698081" y="3027008"/>
                  </a:cubicBezTo>
                  <a:cubicBezTo>
                    <a:pt x="6691073" y="3021926"/>
                    <a:pt x="6696327" y="3036352"/>
                    <a:pt x="6691867" y="3053425"/>
                  </a:cubicBezTo>
                  <a:cubicBezTo>
                    <a:pt x="6692391" y="3026188"/>
                    <a:pt x="6683797" y="2989082"/>
                    <a:pt x="6687747" y="2965567"/>
                  </a:cubicBezTo>
                  <a:cubicBezTo>
                    <a:pt x="6683371" y="2953009"/>
                    <a:pt x="6680101" y="2938229"/>
                    <a:pt x="6677371" y="2921920"/>
                  </a:cubicBezTo>
                  <a:cubicBezTo>
                    <a:pt x="6676719" y="2917843"/>
                    <a:pt x="6676053" y="2913666"/>
                    <a:pt x="6675387" y="2909419"/>
                  </a:cubicBezTo>
                  <a:cubicBezTo>
                    <a:pt x="6674609" y="2905187"/>
                    <a:pt x="6673831" y="2900883"/>
                    <a:pt x="6673023" y="2896508"/>
                  </a:cubicBezTo>
                  <a:cubicBezTo>
                    <a:pt x="6671551" y="2887731"/>
                    <a:pt x="6670035" y="2878684"/>
                    <a:pt x="6668479" y="2869425"/>
                  </a:cubicBezTo>
                  <a:cubicBezTo>
                    <a:pt x="6662475" y="2832405"/>
                    <a:pt x="6656175" y="2792014"/>
                    <a:pt x="6645515" y="2754470"/>
                  </a:cubicBezTo>
                  <a:cubicBezTo>
                    <a:pt x="6646515" y="2752774"/>
                    <a:pt x="6647481" y="2752640"/>
                    <a:pt x="6648439" y="2753794"/>
                  </a:cubicBezTo>
                  <a:close/>
                  <a:moveTo>
                    <a:pt x="925140" y="2725136"/>
                  </a:moveTo>
                  <a:cubicBezTo>
                    <a:pt x="922323" y="2727896"/>
                    <a:pt x="919478" y="2730671"/>
                    <a:pt x="916660" y="2733446"/>
                  </a:cubicBezTo>
                  <a:cubicBezTo>
                    <a:pt x="913970" y="2736404"/>
                    <a:pt x="911238" y="2739759"/>
                    <a:pt x="909837" y="2746570"/>
                  </a:cubicBezTo>
                  <a:cubicBezTo>
                    <a:pt x="915188" y="2752217"/>
                    <a:pt x="887015" y="2850554"/>
                    <a:pt x="899672" y="2838534"/>
                  </a:cubicBezTo>
                  <a:cubicBezTo>
                    <a:pt x="903735" y="2815924"/>
                    <a:pt x="926811" y="2740241"/>
                    <a:pt x="906694" y="2783506"/>
                  </a:cubicBezTo>
                  <a:cubicBezTo>
                    <a:pt x="913149" y="2767819"/>
                    <a:pt x="914239" y="2761392"/>
                    <a:pt x="915471" y="2754809"/>
                  </a:cubicBezTo>
                  <a:cubicBezTo>
                    <a:pt x="916901" y="2748268"/>
                    <a:pt x="918246" y="2741487"/>
                    <a:pt x="925140" y="2725136"/>
                  </a:cubicBezTo>
                  <a:close/>
                  <a:moveTo>
                    <a:pt x="1094460" y="2715522"/>
                  </a:moveTo>
                  <a:cubicBezTo>
                    <a:pt x="1097235" y="2719557"/>
                    <a:pt x="1079609" y="2794504"/>
                    <a:pt x="1066103" y="2804061"/>
                  </a:cubicBezTo>
                  <a:cubicBezTo>
                    <a:pt x="1086857" y="2755927"/>
                    <a:pt x="1077457" y="2755261"/>
                    <a:pt x="1094460" y="2715522"/>
                  </a:cubicBezTo>
                  <a:close/>
                  <a:moveTo>
                    <a:pt x="152854" y="2693027"/>
                  </a:moveTo>
                  <a:cubicBezTo>
                    <a:pt x="143185" y="2750817"/>
                    <a:pt x="130259" y="2802349"/>
                    <a:pt x="120717" y="2844467"/>
                  </a:cubicBezTo>
                  <a:cubicBezTo>
                    <a:pt x="115663" y="2865461"/>
                    <a:pt x="112974" y="2884361"/>
                    <a:pt x="111657" y="2900359"/>
                  </a:cubicBezTo>
                  <a:cubicBezTo>
                    <a:pt x="110397" y="2916357"/>
                    <a:pt x="110907" y="2929508"/>
                    <a:pt x="114163" y="2939361"/>
                  </a:cubicBezTo>
                  <a:cubicBezTo>
                    <a:pt x="101818" y="2995268"/>
                    <a:pt x="100954" y="2997053"/>
                    <a:pt x="89076" y="3034568"/>
                  </a:cubicBezTo>
                  <a:cubicBezTo>
                    <a:pt x="95702" y="3060815"/>
                    <a:pt x="75216" y="3148435"/>
                    <a:pt x="75457" y="3217804"/>
                  </a:cubicBezTo>
                  <a:cubicBezTo>
                    <a:pt x="76632" y="3176521"/>
                    <a:pt x="79308" y="3135848"/>
                    <a:pt x="82097" y="3094779"/>
                  </a:cubicBezTo>
                  <a:cubicBezTo>
                    <a:pt x="83626" y="3074250"/>
                    <a:pt x="85041" y="3053596"/>
                    <a:pt x="87165" y="3032799"/>
                  </a:cubicBezTo>
                  <a:cubicBezTo>
                    <a:pt x="89812" y="3012072"/>
                    <a:pt x="92658" y="2991120"/>
                    <a:pt x="95744" y="2969856"/>
                  </a:cubicBezTo>
                  <a:cubicBezTo>
                    <a:pt x="98831" y="2948578"/>
                    <a:pt x="102129" y="2926989"/>
                    <a:pt x="105711" y="2904945"/>
                  </a:cubicBezTo>
                  <a:cubicBezTo>
                    <a:pt x="107537" y="2893931"/>
                    <a:pt x="109392" y="2882804"/>
                    <a:pt x="111261" y="2871548"/>
                  </a:cubicBezTo>
                  <a:cubicBezTo>
                    <a:pt x="113129" y="2860280"/>
                    <a:pt x="115918" y="2849067"/>
                    <a:pt x="118325" y="2837614"/>
                  </a:cubicBezTo>
                  <a:cubicBezTo>
                    <a:pt x="128476" y="2791915"/>
                    <a:pt x="139561" y="2743923"/>
                    <a:pt x="152854" y="2693027"/>
                  </a:cubicBezTo>
                  <a:close/>
                  <a:moveTo>
                    <a:pt x="6555307" y="2673744"/>
                  </a:moveTo>
                  <a:cubicBezTo>
                    <a:pt x="6562867" y="2702327"/>
                    <a:pt x="6569747" y="2732539"/>
                    <a:pt x="6574079" y="2712606"/>
                  </a:cubicBezTo>
                  <a:cubicBezTo>
                    <a:pt x="6592739" y="2766290"/>
                    <a:pt x="6561309" y="2701421"/>
                    <a:pt x="6573795" y="2749485"/>
                  </a:cubicBezTo>
                  <a:cubicBezTo>
                    <a:pt x="6575295" y="2759863"/>
                    <a:pt x="6549543" y="2684192"/>
                    <a:pt x="6555307" y="2673744"/>
                  </a:cubicBezTo>
                  <a:close/>
                  <a:moveTo>
                    <a:pt x="989909" y="2668649"/>
                  </a:moveTo>
                  <a:cubicBezTo>
                    <a:pt x="984557" y="2688256"/>
                    <a:pt x="979022" y="2708487"/>
                    <a:pt x="973345" y="2729297"/>
                  </a:cubicBezTo>
                  <a:cubicBezTo>
                    <a:pt x="967710" y="2750094"/>
                    <a:pt x="961283" y="2771216"/>
                    <a:pt x="956795" y="2793429"/>
                  </a:cubicBezTo>
                  <a:cubicBezTo>
                    <a:pt x="951798" y="2815459"/>
                    <a:pt x="946687" y="2837996"/>
                    <a:pt x="941491" y="2860931"/>
                  </a:cubicBezTo>
                  <a:cubicBezTo>
                    <a:pt x="938872" y="2872370"/>
                    <a:pt x="936225" y="2883923"/>
                    <a:pt x="933563" y="2895560"/>
                  </a:cubicBezTo>
                  <a:cubicBezTo>
                    <a:pt x="931171" y="2907252"/>
                    <a:pt x="929302" y="2919187"/>
                    <a:pt x="927108" y="2931108"/>
                  </a:cubicBezTo>
                  <a:cubicBezTo>
                    <a:pt x="918925" y="2978944"/>
                    <a:pt x="908632" y="3027631"/>
                    <a:pt x="903281" y="3077959"/>
                  </a:cubicBezTo>
                  <a:cubicBezTo>
                    <a:pt x="900011" y="3102975"/>
                    <a:pt x="896726" y="3128175"/>
                    <a:pt x="893428" y="3153502"/>
                  </a:cubicBezTo>
                  <a:cubicBezTo>
                    <a:pt x="890780" y="3178887"/>
                    <a:pt x="889195" y="3204510"/>
                    <a:pt x="887000" y="3230050"/>
                  </a:cubicBezTo>
                  <a:lnTo>
                    <a:pt x="883900" y="3268374"/>
                  </a:lnTo>
                  <a:cubicBezTo>
                    <a:pt x="882867" y="3281142"/>
                    <a:pt x="881606" y="3293885"/>
                    <a:pt x="881507" y="3306711"/>
                  </a:cubicBezTo>
                  <a:cubicBezTo>
                    <a:pt x="880729" y="3332293"/>
                    <a:pt x="879950" y="3357832"/>
                    <a:pt x="879171" y="3383259"/>
                  </a:cubicBezTo>
                  <a:cubicBezTo>
                    <a:pt x="878775" y="3395943"/>
                    <a:pt x="878379" y="3408599"/>
                    <a:pt x="877968" y="3421213"/>
                  </a:cubicBezTo>
                  <a:cubicBezTo>
                    <a:pt x="877657" y="3433827"/>
                    <a:pt x="878322" y="3446441"/>
                    <a:pt x="878449" y="3458985"/>
                  </a:cubicBezTo>
                  <a:cubicBezTo>
                    <a:pt x="878945" y="3484028"/>
                    <a:pt x="879426" y="3508888"/>
                    <a:pt x="879908" y="3533465"/>
                  </a:cubicBezTo>
                  <a:cubicBezTo>
                    <a:pt x="880021" y="3539595"/>
                    <a:pt x="880134" y="3545711"/>
                    <a:pt x="880262" y="3551813"/>
                  </a:cubicBezTo>
                  <a:cubicBezTo>
                    <a:pt x="880318" y="3557914"/>
                    <a:pt x="880474" y="3563988"/>
                    <a:pt x="881026" y="3570047"/>
                  </a:cubicBezTo>
                  <a:cubicBezTo>
                    <a:pt x="881890" y="3582152"/>
                    <a:pt x="882739" y="3594171"/>
                    <a:pt x="883588" y="3606119"/>
                  </a:cubicBezTo>
                  <a:lnTo>
                    <a:pt x="886155" y="3642466"/>
                  </a:lnTo>
                  <a:lnTo>
                    <a:pt x="876650" y="3552808"/>
                  </a:lnTo>
                  <a:cubicBezTo>
                    <a:pt x="871909" y="3464088"/>
                    <a:pt x="871817" y="3371876"/>
                    <a:pt x="877458" y="3276373"/>
                  </a:cubicBezTo>
                  <a:cubicBezTo>
                    <a:pt x="888770" y="3085492"/>
                    <a:pt x="923299" y="2881275"/>
                    <a:pt x="989909" y="2668649"/>
                  </a:cubicBezTo>
                  <a:close/>
                  <a:moveTo>
                    <a:pt x="6580237" y="2665675"/>
                  </a:moveTo>
                  <a:cubicBezTo>
                    <a:pt x="6586905" y="2694386"/>
                    <a:pt x="6591619" y="2719939"/>
                    <a:pt x="6596447" y="2739519"/>
                  </a:cubicBezTo>
                  <a:cubicBezTo>
                    <a:pt x="6598825" y="2749316"/>
                    <a:pt x="6601387" y="2757597"/>
                    <a:pt x="6603963" y="2764110"/>
                  </a:cubicBezTo>
                  <a:cubicBezTo>
                    <a:pt x="6606413" y="2770651"/>
                    <a:pt x="6609231" y="2775366"/>
                    <a:pt x="6612685" y="2777870"/>
                  </a:cubicBezTo>
                  <a:cubicBezTo>
                    <a:pt x="6620655" y="2814269"/>
                    <a:pt x="6607375" y="2782090"/>
                    <a:pt x="6607927" y="2804671"/>
                  </a:cubicBezTo>
                  <a:cubicBezTo>
                    <a:pt x="6600113" y="2775280"/>
                    <a:pt x="6583223" y="2677016"/>
                    <a:pt x="6580123" y="2702923"/>
                  </a:cubicBezTo>
                  <a:cubicBezTo>
                    <a:pt x="6570979" y="2666568"/>
                    <a:pt x="6577603" y="2681121"/>
                    <a:pt x="6580237" y="2665675"/>
                  </a:cubicBezTo>
                  <a:close/>
                  <a:moveTo>
                    <a:pt x="6667231" y="2660140"/>
                  </a:moveTo>
                  <a:cubicBezTo>
                    <a:pt x="6673277" y="2683429"/>
                    <a:pt x="6679747" y="2707157"/>
                    <a:pt x="6686359" y="2731054"/>
                  </a:cubicBezTo>
                  <a:cubicBezTo>
                    <a:pt x="6692743" y="2755007"/>
                    <a:pt x="6697939" y="2779486"/>
                    <a:pt x="6703701" y="2803665"/>
                  </a:cubicBezTo>
                  <a:cubicBezTo>
                    <a:pt x="6714659" y="2852168"/>
                    <a:pt x="6726283" y="2900033"/>
                    <a:pt x="6731137" y="2945832"/>
                  </a:cubicBezTo>
                  <a:cubicBezTo>
                    <a:pt x="6728547" y="2933685"/>
                    <a:pt x="6725955" y="2921537"/>
                    <a:pt x="6723379" y="2909433"/>
                  </a:cubicBezTo>
                  <a:cubicBezTo>
                    <a:pt x="6721057" y="2897272"/>
                    <a:pt x="6717475" y="2885380"/>
                    <a:pt x="6714643" y="2873376"/>
                  </a:cubicBezTo>
                  <a:cubicBezTo>
                    <a:pt x="6708671" y="2849422"/>
                    <a:pt x="6702895" y="2825552"/>
                    <a:pt x="6697487" y="2801726"/>
                  </a:cubicBezTo>
                  <a:cubicBezTo>
                    <a:pt x="6694867" y="2789792"/>
                    <a:pt x="6692263" y="2777899"/>
                    <a:pt x="6689657" y="2766049"/>
                  </a:cubicBezTo>
                  <a:cubicBezTo>
                    <a:pt x="6687067" y="2754187"/>
                    <a:pt x="6685015" y="2742237"/>
                    <a:pt x="6682041" y="2730545"/>
                  </a:cubicBezTo>
                  <a:cubicBezTo>
                    <a:pt x="6676533" y="2707072"/>
                    <a:pt x="6671551" y="2683613"/>
                    <a:pt x="6667231" y="2660140"/>
                  </a:cubicBezTo>
                  <a:close/>
                  <a:moveTo>
                    <a:pt x="6715593" y="2658215"/>
                  </a:moveTo>
                  <a:cubicBezTo>
                    <a:pt x="6722755" y="2666299"/>
                    <a:pt x="6729411" y="2690393"/>
                    <a:pt x="6736079" y="2717745"/>
                  </a:cubicBezTo>
                  <a:cubicBezTo>
                    <a:pt x="6742435" y="2745181"/>
                    <a:pt x="6747263" y="2776256"/>
                    <a:pt x="6753959" y="2797833"/>
                  </a:cubicBezTo>
                  <a:cubicBezTo>
                    <a:pt x="6749329" y="2791504"/>
                    <a:pt x="6742703" y="2766035"/>
                    <a:pt x="6736091" y="2737353"/>
                  </a:cubicBezTo>
                  <a:cubicBezTo>
                    <a:pt x="6728999" y="2708784"/>
                    <a:pt x="6720591" y="2677298"/>
                    <a:pt x="6715593" y="2658215"/>
                  </a:cubicBezTo>
                  <a:close/>
                  <a:moveTo>
                    <a:pt x="6426547" y="2638281"/>
                  </a:moveTo>
                  <a:cubicBezTo>
                    <a:pt x="6430639" y="2652353"/>
                    <a:pt x="6433199" y="2663793"/>
                    <a:pt x="6436019" y="2673461"/>
                  </a:cubicBezTo>
                  <a:cubicBezTo>
                    <a:pt x="6438807" y="2683146"/>
                    <a:pt x="6441127" y="2691272"/>
                    <a:pt x="6443379" y="2699100"/>
                  </a:cubicBezTo>
                  <a:cubicBezTo>
                    <a:pt x="6447755" y="2714801"/>
                    <a:pt x="6451039" y="2729581"/>
                    <a:pt x="6453007" y="2754371"/>
                  </a:cubicBezTo>
                  <a:cubicBezTo>
                    <a:pt x="6438835" y="2713045"/>
                    <a:pt x="6438935" y="2691526"/>
                    <a:pt x="6424339" y="2657691"/>
                  </a:cubicBezTo>
                  <a:cubicBezTo>
                    <a:pt x="6425415" y="2651093"/>
                    <a:pt x="6425823" y="2644765"/>
                    <a:pt x="6426547" y="2638281"/>
                  </a:cubicBezTo>
                  <a:close/>
                  <a:moveTo>
                    <a:pt x="251565" y="2633108"/>
                  </a:moveTo>
                  <a:cubicBezTo>
                    <a:pt x="249353" y="2629362"/>
                    <a:pt x="244685" y="2633404"/>
                    <a:pt x="237415" y="2653514"/>
                  </a:cubicBezTo>
                  <a:cubicBezTo>
                    <a:pt x="245824" y="2645190"/>
                    <a:pt x="224575" y="2703998"/>
                    <a:pt x="219280" y="2716046"/>
                  </a:cubicBezTo>
                  <a:cubicBezTo>
                    <a:pt x="213744" y="2723493"/>
                    <a:pt x="209172" y="2734181"/>
                    <a:pt x="204726" y="2744771"/>
                  </a:cubicBezTo>
                  <a:cubicBezTo>
                    <a:pt x="205377" y="2734068"/>
                    <a:pt x="205462" y="2724894"/>
                    <a:pt x="203310" y="2721823"/>
                  </a:cubicBezTo>
                  <a:cubicBezTo>
                    <a:pt x="194335" y="2755701"/>
                    <a:pt x="186817" y="2783576"/>
                    <a:pt x="193811" y="2785303"/>
                  </a:cubicBezTo>
                  <a:cubicBezTo>
                    <a:pt x="194519" y="2770693"/>
                    <a:pt x="216831" y="2739193"/>
                    <a:pt x="210205" y="2762127"/>
                  </a:cubicBezTo>
                  <a:cubicBezTo>
                    <a:pt x="205137" y="2771004"/>
                    <a:pt x="201357" y="2783803"/>
                    <a:pt x="197534" y="2796700"/>
                  </a:cubicBezTo>
                  <a:cubicBezTo>
                    <a:pt x="204486" y="2789013"/>
                    <a:pt x="208251" y="2816901"/>
                    <a:pt x="223966" y="2767550"/>
                  </a:cubicBezTo>
                  <a:cubicBezTo>
                    <a:pt x="213773" y="2780957"/>
                    <a:pt x="213744" y="2766772"/>
                    <a:pt x="210205" y="2762127"/>
                  </a:cubicBezTo>
                  <a:cubicBezTo>
                    <a:pt x="219634" y="2741544"/>
                    <a:pt x="227222" y="2717306"/>
                    <a:pt x="238293" y="2699085"/>
                  </a:cubicBezTo>
                  <a:cubicBezTo>
                    <a:pt x="249010" y="2664004"/>
                    <a:pt x="235150" y="2687492"/>
                    <a:pt x="240572" y="2665039"/>
                  </a:cubicBezTo>
                  <a:cubicBezTo>
                    <a:pt x="246759" y="2656714"/>
                    <a:pt x="248868" y="2658072"/>
                    <a:pt x="250978" y="2659432"/>
                  </a:cubicBezTo>
                  <a:cubicBezTo>
                    <a:pt x="253533" y="2648389"/>
                    <a:pt x="253777" y="2636855"/>
                    <a:pt x="251565" y="2633108"/>
                  </a:cubicBezTo>
                  <a:close/>
                  <a:moveTo>
                    <a:pt x="6299119" y="2630878"/>
                  </a:moveTo>
                  <a:cubicBezTo>
                    <a:pt x="6302559" y="2632831"/>
                    <a:pt x="6307103" y="2641835"/>
                    <a:pt x="6312257" y="2655100"/>
                  </a:cubicBezTo>
                  <a:cubicBezTo>
                    <a:pt x="6317411" y="2668379"/>
                    <a:pt x="6323455" y="2685836"/>
                    <a:pt x="6328183" y="2705230"/>
                  </a:cubicBezTo>
                  <a:cubicBezTo>
                    <a:pt x="6338307" y="2743809"/>
                    <a:pt x="6348739" y="2788333"/>
                    <a:pt x="6357007" y="2816492"/>
                  </a:cubicBezTo>
                  <a:cubicBezTo>
                    <a:pt x="6343247" y="2806893"/>
                    <a:pt x="6337569" y="2744431"/>
                    <a:pt x="6326259" y="2713584"/>
                  </a:cubicBezTo>
                  <a:cubicBezTo>
                    <a:pt x="6333323" y="2745564"/>
                    <a:pt x="6325875" y="2730373"/>
                    <a:pt x="6317325" y="2704438"/>
                  </a:cubicBezTo>
                  <a:cubicBezTo>
                    <a:pt x="6315103" y="2697968"/>
                    <a:pt x="6313163" y="2690733"/>
                    <a:pt x="6310727" y="2683571"/>
                  </a:cubicBezTo>
                  <a:cubicBezTo>
                    <a:pt x="6308321" y="2676393"/>
                    <a:pt x="6306055" y="2669116"/>
                    <a:pt x="6304159" y="2662264"/>
                  </a:cubicBezTo>
                  <a:cubicBezTo>
                    <a:pt x="6300365" y="2648573"/>
                    <a:pt x="6298043" y="2636625"/>
                    <a:pt x="6299119" y="2630878"/>
                  </a:cubicBezTo>
                  <a:close/>
                  <a:moveTo>
                    <a:pt x="297850" y="2604300"/>
                  </a:moveTo>
                  <a:cubicBezTo>
                    <a:pt x="293129" y="2602665"/>
                    <a:pt x="269658" y="2654515"/>
                    <a:pt x="263308" y="2682452"/>
                  </a:cubicBezTo>
                  <a:cubicBezTo>
                    <a:pt x="273318" y="2673235"/>
                    <a:pt x="272596" y="2686939"/>
                    <a:pt x="267117" y="2710100"/>
                  </a:cubicBezTo>
                  <a:cubicBezTo>
                    <a:pt x="264243" y="2721667"/>
                    <a:pt x="260760" y="2735738"/>
                    <a:pt x="257065" y="2750603"/>
                  </a:cubicBezTo>
                  <a:cubicBezTo>
                    <a:pt x="253158" y="2765412"/>
                    <a:pt x="249038" y="2781014"/>
                    <a:pt x="245173" y="2795652"/>
                  </a:cubicBezTo>
                  <a:cubicBezTo>
                    <a:pt x="254489" y="2784695"/>
                    <a:pt x="259939" y="2762270"/>
                    <a:pt x="265390" y="2739575"/>
                  </a:cubicBezTo>
                  <a:cubicBezTo>
                    <a:pt x="267910" y="2728194"/>
                    <a:pt x="271293" y="2716952"/>
                    <a:pt x="274847" y="2707029"/>
                  </a:cubicBezTo>
                  <a:cubicBezTo>
                    <a:pt x="278442" y="2697103"/>
                    <a:pt x="282435" y="2688554"/>
                    <a:pt x="287234" y="2682805"/>
                  </a:cubicBezTo>
                  <a:cubicBezTo>
                    <a:pt x="269863" y="2704664"/>
                    <a:pt x="288791" y="2643944"/>
                    <a:pt x="276404" y="2665717"/>
                  </a:cubicBezTo>
                  <a:cubicBezTo>
                    <a:pt x="279150" y="2654520"/>
                    <a:pt x="281925" y="2643221"/>
                    <a:pt x="284686" y="2631968"/>
                  </a:cubicBezTo>
                  <a:cubicBezTo>
                    <a:pt x="290065" y="2625611"/>
                    <a:pt x="287149" y="2638791"/>
                    <a:pt x="294992" y="2626630"/>
                  </a:cubicBezTo>
                  <a:cubicBezTo>
                    <a:pt x="298914" y="2611332"/>
                    <a:pt x="299423" y="2604845"/>
                    <a:pt x="297850" y="2604300"/>
                  </a:cubicBezTo>
                  <a:close/>
                  <a:moveTo>
                    <a:pt x="6607771" y="2603041"/>
                  </a:moveTo>
                  <a:cubicBezTo>
                    <a:pt x="6611783" y="2611247"/>
                    <a:pt x="6647843" y="2726213"/>
                    <a:pt x="6642217" y="2743753"/>
                  </a:cubicBezTo>
                  <a:cubicBezTo>
                    <a:pt x="6629277" y="2671763"/>
                    <a:pt x="6623247" y="2698563"/>
                    <a:pt x="6617173" y="2637984"/>
                  </a:cubicBezTo>
                  <a:cubicBezTo>
                    <a:pt x="6608657" y="2609433"/>
                    <a:pt x="6606433" y="2600306"/>
                    <a:pt x="6607771" y="2603041"/>
                  </a:cubicBezTo>
                  <a:close/>
                  <a:moveTo>
                    <a:pt x="6554795" y="2599080"/>
                  </a:moveTo>
                  <a:cubicBezTo>
                    <a:pt x="6558675" y="2601869"/>
                    <a:pt x="6568047" y="2630750"/>
                    <a:pt x="6572507" y="2651321"/>
                  </a:cubicBezTo>
                  <a:cubicBezTo>
                    <a:pt x="6569731" y="2661994"/>
                    <a:pt x="6561549" y="2636271"/>
                    <a:pt x="6558787" y="2646903"/>
                  </a:cubicBezTo>
                  <a:cubicBezTo>
                    <a:pt x="6553465" y="2624619"/>
                    <a:pt x="6558575" y="2624789"/>
                    <a:pt x="6563913" y="2643817"/>
                  </a:cubicBezTo>
                  <a:cubicBezTo>
                    <a:pt x="6563051" y="2636865"/>
                    <a:pt x="6561803" y="2629532"/>
                    <a:pt x="6560317" y="2621986"/>
                  </a:cubicBezTo>
                  <a:cubicBezTo>
                    <a:pt x="6559523" y="2618220"/>
                    <a:pt x="6558717" y="2614398"/>
                    <a:pt x="6557911" y="2610547"/>
                  </a:cubicBezTo>
                  <a:cubicBezTo>
                    <a:pt x="6556877" y="2606753"/>
                    <a:pt x="6555843" y="2602917"/>
                    <a:pt x="6554795" y="2599080"/>
                  </a:cubicBezTo>
                  <a:close/>
                  <a:moveTo>
                    <a:pt x="6436145" y="2589920"/>
                  </a:moveTo>
                  <a:cubicBezTo>
                    <a:pt x="6438383" y="2603327"/>
                    <a:pt x="6438211" y="2614865"/>
                    <a:pt x="6438991" y="2627112"/>
                  </a:cubicBezTo>
                  <a:cubicBezTo>
                    <a:pt x="6439373" y="2633228"/>
                    <a:pt x="6439995" y="2639527"/>
                    <a:pt x="6441255" y="2646337"/>
                  </a:cubicBezTo>
                  <a:cubicBezTo>
                    <a:pt x="6442303" y="2653203"/>
                    <a:pt x="6443847" y="2660636"/>
                    <a:pt x="6446467" y="2668904"/>
                  </a:cubicBezTo>
                  <a:cubicBezTo>
                    <a:pt x="6450515" y="2679677"/>
                    <a:pt x="6450927" y="2665449"/>
                    <a:pt x="6452539" y="2659475"/>
                  </a:cubicBezTo>
                  <a:cubicBezTo>
                    <a:pt x="6456219" y="2674636"/>
                    <a:pt x="6458159" y="2688469"/>
                    <a:pt x="6456403" y="2699114"/>
                  </a:cubicBezTo>
                  <a:cubicBezTo>
                    <a:pt x="6459775" y="2705301"/>
                    <a:pt x="6463157" y="2711516"/>
                    <a:pt x="6464911" y="2706405"/>
                  </a:cubicBezTo>
                  <a:cubicBezTo>
                    <a:pt x="6469273" y="2723931"/>
                    <a:pt x="6463723" y="2711021"/>
                    <a:pt x="6463031" y="2719373"/>
                  </a:cubicBezTo>
                  <a:cubicBezTo>
                    <a:pt x="6474129" y="2766983"/>
                    <a:pt x="6471991" y="2720944"/>
                    <a:pt x="6481419" y="2756961"/>
                  </a:cubicBezTo>
                  <a:cubicBezTo>
                    <a:pt x="6475503" y="2783986"/>
                    <a:pt x="6498011" y="2790003"/>
                    <a:pt x="6486487" y="2813307"/>
                  </a:cubicBezTo>
                  <a:cubicBezTo>
                    <a:pt x="6493311" y="2839709"/>
                    <a:pt x="6499867" y="2864230"/>
                    <a:pt x="6503051" y="2851672"/>
                  </a:cubicBezTo>
                  <a:cubicBezTo>
                    <a:pt x="6501693" y="2889019"/>
                    <a:pt x="6518539" y="2896351"/>
                    <a:pt x="6511899" y="2928730"/>
                  </a:cubicBezTo>
                  <a:cubicBezTo>
                    <a:pt x="6508687" y="2896266"/>
                    <a:pt x="6499711" y="2868490"/>
                    <a:pt x="6492137" y="2842952"/>
                  </a:cubicBezTo>
                  <a:cubicBezTo>
                    <a:pt x="6484449" y="2817411"/>
                    <a:pt x="6478787" y="2793910"/>
                    <a:pt x="6479495" y="2769900"/>
                  </a:cubicBezTo>
                  <a:cubicBezTo>
                    <a:pt x="6470647" y="2758589"/>
                    <a:pt x="6463851" y="2735823"/>
                    <a:pt x="6456447" y="2708317"/>
                  </a:cubicBezTo>
                  <a:cubicBezTo>
                    <a:pt x="6448843" y="2680881"/>
                    <a:pt x="6441681" y="2648318"/>
                    <a:pt x="6428515" y="2618885"/>
                  </a:cubicBezTo>
                  <a:cubicBezTo>
                    <a:pt x="6427763" y="2591902"/>
                    <a:pt x="6436939" y="2616946"/>
                    <a:pt x="6436145" y="2589920"/>
                  </a:cubicBezTo>
                  <a:close/>
                  <a:moveTo>
                    <a:pt x="6676053" y="2583818"/>
                  </a:moveTo>
                  <a:cubicBezTo>
                    <a:pt x="6683923" y="2599108"/>
                    <a:pt x="6692319" y="2622878"/>
                    <a:pt x="6701011" y="2651801"/>
                  </a:cubicBezTo>
                  <a:cubicBezTo>
                    <a:pt x="6705359" y="2666256"/>
                    <a:pt x="6709789" y="2682013"/>
                    <a:pt x="6714263" y="2698618"/>
                  </a:cubicBezTo>
                  <a:cubicBezTo>
                    <a:pt x="6718695" y="2715240"/>
                    <a:pt x="6723523" y="2732652"/>
                    <a:pt x="6727031" y="2750845"/>
                  </a:cubicBezTo>
                  <a:cubicBezTo>
                    <a:pt x="6734579" y="2787072"/>
                    <a:pt x="6742507" y="2825098"/>
                    <a:pt x="6750137" y="2861751"/>
                  </a:cubicBezTo>
                  <a:cubicBezTo>
                    <a:pt x="6752105" y="2870897"/>
                    <a:pt x="6754071" y="2879958"/>
                    <a:pt x="6755999" y="2888877"/>
                  </a:cubicBezTo>
                  <a:cubicBezTo>
                    <a:pt x="6757951" y="2897795"/>
                    <a:pt x="6759297" y="2906686"/>
                    <a:pt x="6760995" y="2915337"/>
                  </a:cubicBezTo>
                  <a:cubicBezTo>
                    <a:pt x="6764237" y="2932637"/>
                    <a:pt x="6767551" y="2949186"/>
                    <a:pt x="6770963" y="2964546"/>
                  </a:cubicBezTo>
                  <a:cubicBezTo>
                    <a:pt x="6767253" y="2961304"/>
                    <a:pt x="6761351" y="2946538"/>
                    <a:pt x="6754795" y="2926096"/>
                  </a:cubicBezTo>
                  <a:cubicBezTo>
                    <a:pt x="6751453" y="2915888"/>
                    <a:pt x="6748227" y="2904194"/>
                    <a:pt x="6744503" y="2891891"/>
                  </a:cubicBezTo>
                  <a:cubicBezTo>
                    <a:pt x="6740567" y="2879632"/>
                    <a:pt x="6736645" y="2866663"/>
                    <a:pt x="6732935" y="2853697"/>
                  </a:cubicBezTo>
                  <a:cubicBezTo>
                    <a:pt x="6718155" y="2801839"/>
                    <a:pt x="6706971" y="2749895"/>
                    <a:pt x="6714715" y="2742435"/>
                  </a:cubicBezTo>
                  <a:cubicBezTo>
                    <a:pt x="6714871" y="2766673"/>
                    <a:pt x="6723153" y="2798936"/>
                    <a:pt x="6733361" y="2833480"/>
                  </a:cubicBezTo>
                  <a:cubicBezTo>
                    <a:pt x="6730869" y="2813901"/>
                    <a:pt x="6727911" y="2794901"/>
                    <a:pt x="6724611" y="2776525"/>
                  </a:cubicBezTo>
                  <a:cubicBezTo>
                    <a:pt x="6722969" y="2767338"/>
                    <a:pt x="6721227" y="2758319"/>
                    <a:pt x="6719431" y="2749443"/>
                  </a:cubicBezTo>
                  <a:cubicBezTo>
                    <a:pt x="6717647" y="2740580"/>
                    <a:pt x="6715847" y="2731859"/>
                    <a:pt x="6713441" y="2723451"/>
                  </a:cubicBezTo>
                  <a:cubicBezTo>
                    <a:pt x="6704381" y="2689672"/>
                    <a:pt x="6694599" y="2658554"/>
                    <a:pt x="6685127" y="2630338"/>
                  </a:cubicBezTo>
                  <a:cubicBezTo>
                    <a:pt x="6684631" y="2655354"/>
                    <a:pt x="6707383" y="2701847"/>
                    <a:pt x="6698519" y="2719246"/>
                  </a:cubicBezTo>
                  <a:cubicBezTo>
                    <a:pt x="6684349" y="2672811"/>
                    <a:pt x="6682791" y="2633425"/>
                    <a:pt x="6672911" y="2611693"/>
                  </a:cubicBezTo>
                  <a:cubicBezTo>
                    <a:pt x="6674099" y="2566235"/>
                    <a:pt x="6680839" y="2631598"/>
                    <a:pt x="6689475" y="2634289"/>
                  </a:cubicBezTo>
                  <a:cubicBezTo>
                    <a:pt x="6688709" y="2604615"/>
                    <a:pt x="6685055" y="2610122"/>
                    <a:pt x="6676053" y="2583818"/>
                  </a:cubicBezTo>
                  <a:close/>
                  <a:moveTo>
                    <a:pt x="6453063" y="2560771"/>
                  </a:moveTo>
                  <a:cubicBezTo>
                    <a:pt x="6457991" y="2575296"/>
                    <a:pt x="6462859" y="2589694"/>
                    <a:pt x="6467703" y="2603993"/>
                  </a:cubicBezTo>
                  <a:cubicBezTo>
                    <a:pt x="6470067" y="2611156"/>
                    <a:pt x="6472415" y="2618306"/>
                    <a:pt x="6474767" y="2625428"/>
                  </a:cubicBezTo>
                  <a:lnTo>
                    <a:pt x="6478235" y="2636115"/>
                  </a:lnTo>
                  <a:lnTo>
                    <a:pt x="6481223" y="2646932"/>
                  </a:lnTo>
                  <a:cubicBezTo>
                    <a:pt x="6489037" y="2675771"/>
                    <a:pt x="6496809" y="2704396"/>
                    <a:pt x="6504609" y="2733178"/>
                  </a:cubicBezTo>
                  <a:cubicBezTo>
                    <a:pt x="6508515" y="2747561"/>
                    <a:pt x="6512423" y="2761972"/>
                    <a:pt x="6516375" y="2776469"/>
                  </a:cubicBezTo>
                  <a:cubicBezTo>
                    <a:pt x="6520379" y="2790938"/>
                    <a:pt x="6523283" y="2805790"/>
                    <a:pt x="6526921" y="2820569"/>
                  </a:cubicBezTo>
                  <a:cubicBezTo>
                    <a:pt x="6533899" y="2850228"/>
                    <a:pt x="6541275" y="2880326"/>
                    <a:pt x="6549359" y="2911204"/>
                  </a:cubicBezTo>
                  <a:cubicBezTo>
                    <a:pt x="6546131" y="2940254"/>
                    <a:pt x="6533291" y="2849803"/>
                    <a:pt x="6538657" y="2916173"/>
                  </a:cubicBezTo>
                  <a:cubicBezTo>
                    <a:pt x="6527927" y="2900245"/>
                    <a:pt x="6510599" y="2851022"/>
                    <a:pt x="6503987" y="2822028"/>
                  </a:cubicBezTo>
                  <a:cubicBezTo>
                    <a:pt x="6506761" y="2821801"/>
                    <a:pt x="6513699" y="2840828"/>
                    <a:pt x="6509295" y="2819324"/>
                  </a:cubicBezTo>
                  <a:cubicBezTo>
                    <a:pt x="6515099" y="2827520"/>
                    <a:pt x="6529611" y="2860195"/>
                    <a:pt x="6526171" y="2881176"/>
                  </a:cubicBezTo>
                  <a:cubicBezTo>
                    <a:pt x="6529539" y="2890887"/>
                    <a:pt x="6530615" y="2875484"/>
                    <a:pt x="6534311" y="2888991"/>
                  </a:cubicBezTo>
                  <a:cubicBezTo>
                    <a:pt x="6530715" y="2859572"/>
                    <a:pt x="6522207" y="2822580"/>
                    <a:pt x="6514633" y="2789310"/>
                  </a:cubicBezTo>
                  <a:cubicBezTo>
                    <a:pt x="6505939" y="2756310"/>
                    <a:pt x="6497771" y="2727117"/>
                    <a:pt x="6497459" y="2712339"/>
                  </a:cubicBezTo>
                  <a:cubicBezTo>
                    <a:pt x="6494063" y="2706052"/>
                    <a:pt x="6490693" y="2699879"/>
                    <a:pt x="6488939" y="2704976"/>
                  </a:cubicBezTo>
                  <a:cubicBezTo>
                    <a:pt x="6484407" y="2671481"/>
                    <a:pt x="6477187" y="2649366"/>
                    <a:pt x="6469599" y="2628952"/>
                  </a:cubicBezTo>
                  <a:cubicBezTo>
                    <a:pt x="6461855" y="2608566"/>
                    <a:pt x="6455115" y="2589439"/>
                    <a:pt x="6453063" y="2560771"/>
                  </a:cubicBezTo>
                  <a:close/>
                  <a:moveTo>
                    <a:pt x="195991" y="2542324"/>
                  </a:moveTo>
                  <a:cubicBezTo>
                    <a:pt x="206765" y="2536138"/>
                    <a:pt x="183193" y="2579713"/>
                    <a:pt x="180022" y="2594309"/>
                  </a:cubicBezTo>
                  <a:cubicBezTo>
                    <a:pt x="178960" y="2633016"/>
                    <a:pt x="166247" y="2591294"/>
                    <a:pt x="182726" y="2559384"/>
                  </a:cubicBezTo>
                  <a:cubicBezTo>
                    <a:pt x="186846" y="2556014"/>
                    <a:pt x="179994" y="2578496"/>
                    <a:pt x="185827" y="2571021"/>
                  </a:cubicBezTo>
                  <a:cubicBezTo>
                    <a:pt x="190187" y="2565230"/>
                    <a:pt x="192792" y="2552418"/>
                    <a:pt x="195991" y="2542324"/>
                  </a:cubicBezTo>
                  <a:close/>
                  <a:moveTo>
                    <a:pt x="6508333" y="2526001"/>
                  </a:moveTo>
                  <a:cubicBezTo>
                    <a:pt x="6511561" y="2535911"/>
                    <a:pt x="6512239" y="2533080"/>
                    <a:pt x="6512807" y="2529441"/>
                  </a:cubicBezTo>
                  <a:cubicBezTo>
                    <a:pt x="6516601" y="2539663"/>
                    <a:pt x="6515185" y="2545708"/>
                    <a:pt x="6515639" y="2553253"/>
                  </a:cubicBezTo>
                  <a:cubicBezTo>
                    <a:pt x="6519051" y="2557897"/>
                    <a:pt x="6522561" y="2562866"/>
                    <a:pt x="6527899" y="2577349"/>
                  </a:cubicBezTo>
                  <a:cubicBezTo>
                    <a:pt x="6526611" y="2583451"/>
                    <a:pt x="6527729" y="2591435"/>
                    <a:pt x="6530631" y="2601006"/>
                  </a:cubicBezTo>
                  <a:cubicBezTo>
                    <a:pt x="6525463" y="2609684"/>
                    <a:pt x="6519305" y="2559610"/>
                    <a:pt x="6507229" y="2539422"/>
                  </a:cubicBezTo>
                  <a:cubicBezTo>
                    <a:pt x="6507583" y="2535019"/>
                    <a:pt x="6507965" y="2530489"/>
                    <a:pt x="6508333" y="2526001"/>
                  </a:cubicBezTo>
                  <a:close/>
                  <a:moveTo>
                    <a:pt x="6452157" y="2525329"/>
                  </a:moveTo>
                  <a:cubicBezTo>
                    <a:pt x="6454895" y="2526471"/>
                    <a:pt x="6470823" y="2568093"/>
                    <a:pt x="6472035" y="2561521"/>
                  </a:cubicBezTo>
                  <a:cubicBezTo>
                    <a:pt x="6477513" y="2579415"/>
                    <a:pt x="6469741" y="2565923"/>
                    <a:pt x="6470235" y="2581284"/>
                  </a:cubicBezTo>
                  <a:cubicBezTo>
                    <a:pt x="6480147" y="2612982"/>
                    <a:pt x="6478929" y="2587202"/>
                    <a:pt x="6483571" y="2591803"/>
                  </a:cubicBezTo>
                  <a:cubicBezTo>
                    <a:pt x="6488315" y="2612444"/>
                    <a:pt x="6480981" y="2598400"/>
                    <a:pt x="6489405" y="2631782"/>
                  </a:cubicBezTo>
                  <a:cubicBezTo>
                    <a:pt x="6499455" y="2635945"/>
                    <a:pt x="6498933" y="2658795"/>
                    <a:pt x="6508771" y="2700006"/>
                  </a:cubicBezTo>
                  <a:cubicBezTo>
                    <a:pt x="6515411" y="2720266"/>
                    <a:pt x="6515539" y="2695165"/>
                    <a:pt x="6523977" y="2727967"/>
                  </a:cubicBezTo>
                  <a:cubicBezTo>
                    <a:pt x="6520211" y="2697613"/>
                    <a:pt x="6525491" y="2720548"/>
                    <a:pt x="6527659" y="2701550"/>
                  </a:cubicBezTo>
                  <a:cubicBezTo>
                    <a:pt x="6535119" y="2722899"/>
                    <a:pt x="6525887" y="2729567"/>
                    <a:pt x="6526411" y="2744799"/>
                  </a:cubicBezTo>
                  <a:cubicBezTo>
                    <a:pt x="6516601" y="2735837"/>
                    <a:pt x="6500717" y="2685311"/>
                    <a:pt x="6486659" y="2636667"/>
                  </a:cubicBezTo>
                  <a:cubicBezTo>
                    <a:pt x="6470817" y="2588575"/>
                    <a:pt x="6456419" y="2542408"/>
                    <a:pt x="6454847" y="2540964"/>
                  </a:cubicBezTo>
                  <a:cubicBezTo>
                    <a:pt x="6451795" y="2529065"/>
                    <a:pt x="6451243" y="2524948"/>
                    <a:pt x="6452157" y="2525329"/>
                  </a:cubicBezTo>
                  <a:close/>
                  <a:moveTo>
                    <a:pt x="6589849" y="2519134"/>
                  </a:moveTo>
                  <a:cubicBezTo>
                    <a:pt x="6599279" y="2537991"/>
                    <a:pt x="6607985" y="2556141"/>
                    <a:pt x="6616435" y="2575069"/>
                  </a:cubicBezTo>
                  <a:cubicBezTo>
                    <a:pt x="6618517" y="2579811"/>
                    <a:pt x="6620613" y="2584597"/>
                    <a:pt x="6622723" y="2589424"/>
                  </a:cubicBezTo>
                  <a:cubicBezTo>
                    <a:pt x="6624703" y="2594308"/>
                    <a:pt x="6626487" y="2599306"/>
                    <a:pt x="6628371" y="2604374"/>
                  </a:cubicBezTo>
                  <a:cubicBezTo>
                    <a:pt x="6632079" y="2614525"/>
                    <a:pt x="6635761" y="2625043"/>
                    <a:pt x="6639455" y="2636129"/>
                  </a:cubicBezTo>
                  <a:cubicBezTo>
                    <a:pt x="6646847" y="2658300"/>
                    <a:pt x="6654293" y="2682706"/>
                    <a:pt x="6662107" y="2710823"/>
                  </a:cubicBezTo>
                  <a:cubicBezTo>
                    <a:pt x="6664019" y="2717859"/>
                    <a:pt x="6666001" y="2725120"/>
                    <a:pt x="6668053" y="2732624"/>
                  </a:cubicBezTo>
                  <a:cubicBezTo>
                    <a:pt x="6670135" y="2740114"/>
                    <a:pt x="6672087" y="2747913"/>
                    <a:pt x="6673703" y="2756068"/>
                  </a:cubicBezTo>
                  <a:cubicBezTo>
                    <a:pt x="6677171" y="2772320"/>
                    <a:pt x="6680723" y="2789705"/>
                    <a:pt x="6684377" y="2808394"/>
                  </a:cubicBezTo>
                  <a:cubicBezTo>
                    <a:pt x="6680171" y="2792763"/>
                    <a:pt x="6676335" y="2778535"/>
                    <a:pt x="6672767" y="2765313"/>
                  </a:cubicBezTo>
                  <a:cubicBezTo>
                    <a:pt x="6670983" y="2758716"/>
                    <a:pt x="6669257" y="2752373"/>
                    <a:pt x="6667599" y="2746229"/>
                  </a:cubicBezTo>
                  <a:cubicBezTo>
                    <a:pt x="6665675" y="2740156"/>
                    <a:pt x="6663835" y="2734308"/>
                    <a:pt x="6662023" y="2728603"/>
                  </a:cubicBezTo>
                  <a:cubicBezTo>
                    <a:pt x="6654731" y="2705868"/>
                    <a:pt x="6648291" y="2685736"/>
                    <a:pt x="6641763" y="2665364"/>
                  </a:cubicBezTo>
                  <a:cubicBezTo>
                    <a:pt x="6635123" y="2645063"/>
                    <a:pt x="6628399" y="2624506"/>
                    <a:pt x="6620655" y="2600863"/>
                  </a:cubicBezTo>
                  <a:cubicBezTo>
                    <a:pt x="6612571" y="2577348"/>
                    <a:pt x="6602039" y="2551214"/>
                    <a:pt x="6589849" y="2519134"/>
                  </a:cubicBezTo>
                  <a:close/>
                  <a:moveTo>
                    <a:pt x="272509" y="2511721"/>
                  </a:moveTo>
                  <a:cubicBezTo>
                    <a:pt x="275115" y="2509698"/>
                    <a:pt x="276949" y="2509613"/>
                    <a:pt x="277465" y="2512013"/>
                  </a:cubicBezTo>
                  <a:cubicBezTo>
                    <a:pt x="267414" y="2536576"/>
                    <a:pt x="255437" y="2553649"/>
                    <a:pt x="243672" y="2567552"/>
                  </a:cubicBezTo>
                  <a:cubicBezTo>
                    <a:pt x="247339" y="2549954"/>
                    <a:pt x="255720" y="2533759"/>
                    <a:pt x="262912" y="2523056"/>
                  </a:cubicBezTo>
                  <a:cubicBezTo>
                    <a:pt x="266522" y="2517705"/>
                    <a:pt x="269902" y="2513744"/>
                    <a:pt x="272509" y="2511721"/>
                  </a:cubicBezTo>
                  <a:close/>
                  <a:moveTo>
                    <a:pt x="224560" y="2485540"/>
                  </a:moveTo>
                  <a:cubicBezTo>
                    <a:pt x="228680" y="2487720"/>
                    <a:pt x="224588" y="2505346"/>
                    <a:pt x="217920" y="2527190"/>
                  </a:cubicBezTo>
                  <a:cubicBezTo>
                    <a:pt x="214381" y="2538049"/>
                    <a:pt x="211125" y="2550252"/>
                    <a:pt x="207600" y="2562004"/>
                  </a:cubicBezTo>
                  <a:cubicBezTo>
                    <a:pt x="204117" y="2573781"/>
                    <a:pt x="200734" y="2585220"/>
                    <a:pt x="197888" y="2594833"/>
                  </a:cubicBezTo>
                  <a:cubicBezTo>
                    <a:pt x="194858" y="2593290"/>
                    <a:pt x="199445" y="2573682"/>
                    <a:pt x="205604" y="2550521"/>
                  </a:cubicBezTo>
                  <a:cubicBezTo>
                    <a:pt x="208492" y="2538884"/>
                    <a:pt x="212527" y="2526596"/>
                    <a:pt x="216080" y="2515213"/>
                  </a:cubicBezTo>
                  <a:cubicBezTo>
                    <a:pt x="219619" y="2503817"/>
                    <a:pt x="222734" y="2493341"/>
                    <a:pt x="224560" y="2485540"/>
                  </a:cubicBezTo>
                  <a:close/>
                  <a:moveTo>
                    <a:pt x="6250941" y="2484072"/>
                  </a:moveTo>
                  <a:cubicBezTo>
                    <a:pt x="6252755" y="2484249"/>
                    <a:pt x="6259261" y="2500380"/>
                    <a:pt x="6267575" y="2522349"/>
                  </a:cubicBezTo>
                  <a:cubicBezTo>
                    <a:pt x="6270323" y="2529682"/>
                    <a:pt x="6273311" y="2537638"/>
                    <a:pt x="6276395" y="2545863"/>
                  </a:cubicBezTo>
                  <a:cubicBezTo>
                    <a:pt x="6279099" y="2554230"/>
                    <a:pt x="6281903" y="2562866"/>
                    <a:pt x="6284679" y="2571403"/>
                  </a:cubicBezTo>
                  <a:cubicBezTo>
                    <a:pt x="6290213" y="2588476"/>
                    <a:pt x="6295735" y="2605139"/>
                    <a:pt x="6300535" y="2618320"/>
                  </a:cubicBezTo>
                  <a:cubicBezTo>
                    <a:pt x="6297065" y="2616564"/>
                    <a:pt x="6294999" y="2622298"/>
                    <a:pt x="6294051" y="2633907"/>
                  </a:cubicBezTo>
                  <a:cubicBezTo>
                    <a:pt x="6289195" y="2621278"/>
                    <a:pt x="6284295" y="2608594"/>
                    <a:pt x="6279439" y="2595966"/>
                  </a:cubicBezTo>
                  <a:cubicBezTo>
                    <a:pt x="6281591" y="2569548"/>
                    <a:pt x="6284847" y="2612586"/>
                    <a:pt x="6291799" y="2611836"/>
                  </a:cubicBezTo>
                  <a:cubicBezTo>
                    <a:pt x="6285655" y="2589354"/>
                    <a:pt x="6280869" y="2570525"/>
                    <a:pt x="6275589" y="2553282"/>
                  </a:cubicBezTo>
                  <a:cubicBezTo>
                    <a:pt x="6270039" y="2536137"/>
                    <a:pt x="6263203" y="2520890"/>
                    <a:pt x="6254467" y="2505091"/>
                  </a:cubicBezTo>
                  <a:cubicBezTo>
                    <a:pt x="6254749" y="2500886"/>
                    <a:pt x="6255019" y="2496667"/>
                    <a:pt x="6255287" y="2492477"/>
                  </a:cubicBezTo>
                  <a:cubicBezTo>
                    <a:pt x="6251875" y="2483473"/>
                    <a:pt x="6251225" y="2486134"/>
                    <a:pt x="6250799" y="2489589"/>
                  </a:cubicBezTo>
                  <a:cubicBezTo>
                    <a:pt x="6250253" y="2485727"/>
                    <a:pt x="6250337" y="2484013"/>
                    <a:pt x="6250941" y="2484072"/>
                  </a:cubicBezTo>
                  <a:close/>
                  <a:moveTo>
                    <a:pt x="6607363" y="2475106"/>
                  </a:moveTo>
                  <a:cubicBezTo>
                    <a:pt x="6613519" y="2486998"/>
                    <a:pt x="6626147" y="2518809"/>
                    <a:pt x="6638139" y="2555165"/>
                  </a:cubicBezTo>
                  <a:cubicBezTo>
                    <a:pt x="6641141" y="2564254"/>
                    <a:pt x="6644099" y="2573611"/>
                    <a:pt x="6646903" y="2583026"/>
                  </a:cubicBezTo>
                  <a:cubicBezTo>
                    <a:pt x="6649351" y="2592539"/>
                    <a:pt x="6651603" y="2602110"/>
                    <a:pt x="6653641" y="2611453"/>
                  </a:cubicBezTo>
                  <a:cubicBezTo>
                    <a:pt x="6657691" y="2630155"/>
                    <a:pt x="6660763" y="2648008"/>
                    <a:pt x="6662079" y="2663014"/>
                  </a:cubicBezTo>
                  <a:cubicBezTo>
                    <a:pt x="6654563" y="2641509"/>
                    <a:pt x="6650895" y="2623600"/>
                    <a:pt x="6647527" y="2608353"/>
                  </a:cubicBezTo>
                  <a:cubicBezTo>
                    <a:pt x="6645841" y="2600736"/>
                    <a:pt x="6644227" y="2593799"/>
                    <a:pt x="6642231" y="2587429"/>
                  </a:cubicBezTo>
                  <a:cubicBezTo>
                    <a:pt x="6640179" y="2581086"/>
                    <a:pt x="6637431" y="2575409"/>
                    <a:pt x="6634063" y="2570157"/>
                  </a:cubicBezTo>
                  <a:cubicBezTo>
                    <a:pt x="6636951" y="2555052"/>
                    <a:pt x="6614497" y="2501806"/>
                    <a:pt x="6607363" y="2475106"/>
                  </a:cubicBezTo>
                  <a:close/>
                  <a:moveTo>
                    <a:pt x="155105" y="2463610"/>
                  </a:moveTo>
                  <a:cubicBezTo>
                    <a:pt x="148423" y="2478631"/>
                    <a:pt x="141287" y="2491584"/>
                    <a:pt x="133997" y="2504099"/>
                  </a:cubicBezTo>
                  <a:cubicBezTo>
                    <a:pt x="134945" y="2531423"/>
                    <a:pt x="115975" y="2599589"/>
                    <a:pt x="95475" y="2657833"/>
                  </a:cubicBezTo>
                  <a:cubicBezTo>
                    <a:pt x="97018" y="2635875"/>
                    <a:pt x="104578" y="2607008"/>
                    <a:pt x="112945" y="2576626"/>
                  </a:cubicBezTo>
                  <a:cubicBezTo>
                    <a:pt x="121538" y="2546302"/>
                    <a:pt x="129863" y="2514165"/>
                    <a:pt x="136191" y="2486346"/>
                  </a:cubicBezTo>
                  <a:close/>
                  <a:moveTo>
                    <a:pt x="6557883" y="2421734"/>
                  </a:moveTo>
                  <a:cubicBezTo>
                    <a:pt x="6560771" y="2413565"/>
                    <a:pt x="6565923" y="2424551"/>
                    <a:pt x="6571955" y="2441709"/>
                  </a:cubicBezTo>
                  <a:cubicBezTo>
                    <a:pt x="6577503" y="2459038"/>
                    <a:pt x="6584045" y="2482425"/>
                    <a:pt x="6591379" y="2498536"/>
                  </a:cubicBezTo>
                  <a:cubicBezTo>
                    <a:pt x="6587203" y="2500447"/>
                    <a:pt x="6582403" y="2490396"/>
                    <a:pt x="6576967" y="2475262"/>
                  </a:cubicBezTo>
                  <a:cubicBezTo>
                    <a:pt x="6571475" y="2460142"/>
                    <a:pt x="6565727" y="2439770"/>
                    <a:pt x="6557883" y="2421734"/>
                  </a:cubicBezTo>
                  <a:close/>
                  <a:moveTo>
                    <a:pt x="6548271" y="2421507"/>
                  </a:moveTo>
                  <a:cubicBezTo>
                    <a:pt x="6560347" y="2446325"/>
                    <a:pt x="6565811" y="2468523"/>
                    <a:pt x="6572337" y="2490480"/>
                  </a:cubicBezTo>
                  <a:cubicBezTo>
                    <a:pt x="6578679" y="2512523"/>
                    <a:pt x="6585163" y="2534651"/>
                    <a:pt x="6596277" y="2560686"/>
                  </a:cubicBezTo>
                  <a:cubicBezTo>
                    <a:pt x="6594167" y="2566703"/>
                    <a:pt x="6583803" y="2540455"/>
                    <a:pt x="6573229" y="2508418"/>
                  </a:cubicBezTo>
                  <a:cubicBezTo>
                    <a:pt x="6562655" y="2476394"/>
                    <a:pt x="6552135" y="2438411"/>
                    <a:pt x="6548271" y="2421507"/>
                  </a:cubicBezTo>
                  <a:close/>
                  <a:moveTo>
                    <a:pt x="356916" y="2414819"/>
                  </a:moveTo>
                  <a:cubicBezTo>
                    <a:pt x="356334" y="2413546"/>
                    <a:pt x="354608" y="2414612"/>
                    <a:pt x="350417" y="2420714"/>
                  </a:cubicBezTo>
                  <a:cubicBezTo>
                    <a:pt x="341668" y="2443677"/>
                    <a:pt x="350092" y="2451237"/>
                    <a:pt x="333698" y="2476224"/>
                  </a:cubicBezTo>
                  <a:cubicBezTo>
                    <a:pt x="338086" y="2461486"/>
                    <a:pt x="328644" y="2475318"/>
                    <a:pt x="331121" y="2464587"/>
                  </a:cubicBezTo>
                  <a:cubicBezTo>
                    <a:pt x="334306" y="2452312"/>
                    <a:pt x="341385" y="2432181"/>
                    <a:pt x="336487" y="2436541"/>
                  </a:cubicBezTo>
                  <a:cubicBezTo>
                    <a:pt x="316964" y="2485596"/>
                    <a:pt x="337393" y="2418562"/>
                    <a:pt x="321310" y="2446664"/>
                  </a:cubicBezTo>
                  <a:cubicBezTo>
                    <a:pt x="313028" y="2480726"/>
                    <a:pt x="333344" y="2455653"/>
                    <a:pt x="313198" y="2514392"/>
                  </a:cubicBezTo>
                  <a:cubicBezTo>
                    <a:pt x="326789" y="2494189"/>
                    <a:pt x="337195" y="2513217"/>
                    <a:pt x="353518" y="2460863"/>
                  </a:cubicBezTo>
                  <a:cubicBezTo>
                    <a:pt x="342985" y="2464516"/>
                    <a:pt x="343325" y="2469273"/>
                    <a:pt x="366868" y="2416636"/>
                  </a:cubicBezTo>
                  <a:cubicBezTo>
                    <a:pt x="350103" y="2443510"/>
                    <a:pt x="358660" y="2418638"/>
                    <a:pt x="356916" y="2414819"/>
                  </a:cubicBezTo>
                  <a:close/>
                  <a:moveTo>
                    <a:pt x="6306635" y="2414188"/>
                  </a:moveTo>
                  <a:cubicBezTo>
                    <a:pt x="6318159" y="2449425"/>
                    <a:pt x="6321685" y="2471085"/>
                    <a:pt x="6328099" y="2455683"/>
                  </a:cubicBezTo>
                  <a:cubicBezTo>
                    <a:pt x="6331439" y="2464630"/>
                    <a:pt x="6331947" y="2471623"/>
                    <a:pt x="6336211" y="2481250"/>
                  </a:cubicBezTo>
                  <a:cubicBezTo>
                    <a:pt x="6347803" y="2516034"/>
                    <a:pt x="6328991" y="2473237"/>
                    <a:pt x="6327787" y="2462096"/>
                  </a:cubicBezTo>
                  <a:cubicBezTo>
                    <a:pt x="6326851" y="2474087"/>
                    <a:pt x="6333761" y="2499456"/>
                    <a:pt x="6341051" y="2518342"/>
                  </a:cubicBezTo>
                  <a:cubicBezTo>
                    <a:pt x="6347875" y="2537383"/>
                    <a:pt x="6354741" y="2550153"/>
                    <a:pt x="6356157" y="2535883"/>
                  </a:cubicBezTo>
                  <a:cubicBezTo>
                    <a:pt x="6351401" y="2561380"/>
                    <a:pt x="6371079" y="2583351"/>
                    <a:pt x="6376727" y="2613761"/>
                  </a:cubicBezTo>
                  <a:cubicBezTo>
                    <a:pt x="6382831" y="2622836"/>
                    <a:pt x="6386453" y="2618716"/>
                    <a:pt x="6387501" y="2601260"/>
                  </a:cubicBezTo>
                  <a:cubicBezTo>
                    <a:pt x="6391423" y="2613464"/>
                    <a:pt x="6388733" y="2620655"/>
                    <a:pt x="6393675" y="2633723"/>
                  </a:cubicBezTo>
                  <a:cubicBezTo>
                    <a:pt x="6390559" y="2633779"/>
                    <a:pt x="6384401" y="2617796"/>
                    <a:pt x="6384187" y="2633327"/>
                  </a:cubicBezTo>
                  <a:cubicBezTo>
                    <a:pt x="6383255" y="2658824"/>
                    <a:pt x="6400851" y="2654250"/>
                    <a:pt x="6393461" y="2675642"/>
                  </a:cubicBezTo>
                  <a:cubicBezTo>
                    <a:pt x="6403767" y="2669087"/>
                    <a:pt x="6413791" y="2752983"/>
                    <a:pt x="6411695" y="2712352"/>
                  </a:cubicBezTo>
                  <a:cubicBezTo>
                    <a:pt x="6414755" y="2701861"/>
                    <a:pt x="6421959" y="2753521"/>
                    <a:pt x="6418507" y="2761209"/>
                  </a:cubicBezTo>
                  <a:cubicBezTo>
                    <a:pt x="6424961" y="2780972"/>
                    <a:pt x="6425315" y="2756592"/>
                    <a:pt x="6433471" y="2788333"/>
                  </a:cubicBezTo>
                  <a:cubicBezTo>
                    <a:pt x="6425795" y="2783987"/>
                    <a:pt x="6433937" y="2808223"/>
                    <a:pt x="6426249" y="2803707"/>
                  </a:cubicBezTo>
                  <a:cubicBezTo>
                    <a:pt x="6419581" y="2777178"/>
                    <a:pt x="6411171" y="2746144"/>
                    <a:pt x="6401827" y="2712960"/>
                  </a:cubicBezTo>
                  <a:cubicBezTo>
                    <a:pt x="6397115" y="2696382"/>
                    <a:pt x="6392357" y="2679211"/>
                    <a:pt x="6387161" y="2661895"/>
                  </a:cubicBezTo>
                  <a:cubicBezTo>
                    <a:pt x="6381329" y="2644779"/>
                    <a:pt x="6375425" y="2627409"/>
                    <a:pt x="6369523" y="2610066"/>
                  </a:cubicBezTo>
                  <a:cubicBezTo>
                    <a:pt x="6363575" y="2592752"/>
                    <a:pt x="6357643" y="2575466"/>
                    <a:pt x="6351825" y="2558506"/>
                  </a:cubicBezTo>
                  <a:cubicBezTo>
                    <a:pt x="6345865" y="2541602"/>
                    <a:pt x="6340683" y="2524798"/>
                    <a:pt x="6334171" y="2509168"/>
                  </a:cubicBezTo>
                  <a:cubicBezTo>
                    <a:pt x="6321811" y="2477683"/>
                    <a:pt x="6310529" y="2448590"/>
                    <a:pt x="6301427" y="2424112"/>
                  </a:cubicBezTo>
                  <a:cubicBezTo>
                    <a:pt x="6303917" y="2423900"/>
                    <a:pt x="6306367" y="2423546"/>
                    <a:pt x="6306635" y="2414188"/>
                  </a:cubicBezTo>
                  <a:close/>
                  <a:moveTo>
                    <a:pt x="324312" y="2406599"/>
                  </a:moveTo>
                  <a:cubicBezTo>
                    <a:pt x="323448" y="2401418"/>
                    <a:pt x="304874" y="2429392"/>
                    <a:pt x="303118" y="2416325"/>
                  </a:cubicBezTo>
                  <a:cubicBezTo>
                    <a:pt x="298829" y="2432124"/>
                    <a:pt x="288975" y="2459589"/>
                    <a:pt x="294228" y="2455866"/>
                  </a:cubicBezTo>
                  <a:cubicBezTo>
                    <a:pt x="310565" y="2409544"/>
                    <a:pt x="314118" y="2452157"/>
                    <a:pt x="324312" y="2406599"/>
                  </a:cubicBezTo>
                  <a:close/>
                  <a:moveTo>
                    <a:pt x="6355187" y="2402590"/>
                  </a:moveTo>
                  <a:cubicBezTo>
                    <a:pt x="6356263" y="2401073"/>
                    <a:pt x="6358885" y="2402002"/>
                    <a:pt x="6363447" y="2405948"/>
                  </a:cubicBezTo>
                  <a:cubicBezTo>
                    <a:pt x="6355209" y="2451081"/>
                    <a:pt x="6385081" y="2394523"/>
                    <a:pt x="6375425" y="2454762"/>
                  </a:cubicBezTo>
                  <a:cubicBezTo>
                    <a:pt x="6389271" y="2492660"/>
                    <a:pt x="6402947" y="2499017"/>
                    <a:pt x="6392187" y="2500334"/>
                  </a:cubicBezTo>
                  <a:cubicBezTo>
                    <a:pt x="6400751" y="2522985"/>
                    <a:pt x="6404901" y="2526368"/>
                    <a:pt x="6405579" y="2510229"/>
                  </a:cubicBezTo>
                  <a:cubicBezTo>
                    <a:pt x="6408667" y="2523141"/>
                    <a:pt x="6411711" y="2535953"/>
                    <a:pt x="6413239" y="2530092"/>
                  </a:cubicBezTo>
                  <a:cubicBezTo>
                    <a:pt x="6423347" y="2564409"/>
                    <a:pt x="6406131" y="2533235"/>
                    <a:pt x="6414641" y="2566249"/>
                  </a:cubicBezTo>
                  <a:cubicBezTo>
                    <a:pt x="6419199" y="2576782"/>
                    <a:pt x="6418959" y="2562639"/>
                    <a:pt x="6420275" y="2556594"/>
                  </a:cubicBezTo>
                  <a:cubicBezTo>
                    <a:pt x="6429915" y="2582544"/>
                    <a:pt x="6426929" y="2604374"/>
                    <a:pt x="6420997" y="2599165"/>
                  </a:cubicBezTo>
                  <a:cubicBezTo>
                    <a:pt x="6418959" y="2583705"/>
                    <a:pt x="6412459" y="2561676"/>
                    <a:pt x="6404363" y="2537935"/>
                  </a:cubicBezTo>
                  <a:cubicBezTo>
                    <a:pt x="6400271" y="2526085"/>
                    <a:pt x="6396011" y="2513712"/>
                    <a:pt x="6391295" y="2501650"/>
                  </a:cubicBezTo>
                  <a:cubicBezTo>
                    <a:pt x="6386255" y="2489716"/>
                    <a:pt x="6381271" y="2477909"/>
                    <a:pt x="6376615" y="2466866"/>
                  </a:cubicBezTo>
                  <a:cubicBezTo>
                    <a:pt x="6362641" y="2433706"/>
                    <a:pt x="6351957" y="2407141"/>
                    <a:pt x="6355187" y="2402590"/>
                  </a:cubicBezTo>
                  <a:close/>
                  <a:moveTo>
                    <a:pt x="6456541" y="2384998"/>
                  </a:moveTo>
                  <a:cubicBezTo>
                    <a:pt x="6465991" y="2383161"/>
                    <a:pt x="6493757" y="2505545"/>
                    <a:pt x="6494587" y="2451350"/>
                  </a:cubicBezTo>
                  <a:cubicBezTo>
                    <a:pt x="6499455" y="2461670"/>
                    <a:pt x="6499599" y="2468806"/>
                    <a:pt x="6498593" y="2475318"/>
                  </a:cubicBezTo>
                  <a:cubicBezTo>
                    <a:pt x="6497687" y="2481788"/>
                    <a:pt x="6495859" y="2487564"/>
                    <a:pt x="6496539" y="2495265"/>
                  </a:cubicBezTo>
                  <a:cubicBezTo>
                    <a:pt x="6500901" y="2501325"/>
                    <a:pt x="6501835" y="2490310"/>
                    <a:pt x="6509423" y="2512551"/>
                  </a:cubicBezTo>
                  <a:cubicBezTo>
                    <a:pt x="6506223" y="2529880"/>
                    <a:pt x="6498679" y="2510626"/>
                    <a:pt x="6489135" y="2481759"/>
                  </a:cubicBezTo>
                  <a:cubicBezTo>
                    <a:pt x="6487961" y="2478149"/>
                    <a:pt x="6486729" y="2474384"/>
                    <a:pt x="6485469" y="2470533"/>
                  </a:cubicBezTo>
                  <a:cubicBezTo>
                    <a:pt x="6484067" y="2466725"/>
                    <a:pt x="6482623" y="2462831"/>
                    <a:pt x="6481151" y="2458881"/>
                  </a:cubicBezTo>
                  <a:cubicBezTo>
                    <a:pt x="6478163" y="2451010"/>
                    <a:pt x="6475107" y="2442955"/>
                    <a:pt x="6472119" y="2435097"/>
                  </a:cubicBezTo>
                  <a:cubicBezTo>
                    <a:pt x="6466003" y="2419426"/>
                    <a:pt x="6459717" y="2404702"/>
                    <a:pt x="6453743" y="2394268"/>
                  </a:cubicBezTo>
                  <a:cubicBezTo>
                    <a:pt x="6454213" y="2388059"/>
                    <a:pt x="6455191" y="2385261"/>
                    <a:pt x="6456541" y="2384998"/>
                  </a:cubicBezTo>
                  <a:close/>
                  <a:moveTo>
                    <a:pt x="6430611" y="2377818"/>
                  </a:moveTo>
                  <a:cubicBezTo>
                    <a:pt x="6445163" y="2414697"/>
                    <a:pt x="6458527" y="2448278"/>
                    <a:pt x="6470561" y="2480641"/>
                  </a:cubicBezTo>
                  <a:cubicBezTo>
                    <a:pt x="6481463" y="2513415"/>
                    <a:pt x="6491853" y="2544674"/>
                    <a:pt x="6502343" y="2576202"/>
                  </a:cubicBezTo>
                  <a:cubicBezTo>
                    <a:pt x="6507539" y="2591987"/>
                    <a:pt x="6512751" y="2607829"/>
                    <a:pt x="6518059" y="2623983"/>
                  </a:cubicBezTo>
                  <a:cubicBezTo>
                    <a:pt x="6522687" y="2640348"/>
                    <a:pt x="6527387" y="2656998"/>
                    <a:pt x="6532259" y="2674185"/>
                  </a:cubicBezTo>
                  <a:cubicBezTo>
                    <a:pt x="6537143" y="2691371"/>
                    <a:pt x="6542167" y="2709081"/>
                    <a:pt x="6547419" y="2727542"/>
                  </a:cubicBezTo>
                  <a:cubicBezTo>
                    <a:pt x="6550055" y="2736772"/>
                    <a:pt x="6552743" y="2746201"/>
                    <a:pt x="6555491" y="2755829"/>
                  </a:cubicBezTo>
                  <a:cubicBezTo>
                    <a:pt x="6558279" y="2765455"/>
                    <a:pt x="6561153" y="2775294"/>
                    <a:pt x="6563447" y="2785558"/>
                  </a:cubicBezTo>
                  <a:cubicBezTo>
                    <a:pt x="6559935" y="2788885"/>
                    <a:pt x="6556707" y="2781495"/>
                    <a:pt x="6552419" y="2768654"/>
                  </a:cubicBezTo>
                  <a:cubicBezTo>
                    <a:pt x="6548115" y="2755815"/>
                    <a:pt x="6543455" y="2737311"/>
                    <a:pt x="6538755" y="2717930"/>
                  </a:cubicBezTo>
                  <a:cubicBezTo>
                    <a:pt x="6529383" y="2679196"/>
                    <a:pt x="6519827" y="2636909"/>
                    <a:pt x="6513359" y="2629957"/>
                  </a:cubicBezTo>
                  <a:cubicBezTo>
                    <a:pt x="6506237" y="2589609"/>
                    <a:pt x="6489531" y="2548142"/>
                    <a:pt x="6473507" y="2505869"/>
                  </a:cubicBezTo>
                  <a:cubicBezTo>
                    <a:pt x="6469387" y="2495336"/>
                    <a:pt x="6465649" y="2484619"/>
                    <a:pt x="6461415" y="2474087"/>
                  </a:cubicBezTo>
                  <a:cubicBezTo>
                    <a:pt x="6457099" y="2463582"/>
                    <a:pt x="6452951" y="2453021"/>
                    <a:pt x="6449099" y="2442403"/>
                  </a:cubicBezTo>
                  <a:cubicBezTo>
                    <a:pt x="6441383" y="2421181"/>
                    <a:pt x="6434857" y="2399691"/>
                    <a:pt x="6430611" y="2377818"/>
                  </a:cubicBezTo>
                  <a:close/>
                  <a:moveTo>
                    <a:pt x="6327405" y="2361226"/>
                  </a:moveTo>
                  <a:cubicBezTo>
                    <a:pt x="6342737" y="2403712"/>
                    <a:pt x="6359031" y="2447967"/>
                    <a:pt x="6376375" y="2492463"/>
                  </a:cubicBezTo>
                  <a:lnTo>
                    <a:pt x="6382801" y="2509211"/>
                  </a:lnTo>
                  <a:lnTo>
                    <a:pt x="6388563" y="2526242"/>
                  </a:lnTo>
                  <a:lnTo>
                    <a:pt x="6400115" y="2560361"/>
                  </a:lnTo>
                  <a:cubicBezTo>
                    <a:pt x="6407719" y="2583139"/>
                    <a:pt x="6415307" y="2605904"/>
                    <a:pt x="6422839" y="2628470"/>
                  </a:cubicBezTo>
                  <a:cubicBezTo>
                    <a:pt x="6412391" y="2627778"/>
                    <a:pt x="6414839" y="2643434"/>
                    <a:pt x="6403839" y="2627608"/>
                  </a:cubicBezTo>
                  <a:cubicBezTo>
                    <a:pt x="6412121" y="2633878"/>
                    <a:pt x="6402819" y="2610264"/>
                    <a:pt x="6407067" y="2595399"/>
                  </a:cubicBezTo>
                  <a:cubicBezTo>
                    <a:pt x="6384741" y="2548936"/>
                    <a:pt x="6390235" y="2540484"/>
                    <a:pt x="6372779" y="2506747"/>
                  </a:cubicBezTo>
                  <a:cubicBezTo>
                    <a:pt x="6380139" y="2498225"/>
                    <a:pt x="6350183" y="2454210"/>
                    <a:pt x="6348271" y="2429237"/>
                  </a:cubicBezTo>
                  <a:cubicBezTo>
                    <a:pt x="6341803" y="2417642"/>
                    <a:pt x="6349561" y="2441370"/>
                    <a:pt x="6347323" y="2448774"/>
                  </a:cubicBezTo>
                  <a:cubicBezTo>
                    <a:pt x="6335531" y="2416057"/>
                    <a:pt x="6332259" y="2388748"/>
                    <a:pt x="6327405" y="2361226"/>
                  </a:cubicBezTo>
                  <a:close/>
                  <a:moveTo>
                    <a:pt x="314571" y="2353991"/>
                  </a:moveTo>
                  <a:cubicBezTo>
                    <a:pt x="304704" y="2371164"/>
                    <a:pt x="301150" y="2372325"/>
                    <a:pt x="297654" y="2373910"/>
                  </a:cubicBezTo>
                  <a:cubicBezTo>
                    <a:pt x="295912" y="2374703"/>
                    <a:pt x="294185" y="2375609"/>
                    <a:pt x="291693" y="2378709"/>
                  </a:cubicBezTo>
                  <a:cubicBezTo>
                    <a:pt x="289131" y="2381782"/>
                    <a:pt x="285974" y="2387091"/>
                    <a:pt x="281656" y="2396816"/>
                  </a:cubicBezTo>
                  <a:cubicBezTo>
                    <a:pt x="281953" y="2399478"/>
                    <a:pt x="287744" y="2397737"/>
                    <a:pt x="294511" y="2390786"/>
                  </a:cubicBezTo>
                  <a:cubicBezTo>
                    <a:pt x="301363" y="2383863"/>
                    <a:pt x="309744" y="2371999"/>
                    <a:pt x="314571" y="2353991"/>
                  </a:cubicBezTo>
                  <a:close/>
                  <a:moveTo>
                    <a:pt x="1239536" y="2345612"/>
                  </a:moveTo>
                  <a:cubicBezTo>
                    <a:pt x="1238980" y="2353362"/>
                    <a:pt x="1220104" y="2386012"/>
                    <a:pt x="1216366" y="2398021"/>
                  </a:cubicBezTo>
                  <a:cubicBezTo>
                    <a:pt x="1203568" y="2406104"/>
                    <a:pt x="1223148" y="2370216"/>
                    <a:pt x="1232746" y="2347848"/>
                  </a:cubicBezTo>
                  <a:cubicBezTo>
                    <a:pt x="1237871" y="2343212"/>
                    <a:pt x="1239721" y="2343028"/>
                    <a:pt x="1239536" y="2345612"/>
                  </a:cubicBezTo>
                  <a:close/>
                  <a:moveTo>
                    <a:pt x="1113486" y="2336041"/>
                  </a:moveTo>
                  <a:cubicBezTo>
                    <a:pt x="1118583" y="2331185"/>
                    <a:pt x="1109126" y="2353057"/>
                    <a:pt x="1097602" y="2379050"/>
                  </a:cubicBezTo>
                  <a:cubicBezTo>
                    <a:pt x="1094714" y="2385548"/>
                    <a:pt x="1091712" y="2392301"/>
                    <a:pt x="1088754" y="2398969"/>
                  </a:cubicBezTo>
                  <a:cubicBezTo>
                    <a:pt x="1085993" y="2405722"/>
                    <a:pt x="1083530" y="2412489"/>
                    <a:pt x="1081180" y="2418732"/>
                  </a:cubicBezTo>
                  <a:cubicBezTo>
                    <a:pt x="1076536" y="2431262"/>
                    <a:pt x="1072827" y="2441950"/>
                    <a:pt x="1071496" y="2447924"/>
                  </a:cubicBezTo>
                  <a:cubicBezTo>
                    <a:pt x="1067546" y="2455428"/>
                    <a:pt x="1059901" y="2472982"/>
                    <a:pt x="1051209" y="2493610"/>
                  </a:cubicBezTo>
                  <a:cubicBezTo>
                    <a:pt x="1046962" y="2503973"/>
                    <a:pt x="1042007" y="2514902"/>
                    <a:pt x="1037915" y="2526086"/>
                  </a:cubicBezTo>
                  <a:cubicBezTo>
                    <a:pt x="1033909" y="2537298"/>
                    <a:pt x="1029945" y="2548398"/>
                    <a:pt x="1026335" y="2558520"/>
                  </a:cubicBezTo>
                  <a:cubicBezTo>
                    <a:pt x="1011880" y="2598981"/>
                    <a:pt x="1002791" y="2623729"/>
                    <a:pt x="1017232" y="2576231"/>
                  </a:cubicBezTo>
                  <a:cubicBezTo>
                    <a:pt x="1021323" y="2563149"/>
                    <a:pt x="1028600" y="2541319"/>
                    <a:pt x="1038227" y="2515355"/>
                  </a:cubicBezTo>
                  <a:cubicBezTo>
                    <a:pt x="1048675" y="2489716"/>
                    <a:pt x="1060907" y="2459731"/>
                    <a:pt x="1072629" y="2429364"/>
                  </a:cubicBezTo>
                  <a:cubicBezTo>
                    <a:pt x="1084549" y="2397440"/>
                    <a:pt x="1099598" y="2367045"/>
                    <a:pt x="1113486" y="2336041"/>
                  </a:cubicBezTo>
                  <a:close/>
                  <a:moveTo>
                    <a:pt x="6555179" y="2335502"/>
                  </a:moveTo>
                  <a:cubicBezTo>
                    <a:pt x="6561579" y="2340471"/>
                    <a:pt x="6571119" y="2362712"/>
                    <a:pt x="6580479" y="2387799"/>
                  </a:cubicBezTo>
                  <a:cubicBezTo>
                    <a:pt x="6585151" y="2400342"/>
                    <a:pt x="6589793" y="2413579"/>
                    <a:pt x="6593971" y="2425740"/>
                  </a:cubicBezTo>
                  <a:cubicBezTo>
                    <a:pt x="6598019" y="2437943"/>
                    <a:pt x="6601063" y="2449269"/>
                    <a:pt x="6603723" y="2457537"/>
                  </a:cubicBezTo>
                  <a:cubicBezTo>
                    <a:pt x="6593319" y="2448929"/>
                    <a:pt x="6571899" y="2358592"/>
                    <a:pt x="6559313" y="2366733"/>
                  </a:cubicBezTo>
                  <a:cubicBezTo>
                    <a:pt x="6556751" y="2345058"/>
                    <a:pt x="6572691" y="2374151"/>
                    <a:pt x="6555179" y="2335502"/>
                  </a:cubicBezTo>
                  <a:close/>
                  <a:moveTo>
                    <a:pt x="6569903" y="2311152"/>
                  </a:moveTo>
                  <a:cubicBezTo>
                    <a:pt x="6580393" y="2326130"/>
                    <a:pt x="6592483" y="2384939"/>
                    <a:pt x="6584017" y="2321487"/>
                  </a:cubicBezTo>
                  <a:cubicBezTo>
                    <a:pt x="6590147" y="2340302"/>
                    <a:pt x="6592341" y="2356115"/>
                    <a:pt x="6592709" y="2370470"/>
                  </a:cubicBezTo>
                  <a:cubicBezTo>
                    <a:pt x="6600297" y="2387190"/>
                    <a:pt x="6606343" y="2402550"/>
                    <a:pt x="6611793" y="2417217"/>
                  </a:cubicBezTo>
                  <a:cubicBezTo>
                    <a:pt x="6617131" y="2431912"/>
                    <a:pt x="6621067" y="2446225"/>
                    <a:pt x="6625767" y="2460354"/>
                  </a:cubicBezTo>
                  <a:cubicBezTo>
                    <a:pt x="6634967" y="2488711"/>
                    <a:pt x="6645431" y="2517025"/>
                    <a:pt x="6664331" y="2551441"/>
                  </a:cubicBezTo>
                  <a:cubicBezTo>
                    <a:pt x="6656403" y="2499230"/>
                    <a:pt x="6634133" y="2481123"/>
                    <a:pt x="6633581" y="2437632"/>
                  </a:cubicBezTo>
                  <a:cubicBezTo>
                    <a:pt x="6649069" y="2475177"/>
                    <a:pt x="6671083" y="2556509"/>
                    <a:pt x="6677949" y="2562951"/>
                  </a:cubicBezTo>
                  <a:cubicBezTo>
                    <a:pt x="6680015" y="2573059"/>
                    <a:pt x="6679563" y="2577122"/>
                    <a:pt x="6678063" y="2577901"/>
                  </a:cubicBezTo>
                  <a:cubicBezTo>
                    <a:pt x="6676533" y="2578679"/>
                    <a:pt x="6674055" y="2576145"/>
                    <a:pt x="6671027" y="2573342"/>
                  </a:cubicBezTo>
                  <a:cubicBezTo>
                    <a:pt x="6665051" y="2567708"/>
                    <a:pt x="6658031" y="2560728"/>
                    <a:pt x="6657719" y="2575211"/>
                  </a:cubicBezTo>
                  <a:cubicBezTo>
                    <a:pt x="6650243" y="2534934"/>
                    <a:pt x="6638735" y="2507511"/>
                    <a:pt x="6624563" y="2470788"/>
                  </a:cubicBezTo>
                  <a:cubicBezTo>
                    <a:pt x="6621023" y="2461600"/>
                    <a:pt x="6617299" y="2451831"/>
                    <a:pt x="6613435" y="2441115"/>
                  </a:cubicBezTo>
                  <a:cubicBezTo>
                    <a:pt x="6611523" y="2435749"/>
                    <a:pt x="6609543" y="2430157"/>
                    <a:pt x="6607461" y="2424310"/>
                  </a:cubicBezTo>
                  <a:cubicBezTo>
                    <a:pt x="6605267" y="2418506"/>
                    <a:pt x="6602973" y="2412446"/>
                    <a:pt x="6600567" y="2406076"/>
                  </a:cubicBezTo>
                  <a:cubicBezTo>
                    <a:pt x="6591167" y="2380536"/>
                    <a:pt x="6581001" y="2349886"/>
                    <a:pt x="6569903" y="2311152"/>
                  </a:cubicBezTo>
                  <a:close/>
                  <a:moveTo>
                    <a:pt x="6309203" y="2299291"/>
                  </a:moveTo>
                  <a:cubicBezTo>
                    <a:pt x="6313931" y="2299126"/>
                    <a:pt x="6338401" y="2364643"/>
                    <a:pt x="6341747" y="2350906"/>
                  </a:cubicBezTo>
                  <a:cubicBezTo>
                    <a:pt x="6347465" y="2362798"/>
                    <a:pt x="6347437" y="2371589"/>
                    <a:pt x="6346275" y="2376926"/>
                  </a:cubicBezTo>
                  <a:cubicBezTo>
                    <a:pt x="6345015" y="2382306"/>
                    <a:pt x="6342185" y="2384458"/>
                    <a:pt x="6340883" y="2383736"/>
                  </a:cubicBezTo>
                  <a:cubicBezTo>
                    <a:pt x="6335079" y="2361948"/>
                    <a:pt x="6330717" y="2350353"/>
                    <a:pt x="6326541" y="2339778"/>
                  </a:cubicBezTo>
                  <a:cubicBezTo>
                    <a:pt x="6322239" y="2329245"/>
                    <a:pt x="6317451" y="2320001"/>
                    <a:pt x="6308505" y="2303805"/>
                  </a:cubicBezTo>
                  <a:cubicBezTo>
                    <a:pt x="6308255" y="2300678"/>
                    <a:pt x="6308529" y="2299314"/>
                    <a:pt x="6309203" y="2299291"/>
                  </a:cubicBezTo>
                  <a:close/>
                  <a:moveTo>
                    <a:pt x="340097" y="2299175"/>
                  </a:moveTo>
                  <a:cubicBezTo>
                    <a:pt x="326619" y="2316177"/>
                    <a:pt x="336572" y="2290157"/>
                    <a:pt x="319441" y="2313898"/>
                  </a:cubicBezTo>
                  <a:cubicBezTo>
                    <a:pt x="307139" y="2341179"/>
                    <a:pt x="299381" y="2378554"/>
                    <a:pt x="317502" y="2336932"/>
                  </a:cubicBezTo>
                  <a:cubicBezTo>
                    <a:pt x="314713" y="2339452"/>
                    <a:pt x="312250" y="2341448"/>
                    <a:pt x="316497" y="2330972"/>
                  </a:cubicBezTo>
                  <a:cubicBezTo>
                    <a:pt x="324467" y="2321444"/>
                    <a:pt x="333259" y="2315781"/>
                    <a:pt x="340097" y="2299175"/>
                  </a:cubicBezTo>
                  <a:close/>
                  <a:moveTo>
                    <a:pt x="1314787" y="2269403"/>
                  </a:moveTo>
                  <a:cubicBezTo>
                    <a:pt x="1315919" y="2286604"/>
                    <a:pt x="1247385" y="2396279"/>
                    <a:pt x="1298761" y="2300662"/>
                  </a:cubicBezTo>
                  <a:cubicBezTo>
                    <a:pt x="1310129" y="2279087"/>
                    <a:pt x="1298874" y="2289846"/>
                    <a:pt x="1314787" y="2269403"/>
                  </a:cubicBezTo>
                  <a:close/>
                  <a:moveTo>
                    <a:pt x="270245" y="2260979"/>
                  </a:moveTo>
                  <a:cubicBezTo>
                    <a:pt x="253965" y="2298948"/>
                    <a:pt x="253412" y="2300577"/>
                    <a:pt x="246150" y="2329033"/>
                  </a:cubicBezTo>
                  <a:cubicBezTo>
                    <a:pt x="220214" y="2368319"/>
                    <a:pt x="261737" y="2281748"/>
                    <a:pt x="247240" y="2299699"/>
                  </a:cubicBezTo>
                  <a:cubicBezTo>
                    <a:pt x="251459" y="2289421"/>
                    <a:pt x="256286" y="2282866"/>
                    <a:pt x="260265" y="2271625"/>
                  </a:cubicBezTo>
                  <a:cubicBezTo>
                    <a:pt x="263577" y="2268100"/>
                    <a:pt x="266918" y="2264533"/>
                    <a:pt x="270245" y="2260979"/>
                  </a:cubicBezTo>
                  <a:close/>
                  <a:moveTo>
                    <a:pt x="6138435" y="2242660"/>
                  </a:moveTo>
                  <a:cubicBezTo>
                    <a:pt x="6142101" y="2240678"/>
                    <a:pt x="6146631" y="2245392"/>
                    <a:pt x="6151883" y="2254240"/>
                  </a:cubicBezTo>
                  <a:cubicBezTo>
                    <a:pt x="6154503" y="2258671"/>
                    <a:pt x="6157307" y="2264122"/>
                    <a:pt x="6160251" y="2270294"/>
                  </a:cubicBezTo>
                  <a:cubicBezTo>
                    <a:pt x="6163253" y="2276439"/>
                    <a:pt x="6166325" y="2283319"/>
                    <a:pt x="6169113" y="2290794"/>
                  </a:cubicBezTo>
                  <a:cubicBezTo>
                    <a:pt x="6180751" y="2320467"/>
                    <a:pt x="6194129" y="2356356"/>
                    <a:pt x="6208967" y="2377974"/>
                  </a:cubicBezTo>
                  <a:cubicBezTo>
                    <a:pt x="6211855" y="2405396"/>
                    <a:pt x="6199381" y="2369324"/>
                    <a:pt x="6195177" y="2357021"/>
                  </a:cubicBezTo>
                  <a:cubicBezTo>
                    <a:pt x="6196947" y="2393207"/>
                    <a:pt x="6212561" y="2388322"/>
                    <a:pt x="6222599" y="2411752"/>
                  </a:cubicBezTo>
                  <a:cubicBezTo>
                    <a:pt x="6222343" y="2417529"/>
                    <a:pt x="6216935" y="2405438"/>
                    <a:pt x="6213369" y="2399747"/>
                  </a:cubicBezTo>
                  <a:cubicBezTo>
                    <a:pt x="6214231" y="2405637"/>
                    <a:pt x="6215803" y="2411682"/>
                    <a:pt x="6217687" y="2418350"/>
                  </a:cubicBezTo>
                  <a:cubicBezTo>
                    <a:pt x="6219541" y="2425046"/>
                    <a:pt x="6222103" y="2432195"/>
                    <a:pt x="6225671" y="2440010"/>
                  </a:cubicBezTo>
                  <a:cubicBezTo>
                    <a:pt x="6222797" y="2435324"/>
                    <a:pt x="6219059" y="2427821"/>
                    <a:pt x="6214827" y="2418590"/>
                  </a:cubicBezTo>
                  <a:cubicBezTo>
                    <a:pt x="6210339" y="2409473"/>
                    <a:pt x="6205003" y="2398813"/>
                    <a:pt x="6199721" y="2387473"/>
                  </a:cubicBezTo>
                  <a:cubicBezTo>
                    <a:pt x="6189089" y="2364836"/>
                    <a:pt x="6178003" y="2339820"/>
                    <a:pt x="6170119" y="2321104"/>
                  </a:cubicBezTo>
                  <a:cubicBezTo>
                    <a:pt x="6154335" y="2283687"/>
                    <a:pt x="6151403" y="2271342"/>
                    <a:pt x="6190533" y="2354232"/>
                  </a:cubicBezTo>
                  <a:cubicBezTo>
                    <a:pt x="6179435" y="2320184"/>
                    <a:pt x="6161525" y="2280997"/>
                    <a:pt x="6138435" y="2242660"/>
                  </a:cubicBezTo>
                  <a:close/>
                  <a:moveTo>
                    <a:pt x="6257383" y="2237727"/>
                  </a:moveTo>
                  <a:cubicBezTo>
                    <a:pt x="6260565" y="2231481"/>
                    <a:pt x="6280337" y="2267505"/>
                    <a:pt x="6275307" y="2250644"/>
                  </a:cubicBezTo>
                  <a:cubicBezTo>
                    <a:pt x="6285259" y="2273692"/>
                    <a:pt x="6316163" y="2325974"/>
                    <a:pt x="6322633" y="2364722"/>
                  </a:cubicBezTo>
                  <a:cubicBezTo>
                    <a:pt x="6310401" y="2334950"/>
                    <a:pt x="6292691" y="2291374"/>
                    <a:pt x="6294305" y="2320977"/>
                  </a:cubicBezTo>
                  <a:cubicBezTo>
                    <a:pt x="6288783" y="2308858"/>
                    <a:pt x="6290355" y="2301227"/>
                    <a:pt x="6289605" y="2292110"/>
                  </a:cubicBezTo>
                  <a:cubicBezTo>
                    <a:pt x="6279283" y="2276905"/>
                    <a:pt x="6265679" y="2244259"/>
                    <a:pt x="6261263" y="2261587"/>
                  </a:cubicBezTo>
                  <a:cubicBezTo>
                    <a:pt x="6257103" y="2246587"/>
                    <a:pt x="6256321" y="2239809"/>
                    <a:pt x="6257383" y="2237727"/>
                  </a:cubicBezTo>
                  <a:close/>
                  <a:moveTo>
                    <a:pt x="6511915" y="2229041"/>
                  </a:moveTo>
                  <a:cubicBezTo>
                    <a:pt x="6513995" y="2224312"/>
                    <a:pt x="6518003" y="2234689"/>
                    <a:pt x="6523239" y="2248691"/>
                  </a:cubicBezTo>
                  <a:cubicBezTo>
                    <a:pt x="6528365" y="2262749"/>
                    <a:pt x="6535273" y="2280162"/>
                    <a:pt x="6541643" y="2290355"/>
                  </a:cubicBezTo>
                  <a:cubicBezTo>
                    <a:pt x="6543513" y="2292592"/>
                    <a:pt x="6522815" y="2293088"/>
                    <a:pt x="6512565" y="2256633"/>
                  </a:cubicBezTo>
                  <a:cubicBezTo>
                    <a:pt x="6513159" y="2250106"/>
                    <a:pt x="6521599" y="2269332"/>
                    <a:pt x="6527487" y="2280346"/>
                  </a:cubicBezTo>
                  <a:cubicBezTo>
                    <a:pt x="6526369" y="2254764"/>
                    <a:pt x="6518285" y="2262253"/>
                    <a:pt x="6511915" y="2229041"/>
                  </a:cubicBezTo>
                  <a:close/>
                  <a:moveTo>
                    <a:pt x="395318" y="2223013"/>
                  </a:moveTo>
                  <a:cubicBezTo>
                    <a:pt x="396134" y="2221328"/>
                    <a:pt x="394418" y="2224340"/>
                    <a:pt x="387594" y="2236374"/>
                  </a:cubicBezTo>
                  <a:cubicBezTo>
                    <a:pt x="380091" y="2245986"/>
                    <a:pt x="354466" y="2308504"/>
                    <a:pt x="362734" y="2296315"/>
                  </a:cubicBezTo>
                  <a:cubicBezTo>
                    <a:pt x="368170" y="2282823"/>
                    <a:pt x="374286" y="2273494"/>
                    <a:pt x="380402" y="2264037"/>
                  </a:cubicBezTo>
                  <a:cubicBezTo>
                    <a:pt x="376466" y="2276353"/>
                    <a:pt x="368397" y="2296258"/>
                    <a:pt x="373508" y="2292082"/>
                  </a:cubicBezTo>
                  <a:cubicBezTo>
                    <a:pt x="378732" y="2277486"/>
                    <a:pt x="384012" y="2262692"/>
                    <a:pt x="389222" y="2248096"/>
                  </a:cubicBezTo>
                  <a:cubicBezTo>
                    <a:pt x="375844" y="2266712"/>
                    <a:pt x="381266" y="2251352"/>
                    <a:pt x="387849" y="2237832"/>
                  </a:cubicBezTo>
                  <a:cubicBezTo>
                    <a:pt x="391155" y="2231079"/>
                    <a:pt x="394503" y="2224697"/>
                    <a:pt x="395318" y="2223013"/>
                  </a:cubicBezTo>
                  <a:close/>
                  <a:moveTo>
                    <a:pt x="6222231" y="2213595"/>
                  </a:moveTo>
                  <a:cubicBezTo>
                    <a:pt x="6229267" y="2227950"/>
                    <a:pt x="6227131" y="2237209"/>
                    <a:pt x="6228375" y="2248337"/>
                  </a:cubicBezTo>
                  <a:cubicBezTo>
                    <a:pt x="6238045" y="2253178"/>
                    <a:pt x="6286987" y="2381626"/>
                    <a:pt x="6289463" y="2363392"/>
                  </a:cubicBezTo>
                  <a:cubicBezTo>
                    <a:pt x="6301327" y="2377719"/>
                    <a:pt x="6297235" y="2378766"/>
                    <a:pt x="6293967" y="2380777"/>
                  </a:cubicBezTo>
                  <a:cubicBezTo>
                    <a:pt x="6290739" y="2382787"/>
                    <a:pt x="6288219" y="2385802"/>
                    <a:pt x="6302361" y="2404575"/>
                  </a:cubicBezTo>
                  <a:cubicBezTo>
                    <a:pt x="6299911" y="2404915"/>
                    <a:pt x="6297463" y="2405226"/>
                    <a:pt x="6297235" y="2414683"/>
                  </a:cubicBezTo>
                  <a:cubicBezTo>
                    <a:pt x="6293287" y="2403046"/>
                    <a:pt x="6289889" y="2392739"/>
                    <a:pt x="6286447" y="2383636"/>
                  </a:cubicBezTo>
                  <a:cubicBezTo>
                    <a:pt x="6282795" y="2374618"/>
                    <a:pt x="6279455" y="2366620"/>
                    <a:pt x="6276311" y="2359314"/>
                  </a:cubicBezTo>
                  <a:cubicBezTo>
                    <a:pt x="6270027" y="2344704"/>
                    <a:pt x="6264533" y="2332855"/>
                    <a:pt x="6258843" y="2320963"/>
                  </a:cubicBezTo>
                  <a:cubicBezTo>
                    <a:pt x="6253107" y="2309099"/>
                    <a:pt x="6247331" y="2297136"/>
                    <a:pt x="6240225" y="2282413"/>
                  </a:cubicBezTo>
                  <a:cubicBezTo>
                    <a:pt x="6236729" y="2275023"/>
                    <a:pt x="6232919" y="2266939"/>
                    <a:pt x="6228617" y="2257836"/>
                  </a:cubicBezTo>
                  <a:cubicBezTo>
                    <a:pt x="6224455" y="2248662"/>
                    <a:pt x="6218991" y="2238865"/>
                    <a:pt x="6213355" y="2227469"/>
                  </a:cubicBezTo>
                  <a:cubicBezTo>
                    <a:pt x="6214997" y="2219102"/>
                    <a:pt x="6223663" y="2230952"/>
                    <a:pt x="6222231" y="2213595"/>
                  </a:cubicBezTo>
                  <a:close/>
                  <a:moveTo>
                    <a:pt x="6523549" y="2206610"/>
                  </a:moveTo>
                  <a:cubicBezTo>
                    <a:pt x="6527759" y="2210036"/>
                    <a:pt x="6536067" y="2226231"/>
                    <a:pt x="6544263" y="2245364"/>
                  </a:cubicBezTo>
                  <a:cubicBezTo>
                    <a:pt x="6555675" y="2270649"/>
                    <a:pt x="6564635" y="2302049"/>
                    <a:pt x="6565031" y="2314522"/>
                  </a:cubicBezTo>
                  <a:cubicBezTo>
                    <a:pt x="6562683" y="2306325"/>
                    <a:pt x="6559595" y="2297590"/>
                    <a:pt x="6556127" y="2288572"/>
                  </a:cubicBezTo>
                  <a:cubicBezTo>
                    <a:pt x="6554343" y="2284084"/>
                    <a:pt x="6552517" y="2279497"/>
                    <a:pt x="6550663" y="2274868"/>
                  </a:cubicBezTo>
                  <a:cubicBezTo>
                    <a:pt x="6548567" y="2270337"/>
                    <a:pt x="6546459" y="2265750"/>
                    <a:pt x="6544335" y="2261163"/>
                  </a:cubicBezTo>
                  <a:cubicBezTo>
                    <a:pt x="6535755" y="2242830"/>
                    <a:pt x="6526979" y="2224411"/>
                    <a:pt x="6520863" y="2207805"/>
                  </a:cubicBezTo>
                  <a:cubicBezTo>
                    <a:pt x="6521199" y="2205745"/>
                    <a:pt x="6522147" y="2205468"/>
                    <a:pt x="6523549" y="2206610"/>
                  </a:cubicBezTo>
                  <a:close/>
                  <a:moveTo>
                    <a:pt x="440513" y="2199055"/>
                  </a:moveTo>
                  <a:cubicBezTo>
                    <a:pt x="420580" y="2234760"/>
                    <a:pt x="431071" y="2230951"/>
                    <a:pt x="413700" y="2257454"/>
                  </a:cubicBezTo>
                  <a:cubicBezTo>
                    <a:pt x="414436" y="2247784"/>
                    <a:pt x="401949" y="2260186"/>
                    <a:pt x="406168" y="2244910"/>
                  </a:cubicBezTo>
                  <a:cubicBezTo>
                    <a:pt x="391770" y="2291332"/>
                    <a:pt x="405658" y="2263499"/>
                    <a:pt x="378576" y="2321373"/>
                  </a:cubicBezTo>
                  <a:cubicBezTo>
                    <a:pt x="388698" y="2320340"/>
                    <a:pt x="394064" y="2306706"/>
                    <a:pt x="412751" y="2286009"/>
                  </a:cubicBezTo>
                  <a:cubicBezTo>
                    <a:pt x="414379" y="2279057"/>
                    <a:pt x="416786" y="2271413"/>
                    <a:pt x="419476" y="2263527"/>
                  </a:cubicBezTo>
                  <a:cubicBezTo>
                    <a:pt x="422180" y="2255642"/>
                    <a:pt x="425705" y="2247756"/>
                    <a:pt x="428720" y="2239941"/>
                  </a:cubicBezTo>
                  <a:cubicBezTo>
                    <a:pt x="434907" y="2224383"/>
                    <a:pt x="440216" y="2209617"/>
                    <a:pt x="440513" y="2199055"/>
                  </a:cubicBezTo>
                  <a:close/>
                  <a:moveTo>
                    <a:pt x="1251349" y="2189924"/>
                  </a:moveTo>
                  <a:cubicBezTo>
                    <a:pt x="1247753" y="2199721"/>
                    <a:pt x="1235677" y="2224142"/>
                    <a:pt x="1221166" y="2250191"/>
                  </a:cubicBezTo>
                  <a:cubicBezTo>
                    <a:pt x="1213974" y="2263244"/>
                    <a:pt x="1206287" y="2276778"/>
                    <a:pt x="1199052" y="2289293"/>
                  </a:cubicBezTo>
                  <a:cubicBezTo>
                    <a:pt x="1195400" y="2295522"/>
                    <a:pt x="1191889" y="2301525"/>
                    <a:pt x="1188647" y="2307088"/>
                  </a:cubicBezTo>
                  <a:cubicBezTo>
                    <a:pt x="1185603" y="2312737"/>
                    <a:pt x="1182814" y="2317975"/>
                    <a:pt x="1180365" y="2322576"/>
                  </a:cubicBezTo>
                  <a:cubicBezTo>
                    <a:pt x="1181809" y="2317947"/>
                    <a:pt x="1183593" y="2312879"/>
                    <a:pt x="1185646" y="2307485"/>
                  </a:cubicBezTo>
                  <a:cubicBezTo>
                    <a:pt x="1187826" y="2302148"/>
                    <a:pt x="1190516" y="2296626"/>
                    <a:pt x="1193305" y="2290836"/>
                  </a:cubicBezTo>
                  <a:cubicBezTo>
                    <a:pt x="1198939" y="2279284"/>
                    <a:pt x="1205423" y="2266910"/>
                    <a:pt x="1212176" y="2254650"/>
                  </a:cubicBezTo>
                  <a:cubicBezTo>
                    <a:pt x="1225795" y="2230201"/>
                    <a:pt x="1239995" y="2205907"/>
                    <a:pt x="1251349" y="2189924"/>
                  </a:cubicBezTo>
                  <a:close/>
                  <a:moveTo>
                    <a:pt x="466945" y="2134598"/>
                  </a:moveTo>
                  <a:cubicBezTo>
                    <a:pt x="441235" y="2159047"/>
                    <a:pt x="451570" y="2139199"/>
                    <a:pt x="436847" y="2169580"/>
                  </a:cubicBezTo>
                  <a:cubicBezTo>
                    <a:pt x="423652" y="2184021"/>
                    <a:pt x="443911" y="2143814"/>
                    <a:pt x="434666" y="2151799"/>
                  </a:cubicBezTo>
                  <a:cubicBezTo>
                    <a:pt x="422888" y="2180736"/>
                    <a:pt x="420693" y="2147254"/>
                    <a:pt x="408971" y="2176149"/>
                  </a:cubicBezTo>
                  <a:cubicBezTo>
                    <a:pt x="414167" y="2172398"/>
                    <a:pt x="407527" y="2188013"/>
                    <a:pt x="400788" y="2203841"/>
                  </a:cubicBezTo>
                  <a:cubicBezTo>
                    <a:pt x="436719" y="2154022"/>
                    <a:pt x="439055" y="2196819"/>
                    <a:pt x="418442" y="2206785"/>
                  </a:cubicBezTo>
                  <a:cubicBezTo>
                    <a:pt x="405361" y="2236657"/>
                    <a:pt x="417919" y="2224284"/>
                    <a:pt x="425931" y="2219371"/>
                  </a:cubicBezTo>
                  <a:cubicBezTo>
                    <a:pt x="440159" y="2191934"/>
                    <a:pt x="443826" y="2173049"/>
                    <a:pt x="466945" y="2134598"/>
                  </a:cubicBezTo>
                  <a:close/>
                  <a:moveTo>
                    <a:pt x="1197863" y="2131215"/>
                  </a:moveTo>
                  <a:cubicBezTo>
                    <a:pt x="1194437" y="2137699"/>
                    <a:pt x="1190175" y="2145231"/>
                    <a:pt x="1185334" y="2153484"/>
                  </a:cubicBezTo>
                  <a:cubicBezTo>
                    <a:pt x="1180775" y="2161908"/>
                    <a:pt x="1175763" y="2171166"/>
                    <a:pt x="1170483" y="2180907"/>
                  </a:cubicBezTo>
                  <a:cubicBezTo>
                    <a:pt x="1159893" y="2200344"/>
                    <a:pt x="1148256" y="2221722"/>
                    <a:pt x="1137015" y="2242349"/>
                  </a:cubicBezTo>
                  <a:cubicBezTo>
                    <a:pt x="1131508" y="2252712"/>
                    <a:pt x="1126058" y="2262862"/>
                    <a:pt x="1121273" y="2272673"/>
                  </a:cubicBezTo>
                  <a:cubicBezTo>
                    <a:pt x="1116813" y="2282668"/>
                    <a:pt x="1112764" y="2292196"/>
                    <a:pt x="1109352" y="2300931"/>
                  </a:cubicBezTo>
                  <a:cubicBezTo>
                    <a:pt x="1102514" y="2318401"/>
                    <a:pt x="1098211" y="2332714"/>
                    <a:pt x="1098267" y="2341335"/>
                  </a:cubicBezTo>
                  <a:cubicBezTo>
                    <a:pt x="1086857" y="2350608"/>
                    <a:pt x="1072161" y="2375100"/>
                    <a:pt x="1063342" y="2397086"/>
                  </a:cubicBezTo>
                  <a:cubicBezTo>
                    <a:pt x="1054876" y="2419256"/>
                    <a:pt x="1050926" y="2438198"/>
                    <a:pt x="1057764" y="2435240"/>
                  </a:cubicBezTo>
                  <a:cubicBezTo>
                    <a:pt x="1047656" y="2452653"/>
                    <a:pt x="1039515" y="2473506"/>
                    <a:pt x="1037080" y="2463483"/>
                  </a:cubicBezTo>
                  <a:cubicBezTo>
                    <a:pt x="1014528" y="2514350"/>
                    <a:pt x="1010012" y="2556906"/>
                    <a:pt x="980494" y="2602464"/>
                  </a:cubicBezTo>
                  <a:cubicBezTo>
                    <a:pt x="1012659" y="2516884"/>
                    <a:pt x="1038864" y="2439076"/>
                    <a:pt x="1070378" y="2361807"/>
                  </a:cubicBezTo>
                  <a:cubicBezTo>
                    <a:pt x="1078603" y="2342666"/>
                    <a:pt x="1086984" y="2323512"/>
                    <a:pt x="1095733" y="2304244"/>
                  </a:cubicBezTo>
                  <a:cubicBezTo>
                    <a:pt x="1104553" y="2285018"/>
                    <a:pt x="1113246" y="2265425"/>
                    <a:pt x="1124274" y="2246624"/>
                  </a:cubicBezTo>
                  <a:cubicBezTo>
                    <a:pt x="1134906" y="2227611"/>
                    <a:pt x="1146118" y="2208456"/>
                    <a:pt x="1158124" y="2189118"/>
                  </a:cubicBezTo>
                  <a:cubicBezTo>
                    <a:pt x="1164126" y="2179448"/>
                    <a:pt x="1170313" y="2169722"/>
                    <a:pt x="1176740" y="2159954"/>
                  </a:cubicBezTo>
                  <a:cubicBezTo>
                    <a:pt x="1183054" y="2150115"/>
                    <a:pt x="1190628" y="2140856"/>
                    <a:pt x="1197863" y="2131215"/>
                  </a:cubicBezTo>
                  <a:close/>
                  <a:moveTo>
                    <a:pt x="1337835" y="2098724"/>
                  </a:moveTo>
                  <a:cubicBezTo>
                    <a:pt x="1328435" y="2121942"/>
                    <a:pt x="1316500" y="2146688"/>
                    <a:pt x="1302386" y="2172469"/>
                  </a:cubicBezTo>
                  <a:cubicBezTo>
                    <a:pt x="1295350" y="2185380"/>
                    <a:pt x="1287832" y="2198588"/>
                    <a:pt x="1279933" y="2212080"/>
                  </a:cubicBezTo>
                  <a:cubicBezTo>
                    <a:pt x="1272571" y="2225898"/>
                    <a:pt x="1265011" y="2240111"/>
                    <a:pt x="1257267" y="2254651"/>
                  </a:cubicBezTo>
                  <a:cubicBezTo>
                    <a:pt x="1249438" y="2269119"/>
                    <a:pt x="1241453" y="2283913"/>
                    <a:pt x="1233313" y="2298963"/>
                  </a:cubicBezTo>
                  <a:cubicBezTo>
                    <a:pt x="1229264" y="2306480"/>
                    <a:pt x="1225173" y="2314068"/>
                    <a:pt x="1221053" y="2321713"/>
                  </a:cubicBezTo>
                  <a:cubicBezTo>
                    <a:pt x="1217089" y="2329429"/>
                    <a:pt x="1213550" y="2337456"/>
                    <a:pt x="1209784" y="2345398"/>
                  </a:cubicBezTo>
                  <a:cubicBezTo>
                    <a:pt x="1195060" y="2377351"/>
                    <a:pt x="1180054" y="2410068"/>
                    <a:pt x="1167001" y="2443762"/>
                  </a:cubicBezTo>
                  <a:cubicBezTo>
                    <a:pt x="1171036" y="2425626"/>
                    <a:pt x="1180365" y="2401659"/>
                    <a:pt x="1191960" y="2373755"/>
                  </a:cubicBezTo>
                  <a:cubicBezTo>
                    <a:pt x="1197807" y="2359824"/>
                    <a:pt x="1204333" y="2344959"/>
                    <a:pt x="1211299" y="2329485"/>
                  </a:cubicBezTo>
                  <a:cubicBezTo>
                    <a:pt x="1214611" y="2321656"/>
                    <a:pt x="1218802" y="2314082"/>
                    <a:pt x="1222823" y="2306254"/>
                  </a:cubicBezTo>
                  <a:cubicBezTo>
                    <a:pt x="1226914" y="2298467"/>
                    <a:pt x="1231062" y="2290539"/>
                    <a:pt x="1235267" y="2282554"/>
                  </a:cubicBezTo>
                  <a:cubicBezTo>
                    <a:pt x="1243733" y="2266585"/>
                    <a:pt x="1252369" y="2250290"/>
                    <a:pt x="1261004" y="2234010"/>
                  </a:cubicBezTo>
                  <a:cubicBezTo>
                    <a:pt x="1265336" y="2225869"/>
                    <a:pt x="1269669" y="2217729"/>
                    <a:pt x="1273972" y="2209631"/>
                  </a:cubicBezTo>
                  <a:cubicBezTo>
                    <a:pt x="1278644" y="2201760"/>
                    <a:pt x="1283302" y="2193917"/>
                    <a:pt x="1287889" y="2186173"/>
                  </a:cubicBezTo>
                  <a:cubicBezTo>
                    <a:pt x="1306307" y="2155140"/>
                    <a:pt x="1323409" y="2125099"/>
                    <a:pt x="1337835" y="2098724"/>
                  </a:cubicBezTo>
                  <a:close/>
                  <a:moveTo>
                    <a:pt x="6497107" y="2097096"/>
                  </a:moveTo>
                  <a:cubicBezTo>
                    <a:pt x="6501395" y="2103807"/>
                    <a:pt x="6504977" y="2109795"/>
                    <a:pt x="6507993" y="2115005"/>
                  </a:cubicBezTo>
                  <a:cubicBezTo>
                    <a:pt x="6510881" y="2120285"/>
                    <a:pt x="6513089" y="2124872"/>
                    <a:pt x="6515029" y="2128610"/>
                  </a:cubicBezTo>
                  <a:cubicBezTo>
                    <a:pt x="6518851" y="2136085"/>
                    <a:pt x="6521231" y="2140332"/>
                    <a:pt x="6523439" y="2141139"/>
                  </a:cubicBezTo>
                  <a:cubicBezTo>
                    <a:pt x="6529315" y="2154149"/>
                    <a:pt x="6526581" y="2153965"/>
                    <a:pt x="6523707" y="2148132"/>
                  </a:cubicBezTo>
                  <a:cubicBezTo>
                    <a:pt x="6523877" y="2159699"/>
                    <a:pt x="6528167" y="2174026"/>
                    <a:pt x="6534679" y="2189797"/>
                  </a:cubicBezTo>
                  <a:cubicBezTo>
                    <a:pt x="6534523" y="2203869"/>
                    <a:pt x="6513075" y="2149194"/>
                    <a:pt x="6504171" y="2135207"/>
                  </a:cubicBezTo>
                  <a:cubicBezTo>
                    <a:pt x="6504213" y="2129587"/>
                    <a:pt x="6502671" y="2122650"/>
                    <a:pt x="6500759" y="2115939"/>
                  </a:cubicBezTo>
                  <a:cubicBezTo>
                    <a:pt x="6498847" y="2109229"/>
                    <a:pt x="6496979" y="2102561"/>
                    <a:pt x="6497107" y="2097096"/>
                  </a:cubicBezTo>
                  <a:close/>
                  <a:moveTo>
                    <a:pt x="6069263" y="2097039"/>
                  </a:moveTo>
                  <a:cubicBezTo>
                    <a:pt x="6079301" y="2121687"/>
                    <a:pt x="6090639" y="2137812"/>
                    <a:pt x="6100195" y="2152620"/>
                  </a:cubicBezTo>
                  <a:cubicBezTo>
                    <a:pt x="6109143" y="2167740"/>
                    <a:pt x="6116223" y="2181585"/>
                    <a:pt x="6118163" y="2200924"/>
                  </a:cubicBezTo>
                  <a:cubicBezTo>
                    <a:pt x="6115415" y="2192741"/>
                    <a:pt x="6111127" y="2183737"/>
                    <a:pt x="6106241" y="2174422"/>
                  </a:cubicBezTo>
                  <a:cubicBezTo>
                    <a:pt x="6101329" y="2165135"/>
                    <a:pt x="6096047" y="2155423"/>
                    <a:pt x="6090315" y="2146334"/>
                  </a:cubicBezTo>
                  <a:cubicBezTo>
                    <a:pt x="6079243" y="2127958"/>
                    <a:pt x="6069645" y="2110347"/>
                    <a:pt x="6069263" y="2097039"/>
                  </a:cubicBezTo>
                  <a:close/>
                  <a:moveTo>
                    <a:pt x="490545" y="2087540"/>
                  </a:moveTo>
                  <a:cubicBezTo>
                    <a:pt x="477081" y="2107798"/>
                    <a:pt x="471093" y="2107445"/>
                    <a:pt x="466789" y="2106963"/>
                  </a:cubicBezTo>
                  <a:cubicBezTo>
                    <a:pt x="462471" y="2106468"/>
                    <a:pt x="459923" y="2105916"/>
                    <a:pt x="454586" y="2126472"/>
                  </a:cubicBezTo>
                  <a:cubicBezTo>
                    <a:pt x="457559" y="2119648"/>
                    <a:pt x="460602" y="2113008"/>
                    <a:pt x="464113" y="2110970"/>
                  </a:cubicBezTo>
                  <a:cubicBezTo>
                    <a:pt x="457785" y="2125920"/>
                    <a:pt x="456808" y="2132205"/>
                    <a:pt x="455930" y="2138378"/>
                  </a:cubicBezTo>
                  <a:cubicBezTo>
                    <a:pt x="468106" y="2128199"/>
                    <a:pt x="478426" y="2106751"/>
                    <a:pt x="490545" y="2087540"/>
                  </a:cubicBezTo>
                  <a:close/>
                  <a:moveTo>
                    <a:pt x="6049147" y="2081537"/>
                  </a:moveTo>
                  <a:cubicBezTo>
                    <a:pt x="6062043" y="2103806"/>
                    <a:pt x="6072207" y="2124631"/>
                    <a:pt x="6082739" y="2145697"/>
                  </a:cubicBezTo>
                  <a:cubicBezTo>
                    <a:pt x="6079483" y="2151346"/>
                    <a:pt x="6048139" y="2093769"/>
                    <a:pt x="6049147" y="2081537"/>
                  </a:cubicBezTo>
                  <a:close/>
                  <a:moveTo>
                    <a:pt x="6455449" y="2060736"/>
                  </a:moveTo>
                  <a:cubicBezTo>
                    <a:pt x="6463709" y="2069938"/>
                    <a:pt x="6482265" y="2107424"/>
                    <a:pt x="6494403" y="2128681"/>
                  </a:cubicBezTo>
                  <a:cubicBezTo>
                    <a:pt x="6484973" y="2131456"/>
                    <a:pt x="6468099" y="2081552"/>
                    <a:pt x="6451237" y="2062610"/>
                  </a:cubicBezTo>
                  <a:cubicBezTo>
                    <a:pt x="6451085" y="2057744"/>
                    <a:pt x="6452695" y="2057668"/>
                    <a:pt x="6455449" y="2060736"/>
                  </a:cubicBezTo>
                  <a:close/>
                  <a:moveTo>
                    <a:pt x="6430625" y="2059450"/>
                  </a:moveTo>
                  <a:cubicBezTo>
                    <a:pt x="6431543" y="2056792"/>
                    <a:pt x="6462279" y="2111141"/>
                    <a:pt x="6475941" y="2143843"/>
                  </a:cubicBezTo>
                  <a:cubicBezTo>
                    <a:pt x="6472939" y="2144466"/>
                    <a:pt x="6464515" y="2127818"/>
                    <a:pt x="6466511" y="2144565"/>
                  </a:cubicBezTo>
                  <a:cubicBezTo>
                    <a:pt x="6455993" y="2103184"/>
                    <a:pt x="6449015" y="2103014"/>
                    <a:pt x="6432195" y="2064309"/>
                  </a:cubicBezTo>
                  <a:cubicBezTo>
                    <a:pt x="6430973" y="2061373"/>
                    <a:pt x="6430495" y="2059830"/>
                    <a:pt x="6430625" y="2059450"/>
                  </a:cubicBezTo>
                  <a:close/>
                  <a:moveTo>
                    <a:pt x="1186538" y="2052104"/>
                  </a:moveTo>
                  <a:cubicBezTo>
                    <a:pt x="1164524" y="2082287"/>
                    <a:pt x="1169592" y="2083321"/>
                    <a:pt x="1138333" y="2129459"/>
                  </a:cubicBezTo>
                  <a:cubicBezTo>
                    <a:pt x="1153226" y="2116321"/>
                    <a:pt x="1148144" y="2128992"/>
                    <a:pt x="1145270" y="2139284"/>
                  </a:cubicBezTo>
                  <a:cubicBezTo>
                    <a:pt x="1142481" y="2149661"/>
                    <a:pt x="1140414" y="2156754"/>
                    <a:pt x="1160191" y="2132305"/>
                  </a:cubicBezTo>
                  <a:cubicBezTo>
                    <a:pt x="1148639" y="2128779"/>
                    <a:pt x="1188591" y="2066573"/>
                    <a:pt x="1186538" y="2052104"/>
                  </a:cubicBezTo>
                  <a:close/>
                  <a:moveTo>
                    <a:pt x="6177941" y="2048479"/>
                  </a:moveTo>
                  <a:cubicBezTo>
                    <a:pt x="6182603" y="2049973"/>
                    <a:pt x="6189483" y="2056115"/>
                    <a:pt x="6199383" y="2068938"/>
                  </a:cubicBezTo>
                  <a:cubicBezTo>
                    <a:pt x="6180213" y="2054370"/>
                    <a:pt x="6185027" y="2099149"/>
                    <a:pt x="6174267" y="2105604"/>
                  </a:cubicBezTo>
                  <a:cubicBezTo>
                    <a:pt x="6169935" y="2081342"/>
                    <a:pt x="6163955" y="2043997"/>
                    <a:pt x="6177941" y="2048479"/>
                  </a:cubicBezTo>
                  <a:close/>
                  <a:moveTo>
                    <a:pt x="6078933" y="2046937"/>
                  </a:moveTo>
                  <a:cubicBezTo>
                    <a:pt x="6090825" y="2066686"/>
                    <a:pt x="6104387" y="2085289"/>
                    <a:pt x="6117497" y="2101031"/>
                  </a:cubicBezTo>
                  <a:cubicBezTo>
                    <a:pt x="6130479" y="2116831"/>
                    <a:pt x="6143603" y="2129473"/>
                    <a:pt x="6152861" y="2138109"/>
                  </a:cubicBezTo>
                  <a:cubicBezTo>
                    <a:pt x="6162799" y="2171520"/>
                    <a:pt x="6130989" y="2110885"/>
                    <a:pt x="6148671" y="2148387"/>
                  </a:cubicBezTo>
                  <a:cubicBezTo>
                    <a:pt x="6148671" y="2154928"/>
                    <a:pt x="6143291" y="2146051"/>
                    <a:pt x="6136821" y="2134060"/>
                  </a:cubicBezTo>
                  <a:cubicBezTo>
                    <a:pt x="6129815" y="2122352"/>
                    <a:pt x="6121575" y="2107558"/>
                    <a:pt x="6116889" y="2101697"/>
                  </a:cubicBezTo>
                  <a:cubicBezTo>
                    <a:pt x="6121943" y="2114283"/>
                    <a:pt x="6129263" y="2128454"/>
                    <a:pt x="6136311" y="2143659"/>
                  </a:cubicBezTo>
                  <a:cubicBezTo>
                    <a:pt x="6143335" y="2158863"/>
                    <a:pt x="6151149" y="2174521"/>
                    <a:pt x="6158977" y="2189089"/>
                  </a:cubicBezTo>
                  <a:cubicBezTo>
                    <a:pt x="6174635" y="2218224"/>
                    <a:pt x="6190379" y="2243098"/>
                    <a:pt x="6200063" y="2251366"/>
                  </a:cubicBezTo>
                  <a:cubicBezTo>
                    <a:pt x="6189615" y="2243226"/>
                    <a:pt x="6195375" y="2252881"/>
                    <a:pt x="6204039" y="2270039"/>
                  </a:cubicBezTo>
                  <a:cubicBezTo>
                    <a:pt x="6212449" y="2287311"/>
                    <a:pt x="6224341" y="2311874"/>
                    <a:pt x="6228305" y="2332232"/>
                  </a:cubicBezTo>
                  <a:cubicBezTo>
                    <a:pt x="6232637" y="2336082"/>
                    <a:pt x="6235411" y="2334553"/>
                    <a:pt x="6237735" y="2331481"/>
                  </a:cubicBezTo>
                  <a:cubicBezTo>
                    <a:pt x="6243015" y="2343302"/>
                    <a:pt x="6240267" y="2343090"/>
                    <a:pt x="6237677" y="2337951"/>
                  </a:cubicBezTo>
                  <a:cubicBezTo>
                    <a:pt x="6236757" y="2354600"/>
                    <a:pt x="6249103" y="2378879"/>
                    <a:pt x="6260329" y="2403258"/>
                  </a:cubicBezTo>
                  <a:cubicBezTo>
                    <a:pt x="6252697" y="2386283"/>
                    <a:pt x="6240763" y="2362032"/>
                    <a:pt x="6227285" y="2333180"/>
                  </a:cubicBezTo>
                  <a:cubicBezTo>
                    <a:pt x="6220519" y="2318768"/>
                    <a:pt x="6213227" y="2303252"/>
                    <a:pt x="6205597" y="2287042"/>
                  </a:cubicBezTo>
                  <a:cubicBezTo>
                    <a:pt x="6201719" y="2278972"/>
                    <a:pt x="6198123" y="2270549"/>
                    <a:pt x="6193803" y="2262324"/>
                  </a:cubicBezTo>
                  <a:cubicBezTo>
                    <a:pt x="6189515" y="2254084"/>
                    <a:pt x="6185155" y="2245732"/>
                    <a:pt x="6180751" y="2237294"/>
                  </a:cubicBezTo>
                  <a:cubicBezTo>
                    <a:pt x="6163295" y="2203515"/>
                    <a:pt x="6145217" y="2168561"/>
                    <a:pt x="6128157" y="2135546"/>
                  </a:cubicBezTo>
                  <a:cubicBezTo>
                    <a:pt x="6109851" y="2103226"/>
                    <a:pt x="6092807" y="2072703"/>
                    <a:pt x="6078933" y="2046937"/>
                  </a:cubicBezTo>
                  <a:close/>
                  <a:moveTo>
                    <a:pt x="1249608" y="2042010"/>
                  </a:moveTo>
                  <a:cubicBezTo>
                    <a:pt x="1268267" y="2037353"/>
                    <a:pt x="1211723" y="2114254"/>
                    <a:pt x="1196575" y="2116010"/>
                  </a:cubicBezTo>
                  <a:cubicBezTo>
                    <a:pt x="1213535" y="2081848"/>
                    <a:pt x="1231798" y="2065384"/>
                    <a:pt x="1249608" y="2042010"/>
                  </a:cubicBezTo>
                  <a:close/>
                  <a:moveTo>
                    <a:pt x="370789" y="2027372"/>
                  </a:moveTo>
                  <a:cubicBezTo>
                    <a:pt x="382101" y="2030161"/>
                    <a:pt x="330993" y="2139836"/>
                    <a:pt x="310862" y="2177608"/>
                  </a:cubicBezTo>
                  <a:cubicBezTo>
                    <a:pt x="315123" y="2157872"/>
                    <a:pt x="325600" y="2133381"/>
                    <a:pt x="337166" y="2107275"/>
                  </a:cubicBezTo>
                  <a:cubicBezTo>
                    <a:pt x="348931" y="2081254"/>
                    <a:pt x="360780" y="2053152"/>
                    <a:pt x="370789" y="2027372"/>
                  </a:cubicBezTo>
                  <a:close/>
                  <a:moveTo>
                    <a:pt x="6261305" y="2019727"/>
                  </a:moveTo>
                  <a:cubicBezTo>
                    <a:pt x="6280699" y="2054879"/>
                    <a:pt x="6307159" y="2106241"/>
                    <a:pt x="6335955" y="2161610"/>
                  </a:cubicBezTo>
                  <a:cubicBezTo>
                    <a:pt x="6350723" y="2189103"/>
                    <a:pt x="6363507" y="2218861"/>
                    <a:pt x="6375807" y="2248266"/>
                  </a:cubicBezTo>
                  <a:cubicBezTo>
                    <a:pt x="6388055" y="2277684"/>
                    <a:pt x="6399337" y="2306989"/>
                    <a:pt x="6408439" y="2334822"/>
                  </a:cubicBezTo>
                  <a:cubicBezTo>
                    <a:pt x="6415803" y="2354090"/>
                    <a:pt x="6416907" y="2348357"/>
                    <a:pt x="6417657" y="2341221"/>
                  </a:cubicBezTo>
                  <a:cubicBezTo>
                    <a:pt x="6422725" y="2366053"/>
                    <a:pt x="6421563" y="2367978"/>
                    <a:pt x="6416849" y="2357219"/>
                  </a:cubicBezTo>
                  <a:cubicBezTo>
                    <a:pt x="6414457" y="2351853"/>
                    <a:pt x="6411299" y="2343246"/>
                    <a:pt x="6407307" y="2332826"/>
                  </a:cubicBezTo>
                  <a:cubicBezTo>
                    <a:pt x="6403075" y="2322506"/>
                    <a:pt x="6398091" y="2310331"/>
                    <a:pt x="6392839" y="2297504"/>
                  </a:cubicBezTo>
                  <a:cubicBezTo>
                    <a:pt x="6371787" y="2246156"/>
                    <a:pt x="6346177" y="2184233"/>
                    <a:pt x="6340119" y="2191934"/>
                  </a:cubicBezTo>
                  <a:cubicBezTo>
                    <a:pt x="6343983" y="2183695"/>
                    <a:pt x="6328707" y="2156046"/>
                    <a:pt x="6310459" y="2122749"/>
                  </a:cubicBezTo>
                  <a:cubicBezTo>
                    <a:pt x="6301327" y="2106100"/>
                    <a:pt x="6291459" y="2088021"/>
                    <a:pt x="6282851" y="2070183"/>
                  </a:cubicBezTo>
                  <a:cubicBezTo>
                    <a:pt x="6280757" y="2065695"/>
                    <a:pt x="6278675" y="2061264"/>
                    <a:pt x="6276623" y="2056889"/>
                  </a:cubicBezTo>
                  <a:cubicBezTo>
                    <a:pt x="6274487" y="2052586"/>
                    <a:pt x="6272461" y="2048310"/>
                    <a:pt x="6270579" y="2044091"/>
                  </a:cubicBezTo>
                  <a:cubicBezTo>
                    <a:pt x="6266811" y="2035668"/>
                    <a:pt x="6263641" y="2027485"/>
                    <a:pt x="6261305" y="2019727"/>
                  </a:cubicBezTo>
                  <a:close/>
                  <a:moveTo>
                    <a:pt x="432316" y="1998803"/>
                  </a:moveTo>
                  <a:cubicBezTo>
                    <a:pt x="422265" y="2020194"/>
                    <a:pt x="411066" y="2025461"/>
                    <a:pt x="401397" y="2051383"/>
                  </a:cubicBezTo>
                  <a:cubicBezTo>
                    <a:pt x="405078" y="2049358"/>
                    <a:pt x="408461" y="2042704"/>
                    <a:pt x="411817" y="2035866"/>
                  </a:cubicBezTo>
                  <a:cubicBezTo>
                    <a:pt x="416191" y="2036263"/>
                    <a:pt x="409382" y="2046456"/>
                    <a:pt x="400222" y="2057201"/>
                  </a:cubicBezTo>
                  <a:cubicBezTo>
                    <a:pt x="390836" y="2067819"/>
                    <a:pt x="380345" y="2079640"/>
                    <a:pt x="375319" y="2082061"/>
                  </a:cubicBezTo>
                  <a:cubicBezTo>
                    <a:pt x="369473" y="2082429"/>
                    <a:pt x="383347" y="2067012"/>
                    <a:pt x="390496" y="2061038"/>
                  </a:cubicBezTo>
                  <a:cubicBezTo>
                    <a:pt x="416588" y="2029736"/>
                    <a:pt x="408022" y="2014645"/>
                    <a:pt x="432316" y="1998803"/>
                  </a:cubicBezTo>
                  <a:close/>
                  <a:moveTo>
                    <a:pt x="6056905" y="1995485"/>
                  </a:moveTo>
                  <a:cubicBezTo>
                    <a:pt x="6058687" y="1996782"/>
                    <a:pt x="6061351" y="2000013"/>
                    <a:pt x="6063899" y="2002979"/>
                  </a:cubicBezTo>
                  <a:cubicBezTo>
                    <a:pt x="6066489" y="2005910"/>
                    <a:pt x="6068811" y="2008671"/>
                    <a:pt x="6070043" y="2008925"/>
                  </a:cubicBezTo>
                  <a:cubicBezTo>
                    <a:pt x="6071259" y="2009208"/>
                    <a:pt x="6071671" y="2006802"/>
                    <a:pt x="6069631" y="1999893"/>
                  </a:cubicBezTo>
                  <a:cubicBezTo>
                    <a:pt x="6082019" y="2027768"/>
                    <a:pt x="6076695" y="2010398"/>
                    <a:pt x="6091943" y="2034776"/>
                  </a:cubicBezTo>
                  <a:cubicBezTo>
                    <a:pt x="6089495" y="2035357"/>
                    <a:pt x="6087159" y="2036093"/>
                    <a:pt x="6088163" y="2045210"/>
                  </a:cubicBezTo>
                  <a:cubicBezTo>
                    <a:pt x="6080207" y="2025263"/>
                    <a:pt x="6076229" y="2020647"/>
                    <a:pt x="6072195" y="2017604"/>
                  </a:cubicBezTo>
                  <a:cubicBezTo>
                    <a:pt x="6068075" y="2014602"/>
                    <a:pt x="6064267" y="2012918"/>
                    <a:pt x="6055219" y="1999596"/>
                  </a:cubicBezTo>
                  <a:cubicBezTo>
                    <a:pt x="6054229" y="1994825"/>
                    <a:pt x="6055125" y="1994188"/>
                    <a:pt x="6056905" y="1995485"/>
                  </a:cubicBezTo>
                  <a:close/>
                  <a:moveTo>
                    <a:pt x="1448515" y="1983584"/>
                  </a:moveTo>
                  <a:cubicBezTo>
                    <a:pt x="1452663" y="1981447"/>
                    <a:pt x="1449959" y="1987718"/>
                    <a:pt x="1443079" y="1998775"/>
                  </a:cubicBezTo>
                  <a:cubicBezTo>
                    <a:pt x="1435972" y="2009718"/>
                    <a:pt x="1425439" y="2025914"/>
                    <a:pt x="1413873" y="2043710"/>
                  </a:cubicBezTo>
                  <a:cubicBezTo>
                    <a:pt x="1402122" y="2061392"/>
                    <a:pt x="1388914" y="2080320"/>
                    <a:pt x="1376668" y="2096813"/>
                  </a:cubicBezTo>
                  <a:cubicBezTo>
                    <a:pt x="1370594" y="2105095"/>
                    <a:pt x="1364577" y="2112655"/>
                    <a:pt x="1359438" y="2119365"/>
                  </a:cubicBezTo>
                  <a:cubicBezTo>
                    <a:pt x="1354469" y="2126218"/>
                    <a:pt x="1350010" y="2131937"/>
                    <a:pt x="1346343" y="2136085"/>
                  </a:cubicBezTo>
                  <a:cubicBezTo>
                    <a:pt x="1349826" y="2129530"/>
                    <a:pt x="1353591" y="2122891"/>
                    <a:pt x="1357527" y="2116208"/>
                  </a:cubicBezTo>
                  <a:cubicBezTo>
                    <a:pt x="1361732" y="2109696"/>
                    <a:pt x="1366234" y="2103212"/>
                    <a:pt x="1370792" y="2096672"/>
                  </a:cubicBezTo>
                  <a:cubicBezTo>
                    <a:pt x="1380065" y="2083704"/>
                    <a:pt x="1389522" y="2070481"/>
                    <a:pt x="1398838" y="2057456"/>
                  </a:cubicBezTo>
                  <a:cubicBezTo>
                    <a:pt x="1408181" y="2044446"/>
                    <a:pt x="1417299" y="2031577"/>
                    <a:pt x="1425538" y="2019034"/>
                  </a:cubicBezTo>
                  <a:cubicBezTo>
                    <a:pt x="1433862" y="2006533"/>
                    <a:pt x="1442215" y="1995023"/>
                    <a:pt x="1448515" y="1983584"/>
                  </a:cubicBezTo>
                  <a:close/>
                  <a:moveTo>
                    <a:pt x="6415887" y="1981843"/>
                  </a:moveTo>
                  <a:cubicBezTo>
                    <a:pt x="6431347" y="2004310"/>
                    <a:pt x="6431261" y="2017434"/>
                    <a:pt x="6444499" y="2038613"/>
                  </a:cubicBezTo>
                  <a:cubicBezTo>
                    <a:pt x="6445191" y="2058178"/>
                    <a:pt x="6415645" y="1999638"/>
                    <a:pt x="6415887" y="1981843"/>
                  </a:cubicBezTo>
                  <a:close/>
                  <a:moveTo>
                    <a:pt x="582867" y="1962408"/>
                  </a:moveTo>
                  <a:cubicBezTo>
                    <a:pt x="583278" y="1960062"/>
                    <a:pt x="582269" y="1959609"/>
                    <a:pt x="578220" y="1963212"/>
                  </a:cubicBezTo>
                  <a:cubicBezTo>
                    <a:pt x="574553" y="1969979"/>
                    <a:pt x="571184" y="1976859"/>
                    <a:pt x="567970" y="1983881"/>
                  </a:cubicBezTo>
                  <a:cubicBezTo>
                    <a:pt x="568168" y="1992078"/>
                    <a:pt x="574412" y="1990691"/>
                    <a:pt x="553827" y="2020860"/>
                  </a:cubicBezTo>
                  <a:cubicBezTo>
                    <a:pt x="560920" y="2015112"/>
                    <a:pt x="567744" y="2006179"/>
                    <a:pt x="574624" y="1997076"/>
                  </a:cubicBezTo>
                  <a:cubicBezTo>
                    <a:pt x="577937" y="1990139"/>
                    <a:pt x="581051" y="1983202"/>
                    <a:pt x="584506" y="1976349"/>
                  </a:cubicBezTo>
                  <a:cubicBezTo>
                    <a:pt x="573675" y="1988001"/>
                    <a:pt x="575870" y="1980993"/>
                    <a:pt x="578998" y="1972966"/>
                  </a:cubicBezTo>
                  <a:cubicBezTo>
                    <a:pt x="580627" y="1968995"/>
                    <a:pt x="582457" y="1964755"/>
                    <a:pt x="582867" y="1962408"/>
                  </a:cubicBezTo>
                  <a:close/>
                  <a:moveTo>
                    <a:pt x="1390344" y="1959843"/>
                  </a:moveTo>
                  <a:cubicBezTo>
                    <a:pt x="1392057" y="1973137"/>
                    <a:pt x="1358646" y="2008360"/>
                    <a:pt x="1335202" y="2048991"/>
                  </a:cubicBezTo>
                  <a:cubicBezTo>
                    <a:pt x="1338019" y="2034678"/>
                    <a:pt x="1346570" y="2021979"/>
                    <a:pt x="1356919" y="2008020"/>
                  </a:cubicBezTo>
                  <a:cubicBezTo>
                    <a:pt x="1367409" y="1994160"/>
                    <a:pt x="1378948" y="1978530"/>
                    <a:pt x="1390344" y="1959843"/>
                  </a:cubicBezTo>
                  <a:close/>
                  <a:moveTo>
                    <a:pt x="5983031" y="1957266"/>
                  </a:moveTo>
                  <a:cubicBezTo>
                    <a:pt x="5997075" y="1978969"/>
                    <a:pt x="6006307" y="1998492"/>
                    <a:pt x="6024811" y="2022092"/>
                  </a:cubicBezTo>
                  <a:cubicBezTo>
                    <a:pt x="6033035" y="2049175"/>
                    <a:pt x="6013229" y="2014461"/>
                    <a:pt x="6003107" y="2001168"/>
                  </a:cubicBezTo>
                  <a:cubicBezTo>
                    <a:pt x="6003403" y="1989389"/>
                    <a:pt x="5976987" y="1966709"/>
                    <a:pt x="5983031" y="1957266"/>
                  </a:cubicBezTo>
                  <a:close/>
                  <a:moveTo>
                    <a:pt x="6017581" y="1950794"/>
                  </a:moveTo>
                  <a:cubicBezTo>
                    <a:pt x="6021295" y="1952306"/>
                    <a:pt x="6029895" y="1964291"/>
                    <a:pt x="6039547" y="1979294"/>
                  </a:cubicBezTo>
                  <a:cubicBezTo>
                    <a:pt x="6045975" y="1989289"/>
                    <a:pt x="6052869" y="2000629"/>
                    <a:pt x="6059085" y="2011077"/>
                  </a:cubicBezTo>
                  <a:cubicBezTo>
                    <a:pt x="6064775" y="2021851"/>
                    <a:pt x="6069971" y="2031647"/>
                    <a:pt x="6073483" y="2038273"/>
                  </a:cubicBezTo>
                  <a:cubicBezTo>
                    <a:pt x="6073823" y="2050236"/>
                    <a:pt x="6066023" y="2035172"/>
                    <a:pt x="6055079" y="2013823"/>
                  </a:cubicBezTo>
                  <a:cubicBezTo>
                    <a:pt x="6043285" y="1992998"/>
                    <a:pt x="6028095" y="1965930"/>
                    <a:pt x="6015635" y="1953047"/>
                  </a:cubicBezTo>
                  <a:cubicBezTo>
                    <a:pt x="6015645" y="1950948"/>
                    <a:pt x="6016341" y="1950289"/>
                    <a:pt x="6017581" y="1950794"/>
                  </a:cubicBezTo>
                  <a:close/>
                  <a:moveTo>
                    <a:pt x="1268337" y="1948701"/>
                  </a:moveTo>
                  <a:cubicBezTo>
                    <a:pt x="1257549" y="1968677"/>
                    <a:pt x="1220599" y="2015678"/>
                    <a:pt x="1227225" y="2017646"/>
                  </a:cubicBezTo>
                  <a:cubicBezTo>
                    <a:pt x="1217301" y="2030685"/>
                    <a:pt x="1218603" y="2027386"/>
                    <a:pt x="1219240" y="2022573"/>
                  </a:cubicBezTo>
                  <a:cubicBezTo>
                    <a:pt x="1220217" y="2018014"/>
                    <a:pt x="1220982" y="2012210"/>
                    <a:pt x="1211199" y="2021271"/>
                  </a:cubicBezTo>
                  <a:cubicBezTo>
                    <a:pt x="1227395" y="1999610"/>
                    <a:pt x="1240405" y="1980172"/>
                    <a:pt x="1241977" y="1967997"/>
                  </a:cubicBezTo>
                  <a:cubicBezTo>
                    <a:pt x="1250712" y="1956176"/>
                    <a:pt x="1259489" y="1954336"/>
                    <a:pt x="1268337" y="1948701"/>
                  </a:cubicBezTo>
                  <a:close/>
                  <a:moveTo>
                    <a:pt x="1248239" y="1939341"/>
                  </a:moveTo>
                  <a:cubicBezTo>
                    <a:pt x="1254330" y="1938436"/>
                    <a:pt x="1244235" y="1962608"/>
                    <a:pt x="1231345" y="1973703"/>
                  </a:cubicBezTo>
                  <a:cubicBezTo>
                    <a:pt x="1229872" y="1971678"/>
                    <a:pt x="1228131" y="1969951"/>
                    <a:pt x="1220642" y="1974156"/>
                  </a:cubicBezTo>
                  <a:cubicBezTo>
                    <a:pt x="1228485" y="1965732"/>
                    <a:pt x="1243138" y="1947739"/>
                    <a:pt x="1236257" y="1950018"/>
                  </a:cubicBezTo>
                  <a:cubicBezTo>
                    <a:pt x="1242380" y="1942730"/>
                    <a:pt x="1246209" y="1939643"/>
                    <a:pt x="1248239" y="1939341"/>
                  </a:cubicBezTo>
                  <a:close/>
                  <a:moveTo>
                    <a:pt x="6218351" y="1934941"/>
                  </a:moveTo>
                  <a:cubicBezTo>
                    <a:pt x="6223293" y="1941807"/>
                    <a:pt x="6224157" y="1946309"/>
                    <a:pt x="6225035" y="1950995"/>
                  </a:cubicBezTo>
                  <a:cubicBezTo>
                    <a:pt x="6229621" y="1972174"/>
                    <a:pt x="6265027" y="2009124"/>
                    <a:pt x="6256931" y="2023763"/>
                  </a:cubicBezTo>
                  <a:cubicBezTo>
                    <a:pt x="6238229" y="1984576"/>
                    <a:pt x="6211939" y="1936187"/>
                    <a:pt x="6229523" y="1990989"/>
                  </a:cubicBezTo>
                  <a:cubicBezTo>
                    <a:pt x="6212719" y="1964104"/>
                    <a:pt x="6211557" y="1931571"/>
                    <a:pt x="6218351" y="1934941"/>
                  </a:cubicBezTo>
                  <a:close/>
                  <a:moveTo>
                    <a:pt x="6077431" y="1919509"/>
                  </a:moveTo>
                  <a:cubicBezTo>
                    <a:pt x="6083023" y="1940009"/>
                    <a:pt x="6087371" y="1959716"/>
                    <a:pt x="6105887" y="1985963"/>
                  </a:cubicBezTo>
                  <a:cubicBezTo>
                    <a:pt x="6104855" y="1977384"/>
                    <a:pt x="6103567" y="1968974"/>
                    <a:pt x="6102377" y="1960423"/>
                  </a:cubicBezTo>
                  <a:cubicBezTo>
                    <a:pt x="6091731" y="1943109"/>
                    <a:pt x="6088403" y="1947894"/>
                    <a:pt x="6084339" y="1934530"/>
                  </a:cubicBezTo>
                  <a:cubicBezTo>
                    <a:pt x="6083447" y="1930127"/>
                    <a:pt x="6082373" y="1925682"/>
                    <a:pt x="6077431" y="1919509"/>
                  </a:cubicBezTo>
                  <a:close/>
                  <a:moveTo>
                    <a:pt x="6046923" y="1906343"/>
                  </a:moveTo>
                  <a:cubicBezTo>
                    <a:pt x="6048991" y="1915276"/>
                    <a:pt x="6048537" y="1923063"/>
                    <a:pt x="6055699" y="1934134"/>
                  </a:cubicBezTo>
                  <a:cubicBezTo>
                    <a:pt x="6055177" y="1911610"/>
                    <a:pt x="6062467" y="1953019"/>
                    <a:pt x="6078707" y="1962066"/>
                  </a:cubicBezTo>
                  <a:cubicBezTo>
                    <a:pt x="6079187" y="1965577"/>
                    <a:pt x="6084611" y="1976294"/>
                    <a:pt x="6084779" y="1970772"/>
                  </a:cubicBezTo>
                  <a:cubicBezTo>
                    <a:pt x="6072293" y="1951320"/>
                    <a:pt x="6066983" y="1935068"/>
                    <a:pt x="6058023" y="1917145"/>
                  </a:cubicBezTo>
                  <a:cubicBezTo>
                    <a:pt x="6057385" y="1920203"/>
                    <a:pt x="6054101" y="1917457"/>
                    <a:pt x="6046923" y="1906343"/>
                  </a:cubicBezTo>
                  <a:close/>
                  <a:moveTo>
                    <a:pt x="6530389" y="1890430"/>
                  </a:moveTo>
                  <a:cubicBezTo>
                    <a:pt x="6531863" y="1886438"/>
                    <a:pt x="6538515" y="1899321"/>
                    <a:pt x="6545877" y="1913563"/>
                  </a:cubicBezTo>
                  <a:cubicBezTo>
                    <a:pt x="6552815" y="1928060"/>
                    <a:pt x="6560571" y="1943845"/>
                    <a:pt x="6565655" y="1945020"/>
                  </a:cubicBezTo>
                  <a:cubicBezTo>
                    <a:pt x="6576471" y="1975203"/>
                    <a:pt x="6571289" y="1969753"/>
                    <a:pt x="6561747" y="1952623"/>
                  </a:cubicBezTo>
                  <a:cubicBezTo>
                    <a:pt x="6556975" y="1944058"/>
                    <a:pt x="6551087" y="1932576"/>
                    <a:pt x="6545523" y="1921137"/>
                  </a:cubicBezTo>
                  <a:cubicBezTo>
                    <a:pt x="6540073" y="1909656"/>
                    <a:pt x="6534027" y="1898712"/>
                    <a:pt x="6530389" y="1890430"/>
                  </a:cubicBezTo>
                  <a:close/>
                  <a:moveTo>
                    <a:pt x="478383" y="1890161"/>
                  </a:moveTo>
                  <a:cubicBezTo>
                    <a:pt x="489893" y="1882927"/>
                    <a:pt x="473952" y="1912629"/>
                    <a:pt x="478893" y="1914285"/>
                  </a:cubicBezTo>
                  <a:cubicBezTo>
                    <a:pt x="472211" y="1922270"/>
                    <a:pt x="461210" y="1934232"/>
                    <a:pt x="454797" y="1936738"/>
                  </a:cubicBezTo>
                  <a:cubicBezTo>
                    <a:pt x="448596" y="1939357"/>
                    <a:pt x="446912" y="1932435"/>
                    <a:pt x="461352" y="1903851"/>
                  </a:cubicBezTo>
                  <a:cubicBezTo>
                    <a:pt x="473017" y="1891733"/>
                    <a:pt x="470498" y="1898726"/>
                    <a:pt x="465712" y="1908820"/>
                  </a:cubicBezTo>
                  <a:cubicBezTo>
                    <a:pt x="460927" y="1918915"/>
                    <a:pt x="454613" y="1932534"/>
                    <a:pt x="456949" y="1932817"/>
                  </a:cubicBezTo>
                  <a:cubicBezTo>
                    <a:pt x="476642" y="1911524"/>
                    <a:pt x="462768" y="1914144"/>
                    <a:pt x="478383" y="1890161"/>
                  </a:cubicBezTo>
                  <a:close/>
                  <a:moveTo>
                    <a:pt x="645594" y="1888446"/>
                  </a:moveTo>
                  <a:cubicBezTo>
                    <a:pt x="644671" y="1887867"/>
                    <a:pt x="642455" y="1888989"/>
                    <a:pt x="638402" y="1892525"/>
                  </a:cubicBezTo>
                  <a:cubicBezTo>
                    <a:pt x="619205" y="1917597"/>
                    <a:pt x="619106" y="1931089"/>
                    <a:pt x="633645" y="1920330"/>
                  </a:cubicBezTo>
                  <a:cubicBezTo>
                    <a:pt x="639496" y="1907227"/>
                    <a:pt x="648364" y="1890183"/>
                    <a:pt x="645594" y="1888446"/>
                  </a:cubicBezTo>
                  <a:close/>
                  <a:moveTo>
                    <a:pt x="6100239" y="1880973"/>
                  </a:moveTo>
                  <a:cubicBezTo>
                    <a:pt x="6107543" y="1892256"/>
                    <a:pt x="6110971" y="1895215"/>
                    <a:pt x="6111467" y="1892001"/>
                  </a:cubicBezTo>
                  <a:cubicBezTo>
                    <a:pt x="6131653" y="1930141"/>
                    <a:pt x="6097211" y="1887117"/>
                    <a:pt x="6112215" y="1928697"/>
                  </a:cubicBezTo>
                  <a:cubicBezTo>
                    <a:pt x="6129147" y="1932448"/>
                    <a:pt x="6117171" y="1944142"/>
                    <a:pt x="6128001" y="1971862"/>
                  </a:cubicBezTo>
                  <a:cubicBezTo>
                    <a:pt x="6136367" y="1965321"/>
                    <a:pt x="6139243" y="1992588"/>
                    <a:pt x="6156923" y="2023167"/>
                  </a:cubicBezTo>
                  <a:cubicBezTo>
                    <a:pt x="6176235" y="2070056"/>
                    <a:pt x="6130167" y="1966312"/>
                    <a:pt x="6141337" y="2009336"/>
                  </a:cubicBezTo>
                  <a:cubicBezTo>
                    <a:pt x="6136411" y="1998633"/>
                    <a:pt x="6131511" y="1988086"/>
                    <a:pt x="6123697" y="1975953"/>
                  </a:cubicBezTo>
                  <a:cubicBezTo>
                    <a:pt x="6122663" y="1967289"/>
                    <a:pt x="6121291" y="1958823"/>
                    <a:pt x="6120087" y="1950230"/>
                  </a:cubicBezTo>
                  <a:cubicBezTo>
                    <a:pt x="6098937" y="1920415"/>
                    <a:pt x="6119791" y="1957195"/>
                    <a:pt x="6111691" y="1958512"/>
                  </a:cubicBezTo>
                  <a:cubicBezTo>
                    <a:pt x="6106865" y="1967360"/>
                    <a:pt x="6101357" y="1929192"/>
                    <a:pt x="6108947" y="1939272"/>
                  </a:cubicBezTo>
                  <a:cubicBezTo>
                    <a:pt x="6098383" y="1922991"/>
                    <a:pt x="6094915" y="1927819"/>
                    <a:pt x="6090783" y="1913209"/>
                  </a:cubicBezTo>
                  <a:cubicBezTo>
                    <a:pt x="6077729" y="1890756"/>
                    <a:pt x="6105223" y="1933227"/>
                    <a:pt x="6106087" y="1919891"/>
                  </a:cubicBezTo>
                  <a:cubicBezTo>
                    <a:pt x="6081877" y="1881256"/>
                    <a:pt x="6108395" y="1918390"/>
                    <a:pt x="6100239" y="1880973"/>
                  </a:cubicBezTo>
                  <a:close/>
                  <a:moveTo>
                    <a:pt x="550373" y="1876494"/>
                  </a:moveTo>
                  <a:cubicBezTo>
                    <a:pt x="549697" y="1877334"/>
                    <a:pt x="547074" y="1881044"/>
                    <a:pt x="541510" y="1888986"/>
                  </a:cubicBezTo>
                  <a:cubicBezTo>
                    <a:pt x="526957" y="1901940"/>
                    <a:pt x="514357" y="1937177"/>
                    <a:pt x="514244" y="1940985"/>
                  </a:cubicBezTo>
                  <a:cubicBezTo>
                    <a:pt x="525782" y="1939244"/>
                    <a:pt x="536159" y="1903908"/>
                    <a:pt x="547598" y="1902463"/>
                  </a:cubicBezTo>
                  <a:cubicBezTo>
                    <a:pt x="541468" y="1915743"/>
                    <a:pt x="533455" y="1930523"/>
                    <a:pt x="525385" y="1944921"/>
                  </a:cubicBezTo>
                  <a:cubicBezTo>
                    <a:pt x="517755" y="1959559"/>
                    <a:pt x="510251" y="1973957"/>
                    <a:pt x="504277" y="1985976"/>
                  </a:cubicBezTo>
                  <a:cubicBezTo>
                    <a:pt x="492371" y="2010043"/>
                    <a:pt x="487062" y="2024767"/>
                    <a:pt x="502026" y="2014645"/>
                  </a:cubicBezTo>
                  <a:cubicBezTo>
                    <a:pt x="502323" y="2001648"/>
                    <a:pt x="516339" y="1971536"/>
                    <a:pt x="531360" y="1942797"/>
                  </a:cubicBezTo>
                  <a:cubicBezTo>
                    <a:pt x="547032" y="1914412"/>
                    <a:pt x="562902" y="1886961"/>
                    <a:pt x="564048" y="1877419"/>
                  </a:cubicBezTo>
                  <a:cubicBezTo>
                    <a:pt x="561798" y="1878934"/>
                    <a:pt x="527580" y="1919848"/>
                    <a:pt x="530652" y="1909655"/>
                  </a:cubicBezTo>
                  <a:cubicBezTo>
                    <a:pt x="536895" y="1897285"/>
                    <a:pt x="552400" y="1873974"/>
                    <a:pt x="550373" y="1876494"/>
                  </a:cubicBezTo>
                  <a:close/>
                  <a:moveTo>
                    <a:pt x="632158" y="1873215"/>
                  </a:moveTo>
                  <a:cubicBezTo>
                    <a:pt x="620507" y="1883493"/>
                    <a:pt x="626000" y="1871105"/>
                    <a:pt x="615340" y="1880095"/>
                  </a:cubicBezTo>
                  <a:cubicBezTo>
                    <a:pt x="620578" y="1885475"/>
                    <a:pt x="573590" y="1976265"/>
                    <a:pt x="605741" y="1935789"/>
                  </a:cubicBezTo>
                  <a:cubicBezTo>
                    <a:pt x="590593" y="1946662"/>
                    <a:pt x="617902" y="1901189"/>
                    <a:pt x="632158" y="1873215"/>
                  </a:cubicBezTo>
                  <a:close/>
                  <a:moveTo>
                    <a:pt x="660317" y="1869860"/>
                  </a:moveTo>
                  <a:cubicBezTo>
                    <a:pt x="635202" y="1913633"/>
                    <a:pt x="653040" y="1906767"/>
                    <a:pt x="622971" y="1940589"/>
                  </a:cubicBezTo>
                  <a:cubicBezTo>
                    <a:pt x="635429" y="1929192"/>
                    <a:pt x="626765" y="1945728"/>
                    <a:pt x="628945" y="1947993"/>
                  </a:cubicBezTo>
                  <a:cubicBezTo>
                    <a:pt x="641389" y="1924421"/>
                    <a:pt x="653762" y="1900977"/>
                    <a:pt x="666150" y="1877490"/>
                  </a:cubicBezTo>
                  <a:cubicBezTo>
                    <a:pt x="653706" y="1888703"/>
                    <a:pt x="662412" y="1872181"/>
                    <a:pt x="660317" y="1869860"/>
                  </a:cubicBezTo>
                  <a:close/>
                  <a:moveTo>
                    <a:pt x="6324559" y="1868543"/>
                  </a:moveTo>
                  <a:cubicBezTo>
                    <a:pt x="6336281" y="1881228"/>
                    <a:pt x="6355861" y="1911921"/>
                    <a:pt x="6374265" y="1944779"/>
                  </a:cubicBezTo>
                  <a:cubicBezTo>
                    <a:pt x="6383439" y="1961230"/>
                    <a:pt x="6392457" y="1978119"/>
                    <a:pt x="6399803" y="1993692"/>
                  </a:cubicBezTo>
                  <a:cubicBezTo>
                    <a:pt x="6406713" y="2009520"/>
                    <a:pt x="6412277" y="2023833"/>
                    <a:pt x="6415519" y="2034606"/>
                  </a:cubicBezTo>
                  <a:cubicBezTo>
                    <a:pt x="6432523" y="2082896"/>
                    <a:pt x="6395911" y="1977709"/>
                    <a:pt x="6393249" y="1995080"/>
                  </a:cubicBezTo>
                  <a:cubicBezTo>
                    <a:pt x="6384189" y="1977949"/>
                    <a:pt x="6393151" y="1990040"/>
                    <a:pt x="6391649" y="1981432"/>
                  </a:cubicBezTo>
                  <a:cubicBezTo>
                    <a:pt x="6359017" y="1927408"/>
                    <a:pt x="6359031" y="1924435"/>
                    <a:pt x="6338391" y="1901501"/>
                  </a:cubicBezTo>
                  <a:cubicBezTo>
                    <a:pt x="6339155" y="1893417"/>
                    <a:pt x="6332019" y="1881016"/>
                    <a:pt x="6324559" y="1868543"/>
                  </a:cubicBezTo>
                  <a:close/>
                  <a:moveTo>
                    <a:pt x="1502609" y="1861054"/>
                  </a:moveTo>
                  <a:cubicBezTo>
                    <a:pt x="1510891" y="1862654"/>
                    <a:pt x="1478924" y="1897140"/>
                    <a:pt x="1464144" y="1916592"/>
                  </a:cubicBezTo>
                  <a:cubicBezTo>
                    <a:pt x="1460209" y="1916465"/>
                    <a:pt x="1467075" y="1906357"/>
                    <a:pt x="1476107" y="1894224"/>
                  </a:cubicBezTo>
                  <a:cubicBezTo>
                    <a:pt x="1485536" y="1882417"/>
                    <a:pt x="1497555" y="1868968"/>
                    <a:pt x="1502609" y="1861054"/>
                  </a:cubicBezTo>
                  <a:close/>
                  <a:moveTo>
                    <a:pt x="517995" y="1858747"/>
                  </a:moveTo>
                  <a:cubicBezTo>
                    <a:pt x="523757" y="1855151"/>
                    <a:pt x="512658" y="1874107"/>
                    <a:pt x="507051" y="1885702"/>
                  </a:cubicBezTo>
                  <a:cubicBezTo>
                    <a:pt x="483791" y="1906612"/>
                    <a:pt x="478298" y="1903653"/>
                    <a:pt x="495315" y="1870511"/>
                  </a:cubicBezTo>
                  <a:cubicBezTo>
                    <a:pt x="496872" y="1872550"/>
                    <a:pt x="498699" y="1874206"/>
                    <a:pt x="506683" y="1867666"/>
                  </a:cubicBezTo>
                  <a:cubicBezTo>
                    <a:pt x="501063" y="1877094"/>
                    <a:pt x="495471" y="1882630"/>
                    <a:pt x="489964" y="1893177"/>
                  </a:cubicBezTo>
                  <a:cubicBezTo>
                    <a:pt x="499449" y="1887712"/>
                    <a:pt x="508849" y="1876868"/>
                    <a:pt x="517995" y="1858747"/>
                  </a:cubicBezTo>
                  <a:close/>
                  <a:moveTo>
                    <a:pt x="466871" y="1850745"/>
                  </a:moveTo>
                  <a:cubicBezTo>
                    <a:pt x="474507" y="1849508"/>
                    <a:pt x="434737" y="1911041"/>
                    <a:pt x="428394" y="1931939"/>
                  </a:cubicBezTo>
                  <a:cubicBezTo>
                    <a:pt x="426922" y="1917202"/>
                    <a:pt x="397036" y="1975940"/>
                    <a:pt x="381308" y="2011658"/>
                  </a:cubicBezTo>
                  <a:cubicBezTo>
                    <a:pt x="373804" y="2014886"/>
                    <a:pt x="366867" y="2027061"/>
                    <a:pt x="359959" y="2039491"/>
                  </a:cubicBezTo>
                  <a:cubicBezTo>
                    <a:pt x="352894" y="2051864"/>
                    <a:pt x="346977" y="2065017"/>
                    <a:pt x="339615" y="2069377"/>
                  </a:cubicBezTo>
                  <a:cubicBezTo>
                    <a:pt x="348293" y="2043101"/>
                    <a:pt x="359223" y="2027528"/>
                    <a:pt x="370336" y="2021398"/>
                  </a:cubicBezTo>
                  <a:cubicBezTo>
                    <a:pt x="385371" y="1991173"/>
                    <a:pt x="379496" y="1992221"/>
                    <a:pt x="363753" y="2007977"/>
                  </a:cubicBezTo>
                  <a:cubicBezTo>
                    <a:pt x="377542" y="1981305"/>
                    <a:pt x="392931" y="1981999"/>
                    <a:pt x="406833" y="1957139"/>
                  </a:cubicBezTo>
                  <a:cubicBezTo>
                    <a:pt x="407286" y="1950103"/>
                    <a:pt x="415809" y="1931670"/>
                    <a:pt x="426483" y="1911397"/>
                  </a:cubicBezTo>
                  <a:cubicBezTo>
                    <a:pt x="429173" y="1906343"/>
                    <a:pt x="431891" y="1901119"/>
                    <a:pt x="434836" y="1896023"/>
                  </a:cubicBezTo>
                  <a:cubicBezTo>
                    <a:pt x="437908" y="1891011"/>
                    <a:pt x="440980" y="1886000"/>
                    <a:pt x="443953" y="1881144"/>
                  </a:cubicBezTo>
                  <a:cubicBezTo>
                    <a:pt x="449970" y="1871474"/>
                    <a:pt x="455746" y="1862527"/>
                    <a:pt x="460460" y="1855420"/>
                  </a:cubicBezTo>
                  <a:cubicBezTo>
                    <a:pt x="463722" y="1852380"/>
                    <a:pt x="465780" y="1850922"/>
                    <a:pt x="466871" y="1850745"/>
                  </a:cubicBezTo>
                  <a:close/>
                  <a:moveTo>
                    <a:pt x="6071905" y="1836358"/>
                  </a:moveTo>
                  <a:lnTo>
                    <a:pt x="6072647" y="1837511"/>
                  </a:lnTo>
                  <a:cubicBezTo>
                    <a:pt x="6073263" y="1838594"/>
                    <a:pt x="6073387" y="1838824"/>
                    <a:pt x="6072785" y="1837828"/>
                  </a:cubicBezTo>
                  <a:close/>
                  <a:moveTo>
                    <a:pt x="619856" y="1828195"/>
                  </a:moveTo>
                  <a:cubicBezTo>
                    <a:pt x="599611" y="1850578"/>
                    <a:pt x="579126" y="1869675"/>
                    <a:pt x="558952" y="1899604"/>
                  </a:cubicBezTo>
                  <a:cubicBezTo>
                    <a:pt x="566469" y="1896121"/>
                    <a:pt x="581433" y="1873073"/>
                    <a:pt x="575771" y="1886494"/>
                  </a:cubicBezTo>
                  <a:cubicBezTo>
                    <a:pt x="554931" y="1918702"/>
                    <a:pt x="549906" y="1927876"/>
                    <a:pt x="553473" y="1910038"/>
                  </a:cubicBezTo>
                  <a:cubicBezTo>
                    <a:pt x="544795" y="1924973"/>
                    <a:pt x="538452" y="1937432"/>
                    <a:pt x="534163" y="1947058"/>
                  </a:cubicBezTo>
                  <a:cubicBezTo>
                    <a:pt x="529930" y="1956728"/>
                    <a:pt x="528146" y="1963764"/>
                    <a:pt x="527721" y="1967430"/>
                  </a:cubicBezTo>
                  <a:cubicBezTo>
                    <a:pt x="527113" y="1974877"/>
                    <a:pt x="532563" y="1969158"/>
                    <a:pt x="543238" y="1948389"/>
                  </a:cubicBezTo>
                  <a:cubicBezTo>
                    <a:pt x="548235" y="1947073"/>
                    <a:pt x="547400" y="1952396"/>
                    <a:pt x="538877" y="1970559"/>
                  </a:cubicBezTo>
                  <a:cubicBezTo>
                    <a:pt x="519213" y="1998307"/>
                    <a:pt x="532039" y="1971678"/>
                    <a:pt x="512432" y="1999397"/>
                  </a:cubicBezTo>
                  <a:cubicBezTo>
                    <a:pt x="503951" y="2028391"/>
                    <a:pt x="478638" y="2062071"/>
                    <a:pt x="478440" y="2079088"/>
                  </a:cubicBezTo>
                  <a:cubicBezTo>
                    <a:pt x="497085" y="2050476"/>
                    <a:pt x="484146" y="2066134"/>
                    <a:pt x="498020" y="2036999"/>
                  </a:cubicBezTo>
                  <a:cubicBezTo>
                    <a:pt x="507109" y="2031053"/>
                    <a:pt x="515320" y="2013639"/>
                    <a:pt x="523998" y="2002130"/>
                  </a:cubicBezTo>
                  <a:cubicBezTo>
                    <a:pt x="519963" y="2013512"/>
                    <a:pt x="520813" y="2017703"/>
                    <a:pt x="530227" y="2009435"/>
                  </a:cubicBezTo>
                  <a:cubicBezTo>
                    <a:pt x="540774" y="1989700"/>
                    <a:pt x="534871" y="1989388"/>
                    <a:pt x="545035" y="1978006"/>
                  </a:cubicBezTo>
                  <a:cubicBezTo>
                    <a:pt x="558117" y="1963750"/>
                    <a:pt x="530029" y="2025418"/>
                    <a:pt x="556474" y="1980979"/>
                  </a:cubicBezTo>
                  <a:cubicBezTo>
                    <a:pt x="551321" y="1984447"/>
                    <a:pt x="558103" y="1969115"/>
                    <a:pt x="566427" y="1954363"/>
                  </a:cubicBezTo>
                  <a:cubicBezTo>
                    <a:pt x="546947" y="1963962"/>
                    <a:pt x="563171" y="1925766"/>
                    <a:pt x="564898" y="1907107"/>
                  </a:cubicBezTo>
                  <a:cubicBezTo>
                    <a:pt x="576747" y="1896475"/>
                    <a:pt x="571141" y="1909032"/>
                    <a:pt x="581830" y="1899944"/>
                  </a:cubicBezTo>
                  <a:cubicBezTo>
                    <a:pt x="587096" y="1873710"/>
                    <a:pt x="617293" y="1845368"/>
                    <a:pt x="619856" y="1828195"/>
                  </a:cubicBezTo>
                  <a:close/>
                  <a:moveTo>
                    <a:pt x="1318143" y="1820692"/>
                  </a:moveTo>
                  <a:cubicBezTo>
                    <a:pt x="1305585" y="1822914"/>
                    <a:pt x="1292348" y="1841913"/>
                    <a:pt x="1279649" y="1844334"/>
                  </a:cubicBezTo>
                  <a:cubicBezTo>
                    <a:pt x="1270348" y="1857359"/>
                    <a:pt x="1260764" y="1870454"/>
                    <a:pt x="1251547" y="1883663"/>
                  </a:cubicBezTo>
                  <a:cubicBezTo>
                    <a:pt x="1271636" y="1869449"/>
                    <a:pt x="1257762" y="1887839"/>
                    <a:pt x="1273264" y="1878156"/>
                  </a:cubicBezTo>
                  <a:cubicBezTo>
                    <a:pt x="1299668" y="1846090"/>
                    <a:pt x="1300036" y="1841191"/>
                    <a:pt x="1318143" y="1820692"/>
                  </a:cubicBezTo>
                  <a:close/>
                  <a:moveTo>
                    <a:pt x="5921831" y="1793100"/>
                  </a:moveTo>
                  <a:cubicBezTo>
                    <a:pt x="5925703" y="1798434"/>
                    <a:pt x="5927079" y="1800971"/>
                    <a:pt x="5926963" y="1801852"/>
                  </a:cubicBezTo>
                  <a:lnTo>
                    <a:pt x="5926525" y="1801715"/>
                  </a:lnTo>
                  <a:lnTo>
                    <a:pt x="5925775" y="1800388"/>
                  </a:lnTo>
                  <a:cubicBezTo>
                    <a:pt x="5923679" y="1796625"/>
                    <a:pt x="5922293" y="1794061"/>
                    <a:pt x="5921831" y="1793100"/>
                  </a:cubicBezTo>
                  <a:close/>
                  <a:moveTo>
                    <a:pt x="5961923" y="1778278"/>
                  </a:moveTo>
                  <a:cubicBezTo>
                    <a:pt x="5970235" y="1815440"/>
                    <a:pt x="6018241" y="1854910"/>
                    <a:pt x="6006391" y="1859653"/>
                  </a:cubicBezTo>
                  <a:cubicBezTo>
                    <a:pt x="6014347" y="1867751"/>
                    <a:pt x="6019063" y="1873300"/>
                    <a:pt x="6022771" y="1877533"/>
                  </a:cubicBezTo>
                  <a:cubicBezTo>
                    <a:pt x="6026523" y="1881724"/>
                    <a:pt x="6029155" y="1884669"/>
                    <a:pt x="6032243" y="1888109"/>
                  </a:cubicBezTo>
                  <a:cubicBezTo>
                    <a:pt x="6038527" y="1894904"/>
                    <a:pt x="6046599" y="1903611"/>
                    <a:pt x="6069093" y="1927905"/>
                  </a:cubicBezTo>
                  <a:cubicBezTo>
                    <a:pt x="6067039" y="1916112"/>
                    <a:pt x="6067535" y="1909882"/>
                    <a:pt x="6071343" y="1910746"/>
                  </a:cubicBezTo>
                  <a:cubicBezTo>
                    <a:pt x="6051311" y="1876316"/>
                    <a:pt x="6058249" y="1900029"/>
                    <a:pt x="6049187" y="1889241"/>
                  </a:cubicBezTo>
                  <a:cubicBezTo>
                    <a:pt x="6041643" y="1872720"/>
                    <a:pt x="6042507" y="1868388"/>
                    <a:pt x="6042591" y="1863348"/>
                  </a:cubicBezTo>
                  <a:cubicBezTo>
                    <a:pt x="6042647" y="1858336"/>
                    <a:pt x="6042167" y="1852433"/>
                    <a:pt x="6030443" y="1833632"/>
                  </a:cubicBezTo>
                  <a:cubicBezTo>
                    <a:pt x="6031167" y="1840413"/>
                    <a:pt x="6031393" y="1846133"/>
                    <a:pt x="6020067" y="1829696"/>
                  </a:cubicBezTo>
                  <a:cubicBezTo>
                    <a:pt x="6018071" y="1834793"/>
                    <a:pt x="6023479" y="1842721"/>
                    <a:pt x="6028887" y="1850677"/>
                  </a:cubicBezTo>
                  <a:cubicBezTo>
                    <a:pt x="6034423" y="1858535"/>
                    <a:pt x="6039151" y="1866972"/>
                    <a:pt x="6037111" y="1872026"/>
                  </a:cubicBezTo>
                  <a:cubicBezTo>
                    <a:pt x="6027061" y="1858492"/>
                    <a:pt x="6020379" y="1847492"/>
                    <a:pt x="6015367" y="1836662"/>
                  </a:cubicBezTo>
                  <a:cubicBezTo>
                    <a:pt x="6010271" y="1825902"/>
                    <a:pt x="6006447" y="1815596"/>
                    <a:pt x="6000671" y="1804553"/>
                  </a:cubicBezTo>
                  <a:cubicBezTo>
                    <a:pt x="5992857" y="1805573"/>
                    <a:pt x="5976491" y="1790156"/>
                    <a:pt x="5961923" y="1778278"/>
                  </a:cubicBezTo>
                  <a:close/>
                  <a:moveTo>
                    <a:pt x="6266043" y="1772381"/>
                  </a:moveTo>
                  <a:cubicBezTo>
                    <a:pt x="6269337" y="1771790"/>
                    <a:pt x="6282861" y="1798271"/>
                    <a:pt x="6282811" y="1791656"/>
                  </a:cubicBezTo>
                  <a:cubicBezTo>
                    <a:pt x="6293569" y="1809338"/>
                    <a:pt x="6292095" y="1821089"/>
                    <a:pt x="6311053" y="1842735"/>
                  </a:cubicBezTo>
                  <a:cubicBezTo>
                    <a:pt x="6321075" y="1868204"/>
                    <a:pt x="6281423" y="1797786"/>
                    <a:pt x="6267039" y="1784224"/>
                  </a:cubicBezTo>
                  <a:cubicBezTo>
                    <a:pt x="6264983" y="1775783"/>
                    <a:pt x="6264945" y="1772578"/>
                    <a:pt x="6266043" y="1772381"/>
                  </a:cubicBezTo>
                  <a:close/>
                  <a:moveTo>
                    <a:pt x="6033401" y="1768877"/>
                  </a:moveTo>
                  <a:lnTo>
                    <a:pt x="6033447" y="1769023"/>
                  </a:lnTo>
                  <a:lnTo>
                    <a:pt x="6032809" y="1769921"/>
                  </a:lnTo>
                  <a:lnTo>
                    <a:pt x="6032187" y="1769160"/>
                  </a:lnTo>
                  <a:close/>
                  <a:moveTo>
                    <a:pt x="6045239" y="1762252"/>
                  </a:moveTo>
                  <a:cubicBezTo>
                    <a:pt x="6057811" y="1767971"/>
                    <a:pt x="6038911" y="1792675"/>
                    <a:pt x="6068571" y="1830786"/>
                  </a:cubicBezTo>
                  <a:lnTo>
                    <a:pt x="6071905" y="1836358"/>
                  </a:lnTo>
                  <a:lnTo>
                    <a:pt x="6064139" y="1824274"/>
                  </a:lnTo>
                  <a:cubicBezTo>
                    <a:pt x="6056323" y="1813047"/>
                    <a:pt x="6046951" y="1800858"/>
                    <a:pt x="6050379" y="1811830"/>
                  </a:cubicBezTo>
                  <a:cubicBezTo>
                    <a:pt x="6040213" y="1799966"/>
                    <a:pt x="6037947" y="1791189"/>
                    <a:pt x="6029579" y="1780104"/>
                  </a:cubicBezTo>
                  <a:cubicBezTo>
                    <a:pt x="6029425" y="1783926"/>
                    <a:pt x="6033331" y="1789462"/>
                    <a:pt x="6037353" y="1794912"/>
                  </a:cubicBezTo>
                  <a:cubicBezTo>
                    <a:pt x="6021745" y="1772070"/>
                    <a:pt x="6025945" y="1773945"/>
                    <a:pt x="6029991" y="1773889"/>
                  </a:cubicBezTo>
                  <a:lnTo>
                    <a:pt x="6032809" y="1769921"/>
                  </a:lnTo>
                  <a:lnTo>
                    <a:pt x="6043813" y="1783363"/>
                  </a:lnTo>
                  <a:cubicBezTo>
                    <a:pt x="6051631" y="1790302"/>
                    <a:pt x="6049041" y="1777404"/>
                    <a:pt x="6045239" y="1762252"/>
                  </a:cubicBezTo>
                  <a:close/>
                  <a:moveTo>
                    <a:pt x="6314649" y="1761261"/>
                  </a:moveTo>
                  <a:cubicBezTo>
                    <a:pt x="6318213" y="1768231"/>
                    <a:pt x="6322395" y="1792551"/>
                    <a:pt x="6322915" y="1798381"/>
                  </a:cubicBezTo>
                  <a:cubicBezTo>
                    <a:pt x="6336167" y="1816247"/>
                    <a:pt x="6319419" y="1770831"/>
                    <a:pt x="6329939" y="1782921"/>
                  </a:cubicBezTo>
                  <a:cubicBezTo>
                    <a:pt x="6339183" y="1797885"/>
                    <a:pt x="6338461" y="1808121"/>
                    <a:pt x="6341279" y="1819871"/>
                  </a:cubicBezTo>
                  <a:cubicBezTo>
                    <a:pt x="6349787" y="1830645"/>
                    <a:pt x="6343727" y="1810542"/>
                    <a:pt x="6343007" y="1801835"/>
                  </a:cubicBezTo>
                  <a:cubicBezTo>
                    <a:pt x="6350411" y="1817493"/>
                    <a:pt x="6354911" y="1825846"/>
                    <a:pt x="6357941" y="1830333"/>
                  </a:cubicBezTo>
                  <a:cubicBezTo>
                    <a:pt x="6360801" y="1834934"/>
                    <a:pt x="6362303" y="1835586"/>
                    <a:pt x="6363703" y="1835798"/>
                  </a:cubicBezTo>
                  <a:cubicBezTo>
                    <a:pt x="6366479" y="1836209"/>
                    <a:pt x="6368927" y="1834821"/>
                    <a:pt x="6380903" y="1859653"/>
                  </a:cubicBezTo>
                  <a:cubicBezTo>
                    <a:pt x="6381611" y="1851498"/>
                    <a:pt x="6374335" y="1838842"/>
                    <a:pt x="6366719" y="1826157"/>
                  </a:cubicBezTo>
                  <a:cubicBezTo>
                    <a:pt x="6390531" y="1846048"/>
                    <a:pt x="6384019" y="1870525"/>
                    <a:pt x="6377635" y="1870894"/>
                  </a:cubicBezTo>
                  <a:cubicBezTo>
                    <a:pt x="6381725" y="1885631"/>
                    <a:pt x="6385051" y="1880563"/>
                    <a:pt x="6395953" y="1900156"/>
                  </a:cubicBezTo>
                  <a:cubicBezTo>
                    <a:pt x="6368559" y="1841220"/>
                    <a:pt x="6401771" y="1907518"/>
                    <a:pt x="6398403" y="1882134"/>
                  </a:cubicBezTo>
                  <a:cubicBezTo>
                    <a:pt x="6413253" y="1908028"/>
                    <a:pt x="6427821" y="1933454"/>
                    <a:pt x="6442331" y="1958753"/>
                  </a:cubicBezTo>
                  <a:cubicBezTo>
                    <a:pt x="6456291" y="1984349"/>
                    <a:pt x="6469061" y="2010426"/>
                    <a:pt x="6482183" y="2036575"/>
                  </a:cubicBezTo>
                  <a:cubicBezTo>
                    <a:pt x="6495081" y="2062836"/>
                    <a:pt x="6508163" y="2089267"/>
                    <a:pt x="6520351" y="2116789"/>
                  </a:cubicBezTo>
                  <a:cubicBezTo>
                    <a:pt x="6531875" y="2144636"/>
                    <a:pt x="6543187" y="2173262"/>
                    <a:pt x="6554259" y="2203034"/>
                  </a:cubicBezTo>
                  <a:cubicBezTo>
                    <a:pt x="6559483" y="2212732"/>
                    <a:pt x="6565357" y="2224072"/>
                    <a:pt x="6571727" y="2236700"/>
                  </a:cubicBezTo>
                  <a:cubicBezTo>
                    <a:pt x="6574871" y="2243042"/>
                    <a:pt x="6578183" y="2249682"/>
                    <a:pt x="6581611" y="2256591"/>
                  </a:cubicBezTo>
                  <a:cubicBezTo>
                    <a:pt x="6585035" y="2263499"/>
                    <a:pt x="6588023" y="2270946"/>
                    <a:pt x="6591351" y="2278506"/>
                  </a:cubicBezTo>
                  <a:cubicBezTo>
                    <a:pt x="6604431" y="2308845"/>
                    <a:pt x="6618559" y="2343147"/>
                    <a:pt x="6632419" y="2378597"/>
                  </a:cubicBezTo>
                  <a:cubicBezTo>
                    <a:pt x="6646959" y="2413806"/>
                    <a:pt x="6658059" y="2451350"/>
                    <a:pt x="6668987" y="2486743"/>
                  </a:cubicBezTo>
                  <a:cubicBezTo>
                    <a:pt x="6674325" y="2504482"/>
                    <a:pt x="6679307" y="2521796"/>
                    <a:pt x="6683783" y="2538332"/>
                  </a:cubicBezTo>
                  <a:cubicBezTo>
                    <a:pt x="6688227" y="2554867"/>
                    <a:pt x="6692459" y="2570539"/>
                    <a:pt x="6694979" y="2585404"/>
                  </a:cubicBezTo>
                  <a:cubicBezTo>
                    <a:pt x="6698477" y="2595880"/>
                    <a:pt x="6698703" y="2585291"/>
                    <a:pt x="6700105" y="2582346"/>
                  </a:cubicBezTo>
                  <a:cubicBezTo>
                    <a:pt x="6708203" y="2610321"/>
                    <a:pt x="6716387" y="2638338"/>
                    <a:pt x="6711247" y="2654194"/>
                  </a:cubicBezTo>
                  <a:cubicBezTo>
                    <a:pt x="6702441" y="2624619"/>
                    <a:pt x="6694427" y="2594040"/>
                    <a:pt x="6684899" y="2562371"/>
                  </a:cubicBezTo>
                  <a:cubicBezTo>
                    <a:pt x="6674735" y="2530885"/>
                    <a:pt x="6664119" y="2497970"/>
                    <a:pt x="6652807" y="2462945"/>
                  </a:cubicBezTo>
                  <a:cubicBezTo>
                    <a:pt x="6646973" y="2445489"/>
                    <a:pt x="6641381" y="2427354"/>
                    <a:pt x="6634655" y="2408935"/>
                  </a:cubicBezTo>
                  <a:cubicBezTo>
                    <a:pt x="6627579" y="2390659"/>
                    <a:pt x="6620259" y="2371773"/>
                    <a:pt x="6612671" y="2352194"/>
                  </a:cubicBezTo>
                  <a:cubicBezTo>
                    <a:pt x="6604969" y="2332657"/>
                    <a:pt x="6596887" y="2312483"/>
                    <a:pt x="6588349" y="2291601"/>
                  </a:cubicBezTo>
                  <a:cubicBezTo>
                    <a:pt x="6584015" y="2281182"/>
                    <a:pt x="6579827" y="2270479"/>
                    <a:pt x="6575041" y="2259804"/>
                  </a:cubicBezTo>
                  <a:cubicBezTo>
                    <a:pt x="6570059" y="2249215"/>
                    <a:pt x="6564991" y="2238413"/>
                    <a:pt x="6559807" y="2227413"/>
                  </a:cubicBezTo>
                  <a:cubicBezTo>
                    <a:pt x="6562597" y="2239022"/>
                    <a:pt x="6565541" y="2249654"/>
                    <a:pt x="6568613" y="2259521"/>
                  </a:cubicBezTo>
                  <a:cubicBezTo>
                    <a:pt x="6571799" y="2269346"/>
                    <a:pt x="6574275" y="2278775"/>
                    <a:pt x="6577335" y="2287453"/>
                  </a:cubicBezTo>
                  <a:cubicBezTo>
                    <a:pt x="6583211" y="2304923"/>
                    <a:pt x="6589511" y="2320255"/>
                    <a:pt x="6595781" y="2335191"/>
                  </a:cubicBezTo>
                  <a:cubicBezTo>
                    <a:pt x="6602067" y="2350141"/>
                    <a:pt x="6608323" y="2364694"/>
                    <a:pt x="6614129" y="2380579"/>
                  </a:cubicBezTo>
                  <a:cubicBezTo>
                    <a:pt x="6617031" y="2388521"/>
                    <a:pt x="6619819" y="2396789"/>
                    <a:pt x="6622425" y="2405594"/>
                  </a:cubicBezTo>
                  <a:cubicBezTo>
                    <a:pt x="6623713" y="2409997"/>
                    <a:pt x="6625001" y="2414528"/>
                    <a:pt x="6626177" y="2419242"/>
                  </a:cubicBezTo>
                  <a:cubicBezTo>
                    <a:pt x="6627195" y="2424013"/>
                    <a:pt x="6628159" y="2428940"/>
                    <a:pt x="6629063" y="2434050"/>
                  </a:cubicBezTo>
                  <a:cubicBezTo>
                    <a:pt x="6627183" y="2428600"/>
                    <a:pt x="6625399" y="2423107"/>
                    <a:pt x="6623345" y="2417699"/>
                  </a:cubicBezTo>
                  <a:lnTo>
                    <a:pt x="6616931" y="2401588"/>
                  </a:lnTo>
                  <a:cubicBezTo>
                    <a:pt x="6612615" y="2390871"/>
                    <a:pt x="6608311" y="2380196"/>
                    <a:pt x="6604049" y="2369649"/>
                  </a:cubicBezTo>
                  <a:cubicBezTo>
                    <a:pt x="6595541" y="2348570"/>
                    <a:pt x="6587331" y="2327999"/>
                    <a:pt x="6580195" y="2308519"/>
                  </a:cubicBezTo>
                  <a:cubicBezTo>
                    <a:pt x="6566491" y="2269318"/>
                    <a:pt x="6554627" y="2235525"/>
                    <a:pt x="6554455" y="2209915"/>
                  </a:cubicBezTo>
                  <a:cubicBezTo>
                    <a:pt x="6530587" y="2156202"/>
                    <a:pt x="6549459" y="2210169"/>
                    <a:pt x="6539535" y="2192954"/>
                  </a:cubicBezTo>
                  <a:cubicBezTo>
                    <a:pt x="6534227" y="2164272"/>
                    <a:pt x="6528549" y="2149095"/>
                    <a:pt x="6521739" y="2133140"/>
                  </a:cubicBezTo>
                  <a:cubicBezTo>
                    <a:pt x="6515199" y="2117044"/>
                    <a:pt x="6506451" y="2100692"/>
                    <a:pt x="6494939" y="2069178"/>
                  </a:cubicBezTo>
                  <a:cubicBezTo>
                    <a:pt x="6489191" y="2067763"/>
                    <a:pt x="6472259" y="2035569"/>
                    <a:pt x="6474723" y="2056777"/>
                  </a:cubicBezTo>
                  <a:cubicBezTo>
                    <a:pt x="6463583" y="2027245"/>
                    <a:pt x="6476931" y="2041869"/>
                    <a:pt x="6460595" y="2001776"/>
                  </a:cubicBezTo>
                  <a:cubicBezTo>
                    <a:pt x="6453219" y="2006264"/>
                    <a:pt x="6466867" y="2044021"/>
                    <a:pt x="6454579" y="2044672"/>
                  </a:cubicBezTo>
                  <a:cubicBezTo>
                    <a:pt x="6440575" y="2007326"/>
                    <a:pt x="6439543" y="1987180"/>
                    <a:pt x="6456759" y="2012805"/>
                  </a:cubicBezTo>
                  <a:cubicBezTo>
                    <a:pt x="6455131" y="1994061"/>
                    <a:pt x="6437831" y="1965619"/>
                    <a:pt x="6435905" y="1947809"/>
                  </a:cubicBezTo>
                  <a:cubicBezTo>
                    <a:pt x="6416269" y="1919637"/>
                    <a:pt x="6430779" y="1959857"/>
                    <a:pt x="6434815" y="1979734"/>
                  </a:cubicBezTo>
                  <a:cubicBezTo>
                    <a:pt x="6423235" y="1942203"/>
                    <a:pt x="6412079" y="1936441"/>
                    <a:pt x="6419427" y="1970928"/>
                  </a:cubicBezTo>
                  <a:cubicBezTo>
                    <a:pt x="6402479" y="1933737"/>
                    <a:pt x="6390955" y="1931132"/>
                    <a:pt x="6375213" y="1888887"/>
                  </a:cubicBezTo>
                  <a:cubicBezTo>
                    <a:pt x="6370483" y="1882417"/>
                    <a:pt x="6370075" y="1886212"/>
                    <a:pt x="6364001" y="1876542"/>
                  </a:cubicBezTo>
                  <a:cubicBezTo>
                    <a:pt x="6363845" y="1893559"/>
                    <a:pt x="6394439" y="1927182"/>
                    <a:pt x="6391777" y="1942953"/>
                  </a:cubicBezTo>
                  <a:cubicBezTo>
                    <a:pt x="6397397" y="1948418"/>
                    <a:pt x="6396095" y="1937191"/>
                    <a:pt x="6408199" y="1958342"/>
                  </a:cubicBezTo>
                  <a:cubicBezTo>
                    <a:pt x="6404249" y="1956856"/>
                    <a:pt x="6403641" y="1963425"/>
                    <a:pt x="6405509" y="1976081"/>
                  </a:cubicBezTo>
                  <a:cubicBezTo>
                    <a:pt x="6391351" y="1951419"/>
                    <a:pt x="6374123" y="1920019"/>
                    <a:pt x="6384867" y="1926375"/>
                  </a:cubicBezTo>
                  <a:cubicBezTo>
                    <a:pt x="6364907" y="1913365"/>
                    <a:pt x="6358891" y="1883408"/>
                    <a:pt x="6337229" y="1855830"/>
                  </a:cubicBezTo>
                  <a:cubicBezTo>
                    <a:pt x="6335559" y="1844547"/>
                    <a:pt x="6336111" y="1839281"/>
                    <a:pt x="6337513" y="1835812"/>
                  </a:cubicBezTo>
                  <a:cubicBezTo>
                    <a:pt x="6338943" y="1832315"/>
                    <a:pt x="6341207" y="1830617"/>
                    <a:pt x="6342453" y="1826723"/>
                  </a:cubicBezTo>
                  <a:cubicBezTo>
                    <a:pt x="6320383" y="1795903"/>
                    <a:pt x="6344547" y="1863008"/>
                    <a:pt x="6317071" y="1820650"/>
                  </a:cubicBezTo>
                  <a:cubicBezTo>
                    <a:pt x="6326851" y="1815808"/>
                    <a:pt x="6320057" y="1801495"/>
                    <a:pt x="6311449" y="1761402"/>
                  </a:cubicBezTo>
                  <a:cubicBezTo>
                    <a:pt x="6312341" y="1758542"/>
                    <a:pt x="6313461" y="1758938"/>
                    <a:pt x="6314649" y="1761261"/>
                  </a:cubicBezTo>
                  <a:close/>
                  <a:moveTo>
                    <a:pt x="6023847" y="1740912"/>
                  </a:moveTo>
                  <a:cubicBezTo>
                    <a:pt x="6027487" y="1745388"/>
                    <a:pt x="6034533" y="1761914"/>
                    <a:pt x="6035445" y="1768400"/>
                  </a:cubicBezTo>
                  <a:lnTo>
                    <a:pt x="6033401" y="1768877"/>
                  </a:lnTo>
                  <a:lnTo>
                    <a:pt x="6030407" y="1759258"/>
                  </a:lnTo>
                  <a:cubicBezTo>
                    <a:pt x="6028553" y="1754771"/>
                    <a:pt x="6025753" y="1748914"/>
                    <a:pt x="6021695" y="1741271"/>
                  </a:cubicBezTo>
                  <a:cubicBezTo>
                    <a:pt x="6021799" y="1739267"/>
                    <a:pt x="6022633" y="1739420"/>
                    <a:pt x="6023847" y="1740912"/>
                  </a:cubicBezTo>
                  <a:close/>
                  <a:moveTo>
                    <a:pt x="6346601" y="1740535"/>
                  </a:moveTo>
                  <a:cubicBezTo>
                    <a:pt x="6364821" y="1771681"/>
                    <a:pt x="6390447" y="1812043"/>
                    <a:pt x="6416963" y="1860715"/>
                  </a:cubicBezTo>
                  <a:cubicBezTo>
                    <a:pt x="6430623" y="1884796"/>
                    <a:pt x="6445207" y="1910520"/>
                    <a:pt x="6460453" y="1937404"/>
                  </a:cubicBezTo>
                  <a:cubicBezTo>
                    <a:pt x="6468323" y="1950712"/>
                    <a:pt x="6475515" y="1964784"/>
                    <a:pt x="6482907" y="1979054"/>
                  </a:cubicBezTo>
                  <a:cubicBezTo>
                    <a:pt x="6490339" y="1993311"/>
                    <a:pt x="6497899" y="2007793"/>
                    <a:pt x="6505543" y="2022474"/>
                  </a:cubicBezTo>
                  <a:cubicBezTo>
                    <a:pt x="6495549" y="2018595"/>
                    <a:pt x="6528719" y="2082543"/>
                    <a:pt x="6540031" y="2090514"/>
                  </a:cubicBezTo>
                  <a:cubicBezTo>
                    <a:pt x="6548695" y="2125864"/>
                    <a:pt x="6522307" y="2062964"/>
                    <a:pt x="6531027" y="2098272"/>
                  </a:cubicBezTo>
                  <a:cubicBezTo>
                    <a:pt x="6511787" y="2050845"/>
                    <a:pt x="6490311" y="2007128"/>
                    <a:pt x="6473223" y="1982664"/>
                  </a:cubicBezTo>
                  <a:cubicBezTo>
                    <a:pt x="6481079" y="2005231"/>
                    <a:pt x="6495845" y="2032045"/>
                    <a:pt x="6503419" y="2054498"/>
                  </a:cubicBezTo>
                  <a:cubicBezTo>
                    <a:pt x="6500701" y="2059764"/>
                    <a:pt x="6490763" y="2035541"/>
                    <a:pt x="6491515" y="2027189"/>
                  </a:cubicBezTo>
                  <a:cubicBezTo>
                    <a:pt x="6481263" y="2008133"/>
                    <a:pt x="6480301" y="2014447"/>
                    <a:pt x="6469457" y="1993749"/>
                  </a:cubicBezTo>
                  <a:cubicBezTo>
                    <a:pt x="6474539" y="1987266"/>
                    <a:pt x="6449141" y="1932223"/>
                    <a:pt x="6472615" y="1975628"/>
                  </a:cubicBezTo>
                  <a:cubicBezTo>
                    <a:pt x="6464515" y="1953288"/>
                    <a:pt x="6453911" y="1933808"/>
                    <a:pt x="6443635" y="1914951"/>
                  </a:cubicBezTo>
                  <a:cubicBezTo>
                    <a:pt x="6433199" y="1896178"/>
                    <a:pt x="6422371" y="1878440"/>
                    <a:pt x="6411413" y="1860885"/>
                  </a:cubicBezTo>
                  <a:cubicBezTo>
                    <a:pt x="6400327" y="1843401"/>
                    <a:pt x="6389667" y="1825761"/>
                    <a:pt x="6378143" y="1807994"/>
                  </a:cubicBezTo>
                  <a:cubicBezTo>
                    <a:pt x="6366507" y="1790311"/>
                    <a:pt x="6354983" y="1771893"/>
                    <a:pt x="6343783" y="1751818"/>
                  </a:cubicBezTo>
                  <a:cubicBezTo>
                    <a:pt x="6346261" y="1751280"/>
                    <a:pt x="6348683" y="1750572"/>
                    <a:pt x="6346601" y="1740535"/>
                  </a:cubicBezTo>
                  <a:close/>
                  <a:moveTo>
                    <a:pt x="1403736" y="1737278"/>
                  </a:moveTo>
                  <a:cubicBezTo>
                    <a:pt x="1398738" y="1750288"/>
                    <a:pt x="1391915" y="1772827"/>
                    <a:pt x="1372930" y="1790296"/>
                  </a:cubicBezTo>
                  <a:cubicBezTo>
                    <a:pt x="1374218" y="1780301"/>
                    <a:pt x="1378522" y="1767716"/>
                    <a:pt x="1403736" y="1737278"/>
                  </a:cubicBezTo>
                  <a:close/>
                  <a:moveTo>
                    <a:pt x="887256" y="1733724"/>
                  </a:moveTo>
                  <a:cubicBezTo>
                    <a:pt x="865709" y="1760142"/>
                    <a:pt x="876511" y="1750232"/>
                    <a:pt x="851707" y="1783529"/>
                  </a:cubicBezTo>
                  <a:cubicBezTo>
                    <a:pt x="859635" y="1778065"/>
                    <a:pt x="861320" y="1779848"/>
                    <a:pt x="862778" y="1782000"/>
                  </a:cubicBezTo>
                  <a:cubicBezTo>
                    <a:pt x="877488" y="1758684"/>
                    <a:pt x="888120" y="1740095"/>
                    <a:pt x="887256" y="1733724"/>
                  </a:cubicBezTo>
                  <a:close/>
                  <a:moveTo>
                    <a:pt x="1437006" y="1723433"/>
                  </a:moveTo>
                  <a:cubicBezTo>
                    <a:pt x="1438705" y="1731715"/>
                    <a:pt x="1430040" y="1748774"/>
                    <a:pt x="1411806" y="1774017"/>
                  </a:cubicBezTo>
                  <a:cubicBezTo>
                    <a:pt x="1398342" y="1780189"/>
                    <a:pt x="1373143" y="1804709"/>
                    <a:pt x="1356409" y="1828536"/>
                  </a:cubicBezTo>
                  <a:cubicBezTo>
                    <a:pt x="1339137" y="1851923"/>
                    <a:pt x="1327840" y="1872394"/>
                    <a:pt x="1338146" y="1867638"/>
                  </a:cubicBezTo>
                  <a:cubicBezTo>
                    <a:pt x="1328972" y="1879346"/>
                    <a:pt x="1320053" y="1877986"/>
                    <a:pt x="1310823" y="1890799"/>
                  </a:cubicBezTo>
                  <a:cubicBezTo>
                    <a:pt x="1326014" y="1863674"/>
                    <a:pt x="1346202" y="1836591"/>
                    <a:pt x="1367749" y="1808560"/>
                  </a:cubicBezTo>
                  <a:cubicBezTo>
                    <a:pt x="1390216" y="1781265"/>
                    <a:pt x="1414765" y="1753644"/>
                    <a:pt x="1437006" y="1723433"/>
                  </a:cubicBezTo>
                  <a:close/>
                  <a:moveTo>
                    <a:pt x="1714769" y="1711272"/>
                  </a:moveTo>
                  <a:cubicBezTo>
                    <a:pt x="1716949" y="1712489"/>
                    <a:pt x="1706600" y="1725075"/>
                    <a:pt x="1693986" y="1738255"/>
                  </a:cubicBezTo>
                  <a:cubicBezTo>
                    <a:pt x="1687531" y="1744711"/>
                    <a:pt x="1681103" y="1751903"/>
                    <a:pt x="1675228" y="1757750"/>
                  </a:cubicBezTo>
                  <a:cubicBezTo>
                    <a:pt x="1669353" y="1763611"/>
                    <a:pt x="1664143" y="1768240"/>
                    <a:pt x="1660816" y="1770251"/>
                  </a:cubicBezTo>
                  <a:cubicBezTo>
                    <a:pt x="1690702" y="1737802"/>
                    <a:pt x="1689173" y="1732508"/>
                    <a:pt x="1714769" y="1711272"/>
                  </a:cubicBezTo>
                  <a:close/>
                  <a:moveTo>
                    <a:pt x="6270763" y="1697893"/>
                  </a:moveTo>
                  <a:cubicBezTo>
                    <a:pt x="6281649" y="1719185"/>
                    <a:pt x="6288231" y="1728444"/>
                    <a:pt x="6289209" y="1719256"/>
                  </a:cubicBezTo>
                  <a:cubicBezTo>
                    <a:pt x="6294815" y="1728260"/>
                    <a:pt x="6297039" y="1735565"/>
                    <a:pt x="6303649" y="1745050"/>
                  </a:cubicBezTo>
                  <a:lnTo>
                    <a:pt x="6306139" y="1758839"/>
                  </a:lnTo>
                  <a:cubicBezTo>
                    <a:pt x="6295749" y="1737221"/>
                    <a:pt x="6285543" y="1726108"/>
                    <a:pt x="6281153" y="1728033"/>
                  </a:cubicBezTo>
                  <a:cubicBezTo>
                    <a:pt x="6275787" y="1721309"/>
                    <a:pt x="6274399" y="1716396"/>
                    <a:pt x="6273325" y="1711725"/>
                  </a:cubicBezTo>
                  <a:cubicBezTo>
                    <a:pt x="6272475" y="1707138"/>
                    <a:pt x="6271627" y="1702537"/>
                    <a:pt x="6270763" y="1697893"/>
                  </a:cubicBezTo>
                  <a:close/>
                  <a:moveTo>
                    <a:pt x="642638" y="1682504"/>
                  </a:moveTo>
                  <a:cubicBezTo>
                    <a:pt x="645977" y="1682822"/>
                    <a:pt x="636543" y="1698502"/>
                    <a:pt x="645154" y="1692514"/>
                  </a:cubicBezTo>
                  <a:cubicBezTo>
                    <a:pt x="635796" y="1701843"/>
                    <a:pt x="611120" y="1725387"/>
                    <a:pt x="586501" y="1745929"/>
                  </a:cubicBezTo>
                  <a:cubicBezTo>
                    <a:pt x="598379" y="1728756"/>
                    <a:pt x="610228" y="1714160"/>
                    <a:pt x="622205" y="1696973"/>
                  </a:cubicBezTo>
                  <a:cubicBezTo>
                    <a:pt x="628873" y="1693377"/>
                    <a:pt x="608048" y="1731418"/>
                    <a:pt x="633899" y="1688677"/>
                  </a:cubicBezTo>
                  <a:cubicBezTo>
                    <a:pt x="638992" y="1683998"/>
                    <a:pt x="641524" y="1682398"/>
                    <a:pt x="642638" y="1682504"/>
                  </a:cubicBezTo>
                  <a:close/>
                  <a:moveTo>
                    <a:pt x="776675" y="1679319"/>
                  </a:moveTo>
                  <a:cubicBezTo>
                    <a:pt x="746308" y="1695939"/>
                    <a:pt x="717583" y="1754139"/>
                    <a:pt x="688773" y="1773110"/>
                  </a:cubicBezTo>
                  <a:cubicBezTo>
                    <a:pt x="676938" y="1797927"/>
                    <a:pt x="665527" y="1804482"/>
                    <a:pt x="653932" y="1826680"/>
                  </a:cubicBezTo>
                  <a:cubicBezTo>
                    <a:pt x="659015" y="1826298"/>
                    <a:pt x="690344" y="1794303"/>
                    <a:pt x="676768" y="1816487"/>
                  </a:cubicBezTo>
                  <a:cubicBezTo>
                    <a:pt x="664493" y="1830092"/>
                    <a:pt x="661138" y="1830248"/>
                    <a:pt x="658208" y="1831395"/>
                  </a:cubicBezTo>
                  <a:cubicBezTo>
                    <a:pt x="655235" y="1832499"/>
                    <a:pt x="652814" y="1834693"/>
                    <a:pt x="643003" y="1852828"/>
                  </a:cubicBezTo>
                  <a:cubicBezTo>
                    <a:pt x="658335" y="1840115"/>
                    <a:pt x="674856" y="1823098"/>
                    <a:pt x="691165" y="1804652"/>
                  </a:cubicBezTo>
                  <a:cubicBezTo>
                    <a:pt x="707489" y="1786219"/>
                    <a:pt x="723826" y="1766470"/>
                    <a:pt x="740107" y="1749241"/>
                  </a:cubicBezTo>
                  <a:cubicBezTo>
                    <a:pt x="728356" y="1749595"/>
                    <a:pt x="687173" y="1798847"/>
                    <a:pt x="694308" y="1780910"/>
                  </a:cubicBezTo>
                  <a:cubicBezTo>
                    <a:pt x="714511" y="1758131"/>
                    <a:pt x="729361" y="1741865"/>
                    <a:pt x="741820" y="1729562"/>
                  </a:cubicBezTo>
                  <a:cubicBezTo>
                    <a:pt x="748049" y="1723418"/>
                    <a:pt x="753669" y="1718265"/>
                    <a:pt x="759063" y="1713805"/>
                  </a:cubicBezTo>
                  <a:cubicBezTo>
                    <a:pt x="764528" y="1709403"/>
                    <a:pt x="769978" y="1705849"/>
                    <a:pt x="775429" y="1702579"/>
                  </a:cubicBezTo>
                  <a:cubicBezTo>
                    <a:pt x="787547" y="1682051"/>
                    <a:pt x="755467" y="1709799"/>
                    <a:pt x="776675" y="1679319"/>
                  </a:cubicBezTo>
                  <a:close/>
                  <a:moveTo>
                    <a:pt x="682528" y="1674487"/>
                  </a:moveTo>
                  <a:cubicBezTo>
                    <a:pt x="677029" y="1674123"/>
                    <a:pt x="665661" y="1681980"/>
                    <a:pt x="650704" y="1700271"/>
                  </a:cubicBezTo>
                  <a:cubicBezTo>
                    <a:pt x="641347" y="1740747"/>
                    <a:pt x="673002" y="1681159"/>
                    <a:pt x="679132" y="1698034"/>
                  </a:cubicBezTo>
                  <a:cubicBezTo>
                    <a:pt x="687655" y="1683438"/>
                    <a:pt x="688026" y="1674852"/>
                    <a:pt x="682528" y="1674487"/>
                  </a:cubicBezTo>
                  <a:close/>
                  <a:moveTo>
                    <a:pt x="1604768" y="1657743"/>
                  </a:moveTo>
                  <a:cubicBezTo>
                    <a:pt x="1607146" y="1660306"/>
                    <a:pt x="1559012" y="1721266"/>
                    <a:pt x="1544161" y="1722597"/>
                  </a:cubicBezTo>
                  <a:cubicBezTo>
                    <a:pt x="1574726" y="1693773"/>
                    <a:pt x="1571895" y="1685434"/>
                    <a:pt x="1604768" y="1657743"/>
                  </a:cubicBezTo>
                  <a:close/>
                  <a:moveTo>
                    <a:pt x="6161653" y="1627136"/>
                  </a:moveTo>
                  <a:cubicBezTo>
                    <a:pt x="6164655" y="1621870"/>
                    <a:pt x="6181899" y="1644040"/>
                    <a:pt x="6201831" y="1672255"/>
                  </a:cubicBezTo>
                  <a:cubicBezTo>
                    <a:pt x="6211797" y="1686356"/>
                    <a:pt x="6222415" y="1701971"/>
                    <a:pt x="6232283" y="1716411"/>
                  </a:cubicBezTo>
                  <a:cubicBezTo>
                    <a:pt x="6241839" y="1731050"/>
                    <a:pt x="6250235" y="1744796"/>
                    <a:pt x="6256903" y="1754409"/>
                  </a:cubicBezTo>
                  <a:cubicBezTo>
                    <a:pt x="6250531" y="1750473"/>
                    <a:pt x="6244415" y="1743918"/>
                    <a:pt x="6238143" y="1735410"/>
                  </a:cubicBezTo>
                  <a:cubicBezTo>
                    <a:pt x="6234973" y="1731177"/>
                    <a:pt x="6231887" y="1726364"/>
                    <a:pt x="6228459" y="1721324"/>
                  </a:cubicBezTo>
                  <a:cubicBezTo>
                    <a:pt x="6224979" y="1716312"/>
                    <a:pt x="6221383" y="1710918"/>
                    <a:pt x="6217631" y="1705199"/>
                  </a:cubicBezTo>
                  <a:cubicBezTo>
                    <a:pt x="6202623" y="1682349"/>
                    <a:pt x="6184983" y="1654445"/>
                    <a:pt x="6161653" y="1627136"/>
                  </a:cubicBezTo>
                  <a:close/>
                  <a:moveTo>
                    <a:pt x="1529000" y="1614294"/>
                  </a:moveTo>
                  <a:cubicBezTo>
                    <a:pt x="1529977" y="1618215"/>
                    <a:pt x="1507876" y="1643154"/>
                    <a:pt x="1498150" y="1655789"/>
                  </a:cubicBezTo>
                  <a:cubicBezTo>
                    <a:pt x="1472101" y="1671306"/>
                    <a:pt x="1514190" y="1634030"/>
                    <a:pt x="1488169" y="1649546"/>
                  </a:cubicBezTo>
                  <a:cubicBezTo>
                    <a:pt x="1464300" y="1666549"/>
                    <a:pt x="1532141" y="1618131"/>
                    <a:pt x="1519017" y="1618613"/>
                  </a:cubicBezTo>
                  <a:cubicBezTo>
                    <a:pt x="1525784" y="1614015"/>
                    <a:pt x="1528674" y="1612988"/>
                    <a:pt x="1529000" y="1614294"/>
                  </a:cubicBezTo>
                  <a:close/>
                  <a:moveTo>
                    <a:pt x="803686" y="1611718"/>
                  </a:moveTo>
                  <a:cubicBezTo>
                    <a:pt x="777099" y="1640698"/>
                    <a:pt x="779308" y="1657262"/>
                    <a:pt x="747709" y="1686383"/>
                  </a:cubicBezTo>
                  <a:cubicBezTo>
                    <a:pt x="752183" y="1676926"/>
                    <a:pt x="755637" y="1668588"/>
                    <a:pt x="754703" y="1665034"/>
                  </a:cubicBezTo>
                  <a:cubicBezTo>
                    <a:pt x="743150" y="1677719"/>
                    <a:pt x="741183" y="1681527"/>
                    <a:pt x="739158" y="1686270"/>
                  </a:cubicBezTo>
                  <a:cubicBezTo>
                    <a:pt x="738153" y="1688648"/>
                    <a:pt x="737105" y="1691239"/>
                    <a:pt x="734897" y="1695330"/>
                  </a:cubicBezTo>
                  <a:cubicBezTo>
                    <a:pt x="732802" y="1699507"/>
                    <a:pt x="729545" y="1705198"/>
                    <a:pt x="723996" y="1713678"/>
                  </a:cubicBezTo>
                  <a:cubicBezTo>
                    <a:pt x="730013" y="1708355"/>
                    <a:pt x="735803" y="1703924"/>
                    <a:pt x="741664" y="1699493"/>
                  </a:cubicBezTo>
                  <a:cubicBezTo>
                    <a:pt x="747737" y="1695203"/>
                    <a:pt x="753910" y="1690928"/>
                    <a:pt x="760493" y="1685774"/>
                  </a:cubicBezTo>
                  <a:cubicBezTo>
                    <a:pt x="773659" y="1675468"/>
                    <a:pt x="788453" y="1661665"/>
                    <a:pt x="807650" y="1637414"/>
                  </a:cubicBezTo>
                  <a:cubicBezTo>
                    <a:pt x="749493" y="1689498"/>
                    <a:pt x="816159" y="1610657"/>
                    <a:pt x="803686" y="1611718"/>
                  </a:cubicBezTo>
                  <a:close/>
                  <a:moveTo>
                    <a:pt x="942504" y="1603736"/>
                  </a:moveTo>
                  <a:cubicBezTo>
                    <a:pt x="935716" y="1607326"/>
                    <a:pt x="920914" y="1622647"/>
                    <a:pt x="922295" y="1612964"/>
                  </a:cubicBezTo>
                  <a:cubicBezTo>
                    <a:pt x="918161" y="1618344"/>
                    <a:pt x="914636" y="1623101"/>
                    <a:pt x="911875" y="1627164"/>
                  </a:cubicBezTo>
                  <a:cubicBezTo>
                    <a:pt x="909242" y="1631340"/>
                    <a:pt x="907288" y="1634794"/>
                    <a:pt x="906099" y="1637428"/>
                  </a:cubicBezTo>
                  <a:cubicBezTo>
                    <a:pt x="903721" y="1642694"/>
                    <a:pt x="904372" y="1644704"/>
                    <a:pt x="908704" y="1642779"/>
                  </a:cubicBezTo>
                  <a:cubicBezTo>
                    <a:pt x="914749" y="1633775"/>
                    <a:pt x="920695" y="1629316"/>
                    <a:pt x="926896" y="1624771"/>
                  </a:cubicBezTo>
                  <a:cubicBezTo>
                    <a:pt x="933012" y="1620156"/>
                    <a:pt x="939156" y="1615258"/>
                    <a:pt x="945725" y="1605418"/>
                  </a:cubicBezTo>
                  <a:cubicBezTo>
                    <a:pt x="946139" y="1602647"/>
                    <a:pt x="944767" y="1602540"/>
                    <a:pt x="942504" y="1603736"/>
                  </a:cubicBezTo>
                  <a:close/>
                  <a:moveTo>
                    <a:pt x="5928683" y="1597009"/>
                  </a:moveTo>
                  <a:cubicBezTo>
                    <a:pt x="5942671" y="1619321"/>
                    <a:pt x="5930043" y="1627036"/>
                    <a:pt x="5950329" y="1662826"/>
                  </a:cubicBezTo>
                  <a:cubicBezTo>
                    <a:pt x="5940121" y="1659244"/>
                    <a:pt x="5933127" y="1643119"/>
                    <a:pt x="5915687" y="1622152"/>
                  </a:cubicBezTo>
                  <a:cubicBezTo>
                    <a:pt x="5934657" y="1638603"/>
                    <a:pt x="5925371" y="1607103"/>
                    <a:pt x="5928683" y="1597009"/>
                  </a:cubicBezTo>
                  <a:close/>
                  <a:moveTo>
                    <a:pt x="1793394" y="1589169"/>
                  </a:moveTo>
                  <a:cubicBezTo>
                    <a:pt x="1793165" y="1592201"/>
                    <a:pt x="1761307" y="1617134"/>
                    <a:pt x="1759406" y="1623314"/>
                  </a:cubicBezTo>
                  <a:cubicBezTo>
                    <a:pt x="1754338" y="1622818"/>
                    <a:pt x="1762011" y="1614494"/>
                    <a:pt x="1755640" y="1614847"/>
                  </a:cubicBezTo>
                  <a:cubicBezTo>
                    <a:pt x="1762081" y="1606608"/>
                    <a:pt x="1793454" y="1594575"/>
                    <a:pt x="1780797" y="1594943"/>
                  </a:cubicBezTo>
                  <a:cubicBezTo>
                    <a:pt x="1790031" y="1589581"/>
                    <a:pt x="1793470" y="1588158"/>
                    <a:pt x="1793394" y="1589169"/>
                  </a:cubicBezTo>
                  <a:close/>
                  <a:moveTo>
                    <a:pt x="5742851" y="1587908"/>
                  </a:moveTo>
                  <a:cubicBezTo>
                    <a:pt x="5750103" y="1592492"/>
                    <a:pt x="5770111" y="1615137"/>
                    <a:pt x="5793611" y="1643063"/>
                  </a:cubicBezTo>
                  <a:cubicBezTo>
                    <a:pt x="5809679" y="1661339"/>
                    <a:pt x="5825407" y="1683510"/>
                    <a:pt x="5840697" y="1703584"/>
                  </a:cubicBezTo>
                  <a:cubicBezTo>
                    <a:pt x="5855859" y="1723772"/>
                    <a:pt x="5869917" y="1742446"/>
                    <a:pt x="5880351" y="1755697"/>
                  </a:cubicBezTo>
                  <a:cubicBezTo>
                    <a:pt x="5888151" y="1765635"/>
                    <a:pt x="5893771" y="1769896"/>
                    <a:pt x="5898713" y="1774554"/>
                  </a:cubicBezTo>
                  <a:cubicBezTo>
                    <a:pt x="5903499" y="1779325"/>
                    <a:pt x="5907731" y="1784393"/>
                    <a:pt x="5912871" y="1795761"/>
                  </a:cubicBezTo>
                  <a:cubicBezTo>
                    <a:pt x="5912863" y="1793397"/>
                    <a:pt x="5918975" y="1798066"/>
                    <a:pt x="5923153" y="1800658"/>
                  </a:cubicBezTo>
                  <a:lnTo>
                    <a:pt x="5926525" y="1801715"/>
                  </a:lnTo>
                  <a:lnTo>
                    <a:pt x="5933979" y="1814873"/>
                  </a:lnTo>
                  <a:cubicBezTo>
                    <a:pt x="5953801" y="1849420"/>
                    <a:pt x="5991523" y="1912593"/>
                    <a:pt x="6001111" y="1917117"/>
                  </a:cubicBezTo>
                  <a:cubicBezTo>
                    <a:pt x="6014617" y="1949451"/>
                    <a:pt x="6001295" y="1932463"/>
                    <a:pt x="5983783" y="1904644"/>
                  </a:cubicBezTo>
                  <a:cubicBezTo>
                    <a:pt x="5981617" y="1901147"/>
                    <a:pt x="5979367" y="1897495"/>
                    <a:pt x="5977059" y="1893771"/>
                  </a:cubicBezTo>
                  <a:cubicBezTo>
                    <a:pt x="5974637" y="1890119"/>
                    <a:pt x="5972175" y="1886381"/>
                    <a:pt x="5969711" y="1882644"/>
                  </a:cubicBezTo>
                  <a:cubicBezTo>
                    <a:pt x="5964811" y="1875126"/>
                    <a:pt x="5959999" y="1867538"/>
                    <a:pt x="5955651" y="1860431"/>
                  </a:cubicBezTo>
                  <a:cubicBezTo>
                    <a:pt x="5946947" y="1846218"/>
                    <a:pt x="5940067" y="1833957"/>
                    <a:pt x="5938099" y="1828309"/>
                  </a:cubicBezTo>
                  <a:cubicBezTo>
                    <a:pt x="5922467" y="1812495"/>
                    <a:pt x="5906755" y="1793227"/>
                    <a:pt x="5890261" y="1772742"/>
                  </a:cubicBezTo>
                  <a:cubicBezTo>
                    <a:pt x="5873231" y="1752681"/>
                    <a:pt x="5856015" y="1730950"/>
                    <a:pt x="5839039" y="1709021"/>
                  </a:cubicBezTo>
                  <a:cubicBezTo>
                    <a:pt x="5805883" y="1664468"/>
                    <a:pt x="5769939" y="1622124"/>
                    <a:pt x="5740195" y="1589818"/>
                  </a:cubicBezTo>
                  <a:cubicBezTo>
                    <a:pt x="5739433" y="1586859"/>
                    <a:pt x="5740433" y="1586380"/>
                    <a:pt x="5742851" y="1587908"/>
                  </a:cubicBezTo>
                  <a:close/>
                  <a:moveTo>
                    <a:pt x="1507650" y="1583022"/>
                  </a:moveTo>
                  <a:cubicBezTo>
                    <a:pt x="1487363" y="1588033"/>
                    <a:pt x="1468406" y="1621614"/>
                    <a:pt x="1475740" y="1619505"/>
                  </a:cubicBezTo>
                  <a:cubicBezTo>
                    <a:pt x="1457166" y="1623752"/>
                    <a:pt x="1433594" y="1663519"/>
                    <a:pt x="1414723" y="1671985"/>
                  </a:cubicBezTo>
                  <a:cubicBezTo>
                    <a:pt x="1418134" y="1667752"/>
                    <a:pt x="1417101" y="1665246"/>
                    <a:pt x="1409145" y="1674335"/>
                  </a:cubicBezTo>
                  <a:cubicBezTo>
                    <a:pt x="1418701" y="1675312"/>
                    <a:pt x="1378353" y="1725513"/>
                    <a:pt x="1347221" y="1765352"/>
                  </a:cubicBezTo>
                  <a:cubicBezTo>
                    <a:pt x="1339265" y="1775162"/>
                    <a:pt x="1332526" y="1784874"/>
                    <a:pt x="1327189" y="1792916"/>
                  </a:cubicBezTo>
                  <a:cubicBezTo>
                    <a:pt x="1321809" y="1800928"/>
                    <a:pt x="1317845" y="1807299"/>
                    <a:pt x="1316175" y="1811065"/>
                  </a:cubicBezTo>
                  <a:cubicBezTo>
                    <a:pt x="1312820" y="1818597"/>
                    <a:pt x="1318610" y="1815652"/>
                    <a:pt x="1340426" y="1794643"/>
                  </a:cubicBezTo>
                  <a:cubicBezTo>
                    <a:pt x="1334721" y="1799145"/>
                    <a:pt x="1334098" y="1798154"/>
                    <a:pt x="1336448" y="1793850"/>
                  </a:cubicBezTo>
                  <a:cubicBezTo>
                    <a:pt x="1338812" y="1789560"/>
                    <a:pt x="1343994" y="1781788"/>
                    <a:pt x="1350704" y="1773435"/>
                  </a:cubicBezTo>
                  <a:cubicBezTo>
                    <a:pt x="1363842" y="1756489"/>
                    <a:pt x="1380604" y="1735084"/>
                    <a:pt x="1383152" y="1725797"/>
                  </a:cubicBezTo>
                  <a:cubicBezTo>
                    <a:pt x="1398767" y="1716764"/>
                    <a:pt x="1366744" y="1760496"/>
                    <a:pt x="1387513" y="1739033"/>
                  </a:cubicBezTo>
                  <a:cubicBezTo>
                    <a:pt x="1391731" y="1728571"/>
                    <a:pt x="1405549" y="1705028"/>
                    <a:pt x="1423472" y="1680678"/>
                  </a:cubicBezTo>
                  <a:cubicBezTo>
                    <a:pt x="1442032" y="1656922"/>
                    <a:pt x="1465476" y="1633096"/>
                    <a:pt x="1486428" y="1620552"/>
                  </a:cubicBezTo>
                  <a:cubicBezTo>
                    <a:pt x="1478600" y="1619321"/>
                    <a:pt x="1483880" y="1601766"/>
                    <a:pt x="1507650" y="1583022"/>
                  </a:cubicBezTo>
                  <a:close/>
                  <a:moveTo>
                    <a:pt x="812648" y="1566515"/>
                  </a:moveTo>
                  <a:cubicBezTo>
                    <a:pt x="785679" y="1604102"/>
                    <a:pt x="802242" y="1608462"/>
                    <a:pt x="828575" y="1579313"/>
                  </a:cubicBezTo>
                  <a:cubicBezTo>
                    <a:pt x="802738" y="1597236"/>
                    <a:pt x="815578" y="1573381"/>
                    <a:pt x="812648" y="1566515"/>
                  </a:cubicBezTo>
                  <a:close/>
                  <a:moveTo>
                    <a:pt x="1727269" y="1565467"/>
                  </a:moveTo>
                  <a:cubicBezTo>
                    <a:pt x="1729930" y="1568582"/>
                    <a:pt x="1720431" y="1576170"/>
                    <a:pt x="1708327" y="1585528"/>
                  </a:cubicBezTo>
                  <a:cubicBezTo>
                    <a:pt x="1696704" y="1595409"/>
                    <a:pt x="1682603" y="1607231"/>
                    <a:pt x="1675341" y="1617735"/>
                  </a:cubicBezTo>
                  <a:cubicBezTo>
                    <a:pt x="1668460" y="1621883"/>
                    <a:pt x="1675737" y="1611704"/>
                    <a:pt x="1687501" y="1598892"/>
                  </a:cubicBezTo>
                  <a:cubicBezTo>
                    <a:pt x="1693433" y="1592550"/>
                    <a:pt x="1700243" y="1585287"/>
                    <a:pt x="1707378" y="1579327"/>
                  </a:cubicBezTo>
                  <a:cubicBezTo>
                    <a:pt x="1714584" y="1573423"/>
                    <a:pt x="1721634" y="1568341"/>
                    <a:pt x="1727269" y="1565467"/>
                  </a:cubicBezTo>
                  <a:close/>
                  <a:moveTo>
                    <a:pt x="5880393" y="1564844"/>
                  </a:moveTo>
                  <a:cubicBezTo>
                    <a:pt x="5882743" y="1561177"/>
                    <a:pt x="5890839" y="1578633"/>
                    <a:pt x="5893813" y="1590950"/>
                  </a:cubicBezTo>
                  <a:cubicBezTo>
                    <a:pt x="5895131" y="1597264"/>
                    <a:pt x="5895215" y="1602261"/>
                    <a:pt x="5892893" y="1602629"/>
                  </a:cubicBezTo>
                  <a:cubicBezTo>
                    <a:pt x="5890557" y="1602998"/>
                    <a:pt x="5885985" y="1598595"/>
                    <a:pt x="5877037" y="1586844"/>
                  </a:cubicBezTo>
                  <a:cubicBezTo>
                    <a:pt x="5870399" y="1567619"/>
                    <a:pt x="5897991" y="1600987"/>
                    <a:pt x="5880393" y="1564844"/>
                  </a:cubicBezTo>
                  <a:close/>
                  <a:moveTo>
                    <a:pt x="1630647" y="1563485"/>
                  </a:moveTo>
                  <a:cubicBezTo>
                    <a:pt x="1616404" y="1575193"/>
                    <a:pt x="1559082" y="1618684"/>
                    <a:pt x="1597037" y="1602658"/>
                  </a:cubicBezTo>
                  <a:cubicBezTo>
                    <a:pt x="1587269" y="1612695"/>
                    <a:pt x="1578265" y="1618075"/>
                    <a:pt x="1569134" y="1624035"/>
                  </a:cubicBezTo>
                  <a:cubicBezTo>
                    <a:pt x="1560186" y="1630165"/>
                    <a:pt x="1551466" y="1637215"/>
                    <a:pt x="1541839" y="1649957"/>
                  </a:cubicBezTo>
                  <a:cubicBezTo>
                    <a:pt x="1558105" y="1648527"/>
                    <a:pt x="1517743" y="1694325"/>
                    <a:pt x="1496607" y="1715051"/>
                  </a:cubicBezTo>
                  <a:cubicBezTo>
                    <a:pt x="1517885" y="1684967"/>
                    <a:pt x="1508456" y="1692329"/>
                    <a:pt x="1517531" y="1673387"/>
                  </a:cubicBezTo>
                  <a:cubicBezTo>
                    <a:pt x="1509391" y="1682150"/>
                    <a:pt x="1500033" y="1692216"/>
                    <a:pt x="1489981" y="1703032"/>
                  </a:cubicBezTo>
                  <a:cubicBezTo>
                    <a:pt x="1484984" y="1708468"/>
                    <a:pt x="1479831" y="1714089"/>
                    <a:pt x="1474564" y="1719822"/>
                  </a:cubicBezTo>
                  <a:cubicBezTo>
                    <a:pt x="1469623" y="1725839"/>
                    <a:pt x="1464569" y="1731983"/>
                    <a:pt x="1459487" y="1738170"/>
                  </a:cubicBezTo>
                  <a:cubicBezTo>
                    <a:pt x="1439299" y="1763016"/>
                    <a:pt x="1419139" y="1789051"/>
                    <a:pt x="1403920" y="1812099"/>
                  </a:cubicBezTo>
                  <a:cubicBezTo>
                    <a:pt x="1390839" y="1815510"/>
                    <a:pt x="1409243" y="1792024"/>
                    <a:pt x="1434358" y="1761727"/>
                  </a:cubicBezTo>
                  <a:cubicBezTo>
                    <a:pt x="1446915" y="1746579"/>
                    <a:pt x="1460959" y="1729605"/>
                    <a:pt x="1474040" y="1713820"/>
                  </a:cubicBezTo>
                  <a:cubicBezTo>
                    <a:pt x="1487560" y="1698431"/>
                    <a:pt x="1499594" y="1683792"/>
                    <a:pt x="1506942" y="1672240"/>
                  </a:cubicBezTo>
                  <a:cubicBezTo>
                    <a:pt x="1522274" y="1663066"/>
                    <a:pt x="1529480" y="1649518"/>
                    <a:pt x="1530032" y="1659102"/>
                  </a:cubicBezTo>
                  <a:cubicBezTo>
                    <a:pt x="1538328" y="1649589"/>
                    <a:pt x="1546680" y="1640033"/>
                    <a:pt x="1554962" y="1630519"/>
                  </a:cubicBezTo>
                  <a:cubicBezTo>
                    <a:pt x="1565920" y="1615470"/>
                    <a:pt x="1538625" y="1642326"/>
                    <a:pt x="1544359" y="1629358"/>
                  </a:cubicBezTo>
                  <a:cubicBezTo>
                    <a:pt x="1549894" y="1625451"/>
                    <a:pt x="1555982" y="1620524"/>
                    <a:pt x="1562466" y="1615782"/>
                  </a:cubicBezTo>
                  <a:cubicBezTo>
                    <a:pt x="1568950" y="1611039"/>
                    <a:pt x="1575391" y="1606056"/>
                    <a:pt x="1580884" y="1601270"/>
                  </a:cubicBezTo>
                  <a:cubicBezTo>
                    <a:pt x="1591870" y="1591714"/>
                    <a:pt x="1599147" y="1583022"/>
                    <a:pt x="1595608" y="1578959"/>
                  </a:cubicBezTo>
                  <a:cubicBezTo>
                    <a:pt x="1608915" y="1564377"/>
                    <a:pt x="1618783" y="1569742"/>
                    <a:pt x="1630647" y="1563485"/>
                  </a:cubicBezTo>
                  <a:close/>
                  <a:moveTo>
                    <a:pt x="566115" y="1559592"/>
                  </a:moveTo>
                  <a:cubicBezTo>
                    <a:pt x="557988" y="1573565"/>
                    <a:pt x="550853" y="1584296"/>
                    <a:pt x="543619" y="1594447"/>
                  </a:cubicBezTo>
                  <a:cubicBezTo>
                    <a:pt x="536356" y="1604584"/>
                    <a:pt x="529136" y="1614210"/>
                    <a:pt x="521803" y="1626555"/>
                  </a:cubicBezTo>
                  <a:cubicBezTo>
                    <a:pt x="512870" y="1633153"/>
                    <a:pt x="555001" y="1557667"/>
                    <a:pt x="566115" y="1559592"/>
                  </a:cubicBezTo>
                  <a:close/>
                  <a:moveTo>
                    <a:pt x="6331891" y="1557129"/>
                  </a:moveTo>
                  <a:cubicBezTo>
                    <a:pt x="6338871" y="1558743"/>
                    <a:pt x="6363095" y="1588515"/>
                    <a:pt x="6387019" y="1623965"/>
                  </a:cubicBezTo>
                  <a:cubicBezTo>
                    <a:pt x="6410011" y="1660065"/>
                    <a:pt x="6433115" y="1701447"/>
                    <a:pt x="6441243" y="1723886"/>
                  </a:cubicBezTo>
                  <a:cubicBezTo>
                    <a:pt x="6424507" y="1692853"/>
                    <a:pt x="6404943" y="1661467"/>
                    <a:pt x="6385987" y="1632502"/>
                  </a:cubicBezTo>
                  <a:cubicBezTo>
                    <a:pt x="6383607" y="1628891"/>
                    <a:pt x="6381243" y="1625310"/>
                    <a:pt x="6378907" y="1621756"/>
                  </a:cubicBezTo>
                  <a:cubicBezTo>
                    <a:pt x="6376431" y="1618316"/>
                    <a:pt x="6373967" y="1614904"/>
                    <a:pt x="6371547" y="1611535"/>
                  </a:cubicBezTo>
                  <a:cubicBezTo>
                    <a:pt x="6366663" y="1604824"/>
                    <a:pt x="6361891" y="1598284"/>
                    <a:pt x="6357291" y="1591970"/>
                  </a:cubicBezTo>
                  <a:cubicBezTo>
                    <a:pt x="6348075" y="1579341"/>
                    <a:pt x="6339509" y="1567591"/>
                    <a:pt x="6331891" y="1557129"/>
                  </a:cubicBezTo>
                  <a:close/>
                  <a:moveTo>
                    <a:pt x="5981063" y="1555288"/>
                  </a:moveTo>
                  <a:cubicBezTo>
                    <a:pt x="6002131" y="1582201"/>
                    <a:pt x="6000319" y="1601341"/>
                    <a:pt x="6030543" y="1631510"/>
                  </a:cubicBezTo>
                  <a:cubicBezTo>
                    <a:pt x="6008599" y="1593102"/>
                    <a:pt x="6037635" y="1630292"/>
                    <a:pt x="6039335" y="1646318"/>
                  </a:cubicBezTo>
                  <a:cubicBezTo>
                    <a:pt x="6048423" y="1656327"/>
                    <a:pt x="6045763" y="1634922"/>
                    <a:pt x="6053351" y="1663222"/>
                  </a:cubicBezTo>
                  <a:cubicBezTo>
                    <a:pt x="6074375" y="1677308"/>
                    <a:pt x="6101471" y="1732167"/>
                    <a:pt x="6112315" y="1734899"/>
                  </a:cubicBezTo>
                  <a:cubicBezTo>
                    <a:pt x="6132475" y="1763808"/>
                    <a:pt x="6104119" y="1731658"/>
                    <a:pt x="6109667" y="1745772"/>
                  </a:cubicBezTo>
                  <a:cubicBezTo>
                    <a:pt x="6128029" y="1771000"/>
                    <a:pt x="6136411" y="1761472"/>
                    <a:pt x="6129771" y="1771977"/>
                  </a:cubicBezTo>
                  <a:cubicBezTo>
                    <a:pt x="6133281" y="1776918"/>
                    <a:pt x="6136651" y="1781448"/>
                    <a:pt x="6139623" y="1785823"/>
                  </a:cubicBezTo>
                  <a:cubicBezTo>
                    <a:pt x="6142527" y="1790254"/>
                    <a:pt x="6145215" y="1794374"/>
                    <a:pt x="6147735" y="1798224"/>
                  </a:cubicBezTo>
                  <a:cubicBezTo>
                    <a:pt x="6152763" y="1805940"/>
                    <a:pt x="6157095" y="1812580"/>
                    <a:pt x="6160931" y="1818455"/>
                  </a:cubicBezTo>
                  <a:cubicBezTo>
                    <a:pt x="6168603" y="1830191"/>
                    <a:pt x="6174267" y="1838855"/>
                    <a:pt x="6179463" y="1846798"/>
                  </a:cubicBezTo>
                  <a:cubicBezTo>
                    <a:pt x="6189953" y="1862654"/>
                    <a:pt x="6198899" y="1875494"/>
                    <a:pt x="6219173" y="1904205"/>
                  </a:cubicBezTo>
                  <a:cubicBezTo>
                    <a:pt x="6222019" y="1908240"/>
                    <a:pt x="6209263" y="1898174"/>
                    <a:pt x="6207691" y="1892752"/>
                  </a:cubicBezTo>
                  <a:cubicBezTo>
                    <a:pt x="6218083" y="1928867"/>
                    <a:pt x="6230555" y="1896588"/>
                    <a:pt x="6253037" y="1946308"/>
                  </a:cubicBezTo>
                  <a:cubicBezTo>
                    <a:pt x="6247783" y="1933099"/>
                    <a:pt x="6244883" y="1921023"/>
                    <a:pt x="6243919" y="1910009"/>
                  </a:cubicBezTo>
                  <a:cubicBezTo>
                    <a:pt x="6254383" y="1925894"/>
                    <a:pt x="6257341" y="1937970"/>
                    <a:pt x="6268255" y="1954123"/>
                  </a:cubicBezTo>
                  <a:cubicBezTo>
                    <a:pt x="6264307" y="1957506"/>
                    <a:pt x="6257495" y="1953953"/>
                    <a:pt x="6247927" y="1943689"/>
                  </a:cubicBezTo>
                  <a:cubicBezTo>
                    <a:pt x="6252541" y="1956600"/>
                    <a:pt x="6262167" y="1972032"/>
                    <a:pt x="6261899" y="1982366"/>
                  </a:cubicBezTo>
                  <a:cubicBezTo>
                    <a:pt x="6307203" y="2050646"/>
                    <a:pt x="6321925" y="2099814"/>
                    <a:pt x="6362147" y="2159826"/>
                  </a:cubicBezTo>
                  <a:cubicBezTo>
                    <a:pt x="6363747" y="2165092"/>
                    <a:pt x="6366421" y="2172369"/>
                    <a:pt x="6369579" y="2180184"/>
                  </a:cubicBezTo>
                  <a:cubicBezTo>
                    <a:pt x="6372607" y="2188055"/>
                    <a:pt x="6375751" y="2196620"/>
                    <a:pt x="6378979" y="2204110"/>
                  </a:cubicBezTo>
                  <a:cubicBezTo>
                    <a:pt x="6385363" y="2219116"/>
                    <a:pt x="6391379" y="2230173"/>
                    <a:pt x="6392783" y="2225020"/>
                  </a:cubicBezTo>
                  <a:cubicBezTo>
                    <a:pt x="6396051" y="2242659"/>
                    <a:pt x="6407787" y="2265792"/>
                    <a:pt x="6412673" y="2284494"/>
                  </a:cubicBezTo>
                  <a:cubicBezTo>
                    <a:pt x="6415617" y="2279270"/>
                    <a:pt x="6427325" y="2303181"/>
                    <a:pt x="6431997" y="2303776"/>
                  </a:cubicBezTo>
                  <a:cubicBezTo>
                    <a:pt x="6443535" y="2328919"/>
                    <a:pt x="6426561" y="2310302"/>
                    <a:pt x="6427411" y="2320736"/>
                  </a:cubicBezTo>
                  <a:cubicBezTo>
                    <a:pt x="6411371" y="2285824"/>
                    <a:pt x="6396179" y="2252739"/>
                    <a:pt x="6381569" y="2220971"/>
                  </a:cubicBezTo>
                  <a:cubicBezTo>
                    <a:pt x="6377903" y="2213029"/>
                    <a:pt x="6374279" y="2205185"/>
                    <a:pt x="6370697" y="2197399"/>
                  </a:cubicBezTo>
                  <a:cubicBezTo>
                    <a:pt x="6368899" y="2193506"/>
                    <a:pt x="6367115" y="2189641"/>
                    <a:pt x="6365331" y="2185790"/>
                  </a:cubicBezTo>
                  <a:cubicBezTo>
                    <a:pt x="6363407" y="2182010"/>
                    <a:pt x="6361481" y="2178244"/>
                    <a:pt x="6359555" y="2174507"/>
                  </a:cubicBezTo>
                  <a:cubicBezTo>
                    <a:pt x="6351855" y="2159543"/>
                    <a:pt x="6344265" y="2144848"/>
                    <a:pt x="6336791" y="2130323"/>
                  </a:cubicBezTo>
                  <a:cubicBezTo>
                    <a:pt x="6321755" y="2101343"/>
                    <a:pt x="6307343" y="2073000"/>
                    <a:pt x="6292563" y="2045224"/>
                  </a:cubicBezTo>
                  <a:cubicBezTo>
                    <a:pt x="6276863" y="2017943"/>
                    <a:pt x="6261305" y="1990917"/>
                    <a:pt x="6245619" y="1963665"/>
                  </a:cubicBezTo>
                  <a:cubicBezTo>
                    <a:pt x="6237733" y="1950060"/>
                    <a:pt x="6229819" y="1936384"/>
                    <a:pt x="6221835" y="1922595"/>
                  </a:cubicBezTo>
                  <a:cubicBezTo>
                    <a:pt x="6213851" y="1908806"/>
                    <a:pt x="6204775" y="1895512"/>
                    <a:pt x="6196125" y="1881723"/>
                  </a:cubicBezTo>
                  <a:cubicBezTo>
                    <a:pt x="6178499" y="1854343"/>
                    <a:pt x="6160421" y="1826241"/>
                    <a:pt x="6141579" y="1796964"/>
                  </a:cubicBezTo>
                  <a:cubicBezTo>
                    <a:pt x="6136963" y="1789574"/>
                    <a:pt x="6131937" y="1782354"/>
                    <a:pt x="6126727" y="1775162"/>
                  </a:cubicBezTo>
                  <a:cubicBezTo>
                    <a:pt x="6121575" y="1767914"/>
                    <a:pt x="6116379" y="1760595"/>
                    <a:pt x="6111097" y="1753176"/>
                  </a:cubicBezTo>
                  <a:cubicBezTo>
                    <a:pt x="6100535" y="1738382"/>
                    <a:pt x="6089719" y="1723234"/>
                    <a:pt x="6078607" y="1707675"/>
                  </a:cubicBezTo>
                  <a:cubicBezTo>
                    <a:pt x="6067423" y="1692188"/>
                    <a:pt x="6056155" y="1676133"/>
                    <a:pt x="6044135" y="1659952"/>
                  </a:cubicBezTo>
                  <a:cubicBezTo>
                    <a:pt x="6031647" y="1644124"/>
                    <a:pt x="6018807" y="1627843"/>
                    <a:pt x="6005583" y="1611067"/>
                  </a:cubicBezTo>
                  <a:cubicBezTo>
                    <a:pt x="6002499" y="1594277"/>
                    <a:pt x="5984291" y="1572220"/>
                    <a:pt x="5981063" y="1555288"/>
                  </a:cubicBezTo>
                  <a:close/>
                  <a:moveTo>
                    <a:pt x="1047203" y="1545067"/>
                  </a:moveTo>
                  <a:cubicBezTo>
                    <a:pt x="1020899" y="1566231"/>
                    <a:pt x="994539" y="1586802"/>
                    <a:pt x="966918" y="1620836"/>
                  </a:cubicBezTo>
                  <a:cubicBezTo>
                    <a:pt x="992415" y="1609439"/>
                    <a:pt x="1020531" y="1569162"/>
                    <a:pt x="1047203" y="1545067"/>
                  </a:cubicBezTo>
                  <a:close/>
                  <a:moveTo>
                    <a:pt x="5819107" y="1541995"/>
                  </a:moveTo>
                  <a:cubicBezTo>
                    <a:pt x="5825787" y="1555317"/>
                    <a:pt x="5820351" y="1565312"/>
                    <a:pt x="5835655" y="1580941"/>
                  </a:cubicBezTo>
                  <a:cubicBezTo>
                    <a:pt x="5834199" y="1573028"/>
                    <a:pt x="5826185" y="1555105"/>
                    <a:pt x="5835499" y="1563740"/>
                  </a:cubicBezTo>
                  <a:cubicBezTo>
                    <a:pt x="5860219" y="1624390"/>
                    <a:pt x="5813401" y="1574925"/>
                    <a:pt x="5835839" y="1632233"/>
                  </a:cubicBezTo>
                  <a:cubicBezTo>
                    <a:pt x="5860771" y="1645356"/>
                    <a:pt x="5858025" y="1673076"/>
                    <a:pt x="5865245" y="1652846"/>
                  </a:cubicBezTo>
                  <a:cubicBezTo>
                    <a:pt x="5860785" y="1656795"/>
                    <a:pt x="5883309" y="1695388"/>
                    <a:pt x="5882007" y="1681443"/>
                  </a:cubicBezTo>
                  <a:cubicBezTo>
                    <a:pt x="5875139" y="1673317"/>
                    <a:pt x="5870751" y="1660391"/>
                    <a:pt x="5878935" y="1668857"/>
                  </a:cubicBezTo>
                  <a:cubicBezTo>
                    <a:pt x="5883705" y="1687644"/>
                    <a:pt x="5894989" y="1715038"/>
                    <a:pt x="5912161" y="1725797"/>
                  </a:cubicBezTo>
                  <a:cubicBezTo>
                    <a:pt x="5898825" y="1711470"/>
                    <a:pt x="5909119" y="1709219"/>
                    <a:pt x="5914399" y="1714925"/>
                  </a:cubicBezTo>
                  <a:cubicBezTo>
                    <a:pt x="5918773" y="1722159"/>
                    <a:pt x="5920671" y="1728558"/>
                    <a:pt x="5923629" y="1735268"/>
                  </a:cubicBezTo>
                  <a:cubicBezTo>
                    <a:pt x="5926573" y="1742007"/>
                    <a:pt x="5930735" y="1748930"/>
                    <a:pt x="5938791" y="1757934"/>
                  </a:cubicBezTo>
                  <a:cubicBezTo>
                    <a:pt x="5939059" y="1754111"/>
                    <a:pt x="5937843" y="1748760"/>
                    <a:pt x="5935973" y="1743423"/>
                  </a:cubicBezTo>
                  <a:cubicBezTo>
                    <a:pt x="5934019" y="1738142"/>
                    <a:pt x="5931585" y="1732748"/>
                    <a:pt x="5929831" y="1728558"/>
                  </a:cubicBezTo>
                  <a:cubicBezTo>
                    <a:pt x="5926333" y="1720163"/>
                    <a:pt x="5925595" y="1716539"/>
                    <a:pt x="5937091" y="1728176"/>
                  </a:cubicBezTo>
                  <a:cubicBezTo>
                    <a:pt x="5941481" y="1744810"/>
                    <a:pt x="5941423" y="1761063"/>
                    <a:pt x="5958015" y="1782737"/>
                  </a:cubicBezTo>
                  <a:cubicBezTo>
                    <a:pt x="5962547" y="1766046"/>
                    <a:pt x="5935831" y="1735254"/>
                    <a:pt x="5964613" y="1767419"/>
                  </a:cubicBezTo>
                  <a:cubicBezTo>
                    <a:pt x="5956911" y="1751776"/>
                    <a:pt x="5951745" y="1744201"/>
                    <a:pt x="5946295" y="1736033"/>
                  </a:cubicBezTo>
                  <a:cubicBezTo>
                    <a:pt x="5940575" y="1728048"/>
                    <a:pt x="5934715" y="1719370"/>
                    <a:pt x="5925681" y="1701249"/>
                  </a:cubicBezTo>
                  <a:cubicBezTo>
                    <a:pt x="5917131" y="1693944"/>
                    <a:pt x="5930479" y="1724197"/>
                    <a:pt x="5918191" y="1710380"/>
                  </a:cubicBezTo>
                  <a:cubicBezTo>
                    <a:pt x="5893855" y="1677705"/>
                    <a:pt x="5911921" y="1694708"/>
                    <a:pt x="5903595" y="1670825"/>
                  </a:cubicBezTo>
                  <a:cubicBezTo>
                    <a:pt x="5883155" y="1645696"/>
                    <a:pt x="5886211" y="1660589"/>
                    <a:pt x="5865767" y="1635503"/>
                  </a:cubicBezTo>
                  <a:cubicBezTo>
                    <a:pt x="5866745" y="1634314"/>
                    <a:pt x="5867085" y="1630789"/>
                    <a:pt x="5866407" y="1625395"/>
                  </a:cubicBezTo>
                  <a:cubicBezTo>
                    <a:pt x="5865767" y="1619959"/>
                    <a:pt x="5864013" y="1612738"/>
                    <a:pt x="5860503" y="1604400"/>
                  </a:cubicBezTo>
                  <a:cubicBezTo>
                    <a:pt x="5853663" y="1587595"/>
                    <a:pt x="5840823" y="1565411"/>
                    <a:pt x="5819107" y="1541995"/>
                  </a:cubicBezTo>
                  <a:close/>
                  <a:moveTo>
                    <a:pt x="6104643" y="1538781"/>
                  </a:moveTo>
                  <a:cubicBezTo>
                    <a:pt x="6115203" y="1549611"/>
                    <a:pt x="6121375" y="1558884"/>
                    <a:pt x="6127547" y="1568157"/>
                  </a:cubicBezTo>
                  <a:cubicBezTo>
                    <a:pt x="6133579" y="1577543"/>
                    <a:pt x="6140205" y="1586448"/>
                    <a:pt x="6150115" y="1597873"/>
                  </a:cubicBezTo>
                  <a:cubicBezTo>
                    <a:pt x="6142243" y="1595495"/>
                    <a:pt x="6112343" y="1565580"/>
                    <a:pt x="6104643" y="1538781"/>
                  </a:cubicBezTo>
                  <a:close/>
                  <a:moveTo>
                    <a:pt x="1721960" y="1538441"/>
                  </a:moveTo>
                  <a:cubicBezTo>
                    <a:pt x="1722880" y="1539942"/>
                    <a:pt x="1718647" y="1545675"/>
                    <a:pt x="1711300" y="1553674"/>
                  </a:cubicBezTo>
                  <a:cubicBezTo>
                    <a:pt x="1703952" y="1561687"/>
                    <a:pt x="1693348" y="1571809"/>
                    <a:pt x="1682476" y="1583248"/>
                  </a:cubicBezTo>
                  <a:cubicBezTo>
                    <a:pt x="1660348" y="1605687"/>
                    <a:pt x="1633874" y="1629740"/>
                    <a:pt x="1618273" y="1639438"/>
                  </a:cubicBezTo>
                  <a:cubicBezTo>
                    <a:pt x="1634837" y="1625592"/>
                    <a:pt x="1651811" y="1608759"/>
                    <a:pt x="1668956" y="1590978"/>
                  </a:cubicBezTo>
                  <a:cubicBezTo>
                    <a:pt x="1677606" y="1582172"/>
                    <a:pt x="1685987" y="1572786"/>
                    <a:pt x="1694920" y="1564037"/>
                  </a:cubicBezTo>
                  <a:cubicBezTo>
                    <a:pt x="1704009" y="1555430"/>
                    <a:pt x="1713069" y="1546850"/>
                    <a:pt x="1721960" y="1538441"/>
                  </a:cubicBezTo>
                  <a:close/>
                  <a:moveTo>
                    <a:pt x="1618911" y="1537946"/>
                  </a:moveTo>
                  <a:cubicBezTo>
                    <a:pt x="1602460" y="1557228"/>
                    <a:pt x="1586944" y="1574174"/>
                    <a:pt x="1567506" y="1594773"/>
                  </a:cubicBezTo>
                  <a:cubicBezTo>
                    <a:pt x="1562636" y="1599912"/>
                    <a:pt x="1557540" y="1605291"/>
                    <a:pt x="1552132" y="1610997"/>
                  </a:cubicBezTo>
                  <a:cubicBezTo>
                    <a:pt x="1546978" y="1616957"/>
                    <a:pt x="1541528" y="1623243"/>
                    <a:pt x="1535695" y="1629981"/>
                  </a:cubicBezTo>
                  <a:cubicBezTo>
                    <a:pt x="1524072" y="1643445"/>
                    <a:pt x="1510963" y="1658636"/>
                    <a:pt x="1495730" y="1676289"/>
                  </a:cubicBezTo>
                  <a:cubicBezTo>
                    <a:pt x="1472866" y="1695982"/>
                    <a:pt x="1490038" y="1668758"/>
                    <a:pt x="1466198" y="1696832"/>
                  </a:cubicBezTo>
                  <a:cubicBezTo>
                    <a:pt x="1445642" y="1702848"/>
                    <a:pt x="1494271" y="1669636"/>
                    <a:pt x="1467967" y="1681528"/>
                  </a:cubicBezTo>
                  <a:cubicBezTo>
                    <a:pt x="1482478" y="1678399"/>
                    <a:pt x="1502879" y="1660490"/>
                    <a:pt x="1521099" y="1640090"/>
                  </a:cubicBezTo>
                  <a:cubicBezTo>
                    <a:pt x="1530202" y="1629897"/>
                    <a:pt x="1538767" y="1619066"/>
                    <a:pt x="1545775" y="1609171"/>
                  </a:cubicBezTo>
                  <a:cubicBezTo>
                    <a:pt x="1552967" y="1599416"/>
                    <a:pt x="1558899" y="1590922"/>
                    <a:pt x="1561914" y="1584622"/>
                  </a:cubicBezTo>
                  <a:cubicBezTo>
                    <a:pt x="1553689" y="1610799"/>
                    <a:pt x="1587454" y="1553363"/>
                    <a:pt x="1618911" y="1537946"/>
                  </a:cubicBezTo>
                  <a:close/>
                  <a:moveTo>
                    <a:pt x="6024413" y="1534222"/>
                  </a:moveTo>
                  <a:cubicBezTo>
                    <a:pt x="6044913" y="1576594"/>
                    <a:pt x="6054071" y="1610586"/>
                    <a:pt x="6045479" y="1613021"/>
                  </a:cubicBezTo>
                  <a:cubicBezTo>
                    <a:pt x="6035569" y="1590398"/>
                    <a:pt x="6026311" y="1547714"/>
                    <a:pt x="6024413" y="1534222"/>
                  </a:cubicBezTo>
                  <a:close/>
                  <a:moveTo>
                    <a:pt x="1153904" y="1531664"/>
                  </a:moveTo>
                  <a:cubicBezTo>
                    <a:pt x="1150876" y="1532785"/>
                    <a:pt x="1143989" y="1538543"/>
                    <a:pt x="1131141" y="1551550"/>
                  </a:cubicBezTo>
                  <a:cubicBezTo>
                    <a:pt x="1163632" y="1530343"/>
                    <a:pt x="1108985" y="1598835"/>
                    <a:pt x="1133703" y="1576297"/>
                  </a:cubicBezTo>
                  <a:cubicBezTo>
                    <a:pt x="1137345" y="1566678"/>
                    <a:pt x="1162990" y="1528302"/>
                    <a:pt x="1153904" y="1531664"/>
                  </a:cubicBezTo>
                  <a:close/>
                  <a:moveTo>
                    <a:pt x="5923035" y="1525247"/>
                  </a:moveTo>
                  <a:cubicBezTo>
                    <a:pt x="5931359" y="1533996"/>
                    <a:pt x="5941439" y="1543906"/>
                    <a:pt x="5951405" y="1556053"/>
                  </a:cubicBezTo>
                  <a:cubicBezTo>
                    <a:pt x="5961483" y="1568101"/>
                    <a:pt x="5972455" y="1581536"/>
                    <a:pt x="5984107" y="1596061"/>
                  </a:cubicBezTo>
                  <a:cubicBezTo>
                    <a:pt x="5995659" y="1610657"/>
                    <a:pt x="6007991" y="1626258"/>
                    <a:pt x="6020875" y="1642539"/>
                  </a:cubicBezTo>
                  <a:cubicBezTo>
                    <a:pt x="6027243" y="1650736"/>
                    <a:pt x="6033743" y="1659103"/>
                    <a:pt x="6040367" y="1667625"/>
                  </a:cubicBezTo>
                  <a:cubicBezTo>
                    <a:pt x="6046599" y="1676431"/>
                    <a:pt x="6052927" y="1685378"/>
                    <a:pt x="6059325" y="1694425"/>
                  </a:cubicBezTo>
                  <a:cubicBezTo>
                    <a:pt x="6072039" y="1712588"/>
                    <a:pt x="6085047" y="1731163"/>
                    <a:pt x="6098143" y="1749864"/>
                  </a:cubicBezTo>
                  <a:cubicBezTo>
                    <a:pt x="6104655" y="1759236"/>
                    <a:pt x="6111195" y="1768622"/>
                    <a:pt x="6117723" y="1778008"/>
                  </a:cubicBezTo>
                  <a:lnTo>
                    <a:pt x="6127491" y="1792081"/>
                  </a:lnTo>
                  <a:lnTo>
                    <a:pt x="6136637" y="1806507"/>
                  </a:lnTo>
                  <a:cubicBezTo>
                    <a:pt x="6161001" y="1844873"/>
                    <a:pt x="6184871" y="1882446"/>
                    <a:pt x="6206615" y="1916692"/>
                  </a:cubicBezTo>
                  <a:cubicBezTo>
                    <a:pt x="6212095" y="1936186"/>
                    <a:pt x="6196267" y="1908877"/>
                    <a:pt x="6197243" y="1918461"/>
                  </a:cubicBezTo>
                  <a:cubicBezTo>
                    <a:pt x="6163987" y="1840484"/>
                    <a:pt x="6144523" y="1852617"/>
                    <a:pt x="6136991" y="1811575"/>
                  </a:cubicBezTo>
                  <a:cubicBezTo>
                    <a:pt x="6125325" y="1797715"/>
                    <a:pt x="6112583" y="1781151"/>
                    <a:pt x="6100663" y="1764149"/>
                  </a:cubicBezTo>
                  <a:cubicBezTo>
                    <a:pt x="6088757" y="1747132"/>
                    <a:pt x="6077545" y="1729775"/>
                    <a:pt x="6067819" y="1715179"/>
                  </a:cubicBezTo>
                  <a:cubicBezTo>
                    <a:pt x="6048367" y="1685973"/>
                    <a:pt x="6034947" y="1667908"/>
                    <a:pt x="6034211" y="1686086"/>
                  </a:cubicBezTo>
                  <a:cubicBezTo>
                    <a:pt x="6034903" y="1696138"/>
                    <a:pt x="6029807" y="1684628"/>
                    <a:pt x="6026253" y="1674081"/>
                  </a:cubicBezTo>
                  <a:cubicBezTo>
                    <a:pt x="6022543" y="1663661"/>
                    <a:pt x="6020775" y="1653879"/>
                    <a:pt x="6029751" y="1666521"/>
                  </a:cubicBezTo>
                  <a:cubicBezTo>
                    <a:pt x="6001635" y="1619137"/>
                    <a:pt x="5984391" y="1611889"/>
                    <a:pt x="5954081" y="1563981"/>
                  </a:cubicBezTo>
                  <a:cubicBezTo>
                    <a:pt x="5948799" y="1561079"/>
                    <a:pt x="5946549" y="1563287"/>
                    <a:pt x="5945133" y="1566940"/>
                  </a:cubicBezTo>
                  <a:cubicBezTo>
                    <a:pt x="5931855" y="1563471"/>
                    <a:pt x="5952721" y="1555133"/>
                    <a:pt x="5923035" y="1525247"/>
                  </a:cubicBezTo>
                  <a:close/>
                  <a:moveTo>
                    <a:pt x="5639849" y="1522246"/>
                  </a:moveTo>
                  <a:cubicBezTo>
                    <a:pt x="5647805" y="1524086"/>
                    <a:pt x="5661763" y="1538994"/>
                    <a:pt x="5677735" y="1556634"/>
                  </a:cubicBezTo>
                  <a:cubicBezTo>
                    <a:pt x="5694099" y="1573934"/>
                    <a:pt x="5710591" y="1595651"/>
                    <a:pt x="5726293" y="1609058"/>
                  </a:cubicBezTo>
                  <a:cubicBezTo>
                    <a:pt x="5714217" y="1603409"/>
                    <a:pt x="5704319" y="1593570"/>
                    <a:pt x="5691875" y="1578931"/>
                  </a:cubicBezTo>
                  <a:cubicBezTo>
                    <a:pt x="5679051" y="1564647"/>
                    <a:pt x="5663081" y="1546072"/>
                    <a:pt x="5639849" y="1522246"/>
                  </a:cubicBezTo>
                  <a:close/>
                  <a:moveTo>
                    <a:pt x="5629303" y="1520179"/>
                  </a:moveTo>
                  <a:cubicBezTo>
                    <a:pt x="5639567" y="1538102"/>
                    <a:pt x="5650467" y="1549782"/>
                    <a:pt x="5660759" y="1560343"/>
                  </a:cubicBezTo>
                  <a:cubicBezTo>
                    <a:pt x="5670923" y="1571003"/>
                    <a:pt x="5681031" y="1580035"/>
                    <a:pt x="5687955" y="1593881"/>
                  </a:cubicBezTo>
                  <a:cubicBezTo>
                    <a:pt x="5693859" y="1597364"/>
                    <a:pt x="5691055" y="1587383"/>
                    <a:pt x="5705299" y="1603763"/>
                  </a:cubicBezTo>
                  <a:cubicBezTo>
                    <a:pt x="5722115" y="1639524"/>
                    <a:pt x="5739119" y="1639509"/>
                    <a:pt x="5760835" y="1679758"/>
                  </a:cubicBezTo>
                  <a:cubicBezTo>
                    <a:pt x="5763723" y="1679631"/>
                    <a:pt x="5769925" y="1684501"/>
                    <a:pt x="5777783" y="1693533"/>
                  </a:cubicBezTo>
                  <a:cubicBezTo>
                    <a:pt x="5785583" y="1702608"/>
                    <a:pt x="5795507" y="1715462"/>
                    <a:pt x="5806903" y="1730412"/>
                  </a:cubicBezTo>
                  <a:cubicBezTo>
                    <a:pt x="5818299" y="1745362"/>
                    <a:pt x="5831167" y="1762408"/>
                    <a:pt x="5844901" y="1779906"/>
                  </a:cubicBezTo>
                  <a:cubicBezTo>
                    <a:pt x="5851655" y="1788740"/>
                    <a:pt x="5859087" y="1797319"/>
                    <a:pt x="5865797" y="1806450"/>
                  </a:cubicBezTo>
                  <a:cubicBezTo>
                    <a:pt x="5872607" y="1815511"/>
                    <a:pt x="5879559" y="1824487"/>
                    <a:pt x="5886579" y="1833165"/>
                  </a:cubicBezTo>
                  <a:cubicBezTo>
                    <a:pt x="5861763" y="1789561"/>
                    <a:pt x="5883847" y="1819319"/>
                    <a:pt x="5889425" y="1822604"/>
                  </a:cubicBezTo>
                  <a:cubicBezTo>
                    <a:pt x="5902095" y="1853891"/>
                    <a:pt x="5918065" y="1881568"/>
                    <a:pt x="5937587" y="1909599"/>
                  </a:cubicBezTo>
                  <a:cubicBezTo>
                    <a:pt x="5956503" y="1938041"/>
                    <a:pt x="5977767" y="1967658"/>
                    <a:pt x="6003107" y="2001168"/>
                  </a:cubicBezTo>
                  <a:cubicBezTo>
                    <a:pt x="6006391" y="2014334"/>
                    <a:pt x="6015295" y="2028434"/>
                    <a:pt x="6022885" y="2039548"/>
                  </a:cubicBezTo>
                  <a:cubicBezTo>
                    <a:pt x="6030317" y="2050746"/>
                    <a:pt x="6037183" y="2058518"/>
                    <a:pt x="6037721" y="2058051"/>
                  </a:cubicBezTo>
                  <a:cubicBezTo>
                    <a:pt x="6059495" y="2106610"/>
                    <a:pt x="6028603" y="2063756"/>
                    <a:pt x="6012097" y="2034310"/>
                  </a:cubicBezTo>
                  <a:cubicBezTo>
                    <a:pt x="6012479" y="2026679"/>
                    <a:pt x="6005217" y="2015735"/>
                    <a:pt x="6003943" y="2007453"/>
                  </a:cubicBezTo>
                  <a:cubicBezTo>
                    <a:pt x="5992163" y="1991838"/>
                    <a:pt x="5980017" y="1975048"/>
                    <a:pt x="5967515" y="1957266"/>
                  </a:cubicBezTo>
                  <a:cubicBezTo>
                    <a:pt x="5954831" y="1939612"/>
                    <a:pt x="5942685" y="1920387"/>
                    <a:pt x="5928273" y="1901714"/>
                  </a:cubicBezTo>
                  <a:cubicBezTo>
                    <a:pt x="5914257" y="1882757"/>
                    <a:pt x="5899915" y="1863037"/>
                    <a:pt x="5885291" y="1842735"/>
                  </a:cubicBezTo>
                  <a:cubicBezTo>
                    <a:pt x="5877999" y="1832570"/>
                    <a:pt x="5870611" y="1822278"/>
                    <a:pt x="5863151" y="1811873"/>
                  </a:cubicBezTo>
                  <a:lnTo>
                    <a:pt x="5857559" y="1804044"/>
                  </a:lnTo>
                  <a:lnTo>
                    <a:pt x="5851597" y="1796427"/>
                  </a:lnTo>
                  <a:cubicBezTo>
                    <a:pt x="5847619" y="1791331"/>
                    <a:pt x="5843613" y="1786220"/>
                    <a:pt x="5839591" y="1781081"/>
                  </a:cubicBezTo>
                  <a:cubicBezTo>
                    <a:pt x="5823539" y="1760510"/>
                    <a:pt x="5807201" y="1739572"/>
                    <a:pt x="5790707" y="1718464"/>
                  </a:cubicBezTo>
                  <a:cubicBezTo>
                    <a:pt x="5782341" y="1708002"/>
                    <a:pt x="5774441" y="1697087"/>
                    <a:pt x="5765579" y="1686893"/>
                  </a:cubicBezTo>
                  <a:cubicBezTo>
                    <a:pt x="5756773" y="1676672"/>
                    <a:pt x="5747939" y="1666408"/>
                    <a:pt x="5739105" y="1656144"/>
                  </a:cubicBezTo>
                  <a:cubicBezTo>
                    <a:pt x="5721309" y="1635715"/>
                    <a:pt x="5703485" y="1615244"/>
                    <a:pt x="5685747" y="1594886"/>
                  </a:cubicBezTo>
                  <a:cubicBezTo>
                    <a:pt x="5677039" y="1584566"/>
                    <a:pt x="5667287" y="1575236"/>
                    <a:pt x="5658027" y="1565553"/>
                  </a:cubicBezTo>
                  <a:cubicBezTo>
                    <a:pt x="5648627" y="1555997"/>
                    <a:pt x="5639283" y="1546483"/>
                    <a:pt x="5629983" y="1537026"/>
                  </a:cubicBezTo>
                  <a:cubicBezTo>
                    <a:pt x="5633931" y="1537224"/>
                    <a:pt x="5633365" y="1531151"/>
                    <a:pt x="5629303" y="1520179"/>
                  </a:cubicBezTo>
                  <a:close/>
                  <a:moveTo>
                    <a:pt x="1606311" y="1517418"/>
                  </a:moveTo>
                  <a:cubicBezTo>
                    <a:pt x="1591984" y="1517191"/>
                    <a:pt x="1567167" y="1550644"/>
                    <a:pt x="1567167" y="1553929"/>
                  </a:cubicBezTo>
                  <a:cubicBezTo>
                    <a:pt x="1573283" y="1556152"/>
                    <a:pt x="1609355" y="1533189"/>
                    <a:pt x="1597704" y="1534760"/>
                  </a:cubicBezTo>
                  <a:cubicBezTo>
                    <a:pt x="1560173" y="1561050"/>
                    <a:pt x="1609412" y="1520277"/>
                    <a:pt x="1606311" y="1517418"/>
                  </a:cubicBezTo>
                  <a:close/>
                  <a:moveTo>
                    <a:pt x="726090" y="1512789"/>
                  </a:moveTo>
                  <a:cubicBezTo>
                    <a:pt x="710546" y="1537621"/>
                    <a:pt x="695214" y="1561121"/>
                    <a:pt x="681552" y="1564208"/>
                  </a:cubicBezTo>
                  <a:cubicBezTo>
                    <a:pt x="690160" y="1553519"/>
                    <a:pt x="698625" y="1543000"/>
                    <a:pt x="706879" y="1536488"/>
                  </a:cubicBezTo>
                  <a:cubicBezTo>
                    <a:pt x="708493" y="1530117"/>
                    <a:pt x="705831" y="1528489"/>
                    <a:pt x="701797" y="1528305"/>
                  </a:cubicBezTo>
                  <a:cubicBezTo>
                    <a:pt x="720357" y="1501661"/>
                    <a:pt x="703297" y="1535129"/>
                    <a:pt x="726090" y="1512789"/>
                  </a:cubicBezTo>
                  <a:close/>
                  <a:moveTo>
                    <a:pt x="6264107" y="1502440"/>
                  </a:moveTo>
                  <a:cubicBezTo>
                    <a:pt x="6283007" y="1528461"/>
                    <a:pt x="6300987" y="1553774"/>
                    <a:pt x="6318203" y="1578506"/>
                  </a:cubicBezTo>
                  <a:cubicBezTo>
                    <a:pt x="6326755" y="1590908"/>
                    <a:pt x="6335191" y="1603126"/>
                    <a:pt x="6343503" y="1615187"/>
                  </a:cubicBezTo>
                  <a:cubicBezTo>
                    <a:pt x="6351811" y="1627249"/>
                    <a:pt x="6359939" y="1639198"/>
                    <a:pt x="6367271" y="1651486"/>
                  </a:cubicBezTo>
                  <a:cubicBezTo>
                    <a:pt x="6382307" y="1675808"/>
                    <a:pt x="6396789" y="1699677"/>
                    <a:pt x="6410931" y="1723221"/>
                  </a:cubicBezTo>
                  <a:cubicBezTo>
                    <a:pt x="6417967" y="1734999"/>
                    <a:pt x="6424963" y="1746693"/>
                    <a:pt x="6431913" y="1758330"/>
                  </a:cubicBezTo>
                  <a:cubicBezTo>
                    <a:pt x="6435367" y="1764149"/>
                    <a:pt x="6438807" y="1769953"/>
                    <a:pt x="6442247" y="1775744"/>
                  </a:cubicBezTo>
                  <a:cubicBezTo>
                    <a:pt x="6445645" y="1781548"/>
                    <a:pt x="6448703" y="1787551"/>
                    <a:pt x="6451945" y="1793426"/>
                  </a:cubicBezTo>
                  <a:cubicBezTo>
                    <a:pt x="6464659" y="1817040"/>
                    <a:pt x="6477271" y="1840484"/>
                    <a:pt x="6489887" y="1863942"/>
                  </a:cubicBezTo>
                  <a:cubicBezTo>
                    <a:pt x="6496187" y="1875665"/>
                    <a:pt x="6502499" y="1887387"/>
                    <a:pt x="6508829" y="1899137"/>
                  </a:cubicBezTo>
                  <a:cubicBezTo>
                    <a:pt x="6515043" y="1910944"/>
                    <a:pt x="6521795" y="1922482"/>
                    <a:pt x="6527531" y="1934672"/>
                  </a:cubicBezTo>
                  <a:cubicBezTo>
                    <a:pt x="6539521" y="1958753"/>
                    <a:pt x="6551611" y="1983047"/>
                    <a:pt x="6563915" y="2007779"/>
                  </a:cubicBezTo>
                  <a:cubicBezTo>
                    <a:pt x="6570157" y="2020096"/>
                    <a:pt x="6576457" y="2032526"/>
                    <a:pt x="6582815" y="2045083"/>
                  </a:cubicBezTo>
                  <a:cubicBezTo>
                    <a:pt x="6589057" y="2057697"/>
                    <a:pt x="6596079" y="2070099"/>
                    <a:pt x="6601967" y="2083265"/>
                  </a:cubicBezTo>
                  <a:cubicBezTo>
                    <a:pt x="6601275" y="2087158"/>
                    <a:pt x="6597055" y="2079938"/>
                    <a:pt x="6597451" y="2087257"/>
                  </a:cubicBezTo>
                  <a:cubicBezTo>
                    <a:pt x="6610731" y="2114750"/>
                    <a:pt x="6624493" y="2145769"/>
                    <a:pt x="6638535" y="2178528"/>
                  </a:cubicBezTo>
                  <a:cubicBezTo>
                    <a:pt x="6645473" y="2194936"/>
                    <a:pt x="6652567" y="2211755"/>
                    <a:pt x="6659759" y="2228786"/>
                  </a:cubicBezTo>
                  <a:cubicBezTo>
                    <a:pt x="6666215" y="2246114"/>
                    <a:pt x="6672755" y="2263655"/>
                    <a:pt x="6679295" y="2281224"/>
                  </a:cubicBezTo>
                  <a:cubicBezTo>
                    <a:pt x="6692391" y="2316348"/>
                    <a:pt x="6705627" y="2351486"/>
                    <a:pt x="6718949" y="2384954"/>
                  </a:cubicBezTo>
                  <a:cubicBezTo>
                    <a:pt x="6730955" y="2418916"/>
                    <a:pt x="6743143" y="2451181"/>
                    <a:pt x="6755603" y="2480090"/>
                  </a:cubicBezTo>
                  <a:cubicBezTo>
                    <a:pt x="6760203" y="2503463"/>
                    <a:pt x="6764351" y="2526440"/>
                    <a:pt x="6768173" y="2550535"/>
                  </a:cubicBezTo>
                  <a:cubicBezTo>
                    <a:pt x="6771429" y="2574801"/>
                    <a:pt x="6774927" y="2600015"/>
                    <a:pt x="6779669" y="2627465"/>
                  </a:cubicBezTo>
                  <a:cubicBezTo>
                    <a:pt x="6784311" y="2654944"/>
                    <a:pt x="6790611" y="2684562"/>
                    <a:pt x="6798399" y="2717945"/>
                  </a:cubicBezTo>
                  <a:cubicBezTo>
                    <a:pt x="6805279" y="2751567"/>
                    <a:pt x="6814239" y="2788829"/>
                    <a:pt x="6826175" y="2831244"/>
                  </a:cubicBezTo>
                  <a:cubicBezTo>
                    <a:pt x="6825015" y="2838265"/>
                    <a:pt x="6823867" y="2845273"/>
                    <a:pt x="6822707" y="2852253"/>
                  </a:cubicBezTo>
                  <a:cubicBezTo>
                    <a:pt x="6826161" y="2858610"/>
                    <a:pt x="6836793" y="2877848"/>
                    <a:pt x="6829955" y="2893421"/>
                  </a:cubicBezTo>
                  <a:cubicBezTo>
                    <a:pt x="6846971" y="2966997"/>
                    <a:pt x="6860635" y="3049560"/>
                    <a:pt x="6864443" y="3109261"/>
                  </a:cubicBezTo>
                  <a:lnTo>
                    <a:pt x="6865585" y="3120686"/>
                  </a:lnTo>
                  <a:lnTo>
                    <a:pt x="6858707" y="3074703"/>
                  </a:lnTo>
                  <a:cubicBezTo>
                    <a:pt x="6854829" y="3046985"/>
                    <a:pt x="6847015" y="3010642"/>
                    <a:pt x="6839483" y="2969771"/>
                  </a:cubicBezTo>
                  <a:cubicBezTo>
                    <a:pt x="6835631" y="2949342"/>
                    <a:pt x="6831583" y="2927823"/>
                    <a:pt x="6827421" y="2905781"/>
                  </a:cubicBezTo>
                  <a:cubicBezTo>
                    <a:pt x="6825211" y="2894780"/>
                    <a:pt x="6823555" y="2883541"/>
                    <a:pt x="6820839" y="2872440"/>
                  </a:cubicBezTo>
                  <a:cubicBezTo>
                    <a:pt x="6818275" y="2861314"/>
                    <a:pt x="6815685" y="2850115"/>
                    <a:pt x="6813107" y="2838917"/>
                  </a:cubicBezTo>
                  <a:cubicBezTo>
                    <a:pt x="6802675" y="2794195"/>
                    <a:pt x="6792665" y="2749486"/>
                    <a:pt x="6782799" y="2709634"/>
                  </a:cubicBezTo>
                  <a:cubicBezTo>
                    <a:pt x="6771769" y="2670065"/>
                    <a:pt x="6761999" y="2635054"/>
                    <a:pt x="6754751" y="2609033"/>
                  </a:cubicBezTo>
                  <a:cubicBezTo>
                    <a:pt x="6766843" y="2610279"/>
                    <a:pt x="6770353" y="2652822"/>
                    <a:pt x="6791419" y="2713754"/>
                  </a:cubicBezTo>
                  <a:cubicBezTo>
                    <a:pt x="6784015" y="2675431"/>
                    <a:pt x="6770665" y="2631628"/>
                    <a:pt x="6765767" y="2595881"/>
                  </a:cubicBezTo>
                  <a:cubicBezTo>
                    <a:pt x="6759819" y="2585673"/>
                    <a:pt x="6753123" y="2571148"/>
                    <a:pt x="6751921" y="2590911"/>
                  </a:cubicBezTo>
                  <a:cubicBezTo>
                    <a:pt x="6746045" y="2580025"/>
                    <a:pt x="6742151" y="2559200"/>
                    <a:pt x="6738315" y="2545708"/>
                  </a:cubicBezTo>
                  <a:cubicBezTo>
                    <a:pt x="6734621" y="2532173"/>
                    <a:pt x="6732469" y="2525590"/>
                    <a:pt x="6732441" y="2542537"/>
                  </a:cubicBezTo>
                  <a:cubicBezTo>
                    <a:pt x="6720719" y="2505233"/>
                    <a:pt x="6707127" y="2461954"/>
                    <a:pt x="6693707" y="2419199"/>
                  </a:cubicBezTo>
                  <a:cubicBezTo>
                    <a:pt x="6687293" y="2397695"/>
                    <a:pt x="6679323" y="2376898"/>
                    <a:pt x="6672031" y="2356908"/>
                  </a:cubicBezTo>
                  <a:cubicBezTo>
                    <a:pt x="6664627" y="2336947"/>
                    <a:pt x="6657563" y="2317905"/>
                    <a:pt x="6651135" y="2300591"/>
                  </a:cubicBezTo>
                  <a:lnTo>
                    <a:pt x="6635607" y="2259904"/>
                  </a:lnTo>
                  <a:cubicBezTo>
                    <a:pt x="6632943" y="2253151"/>
                    <a:pt x="6630411" y="2246341"/>
                    <a:pt x="6627621" y="2239645"/>
                  </a:cubicBezTo>
                  <a:lnTo>
                    <a:pt x="6618843" y="2219754"/>
                  </a:lnTo>
                  <a:cubicBezTo>
                    <a:pt x="6607093" y="2193266"/>
                    <a:pt x="6595187" y="2166962"/>
                    <a:pt x="6583253" y="2140984"/>
                  </a:cubicBezTo>
                  <a:cubicBezTo>
                    <a:pt x="6560291" y="2088588"/>
                    <a:pt x="6533179" y="2039562"/>
                    <a:pt x="6508871" y="1992121"/>
                  </a:cubicBezTo>
                  <a:cubicBezTo>
                    <a:pt x="6485059" y="1944398"/>
                    <a:pt x="6459067" y="1900963"/>
                    <a:pt x="6436923" y="1860078"/>
                  </a:cubicBezTo>
                  <a:cubicBezTo>
                    <a:pt x="6425767" y="1839691"/>
                    <a:pt x="6415279" y="1820098"/>
                    <a:pt x="6405637" y="1801411"/>
                  </a:cubicBezTo>
                  <a:cubicBezTo>
                    <a:pt x="6395303" y="1783148"/>
                    <a:pt x="6385845" y="1765777"/>
                    <a:pt x="6377451" y="1749369"/>
                  </a:cubicBezTo>
                  <a:cubicBezTo>
                    <a:pt x="6369835" y="1739133"/>
                    <a:pt x="6374179" y="1753970"/>
                    <a:pt x="6374633" y="1760652"/>
                  </a:cubicBezTo>
                  <a:cubicBezTo>
                    <a:pt x="6360647" y="1738949"/>
                    <a:pt x="6357915" y="1722796"/>
                    <a:pt x="6349433" y="1703797"/>
                  </a:cubicBezTo>
                  <a:cubicBezTo>
                    <a:pt x="6342059" y="1694198"/>
                    <a:pt x="6347083" y="1705510"/>
                    <a:pt x="6350793" y="1710861"/>
                  </a:cubicBezTo>
                  <a:cubicBezTo>
                    <a:pt x="6340471" y="1699323"/>
                    <a:pt x="6317141" y="1667909"/>
                    <a:pt x="6290597" y="1633011"/>
                  </a:cubicBezTo>
                  <a:cubicBezTo>
                    <a:pt x="6264547" y="1597746"/>
                    <a:pt x="6238173" y="1556931"/>
                    <a:pt x="6224991" y="1523591"/>
                  </a:cubicBezTo>
                  <a:cubicBezTo>
                    <a:pt x="6234847" y="1535766"/>
                    <a:pt x="6244219" y="1548309"/>
                    <a:pt x="6253815" y="1560640"/>
                  </a:cubicBezTo>
                  <a:cubicBezTo>
                    <a:pt x="6251395" y="1561291"/>
                    <a:pt x="6249087" y="1562254"/>
                    <a:pt x="6251693" y="1572178"/>
                  </a:cubicBezTo>
                  <a:cubicBezTo>
                    <a:pt x="6277813" y="1607033"/>
                    <a:pt x="6289407" y="1614140"/>
                    <a:pt x="6306963" y="1639651"/>
                  </a:cubicBezTo>
                  <a:cubicBezTo>
                    <a:pt x="6288841" y="1601030"/>
                    <a:pt x="6306141" y="1616900"/>
                    <a:pt x="6323539" y="1646999"/>
                  </a:cubicBezTo>
                  <a:cubicBezTo>
                    <a:pt x="6322675" y="1652874"/>
                    <a:pt x="6317111" y="1638065"/>
                    <a:pt x="6309255" y="1628226"/>
                  </a:cubicBezTo>
                  <a:cubicBezTo>
                    <a:pt x="6311931" y="1635630"/>
                    <a:pt x="6318003" y="1644507"/>
                    <a:pt x="6319591" y="1651430"/>
                  </a:cubicBezTo>
                  <a:cubicBezTo>
                    <a:pt x="6342611" y="1686256"/>
                    <a:pt x="6324049" y="1639113"/>
                    <a:pt x="6345441" y="1682759"/>
                  </a:cubicBezTo>
                  <a:cubicBezTo>
                    <a:pt x="6346403" y="1696025"/>
                    <a:pt x="6317509" y="1647480"/>
                    <a:pt x="6315639" y="1655847"/>
                  </a:cubicBezTo>
                  <a:cubicBezTo>
                    <a:pt x="6326159" y="1678597"/>
                    <a:pt x="6351571" y="1698814"/>
                    <a:pt x="6366847" y="1718634"/>
                  </a:cubicBezTo>
                  <a:cubicBezTo>
                    <a:pt x="6382717" y="1744414"/>
                    <a:pt x="6360803" y="1717855"/>
                    <a:pt x="6377451" y="1749340"/>
                  </a:cubicBezTo>
                  <a:cubicBezTo>
                    <a:pt x="6400131" y="1777825"/>
                    <a:pt x="6375087" y="1733244"/>
                    <a:pt x="6376275" y="1716949"/>
                  </a:cubicBezTo>
                  <a:cubicBezTo>
                    <a:pt x="6403867" y="1767079"/>
                    <a:pt x="6390759" y="1757637"/>
                    <a:pt x="6406459" y="1801764"/>
                  </a:cubicBezTo>
                  <a:cubicBezTo>
                    <a:pt x="6438283" y="1845977"/>
                    <a:pt x="6450997" y="1880988"/>
                    <a:pt x="6486235" y="1924153"/>
                  </a:cubicBezTo>
                  <a:cubicBezTo>
                    <a:pt x="6488131" y="1930708"/>
                    <a:pt x="6491075" y="1937560"/>
                    <a:pt x="6494063" y="1945105"/>
                  </a:cubicBezTo>
                  <a:cubicBezTo>
                    <a:pt x="6497091" y="1952623"/>
                    <a:pt x="6500675" y="1960537"/>
                    <a:pt x="6504651" y="1968748"/>
                  </a:cubicBezTo>
                  <a:cubicBezTo>
                    <a:pt x="6512609" y="1985184"/>
                    <a:pt x="6522135" y="2002867"/>
                    <a:pt x="6531875" y="2021087"/>
                  </a:cubicBezTo>
                  <a:cubicBezTo>
                    <a:pt x="6541615" y="2039293"/>
                    <a:pt x="6551555" y="2058023"/>
                    <a:pt x="6560347" y="2076512"/>
                  </a:cubicBezTo>
                  <a:cubicBezTo>
                    <a:pt x="6564877" y="2085686"/>
                    <a:pt x="6568643" y="2095030"/>
                    <a:pt x="6571899" y="2104232"/>
                  </a:cubicBezTo>
                  <a:cubicBezTo>
                    <a:pt x="6575197" y="2113405"/>
                    <a:pt x="6578057" y="2122409"/>
                    <a:pt x="6580295" y="2131130"/>
                  </a:cubicBezTo>
                  <a:cubicBezTo>
                    <a:pt x="6597579" y="2173956"/>
                    <a:pt x="6583337" y="2116067"/>
                    <a:pt x="6600609" y="2158906"/>
                  </a:cubicBezTo>
                  <a:cubicBezTo>
                    <a:pt x="6605011" y="2176829"/>
                    <a:pt x="6611455" y="2194611"/>
                    <a:pt x="6618801" y="2212166"/>
                  </a:cubicBezTo>
                  <a:cubicBezTo>
                    <a:pt x="6622483" y="2220943"/>
                    <a:pt x="6626375" y="2229650"/>
                    <a:pt x="6630367" y="2238286"/>
                  </a:cubicBezTo>
                  <a:cubicBezTo>
                    <a:pt x="6634105" y="2247035"/>
                    <a:pt x="6637843" y="2255755"/>
                    <a:pt x="6641523" y="2264377"/>
                  </a:cubicBezTo>
                  <a:cubicBezTo>
                    <a:pt x="6656275" y="2298836"/>
                    <a:pt x="6670277" y="2331836"/>
                    <a:pt x="6674453" y="2361495"/>
                  </a:cubicBezTo>
                  <a:cubicBezTo>
                    <a:pt x="6690819" y="2395076"/>
                    <a:pt x="6703121" y="2432196"/>
                    <a:pt x="6714957" y="2467008"/>
                  </a:cubicBezTo>
                  <a:cubicBezTo>
                    <a:pt x="6726495" y="2501920"/>
                    <a:pt x="6737211" y="2534694"/>
                    <a:pt x="6745351" y="2561493"/>
                  </a:cubicBezTo>
                  <a:cubicBezTo>
                    <a:pt x="6752657" y="2580067"/>
                    <a:pt x="6751057" y="2542650"/>
                    <a:pt x="6762143" y="2584782"/>
                  </a:cubicBezTo>
                  <a:cubicBezTo>
                    <a:pt x="6763473" y="2574263"/>
                    <a:pt x="6763219" y="2562272"/>
                    <a:pt x="6762467" y="2549842"/>
                  </a:cubicBezTo>
                  <a:cubicBezTo>
                    <a:pt x="6761435" y="2537497"/>
                    <a:pt x="6759567" y="2524812"/>
                    <a:pt x="6758491" y="2512637"/>
                  </a:cubicBezTo>
                  <a:cubicBezTo>
                    <a:pt x="6750463" y="2487862"/>
                    <a:pt x="6742323" y="2463469"/>
                    <a:pt x="6734167" y="2439501"/>
                  </a:cubicBezTo>
                  <a:cubicBezTo>
                    <a:pt x="6730047" y="2427524"/>
                    <a:pt x="6725971" y="2415660"/>
                    <a:pt x="6721935" y="2403882"/>
                  </a:cubicBezTo>
                  <a:cubicBezTo>
                    <a:pt x="6719897" y="2398006"/>
                    <a:pt x="6717859" y="2392159"/>
                    <a:pt x="6715835" y="2386341"/>
                  </a:cubicBezTo>
                  <a:cubicBezTo>
                    <a:pt x="6713569" y="2380607"/>
                    <a:pt x="6711319" y="2374902"/>
                    <a:pt x="6709081" y="2369225"/>
                  </a:cubicBezTo>
                  <a:cubicBezTo>
                    <a:pt x="6690931" y="2323894"/>
                    <a:pt x="6673503" y="2280389"/>
                    <a:pt x="6657055" y="2239319"/>
                  </a:cubicBezTo>
                  <a:cubicBezTo>
                    <a:pt x="6639683" y="2198646"/>
                    <a:pt x="6622439" y="2160789"/>
                    <a:pt x="6607843" y="2125312"/>
                  </a:cubicBezTo>
                  <a:cubicBezTo>
                    <a:pt x="6600425" y="2107629"/>
                    <a:pt x="6593729" y="2090499"/>
                    <a:pt x="6587231" y="2074261"/>
                  </a:cubicBezTo>
                  <a:cubicBezTo>
                    <a:pt x="6580363" y="2058207"/>
                    <a:pt x="6574135" y="2042846"/>
                    <a:pt x="6568643" y="2028180"/>
                  </a:cubicBezTo>
                  <a:cubicBezTo>
                    <a:pt x="6557955" y="2009733"/>
                    <a:pt x="6549757" y="1998166"/>
                    <a:pt x="6546925" y="2001153"/>
                  </a:cubicBezTo>
                  <a:cubicBezTo>
                    <a:pt x="6538729" y="1975303"/>
                    <a:pt x="6528535" y="1947767"/>
                    <a:pt x="6516559" y="1922058"/>
                  </a:cubicBezTo>
                  <a:cubicBezTo>
                    <a:pt x="6504001" y="1896688"/>
                    <a:pt x="6490255" y="1872833"/>
                    <a:pt x="6476635" y="1853495"/>
                  </a:cubicBezTo>
                  <a:cubicBezTo>
                    <a:pt x="6480103" y="1846586"/>
                    <a:pt x="6461771" y="1816573"/>
                    <a:pt x="6439855" y="1780515"/>
                  </a:cubicBezTo>
                  <a:cubicBezTo>
                    <a:pt x="6416567" y="1745277"/>
                    <a:pt x="6389471" y="1704208"/>
                    <a:pt x="6377607" y="1672892"/>
                  </a:cubicBezTo>
                  <a:cubicBezTo>
                    <a:pt x="6360859" y="1646800"/>
                    <a:pt x="6387615" y="1710522"/>
                    <a:pt x="6361423" y="1664921"/>
                  </a:cubicBezTo>
                  <a:cubicBezTo>
                    <a:pt x="6351529" y="1644082"/>
                    <a:pt x="6356667" y="1650113"/>
                    <a:pt x="6357263" y="1643714"/>
                  </a:cubicBezTo>
                  <a:cubicBezTo>
                    <a:pt x="6327943" y="1610544"/>
                    <a:pt x="6304087" y="1554071"/>
                    <a:pt x="6278351" y="1539971"/>
                  </a:cubicBezTo>
                  <a:cubicBezTo>
                    <a:pt x="6276171" y="1528560"/>
                    <a:pt x="6265851" y="1513638"/>
                    <a:pt x="6264107" y="1502440"/>
                  </a:cubicBezTo>
                  <a:close/>
                  <a:moveTo>
                    <a:pt x="6282695" y="1497909"/>
                  </a:moveTo>
                  <a:cubicBezTo>
                    <a:pt x="6309879" y="1530414"/>
                    <a:pt x="6333831" y="1564872"/>
                    <a:pt x="6360363" y="1603889"/>
                  </a:cubicBezTo>
                  <a:cubicBezTo>
                    <a:pt x="6373967" y="1623171"/>
                    <a:pt x="6386795" y="1644577"/>
                    <a:pt x="6401275" y="1667327"/>
                  </a:cubicBezTo>
                  <a:cubicBezTo>
                    <a:pt x="6415731" y="1690092"/>
                    <a:pt x="6431501" y="1714428"/>
                    <a:pt x="6449297" y="1740775"/>
                  </a:cubicBezTo>
                  <a:cubicBezTo>
                    <a:pt x="6448135" y="1732139"/>
                    <a:pt x="6460155" y="1745291"/>
                    <a:pt x="6476819" y="1770575"/>
                  </a:cubicBezTo>
                  <a:cubicBezTo>
                    <a:pt x="6493171" y="1796044"/>
                    <a:pt x="6514887" y="1833178"/>
                    <a:pt x="6535571" y="1870709"/>
                  </a:cubicBezTo>
                  <a:cubicBezTo>
                    <a:pt x="6556905" y="1907886"/>
                    <a:pt x="6574275" y="1947101"/>
                    <a:pt x="6586155" y="1974467"/>
                  </a:cubicBezTo>
                  <a:cubicBezTo>
                    <a:pt x="6597835" y="2001946"/>
                    <a:pt x="6602973" y="2018156"/>
                    <a:pt x="6596135" y="2011629"/>
                  </a:cubicBezTo>
                  <a:cubicBezTo>
                    <a:pt x="6626871" y="2053010"/>
                    <a:pt x="6646847" y="2113914"/>
                    <a:pt x="6678403" y="2178329"/>
                  </a:cubicBezTo>
                  <a:cubicBezTo>
                    <a:pt x="6680511" y="2208017"/>
                    <a:pt x="6674239" y="2172298"/>
                    <a:pt x="6662887" y="2153484"/>
                  </a:cubicBezTo>
                  <a:cubicBezTo>
                    <a:pt x="6669371" y="2171038"/>
                    <a:pt x="6678259" y="2192019"/>
                    <a:pt x="6688341" y="2215067"/>
                  </a:cubicBezTo>
                  <a:cubicBezTo>
                    <a:pt x="6697599" y="2238469"/>
                    <a:pt x="6707721" y="2264093"/>
                    <a:pt x="6718071" y="2290270"/>
                  </a:cubicBezTo>
                  <a:cubicBezTo>
                    <a:pt x="6728307" y="2316489"/>
                    <a:pt x="6738485" y="2343387"/>
                    <a:pt x="6747489" y="2369479"/>
                  </a:cubicBezTo>
                  <a:cubicBezTo>
                    <a:pt x="6755813" y="2395811"/>
                    <a:pt x="6762411" y="2421521"/>
                    <a:pt x="6767139" y="2444710"/>
                  </a:cubicBezTo>
                  <a:cubicBezTo>
                    <a:pt x="6760783" y="2424932"/>
                    <a:pt x="6754411" y="2405056"/>
                    <a:pt x="6748013" y="2385137"/>
                  </a:cubicBezTo>
                  <a:cubicBezTo>
                    <a:pt x="6741515" y="2365232"/>
                    <a:pt x="6733615" y="2345766"/>
                    <a:pt x="6726339" y="2326017"/>
                  </a:cubicBezTo>
                  <a:cubicBezTo>
                    <a:pt x="6718835" y="2306338"/>
                    <a:pt x="6711303" y="2286617"/>
                    <a:pt x="6703757" y="2266854"/>
                  </a:cubicBezTo>
                  <a:lnTo>
                    <a:pt x="6692305" y="2237237"/>
                  </a:lnTo>
                  <a:cubicBezTo>
                    <a:pt x="6688439" y="2227384"/>
                    <a:pt x="6684773" y="2217417"/>
                    <a:pt x="6680371" y="2207776"/>
                  </a:cubicBezTo>
                  <a:cubicBezTo>
                    <a:pt x="6663225" y="2168986"/>
                    <a:pt x="6646067" y="2130124"/>
                    <a:pt x="6628923" y="2091334"/>
                  </a:cubicBezTo>
                  <a:lnTo>
                    <a:pt x="6615883" y="2062326"/>
                  </a:lnTo>
                  <a:lnTo>
                    <a:pt x="6601799" y="2033870"/>
                  </a:lnTo>
                  <a:cubicBezTo>
                    <a:pt x="6592383" y="2014914"/>
                    <a:pt x="6582983" y="1996000"/>
                    <a:pt x="6573611" y="1977128"/>
                  </a:cubicBezTo>
                  <a:cubicBezTo>
                    <a:pt x="6573923" y="1969101"/>
                    <a:pt x="6590741" y="2005825"/>
                    <a:pt x="6589707" y="1994088"/>
                  </a:cubicBezTo>
                  <a:cubicBezTo>
                    <a:pt x="6580137" y="1967699"/>
                    <a:pt x="6568867" y="1947342"/>
                    <a:pt x="6557231" y="1925837"/>
                  </a:cubicBezTo>
                  <a:cubicBezTo>
                    <a:pt x="6554343" y="1920457"/>
                    <a:pt x="6551411" y="1914992"/>
                    <a:pt x="6548411" y="1909400"/>
                  </a:cubicBezTo>
                  <a:cubicBezTo>
                    <a:pt x="6545255" y="1903879"/>
                    <a:pt x="6542097" y="1898188"/>
                    <a:pt x="6538927" y="1892185"/>
                  </a:cubicBezTo>
                  <a:cubicBezTo>
                    <a:pt x="6532599" y="1880194"/>
                    <a:pt x="6526299" y="1867000"/>
                    <a:pt x="6520083" y="1851696"/>
                  </a:cubicBezTo>
                  <a:cubicBezTo>
                    <a:pt x="6507907" y="1841927"/>
                    <a:pt x="6498563" y="1838671"/>
                    <a:pt x="6466287" y="1782057"/>
                  </a:cubicBezTo>
                  <a:cubicBezTo>
                    <a:pt x="6468155" y="1765153"/>
                    <a:pt x="6484351" y="1807469"/>
                    <a:pt x="6503251" y="1835628"/>
                  </a:cubicBezTo>
                  <a:cubicBezTo>
                    <a:pt x="6502371" y="1817464"/>
                    <a:pt x="6480387" y="1787564"/>
                    <a:pt x="6468311" y="1763370"/>
                  </a:cubicBezTo>
                  <a:cubicBezTo>
                    <a:pt x="6449693" y="1753134"/>
                    <a:pt x="6421167" y="1710294"/>
                    <a:pt x="6388847" y="1657828"/>
                  </a:cubicBezTo>
                  <a:cubicBezTo>
                    <a:pt x="6380607" y="1644818"/>
                    <a:pt x="6372819" y="1630731"/>
                    <a:pt x="6363619" y="1617296"/>
                  </a:cubicBezTo>
                  <a:cubicBezTo>
                    <a:pt x="6354657" y="1603677"/>
                    <a:pt x="6345539" y="1589846"/>
                    <a:pt x="6336465" y="1576085"/>
                  </a:cubicBezTo>
                  <a:cubicBezTo>
                    <a:pt x="6318273" y="1548577"/>
                    <a:pt x="6299983" y="1521580"/>
                    <a:pt x="6282695" y="1497909"/>
                  </a:cubicBezTo>
                  <a:close/>
                  <a:moveTo>
                    <a:pt x="5866189" y="1496350"/>
                  </a:moveTo>
                  <a:cubicBezTo>
                    <a:pt x="5865521" y="1493665"/>
                    <a:pt x="5877533" y="1505671"/>
                    <a:pt x="5879359" y="1512605"/>
                  </a:cubicBezTo>
                  <a:cubicBezTo>
                    <a:pt x="5886551" y="1520151"/>
                    <a:pt x="5882715" y="1510991"/>
                    <a:pt x="5882771" y="1507721"/>
                  </a:cubicBezTo>
                  <a:cubicBezTo>
                    <a:pt x="5909585" y="1548776"/>
                    <a:pt x="5888039" y="1544841"/>
                    <a:pt x="5878143" y="1541117"/>
                  </a:cubicBezTo>
                  <a:cubicBezTo>
                    <a:pt x="5867043" y="1526436"/>
                    <a:pt x="5860431" y="1513115"/>
                    <a:pt x="5855659" y="1500076"/>
                  </a:cubicBezTo>
                  <a:cubicBezTo>
                    <a:pt x="5862951" y="1507975"/>
                    <a:pt x="5863829" y="1514006"/>
                    <a:pt x="5866999" y="1520689"/>
                  </a:cubicBezTo>
                  <a:cubicBezTo>
                    <a:pt x="5872607" y="1511784"/>
                    <a:pt x="5871331" y="1514290"/>
                    <a:pt x="5871927" y="1504663"/>
                  </a:cubicBezTo>
                  <a:cubicBezTo>
                    <a:pt x="5868041" y="1499772"/>
                    <a:pt x="5866411" y="1497245"/>
                    <a:pt x="5866189" y="1496350"/>
                  </a:cubicBezTo>
                  <a:close/>
                  <a:moveTo>
                    <a:pt x="5819857" y="1495998"/>
                  </a:moveTo>
                  <a:cubicBezTo>
                    <a:pt x="5837653" y="1521991"/>
                    <a:pt x="5828989" y="1505299"/>
                    <a:pt x="5849191" y="1527257"/>
                  </a:cubicBezTo>
                  <a:cubicBezTo>
                    <a:pt x="5832515" y="1513029"/>
                    <a:pt x="5842509" y="1539517"/>
                    <a:pt x="5812991" y="1505696"/>
                  </a:cubicBezTo>
                  <a:cubicBezTo>
                    <a:pt x="5809239" y="1493266"/>
                    <a:pt x="5830531" y="1518947"/>
                    <a:pt x="5819857" y="1495998"/>
                  </a:cubicBezTo>
                  <a:close/>
                  <a:moveTo>
                    <a:pt x="645390" y="1491194"/>
                  </a:moveTo>
                  <a:cubicBezTo>
                    <a:pt x="644907" y="1492644"/>
                    <a:pt x="643137" y="1495503"/>
                    <a:pt x="641219" y="1498547"/>
                  </a:cubicBezTo>
                  <a:cubicBezTo>
                    <a:pt x="634423" y="1507890"/>
                    <a:pt x="637311" y="1506531"/>
                    <a:pt x="640737" y="1504550"/>
                  </a:cubicBezTo>
                  <a:cubicBezTo>
                    <a:pt x="631479" y="1512647"/>
                    <a:pt x="585624" y="1565991"/>
                    <a:pt x="613924" y="1545166"/>
                  </a:cubicBezTo>
                  <a:cubicBezTo>
                    <a:pt x="609408" y="1553009"/>
                    <a:pt x="605203" y="1556351"/>
                    <a:pt x="601112" y="1559352"/>
                  </a:cubicBezTo>
                  <a:cubicBezTo>
                    <a:pt x="596978" y="1562084"/>
                    <a:pt x="592858" y="1564802"/>
                    <a:pt x="588809" y="1567478"/>
                  </a:cubicBezTo>
                  <a:cubicBezTo>
                    <a:pt x="606576" y="1540438"/>
                    <a:pt x="624683" y="1510934"/>
                    <a:pt x="641842" y="1492303"/>
                  </a:cubicBezTo>
                  <a:cubicBezTo>
                    <a:pt x="645070" y="1489706"/>
                    <a:pt x="645873" y="1489745"/>
                    <a:pt x="645390" y="1491194"/>
                  </a:cubicBezTo>
                  <a:close/>
                  <a:moveTo>
                    <a:pt x="1857317" y="1489330"/>
                  </a:moveTo>
                  <a:cubicBezTo>
                    <a:pt x="1856680" y="1497428"/>
                    <a:pt x="1839068" y="1513340"/>
                    <a:pt x="1818908" y="1531122"/>
                  </a:cubicBezTo>
                  <a:cubicBezTo>
                    <a:pt x="1799088" y="1549328"/>
                    <a:pt x="1775927" y="1568525"/>
                    <a:pt x="1762110" y="1580573"/>
                  </a:cubicBezTo>
                  <a:cubicBezTo>
                    <a:pt x="1772558" y="1566784"/>
                    <a:pt x="1785993" y="1553844"/>
                    <a:pt x="1801792" y="1539206"/>
                  </a:cubicBezTo>
                  <a:cubicBezTo>
                    <a:pt x="1805756" y="1535553"/>
                    <a:pt x="1809848" y="1531773"/>
                    <a:pt x="1814081" y="1527866"/>
                  </a:cubicBezTo>
                  <a:cubicBezTo>
                    <a:pt x="1818271" y="1523902"/>
                    <a:pt x="1822703" y="1519881"/>
                    <a:pt x="1827474" y="1515945"/>
                  </a:cubicBezTo>
                  <a:cubicBezTo>
                    <a:pt x="1836888" y="1507904"/>
                    <a:pt x="1846840" y="1499155"/>
                    <a:pt x="1857317" y="1489330"/>
                  </a:cubicBezTo>
                  <a:close/>
                  <a:moveTo>
                    <a:pt x="728313" y="1488495"/>
                  </a:moveTo>
                  <a:cubicBezTo>
                    <a:pt x="709569" y="1504832"/>
                    <a:pt x="690089" y="1531858"/>
                    <a:pt x="671968" y="1541754"/>
                  </a:cubicBezTo>
                  <a:cubicBezTo>
                    <a:pt x="668103" y="1551777"/>
                    <a:pt x="660897" y="1579242"/>
                    <a:pt x="644574" y="1593952"/>
                  </a:cubicBezTo>
                  <a:cubicBezTo>
                    <a:pt x="635329" y="1593173"/>
                    <a:pt x="684936" y="1507551"/>
                    <a:pt x="728313" y="1488495"/>
                  </a:cubicBezTo>
                  <a:close/>
                  <a:moveTo>
                    <a:pt x="912569" y="1487645"/>
                  </a:moveTo>
                  <a:cubicBezTo>
                    <a:pt x="881239" y="1509985"/>
                    <a:pt x="895807" y="1466098"/>
                    <a:pt x="844813" y="1531221"/>
                  </a:cubicBezTo>
                  <a:cubicBezTo>
                    <a:pt x="848918" y="1528899"/>
                    <a:pt x="852982" y="1526591"/>
                    <a:pt x="857073" y="1524256"/>
                  </a:cubicBezTo>
                  <a:cubicBezTo>
                    <a:pt x="861221" y="1521580"/>
                    <a:pt x="865327" y="1518791"/>
                    <a:pt x="869942" y="1511500"/>
                  </a:cubicBezTo>
                  <a:cubicBezTo>
                    <a:pt x="866473" y="1513510"/>
                    <a:pt x="868498" y="1507890"/>
                    <a:pt x="876695" y="1502227"/>
                  </a:cubicBezTo>
                  <a:cubicBezTo>
                    <a:pt x="882811" y="1502255"/>
                    <a:pt x="866289" y="1524652"/>
                    <a:pt x="867946" y="1529126"/>
                  </a:cubicBezTo>
                  <a:cubicBezTo>
                    <a:pt x="901342" y="1488976"/>
                    <a:pt x="885727" y="1517573"/>
                    <a:pt x="885656" y="1524553"/>
                  </a:cubicBezTo>
                  <a:cubicBezTo>
                    <a:pt x="894618" y="1512279"/>
                    <a:pt x="903593" y="1499962"/>
                    <a:pt x="912569" y="1487645"/>
                  </a:cubicBezTo>
                  <a:close/>
                  <a:moveTo>
                    <a:pt x="5676843" y="1485111"/>
                  </a:moveTo>
                  <a:cubicBezTo>
                    <a:pt x="5694723" y="1496762"/>
                    <a:pt x="5738043" y="1537860"/>
                    <a:pt x="5755895" y="1576736"/>
                  </a:cubicBezTo>
                  <a:cubicBezTo>
                    <a:pt x="5770845" y="1589223"/>
                    <a:pt x="5784379" y="1602799"/>
                    <a:pt x="5796867" y="1616730"/>
                  </a:cubicBezTo>
                  <a:cubicBezTo>
                    <a:pt x="5803109" y="1623695"/>
                    <a:pt x="5809111" y="1630745"/>
                    <a:pt x="5814903" y="1637796"/>
                  </a:cubicBezTo>
                  <a:cubicBezTo>
                    <a:pt x="5817775" y="1641335"/>
                    <a:pt x="5820623" y="1644860"/>
                    <a:pt x="5823453" y="1648357"/>
                  </a:cubicBezTo>
                  <a:cubicBezTo>
                    <a:pt x="5826087" y="1652009"/>
                    <a:pt x="5828719" y="1655619"/>
                    <a:pt x="5831311" y="1659215"/>
                  </a:cubicBezTo>
                  <a:cubicBezTo>
                    <a:pt x="5851909" y="1688068"/>
                    <a:pt x="5870227" y="1715377"/>
                    <a:pt x="5890289" y="1735975"/>
                  </a:cubicBezTo>
                  <a:cubicBezTo>
                    <a:pt x="5883947" y="1737292"/>
                    <a:pt x="5849899" y="1690998"/>
                    <a:pt x="5839521" y="1685449"/>
                  </a:cubicBezTo>
                  <a:cubicBezTo>
                    <a:pt x="5826157" y="1658578"/>
                    <a:pt x="5785031" y="1600194"/>
                    <a:pt x="5752413" y="1581549"/>
                  </a:cubicBezTo>
                  <a:cubicBezTo>
                    <a:pt x="5748081" y="1570634"/>
                    <a:pt x="5742941" y="1561531"/>
                    <a:pt x="5737293" y="1553391"/>
                  </a:cubicBezTo>
                  <a:cubicBezTo>
                    <a:pt x="5734463" y="1549328"/>
                    <a:pt x="5731517" y="1545505"/>
                    <a:pt x="5728459" y="1541810"/>
                  </a:cubicBezTo>
                  <a:cubicBezTo>
                    <a:pt x="5725315" y="1538214"/>
                    <a:pt x="5721961" y="1534831"/>
                    <a:pt x="5718619" y="1531433"/>
                  </a:cubicBezTo>
                  <a:cubicBezTo>
                    <a:pt x="5705143" y="1517871"/>
                    <a:pt x="5690659" y="1504789"/>
                    <a:pt x="5676843" y="1485111"/>
                  </a:cubicBezTo>
                  <a:close/>
                  <a:moveTo>
                    <a:pt x="873297" y="1482209"/>
                  </a:moveTo>
                  <a:cubicBezTo>
                    <a:pt x="855417" y="1497555"/>
                    <a:pt x="873339" y="1465645"/>
                    <a:pt x="848763" y="1496097"/>
                  </a:cubicBezTo>
                  <a:cubicBezTo>
                    <a:pt x="847290" y="1502779"/>
                    <a:pt x="869262" y="1486145"/>
                    <a:pt x="846781" y="1513694"/>
                  </a:cubicBezTo>
                  <a:cubicBezTo>
                    <a:pt x="825687" y="1531405"/>
                    <a:pt x="804522" y="1544642"/>
                    <a:pt x="783328" y="1579171"/>
                  </a:cubicBezTo>
                  <a:cubicBezTo>
                    <a:pt x="796027" y="1569020"/>
                    <a:pt x="789090" y="1583984"/>
                    <a:pt x="801181" y="1568044"/>
                  </a:cubicBezTo>
                  <a:cubicBezTo>
                    <a:pt x="803658" y="1560200"/>
                    <a:pt x="806985" y="1554679"/>
                    <a:pt x="811289" y="1549951"/>
                  </a:cubicBezTo>
                  <a:cubicBezTo>
                    <a:pt x="815720" y="1545321"/>
                    <a:pt x="820986" y="1541400"/>
                    <a:pt x="827074" y="1536501"/>
                  </a:cubicBezTo>
                  <a:cubicBezTo>
                    <a:pt x="839249" y="1526705"/>
                    <a:pt x="854624" y="1513114"/>
                    <a:pt x="873297" y="1482209"/>
                  </a:cubicBezTo>
                  <a:close/>
                  <a:moveTo>
                    <a:pt x="1707010" y="1480411"/>
                  </a:moveTo>
                  <a:cubicBezTo>
                    <a:pt x="1708143" y="1487815"/>
                    <a:pt x="1660688" y="1525303"/>
                    <a:pt x="1656880" y="1536190"/>
                  </a:cubicBezTo>
                  <a:cubicBezTo>
                    <a:pt x="1645809" y="1540494"/>
                    <a:pt x="1653340" y="1528984"/>
                    <a:pt x="1639877" y="1541301"/>
                  </a:cubicBezTo>
                  <a:cubicBezTo>
                    <a:pt x="1648046" y="1528177"/>
                    <a:pt x="1670669" y="1509801"/>
                    <a:pt x="1682674" y="1491411"/>
                  </a:cubicBezTo>
                  <a:cubicBezTo>
                    <a:pt x="1690390" y="1489797"/>
                    <a:pt x="1697978" y="1488268"/>
                    <a:pt x="1707010" y="1480411"/>
                  </a:cubicBezTo>
                  <a:close/>
                  <a:moveTo>
                    <a:pt x="6087767" y="1478359"/>
                  </a:moveTo>
                  <a:cubicBezTo>
                    <a:pt x="6106723" y="1509391"/>
                    <a:pt x="6139327" y="1545520"/>
                    <a:pt x="6148671" y="1572900"/>
                  </a:cubicBezTo>
                  <a:cubicBezTo>
                    <a:pt x="6128227" y="1538172"/>
                    <a:pt x="6120697" y="1541230"/>
                    <a:pt x="6097181" y="1511925"/>
                  </a:cubicBezTo>
                  <a:cubicBezTo>
                    <a:pt x="6085347" y="1492034"/>
                    <a:pt x="6080859" y="1476150"/>
                    <a:pt x="6087767" y="1478359"/>
                  </a:cubicBezTo>
                  <a:close/>
                  <a:moveTo>
                    <a:pt x="690805" y="1473502"/>
                  </a:moveTo>
                  <a:cubicBezTo>
                    <a:pt x="694929" y="1474569"/>
                    <a:pt x="673012" y="1512658"/>
                    <a:pt x="655673" y="1529381"/>
                  </a:cubicBezTo>
                  <a:cubicBezTo>
                    <a:pt x="649713" y="1529027"/>
                    <a:pt x="666956" y="1511586"/>
                    <a:pt x="675677" y="1499212"/>
                  </a:cubicBezTo>
                  <a:cubicBezTo>
                    <a:pt x="661166" y="1511727"/>
                    <a:pt x="646853" y="1520788"/>
                    <a:pt x="631818" y="1539150"/>
                  </a:cubicBezTo>
                  <a:cubicBezTo>
                    <a:pt x="617760" y="1544628"/>
                    <a:pt x="651893" y="1513780"/>
                    <a:pt x="658476" y="1498858"/>
                  </a:cubicBezTo>
                  <a:cubicBezTo>
                    <a:pt x="665399" y="1489415"/>
                    <a:pt x="662383" y="1490902"/>
                    <a:pt x="659141" y="1492615"/>
                  </a:cubicBezTo>
                  <a:cubicBezTo>
                    <a:pt x="687512" y="1459813"/>
                    <a:pt x="675988" y="1486287"/>
                    <a:pt x="651227" y="1515026"/>
                  </a:cubicBezTo>
                  <a:cubicBezTo>
                    <a:pt x="656395" y="1515790"/>
                    <a:pt x="691221" y="1477708"/>
                    <a:pt x="676866" y="1486938"/>
                  </a:cubicBezTo>
                  <a:cubicBezTo>
                    <a:pt x="685162" y="1476904"/>
                    <a:pt x="689430" y="1473146"/>
                    <a:pt x="690805" y="1473502"/>
                  </a:cubicBezTo>
                  <a:close/>
                  <a:moveTo>
                    <a:pt x="6150171" y="1470883"/>
                  </a:moveTo>
                  <a:cubicBezTo>
                    <a:pt x="6168505" y="1492799"/>
                    <a:pt x="6186611" y="1515068"/>
                    <a:pt x="6204195" y="1537125"/>
                  </a:cubicBezTo>
                  <a:cubicBezTo>
                    <a:pt x="6221283" y="1559550"/>
                    <a:pt x="6237237" y="1582258"/>
                    <a:pt x="6252811" y="1603904"/>
                  </a:cubicBezTo>
                  <a:cubicBezTo>
                    <a:pt x="6268213" y="1625663"/>
                    <a:pt x="6283007" y="1646545"/>
                    <a:pt x="6296825" y="1666068"/>
                  </a:cubicBezTo>
                  <a:cubicBezTo>
                    <a:pt x="6310459" y="1685732"/>
                    <a:pt x="6322111" y="1704717"/>
                    <a:pt x="6333223" y="1721352"/>
                  </a:cubicBezTo>
                  <a:cubicBezTo>
                    <a:pt x="6338093" y="1738623"/>
                    <a:pt x="6335913" y="1741214"/>
                    <a:pt x="6323865" y="1723206"/>
                  </a:cubicBezTo>
                  <a:cubicBezTo>
                    <a:pt x="6321543" y="1715490"/>
                    <a:pt x="6325183" y="1720275"/>
                    <a:pt x="6329175" y="1725684"/>
                  </a:cubicBezTo>
                  <a:cubicBezTo>
                    <a:pt x="6325435" y="1717147"/>
                    <a:pt x="6319223" y="1707322"/>
                    <a:pt x="6311789" y="1696661"/>
                  </a:cubicBezTo>
                  <a:cubicBezTo>
                    <a:pt x="6304399" y="1685973"/>
                    <a:pt x="6295777" y="1674477"/>
                    <a:pt x="6286475" y="1663095"/>
                  </a:cubicBezTo>
                  <a:cubicBezTo>
                    <a:pt x="6268243" y="1640061"/>
                    <a:pt x="6250007" y="1615626"/>
                    <a:pt x="6241755" y="1592776"/>
                  </a:cubicBezTo>
                  <a:cubicBezTo>
                    <a:pt x="6231675" y="1591205"/>
                    <a:pt x="6208739" y="1541853"/>
                    <a:pt x="6209589" y="1560583"/>
                  </a:cubicBezTo>
                  <a:cubicBezTo>
                    <a:pt x="6198347" y="1544005"/>
                    <a:pt x="6210467" y="1555302"/>
                    <a:pt x="6204507" y="1539885"/>
                  </a:cubicBezTo>
                  <a:cubicBezTo>
                    <a:pt x="6167867" y="1510538"/>
                    <a:pt x="6198121" y="1529565"/>
                    <a:pt x="6146519" y="1475598"/>
                  </a:cubicBezTo>
                  <a:cubicBezTo>
                    <a:pt x="6172893" y="1517899"/>
                    <a:pt x="6159599" y="1517687"/>
                    <a:pt x="6131753" y="1476192"/>
                  </a:cubicBezTo>
                  <a:cubicBezTo>
                    <a:pt x="6157759" y="1507494"/>
                    <a:pt x="6135505" y="1467033"/>
                    <a:pt x="6150171" y="1470883"/>
                  </a:cubicBezTo>
                  <a:close/>
                  <a:moveTo>
                    <a:pt x="5915983" y="1470771"/>
                  </a:moveTo>
                  <a:cubicBezTo>
                    <a:pt x="5922425" y="1463890"/>
                    <a:pt x="5926643" y="1504366"/>
                    <a:pt x="5946549" y="1520590"/>
                  </a:cubicBezTo>
                  <a:cubicBezTo>
                    <a:pt x="5948263" y="1526606"/>
                    <a:pt x="5938903" y="1515705"/>
                    <a:pt x="5933567" y="1510963"/>
                  </a:cubicBezTo>
                  <a:cubicBezTo>
                    <a:pt x="5940871" y="1528376"/>
                    <a:pt x="5949847" y="1535879"/>
                    <a:pt x="5958907" y="1543482"/>
                  </a:cubicBezTo>
                  <a:cubicBezTo>
                    <a:pt x="5967883" y="1551141"/>
                    <a:pt x="5977439" y="1558474"/>
                    <a:pt x="5986317" y="1574811"/>
                  </a:cubicBezTo>
                  <a:cubicBezTo>
                    <a:pt x="5995207" y="1610997"/>
                    <a:pt x="5950967" y="1533416"/>
                    <a:pt x="5922581" y="1507735"/>
                  </a:cubicBezTo>
                  <a:cubicBezTo>
                    <a:pt x="5935975" y="1512237"/>
                    <a:pt x="5927649" y="1499368"/>
                    <a:pt x="5915983" y="1470771"/>
                  </a:cubicBezTo>
                  <a:close/>
                  <a:moveTo>
                    <a:pt x="6280255" y="1464721"/>
                  </a:moveTo>
                  <a:cubicBezTo>
                    <a:pt x="6281857" y="1465790"/>
                    <a:pt x="6287107" y="1472468"/>
                    <a:pt x="6293965" y="1481614"/>
                  </a:cubicBezTo>
                  <a:cubicBezTo>
                    <a:pt x="6307187" y="1500273"/>
                    <a:pt x="6326725" y="1528828"/>
                    <a:pt x="6337823" y="1540975"/>
                  </a:cubicBezTo>
                  <a:cubicBezTo>
                    <a:pt x="6322959" y="1525275"/>
                    <a:pt x="6324035" y="1538837"/>
                    <a:pt x="6299247" y="1505044"/>
                  </a:cubicBezTo>
                  <a:cubicBezTo>
                    <a:pt x="6305701" y="1507182"/>
                    <a:pt x="6299331" y="1497640"/>
                    <a:pt x="6293937" y="1483893"/>
                  </a:cubicBezTo>
                  <a:cubicBezTo>
                    <a:pt x="6287311" y="1474507"/>
                    <a:pt x="6287595" y="1477905"/>
                    <a:pt x="6288415" y="1481487"/>
                  </a:cubicBezTo>
                  <a:cubicBezTo>
                    <a:pt x="6280693" y="1468194"/>
                    <a:pt x="6278651" y="1463653"/>
                    <a:pt x="6280255" y="1464721"/>
                  </a:cubicBezTo>
                  <a:close/>
                  <a:moveTo>
                    <a:pt x="1629464" y="1461414"/>
                  </a:moveTo>
                  <a:cubicBezTo>
                    <a:pt x="1626787" y="1461846"/>
                    <a:pt x="1622659" y="1463200"/>
                    <a:pt x="1616433" y="1465886"/>
                  </a:cubicBezTo>
                  <a:cubicBezTo>
                    <a:pt x="1610955" y="1468590"/>
                    <a:pt x="1589280" y="1490944"/>
                    <a:pt x="1569389" y="1512349"/>
                  </a:cubicBezTo>
                  <a:cubicBezTo>
                    <a:pt x="1549513" y="1533797"/>
                    <a:pt x="1531561" y="1554439"/>
                    <a:pt x="1534067" y="1554722"/>
                  </a:cubicBezTo>
                  <a:cubicBezTo>
                    <a:pt x="1550943" y="1536912"/>
                    <a:pt x="1567747" y="1519725"/>
                    <a:pt x="1584084" y="1505058"/>
                  </a:cubicBezTo>
                  <a:cubicBezTo>
                    <a:pt x="1592253" y="1497725"/>
                    <a:pt x="1600309" y="1491029"/>
                    <a:pt x="1608180" y="1485210"/>
                  </a:cubicBezTo>
                  <a:cubicBezTo>
                    <a:pt x="1615966" y="1479292"/>
                    <a:pt x="1624234" y="1474960"/>
                    <a:pt x="1631879" y="1471322"/>
                  </a:cubicBezTo>
                  <a:cubicBezTo>
                    <a:pt x="1632474" y="1467118"/>
                    <a:pt x="1637496" y="1460117"/>
                    <a:pt x="1629464" y="1461414"/>
                  </a:cubicBezTo>
                  <a:close/>
                  <a:moveTo>
                    <a:pt x="1071724" y="1458567"/>
                  </a:moveTo>
                  <a:cubicBezTo>
                    <a:pt x="1070588" y="1456283"/>
                    <a:pt x="1064553" y="1458361"/>
                    <a:pt x="1058685" y="1460279"/>
                  </a:cubicBezTo>
                  <a:cubicBezTo>
                    <a:pt x="1043919" y="1470784"/>
                    <a:pt x="1027581" y="1491453"/>
                    <a:pt x="1012490" y="1504067"/>
                  </a:cubicBezTo>
                  <a:cubicBezTo>
                    <a:pt x="1038596" y="1474253"/>
                    <a:pt x="999862" y="1503076"/>
                    <a:pt x="1034150" y="1472299"/>
                  </a:cubicBezTo>
                  <a:cubicBezTo>
                    <a:pt x="1021126" y="1481954"/>
                    <a:pt x="1011796" y="1491000"/>
                    <a:pt x="1005680" y="1498532"/>
                  </a:cubicBezTo>
                  <a:cubicBezTo>
                    <a:pt x="999664" y="1506163"/>
                    <a:pt x="997129" y="1512491"/>
                    <a:pt x="997002" y="1516228"/>
                  </a:cubicBezTo>
                  <a:cubicBezTo>
                    <a:pt x="996917" y="1520008"/>
                    <a:pt x="999451" y="1521382"/>
                    <a:pt x="1004052" y="1519513"/>
                  </a:cubicBezTo>
                  <a:cubicBezTo>
                    <a:pt x="1008710" y="1517687"/>
                    <a:pt x="1015180" y="1512420"/>
                    <a:pt x="1023957" y="1503728"/>
                  </a:cubicBezTo>
                  <a:cubicBezTo>
                    <a:pt x="996408" y="1514586"/>
                    <a:pt x="1052413" y="1476900"/>
                    <a:pt x="1063102" y="1468745"/>
                  </a:cubicBezTo>
                  <a:cubicBezTo>
                    <a:pt x="1059081" y="1474776"/>
                    <a:pt x="1049553" y="1485776"/>
                    <a:pt x="1055372" y="1483016"/>
                  </a:cubicBezTo>
                  <a:cubicBezTo>
                    <a:pt x="1069098" y="1467492"/>
                    <a:pt x="1072860" y="1460849"/>
                    <a:pt x="1071724" y="1458567"/>
                  </a:cubicBezTo>
                  <a:close/>
                  <a:moveTo>
                    <a:pt x="5676955" y="1457086"/>
                  </a:moveTo>
                  <a:lnTo>
                    <a:pt x="5696237" y="1483654"/>
                  </a:lnTo>
                  <a:cubicBezTo>
                    <a:pt x="5710267" y="1489741"/>
                    <a:pt x="5715943" y="1496763"/>
                    <a:pt x="5732775" y="1502879"/>
                  </a:cubicBezTo>
                  <a:cubicBezTo>
                    <a:pt x="5738339" y="1514828"/>
                    <a:pt x="5729307" y="1506503"/>
                    <a:pt x="5731587" y="1513865"/>
                  </a:cubicBezTo>
                  <a:cubicBezTo>
                    <a:pt x="5744667" y="1518622"/>
                    <a:pt x="5740691" y="1523251"/>
                    <a:pt x="5755499" y="1542391"/>
                  </a:cubicBezTo>
                  <a:cubicBezTo>
                    <a:pt x="5775659" y="1561065"/>
                    <a:pt x="5744725" y="1521566"/>
                    <a:pt x="5747825" y="1517503"/>
                  </a:cubicBezTo>
                  <a:cubicBezTo>
                    <a:pt x="5775559" y="1558318"/>
                    <a:pt x="5777979" y="1562240"/>
                    <a:pt x="5814421" y="1609326"/>
                  </a:cubicBezTo>
                  <a:cubicBezTo>
                    <a:pt x="5813627" y="1597194"/>
                    <a:pt x="5826283" y="1609199"/>
                    <a:pt x="5808871" y="1573622"/>
                  </a:cubicBezTo>
                  <a:cubicBezTo>
                    <a:pt x="5813713" y="1578790"/>
                    <a:pt x="5818469" y="1583858"/>
                    <a:pt x="5823255" y="1588968"/>
                  </a:cubicBezTo>
                  <a:cubicBezTo>
                    <a:pt x="5811871" y="1565312"/>
                    <a:pt x="5794939" y="1560753"/>
                    <a:pt x="5807187" y="1584580"/>
                  </a:cubicBezTo>
                  <a:cubicBezTo>
                    <a:pt x="5781575" y="1553491"/>
                    <a:pt x="5796851" y="1564066"/>
                    <a:pt x="5799811" y="1559734"/>
                  </a:cubicBezTo>
                  <a:cubicBezTo>
                    <a:pt x="5787097" y="1544303"/>
                    <a:pt x="5756999" y="1495347"/>
                    <a:pt x="5752483" y="1501746"/>
                  </a:cubicBezTo>
                  <a:cubicBezTo>
                    <a:pt x="5736487" y="1486867"/>
                    <a:pt x="5741567" y="1476745"/>
                    <a:pt x="5734263" y="1463734"/>
                  </a:cubicBezTo>
                  <a:cubicBezTo>
                    <a:pt x="5746933" y="1483696"/>
                    <a:pt x="5768325" y="1504903"/>
                    <a:pt x="5779847" y="1525714"/>
                  </a:cubicBezTo>
                  <a:cubicBezTo>
                    <a:pt x="5811929" y="1559536"/>
                    <a:pt x="5784719" y="1521212"/>
                    <a:pt x="5793907" y="1523662"/>
                  </a:cubicBezTo>
                  <a:cubicBezTo>
                    <a:pt x="5810003" y="1541400"/>
                    <a:pt x="5814223" y="1555997"/>
                    <a:pt x="5817747" y="1570338"/>
                  </a:cubicBezTo>
                  <a:cubicBezTo>
                    <a:pt x="5833009" y="1584764"/>
                    <a:pt x="5811547" y="1542760"/>
                    <a:pt x="5811803" y="1534195"/>
                  </a:cubicBezTo>
                  <a:cubicBezTo>
                    <a:pt x="5797857" y="1517036"/>
                    <a:pt x="5771821" y="1496324"/>
                    <a:pt x="5765875" y="1482294"/>
                  </a:cubicBezTo>
                  <a:cubicBezTo>
                    <a:pt x="5771581" y="1475485"/>
                    <a:pt x="5801579" y="1513695"/>
                    <a:pt x="5779083" y="1462729"/>
                  </a:cubicBezTo>
                  <a:cubicBezTo>
                    <a:pt x="5796199" y="1481657"/>
                    <a:pt x="5804963" y="1520434"/>
                    <a:pt x="5786219" y="1498547"/>
                  </a:cubicBezTo>
                  <a:cubicBezTo>
                    <a:pt x="5788371" y="1504734"/>
                    <a:pt x="5838757" y="1556605"/>
                    <a:pt x="5824147" y="1526125"/>
                  </a:cubicBezTo>
                  <a:cubicBezTo>
                    <a:pt x="5835643" y="1532397"/>
                    <a:pt x="5825449" y="1555742"/>
                    <a:pt x="5869831" y="1596189"/>
                  </a:cubicBezTo>
                  <a:cubicBezTo>
                    <a:pt x="5853651" y="1589238"/>
                    <a:pt x="5869817" y="1611238"/>
                    <a:pt x="5876273" y="1638844"/>
                  </a:cubicBezTo>
                  <a:cubicBezTo>
                    <a:pt x="5888039" y="1645498"/>
                    <a:pt x="5867397" y="1596967"/>
                    <a:pt x="5875169" y="1597661"/>
                  </a:cubicBezTo>
                  <a:cubicBezTo>
                    <a:pt x="5872747" y="1587256"/>
                    <a:pt x="5878849" y="1596557"/>
                    <a:pt x="5882559" y="1605674"/>
                  </a:cubicBezTo>
                  <a:cubicBezTo>
                    <a:pt x="5886239" y="1614834"/>
                    <a:pt x="5888039" y="1623342"/>
                    <a:pt x="5878679" y="1610289"/>
                  </a:cubicBezTo>
                  <a:cubicBezTo>
                    <a:pt x="5908197" y="1661623"/>
                    <a:pt x="5917923" y="1667838"/>
                    <a:pt x="5950697" y="1703783"/>
                  </a:cubicBezTo>
                  <a:cubicBezTo>
                    <a:pt x="5935663" y="1646857"/>
                    <a:pt x="5971947" y="1750756"/>
                    <a:pt x="5980031" y="1725585"/>
                  </a:cubicBezTo>
                  <a:cubicBezTo>
                    <a:pt x="5990677" y="1740974"/>
                    <a:pt x="5976633" y="1729606"/>
                    <a:pt x="5989135" y="1746849"/>
                  </a:cubicBezTo>
                  <a:cubicBezTo>
                    <a:pt x="5976137" y="1745999"/>
                    <a:pt x="5961611" y="1724707"/>
                    <a:pt x="5937771" y="1711031"/>
                  </a:cubicBezTo>
                  <a:cubicBezTo>
                    <a:pt x="5940335" y="1717685"/>
                    <a:pt x="5946123" y="1725344"/>
                    <a:pt x="5947681" y="1731715"/>
                  </a:cubicBezTo>
                  <a:cubicBezTo>
                    <a:pt x="5955255" y="1738864"/>
                    <a:pt x="5959305" y="1740379"/>
                    <a:pt x="5956813" y="1729011"/>
                  </a:cubicBezTo>
                  <a:cubicBezTo>
                    <a:pt x="5975627" y="1762167"/>
                    <a:pt x="5955427" y="1743833"/>
                    <a:pt x="5970971" y="1775701"/>
                  </a:cubicBezTo>
                  <a:cubicBezTo>
                    <a:pt x="5988611" y="1794389"/>
                    <a:pt x="5976307" y="1775460"/>
                    <a:pt x="5972315" y="1758429"/>
                  </a:cubicBezTo>
                  <a:cubicBezTo>
                    <a:pt x="6019459" y="1830716"/>
                    <a:pt x="6019869" y="1807470"/>
                    <a:pt x="6050023" y="1835289"/>
                  </a:cubicBezTo>
                  <a:cubicBezTo>
                    <a:pt x="6030643" y="1826780"/>
                    <a:pt x="6092509" y="1941453"/>
                    <a:pt x="6086591" y="1917457"/>
                  </a:cubicBezTo>
                  <a:cubicBezTo>
                    <a:pt x="6103183" y="1946351"/>
                    <a:pt x="6116647" y="1993806"/>
                    <a:pt x="6106511" y="1992475"/>
                  </a:cubicBezTo>
                  <a:cubicBezTo>
                    <a:pt x="6089863" y="1968663"/>
                    <a:pt x="6086307" y="1951604"/>
                    <a:pt x="6069051" y="1927905"/>
                  </a:cubicBezTo>
                  <a:cubicBezTo>
                    <a:pt x="6079839" y="1951703"/>
                    <a:pt x="6086803" y="1974312"/>
                    <a:pt x="6092509" y="1989276"/>
                  </a:cubicBezTo>
                  <a:cubicBezTo>
                    <a:pt x="6097775" y="2004495"/>
                    <a:pt x="6101823" y="2012140"/>
                    <a:pt x="6107813" y="2005471"/>
                  </a:cubicBezTo>
                  <a:cubicBezTo>
                    <a:pt x="6134443" y="2069462"/>
                    <a:pt x="6142683" y="2067055"/>
                    <a:pt x="6165927" y="2119790"/>
                  </a:cubicBezTo>
                  <a:cubicBezTo>
                    <a:pt x="6172271" y="2129700"/>
                    <a:pt x="6170671" y="2116010"/>
                    <a:pt x="6164867" y="2107091"/>
                  </a:cubicBezTo>
                  <a:cubicBezTo>
                    <a:pt x="6166891" y="2101627"/>
                    <a:pt x="6197059" y="2165801"/>
                    <a:pt x="6192247" y="2178189"/>
                  </a:cubicBezTo>
                  <a:cubicBezTo>
                    <a:pt x="6201775" y="2180808"/>
                    <a:pt x="6200075" y="2186145"/>
                    <a:pt x="6217303" y="2210835"/>
                  </a:cubicBezTo>
                  <a:cubicBezTo>
                    <a:pt x="6214855" y="2211260"/>
                    <a:pt x="6212435" y="2211798"/>
                    <a:pt x="6213057" y="2221113"/>
                  </a:cubicBezTo>
                  <a:cubicBezTo>
                    <a:pt x="6201107" y="2199906"/>
                    <a:pt x="6189117" y="2178627"/>
                    <a:pt x="6177211" y="2157505"/>
                  </a:cubicBezTo>
                  <a:cubicBezTo>
                    <a:pt x="6179619" y="2156981"/>
                    <a:pt x="6182025" y="2156372"/>
                    <a:pt x="6181359" y="2147057"/>
                  </a:cubicBezTo>
                  <a:cubicBezTo>
                    <a:pt x="6176503" y="2138789"/>
                    <a:pt x="6171691" y="2130592"/>
                    <a:pt x="6166933" y="2122480"/>
                  </a:cubicBezTo>
                  <a:cubicBezTo>
                    <a:pt x="6162147" y="2114382"/>
                    <a:pt x="6156867" y="2106653"/>
                    <a:pt x="6151955" y="2098809"/>
                  </a:cubicBezTo>
                  <a:cubicBezTo>
                    <a:pt x="6142087" y="2083166"/>
                    <a:pt x="6132361" y="2067777"/>
                    <a:pt x="6122777" y="2052601"/>
                  </a:cubicBezTo>
                  <a:cubicBezTo>
                    <a:pt x="6103735" y="2022177"/>
                    <a:pt x="6086139" y="1992065"/>
                    <a:pt x="6066955" y="1963481"/>
                  </a:cubicBezTo>
                  <a:cubicBezTo>
                    <a:pt x="6048325" y="1934558"/>
                    <a:pt x="6030443" y="1905720"/>
                    <a:pt x="6013143" y="1876443"/>
                  </a:cubicBezTo>
                  <a:cubicBezTo>
                    <a:pt x="5995051" y="1847704"/>
                    <a:pt x="5976775" y="1819022"/>
                    <a:pt x="5959247" y="1789108"/>
                  </a:cubicBezTo>
                  <a:cubicBezTo>
                    <a:pt x="5950329" y="1779651"/>
                    <a:pt x="5963355" y="1800476"/>
                    <a:pt x="5962929" y="1808093"/>
                  </a:cubicBezTo>
                  <a:cubicBezTo>
                    <a:pt x="5951363" y="1791387"/>
                    <a:pt x="5940191" y="1775248"/>
                    <a:pt x="5929319" y="1759548"/>
                  </a:cubicBezTo>
                  <a:cubicBezTo>
                    <a:pt x="5918221" y="1744003"/>
                    <a:pt x="5906471" y="1729606"/>
                    <a:pt x="5895343" y="1715151"/>
                  </a:cubicBezTo>
                  <a:cubicBezTo>
                    <a:pt x="5884031" y="1700838"/>
                    <a:pt x="5872947" y="1686794"/>
                    <a:pt x="5861947" y="1672864"/>
                  </a:cubicBezTo>
                  <a:cubicBezTo>
                    <a:pt x="5856411" y="1665927"/>
                    <a:pt x="5850889" y="1659032"/>
                    <a:pt x="5845383" y="1652152"/>
                  </a:cubicBezTo>
                  <a:cubicBezTo>
                    <a:pt x="5839875" y="1645271"/>
                    <a:pt x="5834411" y="1638363"/>
                    <a:pt x="5828463" y="1631865"/>
                  </a:cubicBezTo>
                  <a:cubicBezTo>
                    <a:pt x="5805007" y="1605603"/>
                    <a:pt x="5781477" y="1579271"/>
                    <a:pt x="5756915" y="1551778"/>
                  </a:cubicBezTo>
                  <a:cubicBezTo>
                    <a:pt x="5750743" y="1544954"/>
                    <a:pt x="5744499" y="1538045"/>
                    <a:pt x="5738171" y="1531052"/>
                  </a:cubicBezTo>
                  <a:cubicBezTo>
                    <a:pt x="5731543" y="1524341"/>
                    <a:pt x="5724835" y="1517532"/>
                    <a:pt x="5718023" y="1510637"/>
                  </a:cubicBezTo>
                  <a:cubicBezTo>
                    <a:pt x="5704391" y="1496848"/>
                    <a:pt x="5690375" y="1482663"/>
                    <a:pt x="5675823" y="1467939"/>
                  </a:cubicBezTo>
                  <a:cubicBezTo>
                    <a:pt x="5673083" y="1462028"/>
                    <a:pt x="5673939" y="1461112"/>
                    <a:pt x="5675201" y="1460759"/>
                  </a:cubicBezTo>
                  <a:close/>
                  <a:moveTo>
                    <a:pt x="5676777" y="1456843"/>
                  </a:moveTo>
                  <a:lnTo>
                    <a:pt x="5677011" y="1456967"/>
                  </a:lnTo>
                  <a:lnTo>
                    <a:pt x="5676955" y="1457086"/>
                  </a:lnTo>
                  <a:close/>
                  <a:moveTo>
                    <a:pt x="1766711" y="1455877"/>
                  </a:moveTo>
                  <a:cubicBezTo>
                    <a:pt x="1751124" y="1473488"/>
                    <a:pt x="1732494" y="1492402"/>
                    <a:pt x="1712291" y="1511883"/>
                  </a:cubicBezTo>
                  <a:cubicBezTo>
                    <a:pt x="1702183" y="1521623"/>
                    <a:pt x="1691693" y="1531490"/>
                    <a:pt x="1680990" y="1541414"/>
                  </a:cubicBezTo>
                  <a:cubicBezTo>
                    <a:pt x="1675554" y="1546284"/>
                    <a:pt x="1670344" y="1551480"/>
                    <a:pt x="1665191" y="1556761"/>
                  </a:cubicBezTo>
                  <a:lnTo>
                    <a:pt x="1649547" y="1572447"/>
                  </a:lnTo>
                  <a:cubicBezTo>
                    <a:pt x="1628608" y="1593272"/>
                    <a:pt x="1607698" y="1614069"/>
                    <a:pt x="1587977" y="1633676"/>
                  </a:cubicBezTo>
                  <a:cubicBezTo>
                    <a:pt x="1582980" y="1638504"/>
                    <a:pt x="1578351" y="1643544"/>
                    <a:pt x="1573905" y="1648598"/>
                  </a:cubicBezTo>
                  <a:cubicBezTo>
                    <a:pt x="1569432" y="1653610"/>
                    <a:pt x="1565057" y="1658536"/>
                    <a:pt x="1560782" y="1663336"/>
                  </a:cubicBezTo>
                  <a:cubicBezTo>
                    <a:pt x="1552273" y="1672977"/>
                    <a:pt x="1544260" y="1682235"/>
                    <a:pt x="1536941" y="1690970"/>
                  </a:cubicBezTo>
                  <a:cubicBezTo>
                    <a:pt x="1545393" y="1680183"/>
                    <a:pt x="1554283" y="1669126"/>
                    <a:pt x="1563486" y="1657913"/>
                  </a:cubicBezTo>
                  <a:cubicBezTo>
                    <a:pt x="1568115" y="1652321"/>
                    <a:pt x="1572787" y="1646673"/>
                    <a:pt x="1577487" y="1640982"/>
                  </a:cubicBezTo>
                  <a:cubicBezTo>
                    <a:pt x="1582244" y="1635333"/>
                    <a:pt x="1587454" y="1630052"/>
                    <a:pt x="1592479" y="1624559"/>
                  </a:cubicBezTo>
                  <a:cubicBezTo>
                    <a:pt x="1612823" y="1602771"/>
                    <a:pt x="1633833" y="1580870"/>
                    <a:pt x="1654374" y="1559819"/>
                  </a:cubicBezTo>
                  <a:cubicBezTo>
                    <a:pt x="1659513" y="1554566"/>
                    <a:pt x="1664624" y="1549357"/>
                    <a:pt x="1669664" y="1544203"/>
                  </a:cubicBezTo>
                  <a:cubicBezTo>
                    <a:pt x="1674959" y="1539319"/>
                    <a:pt x="1680183" y="1534492"/>
                    <a:pt x="1685336" y="1529735"/>
                  </a:cubicBezTo>
                  <a:cubicBezTo>
                    <a:pt x="1695699" y="1520278"/>
                    <a:pt x="1705737" y="1511104"/>
                    <a:pt x="1715335" y="1502341"/>
                  </a:cubicBezTo>
                  <a:cubicBezTo>
                    <a:pt x="1734631" y="1484899"/>
                    <a:pt x="1752115" y="1469086"/>
                    <a:pt x="1766711" y="1455877"/>
                  </a:cubicBezTo>
                  <a:close/>
                  <a:moveTo>
                    <a:pt x="6047773" y="1444486"/>
                  </a:moveTo>
                  <a:cubicBezTo>
                    <a:pt x="6050411" y="1446516"/>
                    <a:pt x="6053837" y="1450221"/>
                    <a:pt x="6057201" y="1454022"/>
                  </a:cubicBezTo>
                  <a:cubicBezTo>
                    <a:pt x="6063727" y="1461809"/>
                    <a:pt x="6069815" y="1470133"/>
                    <a:pt x="6069391" y="1465744"/>
                  </a:cubicBezTo>
                  <a:cubicBezTo>
                    <a:pt x="6079201" y="1468675"/>
                    <a:pt x="6070509" y="1477056"/>
                    <a:pt x="6084411" y="1501406"/>
                  </a:cubicBezTo>
                  <a:cubicBezTo>
                    <a:pt x="6076993" y="1492700"/>
                    <a:pt x="6069645" y="1484050"/>
                    <a:pt x="6062255" y="1475371"/>
                  </a:cubicBezTo>
                  <a:cubicBezTo>
                    <a:pt x="6060627" y="1469100"/>
                    <a:pt x="6069815" y="1480737"/>
                    <a:pt x="6075095" y="1485904"/>
                  </a:cubicBezTo>
                  <a:cubicBezTo>
                    <a:pt x="6070197" y="1474267"/>
                    <a:pt x="6055347" y="1458425"/>
                    <a:pt x="6043071" y="1445004"/>
                  </a:cubicBezTo>
                  <a:cubicBezTo>
                    <a:pt x="6043285" y="1442102"/>
                    <a:pt x="6045135" y="1442456"/>
                    <a:pt x="6047773" y="1444486"/>
                  </a:cubicBezTo>
                  <a:close/>
                  <a:moveTo>
                    <a:pt x="1704477" y="1442753"/>
                  </a:moveTo>
                  <a:cubicBezTo>
                    <a:pt x="1689697" y="1443588"/>
                    <a:pt x="1664624" y="1471421"/>
                    <a:pt x="1643955" y="1491949"/>
                  </a:cubicBezTo>
                  <a:cubicBezTo>
                    <a:pt x="1659400" y="1482251"/>
                    <a:pt x="1708922" y="1444792"/>
                    <a:pt x="1704477" y="1442753"/>
                  </a:cubicBezTo>
                  <a:close/>
                  <a:moveTo>
                    <a:pt x="6155043" y="1436071"/>
                  </a:moveTo>
                  <a:cubicBezTo>
                    <a:pt x="6157775" y="1435674"/>
                    <a:pt x="6187377" y="1466664"/>
                    <a:pt x="6196807" y="1494511"/>
                  </a:cubicBezTo>
                  <a:cubicBezTo>
                    <a:pt x="6202651" y="1497031"/>
                    <a:pt x="6208287" y="1499226"/>
                    <a:pt x="6213667" y="1501010"/>
                  </a:cubicBezTo>
                  <a:cubicBezTo>
                    <a:pt x="6233839" y="1528149"/>
                    <a:pt x="6204819" y="1502567"/>
                    <a:pt x="6215719" y="1526096"/>
                  </a:cubicBezTo>
                  <a:cubicBezTo>
                    <a:pt x="6193491" y="1506772"/>
                    <a:pt x="6175343" y="1458906"/>
                    <a:pt x="6168647" y="1465645"/>
                  </a:cubicBezTo>
                  <a:cubicBezTo>
                    <a:pt x="6158595" y="1452621"/>
                    <a:pt x="6157067" y="1442979"/>
                    <a:pt x="6164711" y="1451998"/>
                  </a:cubicBezTo>
                  <a:cubicBezTo>
                    <a:pt x="6164371" y="1447765"/>
                    <a:pt x="6159869" y="1442059"/>
                    <a:pt x="6155043" y="1436071"/>
                  </a:cubicBezTo>
                  <a:close/>
                  <a:moveTo>
                    <a:pt x="944139" y="1433438"/>
                  </a:moveTo>
                  <a:cubicBezTo>
                    <a:pt x="941251" y="1433834"/>
                    <a:pt x="932658" y="1439737"/>
                    <a:pt x="923371" y="1448048"/>
                  </a:cubicBezTo>
                  <a:cubicBezTo>
                    <a:pt x="904499" y="1464413"/>
                    <a:pt x="879852" y="1488056"/>
                    <a:pt x="878719" y="1484644"/>
                  </a:cubicBezTo>
                  <a:cubicBezTo>
                    <a:pt x="875024" y="1505058"/>
                    <a:pt x="937174" y="1435519"/>
                    <a:pt x="933536" y="1454079"/>
                  </a:cubicBezTo>
                  <a:cubicBezTo>
                    <a:pt x="944493" y="1438336"/>
                    <a:pt x="947226" y="1433197"/>
                    <a:pt x="944139" y="1433438"/>
                  </a:cubicBezTo>
                  <a:close/>
                  <a:moveTo>
                    <a:pt x="1012597" y="1426527"/>
                  </a:moveTo>
                  <a:cubicBezTo>
                    <a:pt x="1010314" y="1423881"/>
                    <a:pt x="1005518" y="1424512"/>
                    <a:pt x="986880" y="1442725"/>
                  </a:cubicBezTo>
                  <a:cubicBezTo>
                    <a:pt x="995006" y="1438775"/>
                    <a:pt x="980183" y="1455424"/>
                    <a:pt x="985181" y="1454220"/>
                  </a:cubicBezTo>
                  <a:cubicBezTo>
                    <a:pt x="994510" y="1443078"/>
                    <a:pt x="1003783" y="1432376"/>
                    <a:pt x="1011754" y="1430351"/>
                  </a:cubicBezTo>
                  <a:cubicBezTo>
                    <a:pt x="1015944" y="1431555"/>
                    <a:pt x="985422" y="1463918"/>
                    <a:pt x="995870" y="1459501"/>
                  </a:cubicBezTo>
                  <a:cubicBezTo>
                    <a:pt x="1005284" y="1447481"/>
                    <a:pt x="1014288" y="1438676"/>
                    <a:pt x="1023235" y="1429983"/>
                  </a:cubicBezTo>
                  <a:cubicBezTo>
                    <a:pt x="1014649" y="1435094"/>
                    <a:pt x="1014879" y="1429173"/>
                    <a:pt x="1012597" y="1426527"/>
                  </a:cubicBezTo>
                  <a:close/>
                  <a:moveTo>
                    <a:pt x="5602485" y="1424903"/>
                  </a:moveTo>
                  <a:cubicBezTo>
                    <a:pt x="5606663" y="1428348"/>
                    <a:pt x="5615481" y="1440088"/>
                    <a:pt x="5613643" y="1433028"/>
                  </a:cubicBezTo>
                  <a:cubicBezTo>
                    <a:pt x="5622365" y="1442484"/>
                    <a:pt x="5631157" y="1460450"/>
                    <a:pt x="5631059" y="1453032"/>
                  </a:cubicBezTo>
                  <a:cubicBezTo>
                    <a:pt x="5630053" y="1455877"/>
                    <a:pt x="5661311" y="1508584"/>
                    <a:pt x="5664963" y="1493875"/>
                  </a:cubicBezTo>
                  <a:cubicBezTo>
                    <a:pt x="5672297" y="1500486"/>
                    <a:pt x="5688791" y="1534407"/>
                    <a:pt x="5689243" y="1521411"/>
                  </a:cubicBezTo>
                  <a:cubicBezTo>
                    <a:pt x="5701107" y="1534662"/>
                    <a:pt x="5688903" y="1526267"/>
                    <a:pt x="5695345" y="1539503"/>
                  </a:cubicBezTo>
                  <a:cubicBezTo>
                    <a:pt x="5681853" y="1524893"/>
                    <a:pt x="5643403" y="1476957"/>
                    <a:pt x="5641519" y="1483342"/>
                  </a:cubicBezTo>
                  <a:cubicBezTo>
                    <a:pt x="5627745" y="1468350"/>
                    <a:pt x="5626839" y="1462843"/>
                    <a:pt x="5624799" y="1456472"/>
                  </a:cubicBezTo>
                  <a:cubicBezTo>
                    <a:pt x="5623781" y="1453301"/>
                    <a:pt x="5622507" y="1449860"/>
                    <a:pt x="5619123" y="1444990"/>
                  </a:cubicBezTo>
                  <a:cubicBezTo>
                    <a:pt x="5615611" y="1440248"/>
                    <a:pt x="5609991" y="1434061"/>
                    <a:pt x="5600423" y="1425227"/>
                  </a:cubicBezTo>
                  <a:cubicBezTo>
                    <a:pt x="5600217" y="1423528"/>
                    <a:pt x="5601093" y="1423755"/>
                    <a:pt x="5602485" y="1424903"/>
                  </a:cubicBezTo>
                  <a:close/>
                  <a:moveTo>
                    <a:pt x="5851031" y="1423131"/>
                  </a:moveTo>
                  <a:cubicBezTo>
                    <a:pt x="5867779" y="1449407"/>
                    <a:pt x="5862753" y="1451233"/>
                    <a:pt x="5855971" y="1453597"/>
                  </a:cubicBezTo>
                  <a:cubicBezTo>
                    <a:pt x="5890203" y="1499693"/>
                    <a:pt x="5876727" y="1488509"/>
                    <a:pt x="5910067" y="1515634"/>
                  </a:cubicBezTo>
                  <a:cubicBezTo>
                    <a:pt x="5904729" y="1498561"/>
                    <a:pt x="5899391" y="1481445"/>
                    <a:pt x="5894055" y="1464357"/>
                  </a:cubicBezTo>
                  <a:cubicBezTo>
                    <a:pt x="5929263" y="1508060"/>
                    <a:pt x="5902337" y="1505823"/>
                    <a:pt x="5919439" y="1529890"/>
                  </a:cubicBezTo>
                  <a:cubicBezTo>
                    <a:pt x="5920259" y="1535652"/>
                    <a:pt x="5913083" y="1525473"/>
                    <a:pt x="5912035" y="1521948"/>
                  </a:cubicBezTo>
                  <a:cubicBezTo>
                    <a:pt x="5893333" y="1502411"/>
                    <a:pt x="5889651" y="1505837"/>
                    <a:pt x="5880789" y="1501335"/>
                  </a:cubicBezTo>
                  <a:cubicBezTo>
                    <a:pt x="5871389" y="1483568"/>
                    <a:pt x="5830391" y="1419026"/>
                    <a:pt x="5851031" y="1423131"/>
                  </a:cubicBezTo>
                  <a:close/>
                  <a:moveTo>
                    <a:pt x="6010751" y="1422990"/>
                  </a:moveTo>
                  <a:cubicBezTo>
                    <a:pt x="6016005" y="1428794"/>
                    <a:pt x="6023055" y="1436553"/>
                    <a:pt x="6031195" y="1445542"/>
                  </a:cubicBezTo>
                  <a:cubicBezTo>
                    <a:pt x="6039293" y="1454560"/>
                    <a:pt x="6048551" y="1464768"/>
                    <a:pt x="6057103" y="1476391"/>
                  </a:cubicBezTo>
                  <a:cubicBezTo>
                    <a:pt x="6074559" y="1499339"/>
                    <a:pt x="6092213" y="1525502"/>
                    <a:pt x="6102831" y="1550107"/>
                  </a:cubicBezTo>
                  <a:cubicBezTo>
                    <a:pt x="6090655" y="1530018"/>
                    <a:pt x="6077163" y="1511741"/>
                    <a:pt x="6062185" y="1491581"/>
                  </a:cubicBezTo>
                  <a:cubicBezTo>
                    <a:pt x="6054567" y="1481601"/>
                    <a:pt x="6047107" y="1470700"/>
                    <a:pt x="6038259" y="1459671"/>
                  </a:cubicBezTo>
                  <a:cubicBezTo>
                    <a:pt x="6029553" y="1448529"/>
                    <a:pt x="6020407" y="1436467"/>
                    <a:pt x="6010751" y="1422990"/>
                  </a:cubicBezTo>
                  <a:close/>
                  <a:moveTo>
                    <a:pt x="5588727" y="1395525"/>
                  </a:moveTo>
                  <a:cubicBezTo>
                    <a:pt x="5592719" y="1395454"/>
                    <a:pt x="5607683" y="1409003"/>
                    <a:pt x="5624163" y="1425128"/>
                  </a:cubicBezTo>
                  <a:cubicBezTo>
                    <a:pt x="5632571" y="1433027"/>
                    <a:pt x="5640585" y="1442329"/>
                    <a:pt x="5648131" y="1450582"/>
                  </a:cubicBezTo>
                  <a:cubicBezTo>
                    <a:pt x="5655619" y="1458893"/>
                    <a:pt x="5662387" y="1466396"/>
                    <a:pt x="5667215" y="1471747"/>
                  </a:cubicBezTo>
                  <a:cubicBezTo>
                    <a:pt x="5656539" y="1464343"/>
                    <a:pt x="5642327" y="1451304"/>
                    <a:pt x="5628283" y="1436907"/>
                  </a:cubicBezTo>
                  <a:cubicBezTo>
                    <a:pt x="5613615" y="1423103"/>
                    <a:pt x="5599119" y="1407969"/>
                    <a:pt x="5588727" y="1395525"/>
                  </a:cubicBezTo>
                  <a:close/>
                  <a:moveTo>
                    <a:pt x="6070013" y="1388446"/>
                  </a:moveTo>
                  <a:cubicBezTo>
                    <a:pt x="6082457" y="1403736"/>
                    <a:pt x="6071203" y="1393486"/>
                    <a:pt x="6074415" y="1401754"/>
                  </a:cubicBezTo>
                  <a:cubicBezTo>
                    <a:pt x="6080971" y="1415104"/>
                    <a:pt x="6086959" y="1420951"/>
                    <a:pt x="6093245" y="1425849"/>
                  </a:cubicBezTo>
                  <a:cubicBezTo>
                    <a:pt x="6099319" y="1430918"/>
                    <a:pt x="6105647" y="1435094"/>
                    <a:pt x="6112895" y="1444962"/>
                  </a:cubicBezTo>
                  <a:cubicBezTo>
                    <a:pt x="6102575" y="1441394"/>
                    <a:pt x="6117071" y="1461129"/>
                    <a:pt x="6122593" y="1478868"/>
                  </a:cubicBezTo>
                  <a:cubicBezTo>
                    <a:pt x="6104175" y="1461455"/>
                    <a:pt x="6093287" y="1416308"/>
                    <a:pt x="6081013" y="1421730"/>
                  </a:cubicBezTo>
                  <a:cubicBezTo>
                    <a:pt x="6062099" y="1400183"/>
                    <a:pt x="6066843" y="1387597"/>
                    <a:pt x="6070013" y="1388446"/>
                  </a:cubicBezTo>
                  <a:close/>
                  <a:moveTo>
                    <a:pt x="5417587" y="1374185"/>
                  </a:moveTo>
                  <a:cubicBezTo>
                    <a:pt x="5420073" y="1375308"/>
                    <a:pt x="5425927" y="1380086"/>
                    <a:pt x="5433635" y="1386719"/>
                  </a:cubicBezTo>
                  <a:cubicBezTo>
                    <a:pt x="5441279" y="1393416"/>
                    <a:pt x="5450893" y="1401825"/>
                    <a:pt x="5460703" y="1410418"/>
                  </a:cubicBezTo>
                  <a:cubicBezTo>
                    <a:pt x="5470191" y="1419366"/>
                    <a:pt x="5479987" y="1428370"/>
                    <a:pt x="5488679" y="1435561"/>
                  </a:cubicBezTo>
                  <a:cubicBezTo>
                    <a:pt x="5483907" y="1438945"/>
                    <a:pt x="5470063" y="1425255"/>
                    <a:pt x="5456033" y="1410942"/>
                  </a:cubicBezTo>
                  <a:cubicBezTo>
                    <a:pt x="5441465" y="1397252"/>
                    <a:pt x="5426755" y="1382840"/>
                    <a:pt x="5421743" y="1383576"/>
                  </a:cubicBezTo>
                  <a:cubicBezTo>
                    <a:pt x="5415981" y="1375592"/>
                    <a:pt x="5415099" y="1373061"/>
                    <a:pt x="5417587" y="1374185"/>
                  </a:cubicBezTo>
                  <a:close/>
                  <a:moveTo>
                    <a:pt x="6110023" y="1371684"/>
                  </a:moveTo>
                  <a:cubicBezTo>
                    <a:pt x="6125071" y="1394024"/>
                    <a:pt x="6149733" y="1421942"/>
                    <a:pt x="6151515" y="1440941"/>
                  </a:cubicBezTo>
                  <a:lnTo>
                    <a:pt x="6121149" y="1405251"/>
                  </a:lnTo>
                  <a:cubicBezTo>
                    <a:pt x="6119959" y="1390584"/>
                    <a:pt x="6122495" y="1398384"/>
                    <a:pt x="6110023" y="1371684"/>
                  </a:cubicBezTo>
                  <a:close/>
                  <a:moveTo>
                    <a:pt x="6154843" y="1368726"/>
                  </a:moveTo>
                  <a:cubicBezTo>
                    <a:pt x="6206885" y="1428795"/>
                    <a:pt x="6218777" y="1447171"/>
                    <a:pt x="6256619" y="1493323"/>
                  </a:cubicBezTo>
                  <a:cubicBezTo>
                    <a:pt x="6269955" y="1520873"/>
                    <a:pt x="6212533" y="1448063"/>
                    <a:pt x="6239643" y="1486627"/>
                  </a:cubicBezTo>
                  <a:cubicBezTo>
                    <a:pt x="6221537" y="1473347"/>
                    <a:pt x="6192247" y="1411212"/>
                    <a:pt x="6193859" y="1432306"/>
                  </a:cubicBezTo>
                  <a:cubicBezTo>
                    <a:pt x="6186315" y="1420315"/>
                    <a:pt x="6169821" y="1396984"/>
                    <a:pt x="6170927" y="1405251"/>
                  </a:cubicBezTo>
                  <a:cubicBezTo>
                    <a:pt x="6157533" y="1385757"/>
                    <a:pt x="6170191" y="1397352"/>
                    <a:pt x="6154843" y="1368726"/>
                  </a:cubicBezTo>
                  <a:close/>
                  <a:moveTo>
                    <a:pt x="5517671" y="1356427"/>
                  </a:moveTo>
                  <a:lnTo>
                    <a:pt x="5563335" y="1397469"/>
                  </a:lnTo>
                  <a:cubicBezTo>
                    <a:pt x="5581167" y="1414036"/>
                    <a:pt x="5598325" y="1430324"/>
                    <a:pt x="5612751" y="1443844"/>
                  </a:cubicBezTo>
                  <a:cubicBezTo>
                    <a:pt x="5625507" y="1474636"/>
                    <a:pt x="5570251" y="1400721"/>
                    <a:pt x="5581027" y="1427507"/>
                  </a:cubicBezTo>
                  <a:cubicBezTo>
                    <a:pt x="5568569" y="1411325"/>
                    <a:pt x="5555065" y="1398039"/>
                    <a:pt x="5543495" y="1386539"/>
                  </a:cubicBezTo>
                  <a:close/>
                  <a:moveTo>
                    <a:pt x="5517559" y="1356296"/>
                  </a:moveTo>
                  <a:lnTo>
                    <a:pt x="5517671" y="1356427"/>
                  </a:lnTo>
                  <a:lnTo>
                    <a:pt x="5517545" y="1356314"/>
                  </a:lnTo>
                  <a:close/>
                  <a:moveTo>
                    <a:pt x="2082897" y="1355729"/>
                  </a:moveTo>
                  <a:cubicBezTo>
                    <a:pt x="2064252" y="1368187"/>
                    <a:pt x="2051242" y="1376285"/>
                    <a:pt x="2036674" y="1385770"/>
                  </a:cubicBezTo>
                  <a:cubicBezTo>
                    <a:pt x="2022559" y="1395921"/>
                    <a:pt x="2007001" y="1407643"/>
                    <a:pt x="1983089" y="1426812"/>
                  </a:cubicBezTo>
                  <a:cubicBezTo>
                    <a:pt x="1973632" y="1432447"/>
                    <a:pt x="1993013" y="1414580"/>
                    <a:pt x="2017420" y="1395001"/>
                  </a:cubicBezTo>
                  <a:cubicBezTo>
                    <a:pt x="2023564" y="1390173"/>
                    <a:pt x="2029836" y="1384978"/>
                    <a:pt x="2036363" y="1380490"/>
                  </a:cubicBezTo>
                  <a:cubicBezTo>
                    <a:pt x="2042932" y="1376059"/>
                    <a:pt x="2049430" y="1371868"/>
                    <a:pt x="2055446" y="1368230"/>
                  </a:cubicBezTo>
                  <a:cubicBezTo>
                    <a:pt x="2067508" y="1360953"/>
                    <a:pt x="2077701" y="1355927"/>
                    <a:pt x="2082897" y="1355729"/>
                  </a:cubicBezTo>
                  <a:close/>
                  <a:moveTo>
                    <a:pt x="6114695" y="1355291"/>
                  </a:moveTo>
                  <a:cubicBezTo>
                    <a:pt x="6119153" y="1356424"/>
                    <a:pt x="6135179" y="1374899"/>
                    <a:pt x="6134103" y="1367721"/>
                  </a:cubicBezTo>
                  <a:cubicBezTo>
                    <a:pt x="6147467" y="1383874"/>
                    <a:pt x="6131259" y="1371855"/>
                    <a:pt x="6146547" y="1390146"/>
                  </a:cubicBezTo>
                  <a:cubicBezTo>
                    <a:pt x="6137643" y="1384851"/>
                    <a:pt x="6132801" y="1381864"/>
                    <a:pt x="6133283" y="1384568"/>
                  </a:cubicBezTo>
                  <a:cubicBezTo>
                    <a:pt x="6133791" y="1387244"/>
                    <a:pt x="6139003" y="1396148"/>
                    <a:pt x="6149053" y="1415544"/>
                  </a:cubicBezTo>
                  <a:cubicBezTo>
                    <a:pt x="6141367" y="1406724"/>
                    <a:pt x="6134117" y="1397522"/>
                    <a:pt x="6125977" y="1388957"/>
                  </a:cubicBezTo>
                  <a:cubicBezTo>
                    <a:pt x="6122211" y="1377730"/>
                    <a:pt x="6118431" y="1366475"/>
                    <a:pt x="6114695" y="1355291"/>
                  </a:cubicBezTo>
                  <a:close/>
                  <a:moveTo>
                    <a:pt x="2151191" y="1350109"/>
                  </a:moveTo>
                  <a:cubicBezTo>
                    <a:pt x="2124561" y="1365286"/>
                    <a:pt x="2114793" y="1372194"/>
                    <a:pt x="2100169" y="1386337"/>
                  </a:cubicBezTo>
                  <a:cubicBezTo>
                    <a:pt x="2072746" y="1394506"/>
                    <a:pt x="2142796" y="1344857"/>
                    <a:pt x="2151191" y="1350109"/>
                  </a:cubicBezTo>
                  <a:close/>
                  <a:moveTo>
                    <a:pt x="712203" y="1347391"/>
                  </a:moveTo>
                  <a:cubicBezTo>
                    <a:pt x="718715" y="1344800"/>
                    <a:pt x="698824" y="1372081"/>
                    <a:pt x="690372" y="1377192"/>
                  </a:cubicBezTo>
                  <a:cubicBezTo>
                    <a:pt x="682883" y="1388248"/>
                    <a:pt x="695936" y="1378593"/>
                    <a:pt x="702321" y="1375692"/>
                  </a:cubicBezTo>
                  <a:cubicBezTo>
                    <a:pt x="694294" y="1395440"/>
                    <a:pt x="660232" y="1411622"/>
                    <a:pt x="674262" y="1409215"/>
                  </a:cubicBezTo>
                  <a:cubicBezTo>
                    <a:pt x="627401" y="1457236"/>
                    <a:pt x="686692" y="1373837"/>
                    <a:pt x="712203" y="1347391"/>
                  </a:cubicBezTo>
                  <a:close/>
                  <a:moveTo>
                    <a:pt x="2068230" y="1334012"/>
                  </a:moveTo>
                  <a:cubicBezTo>
                    <a:pt x="2052501" y="1342988"/>
                    <a:pt x="2035952" y="1353705"/>
                    <a:pt x="2019374" y="1365526"/>
                  </a:cubicBezTo>
                  <a:cubicBezTo>
                    <a:pt x="2003221" y="1377998"/>
                    <a:pt x="1986826" y="1391278"/>
                    <a:pt x="1970560" y="1404231"/>
                  </a:cubicBezTo>
                  <a:cubicBezTo>
                    <a:pt x="1954279" y="1417185"/>
                    <a:pt x="1938112" y="1429813"/>
                    <a:pt x="1922369" y="1441026"/>
                  </a:cubicBezTo>
                  <a:cubicBezTo>
                    <a:pt x="1907065" y="1452847"/>
                    <a:pt x="1892342" y="1463479"/>
                    <a:pt x="1878128" y="1471379"/>
                  </a:cubicBezTo>
                  <a:cubicBezTo>
                    <a:pt x="1886679" y="1464767"/>
                    <a:pt x="1894833" y="1458227"/>
                    <a:pt x="1902677" y="1451771"/>
                  </a:cubicBezTo>
                  <a:cubicBezTo>
                    <a:pt x="1910562" y="1445344"/>
                    <a:pt x="1917966" y="1438732"/>
                    <a:pt x="1925767" y="1432956"/>
                  </a:cubicBezTo>
                  <a:cubicBezTo>
                    <a:pt x="1941042" y="1420951"/>
                    <a:pt x="1955737" y="1409399"/>
                    <a:pt x="1970390" y="1397889"/>
                  </a:cubicBezTo>
                  <a:cubicBezTo>
                    <a:pt x="1985099" y="1386408"/>
                    <a:pt x="1999922" y="1375153"/>
                    <a:pt x="2015693" y="1364110"/>
                  </a:cubicBezTo>
                  <a:cubicBezTo>
                    <a:pt x="2031747" y="1353478"/>
                    <a:pt x="2049217" y="1343766"/>
                    <a:pt x="2068230" y="1334012"/>
                  </a:cubicBezTo>
                  <a:close/>
                  <a:moveTo>
                    <a:pt x="1200143" y="1333516"/>
                  </a:moveTo>
                  <a:cubicBezTo>
                    <a:pt x="1179884" y="1354596"/>
                    <a:pt x="1195485" y="1346782"/>
                    <a:pt x="1169747" y="1372321"/>
                  </a:cubicBezTo>
                  <a:cubicBezTo>
                    <a:pt x="1181328" y="1371585"/>
                    <a:pt x="1196094" y="1353818"/>
                    <a:pt x="1208113" y="1350831"/>
                  </a:cubicBezTo>
                  <a:cubicBezTo>
                    <a:pt x="1200808" y="1359113"/>
                    <a:pt x="1193531" y="1367366"/>
                    <a:pt x="1186311" y="1375535"/>
                  </a:cubicBezTo>
                  <a:cubicBezTo>
                    <a:pt x="1174915" y="1380801"/>
                    <a:pt x="1168530" y="1382005"/>
                    <a:pt x="1168615" y="1377984"/>
                  </a:cubicBezTo>
                  <a:cubicBezTo>
                    <a:pt x="1164070" y="1384440"/>
                    <a:pt x="1151513" y="1397379"/>
                    <a:pt x="1141716" y="1408096"/>
                  </a:cubicBezTo>
                  <a:cubicBezTo>
                    <a:pt x="1131976" y="1418856"/>
                    <a:pt x="1125563" y="1427902"/>
                    <a:pt x="1131778" y="1425141"/>
                  </a:cubicBezTo>
                  <a:cubicBezTo>
                    <a:pt x="1140230" y="1415854"/>
                    <a:pt x="1146686" y="1410036"/>
                    <a:pt x="1151754" y="1405661"/>
                  </a:cubicBezTo>
                  <a:cubicBezTo>
                    <a:pt x="1156822" y="1401272"/>
                    <a:pt x="1160616" y="1398413"/>
                    <a:pt x="1164453" y="1395709"/>
                  </a:cubicBezTo>
                  <a:cubicBezTo>
                    <a:pt x="1172126" y="1390287"/>
                    <a:pt x="1179997" y="1385459"/>
                    <a:pt x="1198699" y="1370297"/>
                  </a:cubicBezTo>
                  <a:cubicBezTo>
                    <a:pt x="1261599" y="1292475"/>
                    <a:pt x="1177435" y="1372378"/>
                    <a:pt x="1200143" y="1333516"/>
                  </a:cubicBezTo>
                  <a:close/>
                  <a:moveTo>
                    <a:pt x="5428611" y="1329510"/>
                  </a:moveTo>
                  <a:cubicBezTo>
                    <a:pt x="5434967" y="1333885"/>
                    <a:pt x="5437119" y="1337735"/>
                    <a:pt x="5439157" y="1341614"/>
                  </a:cubicBezTo>
                  <a:cubicBezTo>
                    <a:pt x="5446491" y="1352983"/>
                    <a:pt x="5448317" y="1347447"/>
                    <a:pt x="5462941" y="1360571"/>
                  </a:cubicBezTo>
                  <a:cubicBezTo>
                    <a:pt x="5465489" y="1366375"/>
                    <a:pt x="5467981" y="1372038"/>
                    <a:pt x="5470529" y="1377843"/>
                  </a:cubicBezTo>
                  <a:cubicBezTo>
                    <a:pt x="5474635" y="1378480"/>
                    <a:pt x="5476899" y="1377319"/>
                    <a:pt x="5479307" y="1378862"/>
                  </a:cubicBezTo>
                  <a:cubicBezTo>
                    <a:pt x="5481755" y="1380362"/>
                    <a:pt x="5484233" y="1384737"/>
                    <a:pt x="5488495" y="1396657"/>
                  </a:cubicBezTo>
                  <a:cubicBezTo>
                    <a:pt x="5503599" y="1409824"/>
                    <a:pt x="5491891" y="1389083"/>
                    <a:pt x="5514387" y="1411593"/>
                  </a:cubicBezTo>
                  <a:cubicBezTo>
                    <a:pt x="5527031" y="1447071"/>
                    <a:pt x="5549171" y="1425552"/>
                    <a:pt x="5574571" y="1476107"/>
                  </a:cubicBezTo>
                  <a:cubicBezTo>
                    <a:pt x="5576863" y="1467202"/>
                    <a:pt x="5617961" y="1528276"/>
                    <a:pt x="5607315" y="1498943"/>
                  </a:cubicBezTo>
                  <a:cubicBezTo>
                    <a:pt x="5630391" y="1524694"/>
                    <a:pt x="5618571" y="1515832"/>
                    <a:pt x="5622775" y="1530032"/>
                  </a:cubicBezTo>
                  <a:cubicBezTo>
                    <a:pt x="5609327" y="1513935"/>
                    <a:pt x="5595875" y="1499721"/>
                    <a:pt x="5582299" y="1486145"/>
                  </a:cubicBezTo>
                  <a:cubicBezTo>
                    <a:pt x="5568271" y="1473021"/>
                    <a:pt x="5553887" y="1460775"/>
                    <a:pt x="5539305" y="1447750"/>
                  </a:cubicBezTo>
                  <a:cubicBezTo>
                    <a:pt x="5509859" y="1421984"/>
                    <a:pt x="5480397" y="1392410"/>
                    <a:pt x="5444283" y="1353152"/>
                  </a:cubicBezTo>
                  <a:cubicBezTo>
                    <a:pt x="5436579" y="1347136"/>
                    <a:pt x="5441181" y="1355262"/>
                    <a:pt x="5441379" y="1358277"/>
                  </a:cubicBezTo>
                  <a:cubicBezTo>
                    <a:pt x="5416011" y="1334918"/>
                    <a:pt x="5437897" y="1343511"/>
                    <a:pt x="5428611" y="1329510"/>
                  </a:cubicBezTo>
                  <a:close/>
                  <a:moveTo>
                    <a:pt x="1826964" y="1315919"/>
                  </a:moveTo>
                  <a:cubicBezTo>
                    <a:pt x="1802487" y="1346881"/>
                    <a:pt x="1729676" y="1371840"/>
                    <a:pt x="1747713" y="1380065"/>
                  </a:cubicBezTo>
                  <a:cubicBezTo>
                    <a:pt x="1758670" y="1381084"/>
                    <a:pt x="1778108" y="1351213"/>
                    <a:pt x="1788981" y="1352331"/>
                  </a:cubicBezTo>
                  <a:cubicBezTo>
                    <a:pt x="1791161" y="1355035"/>
                    <a:pt x="1764758" y="1390343"/>
                    <a:pt x="1777386" y="1373765"/>
                  </a:cubicBezTo>
                  <a:cubicBezTo>
                    <a:pt x="1804865" y="1344049"/>
                    <a:pt x="1814421" y="1333927"/>
                    <a:pt x="1826964" y="1315919"/>
                  </a:cubicBezTo>
                  <a:close/>
                  <a:moveTo>
                    <a:pt x="1055476" y="1313297"/>
                  </a:moveTo>
                  <a:cubicBezTo>
                    <a:pt x="1054270" y="1313395"/>
                    <a:pt x="1051819" y="1314511"/>
                    <a:pt x="1047713" y="1316967"/>
                  </a:cubicBezTo>
                  <a:cubicBezTo>
                    <a:pt x="1041583" y="1327075"/>
                    <a:pt x="1028318" y="1344870"/>
                    <a:pt x="1021352" y="1354865"/>
                  </a:cubicBezTo>
                  <a:cubicBezTo>
                    <a:pt x="1014500" y="1364959"/>
                    <a:pt x="1014458" y="1367678"/>
                    <a:pt x="1036147" y="1349033"/>
                  </a:cubicBezTo>
                  <a:cubicBezTo>
                    <a:pt x="1022895" y="1357131"/>
                    <a:pt x="1033598" y="1343865"/>
                    <a:pt x="1043692" y="1331166"/>
                  </a:cubicBezTo>
                  <a:cubicBezTo>
                    <a:pt x="1051497" y="1321865"/>
                    <a:pt x="1059094" y="1313002"/>
                    <a:pt x="1055476" y="1313297"/>
                  </a:cubicBezTo>
                  <a:close/>
                  <a:moveTo>
                    <a:pt x="6054129" y="1311531"/>
                  </a:moveTo>
                  <a:cubicBezTo>
                    <a:pt x="6057271" y="1303504"/>
                    <a:pt x="6096415" y="1356564"/>
                    <a:pt x="6092991" y="1366106"/>
                  </a:cubicBezTo>
                  <a:cubicBezTo>
                    <a:pt x="6069375" y="1344418"/>
                    <a:pt x="6074487" y="1332129"/>
                    <a:pt x="6054129" y="1311531"/>
                  </a:cubicBezTo>
                  <a:close/>
                  <a:moveTo>
                    <a:pt x="5448019" y="1308107"/>
                  </a:moveTo>
                  <a:cubicBezTo>
                    <a:pt x="5460203" y="1312070"/>
                    <a:pt x="5483307" y="1328414"/>
                    <a:pt x="5509871" y="1349416"/>
                  </a:cubicBezTo>
                  <a:lnTo>
                    <a:pt x="5517545" y="1356314"/>
                  </a:lnTo>
                  <a:lnTo>
                    <a:pt x="5514249" y="1360860"/>
                  </a:lnTo>
                  <a:cubicBezTo>
                    <a:pt x="5514049" y="1362808"/>
                    <a:pt x="5514381" y="1364741"/>
                    <a:pt x="5514133" y="1365328"/>
                  </a:cubicBezTo>
                  <a:cubicBezTo>
                    <a:pt x="5513495" y="1366631"/>
                    <a:pt x="5511189" y="1361917"/>
                    <a:pt x="5496281" y="1342564"/>
                  </a:cubicBezTo>
                  <a:cubicBezTo>
                    <a:pt x="5486103" y="1335570"/>
                    <a:pt x="5496055" y="1351709"/>
                    <a:pt x="5498447" y="1359198"/>
                  </a:cubicBezTo>
                  <a:cubicBezTo>
                    <a:pt x="5472865" y="1329426"/>
                    <a:pt x="5474863" y="1336759"/>
                    <a:pt x="5439751" y="1308558"/>
                  </a:cubicBezTo>
                  <a:cubicBezTo>
                    <a:pt x="5441111" y="1306842"/>
                    <a:pt x="5443959" y="1306787"/>
                    <a:pt x="5448019" y="1308107"/>
                  </a:cubicBezTo>
                  <a:close/>
                  <a:moveTo>
                    <a:pt x="5334491" y="1306179"/>
                  </a:moveTo>
                  <a:cubicBezTo>
                    <a:pt x="5337357" y="1307068"/>
                    <a:pt x="5342019" y="1309832"/>
                    <a:pt x="5347363" y="1313555"/>
                  </a:cubicBezTo>
                  <a:cubicBezTo>
                    <a:pt x="5358095" y="1320917"/>
                    <a:pt x="5370665" y="1333135"/>
                    <a:pt x="5377559" y="1340978"/>
                  </a:cubicBezTo>
                  <a:cubicBezTo>
                    <a:pt x="5382033" y="1352926"/>
                    <a:pt x="5345621" y="1316599"/>
                    <a:pt x="5332383" y="1310058"/>
                  </a:cubicBezTo>
                  <a:cubicBezTo>
                    <a:pt x="5330551" y="1306278"/>
                    <a:pt x="5331623" y="1305291"/>
                    <a:pt x="5334491" y="1306179"/>
                  </a:cubicBezTo>
                  <a:close/>
                  <a:moveTo>
                    <a:pt x="5626655" y="1300941"/>
                  </a:moveTo>
                  <a:cubicBezTo>
                    <a:pt x="5657361" y="1335003"/>
                    <a:pt x="5638079" y="1325235"/>
                    <a:pt x="5654543" y="1356564"/>
                  </a:cubicBezTo>
                  <a:cubicBezTo>
                    <a:pt x="5625339" y="1322347"/>
                    <a:pt x="5626611" y="1308260"/>
                    <a:pt x="5626655" y="1300941"/>
                  </a:cubicBezTo>
                  <a:close/>
                  <a:moveTo>
                    <a:pt x="1138366" y="1300782"/>
                  </a:moveTo>
                  <a:cubicBezTo>
                    <a:pt x="1136361" y="1297281"/>
                    <a:pt x="1089059" y="1335431"/>
                    <a:pt x="1074597" y="1357017"/>
                  </a:cubicBezTo>
                  <a:cubicBezTo>
                    <a:pt x="1086206" y="1356961"/>
                    <a:pt x="1102473" y="1333106"/>
                    <a:pt x="1117196" y="1317420"/>
                  </a:cubicBezTo>
                  <a:cubicBezTo>
                    <a:pt x="1123510" y="1314673"/>
                    <a:pt x="1118612" y="1321044"/>
                    <a:pt x="1122378" y="1320322"/>
                  </a:cubicBezTo>
                  <a:cubicBezTo>
                    <a:pt x="1134670" y="1307743"/>
                    <a:pt x="1139035" y="1301948"/>
                    <a:pt x="1138366" y="1300782"/>
                  </a:cubicBezTo>
                  <a:close/>
                  <a:moveTo>
                    <a:pt x="5795451" y="1299993"/>
                  </a:moveTo>
                  <a:cubicBezTo>
                    <a:pt x="5814025" y="1321880"/>
                    <a:pt x="5821923" y="1341247"/>
                    <a:pt x="5827999" y="1359991"/>
                  </a:cubicBezTo>
                  <a:cubicBezTo>
                    <a:pt x="5789519" y="1313301"/>
                    <a:pt x="5795551" y="1316585"/>
                    <a:pt x="5795451" y="1299993"/>
                  </a:cubicBezTo>
                  <a:close/>
                  <a:moveTo>
                    <a:pt x="5967955" y="1297402"/>
                  </a:moveTo>
                  <a:cubicBezTo>
                    <a:pt x="5970687" y="1300870"/>
                    <a:pt x="5974495" y="1305726"/>
                    <a:pt x="5979039" y="1311517"/>
                  </a:cubicBezTo>
                  <a:cubicBezTo>
                    <a:pt x="5983329" y="1317519"/>
                    <a:pt x="5988313" y="1324485"/>
                    <a:pt x="5993651" y="1331945"/>
                  </a:cubicBezTo>
                  <a:cubicBezTo>
                    <a:pt x="6004311" y="1346881"/>
                    <a:pt x="6016443" y="1363728"/>
                    <a:pt x="6027727" y="1378537"/>
                  </a:cubicBezTo>
                  <a:cubicBezTo>
                    <a:pt x="6050293" y="1408153"/>
                    <a:pt x="6069575" y="1429686"/>
                    <a:pt x="6067423" y="1411339"/>
                  </a:cubicBezTo>
                  <a:cubicBezTo>
                    <a:pt x="6075831" y="1420513"/>
                    <a:pt x="6082683" y="1429063"/>
                    <a:pt x="6087879" y="1437374"/>
                  </a:cubicBezTo>
                  <a:cubicBezTo>
                    <a:pt x="6093091" y="1445670"/>
                    <a:pt x="6097195" y="1453258"/>
                    <a:pt x="6100919" y="1459855"/>
                  </a:cubicBezTo>
                  <a:cubicBezTo>
                    <a:pt x="6108365" y="1473064"/>
                    <a:pt x="6114297" y="1482337"/>
                    <a:pt x="6124519" y="1485635"/>
                  </a:cubicBezTo>
                  <a:cubicBezTo>
                    <a:pt x="6147495" y="1522444"/>
                    <a:pt x="6115315" y="1497768"/>
                    <a:pt x="6111805" y="1493167"/>
                  </a:cubicBezTo>
                  <a:cubicBezTo>
                    <a:pt x="6130747" y="1530145"/>
                    <a:pt x="6126373" y="1498603"/>
                    <a:pt x="6154461" y="1539093"/>
                  </a:cubicBezTo>
                  <a:cubicBezTo>
                    <a:pt x="6151955" y="1530117"/>
                    <a:pt x="6149463" y="1521170"/>
                    <a:pt x="6146959" y="1512152"/>
                  </a:cubicBezTo>
                  <a:cubicBezTo>
                    <a:pt x="6149207" y="1511203"/>
                    <a:pt x="6155339" y="1524482"/>
                    <a:pt x="6164287" y="1541287"/>
                  </a:cubicBezTo>
                  <a:cubicBezTo>
                    <a:pt x="6168703" y="1549739"/>
                    <a:pt x="6174069" y="1558884"/>
                    <a:pt x="6179591" y="1567931"/>
                  </a:cubicBezTo>
                  <a:cubicBezTo>
                    <a:pt x="6185039" y="1577048"/>
                    <a:pt x="6191071" y="1585726"/>
                    <a:pt x="6197655" y="1592677"/>
                  </a:cubicBezTo>
                  <a:cubicBezTo>
                    <a:pt x="6198559" y="1562763"/>
                    <a:pt x="6198461" y="1553207"/>
                    <a:pt x="6213339" y="1617877"/>
                  </a:cubicBezTo>
                  <a:cubicBezTo>
                    <a:pt x="6164979" y="1556265"/>
                    <a:pt x="6184163" y="1576850"/>
                    <a:pt x="6145231" y="1541726"/>
                  </a:cubicBezTo>
                  <a:cubicBezTo>
                    <a:pt x="6143603" y="1535369"/>
                    <a:pt x="6152775" y="1547148"/>
                    <a:pt x="6158143" y="1552500"/>
                  </a:cubicBezTo>
                  <a:cubicBezTo>
                    <a:pt x="6150567" y="1532226"/>
                    <a:pt x="6129319" y="1518069"/>
                    <a:pt x="6139583" y="1539503"/>
                  </a:cubicBezTo>
                  <a:cubicBezTo>
                    <a:pt x="6156527" y="1565439"/>
                    <a:pt x="6167515" y="1569431"/>
                    <a:pt x="6170075" y="1599841"/>
                  </a:cubicBezTo>
                  <a:cubicBezTo>
                    <a:pt x="6184799" y="1610346"/>
                    <a:pt x="6204521" y="1648188"/>
                    <a:pt x="6198647" y="1617835"/>
                  </a:cubicBezTo>
                  <a:cubicBezTo>
                    <a:pt x="6235059" y="1672609"/>
                    <a:pt x="6220419" y="1632289"/>
                    <a:pt x="6242887" y="1661170"/>
                  </a:cubicBezTo>
                  <a:cubicBezTo>
                    <a:pt x="6240663" y="1673939"/>
                    <a:pt x="6228475" y="1652449"/>
                    <a:pt x="6250489" y="1695147"/>
                  </a:cubicBezTo>
                  <a:cubicBezTo>
                    <a:pt x="6252767" y="1698176"/>
                    <a:pt x="6255161" y="1701333"/>
                    <a:pt x="6257553" y="1704519"/>
                  </a:cubicBezTo>
                  <a:cubicBezTo>
                    <a:pt x="6259819" y="1707803"/>
                    <a:pt x="6262099" y="1711102"/>
                    <a:pt x="6264335" y="1714330"/>
                  </a:cubicBezTo>
                  <a:cubicBezTo>
                    <a:pt x="6268807" y="1720771"/>
                    <a:pt x="6273099" y="1726887"/>
                    <a:pt x="6276763" y="1731686"/>
                  </a:cubicBezTo>
                  <a:cubicBezTo>
                    <a:pt x="6284111" y="1741299"/>
                    <a:pt x="6288967" y="1745759"/>
                    <a:pt x="6287723" y="1737448"/>
                  </a:cubicBezTo>
                  <a:cubicBezTo>
                    <a:pt x="6310231" y="1778065"/>
                    <a:pt x="6278251" y="1739968"/>
                    <a:pt x="6280883" y="1753120"/>
                  </a:cubicBezTo>
                  <a:cubicBezTo>
                    <a:pt x="6275221" y="1740973"/>
                    <a:pt x="6266443" y="1727368"/>
                    <a:pt x="6258727" y="1714316"/>
                  </a:cubicBezTo>
                  <a:cubicBezTo>
                    <a:pt x="6251111" y="1701178"/>
                    <a:pt x="6243595" y="1689257"/>
                    <a:pt x="6242037" y="1679277"/>
                  </a:cubicBezTo>
                  <a:cubicBezTo>
                    <a:pt x="6224511" y="1655592"/>
                    <a:pt x="6207919" y="1633804"/>
                    <a:pt x="6210255" y="1647310"/>
                  </a:cubicBezTo>
                  <a:cubicBezTo>
                    <a:pt x="6214515" y="1659315"/>
                    <a:pt x="6228955" y="1675681"/>
                    <a:pt x="6239575" y="1690390"/>
                  </a:cubicBezTo>
                  <a:cubicBezTo>
                    <a:pt x="6225459" y="1690178"/>
                    <a:pt x="6200019" y="1638830"/>
                    <a:pt x="6157703" y="1588657"/>
                  </a:cubicBezTo>
                  <a:cubicBezTo>
                    <a:pt x="6154503" y="1546822"/>
                    <a:pt x="6091815" y="1483809"/>
                    <a:pt x="6076159" y="1437912"/>
                  </a:cubicBezTo>
                  <a:cubicBezTo>
                    <a:pt x="6071161" y="1435562"/>
                    <a:pt x="6059297" y="1444608"/>
                    <a:pt x="6047107" y="1410829"/>
                  </a:cubicBezTo>
                  <a:cubicBezTo>
                    <a:pt x="6036957" y="1403765"/>
                    <a:pt x="6051015" y="1430762"/>
                    <a:pt x="6055771" y="1437317"/>
                  </a:cubicBezTo>
                  <a:cubicBezTo>
                    <a:pt x="6054597" y="1447524"/>
                    <a:pt x="6030287" y="1402363"/>
                    <a:pt x="6031491" y="1394010"/>
                  </a:cubicBezTo>
                  <a:cubicBezTo>
                    <a:pt x="6017533" y="1380858"/>
                    <a:pt x="6016499" y="1387087"/>
                    <a:pt x="5996751" y="1365328"/>
                  </a:cubicBezTo>
                  <a:cubicBezTo>
                    <a:pt x="6004451" y="1371486"/>
                    <a:pt x="6004013" y="1365682"/>
                    <a:pt x="5998351" y="1352686"/>
                  </a:cubicBezTo>
                  <a:cubicBezTo>
                    <a:pt x="5995519" y="1346188"/>
                    <a:pt x="5991371" y="1337891"/>
                    <a:pt x="5986275" y="1328392"/>
                  </a:cubicBezTo>
                  <a:cubicBezTo>
                    <a:pt x="5983669" y="1323663"/>
                    <a:pt x="5980879" y="1318624"/>
                    <a:pt x="5977951" y="1313329"/>
                  </a:cubicBezTo>
                  <a:cubicBezTo>
                    <a:pt x="5974751" y="1308232"/>
                    <a:pt x="5971395" y="1302895"/>
                    <a:pt x="5967955" y="1297402"/>
                  </a:cubicBezTo>
                  <a:close/>
                  <a:moveTo>
                    <a:pt x="5486371" y="1286204"/>
                  </a:moveTo>
                  <a:cubicBezTo>
                    <a:pt x="5511671" y="1302754"/>
                    <a:pt x="5524709" y="1313117"/>
                    <a:pt x="5538059" y="1323451"/>
                  </a:cubicBezTo>
                  <a:cubicBezTo>
                    <a:pt x="5550999" y="1334282"/>
                    <a:pt x="5564319" y="1344984"/>
                    <a:pt x="5590623" y="1362341"/>
                  </a:cubicBezTo>
                  <a:cubicBezTo>
                    <a:pt x="5613487" y="1389183"/>
                    <a:pt x="5580107" y="1350166"/>
                    <a:pt x="5577303" y="1354498"/>
                  </a:cubicBezTo>
                  <a:cubicBezTo>
                    <a:pt x="5629629" y="1416424"/>
                    <a:pt x="5632981" y="1399386"/>
                    <a:pt x="5675405" y="1454952"/>
                  </a:cubicBezTo>
                  <a:lnTo>
                    <a:pt x="5676777" y="1456843"/>
                  </a:lnTo>
                  <a:lnTo>
                    <a:pt x="5666149" y="1451177"/>
                  </a:lnTo>
                  <a:cubicBezTo>
                    <a:pt x="5652169" y="1440783"/>
                    <a:pt x="5629287" y="1417681"/>
                    <a:pt x="5601595" y="1391816"/>
                  </a:cubicBezTo>
                  <a:cubicBezTo>
                    <a:pt x="5583461" y="1374233"/>
                    <a:pt x="5563599" y="1355008"/>
                    <a:pt x="5544175" y="1336193"/>
                  </a:cubicBezTo>
                  <a:cubicBezTo>
                    <a:pt x="5534591" y="1326623"/>
                    <a:pt x="5524327" y="1318029"/>
                    <a:pt x="5514571" y="1309648"/>
                  </a:cubicBezTo>
                  <a:cubicBezTo>
                    <a:pt x="5504791" y="1301295"/>
                    <a:pt x="5495303" y="1293382"/>
                    <a:pt x="5486371" y="1286204"/>
                  </a:cubicBezTo>
                  <a:close/>
                  <a:moveTo>
                    <a:pt x="5660659" y="1284321"/>
                  </a:moveTo>
                  <a:cubicBezTo>
                    <a:pt x="5687515" y="1308275"/>
                    <a:pt x="5687331" y="1326849"/>
                    <a:pt x="5719255" y="1351950"/>
                  </a:cubicBezTo>
                  <a:cubicBezTo>
                    <a:pt x="5710691" y="1346825"/>
                    <a:pt x="5701871" y="1341941"/>
                    <a:pt x="5698883" y="1344602"/>
                  </a:cubicBezTo>
                  <a:cubicBezTo>
                    <a:pt x="5695699" y="1347433"/>
                    <a:pt x="5698785" y="1357443"/>
                    <a:pt x="5711103" y="1384539"/>
                  </a:cubicBezTo>
                  <a:cubicBezTo>
                    <a:pt x="5695147" y="1367437"/>
                    <a:pt x="5685391" y="1352884"/>
                    <a:pt x="5672325" y="1337339"/>
                  </a:cubicBezTo>
                  <a:cubicBezTo>
                    <a:pt x="5656187" y="1324131"/>
                    <a:pt x="5690575" y="1363827"/>
                    <a:pt x="5674265" y="1354597"/>
                  </a:cubicBezTo>
                  <a:cubicBezTo>
                    <a:pt x="5639169" y="1319247"/>
                    <a:pt x="5663903" y="1324074"/>
                    <a:pt x="5641023" y="1286402"/>
                  </a:cubicBezTo>
                  <a:cubicBezTo>
                    <a:pt x="5655889" y="1304254"/>
                    <a:pt x="5663067" y="1320677"/>
                    <a:pt x="5677947" y="1338401"/>
                  </a:cubicBezTo>
                  <a:cubicBezTo>
                    <a:pt x="5692839" y="1346202"/>
                    <a:pt x="5663449" y="1298577"/>
                    <a:pt x="5660659" y="1284321"/>
                  </a:cubicBezTo>
                  <a:close/>
                  <a:moveTo>
                    <a:pt x="1077981" y="1282664"/>
                  </a:moveTo>
                  <a:cubicBezTo>
                    <a:pt x="1068028" y="1293211"/>
                    <a:pt x="1058812" y="1300247"/>
                    <a:pt x="1049681" y="1306873"/>
                  </a:cubicBezTo>
                  <a:cubicBezTo>
                    <a:pt x="1040521" y="1313456"/>
                    <a:pt x="1031461" y="1319642"/>
                    <a:pt x="1022428" y="1329000"/>
                  </a:cubicBezTo>
                  <a:cubicBezTo>
                    <a:pt x="1033570" y="1329737"/>
                    <a:pt x="1083757" y="1289459"/>
                    <a:pt x="1077981" y="1282664"/>
                  </a:cubicBezTo>
                  <a:close/>
                  <a:moveTo>
                    <a:pt x="932814" y="1282466"/>
                  </a:moveTo>
                  <a:cubicBezTo>
                    <a:pt x="906581" y="1317420"/>
                    <a:pt x="913772" y="1308473"/>
                    <a:pt x="880800" y="1346966"/>
                  </a:cubicBezTo>
                  <a:cubicBezTo>
                    <a:pt x="887568" y="1331620"/>
                    <a:pt x="905490" y="1306236"/>
                    <a:pt x="879413" y="1320747"/>
                  </a:cubicBezTo>
                  <a:cubicBezTo>
                    <a:pt x="898256" y="1302017"/>
                    <a:pt x="914778" y="1296581"/>
                    <a:pt x="932814" y="1282466"/>
                  </a:cubicBezTo>
                  <a:close/>
                  <a:moveTo>
                    <a:pt x="5536063" y="1281263"/>
                  </a:moveTo>
                  <a:cubicBezTo>
                    <a:pt x="5544375" y="1289757"/>
                    <a:pt x="5556931" y="1294075"/>
                    <a:pt x="5569319" y="1301692"/>
                  </a:cubicBezTo>
                  <a:cubicBezTo>
                    <a:pt x="5581833" y="1309153"/>
                    <a:pt x="5595083" y="1318978"/>
                    <a:pt x="5605731" y="1336844"/>
                  </a:cubicBezTo>
                  <a:cubicBezTo>
                    <a:pt x="5615939" y="1339350"/>
                    <a:pt x="5618683" y="1312536"/>
                    <a:pt x="5588657" y="1283047"/>
                  </a:cubicBezTo>
                  <a:cubicBezTo>
                    <a:pt x="5593811" y="1277143"/>
                    <a:pt x="5620907" y="1322007"/>
                    <a:pt x="5636155" y="1336462"/>
                  </a:cubicBezTo>
                  <a:cubicBezTo>
                    <a:pt x="5634087" y="1339166"/>
                    <a:pt x="5598327" y="1298379"/>
                    <a:pt x="5622167" y="1339633"/>
                  </a:cubicBezTo>
                  <a:cubicBezTo>
                    <a:pt x="5633975" y="1346683"/>
                    <a:pt x="5640585" y="1341417"/>
                    <a:pt x="5648429" y="1366716"/>
                  </a:cubicBezTo>
                  <a:cubicBezTo>
                    <a:pt x="5681159" y="1398696"/>
                    <a:pt x="5684415" y="1400141"/>
                    <a:pt x="5685519" y="1397040"/>
                  </a:cubicBezTo>
                  <a:cubicBezTo>
                    <a:pt x="5686483" y="1394081"/>
                    <a:pt x="5684487" y="1387314"/>
                    <a:pt x="5703895" y="1405945"/>
                  </a:cubicBezTo>
                  <a:cubicBezTo>
                    <a:pt x="5718675" y="1439965"/>
                    <a:pt x="5679375" y="1399362"/>
                    <a:pt x="5693151" y="1431980"/>
                  </a:cubicBezTo>
                  <a:cubicBezTo>
                    <a:pt x="5701687" y="1439639"/>
                    <a:pt x="5695627" y="1427025"/>
                    <a:pt x="5694143" y="1420824"/>
                  </a:cubicBezTo>
                  <a:cubicBezTo>
                    <a:pt x="5725019" y="1456783"/>
                    <a:pt x="5704845" y="1452168"/>
                    <a:pt x="5728629" y="1490718"/>
                  </a:cubicBezTo>
                  <a:cubicBezTo>
                    <a:pt x="5705183" y="1455070"/>
                    <a:pt x="5667159" y="1408338"/>
                    <a:pt x="5658663" y="1418984"/>
                  </a:cubicBezTo>
                  <a:cubicBezTo>
                    <a:pt x="5660307" y="1424080"/>
                    <a:pt x="5657559" y="1415713"/>
                    <a:pt x="5649179" y="1403383"/>
                  </a:cubicBezTo>
                  <a:cubicBezTo>
                    <a:pt x="5640897" y="1390967"/>
                    <a:pt x="5627659" y="1373808"/>
                    <a:pt x="5610047" y="1360033"/>
                  </a:cubicBezTo>
                  <a:cubicBezTo>
                    <a:pt x="5647083" y="1376102"/>
                    <a:pt x="5533615" y="1262675"/>
                    <a:pt x="5562651" y="1318383"/>
                  </a:cubicBezTo>
                  <a:cubicBezTo>
                    <a:pt x="5599969" y="1356183"/>
                    <a:pt x="5560683" y="1298195"/>
                    <a:pt x="5592367" y="1328973"/>
                  </a:cubicBezTo>
                  <a:cubicBezTo>
                    <a:pt x="5608719" y="1352983"/>
                    <a:pt x="5579313" y="1333588"/>
                    <a:pt x="5604599" y="1359099"/>
                  </a:cubicBezTo>
                  <a:cubicBezTo>
                    <a:pt x="5586223" y="1355885"/>
                    <a:pt x="5549725" y="1300956"/>
                    <a:pt x="5536063" y="1281263"/>
                  </a:cubicBezTo>
                  <a:close/>
                  <a:moveTo>
                    <a:pt x="1766244" y="1276038"/>
                  </a:moveTo>
                  <a:cubicBezTo>
                    <a:pt x="1735622" y="1297798"/>
                    <a:pt x="1757382" y="1289587"/>
                    <a:pt x="1748180" y="1299129"/>
                  </a:cubicBezTo>
                  <a:cubicBezTo>
                    <a:pt x="1741894" y="1301535"/>
                    <a:pt x="1736061" y="1301918"/>
                    <a:pt x="1728629" y="1308218"/>
                  </a:cubicBezTo>
                  <a:cubicBezTo>
                    <a:pt x="1740832" y="1304862"/>
                    <a:pt x="1753630" y="1299582"/>
                    <a:pt x="1767688" y="1290082"/>
                  </a:cubicBezTo>
                  <a:cubicBezTo>
                    <a:pt x="1757637" y="1290875"/>
                    <a:pt x="1776239" y="1275274"/>
                    <a:pt x="1766244" y="1276038"/>
                  </a:cubicBezTo>
                  <a:close/>
                  <a:moveTo>
                    <a:pt x="1224210" y="1271876"/>
                  </a:moveTo>
                  <a:cubicBezTo>
                    <a:pt x="1189072" y="1303758"/>
                    <a:pt x="1182546" y="1313866"/>
                    <a:pt x="1197864" y="1287860"/>
                  </a:cubicBezTo>
                  <a:cubicBezTo>
                    <a:pt x="1190743" y="1294910"/>
                    <a:pt x="1183947" y="1299851"/>
                    <a:pt x="1177902" y="1301578"/>
                  </a:cubicBezTo>
                  <a:cubicBezTo>
                    <a:pt x="1165656" y="1314602"/>
                    <a:pt x="1152816" y="1331478"/>
                    <a:pt x="1141985" y="1337735"/>
                  </a:cubicBezTo>
                  <a:cubicBezTo>
                    <a:pt x="1137752" y="1339873"/>
                    <a:pt x="1133392" y="1342280"/>
                    <a:pt x="1128295" y="1348891"/>
                  </a:cubicBezTo>
                  <a:cubicBezTo>
                    <a:pt x="1160206" y="1328307"/>
                    <a:pt x="1167865" y="1320039"/>
                    <a:pt x="1185844" y="1318892"/>
                  </a:cubicBezTo>
                  <a:cubicBezTo>
                    <a:pt x="1190544" y="1312352"/>
                    <a:pt x="1203286" y="1299327"/>
                    <a:pt x="1213252" y="1288553"/>
                  </a:cubicBezTo>
                  <a:cubicBezTo>
                    <a:pt x="1223077" y="1277638"/>
                    <a:pt x="1230906" y="1269753"/>
                    <a:pt x="1224210" y="1271876"/>
                  </a:cubicBezTo>
                  <a:close/>
                  <a:moveTo>
                    <a:pt x="830074" y="1270575"/>
                  </a:moveTo>
                  <a:cubicBezTo>
                    <a:pt x="839815" y="1267927"/>
                    <a:pt x="834633" y="1277016"/>
                    <a:pt x="823661" y="1290805"/>
                  </a:cubicBezTo>
                  <a:cubicBezTo>
                    <a:pt x="818168" y="1297700"/>
                    <a:pt x="811231" y="1305783"/>
                    <a:pt x="803983" y="1314164"/>
                  </a:cubicBezTo>
                  <a:cubicBezTo>
                    <a:pt x="800359" y="1318355"/>
                    <a:pt x="796664" y="1322630"/>
                    <a:pt x="793011" y="1326863"/>
                  </a:cubicBezTo>
                  <a:cubicBezTo>
                    <a:pt x="789557" y="1331266"/>
                    <a:pt x="786145" y="1335598"/>
                    <a:pt x="782875" y="1339746"/>
                  </a:cubicBezTo>
                  <a:cubicBezTo>
                    <a:pt x="794710" y="1336306"/>
                    <a:pt x="810538" y="1313131"/>
                    <a:pt x="824539" y="1300729"/>
                  </a:cubicBezTo>
                  <a:cubicBezTo>
                    <a:pt x="819004" y="1312734"/>
                    <a:pt x="809348" y="1323593"/>
                    <a:pt x="799353" y="1335145"/>
                  </a:cubicBezTo>
                  <a:cubicBezTo>
                    <a:pt x="789684" y="1346967"/>
                    <a:pt x="779477" y="1359354"/>
                    <a:pt x="772285" y="1373752"/>
                  </a:cubicBezTo>
                  <a:cubicBezTo>
                    <a:pt x="743914" y="1395256"/>
                    <a:pt x="784814" y="1348269"/>
                    <a:pt x="794639" y="1338515"/>
                  </a:cubicBezTo>
                  <a:cubicBezTo>
                    <a:pt x="778061" y="1347561"/>
                    <a:pt x="769949" y="1362100"/>
                    <a:pt x="769383" y="1353125"/>
                  </a:cubicBezTo>
                  <a:cubicBezTo>
                    <a:pt x="753852" y="1376427"/>
                    <a:pt x="745302" y="1392807"/>
                    <a:pt x="745372" y="1400608"/>
                  </a:cubicBezTo>
                  <a:cubicBezTo>
                    <a:pt x="731668" y="1411013"/>
                    <a:pt x="723415" y="1423557"/>
                    <a:pt x="714255" y="1436383"/>
                  </a:cubicBezTo>
                  <a:cubicBezTo>
                    <a:pt x="705180" y="1449294"/>
                    <a:pt x="694732" y="1462135"/>
                    <a:pt x="678041" y="1474650"/>
                  </a:cubicBezTo>
                  <a:cubicBezTo>
                    <a:pt x="681495" y="1469921"/>
                    <a:pt x="684780" y="1465433"/>
                    <a:pt x="687909" y="1461158"/>
                  </a:cubicBezTo>
                  <a:cubicBezTo>
                    <a:pt x="691080" y="1456911"/>
                    <a:pt x="694095" y="1452876"/>
                    <a:pt x="696983" y="1449011"/>
                  </a:cubicBezTo>
                  <a:cubicBezTo>
                    <a:pt x="702689" y="1441239"/>
                    <a:pt x="707700" y="1434033"/>
                    <a:pt x="712287" y="1427223"/>
                  </a:cubicBezTo>
                  <a:cubicBezTo>
                    <a:pt x="721447" y="1413604"/>
                    <a:pt x="728865" y="1401570"/>
                    <a:pt x="736637" y="1389735"/>
                  </a:cubicBezTo>
                  <a:cubicBezTo>
                    <a:pt x="744424" y="1377900"/>
                    <a:pt x="752564" y="1366277"/>
                    <a:pt x="763168" y="1353507"/>
                  </a:cubicBezTo>
                  <a:cubicBezTo>
                    <a:pt x="773913" y="1340851"/>
                    <a:pt x="786471" y="1326538"/>
                    <a:pt x="805031" y="1311036"/>
                  </a:cubicBezTo>
                  <a:cubicBezTo>
                    <a:pt x="833232" y="1279352"/>
                    <a:pt x="801845" y="1302202"/>
                    <a:pt x="830074" y="1270575"/>
                  </a:cubicBezTo>
                  <a:close/>
                  <a:moveTo>
                    <a:pt x="1961980" y="1266440"/>
                  </a:moveTo>
                  <a:cubicBezTo>
                    <a:pt x="1955539" y="1284575"/>
                    <a:pt x="1885461" y="1333205"/>
                    <a:pt x="1854938" y="1353195"/>
                  </a:cubicBezTo>
                  <a:cubicBezTo>
                    <a:pt x="1839167" y="1370254"/>
                    <a:pt x="1855349" y="1357980"/>
                    <a:pt x="1871360" y="1355191"/>
                  </a:cubicBezTo>
                  <a:cubicBezTo>
                    <a:pt x="1861365" y="1362567"/>
                    <a:pt x="1853182" y="1366262"/>
                    <a:pt x="1845070" y="1369093"/>
                  </a:cubicBezTo>
                  <a:cubicBezTo>
                    <a:pt x="1836958" y="1371925"/>
                    <a:pt x="1829044" y="1374034"/>
                    <a:pt x="1820295" y="1379103"/>
                  </a:cubicBezTo>
                  <a:cubicBezTo>
                    <a:pt x="1781123" y="1414212"/>
                    <a:pt x="1749439" y="1442951"/>
                    <a:pt x="1758769" y="1443489"/>
                  </a:cubicBezTo>
                  <a:cubicBezTo>
                    <a:pt x="1753417" y="1453399"/>
                    <a:pt x="1731799" y="1458057"/>
                    <a:pt x="1702324" y="1476815"/>
                  </a:cubicBezTo>
                  <a:cubicBezTo>
                    <a:pt x="1710181" y="1470034"/>
                    <a:pt x="1731884" y="1452734"/>
                    <a:pt x="1748675" y="1437798"/>
                  </a:cubicBezTo>
                  <a:cubicBezTo>
                    <a:pt x="1765989" y="1423485"/>
                    <a:pt x="1778574" y="1411636"/>
                    <a:pt x="1766569" y="1413773"/>
                  </a:cubicBezTo>
                  <a:cubicBezTo>
                    <a:pt x="1797191" y="1394704"/>
                    <a:pt x="1823905" y="1371543"/>
                    <a:pt x="1853947" y="1346017"/>
                  </a:cubicBezTo>
                  <a:cubicBezTo>
                    <a:pt x="1884894" y="1321780"/>
                    <a:pt x="1918631" y="1294372"/>
                    <a:pt x="1961980" y="1266440"/>
                  </a:cubicBezTo>
                  <a:close/>
                  <a:moveTo>
                    <a:pt x="5932051" y="1263419"/>
                  </a:moveTo>
                  <a:cubicBezTo>
                    <a:pt x="5937721" y="1267207"/>
                    <a:pt x="5950871" y="1281132"/>
                    <a:pt x="5959799" y="1289404"/>
                  </a:cubicBezTo>
                  <a:cubicBezTo>
                    <a:pt x="5954335" y="1287634"/>
                    <a:pt x="5957055" y="1293254"/>
                    <a:pt x="5962335" y="1301579"/>
                  </a:cubicBezTo>
                  <a:cubicBezTo>
                    <a:pt x="5967659" y="1309861"/>
                    <a:pt x="5975515" y="1320875"/>
                    <a:pt x="5979931" y="1330304"/>
                  </a:cubicBezTo>
                  <a:cubicBezTo>
                    <a:pt x="5979847" y="1336533"/>
                    <a:pt x="5976591" y="1329822"/>
                    <a:pt x="5970743" y="1319927"/>
                  </a:cubicBezTo>
                  <a:cubicBezTo>
                    <a:pt x="5964587" y="1310300"/>
                    <a:pt x="5955695" y="1297530"/>
                    <a:pt x="5945049" y="1291244"/>
                  </a:cubicBezTo>
                  <a:cubicBezTo>
                    <a:pt x="5947711" y="1290027"/>
                    <a:pt x="5954987" y="1285921"/>
                    <a:pt x="5929307" y="1263595"/>
                  </a:cubicBezTo>
                  <a:cubicBezTo>
                    <a:pt x="5929101" y="1262020"/>
                    <a:pt x="5930161" y="1262156"/>
                    <a:pt x="5932051" y="1263419"/>
                  </a:cubicBezTo>
                  <a:close/>
                  <a:moveTo>
                    <a:pt x="948976" y="1249894"/>
                  </a:moveTo>
                  <a:cubicBezTo>
                    <a:pt x="955001" y="1249569"/>
                    <a:pt x="955472" y="1255674"/>
                    <a:pt x="946616" y="1270008"/>
                  </a:cubicBezTo>
                  <a:cubicBezTo>
                    <a:pt x="919845" y="1277936"/>
                    <a:pt x="933110" y="1265081"/>
                    <a:pt x="888020" y="1305458"/>
                  </a:cubicBezTo>
                  <a:cubicBezTo>
                    <a:pt x="896160" y="1288894"/>
                    <a:pt x="932657" y="1262179"/>
                    <a:pt x="918005" y="1268366"/>
                  </a:cubicBezTo>
                  <a:cubicBezTo>
                    <a:pt x="931370" y="1256976"/>
                    <a:pt x="942950" y="1250220"/>
                    <a:pt x="948976" y="1249894"/>
                  </a:cubicBezTo>
                  <a:close/>
                  <a:moveTo>
                    <a:pt x="979914" y="1248517"/>
                  </a:moveTo>
                  <a:cubicBezTo>
                    <a:pt x="971632" y="1259404"/>
                    <a:pt x="962996" y="1270885"/>
                    <a:pt x="954799" y="1281206"/>
                  </a:cubicBezTo>
                  <a:cubicBezTo>
                    <a:pt x="946588" y="1291512"/>
                    <a:pt x="939085" y="1300913"/>
                    <a:pt x="933436" y="1308005"/>
                  </a:cubicBezTo>
                  <a:cubicBezTo>
                    <a:pt x="922379" y="1322389"/>
                    <a:pt x="919789" y="1328321"/>
                    <a:pt x="938164" y="1317505"/>
                  </a:cubicBezTo>
                  <a:cubicBezTo>
                    <a:pt x="910799" y="1345904"/>
                    <a:pt x="905008" y="1334451"/>
                    <a:pt x="893612" y="1340326"/>
                  </a:cubicBezTo>
                  <a:cubicBezTo>
                    <a:pt x="910162" y="1321299"/>
                    <a:pt x="964426" y="1274736"/>
                    <a:pt x="924177" y="1297727"/>
                  </a:cubicBezTo>
                  <a:cubicBezTo>
                    <a:pt x="939594" y="1288086"/>
                    <a:pt x="948188" y="1278516"/>
                    <a:pt x="955578" y="1269908"/>
                  </a:cubicBezTo>
                  <a:cubicBezTo>
                    <a:pt x="959259" y="1265605"/>
                    <a:pt x="962642" y="1261556"/>
                    <a:pt x="966394" y="1257875"/>
                  </a:cubicBezTo>
                  <a:cubicBezTo>
                    <a:pt x="970273" y="1254307"/>
                    <a:pt x="974577" y="1251164"/>
                    <a:pt x="979914" y="1248517"/>
                  </a:cubicBezTo>
                  <a:close/>
                  <a:moveTo>
                    <a:pt x="1928867" y="1247668"/>
                  </a:moveTo>
                  <a:cubicBezTo>
                    <a:pt x="1911143" y="1250216"/>
                    <a:pt x="1891620" y="1257903"/>
                    <a:pt x="1870115" y="1271268"/>
                  </a:cubicBezTo>
                  <a:cubicBezTo>
                    <a:pt x="1863207" y="1278898"/>
                    <a:pt x="1892059" y="1268394"/>
                    <a:pt x="1878864" y="1279224"/>
                  </a:cubicBezTo>
                  <a:cubicBezTo>
                    <a:pt x="1860588" y="1294542"/>
                    <a:pt x="1849517" y="1287718"/>
                    <a:pt x="1830135" y="1306052"/>
                  </a:cubicBezTo>
                  <a:cubicBezTo>
                    <a:pt x="1848950" y="1304735"/>
                    <a:pt x="1825959" y="1324597"/>
                    <a:pt x="1834368" y="1328689"/>
                  </a:cubicBezTo>
                  <a:cubicBezTo>
                    <a:pt x="1893276" y="1284589"/>
                    <a:pt x="1904772" y="1267912"/>
                    <a:pt x="1928867" y="1247668"/>
                  </a:cubicBezTo>
                  <a:close/>
                  <a:moveTo>
                    <a:pt x="6015169" y="1245856"/>
                  </a:moveTo>
                  <a:cubicBezTo>
                    <a:pt x="6025403" y="1256729"/>
                    <a:pt x="6027103" y="1264699"/>
                    <a:pt x="6031039" y="1274099"/>
                  </a:cubicBezTo>
                  <a:cubicBezTo>
                    <a:pt x="6036347" y="1277497"/>
                    <a:pt x="6041655" y="1280966"/>
                    <a:pt x="6052811" y="1293056"/>
                  </a:cubicBezTo>
                  <a:cubicBezTo>
                    <a:pt x="6068795" y="1324768"/>
                    <a:pt x="6031887" y="1276733"/>
                    <a:pt x="6017023" y="1264034"/>
                  </a:cubicBezTo>
                  <a:cubicBezTo>
                    <a:pt x="6008131" y="1246748"/>
                    <a:pt x="6015933" y="1252128"/>
                    <a:pt x="6015169" y="1245856"/>
                  </a:cubicBezTo>
                  <a:close/>
                  <a:moveTo>
                    <a:pt x="5314281" y="1245548"/>
                  </a:moveTo>
                  <a:cubicBezTo>
                    <a:pt x="5318733" y="1246638"/>
                    <a:pt x="5326275" y="1250952"/>
                    <a:pt x="5339915" y="1261641"/>
                  </a:cubicBezTo>
                  <a:cubicBezTo>
                    <a:pt x="5342379" y="1266908"/>
                    <a:pt x="5331959" y="1258696"/>
                    <a:pt x="5326239" y="1255341"/>
                  </a:cubicBezTo>
                  <a:cubicBezTo>
                    <a:pt x="5367055" y="1294995"/>
                    <a:pt x="5348551" y="1264798"/>
                    <a:pt x="5372831" y="1285453"/>
                  </a:cubicBezTo>
                  <a:cubicBezTo>
                    <a:pt x="5391815" y="1309648"/>
                    <a:pt x="5385303" y="1307284"/>
                    <a:pt x="5369519" y="1295066"/>
                  </a:cubicBezTo>
                  <a:cubicBezTo>
                    <a:pt x="5353195" y="1283471"/>
                    <a:pt x="5327031" y="1262575"/>
                    <a:pt x="5307183" y="1248801"/>
                  </a:cubicBezTo>
                  <a:cubicBezTo>
                    <a:pt x="5308465" y="1246592"/>
                    <a:pt x="5309829" y="1244458"/>
                    <a:pt x="5314281" y="1245548"/>
                  </a:cubicBezTo>
                  <a:close/>
                  <a:moveTo>
                    <a:pt x="5547475" y="1238197"/>
                  </a:moveTo>
                  <a:cubicBezTo>
                    <a:pt x="5568567" y="1254110"/>
                    <a:pt x="5574981" y="1267658"/>
                    <a:pt x="5583263" y="1282254"/>
                  </a:cubicBezTo>
                  <a:cubicBezTo>
                    <a:pt x="5571513" y="1271707"/>
                    <a:pt x="5559409" y="1262250"/>
                    <a:pt x="5561179" y="1267828"/>
                  </a:cubicBezTo>
                  <a:cubicBezTo>
                    <a:pt x="5542321" y="1252128"/>
                    <a:pt x="5565199" y="1261627"/>
                    <a:pt x="5547475" y="1238197"/>
                  </a:cubicBezTo>
                  <a:close/>
                  <a:moveTo>
                    <a:pt x="5898895" y="1238069"/>
                  </a:moveTo>
                  <a:cubicBezTo>
                    <a:pt x="5923967" y="1266072"/>
                    <a:pt x="5944241" y="1292956"/>
                    <a:pt x="5960719" y="1318821"/>
                  </a:cubicBezTo>
                  <a:cubicBezTo>
                    <a:pt x="5926573" y="1288256"/>
                    <a:pt x="5912855" y="1263226"/>
                    <a:pt x="5898895" y="1238069"/>
                  </a:cubicBezTo>
                  <a:close/>
                  <a:moveTo>
                    <a:pt x="6068839" y="1237772"/>
                  </a:moveTo>
                  <a:cubicBezTo>
                    <a:pt x="6085005" y="1243152"/>
                    <a:pt x="6125877" y="1292801"/>
                    <a:pt x="6168531" y="1345692"/>
                  </a:cubicBezTo>
                  <a:cubicBezTo>
                    <a:pt x="6179447" y="1358717"/>
                    <a:pt x="6189301" y="1372916"/>
                    <a:pt x="6199523" y="1386195"/>
                  </a:cubicBezTo>
                  <a:cubicBezTo>
                    <a:pt x="6209617" y="1399588"/>
                    <a:pt x="6219527" y="1412528"/>
                    <a:pt x="6228927" y="1424363"/>
                  </a:cubicBezTo>
                  <a:cubicBezTo>
                    <a:pt x="6247727" y="1448034"/>
                    <a:pt x="6264547" y="1467302"/>
                    <a:pt x="6277019" y="1476914"/>
                  </a:cubicBezTo>
                  <a:cubicBezTo>
                    <a:pt x="6276015" y="1482422"/>
                    <a:pt x="6270691" y="1480793"/>
                    <a:pt x="6269671" y="1486301"/>
                  </a:cubicBezTo>
                  <a:cubicBezTo>
                    <a:pt x="6252823" y="1463677"/>
                    <a:pt x="6235339" y="1440177"/>
                    <a:pt x="6217883" y="1416718"/>
                  </a:cubicBezTo>
                  <a:cubicBezTo>
                    <a:pt x="6209093" y="1405010"/>
                    <a:pt x="6200301" y="1393316"/>
                    <a:pt x="6191609" y="1381736"/>
                  </a:cubicBezTo>
                  <a:cubicBezTo>
                    <a:pt x="6182847" y="1370198"/>
                    <a:pt x="6174351" y="1358617"/>
                    <a:pt x="6165207" y="1347957"/>
                  </a:cubicBezTo>
                  <a:cubicBezTo>
                    <a:pt x="6129347" y="1304679"/>
                    <a:pt x="6095523" y="1265449"/>
                    <a:pt x="6068839" y="1237772"/>
                  </a:cubicBezTo>
                  <a:close/>
                  <a:moveTo>
                    <a:pt x="5679135" y="1230736"/>
                  </a:moveTo>
                  <a:cubicBezTo>
                    <a:pt x="5699707" y="1251759"/>
                    <a:pt x="5697115" y="1268394"/>
                    <a:pt x="5708299" y="1287577"/>
                  </a:cubicBezTo>
                  <a:cubicBezTo>
                    <a:pt x="5714867" y="1298818"/>
                    <a:pt x="5722881" y="1300814"/>
                    <a:pt x="5722087" y="1295859"/>
                  </a:cubicBezTo>
                  <a:cubicBezTo>
                    <a:pt x="5734009" y="1309195"/>
                    <a:pt x="5739841" y="1317647"/>
                    <a:pt x="5742615" y="1324145"/>
                  </a:cubicBezTo>
                  <a:cubicBezTo>
                    <a:pt x="5745249" y="1330770"/>
                    <a:pt x="5745051" y="1335216"/>
                    <a:pt x="5745037" y="1340383"/>
                  </a:cubicBezTo>
                  <a:cubicBezTo>
                    <a:pt x="5732607" y="1326920"/>
                    <a:pt x="5732989" y="1325617"/>
                    <a:pt x="5735339" y="1324952"/>
                  </a:cubicBezTo>
                  <a:cubicBezTo>
                    <a:pt x="5737619" y="1324315"/>
                    <a:pt x="5741625" y="1324612"/>
                    <a:pt x="5735297" y="1315367"/>
                  </a:cubicBezTo>
                  <a:cubicBezTo>
                    <a:pt x="5717047" y="1298464"/>
                    <a:pt x="5711513" y="1297487"/>
                    <a:pt x="5718507" y="1312168"/>
                  </a:cubicBezTo>
                  <a:cubicBezTo>
                    <a:pt x="5686779" y="1267997"/>
                    <a:pt x="5673459" y="1244709"/>
                    <a:pt x="5679135" y="1230736"/>
                  </a:cubicBezTo>
                  <a:close/>
                  <a:moveTo>
                    <a:pt x="2075719" y="1221859"/>
                  </a:moveTo>
                  <a:cubicBezTo>
                    <a:pt x="2041203" y="1247498"/>
                    <a:pt x="2004890" y="1271819"/>
                    <a:pt x="1971423" y="1294867"/>
                  </a:cubicBezTo>
                  <a:cubicBezTo>
                    <a:pt x="1938932" y="1319331"/>
                    <a:pt x="1908976" y="1342053"/>
                    <a:pt x="1886027" y="1362199"/>
                  </a:cubicBezTo>
                  <a:cubicBezTo>
                    <a:pt x="1890855" y="1350731"/>
                    <a:pt x="1930665" y="1317759"/>
                    <a:pt x="1972980" y="1286331"/>
                  </a:cubicBezTo>
                  <a:cubicBezTo>
                    <a:pt x="2016513" y="1256714"/>
                    <a:pt x="2062156" y="1228300"/>
                    <a:pt x="2075719" y="1221859"/>
                  </a:cubicBezTo>
                  <a:close/>
                  <a:moveTo>
                    <a:pt x="5482451" y="1220923"/>
                  </a:moveTo>
                  <a:cubicBezTo>
                    <a:pt x="5485253" y="1222488"/>
                    <a:pt x="5490073" y="1225948"/>
                    <a:pt x="5497641" y="1231883"/>
                  </a:cubicBezTo>
                  <a:cubicBezTo>
                    <a:pt x="5512875" y="1257932"/>
                    <a:pt x="5498193" y="1257295"/>
                    <a:pt x="5478471" y="1235196"/>
                  </a:cubicBezTo>
                  <a:cubicBezTo>
                    <a:pt x="5475995" y="1229575"/>
                    <a:pt x="5486457" y="1238636"/>
                    <a:pt x="5492105" y="1242331"/>
                  </a:cubicBezTo>
                  <a:cubicBezTo>
                    <a:pt x="5483813" y="1228591"/>
                    <a:pt x="5474047" y="1216229"/>
                    <a:pt x="5482451" y="1220923"/>
                  </a:cubicBezTo>
                  <a:close/>
                  <a:moveTo>
                    <a:pt x="899102" y="1215065"/>
                  </a:moveTo>
                  <a:cubicBezTo>
                    <a:pt x="904884" y="1210719"/>
                    <a:pt x="841075" y="1281700"/>
                    <a:pt x="895977" y="1230849"/>
                  </a:cubicBezTo>
                  <a:cubicBezTo>
                    <a:pt x="895609" y="1235662"/>
                    <a:pt x="881508" y="1251632"/>
                    <a:pt x="856903" y="1283712"/>
                  </a:cubicBezTo>
                  <a:cubicBezTo>
                    <a:pt x="825078" y="1317887"/>
                    <a:pt x="869828" y="1262377"/>
                    <a:pt x="880758" y="1249579"/>
                  </a:cubicBezTo>
                  <a:cubicBezTo>
                    <a:pt x="870565" y="1252297"/>
                    <a:pt x="857582" y="1269385"/>
                    <a:pt x="845195" y="1284349"/>
                  </a:cubicBezTo>
                  <a:cubicBezTo>
                    <a:pt x="849258" y="1273335"/>
                    <a:pt x="869517" y="1242189"/>
                    <a:pt x="891814" y="1222114"/>
                  </a:cubicBezTo>
                  <a:cubicBezTo>
                    <a:pt x="896029" y="1217844"/>
                    <a:pt x="898276" y="1215686"/>
                    <a:pt x="899102" y="1215065"/>
                  </a:cubicBezTo>
                  <a:close/>
                  <a:moveTo>
                    <a:pt x="5279323" y="1214385"/>
                  </a:moveTo>
                  <a:cubicBezTo>
                    <a:pt x="5287449" y="1222129"/>
                    <a:pt x="5295689" y="1229901"/>
                    <a:pt x="5306929" y="1237843"/>
                  </a:cubicBezTo>
                  <a:cubicBezTo>
                    <a:pt x="5303955" y="1240986"/>
                    <a:pt x="5303617" y="1246861"/>
                    <a:pt x="5282523" y="1231034"/>
                  </a:cubicBezTo>
                  <a:cubicBezTo>
                    <a:pt x="5273107" y="1216792"/>
                    <a:pt x="5280569" y="1220147"/>
                    <a:pt x="5279323" y="1214385"/>
                  </a:cubicBezTo>
                  <a:close/>
                  <a:moveTo>
                    <a:pt x="1052851" y="1210052"/>
                  </a:moveTo>
                  <a:cubicBezTo>
                    <a:pt x="1060921" y="1208495"/>
                    <a:pt x="957545" y="1273972"/>
                    <a:pt x="1008610" y="1224833"/>
                  </a:cubicBezTo>
                  <a:cubicBezTo>
                    <a:pt x="1019511" y="1223020"/>
                    <a:pt x="1027170" y="1223884"/>
                    <a:pt x="1052851" y="1210052"/>
                  </a:cubicBezTo>
                  <a:close/>
                  <a:moveTo>
                    <a:pt x="6005539" y="1205577"/>
                  </a:moveTo>
                  <a:cubicBezTo>
                    <a:pt x="6007271" y="1202152"/>
                    <a:pt x="6020303" y="1213383"/>
                    <a:pt x="6035327" y="1228938"/>
                  </a:cubicBezTo>
                  <a:cubicBezTo>
                    <a:pt x="6040339" y="1234119"/>
                    <a:pt x="6045549" y="1239782"/>
                    <a:pt x="6050647" y="1245530"/>
                  </a:cubicBezTo>
                  <a:cubicBezTo>
                    <a:pt x="6055615" y="1251391"/>
                    <a:pt x="6060301" y="1257478"/>
                    <a:pt x="6064619" y="1263184"/>
                  </a:cubicBezTo>
                  <a:cubicBezTo>
                    <a:pt x="6073213" y="1274623"/>
                    <a:pt x="6079967" y="1284802"/>
                    <a:pt x="6082287" y="1290493"/>
                  </a:cubicBezTo>
                  <a:cubicBezTo>
                    <a:pt x="6094463" y="1291767"/>
                    <a:pt x="6107715" y="1315041"/>
                    <a:pt x="6144565" y="1353294"/>
                  </a:cubicBezTo>
                  <a:cubicBezTo>
                    <a:pt x="6150893" y="1367833"/>
                    <a:pt x="6141647" y="1358929"/>
                    <a:pt x="6138731" y="1351284"/>
                  </a:cubicBezTo>
                  <a:cubicBezTo>
                    <a:pt x="6121855" y="1335428"/>
                    <a:pt x="6152123" y="1372491"/>
                    <a:pt x="6137655" y="1362992"/>
                  </a:cubicBezTo>
                  <a:cubicBezTo>
                    <a:pt x="6112795" y="1324980"/>
                    <a:pt x="6054893" y="1255440"/>
                    <a:pt x="6052303" y="1262702"/>
                  </a:cubicBezTo>
                  <a:cubicBezTo>
                    <a:pt x="6046753" y="1255072"/>
                    <a:pt x="6042547" y="1249522"/>
                    <a:pt x="6039037" y="1245148"/>
                  </a:cubicBezTo>
                  <a:cubicBezTo>
                    <a:pt x="6035583" y="1240716"/>
                    <a:pt x="6032935" y="1237361"/>
                    <a:pt x="6030287" y="1234346"/>
                  </a:cubicBezTo>
                  <a:cubicBezTo>
                    <a:pt x="6025007" y="1228301"/>
                    <a:pt x="6019713" y="1223572"/>
                    <a:pt x="6007919" y="1214271"/>
                  </a:cubicBezTo>
                  <a:cubicBezTo>
                    <a:pt x="6005641" y="1209489"/>
                    <a:pt x="6004961" y="1206719"/>
                    <a:pt x="6005539" y="1205577"/>
                  </a:cubicBezTo>
                  <a:close/>
                  <a:moveTo>
                    <a:pt x="5384667" y="1204248"/>
                  </a:moveTo>
                  <a:cubicBezTo>
                    <a:pt x="5391845" y="1203498"/>
                    <a:pt x="5406043" y="1213139"/>
                    <a:pt x="5422947" y="1226588"/>
                  </a:cubicBezTo>
                  <a:cubicBezTo>
                    <a:pt x="5439499" y="1240462"/>
                    <a:pt x="5458185" y="1258767"/>
                    <a:pt x="5475641" y="1273929"/>
                  </a:cubicBezTo>
                  <a:cubicBezTo>
                    <a:pt x="5451291" y="1264005"/>
                    <a:pt x="5428441" y="1229575"/>
                    <a:pt x="5384667" y="1204248"/>
                  </a:cubicBezTo>
                  <a:close/>
                  <a:moveTo>
                    <a:pt x="1859540" y="1202096"/>
                  </a:moveTo>
                  <a:cubicBezTo>
                    <a:pt x="1829229" y="1226701"/>
                    <a:pt x="1852376" y="1202535"/>
                    <a:pt x="1827191" y="1212459"/>
                  </a:cubicBezTo>
                  <a:cubicBezTo>
                    <a:pt x="1819319" y="1218575"/>
                    <a:pt x="1811448" y="1224691"/>
                    <a:pt x="1803676" y="1230721"/>
                  </a:cubicBezTo>
                  <a:cubicBezTo>
                    <a:pt x="1828111" y="1225596"/>
                    <a:pt x="1845567" y="1214979"/>
                    <a:pt x="1855930" y="1212246"/>
                  </a:cubicBezTo>
                  <a:cubicBezTo>
                    <a:pt x="1847959" y="1213549"/>
                    <a:pt x="1864098" y="1202535"/>
                    <a:pt x="1859540" y="1202096"/>
                  </a:cubicBezTo>
                  <a:close/>
                  <a:moveTo>
                    <a:pt x="1981546" y="1199222"/>
                  </a:moveTo>
                  <a:cubicBezTo>
                    <a:pt x="1964642" y="1213266"/>
                    <a:pt x="1950641" y="1219566"/>
                    <a:pt x="1939584" y="1218093"/>
                  </a:cubicBezTo>
                  <a:cubicBezTo>
                    <a:pt x="1927367" y="1226021"/>
                    <a:pt x="1918179" y="1233836"/>
                    <a:pt x="1912120" y="1239598"/>
                  </a:cubicBezTo>
                  <a:cubicBezTo>
                    <a:pt x="1906088" y="1245416"/>
                    <a:pt x="1903399" y="1249550"/>
                    <a:pt x="1905069" y="1251476"/>
                  </a:cubicBezTo>
                  <a:cubicBezTo>
                    <a:pt x="1913209" y="1247427"/>
                    <a:pt x="1924110" y="1242019"/>
                    <a:pt x="1935436" y="1236399"/>
                  </a:cubicBezTo>
                  <a:cubicBezTo>
                    <a:pt x="1947003" y="1231132"/>
                    <a:pt x="1958895" y="1225455"/>
                    <a:pt x="1968621" y="1220174"/>
                  </a:cubicBezTo>
                  <a:cubicBezTo>
                    <a:pt x="1988058" y="1209613"/>
                    <a:pt x="1999002" y="1200510"/>
                    <a:pt x="1981546" y="1199222"/>
                  </a:cubicBezTo>
                  <a:close/>
                  <a:moveTo>
                    <a:pt x="1297739" y="1198718"/>
                  </a:moveTo>
                  <a:cubicBezTo>
                    <a:pt x="1283486" y="1201999"/>
                    <a:pt x="1252609" y="1219750"/>
                    <a:pt x="1232308" y="1238352"/>
                  </a:cubicBezTo>
                  <a:cubicBezTo>
                    <a:pt x="1241623" y="1239966"/>
                    <a:pt x="1274383" y="1224053"/>
                    <a:pt x="1305444" y="1200765"/>
                  </a:cubicBezTo>
                  <a:cubicBezTo>
                    <a:pt x="1305394" y="1198139"/>
                    <a:pt x="1302490" y="1197625"/>
                    <a:pt x="1297739" y="1198718"/>
                  </a:cubicBezTo>
                  <a:close/>
                  <a:moveTo>
                    <a:pt x="5618839" y="1198132"/>
                  </a:moveTo>
                  <a:cubicBezTo>
                    <a:pt x="5627915" y="1200808"/>
                    <a:pt x="5642977" y="1208722"/>
                    <a:pt x="5651499" y="1214187"/>
                  </a:cubicBezTo>
                  <a:cubicBezTo>
                    <a:pt x="5644973" y="1215716"/>
                    <a:pt x="5627801" y="1204744"/>
                    <a:pt x="5634611" y="1222638"/>
                  </a:cubicBezTo>
                  <a:cubicBezTo>
                    <a:pt x="5646687" y="1229788"/>
                    <a:pt x="5636351" y="1206924"/>
                    <a:pt x="5662147" y="1239075"/>
                  </a:cubicBezTo>
                  <a:cubicBezTo>
                    <a:pt x="5655535" y="1241651"/>
                    <a:pt x="5627191" y="1217372"/>
                    <a:pt x="5636989" y="1240207"/>
                  </a:cubicBezTo>
                  <a:cubicBezTo>
                    <a:pt x="5630745" y="1241581"/>
                    <a:pt x="5629187" y="1233639"/>
                    <a:pt x="5627915" y="1226079"/>
                  </a:cubicBezTo>
                  <a:cubicBezTo>
                    <a:pt x="5626597" y="1218575"/>
                    <a:pt x="5625395" y="1211652"/>
                    <a:pt x="5620511" y="1214739"/>
                  </a:cubicBezTo>
                  <a:cubicBezTo>
                    <a:pt x="5606439" y="1198203"/>
                    <a:pt x="5609723" y="1195471"/>
                    <a:pt x="5618839" y="1198132"/>
                  </a:cubicBezTo>
                  <a:close/>
                  <a:moveTo>
                    <a:pt x="2057626" y="1195527"/>
                  </a:moveTo>
                  <a:cubicBezTo>
                    <a:pt x="2087271" y="1193120"/>
                    <a:pt x="2015976" y="1235648"/>
                    <a:pt x="1987704" y="1258993"/>
                  </a:cubicBezTo>
                  <a:cubicBezTo>
                    <a:pt x="1988851" y="1251122"/>
                    <a:pt x="1979493" y="1260268"/>
                    <a:pt x="1963793" y="1261627"/>
                  </a:cubicBezTo>
                  <a:cubicBezTo>
                    <a:pt x="1979677" y="1249763"/>
                    <a:pt x="1993551" y="1243562"/>
                    <a:pt x="2005160" y="1243151"/>
                  </a:cubicBezTo>
                  <a:cubicBezTo>
                    <a:pt x="2005401" y="1234997"/>
                    <a:pt x="2040383" y="1211326"/>
                    <a:pt x="2057626" y="1195527"/>
                  </a:cubicBezTo>
                  <a:close/>
                  <a:moveTo>
                    <a:pt x="979867" y="1194615"/>
                  </a:moveTo>
                  <a:cubicBezTo>
                    <a:pt x="986033" y="1190916"/>
                    <a:pt x="971476" y="1210698"/>
                    <a:pt x="977210" y="1207575"/>
                  </a:cubicBezTo>
                  <a:cubicBezTo>
                    <a:pt x="965672" y="1220756"/>
                    <a:pt x="926711" y="1238679"/>
                    <a:pt x="954841" y="1228471"/>
                  </a:cubicBezTo>
                  <a:cubicBezTo>
                    <a:pt x="942312" y="1240179"/>
                    <a:pt x="936281" y="1246323"/>
                    <a:pt x="932742" y="1248631"/>
                  </a:cubicBezTo>
                  <a:cubicBezTo>
                    <a:pt x="929288" y="1251009"/>
                    <a:pt x="928736" y="1249919"/>
                    <a:pt x="928438" y="1248348"/>
                  </a:cubicBezTo>
                  <a:cubicBezTo>
                    <a:pt x="927830" y="1245219"/>
                    <a:pt x="928254" y="1240094"/>
                    <a:pt x="908406" y="1257083"/>
                  </a:cubicBezTo>
                  <a:cubicBezTo>
                    <a:pt x="917212" y="1243322"/>
                    <a:pt x="932077" y="1233228"/>
                    <a:pt x="944946" y="1226050"/>
                  </a:cubicBezTo>
                  <a:cubicBezTo>
                    <a:pt x="957729" y="1218759"/>
                    <a:pt x="967597" y="1213493"/>
                    <a:pt x="965275" y="1207858"/>
                  </a:cubicBezTo>
                  <a:cubicBezTo>
                    <a:pt x="973454" y="1199689"/>
                    <a:pt x="977812" y="1195848"/>
                    <a:pt x="979867" y="1194615"/>
                  </a:cubicBezTo>
                  <a:close/>
                  <a:moveTo>
                    <a:pt x="1214059" y="1194479"/>
                  </a:moveTo>
                  <a:cubicBezTo>
                    <a:pt x="1194707" y="1214851"/>
                    <a:pt x="1192866" y="1222369"/>
                    <a:pt x="1208340" y="1217060"/>
                  </a:cubicBezTo>
                  <a:cubicBezTo>
                    <a:pt x="1213564" y="1211694"/>
                    <a:pt x="1218873" y="1206215"/>
                    <a:pt x="1224125" y="1200822"/>
                  </a:cubicBezTo>
                  <a:cubicBezTo>
                    <a:pt x="1237744" y="1186155"/>
                    <a:pt x="1207094" y="1204191"/>
                    <a:pt x="1214059" y="1194479"/>
                  </a:cubicBezTo>
                  <a:close/>
                  <a:moveTo>
                    <a:pt x="6050407" y="1190728"/>
                  </a:moveTo>
                  <a:cubicBezTo>
                    <a:pt x="6056551" y="1194253"/>
                    <a:pt x="6068951" y="1205352"/>
                    <a:pt x="6084399" y="1221336"/>
                  </a:cubicBezTo>
                  <a:cubicBezTo>
                    <a:pt x="6099403" y="1237716"/>
                    <a:pt x="6117567" y="1258838"/>
                    <a:pt x="6136283" y="1281447"/>
                  </a:cubicBezTo>
                  <a:cubicBezTo>
                    <a:pt x="6154955" y="1304098"/>
                    <a:pt x="6174367" y="1328066"/>
                    <a:pt x="6191369" y="1350534"/>
                  </a:cubicBezTo>
                  <a:cubicBezTo>
                    <a:pt x="6207805" y="1373497"/>
                    <a:pt x="6222275" y="1394577"/>
                    <a:pt x="6232451" y="1410348"/>
                  </a:cubicBezTo>
                  <a:cubicBezTo>
                    <a:pt x="6217687" y="1391278"/>
                    <a:pt x="6202991" y="1372279"/>
                    <a:pt x="6188353" y="1353351"/>
                  </a:cubicBezTo>
                  <a:cubicBezTo>
                    <a:pt x="6173247" y="1334805"/>
                    <a:pt x="6157787" y="1316656"/>
                    <a:pt x="6142597" y="1298379"/>
                  </a:cubicBezTo>
                  <a:cubicBezTo>
                    <a:pt x="6127351" y="1280145"/>
                    <a:pt x="6112145" y="1261981"/>
                    <a:pt x="6096983" y="1243860"/>
                  </a:cubicBezTo>
                  <a:cubicBezTo>
                    <a:pt x="6089311" y="1234884"/>
                    <a:pt x="6082019" y="1225569"/>
                    <a:pt x="6074063" y="1216905"/>
                  </a:cubicBezTo>
                  <a:cubicBezTo>
                    <a:pt x="6066163" y="1208170"/>
                    <a:pt x="6058279" y="1199449"/>
                    <a:pt x="6050407" y="1190728"/>
                  </a:cubicBezTo>
                  <a:close/>
                  <a:moveTo>
                    <a:pt x="5528557" y="1186052"/>
                  </a:moveTo>
                  <a:cubicBezTo>
                    <a:pt x="5534643" y="1187185"/>
                    <a:pt x="5547975" y="1194628"/>
                    <a:pt x="5561403" y="1200822"/>
                  </a:cubicBezTo>
                  <a:cubicBezTo>
                    <a:pt x="5545393" y="1198146"/>
                    <a:pt x="5561859" y="1210477"/>
                    <a:pt x="5578279" y="1236781"/>
                  </a:cubicBezTo>
                  <a:cubicBezTo>
                    <a:pt x="5560443" y="1216197"/>
                    <a:pt x="5531591" y="1188562"/>
                    <a:pt x="5539179" y="1209146"/>
                  </a:cubicBezTo>
                  <a:cubicBezTo>
                    <a:pt x="5523627" y="1190097"/>
                    <a:pt x="5522469" y="1184919"/>
                    <a:pt x="5528557" y="1186052"/>
                  </a:cubicBezTo>
                  <a:close/>
                  <a:moveTo>
                    <a:pt x="5172563" y="1185504"/>
                  </a:moveTo>
                  <a:cubicBezTo>
                    <a:pt x="5209711" y="1212799"/>
                    <a:pt x="5209811" y="1210873"/>
                    <a:pt x="5248163" y="1235040"/>
                  </a:cubicBezTo>
                  <a:cubicBezTo>
                    <a:pt x="5251929" y="1240788"/>
                    <a:pt x="5247625" y="1238027"/>
                    <a:pt x="5242883" y="1234799"/>
                  </a:cubicBezTo>
                  <a:cubicBezTo>
                    <a:pt x="5244779" y="1238565"/>
                    <a:pt x="5246663" y="1242288"/>
                    <a:pt x="5248573" y="1246082"/>
                  </a:cubicBezTo>
                  <a:cubicBezTo>
                    <a:pt x="5240943" y="1235351"/>
                    <a:pt x="5223415" y="1225654"/>
                    <a:pt x="5207419" y="1215531"/>
                  </a:cubicBezTo>
                  <a:cubicBezTo>
                    <a:pt x="5191323" y="1205494"/>
                    <a:pt x="5176399" y="1195513"/>
                    <a:pt x="5172563" y="1185504"/>
                  </a:cubicBezTo>
                  <a:close/>
                  <a:moveTo>
                    <a:pt x="5185659" y="1180124"/>
                  </a:moveTo>
                  <a:cubicBezTo>
                    <a:pt x="5200427" y="1188505"/>
                    <a:pt x="5218631" y="1200029"/>
                    <a:pt x="5239031" y="1213606"/>
                  </a:cubicBezTo>
                  <a:cubicBezTo>
                    <a:pt x="5249381" y="1220203"/>
                    <a:pt x="5259687" y="1228088"/>
                    <a:pt x="5270447" y="1236271"/>
                  </a:cubicBezTo>
                  <a:cubicBezTo>
                    <a:pt x="5281163" y="1244511"/>
                    <a:pt x="5292319" y="1253076"/>
                    <a:pt x="5303731" y="1261839"/>
                  </a:cubicBezTo>
                  <a:cubicBezTo>
                    <a:pt x="5315055" y="1270715"/>
                    <a:pt x="5326651" y="1279790"/>
                    <a:pt x="5338345" y="1288950"/>
                  </a:cubicBezTo>
                  <a:cubicBezTo>
                    <a:pt x="5349955" y="1298209"/>
                    <a:pt x="5361931" y="1307227"/>
                    <a:pt x="5372959" y="1317236"/>
                  </a:cubicBezTo>
                  <a:cubicBezTo>
                    <a:pt x="5395355" y="1336858"/>
                    <a:pt x="5417527" y="1356267"/>
                    <a:pt x="5438237" y="1374374"/>
                  </a:cubicBezTo>
                  <a:cubicBezTo>
                    <a:pt x="5422651" y="1363841"/>
                    <a:pt x="5405351" y="1350519"/>
                    <a:pt x="5386705" y="1335272"/>
                  </a:cubicBezTo>
                  <a:cubicBezTo>
                    <a:pt x="5377461" y="1327556"/>
                    <a:pt x="5367791" y="1319473"/>
                    <a:pt x="5357767" y="1311106"/>
                  </a:cubicBezTo>
                  <a:cubicBezTo>
                    <a:pt x="5347503" y="1303022"/>
                    <a:pt x="5336887" y="1294655"/>
                    <a:pt x="5325999" y="1286076"/>
                  </a:cubicBezTo>
                  <a:cubicBezTo>
                    <a:pt x="5304311" y="1268776"/>
                    <a:pt x="5281547" y="1250598"/>
                    <a:pt x="5258399" y="1232137"/>
                  </a:cubicBezTo>
                  <a:cubicBezTo>
                    <a:pt x="5246989" y="1222680"/>
                    <a:pt x="5234487" y="1214455"/>
                    <a:pt x="5222399" y="1205678"/>
                  </a:cubicBezTo>
                  <a:cubicBezTo>
                    <a:pt x="5210195" y="1197042"/>
                    <a:pt x="5197919" y="1188491"/>
                    <a:pt x="5185659" y="1180124"/>
                  </a:cubicBezTo>
                  <a:close/>
                  <a:moveTo>
                    <a:pt x="5438945" y="1175311"/>
                  </a:moveTo>
                  <a:cubicBezTo>
                    <a:pt x="5447793" y="1178638"/>
                    <a:pt x="5455411" y="1187812"/>
                    <a:pt x="5460239" y="1195004"/>
                  </a:cubicBezTo>
                  <a:cubicBezTo>
                    <a:pt x="5465079" y="1202195"/>
                    <a:pt x="5467655" y="1206839"/>
                    <a:pt x="5467331" y="1200242"/>
                  </a:cubicBezTo>
                  <a:cubicBezTo>
                    <a:pt x="5492899" y="1230311"/>
                    <a:pt x="5446519" y="1202535"/>
                    <a:pt x="5459331" y="1227395"/>
                  </a:cubicBezTo>
                  <a:cubicBezTo>
                    <a:pt x="5438463" y="1214144"/>
                    <a:pt x="5461639" y="1206329"/>
                    <a:pt x="5438945" y="1175311"/>
                  </a:cubicBezTo>
                  <a:close/>
                  <a:moveTo>
                    <a:pt x="5220231" y="1174844"/>
                  </a:moveTo>
                  <a:cubicBezTo>
                    <a:pt x="5235463" y="1179969"/>
                    <a:pt x="5260183" y="1209869"/>
                    <a:pt x="5254235" y="1197000"/>
                  </a:cubicBezTo>
                  <a:cubicBezTo>
                    <a:pt x="5269809" y="1210265"/>
                    <a:pt x="5256587" y="1203541"/>
                    <a:pt x="5274411" y="1225201"/>
                  </a:cubicBezTo>
                  <a:cubicBezTo>
                    <a:pt x="5264259" y="1217641"/>
                    <a:pt x="5233171" y="1185476"/>
                    <a:pt x="5237999" y="1196858"/>
                  </a:cubicBezTo>
                  <a:cubicBezTo>
                    <a:pt x="5231359" y="1193149"/>
                    <a:pt x="5228783" y="1189497"/>
                    <a:pt x="5226375" y="1185773"/>
                  </a:cubicBezTo>
                  <a:cubicBezTo>
                    <a:pt x="5224337" y="1182135"/>
                    <a:pt x="5222283" y="1178511"/>
                    <a:pt x="5220231" y="1174844"/>
                  </a:cubicBezTo>
                  <a:close/>
                  <a:moveTo>
                    <a:pt x="1196753" y="1167016"/>
                  </a:moveTo>
                  <a:cubicBezTo>
                    <a:pt x="1197228" y="1165517"/>
                    <a:pt x="1196019" y="1165266"/>
                    <a:pt x="1191634" y="1167368"/>
                  </a:cubicBezTo>
                  <a:cubicBezTo>
                    <a:pt x="1177038" y="1182262"/>
                    <a:pt x="1163320" y="1193800"/>
                    <a:pt x="1149673" y="1205055"/>
                  </a:cubicBezTo>
                  <a:cubicBezTo>
                    <a:pt x="1136379" y="1216678"/>
                    <a:pt x="1123383" y="1228230"/>
                    <a:pt x="1109693" y="1242458"/>
                  </a:cubicBezTo>
                  <a:cubicBezTo>
                    <a:pt x="1124459" y="1234487"/>
                    <a:pt x="1112057" y="1248503"/>
                    <a:pt x="1113657" y="1251164"/>
                  </a:cubicBezTo>
                  <a:cubicBezTo>
                    <a:pt x="1124558" y="1240731"/>
                    <a:pt x="1134341" y="1228923"/>
                    <a:pt x="1145581" y="1217116"/>
                  </a:cubicBezTo>
                  <a:cubicBezTo>
                    <a:pt x="1156765" y="1205267"/>
                    <a:pt x="1170300" y="1194281"/>
                    <a:pt x="1187331" y="1184343"/>
                  </a:cubicBezTo>
                  <a:cubicBezTo>
                    <a:pt x="1178752" y="1187242"/>
                    <a:pt x="1195329" y="1171514"/>
                    <a:pt x="1196753" y="1167016"/>
                  </a:cubicBezTo>
                  <a:close/>
                  <a:moveTo>
                    <a:pt x="5398749" y="1143173"/>
                  </a:moveTo>
                  <a:cubicBezTo>
                    <a:pt x="5405177" y="1147298"/>
                    <a:pt x="5441177" y="1179622"/>
                    <a:pt x="5439383" y="1186439"/>
                  </a:cubicBezTo>
                  <a:cubicBezTo>
                    <a:pt x="5435051" y="1190261"/>
                    <a:pt x="5398427" y="1167567"/>
                    <a:pt x="5431555" y="1202295"/>
                  </a:cubicBezTo>
                  <a:cubicBezTo>
                    <a:pt x="5428809" y="1208736"/>
                    <a:pt x="5399703" y="1167213"/>
                    <a:pt x="5396587" y="1155392"/>
                  </a:cubicBezTo>
                  <a:cubicBezTo>
                    <a:pt x="5424959" y="1181625"/>
                    <a:pt x="5427251" y="1168247"/>
                    <a:pt x="5404671" y="1150437"/>
                  </a:cubicBezTo>
                  <a:cubicBezTo>
                    <a:pt x="5397747" y="1143556"/>
                    <a:pt x="5396605" y="1141798"/>
                    <a:pt x="5398749" y="1143173"/>
                  </a:cubicBezTo>
                  <a:close/>
                  <a:moveTo>
                    <a:pt x="5978403" y="1140697"/>
                  </a:moveTo>
                  <a:cubicBezTo>
                    <a:pt x="5992487" y="1142283"/>
                    <a:pt x="6035683" y="1202266"/>
                    <a:pt x="6052501" y="1209090"/>
                  </a:cubicBezTo>
                  <a:cubicBezTo>
                    <a:pt x="6055049" y="1229179"/>
                    <a:pt x="5989077" y="1148880"/>
                    <a:pt x="5978403" y="1140697"/>
                  </a:cubicBezTo>
                  <a:close/>
                  <a:moveTo>
                    <a:pt x="2316362" y="1140272"/>
                  </a:moveTo>
                  <a:cubicBezTo>
                    <a:pt x="2319901" y="1147662"/>
                    <a:pt x="2271725" y="1161026"/>
                    <a:pt x="2251721" y="1177151"/>
                  </a:cubicBezTo>
                  <a:cubicBezTo>
                    <a:pt x="2251239" y="1174702"/>
                    <a:pt x="2250659" y="1172310"/>
                    <a:pt x="2242037" y="1172579"/>
                  </a:cubicBezTo>
                  <a:cubicBezTo>
                    <a:pt x="2250121" y="1168091"/>
                    <a:pt x="2255685" y="1168912"/>
                    <a:pt x="2262013" y="1167907"/>
                  </a:cubicBezTo>
                  <a:cubicBezTo>
                    <a:pt x="2275887" y="1151541"/>
                    <a:pt x="2277444" y="1157360"/>
                    <a:pt x="2316362" y="1140272"/>
                  </a:cubicBezTo>
                  <a:close/>
                  <a:moveTo>
                    <a:pt x="2164144" y="1137724"/>
                  </a:moveTo>
                  <a:cubicBezTo>
                    <a:pt x="2154872" y="1146898"/>
                    <a:pt x="2119252" y="1155888"/>
                    <a:pt x="2131895" y="1158181"/>
                  </a:cubicBezTo>
                  <a:cubicBezTo>
                    <a:pt x="2121517" y="1164099"/>
                    <a:pt x="2121418" y="1161352"/>
                    <a:pt x="2125849" y="1158549"/>
                  </a:cubicBezTo>
                  <a:cubicBezTo>
                    <a:pt x="2119861" y="1159031"/>
                    <a:pt x="2111324" y="1165104"/>
                    <a:pt x="2103708" y="1169181"/>
                  </a:cubicBezTo>
                  <a:cubicBezTo>
                    <a:pt x="2071996" y="1184259"/>
                    <a:pt x="2153782" y="1133803"/>
                    <a:pt x="2164144" y="1137724"/>
                  </a:cubicBezTo>
                  <a:close/>
                  <a:moveTo>
                    <a:pt x="5541623" y="1136895"/>
                  </a:moveTo>
                  <a:cubicBezTo>
                    <a:pt x="5550389" y="1139932"/>
                    <a:pt x="5593453" y="1179600"/>
                    <a:pt x="5603507" y="1201048"/>
                  </a:cubicBezTo>
                  <a:cubicBezTo>
                    <a:pt x="5563103" y="1171332"/>
                    <a:pt x="5569857" y="1154344"/>
                    <a:pt x="5546781" y="1148100"/>
                  </a:cubicBezTo>
                  <a:cubicBezTo>
                    <a:pt x="5539589" y="1138940"/>
                    <a:pt x="5538701" y="1135883"/>
                    <a:pt x="5541623" y="1136895"/>
                  </a:cubicBezTo>
                  <a:close/>
                  <a:moveTo>
                    <a:pt x="952718" y="1134213"/>
                  </a:moveTo>
                  <a:cubicBezTo>
                    <a:pt x="943587" y="1144066"/>
                    <a:pt x="906014" y="1206358"/>
                    <a:pt x="868271" y="1223389"/>
                  </a:cubicBezTo>
                  <a:cubicBezTo>
                    <a:pt x="878648" y="1214272"/>
                    <a:pt x="886633" y="1206329"/>
                    <a:pt x="893357" y="1198939"/>
                  </a:cubicBezTo>
                  <a:cubicBezTo>
                    <a:pt x="900040" y="1191507"/>
                    <a:pt x="905986" y="1185122"/>
                    <a:pt x="911493" y="1178426"/>
                  </a:cubicBezTo>
                  <a:cubicBezTo>
                    <a:pt x="922663" y="1165189"/>
                    <a:pt x="933323" y="1151853"/>
                    <a:pt x="952718" y="1134213"/>
                  </a:cubicBezTo>
                  <a:close/>
                  <a:moveTo>
                    <a:pt x="2424367" y="1117012"/>
                  </a:moveTo>
                  <a:cubicBezTo>
                    <a:pt x="2422923" y="1122307"/>
                    <a:pt x="2405835" y="1132344"/>
                    <a:pt x="2385053" y="1142835"/>
                  </a:cubicBezTo>
                  <a:cubicBezTo>
                    <a:pt x="2374661" y="1148073"/>
                    <a:pt x="2363350" y="1153438"/>
                    <a:pt x="2352590" y="1158393"/>
                  </a:cubicBezTo>
                  <a:cubicBezTo>
                    <a:pt x="2341873" y="1163447"/>
                    <a:pt x="2332077" y="1168799"/>
                    <a:pt x="2324092" y="1172706"/>
                  </a:cubicBezTo>
                  <a:cubicBezTo>
                    <a:pt x="2326966" y="1167411"/>
                    <a:pt x="2344082" y="1156496"/>
                    <a:pt x="2365091" y="1146728"/>
                  </a:cubicBezTo>
                  <a:cubicBezTo>
                    <a:pt x="2385902" y="1136549"/>
                    <a:pt x="2409643" y="1125549"/>
                    <a:pt x="2424367" y="1117012"/>
                  </a:cubicBezTo>
                  <a:close/>
                  <a:moveTo>
                    <a:pt x="5899563" y="1114902"/>
                  </a:moveTo>
                  <a:cubicBezTo>
                    <a:pt x="5904319" y="1105516"/>
                    <a:pt x="5922681" y="1146161"/>
                    <a:pt x="5945671" y="1161677"/>
                  </a:cubicBezTo>
                  <a:cubicBezTo>
                    <a:pt x="5950795" y="1174702"/>
                    <a:pt x="5925979" y="1147719"/>
                    <a:pt x="5939415" y="1171814"/>
                  </a:cubicBezTo>
                  <a:cubicBezTo>
                    <a:pt x="5977003" y="1211879"/>
                    <a:pt x="5945927" y="1159965"/>
                    <a:pt x="5957183" y="1164707"/>
                  </a:cubicBezTo>
                  <a:cubicBezTo>
                    <a:pt x="5990379" y="1202549"/>
                    <a:pt x="5963439" y="1201402"/>
                    <a:pt x="5986755" y="1226135"/>
                  </a:cubicBezTo>
                  <a:cubicBezTo>
                    <a:pt x="5974567" y="1217542"/>
                    <a:pt x="5965067" y="1206244"/>
                    <a:pt x="5953203" y="1191832"/>
                  </a:cubicBezTo>
                  <a:cubicBezTo>
                    <a:pt x="5947271" y="1184626"/>
                    <a:pt x="5940759" y="1176656"/>
                    <a:pt x="5933029" y="1167864"/>
                  </a:cubicBezTo>
                  <a:cubicBezTo>
                    <a:pt x="5925257" y="1159129"/>
                    <a:pt x="5916535" y="1149304"/>
                    <a:pt x="5905211" y="1139451"/>
                  </a:cubicBezTo>
                  <a:cubicBezTo>
                    <a:pt x="5902705" y="1133477"/>
                    <a:pt x="5913775" y="1143981"/>
                    <a:pt x="5919835" y="1148795"/>
                  </a:cubicBezTo>
                  <a:cubicBezTo>
                    <a:pt x="5914753" y="1137809"/>
                    <a:pt x="5913111" y="1127814"/>
                    <a:pt x="5899563" y="1114902"/>
                  </a:cubicBezTo>
                  <a:close/>
                  <a:moveTo>
                    <a:pt x="5393685" y="1108762"/>
                  </a:moveTo>
                  <a:cubicBezTo>
                    <a:pt x="5396425" y="1107371"/>
                    <a:pt x="5437399" y="1137929"/>
                    <a:pt x="5451871" y="1148738"/>
                  </a:cubicBezTo>
                  <a:lnTo>
                    <a:pt x="5458001" y="1160390"/>
                  </a:lnTo>
                  <a:cubicBezTo>
                    <a:pt x="5465803" y="1166732"/>
                    <a:pt x="5464967" y="1164042"/>
                    <a:pt x="5463479" y="1160772"/>
                  </a:cubicBezTo>
                  <a:cubicBezTo>
                    <a:pt x="5495403" y="1189836"/>
                    <a:pt x="5433027" y="1143089"/>
                    <a:pt x="5461327" y="1177222"/>
                  </a:cubicBezTo>
                  <a:cubicBezTo>
                    <a:pt x="5441083" y="1159427"/>
                    <a:pt x="5429347" y="1130660"/>
                    <a:pt x="5406087" y="1122717"/>
                  </a:cubicBezTo>
                  <a:cubicBezTo>
                    <a:pt x="5396107" y="1113239"/>
                    <a:pt x="5392771" y="1109226"/>
                    <a:pt x="5393685" y="1108762"/>
                  </a:cubicBezTo>
                  <a:close/>
                  <a:moveTo>
                    <a:pt x="1078023" y="1104610"/>
                  </a:moveTo>
                  <a:cubicBezTo>
                    <a:pt x="1071539" y="1110230"/>
                    <a:pt x="1065282" y="1114916"/>
                    <a:pt x="1059236" y="1118994"/>
                  </a:cubicBezTo>
                  <a:cubicBezTo>
                    <a:pt x="1053361" y="1123227"/>
                    <a:pt x="1047642" y="1126780"/>
                    <a:pt x="1042021" y="1129895"/>
                  </a:cubicBezTo>
                  <a:cubicBezTo>
                    <a:pt x="1030781" y="1136138"/>
                    <a:pt x="1019922" y="1140654"/>
                    <a:pt x="1009007" y="1145453"/>
                  </a:cubicBezTo>
                  <a:cubicBezTo>
                    <a:pt x="1033386" y="1125194"/>
                    <a:pt x="1055669" y="1112411"/>
                    <a:pt x="1078023" y="1104610"/>
                  </a:cubicBezTo>
                  <a:close/>
                  <a:moveTo>
                    <a:pt x="2208790" y="1102928"/>
                  </a:moveTo>
                  <a:cubicBezTo>
                    <a:pt x="2214823" y="1102607"/>
                    <a:pt x="2203661" y="1114796"/>
                    <a:pt x="2221764" y="1103733"/>
                  </a:cubicBezTo>
                  <a:cubicBezTo>
                    <a:pt x="2233670" y="1104879"/>
                    <a:pt x="2192615" y="1116460"/>
                    <a:pt x="2182450" y="1122731"/>
                  </a:cubicBezTo>
                  <a:cubicBezTo>
                    <a:pt x="2151757" y="1147450"/>
                    <a:pt x="2186442" y="1115469"/>
                    <a:pt x="2195305" y="1108744"/>
                  </a:cubicBezTo>
                  <a:cubicBezTo>
                    <a:pt x="2202858" y="1104532"/>
                    <a:pt x="2206779" y="1103035"/>
                    <a:pt x="2208790" y="1102928"/>
                  </a:cubicBezTo>
                  <a:close/>
                  <a:moveTo>
                    <a:pt x="1696561" y="1087381"/>
                  </a:moveTo>
                  <a:cubicBezTo>
                    <a:pt x="1694354" y="1087701"/>
                    <a:pt x="1690044" y="1089147"/>
                    <a:pt x="1683057" y="1092081"/>
                  </a:cubicBezTo>
                  <a:cubicBezTo>
                    <a:pt x="1689187" y="1091783"/>
                    <a:pt x="1676686" y="1100674"/>
                    <a:pt x="1664568" y="1110485"/>
                  </a:cubicBezTo>
                  <a:cubicBezTo>
                    <a:pt x="1653837" y="1113868"/>
                    <a:pt x="1644167" y="1113684"/>
                    <a:pt x="1631298" y="1123424"/>
                  </a:cubicBezTo>
                  <a:cubicBezTo>
                    <a:pt x="1628297" y="1132981"/>
                    <a:pt x="1654545" y="1118243"/>
                    <a:pt x="1675157" y="1105105"/>
                  </a:cubicBezTo>
                  <a:cubicBezTo>
                    <a:pt x="1690882" y="1095591"/>
                    <a:pt x="1703183" y="1086420"/>
                    <a:pt x="1696561" y="1087381"/>
                  </a:cubicBezTo>
                  <a:close/>
                  <a:moveTo>
                    <a:pt x="5542193" y="1084974"/>
                  </a:moveTo>
                  <a:cubicBezTo>
                    <a:pt x="5537039" y="1075532"/>
                    <a:pt x="5599883" y="1122321"/>
                    <a:pt x="5579907" y="1118711"/>
                  </a:cubicBezTo>
                  <a:cubicBezTo>
                    <a:pt x="5595551" y="1132571"/>
                    <a:pt x="5593811" y="1126922"/>
                    <a:pt x="5591135" y="1120212"/>
                  </a:cubicBezTo>
                  <a:cubicBezTo>
                    <a:pt x="5597067" y="1110882"/>
                    <a:pt x="5603155" y="1147634"/>
                    <a:pt x="5620171" y="1158436"/>
                  </a:cubicBezTo>
                  <a:cubicBezTo>
                    <a:pt x="5604725" y="1157700"/>
                    <a:pt x="5573367" y="1106550"/>
                    <a:pt x="5542193" y="1084974"/>
                  </a:cubicBezTo>
                  <a:close/>
                  <a:moveTo>
                    <a:pt x="5320577" y="1083997"/>
                  </a:moveTo>
                  <a:cubicBezTo>
                    <a:pt x="5331167" y="1093567"/>
                    <a:pt x="5340015" y="1102798"/>
                    <a:pt x="5347731" y="1112892"/>
                  </a:cubicBezTo>
                  <a:cubicBezTo>
                    <a:pt x="5357215" y="1119149"/>
                    <a:pt x="5349287" y="1107484"/>
                    <a:pt x="5347007" y="1101608"/>
                  </a:cubicBezTo>
                  <a:cubicBezTo>
                    <a:pt x="5352727" y="1105742"/>
                    <a:pt x="5358491" y="1109890"/>
                    <a:pt x="5364223" y="1114024"/>
                  </a:cubicBezTo>
                  <a:cubicBezTo>
                    <a:pt x="5365243" y="1117790"/>
                    <a:pt x="5370439" y="1121867"/>
                    <a:pt x="5375875" y="1126001"/>
                  </a:cubicBezTo>
                  <a:cubicBezTo>
                    <a:pt x="5377743" y="1131466"/>
                    <a:pt x="5368909" y="1122986"/>
                    <a:pt x="5367239" y="1119772"/>
                  </a:cubicBezTo>
                  <a:cubicBezTo>
                    <a:pt x="5354837" y="1123467"/>
                    <a:pt x="5365383" y="1143868"/>
                    <a:pt x="5374997" y="1164905"/>
                  </a:cubicBezTo>
                  <a:cubicBezTo>
                    <a:pt x="5356267" y="1145113"/>
                    <a:pt x="5347603" y="1125831"/>
                    <a:pt x="5333543" y="1106408"/>
                  </a:cubicBezTo>
                  <a:cubicBezTo>
                    <a:pt x="5319033" y="1095011"/>
                    <a:pt x="5324655" y="1114138"/>
                    <a:pt x="5310299" y="1094657"/>
                  </a:cubicBezTo>
                  <a:cubicBezTo>
                    <a:pt x="5289827" y="1068537"/>
                    <a:pt x="5351935" y="1120353"/>
                    <a:pt x="5320577" y="1083997"/>
                  </a:cubicBezTo>
                  <a:close/>
                  <a:moveTo>
                    <a:pt x="1143189" y="1083587"/>
                  </a:moveTo>
                  <a:cubicBezTo>
                    <a:pt x="1146388" y="1091416"/>
                    <a:pt x="1098155" y="1105290"/>
                    <a:pt x="1081605" y="1113473"/>
                  </a:cubicBezTo>
                  <a:cubicBezTo>
                    <a:pt x="1078476" y="1105502"/>
                    <a:pt x="1126837" y="1091430"/>
                    <a:pt x="1143189" y="1083587"/>
                  </a:cubicBezTo>
                  <a:close/>
                  <a:moveTo>
                    <a:pt x="2033388" y="1080079"/>
                  </a:moveTo>
                  <a:cubicBezTo>
                    <a:pt x="2030892" y="1080352"/>
                    <a:pt x="2025529" y="1082369"/>
                    <a:pt x="2015098" y="1087409"/>
                  </a:cubicBezTo>
                  <a:cubicBezTo>
                    <a:pt x="2021908" y="1085880"/>
                    <a:pt x="2019317" y="1090424"/>
                    <a:pt x="2012918" y="1095677"/>
                  </a:cubicBezTo>
                  <a:cubicBezTo>
                    <a:pt x="2006505" y="1100886"/>
                    <a:pt x="1996751" y="1107554"/>
                    <a:pt x="1988412" y="1109098"/>
                  </a:cubicBezTo>
                  <a:cubicBezTo>
                    <a:pt x="1985425" y="1108333"/>
                    <a:pt x="1997161" y="1098352"/>
                    <a:pt x="2004820" y="1091061"/>
                  </a:cubicBezTo>
                  <a:cubicBezTo>
                    <a:pt x="2012777" y="1084280"/>
                    <a:pt x="2016245" y="1079523"/>
                    <a:pt x="1996510" y="1089193"/>
                  </a:cubicBezTo>
                  <a:cubicBezTo>
                    <a:pt x="2007539" y="1091882"/>
                    <a:pt x="1967984" y="1104539"/>
                    <a:pt x="1955582" y="1117875"/>
                  </a:cubicBezTo>
                  <a:cubicBezTo>
                    <a:pt x="1989035" y="1114222"/>
                    <a:pt x="1948305" y="1144122"/>
                    <a:pt x="1974368" y="1143825"/>
                  </a:cubicBezTo>
                  <a:cubicBezTo>
                    <a:pt x="2000828" y="1127813"/>
                    <a:pt x="1978488" y="1133858"/>
                    <a:pt x="1994486" y="1122589"/>
                  </a:cubicBezTo>
                  <a:cubicBezTo>
                    <a:pt x="2002923" y="1121145"/>
                    <a:pt x="2011234" y="1118937"/>
                    <a:pt x="2023041" y="1110004"/>
                  </a:cubicBezTo>
                  <a:cubicBezTo>
                    <a:pt x="2010059" y="1107498"/>
                    <a:pt x="1989064" y="1126808"/>
                    <a:pt x="1976110" y="1124798"/>
                  </a:cubicBezTo>
                  <a:cubicBezTo>
                    <a:pt x="1984406" y="1119008"/>
                    <a:pt x="1980838" y="1118611"/>
                    <a:pt x="1986303" y="1114095"/>
                  </a:cubicBezTo>
                  <a:cubicBezTo>
                    <a:pt x="2001012" y="1109565"/>
                    <a:pt x="2006264" y="1105841"/>
                    <a:pt x="2011602" y="1101991"/>
                  </a:cubicBezTo>
                  <a:cubicBezTo>
                    <a:pt x="2017080" y="1098395"/>
                    <a:pt x="2022644" y="1094657"/>
                    <a:pt x="2037863" y="1090254"/>
                  </a:cubicBezTo>
                  <a:cubicBezTo>
                    <a:pt x="2022563" y="1094151"/>
                    <a:pt x="2040876" y="1079262"/>
                    <a:pt x="2033388" y="1080079"/>
                  </a:cubicBezTo>
                  <a:close/>
                  <a:moveTo>
                    <a:pt x="2079315" y="1077782"/>
                  </a:moveTo>
                  <a:cubicBezTo>
                    <a:pt x="2073213" y="1078249"/>
                    <a:pt x="2066956" y="1078716"/>
                    <a:pt x="2060784" y="1079183"/>
                  </a:cubicBezTo>
                  <a:cubicBezTo>
                    <a:pt x="2040666" y="1092293"/>
                    <a:pt x="2046513" y="1094671"/>
                    <a:pt x="2018992" y="1105657"/>
                  </a:cubicBezTo>
                  <a:cubicBezTo>
                    <a:pt x="2047773" y="1104227"/>
                    <a:pt x="2056013" y="1086446"/>
                    <a:pt x="2079315" y="1077782"/>
                  </a:cubicBezTo>
                  <a:close/>
                  <a:moveTo>
                    <a:pt x="5150215" y="1074711"/>
                  </a:moveTo>
                  <a:cubicBezTo>
                    <a:pt x="5158279" y="1079024"/>
                    <a:pt x="5176865" y="1097868"/>
                    <a:pt x="5184795" y="1103166"/>
                  </a:cubicBezTo>
                  <a:cubicBezTo>
                    <a:pt x="5182517" y="1097715"/>
                    <a:pt x="5177279" y="1091996"/>
                    <a:pt x="5169691" y="1086560"/>
                  </a:cubicBezTo>
                  <a:cubicBezTo>
                    <a:pt x="5164579" y="1074866"/>
                    <a:pt x="5196815" y="1107866"/>
                    <a:pt x="5202055" y="1114378"/>
                  </a:cubicBezTo>
                  <a:cubicBezTo>
                    <a:pt x="5213735" y="1121188"/>
                    <a:pt x="5195513" y="1099768"/>
                    <a:pt x="5209755" y="1108956"/>
                  </a:cubicBezTo>
                  <a:cubicBezTo>
                    <a:pt x="5213451" y="1103024"/>
                    <a:pt x="5212515" y="1118286"/>
                    <a:pt x="5231063" y="1136732"/>
                  </a:cubicBezTo>
                  <a:cubicBezTo>
                    <a:pt x="5242615" y="1145482"/>
                    <a:pt x="5259645" y="1155505"/>
                    <a:pt x="5276831" y="1166760"/>
                  </a:cubicBezTo>
                  <a:cubicBezTo>
                    <a:pt x="5285539" y="1172239"/>
                    <a:pt x="5293835" y="1178609"/>
                    <a:pt x="5301523" y="1185192"/>
                  </a:cubicBezTo>
                  <a:cubicBezTo>
                    <a:pt x="5309223" y="1191761"/>
                    <a:pt x="5316287" y="1198599"/>
                    <a:pt x="5322035" y="1205664"/>
                  </a:cubicBezTo>
                  <a:cubicBezTo>
                    <a:pt x="5331209" y="1204772"/>
                    <a:pt x="5342647" y="1209783"/>
                    <a:pt x="5356537" y="1221435"/>
                  </a:cubicBezTo>
                  <a:cubicBezTo>
                    <a:pt x="5363475" y="1227253"/>
                    <a:pt x="5371033" y="1234728"/>
                    <a:pt x="5379187" y="1243945"/>
                  </a:cubicBezTo>
                  <a:cubicBezTo>
                    <a:pt x="5387287" y="1253232"/>
                    <a:pt x="5396347" y="1263849"/>
                    <a:pt x="5405111" y="1277327"/>
                  </a:cubicBezTo>
                  <a:cubicBezTo>
                    <a:pt x="5395723" y="1267162"/>
                    <a:pt x="5384923" y="1257946"/>
                    <a:pt x="5373893" y="1248531"/>
                  </a:cubicBezTo>
                  <a:cubicBezTo>
                    <a:pt x="5362837" y="1239159"/>
                    <a:pt x="5351341" y="1229872"/>
                    <a:pt x="5339619" y="1220684"/>
                  </a:cubicBezTo>
                  <a:cubicBezTo>
                    <a:pt x="5327897" y="1211496"/>
                    <a:pt x="5315977" y="1202407"/>
                    <a:pt x="5304043" y="1193446"/>
                  </a:cubicBezTo>
                  <a:cubicBezTo>
                    <a:pt x="5298067" y="1188986"/>
                    <a:pt x="5292107" y="1184527"/>
                    <a:pt x="5286175" y="1180096"/>
                  </a:cubicBezTo>
                  <a:cubicBezTo>
                    <a:pt x="5280231" y="1175693"/>
                    <a:pt x="5273987" y="1171743"/>
                    <a:pt x="5267983" y="1167595"/>
                  </a:cubicBezTo>
                  <a:cubicBezTo>
                    <a:pt x="5243789" y="1151201"/>
                    <a:pt x="5220501" y="1135317"/>
                    <a:pt x="5199803" y="1119942"/>
                  </a:cubicBezTo>
                  <a:cubicBezTo>
                    <a:pt x="5189455" y="1112255"/>
                    <a:pt x="5179757" y="1104695"/>
                    <a:pt x="5170909" y="1097248"/>
                  </a:cubicBezTo>
                  <a:cubicBezTo>
                    <a:pt x="5162003" y="1089887"/>
                    <a:pt x="5153579" y="1083204"/>
                    <a:pt x="5146445" y="1076282"/>
                  </a:cubicBezTo>
                  <a:cubicBezTo>
                    <a:pt x="5146009" y="1073450"/>
                    <a:pt x="5147527" y="1073273"/>
                    <a:pt x="5150215" y="1074711"/>
                  </a:cubicBezTo>
                  <a:close/>
                  <a:moveTo>
                    <a:pt x="1500840" y="1073903"/>
                  </a:moveTo>
                  <a:cubicBezTo>
                    <a:pt x="1493351" y="1075517"/>
                    <a:pt x="1485494" y="1078249"/>
                    <a:pt x="1477240" y="1082114"/>
                  </a:cubicBezTo>
                  <a:cubicBezTo>
                    <a:pt x="1473121" y="1084039"/>
                    <a:pt x="1468888" y="1086248"/>
                    <a:pt x="1464556" y="1088740"/>
                  </a:cubicBezTo>
                  <a:cubicBezTo>
                    <a:pt x="1460337" y="1091373"/>
                    <a:pt x="1456061" y="1094317"/>
                    <a:pt x="1451673" y="1097545"/>
                  </a:cubicBezTo>
                  <a:cubicBezTo>
                    <a:pt x="1455141" y="1096738"/>
                    <a:pt x="1458029" y="1096342"/>
                    <a:pt x="1450002" y="1103081"/>
                  </a:cubicBezTo>
                  <a:cubicBezTo>
                    <a:pt x="1443178" y="1106323"/>
                    <a:pt x="1437091" y="1107229"/>
                    <a:pt x="1429035" y="1114633"/>
                  </a:cubicBezTo>
                  <a:cubicBezTo>
                    <a:pt x="1441862" y="1110641"/>
                    <a:pt x="1454688" y="1106648"/>
                    <a:pt x="1467557" y="1102642"/>
                  </a:cubicBezTo>
                  <a:cubicBezTo>
                    <a:pt x="1490662" y="1082567"/>
                    <a:pt x="1473333" y="1091118"/>
                    <a:pt x="1500840" y="1073903"/>
                  </a:cubicBezTo>
                  <a:close/>
                  <a:moveTo>
                    <a:pt x="1524984" y="1073445"/>
                  </a:moveTo>
                  <a:cubicBezTo>
                    <a:pt x="1522807" y="1069938"/>
                    <a:pt x="1490881" y="1085986"/>
                    <a:pt x="1490690" y="1086347"/>
                  </a:cubicBezTo>
                  <a:cubicBezTo>
                    <a:pt x="1485494" y="1098395"/>
                    <a:pt x="1427903" y="1126412"/>
                    <a:pt x="1404770" y="1137256"/>
                  </a:cubicBezTo>
                  <a:cubicBezTo>
                    <a:pt x="1391023" y="1152956"/>
                    <a:pt x="1369363" y="1173966"/>
                    <a:pt x="1361308" y="1185985"/>
                  </a:cubicBezTo>
                  <a:cubicBezTo>
                    <a:pt x="1348496" y="1184045"/>
                    <a:pt x="1328591" y="1200977"/>
                    <a:pt x="1330813" y="1191450"/>
                  </a:cubicBezTo>
                  <a:cubicBezTo>
                    <a:pt x="1339350" y="1183876"/>
                    <a:pt x="1345905" y="1177292"/>
                    <a:pt x="1351936" y="1170525"/>
                  </a:cubicBezTo>
                  <a:cubicBezTo>
                    <a:pt x="1357924" y="1163716"/>
                    <a:pt x="1363346" y="1156651"/>
                    <a:pt x="1370000" y="1148553"/>
                  </a:cubicBezTo>
                  <a:cubicBezTo>
                    <a:pt x="1383294" y="1132372"/>
                    <a:pt x="1401514" y="1111986"/>
                    <a:pt x="1439002" y="1081477"/>
                  </a:cubicBezTo>
                  <a:cubicBezTo>
                    <a:pt x="1416011" y="1086970"/>
                    <a:pt x="1388589" y="1106337"/>
                    <a:pt x="1366022" y="1109735"/>
                  </a:cubicBezTo>
                  <a:cubicBezTo>
                    <a:pt x="1354470" y="1122080"/>
                    <a:pt x="1335230" y="1132627"/>
                    <a:pt x="1341431" y="1132740"/>
                  </a:cubicBezTo>
                  <a:cubicBezTo>
                    <a:pt x="1374700" y="1109494"/>
                    <a:pt x="1357499" y="1136803"/>
                    <a:pt x="1372336" y="1127700"/>
                  </a:cubicBezTo>
                  <a:cubicBezTo>
                    <a:pt x="1362469" y="1134623"/>
                    <a:pt x="1352134" y="1143060"/>
                    <a:pt x="1341927" y="1151116"/>
                  </a:cubicBezTo>
                  <a:cubicBezTo>
                    <a:pt x="1336816" y="1155151"/>
                    <a:pt x="1331748" y="1159072"/>
                    <a:pt x="1326764" y="1162668"/>
                  </a:cubicBezTo>
                  <a:cubicBezTo>
                    <a:pt x="1321823" y="1166306"/>
                    <a:pt x="1317194" y="1169832"/>
                    <a:pt x="1312593" y="1172649"/>
                  </a:cubicBezTo>
                  <a:cubicBezTo>
                    <a:pt x="1315877" y="1169223"/>
                    <a:pt x="1319119" y="1165938"/>
                    <a:pt x="1322333" y="1162781"/>
                  </a:cubicBezTo>
                  <a:cubicBezTo>
                    <a:pt x="1325618" y="1159695"/>
                    <a:pt x="1328959" y="1156850"/>
                    <a:pt x="1332201" y="1154103"/>
                  </a:cubicBezTo>
                  <a:cubicBezTo>
                    <a:pt x="1338727" y="1148638"/>
                    <a:pt x="1345069" y="1143740"/>
                    <a:pt x="1351214" y="1139535"/>
                  </a:cubicBezTo>
                  <a:cubicBezTo>
                    <a:pt x="1339930" y="1143372"/>
                    <a:pt x="1330474" y="1148143"/>
                    <a:pt x="1321965" y="1153565"/>
                  </a:cubicBezTo>
                  <a:cubicBezTo>
                    <a:pt x="1313471" y="1158987"/>
                    <a:pt x="1306378" y="1165570"/>
                    <a:pt x="1299087" y="1172309"/>
                  </a:cubicBezTo>
                  <a:cubicBezTo>
                    <a:pt x="1284633" y="1185914"/>
                    <a:pt x="1270461" y="1201218"/>
                    <a:pt x="1249296" y="1216706"/>
                  </a:cubicBezTo>
                  <a:cubicBezTo>
                    <a:pt x="1284817" y="1199788"/>
                    <a:pt x="1311772" y="1171148"/>
                    <a:pt x="1315977" y="1181639"/>
                  </a:cubicBezTo>
                  <a:cubicBezTo>
                    <a:pt x="1326382" y="1170681"/>
                    <a:pt x="1330148" y="1165018"/>
                    <a:pt x="1332286" y="1162739"/>
                  </a:cubicBezTo>
                  <a:cubicBezTo>
                    <a:pt x="1334381" y="1160389"/>
                    <a:pt x="1334664" y="1161238"/>
                    <a:pt x="1338373" y="1163574"/>
                  </a:cubicBezTo>
                  <a:cubicBezTo>
                    <a:pt x="1354866" y="1141022"/>
                    <a:pt x="1396389" y="1112141"/>
                    <a:pt x="1409725" y="1100773"/>
                  </a:cubicBezTo>
                  <a:cubicBezTo>
                    <a:pt x="1397663" y="1118158"/>
                    <a:pt x="1365895" y="1145623"/>
                    <a:pt x="1354583" y="1148355"/>
                  </a:cubicBezTo>
                  <a:cubicBezTo>
                    <a:pt x="1353479" y="1152418"/>
                    <a:pt x="1349260" y="1157982"/>
                    <a:pt x="1343710" y="1164126"/>
                  </a:cubicBezTo>
                  <a:cubicBezTo>
                    <a:pt x="1340936" y="1167227"/>
                    <a:pt x="1337835" y="1170483"/>
                    <a:pt x="1334622" y="1173796"/>
                  </a:cubicBezTo>
                  <a:cubicBezTo>
                    <a:pt x="1331521" y="1177222"/>
                    <a:pt x="1328350" y="1180747"/>
                    <a:pt x="1325249" y="1184173"/>
                  </a:cubicBezTo>
                  <a:cubicBezTo>
                    <a:pt x="1312933" y="1197962"/>
                    <a:pt x="1302400" y="1210817"/>
                    <a:pt x="1307468" y="1215318"/>
                  </a:cubicBezTo>
                  <a:cubicBezTo>
                    <a:pt x="1313839" y="1208212"/>
                    <a:pt x="1320974" y="1208240"/>
                    <a:pt x="1330233" y="1206739"/>
                  </a:cubicBezTo>
                  <a:cubicBezTo>
                    <a:pt x="1334862" y="1205989"/>
                    <a:pt x="1340030" y="1204856"/>
                    <a:pt x="1345905" y="1202251"/>
                  </a:cubicBezTo>
                  <a:cubicBezTo>
                    <a:pt x="1348849" y="1200949"/>
                    <a:pt x="1351950" y="1199264"/>
                    <a:pt x="1355277" y="1197112"/>
                  </a:cubicBezTo>
                  <a:cubicBezTo>
                    <a:pt x="1358703" y="1195060"/>
                    <a:pt x="1362341" y="1192511"/>
                    <a:pt x="1366220" y="1189340"/>
                  </a:cubicBezTo>
                  <a:cubicBezTo>
                    <a:pt x="1373879" y="1183040"/>
                    <a:pt x="1427832" y="1131084"/>
                    <a:pt x="1445033" y="1119574"/>
                  </a:cubicBezTo>
                  <a:cubicBezTo>
                    <a:pt x="1470813" y="1108262"/>
                    <a:pt x="1470105" y="1112071"/>
                    <a:pt x="1485197" y="1102514"/>
                  </a:cubicBezTo>
                  <a:cubicBezTo>
                    <a:pt x="1484234" y="1094006"/>
                    <a:pt x="1512591" y="1077102"/>
                    <a:pt x="1514969" y="1084776"/>
                  </a:cubicBezTo>
                  <a:cubicBezTo>
                    <a:pt x="1523131" y="1077956"/>
                    <a:pt x="1525710" y="1074614"/>
                    <a:pt x="1524984" y="1073445"/>
                  </a:cubicBezTo>
                  <a:close/>
                  <a:moveTo>
                    <a:pt x="5773371" y="1073174"/>
                  </a:moveTo>
                  <a:cubicBezTo>
                    <a:pt x="5781119" y="1080485"/>
                    <a:pt x="5822897" y="1127722"/>
                    <a:pt x="5814817" y="1113600"/>
                  </a:cubicBezTo>
                  <a:cubicBezTo>
                    <a:pt x="5814817" y="1113600"/>
                    <a:pt x="5815525" y="1114463"/>
                    <a:pt x="5816559" y="1115907"/>
                  </a:cubicBezTo>
                  <a:cubicBezTo>
                    <a:pt x="5817563" y="1117351"/>
                    <a:pt x="5818979" y="1119376"/>
                    <a:pt x="5820593" y="1121698"/>
                  </a:cubicBezTo>
                  <a:cubicBezTo>
                    <a:pt x="5823751" y="1126355"/>
                    <a:pt x="5827573" y="1132231"/>
                    <a:pt x="5830333" y="1137157"/>
                  </a:cubicBezTo>
                  <a:cubicBezTo>
                    <a:pt x="5835839" y="1147025"/>
                    <a:pt x="5837115" y="1153070"/>
                    <a:pt x="5820479" y="1138021"/>
                  </a:cubicBezTo>
                  <a:cubicBezTo>
                    <a:pt x="5817435" y="1121910"/>
                    <a:pt x="5799697" y="1102486"/>
                    <a:pt x="5780075" y="1082921"/>
                  </a:cubicBezTo>
                  <a:cubicBezTo>
                    <a:pt x="5771987" y="1072735"/>
                    <a:pt x="5770789" y="1070736"/>
                    <a:pt x="5773371" y="1073174"/>
                  </a:cubicBezTo>
                  <a:close/>
                  <a:moveTo>
                    <a:pt x="1625579" y="1071015"/>
                  </a:moveTo>
                  <a:cubicBezTo>
                    <a:pt x="1621374" y="1072062"/>
                    <a:pt x="1617099" y="1073124"/>
                    <a:pt x="1612866" y="1074186"/>
                  </a:cubicBezTo>
                  <a:cubicBezTo>
                    <a:pt x="1604556" y="1081222"/>
                    <a:pt x="1597902" y="1083799"/>
                    <a:pt x="1590016" y="1089745"/>
                  </a:cubicBezTo>
                  <a:cubicBezTo>
                    <a:pt x="1593824" y="1093256"/>
                    <a:pt x="1591432" y="1100377"/>
                    <a:pt x="1582810" y="1111179"/>
                  </a:cubicBezTo>
                  <a:cubicBezTo>
                    <a:pt x="1571626" y="1107993"/>
                    <a:pt x="1511756" y="1162187"/>
                    <a:pt x="1519231" y="1161762"/>
                  </a:cubicBezTo>
                  <a:cubicBezTo>
                    <a:pt x="1539815" y="1146175"/>
                    <a:pt x="1554000" y="1151314"/>
                    <a:pt x="1577516" y="1127134"/>
                  </a:cubicBezTo>
                  <a:cubicBezTo>
                    <a:pt x="1571244" y="1127969"/>
                    <a:pt x="1557979" y="1132952"/>
                    <a:pt x="1566445" y="1125095"/>
                  </a:cubicBezTo>
                  <a:cubicBezTo>
                    <a:pt x="1585231" y="1121542"/>
                    <a:pt x="1610275" y="1098834"/>
                    <a:pt x="1631058" y="1089278"/>
                  </a:cubicBezTo>
                  <a:cubicBezTo>
                    <a:pt x="1583730" y="1110556"/>
                    <a:pt x="1623498" y="1082978"/>
                    <a:pt x="1611011" y="1079594"/>
                  </a:cubicBezTo>
                  <a:cubicBezTo>
                    <a:pt x="1615358" y="1078221"/>
                    <a:pt x="1619775" y="1076649"/>
                    <a:pt x="1625579" y="1071015"/>
                  </a:cubicBezTo>
                  <a:close/>
                  <a:moveTo>
                    <a:pt x="5718591" y="1065805"/>
                  </a:moveTo>
                  <a:cubicBezTo>
                    <a:pt x="5723715" y="1066754"/>
                    <a:pt x="5729703" y="1071751"/>
                    <a:pt x="5737747" y="1078688"/>
                  </a:cubicBezTo>
                  <a:cubicBezTo>
                    <a:pt x="5741795" y="1082128"/>
                    <a:pt x="5746367" y="1086007"/>
                    <a:pt x="5751435" y="1090325"/>
                  </a:cubicBezTo>
                  <a:cubicBezTo>
                    <a:pt x="5756461" y="1094686"/>
                    <a:pt x="5762123" y="1099272"/>
                    <a:pt x="5768595" y="1103859"/>
                  </a:cubicBezTo>
                  <a:cubicBezTo>
                    <a:pt x="5773903" y="1115171"/>
                    <a:pt x="5769655" y="1114845"/>
                    <a:pt x="5759987" y="1107894"/>
                  </a:cubicBezTo>
                  <a:cubicBezTo>
                    <a:pt x="5768991" y="1119446"/>
                    <a:pt x="5780033" y="1131438"/>
                    <a:pt x="5791487" y="1143471"/>
                  </a:cubicBezTo>
                  <a:cubicBezTo>
                    <a:pt x="5810203" y="1159568"/>
                    <a:pt x="5783135" y="1119574"/>
                    <a:pt x="5783035" y="1112693"/>
                  </a:cubicBezTo>
                  <a:cubicBezTo>
                    <a:pt x="5806819" y="1138658"/>
                    <a:pt x="5820255" y="1153877"/>
                    <a:pt x="5833193" y="1169180"/>
                  </a:cubicBezTo>
                  <a:cubicBezTo>
                    <a:pt x="5845991" y="1184626"/>
                    <a:pt x="5859003" y="1199491"/>
                    <a:pt x="5879275" y="1227111"/>
                  </a:cubicBezTo>
                  <a:cubicBezTo>
                    <a:pt x="5868911" y="1218561"/>
                    <a:pt x="5863559" y="1211241"/>
                    <a:pt x="5858563" y="1204219"/>
                  </a:cubicBezTo>
                  <a:cubicBezTo>
                    <a:pt x="5853423" y="1197339"/>
                    <a:pt x="5848823" y="1190572"/>
                    <a:pt x="5840271" y="1182941"/>
                  </a:cubicBezTo>
                  <a:cubicBezTo>
                    <a:pt x="5843273" y="1192271"/>
                    <a:pt x="5862087" y="1212501"/>
                    <a:pt x="5848583" y="1202025"/>
                  </a:cubicBezTo>
                  <a:cubicBezTo>
                    <a:pt x="5822463" y="1184782"/>
                    <a:pt x="5833971" y="1175749"/>
                    <a:pt x="5814547" y="1160063"/>
                  </a:cubicBezTo>
                  <a:cubicBezTo>
                    <a:pt x="5795351" y="1142310"/>
                    <a:pt x="5820565" y="1179161"/>
                    <a:pt x="5819899" y="1184244"/>
                  </a:cubicBezTo>
                  <a:cubicBezTo>
                    <a:pt x="5803407" y="1164367"/>
                    <a:pt x="5786955" y="1144547"/>
                    <a:pt x="5770435" y="1124628"/>
                  </a:cubicBezTo>
                  <a:cubicBezTo>
                    <a:pt x="5762067" y="1114690"/>
                    <a:pt x="5753701" y="1104723"/>
                    <a:pt x="5745277" y="1094714"/>
                  </a:cubicBezTo>
                  <a:cubicBezTo>
                    <a:pt x="5736429" y="1085115"/>
                    <a:pt x="5727539" y="1075488"/>
                    <a:pt x="5718591" y="1065805"/>
                  </a:cubicBezTo>
                  <a:close/>
                  <a:moveTo>
                    <a:pt x="2193945" y="1062578"/>
                  </a:moveTo>
                  <a:cubicBezTo>
                    <a:pt x="2197102" y="1068821"/>
                    <a:pt x="2175895" y="1077188"/>
                    <a:pt x="2154050" y="1087197"/>
                  </a:cubicBezTo>
                  <a:cubicBezTo>
                    <a:pt x="2132446" y="1097645"/>
                    <a:pt x="2109696" y="1108872"/>
                    <a:pt x="2108733" y="1117734"/>
                  </a:cubicBezTo>
                  <a:cubicBezTo>
                    <a:pt x="2085827" y="1122958"/>
                    <a:pt x="2066658" y="1132160"/>
                    <a:pt x="2051807" y="1142000"/>
                  </a:cubicBezTo>
                  <a:cubicBezTo>
                    <a:pt x="2048098" y="1144463"/>
                    <a:pt x="2044644" y="1146955"/>
                    <a:pt x="2041473" y="1149446"/>
                  </a:cubicBezTo>
                  <a:cubicBezTo>
                    <a:pt x="2038358" y="1152023"/>
                    <a:pt x="2035583" y="1154698"/>
                    <a:pt x="2033049" y="1157247"/>
                  </a:cubicBezTo>
                  <a:cubicBezTo>
                    <a:pt x="2027995" y="1162358"/>
                    <a:pt x="2024031" y="1167199"/>
                    <a:pt x="2021185" y="1171347"/>
                  </a:cubicBezTo>
                  <a:cubicBezTo>
                    <a:pt x="2026961" y="1158125"/>
                    <a:pt x="1996722" y="1184811"/>
                    <a:pt x="1983131" y="1180337"/>
                  </a:cubicBezTo>
                  <a:cubicBezTo>
                    <a:pt x="2000120" y="1166803"/>
                    <a:pt x="2013852" y="1157686"/>
                    <a:pt x="2026707" y="1148880"/>
                  </a:cubicBezTo>
                  <a:cubicBezTo>
                    <a:pt x="2029906" y="1146657"/>
                    <a:pt x="2033063" y="1144477"/>
                    <a:pt x="2036220" y="1142283"/>
                  </a:cubicBezTo>
                  <a:cubicBezTo>
                    <a:pt x="2039448" y="1140202"/>
                    <a:pt x="2042676" y="1138092"/>
                    <a:pt x="2045918" y="1135855"/>
                  </a:cubicBezTo>
                  <a:cubicBezTo>
                    <a:pt x="2052402" y="1131396"/>
                    <a:pt x="2058985" y="1126512"/>
                    <a:pt x="2065993" y="1120693"/>
                  </a:cubicBezTo>
                  <a:cubicBezTo>
                    <a:pt x="2083562" y="1116701"/>
                    <a:pt x="2102716" y="1109183"/>
                    <a:pt x="2123329" y="1098141"/>
                  </a:cubicBezTo>
                  <a:cubicBezTo>
                    <a:pt x="2142031" y="1083346"/>
                    <a:pt x="2123584" y="1092860"/>
                    <a:pt x="2107317" y="1094531"/>
                  </a:cubicBezTo>
                  <a:cubicBezTo>
                    <a:pt x="2137019" y="1078137"/>
                    <a:pt x="2127421" y="1084210"/>
                    <a:pt x="2148642" y="1068382"/>
                  </a:cubicBezTo>
                  <a:cubicBezTo>
                    <a:pt x="2145372" y="1072700"/>
                    <a:pt x="2147453" y="1076863"/>
                    <a:pt x="2154857" y="1076919"/>
                  </a:cubicBezTo>
                  <a:cubicBezTo>
                    <a:pt x="2162346" y="1077160"/>
                    <a:pt x="2175371" y="1073762"/>
                    <a:pt x="2193945" y="1062578"/>
                  </a:cubicBezTo>
                  <a:close/>
                  <a:moveTo>
                    <a:pt x="2225730" y="1059187"/>
                  </a:moveTo>
                  <a:cubicBezTo>
                    <a:pt x="2239033" y="1057134"/>
                    <a:pt x="2231636" y="1068774"/>
                    <a:pt x="2248677" y="1061629"/>
                  </a:cubicBezTo>
                  <a:cubicBezTo>
                    <a:pt x="2254014" y="1062436"/>
                    <a:pt x="2243637" y="1066357"/>
                    <a:pt x="2240310" y="1066400"/>
                  </a:cubicBezTo>
                  <a:cubicBezTo>
                    <a:pt x="2215535" y="1079934"/>
                    <a:pt x="2244359" y="1075432"/>
                    <a:pt x="2202142" y="1094785"/>
                  </a:cubicBezTo>
                  <a:cubicBezTo>
                    <a:pt x="2177268" y="1096087"/>
                    <a:pt x="2206842" y="1090920"/>
                    <a:pt x="2221226" y="1080613"/>
                  </a:cubicBezTo>
                  <a:cubicBezTo>
                    <a:pt x="2187079" y="1080670"/>
                    <a:pt x="2170246" y="1099202"/>
                    <a:pt x="2136637" y="1120706"/>
                  </a:cubicBezTo>
                  <a:cubicBezTo>
                    <a:pt x="2130535" y="1118101"/>
                    <a:pt x="2116237" y="1127388"/>
                    <a:pt x="2097946" y="1139875"/>
                  </a:cubicBezTo>
                  <a:cubicBezTo>
                    <a:pt x="2088800" y="1146118"/>
                    <a:pt x="2078650" y="1153154"/>
                    <a:pt x="2067989" y="1159922"/>
                  </a:cubicBezTo>
                  <a:cubicBezTo>
                    <a:pt x="2062666" y="1163319"/>
                    <a:pt x="2057187" y="1166575"/>
                    <a:pt x="2051709" y="1169761"/>
                  </a:cubicBezTo>
                  <a:cubicBezTo>
                    <a:pt x="2046343" y="1173130"/>
                    <a:pt x="2040906" y="1176287"/>
                    <a:pt x="2035456" y="1179119"/>
                  </a:cubicBezTo>
                  <a:cubicBezTo>
                    <a:pt x="2038443" y="1174249"/>
                    <a:pt x="2044545" y="1168303"/>
                    <a:pt x="2052657" y="1162484"/>
                  </a:cubicBezTo>
                  <a:cubicBezTo>
                    <a:pt x="2060826" y="1156765"/>
                    <a:pt x="2070736" y="1150719"/>
                    <a:pt x="2080731" y="1144717"/>
                  </a:cubicBezTo>
                  <a:cubicBezTo>
                    <a:pt x="2100735" y="1132712"/>
                    <a:pt x="2121107" y="1120848"/>
                    <a:pt x="2128921" y="1111830"/>
                  </a:cubicBezTo>
                  <a:cubicBezTo>
                    <a:pt x="2143673" y="1103958"/>
                    <a:pt x="2133466" y="1113359"/>
                    <a:pt x="2147000" y="1110711"/>
                  </a:cubicBezTo>
                  <a:cubicBezTo>
                    <a:pt x="2146391" y="1107880"/>
                    <a:pt x="2150242" y="1103987"/>
                    <a:pt x="2156202" y="1099641"/>
                  </a:cubicBezTo>
                  <a:cubicBezTo>
                    <a:pt x="2162092" y="1095167"/>
                    <a:pt x="2170317" y="1090693"/>
                    <a:pt x="2178358" y="1086517"/>
                  </a:cubicBezTo>
                  <a:cubicBezTo>
                    <a:pt x="2194356" y="1078037"/>
                    <a:pt x="2209277" y="1070179"/>
                    <a:pt x="2203855" y="1067008"/>
                  </a:cubicBezTo>
                  <a:cubicBezTo>
                    <a:pt x="2214561" y="1062078"/>
                    <a:pt x="2221296" y="1059872"/>
                    <a:pt x="2225730" y="1059187"/>
                  </a:cubicBezTo>
                  <a:close/>
                  <a:moveTo>
                    <a:pt x="1428254" y="1059173"/>
                  </a:moveTo>
                  <a:cubicBezTo>
                    <a:pt x="1426138" y="1059271"/>
                    <a:pt x="1422212" y="1060560"/>
                    <a:pt x="1415261" y="1063837"/>
                  </a:cubicBezTo>
                  <a:cubicBezTo>
                    <a:pt x="1397168" y="1079438"/>
                    <a:pt x="1407729" y="1076225"/>
                    <a:pt x="1403538" y="1082680"/>
                  </a:cubicBezTo>
                  <a:cubicBezTo>
                    <a:pt x="1395554" y="1083685"/>
                    <a:pt x="1374941" y="1098607"/>
                    <a:pt x="1380632" y="1100037"/>
                  </a:cubicBezTo>
                  <a:cubicBezTo>
                    <a:pt x="1399376" y="1083671"/>
                    <a:pt x="1411410" y="1088952"/>
                    <a:pt x="1431244" y="1068849"/>
                  </a:cubicBezTo>
                  <a:cubicBezTo>
                    <a:pt x="1424661" y="1069295"/>
                    <a:pt x="1434602" y="1058879"/>
                    <a:pt x="1428254" y="1059173"/>
                  </a:cubicBezTo>
                  <a:close/>
                  <a:moveTo>
                    <a:pt x="2302856" y="1056829"/>
                  </a:moveTo>
                  <a:cubicBezTo>
                    <a:pt x="2301964" y="1057537"/>
                    <a:pt x="2297391" y="1060029"/>
                    <a:pt x="2292804" y="1062974"/>
                  </a:cubicBezTo>
                  <a:cubicBezTo>
                    <a:pt x="2283560" y="1068721"/>
                    <a:pt x="2273862" y="1075404"/>
                    <a:pt x="2292026" y="1070477"/>
                  </a:cubicBezTo>
                  <a:cubicBezTo>
                    <a:pt x="2279157" y="1076338"/>
                    <a:pt x="2267237" y="1080288"/>
                    <a:pt x="2257341" y="1080146"/>
                  </a:cubicBezTo>
                  <a:cubicBezTo>
                    <a:pt x="2249186" y="1084181"/>
                    <a:pt x="2251848" y="1084577"/>
                    <a:pt x="2254991" y="1084861"/>
                  </a:cubicBezTo>
                  <a:cubicBezTo>
                    <a:pt x="2211047" y="1095606"/>
                    <a:pt x="2286292" y="1071496"/>
                    <a:pt x="2290709" y="1061190"/>
                  </a:cubicBezTo>
                  <a:cubicBezTo>
                    <a:pt x="2300718" y="1056716"/>
                    <a:pt x="2303734" y="1056107"/>
                    <a:pt x="2302856" y="1056829"/>
                  </a:cubicBezTo>
                  <a:close/>
                  <a:moveTo>
                    <a:pt x="1317463" y="1055470"/>
                  </a:moveTo>
                  <a:cubicBezTo>
                    <a:pt x="1304127" y="1062903"/>
                    <a:pt x="1280994" y="1080429"/>
                    <a:pt x="1267573" y="1092236"/>
                  </a:cubicBezTo>
                  <a:cubicBezTo>
                    <a:pt x="1260792" y="1098055"/>
                    <a:pt x="1256885" y="1102939"/>
                    <a:pt x="1257380" y="1103916"/>
                  </a:cubicBezTo>
                  <a:cubicBezTo>
                    <a:pt x="1258017" y="1105063"/>
                    <a:pt x="1262972" y="1102189"/>
                    <a:pt x="1275714" y="1094558"/>
                  </a:cubicBezTo>
                  <a:cubicBezTo>
                    <a:pt x="1272203" y="1094728"/>
                    <a:pt x="1274836" y="1090693"/>
                    <a:pt x="1285723" y="1081137"/>
                  </a:cubicBezTo>
                  <a:cubicBezTo>
                    <a:pt x="1342139" y="1051648"/>
                    <a:pt x="1282750" y="1111150"/>
                    <a:pt x="1341870" y="1072515"/>
                  </a:cubicBezTo>
                  <a:cubicBezTo>
                    <a:pt x="1337637" y="1068735"/>
                    <a:pt x="1305245" y="1069599"/>
                    <a:pt x="1317463" y="1055470"/>
                  </a:cubicBezTo>
                  <a:close/>
                  <a:moveTo>
                    <a:pt x="2135533" y="1045716"/>
                  </a:moveTo>
                  <a:cubicBezTo>
                    <a:pt x="2120017" y="1049354"/>
                    <a:pt x="2105888" y="1050133"/>
                    <a:pt x="2088178" y="1058401"/>
                  </a:cubicBezTo>
                  <a:cubicBezTo>
                    <a:pt x="2097210" y="1063894"/>
                    <a:pt x="2136000" y="1059873"/>
                    <a:pt x="2103835" y="1076055"/>
                  </a:cubicBezTo>
                  <a:cubicBezTo>
                    <a:pt x="2120965" y="1066074"/>
                    <a:pt x="2109187" y="1078334"/>
                    <a:pt x="2124363" y="1069967"/>
                  </a:cubicBezTo>
                  <a:cubicBezTo>
                    <a:pt x="2112726" y="1069217"/>
                    <a:pt x="2136383" y="1054635"/>
                    <a:pt x="2133296" y="1050544"/>
                  </a:cubicBezTo>
                  <a:cubicBezTo>
                    <a:pt x="2124193" y="1056121"/>
                    <a:pt x="2118870" y="1055230"/>
                    <a:pt x="2135533" y="1045716"/>
                  </a:cubicBezTo>
                  <a:close/>
                  <a:moveTo>
                    <a:pt x="1161224" y="1040266"/>
                  </a:moveTo>
                  <a:cubicBezTo>
                    <a:pt x="1140951" y="1057297"/>
                    <a:pt x="1107625" y="1079495"/>
                    <a:pt x="1142990" y="1062988"/>
                  </a:cubicBezTo>
                  <a:cubicBezTo>
                    <a:pt x="1143740" y="1072898"/>
                    <a:pt x="1104709" y="1081520"/>
                    <a:pt x="1102925" y="1079000"/>
                  </a:cubicBezTo>
                  <a:cubicBezTo>
                    <a:pt x="1125675" y="1054154"/>
                    <a:pt x="1141928" y="1052653"/>
                    <a:pt x="1161224" y="1040266"/>
                  </a:cubicBezTo>
                  <a:close/>
                  <a:moveTo>
                    <a:pt x="2094777" y="1038468"/>
                  </a:moveTo>
                  <a:cubicBezTo>
                    <a:pt x="2086383" y="1038375"/>
                    <a:pt x="2074920" y="1040322"/>
                    <a:pt x="2063955" y="1046183"/>
                  </a:cubicBezTo>
                  <a:cubicBezTo>
                    <a:pt x="2087130" y="1040506"/>
                    <a:pt x="2072364" y="1059732"/>
                    <a:pt x="2107177" y="1042984"/>
                  </a:cubicBezTo>
                  <a:cubicBezTo>
                    <a:pt x="2108494" y="1040690"/>
                    <a:pt x="2103170" y="1038560"/>
                    <a:pt x="2094777" y="1038468"/>
                  </a:cubicBezTo>
                  <a:close/>
                  <a:moveTo>
                    <a:pt x="5837467" y="1036443"/>
                  </a:moveTo>
                  <a:cubicBezTo>
                    <a:pt x="5867735" y="1061119"/>
                    <a:pt x="5895287" y="1084846"/>
                    <a:pt x="5922483" y="1110768"/>
                  </a:cubicBezTo>
                  <a:cubicBezTo>
                    <a:pt x="5929207" y="1117323"/>
                    <a:pt x="5936215" y="1123708"/>
                    <a:pt x="5942683" y="1130829"/>
                  </a:cubicBezTo>
                  <a:cubicBezTo>
                    <a:pt x="5949211" y="1137893"/>
                    <a:pt x="5955765" y="1145156"/>
                    <a:pt x="5962347" y="1152645"/>
                  </a:cubicBezTo>
                  <a:cubicBezTo>
                    <a:pt x="5975515" y="1167637"/>
                    <a:pt x="5988865" y="1183606"/>
                    <a:pt x="6002655" y="1200963"/>
                  </a:cubicBezTo>
                  <a:cubicBezTo>
                    <a:pt x="5989175" y="1188236"/>
                    <a:pt x="5975699" y="1174348"/>
                    <a:pt x="5962603" y="1160502"/>
                  </a:cubicBezTo>
                  <a:cubicBezTo>
                    <a:pt x="5949379" y="1146784"/>
                    <a:pt x="5937135" y="1132513"/>
                    <a:pt x="5924521" y="1120636"/>
                  </a:cubicBezTo>
                  <a:cubicBezTo>
                    <a:pt x="5899787" y="1096398"/>
                    <a:pt x="5878397" y="1076947"/>
                    <a:pt x="5864169" y="1071737"/>
                  </a:cubicBezTo>
                  <a:cubicBezTo>
                    <a:pt x="5850775" y="1058981"/>
                    <a:pt x="5852263" y="1049524"/>
                    <a:pt x="5837467" y="1036443"/>
                  </a:cubicBezTo>
                  <a:close/>
                  <a:moveTo>
                    <a:pt x="5411623" y="1033258"/>
                  </a:moveTo>
                  <a:cubicBezTo>
                    <a:pt x="5418135" y="1045603"/>
                    <a:pt x="5486415" y="1108914"/>
                    <a:pt x="5448431" y="1081463"/>
                  </a:cubicBezTo>
                  <a:cubicBezTo>
                    <a:pt x="5447779" y="1070194"/>
                    <a:pt x="5423189" y="1056801"/>
                    <a:pt x="5406907" y="1044244"/>
                  </a:cubicBezTo>
                  <a:cubicBezTo>
                    <a:pt x="5400579" y="1032536"/>
                    <a:pt x="5426841" y="1054083"/>
                    <a:pt x="5411623" y="1033258"/>
                  </a:cubicBezTo>
                  <a:close/>
                  <a:moveTo>
                    <a:pt x="1152914" y="1027963"/>
                  </a:moveTo>
                  <a:cubicBezTo>
                    <a:pt x="1130560" y="1043720"/>
                    <a:pt x="1103307" y="1077145"/>
                    <a:pt x="1081109" y="1093057"/>
                  </a:cubicBezTo>
                  <a:cubicBezTo>
                    <a:pt x="1075135" y="1094473"/>
                    <a:pt x="1085795" y="1085922"/>
                    <a:pt x="1089462" y="1084464"/>
                  </a:cubicBezTo>
                  <a:cubicBezTo>
                    <a:pt x="1097375" y="1076225"/>
                    <a:pt x="1087720" y="1081151"/>
                    <a:pt x="1084351" y="1081392"/>
                  </a:cubicBezTo>
                  <a:cubicBezTo>
                    <a:pt x="1125534" y="1053531"/>
                    <a:pt x="1099414" y="1066966"/>
                    <a:pt x="1095960" y="1061119"/>
                  </a:cubicBezTo>
                  <a:cubicBezTo>
                    <a:pt x="1108177" y="1049581"/>
                    <a:pt x="1126921" y="1041894"/>
                    <a:pt x="1116049" y="1053021"/>
                  </a:cubicBezTo>
                  <a:cubicBezTo>
                    <a:pt x="1128323" y="1044725"/>
                    <a:pt x="1142268" y="1030596"/>
                    <a:pt x="1152914" y="1027963"/>
                  </a:cubicBezTo>
                  <a:close/>
                  <a:moveTo>
                    <a:pt x="1216581" y="1025848"/>
                  </a:moveTo>
                  <a:cubicBezTo>
                    <a:pt x="1218826" y="1025323"/>
                    <a:pt x="1219425" y="1026618"/>
                    <a:pt x="1218858" y="1028898"/>
                  </a:cubicBezTo>
                  <a:cubicBezTo>
                    <a:pt x="1217740" y="1033470"/>
                    <a:pt x="1212006" y="1041993"/>
                    <a:pt x="1206131" y="1048548"/>
                  </a:cubicBezTo>
                  <a:cubicBezTo>
                    <a:pt x="1189935" y="1070987"/>
                    <a:pt x="1128479" y="1103845"/>
                    <a:pt x="1158464" y="1092987"/>
                  </a:cubicBezTo>
                  <a:cubicBezTo>
                    <a:pt x="1101340" y="1126837"/>
                    <a:pt x="1192243" y="1061728"/>
                    <a:pt x="1192880" y="1053701"/>
                  </a:cubicBezTo>
                  <a:cubicBezTo>
                    <a:pt x="1178241" y="1063752"/>
                    <a:pt x="1164339" y="1071666"/>
                    <a:pt x="1151442" y="1075135"/>
                  </a:cubicBezTo>
                  <a:cubicBezTo>
                    <a:pt x="1167977" y="1059803"/>
                    <a:pt x="1161932" y="1061218"/>
                    <a:pt x="1154684" y="1063540"/>
                  </a:cubicBezTo>
                  <a:cubicBezTo>
                    <a:pt x="1184626" y="1037151"/>
                    <a:pt x="1186254" y="1050572"/>
                    <a:pt x="1179700" y="1058826"/>
                  </a:cubicBezTo>
                  <a:cubicBezTo>
                    <a:pt x="1189992" y="1053630"/>
                    <a:pt x="1212884" y="1030526"/>
                    <a:pt x="1204418" y="1033725"/>
                  </a:cubicBezTo>
                  <a:cubicBezTo>
                    <a:pt x="1210442" y="1028720"/>
                    <a:pt x="1214335" y="1026374"/>
                    <a:pt x="1216581" y="1025848"/>
                  </a:cubicBezTo>
                  <a:close/>
                  <a:moveTo>
                    <a:pt x="5292317" y="1020837"/>
                  </a:moveTo>
                  <a:cubicBezTo>
                    <a:pt x="5300809" y="1024773"/>
                    <a:pt x="5345879" y="1055835"/>
                    <a:pt x="5358035" y="1063342"/>
                  </a:cubicBezTo>
                  <a:cubicBezTo>
                    <a:pt x="5366319" y="1078179"/>
                    <a:pt x="5378961" y="1085413"/>
                    <a:pt x="5370819" y="1086475"/>
                  </a:cubicBezTo>
                  <a:cubicBezTo>
                    <a:pt x="5357471" y="1075885"/>
                    <a:pt x="5349061" y="1066726"/>
                    <a:pt x="5339435" y="1057042"/>
                  </a:cubicBezTo>
                  <a:cubicBezTo>
                    <a:pt x="5329765" y="1047458"/>
                    <a:pt x="5318539" y="1037789"/>
                    <a:pt x="5298591" y="1027822"/>
                  </a:cubicBezTo>
                  <a:cubicBezTo>
                    <a:pt x="5290719" y="1021228"/>
                    <a:pt x="5289487" y="1019526"/>
                    <a:pt x="5292317" y="1020837"/>
                  </a:cubicBezTo>
                  <a:close/>
                  <a:moveTo>
                    <a:pt x="5141603" y="1016029"/>
                  </a:moveTo>
                  <a:cubicBezTo>
                    <a:pt x="5154131" y="1024863"/>
                    <a:pt x="5164607" y="1033867"/>
                    <a:pt x="5170101" y="1042928"/>
                  </a:cubicBezTo>
                  <a:cubicBezTo>
                    <a:pt x="5178823" y="1044726"/>
                    <a:pt x="5169987" y="1031446"/>
                    <a:pt x="5183239" y="1037137"/>
                  </a:cubicBezTo>
                  <a:cubicBezTo>
                    <a:pt x="5202267" y="1047557"/>
                    <a:pt x="5199391" y="1059024"/>
                    <a:pt x="5208907" y="1070194"/>
                  </a:cubicBezTo>
                  <a:cubicBezTo>
                    <a:pt x="5211863" y="1083304"/>
                    <a:pt x="5191803" y="1052540"/>
                    <a:pt x="5190133" y="1047953"/>
                  </a:cubicBezTo>
                  <a:cubicBezTo>
                    <a:pt x="5180351" y="1044400"/>
                    <a:pt x="5180719" y="1049638"/>
                    <a:pt x="5185843" y="1058925"/>
                  </a:cubicBezTo>
                  <a:cubicBezTo>
                    <a:pt x="5170271" y="1044697"/>
                    <a:pt x="5151555" y="1030498"/>
                    <a:pt x="5141603" y="1016029"/>
                  </a:cubicBezTo>
                  <a:close/>
                  <a:moveTo>
                    <a:pt x="1559553" y="1013807"/>
                  </a:moveTo>
                  <a:cubicBezTo>
                    <a:pt x="1557575" y="1014083"/>
                    <a:pt x="1554712" y="1014882"/>
                    <a:pt x="1550419" y="1016524"/>
                  </a:cubicBezTo>
                  <a:cubicBezTo>
                    <a:pt x="1518155" y="1038765"/>
                    <a:pt x="1431202" y="1111660"/>
                    <a:pt x="1504507" y="1063101"/>
                  </a:cubicBezTo>
                  <a:cubicBezTo>
                    <a:pt x="1474112" y="1068792"/>
                    <a:pt x="1571145" y="1028076"/>
                    <a:pt x="1546625" y="1027340"/>
                  </a:cubicBezTo>
                  <a:cubicBezTo>
                    <a:pt x="1553505" y="1024452"/>
                    <a:pt x="1559706" y="1023801"/>
                    <a:pt x="1568115" y="1016793"/>
                  </a:cubicBezTo>
                  <a:cubicBezTo>
                    <a:pt x="1563443" y="1016857"/>
                    <a:pt x="1565484" y="1012978"/>
                    <a:pt x="1559553" y="1013807"/>
                  </a:cubicBezTo>
                  <a:close/>
                  <a:moveTo>
                    <a:pt x="2325786" y="1011679"/>
                  </a:moveTo>
                  <a:cubicBezTo>
                    <a:pt x="2329937" y="1011624"/>
                    <a:pt x="2320644" y="1020417"/>
                    <a:pt x="2339947" y="1016255"/>
                  </a:cubicBezTo>
                  <a:cubicBezTo>
                    <a:pt x="2331354" y="1020502"/>
                    <a:pt x="2325762" y="1019412"/>
                    <a:pt x="2319165" y="1020233"/>
                  </a:cubicBezTo>
                  <a:cubicBezTo>
                    <a:pt x="2289789" y="1032564"/>
                    <a:pt x="2305149" y="1031446"/>
                    <a:pt x="2282243" y="1042573"/>
                  </a:cubicBezTo>
                  <a:cubicBezTo>
                    <a:pt x="2272248" y="1042701"/>
                    <a:pt x="2262154" y="1042842"/>
                    <a:pt x="2252074" y="1042984"/>
                  </a:cubicBezTo>
                  <a:cubicBezTo>
                    <a:pt x="2260526" y="1039020"/>
                    <a:pt x="2276962" y="1033159"/>
                    <a:pt x="2291247" y="1028345"/>
                  </a:cubicBezTo>
                  <a:cubicBezTo>
                    <a:pt x="2305616" y="1023659"/>
                    <a:pt x="2317338" y="1019030"/>
                    <a:pt x="2315597" y="1015491"/>
                  </a:cubicBezTo>
                  <a:cubicBezTo>
                    <a:pt x="2321525" y="1012698"/>
                    <a:pt x="2324403" y="1011697"/>
                    <a:pt x="2325786" y="1011679"/>
                  </a:cubicBezTo>
                  <a:close/>
                  <a:moveTo>
                    <a:pt x="2590448" y="1011663"/>
                  </a:moveTo>
                  <a:cubicBezTo>
                    <a:pt x="2590331" y="1012047"/>
                    <a:pt x="2586572" y="1013615"/>
                    <a:pt x="2582148" y="1015491"/>
                  </a:cubicBezTo>
                  <a:cubicBezTo>
                    <a:pt x="2573215" y="1019030"/>
                    <a:pt x="2561989" y="1024764"/>
                    <a:pt x="2571375" y="1023475"/>
                  </a:cubicBezTo>
                  <a:cubicBezTo>
                    <a:pt x="2554740" y="1025599"/>
                    <a:pt x="2447599" y="1076395"/>
                    <a:pt x="2508460" y="1045221"/>
                  </a:cubicBezTo>
                  <a:cubicBezTo>
                    <a:pt x="2505629" y="1042064"/>
                    <a:pt x="2540470" y="1030412"/>
                    <a:pt x="2530914" y="1028827"/>
                  </a:cubicBezTo>
                  <a:cubicBezTo>
                    <a:pt x="2558831" y="1022173"/>
                    <a:pt x="2554726" y="1029620"/>
                    <a:pt x="2576896" y="1014939"/>
                  </a:cubicBezTo>
                  <a:cubicBezTo>
                    <a:pt x="2587040" y="1012079"/>
                    <a:pt x="2590565" y="1011279"/>
                    <a:pt x="2590448" y="1011663"/>
                  </a:cubicBezTo>
                  <a:close/>
                  <a:moveTo>
                    <a:pt x="2698576" y="1005057"/>
                  </a:moveTo>
                  <a:cubicBezTo>
                    <a:pt x="2703022" y="1009771"/>
                    <a:pt x="2644836" y="1029322"/>
                    <a:pt x="2629801" y="1031857"/>
                  </a:cubicBezTo>
                  <a:cubicBezTo>
                    <a:pt x="2636908" y="1026236"/>
                    <a:pt x="2666114" y="1013042"/>
                    <a:pt x="2698576" y="1005057"/>
                  </a:cubicBezTo>
                  <a:close/>
                  <a:moveTo>
                    <a:pt x="2231335" y="1001248"/>
                  </a:moveTo>
                  <a:cubicBezTo>
                    <a:pt x="2203219" y="1019030"/>
                    <a:pt x="2167288" y="1026349"/>
                    <a:pt x="2127846" y="1036811"/>
                  </a:cubicBezTo>
                  <a:cubicBezTo>
                    <a:pt x="2137968" y="1036033"/>
                    <a:pt x="2148600" y="1036033"/>
                    <a:pt x="2158822" y="1035650"/>
                  </a:cubicBezTo>
                  <a:cubicBezTo>
                    <a:pt x="2181459" y="1020488"/>
                    <a:pt x="2230216" y="1013891"/>
                    <a:pt x="2231335" y="1001248"/>
                  </a:cubicBezTo>
                  <a:close/>
                  <a:moveTo>
                    <a:pt x="1203427" y="998630"/>
                  </a:moveTo>
                  <a:cubicBezTo>
                    <a:pt x="1174886" y="1018747"/>
                    <a:pt x="1192979" y="1008611"/>
                    <a:pt x="1169605" y="1031758"/>
                  </a:cubicBezTo>
                  <a:lnTo>
                    <a:pt x="1142891" y="1042305"/>
                  </a:lnTo>
                  <a:cubicBezTo>
                    <a:pt x="1148780" y="1035524"/>
                    <a:pt x="1153367" y="1033258"/>
                    <a:pt x="1157813" y="1031248"/>
                  </a:cubicBezTo>
                  <a:cubicBezTo>
                    <a:pt x="1171998" y="1024141"/>
                    <a:pt x="1177958" y="1004887"/>
                    <a:pt x="1203427" y="998630"/>
                  </a:cubicBezTo>
                  <a:close/>
                  <a:moveTo>
                    <a:pt x="5348199" y="990730"/>
                  </a:moveTo>
                  <a:cubicBezTo>
                    <a:pt x="5393075" y="1028629"/>
                    <a:pt x="5364323" y="993292"/>
                    <a:pt x="5380179" y="997823"/>
                  </a:cubicBezTo>
                  <a:cubicBezTo>
                    <a:pt x="5402831" y="1017558"/>
                    <a:pt x="5378595" y="1014755"/>
                    <a:pt x="5389127" y="1031573"/>
                  </a:cubicBezTo>
                  <a:cubicBezTo>
                    <a:pt x="5380223" y="1025613"/>
                    <a:pt x="5377857" y="1019908"/>
                    <a:pt x="5373157" y="1014118"/>
                  </a:cubicBezTo>
                  <a:cubicBezTo>
                    <a:pt x="5356551" y="1001914"/>
                    <a:pt x="5358659" y="1007266"/>
                    <a:pt x="5361819" y="1013580"/>
                  </a:cubicBezTo>
                  <a:cubicBezTo>
                    <a:pt x="5332385" y="992004"/>
                    <a:pt x="5363275" y="1007124"/>
                    <a:pt x="5348199" y="990730"/>
                  </a:cubicBezTo>
                  <a:close/>
                  <a:moveTo>
                    <a:pt x="2652396" y="988706"/>
                  </a:moveTo>
                  <a:cubicBezTo>
                    <a:pt x="2680824" y="990178"/>
                    <a:pt x="2623770" y="998290"/>
                    <a:pt x="2606018" y="1009857"/>
                  </a:cubicBezTo>
                  <a:cubicBezTo>
                    <a:pt x="2588689" y="1009560"/>
                    <a:pt x="2635294" y="988848"/>
                    <a:pt x="2652396" y="988706"/>
                  </a:cubicBezTo>
                  <a:close/>
                  <a:moveTo>
                    <a:pt x="2478249" y="982208"/>
                  </a:moveTo>
                  <a:cubicBezTo>
                    <a:pt x="2455130" y="992174"/>
                    <a:pt x="2439996" y="997172"/>
                    <a:pt x="2428373" y="1001561"/>
                  </a:cubicBezTo>
                  <a:cubicBezTo>
                    <a:pt x="2416750" y="1005949"/>
                    <a:pt x="2408964" y="1010536"/>
                    <a:pt x="2400130" y="1018450"/>
                  </a:cubicBezTo>
                  <a:cubicBezTo>
                    <a:pt x="2381994" y="1023320"/>
                    <a:pt x="2387416" y="1019752"/>
                    <a:pt x="2382178" y="1017756"/>
                  </a:cubicBezTo>
                  <a:cubicBezTo>
                    <a:pt x="2353114" y="1028218"/>
                    <a:pt x="2354119" y="1039218"/>
                    <a:pt x="2339395" y="1039388"/>
                  </a:cubicBezTo>
                  <a:cubicBezTo>
                    <a:pt x="2324474" y="1047430"/>
                    <a:pt x="2354544" y="1042772"/>
                    <a:pt x="2346417" y="1048888"/>
                  </a:cubicBezTo>
                  <a:cubicBezTo>
                    <a:pt x="2326215" y="1053843"/>
                    <a:pt x="2316206" y="1051960"/>
                    <a:pt x="2310175" y="1047628"/>
                  </a:cubicBezTo>
                  <a:cubicBezTo>
                    <a:pt x="2342736" y="1033810"/>
                    <a:pt x="2365954" y="1023745"/>
                    <a:pt x="2386241" y="1014061"/>
                  </a:cubicBezTo>
                  <a:cubicBezTo>
                    <a:pt x="2396392" y="1009220"/>
                    <a:pt x="2405806" y="1004477"/>
                    <a:pt x="2415292" y="999409"/>
                  </a:cubicBezTo>
                  <a:cubicBezTo>
                    <a:pt x="2424848" y="994539"/>
                    <a:pt x="2434602" y="989569"/>
                    <a:pt x="2445362" y="984091"/>
                  </a:cubicBezTo>
                  <a:cubicBezTo>
                    <a:pt x="2457607" y="981500"/>
                    <a:pt x="2468466" y="981004"/>
                    <a:pt x="2478249" y="982208"/>
                  </a:cubicBezTo>
                  <a:close/>
                  <a:moveTo>
                    <a:pt x="2409062" y="981372"/>
                  </a:moveTo>
                  <a:cubicBezTo>
                    <a:pt x="2414669" y="982660"/>
                    <a:pt x="2391111" y="994666"/>
                    <a:pt x="2383112" y="994467"/>
                  </a:cubicBezTo>
                  <a:cubicBezTo>
                    <a:pt x="2374604" y="998120"/>
                    <a:pt x="2377181" y="998700"/>
                    <a:pt x="2380465" y="999026"/>
                  </a:cubicBezTo>
                  <a:cubicBezTo>
                    <a:pt x="2383339" y="1008936"/>
                    <a:pt x="2354869" y="991155"/>
                    <a:pt x="2351146" y="1007308"/>
                  </a:cubicBezTo>
                  <a:cubicBezTo>
                    <a:pt x="2322789" y="1019837"/>
                    <a:pt x="2354869" y="1000328"/>
                    <a:pt x="2341533" y="1002395"/>
                  </a:cubicBezTo>
                  <a:cubicBezTo>
                    <a:pt x="2365133" y="993561"/>
                    <a:pt x="2383226" y="994170"/>
                    <a:pt x="2409062" y="981372"/>
                  </a:cubicBezTo>
                  <a:close/>
                  <a:moveTo>
                    <a:pt x="1548210" y="972637"/>
                  </a:moveTo>
                  <a:cubicBezTo>
                    <a:pt x="1537989" y="973812"/>
                    <a:pt x="1523662" y="985817"/>
                    <a:pt x="1511473" y="992273"/>
                  </a:cubicBezTo>
                  <a:cubicBezTo>
                    <a:pt x="1502369" y="995486"/>
                    <a:pt x="1494187" y="996095"/>
                    <a:pt x="1483017" y="1004943"/>
                  </a:cubicBezTo>
                  <a:cubicBezTo>
                    <a:pt x="1503261" y="997199"/>
                    <a:pt x="1478118" y="1020389"/>
                    <a:pt x="1507551" y="1003230"/>
                  </a:cubicBezTo>
                  <a:cubicBezTo>
                    <a:pt x="1499453" y="1004264"/>
                    <a:pt x="1520717" y="991522"/>
                    <a:pt x="1531207" y="986992"/>
                  </a:cubicBezTo>
                  <a:cubicBezTo>
                    <a:pt x="1521835" y="994793"/>
                    <a:pt x="1512492" y="1004618"/>
                    <a:pt x="1529254" y="992485"/>
                  </a:cubicBezTo>
                  <a:cubicBezTo>
                    <a:pt x="1539815" y="983354"/>
                    <a:pt x="1532623" y="984727"/>
                    <a:pt x="1548210" y="972637"/>
                  </a:cubicBezTo>
                  <a:close/>
                  <a:moveTo>
                    <a:pt x="4976325" y="972291"/>
                  </a:moveTo>
                  <a:cubicBezTo>
                    <a:pt x="4976845" y="971622"/>
                    <a:pt x="5004923" y="989219"/>
                    <a:pt x="5003459" y="995260"/>
                  </a:cubicBezTo>
                  <a:cubicBezTo>
                    <a:pt x="5014415" y="999904"/>
                    <a:pt x="5028261" y="1006798"/>
                    <a:pt x="5040647" y="1012574"/>
                  </a:cubicBezTo>
                  <a:cubicBezTo>
                    <a:pt x="5053063" y="1018308"/>
                    <a:pt x="5063483" y="1023801"/>
                    <a:pt x="5068609" y="1023971"/>
                  </a:cubicBezTo>
                  <a:cubicBezTo>
                    <a:pt x="5057199" y="1023319"/>
                    <a:pt x="5132019" y="1071454"/>
                    <a:pt x="5107611" y="1050147"/>
                  </a:cubicBezTo>
                  <a:cubicBezTo>
                    <a:pt x="5101891" y="1040393"/>
                    <a:pt x="5146459" y="1073691"/>
                    <a:pt x="5144391" y="1081831"/>
                  </a:cubicBezTo>
                  <a:cubicBezTo>
                    <a:pt x="5118427" y="1064403"/>
                    <a:pt x="5096811" y="1051974"/>
                    <a:pt x="5074371" y="1039105"/>
                  </a:cubicBezTo>
                  <a:cubicBezTo>
                    <a:pt x="5063103" y="1032762"/>
                    <a:pt x="5051847" y="1025938"/>
                    <a:pt x="5039319" y="1018987"/>
                  </a:cubicBezTo>
                  <a:cubicBezTo>
                    <a:pt x="5026689" y="1012192"/>
                    <a:pt x="5013183" y="1004660"/>
                    <a:pt x="4998079" y="995727"/>
                  </a:cubicBezTo>
                  <a:cubicBezTo>
                    <a:pt x="4994467" y="990588"/>
                    <a:pt x="4990787" y="985350"/>
                    <a:pt x="4987107" y="980154"/>
                  </a:cubicBezTo>
                  <a:cubicBezTo>
                    <a:pt x="4979041" y="974767"/>
                    <a:pt x="4976153" y="972515"/>
                    <a:pt x="4976325" y="972291"/>
                  </a:cubicBezTo>
                  <a:close/>
                  <a:moveTo>
                    <a:pt x="1514686" y="966691"/>
                  </a:moveTo>
                  <a:cubicBezTo>
                    <a:pt x="1487037" y="980579"/>
                    <a:pt x="1501747" y="959103"/>
                    <a:pt x="1481403" y="975737"/>
                  </a:cubicBezTo>
                  <a:cubicBezTo>
                    <a:pt x="1495730" y="975044"/>
                    <a:pt x="1456628" y="993122"/>
                    <a:pt x="1446930" y="1005000"/>
                  </a:cubicBezTo>
                  <a:cubicBezTo>
                    <a:pt x="1466552" y="1000795"/>
                    <a:pt x="1493054" y="976926"/>
                    <a:pt x="1514686" y="966691"/>
                  </a:cubicBezTo>
                  <a:close/>
                  <a:moveTo>
                    <a:pt x="1226432" y="965119"/>
                  </a:moveTo>
                  <a:cubicBezTo>
                    <a:pt x="1238367" y="961523"/>
                    <a:pt x="1202408" y="990319"/>
                    <a:pt x="1220769" y="982405"/>
                  </a:cubicBezTo>
                  <a:cubicBezTo>
                    <a:pt x="1200454" y="998474"/>
                    <a:pt x="1207164" y="987870"/>
                    <a:pt x="1200213" y="989625"/>
                  </a:cubicBezTo>
                  <a:cubicBezTo>
                    <a:pt x="1194480" y="995005"/>
                    <a:pt x="1188704" y="1000427"/>
                    <a:pt x="1182927" y="1005835"/>
                  </a:cubicBezTo>
                  <a:cubicBezTo>
                    <a:pt x="1169167" y="1009375"/>
                    <a:pt x="1217173" y="971448"/>
                    <a:pt x="1226432" y="965119"/>
                  </a:cubicBezTo>
                  <a:close/>
                  <a:moveTo>
                    <a:pt x="1444594" y="961127"/>
                  </a:moveTo>
                  <a:cubicBezTo>
                    <a:pt x="1432461" y="972354"/>
                    <a:pt x="1422382" y="977988"/>
                    <a:pt x="1412132" y="984062"/>
                  </a:cubicBezTo>
                  <a:cubicBezTo>
                    <a:pt x="1401967" y="990220"/>
                    <a:pt x="1391264" y="996350"/>
                    <a:pt x="1379231" y="1009955"/>
                  </a:cubicBezTo>
                  <a:cubicBezTo>
                    <a:pt x="1382543" y="1009488"/>
                    <a:pt x="1388447" y="1006048"/>
                    <a:pt x="1395667" y="1001489"/>
                  </a:cubicBezTo>
                  <a:cubicBezTo>
                    <a:pt x="1402958" y="997030"/>
                    <a:pt x="1411353" y="991225"/>
                    <a:pt x="1419140" y="985421"/>
                  </a:cubicBezTo>
                  <a:cubicBezTo>
                    <a:pt x="1434698" y="973812"/>
                    <a:pt x="1447822" y="962175"/>
                    <a:pt x="1444594" y="961127"/>
                  </a:cubicBezTo>
                  <a:close/>
                  <a:moveTo>
                    <a:pt x="1618628" y="959791"/>
                  </a:moveTo>
                  <a:cubicBezTo>
                    <a:pt x="1607865" y="961941"/>
                    <a:pt x="1590745" y="968347"/>
                    <a:pt x="1583985" y="973557"/>
                  </a:cubicBezTo>
                  <a:cubicBezTo>
                    <a:pt x="1591489" y="976728"/>
                    <a:pt x="1595297" y="972651"/>
                    <a:pt x="1615131" y="971561"/>
                  </a:cubicBezTo>
                  <a:cubicBezTo>
                    <a:pt x="1633797" y="959747"/>
                    <a:pt x="1629391" y="957641"/>
                    <a:pt x="1618628" y="959791"/>
                  </a:cubicBezTo>
                  <a:close/>
                  <a:moveTo>
                    <a:pt x="1206584" y="959429"/>
                  </a:moveTo>
                  <a:cubicBezTo>
                    <a:pt x="1217173" y="958211"/>
                    <a:pt x="1214653" y="966620"/>
                    <a:pt x="1188548" y="988564"/>
                  </a:cubicBezTo>
                  <a:cubicBezTo>
                    <a:pt x="1194961" y="977323"/>
                    <a:pt x="1191875" y="975129"/>
                    <a:pt x="1183168" y="977564"/>
                  </a:cubicBezTo>
                  <a:cubicBezTo>
                    <a:pt x="1174433" y="979956"/>
                    <a:pt x="1160064" y="986950"/>
                    <a:pt x="1144661" y="994821"/>
                  </a:cubicBezTo>
                  <a:cubicBezTo>
                    <a:pt x="1125010" y="1021352"/>
                    <a:pt x="1094629" y="1050685"/>
                    <a:pt x="1062181" y="1082100"/>
                  </a:cubicBezTo>
                  <a:cubicBezTo>
                    <a:pt x="1054154" y="1090028"/>
                    <a:pt x="1045660" y="1097744"/>
                    <a:pt x="1037802" y="1106210"/>
                  </a:cubicBezTo>
                  <a:cubicBezTo>
                    <a:pt x="1029889" y="1114605"/>
                    <a:pt x="1021989" y="1123113"/>
                    <a:pt x="1014231" y="1131721"/>
                  </a:cubicBezTo>
                  <a:cubicBezTo>
                    <a:pt x="998729" y="1148922"/>
                    <a:pt x="983835" y="1166477"/>
                    <a:pt x="970655" y="1184187"/>
                  </a:cubicBezTo>
                  <a:cubicBezTo>
                    <a:pt x="999238" y="1169351"/>
                    <a:pt x="990942" y="1156453"/>
                    <a:pt x="1014273" y="1148285"/>
                  </a:cubicBezTo>
                  <a:cubicBezTo>
                    <a:pt x="1000456" y="1165641"/>
                    <a:pt x="988705" y="1174008"/>
                    <a:pt x="975922" y="1187047"/>
                  </a:cubicBezTo>
                  <a:cubicBezTo>
                    <a:pt x="986653" y="1182800"/>
                    <a:pt x="999493" y="1169747"/>
                    <a:pt x="1010111" y="1166066"/>
                  </a:cubicBezTo>
                  <a:cubicBezTo>
                    <a:pt x="984642" y="1187089"/>
                    <a:pt x="945243" y="1219623"/>
                    <a:pt x="962755" y="1193120"/>
                  </a:cubicBezTo>
                  <a:cubicBezTo>
                    <a:pt x="955932" y="1197297"/>
                    <a:pt x="948174" y="1205196"/>
                    <a:pt x="941633" y="1208240"/>
                  </a:cubicBezTo>
                  <a:cubicBezTo>
                    <a:pt x="947692" y="1209613"/>
                    <a:pt x="938434" y="1219212"/>
                    <a:pt x="925069" y="1234190"/>
                  </a:cubicBezTo>
                  <a:cubicBezTo>
                    <a:pt x="911677" y="1249126"/>
                    <a:pt x="893329" y="1268720"/>
                    <a:pt x="879455" y="1288214"/>
                  </a:cubicBezTo>
                  <a:cubicBezTo>
                    <a:pt x="884268" y="1290875"/>
                    <a:pt x="923455" y="1249324"/>
                    <a:pt x="905150" y="1274963"/>
                  </a:cubicBezTo>
                  <a:cubicBezTo>
                    <a:pt x="886250" y="1281447"/>
                    <a:pt x="853137" y="1314277"/>
                    <a:pt x="820094" y="1352077"/>
                  </a:cubicBezTo>
                  <a:cubicBezTo>
                    <a:pt x="788325" y="1391023"/>
                    <a:pt x="756670" y="1434783"/>
                    <a:pt x="737558" y="1460860"/>
                  </a:cubicBezTo>
                  <a:cubicBezTo>
                    <a:pt x="734217" y="1472228"/>
                    <a:pt x="771747" y="1435038"/>
                    <a:pt x="767373" y="1454504"/>
                  </a:cubicBezTo>
                  <a:cubicBezTo>
                    <a:pt x="782068" y="1445924"/>
                    <a:pt x="784177" y="1429644"/>
                    <a:pt x="768859" y="1442569"/>
                  </a:cubicBezTo>
                  <a:cubicBezTo>
                    <a:pt x="801959" y="1419635"/>
                    <a:pt x="837309" y="1366659"/>
                    <a:pt x="819570" y="1407743"/>
                  </a:cubicBezTo>
                  <a:cubicBezTo>
                    <a:pt x="831731" y="1403113"/>
                    <a:pt x="847969" y="1365922"/>
                    <a:pt x="859564" y="1368796"/>
                  </a:cubicBezTo>
                  <a:cubicBezTo>
                    <a:pt x="851919" y="1378820"/>
                    <a:pt x="845534" y="1386295"/>
                    <a:pt x="839036" y="1391094"/>
                  </a:cubicBezTo>
                  <a:cubicBezTo>
                    <a:pt x="832467" y="1400183"/>
                    <a:pt x="841273" y="1394067"/>
                    <a:pt x="844487" y="1393529"/>
                  </a:cubicBezTo>
                  <a:cubicBezTo>
                    <a:pt x="824115" y="1417058"/>
                    <a:pt x="806447" y="1419932"/>
                    <a:pt x="786131" y="1443574"/>
                  </a:cubicBezTo>
                  <a:cubicBezTo>
                    <a:pt x="770884" y="1468675"/>
                    <a:pt x="810297" y="1426373"/>
                    <a:pt x="817277" y="1425637"/>
                  </a:cubicBezTo>
                  <a:cubicBezTo>
                    <a:pt x="800911" y="1447114"/>
                    <a:pt x="800175" y="1453116"/>
                    <a:pt x="814913" y="1443702"/>
                  </a:cubicBezTo>
                  <a:cubicBezTo>
                    <a:pt x="765688" y="1498306"/>
                    <a:pt x="802681" y="1419068"/>
                    <a:pt x="751205" y="1491638"/>
                  </a:cubicBezTo>
                  <a:cubicBezTo>
                    <a:pt x="722339" y="1515436"/>
                    <a:pt x="768944" y="1463338"/>
                    <a:pt x="740106" y="1487136"/>
                  </a:cubicBezTo>
                  <a:cubicBezTo>
                    <a:pt x="749266" y="1475258"/>
                    <a:pt x="757435" y="1472271"/>
                    <a:pt x="765929" y="1466410"/>
                  </a:cubicBezTo>
                  <a:cubicBezTo>
                    <a:pt x="778996" y="1446307"/>
                    <a:pt x="730508" y="1487971"/>
                    <a:pt x="755566" y="1455849"/>
                  </a:cubicBezTo>
                  <a:cubicBezTo>
                    <a:pt x="730125" y="1484234"/>
                    <a:pt x="738690" y="1469156"/>
                    <a:pt x="722764" y="1486272"/>
                  </a:cubicBezTo>
                  <a:cubicBezTo>
                    <a:pt x="713080" y="1492813"/>
                    <a:pt x="746010" y="1444240"/>
                    <a:pt x="717979" y="1477934"/>
                  </a:cubicBezTo>
                  <a:cubicBezTo>
                    <a:pt x="711381" y="1482889"/>
                    <a:pt x="714737" y="1477665"/>
                    <a:pt x="718715" y="1471931"/>
                  </a:cubicBezTo>
                  <a:cubicBezTo>
                    <a:pt x="725737" y="1462248"/>
                    <a:pt x="732787" y="1452536"/>
                    <a:pt x="739880" y="1442767"/>
                  </a:cubicBezTo>
                  <a:cubicBezTo>
                    <a:pt x="741182" y="1444990"/>
                    <a:pt x="742697" y="1446915"/>
                    <a:pt x="751630" y="1441479"/>
                  </a:cubicBezTo>
                  <a:cubicBezTo>
                    <a:pt x="762984" y="1417879"/>
                    <a:pt x="787717" y="1371288"/>
                    <a:pt x="822727" y="1344913"/>
                  </a:cubicBezTo>
                  <a:cubicBezTo>
                    <a:pt x="844260" y="1319374"/>
                    <a:pt x="803488" y="1350845"/>
                    <a:pt x="833288" y="1317732"/>
                  </a:cubicBezTo>
                  <a:cubicBezTo>
                    <a:pt x="834095" y="1323607"/>
                    <a:pt x="840834" y="1319997"/>
                    <a:pt x="859097" y="1304197"/>
                  </a:cubicBezTo>
                  <a:cubicBezTo>
                    <a:pt x="883093" y="1266440"/>
                    <a:pt x="928467" y="1231869"/>
                    <a:pt x="921728" y="1217598"/>
                  </a:cubicBezTo>
                  <a:cubicBezTo>
                    <a:pt x="932289" y="1214809"/>
                    <a:pt x="944677" y="1203214"/>
                    <a:pt x="956144" y="1196178"/>
                  </a:cubicBezTo>
                  <a:cubicBezTo>
                    <a:pt x="980622" y="1168713"/>
                    <a:pt x="968546" y="1173852"/>
                    <a:pt x="992103" y="1142537"/>
                  </a:cubicBezTo>
                  <a:cubicBezTo>
                    <a:pt x="1038992" y="1101255"/>
                    <a:pt x="1078108" y="1056108"/>
                    <a:pt x="1146345" y="988974"/>
                  </a:cubicBezTo>
                  <a:cubicBezTo>
                    <a:pt x="1158917" y="979900"/>
                    <a:pt x="1171672" y="973175"/>
                    <a:pt x="1182163" y="968107"/>
                  </a:cubicBezTo>
                  <a:cubicBezTo>
                    <a:pt x="1192710" y="963095"/>
                    <a:pt x="1201289" y="960051"/>
                    <a:pt x="1206584" y="959429"/>
                  </a:cubicBezTo>
                  <a:close/>
                  <a:moveTo>
                    <a:pt x="1590271" y="957616"/>
                  </a:moveTo>
                  <a:cubicBezTo>
                    <a:pt x="1570876" y="975213"/>
                    <a:pt x="1562707" y="982094"/>
                    <a:pt x="1555388" y="985945"/>
                  </a:cubicBezTo>
                  <a:cubicBezTo>
                    <a:pt x="1548069" y="989781"/>
                    <a:pt x="1541769" y="990744"/>
                    <a:pt x="1527272" y="997950"/>
                  </a:cubicBezTo>
                  <a:cubicBezTo>
                    <a:pt x="1560173" y="988649"/>
                    <a:pt x="1479973" y="1036273"/>
                    <a:pt x="1497060" y="1015887"/>
                  </a:cubicBezTo>
                  <a:cubicBezTo>
                    <a:pt x="1482790" y="1028317"/>
                    <a:pt x="1469157" y="1038765"/>
                    <a:pt x="1456444" y="1046665"/>
                  </a:cubicBezTo>
                  <a:cubicBezTo>
                    <a:pt x="1505328" y="1027439"/>
                    <a:pt x="1491681" y="1045645"/>
                    <a:pt x="1473616" y="1066485"/>
                  </a:cubicBezTo>
                  <a:cubicBezTo>
                    <a:pt x="1487660" y="1054536"/>
                    <a:pt x="1501718" y="1042573"/>
                    <a:pt x="1515833" y="1030568"/>
                  </a:cubicBezTo>
                  <a:cubicBezTo>
                    <a:pt x="1515918" y="1024778"/>
                    <a:pt x="1499354" y="1028926"/>
                    <a:pt x="1508386" y="1017798"/>
                  </a:cubicBezTo>
                  <a:cubicBezTo>
                    <a:pt x="1547333" y="1004108"/>
                    <a:pt x="1539008" y="1019808"/>
                    <a:pt x="1582400" y="993292"/>
                  </a:cubicBezTo>
                  <a:cubicBezTo>
                    <a:pt x="1578818" y="994042"/>
                    <a:pt x="1575831" y="994142"/>
                    <a:pt x="1584368" y="987997"/>
                  </a:cubicBezTo>
                  <a:cubicBezTo>
                    <a:pt x="1576057" y="990461"/>
                    <a:pt x="1586505" y="980183"/>
                    <a:pt x="1571201" y="991338"/>
                  </a:cubicBezTo>
                  <a:cubicBezTo>
                    <a:pt x="1589308" y="990418"/>
                    <a:pt x="1521170" y="1015434"/>
                    <a:pt x="1545025" y="998176"/>
                  </a:cubicBezTo>
                  <a:cubicBezTo>
                    <a:pt x="1550008" y="995260"/>
                    <a:pt x="1556393" y="990942"/>
                    <a:pt x="1562891" y="986171"/>
                  </a:cubicBezTo>
                  <a:cubicBezTo>
                    <a:pt x="1569333" y="981343"/>
                    <a:pt x="1575986" y="976176"/>
                    <a:pt x="1581678" y="971787"/>
                  </a:cubicBezTo>
                  <a:cubicBezTo>
                    <a:pt x="1592904" y="962812"/>
                    <a:pt x="1599332" y="955662"/>
                    <a:pt x="1590271" y="957616"/>
                  </a:cubicBezTo>
                  <a:close/>
                  <a:moveTo>
                    <a:pt x="2539351" y="945456"/>
                  </a:moveTo>
                  <a:cubicBezTo>
                    <a:pt x="2546316" y="948910"/>
                    <a:pt x="2548327" y="953497"/>
                    <a:pt x="2513358" y="966564"/>
                  </a:cubicBezTo>
                  <a:cubicBezTo>
                    <a:pt x="2518143" y="955621"/>
                    <a:pt x="2493142" y="970061"/>
                    <a:pt x="2495818" y="974379"/>
                  </a:cubicBezTo>
                  <a:cubicBezTo>
                    <a:pt x="2444257" y="983241"/>
                    <a:pt x="2499853" y="961836"/>
                    <a:pt x="2539351" y="945456"/>
                  </a:cubicBezTo>
                  <a:close/>
                  <a:moveTo>
                    <a:pt x="2292947" y="945370"/>
                  </a:moveTo>
                  <a:cubicBezTo>
                    <a:pt x="2258247" y="952958"/>
                    <a:pt x="2282484" y="959556"/>
                    <a:pt x="2257483" y="963279"/>
                  </a:cubicBezTo>
                  <a:cubicBezTo>
                    <a:pt x="2268993" y="957545"/>
                    <a:pt x="2251296" y="956979"/>
                    <a:pt x="2238923" y="963548"/>
                  </a:cubicBezTo>
                  <a:cubicBezTo>
                    <a:pt x="2264845" y="967611"/>
                    <a:pt x="2212718" y="973316"/>
                    <a:pt x="2200500" y="978611"/>
                  </a:cubicBezTo>
                  <a:cubicBezTo>
                    <a:pt x="2211274" y="981400"/>
                    <a:pt x="2197159" y="992726"/>
                    <a:pt x="2188169" y="1002296"/>
                  </a:cubicBezTo>
                  <a:cubicBezTo>
                    <a:pt x="2153555" y="1002607"/>
                    <a:pt x="2210665" y="982080"/>
                    <a:pt x="2181742" y="979135"/>
                  </a:cubicBezTo>
                  <a:cubicBezTo>
                    <a:pt x="2177679" y="986383"/>
                    <a:pt x="2166099" y="994481"/>
                    <a:pt x="2150766" y="1002296"/>
                  </a:cubicBezTo>
                  <a:cubicBezTo>
                    <a:pt x="2143093" y="1006203"/>
                    <a:pt x="2134486" y="1010040"/>
                    <a:pt x="2125411" y="1013664"/>
                  </a:cubicBezTo>
                  <a:cubicBezTo>
                    <a:pt x="2116407" y="1017416"/>
                    <a:pt x="2107177" y="1021436"/>
                    <a:pt x="2097790" y="1024834"/>
                  </a:cubicBezTo>
                  <a:cubicBezTo>
                    <a:pt x="2124137" y="1016807"/>
                    <a:pt x="2098597" y="1038496"/>
                    <a:pt x="2128653" y="1022668"/>
                  </a:cubicBezTo>
                  <a:cubicBezTo>
                    <a:pt x="2114099" y="1025669"/>
                    <a:pt x="2117936" y="1022300"/>
                    <a:pt x="2126770" y="1018010"/>
                  </a:cubicBezTo>
                  <a:cubicBezTo>
                    <a:pt x="2135731" y="1013962"/>
                    <a:pt x="2149634" y="1009007"/>
                    <a:pt x="2154659" y="1007902"/>
                  </a:cubicBezTo>
                  <a:cubicBezTo>
                    <a:pt x="2109003" y="1036500"/>
                    <a:pt x="2191525" y="1000441"/>
                    <a:pt x="2172257" y="1021352"/>
                  </a:cubicBezTo>
                  <a:cubicBezTo>
                    <a:pt x="2197428" y="1014259"/>
                    <a:pt x="2213610" y="1006274"/>
                    <a:pt x="2230061" y="997851"/>
                  </a:cubicBezTo>
                  <a:cubicBezTo>
                    <a:pt x="2238272" y="993646"/>
                    <a:pt x="2246554" y="989328"/>
                    <a:pt x="2256025" y="984982"/>
                  </a:cubicBezTo>
                  <a:cubicBezTo>
                    <a:pt x="2265425" y="980494"/>
                    <a:pt x="2276510" y="977026"/>
                    <a:pt x="2289648" y="973161"/>
                  </a:cubicBezTo>
                  <a:cubicBezTo>
                    <a:pt x="2278549" y="973146"/>
                    <a:pt x="2280474" y="969423"/>
                    <a:pt x="2288657" y="963845"/>
                  </a:cubicBezTo>
                  <a:cubicBezTo>
                    <a:pt x="2300365" y="961821"/>
                    <a:pt x="2311988" y="959457"/>
                    <a:pt x="2324928" y="955351"/>
                  </a:cubicBezTo>
                  <a:cubicBezTo>
                    <a:pt x="2315400" y="954020"/>
                    <a:pt x="2342836" y="948131"/>
                    <a:pt x="2336296" y="946333"/>
                  </a:cubicBezTo>
                  <a:cubicBezTo>
                    <a:pt x="2283206" y="969777"/>
                    <a:pt x="2300959" y="950523"/>
                    <a:pt x="2292947" y="945370"/>
                  </a:cubicBezTo>
                  <a:close/>
                  <a:moveTo>
                    <a:pt x="2477038" y="941253"/>
                  </a:moveTo>
                  <a:cubicBezTo>
                    <a:pt x="2485648" y="941938"/>
                    <a:pt x="2464853" y="958770"/>
                    <a:pt x="2503322" y="942355"/>
                  </a:cubicBezTo>
                  <a:cubicBezTo>
                    <a:pt x="2507215" y="952379"/>
                    <a:pt x="2447769" y="957404"/>
                    <a:pt x="2450260" y="965955"/>
                  </a:cubicBezTo>
                  <a:cubicBezTo>
                    <a:pt x="2426123" y="973260"/>
                    <a:pt x="2470930" y="948740"/>
                    <a:pt x="2455343" y="947778"/>
                  </a:cubicBezTo>
                  <a:cubicBezTo>
                    <a:pt x="2468031" y="942589"/>
                    <a:pt x="2474168" y="941024"/>
                    <a:pt x="2477038" y="941253"/>
                  </a:cubicBezTo>
                  <a:close/>
                  <a:moveTo>
                    <a:pt x="5730455" y="940770"/>
                  </a:moveTo>
                  <a:cubicBezTo>
                    <a:pt x="5735693" y="938306"/>
                    <a:pt x="5791005" y="993477"/>
                    <a:pt x="5822563" y="1015520"/>
                  </a:cubicBezTo>
                  <a:cubicBezTo>
                    <a:pt x="5838205" y="1041484"/>
                    <a:pt x="5833959" y="1041413"/>
                    <a:pt x="5846501" y="1056066"/>
                  </a:cubicBezTo>
                  <a:cubicBezTo>
                    <a:pt x="5815511" y="1032763"/>
                    <a:pt x="5851697" y="1072771"/>
                    <a:pt x="5811291" y="1036642"/>
                  </a:cubicBezTo>
                  <a:cubicBezTo>
                    <a:pt x="5819191" y="1036090"/>
                    <a:pt x="5813373" y="1026874"/>
                    <a:pt x="5808163" y="1019710"/>
                  </a:cubicBezTo>
                  <a:cubicBezTo>
                    <a:pt x="5802897" y="1012603"/>
                    <a:pt x="5798623" y="1007153"/>
                    <a:pt x="5810655" y="1013127"/>
                  </a:cubicBezTo>
                  <a:cubicBezTo>
                    <a:pt x="5807327" y="1006770"/>
                    <a:pt x="5796995" y="999097"/>
                    <a:pt x="5788995" y="991764"/>
                  </a:cubicBezTo>
                  <a:cubicBezTo>
                    <a:pt x="5785597" y="995813"/>
                    <a:pt x="5786701" y="1002679"/>
                    <a:pt x="5793313" y="1015435"/>
                  </a:cubicBezTo>
                  <a:cubicBezTo>
                    <a:pt x="5800135" y="1027949"/>
                    <a:pt x="5811591" y="1047331"/>
                    <a:pt x="5829201" y="1075772"/>
                  </a:cubicBezTo>
                  <a:cubicBezTo>
                    <a:pt x="5821499" y="1068198"/>
                    <a:pt x="5817521" y="1061516"/>
                    <a:pt x="5808547" y="1053616"/>
                  </a:cubicBezTo>
                  <a:cubicBezTo>
                    <a:pt x="5823183" y="1071653"/>
                    <a:pt x="5816727" y="1066967"/>
                    <a:pt x="5817479" y="1073167"/>
                  </a:cubicBezTo>
                  <a:cubicBezTo>
                    <a:pt x="5854401" y="1101567"/>
                    <a:pt x="5822901" y="1046764"/>
                    <a:pt x="5861395" y="1077032"/>
                  </a:cubicBezTo>
                  <a:cubicBezTo>
                    <a:pt x="5858067" y="1086107"/>
                    <a:pt x="5883407" y="1120679"/>
                    <a:pt x="5910987" y="1152433"/>
                  </a:cubicBezTo>
                  <a:cubicBezTo>
                    <a:pt x="5915149" y="1165330"/>
                    <a:pt x="5894309" y="1146374"/>
                    <a:pt x="5878835" y="1127602"/>
                  </a:cubicBezTo>
                  <a:cubicBezTo>
                    <a:pt x="5885915" y="1137073"/>
                    <a:pt x="5892739" y="1146346"/>
                    <a:pt x="5896335" y="1154967"/>
                  </a:cubicBezTo>
                  <a:cubicBezTo>
                    <a:pt x="5913279" y="1161352"/>
                    <a:pt x="5943575" y="1199605"/>
                    <a:pt x="5938903" y="1183522"/>
                  </a:cubicBezTo>
                  <a:cubicBezTo>
                    <a:pt x="5957367" y="1215404"/>
                    <a:pt x="5962687" y="1211030"/>
                    <a:pt x="5974623" y="1234615"/>
                  </a:cubicBezTo>
                  <a:cubicBezTo>
                    <a:pt x="5984039" y="1243195"/>
                    <a:pt x="5976931" y="1229448"/>
                    <a:pt x="5975189" y="1222950"/>
                  </a:cubicBezTo>
                  <a:cubicBezTo>
                    <a:pt x="5985977" y="1243846"/>
                    <a:pt x="6002711" y="1260948"/>
                    <a:pt x="6020479" y="1279819"/>
                  </a:cubicBezTo>
                  <a:cubicBezTo>
                    <a:pt x="6037693" y="1299172"/>
                    <a:pt x="6056253" y="1320054"/>
                    <a:pt x="6071331" y="1347108"/>
                  </a:cubicBezTo>
                  <a:cubicBezTo>
                    <a:pt x="6060147" y="1334367"/>
                    <a:pt x="6048665" y="1321299"/>
                    <a:pt x="6036999" y="1308020"/>
                  </a:cubicBezTo>
                  <a:cubicBezTo>
                    <a:pt x="6025347" y="1294727"/>
                    <a:pt x="6013895" y="1280867"/>
                    <a:pt x="6001379" y="1267828"/>
                  </a:cubicBezTo>
                  <a:cubicBezTo>
                    <a:pt x="5976789" y="1241326"/>
                    <a:pt x="5951887" y="1214484"/>
                    <a:pt x="5927607" y="1188322"/>
                  </a:cubicBezTo>
                  <a:cubicBezTo>
                    <a:pt x="5903653" y="1161791"/>
                    <a:pt x="5878283" y="1137936"/>
                    <a:pt x="5854755" y="1115441"/>
                  </a:cubicBezTo>
                  <a:cubicBezTo>
                    <a:pt x="5831127" y="1093044"/>
                    <a:pt x="5808759" y="1072601"/>
                    <a:pt x="5788427" y="1055315"/>
                  </a:cubicBezTo>
                  <a:cubicBezTo>
                    <a:pt x="5804455" y="1060638"/>
                    <a:pt x="5798311" y="1051011"/>
                    <a:pt x="5793341" y="1043820"/>
                  </a:cubicBezTo>
                  <a:cubicBezTo>
                    <a:pt x="5790851" y="1040238"/>
                    <a:pt x="5788499" y="1037435"/>
                    <a:pt x="5789603" y="1037222"/>
                  </a:cubicBezTo>
                  <a:cubicBezTo>
                    <a:pt x="5790707" y="1037010"/>
                    <a:pt x="5795167" y="1039445"/>
                    <a:pt x="5805587" y="1047147"/>
                  </a:cubicBezTo>
                  <a:cubicBezTo>
                    <a:pt x="5802487" y="1043565"/>
                    <a:pt x="5799627" y="1040082"/>
                    <a:pt x="5796995" y="1036784"/>
                  </a:cubicBezTo>
                  <a:cubicBezTo>
                    <a:pt x="5794261" y="1033584"/>
                    <a:pt x="5791783" y="1030526"/>
                    <a:pt x="5789589" y="1027652"/>
                  </a:cubicBezTo>
                  <a:cubicBezTo>
                    <a:pt x="5785187" y="1021890"/>
                    <a:pt x="5781859" y="1016850"/>
                    <a:pt x="5779793" y="1012773"/>
                  </a:cubicBezTo>
                  <a:cubicBezTo>
                    <a:pt x="5775643" y="1004633"/>
                    <a:pt x="5776479" y="1000414"/>
                    <a:pt x="5783559" y="1002339"/>
                  </a:cubicBezTo>
                  <a:cubicBezTo>
                    <a:pt x="5749241" y="965970"/>
                    <a:pt x="5759817" y="971052"/>
                    <a:pt x="5730455" y="940770"/>
                  </a:cubicBezTo>
                  <a:close/>
                  <a:moveTo>
                    <a:pt x="5169139" y="940763"/>
                  </a:moveTo>
                  <a:cubicBezTo>
                    <a:pt x="5176891" y="943902"/>
                    <a:pt x="5199415" y="961485"/>
                    <a:pt x="5204375" y="965148"/>
                  </a:cubicBezTo>
                  <a:cubicBezTo>
                    <a:pt x="5222143" y="985973"/>
                    <a:pt x="5199067" y="971944"/>
                    <a:pt x="5216721" y="992684"/>
                  </a:cubicBezTo>
                  <a:cubicBezTo>
                    <a:pt x="5187075" y="974648"/>
                    <a:pt x="5190571" y="986681"/>
                    <a:pt x="5144931" y="960618"/>
                  </a:cubicBezTo>
                  <a:cubicBezTo>
                    <a:pt x="5159837" y="946673"/>
                    <a:pt x="5175099" y="976545"/>
                    <a:pt x="5206031" y="976247"/>
                  </a:cubicBezTo>
                  <a:cubicBezTo>
                    <a:pt x="5202705" y="965233"/>
                    <a:pt x="5179997" y="954431"/>
                    <a:pt x="5167511" y="943488"/>
                  </a:cubicBezTo>
                  <a:cubicBezTo>
                    <a:pt x="5165613" y="940274"/>
                    <a:pt x="5166557" y="939716"/>
                    <a:pt x="5169139" y="940763"/>
                  </a:cubicBezTo>
                  <a:close/>
                  <a:moveTo>
                    <a:pt x="1823467" y="936763"/>
                  </a:moveTo>
                  <a:cubicBezTo>
                    <a:pt x="1808602" y="938320"/>
                    <a:pt x="1791713" y="944181"/>
                    <a:pt x="1773026" y="954261"/>
                  </a:cubicBezTo>
                  <a:cubicBezTo>
                    <a:pt x="1774894" y="960717"/>
                    <a:pt x="1781350" y="967540"/>
                    <a:pt x="1818966" y="947012"/>
                  </a:cubicBezTo>
                  <a:cubicBezTo>
                    <a:pt x="1811958" y="947565"/>
                    <a:pt x="1806125" y="947565"/>
                    <a:pt x="1823467" y="936763"/>
                  </a:cubicBezTo>
                  <a:close/>
                  <a:moveTo>
                    <a:pt x="2282154" y="935557"/>
                  </a:moveTo>
                  <a:cubicBezTo>
                    <a:pt x="2280291" y="935295"/>
                    <a:pt x="2277519" y="935294"/>
                    <a:pt x="2273282" y="935715"/>
                  </a:cubicBezTo>
                  <a:cubicBezTo>
                    <a:pt x="2261744" y="941335"/>
                    <a:pt x="2251763" y="944832"/>
                    <a:pt x="2245973" y="947437"/>
                  </a:cubicBezTo>
                  <a:cubicBezTo>
                    <a:pt x="2240310" y="950269"/>
                    <a:pt x="2238796" y="952081"/>
                    <a:pt x="2244048" y="953978"/>
                  </a:cubicBezTo>
                  <a:cubicBezTo>
                    <a:pt x="2262410" y="943275"/>
                    <a:pt x="2271923" y="949193"/>
                    <a:pt x="2289379" y="940670"/>
                  </a:cubicBezTo>
                  <a:cubicBezTo>
                    <a:pt x="2285153" y="939492"/>
                    <a:pt x="2287744" y="936346"/>
                    <a:pt x="2282154" y="935557"/>
                  </a:cubicBezTo>
                  <a:close/>
                  <a:moveTo>
                    <a:pt x="2457622" y="934017"/>
                  </a:moveTo>
                  <a:cubicBezTo>
                    <a:pt x="2462662" y="943417"/>
                    <a:pt x="2435876" y="957659"/>
                    <a:pt x="2404943" y="967145"/>
                  </a:cubicBezTo>
                  <a:cubicBezTo>
                    <a:pt x="2411115" y="958608"/>
                    <a:pt x="2438184" y="945498"/>
                    <a:pt x="2457622" y="934017"/>
                  </a:cubicBezTo>
                  <a:close/>
                  <a:moveTo>
                    <a:pt x="4803147" y="929755"/>
                  </a:moveTo>
                  <a:cubicBezTo>
                    <a:pt x="4846371" y="957177"/>
                    <a:pt x="4856563" y="957970"/>
                    <a:pt x="4908195" y="981754"/>
                  </a:cubicBezTo>
                  <a:cubicBezTo>
                    <a:pt x="4909397" y="985024"/>
                    <a:pt x="4902771" y="982193"/>
                    <a:pt x="4906411" y="987360"/>
                  </a:cubicBezTo>
                  <a:cubicBezTo>
                    <a:pt x="4925593" y="998460"/>
                    <a:pt x="4933763" y="1000937"/>
                    <a:pt x="4926159" y="991084"/>
                  </a:cubicBezTo>
                  <a:cubicBezTo>
                    <a:pt x="4968263" y="1017444"/>
                    <a:pt x="4997243" y="1034943"/>
                    <a:pt x="5019695" y="1047896"/>
                  </a:cubicBezTo>
                  <a:cubicBezTo>
                    <a:pt x="5041867" y="1061317"/>
                    <a:pt x="5057127" y="1070774"/>
                    <a:pt x="5072615" y="1079481"/>
                  </a:cubicBezTo>
                  <a:cubicBezTo>
                    <a:pt x="5103123" y="1097574"/>
                    <a:pt x="5134991" y="1112269"/>
                    <a:pt x="5211807" y="1169350"/>
                  </a:cubicBezTo>
                  <a:cubicBezTo>
                    <a:pt x="5203441" y="1170568"/>
                    <a:pt x="5171531" y="1152574"/>
                    <a:pt x="5152277" y="1130673"/>
                  </a:cubicBezTo>
                  <a:cubicBezTo>
                    <a:pt x="5162527" y="1145722"/>
                    <a:pt x="5144067" y="1132117"/>
                    <a:pt x="5116799" y="1113826"/>
                  </a:cubicBezTo>
                  <a:cubicBezTo>
                    <a:pt x="5089787" y="1095153"/>
                    <a:pt x="5055047" y="1070010"/>
                    <a:pt x="5035383" y="1058557"/>
                  </a:cubicBezTo>
                  <a:cubicBezTo>
                    <a:pt x="5020573" y="1049850"/>
                    <a:pt x="5020191" y="1057198"/>
                    <a:pt x="5006911" y="1049609"/>
                  </a:cubicBezTo>
                  <a:cubicBezTo>
                    <a:pt x="4974095" y="1031120"/>
                    <a:pt x="4939027" y="1008738"/>
                    <a:pt x="4905871" y="988564"/>
                  </a:cubicBezTo>
                  <a:cubicBezTo>
                    <a:pt x="4872179" y="969395"/>
                    <a:pt x="4839985" y="953256"/>
                    <a:pt x="4814799" y="944733"/>
                  </a:cubicBezTo>
                  <a:cubicBezTo>
                    <a:pt x="4810921" y="939736"/>
                    <a:pt x="4807055" y="934781"/>
                    <a:pt x="4803147" y="929755"/>
                  </a:cubicBezTo>
                  <a:close/>
                  <a:moveTo>
                    <a:pt x="5553153" y="924360"/>
                  </a:moveTo>
                  <a:cubicBezTo>
                    <a:pt x="5554503" y="924843"/>
                    <a:pt x="5557099" y="926591"/>
                    <a:pt x="5559775" y="928439"/>
                  </a:cubicBezTo>
                  <a:cubicBezTo>
                    <a:pt x="5562011" y="935390"/>
                    <a:pt x="5613359" y="967357"/>
                    <a:pt x="5607895" y="945598"/>
                  </a:cubicBezTo>
                  <a:cubicBezTo>
                    <a:pt x="5613375" y="951006"/>
                    <a:pt x="5619575" y="956499"/>
                    <a:pt x="5626385" y="962091"/>
                  </a:cubicBezTo>
                  <a:cubicBezTo>
                    <a:pt x="5633295" y="967569"/>
                    <a:pt x="5640613" y="973374"/>
                    <a:pt x="5648315" y="979476"/>
                  </a:cubicBezTo>
                  <a:cubicBezTo>
                    <a:pt x="5638419" y="974223"/>
                    <a:pt x="5627163" y="968716"/>
                    <a:pt x="5616985" y="964059"/>
                  </a:cubicBezTo>
                  <a:cubicBezTo>
                    <a:pt x="5606791" y="959415"/>
                    <a:pt x="5597575" y="955762"/>
                    <a:pt x="5591147" y="954955"/>
                  </a:cubicBezTo>
                  <a:cubicBezTo>
                    <a:pt x="5594247" y="962912"/>
                    <a:pt x="5606083" y="971916"/>
                    <a:pt x="5617565" y="980906"/>
                  </a:cubicBezTo>
                  <a:cubicBezTo>
                    <a:pt x="5623371" y="985323"/>
                    <a:pt x="5628905" y="989924"/>
                    <a:pt x="5633109" y="994510"/>
                  </a:cubicBezTo>
                  <a:cubicBezTo>
                    <a:pt x="5637357" y="999027"/>
                    <a:pt x="5640399" y="1003330"/>
                    <a:pt x="5641095" y="1007280"/>
                  </a:cubicBezTo>
                  <a:cubicBezTo>
                    <a:pt x="5633945" y="1000088"/>
                    <a:pt x="5628395" y="994666"/>
                    <a:pt x="5624431" y="991000"/>
                  </a:cubicBezTo>
                  <a:cubicBezTo>
                    <a:pt x="5620367" y="987432"/>
                    <a:pt x="5617847" y="985676"/>
                    <a:pt x="5616955" y="985563"/>
                  </a:cubicBezTo>
                  <a:cubicBezTo>
                    <a:pt x="5615103" y="985379"/>
                    <a:pt x="5619815" y="991707"/>
                    <a:pt x="5629655" y="1005596"/>
                  </a:cubicBezTo>
                  <a:cubicBezTo>
                    <a:pt x="5620481" y="997328"/>
                    <a:pt x="5615399" y="990108"/>
                    <a:pt x="5609325" y="982788"/>
                  </a:cubicBezTo>
                  <a:cubicBezTo>
                    <a:pt x="5603279" y="975427"/>
                    <a:pt x="5596259" y="967923"/>
                    <a:pt x="5582839" y="959670"/>
                  </a:cubicBezTo>
                  <a:cubicBezTo>
                    <a:pt x="5594645" y="960901"/>
                    <a:pt x="5572319" y="944805"/>
                    <a:pt x="5554027" y="927873"/>
                  </a:cubicBezTo>
                  <a:cubicBezTo>
                    <a:pt x="5551705" y="924660"/>
                    <a:pt x="5551805" y="923877"/>
                    <a:pt x="5553153" y="924360"/>
                  </a:cubicBezTo>
                  <a:close/>
                  <a:moveTo>
                    <a:pt x="1727029" y="918882"/>
                  </a:moveTo>
                  <a:cubicBezTo>
                    <a:pt x="1708681" y="928636"/>
                    <a:pt x="1688366" y="944719"/>
                    <a:pt x="1670160" y="954870"/>
                  </a:cubicBezTo>
                  <a:cubicBezTo>
                    <a:pt x="1679758" y="953482"/>
                    <a:pt x="1691268" y="947281"/>
                    <a:pt x="1703089" y="940344"/>
                  </a:cubicBezTo>
                  <a:cubicBezTo>
                    <a:pt x="1714911" y="933422"/>
                    <a:pt x="1726944" y="925564"/>
                    <a:pt x="1738114" y="921799"/>
                  </a:cubicBezTo>
                  <a:cubicBezTo>
                    <a:pt x="1728530" y="923597"/>
                    <a:pt x="1727694" y="921289"/>
                    <a:pt x="1727029" y="918882"/>
                  </a:cubicBezTo>
                  <a:close/>
                  <a:moveTo>
                    <a:pt x="2392273" y="915300"/>
                  </a:moveTo>
                  <a:cubicBezTo>
                    <a:pt x="2337853" y="917735"/>
                    <a:pt x="2358353" y="921077"/>
                    <a:pt x="2304513" y="936281"/>
                  </a:cubicBezTo>
                  <a:cubicBezTo>
                    <a:pt x="2323172" y="939099"/>
                    <a:pt x="2335389" y="941689"/>
                    <a:pt x="2353992" y="937442"/>
                  </a:cubicBezTo>
                  <a:cubicBezTo>
                    <a:pt x="2353015" y="930519"/>
                    <a:pt x="2366167" y="925989"/>
                    <a:pt x="2392273" y="915300"/>
                  </a:cubicBezTo>
                  <a:close/>
                  <a:moveTo>
                    <a:pt x="2541489" y="913050"/>
                  </a:moveTo>
                  <a:cubicBezTo>
                    <a:pt x="2547322" y="914621"/>
                    <a:pt x="2537369" y="918500"/>
                    <a:pt x="2529767" y="922988"/>
                  </a:cubicBezTo>
                  <a:cubicBezTo>
                    <a:pt x="2522094" y="927292"/>
                    <a:pt x="2516374" y="931129"/>
                    <a:pt x="2529824" y="930562"/>
                  </a:cubicBezTo>
                  <a:cubicBezTo>
                    <a:pt x="2480599" y="944196"/>
                    <a:pt x="2531876" y="918897"/>
                    <a:pt x="2511519" y="919619"/>
                  </a:cubicBezTo>
                  <a:cubicBezTo>
                    <a:pt x="2522802" y="915584"/>
                    <a:pt x="2529498" y="917566"/>
                    <a:pt x="2541489" y="913050"/>
                  </a:cubicBezTo>
                  <a:close/>
                  <a:moveTo>
                    <a:pt x="2646733" y="912880"/>
                  </a:moveTo>
                  <a:cubicBezTo>
                    <a:pt x="2608948" y="927858"/>
                    <a:pt x="2604984" y="922903"/>
                    <a:pt x="2554103" y="942525"/>
                  </a:cubicBezTo>
                  <a:cubicBezTo>
                    <a:pt x="2549460" y="940260"/>
                    <a:pt x="2560502" y="935149"/>
                    <a:pt x="2553990" y="933224"/>
                  </a:cubicBezTo>
                  <a:cubicBezTo>
                    <a:pt x="2560559" y="930109"/>
                    <a:pt x="2564820" y="930237"/>
                    <a:pt x="2569067" y="930492"/>
                  </a:cubicBezTo>
                  <a:cubicBezTo>
                    <a:pt x="2591308" y="929869"/>
                    <a:pt x="2628357" y="908222"/>
                    <a:pt x="2646733" y="912880"/>
                  </a:cubicBezTo>
                  <a:close/>
                  <a:moveTo>
                    <a:pt x="4956413" y="905023"/>
                  </a:moveTo>
                  <a:cubicBezTo>
                    <a:pt x="4971929" y="913121"/>
                    <a:pt x="4987261" y="921120"/>
                    <a:pt x="5002791" y="929218"/>
                  </a:cubicBezTo>
                  <a:cubicBezTo>
                    <a:pt x="5011483" y="941223"/>
                    <a:pt x="4967271" y="928538"/>
                    <a:pt x="4956413" y="905023"/>
                  </a:cubicBezTo>
                  <a:close/>
                  <a:moveTo>
                    <a:pt x="2673020" y="902497"/>
                  </a:moveTo>
                  <a:lnTo>
                    <a:pt x="2669182" y="904119"/>
                  </a:lnTo>
                  <a:lnTo>
                    <a:pt x="2666733" y="904142"/>
                  </a:lnTo>
                  <a:close/>
                  <a:moveTo>
                    <a:pt x="1488467" y="893340"/>
                  </a:moveTo>
                  <a:cubicBezTo>
                    <a:pt x="1485805" y="893190"/>
                    <a:pt x="1479042" y="896401"/>
                    <a:pt x="1464995" y="905787"/>
                  </a:cubicBezTo>
                  <a:cubicBezTo>
                    <a:pt x="1470657" y="905291"/>
                    <a:pt x="1465688" y="911110"/>
                    <a:pt x="1460804" y="916928"/>
                  </a:cubicBezTo>
                  <a:cubicBezTo>
                    <a:pt x="1454136" y="918755"/>
                    <a:pt x="1445642" y="925196"/>
                    <a:pt x="1438507" y="928155"/>
                  </a:cubicBezTo>
                  <a:cubicBezTo>
                    <a:pt x="1441055" y="922280"/>
                    <a:pt x="1443037" y="916787"/>
                    <a:pt x="1444693" y="911478"/>
                  </a:cubicBezTo>
                  <a:cubicBezTo>
                    <a:pt x="1431074" y="921133"/>
                    <a:pt x="1417526" y="930406"/>
                    <a:pt x="1404600" y="937768"/>
                  </a:cubicBezTo>
                  <a:cubicBezTo>
                    <a:pt x="1394860" y="937187"/>
                    <a:pt x="1415855" y="918047"/>
                    <a:pt x="1406158" y="917396"/>
                  </a:cubicBezTo>
                  <a:cubicBezTo>
                    <a:pt x="1384214" y="935970"/>
                    <a:pt x="1387470" y="938674"/>
                    <a:pt x="1387640" y="941732"/>
                  </a:cubicBezTo>
                  <a:cubicBezTo>
                    <a:pt x="1387739" y="943261"/>
                    <a:pt x="1387059" y="944875"/>
                    <a:pt x="1382119" y="948598"/>
                  </a:cubicBezTo>
                  <a:cubicBezTo>
                    <a:pt x="1379641" y="950453"/>
                    <a:pt x="1376102" y="952845"/>
                    <a:pt x="1371048" y="956031"/>
                  </a:cubicBezTo>
                  <a:cubicBezTo>
                    <a:pt x="1365994" y="959202"/>
                    <a:pt x="1359382" y="963109"/>
                    <a:pt x="1351185" y="968517"/>
                  </a:cubicBezTo>
                  <a:cubicBezTo>
                    <a:pt x="1375536" y="956823"/>
                    <a:pt x="1347689" y="979701"/>
                    <a:pt x="1360784" y="975468"/>
                  </a:cubicBezTo>
                  <a:cubicBezTo>
                    <a:pt x="1389381" y="938136"/>
                    <a:pt x="1444198" y="932048"/>
                    <a:pt x="1461384" y="931680"/>
                  </a:cubicBezTo>
                  <a:cubicBezTo>
                    <a:pt x="1473942" y="919576"/>
                    <a:pt x="1493875" y="909921"/>
                    <a:pt x="1487717" y="909468"/>
                  </a:cubicBezTo>
                  <a:cubicBezTo>
                    <a:pt x="1467543" y="924492"/>
                    <a:pt x="1496455" y="893790"/>
                    <a:pt x="1488467" y="893340"/>
                  </a:cubicBezTo>
                  <a:close/>
                  <a:moveTo>
                    <a:pt x="2673971" y="893088"/>
                  </a:moveTo>
                  <a:cubicBezTo>
                    <a:pt x="2679492" y="894617"/>
                    <a:pt x="2662560" y="899969"/>
                    <a:pt x="2652834" y="904272"/>
                  </a:cubicBezTo>
                  <a:lnTo>
                    <a:pt x="2666733" y="904142"/>
                  </a:lnTo>
                  <a:lnTo>
                    <a:pt x="2649833" y="908562"/>
                  </a:lnTo>
                  <a:cubicBezTo>
                    <a:pt x="2622864" y="909666"/>
                    <a:pt x="2659290" y="899303"/>
                    <a:pt x="2673971" y="893088"/>
                  </a:cubicBezTo>
                  <a:close/>
                  <a:moveTo>
                    <a:pt x="1342507" y="891191"/>
                  </a:moveTo>
                  <a:cubicBezTo>
                    <a:pt x="1333531" y="908463"/>
                    <a:pt x="1338259" y="915272"/>
                    <a:pt x="1384284" y="893895"/>
                  </a:cubicBezTo>
                  <a:cubicBezTo>
                    <a:pt x="1360345" y="912299"/>
                    <a:pt x="1343002" y="923611"/>
                    <a:pt x="1327726" y="936041"/>
                  </a:cubicBezTo>
                  <a:cubicBezTo>
                    <a:pt x="1312550" y="948584"/>
                    <a:pt x="1298747" y="961439"/>
                    <a:pt x="1281164" y="981825"/>
                  </a:cubicBezTo>
                  <a:cubicBezTo>
                    <a:pt x="1292362" y="978045"/>
                    <a:pt x="1303617" y="974237"/>
                    <a:pt x="1314815" y="970443"/>
                  </a:cubicBezTo>
                  <a:cubicBezTo>
                    <a:pt x="1301734" y="979985"/>
                    <a:pt x="1290493" y="983878"/>
                    <a:pt x="1275557" y="998955"/>
                  </a:cubicBezTo>
                  <a:cubicBezTo>
                    <a:pt x="1290168" y="977903"/>
                    <a:pt x="1267785" y="997695"/>
                    <a:pt x="1240094" y="1016128"/>
                  </a:cubicBezTo>
                  <a:cubicBezTo>
                    <a:pt x="1223756" y="1022711"/>
                    <a:pt x="1225498" y="1017062"/>
                    <a:pt x="1245445" y="999153"/>
                  </a:cubicBezTo>
                  <a:cubicBezTo>
                    <a:pt x="1234686" y="1007817"/>
                    <a:pt x="1225767" y="1010606"/>
                    <a:pt x="1216734" y="1013636"/>
                  </a:cubicBezTo>
                  <a:cubicBezTo>
                    <a:pt x="1207801" y="1016751"/>
                    <a:pt x="1198359" y="1019681"/>
                    <a:pt x="1187769" y="1029832"/>
                  </a:cubicBezTo>
                  <a:cubicBezTo>
                    <a:pt x="1199930" y="1017303"/>
                    <a:pt x="1186481" y="1020814"/>
                    <a:pt x="1215262" y="999451"/>
                  </a:cubicBezTo>
                  <a:cubicBezTo>
                    <a:pt x="1222213" y="999252"/>
                    <a:pt x="1194041" y="1022796"/>
                    <a:pt x="1225229" y="1006147"/>
                  </a:cubicBezTo>
                  <a:cubicBezTo>
                    <a:pt x="1262816" y="974039"/>
                    <a:pt x="1195060" y="1013126"/>
                    <a:pt x="1241170" y="975299"/>
                  </a:cubicBezTo>
                  <a:cubicBezTo>
                    <a:pt x="1254591" y="970683"/>
                    <a:pt x="1226234" y="994283"/>
                    <a:pt x="1251009" y="982066"/>
                  </a:cubicBezTo>
                  <a:cubicBezTo>
                    <a:pt x="1263411" y="967739"/>
                    <a:pt x="1256091" y="966719"/>
                    <a:pt x="1243109" y="969522"/>
                  </a:cubicBezTo>
                  <a:cubicBezTo>
                    <a:pt x="1260310" y="953964"/>
                    <a:pt x="1271537" y="956257"/>
                    <a:pt x="1289502" y="938391"/>
                  </a:cubicBezTo>
                  <a:cubicBezTo>
                    <a:pt x="1279451" y="951047"/>
                    <a:pt x="1282919" y="954657"/>
                    <a:pt x="1266483" y="971604"/>
                  </a:cubicBezTo>
                  <a:cubicBezTo>
                    <a:pt x="1274963" y="970174"/>
                    <a:pt x="1286331" y="960037"/>
                    <a:pt x="1295292" y="956795"/>
                  </a:cubicBezTo>
                  <a:cubicBezTo>
                    <a:pt x="1298492" y="950920"/>
                    <a:pt x="1296170" y="948782"/>
                    <a:pt x="1292319" y="947636"/>
                  </a:cubicBezTo>
                  <a:cubicBezTo>
                    <a:pt x="1308529" y="935432"/>
                    <a:pt x="1322771" y="927589"/>
                    <a:pt x="1336957" y="922705"/>
                  </a:cubicBezTo>
                  <a:cubicBezTo>
                    <a:pt x="1345012" y="914890"/>
                    <a:pt x="1329354" y="921558"/>
                    <a:pt x="1341048" y="911549"/>
                  </a:cubicBezTo>
                  <a:cubicBezTo>
                    <a:pt x="1327981" y="918387"/>
                    <a:pt x="1313654" y="931737"/>
                    <a:pt x="1303036" y="933790"/>
                  </a:cubicBezTo>
                  <a:cubicBezTo>
                    <a:pt x="1327118" y="914366"/>
                    <a:pt x="1322729" y="913106"/>
                    <a:pt x="1319175" y="911705"/>
                  </a:cubicBezTo>
                  <a:cubicBezTo>
                    <a:pt x="1315636" y="910346"/>
                    <a:pt x="1313187" y="909071"/>
                    <a:pt x="1342507" y="891191"/>
                  </a:cubicBezTo>
                  <a:close/>
                  <a:moveTo>
                    <a:pt x="5709475" y="890384"/>
                  </a:moveTo>
                  <a:cubicBezTo>
                    <a:pt x="5712433" y="887213"/>
                    <a:pt x="5725711" y="895325"/>
                    <a:pt x="5749369" y="914890"/>
                  </a:cubicBezTo>
                  <a:cubicBezTo>
                    <a:pt x="5753857" y="921657"/>
                    <a:pt x="5748915" y="918005"/>
                    <a:pt x="5743451" y="913857"/>
                  </a:cubicBezTo>
                  <a:cubicBezTo>
                    <a:pt x="5749977" y="923795"/>
                    <a:pt x="5765323" y="935205"/>
                    <a:pt x="5761983" y="928764"/>
                  </a:cubicBezTo>
                  <a:cubicBezTo>
                    <a:pt x="5804327" y="976544"/>
                    <a:pt x="5734871" y="916320"/>
                    <a:pt x="5709475" y="890384"/>
                  </a:cubicBezTo>
                  <a:close/>
                  <a:moveTo>
                    <a:pt x="4834505" y="886477"/>
                  </a:moveTo>
                  <a:cubicBezTo>
                    <a:pt x="4857681" y="898029"/>
                    <a:pt x="4848337" y="904810"/>
                    <a:pt x="4840933" y="902276"/>
                  </a:cubicBezTo>
                  <a:cubicBezTo>
                    <a:pt x="4845109" y="907330"/>
                    <a:pt x="4855401" y="911464"/>
                    <a:pt x="4863499" y="915896"/>
                  </a:cubicBezTo>
                  <a:cubicBezTo>
                    <a:pt x="4846951" y="901144"/>
                    <a:pt x="4896671" y="921870"/>
                    <a:pt x="4886107" y="929557"/>
                  </a:cubicBezTo>
                  <a:cubicBezTo>
                    <a:pt x="4901539" y="935234"/>
                    <a:pt x="4916403" y="942709"/>
                    <a:pt x="4925719" y="947508"/>
                  </a:cubicBezTo>
                  <a:cubicBezTo>
                    <a:pt x="4935007" y="952364"/>
                    <a:pt x="4939227" y="953723"/>
                    <a:pt x="4934059" y="945923"/>
                  </a:cubicBezTo>
                  <a:cubicBezTo>
                    <a:pt x="4954063" y="960363"/>
                    <a:pt x="4991367" y="985365"/>
                    <a:pt x="4979843" y="986172"/>
                  </a:cubicBezTo>
                  <a:cubicBezTo>
                    <a:pt x="4915851" y="942780"/>
                    <a:pt x="4882327" y="935588"/>
                    <a:pt x="4826167" y="898666"/>
                  </a:cubicBezTo>
                  <a:cubicBezTo>
                    <a:pt x="4838343" y="901200"/>
                    <a:pt x="4834307" y="892380"/>
                    <a:pt x="4834505" y="886477"/>
                  </a:cubicBezTo>
                  <a:close/>
                  <a:moveTo>
                    <a:pt x="2528761" y="883631"/>
                  </a:moveTo>
                  <a:cubicBezTo>
                    <a:pt x="2528903" y="886108"/>
                    <a:pt x="2529215" y="888515"/>
                    <a:pt x="2538077" y="889407"/>
                  </a:cubicBezTo>
                  <a:cubicBezTo>
                    <a:pt x="2534283" y="890724"/>
                    <a:pt x="2530560" y="892026"/>
                    <a:pt x="2526907" y="893300"/>
                  </a:cubicBezTo>
                  <a:cubicBezTo>
                    <a:pt x="2523325" y="894744"/>
                    <a:pt x="2519814" y="896160"/>
                    <a:pt x="2516374" y="897533"/>
                  </a:cubicBezTo>
                  <a:cubicBezTo>
                    <a:pt x="2509536" y="900351"/>
                    <a:pt x="2503009" y="903026"/>
                    <a:pt x="2496823" y="905575"/>
                  </a:cubicBezTo>
                  <a:cubicBezTo>
                    <a:pt x="2484492" y="910728"/>
                    <a:pt x="2473619" y="915456"/>
                    <a:pt x="2464531" y="919802"/>
                  </a:cubicBezTo>
                  <a:cubicBezTo>
                    <a:pt x="2446339" y="928495"/>
                    <a:pt x="2435253" y="935644"/>
                    <a:pt x="2433781" y="941449"/>
                  </a:cubicBezTo>
                  <a:cubicBezTo>
                    <a:pt x="2423730" y="945469"/>
                    <a:pt x="2416396" y="945215"/>
                    <a:pt x="2408780" y="945342"/>
                  </a:cubicBezTo>
                  <a:cubicBezTo>
                    <a:pt x="2401121" y="945356"/>
                    <a:pt x="2393348" y="946135"/>
                    <a:pt x="2382561" y="952364"/>
                  </a:cubicBezTo>
                  <a:cubicBezTo>
                    <a:pt x="2360461" y="967937"/>
                    <a:pt x="2392145" y="960943"/>
                    <a:pt x="2392825" y="966719"/>
                  </a:cubicBezTo>
                  <a:cubicBezTo>
                    <a:pt x="2374973" y="976275"/>
                    <a:pt x="2367398" y="968008"/>
                    <a:pt x="2353581" y="970188"/>
                  </a:cubicBezTo>
                  <a:cubicBezTo>
                    <a:pt x="2314564" y="986426"/>
                    <a:pt x="2362741" y="977804"/>
                    <a:pt x="2328396" y="992712"/>
                  </a:cubicBezTo>
                  <a:cubicBezTo>
                    <a:pt x="2313375" y="990093"/>
                    <a:pt x="2292394" y="997454"/>
                    <a:pt x="2271597" y="1005156"/>
                  </a:cubicBezTo>
                  <a:cubicBezTo>
                    <a:pt x="2265750" y="1009092"/>
                    <a:pt x="2269063" y="1009927"/>
                    <a:pt x="2260583" y="1014740"/>
                  </a:cubicBezTo>
                  <a:cubicBezTo>
                    <a:pt x="2266019" y="1014202"/>
                    <a:pt x="2272715" y="1010309"/>
                    <a:pt x="2279709" y="1007251"/>
                  </a:cubicBezTo>
                  <a:cubicBezTo>
                    <a:pt x="2286660" y="1004108"/>
                    <a:pt x="2293541" y="1001079"/>
                    <a:pt x="2298750" y="1001164"/>
                  </a:cubicBezTo>
                  <a:cubicBezTo>
                    <a:pt x="2298382" y="1001234"/>
                    <a:pt x="2294928" y="1003400"/>
                    <a:pt x="2289577" y="1006841"/>
                  </a:cubicBezTo>
                  <a:cubicBezTo>
                    <a:pt x="2284225" y="1010281"/>
                    <a:pt x="2276906" y="1014896"/>
                    <a:pt x="2269205" y="1020601"/>
                  </a:cubicBezTo>
                  <a:cubicBezTo>
                    <a:pt x="2253632" y="1031729"/>
                    <a:pt x="2235256" y="1044767"/>
                    <a:pt x="2223095" y="1052710"/>
                  </a:cubicBezTo>
                  <a:cubicBezTo>
                    <a:pt x="2200273" y="1059944"/>
                    <a:pt x="2177537" y="1052965"/>
                    <a:pt x="2179392" y="1067504"/>
                  </a:cubicBezTo>
                  <a:cubicBezTo>
                    <a:pt x="2141196" y="1082779"/>
                    <a:pt x="2177084" y="1056815"/>
                    <a:pt x="2174097" y="1053743"/>
                  </a:cubicBezTo>
                  <a:cubicBezTo>
                    <a:pt x="2186201" y="1048505"/>
                    <a:pt x="2203388" y="1040082"/>
                    <a:pt x="2223279" y="1029803"/>
                  </a:cubicBezTo>
                  <a:cubicBezTo>
                    <a:pt x="2233189" y="1024579"/>
                    <a:pt x="2243807" y="1018987"/>
                    <a:pt x="2254835" y="1013169"/>
                  </a:cubicBezTo>
                  <a:cubicBezTo>
                    <a:pt x="2260328" y="1010196"/>
                    <a:pt x="2265920" y="1007180"/>
                    <a:pt x="2271583" y="1004122"/>
                  </a:cubicBezTo>
                  <a:cubicBezTo>
                    <a:pt x="2277345" y="1001291"/>
                    <a:pt x="2283192" y="998417"/>
                    <a:pt x="2289053" y="995529"/>
                  </a:cubicBezTo>
                  <a:cubicBezTo>
                    <a:pt x="2312511" y="983977"/>
                    <a:pt x="2336309" y="971929"/>
                    <a:pt x="2357998" y="960589"/>
                  </a:cubicBezTo>
                  <a:cubicBezTo>
                    <a:pt x="2379715" y="949235"/>
                    <a:pt x="2399224" y="938419"/>
                    <a:pt x="2414697" y="930817"/>
                  </a:cubicBezTo>
                  <a:cubicBezTo>
                    <a:pt x="2427255" y="930350"/>
                    <a:pt x="2416878" y="935333"/>
                    <a:pt x="2424211" y="936111"/>
                  </a:cubicBezTo>
                  <a:cubicBezTo>
                    <a:pt x="2445574" y="926725"/>
                    <a:pt x="2440109" y="923568"/>
                    <a:pt x="2471864" y="911775"/>
                  </a:cubicBezTo>
                  <a:cubicBezTo>
                    <a:pt x="2403881" y="933393"/>
                    <a:pt x="2505643" y="888062"/>
                    <a:pt x="2528761" y="883631"/>
                  </a:cubicBezTo>
                  <a:close/>
                  <a:moveTo>
                    <a:pt x="2625469" y="882456"/>
                  </a:moveTo>
                  <a:cubicBezTo>
                    <a:pt x="2621383" y="885498"/>
                    <a:pt x="2596723" y="903108"/>
                    <a:pt x="2620018" y="895155"/>
                  </a:cubicBezTo>
                  <a:cubicBezTo>
                    <a:pt x="2620684" y="902602"/>
                    <a:pt x="2564225" y="912979"/>
                    <a:pt x="2550606" y="909539"/>
                  </a:cubicBezTo>
                  <a:cubicBezTo>
                    <a:pt x="2589397" y="891347"/>
                    <a:pt x="2598542" y="900832"/>
                    <a:pt x="2620160" y="885755"/>
                  </a:cubicBezTo>
                  <a:cubicBezTo>
                    <a:pt x="2625908" y="882046"/>
                    <a:pt x="2626832" y="881442"/>
                    <a:pt x="2625469" y="882456"/>
                  </a:cubicBezTo>
                  <a:close/>
                  <a:moveTo>
                    <a:pt x="2583819" y="881055"/>
                  </a:moveTo>
                  <a:cubicBezTo>
                    <a:pt x="2589524" y="888332"/>
                    <a:pt x="2523906" y="897534"/>
                    <a:pt x="2526298" y="906708"/>
                  </a:cubicBezTo>
                  <a:cubicBezTo>
                    <a:pt x="2510315" y="911677"/>
                    <a:pt x="2517988" y="905306"/>
                    <a:pt x="2533150" y="897945"/>
                  </a:cubicBezTo>
                  <a:cubicBezTo>
                    <a:pt x="2548426" y="890908"/>
                    <a:pt x="2571035" y="882471"/>
                    <a:pt x="2583819" y="881055"/>
                  </a:cubicBezTo>
                  <a:close/>
                  <a:moveTo>
                    <a:pt x="4953495" y="877473"/>
                  </a:moveTo>
                  <a:cubicBezTo>
                    <a:pt x="4950071" y="879667"/>
                    <a:pt x="4951699" y="884948"/>
                    <a:pt x="4963435" y="898850"/>
                  </a:cubicBezTo>
                  <a:cubicBezTo>
                    <a:pt x="4990363" y="913404"/>
                    <a:pt x="4979759" y="890455"/>
                    <a:pt x="4953495" y="877473"/>
                  </a:cubicBezTo>
                  <a:close/>
                  <a:moveTo>
                    <a:pt x="5196405" y="876057"/>
                  </a:moveTo>
                  <a:cubicBezTo>
                    <a:pt x="5226799" y="897321"/>
                    <a:pt x="5209783" y="898284"/>
                    <a:pt x="5218831" y="909496"/>
                  </a:cubicBezTo>
                  <a:cubicBezTo>
                    <a:pt x="5233439" y="910699"/>
                    <a:pt x="5234105" y="904598"/>
                    <a:pt x="5260069" y="937244"/>
                  </a:cubicBezTo>
                  <a:cubicBezTo>
                    <a:pt x="5250811" y="931652"/>
                    <a:pt x="5248263" y="926145"/>
                    <a:pt x="5243379" y="920609"/>
                  </a:cubicBezTo>
                  <a:cubicBezTo>
                    <a:pt x="5236201" y="918557"/>
                    <a:pt x="5242147" y="927660"/>
                    <a:pt x="5222497" y="915046"/>
                  </a:cubicBezTo>
                  <a:cubicBezTo>
                    <a:pt x="5204291" y="899798"/>
                    <a:pt x="5188067" y="875660"/>
                    <a:pt x="5196405" y="876057"/>
                  </a:cubicBezTo>
                  <a:close/>
                  <a:moveTo>
                    <a:pt x="5551975" y="875973"/>
                  </a:moveTo>
                  <a:cubicBezTo>
                    <a:pt x="5557299" y="873212"/>
                    <a:pt x="5609311" y="924319"/>
                    <a:pt x="5640063" y="943870"/>
                  </a:cubicBezTo>
                  <a:cubicBezTo>
                    <a:pt x="5634499" y="933663"/>
                    <a:pt x="5687319" y="964172"/>
                    <a:pt x="5645073" y="933125"/>
                  </a:cubicBezTo>
                  <a:cubicBezTo>
                    <a:pt x="5650027" y="934342"/>
                    <a:pt x="5655295" y="937542"/>
                    <a:pt x="5660873" y="941874"/>
                  </a:cubicBezTo>
                  <a:cubicBezTo>
                    <a:pt x="5666379" y="946305"/>
                    <a:pt x="5671999" y="952110"/>
                    <a:pt x="5678045" y="958084"/>
                  </a:cubicBezTo>
                  <a:cubicBezTo>
                    <a:pt x="5690093" y="970103"/>
                    <a:pt x="5703415" y="983312"/>
                    <a:pt x="5718479" y="990886"/>
                  </a:cubicBezTo>
                  <a:cubicBezTo>
                    <a:pt x="5708779" y="979574"/>
                    <a:pt x="5697087" y="968036"/>
                    <a:pt x="5684657" y="956286"/>
                  </a:cubicBezTo>
                  <a:cubicBezTo>
                    <a:pt x="5687531" y="953002"/>
                    <a:pt x="5709361" y="970670"/>
                    <a:pt x="5723829" y="980268"/>
                  </a:cubicBezTo>
                  <a:cubicBezTo>
                    <a:pt x="5710777" y="977522"/>
                    <a:pt x="5735453" y="1001674"/>
                    <a:pt x="5749071" y="1019328"/>
                  </a:cubicBezTo>
                  <a:cubicBezTo>
                    <a:pt x="5771001" y="1040323"/>
                    <a:pt x="5719597" y="976474"/>
                    <a:pt x="5751775" y="1014019"/>
                  </a:cubicBezTo>
                  <a:cubicBezTo>
                    <a:pt x="5758839" y="1016709"/>
                    <a:pt x="5709375" y="960576"/>
                    <a:pt x="5738283" y="976941"/>
                  </a:cubicBezTo>
                  <a:cubicBezTo>
                    <a:pt x="5754097" y="991339"/>
                    <a:pt x="5756291" y="1003231"/>
                    <a:pt x="5781363" y="1019299"/>
                  </a:cubicBezTo>
                  <a:cubicBezTo>
                    <a:pt x="5769699" y="1022711"/>
                    <a:pt x="5763187" y="1015250"/>
                    <a:pt x="5779439" y="1047713"/>
                  </a:cubicBezTo>
                  <a:cubicBezTo>
                    <a:pt x="5731375" y="1008229"/>
                    <a:pt x="5708215" y="984558"/>
                    <a:pt x="5682717" y="973416"/>
                  </a:cubicBezTo>
                  <a:cubicBezTo>
                    <a:pt x="5677663" y="977847"/>
                    <a:pt x="5718237" y="1015973"/>
                    <a:pt x="5695627" y="998715"/>
                  </a:cubicBezTo>
                  <a:cubicBezTo>
                    <a:pt x="5705213" y="1009885"/>
                    <a:pt x="5716919" y="1021494"/>
                    <a:pt x="5729139" y="1033159"/>
                  </a:cubicBezTo>
                  <a:cubicBezTo>
                    <a:pt x="5750813" y="1047246"/>
                    <a:pt x="5699167" y="1002014"/>
                    <a:pt x="5704067" y="994255"/>
                  </a:cubicBezTo>
                  <a:cubicBezTo>
                    <a:pt x="5722087" y="1013821"/>
                    <a:pt x="5742631" y="1033343"/>
                    <a:pt x="5764459" y="1052908"/>
                  </a:cubicBezTo>
                  <a:cubicBezTo>
                    <a:pt x="5775545" y="1062493"/>
                    <a:pt x="5786107" y="1073040"/>
                    <a:pt x="5797179" y="1083191"/>
                  </a:cubicBezTo>
                  <a:cubicBezTo>
                    <a:pt x="5808207" y="1093398"/>
                    <a:pt x="5819335" y="1103690"/>
                    <a:pt x="5830475" y="1113982"/>
                  </a:cubicBezTo>
                  <a:cubicBezTo>
                    <a:pt x="5852715" y="1134609"/>
                    <a:pt x="5875169" y="1155052"/>
                    <a:pt x="5895853" y="1175948"/>
                  </a:cubicBezTo>
                  <a:cubicBezTo>
                    <a:pt x="5915983" y="1197382"/>
                    <a:pt x="5934813" y="1218788"/>
                    <a:pt x="5950995" y="1239995"/>
                  </a:cubicBezTo>
                  <a:cubicBezTo>
                    <a:pt x="5963891" y="1250981"/>
                    <a:pt x="5978799" y="1264600"/>
                    <a:pt x="5994825" y="1280145"/>
                  </a:cubicBezTo>
                  <a:cubicBezTo>
                    <a:pt x="6002965" y="1287804"/>
                    <a:pt x="6010879" y="1296397"/>
                    <a:pt x="6018977" y="1305401"/>
                  </a:cubicBezTo>
                  <a:cubicBezTo>
                    <a:pt x="6027091" y="1314377"/>
                    <a:pt x="6035357" y="1323749"/>
                    <a:pt x="6043667" y="1333446"/>
                  </a:cubicBezTo>
                  <a:cubicBezTo>
                    <a:pt x="6076809" y="1372293"/>
                    <a:pt x="6111495" y="1415473"/>
                    <a:pt x="6137063" y="1459855"/>
                  </a:cubicBezTo>
                  <a:cubicBezTo>
                    <a:pt x="6131003" y="1453796"/>
                    <a:pt x="6120343" y="1441295"/>
                    <a:pt x="6110375" y="1428257"/>
                  </a:cubicBezTo>
                  <a:cubicBezTo>
                    <a:pt x="6105491" y="1421674"/>
                    <a:pt x="6100621" y="1415105"/>
                    <a:pt x="6096303" y="1409286"/>
                  </a:cubicBezTo>
                  <a:cubicBezTo>
                    <a:pt x="6092127" y="1403397"/>
                    <a:pt x="6088827" y="1398059"/>
                    <a:pt x="6087101" y="1393996"/>
                  </a:cubicBezTo>
                  <a:cubicBezTo>
                    <a:pt x="6072803" y="1376965"/>
                    <a:pt x="6073935" y="1383138"/>
                    <a:pt x="6075747" y="1390287"/>
                  </a:cubicBezTo>
                  <a:cubicBezTo>
                    <a:pt x="6067323" y="1378593"/>
                    <a:pt x="6058957" y="1367027"/>
                    <a:pt x="6059977" y="1373284"/>
                  </a:cubicBezTo>
                  <a:cubicBezTo>
                    <a:pt x="6052969" y="1359396"/>
                    <a:pt x="6037623" y="1338953"/>
                    <a:pt x="6016939" y="1314207"/>
                  </a:cubicBezTo>
                  <a:cubicBezTo>
                    <a:pt x="6011715" y="1308063"/>
                    <a:pt x="6006223" y="1301607"/>
                    <a:pt x="6000487" y="1294882"/>
                  </a:cubicBezTo>
                  <a:cubicBezTo>
                    <a:pt x="5994515" y="1288370"/>
                    <a:pt x="5988129" y="1281730"/>
                    <a:pt x="5981559" y="1274836"/>
                  </a:cubicBezTo>
                  <a:cubicBezTo>
                    <a:pt x="5968295" y="1261188"/>
                    <a:pt x="5954167" y="1246663"/>
                    <a:pt x="5939499" y="1231572"/>
                  </a:cubicBezTo>
                  <a:cubicBezTo>
                    <a:pt x="5924733" y="1216593"/>
                    <a:pt x="5909415" y="1201049"/>
                    <a:pt x="5893855" y="1185278"/>
                  </a:cubicBezTo>
                  <a:cubicBezTo>
                    <a:pt x="5878241" y="1169578"/>
                    <a:pt x="5861479" y="1154571"/>
                    <a:pt x="5845425" y="1139041"/>
                  </a:cubicBezTo>
                  <a:cubicBezTo>
                    <a:pt x="5829243" y="1123623"/>
                    <a:pt x="5813247" y="1108206"/>
                    <a:pt x="5797843" y="1092973"/>
                  </a:cubicBezTo>
                  <a:cubicBezTo>
                    <a:pt x="5790183" y="1085314"/>
                    <a:pt x="5782639" y="1077740"/>
                    <a:pt x="5775219" y="1070322"/>
                  </a:cubicBezTo>
                  <a:cubicBezTo>
                    <a:pt x="5767915" y="1062776"/>
                    <a:pt x="5760241" y="1055924"/>
                    <a:pt x="5753135" y="1048831"/>
                  </a:cubicBezTo>
                  <a:cubicBezTo>
                    <a:pt x="5736119" y="1041866"/>
                    <a:pt x="5743069" y="1061629"/>
                    <a:pt x="5733059" y="1062507"/>
                  </a:cubicBezTo>
                  <a:cubicBezTo>
                    <a:pt x="5689627" y="1022202"/>
                    <a:pt x="5728869" y="1046184"/>
                    <a:pt x="5735523" y="1045802"/>
                  </a:cubicBezTo>
                  <a:cubicBezTo>
                    <a:pt x="5698263" y="1012603"/>
                    <a:pt x="5682831" y="983156"/>
                    <a:pt x="5661283" y="952520"/>
                  </a:cubicBezTo>
                  <a:cubicBezTo>
                    <a:pt x="5663661" y="959415"/>
                    <a:pt x="5662587" y="963959"/>
                    <a:pt x="5656343" y="963704"/>
                  </a:cubicBezTo>
                  <a:cubicBezTo>
                    <a:pt x="5650211" y="963308"/>
                    <a:pt x="5638533" y="958622"/>
                    <a:pt x="5619719" y="946999"/>
                  </a:cubicBezTo>
                  <a:cubicBezTo>
                    <a:pt x="5644919" y="954601"/>
                    <a:pt x="5616519" y="934965"/>
                    <a:pt x="5602459" y="916306"/>
                  </a:cubicBezTo>
                  <a:cubicBezTo>
                    <a:pt x="5586223" y="904287"/>
                    <a:pt x="5580687" y="903112"/>
                    <a:pt x="5581281" y="908053"/>
                  </a:cubicBezTo>
                  <a:cubicBezTo>
                    <a:pt x="5566911" y="896769"/>
                    <a:pt x="5567421" y="887228"/>
                    <a:pt x="5551975" y="875973"/>
                  </a:cubicBezTo>
                  <a:close/>
                  <a:moveTo>
                    <a:pt x="2018836" y="875179"/>
                  </a:moveTo>
                  <a:cubicBezTo>
                    <a:pt x="1987888" y="890469"/>
                    <a:pt x="1979663" y="887977"/>
                    <a:pt x="1970900" y="884650"/>
                  </a:cubicBezTo>
                  <a:cubicBezTo>
                    <a:pt x="1964968" y="888374"/>
                    <a:pt x="1958937" y="892168"/>
                    <a:pt x="1952892" y="895962"/>
                  </a:cubicBezTo>
                  <a:cubicBezTo>
                    <a:pt x="1947611" y="899459"/>
                    <a:pt x="1943180" y="902587"/>
                    <a:pt x="1950301" y="901016"/>
                  </a:cubicBezTo>
                  <a:cubicBezTo>
                    <a:pt x="1970135" y="894008"/>
                    <a:pt x="1989488" y="892479"/>
                    <a:pt x="1971579" y="908279"/>
                  </a:cubicBezTo>
                  <a:cubicBezTo>
                    <a:pt x="2002159" y="891870"/>
                    <a:pt x="1985552" y="894603"/>
                    <a:pt x="2009875" y="880785"/>
                  </a:cubicBezTo>
                  <a:cubicBezTo>
                    <a:pt x="2013442" y="880446"/>
                    <a:pt x="2024456" y="875533"/>
                    <a:pt x="2018836" y="875179"/>
                  </a:cubicBezTo>
                  <a:close/>
                  <a:moveTo>
                    <a:pt x="5030823" y="871569"/>
                  </a:moveTo>
                  <a:cubicBezTo>
                    <a:pt x="5035963" y="878620"/>
                    <a:pt x="5041143" y="885755"/>
                    <a:pt x="5046283" y="892833"/>
                  </a:cubicBezTo>
                  <a:cubicBezTo>
                    <a:pt x="5070179" y="905830"/>
                    <a:pt x="5083473" y="910671"/>
                    <a:pt x="5085739" y="906976"/>
                  </a:cubicBezTo>
                  <a:cubicBezTo>
                    <a:pt x="5071029" y="898694"/>
                    <a:pt x="5052299" y="890568"/>
                    <a:pt x="5044075" y="881833"/>
                  </a:cubicBezTo>
                  <a:cubicBezTo>
                    <a:pt x="5041257" y="878322"/>
                    <a:pt x="5038099" y="874797"/>
                    <a:pt x="5030823" y="871569"/>
                  </a:cubicBezTo>
                  <a:close/>
                  <a:moveTo>
                    <a:pt x="1357881" y="866685"/>
                  </a:moveTo>
                  <a:cubicBezTo>
                    <a:pt x="1345564" y="874967"/>
                    <a:pt x="1324994" y="883999"/>
                    <a:pt x="1332922" y="884027"/>
                  </a:cubicBezTo>
                  <a:cubicBezTo>
                    <a:pt x="1320761" y="890115"/>
                    <a:pt x="1311502" y="893683"/>
                    <a:pt x="1303914" y="895990"/>
                  </a:cubicBezTo>
                  <a:cubicBezTo>
                    <a:pt x="1296467" y="898468"/>
                    <a:pt x="1290578" y="899544"/>
                    <a:pt x="1284943" y="900421"/>
                  </a:cubicBezTo>
                  <a:cubicBezTo>
                    <a:pt x="1273688" y="902205"/>
                    <a:pt x="1263439" y="903210"/>
                    <a:pt x="1243732" y="913319"/>
                  </a:cubicBezTo>
                  <a:cubicBezTo>
                    <a:pt x="1274226" y="892593"/>
                    <a:pt x="1286430" y="888926"/>
                    <a:pt x="1299115" y="886278"/>
                  </a:cubicBezTo>
                  <a:cubicBezTo>
                    <a:pt x="1311998" y="883900"/>
                    <a:pt x="1325263" y="882371"/>
                    <a:pt x="1357881" y="866685"/>
                  </a:cubicBezTo>
                  <a:close/>
                  <a:moveTo>
                    <a:pt x="2677907" y="861051"/>
                  </a:moveTo>
                  <a:cubicBezTo>
                    <a:pt x="2687491" y="866572"/>
                    <a:pt x="2706617" y="859508"/>
                    <a:pt x="2717292" y="863373"/>
                  </a:cubicBezTo>
                  <a:cubicBezTo>
                    <a:pt x="2704834" y="866601"/>
                    <a:pt x="2652537" y="871315"/>
                    <a:pt x="2680441" y="875590"/>
                  </a:cubicBezTo>
                  <a:cubicBezTo>
                    <a:pt x="2670375" y="878082"/>
                    <a:pt x="2660125" y="881763"/>
                    <a:pt x="2650711" y="884311"/>
                  </a:cubicBezTo>
                  <a:cubicBezTo>
                    <a:pt x="2641282" y="886803"/>
                    <a:pt x="2632689" y="888105"/>
                    <a:pt x="2626134" y="886520"/>
                  </a:cubicBezTo>
                  <a:cubicBezTo>
                    <a:pt x="2645770" y="883108"/>
                    <a:pt x="2667133" y="874359"/>
                    <a:pt x="2671621" y="869290"/>
                  </a:cubicBezTo>
                  <a:cubicBezTo>
                    <a:pt x="2647483" y="868597"/>
                    <a:pt x="2657832" y="877431"/>
                    <a:pt x="2635180" y="883037"/>
                  </a:cubicBezTo>
                  <a:cubicBezTo>
                    <a:pt x="2628003" y="881819"/>
                    <a:pt x="2632632" y="878493"/>
                    <a:pt x="2642075" y="874288"/>
                  </a:cubicBezTo>
                  <a:cubicBezTo>
                    <a:pt x="2651503" y="870083"/>
                    <a:pt x="2665675" y="864859"/>
                    <a:pt x="2677907" y="861051"/>
                  </a:cubicBezTo>
                  <a:close/>
                  <a:moveTo>
                    <a:pt x="2166636" y="857341"/>
                  </a:moveTo>
                  <a:cubicBezTo>
                    <a:pt x="2139087" y="872404"/>
                    <a:pt x="2125071" y="860626"/>
                    <a:pt x="2110971" y="878690"/>
                  </a:cubicBezTo>
                  <a:cubicBezTo>
                    <a:pt x="2152225" y="863046"/>
                    <a:pt x="2111650" y="884622"/>
                    <a:pt x="2090230" y="893753"/>
                  </a:cubicBezTo>
                  <a:cubicBezTo>
                    <a:pt x="2115161" y="892578"/>
                    <a:pt x="2173857" y="862523"/>
                    <a:pt x="2166636" y="857341"/>
                  </a:cubicBezTo>
                  <a:close/>
                  <a:moveTo>
                    <a:pt x="5475923" y="851806"/>
                  </a:moveTo>
                  <a:cubicBezTo>
                    <a:pt x="5487871" y="864448"/>
                    <a:pt x="5492459" y="874599"/>
                    <a:pt x="5502143" y="886533"/>
                  </a:cubicBezTo>
                  <a:cubicBezTo>
                    <a:pt x="5511499" y="898907"/>
                    <a:pt x="5525843" y="913106"/>
                    <a:pt x="5557469" y="933988"/>
                  </a:cubicBezTo>
                  <a:cubicBezTo>
                    <a:pt x="5559791" y="949646"/>
                    <a:pt x="5507933" y="894320"/>
                    <a:pt x="5499325" y="898992"/>
                  </a:cubicBezTo>
                  <a:cubicBezTo>
                    <a:pt x="5492347" y="888784"/>
                    <a:pt x="5478259" y="866445"/>
                    <a:pt x="5475923" y="851806"/>
                  </a:cubicBezTo>
                  <a:close/>
                  <a:moveTo>
                    <a:pt x="1839437" y="847672"/>
                  </a:moveTo>
                  <a:cubicBezTo>
                    <a:pt x="1813642" y="859380"/>
                    <a:pt x="1791996" y="861702"/>
                    <a:pt x="1768156" y="868837"/>
                  </a:cubicBezTo>
                  <a:cubicBezTo>
                    <a:pt x="1752016" y="882824"/>
                    <a:pt x="1731857" y="896103"/>
                    <a:pt x="1714203" y="907825"/>
                  </a:cubicBezTo>
                  <a:cubicBezTo>
                    <a:pt x="1697016" y="920199"/>
                    <a:pt x="1682349" y="931001"/>
                    <a:pt x="1676616" y="938886"/>
                  </a:cubicBezTo>
                  <a:cubicBezTo>
                    <a:pt x="1688564" y="930505"/>
                    <a:pt x="1689272" y="933266"/>
                    <a:pt x="1689753" y="936126"/>
                  </a:cubicBezTo>
                  <a:cubicBezTo>
                    <a:pt x="1716114" y="913517"/>
                    <a:pt x="1752781" y="885868"/>
                    <a:pt x="1792449" y="869658"/>
                  </a:cubicBezTo>
                  <a:cubicBezTo>
                    <a:pt x="1785003" y="876552"/>
                    <a:pt x="1779184" y="882668"/>
                    <a:pt x="1778703" y="886307"/>
                  </a:cubicBezTo>
                  <a:cubicBezTo>
                    <a:pt x="1798565" y="869969"/>
                    <a:pt x="1803619" y="885726"/>
                    <a:pt x="1823326" y="869502"/>
                  </a:cubicBezTo>
                  <a:cubicBezTo>
                    <a:pt x="1820169" y="868922"/>
                    <a:pt x="1810400" y="871470"/>
                    <a:pt x="1819008" y="865411"/>
                  </a:cubicBezTo>
                  <a:cubicBezTo>
                    <a:pt x="1836223" y="862112"/>
                    <a:pt x="1850253" y="844515"/>
                    <a:pt x="1839437" y="847672"/>
                  </a:cubicBezTo>
                  <a:close/>
                  <a:moveTo>
                    <a:pt x="2638974" y="841060"/>
                  </a:moveTo>
                  <a:cubicBezTo>
                    <a:pt x="2678034" y="838569"/>
                    <a:pt x="2602690" y="869729"/>
                    <a:pt x="2580760" y="875986"/>
                  </a:cubicBezTo>
                  <a:cubicBezTo>
                    <a:pt x="2570015" y="878223"/>
                    <a:pt x="2538317" y="879370"/>
                    <a:pt x="2574687" y="865864"/>
                  </a:cubicBezTo>
                  <a:cubicBezTo>
                    <a:pt x="2581864" y="874698"/>
                    <a:pt x="2588646" y="866586"/>
                    <a:pt x="2617399" y="861829"/>
                  </a:cubicBezTo>
                  <a:cubicBezTo>
                    <a:pt x="2627026" y="854482"/>
                    <a:pt x="2632590" y="847828"/>
                    <a:pt x="2638974" y="841060"/>
                  </a:cubicBezTo>
                  <a:close/>
                  <a:moveTo>
                    <a:pt x="5501721" y="839063"/>
                  </a:moveTo>
                  <a:cubicBezTo>
                    <a:pt x="5504581" y="839599"/>
                    <a:pt x="5509979" y="842476"/>
                    <a:pt x="5519923" y="849555"/>
                  </a:cubicBezTo>
                  <a:cubicBezTo>
                    <a:pt x="5522771" y="854043"/>
                    <a:pt x="5517531" y="854142"/>
                    <a:pt x="5515309" y="855983"/>
                  </a:cubicBezTo>
                  <a:cubicBezTo>
                    <a:pt x="5513015" y="857922"/>
                    <a:pt x="5514049" y="861150"/>
                    <a:pt x="5528333" y="873254"/>
                  </a:cubicBezTo>
                  <a:cubicBezTo>
                    <a:pt x="5532027" y="880404"/>
                    <a:pt x="5524369" y="875066"/>
                    <a:pt x="5514883" y="867294"/>
                  </a:cubicBezTo>
                  <a:cubicBezTo>
                    <a:pt x="5505143" y="859862"/>
                    <a:pt x="5493549" y="850023"/>
                    <a:pt x="5490081" y="847234"/>
                  </a:cubicBezTo>
                  <a:cubicBezTo>
                    <a:pt x="5507377" y="856917"/>
                    <a:pt x="5493139" y="837455"/>
                    <a:pt x="5501721" y="839063"/>
                  </a:cubicBezTo>
                  <a:close/>
                  <a:moveTo>
                    <a:pt x="2500362" y="838697"/>
                  </a:moveTo>
                  <a:cubicBezTo>
                    <a:pt x="2512509" y="840297"/>
                    <a:pt x="2490594" y="849824"/>
                    <a:pt x="2466923" y="859848"/>
                  </a:cubicBezTo>
                  <a:cubicBezTo>
                    <a:pt x="2467065" y="856946"/>
                    <a:pt x="2466923" y="854157"/>
                    <a:pt x="2454493" y="858984"/>
                  </a:cubicBezTo>
                  <a:cubicBezTo>
                    <a:pt x="2459462" y="851736"/>
                    <a:pt x="2481236" y="845931"/>
                    <a:pt x="2500362" y="838697"/>
                  </a:cubicBezTo>
                  <a:close/>
                  <a:moveTo>
                    <a:pt x="4982447" y="838641"/>
                  </a:moveTo>
                  <a:lnTo>
                    <a:pt x="4985009" y="840350"/>
                  </a:lnTo>
                  <a:lnTo>
                    <a:pt x="4985081" y="841160"/>
                  </a:lnTo>
                  <a:close/>
                  <a:moveTo>
                    <a:pt x="1497994" y="837578"/>
                  </a:moveTo>
                  <a:lnTo>
                    <a:pt x="1479561" y="851820"/>
                  </a:lnTo>
                  <a:cubicBezTo>
                    <a:pt x="1469241" y="857341"/>
                    <a:pt x="1459133" y="862749"/>
                    <a:pt x="1450086" y="865085"/>
                  </a:cubicBezTo>
                  <a:cubicBezTo>
                    <a:pt x="1458750" y="858545"/>
                    <a:pt x="1465942" y="855586"/>
                    <a:pt x="1474833" y="848139"/>
                  </a:cubicBezTo>
                  <a:cubicBezTo>
                    <a:pt x="1440417" y="854821"/>
                    <a:pt x="1431470" y="887326"/>
                    <a:pt x="1404925" y="887935"/>
                  </a:cubicBezTo>
                  <a:cubicBezTo>
                    <a:pt x="1424972" y="872645"/>
                    <a:pt x="1442187" y="864689"/>
                    <a:pt x="1463465" y="846271"/>
                  </a:cubicBezTo>
                  <a:cubicBezTo>
                    <a:pt x="1474677" y="842944"/>
                    <a:pt x="1486428" y="840466"/>
                    <a:pt x="1497994" y="837578"/>
                  </a:cubicBezTo>
                  <a:close/>
                  <a:moveTo>
                    <a:pt x="2212407" y="832679"/>
                  </a:moveTo>
                  <a:cubicBezTo>
                    <a:pt x="2191624" y="843326"/>
                    <a:pt x="2187929" y="841867"/>
                    <a:pt x="2183300" y="840721"/>
                  </a:cubicBezTo>
                  <a:cubicBezTo>
                    <a:pt x="2178698" y="839602"/>
                    <a:pt x="2173304" y="839121"/>
                    <a:pt x="2149988" y="853391"/>
                  </a:cubicBezTo>
                  <a:cubicBezTo>
                    <a:pt x="2155721" y="854892"/>
                    <a:pt x="2171917" y="851692"/>
                    <a:pt x="2186287" y="847035"/>
                  </a:cubicBezTo>
                  <a:cubicBezTo>
                    <a:pt x="2193436" y="844614"/>
                    <a:pt x="2200302" y="842179"/>
                    <a:pt x="2205229" y="839786"/>
                  </a:cubicBezTo>
                  <a:cubicBezTo>
                    <a:pt x="2210127" y="837351"/>
                    <a:pt x="2213044" y="834874"/>
                    <a:pt x="2212407" y="832679"/>
                  </a:cubicBezTo>
                  <a:close/>
                  <a:moveTo>
                    <a:pt x="5137399" y="832269"/>
                  </a:moveTo>
                  <a:cubicBezTo>
                    <a:pt x="5152023" y="836205"/>
                    <a:pt x="5180761" y="866982"/>
                    <a:pt x="5175679" y="853760"/>
                  </a:cubicBezTo>
                  <a:cubicBezTo>
                    <a:pt x="5216367" y="886562"/>
                    <a:pt x="5137681" y="835242"/>
                    <a:pt x="5185095" y="876156"/>
                  </a:cubicBezTo>
                  <a:cubicBezTo>
                    <a:pt x="5157855" y="861560"/>
                    <a:pt x="5153495" y="846214"/>
                    <a:pt x="5137399" y="832269"/>
                  </a:cubicBezTo>
                  <a:close/>
                  <a:moveTo>
                    <a:pt x="5252015" y="831080"/>
                  </a:moveTo>
                  <a:cubicBezTo>
                    <a:pt x="5261543" y="836785"/>
                    <a:pt x="5264231" y="842406"/>
                    <a:pt x="5269271" y="848026"/>
                  </a:cubicBezTo>
                  <a:cubicBezTo>
                    <a:pt x="5287067" y="859748"/>
                    <a:pt x="5284491" y="854383"/>
                    <a:pt x="5280879" y="848125"/>
                  </a:cubicBezTo>
                  <a:cubicBezTo>
                    <a:pt x="5304325" y="859663"/>
                    <a:pt x="5292051" y="870493"/>
                    <a:pt x="5315211" y="882187"/>
                  </a:cubicBezTo>
                  <a:cubicBezTo>
                    <a:pt x="5318679" y="889082"/>
                    <a:pt x="5313655" y="884113"/>
                    <a:pt x="5305147" y="877544"/>
                  </a:cubicBezTo>
                  <a:cubicBezTo>
                    <a:pt x="5296707" y="870862"/>
                    <a:pt x="5285241" y="861872"/>
                    <a:pt x="5276903" y="859267"/>
                  </a:cubicBezTo>
                  <a:cubicBezTo>
                    <a:pt x="5271339" y="849923"/>
                    <a:pt x="5257095" y="840452"/>
                    <a:pt x="5252015" y="831080"/>
                  </a:cubicBezTo>
                  <a:close/>
                  <a:moveTo>
                    <a:pt x="4925301" y="827345"/>
                  </a:moveTo>
                  <a:cubicBezTo>
                    <a:pt x="4936513" y="831982"/>
                    <a:pt x="4991637" y="866883"/>
                    <a:pt x="4991381" y="857540"/>
                  </a:cubicBezTo>
                  <a:cubicBezTo>
                    <a:pt x="5000951" y="875548"/>
                    <a:pt x="5038339" y="891489"/>
                    <a:pt x="5046637" y="909426"/>
                  </a:cubicBezTo>
                  <a:cubicBezTo>
                    <a:pt x="5025555" y="896132"/>
                    <a:pt x="5011399" y="882230"/>
                    <a:pt x="4999195" y="868200"/>
                  </a:cubicBezTo>
                  <a:cubicBezTo>
                    <a:pt x="4987715" y="863670"/>
                    <a:pt x="4978427" y="860739"/>
                    <a:pt x="4968673" y="857582"/>
                  </a:cubicBezTo>
                  <a:cubicBezTo>
                    <a:pt x="4958735" y="854751"/>
                    <a:pt x="4948343" y="851622"/>
                    <a:pt x="4934867" y="846327"/>
                  </a:cubicBezTo>
                  <a:cubicBezTo>
                    <a:pt x="4926471" y="837182"/>
                    <a:pt x="4951571" y="838697"/>
                    <a:pt x="4932403" y="835554"/>
                  </a:cubicBezTo>
                  <a:cubicBezTo>
                    <a:pt x="4922705" y="827615"/>
                    <a:pt x="4921563" y="825799"/>
                    <a:pt x="4925301" y="827345"/>
                  </a:cubicBezTo>
                  <a:close/>
                  <a:moveTo>
                    <a:pt x="1975062" y="827045"/>
                  </a:moveTo>
                  <a:cubicBezTo>
                    <a:pt x="1954874" y="842151"/>
                    <a:pt x="1950570" y="826167"/>
                    <a:pt x="1930241" y="841386"/>
                  </a:cubicBezTo>
                  <a:cubicBezTo>
                    <a:pt x="1930779" y="852485"/>
                    <a:pt x="1880535" y="876694"/>
                    <a:pt x="1876996" y="885358"/>
                  </a:cubicBezTo>
                  <a:cubicBezTo>
                    <a:pt x="1907816" y="868780"/>
                    <a:pt x="1864141" y="901157"/>
                    <a:pt x="1903554" y="882272"/>
                  </a:cubicBezTo>
                  <a:cubicBezTo>
                    <a:pt x="1890827" y="890242"/>
                    <a:pt x="1886580" y="894419"/>
                    <a:pt x="1882970" y="898921"/>
                  </a:cubicBezTo>
                  <a:cubicBezTo>
                    <a:pt x="1875495" y="891601"/>
                    <a:pt x="1861083" y="905405"/>
                    <a:pt x="1835020" y="910982"/>
                  </a:cubicBezTo>
                  <a:cubicBezTo>
                    <a:pt x="1809593" y="931326"/>
                    <a:pt x="1824954" y="927929"/>
                    <a:pt x="1850352" y="917679"/>
                  </a:cubicBezTo>
                  <a:cubicBezTo>
                    <a:pt x="1863093" y="912611"/>
                    <a:pt x="1878199" y="905603"/>
                    <a:pt x="1892300" y="899374"/>
                  </a:cubicBezTo>
                  <a:cubicBezTo>
                    <a:pt x="1906598" y="893442"/>
                    <a:pt x="1919594" y="887836"/>
                    <a:pt x="1927437" y="884410"/>
                  </a:cubicBezTo>
                  <a:cubicBezTo>
                    <a:pt x="1921803" y="888728"/>
                    <a:pt x="1909840" y="895608"/>
                    <a:pt x="1915942" y="895126"/>
                  </a:cubicBezTo>
                  <a:cubicBezTo>
                    <a:pt x="1928131" y="887283"/>
                    <a:pt x="1938933" y="882243"/>
                    <a:pt x="1949650" y="877317"/>
                  </a:cubicBezTo>
                  <a:cubicBezTo>
                    <a:pt x="1935875" y="870592"/>
                    <a:pt x="1905848" y="881606"/>
                    <a:pt x="1917627" y="866501"/>
                  </a:cubicBezTo>
                  <a:cubicBezTo>
                    <a:pt x="1930142" y="863542"/>
                    <a:pt x="1968210" y="860116"/>
                    <a:pt x="1980513" y="840791"/>
                  </a:cubicBezTo>
                  <a:cubicBezTo>
                    <a:pt x="1953557" y="854184"/>
                    <a:pt x="1963213" y="836035"/>
                    <a:pt x="1975062" y="827045"/>
                  </a:cubicBezTo>
                  <a:close/>
                  <a:moveTo>
                    <a:pt x="1430019" y="824804"/>
                  </a:moveTo>
                  <a:cubicBezTo>
                    <a:pt x="1448413" y="822644"/>
                    <a:pt x="1450200" y="835699"/>
                    <a:pt x="1383477" y="864123"/>
                  </a:cubicBezTo>
                  <a:cubicBezTo>
                    <a:pt x="1355814" y="889040"/>
                    <a:pt x="1434075" y="836163"/>
                    <a:pt x="1385969" y="873438"/>
                  </a:cubicBezTo>
                  <a:cubicBezTo>
                    <a:pt x="1399050" y="865949"/>
                    <a:pt x="1412797" y="856535"/>
                    <a:pt x="1426770" y="846681"/>
                  </a:cubicBezTo>
                  <a:cubicBezTo>
                    <a:pt x="1427690" y="849442"/>
                    <a:pt x="1431059" y="857044"/>
                    <a:pt x="1456372" y="833204"/>
                  </a:cubicBezTo>
                  <a:cubicBezTo>
                    <a:pt x="1474890" y="826451"/>
                    <a:pt x="1437798" y="852996"/>
                    <a:pt x="1449803" y="850122"/>
                  </a:cubicBezTo>
                  <a:cubicBezTo>
                    <a:pt x="1423910" y="870182"/>
                    <a:pt x="1410900" y="856096"/>
                    <a:pt x="1379711" y="890172"/>
                  </a:cubicBezTo>
                  <a:cubicBezTo>
                    <a:pt x="1368839" y="885996"/>
                    <a:pt x="1381778" y="863118"/>
                    <a:pt x="1330756" y="889677"/>
                  </a:cubicBezTo>
                  <a:cubicBezTo>
                    <a:pt x="1375521" y="855204"/>
                    <a:pt x="1397776" y="853633"/>
                    <a:pt x="1408011" y="832029"/>
                  </a:cubicBezTo>
                  <a:cubicBezTo>
                    <a:pt x="1415911" y="827934"/>
                    <a:pt x="1423888" y="825524"/>
                    <a:pt x="1430019" y="824804"/>
                  </a:cubicBezTo>
                  <a:close/>
                  <a:moveTo>
                    <a:pt x="5631299" y="822034"/>
                  </a:moveTo>
                  <a:cubicBezTo>
                    <a:pt x="5653425" y="840099"/>
                    <a:pt x="5673911" y="859565"/>
                    <a:pt x="5675921" y="851084"/>
                  </a:cubicBezTo>
                  <a:cubicBezTo>
                    <a:pt x="5690107" y="862623"/>
                    <a:pt x="5692951" y="872646"/>
                    <a:pt x="5699975" y="883235"/>
                  </a:cubicBezTo>
                  <a:cubicBezTo>
                    <a:pt x="5672863" y="862184"/>
                    <a:pt x="5633775" y="839730"/>
                    <a:pt x="5631299" y="822034"/>
                  </a:cubicBezTo>
                  <a:close/>
                  <a:moveTo>
                    <a:pt x="1347831" y="814864"/>
                  </a:moveTo>
                  <a:cubicBezTo>
                    <a:pt x="1349057" y="816823"/>
                    <a:pt x="1335177" y="827980"/>
                    <a:pt x="1342790" y="826069"/>
                  </a:cubicBezTo>
                  <a:cubicBezTo>
                    <a:pt x="1319417" y="838824"/>
                    <a:pt x="1309761" y="847319"/>
                    <a:pt x="1302782" y="855147"/>
                  </a:cubicBezTo>
                  <a:cubicBezTo>
                    <a:pt x="1295916" y="863118"/>
                    <a:pt x="1291244" y="869857"/>
                    <a:pt x="1278984" y="880772"/>
                  </a:cubicBezTo>
                  <a:cubicBezTo>
                    <a:pt x="1290763" y="874897"/>
                    <a:pt x="1307468" y="859352"/>
                    <a:pt x="1322248" y="847262"/>
                  </a:cubicBezTo>
                  <a:cubicBezTo>
                    <a:pt x="1331408" y="844912"/>
                    <a:pt x="1340567" y="842562"/>
                    <a:pt x="1352346" y="833232"/>
                  </a:cubicBezTo>
                  <a:cubicBezTo>
                    <a:pt x="1343654" y="839914"/>
                    <a:pt x="1277738" y="889932"/>
                    <a:pt x="1272103" y="883164"/>
                  </a:cubicBezTo>
                  <a:cubicBezTo>
                    <a:pt x="1248036" y="904358"/>
                    <a:pt x="1196292" y="944720"/>
                    <a:pt x="1184145" y="964809"/>
                  </a:cubicBezTo>
                  <a:cubicBezTo>
                    <a:pt x="1177194" y="967286"/>
                    <a:pt x="1170384" y="969707"/>
                    <a:pt x="1163504" y="972156"/>
                  </a:cubicBezTo>
                  <a:cubicBezTo>
                    <a:pt x="1213549" y="923767"/>
                    <a:pt x="1269626" y="883391"/>
                    <a:pt x="1287294" y="857851"/>
                  </a:cubicBezTo>
                  <a:cubicBezTo>
                    <a:pt x="1306519" y="839929"/>
                    <a:pt x="1320025" y="837012"/>
                    <a:pt x="1340213" y="816796"/>
                  </a:cubicBezTo>
                  <a:cubicBezTo>
                    <a:pt x="1345335" y="814580"/>
                    <a:pt x="1347422" y="814211"/>
                    <a:pt x="1347831" y="814864"/>
                  </a:cubicBezTo>
                  <a:close/>
                  <a:moveTo>
                    <a:pt x="2847991" y="813638"/>
                  </a:moveTo>
                  <a:cubicBezTo>
                    <a:pt x="2847736" y="815478"/>
                    <a:pt x="2841408" y="818735"/>
                    <a:pt x="2831158" y="822529"/>
                  </a:cubicBezTo>
                  <a:cubicBezTo>
                    <a:pt x="2826033" y="824426"/>
                    <a:pt x="2819917" y="826464"/>
                    <a:pt x="2813093" y="828517"/>
                  </a:cubicBezTo>
                  <a:cubicBezTo>
                    <a:pt x="2806270" y="830612"/>
                    <a:pt x="2798681" y="832524"/>
                    <a:pt x="2790810" y="835100"/>
                  </a:cubicBezTo>
                  <a:cubicBezTo>
                    <a:pt x="2759183" y="844727"/>
                    <a:pt x="2720322" y="853490"/>
                    <a:pt x="2690450" y="853858"/>
                  </a:cubicBezTo>
                  <a:cubicBezTo>
                    <a:pt x="2731732" y="846553"/>
                    <a:pt x="2751750" y="839616"/>
                    <a:pt x="2771132" y="832623"/>
                  </a:cubicBezTo>
                  <a:cubicBezTo>
                    <a:pt x="2780843" y="829239"/>
                    <a:pt x="2790258" y="825346"/>
                    <a:pt x="2802263" y="822316"/>
                  </a:cubicBezTo>
                  <a:cubicBezTo>
                    <a:pt x="2814269" y="819329"/>
                    <a:pt x="2828680" y="816413"/>
                    <a:pt x="2847991" y="813638"/>
                  </a:cubicBezTo>
                  <a:close/>
                  <a:moveTo>
                    <a:pt x="1756957" y="812803"/>
                  </a:moveTo>
                  <a:cubicBezTo>
                    <a:pt x="1750204" y="813964"/>
                    <a:pt x="1743423" y="815125"/>
                    <a:pt x="1736599" y="816300"/>
                  </a:cubicBezTo>
                  <a:cubicBezTo>
                    <a:pt x="1724990" y="829239"/>
                    <a:pt x="1684388" y="843566"/>
                    <a:pt x="1699692" y="842037"/>
                  </a:cubicBezTo>
                  <a:cubicBezTo>
                    <a:pt x="1715902" y="831660"/>
                    <a:pt x="1720998" y="834930"/>
                    <a:pt x="1720035" y="838498"/>
                  </a:cubicBezTo>
                  <a:cubicBezTo>
                    <a:pt x="1745929" y="820773"/>
                    <a:pt x="1727397" y="827427"/>
                    <a:pt x="1756957" y="812803"/>
                  </a:cubicBezTo>
                  <a:close/>
                  <a:moveTo>
                    <a:pt x="5425991" y="808457"/>
                  </a:moveTo>
                  <a:cubicBezTo>
                    <a:pt x="5456187" y="833076"/>
                    <a:pt x="5451177" y="846384"/>
                    <a:pt x="5455933" y="856039"/>
                  </a:cubicBezTo>
                  <a:cubicBezTo>
                    <a:pt x="5421023" y="826932"/>
                    <a:pt x="5441663" y="828050"/>
                    <a:pt x="5425991" y="808457"/>
                  </a:cubicBezTo>
                  <a:close/>
                  <a:moveTo>
                    <a:pt x="1400423" y="800781"/>
                  </a:moveTo>
                  <a:cubicBezTo>
                    <a:pt x="1400565" y="804133"/>
                    <a:pt x="1365824" y="834598"/>
                    <a:pt x="1345734" y="850291"/>
                  </a:cubicBezTo>
                  <a:cubicBezTo>
                    <a:pt x="1339165" y="851395"/>
                    <a:pt x="1331379" y="855628"/>
                    <a:pt x="1322786" y="862098"/>
                  </a:cubicBezTo>
                  <a:cubicBezTo>
                    <a:pt x="1306717" y="866359"/>
                    <a:pt x="1351525" y="836912"/>
                    <a:pt x="1357088" y="836870"/>
                  </a:cubicBezTo>
                  <a:cubicBezTo>
                    <a:pt x="1377177" y="818168"/>
                    <a:pt x="1342337" y="832849"/>
                    <a:pt x="1358971" y="816229"/>
                  </a:cubicBezTo>
                  <a:cubicBezTo>
                    <a:pt x="1390287" y="793351"/>
                    <a:pt x="1347462" y="832991"/>
                    <a:pt x="1384525" y="813751"/>
                  </a:cubicBezTo>
                  <a:cubicBezTo>
                    <a:pt x="1393529" y="806843"/>
                    <a:pt x="1390429" y="807310"/>
                    <a:pt x="1386818" y="808018"/>
                  </a:cubicBezTo>
                  <a:cubicBezTo>
                    <a:pt x="1396452" y="801559"/>
                    <a:pt x="1400375" y="799663"/>
                    <a:pt x="1400423" y="800781"/>
                  </a:cubicBezTo>
                  <a:close/>
                  <a:moveTo>
                    <a:pt x="4682433" y="799046"/>
                  </a:moveTo>
                  <a:cubicBezTo>
                    <a:pt x="4684477" y="798880"/>
                    <a:pt x="4688713" y="800093"/>
                    <a:pt x="4696417" y="803487"/>
                  </a:cubicBezTo>
                  <a:lnTo>
                    <a:pt x="4717555" y="827710"/>
                  </a:lnTo>
                  <a:cubicBezTo>
                    <a:pt x="4734147" y="834562"/>
                    <a:pt x="4739215" y="834109"/>
                    <a:pt x="4737871" y="829650"/>
                  </a:cubicBezTo>
                  <a:cubicBezTo>
                    <a:pt x="4755693" y="839489"/>
                    <a:pt x="4765277" y="850815"/>
                    <a:pt x="4777891" y="861517"/>
                  </a:cubicBezTo>
                  <a:cubicBezTo>
                    <a:pt x="4757563" y="850546"/>
                    <a:pt x="4729177" y="830103"/>
                    <a:pt x="4753385" y="854750"/>
                  </a:cubicBezTo>
                  <a:cubicBezTo>
                    <a:pt x="4727521" y="839036"/>
                    <a:pt x="4741621" y="850234"/>
                    <a:pt x="4715247" y="839347"/>
                  </a:cubicBezTo>
                  <a:cubicBezTo>
                    <a:pt x="4735391" y="837776"/>
                    <a:pt x="4716011" y="834591"/>
                    <a:pt x="4688759" y="816101"/>
                  </a:cubicBezTo>
                  <a:cubicBezTo>
                    <a:pt x="4689905" y="812448"/>
                    <a:pt x="4676303" y="799543"/>
                    <a:pt x="4682433" y="799046"/>
                  </a:cubicBezTo>
                  <a:close/>
                  <a:moveTo>
                    <a:pt x="5377825" y="794928"/>
                  </a:moveTo>
                  <a:lnTo>
                    <a:pt x="5380033" y="796835"/>
                  </a:lnTo>
                  <a:cubicBezTo>
                    <a:pt x="5399457" y="813318"/>
                    <a:pt x="5458953" y="863174"/>
                    <a:pt x="5470643" y="879695"/>
                  </a:cubicBezTo>
                  <a:cubicBezTo>
                    <a:pt x="5438607" y="856110"/>
                    <a:pt x="5449647" y="863386"/>
                    <a:pt x="5422751" y="848111"/>
                  </a:cubicBezTo>
                  <a:cubicBezTo>
                    <a:pt x="5438315" y="848653"/>
                    <a:pt x="5404811" y="828011"/>
                    <a:pt x="5387169" y="810084"/>
                  </a:cubicBezTo>
                  <a:close/>
                  <a:moveTo>
                    <a:pt x="3050027" y="792261"/>
                  </a:moveTo>
                  <a:cubicBezTo>
                    <a:pt x="3058774" y="791358"/>
                    <a:pt x="3068130" y="791581"/>
                    <a:pt x="3078780" y="793521"/>
                  </a:cubicBezTo>
                  <a:cubicBezTo>
                    <a:pt x="3071192" y="799878"/>
                    <a:pt x="3020467" y="807296"/>
                    <a:pt x="2975943" y="814714"/>
                  </a:cubicBezTo>
                  <a:cubicBezTo>
                    <a:pt x="2964815" y="816583"/>
                    <a:pt x="2954084" y="818452"/>
                    <a:pt x="2944542" y="820321"/>
                  </a:cubicBezTo>
                  <a:cubicBezTo>
                    <a:pt x="2934986" y="822161"/>
                    <a:pt x="2926775" y="824808"/>
                    <a:pt x="2920404" y="826875"/>
                  </a:cubicBezTo>
                  <a:cubicBezTo>
                    <a:pt x="2907719" y="831222"/>
                    <a:pt x="2902835" y="835143"/>
                    <a:pt x="2911867" y="838244"/>
                  </a:cubicBezTo>
                  <a:cubicBezTo>
                    <a:pt x="2879716" y="840962"/>
                    <a:pt x="2854347" y="845138"/>
                    <a:pt x="2832672" y="850093"/>
                  </a:cubicBezTo>
                  <a:cubicBezTo>
                    <a:pt x="2821856" y="852627"/>
                    <a:pt x="2811876" y="855119"/>
                    <a:pt x="2802546" y="858177"/>
                  </a:cubicBezTo>
                  <a:cubicBezTo>
                    <a:pt x="2793259" y="861433"/>
                    <a:pt x="2784467" y="864788"/>
                    <a:pt x="2775789" y="868186"/>
                  </a:cubicBezTo>
                  <a:cubicBezTo>
                    <a:pt x="2758418" y="874981"/>
                    <a:pt x="2741430" y="881933"/>
                    <a:pt x="2721510" y="888601"/>
                  </a:cubicBezTo>
                  <a:cubicBezTo>
                    <a:pt x="2711586" y="892062"/>
                    <a:pt x="2700837" y="895148"/>
                    <a:pt x="2688984" y="898321"/>
                  </a:cubicBezTo>
                  <a:lnTo>
                    <a:pt x="2673020" y="902497"/>
                  </a:lnTo>
                  <a:lnTo>
                    <a:pt x="2684596" y="897606"/>
                  </a:lnTo>
                  <a:cubicBezTo>
                    <a:pt x="2693253" y="892568"/>
                    <a:pt x="2697366" y="887559"/>
                    <a:pt x="2689091" y="891120"/>
                  </a:cubicBezTo>
                  <a:cubicBezTo>
                    <a:pt x="2713144" y="880786"/>
                    <a:pt x="2758418" y="866572"/>
                    <a:pt x="2809922" y="852132"/>
                  </a:cubicBezTo>
                  <a:cubicBezTo>
                    <a:pt x="2835957" y="845945"/>
                    <a:pt x="2863464" y="839404"/>
                    <a:pt x="2890603" y="832949"/>
                  </a:cubicBezTo>
                  <a:cubicBezTo>
                    <a:pt x="2904166" y="829650"/>
                    <a:pt x="2917629" y="826380"/>
                    <a:pt x="2930781" y="823180"/>
                  </a:cubicBezTo>
                  <a:cubicBezTo>
                    <a:pt x="2937322" y="821439"/>
                    <a:pt x="2943862" y="820094"/>
                    <a:pt x="2950318" y="818834"/>
                  </a:cubicBezTo>
                  <a:cubicBezTo>
                    <a:pt x="2956745" y="817503"/>
                    <a:pt x="2963074" y="816201"/>
                    <a:pt x="2969246" y="814913"/>
                  </a:cubicBezTo>
                  <a:cubicBezTo>
                    <a:pt x="3003022" y="807820"/>
                    <a:pt x="3023785" y="794970"/>
                    <a:pt x="3050027" y="792261"/>
                  </a:cubicBezTo>
                  <a:close/>
                  <a:moveTo>
                    <a:pt x="5374067" y="791683"/>
                  </a:moveTo>
                  <a:cubicBezTo>
                    <a:pt x="5373461" y="791099"/>
                    <a:pt x="5374377" y="791750"/>
                    <a:pt x="5377219" y="793946"/>
                  </a:cubicBezTo>
                  <a:lnTo>
                    <a:pt x="5377825" y="794928"/>
                  </a:lnTo>
                  <a:close/>
                  <a:moveTo>
                    <a:pt x="4841527" y="790322"/>
                  </a:moveTo>
                  <a:cubicBezTo>
                    <a:pt x="4879497" y="821369"/>
                    <a:pt x="4853391" y="788567"/>
                    <a:pt x="4904881" y="816357"/>
                  </a:cubicBezTo>
                  <a:cubicBezTo>
                    <a:pt x="4909015" y="821510"/>
                    <a:pt x="4913063" y="826578"/>
                    <a:pt x="4917155" y="831689"/>
                  </a:cubicBezTo>
                  <a:cubicBezTo>
                    <a:pt x="4856647" y="796325"/>
                    <a:pt x="4895085" y="827598"/>
                    <a:pt x="4848351" y="806291"/>
                  </a:cubicBezTo>
                  <a:cubicBezTo>
                    <a:pt x="4835653" y="793734"/>
                    <a:pt x="4843977" y="795787"/>
                    <a:pt x="4841527" y="790322"/>
                  </a:cubicBezTo>
                  <a:close/>
                  <a:moveTo>
                    <a:pt x="4993547" y="790223"/>
                  </a:moveTo>
                  <a:cubicBezTo>
                    <a:pt x="5001787" y="793522"/>
                    <a:pt x="5007703" y="797316"/>
                    <a:pt x="5010309" y="799666"/>
                  </a:cubicBezTo>
                  <a:cubicBezTo>
                    <a:pt x="5012943" y="801959"/>
                    <a:pt x="5012333" y="802681"/>
                    <a:pt x="5007363" y="800190"/>
                  </a:cubicBezTo>
                  <a:cubicBezTo>
                    <a:pt x="5042403" y="820633"/>
                    <a:pt x="5031899" y="816612"/>
                    <a:pt x="5040859" y="837380"/>
                  </a:cubicBezTo>
                  <a:cubicBezTo>
                    <a:pt x="5028247" y="836503"/>
                    <a:pt x="5019129" y="823549"/>
                    <a:pt x="5006643" y="822799"/>
                  </a:cubicBezTo>
                  <a:cubicBezTo>
                    <a:pt x="5024055" y="839929"/>
                    <a:pt x="5045659" y="862141"/>
                    <a:pt x="5011315" y="844940"/>
                  </a:cubicBezTo>
                  <a:cubicBezTo>
                    <a:pt x="5002707" y="834662"/>
                    <a:pt x="4993745" y="827881"/>
                    <a:pt x="4987175" y="822558"/>
                  </a:cubicBezTo>
                  <a:cubicBezTo>
                    <a:pt x="4980479" y="817475"/>
                    <a:pt x="4976347" y="813568"/>
                    <a:pt x="4977591" y="808472"/>
                  </a:cubicBezTo>
                  <a:cubicBezTo>
                    <a:pt x="4992215" y="816116"/>
                    <a:pt x="4995855" y="825389"/>
                    <a:pt x="5003399" y="834238"/>
                  </a:cubicBezTo>
                  <a:cubicBezTo>
                    <a:pt x="5018633" y="837380"/>
                    <a:pt x="4968983" y="790945"/>
                    <a:pt x="5027327" y="827046"/>
                  </a:cubicBezTo>
                  <a:cubicBezTo>
                    <a:pt x="5022159" y="814474"/>
                    <a:pt x="4999323" y="802299"/>
                    <a:pt x="4993547" y="790223"/>
                  </a:cubicBezTo>
                  <a:close/>
                  <a:moveTo>
                    <a:pt x="5427733" y="787129"/>
                  </a:moveTo>
                  <a:cubicBezTo>
                    <a:pt x="5425819" y="782489"/>
                    <a:pt x="5480577" y="816744"/>
                    <a:pt x="5462021" y="793790"/>
                  </a:cubicBezTo>
                  <a:cubicBezTo>
                    <a:pt x="5475611" y="810707"/>
                    <a:pt x="5494935" y="852556"/>
                    <a:pt x="5447551" y="815648"/>
                  </a:cubicBezTo>
                  <a:cubicBezTo>
                    <a:pt x="5430621" y="795163"/>
                    <a:pt x="5460351" y="817333"/>
                    <a:pt x="5465291" y="816894"/>
                  </a:cubicBezTo>
                  <a:cubicBezTo>
                    <a:pt x="5459359" y="808895"/>
                    <a:pt x="5444367" y="800160"/>
                    <a:pt x="5432403" y="791779"/>
                  </a:cubicBezTo>
                  <a:cubicBezTo>
                    <a:pt x="5429437" y="789249"/>
                    <a:pt x="5428007" y="787792"/>
                    <a:pt x="5427733" y="787129"/>
                  </a:cubicBezTo>
                  <a:close/>
                  <a:moveTo>
                    <a:pt x="4596213" y="785692"/>
                  </a:moveTo>
                  <a:cubicBezTo>
                    <a:pt x="4600091" y="791440"/>
                    <a:pt x="4587647" y="787901"/>
                    <a:pt x="4589999" y="792785"/>
                  </a:cubicBezTo>
                  <a:cubicBezTo>
                    <a:pt x="4610385" y="801194"/>
                    <a:pt x="4623777" y="811175"/>
                    <a:pt x="4647165" y="818891"/>
                  </a:cubicBezTo>
                  <a:cubicBezTo>
                    <a:pt x="4658419" y="816456"/>
                    <a:pt x="4625067" y="795517"/>
                    <a:pt x="4596213" y="785692"/>
                  </a:cubicBezTo>
                  <a:close/>
                  <a:moveTo>
                    <a:pt x="2634403" y="783611"/>
                  </a:moveTo>
                  <a:cubicBezTo>
                    <a:pt x="2602506" y="787037"/>
                    <a:pt x="2520211" y="818933"/>
                    <a:pt x="2537582" y="824015"/>
                  </a:cubicBezTo>
                  <a:cubicBezTo>
                    <a:pt x="2554655" y="811217"/>
                    <a:pt x="2606074" y="802964"/>
                    <a:pt x="2600199" y="793662"/>
                  </a:cubicBezTo>
                  <a:cubicBezTo>
                    <a:pt x="2612813" y="788651"/>
                    <a:pt x="2623671" y="786088"/>
                    <a:pt x="2634403" y="783611"/>
                  </a:cubicBezTo>
                  <a:close/>
                  <a:moveTo>
                    <a:pt x="5029039" y="781926"/>
                  </a:moveTo>
                  <a:cubicBezTo>
                    <a:pt x="5059321" y="797003"/>
                    <a:pt x="5077117" y="812859"/>
                    <a:pt x="5110457" y="827937"/>
                  </a:cubicBezTo>
                  <a:cubicBezTo>
                    <a:pt x="5113063" y="836091"/>
                    <a:pt x="5148285" y="869516"/>
                    <a:pt x="5128493" y="860470"/>
                  </a:cubicBezTo>
                  <a:cubicBezTo>
                    <a:pt x="5136759" y="868143"/>
                    <a:pt x="5150875" y="876666"/>
                    <a:pt x="5163859" y="884834"/>
                  </a:cubicBezTo>
                  <a:cubicBezTo>
                    <a:pt x="5176783" y="893074"/>
                    <a:pt x="5188321" y="901370"/>
                    <a:pt x="5190515" y="909737"/>
                  </a:cubicBezTo>
                  <a:cubicBezTo>
                    <a:pt x="5182729" y="903154"/>
                    <a:pt x="5137355" y="870649"/>
                    <a:pt x="5143783" y="882357"/>
                  </a:cubicBezTo>
                  <a:cubicBezTo>
                    <a:pt x="5129951" y="869842"/>
                    <a:pt x="5127629" y="866515"/>
                    <a:pt x="5126369" y="862098"/>
                  </a:cubicBezTo>
                  <a:cubicBezTo>
                    <a:pt x="5125023" y="857794"/>
                    <a:pt x="5124403" y="852952"/>
                    <a:pt x="5112763" y="839008"/>
                  </a:cubicBezTo>
                  <a:cubicBezTo>
                    <a:pt x="5103591" y="838965"/>
                    <a:pt x="5107965" y="849300"/>
                    <a:pt x="5120947" y="866331"/>
                  </a:cubicBezTo>
                  <a:cubicBezTo>
                    <a:pt x="5118851" y="871427"/>
                    <a:pt x="5083375" y="831646"/>
                    <a:pt x="5074087" y="818635"/>
                  </a:cubicBezTo>
                  <a:cubicBezTo>
                    <a:pt x="5055387" y="809731"/>
                    <a:pt x="5079807" y="833883"/>
                    <a:pt x="5061175" y="825034"/>
                  </a:cubicBezTo>
                  <a:cubicBezTo>
                    <a:pt x="5051507" y="832071"/>
                    <a:pt x="5062819" y="807211"/>
                    <a:pt x="5053219" y="814289"/>
                  </a:cubicBezTo>
                  <a:cubicBezTo>
                    <a:pt x="5022271" y="794002"/>
                    <a:pt x="5061727" y="801902"/>
                    <a:pt x="5079791" y="818366"/>
                  </a:cubicBezTo>
                  <a:cubicBezTo>
                    <a:pt x="5060539" y="793917"/>
                    <a:pt x="5038639" y="800712"/>
                    <a:pt x="5029039" y="781926"/>
                  </a:cubicBezTo>
                  <a:close/>
                  <a:moveTo>
                    <a:pt x="3133937" y="778146"/>
                  </a:moveTo>
                  <a:cubicBezTo>
                    <a:pt x="3170929" y="776744"/>
                    <a:pt x="3139416" y="789132"/>
                    <a:pt x="3118831" y="792530"/>
                  </a:cubicBezTo>
                  <a:cubicBezTo>
                    <a:pt x="3109771" y="788792"/>
                    <a:pt x="3095104" y="790392"/>
                    <a:pt x="3086199" y="786315"/>
                  </a:cubicBezTo>
                  <a:cubicBezTo>
                    <a:pt x="3102437" y="779703"/>
                    <a:pt x="3142729" y="785310"/>
                    <a:pt x="3133937" y="778146"/>
                  </a:cubicBezTo>
                  <a:close/>
                  <a:moveTo>
                    <a:pt x="1885467" y="776599"/>
                  </a:moveTo>
                  <a:cubicBezTo>
                    <a:pt x="1879781" y="775417"/>
                    <a:pt x="1870108" y="777340"/>
                    <a:pt x="1849828" y="788750"/>
                  </a:cubicBezTo>
                  <a:cubicBezTo>
                    <a:pt x="1839762" y="797598"/>
                    <a:pt x="1885150" y="783356"/>
                    <a:pt x="1848752" y="803190"/>
                  </a:cubicBezTo>
                  <a:cubicBezTo>
                    <a:pt x="1849417" y="798249"/>
                    <a:pt x="1832882" y="800486"/>
                    <a:pt x="1833448" y="795602"/>
                  </a:cubicBezTo>
                  <a:cubicBezTo>
                    <a:pt x="1827063" y="799467"/>
                    <a:pt x="1821061" y="803855"/>
                    <a:pt x="1815002" y="807989"/>
                  </a:cubicBezTo>
                  <a:cubicBezTo>
                    <a:pt x="1810471" y="809009"/>
                    <a:pt x="1805686" y="810254"/>
                    <a:pt x="1799160" y="815436"/>
                  </a:cubicBezTo>
                  <a:cubicBezTo>
                    <a:pt x="1844944" y="802397"/>
                    <a:pt x="1742248" y="856378"/>
                    <a:pt x="1759590" y="860611"/>
                  </a:cubicBezTo>
                  <a:cubicBezTo>
                    <a:pt x="1708044" y="888473"/>
                    <a:pt x="1746084" y="856251"/>
                    <a:pt x="1710097" y="873863"/>
                  </a:cubicBezTo>
                  <a:cubicBezTo>
                    <a:pt x="1710026" y="876963"/>
                    <a:pt x="1711938" y="879115"/>
                    <a:pt x="1710593" y="882810"/>
                  </a:cubicBezTo>
                  <a:cubicBezTo>
                    <a:pt x="1709276" y="886561"/>
                    <a:pt x="1704519" y="891559"/>
                    <a:pt x="1691877" y="901540"/>
                  </a:cubicBezTo>
                  <a:cubicBezTo>
                    <a:pt x="1688536" y="888586"/>
                    <a:pt x="1674605" y="917127"/>
                    <a:pt x="1652152" y="924644"/>
                  </a:cubicBezTo>
                  <a:cubicBezTo>
                    <a:pt x="1663690" y="907203"/>
                    <a:pt x="1652605" y="920723"/>
                    <a:pt x="1623370" y="935757"/>
                  </a:cubicBezTo>
                  <a:cubicBezTo>
                    <a:pt x="1653483" y="904272"/>
                    <a:pt x="1664808" y="895877"/>
                    <a:pt x="1696436" y="876312"/>
                  </a:cubicBezTo>
                  <a:cubicBezTo>
                    <a:pt x="1676346" y="890171"/>
                    <a:pt x="1661043" y="893314"/>
                    <a:pt x="1640840" y="907641"/>
                  </a:cubicBezTo>
                  <a:cubicBezTo>
                    <a:pt x="1645272" y="912908"/>
                    <a:pt x="1621006" y="931355"/>
                    <a:pt x="1596613" y="941689"/>
                  </a:cubicBezTo>
                  <a:cubicBezTo>
                    <a:pt x="1607628" y="942765"/>
                    <a:pt x="1628793" y="938476"/>
                    <a:pt x="1616943" y="951755"/>
                  </a:cubicBezTo>
                  <a:cubicBezTo>
                    <a:pt x="1635163" y="936692"/>
                    <a:pt x="1651699" y="925904"/>
                    <a:pt x="1665417" y="921827"/>
                  </a:cubicBezTo>
                  <a:cubicBezTo>
                    <a:pt x="1642058" y="940118"/>
                    <a:pt x="1636707" y="937796"/>
                    <a:pt x="1630265" y="948839"/>
                  </a:cubicBezTo>
                  <a:cubicBezTo>
                    <a:pt x="1644210" y="949447"/>
                    <a:pt x="1668603" y="923837"/>
                    <a:pt x="1680905" y="928325"/>
                  </a:cubicBezTo>
                  <a:cubicBezTo>
                    <a:pt x="1710607" y="906112"/>
                    <a:pt x="1733810" y="889903"/>
                    <a:pt x="1750898" y="875986"/>
                  </a:cubicBezTo>
                  <a:cubicBezTo>
                    <a:pt x="1768014" y="862112"/>
                    <a:pt x="1779311" y="851013"/>
                    <a:pt x="1786914" y="841641"/>
                  </a:cubicBezTo>
                  <a:cubicBezTo>
                    <a:pt x="1788740" y="845562"/>
                    <a:pt x="1805502" y="842434"/>
                    <a:pt x="1770548" y="863669"/>
                  </a:cubicBezTo>
                  <a:cubicBezTo>
                    <a:pt x="1776381" y="866869"/>
                    <a:pt x="1823977" y="842434"/>
                    <a:pt x="1811094" y="842547"/>
                  </a:cubicBezTo>
                  <a:cubicBezTo>
                    <a:pt x="1802656" y="847629"/>
                    <a:pt x="1793086" y="854977"/>
                    <a:pt x="1786362" y="856209"/>
                  </a:cubicBezTo>
                  <a:cubicBezTo>
                    <a:pt x="1795422" y="849923"/>
                    <a:pt x="1804440" y="843665"/>
                    <a:pt x="1813657" y="837266"/>
                  </a:cubicBezTo>
                  <a:cubicBezTo>
                    <a:pt x="1836676" y="830938"/>
                    <a:pt x="1837327" y="835086"/>
                    <a:pt x="1838786" y="838824"/>
                  </a:cubicBezTo>
                  <a:cubicBezTo>
                    <a:pt x="1839522" y="840706"/>
                    <a:pt x="1840442" y="842490"/>
                    <a:pt x="1844420" y="842844"/>
                  </a:cubicBezTo>
                  <a:cubicBezTo>
                    <a:pt x="1848370" y="843156"/>
                    <a:pt x="1855420" y="842094"/>
                    <a:pt x="1868685" y="838880"/>
                  </a:cubicBezTo>
                  <a:cubicBezTo>
                    <a:pt x="1912572" y="813780"/>
                    <a:pt x="1830334" y="849866"/>
                    <a:pt x="1869535" y="824553"/>
                  </a:cubicBezTo>
                  <a:cubicBezTo>
                    <a:pt x="1878850" y="822883"/>
                    <a:pt x="1888236" y="820929"/>
                    <a:pt x="1901615" y="811260"/>
                  </a:cubicBezTo>
                  <a:cubicBezTo>
                    <a:pt x="1865486" y="817687"/>
                    <a:pt x="1900765" y="805328"/>
                    <a:pt x="1922808" y="794483"/>
                  </a:cubicBezTo>
                  <a:cubicBezTo>
                    <a:pt x="1890218" y="801364"/>
                    <a:pt x="1831764" y="814275"/>
                    <a:pt x="1897184" y="783073"/>
                  </a:cubicBezTo>
                  <a:cubicBezTo>
                    <a:pt x="1892852" y="782068"/>
                    <a:pt x="1891153" y="777781"/>
                    <a:pt x="1885467" y="776599"/>
                  </a:cubicBezTo>
                  <a:close/>
                  <a:moveTo>
                    <a:pt x="3003097" y="771549"/>
                  </a:moveTo>
                  <a:cubicBezTo>
                    <a:pt x="3009538" y="776886"/>
                    <a:pt x="3024545" y="781983"/>
                    <a:pt x="3025139" y="787518"/>
                  </a:cubicBezTo>
                  <a:cubicBezTo>
                    <a:pt x="3011704" y="789769"/>
                    <a:pt x="3003960" y="786329"/>
                    <a:pt x="3013431" y="784163"/>
                  </a:cubicBezTo>
                  <a:cubicBezTo>
                    <a:pt x="2997660" y="785734"/>
                    <a:pt x="2981762" y="787320"/>
                    <a:pt x="2966600" y="788821"/>
                  </a:cubicBezTo>
                  <a:cubicBezTo>
                    <a:pt x="2959026" y="789727"/>
                    <a:pt x="2951635" y="790605"/>
                    <a:pt x="2944529" y="791454"/>
                  </a:cubicBezTo>
                  <a:cubicBezTo>
                    <a:pt x="2940989" y="791949"/>
                    <a:pt x="2937507" y="792431"/>
                    <a:pt x="2934123" y="792898"/>
                  </a:cubicBezTo>
                  <a:cubicBezTo>
                    <a:pt x="2930768" y="793578"/>
                    <a:pt x="2927512" y="794243"/>
                    <a:pt x="2924341" y="794894"/>
                  </a:cubicBezTo>
                  <a:cubicBezTo>
                    <a:pt x="2899042" y="800401"/>
                    <a:pt x="2880297" y="806857"/>
                    <a:pt x="2875243" y="815195"/>
                  </a:cubicBezTo>
                  <a:cubicBezTo>
                    <a:pt x="2853399" y="815648"/>
                    <a:pt x="2848260" y="804832"/>
                    <a:pt x="2798342" y="821340"/>
                  </a:cubicBezTo>
                  <a:cubicBezTo>
                    <a:pt x="2821333" y="801506"/>
                    <a:pt x="2849902" y="812307"/>
                    <a:pt x="2923264" y="792870"/>
                  </a:cubicBezTo>
                  <a:cubicBezTo>
                    <a:pt x="2934194" y="788906"/>
                    <a:pt x="2916356" y="787221"/>
                    <a:pt x="2909051" y="784729"/>
                  </a:cubicBezTo>
                  <a:cubicBezTo>
                    <a:pt x="2916865" y="783314"/>
                    <a:pt x="2924100" y="782563"/>
                    <a:pt x="2931164" y="781969"/>
                  </a:cubicBezTo>
                  <a:cubicBezTo>
                    <a:pt x="2938299" y="781686"/>
                    <a:pt x="2945279" y="781615"/>
                    <a:pt x="2952541" y="781204"/>
                  </a:cubicBezTo>
                  <a:cubicBezTo>
                    <a:pt x="2967067" y="780411"/>
                    <a:pt x="2982696" y="778429"/>
                    <a:pt x="3003097" y="771549"/>
                  </a:cubicBezTo>
                  <a:close/>
                  <a:moveTo>
                    <a:pt x="5443271" y="770618"/>
                  </a:moveTo>
                  <a:cubicBezTo>
                    <a:pt x="5447895" y="767673"/>
                    <a:pt x="5500987" y="815845"/>
                    <a:pt x="5491807" y="796013"/>
                  </a:cubicBezTo>
                  <a:cubicBezTo>
                    <a:pt x="5515151" y="812831"/>
                    <a:pt x="5524863" y="839673"/>
                    <a:pt x="5493519" y="807593"/>
                  </a:cubicBezTo>
                  <a:cubicBezTo>
                    <a:pt x="5500103" y="819386"/>
                    <a:pt x="5514035" y="829508"/>
                    <a:pt x="5528403" y="838088"/>
                  </a:cubicBezTo>
                  <a:cubicBezTo>
                    <a:pt x="5542715" y="846723"/>
                    <a:pt x="5556887" y="854567"/>
                    <a:pt x="5564887" y="860173"/>
                  </a:cubicBezTo>
                  <a:cubicBezTo>
                    <a:pt x="5536657" y="848932"/>
                    <a:pt x="5601807" y="907373"/>
                    <a:pt x="5567195" y="883447"/>
                  </a:cubicBezTo>
                  <a:cubicBezTo>
                    <a:pt x="5566047" y="871980"/>
                    <a:pt x="5540111" y="856959"/>
                    <a:pt x="5522047" y="843977"/>
                  </a:cubicBezTo>
                  <a:cubicBezTo>
                    <a:pt x="5485239" y="802284"/>
                    <a:pt x="5523449" y="847814"/>
                    <a:pt x="5492939" y="824681"/>
                  </a:cubicBezTo>
                  <a:cubicBezTo>
                    <a:pt x="5477947" y="796692"/>
                    <a:pt x="5472383" y="796027"/>
                    <a:pt x="5444579" y="775357"/>
                  </a:cubicBezTo>
                  <a:cubicBezTo>
                    <a:pt x="5442939" y="772503"/>
                    <a:pt x="5442609" y="771039"/>
                    <a:pt x="5443271" y="770618"/>
                  </a:cubicBezTo>
                  <a:close/>
                  <a:moveTo>
                    <a:pt x="1708202" y="767428"/>
                  </a:moveTo>
                  <a:cubicBezTo>
                    <a:pt x="1705794" y="768181"/>
                    <a:pt x="1701355" y="770505"/>
                    <a:pt x="1693193" y="775598"/>
                  </a:cubicBezTo>
                  <a:cubicBezTo>
                    <a:pt x="1723886" y="769213"/>
                    <a:pt x="1678697" y="785607"/>
                    <a:pt x="1665035" y="795205"/>
                  </a:cubicBezTo>
                  <a:cubicBezTo>
                    <a:pt x="1697398" y="783781"/>
                    <a:pt x="1667031" y="802440"/>
                    <a:pt x="1673827" y="803261"/>
                  </a:cubicBezTo>
                  <a:cubicBezTo>
                    <a:pt x="1717770" y="774791"/>
                    <a:pt x="1673911" y="790279"/>
                    <a:pt x="1720672" y="770671"/>
                  </a:cubicBezTo>
                  <a:cubicBezTo>
                    <a:pt x="1704363" y="777042"/>
                    <a:pt x="1715425" y="765168"/>
                    <a:pt x="1708202" y="767428"/>
                  </a:cubicBezTo>
                  <a:close/>
                  <a:moveTo>
                    <a:pt x="4356107" y="767019"/>
                  </a:moveTo>
                  <a:cubicBezTo>
                    <a:pt x="4371583" y="767444"/>
                    <a:pt x="4402275" y="777920"/>
                    <a:pt x="4439437" y="789656"/>
                  </a:cubicBezTo>
                  <a:cubicBezTo>
                    <a:pt x="4458011" y="795560"/>
                    <a:pt x="4478157" y="801959"/>
                    <a:pt x="4498557" y="808429"/>
                  </a:cubicBezTo>
                  <a:cubicBezTo>
                    <a:pt x="4508863" y="811387"/>
                    <a:pt x="4518971" y="815111"/>
                    <a:pt x="4529079" y="818523"/>
                  </a:cubicBezTo>
                  <a:cubicBezTo>
                    <a:pt x="4539187" y="821949"/>
                    <a:pt x="4549239" y="825219"/>
                    <a:pt x="4559107" y="828263"/>
                  </a:cubicBezTo>
                  <a:cubicBezTo>
                    <a:pt x="4560595" y="833345"/>
                    <a:pt x="4555935" y="834945"/>
                    <a:pt x="4557367" y="839999"/>
                  </a:cubicBezTo>
                  <a:cubicBezTo>
                    <a:pt x="4545545" y="835412"/>
                    <a:pt x="4541411" y="828857"/>
                    <a:pt x="4534799" y="822968"/>
                  </a:cubicBezTo>
                  <a:cubicBezTo>
                    <a:pt x="4525711" y="819896"/>
                    <a:pt x="4532775" y="826026"/>
                    <a:pt x="4534035" y="828872"/>
                  </a:cubicBezTo>
                  <a:cubicBezTo>
                    <a:pt x="4524535" y="825474"/>
                    <a:pt x="4521237" y="820646"/>
                    <a:pt x="4515815" y="816399"/>
                  </a:cubicBezTo>
                  <a:cubicBezTo>
                    <a:pt x="4512347" y="816201"/>
                    <a:pt x="4512389" y="817971"/>
                    <a:pt x="4510775" y="818820"/>
                  </a:cubicBezTo>
                  <a:cubicBezTo>
                    <a:pt x="4509175" y="819627"/>
                    <a:pt x="4505919" y="819584"/>
                    <a:pt x="4495727" y="816201"/>
                  </a:cubicBezTo>
                  <a:cubicBezTo>
                    <a:pt x="4493983" y="813214"/>
                    <a:pt x="4501035" y="814729"/>
                    <a:pt x="4496519" y="810354"/>
                  </a:cubicBezTo>
                  <a:cubicBezTo>
                    <a:pt x="4473655" y="802214"/>
                    <a:pt x="4484443" y="811133"/>
                    <a:pt x="4490559" y="817673"/>
                  </a:cubicBezTo>
                  <a:cubicBezTo>
                    <a:pt x="4478455" y="813638"/>
                    <a:pt x="4474207" y="807353"/>
                    <a:pt x="4467327" y="801775"/>
                  </a:cubicBezTo>
                  <a:cubicBezTo>
                    <a:pt x="4424231" y="784744"/>
                    <a:pt x="4461183" y="808287"/>
                    <a:pt x="4428011" y="796324"/>
                  </a:cubicBezTo>
                  <a:cubicBezTo>
                    <a:pt x="4436647" y="793394"/>
                    <a:pt x="4423483" y="788934"/>
                    <a:pt x="4405785" y="783696"/>
                  </a:cubicBezTo>
                  <a:cubicBezTo>
                    <a:pt x="4388103" y="778401"/>
                    <a:pt x="4365933" y="772314"/>
                    <a:pt x="4356107" y="767019"/>
                  </a:cubicBezTo>
                  <a:close/>
                  <a:moveTo>
                    <a:pt x="4512205" y="766467"/>
                  </a:moveTo>
                  <a:cubicBezTo>
                    <a:pt x="4521931" y="769369"/>
                    <a:pt x="4525413" y="774041"/>
                    <a:pt x="4531075" y="778515"/>
                  </a:cubicBezTo>
                  <a:cubicBezTo>
                    <a:pt x="4547967" y="783102"/>
                    <a:pt x="4521421" y="763197"/>
                    <a:pt x="4556459" y="778033"/>
                  </a:cubicBezTo>
                  <a:cubicBezTo>
                    <a:pt x="4583061" y="793153"/>
                    <a:pt x="4558683" y="784390"/>
                    <a:pt x="4578545" y="801110"/>
                  </a:cubicBezTo>
                  <a:cubicBezTo>
                    <a:pt x="4546295" y="787136"/>
                    <a:pt x="4544923" y="786641"/>
                    <a:pt x="4520529" y="781049"/>
                  </a:cubicBezTo>
                  <a:cubicBezTo>
                    <a:pt x="4506911" y="770672"/>
                    <a:pt x="4515277" y="771479"/>
                    <a:pt x="4512205" y="766467"/>
                  </a:cubicBezTo>
                  <a:close/>
                  <a:moveTo>
                    <a:pt x="1533416" y="766071"/>
                  </a:moveTo>
                  <a:cubicBezTo>
                    <a:pt x="1536537" y="768200"/>
                    <a:pt x="1488409" y="786693"/>
                    <a:pt x="1514658" y="769624"/>
                  </a:cubicBezTo>
                  <a:cubicBezTo>
                    <a:pt x="1499127" y="771761"/>
                    <a:pt x="1468690" y="808372"/>
                    <a:pt x="1456217" y="803558"/>
                  </a:cubicBezTo>
                  <a:cubicBezTo>
                    <a:pt x="1477778" y="791709"/>
                    <a:pt x="1488835" y="780680"/>
                    <a:pt x="1486641" y="776419"/>
                  </a:cubicBezTo>
                  <a:cubicBezTo>
                    <a:pt x="1489062" y="769185"/>
                    <a:pt x="1516597" y="767868"/>
                    <a:pt x="1528574" y="766311"/>
                  </a:cubicBezTo>
                  <a:cubicBezTo>
                    <a:pt x="1531478" y="765796"/>
                    <a:pt x="1532970" y="765766"/>
                    <a:pt x="1533416" y="766071"/>
                  </a:cubicBezTo>
                  <a:close/>
                  <a:moveTo>
                    <a:pt x="4906383" y="765745"/>
                  </a:moveTo>
                  <a:cubicBezTo>
                    <a:pt x="4930081" y="774423"/>
                    <a:pt x="4919165" y="786811"/>
                    <a:pt x="4942723" y="795461"/>
                  </a:cubicBezTo>
                  <a:cubicBezTo>
                    <a:pt x="4944775" y="799906"/>
                    <a:pt x="4926047" y="789869"/>
                    <a:pt x="4931467" y="796650"/>
                  </a:cubicBezTo>
                  <a:cubicBezTo>
                    <a:pt x="4962505" y="815253"/>
                    <a:pt x="4962905" y="818732"/>
                    <a:pt x="4971845" y="828501"/>
                  </a:cubicBezTo>
                  <a:lnTo>
                    <a:pt x="4982447" y="838641"/>
                  </a:lnTo>
                  <a:lnTo>
                    <a:pt x="4971491" y="831335"/>
                  </a:lnTo>
                  <a:cubicBezTo>
                    <a:pt x="4969083" y="835667"/>
                    <a:pt x="4953115" y="832213"/>
                    <a:pt x="4927135" y="813893"/>
                  </a:cubicBezTo>
                  <a:cubicBezTo>
                    <a:pt x="4924219" y="808910"/>
                    <a:pt x="4934441" y="815479"/>
                    <a:pt x="4936719" y="818353"/>
                  </a:cubicBezTo>
                  <a:cubicBezTo>
                    <a:pt x="4954275" y="821411"/>
                    <a:pt x="4911917" y="784347"/>
                    <a:pt x="4899431" y="772158"/>
                  </a:cubicBezTo>
                  <a:cubicBezTo>
                    <a:pt x="4922181" y="784192"/>
                    <a:pt x="4912059" y="773446"/>
                    <a:pt x="4906383" y="765745"/>
                  </a:cubicBezTo>
                  <a:close/>
                  <a:moveTo>
                    <a:pt x="4913945" y="763416"/>
                  </a:moveTo>
                  <a:cubicBezTo>
                    <a:pt x="4922047" y="767240"/>
                    <a:pt x="4944889" y="784658"/>
                    <a:pt x="4949901" y="789160"/>
                  </a:cubicBezTo>
                  <a:cubicBezTo>
                    <a:pt x="4961383" y="793775"/>
                    <a:pt x="4950127" y="779647"/>
                    <a:pt x="4937301" y="773630"/>
                  </a:cubicBezTo>
                  <a:cubicBezTo>
                    <a:pt x="4931411" y="764116"/>
                    <a:pt x="4975767" y="794922"/>
                    <a:pt x="4979135" y="802794"/>
                  </a:cubicBezTo>
                  <a:cubicBezTo>
                    <a:pt x="4974435" y="803997"/>
                    <a:pt x="4944281" y="787518"/>
                    <a:pt x="4962345" y="804577"/>
                  </a:cubicBezTo>
                  <a:cubicBezTo>
                    <a:pt x="4939793" y="792020"/>
                    <a:pt x="4936295" y="777452"/>
                    <a:pt x="4911959" y="765107"/>
                  </a:cubicBezTo>
                  <a:cubicBezTo>
                    <a:pt x="4910179" y="762379"/>
                    <a:pt x="4911243" y="762142"/>
                    <a:pt x="4913945" y="763416"/>
                  </a:cubicBezTo>
                  <a:close/>
                  <a:moveTo>
                    <a:pt x="1858846" y="759006"/>
                  </a:moveTo>
                  <a:cubicBezTo>
                    <a:pt x="1861352" y="768321"/>
                    <a:pt x="1829994" y="780992"/>
                    <a:pt x="1819971" y="797499"/>
                  </a:cubicBezTo>
                  <a:cubicBezTo>
                    <a:pt x="1813642" y="797754"/>
                    <a:pt x="1806097" y="800784"/>
                    <a:pt x="1797404" y="806008"/>
                  </a:cubicBezTo>
                  <a:cubicBezTo>
                    <a:pt x="1803124" y="800317"/>
                    <a:pt x="1811165" y="793380"/>
                    <a:pt x="1821429" y="785437"/>
                  </a:cubicBezTo>
                  <a:cubicBezTo>
                    <a:pt x="1831877" y="777821"/>
                    <a:pt x="1844448" y="769058"/>
                    <a:pt x="1858846" y="759006"/>
                  </a:cubicBezTo>
                  <a:close/>
                  <a:moveTo>
                    <a:pt x="1373274" y="758659"/>
                  </a:moveTo>
                  <a:cubicBezTo>
                    <a:pt x="1374865" y="758869"/>
                    <a:pt x="1375361" y="759738"/>
                    <a:pt x="1374473" y="761370"/>
                  </a:cubicBezTo>
                  <a:cubicBezTo>
                    <a:pt x="1342889" y="778713"/>
                    <a:pt x="1317208" y="780950"/>
                    <a:pt x="1278856" y="815323"/>
                  </a:cubicBezTo>
                  <a:cubicBezTo>
                    <a:pt x="1297388" y="787971"/>
                    <a:pt x="1362137" y="757184"/>
                    <a:pt x="1373274" y="758659"/>
                  </a:cubicBezTo>
                  <a:close/>
                  <a:moveTo>
                    <a:pt x="3054500" y="757095"/>
                  </a:moveTo>
                  <a:cubicBezTo>
                    <a:pt x="3062315" y="759459"/>
                    <a:pt x="3070045" y="761342"/>
                    <a:pt x="3077860" y="764103"/>
                  </a:cubicBezTo>
                  <a:cubicBezTo>
                    <a:pt x="3046417" y="772781"/>
                    <a:pt x="3034751" y="762163"/>
                    <a:pt x="3006678" y="767741"/>
                  </a:cubicBezTo>
                  <a:cubicBezTo>
                    <a:pt x="2995423" y="763282"/>
                    <a:pt x="3045397" y="757421"/>
                    <a:pt x="3054500" y="757095"/>
                  </a:cubicBezTo>
                  <a:close/>
                  <a:moveTo>
                    <a:pt x="3312430" y="755524"/>
                  </a:moveTo>
                  <a:cubicBezTo>
                    <a:pt x="3338168" y="765547"/>
                    <a:pt x="3251484" y="756826"/>
                    <a:pt x="3281101" y="768039"/>
                  </a:cubicBezTo>
                  <a:cubicBezTo>
                    <a:pt x="3260204" y="770544"/>
                    <a:pt x="3241220" y="770318"/>
                    <a:pt x="3224245" y="770743"/>
                  </a:cubicBezTo>
                  <a:cubicBezTo>
                    <a:pt x="3207271" y="771238"/>
                    <a:pt x="3192434" y="773588"/>
                    <a:pt x="3179834" y="779138"/>
                  </a:cubicBezTo>
                  <a:cubicBezTo>
                    <a:pt x="3135593" y="767925"/>
                    <a:pt x="3244150" y="771635"/>
                    <a:pt x="3214350" y="761441"/>
                  </a:cubicBezTo>
                  <a:cubicBezTo>
                    <a:pt x="3254018" y="768109"/>
                    <a:pt x="3266660" y="754023"/>
                    <a:pt x="3312430" y="755524"/>
                  </a:cubicBezTo>
                  <a:close/>
                  <a:moveTo>
                    <a:pt x="1395370" y="755240"/>
                  </a:moveTo>
                  <a:cubicBezTo>
                    <a:pt x="1372138" y="777453"/>
                    <a:pt x="1356154" y="781558"/>
                    <a:pt x="1332951" y="803884"/>
                  </a:cubicBezTo>
                  <a:cubicBezTo>
                    <a:pt x="1334862" y="795262"/>
                    <a:pt x="1367452" y="763876"/>
                    <a:pt x="1395370" y="755240"/>
                  </a:cubicBezTo>
                  <a:close/>
                  <a:moveTo>
                    <a:pt x="4566961" y="753892"/>
                  </a:moveTo>
                  <a:cubicBezTo>
                    <a:pt x="4569131" y="751561"/>
                    <a:pt x="4617831" y="772951"/>
                    <a:pt x="4619447" y="769128"/>
                  </a:cubicBezTo>
                  <a:cubicBezTo>
                    <a:pt x="4672959" y="803119"/>
                    <a:pt x="4592957" y="761795"/>
                    <a:pt x="4583771" y="765943"/>
                  </a:cubicBezTo>
                  <a:cubicBezTo>
                    <a:pt x="4570685" y="758082"/>
                    <a:pt x="4566239" y="754669"/>
                    <a:pt x="4566961" y="753892"/>
                  </a:cubicBezTo>
                  <a:close/>
                  <a:moveTo>
                    <a:pt x="2876532" y="748417"/>
                  </a:moveTo>
                  <a:cubicBezTo>
                    <a:pt x="2874408" y="751687"/>
                    <a:pt x="2879802" y="754335"/>
                    <a:pt x="2890930" y="756515"/>
                  </a:cubicBezTo>
                  <a:cubicBezTo>
                    <a:pt x="2867627" y="763792"/>
                    <a:pt x="2847637" y="767331"/>
                    <a:pt x="2834570" y="762985"/>
                  </a:cubicBezTo>
                  <a:cubicBezTo>
                    <a:pt x="2844055" y="760465"/>
                    <a:pt x="2849407" y="762602"/>
                    <a:pt x="2856273" y="763041"/>
                  </a:cubicBezTo>
                  <a:cubicBezTo>
                    <a:pt x="2872172" y="757435"/>
                    <a:pt x="2840360" y="755736"/>
                    <a:pt x="2876532" y="748417"/>
                  </a:cubicBezTo>
                  <a:close/>
                  <a:moveTo>
                    <a:pt x="1789774" y="744112"/>
                  </a:moveTo>
                  <a:cubicBezTo>
                    <a:pt x="1748420" y="758015"/>
                    <a:pt x="1763937" y="734613"/>
                    <a:pt x="1721508" y="755919"/>
                  </a:cubicBezTo>
                  <a:cubicBezTo>
                    <a:pt x="1750218" y="749945"/>
                    <a:pt x="1769883" y="757831"/>
                    <a:pt x="1708752" y="782478"/>
                  </a:cubicBezTo>
                  <a:cubicBezTo>
                    <a:pt x="1730781" y="780114"/>
                    <a:pt x="1761162" y="760195"/>
                    <a:pt x="1789774" y="744112"/>
                  </a:cubicBezTo>
                  <a:close/>
                  <a:moveTo>
                    <a:pt x="2020312" y="742010"/>
                  </a:moveTo>
                  <a:cubicBezTo>
                    <a:pt x="2016836" y="740938"/>
                    <a:pt x="2010406" y="741719"/>
                    <a:pt x="1997926" y="748501"/>
                  </a:cubicBezTo>
                  <a:cubicBezTo>
                    <a:pt x="1998860" y="750625"/>
                    <a:pt x="1990890" y="755438"/>
                    <a:pt x="1981985" y="760209"/>
                  </a:cubicBezTo>
                  <a:cubicBezTo>
                    <a:pt x="1973222" y="765221"/>
                    <a:pt x="1963382" y="770006"/>
                    <a:pt x="1960084" y="771167"/>
                  </a:cubicBezTo>
                  <a:cubicBezTo>
                    <a:pt x="1939740" y="774196"/>
                    <a:pt x="1922313" y="771223"/>
                    <a:pt x="1894437" y="788198"/>
                  </a:cubicBezTo>
                  <a:cubicBezTo>
                    <a:pt x="1907632" y="786371"/>
                    <a:pt x="1901502" y="791029"/>
                    <a:pt x="1882574" y="799113"/>
                  </a:cubicBezTo>
                  <a:cubicBezTo>
                    <a:pt x="1904305" y="793804"/>
                    <a:pt x="1926362" y="787716"/>
                    <a:pt x="1949650" y="779236"/>
                  </a:cubicBezTo>
                  <a:cubicBezTo>
                    <a:pt x="1961287" y="775003"/>
                    <a:pt x="1973236" y="770176"/>
                    <a:pt x="1985609" y="764555"/>
                  </a:cubicBezTo>
                  <a:cubicBezTo>
                    <a:pt x="1998223" y="759374"/>
                    <a:pt x="2011318" y="753513"/>
                    <a:pt x="2024966" y="746646"/>
                  </a:cubicBezTo>
                  <a:cubicBezTo>
                    <a:pt x="2024308" y="746009"/>
                    <a:pt x="2023787" y="743082"/>
                    <a:pt x="2020312" y="742010"/>
                  </a:cubicBezTo>
                  <a:close/>
                  <a:moveTo>
                    <a:pt x="3682411" y="741624"/>
                  </a:moveTo>
                  <a:cubicBezTo>
                    <a:pt x="3706573" y="741470"/>
                    <a:pt x="3753999" y="753240"/>
                    <a:pt x="3764935" y="744353"/>
                  </a:cubicBezTo>
                  <a:cubicBezTo>
                    <a:pt x="3760801" y="755849"/>
                    <a:pt x="3723399" y="748317"/>
                    <a:pt x="3668213" y="746958"/>
                  </a:cubicBezTo>
                  <a:cubicBezTo>
                    <a:pt x="3668885" y="743050"/>
                    <a:pt x="3674355" y="741675"/>
                    <a:pt x="3682411" y="741624"/>
                  </a:cubicBezTo>
                  <a:close/>
                  <a:moveTo>
                    <a:pt x="2752473" y="741465"/>
                  </a:moveTo>
                  <a:cubicBezTo>
                    <a:pt x="2740185" y="744990"/>
                    <a:pt x="2726282" y="750568"/>
                    <a:pt x="2717561" y="749832"/>
                  </a:cubicBezTo>
                  <a:cubicBezTo>
                    <a:pt x="2722899" y="748119"/>
                    <a:pt x="2723451" y="745443"/>
                    <a:pt x="2711432" y="748827"/>
                  </a:cubicBezTo>
                  <a:cubicBezTo>
                    <a:pt x="2704381" y="754744"/>
                    <a:pt x="2699851" y="760322"/>
                    <a:pt x="2697855" y="765546"/>
                  </a:cubicBezTo>
                  <a:cubicBezTo>
                    <a:pt x="2685368" y="765291"/>
                    <a:pt x="2675897" y="767627"/>
                    <a:pt x="2679238" y="762474"/>
                  </a:cubicBezTo>
                  <a:cubicBezTo>
                    <a:pt x="2641453" y="772554"/>
                    <a:pt x="2643081" y="777325"/>
                    <a:pt x="2650216" y="781289"/>
                  </a:cubicBezTo>
                  <a:cubicBezTo>
                    <a:pt x="2679989" y="773134"/>
                    <a:pt x="2714093" y="759883"/>
                    <a:pt x="2731917" y="766566"/>
                  </a:cubicBezTo>
                  <a:cubicBezTo>
                    <a:pt x="2741530" y="763409"/>
                    <a:pt x="2750972" y="760294"/>
                    <a:pt x="2760543" y="757151"/>
                  </a:cubicBezTo>
                  <a:cubicBezTo>
                    <a:pt x="2740638" y="750285"/>
                    <a:pt x="2746584" y="764215"/>
                    <a:pt x="2729284" y="761313"/>
                  </a:cubicBezTo>
                  <a:cubicBezTo>
                    <a:pt x="2727953" y="751630"/>
                    <a:pt x="2785162" y="750540"/>
                    <a:pt x="2776965" y="745670"/>
                  </a:cubicBezTo>
                  <a:cubicBezTo>
                    <a:pt x="2750887" y="753470"/>
                    <a:pt x="2779541" y="739568"/>
                    <a:pt x="2752473" y="741465"/>
                  </a:cubicBezTo>
                  <a:close/>
                  <a:moveTo>
                    <a:pt x="3535447" y="739554"/>
                  </a:moveTo>
                  <a:cubicBezTo>
                    <a:pt x="3532955" y="745288"/>
                    <a:pt x="3594639" y="740984"/>
                    <a:pt x="3638171" y="740701"/>
                  </a:cubicBezTo>
                  <a:cubicBezTo>
                    <a:pt x="3636105" y="743221"/>
                    <a:pt x="3633499" y="746123"/>
                    <a:pt x="3636571" y="748317"/>
                  </a:cubicBezTo>
                  <a:cubicBezTo>
                    <a:pt x="3638115" y="749422"/>
                    <a:pt x="3641075" y="750342"/>
                    <a:pt x="3646241" y="750965"/>
                  </a:cubicBezTo>
                  <a:cubicBezTo>
                    <a:pt x="3651407" y="751673"/>
                    <a:pt x="3658755" y="752465"/>
                    <a:pt x="3669105" y="752805"/>
                  </a:cubicBezTo>
                  <a:cubicBezTo>
                    <a:pt x="3672531" y="756486"/>
                    <a:pt x="3661021" y="756500"/>
                    <a:pt x="3648251" y="754674"/>
                  </a:cubicBezTo>
                  <a:cubicBezTo>
                    <a:pt x="3635453" y="753428"/>
                    <a:pt x="3621339" y="750469"/>
                    <a:pt x="3619655" y="746788"/>
                  </a:cubicBezTo>
                  <a:cubicBezTo>
                    <a:pt x="3572213" y="744113"/>
                    <a:pt x="3585691" y="752111"/>
                    <a:pt x="3562487" y="753612"/>
                  </a:cubicBezTo>
                  <a:cubicBezTo>
                    <a:pt x="3557419" y="741890"/>
                    <a:pt x="3553639" y="753173"/>
                    <a:pt x="3533311" y="754150"/>
                  </a:cubicBezTo>
                  <a:cubicBezTo>
                    <a:pt x="3534231" y="751800"/>
                    <a:pt x="3534725" y="749393"/>
                    <a:pt x="3526811" y="745528"/>
                  </a:cubicBezTo>
                  <a:cubicBezTo>
                    <a:pt x="3499701" y="745174"/>
                    <a:pt x="3540289" y="756571"/>
                    <a:pt x="3504371" y="754674"/>
                  </a:cubicBezTo>
                  <a:cubicBezTo>
                    <a:pt x="3496743" y="750257"/>
                    <a:pt x="3499361" y="747029"/>
                    <a:pt x="3506495" y="744792"/>
                  </a:cubicBezTo>
                  <a:cubicBezTo>
                    <a:pt x="3513617" y="742612"/>
                    <a:pt x="3525211" y="741196"/>
                    <a:pt x="3535447" y="739554"/>
                  </a:cubicBezTo>
                  <a:close/>
                  <a:moveTo>
                    <a:pt x="2135877" y="738873"/>
                  </a:moveTo>
                  <a:cubicBezTo>
                    <a:pt x="2132283" y="738471"/>
                    <a:pt x="2127007" y="738846"/>
                    <a:pt x="2118488" y="740899"/>
                  </a:cubicBezTo>
                  <a:cubicBezTo>
                    <a:pt x="2108408" y="748331"/>
                    <a:pt x="2069561" y="755353"/>
                    <a:pt x="2083534" y="757179"/>
                  </a:cubicBezTo>
                  <a:cubicBezTo>
                    <a:pt x="2094081" y="748869"/>
                    <a:pt x="2129984" y="746887"/>
                    <a:pt x="2110008" y="755665"/>
                  </a:cubicBezTo>
                  <a:cubicBezTo>
                    <a:pt x="2094775" y="762333"/>
                    <a:pt x="2047957" y="768590"/>
                    <a:pt x="2052247" y="778075"/>
                  </a:cubicBezTo>
                  <a:cubicBezTo>
                    <a:pt x="2073978" y="766820"/>
                    <a:pt x="2056466" y="784644"/>
                    <a:pt x="2088277" y="771209"/>
                  </a:cubicBezTo>
                  <a:cubicBezTo>
                    <a:pt x="2073228" y="781105"/>
                    <a:pt x="2078961" y="783639"/>
                    <a:pt x="2054540" y="796876"/>
                  </a:cubicBezTo>
                  <a:cubicBezTo>
                    <a:pt x="2023763" y="801279"/>
                    <a:pt x="2051199" y="784998"/>
                    <a:pt x="2036292" y="783767"/>
                  </a:cubicBezTo>
                  <a:cubicBezTo>
                    <a:pt x="1990451" y="809292"/>
                    <a:pt x="2024640" y="806177"/>
                    <a:pt x="2049076" y="806659"/>
                  </a:cubicBezTo>
                  <a:cubicBezTo>
                    <a:pt x="2070708" y="792317"/>
                    <a:pt x="2104090" y="763748"/>
                    <a:pt x="2129842" y="754589"/>
                  </a:cubicBezTo>
                  <a:cubicBezTo>
                    <a:pt x="2114850" y="775216"/>
                    <a:pt x="2157406" y="743192"/>
                    <a:pt x="2150455" y="763069"/>
                  </a:cubicBezTo>
                  <a:cubicBezTo>
                    <a:pt x="2184743" y="744112"/>
                    <a:pt x="2133933" y="751785"/>
                    <a:pt x="2164938" y="739172"/>
                  </a:cubicBezTo>
                  <a:cubicBezTo>
                    <a:pt x="2142301" y="748281"/>
                    <a:pt x="2146659" y="740080"/>
                    <a:pt x="2135877" y="738873"/>
                  </a:cubicBezTo>
                  <a:close/>
                  <a:moveTo>
                    <a:pt x="1907759" y="738662"/>
                  </a:moveTo>
                  <a:cubicBezTo>
                    <a:pt x="1867015" y="764697"/>
                    <a:pt x="1885759" y="742711"/>
                    <a:pt x="1880563" y="741932"/>
                  </a:cubicBezTo>
                  <a:cubicBezTo>
                    <a:pt x="1857572" y="757406"/>
                    <a:pt x="1841716" y="759147"/>
                    <a:pt x="1824572" y="763352"/>
                  </a:cubicBezTo>
                  <a:cubicBezTo>
                    <a:pt x="1839890" y="752904"/>
                    <a:pt x="1879317" y="732447"/>
                    <a:pt x="1848993" y="741111"/>
                  </a:cubicBezTo>
                  <a:cubicBezTo>
                    <a:pt x="1844165" y="747821"/>
                    <a:pt x="1829088" y="756514"/>
                    <a:pt x="1815270" y="764329"/>
                  </a:cubicBezTo>
                  <a:cubicBezTo>
                    <a:pt x="1801467" y="772172"/>
                    <a:pt x="1789448" y="779987"/>
                    <a:pt x="1789688" y="783059"/>
                  </a:cubicBezTo>
                  <a:cubicBezTo>
                    <a:pt x="1823524" y="765334"/>
                    <a:pt x="1785272" y="798589"/>
                    <a:pt x="1802487" y="795460"/>
                  </a:cubicBezTo>
                  <a:cubicBezTo>
                    <a:pt x="1793228" y="797287"/>
                    <a:pt x="1781265" y="805200"/>
                    <a:pt x="1772870" y="805271"/>
                  </a:cubicBezTo>
                  <a:cubicBezTo>
                    <a:pt x="1800929" y="787815"/>
                    <a:pt x="1765352" y="789953"/>
                    <a:pt x="1750827" y="799339"/>
                  </a:cubicBezTo>
                  <a:cubicBezTo>
                    <a:pt x="1773776" y="795927"/>
                    <a:pt x="1705807" y="823067"/>
                    <a:pt x="1729875" y="817432"/>
                  </a:cubicBezTo>
                  <a:cubicBezTo>
                    <a:pt x="1748789" y="803714"/>
                    <a:pt x="1758189" y="810339"/>
                    <a:pt x="1772912" y="805285"/>
                  </a:cubicBezTo>
                  <a:cubicBezTo>
                    <a:pt x="1756164" y="818551"/>
                    <a:pt x="1732041" y="837167"/>
                    <a:pt x="1706430" y="854694"/>
                  </a:cubicBezTo>
                  <a:cubicBezTo>
                    <a:pt x="1700031" y="859068"/>
                    <a:pt x="1693533" y="863386"/>
                    <a:pt x="1687021" y="867534"/>
                  </a:cubicBezTo>
                  <a:cubicBezTo>
                    <a:pt x="1680650" y="871881"/>
                    <a:pt x="1674336" y="876156"/>
                    <a:pt x="1668065" y="880106"/>
                  </a:cubicBezTo>
                  <a:cubicBezTo>
                    <a:pt x="1655521" y="888034"/>
                    <a:pt x="1643290" y="894858"/>
                    <a:pt x="1632035" y="899756"/>
                  </a:cubicBezTo>
                  <a:cubicBezTo>
                    <a:pt x="1607868" y="919590"/>
                    <a:pt x="1581819" y="940543"/>
                    <a:pt x="1590016" y="943133"/>
                  </a:cubicBezTo>
                  <a:cubicBezTo>
                    <a:pt x="1610856" y="927674"/>
                    <a:pt x="1622889" y="916065"/>
                    <a:pt x="1639241" y="904003"/>
                  </a:cubicBezTo>
                  <a:cubicBezTo>
                    <a:pt x="1647423" y="897986"/>
                    <a:pt x="1656682" y="891856"/>
                    <a:pt x="1668645" y="885103"/>
                  </a:cubicBezTo>
                  <a:cubicBezTo>
                    <a:pt x="1674619" y="881734"/>
                    <a:pt x="1681287" y="878209"/>
                    <a:pt x="1688819" y="874471"/>
                  </a:cubicBezTo>
                  <a:cubicBezTo>
                    <a:pt x="1696478" y="870904"/>
                    <a:pt x="1705156" y="867336"/>
                    <a:pt x="1714854" y="863443"/>
                  </a:cubicBezTo>
                  <a:cubicBezTo>
                    <a:pt x="1748038" y="842915"/>
                    <a:pt x="1713891" y="854354"/>
                    <a:pt x="1747217" y="833798"/>
                  </a:cubicBezTo>
                  <a:cubicBezTo>
                    <a:pt x="1778731" y="816597"/>
                    <a:pt x="1750941" y="841853"/>
                    <a:pt x="1783346" y="822868"/>
                  </a:cubicBezTo>
                  <a:cubicBezTo>
                    <a:pt x="1771256" y="825162"/>
                    <a:pt x="1773153" y="820844"/>
                    <a:pt x="1781520" y="813482"/>
                  </a:cubicBezTo>
                  <a:cubicBezTo>
                    <a:pt x="1793242" y="815054"/>
                    <a:pt x="1813331" y="798575"/>
                    <a:pt x="1826709" y="796451"/>
                  </a:cubicBezTo>
                  <a:cubicBezTo>
                    <a:pt x="1841036" y="775584"/>
                    <a:pt x="1908481" y="752904"/>
                    <a:pt x="1907759" y="738662"/>
                  </a:cubicBezTo>
                  <a:close/>
                  <a:moveTo>
                    <a:pt x="3145304" y="737799"/>
                  </a:moveTo>
                  <a:cubicBezTo>
                    <a:pt x="3167390" y="734401"/>
                    <a:pt x="3174057" y="745415"/>
                    <a:pt x="3189616" y="747964"/>
                  </a:cubicBezTo>
                  <a:cubicBezTo>
                    <a:pt x="3147697" y="757236"/>
                    <a:pt x="3126532" y="752366"/>
                    <a:pt x="3122030" y="744722"/>
                  </a:cubicBezTo>
                  <a:cubicBezTo>
                    <a:pt x="3131600" y="743178"/>
                    <a:pt x="3136739" y="745840"/>
                    <a:pt x="3143407" y="746987"/>
                  </a:cubicBezTo>
                  <a:cubicBezTo>
                    <a:pt x="3152709" y="744113"/>
                    <a:pt x="3155795" y="741097"/>
                    <a:pt x="3145304" y="737799"/>
                  </a:cubicBezTo>
                  <a:close/>
                  <a:moveTo>
                    <a:pt x="4515887" y="737176"/>
                  </a:moveTo>
                  <a:cubicBezTo>
                    <a:pt x="4518079" y="733183"/>
                    <a:pt x="4525087" y="739611"/>
                    <a:pt x="4533907" y="747921"/>
                  </a:cubicBezTo>
                  <a:cubicBezTo>
                    <a:pt x="4542571" y="756656"/>
                    <a:pt x="4552991" y="767260"/>
                    <a:pt x="4562605" y="770926"/>
                  </a:cubicBezTo>
                  <a:cubicBezTo>
                    <a:pt x="4570065" y="769567"/>
                    <a:pt x="4568607" y="763607"/>
                    <a:pt x="4591839" y="781091"/>
                  </a:cubicBezTo>
                  <a:cubicBezTo>
                    <a:pt x="4594855" y="774041"/>
                    <a:pt x="4654851" y="798179"/>
                    <a:pt x="4675027" y="807423"/>
                  </a:cubicBezTo>
                  <a:cubicBezTo>
                    <a:pt x="4686011" y="818296"/>
                    <a:pt x="4678523" y="814530"/>
                    <a:pt x="4670071" y="810326"/>
                  </a:cubicBezTo>
                  <a:cubicBezTo>
                    <a:pt x="4661577" y="806178"/>
                    <a:pt x="4651823" y="802171"/>
                    <a:pt x="4659043" y="810722"/>
                  </a:cubicBezTo>
                  <a:cubicBezTo>
                    <a:pt x="4638443" y="801265"/>
                    <a:pt x="4649643" y="801817"/>
                    <a:pt x="4645963" y="796890"/>
                  </a:cubicBezTo>
                  <a:cubicBezTo>
                    <a:pt x="4628775" y="789996"/>
                    <a:pt x="4633219" y="795347"/>
                    <a:pt x="4620959" y="791242"/>
                  </a:cubicBezTo>
                  <a:cubicBezTo>
                    <a:pt x="4631989" y="799000"/>
                    <a:pt x="4643315" y="806716"/>
                    <a:pt x="4654867" y="814360"/>
                  </a:cubicBezTo>
                  <a:cubicBezTo>
                    <a:pt x="4666475" y="821864"/>
                    <a:pt x="4677815" y="830514"/>
                    <a:pt x="4689637" y="838413"/>
                  </a:cubicBezTo>
                  <a:cubicBezTo>
                    <a:pt x="4696603" y="834605"/>
                    <a:pt x="4751603" y="856733"/>
                    <a:pt x="4784815" y="876892"/>
                  </a:cubicBezTo>
                  <a:cubicBezTo>
                    <a:pt x="4792375" y="872801"/>
                    <a:pt x="4783243" y="859649"/>
                    <a:pt x="4761299" y="842236"/>
                  </a:cubicBezTo>
                  <a:cubicBezTo>
                    <a:pt x="4781247" y="851792"/>
                    <a:pt x="4792247" y="862580"/>
                    <a:pt x="4801675" y="874188"/>
                  </a:cubicBezTo>
                  <a:cubicBezTo>
                    <a:pt x="4811047" y="885953"/>
                    <a:pt x="4819217" y="897831"/>
                    <a:pt x="4834111" y="908760"/>
                  </a:cubicBezTo>
                  <a:cubicBezTo>
                    <a:pt x="4814955" y="897180"/>
                    <a:pt x="4800615" y="890823"/>
                    <a:pt x="4786019" y="884382"/>
                  </a:cubicBezTo>
                  <a:cubicBezTo>
                    <a:pt x="4771281" y="878209"/>
                    <a:pt x="4756627" y="871315"/>
                    <a:pt x="4737119" y="857568"/>
                  </a:cubicBezTo>
                  <a:cubicBezTo>
                    <a:pt x="4724351" y="857426"/>
                    <a:pt x="4703581" y="849697"/>
                    <a:pt x="4679119" y="839334"/>
                  </a:cubicBezTo>
                  <a:cubicBezTo>
                    <a:pt x="4673031" y="836700"/>
                    <a:pt x="4666673" y="833954"/>
                    <a:pt x="4660147" y="831137"/>
                  </a:cubicBezTo>
                  <a:cubicBezTo>
                    <a:pt x="4653621" y="828348"/>
                    <a:pt x="4646741" y="825884"/>
                    <a:pt x="4639859" y="823194"/>
                  </a:cubicBezTo>
                  <a:cubicBezTo>
                    <a:pt x="4626071" y="817914"/>
                    <a:pt x="4611871" y="812605"/>
                    <a:pt x="4597883" y="807848"/>
                  </a:cubicBezTo>
                  <a:cubicBezTo>
                    <a:pt x="4575629" y="788849"/>
                    <a:pt x="4580939" y="785522"/>
                    <a:pt x="4586515" y="782323"/>
                  </a:cubicBezTo>
                  <a:cubicBezTo>
                    <a:pt x="4551407" y="774820"/>
                    <a:pt x="4567615" y="771068"/>
                    <a:pt x="4537787" y="765391"/>
                  </a:cubicBezTo>
                  <a:cubicBezTo>
                    <a:pt x="4527863" y="764315"/>
                    <a:pt x="4530609" y="762729"/>
                    <a:pt x="4531783" y="758581"/>
                  </a:cubicBezTo>
                  <a:cubicBezTo>
                    <a:pt x="4532959" y="754377"/>
                    <a:pt x="4532563" y="747709"/>
                    <a:pt x="4515887" y="737176"/>
                  </a:cubicBezTo>
                  <a:close/>
                  <a:moveTo>
                    <a:pt x="4253595" y="733481"/>
                  </a:moveTo>
                  <a:cubicBezTo>
                    <a:pt x="4271943" y="735534"/>
                    <a:pt x="4312291" y="762475"/>
                    <a:pt x="4292895" y="742867"/>
                  </a:cubicBezTo>
                  <a:cubicBezTo>
                    <a:pt x="4312461" y="747610"/>
                    <a:pt x="4318209" y="757123"/>
                    <a:pt x="4341667" y="760564"/>
                  </a:cubicBezTo>
                  <a:cubicBezTo>
                    <a:pt x="4341867" y="767373"/>
                    <a:pt x="4281811" y="747313"/>
                    <a:pt x="4258013" y="743490"/>
                  </a:cubicBezTo>
                  <a:cubicBezTo>
                    <a:pt x="4259485" y="741451"/>
                    <a:pt x="4260603" y="739271"/>
                    <a:pt x="4253595" y="733481"/>
                  </a:cubicBezTo>
                  <a:close/>
                  <a:moveTo>
                    <a:pt x="4661785" y="728414"/>
                  </a:moveTo>
                  <a:cubicBezTo>
                    <a:pt x="4666245" y="728380"/>
                    <a:pt x="4672765" y="729488"/>
                    <a:pt x="4682883" y="732773"/>
                  </a:cubicBezTo>
                  <a:cubicBezTo>
                    <a:pt x="4691067" y="742074"/>
                    <a:pt x="4705081" y="750979"/>
                    <a:pt x="4725679" y="758836"/>
                  </a:cubicBezTo>
                  <a:cubicBezTo>
                    <a:pt x="4740147" y="772243"/>
                    <a:pt x="4717199" y="762234"/>
                    <a:pt x="4737459" y="779279"/>
                  </a:cubicBezTo>
                  <a:cubicBezTo>
                    <a:pt x="4716591" y="768123"/>
                    <a:pt x="4692807" y="750781"/>
                    <a:pt x="4698455" y="763550"/>
                  </a:cubicBezTo>
                  <a:cubicBezTo>
                    <a:pt x="4705323" y="769907"/>
                    <a:pt x="4710703" y="770233"/>
                    <a:pt x="4708281" y="767514"/>
                  </a:cubicBezTo>
                  <a:cubicBezTo>
                    <a:pt x="4730535" y="778854"/>
                    <a:pt x="4695667" y="772427"/>
                    <a:pt x="4728555" y="797669"/>
                  </a:cubicBezTo>
                  <a:cubicBezTo>
                    <a:pt x="4750327" y="807013"/>
                    <a:pt x="4717837" y="782195"/>
                    <a:pt x="4716847" y="777240"/>
                  </a:cubicBezTo>
                  <a:cubicBezTo>
                    <a:pt x="4783131" y="817079"/>
                    <a:pt x="4711905" y="767260"/>
                    <a:pt x="4755791" y="792983"/>
                  </a:cubicBezTo>
                  <a:cubicBezTo>
                    <a:pt x="4753867" y="783823"/>
                    <a:pt x="4763523" y="781856"/>
                    <a:pt x="4750653" y="765787"/>
                  </a:cubicBezTo>
                  <a:cubicBezTo>
                    <a:pt x="4761087" y="770204"/>
                    <a:pt x="4785097" y="794116"/>
                    <a:pt x="4827725" y="803389"/>
                  </a:cubicBezTo>
                  <a:cubicBezTo>
                    <a:pt x="4789315" y="779336"/>
                    <a:pt x="4830117" y="797556"/>
                    <a:pt x="4816143" y="782960"/>
                  </a:cubicBezTo>
                  <a:cubicBezTo>
                    <a:pt x="4809095" y="786145"/>
                    <a:pt x="4744905" y="732575"/>
                    <a:pt x="4785875" y="748643"/>
                  </a:cubicBezTo>
                  <a:cubicBezTo>
                    <a:pt x="4782223" y="749492"/>
                    <a:pt x="4782635" y="762715"/>
                    <a:pt x="4813227" y="772356"/>
                  </a:cubicBezTo>
                  <a:cubicBezTo>
                    <a:pt x="4838753" y="796692"/>
                    <a:pt x="4820887" y="792558"/>
                    <a:pt x="4845535" y="817886"/>
                  </a:cubicBezTo>
                  <a:cubicBezTo>
                    <a:pt x="4858913" y="827696"/>
                    <a:pt x="4867847" y="827413"/>
                    <a:pt x="4886633" y="846497"/>
                  </a:cubicBezTo>
                  <a:cubicBezTo>
                    <a:pt x="4906043" y="853307"/>
                    <a:pt x="4872461" y="823067"/>
                    <a:pt x="4918231" y="848323"/>
                  </a:cubicBezTo>
                  <a:cubicBezTo>
                    <a:pt x="4904739" y="848196"/>
                    <a:pt x="4908081" y="851353"/>
                    <a:pt x="4920071" y="857002"/>
                  </a:cubicBezTo>
                  <a:cubicBezTo>
                    <a:pt x="4926075" y="859819"/>
                    <a:pt x="4934243" y="863273"/>
                    <a:pt x="4943587" y="867266"/>
                  </a:cubicBezTo>
                  <a:cubicBezTo>
                    <a:pt x="4948245" y="869276"/>
                    <a:pt x="4953199" y="871414"/>
                    <a:pt x="4958339" y="873636"/>
                  </a:cubicBezTo>
                  <a:cubicBezTo>
                    <a:pt x="4963435" y="875930"/>
                    <a:pt x="4968531" y="878648"/>
                    <a:pt x="4973755" y="881310"/>
                  </a:cubicBezTo>
                  <a:cubicBezTo>
                    <a:pt x="4982135" y="893796"/>
                    <a:pt x="4991779" y="896259"/>
                    <a:pt x="4983199" y="886222"/>
                  </a:cubicBezTo>
                  <a:cubicBezTo>
                    <a:pt x="5006927" y="899063"/>
                    <a:pt x="4998927" y="905561"/>
                    <a:pt x="4998503" y="907330"/>
                  </a:cubicBezTo>
                  <a:cubicBezTo>
                    <a:pt x="5038751" y="923285"/>
                    <a:pt x="5040379" y="923753"/>
                    <a:pt x="5011243" y="900860"/>
                  </a:cubicBezTo>
                  <a:cubicBezTo>
                    <a:pt x="5037435" y="918698"/>
                    <a:pt x="5062407" y="931766"/>
                    <a:pt x="5080331" y="941350"/>
                  </a:cubicBezTo>
                  <a:cubicBezTo>
                    <a:pt x="5089377" y="946008"/>
                    <a:pt x="5096287" y="950368"/>
                    <a:pt x="5100801" y="953752"/>
                  </a:cubicBezTo>
                  <a:cubicBezTo>
                    <a:pt x="5105319" y="957149"/>
                    <a:pt x="5107343" y="959726"/>
                    <a:pt x="5106153" y="961609"/>
                  </a:cubicBezTo>
                  <a:cubicBezTo>
                    <a:pt x="5138999" y="980693"/>
                    <a:pt x="5105559" y="943389"/>
                    <a:pt x="5117407" y="944592"/>
                  </a:cubicBezTo>
                  <a:cubicBezTo>
                    <a:pt x="5110571" y="937428"/>
                    <a:pt x="5103123" y="932403"/>
                    <a:pt x="5098523" y="929076"/>
                  </a:cubicBezTo>
                  <a:cubicBezTo>
                    <a:pt x="5093851" y="925862"/>
                    <a:pt x="5092167" y="924064"/>
                    <a:pt x="5097121" y="922889"/>
                  </a:cubicBezTo>
                  <a:cubicBezTo>
                    <a:pt x="5065891" y="904909"/>
                    <a:pt x="5080189" y="922224"/>
                    <a:pt x="5074653" y="924191"/>
                  </a:cubicBezTo>
                  <a:cubicBezTo>
                    <a:pt x="5048391" y="910360"/>
                    <a:pt x="5086871" y="921671"/>
                    <a:pt x="5048363" y="903833"/>
                  </a:cubicBezTo>
                  <a:cubicBezTo>
                    <a:pt x="5039571" y="887156"/>
                    <a:pt x="5028175" y="874217"/>
                    <a:pt x="5015109" y="862820"/>
                  </a:cubicBezTo>
                  <a:cubicBezTo>
                    <a:pt x="5008567" y="857129"/>
                    <a:pt x="5001617" y="851806"/>
                    <a:pt x="4994355" y="846582"/>
                  </a:cubicBezTo>
                  <a:lnTo>
                    <a:pt x="4985009" y="840350"/>
                  </a:lnTo>
                  <a:lnTo>
                    <a:pt x="4984691" y="836773"/>
                  </a:lnTo>
                  <a:cubicBezTo>
                    <a:pt x="4991645" y="834522"/>
                    <a:pt x="5047971" y="882442"/>
                    <a:pt x="5034221" y="860244"/>
                  </a:cubicBezTo>
                  <a:cubicBezTo>
                    <a:pt x="5057495" y="873410"/>
                    <a:pt x="5066811" y="886208"/>
                    <a:pt x="5045859" y="876185"/>
                  </a:cubicBezTo>
                  <a:cubicBezTo>
                    <a:pt x="5053631" y="885004"/>
                    <a:pt x="5075431" y="892833"/>
                    <a:pt x="5081915" y="901710"/>
                  </a:cubicBezTo>
                  <a:cubicBezTo>
                    <a:pt x="5092123" y="904924"/>
                    <a:pt x="5091387" y="899671"/>
                    <a:pt x="5085471" y="890413"/>
                  </a:cubicBezTo>
                  <a:cubicBezTo>
                    <a:pt x="5116233" y="914381"/>
                    <a:pt x="5140427" y="924319"/>
                    <a:pt x="5115823" y="899827"/>
                  </a:cubicBezTo>
                  <a:cubicBezTo>
                    <a:pt x="5125535" y="896217"/>
                    <a:pt x="5163319" y="939566"/>
                    <a:pt x="5174759" y="954516"/>
                  </a:cubicBezTo>
                  <a:cubicBezTo>
                    <a:pt x="5130787" y="919732"/>
                    <a:pt x="5181059" y="964695"/>
                    <a:pt x="5163645" y="954757"/>
                  </a:cubicBezTo>
                  <a:cubicBezTo>
                    <a:pt x="5128947" y="935022"/>
                    <a:pt x="5157219" y="948202"/>
                    <a:pt x="5143401" y="932728"/>
                  </a:cubicBezTo>
                  <a:cubicBezTo>
                    <a:pt x="5134963" y="931497"/>
                    <a:pt x="5130247" y="929699"/>
                    <a:pt x="5124019" y="926442"/>
                  </a:cubicBezTo>
                  <a:cubicBezTo>
                    <a:pt x="5117719" y="923300"/>
                    <a:pt x="5110203" y="918203"/>
                    <a:pt x="5095223" y="912002"/>
                  </a:cubicBezTo>
                  <a:cubicBezTo>
                    <a:pt x="5098607" y="915258"/>
                    <a:pt x="5101907" y="918486"/>
                    <a:pt x="5105077" y="921785"/>
                  </a:cubicBezTo>
                  <a:cubicBezTo>
                    <a:pt x="5108135" y="925239"/>
                    <a:pt x="5111165" y="928651"/>
                    <a:pt x="5114167" y="932049"/>
                  </a:cubicBezTo>
                  <a:cubicBezTo>
                    <a:pt x="5120099" y="938887"/>
                    <a:pt x="5125789" y="945725"/>
                    <a:pt x="5131451" y="952562"/>
                  </a:cubicBezTo>
                  <a:cubicBezTo>
                    <a:pt x="5142763" y="966224"/>
                    <a:pt x="5153905" y="979871"/>
                    <a:pt x="5166349" y="993462"/>
                  </a:cubicBezTo>
                  <a:cubicBezTo>
                    <a:pt x="5182177" y="1001291"/>
                    <a:pt x="5181527" y="995105"/>
                    <a:pt x="5204799" y="1009361"/>
                  </a:cubicBezTo>
                  <a:cubicBezTo>
                    <a:pt x="5187839" y="1013834"/>
                    <a:pt x="5287663" y="1092534"/>
                    <a:pt x="5292687" y="1083148"/>
                  </a:cubicBezTo>
                  <a:cubicBezTo>
                    <a:pt x="5288271" y="1077428"/>
                    <a:pt x="5280499" y="1071681"/>
                    <a:pt x="5277199" y="1066046"/>
                  </a:cubicBezTo>
                  <a:cubicBezTo>
                    <a:pt x="5260933" y="1054975"/>
                    <a:pt x="5262575" y="1060737"/>
                    <a:pt x="5245219" y="1048661"/>
                  </a:cubicBezTo>
                  <a:cubicBezTo>
                    <a:pt x="5242131" y="1039303"/>
                    <a:pt x="5226347" y="1029492"/>
                    <a:pt x="5211823" y="1020219"/>
                  </a:cubicBezTo>
                  <a:cubicBezTo>
                    <a:pt x="5199943" y="1000244"/>
                    <a:pt x="5274891" y="1053390"/>
                    <a:pt x="5250683" y="1048718"/>
                  </a:cubicBezTo>
                  <a:cubicBezTo>
                    <a:pt x="5259191" y="1050813"/>
                    <a:pt x="5271933" y="1056886"/>
                    <a:pt x="5276237" y="1055003"/>
                  </a:cubicBezTo>
                  <a:cubicBezTo>
                    <a:pt x="5305429" y="1088060"/>
                    <a:pt x="5295307" y="1087579"/>
                    <a:pt x="5326339" y="1122618"/>
                  </a:cubicBezTo>
                  <a:cubicBezTo>
                    <a:pt x="5332595" y="1125534"/>
                    <a:pt x="5338911" y="1128493"/>
                    <a:pt x="5337255" y="1123283"/>
                  </a:cubicBezTo>
                  <a:cubicBezTo>
                    <a:pt x="5361759" y="1148242"/>
                    <a:pt x="5319883" y="1125973"/>
                    <a:pt x="5363983" y="1164127"/>
                  </a:cubicBezTo>
                  <a:cubicBezTo>
                    <a:pt x="5368767" y="1175962"/>
                    <a:pt x="5328447" y="1140527"/>
                    <a:pt x="5321583" y="1133547"/>
                  </a:cubicBezTo>
                  <a:cubicBezTo>
                    <a:pt x="5339547" y="1142112"/>
                    <a:pt x="5328307" y="1125874"/>
                    <a:pt x="5311147" y="1105615"/>
                  </a:cubicBezTo>
                  <a:cubicBezTo>
                    <a:pt x="5299187" y="1128153"/>
                    <a:pt x="5334223" y="1159610"/>
                    <a:pt x="5291287" y="1099570"/>
                  </a:cubicBezTo>
                  <a:cubicBezTo>
                    <a:pt x="5308445" y="1123467"/>
                    <a:pt x="5249013" y="1066273"/>
                    <a:pt x="5237475" y="1054027"/>
                  </a:cubicBezTo>
                  <a:cubicBezTo>
                    <a:pt x="5213083" y="1046778"/>
                    <a:pt x="5277835" y="1087621"/>
                    <a:pt x="5274651" y="1099075"/>
                  </a:cubicBezTo>
                  <a:cubicBezTo>
                    <a:pt x="5266043" y="1093412"/>
                    <a:pt x="5263851" y="1087791"/>
                    <a:pt x="5259347" y="1082157"/>
                  </a:cubicBezTo>
                  <a:cubicBezTo>
                    <a:pt x="5257125" y="1096569"/>
                    <a:pt x="5200907" y="1037024"/>
                    <a:pt x="5213239" y="1059052"/>
                  </a:cubicBezTo>
                  <a:cubicBezTo>
                    <a:pt x="5202917" y="1051478"/>
                    <a:pt x="5200907" y="1044003"/>
                    <a:pt x="5188775" y="1036981"/>
                  </a:cubicBezTo>
                  <a:cubicBezTo>
                    <a:pt x="5190317" y="1032961"/>
                    <a:pt x="5201247" y="1039516"/>
                    <a:pt x="5213535" y="1049482"/>
                  </a:cubicBezTo>
                  <a:cubicBezTo>
                    <a:pt x="5225979" y="1059236"/>
                    <a:pt x="5240475" y="1071312"/>
                    <a:pt x="5250599" y="1076466"/>
                  </a:cubicBezTo>
                  <a:cubicBezTo>
                    <a:pt x="5244129" y="1068141"/>
                    <a:pt x="5234531" y="1057849"/>
                    <a:pt x="5224239" y="1047882"/>
                  </a:cubicBezTo>
                  <a:cubicBezTo>
                    <a:pt x="5219083" y="1042913"/>
                    <a:pt x="5213775" y="1038015"/>
                    <a:pt x="5208595" y="1033499"/>
                  </a:cubicBezTo>
                  <a:cubicBezTo>
                    <a:pt x="5203257" y="1029209"/>
                    <a:pt x="5198061" y="1025316"/>
                    <a:pt x="5193333" y="1022060"/>
                  </a:cubicBezTo>
                  <a:cubicBezTo>
                    <a:pt x="5174405" y="1009007"/>
                    <a:pt x="5163179" y="1006388"/>
                    <a:pt x="5179755" y="1031687"/>
                  </a:cubicBezTo>
                  <a:cubicBezTo>
                    <a:pt x="5147379" y="1003018"/>
                    <a:pt x="5145395" y="1010366"/>
                    <a:pt x="5098507" y="984062"/>
                  </a:cubicBezTo>
                  <a:cubicBezTo>
                    <a:pt x="5097403" y="980707"/>
                    <a:pt x="5104059" y="983949"/>
                    <a:pt x="5100391" y="978413"/>
                  </a:cubicBezTo>
                  <a:cubicBezTo>
                    <a:pt x="5072275" y="966606"/>
                    <a:pt x="5074569" y="971604"/>
                    <a:pt x="5041595" y="942936"/>
                  </a:cubicBezTo>
                  <a:cubicBezTo>
                    <a:pt x="5013439" y="929019"/>
                    <a:pt x="5044639" y="960788"/>
                    <a:pt x="5075007" y="973727"/>
                  </a:cubicBezTo>
                  <a:cubicBezTo>
                    <a:pt x="5076763" y="978144"/>
                    <a:pt x="5059137" y="967484"/>
                    <a:pt x="5063951" y="974393"/>
                  </a:cubicBezTo>
                  <a:cubicBezTo>
                    <a:pt x="5006387" y="937287"/>
                    <a:pt x="5041527" y="945569"/>
                    <a:pt x="4971067" y="909341"/>
                  </a:cubicBezTo>
                  <a:cubicBezTo>
                    <a:pt x="4965503" y="903310"/>
                    <a:pt x="4960547" y="897194"/>
                    <a:pt x="4954063" y="891205"/>
                  </a:cubicBezTo>
                  <a:cubicBezTo>
                    <a:pt x="4947495" y="885358"/>
                    <a:pt x="4939199" y="879993"/>
                    <a:pt x="4927335" y="874925"/>
                  </a:cubicBezTo>
                  <a:cubicBezTo>
                    <a:pt x="4916971" y="864618"/>
                    <a:pt x="4927163" y="868766"/>
                    <a:pt x="4938335" y="873594"/>
                  </a:cubicBezTo>
                  <a:cubicBezTo>
                    <a:pt x="4932135" y="866954"/>
                    <a:pt x="4917579" y="861235"/>
                    <a:pt x="4905715" y="855246"/>
                  </a:cubicBezTo>
                  <a:cubicBezTo>
                    <a:pt x="4912215" y="865567"/>
                    <a:pt x="4923045" y="875335"/>
                    <a:pt x="4940755" y="884339"/>
                  </a:cubicBezTo>
                  <a:cubicBezTo>
                    <a:pt x="4929671" y="884113"/>
                    <a:pt x="4925975" y="889053"/>
                    <a:pt x="4886137" y="868625"/>
                  </a:cubicBezTo>
                  <a:cubicBezTo>
                    <a:pt x="4876567" y="856648"/>
                    <a:pt x="4890851" y="861376"/>
                    <a:pt x="4871555" y="842632"/>
                  </a:cubicBezTo>
                  <a:cubicBezTo>
                    <a:pt x="4866005" y="841797"/>
                    <a:pt x="4860329" y="840806"/>
                    <a:pt x="4847077" y="834577"/>
                  </a:cubicBezTo>
                  <a:cubicBezTo>
                    <a:pt x="4866035" y="864547"/>
                    <a:pt x="4933055" y="908973"/>
                    <a:pt x="4910983" y="915442"/>
                  </a:cubicBezTo>
                  <a:cubicBezTo>
                    <a:pt x="4909639" y="904796"/>
                    <a:pt x="4891163" y="887709"/>
                    <a:pt x="4866587" y="867775"/>
                  </a:cubicBezTo>
                  <a:cubicBezTo>
                    <a:pt x="4854311" y="857809"/>
                    <a:pt x="4840509" y="847148"/>
                    <a:pt x="4826579" y="836233"/>
                  </a:cubicBezTo>
                  <a:cubicBezTo>
                    <a:pt x="4819683" y="830641"/>
                    <a:pt x="4812519" y="825460"/>
                    <a:pt x="4805483" y="820321"/>
                  </a:cubicBezTo>
                  <a:cubicBezTo>
                    <a:pt x="4798463" y="815139"/>
                    <a:pt x="4791595" y="809943"/>
                    <a:pt x="4785055" y="804776"/>
                  </a:cubicBezTo>
                  <a:cubicBezTo>
                    <a:pt x="4819911" y="821708"/>
                    <a:pt x="4808895" y="809660"/>
                    <a:pt x="4811331" y="806078"/>
                  </a:cubicBezTo>
                  <a:cubicBezTo>
                    <a:pt x="4783243" y="799609"/>
                    <a:pt x="4776915" y="795546"/>
                    <a:pt x="4774013" y="806602"/>
                  </a:cubicBezTo>
                  <a:cubicBezTo>
                    <a:pt x="4787475" y="814573"/>
                    <a:pt x="4798929" y="822869"/>
                    <a:pt x="4810481" y="831122"/>
                  </a:cubicBezTo>
                  <a:cubicBezTo>
                    <a:pt x="4821991" y="839475"/>
                    <a:pt x="4833219" y="848578"/>
                    <a:pt x="4846879" y="856931"/>
                  </a:cubicBezTo>
                  <a:cubicBezTo>
                    <a:pt x="4851227" y="866827"/>
                    <a:pt x="4820279" y="851480"/>
                    <a:pt x="4802283" y="846356"/>
                  </a:cubicBezTo>
                  <a:cubicBezTo>
                    <a:pt x="4787221" y="834251"/>
                    <a:pt x="4797755" y="838371"/>
                    <a:pt x="4808343" y="842533"/>
                  </a:cubicBezTo>
                  <a:cubicBezTo>
                    <a:pt x="4818807" y="846922"/>
                    <a:pt x="4829127" y="851707"/>
                    <a:pt x="4814487" y="838810"/>
                  </a:cubicBezTo>
                  <a:cubicBezTo>
                    <a:pt x="4792119" y="823294"/>
                    <a:pt x="4782223" y="830556"/>
                    <a:pt x="4768661" y="807551"/>
                  </a:cubicBezTo>
                  <a:cubicBezTo>
                    <a:pt x="4727195" y="790180"/>
                    <a:pt x="4743715" y="809292"/>
                    <a:pt x="4736029" y="813185"/>
                  </a:cubicBezTo>
                  <a:cubicBezTo>
                    <a:pt x="4707643" y="796041"/>
                    <a:pt x="4689863" y="785664"/>
                    <a:pt x="4715599" y="811218"/>
                  </a:cubicBezTo>
                  <a:cubicBezTo>
                    <a:pt x="4715855" y="821283"/>
                    <a:pt x="4691179" y="790279"/>
                    <a:pt x="4684595" y="783002"/>
                  </a:cubicBezTo>
                  <a:cubicBezTo>
                    <a:pt x="4697507" y="788212"/>
                    <a:pt x="4710419" y="793422"/>
                    <a:pt x="4723301" y="798604"/>
                  </a:cubicBezTo>
                  <a:cubicBezTo>
                    <a:pt x="4707601" y="786570"/>
                    <a:pt x="4691533" y="773928"/>
                    <a:pt x="4677915" y="761852"/>
                  </a:cubicBezTo>
                  <a:cubicBezTo>
                    <a:pt x="4677927" y="766240"/>
                    <a:pt x="4683605" y="773163"/>
                    <a:pt x="4684595" y="778203"/>
                  </a:cubicBezTo>
                  <a:cubicBezTo>
                    <a:pt x="4685587" y="783271"/>
                    <a:pt x="4682331" y="785437"/>
                    <a:pt x="4664055" y="781643"/>
                  </a:cubicBezTo>
                  <a:cubicBezTo>
                    <a:pt x="4652927" y="772498"/>
                    <a:pt x="4663459" y="775627"/>
                    <a:pt x="4674955" y="779293"/>
                  </a:cubicBezTo>
                  <a:cubicBezTo>
                    <a:pt x="4633461" y="751927"/>
                    <a:pt x="4650847" y="742357"/>
                    <a:pt x="4635767" y="731683"/>
                  </a:cubicBezTo>
                  <a:cubicBezTo>
                    <a:pt x="4653583" y="738903"/>
                    <a:pt x="4648411" y="728516"/>
                    <a:pt x="4661785" y="728414"/>
                  </a:cubicBezTo>
                  <a:close/>
                  <a:moveTo>
                    <a:pt x="3248142" y="725072"/>
                  </a:moveTo>
                  <a:cubicBezTo>
                    <a:pt x="3263092" y="724336"/>
                    <a:pt x="3273724" y="727195"/>
                    <a:pt x="3288858" y="726091"/>
                  </a:cubicBezTo>
                  <a:cubicBezTo>
                    <a:pt x="3258973" y="728130"/>
                    <a:pt x="3280067" y="739724"/>
                    <a:pt x="3232244" y="738719"/>
                  </a:cubicBezTo>
                  <a:cubicBezTo>
                    <a:pt x="3227020" y="735916"/>
                    <a:pt x="3245085" y="734713"/>
                    <a:pt x="3255688" y="733000"/>
                  </a:cubicBezTo>
                  <a:cubicBezTo>
                    <a:pt x="3243669" y="729687"/>
                    <a:pt x="3255079" y="728016"/>
                    <a:pt x="3248142" y="725072"/>
                  </a:cubicBezTo>
                  <a:close/>
                  <a:moveTo>
                    <a:pt x="4445667" y="722580"/>
                  </a:moveTo>
                  <a:cubicBezTo>
                    <a:pt x="4472975" y="721377"/>
                    <a:pt x="4485095" y="749974"/>
                    <a:pt x="4488619" y="750399"/>
                  </a:cubicBezTo>
                  <a:cubicBezTo>
                    <a:pt x="4520529" y="767600"/>
                    <a:pt x="4458083" y="739342"/>
                    <a:pt x="4449827" y="732915"/>
                  </a:cubicBezTo>
                  <a:cubicBezTo>
                    <a:pt x="4445949" y="728229"/>
                    <a:pt x="4463943" y="734529"/>
                    <a:pt x="4474801" y="737233"/>
                  </a:cubicBezTo>
                  <a:cubicBezTo>
                    <a:pt x="4466363" y="732037"/>
                    <a:pt x="4457743" y="726770"/>
                    <a:pt x="4445667" y="722580"/>
                  </a:cubicBezTo>
                  <a:close/>
                  <a:moveTo>
                    <a:pt x="4029703" y="721196"/>
                  </a:moveTo>
                  <a:cubicBezTo>
                    <a:pt x="4037579" y="720413"/>
                    <a:pt x="4067497" y="729464"/>
                    <a:pt x="4060903" y="724293"/>
                  </a:cubicBezTo>
                  <a:cubicBezTo>
                    <a:pt x="4076435" y="719862"/>
                    <a:pt x="4074467" y="743674"/>
                    <a:pt x="4031343" y="726148"/>
                  </a:cubicBezTo>
                  <a:cubicBezTo>
                    <a:pt x="4026901" y="722810"/>
                    <a:pt x="4027077" y="721457"/>
                    <a:pt x="4029703" y="721196"/>
                  </a:cubicBezTo>
                  <a:close/>
                  <a:moveTo>
                    <a:pt x="4139703" y="714043"/>
                  </a:moveTo>
                  <a:cubicBezTo>
                    <a:pt x="4151155" y="712358"/>
                    <a:pt x="4173751" y="718984"/>
                    <a:pt x="4214183" y="725086"/>
                  </a:cubicBezTo>
                  <a:cubicBezTo>
                    <a:pt x="4218995" y="728922"/>
                    <a:pt x="4223895" y="732844"/>
                    <a:pt x="4228707" y="736680"/>
                  </a:cubicBezTo>
                  <a:cubicBezTo>
                    <a:pt x="4184723" y="724392"/>
                    <a:pt x="4182611" y="729191"/>
                    <a:pt x="4139703" y="714043"/>
                  </a:cubicBezTo>
                  <a:close/>
                  <a:moveTo>
                    <a:pt x="3763533" y="713308"/>
                  </a:moveTo>
                  <a:cubicBezTo>
                    <a:pt x="3776189" y="713710"/>
                    <a:pt x="3790749" y="716315"/>
                    <a:pt x="3801331" y="722622"/>
                  </a:cubicBezTo>
                  <a:cubicBezTo>
                    <a:pt x="3789243" y="721107"/>
                    <a:pt x="3785023" y="722523"/>
                    <a:pt x="3787035" y="724745"/>
                  </a:cubicBezTo>
                  <a:cubicBezTo>
                    <a:pt x="3769351" y="722877"/>
                    <a:pt x="3762019" y="714708"/>
                    <a:pt x="3737159" y="717214"/>
                  </a:cubicBezTo>
                  <a:cubicBezTo>
                    <a:pt x="3740125" y="714708"/>
                    <a:pt x="3750877" y="712906"/>
                    <a:pt x="3763533" y="713308"/>
                  </a:cubicBezTo>
                  <a:close/>
                  <a:moveTo>
                    <a:pt x="3584105" y="712500"/>
                  </a:moveTo>
                  <a:cubicBezTo>
                    <a:pt x="3593915" y="715657"/>
                    <a:pt x="3609659" y="714709"/>
                    <a:pt x="3624523" y="714397"/>
                  </a:cubicBezTo>
                  <a:cubicBezTo>
                    <a:pt x="3639389" y="714043"/>
                    <a:pt x="3653347" y="714312"/>
                    <a:pt x="3659351" y="720471"/>
                  </a:cubicBezTo>
                  <a:cubicBezTo>
                    <a:pt x="3651947" y="720117"/>
                    <a:pt x="3644399" y="720315"/>
                    <a:pt x="3637023" y="720499"/>
                  </a:cubicBezTo>
                  <a:cubicBezTo>
                    <a:pt x="3629649" y="720626"/>
                    <a:pt x="3622457" y="720626"/>
                    <a:pt x="3615775" y="720286"/>
                  </a:cubicBezTo>
                  <a:cubicBezTo>
                    <a:pt x="3602395" y="719621"/>
                    <a:pt x="3591015" y="717597"/>
                    <a:pt x="3584105" y="712500"/>
                  </a:cubicBezTo>
                  <a:close/>
                  <a:moveTo>
                    <a:pt x="3667349" y="709088"/>
                  </a:moveTo>
                  <a:cubicBezTo>
                    <a:pt x="3695735" y="708593"/>
                    <a:pt x="3707739" y="718234"/>
                    <a:pt x="3732499" y="719975"/>
                  </a:cubicBezTo>
                  <a:cubicBezTo>
                    <a:pt x="3731835" y="727988"/>
                    <a:pt x="3679015" y="715289"/>
                    <a:pt x="3667349" y="709088"/>
                  </a:cubicBezTo>
                  <a:close/>
                  <a:moveTo>
                    <a:pt x="4877587" y="701160"/>
                  </a:moveTo>
                  <a:cubicBezTo>
                    <a:pt x="4906947" y="709598"/>
                    <a:pt x="4974407" y="760224"/>
                    <a:pt x="4934371" y="740191"/>
                  </a:cubicBezTo>
                  <a:cubicBezTo>
                    <a:pt x="4931851" y="725510"/>
                    <a:pt x="4880333" y="715784"/>
                    <a:pt x="4877587" y="701160"/>
                  </a:cubicBezTo>
                  <a:close/>
                  <a:moveTo>
                    <a:pt x="3276399" y="701160"/>
                  </a:moveTo>
                  <a:cubicBezTo>
                    <a:pt x="3266829" y="709966"/>
                    <a:pt x="3178220" y="709215"/>
                    <a:pt x="3246471" y="719394"/>
                  </a:cubicBezTo>
                  <a:cubicBezTo>
                    <a:pt x="3236689" y="720569"/>
                    <a:pt x="3226906" y="721730"/>
                    <a:pt x="3217095" y="722905"/>
                  </a:cubicBezTo>
                  <a:cubicBezTo>
                    <a:pt x="3211885" y="720711"/>
                    <a:pt x="3224542" y="719748"/>
                    <a:pt x="3230941" y="718318"/>
                  </a:cubicBezTo>
                  <a:cubicBezTo>
                    <a:pt x="3221824" y="716705"/>
                    <a:pt x="3213471" y="716988"/>
                    <a:pt x="3208219" y="717228"/>
                  </a:cubicBezTo>
                  <a:cubicBezTo>
                    <a:pt x="3202952" y="717455"/>
                    <a:pt x="3200715" y="717016"/>
                    <a:pt x="3203745" y="713123"/>
                  </a:cubicBezTo>
                  <a:cubicBezTo>
                    <a:pt x="3164261" y="717214"/>
                    <a:pt x="3166554" y="726629"/>
                    <a:pt x="3201678" y="722297"/>
                  </a:cubicBezTo>
                  <a:cubicBezTo>
                    <a:pt x="3202952" y="726034"/>
                    <a:pt x="3191570" y="729503"/>
                    <a:pt x="3174383" y="732829"/>
                  </a:cubicBezTo>
                  <a:cubicBezTo>
                    <a:pt x="3172628" y="727959"/>
                    <a:pt x="3188908" y="721235"/>
                    <a:pt x="3151038" y="725001"/>
                  </a:cubicBezTo>
                  <a:cubicBezTo>
                    <a:pt x="3155299" y="718771"/>
                    <a:pt x="3171269" y="713477"/>
                    <a:pt x="3193835" y="709003"/>
                  </a:cubicBezTo>
                  <a:cubicBezTo>
                    <a:pt x="3199484" y="707927"/>
                    <a:pt x="3205515" y="706724"/>
                    <a:pt x="3211928" y="705903"/>
                  </a:cubicBezTo>
                  <a:cubicBezTo>
                    <a:pt x="3218341" y="705195"/>
                    <a:pt x="3225080" y="704558"/>
                    <a:pt x="3232074" y="703977"/>
                  </a:cubicBezTo>
                  <a:cubicBezTo>
                    <a:pt x="3246061" y="702816"/>
                    <a:pt x="3261053" y="701896"/>
                    <a:pt x="3276399" y="701160"/>
                  </a:cubicBezTo>
                  <a:close/>
                  <a:moveTo>
                    <a:pt x="2781283" y="699178"/>
                  </a:moveTo>
                  <a:cubicBezTo>
                    <a:pt x="2764988" y="698909"/>
                    <a:pt x="2758518" y="701344"/>
                    <a:pt x="2752133" y="703566"/>
                  </a:cubicBezTo>
                  <a:cubicBezTo>
                    <a:pt x="2745734" y="705761"/>
                    <a:pt x="2739463" y="707828"/>
                    <a:pt x="2723706" y="708026"/>
                  </a:cubicBezTo>
                  <a:cubicBezTo>
                    <a:pt x="2729142" y="706256"/>
                    <a:pt x="2729595" y="703609"/>
                    <a:pt x="2717406" y="707006"/>
                  </a:cubicBezTo>
                  <a:cubicBezTo>
                    <a:pt x="2711078" y="715402"/>
                    <a:pt x="2704211" y="714241"/>
                    <a:pt x="2736150" y="710079"/>
                  </a:cubicBezTo>
                  <a:cubicBezTo>
                    <a:pt x="2743059" y="710178"/>
                    <a:pt x="2748594" y="712032"/>
                    <a:pt x="2758221" y="708960"/>
                  </a:cubicBezTo>
                  <a:cubicBezTo>
                    <a:pt x="2755573" y="707573"/>
                    <a:pt x="2759113" y="704855"/>
                    <a:pt x="2771543" y="701867"/>
                  </a:cubicBezTo>
                  <a:cubicBezTo>
                    <a:pt x="2774969" y="702589"/>
                    <a:pt x="2786535" y="701131"/>
                    <a:pt x="2781283" y="699178"/>
                  </a:cubicBezTo>
                  <a:close/>
                  <a:moveTo>
                    <a:pt x="4425071" y="698935"/>
                  </a:moveTo>
                  <a:lnTo>
                    <a:pt x="4425079" y="698942"/>
                  </a:lnTo>
                  <a:cubicBezTo>
                    <a:pt x="4426955" y="701649"/>
                    <a:pt x="4425485" y="703060"/>
                    <a:pt x="4417111" y="701698"/>
                  </a:cubicBezTo>
                  <a:close/>
                  <a:moveTo>
                    <a:pt x="3077832" y="698513"/>
                  </a:moveTo>
                  <a:cubicBezTo>
                    <a:pt x="3087388" y="698442"/>
                    <a:pt x="3094679" y="699320"/>
                    <a:pt x="3096052" y="701896"/>
                  </a:cubicBezTo>
                  <a:cubicBezTo>
                    <a:pt x="3088874" y="703666"/>
                    <a:pt x="3084443" y="702732"/>
                    <a:pt x="3080337" y="701642"/>
                  </a:cubicBezTo>
                  <a:cubicBezTo>
                    <a:pt x="3081753" y="707177"/>
                    <a:pt x="3084443" y="712727"/>
                    <a:pt x="3086609" y="718290"/>
                  </a:cubicBezTo>
                  <a:cubicBezTo>
                    <a:pt x="3082008" y="719338"/>
                    <a:pt x="3070626" y="717866"/>
                    <a:pt x="3061721" y="717710"/>
                  </a:cubicBezTo>
                  <a:cubicBezTo>
                    <a:pt x="3052830" y="717653"/>
                    <a:pt x="3046346" y="718248"/>
                    <a:pt x="3051414" y="722056"/>
                  </a:cubicBezTo>
                  <a:cubicBezTo>
                    <a:pt x="3037781" y="724336"/>
                    <a:pt x="3029867" y="720895"/>
                    <a:pt x="3039537" y="718715"/>
                  </a:cubicBezTo>
                  <a:cubicBezTo>
                    <a:pt x="3028522" y="717130"/>
                    <a:pt x="3010330" y="722722"/>
                    <a:pt x="2994843" y="725680"/>
                  </a:cubicBezTo>
                  <a:cubicBezTo>
                    <a:pt x="2976240" y="731457"/>
                    <a:pt x="3015837" y="725638"/>
                    <a:pt x="3002983" y="732802"/>
                  </a:cubicBezTo>
                  <a:cubicBezTo>
                    <a:pt x="2990100" y="735675"/>
                    <a:pt x="2977203" y="738535"/>
                    <a:pt x="2964192" y="741437"/>
                  </a:cubicBezTo>
                  <a:cubicBezTo>
                    <a:pt x="2980332" y="735350"/>
                    <a:pt x="2963201" y="730381"/>
                    <a:pt x="2988797" y="724010"/>
                  </a:cubicBezTo>
                  <a:cubicBezTo>
                    <a:pt x="2912504" y="732971"/>
                    <a:pt x="2933641" y="759318"/>
                    <a:pt x="2979454" y="764882"/>
                  </a:cubicBezTo>
                  <a:cubicBezTo>
                    <a:pt x="2953589" y="765802"/>
                    <a:pt x="2927511" y="766028"/>
                    <a:pt x="2901816" y="768619"/>
                  </a:cubicBezTo>
                  <a:cubicBezTo>
                    <a:pt x="2889924" y="775868"/>
                    <a:pt x="2863323" y="783541"/>
                    <a:pt x="2835192" y="790492"/>
                  </a:cubicBezTo>
                  <a:cubicBezTo>
                    <a:pt x="2821135" y="793960"/>
                    <a:pt x="2806680" y="797259"/>
                    <a:pt x="2793514" y="800218"/>
                  </a:cubicBezTo>
                  <a:cubicBezTo>
                    <a:pt x="2780433" y="803545"/>
                    <a:pt x="2768725" y="806928"/>
                    <a:pt x="2759862" y="809448"/>
                  </a:cubicBezTo>
                  <a:cubicBezTo>
                    <a:pt x="2762694" y="814064"/>
                    <a:pt x="2752345" y="820363"/>
                    <a:pt x="2761958" y="824087"/>
                  </a:cubicBezTo>
                  <a:cubicBezTo>
                    <a:pt x="2727598" y="834322"/>
                    <a:pt x="2705343" y="839192"/>
                    <a:pt x="2693664" y="849739"/>
                  </a:cubicBezTo>
                  <a:cubicBezTo>
                    <a:pt x="2665548" y="853307"/>
                    <a:pt x="2713328" y="831165"/>
                    <a:pt x="2728462" y="822869"/>
                  </a:cubicBezTo>
                  <a:cubicBezTo>
                    <a:pt x="2713271" y="824455"/>
                    <a:pt x="2708075" y="829806"/>
                    <a:pt x="2678926" y="833105"/>
                  </a:cubicBezTo>
                  <a:cubicBezTo>
                    <a:pt x="2642245" y="841302"/>
                    <a:pt x="2697854" y="822813"/>
                    <a:pt x="2703757" y="827994"/>
                  </a:cubicBezTo>
                  <a:cubicBezTo>
                    <a:pt x="2710213" y="825262"/>
                    <a:pt x="2706929" y="823846"/>
                    <a:pt x="2716329" y="820731"/>
                  </a:cubicBezTo>
                  <a:cubicBezTo>
                    <a:pt x="2705131" y="820462"/>
                    <a:pt x="2690436" y="824526"/>
                    <a:pt x="2679393" y="823789"/>
                  </a:cubicBezTo>
                  <a:cubicBezTo>
                    <a:pt x="2694301" y="820972"/>
                    <a:pt x="2715168" y="816102"/>
                    <a:pt x="2738613" y="810015"/>
                  </a:cubicBezTo>
                  <a:cubicBezTo>
                    <a:pt x="2762113" y="804125"/>
                    <a:pt x="2787950" y="795985"/>
                    <a:pt x="2813716" y="790081"/>
                  </a:cubicBezTo>
                  <a:cubicBezTo>
                    <a:pt x="2864979" y="777269"/>
                    <a:pt x="2913241" y="762220"/>
                    <a:pt x="2931659" y="751687"/>
                  </a:cubicBezTo>
                  <a:cubicBezTo>
                    <a:pt x="2888763" y="757605"/>
                    <a:pt x="2898772" y="741508"/>
                    <a:pt x="2848684" y="747029"/>
                  </a:cubicBezTo>
                  <a:cubicBezTo>
                    <a:pt x="2814141" y="754703"/>
                    <a:pt x="2857419" y="755510"/>
                    <a:pt x="2816392" y="758964"/>
                  </a:cubicBezTo>
                  <a:cubicBezTo>
                    <a:pt x="2847014" y="756387"/>
                    <a:pt x="2815826" y="768407"/>
                    <a:pt x="2833649" y="772314"/>
                  </a:cubicBezTo>
                  <a:cubicBezTo>
                    <a:pt x="2786676" y="781545"/>
                    <a:pt x="2819634" y="767402"/>
                    <a:pt x="2812853" y="762970"/>
                  </a:cubicBezTo>
                  <a:cubicBezTo>
                    <a:pt x="2789507" y="770460"/>
                    <a:pt x="2796657" y="775386"/>
                    <a:pt x="2805009" y="780242"/>
                  </a:cubicBezTo>
                  <a:cubicBezTo>
                    <a:pt x="2797719" y="781644"/>
                    <a:pt x="2791504" y="782833"/>
                    <a:pt x="2786067" y="783880"/>
                  </a:cubicBezTo>
                  <a:cubicBezTo>
                    <a:pt x="2780716" y="785268"/>
                    <a:pt x="2776129" y="786457"/>
                    <a:pt x="2772037" y="787505"/>
                  </a:cubicBezTo>
                  <a:cubicBezTo>
                    <a:pt x="2763869" y="789671"/>
                    <a:pt x="2757668" y="791384"/>
                    <a:pt x="2751156" y="792899"/>
                  </a:cubicBezTo>
                  <a:cubicBezTo>
                    <a:pt x="2738117" y="795942"/>
                    <a:pt x="2723847" y="798222"/>
                    <a:pt x="2689643" y="802002"/>
                  </a:cubicBezTo>
                  <a:cubicBezTo>
                    <a:pt x="2679336" y="806164"/>
                    <a:pt x="2692290" y="807211"/>
                    <a:pt x="2701818" y="804083"/>
                  </a:cubicBezTo>
                  <a:cubicBezTo>
                    <a:pt x="2707552" y="805187"/>
                    <a:pt x="2695150" y="808684"/>
                    <a:pt x="2689275" y="811331"/>
                  </a:cubicBezTo>
                  <a:cubicBezTo>
                    <a:pt x="2699128" y="811954"/>
                    <a:pt x="2725291" y="803431"/>
                    <a:pt x="2717518" y="802002"/>
                  </a:cubicBezTo>
                  <a:cubicBezTo>
                    <a:pt x="2760655" y="792955"/>
                    <a:pt x="2714701" y="810779"/>
                    <a:pt x="2692036" y="816527"/>
                  </a:cubicBezTo>
                  <a:cubicBezTo>
                    <a:pt x="2675429" y="815196"/>
                    <a:pt x="2657152" y="816329"/>
                    <a:pt x="2640758" y="820448"/>
                  </a:cubicBezTo>
                  <a:cubicBezTo>
                    <a:pt x="2624350" y="824554"/>
                    <a:pt x="2609429" y="830288"/>
                    <a:pt x="2598797" y="835950"/>
                  </a:cubicBezTo>
                  <a:cubicBezTo>
                    <a:pt x="2577504" y="847290"/>
                    <a:pt x="2573569" y="858290"/>
                    <a:pt x="2608310" y="856025"/>
                  </a:cubicBezTo>
                  <a:cubicBezTo>
                    <a:pt x="2581496" y="854709"/>
                    <a:pt x="2571657" y="858574"/>
                    <a:pt x="2528690" y="874302"/>
                  </a:cubicBezTo>
                  <a:cubicBezTo>
                    <a:pt x="2520408" y="873198"/>
                    <a:pt x="2512311" y="872617"/>
                    <a:pt x="2504199" y="871994"/>
                  </a:cubicBezTo>
                  <a:cubicBezTo>
                    <a:pt x="2512594" y="868795"/>
                    <a:pt x="2519333" y="868427"/>
                    <a:pt x="2528535" y="865015"/>
                  </a:cubicBezTo>
                  <a:cubicBezTo>
                    <a:pt x="2521824" y="864973"/>
                    <a:pt x="2513188" y="867875"/>
                    <a:pt x="2507143" y="867507"/>
                  </a:cubicBezTo>
                  <a:cubicBezTo>
                    <a:pt x="2495181" y="873113"/>
                    <a:pt x="2495690" y="885005"/>
                    <a:pt x="2513457" y="877459"/>
                  </a:cubicBezTo>
                  <a:cubicBezTo>
                    <a:pt x="2525802" y="879087"/>
                    <a:pt x="2482694" y="886944"/>
                    <a:pt x="2468339" y="897463"/>
                  </a:cubicBezTo>
                  <a:cubicBezTo>
                    <a:pt x="2468056" y="895000"/>
                    <a:pt x="2467744" y="892551"/>
                    <a:pt x="2458839" y="892112"/>
                  </a:cubicBezTo>
                  <a:cubicBezTo>
                    <a:pt x="2452681" y="895764"/>
                    <a:pt x="2436046" y="910870"/>
                    <a:pt x="2459349" y="901441"/>
                  </a:cubicBezTo>
                  <a:cubicBezTo>
                    <a:pt x="2449085" y="913772"/>
                    <a:pt x="2442219" y="899473"/>
                    <a:pt x="2413706" y="912158"/>
                  </a:cubicBezTo>
                  <a:cubicBezTo>
                    <a:pt x="2413012" y="909454"/>
                    <a:pt x="2429449" y="900280"/>
                    <a:pt x="2410308" y="907274"/>
                  </a:cubicBezTo>
                  <a:cubicBezTo>
                    <a:pt x="2405014" y="906014"/>
                    <a:pt x="2415915" y="902999"/>
                    <a:pt x="2419326" y="903253"/>
                  </a:cubicBezTo>
                  <a:cubicBezTo>
                    <a:pt x="2428090" y="899289"/>
                    <a:pt x="2418859" y="899558"/>
                    <a:pt x="2416099" y="898341"/>
                  </a:cubicBezTo>
                  <a:cubicBezTo>
                    <a:pt x="2428868" y="895085"/>
                    <a:pt x="2443195" y="889719"/>
                    <a:pt x="2458471" y="882683"/>
                  </a:cubicBezTo>
                  <a:cubicBezTo>
                    <a:pt x="2461359" y="888926"/>
                    <a:pt x="2471142" y="883009"/>
                    <a:pt x="2480202" y="888969"/>
                  </a:cubicBezTo>
                  <a:cubicBezTo>
                    <a:pt x="2477357" y="880347"/>
                    <a:pt x="2490820" y="871980"/>
                    <a:pt x="2458160" y="873297"/>
                  </a:cubicBezTo>
                  <a:cubicBezTo>
                    <a:pt x="2490452" y="859437"/>
                    <a:pt x="2506209" y="856960"/>
                    <a:pt x="2519970" y="857498"/>
                  </a:cubicBezTo>
                  <a:cubicBezTo>
                    <a:pt x="2533745" y="858036"/>
                    <a:pt x="2545169" y="860485"/>
                    <a:pt x="2568628" y="855742"/>
                  </a:cubicBezTo>
                  <a:cubicBezTo>
                    <a:pt x="2550677" y="851637"/>
                    <a:pt x="2551497" y="851806"/>
                    <a:pt x="2516020" y="854241"/>
                  </a:cubicBezTo>
                  <a:cubicBezTo>
                    <a:pt x="2581086" y="834917"/>
                    <a:pt x="2556283" y="843156"/>
                    <a:pt x="2571742" y="832694"/>
                  </a:cubicBezTo>
                  <a:cubicBezTo>
                    <a:pt x="2564848" y="825715"/>
                    <a:pt x="2601713" y="830089"/>
                    <a:pt x="2574800" y="837748"/>
                  </a:cubicBezTo>
                  <a:cubicBezTo>
                    <a:pt x="2583790" y="837649"/>
                    <a:pt x="2597338" y="831165"/>
                    <a:pt x="2605535" y="832142"/>
                  </a:cubicBezTo>
                  <a:cubicBezTo>
                    <a:pt x="2616281" y="823308"/>
                    <a:pt x="2583875" y="832850"/>
                    <a:pt x="2584172" y="824766"/>
                  </a:cubicBezTo>
                  <a:cubicBezTo>
                    <a:pt x="2603723" y="825602"/>
                    <a:pt x="2632675" y="813016"/>
                    <a:pt x="2652070" y="814446"/>
                  </a:cubicBezTo>
                  <a:cubicBezTo>
                    <a:pt x="2653910" y="809958"/>
                    <a:pt x="2648715" y="809024"/>
                    <a:pt x="2640022" y="810000"/>
                  </a:cubicBezTo>
                  <a:cubicBezTo>
                    <a:pt x="2631301" y="810864"/>
                    <a:pt x="2618900" y="812988"/>
                    <a:pt x="2605932" y="813285"/>
                  </a:cubicBezTo>
                  <a:cubicBezTo>
                    <a:pt x="2615205" y="809717"/>
                    <a:pt x="2622340" y="809094"/>
                    <a:pt x="2629772" y="808075"/>
                  </a:cubicBezTo>
                  <a:cubicBezTo>
                    <a:pt x="2637219" y="807070"/>
                    <a:pt x="2644892" y="805470"/>
                    <a:pt x="2655638" y="800982"/>
                  </a:cubicBezTo>
                  <a:cubicBezTo>
                    <a:pt x="2668195" y="801775"/>
                    <a:pt x="2657308" y="805711"/>
                    <a:pt x="2664670" y="807183"/>
                  </a:cubicBezTo>
                  <a:cubicBezTo>
                    <a:pt x="2678289" y="798703"/>
                    <a:pt x="2720095" y="785325"/>
                    <a:pt x="2761363" y="771833"/>
                  </a:cubicBezTo>
                  <a:cubicBezTo>
                    <a:pt x="2781877" y="764641"/>
                    <a:pt x="2802773" y="759431"/>
                    <a:pt x="2819733" y="753867"/>
                  </a:cubicBezTo>
                  <a:cubicBezTo>
                    <a:pt x="2836721" y="748431"/>
                    <a:pt x="2849958" y="743363"/>
                    <a:pt x="2855791" y="739059"/>
                  </a:cubicBezTo>
                  <a:cubicBezTo>
                    <a:pt x="2872737" y="736355"/>
                    <a:pt x="2886753" y="736978"/>
                    <a:pt x="2899268" y="739172"/>
                  </a:cubicBezTo>
                  <a:cubicBezTo>
                    <a:pt x="2907153" y="731173"/>
                    <a:pt x="2896351" y="733651"/>
                    <a:pt x="2928106" y="731612"/>
                  </a:cubicBezTo>
                  <a:cubicBezTo>
                    <a:pt x="2944825" y="720810"/>
                    <a:pt x="2962536" y="721447"/>
                    <a:pt x="2994120" y="710929"/>
                  </a:cubicBezTo>
                  <a:cubicBezTo>
                    <a:pt x="3000293" y="721391"/>
                    <a:pt x="3077336" y="701741"/>
                    <a:pt x="3043458" y="714907"/>
                  </a:cubicBezTo>
                  <a:cubicBezTo>
                    <a:pt x="3049404" y="716577"/>
                    <a:pt x="3059909" y="713364"/>
                    <a:pt x="3068814" y="712472"/>
                  </a:cubicBezTo>
                  <a:cubicBezTo>
                    <a:pt x="3079587" y="709187"/>
                    <a:pt x="3072962" y="706809"/>
                    <a:pt x="3061990" y="705634"/>
                  </a:cubicBezTo>
                  <a:cubicBezTo>
                    <a:pt x="3051075" y="704827"/>
                    <a:pt x="3035813" y="705223"/>
                    <a:pt x="3029315" y="706115"/>
                  </a:cubicBezTo>
                  <a:cubicBezTo>
                    <a:pt x="3010132" y="709032"/>
                    <a:pt x="3025365" y="705054"/>
                    <a:pt x="3046106" y="701613"/>
                  </a:cubicBezTo>
                  <a:cubicBezTo>
                    <a:pt x="3051287" y="700750"/>
                    <a:pt x="3056822" y="699929"/>
                    <a:pt x="3062245" y="699249"/>
                  </a:cubicBezTo>
                  <a:cubicBezTo>
                    <a:pt x="3067695" y="698824"/>
                    <a:pt x="3073046" y="698555"/>
                    <a:pt x="3077832" y="698513"/>
                  </a:cubicBezTo>
                  <a:close/>
                  <a:moveTo>
                    <a:pt x="4060317" y="697799"/>
                  </a:moveTo>
                  <a:cubicBezTo>
                    <a:pt x="4063003" y="697720"/>
                    <a:pt x="4067911" y="698378"/>
                    <a:pt x="4073587" y="699291"/>
                  </a:cubicBezTo>
                  <a:cubicBezTo>
                    <a:pt x="4079251" y="700254"/>
                    <a:pt x="4085707" y="701344"/>
                    <a:pt x="4091455" y="702321"/>
                  </a:cubicBezTo>
                  <a:cubicBezTo>
                    <a:pt x="4097147" y="703524"/>
                    <a:pt x="4102159" y="704473"/>
                    <a:pt x="4105047" y="704600"/>
                  </a:cubicBezTo>
                  <a:cubicBezTo>
                    <a:pt x="4110991" y="714100"/>
                    <a:pt x="4131803" y="717257"/>
                    <a:pt x="4139603" y="725850"/>
                  </a:cubicBezTo>
                  <a:cubicBezTo>
                    <a:pt x="4107043" y="719918"/>
                    <a:pt x="4098321" y="702760"/>
                    <a:pt x="4060379" y="700735"/>
                  </a:cubicBezTo>
                  <a:cubicBezTo>
                    <a:pt x="4057167" y="698696"/>
                    <a:pt x="4057629" y="697879"/>
                    <a:pt x="4060317" y="697799"/>
                  </a:cubicBezTo>
                  <a:close/>
                  <a:moveTo>
                    <a:pt x="2264986" y="697125"/>
                  </a:moveTo>
                  <a:cubicBezTo>
                    <a:pt x="2244840" y="695185"/>
                    <a:pt x="2216059" y="697578"/>
                    <a:pt x="2162814" y="710914"/>
                  </a:cubicBezTo>
                  <a:cubicBezTo>
                    <a:pt x="2165943" y="723924"/>
                    <a:pt x="2235865" y="701499"/>
                    <a:pt x="2242774" y="710008"/>
                  </a:cubicBezTo>
                  <a:cubicBezTo>
                    <a:pt x="2194922" y="720682"/>
                    <a:pt x="2169510" y="723174"/>
                    <a:pt x="2140347" y="725467"/>
                  </a:cubicBezTo>
                  <a:cubicBezTo>
                    <a:pt x="2146321" y="726232"/>
                    <a:pt x="2133848" y="730960"/>
                    <a:pt x="2121348" y="735986"/>
                  </a:cubicBezTo>
                  <a:cubicBezTo>
                    <a:pt x="2128143" y="735193"/>
                    <a:pt x="2134443" y="734174"/>
                    <a:pt x="2140148" y="733226"/>
                  </a:cubicBezTo>
                  <a:cubicBezTo>
                    <a:pt x="2145896" y="732348"/>
                    <a:pt x="2151163" y="731753"/>
                    <a:pt x="2155707" y="731300"/>
                  </a:cubicBezTo>
                  <a:cubicBezTo>
                    <a:pt x="2164810" y="730479"/>
                    <a:pt x="2171280" y="730819"/>
                    <a:pt x="2174494" y="734372"/>
                  </a:cubicBezTo>
                  <a:cubicBezTo>
                    <a:pt x="2226082" y="709795"/>
                    <a:pt x="2310034" y="703920"/>
                    <a:pt x="2269601" y="719380"/>
                  </a:cubicBezTo>
                  <a:cubicBezTo>
                    <a:pt x="2273948" y="719380"/>
                    <a:pt x="2278336" y="719366"/>
                    <a:pt x="2282768" y="719352"/>
                  </a:cubicBezTo>
                  <a:cubicBezTo>
                    <a:pt x="2287397" y="718856"/>
                    <a:pt x="2292564" y="717539"/>
                    <a:pt x="2298001" y="715826"/>
                  </a:cubicBezTo>
                  <a:cubicBezTo>
                    <a:pt x="2303465" y="714127"/>
                    <a:pt x="2309284" y="712315"/>
                    <a:pt x="2315102" y="710503"/>
                  </a:cubicBezTo>
                  <a:cubicBezTo>
                    <a:pt x="2296557" y="705208"/>
                    <a:pt x="2285118" y="699078"/>
                    <a:pt x="2264986" y="697125"/>
                  </a:cubicBezTo>
                  <a:close/>
                  <a:moveTo>
                    <a:pt x="2399904" y="695398"/>
                  </a:moveTo>
                  <a:cubicBezTo>
                    <a:pt x="2355337" y="709753"/>
                    <a:pt x="2353893" y="718304"/>
                    <a:pt x="2305999" y="733778"/>
                  </a:cubicBezTo>
                  <a:cubicBezTo>
                    <a:pt x="2347310" y="729332"/>
                    <a:pt x="2359683" y="715954"/>
                    <a:pt x="2380508" y="703934"/>
                  </a:cubicBezTo>
                  <a:cubicBezTo>
                    <a:pt x="2386921" y="704288"/>
                    <a:pt x="2396095" y="700876"/>
                    <a:pt x="2403273" y="700282"/>
                  </a:cubicBezTo>
                  <a:cubicBezTo>
                    <a:pt x="2397129" y="703680"/>
                    <a:pt x="2384345" y="708677"/>
                    <a:pt x="2390348" y="709144"/>
                  </a:cubicBezTo>
                  <a:cubicBezTo>
                    <a:pt x="2412617" y="699900"/>
                    <a:pt x="2415859" y="695313"/>
                    <a:pt x="2399904" y="695398"/>
                  </a:cubicBezTo>
                  <a:close/>
                  <a:moveTo>
                    <a:pt x="3820149" y="693478"/>
                  </a:moveTo>
                  <a:cubicBezTo>
                    <a:pt x="3827535" y="692966"/>
                    <a:pt x="3840039" y="693869"/>
                    <a:pt x="3852383" y="694747"/>
                  </a:cubicBezTo>
                  <a:cubicBezTo>
                    <a:pt x="3868607" y="704345"/>
                    <a:pt x="3843295" y="702391"/>
                    <a:pt x="3818631" y="700693"/>
                  </a:cubicBezTo>
                  <a:cubicBezTo>
                    <a:pt x="3810499" y="695915"/>
                    <a:pt x="3812765" y="693989"/>
                    <a:pt x="3820149" y="693478"/>
                  </a:cubicBezTo>
                  <a:close/>
                  <a:moveTo>
                    <a:pt x="4433223" y="691632"/>
                  </a:moveTo>
                  <a:cubicBezTo>
                    <a:pt x="4458167" y="705662"/>
                    <a:pt x="4451795" y="693274"/>
                    <a:pt x="4468035" y="704911"/>
                  </a:cubicBezTo>
                  <a:cubicBezTo>
                    <a:pt x="4492045" y="724477"/>
                    <a:pt x="4436635" y="692736"/>
                    <a:pt x="4452065" y="709300"/>
                  </a:cubicBezTo>
                  <a:cubicBezTo>
                    <a:pt x="4472679" y="724434"/>
                    <a:pt x="4468969" y="711339"/>
                    <a:pt x="4491917" y="721022"/>
                  </a:cubicBezTo>
                  <a:cubicBezTo>
                    <a:pt x="4499661" y="728384"/>
                    <a:pt x="4507377" y="735703"/>
                    <a:pt x="4515079" y="743022"/>
                  </a:cubicBezTo>
                  <a:cubicBezTo>
                    <a:pt x="4497807" y="739469"/>
                    <a:pt x="4466831" y="712047"/>
                    <a:pt x="4466081" y="722495"/>
                  </a:cubicBezTo>
                  <a:cubicBezTo>
                    <a:pt x="4429059" y="707063"/>
                    <a:pt x="4453891" y="705633"/>
                    <a:pt x="4433223" y="691632"/>
                  </a:cubicBezTo>
                  <a:close/>
                  <a:moveTo>
                    <a:pt x="5340737" y="690755"/>
                  </a:moveTo>
                  <a:cubicBezTo>
                    <a:pt x="5350789" y="696800"/>
                    <a:pt x="5353607" y="702534"/>
                    <a:pt x="5359027" y="708352"/>
                  </a:cubicBezTo>
                  <a:cubicBezTo>
                    <a:pt x="5364831" y="709202"/>
                    <a:pt x="5377447" y="715672"/>
                    <a:pt x="5395327" y="726587"/>
                  </a:cubicBezTo>
                  <a:cubicBezTo>
                    <a:pt x="5397039" y="732080"/>
                    <a:pt x="5384043" y="725213"/>
                    <a:pt x="5387343" y="731995"/>
                  </a:cubicBezTo>
                  <a:cubicBezTo>
                    <a:pt x="5403311" y="742811"/>
                    <a:pt x="5408309" y="744835"/>
                    <a:pt x="5412555" y="746279"/>
                  </a:cubicBezTo>
                  <a:cubicBezTo>
                    <a:pt x="5416831" y="747667"/>
                    <a:pt x="5420413" y="748417"/>
                    <a:pt x="5433027" y="757378"/>
                  </a:cubicBezTo>
                  <a:cubicBezTo>
                    <a:pt x="5460619" y="788241"/>
                    <a:pt x="5376511" y="738620"/>
                    <a:pt x="5426811" y="774197"/>
                  </a:cubicBezTo>
                  <a:cubicBezTo>
                    <a:pt x="5416323" y="769270"/>
                    <a:pt x="5407233" y="763494"/>
                    <a:pt x="5399151" y="757081"/>
                  </a:cubicBezTo>
                  <a:cubicBezTo>
                    <a:pt x="5390981" y="750781"/>
                    <a:pt x="5383577" y="744198"/>
                    <a:pt x="5376907" y="736978"/>
                  </a:cubicBezTo>
                  <a:cubicBezTo>
                    <a:pt x="5363515" y="722637"/>
                    <a:pt x="5352503" y="706583"/>
                    <a:pt x="5340737" y="690755"/>
                  </a:cubicBezTo>
                  <a:close/>
                  <a:moveTo>
                    <a:pt x="4310763" y="690301"/>
                  </a:moveTo>
                  <a:cubicBezTo>
                    <a:pt x="4338991" y="697139"/>
                    <a:pt x="4300201" y="695879"/>
                    <a:pt x="4340491" y="703439"/>
                  </a:cubicBezTo>
                  <a:cubicBezTo>
                    <a:pt x="4336557" y="706398"/>
                    <a:pt x="4348435" y="716393"/>
                    <a:pt x="4344499" y="719394"/>
                  </a:cubicBezTo>
                  <a:cubicBezTo>
                    <a:pt x="4354749" y="719012"/>
                    <a:pt x="4365919" y="711041"/>
                    <a:pt x="4359675" y="720003"/>
                  </a:cubicBezTo>
                  <a:cubicBezTo>
                    <a:pt x="4369275" y="726373"/>
                    <a:pt x="4388599" y="729304"/>
                    <a:pt x="4404115" y="734726"/>
                  </a:cubicBezTo>
                  <a:cubicBezTo>
                    <a:pt x="4391189" y="729445"/>
                    <a:pt x="4383417" y="724972"/>
                    <a:pt x="4379439" y="721928"/>
                  </a:cubicBezTo>
                  <a:cubicBezTo>
                    <a:pt x="4375503" y="718743"/>
                    <a:pt x="4375517" y="716492"/>
                    <a:pt x="4378165" y="715614"/>
                  </a:cubicBezTo>
                  <a:cubicBezTo>
                    <a:pt x="4380783" y="714807"/>
                    <a:pt x="4386135" y="715090"/>
                    <a:pt x="4392605" y="717738"/>
                  </a:cubicBezTo>
                  <a:cubicBezTo>
                    <a:pt x="4399075" y="720371"/>
                    <a:pt x="4406819" y="724887"/>
                    <a:pt x="4414449" y="731668"/>
                  </a:cubicBezTo>
                  <a:cubicBezTo>
                    <a:pt x="4405601" y="728497"/>
                    <a:pt x="4399797" y="724321"/>
                    <a:pt x="4390099" y="721517"/>
                  </a:cubicBezTo>
                  <a:cubicBezTo>
                    <a:pt x="4405815" y="737911"/>
                    <a:pt x="4452743" y="745358"/>
                    <a:pt x="4466903" y="762205"/>
                  </a:cubicBezTo>
                  <a:cubicBezTo>
                    <a:pt x="4472719" y="761681"/>
                    <a:pt x="4473513" y="758609"/>
                    <a:pt x="4472903" y="754886"/>
                  </a:cubicBezTo>
                  <a:cubicBezTo>
                    <a:pt x="4456623" y="745910"/>
                    <a:pt x="4458675" y="751970"/>
                    <a:pt x="4434127" y="737430"/>
                  </a:cubicBezTo>
                  <a:cubicBezTo>
                    <a:pt x="4430263" y="731527"/>
                    <a:pt x="4455519" y="746349"/>
                    <a:pt x="4449135" y="738789"/>
                  </a:cubicBezTo>
                  <a:cubicBezTo>
                    <a:pt x="4470129" y="746179"/>
                    <a:pt x="4474787" y="758071"/>
                    <a:pt x="4502379" y="763578"/>
                  </a:cubicBezTo>
                  <a:cubicBezTo>
                    <a:pt x="4498755" y="765192"/>
                    <a:pt x="4502111" y="770317"/>
                    <a:pt x="4510789" y="778160"/>
                  </a:cubicBezTo>
                  <a:cubicBezTo>
                    <a:pt x="4408347" y="745684"/>
                    <a:pt x="4382539" y="728200"/>
                    <a:pt x="4358797" y="731781"/>
                  </a:cubicBezTo>
                  <a:cubicBezTo>
                    <a:pt x="4334065" y="724859"/>
                    <a:pt x="4321863" y="713632"/>
                    <a:pt x="4299833" y="705619"/>
                  </a:cubicBezTo>
                  <a:cubicBezTo>
                    <a:pt x="4313991" y="710716"/>
                    <a:pt x="4353531" y="719493"/>
                    <a:pt x="4300499" y="693812"/>
                  </a:cubicBezTo>
                  <a:cubicBezTo>
                    <a:pt x="4297739" y="689890"/>
                    <a:pt x="4317063" y="695780"/>
                    <a:pt x="4310763" y="690301"/>
                  </a:cubicBezTo>
                  <a:close/>
                  <a:moveTo>
                    <a:pt x="1541848" y="688300"/>
                  </a:moveTo>
                  <a:cubicBezTo>
                    <a:pt x="1542923" y="689365"/>
                    <a:pt x="1490187" y="719543"/>
                    <a:pt x="1487461" y="731781"/>
                  </a:cubicBezTo>
                  <a:cubicBezTo>
                    <a:pt x="1487079" y="728794"/>
                    <a:pt x="1486414" y="726019"/>
                    <a:pt x="1473318" y="735264"/>
                  </a:cubicBezTo>
                  <a:cubicBezTo>
                    <a:pt x="1467797" y="732999"/>
                    <a:pt x="1489641" y="722211"/>
                    <a:pt x="1502000" y="713335"/>
                  </a:cubicBezTo>
                  <a:cubicBezTo>
                    <a:pt x="1463705" y="735038"/>
                    <a:pt x="1449647" y="742994"/>
                    <a:pt x="1435589" y="752408"/>
                  </a:cubicBezTo>
                  <a:cubicBezTo>
                    <a:pt x="1428610" y="757193"/>
                    <a:pt x="1421404" y="762092"/>
                    <a:pt x="1411550" y="769836"/>
                  </a:cubicBezTo>
                  <a:cubicBezTo>
                    <a:pt x="1401768" y="777651"/>
                    <a:pt x="1388998" y="787886"/>
                    <a:pt x="1370438" y="802779"/>
                  </a:cubicBezTo>
                  <a:cubicBezTo>
                    <a:pt x="1369631" y="800401"/>
                    <a:pt x="1368768" y="798023"/>
                    <a:pt x="1358617" y="801293"/>
                  </a:cubicBezTo>
                  <a:cubicBezTo>
                    <a:pt x="1385898" y="780355"/>
                    <a:pt x="1400197" y="771436"/>
                    <a:pt x="1397875" y="764598"/>
                  </a:cubicBezTo>
                  <a:cubicBezTo>
                    <a:pt x="1400734" y="762078"/>
                    <a:pt x="1405350" y="759359"/>
                    <a:pt x="1410715" y="756896"/>
                  </a:cubicBezTo>
                  <a:cubicBezTo>
                    <a:pt x="1416109" y="754475"/>
                    <a:pt x="1422098" y="752097"/>
                    <a:pt x="1427378" y="749846"/>
                  </a:cubicBezTo>
                  <a:cubicBezTo>
                    <a:pt x="1437939" y="745358"/>
                    <a:pt x="1445712" y="741380"/>
                    <a:pt x="1440445" y="738492"/>
                  </a:cubicBezTo>
                  <a:cubicBezTo>
                    <a:pt x="1461313" y="724844"/>
                    <a:pt x="1462729" y="729828"/>
                    <a:pt x="1445018" y="742328"/>
                  </a:cubicBezTo>
                  <a:cubicBezTo>
                    <a:pt x="1476319" y="723910"/>
                    <a:pt x="1506163" y="708663"/>
                    <a:pt x="1537790" y="689763"/>
                  </a:cubicBezTo>
                  <a:cubicBezTo>
                    <a:pt x="1540443" y="688590"/>
                    <a:pt x="1541695" y="688148"/>
                    <a:pt x="1541848" y="688300"/>
                  </a:cubicBezTo>
                  <a:close/>
                  <a:moveTo>
                    <a:pt x="1462913" y="688220"/>
                  </a:moveTo>
                  <a:cubicBezTo>
                    <a:pt x="1475074" y="693302"/>
                    <a:pt x="1363658" y="741111"/>
                    <a:pt x="1421730" y="723457"/>
                  </a:cubicBezTo>
                  <a:cubicBezTo>
                    <a:pt x="1387427" y="748303"/>
                    <a:pt x="1378622" y="734358"/>
                    <a:pt x="1374445" y="746208"/>
                  </a:cubicBezTo>
                  <a:cubicBezTo>
                    <a:pt x="1357485" y="758751"/>
                    <a:pt x="1369193" y="745755"/>
                    <a:pt x="1353422" y="752437"/>
                  </a:cubicBezTo>
                  <a:cubicBezTo>
                    <a:pt x="1359085" y="747411"/>
                    <a:pt x="1373681" y="738393"/>
                    <a:pt x="1385106" y="731003"/>
                  </a:cubicBezTo>
                  <a:cubicBezTo>
                    <a:pt x="1396700" y="723839"/>
                    <a:pt x="1405280" y="718474"/>
                    <a:pt x="1398102" y="719592"/>
                  </a:cubicBezTo>
                  <a:cubicBezTo>
                    <a:pt x="1410504" y="710758"/>
                    <a:pt x="1410674" y="713618"/>
                    <a:pt x="1405350" y="717724"/>
                  </a:cubicBezTo>
                  <a:cubicBezTo>
                    <a:pt x="1421659" y="714340"/>
                    <a:pt x="1442541" y="700579"/>
                    <a:pt x="1462913" y="688220"/>
                  </a:cubicBezTo>
                  <a:close/>
                  <a:moveTo>
                    <a:pt x="2058619" y="685667"/>
                  </a:moveTo>
                  <a:cubicBezTo>
                    <a:pt x="2057021" y="685309"/>
                    <a:pt x="2054498" y="685280"/>
                    <a:pt x="2050716" y="685701"/>
                  </a:cubicBezTo>
                  <a:cubicBezTo>
                    <a:pt x="2046393" y="686182"/>
                    <a:pt x="2040426" y="687251"/>
                    <a:pt x="2032314" y="689084"/>
                  </a:cubicBezTo>
                  <a:cubicBezTo>
                    <a:pt x="1983627" y="712471"/>
                    <a:pt x="1958215" y="716959"/>
                    <a:pt x="1941566" y="734726"/>
                  </a:cubicBezTo>
                  <a:cubicBezTo>
                    <a:pt x="1946040" y="729998"/>
                    <a:pt x="1935224" y="720215"/>
                    <a:pt x="1930750" y="731215"/>
                  </a:cubicBezTo>
                  <a:cubicBezTo>
                    <a:pt x="1867822" y="773857"/>
                    <a:pt x="1906726" y="779010"/>
                    <a:pt x="1981603" y="754419"/>
                  </a:cubicBezTo>
                  <a:cubicBezTo>
                    <a:pt x="1983684" y="741323"/>
                    <a:pt x="1994556" y="718799"/>
                    <a:pt x="1983769" y="716393"/>
                  </a:cubicBezTo>
                  <a:cubicBezTo>
                    <a:pt x="2031875" y="695766"/>
                    <a:pt x="2011403" y="707828"/>
                    <a:pt x="2056522" y="692198"/>
                  </a:cubicBezTo>
                  <a:cubicBezTo>
                    <a:pt x="2031110" y="709229"/>
                    <a:pt x="2042209" y="703057"/>
                    <a:pt x="2011078" y="714382"/>
                  </a:cubicBezTo>
                  <a:cubicBezTo>
                    <a:pt x="2014277" y="715203"/>
                    <a:pt x="2010809" y="718403"/>
                    <a:pt x="1998464" y="724816"/>
                  </a:cubicBezTo>
                  <a:cubicBezTo>
                    <a:pt x="2012703" y="722650"/>
                    <a:pt x="2033630" y="716065"/>
                    <a:pt x="2032453" y="719919"/>
                  </a:cubicBezTo>
                  <a:lnTo>
                    <a:pt x="2023820" y="727001"/>
                  </a:lnTo>
                  <a:lnTo>
                    <a:pt x="2020408" y="727848"/>
                  </a:lnTo>
                  <a:lnTo>
                    <a:pt x="2014059" y="727965"/>
                  </a:lnTo>
                  <a:cubicBezTo>
                    <a:pt x="2001723" y="729031"/>
                    <a:pt x="1982704" y="732429"/>
                    <a:pt x="1992759" y="734712"/>
                  </a:cubicBezTo>
                  <a:lnTo>
                    <a:pt x="2020408" y="727848"/>
                  </a:lnTo>
                  <a:lnTo>
                    <a:pt x="2022842" y="727803"/>
                  </a:lnTo>
                  <a:lnTo>
                    <a:pt x="2023820" y="727001"/>
                  </a:lnTo>
                  <a:lnTo>
                    <a:pt x="2045848" y="721532"/>
                  </a:lnTo>
                  <a:cubicBezTo>
                    <a:pt x="2015891" y="728327"/>
                    <a:pt x="2055404" y="710248"/>
                    <a:pt x="2071033" y="700777"/>
                  </a:cubicBezTo>
                  <a:cubicBezTo>
                    <a:pt x="2035677" y="706858"/>
                    <a:pt x="2069804" y="688176"/>
                    <a:pt x="2058619" y="685667"/>
                  </a:cubicBezTo>
                  <a:close/>
                  <a:moveTo>
                    <a:pt x="3714567" y="685516"/>
                  </a:moveTo>
                  <a:cubicBezTo>
                    <a:pt x="3721431" y="685629"/>
                    <a:pt x="3730299" y="685934"/>
                    <a:pt x="3747775" y="685573"/>
                  </a:cubicBezTo>
                  <a:cubicBezTo>
                    <a:pt x="3760955" y="692071"/>
                    <a:pt x="3716871" y="700240"/>
                    <a:pt x="3693399" y="686606"/>
                  </a:cubicBezTo>
                  <a:cubicBezTo>
                    <a:pt x="3702849" y="685480"/>
                    <a:pt x="3707705" y="685403"/>
                    <a:pt x="3714567" y="685516"/>
                  </a:cubicBezTo>
                  <a:close/>
                  <a:moveTo>
                    <a:pt x="3579951" y="683050"/>
                  </a:moveTo>
                  <a:cubicBezTo>
                    <a:pt x="3587507" y="683211"/>
                    <a:pt x="3596847" y="684716"/>
                    <a:pt x="3609489" y="688800"/>
                  </a:cubicBezTo>
                  <a:cubicBezTo>
                    <a:pt x="3583271" y="689268"/>
                    <a:pt x="3548019" y="688220"/>
                    <a:pt x="3561015" y="695426"/>
                  </a:cubicBezTo>
                  <a:cubicBezTo>
                    <a:pt x="3544155" y="693798"/>
                    <a:pt x="3530831" y="689721"/>
                    <a:pt x="3519209" y="684525"/>
                  </a:cubicBezTo>
                  <a:cubicBezTo>
                    <a:pt x="3550691" y="694177"/>
                    <a:pt x="3557287" y="682566"/>
                    <a:pt x="3579951" y="683050"/>
                  </a:cubicBezTo>
                  <a:close/>
                  <a:moveTo>
                    <a:pt x="2246501" y="680007"/>
                  </a:moveTo>
                  <a:cubicBezTo>
                    <a:pt x="2225463" y="681439"/>
                    <a:pt x="2201025" y="685855"/>
                    <a:pt x="2181530" y="691773"/>
                  </a:cubicBezTo>
                  <a:cubicBezTo>
                    <a:pt x="2233741" y="685247"/>
                    <a:pt x="2234293" y="697365"/>
                    <a:pt x="2291064" y="686153"/>
                  </a:cubicBezTo>
                  <a:cubicBezTo>
                    <a:pt x="2285175" y="680129"/>
                    <a:pt x="2267538" y="678575"/>
                    <a:pt x="2246501" y="680007"/>
                  </a:cubicBezTo>
                  <a:close/>
                  <a:moveTo>
                    <a:pt x="4920923" y="679386"/>
                  </a:moveTo>
                  <a:cubicBezTo>
                    <a:pt x="4943643" y="690046"/>
                    <a:pt x="4995897" y="743603"/>
                    <a:pt x="4969891" y="708536"/>
                  </a:cubicBezTo>
                  <a:cubicBezTo>
                    <a:pt x="5001957" y="727308"/>
                    <a:pt x="4992147" y="735703"/>
                    <a:pt x="4999875" y="745033"/>
                  </a:cubicBezTo>
                  <a:cubicBezTo>
                    <a:pt x="4979631" y="728200"/>
                    <a:pt x="4953511" y="712018"/>
                    <a:pt x="4939695" y="694492"/>
                  </a:cubicBezTo>
                  <a:cubicBezTo>
                    <a:pt x="4927391" y="697988"/>
                    <a:pt x="4989513" y="742031"/>
                    <a:pt x="5006687" y="761030"/>
                  </a:cubicBezTo>
                  <a:cubicBezTo>
                    <a:pt x="4996975" y="756415"/>
                    <a:pt x="4994015" y="751191"/>
                    <a:pt x="4988395" y="746066"/>
                  </a:cubicBezTo>
                  <a:cubicBezTo>
                    <a:pt x="4950821" y="724561"/>
                    <a:pt x="4994483" y="759275"/>
                    <a:pt x="4956995" y="737827"/>
                  </a:cubicBezTo>
                  <a:cubicBezTo>
                    <a:pt x="4945143" y="724108"/>
                    <a:pt x="4930931" y="710418"/>
                    <a:pt x="4911239" y="697351"/>
                  </a:cubicBezTo>
                  <a:cubicBezTo>
                    <a:pt x="4908323" y="692382"/>
                    <a:pt x="4918911" y="699121"/>
                    <a:pt x="4921375" y="702052"/>
                  </a:cubicBezTo>
                  <a:cubicBezTo>
                    <a:pt x="4930619" y="706950"/>
                    <a:pt x="4929091" y="704373"/>
                    <a:pt x="4926951" y="701429"/>
                  </a:cubicBezTo>
                  <a:cubicBezTo>
                    <a:pt x="4950085" y="710588"/>
                    <a:pt x="4920525" y="714354"/>
                    <a:pt x="4964199" y="731598"/>
                  </a:cubicBezTo>
                  <a:cubicBezTo>
                    <a:pt x="4974025" y="730904"/>
                    <a:pt x="4908379" y="683534"/>
                    <a:pt x="4920923" y="679386"/>
                  </a:cubicBezTo>
                  <a:close/>
                  <a:moveTo>
                    <a:pt x="3340688" y="676017"/>
                  </a:moveTo>
                  <a:cubicBezTo>
                    <a:pt x="3340008" y="678467"/>
                    <a:pt x="3339612" y="680902"/>
                    <a:pt x="3347964" y="683960"/>
                  </a:cubicBezTo>
                  <a:cubicBezTo>
                    <a:pt x="3327791" y="681935"/>
                    <a:pt x="3300142" y="686126"/>
                    <a:pt x="3285305" y="679613"/>
                  </a:cubicBezTo>
                  <a:cubicBezTo>
                    <a:pt x="3306541" y="676187"/>
                    <a:pt x="3324280" y="675494"/>
                    <a:pt x="3340688" y="676017"/>
                  </a:cubicBezTo>
                  <a:close/>
                  <a:moveTo>
                    <a:pt x="4158753" y="675148"/>
                  </a:moveTo>
                  <a:cubicBezTo>
                    <a:pt x="4165945" y="673950"/>
                    <a:pt x="4182163" y="678377"/>
                    <a:pt x="4200563" y="684525"/>
                  </a:cubicBezTo>
                  <a:cubicBezTo>
                    <a:pt x="4212839" y="688617"/>
                    <a:pt x="4226061" y="693487"/>
                    <a:pt x="4238263" y="697946"/>
                  </a:cubicBezTo>
                  <a:cubicBezTo>
                    <a:pt x="4250411" y="702661"/>
                    <a:pt x="4261383" y="707502"/>
                    <a:pt x="4269509" y="710334"/>
                  </a:cubicBezTo>
                  <a:cubicBezTo>
                    <a:pt x="4273629" y="715997"/>
                    <a:pt x="4247847" y="702533"/>
                    <a:pt x="4254559" y="709768"/>
                  </a:cubicBezTo>
                  <a:cubicBezTo>
                    <a:pt x="4241307" y="702448"/>
                    <a:pt x="4225041" y="697522"/>
                    <a:pt x="4207855" y="692510"/>
                  </a:cubicBezTo>
                  <a:cubicBezTo>
                    <a:pt x="4190667" y="687583"/>
                    <a:pt x="4172463" y="683081"/>
                    <a:pt x="4154823" y="678367"/>
                  </a:cubicBezTo>
                  <a:cubicBezTo>
                    <a:pt x="4154961" y="676573"/>
                    <a:pt x="4156355" y="675548"/>
                    <a:pt x="4158753" y="675148"/>
                  </a:cubicBezTo>
                  <a:close/>
                  <a:moveTo>
                    <a:pt x="3919363" y="671967"/>
                  </a:moveTo>
                  <a:cubicBezTo>
                    <a:pt x="3926937" y="671746"/>
                    <a:pt x="3942945" y="675935"/>
                    <a:pt x="3954327" y="680872"/>
                  </a:cubicBezTo>
                  <a:cubicBezTo>
                    <a:pt x="3969505" y="687512"/>
                    <a:pt x="3976697" y="693925"/>
                    <a:pt x="3945991" y="688163"/>
                  </a:cubicBezTo>
                  <a:cubicBezTo>
                    <a:pt x="3920111" y="678579"/>
                    <a:pt x="3934763" y="678041"/>
                    <a:pt x="3915085" y="673794"/>
                  </a:cubicBezTo>
                  <a:cubicBezTo>
                    <a:pt x="3915251" y="672605"/>
                    <a:pt x="3916839" y="672041"/>
                    <a:pt x="3919363" y="671967"/>
                  </a:cubicBezTo>
                  <a:close/>
                  <a:moveTo>
                    <a:pt x="1907035" y="668541"/>
                  </a:moveTo>
                  <a:cubicBezTo>
                    <a:pt x="1905518" y="668915"/>
                    <a:pt x="1903052" y="669992"/>
                    <a:pt x="1898741" y="672307"/>
                  </a:cubicBezTo>
                  <a:cubicBezTo>
                    <a:pt x="1908538" y="675479"/>
                    <a:pt x="1857685" y="694322"/>
                    <a:pt x="1843401" y="703340"/>
                  </a:cubicBezTo>
                  <a:cubicBezTo>
                    <a:pt x="1859823" y="699843"/>
                    <a:pt x="1844094" y="709725"/>
                    <a:pt x="1844788" y="712811"/>
                  </a:cubicBezTo>
                  <a:cubicBezTo>
                    <a:pt x="1890629" y="685912"/>
                    <a:pt x="1878624" y="692708"/>
                    <a:pt x="1919255" y="669802"/>
                  </a:cubicBezTo>
                  <a:cubicBezTo>
                    <a:pt x="1907596" y="672636"/>
                    <a:pt x="1911586" y="667421"/>
                    <a:pt x="1907035" y="668541"/>
                  </a:cubicBezTo>
                  <a:close/>
                  <a:moveTo>
                    <a:pt x="1669551" y="667976"/>
                  </a:moveTo>
                  <a:cubicBezTo>
                    <a:pt x="1693151" y="660302"/>
                    <a:pt x="1648188" y="695653"/>
                    <a:pt x="1685336" y="674771"/>
                  </a:cubicBezTo>
                  <a:cubicBezTo>
                    <a:pt x="1697100" y="674063"/>
                    <a:pt x="1644280" y="699404"/>
                    <a:pt x="1635064" y="698923"/>
                  </a:cubicBezTo>
                  <a:cubicBezTo>
                    <a:pt x="1670259" y="677164"/>
                    <a:pt x="1622620" y="695313"/>
                    <a:pt x="1669551" y="667976"/>
                  </a:cubicBezTo>
                  <a:close/>
                  <a:moveTo>
                    <a:pt x="1467383" y="666281"/>
                  </a:moveTo>
                  <a:cubicBezTo>
                    <a:pt x="1470926" y="668033"/>
                    <a:pt x="1446070" y="685289"/>
                    <a:pt x="1468038" y="677007"/>
                  </a:cubicBezTo>
                  <a:cubicBezTo>
                    <a:pt x="1448883" y="691193"/>
                    <a:pt x="1437699" y="688036"/>
                    <a:pt x="1417454" y="704699"/>
                  </a:cubicBezTo>
                  <a:cubicBezTo>
                    <a:pt x="1415019" y="701103"/>
                    <a:pt x="1438265" y="683421"/>
                    <a:pt x="1451587" y="671217"/>
                  </a:cubicBezTo>
                  <a:cubicBezTo>
                    <a:pt x="1461865" y="666835"/>
                    <a:pt x="1466202" y="665697"/>
                    <a:pt x="1467383" y="666281"/>
                  </a:cubicBezTo>
                  <a:close/>
                  <a:moveTo>
                    <a:pt x="3311864" y="664762"/>
                  </a:moveTo>
                  <a:cubicBezTo>
                    <a:pt x="3315729" y="670609"/>
                    <a:pt x="3307772" y="675606"/>
                    <a:pt x="3269704" y="678551"/>
                  </a:cubicBezTo>
                  <a:cubicBezTo>
                    <a:pt x="3267694" y="664082"/>
                    <a:pt x="3217804" y="690047"/>
                    <a:pt x="3287047" y="685276"/>
                  </a:cubicBezTo>
                  <a:cubicBezTo>
                    <a:pt x="3267722" y="687711"/>
                    <a:pt x="3249940" y="689523"/>
                    <a:pt x="3233702" y="691108"/>
                  </a:cubicBezTo>
                  <a:cubicBezTo>
                    <a:pt x="3225590" y="691901"/>
                    <a:pt x="3217860" y="692652"/>
                    <a:pt x="3210527" y="693359"/>
                  </a:cubicBezTo>
                  <a:cubicBezTo>
                    <a:pt x="3203208" y="694251"/>
                    <a:pt x="3196328" y="695440"/>
                    <a:pt x="3189815" y="696460"/>
                  </a:cubicBezTo>
                  <a:cubicBezTo>
                    <a:pt x="3163809" y="700749"/>
                    <a:pt x="3144187" y="705407"/>
                    <a:pt x="3131516" y="713576"/>
                  </a:cubicBezTo>
                  <a:cubicBezTo>
                    <a:pt x="3114216" y="715473"/>
                    <a:pt x="3129775" y="708692"/>
                    <a:pt x="3109997" y="711325"/>
                  </a:cubicBezTo>
                  <a:cubicBezTo>
                    <a:pt x="3119001" y="706398"/>
                    <a:pt x="3117883" y="698399"/>
                    <a:pt x="3147216" y="699093"/>
                  </a:cubicBezTo>
                  <a:cubicBezTo>
                    <a:pt x="3137306" y="698413"/>
                    <a:pt x="3127425" y="697677"/>
                    <a:pt x="3119752" y="694917"/>
                  </a:cubicBezTo>
                  <a:cubicBezTo>
                    <a:pt x="3108794" y="702661"/>
                    <a:pt x="3107279" y="696290"/>
                    <a:pt x="3084203" y="698031"/>
                  </a:cubicBezTo>
                  <a:cubicBezTo>
                    <a:pt x="3110153" y="688475"/>
                    <a:pt x="3154904" y="692199"/>
                    <a:pt x="3196752" y="675974"/>
                  </a:cubicBezTo>
                  <a:cubicBezTo>
                    <a:pt x="3204751" y="678240"/>
                    <a:pt x="3209536" y="680575"/>
                    <a:pt x="3211122" y="682897"/>
                  </a:cubicBezTo>
                  <a:cubicBezTo>
                    <a:pt x="3212707" y="685191"/>
                    <a:pt x="3211037" y="687102"/>
                    <a:pt x="3206195" y="689112"/>
                  </a:cubicBezTo>
                  <a:cubicBezTo>
                    <a:pt x="3219135" y="691731"/>
                    <a:pt x="3216431" y="686691"/>
                    <a:pt x="3235840" y="685474"/>
                  </a:cubicBezTo>
                  <a:cubicBezTo>
                    <a:pt x="3224160" y="681113"/>
                    <a:pt x="3212453" y="676272"/>
                    <a:pt x="3200645" y="672350"/>
                  </a:cubicBezTo>
                  <a:cubicBezTo>
                    <a:pt x="3241673" y="674077"/>
                    <a:pt x="3254881" y="668330"/>
                    <a:pt x="3311864" y="664762"/>
                  </a:cubicBezTo>
                  <a:close/>
                  <a:moveTo>
                    <a:pt x="2591945" y="659736"/>
                  </a:moveTo>
                  <a:cubicBezTo>
                    <a:pt x="2575948" y="669943"/>
                    <a:pt x="2535968" y="668811"/>
                    <a:pt x="2546359" y="674035"/>
                  </a:cubicBezTo>
                  <a:cubicBezTo>
                    <a:pt x="2552730" y="671755"/>
                    <a:pt x="2558902" y="669702"/>
                    <a:pt x="2562626" y="670906"/>
                  </a:cubicBezTo>
                  <a:cubicBezTo>
                    <a:pt x="2552079" y="675450"/>
                    <a:pt x="2533731" y="681467"/>
                    <a:pt x="2539635" y="682840"/>
                  </a:cubicBezTo>
                  <a:cubicBezTo>
                    <a:pt x="2561606" y="675351"/>
                    <a:pt x="2576273" y="677262"/>
                    <a:pt x="2597919" y="669901"/>
                  </a:cubicBezTo>
                  <a:cubicBezTo>
                    <a:pt x="2557742" y="673666"/>
                    <a:pt x="2587500" y="667791"/>
                    <a:pt x="2591945" y="659736"/>
                  </a:cubicBezTo>
                  <a:close/>
                  <a:moveTo>
                    <a:pt x="4754801" y="657428"/>
                  </a:moveTo>
                  <a:cubicBezTo>
                    <a:pt x="4764783" y="653733"/>
                    <a:pt x="4798731" y="694081"/>
                    <a:pt x="4824525" y="692028"/>
                  </a:cubicBezTo>
                  <a:cubicBezTo>
                    <a:pt x="4843143" y="714170"/>
                    <a:pt x="4770657" y="671274"/>
                    <a:pt x="4748219" y="664181"/>
                  </a:cubicBezTo>
                  <a:cubicBezTo>
                    <a:pt x="4751391" y="662539"/>
                    <a:pt x="4759685" y="664054"/>
                    <a:pt x="4769383" y="666475"/>
                  </a:cubicBezTo>
                  <a:cubicBezTo>
                    <a:pt x="4767543" y="663049"/>
                    <a:pt x="4761215" y="660203"/>
                    <a:pt x="4754801" y="657428"/>
                  </a:cubicBezTo>
                  <a:close/>
                  <a:moveTo>
                    <a:pt x="3723651" y="655574"/>
                  </a:moveTo>
                  <a:cubicBezTo>
                    <a:pt x="3749715" y="660486"/>
                    <a:pt x="3773175" y="662228"/>
                    <a:pt x="3795457" y="662851"/>
                  </a:cubicBezTo>
                  <a:cubicBezTo>
                    <a:pt x="3817683" y="664012"/>
                    <a:pt x="3838635" y="664861"/>
                    <a:pt x="3859675" y="666164"/>
                  </a:cubicBezTo>
                  <a:cubicBezTo>
                    <a:pt x="3875261" y="668117"/>
                    <a:pt x="3878871" y="676484"/>
                    <a:pt x="3895547" y="677956"/>
                  </a:cubicBezTo>
                  <a:cubicBezTo>
                    <a:pt x="3894331" y="680816"/>
                    <a:pt x="3878021" y="679471"/>
                    <a:pt x="3891203" y="686323"/>
                  </a:cubicBezTo>
                  <a:cubicBezTo>
                    <a:pt x="3871963" y="684256"/>
                    <a:pt x="3867263" y="674403"/>
                    <a:pt x="3850131" y="671161"/>
                  </a:cubicBezTo>
                  <a:cubicBezTo>
                    <a:pt x="3811851" y="667013"/>
                    <a:pt x="3824805" y="676909"/>
                    <a:pt x="3826787" y="683817"/>
                  </a:cubicBezTo>
                  <a:cubicBezTo>
                    <a:pt x="3808793" y="677546"/>
                    <a:pt x="3797127" y="676824"/>
                    <a:pt x="3784471" y="677234"/>
                  </a:cubicBezTo>
                  <a:cubicBezTo>
                    <a:pt x="3771815" y="677404"/>
                    <a:pt x="3758239" y="677829"/>
                    <a:pt x="3736167" y="673497"/>
                  </a:cubicBezTo>
                  <a:cubicBezTo>
                    <a:pt x="3723723" y="667848"/>
                    <a:pt x="3734525" y="667466"/>
                    <a:pt x="3740811" y="670722"/>
                  </a:cubicBezTo>
                  <a:cubicBezTo>
                    <a:pt x="3765755" y="676796"/>
                    <a:pt x="3771999" y="675054"/>
                    <a:pt x="3777675" y="672973"/>
                  </a:cubicBezTo>
                  <a:cubicBezTo>
                    <a:pt x="3780507" y="671940"/>
                    <a:pt x="3783197" y="670807"/>
                    <a:pt x="3787995" y="670538"/>
                  </a:cubicBezTo>
                  <a:cubicBezTo>
                    <a:pt x="3792767" y="670297"/>
                    <a:pt x="3799691" y="670665"/>
                    <a:pt x="3810847" y="673723"/>
                  </a:cubicBezTo>
                  <a:cubicBezTo>
                    <a:pt x="3801899" y="666744"/>
                    <a:pt x="3782829" y="666829"/>
                    <a:pt x="3764723" y="665923"/>
                  </a:cubicBezTo>
                  <a:cubicBezTo>
                    <a:pt x="3746601" y="665116"/>
                    <a:pt x="3729387" y="663813"/>
                    <a:pt x="3723651" y="655574"/>
                  </a:cubicBezTo>
                  <a:close/>
                  <a:moveTo>
                    <a:pt x="4557391" y="652432"/>
                  </a:moveTo>
                  <a:lnTo>
                    <a:pt x="4572635" y="658827"/>
                  </a:lnTo>
                  <a:cubicBezTo>
                    <a:pt x="4576491" y="660840"/>
                    <a:pt x="4579189" y="662653"/>
                    <a:pt x="4580979" y="664040"/>
                  </a:cubicBezTo>
                  <a:cubicBezTo>
                    <a:pt x="4584505" y="666942"/>
                    <a:pt x="4584179" y="668726"/>
                    <a:pt x="4581391" y="669406"/>
                  </a:cubicBezTo>
                  <a:cubicBezTo>
                    <a:pt x="4575813" y="670751"/>
                    <a:pt x="4560467" y="667565"/>
                    <a:pt x="4545771" y="661110"/>
                  </a:cubicBezTo>
                  <a:cubicBezTo>
                    <a:pt x="4559461" y="671954"/>
                    <a:pt x="4569075" y="676258"/>
                    <a:pt x="4579747" y="680576"/>
                  </a:cubicBezTo>
                  <a:cubicBezTo>
                    <a:pt x="4590423" y="684865"/>
                    <a:pt x="4602131" y="689240"/>
                    <a:pt x="4619289" y="701231"/>
                  </a:cubicBezTo>
                  <a:cubicBezTo>
                    <a:pt x="4607001" y="693374"/>
                    <a:pt x="4616005" y="687796"/>
                    <a:pt x="4590833" y="678990"/>
                  </a:cubicBezTo>
                  <a:cubicBezTo>
                    <a:pt x="4588355" y="674800"/>
                    <a:pt x="4607779" y="682798"/>
                    <a:pt x="4601735" y="676612"/>
                  </a:cubicBezTo>
                  <a:cubicBezTo>
                    <a:pt x="4624089" y="692595"/>
                    <a:pt x="4651199" y="707559"/>
                    <a:pt x="4684851" y="721136"/>
                  </a:cubicBezTo>
                  <a:cubicBezTo>
                    <a:pt x="4651383" y="722905"/>
                    <a:pt x="4603377" y="693671"/>
                    <a:pt x="4559179" y="680321"/>
                  </a:cubicBezTo>
                  <a:cubicBezTo>
                    <a:pt x="4536361" y="661028"/>
                    <a:pt x="4542537" y="656396"/>
                    <a:pt x="4552535" y="653649"/>
                  </a:cubicBezTo>
                  <a:close/>
                  <a:moveTo>
                    <a:pt x="4557323" y="652403"/>
                  </a:moveTo>
                  <a:lnTo>
                    <a:pt x="4557421" y="652424"/>
                  </a:lnTo>
                  <a:lnTo>
                    <a:pt x="4557391" y="652432"/>
                  </a:lnTo>
                  <a:close/>
                  <a:moveTo>
                    <a:pt x="4220851" y="651949"/>
                  </a:moveTo>
                  <a:cubicBezTo>
                    <a:pt x="4243983" y="657810"/>
                    <a:pt x="4254843" y="659354"/>
                    <a:pt x="4264499" y="661987"/>
                  </a:cubicBezTo>
                  <a:cubicBezTo>
                    <a:pt x="4274195" y="664422"/>
                    <a:pt x="4282859" y="667239"/>
                    <a:pt x="4301447" y="675691"/>
                  </a:cubicBezTo>
                  <a:cubicBezTo>
                    <a:pt x="4284445" y="670877"/>
                    <a:pt x="4277777" y="670637"/>
                    <a:pt x="4270515" y="670127"/>
                  </a:cubicBezTo>
                  <a:cubicBezTo>
                    <a:pt x="4263209" y="669816"/>
                    <a:pt x="4255535" y="668357"/>
                    <a:pt x="4235887" y="663671"/>
                  </a:cubicBezTo>
                  <a:cubicBezTo>
                    <a:pt x="4248131" y="670637"/>
                    <a:pt x="4252803" y="673327"/>
                    <a:pt x="4253343" y="674601"/>
                  </a:cubicBezTo>
                  <a:cubicBezTo>
                    <a:pt x="4253879" y="675847"/>
                    <a:pt x="4250311" y="675479"/>
                    <a:pt x="4245725" y="677418"/>
                  </a:cubicBezTo>
                  <a:cubicBezTo>
                    <a:pt x="4211691" y="663162"/>
                    <a:pt x="4231355" y="664493"/>
                    <a:pt x="4220851" y="651949"/>
                  </a:cubicBezTo>
                  <a:close/>
                  <a:moveTo>
                    <a:pt x="3061410" y="651695"/>
                  </a:moveTo>
                  <a:cubicBezTo>
                    <a:pt x="3025607" y="658447"/>
                    <a:pt x="3051373" y="664195"/>
                    <a:pt x="3042029" y="670524"/>
                  </a:cubicBezTo>
                  <a:cubicBezTo>
                    <a:pt x="3046913" y="669448"/>
                    <a:pt x="3051826" y="668372"/>
                    <a:pt x="3056752" y="667282"/>
                  </a:cubicBezTo>
                  <a:lnTo>
                    <a:pt x="3071674" y="664691"/>
                  </a:lnTo>
                  <a:cubicBezTo>
                    <a:pt x="3043841" y="660033"/>
                    <a:pt x="3068729" y="656055"/>
                    <a:pt x="3061410" y="651695"/>
                  </a:cubicBezTo>
                  <a:close/>
                  <a:moveTo>
                    <a:pt x="3577649" y="651483"/>
                  </a:moveTo>
                  <a:cubicBezTo>
                    <a:pt x="3602567" y="651809"/>
                    <a:pt x="3607705" y="663771"/>
                    <a:pt x="3605341" y="665569"/>
                  </a:cubicBezTo>
                  <a:cubicBezTo>
                    <a:pt x="3523839" y="652035"/>
                    <a:pt x="3631447" y="673823"/>
                    <a:pt x="3572029" y="674842"/>
                  </a:cubicBezTo>
                  <a:cubicBezTo>
                    <a:pt x="3570783" y="654881"/>
                    <a:pt x="3502701" y="660190"/>
                    <a:pt x="3452925" y="658972"/>
                  </a:cubicBezTo>
                  <a:cubicBezTo>
                    <a:pt x="3420195" y="663007"/>
                    <a:pt x="3508463" y="670043"/>
                    <a:pt x="3455657" y="670468"/>
                  </a:cubicBezTo>
                  <a:cubicBezTo>
                    <a:pt x="3476439" y="671912"/>
                    <a:pt x="3489267" y="671346"/>
                    <a:pt x="3499771" y="669732"/>
                  </a:cubicBezTo>
                  <a:cubicBezTo>
                    <a:pt x="3510275" y="668288"/>
                    <a:pt x="3518443" y="666235"/>
                    <a:pt x="3529827" y="663927"/>
                  </a:cubicBezTo>
                  <a:cubicBezTo>
                    <a:pt x="3534711" y="667240"/>
                    <a:pt x="3541875" y="668910"/>
                    <a:pt x="3550879" y="669406"/>
                  </a:cubicBezTo>
                  <a:cubicBezTo>
                    <a:pt x="3537867" y="672393"/>
                    <a:pt x="3518557" y="673384"/>
                    <a:pt x="3497945" y="674474"/>
                  </a:cubicBezTo>
                  <a:cubicBezTo>
                    <a:pt x="3477331" y="676046"/>
                    <a:pt x="3455417" y="676923"/>
                    <a:pt x="3437211" y="677560"/>
                  </a:cubicBezTo>
                  <a:cubicBezTo>
                    <a:pt x="3426747" y="667367"/>
                    <a:pt x="3396381" y="671997"/>
                    <a:pt x="3383045" y="663686"/>
                  </a:cubicBezTo>
                  <a:cubicBezTo>
                    <a:pt x="3375825" y="667792"/>
                    <a:pt x="3383995" y="673667"/>
                    <a:pt x="3397429" y="680236"/>
                  </a:cubicBezTo>
                  <a:cubicBezTo>
                    <a:pt x="3385127" y="679259"/>
                    <a:pt x="3372879" y="678382"/>
                    <a:pt x="3377623" y="681581"/>
                  </a:cubicBezTo>
                  <a:cubicBezTo>
                    <a:pt x="3350286" y="681128"/>
                    <a:pt x="3355764" y="669349"/>
                    <a:pt x="3368887" y="667594"/>
                  </a:cubicBezTo>
                  <a:cubicBezTo>
                    <a:pt x="3348120" y="664777"/>
                    <a:pt x="3346718" y="668840"/>
                    <a:pt x="3319225" y="672705"/>
                  </a:cubicBezTo>
                  <a:cubicBezTo>
                    <a:pt x="3308338" y="667197"/>
                    <a:pt x="3325794" y="664677"/>
                    <a:pt x="3343094" y="662653"/>
                  </a:cubicBezTo>
                  <a:cubicBezTo>
                    <a:pt x="3351730" y="661492"/>
                    <a:pt x="3360337" y="661011"/>
                    <a:pt x="3365335" y="660218"/>
                  </a:cubicBezTo>
                  <a:cubicBezTo>
                    <a:pt x="3370319" y="659383"/>
                    <a:pt x="3371691" y="658165"/>
                    <a:pt x="3365859" y="656112"/>
                  </a:cubicBezTo>
                  <a:cubicBezTo>
                    <a:pt x="3394201" y="657641"/>
                    <a:pt x="3414035" y="665484"/>
                    <a:pt x="3440113" y="668585"/>
                  </a:cubicBezTo>
                  <a:cubicBezTo>
                    <a:pt x="3464463" y="664493"/>
                    <a:pt x="3412859" y="663078"/>
                    <a:pt x="3411615" y="655928"/>
                  </a:cubicBezTo>
                  <a:cubicBezTo>
                    <a:pt x="3437495" y="655928"/>
                    <a:pt x="3467435" y="656070"/>
                    <a:pt x="3496671" y="655150"/>
                  </a:cubicBezTo>
                  <a:cubicBezTo>
                    <a:pt x="3525905" y="654994"/>
                    <a:pt x="3554459" y="654810"/>
                    <a:pt x="3577649" y="651483"/>
                  </a:cubicBezTo>
                  <a:close/>
                  <a:moveTo>
                    <a:pt x="4562873" y="651058"/>
                  </a:moveTo>
                  <a:cubicBezTo>
                    <a:pt x="4565845" y="653224"/>
                    <a:pt x="4566001" y="653985"/>
                    <a:pt x="4564643" y="653992"/>
                  </a:cubicBezTo>
                  <a:lnTo>
                    <a:pt x="4557421" y="652424"/>
                  </a:lnTo>
                  <a:close/>
                  <a:moveTo>
                    <a:pt x="3627795" y="650704"/>
                  </a:moveTo>
                  <a:cubicBezTo>
                    <a:pt x="3642985" y="651483"/>
                    <a:pt x="3653363" y="655220"/>
                    <a:pt x="3668949" y="656693"/>
                  </a:cubicBezTo>
                  <a:cubicBezTo>
                    <a:pt x="3672107" y="659297"/>
                    <a:pt x="3661631" y="658009"/>
                    <a:pt x="3653899" y="657740"/>
                  </a:cubicBezTo>
                  <a:cubicBezTo>
                    <a:pt x="3646143" y="657783"/>
                    <a:pt x="3641187" y="658660"/>
                    <a:pt x="3655315" y="664946"/>
                  </a:cubicBezTo>
                  <a:cubicBezTo>
                    <a:pt x="3660823" y="661761"/>
                    <a:pt x="3684423" y="662610"/>
                    <a:pt x="3709905" y="663828"/>
                  </a:cubicBezTo>
                  <a:cubicBezTo>
                    <a:pt x="3697871" y="660472"/>
                    <a:pt x="3681209" y="659850"/>
                    <a:pt x="3673451" y="653875"/>
                  </a:cubicBezTo>
                  <a:cubicBezTo>
                    <a:pt x="3692139" y="653266"/>
                    <a:pt x="3703819" y="656905"/>
                    <a:pt x="3719163" y="658349"/>
                  </a:cubicBezTo>
                  <a:cubicBezTo>
                    <a:pt x="3739099" y="670354"/>
                    <a:pt x="3665607" y="661548"/>
                    <a:pt x="3676255" y="671473"/>
                  </a:cubicBezTo>
                  <a:cubicBezTo>
                    <a:pt x="3669345" y="669816"/>
                    <a:pt x="3662379" y="668146"/>
                    <a:pt x="3655457" y="666489"/>
                  </a:cubicBezTo>
                  <a:cubicBezTo>
                    <a:pt x="3648519" y="664861"/>
                    <a:pt x="3641611" y="663714"/>
                    <a:pt x="3634887" y="662171"/>
                  </a:cubicBezTo>
                  <a:cubicBezTo>
                    <a:pt x="3621439" y="659212"/>
                    <a:pt x="3608683" y="655772"/>
                    <a:pt x="3597695" y="651171"/>
                  </a:cubicBezTo>
                  <a:cubicBezTo>
                    <a:pt x="3624751" y="648934"/>
                    <a:pt x="3657637" y="668627"/>
                    <a:pt x="3627795" y="650704"/>
                  </a:cubicBezTo>
                  <a:close/>
                  <a:moveTo>
                    <a:pt x="3209139" y="650549"/>
                  </a:moveTo>
                  <a:cubicBezTo>
                    <a:pt x="3245580" y="650124"/>
                    <a:pt x="3227742" y="661393"/>
                    <a:pt x="3234608" y="665102"/>
                  </a:cubicBezTo>
                  <a:cubicBezTo>
                    <a:pt x="3222263" y="665654"/>
                    <a:pt x="3210782" y="665768"/>
                    <a:pt x="3199923" y="667042"/>
                  </a:cubicBezTo>
                  <a:cubicBezTo>
                    <a:pt x="3189050" y="668273"/>
                    <a:pt x="3178716" y="669661"/>
                    <a:pt x="3168494" y="671317"/>
                  </a:cubicBezTo>
                  <a:cubicBezTo>
                    <a:pt x="3148080" y="674644"/>
                    <a:pt x="3128175" y="679061"/>
                    <a:pt x="3105736" y="685474"/>
                  </a:cubicBezTo>
                  <a:cubicBezTo>
                    <a:pt x="3102848" y="683563"/>
                    <a:pt x="3109785" y="681850"/>
                    <a:pt x="3103725" y="679896"/>
                  </a:cubicBezTo>
                  <a:cubicBezTo>
                    <a:pt x="3088492" y="683577"/>
                    <a:pt x="3076034" y="685460"/>
                    <a:pt x="3065218" y="687669"/>
                  </a:cubicBezTo>
                  <a:cubicBezTo>
                    <a:pt x="3054430" y="689948"/>
                    <a:pt x="3045384" y="693218"/>
                    <a:pt x="3036904" y="698456"/>
                  </a:cubicBezTo>
                  <a:cubicBezTo>
                    <a:pt x="3033294" y="687032"/>
                    <a:pt x="3011308" y="702420"/>
                    <a:pt x="2997745" y="707121"/>
                  </a:cubicBezTo>
                  <a:cubicBezTo>
                    <a:pt x="2998212" y="704643"/>
                    <a:pt x="2998141" y="702180"/>
                    <a:pt x="2989633" y="700000"/>
                  </a:cubicBezTo>
                  <a:cubicBezTo>
                    <a:pt x="2999897" y="697749"/>
                    <a:pt x="3014337" y="694591"/>
                    <a:pt x="3029712" y="691222"/>
                  </a:cubicBezTo>
                  <a:cubicBezTo>
                    <a:pt x="3045115" y="687938"/>
                    <a:pt x="3061424" y="684073"/>
                    <a:pt x="3075595" y="681779"/>
                  </a:cubicBezTo>
                  <a:cubicBezTo>
                    <a:pt x="3103824" y="676555"/>
                    <a:pt x="3122724" y="671954"/>
                    <a:pt x="3105707" y="670723"/>
                  </a:cubicBezTo>
                  <a:cubicBezTo>
                    <a:pt x="3111682" y="667382"/>
                    <a:pt x="3150741" y="667594"/>
                    <a:pt x="3163143" y="669831"/>
                  </a:cubicBezTo>
                  <a:cubicBezTo>
                    <a:pt x="3176677" y="666674"/>
                    <a:pt x="3193864" y="663602"/>
                    <a:pt x="3204821" y="660416"/>
                  </a:cubicBezTo>
                  <a:cubicBezTo>
                    <a:pt x="3215821" y="657726"/>
                    <a:pt x="3220621" y="654683"/>
                    <a:pt x="3209139" y="650549"/>
                  </a:cubicBezTo>
                  <a:close/>
                  <a:moveTo>
                    <a:pt x="3235075" y="650378"/>
                  </a:moveTo>
                  <a:cubicBezTo>
                    <a:pt x="3256438" y="654031"/>
                    <a:pt x="3287980" y="649203"/>
                    <a:pt x="3304403" y="656834"/>
                  </a:cubicBezTo>
                  <a:cubicBezTo>
                    <a:pt x="3280930" y="662043"/>
                    <a:pt x="3270312" y="656720"/>
                    <a:pt x="3248694" y="660515"/>
                  </a:cubicBezTo>
                  <a:cubicBezTo>
                    <a:pt x="3236802" y="656650"/>
                    <a:pt x="3248468" y="654328"/>
                    <a:pt x="3235075" y="650378"/>
                  </a:cubicBezTo>
                  <a:close/>
                  <a:moveTo>
                    <a:pt x="2389611" y="642705"/>
                  </a:moveTo>
                  <a:cubicBezTo>
                    <a:pt x="2379857" y="646994"/>
                    <a:pt x="2369791" y="651411"/>
                    <a:pt x="2360065" y="655673"/>
                  </a:cubicBezTo>
                  <a:cubicBezTo>
                    <a:pt x="2365856" y="657442"/>
                    <a:pt x="2358522" y="662411"/>
                    <a:pt x="2376559" y="661137"/>
                  </a:cubicBezTo>
                  <a:cubicBezTo>
                    <a:pt x="2407534" y="646272"/>
                    <a:pt x="2372552" y="653068"/>
                    <a:pt x="2415915" y="643880"/>
                  </a:cubicBezTo>
                  <a:cubicBezTo>
                    <a:pt x="2407124" y="643483"/>
                    <a:pt x="2398346" y="643101"/>
                    <a:pt x="2389611" y="642705"/>
                  </a:cubicBezTo>
                  <a:close/>
                  <a:moveTo>
                    <a:pt x="2376374" y="642167"/>
                  </a:moveTo>
                  <a:cubicBezTo>
                    <a:pt x="2348655" y="642747"/>
                    <a:pt x="2315555" y="650831"/>
                    <a:pt x="2280120" y="662312"/>
                  </a:cubicBezTo>
                  <a:cubicBezTo>
                    <a:pt x="2275109" y="662964"/>
                    <a:pt x="2259762" y="653804"/>
                    <a:pt x="2233543" y="662610"/>
                  </a:cubicBezTo>
                  <a:cubicBezTo>
                    <a:pt x="2233147" y="674629"/>
                    <a:pt x="2294461" y="656324"/>
                    <a:pt x="2280488" y="671769"/>
                  </a:cubicBezTo>
                  <a:cubicBezTo>
                    <a:pt x="2322294" y="652190"/>
                    <a:pt x="2279964" y="686918"/>
                    <a:pt x="2343417" y="659792"/>
                  </a:cubicBezTo>
                  <a:cubicBezTo>
                    <a:pt x="2339283" y="657003"/>
                    <a:pt x="2297604" y="663601"/>
                    <a:pt x="2320086" y="654186"/>
                  </a:cubicBezTo>
                  <a:cubicBezTo>
                    <a:pt x="2333521" y="654568"/>
                    <a:pt x="2355578" y="642577"/>
                    <a:pt x="2366592" y="646456"/>
                  </a:cubicBezTo>
                  <a:cubicBezTo>
                    <a:pt x="2355705" y="651086"/>
                    <a:pt x="2344563" y="657641"/>
                    <a:pt x="2363109" y="651142"/>
                  </a:cubicBezTo>
                  <a:cubicBezTo>
                    <a:pt x="2373189" y="646740"/>
                    <a:pt x="2369636" y="645692"/>
                    <a:pt x="2376374" y="642167"/>
                  </a:cubicBezTo>
                  <a:close/>
                  <a:moveTo>
                    <a:pt x="2628867" y="641105"/>
                  </a:moveTo>
                  <a:cubicBezTo>
                    <a:pt x="2622525" y="646216"/>
                    <a:pt x="2609415" y="649741"/>
                    <a:pt x="2597764" y="652813"/>
                  </a:cubicBezTo>
                  <a:cubicBezTo>
                    <a:pt x="2586268" y="656381"/>
                    <a:pt x="2576245" y="659467"/>
                    <a:pt x="2575891" y="662765"/>
                  </a:cubicBezTo>
                  <a:cubicBezTo>
                    <a:pt x="2609953" y="652459"/>
                    <a:pt x="2596518" y="659608"/>
                    <a:pt x="2611312" y="662213"/>
                  </a:cubicBezTo>
                  <a:cubicBezTo>
                    <a:pt x="2629320" y="653436"/>
                    <a:pt x="2635280" y="646357"/>
                    <a:pt x="2628867" y="641105"/>
                  </a:cubicBezTo>
                  <a:close/>
                  <a:moveTo>
                    <a:pt x="2438949" y="640411"/>
                  </a:moveTo>
                  <a:cubicBezTo>
                    <a:pt x="2428076" y="650817"/>
                    <a:pt x="2339453" y="681113"/>
                    <a:pt x="2376884" y="680094"/>
                  </a:cubicBezTo>
                  <a:cubicBezTo>
                    <a:pt x="2397554" y="671515"/>
                    <a:pt x="2415307" y="667112"/>
                    <a:pt x="2432833" y="662992"/>
                  </a:cubicBezTo>
                  <a:cubicBezTo>
                    <a:pt x="2450374" y="658901"/>
                    <a:pt x="2468127" y="656281"/>
                    <a:pt x="2488329" y="649500"/>
                  </a:cubicBezTo>
                  <a:cubicBezTo>
                    <a:pt x="2467546" y="649203"/>
                    <a:pt x="2451068" y="651213"/>
                    <a:pt x="2441880" y="651157"/>
                  </a:cubicBezTo>
                  <a:cubicBezTo>
                    <a:pt x="2432734" y="651213"/>
                    <a:pt x="2430780" y="649061"/>
                    <a:pt x="2438949" y="640411"/>
                  </a:cubicBezTo>
                  <a:close/>
                  <a:moveTo>
                    <a:pt x="1549569" y="637750"/>
                  </a:moveTo>
                  <a:cubicBezTo>
                    <a:pt x="1548465" y="640978"/>
                    <a:pt x="1544020" y="644942"/>
                    <a:pt x="1537989" y="649260"/>
                  </a:cubicBezTo>
                  <a:cubicBezTo>
                    <a:pt x="1532099" y="653790"/>
                    <a:pt x="1524653" y="658674"/>
                    <a:pt x="1517333" y="663459"/>
                  </a:cubicBezTo>
                  <a:cubicBezTo>
                    <a:pt x="1502695" y="673030"/>
                    <a:pt x="1488609" y="682161"/>
                    <a:pt x="1488750" y="686819"/>
                  </a:cubicBezTo>
                  <a:cubicBezTo>
                    <a:pt x="1460068" y="703722"/>
                    <a:pt x="1470643" y="693218"/>
                    <a:pt x="1490704" y="677503"/>
                  </a:cubicBezTo>
                  <a:cubicBezTo>
                    <a:pt x="1510793" y="661845"/>
                    <a:pt x="1540197" y="640808"/>
                    <a:pt x="1549569" y="637750"/>
                  </a:cubicBezTo>
                  <a:close/>
                  <a:moveTo>
                    <a:pt x="3355510" y="636391"/>
                  </a:moveTo>
                  <a:cubicBezTo>
                    <a:pt x="3370205" y="639732"/>
                    <a:pt x="3430119" y="643498"/>
                    <a:pt x="3414447" y="646981"/>
                  </a:cubicBezTo>
                  <a:cubicBezTo>
                    <a:pt x="3395731" y="649614"/>
                    <a:pt x="3387165" y="644645"/>
                    <a:pt x="3377115" y="640766"/>
                  </a:cubicBezTo>
                  <a:cubicBezTo>
                    <a:pt x="3344892" y="643823"/>
                    <a:pt x="3362914" y="652275"/>
                    <a:pt x="3314284" y="655701"/>
                  </a:cubicBezTo>
                  <a:cubicBezTo>
                    <a:pt x="3289906" y="648042"/>
                    <a:pt x="3266094" y="650633"/>
                    <a:pt x="3263446" y="641162"/>
                  </a:cubicBezTo>
                  <a:cubicBezTo>
                    <a:pt x="3273172" y="637014"/>
                    <a:pt x="3284639" y="650053"/>
                    <a:pt x="3318588" y="652275"/>
                  </a:cubicBezTo>
                  <a:cubicBezTo>
                    <a:pt x="3314624" y="645890"/>
                    <a:pt x="3347766" y="641785"/>
                    <a:pt x="3355510" y="636391"/>
                  </a:cubicBezTo>
                  <a:close/>
                  <a:moveTo>
                    <a:pt x="1862926" y="631785"/>
                  </a:moveTo>
                  <a:cubicBezTo>
                    <a:pt x="1863885" y="631788"/>
                    <a:pt x="1863752" y="632269"/>
                    <a:pt x="1862088" y="633446"/>
                  </a:cubicBezTo>
                  <a:lnTo>
                    <a:pt x="1862265" y="631924"/>
                  </a:lnTo>
                  <a:close/>
                  <a:moveTo>
                    <a:pt x="3069041" y="629694"/>
                  </a:moveTo>
                  <a:cubicBezTo>
                    <a:pt x="3050891" y="633389"/>
                    <a:pt x="3040896" y="631096"/>
                    <a:pt x="3026768" y="632186"/>
                  </a:cubicBezTo>
                  <a:cubicBezTo>
                    <a:pt x="3048909" y="640525"/>
                    <a:pt x="3039792" y="647943"/>
                    <a:pt x="3055365" y="649741"/>
                  </a:cubicBezTo>
                  <a:cubicBezTo>
                    <a:pt x="3085605" y="645862"/>
                    <a:pt x="3042128" y="641006"/>
                    <a:pt x="3061113" y="636957"/>
                  </a:cubicBezTo>
                  <a:cubicBezTo>
                    <a:pt x="3062203" y="642832"/>
                    <a:pt x="3105779" y="643427"/>
                    <a:pt x="3093306" y="637368"/>
                  </a:cubicBezTo>
                  <a:cubicBezTo>
                    <a:pt x="3059244" y="641218"/>
                    <a:pt x="3089965" y="631606"/>
                    <a:pt x="3069041" y="629694"/>
                  </a:cubicBezTo>
                  <a:close/>
                  <a:moveTo>
                    <a:pt x="4466881" y="629576"/>
                  </a:moveTo>
                  <a:cubicBezTo>
                    <a:pt x="4464805" y="629402"/>
                    <a:pt x="4463893" y="629804"/>
                    <a:pt x="4464751" y="631082"/>
                  </a:cubicBezTo>
                  <a:cubicBezTo>
                    <a:pt x="4470965" y="631761"/>
                    <a:pt x="4498287" y="659934"/>
                    <a:pt x="4509713" y="653450"/>
                  </a:cubicBezTo>
                  <a:cubicBezTo>
                    <a:pt x="4484287" y="645069"/>
                    <a:pt x="4508637" y="645041"/>
                    <a:pt x="4500751" y="638684"/>
                  </a:cubicBezTo>
                  <a:cubicBezTo>
                    <a:pt x="4489825" y="635817"/>
                    <a:pt x="4473109" y="630100"/>
                    <a:pt x="4466881" y="629576"/>
                  </a:cubicBezTo>
                  <a:close/>
                  <a:moveTo>
                    <a:pt x="4303487" y="628633"/>
                  </a:moveTo>
                  <a:cubicBezTo>
                    <a:pt x="4328275" y="643073"/>
                    <a:pt x="4334803" y="648665"/>
                    <a:pt x="4338043" y="657924"/>
                  </a:cubicBezTo>
                  <a:cubicBezTo>
                    <a:pt x="4348295" y="660387"/>
                    <a:pt x="4358317" y="662822"/>
                    <a:pt x="4368525" y="665285"/>
                  </a:cubicBezTo>
                  <a:cubicBezTo>
                    <a:pt x="4358317" y="653408"/>
                    <a:pt x="4327227" y="643611"/>
                    <a:pt x="4338979" y="640156"/>
                  </a:cubicBezTo>
                  <a:cubicBezTo>
                    <a:pt x="4325275" y="636985"/>
                    <a:pt x="4314345" y="632823"/>
                    <a:pt x="4303487" y="628633"/>
                  </a:cubicBezTo>
                  <a:close/>
                  <a:moveTo>
                    <a:pt x="4580065" y="623476"/>
                  </a:moveTo>
                  <a:cubicBezTo>
                    <a:pt x="4582461" y="625056"/>
                    <a:pt x="4581891" y="633797"/>
                    <a:pt x="4580767" y="635443"/>
                  </a:cubicBezTo>
                  <a:cubicBezTo>
                    <a:pt x="4610159" y="649996"/>
                    <a:pt x="4643597" y="663828"/>
                    <a:pt x="4670397" y="679061"/>
                  </a:cubicBezTo>
                  <a:cubicBezTo>
                    <a:pt x="4681511" y="682445"/>
                    <a:pt x="4670637" y="673511"/>
                    <a:pt x="4666617" y="668457"/>
                  </a:cubicBezTo>
                  <a:cubicBezTo>
                    <a:pt x="4694435" y="684752"/>
                    <a:pt x="4709967" y="689098"/>
                    <a:pt x="4709939" y="699150"/>
                  </a:cubicBezTo>
                  <a:cubicBezTo>
                    <a:pt x="4731485" y="708635"/>
                    <a:pt x="4740235" y="710660"/>
                    <a:pt x="4730919" y="701203"/>
                  </a:cubicBezTo>
                  <a:cubicBezTo>
                    <a:pt x="4774479" y="722708"/>
                    <a:pt x="4747411" y="720697"/>
                    <a:pt x="4781559" y="743688"/>
                  </a:cubicBezTo>
                  <a:cubicBezTo>
                    <a:pt x="4763353" y="735902"/>
                    <a:pt x="4766239" y="741310"/>
                    <a:pt x="4746547" y="732632"/>
                  </a:cubicBezTo>
                  <a:cubicBezTo>
                    <a:pt x="4742839" y="724590"/>
                    <a:pt x="4760591" y="728144"/>
                    <a:pt x="4734373" y="712019"/>
                  </a:cubicBezTo>
                  <a:cubicBezTo>
                    <a:pt x="4702505" y="698711"/>
                    <a:pt x="4711679" y="710915"/>
                    <a:pt x="4716819" y="720612"/>
                  </a:cubicBezTo>
                  <a:cubicBezTo>
                    <a:pt x="4706355" y="714652"/>
                    <a:pt x="4697267" y="709230"/>
                    <a:pt x="4688971" y="703397"/>
                  </a:cubicBezTo>
                  <a:cubicBezTo>
                    <a:pt x="4680661" y="697607"/>
                    <a:pt x="4673043" y="691661"/>
                    <a:pt x="4665075" y="685772"/>
                  </a:cubicBezTo>
                  <a:cubicBezTo>
                    <a:pt x="4649133" y="674007"/>
                    <a:pt x="4631763" y="662469"/>
                    <a:pt x="4604807" y="652998"/>
                  </a:cubicBezTo>
                  <a:cubicBezTo>
                    <a:pt x="4597969" y="653437"/>
                    <a:pt x="4610471" y="660713"/>
                    <a:pt x="4618099" y="673058"/>
                  </a:cubicBezTo>
                  <a:cubicBezTo>
                    <a:pt x="4589631" y="665980"/>
                    <a:pt x="4589035" y="652474"/>
                    <a:pt x="4563581" y="645197"/>
                  </a:cubicBezTo>
                  <a:cubicBezTo>
                    <a:pt x="4579663" y="644249"/>
                    <a:pt x="4564755" y="627855"/>
                    <a:pt x="4576591" y="624811"/>
                  </a:cubicBezTo>
                  <a:cubicBezTo>
                    <a:pt x="4578137" y="623218"/>
                    <a:pt x="4579267" y="622949"/>
                    <a:pt x="4580065" y="623476"/>
                  </a:cubicBezTo>
                  <a:close/>
                  <a:moveTo>
                    <a:pt x="3627343" y="623345"/>
                  </a:moveTo>
                  <a:lnTo>
                    <a:pt x="3639617" y="625642"/>
                  </a:lnTo>
                  <a:cubicBezTo>
                    <a:pt x="3642649" y="626260"/>
                    <a:pt x="3644285" y="626679"/>
                    <a:pt x="3644003" y="626835"/>
                  </a:cubicBezTo>
                  <a:cubicBezTo>
                    <a:pt x="3637625" y="626849"/>
                    <a:pt x="3633147" y="626274"/>
                    <a:pt x="3630235" y="625414"/>
                  </a:cubicBezTo>
                  <a:close/>
                  <a:moveTo>
                    <a:pt x="2502345" y="622304"/>
                  </a:moveTo>
                  <a:cubicBezTo>
                    <a:pt x="2486361" y="627670"/>
                    <a:pt x="2474526" y="627826"/>
                    <a:pt x="2459038" y="632667"/>
                  </a:cubicBezTo>
                  <a:cubicBezTo>
                    <a:pt x="2463922" y="634508"/>
                    <a:pt x="2443791" y="650321"/>
                    <a:pt x="2482001" y="639463"/>
                  </a:cubicBezTo>
                  <a:cubicBezTo>
                    <a:pt x="2440195" y="643243"/>
                    <a:pt x="2522858" y="622687"/>
                    <a:pt x="2502345" y="622304"/>
                  </a:cubicBezTo>
                  <a:close/>
                  <a:moveTo>
                    <a:pt x="3576419" y="619473"/>
                  </a:moveTo>
                  <a:cubicBezTo>
                    <a:pt x="3608299" y="620945"/>
                    <a:pt x="3577663" y="634692"/>
                    <a:pt x="3629295" y="630317"/>
                  </a:cubicBezTo>
                  <a:cubicBezTo>
                    <a:pt x="3628347" y="633276"/>
                    <a:pt x="3611683" y="633559"/>
                    <a:pt x="3625713" y="639081"/>
                  </a:cubicBezTo>
                  <a:cubicBezTo>
                    <a:pt x="3606049" y="639052"/>
                    <a:pt x="3600187" y="629836"/>
                    <a:pt x="3578755" y="631096"/>
                  </a:cubicBezTo>
                  <a:cubicBezTo>
                    <a:pt x="3562175" y="632045"/>
                    <a:pt x="3565305" y="636306"/>
                    <a:pt x="3580977" y="642691"/>
                  </a:cubicBezTo>
                  <a:cubicBezTo>
                    <a:pt x="3560591" y="635966"/>
                    <a:pt x="3545895" y="634451"/>
                    <a:pt x="3530775" y="634140"/>
                  </a:cubicBezTo>
                  <a:cubicBezTo>
                    <a:pt x="3523215" y="634126"/>
                    <a:pt x="3515527" y="634097"/>
                    <a:pt x="3506949" y="634069"/>
                  </a:cubicBezTo>
                  <a:cubicBezTo>
                    <a:pt x="3498355" y="634069"/>
                    <a:pt x="3488871" y="634522"/>
                    <a:pt x="3477659" y="634027"/>
                  </a:cubicBezTo>
                  <a:cubicBezTo>
                    <a:pt x="3454059" y="637396"/>
                    <a:pt x="3476399" y="646272"/>
                    <a:pt x="3440297" y="648155"/>
                  </a:cubicBezTo>
                  <a:cubicBezTo>
                    <a:pt x="3413539" y="639420"/>
                    <a:pt x="3453973" y="638628"/>
                    <a:pt x="3436035" y="630926"/>
                  </a:cubicBezTo>
                  <a:cubicBezTo>
                    <a:pt x="3446059" y="630331"/>
                    <a:pt x="3450831" y="633517"/>
                    <a:pt x="3457527" y="635357"/>
                  </a:cubicBezTo>
                  <a:cubicBezTo>
                    <a:pt x="3490611" y="631294"/>
                    <a:pt x="3407339" y="625051"/>
                    <a:pt x="3439009" y="621993"/>
                  </a:cubicBezTo>
                  <a:cubicBezTo>
                    <a:pt x="3436587" y="625334"/>
                    <a:pt x="3473439" y="628958"/>
                    <a:pt x="3509511" y="630063"/>
                  </a:cubicBezTo>
                  <a:cubicBezTo>
                    <a:pt x="3545583" y="632271"/>
                    <a:pt x="3581091" y="630912"/>
                    <a:pt x="3576419" y="619473"/>
                  </a:cubicBezTo>
                  <a:close/>
                  <a:moveTo>
                    <a:pt x="3080933" y="618808"/>
                  </a:moveTo>
                  <a:cubicBezTo>
                    <a:pt x="3114103" y="628760"/>
                    <a:pt x="3097185" y="626113"/>
                    <a:pt x="3066903" y="624145"/>
                  </a:cubicBezTo>
                  <a:cubicBezTo>
                    <a:pt x="3081273" y="625971"/>
                    <a:pt x="3086666" y="636037"/>
                    <a:pt x="3107364" y="632030"/>
                  </a:cubicBezTo>
                  <a:cubicBezTo>
                    <a:pt x="3093759" y="626976"/>
                    <a:pt x="3139727" y="625688"/>
                    <a:pt x="3147670" y="625235"/>
                  </a:cubicBezTo>
                  <a:cubicBezTo>
                    <a:pt x="3127680" y="621044"/>
                    <a:pt x="3105793" y="618737"/>
                    <a:pt x="3080933" y="618808"/>
                  </a:cubicBezTo>
                  <a:close/>
                  <a:moveTo>
                    <a:pt x="2725376" y="612607"/>
                  </a:moveTo>
                  <a:cubicBezTo>
                    <a:pt x="2730629" y="619303"/>
                    <a:pt x="2656643" y="643851"/>
                    <a:pt x="2674566" y="638344"/>
                  </a:cubicBezTo>
                  <a:cubicBezTo>
                    <a:pt x="2707708" y="633149"/>
                    <a:pt x="2731450" y="624838"/>
                    <a:pt x="2750916" y="616882"/>
                  </a:cubicBezTo>
                  <a:cubicBezTo>
                    <a:pt x="2734451" y="613201"/>
                    <a:pt x="2721469" y="620082"/>
                    <a:pt x="2725376" y="612607"/>
                  </a:cubicBezTo>
                  <a:close/>
                  <a:moveTo>
                    <a:pt x="1627037" y="612409"/>
                  </a:moveTo>
                  <a:cubicBezTo>
                    <a:pt x="1623271" y="620238"/>
                    <a:pt x="1659173" y="613358"/>
                    <a:pt x="1615937" y="634239"/>
                  </a:cubicBezTo>
                  <a:cubicBezTo>
                    <a:pt x="1636607" y="605585"/>
                    <a:pt x="1578562" y="647321"/>
                    <a:pt x="1553264" y="656508"/>
                  </a:cubicBezTo>
                  <a:cubicBezTo>
                    <a:pt x="1547926" y="662766"/>
                    <a:pt x="1559295" y="659906"/>
                    <a:pt x="1538285" y="674757"/>
                  </a:cubicBezTo>
                  <a:cubicBezTo>
                    <a:pt x="1537521" y="659736"/>
                    <a:pt x="1491086" y="714708"/>
                    <a:pt x="1452479" y="725539"/>
                  </a:cubicBezTo>
                  <a:cubicBezTo>
                    <a:pt x="1478457" y="706271"/>
                    <a:pt x="1505384" y="685955"/>
                    <a:pt x="1533939" y="666093"/>
                  </a:cubicBezTo>
                  <a:cubicBezTo>
                    <a:pt x="1537521" y="663630"/>
                    <a:pt x="1541117" y="661152"/>
                    <a:pt x="1544727" y="658675"/>
                  </a:cubicBezTo>
                  <a:cubicBezTo>
                    <a:pt x="1548450" y="656367"/>
                    <a:pt x="1552202" y="654045"/>
                    <a:pt x="1555953" y="651723"/>
                  </a:cubicBezTo>
                  <a:cubicBezTo>
                    <a:pt x="1563485" y="647108"/>
                    <a:pt x="1571144" y="642564"/>
                    <a:pt x="1578916" y="638090"/>
                  </a:cubicBezTo>
                  <a:cubicBezTo>
                    <a:pt x="1594461" y="629143"/>
                    <a:pt x="1610473" y="620521"/>
                    <a:pt x="1627037" y="612409"/>
                  </a:cubicBezTo>
                  <a:close/>
                  <a:moveTo>
                    <a:pt x="4413939" y="610469"/>
                  </a:moveTo>
                  <a:cubicBezTo>
                    <a:pt x="4437795" y="611998"/>
                    <a:pt x="4470511" y="632866"/>
                    <a:pt x="4486241" y="625277"/>
                  </a:cubicBezTo>
                  <a:cubicBezTo>
                    <a:pt x="4499803" y="631223"/>
                    <a:pt x="4507959" y="638698"/>
                    <a:pt x="4526631" y="643285"/>
                  </a:cubicBezTo>
                  <a:cubicBezTo>
                    <a:pt x="4522935" y="650137"/>
                    <a:pt x="4488605" y="641643"/>
                    <a:pt x="4529435" y="665342"/>
                  </a:cubicBezTo>
                  <a:cubicBezTo>
                    <a:pt x="4522511" y="664662"/>
                    <a:pt x="4515419" y="663870"/>
                    <a:pt x="4518689" y="668244"/>
                  </a:cubicBezTo>
                  <a:cubicBezTo>
                    <a:pt x="4506485" y="662921"/>
                    <a:pt x="4489979" y="651327"/>
                    <a:pt x="4493645" y="657825"/>
                  </a:cubicBezTo>
                  <a:cubicBezTo>
                    <a:pt x="4452207" y="638444"/>
                    <a:pt x="4481611" y="637467"/>
                    <a:pt x="4413939" y="610469"/>
                  </a:cubicBezTo>
                  <a:close/>
                  <a:moveTo>
                    <a:pt x="3661275" y="609789"/>
                  </a:moveTo>
                  <a:cubicBezTo>
                    <a:pt x="3613935" y="607680"/>
                    <a:pt x="3656477" y="624640"/>
                    <a:pt x="3689067" y="625277"/>
                  </a:cubicBezTo>
                  <a:cubicBezTo>
                    <a:pt x="3679099" y="615990"/>
                    <a:pt x="3685527" y="619572"/>
                    <a:pt x="3661275" y="609789"/>
                  </a:cubicBezTo>
                  <a:close/>
                  <a:moveTo>
                    <a:pt x="2434277" y="609166"/>
                  </a:moveTo>
                  <a:cubicBezTo>
                    <a:pt x="2430483" y="609308"/>
                    <a:pt x="2426024" y="609577"/>
                    <a:pt x="2420856" y="610469"/>
                  </a:cubicBezTo>
                  <a:cubicBezTo>
                    <a:pt x="2415717" y="611432"/>
                    <a:pt x="2409785" y="612777"/>
                    <a:pt x="2402919" y="614645"/>
                  </a:cubicBezTo>
                  <a:cubicBezTo>
                    <a:pt x="2415420" y="616613"/>
                    <a:pt x="2391452" y="627061"/>
                    <a:pt x="2372977" y="627741"/>
                  </a:cubicBezTo>
                  <a:cubicBezTo>
                    <a:pt x="2378555" y="625320"/>
                    <a:pt x="2378937" y="622573"/>
                    <a:pt x="2366351" y="627458"/>
                  </a:cubicBezTo>
                  <a:cubicBezTo>
                    <a:pt x="2365714" y="631450"/>
                    <a:pt x="2371094" y="633913"/>
                    <a:pt x="2389526" y="633177"/>
                  </a:cubicBezTo>
                  <a:cubicBezTo>
                    <a:pt x="2415774" y="619006"/>
                    <a:pt x="2424905" y="627670"/>
                    <a:pt x="2445872" y="622120"/>
                  </a:cubicBezTo>
                  <a:cubicBezTo>
                    <a:pt x="2440393" y="623210"/>
                    <a:pt x="2434758" y="624612"/>
                    <a:pt x="2429605" y="626141"/>
                  </a:cubicBezTo>
                  <a:cubicBezTo>
                    <a:pt x="2424495" y="627797"/>
                    <a:pt x="2419893" y="629709"/>
                    <a:pt x="2416340" y="631436"/>
                  </a:cubicBezTo>
                  <a:cubicBezTo>
                    <a:pt x="2409247" y="634932"/>
                    <a:pt x="2406416" y="637990"/>
                    <a:pt x="2412673" y="638939"/>
                  </a:cubicBezTo>
                  <a:cubicBezTo>
                    <a:pt x="2416538" y="637028"/>
                    <a:pt x="2422697" y="634791"/>
                    <a:pt x="2429648" y="632413"/>
                  </a:cubicBezTo>
                  <a:cubicBezTo>
                    <a:pt x="2436712" y="630346"/>
                    <a:pt x="2444513" y="628066"/>
                    <a:pt x="2451620" y="625999"/>
                  </a:cubicBezTo>
                  <a:cubicBezTo>
                    <a:pt x="2465777" y="621752"/>
                    <a:pt x="2476919" y="617703"/>
                    <a:pt x="2472671" y="614943"/>
                  </a:cubicBezTo>
                  <a:cubicBezTo>
                    <a:pt x="2462634" y="616627"/>
                    <a:pt x="2459052" y="613215"/>
                    <a:pt x="2451025" y="610936"/>
                  </a:cubicBezTo>
                  <a:cubicBezTo>
                    <a:pt x="2447019" y="609804"/>
                    <a:pt x="2441894" y="608954"/>
                    <a:pt x="2434277" y="609166"/>
                  </a:cubicBezTo>
                  <a:close/>
                  <a:moveTo>
                    <a:pt x="3562743" y="602201"/>
                  </a:moveTo>
                  <a:cubicBezTo>
                    <a:pt x="3557095" y="606179"/>
                    <a:pt x="3570487" y="612932"/>
                    <a:pt x="3595631" y="613357"/>
                  </a:cubicBezTo>
                  <a:cubicBezTo>
                    <a:pt x="3589047" y="608444"/>
                    <a:pt x="3638171" y="616500"/>
                    <a:pt x="3609191" y="604424"/>
                  </a:cubicBezTo>
                  <a:cubicBezTo>
                    <a:pt x="3594907" y="604509"/>
                    <a:pt x="3589499" y="606109"/>
                    <a:pt x="3584233" y="607694"/>
                  </a:cubicBezTo>
                  <a:cubicBezTo>
                    <a:pt x="3577593" y="605556"/>
                    <a:pt x="3572823" y="602145"/>
                    <a:pt x="3562743" y="602201"/>
                  </a:cubicBezTo>
                  <a:close/>
                  <a:moveTo>
                    <a:pt x="3224755" y="601762"/>
                  </a:moveTo>
                  <a:cubicBezTo>
                    <a:pt x="3289977" y="612578"/>
                    <a:pt x="3248497" y="609407"/>
                    <a:pt x="3317102" y="611432"/>
                  </a:cubicBezTo>
                  <a:cubicBezTo>
                    <a:pt x="3287117" y="607708"/>
                    <a:pt x="3264608" y="597628"/>
                    <a:pt x="3224755" y="601762"/>
                  </a:cubicBezTo>
                  <a:close/>
                  <a:moveTo>
                    <a:pt x="2268256" y="600658"/>
                  </a:moveTo>
                  <a:cubicBezTo>
                    <a:pt x="2253929" y="606703"/>
                    <a:pt x="2249357" y="610809"/>
                    <a:pt x="2244869" y="614759"/>
                  </a:cubicBezTo>
                  <a:cubicBezTo>
                    <a:pt x="2235440" y="615594"/>
                    <a:pt x="2227441" y="614164"/>
                    <a:pt x="2214686" y="619954"/>
                  </a:cubicBezTo>
                  <a:cubicBezTo>
                    <a:pt x="2220519" y="622602"/>
                    <a:pt x="2228999" y="624102"/>
                    <a:pt x="2240211" y="624088"/>
                  </a:cubicBezTo>
                  <a:cubicBezTo>
                    <a:pt x="2245803" y="624088"/>
                    <a:pt x="2252075" y="623706"/>
                    <a:pt x="2259026" y="622899"/>
                  </a:cubicBezTo>
                  <a:cubicBezTo>
                    <a:pt x="2266020" y="622177"/>
                    <a:pt x="2273820" y="621356"/>
                    <a:pt x="2282272" y="619940"/>
                  </a:cubicBezTo>
                  <a:cubicBezTo>
                    <a:pt x="2262126" y="617434"/>
                    <a:pt x="2292253" y="602215"/>
                    <a:pt x="2268256" y="600658"/>
                  </a:cubicBezTo>
                  <a:close/>
                  <a:moveTo>
                    <a:pt x="3842855" y="600432"/>
                  </a:moveTo>
                  <a:cubicBezTo>
                    <a:pt x="3870915" y="602400"/>
                    <a:pt x="3885651" y="611248"/>
                    <a:pt x="3900631" y="619983"/>
                  </a:cubicBezTo>
                  <a:cubicBezTo>
                    <a:pt x="3882211" y="622248"/>
                    <a:pt x="3847201" y="603858"/>
                    <a:pt x="3854393" y="613117"/>
                  </a:cubicBezTo>
                  <a:cubicBezTo>
                    <a:pt x="3808467" y="604594"/>
                    <a:pt x="3869995" y="610059"/>
                    <a:pt x="3842855" y="600432"/>
                  </a:cubicBezTo>
                  <a:close/>
                  <a:moveTo>
                    <a:pt x="5162739" y="599545"/>
                  </a:moveTo>
                  <a:cubicBezTo>
                    <a:pt x="5158859" y="598558"/>
                    <a:pt x="5158175" y="599968"/>
                    <a:pt x="5162967" y="605486"/>
                  </a:cubicBezTo>
                  <a:cubicBezTo>
                    <a:pt x="5203157" y="624414"/>
                    <a:pt x="5213975" y="628392"/>
                    <a:pt x="5217315" y="644092"/>
                  </a:cubicBezTo>
                  <a:cubicBezTo>
                    <a:pt x="5245699" y="658306"/>
                    <a:pt x="5243081" y="642931"/>
                    <a:pt x="5222355" y="626991"/>
                  </a:cubicBezTo>
                  <a:cubicBezTo>
                    <a:pt x="5214785" y="627043"/>
                    <a:pt x="5174381" y="602506"/>
                    <a:pt x="5162739" y="599545"/>
                  </a:cubicBezTo>
                  <a:close/>
                  <a:moveTo>
                    <a:pt x="3734795" y="591895"/>
                  </a:moveTo>
                  <a:cubicBezTo>
                    <a:pt x="3750607" y="595378"/>
                    <a:pt x="3767667" y="598110"/>
                    <a:pt x="3784075" y="601239"/>
                  </a:cubicBezTo>
                  <a:cubicBezTo>
                    <a:pt x="3792271" y="602824"/>
                    <a:pt x="3800327" y="604396"/>
                    <a:pt x="3807929" y="606392"/>
                  </a:cubicBezTo>
                  <a:cubicBezTo>
                    <a:pt x="3815519" y="608643"/>
                    <a:pt x="3822709" y="611092"/>
                    <a:pt x="3829223" y="613895"/>
                  </a:cubicBezTo>
                  <a:cubicBezTo>
                    <a:pt x="3776811" y="597869"/>
                    <a:pt x="3827863" y="622758"/>
                    <a:pt x="3834687" y="617307"/>
                  </a:cubicBezTo>
                  <a:cubicBezTo>
                    <a:pt x="3832123" y="619374"/>
                    <a:pt x="3825979" y="620492"/>
                    <a:pt x="3818435" y="621229"/>
                  </a:cubicBezTo>
                  <a:cubicBezTo>
                    <a:pt x="3814667" y="621597"/>
                    <a:pt x="3810535" y="621880"/>
                    <a:pt x="3806343" y="622120"/>
                  </a:cubicBezTo>
                  <a:cubicBezTo>
                    <a:pt x="3802139" y="622446"/>
                    <a:pt x="3797821" y="622956"/>
                    <a:pt x="3793731" y="623380"/>
                  </a:cubicBezTo>
                  <a:cubicBezTo>
                    <a:pt x="3777293" y="625193"/>
                    <a:pt x="3763971" y="627543"/>
                    <a:pt x="3771035" y="633984"/>
                  </a:cubicBezTo>
                  <a:cubicBezTo>
                    <a:pt x="3725365" y="621540"/>
                    <a:pt x="3801205" y="619671"/>
                    <a:pt x="3730943" y="600517"/>
                  </a:cubicBezTo>
                  <a:cubicBezTo>
                    <a:pt x="3757319" y="597855"/>
                    <a:pt x="3756695" y="610851"/>
                    <a:pt x="3782999" y="608218"/>
                  </a:cubicBezTo>
                  <a:cubicBezTo>
                    <a:pt x="3792627" y="609096"/>
                    <a:pt x="3790487" y="607355"/>
                    <a:pt x="3787571" y="605443"/>
                  </a:cubicBezTo>
                  <a:cubicBezTo>
                    <a:pt x="3772863" y="599299"/>
                    <a:pt x="3743599" y="601578"/>
                    <a:pt x="3734795" y="591895"/>
                  </a:cubicBezTo>
                  <a:close/>
                  <a:moveTo>
                    <a:pt x="2470095" y="591003"/>
                  </a:moveTo>
                  <a:cubicBezTo>
                    <a:pt x="2453644" y="592419"/>
                    <a:pt x="2434801" y="596538"/>
                    <a:pt x="2416128" y="601054"/>
                  </a:cubicBezTo>
                  <a:cubicBezTo>
                    <a:pt x="2397653" y="606094"/>
                    <a:pt x="2379192" y="611120"/>
                    <a:pt x="2362954" y="613060"/>
                  </a:cubicBezTo>
                  <a:cubicBezTo>
                    <a:pt x="2377182" y="613923"/>
                    <a:pt x="2393490" y="611828"/>
                    <a:pt x="2411385" y="607553"/>
                  </a:cubicBezTo>
                  <a:cubicBezTo>
                    <a:pt x="2420276" y="605245"/>
                    <a:pt x="2429818" y="603121"/>
                    <a:pt x="2439643" y="600375"/>
                  </a:cubicBezTo>
                  <a:cubicBezTo>
                    <a:pt x="2449468" y="597657"/>
                    <a:pt x="2459647" y="594500"/>
                    <a:pt x="2470095" y="591003"/>
                  </a:cubicBezTo>
                  <a:close/>
                  <a:moveTo>
                    <a:pt x="3989821" y="588271"/>
                  </a:moveTo>
                  <a:cubicBezTo>
                    <a:pt x="4036851" y="606024"/>
                    <a:pt x="4014837" y="596553"/>
                    <a:pt x="4056983" y="600404"/>
                  </a:cubicBezTo>
                  <a:cubicBezTo>
                    <a:pt x="4058993" y="606689"/>
                    <a:pt x="4102059" y="622829"/>
                    <a:pt x="4093323" y="614278"/>
                  </a:cubicBezTo>
                  <a:cubicBezTo>
                    <a:pt x="4098391" y="616500"/>
                    <a:pt x="4103247" y="619063"/>
                    <a:pt x="4108203" y="621993"/>
                  </a:cubicBezTo>
                  <a:cubicBezTo>
                    <a:pt x="4113115" y="625122"/>
                    <a:pt x="4118155" y="628562"/>
                    <a:pt x="4123647" y="632243"/>
                  </a:cubicBezTo>
                  <a:cubicBezTo>
                    <a:pt x="4134635" y="639591"/>
                    <a:pt x="4147461" y="647873"/>
                    <a:pt x="4164859" y="656537"/>
                  </a:cubicBezTo>
                  <a:cubicBezTo>
                    <a:pt x="4183647" y="660458"/>
                    <a:pt x="4180023" y="655786"/>
                    <a:pt x="4200379" y="660288"/>
                  </a:cubicBezTo>
                  <a:cubicBezTo>
                    <a:pt x="4215711" y="669519"/>
                    <a:pt x="4195425" y="665003"/>
                    <a:pt x="4179979" y="662384"/>
                  </a:cubicBezTo>
                  <a:cubicBezTo>
                    <a:pt x="4199147" y="670354"/>
                    <a:pt x="4204359" y="674431"/>
                    <a:pt x="4200011" y="677999"/>
                  </a:cubicBezTo>
                  <a:cubicBezTo>
                    <a:pt x="4232333" y="680731"/>
                    <a:pt x="4192991" y="663813"/>
                    <a:pt x="4240303" y="685630"/>
                  </a:cubicBezTo>
                  <a:cubicBezTo>
                    <a:pt x="4244011" y="689693"/>
                    <a:pt x="4232983" y="685884"/>
                    <a:pt x="4230295" y="683733"/>
                  </a:cubicBezTo>
                  <a:cubicBezTo>
                    <a:pt x="4219279" y="682090"/>
                    <a:pt x="4230889" y="689226"/>
                    <a:pt x="4235093" y="693529"/>
                  </a:cubicBezTo>
                  <a:cubicBezTo>
                    <a:pt x="4198583" y="683294"/>
                    <a:pt x="4179627" y="666149"/>
                    <a:pt x="4149711" y="668514"/>
                  </a:cubicBezTo>
                  <a:cubicBezTo>
                    <a:pt x="4129395" y="655489"/>
                    <a:pt x="4157201" y="659326"/>
                    <a:pt x="4179965" y="668273"/>
                  </a:cubicBezTo>
                  <a:cubicBezTo>
                    <a:pt x="4137167" y="649982"/>
                    <a:pt x="4109719" y="624258"/>
                    <a:pt x="4057435" y="612225"/>
                  </a:cubicBezTo>
                  <a:cubicBezTo>
                    <a:pt x="4028627" y="607327"/>
                    <a:pt x="4096383" y="634055"/>
                    <a:pt x="4047653" y="622630"/>
                  </a:cubicBezTo>
                  <a:cubicBezTo>
                    <a:pt x="4051065" y="620478"/>
                    <a:pt x="4046859" y="615877"/>
                    <a:pt x="4036963" y="609408"/>
                  </a:cubicBezTo>
                  <a:cubicBezTo>
                    <a:pt x="4017597" y="605684"/>
                    <a:pt x="4021689" y="609606"/>
                    <a:pt x="4026899" y="613895"/>
                  </a:cubicBezTo>
                  <a:cubicBezTo>
                    <a:pt x="4015999" y="610880"/>
                    <a:pt x="4004855" y="607822"/>
                    <a:pt x="3990925" y="606067"/>
                  </a:cubicBezTo>
                  <a:cubicBezTo>
                    <a:pt x="4005039" y="604835"/>
                    <a:pt x="4022765" y="604764"/>
                    <a:pt x="3989821" y="588271"/>
                  </a:cubicBezTo>
                  <a:close/>
                  <a:moveTo>
                    <a:pt x="5068635" y="585581"/>
                  </a:moveTo>
                  <a:cubicBezTo>
                    <a:pt x="5071691" y="586175"/>
                    <a:pt x="5076671" y="588087"/>
                    <a:pt x="5084239" y="591768"/>
                  </a:cubicBezTo>
                  <a:cubicBezTo>
                    <a:pt x="5073791" y="591909"/>
                    <a:pt x="5118697" y="622772"/>
                    <a:pt x="5075391" y="603674"/>
                  </a:cubicBezTo>
                  <a:cubicBezTo>
                    <a:pt x="5067651" y="593884"/>
                    <a:pt x="5059473" y="583800"/>
                    <a:pt x="5068635" y="585581"/>
                  </a:cubicBezTo>
                  <a:close/>
                  <a:moveTo>
                    <a:pt x="1797148" y="574369"/>
                  </a:moveTo>
                  <a:cubicBezTo>
                    <a:pt x="1783628" y="580626"/>
                    <a:pt x="1770462" y="586870"/>
                    <a:pt x="1776975" y="586955"/>
                  </a:cubicBezTo>
                  <a:cubicBezTo>
                    <a:pt x="1733385" y="602881"/>
                    <a:pt x="1759505" y="597119"/>
                    <a:pt x="1726688" y="618440"/>
                  </a:cubicBezTo>
                  <a:cubicBezTo>
                    <a:pt x="1714726" y="624542"/>
                    <a:pt x="1714527" y="624245"/>
                    <a:pt x="1718760" y="620620"/>
                  </a:cubicBezTo>
                  <a:cubicBezTo>
                    <a:pt x="1723163" y="617265"/>
                    <a:pt x="1732408" y="611277"/>
                    <a:pt x="1739727" y="606817"/>
                  </a:cubicBezTo>
                  <a:cubicBezTo>
                    <a:pt x="1728019" y="607950"/>
                    <a:pt x="1712149" y="616770"/>
                    <a:pt x="1701149" y="617945"/>
                  </a:cubicBezTo>
                  <a:cubicBezTo>
                    <a:pt x="1715264" y="611234"/>
                    <a:pt x="1724706" y="607299"/>
                    <a:pt x="1730752" y="604028"/>
                  </a:cubicBezTo>
                  <a:cubicBezTo>
                    <a:pt x="1736839" y="600815"/>
                    <a:pt x="1739727" y="598606"/>
                    <a:pt x="1741454" y="596596"/>
                  </a:cubicBezTo>
                  <a:cubicBezTo>
                    <a:pt x="1744923" y="592575"/>
                    <a:pt x="1743734" y="589333"/>
                    <a:pt x="1754281" y="580513"/>
                  </a:cubicBezTo>
                  <a:cubicBezTo>
                    <a:pt x="1747868" y="590919"/>
                    <a:pt x="1777343" y="578659"/>
                    <a:pt x="1797148" y="574369"/>
                  </a:cubicBezTo>
                  <a:close/>
                  <a:moveTo>
                    <a:pt x="3513137" y="573933"/>
                  </a:moveTo>
                  <a:cubicBezTo>
                    <a:pt x="3508607" y="573122"/>
                    <a:pt x="3502915" y="573123"/>
                    <a:pt x="3495087" y="574609"/>
                  </a:cubicBezTo>
                  <a:cubicBezTo>
                    <a:pt x="3497831" y="578106"/>
                    <a:pt x="3536947" y="588695"/>
                    <a:pt x="3513703" y="588469"/>
                  </a:cubicBezTo>
                  <a:cubicBezTo>
                    <a:pt x="3503481" y="581730"/>
                    <a:pt x="3489523" y="578658"/>
                    <a:pt x="3470127" y="579139"/>
                  </a:cubicBezTo>
                  <a:cubicBezTo>
                    <a:pt x="3469191" y="585836"/>
                    <a:pt x="3518191" y="586982"/>
                    <a:pt x="3493303" y="589290"/>
                  </a:cubicBezTo>
                  <a:cubicBezTo>
                    <a:pt x="3447673" y="586671"/>
                    <a:pt x="3409391" y="589262"/>
                    <a:pt x="3383739" y="587789"/>
                  </a:cubicBezTo>
                  <a:cubicBezTo>
                    <a:pt x="3374169" y="583599"/>
                    <a:pt x="3408783" y="584462"/>
                    <a:pt x="3402695" y="580654"/>
                  </a:cubicBezTo>
                  <a:cubicBezTo>
                    <a:pt x="3389813" y="581603"/>
                    <a:pt x="3377341" y="582778"/>
                    <a:pt x="3365873" y="584207"/>
                  </a:cubicBezTo>
                  <a:cubicBezTo>
                    <a:pt x="3360140" y="584944"/>
                    <a:pt x="3354647" y="585680"/>
                    <a:pt x="3349494" y="586586"/>
                  </a:cubicBezTo>
                  <a:cubicBezTo>
                    <a:pt x="3344340" y="587690"/>
                    <a:pt x="3339513" y="588823"/>
                    <a:pt x="3335082" y="590026"/>
                  </a:cubicBezTo>
                  <a:cubicBezTo>
                    <a:pt x="3317343" y="594811"/>
                    <a:pt x="3305918" y="600460"/>
                    <a:pt x="3305338" y="606944"/>
                  </a:cubicBezTo>
                  <a:cubicBezTo>
                    <a:pt x="3335025" y="614801"/>
                    <a:pt x="3348248" y="596666"/>
                    <a:pt x="3386755" y="599228"/>
                  </a:cubicBezTo>
                  <a:lnTo>
                    <a:pt x="3397821" y="600081"/>
                  </a:lnTo>
                  <a:lnTo>
                    <a:pt x="3396907" y="600298"/>
                  </a:lnTo>
                  <a:cubicBezTo>
                    <a:pt x="3385575" y="604215"/>
                    <a:pt x="3422969" y="602743"/>
                    <a:pt x="3402377" y="600432"/>
                  </a:cubicBezTo>
                  <a:lnTo>
                    <a:pt x="3397821" y="600081"/>
                  </a:lnTo>
                  <a:lnTo>
                    <a:pt x="3407127" y="597869"/>
                  </a:lnTo>
                  <a:cubicBezTo>
                    <a:pt x="3418071" y="595788"/>
                    <a:pt x="3448707" y="593155"/>
                    <a:pt x="3477517" y="592433"/>
                  </a:cubicBezTo>
                  <a:cubicBezTo>
                    <a:pt x="3506327" y="591144"/>
                    <a:pt x="3533239" y="594500"/>
                    <a:pt x="3536651" y="599752"/>
                  </a:cubicBezTo>
                  <a:cubicBezTo>
                    <a:pt x="3544451" y="592942"/>
                    <a:pt x="3537755" y="592886"/>
                    <a:pt x="3548955" y="585000"/>
                  </a:cubicBezTo>
                  <a:cubicBezTo>
                    <a:pt x="3529873" y="586115"/>
                    <a:pt x="3526727" y="576368"/>
                    <a:pt x="3513137" y="573933"/>
                  </a:cubicBezTo>
                  <a:close/>
                  <a:moveTo>
                    <a:pt x="2656883" y="573690"/>
                  </a:moveTo>
                  <a:cubicBezTo>
                    <a:pt x="2634770" y="576917"/>
                    <a:pt x="2610264" y="584916"/>
                    <a:pt x="2622694" y="587946"/>
                  </a:cubicBezTo>
                  <a:cubicBezTo>
                    <a:pt x="2588929" y="596214"/>
                    <a:pt x="2616450" y="580428"/>
                    <a:pt x="2583167" y="582566"/>
                  </a:cubicBezTo>
                  <a:cubicBezTo>
                    <a:pt x="2596404" y="580089"/>
                    <a:pt x="2609414" y="577611"/>
                    <a:pt x="2603596" y="575827"/>
                  </a:cubicBezTo>
                  <a:cubicBezTo>
                    <a:pt x="2624350" y="571608"/>
                    <a:pt x="2642202" y="570886"/>
                    <a:pt x="2656883" y="573690"/>
                  </a:cubicBezTo>
                  <a:close/>
                  <a:moveTo>
                    <a:pt x="4185315" y="571509"/>
                  </a:moveTo>
                  <a:cubicBezTo>
                    <a:pt x="4196543" y="575218"/>
                    <a:pt x="4207627" y="578828"/>
                    <a:pt x="4221813" y="581405"/>
                  </a:cubicBezTo>
                  <a:cubicBezTo>
                    <a:pt x="4220383" y="583514"/>
                    <a:pt x="4219351" y="585723"/>
                    <a:pt x="4226811" y="591244"/>
                  </a:cubicBezTo>
                  <a:cubicBezTo>
                    <a:pt x="4216561" y="589290"/>
                    <a:pt x="4206083" y="587308"/>
                    <a:pt x="4195791" y="585341"/>
                  </a:cubicBezTo>
                  <a:cubicBezTo>
                    <a:pt x="4185047" y="577993"/>
                    <a:pt x="4197463" y="579423"/>
                    <a:pt x="4185315" y="571509"/>
                  </a:cubicBezTo>
                  <a:close/>
                  <a:moveTo>
                    <a:pt x="2084610" y="570900"/>
                  </a:moveTo>
                  <a:cubicBezTo>
                    <a:pt x="2078678" y="574694"/>
                    <a:pt x="2073624" y="577186"/>
                    <a:pt x="2069122" y="578828"/>
                  </a:cubicBezTo>
                  <a:cubicBezTo>
                    <a:pt x="2064677" y="580569"/>
                    <a:pt x="2060840" y="581560"/>
                    <a:pt x="2057230" y="582027"/>
                  </a:cubicBezTo>
                  <a:cubicBezTo>
                    <a:pt x="2050038" y="583004"/>
                    <a:pt x="2043922" y="582240"/>
                    <a:pt x="2036632" y="583344"/>
                  </a:cubicBezTo>
                  <a:cubicBezTo>
                    <a:pt x="2025858" y="589842"/>
                    <a:pt x="2007001" y="599271"/>
                    <a:pt x="2013555" y="599540"/>
                  </a:cubicBezTo>
                  <a:cubicBezTo>
                    <a:pt x="2020223" y="595831"/>
                    <a:pt x="2026877" y="592121"/>
                    <a:pt x="2033588" y="588370"/>
                  </a:cubicBezTo>
                  <a:cubicBezTo>
                    <a:pt x="2053931" y="584165"/>
                    <a:pt x="2066347" y="591399"/>
                    <a:pt x="2092156" y="580159"/>
                  </a:cubicBezTo>
                  <a:cubicBezTo>
                    <a:pt x="2087158" y="577837"/>
                    <a:pt x="2089707" y="573179"/>
                    <a:pt x="2084610" y="570900"/>
                  </a:cubicBezTo>
                  <a:close/>
                  <a:moveTo>
                    <a:pt x="4305651" y="569230"/>
                  </a:moveTo>
                  <a:cubicBezTo>
                    <a:pt x="4318619" y="572840"/>
                    <a:pt x="4323107" y="572783"/>
                    <a:pt x="4321323" y="570023"/>
                  </a:cubicBezTo>
                  <a:cubicBezTo>
                    <a:pt x="4347075" y="576988"/>
                    <a:pt x="4349723" y="590041"/>
                    <a:pt x="4346679" y="591131"/>
                  </a:cubicBezTo>
                  <a:cubicBezTo>
                    <a:pt x="4329535" y="585001"/>
                    <a:pt x="4316639" y="577455"/>
                    <a:pt x="4305651" y="569230"/>
                  </a:cubicBezTo>
                  <a:close/>
                  <a:moveTo>
                    <a:pt x="4448255" y="569016"/>
                  </a:moveTo>
                  <a:cubicBezTo>
                    <a:pt x="4450111" y="568727"/>
                    <a:pt x="4454795" y="569824"/>
                    <a:pt x="4464339" y="573307"/>
                  </a:cubicBezTo>
                  <a:cubicBezTo>
                    <a:pt x="4473031" y="580654"/>
                    <a:pt x="4478143" y="588922"/>
                    <a:pt x="4494351" y="594274"/>
                  </a:cubicBezTo>
                  <a:cubicBezTo>
                    <a:pt x="4504517" y="605090"/>
                    <a:pt x="4469803" y="582849"/>
                    <a:pt x="4452871" y="582070"/>
                  </a:cubicBezTo>
                  <a:cubicBezTo>
                    <a:pt x="4462555" y="583227"/>
                    <a:pt x="4442687" y="569883"/>
                    <a:pt x="4448255" y="569016"/>
                  </a:cubicBezTo>
                  <a:close/>
                  <a:moveTo>
                    <a:pt x="3281440" y="562816"/>
                  </a:moveTo>
                  <a:cubicBezTo>
                    <a:pt x="3255448" y="565492"/>
                    <a:pt x="3230984" y="568309"/>
                    <a:pt x="3225930" y="572273"/>
                  </a:cubicBezTo>
                  <a:cubicBezTo>
                    <a:pt x="3240356" y="579479"/>
                    <a:pt x="3273427" y="571636"/>
                    <a:pt x="3290940" y="576379"/>
                  </a:cubicBezTo>
                  <a:cubicBezTo>
                    <a:pt x="3263149" y="570277"/>
                    <a:pt x="3277179" y="566865"/>
                    <a:pt x="3281440" y="562816"/>
                  </a:cubicBezTo>
                  <a:close/>
                  <a:moveTo>
                    <a:pt x="1622054" y="559291"/>
                  </a:moveTo>
                  <a:cubicBezTo>
                    <a:pt x="1627490" y="561825"/>
                    <a:pt x="1604768" y="571693"/>
                    <a:pt x="1591956" y="580031"/>
                  </a:cubicBezTo>
                  <a:cubicBezTo>
                    <a:pt x="1581295" y="587959"/>
                    <a:pt x="1596585" y="583273"/>
                    <a:pt x="1603437" y="582693"/>
                  </a:cubicBezTo>
                  <a:cubicBezTo>
                    <a:pt x="1586378" y="590677"/>
                    <a:pt x="1564278" y="608699"/>
                    <a:pt x="1551721" y="607907"/>
                  </a:cubicBezTo>
                  <a:cubicBezTo>
                    <a:pt x="1554694" y="600729"/>
                    <a:pt x="1598270" y="570532"/>
                    <a:pt x="1622054" y="559291"/>
                  </a:cubicBezTo>
                  <a:close/>
                  <a:moveTo>
                    <a:pt x="3438047" y="554973"/>
                  </a:moveTo>
                  <a:cubicBezTo>
                    <a:pt x="3454979" y="560678"/>
                    <a:pt x="3482487" y="564133"/>
                    <a:pt x="3473171" y="570178"/>
                  </a:cubicBezTo>
                  <a:cubicBezTo>
                    <a:pt x="3536935" y="569427"/>
                    <a:pt x="3462765" y="552722"/>
                    <a:pt x="3438047" y="554973"/>
                  </a:cubicBezTo>
                  <a:close/>
                  <a:moveTo>
                    <a:pt x="3646553" y="554407"/>
                  </a:moveTo>
                  <a:cubicBezTo>
                    <a:pt x="3588423" y="554817"/>
                    <a:pt x="3652371" y="571947"/>
                    <a:pt x="3629975" y="577908"/>
                  </a:cubicBezTo>
                  <a:cubicBezTo>
                    <a:pt x="3612193" y="582749"/>
                    <a:pt x="3564723" y="577327"/>
                    <a:pt x="3576363" y="593240"/>
                  </a:cubicBezTo>
                  <a:cubicBezTo>
                    <a:pt x="3596125" y="594075"/>
                    <a:pt x="3594171" y="588667"/>
                    <a:pt x="3607069" y="592787"/>
                  </a:cubicBezTo>
                  <a:cubicBezTo>
                    <a:pt x="3596153" y="593452"/>
                    <a:pt x="3604847" y="597416"/>
                    <a:pt x="3613835" y="601394"/>
                  </a:cubicBezTo>
                  <a:cubicBezTo>
                    <a:pt x="3614063" y="594882"/>
                    <a:pt x="3621099" y="589516"/>
                    <a:pt x="3633627" y="585071"/>
                  </a:cubicBezTo>
                  <a:cubicBezTo>
                    <a:pt x="3639885" y="582848"/>
                    <a:pt x="3647531" y="580852"/>
                    <a:pt x="3656363" y="579068"/>
                  </a:cubicBezTo>
                  <a:cubicBezTo>
                    <a:pt x="3665183" y="577653"/>
                    <a:pt x="3675207" y="576548"/>
                    <a:pt x="3686249" y="575642"/>
                  </a:cubicBezTo>
                  <a:cubicBezTo>
                    <a:pt x="3654935" y="570659"/>
                    <a:pt x="3662111" y="582070"/>
                    <a:pt x="3644981" y="574821"/>
                  </a:cubicBezTo>
                  <a:cubicBezTo>
                    <a:pt x="3666359" y="571523"/>
                    <a:pt x="3621791" y="557153"/>
                    <a:pt x="3646553" y="554407"/>
                  </a:cubicBezTo>
                  <a:close/>
                  <a:moveTo>
                    <a:pt x="3061807" y="554109"/>
                  </a:moveTo>
                  <a:cubicBezTo>
                    <a:pt x="3042326" y="556615"/>
                    <a:pt x="3037244" y="559517"/>
                    <a:pt x="3036253" y="562405"/>
                  </a:cubicBezTo>
                  <a:cubicBezTo>
                    <a:pt x="3035248" y="565223"/>
                    <a:pt x="3038277" y="567898"/>
                    <a:pt x="3035205" y="570772"/>
                  </a:cubicBezTo>
                  <a:cubicBezTo>
                    <a:pt x="3026371" y="569215"/>
                    <a:pt x="3019307" y="565817"/>
                    <a:pt x="3006325" y="568167"/>
                  </a:cubicBezTo>
                  <a:cubicBezTo>
                    <a:pt x="3037569" y="570702"/>
                    <a:pt x="3005376" y="575600"/>
                    <a:pt x="3010812" y="579097"/>
                  </a:cubicBezTo>
                  <a:cubicBezTo>
                    <a:pt x="3027815" y="575388"/>
                    <a:pt x="3044804" y="571438"/>
                    <a:pt x="3061906" y="568861"/>
                  </a:cubicBezTo>
                  <a:cubicBezTo>
                    <a:pt x="3037541" y="563736"/>
                    <a:pt x="3073330" y="559107"/>
                    <a:pt x="3061807" y="554109"/>
                  </a:cubicBezTo>
                  <a:close/>
                  <a:moveTo>
                    <a:pt x="3505959" y="553642"/>
                  </a:moveTo>
                  <a:cubicBezTo>
                    <a:pt x="3516179" y="560282"/>
                    <a:pt x="3517539" y="565492"/>
                    <a:pt x="3520101" y="570886"/>
                  </a:cubicBezTo>
                  <a:cubicBezTo>
                    <a:pt x="3565871" y="574651"/>
                    <a:pt x="3506695" y="561216"/>
                    <a:pt x="3533819" y="561896"/>
                  </a:cubicBezTo>
                  <a:cubicBezTo>
                    <a:pt x="3547751" y="561570"/>
                    <a:pt x="3559175" y="562859"/>
                    <a:pt x="3570587" y="564260"/>
                  </a:cubicBezTo>
                  <a:cubicBezTo>
                    <a:pt x="3557405" y="555313"/>
                    <a:pt x="3528243" y="556700"/>
                    <a:pt x="3505959" y="553642"/>
                  </a:cubicBezTo>
                  <a:close/>
                  <a:moveTo>
                    <a:pt x="3661673" y="551505"/>
                  </a:moveTo>
                  <a:cubicBezTo>
                    <a:pt x="3649115" y="566936"/>
                    <a:pt x="3756567" y="577950"/>
                    <a:pt x="3736931" y="571593"/>
                  </a:cubicBezTo>
                  <a:cubicBezTo>
                    <a:pt x="3724955" y="567672"/>
                    <a:pt x="3677287" y="563467"/>
                    <a:pt x="3661673" y="551505"/>
                  </a:cubicBezTo>
                  <a:close/>
                  <a:moveTo>
                    <a:pt x="2291361" y="549112"/>
                  </a:moveTo>
                  <a:cubicBezTo>
                    <a:pt x="2291248" y="553571"/>
                    <a:pt x="2275094" y="560013"/>
                    <a:pt x="2256761" y="565492"/>
                  </a:cubicBezTo>
                  <a:cubicBezTo>
                    <a:pt x="2238286" y="570631"/>
                    <a:pt x="2218310" y="576407"/>
                    <a:pt x="2209632" y="577002"/>
                  </a:cubicBezTo>
                  <a:cubicBezTo>
                    <a:pt x="2207395" y="584038"/>
                    <a:pt x="2228220" y="577582"/>
                    <a:pt x="2247233" y="581277"/>
                  </a:cubicBezTo>
                  <a:cubicBezTo>
                    <a:pt x="2258927" y="575119"/>
                    <a:pt x="2238441" y="577087"/>
                    <a:pt x="2230074" y="576633"/>
                  </a:cubicBezTo>
                  <a:cubicBezTo>
                    <a:pt x="2242236" y="571480"/>
                    <a:pt x="2253844" y="568989"/>
                    <a:pt x="2264519" y="566908"/>
                  </a:cubicBezTo>
                  <a:cubicBezTo>
                    <a:pt x="2275236" y="564954"/>
                    <a:pt x="2285245" y="563977"/>
                    <a:pt x="2294886" y="563453"/>
                  </a:cubicBezTo>
                  <a:cubicBezTo>
                    <a:pt x="2233685" y="593056"/>
                    <a:pt x="2221538" y="582056"/>
                    <a:pt x="2176207" y="596836"/>
                  </a:cubicBezTo>
                  <a:cubicBezTo>
                    <a:pt x="2170700" y="595264"/>
                    <a:pt x="2183030" y="588299"/>
                    <a:pt x="2175739" y="587294"/>
                  </a:cubicBezTo>
                  <a:cubicBezTo>
                    <a:pt x="2191822" y="577766"/>
                    <a:pt x="2240239" y="565393"/>
                    <a:pt x="2209235" y="567445"/>
                  </a:cubicBezTo>
                  <a:cubicBezTo>
                    <a:pt x="2237479" y="557507"/>
                    <a:pt x="2246185" y="559376"/>
                    <a:pt x="2253575" y="560027"/>
                  </a:cubicBezTo>
                  <a:cubicBezTo>
                    <a:pt x="2260979" y="560735"/>
                    <a:pt x="2267209" y="560664"/>
                    <a:pt x="2291361" y="549112"/>
                  </a:cubicBezTo>
                  <a:close/>
                  <a:moveTo>
                    <a:pt x="1772190" y="548759"/>
                  </a:moveTo>
                  <a:cubicBezTo>
                    <a:pt x="1733541" y="571665"/>
                    <a:pt x="1727185" y="567404"/>
                    <a:pt x="1703868" y="588045"/>
                  </a:cubicBezTo>
                  <a:cubicBezTo>
                    <a:pt x="1670245" y="595605"/>
                    <a:pt x="1761360" y="545672"/>
                    <a:pt x="1772190" y="548759"/>
                  </a:cubicBezTo>
                  <a:close/>
                  <a:moveTo>
                    <a:pt x="4471603" y="548121"/>
                  </a:moveTo>
                  <a:cubicBezTo>
                    <a:pt x="4510109" y="559532"/>
                    <a:pt x="4470511" y="564345"/>
                    <a:pt x="4495427" y="582466"/>
                  </a:cubicBezTo>
                  <a:cubicBezTo>
                    <a:pt x="4464877" y="570503"/>
                    <a:pt x="4490899" y="569456"/>
                    <a:pt x="4460631" y="550981"/>
                  </a:cubicBezTo>
                  <a:cubicBezTo>
                    <a:pt x="4480239" y="557819"/>
                    <a:pt x="4476529" y="553274"/>
                    <a:pt x="4471603" y="548121"/>
                  </a:cubicBezTo>
                  <a:close/>
                  <a:moveTo>
                    <a:pt x="2871733" y="544681"/>
                  </a:moveTo>
                  <a:cubicBezTo>
                    <a:pt x="2832022" y="554393"/>
                    <a:pt x="2805902" y="549664"/>
                    <a:pt x="2767522" y="557946"/>
                  </a:cubicBezTo>
                  <a:cubicBezTo>
                    <a:pt x="2771826" y="558781"/>
                    <a:pt x="2776144" y="559617"/>
                    <a:pt x="2780448" y="560438"/>
                  </a:cubicBezTo>
                  <a:cubicBezTo>
                    <a:pt x="2785006" y="561018"/>
                    <a:pt x="2789565" y="561499"/>
                    <a:pt x="2797210" y="558880"/>
                  </a:cubicBezTo>
                  <a:cubicBezTo>
                    <a:pt x="2802490" y="550259"/>
                    <a:pt x="2811565" y="560438"/>
                    <a:pt x="2799800" y="564203"/>
                  </a:cubicBezTo>
                  <a:cubicBezTo>
                    <a:pt x="2818544" y="559319"/>
                    <a:pt x="2861922" y="552580"/>
                    <a:pt x="2871733" y="544681"/>
                  </a:cubicBezTo>
                  <a:close/>
                  <a:moveTo>
                    <a:pt x="4080539" y="541963"/>
                  </a:moveTo>
                  <a:cubicBezTo>
                    <a:pt x="4101491" y="547329"/>
                    <a:pt x="4087999" y="563652"/>
                    <a:pt x="4086387" y="557493"/>
                  </a:cubicBezTo>
                  <a:cubicBezTo>
                    <a:pt x="4080567" y="558824"/>
                    <a:pt x="4080243" y="561967"/>
                    <a:pt x="4081487" y="565634"/>
                  </a:cubicBezTo>
                  <a:cubicBezTo>
                    <a:pt x="4038393" y="551491"/>
                    <a:pt x="4090491" y="551788"/>
                    <a:pt x="4080539" y="541963"/>
                  </a:cubicBezTo>
                  <a:close/>
                  <a:moveTo>
                    <a:pt x="2366436" y="541666"/>
                  </a:moveTo>
                  <a:cubicBezTo>
                    <a:pt x="2374166" y="541000"/>
                    <a:pt x="2368829" y="543619"/>
                    <a:pt x="2363052" y="546338"/>
                  </a:cubicBezTo>
                  <a:cubicBezTo>
                    <a:pt x="2352222" y="551590"/>
                    <a:pt x="2366804" y="550500"/>
                    <a:pt x="2373104" y="551477"/>
                  </a:cubicBezTo>
                  <a:cubicBezTo>
                    <a:pt x="2340132" y="559843"/>
                    <a:pt x="2332062" y="558286"/>
                    <a:pt x="2322209" y="554662"/>
                  </a:cubicBezTo>
                  <a:cubicBezTo>
                    <a:pt x="2338051" y="548829"/>
                    <a:pt x="2350283" y="547951"/>
                    <a:pt x="2366436" y="541666"/>
                  </a:cubicBezTo>
                  <a:close/>
                  <a:moveTo>
                    <a:pt x="4864859" y="538679"/>
                  </a:moveTo>
                  <a:cubicBezTo>
                    <a:pt x="4880447" y="546168"/>
                    <a:pt x="4889875" y="554464"/>
                    <a:pt x="4906085" y="561883"/>
                  </a:cubicBezTo>
                  <a:cubicBezTo>
                    <a:pt x="4891291" y="559278"/>
                    <a:pt x="4880871" y="559348"/>
                    <a:pt x="4856859" y="551123"/>
                  </a:cubicBezTo>
                  <a:cubicBezTo>
                    <a:pt x="4828433" y="536315"/>
                    <a:pt x="4898863" y="564105"/>
                    <a:pt x="4864859" y="538679"/>
                  </a:cubicBezTo>
                  <a:close/>
                  <a:moveTo>
                    <a:pt x="3960387" y="534715"/>
                  </a:moveTo>
                  <a:cubicBezTo>
                    <a:pt x="3971047" y="535437"/>
                    <a:pt x="3981341" y="537277"/>
                    <a:pt x="3991875" y="538580"/>
                  </a:cubicBezTo>
                  <a:cubicBezTo>
                    <a:pt x="3997253" y="542247"/>
                    <a:pt x="4002675" y="545942"/>
                    <a:pt x="4008069" y="549608"/>
                  </a:cubicBezTo>
                  <a:cubicBezTo>
                    <a:pt x="4025157" y="551236"/>
                    <a:pt x="4022637" y="546522"/>
                    <a:pt x="4007319" y="537730"/>
                  </a:cubicBezTo>
                  <a:cubicBezTo>
                    <a:pt x="4020047" y="541298"/>
                    <a:pt x="4032647" y="544767"/>
                    <a:pt x="4028315" y="540619"/>
                  </a:cubicBezTo>
                  <a:cubicBezTo>
                    <a:pt x="4048927" y="550854"/>
                    <a:pt x="4040007" y="553671"/>
                    <a:pt x="4055567" y="564955"/>
                  </a:cubicBezTo>
                  <a:cubicBezTo>
                    <a:pt x="4030127" y="556503"/>
                    <a:pt x="3992143" y="547740"/>
                    <a:pt x="4008903" y="561486"/>
                  </a:cubicBezTo>
                  <a:cubicBezTo>
                    <a:pt x="3990755" y="556206"/>
                    <a:pt x="3988107" y="552652"/>
                    <a:pt x="3985275" y="548801"/>
                  </a:cubicBezTo>
                  <a:cubicBezTo>
                    <a:pt x="3982415" y="545120"/>
                    <a:pt x="3979499" y="540420"/>
                    <a:pt x="3960387" y="534715"/>
                  </a:cubicBezTo>
                  <a:close/>
                  <a:moveTo>
                    <a:pt x="2478857" y="534672"/>
                  </a:moveTo>
                  <a:cubicBezTo>
                    <a:pt x="2495039" y="540349"/>
                    <a:pt x="2442360" y="550854"/>
                    <a:pt x="2413522" y="562802"/>
                  </a:cubicBezTo>
                  <a:cubicBezTo>
                    <a:pt x="2419001" y="555837"/>
                    <a:pt x="2402706" y="558088"/>
                    <a:pt x="2390502" y="561018"/>
                  </a:cubicBezTo>
                  <a:cubicBezTo>
                    <a:pt x="2378228" y="563722"/>
                    <a:pt x="2369649" y="565988"/>
                    <a:pt x="2389950" y="556856"/>
                  </a:cubicBezTo>
                  <a:cubicBezTo>
                    <a:pt x="2343869" y="565195"/>
                    <a:pt x="2367695" y="576167"/>
                    <a:pt x="2329202" y="583387"/>
                  </a:cubicBezTo>
                  <a:cubicBezTo>
                    <a:pt x="2330207" y="578687"/>
                    <a:pt x="2343274" y="570943"/>
                    <a:pt x="2332472" y="569230"/>
                  </a:cubicBezTo>
                  <a:cubicBezTo>
                    <a:pt x="2349348" y="561910"/>
                    <a:pt x="2362684" y="559489"/>
                    <a:pt x="2376119" y="556913"/>
                  </a:cubicBezTo>
                  <a:cubicBezTo>
                    <a:pt x="2389540" y="554308"/>
                    <a:pt x="2403017" y="551420"/>
                    <a:pt x="2420770" y="544440"/>
                  </a:cubicBezTo>
                  <a:cubicBezTo>
                    <a:pt x="2420785" y="553869"/>
                    <a:pt x="2422795" y="557904"/>
                    <a:pt x="2478857" y="534672"/>
                  </a:cubicBezTo>
                  <a:close/>
                  <a:moveTo>
                    <a:pt x="2006266" y="531226"/>
                  </a:moveTo>
                  <a:cubicBezTo>
                    <a:pt x="2012115" y="531932"/>
                    <a:pt x="2013463" y="535953"/>
                    <a:pt x="2026027" y="536003"/>
                  </a:cubicBezTo>
                  <a:cubicBezTo>
                    <a:pt x="2032540" y="544964"/>
                    <a:pt x="1995066" y="537263"/>
                    <a:pt x="1977667" y="549579"/>
                  </a:cubicBezTo>
                  <a:cubicBezTo>
                    <a:pt x="1971027" y="550046"/>
                    <a:pt x="1984675" y="543067"/>
                    <a:pt x="1990875" y="538876"/>
                  </a:cubicBezTo>
                  <a:cubicBezTo>
                    <a:pt x="1979960" y="542274"/>
                    <a:pt x="1968875" y="545700"/>
                    <a:pt x="1959503" y="546337"/>
                  </a:cubicBezTo>
                  <a:cubicBezTo>
                    <a:pt x="1990069" y="533128"/>
                    <a:pt x="2000418" y="530520"/>
                    <a:pt x="2006266" y="531226"/>
                  </a:cubicBezTo>
                  <a:close/>
                  <a:moveTo>
                    <a:pt x="1968960" y="531090"/>
                  </a:moveTo>
                  <a:cubicBezTo>
                    <a:pt x="1924025" y="543421"/>
                    <a:pt x="1928994" y="554506"/>
                    <a:pt x="1956388" y="551434"/>
                  </a:cubicBezTo>
                  <a:cubicBezTo>
                    <a:pt x="1941339" y="559178"/>
                    <a:pt x="1907943" y="564713"/>
                    <a:pt x="1935974" y="562859"/>
                  </a:cubicBezTo>
                  <a:cubicBezTo>
                    <a:pt x="1909613" y="573632"/>
                    <a:pt x="1889270" y="572443"/>
                    <a:pt x="1860219" y="590054"/>
                  </a:cubicBezTo>
                  <a:cubicBezTo>
                    <a:pt x="1842862" y="600658"/>
                    <a:pt x="1839705" y="605358"/>
                    <a:pt x="1844448" y="606703"/>
                  </a:cubicBezTo>
                  <a:cubicBezTo>
                    <a:pt x="1879076" y="589899"/>
                    <a:pt x="1885744" y="590012"/>
                    <a:pt x="1890261" y="591130"/>
                  </a:cubicBezTo>
                  <a:cubicBezTo>
                    <a:pt x="1894791" y="592263"/>
                    <a:pt x="1897240" y="594528"/>
                    <a:pt x="1923742" y="583103"/>
                  </a:cubicBezTo>
                  <a:cubicBezTo>
                    <a:pt x="1914597" y="588964"/>
                    <a:pt x="1906669" y="592858"/>
                    <a:pt x="1899038" y="596284"/>
                  </a:cubicBezTo>
                  <a:cubicBezTo>
                    <a:pt x="1891436" y="599752"/>
                    <a:pt x="1884343" y="603164"/>
                    <a:pt x="1876528" y="607383"/>
                  </a:cubicBezTo>
                  <a:cubicBezTo>
                    <a:pt x="1887316" y="603447"/>
                    <a:pt x="1898047" y="599455"/>
                    <a:pt x="1907546" y="598917"/>
                  </a:cubicBezTo>
                  <a:cubicBezTo>
                    <a:pt x="1919991" y="584845"/>
                    <a:pt x="1948560" y="583386"/>
                    <a:pt x="1968224" y="564855"/>
                  </a:cubicBezTo>
                  <a:cubicBezTo>
                    <a:pt x="1981064" y="565718"/>
                    <a:pt x="2002059" y="553246"/>
                    <a:pt x="2013456" y="556318"/>
                  </a:cubicBezTo>
                  <a:cubicBezTo>
                    <a:pt x="1950924" y="578049"/>
                    <a:pt x="1957974" y="588568"/>
                    <a:pt x="1924662" y="592617"/>
                  </a:cubicBezTo>
                  <a:cubicBezTo>
                    <a:pt x="1916621" y="599752"/>
                    <a:pt x="1916055" y="602187"/>
                    <a:pt x="1913719" y="605571"/>
                  </a:cubicBezTo>
                  <a:cubicBezTo>
                    <a:pt x="1911425" y="609011"/>
                    <a:pt x="1907178" y="613060"/>
                    <a:pt x="1892639" y="624739"/>
                  </a:cubicBezTo>
                  <a:cubicBezTo>
                    <a:pt x="1877519" y="627981"/>
                    <a:pt x="1887712" y="620775"/>
                    <a:pt x="1895683" y="619473"/>
                  </a:cubicBezTo>
                  <a:cubicBezTo>
                    <a:pt x="1907235" y="610837"/>
                    <a:pt x="1882870" y="622998"/>
                    <a:pt x="1874829" y="622106"/>
                  </a:cubicBezTo>
                  <a:cubicBezTo>
                    <a:pt x="1868508" y="625759"/>
                    <a:pt x="1864480" y="628449"/>
                    <a:pt x="1862454" y="630298"/>
                  </a:cubicBezTo>
                  <a:lnTo>
                    <a:pt x="1862265" y="631924"/>
                  </a:lnTo>
                  <a:lnTo>
                    <a:pt x="1857214" y="632993"/>
                  </a:lnTo>
                  <a:cubicBezTo>
                    <a:pt x="1840996" y="637412"/>
                    <a:pt x="1801279" y="651242"/>
                    <a:pt x="1832867" y="627628"/>
                  </a:cubicBezTo>
                  <a:cubicBezTo>
                    <a:pt x="1830248" y="636094"/>
                    <a:pt x="1842608" y="625915"/>
                    <a:pt x="1860814" y="623947"/>
                  </a:cubicBezTo>
                  <a:cubicBezTo>
                    <a:pt x="1890841" y="604410"/>
                    <a:pt x="1834680" y="621936"/>
                    <a:pt x="1808815" y="635711"/>
                  </a:cubicBezTo>
                  <a:cubicBezTo>
                    <a:pt x="1767532" y="656225"/>
                    <a:pt x="1845864" y="609209"/>
                    <a:pt x="1852574" y="615325"/>
                  </a:cubicBezTo>
                  <a:cubicBezTo>
                    <a:pt x="1875268" y="601805"/>
                    <a:pt x="1832259" y="615792"/>
                    <a:pt x="1827375" y="613824"/>
                  </a:cubicBezTo>
                  <a:cubicBezTo>
                    <a:pt x="1799612" y="630841"/>
                    <a:pt x="1819107" y="624697"/>
                    <a:pt x="1787635" y="638642"/>
                  </a:cubicBezTo>
                  <a:cubicBezTo>
                    <a:pt x="1772728" y="640100"/>
                    <a:pt x="1766839" y="639661"/>
                    <a:pt x="1759661" y="640185"/>
                  </a:cubicBezTo>
                  <a:cubicBezTo>
                    <a:pt x="1752568" y="640864"/>
                    <a:pt x="1743819" y="641912"/>
                    <a:pt x="1724042" y="648113"/>
                  </a:cubicBezTo>
                  <a:cubicBezTo>
                    <a:pt x="1732083" y="638911"/>
                    <a:pt x="1723376" y="634876"/>
                    <a:pt x="1721536" y="632498"/>
                  </a:cubicBezTo>
                  <a:cubicBezTo>
                    <a:pt x="1719625" y="630091"/>
                    <a:pt x="1724778" y="629256"/>
                    <a:pt x="1760893" y="627911"/>
                  </a:cubicBezTo>
                  <a:cubicBezTo>
                    <a:pt x="1754253" y="632087"/>
                    <a:pt x="1747712" y="636207"/>
                    <a:pt x="1740988" y="640426"/>
                  </a:cubicBezTo>
                  <a:cubicBezTo>
                    <a:pt x="1753927" y="640496"/>
                    <a:pt x="1782412" y="612522"/>
                    <a:pt x="1792081" y="618680"/>
                  </a:cubicBezTo>
                  <a:cubicBezTo>
                    <a:pt x="1741398" y="641799"/>
                    <a:pt x="1792137" y="625546"/>
                    <a:pt x="1810428" y="620974"/>
                  </a:cubicBezTo>
                  <a:cubicBezTo>
                    <a:pt x="1822377" y="612876"/>
                    <a:pt x="1799697" y="613428"/>
                    <a:pt x="1830333" y="608572"/>
                  </a:cubicBezTo>
                  <a:cubicBezTo>
                    <a:pt x="1826794" y="605387"/>
                    <a:pt x="1851272" y="590423"/>
                    <a:pt x="1832032" y="593792"/>
                  </a:cubicBezTo>
                  <a:cubicBezTo>
                    <a:pt x="1843995" y="587917"/>
                    <a:pt x="1854726" y="584278"/>
                    <a:pt x="1865231" y="581051"/>
                  </a:cubicBezTo>
                  <a:cubicBezTo>
                    <a:pt x="1875707" y="577780"/>
                    <a:pt x="1885957" y="574906"/>
                    <a:pt x="1897325" y="571183"/>
                  </a:cubicBezTo>
                  <a:cubicBezTo>
                    <a:pt x="1902308" y="564402"/>
                    <a:pt x="1910647" y="562377"/>
                    <a:pt x="1928003" y="553954"/>
                  </a:cubicBezTo>
                  <a:cubicBezTo>
                    <a:pt x="1916508" y="555638"/>
                    <a:pt x="1896914" y="563326"/>
                    <a:pt x="1881186" y="568805"/>
                  </a:cubicBezTo>
                  <a:cubicBezTo>
                    <a:pt x="1865726" y="574765"/>
                    <a:pt x="1854117" y="578488"/>
                    <a:pt x="1857954" y="570928"/>
                  </a:cubicBezTo>
                  <a:cubicBezTo>
                    <a:pt x="1880067" y="554718"/>
                    <a:pt x="1884088" y="571141"/>
                    <a:pt x="1906697" y="555907"/>
                  </a:cubicBezTo>
                  <a:cubicBezTo>
                    <a:pt x="1902591" y="553925"/>
                    <a:pt x="1902705" y="551250"/>
                    <a:pt x="1891450" y="547795"/>
                  </a:cubicBezTo>
                  <a:cubicBezTo>
                    <a:pt x="1921619" y="535436"/>
                    <a:pt x="1940773" y="540561"/>
                    <a:pt x="1968960" y="531090"/>
                  </a:cubicBezTo>
                  <a:close/>
                  <a:moveTo>
                    <a:pt x="2394955" y="530577"/>
                  </a:moveTo>
                  <a:cubicBezTo>
                    <a:pt x="2399694" y="531349"/>
                    <a:pt x="2402331" y="533801"/>
                    <a:pt x="2414131" y="534474"/>
                  </a:cubicBezTo>
                  <a:cubicBezTo>
                    <a:pt x="2393037" y="540179"/>
                    <a:pt x="2382801" y="541963"/>
                    <a:pt x="2376373" y="541142"/>
                  </a:cubicBezTo>
                  <a:cubicBezTo>
                    <a:pt x="2370003" y="540448"/>
                    <a:pt x="2367681" y="537801"/>
                    <a:pt x="2363165" y="536767"/>
                  </a:cubicBezTo>
                  <a:cubicBezTo>
                    <a:pt x="2383375" y="530715"/>
                    <a:pt x="2390216" y="529805"/>
                    <a:pt x="2394955" y="530577"/>
                  </a:cubicBezTo>
                  <a:close/>
                  <a:moveTo>
                    <a:pt x="2575778" y="530482"/>
                  </a:moveTo>
                  <a:cubicBezTo>
                    <a:pt x="2567920" y="530963"/>
                    <a:pt x="2559087" y="532421"/>
                    <a:pt x="2549346" y="535904"/>
                  </a:cubicBezTo>
                  <a:cubicBezTo>
                    <a:pt x="2587316" y="532676"/>
                    <a:pt x="2527828" y="557224"/>
                    <a:pt x="2568614" y="547456"/>
                  </a:cubicBezTo>
                  <a:cubicBezTo>
                    <a:pt x="2559412" y="545092"/>
                    <a:pt x="2571304" y="539571"/>
                    <a:pt x="2596716" y="532081"/>
                  </a:cubicBezTo>
                  <a:cubicBezTo>
                    <a:pt x="2590558" y="530609"/>
                    <a:pt x="2583635" y="530000"/>
                    <a:pt x="2575778" y="530482"/>
                  </a:cubicBezTo>
                  <a:close/>
                  <a:moveTo>
                    <a:pt x="1861706" y="527915"/>
                  </a:moveTo>
                  <a:cubicBezTo>
                    <a:pt x="1865896" y="528542"/>
                    <a:pt x="1870993" y="530304"/>
                    <a:pt x="1875197" y="530156"/>
                  </a:cubicBezTo>
                  <a:cubicBezTo>
                    <a:pt x="1870695" y="531996"/>
                    <a:pt x="1866094" y="533921"/>
                    <a:pt x="1861450" y="536073"/>
                  </a:cubicBezTo>
                  <a:cubicBezTo>
                    <a:pt x="1856863" y="538353"/>
                    <a:pt x="1852192" y="540802"/>
                    <a:pt x="1847406" y="543435"/>
                  </a:cubicBezTo>
                  <a:cubicBezTo>
                    <a:pt x="1837836" y="548701"/>
                    <a:pt x="1827841" y="554747"/>
                    <a:pt x="1817308" y="561839"/>
                  </a:cubicBezTo>
                  <a:cubicBezTo>
                    <a:pt x="1811575" y="560891"/>
                    <a:pt x="1823849" y="552382"/>
                    <a:pt x="1816247" y="552227"/>
                  </a:cubicBezTo>
                  <a:cubicBezTo>
                    <a:pt x="1828917" y="545205"/>
                    <a:pt x="1837228" y="546040"/>
                    <a:pt x="1850776" y="537730"/>
                  </a:cubicBezTo>
                  <a:cubicBezTo>
                    <a:pt x="1860643" y="532279"/>
                    <a:pt x="1857543" y="532251"/>
                    <a:pt x="1853650" y="532492"/>
                  </a:cubicBezTo>
                  <a:cubicBezTo>
                    <a:pt x="1854231" y="527798"/>
                    <a:pt x="1857515" y="527289"/>
                    <a:pt x="1861706" y="527915"/>
                  </a:cubicBezTo>
                  <a:close/>
                  <a:moveTo>
                    <a:pt x="3100993" y="526786"/>
                  </a:moveTo>
                  <a:cubicBezTo>
                    <a:pt x="3088124" y="529150"/>
                    <a:pt x="3094637" y="531656"/>
                    <a:pt x="3076091" y="533964"/>
                  </a:cubicBezTo>
                  <a:cubicBezTo>
                    <a:pt x="3068843" y="532888"/>
                    <a:pt x="3063349" y="530269"/>
                    <a:pt x="3053185" y="531925"/>
                  </a:cubicBezTo>
                  <a:cubicBezTo>
                    <a:pt x="3067696" y="538735"/>
                    <a:pt x="3103160" y="535549"/>
                    <a:pt x="3074038" y="543152"/>
                  </a:cubicBezTo>
                  <a:cubicBezTo>
                    <a:pt x="3062967" y="540618"/>
                    <a:pt x="3054629" y="535535"/>
                    <a:pt x="3038560" y="537347"/>
                  </a:cubicBezTo>
                  <a:cubicBezTo>
                    <a:pt x="3046050" y="541722"/>
                    <a:pt x="3032034" y="545927"/>
                    <a:pt x="3049277" y="550315"/>
                  </a:cubicBezTo>
                  <a:cubicBezTo>
                    <a:pt x="3090729" y="542274"/>
                    <a:pt x="3064992" y="558399"/>
                    <a:pt x="3086638" y="561712"/>
                  </a:cubicBezTo>
                  <a:cubicBezTo>
                    <a:pt x="3100427" y="559263"/>
                    <a:pt x="3112135" y="558795"/>
                    <a:pt x="3123730" y="558427"/>
                  </a:cubicBezTo>
                  <a:cubicBezTo>
                    <a:pt x="3109360" y="553883"/>
                    <a:pt x="3087771" y="555794"/>
                    <a:pt x="3076218" y="548716"/>
                  </a:cubicBezTo>
                  <a:cubicBezTo>
                    <a:pt x="3093986" y="542614"/>
                    <a:pt x="3111710" y="527027"/>
                    <a:pt x="3100993" y="526786"/>
                  </a:cubicBezTo>
                  <a:close/>
                  <a:moveTo>
                    <a:pt x="4169219" y="524041"/>
                  </a:moveTo>
                  <a:cubicBezTo>
                    <a:pt x="4184637" y="518618"/>
                    <a:pt x="4224503" y="554592"/>
                    <a:pt x="4253413" y="563780"/>
                  </a:cubicBezTo>
                  <a:cubicBezTo>
                    <a:pt x="4245329" y="562732"/>
                    <a:pt x="4241507" y="560325"/>
                    <a:pt x="4237655" y="557777"/>
                  </a:cubicBezTo>
                  <a:cubicBezTo>
                    <a:pt x="4242411" y="560254"/>
                    <a:pt x="4241647" y="574128"/>
                    <a:pt x="4211535" y="561684"/>
                  </a:cubicBezTo>
                  <a:cubicBezTo>
                    <a:pt x="4197647" y="551463"/>
                    <a:pt x="4212795" y="558301"/>
                    <a:pt x="4227207" y="561713"/>
                  </a:cubicBezTo>
                  <a:cubicBezTo>
                    <a:pt x="4206539" y="549736"/>
                    <a:pt x="4198837" y="532790"/>
                    <a:pt x="4169219" y="524041"/>
                  </a:cubicBezTo>
                  <a:close/>
                  <a:moveTo>
                    <a:pt x="3397967" y="522567"/>
                  </a:moveTo>
                  <a:cubicBezTo>
                    <a:pt x="3380723" y="524479"/>
                    <a:pt x="3365491" y="526163"/>
                    <a:pt x="3351221" y="527749"/>
                  </a:cubicBezTo>
                  <a:cubicBezTo>
                    <a:pt x="3336965" y="529632"/>
                    <a:pt x="3323671" y="531387"/>
                    <a:pt x="3310321" y="533157"/>
                  </a:cubicBezTo>
                  <a:cubicBezTo>
                    <a:pt x="3283578" y="536399"/>
                    <a:pt x="3256524" y="538692"/>
                    <a:pt x="3220805" y="540618"/>
                  </a:cubicBezTo>
                  <a:cubicBezTo>
                    <a:pt x="3229866" y="545318"/>
                    <a:pt x="3246982" y="543350"/>
                    <a:pt x="3259851" y="544836"/>
                  </a:cubicBezTo>
                  <a:cubicBezTo>
                    <a:pt x="3253253" y="546252"/>
                    <a:pt x="3239719" y="547257"/>
                    <a:pt x="3245184" y="549480"/>
                  </a:cubicBezTo>
                  <a:cubicBezTo>
                    <a:pt x="3283536" y="540646"/>
                    <a:pt x="3313053" y="537291"/>
                    <a:pt x="3347328" y="531826"/>
                  </a:cubicBezTo>
                  <a:cubicBezTo>
                    <a:pt x="3383231" y="541085"/>
                    <a:pt x="3394641" y="532477"/>
                    <a:pt x="3439647" y="540264"/>
                  </a:cubicBezTo>
                  <a:cubicBezTo>
                    <a:pt x="3434763" y="537064"/>
                    <a:pt x="3447519" y="537956"/>
                    <a:pt x="3460515" y="538919"/>
                  </a:cubicBezTo>
                  <a:cubicBezTo>
                    <a:pt x="3449825" y="535238"/>
                    <a:pt x="3442449" y="529320"/>
                    <a:pt x="3426267" y="529476"/>
                  </a:cubicBezTo>
                  <a:cubicBezTo>
                    <a:pt x="3430771" y="532463"/>
                    <a:pt x="3424031" y="534162"/>
                    <a:pt x="3417363" y="535875"/>
                  </a:cubicBezTo>
                  <a:cubicBezTo>
                    <a:pt x="3400347" y="530255"/>
                    <a:pt x="3396127" y="526092"/>
                    <a:pt x="3397967" y="522567"/>
                  </a:cubicBezTo>
                  <a:close/>
                  <a:moveTo>
                    <a:pt x="3514423" y="521449"/>
                  </a:moveTo>
                  <a:cubicBezTo>
                    <a:pt x="3517155" y="525654"/>
                    <a:pt x="3512443" y="528485"/>
                    <a:pt x="3500719" y="530509"/>
                  </a:cubicBezTo>
                  <a:cubicBezTo>
                    <a:pt x="3474587" y="519906"/>
                    <a:pt x="3481141" y="531543"/>
                    <a:pt x="3506695" y="533242"/>
                  </a:cubicBezTo>
                  <a:cubicBezTo>
                    <a:pt x="3481155" y="544044"/>
                    <a:pt x="3568787" y="526517"/>
                    <a:pt x="3514423" y="521449"/>
                  </a:cubicBezTo>
                  <a:close/>
                  <a:moveTo>
                    <a:pt x="2489518" y="521251"/>
                  </a:moveTo>
                  <a:cubicBezTo>
                    <a:pt x="2491811" y="525810"/>
                    <a:pt x="2470845" y="536399"/>
                    <a:pt x="2444697" y="541496"/>
                  </a:cubicBezTo>
                  <a:cubicBezTo>
                    <a:pt x="2439430" y="539400"/>
                    <a:pt x="2452115" y="533723"/>
                    <a:pt x="2444951" y="531996"/>
                  </a:cubicBezTo>
                  <a:cubicBezTo>
                    <a:pt x="2460935" y="526999"/>
                    <a:pt x="2473067" y="526772"/>
                    <a:pt x="2489518" y="521251"/>
                  </a:cubicBezTo>
                  <a:close/>
                  <a:moveTo>
                    <a:pt x="2621222" y="521039"/>
                  </a:moveTo>
                  <a:cubicBezTo>
                    <a:pt x="2587245" y="530991"/>
                    <a:pt x="2621434" y="530935"/>
                    <a:pt x="2623388" y="535635"/>
                  </a:cubicBezTo>
                  <a:cubicBezTo>
                    <a:pt x="2666638" y="520175"/>
                    <a:pt x="2624846" y="528684"/>
                    <a:pt x="2621222" y="521039"/>
                  </a:cubicBezTo>
                  <a:close/>
                  <a:moveTo>
                    <a:pt x="3549527" y="517502"/>
                  </a:moveTo>
                  <a:cubicBezTo>
                    <a:pt x="3531319" y="519231"/>
                    <a:pt x="3569961" y="536126"/>
                    <a:pt x="3590165" y="531939"/>
                  </a:cubicBezTo>
                  <a:cubicBezTo>
                    <a:pt x="3580425" y="527211"/>
                    <a:pt x="3570727" y="522511"/>
                    <a:pt x="3561031" y="517796"/>
                  </a:cubicBezTo>
                  <a:cubicBezTo>
                    <a:pt x="3555891" y="517318"/>
                    <a:pt x="3552129" y="517256"/>
                    <a:pt x="3549527" y="517502"/>
                  </a:cubicBezTo>
                  <a:close/>
                  <a:moveTo>
                    <a:pt x="4881251" y="512477"/>
                  </a:moveTo>
                  <a:cubicBezTo>
                    <a:pt x="4892059" y="516000"/>
                    <a:pt x="4962657" y="559565"/>
                    <a:pt x="4924701" y="525512"/>
                  </a:cubicBezTo>
                  <a:cubicBezTo>
                    <a:pt x="4961849" y="545148"/>
                    <a:pt x="4953935" y="547782"/>
                    <a:pt x="4983255" y="576676"/>
                  </a:cubicBezTo>
                  <a:cubicBezTo>
                    <a:pt x="4973629" y="570631"/>
                    <a:pt x="4956655" y="559235"/>
                    <a:pt x="4945697" y="553756"/>
                  </a:cubicBezTo>
                  <a:cubicBezTo>
                    <a:pt x="4934667" y="548390"/>
                    <a:pt x="4930167" y="548136"/>
                    <a:pt x="4946149" y="562717"/>
                  </a:cubicBezTo>
                  <a:cubicBezTo>
                    <a:pt x="4923795" y="547215"/>
                    <a:pt x="4910643" y="548815"/>
                    <a:pt x="4940119" y="563340"/>
                  </a:cubicBezTo>
                  <a:cubicBezTo>
                    <a:pt x="4939199" y="572061"/>
                    <a:pt x="4894731" y="539344"/>
                    <a:pt x="4889295" y="529830"/>
                  </a:cubicBezTo>
                  <a:cubicBezTo>
                    <a:pt x="4897619" y="529491"/>
                    <a:pt x="4904243" y="534743"/>
                    <a:pt x="4921147" y="542940"/>
                  </a:cubicBezTo>
                  <a:cubicBezTo>
                    <a:pt x="4910969" y="532860"/>
                    <a:pt x="4898313" y="522992"/>
                    <a:pt x="4880771" y="513762"/>
                  </a:cubicBezTo>
                  <a:cubicBezTo>
                    <a:pt x="4879383" y="512288"/>
                    <a:pt x="4879707" y="511974"/>
                    <a:pt x="4881251" y="512477"/>
                  </a:cubicBezTo>
                  <a:close/>
                  <a:moveTo>
                    <a:pt x="3869343" y="512091"/>
                  </a:moveTo>
                  <a:cubicBezTo>
                    <a:pt x="3887307" y="515574"/>
                    <a:pt x="3901041" y="521095"/>
                    <a:pt x="3912833" y="527551"/>
                  </a:cubicBezTo>
                  <a:cubicBezTo>
                    <a:pt x="3878799" y="524139"/>
                    <a:pt x="3890891" y="533157"/>
                    <a:pt x="3898463" y="540887"/>
                  </a:cubicBezTo>
                  <a:cubicBezTo>
                    <a:pt x="3875587" y="540094"/>
                    <a:pt x="3879097" y="525908"/>
                    <a:pt x="3850273" y="527975"/>
                  </a:cubicBezTo>
                  <a:cubicBezTo>
                    <a:pt x="3853983" y="521973"/>
                    <a:pt x="3890027" y="524606"/>
                    <a:pt x="3869343" y="512091"/>
                  </a:cubicBezTo>
                  <a:close/>
                  <a:moveTo>
                    <a:pt x="4110991" y="511001"/>
                  </a:moveTo>
                  <a:cubicBezTo>
                    <a:pt x="4129155" y="519948"/>
                    <a:pt x="4145209" y="542798"/>
                    <a:pt x="4164391" y="555709"/>
                  </a:cubicBezTo>
                  <a:cubicBezTo>
                    <a:pt x="4143907" y="548687"/>
                    <a:pt x="4134209" y="541963"/>
                    <a:pt x="4126563" y="535903"/>
                  </a:cubicBezTo>
                  <a:cubicBezTo>
                    <a:pt x="4118863" y="530113"/>
                    <a:pt x="4113215" y="525087"/>
                    <a:pt x="4100827" y="521336"/>
                  </a:cubicBezTo>
                  <a:cubicBezTo>
                    <a:pt x="4101703" y="518702"/>
                    <a:pt x="4122075" y="519878"/>
                    <a:pt x="4100599" y="515418"/>
                  </a:cubicBezTo>
                  <a:cubicBezTo>
                    <a:pt x="4097301" y="511751"/>
                    <a:pt x="4117999" y="515857"/>
                    <a:pt x="4110991" y="511001"/>
                  </a:cubicBezTo>
                  <a:close/>
                  <a:moveTo>
                    <a:pt x="3564315" y="509005"/>
                  </a:moveTo>
                  <a:cubicBezTo>
                    <a:pt x="3566679" y="511256"/>
                    <a:pt x="3562459" y="512431"/>
                    <a:pt x="3549323" y="512176"/>
                  </a:cubicBezTo>
                  <a:cubicBezTo>
                    <a:pt x="3569935" y="523034"/>
                    <a:pt x="3608187" y="522581"/>
                    <a:pt x="3631887" y="531359"/>
                  </a:cubicBezTo>
                  <a:cubicBezTo>
                    <a:pt x="3634775" y="534587"/>
                    <a:pt x="3597003" y="540150"/>
                    <a:pt x="3634011" y="542954"/>
                  </a:cubicBezTo>
                  <a:cubicBezTo>
                    <a:pt x="3629195" y="539655"/>
                    <a:pt x="3644315" y="539627"/>
                    <a:pt x="3659619" y="539768"/>
                  </a:cubicBezTo>
                  <a:cubicBezTo>
                    <a:pt x="3631915" y="522850"/>
                    <a:pt x="3558879" y="510520"/>
                    <a:pt x="3564315" y="509005"/>
                  </a:cubicBezTo>
                  <a:close/>
                  <a:moveTo>
                    <a:pt x="2017052" y="507703"/>
                  </a:moveTo>
                  <a:cubicBezTo>
                    <a:pt x="2016613" y="511922"/>
                    <a:pt x="2022474" y="513352"/>
                    <a:pt x="2042110" y="510761"/>
                  </a:cubicBezTo>
                  <a:cubicBezTo>
                    <a:pt x="1997274" y="533837"/>
                    <a:pt x="1989955" y="528132"/>
                    <a:pt x="1979238" y="525329"/>
                  </a:cubicBezTo>
                  <a:cubicBezTo>
                    <a:pt x="1993806" y="516296"/>
                    <a:pt x="2003489" y="515008"/>
                    <a:pt x="2017052" y="507703"/>
                  </a:cubicBezTo>
                  <a:close/>
                  <a:moveTo>
                    <a:pt x="5076027" y="501063"/>
                  </a:moveTo>
                  <a:cubicBezTo>
                    <a:pt x="5089971" y="508042"/>
                    <a:pt x="5104199" y="515178"/>
                    <a:pt x="5118909" y="522539"/>
                  </a:cubicBezTo>
                  <a:cubicBezTo>
                    <a:pt x="5126271" y="526206"/>
                    <a:pt x="5133747" y="529944"/>
                    <a:pt x="5141347" y="533738"/>
                  </a:cubicBezTo>
                  <a:cubicBezTo>
                    <a:pt x="5148935" y="537588"/>
                    <a:pt x="5156427" y="541935"/>
                    <a:pt x="5164183" y="546153"/>
                  </a:cubicBezTo>
                  <a:cubicBezTo>
                    <a:pt x="5195117" y="563255"/>
                    <a:pt x="5228443" y="581999"/>
                    <a:pt x="5265181" y="603646"/>
                  </a:cubicBezTo>
                  <a:cubicBezTo>
                    <a:pt x="5288483" y="629681"/>
                    <a:pt x="5227155" y="578956"/>
                    <a:pt x="5261839" y="615056"/>
                  </a:cubicBezTo>
                  <a:cubicBezTo>
                    <a:pt x="5285269" y="620790"/>
                    <a:pt x="5315579" y="636830"/>
                    <a:pt x="5351129" y="657471"/>
                  </a:cubicBezTo>
                  <a:cubicBezTo>
                    <a:pt x="5386423" y="678480"/>
                    <a:pt x="5427393" y="703482"/>
                    <a:pt x="5467741" y="733721"/>
                  </a:cubicBezTo>
                  <a:cubicBezTo>
                    <a:pt x="5488071" y="748586"/>
                    <a:pt x="5508911" y="763834"/>
                    <a:pt x="5529819" y="779123"/>
                  </a:cubicBezTo>
                  <a:cubicBezTo>
                    <a:pt x="5540255" y="786797"/>
                    <a:pt x="5550687" y="794484"/>
                    <a:pt x="5561093" y="802143"/>
                  </a:cubicBezTo>
                  <a:cubicBezTo>
                    <a:pt x="5571231" y="810142"/>
                    <a:pt x="5581339" y="818112"/>
                    <a:pt x="5591361" y="826012"/>
                  </a:cubicBezTo>
                  <a:cubicBezTo>
                    <a:pt x="5611379" y="841825"/>
                    <a:pt x="5631115" y="857271"/>
                    <a:pt x="5650255" y="871867"/>
                  </a:cubicBezTo>
                  <a:cubicBezTo>
                    <a:pt x="5659883" y="879101"/>
                    <a:pt x="5669295" y="886194"/>
                    <a:pt x="5678483" y="893088"/>
                  </a:cubicBezTo>
                  <a:cubicBezTo>
                    <a:pt x="5687757" y="899870"/>
                    <a:pt x="5696789" y="906453"/>
                    <a:pt x="5705241" y="913135"/>
                  </a:cubicBezTo>
                  <a:cubicBezTo>
                    <a:pt x="5715817" y="924574"/>
                    <a:pt x="5719837" y="935022"/>
                    <a:pt x="5733711" y="947140"/>
                  </a:cubicBezTo>
                  <a:cubicBezTo>
                    <a:pt x="5736415" y="961821"/>
                    <a:pt x="5715999" y="936154"/>
                    <a:pt x="5696831" y="917594"/>
                  </a:cubicBezTo>
                  <a:cubicBezTo>
                    <a:pt x="5699961" y="926570"/>
                    <a:pt x="5743975" y="975426"/>
                    <a:pt x="5704123" y="942072"/>
                  </a:cubicBezTo>
                  <a:cubicBezTo>
                    <a:pt x="5699663" y="935319"/>
                    <a:pt x="5704575" y="938887"/>
                    <a:pt x="5710083" y="943134"/>
                  </a:cubicBezTo>
                  <a:cubicBezTo>
                    <a:pt x="5704533" y="934413"/>
                    <a:pt x="5698941" y="932120"/>
                    <a:pt x="5700795" y="935687"/>
                  </a:cubicBezTo>
                  <a:cubicBezTo>
                    <a:pt x="5695063" y="929458"/>
                    <a:pt x="5690065" y="923696"/>
                    <a:pt x="5686043" y="918713"/>
                  </a:cubicBezTo>
                  <a:cubicBezTo>
                    <a:pt x="5682009" y="913758"/>
                    <a:pt x="5678767" y="909822"/>
                    <a:pt x="5676969" y="906792"/>
                  </a:cubicBezTo>
                  <a:cubicBezTo>
                    <a:pt x="5673303" y="900804"/>
                    <a:pt x="5674859" y="899020"/>
                    <a:pt x="5683921" y="903975"/>
                  </a:cubicBezTo>
                  <a:cubicBezTo>
                    <a:pt x="5636353" y="856067"/>
                    <a:pt x="5665659" y="908123"/>
                    <a:pt x="5621799" y="872815"/>
                  </a:cubicBezTo>
                  <a:cubicBezTo>
                    <a:pt x="5619987" y="863118"/>
                    <a:pt x="5644067" y="879483"/>
                    <a:pt x="5642185" y="869687"/>
                  </a:cubicBezTo>
                  <a:cubicBezTo>
                    <a:pt x="5610261" y="844572"/>
                    <a:pt x="5612597" y="855926"/>
                    <a:pt x="5584751" y="827824"/>
                  </a:cubicBezTo>
                  <a:cubicBezTo>
                    <a:pt x="5577147" y="823350"/>
                    <a:pt x="5552711" y="814332"/>
                    <a:pt x="5576483" y="832637"/>
                  </a:cubicBezTo>
                  <a:cubicBezTo>
                    <a:pt x="5578663" y="838286"/>
                    <a:pt x="5568823" y="829070"/>
                    <a:pt x="5566911" y="825700"/>
                  </a:cubicBezTo>
                  <a:cubicBezTo>
                    <a:pt x="5560513" y="821128"/>
                    <a:pt x="5554269" y="816357"/>
                    <a:pt x="5547631" y="812109"/>
                  </a:cubicBezTo>
                  <a:cubicBezTo>
                    <a:pt x="5544543" y="806815"/>
                    <a:pt x="5552147" y="811048"/>
                    <a:pt x="5558771" y="814969"/>
                  </a:cubicBezTo>
                  <a:cubicBezTo>
                    <a:pt x="5565367" y="818933"/>
                    <a:pt x="5571271" y="822218"/>
                    <a:pt x="5565553" y="813922"/>
                  </a:cubicBezTo>
                  <a:cubicBezTo>
                    <a:pt x="5528673" y="772512"/>
                    <a:pt x="5528617" y="797952"/>
                    <a:pt x="5498703" y="762206"/>
                  </a:cubicBezTo>
                  <a:cubicBezTo>
                    <a:pt x="5485439" y="754263"/>
                    <a:pt x="5506927" y="778062"/>
                    <a:pt x="5490675" y="767401"/>
                  </a:cubicBezTo>
                  <a:cubicBezTo>
                    <a:pt x="5502963" y="784503"/>
                    <a:pt x="5502327" y="770261"/>
                    <a:pt x="5530103" y="793493"/>
                  </a:cubicBezTo>
                  <a:cubicBezTo>
                    <a:pt x="5518325" y="788170"/>
                    <a:pt x="5526707" y="803559"/>
                    <a:pt x="5543071" y="824001"/>
                  </a:cubicBezTo>
                  <a:cubicBezTo>
                    <a:pt x="5559069" y="844968"/>
                    <a:pt x="5582427" y="871725"/>
                    <a:pt x="5602701" y="887723"/>
                  </a:cubicBezTo>
                  <a:cubicBezTo>
                    <a:pt x="5591971" y="887057"/>
                    <a:pt x="5580603" y="873325"/>
                    <a:pt x="5568341" y="859012"/>
                  </a:cubicBezTo>
                  <a:cubicBezTo>
                    <a:pt x="5556039" y="844784"/>
                    <a:pt x="5543099" y="829594"/>
                    <a:pt x="5528815" y="827555"/>
                  </a:cubicBezTo>
                  <a:cubicBezTo>
                    <a:pt x="5534547" y="815351"/>
                    <a:pt x="5499143" y="774352"/>
                    <a:pt x="5458991" y="738110"/>
                  </a:cubicBezTo>
                  <a:cubicBezTo>
                    <a:pt x="5448969" y="729050"/>
                    <a:pt x="5438675" y="720315"/>
                    <a:pt x="5428695" y="712387"/>
                  </a:cubicBezTo>
                  <a:cubicBezTo>
                    <a:pt x="5418573" y="704699"/>
                    <a:pt x="5408579" y="698116"/>
                    <a:pt x="5399659" y="692680"/>
                  </a:cubicBezTo>
                  <a:cubicBezTo>
                    <a:pt x="5381765" y="681892"/>
                    <a:pt x="5367735" y="676342"/>
                    <a:pt x="5362483" y="679967"/>
                  </a:cubicBezTo>
                  <a:cubicBezTo>
                    <a:pt x="5333915" y="663856"/>
                    <a:pt x="5319487" y="648127"/>
                    <a:pt x="5298903" y="632271"/>
                  </a:cubicBezTo>
                  <a:cubicBezTo>
                    <a:pt x="5304367" y="638359"/>
                    <a:pt x="5298987" y="635499"/>
                    <a:pt x="5292957" y="632186"/>
                  </a:cubicBezTo>
                  <a:cubicBezTo>
                    <a:pt x="5306167" y="647830"/>
                    <a:pt x="5343823" y="664097"/>
                    <a:pt x="5350407" y="679570"/>
                  </a:cubicBezTo>
                  <a:cubicBezTo>
                    <a:pt x="5330955" y="669476"/>
                    <a:pt x="5320691" y="659680"/>
                    <a:pt x="5305585" y="649727"/>
                  </a:cubicBezTo>
                  <a:cubicBezTo>
                    <a:pt x="5309775" y="659396"/>
                    <a:pt x="5328011" y="669363"/>
                    <a:pt x="5344447" y="679415"/>
                  </a:cubicBezTo>
                  <a:cubicBezTo>
                    <a:pt x="5355771" y="698003"/>
                    <a:pt x="5269755" y="634579"/>
                    <a:pt x="5320463" y="678778"/>
                  </a:cubicBezTo>
                  <a:cubicBezTo>
                    <a:pt x="5328619" y="692298"/>
                    <a:pt x="5297275" y="660416"/>
                    <a:pt x="5279875" y="654894"/>
                  </a:cubicBezTo>
                  <a:cubicBezTo>
                    <a:pt x="5284491" y="653663"/>
                    <a:pt x="5277965" y="642507"/>
                    <a:pt x="5267899" y="630105"/>
                  </a:cubicBezTo>
                  <a:cubicBezTo>
                    <a:pt x="5257947" y="617520"/>
                    <a:pt x="5245021" y="602754"/>
                    <a:pt x="5238169" y="592575"/>
                  </a:cubicBezTo>
                  <a:cubicBezTo>
                    <a:pt x="5200085" y="570087"/>
                    <a:pt x="5178347" y="559207"/>
                    <a:pt x="5158751" y="552120"/>
                  </a:cubicBezTo>
                  <a:lnTo>
                    <a:pt x="5132907" y="544458"/>
                  </a:lnTo>
                  <a:lnTo>
                    <a:pt x="5142079" y="552951"/>
                  </a:lnTo>
                  <a:cubicBezTo>
                    <a:pt x="5155773" y="564459"/>
                    <a:pt x="5177581" y="580205"/>
                    <a:pt x="5191619" y="587605"/>
                  </a:cubicBezTo>
                  <a:cubicBezTo>
                    <a:pt x="5218391" y="603051"/>
                    <a:pt x="5165471" y="558810"/>
                    <a:pt x="5209643" y="587266"/>
                  </a:cubicBezTo>
                  <a:cubicBezTo>
                    <a:pt x="5195655" y="586968"/>
                    <a:pt x="5233439" y="611064"/>
                    <a:pt x="5240447" y="626693"/>
                  </a:cubicBezTo>
                  <a:cubicBezTo>
                    <a:pt x="5233523" y="623012"/>
                    <a:pt x="5226643" y="619360"/>
                    <a:pt x="5219637" y="615637"/>
                  </a:cubicBezTo>
                  <a:cubicBezTo>
                    <a:pt x="5254293" y="646060"/>
                    <a:pt x="5255031" y="619487"/>
                    <a:pt x="5228923" y="604084"/>
                  </a:cubicBezTo>
                  <a:cubicBezTo>
                    <a:pt x="5250939" y="605146"/>
                    <a:pt x="5267459" y="641827"/>
                    <a:pt x="5255143" y="637792"/>
                  </a:cubicBezTo>
                  <a:cubicBezTo>
                    <a:pt x="5269655" y="647292"/>
                    <a:pt x="5282707" y="657796"/>
                    <a:pt x="5295251" y="668075"/>
                  </a:cubicBezTo>
                  <a:cubicBezTo>
                    <a:pt x="5307779" y="678381"/>
                    <a:pt x="5319657" y="688673"/>
                    <a:pt x="5331083" y="698951"/>
                  </a:cubicBezTo>
                  <a:cubicBezTo>
                    <a:pt x="5353903" y="719550"/>
                    <a:pt x="5374955" y="739979"/>
                    <a:pt x="5395497" y="760634"/>
                  </a:cubicBezTo>
                  <a:cubicBezTo>
                    <a:pt x="5356055" y="741649"/>
                    <a:pt x="5404741" y="807806"/>
                    <a:pt x="5345763" y="764768"/>
                  </a:cubicBezTo>
                  <a:cubicBezTo>
                    <a:pt x="5363727" y="770162"/>
                    <a:pt x="5369843" y="765603"/>
                    <a:pt x="5353507" y="742286"/>
                  </a:cubicBezTo>
                  <a:cubicBezTo>
                    <a:pt x="5343031" y="728469"/>
                    <a:pt x="5333559" y="734783"/>
                    <a:pt x="5303547" y="712684"/>
                  </a:cubicBezTo>
                  <a:cubicBezTo>
                    <a:pt x="5311771" y="724250"/>
                    <a:pt x="5336065" y="736199"/>
                    <a:pt x="5339717" y="747609"/>
                  </a:cubicBezTo>
                  <a:cubicBezTo>
                    <a:pt x="5328987" y="739752"/>
                    <a:pt x="5318255" y="731909"/>
                    <a:pt x="5311615" y="724208"/>
                  </a:cubicBezTo>
                  <a:cubicBezTo>
                    <a:pt x="5302031" y="718644"/>
                    <a:pt x="5308839" y="726728"/>
                    <a:pt x="5309747" y="729870"/>
                  </a:cubicBezTo>
                  <a:cubicBezTo>
                    <a:pt x="5285439" y="714666"/>
                    <a:pt x="5286091" y="701061"/>
                    <a:pt x="5289361" y="700933"/>
                  </a:cubicBezTo>
                  <a:cubicBezTo>
                    <a:pt x="5332115" y="726940"/>
                    <a:pt x="5330203" y="719536"/>
                    <a:pt x="5369491" y="748402"/>
                  </a:cubicBezTo>
                  <a:cubicBezTo>
                    <a:pt x="5357981" y="734861"/>
                    <a:pt x="5345483" y="721263"/>
                    <a:pt x="5331229" y="707607"/>
                  </a:cubicBezTo>
                  <a:lnTo>
                    <a:pt x="5313723" y="692849"/>
                  </a:lnTo>
                  <a:lnTo>
                    <a:pt x="5310893" y="689976"/>
                  </a:lnTo>
                  <a:lnTo>
                    <a:pt x="5308933" y="688810"/>
                  </a:lnTo>
                  <a:lnTo>
                    <a:pt x="5282423" y="666461"/>
                  </a:lnTo>
                  <a:cubicBezTo>
                    <a:pt x="5275387" y="663049"/>
                    <a:pt x="5276491" y="666347"/>
                    <a:pt x="5274779" y="667338"/>
                  </a:cubicBezTo>
                  <a:cubicBezTo>
                    <a:pt x="5273929" y="667820"/>
                    <a:pt x="5272371" y="667749"/>
                    <a:pt x="5268763" y="665965"/>
                  </a:cubicBezTo>
                  <a:cubicBezTo>
                    <a:pt x="5265195" y="664125"/>
                    <a:pt x="5259447" y="660755"/>
                    <a:pt x="5250059" y="654894"/>
                  </a:cubicBezTo>
                  <a:cubicBezTo>
                    <a:pt x="5263099" y="666645"/>
                    <a:pt x="5270375" y="670481"/>
                    <a:pt x="5278629" y="673454"/>
                  </a:cubicBezTo>
                  <a:cubicBezTo>
                    <a:pt x="5282719" y="674990"/>
                    <a:pt x="5286989" y="676420"/>
                    <a:pt x="5292133" y="678816"/>
                  </a:cubicBezTo>
                  <a:lnTo>
                    <a:pt x="5308933" y="688810"/>
                  </a:lnTo>
                  <a:lnTo>
                    <a:pt x="5313723" y="692849"/>
                  </a:lnTo>
                  <a:lnTo>
                    <a:pt x="5317717" y="696902"/>
                  </a:lnTo>
                  <a:cubicBezTo>
                    <a:pt x="5325131" y="706931"/>
                    <a:pt x="5279311" y="678342"/>
                    <a:pt x="5313017" y="701358"/>
                  </a:cubicBezTo>
                  <a:cubicBezTo>
                    <a:pt x="5288907" y="684115"/>
                    <a:pt x="5284251" y="686139"/>
                    <a:pt x="5278007" y="687711"/>
                  </a:cubicBezTo>
                  <a:cubicBezTo>
                    <a:pt x="5274879" y="688489"/>
                    <a:pt x="5271353" y="689155"/>
                    <a:pt x="5264799" y="687272"/>
                  </a:cubicBezTo>
                  <a:cubicBezTo>
                    <a:pt x="5261515" y="686323"/>
                    <a:pt x="5257479" y="684738"/>
                    <a:pt x="5252353" y="682218"/>
                  </a:cubicBezTo>
                  <a:cubicBezTo>
                    <a:pt x="5247199" y="679740"/>
                    <a:pt x="5240773" y="676611"/>
                    <a:pt x="5232973" y="672166"/>
                  </a:cubicBezTo>
                  <a:cubicBezTo>
                    <a:pt x="5227381" y="666347"/>
                    <a:pt x="5232903" y="669009"/>
                    <a:pt x="5238833" y="671982"/>
                  </a:cubicBezTo>
                  <a:cubicBezTo>
                    <a:pt x="5235975" y="668273"/>
                    <a:pt x="5233087" y="664507"/>
                    <a:pt x="5230227" y="660798"/>
                  </a:cubicBezTo>
                  <a:cubicBezTo>
                    <a:pt x="5256261" y="683237"/>
                    <a:pt x="5265379" y="685219"/>
                    <a:pt x="5266963" y="677673"/>
                  </a:cubicBezTo>
                  <a:cubicBezTo>
                    <a:pt x="5264119" y="675281"/>
                    <a:pt x="5260523" y="672520"/>
                    <a:pt x="5255979" y="669561"/>
                  </a:cubicBezTo>
                  <a:cubicBezTo>
                    <a:pt x="5251377" y="666687"/>
                    <a:pt x="5245927" y="663502"/>
                    <a:pt x="5239583" y="659920"/>
                  </a:cubicBezTo>
                  <a:cubicBezTo>
                    <a:pt x="5226913" y="652771"/>
                    <a:pt x="5210689" y="644050"/>
                    <a:pt x="5190743" y="633262"/>
                  </a:cubicBezTo>
                  <a:cubicBezTo>
                    <a:pt x="5222567" y="642209"/>
                    <a:pt x="5180903" y="619530"/>
                    <a:pt x="5152517" y="599965"/>
                  </a:cubicBezTo>
                  <a:cubicBezTo>
                    <a:pt x="5145707" y="605627"/>
                    <a:pt x="5120777" y="597756"/>
                    <a:pt x="5125859" y="612281"/>
                  </a:cubicBezTo>
                  <a:cubicBezTo>
                    <a:pt x="5118569" y="609195"/>
                    <a:pt x="5113147" y="606038"/>
                    <a:pt x="5108687" y="602853"/>
                  </a:cubicBezTo>
                  <a:cubicBezTo>
                    <a:pt x="5104157" y="599809"/>
                    <a:pt x="5100575" y="596779"/>
                    <a:pt x="5097119" y="593693"/>
                  </a:cubicBezTo>
                  <a:cubicBezTo>
                    <a:pt x="5090211" y="587535"/>
                    <a:pt x="5083715" y="581348"/>
                    <a:pt x="5070563" y="575657"/>
                  </a:cubicBezTo>
                  <a:cubicBezTo>
                    <a:pt x="5075631" y="577228"/>
                    <a:pt x="5094105" y="586133"/>
                    <a:pt x="5109011" y="591895"/>
                  </a:cubicBezTo>
                  <a:cubicBezTo>
                    <a:pt x="5123779" y="597898"/>
                    <a:pt x="5134849" y="601097"/>
                    <a:pt x="5125959" y="589347"/>
                  </a:cubicBezTo>
                  <a:cubicBezTo>
                    <a:pt x="5106663" y="568536"/>
                    <a:pt x="5097375" y="584165"/>
                    <a:pt x="5085215" y="563255"/>
                  </a:cubicBezTo>
                  <a:cubicBezTo>
                    <a:pt x="5141915" y="596057"/>
                    <a:pt x="5081391" y="548659"/>
                    <a:pt x="5124515" y="572174"/>
                  </a:cubicBezTo>
                  <a:cubicBezTo>
                    <a:pt x="5117635" y="561188"/>
                    <a:pt x="5078703" y="552326"/>
                    <a:pt x="5078687" y="540901"/>
                  </a:cubicBezTo>
                  <a:cubicBezTo>
                    <a:pt x="5087663" y="543152"/>
                    <a:pt x="5108305" y="554322"/>
                    <a:pt x="5130431" y="568026"/>
                  </a:cubicBezTo>
                  <a:cubicBezTo>
                    <a:pt x="5152191" y="582396"/>
                    <a:pt x="5175551" y="599016"/>
                    <a:pt x="5191111" y="610441"/>
                  </a:cubicBezTo>
                  <a:cubicBezTo>
                    <a:pt x="5205351" y="614971"/>
                    <a:pt x="5219183" y="619162"/>
                    <a:pt x="5200383" y="598875"/>
                  </a:cubicBezTo>
                  <a:cubicBezTo>
                    <a:pt x="5183245" y="584795"/>
                    <a:pt x="5145817" y="561590"/>
                    <a:pt x="5133687" y="550115"/>
                  </a:cubicBezTo>
                  <a:lnTo>
                    <a:pt x="5131929" y="544169"/>
                  </a:lnTo>
                  <a:lnTo>
                    <a:pt x="5129185" y="543355"/>
                  </a:lnTo>
                  <a:cubicBezTo>
                    <a:pt x="5118683" y="540731"/>
                    <a:pt x="5106939" y="538077"/>
                    <a:pt x="5092181" y="534417"/>
                  </a:cubicBezTo>
                  <a:cubicBezTo>
                    <a:pt x="5089873" y="525385"/>
                    <a:pt x="5129131" y="544625"/>
                    <a:pt x="5106919" y="522044"/>
                  </a:cubicBezTo>
                  <a:cubicBezTo>
                    <a:pt x="5098991" y="520387"/>
                    <a:pt x="5106579" y="529250"/>
                    <a:pt x="5084055" y="517712"/>
                  </a:cubicBezTo>
                  <a:cubicBezTo>
                    <a:pt x="5074257" y="507349"/>
                    <a:pt x="5087227" y="512389"/>
                    <a:pt x="5076027" y="501063"/>
                  </a:cubicBezTo>
                  <a:close/>
                  <a:moveTo>
                    <a:pt x="1980993" y="501063"/>
                  </a:moveTo>
                  <a:cubicBezTo>
                    <a:pt x="2013059" y="493517"/>
                    <a:pt x="1979379" y="525838"/>
                    <a:pt x="1950895" y="527805"/>
                  </a:cubicBezTo>
                  <a:cubicBezTo>
                    <a:pt x="1958327" y="523049"/>
                    <a:pt x="1963368" y="522157"/>
                    <a:pt x="1968167" y="521491"/>
                  </a:cubicBezTo>
                  <a:cubicBezTo>
                    <a:pt x="1984787" y="510194"/>
                    <a:pt x="1935067" y="523091"/>
                    <a:pt x="1980993" y="501063"/>
                  </a:cubicBezTo>
                  <a:close/>
                  <a:moveTo>
                    <a:pt x="3994507" y="500723"/>
                  </a:moveTo>
                  <a:cubicBezTo>
                    <a:pt x="4019763" y="505848"/>
                    <a:pt x="3999985" y="512573"/>
                    <a:pt x="4016789" y="521407"/>
                  </a:cubicBezTo>
                  <a:cubicBezTo>
                    <a:pt x="4035873" y="526815"/>
                    <a:pt x="4053811" y="527806"/>
                    <a:pt x="4080071" y="530156"/>
                  </a:cubicBezTo>
                  <a:cubicBezTo>
                    <a:pt x="4094159" y="542444"/>
                    <a:pt x="4003511" y="520982"/>
                    <a:pt x="4033523" y="538409"/>
                  </a:cubicBezTo>
                  <a:cubicBezTo>
                    <a:pt x="3991859" y="520642"/>
                    <a:pt x="3994731" y="508311"/>
                    <a:pt x="3994507" y="500723"/>
                  </a:cubicBezTo>
                  <a:close/>
                  <a:moveTo>
                    <a:pt x="4546153" y="500313"/>
                  </a:moveTo>
                  <a:cubicBezTo>
                    <a:pt x="4561839" y="504914"/>
                    <a:pt x="4601423" y="529632"/>
                    <a:pt x="4578233" y="509897"/>
                  </a:cubicBezTo>
                  <a:cubicBezTo>
                    <a:pt x="4600531" y="516084"/>
                    <a:pt x="4601097" y="527396"/>
                    <a:pt x="4614079" y="535961"/>
                  </a:cubicBezTo>
                  <a:cubicBezTo>
                    <a:pt x="4594033" y="523233"/>
                    <a:pt x="4559999" y="514385"/>
                    <a:pt x="4546153" y="500313"/>
                  </a:cubicBezTo>
                  <a:close/>
                  <a:moveTo>
                    <a:pt x="2494076" y="497722"/>
                  </a:moveTo>
                  <a:cubicBezTo>
                    <a:pt x="2498607" y="498090"/>
                    <a:pt x="2503151" y="498458"/>
                    <a:pt x="2507639" y="498812"/>
                  </a:cubicBezTo>
                  <a:cubicBezTo>
                    <a:pt x="2478433" y="509062"/>
                    <a:pt x="2459590" y="510647"/>
                    <a:pt x="2490056" y="511709"/>
                  </a:cubicBezTo>
                  <a:cubicBezTo>
                    <a:pt x="2473832" y="516905"/>
                    <a:pt x="2464474" y="513635"/>
                    <a:pt x="2452511" y="513536"/>
                  </a:cubicBezTo>
                  <a:cubicBezTo>
                    <a:pt x="2465691" y="509019"/>
                    <a:pt x="2469528" y="506372"/>
                    <a:pt x="2466413" y="505140"/>
                  </a:cubicBezTo>
                  <a:cubicBezTo>
                    <a:pt x="2476224" y="501983"/>
                    <a:pt x="2483685" y="501672"/>
                    <a:pt x="2494076" y="497722"/>
                  </a:cubicBezTo>
                  <a:close/>
                  <a:moveTo>
                    <a:pt x="3385919" y="497113"/>
                  </a:moveTo>
                  <a:cubicBezTo>
                    <a:pt x="3385367" y="501615"/>
                    <a:pt x="3371127" y="501714"/>
                    <a:pt x="3353585" y="501360"/>
                  </a:cubicBezTo>
                  <a:cubicBezTo>
                    <a:pt x="3336059" y="501091"/>
                    <a:pt x="3315248" y="501728"/>
                    <a:pt x="3301671" y="504828"/>
                  </a:cubicBezTo>
                  <a:cubicBezTo>
                    <a:pt x="3310293" y="510166"/>
                    <a:pt x="3345586" y="508608"/>
                    <a:pt x="3371691" y="507702"/>
                  </a:cubicBezTo>
                  <a:cubicBezTo>
                    <a:pt x="3397755" y="506131"/>
                    <a:pt x="3414673" y="501983"/>
                    <a:pt x="3385919" y="497113"/>
                  </a:cubicBezTo>
                  <a:close/>
                  <a:moveTo>
                    <a:pt x="4366655" y="497085"/>
                  </a:moveTo>
                  <a:cubicBezTo>
                    <a:pt x="4380075" y="500837"/>
                    <a:pt x="4384635" y="500823"/>
                    <a:pt x="4382865" y="498048"/>
                  </a:cubicBezTo>
                  <a:cubicBezTo>
                    <a:pt x="4406719" y="497665"/>
                    <a:pt x="4368495" y="512842"/>
                    <a:pt x="4430149" y="524606"/>
                  </a:cubicBezTo>
                  <a:cubicBezTo>
                    <a:pt x="4416659" y="524125"/>
                    <a:pt x="4431749" y="536045"/>
                    <a:pt x="4392491" y="524366"/>
                  </a:cubicBezTo>
                  <a:cubicBezTo>
                    <a:pt x="4404837" y="523134"/>
                    <a:pt x="4350571" y="499591"/>
                    <a:pt x="4366655" y="497085"/>
                  </a:cubicBezTo>
                  <a:close/>
                  <a:moveTo>
                    <a:pt x="3699867" y="497006"/>
                  </a:moveTo>
                  <a:cubicBezTo>
                    <a:pt x="3686889" y="496854"/>
                    <a:pt x="3674895" y="498337"/>
                    <a:pt x="3673535" y="499420"/>
                  </a:cubicBezTo>
                  <a:cubicBezTo>
                    <a:pt x="3706225" y="509755"/>
                    <a:pt x="3695083" y="509897"/>
                    <a:pt x="3713785" y="521208"/>
                  </a:cubicBezTo>
                  <a:cubicBezTo>
                    <a:pt x="3720695" y="521449"/>
                    <a:pt x="3727743" y="521704"/>
                    <a:pt x="3734779" y="521959"/>
                  </a:cubicBezTo>
                  <a:cubicBezTo>
                    <a:pt x="3740855" y="522015"/>
                    <a:pt x="3746361" y="521959"/>
                    <a:pt x="3739635" y="519240"/>
                  </a:cubicBezTo>
                  <a:cubicBezTo>
                    <a:pt x="3733789" y="519042"/>
                    <a:pt x="3722973" y="516282"/>
                    <a:pt x="3733875" y="516097"/>
                  </a:cubicBezTo>
                  <a:cubicBezTo>
                    <a:pt x="3737937" y="518037"/>
                    <a:pt x="3742127" y="519863"/>
                    <a:pt x="3750027" y="519623"/>
                  </a:cubicBezTo>
                  <a:cubicBezTo>
                    <a:pt x="3739395" y="514158"/>
                    <a:pt x="3734681" y="510010"/>
                    <a:pt x="3737823" y="507547"/>
                  </a:cubicBezTo>
                  <a:cubicBezTo>
                    <a:pt x="3715315" y="505834"/>
                    <a:pt x="3724601" y="511001"/>
                    <a:pt x="3717679" y="512643"/>
                  </a:cubicBezTo>
                  <a:cubicBezTo>
                    <a:pt x="3708405" y="506867"/>
                    <a:pt x="3705347" y="502450"/>
                    <a:pt x="3715711" y="500893"/>
                  </a:cubicBezTo>
                  <a:cubicBezTo>
                    <a:pt x="3719859" y="502818"/>
                    <a:pt x="3724119" y="504644"/>
                    <a:pt x="3732091" y="504404"/>
                  </a:cubicBezTo>
                  <a:cubicBezTo>
                    <a:pt x="3726803" y="498946"/>
                    <a:pt x="3712843" y="497159"/>
                    <a:pt x="3699867" y="497006"/>
                  </a:cubicBezTo>
                  <a:close/>
                  <a:moveTo>
                    <a:pt x="3193581" y="491039"/>
                  </a:moveTo>
                  <a:cubicBezTo>
                    <a:pt x="3195960" y="493135"/>
                    <a:pt x="3192010" y="494352"/>
                    <a:pt x="3178787" y="496193"/>
                  </a:cubicBezTo>
                  <a:cubicBezTo>
                    <a:pt x="3174313" y="495117"/>
                    <a:pt x="3169854" y="494168"/>
                    <a:pt x="3161982" y="495994"/>
                  </a:cubicBezTo>
                  <a:cubicBezTo>
                    <a:pt x="3191302" y="500638"/>
                    <a:pt x="3135933" y="504333"/>
                    <a:pt x="3155371" y="508877"/>
                  </a:cubicBezTo>
                  <a:cubicBezTo>
                    <a:pt x="3161643" y="507575"/>
                    <a:pt x="3169542" y="505933"/>
                    <a:pt x="3177286" y="504319"/>
                  </a:cubicBezTo>
                  <a:cubicBezTo>
                    <a:pt x="3181137" y="503413"/>
                    <a:pt x="3184945" y="502521"/>
                    <a:pt x="3188513" y="501686"/>
                  </a:cubicBezTo>
                  <a:cubicBezTo>
                    <a:pt x="3192066" y="500907"/>
                    <a:pt x="3195365" y="500185"/>
                    <a:pt x="3198168" y="499420"/>
                  </a:cubicBezTo>
                  <a:cubicBezTo>
                    <a:pt x="3209380" y="496391"/>
                    <a:pt x="3212693" y="493290"/>
                    <a:pt x="3193581" y="491039"/>
                  </a:cubicBezTo>
                  <a:close/>
                  <a:moveTo>
                    <a:pt x="5162513" y="490417"/>
                  </a:moveTo>
                  <a:cubicBezTo>
                    <a:pt x="5194593" y="506995"/>
                    <a:pt x="5235083" y="530057"/>
                    <a:pt x="5279931" y="555795"/>
                  </a:cubicBezTo>
                  <a:cubicBezTo>
                    <a:pt x="5291115" y="562279"/>
                    <a:pt x="5302571" y="568918"/>
                    <a:pt x="5314249" y="575685"/>
                  </a:cubicBezTo>
                  <a:cubicBezTo>
                    <a:pt x="5325617" y="582934"/>
                    <a:pt x="5337183" y="590296"/>
                    <a:pt x="5348877" y="597742"/>
                  </a:cubicBezTo>
                  <a:cubicBezTo>
                    <a:pt x="5372195" y="612777"/>
                    <a:pt x="5396021" y="628152"/>
                    <a:pt x="5419819" y="643484"/>
                  </a:cubicBezTo>
                  <a:cubicBezTo>
                    <a:pt x="5431683" y="651200"/>
                    <a:pt x="5443547" y="658915"/>
                    <a:pt x="5455325" y="666574"/>
                  </a:cubicBezTo>
                  <a:cubicBezTo>
                    <a:pt x="5466791" y="674672"/>
                    <a:pt x="5478189" y="682728"/>
                    <a:pt x="5489429" y="690670"/>
                  </a:cubicBezTo>
                  <a:cubicBezTo>
                    <a:pt x="5511897" y="706596"/>
                    <a:pt x="5533799" y="722113"/>
                    <a:pt x="5554567" y="736836"/>
                  </a:cubicBezTo>
                  <a:cubicBezTo>
                    <a:pt x="5596613" y="765632"/>
                    <a:pt x="5631991" y="794116"/>
                    <a:pt x="5660165" y="814318"/>
                  </a:cubicBezTo>
                  <a:cubicBezTo>
                    <a:pt x="5672155" y="823648"/>
                    <a:pt x="5675031" y="831760"/>
                    <a:pt x="5680819" y="840240"/>
                  </a:cubicBezTo>
                  <a:cubicBezTo>
                    <a:pt x="5720631" y="859026"/>
                    <a:pt x="5774257" y="907699"/>
                    <a:pt x="5827841" y="957206"/>
                  </a:cubicBezTo>
                  <a:cubicBezTo>
                    <a:pt x="5834511" y="963421"/>
                    <a:pt x="5841207" y="969636"/>
                    <a:pt x="5847859" y="975837"/>
                  </a:cubicBezTo>
                  <a:cubicBezTo>
                    <a:pt x="5854457" y="982094"/>
                    <a:pt x="5860699" y="988663"/>
                    <a:pt x="5867043" y="994963"/>
                  </a:cubicBezTo>
                  <a:cubicBezTo>
                    <a:pt x="5879715" y="1007605"/>
                    <a:pt x="5892101" y="1019965"/>
                    <a:pt x="5903895" y="1031729"/>
                  </a:cubicBezTo>
                  <a:cubicBezTo>
                    <a:pt x="5927649" y="1055089"/>
                    <a:pt x="5949479" y="1075574"/>
                    <a:pt x="5967715" y="1089958"/>
                  </a:cubicBezTo>
                  <a:cubicBezTo>
                    <a:pt x="5980697" y="1115214"/>
                    <a:pt x="6020663" y="1148526"/>
                    <a:pt x="6039123" y="1175580"/>
                  </a:cubicBezTo>
                  <a:cubicBezTo>
                    <a:pt x="6009917" y="1161295"/>
                    <a:pt x="5969031" y="1091359"/>
                    <a:pt x="5920061" y="1055188"/>
                  </a:cubicBezTo>
                  <a:cubicBezTo>
                    <a:pt x="5910903" y="1050841"/>
                    <a:pt x="5910265" y="1056872"/>
                    <a:pt x="5905267" y="1057609"/>
                  </a:cubicBezTo>
                  <a:cubicBezTo>
                    <a:pt x="5917003" y="1074597"/>
                    <a:pt x="5928795" y="1086008"/>
                    <a:pt x="5938833" y="1095762"/>
                  </a:cubicBezTo>
                  <a:cubicBezTo>
                    <a:pt x="5948927" y="1105445"/>
                    <a:pt x="5957139" y="1113543"/>
                    <a:pt x="5961259" y="1124076"/>
                  </a:cubicBezTo>
                  <a:cubicBezTo>
                    <a:pt x="5958201" y="1120410"/>
                    <a:pt x="5955059" y="1116715"/>
                    <a:pt x="5951803" y="1113048"/>
                  </a:cubicBezTo>
                  <a:cubicBezTo>
                    <a:pt x="5948375" y="1109523"/>
                    <a:pt x="5944907" y="1105969"/>
                    <a:pt x="5941395" y="1102359"/>
                  </a:cubicBezTo>
                  <a:cubicBezTo>
                    <a:pt x="5934289" y="1095210"/>
                    <a:pt x="5926871" y="1088032"/>
                    <a:pt x="5919227" y="1080798"/>
                  </a:cubicBezTo>
                  <a:cubicBezTo>
                    <a:pt x="5903823" y="1066485"/>
                    <a:pt x="5887867" y="1051677"/>
                    <a:pt x="5871787" y="1036727"/>
                  </a:cubicBezTo>
                  <a:cubicBezTo>
                    <a:pt x="5855589" y="1021890"/>
                    <a:pt x="5839959" y="1006176"/>
                    <a:pt x="5824247" y="990999"/>
                  </a:cubicBezTo>
                  <a:cubicBezTo>
                    <a:pt x="5808531" y="975823"/>
                    <a:pt x="5793681" y="960151"/>
                    <a:pt x="5780527" y="943743"/>
                  </a:cubicBezTo>
                  <a:cubicBezTo>
                    <a:pt x="5800163" y="963888"/>
                    <a:pt x="5821853" y="983326"/>
                    <a:pt x="5841135" y="1001518"/>
                  </a:cubicBezTo>
                  <a:cubicBezTo>
                    <a:pt x="5860191" y="1019951"/>
                    <a:pt x="5877675" y="1036231"/>
                    <a:pt x="5890403" y="1048321"/>
                  </a:cubicBezTo>
                  <a:cubicBezTo>
                    <a:pt x="5919013" y="1069854"/>
                    <a:pt x="5869295" y="1012362"/>
                    <a:pt x="5905183" y="1045901"/>
                  </a:cubicBezTo>
                  <a:cubicBezTo>
                    <a:pt x="5879727" y="1012008"/>
                    <a:pt x="5875905" y="1013622"/>
                    <a:pt x="5872903" y="1013806"/>
                  </a:cubicBezTo>
                  <a:cubicBezTo>
                    <a:pt x="5869761" y="1014061"/>
                    <a:pt x="5867863" y="1012546"/>
                    <a:pt x="5844533" y="973218"/>
                  </a:cubicBezTo>
                  <a:cubicBezTo>
                    <a:pt x="5823269" y="963152"/>
                    <a:pt x="5764135" y="914876"/>
                    <a:pt x="5747699" y="891177"/>
                  </a:cubicBezTo>
                  <a:cubicBezTo>
                    <a:pt x="5732011" y="877204"/>
                    <a:pt x="5729859" y="878054"/>
                    <a:pt x="5727723" y="878889"/>
                  </a:cubicBezTo>
                  <a:cubicBezTo>
                    <a:pt x="5725471" y="879851"/>
                    <a:pt x="5723687" y="880262"/>
                    <a:pt x="5707393" y="867053"/>
                  </a:cubicBezTo>
                  <a:cubicBezTo>
                    <a:pt x="5726915" y="866770"/>
                    <a:pt x="5703641" y="864463"/>
                    <a:pt x="5697709" y="859932"/>
                  </a:cubicBezTo>
                  <a:cubicBezTo>
                    <a:pt x="5689087" y="853321"/>
                    <a:pt x="5657575" y="824313"/>
                    <a:pt x="5625465" y="796763"/>
                  </a:cubicBezTo>
                  <a:cubicBezTo>
                    <a:pt x="5617439" y="789883"/>
                    <a:pt x="5609383" y="783087"/>
                    <a:pt x="5601653" y="776745"/>
                  </a:cubicBezTo>
                  <a:cubicBezTo>
                    <a:pt x="5597759" y="773616"/>
                    <a:pt x="5593979" y="770558"/>
                    <a:pt x="5590355" y="767642"/>
                  </a:cubicBezTo>
                  <a:cubicBezTo>
                    <a:pt x="5586563" y="764938"/>
                    <a:pt x="5582937" y="762347"/>
                    <a:pt x="5579525" y="759912"/>
                  </a:cubicBezTo>
                  <a:cubicBezTo>
                    <a:pt x="5565735" y="750342"/>
                    <a:pt x="5554807" y="743971"/>
                    <a:pt x="5549725" y="743632"/>
                  </a:cubicBezTo>
                  <a:cubicBezTo>
                    <a:pt x="5539079" y="725468"/>
                    <a:pt x="5530187" y="733099"/>
                    <a:pt x="5497683" y="698796"/>
                  </a:cubicBezTo>
                  <a:cubicBezTo>
                    <a:pt x="5508343" y="716478"/>
                    <a:pt x="5476687" y="686083"/>
                    <a:pt x="5445359" y="671770"/>
                  </a:cubicBezTo>
                  <a:cubicBezTo>
                    <a:pt x="5447425" y="670326"/>
                    <a:pt x="5449307" y="668641"/>
                    <a:pt x="5443037" y="660232"/>
                  </a:cubicBezTo>
                  <a:cubicBezTo>
                    <a:pt x="5435747" y="660557"/>
                    <a:pt x="5394265" y="632555"/>
                    <a:pt x="5404105" y="647122"/>
                  </a:cubicBezTo>
                  <a:cubicBezTo>
                    <a:pt x="5387455" y="635018"/>
                    <a:pt x="5375819" y="623098"/>
                    <a:pt x="5366375" y="611192"/>
                  </a:cubicBezTo>
                  <a:cubicBezTo>
                    <a:pt x="5338247" y="596808"/>
                    <a:pt x="5385487" y="629737"/>
                    <a:pt x="5383407" y="634806"/>
                  </a:cubicBezTo>
                  <a:cubicBezTo>
                    <a:pt x="5363743" y="618511"/>
                    <a:pt x="5344955" y="604184"/>
                    <a:pt x="5326579" y="591145"/>
                  </a:cubicBezTo>
                  <a:cubicBezTo>
                    <a:pt x="5321965" y="587931"/>
                    <a:pt x="5317391" y="584746"/>
                    <a:pt x="5312875" y="581603"/>
                  </a:cubicBezTo>
                  <a:cubicBezTo>
                    <a:pt x="5308275" y="578573"/>
                    <a:pt x="5303603" y="575785"/>
                    <a:pt x="5298987" y="572953"/>
                  </a:cubicBezTo>
                  <a:cubicBezTo>
                    <a:pt x="5289729" y="567347"/>
                    <a:pt x="5280527" y="561967"/>
                    <a:pt x="5271295" y="556743"/>
                  </a:cubicBezTo>
                  <a:cubicBezTo>
                    <a:pt x="5234291" y="535989"/>
                    <a:pt x="5197311" y="517075"/>
                    <a:pt x="5154995" y="496505"/>
                  </a:cubicBezTo>
                  <a:cubicBezTo>
                    <a:pt x="5145467" y="488676"/>
                    <a:pt x="5156949" y="492512"/>
                    <a:pt x="5166023" y="495655"/>
                  </a:cubicBezTo>
                  <a:cubicBezTo>
                    <a:pt x="5174887" y="499180"/>
                    <a:pt x="5181567" y="501559"/>
                    <a:pt x="5162513" y="490417"/>
                  </a:cubicBezTo>
                  <a:close/>
                  <a:moveTo>
                    <a:pt x="4937301" y="489766"/>
                  </a:moveTo>
                  <a:cubicBezTo>
                    <a:pt x="4948103" y="496137"/>
                    <a:pt x="4956555" y="502791"/>
                    <a:pt x="4965883" y="509331"/>
                  </a:cubicBezTo>
                  <a:cubicBezTo>
                    <a:pt x="4975215" y="515886"/>
                    <a:pt x="4985067" y="523021"/>
                    <a:pt x="4999195" y="529491"/>
                  </a:cubicBezTo>
                  <a:cubicBezTo>
                    <a:pt x="5003739" y="537745"/>
                    <a:pt x="5015291" y="550783"/>
                    <a:pt x="4986157" y="536301"/>
                  </a:cubicBezTo>
                  <a:cubicBezTo>
                    <a:pt x="4974407" y="525343"/>
                    <a:pt x="4985605" y="529958"/>
                    <a:pt x="4997991" y="535352"/>
                  </a:cubicBezTo>
                  <a:cubicBezTo>
                    <a:pt x="4986951" y="527665"/>
                    <a:pt x="4976275" y="519609"/>
                    <a:pt x="4964467" y="512304"/>
                  </a:cubicBezTo>
                  <a:cubicBezTo>
                    <a:pt x="4952605" y="505098"/>
                    <a:pt x="4939919" y="498005"/>
                    <a:pt x="4925381" y="491153"/>
                  </a:cubicBezTo>
                  <a:cubicBezTo>
                    <a:pt x="4922719" y="486623"/>
                    <a:pt x="4943515" y="496476"/>
                    <a:pt x="4937301" y="489766"/>
                  </a:cubicBezTo>
                  <a:close/>
                  <a:moveTo>
                    <a:pt x="2320197" y="486964"/>
                  </a:moveTo>
                  <a:cubicBezTo>
                    <a:pt x="2317093" y="486320"/>
                    <a:pt x="2311365" y="486342"/>
                    <a:pt x="2301724" y="487358"/>
                  </a:cubicBezTo>
                  <a:cubicBezTo>
                    <a:pt x="2275986" y="498500"/>
                    <a:pt x="2306509" y="505012"/>
                    <a:pt x="2312059" y="501898"/>
                  </a:cubicBezTo>
                  <a:cubicBezTo>
                    <a:pt x="2315202" y="496823"/>
                    <a:pt x="2329509" y="488896"/>
                    <a:pt x="2320197" y="486964"/>
                  </a:cubicBezTo>
                  <a:close/>
                  <a:moveTo>
                    <a:pt x="3451553" y="485543"/>
                  </a:moveTo>
                  <a:cubicBezTo>
                    <a:pt x="3444909" y="484665"/>
                    <a:pt x="3436831" y="485235"/>
                    <a:pt x="3426579" y="488604"/>
                  </a:cubicBezTo>
                  <a:cubicBezTo>
                    <a:pt x="3478791" y="486594"/>
                    <a:pt x="3446075" y="504998"/>
                    <a:pt x="3495567" y="507561"/>
                  </a:cubicBezTo>
                  <a:cubicBezTo>
                    <a:pt x="3486959" y="505253"/>
                    <a:pt x="3498043" y="502733"/>
                    <a:pt x="3505407" y="500907"/>
                  </a:cubicBezTo>
                  <a:cubicBezTo>
                    <a:pt x="3509087" y="500057"/>
                    <a:pt x="3511833" y="499250"/>
                    <a:pt x="3510701" y="498401"/>
                  </a:cubicBezTo>
                  <a:cubicBezTo>
                    <a:pt x="3509567" y="497580"/>
                    <a:pt x="3504557" y="496447"/>
                    <a:pt x="3492721" y="496065"/>
                  </a:cubicBezTo>
                  <a:cubicBezTo>
                    <a:pt x="3478525" y="503848"/>
                    <a:pt x="3471487" y="488179"/>
                    <a:pt x="3451553" y="485543"/>
                  </a:cubicBezTo>
                  <a:close/>
                  <a:moveTo>
                    <a:pt x="4380273" y="483003"/>
                  </a:moveTo>
                  <a:cubicBezTo>
                    <a:pt x="4393803" y="486042"/>
                    <a:pt x="4420299" y="496883"/>
                    <a:pt x="4415979" y="488166"/>
                  </a:cubicBezTo>
                  <a:cubicBezTo>
                    <a:pt x="4459327" y="503328"/>
                    <a:pt x="4406435" y="493149"/>
                    <a:pt x="4431155" y="506882"/>
                  </a:cubicBezTo>
                  <a:cubicBezTo>
                    <a:pt x="4411703" y="499081"/>
                    <a:pt x="4396187" y="490205"/>
                    <a:pt x="4372687" y="483579"/>
                  </a:cubicBezTo>
                  <a:cubicBezTo>
                    <a:pt x="4372693" y="481845"/>
                    <a:pt x="4375763" y="481991"/>
                    <a:pt x="4380273" y="483003"/>
                  </a:cubicBezTo>
                  <a:close/>
                  <a:moveTo>
                    <a:pt x="2206418" y="482687"/>
                  </a:moveTo>
                  <a:cubicBezTo>
                    <a:pt x="2205229" y="481766"/>
                    <a:pt x="2200231" y="482559"/>
                    <a:pt x="2189614" y="486311"/>
                  </a:cubicBezTo>
                  <a:cubicBezTo>
                    <a:pt x="2197867" y="487217"/>
                    <a:pt x="2173658" y="494635"/>
                    <a:pt x="2161837" y="496716"/>
                  </a:cubicBezTo>
                  <a:cubicBezTo>
                    <a:pt x="2167684" y="493871"/>
                    <a:pt x="2168024" y="491054"/>
                    <a:pt x="2154815" y="496957"/>
                  </a:cubicBezTo>
                  <a:cubicBezTo>
                    <a:pt x="2181303" y="492682"/>
                    <a:pt x="2101103" y="521237"/>
                    <a:pt x="2127648" y="516933"/>
                  </a:cubicBezTo>
                  <a:cubicBezTo>
                    <a:pt x="2143136" y="510817"/>
                    <a:pt x="2158468" y="505097"/>
                    <a:pt x="2172597" y="501190"/>
                  </a:cubicBezTo>
                  <a:cubicBezTo>
                    <a:pt x="2160747" y="507405"/>
                    <a:pt x="2150214" y="513224"/>
                    <a:pt x="2165858" y="511001"/>
                  </a:cubicBezTo>
                  <a:cubicBezTo>
                    <a:pt x="2174791" y="505919"/>
                    <a:pt x="2191327" y="496079"/>
                    <a:pt x="2200359" y="489340"/>
                  </a:cubicBezTo>
                  <a:cubicBezTo>
                    <a:pt x="2204847" y="485900"/>
                    <a:pt x="2207607" y="483593"/>
                    <a:pt x="2206418" y="482687"/>
                  </a:cubicBezTo>
                  <a:close/>
                  <a:moveTo>
                    <a:pt x="2835094" y="479247"/>
                  </a:moveTo>
                  <a:cubicBezTo>
                    <a:pt x="2839907" y="481894"/>
                    <a:pt x="2826783" y="486212"/>
                    <a:pt x="2833551" y="488676"/>
                  </a:cubicBezTo>
                  <a:cubicBezTo>
                    <a:pt x="2812839" y="490799"/>
                    <a:pt x="2762539" y="491564"/>
                    <a:pt x="2802065" y="497198"/>
                  </a:cubicBezTo>
                  <a:cubicBezTo>
                    <a:pt x="2777446" y="500001"/>
                    <a:pt x="2756975" y="498458"/>
                    <a:pt x="2735881" y="497496"/>
                  </a:cubicBezTo>
                  <a:cubicBezTo>
                    <a:pt x="2714701" y="496165"/>
                    <a:pt x="2693296" y="496943"/>
                    <a:pt x="2666737" y="503144"/>
                  </a:cubicBezTo>
                  <a:cubicBezTo>
                    <a:pt x="2672895" y="497835"/>
                    <a:pt x="2687506" y="494480"/>
                    <a:pt x="2703206" y="491309"/>
                  </a:cubicBezTo>
                  <a:cubicBezTo>
                    <a:pt x="2718906" y="488180"/>
                    <a:pt x="2735994" y="486382"/>
                    <a:pt x="2746796" y="482093"/>
                  </a:cubicBezTo>
                  <a:cubicBezTo>
                    <a:pt x="2774997" y="483664"/>
                    <a:pt x="2730572" y="492328"/>
                    <a:pt x="2758787" y="493914"/>
                  </a:cubicBezTo>
                  <a:cubicBezTo>
                    <a:pt x="2795397" y="487741"/>
                    <a:pt x="2811508" y="490275"/>
                    <a:pt x="2835094" y="479247"/>
                  </a:cubicBezTo>
                  <a:close/>
                  <a:moveTo>
                    <a:pt x="1826171" y="477718"/>
                  </a:moveTo>
                  <a:cubicBezTo>
                    <a:pt x="1790269" y="511285"/>
                    <a:pt x="1747571" y="532209"/>
                    <a:pt x="1679631" y="572741"/>
                  </a:cubicBezTo>
                  <a:cubicBezTo>
                    <a:pt x="1664157" y="583996"/>
                    <a:pt x="1680834" y="575218"/>
                    <a:pt x="1694793" y="568975"/>
                  </a:cubicBezTo>
                  <a:cubicBezTo>
                    <a:pt x="1708823" y="562831"/>
                    <a:pt x="1719582" y="558343"/>
                    <a:pt x="1690942" y="575586"/>
                  </a:cubicBezTo>
                  <a:cubicBezTo>
                    <a:pt x="1679220" y="577526"/>
                    <a:pt x="1665148" y="584066"/>
                    <a:pt x="1649674" y="593283"/>
                  </a:cubicBezTo>
                  <a:cubicBezTo>
                    <a:pt x="1656894" y="585355"/>
                    <a:pt x="1666464" y="577257"/>
                    <a:pt x="1677974" y="568720"/>
                  </a:cubicBezTo>
                  <a:cubicBezTo>
                    <a:pt x="1689441" y="560113"/>
                    <a:pt x="1703429" y="552015"/>
                    <a:pt x="1718676" y="542770"/>
                  </a:cubicBezTo>
                  <a:cubicBezTo>
                    <a:pt x="1749326" y="524507"/>
                    <a:pt x="1786163" y="503611"/>
                    <a:pt x="1826171" y="477718"/>
                  </a:cubicBezTo>
                  <a:close/>
                  <a:moveTo>
                    <a:pt x="3540459" y="471517"/>
                  </a:moveTo>
                  <a:cubicBezTo>
                    <a:pt x="3550185" y="476174"/>
                    <a:pt x="3514283" y="473555"/>
                    <a:pt x="3520441" y="477661"/>
                  </a:cubicBezTo>
                  <a:cubicBezTo>
                    <a:pt x="3541153" y="477732"/>
                    <a:pt x="3559883" y="478949"/>
                    <a:pt x="3574833" y="482630"/>
                  </a:cubicBezTo>
                  <a:cubicBezTo>
                    <a:pt x="3585083" y="489312"/>
                    <a:pt x="3589371" y="494989"/>
                    <a:pt x="3572623" y="497240"/>
                  </a:cubicBezTo>
                  <a:cubicBezTo>
                    <a:pt x="3556117" y="496801"/>
                    <a:pt x="3544975" y="492837"/>
                    <a:pt x="3529063" y="492101"/>
                  </a:cubicBezTo>
                  <a:cubicBezTo>
                    <a:pt x="3540757" y="497353"/>
                    <a:pt x="3533495" y="498189"/>
                    <a:pt x="3513899" y="495230"/>
                  </a:cubicBezTo>
                  <a:cubicBezTo>
                    <a:pt x="3524547" y="499420"/>
                    <a:pt x="3531993" y="505692"/>
                    <a:pt x="3548091" y="506357"/>
                  </a:cubicBezTo>
                  <a:cubicBezTo>
                    <a:pt x="3540105" y="491917"/>
                    <a:pt x="3585579" y="509911"/>
                    <a:pt x="3617021" y="508254"/>
                  </a:cubicBezTo>
                  <a:cubicBezTo>
                    <a:pt x="3633953" y="506032"/>
                    <a:pt x="3581925" y="492483"/>
                    <a:pt x="3603191" y="490997"/>
                  </a:cubicBezTo>
                  <a:cubicBezTo>
                    <a:pt x="3631249" y="504956"/>
                    <a:pt x="3636445" y="505055"/>
                    <a:pt x="3642519" y="504021"/>
                  </a:cubicBezTo>
                  <a:cubicBezTo>
                    <a:pt x="3648549" y="503115"/>
                    <a:pt x="3655429" y="500341"/>
                    <a:pt x="3686023" y="511539"/>
                  </a:cubicBezTo>
                  <a:cubicBezTo>
                    <a:pt x="3675533" y="507023"/>
                    <a:pt x="3664279" y="502238"/>
                    <a:pt x="3652499" y="499010"/>
                  </a:cubicBezTo>
                  <a:cubicBezTo>
                    <a:pt x="3640719" y="495584"/>
                    <a:pt x="3628447" y="492441"/>
                    <a:pt x="3615945" y="489425"/>
                  </a:cubicBezTo>
                  <a:cubicBezTo>
                    <a:pt x="3590943" y="483394"/>
                    <a:pt x="3565063" y="477887"/>
                    <a:pt x="3540459" y="471517"/>
                  </a:cubicBezTo>
                  <a:close/>
                  <a:moveTo>
                    <a:pt x="2465405" y="468437"/>
                  </a:moveTo>
                  <a:cubicBezTo>
                    <a:pt x="2480672" y="468377"/>
                    <a:pt x="2494629" y="473895"/>
                    <a:pt x="2471142" y="481540"/>
                  </a:cubicBezTo>
                  <a:cubicBezTo>
                    <a:pt x="2479891" y="470894"/>
                    <a:pt x="2435735" y="479686"/>
                    <a:pt x="2416114" y="477562"/>
                  </a:cubicBezTo>
                  <a:cubicBezTo>
                    <a:pt x="2400611" y="469818"/>
                    <a:pt x="2466484" y="478227"/>
                    <a:pt x="2451039" y="470484"/>
                  </a:cubicBezTo>
                  <a:cubicBezTo>
                    <a:pt x="2455081" y="469096"/>
                    <a:pt x="2460316" y="468457"/>
                    <a:pt x="2465405" y="468437"/>
                  </a:cubicBezTo>
                  <a:close/>
                  <a:moveTo>
                    <a:pt x="2769107" y="466944"/>
                  </a:moveTo>
                  <a:cubicBezTo>
                    <a:pt x="2801117" y="469436"/>
                    <a:pt x="2779442" y="477080"/>
                    <a:pt x="2811366" y="479629"/>
                  </a:cubicBezTo>
                  <a:cubicBezTo>
                    <a:pt x="2784624" y="484570"/>
                    <a:pt x="2765554" y="482432"/>
                    <a:pt x="2748098" y="481073"/>
                  </a:cubicBezTo>
                  <a:cubicBezTo>
                    <a:pt x="2739377" y="480393"/>
                    <a:pt x="2731067" y="479912"/>
                    <a:pt x="2722445" y="480620"/>
                  </a:cubicBezTo>
                  <a:cubicBezTo>
                    <a:pt x="2718142" y="480974"/>
                    <a:pt x="2713753" y="481625"/>
                    <a:pt x="2709194" y="482687"/>
                  </a:cubicBezTo>
                  <a:cubicBezTo>
                    <a:pt x="2704678" y="483918"/>
                    <a:pt x="2700021" y="485617"/>
                    <a:pt x="2695094" y="487868"/>
                  </a:cubicBezTo>
                  <a:cubicBezTo>
                    <a:pt x="2691356" y="485943"/>
                    <a:pt x="2705796" y="480011"/>
                    <a:pt x="2723465" y="475934"/>
                  </a:cubicBezTo>
                  <a:cubicBezTo>
                    <a:pt x="2741062" y="471559"/>
                    <a:pt x="2761519" y="467595"/>
                    <a:pt x="2769107" y="466944"/>
                  </a:cubicBezTo>
                  <a:close/>
                  <a:moveTo>
                    <a:pt x="5071595" y="466831"/>
                  </a:moveTo>
                  <a:cubicBezTo>
                    <a:pt x="5088641" y="474179"/>
                    <a:pt x="5141547" y="511837"/>
                    <a:pt x="5108955" y="487557"/>
                  </a:cubicBezTo>
                  <a:cubicBezTo>
                    <a:pt x="5099331" y="474759"/>
                    <a:pt x="5134071" y="503838"/>
                    <a:pt x="5152277" y="508071"/>
                  </a:cubicBezTo>
                  <a:cubicBezTo>
                    <a:pt x="5150323" y="509770"/>
                    <a:pt x="5148595" y="511483"/>
                    <a:pt x="5155505" y="519368"/>
                  </a:cubicBezTo>
                  <a:cubicBezTo>
                    <a:pt x="5211313" y="545715"/>
                    <a:pt x="5247385" y="567205"/>
                    <a:pt x="5278559" y="585298"/>
                  </a:cubicBezTo>
                  <a:cubicBezTo>
                    <a:pt x="5286387" y="589772"/>
                    <a:pt x="5293891" y="594075"/>
                    <a:pt x="5301267" y="598294"/>
                  </a:cubicBezTo>
                  <a:cubicBezTo>
                    <a:pt x="5308531" y="602711"/>
                    <a:pt x="5315721" y="606958"/>
                    <a:pt x="5323083" y="611050"/>
                  </a:cubicBezTo>
                  <a:cubicBezTo>
                    <a:pt x="5337821" y="619261"/>
                    <a:pt x="5353251" y="626906"/>
                    <a:pt x="5371275" y="634352"/>
                  </a:cubicBezTo>
                  <a:cubicBezTo>
                    <a:pt x="5385177" y="646556"/>
                    <a:pt x="5401315" y="658901"/>
                    <a:pt x="5418503" y="671019"/>
                  </a:cubicBezTo>
                  <a:cubicBezTo>
                    <a:pt x="5427067" y="677121"/>
                    <a:pt x="5436015" y="682982"/>
                    <a:pt x="5444835" y="689070"/>
                  </a:cubicBezTo>
                  <a:cubicBezTo>
                    <a:pt x="5453569" y="695299"/>
                    <a:pt x="5462403" y="701429"/>
                    <a:pt x="5471209" y="707389"/>
                  </a:cubicBezTo>
                  <a:cubicBezTo>
                    <a:pt x="5506403" y="731258"/>
                    <a:pt x="5540991" y="752678"/>
                    <a:pt x="5565339" y="767911"/>
                  </a:cubicBezTo>
                  <a:cubicBezTo>
                    <a:pt x="5578831" y="781374"/>
                    <a:pt x="5586491" y="788283"/>
                    <a:pt x="5595027" y="795687"/>
                  </a:cubicBezTo>
                  <a:cubicBezTo>
                    <a:pt x="5603563" y="803077"/>
                    <a:pt x="5612907" y="811048"/>
                    <a:pt x="5628907" y="827498"/>
                  </a:cubicBezTo>
                  <a:cubicBezTo>
                    <a:pt x="5610827" y="811826"/>
                    <a:pt x="5590681" y="795291"/>
                    <a:pt x="5568751" y="779746"/>
                  </a:cubicBezTo>
                  <a:cubicBezTo>
                    <a:pt x="5546653" y="764386"/>
                    <a:pt x="5523519" y="748997"/>
                    <a:pt x="5500827" y="733707"/>
                  </a:cubicBezTo>
                  <a:cubicBezTo>
                    <a:pt x="5478089" y="718488"/>
                    <a:pt x="5455991" y="703071"/>
                    <a:pt x="5435377" y="688390"/>
                  </a:cubicBezTo>
                  <a:cubicBezTo>
                    <a:pt x="5414439" y="674176"/>
                    <a:pt x="5395411" y="660090"/>
                    <a:pt x="5379697" y="646131"/>
                  </a:cubicBezTo>
                  <a:cubicBezTo>
                    <a:pt x="5368543" y="642748"/>
                    <a:pt x="5349543" y="632682"/>
                    <a:pt x="5326395" y="619077"/>
                  </a:cubicBezTo>
                  <a:cubicBezTo>
                    <a:pt x="5320635" y="615637"/>
                    <a:pt x="5314589" y="612012"/>
                    <a:pt x="5308317" y="608261"/>
                  </a:cubicBezTo>
                  <a:cubicBezTo>
                    <a:pt x="5302115" y="604396"/>
                    <a:pt x="5295603" y="600531"/>
                    <a:pt x="5288809" y="596779"/>
                  </a:cubicBezTo>
                  <a:cubicBezTo>
                    <a:pt x="5275359" y="589035"/>
                    <a:pt x="5261245" y="580909"/>
                    <a:pt x="5247017" y="572712"/>
                  </a:cubicBezTo>
                  <a:cubicBezTo>
                    <a:pt x="5218589" y="556262"/>
                    <a:pt x="5189651" y="539514"/>
                    <a:pt x="5164383" y="524889"/>
                  </a:cubicBezTo>
                  <a:cubicBezTo>
                    <a:pt x="5151811" y="517457"/>
                    <a:pt x="5139523" y="511723"/>
                    <a:pt x="5128903" y="506372"/>
                  </a:cubicBezTo>
                  <a:cubicBezTo>
                    <a:pt x="5118229" y="501148"/>
                    <a:pt x="5108955" y="496830"/>
                    <a:pt x="5101595" y="493772"/>
                  </a:cubicBezTo>
                  <a:cubicBezTo>
                    <a:pt x="5081067" y="481314"/>
                    <a:pt x="5097503" y="487005"/>
                    <a:pt x="5071595" y="466831"/>
                  </a:cubicBezTo>
                  <a:close/>
                  <a:moveTo>
                    <a:pt x="4739879" y="465911"/>
                  </a:moveTo>
                  <a:cubicBezTo>
                    <a:pt x="4753371" y="466421"/>
                    <a:pt x="4777015" y="479346"/>
                    <a:pt x="4779209" y="470583"/>
                  </a:cubicBezTo>
                  <a:cubicBezTo>
                    <a:pt x="4797571" y="476048"/>
                    <a:pt x="4775399" y="488378"/>
                    <a:pt x="4805003" y="489242"/>
                  </a:cubicBezTo>
                  <a:cubicBezTo>
                    <a:pt x="4834025" y="502918"/>
                    <a:pt x="4835059" y="517273"/>
                    <a:pt x="4803119" y="501035"/>
                  </a:cubicBezTo>
                  <a:cubicBezTo>
                    <a:pt x="4792927" y="487175"/>
                    <a:pt x="4761951" y="477449"/>
                    <a:pt x="4739879" y="465911"/>
                  </a:cubicBezTo>
                  <a:close/>
                  <a:moveTo>
                    <a:pt x="3779119" y="465387"/>
                  </a:moveTo>
                  <a:cubicBezTo>
                    <a:pt x="3786523" y="464255"/>
                    <a:pt x="3795727" y="465189"/>
                    <a:pt x="3805013" y="466973"/>
                  </a:cubicBezTo>
                  <a:cubicBezTo>
                    <a:pt x="3814299" y="468686"/>
                    <a:pt x="3823631" y="471390"/>
                    <a:pt x="3831261" y="474193"/>
                  </a:cubicBezTo>
                  <a:cubicBezTo>
                    <a:pt x="3846551" y="479502"/>
                    <a:pt x="3855299" y="483126"/>
                    <a:pt x="3843987" y="474844"/>
                  </a:cubicBezTo>
                  <a:cubicBezTo>
                    <a:pt x="3872983" y="478525"/>
                    <a:pt x="3878121" y="491167"/>
                    <a:pt x="3839925" y="483282"/>
                  </a:cubicBezTo>
                  <a:cubicBezTo>
                    <a:pt x="3851167" y="490063"/>
                    <a:pt x="3862463" y="496901"/>
                    <a:pt x="3873747" y="503710"/>
                  </a:cubicBezTo>
                  <a:cubicBezTo>
                    <a:pt x="3905983" y="496066"/>
                    <a:pt x="3963671" y="503895"/>
                    <a:pt x="3901905" y="471092"/>
                  </a:cubicBezTo>
                  <a:cubicBezTo>
                    <a:pt x="3916869" y="465557"/>
                    <a:pt x="3927091" y="490573"/>
                    <a:pt x="3946443" y="492583"/>
                  </a:cubicBezTo>
                  <a:cubicBezTo>
                    <a:pt x="3958011" y="493135"/>
                    <a:pt x="3945311" y="487147"/>
                    <a:pt x="3940199" y="483239"/>
                  </a:cubicBezTo>
                  <a:cubicBezTo>
                    <a:pt x="3937327" y="471928"/>
                    <a:pt x="3961251" y="496349"/>
                    <a:pt x="3978367" y="495598"/>
                  </a:cubicBezTo>
                  <a:cubicBezTo>
                    <a:pt x="3964777" y="499803"/>
                    <a:pt x="3967579" y="513734"/>
                    <a:pt x="3995739" y="518519"/>
                  </a:cubicBezTo>
                  <a:cubicBezTo>
                    <a:pt x="3980845" y="523148"/>
                    <a:pt x="3986267" y="526900"/>
                    <a:pt x="3996913" y="536314"/>
                  </a:cubicBezTo>
                  <a:cubicBezTo>
                    <a:pt x="3985389" y="535366"/>
                    <a:pt x="3977207" y="532846"/>
                    <a:pt x="3968727" y="530609"/>
                  </a:cubicBezTo>
                  <a:cubicBezTo>
                    <a:pt x="3960219" y="528670"/>
                    <a:pt x="3951441" y="526857"/>
                    <a:pt x="3938883" y="526956"/>
                  </a:cubicBezTo>
                  <a:cubicBezTo>
                    <a:pt x="3934635" y="522695"/>
                    <a:pt x="3960743" y="526234"/>
                    <a:pt x="3975495" y="527523"/>
                  </a:cubicBezTo>
                  <a:cubicBezTo>
                    <a:pt x="3966675" y="519213"/>
                    <a:pt x="3944221" y="518264"/>
                    <a:pt x="3937255" y="509260"/>
                  </a:cubicBezTo>
                  <a:cubicBezTo>
                    <a:pt x="3927075" y="508467"/>
                    <a:pt x="3935825" y="512700"/>
                    <a:pt x="3937879" y="515178"/>
                  </a:cubicBezTo>
                  <a:cubicBezTo>
                    <a:pt x="3927387" y="514130"/>
                    <a:pt x="3922843" y="510265"/>
                    <a:pt x="3916035" y="507391"/>
                  </a:cubicBezTo>
                  <a:cubicBezTo>
                    <a:pt x="3919219" y="517938"/>
                    <a:pt x="3878121" y="504716"/>
                    <a:pt x="3837107" y="503484"/>
                  </a:cubicBezTo>
                  <a:cubicBezTo>
                    <a:pt x="3817769" y="500313"/>
                    <a:pt x="3830511" y="499874"/>
                    <a:pt x="3841949" y="500964"/>
                  </a:cubicBezTo>
                  <a:cubicBezTo>
                    <a:pt x="3855271" y="498826"/>
                    <a:pt x="3821181" y="464906"/>
                    <a:pt x="3785787" y="474377"/>
                  </a:cubicBezTo>
                  <a:cubicBezTo>
                    <a:pt x="3786765" y="472069"/>
                    <a:pt x="3787627" y="469733"/>
                    <a:pt x="3779119" y="465387"/>
                  </a:cubicBezTo>
                  <a:close/>
                  <a:moveTo>
                    <a:pt x="3365845" y="463448"/>
                  </a:moveTo>
                  <a:cubicBezTo>
                    <a:pt x="3363919" y="470031"/>
                    <a:pt x="3399283" y="480649"/>
                    <a:pt x="3382791" y="485661"/>
                  </a:cubicBezTo>
                  <a:cubicBezTo>
                    <a:pt x="3363041" y="483778"/>
                    <a:pt x="3347341" y="478285"/>
                    <a:pt x="3342287" y="473485"/>
                  </a:cubicBezTo>
                  <a:cubicBezTo>
                    <a:pt x="3339767" y="471107"/>
                    <a:pt x="3339895" y="468700"/>
                    <a:pt x="3343547" y="466704"/>
                  </a:cubicBezTo>
                  <a:cubicBezTo>
                    <a:pt x="3347185" y="464850"/>
                    <a:pt x="3354363" y="463632"/>
                    <a:pt x="3365845" y="463448"/>
                  </a:cubicBezTo>
                  <a:close/>
                  <a:moveTo>
                    <a:pt x="4039555" y="462796"/>
                  </a:moveTo>
                  <a:cubicBezTo>
                    <a:pt x="4091709" y="481059"/>
                    <a:pt x="4093691" y="493460"/>
                    <a:pt x="4126861" y="510307"/>
                  </a:cubicBezTo>
                  <a:cubicBezTo>
                    <a:pt x="4118807" y="509713"/>
                    <a:pt x="4114699" y="507448"/>
                    <a:pt x="4110665" y="505069"/>
                  </a:cubicBezTo>
                  <a:cubicBezTo>
                    <a:pt x="4100685" y="503130"/>
                    <a:pt x="4102709" y="505098"/>
                    <a:pt x="4105541" y="507278"/>
                  </a:cubicBezTo>
                  <a:cubicBezTo>
                    <a:pt x="4072315" y="496433"/>
                    <a:pt x="4078515" y="481795"/>
                    <a:pt x="4039555" y="462796"/>
                  </a:cubicBezTo>
                  <a:close/>
                  <a:moveTo>
                    <a:pt x="2943194" y="459951"/>
                  </a:moveTo>
                  <a:cubicBezTo>
                    <a:pt x="2952605" y="461335"/>
                    <a:pt x="2960661" y="463965"/>
                    <a:pt x="2969247" y="466039"/>
                  </a:cubicBezTo>
                  <a:cubicBezTo>
                    <a:pt x="2981988" y="461027"/>
                    <a:pt x="2989081" y="462598"/>
                    <a:pt x="2998467" y="463802"/>
                  </a:cubicBezTo>
                  <a:cubicBezTo>
                    <a:pt x="3003167" y="464396"/>
                    <a:pt x="3008434" y="464906"/>
                    <a:pt x="3015285" y="464453"/>
                  </a:cubicBezTo>
                  <a:cubicBezTo>
                    <a:pt x="3018712" y="464241"/>
                    <a:pt x="3022534" y="463731"/>
                    <a:pt x="3026880" y="462967"/>
                  </a:cubicBezTo>
                  <a:cubicBezTo>
                    <a:pt x="3031255" y="462344"/>
                    <a:pt x="3036153" y="461395"/>
                    <a:pt x="3041703" y="460022"/>
                  </a:cubicBezTo>
                  <a:cubicBezTo>
                    <a:pt x="3039947" y="462032"/>
                    <a:pt x="3034072" y="463632"/>
                    <a:pt x="3025932" y="464934"/>
                  </a:cubicBezTo>
                  <a:cubicBezTo>
                    <a:pt x="3017834" y="466548"/>
                    <a:pt x="3007485" y="467879"/>
                    <a:pt x="2996711" y="468842"/>
                  </a:cubicBezTo>
                  <a:lnTo>
                    <a:pt x="2965491" y="470416"/>
                  </a:lnTo>
                  <a:lnTo>
                    <a:pt x="2941583" y="469097"/>
                  </a:lnTo>
                  <a:cubicBezTo>
                    <a:pt x="2946715" y="470116"/>
                    <a:pt x="2955107" y="470526"/>
                    <a:pt x="2964911" y="470445"/>
                  </a:cubicBezTo>
                  <a:lnTo>
                    <a:pt x="2965491" y="470416"/>
                  </a:lnTo>
                  <a:lnTo>
                    <a:pt x="2985669" y="471529"/>
                  </a:lnTo>
                  <a:cubicBezTo>
                    <a:pt x="3028825" y="472265"/>
                    <a:pt x="3059226" y="470951"/>
                    <a:pt x="2987226" y="494905"/>
                  </a:cubicBezTo>
                  <a:cubicBezTo>
                    <a:pt x="3013417" y="487642"/>
                    <a:pt x="2977543" y="482914"/>
                    <a:pt x="3007825" y="475538"/>
                  </a:cubicBezTo>
                  <a:cubicBezTo>
                    <a:pt x="3000831" y="474660"/>
                    <a:pt x="2990978" y="476232"/>
                    <a:pt x="2984494" y="474646"/>
                  </a:cubicBezTo>
                  <a:cubicBezTo>
                    <a:pt x="2979284" y="477945"/>
                    <a:pt x="2980275" y="480974"/>
                    <a:pt x="2982724" y="483990"/>
                  </a:cubicBezTo>
                  <a:cubicBezTo>
                    <a:pt x="2961984" y="489936"/>
                    <a:pt x="2915534" y="482220"/>
                    <a:pt x="2921183" y="488478"/>
                  </a:cubicBezTo>
                  <a:cubicBezTo>
                    <a:pt x="2886965" y="494367"/>
                    <a:pt x="2927228" y="482503"/>
                    <a:pt x="2912307" y="481498"/>
                  </a:cubicBezTo>
                  <a:cubicBezTo>
                    <a:pt x="2908753" y="479771"/>
                    <a:pt x="2902099" y="480946"/>
                    <a:pt x="2895205" y="482305"/>
                  </a:cubicBezTo>
                  <a:cubicBezTo>
                    <a:pt x="2894596" y="471135"/>
                    <a:pt x="2936331" y="483494"/>
                    <a:pt x="2952923" y="481541"/>
                  </a:cubicBezTo>
                  <a:cubicBezTo>
                    <a:pt x="2958261" y="479261"/>
                    <a:pt x="2907083" y="466364"/>
                    <a:pt x="2914076" y="472183"/>
                  </a:cubicBezTo>
                  <a:cubicBezTo>
                    <a:pt x="2895389" y="474986"/>
                    <a:pt x="2909829" y="469281"/>
                    <a:pt x="2894412" y="467539"/>
                  </a:cubicBezTo>
                  <a:cubicBezTo>
                    <a:pt x="2909065" y="466506"/>
                    <a:pt x="2922401" y="466803"/>
                    <a:pt x="2935128" y="467553"/>
                  </a:cubicBezTo>
                  <a:cubicBezTo>
                    <a:pt x="2962706" y="459526"/>
                    <a:pt x="2911132" y="466407"/>
                    <a:pt x="2909008" y="461338"/>
                  </a:cubicBezTo>
                  <a:cubicBezTo>
                    <a:pt x="2923017" y="458429"/>
                    <a:pt x="2933783" y="458567"/>
                    <a:pt x="2943194" y="459951"/>
                  </a:cubicBezTo>
                  <a:close/>
                  <a:moveTo>
                    <a:pt x="3326077" y="458139"/>
                  </a:moveTo>
                  <a:cubicBezTo>
                    <a:pt x="3323302" y="464142"/>
                    <a:pt x="3306724" y="469323"/>
                    <a:pt x="3320414" y="476345"/>
                  </a:cubicBezTo>
                  <a:cubicBezTo>
                    <a:pt x="3308777" y="476133"/>
                    <a:pt x="3296843" y="475963"/>
                    <a:pt x="3282516" y="477747"/>
                  </a:cubicBezTo>
                  <a:cubicBezTo>
                    <a:pt x="3278707" y="470116"/>
                    <a:pt x="3285956" y="463136"/>
                    <a:pt x="3326077" y="458139"/>
                  </a:cubicBezTo>
                  <a:close/>
                  <a:moveTo>
                    <a:pt x="4792559" y="456836"/>
                  </a:moveTo>
                  <a:cubicBezTo>
                    <a:pt x="4809051" y="464594"/>
                    <a:pt x="4821199" y="480224"/>
                    <a:pt x="4830769" y="492016"/>
                  </a:cubicBezTo>
                  <a:cubicBezTo>
                    <a:pt x="4840367" y="503781"/>
                    <a:pt x="4847403" y="511836"/>
                    <a:pt x="4853519" y="505763"/>
                  </a:cubicBezTo>
                  <a:cubicBezTo>
                    <a:pt x="4914069" y="547428"/>
                    <a:pt x="4836235" y="526333"/>
                    <a:pt x="4842661" y="535946"/>
                  </a:cubicBezTo>
                  <a:cubicBezTo>
                    <a:pt x="4828715" y="528202"/>
                    <a:pt x="4820731" y="519793"/>
                    <a:pt x="4801179" y="512813"/>
                  </a:cubicBezTo>
                  <a:cubicBezTo>
                    <a:pt x="4818411" y="512148"/>
                    <a:pt x="4848791" y="529236"/>
                    <a:pt x="4867027" y="527013"/>
                  </a:cubicBezTo>
                  <a:cubicBezTo>
                    <a:pt x="4846285" y="515362"/>
                    <a:pt x="4828547" y="500610"/>
                    <a:pt x="4815551" y="487274"/>
                  </a:cubicBezTo>
                  <a:cubicBezTo>
                    <a:pt x="4809095" y="480521"/>
                    <a:pt x="4803729" y="474334"/>
                    <a:pt x="4799737" y="469238"/>
                  </a:cubicBezTo>
                  <a:cubicBezTo>
                    <a:pt x="4795787" y="464056"/>
                    <a:pt x="4793309" y="459738"/>
                    <a:pt x="4792559" y="456836"/>
                  </a:cubicBezTo>
                  <a:close/>
                  <a:moveTo>
                    <a:pt x="4115255" y="455948"/>
                  </a:moveTo>
                  <a:cubicBezTo>
                    <a:pt x="4123039" y="456496"/>
                    <a:pt x="4133183" y="457862"/>
                    <a:pt x="4146597" y="460517"/>
                  </a:cubicBezTo>
                  <a:cubicBezTo>
                    <a:pt x="4143907" y="463434"/>
                    <a:pt x="4147051" y="468516"/>
                    <a:pt x="4163075" y="478412"/>
                  </a:cubicBezTo>
                  <a:cubicBezTo>
                    <a:pt x="4154893" y="473641"/>
                    <a:pt x="4141995" y="469903"/>
                    <a:pt x="4129297" y="467412"/>
                  </a:cubicBezTo>
                  <a:cubicBezTo>
                    <a:pt x="4116655" y="464637"/>
                    <a:pt x="4104479" y="461664"/>
                    <a:pt x="4098067" y="456284"/>
                  </a:cubicBezTo>
                  <a:cubicBezTo>
                    <a:pt x="4102045" y="455668"/>
                    <a:pt x="4107471" y="455399"/>
                    <a:pt x="4115255" y="455948"/>
                  </a:cubicBezTo>
                  <a:close/>
                  <a:moveTo>
                    <a:pt x="4286695" y="445737"/>
                  </a:moveTo>
                  <a:cubicBezTo>
                    <a:pt x="4297567" y="440895"/>
                    <a:pt x="4292627" y="452731"/>
                    <a:pt x="4308271" y="462018"/>
                  </a:cubicBezTo>
                  <a:cubicBezTo>
                    <a:pt x="4340903" y="471928"/>
                    <a:pt x="4318111" y="458181"/>
                    <a:pt x="4324723" y="456992"/>
                  </a:cubicBezTo>
                  <a:cubicBezTo>
                    <a:pt x="4340833" y="462612"/>
                    <a:pt x="4337817" y="471446"/>
                    <a:pt x="4367207" y="485250"/>
                  </a:cubicBezTo>
                  <a:cubicBezTo>
                    <a:pt x="4341343" y="479431"/>
                    <a:pt x="4325683" y="470484"/>
                    <a:pt x="4302975" y="463773"/>
                  </a:cubicBezTo>
                  <a:cubicBezTo>
                    <a:pt x="4286907" y="453693"/>
                    <a:pt x="4284007" y="448682"/>
                    <a:pt x="4286695" y="445737"/>
                  </a:cubicBezTo>
                  <a:close/>
                  <a:moveTo>
                    <a:pt x="2703362" y="445666"/>
                  </a:moveTo>
                  <a:cubicBezTo>
                    <a:pt x="2719713" y="444732"/>
                    <a:pt x="2699341" y="463221"/>
                    <a:pt x="2755927" y="464509"/>
                  </a:cubicBezTo>
                  <a:cubicBezTo>
                    <a:pt x="2748042" y="467213"/>
                    <a:pt x="2743327" y="466789"/>
                    <a:pt x="2738528" y="466222"/>
                  </a:cubicBezTo>
                  <a:cubicBezTo>
                    <a:pt x="2731421" y="468176"/>
                    <a:pt x="2724385" y="470101"/>
                    <a:pt x="2717278" y="472055"/>
                  </a:cubicBezTo>
                  <a:cubicBezTo>
                    <a:pt x="2704183" y="469663"/>
                    <a:pt x="2737835" y="462570"/>
                    <a:pt x="2711800" y="461494"/>
                  </a:cubicBezTo>
                  <a:cubicBezTo>
                    <a:pt x="2701437" y="475396"/>
                    <a:pt x="2653260" y="495938"/>
                    <a:pt x="2645898" y="509940"/>
                  </a:cubicBezTo>
                  <a:cubicBezTo>
                    <a:pt x="2671494" y="506372"/>
                    <a:pt x="2702611" y="495924"/>
                    <a:pt x="2720662" y="501346"/>
                  </a:cubicBezTo>
                  <a:cubicBezTo>
                    <a:pt x="2692942" y="512389"/>
                    <a:pt x="2684590" y="502748"/>
                    <a:pt x="2659107" y="511752"/>
                  </a:cubicBezTo>
                  <a:cubicBezTo>
                    <a:pt x="2633397" y="522964"/>
                    <a:pt x="2690040" y="522228"/>
                    <a:pt x="2636668" y="537447"/>
                  </a:cubicBezTo>
                  <a:cubicBezTo>
                    <a:pt x="2684533" y="529590"/>
                    <a:pt x="2670376" y="540137"/>
                    <a:pt x="2709874" y="538141"/>
                  </a:cubicBezTo>
                  <a:cubicBezTo>
                    <a:pt x="2699638" y="541468"/>
                    <a:pt x="2689346" y="544795"/>
                    <a:pt x="2679153" y="548107"/>
                  </a:cubicBezTo>
                  <a:cubicBezTo>
                    <a:pt x="2689417" y="547484"/>
                    <a:pt x="2699695" y="546890"/>
                    <a:pt x="2712649" y="543350"/>
                  </a:cubicBezTo>
                  <a:cubicBezTo>
                    <a:pt x="2724598" y="536697"/>
                    <a:pt x="2714928" y="533044"/>
                    <a:pt x="2693976" y="531076"/>
                  </a:cubicBezTo>
                  <a:cubicBezTo>
                    <a:pt x="2701479" y="528726"/>
                    <a:pt x="2716471" y="526716"/>
                    <a:pt x="2726141" y="525753"/>
                  </a:cubicBezTo>
                  <a:cubicBezTo>
                    <a:pt x="2735782" y="524706"/>
                    <a:pt x="2739873" y="523601"/>
                    <a:pt x="2725121" y="521294"/>
                  </a:cubicBezTo>
                  <a:cubicBezTo>
                    <a:pt x="2743299" y="513918"/>
                    <a:pt x="2795114" y="517188"/>
                    <a:pt x="2766913" y="509841"/>
                  </a:cubicBezTo>
                  <a:cubicBezTo>
                    <a:pt x="2788404" y="503442"/>
                    <a:pt x="2794732" y="512955"/>
                    <a:pt x="2810036" y="513182"/>
                  </a:cubicBezTo>
                  <a:cubicBezTo>
                    <a:pt x="2780193" y="518094"/>
                    <a:pt x="2775606" y="522639"/>
                    <a:pt x="2734338" y="527806"/>
                  </a:cubicBezTo>
                  <a:cubicBezTo>
                    <a:pt x="2742719" y="535267"/>
                    <a:pt x="2773029" y="519496"/>
                    <a:pt x="2781368" y="527013"/>
                  </a:cubicBezTo>
                  <a:cubicBezTo>
                    <a:pt x="2739109" y="541595"/>
                    <a:pt x="2758915" y="538891"/>
                    <a:pt x="2734904" y="551802"/>
                  </a:cubicBezTo>
                  <a:cubicBezTo>
                    <a:pt x="2726141" y="550004"/>
                    <a:pt x="2717590" y="548928"/>
                    <a:pt x="2708897" y="547626"/>
                  </a:cubicBezTo>
                  <a:cubicBezTo>
                    <a:pt x="2711814" y="551562"/>
                    <a:pt x="2657280" y="563694"/>
                    <a:pt x="2687463" y="563737"/>
                  </a:cubicBezTo>
                  <a:cubicBezTo>
                    <a:pt x="2660338" y="570405"/>
                    <a:pt x="2622808" y="570476"/>
                    <a:pt x="2627791" y="564841"/>
                  </a:cubicBezTo>
                  <a:cubicBezTo>
                    <a:pt x="2610477" y="570235"/>
                    <a:pt x="2602039" y="574808"/>
                    <a:pt x="2594097" y="577625"/>
                  </a:cubicBezTo>
                  <a:cubicBezTo>
                    <a:pt x="2586183" y="580570"/>
                    <a:pt x="2578609" y="581164"/>
                    <a:pt x="2563447" y="580357"/>
                  </a:cubicBezTo>
                  <a:cubicBezTo>
                    <a:pt x="2573555" y="577427"/>
                    <a:pt x="2581072" y="575671"/>
                    <a:pt x="2586240" y="574100"/>
                  </a:cubicBezTo>
                  <a:cubicBezTo>
                    <a:pt x="2591421" y="572528"/>
                    <a:pt x="2594295" y="571254"/>
                    <a:pt x="2595371" y="570122"/>
                  </a:cubicBezTo>
                  <a:cubicBezTo>
                    <a:pt x="2597537" y="567871"/>
                    <a:pt x="2592554" y="566158"/>
                    <a:pt x="2584442" y="563737"/>
                  </a:cubicBezTo>
                  <a:cubicBezTo>
                    <a:pt x="2604941" y="557069"/>
                    <a:pt x="2615588" y="561882"/>
                    <a:pt x="2638834" y="552057"/>
                  </a:cubicBezTo>
                  <a:cubicBezTo>
                    <a:pt x="2644950" y="548065"/>
                    <a:pt x="2634190" y="546522"/>
                    <a:pt x="2656459" y="540179"/>
                  </a:cubicBezTo>
                  <a:cubicBezTo>
                    <a:pt x="2641226" y="537942"/>
                    <a:pt x="2619212" y="543322"/>
                    <a:pt x="2606499" y="538127"/>
                  </a:cubicBezTo>
                  <a:cubicBezTo>
                    <a:pt x="2587004" y="543209"/>
                    <a:pt x="2596674" y="552793"/>
                    <a:pt x="2622624" y="545092"/>
                  </a:cubicBezTo>
                  <a:cubicBezTo>
                    <a:pt x="2621279" y="547768"/>
                    <a:pt x="2602917" y="552057"/>
                    <a:pt x="2582148" y="555554"/>
                  </a:cubicBezTo>
                  <a:cubicBezTo>
                    <a:pt x="2571785" y="557239"/>
                    <a:pt x="2560899" y="559008"/>
                    <a:pt x="2551243" y="560580"/>
                  </a:cubicBezTo>
                  <a:cubicBezTo>
                    <a:pt x="2541617" y="562010"/>
                    <a:pt x="2533207" y="562873"/>
                    <a:pt x="2527856" y="562760"/>
                  </a:cubicBezTo>
                  <a:cubicBezTo>
                    <a:pt x="2566477" y="550854"/>
                    <a:pt x="2531876" y="553190"/>
                    <a:pt x="2548794" y="545502"/>
                  </a:cubicBezTo>
                  <a:cubicBezTo>
                    <a:pt x="2536194" y="543506"/>
                    <a:pt x="2509480" y="558994"/>
                    <a:pt x="2491062" y="564331"/>
                  </a:cubicBezTo>
                  <a:cubicBezTo>
                    <a:pt x="2508715" y="565889"/>
                    <a:pt x="2526440" y="567460"/>
                    <a:pt x="2544165" y="569032"/>
                  </a:cubicBezTo>
                  <a:cubicBezTo>
                    <a:pt x="2534127" y="572840"/>
                    <a:pt x="2523934" y="576705"/>
                    <a:pt x="2513812" y="580555"/>
                  </a:cubicBezTo>
                  <a:cubicBezTo>
                    <a:pt x="2491699" y="573718"/>
                    <a:pt x="2428982" y="586289"/>
                    <a:pt x="2474200" y="567630"/>
                  </a:cubicBezTo>
                  <a:cubicBezTo>
                    <a:pt x="2430299" y="577073"/>
                    <a:pt x="2424509" y="589361"/>
                    <a:pt x="2379574" y="599469"/>
                  </a:cubicBezTo>
                  <a:cubicBezTo>
                    <a:pt x="2363619" y="597657"/>
                    <a:pt x="2378286" y="587988"/>
                    <a:pt x="2397271" y="577936"/>
                  </a:cubicBezTo>
                  <a:cubicBezTo>
                    <a:pt x="2406685" y="572727"/>
                    <a:pt x="2417430" y="568140"/>
                    <a:pt x="2425854" y="564246"/>
                  </a:cubicBezTo>
                  <a:cubicBezTo>
                    <a:pt x="2434263" y="560325"/>
                    <a:pt x="2440379" y="557140"/>
                    <a:pt x="2440804" y="555469"/>
                  </a:cubicBezTo>
                  <a:cubicBezTo>
                    <a:pt x="2478957" y="540618"/>
                    <a:pt x="2491118" y="558300"/>
                    <a:pt x="2528790" y="543719"/>
                  </a:cubicBezTo>
                  <a:cubicBezTo>
                    <a:pt x="2547732" y="532053"/>
                    <a:pt x="2513373" y="535394"/>
                    <a:pt x="2485568" y="535238"/>
                  </a:cubicBezTo>
                  <a:cubicBezTo>
                    <a:pt x="2514038" y="523715"/>
                    <a:pt x="2532330" y="524224"/>
                    <a:pt x="2560870" y="513238"/>
                  </a:cubicBezTo>
                  <a:cubicBezTo>
                    <a:pt x="2566052" y="499619"/>
                    <a:pt x="2502019" y="514116"/>
                    <a:pt x="2510882" y="503838"/>
                  </a:cubicBezTo>
                  <a:cubicBezTo>
                    <a:pt x="2523835" y="499520"/>
                    <a:pt x="2523311" y="502238"/>
                    <a:pt x="2517535" y="504404"/>
                  </a:cubicBezTo>
                  <a:cubicBezTo>
                    <a:pt x="2530885" y="503229"/>
                    <a:pt x="2538544" y="499265"/>
                    <a:pt x="2548157" y="494154"/>
                  </a:cubicBezTo>
                  <a:cubicBezTo>
                    <a:pt x="2557897" y="489468"/>
                    <a:pt x="2569605" y="483706"/>
                    <a:pt x="2590883" y="478836"/>
                  </a:cubicBezTo>
                  <a:cubicBezTo>
                    <a:pt x="2599788" y="480946"/>
                    <a:pt x="2579926" y="487331"/>
                    <a:pt x="2564126" y="493149"/>
                  </a:cubicBezTo>
                  <a:cubicBezTo>
                    <a:pt x="2548313" y="498954"/>
                    <a:pt x="2536662" y="504376"/>
                    <a:pt x="2561578" y="503810"/>
                  </a:cubicBezTo>
                  <a:cubicBezTo>
                    <a:pt x="2567241" y="491266"/>
                    <a:pt x="2611765" y="489114"/>
                    <a:pt x="2630439" y="493517"/>
                  </a:cubicBezTo>
                  <a:cubicBezTo>
                    <a:pt x="2662349" y="478624"/>
                    <a:pt x="2613620" y="485264"/>
                    <a:pt x="2614894" y="477152"/>
                  </a:cubicBezTo>
                  <a:cubicBezTo>
                    <a:pt x="2628371" y="473273"/>
                    <a:pt x="2636116" y="475821"/>
                    <a:pt x="2645742" y="476331"/>
                  </a:cubicBezTo>
                  <a:cubicBezTo>
                    <a:pt x="2644652" y="470894"/>
                    <a:pt x="2648432" y="464722"/>
                    <a:pt x="2636979" y="460800"/>
                  </a:cubicBezTo>
                  <a:cubicBezTo>
                    <a:pt x="2687633" y="452872"/>
                    <a:pt x="2633794" y="476090"/>
                    <a:pt x="2694514" y="463617"/>
                  </a:cubicBezTo>
                  <a:cubicBezTo>
                    <a:pt x="2718425" y="456426"/>
                    <a:pt x="2675543" y="458875"/>
                    <a:pt x="2671636" y="455718"/>
                  </a:cubicBezTo>
                  <a:cubicBezTo>
                    <a:pt x="2682990" y="453976"/>
                    <a:pt x="2693339" y="452971"/>
                    <a:pt x="2699638" y="451626"/>
                  </a:cubicBezTo>
                  <a:cubicBezTo>
                    <a:pt x="2705981" y="450437"/>
                    <a:pt x="2708274" y="448937"/>
                    <a:pt x="2703362" y="445666"/>
                  </a:cubicBezTo>
                  <a:close/>
                  <a:moveTo>
                    <a:pt x="2365302" y="445124"/>
                  </a:moveTo>
                  <a:cubicBezTo>
                    <a:pt x="2359963" y="445464"/>
                    <a:pt x="2353100" y="446826"/>
                    <a:pt x="2343983" y="449927"/>
                  </a:cubicBezTo>
                  <a:cubicBezTo>
                    <a:pt x="2352760" y="457798"/>
                    <a:pt x="2318259" y="448271"/>
                    <a:pt x="2298439" y="463362"/>
                  </a:cubicBezTo>
                  <a:cubicBezTo>
                    <a:pt x="2306254" y="465415"/>
                    <a:pt x="2332020" y="456906"/>
                    <a:pt x="2319406" y="463787"/>
                  </a:cubicBezTo>
                  <a:cubicBezTo>
                    <a:pt x="2289662" y="478227"/>
                    <a:pt x="2279497" y="466604"/>
                    <a:pt x="2252839" y="476967"/>
                  </a:cubicBezTo>
                  <a:cubicBezTo>
                    <a:pt x="2257709" y="479515"/>
                    <a:pt x="2254920" y="484046"/>
                    <a:pt x="2259791" y="486608"/>
                  </a:cubicBezTo>
                  <a:cubicBezTo>
                    <a:pt x="2300110" y="469322"/>
                    <a:pt x="2298680" y="483961"/>
                    <a:pt x="2326315" y="463928"/>
                  </a:cubicBezTo>
                  <a:cubicBezTo>
                    <a:pt x="2334965" y="464919"/>
                    <a:pt x="2355563" y="462966"/>
                    <a:pt x="2343615" y="469152"/>
                  </a:cubicBezTo>
                  <a:cubicBezTo>
                    <a:pt x="2332289" y="475735"/>
                    <a:pt x="2290993" y="479685"/>
                    <a:pt x="2305320" y="482630"/>
                  </a:cubicBezTo>
                  <a:cubicBezTo>
                    <a:pt x="2346970" y="469067"/>
                    <a:pt x="2358551" y="484938"/>
                    <a:pt x="2378102" y="470327"/>
                  </a:cubicBezTo>
                  <a:cubicBezTo>
                    <a:pt x="2355493" y="475948"/>
                    <a:pt x="2359188" y="459724"/>
                    <a:pt x="2354218" y="455024"/>
                  </a:cubicBezTo>
                  <a:cubicBezTo>
                    <a:pt x="2366323" y="454344"/>
                    <a:pt x="2376077" y="457685"/>
                    <a:pt x="2392754" y="452206"/>
                  </a:cubicBezTo>
                  <a:cubicBezTo>
                    <a:pt x="2386511" y="451824"/>
                    <a:pt x="2383524" y="448441"/>
                    <a:pt x="2377479" y="446459"/>
                  </a:cubicBezTo>
                  <a:cubicBezTo>
                    <a:pt x="2374457" y="445468"/>
                    <a:pt x="2370641" y="444785"/>
                    <a:pt x="2365302" y="445124"/>
                  </a:cubicBezTo>
                  <a:close/>
                  <a:moveTo>
                    <a:pt x="3035063" y="443387"/>
                  </a:moveTo>
                  <a:cubicBezTo>
                    <a:pt x="3087048" y="440598"/>
                    <a:pt x="3085901" y="454712"/>
                    <a:pt x="3082192" y="462060"/>
                  </a:cubicBezTo>
                  <a:cubicBezTo>
                    <a:pt x="3048937" y="453084"/>
                    <a:pt x="3035049" y="458733"/>
                    <a:pt x="2988316" y="455958"/>
                  </a:cubicBezTo>
                  <a:cubicBezTo>
                    <a:pt x="2996230" y="454358"/>
                    <a:pt x="3004852" y="453311"/>
                    <a:pt x="3012893" y="452504"/>
                  </a:cubicBezTo>
                  <a:cubicBezTo>
                    <a:pt x="3016913" y="452122"/>
                    <a:pt x="3020793" y="451754"/>
                    <a:pt x="3024360" y="451414"/>
                  </a:cubicBezTo>
                  <a:cubicBezTo>
                    <a:pt x="3027956" y="451201"/>
                    <a:pt x="3031241" y="451017"/>
                    <a:pt x="3034058" y="450862"/>
                  </a:cubicBezTo>
                  <a:cubicBezTo>
                    <a:pt x="3045313" y="450026"/>
                    <a:pt x="3049121" y="448526"/>
                    <a:pt x="3035063" y="443387"/>
                  </a:cubicBezTo>
                  <a:close/>
                  <a:moveTo>
                    <a:pt x="4830365" y="442770"/>
                  </a:moveTo>
                  <a:cubicBezTo>
                    <a:pt x="4840735" y="448057"/>
                    <a:pt x="4896157" y="481158"/>
                    <a:pt x="4867351" y="457926"/>
                  </a:cubicBezTo>
                  <a:cubicBezTo>
                    <a:pt x="4906227" y="477647"/>
                    <a:pt x="4878479" y="474462"/>
                    <a:pt x="4881127" y="479275"/>
                  </a:cubicBezTo>
                  <a:cubicBezTo>
                    <a:pt x="4867889" y="473258"/>
                    <a:pt x="4870183" y="471630"/>
                    <a:pt x="4876271" y="474136"/>
                  </a:cubicBezTo>
                  <a:cubicBezTo>
                    <a:pt x="4871231" y="469039"/>
                    <a:pt x="4859197" y="464750"/>
                    <a:pt x="4849739" y="460191"/>
                  </a:cubicBezTo>
                  <a:cubicBezTo>
                    <a:pt x="4843467" y="454981"/>
                    <a:pt x="4849271" y="457034"/>
                    <a:pt x="4855459" y="459356"/>
                  </a:cubicBezTo>
                  <a:cubicBezTo>
                    <a:pt x="4853321" y="455817"/>
                    <a:pt x="4846667" y="452844"/>
                    <a:pt x="4839801" y="449871"/>
                  </a:cubicBezTo>
                  <a:cubicBezTo>
                    <a:pt x="4828457" y="442336"/>
                    <a:pt x="4826909" y="441007"/>
                    <a:pt x="4830365" y="442770"/>
                  </a:cubicBezTo>
                  <a:close/>
                  <a:moveTo>
                    <a:pt x="2840899" y="441546"/>
                  </a:moveTo>
                  <a:cubicBezTo>
                    <a:pt x="2813717" y="448413"/>
                    <a:pt x="2788574" y="455165"/>
                    <a:pt x="2783619" y="459993"/>
                  </a:cubicBezTo>
                  <a:cubicBezTo>
                    <a:pt x="2802929" y="466364"/>
                    <a:pt x="2863182" y="442920"/>
                    <a:pt x="2840899" y="441546"/>
                  </a:cubicBezTo>
                  <a:close/>
                  <a:moveTo>
                    <a:pt x="4216207" y="441079"/>
                  </a:moveTo>
                  <a:cubicBezTo>
                    <a:pt x="4226939" y="443132"/>
                    <a:pt x="4237911" y="445241"/>
                    <a:pt x="4248697" y="447294"/>
                  </a:cubicBezTo>
                  <a:cubicBezTo>
                    <a:pt x="4270627" y="458577"/>
                    <a:pt x="4220299" y="455604"/>
                    <a:pt x="4275695" y="467298"/>
                  </a:cubicBezTo>
                  <a:cubicBezTo>
                    <a:pt x="4302819" y="477279"/>
                    <a:pt x="4221445" y="457600"/>
                    <a:pt x="4210911" y="454868"/>
                  </a:cubicBezTo>
                  <a:cubicBezTo>
                    <a:pt x="4213843" y="448172"/>
                    <a:pt x="4261977" y="461409"/>
                    <a:pt x="4216207" y="441079"/>
                  </a:cubicBezTo>
                  <a:close/>
                  <a:moveTo>
                    <a:pt x="2267096" y="438927"/>
                  </a:moveTo>
                  <a:cubicBezTo>
                    <a:pt x="2249668" y="446246"/>
                    <a:pt x="2231108" y="455109"/>
                    <a:pt x="2220943" y="452801"/>
                  </a:cubicBezTo>
                  <a:cubicBezTo>
                    <a:pt x="2202228" y="461423"/>
                    <a:pt x="2190265" y="468487"/>
                    <a:pt x="2192827" y="471757"/>
                  </a:cubicBezTo>
                  <a:cubicBezTo>
                    <a:pt x="2227625" y="451329"/>
                    <a:pt x="2281550" y="447959"/>
                    <a:pt x="2267096" y="438927"/>
                  </a:cubicBezTo>
                  <a:close/>
                  <a:moveTo>
                    <a:pt x="4900111" y="436705"/>
                  </a:moveTo>
                  <a:cubicBezTo>
                    <a:pt x="4923839" y="447295"/>
                    <a:pt x="4924503" y="460631"/>
                    <a:pt x="4952547" y="470880"/>
                  </a:cubicBezTo>
                  <a:cubicBezTo>
                    <a:pt x="4939907" y="468063"/>
                    <a:pt x="4938221" y="471602"/>
                    <a:pt x="4944649" y="479318"/>
                  </a:cubicBezTo>
                  <a:cubicBezTo>
                    <a:pt x="4947863" y="483169"/>
                    <a:pt x="4953101" y="488067"/>
                    <a:pt x="4960009" y="493744"/>
                  </a:cubicBezTo>
                  <a:cubicBezTo>
                    <a:pt x="4966919" y="499393"/>
                    <a:pt x="4975525" y="505778"/>
                    <a:pt x="4985123" y="513309"/>
                  </a:cubicBezTo>
                  <a:cubicBezTo>
                    <a:pt x="4979743" y="516311"/>
                    <a:pt x="4924659" y="478384"/>
                    <a:pt x="4906763" y="464609"/>
                  </a:cubicBezTo>
                  <a:cubicBezTo>
                    <a:pt x="4922847" y="472310"/>
                    <a:pt x="4932503" y="480720"/>
                    <a:pt x="4949221" y="488364"/>
                  </a:cubicBezTo>
                  <a:cubicBezTo>
                    <a:pt x="4930095" y="468728"/>
                    <a:pt x="4923115" y="468644"/>
                    <a:pt x="4919875" y="457417"/>
                  </a:cubicBezTo>
                  <a:cubicBezTo>
                    <a:pt x="4899459" y="447847"/>
                    <a:pt x="4903183" y="453000"/>
                    <a:pt x="4907939" y="458790"/>
                  </a:cubicBezTo>
                  <a:cubicBezTo>
                    <a:pt x="4878819" y="445624"/>
                    <a:pt x="4876921" y="431679"/>
                    <a:pt x="4914891" y="452179"/>
                  </a:cubicBezTo>
                  <a:cubicBezTo>
                    <a:pt x="4910007" y="447068"/>
                    <a:pt x="4905009" y="441830"/>
                    <a:pt x="4900111" y="436705"/>
                  </a:cubicBezTo>
                  <a:close/>
                  <a:moveTo>
                    <a:pt x="3129336" y="436506"/>
                  </a:moveTo>
                  <a:cubicBezTo>
                    <a:pt x="3121493" y="443429"/>
                    <a:pt x="3144201" y="441461"/>
                    <a:pt x="3161119" y="446034"/>
                  </a:cubicBezTo>
                  <a:cubicBezTo>
                    <a:pt x="3150515" y="447676"/>
                    <a:pt x="3145050" y="445043"/>
                    <a:pt x="3137802" y="443967"/>
                  </a:cubicBezTo>
                  <a:cubicBezTo>
                    <a:pt x="3117260" y="449332"/>
                    <a:pt x="3162930" y="455250"/>
                    <a:pt x="3109785" y="460432"/>
                  </a:cubicBezTo>
                  <a:cubicBezTo>
                    <a:pt x="3126533" y="460771"/>
                    <a:pt x="3141398" y="462725"/>
                    <a:pt x="3156786" y="464183"/>
                  </a:cubicBezTo>
                  <a:cubicBezTo>
                    <a:pt x="3164488" y="464919"/>
                    <a:pt x="3172317" y="465528"/>
                    <a:pt x="3180599" y="465755"/>
                  </a:cubicBezTo>
                  <a:cubicBezTo>
                    <a:pt x="3188881" y="465925"/>
                    <a:pt x="3197672" y="466462"/>
                    <a:pt x="3207186" y="465995"/>
                  </a:cubicBezTo>
                  <a:cubicBezTo>
                    <a:pt x="3212353" y="469067"/>
                    <a:pt x="3192321" y="470695"/>
                    <a:pt x="3185978" y="468501"/>
                  </a:cubicBezTo>
                  <a:cubicBezTo>
                    <a:pt x="3179679" y="469959"/>
                    <a:pt x="3181391" y="471545"/>
                    <a:pt x="3185596" y="473116"/>
                  </a:cubicBezTo>
                  <a:cubicBezTo>
                    <a:pt x="3189815" y="474829"/>
                    <a:pt x="3196540" y="476769"/>
                    <a:pt x="3200277" y="478524"/>
                  </a:cubicBezTo>
                  <a:cubicBezTo>
                    <a:pt x="3194798" y="485872"/>
                    <a:pt x="3155257" y="467949"/>
                    <a:pt x="3156347" y="464509"/>
                  </a:cubicBezTo>
                  <a:cubicBezTo>
                    <a:pt x="3130822" y="473923"/>
                    <a:pt x="3161529" y="473145"/>
                    <a:pt x="3094821" y="480591"/>
                  </a:cubicBezTo>
                  <a:cubicBezTo>
                    <a:pt x="3079984" y="476217"/>
                    <a:pt x="3065105" y="471828"/>
                    <a:pt x="3050183" y="467439"/>
                  </a:cubicBezTo>
                  <a:cubicBezTo>
                    <a:pt x="3067384" y="467538"/>
                    <a:pt x="3084458" y="467638"/>
                    <a:pt x="3101276" y="467722"/>
                  </a:cubicBezTo>
                  <a:cubicBezTo>
                    <a:pt x="3114003" y="461663"/>
                    <a:pt x="3060999" y="455151"/>
                    <a:pt x="3122823" y="449375"/>
                  </a:cubicBezTo>
                  <a:cubicBezTo>
                    <a:pt x="3062570" y="440074"/>
                    <a:pt x="3127439" y="451229"/>
                    <a:pt x="3129336" y="436506"/>
                  </a:cubicBezTo>
                  <a:close/>
                  <a:moveTo>
                    <a:pt x="2074572" y="432741"/>
                  </a:moveTo>
                  <a:cubicBezTo>
                    <a:pt x="2054794" y="444760"/>
                    <a:pt x="2091688" y="438998"/>
                    <a:pt x="2068046" y="452235"/>
                  </a:cubicBezTo>
                  <a:cubicBezTo>
                    <a:pt x="2078239" y="450975"/>
                    <a:pt x="2093415" y="442368"/>
                    <a:pt x="2106964" y="436195"/>
                  </a:cubicBezTo>
                  <a:cubicBezTo>
                    <a:pt x="2093316" y="446898"/>
                    <a:pt x="2103254" y="450239"/>
                    <a:pt x="2072222" y="466407"/>
                  </a:cubicBezTo>
                  <a:cubicBezTo>
                    <a:pt x="2069617" y="458196"/>
                    <a:pt x="2063699" y="451004"/>
                    <a:pt x="2042591" y="448654"/>
                  </a:cubicBezTo>
                  <a:cubicBezTo>
                    <a:pt x="2053322" y="443316"/>
                    <a:pt x="2063883" y="438050"/>
                    <a:pt x="2074572" y="432741"/>
                  </a:cubicBezTo>
                  <a:close/>
                  <a:moveTo>
                    <a:pt x="4985665" y="431530"/>
                  </a:moveTo>
                  <a:cubicBezTo>
                    <a:pt x="4988699" y="431392"/>
                    <a:pt x="4998007" y="434468"/>
                    <a:pt x="5009643" y="439324"/>
                  </a:cubicBezTo>
                  <a:cubicBezTo>
                    <a:pt x="5032579" y="449659"/>
                    <a:pt x="5064743" y="467157"/>
                    <a:pt x="5075177" y="478143"/>
                  </a:cubicBezTo>
                  <a:cubicBezTo>
                    <a:pt x="5050883" y="469479"/>
                    <a:pt x="5001207" y="433789"/>
                    <a:pt x="4999339" y="443019"/>
                  </a:cubicBezTo>
                  <a:cubicBezTo>
                    <a:pt x="4985875" y="435020"/>
                    <a:pt x="4982633" y="431668"/>
                    <a:pt x="4985665" y="431530"/>
                  </a:cubicBezTo>
                  <a:close/>
                  <a:moveTo>
                    <a:pt x="2822911" y="429863"/>
                  </a:moveTo>
                  <a:cubicBezTo>
                    <a:pt x="2827010" y="429693"/>
                    <a:pt x="2832482" y="430136"/>
                    <a:pt x="2835773" y="430858"/>
                  </a:cubicBezTo>
                  <a:cubicBezTo>
                    <a:pt x="2805137" y="447393"/>
                    <a:pt x="2765058" y="442523"/>
                    <a:pt x="2746441" y="458025"/>
                  </a:cubicBezTo>
                  <a:cubicBezTo>
                    <a:pt x="2710086" y="456695"/>
                    <a:pt x="2775803" y="445241"/>
                    <a:pt x="2744870" y="443373"/>
                  </a:cubicBezTo>
                  <a:cubicBezTo>
                    <a:pt x="2783448" y="437866"/>
                    <a:pt x="2811239" y="442410"/>
                    <a:pt x="2818289" y="432543"/>
                  </a:cubicBezTo>
                  <a:cubicBezTo>
                    <a:pt x="2816088" y="430815"/>
                    <a:pt x="2818813" y="430033"/>
                    <a:pt x="2822911" y="429863"/>
                  </a:cubicBezTo>
                  <a:close/>
                  <a:moveTo>
                    <a:pt x="3741617" y="429032"/>
                  </a:moveTo>
                  <a:cubicBezTo>
                    <a:pt x="3754799" y="431325"/>
                    <a:pt x="3767921" y="433520"/>
                    <a:pt x="3763123" y="429839"/>
                  </a:cubicBezTo>
                  <a:cubicBezTo>
                    <a:pt x="3802803" y="435403"/>
                    <a:pt x="3788915" y="445199"/>
                    <a:pt x="3787431" y="448229"/>
                  </a:cubicBezTo>
                  <a:cubicBezTo>
                    <a:pt x="3762881" y="446927"/>
                    <a:pt x="3758195" y="434766"/>
                    <a:pt x="3741617" y="429032"/>
                  </a:cubicBezTo>
                  <a:close/>
                  <a:moveTo>
                    <a:pt x="2729977" y="426299"/>
                  </a:moveTo>
                  <a:cubicBezTo>
                    <a:pt x="2745706" y="429130"/>
                    <a:pt x="2768329" y="424742"/>
                    <a:pt x="2781113" y="430532"/>
                  </a:cubicBezTo>
                  <a:cubicBezTo>
                    <a:pt x="2758858" y="438276"/>
                    <a:pt x="2684660" y="436917"/>
                    <a:pt x="2729977" y="426299"/>
                  </a:cubicBezTo>
                  <a:close/>
                  <a:moveTo>
                    <a:pt x="3999519" y="424983"/>
                  </a:moveTo>
                  <a:cubicBezTo>
                    <a:pt x="4032065" y="436592"/>
                    <a:pt x="4053611" y="449461"/>
                    <a:pt x="4103843" y="465911"/>
                  </a:cubicBezTo>
                  <a:cubicBezTo>
                    <a:pt x="4084659" y="459895"/>
                    <a:pt x="4068435" y="452533"/>
                    <a:pt x="4038889" y="450961"/>
                  </a:cubicBezTo>
                  <a:cubicBezTo>
                    <a:pt x="4025737" y="442283"/>
                    <a:pt x="4012683" y="433676"/>
                    <a:pt x="3999519" y="424983"/>
                  </a:cubicBezTo>
                  <a:close/>
                  <a:moveTo>
                    <a:pt x="3444261" y="423667"/>
                  </a:moveTo>
                  <a:cubicBezTo>
                    <a:pt x="3454417" y="423431"/>
                    <a:pt x="3465043" y="424348"/>
                    <a:pt x="3476199" y="427148"/>
                  </a:cubicBezTo>
                  <a:cubicBezTo>
                    <a:pt x="3443087" y="424105"/>
                    <a:pt x="3413639" y="441985"/>
                    <a:pt x="3363976" y="437285"/>
                  </a:cubicBezTo>
                  <a:cubicBezTo>
                    <a:pt x="3387559" y="435469"/>
                    <a:pt x="3413791" y="424376"/>
                    <a:pt x="3444261" y="423667"/>
                  </a:cubicBezTo>
                  <a:close/>
                  <a:moveTo>
                    <a:pt x="1935875" y="422916"/>
                  </a:moveTo>
                  <a:cubicBezTo>
                    <a:pt x="1953486" y="421698"/>
                    <a:pt x="1905013" y="444788"/>
                    <a:pt x="1922667" y="443542"/>
                  </a:cubicBezTo>
                  <a:cubicBezTo>
                    <a:pt x="1889440" y="456185"/>
                    <a:pt x="1874532" y="467157"/>
                    <a:pt x="1862683" y="476146"/>
                  </a:cubicBezTo>
                  <a:cubicBezTo>
                    <a:pt x="1850861" y="485249"/>
                    <a:pt x="1841787" y="491903"/>
                    <a:pt x="1820919" y="497991"/>
                  </a:cubicBezTo>
                  <a:cubicBezTo>
                    <a:pt x="1817904" y="497736"/>
                    <a:pt x="1914611" y="442452"/>
                    <a:pt x="1900242" y="436039"/>
                  </a:cubicBezTo>
                  <a:cubicBezTo>
                    <a:pt x="1913436" y="429513"/>
                    <a:pt x="1921789" y="430659"/>
                    <a:pt x="1935875" y="422916"/>
                  </a:cubicBezTo>
                  <a:close/>
                  <a:moveTo>
                    <a:pt x="3647955" y="417720"/>
                  </a:moveTo>
                  <a:cubicBezTo>
                    <a:pt x="3654623" y="418555"/>
                    <a:pt x="3661263" y="419320"/>
                    <a:pt x="3665623" y="419560"/>
                  </a:cubicBezTo>
                  <a:cubicBezTo>
                    <a:pt x="3669983" y="419928"/>
                    <a:pt x="3672079" y="419560"/>
                    <a:pt x="3669657" y="417720"/>
                  </a:cubicBezTo>
                  <a:cubicBezTo>
                    <a:pt x="3684707" y="424487"/>
                    <a:pt x="3718259" y="433760"/>
                    <a:pt x="3721939" y="439961"/>
                  </a:cubicBezTo>
                  <a:cubicBezTo>
                    <a:pt x="3708589" y="436691"/>
                    <a:pt x="3695891" y="433066"/>
                    <a:pt x="3683631" y="429201"/>
                  </a:cubicBezTo>
                  <a:cubicBezTo>
                    <a:pt x="3677499" y="427276"/>
                    <a:pt x="3671483" y="425280"/>
                    <a:pt x="3665537" y="423241"/>
                  </a:cubicBezTo>
                  <a:cubicBezTo>
                    <a:pt x="3659635" y="421387"/>
                    <a:pt x="3653773" y="419546"/>
                    <a:pt x="3647955" y="417720"/>
                  </a:cubicBezTo>
                  <a:close/>
                  <a:moveTo>
                    <a:pt x="3299817" y="417564"/>
                  </a:moveTo>
                  <a:cubicBezTo>
                    <a:pt x="3305662" y="417556"/>
                    <a:pt x="3312249" y="418396"/>
                    <a:pt x="3320471" y="420707"/>
                  </a:cubicBezTo>
                  <a:cubicBezTo>
                    <a:pt x="3300283" y="419702"/>
                    <a:pt x="3292907" y="421273"/>
                    <a:pt x="3305153" y="425365"/>
                  </a:cubicBezTo>
                  <a:cubicBezTo>
                    <a:pt x="3292837" y="425464"/>
                    <a:pt x="3280364" y="425591"/>
                    <a:pt x="3271020" y="423397"/>
                  </a:cubicBezTo>
                  <a:cubicBezTo>
                    <a:pt x="3245240" y="428918"/>
                    <a:pt x="3268401" y="428069"/>
                    <a:pt x="3285404" y="433463"/>
                  </a:cubicBezTo>
                  <a:cubicBezTo>
                    <a:pt x="3261040" y="433576"/>
                    <a:pt x="3235628" y="428932"/>
                    <a:pt x="3243159" y="423666"/>
                  </a:cubicBezTo>
                  <a:cubicBezTo>
                    <a:pt x="3271424" y="425237"/>
                    <a:pt x="3282281" y="417587"/>
                    <a:pt x="3299817" y="417564"/>
                  </a:cubicBezTo>
                  <a:close/>
                  <a:moveTo>
                    <a:pt x="3898915" y="415531"/>
                  </a:moveTo>
                  <a:cubicBezTo>
                    <a:pt x="3914591" y="417059"/>
                    <a:pt x="3947597" y="434684"/>
                    <a:pt x="3941503" y="439536"/>
                  </a:cubicBezTo>
                  <a:cubicBezTo>
                    <a:pt x="3926439" y="437455"/>
                    <a:pt x="3919191" y="431722"/>
                    <a:pt x="3930191" y="432699"/>
                  </a:cubicBezTo>
                  <a:cubicBezTo>
                    <a:pt x="3922319" y="426101"/>
                    <a:pt x="3909891" y="421727"/>
                    <a:pt x="3891103" y="420438"/>
                  </a:cubicBezTo>
                  <a:cubicBezTo>
                    <a:pt x="3890387" y="416301"/>
                    <a:pt x="3893689" y="415021"/>
                    <a:pt x="3898915" y="415531"/>
                  </a:cubicBezTo>
                  <a:close/>
                  <a:moveTo>
                    <a:pt x="3555255" y="414878"/>
                  </a:moveTo>
                  <a:cubicBezTo>
                    <a:pt x="3564275" y="413657"/>
                    <a:pt x="3574315" y="413275"/>
                    <a:pt x="3587715" y="415498"/>
                  </a:cubicBezTo>
                  <a:cubicBezTo>
                    <a:pt x="3594623" y="420962"/>
                    <a:pt x="3567739" y="421033"/>
                    <a:pt x="3596125" y="429952"/>
                  </a:cubicBezTo>
                  <a:cubicBezTo>
                    <a:pt x="3539029" y="421033"/>
                    <a:pt x="3577523" y="437951"/>
                    <a:pt x="3566281" y="441986"/>
                  </a:cubicBezTo>
                  <a:cubicBezTo>
                    <a:pt x="3566311" y="450607"/>
                    <a:pt x="3551261" y="433152"/>
                    <a:pt x="3553059" y="430547"/>
                  </a:cubicBezTo>
                  <a:cubicBezTo>
                    <a:pt x="3544679" y="433562"/>
                    <a:pt x="3530463" y="435700"/>
                    <a:pt x="3528071" y="439664"/>
                  </a:cubicBezTo>
                  <a:cubicBezTo>
                    <a:pt x="3515627" y="433067"/>
                    <a:pt x="3512951" y="432345"/>
                    <a:pt x="3508691" y="430830"/>
                  </a:cubicBezTo>
                  <a:cubicBezTo>
                    <a:pt x="3504415" y="429188"/>
                    <a:pt x="3498567" y="427177"/>
                    <a:pt x="3479483" y="418202"/>
                  </a:cubicBezTo>
                  <a:cubicBezTo>
                    <a:pt x="3506439" y="416078"/>
                    <a:pt x="3512173" y="418853"/>
                    <a:pt x="3516747" y="421486"/>
                  </a:cubicBezTo>
                  <a:cubicBezTo>
                    <a:pt x="3521319" y="424176"/>
                    <a:pt x="3524745" y="427163"/>
                    <a:pt x="3547071" y="427715"/>
                  </a:cubicBezTo>
                  <a:cubicBezTo>
                    <a:pt x="3560407" y="426243"/>
                    <a:pt x="3534939" y="424162"/>
                    <a:pt x="3528921" y="419292"/>
                  </a:cubicBezTo>
                  <a:cubicBezTo>
                    <a:pt x="3538237" y="418159"/>
                    <a:pt x="3546235" y="416099"/>
                    <a:pt x="3555255" y="414878"/>
                  </a:cubicBezTo>
                  <a:close/>
                  <a:moveTo>
                    <a:pt x="2908769" y="414368"/>
                  </a:moveTo>
                  <a:cubicBezTo>
                    <a:pt x="2918762" y="414269"/>
                    <a:pt x="2908057" y="422084"/>
                    <a:pt x="2941556" y="415469"/>
                  </a:cubicBezTo>
                  <a:cubicBezTo>
                    <a:pt x="2952882" y="418612"/>
                    <a:pt x="2910622" y="424303"/>
                    <a:pt x="2929083" y="427120"/>
                  </a:cubicBezTo>
                  <a:cubicBezTo>
                    <a:pt x="2935737" y="427177"/>
                    <a:pt x="2978987" y="422024"/>
                    <a:pt x="2954679" y="418569"/>
                  </a:cubicBezTo>
                  <a:cubicBezTo>
                    <a:pt x="2991247" y="415823"/>
                    <a:pt x="3003578" y="429881"/>
                    <a:pt x="2985556" y="435699"/>
                  </a:cubicBezTo>
                  <a:cubicBezTo>
                    <a:pt x="2977034" y="421967"/>
                    <a:pt x="2932240" y="445397"/>
                    <a:pt x="2878740" y="459073"/>
                  </a:cubicBezTo>
                  <a:cubicBezTo>
                    <a:pt x="2874069" y="457643"/>
                    <a:pt x="2869213" y="456765"/>
                    <a:pt x="2864229" y="456397"/>
                  </a:cubicBezTo>
                  <a:cubicBezTo>
                    <a:pt x="2859274" y="456185"/>
                    <a:pt x="2854178" y="456425"/>
                    <a:pt x="2848982" y="456935"/>
                  </a:cubicBezTo>
                  <a:cubicBezTo>
                    <a:pt x="2838605" y="457954"/>
                    <a:pt x="2827831" y="460064"/>
                    <a:pt x="2816987" y="461918"/>
                  </a:cubicBezTo>
                  <a:cubicBezTo>
                    <a:pt x="2795298" y="465642"/>
                    <a:pt x="2773355" y="468317"/>
                    <a:pt x="2753181" y="459243"/>
                  </a:cubicBezTo>
                  <a:cubicBezTo>
                    <a:pt x="2782543" y="453042"/>
                    <a:pt x="2822126" y="436733"/>
                    <a:pt x="2844763" y="437469"/>
                  </a:cubicBezTo>
                  <a:cubicBezTo>
                    <a:pt x="2855056" y="432160"/>
                    <a:pt x="2851177" y="428182"/>
                    <a:pt x="2833084" y="425535"/>
                  </a:cubicBezTo>
                  <a:cubicBezTo>
                    <a:pt x="2864399" y="419617"/>
                    <a:pt x="2871152" y="422717"/>
                    <a:pt x="2869666" y="426752"/>
                  </a:cubicBezTo>
                  <a:cubicBezTo>
                    <a:pt x="2868208" y="430943"/>
                    <a:pt x="2858680" y="436860"/>
                    <a:pt x="2857915" y="439961"/>
                  </a:cubicBezTo>
                  <a:cubicBezTo>
                    <a:pt x="2868802" y="441037"/>
                    <a:pt x="2898745" y="434765"/>
                    <a:pt x="2890321" y="432641"/>
                  </a:cubicBezTo>
                  <a:cubicBezTo>
                    <a:pt x="2898249" y="430376"/>
                    <a:pt x="2903034" y="431028"/>
                    <a:pt x="2907550" y="431835"/>
                  </a:cubicBezTo>
                  <a:cubicBezTo>
                    <a:pt x="2914148" y="433392"/>
                    <a:pt x="2920731" y="434935"/>
                    <a:pt x="2927271" y="436478"/>
                  </a:cubicBezTo>
                  <a:cubicBezTo>
                    <a:pt x="2910906" y="438998"/>
                    <a:pt x="2898914" y="437469"/>
                    <a:pt x="2882025" y="440456"/>
                  </a:cubicBezTo>
                  <a:cubicBezTo>
                    <a:pt x="2909023" y="445043"/>
                    <a:pt x="2927087" y="438262"/>
                    <a:pt x="2948790" y="431778"/>
                  </a:cubicBezTo>
                  <a:cubicBezTo>
                    <a:pt x="2911571" y="432472"/>
                    <a:pt x="2897428" y="419277"/>
                    <a:pt x="2889472" y="417932"/>
                  </a:cubicBezTo>
                  <a:cubicBezTo>
                    <a:pt x="2899807" y="415313"/>
                    <a:pt x="2905437" y="414401"/>
                    <a:pt x="2908769" y="414368"/>
                  </a:cubicBezTo>
                  <a:close/>
                  <a:moveTo>
                    <a:pt x="4101365" y="412666"/>
                  </a:moveTo>
                  <a:cubicBezTo>
                    <a:pt x="4131023" y="417111"/>
                    <a:pt x="4141387" y="421500"/>
                    <a:pt x="4149457" y="426073"/>
                  </a:cubicBezTo>
                  <a:cubicBezTo>
                    <a:pt x="4157471" y="430886"/>
                    <a:pt x="4163259" y="435572"/>
                    <a:pt x="4183717" y="440839"/>
                  </a:cubicBezTo>
                  <a:cubicBezTo>
                    <a:pt x="4145903" y="439635"/>
                    <a:pt x="4195269" y="452688"/>
                    <a:pt x="4194731" y="460687"/>
                  </a:cubicBezTo>
                  <a:cubicBezTo>
                    <a:pt x="4183363" y="456978"/>
                    <a:pt x="4171641" y="453212"/>
                    <a:pt x="4157059" y="450621"/>
                  </a:cubicBezTo>
                  <a:cubicBezTo>
                    <a:pt x="4134705" y="437115"/>
                    <a:pt x="4148083" y="436832"/>
                    <a:pt x="4161971" y="436733"/>
                  </a:cubicBezTo>
                  <a:cubicBezTo>
                    <a:pt x="4148763" y="431368"/>
                    <a:pt x="4137805" y="425860"/>
                    <a:pt x="4128929" y="419532"/>
                  </a:cubicBezTo>
                  <a:cubicBezTo>
                    <a:pt x="4100473" y="414294"/>
                    <a:pt x="4160485" y="437413"/>
                    <a:pt x="4112875" y="426044"/>
                  </a:cubicBezTo>
                  <a:cubicBezTo>
                    <a:pt x="4116329" y="423935"/>
                    <a:pt x="4112055" y="419320"/>
                    <a:pt x="4101365" y="412666"/>
                  </a:cubicBezTo>
                  <a:close/>
                  <a:moveTo>
                    <a:pt x="3416287" y="407598"/>
                  </a:moveTo>
                  <a:cubicBezTo>
                    <a:pt x="3399879" y="413799"/>
                    <a:pt x="3418763" y="412270"/>
                    <a:pt x="3419303" y="419094"/>
                  </a:cubicBezTo>
                  <a:cubicBezTo>
                    <a:pt x="3405003" y="420014"/>
                    <a:pt x="3390577" y="420962"/>
                    <a:pt x="3376151" y="421897"/>
                  </a:cubicBezTo>
                  <a:cubicBezTo>
                    <a:pt x="3370659" y="418853"/>
                    <a:pt x="3390619" y="418471"/>
                    <a:pt x="3402299" y="417253"/>
                  </a:cubicBezTo>
                  <a:cubicBezTo>
                    <a:pt x="3396099" y="414733"/>
                    <a:pt x="3389927" y="412242"/>
                    <a:pt x="3383683" y="409707"/>
                  </a:cubicBezTo>
                  <a:cubicBezTo>
                    <a:pt x="3394541" y="409000"/>
                    <a:pt x="3405427" y="408292"/>
                    <a:pt x="3416287" y="407598"/>
                  </a:cubicBezTo>
                  <a:close/>
                  <a:moveTo>
                    <a:pt x="2185125" y="404908"/>
                  </a:moveTo>
                  <a:cubicBezTo>
                    <a:pt x="2181742" y="409056"/>
                    <a:pt x="2225502" y="417097"/>
                    <a:pt x="2181841" y="438262"/>
                  </a:cubicBezTo>
                  <a:cubicBezTo>
                    <a:pt x="2164130" y="435303"/>
                    <a:pt x="2161808" y="427616"/>
                    <a:pt x="2142484" y="425153"/>
                  </a:cubicBezTo>
                  <a:cubicBezTo>
                    <a:pt x="2170855" y="410203"/>
                    <a:pt x="2197343" y="412086"/>
                    <a:pt x="2185125" y="404908"/>
                  </a:cubicBezTo>
                  <a:close/>
                  <a:moveTo>
                    <a:pt x="4588031" y="403450"/>
                  </a:moveTo>
                  <a:cubicBezTo>
                    <a:pt x="4601367" y="408193"/>
                    <a:pt x="4606067" y="414889"/>
                    <a:pt x="4620647" y="419334"/>
                  </a:cubicBezTo>
                  <a:cubicBezTo>
                    <a:pt x="4642351" y="424997"/>
                    <a:pt x="4590663" y="402190"/>
                    <a:pt x="4610555" y="404115"/>
                  </a:cubicBezTo>
                  <a:cubicBezTo>
                    <a:pt x="4636943" y="409962"/>
                    <a:pt x="4627585" y="423440"/>
                    <a:pt x="4653607" y="429428"/>
                  </a:cubicBezTo>
                  <a:cubicBezTo>
                    <a:pt x="4657003" y="437116"/>
                    <a:pt x="4590591" y="413261"/>
                    <a:pt x="4588031" y="403450"/>
                  </a:cubicBezTo>
                  <a:close/>
                  <a:moveTo>
                    <a:pt x="2260342" y="400561"/>
                  </a:moveTo>
                  <a:cubicBezTo>
                    <a:pt x="2249668" y="405219"/>
                    <a:pt x="2238866" y="409947"/>
                    <a:pt x="2228149" y="414619"/>
                  </a:cubicBezTo>
                  <a:cubicBezTo>
                    <a:pt x="2218706" y="414577"/>
                    <a:pt x="2209108" y="414534"/>
                    <a:pt x="2199509" y="414492"/>
                  </a:cubicBezTo>
                  <a:cubicBezTo>
                    <a:pt x="2221566" y="407569"/>
                    <a:pt x="2246978" y="396201"/>
                    <a:pt x="2260342" y="400561"/>
                  </a:cubicBezTo>
                  <a:close/>
                  <a:moveTo>
                    <a:pt x="3053719" y="392715"/>
                  </a:moveTo>
                  <a:cubicBezTo>
                    <a:pt x="3047899" y="393139"/>
                    <a:pt x="3040580" y="396013"/>
                    <a:pt x="3030348" y="402855"/>
                  </a:cubicBezTo>
                  <a:cubicBezTo>
                    <a:pt x="3018386" y="398126"/>
                    <a:pt x="3025238" y="390425"/>
                    <a:pt x="2986758" y="396753"/>
                  </a:cubicBezTo>
                  <a:cubicBezTo>
                    <a:pt x="2994290" y="398749"/>
                    <a:pt x="3004257" y="400986"/>
                    <a:pt x="3015214" y="403124"/>
                  </a:cubicBezTo>
                  <a:cubicBezTo>
                    <a:pt x="3026215" y="405545"/>
                    <a:pt x="3038248" y="408206"/>
                    <a:pt x="3049857" y="410259"/>
                  </a:cubicBezTo>
                  <a:cubicBezTo>
                    <a:pt x="3073089" y="414435"/>
                    <a:pt x="3094707" y="416842"/>
                    <a:pt x="3103838" y="414167"/>
                  </a:cubicBezTo>
                  <a:cubicBezTo>
                    <a:pt x="3075149" y="412234"/>
                    <a:pt x="3071178" y="391444"/>
                    <a:pt x="3053719" y="392715"/>
                  </a:cubicBezTo>
                  <a:close/>
                  <a:moveTo>
                    <a:pt x="4825771" y="388344"/>
                  </a:moveTo>
                  <a:cubicBezTo>
                    <a:pt x="4836941" y="392450"/>
                    <a:pt x="4840791" y="397419"/>
                    <a:pt x="4847035" y="402515"/>
                  </a:cubicBezTo>
                  <a:cubicBezTo>
                    <a:pt x="4854737" y="409311"/>
                    <a:pt x="4871343" y="415044"/>
                    <a:pt x="4885131" y="421132"/>
                  </a:cubicBezTo>
                  <a:cubicBezTo>
                    <a:pt x="4874499" y="420467"/>
                    <a:pt x="4872731" y="425153"/>
                    <a:pt x="4845393" y="414421"/>
                  </a:cubicBezTo>
                  <a:cubicBezTo>
                    <a:pt x="4833743" y="404837"/>
                    <a:pt x="4834647" y="403138"/>
                    <a:pt x="4835681" y="401185"/>
                  </a:cubicBezTo>
                  <a:cubicBezTo>
                    <a:pt x="4836699" y="399273"/>
                    <a:pt x="4837735" y="397376"/>
                    <a:pt x="4825771" y="388344"/>
                  </a:cubicBezTo>
                  <a:close/>
                  <a:moveTo>
                    <a:pt x="2536478" y="386333"/>
                  </a:moveTo>
                  <a:cubicBezTo>
                    <a:pt x="2521046" y="391232"/>
                    <a:pt x="2515794" y="394488"/>
                    <a:pt x="2510782" y="398126"/>
                  </a:cubicBezTo>
                  <a:cubicBezTo>
                    <a:pt x="2503194" y="398565"/>
                    <a:pt x="2496979" y="397178"/>
                    <a:pt x="2486248" y="401127"/>
                  </a:cubicBezTo>
                  <a:cubicBezTo>
                    <a:pt x="2499853" y="402189"/>
                    <a:pt x="2465791" y="412779"/>
                    <a:pt x="2492548" y="411207"/>
                  </a:cubicBezTo>
                  <a:cubicBezTo>
                    <a:pt x="2500490" y="406946"/>
                    <a:pt x="2514562" y="405318"/>
                    <a:pt x="2525478" y="404752"/>
                  </a:cubicBezTo>
                  <a:cubicBezTo>
                    <a:pt x="2536407" y="404214"/>
                    <a:pt x="2543981" y="403945"/>
                    <a:pt x="2538644" y="400957"/>
                  </a:cubicBezTo>
                  <a:cubicBezTo>
                    <a:pt x="2489249" y="400405"/>
                    <a:pt x="2577279" y="389150"/>
                    <a:pt x="2536478" y="386333"/>
                  </a:cubicBezTo>
                  <a:close/>
                  <a:moveTo>
                    <a:pt x="2893165" y="378669"/>
                  </a:moveTo>
                  <a:cubicBezTo>
                    <a:pt x="2904308" y="377456"/>
                    <a:pt x="2914544" y="377867"/>
                    <a:pt x="2920631" y="381293"/>
                  </a:cubicBezTo>
                  <a:cubicBezTo>
                    <a:pt x="2887135" y="384026"/>
                    <a:pt x="2856513" y="393313"/>
                    <a:pt x="2855183" y="395677"/>
                  </a:cubicBezTo>
                  <a:cubicBezTo>
                    <a:pt x="2842979" y="397574"/>
                    <a:pt x="2839440" y="396951"/>
                    <a:pt x="2841309" y="394686"/>
                  </a:cubicBezTo>
                  <a:cubicBezTo>
                    <a:pt x="2843192" y="392520"/>
                    <a:pt x="2850482" y="388697"/>
                    <a:pt x="2860251" y="385781"/>
                  </a:cubicBezTo>
                  <a:cubicBezTo>
                    <a:pt x="2869970" y="382716"/>
                    <a:pt x="2882021" y="379881"/>
                    <a:pt x="2893165" y="378669"/>
                  </a:cubicBezTo>
                  <a:close/>
                  <a:moveTo>
                    <a:pt x="3929751" y="377103"/>
                  </a:moveTo>
                  <a:cubicBezTo>
                    <a:pt x="3953423" y="380472"/>
                    <a:pt x="3979585" y="382709"/>
                    <a:pt x="3991293" y="391501"/>
                  </a:cubicBezTo>
                  <a:cubicBezTo>
                    <a:pt x="3919319" y="375574"/>
                    <a:pt x="3995781" y="405375"/>
                    <a:pt x="3970979" y="407144"/>
                  </a:cubicBezTo>
                  <a:cubicBezTo>
                    <a:pt x="3963631" y="406465"/>
                    <a:pt x="3956381" y="405814"/>
                    <a:pt x="3948991" y="405134"/>
                  </a:cubicBezTo>
                  <a:cubicBezTo>
                    <a:pt x="3943287" y="401736"/>
                    <a:pt x="3937439" y="398254"/>
                    <a:pt x="3931691" y="394828"/>
                  </a:cubicBezTo>
                  <a:cubicBezTo>
                    <a:pt x="3941687" y="396272"/>
                    <a:pt x="3948397" y="399259"/>
                    <a:pt x="3959439" y="400236"/>
                  </a:cubicBezTo>
                  <a:cubicBezTo>
                    <a:pt x="3925971" y="388231"/>
                    <a:pt x="3928393" y="384323"/>
                    <a:pt x="3929751" y="377103"/>
                  </a:cubicBezTo>
                  <a:close/>
                  <a:moveTo>
                    <a:pt x="3879615" y="375933"/>
                  </a:moveTo>
                  <a:cubicBezTo>
                    <a:pt x="3882453" y="375878"/>
                    <a:pt x="3886331" y="376094"/>
                    <a:pt x="3891515" y="376650"/>
                  </a:cubicBezTo>
                  <a:cubicBezTo>
                    <a:pt x="3912197" y="385229"/>
                    <a:pt x="3950747" y="404908"/>
                    <a:pt x="3905119" y="401213"/>
                  </a:cubicBezTo>
                  <a:cubicBezTo>
                    <a:pt x="3905035" y="393653"/>
                    <a:pt x="3922403" y="393554"/>
                    <a:pt x="3882623" y="393384"/>
                  </a:cubicBezTo>
                  <a:cubicBezTo>
                    <a:pt x="3890897" y="389977"/>
                    <a:pt x="3859751" y="376317"/>
                    <a:pt x="3879615" y="375933"/>
                  </a:cubicBezTo>
                  <a:close/>
                  <a:moveTo>
                    <a:pt x="3254739" y="372502"/>
                  </a:moveTo>
                  <a:cubicBezTo>
                    <a:pt x="3235613" y="378448"/>
                    <a:pt x="3217265" y="375333"/>
                    <a:pt x="3217506" y="379736"/>
                  </a:cubicBezTo>
                  <a:cubicBezTo>
                    <a:pt x="3236476" y="377882"/>
                    <a:pt x="3232328" y="390496"/>
                    <a:pt x="3275862" y="384762"/>
                  </a:cubicBezTo>
                  <a:cubicBezTo>
                    <a:pt x="3248751" y="379552"/>
                    <a:pt x="3274630" y="377301"/>
                    <a:pt x="3254739" y="372502"/>
                  </a:cubicBezTo>
                  <a:close/>
                  <a:moveTo>
                    <a:pt x="4863543" y="371511"/>
                  </a:moveTo>
                  <a:cubicBezTo>
                    <a:pt x="4928423" y="408051"/>
                    <a:pt x="4925069" y="399174"/>
                    <a:pt x="4972255" y="428621"/>
                  </a:cubicBezTo>
                  <a:cubicBezTo>
                    <a:pt x="4933535" y="413572"/>
                    <a:pt x="4899615" y="398226"/>
                    <a:pt x="4867675" y="382596"/>
                  </a:cubicBezTo>
                  <a:cubicBezTo>
                    <a:pt x="4861475" y="377415"/>
                    <a:pt x="4867265" y="379453"/>
                    <a:pt x="4873751" y="381945"/>
                  </a:cubicBezTo>
                  <a:cubicBezTo>
                    <a:pt x="4870337" y="378448"/>
                    <a:pt x="4866955" y="374994"/>
                    <a:pt x="4863543" y="371511"/>
                  </a:cubicBezTo>
                  <a:close/>
                  <a:moveTo>
                    <a:pt x="2533615" y="370354"/>
                  </a:moveTo>
                  <a:cubicBezTo>
                    <a:pt x="2519008" y="370403"/>
                    <a:pt x="2506925" y="371192"/>
                    <a:pt x="2509268" y="373847"/>
                  </a:cubicBezTo>
                  <a:cubicBezTo>
                    <a:pt x="2517833" y="375503"/>
                    <a:pt x="2539139" y="375319"/>
                    <a:pt x="2526228" y="380458"/>
                  </a:cubicBezTo>
                  <a:cubicBezTo>
                    <a:pt x="2511646" y="384946"/>
                    <a:pt x="2497559" y="390807"/>
                    <a:pt x="2483048" y="396102"/>
                  </a:cubicBezTo>
                  <a:cubicBezTo>
                    <a:pt x="2476126" y="395634"/>
                    <a:pt x="2469090" y="395153"/>
                    <a:pt x="2462167" y="394672"/>
                  </a:cubicBezTo>
                  <a:cubicBezTo>
                    <a:pt x="2423659" y="407371"/>
                    <a:pt x="2442021" y="408107"/>
                    <a:pt x="2408355" y="415072"/>
                  </a:cubicBezTo>
                  <a:cubicBezTo>
                    <a:pt x="2419044" y="417139"/>
                    <a:pt x="2436783" y="410443"/>
                    <a:pt x="2450756" y="408291"/>
                  </a:cubicBezTo>
                  <a:cubicBezTo>
                    <a:pt x="2394835" y="430461"/>
                    <a:pt x="2407280" y="421018"/>
                    <a:pt x="2354742" y="435770"/>
                  </a:cubicBezTo>
                  <a:cubicBezTo>
                    <a:pt x="2391919" y="429654"/>
                    <a:pt x="2370598" y="444151"/>
                    <a:pt x="2418237" y="430022"/>
                  </a:cubicBezTo>
                  <a:cubicBezTo>
                    <a:pt x="2389442" y="423864"/>
                    <a:pt x="2442446" y="431424"/>
                    <a:pt x="2467985" y="414237"/>
                  </a:cubicBezTo>
                  <a:cubicBezTo>
                    <a:pt x="2460284" y="411774"/>
                    <a:pt x="2434206" y="419050"/>
                    <a:pt x="2447231" y="412779"/>
                  </a:cubicBezTo>
                  <a:cubicBezTo>
                    <a:pt x="2489249" y="401864"/>
                    <a:pt x="2509820" y="384507"/>
                    <a:pt x="2558280" y="379198"/>
                  </a:cubicBezTo>
                  <a:cubicBezTo>
                    <a:pt x="2544519" y="377966"/>
                    <a:pt x="2551895" y="374795"/>
                    <a:pt x="2573102" y="371298"/>
                  </a:cubicBezTo>
                  <a:cubicBezTo>
                    <a:pt x="2565351" y="370994"/>
                    <a:pt x="2548221" y="370304"/>
                    <a:pt x="2533615" y="370354"/>
                  </a:cubicBezTo>
                  <a:close/>
                  <a:moveTo>
                    <a:pt x="3543893" y="369837"/>
                  </a:moveTo>
                  <a:cubicBezTo>
                    <a:pt x="3558685" y="371118"/>
                    <a:pt x="3573361" y="382448"/>
                    <a:pt x="3586483" y="383488"/>
                  </a:cubicBezTo>
                  <a:cubicBezTo>
                    <a:pt x="3590687" y="387763"/>
                    <a:pt x="3570019" y="382554"/>
                    <a:pt x="3553611" y="383927"/>
                  </a:cubicBezTo>
                  <a:cubicBezTo>
                    <a:pt x="3553171" y="382186"/>
                    <a:pt x="3557335" y="372686"/>
                    <a:pt x="3529119" y="372658"/>
                  </a:cubicBezTo>
                  <a:cubicBezTo>
                    <a:pt x="3534021" y="370099"/>
                    <a:pt x="3538963" y="369410"/>
                    <a:pt x="3543893" y="369837"/>
                  </a:cubicBezTo>
                  <a:close/>
                  <a:moveTo>
                    <a:pt x="3698919" y="369161"/>
                  </a:moveTo>
                  <a:cubicBezTo>
                    <a:pt x="3715725" y="372884"/>
                    <a:pt x="3741407" y="371624"/>
                    <a:pt x="3749955" y="379793"/>
                  </a:cubicBezTo>
                  <a:cubicBezTo>
                    <a:pt x="3741703" y="380034"/>
                    <a:pt x="3737259" y="378179"/>
                    <a:pt x="3732911" y="376240"/>
                  </a:cubicBezTo>
                  <a:cubicBezTo>
                    <a:pt x="3733407" y="385144"/>
                    <a:pt x="3712327" y="389547"/>
                    <a:pt x="3731793" y="402416"/>
                  </a:cubicBezTo>
                  <a:cubicBezTo>
                    <a:pt x="3662719" y="388301"/>
                    <a:pt x="3742523" y="389448"/>
                    <a:pt x="3698919" y="369161"/>
                  </a:cubicBezTo>
                  <a:close/>
                  <a:moveTo>
                    <a:pt x="3449343" y="364687"/>
                  </a:moveTo>
                  <a:cubicBezTo>
                    <a:pt x="3439533" y="369175"/>
                    <a:pt x="3481071" y="379241"/>
                    <a:pt x="3470905" y="383757"/>
                  </a:cubicBezTo>
                  <a:cubicBezTo>
                    <a:pt x="3438839" y="385668"/>
                    <a:pt x="3406675" y="365890"/>
                    <a:pt x="3449343" y="364687"/>
                  </a:cubicBezTo>
                  <a:close/>
                  <a:moveTo>
                    <a:pt x="4421159" y="363569"/>
                  </a:moveTo>
                  <a:cubicBezTo>
                    <a:pt x="4423015" y="361318"/>
                    <a:pt x="4440979" y="366952"/>
                    <a:pt x="4459837" y="374795"/>
                  </a:cubicBezTo>
                  <a:cubicBezTo>
                    <a:pt x="4469267" y="378717"/>
                    <a:pt x="4478921" y="383176"/>
                    <a:pt x="4486907" y="387466"/>
                  </a:cubicBezTo>
                  <a:cubicBezTo>
                    <a:pt x="4494891" y="391770"/>
                    <a:pt x="4501049" y="396399"/>
                    <a:pt x="4503809" y="399684"/>
                  </a:cubicBezTo>
                  <a:cubicBezTo>
                    <a:pt x="4493035" y="396399"/>
                    <a:pt x="4488845" y="391543"/>
                    <a:pt x="4482121" y="387622"/>
                  </a:cubicBezTo>
                  <a:cubicBezTo>
                    <a:pt x="4471927" y="381945"/>
                    <a:pt x="4419715" y="361658"/>
                    <a:pt x="4448667" y="379326"/>
                  </a:cubicBezTo>
                  <a:cubicBezTo>
                    <a:pt x="4408631" y="369104"/>
                    <a:pt x="4454315" y="370789"/>
                    <a:pt x="4421159" y="363569"/>
                  </a:cubicBezTo>
                  <a:close/>
                  <a:moveTo>
                    <a:pt x="3233744" y="360242"/>
                  </a:moveTo>
                  <a:cubicBezTo>
                    <a:pt x="3249388" y="364942"/>
                    <a:pt x="3343816" y="369260"/>
                    <a:pt x="3295865" y="376636"/>
                  </a:cubicBezTo>
                  <a:cubicBezTo>
                    <a:pt x="3303864" y="381379"/>
                    <a:pt x="3354943" y="374314"/>
                    <a:pt x="3322439" y="370718"/>
                  </a:cubicBezTo>
                  <a:cubicBezTo>
                    <a:pt x="3338153" y="368085"/>
                    <a:pt x="3347454" y="370931"/>
                    <a:pt x="3356189" y="374045"/>
                  </a:cubicBezTo>
                  <a:cubicBezTo>
                    <a:pt x="3364923" y="377146"/>
                    <a:pt x="3373121" y="380600"/>
                    <a:pt x="3386727" y="380317"/>
                  </a:cubicBezTo>
                  <a:cubicBezTo>
                    <a:pt x="3391469" y="385796"/>
                    <a:pt x="3374211" y="388910"/>
                    <a:pt x="3350880" y="391444"/>
                  </a:cubicBezTo>
                  <a:cubicBezTo>
                    <a:pt x="3338521" y="386475"/>
                    <a:pt x="3372711" y="386291"/>
                    <a:pt x="3347695" y="379920"/>
                  </a:cubicBezTo>
                  <a:cubicBezTo>
                    <a:pt x="3351262" y="383177"/>
                    <a:pt x="3341112" y="384592"/>
                    <a:pt x="3331485" y="386999"/>
                  </a:cubicBezTo>
                  <a:cubicBezTo>
                    <a:pt x="3321844" y="389222"/>
                    <a:pt x="3312727" y="391473"/>
                    <a:pt x="3318248" y="394573"/>
                  </a:cubicBezTo>
                  <a:cubicBezTo>
                    <a:pt x="3292185" y="395861"/>
                    <a:pt x="3285347" y="393709"/>
                    <a:pt x="3288476" y="389137"/>
                  </a:cubicBezTo>
                  <a:cubicBezTo>
                    <a:pt x="3262582" y="392011"/>
                    <a:pt x="3267311" y="396569"/>
                    <a:pt x="3229511" y="398834"/>
                  </a:cubicBezTo>
                  <a:cubicBezTo>
                    <a:pt x="3266022" y="404823"/>
                    <a:pt x="3279641" y="413204"/>
                    <a:pt x="3258462" y="418937"/>
                  </a:cubicBezTo>
                  <a:cubicBezTo>
                    <a:pt x="3246528" y="410571"/>
                    <a:pt x="3219035" y="405389"/>
                    <a:pt x="3216727" y="394446"/>
                  </a:cubicBezTo>
                  <a:cubicBezTo>
                    <a:pt x="3177484" y="396074"/>
                    <a:pt x="3211673" y="401567"/>
                    <a:pt x="3220479" y="405743"/>
                  </a:cubicBezTo>
                  <a:cubicBezTo>
                    <a:pt x="3204764" y="406975"/>
                    <a:pt x="3173817" y="399033"/>
                    <a:pt x="3198776" y="408277"/>
                  </a:cubicBezTo>
                  <a:cubicBezTo>
                    <a:pt x="3162123" y="410769"/>
                    <a:pt x="3195491" y="402133"/>
                    <a:pt x="3173180" y="399783"/>
                  </a:cubicBezTo>
                  <a:cubicBezTo>
                    <a:pt x="3152524" y="402090"/>
                    <a:pt x="3157819" y="404610"/>
                    <a:pt x="3164431" y="407130"/>
                  </a:cubicBezTo>
                  <a:cubicBezTo>
                    <a:pt x="3121266" y="409013"/>
                    <a:pt x="3136499" y="395989"/>
                    <a:pt x="3112941" y="391968"/>
                  </a:cubicBezTo>
                  <a:cubicBezTo>
                    <a:pt x="3155243" y="389802"/>
                    <a:pt x="3137730" y="397235"/>
                    <a:pt x="3166823" y="397900"/>
                  </a:cubicBezTo>
                  <a:cubicBezTo>
                    <a:pt x="3164204" y="387509"/>
                    <a:pt x="3128429" y="388670"/>
                    <a:pt x="3113168" y="377174"/>
                  </a:cubicBezTo>
                  <a:cubicBezTo>
                    <a:pt x="3084967" y="396796"/>
                    <a:pt x="3120006" y="398877"/>
                    <a:pt x="3121266" y="414209"/>
                  </a:cubicBezTo>
                  <a:cubicBezTo>
                    <a:pt x="3140774" y="412581"/>
                    <a:pt x="3141991" y="412609"/>
                    <a:pt x="3172727" y="414577"/>
                  </a:cubicBezTo>
                  <a:cubicBezTo>
                    <a:pt x="3165082" y="421641"/>
                    <a:pt x="3158145" y="419037"/>
                    <a:pt x="3187549" y="424246"/>
                  </a:cubicBezTo>
                  <a:cubicBezTo>
                    <a:pt x="3191853" y="429258"/>
                    <a:pt x="3186728" y="427545"/>
                    <a:pt x="3178814" y="425521"/>
                  </a:cubicBezTo>
                  <a:cubicBezTo>
                    <a:pt x="3170901" y="423609"/>
                    <a:pt x="3160155" y="421146"/>
                    <a:pt x="3153246" y="423666"/>
                  </a:cubicBezTo>
                  <a:cubicBezTo>
                    <a:pt x="3154917" y="427559"/>
                    <a:pt x="3160070" y="429754"/>
                    <a:pt x="3167446" y="430985"/>
                  </a:cubicBezTo>
                  <a:cubicBezTo>
                    <a:pt x="3174808" y="432160"/>
                    <a:pt x="3184392" y="432429"/>
                    <a:pt x="3194968" y="433095"/>
                  </a:cubicBezTo>
                  <a:cubicBezTo>
                    <a:pt x="3216104" y="434114"/>
                    <a:pt x="3241063" y="434411"/>
                    <a:pt x="3259538" y="439352"/>
                  </a:cubicBezTo>
                  <a:cubicBezTo>
                    <a:pt x="3208530" y="444590"/>
                    <a:pt x="3292340" y="446006"/>
                    <a:pt x="3269406" y="452844"/>
                  </a:cubicBezTo>
                  <a:cubicBezTo>
                    <a:pt x="3254371" y="452688"/>
                    <a:pt x="3243852" y="449064"/>
                    <a:pt x="3224698" y="452178"/>
                  </a:cubicBezTo>
                  <a:cubicBezTo>
                    <a:pt x="3212367" y="447776"/>
                    <a:pt x="3246046" y="445949"/>
                    <a:pt x="3220932" y="440867"/>
                  </a:cubicBezTo>
                  <a:cubicBezTo>
                    <a:pt x="3187181" y="444548"/>
                    <a:pt x="3208219" y="451230"/>
                    <a:pt x="3226609" y="457799"/>
                  </a:cubicBezTo>
                  <a:cubicBezTo>
                    <a:pt x="3247264" y="460588"/>
                    <a:pt x="3277801" y="455590"/>
                    <a:pt x="3289608" y="465161"/>
                  </a:cubicBezTo>
                  <a:cubicBezTo>
                    <a:pt x="3267056" y="472338"/>
                    <a:pt x="3233673" y="453736"/>
                    <a:pt x="3234693" y="465642"/>
                  </a:cubicBezTo>
                  <a:cubicBezTo>
                    <a:pt x="3216331" y="468714"/>
                    <a:pt x="3194741" y="445907"/>
                    <a:pt x="3205260" y="460305"/>
                  </a:cubicBezTo>
                  <a:cubicBezTo>
                    <a:pt x="3195548" y="459894"/>
                    <a:pt x="3188540" y="458606"/>
                    <a:pt x="3183727" y="456978"/>
                  </a:cubicBezTo>
                  <a:cubicBezTo>
                    <a:pt x="3178928" y="455477"/>
                    <a:pt x="3176337" y="453424"/>
                    <a:pt x="3175445" y="451187"/>
                  </a:cubicBezTo>
                  <a:cubicBezTo>
                    <a:pt x="3173675" y="446813"/>
                    <a:pt x="3178744" y="441391"/>
                    <a:pt x="3186799" y="438998"/>
                  </a:cubicBezTo>
                  <a:cubicBezTo>
                    <a:pt x="3105636" y="438885"/>
                    <a:pt x="3142218" y="424572"/>
                    <a:pt x="3082334" y="417706"/>
                  </a:cubicBezTo>
                  <a:cubicBezTo>
                    <a:pt x="3076260" y="422010"/>
                    <a:pt x="3065755" y="423029"/>
                    <a:pt x="3054331" y="419447"/>
                  </a:cubicBezTo>
                  <a:cubicBezTo>
                    <a:pt x="3069889" y="424020"/>
                    <a:pt x="3103951" y="446629"/>
                    <a:pt x="3069436" y="428734"/>
                  </a:cubicBezTo>
                  <a:cubicBezTo>
                    <a:pt x="3057856" y="428805"/>
                    <a:pt x="3048739" y="426724"/>
                    <a:pt x="3038970" y="425181"/>
                  </a:cubicBezTo>
                  <a:cubicBezTo>
                    <a:pt x="3029202" y="423623"/>
                    <a:pt x="3018768" y="422519"/>
                    <a:pt x="3004781" y="425577"/>
                  </a:cubicBezTo>
                  <a:cubicBezTo>
                    <a:pt x="2957439" y="405573"/>
                    <a:pt x="2943962" y="411873"/>
                    <a:pt x="2938695" y="395196"/>
                  </a:cubicBezTo>
                  <a:cubicBezTo>
                    <a:pt x="2959336" y="398650"/>
                    <a:pt x="2980430" y="394191"/>
                    <a:pt x="3000052" y="389533"/>
                  </a:cubicBezTo>
                  <a:cubicBezTo>
                    <a:pt x="3004950" y="388372"/>
                    <a:pt x="3009764" y="387240"/>
                    <a:pt x="3014436" y="386135"/>
                  </a:cubicBezTo>
                  <a:cubicBezTo>
                    <a:pt x="3019136" y="385272"/>
                    <a:pt x="3023709" y="384521"/>
                    <a:pt x="3028112" y="383984"/>
                  </a:cubicBezTo>
                  <a:cubicBezTo>
                    <a:pt x="3036917" y="382908"/>
                    <a:pt x="3045029" y="382738"/>
                    <a:pt x="3052150" y="384394"/>
                  </a:cubicBezTo>
                  <a:cubicBezTo>
                    <a:pt x="3057459" y="381364"/>
                    <a:pt x="3056751" y="378250"/>
                    <a:pt x="3054274" y="375192"/>
                  </a:cubicBezTo>
                  <a:cubicBezTo>
                    <a:pt x="3078086" y="374796"/>
                    <a:pt x="3095061" y="380175"/>
                    <a:pt x="3124012" y="375418"/>
                  </a:cubicBezTo>
                  <a:cubicBezTo>
                    <a:pt x="3137447" y="369784"/>
                    <a:pt x="3032840" y="374371"/>
                    <a:pt x="3049814" y="364135"/>
                  </a:cubicBezTo>
                  <a:cubicBezTo>
                    <a:pt x="3070328" y="364022"/>
                    <a:pt x="3150613" y="375956"/>
                    <a:pt x="3130977" y="362507"/>
                  </a:cubicBezTo>
                  <a:cubicBezTo>
                    <a:pt x="3160552" y="362450"/>
                    <a:pt x="3160679" y="366457"/>
                    <a:pt x="3160679" y="370577"/>
                  </a:cubicBezTo>
                  <a:cubicBezTo>
                    <a:pt x="3160665" y="372644"/>
                    <a:pt x="3160623" y="374739"/>
                    <a:pt x="3164162" y="376395"/>
                  </a:cubicBezTo>
                  <a:cubicBezTo>
                    <a:pt x="3167715" y="378122"/>
                    <a:pt x="3174808" y="379014"/>
                    <a:pt x="3189177" y="380104"/>
                  </a:cubicBezTo>
                  <a:cubicBezTo>
                    <a:pt x="3177484" y="381775"/>
                    <a:pt x="3168281" y="382313"/>
                    <a:pt x="3160920" y="381195"/>
                  </a:cubicBezTo>
                  <a:cubicBezTo>
                    <a:pt x="3148023" y="384210"/>
                    <a:pt x="3167984" y="387438"/>
                    <a:pt x="3175700" y="390595"/>
                  </a:cubicBezTo>
                  <a:cubicBezTo>
                    <a:pt x="3173137" y="378448"/>
                    <a:pt x="3215071" y="385144"/>
                    <a:pt x="3233971" y="395408"/>
                  </a:cubicBezTo>
                  <a:cubicBezTo>
                    <a:pt x="3252007" y="390198"/>
                    <a:pt x="3198068" y="381152"/>
                    <a:pt x="3187266" y="374484"/>
                  </a:cubicBezTo>
                  <a:cubicBezTo>
                    <a:pt x="3247830" y="374668"/>
                    <a:pt x="3219162" y="366995"/>
                    <a:pt x="3233744" y="360242"/>
                  </a:cubicBezTo>
                  <a:close/>
                  <a:moveTo>
                    <a:pt x="3993997" y="359633"/>
                  </a:moveTo>
                  <a:cubicBezTo>
                    <a:pt x="4028131" y="371100"/>
                    <a:pt x="4054703" y="385753"/>
                    <a:pt x="4056811" y="394658"/>
                  </a:cubicBezTo>
                  <a:cubicBezTo>
                    <a:pt x="4041507" y="391855"/>
                    <a:pt x="4025271" y="381477"/>
                    <a:pt x="4039655" y="383445"/>
                  </a:cubicBezTo>
                  <a:cubicBezTo>
                    <a:pt x="4008367" y="382921"/>
                    <a:pt x="4010759" y="377825"/>
                    <a:pt x="3993997" y="359633"/>
                  </a:cubicBezTo>
                  <a:close/>
                  <a:moveTo>
                    <a:pt x="2584172" y="350028"/>
                  </a:moveTo>
                  <a:cubicBezTo>
                    <a:pt x="2582228" y="350277"/>
                    <a:pt x="2579280" y="350993"/>
                    <a:pt x="2574928" y="352356"/>
                  </a:cubicBezTo>
                  <a:cubicBezTo>
                    <a:pt x="2578029" y="353729"/>
                    <a:pt x="2573966" y="356221"/>
                    <a:pt x="2560106" y="360227"/>
                  </a:cubicBezTo>
                  <a:cubicBezTo>
                    <a:pt x="2615234" y="356164"/>
                    <a:pt x="2558718" y="372969"/>
                    <a:pt x="2615729" y="366697"/>
                  </a:cubicBezTo>
                  <a:cubicBezTo>
                    <a:pt x="2652948" y="356108"/>
                    <a:pt x="2635960" y="353644"/>
                    <a:pt x="2613875" y="351974"/>
                  </a:cubicBezTo>
                  <a:cubicBezTo>
                    <a:pt x="2562144" y="369440"/>
                    <a:pt x="2597777" y="348287"/>
                    <a:pt x="2584172" y="350028"/>
                  </a:cubicBezTo>
                  <a:close/>
                  <a:moveTo>
                    <a:pt x="4732521" y="349786"/>
                  </a:moveTo>
                  <a:cubicBezTo>
                    <a:pt x="4741965" y="353090"/>
                    <a:pt x="4771271" y="368804"/>
                    <a:pt x="4787037" y="371427"/>
                  </a:cubicBezTo>
                  <a:cubicBezTo>
                    <a:pt x="4778643" y="374584"/>
                    <a:pt x="4794597" y="378038"/>
                    <a:pt x="4807819" y="391190"/>
                  </a:cubicBezTo>
                  <a:cubicBezTo>
                    <a:pt x="4773177" y="379440"/>
                    <a:pt x="4766763" y="363031"/>
                    <a:pt x="4730933" y="351564"/>
                  </a:cubicBezTo>
                  <a:cubicBezTo>
                    <a:pt x="4728431" y="348963"/>
                    <a:pt x="4729371" y="348685"/>
                    <a:pt x="4732521" y="349786"/>
                  </a:cubicBezTo>
                  <a:close/>
                  <a:moveTo>
                    <a:pt x="3432103" y="349343"/>
                  </a:moveTo>
                  <a:cubicBezTo>
                    <a:pt x="3438145" y="349780"/>
                    <a:pt x="3443985" y="350361"/>
                    <a:pt x="3451269" y="350007"/>
                  </a:cubicBezTo>
                  <a:cubicBezTo>
                    <a:pt x="3463799" y="354452"/>
                    <a:pt x="3450859" y="356151"/>
                    <a:pt x="3465129" y="360794"/>
                  </a:cubicBezTo>
                  <a:cubicBezTo>
                    <a:pt x="3443525" y="359634"/>
                    <a:pt x="3425771" y="355910"/>
                    <a:pt x="3411715" y="349540"/>
                  </a:cubicBezTo>
                  <a:cubicBezTo>
                    <a:pt x="3419813" y="348612"/>
                    <a:pt x="3426059" y="348906"/>
                    <a:pt x="3432103" y="349343"/>
                  </a:cubicBezTo>
                  <a:close/>
                  <a:moveTo>
                    <a:pt x="3394527" y="347727"/>
                  </a:moveTo>
                  <a:cubicBezTo>
                    <a:pt x="3408741" y="352017"/>
                    <a:pt x="3397019" y="353546"/>
                    <a:pt x="3389657" y="350941"/>
                  </a:cubicBezTo>
                  <a:cubicBezTo>
                    <a:pt x="3364188" y="362054"/>
                    <a:pt x="3456719" y="372021"/>
                    <a:pt x="3380399" y="377797"/>
                  </a:cubicBezTo>
                  <a:cubicBezTo>
                    <a:pt x="3371223" y="371299"/>
                    <a:pt x="3409519" y="369713"/>
                    <a:pt x="3375585" y="360624"/>
                  </a:cubicBezTo>
                  <a:cubicBezTo>
                    <a:pt x="3364755" y="362592"/>
                    <a:pt x="3361159" y="365296"/>
                    <a:pt x="3372443" y="369600"/>
                  </a:cubicBezTo>
                  <a:cubicBezTo>
                    <a:pt x="3351702" y="370237"/>
                    <a:pt x="3336667" y="366768"/>
                    <a:pt x="3325256" y="361629"/>
                  </a:cubicBezTo>
                  <a:cubicBezTo>
                    <a:pt x="3336794" y="360468"/>
                    <a:pt x="3344085" y="359506"/>
                    <a:pt x="3349238" y="358387"/>
                  </a:cubicBezTo>
                  <a:cubicBezTo>
                    <a:pt x="3354391" y="357212"/>
                    <a:pt x="3357393" y="355825"/>
                    <a:pt x="3360352" y="354423"/>
                  </a:cubicBezTo>
                  <a:cubicBezTo>
                    <a:pt x="3366283" y="351634"/>
                    <a:pt x="3372045" y="348803"/>
                    <a:pt x="3394527" y="347727"/>
                  </a:cubicBezTo>
                  <a:close/>
                  <a:moveTo>
                    <a:pt x="1987350" y="345986"/>
                  </a:moveTo>
                  <a:cubicBezTo>
                    <a:pt x="1983669" y="359888"/>
                    <a:pt x="1901260" y="405871"/>
                    <a:pt x="1825845" y="434242"/>
                  </a:cubicBezTo>
                  <a:cubicBezTo>
                    <a:pt x="1862201" y="416545"/>
                    <a:pt x="1891520" y="400972"/>
                    <a:pt x="1917229" y="386447"/>
                  </a:cubicBezTo>
                  <a:cubicBezTo>
                    <a:pt x="1942939" y="371936"/>
                    <a:pt x="1964882" y="358175"/>
                    <a:pt x="1987350" y="345986"/>
                  </a:cubicBezTo>
                  <a:close/>
                  <a:moveTo>
                    <a:pt x="2094208" y="345094"/>
                  </a:moveTo>
                  <a:cubicBezTo>
                    <a:pt x="2067890" y="364192"/>
                    <a:pt x="2058914" y="370775"/>
                    <a:pt x="2042407" y="378066"/>
                  </a:cubicBezTo>
                  <a:cubicBezTo>
                    <a:pt x="2034153" y="381719"/>
                    <a:pt x="2024045" y="385541"/>
                    <a:pt x="2008982" y="391232"/>
                  </a:cubicBezTo>
                  <a:cubicBezTo>
                    <a:pt x="2001450" y="394092"/>
                    <a:pt x="1992701" y="397433"/>
                    <a:pt x="1982310" y="401383"/>
                  </a:cubicBezTo>
                  <a:cubicBezTo>
                    <a:pt x="1972131" y="405842"/>
                    <a:pt x="1960352" y="410981"/>
                    <a:pt x="1946577" y="416984"/>
                  </a:cubicBezTo>
                  <a:cubicBezTo>
                    <a:pt x="1934530" y="416715"/>
                    <a:pt x="1985948" y="400194"/>
                    <a:pt x="1963835" y="400816"/>
                  </a:cubicBezTo>
                  <a:cubicBezTo>
                    <a:pt x="1977808" y="396867"/>
                    <a:pt x="1990266" y="392917"/>
                    <a:pt x="2001620" y="388471"/>
                  </a:cubicBezTo>
                  <a:cubicBezTo>
                    <a:pt x="2012960" y="383998"/>
                    <a:pt x="2023196" y="379085"/>
                    <a:pt x="2033092" y="374059"/>
                  </a:cubicBezTo>
                  <a:cubicBezTo>
                    <a:pt x="2052883" y="363994"/>
                    <a:pt x="2071330" y="353433"/>
                    <a:pt x="2094208" y="345094"/>
                  </a:cubicBezTo>
                  <a:close/>
                  <a:moveTo>
                    <a:pt x="4849611" y="344358"/>
                  </a:moveTo>
                  <a:cubicBezTo>
                    <a:pt x="4858799" y="346552"/>
                    <a:pt x="4869149" y="350233"/>
                    <a:pt x="4880487" y="354693"/>
                  </a:cubicBezTo>
                  <a:cubicBezTo>
                    <a:pt x="4891857" y="359110"/>
                    <a:pt x="4904231" y="364291"/>
                    <a:pt x="4917283" y="369982"/>
                  </a:cubicBezTo>
                  <a:cubicBezTo>
                    <a:pt x="4943375" y="381365"/>
                    <a:pt x="4972113" y="394814"/>
                    <a:pt x="5000725" y="408348"/>
                  </a:cubicBezTo>
                  <a:cubicBezTo>
                    <a:pt x="5015137" y="414903"/>
                    <a:pt x="5029067" y="422378"/>
                    <a:pt x="5042715" y="429485"/>
                  </a:cubicBezTo>
                  <a:cubicBezTo>
                    <a:pt x="5056391" y="436521"/>
                    <a:pt x="5069685" y="443359"/>
                    <a:pt x="5082243" y="449800"/>
                  </a:cubicBezTo>
                  <a:cubicBezTo>
                    <a:pt x="5107413" y="462542"/>
                    <a:pt x="5129853" y="473245"/>
                    <a:pt x="5146997" y="479813"/>
                  </a:cubicBezTo>
                  <a:cubicBezTo>
                    <a:pt x="5137115" y="487756"/>
                    <a:pt x="5033201" y="433718"/>
                    <a:pt x="5027015" y="423581"/>
                  </a:cubicBezTo>
                  <a:cubicBezTo>
                    <a:pt x="5014147" y="418272"/>
                    <a:pt x="4999323" y="413190"/>
                    <a:pt x="4984133" y="407003"/>
                  </a:cubicBezTo>
                  <a:cubicBezTo>
                    <a:pt x="4968871" y="400916"/>
                    <a:pt x="4952987" y="394234"/>
                    <a:pt x="4937203" y="387254"/>
                  </a:cubicBezTo>
                  <a:cubicBezTo>
                    <a:pt x="4921417" y="380275"/>
                    <a:pt x="4905745" y="372984"/>
                    <a:pt x="4890923" y="365664"/>
                  </a:cubicBezTo>
                  <a:cubicBezTo>
                    <a:pt x="4876043" y="358487"/>
                    <a:pt x="4862283" y="350686"/>
                    <a:pt x="4849611" y="344358"/>
                  </a:cubicBezTo>
                  <a:close/>
                  <a:moveTo>
                    <a:pt x="3047606" y="343834"/>
                  </a:moveTo>
                  <a:cubicBezTo>
                    <a:pt x="3080040" y="341993"/>
                    <a:pt x="3056737" y="361856"/>
                    <a:pt x="3019009" y="360454"/>
                  </a:cubicBezTo>
                  <a:cubicBezTo>
                    <a:pt x="3017041" y="355541"/>
                    <a:pt x="3055152" y="350587"/>
                    <a:pt x="3018768" y="345702"/>
                  </a:cubicBezTo>
                  <a:cubicBezTo>
                    <a:pt x="3029811" y="343933"/>
                    <a:pt x="3035657" y="346495"/>
                    <a:pt x="3043231" y="347514"/>
                  </a:cubicBezTo>
                  <a:cubicBezTo>
                    <a:pt x="3053807" y="346297"/>
                    <a:pt x="3051046" y="345051"/>
                    <a:pt x="3047606" y="343834"/>
                  </a:cubicBezTo>
                  <a:close/>
                  <a:moveTo>
                    <a:pt x="3610905" y="342446"/>
                  </a:moveTo>
                  <a:cubicBezTo>
                    <a:pt x="3665849" y="343295"/>
                    <a:pt x="3723779" y="347302"/>
                    <a:pt x="3753043" y="365338"/>
                  </a:cubicBezTo>
                  <a:cubicBezTo>
                    <a:pt x="3708575" y="355895"/>
                    <a:pt x="3755393" y="372162"/>
                    <a:pt x="3703959" y="366471"/>
                  </a:cubicBezTo>
                  <a:cubicBezTo>
                    <a:pt x="3693837" y="357891"/>
                    <a:pt x="3712059" y="363484"/>
                    <a:pt x="3730107" y="358670"/>
                  </a:cubicBezTo>
                  <a:cubicBezTo>
                    <a:pt x="3716759" y="355187"/>
                    <a:pt x="3698367" y="354480"/>
                    <a:pt x="3689759" y="348434"/>
                  </a:cubicBezTo>
                  <a:cubicBezTo>
                    <a:pt x="3649313" y="347401"/>
                    <a:pt x="3670691" y="352016"/>
                    <a:pt x="3691855" y="360185"/>
                  </a:cubicBezTo>
                  <a:cubicBezTo>
                    <a:pt x="3688925" y="362124"/>
                    <a:pt x="3677981" y="362549"/>
                    <a:pt x="3664971" y="362351"/>
                  </a:cubicBezTo>
                  <a:cubicBezTo>
                    <a:pt x="3651947" y="362464"/>
                    <a:pt x="3636841" y="361629"/>
                    <a:pt x="3625587" y="359760"/>
                  </a:cubicBezTo>
                  <a:cubicBezTo>
                    <a:pt x="3629067" y="353588"/>
                    <a:pt x="3656959" y="361218"/>
                    <a:pt x="3674725" y="356660"/>
                  </a:cubicBezTo>
                  <a:cubicBezTo>
                    <a:pt x="3662635" y="353616"/>
                    <a:pt x="3650431" y="351507"/>
                    <a:pt x="3662593" y="350657"/>
                  </a:cubicBezTo>
                  <a:cubicBezTo>
                    <a:pt x="3652371" y="343763"/>
                    <a:pt x="3615703" y="352738"/>
                    <a:pt x="3610905" y="342446"/>
                  </a:cubicBezTo>
                  <a:close/>
                  <a:moveTo>
                    <a:pt x="2555273" y="337967"/>
                  </a:moveTo>
                  <a:cubicBezTo>
                    <a:pt x="2539582" y="336111"/>
                    <a:pt x="2519553" y="335459"/>
                    <a:pt x="2501538" y="339530"/>
                  </a:cubicBezTo>
                  <a:cubicBezTo>
                    <a:pt x="2514279" y="342616"/>
                    <a:pt x="2506988" y="345518"/>
                    <a:pt x="2491755" y="350544"/>
                  </a:cubicBezTo>
                  <a:cubicBezTo>
                    <a:pt x="2476465" y="355400"/>
                    <a:pt x="2452851" y="361431"/>
                    <a:pt x="2432281" y="368623"/>
                  </a:cubicBezTo>
                  <a:cubicBezTo>
                    <a:pt x="2441724" y="370647"/>
                    <a:pt x="2455074" y="367971"/>
                    <a:pt x="2470180" y="363243"/>
                  </a:cubicBezTo>
                  <a:cubicBezTo>
                    <a:pt x="2485314" y="358642"/>
                    <a:pt x="2502005" y="351365"/>
                    <a:pt x="2518710" y="346184"/>
                  </a:cubicBezTo>
                  <a:cubicBezTo>
                    <a:pt x="2563588" y="341413"/>
                    <a:pt x="2536704" y="356306"/>
                    <a:pt x="2582984" y="343635"/>
                  </a:cubicBezTo>
                  <a:cubicBezTo>
                    <a:pt x="2582319" y="342885"/>
                    <a:pt x="2570965" y="339823"/>
                    <a:pt x="2555273" y="337967"/>
                  </a:cubicBezTo>
                  <a:close/>
                  <a:moveTo>
                    <a:pt x="2680144" y="335367"/>
                  </a:moveTo>
                  <a:cubicBezTo>
                    <a:pt x="2677695" y="335212"/>
                    <a:pt x="2674680" y="335254"/>
                    <a:pt x="2670956" y="335580"/>
                  </a:cubicBezTo>
                  <a:cubicBezTo>
                    <a:pt x="2667275" y="336047"/>
                    <a:pt x="2662901" y="336812"/>
                    <a:pt x="2657705" y="337930"/>
                  </a:cubicBezTo>
                  <a:cubicBezTo>
                    <a:pt x="2696439" y="339431"/>
                    <a:pt x="2653586" y="347330"/>
                    <a:pt x="2631713" y="349341"/>
                  </a:cubicBezTo>
                  <a:cubicBezTo>
                    <a:pt x="2639513" y="350615"/>
                    <a:pt x="2648107" y="351025"/>
                    <a:pt x="2657507" y="350572"/>
                  </a:cubicBezTo>
                  <a:cubicBezTo>
                    <a:pt x="2666893" y="350063"/>
                    <a:pt x="2677086" y="348718"/>
                    <a:pt x="2688256" y="347132"/>
                  </a:cubicBezTo>
                  <a:cubicBezTo>
                    <a:pt x="2688525" y="345447"/>
                    <a:pt x="2691328" y="341200"/>
                    <a:pt x="2688851" y="338270"/>
                  </a:cubicBezTo>
                  <a:cubicBezTo>
                    <a:pt x="2687605" y="336812"/>
                    <a:pt x="2685028" y="335679"/>
                    <a:pt x="2680144" y="335367"/>
                  </a:cubicBezTo>
                  <a:close/>
                  <a:moveTo>
                    <a:pt x="3726073" y="335198"/>
                  </a:moveTo>
                  <a:cubicBezTo>
                    <a:pt x="3750253" y="341540"/>
                    <a:pt x="3789963" y="358189"/>
                    <a:pt x="3774291" y="360355"/>
                  </a:cubicBezTo>
                  <a:cubicBezTo>
                    <a:pt x="3786623" y="364914"/>
                    <a:pt x="3794367" y="361417"/>
                    <a:pt x="3790375" y="358090"/>
                  </a:cubicBezTo>
                  <a:cubicBezTo>
                    <a:pt x="3842955" y="366330"/>
                    <a:pt x="3787671" y="367349"/>
                    <a:pt x="3798175" y="372941"/>
                  </a:cubicBezTo>
                  <a:cubicBezTo>
                    <a:pt x="3752135" y="365169"/>
                    <a:pt x="3722419" y="340903"/>
                    <a:pt x="3726073" y="335198"/>
                  </a:cubicBezTo>
                  <a:close/>
                  <a:moveTo>
                    <a:pt x="2334477" y="329811"/>
                  </a:moveTo>
                  <a:lnTo>
                    <a:pt x="2336991" y="331589"/>
                  </a:lnTo>
                  <a:cubicBezTo>
                    <a:pt x="2347907" y="340730"/>
                    <a:pt x="2333189" y="337496"/>
                    <a:pt x="2334118" y="330414"/>
                  </a:cubicBezTo>
                  <a:close/>
                  <a:moveTo>
                    <a:pt x="3507047" y="326378"/>
                  </a:moveTo>
                  <a:lnTo>
                    <a:pt x="3532021" y="337633"/>
                  </a:lnTo>
                  <a:cubicBezTo>
                    <a:pt x="3579135" y="347373"/>
                    <a:pt x="3484239" y="327426"/>
                    <a:pt x="3503707" y="335170"/>
                  </a:cubicBezTo>
                  <a:cubicBezTo>
                    <a:pt x="3489819" y="335382"/>
                    <a:pt x="3491177" y="332975"/>
                    <a:pt x="3497491" y="332607"/>
                  </a:cubicBezTo>
                  <a:cubicBezTo>
                    <a:pt x="3491035" y="330172"/>
                    <a:pt x="3479015" y="331460"/>
                    <a:pt x="3468923" y="331404"/>
                  </a:cubicBezTo>
                  <a:cubicBezTo>
                    <a:pt x="3463883" y="327822"/>
                    <a:pt x="3491631" y="327440"/>
                    <a:pt x="3507047" y="326378"/>
                  </a:cubicBezTo>
                  <a:close/>
                  <a:moveTo>
                    <a:pt x="2016472" y="324991"/>
                  </a:moveTo>
                  <a:cubicBezTo>
                    <a:pt x="1985793" y="338299"/>
                    <a:pt x="1955171" y="350729"/>
                    <a:pt x="1931996" y="355217"/>
                  </a:cubicBezTo>
                  <a:cubicBezTo>
                    <a:pt x="1938523" y="353150"/>
                    <a:pt x="1945941" y="349724"/>
                    <a:pt x="1953685" y="345831"/>
                  </a:cubicBezTo>
                  <a:cubicBezTo>
                    <a:pt x="1961528" y="342135"/>
                    <a:pt x="1969796" y="338228"/>
                    <a:pt x="1977653" y="334519"/>
                  </a:cubicBezTo>
                  <a:cubicBezTo>
                    <a:pt x="1993466" y="327285"/>
                    <a:pt x="2008105" y="321792"/>
                    <a:pt x="2016472" y="324991"/>
                  </a:cubicBezTo>
                  <a:close/>
                  <a:moveTo>
                    <a:pt x="4924431" y="323957"/>
                  </a:moveTo>
                  <a:cubicBezTo>
                    <a:pt x="4933039" y="325090"/>
                    <a:pt x="4955223" y="337236"/>
                    <a:pt x="4979207" y="351634"/>
                  </a:cubicBezTo>
                  <a:cubicBezTo>
                    <a:pt x="4991197" y="358840"/>
                    <a:pt x="5003641" y="366598"/>
                    <a:pt x="5015095" y="373818"/>
                  </a:cubicBezTo>
                  <a:cubicBezTo>
                    <a:pt x="5020813" y="377428"/>
                    <a:pt x="5026307" y="380911"/>
                    <a:pt x="5031359" y="384111"/>
                  </a:cubicBezTo>
                  <a:cubicBezTo>
                    <a:pt x="5036331" y="387494"/>
                    <a:pt x="5040887" y="390595"/>
                    <a:pt x="5044839" y="393270"/>
                  </a:cubicBezTo>
                  <a:cubicBezTo>
                    <a:pt x="5040081" y="390212"/>
                    <a:pt x="5035169" y="387055"/>
                    <a:pt x="5030015" y="384125"/>
                  </a:cubicBezTo>
                  <a:cubicBezTo>
                    <a:pt x="5024777" y="381322"/>
                    <a:pt x="5019455" y="378462"/>
                    <a:pt x="5014075" y="375588"/>
                  </a:cubicBezTo>
                  <a:cubicBezTo>
                    <a:pt x="5003215" y="369968"/>
                    <a:pt x="4992175" y="364234"/>
                    <a:pt x="4981343" y="358614"/>
                  </a:cubicBezTo>
                  <a:cubicBezTo>
                    <a:pt x="4959711" y="347316"/>
                    <a:pt x="4939239" y="335920"/>
                    <a:pt x="4924431" y="323957"/>
                  </a:cubicBezTo>
                  <a:close/>
                  <a:moveTo>
                    <a:pt x="3277204" y="317361"/>
                  </a:moveTo>
                  <a:cubicBezTo>
                    <a:pt x="3287099" y="318554"/>
                    <a:pt x="3308778" y="324187"/>
                    <a:pt x="3332392" y="328657"/>
                  </a:cubicBezTo>
                  <a:cubicBezTo>
                    <a:pt x="3302648" y="330286"/>
                    <a:pt x="3261549" y="325260"/>
                    <a:pt x="3271601" y="317856"/>
                  </a:cubicBezTo>
                  <a:cubicBezTo>
                    <a:pt x="3271916" y="317059"/>
                    <a:pt x="3273905" y="316964"/>
                    <a:pt x="3277204" y="317361"/>
                  </a:cubicBezTo>
                  <a:close/>
                  <a:moveTo>
                    <a:pt x="2356673" y="316195"/>
                  </a:moveTo>
                  <a:cubicBezTo>
                    <a:pt x="2364270" y="316113"/>
                    <a:pt x="2370506" y="317642"/>
                    <a:pt x="2378143" y="317501"/>
                  </a:cubicBezTo>
                  <a:cubicBezTo>
                    <a:pt x="2473081" y="320616"/>
                    <a:pt x="2337328" y="324056"/>
                    <a:pt x="2345384" y="320616"/>
                  </a:cubicBezTo>
                  <a:cubicBezTo>
                    <a:pt x="2341374" y="322375"/>
                    <a:pt x="2338650" y="324116"/>
                    <a:pt x="2336883" y="325772"/>
                  </a:cubicBezTo>
                  <a:lnTo>
                    <a:pt x="2334477" y="329811"/>
                  </a:lnTo>
                  <a:lnTo>
                    <a:pt x="2327036" y="324551"/>
                  </a:lnTo>
                  <a:cubicBezTo>
                    <a:pt x="2340118" y="317968"/>
                    <a:pt x="2349076" y="316276"/>
                    <a:pt x="2356673" y="316195"/>
                  </a:cubicBezTo>
                  <a:close/>
                  <a:moveTo>
                    <a:pt x="2516487" y="314641"/>
                  </a:moveTo>
                  <a:cubicBezTo>
                    <a:pt x="2529569" y="314542"/>
                    <a:pt x="2541913" y="315236"/>
                    <a:pt x="2553890" y="316312"/>
                  </a:cubicBezTo>
                  <a:cubicBezTo>
                    <a:pt x="2530120" y="325288"/>
                    <a:pt x="2527742" y="310876"/>
                    <a:pt x="2499230" y="324976"/>
                  </a:cubicBezTo>
                  <a:cubicBezTo>
                    <a:pt x="2470052" y="326774"/>
                    <a:pt x="2496568" y="317841"/>
                    <a:pt x="2474922" y="318379"/>
                  </a:cubicBezTo>
                  <a:cubicBezTo>
                    <a:pt x="2489575" y="315533"/>
                    <a:pt x="2503392" y="314698"/>
                    <a:pt x="2516487" y="314641"/>
                  </a:cubicBezTo>
                  <a:close/>
                  <a:moveTo>
                    <a:pt x="4242331" y="313776"/>
                  </a:moveTo>
                  <a:cubicBezTo>
                    <a:pt x="4249827" y="314224"/>
                    <a:pt x="4260789" y="315944"/>
                    <a:pt x="4275257" y="318960"/>
                  </a:cubicBezTo>
                  <a:cubicBezTo>
                    <a:pt x="4283751" y="330087"/>
                    <a:pt x="4310691" y="335056"/>
                    <a:pt x="4326195" y="343763"/>
                  </a:cubicBezTo>
                  <a:cubicBezTo>
                    <a:pt x="4354141" y="349511"/>
                    <a:pt x="4329819" y="334348"/>
                    <a:pt x="4314869" y="323759"/>
                  </a:cubicBezTo>
                  <a:cubicBezTo>
                    <a:pt x="4323887" y="326335"/>
                    <a:pt x="4330667" y="328643"/>
                    <a:pt x="4335793" y="330710"/>
                  </a:cubicBezTo>
                  <a:cubicBezTo>
                    <a:pt x="4340875" y="332947"/>
                    <a:pt x="4344315" y="335000"/>
                    <a:pt x="4346723" y="336798"/>
                  </a:cubicBezTo>
                  <a:cubicBezTo>
                    <a:pt x="4351523" y="340436"/>
                    <a:pt x="4352159" y="343282"/>
                    <a:pt x="4353319" y="346085"/>
                  </a:cubicBezTo>
                  <a:cubicBezTo>
                    <a:pt x="4355671" y="351719"/>
                    <a:pt x="4360143" y="357113"/>
                    <a:pt x="4404171" y="368354"/>
                  </a:cubicBezTo>
                  <a:cubicBezTo>
                    <a:pt x="4402515" y="370987"/>
                    <a:pt x="4384211" y="366570"/>
                    <a:pt x="4398353" y="375928"/>
                  </a:cubicBezTo>
                  <a:cubicBezTo>
                    <a:pt x="4385399" y="366839"/>
                    <a:pt x="4366911" y="359336"/>
                    <a:pt x="4347727" y="352059"/>
                  </a:cubicBezTo>
                  <a:cubicBezTo>
                    <a:pt x="4342927" y="350247"/>
                    <a:pt x="4338087" y="348435"/>
                    <a:pt x="4333273" y="346623"/>
                  </a:cubicBezTo>
                  <a:cubicBezTo>
                    <a:pt x="4328431" y="344966"/>
                    <a:pt x="4323603" y="343324"/>
                    <a:pt x="4318861" y="341710"/>
                  </a:cubicBezTo>
                  <a:cubicBezTo>
                    <a:pt x="4309403" y="338397"/>
                    <a:pt x="4300359" y="334957"/>
                    <a:pt x="4292315" y="331177"/>
                  </a:cubicBezTo>
                  <a:cubicBezTo>
                    <a:pt x="4284827" y="331050"/>
                    <a:pt x="4277083" y="330823"/>
                    <a:pt x="4281103" y="334929"/>
                  </a:cubicBezTo>
                  <a:cubicBezTo>
                    <a:pt x="4279107" y="342616"/>
                    <a:pt x="4291793" y="322697"/>
                    <a:pt x="4230195" y="316227"/>
                  </a:cubicBezTo>
                  <a:cubicBezTo>
                    <a:pt x="4230803" y="314153"/>
                    <a:pt x="4234835" y="313328"/>
                    <a:pt x="4242331" y="313776"/>
                  </a:cubicBezTo>
                  <a:close/>
                  <a:moveTo>
                    <a:pt x="2457523" y="312462"/>
                  </a:moveTo>
                  <a:cubicBezTo>
                    <a:pt x="2462280" y="312759"/>
                    <a:pt x="2466994" y="313071"/>
                    <a:pt x="2471708" y="313368"/>
                  </a:cubicBezTo>
                  <a:cubicBezTo>
                    <a:pt x="2460821" y="317346"/>
                    <a:pt x="2454422" y="316044"/>
                    <a:pt x="2446508" y="316596"/>
                  </a:cubicBezTo>
                  <a:cubicBezTo>
                    <a:pt x="2443705" y="320956"/>
                    <a:pt x="2408058" y="332041"/>
                    <a:pt x="2434687" y="330357"/>
                  </a:cubicBezTo>
                  <a:cubicBezTo>
                    <a:pt x="2420686" y="335142"/>
                    <a:pt x="2412418" y="333089"/>
                    <a:pt x="2402423" y="333216"/>
                  </a:cubicBezTo>
                  <a:cubicBezTo>
                    <a:pt x="2345115" y="353419"/>
                    <a:pt x="2353680" y="361035"/>
                    <a:pt x="2390262" y="356533"/>
                  </a:cubicBezTo>
                  <a:cubicBezTo>
                    <a:pt x="2379404" y="360568"/>
                    <a:pt x="2372948" y="359294"/>
                    <a:pt x="2364949" y="359945"/>
                  </a:cubicBezTo>
                  <a:cubicBezTo>
                    <a:pt x="2354402" y="363414"/>
                    <a:pt x="2357474" y="364022"/>
                    <a:pt x="2361226" y="364475"/>
                  </a:cubicBezTo>
                  <a:cubicBezTo>
                    <a:pt x="2358026" y="364546"/>
                    <a:pt x="2352887" y="365112"/>
                    <a:pt x="2346262" y="366160"/>
                  </a:cubicBezTo>
                  <a:cubicBezTo>
                    <a:pt x="2339622" y="367151"/>
                    <a:pt x="2331538" y="368722"/>
                    <a:pt x="2322605" y="371186"/>
                  </a:cubicBezTo>
                  <a:cubicBezTo>
                    <a:pt x="2304654" y="375872"/>
                    <a:pt x="2282710" y="382568"/>
                    <a:pt x="2260597" y="390949"/>
                  </a:cubicBezTo>
                  <a:cubicBezTo>
                    <a:pt x="2263018" y="383616"/>
                    <a:pt x="2278449" y="378986"/>
                    <a:pt x="2296740" y="374470"/>
                  </a:cubicBezTo>
                  <a:cubicBezTo>
                    <a:pt x="2315059" y="369968"/>
                    <a:pt x="2336139" y="365353"/>
                    <a:pt x="2350650" y="359181"/>
                  </a:cubicBezTo>
                  <a:cubicBezTo>
                    <a:pt x="2359867" y="352456"/>
                    <a:pt x="2344252" y="353886"/>
                    <a:pt x="2330561" y="354933"/>
                  </a:cubicBezTo>
                  <a:cubicBezTo>
                    <a:pt x="2317027" y="356377"/>
                    <a:pt x="2305461" y="357524"/>
                    <a:pt x="2322407" y="348350"/>
                  </a:cubicBezTo>
                  <a:cubicBezTo>
                    <a:pt x="2307811" y="351663"/>
                    <a:pt x="2291771" y="356745"/>
                    <a:pt x="2275589" y="362210"/>
                  </a:cubicBezTo>
                  <a:cubicBezTo>
                    <a:pt x="2269332" y="361332"/>
                    <a:pt x="2282399" y="357524"/>
                    <a:pt x="2286335" y="357552"/>
                  </a:cubicBezTo>
                  <a:cubicBezTo>
                    <a:pt x="2307868" y="348209"/>
                    <a:pt x="2280629" y="351323"/>
                    <a:pt x="2315640" y="338568"/>
                  </a:cubicBezTo>
                  <a:cubicBezTo>
                    <a:pt x="2322265" y="338808"/>
                    <a:pt x="2307868" y="344386"/>
                    <a:pt x="2300987" y="348053"/>
                  </a:cubicBezTo>
                  <a:cubicBezTo>
                    <a:pt x="2320921" y="351125"/>
                    <a:pt x="2368276" y="333684"/>
                    <a:pt x="2343940" y="349256"/>
                  </a:cubicBezTo>
                  <a:cubicBezTo>
                    <a:pt x="2351401" y="349455"/>
                    <a:pt x="2362925" y="344429"/>
                    <a:pt x="2373132" y="341215"/>
                  </a:cubicBezTo>
                  <a:cubicBezTo>
                    <a:pt x="2389838" y="333910"/>
                    <a:pt x="2333860" y="345363"/>
                    <a:pt x="2384684" y="327497"/>
                  </a:cubicBezTo>
                  <a:cubicBezTo>
                    <a:pt x="2372169" y="342178"/>
                    <a:pt x="2432266" y="316313"/>
                    <a:pt x="2457523" y="312462"/>
                  </a:cubicBezTo>
                  <a:close/>
                  <a:moveTo>
                    <a:pt x="2578586" y="307634"/>
                  </a:moveTo>
                  <a:lnTo>
                    <a:pt x="2575961" y="309163"/>
                  </a:lnTo>
                  <a:lnTo>
                    <a:pt x="2570616" y="308273"/>
                  </a:lnTo>
                  <a:close/>
                  <a:moveTo>
                    <a:pt x="2553073" y="306942"/>
                  </a:moveTo>
                  <a:cubicBezTo>
                    <a:pt x="2557621" y="306986"/>
                    <a:pt x="2562736" y="307266"/>
                    <a:pt x="2567017" y="307674"/>
                  </a:cubicBezTo>
                  <a:lnTo>
                    <a:pt x="2570616" y="308273"/>
                  </a:lnTo>
                  <a:lnTo>
                    <a:pt x="2543796" y="310423"/>
                  </a:lnTo>
                  <a:cubicBezTo>
                    <a:pt x="2537150" y="307719"/>
                    <a:pt x="2543977" y="306855"/>
                    <a:pt x="2553073" y="306942"/>
                  </a:cubicBezTo>
                  <a:close/>
                  <a:moveTo>
                    <a:pt x="2605905" y="298648"/>
                  </a:moveTo>
                  <a:cubicBezTo>
                    <a:pt x="2616776" y="298800"/>
                    <a:pt x="2623260" y="300662"/>
                    <a:pt x="2619381" y="304364"/>
                  </a:cubicBezTo>
                  <a:lnTo>
                    <a:pt x="2578586" y="307634"/>
                  </a:lnTo>
                  <a:lnTo>
                    <a:pt x="2580372" y="306593"/>
                  </a:lnTo>
                  <a:cubicBezTo>
                    <a:pt x="2580798" y="304646"/>
                    <a:pt x="2570961" y="304304"/>
                    <a:pt x="2566108" y="303189"/>
                  </a:cubicBezTo>
                  <a:cubicBezTo>
                    <a:pt x="2579777" y="300053"/>
                    <a:pt x="2595034" y="298496"/>
                    <a:pt x="2605905" y="298648"/>
                  </a:cubicBezTo>
                  <a:close/>
                  <a:moveTo>
                    <a:pt x="4069565" y="295117"/>
                  </a:moveTo>
                  <a:lnTo>
                    <a:pt x="4073525" y="296536"/>
                  </a:lnTo>
                  <a:lnTo>
                    <a:pt x="4072045" y="296832"/>
                  </a:lnTo>
                  <a:close/>
                  <a:moveTo>
                    <a:pt x="4257999" y="294907"/>
                  </a:moveTo>
                  <a:cubicBezTo>
                    <a:pt x="4298843" y="304520"/>
                    <a:pt x="4295841" y="313467"/>
                    <a:pt x="4303571" y="321551"/>
                  </a:cubicBezTo>
                  <a:cubicBezTo>
                    <a:pt x="4288395" y="318592"/>
                    <a:pt x="4273473" y="315690"/>
                    <a:pt x="4258297" y="312745"/>
                  </a:cubicBezTo>
                  <a:cubicBezTo>
                    <a:pt x="4273899" y="312603"/>
                    <a:pt x="4293775" y="313948"/>
                    <a:pt x="4257999" y="294907"/>
                  </a:cubicBezTo>
                  <a:close/>
                  <a:moveTo>
                    <a:pt x="4417465" y="293717"/>
                  </a:moveTo>
                  <a:cubicBezTo>
                    <a:pt x="4426879" y="289102"/>
                    <a:pt x="4513521" y="308766"/>
                    <a:pt x="4514003" y="320715"/>
                  </a:cubicBezTo>
                  <a:cubicBezTo>
                    <a:pt x="4542259" y="325175"/>
                    <a:pt x="4508609" y="312674"/>
                    <a:pt x="4509047" y="304420"/>
                  </a:cubicBezTo>
                  <a:cubicBezTo>
                    <a:pt x="4570249" y="325897"/>
                    <a:pt x="4582239" y="345405"/>
                    <a:pt x="4593551" y="332140"/>
                  </a:cubicBezTo>
                  <a:cubicBezTo>
                    <a:pt x="4618411" y="342291"/>
                    <a:pt x="4630035" y="355443"/>
                    <a:pt x="4666149" y="363186"/>
                  </a:cubicBezTo>
                  <a:cubicBezTo>
                    <a:pt x="4678411" y="361162"/>
                    <a:pt x="4666489" y="352583"/>
                    <a:pt x="4645211" y="338581"/>
                  </a:cubicBezTo>
                  <a:cubicBezTo>
                    <a:pt x="4658319" y="341710"/>
                    <a:pt x="4667905" y="345334"/>
                    <a:pt x="4675167" y="349100"/>
                  </a:cubicBezTo>
                  <a:cubicBezTo>
                    <a:pt x="4682431" y="352866"/>
                    <a:pt x="4687215" y="357184"/>
                    <a:pt x="4691023" y="360950"/>
                  </a:cubicBezTo>
                  <a:cubicBezTo>
                    <a:pt x="4698597" y="368637"/>
                    <a:pt x="4701853" y="375248"/>
                    <a:pt x="4710559" y="378377"/>
                  </a:cubicBezTo>
                  <a:cubicBezTo>
                    <a:pt x="4696601" y="374824"/>
                    <a:pt x="4683675" y="374243"/>
                    <a:pt x="4669591" y="371157"/>
                  </a:cubicBezTo>
                  <a:cubicBezTo>
                    <a:pt x="4655347" y="368481"/>
                    <a:pt x="4640015" y="363186"/>
                    <a:pt x="4621187" y="349567"/>
                  </a:cubicBezTo>
                  <a:cubicBezTo>
                    <a:pt x="4610215" y="347033"/>
                    <a:pt x="4624243" y="356547"/>
                    <a:pt x="4609407" y="352101"/>
                  </a:cubicBezTo>
                  <a:cubicBezTo>
                    <a:pt x="4637879" y="360723"/>
                    <a:pt x="4649471" y="372134"/>
                    <a:pt x="4603037" y="359322"/>
                  </a:cubicBezTo>
                  <a:cubicBezTo>
                    <a:pt x="4591979" y="350544"/>
                    <a:pt x="4605429" y="353616"/>
                    <a:pt x="4592703" y="344046"/>
                  </a:cubicBezTo>
                  <a:cubicBezTo>
                    <a:pt x="4587167" y="349497"/>
                    <a:pt x="4541949" y="333584"/>
                    <a:pt x="4502663" y="317799"/>
                  </a:cubicBezTo>
                  <a:cubicBezTo>
                    <a:pt x="4501531" y="321423"/>
                    <a:pt x="4507193" y="327638"/>
                    <a:pt x="4512135" y="334122"/>
                  </a:cubicBezTo>
                  <a:cubicBezTo>
                    <a:pt x="4517089" y="340578"/>
                    <a:pt x="4521507" y="346764"/>
                    <a:pt x="4518307" y="349312"/>
                  </a:cubicBezTo>
                  <a:cubicBezTo>
                    <a:pt x="4497935" y="342744"/>
                    <a:pt x="4496717" y="339756"/>
                    <a:pt x="4497239" y="336656"/>
                  </a:cubicBezTo>
                  <a:cubicBezTo>
                    <a:pt x="4497707" y="333711"/>
                    <a:pt x="4499675" y="331404"/>
                    <a:pt x="4484923" y="328360"/>
                  </a:cubicBezTo>
                  <a:cubicBezTo>
                    <a:pt x="4479927" y="324212"/>
                    <a:pt x="4494479" y="328417"/>
                    <a:pt x="4502167" y="329691"/>
                  </a:cubicBezTo>
                  <a:cubicBezTo>
                    <a:pt x="4493403" y="320262"/>
                    <a:pt x="4469295" y="314939"/>
                    <a:pt x="4463065" y="304944"/>
                  </a:cubicBezTo>
                  <a:cubicBezTo>
                    <a:pt x="4458223" y="306912"/>
                    <a:pt x="4422787" y="295940"/>
                    <a:pt x="4445525" y="309588"/>
                  </a:cubicBezTo>
                  <a:cubicBezTo>
                    <a:pt x="4404739" y="299210"/>
                    <a:pt x="4451315" y="301107"/>
                    <a:pt x="4417465" y="293717"/>
                  </a:cubicBezTo>
                  <a:close/>
                  <a:moveTo>
                    <a:pt x="4078927" y="292980"/>
                  </a:moveTo>
                  <a:cubicBezTo>
                    <a:pt x="4079597" y="291622"/>
                    <a:pt x="4081751" y="292082"/>
                    <a:pt x="4094697" y="300032"/>
                  </a:cubicBezTo>
                  <a:cubicBezTo>
                    <a:pt x="4084023" y="297965"/>
                    <a:pt x="4086287" y="299975"/>
                    <a:pt x="4089289" y="302184"/>
                  </a:cubicBezTo>
                  <a:lnTo>
                    <a:pt x="4073525" y="296536"/>
                  </a:lnTo>
                  <a:lnTo>
                    <a:pt x="4077867" y="295670"/>
                  </a:lnTo>
                  <a:cubicBezTo>
                    <a:pt x="4078627" y="294791"/>
                    <a:pt x="4078591" y="293658"/>
                    <a:pt x="4078927" y="292980"/>
                  </a:cubicBezTo>
                  <a:close/>
                  <a:moveTo>
                    <a:pt x="4645899" y="291078"/>
                  </a:moveTo>
                  <a:cubicBezTo>
                    <a:pt x="4653805" y="292318"/>
                    <a:pt x="4673243" y="299137"/>
                    <a:pt x="4666575" y="293350"/>
                  </a:cubicBezTo>
                  <a:cubicBezTo>
                    <a:pt x="4681707" y="300329"/>
                    <a:pt x="4683549" y="303543"/>
                    <a:pt x="4687753" y="307068"/>
                  </a:cubicBezTo>
                  <a:cubicBezTo>
                    <a:pt x="4691999" y="310466"/>
                    <a:pt x="4698385" y="314657"/>
                    <a:pt x="4722451" y="323887"/>
                  </a:cubicBezTo>
                  <a:cubicBezTo>
                    <a:pt x="4736751" y="322075"/>
                    <a:pt x="4775329" y="342617"/>
                    <a:pt x="4835115" y="363881"/>
                  </a:cubicBezTo>
                  <a:cubicBezTo>
                    <a:pt x="4816711" y="358388"/>
                    <a:pt x="4784559" y="348973"/>
                    <a:pt x="4749239" y="336501"/>
                  </a:cubicBezTo>
                  <a:cubicBezTo>
                    <a:pt x="4731583" y="330272"/>
                    <a:pt x="4713123" y="323264"/>
                    <a:pt x="4695143" y="315563"/>
                  </a:cubicBezTo>
                  <a:cubicBezTo>
                    <a:pt x="4676995" y="308328"/>
                    <a:pt x="4659171" y="300811"/>
                    <a:pt x="4643229" y="292373"/>
                  </a:cubicBezTo>
                  <a:cubicBezTo>
                    <a:pt x="4641909" y="290872"/>
                    <a:pt x="4643263" y="290665"/>
                    <a:pt x="4645899" y="291078"/>
                  </a:cubicBezTo>
                  <a:close/>
                  <a:moveTo>
                    <a:pt x="4139051" y="288678"/>
                  </a:moveTo>
                  <a:cubicBezTo>
                    <a:pt x="4155699" y="291665"/>
                    <a:pt x="4184607" y="307507"/>
                    <a:pt x="4161829" y="291977"/>
                  </a:cubicBezTo>
                  <a:cubicBezTo>
                    <a:pt x="4160371" y="289924"/>
                    <a:pt x="4173975" y="294341"/>
                    <a:pt x="4189549" y="301660"/>
                  </a:cubicBezTo>
                  <a:cubicBezTo>
                    <a:pt x="4205151" y="308739"/>
                    <a:pt x="4222931" y="317544"/>
                    <a:pt x="4230449" y="322245"/>
                  </a:cubicBezTo>
                  <a:cubicBezTo>
                    <a:pt x="4205731" y="313255"/>
                    <a:pt x="4190469" y="312363"/>
                    <a:pt x="4208053" y="323901"/>
                  </a:cubicBezTo>
                  <a:cubicBezTo>
                    <a:pt x="4191035" y="318790"/>
                    <a:pt x="4179243" y="316214"/>
                    <a:pt x="4170295" y="314812"/>
                  </a:cubicBezTo>
                  <a:cubicBezTo>
                    <a:pt x="4161277" y="313764"/>
                    <a:pt x="4155119" y="313722"/>
                    <a:pt x="4149371" y="313411"/>
                  </a:cubicBezTo>
                  <a:cubicBezTo>
                    <a:pt x="4137875" y="312773"/>
                    <a:pt x="4128135" y="311018"/>
                    <a:pt x="4100259" y="297838"/>
                  </a:cubicBezTo>
                  <a:cubicBezTo>
                    <a:pt x="4112831" y="300924"/>
                    <a:pt x="4125743" y="304053"/>
                    <a:pt x="4134591" y="308611"/>
                  </a:cubicBezTo>
                  <a:cubicBezTo>
                    <a:pt x="4153165" y="310593"/>
                    <a:pt x="4150491" y="305851"/>
                    <a:pt x="4133955" y="296776"/>
                  </a:cubicBezTo>
                  <a:cubicBezTo>
                    <a:pt x="4148253" y="299296"/>
                    <a:pt x="4154099" y="305058"/>
                    <a:pt x="4162863" y="309786"/>
                  </a:cubicBezTo>
                  <a:cubicBezTo>
                    <a:pt x="4187127" y="312929"/>
                    <a:pt x="4142971" y="294412"/>
                    <a:pt x="4139051" y="288678"/>
                  </a:cubicBezTo>
                  <a:close/>
                  <a:moveTo>
                    <a:pt x="3358678" y="275190"/>
                  </a:moveTo>
                  <a:cubicBezTo>
                    <a:pt x="3363122" y="274835"/>
                    <a:pt x="3375435" y="278771"/>
                    <a:pt x="3381531" y="281458"/>
                  </a:cubicBezTo>
                  <a:cubicBezTo>
                    <a:pt x="3387165" y="279532"/>
                    <a:pt x="3393097" y="277649"/>
                    <a:pt x="3408953" y="276772"/>
                  </a:cubicBezTo>
                  <a:lnTo>
                    <a:pt x="3434635" y="286852"/>
                  </a:lnTo>
                  <a:cubicBezTo>
                    <a:pt x="3406985" y="284813"/>
                    <a:pt x="3377071" y="284431"/>
                    <a:pt x="3357378" y="277182"/>
                  </a:cubicBezTo>
                  <a:cubicBezTo>
                    <a:pt x="3356589" y="275904"/>
                    <a:pt x="3357196" y="275309"/>
                    <a:pt x="3358678" y="275190"/>
                  </a:cubicBezTo>
                  <a:close/>
                  <a:moveTo>
                    <a:pt x="2685028" y="269509"/>
                  </a:moveTo>
                  <a:cubicBezTo>
                    <a:pt x="2694372" y="270981"/>
                    <a:pt x="2703772" y="272454"/>
                    <a:pt x="2713158" y="273926"/>
                  </a:cubicBezTo>
                  <a:cubicBezTo>
                    <a:pt x="2702045" y="276871"/>
                    <a:pt x="2695872" y="274917"/>
                    <a:pt x="2687902" y="274747"/>
                  </a:cubicBezTo>
                  <a:cubicBezTo>
                    <a:pt x="2679578" y="279617"/>
                    <a:pt x="2665973" y="282165"/>
                    <a:pt x="2657365" y="284091"/>
                  </a:cubicBezTo>
                  <a:cubicBezTo>
                    <a:pt x="2648843" y="286328"/>
                    <a:pt x="2645289" y="287673"/>
                    <a:pt x="2656898" y="289343"/>
                  </a:cubicBezTo>
                  <a:cubicBezTo>
                    <a:pt x="2634558" y="293859"/>
                    <a:pt x="2615403" y="294893"/>
                    <a:pt x="2599519" y="292415"/>
                  </a:cubicBezTo>
                  <a:cubicBezTo>
                    <a:pt x="2622029" y="287970"/>
                    <a:pt x="2633595" y="285521"/>
                    <a:pt x="2644411" y="282392"/>
                  </a:cubicBezTo>
                  <a:cubicBezTo>
                    <a:pt x="2655114" y="278994"/>
                    <a:pt x="2665321" y="275752"/>
                    <a:pt x="2685028" y="269509"/>
                  </a:cubicBezTo>
                  <a:close/>
                  <a:moveTo>
                    <a:pt x="4069751" y="267060"/>
                  </a:moveTo>
                  <a:cubicBezTo>
                    <a:pt x="4121651" y="280141"/>
                    <a:pt x="4107975" y="287262"/>
                    <a:pt x="4134251" y="302679"/>
                  </a:cubicBezTo>
                  <a:cubicBezTo>
                    <a:pt x="4102355" y="295006"/>
                    <a:pt x="4093155" y="278357"/>
                    <a:pt x="4069751" y="267060"/>
                  </a:cubicBezTo>
                  <a:close/>
                  <a:moveTo>
                    <a:pt x="2052926" y="264880"/>
                  </a:moveTo>
                  <a:cubicBezTo>
                    <a:pt x="2067762" y="263408"/>
                    <a:pt x="2055021" y="270656"/>
                    <a:pt x="2071556" y="268702"/>
                  </a:cubicBezTo>
                  <a:cubicBezTo>
                    <a:pt x="2056677" y="276007"/>
                    <a:pt x="2041954" y="283256"/>
                    <a:pt x="2027075" y="290561"/>
                  </a:cubicBezTo>
                  <a:cubicBezTo>
                    <a:pt x="2020095" y="290179"/>
                    <a:pt x="2040963" y="280934"/>
                    <a:pt x="2052940" y="274578"/>
                  </a:cubicBezTo>
                  <a:cubicBezTo>
                    <a:pt x="2041034" y="277805"/>
                    <a:pt x="2029226" y="280948"/>
                    <a:pt x="2019543" y="281288"/>
                  </a:cubicBezTo>
                  <a:cubicBezTo>
                    <a:pt x="2030628" y="275838"/>
                    <a:pt x="2041798" y="270345"/>
                    <a:pt x="2052926" y="264880"/>
                  </a:cubicBezTo>
                  <a:close/>
                  <a:moveTo>
                    <a:pt x="3990315" y="262827"/>
                  </a:moveTo>
                  <a:cubicBezTo>
                    <a:pt x="3998003" y="263025"/>
                    <a:pt x="4004615" y="263691"/>
                    <a:pt x="4010675" y="264625"/>
                  </a:cubicBezTo>
                  <a:cubicBezTo>
                    <a:pt x="4016705" y="265800"/>
                    <a:pt x="4022199" y="267187"/>
                    <a:pt x="4027691" y="268575"/>
                  </a:cubicBezTo>
                  <a:cubicBezTo>
                    <a:pt x="4038649" y="271378"/>
                    <a:pt x="4049607" y="274153"/>
                    <a:pt x="4064895" y="275243"/>
                  </a:cubicBezTo>
                  <a:cubicBezTo>
                    <a:pt x="4106717" y="293873"/>
                    <a:pt x="4059429" y="284832"/>
                    <a:pt x="4065675" y="292428"/>
                  </a:cubicBezTo>
                  <a:lnTo>
                    <a:pt x="4069565" y="295117"/>
                  </a:lnTo>
                  <a:lnTo>
                    <a:pt x="4048983" y="287744"/>
                  </a:lnTo>
                  <a:cubicBezTo>
                    <a:pt x="4040857" y="287163"/>
                    <a:pt x="4043703" y="289952"/>
                    <a:pt x="4032165" y="288324"/>
                  </a:cubicBezTo>
                  <a:cubicBezTo>
                    <a:pt x="4066043" y="298234"/>
                    <a:pt x="4060379" y="301349"/>
                    <a:pt x="4078387" y="306530"/>
                  </a:cubicBezTo>
                  <a:cubicBezTo>
                    <a:pt x="4036893" y="296323"/>
                    <a:pt x="4037359" y="303132"/>
                    <a:pt x="4004203" y="287574"/>
                  </a:cubicBezTo>
                  <a:cubicBezTo>
                    <a:pt x="3976909" y="286130"/>
                    <a:pt x="3987627" y="294695"/>
                    <a:pt x="3953891" y="291637"/>
                  </a:cubicBezTo>
                  <a:cubicBezTo>
                    <a:pt x="3913755" y="281359"/>
                    <a:pt x="3876435" y="252422"/>
                    <a:pt x="3945905" y="270444"/>
                  </a:cubicBezTo>
                  <a:cubicBezTo>
                    <a:pt x="3960387" y="276743"/>
                    <a:pt x="3948455" y="276191"/>
                    <a:pt x="3935231" y="275328"/>
                  </a:cubicBezTo>
                  <a:cubicBezTo>
                    <a:pt x="3946131" y="278655"/>
                    <a:pt x="3956877" y="282024"/>
                    <a:pt x="3964663" y="286767"/>
                  </a:cubicBezTo>
                  <a:cubicBezTo>
                    <a:pt x="3972083" y="286158"/>
                    <a:pt x="3975127" y="284402"/>
                    <a:pt x="3981835" y="283610"/>
                  </a:cubicBezTo>
                  <a:cubicBezTo>
                    <a:pt x="3985191" y="283213"/>
                    <a:pt x="3989467" y="283043"/>
                    <a:pt x="3995653" y="283397"/>
                  </a:cubicBezTo>
                  <a:cubicBezTo>
                    <a:pt x="4001855" y="283666"/>
                    <a:pt x="4009967" y="284558"/>
                    <a:pt x="4020911" y="286767"/>
                  </a:cubicBezTo>
                  <a:cubicBezTo>
                    <a:pt x="4017867" y="284431"/>
                    <a:pt x="4012727" y="282845"/>
                    <a:pt x="4006625" y="281826"/>
                  </a:cubicBezTo>
                  <a:cubicBezTo>
                    <a:pt x="4000509" y="280962"/>
                    <a:pt x="3993431" y="280523"/>
                    <a:pt x="3986593" y="279985"/>
                  </a:cubicBezTo>
                  <a:cubicBezTo>
                    <a:pt x="3972903" y="278924"/>
                    <a:pt x="3960091" y="277480"/>
                    <a:pt x="3957331" y="271463"/>
                  </a:cubicBezTo>
                  <a:cubicBezTo>
                    <a:pt x="3984723" y="278372"/>
                    <a:pt x="4016267" y="275597"/>
                    <a:pt x="3990315" y="262827"/>
                  </a:cubicBezTo>
                  <a:close/>
                  <a:moveTo>
                    <a:pt x="4551915" y="259004"/>
                  </a:moveTo>
                  <a:cubicBezTo>
                    <a:pt x="4604551" y="293562"/>
                    <a:pt x="4615679" y="271604"/>
                    <a:pt x="4654173" y="301744"/>
                  </a:cubicBezTo>
                  <a:cubicBezTo>
                    <a:pt x="4623593" y="292585"/>
                    <a:pt x="4593085" y="283439"/>
                    <a:pt x="4562703" y="274336"/>
                  </a:cubicBezTo>
                  <a:cubicBezTo>
                    <a:pt x="4551235" y="265488"/>
                    <a:pt x="4565025" y="268645"/>
                    <a:pt x="4551915" y="259004"/>
                  </a:cubicBezTo>
                  <a:close/>
                  <a:moveTo>
                    <a:pt x="3876563" y="258381"/>
                  </a:moveTo>
                  <a:cubicBezTo>
                    <a:pt x="3917691" y="268008"/>
                    <a:pt x="3851717" y="274563"/>
                    <a:pt x="3931153" y="289555"/>
                  </a:cubicBezTo>
                  <a:cubicBezTo>
                    <a:pt x="3922489" y="299139"/>
                    <a:pt x="3881093" y="271604"/>
                    <a:pt x="3855469" y="268263"/>
                  </a:cubicBezTo>
                  <a:cubicBezTo>
                    <a:pt x="3866879" y="268008"/>
                    <a:pt x="3879155" y="266550"/>
                    <a:pt x="3876563" y="258381"/>
                  </a:cubicBezTo>
                  <a:close/>
                  <a:moveTo>
                    <a:pt x="2205611" y="256116"/>
                  </a:moveTo>
                  <a:cubicBezTo>
                    <a:pt x="2176022" y="266748"/>
                    <a:pt x="2144367" y="281556"/>
                    <a:pt x="2114835" y="295714"/>
                  </a:cubicBezTo>
                  <a:cubicBezTo>
                    <a:pt x="2085558" y="310479"/>
                    <a:pt x="2057966" y="323646"/>
                    <a:pt x="2035074" y="328827"/>
                  </a:cubicBezTo>
                  <a:cubicBezTo>
                    <a:pt x="2024612" y="334079"/>
                    <a:pt x="2035612" y="332522"/>
                    <a:pt x="2038967" y="333386"/>
                  </a:cubicBezTo>
                  <a:cubicBezTo>
                    <a:pt x="2030898" y="337958"/>
                    <a:pt x="2025688" y="338695"/>
                    <a:pt x="2020492" y="339303"/>
                  </a:cubicBezTo>
                  <a:cubicBezTo>
                    <a:pt x="2015523" y="339572"/>
                    <a:pt x="2010610" y="339855"/>
                    <a:pt x="2005698" y="340139"/>
                  </a:cubicBezTo>
                  <a:cubicBezTo>
                    <a:pt x="2049797" y="320050"/>
                    <a:pt x="2080150" y="304208"/>
                    <a:pt x="2109130" y="290362"/>
                  </a:cubicBezTo>
                  <a:cubicBezTo>
                    <a:pt x="2123542" y="283255"/>
                    <a:pt x="2138152" y="277904"/>
                    <a:pt x="2153683" y="272156"/>
                  </a:cubicBezTo>
                  <a:cubicBezTo>
                    <a:pt x="2169269" y="266564"/>
                    <a:pt x="2186074" y="261269"/>
                    <a:pt x="2205611" y="256116"/>
                  </a:cubicBezTo>
                  <a:close/>
                  <a:moveTo>
                    <a:pt x="3190608" y="250906"/>
                  </a:moveTo>
                  <a:cubicBezTo>
                    <a:pt x="3179268" y="258749"/>
                    <a:pt x="3220550" y="258876"/>
                    <a:pt x="3237100" y="266082"/>
                  </a:cubicBezTo>
                  <a:cubicBezTo>
                    <a:pt x="3217620" y="267498"/>
                    <a:pt x="3203703" y="264865"/>
                    <a:pt x="3190693" y="261510"/>
                  </a:cubicBezTo>
                  <a:cubicBezTo>
                    <a:pt x="3177696" y="258268"/>
                    <a:pt x="3165578" y="253808"/>
                    <a:pt x="3149920" y="253313"/>
                  </a:cubicBezTo>
                  <a:cubicBezTo>
                    <a:pt x="3162435" y="252619"/>
                    <a:pt x="3175375" y="252831"/>
                    <a:pt x="3190608" y="250906"/>
                  </a:cubicBezTo>
                  <a:close/>
                  <a:moveTo>
                    <a:pt x="2782171" y="250654"/>
                  </a:moveTo>
                  <a:cubicBezTo>
                    <a:pt x="2797624" y="250227"/>
                    <a:pt x="2811487" y="251338"/>
                    <a:pt x="2824476" y="253299"/>
                  </a:cubicBezTo>
                  <a:cubicBezTo>
                    <a:pt x="2816024" y="255975"/>
                    <a:pt x="2811154" y="255607"/>
                    <a:pt x="2806142" y="255069"/>
                  </a:cubicBezTo>
                  <a:cubicBezTo>
                    <a:pt x="2793047" y="252011"/>
                    <a:pt x="2762949" y="265177"/>
                    <a:pt x="2742817" y="268943"/>
                  </a:cubicBezTo>
                  <a:cubicBezTo>
                    <a:pt x="2752912" y="258169"/>
                    <a:pt x="2787512" y="253214"/>
                    <a:pt x="2730331" y="257235"/>
                  </a:cubicBezTo>
                  <a:cubicBezTo>
                    <a:pt x="2749677" y="253044"/>
                    <a:pt x="2766718" y="251080"/>
                    <a:pt x="2782171" y="250654"/>
                  </a:cubicBezTo>
                  <a:close/>
                  <a:moveTo>
                    <a:pt x="3590999" y="249491"/>
                  </a:moveTo>
                  <a:cubicBezTo>
                    <a:pt x="3608639" y="256555"/>
                    <a:pt x="3592827" y="258495"/>
                    <a:pt x="3599819" y="263960"/>
                  </a:cubicBezTo>
                  <a:cubicBezTo>
                    <a:pt x="3587531" y="265120"/>
                    <a:pt x="3587319" y="253342"/>
                    <a:pt x="3535447" y="256017"/>
                  </a:cubicBezTo>
                  <a:cubicBezTo>
                    <a:pt x="3536451" y="251190"/>
                    <a:pt x="3576799" y="252294"/>
                    <a:pt x="3590999" y="249491"/>
                  </a:cubicBezTo>
                  <a:close/>
                  <a:moveTo>
                    <a:pt x="4406649" y="249108"/>
                  </a:moveTo>
                  <a:cubicBezTo>
                    <a:pt x="4429031" y="254870"/>
                    <a:pt x="4433491" y="265559"/>
                    <a:pt x="4458251" y="270768"/>
                  </a:cubicBezTo>
                  <a:cubicBezTo>
                    <a:pt x="4421047" y="250538"/>
                    <a:pt x="4469647" y="270146"/>
                    <a:pt x="4516013" y="279164"/>
                  </a:cubicBezTo>
                  <a:cubicBezTo>
                    <a:pt x="4500851" y="267895"/>
                    <a:pt x="4476867" y="260108"/>
                    <a:pt x="4487769" y="257121"/>
                  </a:cubicBezTo>
                  <a:cubicBezTo>
                    <a:pt x="4501927" y="261368"/>
                    <a:pt x="4515771" y="265530"/>
                    <a:pt x="4529349" y="269608"/>
                  </a:cubicBezTo>
                  <a:cubicBezTo>
                    <a:pt x="4542755" y="274223"/>
                    <a:pt x="4555907" y="278739"/>
                    <a:pt x="4568819" y="283184"/>
                  </a:cubicBezTo>
                  <a:cubicBezTo>
                    <a:pt x="4594627" y="292117"/>
                    <a:pt x="4619531" y="300739"/>
                    <a:pt x="4643809" y="309134"/>
                  </a:cubicBezTo>
                  <a:cubicBezTo>
                    <a:pt x="4668075" y="317558"/>
                    <a:pt x="4691759" y="325571"/>
                    <a:pt x="4714539" y="335013"/>
                  </a:cubicBezTo>
                  <a:cubicBezTo>
                    <a:pt x="4737431" y="344131"/>
                    <a:pt x="4759983" y="353106"/>
                    <a:pt x="4782479" y="362068"/>
                  </a:cubicBezTo>
                  <a:cubicBezTo>
                    <a:pt x="4804917" y="371157"/>
                    <a:pt x="4827427" y="379906"/>
                    <a:pt x="4849823" y="389490"/>
                  </a:cubicBezTo>
                  <a:cubicBezTo>
                    <a:pt x="4871995" y="399613"/>
                    <a:pt x="4894377" y="409820"/>
                    <a:pt x="4917241" y="420268"/>
                  </a:cubicBezTo>
                  <a:cubicBezTo>
                    <a:pt x="4940035" y="430857"/>
                    <a:pt x="4963307" y="441673"/>
                    <a:pt x="4987347" y="452843"/>
                  </a:cubicBezTo>
                  <a:cubicBezTo>
                    <a:pt x="4999451" y="458237"/>
                    <a:pt x="5011173" y="464891"/>
                    <a:pt x="5023375" y="471106"/>
                  </a:cubicBezTo>
                  <a:cubicBezTo>
                    <a:pt x="5035509" y="477477"/>
                    <a:pt x="5047855" y="483947"/>
                    <a:pt x="5060455" y="490572"/>
                  </a:cubicBezTo>
                  <a:cubicBezTo>
                    <a:pt x="5070407" y="500992"/>
                    <a:pt x="5057325" y="495853"/>
                    <a:pt x="5068707" y="507292"/>
                  </a:cubicBezTo>
                  <a:cubicBezTo>
                    <a:pt x="5029451" y="478850"/>
                    <a:pt x="5053759" y="492342"/>
                    <a:pt x="5020999" y="481809"/>
                  </a:cubicBezTo>
                  <a:cubicBezTo>
                    <a:pt x="5016355" y="472692"/>
                    <a:pt x="4993747" y="464197"/>
                    <a:pt x="4984855" y="455944"/>
                  </a:cubicBezTo>
                  <a:cubicBezTo>
                    <a:pt x="4977351" y="454217"/>
                    <a:pt x="4969607" y="452376"/>
                    <a:pt x="4972765" y="457218"/>
                  </a:cubicBezTo>
                  <a:cubicBezTo>
                    <a:pt x="4980523" y="462272"/>
                    <a:pt x="4986653" y="464622"/>
                    <a:pt x="4994369" y="468360"/>
                  </a:cubicBezTo>
                  <a:cubicBezTo>
                    <a:pt x="5002015" y="472224"/>
                    <a:pt x="5011371" y="477250"/>
                    <a:pt x="5025711" y="487231"/>
                  </a:cubicBezTo>
                  <a:cubicBezTo>
                    <a:pt x="5037887" y="507631"/>
                    <a:pt x="4975511" y="492781"/>
                    <a:pt x="5044103" y="537588"/>
                  </a:cubicBezTo>
                  <a:cubicBezTo>
                    <a:pt x="5050175" y="537701"/>
                    <a:pt x="5039743" y="527621"/>
                    <a:pt x="5026747" y="510194"/>
                  </a:cubicBezTo>
                  <a:cubicBezTo>
                    <a:pt x="5054437" y="525441"/>
                    <a:pt x="5056547" y="542430"/>
                    <a:pt x="5092519" y="557082"/>
                  </a:cubicBezTo>
                  <a:cubicBezTo>
                    <a:pt x="5091287" y="577610"/>
                    <a:pt x="5014939" y="520019"/>
                    <a:pt x="5016963" y="528117"/>
                  </a:cubicBezTo>
                  <a:cubicBezTo>
                    <a:pt x="5003231" y="519651"/>
                    <a:pt x="4995203" y="510604"/>
                    <a:pt x="4975739" y="502592"/>
                  </a:cubicBezTo>
                  <a:cubicBezTo>
                    <a:pt x="5021295" y="516890"/>
                    <a:pt x="4945895" y="475877"/>
                    <a:pt x="5000639" y="494848"/>
                  </a:cubicBezTo>
                  <a:cubicBezTo>
                    <a:pt x="4991325" y="479912"/>
                    <a:pt x="4958127" y="464112"/>
                    <a:pt x="4971747" y="463107"/>
                  </a:cubicBezTo>
                  <a:cubicBezTo>
                    <a:pt x="4956315" y="448610"/>
                    <a:pt x="4959655" y="462399"/>
                    <a:pt x="4927915" y="445000"/>
                  </a:cubicBezTo>
                  <a:cubicBezTo>
                    <a:pt x="4940047" y="453183"/>
                    <a:pt x="4958183" y="460729"/>
                    <a:pt x="4964567" y="469591"/>
                  </a:cubicBezTo>
                  <a:cubicBezTo>
                    <a:pt x="4923315" y="456921"/>
                    <a:pt x="4918671" y="440258"/>
                    <a:pt x="4902023" y="424925"/>
                  </a:cubicBezTo>
                  <a:cubicBezTo>
                    <a:pt x="4927207" y="437299"/>
                    <a:pt x="4965913" y="462074"/>
                    <a:pt x="4956965" y="447534"/>
                  </a:cubicBezTo>
                  <a:cubicBezTo>
                    <a:pt x="4919265" y="420084"/>
                    <a:pt x="4885713" y="422533"/>
                    <a:pt x="4870931" y="399641"/>
                  </a:cubicBezTo>
                  <a:cubicBezTo>
                    <a:pt x="4867703" y="401340"/>
                    <a:pt x="4856859" y="397531"/>
                    <a:pt x="4842321" y="391260"/>
                  </a:cubicBezTo>
                  <a:cubicBezTo>
                    <a:pt x="4827569" y="385498"/>
                    <a:pt x="4809079" y="377343"/>
                    <a:pt x="4790943" y="369500"/>
                  </a:cubicBezTo>
                  <a:cubicBezTo>
                    <a:pt x="4754675" y="353814"/>
                    <a:pt x="4719833" y="339431"/>
                    <a:pt x="4719791" y="347698"/>
                  </a:cubicBezTo>
                  <a:cubicBezTo>
                    <a:pt x="4748743" y="361940"/>
                    <a:pt x="4770147" y="375984"/>
                    <a:pt x="4788991" y="389915"/>
                  </a:cubicBezTo>
                  <a:cubicBezTo>
                    <a:pt x="4798405" y="396880"/>
                    <a:pt x="4807183" y="403831"/>
                    <a:pt x="4815947" y="410768"/>
                  </a:cubicBezTo>
                  <a:cubicBezTo>
                    <a:pt x="4820335" y="414223"/>
                    <a:pt x="4824723" y="417691"/>
                    <a:pt x="4829155" y="421188"/>
                  </a:cubicBezTo>
                  <a:cubicBezTo>
                    <a:pt x="4833571" y="424798"/>
                    <a:pt x="4838017" y="428451"/>
                    <a:pt x="4842563" y="432174"/>
                  </a:cubicBezTo>
                  <a:cubicBezTo>
                    <a:pt x="4865639" y="441065"/>
                    <a:pt x="4853447" y="428663"/>
                    <a:pt x="4839347" y="415129"/>
                  </a:cubicBezTo>
                  <a:cubicBezTo>
                    <a:pt x="4902135" y="455845"/>
                    <a:pt x="4862083" y="445283"/>
                    <a:pt x="4818835" y="435331"/>
                  </a:cubicBezTo>
                  <a:cubicBezTo>
                    <a:pt x="4838739" y="432712"/>
                    <a:pt x="4784093" y="421740"/>
                    <a:pt x="4776319" y="407810"/>
                  </a:cubicBezTo>
                  <a:cubicBezTo>
                    <a:pt x="4762927" y="404001"/>
                    <a:pt x="4780043" y="416842"/>
                    <a:pt x="4785777" y="423510"/>
                  </a:cubicBezTo>
                  <a:cubicBezTo>
                    <a:pt x="4760947" y="415681"/>
                    <a:pt x="4702009" y="366584"/>
                    <a:pt x="4732801" y="386248"/>
                  </a:cubicBezTo>
                  <a:cubicBezTo>
                    <a:pt x="4754929" y="392293"/>
                    <a:pt x="4711267" y="373832"/>
                    <a:pt x="4728285" y="375347"/>
                  </a:cubicBezTo>
                  <a:cubicBezTo>
                    <a:pt x="4747793" y="387536"/>
                    <a:pt x="4777907" y="397970"/>
                    <a:pt x="4787463" y="411774"/>
                  </a:cubicBezTo>
                  <a:cubicBezTo>
                    <a:pt x="4791979" y="410726"/>
                    <a:pt x="4814629" y="419645"/>
                    <a:pt x="4810367" y="413784"/>
                  </a:cubicBezTo>
                  <a:cubicBezTo>
                    <a:pt x="4747511" y="378717"/>
                    <a:pt x="4729799" y="364913"/>
                    <a:pt x="4697959" y="333867"/>
                  </a:cubicBezTo>
                  <a:cubicBezTo>
                    <a:pt x="4656777" y="317388"/>
                    <a:pt x="4699559" y="344244"/>
                    <a:pt x="4685615" y="341908"/>
                  </a:cubicBezTo>
                  <a:cubicBezTo>
                    <a:pt x="4672847" y="344839"/>
                    <a:pt x="4680901" y="332338"/>
                    <a:pt x="4658647" y="318322"/>
                  </a:cubicBezTo>
                  <a:cubicBezTo>
                    <a:pt x="4625971" y="305737"/>
                    <a:pt x="4624387" y="321522"/>
                    <a:pt x="4601679" y="301164"/>
                  </a:cubicBezTo>
                  <a:cubicBezTo>
                    <a:pt x="4593693" y="300739"/>
                    <a:pt x="4602485" y="308384"/>
                    <a:pt x="4578503" y="300272"/>
                  </a:cubicBezTo>
                  <a:cubicBezTo>
                    <a:pt x="4598267" y="311555"/>
                    <a:pt x="4630403" y="324735"/>
                    <a:pt x="4617123" y="327057"/>
                  </a:cubicBezTo>
                  <a:cubicBezTo>
                    <a:pt x="4593071" y="317614"/>
                    <a:pt x="4605613" y="318096"/>
                    <a:pt x="4600743" y="313027"/>
                  </a:cubicBezTo>
                  <a:cubicBezTo>
                    <a:pt x="4573123" y="305114"/>
                    <a:pt x="4576039" y="311343"/>
                    <a:pt x="4544059" y="296166"/>
                  </a:cubicBezTo>
                  <a:cubicBezTo>
                    <a:pt x="4530935" y="286865"/>
                    <a:pt x="4543463" y="289739"/>
                    <a:pt x="4549863" y="294850"/>
                  </a:cubicBezTo>
                  <a:cubicBezTo>
                    <a:pt x="4566371" y="306968"/>
                    <a:pt x="4574523" y="298785"/>
                    <a:pt x="4573081" y="295657"/>
                  </a:cubicBezTo>
                  <a:cubicBezTo>
                    <a:pt x="4542147" y="277989"/>
                    <a:pt x="4526731" y="283850"/>
                    <a:pt x="4510081" y="280650"/>
                  </a:cubicBezTo>
                  <a:cubicBezTo>
                    <a:pt x="4525045" y="289187"/>
                    <a:pt x="4541551" y="298856"/>
                    <a:pt x="4560325" y="307266"/>
                  </a:cubicBezTo>
                  <a:cubicBezTo>
                    <a:pt x="4579041" y="315859"/>
                    <a:pt x="4599781" y="324013"/>
                    <a:pt x="4622545" y="331743"/>
                  </a:cubicBezTo>
                  <a:cubicBezTo>
                    <a:pt x="4633729" y="340549"/>
                    <a:pt x="4620153" y="337420"/>
                    <a:pt x="4632979" y="347061"/>
                  </a:cubicBezTo>
                  <a:cubicBezTo>
                    <a:pt x="4601805" y="330696"/>
                    <a:pt x="4583103" y="320729"/>
                    <a:pt x="4554323" y="317445"/>
                  </a:cubicBezTo>
                  <a:cubicBezTo>
                    <a:pt x="4547003" y="311230"/>
                    <a:pt x="4539655" y="305000"/>
                    <a:pt x="4532335" y="298785"/>
                  </a:cubicBezTo>
                  <a:cubicBezTo>
                    <a:pt x="4525881" y="299111"/>
                    <a:pt x="4525229" y="302226"/>
                    <a:pt x="4526207" y="306090"/>
                  </a:cubicBezTo>
                  <a:cubicBezTo>
                    <a:pt x="4490233" y="295742"/>
                    <a:pt x="4471971" y="276162"/>
                    <a:pt x="4509869" y="286624"/>
                  </a:cubicBezTo>
                  <a:cubicBezTo>
                    <a:pt x="4480975" y="268829"/>
                    <a:pt x="4472961" y="286483"/>
                    <a:pt x="4452319" y="272297"/>
                  </a:cubicBezTo>
                  <a:cubicBezTo>
                    <a:pt x="4429583" y="268744"/>
                    <a:pt x="4473359" y="293193"/>
                    <a:pt x="4417719" y="275794"/>
                  </a:cubicBezTo>
                  <a:cubicBezTo>
                    <a:pt x="4439351" y="277550"/>
                    <a:pt x="4439791" y="270315"/>
                    <a:pt x="4406649" y="249108"/>
                  </a:cubicBezTo>
                  <a:close/>
                  <a:moveTo>
                    <a:pt x="4354707" y="239708"/>
                  </a:moveTo>
                  <a:cubicBezTo>
                    <a:pt x="4373379" y="243162"/>
                    <a:pt x="4394375" y="254304"/>
                    <a:pt x="4389435" y="247891"/>
                  </a:cubicBezTo>
                  <a:cubicBezTo>
                    <a:pt x="4413275" y="248726"/>
                    <a:pt x="4380473" y="252775"/>
                    <a:pt x="4406395" y="267017"/>
                  </a:cubicBezTo>
                  <a:cubicBezTo>
                    <a:pt x="4394205" y="262459"/>
                    <a:pt x="4381831" y="257900"/>
                    <a:pt x="4366273" y="254290"/>
                  </a:cubicBezTo>
                  <a:cubicBezTo>
                    <a:pt x="4370067" y="252619"/>
                    <a:pt x="4365807" y="247197"/>
                    <a:pt x="4354707" y="239708"/>
                  </a:cubicBezTo>
                  <a:close/>
                  <a:moveTo>
                    <a:pt x="2350721" y="234470"/>
                  </a:moveTo>
                  <a:cubicBezTo>
                    <a:pt x="2370952" y="233338"/>
                    <a:pt x="2362387" y="238293"/>
                    <a:pt x="2368729" y="240105"/>
                  </a:cubicBezTo>
                  <a:cubicBezTo>
                    <a:pt x="2340825" y="242073"/>
                    <a:pt x="2327588" y="247920"/>
                    <a:pt x="2314267" y="256329"/>
                  </a:cubicBezTo>
                  <a:cubicBezTo>
                    <a:pt x="2307641" y="260633"/>
                    <a:pt x="2300832" y="265191"/>
                    <a:pt x="2292394" y="270982"/>
                  </a:cubicBezTo>
                  <a:cubicBezTo>
                    <a:pt x="2283928" y="276715"/>
                    <a:pt x="2273607" y="283015"/>
                    <a:pt x="2259563" y="289853"/>
                  </a:cubicBezTo>
                  <a:cubicBezTo>
                    <a:pt x="2229791" y="293746"/>
                    <a:pt x="2256463" y="282987"/>
                    <a:pt x="2234336" y="284912"/>
                  </a:cubicBezTo>
                  <a:cubicBezTo>
                    <a:pt x="2198985" y="304336"/>
                    <a:pt x="2125382" y="337265"/>
                    <a:pt x="2112400" y="329720"/>
                  </a:cubicBezTo>
                  <a:cubicBezTo>
                    <a:pt x="2136934" y="320532"/>
                    <a:pt x="2157901" y="314076"/>
                    <a:pt x="2176433" y="306955"/>
                  </a:cubicBezTo>
                  <a:cubicBezTo>
                    <a:pt x="2195035" y="299990"/>
                    <a:pt x="2211557" y="293180"/>
                    <a:pt x="2228305" y="285903"/>
                  </a:cubicBezTo>
                  <a:cubicBezTo>
                    <a:pt x="2245052" y="278626"/>
                    <a:pt x="2262013" y="270897"/>
                    <a:pt x="2281507" y="262133"/>
                  </a:cubicBezTo>
                  <a:cubicBezTo>
                    <a:pt x="2291191" y="257589"/>
                    <a:pt x="2301752" y="253427"/>
                    <a:pt x="2313219" y="248925"/>
                  </a:cubicBezTo>
                  <a:cubicBezTo>
                    <a:pt x="2324729" y="244494"/>
                    <a:pt x="2337145" y="239709"/>
                    <a:pt x="2350721" y="234470"/>
                  </a:cubicBezTo>
                  <a:close/>
                  <a:moveTo>
                    <a:pt x="4250553" y="231200"/>
                  </a:moveTo>
                  <a:cubicBezTo>
                    <a:pt x="4262247" y="239383"/>
                    <a:pt x="4273969" y="247594"/>
                    <a:pt x="4285607" y="255749"/>
                  </a:cubicBezTo>
                  <a:cubicBezTo>
                    <a:pt x="4308725" y="260944"/>
                    <a:pt x="4304563" y="256117"/>
                    <a:pt x="4325955" y="260718"/>
                  </a:cubicBezTo>
                  <a:cubicBezTo>
                    <a:pt x="4309191" y="252124"/>
                    <a:pt x="4296039" y="242526"/>
                    <a:pt x="4273687" y="235660"/>
                  </a:cubicBezTo>
                  <a:cubicBezTo>
                    <a:pt x="4275597" y="238307"/>
                    <a:pt x="4285011" y="243701"/>
                    <a:pt x="4273855" y="241606"/>
                  </a:cubicBezTo>
                  <a:cubicBezTo>
                    <a:pt x="4266721" y="237939"/>
                    <a:pt x="4261893" y="233423"/>
                    <a:pt x="4250553" y="231200"/>
                  </a:cubicBezTo>
                  <a:close/>
                  <a:moveTo>
                    <a:pt x="3489191" y="229134"/>
                  </a:moveTo>
                  <a:cubicBezTo>
                    <a:pt x="3503669" y="229772"/>
                    <a:pt x="3508531" y="232509"/>
                    <a:pt x="3511705" y="235971"/>
                  </a:cubicBezTo>
                  <a:cubicBezTo>
                    <a:pt x="3515939" y="240459"/>
                    <a:pt x="3517183" y="245980"/>
                    <a:pt x="3534103" y="250241"/>
                  </a:cubicBezTo>
                  <a:cubicBezTo>
                    <a:pt x="3518869" y="249434"/>
                    <a:pt x="3508775" y="245286"/>
                    <a:pt x="3499659" y="241039"/>
                  </a:cubicBezTo>
                  <a:cubicBezTo>
                    <a:pt x="3490539" y="236877"/>
                    <a:pt x="3482429" y="232063"/>
                    <a:pt x="3471215" y="229246"/>
                  </a:cubicBezTo>
                  <a:cubicBezTo>
                    <a:pt x="3478471" y="228942"/>
                    <a:pt x="3484365" y="228921"/>
                    <a:pt x="3489191" y="229134"/>
                  </a:cubicBezTo>
                  <a:close/>
                  <a:moveTo>
                    <a:pt x="2317848" y="228269"/>
                  </a:moveTo>
                  <a:cubicBezTo>
                    <a:pt x="2324219" y="229260"/>
                    <a:pt x="2320071" y="232261"/>
                    <a:pt x="2310742" y="236197"/>
                  </a:cubicBezTo>
                  <a:cubicBezTo>
                    <a:pt x="2301412" y="240133"/>
                    <a:pt x="2286844" y="244875"/>
                    <a:pt x="2272744" y="250425"/>
                  </a:cubicBezTo>
                  <a:cubicBezTo>
                    <a:pt x="2244373" y="261071"/>
                    <a:pt x="2216483" y="271278"/>
                    <a:pt x="2231009" y="270471"/>
                  </a:cubicBezTo>
                  <a:cubicBezTo>
                    <a:pt x="2211953" y="276063"/>
                    <a:pt x="2191241" y="283538"/>
                    <a:pt x="2167797" y="294808"/>
                  </a:cubicBezTo>
                  <a:cubicBezTo>
                    <a:pt x="2173969" y="287361"/>
                    <a:pt x="2204209" y="273699"/>
                    <a:pt x="2236516" y="260307"/>
                  </a:cubicBezTo>
                  <a:cubicBezTo>
                    <a:pt x="2252726" y="253752"/>
                    <a:pt x="2269346" y="247027"/>
                    <a:pt x="2283730" y="241209"/>
                  </a:cubicBezTo>
                  <a:cubicBezTo>
                    <a:pt x="2298241" y="235716"/>
                    <a:pt x="2310628" y="231412"/>
                    <a:pt x="2317848" y="228269"/>
                  </a:cubicBezTo>
                  <a:close/>
                  <a:moveTo>
                    <a:pt x="3689449" y="227816"/>
                  </a:moveTo>
                  <a:cubicBezTo>
                    <a:pt x="3695905" y="227901"/>
                    <a:pt x="3700137" y="228155"/>
                    <a:pt x="3704427" y="228849"/>
                  </a:cubicBezTo>
                  <a:cubicBezTo>
                    <a:pt x="3712991" y="230222"/>
                    <a:pt x="3721771" y="233252"/>
                    <a:pt x="3748767" y="239878"/>
                  </a:cubicBezTo>
                  <a:cubicBezTo>
                    <a:pt x="3723723" y="237938"/>
                    <a:pt x="3714195" y="239184"/>
                    <a:pt x="3726923" y="244875"/>
                  </a:cubicBezTo>
                  <a:cubicBezTo>
                    <a:pt x="3716163" y="241959"/>
                    <a:pt x="3703039" y="240288"/>
                    <a:pt x="3690963" y="238065"/>
                  </a:cubicBezTo>
                  <a:cubicBezTo>
                    <a:pt x="3684919" y="236961"/>
                    <a:pt x="3679143" y="235701"/>
                    <a:pt x="3674031" y="234101"/>
                  </a:cubicBezTo>
                  <a:cubicBezTo>
                    <a:pt x="3668921" y="232700"/>
                    <a:pt x="3664491" y="230916"/>
                    <a:pt x="3661163" y="228481"/>
                  </a:cubicBezTo>
                  <a:cubicBezTo>
                    <a:pt x="3674329" y="227688"/>
                    <a:pt x="3682993" y="227759"/>
                    <a:pt x="3689449" y="227816"/>
                  </a:cubicBezTo>
                  <a:close/>
                  <a:moveTo>
                    <a:pt x="2786025" y="227264"/>
                  </a:moveTo>
                  <a:cubicBezTo>
                    <a:pt x="2793033" y="230138"/>
                    <a:pt x="2759778" y="231610"/>
                    <a:pt x="2770325" y="234484"/>
                  </a:cubicBezTo>
                  <a:cubicBezTo>
                    <a:pt x="2761633" y="238264"/>
                    <a:pt x="2730005" y="228609"/>
                    <a:pt x="2726367" y="237174"/>
                  </a:cubicBezTo>
                  <a:cubicBezTo>
                    <a:pt x="2706321" y="241265"/>
                    <a:pt x="2721865" y="234569"/>
                    <a:pt x="2705117" y="233861"/>
                  </a:cubicBezTo>
                  <a:cubicBezTo>
                    <a:pt x="2703673" y="228213"/>
                    <a:pt x="2759849" y="233352"/>
                    <a:pt x="2786025" y="227264"/>
                  </a:cubicBezTo>
                  <a:close/>
                  <a:moveTo>
                    <a:pt x="3538603" y="221035"/>
                  </a:moveTo>
                  <a:cubicBezTo>
                    <a:pt x="3547239" y="220398"/>
                    <a:pt x="3552039" y="222012"/>
                    <a:pt x="3556443" y="223711"/>
                  </a:cubicBezTo>
                  <a:cubicBezTo>
                    <a:pt x="3576687" y="224178"/>
                    <a:pt x="3659691" y="238802"/>
                    <a:pt x="3631843" y="225806"/>
                  </a:cubicBezTo>
                  <a:cubicBezTo>
                    <a:pt x="3649369" y="226542"/>
                    <a:pt x="3657269" y="232899"/>
                    <a:pt x="3668523" y="237132"/>
                  </a:cubicBezTo>
                  <a:cubicBezTo>
                    <a:pt x="3608753" y="234739"/>
                    <a:pt x="3596903" y="234258"/>
                    <a:pt x="3552747" y="232502"/>
                  </a:cubicBezTo>
                  <a:cubicBezTo>
                    <a:pt x="3539807" y="227448"/>
                    <a:pt x="3553355" y="226344"/>
                    <a:pt x="3538603" y="221035"/>
                  </a:cubicBezTo>
                  <a:close/>
                  <a:moveTo>
                    <a:pt x="3196879" y="217934"/>
                  </a:moveTo>
                  <a:cubicBezTo>
                    <a:pt x="3217704" y="222592"/>
                    <a:pt x="3190664" y="225013"/>
                    <a:pt x="3219120" y="230053"/>
                  </a:cubicBezTo>
                  <a:cubicBezTo>
                    <a:pt x="3202245" y="231709"/>
                    <a:pt x="3185539" y="233408"/>
                    <a:pt x="3191329" y="236168"/>
                  </a:cubicBezTo>
                  <a:cubicBezTo>
                    <a:pt x="3173534" y="237754"/>
                    <a:pt x="3168452" y="223682"/>
                    <a:pt x="3137490" y="219958"/>
                  </a:cubicBezTo>
                  <a:cubicBezTo>
                    <a:pt x="3156050" y="220666"/>
                    <a:pt x="3161968" y="220213"/>
                    <a:pt x="3167730" y="219732"/>
                  </a:cubicBezTo>
                  <a:cubicBezTo>
                    <a:pt x="3173477" y="219137"/>
                    <a:pt x="3179055" y="218104"/>
                    <a:pt x="3196879" y="217934"/>
                  </a:cubicBezTo>
                  <a:close/>
                  <a:moveTo>
                    <a:pt x="2296174" y="217821"/>
                  </a:moveTo>
                  <a:cubicBezTo>
                    <a:pt x="2282824" y="222040"/>
                    <a:pt x="2274627" y="226060"/>
                    <a:pt x="2263938" y="231129"/>
                  </a:cubicBezTo>
                  <a:cubicBezTo>
                    <a:pt x="2253235" y="236154"/>
                    <a:pt x="2240041" y="242185"/>
                    <a:pt x="2216965" y="251175"/>
                  </a:cubicBezTo>
                  <a:cubicBezTo>
                    <a:pt x="2199381" y="250694"/>
                    <a:pt x="2239942" y="234909"/>
                    <a:pt x="2269926" y="222040"/>
                  </a:cubicBezTo>
                  <a:cubicBezTo>
                    <a:pt x="2276580" y="222748"/>
                    <a:pt x="2285570" y="221105"/>
                    <a:pt x="2296174" y="217821"/>
                  </a:cubicBezTo>
                  <a:close/>
                  <a:moveTo>
                    <a:pt x="2960819" y="216221"/>
                  </a:moveTo>
                  <a:cubicBezTo>
                    <a:pt x="2965675" y="216016"/>
                    <a:pt x="2969112" y="216469"/>
                    <a:pt x="2972559" y="217255"/>
                  </a:cubicBezTo>
                  <a:cubicBezTo>
                    <a:pt x="2979468" y="218911"/>
                    <a:pt x="2986362" y="221431"/>
                    <a:pt x="3004852" y="224008"/>
                  </a:cubicBezTo>
                  <a:cubicBezTo>
                    <a:pt x="2990935" y="226089"/>
                    <a:pt x="2982115" y="227589"/>
                    <a:pt x="2976127" y="228057"/>
                  </a:cubicBezTo>
                  <a:cubicBezTo>
                    <a:pt x="2970124" y="228496"/>
                    <a:pt x="2966967" y="228000"/>
                    <a:pt x="2964490" y="227009"/>
                  </a:cubicBezTo>
                  <a:cubicBezTo>
                    <a:pt x="2959520" y="225027"/>
                    <a:pt x="2957312" y="221120"/>
                    <a:pt x="2940564" y="219138"/>
                  </a:cubicBezTo>
                  <a:cubicBezTo>
                    <a:pt x="2949689" y="217290"/>
                    <a:pt x="2955964" y="216427"/>
                    <a:pt x="2960819" y="216221"/>
                  </a:cubicBezTo>
                  <a:close/>
                  <a:moveTo>
                    <a:pt x="3037031" y="212725"/>
                  </a:moveTo>
                  <a:cubicBezTo>
                    <a:pt x="3062768" y="214027"/>
                    <a:pt x="3089738" y="214381"/>
                    <a:pt x="3112432" y="218091"/>
                  </a:cubicBezTo>
                  <a:cubicBezTo>
                    <a:pt x="3073075" y="223187"/>
                    <a:pt x="3098473" y="231214"/>
                    <a:pt x="3146876" y="237599"/>
                  </a:cubicBezTo>
                  <a:cubicBezTo>
                    <a:pt x="3158966" y="238986"/>
                    <a:pt x="3172529" y="241053"/>
                    <a:pt x="3186912" y="243021"/>
                  </a:cubicBezTo>
                  <a:cubicBezTo>
                    <a:pt x="3201296" y="244932"/>
                    <a:pt x="3216473" y="246716"/>
                    <a:pt x="3231833" y="248274"/>
                  </a:cubicBezTo>
                  <a:cubicBezTo>
                    <a:pt x="3262554" y="251360"/>
                    <a:pt x="3293969" y="253512"/>
                    <a:pt x="3321221" y="253795"/>
                  </a:cubicBezTo>
                  <a:cubicBezTo>
                    <a:pt x="3331740" y="258651"/>
                    <a:pt x="3272606" y="259840"/>
                    <a:pt x="3295568" y="265390"/>
                  </a:cubicBezTo>
                  <a:cubicBezTo>
                    <a:pt x="3274701" y="264144"/>
                    <a:pt x="3251880" y="260293"/>
                    <a:pt x="3227529" y="255267"/>
                  </a:cubicBezTo>
                  <a:cubicBezTo>
                    <a:pt x="3215354" y="252747"/>
                    <a:pt x="3202797" y="249930"/>
                    <a:pt x="3189914" y="246999"/>
                  </a:cubicBezTo>
                  <a:cubicBezTo>
                    <a:pt x="3177045" y="244168"/>
                    <a:pt x="3163808" y="240728"/>
                    <a:pt x="3150415" y="238519"/>
                  </a:cubicBezTo>
                  <a:cubicBezTo>
                    <a:pt x="3118109" y="242752"/>
                    <a:pt x="3198620" y="247311"/>
                    <a:pt x="3143209" y="251445"/>
                  </a:cubicBezTo>
                  <a:cubicBezTo>
                    <a:pt x="3124009" y="244991"/>
                    <a:pt x="3138138" y="232348"/>
                    <a:pt x="3090804" y="237160"/>
                  </a:cubicBezTo>
                  <a:lnTo>
                    <a:pt x="3070972" y="239769"/>
                  </a:lnTo>
                  <a:lnTo>
                    <a:pt x="3103711" y="240928"/>
                  </a:lnTo>
                  <a:cubicBezTo>
                    <a:pt x="3111897" y="242139"/>
                    <a:pt x="3115922" y="244228"/>
                    <a:pt x="3111710" y="247353"/>
                  </a:cubicBezTo>
                  <a:cubicBezTo>
                    <a:pt x="3089838" y="250481"/>
                    <a:pt x="3081910" y="242228"/>
                    <a:pt x="3061849" y="243700"/>
                  </a:cubicBezTo>
                  <a:cubicBezTo>
                    <a:pt x="3083410" y="250963"/>
                    <a:pt x="3116156" y="256272"/>
                    <a:pt x="3149099" y="262076"/>
                  </a:cubicBezTo>
                  <a:cubicBezTo>
                    <a:pt x="3165564" y="264681"/>
                    <a:pt x="3182170" y="268758"/>
                    <a:pt x="3197460" y="272722"/>
                  </a:cubicBezTo>
                  <a:cubicBezTo>
                    <a:pt x="3212750" y="276771"/>
                    <a:pt x="3226751" y="281160"/>
                    <a:pt x="3238134" y="286129"/>
                  </a:cubicBezTo>
                  <a:cubicBezTo>
                    <a:pt x="3223509" y="285237"/>
                    <a:pt x="3207186" y="285605"/>
                    <a:pt x="3191528" y="285478"/>
                  </a:cubicBezTo>
                  <a:cubicBezTo>
                    <a:pt x="3183700" y="285407"/>
                    <a:pt x="3176040" y="285223"/>
                    <a:pt x="3168820" y="284699"/>
                  </a:cubicBezTo>
                  <a:cubicBezTo>
                    <a:pt x="3161614" y="284331"/>
                    <a:pt x="3154890" y="283836"/>
                    <a:pt x="3148873" y="282618"/>
                  </a:cubicBezTo>
                  <a:cubicBezTo>
                    <a:pt x="3175106" y="282406"/>
                    <a:pt x="3180429" y="280721"/>
                    <a:pt x="3175729" y="276870"/>
                  </a:cubicBezTo>
                  <a:cubicBezTo>
                    <a:pt x="3171029" y="273048"/>
                    <a:pt x="3156362" y="268772"/>
                    <a:pt x="3142700" y="265913"/>
                  </a:cubicBezTo>
                  <a:cubicBezTo>
                    <a:pt x="3115816" y="272835"/>
                    <a:pt x="3140096" y="270740"/>
                    <a:pt x="3158146" y="275214"/>
                  </a:cubicBezTo>
                  <a:cubicBezTo>
                    <a:pt x="3136457" y="275837"/>
                    <a:pt x="3117770" y="273869"/>
                    <a:pt x="3097681" y="273232"/>
                  </a:cubicBezTo>
                  <a:cubicBezTo>
                    <a:pt x="3074576" y="274917"/>
                    <a:pt x="3110974" y="284954"/>
                    <a:pt x="3124381" y="280664"/>
                  </a:cubicBezTo>
                  <a:cubicBezTo>
                    <a:pt x="3126193" y="289201"/>
                    <a:pt x="3062755" y="281400"/>
                    <a:pt x="3074916" y="291735"/>
                  </a:cubicBezTo>
                  <a:cubicBezTo>
                    <a:pt x="3052137" y="292924"/>
                    <a:pt x="3067894" y="288479"/>
                    <a:pt x="3036777" y="286256"/>
                  </a:cubicBezTo>
                  <a:cubicBezTo>
                    <a:pt x="3017834" y="290631"/>
                    <a:pt x="3066634" y="294751"/>
                    <a:pt x="3011917" y="299267"/>
                  </a:cubicBezTo>
                  <a:cubicBezTo>
                    <a:pt x="3046956" y="313990"/>
                    <a:pt x="2983135" y="296053"/>
                    <a:pt x="2996287" y="290263"/>
                  </a:cubicBezTo>
                  <a:cubicBezTo>
                    <a:pt x="2959847" y="298148"/>
                    <a:pt x="2998425" y="302495"/>
                    <a:pt x="2956237" y="310706"/>
                  </a:cubicBezTo>
                  <a:cubicBezTo>
                    <a:pt x="2918097" y="312730"/>
                    <a:pt x="2935822" y="305510"/>
                    <a:pt x="2933585" y="300711"/>
                  </a:cubicBezTo>
                  <a:cubicBezTo>
                    <a:pt x="2868377" y="314160"/>
                    <a:pt x="2962522" y="309913"/>
                    <a:pt x="2947488" y="318549"/>
                  </a:cubicBezTo>
                  <a:cubicBezTo>
                    <a:pt x="2918423" y="321961"/>
                    <a:pt x="2897499" y="317940"/>
                    <a:pt x="2877693" y="312858"/>
                  </a:cubicBezTo>
                  <a:cubicBezTo>
                    <a:pt x="2875088" y="320941"/>
                    <a:pt x="2869312" y="318846"/>
                    <a:pt x="2833183" y="322838"/>
                  </a:cubicBezTo>
                  <a:cubicBezTo>
                    <a:pt x="2840431" y="329549"/>
                    <a:pt x="2911897" y="316510"/>
                    <a:pt x="2889472" y="325174"/>
                  </a:cubicBezTo>
                  <a:cubicBezTo>
                    <a:pt x="2867259" y="326788"/>
                    <a:pt x="2852281" y="329110"/>
                    <a:pt x="2838945" y="331687"/>
                  </a:cubicBezTo>
                  <a:cubicBezTo>
                    <a:pt x="2825708" y="334787"/>
                    <a:pt x="2814071" y="338015"/>
                    <a:pt x="2798370" y="341129"/>
                  </a:cubicBezTo>
                  <a:cubicBezTo>
                    <a:pt x="2809328" y="343621"/>
                    <a:pt x="2826317" y="340053"/>
                    <a:pt x="2836694" y="342970"/>
                  </a:cubicBezTo>
                  <a:cubicBezTo>
                    <a:pt x="2828553" y="345688"/>
                    <a:pt x="2823712" y="345249"/>
                    <a:pt x="2818870" y="344725"/>
                  </a:cubicBezTo>
                  <a:cubicBezTo>
                    <a:pt x="2782826" y="349199"/>
                    <a:pt x="2712493" y="363455"/>
                    <a:pt x="2755687" y="367702"/>
                  </a:cubicBezTo>
                  <a:cubicBezTo>
                    <a:pt x="2730798" y="374059"/>
                    <a:pt x="2722092" y="364007"/>
                    <a:pt x="2703758" y="363710"/>
                  </a:cubicBezTo>
                  <a:cubicBezTo>
                    <a:pt x="2697090" y="366839"/>
                    <a:pt x="2693962" y="370506"/>
                    <a:pt x="2689091" y="372544"/>
                  </a:cubicBezTo>
                  <a:cubicBezTo>
                    <a:pt x="2684207" y="374484"/>
                    <a:pt x="2677653" y="375078"/>
                    <a:pt x="2664062" y="372261"/>
                  </a:cubicBezTo>
                  <a:cubicBezTo>
                    <a:pt x="2684264" y="378646"/>
                    <a:pt x="2657436" y="391954"/>
                    <a:pt x="2642968" y="403477"/>
                  </a:cubicBezTo>
                  <a:cubicBezTo>
                    <a:pt x="2666298" y="401736"/>
                    <a:pt x="2680626" y="399867"/>
                    <a:pt x="2692956" y="399513"/>
                  </a:cubicBezTo>
                  <a:cubicBezTo>
                    <a:pt x="2705301" y="399244"/>
                    <a:pt x="2715438" y="399712"/>
                    <a:pt x="2730006" y="401835"/>
                  </a:cubicBezTo>
                  <a:cubicBezTo>
                    <a:pt x="2706137" y="404185"/>
                    <a:pt x="2702215" y="406167"/>
                    <a:pt x="2700304" y="408546"/>
                  </a:cubicBezTo>
                  <a:cubicBezTo>
                    <a:pt x="2698435" y="411108"/>
                    <a:pt x="2698378" y="413359"/>
                    <a:pt x="2682664" y="418243"/>
                  </a:cubicBezTo>
                  <a:cubicBezTo>
                    <a:pt x="2667049" y="406819"/>
                    <a:pt x="2676548" y="407470"/>
                    <a:pt x="2617697" y="414732"/>
                  </a:cubicBezTo>
                  <a:cubicBezTo>
                    <a:pt x="2627168" y="405219"/>
                    <a:pt x="2652410" y="393341"/>
                    <a:pt x="2616621" y="390609"/>
                  </a:cubicBezTo>
                  <a:cubicBezTo>
                    <a:pt x="2608976" y="404610"/>
                    <a:pt x="2587953" y="409961"/>
                    <a:pt x="2571715" y="423552"/>
                  </a:cubicBezTo>
                  <a:cubicBezTo>
                    <a:pt x="2581115" y="410117"/>
                    <a:pt x="2511674" y="426709"/>
                    <a:pt x="2523354" y="418003"/>
                  </a:cubicBezTo>
                  <a:cubicBezTo>
                    <a:pt x="2513274" y="418413"/>
                    <a:pt x="2497503" y="425619"/>
                    <a:pt x="2488216" y="424982"/>
                  </a:cubicBezTo>
                  <a:cubicBezTo>
                    <a:pt x="2454196" y="440003"/>
                    <a:pt x="2517946" y="426001"/>
                    <a:pt x="2532584" y="433292"/>
                  </a:cubicBezTo>
                  <a:cubicBezTo>
                    <a:pt x="2512977" y="439097"/>
                    <a:pt x="2501991" y="434949"/>
                    <a:pt x="2476465" y="448087"/>
                  </a:cubicBezTo>
                  <a:cubicBezTo>
                    <a:pt x="2481350" y="439918"/>
                    <a:pt x="2513670" y="433179"/>
                    <a:pt x="2470123" y="438063"/>
                  </a:cubicBezTo>
                  <a:cubicBezTo>
                    <a:pt x="2442361" y="448058"/>
                    <a:pt x="2447486" y="451456"/>
                    <a:pt x="2448406" y="455647"/>
                  </a:cubicBezTo>
                  <a:cubicBezTo>
                    <a:pt x="2441752" y="465585"/>
                    <a:pt x="2439544" y="452631"/>
                    <a:pt x="2420729" y="453721"/>
                  </a:cubicBezTo>
                  <a:cubicBezTo>
                    <a:pt x="2406458" y="456269"/>
                    <a:pt x="2390871" y="460417"/>
                    <a:pt x="2374987" y="465004"/>
                  </a:cubicBezTo>
                  <a:cubicBezTo>
                    <a:pt x="2383849" y="467581"/>
                    <a:pt x="2407308" y="463886"/>
                    <a:pt x="2399521" y="461833"/>
                  </a:cubicBezTo>
                  <a:cubicBezTo>
                    <a:pt x="2436387" y="450380"/>
                    <a:pt x="2403174" y="468303"/>
                    <a:pt x="2434136" y="464183"/>
                  </a:cubicBezTo>
                  <a:cubicBezTo>
                    <a:pt x="2407818" y="468331"/>
                    <a:pt x="2367498" y="484980"/>
                    <a:pt x="2384557" y="489411"/>
                  </a:cubicBezTo>
                  <a:cubicBezTo>
                    <a:pt x="2348272" y="501417"/>
                    <a:pt x="2358324" y="487174"/>
                    <a:pt x="2343303" y="488024"/>
                  </a:cubicBezTo>
                  <a:cubicBezTo>
                    <a:pt x="2358749" y="493786"/>
                    <a:pt x="2283631" y="510576"/>
                    <a:pt x="2301823" y="515659"/>
                  </a:cubicBezTo>
                  <a:cubicBezTo>
                    <a:pt x="2263330" y="529419"/>
                    <a:pt x="2283079" y="513167"/>
                    <a:pt x="2284396" y="510562"/>
                  </a:cubicBezTo>
                  <a:cubicBezTo>
                    <a:pt x="2255260" y="514031"/>
                    <a:pt x="2267294" y="522185"/>
                    <a:pt x="2232524" y="533398"/>
                  </a:cubicBezTo>
                  <a:cubicBezTo>
                    <a:pt x="2260612" y="529108"/>
                    <a:pt x="2297930" y="517910"/>
                    <a:pt x="2274231" y="534134"/>
                  </a:cubicBezTo>
                  <a:cubicBezTo>
                    <a:pt x="2305872" y="518660"/>
                    <a:pt x="2310289" y="542670"/>
                    <a:pt x="2339396" y="540519"/>
                  </a:cubicBezTo>
                  <a:cubicBezTo>
                    <a:pt x="2278407" y="550797"/>
                    <a:pt x="2301030" y="532562"/>
                    <a:pt x="2232651" y="542883"/>
                  </a:cubicBezTo>
                  <a:cubicBezTo>
                    <a:pt x="2258346" y="541991"/>
                    <a:pt x="2156104" y="580059"/>
                    <a:pt x="2189189" y="577129"/>
                  </a:cubicBezTo>
                  <a:cubicBezTo>
                    <a:pt x="2147850" y="587110"/>
                    <a:pt x="2120711" y="598563"/>
                    <a:pt x="2097351" y="603405"/>
                  </a:cubicBezTo>
                  <a:cubicBezTo>
                    <a:pt x="2086634" y="609308"/>
                    <a:pt x="2101443" y="607284"/>
                    <a:pt x="2107998" y="607850"/>
                  </a:cubicBezTo>
                  <a:cubicBezTo>
                    <a:pt x="2085247" y="617986"/>
                    <a:pt x="2069787" y="619161"/>
                    <a:pt x="2050647" y="625263"/>
                  </a:cubicBezTo>
                  <a:cubicBezTo>
                    <a:pt x="2022347" y="643200"/>
                    <a:pt x="2021540" y="648240"/>
                    <a:pt x="2007185" y="642860"/>
                  </a:cubicBezTo>
                  <a:cubicBezTo>
                    <a:pt x="1990918" y="658348"/>
                    <a:pt x="2031691" y="641091"/>
                    <a:pt x="2011913" y="656876"/>
                  </a:cubicBezTo>
                  <a:cubicBezTo>
                    <a:pt x="1990210" y="671444"/>
                    <a:pt x="1986600" y="655375"/>
                    <a:pt x="1964770" y="670014"/>
                  </a:cubicBezTo>
                  <a:cubicBezTo>
                    <a:pt x="1941779" y="685827"/>
                    <a:pt x="1994896" y="661449"/>
                    <a:pt x="1999257" y="667338"/>
                  </a:cubicBezTo>
                  <a:cubicBezTo>
                    <a:pt x="1985213" y="672619"/>
                    <a:pt x="1969781" y="680320"/>
                    <a:pt x="1953147" y="689919"/>
                  </a:cubicBezTo>
                  <a:cubicBezTo>
                    <a:pt x="1939556" y="691717"/>
                    <a:pt x="1950528" y="684171"/>
                    <a:pt x="1935380" y="686974"/>
                  </a:cubicBezTo>
                  <a:cubicBezTo>
                    <a:pt x="1935521" y="695369"/>
                    <a:pt x="1927947" y="698470"/>
                    <a:pt x="1902563" y="700523"/>
                  </a:cubicBezTo>
                  <a:cubicBezTo>
                    <a:pt x="1923148" y="702264"/>
                    <a:pt x="1871517" y="722325"/>
                    <a:pt x="1872494" y="733027"/>
                  </a:cubicBezTo>
                  <a:cubicBezTo>
                    <a:pt x="1897354" y="722622"/>
                    <a:pt x="1921364" y="700891"/>
                    <a:pt x="1957125" y="694378"/>
                  </a:cubicBezTo>
                  <a:cubicBezTo>
                    <a:pt x="1951561" y="704529"/>
                    <a:pt x="1925455" y="713434"/>
                    <a:pt x="1902450" y="724604"/>
                  </a:cubicBezTo>
                  <a:cubicBezTo>
                    <a:pt x="1912063" y="724476"/>
                    <a:pt x="1924295" y="719422"/>
                    <a:pt x="1937022" y="713476"/>
                  </a:cubicBezTo>
                  <a:cubicBezTo>
                    <a:pt x="1943407" y="710532"/>
                    <a:pt x="1949820" y="707233"/>
                    <a:pt x="1956233" y="704458"/>
                  </a:cubicBezTo>
                  <a:cubicBezTo>
                    <a:pt x="1962703" y="701783"/>
                    <a:pt x="1969003" y="699390"/>
                    <a:pt x="1974864" y="697748"/>
                  </a:cubicBezTo>
                  <a:cubicBezTo>
                    <a:pt x="1980626" y="690443"/>
                    <a:pt x="1963538" y="691391"/>
                    <a:pt x="1969838" y="683888"/>
                  </a:cubicBezTo>
                  <a:cubicBezTo>
                    <a:pt x="2004339" y="667296"/>
                    <a:pt x="1974411" y="689692"/>
                    <a:pt x="2004155" y="681269"/>
                  </a:cubicBezTo>
                  <a:cubicBezTo>
                    <a:pt x="2044319" y="663006"/>
                    <a:pt x="2050420" y="641926"/>
                    <a:pt x="2079457" y="642521"/>
                  </a:cubicBezTo>
                  <a:cubicBezTo>
                    <a:pt x="2116294" y="621016"/>
                    <a:pt x="2044857" y="650194"/>
                    <a:pt x="2088602" y="627458"/>
                  </a:cubicBezTo>
                  <a:cubicBezTo>
                    <a:pt x="2129757" y="606009"/>
                    <a:pt x="2099022" y="627174"/>
                    <a:pt x="2109314" y="626721"/>
                  </a:cubicBezTo>
                  <a:cubicBezTo>
                    <a:pt x="2124547" y="618779"/>
                    <a:pt x="2150837" y="607496"/>
                    <a:pt x="2142470" y="606859"/>
                  </a:cubicBezTo>
                  <a:cubicBezTo>
                    <a:pt x="2164541" y="604056"/>
                    <a:pt x="2195149" y="595816"/>
                    <a:pt x="2230811" y="595491"/>
                  </a:cubicBezTo>
                  <a:cubicBezTo>
                    <a:pt x="2173375" y="618680"/>
                    <a:pt x="2148728" y="619105"/>
                    <a:pt x="2147326" y="630473"/>
                  </a:cubicBezTo>
                  <a:cubicBezTo>
                    <a:pt x="2094237" y="645579"/>
                    <a:pt x="2160875" y="612069"/>
                    <a:pt x="2190406" y="605755"/>
                  </a:cubicBezTo>
                  <a:cubicBezTo>
                    <a:pt x="2175386" y="608161"/>
                    <a:pt x="2159954" y="611120"/>
                    <a:pt x="2142952" y="616472"/>
                  </a:cubicBezTo>
                  <a:cubicBezTo>
                    <a:pt x="2134443" y="619147"/>
                    <a:pt x="2125552" y="622432"/>
                    <a:pt x="2116124" y="626551"/>
                  </a:cubicBezTo>
                  <a:cubicBezTo>
                    <a:pt x="2106738" y="630742"/>
                    <a:pt x="2096629" y="635386"/>
                    <a:pt x="2086323" y="642039"/>
                  </a:cubicBezTo>
                  <a:cubicBezTo>
                    <a:pt x="2096813" y="637523"/>
                    <a:pt x="2104826" y="634862"/>
                    <a:pt x="2110475" y="632866"/>
                  </a:cubicBezTo>
                  <a:cubicBezTo>
                    <a:pt x="2116152" y="630898"/>
                    <a:pt x="2119550" y="629808"/>
                    <a:pt x="2121305" y="629397"/>
                  </a:cubicBezTo>
                  <a:cubicBezTo>
                    <a:pt x="2124802" y="628576"/>
                    <a:pt x="2121645" y="630431"/>
                    <a:pt x="2116563" y="633361"/>
                  </a:cubicBezTo>
                  <a:cubicBezTo>
                    <a:pt x="2111480" y="636292"/>
                    <a:pt x="2104458" y="640284"/>
                    <a:pt x="2100225" y="643710"/>
                  </a:cubicBezTo>
                  <a:cubicBezTo>
                    <a:pt x="2096063" y="647292"/>
                    <a:pt x="2094690" y="650279"/>
                    <a:pt x="2100608" y="650746"/>
                  </a:cubicBezTo>
                  <a:cubicBezTo>
                    <a:pt x="2080490" y="659014"/>
                    <a:pt x="2057499" y="672095"/>
                    <a:pt x="2044220" y="668825"/>
                  </a:cubicBezTo>
                  <a:cubicBezTo>
                    <a:pt x="2053960" y="663473"/>
                    <a:pt x="2060203" y="663983"/>
                    <a:pt x="2067621" y="662426"/>
                  </a:cubicBezTo>
                  <a:cubicBezTo>
                    <a:pt x="2074162" y="658136"/>
                    <a:pt x="2070552" y="657442"/>
                    <a:pt x="2080306" y="652048"/>
                  </a:cubicBezTo>
                  <a:cubicBezTo>
                    <a:pt x="2068896" y="649444"/>
                    <a:pt x="2046938" y="664195"/>
                    <a:pt x="2030615" y="669787"/>
                  </a:cubicBezTo>
                  <a:cubicBezTo>
                    <a:pt x="2022446" y="684015"/>
                    <a:pt x="2042464" y="683704"/>
                    <a:pt x="2071656" y="678352"/>
                  </a:cubicBezTo>
                  <a:cubicBezTo>
                    <a:pt x="2086323" y="675818"/>
                    <a:pt x="2103028" y="671444"/>
                    <a:pt x="2120229" y="668004"/>
                  </a:cubicBezTo>
                  <a:cubicBezTo>
                    <a:pt x="2137444" y="664592"/>
                    <a:pt x="2154659" y="661067"/>
                    <a:pt x="2169539" y="658462"/>
                  </a:cubicBezTo>
                  <a:cubicBezTo>
                    <a:pt x="2156684" y="666276"/>
                    <a:pt x="2146406" y="670155"/>
                    <a:pt x="2136581" y="673270"/>
                  </a:cubicBezTo>
                  <a:cubicBezTo>
                    <a:pt x="2126784" y="676441"/>
                    <a:pt x="2117313" y="678536"/>
                    <a:pt x="2106752" y="683930"/>
                  </a:cubicBezTo>
                  <a:cubicBezTo>
                    <a:pt x="2110022" y="684794"/>
                    <a:pt x="2114213" y="684044"/>
                    <a:pt x="2118927" y="682543"/>
                  </a:cubicBezTo>
                  <a:cubicBezTo>
                    <a:pt x="2123712" y="681184"/>
                    <a:pt x="2128993" y="679018"/>
                    <a:pt x="2134344" y="676781"/>
                  </a:cubicBezTo>
                  <a:cubicBezTo>
                    <a:pt x="2145033" y="672293"/>
                    <a:pt x="2155948" y="667480"/>
                    <a:pt x="2163394" y="668046"/>
                  </a:cubicBezTo>
                  <a:cubicBezTo>
                    <a:pt x="2179831" y="657910"/>
                    <a:pt x="2180879" y="652431"/>
                    <a:pt x="2192303" y="643809"/>
                  </a:cubicBezTo>
                  <a:cubicBezTo>
                    <a:pt x="2165504" y="647532"/>
                    <a:pt x="2128908" y="665639"/>
                    <a:pt x="2105138" y="664832"/>
                  </a:cubicBezTo>
                  <a:cubicBezTo>
                    <a:pt x="2129488" y="651723"/>
                    <a:pt x="2185819" y="642606"/>
                    <a:pt x="2181870" y="639265"/>
                  </a:cubicBezTo>
                  <a:cubicBezTo>
                    <a:pt x="2205611" y="630926"/>
                    <a:pt x="2189444" y="650958"/>
                    <a:pt x="2232793" y="643186"/>
                  </a:cubicBezTo>
                  <a:cubicBezTo>
                    <a:pt x="2229126" y="633602"/>
                    <a:pt x="2221467" y="625376"/>
                    <a:pt x="2164612" y="634833"/>
                  </a:cubicBezTo>
                  <a:cubicBezTo>
                    <a:pt x="2181955" y="616797"/>
                    <a:pt x="2215932" y="604056"/>
                    <a:pt x="2237889" y="604934"/>
                  </a:cubicBezTo>
                  <a:cubicBezTo>
                    <a:pt x="2257497" y="596340"/>
                    <a:pt x="2236912" y="589743"/>
                    <a:pt x="2264590" y="586062"/>
                  </a:cubicBezTo>
                  <a:cubicBezTo>
                    <a:pt x="2283957" y="584363"/>
                    <a:pt x="2263047" y="592645"/>
                    <a:pt x="2247955" y="599979"/>
                  </a:cubicBezTo>
                  <a:cubicBezTo>
                    <a:pt x="2292918" y="591626"/>
                    <a:pt x="2338221" y="583627"/>
                    <a:pt x="2373005" y="589318"/>
                  </a:cubicBezTo>
                  <a:cubicBezTo>
                    <a:pt x="2346744" y="603022"/>
                    <a:pt x="2358409" y="597912"/>
                    <a:pt x="2322790" y="611333"/>
                  </a:cubicBezTo>
                  <a:cubicBezTo>
                    <a:pt x="2362798" y="603900"/>
                    <a:pt x="2390149" y="598506"/>
                    <a:pt x="2406359" y="600191"/>
                  </a:cubicBezTo>
                  <a:cubicBezTo>
                    <a:pt x="2409870" y="597643"/>
                    <a:pt x="2413636" y="595292"/>
                    <a:pt x="2417657" y="593325"/>
                  </a:cubicBezTo>
                  <a:cubicBezTo>
                    <a:pt x="2421720" y="591470"/>
                    <a:pt x="2425981" y="589856"/>
                    <a:pt x="2430384" y="588497"/>
                  </a:cubicBezTo>
                  <a:cubicBezTo>
                    <a:pt x="2439190" y="585765"/>
                    <a:pt x="2448562" y="583981"/>
                    <a:pt x="2457948" y="582976"/>
                  </a:cubicBezTo>
                  <a:cubicBezTo>
                    <a:pt x="2476720" y="580951"/>
                    <a:pt x="2495549" y="582027"/>
                    <a:pt x="2510287" y="584703"/>
                  </a:cubicBezTo>
                  <a:cubicBezTo>
                    <a:pt x="2483402" y="595250"/>
                    <a:pt x="2478985" y="591498"/>
                    <a:pt x="2469840" y="600163"/>
                  </a:cubicBezTo>
                  <a:cubicBezTo>
                    <a:pt x="2508135" y="598209"/>
                    <a:pt x="2540526" y="576803"/>
                    <a:pt x="2550890" y="569272"/>
                  </a:cubicBezTo>
                  <a:cubicBezTo>
                    <a:pt x="2595824" y="569753"/>
                    <a:pt x="2534467" y="583514"/>
                    <a:pt x="2526738" y="590904"/>
                  </a:cubicBezTo>
                  <a:cubicBezTo>
                    <a:pt x="2555561" y="589092"/>
                    <a:pt x="2566165" y="587336"/>
                    <a:pt x="2579742" y="586444"/>
                  </a:cubicBezTo>
                  <a:cubicBezTo>
                    <a:pt x="2586042" y="588002"/>
                    <a:pt x="2582956" y="590550"/>
                    <a:pt x="2575707" y="593636"/>
                  </a:cubicBezTo>
                  <a:cubicBezTo>
                    <a:pt x="2568473" y="596765"/>
                    <a:pt x="2556949" y="600106"/>
                    <a:pt x="2545991" y="602258"/>
                  </a:cubicBezTo>
                  <a:cubicBezTo>
                    <a:pt x="2550635" y="603815"/>
                    <a:pt x="2557359" y="602753"/>
                    <a:pt x="2564962" y="600559"/>
                  </a:cubicBezTo>
                  <a:cubicBezTo>
                    <a:pt x="2572564" y="598350"/>
                    <a:pt x="2581016" y="594939"/>
                    <a:pt x="2589340" y="592518"/>
                  </a:cubicBezTo>
                  <a:cubicBezTo>
                    <a:pt x="2589722" y="594613"/>
                    <a:pt x="2591124" y="596581"/>
                    <a:pt x="2589114" y="599044"/>
                  </a:cubicBezTo>
                  <a:cubicBezTo>
                    <a:pt x="2587103" y="601465"/>
                    <a:pt x="2581681" y="604396"/>
                    <a:pt x="2568685" y="609209"/>
                  </a:cubicBezTo>
                  <a:cubicBezTo>
                    <a:pt x="2523311" y="610993"/>
                    <a:pt x="2560785" y="596892"/>
                    <a:pt x="2529852" y="595944"/>
                  </a:cubicBezTo>
                  <a:cubicBezTo>
                    <a:pt x="2519418" y="597133"/>
                    <a:pt x="2509168" y="598251"/>
                    <a:pt x="2496441" y="602470"/>
                  </a:cubicBezTo>
                  <a:cubicBezTo>
                    <a:pt x="2507328" y="605967"/>
                    <a:pt x="2512835" y="610327"/>
                    <a:pt x="2519022" y="618808"/>
                  </a:cubicBezTo>
                  <a:cubicBezTo>
                    <a:pt x="2526766" y="603504"/>
                    <a:pt x="2538332" y="617307"/>
                    <a:pt x="2571630" y="614320"/>
                  </a:cubicBezTo>
                  <a:cubicBezTo>
                    <a:pt x="2578015" y="604608"/>
                    <a:pt x="2613393" y="599851"/>
                    <a:pt x="2604856" y="608869"/>
                  </a:cubicBezTo>
                  <a:cubicBezTo>
                    <a:pt x="2621689" y="603348"/>
                    <a:pt x="2638621" y="597784"/>
                    <a:pt x="2655454" y="592263"/>
                  </a:cubicBezTo>
                  <a:cubicBezTo>
                    <a:pt x="2625922" y="590054"/>
                    <a:pt x="2621095" y="592603"/>
                    <a:pt x="2626446" y="583358"/>
                  </a:cubicBezTo>
                  <a:cubicBezTo>
                    <a:pt x="2665223" y="575147"/>
                    <a:pt x="2655128" y="582098"/>
                    <a:pt x="2692319" y="583273"/>
                  </a:cubicBezTo>
                  <a:cubicBezTo>
                    <a:pt x="2668394" y="591031"/>
                    <a:pt x="2673745" y="594585"/>
                    <a:pt x="2638126" y="604042"/>
                  </a:cubicBezTo>
                  <a:cubicBezTo>
                    <a:pt x="2647512" y="613031"/>
                    <a:pt x="2684037" y="590097"/>
                    <a:pt x="2698025" y="593679"/>
                  </a:cubicBezTo>
                  <a:cubicBezTo>
                    <a:pt x="2701705" y="590323"/>
                    <a:pt x="2704466" y="585255"/>
                    <a:pt x="2711261" y="581518"/>
                  </a:cubicBezTo>
                  <a:cubicBezTo>
                    <a:pt x="2718099" y="577950"/>
                    <a:pt x="2728816" y="574906"/>
                    <a:pt x="2748764" y="577922"/>
                  </a:cubicBezTo>
                  <a:cubicBezTo>
                    <a:pt x="2758745" y="574552"/>
                    <a:pt x="2752685" y="571792"/>
                    <a:pt x="2741303" y="571353"/>
                  </a:cubicBezTo>
                  <a:cubicBezTo>
                    <a:pt x="2729864" y="570602"/>
                    <a:pt x="2713484" y="573760"/>
                    <a:pt x="2702513" y="579975"/>
                  </a:cubicBezTo>
                  <a:cubicBezTo>
                    <a:pt x="2691711" y="578403"/>
                    <a:pt x="2680852" y="576817"/>
                    <a:pt x="2670093" y="575246"/>
                  </a:cubicBezTo>
                  <a:cubicBezTo>
                    <a:pt x="2694202" y="567431"/>
                    <a:pt x="2688865" y="563821"/>
                    <a:pt x="2724838" y="554393"/>
                  </a:cubicBezTo>
                  <a:cubicBezTo>
                    <a:pt x="2726056" y="556714"/>
                    <a:pt x="2723040" y="559645"/>
                    <a:pt x="2723536" y="562066"/>
                  </a:cubicBezTo>
                  <a:cubicBezTo>
                    <a:pt x="2724045" y="564557"/>
                    <a:pt x="2727981" y="566200"/>
                    <a:pt x="2743299" y="567304"/>
                  </a:cubicBezTo>
                  <a:cubicBezTo>
                    <a:pt x="2749472" y="563651"/>
                    <a:pt x="2738854" y="561584"/>
                    <a:pt x="2761095" y="556375"/>
                  </a:cubicBezTo>
                  <a:cubicBezTo>
                    <a:pt x="2754469" y="555270"/>
                    <a:pt x="2743497" y="558866"/>
                    <a:pt x="2734026" y="560806"/>
                  </a:cubicBezTo>
                  <a:cubicBezTo>
                    <a:pt x="2763643" y="548291"/>
                    <a:pt x="2765866" y="527989"/>
                    <a:pt x="2852847" y="516338"/>
                  </a:cubicBezTo>
                  <a:cubicBezTo>
                    <a:pt x="2863720" y="509727"/>
                    <a:pt x="2801471" y="511737"/>
                    <a:pt x="2787823" y="503823"/>
                  </a:cubicBezTo>
                  <a:cubicBezTo>
                    <a:pt x="2818360" y="499137"/>
                    <a:pt x="2832362" y="501063"/>
                    <a:pt x="2844084" y="504347"/>
                  </a:cubicBezTo>
                  <a:cubicBezTo>
                    <a:pt x="2849945" y="506003"/>
                    <a:pt x="2855225" y="508000"/>
                    <a:pt x="2861710" y="509698"/>
                  </a:cubicBezTo>
                  <a:cubicBezTo>
                    <a:pt x="2868193" y="511440"/>
                    <a:pt x="2875824" y="512643"/>
                    <a:pt x="2886569" y="513733"/>
                  </a:cubicBezTo>
                  <a:cubicBezTo>
                    <a:pt x="2891397" y="515248"/>
                    <a:pt x="2878344" y="516904"/>
                    <a:pt x="2867995" y="520005"/>
                  </a:cubicBezTo>
                  <a:cubicBezTo>
                    <a:pt x="2857604" y="522879"/>
                    <a:pt x="2849718" y="526022"/>
                    <a:pt x="2864385" y="528287"/>
                  </a:cubicBezTo>
                  <a:cubicBezTo>
                    <a:pt x="2844225" y="530722"/>
                    <a:pt x="2822551" y="534643"/>
                    <a:pt x="2803665" y="535705"/>
                  </a:cubicBezTo>
                  <a:cubicBezTo>
                    <a:pt x="2784327" y="541241"/>
                    <a:pt x="2843744" y="536045"/>
                    <a:pt x="2825552" y="544808"/>
                  </a:cubicBezTo>
                  <a:cubicBezTo>
                    <a:pt x="2838152" y="543279"/>
                    <a:pt x="2851346" y="542302"/>
                    <a:pt x="2864060" y="541425"/>
                  </a:cubicBezTo>
                  <a:cubicBezTo>
                    <a:pt x="2870416" y="540986"/>
                    <a:pt x="2876659" y="540561"/>
                    <a:pt x="2882648" y="540150"/>
                  </a:cubicBezTo>
                  <a:cubicBezTo>
                    <a:pt x="2888679" y="539966"/>
                    <a:pt x="2894469" y="539740"/>
                    <a:pt x="2899863" y="539400"/>
                  </a:cubicBezTo>
                  <a:cubicBezTo>
                    <a:pt x="2921467" y="538055"/>
                    <a:pt x="2936941" y="535026"/>
                    <a:pt x="2937988" y="526234"/>
                  </a:cubicBezTo>
                  <a:cubicBezTo>
                    <a:pt x="2891284" y="533950"/>
                    <a:pt x="2934095" y="523672"/>
                    <a:pt x="2916484" y="516055"/>
                  </a:cubicBezTo>
                  <a:cubicBezTo>
                    <a:pt x="2954892" y="514880"/>
                    <a:pt x="2951211" y="527282"/>
                    <a:pt x="3015498" y="521194"/>
                  </a:cubicBezTo>
                  <a:cubicBezTo>
                    <a:pt x="3033747" y="516791"/>
                    <a:pt x="3000478" y="514399"/>
                    <a:pt x="3010968" y="510293"/>
                  </a:cubicBezTo>
                  <a:cubicBezTo>
                    <a:pt x="2999543" y="508467"/>
                    <a:pt x="2977671" y="516494"/>
                    <a:pt x="2967025" y="513903"/>
                  </a:cubicBezTo>
                  <a:cubicBezTo>
                    <a:pt x="2928701" y="504899"/>
                    <a:pt x="3026796" y="501700"/>
                    <a:pt x="3014748" y="491606"/>
                  </a:cubicBezTo>
                  <a:cubicBezTo>
                    <a:pt x="3036380" y="486212"/>
                    <a:pt x="3042170" y="496900"/>
                    <a:pt x="3056979" y="498486"/>
                  </a:cubicBezTo>
                  <a:cubicBezTo>
                    <a:pt x="3030165" y="498231"/>
                    <a:pt x="3035134" y="500213"/>
                    <a:pt x="3039353" y="502846"/>
                  </a:cubicBezTo>
                  <a:cubicBezTo>
                    <a:pt x="3041448" y="504163"/>
                    <a:pt x="3043360" y="505650"/>
                    <a:pt x="3041024" y="507094"/>
                  </a:cubicBezTo>
                  <a:cubicBezTo>
                    <a:pt x="3039849" y="507816"/>
                    <a:pt x="3037626" y="508538"/>
                    <a:pt x="3033818" y="509217"/>
                  </a:cubicBezTo>
                  <a:cubicBezTo>
                    <a:pt x="3030038" y="510038"/>
                    <a:pt x="3024700" y="510958"/>
                    <a:pt x="3017296" y="511879"/>
                  </a:cubicBezTo>
                  <a:cubicBezTo>
                    <a:pt x="3033860" y="511015"/>
                    <a:pt x="3050806" y="511482"/>
                    <a:pt x="3067724" y="511426"/>
                  </a:cubicBezTo>
                  <a:cubicBezTo>
                    <a:pt x="3072155" y="504701"/>
                    <a:pt x="3132875" y="498444"/>
                    <a:pt x="3099096" y="491393"/>
                  </a:cubicBezTo>
                  <a:cubicBezTo>
                    <a:pt x="3092598" y="494409"/>
                    <a:pt x="3102763" y="497552"/>
                    <a:pt x="3080182" y="500482"/>
                  </a:cubicBezTo>
                  <a:cubicBezTo>
                    <a:pt x="3037300" y="493658"/>
                    <a:pt x="3096152" y="486367"/>
                    <a:pt x="3042128" y="489171"/>
                  </a:cubicBezTo>
                  <a:cubicBezTo>
                    <a:pt x="3017013" y="485405"/>
                    <a:pt x="3050339" y="481851"/>
                    <a:pt x="3037810" y="478100"/>
                  </a:cubicBezTo>
                  <a:cubicBezTo>
                    <a:pt x="3060816" y="480181"/>
                    <a:pt x="3134220" y="483083"/>
                    <a:pt x="3176904" y="490289"/>
                  </a:cubicBezTo>
                  <a:cubicBezTo>
                    <a:pt x="3200376" y="483522"/>
                    <a:pt x="3144880" y="487684"/>
                    <a:pt x="3162506" y="480846"/>
                  </a:cubicBezTo>
                  <a:cubicBezTo>
                    <a:pt x="3170406" y="480974"/>
                    <a:pt x="3180004" y="481002"/>
                    <a:pt x="3189929" y="481356"/>
                  </a:cubicBezTo>
                  <a:cubicBezTo>
                    <a:pt x="3199867" y="481908"/>
                    <a:pt x="3210103" y="482375"/>
                    <a:pt x="3219220" y="482432"/>
                  </a:cubicBezTo>
                  <a:cubicBezTo>
                    <a:pt x="3237440" y="482559"/>
                    <a:pt x="3251172" y="481087"/>
                    <a:pt x="3249091" y="475438"/>
                  </a:cubicBezTo>
                  <a:cubicBezTo>
                    <a:pt x="3306173" y="476075"/>
                    <a:pt x="3268713" y="482885"/>
                    <a:pt x="3292242" y="490954"/>
                  </a:cubicBezTo>
                  <a:cubicBezTo>
                    <a:pt x="3266306" y="494876"/>
                    <a:pt x="3267651" y="477378"/>
                    <a:pt x="3235939" y="485745"/>
                  </a:cubicBezTo>
                  <a:cubicBezTo>
                    <a:pt x="3214618" y="494055"/>
                    <a:pt x="3277844" y="494480"/>
                    <a:pt x="3298429" y="493191"/>
                  </a:cubicBezTo>
                  <a:cubicBezTo>
                    <a:pt x="3305111" y="490516"/>
                    <a:pt x="3295201" y="486792"/>
                    <a:pt x="3317711" y="485122"/>
                  </a:cubicBezTo>
                  <a:cubicBezTo>
                    <a:pt x="3342373" y="486014"/>
                    <a:pt x="3349834" y="497000"/>
                    <a:pt x="3315063" y="494211"/>
                  </a:cubicBezTo>
                  <a:cubicBezTo>
                    <a:pt x="3321618" y="498500"/>
                    <a:pt x="3334756" y="497382"/>
                    <a:pt x="3348262" y="496419"/>
                  </a:cubicBezTo>
                  <a:cubicBezTo>
                    <a:pt x="3358965" y="493276"/>
                    <a:pt x="3343902" y="487132"/>
                    <a:pt x="3338918" y="482701"/>
                  </a:cubicBezTo>
                  <a:cubicBezTo>
                    <a:pt x="3350711" y="476146"/>
                    <a:pt x="3353712" y="491521"/>
                    <a:pt x="3380003" y="494267"/>
                  </a:cubicBezTo>
                  <a:cubicBezTo>
                    <a:pt x="3437721" y="491988"/>
                    <a:pt x="3368677" y="475721"/>
                    <a:pt x="3428251" y="473598"/>
                  </a:cubicBezTo>
                  <a:cubicBezTo>
                    <a:pt x="3407679" y="468770"/>
                    <a:pt x="3377311" y="461861"/>
                    <a:pt x="3351462" y="454486"/>
                  </a:cubicBezTo>
                  <a:cubicBezTo>
                    <a:pt x="3325639" y="447534"/>
                    <a:pt x="3304361" y="441107"/>
                    <a:pt x="3302478" y="434142"/>
                  </a:cubicBezTo>
                  <a:cubicBezTo>
                    <a:pt x="3310406" y="435402"/>
                    <a:pt x="3319325" y="437724"/>
                    <a:pt x="3329461" y="440569"/>
                  </a:cubicBezTo>
                  <a:cubicBezTo>
                    <a:pt x="3339598" y="443231"/>
                    <a:pt x="3350966" y="447067"/>
                    <a:pt x="3363792" y="451088"/>
                  </a:cubicBezTo>
                  <a:cubicBezTo>
                    <a:pt x="3389445" y="458973"/>
                    <a:pt x="3420859" y="467156"/>
                    <a:pt x="3460175" y="471559"/>
                  </a:cubicBezTo>
                  <a:cubicBezTo>
                    <a:pt x="3490415" y="470497"/>
                    <a:pt x="3408471" y="463546"/>
                    <a:pt x="3463359" y="462626"/>
                  </a:cubicBezTo>
                  <a:cubicBezTo>
                    <a:pt x="3489523" y="469860"/>
                    <a:pt x="3474403" y="472550"/>
                    <a:pt x="3488815" y="478510"/>
                  </a:cubicBezTo>
                  <a:cubicBezTo>
                    <a:pt x="3488303" y="475891"/>
                    <a:pt x="3490399" y="473272"/>
                    <a:pt x="3494591" y="471049"/>
                  </a:cubicBezTo>
                  <a:cubicBezTo>
                    <a:pt x="3498781" y="468784"/>
                    <a:pt x="3505051" y="466986"/>
                    <a:pt x="3512881" y="466463"/>
                  </a:cubicBezTo>
                  <a:cubicBezTo>
                    <a:pt x="3528525" y="465188"/>
                    <a:pt x="3550383" y="467482"/>
                    <a:pt x="3573815" y="476500"/>
                  </a:cubicBezTo>
                  <a:cubicBezTo>
                    <a:pt x="3585239" y="475877"/>
                    <a:pt x="3571915" y="471219"/>
                    <a:pt x="3566593" y="467864"/>
                  </a:cubicBezTo>
                  <a:cubicBezTo>
                    <a:pt x="3584743" y="470044"/>
                    <a:pt x="3595671" y="473216"/>
                    <a:pt x="3609587" y="475905"/>
                  </a:cubicBezTo>
                  <a:cubicBezTo>
                    <a:pt x="3623519" y="478765"/>
                    <a:pt x="3640437" y="480393"/>
                    <a:pt x="3670549" y="481483"/>
                  </a:cubicBezTo>
                  <a:cubicBezTo>
                    <a:pt x="3682031" y="481413"/>
                    <a:pt x="3668907" y="476104"/>
                    <a:pt x="3663611" y="472522"/>
                  </a:cubicBezTo>
                  <a:cubicBezTo>
                    <a:pt x="3652795" y="466208"/>
                    <a:pt x="3623179" y="471630"/>
                    <a:pt x="3604407" y="470257"/>
                  </a:cubicBezTo>
                  <a:cubicBezTo>
                    <a:pt x="3622371" y="467340"/>
                    <a:pt x="3631121" y="464183"/>
                    <a:pt x="3639941" y="461055"/>
                  </a:cubicBezTo>
                  <a:cubicBezTo>
                    <a:pt x="3644359" y="459483"/>
                    <a:pt x="3648791" y="457926"/>
                    <a:pt x="3654423" y="456397"/>
                  </a:cubicBezTo>
                  <a:cubicBezTo>
                    <a:pt x="3660059" y="454769"/>
                    <a:pt x="3666883" y="453466"/>
                    <a:pt x="3676071" y="452546"/>
                  </a:cubicBezTo>
                  <a:cubicBezTo>
                    <a:pt x="3682979" y="455236"/>
                    <a:pt x="3677515" y="455335"/>
                    <a:pt x="3671143" y="455264"/>
                  </a:cubicBezTo>
                  <a:cubicBezTo>
                    <a:pt x="3674231" y="457841"/>
                    <a:pt x="3680883" y="458336"/>
                    <a:pt x="3687779" y="458761"/>
                  </a:cubicBezTo>
                  <a:cubicBezTo>
                    <a:pt x="3694391" y="463886"/>
                    <a:pt x="3649243" y="454825"/>
                    <a:pt x="3656803" y="463815"/>
                  </a:cubicBezTo>
                  <a:cubicBezTo>
                    <a:pt x="3719971" y="472706"/>
                    <a:pt x="3706593" y="488236"/>
                    <a:pt x="3769621" y="508354"/>
                  </a:cubicBezTo>
                  <a:cubicBezTo>
                    <a:pt x="3781059" y="516947"/>
                    <a:pt x="3794751" y="501926"/>
                    <a:pt x="3817529" y="513139"/>
                  </a:cubicBezTo>
                  <a:cubicBezTo>
                    <a:pt x="3831261" y="514894"/>
                    <a:pt x="3823403" y="510902"/>
                    <a:pt x="3817839" y="507518"/>
                  </a:cubicBezTo>
                  <a:cubicBezTo>
                    <a:pt x="3812263" y="504474"/>
                    <a:pt x="3809063" y="501303"/>
                    <a:pt x="3832209" y="505607"/>
                  </a:cubicBezTo>
                  <a:cubicBezTo>
                    <a:pt x="3840039" y="519439"/>
                    <a:pt x="3840591" y="523700"/>
                    <a:pt x="3832153" y="525087"/>
                  </a:cubicBezTo>
                  <a:cubicBezTo>
                    <a:pt x="3827919" y="525823"/>
                    <a:pt x="3821451" y="525654"/>
                    <a:pt x="3812459" y="525965"/>
                  </a:cubicBezTo>
                  <a:cubicBezTo>
                    <a:pt x="3803455" y="526461"/>
                    <a:pt x="3791947" y="527197"/>
                    <a:pt x="3777747" y="529009"/>
                  </a:cubicBezTo>
                  <a:cubicBezTo>
                    <a:pt x="3784471" y="517796"/>
                    <a:pt x="3724445" y="529504"/>
                    <a:pt x="3683347" y="525625"/>
                  </a:cubicBezTo>
                  <a:cubicBezTo>
                    <a:pt x="3677499" y="521237"/>
                    <a:pt x="3712623" y="525625"/>
                    <a:pt x="3703239" y="520486"/>
                  </a:cubicBezTo>
                  <a:cubicBezTo>
                    <a:pt x="3685075" y="514002"/>
                    <a:pt x="3676835" y="515885"/>
                    <a:pt x="3670761" y="518221"/>
                  </a:cubicBezTo>
                  <a:cubicBezTo>
                    <a:pt x="3664675" y="520599"/>
                    <a:pt x="3660723" y="523190"/>
                    <a:pt x="3650885" y="519099"/>
                  </a:cubicBezTo>
                  <a:cubicBezTo>
                    <a:pt x="3617815" y="506725"/>
                    <a:pt x="3676411" y="521237"/>
                    <a:pt x="3660355" y="513181"/>
                  </a:cubicBezTo>
                  <a:cubicBezTo>
                    <a:pt x="3649299" y="509359"/>
                    <a:pt x="3629211" y="511128"/>
                    <a:pt x="3612447" y="510888"/>
                  </a:cubicBezTo>
                  <a:cubicBezTo>
                    <a:pt x="3623647" y="517924"/>
                    <a:pt x="3639235" y="522128"/>
                    <a:pt x="3654779" y="526347"/>
                  </a:cubicBezTo>
                  <a:cubicBezTo>
                    <a:pt x="3670309" y="530849"/>
                    <a:pt x="3685767" y="536102"/>
                    <a:pt x="3696655" y="543562"/>
                  </a:cubicBezTo>
                  <a:cubicBezTo>
                    <a:pt x="3713941" y="539273"/>
                    <a:pt x="3683007" y="532109"/>
                    <a:pt x="3720367" y="529802"/>
                  </a:cubicBezTo>
                  <a:cubicBezTo>
                    <a:pt x="3736323" y="537050"/>
                    <a:pt x="3751159" y="537800"/>
                    <a:pt x="3767935" y="538310"/>
                  </a:cubicBezTo>
                  <a:cubicBezTo>
                    <a:pt x="3776317" y="538579"/>
                    <a:pt x="3785195" y="538777"/>
                    <a:pt x="3794891" y="539697"/>
                  </a:cubicBezTo>
                  <a:cubicBezTo>
                    <a:pt x="3804589" y="540604"/>
                    <a:pt x="3815123" y="542161"/>
                    <a:pt x="3826731" y="546068"/>
                  </a:cubicBezTo>
                  <a:cubicBezTo>
                    <a:pt x="3823207" y="543718"/>
                    <a:pt x="3818703" y="541849"/>
                    <a:pt x="3813635" y="540278"/>
                  </a:cubicBezTo>
                  <a:cubicBezTo>
                    <a:pt x="3808553" y="538933"/>
                    <a:pt x="3802875" y="537942"/>
                    <a:pt x="3797001" y="537036"/>
                  </a:cubicBezTo>
                  <a:cubicBezTo>
                    <a:pt x="3785251" y="535238"/>
                    <a:pt x="3772707" y="533893"/>
                    <a:pt x="3762371" y="531331"/>
                  </a:cubicBezTo>
                  <a:cubicBezTo>
                    <a:pt x="3777393" y="526899"/>
                    <a:pt x="3819455" y="540632"/>
                    <a:pt x="3830143" y="531741"/>
                  </a:cubicBezTo>
                  <a:cubicBezTo>
                    <a:pt x="3805311" y="538551"/>
                    <a:pt x="3865167" y="548333"/>
                    <a:pt x="3895279" y="560721"/>
                  </a:cubicBezTo>
                  <a:cubicBezTo>
                    <a:pt x="3920847" y="562264"/>
                    <a:pt x="3871595" y="553656"/>
                    <a:pt x="3873295" y="547144"/>
                  </a:cubicBezTo>
                  <a:cubicBezTo>
                    <a:pt x="3890863" y="544893"/>
                    <a:pt x="3893483" y="549282"/>
                    <a:pt x="3920039" y="548277"/>
                  </a:cubicBezTo>
                  <a:lnTo>
                    <a:pt x="3941941" y="561896"/>
                  </a:lnTo>
                  <a:cubicBezTo>
                    <a:pt x="3941303" y="557238"/>
                    <a:pt x="3966859" y="559730"/>
                    <a:pt x="3951469" y="551051"/>
                  </a:cubicBezTo>
                  <a:cubicBezTo>
                    <a:pt x="3965939" y="554803"/>
                    <a:pt x="3981951" y="559107"/>
                    <a:pt x="3998187" y="562887"/>
                  </a:cubicBezTo>
                  <a:cubicBezTo>
                    <a:pt x="4014427" y="566738"/>
                    <a:pt x="4030819" y="570532"/>
                    <a:pt x="4045771" y="574991"/>
                  </a:cubicBezTo>
                  <a:cubicBezTo>
                    <a:pt x="4057081" y="576067"/>
                    <a:pt x="4044793" y="569484"/>
                    <a:pt x="4040163" y="565407"/>
                  </a:cubicBezTo>
                  <a:cubicBezTo>
                    <a:pt x="4068959" y="566766"/>
                    <a:pt x="4072087" y="579394"/>
                    <a:pt x="4092573" y="584420"/>
                  </a:cubicBezTo>
                  <a:cubicBezTo>
                    <a:pt x="4089303" y="580371"/>
                    <a:pt x="4096807" y="575883"/>
                    <a:pt x="4123507" y="577313"/>
                  </a:cubicBezTo>
                  <a:cubicBezTo>
                    <a:pt x="4126635" y="581744"/>
                    <a:pt x="4113441" y="580074"/>
                    <a:pt x="4118509" y="585255"/>
                  </a:cubicBezTo>
                  <a:cubicBezTo>
                    <a:pt x="4131633" y="584944"/>
                    <a:pt x="4173919" y="595731"/>
                    <a:pt x="4154511" y="583117"/>
                  </a:cubicBezTo>
                  <a:cubicBezTo>
                    <a:pt x="4161207" y="576662"/>
                    <a:pt x="4172519" y="594953"/>
                    <a:pt x="4175209" y="598846"/>
                  </a:cubicBezTo>
                  <a:cubicBezTo>
                    <a:pt x="4189351" y="596595"/>
                    <a:pt x="4187015" y="593056"/>
                    <a:pt x="4200989" y="594840"/>
                  </a:cubicBezTo>
                  <a:cubicBezTo>
                    <a:pt x="4227859" y="602414"/>
                    <a:pt x="4244819" y="613272"/>
                    <a:pt x="4267711" y="622658"/>
                  </a:cubicBezTo>
                  <a:cubicBezTo>
                    <a:pt x="4281019" y="623097"/>
                    <a:pt x="4294001" y="623380"/>
                    <a:pt x="4273403" y="609053"/>
                  </a:cubicBezTo>
                  <a:cubicBezTo>
                    <a:pt x="4286597" y="614376"/>
                    <a:pt x="4298023" y="620393"/>
                    <a:pt x="4308851" y="626537"/>
                  </a:cubicBezTo>
                  <a:cubicBezTo>
                    <a:pt x="4296167" y="609988"/>
                    <a:pt x="4375645" y="649458"/>
                    <a:pt x="4411379" y="645395"/>
                  </a:cubicBezTo>
                  <a:cubicBezTo>
                    <a:pt x="4404371" y="648226"/>
                    <a:pt x="4438575" y="671868"/>
                    <a:pt x="4459867" y="683888"/>
                  </a:cubicBezTo>
                  <a:cubicBezTo>
                    <a:pt x="4453567" y="675762"/>
                    <a:pt x="4448115" y="666772"/>
                    <a:pt x="4439763" y="657655"/>
                  </a:cubicBezTo>
                  <a:cubicBezTo>
                    <a:pt x="4435587" y="653096"/>
                    <a:pt x="4430687" y="648495"/>
                    <a:pt x="4424587" y="643965"/>
                  </a:cubicBezTo>
                  <a:cubicBezTo>
                    <a:pt x="4421543" y="641685"/>
                    <a:pt x="4418203" y="639434"/>
                    <a:pt x="4414493" y="637212"/>
                  </a:cubicBezTo>
                  <a:cubicBezTo>
                    <a:pt x="4410755" y="635102"/>
                    <a:pt x="4406621" y="633135"/>
                    <a:pt x="4402091" y="631167"/>
                  </a:cubicBezTo>
                  <a:cubicBezTo>
                    <a:pt x="4393511" y="624385"/>
                    <a:pt x="4407399" y="627316"/>
                    <a:pt x="4418485" y="629383"/>
                  </a:cubicBezTo>
                  <a:cubicBezTo>
                    <a:pt x="4429471" y="631733"/>
                    <a:pt x="4437839" y="632766"/>
                    <a:pt x="4418627" y="620237"/>
                  </a:cubicBezTo>
                  <a:cubicBezTo>
                    <a:pt x="4481229" y="648084"/>
                    <a:pt x="4433619" y="643398"/>
                    <a:pt x="4461507" y="666163"/>
                  </a:cubicBezTo>
                  <a:cubicBezTo>
                    <a:pt x="4498587" y="679145"/>
                    <a:pt x="4490559" y="669589"/>
                    <a:pt x="4482943" y="660330"/>
                  </a:cubicBezTo>
                  <a:cubicBezTo>
                    <a:pt x="4483141" y="661987"/>
                    <a:pt x="4497765" y="669816"/>
                    <a:pt x="4516635" y="680179"/>
                  </a:cubicBezTo>
                  <a:cubicBezTo>
                    <a:pt x="4526065" y="685360"/>
                    <a:pt x="4536555" y="691179"/>
                    <a:pt x="4546847" y="697167"/>
                  </a:cubicBezTo>
                  <a:cubicBezTo>
                    <a:pt x="4557099" y="703255"/>
                    <a:pt x="4566895" y="710178"/>
                    <a:pt x="4575389" y="716393"/>
                  </a:cubicBezTo>
                  <a:cubicBezTo>
                    <a:pt x="4600587" y="722537"/>
                    <a:pt x="4551023" y="700140"/>
                    <a:pt x="4552467" y="693062"/>
                  </a:cubicBezTo>
                  <a:cubicBezTo>
                    <a:pt x="4564347" y="698838"/>
                    <a:pt x="4580287" y="711239"/>
                    <a:pt x="4577003" y="704614"/>
                  </a:cubicBezTo>
                  <a:cubicBezTo>
                    <a:pt x="4609309" y="718870"/>
                    <a:pt x="4574807" y="712089"/>
                    <a:pt x="4605103" y="726756"/>
                  </a:cubicBezTo>
                  <a:cubicBezTo>
                    <a:pt x="4630049" y="732744"/>
                    <a:pt x="4609551" y="723669"/>
                    <a:pt x="4596879" y="711537"/>
                  </a:cubicBezTo>
                  <a:cubicBezTo>
                    <a:pt x="4608331" y="711282"/>
                    <a:pt x="4635769" y="738407"/>
                    <a:pt x="4638359" y="747595"/>
                  </a:cubicBezTo>
                  <a:cubicBezTo>
                    <a:pt x="4596015" y="735321"/>
                    <a:pt x="4580669" y="729856"/>
                    <a:pt x="4538779" y="719352"/>
                  </a:cubicBezTo>
                  <a:cubicBezTo>
                    <a:pt x="4547047" y="728483"/>
                    <a:pt x="4561287" y="736793"/>
                    <a:pt x="4581999" y="743348"/>
                  </a:cubicBezTo>
                  <a:cubicBezTo>
                    <a:pt x="4589419" y="753187"/>
                    <a:pt x="4538055" y="729927"/>
                    <a:pt x="4560707" y="748303"/>
                  </a:cubicBezTo>
                  <a:cubicBezTo>
                    <a:pt x="4528315" y="735052"/>
                    <a:pt x="4560481" y="741621"/>
                    <a:pt x="4542657" y="729715"/>
                  </a:cubicBezTo>
                  <a:cubicBezTo>
                    <a:pt x="4519155" y="725552"/>
                    <a:pt x="4524381" y="728667"/>
                    <a:pt x="4511935" y="726557"/>
                  </a:cubicBezTo>
                  <a:cubicBezTo>
                    <a:pt x="4469819" y="703892"/>
                    <a:pt x="4539189" y="719620"/>
                    <a:pt x="4534827" y="709073"/>
                  </a:cubicBezTo>
                  <a:cubicBezTo>
                    <a:pt x="4516169" y="695978"/>
                    <a:pt x="4516721" y="709328"/>
                    <a:pt x="4489355" y="698654"/>
                  </a:cubicBezTo>
                  <a:cubicBezTo>
                    <a:pt x="4497977" y="695383"/>
                    <a:pt x="4508553" y="693104"/>
                    <a:pt x="4526123" y="694364"/>
                  </a:cubicBezTo>
                  <a:cubicBezTo>
                    <a:pt x="4481611" y="666814"/>
                    <a:pt x="4483111" y="689961"/>
                    <a:pt x="4479191" y="695638"/>
                  </a:cubicBezTo>
                  <a:cubicBezTo>
                    <a:pt x="4424181" y="672395"/>
                    <a:pt x="4435757" y="688190"/>
                    <a:pt x="4430741" y="696966"/>
                  </a:cubicBezTo>
                  <a:lnTo>
                    <a:pt x="4425071" y="698935"/>
                  </a:lnTo>
                  <a:lnTo>
                    <a:pt x="4412971" y="688415"/>
                  </a:lnTo>
                  <a:cubicBezTo>
                    <a:pt x="4402947" y="680777"/>
                    <a:pt x="4393767" y="673871"/>
                    <a:pt x="4413883" y="679527"/>
                  </a:cubicBezTo>
                  <a:cubicBezTo>
                    <a:pt x="4404639" y="672392"/>
                    <a:pt x="4392917" y="667551"/>
                    <a:pt x="4386405" y="664082"/>
                  </a:cubicBezTo>
                  <a:cubicBezTo>
                    <a:pt x="4379893" y="660614"/>
                    <a:pt x="4378519" y="658603"/>
                    <a:pt x="4389689" y="658065"/>
                  </a:cubicBezTo>
                  <a:cubicBezTo>
                    <a:pt x="4378095" y="652218"/>
                    <a:pt x="4361275" y="648099"/>
                    <a:pt x="4354567" y="640581"/>
                  </a:cubicBezTo>
                  <a:cubicBezTo>
                    <a:pt x="4369303" y="654200"/>
                    <a:pt x="4387537" y="676809"/>
                    <a:pt x="4377543" y="685063"/>
                  </a:cubicBezTo>
                  <a:cubicBezTo>
                    <a:pt x="4396231" y="688234"/>
                    <a:pt x="4429387" y="711622"/>
                    <a:pt x="4430631" y="720880"/>
                  </a:cubicBezTo>
                  <a:cubicBezTo>
                    <a:pt x="4420919" y="716747"/>
                    <a:pt x="4408179" y="706199"/>
                    <a:pt x="4396273" y="697734"/>
                  </a:cubicBezTo>
                  <a:cubicBezTo>
                    <a:pt x="4384225" y="689763"/>
                    <a:pt x="4373011" y="684015"/>
                    <a:pt x="4367039" y="688517"/>
                  </a:cubicBezTo>
                  <a:cubicBezTo>
                    <a:pt x="4342249" y="679358"/>
                    <a:pt x="4355089" y="669929"/>
                    <a:pt x="4368199" y="670849"/>
                  </a:cubicBezTo>
                  <a:cubicBezTo>
                    <a:pt x="4353603" y="663955"/>
                    <a:pt x="4345915" y="665639"/>
                    <a:pt x="4317843" y="652686"/>
                  </a:cubicBezTo>
                  <a:cubicBezTo>
                    <a:pt x="4301263" y="649415"/>
                    <a:pt x="4303287" y="654356"/>
                    <a:pt x="4317233" y="664535"/>
                  </a:cubicBezTo>
                  <a:cubicBezTo>
                    <a:pt x="4302481" y="666234"/>
                    <a:pt x="4282095" y="635640"/>
                    <a:pt x="4287955" y="633517"/>
                  </a:cubicBezTo>
                  <a:cubicBezTo>
                    <a:pt x="4266933" y="633064"/>
                    <a:pt x="4279377" y="646272"/>
                    <a:pt x="4297327" y="660911"/>
                  </a:cubicBezTo>
                  <a:cubicBezTo>
                    <a:pt x="4315323" y="675563"/>
                    <a:pt x="4338795" y="691660"/>
                    <a:pt x="4340959" y="697196"/>
                  </a:cubicBezTo>
                  <a:cubicBezTo>
                    <a:pt x="4308711" y="685870"/>
                    <a:pt x="4305611" y="686082"/>
                    <a:pt x="4301447" y="675691"/>
                  </a:cubicBezTo>
                  <a:cubicBezTo>
                    <a:pt x="4306955" y="671415"/>
                    <a:pt x="4289131" y="659651"/>
                    <a:pt x="4273247" y="648637"/>
                  </a:cubicBezTo>
                  <a:cubicBezTo>
                    <a:pt x="4257447" y="637353"/>
                    <a:pt x="4243263" y="628137"/>
                    <a:pt x="4257377" y="626339"/>
                  </a:cubicBezTo>
                  <a:cubicBezTo>
                    <a:pt x="4226727" y="611573"/>
                    <a:pt x="4256399" y="636306"/>
                    <a:pt x="4231555" y="630303"/>
                  </a:cubicBezTo>
                  <a:cubicBezTo>
                    <a:pt x="4222437" y="628576"/>
                    <a:pt x="4222551" y="613810"/>
                    <a:pt x="4231823" y="612578"/>
                  </a:cubicBezTo>
                  <a:cubicBezTo>
                    <a:pt x="4221701" y="606632"/>
                    <a:pt x="4201683" y="604396"/>
                    <a:pt x="4185403" y="600800"/>
                  </a:cubicBezTo>
                  <a:cubicBezTo>
                    <a:pt x="4240501" y="627741"/>
                    <a:pt x="4165539" y="603079"/>
                    <a:pt x="4205803" y="628349"/>
                  </a:cubicBezTo>
                  <a:cubicBezTo>
                    <a:pt x="4193259" y="623437"/>
                    <a:pt x="4174811" y="620733"/>
                    <a:pt x="4164931" y="614702"/>
                  </a:cubicBezTo>
                  <a:cubicBezTo>
                    <a:pt x="4134125" y="607581"/>
                    <a:pt x="4200819" y="637622"/>
                    <a:pt x="4170013" y="630473"/>
                  </a:cubicBezTo>
                  <a:cubicBezTo>
                    <a:pt x="4177503" y="634564"/>
                    <a:pt x="4225043" y="650831"/>
                    <a:pt x="4215939" y="642138"/>
                  </a:cubicBezTo>
                  <a:cubicBezTo>
                    <a:pt x="4253257" y="655616"/>
                    <a:pt x="4172279" y="649274"/>
                    <a:pt x="4165043" y="632512"/>
                  </a:cubicBezTo>
                  <a:cubicBezTo>
                    <a:pt x="4140835" y="626566"/>
                    <a:pt x="4152983" y="634465"/>
                    <a:pt x="4159947" y="640425"/>
                  </a:cubicBezTo>
                  <a:cubicBezTo>
                    <a:pt x="4140849" y="636122"/>
                    <a:pt x="4127981" y="629326"/>
                    <a:pt x="4119091" y="620903"/>
                  </a:cubicBezTo>
                  <a:cubicBezTo>
                    <a:pt x="4187101" y="631563"/>
                    <a:pt x="4111939" y="599894"/>
                    <a:pt x="4170111" y="606802"/>
                  </a:cubicBezTo>
                  <a:cubicBezTo>
                    <a:pt x="4164039" y="604240"/>
                    <a:pt x="4152783" y="602598"/>
                    <a:pt x="4139687" y="599993"/>
                  </a:cubicBezTo>
                  <a:cubicBezTo>
                    <a:pt x="4126579" y="597388"/>
                    <a:pt x="4111657" y="593608"/>
                    <a:pt x="4097839" y="588087"/>
                  </a:cubicBezTo>
                  <a:cubicBezTo>
                    <a:pt x="4101947" y="591314"/>
                    <a:pt x="4107907" y="593636"/>
                    <a:pt x="4113781" y="596114"/>
                  </a:cubicBezTo>
                  <a:cubicBezTo>
                    <a:pt x="4119599" y="598804"/>
                    <a:pt x="4125375" y="601522"/>
                    <a:pt x="4129171" y="605047"/>
                  </a:cubicBezTo>
                  <a:cubicBezTo>
                    <a:pt x="4113823" y="600885"/>
                    <a:pt x="4103729" y="595448"/>
                    <a:pt x="4087647" y="592560"/>
                  </a:cubicBezTo>
                  <a:cubicBezTo>
                    <a:pt x="4083909" y="596015"/>
                    <a:pt x="4093069" y="599115"/>
                    <a:pt x="4102499" y="602555"/>
                  </a:cubicBezTo>
                  <a:cubicBezTo>
                    <a:pt x="4111969" y="605811"/>
                    <a:pt x="4121525" y="610356"/>
                    <a:pt x="4118963" y="614985"/>
                  </a:cubicBezTo>
                  <a:cubicBezTo>
                    <a:pt x="4112803" y="610342"/>
                    <a:pt x="4105059" y="606746"/>
                    <a:pt x="4096169" y="603744"/>
                  </a:cubicBezTo>
                  <a:cubicBezTo>
                    <a:pt x="4087279" y="600686"/>
                    <a:pt x="4077255" y="598124"/>
                    <a:pt x="4066453" y="595901"/>
                  </a:cubicBezTo>
                  <a:cubicBezTo>
                    <a:pt x="4044835" y="591470"/>
                    <a:pt x="4020089" y="588440"/>
                    <a:pt x="3994959" y="585694"/>
                  </a:cubicBezTo>
                  <a:cubicBezTo>
                    <a:pt x="3997579" y="584236"/>
                    <a:pt x="3993799" y="571551"/>
                    <a:pt x="3968147" y="567332"/>
                  </a:cubicBezTo>
                  <a:cubicBezTo>
                    <a:pt x="3953395" y="568734"/>
                    <a:pt x="4015687" y="590281"/>
                    <a:pt x="3953635" y="580470"/>
                  </a:cubicBezTo>
                  <a:cubicBezTo>
                    <a:pt x="3959029" y="583754"/>
                    <a:pt x="3964409" y="587322"/>
                    <a:pt x="3969747" y="591060"/>
                  </a:cubicBezTo>
                  <a:cubicBezTo>
                    <a:pt x="4020767" y="600786"/>
                    <a:pt x="3961803" y="593480"/>
                    <a:pt x="3991421" y="611630"/>
                  </a:cubicBezTo>
                  <a:cubicBezTo>
                    <a:pt x="4013563" y="621696"/>
                    <a:pt x="4046647" y="626778"/>
                    <a:pt x="4073631" y="634635"/>
                  </a:cubicBezTo>
                  <a:cubicBezTo>
                    <a:pt x="4090365" y="636263"/>
                    <a:pt x="4088087" y="631634"/>
                    <a:pt x="4073151" y="622842"/>
                  </a:cubicBezTo>
                  <a:cubicBezTo>
                    <a:pt x="4078289" y="623168"/>
                    <a:pt x="4085763" y="625773"/>
                    <a:pt x="4093323" y="629425"/>
                  </a:cubicBezTo>
                  <a:cubicBezTo>
                    <a:pt x="4097103" y="631252"/>
                    <a:pt x="4100911" y="633347"/>
                    <a:pt x="4104465" y="635527"/>
                  </a:cubicBezTo>
                  <a:cubicBezTo>
                    <a:pt x="4107991" y="637849"/>
                    <a:pt x="4111247" y="640341"/>
                    <a:pt x="4113993" y="642705"/>
                  </a:cubicBezTo>
                  <a:cubicBezTo>
                    <a:pt x="4124951" y="652218"/>
                    <a:pt x="4127513" y="660486"/>
                    <a:pt x="4104607" y="656763"/>
                  </a:cubicBezTo>
                  <a:cubicBezTo>
                    <a:pt x="4116443" y="663360"/>
                    <a:pt x="4115423" y="657598"/>
                    <a:pt x="4134747" y="662383"/>
                  </a:cubicBezTo>
                  <a:cubicBezTo>
                    <a:pt x="4131407" y="664408"/>
                    <a:pt x="4135371" y="669193"/>
                    <a:pt x="4144771" y="676130"/>
                  </a:cubicBezTo>
                  <a:cubicBezTo>
                    <a:pt x="4133347" y="671628"/>
                    <a:pt x="4116019" y="665809"/>
                    <a:pt x="4104579" y="663346"/>
                  </a:cubicBezTo>
                  <a:cubicBezTo>
                    <a:pt x="4093111" y="660982"/>
                    <a:pt x="4087519" y="662327"/>
                    <a:pt x="4099723" y="670637"/>
                  </a:cubicBezTo>
                  <a:cubicBezTo>
                    <a:pt x="4092191" y="669971"/>
                    <a:pt x="4088171" y="667834"/>
                    <a:pt x="4084659" y="665554"/>
                  </a:cubicBezTo>
                  <a:cubicBezTo>
                    <a:pt x="4077935" y="664620"/>
                    <a:pt x="4071195" y="663700"/>
                    <a:pt x="4064387" y="662751"/>
                  </a:cubicBezTo>
                  <a:cubicBezTo>
                    <a:pt x="4043179" y="650562"/>
                    <a:pt x="4083755" y="658773"/>
                    <a:pt x="4053727" y="643653"/>
                  </a:cubicBezTo>
                  <a:cubicBezTo>
                    <a:pt x="4073307" y="644715"/>
                    <a:pt x="4077963" y="652615"/>
                    <a:pt x="4094387" y="655149"/>
                  </a:cubicBezTo>
                  <a:cubicBezTo>
                    <a:pt x="4102711" y="655857"/>
                    <a:pt x="4106207" y="655475"/>
                    <a:pt x="4105911" y="653323"/>
                  </a:cubicBezTo>
                  <a:cubicBezTo>
                    <a:pt x="4105599" y="651199"/>
                    <a:pt x="4101435" y="647631"/>
                    <a:pt x="4094145" y="643356"/>
                  </a:cubicBezTo>
                  <a:cubicBezTo>
                    <a:pt x="4058567" y="632738"/>
                    <a:pt x="4020259" y="630784"/>
                    <a:pt x="3971629" y="620690"/>
                  </a:cubicBezTo>
                  <a:cubicBezTo>
                    <a:pt x="3999475" y="633715"/>
                    <a:pt x="3993135" y="631917"/>
                    <a:pt x="3972379" y="632568"/>
                  </a:cubicBezTo>
                  <a:cubicBezTo>
                    <a:pt x="3983451" y="639619"/>
                    <a:pt x="4009555" y="639675"/>
                    <a:pt x="4018461" y="647660"/>
                  </a:cubicBezTo>
                  <a:cubicBezTo>
                    <a:pt x="4024507" y="640638"/>
                    <a:pt x="3987457" y="634777"/>
                    <a:pt x="4048601" y="645904"/>
                  </a:cubicBezTo>
                  <a:cubicBezTo>
                    <a:pt x="4048049" y="655843"/>
                    <a:pt x="4017811" y="655545"/>
                    <a:pt x="3983987" y="651128"/>
                  </a:cubicBezTo>
                  <a:cubicBezTo>
                    <a:pt x="3950251" y="645947"/>
                    <a:pt x="3912267" y="640270"/>
                    <a:pt x="3896751" y="633913"/>
                  </a:cubicBezTo>
                  <a:cubicBezTo>
                    <a:pt x="3899499" y="639123"/>
                    <a:pt x="3874907" y="636844"/>
                    <a:pt x="3872359" y="640610"/>
                  </a:cubicBezTo>
                  <a:cubicBezTo>
                    <a:pt x="3829691" y="632950"/>
                    <a:pt x="3898875" y="632483"/>
                    <a:pt x="3835903" y="628746"/>
                  </a:cubicBezTo>
                  <a:cubicBezTo>
                    <a:pt x="3844851" y="623182"/>
                    <a:pt x="3858995" y="624853"/>
                    <a:pt x="3885667" y="621299"/>
                  </a:cubicBezTo>
                  <a:cubicBezTo>
                    <a:pt x="3892505" y="627981"/>
                    <a:pt x="3906747" y="630827"/>
                    <a:pt x="3917151" y="635697"/>
                  </a:cubicBezTo>
                  <a:cubicBezTo>
                    <a:pt x="3927219" y="633828"/>
                    <a:pt x="3936943" y="624244"/>
                    <a:pt x="3932231" y="634083"/>
                  </a:cubicBezTo>
                  <a:cubicBezTo>
                    <a:pt x="3937383" y="636504"/>
                    <a:pt x="3944829" y="637764"/>
                    <a:pt x="3953027" y="638656"/>
                  </a:cubicBezTo>
                  <a:cubicBezTo>
                    <a:pt x="3961167" y="639902"/>
                    <a:pt x="3970043" y="640864"/>
                    <a:pt x="3978113" y="642195"/>
                  </a:cubicBezTo>
                  <a:cubicBezTo>
                    <a:pt x="3953295" y="633701"/>
                    <a:pt x="3951003" y="631308"/>
                    <a:pt x="3952107" y="628661"/>
                  </a:cubicBezTo>
                  <a:cubicBezTo>
                    <a:pt x="3953195" y="625971"/>
                    <a:pt x="3957699" y="623040"/>
                    <a:pt x="3945935" y="614844"/>
                  </a:cubicBezTo>
                  <a:cubicBezTo>
                    <a:pt x="3959723" y="614744"/>
                    <a:pt x="3970299" y="617477"/>
                    <a:pt x="3980519" y="619714"/>
                  </a:cubicBezTo>
                  <a:cubicBezTo>
                    <a:pt x="3990727" y="622092"/>
                    <a:pt x="4000467" y="624683"/>
                    <a:pt x="4012387" y="626254"/>
                  </a:cubicBezTo>
                  <a:cubicBezTo>
                    <a:pt x="4004459" y="615778"/>
                    <a:pt x="3980179" y="612692"/>
                    <a:pt x="3960685" y="607496"/>
                  </a:cubicBezTo>
                  <a:cubicBezTo>
                    <a:pt x="3942805" y="605556"/>
                    <a:pt x="3937963" y="607595"/>
                    <a:pt x="3940583" y="611446"/>
                  </a:cubicBezTo>
                  <a:cubicBezTo>
                    <a:pt x="3902769" y="601748"/>
                    <a:pt x="3965131" y="584505"/>
                    <a:pt x="3912227" y="576874"/>
                  </a:cubicBezTo>
                  <a:cubicBezTo>
                    <a:pt x="3913273" y="573972"/>
                    <a:pt x="3930419" y="575430"/>
                    <a:pt x="3916529" y="568451"/>
                  </a:cubicBezTo>
                  <a:cubicBezTo>
                    <a:pt x="3929171" y="570305"/>
                    <a:pt x="3934411" y="575855"/>
                    <a:pt x="3948171" y="577086"/>
                  </a:cubicBezTo>
                  <a:cubicBezTo>
                    <a:pt x="3961167" y="576973"/>
                    <a:pt x="3937185" y="572358"/>
                    <a:pt x="3931875" y="566893"/>
                  </a:cubicBezTo>
                  <a:cubicBezTo>
                    <a:pt x="3882241" y="567205"/>
                    <a:pt x="3854775" y="562278"/>
                    <a:pt x="3829407" y="569753"/>
                  </a:cubicBezTo>
                  <a:cubicBezTo>
                    <a:pt x="3852595" y="576421"/>
                    <a:pt x="3866385" y="587931"/>
                    <a:pt x="3893043" y="592702"/>
                  </a:cubicBezTo>
                  <a:cubicBezTo>
                    <a:pt x="3915949" y="593891"/>
                    <a:pt x="3875375" y="578219"/>
                    <a:pt x="3861063" y="578261"/>
                  </a:cubicBezTo>
                  <a:cubicBezTo>
                    <a:pt x="3854763" y="572004"/>
                    <a:pt x="3899443" y="586331"/>
                    <a:pt x="3865309" y="569838"/>
                  </a:cubicBezTo>
                  <a:cubicBezTo>
                    <a:pt x="3893835" y="571834"/>
                    <a:pt x="3890423" y="590012"/>
                    <a:pt x="3918667" y="592008"/>
                  </a:cubicBezTo>
                  <a:cubicBezTo>
                    <a:pt x="3905615" y="596468"/>
                    <a:pt x="3911107" y="606009"/>
                    <a:pt x="3909875" y="608756"/>
                  </a:cubicBezTo>
                  <a:cubicBezTo>
                    <a:pt x="3878347" y="606604"/>
                    <a:pt x="3872231" y="586642"/>
                    <a:pt x="3825243" y="578134"/>
                  </a:cubicBezTo>
                  <a:cubicBezTo>
                    <a:pt x="3812999" y="578007"/>
                    <a:pt x="3830483" y="585892"/>
                    <a:pt x="3836995" y="590833"/>
                  </a:cubicBezTo>
                  <a:cubicBezTo>
                    <a:pt x="3818109" y="591300"/>
                    <a:pt x="3806783" y="587733"/>
                    <a:pt x="3795953" y="584717"/>
                  </a:cubicBezTo>
                  <a:cubicBezTo>
                    <a:pt x="3785151" y="581475"/>
                    <a:pt x="3774943" y="577879"/>
                    <a:pt x="3758507" y="577837"/>
                  </a:cubicBezTo>
                  <a:cubicBezTo>
                    <a:pt x="3782023" y="585552"/>
                    <a:pt x="3797765" y="602909"/>
                    <a:pt x="3718089" y="582211"/>
                  </a:cubicBezTo>
                  <a:cubicBezTo>
                    <a:pt x="3733167" y="581942"/>
                    <a:pt x="3741067" y="585765"/>
                    <a:pt x="3754543" y="586430"/>
                  </a:cubicBezTo>
                  <a:cubicBezTo>
                    <a:pt x="3748471" y="581489"/>
                    <a:pt x="3735247" y="580725"/>
                    <a:pt x="3727603" y="576733"/>
                  </a:cubicBezTo>
                  <a:cubicBezTo>
                    <a:pt x="3717139" y="581815"/>
                    <a:pt x="3705305" y="583089"/>
                    <a:pt x="3690651" y="583528"/>
                  </a:cubicBezTo>
                  <a:cubicBezTo>
                    <a:pt x="3675999" y="584123"/>
                    <a:pt x="3658515" y="583089"/>
                    <a:pt x="3636827" y="586218"/>
                  </a:cubicBezTo>
                  <a:cubicBezTo>
                    <a:pt x="3657199" y="588908"/>
                    <a:pt x="3672759" y="596241"/>
                    <a:pt x="3689391" y="602314"/>
                  </a:cubicBezTo>
                  <a:cubicBezTo>
                    <a:pt x="3706027" y="608473"/>
                    <a:pt x="3723695" y="613980"/>
                    <a:pt x="3748413" y="615339"/>
                  </a:cubicBezTo>
                  <a:cubicBezTo>
                    <a:pt x="3759427" y="620563"/>
                    <a:pt x="3680035" y="615028"/>
                    <a:pt x="3734285" y="623564"/>
                  </a:cubicBezTo>
                  <a:cubicBezTo>
                    <a:pt x="3740061" y="631733"/>
                    <a:pt x="3689011" y="616840"/>
                    <a:pt x="3689123" y="624938"/>
                  </a:cubicBezTo>
                  <a:cubicBezTo>
                    <a:pt x="3703153" y="635725"/>
                    <a:pt x="3738489" y="633786"/>
                    <a:pt x="3752263" y="644588"/>
                  </a:cubicBezTo>
                  <a:cubicBezTo>
                    <a:pt x="3724629" y="641997"/>
                    <a:pt x="3709595" y="631846"/>
                    <a:pt x="3675363" y="633205"/>
                  </a:cubicBezTo>
                  <a:cubicBezTo>
                    <a:pt x="3665723" y="626113"/>
                    <a:pt x="3652415" y="621101"/>
                    <a:pt x="3637335" y="618213"/>
                  </a:cubicBezTo>
                  <a:cubicBezTo>
                    <a:pt x="3630349" y="617866"/>
                    <a:pt x="3625639" y="620035"/>
                    <a:pt x="3625863" y="622285"/>
                  </a:cubicBezTo>
                  <a:lnTo>
                    <a:pt x="3627343" y="623345"/>
                  </a:lnTo>
                  <a:lnTo>
                    <a:pt x="3626845" y="623251"/>
                  </a:lnTo>
                  <a:cubicBezTo>
                    <a:pt x="3594983" y="617525"/>
                    <a:pt x="3531449" y="606891"/>
                    <a:pt x="3548161" y="605033"/>
                  </a:cubicBezTo>
                  <a:cubicBezTo>
                    <a:pt x="3538363" y="602399"/>
                    <a:pt x="3523287" y="600686"/>
                    <a:pt x="3509823" y="600262"/>
                  </a:cubicBezTo>
                  <a:cubicBezTo>
                    <a:pt x="3496359" y="599851"/>
                    <a:pt x="3484539" y="601734"/>
                    <a:pt x="3481255" y="604282"/>
                  </a:cubicBezTo>
                  <a:cubicBezTo>
                    <a:pt x="3505167" y="611545"/>
                    <a:pt x="3497521" y="600148"/>
                    <a:pt x="3522041" y="602527"/>
                  </a:cubicBezTo>
                  <a:cubicBezTo>
                    <a:pt x="3524617" y="606109"/>
                    <a:pt x="3520711" y="608544"/>
                    <a:pt x="3502815" y="608728"/>
                  </a:cubicBezTo>
                  <a:cubicBezTo>
                    <a:pt x="3520115" y="612720"/>
                    <a:pt x="3540743" y="614320"/>
                    <a:pt x="3565149" y="613484"/>
                  </a:cubicBezTo>
                  <a:cubicBezTo>
                    <a:pt x="3520171" y="619657"/>
                    <a:pt x="3510559" y="612380"/>
                    <a:pt x="3516931" y="625957"/>
                  </a:cubicBezTo>
                  <a:cubicBezTo>
                    <a:pt x="3506539" y="625476"/>
                    <a:pt x="3500225" y="621568"/>
                    <a:pt x="3494987" y="618992"/>
                  </a:cubicBezTo>
                  <a:cubicBezTo>
                    <a:pt x="3489747" y="616316"/>
                    <a:pt x="3485571" y="614688"/>
                    <a:pt x="3479527" y="618977"/>
                  </a:cubicBezTo>
                  <a:cubicBezTo>
                    <a:pt x="3441883" y="617887"/>
                    <a:pt x="3464747" y="608827"/>
                    <a:pt x="3460883" y="605599"/>
                  </a:cubicBezTo>
                  <a:cubicBezTo>
                    <a:pt x="3459663" y="602626"/>
                    <a:pt x="3404507" y="608728"/>
                    <a:pt x="3405699" y="612196"/>
                  </a:cubicBezTo>
                  <a:cubicBezTo>
                    <a:pt x="3418793" y="615651"/>
                    <a:pt x="3416427" y="610327"/>
                    <a:pt x="3436277" y="610172"/>
                  </a:cubicBezTo>
                  <a:cubicBezTo>
                    <a:pt x="3446075" y="615028"/>
                    <a:pt x="3406631" y="614150"/>
                    <a:pt x="3423027" y="619784"/>
                  </a:cubicBezTo>
                  <a:cubicBezTo>
                    <a:pt x="3400135" y="620889"/>
                    <a:pt x="3386755" y="614844"/>
                    <a:pt x="3373773" y="608515"/>
                  </a:cubicBezTo>
                  <a:cubicBezTo>
                    <a:pt x="3375643" y="613286"/>
                    <a:pt x="3374367" y="615820"/>
                    <a:pt x="3368209" y="616231"/>
                  </a:cubicBezTo>
                  <a:cubicBezTo>
                    <a:pt x="3362037" y="616642"/>
                    <a:pt x="3351008" y="614744"/>
                    <a:pt x="3333270" y="612125"/>
                  </a:cubicBezTo>
                  <a:cubicBezTo>
                    <a:pt x="3306767" y="617222"/>
                    <a:pt x="3355397" y="615594"/>
                    <a:pt x="3356671" y="621370"/>
                  </a:cubicBezTo>
                  <a:cubicBezTo>
                    <a:pt x="3318744" y="621639"/>
                    <a:pt x="3353500" y="640142"/>
                    <a:pt x="3310377" y="623564"/>
                  </a:cubicBezTo>
                  <a:cubicBezTo>
                    <a:pt x="3298500" y="625858"/>
                    <a:pt x="3316677" y="630176"/>
                    <a:pt x="3323756" y="633729"/>
                  </a:cubicBezTo>
                  <a:cubicBezTo>
                    <a:pt x="3274050" y="635895"/>
                    <a:pt x="3293332" y="622318"/>
                    <a:pt x="3292724" y="616840"/>
                  </a:cubicBezTo>
                  <a:cubicBezTo>
                    <a:pt x="3260063" y="624640"/>
                    <a:pt x="3267864" y="620690"/>
                    <a:pt x="3254683" y="612522"/>
                  </a:cubicBezTo>
                  <a:cubicBezTo>
                    <a:pt x="3227827" y="620903"/>
                    <a:pt x="3228691" y="621441"/>
                    <a:pt x="3217804" y="628590"/>
                  </a:cubicBezTo>
                  <a:cubicBezTo>
                    <a:pt x="3240427" y="632398"/>
                    <a:pt x="3254046" y="617887"/>
                    <a:pt x="3286112" y="629355"/>
                  </a:cubicBezTo>
                  <a:cubicBezTo>
                    <a:pt x="3222745" y="631294"/>
                    <a:pt x="3217776" y="638925"/>
                    <a:pt x="3213316" y="646754"/>
                  </a:cubicBezTo>
                  <a:cubicBezTo>
                    <a:pt x="3202868" y="646471"/>
                    <a:pt x="3193723" y="647589"/>
                    <a:pt x="3185540" y="648523"/>
                  </a:cubicBezTo>
                  <a:cubicBezTo>
                    <a:pt x="3177357" y="649543"/>
                    <a:pt x="3170179" y="650788"/>
                    <a:pt x="3163809" y="652105"/>
                  </a:cubicBezTo>
                  <a:cubicBezTo>
                    <a:pt x="3151067" y="654752"/>
                    <a:pt x="3141525" y="657697"/>
                    <a:pt x="3133527" y="659750"/>
                  </a:cubicBezTo>
                  <a:cubicBezTo>
                    <a:pt x="3137349" y="656947"/>
                    <a:pt x="3156263" y="642719"/>
                    <a:pt x="3197630" y="631237"/>
                  </a:cubicBezTo>
                  <a:cubicBezTo>
                    <a:pt x="3197290" y="634338"/>
                    <a:pt x="3180783" y="637155"/>
                    <a:pt x="3195563" y="640468"/>
                  </a:cubicBezTo>
                  <a:cubicBezTo>
                    <a:pt x="3218427" y="637537"/>
                    <a:pt x="3222589" y="634649"/>
                    <a:pt x="3207710" y="629822"/>
                  </a:cubicBezTo>
                  <a:cubicBezTo>
                    <a:pt x="3168749" y="626764"/>
                    <a:pt x="3153262" y="645975"/>
                    <a:pt x="3119511" y="635555"/>
                  </a:cubicBezTo>
                  <a:cubicBezTo>
                    <a:pt x="3097709" y="638104"/>
                    <a:pt x="3132281" y="646867"/>
                    <a:pt x="3147443" y="639675"/>
                  </a:cubicBezTo>
                  <a:cubicBezTo>
                    <a:pt x="3129195" y="649274"/>
                    <a:pt x="3119454" y="656253"/>
                    <a:pt x="3101461" y="661463"/>
                  </a:cubicBezTo>
                  <a:cubicBezTo>
                    <a:pt x="3092471" y="664068"/>
                    <a:pt x="3081414" y="666234"/>
                    <a:pt x="3066195" y="668060"/>
                  </a:cubicBezTo>
                  <a:cubicBezTo>
                    <a:pt x="3050962" y="669816"/>
                    <a:pt x="3031808" y="672789"/>
                    <a:pt x="3006282" y="675110"/>
                  </a:cubicBezTo>
                  <a:cubicBezTo>
                    <a:pt x="3013672" y="683095"/>
                    <a:pt x="3042878" y="669292"/>
                    <a:pt x="3050127" y="677347"/>
                  </a:cubicBezTo>
                  <a:cubicBezTo>
                    <a:pt x="3039268" y="677121"/>
                    <a:pt x="2977982" y="683845"/>
                    <a:pt x="3014607" y="682203"/>
                  </a:cubicBezTo>
                  <a:cubicBezTo>
                    <a:pt x="3006395" y="690174"/>
                    <a:pt x="2992337" y="683095"/>
                    <a:pt x="2980516" y="677814"/>
                  </a:cubicBezTo>
                  <a:cubicBezTo>
                    <a:pt x="2974967" y="682826"/>
                    <a:pt x="2979497" y="687002"/>
                    <a:pt x="2947233" y="688206"/>
                  </a:cubicBezTo>
                  <a:cubicBezTo>
                    <a:pt x="2955005" y="690712"/>
                    <a:pt x="2962820" y="693189"/>
                    <a:pt x="2975207" y="690924"/>
                  </a:cubicBezTo>
                  <a:cubicBezTo>
                    <a:pt x="2969332" y="695398"/>
                    <a:pt x="2950701" y="696233"/>
                    <a:pt x="2928673" y="697210"/>
                  </a:cubicBezTo>
                  <a:cubicBezTo>
                    <a:pt x="2923180" y="697507"/>
                    <a:pt x="2917432" y="697578"/>
                    <a:pt x="2911698" y="698144"/>
                  </a:cubicBezTo>
                  <a:cubicBezTo>
                    <a:pt x="2905965" y="698725"/>
                    <a:pt x="2900174" y="699376"/>
                    <a:pt x="2894483" y="700140"/>
                  </a:cubicBezTo>
                  <a:cubicBezTo>
                    <a:pt x="2883087" y="701683"/>
                    <a:pt x="2872058" y="703708"/>
                    <a:pt x="2862616" y="706610"/>
                  </a:cubicBezTo>
                  <a:cubicBezTo>
                    <a:pt x="2853343" y="711820"/>
                    <a:pt x="2874493" y="707884"/>
                    <a:pt x="2877438" y="714637"/>
                  </a:cubicBezTo>
                  <a:cubicBezTo>
                    <a:pt x="2896125" y="715458"/>
                    <a:pt x="2919471" y="710815"/>
                    <a:pt x="2944345" y="706723"/>
                  </a:cubicBezTo>
                  <a:cubicBezTo>
                    <a:pt x="2972687" y="701216"/>
                    <a:pt x="2893294" y="704147"/>
                    <a:pt x="2912604" y="708040"/>
                  </a:cubicBezTo>
                  <a:cubicBezTo>
                    <a:pt x="2893521" y="706950"/>
                    <a:pt x="2904719" y="703623"/>
                    <a:pt x="2923675" y="702165"/>
                  </a:cubicBezTo>
                  <a:cubicBezTo>
                    <a:pt x="2942646" y="700806"/>
                    <a:pt x="2969049" y="700381"/>
                    <a:pt x="2979794" y="701853"/>
                  </a:cubicBezTo>
                  <a:cubicBezTo>
                    <a:pt x="2974485" y="710234"/>
                    <a:pt x="2941188" y="713037"/>
                    <a:pt x="2913199" y="716223"/>
                  </a:cubicBezTo>
                  <a:cubicBezTo>
                    <a:pt x="2885380" y="720258"/>
                    <a:pt x="2862757" y="723627"/>
                    <a:pt x="2878740" y="729361"/>
                  </a:cubicBezTo>
                  <a:cubicBezTo>
                    <a:pt x="2849393" y="737699"/>
                    <a:pt x="2831526" y="733254"/>
                    <a:pt x="2813009" y="729332"/>
                  </a:cubicBezTo>
                  <a:cubicBezTo>
                    <a:pt x="2822112" y="727407"/>
                    <a:pt x="2828794" y="728016"/>
                    <a:pt x="2838619" y="725312"/>
                  </a:cubicBezTo>
                  <a:cubicBezTo>
                    <a:pt x="2825510" y="726204"/>
                    <a:pt x="2814297" y="725184"/>
                    <a:pt x="2804260" y="722678"/>
                  </a:cubicBezTo>
                  <a:cubicBezTo>
                    <a:pt x="2795086" y="725312"/>
                    <a:pt x="2804302" y="726388"/>
                    <a:pt x="2806893" y="728016"/>
                  </a:cubicBezTo>
                  <a:cubicBezTo>
                    <a:pt x="2794831" y="730606"/>
                    <a:pt x="2787993" y="727223"/>
                    <a:pt x="2775110" y="730734"/>
                  </a:cubicBezTo>
                  <a:cubicBezTo>
                    <a:pt x="2765413" y="738676"/>
                    <a:pt x="2823485" y="739582"/>
                    <a:pt x="2824391" y="741338"/>
                  </a:cubicBezTo>
                  <a:cubicBezTo>
                    <a:pt x="2811211" y="746066"/>
                    <a:pt x="2782146" y="753201"/>
                    <a:pt x="2749981" y="764357"/>
                  </a:cubicBezTo>
                  <a:cubicBezTo>
                    <a:pt x="2717632" y="774706"/>
                    <a:pt x="2681432" y="786286"/>
                    <a:pt x="2652722" y="795474"/>
                  </a:cubicBezTo>
                  <a:cubicBezTo>
                    <a:pt x="2633213" y="789090"/>
                    <a:pt x="2707482" y="777127"/>
                    <a:pt x="2706774" y="771492"/>
                  </a:cubicBezTo>
                  <a:cubicBezTo>
                    <a:pt x="2677624" y="766792"/>
                    <a:pt x="2631302" y="805979"/>
                    <a:pt x="2631316" y="787603"/>
                  </a:cubicBezTo>
                  <a:cubicBezTo>
                    <a:pt x="2595371" y="803671"/>
                    <a:pt x="2678106" y="786513"/>
                    <a:pt x="2624648" y="805767"/>
                  </a:cubicBezTo>
                  <a:cubicBezTo>
                    <a:pt x="2628386" y="797952"/>
                    <a:pt x="2605536" y="806956"/>
                    <a:pt x="2609387" y="799141"/>
                  </a:cubicBezTo>
                  <a:cubicBezTo>
                    <a:pt x="2608127" y="809773"/>
                    <a:pt x="2529838" y="822982"/>
                    <a:pt x="2531508" y="832297"/>
                  </a:cubicBezTo>
                  <a:cubicBezTo>
                    <a:pt x="2487848" y="843807"/>
                    <a:pt x="2548256" y="820717"/>
                    <a:pt x="2509565" y="825162"/>
                  </a:cubicBezTo>
                  <a:cubicBezTo>
                    <a:pt x="2478419" y="830202"/>
                    <a:pt x="2470265" y="851777"/>
                    <a:pt x="2408384" y="869559"/>
                  </a:cubicBezTo>
                  <a:cubicBezTo>
                    <a:pt x="2418704" y="869276"/>
                    <a:pt x="2458090" y="853462"/>
                    <a:pt x="2420913" y="870380"/>
                  </a:cubicBezTo>
                  <a:cubicBezTo>
                    <a:pt x="2433230" y="868157"/>
                    <a:pt x="2448477" y="861475"/>
                    <a:pt x="2457905" y="863542"/>
                  </a:cubicBezTo>
                  <a:cubicBezTo>
                    <a:pt x="2419058" y="870932"/>
                    <a:pt x="2472516" y="872687"/>
                    <a:pt x="2424679" y="884622"/>
                  </a:cubicBezTo>
                  <a:cubicBezTo>
                    <a:pt x="2408313" y="883744"/>
                    <a:pt x="2423928" y="881097"/>
                    <a:pt x="2436698" y="876113"/>
                  </a:cubicBezTo>
                  <a:cubicBezTo>
                    <a:pt x="2424452" y="871612"/>
                    <a:pt x="2407860" y="873749"/>
                    <a:pt x="2388776" y="879709"/>
                  </a:cubicBezTo>
                  <a:cubicBezTo>
                    <a:pt x="2384005" y="881196"/>
                    <a:pt x="2379093" y="882923"/>
                    <a:pt x="2374038" y="884848"/>
                  </a:cubicBezTo>
                  <a:cubicBezTo>
                    <a:pt x="2369027" y="886873"/>
                    <a:pt x="2364001" y="889322"/>
                    <a:pt x="2358820" y="891800"/>
                  </a:cubicBezTo>
                  <a:cubicBezTo>
                    <a:pt x="2348485" y="896811"/>
                    <a:pt x="2337782" y="902460"/>
                    <a:pt x="2326938" y="908378"/>
                  </a:cubicBezTo>
                  <a:cubicBezTo>
                    <a:pt x="2339056" y="909454"/>
                    <a:pt x="2361481" y="892253"/>
                    <a:pt x="2378045" y="886250"/>
                  </a:cubicBezTo>
                  <a:cubicBezTo>
                    <a:pt x="2395062" y="885330"/>
                    <a:pt x="2388380" y="890058"/>
                    <a:pt x="2394043" y="891870"/>
                  </a:cubicBezTo>
                  <a:cubicBezTo>
                    <a:pt x="2382335" y="896528"/>
                    <a:pt x="2374888" y="894518"/>
                    <a:pt x="2366295" y="895141"/>
                  </a:cubicBezTo>
                  <a:cubicBezTo>
                    <a:pt x="2357574" y="902531"/>
                    <a:pt x="2379050" y="909156"/>
                    <a:pt x="2330562" y="913092"/>
                  </a:cubicBezTo>
                  <a:cubicBezTo>
                    <a:pt x="2311053" y="926923"/>
                    <a:pt x="2361509" y="908732"/>
                    <a:pt x="2367696" y="913984"/>
                  </a:cubicBezTo>
                  <a:cubicBezTo>
                    <a:pt x="2376106" y="909652"/>
                    <a:pt x="2366932" y="910360"/>
                    <a:pt x="2364143" y="909241"/>
                  </a:cubicBezTo>
                  <a:cubicBezTo>
                    <a:pt x="2377167" y="905008"/>
                    <a:pt x="2384062" y="904371"/>
                    <a:pt x="2387856" y="905575"/>
                  </a:cubicBezTo>
                  <a:cubicBezTo>
                    <a:pt x="2391608" y="906693"/>
                    <a:pt x="2392117" y="909383"/>
                    <a:pt x="2392485" y="912101"/>
                  </a:cubicBezTo>
                  <a:cubicBezTo>
                    <a:pt x="2393207" y="917551"/>
                    <a:pt x="2393335" y="923129"/>
                    <a:pt x="2417091" y="916674"/>
                  </a:cubicBezTo>
                  <a:cubicBezTo>
                    <a:pt x="2413098" y="920708"/>
                    <a:pt x="2404930" y="925720"/>
                    <a:pt x="2394184" y="931142"/>
                  </a:cubicBezTo>
                  <a:cubicBezTo>
                    <a:pt x="2383580" y="936904"/>
                    <a:pt x="2370556" y="943501"/>
                    <a:pt x="2356455" y="949816"/>
                  </a:cubicBezTo>
                  <a:cubicBezTo>
                    <a:pt x="2328283" y="962529"/>
                    <a:pt x="2296061" y="974860"/>
                    <a:pt x="2272036" y="981754"/>
                  </a:cubicBezTo>
                  <a:cubicBezTo>
                    <a:pt x="2263500" y="988280"/>
                    <a:pt x="2253420" y="996407"/>
                    <a:pt x="2240778" y="1004674"/>
                  </a:cubicBezTo>
                  <a:cubicBezTo>
                    <a:pt x="2228206" y="1013070"/>
                    <a:pt x="2213355" y="1022201"/>
                    <a:pt x="2196069" y="1032337"/>
                  </a:cubicBezTo>
                  <a:cubicBezTo>
                    <a:pt x="2187391" y="1037335"/>
                    <a:pt x="2178132" y="1042658"/>
                    <a:pt x="2168293" y="1048321"/>
                  </a:cubicBezTo>
                  <a:cubicBezTo>
                    <a:pt x="2158454" y="1053998"/>
                    <a:pt x="2147765" y="1059533"/>
                    <a:pt x="2137020" y="1066485"/>
                  </a:cubicBezTo>
                  <a:cubicBezTo>
                    <a:pt x="2115246" y="1079835"/>
                    <a:pt x="2091023" y="1094714"/>
                    <a:pt x="2064096" y="1111235"/>
                  </a:cubicBezTo>
                  <a:cubicBezTo>
                    <a:pt x="2046159" y="1118087"/>
                    <a:pt x="2051298" y="1113953"/>
                    <a:pt x="2045635" y="1112594"/>
                  </a:cubicBezTo>
                  <a:cubicBezTo>
                    <a:pt x="2030317" y="1123269"/>
                    <a:pt x="2045565" y="1121853"/>
                    <a:pt x="2045451" y="1126539"/>
                  </a:cubicBezTo>
                  <a:cubicBezTo>
                    <a:pt x="2040043" y="1129908"/>
                    <a:pt x="2034635" y="1132386"/>
                    <a:pt x="2029751" y="1134340"/>
                  </a:cubicBezTo>
                  <a:cubicBezTo>
                    <a:pt x="2024924" y="1136392"/>
                    <a:pt x="2020492" y="1137709"/>
                    <a:pt x="2016826" y="1138374"/>
                  </a:cubicBezTo>
                  <a:cubicBezTo>
                    <a:pt x="2009478" y="1139691"/>
                    <a:pt x="2005160" y="1138374"/>
                    <a:pt x="2006831" y="1134934"/>
                  </a:cubicBezTo>
                  <a:cubicBezTo>
                    <a:pt x="1998917" y="1144618"/>
                    <a:pt x="1954152" y="1168841"/>
                    <a:pt x="1997062" y="1159582"/>
                  </a:cubicBezTo>
                  <a:cubicBezTo>
                    <a:pt x="1971820" y="1169449"/>
                    <a:pt x="1937192" y="1203724"/>
                    <a:pt x="1914583" y="1206937"/>
                  </a:cubicBezTo>
                  <a:cubicBezTo>
                    <a:pt x="1899605" y="1235039"/>
                    <a:pt x="1857813" y="1251943"/>
                    <a:pt x="1809664" y="1281107"/>
                  </a:cubicBezTo>
                  <a:cubicBezTo>
                    <a:pt x="1791543" y="1295264"/>
                    <a:pt x="1828989" y="1276109"/>
                    <a:pt x="1837299" y="1266992"/>
                  </a:cubicBezTo>
                  <a:cubicBezTo>
                    <a:pt x="1856001" y="1262518"/>
                    <a:pt x="1780373" y="1304735"/>
                    <a:pt x="1820211" y="1283981"/>
                  </a:cubicBezTo>
                  <a:cubicBezTo>
                    <a:pt x="1822038" y="1285000"/>
                    <a:pt x="1820565" y="1287053"/>
                    <a:pt x="1817139" y="1289672"/>
                  </a:cubicBezTo>
                  <a:cubicBezTo>
                    <a:pt x="1813671" y="1292234"/>
                    <a:pt x="1808333" y="1295476"/>
                    <a:pt x="1802571" y="1299115"/>
                  </a:cubicBezTo>
                  <a:cubicBezTo>
                    <a:pt x="1790934" y="1306207"/>
                    <a:pt x="1776834" y="1313852"/>
                    <a:pt x="1770718" y="1317845"/>
                  </a:cubicBezTo>
                  <a:cubicBezTo>
                    <a:pt x="1751762" y="1332894"/>
                    <a:pt x="1779778" y="1321157"/>
                    <a:pt x="1766343" y="1333063"/>
                  </a:cubicBezTo>
                  <a:cubicBezTo>
                    <a:pt x="1756476" y="1336178"/>
                    <a:pt x="1739459" y="1351043"/>
                    <a:pt x="1718450" y="1368654"/>
                  </a:cubicBezTo>
                  <a:cubicBezTo>
                    <a:pt x="1713240" y="1373114"/>
                    <a:pt x="1707591" y="1377503"/>
                    <a:pt x="1702084" y="1382373"/>
                  </a:cubicBezTo>
                  <a:cubicBezTo>
                    <a:pt x="1696577" y="1387243"/>
                    <a:pt x="1690886" y="1392155"/>
                    <a:pt x="1685025" y="1396969"/>
                  </a:cubicBezTo>
                  <a:cubicBezTo>
                    <a:pt x="1673303" y="1406596"/>
                    <a:pt x="1660944" y="1415812"/>
                    <a:pt x="1648230" y="1423528"/>
                  </a:cubicBezTo>
                  <a:cubicBezTo>
                    <a:pt x="1652435" y="1425184"/>
                    <a:pt x="1665276" y="1423627"/>
                    <a:pt x="1663548" y="1429091"/>
                  </a:cubicBezTo>
                  <a:cubicBezTo>
                    <a:pt x="1674308" y="1425637"/>
                    <a:pt x="1686766" y="1402660"/>
                    <a:pt x="1713268" y="1382500"/>
                  </a:cubicBezTo>
                  <a:cubicBezTo>
                    <a:pt x="1722216" y="1380122"/>
                    <a:pt x="1724523" y="1381438"/>
                    <a:pt x="1722187" y="1384723"/>
                  </a:cubicBezTo>
                  <a:cubicBezTo>
                    <a:pt x="1719795" y="1387965"/>
                    <a:pt x="1712801" y="1393231"/>
                    <a:pt x="1703514" y="1399333"/>
                  </a:cubicBezTo>
                  <a:cubicBezTo>
                    <a:pt x="1717487" y="1393415"/>
                    <a:pt x="1726703" y="1386393"/>
                    <a:pt x="1730625" y="1380306"/>
                  </a:cubicBezTo>
                  <a:cubicBezTo>
                    <a:pt x="1734589" y="1374289"/>
                    <a:pt x="1733570" y="1369603"/>
                    <a:pt x="1727992" y="1369830"/>
                  </a:cubicBezTo>
                  <a:cubicBezTo>
                    <a:pt x="1799641" y="1319812"/>
                    <a:pt x="1749567" y="1344191"/>
                    <a:pt x="1812269" y="1309053"/>
                  </a:cubicBezTo>
                  <a:cubicBezTo>
                    <a:pt x="1817989" y="1303574"/>
                    <a:pt x="1819843" y="1300700"/>
                    <a:pt x="1818102" y="1299497"/>
                  </a:cubicBezTo>
                  <a:cubicBezTo>
                    <a:pt x="1816332" y="1298265"/>
                    <a:pt x="1811165" y="1298945"/>
                    <a:pt x="1803393" y="1301309"/>
                  </a:cubicBezTo>
                  <a:cubicBezTo>
                    <a:pt x="1811349" y="1295915"/>
                    <a:pt x="1819150" y="1293055"/>
                    <a:pt x="1826596" y="1290620"/>
                  </a:cubicBezTo>
                  <a:cubicBezTo>
                    <a:pt x="1834071" y="1288199"/>
                    <a:pt x="1841320" y="1286387"/>
                    <a:pt x="1848795" y="1283853"/>
                  </a:cubicBezTo>
                  <a:cubicBezTo>
                    <a:pt x="1851173" y="1276449"/>
                    <a:pt x="1890728" y="1250131"/>
                    <a:pt x="1863093" y="1258016"/>
                  </a:cubicBezTo>
                  <a:cubicBezTo>
                    <a:pt x="1907419" y="1231444"/>
                    <a:pt x="1925413" y="1222369"/>
                    <a:pt x="1947031" y="1198287"/>
                  </a:cubicBezTo>
                  <a:cubicBezTo>
                    <a:pt x="1975812" y="1190204"/>
                    <a:pt x="1956842" y="1211666"/>
                    <a:pt x="1993353" y="1183493"/>
                  </a:cubicBezTo>
                  <a:cubicBezTo>
                    <a:pt x="2001309" y="1187372"/>
                    <a:pt x="2014575" y="1188816"/>
                    <a:pt x="1989899" y="1207291"/>
                  </a:cubicBezTo>
                  <a:cubicBezTo>
                    <a:pt x="2005004" y="1203002"/>
                    <a:pt x="2018949" y="1201614"/>
                    <a:pt x="2035641" y="1192894"/>
                  </a:cubicBezTo>
                  <a:cubicBezTo>
                    <a:pt x="2049090" y="1192596"/>
                    <a:pt x="2013923" y="1203285"/>
                    <a:pt x="2004169" y="1215021"/>
                  </a:cubicBezTo>
                  <a:cubicBezTo>
                    <a:pt x="1996907" y="1200468"/>
                    <a:pt x="1962590" y="1237828"/>
                    <a:pt x="1934842" y="1246422"/>
                  </a:cubicBezTo>
                  <a:cubicBezTo>
                    <a:pt x="1920897" y="1256233"/>
                    <a:pt x="1927367" y="1255709"/>
                    <a:pt x="1917966" y="1263226"/>
                  </a:cubicBezTo>
                  <a:cubicBezTo>
                    <a:pt x="1925724" y="1262448"/>
                    <a:pt x="1933553" y="1261556"/>
                    <a:pt x="1943293" y="1254605"/>
                  </a:cubicBezTo>
                  <a:cubicBezTo>
                    <a:pt x="1956431" y="1254576"/>
                    <a:pt x="1919807" y="1273065"/>
                    <a:pt x="1916268" y="1268238"/>
                  </a:cubicBezTo>
                  <a:cubicBezTo>
                    <a:pt x="1909543" y="1275090"/>
                    <a:pt x="1908254" y="1279196"/>
                    <a:pt x="1918901" y="1277256"/>
                  </a:cubicBezTo>
                  <a:cubicBezTo>
                    <a:pt x="1905480" y="1283768"/>
                    <a:pt x="1889157" y="1299256"/>
                    <a:pt x="1878256" y="1297841"/>
                  </a:cubicBezTo>
                  <a:cubicBezTo>
                    <a:pt x="1843698" y="1320832"/>
                    <a:pt x="1888647" y="1303560"/>
                    <a:pt x="1858336" y="1324413"/>
                  </a:cubicBezTo>
                  <a:cubicBezTo>
                    <a:pt x="1863773" y="1314772"/>
                    <a:pt x="1855703" y="1316641"/>
                    <a:pt x="1844250" y="1323323"/>
                  </a:cubicBezTo>
                  <a:cubicBezTo>
                    <a:pt x="1841405" y="1325008"/>
                    <a:pt x="1838290" y="1326933"/>
                    <a:pt x="1835218" y="1329156"/>
                  </a:cubicBezTo>
                  <a:cubicBezTo>
                    <a:pt x="1832202" y="1331464"/>
                    <a:pt x="1829130" y="1333969"/>
                    <a:pt x="1826186" y="1336560"/>
                  </a:cubicBezTo>
                  <a:cubicBezTo>
                    <a:pt x="1820282" y="1341742"/>
                    <a:pt x="1814817" y="1347263"/>
                    <a:pt x="1811038" y="1352218"/>
                  </a:cubicBezTo>
                  <a:cubicBezTo>
                    <a:pt x="1795266" y="1356918"/>
                    <a:pt x="1825648" y="1335428"/>
                    <a:pt x="1815341" y="1337027"/>
                  </a:cubicBezTo>
                  <a:cubicBezTo>
                    <a:pt x="1796668" y="1355432"/>
                    <a:pt x="1791090" y="1366361"/>
                    <a:pt x="1814067" y="1361109"/>
                  </a:cubicBezTo>
                  <a:cubicBezTo>
                    <a:pt x="1799018" y="1375563"/>
                    <a:pt x="1791317" y="1363161"/>
                    <a:pt x="1774625" y="1383477"/>
                  </a:cubicBezTo>
                  <a:cubicBezTo>
                    <a:pt x="1766570" y="1391773"/>
                    <a:pt x="1784450" y="1381806"/>
                    <a:pt x="1793737" y="1374770"/>
                  </a:cubicBezTo>
                  <a:cubicBezTo>
                    <a:pt x="1796498" y="1376682"/>
                    <a:pt x="1754168" y="1405789"/>
                    <a:pt x="1748817" y="1417171"/>
                  </a:cubicBezTo>
                  <a:cubicBezTo>
                    <a:pt x="1736359" y="1418771"/>
                    <a:pt x="1736344" y="1396204"/>
                    <a:pt x="1754168" y="1397238"/>
                  </a:cubicBezTo>
                  <a:cubicBezTo>
                    <a:pt x="1770222" y="1380122"/>
                    <a:pt x="1753460" y="1392084"/>
                    <a:pt x="1737732" y="1396020"/>
                  </a:cubicBezTo>
                  <a:cubicBezTo>
                    <a:pt x="1718436" y="1411975"/>
                    <a:pt x="1733287" y="1408351"/>
                    <a:pt x="1726633" y="1417511"/>
                  </a:cubicBezTo>
                  <a:cubicBezTo>
                    <a:pt x="1713891" y="1427789"/>
                    <a:pt x="1722202" y="1418176"/>
                    <a:pt x="1714967" y="1420512"/>
                  </a:cubicBezTo>
                  <a:cubicBezTo>
                    <a:pt x="1712292" y="1425510"/>
                    <a:pt x="1709474" y="1430507"/>
                    <a:pt x="1700980" y="1433721"/>
                  </a:cubicBezTo>
                  <a:cubicBezTo>
                    <a:pt x="1688196" y="1446236"/>
                    <a:pt x="1728685" y="1420965"/>
                    <a:pt x="1735821" y="1424844"/>
                  </a:cubicBezTo>
                  <a:cubicBezTo>
                    <a:pt x="1712575" y="1447312"/>
                    <a:pt x="1698403" y="1462205"/>
                    <a:pt x="1684105" y="1476348"/>
                  </a:cubicBezTo>
                  <a:cubicBezTo>
                    <a:pt x="1676955" y="1483412"/>
                    <a:pt x="1669763" y="1490307"/>
                    <a:pt x="1661411" y="1497853"/>
                  </a:cubicBezTo>
                  <a:cubicBezTo>
                    <a:pt x="1653086" y="1505469"/>
                    <a:pt x="1643304" y="1513411"/>
                    <a:pt x="1632105" y="1523902"/>
                  </a:cubicBezTo>
                  <a:cubicBezTo>
                    <a:pt x="1651005" y="1499098"/>
                    <a:pt x="1625975" y="1510056"/>
                    <a:pt x="1618713" y="1508470"/>
                  </a:cubicBezTo>
                  <a:cubicBezTo>
                    <a:pt x="1605617" y="1533543"/>
                    <a:pt x="1596260" y="1542122"/>
                    <a:pt x="1568526" y="1577444"/>
                  </a:cubicBezTo>
                  <a:cubicBezTo>
                    <a:pt x="1574712" y="1565920"/>
                    <a:pt x="1546964" y="1585372"/>
                    <a:pt x="1556209" y="1586080"/>
                  </a:cubicBezTo>
                  <a:cubicBezTo>
                    <a:pt x="1532850" y="1606523"/>
                    <a:pt x="1563160" y="1571045"/>
                    <a:pt x="1533827" y="1588345"/>
                  </a:cubicBezTo>
                  <a:cubicBezTo>
                    <a:pt x="1503983" y="1617367"/>
                    <a:pt x="1529679" y="1603918"/>
                    <a:pt x="1507140" y="1627546"/>
                  </a:cubicBezTo>
                  <a:cubicBezTo>
                    <a:pt x="1494795" y="1631014"/>
                    <a:pt x="1474735" y="1652802"/>
                    <a:pt x="1457251" y="1671589"/>
                  </a:cubicBezTo>
                  <a:cubicBezTo>
                    <a:pt x="1439441" y="1690078"/>
                    <a:pt x="1425765" y="1707067"/>
                    <a:pt x="1423047" y="1698657"/>
                  </a:cubicBezTo>
                  <a:cubicBezTo>
                    <a:pt x="1421292" y="1710875"/>
                    <a:pt x="1406356" y="1729350"/>
                    <a:pt x="1384426" y="1753757"/>
                  </a:cubicBezTo>
                  <a:cubicBezTo>
                    <a:pt x="1373582" y="1766074"/>
                    <a:pt x="1360444" y="1779410"/>
                    <a:pt x="1347349" y="1794997"/>
                  </a:cubicBezTo>
                  <a:cubicBezTo>
                    <a:pt x="1334409" y="1810711"/>
                    <a:pt x="1320564" y="1827898"/>
                    <a:pt x="1306619" y="1846444"/>
                  </a:cubicBezTo>
                  <a:cubicBezTo>
                    <a:pt x="1294925" y="1864239"/>
                    <a:pt x="1327571" y="1830786"/>
                    <a:pt x="1334154" y="1823070"/>
                  </a:cubicBezTo>
                  <a:cubicBezTo>
                    <a:pt x="1328789" y="1836208"/>
                    <a:pt x="1318808" y="1849785"/>
                    <a:pt x="1307440" y="1864664"/>
                  </a:cubicBezTo>
                  <a:cubicBezTo>
                    <a:pt x="1301749" y="1872111"/>
                    <a:pt x="1295718" y="1879883"/>
                    <a:pt x="1289758" y="1888066"/>
                  </a:cubicBezTo>
                  <a:cubicBezTo>
                    <a:pt x="1286785" y="1892157"/>
                    <a:pt x="1283812" y="1896362"/>
                    <a:pt x="1280924" y="1900680"/>
                  </a:cubicBezTo>
                  <a:cubicBezTo>
                    <a:pt x="1278120" y="1905068"/>
                    <a:pt x="1275572" y="1909712"/>
                    <a:pt x="1273052" y="1914398"/>
                  </a:cubicBezTo>
                  <a:cubicBezTo>
                    <a:pt x="1276577" y="1910929"/>
                    <a:pt x="1280017" y="1907079"/>
                    <a:pt x="1283585" y="1903072"/>
                  </a:cubicBezTo>
                  <a:cubicBezTo>
                    <a:pt x="1287280" y="1899151"/>
                    <a:pt x="1290989" y="1894974"/>
                    <a:pt x="1294684" y="1890586"/>
                  </a:cubicBezTo>
                  <a:cubicBezTo>
                    <a:pt x="1302074" y="1881808"/>
                    <a:pt x="1309493" y="1872181"/>
                    <a:pt x="1316897" y="1862116"/>
                  </a:cubicBezTo>
                  <a:cubicBezTo>
                    <a:pt x="1320917" y="1863248"/>
                    <a:pt x="1313669" y="1873356"/>
                    <a:pt x="1304169" y="1884909"/>
                  </a:cubicBezTo>
                  <a:cubicBezTo>
                    <a:pt x="1294628" y="1896447"/>
                    <a:pt x="1282835" y="1909457"/>
                    <a:pt x="1278418" y="1916819"/>
                  </a:cubicBezTo>
                  <a:cubicBezTo>
                    <a:pt x="1273661" y="1916408"/>
                    <a:pt x="1245092" y="1940673"/>
                    <a:pt x="1257210" y="1922821"/>
                  </a:cubicBezTo>
                  <a:cubicBezTo>
                    <a:pt x="1230241" y="1947441"/>
                    <a:pt x="1233993" y="1960026"/>
                    <a:pt x="1204786" y="1987746"/>
                  </a:cubicBezTo>
                  <a:cubicBezTo>
                    <a:pt x="1225243" y="1954859"/>
                    <a:pt x="1230213" y="1937417"/>
                    <a:pt x="1262264" y="1893615"/>
                  </a:cubicBezTo>
                  <a:cubicBezTo>
                    <a:pt x="1272387" y="1886919"/>
                    <a:pt x="1266313" y="1896390"/>
                    <a:pt x="1272911" y="1893431"/>
                  </a:cubicBezTo>
                  <a:cubicBezTo>
                    <a:pt x="1286954" y="1875975"/>
                    <a:pt x="1284052" y="1874489"/>
                    <a:pt x="1289885" y="1864777"/>
                  </a:cubicBezTo>
                  <a:cubicBezTo>
                    <a:pt x="1282580" y="1870539"/>
                    <a:pt x="1274100" y="1880322"/>
                    <a:pt x="1267545" y="1887032"/>
                  </a:cubicBezTo>
                  <a:cubicBezTo>
                    <a:pt x="1261019" y="1893757"/>
                    <a:pt x="1256828" y="1897763"/>
                    <a:pt x="1256970" y="1891109"/>
                  </a:cubicBezTo>
                  <a:cubicBezTo>
                    <a:pt x="1238523" y="1922609"/>
                    <a:pt x="1197892" y="1967657"/>
                    <a:pt x="1204503" y="1977411"/>
                  </a:cubicBezTo>
                  <a:cubicBezTo>
                    <a:pt x="1191323" y="1993862"/>
                    <a:pt x="1193984" y="1983909"/>
                    <a:pt x="1188463" y="1986132"/>
                  </a:cubicBezTo>
                  <a:cubicBezTo>
                    <a:pt x="1186000" y="1990039"/>
                    <a:pt x="1183579" y="1993735"/>
                    <a:pt x="1181399" y="1997415"/>
                  </a:cubicBezTo>
                  <a:cubicBezTo>
                    <a:pt x="1179332" y="2001153"/>
                    <a:pt x="1177336" y="2004749"/>
                    <a:pt x="1175410" y="2008217"/>
                  </a:cubicBezTo>
                  <a:cubicBezTo>
                    <a:pt x="1171659" y="2015197"/>
                    <a:pt x="1168176" y="2021681"/>
                    <a:pt x="1164906" y="2027768"/>
                  </a:cubicBezTo>
                  <a:cubicBezTo>
                    <a:pt x="1158549" y="2040028"/>
                    <a:pt x="1152985" y="2050774"/>
                    <a:pt x="1147648" y="2061080"/>
                  </a:cubicBezTo>
                  <a:cubicBezTo>
                    <a:pt x="1142311" y="2071358"/>
                    <a:pt x="1137129" y="2081155"/>
                    <a:pt x="1131254" y="2091376"/>
                  </a:cubicBezTo>
                  <a:cubicBezTo>
                    <a:pt x="1125549" y="2101711"/>
                    <a:pt x="1118456" y="2112046"/>
                    <a:pt x="1111236" y="2124617"/>
                  </a:cubicBezTo>
                  <a:cubicBezTo>
                    <a:pt x="1112029" y="2128072"/>
                    <a:pt x="1122052" y="2114382"/>
                    <a:pt x="1127644" y="2109016"/>
                  </a:cubicBezTo>
                  <a:cubicBezTo>
                    <a:pt x="1130320" y="2106270"/>
                    <a:pt x="1131636" y="2105448"/>
                    <a:pt x="1129654" y="2109582"/>
                  </a:cubicBezTo>
                  <a:cubicBezTo>
                    <a:pt x="1128663" y="2111663"/>
                    <a:pt x="1126809" y="2114948"/>
                    <a:pt x="1123977" y="2119903"/>
                  </a:cubicBezTo>
                  <a:cubicBezTo>
                    <a:pt x="1121259" y="2124929"/>
                    <a:pt x="1117607" y="2131653"/>
                    <a:pt x="1112822" y="2140487"/>
                  </a:cubicBezTo>
                  <a:cubicBezTo>
                    <a:pt x="1126965" y="2119322"/>
                    <a:pt x="1136393" y="2102475"/>
                    <a:pt x="1143472" y="2086775"/>
                  </a:cubicBezTo>
                  <a:cubicBezTo>
                    <a:pt x="1150650" y="2071160"/>
                    <a:pt x="1156114" y="2057102"/>
                    <a:pt x="1164665" y="2043242"/>
                  </a:cubicBezTo>
                  <a:cubicBezTo>
                    <a:pt x="1177647" y="2034181"/>
                    <a:pt x="1202847" y="2013654"/>
                    <a:pt x="1189483" y="2012167"/>
                  </a:cubicBezTo>
                  <a:cubicBezTo>
                    <a:pt x="1192555" y="2005641"/>
                    <a:pt x="1196122" y="2003121"/>
                    <a:pt x="1199676" y="2000969"/>
                  </a:cubicBezTo>
                  <a:cubicBezTo>
                    <a:pt x="1203229" y="2000034"/>
                    <a:pt x="1206698" y="1995164"/>
                    <a:pt x="1210209" y="1990039"/>
                  </a:cubicBezTo>
                  <a:cubicBezTo>
                    <a:pt x="1211808" y="1992177"/>
                    <a:pt x="1210506" y="1996297"/>
                    <a:pt x="1207632" y="2001535"/>
                  </a:cubicBezTo>
                  <a:cubicBezTo>
                    <a:pt x="1206188" y="2004154"/>
                    <a:pt x="1204348" y="2007056"/>
                    <a:pt x="1202281" y="2010143"/>
                  </a:cubicBezTo>
                  <a:cubicBezTo>
                    <a:pt x="1200299" y="2013285"/>
                    <a:pt x="1198175" y="2016669"/>
                    <a:pt x="1195995" y="2020138"/>
                  </a:cubicBezTo>
                  <a:cubicBezTo>
                    <a:pt x="1187147" y="2033912"/>
                    <a:pt x="1177223" y="2048919"/>
                    <a:pt x="1176302" y="2057965"/>
                  </a:cubicBezTo>
                  <a:cubicBezTo>
                    <a:pt x="1188208" y="2048551"/>
                    <a:pt x="1199378" y="2028759"/>
                    <a:pt x="1211610" y="2026183"/>
                  </a:cubicBezTo>
                  <a:cubicBezTo>
                    <a:pt x="1200426" y="2045408"/>
                    <a:pt x="1189299" y="2064577"/>
                    <a:pt x="1178157" y="2083746"/>
                  </a:cubicBezTo>
                  <a:cubicBezTo>
                    <a:pt x="1193475" y="2074048"/>
                    <a:pt x="1207335" y="2043454"/>
                    <a:pt x="1222752" y="2035880"/>
                  </a:cubicBezTo>
                  <a:cubicBezTo>
                    <a:pt x="1207264" y="2068201"/>
                    <a:pt x="1189737" y="2070962"/>
                    <a:pt x="1173697" y="2097167"/>
                  </a:cubicBezTo>
                  <a:cubicBezTo>
                    <a:pt x="1172607" y="2102136"/>
                    <a:pt x="1171319" y="2107303"/>
                    <a:pt x="1164580" y="2118685"/>
                  </a:cubicBezTo>
                  <a:cubicBezTo>
                    <a:pt x="1174915" y="2113546"/>
                    <a:pt x="1184839" y="2102249"/>
                    <a:pt x="1194268" y="2084963"/>
                  </a:cubicBezTo>
                  <a:cubicBezTo>
                    <a:pt x="1180380" y="2111975"/>
                    <a:pt x="1171659" y="2125056"/>
                    <a:pt x="1158040" y="2148883"/>
                  </a:cubicBezTo>
                  <a:cubicBezTo>
                    <a:pt x="1151485" y="2160944"/>
                    <a:pt x="1143543" y="2175597"/>
                    <a:pt x="1132925" y="2195828"/>
                  </a:cubicBezTo>
                  <a:cubicBezTo>
                    <a:pt x="1127672" y="2205964"/>
                    <a:pt x="1121698" y="2217488"/>
                    <a:pt x="1114818" y="2230739"/>
                  </a:cubicBezTo>
                  <a:cubicBezTo>
                    <a:pt x="1108079" y="2244047"/>
                    <a:pt x="1100024" y="2258869"/>
                    <a:pt x="1092534" y="2276665"/>
                  </a:cubicBezTo>
                  <a:cubicBezTo>
                    <a:pt x="1085767" y="2279539"/>
                    <a:pt x="1080444" y="2289944"/>
                    <a:pt x="1075093" y="2300831"/>
                  </a:cubicBezTo>
                  <a:cubicBezTo>
                    <a:pt x="1076395" y="2292761"/>
                    <a:pt x="1085229" y="2277005"/>
                    <a:pt x="1094134" y="2259775"/>
                  </a:cubicBezTo>
                  <a:cubicBezTo>
                    <a:pt x="1103563" y="2242829"/>
                    <a:pt x="1113614" y="2224722"/>
                    <a:pt x="1115752" y="2210778"/>
                  </a:cubicBezTo>
                  <a:cubicBezTo>
                    <a:pt x="1108079" y="2220843"/>
                    <a:pt x="1102968" y="2232367"/>
                    <a:pt x="1096272" y="2246524"/>
                  </a:cubicBezTo>
                  <a:cubicBezTo>
                    <a:pt x="1092775" y="2253518"/>
                    <a:pt x="1089491" y="2261503"/>
                    <a:pt x="1085244" y="2270280"/>
                  </a:cubicBezTo>
                  <a:cubicBezTo>
                    <a:pt x="1080996" y="2279057"/>
                    <a:pt x="1075871" y="2288684"/>
                    <a:pt x="1069359" y="2299345"/>
                  </a:cubicBezTo>
                  <a:cubicBezTo>
                    <a:pt x="1064758" y="2313318"/>
                    <a:pt x="1068581" y="2328154"/>
                    <a:pt x="1083771" y="2288854"/>
                  </a:cubicBezTo>
                  <a:cubicBezTo>
                    <a:pt x="1090991" y="2285994"/>
                    <a:pt x="1053390" y="2367030"/>
                    <a:pt x="1055443" y="2343756"/>
                  </a:cubicBezTo>
                  <a:cubicBezTo>
                    <a:pt x="1056802" y="2359668"/>
                    <a:pt x="999055" y="2455257"/>
                    <a:pt x="992189" y="2505614"/>
                  </a:cubicBezTo>
                  <a:cubicBezTo>
                    <a:pt x="999055" y="2496922"/>
                    <a:pt x="1006077" y="2486629"/>
                    <a:pt x="1011683" y="2471892"/>
                  </a:cubicBezTo>
                  <a:cubicBezTo>
                    <a:pt x="1012306" y="2474879"/>
                    <a:pt x="1010763" y="2481165"/>
                    <a:pt x="1007946" y="2489418"/>
                  </a:cubicBezTo>
                  <a:cubicBezTo>
                    <a:pt x="1006544" y="2493538"/>
                    <a:pt x="1004803" y="2498167"/>
                    <a:pt x="1002863" y="2503108"/>
                  </a:cubicBezTo>
                  <a:cubicBezTo>
                    <a:pt x="1000966" y="2508063"/>
                    <a:pt x="999211" y="2513514"/>
                    <a:pt x="997172" y="2519035"/>
                  </a:cubicBezTo>
                  <a:cubicBezTo>
                    <a:pt x="989187" y="2541205"/>
                    <a:pt x="979674" y="2566023"/>
                    <a:pt x="975016" y="2582501"/>
                  </a:cubicBezTo>
                  <a:cubicBezTo>
                    <a:pt x="955465" y="2602675"/>
                    <a:pt x="983284" y="2562087"/>
                    <a:pt x="985747" y="2542224"/>
                  </a:cubicBezTo>
                  <a:cubicBezTo>
                    <a:pt x="978230" y="2548057"/>
                    <a:pt x="972751" y="2561252"/>
                    <a:pt x="965007" y="2566815"/>
                  </a:cubicBezTo>
                  <a:cubicBezTo>
                    <a:pt x="960958" y="2578580"/>
                    <a:pt x="956881" y="2590429"/>
                    <a:pt x="952789" y="2602307"/>
                  </a:cubicBezTo>
                  <a:cubicBezTo>
                    <a:pt x="960080" y="2601741"/>
                    <a:pt x="956683" y="2613831"/>
                    <a:pt x="950114" y="2631911"/>
                  </a:cubicBezTo>
                  <a:cubicBezTo>
                    <a:pt x="944040" y="2650159"/>
                    <a:pt x="934371" y="2674326"/>
                    <a:pt x="927151" y="2697103"/>
                  </a:cubicBezTo>
                  <a:cubicBezTo>
                    <a:pt x="935631" y="2677623"/>
                    <a:pt x="946985" y="2667162"/>
                    <a:pt x="952775" y="2639825"/>
                  </a:cubicBezTo>
                  <a:cubicBezTo>
                    <a:pt x="951515" y="2653797"/>
                    <a:pt x="940657" y="2692787"/>
                    <a:pt x="927009" y="2739575"/>
                  </a:cubicBezTo>
                  <a:cubicBezTo>
                    <a:pt x="925296" y="2745423"/>
                    <a:pt x="923541" y="2751396"/>
                    <a:pt x="921771" y="2757456"/>
                  </a:cubicBezTo>
                  <a:cubicBezTo>
                    <a:pt x="920285" y="2763601"/>
                    <a:pt x="918784" y="2769843"/>
                    <a:pt x="917255" y="2776143"/>
                  </a:cubicBezTo>
                  <a:cubicBezTo>
                    <a:pt x="914225" y="2788730"/>
                    <a:pt x="911139" y="2801555"/>
                    <a:pt x="908067" y="2814340"/>
                  </a:cubicBezTo>
                  <a:cubicBezTo>
                    <a:pt x="901979" y="2839893"/>
                    <a:pt x="895963" y="2865235"/>
                    <a:pt x="890937" y="2888225"/>
                  </a:cubicBezTo>
                  <a:cubicBezTo>
                    <a:pt x="880659" y="2902793"/>
                    <a:pt x="880291" y="2890052"/>
                    <a:pt x="887383" y="2865050"/>
                  </a:cubicBezTo>
                  <a:cubicBezTo>
                    <a:pt x="884156" y="2871945"/>
                    <a:pt x="881522" y="2878302"/>
                    <a:pt x="879370" y="2884218"/>
                  </a:cubicBezTo>
                  <a:cubicBezTo>
                    <a:pt x="877488" y="2890207"/>
                    <a:pt x="876100" y="2895758"/>
                    <a:pt x="875010" y="2900953"/>
                  </a:cubicBezTo>
                  <a:cubicBezTo>
                    <a:pt x="872830" y="2911359"/>
                    <a:pt x="871938" y="2920361"/>
                    <a:pt x="871301" y="2928800"/>
                  </a:cubicBezTo>
                  <a:cubicBezTo>
                    <a:pt x="870013" y="2945690"/>
                    <a:pt x="869772" y="2960299"/>
                    <a:pt x="862283" y="2979623"/>
                  </a:cubicBezTo>
                  <a:cubicBezTo>
                    <a:pt x="859734" y="2995764"/>
                    <a:pt x="874118" y="2969771"/>
                    <a:pt x="874132" y="2979681"/>
                  </a:cubicBezTo>
                  <a:cubicBezTo>
                    <a:pt x="870168" y="2985980"/>
                    <a:pt x="864548" y="3005291"/>
                    <a:pt x="860626" y="3020878"/>
                  </a:cubicBezTo>
                  <a:cubicBezTo>
                    <a:pt x="857243" y="3036564"/>
                    <a:pt x="854893" y="3048413"/>
                    <a:pt x="855374" y="3039382"/>
                  </a:cubicBezTo>
                  <a:cubicBezTo>
                    <a:pt x="855530" y="3057814"/>
                    <a:pt x="850731" y="3097878"/>
                    <a:pt x="844600" y="3143719"/>
                  </a:cubicBezTo>
                  <a:cubicBezTo>
                    <a:pt x="843723" y="3149438"/>
                    <a:pt x="843142" y="3155286"/>
                    <a:pt x="842718" y="3161231"/>
                  </a:cubicBezTo>
                  <a:cubicBezTo>
                    <a:pt x="842208" y="3167164"/>
                    <a:pt x="841698" y="3173152"/>
                    <a:pt x="841189" y="3179169"/>
                  </a:cubicBezTo>
                  <a:cubicBezTo>
                    <a:pt x="840155" y="3191188"/>
                    <a:pt x="839122" y="3203349"/>
                    <a:pt x="838088" y="3215368"/>
                  </a:cubicBezTo>
                  <a:cubicBezTo>
                    <a:pt x="836035" y="3239408"/>
                    <a:pt x="834096" y="3262908"/>
                    <a:pt x="832609" y="3283903"/>
                  </a:cubicBezTo>
                  <a:cubicBezTo>
                    <a:pt x="836630" y="3276739"/>
                    <a:pt x="836814" y="3262964"/>
                    <a:pt x="838187" y="3251342"/>
                  </a:cubicBezTo>
                  <a:cubicBezTo>
                    <a:pt x="837564" y="3262865"/>
                    <a:pt x="836941" y="3274135"/>
                    <a:pt x="836333" y="3285163"/>
                  </a:cubicBezTo>
                  <a:cubicBezTo>
                    <a:pt x="836021" y="3296220"/>
                    <a:pt x="836120" y="3307065"/>
                    <a:pt x="835965" y="3317696"/>
                  </a:cubicBezTo>
                  <a:cubicBezTo>
                    <a:pt x="835681" y="3338932"/>
                    <a:pt x="835413" y="3359374"/>
                    <a:pt x="835158" y="3379280"/>
                  </a:cubicBezTo>
                  <a:cubicBezTo>
                    <a:pt x="834974" y="3389204"/>
                    <a:pt x="834790" y="3399015"/>
                    <a:pt x="834606" y="3408712"/>
                  </a:cubicBezTo>
                  <a:cubicBezTo>
                    <a:pt x="834506" y="3413555"/>
                    <a:pt x="834393" y="3418381"/>
                    <a:pt x="834294" y="3423182"/>
                  </a:cubicBezTo>
                  <a:cubicBezTo>
                    <a:pt x="834422" y="3427995"/>
                    <a:pt x="834549" y="3432779"/>
                    <a:pt x="834662" y="3437550"/>
                  </a:cubicBezTo>
                  <a:cubicBezTo>
                    <a:pt x="835129" y="3456620"/>
                    <a:pt x="835597" y="3475406"/>
                    <a:pt x="836064" y="3494193"/>
                  </a:cubicBezTo>
                  <a:cubicBezTo>
                    <a:pt x="836432" y="3512951"/>
                    <a:pt x="836800" y="3531681"/>
                    <a:pt x="837168" y="3550652"/>
                  </a:cubicBezTo>
                  <a:cubicBezTo>
                    <a:pt x="837126" y="3560137"/>
                    <a:pt x="837890" y="3569664"/>
                    <a:pt x="838555" y="3579291"/>
                  </a:cubicBezTo>
                  <a:cubicBezTo>
                    <a:pt x="839207" y="3588918"/>
                    <a:pt x="839858" y="3598630"/>
                    <a:pt x="840523" y="3608469"/>
                  </a:cubicBezTo>
                  <a:cubicBezTo>
                    <a:pt x="841840" y="3628119"/>
                    <a:pt x="843185" y="3648265"/>
                    <a:pt x="844572" y="3669175"/>
                  </a:cubicBezTo>
                  <a:cubicBezTo>
                    <a:pt x="845323" y="3679623"/>
                    <a:pt x="845846" y="3690255"/>
                    <a:pt x="846823" y="3701085"/>
                  </a:cubicBezTo>
                  <a:cubicBezTo>
                    <a:pt x="848112" y="3711887"/>
                    <a:pt x="849428" y="3722915"/>
                    <a:pt x="850773" y="3734184"/>
                  </a:cubicBezTo>
                  <a:cubicBezTo>
                    <a:pt x="835483" y="3705106"/>
                    <a:pt x="855870" y="3784258"/>
                    <a:pt x="860994" y="3839670"/>
                  </a:cubicBezTo>
                  <a:cubicBezTo>
                    <a:pt x="871952" y="3820812"/>
                    <a:pt x="859324" y="3746884"/>
                    <a:pt x="870975" y="3803696"/>
                  </a:cubicBezTo>
                  <a:cubicBezTo>
                    <a:pt x="872702" y="3788463"/>
                    <a:pt x="863245" y="3718810"/>
                    <a:pt x="856450" y="3732613"/>
                  </a:cubicBezTo>
                  <a:cubicBezTo>
                    <a:pt x="855275" y="3720990"/>
                    <a:pt x="854086" y="3709310"/>
                    <a:pt x="852897" y="3697603"/>
                  </a:cubicBezTo>
                  <a:cubicBezTo>
                    <a:pt x="852302" y="3685852"/>
                    <a:pt x="851707" y="3674059"/>
                    <a:pt x="851113" y="3662238"/>
                  </a:cubicBezTo>
                  <a:cubicBezTo>
                    <a:pt x="849895" y="3638581"/>
                    <a:pt x="848678" y="3614812"/>
                    <a:pt x="847446" y="3590999"/>
                  </a:cubicBezTo>
                  <a:cubicBezTo>
                    <a:pt x="846979" y="3579093"/>
                    <a:pt x="845860" y="3567159"/>
                    <a:pt x="845889" y="3555224"/>
                  </a:cubicBezTo>
                  <a:lnTo>
                    <a:pt x="845804" y="3519407"/>
                  </a:lnTo>
                  <a:cubicBezTo>
                    <a:pt x="845676" y="3495524"/>
                    <a:pt x="845563" y="3471655"/>
                    <a:pt x="845436" y="3447899"/>
                  </a:cubicBezTo>
                  <a:cubicBezTo>
                    <a:pt x="844714" y="3424088"/>
                    <a:pt x="846469" y="3400502"/>
                    <a:pt x="847234" y="3377014"/>
                  </a:cubicBezTo>
                  <a:cubicBezTo>
                    <a:pt x="848097" y="3353513"/>
                    <a:pt x="848947" y="3330183"/>
                    <a:pt x="849796" y="3307093"/>
                  </a:cubicBezTo>
                  <a:cubicBezTo>
                    <a:pt x="849994" y="3301302"/>
                    <a:pt x="850178" y="3295540"/>
                    <a:pt x="850362" y="3289793"/>
                  </a:cubicBezTo>
                  <a:cubicBezTo>
                    <a:pt x="850830" y="3284074"/>
                    <a:pt x="851283" y="3278367"/>
                    <a:pt x="851736" y="3272677"/>
                  </a:cubicBezTo>
                  <a:cubicBezTo>
                    <a:pt x="852642" y="3261280"/>
                    <a:pt x="853534" y="3249968"/>
                    <a:pt x="854426" y="3238728"/>
                  </a:cubicBezTo>
                  <a:cubicBezTo>
                    <a:pt x="856068" y="3216190"/>
                    <a:pt x="857682" y="3193977"/>
                    <a:pt x="859267" y="3172146"/>
                  </a:cubicBezTo>
                  <a:cubicBezTo>
                    <a:pt x="859635" y="3166682"/>
                    <a:pt x="859862" y="3160892"/>
                    <a:pt x="860003" y="3154846"/>
                  </a:cubicBezTo>
                  <a:cubicBezTo>
                    <a:pt x="860372" y="3148845"/>
                    <a:pt x="860754" y="3142614"/>
                    <a:pt x="861150" y="3136230"/>
                  </a:cubicBezTo>
                  <a:cubicBezTo>
                    <a:pt x="861858" y="3123446"/>
                    <a:pt x="862481" y="3110068"/>
                    <a:pt x="863500" y="3096830"/>
                  </a:cubicBezTo>
                  <a:cubicBezTo>
                    <a:pt x="865539" y="3070371"/>
                    <a:pt x="869107" y="3044450"/>
                    <a:pt x="877785" y="3025478"/>
                  </a:cubicBezTo>
                  <a:cubicBezTo>
                    <a:pt x="874571" y="3012738"/>
                    <a:pt x="871924" y="2977995"/>
                    <a:pt x="894320" y="2934448"/>
                  </a:cubicBezTo>
                  <a:cubicBezTo>
                    <a:pt x="897251" y="2922896"/>
                    <a:pt x="899969" y="2910367"/>
                    <a:pt x="902560" y="2897088"/>
                  </a:cubicBezTo>
                  <a:cubicBezTo>
                    <a:pt x="905207" y="2883823"/>
                    <a:pt x="908817" y="2870104"/>
                    <a:pt x="911833" y="2855706"/>
                  </a:cubicBezTo>
                  <a:cubicBezTo>
                    <a:pt x="917963" y="2826897"/>
                    <a:pt x="924489" y="2796203"/>
                    <a:pt x="931044" y="2765383"/>
                  </a:cubicBezTo>
                  <a:cubicBezTo>
                    <a:pt x="938830" y="2734862"/>
                    <a:pt x="947806" y="2704466"/>
                    <a:pt x="957277" y="2675925"/>
                  </a:cubicBezTo>
                  <a:cubicBezTo>
                    <a:pt x="962062" y="2661682"/>
                    <a:pt x="967046" y="2647908"/>
                    <a:pt x="972340" y="2634926"/>
                  </a:cubicBezTo>
                  <a:cubicBezTo>
                    <a:pt x="978272" y="2622184"/>
                    <a:pt x="984431" y="2610179"/>
                    <a:pt x="990872" y="2599207"/>
                  </a:cubicBezTo>
                  <a:cubicBezTo>
                    <a:pt x="985860" y="2613463"/>
                    <a:pt x="980353" y="2627664"/>
                    <a:pt x="975724" y="2642273"/>
                  </a:cubicBezTo>
                  <a:cubicBezTo>
                    <a:pt x="971321" y="2656954"/>
                    <a:pt x="966890" y="2671762"/>
                    <a:pt x="962430" y="2686684"/>
                  </a:cubicBezTo>
                  <a:cubicBezTo>
                    <a:pt x="958013" y="2701592"/>
                    <a:pt x="953554" y="2716626"/>
                    <a:pt x="949066" y="2731788"/>
                  </a:cubicBezTo>
                  <a:cubicBezTo>
                    <a:pt x="944734" y="2746994"/>
                    <a:pt x="939694" y="2762099"/>
                    <a:pt x="936310" y="2777856"/>
                  </a:cubicBezTo>
                  <a:cubicBezTo>
                    <a:pt x="928906" y="2809115"/>
                    <a:pt x="921375" y="2840926"/>
                    <a:pt x="913701" y="2873361"/>
                  </a:cubicBezTo>
                  <a:cubicBezTo>
                    <a:pt x="911918" y="2881486"/>
                    <a:pt x="909610" y="2889527"/>
                    <a:pt x="908237" y="2897838"/>
                  </a:cubicBezTo>
                  <a:cubicBezTo>
                    <a:pt x="906736" y="2906105"/>
                    <a:pt x="905221" y="2914430"/>
                    <a:pt x="903707" y="2922784"/>
                  </a:cubicBezTo>
                  <a:cubicBezTo>
                    <a:pt x="900691" y="2939474"/>
                    <a:pt x="897647" y="2956336"/>
                    <a:pt x="894561" y="2973367"/>
                  </a:cubicBezTo>
                  <a:cubicBezTo>
                    <a:pt x="871145" y="3109713"/>
                    <a:pt x="855558" y="3258675"/>
                    <a:pt x="854426" y="3423464"/>
                  </a:cubicBezTo>
                  <a:cubicBezTo>
                    <a:pt x="854850" y="3433317"/>
                    <a:pt x="859664" y="3421977"/>
                    <a:pt x="863316" y="3417689"/>
                  </a:cubicBezTo>
                  <a:cubicBezTo>
                    <a:pt x="861759" y="3425914"/>
                    <a:pt x="861278" y="3434209"/>
                    <a:pt x="860598" y="3442519"/>
                  </a:cubicBezTo>
                  <a:cubicBezTo>
                    <a:pt x="859975" y="3450844"/>
                    <a:pt x="859508" y="3459182"/>
                    <a:pt x="859154" y="3467535"/>
                  </a:cubicBezTo>
                  <a:cubicBezTo>
                    <a:pt x="858460" y="3484255"/>
                    <a:pt x="858248" y="3501045"/>
                    <a:pt x="858361" y="3517892"/>
                  </a:cubicBezTo>
                  <a:cubicBezTo>
                    <a:pt x="858644" y="3534739"/>
                    <a:pt x="858588" y="3551628"/>
                    <a:pt x="859919" y="3568546"/>
                  </a:cubicBezTo>
                  <a:cubicBezTo>
                    <a:pt x="861532" y="3585421"/>
                    <a:pt x="863175" y="3602367"/>
                    <a:pt x="864803" y="3619356"/>
                  </a:cubicBezTo>
                  <a:cubicBezTo>
                    <a:pt x="866459" y="3636302"/>
                    <a:pt x="868116" y="3653276"/>
                    <a:pt x="869772" y="3670279"/>
                  </a:cubicBezTo>
                  <a:lnTo>
                    <a:pt x="871995" y="3695776"/>
                  </a:lnTo>
                  <a:lnTo>
                    <a:pt x="875137" y="3721245"/>
                  </a:lnTo>
                  <a:cubicBezTo>
                    <a:pt x="879158" y="3755222"/>
                    <a:pt x="881961" y="3789312"/>
                    <a:pt x="882273" y="3823785"/>
                  </a:cubicBezTo>
                  <a:cubicBezTo>
                    <a:pt x="888672" y="3850231"/>
                    <a:pt x="897421" y="3874114"/>
                    <a:pt x="902857" y="3898436"/>
                  </a:cubicBezTo>
                  <a:cubicBezTo>
                    <a:pt x="905660" y="3910597"/>
                    <a:pt x="907812" y="3922857"/>
                    <a:pt x="908874" y="3935612"/>
                  </a:cubicBezTo>
                  <a:cubicBezTo>
                    <a:pt x="909992" y="3948368"/>
                    <a:pt x="909610" y="3961676"/>
                    <a:pt x="909058" y="3975677"/>
                  </a:cubicBezTo>
                  <a:cubicBezTo>
                    <a:pt x="921601" y="4016195"/>
                    <a:pt x="931115" y="4049591"/>
                    <a:pt x="940614" y="4087830"/>
                  </a:cubicBezTo>
                  <a:cubicBezTo>
                    <a:pt x="946249" y="4106772"/>
                    <a:pt x="952152" y="4126847"/>
                    <a:pt x="958452" y="4149583"/>
                  </a:cubicBezTo>
                  <a:cubicBezTo>
                    <a:pt x="961567" y="4160951"/>
                    <a:pt x="964865" y="4172985"/>
                    <a:pt x="968376" y="4185840"/>
                  </a:cubicBezTo>
                  <a:cubicBezTo>
                    <a:pt x="971986" y="4198680"/>
                    <a:pt x="975059" y="4212526"/>
                    <a:pt x="980056" y="4226966"/>
                  </a:cubicBezTo>
                  <a:cubicBezTo>
                    <a:pt x="983609" y="4236041"/>
                    <a:pt x="984657" y="4224007"/>
                    <a:pt x="986554" y="4218925"/>
                  </a:cubicBezTo>
                  <a:cubicBezTo>
                    <a:pt x="993194" y="4242850"/>
                    <a:pt x="999975" y="4266309"/>
                    <a:pt x="1006870" y="4289314"/>
                  </a:cubicBezTo>
                  <a:cubicBezTo>
                    <a:pt x="1013892" y="4312263"/>
                    <a:pt x="1020248" y="4334999"/>
                    <a:pt x="1028997" y="4356547"/>
                  </a:cubicBezTo>
                  <a:cubicBezTo>
                    <a:pt x="1037223" y="4378249"/>
                    <a:pt x="1045490" y="4399499"/>
                    <a:pt x="1053758" y="4420282"/>
                  </a:cubicBezTo>
                  <a:cubicBezTo>
                    <a:pt x="1057920" y="4430645"/>
                    <a:pt x="1062054" y="4440923"/>
                    <a:pt x="1066160" y="4451116"/>
                  </a:cubicBezTo>
                  <a:cubicBezTo>
                    <a:pt x="1070577" y="4461168"/>
                    <a:pt x="1075418" y="4470965"/>
                    <a:pt x="1080005" y="4480733"/>
                  </a:cubicBezTo>
                  <a:cubicBezTo>
                    <a:pt x="1089392" y="4500142"/>
                    <a:pt x="1098608" y="4519198"/>
                    <a:pt x="1107654" y="4537900"/>
                  </a:cubicBezTo>
                  <a:cubicBezTo>
                    <a:pt x="1112241" y="4547187"/>
                    <a:pt x="1116771" y="4556389"/>
                    <a:pt x="1121273" y="4565506"/>
                  </a:cubicBezTo>
                  <a:cubicBezTo>
                    <a:pt x="1126059" y="4574481"/>
                    <a:pt x="1131183" y="4583217"/>
                    <a:pt x="1136054" y="4591923"/>
                  </a:cubicBezTo>
                  <a:cubicBezTo>
                    <a:pt x="1145921" y="4609252"/>
                    <a:pt x="1155605" y="4626226"/>
                    <a:pt x="1165090" y="4642875"/>
                  </a:cubicBezTo>
                  <a:cubicBezTo>
                    <a:pt x="1174745" y="4659396"/>
                    <a:pt x="1183437" y="4675903"/>
                    <a:pt x="1193772" y="4691151"/>
                  </a:cubicBezTo>
                  <a:cubicBezTo>
                    <a:pt x="1175552" y="4674912"/>
                    <a:pt x="1182602" y="4690556"/>
                    <a:pt x="1198996" y="4716223"/>
                  </a:cubicBezTo>
                  <a:cubicBezTo>
                    <a:pt x="1207193" y="4729049"/>
                    <a:pt x="1217684" y="4744339"/>
                    <a:pt x="1228485" y="4759331"/>
                  </a:cubicBezTo>
                  <a:cubicBezTo>
                    <a:pt x="1233894" y="4766821"/>
                    <a:pt x="1239358" y="4774239"/>
                    <a:pt x="1244667" y="4781246"/>
                  </a:cubicBezTo>
                  <a:cubicBezTo>
                    <a:pt x="1249990" y="4788240"/>
                    <a:pt x="1255766" y="4794483"/>
                    <a:pt x="1260735" y="4800189"/>
                  </a:cubicBezTo>
                  <a:cubicBezTo>
                    <a:pt x="1225626" y="4739369"/>
                    <a:pt x="1186863" y="4671415"/>
                    <a:pt x="1150196" y="4597020"/>
                  </a:cubicBezTo>
                  <a:cubicBezTo>
                    <a:pt x="1145454" y="4587789"/>
                    <a:pt x="1140683" y="4578488"/>
                    <a:pt x="1135869" y="4569130"/>
                  </a:cubicBezTo>
                  <a:cubicBezTo>
                    <a:pt x="1130900" y="4559843"/>
                    <a:pt x="1127021" y="4550018"/>
                    <a:pt x="1122477" y="4540391"/>
                  </a:cubicBezTo>
                  <a:cubicBezTo>
                    <a:pt x="1113643" y="4521010"/>
                    <a:pt x="1104710" y="4501417"/>
                    <a:pt x="1095691" y="4481653"/>
                  </a:cubicBezTo>
                  <a:cubicBezTo>
                    <a:pt x="1091161" y="4471757"/>
                    <a:pt x="1086588" y="4461819"/>
                    <a:pt x="1082016" y="4451852"/>
                  </a:cubicBezTo>
                  <a:cubicBezTo>
                    <a:pt x="1077613" y="4441815"/>
                    <a:pt x="1073790" y="4431509"/>
                    <a:pt x="1069614" y="4421287"/>
                  </a:cubicBezTo>
                  <a:cubicBezTo>
                    <a:pt x="1061375" y="4400773"/>
                    <a:pt x="1053093" y="4380132"/>
                    <a:pt x="1044768" y="4359406"/>
                  </a:cubicBezTo>
                  <a:cubicBezTo>
                    <a:pt x="1040649" y="4349015"/>
                    <a:pt x="1036246" y="4338680"/>
                    <a:pt x="1032324" y="4328176"/>
                  </a:cubicBezTo>
                  <a:cubicBezTo>
                    <a:pt x="1028672" y="4317586"/>
                    <a:pt x="1025019" y="4306968"/>
                    <a:pt x="1021352" y="4296350"/>
                  </a:cubicBezTo>
                  <a:cubicBezTo>
                    <a:pt x="1013991" y="4275072"/>
                    <a:pt x="1006615" y="4253751"/>
                    <a:pt x="999239" y="4232459"/>
                  </a:cubicBezTo>
                  <a:cubicBezTo>
                    <a:pt x="991339" y="4211266"/>
                    <a:pt x="985591" y="4189492"/>
                    <a:pt x="979263" y="4167903"/>
                  </a:cubicBezTo>
                  <a:cubicBezTo>
                    <a:pt x="972992" y="4146256"/>
                    <a:pt x="966748" y="4124695"/>
                    <a:pt x="960533" y="4103233"/>
                  </a:cubicBezTo>
                  <a:lnTo>
                    <a:pt x="955876" y="4087136"/>
                  </a:lnTo>
                  <a:cubicBezTo>
                    <a:pt x="954488" y="4081728"/>
                    <a:pt x="953313" y="4076306"/>
                    <a:pt x="952025" y="4070898"/>
                  </a:cubicBezTo>
                  <a:cubicBezTo>
                    <a:pt x="949505" y="4060068"/>
                    <a:pt x="946999" y="4049280"/>
                    <a:pt x="944493" y="4038535"/>
                  </a:cubicBezTo>
                  <a:cubicBezTo>
                    <a:pt x="939496" y="4017002"/>
                    <a:pt x="934541" y="3995624"/>
                    <a:pt x="929628" y="3974460"/>
                  </a:cubicBezTo>
                  <a:cubicBezTo>
                    <a:pt x="928411" y="3969165"/>
                    <a:pt x="927207" y="3963870"/>
                    <a:pt x="925990" y="3958604"/>
                  </a:cubicBezTo>
                  <a:cubicBezTo>
                    <a:pt x="925056" y="3953281"/>
                    <a:pt x="924135" y="3947986"/>
                    <a:pt x="923201" y="3942691"/>
                  </a:cubicBezTo>
                  <a:cubicBezTo>
                    <a:pt x="921346" y="3932101"/>
                    <a:pt x="919506" y="3921569"/>
                    <a:pt x="917680" y="3911106"/>
                  </a:cubicBezTo>
                  <a:cubicBezTo>
                    <a:pt x="914055" y="3890140"/>
                    <a:pt x="910488" y="3869442"/>
                    <a:pt x="906963" y="3849056"/>
                  </a:cubicBezTo>
                  <a:cubicBezTo>
                    <a:pt x="910615" y="3839117"/>
                    <a:pt x="915146" y="3856545"/>
                    <a:pt x="919902" y="3882976"/>
                  </a:cubicBezTo>
                  <a:cubicBezTo>
                    <a:pt x="922281" y="3896199"/>
                    <a:pt x="924702" y="3911673"/>
                    <a:pt x="927108" y="3927132"/>
                  </a:cubicBezTo>
                  <a:cubicBezTo>
                    <a:pt x="929614" y="3942578"/>
                    <a:pt x="931525" y="3958094"/>
                    <a:pt x="934852" y="3971062"/>
                  </a:cubicBezTo>
                  <a:cubicBezTo>
                    <a:pt x="940600" y="3996290"/>
                    <a:pt x="946461" y="4021971"/>
                    <a:pt x="952407" y="4048063"/>
                  </a:cubicBezTo>
                  <a:cubicBezTo>
                    <a:pt x="955437" y="4061087"/>
                    <a:pt x="958240" y="4074239"/>
                    <a:pt x="961510" y="4087391"/>
                  </a:cubicBezTo>
                  <a:cubicBezTo>
                    <a:pt x="965219" y="4100444"/>
                    <a:pt x="968957" y="4113582"/>
                    <a:pt x="972708" y="4126804"/>
                  </a:cubicBezTo>
                  <a:cubicBezTo>
                    <a:pt x="980198" y="4153193"/>
                    <a:pt x="987786" y="4179922"/>
                    <a:pt x="995459" y="4206948"/>
                  </a:cubicBezTo>
                  <a:cubicBezTo>
                    <a:pt x="1004491" y="4233521"/>
                    <a:pt x="1013623" y="4260363"/>
                    <a:pt x="1022825" y="4287445"/>
                  </a:cubicBezTo>
                  <a:cubicBezTo>
                    <a:pt x="1027426" y="4300951"/>
                    <a:pt x="1032055" y="4314500"/>
                    <a:pt x="1036699" y="4328105"/>
                  </a:cubicBezTo>
                  <a:cubicBezTo>
                    <a:pt x="1042022" y="4341469"/>
                    <a:pt x="1047359" y="4354890"/>
                    <a:pt x="1052725" y="4368339"/>
                  </a:cubicBezTo>
                  <a:cubicBezTo>
                    <a:pt x="1063512" y="4395139"/>
                    <a:pt x="1074357" y="4422108"/>
                    <a:pt x="1085244" y="4449191"/>
                  </a:cubicBezTo>
                  <a:cubicBezTo>
                    <a:pt x="1097489" y="4475651"/>
                    <a:pt x="1109778" y="4502224"/>
                    <a:pt x="1122095" y="4528853"/>
                  </a:cubicBezTo>
                  <a:lnTo>
                    <a:pt x="1131311" y="4548786"/>
                  </a:lnTo>
                  <a:cubicBezTo>
                    <a:pt x="1134397" y="4555426"/>
                    <a:pt x="1137356" y="4562122"/>
                    <a:pt x="1140924" y="4568550"/>
                  </a:cubicBezTo>
                  <a:lnTo>
                    <a:pt x="1161451" y="4607482"/>
                  </a:lnTo>
                  <a:lnTo>
                    <a:pt x="1181937" y="4646329"/>
                  </a:lnTo>
                  <a:cubicBezTo>
                    <a:pt x="1188817" y="4659240"/>
                    <a:pt x="1195287" y="4672307"/>
                    <a:pt x="1203073" y="4684723"/>
                  </a:cubicBezTo>
                  <a:cubicBezTo>
                    <a:pt x="1218009" y="4709781"/>
                    <a:pt x="1232917" y="4734797"/>
                    <a:pt x="1247753" y="4759699"/>
                  </a:cubicBezTo>
                  <a:lnTo>
                    <a:pt x="1258853" y="4778302"/>
                  </a:lnTo>
                  <a:lnTo>
                    <a:pt x="1270900" y="4796310"/>
                  </a:lnTo>
                  <a:cubicBezTo>
                    <a:pt x="1278913" y="4808287"/>
                    <a:pt x="1286898" y="4820221"/>
                    <a:pt x="1294868" y="4832127"/>
                  </a:cubicBezTo>
                  <a:cubicBezTo>
                    <a:pt x="1310993" y="4855784"/>
                    <a:pt x="1325929" y="4879865"/>
                    <a:pt x="1343385" y="4902092"/>
                  </a:cubicBezTo>
                  <a:cubicBezTo>
                    <a:pt x="1360246" y="4924602"/>
                    <a:pt x="1376951" y="4946927"/>
                    <a:pt x="1393501" y="4969013"/>
                  </a:cubicBezTo>
                  <a:cubicBezTo>
                    <a:pt x="1401486" y="4980211"/>
                    <a:pt x="1410716" y="4990461"/>
                    <a:pt x="1419338" y="5001008"/>
                  </a:cubicBezTo>
                  <a:cubicBezTo>
                    <a:pt x="1428073" y="5011456"/>
                    <a:pt x="1436751" y="5021847"/>
                    <a:pt x="1445373" y="5032168"/>
                  </a:cubicBezTo>
                  <a:cubicBezTo>
                    <a:pt x="1478869" y="5074129"/>
                    <a:pt x="1515790" y="5111490"/>
                    <a:pt x="1549852" y="5148341"/>
                  </a:cubicBezTo>
                  <a:cubicBezTo>
                    <a:pt x="1554581" y="5153735"/>
                    <a:pt x="1559168" y="5159497"/>
                    <a:pt x="1564406" y="5164947"/>
                  </a:cubicBezTo>
                  <a:cubicBezTo>
                    <a:pt x="1569644" y="5170398"/>
                    <a:pt x="1575010" y="5175976"/>
                    <a:pt x="1580503" y="5181681"/>
                  </a:cubicBezTo>
                  <a:cubicBezTo>
                    <a:pt x="1591503" y="5193021"/>
                    <a:pt x="1602984" y="5204871"/>
                    <a:pt x="1614890" y="5217159"/>
                  </a:cubicBezTo>
                  <a:cubicBezTo>
                    <a:pt x="1620851" y="5223275"/>
                    <a:pt x="1626924" y="5229490"/>
                    <a:pt x="1633082" y="5235818"/>
                  </a:cubicBezTo>
                  <a:cubicBezTo>
                    <a:pt x="1639297" y="5242076"/>
                    <a:pt x="1645328" y="5248701"/>
                    <a:pt x="1652194" y="5254732"/>
                  </a:cubicBezTo>
                  <a:cubicBezTo>
                    <a:pt x="1665601" y="5267049"/>
                    <a:pt x="1679390" y="5279734"/>
                    <a:pt x="1693505" y="5292701"/>
                  </a:cubicBezTo>
                  <a:cubicBezTo>
                    <a:pt x="1707662" y="5305599"/>
                    <a:pt x="1721932" y="5318949"/>
                    <a:pt x="1736797" y="5332171"/>
                  </a:cubicBezTo>
                  <a:cubicBezTo>
                    <a:pt x="1752158" y="5344828"/>
                    <a:pt x="1767816" y="5357711"/>
                    <a:pt x="1783672" y="5370778"/>
                  </a:cubicBezTo>
                  <a:cubicBezTo>
                    <a:pt x="1799584" y="5383732"/>
                    <a:pt x="1815341" y="5397210"/>
                    <a:pt x="1831849" y="5410078"/>
                  </a:cubicBezTo>
                  <a:cubicBezTo>
                    <a:pt x="1848681" y="5422522"/>
                    <a:pt x="1865670" y="5435094"/>
                    <a:pt x="1882743" y="5447722"/>
                  </a:cubicBezTo>
                  <a:cubicBezTo>
                    <a:pt x="1891252" y="5454022"/>
                    <a:pt x="1899774" y="5460336"/>
                    <a:pt x="1908325" y="5466664"/>
                  </a:cubicBezTo>
                  <a:cubicBezTo>
                    <a:pt x="1916834" y="5473007"/>
                    <a:pt x="1925314" y="5479406"/>
                    <a:pt x="1934346" y="5485125"/>
                  </a:cubicBezTo>
                  <a:cubicBezTo>
                    <a:pt x="1952071" y="5496904"/>
                    <a:pt x="1969824" y="5508697"/>
                    <a:pt x="1987534" y="5520461"/>
                  </a:cubicBezTo>
                  <a:cubicBezTo>
                    <a:pt x="2022276" y="5544741"/>
                    <a:pt x="2059255" y="5565354"/>
                    <a:pt x="2094463" y="5586589"/>
                  </a:cubicBezTo>
                  <a:cubicBezTo>
                    <a:pt x="2103283" y="5591856"/>
                    <a:pt x="2112061" y="5597094"/>
                    <a:pt x="2120781" y="5602304"/>
                  </a:cubicBezTo>
                  <a:cubicBezTo>
                    <a:pt x="2129446" y="5607570"/>
                    <a:pt x="2138634" y="5611931"/>
                    <a:pt x="2147425" y="5616730"/>
                  </a:cubicBezTo>
                  <a:cubicBezTo>
                    <a:pt x="2165093" y="5626102"/>
                    <a:pt x="2182521" y="5635346"/>
                    <a:pt x="2199594" y="5644407"/>
                  </a:cubicBezTo>
                  <a:cubicBezTo>
                    <a:pt x="2208103" y="5648952"/>
                    <a:pt x="2216526" y="5653439"/>
                    <a:pt x="2224851" y="5657871"/>
                  </a:cubicBezTo>
                  <a:cubicBezTo>
                    <a:pt x="2233062" y="5662500"/>
                    <a:pt x="2241811" y="5666011"/>
                    <a:pt x="2250079" y="5670060"/>
                  </a:cubicBezTo>
                  <a:cubicBezTo>
                    <a:pt x="2266756" y="5677903"/>
                    <a:pt x="2283008" y="5685533"/>
                    <a:pt x="2298779" y="5692952"/>
                  </a:cubicBezTo>
                  <a:cubicBezTo>
                    <a:pt x="2282314" y="5671475"/>
                    <a:pt x="2263316" y="5674647"/>
                    <a:pt x="2248097" y="5660603"/>
                  </a:cubicBezTo>
                  <a:cubicBezTo>
                    <a:pt x="2254850" y="5659003"/>
                    <a:pt x="2271683" y="5665742"/>
                    <a:pt x="2295141" y="5678045"/>
                  </a:cubicBezTo>
                  <a:cubicBezTo>
                    <a:pt x="2304938" y="5688407"/>
                    <a:pt x="2318628" y="5698770"/>
                    <a:pt x="2334540" y="5708907"/>
                  </a:cubicBezTo>
                  <a:cubicBezTo>
                    <a:pt x="2350708" y="5718577"/>
                    <a:pt x="2369551" y="5727184"/>
                    <a:pt x="2388776" y="5735735"/>
                  </a:cubicBezTo>
                  <a:cubicBezTo>
                    <a:pt x="2408058" y="5744187"/>
                    <a:pt x="2427921" y="5752171"/>
                    <a:pt x="2446806" y="5759491"/>
                  </a:cubicBezTo>
                  <a:cubicBezTo>
                    <a:pt x="2466131" y="5765748"/>
                    <a:pt x="2484408" y="5771651"/>
                    <a:pt x="2500179" y="5776762"/>
                  </a:cubicBezTo>
                  <a:cubicBezTo>
                    <a:pt x="2488329" y="5771029"/>
                    <a:pt x="2478009" y="5766045"/>
                    <a:pt x="2468665" y="5761515"/>
                  </a:cubicBezTo>
                  <a:cubicBezTo>
                    <a:pt x="2459335" y="5756956"/>
                    <a:pt x="2450671" y="5753474"/>
                    <a:pt x="2442743" y="5749410"/>
                  </a:cubicBezTo>
                  <a:cubicBezTo>
                    <a:pt x="2426675" y="5741737"/>
                    <a:pt x="2411498" y="5735990"/>
                    <a:pt x="2391891" y="5730935"/>
                  </a:cubicBezTo>
                  <a:cubicBezTo>
                    <a:pt x="2405793" y="5726518"/>
                    <a:pt x="2397341" y="5724126"/>
                    <a:pt x="2389385" y="5710634"/>
                  </a:cubicBezTo>
                  <a:cubicBezTo>
                    <a:pt x="2384317" y="5701404"/>
                    <a:pt x="2360957" y="5696533"/>
                    <a:pt x="2348315" y="5688931"/>
                  </a:cubicBezTo>
                  <a:cubicBezTo>
                    <a:pt x="2374846" y="5697553"/>
                    <a:pt x="2375568" y="5686355"/>
                    <a:pt x="2409658" y="5700625"/>
                  </a:cubicBezTo>
                  <a:cubicBezTo>
                    <a:pt x="2426094" y="5717614"/>
                    <a:pt x="2398077" y="5701036"/>
                    <a:pt x="2385237" y="5695996"/>
                  </a:cubicBezTo>
                  <a:cubicBezTo>
                    <a:pt x="2411484" y="5713565"/>
                    <a:pt x="2438949" y="5723475"/>
                    <a:pt x="2466102" y="5730242"/>
                  </a:cubicBezTo>
                  <a:cubicBezTo>
                    <a:pt x="2493709" y="5736145"/>
                    <a:pt x="2520593" y="5739854"/>
                    <a:pt x="2545411" y="5747613"/>
                  </a:cubicBezTo>
                  <a:cubicBezTo>
                    <a:pt x="2531593" y="5751209"/>
                    <a:pt x="2547704" y="5755923"/>
                    <a:pt x="2568855" y="5772529"/>
                  </a:cubicBezTo>
                  <a:cubicBezTo>
                    <a:pt x="2577731" y="5773407"/>
                    <a:pt x="2576641" y="5769401"/>
                    <a:pt x="2570610" y="5763426"/>
                  </a:cubicBezTo>
                  <a:cubicBezTo>
                    <a:pt x="2564650" y="5757310"/>
                    <a:pt x="2553707" y="5749354"/>
                    <a:pt x="2542325" y="5743309"/>
                  </a:cubicBezTo>
                  <a:cubicBezTo>
                    <a:pt x="2541093" y="5738241"/>
                    <a:pt x="2549318" y="5746353"/>
                    <a:pt x="2557628" y="5749340"/>
                  </a:cubicBezTo>
                  <a:cubicBezTo>
                    <a:pt x="2562385" y="5748929"/>
                    <a:pt x="2563419" y="5745914"/>
                    <a:pt x="2563433" y="5742205"/>
                  </a:cubicBezTo>
                  <a:cubicBezTo>
                    <a:pt x="2536888" y="5737731"/>
                    <a:pt x="2507838" y="5729208"/>
                    <a:pt x="2475956" y="5718704"/>
                  </a:cubicBezTo>
                  <a:cubicBezTo>
                    <a:pt x="2467900" y="5716254"/>
                    <a:pt x="2460043" y="5712885"/>
                    <a:pt x="2451903" y="5709629"/>
                  </a:cubicBezTo>
                  <a:cubicBezTo>
                    <a:pt x="2443777" y="5706331"/>
                    <a:pt x="2435466" y="5702947"/>
                    <a:pt x="2426972" y="5699493"/>
                  </a:cubicBezTo>
                  <a:cubicBezTo>
                    <a:pt x="2409969" y="5692569"/>
                    <a:pt x="2392230" y="5685349"/>
                    <a:pt x="2373642" y="5678087"/>
                  </a:cubicBezTo>
                  <a:cubicBezTo>
                    <a:pt x="2370485" y="5672693"/>
                    <a:pt x="2371830" y="5670810"/>
                    <a:pt x="2370910" y="5668559"/>
                  </a:cubicBezTo>
                  <a:cubicBezTo>
                    <a:pt x="2370032" y="5666237"/>
                    <a:pt x="2366677" y="5663930"/>
                    <a:pt x="2354926" y="5656313"/>
                  </a:cubicBezTo>
                  <a:cubicBezTo>
                    <a:pt x="2383113" y="5683311"/>
                    <a:pt x="2290780" y="5639325"/>
                    <a:pt x="2301568" y="5635601"/>
                  </a:cubicBezTo>
                  <a:cubicBezTo>
                    <a:pt x="2287638" y="5630391"/>
                    <a:pt x="2287128" y="5636324"/>
                    <a:pt x="2262438" y="5622237"/>
                  </a:cubicBezTo>
                  <a:cubicBezTo>
                    <a:pt x="2253335" y="5610373"/>
                    <a:pt x="2240692" y="5597986"/>
                    <a:pt x="2223577" y="5586901"/>
                  </a:cubicBezTo>
                  <a:cubicBezTo>
                    <a:pt x="2214898" y="5584820"/>
                    <a:pt x="2229282" y="5595197"/>
                    <a:pt x="2226337" y="5601893"/>
                  </a:cubicBezTo>
                  <a:cubicBezTo>
                    <a:pt x="2189798" y="5570719"/>
                    <a:pt x="2188141" y="5589591"/>
                    <a:pt x="2166099" y="5564108"/>
                  </a:cubicBezTo>
                  <a:cubicBezTo>
                    <a:pt x="2177368" y="5563867"/>
                    <a:pt x="2223761" y="5596018"/>
                    <a:pt x="2189982" y="5561008"/>
                  </a:cubicBezTo>
                  <a:cubicBezTo>
                    <a:pt x="2215181" y="5574754"/>
                    <a:pt x="2239277" y="5587906"/>
                    <a:pt x="2262664" y="5600661"/>
                  </a:cubicBezTo>
                  <a:cubicBezTo>
                    <a:pt x="2286562" y="5612426"/>
                    <a:pt x="2310091" y="5623044"/>
                    <a:pt x="2333011" y="5633747"/>
                  </a:cubicBezTo>
                  <a:cubicBezTo>
                    <a:pt x="2344479" y="5639027"/>
                    <a:pt x="2355875" y="5644265"/>
                    <a:pt x="2367229" y="5649490"/>
                  </a:cubicBezTo>
                  <a:cubicBezTo>
                    <a:pt x="2378682" y="5654487"/>
                    <a:pt x="2390461" y="5658734"/>
                    <a:pt x="2402027" y="5663349"/>
                  </a:cubicBezTo>
                  <a:cubicBezTo>
                    <a:pt x="2425202" y="5672311"/>
                    <a:pt x="2448406" y="5681286"/>
                    <a:pt x="2472034" y="5690432"/>
                  </a:cubicBezTo>
                  <a:cubicBezTo>
                    <a:pt x="2473039" y="5693490"/>
                    <a:pt x="2467575" y="5691621"/>
                    <a:pt x="2470463" y="5696123"/>
                  </a:cubicBezTo>
                  <a:cubicBezTo>
                    <a:pt x="2492704" y="5700752"/>
                    <a:pt x="2513925" y="5706826"/>
                    <a:pt x="2536194" y="5714499"/>
                  </a:cubicBezTo>
                  <a:cubicBezTo>
                    <a:pt x="2547322" y="5718293"/>
                    <a:pt x="2558846" y="5722215"/>
                    <a:pt x="2570979" y="5726363"/>
                  </a:cubicBezTo>
                  <a:cubicBezTo>
                    <a:pt x="2577080" y="5728331"/>
                    <a:pt x="2583225" y="5730610"/>
                    <a:pt x="2589779" y="5732351"/>
                  </a:cubicBezTo>
                  <a:cubicBezTo>
                    <a:pt x="2596362" y="5734036"/>
                    <a:pt x="2603144" y="5735707"/>
                    <a:pt x="2610165" y="5737335"/>
                  </a:cubicBezTo>
                  <a:cubicBezTo>
                    <a:pt x="2620982" y="5747188"/>
                    <a:pt x="2639655" y="5753247"/>
                    <a:pt x="2630793" y="5756503"/>
                  </a:cubicBezTo>
                  <a:cubicBezTo>
                    <a:pt x="2652014" y="5763964"/>
                    <a:pt x="2671211" y="5770547"/>
                    <a:pt x="2688908" y="5776451"/>
                  </a:cubicBezTo>
                  <a:cubicBezTo>
                    <a:pt x="2706830" y="5781731"/>
                    <a:pt x="2723465" y="5785780"/>
                    <a:pt x="2738995" y="5789815"/>
                  </a:cubicBezTo>
                  <a:cubicBezTo>
                    <a:pt x="2754554" y="5793651"/>
                    <a:pt x="2769122" y="5797248"/>
                    <a:pt x="2783279" y="5800730"/>
                  </a:cubicBezTo>
                  <a:cubicBezTo>
                    <a:pt x="2790343" y="5802415"/>
                    <a:pt x="2797309" y="5804071"/>
                    <a:pt x="2804246" y="5805728"/>
                  </a:cubicBezTo>
                  <a:cubicBezTo>
                    <a:pt x="2811282" y="5806974"/>
                    <a:pt x="2818289" y="5808219"/>
                    <a:pt x="2825326" y="5809465"/>
                  </a:cubicBezTo>
                  <a:cubicBezTo>
                    <a:pt x="2853456" y="5814449"/>
                    <a:pt x="2882025" y="5819573"/>
                    <a:pt x="2915407" y="5826383"/>
                  </a:cubicBezTo>
                  <a:cubicBezTo>
                    <a:pt x="2949201" y="5831551"/>
                    <a:pt x="2987963" y="5837822"/>
                    <a:pt x="3036026" y="5846670"/>
                  </a:cubicBezTo>
                  <a:cubicBezTo>
                    <a:pt x="3008137" y="5851483"/>
                    <a:pt x="2976014" y="5846811"/>
                    <a:pt x="2942971" y="5840908"/>
                  </a:cubicBezTo>
                  <a:cubicBezTo>
                    <a:pt x="2934718" y="5839351"/>
                    <a:pt x="2926394" y="5837793"/>
                    <a:pt x="2918069" y="5836222"/>
                  </a:cubicBezTo>
                  <a:cubicBezTo>
                    <a:pt x="2909844" y="5834240"/>
                    <a:pt x="2901619" y="5832244"/>
                    <a:pt x="2893450" y="5830276"/>
                  </a:cubicBezTo>
                  <a:cubicBezTo>
                    <a:pt x="2877098" y="5826411"/>
                    <a:pt x="2860888" y="5823056"/>
                    <a:pt x="2845103" y="5821074"/>
                  </a:cubicBezTo>
                  <a:cubicBezTo>
                    <a:pt x="2856358" y="5827233"/>
                    <a:pt x="2868887" y="5830984"/>
                    <a:pt x="2883582" y="5835047"/>
                  </a:cubicBezTo>
                  <a:cubicBezTo>
                    <a:pt x="2898263" y="5839181"/>
                    <a:pt x="2915011" y="5843895"/>
                    <a:pt x="2935567" y="5849672"/>
                  </a:cubicBezTo>
                  <a:cubicBezTo>
                    <a:pt x="2936714" y="5853494"/>
                    <a:pt x="2933175" y="5855306"/>
                    <a:pt x="2919088" y="5852715"/>
                  </a:cubicBezTo>
                  <a:cubicBezTo>
                    <a:pt x="2947006" y="5866957"/>
                    <a:pt x="2964278" y="5853947"/>
                    <a:pt x="2995183" y="5869081"/>
                  </a:cubicBezTo>
                  <a:cubicBezTo>
                    <a:pt x="2983956" y="5869604"/>
                    <a:pt x="2965651" y="5867113"/>
                    <a:pt x="2947657" y="5864805"/>
                  </a:cubicBezTo>
                  <a:cubicBezTo>
                    <a:pt x="2938654" y="5863658"/>
                    <a:pt x="2929749" y="5862555"/>
                    <a:pt x="2921835" y="5861875"/>
                  </a:cubicBezTo>
                  <a:cubicBezTo>
                    <a:pt x="2913893" y="5861281"/>
                    <a:pt x="2907012" y="5860940"/>
                    <a:pt x="2902142" y="5861139"/>
                  </a:cubicBezTo>
                  <a:cubicBezTo>
                    <a:pt x="2911330" y="5864310"/>
                    <a:pt x="2920405" y="5865910"/>
                    <a:pt x="2929013" y="5867976"/>
                  </a:cubicBezTo>
                  <a:cubicBezTo>
                    <a:pt x="2937663" y="5869874"/>
                    <a:pt x="2946015" y="5871487"/>
                    <a:pt x="2954226" y="5872790"/>
                  </a:cubicBezTo>
                  <a:cubicBezTo>
                    <a:pt x="2970649" y="5875395"/>
                    <a:pt x="2986505" y="5876726"/>
                    <a:pt x="3002955" y="5876414"/>
                  </a:cubicBezTo>
                  <a:cubicBezTo>
                    <a:pt x="3011449" y="5882714"/>
                    <a:pt x="3002106" y="5881369"/>
                    <a:pt x="3006665" y="5885942"/>
                  </a:cubicBezTo>
                  <a:cubicBezTo>
                    <a:pt x="3013417" y="5887089"/>
                    <a:pt x="3020085" y="5888533"/>
                    <a:pt x="3026867" y="5889439"/>
                  </a:cubicBezTo>
                  <a:lnTo>
                    <a:pt x="3047239" y="5891959"/>
                  </a:lnTo>
                  <a:cubicBezTo>
                    <a:pt x="3002078" y="5869152"/>
                    <a:pt x="3103443" y="5898896"/>
                    <a:pt x="3112008" y="5888405"/>
                  </a:cubicBezTo>
                  <a:cubicBezTo>
                    <a:pt x="3099549" y="5880251"/>
                    <a:pt x="3070683" y="5881992"/>
                    <a:pt x="3051457" y="5877858"/>
                  </a:cubicBezTo>
                  <a:cubicBezTo>
                    <a:pt x="3069437" y="5877830"/>
                    <a:pt x="3087360" y="5878283"/>
                    <a:pt x="3105184" y="5879104"/>
                  </a:cubicBezTo>
                  <a:cubicBezTo>
                    <a:pt x="3114075" y="5879614"/>
                    <a:pt x="3122965" y="5880110"/>
                    <a:pt x="3131828" y="5880605"/>
                  </a:cubicBezTo>
                  <a:lnTo>
                    <a:pt x="3145065" y="5881525"/>
                  </a:lnTo>
                  <a:lnTo>
                    <a:pt x="3158372" y="5881808"/>
                  </a:lnTo>
                  <a:cubicBezTo>
                    <a:pt x="3193765" y="5882629"/>
                    <a:pt x="3228464" y="5884441"/>
                    <a:pt x="3261790" y="5886183"/>
                  </a:cubicBezTo>
                  <a:cubicBezTo>
                    <a:pt x="3295314" y="5886211"/>
                    <a:pt x="3327508" y="5885843"/>
                    <a:pt x="3357478" y="5884682"/>
                  </a:cubicBezTo>
                  <a:cubicBezTo>
                    <a:pt x="3364967" y="5884300"/>
                    <a:pt x="3372315" y="5883932"/>
                    <a:pt x="3379535" y="5883564"/>
                  </a:cubicBezTo>
                  <a:cubicBezTo>
                    <a:pt x="3386741" y="5883139"/>
                    <a:pt x="3393847" y="5881879"/>
                    <a:pt x="3400757" y="5880945"/>
                  </a:cubicBezTo>
                  <a:cubicBezTo>
                    <a:pt x="3414587" y="5878892"/>
                    <a:pt x="3427755" y="5876485"/>
                    <a:pt x="3440127" y="5873611"/>
                  </a:cubicBezTo>
                  <a:cubicBezTo>
                    <a:pt x="3420761" y="5867793"/>
                    <a:pt x="3402159" y="5864820"/>
                    <a:pt x="3384363" y="5863715"/>
                  </a:cubicBezTo>
                  <a:cubicBezTo>
                    <a:pt x="3366639" y="5861549"/>
                    <a:pt x="3349734" y="5861294"/>
                    <a:pt x="3333765" y="5861974"/>
                  </a:cubicBezTo>
                  <a:cubicBezTo>
                    <a:pt x="3317810" y="5862654"/>
                    <a:pt x="3302789" y="5864267"/>
                    <a:pt x="3288986" y="5865811"/>
                  </a:cubicBezTo>
                  <a:cubicBezTo>
                    <a:pt x="3282077" y="5866561"/>
                    <a:pt x="3275466" y="5867283"/>
                    <a:pt x="3269223" y="5867963"/>
                  </a:cubicBezTo>
                  <a:cubicBezTo>
                    <a:pt x="3262951" y="5868613"/>
                    <a:pt x="3257104" y="5868472"/>
                    <a:pt x="3251597" y="5868458"/>
                  </a:cubicBezTo>
                  <a:cubicBezTo>
                    <a:pt x="3220635" y="5867892"/>
                    <a:pt x="3185328" y="5864919"/>
                    <a:pt x="3151888" y="5862300"/>
                  </a:cubicBezTo>
                  <a:cubicBezTo>
                    <a:pt x="3118690" y="5858123"/>
                    <a:pt x="3087473" y="5853706"/>
                    <a:pt x="3063944" y="5853041"/>
                  </a:cubicBezTo>
                  <a:cubicBezTo>
                    <a:pt x="3060830" y="5845183"/>
                    <a:pt x="3090616" y="5847633"/>
                    <a:pt x="3122583" y="5851158"/>
                  </a:cubicBezTo>
                  <a:cubicBezTo>
                    <a:pt x="3130568" y="5852064"/>
                    <a:pt x="3138708" y="5852970"/>
                    <a:pt x="3146509" y="5853848"/>
                  </a:cubicBezTo>
                  <a:cubicBezTo>
                    <a:pt x="3154323" y="5854612"/>
                    <a:pt x="3161912" y="5854683"/>
                    <a:pt x="3168608" y="5854910"/>
                  </a:cubicBezTo>
                  <a:cubicBezTo>
                    <a:pt x="3182043" y="5855193"/>
                    <a:pt x="3192165" y="5854739"/>
                    <a:pt x="3195167" y="5852503"/>
                  </a:cubicBezTo>
                  <a:cubicBezTo>
                    <a:pt x="3220635" y="5856071"/>
                    <a:pt x="3241630" y="5857642"/>
                    <a:pt x="3260629" y="5858166"/>
                  </a:cubicBezTo>
                  <a:cubicBezTo>
                    <a:pt x="3279685" y="5858293"/>
                    <a:pt x="3296871" y="5856226"/>
                    <a:pt x="3314540" y="5854754"/>
                  </a:cubicBezTo>
                  <a:cubicBezTo>
                    <a:pt x="3332222" y="5853111"/>
                    <a:pt x="3350456" y="5851384"/>
                    <a:pt x="3371805" y="5850450"/>
                  </a:cubicBezTo>
                  <a:cubicBezTo>
                    <a:pt x="3377157" y="5850125"/>
                    <a:pt x="3382663" y="5850238"/>
                    <a:pt x="3388467" y="5849700"/>
                  </a:cubicBezTo>
                  <a:cubicBezTo>
                    <a:pt x="3394273" y="5849303"/>
                    <a:pt x="3400303" y="5848879"/>
                    <a:pt x="3406619" y="5848454"/>
                  </a:cubicBezTo>
                  <a:cubicBezTo>
                    <a:pt x="3419247" y="5847732"/>
                    <a:pt x="3432979" y="5847279"/>
                    <a:pt x="3448169" y="5847165"/>
                  </a:cubicBezTo>
                  <a:cubicBezTo>
                    <a:pt x="3455871" y="5846882"/>
                    <a:pt x="3448991" y="5843584"/>
                    <a:pt x="3447305" y="5841347"/>
                  </a:cubicBezTo>
                  <a:cubicBezTo>
                    <a:pt x="3479059" y="5846373"/>
                    <a:pt x="3491319" y="5842763"/>
                    <a:pt x="3502519" y="5838261"/>
                  </a:cubicBezTo>
                  <a:cubicBezTo>
                    <a:pt x="3513745" y="5833192"/>
                    <a:pt x="3523967" y="5827119"/>
                    <a:pt x="3551997" y="5827246"/>
                  </a:cubicBezTo>
                  <a:cubicBezTo>
                    <a:pt x="3569695" y="5826326"/>
                    <a:pt x="3539695" y="5817875"/>
                    <a:pt x="3537627" y="5813840"/>
                  </a:cubicBezTo>
                  <a:cubicBezTo>
                    <a:pt x="3513915" y="5816289"/>
                    <a:pt x="3494195" y="5819488"/>
                    <a:pt x="3508479" y="5827883"/>
                  </a:cubicBezTo>
                  <a:cubicBezTo>
                    <a:pt x="3476157" y="5822278"/>
                    <a:pt x="3453265" y="5825392"/>
                    <a:pt x="3430529" y="5829030"/>
                  </a:cubicBezTo>
                  <a:cubicBezTo>
                    <a:pt x="3419175" y="5830786"/>
                    <a:pt x="3407879" y="5832527"/>
                    <a:pt x="3395589" y="5833037"/>
                  </a:cubicBezTo>
                  <a:cubicBezTo>
                    <a:pt x="3392517" y="5833164"/>
                    <a:pt x="3389387" y="5833221"/>
                    <a:pt x="3386175" y="5833179"/>
                  </a:cubicBezTo>
                  <a:cubicBezTo>
                    <a:pt x="3382975" y="5832980"/>
                    <a:pt x="3379705" y="5832626"/>
                    <a:pt x="3376335" y="5832173"/>
                  </a:cubicBezTo>
                  <a:cubicBezTo>
                    <a:pt x="3369611" y="5831253"/>
                    <a:pt x="3362518" y="5829865"/>
                    <a:pt x="3354930" y="5827841"/>
                  </a:cubicBezTo>
                  <a:cubicBezTo>
                    <a:pt x="3354675" y="5837525"/>
                    <a:pt x="3318291" y="5837284"/>
                    <a:pt x="3277080" y="5837001"/>
                  </a:cubicBezTo>
                  <a:cubicBezTo>
                    <a:pt x="3266731" y="5837242"/>
                    <a:pt x="3256297" y="5835897"/>
                    <a:pt x="3245934" y="5835528"/>
                  </a:cubicBezTo>
                  <a:cubicBezTo>
                    <a:pt x="3235600" y="5834962"/>
                    <a:pt x="3225463" y="5834552"/>
                    <a:pt x="3215978" y="5834467"/>
                  </a:cubicBezTo>
                  <a:cubicBezTo>
                    <a:pt x="3197007" y="5834297"/>
                    <a:pt x="3180712" y="5835387"/>
                    <a:pt x="3170944" y="5839082"/>
                  </a:cubicBezTo>
                  <a:cubicBezTo>
                    <a:pt x="3162818" y="5838204"/>
                    <a:pt x="3154691" y="5837978"/>
                    <a:pt x="3146848" y="5836689"/>
                  </a:cubicBezTo>
                  <a:cubicBezTo>
                    <a:pt x="3138963" y="5835599"/>
                    <a:pt x="3131177" y="5834524"/>
                    <a:pt x="3123489" y="5833462"/>
                  </a:cubicBezTo>
                  <a:cubicBezTo>
                    <a:pt x="3108058" y="5831508"/>
                    <a:pt x="3092995" y="5829597"/>
                    <a:pt x="3078257" y="5827728"/>
                  </a:cubicBezTo>
                  <a:cubicBezTo>
                    <a:pt x="3063505" y="5825888"/>
                    <a:pt x="3048966" y="5824514"/>
                    <a:pt x="3034795" y="5822674"/>
                  </a:cubicBezTo>
                  <a:cubicBezTo>
                    <a:pt x="3020694" y="5820423"/>
                    <a:pt x="3006877" y="5818214"/>
                    <a:pt x="2993272" y="5816048"/>
                  </a:cubicBezTo>
                  <a:cubicBezTo>
                    <a:pt x="2979610" y="5814038"/>
                    <a:pt x="2966175" y="5812042"/>
                    <a:pt x="2952910" y="5810088"/>
                  </a:cubicBezTo>
                  <a:cubicBezTo>
                    <a:pt x="2946256" y="5809168"/>
                    <a:pt x="2939645" y="5808233"/>
                    <a:pt x="2933076" y="5807313"/>
                  </a:cubicBezTo>
                  <a:lnTo>
                    <a:pt x="2923236" y="5805926"/>
                  </a:lnTo>
                  <a:lnTo>
                    <a:pt x="2913581" y="5804043"/>
                  </a:lnTo>
                  <a:cubicBezTo>
                    <a:pt x="2887773" y="5799201"/>
                    <a:pt x="2862474" y="5794459"/>
                    <a:pt x="2837331" y="5789730"/>
                  </a:cubicBezTo>
                  <a:cubicBezTo>
                    <a:pt x="2811891" y="5785723"/>
                    <a:pt x="2787328" y="5779098"/>
                    <a:pt x="2762242" y="5773110"/>
                  </a:cubicBezTo>
                  <a:cubicBezTo>
                    <a:pt x="2749698" y="5770038"/>
                    <a:pt x="2737098" y="5766951"/>
                    <a:pt x="2724399" y="5763851"/>
                  </a:cubicBezTo>
                  <a:cubicBezTo>
                    <a:pt x="2711701" y="5760680"/>
                    <a:pt x="2698747" y="5757806"/>
                    <a:pt x="2686133" y="5753502"/>
                  </a:cubicBezTo>
                  <a:cubicBezTo>
                    <a:pt x="2660678" y="5745517"/>
                    <a:pt x="2634601" y="5737164"/>
                    <a:pt x="2607589" y="5728260"/>
                  </a:cubicBezTo>
                  <a:cubicBezTo>
                    <a:pt x="2600878" y="5725938"/>
                    <a:pt x="2593941" y="5723956"/>
                    <a:pt x="2587231" y="5721266"/>
                  </a:cubicBezTo>
                  <a:cubicBezTo>
                    <a:pt x="2580520" y="5718562"/>
                    <a:pt x="2573739" y="5715830"/>
                    <a:pt x="2566887" y="5713083"/>
                  </a:cubicBezTo>
                  <a:cubicBezTo>
                    <a:pt x="2553211" y="5707463"/>
                    <a:pt x="2539252" y="5701743"/>
                    <a:pt x="2524968" y="5695883"/>
                  </a:cubicBezTo>
                  <a:cubicBezTo>
                    <a:pt x="2512651" y="5691848"/>
                    <a:pt x="2500164" y="5687756"/>
                    <a:pt x="2487522" y="5683608"/>
                  </a:cubicBezTo>
                  <a:cubicBezTo>
                    <a:pt x="2474979" y="5679177"/>
                    <a:pt x="2462606" y="5673967"/>
                    <a:pt x="2449893" y="5669069"/>
                  </a:cubicBezTo>
                  <a:cubicBezTo>
                    <a:pt x="2424594" y="5658975"/>
                    <a:pt x="2398375" y="5649093"/>
                    <a:pt x="2372028" y="5638022"/>
                  </a:cubicBezTo>
                  <a:cubicBezTo>
                    <a:pt x="2346050" y="5626045"/>
                    <a:pt x="2319562" y="5613814"/>
                    <a:pt x="2292621" y="5601384"/>
                  </a:cubicBezTo>
                  <a:cubicBezTo>
                    <a:pt x="2285854" y="5598255"/>
                    <a:pt x="2279073" y="5595112"/>
                    <a:pt x="2272249" y="5591955"/>
                  </a:cubicBezTo>
                  <a:cubicBezTo>
                    <a:pt x="2265623" y="5588444"/>
                    <a:pt x="2258969" y="5584919"/>
                    <a:pt x="2252301" y="5581380"/>
                  </a:cubicBezTo>
                  <a:cubicBezTo>
                    <a:pt x="2238923" y="5574287"/>
                    <a:pt x="2225431" y="5567137"/>
                    <a:pt x="2211840" y="5559946"/>
                  </a:cubicBezTo>
                  <a:cubicBezTo>
                    <a:pt x="2103425" y="5501618"/>
                    <a:pt x="1992461" y="5430691"/>
                    <a:pt x="1885858" y="5347249"/>
                  </a:cubicBezTo>
                  <a:cubicBezTo>
                    <a:pt x="1779679" y="5263396"/>
                    <a:pt x="1677578" y="5167835"/>
                    <a:pt x="1584325" y="5064177"/>
                  </a:cubicBezTo>
                  <a:lnTo>
                    <a:pt x="1507628" y="4971588"/>
                  </a:lnTo>
                  <a:lnTo>
                    <a:pt x="1511076" y="4974753"/>
                  </a:lnTo>
                  <a:cubicBezTo>
                    <a:pt x="1514177" y="4975553"/>
                    <a:pt x="1515515" y="4972693"/>
                    <a:pt x="1515111" y="4966209"/>
                  </a:cubicBezTo>
                  <a:cubicBezTo>
                    <a:pt x="1528702" y="4983326"/>
                    <a:pt x="1541245" y="4997638"/>
                    <a:pt x="1553066" y="5010620"/>
                  </a:cubicBezTo>
                  <a:cubicBezTo>
                    <a:pt x="1565156" y="5023390"/>
                    <a:pt x="1577289" y="5034263"/>
                    <a:pt x="1588544" y="5045631"/>
                  </a:cubicBezTo>
                  <a:cubicBezTo>
                    <a:pt x="1599898" y="5056928"/>
                    <a:pt x="1610856" y="5068381"/>
                    <a:pt x="1621771" y="5081505"/>
                  </a:cubicBezTo>
                  <a:cubicBezTo>
                    <a:pt x="1627278" y="5088032"/>
                    <a:pt x="1632558" y="5095138"/>
                    <a:pt x="1638292" y="5102543"/>
                  </a:cubicBezTo>
                  <a:cubicBezTo>
                    <a:pt x="1644181" y="5109820"/>
                    <a:pt x="1650127" y="5117677"/>
                    <a:pt x="1656215" y="5126313"/>
                  </a:cubicBezTo>
                  <a:cubicBezTo>
                    <a:pt x="1670231" y="5132683"/>
                    <a:pt x="1691254" y="5151243"/>
                    <a:pt x="1715307" y="5175438"/>
                  </a:cubicBezTo>
                  <a:cubicBezTo>
                    <a:pt x="1721154" y="5181638"/>
                    <a:pt x="1727992" y="5187472"/>
                    <a:pt x="1734617" y="5193856"/>
                  </a:cubicBezTo>
                  <a:cubicBezTo>
                    <a:pt x="1741271" y="5200213"/>
                    <a:pt x="1748123" y="5206767"/>
                    <a:pt x="1755089" y="5213436"/>
                  </a:cubicBezTo>
                  <a:cubicBezTo>
                    <a:pt x="1768835" y="5226927"/>
                    <a:pt x="1783021" y="5240844"/>
                    <a:pt x="1796994" y="5254562"/>
                  </a:cubicBezTo>
                  <a:cubicBezTo>
                    <a:pt x="1803789" y="5261598"/>
                    <a:pt x="1811278" y="5267813"/>
                    <a:pt x="1818385" y="5274155"/>
                  </a:cubicBezTo>
                  <a:cubicBezTo>
                    <a:pt x="1825563" y="5280413"/>
                    <a:pt x="1832585" y="5286543"/>
                    <a:pt x="1839380" y="5292475"/>
                  </a:cubicBezTo>
                  <a:cubicBezTo>
                    <a:pt x="1853028" y="5304239"/>
                    <a:pt x="1865882" y="5315013"/>
                    <a:pt x="1877378" y="5323988"/>
                  </a:cubicBezTo>
                  <a:cubicBezTo>
                    <a:pt x="1883140" y="5328448"/>
                    <a:pt x="1888491" y="5332568"/>
                    <a:pt x="1893588" y="5335951"/>
                  </a:cubicBezTo>
                  <a:cubicBezTo>
                    <a:pt x="1898812" y="5339194"/>
                    <a:pt x="1903611" y="5341912"/>
                    <a:pt x="1907901" y="5344021"/>
                  </a:cubicBezTo>
                  <a:cubicBezTo>
                    <a:pt x="1916480" y="5348240"/>
                    <a:pt x="1923049" y="5349981"/>
                    <a:pt x="1927027" y="5348509"/>
                  </a:cubicBezTo>
                  <a:cubicBezTo>
                    <a:pt x="1950315" y="5369985"/>
                    <a:pt x="1936583" y="5364223"/>
                    <a:pt x="1934006" y="5368711"/>
                  </a:cubicBezTo>
                  <a:cubicBezTo>
                    <a:pt x="1951321" y="5380376"/>
                    <a:pt x="1968833" y="5392806"/>
                    <a:pt x="1986430" y="5405024"/>
                  </a:cubicBezTo>
                  <a:cubicBezTo>
                    <a:pt x="2004594" y="5416449"/>
                    <a:pt x="2022729" y="5427874"/>
                    <a:pt x="2040270" y="5438916"/>
                  </a:cubicBezTo>
                  <a:cubicBezTo>
                    <a:pt x="2049047" y="5444338"/>
                    <a:pt x="2057669" y="5449676"/>
                    <a:pt x="2066064" y="5454857"/>
                  </a:cubicBezTo>
                  <a:cubicBezTo>
                    <a:pt x="2074516" y="5459940"/>
                    <a:pt x="2082543" y="5465093"/>
                    <a:pt x="2090938" y="5469142"/>
                  </a:cubicBezTo>
                  <a:cubicBezTo>
                    <a:pt x="2107431" y="5477593"/>
                    <a:pt x="2122848" y="5484984"/>
                    <a:pt x="2136694" y="5490731"/>
                  </a:cubicBezTo>
                  <a:cubicBezTo>
                    <a:pt x="2148728" y="5503544"/>
                    <a:pt x="2177155" y="5522769"/>
                    <a:pt x="2166212" y="5523434"/>
                  </a:cubicBezTo>
                  <a:cubicBezTo>
                    <a:pt x="2176178" y="5532254"/>
                    <a:pt x="2181955" y="5532821"/>
                    <a:pt x="2186612" y="5533713"/>
                  </a:cubicBezTo>
                  <a:cubicBezTo>
                    <a:pt x="2191284" y="5534590"/>
                    <a:pt x="2194979" y="5535581"/>
                    <a:pt x="2201562" y="5544245"/>
                  </a:cubicBezTo>
                  <a:cubicBezTo>
                    <a:pt x="2200260" y="5535893"/>
                    <a:pt x="2216512" y="5539206"/>
                    <a:pt x="2239546" y="5549639"/>
                  </a:cubicBezTo>
                  <a:cubicBezTo>
                    <a:pt x="2251070" y="5554863"/>
                    <a:pt x="2264292" y="5561871"/>
                    <a:pt x="2277954" y="5570153"/>
                  </a:cubicBezTo>
                  <a:cubicBezTo>
                    <a:pt x="2291672" y="5578321"/>
                    <a:pt x="2306537" y="5586561"/>
                    <a:pt x="2320199" y="5596188"/>
                  </a:cubicBezTo>
                  <a:cubicBezTo>
                    <a:pt x="2296302" y="5578067"/>
                    <a:pt x="2333068" y="5596471"/>
                    <a:pt x="2379277" y="5619972"/>
                  </a:cubicBezTo>
                  <a:cubicBezTo>
                    <a:pt x="2384982" y="5623058"/>
                    <a:pt x="2391126" y="5625677"/>
                    <a:pt x="2397285" y="5628367"/>
                  </a:cubicBezTo>
                  <a:cubicBezTo>
                    <a:pt x="2403443" y="5631057"/>
                    <a:pt x="2409644" y="5633775"/>
                    <a:pt x="2415802" y="5636465"/>
                  </a:cubicBezTo>
                  <a:cubicBezTo>
                    <a:pt x="2428119" y="5641816"/>
                    <a:pt x="2440223" y="5646998"/>
                    <a:pt x="2451308" y="5651556"/>
                  </a:cubicBezTo>
                  <a:cubicBezTo>
                    <a:pt x="2473563" y="5660504"/>
                    <a:pt x="2491430" y="5667653"/>
                    <a:pt x="2499457" y="5667257"/>
                  </a:cubicBezTo>
                  <a:cubicBezTo>
                    <a:pt x="2503024" y="5673075"/>
                    <a:pt x="2506691" y="5678894"/>
                    <a:pt x="2515936" y="5683042"/>
                  </a:cubicBezTo>
                  <a:cubicBezTo>
                    <a:pt x="2535175" y="5688804"/>
                    <a:pt x="2522816" y="5672863"/>
                    <a:pt x="2548950" y="5683410"/>
                  </a:cubicBezTo>
                  <a:cubicBezTo>
                    <a:pt x="2528564" y="5672169"/>
                    <a:pt x="2524302" y="5668729"/>
                    <a:pt x="2519786" y="5664935"/>
                  </a:cubicBezTo>
                  <a:cubicBezTo>
                    <a:pt x="2517535" y="5663052"/>
                    <a:pt x="2515214" y="5661070"/>
                    <a:pt x="2510796" y="5658026"/>
                  </a:cubicBezTo>
                  <a:cubicBezTo>
                    <a:pt x="2506408" y="5654926"/>
                    <a:pt x="2499740" y="5651103"/>
                    <a:pt x="2489490" y="5644096"/>
                  </a:cubicBezTo>
                  <a:cubicBezTo>
                    <a:pt x="2473266" y="5636097"/>
                    <a:pt x="2496130" y="5658592"/>
                    <a:pt x="2496498" y="5663024"/>
                  </a:cubicBezTo>
                  <a:cubicBezTo>
                    <a:pt x="2474073" y="5646545"/>
                    <a:pt x="2464135" y="5651868"/>
                    <a:pt x="2430441" y="5633478"/>
                  </a:cubicBezTo>
                  <a:cubicBezTo>
                    <a:pt x="2422937" y="5621388"/>
                    <a:pt x="2458415" y="5638418"/>
                    <a:pt x="2471610" y="5648782"/>
                  </a:cubicBezTo>
                  <a:cubicBezTo>
                    <a:pt x="2467490" y="5641179"/>
                    <a:pt x="2456731" y="5635346"/>
                    <a:pt x="2453135" y="5627716"/>
                  </a:cubicBezTo>
                  <a:cubicBezTo>
                    <a:pt x="2423702" y="5613474"/>
                    <a:pt x="2407747" y="5606551"/>
                    <a:pt x="2395189" y="5601681"/>
                  </a:cubicBezTo>
                  <a:cubicBezTo>
                    <a:pt x="2382844" y="5596386"/>
                    <a:pt x="2373571" y="5593781"/>
                    <a:pt x="2357022" y="5588798"/>
                  </a:cubicBezTo>
                  <a:cubicBezTo>
                    <a:pt x="2365742" y="5597236"/>
                    <a:pt x="2380268" y="5604612"/>
                    <a:pt x="2393887" y="5611959"/>
                  </a:cubicBezTo>
                  <a:cubicBezTo>
                    <a:pt x="2407860" y="5618669"/>
                    <a:pt x="2420771" y="5625635"/>
                    <a:pt x="2425839" y="5634596"/>
                  </a:cubicBezTo>
                  <a:cubicBezTo>
                    <a:pt x="2416935" y="5629471"/>
                    <a:pt x="2406827" y="5624049"/>
                    <a:pt x="2396648" y="5618910"/>
                  </a:cubicBezTo>
                  <a:cubicBezTo>
                    <a:pt x="2386398" y="5613913"/>
                    <a:pt x="2376700" y="5607995"/>
                    <a:pt x="2367625" y="5603691"/>
                  </a:cubicBezTo>
                  <a:cubicBezTo>
                    <a:pt x="2349646" y="5594772"/>
                    <a:pt x="2335588" y="5589633"/>
                    <a:pt x="2334158" y="5593498"/>
                  </a:cubicBezTo>
                  <a:cubicBezTo>
                    <a:pt x="2321558" y="5582880"/>
                    <a:pt x="2316419" y="5577430"/>
                    <a:pt x="2311138" y="5571540"/>
                  </a:cubicBezTo>
                  <a:cubicBezTo>
                    <a:pt x="2308491" y="5568596"/>
                    <a:pt x="2305815" y="5565538"/>
                    <a:pt x="2302163" y="5561687"/>
                  </a:cubicBezTo>
                  <a:cubicBezTo>
                    <a:pt x="2300308" y="5559790"/>
                    <a:pt x="2298227" y="5557681"/>
                    <a:pt x="2295835" y="5555231"/>
                  </a:cubicBezTo>
                  <a:cubicBezTo>
                    <a:pt x="2293470" y="5552711"/>
                    <a:pt x="2290780" y="5549852"/>
                    <a:pt x="2287666" y="5546553"/>
                  </a:cubicBezTo>
                  <a:cubicBezTo>
                    <a:pt x="2297080" y="5550984"/>
                    <a:pt x="2310770" y="5555203"/>
                    <a:pt x="2325650" y="5560809"/>
                  </a:cubicBezTo>
                  <a:cubicBezTo>
                    <a:pt x="2340585" y="5566345"/>
                    <a:pt x="2356937" y="5572843"/>
                    <a:pt x="2372651" y="5580403"/>
                  </a:cubicBezTo>
                  <a:cubicBezTo>
                    <a:pt x="2378611" y="5583305"/>
                    <a:pt x="2384727" y="5586306"/>
                    <a:pt x="2390985" y="5589364"/>
                  </a:cubicBezTo>
                  <a:cubicBezTo>
                    <a:pt x="2397200" y="5592493"/>
                    <a:pt x="2403542" y="5595664"/>
                    <a:pt x="2410238" y="5598411"/>
                  </a:cubicBezTo>
                  <a:cubicBezTo>
                    <a:pt x="2423419" y="5604243"/>
                    <a:pt x="2436981" y="5610232"/>
                    <a:pt x="2450586" y="5616249"/>
                  </a:cubicBezTo>
                  <a:cubicBezTo>
                    <a:pt x="2477796" y="5628240"/>
                    <a:pt x="2504681" y="5641363"/>
                    <a:pt x="2530687" y="5650268"/>
                  </a:cubicBezTo>
                  <a:cubicBezTo>
                    <a:pt x="2556382" y="5659853"/>
                    <a:pt x="2579784" y="5668205"/>
                    <a:pt x="2598528" y="5673854"/>
                  </a:cubicBezTo>
                  <a:cubicBezTo>
                    <a:pt x="2603228" y="5675227"/>
                    <a:pt x="2607560" y="5676601"/>
                    <a:pt x="2611709" y="5677464"/>
                  </a:cubicBezTo>
                  <a:cubicBezTo>
                    <a:pt x="2615871" y="5678300"/>
                    <a:pt x="2619693" y="5678950"/>
                    <a:pt x="2623148" y="5679403"/>
                  </a:cubicBezTo>
                  <a:cubicBezTo>
                    <a:pt x="2630042" y="5680324"/>
                    <a:pt x="2635450" y="5680465"/>
                    <a:pt x="2639074" y="5679658"/>
                  </a:cubicBezTo>
                  <a:cubicBezTo>
                    <a:pt x="2665322" y="5691876"/>
                    <a:pt x="2688483" y="5699521"/>
                    <a:pt x="2708897" y="5705085"/>
                  </a:cubicBezTo>
                  <a:cubicBezTo>
                    <a:pt x="2719020" y="5708129"/>
                    <a:pt x="2728901" y="5709431"/>
                    <a:pt x="2737948" y="5711115"/>
                  </a:cubicBezTo>
                  <a:cubicBezTo>
                    <a:pt x="2747037" y="5712701"/>
                    <a:pt x="2755503" y="5714131"/>
                    <a:pt x="2763416" y="5715731"/>
                  </a:cubicBezTo>
                  <a:cubicBezTo>
                    <a:pt x="2779244" y="5719667"/>
                    <a:pt x="2778692" y="5730709"/>
                    <a:pt x="2787625" y="5737618"/>
                  </a:cubicBezTo>
                  <a:cubicBezTo>
                    <a:pt x="2806397" y="5743918"/>
                    <a:pt x="2816279" y="5745291"/>
                    <a:pt x="2822239" y="5744442"/>
                  </a:cubicBezTo>
                  <a:cubicBezTo>
                    <a:pt x="2811919" y="5737972"/>
                    <a:pt x="2803226" y="5730921"/>
                    <a:pt x="2797861" y="5722413"/>
                  </a:cubicBezTo>
                  <a:cubicBezTo>
                    <a:pt x="2810432" y="5724961"/>
                    <a:pt x="2821248" y="5728586"/>
                    <a:pt x="2830578" y="5732365"/>
                  </a:cubicBezTo>
                  <a:cubicBezTo>
                    <a:pt x="2839992" y="5735933"/>
                    <a:pt x="2847694" y="5740336"/>
                    <a:pt x="2853682" y="5745602"/>
                  </a:cubicBezTo>
                  <a:cubicBezTo>
                    <a:pt x="2854956" y="5735154"/>
                    <a:pt x="2884828" y="5738680"/>
                    <a:pt x="2919471" y="5745546"/>
                  </a:cubicBezTo>
                  <a:cubicBezTo>
                    <a:pt x="2936686" y="5749439"/>
                    <a:pt x="2955642" y="5752185"/>
                    <a:pt x="2972730" y="5754946"/>
                  </a:cubicBezTo>
                  <a:cubicBezTo>
                    <a:pt x="2989832" y="5757650"/>
                    <a:pt x="3005192" y="5759929"/>
                    <a:pt x="3015824" y="5760496"/>
                  </a:cubicBezTo>
                  <a:cubicBezTo>
                    <a:pt x="3008222" y="5764375"/>
                    <a:pt x="3029245" y="5772020"/>
                    <a:pt x="3045936" y="5777683"/>
                  </a:cubicBezTo>
                  <a:cubicBezTo>
                    <a:pt x="3056313" y="5778037"/>
                    <a:pt x="3052434" y="5776083"/>
                    <a:pt x="3046064" y="5773138"/>
                  </a:cubicBezTo>
                  <a:cubicBezTo>
                    <a:pt x="3039750" y="5769967"/>
                    <a:pt x="3030930" y="5765918"/>
                    <a:pt x="3031128" y="5763200"/>
                  </a:cubicBezTo>
                  <a:cubicBezTo>
                    <a:pt x="3036055" y="5763752"/>
                    <a:pt x="3042057" y="5764431"/>
                    <a:pt x="3048867" y="5765210"/>
                  </a:cubicBezTo>
                  <a:cubicBezTo>
                    <a:pt x="3055733" y="5765550"/>
                    <a:pt x="3063420" y="5765903"/>
                    <a:pt x="3071617" y="5766300"/>
                  </a:cubicBezTo>
                  <a:cubicBezTo>
                    <a:pt x="3087983" y="5767079"/>
                    <a:pt x="3106302" y="5768070"/>
                    <a:pt x="3124183" y="5769556"/>
                  </a:cubicBezTo>
                  <a:cubicBezTo>
                    <a:pt x="3133130" y="5770307"/>
                    <a:pt x="3141950" y="5771170"/>
                    <a:pt x="3150388" y="5772190"/>
                  </a:cubicBezTo>
                  <a:cubicBezTo>
                    <a:pt x="3154592" y="5772741"/>
                    <a:pt x="3158712" y="5773280"/>
                    <a:pt x="3162704" y="5773803"/>
                  </a:cubicBezTo>
                  <a:cubicBezTo>
                    <a:pt x="3166725" y="5774157"/>
                    <a:pt x="3170604" y="5774554"/>
                    <a:pt x="3174313" y="5775007"/>
                  </a:cubicBezTo>
                  <a:cubicBezTo>
                    <a:pt x="3189150" y="5776819"/>
                    <a:pt x="3201212" y="5779551"/>
                    <a:pt x="3208177" y="5783529"/>
                  </a:cubicBezTo>
                  <a:cubicBezTo>
                    <a:pt x="3230956" y="5786630"/>
                    <a:pt x="3220267" y="5772416"/>
                    <a:pt x="3234509" y="5770845"/>
                  </a:cubicBezTo>
                  <a:cubicBezTo>
                    <a:pt x="3240073" y="5770236"/>
                    <a:pt x="3256991" y="5778603"/>
                    <a:pt x="3265457" y="5779028"/>
                  </a:cubicBezTo>
                  <a:cubicBezTo>
                    <a:pt x="3273965" y="5779834"/>
                    <a:pt x="3288094" y="5777456"/>
                    <a:pt x="3306258" y="5775389"/>
                  </a:cubicBezTo>
                  <a:cubicBezTo>
                    <a:pt x="3324450" y="5773237"/>
                    <a:pt x="3346733" y="5770901"/>
                    <a:pt x="3371947" y="5770122"/>
                  </a:cubicBezTo>
                  <a:cubicBezTo>
                    <a:pt x="3376661" y="5769981"/>
                    <a:pt x="3381559" y="5769910"/>
                    <a:pt x="3386599" y="5769896"/>
                  </a:cubicBezTo>
                  <a:cubicBezTo>
                    <a:pt x="3391639" y="5769882"/>
                    <a:pt x="3396849" y="5769372"/>
                    <a:pt x="3402115" y="5769188"/>
                  </a:cubicBezTo>
                  <a:cubicBezTo>
                    <a:pt x="3412649" y="5768777"/>
                    <a:pt x="3423451" y="5768353"/>
                    <a:pt x="3434011" y="5767942"/>
                  </a:cubicBezTo>
                  <a:cubicBezTo>
                    <a:pt x="3455119" y="5767206"/>
                    <a:pt x="3475223" y="5766456"/>
                    <a:pt x="3490059" y="5764644"/>
                  </a:cubicBezTo>
                  <a:cubicBezTo>
                    <a:pt x="3499291" y="5763568"/>
                    <a:pt x="3505207" y="5761345"/>
                    <a:pt x="3510913" y="5758825"/>
                  </a:cubicBezTo>
                  <a:cubicBezTo>
                    <a:pt x="3516619" y="5756433"/>
                    <a:pt x="3522111" y="5754238"/>
                    <a:pt x="3530479" y="5753262"/>
                  </a:cubicBezTo>
                  <a:cubicBezTo>
                    <a:pt x="3535575" y="5752667"/>
                    <a:pt x="3543531" y="5753445"/>
                    <a:pt x="3550171" y="5754408"/>
                  </a:cubicBezTo>
                  <a:cubicBezTo>
                    <a:pt x="3553499" y="5754890"/>
                    <a:pt x="3556485" y="5755399"/>
                    <a:pt x="3558623" y="5755810"/>
                  </a:cubicBezTo>
                  <a:cubicBezTo>
                    <a:pt x="3560759" y="5756220"/>
                    <a:pt x="3562035" y="5756503"/>
                    <a:pt x="3561935" y="5756532"/>
                  </a:cubicBezTo>
                  <a:cubicBezTo>
                    <a:pt x="3581203" y="5753120"/>
                    <a:pt x="3587617" y="5748052"/>
                    <a:pt x="3597979" y="5743974"/>
                  </a:cubicBezTo>
                  <a:cubicBezTo>
                    <a:pt x="3603147" y="5741879"/>
                    <a:pt x="3609335" y="5740322"/>
                    <a:pt x="3618535" y="5738821"/>
                  </a:cubicBezTo>
                  <a:cubicBezTo>
                    <a:pt x="3627723" y="5737065"/>
                    <a:pt x="3639955" y="5735721"/>
                    <a:pt x="3657369" y="5735055"/>
                  </a:cubicBezTo>
                  <a:cubicBezTo>
                    <a:pt x="3644543" y="5727552"/>
                    <a:pt x="3621367" y="5731743"/>
                    <a:pt x="3611939" y="5720516"/>
                  </a:cubicBezTo>
                  <a:cubicBezTo>
                    <a:pt x="3579803" y="5723984"/>
                    <a:pt x="3603119" y="5729930"/>
                    <a:pt x="3603799" y="5735749"/>
                  </a:cubicBezTo>
                  <a:cubicBezTo>
                    <a:pt x="3558199" y="5731983"/>
                    <a:pt x="3559627" y="5754564"/>
                    <a:pt x="3527507" y="5736018"/>
                  </a:cubicBezTo>
                  <a:cubicBezTo>
                    <a:pt x="3525439" y="5740421"/>
                    <a:pt x="3510943" y="5740662"/>
                    <a:pt x="3498711" y="5740095"/>
                  </a:cubicBezTo>
                  <a:cubicBezTo>
                    <a:pt x="3486479" y="5739331"/>
                    <a:pt x="3476469" y="5738892"/>
                    <a:pt x="3483235" y="5744427"/>
                  </a:cubicBezTo>
                  <a:cubicBezTo>
                    <a:pt x="3493259" y="5749410"/>
                    <a:pt x="3499955" y="5747485"/>
                    <a:pt x="3505591" y="5745489"/>
                  </a:cubicBezTo>
                  <a:cubicBezTo>
                    <a:pt x="3511239" y="5743422"/>
                    <a:pt x="3515827" y="5741836"/>
                    <a:pt x="3521915" y="5748179"/>
                  </a:cubicBezTo>
                  <a:cubicBezTo>
                    <a:pt x="3516251" y="5748802"/>
                    <a:pt x="3510899" y="5749397"/>
                    <a:pt x="3505747" y="5749963"/>
                  </a:cubicBezTo>
                  <a:cubicBezTo>
                    <a:pt x="3500593" y="5750557"/>
                    <a:pt x="3495651" y="5750656"/>
                    <a:pt x="3490823" y="5751081"/>
                  </a:cubicBezTo>
                  <a:cubicBezTo>
                    <a:pt x="3481155" y="5751888"/>
                    <a:pt x="3471911" y="5752653"/>
                    <a:pt x="3462311" y="5753445"/>
                  </a:cubicBezTo>
                  <a:cubicBezTo>
                    <a:pt x="3443087" y="5755158"/>
                    <a:pt x="3422359" y="5757041"/>
                    <a:pt x="3393579" y="5758797"/>
                  </a:cubicBezTo>
                  <a:cubicBezTo>
                    <a:pt x="3387095" y="5753644"/>
                    <a:pt x="3416853" y="5756235"/>
                    <a:pt x="3415721" y="5752242"/>
                  </a:cubicBezTo>
                  <a:cubicBezTo>
                    <a:pt x="3394215" y="5747514"/>
                    <a:pt x="3347285" y="5748533"/>
                    <a:pt x="3374863" y="5761458"/>
                  </a:cubicBezTo>
                  <a:cubicBezTo>
                    <a:pt x="3337956" y="5761302"/>
                    <a:pt x="3344199" y="5761939"/>
                    <a:pt x="3318036" y="5763101"/>
                  </a:cubicBezTo>
                  <a:cubicBezTo>
                    <a:pt x="3326191" y="5757183"/>
                    <a:pt x="3298259" y="5753332"/>
                    <a:pt x="3305352" y="5748307"/>
                  </a:cubicBezTo>
                  <a:cubicBezTo>
                    <a:pt x="3293120" y="5750741"/>
                    <a:pt x="3293984" y="5756687"/>
                    <a:pt x="3306753" y="5765776"/>
                  </a:cubicBezTo>
                  <a:cubicBezTo>
                    <a:pt x="3273866" y="5767673"/>
                    <a:pt x="3246699" y="5761812"/>
                    <a:pt x="3222405" y="5755385"/>
                  </a:cubicBezTo>
                  <a:cubicBezTo>
                    <a:pt x="3230729" y="5761260"/>
                    <a:pt x="3205969" y="5765295"/>
                    <a:pt x="3173082" y="5765422"/>
                  </a:cubicBezTo>
                  <a:cubicBezTo>
                    <a:pt x="3164842" y="5765663"/>
                    <a:pt x="3156220" y="5764842"/>
                    <a:pt x="3147514" y="5763794"/>
                  </a:cubicBezTo>
                  <a:cubicBezTo>
                    <a:pt x="3138793" y="5762761"/>
                    <a:pt x="3129987" y="5761458"/>
                    <a:pt x="3121507" y="5759845"/>
                  </a:cubicBezTo>
                  <a:cubicBezTo>
                    <a:pt x="3104533" y="5756631"/>
                    <a:pt x="3088847" y="5752214"/>
                    <a:pt x="3077747" y="5746452"/>
                  </a:cubicBezTo>
                  <a:cubicBezTo>
                    <a:pt x="3079843" y="5768140"/>
                    <a:pt x="2955770" y="5715306"/>
                    <a:pt x="2966713" y="5743068"/>
                  </a:cubicBezTo>
                  <a:cubicBezTo>
                    <a:pt x="2963400" y="5740874"/>
                    <a:pt x="2951268" y="5735763"/>
                    <a:pt x="2942250" y="5733045"/>
                  </a:cubicBezTo>
                  <a:cubicBezTo>
                    <a:pt x="2933359" y="5729817"/>
                    <a:pt x="2927455" y="5729279"/>
                    <a:pt x="2936233" y="5737561"/>
                  </a:cubicBezTo>
                  <a:cubicBezTo>
                    <a:pt x="2916158" y="5736627"/>
                    <a:pt x="2919159" y="5723942"/>
                    <a:pt x="2899084" y="5723050"/>
                  </a:cubicBezTo>
                  <a:cubicBezTo>
                    <a:pt x="2899580" y="5727750"/>
                    <a:pt x="2877622" y="5728571"/>
                    <a:pt x="2845344" y="5723914"/>
                  </a:cubicBezTo>
                  <a:cubicBezTo>
                    <a:pt x="2829063" y="5722073"/>
                    <a:pt x="2810956" y="5716509"/>
                    <a:pt x="2791632" y="5710323"/>
                  </a:cubicBezTo>
                  <a:cubicBezTo>
                    <a:pt x="2772378" y="5703924"/>
                    <a:pt x="2752246" y="5695911"/>
                    <a:pt x="2732922" y="5686185"/>
                  </a:cubicBezTo>
                  <a:cubicBezTo>
                    <a:pt x="2713541" y="5683467"/>
                    <a:pt x="2755276" y="5696831"/>
                    <a:pt x="2753606" y="5703966"/>
                  </a:cubicBezTo>
                  <a:cubicBezTo>
                    <a:pt x="2741657" y="5697326"/>
                    <a:pt x="2734777" y="5696166"/>
                    <a:pt x="2726735" y="5695160"/>
                  </a:cubicBezTo>
                  <a:cubicBezTo>
                    <a:pt x="2718694" y="5694169"/>
                    <a:pt x="2709789" y="5692470"/>
                    <a:pt x="2693622" y="5685632"/>
                  </a:cubicBezTo>
                  <a:cubicBezTo>
                    <a:pt x="2685142" y="5680040"/>
                    <a:pt x="2678587" y="5673656"/>
                    <a:pt x="2673802" y="5666704"/>
                  </a:cubicBezTo>
                  <a:cubicBezTo>
                    <a:pt x="2639060" y="5651514"/>
                    <a:pt x="2673561" y="5679559"/>
                    <a:pt x="2659631" y="5677322"/>
                  </a:cubicBezTo>
                  <a:cubicBezTo>
                    <a:pt x="2630566" y="5669097"/>
                    <a:pt x="2652071" y="5667144"/>
                    <a:pt x="2647186" y="5660928"/>
                  </a:cubicBezTo>
                  <a:cubicBezTo>
                    <a:pt x="2620217" y="5656172"/>
                    <a:pt x="2597056" y="5644973"/>
                    <a:pt x="2572224" y="5632317"/>
                  </a:cubicBezTo>
                  <a:cubicBezTo>
                    <a:pt x="2547492" y="5619420"/>
                    <a:pt x="2520919" y="5605319"/>
                    <a:pt x="2490212" y="5586986"/>
                  </a:cubicBezTo>
                  <a:cubicBezTo>
                    <a:pt x="2492859" y="5603252"/>
                    <a:pt x="2396945" y="5554736"/>
                    <a:pt x="2435636" y="5591304"/>
                  </a:cubicBezTo>
                  <a:cubicBezTo>
                    <a:pt x="2461827" y="5603634"/>
                    <a:pt x="2437250" y="5577047"/>
                    <a:pt x="2468042" y="5592988"/>
                  </a:cubicBezTo>
                  <a:cubicBezTo>
                    <a:pt x="2449369" y="5595792"/>
                    <a:pt x="2474880" y="5604541"/>
                    <a:pt x="2492279" y="5607047"/>
                  </a:cubicBezTo>
                  <a:cubicBezTo>
                    <a:pt x="2509225" y="5636578"/>
                    <a:pt x="2441044" y="5588387"/>
                    <a:pt x="2433852" y="5596839"/>
                  </a:cubicBezTo>
                  <a:cubicBezTo>
                    <a:pt x="2419058" y="5588189"/>
                    <a:pt x="2416269" y="5584353"/>
                    <a:pt x="2414740" y="5580516"/>
                  </a:cubicBezTo>
                  <a:cubicBezTo>
                    <a:pt x="2413183" y="5576736"/>
                    <a:pt x="2412914" y="5572843"/>
                    <a:pt x="2403556" y="5563556"/>
                  </a:cubicBezTo>
                  <a:cubicBezTo>
                    <a:pt x="2406558" y="5563711"/>
                    <a:pt x="2410422" y="5564603"/>
                    <a:pt x="2415646" y="5566671"/>
                  </a:cubicBezTo>
                  <a:cubicBezTo>
                    <a:pt x="2420969" y="5568596"/>
                    <a:pt x="2427821" y="5571371"/>
                    <a:pt x="2436557" y="5575787"/>
                  </a:cubicBezTo>
                  <a:cubicBezTo>
                    <a:pt x="2432989" y="5569969"/>
                    <a:pt x="2429464" y="5564207"/>
                    <a:pt x="2425896" y="5558389"/>
                  </a:cubicBezTo>
                  <a:cubicBezTo>
                    <a:pt x="2417076" y="5561404"/>
                    <a:pt x="2395076" y="5548563"/>
                    <a:pt x="2372793" y="5537082"/>
                  </a:cubicBezTo>
                  <a:cubicBezTo>
                    <a:pt x="2350566" y="5525501"/>
                    <a:pt x="2328212" y="5514884"/>
                    <a:pt x="2319066" y="5520815"/>
                  </a:cubicBezTo>
                  <a:cubicBezTo>
                    <a:pt x="2303281" y="5510098"/>
                    <a:pt x="2291956" y="5498292"/>
                    <a:pt x="2277869" y="5487348"/>
                  </a:cubicBezTo>
                  <a:cubicBezTo>
                    <a:pt x="2261093" y="5478599"/>
                    <a:pt x="2256053" y="5484785"/>
                    <a:pt x="2275618" y="5502807"/>
                  </a:cubicBezTo>
                  <a:cubicBezTo>
                    <a:pt x="2289223" y="5510509"/>
                    <a:pt x="2278025" y="5494993"/>
                    <a:pt x="2298397" y="5509107"/>
                  </a:cubicBezTo>
                  <a:cubicBezTo>
                    <a:pt x="2298992" y="5512788"/>
                    <a:pt x="2301497" y="5516398"/>
                    <a:pt x="2305178" y="5520122"/>
                  </a:cubicBezTo>
                  <a:cubicBezTo>
                    <a:pt x="2308831" y="5523887"/>
                    <a:pt x="2313658" y="5527738"/>
                    <a:pt x="2319165" y="5531447"/>
                  </a:cubicBezTo>
                  <a:cubicBezTo>
                    <a:pt x="2330038" y="5539092"/>
                    <a:pt x="2342567" y="5547870"/>
                    <a:pt x="2350778" y="5559563"/>
                  </a:cubicBezTo>
                  <a:cubicBezTo>
                    <a:pt x="2341760" y="5555005"/>
                    <a:pt x="2332077" y="5550107"/>
                    <a:pt x="2322309" y="5545180"/>
                  </a:cubicBezTo>
                  <a:cubicBezTo>
                    <a:pt x="2317438" y="5542688"/>
                    <a:pt x="2312540" y="5540197"/>
                    <a:pt x="2307698" y="5537719"/>
                  </a:cubicBezTo>
                  <a:cubicBezTo>
                    <a:pt x="2302913" y="5535142"/>
                    <a:pt x="2298340" y="5532339"/>
                    <a:pt x="2293768" y="5529791"/>
                  </a:cubicBezTo>
                  <a:cubicBezTo>
                    <a:pt x="2275576" y="5519442"/>
                    <a:pt x="2259012" y="5510707"/>
                    <a:pt x="2247983" y="5507140"/>
                  </a:cubicBezTo>
                  <a:cubicBezTo>
                    <a:pt x="2238753" y="5487617"/>
                    <a:pt x="2310374" y="5543608"/>
                    <a:pt x="2300903" y="5523987"/>
                  </a:cubicBezTo>
                  <a:cubicBezTo>
                    <a:pt x="2272249" y="5498164"/>
                    <a:pt x="2234916" y="5495077"/>
                    <a:pt x="2215932" y="5461936"/>
                  </a:cubicBezTo>
                  <a:cubicBezTo>
                    <a:pt x="2226988" y="5472271"/>
                    <a:pt x="2243595" y="5481005"/>
                    <a:pt x="2254892" y="5491001"/>
                  </a:cubicBezTo>
                  <a:cubicBezTo>
                    <a:pt x="2246879" y="5478500"/>
                    <a:pt x="2233529" y="5468179"/>
                    <a:pt x="2220264" y="5458949"/>
                  </a:cubicBezTo>
                  <a:cubicBezTo>
                    <a:pt x="2207282" y="5449308"/>
                    <a:pt x="2193931" y="5441380"/>
                    <a:pt x="2185055" y="5435320"/>
                  </a:cubicBezTo>
                  <a:cubicBezTo>
                    <a:pt x="2169864" y="5424929"/>
                    <a:pt x="2154362" y="5414778"/>
                    <a:pt x="2138591" y="5404826"/>
                  </a:cubicBezTo>
                  <a:cubicBezTo>
                    <a:pt x="2130564" y="5400041"/>
                    <a:pt x="2123146" y="5394378"/>
                    <a:pt x="2115402" y="5389140"/>
                  </a:cubicBezTo>
                  <a:cubicBezTo>
                    <a:pt x="2107672" y="5383873"/>
                    <a:pt x="2099914" y="5378593"/>
                    <a:pt x="2092156" y="5373312"/>
                  </a:cubicBezTo>
                  <a:cubicBezTo>
                    <a:pt x="2076540" y="5362836"/>
                    <a:pt x="2060727" y="5352515"/>
                    <a:pt x="2044772" y="5342294"/>
                  </a:cubicBezTo>
                  <a:cubicBezTo>
                    <a:pt x="2029015" y="5331846"/>
                    <a:pt x="2013938" y="5320478"/>
                    <a:pt x="1998322" y="5309747"/>
                  </a:cubicBezTo>
                  <a:cubicBezTo>
                    <a:pt x="1982721" y="5298916"/>
                    <a:pt x="1967148" y="5288114"/>
                    <a:pt x="1951646" y="5277341"/>
                  </a:cubicBezTo>
                  <a:cubicBezTo>
                    <a:pt x="1936413" y="5266199"/>
                    <a:pt x="1921789" y="5254435"/>
                    <a:pt x="1906895" y="5243052"/>
                  </a:cubicBezTo>
                  <a:cubicBezTo>
                    <a:pt x="1892073" y="5231514"/>
                    <a:pt x="1877349" y="5220061"/>
                    <a:pt x="1862739" y="5208693"/>
                  </a:cubicBezTo>
                  <a:cubicBezTo>
                    <a:pt x="1848540" y="5196857"/>
                    <a:pt x="1835062" y="5184442"/>
                    <a:pt x="1821500" y="5172337"/>
                  </a:cubicBezTo>
                  <a:cubicBezTo>
                    <a:pt x="1782454" y="5121485"/>
                    <a:pt x="1785257" y="5153027"/>
                    <a:pt x="1762875" y="5136760"/>
                  </a:cubicBezTo>
                  <a:cubicBezTo>
                    <a:pt x="1767165" y="5135600"/>
                    <a:pt x="1764461" y="5122844"/>
                    <a:pt x="1775730" y="5133250"/>
                  </a:cubicBezTo>
                  <a:cubicBezTo>
                    <a:pt x="1757934" y="5100929"/>
                    <a:pt x="1737788" y="5095464"/>
                    <a:pt x="1712277" y="5058868"/>
                  </a:cubicBezTo>
                  <a:cubicBezTo>
                    <a:pt x="1745886" y="5104411"/>
                    <a:pt x="1696719" y="5062252"/>
                    <a:pt x="1724580" y="5100972"/>
                  </a:cubicBezTo>
                  <a:cubicBezTo>
                    <a:pt x="1720616" y="5097291"/>
                    <a:pt x="1713212" y="5089773"/>
                    <a:pt x="1704024" y="5079707"/>
                  </a:cubicBezTo>
                  <a:cubicBezTo>
                    <a:pt x="1699423" y="5074681"/>
                    <a:pt x="1694383" y="5069005"/>
                    <a:pt x="1689102" y="5062846"/>
                  </a:cubicBezTo>
                  <a:cubicBezTo>
                    <a:pt x="1683807" y="5056716"/>
                    <a:pt x="1678923" y="5049552"/>
                    <a:pt x="1673671" y="5042361"/>
                  </a:cubicBezTo>
                  <a:cubicBezTo>
                    <a:pt x="1675964" y="5028600"/>
                    <a:pt x="1688380" y="5057580"/>
                    <a:pt x="1705694" y="5072954"/>
                  </a:cubicBezTo>
                  <a:cubicBezTo>
                    <a:pt x="1719285" y="5080330"/>
                    <a:pt x="1711116" y="5065324"/>
                    <a:pt x="1701022" y="5047259"/>
                  </a:cubicBezTo>
                  <a:cubicBezTo>
                    <a:pt x="1681471" y="5027453"/>
                    <a:pt x="1664624" y="5009884"/>
                    <a:pt x="1650184" y="4994368"/>
                  </a:cubicBezTo>
                  <a:cubicBezTo>
                    <a:pt x="1635857" y="4978767"/>
                    <a:pt x="1623328" y="4965671"/>
                    <a:pt x="1614367" y="4953270"/>
                  </a:cubicBezTo>
                  <a:cubicBezTo>
                    <a:pt x="1595722" y="4929004"/>
                    <a:pt x="1584778" y="4912440"/>
                    <a:pt x="1578521" y="4901539"/>
                  </a:cubicBezTo>
                  <a:cubicBezTo>
                    <a:pt x="1575385" y="4896085"/>
                    <a:pt x="1573412" y="4892039"/>
                    <a:pt x="1572200" y="4889140"/>
                  </a:cubicBezTo>
                  <a:lnTo>
                    <a:pt x="1571849" y="4888033"/>
                  </a:lnTo>
                  <a:lnTo>
                    <a:pt x="1591177" y="4912370"/>
                  </a:lnTo>
                  <a:cubicBezTo>
                    <a:pt x="1593032" y="4902573"/>
                    <a:pt x="1587595" y="4890979"/>
                    <a:pt x="1574797" y="4877755"/>
                  </a:cubicBezTo>
                  <a:cubicBezTo>
                    <a:pt x="1581848" y="4864292"/>
                    <a:pt x="1596076" y="4908618"/>
                    <a:pt x="1601215" y="4925069"/>
                  </a:cubicBezTo>
                  <a:cubicBezTo>
                    <a:pt x="1611323" y="4937711"/>
                    <a:pt x="1621148" y="4950580"/>
                    <a:pt x="1631369" y="4963052"/>
                  </a:cubicBezTo>
                  <a:cubicBezTo>
                    <a:pt x="1634739" y="4965275"/>
                    <a:pt x="1633479" y="4961141"/>
                    <a:pt x="1632516" y="4955875"/>
                  </a:cubicBezTo>
                  <a:cubicBezTo>
                    <a:pt x="1631582" y="4950580"/>
                    <a:pt x="1630676" y="4944351"/>
                    <a:pt x="1633889" y="4942935"/>
                  </a:cubicBezTo>
                  <a:cubicBezTo>
                    <a:pt x="1636480" y="4946758"/>
                    <a:pt x="1638802" y="4950368"/>
                    <a:pt x="1641180" y="4953596"/>
                  </a:cubicBezTo>
                  <a:cubicBezTo>
                    <a:pt x="1643644" y="4956752"/>
                    <a:pt x="1645937" y="4959697"/>
                    <a:pt x="1648075" y="4962444"/>
                  </a:cubicBezTo>
                  <a:cubicBezTo>
                    <a:pt x="1652393" y="4967908"/>
                    <a:pt x="1656173" y="4972566"/>
                    <a:pt x="1659641" y="4976686"/>
                  </a:cubicBezTo>
                  <a:cubicBezTo>
                    <a:pt x="1666564" y="4984925"/>
                    <a:pt x="1672184" y="4990984"/>
                    <a:pt x="1678031" y="4997100"/>
                  </a:cubicBezTo>
                  <a:cubicBezTo>
                    <a:pt x="1683878" y="5003202"/>
                    <a:pt x="1689867" y="5009446"/>
                    <a:pt x="1697837" y="5017770"/>
                  </a:cubicBezTo>
                  <a:cubicBezTo>
                    <a:pt x="1705694" y="5026179"/>
                    <a:pt x="1715095" y="5037038"/>
                    <a:pt x="1729139" y="5051251"/>
                  </a:cubicBezTo>
                  <a:cubicBezTo>
                    <a:pt x="1716256" y="5048986"/>
                    <a:pt x="1736019" y="5073365"/>
                    <a:pt x="1754182" y="5089816"/>
                  </a:cubicBezTo>
                  <a:cubicBezTo>
                    <a:pt x="1753149" y="5081194"/>
                    <a:pt x="1745377" y="5071822"/>
                    <a:pt x="1744881" y="5063413"/>
                  </a:cubicBezTo>
                  <a:cubicBezTo>
                    <a:pt x="1760751" y="5078858"/>
                    <a:pt x="1775008" y="5092732"/>
                    <a:pt x="1788499" y="5105870"/>
                  </a:cubicBezTo>
                  <a:cubicBezTo>
                    <a:pt x="1795068" y="5112566"/>
                    <a:pt x="1802133" y="5118456"/>
                    <a:pt x="1808942" y="5124402"/>
                  </a:cubicBezTo>
                  <a:cubicBezTo>
                    <a:pt x="1815752" y="5130333"/>
                    <a:pt x="1822491" y="5136180"/>
                    <a:pt x="1829244" y="5142069"/>
                  </a:cubicBezTo>
                  <a:cubicBezTo>
                    <a:pt x="1842693" y="5153820"/>
                    <a:pt x="1856255" y="5165670"/>
                    <a:pt x="1870837" y="5178425"/>
                  </a:cubicBezTo>
                  <a:cubicBezTo>
                    <a:pt x="1877930" y="5184965"/>
                    <a:pt x="1885915" y="5191096"/>
                    <a:pt x="1894182" y="5197594"/>
                  </a:cubicBezTo>
                  <a:cubicBezTo>
                    <a:pt x="1902408" y="5204106"/>
                    <a:pt x="1911029" y="5210930"/>
                    <a:pt x="1920146" y="5218150"/>
                  </a:cubicBezTo>
                  <a:cubicBezTo>
                    <a:pt x="1938848" y="5237503"/>
                    <a:pt x="1928938" y="5231415"/>
                    <a:pt x="1931670" y="5243364"/>
                  </a:cubicBezTo>
                  <a:cubicBezTo>
                    <a:pt x="1960636" y="5263297"/>
                    <a:pt x="1988228" y="5278983"/>
                    <a:pt x="1997968" y="5278516"/>
                  </a:cubicBezTo>
                  <a:cubicBezTo>
                    <a:pt x="2010243" y="5289431"/>
                    <a:pt x="2023196" y="5300077"/>
                    <a:pt x="2036632" y="5310568"/>
                  </a:cubicBezTo>
                  <a:cubicBezTo>
                    <a:pt x="2043455" y="5315693"/>
                    <a:pt x="2049967" y="5321285"/>
                    <a:pt x="2057329" y="5325928"/>
                  </a:cubicBezTo>
                  <a:cubicBezTo>
                    <a:pt x="2064606" y="5330657"/>
                    <a:pt x="2071925" y="5335428"/>
                    <a:pt x="2079301" y="5340227"/>
                  </a:cubicBezTo>
                  <a:cubicBezTo>
                    <a:pt x="2094138" y="5349585"/>
                    <a:pt x="2109173" y="5359070"/>
                    <a:pt x="2124335" y="5368626"/>
                  </a:cubicBezTo>
                  <a:cubicBezTo>
                    <a:pt x="2131952" y="5373326"/>
                    <a:pt x="2139426" y="5378239"/>
                    <a:pt x="2147185" y="5382811"/>
                  </a:cubicBezTo>
                  <a:cubicBezTo>
                    <a:pt x="2155056" y="5387214"/>
                    <a:pt x="2162956" y="5391631"/>
                    <a:pt x="2170869" y="5396048"/>
                  </a:cubicBezTo>
                  <a:cubicBezTo>
                    <a:pt x="2233345" y="5432602"/>
                    <a:pt x="2296486" y="5468335"/>
                    <a:pt x="2351076" y="5514176"/>
                  </a:cubicBezTo>
                  <a:cubicBezTo>
                    <a:pt x="2364114" y="5523067"/>
                    <a:pt x="2350807" y="5498674"/>
                    <a:pt x="2341251" y="5496239"/>
                  </a:cubicBezTo>
                  <a:cubicBezTo>
                    <a:pt x="2346121" y="5492303"/>
                    <a:pt x="2382618" y="5515251"/>
                    <a:pt x="2391976" y="5515251"/>
                  </a:cubicBezTo>
                  <a:cubicBezTo>
                    <a:pt x="2394595" y="5523123"/>
                    <a:pt x="2401135" y="5530103"/>
                    <a:pt x="2413240" y="5535864"/>
                  </a:cubicBezTo>
                  <a:cubicBezTo>
                    <a:pt x="2407265" y="5527795"/>
                    <a:pt x="2412461" y="5527710"/>
                    <a:pt x="2423872" y="5531915"/>
                  </a:cubicBezTo>
                  <a:cubicBezTo>
                    <a:pt x="2426731" y="5532962"/>
                    <a:pt x="2429974" y="5534279"/>
                    <a:pt x="2433527" y="5535822"/>
                  </a:cubicBezTo>
                  <a:cubicBezTo>
                    <a:pt x="2437165" y="5537209"/>
                    <a:pt x="2441143" y="5538738"/>
                    <a:pt x="2445405" y="5540366"/>
                  </a:cubicBezTo>
                  <a:cubicBezTo>
                    <a:pt x="2453828" y="5543807"/>
                    <a:pt x="2463285" y="5547671"/>
                    <a:pt x="2473124" y="5551692"/>
                  </a:cubicBezTo>
                  <a:cubicBezTo>
                    <a:pt x="2492718" y="5559818"/>
                    <a:pt x="2513741" y="5568582"/>
                    <a:pt x="2531169" y="5574556"/>
                  </a:cubicBezTo>
                  <a:cubicBezTo>
                    <a:pt x="2548865" y="5579978"/>
                    <a:pt x="2563220" y="5582059"/>
                    <a:pt x="2568657" y="5578846"/>
                  </a:cubicBezTo>
                  <a:cubicBezTo>
                    <a:pt x="2583423" y="5591785"/>
                    <a:pt x="2597198" y="5598354"/>
                    <a:pt x="2610151" y="5602191"/>
                  </a:cubicBezTo>
                  <a:cubicBezTo>
                    <a:pt x="2616621" y="5604116"/>
                    <a:pt x="2622907" y="5605362"/>
                    <a:pt x="2629037" y="5606409"/>
                  </a:cubicBezTo>
                  <a:cubicBezTo>
                    <a:pt x="2635139" y="5607514"/>
                    <a:pt x="2641127" y="5608321"/>
                    <a:pt x="2647200" y="5609000"/>
                  </a:cubicBezTo>
                  <a:cubicBezTo>
                    <a:pt x="2671480" y="5620864"/>
                    <a:pt x="2706420" y="5633747"/>
                    <a:pt x="2737353" y="5642736"/>
                  </a:cubicBezTo>
                  <a:cubicBezTo>
                    <a:pt x="2768810" y="5650339"/>
                    <a:pt x="2796374" y="5653454"/>
                    <a:pt x="2805265" y="5648980"/>
                  </a:cubicBezTo>
                  <a:cubicBezTo>
                    <a:pt x="2827534" y="5662004"/>
                    <a:pt x="2849548" y="5670782"/>
                    <a:pt x="2869170" y="5673840"/>
                  </a:cubicBezTo>
                  <a:cubicBezTo>
                    <a:pt x="2888636" y="5677464"/>
                    <a:pt x="2904960" y="5677761"/>
                    <a:pt x="2915563" y="5676133"/>
                  </a:cubicBezTo>
                  <a:cubicBezTo>
                    <a:pt x="2926577" y="5679574"/>
                    <a:pt x="2930159" y="5686921"/>
                    <a:pt x="2936544" y="5692867"/>
                  </a:cubicBezTo>
                  <a:cubicBezTo>
                    <a:pt x="2950234" y="5696222"/>
                    <a:pt x="2947799" y="5692187"/>
                    <a:pt x="2962806" y="5695316"/>
                  </a:cubicBezTo>
                  <a:cubicBezTo>
                    <a:pt x="2959436" y="5693532"/>
                    <a:pt x="2956038" y="5691848"/>
                    <a:pt x="2952995" y="5689823"/>
                  </a:cubicBezTo>
                  <a:cubicBezTo>
                    <a:pt x="2949965" y="5687700"/>
                    <a:pt x="2947247" y="5685435"/>
                    <a:pt x="2945081" y="5682886"/>
                  </a:cubicBezTo>
                  <a:cubicBezTo>
                    <a:pt x="2948762" y="5684189"/>
                    <a:pt x="2952329" y="5685548"/>
                    <a:pt x="2955883" y="5686610"/>
                  </a:cubicBezTo>
                  <a:cubicBezTo>
                    <a:pt x="2959465" y="5687558"/>
                    <a:pt x="2962961" y="5688478"/>
                    <a:pt x="2966387" y="5689370"/>
                  </a:cubicBezTo>
                  <a:cubicBezTo>
                    <a:pt x="2973254" y="5691097"/>
                    <a:pt x="2979822" y="5692612"/>
                    <a:pt x="2986151" y="5693943"/>
                  </a:cubicBezTo>
                  <a:cubicBezTo>
                    <a:pt x="2998807" y="5696604"/>
                    <a:pt x="3010444" y="5698502"/>
                    <a:pt x="3021374" y="5699917"/>
                  </a:cubicBezTo>
                  <a:cubicBezTo>
                    <a:pt x="3043261" y="5702607"/>
                    <a:pt x="3062104" y="5704079"/>
                    <a:pt x="3081018" y="5703315"/>
                  </a:cubicBezTo>
                  <a:cubicBezTo>
                    <a:pt x="3099818" y="5703075"/>
                    <a:pt x="3118194" y="5702919"/>
                    <a:pt x="3138694" y="5704858"/>
                  </a:cubicBezTo>
                  <a:cubicBezTo>
                    <a:pt x="3148958" y="5705835"/>
                    <a:pt x="3159745" y="5707322"/>
                    <a:pt x="3171411" y="5709601"/>
                  </a:cubicBezTo>
                  <a:lnTo>
                    <a:pt x="3194288" y="5713802"/>
                  </a:lnTo>
                  <a:lnTo>
                    <a:pt x="3183529" y="5714896"/>
                  </a:lnTo>
                  <a:cubicBezTo>
                    <a:pt x="3179877" y="5715518"/>
                    <a:pt x="3176224" y="5716127"/>
                    <a:pt x="3172020" y="5716070"/>
                  </a:cubicBezTo>
                  <a:cubicBezTo>
                    <a:pt x="3167829" y="5715901"/>
                    <a:pt x="3163143" y="5714754"/>
                    <a:pt x="3157339" y="5712319"/>
                  </a:cubicBezTo>
                  <a:cubicBezTo>
                    <a:pt x="3168112" y="5720134"/>
                    <a:pt x="3179608" y="5722087"/>
                    <a:pt x="3190594" y="5723036"/>
                  </a:cubicBezTo>
                  <a:cubicBezTo>
                    <a:pt x="3201580" y="5724013"/>
                    <a:pt x="3212085" y="5723871"/>
                    <a:pt x="3221329" y="5726221"/>
                  </a:cubicBezTo>
                  <a:cubicBezTo>
                    <a:pt x="3233688" y="5719581"/>
                    <a:pt x="3209465" y="5712928"/>
                    <a:pt x="3216940" y="5705495"/>
                  </a:cubicBezTo>
                  <a:cubicBezTo>
                    <a:pt x="3252871" y="5710507"/>
                    <a:pt x="3259256" y="5702296"/>
                    <a:pt x="3280364" y="5713069"/>
                  </a:cubicBezTo>
                  <a:cubicBezTo>
                    <a:pt x="3288038" y="5712758"/>
                    <a:pt x="3280520" y="5710252"/>
                    <a:pt x="3276443" y="5709827"/>
                  </a:cubicBezTo>
                  <a:cubicBezTo>
                    <a:pt x="3299958" y="5709388"/>
                    <a:pt x="3325158" y="5707151"/>
                    <a:pt x="3350909" y="5705368"/>
                  </a:cubicBezTo>
                  <a:cubicBezTo>
                    <a:pt x="3363750" y="5704377"/>
                    <a:pt x="3376803" y="5703371"/>
                    <a:pt x="3389955" y="5702367"/>
                  </a:cubicBezTo>
                  <a:cubicBezTo>
                    <a:pt x="3403121" y="5700851"/>
                    <a:pt x="3416387" y="5698757"/>
                    <a:pt x="3429579" y="5697029"/>
                  </a:cubicBezTo>
                  <a:cubicBezTo>
                    <a:pt x="3455999" y="5693306"/>
                    <a:pt x="3482245" y="5690319"/>
                    <a:pt x="3507599" y="5687006"/>
                  </a:cubicBezTo>
                  <a:cubicBezTo>
                    <a:pt x="3532955" y="5682603"/>
                    <a:pt x="3557419" y="5678894"/>
                    <a:pt x="3580327" y="5676303"/>
                  </a:cubicBezTo>
                  <a:cubicBezTo>
                    <a:pt x="3587023" y="5675553"/>
                    <a:pt x="3591609" y="5679248"/>
                    <a:pt x="3596083" y="5680919"/>
                  </a:cubicBezTo>
                  <a:cubicBezTo>
                    <a:pt x="3613425" y="5676388"/>
                    <a:pt x="3631419" y="5669664"/>
                    <a:pt x="3650503" y="5664255"/>
                  </a:cubicBezTo>
                  <a:cubicBezTo>
                    <a:pt x="3669571" y="5658678"/>
                    <a:pt x="3689647" y="5653482"/>
                    <a:pt x="3710911" y="5648853"/>
                  </a:cubicBezTo>
                  <a:cubicBezTo>
                    <a:pt x="3713573" y="5648272"/>
                    <a:pt x="3716247" y="5647691"/>
                    <a:pt x="3718939" y="5647111"/>
                  </a:cubicBezTo>
                  <a:cubicBezTo>
                    <a:pt x="3721615" y="5646389"/>
                    <a:pt x="3724303" y="5645653"/>
                    <a:pt x="3727007" y="5644917"/>
                  </a:cubicBezTo>
                  <a:cubicBezTo>
                    <a:pt x="3732431" y="5643515"/>
                    <a:pt x="3737923" y="5642099"/>
                    <a:pt x="3743487" y="5640670"/>
                  </a:cubicBezTo>
                  <a:cubicBezTo>
                    <a:pt x="3754627" y="5637923"/>
                    <a:pt x="3766083" y="5635304"/>
                    <a:pt x="3777875" y="5632841"/>
                  </a:cubicBezTo>
                  <a:cubicBezTo>
                    <a:pt x="3789667" y="5630378"/>
                    <a:pt x="3801799" y="5628084"/>
                    <a:pt x="3814301" y="5625975"/>
                  </a:cubicBezTo>
                  <a:cubicBezTo>
                    <a:pt x="3820587" y="5625083"/>
                    <a:pt x="3826843" y="5623610"/>
                    <a:pt x="3833199" y="5622195"/>
                  </a:cubicBezTo>
                  <a:cubicBezTo>
                    <a:pt x="3839571" y="5620864"/>
                    <a:pt x="3846041" y="5619519"/>
                    <a:pt x="3852583" y="5618160"/>
                  </a:cubicBezTo>
                  <a:cubicBezTo>
                    <a:pt x="3856587" y="5610033"/>
                    <a:pt x="3881815" y="5587934"/>
                    <a:pt x="3925207" y="5588727"/>
                  </a:cubicBezTo>
                  <a:cubicBezTo>
                    <a:pt x="3921455" y="5578732"/>
                    <a:pt x="3977617" y="5556746"/>
                    <a:pt x="4011779" y="5557256"/>
                  </a:cubicBezTo>
                  <a:cubicBezTo>
                    <a:pt x="4019991" y="5553589"/>
                    <a:pt x="4003283" y="5555783"/>
                    <a:pt x="3998215" y="5552060"/>
                  </a:cubicBezTo>
                  <a:cubicBezTo>
                    <a:pt x="4003583" y="5550064"/>
                    <a:pt x="4008623" y="5548195"/>
                    <a:pt x="4013663" y="5546312"/>
                  </a:cubicBezTo>
                  <a:cubicBezTo>
                    <a:pt x="4018673" y="5544330"/>
                    <a:pt x="4023529" y="5541896"/>
                    <a:pt x="4028811" y="5539701"/>
                  </a:cubicBezTo>
                  <a:cubicBezTo>
                    <a:pt x="4039315" y="5535185"/>
                    <a:pt x="4051179" y="5530598"/>
                    <a:pt x="4067203" y="5525770"/>
                  </a:cubicBezTo>
                  <a:cubicBezTo>
                    <a:pt x="4195963" y="5461837"/>
                    <a:pt x="4325713" y="5379754"/>
                    <a:pt x="4443345" y="5282735"/>
                  </a:cubicBezTo>
                  <a:cubicBezTo>
                    <a:pt x="4560877" y="5185348"/>
                    <a:pt x="4666561" y="5074781"/>
                    <a:pt x="4754803" y="4961722"/>
                  </a:cubicBezTo>
                  <a:cubicBezTo>
                    <a:pt x="4764739" y="4950141"/>
                    <a:pt x="4771931" y="4939339"/>
                    <a:pt x="4779463" y="4930010"/>
                  </a:cubicBezTo>
                  <a:cubicBezTo>
                    <a:pt x="4786911" y="4920595"/>
                    <a:pt x="4794243" y="4912172"/>
                    <a:pt x="4802781" y="4903493"/>
                  </a:cubicBezTo>
                  <a:cubicBezTo>
                    <a:pt x="4807043" y="4899147"/>
                    <a:pt x="4811615" y="4894744"/>
                    <a:pt x="4816655" y="4890129"/>
                  </a:cubicBezTo>
                  <a:cubicBezTo>
                    <a:pt x="4819203" y="4887850"/>
                    <a:pt x="4821835" y="4885486"/>
                    <a:pt x="4824583" y="4883022"/>
                  </a:cubicBezTo>
                  <a:cubicBezTo>
                    <a:pt x="4827203" y="4880432"/>
                    <a:pt x="4829935" y="4877742"/>
                    <a:pt x="4832779" y="4874924"/>
                  </a:cubicBezTo>
                  <a:cubicBezTo>
                    <a:pt x="4844289" y="4863754"/>
                    <a:pt x="4858235" y="4850999"/>
                    <a:pt x="4875987" y="4835426"/>
                  </a:cubicBezTo>
                  <a:cubicBezTo>
                    <a:pt x="4859875" y="4873877"/>
                    <a:pt x="4846751" y="4891120"/>
                    <a:pt x="4813257" y="4937754"/>
                  </a:cubicBezTo>
                  <a:cubicBezTo>
                    <a:pt x="4829423" y="4927193"/>
                    <a:pt x="4838767" y="4916334"/>
                    <a:pt x="4846073" y="4905886"/>
                  </a:cubicBezTo>
                  <a:cubicBezTo>
                    <a:pt x="4852869" y="4894900"/>
                    <a:pt x="4857597" y="4884254"/>
                    <a:pt x="4865455" y="4874528"/>
                  </a:cubicBezTo>
                  <a:cubicBezTo>
                    <a:pt x="4882883" y="4868129"/>
                    <a:pt x="4891999" y="4859408"/>
                    <a:pt x="4899119" y="4850149"/>
                  </a:cubicBezTo>
                  <a:cubicBezTo>
                    <a:pt x="4902645" y="4845477"/>
                    <a:pt x="4905873" y="4840834"/>
                    <a:pt x="4909101" y="4835921"/>
                  </a:cubicBezTo>
                  <a:cubicBezTo>
                    <a:pt x="4912243" y="4830924"/>
                    <a:pt x="4915711" y="4825969"/>
                    <a:pt x="4920355" y="4821212"/>
                  </a:cubicBezTo>
                  <a:cubicBezTo>
                    <a:pt x="4921927" y="4822104"/>
                    <a:pt x="4927407" y="4830386"/>
                    <a:pt x="4938051" y="4817064"/>
                  </a:cubicBezTo>
                  <a:cubicBezTo>
                    <a:pt x="4945753" y="4815280"/>
                    <a:pt x="4912243" y="4843666"/>
                    <a:pt x="4918543" y="4847785"/>
                  </a:cubicBezTo>
                  <a:cubicBezTo>
                    <a:pt x="4928099" y="4838130"/>
                    <a:pt x="4938449" y="4835850"/>
                    <a:pt x="4948273" y="4827625"/>
                  </a:cubicBezTo>
                  <a:cubicBezTo>
                    <a:pt x="4957503" y="4814275"/>
                    <a:pt x="4935065" y="4836757"/>
                    <a:pt x="4930521" y="4831844"/>
                  </a:cubicBezTo>
                  <a:cubicBezTo>
                    <a:pt x="4944579" y="4821637"/>
                    <a:pt x="4958113" y="4805441"/>
                    <a:pt x="4972949" y="4800132"/>
                  </a:cubicBezTo>
                  <a:cubicBezTo>
                    <a:pt x="4964951" y="4812081"/>
                    <a:pt x="4961567" y="4820674"/>
                    <a:pt x="4957589" y="4829735"/>
                  </a:cubicBezTo>
                  <a:cubicBezTo>
                    <a:pt x="4976035" y="4816257"/>
                    <a:pt x="4993575" y="4785720"/>
                    <a:pt x="5009603" y="4764003"/>
                  </a:cubicBezTo>
                  <a:cubicBezTo>
                    <a:pt x="5025259" y="4745471"/>
                    <a:pt x="5008683" y="4772087"/>
                    <a:pt x="5002623" y="4779363"/>
                  </a:cubicBezTo>
                  <a:cubicBezTo>
                    <a:pt x="4998913" y="4785678"/>
                    <a:pt x="5007423" y="4781699"/>
                    <a:pt x="5012051" y="4781020"/>
                  </a:cubicBezTo>
                  <a:cubicBezTo>
                    <a:pt x="5006615" y="4790746"/>
                    <a:pt x="5000911" y="4798447"/>
                    <a:pt x="4994369" y="4804507"/>
                  </a:cubicBezTo>
                  <a:cubicBezTo>
                    <a:pt x="4988011" y="4810721"/>
                    <a:pt x="4981585" y="4815918"/>
                    <a:pt x="4975187" y="4821113"/>
                  </a:cubicBezTo>
                  <a:cubicBezTo>
                    <a:pt x="4987007" y="4815847"/>
                    <a:pt x="4996423" y="4810424"/>
                    <a:pt x="5005087" y="4802496"/>
                  </a:cubicBezTo>
                  <a:cubicBezTo>
                    <a:pt x="5013411" y="4794285"/>
                    <a:pt x="5020475" y="4783158"/>
                    <a:pt x="5028503" y="4767288"/>
                  </a:cubicBezTo>
                  <a:cubicBezTo>
                    <a:pt x="5041725" y="4772299"/>
                    <a:pt x="5003613" y="4810538"/>
                    <a:pt x="5003671" y="4827059"/>
                  </a:cubicBezTo>
                  <a:cubicBezTo>
                    <a:pt x="5011627" y="4822260"/>
                    <a:pt x="5018435" y="4814445"/>
                    <a:pt x="5022131" y="4806616"/>
                  </a:cubicBezTo>
                  <a:cubicBezTo>
                    <a:pt x="5025939" y="4798858"/>
                    <a:pt x="5027667" y="4791907"/>
                    <a:pt x="5027059" y="4789910"/>
                  </a:cubicBezTo>
                  <a:cubicBezTo>
                    <a:pt x="5044301" y="4778273"/>
                    <a:pt x="5040223" y="4789585"/>
                    <a:pt x="5031915" y="4805568"/>
                  </a:cubicBezTo>
                  <a:cubicBezTo>
                    <a:pt x="5029803" y="4809532"/>
                    <a:pt x="5027595" y="4813921"/>
                    <a:pt x="5025103" y="4818055"/>
                  </a:cubicBezTo>
                  <a:cubicBezTo>
                    <a:pt x="5022571" y="4822161"/>
                    <a:pt x="5020051" y="4826252"/>
                    <a:pt x="5017743" y="4830004"/>
                  </a:cubicBezTo>
                  <a:cubicBezTo>
                    <a:pt x="5013239" y="4837592"/>
                    <a:pt x="5009955" y="4844062"/>
                    <a:pt x="5010155" y="4847162"/>
                  </a:cubicBezTo>
                  <a:cubicBezTo>
                    <a:pt x="5024297" y="4837903"/>
                    <a:pt x="5032027" y="4829126"/>
                    <a:pt x="5036811" y="4819230"/>
                  </a:cubicBezTo>
                  <a:cubicBezTo>
                    <a:pt x="5041555" y="4809306"/>
                    <a:pt x="5044287" y="4798985"/>
                    <a:pt x="5049851" y="4787490"/>
                  </a:cubicBezTo>
                  <a:cubicBezTo>
                    <a:pt x="5056773" y="4786471"/>
                    <a:pt x="5053391" y="4794016"/>
                    <a:pt x="5043283" y="4807352"/>
                  </a:cubicBezTo>
                  <a:cubicBezTo>
                    <a:pt x="5049767" y="4802624"/>
                    <a:pt x="5068735" y="4789161"/>
                    <a:pt x="5052739" y="4808938"/>
                  </a:cubicBezTo>
                  <a:cubicBezTo>
                    <a:pt x="5068907" y="4793620"/>
                    <a:pt x="5076763" y="4780354"/>
                    <a:pt x="5083375" y="4767203"/>
                  </a:cubicBezTo>
                  <a:cubicBezTo>
                    <a:pt x="5086645" y="4760634"/>
                    <a:pt x="5089859" y="4754178"/>
                    <a:pt x="5093299" y="4747255"/>
                  </a:cubicBezTo>
                  <a:cubicBezTo>
                    <a:pt x="5096541" y="4740163"/>
                    <a:pt x="5100377" y="4732829"/>
                    <a:pt x="5105729" y="4724944"/>
                  </a:cubicBezTo>
                  <a:cubicBezTo>
                    <a:pt x="5112071" y="4726388"/>
                    <a:pt x="5091075" y="4753881"/>
                    <a:pt x="5097107" y="4755254"/>
                  </a:cubicBezTo>
                  <a:cubicBezTo>
                    <a:pt x="5115355" y="4737402"/>
                    <a:pt x="5107739" y="4734386"/>
                    <a:pt x="5129853" y="4702674"/>
                  </a:cubicBezTo>
                  <a:cubicBezTo>
                    <a:pt x="5126159" y="4720300"/>
                    <a:pt x="5115923" y="4744849"/>
                    <a:pt x="5109311" y="4765135"/>
                  </a:cubicBezTo>
                  <a:cubicBezTo>
                    <a:pt x="5102047" y="4784899"/>
                    <a:pt x="5099303" y="4801152"/>
                    <a:pt x="5113119" y="4803388"/>
                  </a:cubicBezTo>
                  <a:cubicBezTo>
                    <a:pt x="5100703" y="4821410"/>
                    <a:pt x="5094983" y="4833883"/>
                    <a:pt x="5091019" y="4844883"/>
                  </a:cubicBezTo>
                  <a:cubicBezTo>
                    <a:pt x="5087043" y="4855869"/>
                    <a:pt x="5085047" y="4865580"/>
                    <a:pt x="5078915" y="4877161"/>
                  </a:cubicBezTo>
                  <a:cubicBezTo>
                    <a:pt x="5091755" y="4868058"/>
                    <a:pt x="5095253" y="4859522"/>
                    <a:pt x="5097715" y="4851806"/>
                  </a:cubicBezTo>
                  <a:cubicBezTo>
                    <a:pt x="5100079" y="4843991"/>
                    <a:pt x="5100887" y="4836544"/>
                    <a:pt x="5106663" y="4827979"/>
                  </a:cubicBezTo>
                  <a:cubicBezTo>
                    <a:pt x="5114875" y="4826606"/>
                    <a:pt x="5104951" y="4840622"/>
                    <a:pt x="5104229" y="4846837"/>
                  </a:cubicBezTo>
                  <a:cubicBezTo>
                    <a:pt x="5113019" y="4841627"/>
                    <a:pt x="5121613" y="4834520"/>
                    <a:pt x="5130561" y="4829239"/>
                  </a:cubicBezTo>
                  <a:cubicBezTo>
                    <a:pt x="5131255" y="4820037"/>
                    <a:pt x="5137583" y="4803955"/>
                    <a:pt x="5147111" y="4788282"/>
                  </a:cubicBezTo>
                  <a:cubicBezTo>
                    <a:pt x="5155731" y="4771931"/>
                    <a:pt x="5167567" y="4755948"/>
                    <a:pt x="5180705" y="4747510"/>
                  </a:cubicBezTo>
                  <a:cubicBezTo>
                    <a:pt x="5171431" y="4746194"/>
                    <a:pt x="5172437" y="4734783"/>
                    <a:pt x="5179375" y="4718856"/>
                  </a:cubicBezTo>
                  <a:cubicBezTo>
                    <a:pt x="5181115" y="4714864"/>
                    <a:pt x="5183225" y="4710602"/>
                    <a:pt x="5185647" y="4706129"/>
                  </a:cubicBezTo>
                  <a:cubicBezTo>
                    <a:pt x="5188123" y="4701683"/>
                    <a:pt x="5190813" y="4696998"/>
                    <a:pt x="5193375" y="4691929"/>
                  </a:cubicBezTo>
                  <a:cubicBezTo>
                    <a:pt x="5198713" y="4681934"/>
                    <a:pt x="5204985" y="4671444"/>
                    <a:pt x="5211695" y="4661123"/>
                  </a:cubicBezTo>
                  <a:cubicBezTo>
                    <a:pt x="5205155" y="4676894"/>
                    <a:pt x="5200313" y="4689041"/>
                    <a:pt x="5197199" y="4698286"/>
                  </a:cubicBezTo>
                  <a:cubicBezTo>
                    <a:pt x="5194027" y="4707502"/>
                    <a:pt x="5191975" y="4713434"/>
                    <a:pt x="5192215" y="4717653"/>
                  </a:cubicBezTo>
                  <a:cubicBezTo>
                    <a:pt x="5192511" y="4725949"/>
                    <a:pt x="5200255" y="4726317"/>
                    <a:pt x="5215531" y="4725100"/>
                  </a:cubicBezTo>
                  <a:cubicBezTo>
                    <a:pt x="5220133" y="4720838"/>
                    <a:pt x="5223573" y="4716902"/>
                    <a:pt x="5226277" y="4713377"/>
                  </a:cubicBezTo>
                  <a:cubicBezTo>
                    <a:pt x="5229039" y="4709881"/>
                    <a:pt x="5231161" y="4706865"/>
                    <a:pt x="5232789" y="4704203"/>
                  </a:cubicBezTo>
                  <a:cubicBezTo>
                    <a:pt x="5236059" y="4698880"/>
                    <a:pt x="5237363" y="4694945"/>
                    <a:pt x="5237899" y="4691391"/>
                  </a:cubicBezTo>
                  <a:cubicBezTo>
                    <a:pt x="5238991" y="4684298"/>
                    <a:pt x="5237051" y="4678749"/>
                    <a:pt x="5241863" y="4666772"/>
                  </a:cubicBezTo>
                  <a:cubicBezTo>
                    <a:pt x="5254733" y="4660344"/>
                    <a:pt x="5251703" y="4669632"/>
                    <a:pt x="5240263" y="4681524"/>
                  </a:cubicBezTo>
                  <a:cubicBezTo>
                    <a:pt x="5251759" y="4673539"/>
                    <a:pt x="5256913" y="4664932"/>
                    <a:pt x="5261091" y="4655418"/>
                  </a:cubicBezTo>
                  <a:cubicBezTo>
                    <a:pt x="5263087" y="4650619"/>
                    <a:pt x="5265123" y="4645720"/>
                    <a:pt x="5267347" y="4640411"/>
                  </a:cubicBezTo>
                  <a:cubicBezTo>
                    <a:pt x="5268479" y="4637778"/>
                    <a:pt x="5269811" y="4635102"/>
                    <a:pt x="5271199" y="4632285"/>
                  </a:cubicBezTo>
                  <a:cubicBezTo>
                    <a:pt x="5272487" y="4629411"/>
                    <a:pt x="5273973" y="4626452"/>
                    <a:pt x="5275743" y="4623394"/>
                  </a:cubicBezTo>
                  <a:cubicBezTo>
                    <a:pt x="5278063" y="4624470"/>
                    <a:pt x="5277243" y="4629142"/>
                    <a:pt x="5275883" y="4634451"/>
                  </a:cubicBezTo>
                  <a:cubicBezTo>
                    <a:pt x="5274383" y="4639675"/>
                    <a:pt x="5272061" y="4645338"/>
                    <a:pt x="5272091" y="4648821"/>
                  </a:cubicBezTo>
                  <a:cubicBezTo>
                    <a:pt x="5278431" y="4648778"/>
                    <a:pt x="5297049" y="4610695"/>
                    <a:pt x="5288625" y="4617024"/>
                  </a:cubicBezTo>
                  <a:cubicBezTo>
                    <a:pt x="5308303" y="4594698"/>
                    <a:pt x="5294387" y="4634409"/>
                    <a:pt x="5295237" y="4642988"/>
                  </a:cubicBezTo>
                  <a:cubicBezTo>
                    <a:pt x="5307807" y="4622701"/>
                    <a:pt x="5322517" y="4610129"/>
                    <a:pt x="5334071" y="4584646"/>
                  </a:cubicBezTo>
                  <a:cubicBezTo>
                    <a:pt x="5341147" y="4585779"/>
                    <a:pt x="5325023" y="4613399"/>
                    <a:pt x="5339591" y="4606010"/>
                  </a:cubicBezTo>
                  <a:cubicBezTo>
                    <a:pt x="5349415" y="4597034"/>
                    <a:pt x="5351893" y="4589191"/>
                    <a:pt x="5354087" y="4581574"/>
                  </a:cubicBezTo>
                  <a:cubicBezTo>
                    <a:pt x="5356283" y="4573944"/>
                    <a:pt x="5358377" y="4566639"/>
                    <a:pt x="5366403" y="4557932"/>
                  </a:cubicBezTo>
                  <a:cubicBezTo>
                    <a:pt x="5371869" y="4570687"/>
                    <a:pt x="5363147" y="4597360"/>
                    <a:pt x="5373695" y="4603037"/>
                  </a:cubicBezTo>
                  <a:cubicBezTo>
                    <a:pt x="5379287" y="4596836"/>
                    <a:pt x="5383095" y="4591187"/>
                    <a:pt x="5385999" y="4585736"/>
                  </a:cubicBezTo>
                  <a:cubicBezTo>
                    <a:pt x="5388915" y="4580300"/>
                    <a:pt x="5390331" y="4574722"/>
                    <a:pt x="5392015" y="4569130"/>
                  </a:cubicBezTo>
                  <a:cubicBezTo>
                    <a:pt x="5395229" y="4557847"/>
                    <a:pt x="5398173" y="4545714"/>
                    <a:pt x="5407587" y="4529264"/>
                  </a:cubicBezTo>
                  <a:cubicBezTo>
                    <a:pt x="5412839" y="4531217"/>
                    <a:pt x="5420173" y="4530425"/>
                    <a:pt x="5428527" y="4524153"/>
                  </a:cubicBezTo>
                  <a:cubicBezTo>
                    <a:pt x="5432687" y="4521024"/>
                    <a:pt x="5437119" y="4516522"/>
                    <a:pt x="5441663" y="4510335"/>
                  </a:cubicBezTo>
                  <a:cubicBezTo>
                    <a:pt x="5446251" y="4504163"/>
                    <a:pt x="5450979" y="4496306"/>
                    <a:pt x="5454787" y="4486056"/>
                  </a:cubicBezTo>
                  <a:cubicBezTo>
                    <a:pt x="5456811" y="4487670"/>
                    <a:pt x="5454689" y="4496490"/>
                    <a:pt x="5450809" y="4505465"/>
                  </a:cubicBezTo>
                  <a:cubicBezTo>
                    <a:pt x="5447115" y="4514540"/>
                    <a:pt x="5442881" y="4524323"/>
                    <a:pt x="5442797" y="4528867"/>
                  </a:cubicBezTo>
                  <a:cubicBezTo>
                    <a:pt x="5451347" y="4518023"/>
                    <a:pt x="5459643" y="4504899"/>
                    <a:pt x="5470359" y="4502266"/>
                  </a:cubicBezTo>
                  <a:cubicBezTo>
                    <a:pt x="5465675" y="4513507"/>
                    <a:pt x="5460819" y="4527267"/>
                    <a:pt x="5453967" y="4532392"/>
                  </a:cubicBezTo>
                  <a:cubicBezTo>
                    <a:pt x="5442755" y="4539230"/>
                    <a:pt x="5450979" y="4530382"/>
                    <a:pt x="5455751" y="4521251"/>
                  </a:cubicBezTo>
                  <a:cubicBezTo>
                    <a:pt x="5450667" y="4526899"/>
                    <a:pt x="5445557" y="4532520"/>
                    <a:pt x="5439753" y="4535691"/>
                  </a:cubicBezTo>
                  <a:cubicBezTo>
                    <a:pt x="5427959" y="4558640"/>
                    <a:pt x="5460039" y="4525625"/>
                    <a:pt x="5444791" y="4552963"/>
                  </a:cubicBezTo>
                  <a:cubicBezTo>
                    <a:pt x="5451063" y="4545544"/>
                    <a:pt x="5456911" y="4536625"/>
                    <a:pt x="5462645" y="4527253"/>
                  </a:cubicBezTo>
                  <a:cubicBezTo>
                    <a:pt x="5470687" y="4525823"/>
                    <a:pt x="5464019" y="4543223"/>
                    <a:pt x="5472059" y="4541864"/>
                  </a:cubicBezTo>
                  <a:cubicBezTo>
                    <a:pt x="5480185" y="4515574"/>
                    <a:pt x="5476831" y="4527027"/>
                    <a:pt x="5483867" y="4529717"/>
                  </a:cubicBezTo>
                  <a:cubicBezTo>
                    <a:pt x="5488735" y="4516296"/>
                    <a:pt x="5486755" y="4513464"/>
                    <a:pt x="5486387" y="4509061"/>
                  </a:cubicBezTo>
                  <a:cubicBezTo>
                    <a:pt x="5486075" y="4504687"/>
                    <a:pt x="5487377" y="4498769"/>
                    <a:pt x="5498023" y="4478822"/>
                  </a:cubicBezTo>
                  <a:cubicBezTo>
                    <a:pt x="5510085" y="4471191"/>
                    <a:pt x="5496721" y="4499831"/>
                    <a:pt x="5514899" y="4483465"/>
                  </a:cubicBezTo>
                  <a:cubicBezTo>
                    <a:pt x="5507353" y="4507929"/>
                    <a:pt x="5506645" y="4519835"/>
                    <a:pt x="5506887" y="4528655"/>
                  </a:cubicBezTo>
                  <a:cubicBezTo>
                    <a:pt x="5507041" y="4537432"/>
                    <a:pt x="5508895" y="4543463"/>
                    <a:pt x="5506915" y="4556587"/>
                  </a:cubicBezTo>
                  <a:cubicBezTo>
                    <a:pt x="5511671" y="4554959"/>
                    <a:pt x="5512535" y="4548078"/>
                    <a:pt x="5514445" y="4540887"/>
                  </a:cubicBezTo>
                  <a:cubicBezTo>
                    <a:pt x="5515395" y="4537291"/>
                    <a:pt x="5516655" y="4533624"/>
                    <a:pt x="5518721" y="4530439"/>
                  </a:cubicBezTo>
                  <a:cubicBezTo>
                    <a:pt x="5520647" y="4527182"/>
                    <a:pt x="5523451" y="4524436"/>
                    <a:pt x="5527811" y="4522794"/>
                  </a:cubicBezTo>
                  <a:cubicBezTo>
                    <a:pt x="5528985" y="4512488"/>
                    <a:pt x="5514361" y="4524903"/>
                    <a:pt x="5529071" y="4495287"/>
                  </a:cubicBezTo>
                  <a:cubicBezTo>
                    <a:pt x="5542109" y="4493262"/>
                    <a:pt x="5547687" y="4468147"/>
                    <a:pt x="5557199" y="4455094"/>
                  </a:cubicBezTo>
                  <a:cubicBezTo>
                    <a:pt x="5565793" y="4457586"/>
                    <a:pt x="5545577" y="4501431"/>
                    <a:pt x="5553081" y="4505720"/>
                  </a:cubicBezTo>
                  <a:cubicBezTo>
                    <a:pt x="5564251" y="4490827"/>
                    <a:pt x="5567847" y="4477208"/>
                    <a:pt x="5571259" y="4463858"/>
                  </a:cubicBezTo>
                  <a:cubicBezTo>
                    <a:pt x="5574655" y="4450493"/>
                    <a:pt x="5578181" y="4437526"/>
                    <a:pt x="5587539" y="4422773"/>
                  </a:cubicBezTo>
                  <a:cubicBezTo>
                    <a:pt x="5594023" y="4419163"/>
                    <a:pt x="5592863" y="4428649"/>
                    <a:pt x="5585671" y="4446232"/>
                  </a:cubicBezTo>
                  <a:cubicBezTo>
                    <a:pt x="5605687" y="4438531"/>
                    <a:pt x="5613829" y="4400108"/>
                    <a:pt x="5630987" y="4384394"/>
                  </a:cubicBezTo>
                  <a:cubicBezTo>
                    <a:pt x="5597265" y="4460687"/>
                    <a:pt x="5652945" y="4384606"/>
                    <a:pt x="5648923" y="4404044"/>
                  </a:cubicBezTo>
                  <a:cubicBezTo>
                    <a:pt x="5658593" y="4390892"/>
                    <a:pt x="5662473" y="4380614"/>
                    <a:pt x="5665559" y="4370477"/>
                  </a:cubicBezTo>
                  <a:cubicBezTo>
                    <a:pt x="5667103" y="4365409"/>
                    <a:pt x="5668461" y="4360369"/>
                    <a:pt x="5670245" y="4354989"/>
                  </a:cubicBezTo>
                  <a:cubicBezTo>
                    <a:pt x="5671717" y="4349496"/>
                    <a:pt x="5673615" y="4343664"/>
                    <a:pt x="5676545" y="4337109"/>
                  </a:cubicBezTo>
                  <a:cubicBezTo>
                    <a:pt x="5680835" y="4343182"/>
                    <a:pt x="5681739" y="4332140"/>
                    <a:pt x="5692387" y="4323603"/>
                  </a:cubicBezTo>
                  <a:cubicBezTo>
                    <a:pt x="5689555" y="4336330"/>
                    <a:pt x="5688931" y="4341710"/>
                    <a:pt x="5687715" y="4347005"/>
                  </a:cubicBezTo>
                  <a:cubicBezTo>
                    <a:pt x="5686383" y="4352257"/>
                    <a:pt x="5685039" y="4357608"/>
                    <a:pt x="5678979" y="4369628"/>
                  </a:cubicBezTo>
                  <a:cubicBezTo>
                    <a:pt x="5686483" y="4360242"/>
                    <a:pt x="5692459" y="4349836"/>
                    <a:pt x="5698275" y="4337760"/>
                  </a:cubicBezTo>
                  <a:cubicBezTo>
                    <a:pt x="5703981" y="4325641"/>
                    <a:pt x="5708979" y="4311654"/>
                    <a:pt x="5712659" y="4294538"/>
                  </a:cubicBezTo>
                  <a:cubicBezTo>
                    <a:pt x="5721111" y="4299153"/>
                    <a:pt x="5709715" y="4356589"/>
                    <a:pt x="5731091" y="4325656"/>
                  </a:cubicBezTo>
                  <a:cubicBezTo>
                    <a:pt x="5729833" y="4301956"/>
                    <a:pt x="5712107" y="4312758"/>
                    <a:pt x="5726817" y="4276516"/>
                  </a:cubicBezTo>
                  <a:cubicBezTo>
                    <a:pt x="5733047" y="4280324"/>
                    <a:pt x="5732069" y="4297256"/>
                    <a:pt x="5737703" y="4302211"/>
                  </a:cubicBezTo>
                  <a:cubicBezTo>
                    <a:pt x="5748519" y="4301956"/>
                    <a:pt x="5747627" y="4273642"/>
                    <a:pt x="5756391" y="4268362"/>
                  </a:cubicBezTo>
                  <a:cubicBezTo>
                    <a:pt x="5774087" y="4249873"/>
                    <a:pt x="5744215" y="4297072"/>
                    <a:pt x="5768113" y="4269820"/>
                  </a:cubicBezTo>
                  <a:cubicBezTo>
                    <a:pt x="5763611" y="4280976"/>
                    <a:pt x="5758317" y="4290518"/>
                    <a:pt x="5751535" y="4296081"/>
                  </a:cubicBezTo>
                  <a:cubicBezTo>
                    <a:pt x="5752471" y="4303259"/>
                    <a:pt x="5757793" y="4302424"/>
                    <a:pt x="5760907" y="4305637"/>
                  </a:cubicBezTo>
                  <a:cubicBezTo>
                    <a:pt x="5761813" y="4294920"/>
                    <a:pt x="5769103" y="4285265"/>
                    <a:pt x="5778023" y="4274548"/>
                  </a:cubicBezTo>
                  <a:cubicBezTo>
                    <a:pt x="5786673" y="4263775"/>
                    <a:pt x="5796103" y="4251656"/>
                    <a:pt x="5802599" y="4236777"/>
                  </a:cubicBezTo>
                  <a:cubicBezTo>
                    <a:pt x="5818781" y="4232303"/>
                    <a:pt x="5809467" y="4264115"/>
                    <a:pt x="5820283" y="4263732"/>
                  </a:cubicBezTo>
                  <a:cubicBezTo>
                    <a:pt x="5828707" y="4249618"/>
                    <a:pt x="5834651" y="4229826"/>
                    <a:pt x="5839239" y="4207217"/>
                  </a:cubicBezTo>
                  <a:cubicBezTo>
                    <a:pt x="5848907" y="4176807"/>
                    <a:pt x="5830405" y="4261382"/>
                    <a:pt x="5850961" y="4208265"/>
                  </a:cubicBezTo>
                  <a:cubicBezTo>
                    <a:pt x="5844151" y="4235078"/>
                    <a:pt x="5853395" y="4231709"/>
                    <a:pt x="5862795" y="4234484"/>
                  </a:cubicBezTo>
                  <a:cubicBezTo>
                    <a:pt x="5871587" y="4206240"/>
                    <a:pt x="5851755" y="4237726"/>
                    <a:pt x="5864579" y="4201059"/>
                  </a:cubicBezTo>
                  <a:cubicBezTo>
                    <a:pt x="5865119" y="4216631"/>
                    <a:pt x="5867439" y="4215499"/>
                    <a:pt x="5871615" y="4207061"/>
                  </a:cubicBezTo>
                  <a:cubicBezTo>
                    <a:pt x="5873697" y="4202842"/>
                    <a:pt x="5876259" y="4196811"/>
                    <a:pt x="5879303" y="4190158"/>
                  </a:cubicBezTo>
                  <a:cubicBezTo>
                    <a:pt x="5882333" y="4183490"/>
                    <a:pt x="5886015" y="4176241"/>
                    <a:pt x="5889455" y="4169361"/>
                  </a:cubicBezTo>
                  <a:cubicBezTo>
                    <a:pt x="5887245" y="4177062"/>
                    <a:pt x="5885787" y="4182173"/>
                    <a:pt x="5884711" y="4185896"/>
                  </a:cubicBezTo>
                  <a:cubicBezTo>
                    <a:pt x="5883707" y="4189648"/>
                    <a:pt x="5883239" y="4192041"/>
                    <a:pt x="5882799" y="4194263"/>
                  </a:cubicBezTo>
                  <a:cubicBezTo>
                    <a:pt x="5881923" y="4198709"/>
                    <a:pt x="5881143" y="4202418"/>
                    <a:pt x="5876387" y="4214649"/>
                  </a:cubicBezTo>
                  <a:cubicBezTo>
                    <a:pt x="5884301" y="4214182"/>
                    <a:pt x="5899137" y="4172249"/>
                    <a:pt x="5890035" y="4207344"/>
                  </a:cubicBezTo>
                  <a:cubicBezTo>
                    <a:pt x="5895583" y="4190809"/>
                    <a:pt x="5895839" y="4184650"/>
                    <a:pt x="5896263" y="4176270"/>
                  </a:cubicBezTo>
                  <a:cubicBezTo>
                    <a:pt x="5896603" y="4167860"/>
                    <a:pt x="5897579" y="4157370"/>
                    <a:pt x="5904971" y="4132156"/>
                  </a:cubicBezTo>
                  <a:cubicBezTo>
                    <a:pt x="5908793" y="4142108"/>
                    <a:pt x="5918407" y="4138173"/>
                    <a:pt x="5928427" y="4133218"/>
                  </a:cubicBezTo>
                  <a:cubicBezTo>
                    <a:pt x="5936371" y="4101293"/>
                    <a:pt x="5915333" y="4139107"/>
                    <a:pt x="5924947" y="4103304"/>
                  </a:cubicBezTo>
                  <a:cubicBezTo>
                    <a:pt x="5934417" y="4087617"/>
                    <a:pt x="5929661" y="4129239"/>
                    <a:pt x="5941947" y="4091128"/>
                  </a:cubicBezTo>
                  <a:cubicBezTo>
                    <a:pt x="5952539" y="4086329"/>
                    <a:pt x="5944583" y="4126210"/>
                    <a:pt x="5948163" y="4138413"/>
                  </a:cubicBezTo>
                  <a:cubicBezTo>
                    <a:pt x="5958399" y="4131901"/>
                    <a:pt x="5963269" y="4114488"/>
                    <a:pt x="5972003" y="4104875"/>
                  </a:cubicBezTo>
                  <a:cubicBezTo>
                    <a:pt x="5963751" y="4143807"/>
                    <a:pt x="5966327" y="4149229"/>
                    <a:pt x="5980655" y="4122388"/>
                  </a:cubicBezTo>
                  <a:cubicBezTo>
                    <a:pt x="5979367" y="4135497"/>
                    <a:pt x="5974835" y="4141854"/>
                    <a:pt x="5970163" y="4147870"/>
                  </a:cubicBezTo>
                  <a:cubicBezTo>
                    <a:pt x="5972669" y="4161376"/>
                    <a:pt x="5979281" y="4150079"/>
                    <a:pt x="5986415" y="4130839"/>
                  </a:cubicBezTo>
                  <a:cubicBezTo>
                    <a:pt x="5989983" y="4121212"/>
                    <a:pt x="5993679" y="4109632"/>
                    <a:pt x="5997035" y="4098207"/>
                  </a:cubicBezTo>
                  <a:cubicBezTo>
                    <a:pt x="6000347" y="4086768"/>
                    <a:pt x="6003631" y="4075570"/>
                    <a:pt x="6005119" y="4066481"/>
                  </a:cubicBezTo>
                  <a:cubicBezTo>
                    <a:pt x="6010751" y="4058298"/>
                    <a:pt x="6007707" y="4067387"/>
                    <a:pt x="6004807" y="4076688"/>
                  </a:cubicBezTo>
                  <a:cubicBezTo>
                    <a:pt x="6001395" y="4085890"/>
                    <a:pt x="5998095" y="4095319"/>
                    <a:pt x="6004635" y="4088226"/>
                  </a:cubicBezTo>
                  <a:cubicBezTo>
                    <a:pt x="6010527" y="4079831"/>
                    <a:pt x="6010867" y="4062786"/>
                    <a:pt x="6013243" y="4048940"/>
                  </a:cubicBezTo>
                  <a:cubicBezTo>
                    <a:pt x="6030047" y="4023372"/>
                    <a:pt x="6017235" y="4082040"/>
                    <a:pt x="6027401" y="4075400"/>
                  </a:cubicBezTo>
                  <a:cubicBezTo>
                    <a:pt x="6044263" y="4030522"/>
                    <a:pt x="6020635" y="4054249"/>
                    <a:pt x="6024867" y="4027039"/>
                  </a:cubicBezTo>
                  <a:cubicBezTo>
                    <a:pt x="6029283" y="4025524"/>
                    <a:pt x="6031663" y="4029984"/>
                    <a:pt x="6031959" y="4040120"/>
                  </a:cubicBezTo>
                  <a:cubicBezTo>
                    <a:pt x="6039223" y="4027974"/>
                    <a:pt x="6039195" y="4002462"/>
                    <a:pt x="6049471" y="3995865"/>
                  </a:cubicBezTo>
                  <a:cubicBezTo>
                    <a:pt x="6046727" y="3984681"/>
                    <a:pt x="6033503" y="4027620"/>
                    <a:pt x="6043539" y="3974021"/>
                  </a:cubicBezTo>
                  <a:cubicBezTo>
                    <a:pt x="6049755" y="3964790"/>
                    <a:pt x="6053067" y="3969165"/>
                    <a:pt x="6055955" y="3969207"/>
                  </a:cubicBezTo>
                  <a:cubicBezTo>
                    <a:pt x="6057399" y="3969221"/>
                    <a:pt x="6058745" y="3968146"/>
                    <a:pt x="6060287" y="3963714"/>
                  </a:cubicBezTo>
                  <a:cubicBezTo>
                    <a:pt x="6061987" y="3959311"/>
                    <a:pt x="6063387" y="3951468"/>
                    <a:pt x="6064903" y="3937934"/>
                  </a:cubicBezTo>
                  <a:cubicBezTo>
                    <a:pt x="6066247" y="3945367"/>
                    <a:pt x="6068003" y="3951426"/>
                    <a:pt x="6070057" y="3956423"/>
                  </a:cubicBezTo>
                  <a:cubicBezTo>
                    <a:pt x="6071983" y="3961407"/>
                    <a:pt x="6074077" y="3965314"/>
                    <a:pt x="6076555" y="3968499"/>
                  </a:cubicBezTo>
                  <a:cubicBezTo>
                    <a:pt x="6082203" y="3955999"/>
                    <a:pt x="6079259" y="3955149"/>
                    <a:pt x="6076527" y="3952360"/>
                  </a:cubicBezTo>
                  <a:cubicBezTo>
                    <a:pt x="6073723" y="3949557"/>
                    <a:pt x="6070707" y="3944744"/>
                    <a:pt x="6074785" y="3924032"/>
                  </a:cubicBezTo>
                  <a:cubicBezTo>
                    <a:pt x="6085855" y="3921229"/>
                    <a:pt x="6094067" y="3928180"/>
                    <a:pt x="6103355" y="3931436"/>
                  </a:cubicBezTo>
                  <a:cubicBezTo>
                    <a:pt x="6111197" y="3915792"/>
                    <a:pt x="6100467" y="3923069"/>
                    <a:pt x="6108833" y="3899611"/>
                  </a:cubicBezTo>
                  <a:cubicBezTo>
                    <a:pt x="6108607" y="3881858"/>
                    <a:pt x="6102815" y="3917888"/>
                    <a:pt x="6099645" y="3904736"/>
                  </a:cubicBezTo>
                  <a:cubicBezTo>
                    <a:pt x="6100847" y="3889687"/>
                    <a:pt x="6102051" y="3874793"/>
                    <a:pt x="6103269" y="3859659"/>
                  </a:cubicBezTo>
                  <a:cubicBezTo>
                    <a:pt x="6109299" y="3860919"/>
                    <a:pt x="6113575" y="3868111"/>
                    <a:pt x="6116167" y="3881079"/>
                  </a:cubicBezTo>
                  <a:cubicBezTo>
                    <a:pt x="6129403" y="3847470"/>
                    <a:pt x="6125765" y="3868649"/>
                    <a:pt x="6135251" y="3861570"/>
                  </a:cubicBezTo>
                  <a:cubicBezTo>
                    <a:pt x="6138011" y="3854138"/>
                    <a:pt x="6139823" y="3845035"/>
                    <a:pt x="6141323" y="3835451"/>
                  </a:cubicBezTo>
                  <a:cubicBezTo>
                    <a:pt x="6142555" y="3825824"/>
                    <a:pt x="6143065" y="3815673"/>
                    <a:pt x="6144211" y="3806216"/>
                  </a:cubicBezTo>
                  <a:cubicBezTo>
                    <a:pt x="6150355" y="3798925"/>
                    <a:pt x="6149463" y="3821421"/>
                    <a:pt x="6155623" y="3814031"/>
                  </a:cubicBezTo>
                  <a:cubicBezTo>
                    <a:pt x="6162559" y="3795980"/>
                    <a:pt x="6168391" y="3775934"/>
                    <a:pt x="6169241" y="3748271"/>
                  </a:cubicBezTo>
                  <a:cubicBezTo>
                    <a:pt x="6180283" y="3735473"/>
                    <a:pt x="6183315" y="3724784"/>
                    <a:pt x="6186513" y="3755265"/>
                  </a:cubicBezTo>
                  <a:cubicBezTo>
                    <a:pt x="6202411" y="3735360"/>
                    <a:pt x="6215591" y="3723652"/>
                    <a:pt x="6230359" y="3706960"/>
                  </a:cubicBezTo>
                  <a:cubicBezTo>
                    <a:pt x="6244699" y="3690198"/>
                    <a:pt x="6259593" y="3668453"/>
                    <a:pt x="6279923" y="3627327"/>
                  </a:cubicBezTo>
                  <a:cubicBezTo>
                    <a:pt x="6283277" y="3657807"/>
                    <a:pt x="6290355" y="3667236"/>
                    <a:pt x="6295551" y="3687296"/>
                  </a:cubicBezTo>
                  <a:cubicBezTo>
                    <a:pt x="6306863" y="3671327"/>
                    <a:pt x="6291927" y="3658982"/>
                    <a:pt x="6306297" y="3636968"/>
                  </a:cubicBezTo>
                  <a:cubicBezTo>
                    <a:pt x="6308633" y="3663894"/>
                    <a:pt x="6318699" y="3715695"/>
                    <a:pt x="6327871" y="3706394"/>
                  </a:cubicBezTo>
                  <a:cubicBezTo>
                    <a:pt x="6331341" y="3702727"/>
                    <a:pt x="6332035" y="3634547"/>
                    <a:pt x="6333507" y="3695649"/>
                  </a:cubicBezTo>
                  <a:cubicBezTo>
                    <a:pt x="6342171" y="3663470"/>
                    <a:pt x="6328963" y="3643749"/>
                    <a:pt x="6335135" y="3621819"/>
                  </a:cubicBezTo>
                  <a:cubicBezTo>
                    <a:pt x="6342979" y="3619653"/>
                    <a:pt x="6347579" y="3636472"/>
                    <a:pt x="6350423" y="3663257"/>
                  </a:cubicBezTo>
                  <a:cubicBezTo>
                    <a:pt x="6355379" y="3651394"/>
                    <a:pt x="6364709" y="3645858"/>
                    <a:pt x="6361355" y="3621735"/>
                  </a:cubicBezTo>
                  <a:cubicBezTo>
                    <a:pt x="6367639" y="3632296"/>
                    <a:pt x="6372667" y="3650233"/>
                    <a:pt x="6377111" y="3671497"/>
                  </a:cubicBezTo>
                  <a:cubicBezTo>
                    <a:pt x="6379347" y="3682129"/>
                    <a:pt x="6381429" y="3693582"/>
                    <a:pt x="6383453" y="3705361"/>
                  </a:cubicBezTo>
                  <a:cubicBezTo>
                    <a:pt x="6385379" y="3717140"/>
                    <a:pt x="6386455" y="3729187"/>
                    <a:pt x="6387999" y="3741065"/>
                  </a:cubicBezTo>
                  <a:cubicBezTo>
                    <a:pt x="6391295" y="3754486"/>
                    <a:pt x="6404999" y="3720976"/>
                    <a:pt x="6405241" y="3748342"/>
                  </a:cubicBezTo>
                  <a:cubicBezTo>
                    <a:pt x="6411739" y="3738262"/>
                    <a:pt x="6408285" y="3710287"/>
                    <a:pt x="6409091" y="3692747"/>
                  </a:cubicBezTo>
                  <a:cubicBezTo>
                    <a:pt x="6410493" y="3695875"/>
                    <a:pt x="6412093" y="3702289"/>
                    <a:pt x="6413635" y="3711349"/>
                  </a:cubicBezTo>
                  <a:cubicBezTo>
                    <a:pt x="6414783" y="3720396"/>
                    <a:pt x="6415703" y="3732089"/>
                    <a:pt x="6416271" y="3745822"/>
                  </a:cubicBezTo>
                  <a:cubicBezTo>
                    <a:pt x="6417387" y="3773258"/>
                    <a:pt x="6416991" y="3808849"/>
                    <a:pt x="6413451" y="3847286"/>
                  </a:cubicBezTo>
                  <a:cubicBezTo>
                    <a:pt x="6418959" y="3838848"/>
                    <a:pt x="6420431" y="3823502"/>
                    <a:pt x="6426207" y="3815475"/>
                  </a:cubicBezTo>
                  <a:cubicBezTo>
                    <a:pt x="6417599" y="3875543"/>
                    <a:pt x="6431263" y="3869060"/>
                    <a:pt x="6435155" y="3874892"/>
                  </a:cubicBezTo>
                  <a:cubicBezTo>
                    <a:pt x="6420757" y="3968669"/>
                    <a:pt x="6436187" y="3947802"/>
                    <a:pt x="6438991" y="4000594"/>
                  </a:cubicBezTo>
                  <a:cubicBezTo>
                    <a:pt x="6438115" y="4005294"/>
                    <a:pt x="6437207" y="4010093"/>
                    <a:pt x="6436303" y="4014977"/>
                  </a:cubicBezTo>
                  <a:cubicBezTo>
                    <a:pt x="6435255" y="4019847"/>
                    <a:pt x="6434277" y="4024816"/>
                    <a:pt x="6433343" y="4029856"/>
                  </a:cubicBezTo>
                  <a:cubicBezTo>
                    <a:pt x="6431475" y="4039922"/>
                    <a:pt x="6429847" y="4050271"/>
                    <a:pt x="6428445" y="4060620"/>
                  </a:cubicBezTo>
                  <a:cubicBezTo>
                    <a:pt x="6425641" y="4081332"/>
                    <a:pt x="6423773" y="4102100"/>
                    <a:pt x="6422923" y="4120929"/>
                  </a:cubicBezTo>
                  <a:cubicBezTo>
                    <a:pt x="6421931" y="4139730"/>
                    <a:pt x="6422527" y="4156676"/>
                    <a:pt x="6423179" y="4169389"/>
                  </a:cubicBezTo>
                  <a:cubicBezTo>
                    <a:pt x="6423887" y="4182102"/>
                    <a:pt x="6425895" y="4190823"/>
                    <a:pt x="6429407" y="4193428"/>
                  </a:cubicBezTo>
                  <a:cubicBezTo>
                    <a:pt x="6415123" y="4247494"/>
                    <a:pt x="6413297" y="4284897"/>
                    <a:pt x="6412219" y="4321309"/>
                  </a:cubicBezTo>
                  <a:cubicBezTo>
                    <a:pt x="6410337" y="4357495"/>
                    <a:pt x="6410579" y="4392987"/>
                    <a:pt x="6402325" y="4443174"/>
                  </a:cubicBezTo>
                  <a:cubicBezTo>
                    <a:pt x="6394327" y="4470809"/>
                    <a:pt x="6397455" y="4436761"/>
                    <a:pt x="6401363" y="4422448"/>
                  </a:cubicBezTo>
                  <a:cubicBezTo>
                    <a:pt x="6398815" y="4436280"/>
                    <a:pt x="6395119" y="4449644"/>
                    <a:pt x="6390659" y="4462484"/>
                  </a:cubicBezTo>
                  <a:cubicBezTo>
                    <a:pt x="6385761" y="4475183"/>
                    <a:pt x="6380323" y="4487429"/>
                    <a:pt x="6375087" y="4499321"/>
                  </a:cubicBezTo>
                  <a:cubicBezTo>
                    <a:pt x="6364611" y="4523105"/>
                    <a:pt x="6354927" y="4545403"/>
                    <a:pt x="6351685" y="4567318"/>
                  </a:cubicBezTo>
                  <a:cubicBezTo>
                    <a:pt x="6340683" y="4595477"/>
                    <a:pt x="6344705" y="4559758"/>
                    <a:pt x="6350283" y="4541311"/>
                  </a:cubicBezTo>
                  <a:cubicBezTo>
                    <a:pt x="6340259" y="4560211"/>
                    <a:pt x="6333167" y="4589559"/>
                    <a:pt x="6319363" y="4594358"/>
                  </a:cubicBezTo>
                  <a:cubicBezTo>
                    <a:pt x="6305617" y="4631322"/>
                    <a:pt x="6297999" y="4657315"/>
                    <a:pt x="6293387" y="4677970"/>
                  </a:cubicBezTo>
                  <a:cubicBezTo>
                    <a:pt x="6310047" y="4657414"/>
                    <a:pt x="6304669" y="4662567"/>
                    <a:pt x="6316575" y="4655659"/>
                  </a:cubicBezTo>
                  <a:cubicBezTo>
                    <a:pt x="6310955" y="4680703"/>
                    <a:pt x="6300153" y="4682996"/>
                    <a:pt x="6291119" y="4693232"/>
                  </a:cubicBezTo>
                  <a:cubicBezTo>
                    <a:pt x="6277231" y="4732786"/>
                    <a:pt x="6282059" y="4739129"/>
                    <a:pt x="6290143" y="4739908"/>
                  </a:cubicBezTo>
                  <a:cubicBezTo>
                    <a:pt x="6255983" y="4807282"/>
                    <a:pt x="6271017" y="4810141"/>
                    <a:pt x="6263557" y="4844600"/>
                  </a:cubicBezTo>
                  <a:cubicBezTo>
                    <a:pt x="6254835" y="4855387"/>
                    <a:pt x="6247403" y="4867789"/>
                    <a:pt x="6240423" y="4881012"/>
                  </a:cubicBezTo>
                  <a:cubicBezTo>
                    <a:pt x="6233019" y="4894022"/>
                    <a:pt x="6226351" y="4907967"/>
                    <a:pt x="6220065" y="4922223"/>
                  </a:cubicBezTo>
                  <a:cubicBezTo>
                    <a:pt x="6207507" y="4950722"/>
                    <a:pt x="6196479" y="4980480"/>
                    <a:pt x="6184503" y="5006090"/>
                  </a:cubicBezTo>
                  <a:cubicBezTo>
                    <a:pt x="6193239" y="5002565"/>
                    <a:pt x="6200133" y="4982264"/>
                    <a:pt x="6208571" y="4975001"/>
                  </a:cubicBezTo>
                  <a:cubicBezTo>
                    <a:pt x="6262763" y="4846738"/>
                    <a:pt x="6199055" y="4999635"/>
                    <a:pt x="6196423" y="5014882"/>
                  </a:cubicBezTo>
                  <a:cubicBezTo>
                    <a:pt x="6180299" y="5041512"/>
                    <a:pt x="6161781" y="5046594"/>
                    <a:pt x="6145895" y="5080910"/>
                  </a:cubicBezTo>
                  <a:cubicBezTo>
                    <a:pt x="6140983" y="5093057"/>
                    <a:pt x="6154575" y="5072332"/>
                    <a:pt x="6161711" y="5069486"/>
                  </a:cubicBezTo>
                  <a:cubicBezTo>
                    <a:pt x="6152211" y="5091982"/>
                    <a:pt x="6141339" y="5095421"/>
                    <a:pt x="6131259" y="5108829"/>
                  </a:cubicBezTo>
                  <a:cubicBezTo>
                    <a:pt x="6122239" y="5131480"/>
                    <a:pt x="6136143" y="5124699"/>
                    <a:pt x="6148531" y="5119744"/>
                  </a:cubicBezTo>
                  <a:cubicBezTo>
                    <a:pt x="6142117" y="5133448"/>
                    <a:pt x="6134359" y="5144235"/>
                    <a:pt x="6128227" y="5150422"/>
                  </a:cubicBezTo>
                  <a:cubicBezTo>
                    <a:pt x="6121999" y="5156552"/>
                    <a:pt x="6117187" y="5157968"/>
                    <a:pt x="6117343" y="5153508"/>
                  </a:cubicBezTo>
                  <a:cubicBezTo>
                    <a:pt x="6110207" y="5165726"/>
                    <a:pt x="6103171" y="5177788"/>
                    <a:pt x="6096079" y="5189935"/>
                  </a:cubicBezTo>
                  <a:cubicBezTo>
                    <a:pt x="6085375" y="5210052"/>
                    <a:pt x="6114751" y="5183125"/>
                    <a:pt x="6107361" y="5199420"/>
                  </a:cubicBezTo>
                  <a:cubicBezTo>
                    <a:pt x="6093373" y="5227338"/>
                    <a:pt x="6087399" y="5221576"/>
                    <a:pt x="6085601" y="5219296"/>
                  </a:cubicBezTo>
                  <a:cubicBezTo>
                    <a:pt x="6075223" y="5240900"/>
                    <a:pt x="6063275" y="5264515"/>
                    <a:pt x="6049855" y="5288001"/>
                  </a:cubicBezTo>
                  <a:cubicBezTo>
                    <a:pt x="6035867" y="5311191"/>
                    <a:pt x="6021527" y="5334932"/>
                    <a:pt x="6007723" y="5357824"/>
                  </a:cubicBezTo>
                  <a:cubicBezTo>
                    <a:pt x="6000871" y="5369320"/>
                    <a:pt x="5994217" y="5380646"/>
                    <a:pt x="5987945" y="5391688"/>
                  </a:cubicBezTo>
                  <a:cubicBezTo>
                    <a:pt x="5984859" y="5397223"/>
                    <a:pt x="5981815" y="5402674"/>
                    <a:pt x="5978857" y="5407997"/>
                  </a:cubicBezTo>
                  <a:cubicBezTo>
                    <a:pt x="5975827" y="5413249"/>
                    <a:pt x="5972855" y="5418375"/>
                    <a:pt x="5969967" y="5423372"/>
                  </a:cubicBezTo>
                  <a:cubicBezTo>
                    <a:pt x="5958569" y="5443404"/>
                    <a:pt x="5949551" y="5461780"/>
                    <a:pt x="5944427" y="5477494"/>
                  </a:cubicBezTo>
                  <a:cubicBezTo>
                    <a:pt x="5929943" y="5493690"/>
                    <a:pt x="5922497" y="5503501"/>
                    <a:pt x="5916083" y="5513043"/>
                  </a:cubicBezTo>
                  <a:cubicBezTo>
                    <a:pt x="5912871" y="5517828"/>
                    <a:pt x="5909925" y="5522528"/>
                    <a:pt x="5906485" y="5527922"/>
                  </a:cubicBezTo>
                  <a:cubicBezTo>
                    <a:pt x="5903087" y="5533344"/>
                    <a:pt x="5899151" y="5539432"/>
                    <a:pt x="5893587" y="5546638"/>
                  </a:cubicBezTo>
                  <a:cubicBezTo>
                    <a:pt x="5905651" y="5536218"/>
                    <a:pt x="5909925" y="5532438"/>
                    <a:pt x="5910195" y="5534109"/>
                  </a:cubicBezTo>
                  <a:cubicBezTo>
                    <a:pt x="5910323" y="5535652"/>
                    <a:pt x="5906089" y="5542348"/>
                    <a:pt x="5898911" y="5550914"/>
                  </a:cubicBezTo>
                  <a:cubicBezTo>
                    <a:pt x="5884783" y="5568242"/>
                    <a:pt x="5860927" y="5594801"/>
                    <a:pt x="5846163" y="5610685"/>
                  </a:cubicBezTo>
                  <a:cubicBezTo>
                    <a:pt x="5879841" y="5581238"/>
                    <a:pt x="5869167" y="5596159"/>
                    <a:pt x="5848411" y="5620864"/>
                  </a:cubicBezTo>
                  <a:cubicBezTo>
                    <a:pt x="5838035" y="5633209"/>
                    <a:pt x="5825151" y="5647946"/>
                    <a:pt x="5814067" y="5660759"/>
                  </a:cubicBezTo>
                  <a:cubicBezTo>
                    <a:pt x="5802487" y="5673103"/>
                    <a:pt x="5792747" y="5683566"/>
                    <a:pt x="5789447" y="5688054"/>
                  </a:cubicBezTo>
                  <a:cubicBezTo>
                    <a:pt x="5789263" y="5685038"/>
                    <a:pt x="5792407" y="5679347"/>
                    <a:pt x="5797375" y="5672198"/>
                  </a:cubicBezTo>
                  <a:cubicBezTo>
                    <a:pt x="5802303" y="5665020"/>
                    <a:pt x="5809239" y="5656568"/>
                    <a:pt x="5815795" y="5647267"/>
                  </a:cubicBezTo>
                  <a:cubicBezTo>
                    <a:pt x="5829187" y="5628948"/>
                    <a:pt x="5843671" y="5609637"/>
                    <a:pt x="5847535" y="5599642"/>
                  </a:cubicBezTo>
                  <a:cubicBezTo>
                    <a:pt x="5837399" y="5606211"/>
                    <a:pt x="5826371" y="5618740"/>
                    <a:pt x="5816361" y="5624573"/>
                  </a:cubicBezTo>
                  <a:cubicBezTo>
                    <a:pt x="5799287" y="5648484"/>
                    <a:pt x="5780839" y="5670301"/>
                    <a:pt x="5763173" y="5692541"/>
                  </a:cubicBezTo>
                  <a:cubicBezTo>
                    <a:pt x="5745335" y="5714712"/>
                    <a:pt x="5727679" y="5736669"/>
                    <a:pt x="5709927" y="5758740"/>
                  </a:cubicBezTo>
                  <a:cubicBezTo>
                    <a:pt x="5691693" y="5780401"/>
                    <a:pt x="5672539" y="5801438"/>
                    <a:pt x="5653243" y="5823212"/>
                  </a:cubicBezTo>
                  <a:cubicBezTo>
                    <a:pt x="5643503" y="5834028"/>
                    <a:pt x="5633677" y="5844957"/>
                    <a:pt x="5623725" y="5856014"/>
                  </a:cubicBezTo>
                  <a:cubicBezTo>
                    <a:pt x="5613743" y="5867085"/>
                    <a:pt x="5603635" y="5878311"/>
                    <a:pt x="5592635" y="5888943"/>
                  </a:cubicBezTo>
                  <a:cubicBezTo>
                    <a:pt x="5599007" y="5886933"/>
                    <a:pt x="5605405" y="5884923"/>
                    <a:pt x="5611733" y="5882927"/>
                  </a:cubicBezTo>
                  <a:cubicBezTo>
                    <a:pt x="5629035" y="5874588"/>
                    <a:pt x="5651515" y="5843838"/>
                    <a:pt x="5670797" y="5826468"/>
                  </a:cubicBezTo>
                  <a:cubicBezTo>
                    <a:pt x="5675439" y="5826963"/>
                    <a:pt x="5654487" y="5850408"/>
                    <a:pt x="5633607" y="5873512"/>
                  </a:cubicBezTo>
                  <a:cubicBezTo>
                    <a:pt x="5628397" y="5879288"/>
                    <a:pt x="5623187" y="5885065"/>
                    <a:pt x="5618373" y="5890402"/>
                  </a:cubicBezTo>
                  <a:cubicBezTo>
                    <a:pt x="5613375" y="5895555"/>
                    <a:pt x="5608803" y="5900325"/>
                    <a:pt x="5605079" y="5904389"/>
                  </a:cubicBezTo>
                  <a:cubicBezTo>
                    <a:pt x="5597647" y="5912515"/>
                    <a:pt x="5593599" y="5917781"/>
                    <a:pt x="5596359" y="5917414"/>
                  </a:cubicBezTo>
                  <a:cubicBezTo>
                    <a:pt x="5611619" y="5911765"/>
                    <a:pt x="5571159" y="5942854"/>
                    <a:pt x="5563103" y="5952565"/>
                  </a:cubicBezTo>
                  <a:cubicBezTo>
                    <a:pt x="5564265" y="5940744"/>
                    <a:pt x="5608391" y="5900637"/>
                    <a:pt x="5610347" y="5888278"/>
                  </a:cubicBezTo>
                  <a:cubicBezTo>
                    <a:pt x="5549243" y="5935223"/>
                    <a:pt x="5498873" y="5987817"/>
                    <a:pt x="5447199" y="6035229"/>
                  </a:cubicBezTo>
                  <a:cubicBezTo>
                    <a:pt x="5434499" y="6047347"/>
                    <a:pt x="5421915" y="6059367"/>
                    <a:pt x="5409471" y="6071245"/>
                  </a:cubicBezTo>
                  <a:cubicBezTo>
                    <a:pt x="5403213" y="6077177"/>
                    <a:pt x="5396983" y="6083080"/>
                    <a:pt x="5390783" y="6088941"/>
                  </a:cubicBezTo>
                  <a:cubicBezTo>
                    <a:pt x="5384313" y="6094491"/>
                    <a:pt x="5377887" y="6100012"/>
                    <a:pt x="5371487" y="6105491"/>
                  </a:cubicBezTo>
                  <a:cubicBezTo>
                    <a:pt x="5345735" y="6127293"/>
                    <a:pt x="5319855" y="6148075"/>
                    <a:pt x="5293199" y="6166933"/>
                  </a:cubicBezTo>
                  <a:cubicBezTo>
                    <a:pt x="5286601" y="6174309"/>
                    <a:pt x="5279523" y="6182067"/>
                    <a:pt x="5271665" y="6189627"/>
                  </a:cubicBezTo>
                  <a:cubicBezTo>
                    <a:pt x="5263695" y="6197045"/>
                    <a:pt x="5255171" y="6204591"/>
                    <a:pt x="5246167" y="6212278"/>
                  </a:cubicBezTo>
                  <a:cubicBezTo>
                    <a:pt x="5228159" y="6227638"/>
                    <a:pt x="5208199" y="6243537"/>
                    <a:pt x="5186807" y="6259804"/>
                  </a:cubicBezTo>
                  <a:cubicBezTo>
                    <a:pt x="5176103" y="6267930"/>
                    <a:pt x="5165075" y="6276184"/>
                    <a:pt x="5153707" y="6284451"/>
                  </a:cubicBezTo>
                  <a:cubicBezTo>
                    <a:pt x="5141987" y="6292195"/>
                    <a:pt x="5130051" y="6300081"/>
                    <a:pt x="5117931" y="6308080"/>
                  </a:cubicBezTo>
                  <a:cubicBezTo>
                    <a:pt x="5093583" y="6323950"/>
                    <a:pt x="5068299" y="6340032"/>
                    <a:pt x="5042615" y="6356214"/>
                  </a:cubicBezTo>
                  <a:cubicBezTo>
                    <a:pt x="5036175" y="6360234"/>
                    <a:pt x="5029719" y="6364269"/>
                    <a:pt x="5023251" y="6368318"/>
                  </a:cubicBezTo>
                  <a:lnTo>
                    <a:pt x="5003359" y="6379672"/>
                  </a:lnTo>
                  <a:lnTo>
                    <a:pt x="4963451" y="6402451"/>
                  </a:lnTo>
                  <a:cubicBezTo>
                    <a:pt x="4936849" y="6417712"/>
                    <a:pt x="4910359" y="6432917"/>
                    <a:pt x="4884383" y="6447839"/>
                  </a:cubicBezTo>
                  <a:cubicBezTo>
                    <a:pt x="4857979" y="6461925"/>
                    <a:pt x="4832185" y="6475997"/>
                    <a:pt x="4807537" y="6490041"/>
                  </a:cubicBezTo>
                  <a:cubicBezTo>
                    <a:pt x="4795207" y="6497078"/>
                    <a:pt x="4783173" y="6504085"/>
                    <a:pt x="4771479" y="6511093"/>
                  </a:cubicBezTo>
                  <a:cubicBezTo>
                    <a:pt x="4765661" y="6514632"/>
                    <a:pt x="4759899" y="6518143"/>
                    <a:pt x="4754207" y="6521598"/>
                  </a:cubicBezTo>
                  <a:cubicBezTo>
                    <a:pt x="4748459" y="6524896"/>
                    <a:pt x="4742783" y="6528138"/>
                    <a:pt x="4737191" y="6531352"/>
                  </a:cubicBezTo>
                  <a:cubicBezTo>
                    <a:pt x="4727279" y="6532272"/>
                    <a:pt x="4712443" y="6540129"/>
                    <a:pt x="4703199" y="6539959"/>
                  </a:cubicBezTo>
                  <a:cubicBezTo>
                    <a:pt x="4680987" y="6551058"/>
                    <a:pt x="4658703" y="6562016"/>
                    <a:pt x="4636279" y="6572860"/>
                  </a:cubicBezTo>
                  <a:cubicBezTo>
                    <a:pt x="4625009" y="6578127"/>
                    <a:pt x="4613939" y="6584002"/>
                    <a:pt x="4602415" y="6588731"/>
                  </a:cubicBezTo>
                  <a:cubicBezTo>
                    <a:pt x="4590933" y="6593600"/>
                    <a:pt x="4579423" y="6598456"/>
                    <a:pt x="4567885" y="6603341"/>
                  </a:cubicBezTo>
                  <a:cubicBezTo>
                    <a:pt x="4544667" y="6612925"/>
                    <a:pt x="4521351" y="6622552"/>
                    <a:pt x="4497851" y="6632249"/>
                  </a:cubicBezTo>
                  <a:cubicBezTo>
                    <a:pt x="4486029" y="6636992"/>
                    <a:pt x="4474151" y="6641763"/>
                    <a:pt x="4462231" y="6646548"/>
                  </a:cubicBezTo>
                  <a:cubicBezTo>
                    <a:pt x="4450111" y="6650781"/>
                    <a:pt x="4437937" y="6655029"/>
                    <a:pt x="4425691" y="6659304"/>
                  </a:cubicBezTo>
                  <a:cubicBezTo>
                    <a:pt x="4376763" y="6676725"/>
                    <a:pt x="4326183" y="6693207"/>
                    <a:pt x="4273333" y="6708562"/>
                  </a:cubicBezTo>
                  <a:lnTo>
                    <a:pt x="4202355" y="6726734"/>
                  </a:lnTo>
                  <a:lnTo>
                    <a:pt x="4245433" y="6712825"/>
                  </a:lnTo>
                  <a:cubicBezTo>
                    <a:pt x="4258191" y="6707945"/>
                    <a:pt x="4267605" y="6703439"/>
                    <a:pt x="4271391" y="6700218"/>
                  </a:cubicBezTo>
                  <a:cubicBezTo>
                    <a:pt x="4243319" y="6706759"/>
                    <a:pt x="4210119" y="6713399"/>
                    <a:pt x="4179499" y="6720336"/>
                  </a:cubicBezTo>
                  <a:cubicBezTo>
                    <a:pt x="4171853" y="6722133"/>
                    <a:pt x="4164363" y="6723903"/>
                    <a:pt x="4157131" y="6725602"/>
                  </a:cubicBezTo>
                  <a:cubicBezTo>
                    <a:pt x="4149895" y="6727230"/>
                    <a:pt x="4142915" y="6728787"/>
                    <a:pt x="4136291" y="6730274"/>
                  </a:cubicBezTo>
                  <a:cubicBezTo>
                    <a:pt x="4123095" y="6733374"/>
                    <a:pt x="4111487" y="6736658"/>
                    <a:pt x="4102441" y="6740198"/>
                  </a:cubicBezTo>
                  <a:cubicBezTo>
                    <a:pt x="4114431" y="6741670"/>
                    <a:pt x="4130119" y="6741005"/>
                    <a:pt x="4147135" y="6738966"/>
                  </a:cubicBezTo>
                  <a:lnTo>
                    <a:pt x="4194531" y="6728737"/>
                  </a:lnTo>
                  <a:lnTo>
                    <a:pt x="4107353" y="6751057"/>
                  </a:lnTo>
                  <a:cubicBezTo>
                    <a:pt x="4100671" y="6749541"/>
                    <a:pt x="4093933" y="6747998"/>
                    <a:pt x="4087307" y="6746484"/>
                  </a:cubicBezTo>
                  <a:cubicBezTo>
                    <a:pt x="4067771" y="6749131"/>
                    <a:pt x="4038663" y="6760542"/>
                    <a:pt x="4025991" y="6756790"/>
                  </a:cubicBezTo>
                  <a:cubicBezTo>
                    <a:pt x="4016861" y="6764364"/>
                    <a:pt x="4030607" y="6766247"/>
                    <a:pt x="4055043" y="6768413"/>
                  </a:cubicBezTo>
                  <a:cubicBezTo>
                    <a:pt x="3998995" y="6778677"/>
                    <a:pt x="3946075" y="6784821"/>
                    <a:pt x="3895067" y="6792692"/>
                  </a:cubicBezTo>
                  <a:cubicBezTo>
                    <a:pt x="3882311" y="6794646"/>
                    <a:pt x="3869669" y="6796586"/>
                    <a:pt x="3857099" y="6798511"/>
                  </a:cubicBezTo>
                  <a:cubicBezTo>
                    <a:pt x="3850811" y="6799502"/>
                    <a:pt x="3844539" y="6800493"/>
                    <a:pt x="3838297" y="6801470"/>
                  </a:cubicBezTo>
                  <a:cubicBezTo>
                    <a:pt x="3832039" y="6802433"/>
                    <a:pt x="3825783" y="6802984"/>
                    <a:pt x="3819539" y="6803777"/>
                  </a:cubicBezTo>
                  <a:cubicBezTo>
                    <a:pt x="3794567" y="6806821"/>
                    <a:pt x="3769791" y="6809837"/>
                    <a:pt x="3744987" y="6812852"/>
                  </a:cubicBezTo>
                  <a:cubicBezTo>
                    <a:pt x="3720155" y="6815967"/>
                    <a:pt x="3695283" y="6819110"/>
                    <a:pt x="3670167" y="6822267"/>
                  </a:cubicBezTo>
                  <a:cubicBezTo>
                    <a:pt x="3644967" y="6824362"/>
                    <a:pt x="3619527" y="6826485"/>
                    <a:pt x="3593591" y="6828638"/>
                  </a:cubicBezTo>
                  <a:cubicBezTo>
                    <a:pt x="3567583" y="6830676"/>
                    <a:pt x="3541111" y="6832757"/>
                    <a:pt x="3513915" y="6834881"/>
                  </a:cubicBezTo>
                  <a:cubicBezTo>
                    <a:pt x="3500295" y="6836169"/>
                    <a:pt x="3486491" y="6835999"/>
                    <a:pt x="3472477" y="6836551"/>
                  </a:cubicBezTo>
                  <a:cubicBezTo>
                    <a:pt x="3458447" y="6836891"/>
                    <a:pt x="3444205" y="6837231"/>
                    <a:pt x="3429735" y="6837585"/>
                  </a:cubicBezTo>
                  <a:cubicBezTo>
                    <a:pt x="3392375" y="6826656"/>
                    <a:pt x="3363198" y="6838660"/>
                    <a:pt x="3340645" y="6844295"/>
                  </a:cubicBezTo>
                  <a:cubicBezTo>
                    <a:pt x="3312685" y="6844692"/>
                    <a:pt x="3307659" y="6831950"/>
                    <a:pt x="3276726" y="6833479"/>
                  </a:cubicBezTo>
                  <a:cubicBezTo>
                    <a:pt x="3279302" y="6830874"/>
                    <a:pt x="3287938" y="6829487"/>
                    <a:pt x="3298443" y="6828482"/>
                  </a:cubicBezTo>
                  <a:cubicBezTo>
                    <a:pt x="3316861" y="6831879"/>
                    <a:pt x="3329843" y="6834046"/>
                    <a:pt x="3339286" y="6834456"/>
                  </a:cubicBezTo>
                  <a:cubicBezTo>
                    <a:pt x="3348729" y="6834824"/>
                    <a:pt x="3354633" y="6834230"/>
                    <a:pt x="3358922" y="6832998"/>
                  </a:cubicBezTo>
                  <a:cubicBezTo>
                    <a:pt x="3367515" y="6830520"/>
                    <a:pt x="3369695" y="6825523"/>
                    <a:pt x="3380993" y="6820639"/>
                  </a:cubicBezTo>
                  <a:cubicBezTo>
                    <a:pt x="3370091" y="6820327"/>
                    <a:pt x="3352891" y="6819818"/>
                    <a:pt x="3332746" y="6819237"/>
                  </a:cubicBezTo>
                  <a:cubicBezTo>
                    <a:pt x="3312600" y="6818020"/>
                    <a:pt x="3289510" y="6816802"/>
                    <a:pt x="3266816" y="6815896"/>
                  </a:cubicBezTo>
                  <a:cubicBezTo>
                    <a:pt x="3221442" y="6813956"/>
                    <a:pt x="3177583" y="6813801"/>
                    <a:pt x="3162195" y="6816887"/>
                  </a:cubicBezTo>
                  <a:cubicBezTo>
                    <a:pt x="3181010" y="6826627"/>
                    <a:pt x="3220366" y="6824872"/>
                    <a:pt x="3253253" y="6826768"/>
                  </a:cubicBezTo>
                  <a:cubicBezTo>
                    <a:pt x="3243556" y="6829798"/>
                    <a:pt x="3265542" y="6839368"/>
                    <a:pt x="3232499" y="6837570"/>
                  </a:cubicBezTo>
                  <a:cubicBezTo>
                    <a:pt x="3223651" y="6834796"/>
                    <a:pt x="3210640" y="6832007"/>
                    <a:pt x="3196398" y="6829629"/>
                  </a:cubicBezTo>
                  <a:cubicBezTo>
                    <a:pt x="3182156" y="6827236"/>
                    <a:pt x="3166682" y="6825452"/>
                    <a:pt x="3152936" y="6823385"/>
                  </a:cubicBezTo>
                  <a:cubicBezTo>
                    <a:pt x="3125429" y="6819803"/>
                    <a:pt x="3104490" y="6819662"/>
                    <a:pt x="3113452" y="6827293"/>
                  </a:cubicBezTo>
                  <a:cubicBezTo>
                    <a:pt x="3151832" y="6832077"/>
                    <a:pt x="3122385" y="6817977"/>
                    <a:pt x="3163724" y="6828708"/>
                  </a:cubicBezTo>
                  <a:cubicBezTo>
                    <a:pt x="3169826" y="6832290"/>
                    <a:pt x="3175856" y="6835150"/>
                    <a:pt x="3182057" y="6838448"/>
                  </a:cubicBezTo>
                  <a:cubicBezTo>
                    <a:pt x="3164276" y="6838349"/>
                    <a:pt x="3146848" y="6836495"/>
                    <a:pt x="3129548" y="6835489"/>
                  </a:cubicBezTo>
                  <a:cubicBezTo>
                    <a:pt x="3112248" y="6834286"/>
                    <a:pt x="3095175" y="6833111"/>
                    <a:pt x="3078271" y="6831936"/>
                  </a:cubicBezTo>
                  <a:cubicBezTo>
                    <a:pt x="3061353" y="6830732"/>
                    <a:pt x="3044606" y="6829543"/>
                    <a:pt x="3028027" y="6828368"/>
                  </a:cubicBezTo>
                  <a:cubicBezTo>
                    <a:pt x="3019717" y="6827759"/>
                    <a:pt x="3011464" y="6827165"/>
                    <a:pt x="3003238" y="6826570"/>
                  </a:cubicBezTo>
                  <a:cubicBezTo>
                    <a:pt x="2995027" y="6825820"/>
                    <a:pt x="2986901" y="6824744"/>
                    <a:pt x="2978775" y="6823838"/>
                  </a:cubicBezTo>
                  <a:cubicBezTo>
                    <a:pt x="2946256" y="6819945"/>
                    <a:pt x="2914247" y="6816109"/>
                    <a:pt x="2882535" y="6812314"/>
                  </a:cubicBezTo>
                  <a:cubicBezTo>
                    <a:pt x="2866650" y="6810304"/>
                    <a:pt x="2850851" y="6808293"/>
                    <a:pt x="2835094" y="6806298"/>
                  </a:cubicBezTo>
                  <a:cubicBezTo>
                    <a:pt x="2819450" y="6803593"/>
                    <a:pt x="2803849" y="6800903"/>
                    <a:pt x="2788262" y="6798200"/>
                  </a:cubicBezTo>
                  <a:cubicBezTo>
                    <a:pt x="2757088" y="6792707"/>
                    <a:pt x="2725957" y="6787058"/>
                    <a:pt x="2694698" y="6781154"/>
                  </a:cubicBezTo>
                  <a:cubicBezTo>
                    <a:pt x="2686897" y="6779625"/>
                    <a:pt x="2679040" y="6778295"/>
                    <a:pt x="2671253" y="6776568"/>
                  </a:cubicBezTo>
                  <a:cubicBezTo>
                    <a:pt x="2663510" y="6774727"/>
                    <a:pt x="2655737" y="6772887"/>
                    <a:pt x="2647951" y="6771032"/>
                  </a:cubicBezTo>
                  <a:cubicBezTo>
                    <a:pt x="2632392" y="6767238"/>
                    <a:pt x="2616763" y="6763430"/>
                    <a:pt x="2601048" y="6759607"/>
                  </a:cubicBezTo>
                  <a:cubicBezTo>
                    <a:pt x="2569676" y="6751665"/>
                    <a:pt x="2537752" y="6744049"/>
                    <a:pt x="2505700" y="6734733"/>
                  </a:cubicBezTo>
                  <a:cubicBezTo>
                    <a:pt x="2473832" y="6724837"/>
                    <a:pt x="2441426" y="6714474"/>
                    <a:pt x="2408341" y="6703531"/>
                  </a:cubicBezTo>
                  <a:cubicBezTo>
                    <a:pt x="2458812" y="6724016"/>
                    <a:pt x="2423674" y="6718183"/>
                    <a:pt x="2379942" y="6704097"/>
                  </a:cubicBezTo>
                  <a:cubicBezTo>
                    <a:pt x="2374732" y="6699510"/>
                    <a:pt x="2369508" y="6694881"/>
                    <a:pt x="2364242" y="6690237"/>
                  </a:cubicBezTo>
                  <a:cubicBezTo>
                    <a:pt x="2334795" y="6684886"/>
                    <a:pt x="2277232" y="6673871"/>
                    <a:pt x="2216512" y="6647695"/>
                  </a:cubicBezTo>
                  <a:cubicBezTo>
                    <a:pt x="2230061" y="6647978"/>
                    <a:pt x="2252684" y="6653075"/>
                    <a:pt x="2281083" y="6661017"/>
                  </a:cubicBezTo>
                  <a:cubicBezTo>
                    <a:pt x="2295282" y="6664995"/>
                    <a:pt x="2310926" y="6669695"/>
                    <a:pt x="2327603" y="6674862"/>
                  </a:cubicBezTo>
                  <a:cubicBezTo>
                    <a:pt x="2344280" y="6680030"/>
                    <a:pt x="2361906" y="6685891"/>
                    <a:pt x="2380622" y="6690761"/>
                  </a:cubicBezTo>
                  <a:cubicBezTo>
                    <a:pt x="2417827" y="6701096"/>
                    <a:pt x="2457580" y="6712294"/>
                    <a:pt x="2496441" y="6722671"/>
                  </a:cubicBezTo>
                  <a:cubicBezTo>
                    <a:pt x="2515766" y="6728193"/>
                    <a:pt x="2535303" y="6732128"/>
                    <a:pt x="2554089" y="6735993"/>
                  </a:cubicBezTo>
                  <a:cubicBezTo>
                    <a:pt x="2572875" y="6739830"/>
                    <a:pt x="2591011" y="6743298"/>
                    <a:pt x="2608042" y="6746214"/>
                  </a:cubicBezTo>
                  <a:cubicBezTo>
                    <a:pt x="2611978" y="6751226"/>
                    <a:pt x="2584711" y="6743015"/>
                    <a:pt x="2568940" y="6739589"/>
                  </a:cubicBezTo>
                  <a:cubicBezTo>
                    <a:pt x="2592625" y="6746059"/>
                    <a:pt x="2616876" y="6752302"/>
                    <a:pt x="2641085" y="6758163"/>
                  </a:cubicBezTo>
                  <a:cubicBezTo>
                    <a:pt x="2653189" y="6761094"/>
                    <a:pt x="2665279" y="6763953"/>
                    <a:pt x="2677284" y="6766615"/>
                  </a:cubicBezTo>
                  <a:cubicBezTo>
                    <a:pt x="2689417" y="6768739"/>
                    <a:pt x="2701437" y="6770834"/>
                    <a:pt x="2713286" y="6772901"/>
                  </a:cubicBezTo>
                  <a:cubicBezTo>
                    <a:pt x="2760712" y="6780730"/>
                    <a:pt x="2805350" y="6786534"/>
                    <a:pt x="2842229" y="6788743"/>
                  </a:cubicBezTo>
                  <a:cubicBezTo>
                    <a:pt x="2902921" y="6804471"/>
                    <a:pt x="2956180" y="6811762"/>
                    <a:pt x="3006778" y="6815613"/>
                  </a:cubicBezTo>
                  <a:cubicBezTo>
                    <a:pt x="3057644" y="6817708"/>
                    <a:pt x="3105807" y="6817100"/>
                    <a:pt x="3156886" y="6819407"/>
                  </a:cubicBezTo>
                  <a:cubicBezTo>
                    <a:pt x="3121790" y="6808194"/>
                    <a:pt x="3083141" y="6804995"/>
                    <a:pt x="3040061" y="6803183"/>
                  </a:cubicBezTo>
                  <a:cubicBezTo>
                    <a:pt x="3029287" y="6802786"/>
                    <a:pt x="3018245" y="6802390"/>
                    <a:pt x="3006933" y="6801980"/>
                  </a:cubicBezTo>
                  <a:cubicBezTo>
                    <a:pt x="2995664" y="6801314"/>
                    <a:pt x="2984155" y="6800295"/>
                    <a:pt x="2972333" y="6799332"/>
                  </a:cubicBezTo>
                  <a:cubicBezTo>
                    <a:pt x="2948705" y="6797308"/>
                    <a:pt x="2923972" y="6794773"/>
                    <a:pt x="2898164" y="6790880"/>
                  </a:cubicBezTo>
                  <a:cubicBezTo>
                    <a:pt x="2887136" y="6786803"/>
                    <a:pt x="2875668" y="6783703"/>
                    <a:pt x="2863791" y="6781282"/>
                  </a:cubicBezTo>
                  <a:cubicBezTo>
                    <a:pt x="2851913" y="6778904"/>
                    <a:pt x="2839610" y="6777233"/>
                    <a:pt x="2827095" y="6775180"/>
                  </a:cubicBezTo>
                  <a:cubicBezTo>
                    <a:pt x="2801981" y="6771485"/>
                    <a:pt x="2775365" y="6769376"/>
                    <a:pt x="2747688" y="6766601"/>
                  </a:cubicBezTo>
                  <a:cubicBezTo>
                    <a:pt x="2733856" y="6765214"/>
                    <a:pt x="2719742" y="6763670"/>
                    <a:pt x="2705457" y="6761674"/>
                  </a:cubicBezTo>
                  <a:cubicBezTo>
                    <a:pt x="2691173" y="6759706"/>
                    <a:pt x="2676662" y="6757398"/>
                    <a:pt x="2662292" y="6753421"/>
                  </a:cubicBezTo>
                  <a:cubicBezTo>
                    <a:pt x="2633440" y="6745946"/>
                    <a:pt x="2604191" y="6735583"/>
                    <a:pt x="2575452" y="6720236"/>
                  </a:cubicBezTo>
                  <a:cubicBezTo>
                    <a:pt x="2567000" y="6723959"/>
                    <a:pt x="2548808" y="6721836"/>
                    <a:pt x="2524869" y="6716216"/>
                  </a:cubicBezTo>
                  <a:cubicBezTo>
                    <a:pt x="2501155" y="6709916"/>
                    <a:pt x="2471907" y="6699397"/>
                    <a:pt x="2440860" y="6687986"/>
                  </a:cubicBezTo>
                  <a:cubicBezTo>
                    <a:pt x="2425387" y="6682182"/>
                    <a:pt x="2409417" y="6676193"/>
                    <a:pt x="2393505" y="6670233"/>
                  </a:cubicBezTo>
                  <a:cubicBezTo>
                    <a:pt x="2385548" y="6667246"/>
                    <a:pt x="2377606" y="6664259"/>
                    <a:pt x="2369749" y="6661314"/>
                  </a:cubicBezTo>
                  <a:cubicBezTo>
                    <a:pt x="2361977" y="6658101"/>
                    <a:pt x="2354289" y="6654915"/>
                    <a:pt x="2346744" y="6651786"/>
                  </a:cubicBezTo>
                  <a:cubicBezTo>
                    <a:pt x="2316518" y="6639371"/>
                    <a:pt x="2288317" y="6628498"/>
                    <a:pt x="2265694" y="6622000"/>
                  </a:cubicBezTo>
                  <a:cubicBezTo>
                    <a:pt x="2284891" y="6636865"/>
                    <a:pt x="2299133" y="6643802"/>
                    <a:pt x="2316023" y="6650229"/>
                  </a:cubicBezTo>
                  <a:cubicBezTo>
                    <a:pt x="2324474" y="6653443"/>
                    <a:pt x="2333592" y="6656515"/>
                    <a:pt x="2344365" y="6660394"/>
                  </a:cubicBezTo>
                  <a:cubicBezTo>
                    <a:pt x="2355110" y="6664358"/>
                    <a:pt x="2367555" y="6668959"/>
                    <a:pt x="2382915" y="6674636"/>
                  </a:cubicBezTo>
                  <a:cubicBezTo>
                    <a:pt x="2379956" y="6676675"/>
                    <a:pt x="2371575" y="6676108"/>
                    <a:pt x="2359881" y="6673234"/>
                  </a:cubicBezTo>
                  <a:cubicBezTo>
                    <a:pt x="2348230" y="6670205"/>
                    <a:pt x="2333124" y="6665264"/>
                    <a:pt x="2316277" y="6659573"/>
                  </a:cubicBezTo>
                  <a:cubicBezTo>
                    <a:pt x="2282584" y="6648205"/>
                    <a:pt x="2242037" y="6633864"/>
                    <a:pt x="2208287" y="6626204"/>
                  </a:cubicBezTo>
                  <a:cubicBezTo>
                    <a:pt x="2183979" y="6604615"/>
                    <a:pt x="2189529" y="6607149"/>
                    <a:pt x="2153414" y="6581950"/>
                  </a:cubicBezTo>
                  <a:cubicBezTo>
                    <a:pt x="2123457" y="6569647"/>
                    <a:pt x="2093373" y="6557542"/>
                    <a:pt x="2063558" y="6544843"/>
                  </a:cubicBezTo>
                  <a:cubicBezTo>
                    <a:pt x="2034168" y="6531167"/>
                    <a:pt x="2004778" y="6517506"/>
                    <a:pt x="1975359" y="6503816"/>
                  </a:cubicBezTo>
                  <a:cubicBezTo>
                    <a:pt x="1985085" y="6518185"/>
                    <a:pt x="2011757" y="6531253"/>
                    <a:pt x="2040482" y="6544008"/>
                  </a:cubicBezTo>
                  <a:cubicBezTo>
                    <a:pt x="2047674" y="6547165"/>
                    <a:pt x="2054965" y="6550379"/>
                    <a:pt x="2062185" y="6553550"/>
                  </a:cubicBezTo>
                  <a:cubicBezTo>
                    <a:pt x="2069490" y="6556537"/>
                    <a:pt x="2076724" y="6559482"/>
                    <a:pt x="2083676" y="6562328"/>
                  </a:cubicBezTo>
                  <a:cubicBezTo>
                    <a:pt x="2097521" y="6568203"/>
                    <a:pt x="2110036" y="6574220"/>
                    <a:pt x="2119437" y="6580633"/>
                  </a:cubicBezTo>
                  <a:cubicBezTo>
                    <a:pt x="2109810" y="6587555"/>
                    <a:pt x="2089834" y="6575395"/>
                    <a:pt x="2073511" y="6565131"/>
                  </a:cubicBezTo>
                  <a:cubicBezTo>
                    <a:pt x="2069434" y="6562568"/>
                    <a:pt x="2065569" y="6560119"/>
                    <a:pt x="2062143" y="6558109"/>
                  </a:cubicBezTo>
                  <a:cubicBezTo>
                    <a:pt x="2058773" y="6555985"/>
                    <a:pt x="2055843" y="6554286"/>
                    <a:pt x="2053535" y="6553409"/>
                  </a:cubicBezTo>
                  <a:cubicBezTo>
                    <a:pt x="2048920" y="6551653"/>
                    <a:pt x="2046796" y="6553097"/>
                    <a:pt x="2048835" y="6560473"/>
                  </a:cubicBezTo>
                  <a:cubicBezTo>
                    <a:pt x="2023607" y="6549331"/>
                    <a:pt x="2009478" y="6537213"/>
                    <a:pt x="1987591" y="6525575"/>
                  </a:cubicBezTo>
                  <a:cubicBezTo>
                    <a:pt x="1964189" y="6517110"/>
                    <a:pt x="1965775" y="6525675"/>
                    <a:pt x="1988186" y="6548383"/>
                  </a:cubicBezTo>
                  <a:cubicBezTo>
                    <a:pt x="2036391" y="6576456"/>
                    <a:pt x="2033998" y="6552021"/>
                    <a:pt x="2041771" y="6566843"/>
                  </a:cubicBezTo>
                  <a:cubicBezTo>
                    <a:pt x="2035060" y="6565400"/>
                    <a:pt x="2038628" y="6568684"/>
                    <a:pt x="2047108" y="6573880"/>
                  </a:cubicBezTo>
                  <a:cubicBezTo>
                    <a:pt x="2055545" y="6579175"/>
                    <a:pt x="2069377" y="6585389"/>
                    <a:pt x="2082501" y="6591109"/>
                  </a:cubicBezTo>
                  <a:cubicBezTo>
                    <a:pt x="2108875" y="6602350"/>
                    <a:pt x="2133127" y="6609853"/>
                    <a:pt x="2111325" y="6593020"/>
                  </a:cubicBezTo>
                  <a:cubicBezTo>
                    <a:pt x="2139809" y="6604629"/>
                    <a:pt x="2168250" y="6616224"/>
                    <a:pt x="2196650" y="6627790"/>
                  </a:cubicBezTo>
                  <a:cubicBezTo>
                    <a:pt x="2181402" y="6621717"/>
                    <a:pt x="2157703" y="6623954"/>
                    <a:pt x="2152055" y="6622269"/>
                  </a:cubicBezTo>
                  <a:cubicBezTo>
                    <a:pt x="2137161" y="6617781"/>
                    <a:pt x="2118446" y="6610575"/>
                    <a:pt x="2097507" y="6601882"/>
                  </a:cubicBezTo>
                  <a:cubicBezTo>
                    <a:pt x="2076654" y="6592992"/>
                    <a:pt x="2053096" y="6583535"/>
                    <a:pt x="2029879" y="6571686"/>
                  </a:cubicBezTo>
                  <a:cubicBezTo>
                    <a:pt x="2006448" y="6560260"/>
                    <a:pt x="1982311" y="6548524"/>
                    <a:pt x="1958937" y="6537779"/>
                  </a:cubicBezTo>
                  <a:cubicBezTo>
                    <a:pt x="1947243" y="6532400"/>
                    <a:pt x="1935748" y="6527274"/>
                    <a:pt x="1924606" y="6522546"/>
                  </a:cubicBezTo>
                  <a:cubicBezTo>
                    <a:pt x="1913436" y="6517945"/>
                    <a:pt x="1902733" y="6513542"/>
                    <a:pt x="1892668" y="6509394"/>
                  </a:cubicBezTo>
                  <a:cubicBezTo>
                    <a:pt x="1838899" y="6486955"/>
                    <a:pt x="1754579" y="6445829"/>
                    <a:pt x="1672085" y="6395358"/>
                  </a:cubicBezTo>
                  <a:cubicBezTo>
                    <a:pt x="1651317" y="6382985"/>
                    <a:pt x="1630152" y="6370810"/>
                    <a:pt x="1609737" y="6358068"/>
                  </a:cubicBezTo>
                  <a:cubicBezTo>
                    <a:pt x="1589577" y="6344930"/>
                    <a:pt x="1569672" y="6331948"/>
                    <a:pt x="1550461" y="6319419"/>
                  </a:cubicBezTo>
                  <a:cubicBezTo>
                    <a:pt x="1512067" y="6294248"/>
                    <a:pt x="1475825" y="6271554"/>
                    <a:pt x="1446916" y="6251154"/>
                  </a:cubicBezTo>
                  <a:cubicBezTo>
                    <a:pt x="1458454" y="6244485"/>
                    <a:pt x="1416337" y="6239318"/>
                    <a:pt x="1383464" y="6197342"/>
                  </a:cubicBezTo>
                  <a:cubicBezTo>
                    <a:pt x="1373299" y="6188423"/>
                    <a:pt x="1486698" y="6262182"/>
                    <a:pt x="1471748" y="6265212"/>
                  </a:cubicBezTo>
                  <a:cubicBezTo>
                    <a:pt x="1499835" y="6285527"/>
                    <a:pt x="1525177" y="6301355"/>
                    <a:pt x="1508910" y="6279907"/>
                  </a:cubicBezTo>
                  <a:cubicBezTo>
                    <a:pt x="1542944" y="6305036"/>
                    <a:pt x="1575321" y="6327248"/>
                    <a:pt x="1606339" y="6347536"/>
                  </a:cubicBezTo>
                  <a:cubicBezTo>
                    <a:pt x="1621643" y="6357969"/>
                    <a:pt x="1637598" y="6366492"/>
                    <a:pt x="1652747" y="6375411"/>
                  </a:cubicBezTo>
                  <a:cubicBezTo>
                    <a:pt x="1668050" y="6384047"/>
                    <a:pt x="1682986" y="6392484"/>
                    <a:pt x="1697653" y="6400766"/>
                  </a:cubicBezTo>
                  <a:cubicBezTo>
                    <a:pt x="1712348" y="6408935"/>
                    <a:pt x="1726788" y="6416934"/>
                    <a:pt x="1741031" y="6424847"/>
                  </a:cubicBezTo>
                  <a:cubicBezTo>
                    <a:pt x="1748166" y="6428769"/>
                    <a:pt x="1755173" y="6432804"/>
                    <a:pt x="1762294" y="6436570"/>
                  </a:cubicBezTo>
                  <a:cubicBezTo>
                    <a:pt x="1769486" y="6440237"/>
                    <a:pt x="1776636" y="6443889"/>
                    <a:pt x="1783757" y="6447528"/>
                  </a:cubicBezTo>
                  <a:cubicBezTo>
                    <a:pt x="1812213" y="6462151"/>
                    <a:pt x="1840102" y="6476960"/>
                    <a:pt x="1867935" y="6492915"/>
                  </a:cubicBezTo>
                  <a:cubicBezTo>
                    <a:pt x="1856765" y="6482113"/>
                    <a:pt x="1874037" y="6489899"/>
                    <a:pt x="1897892" y="6501721"/>
                  </a:cubicBezTo>
                  <a:cubicBezTo>
                    <a:pt x="1921888" y="6513301"/>
                    <a:pt x="1953288" y="6527445"/>
                    <a:pt x="1968705" y="6532569"/>
                  </a:cubicBezTo>
                  <a:cubicBezTo>
                    <a:pt x="1911043" y="6490268"/>
                    <a:pt x="1962944" y="6519106"/>
                    <a:pt x="1968323" y="6509904"/>
                  </a:cubicBezTo>
                  <a:cubicBezTo>
                    <a:pt x="1955384" y="6502740"/>
                    <a:pt x="1940405" y="6494742"/>
                    <a:pt x="1924691" y="6486559"/>
                  </a:cubicBezTo>
                  <a:cubicBezTo>
                    <a:pt x="1909076" y="6478220"/>
                    <a:pt x="1893149" y="6468862"/>
                    <a:pt x="1877519" y="6460439"/>
                  </a:cubicBezTo>
                  <a:cubicBezTo>
                    <a:pt x="1846360" y="6443393"/>
                    <a:pt x="1817309" y="6428302"/>
                    <a:pt x="1800377" y="6421011"/>
                  </a:cubicBezTo>
                  <a:cubicBezTo>
                    <a:pt x="1821358" y="6441808"/>
                    <a:pt x="1820339" y="6427325"/>
                    <a:pt x="1851102" y="6447853"/>
                  </a:cubicBezTo>
                  <a:cubicBezTo>
                    <a:pt x="1861125" y="6466073"/>
                    <a:pt x="1760992" y="6403300"/>
                    <a:pt x="1815738" y="6448943"/>
                  </a:cubicBezTo>
                  <a:cubicBezTo>
                    <a:pt x="1802246" y="6439358"/>
                    <a:pt x="1789929" y="6431176"/>
                    <a:pt x="1778179" y="6423673"/>
                  </a:cubicBezTo>
                  <a:cubicBezTo>
                    <a:pt x="1766343" y="6416311"/>
                    <a:pt x="1755726" y="6408624"/>
                    <a:pt x="1744754" y="6401502"/>
                  </a:cubicBezTo>
                  <a:cubicBezTo>
                    <a:pt x="1722980" y="6386991"/>
                    <a:pt x="1701192" y="6372410"/>
                    <a:pt x="1675186" y="6351967"/>
                  </a:cubicBezTo>
                  <a:cubicBezTo>
                    <a:pt x="1670231" y="6351358"/>
                    <a:pt x="1663194" y="6348852"/>
                    <a:pt x="1654516" y="6344874"/>
                  </a:cubicBezTo>
                  <a:cubicBezTo>
                    <a:pt x="1645895" y="6340783"/>
                    <a:pt x="1635305" y="6335672"/>
                    <a:pt x="1624149" y="6328480"/>
                  </a:cubicBezTo>
                  <a:cubicBezTo>
                    <a:pt x="1601583" y="6314464"/>
                    <a:pt x="1574217" y="6295848"/>
                    <a:pt x="1545266" y="6275914"/>
                  </a:cubicBezTo>
                  <a:cubicBezTo>
                    <a:pt x="1530783" y="6265948"/>
                    <a:pt x="1515889" y="6255698"/>
                    <a:pt x="1501039" y="6245463"/>
                  </a:cubicBezTo>
                  <a:cubicBezTo>
                    <a:pt x="1486499" y="6234817"/>
                    <a:pt x="1472017" y="6224199"/>
                    <a:pt x="1458001" y="6213935"/>
                  </a:cubicBezTo>
                  <a:cubicBezTo>
                    <a:pt x="1429814" y="6193633"/>
                    <a:pt x="1403071" y="6175441"/>
                    <a:pt x="1380661" y="6162841"/>
                  </a:cubicBezTo>
                  <a:cubicBezTo>
                    <a:pt x="1339166" y="6126132"/>
                    <a:pt x="1417214" y="6189938"/>
                    <a:pt x="1401783" y="6171109"/>
                  </a:cubicBezTo>
                  <a:cubicBezTo>
                    <a:pt x="1389962" y="6161327"/>
                    <a:pt x="1378183" y="6152210"/>
                    <a:pt x="1367268" y="6142795"/>
                  </a:cubicBezTo>
                  <a:cubicBezTo>
                    <a:pt x="1356367" y="6133366"/>
                    <a:pt x="1345820" y="6124235"/>
                    <a:pt x="1335613" y="6115401"/>
                  </a:cubicBezTo>
                  <a:cubicBezTo>
                    <a:pt x="1315127" y="6097832"/>
                    <a:pt x="1295902" y="6081678"/>
                    <a:pt x="1277908" y="6067040"/>
                  </a:cubicBezTo>
                  <a:cubicBezTo>
                    <a:pt x="1268918" y="6059721"/>
                    <a:pt x="1260226" y="6052770"/>
                    <a:pt x="1251845" y="6046215"/>
                  </a:cubicBezTo>
                  <a:cubicBezTo>
                    <a:pt x="1243634" y="6039490"/>
                    <a:pt x="1235790" y="6033063"/>
                    <a:pt x="1228316" y="6026947"/>
                  </a:cubicBezTo>
                  <a:cubicBezTo>
                    <a:pt x="1213281" y="6014828"/>
                    <a:pt x="1199421" y="6004367"/>
                    <a:pt x="1186722" y="5995632"/>
                  </a:cubicBezTo>
                  <a:cubicBezTo>
                    <a:pt x="1174660" y="5974382"/>
                    <a:pt x="1179870" y="5988511"/>
                    <a:pt x="1146487" y="5952042"/>
                  </a:cubicBezTo>
                  <a:cubicBezTo>
                    <a:pt x="1160956" y="5978714"/>
                    <a:pt x="1181540" y="5995561"/>
                    <a:pt x="1201106" y="6010185"/>
                  </a:cubicBezTo>
                  <a:cubicBezTo>
                    <a:pt x="1220812" y="6024696"/>
                    <a:pt x="1239061" y="6037522"/>
                    <a:pt x="1250712" y="6055431"/>
                  </a:cubicBezTo>
                  <a:cubicBezTo>
                    <a:pt x="1253515" y="6060202"/>
                    <a:pt x="1203909" y="6019458"/>
                    <a:pt x="1247952" y="6060684"/>
                  </a:cubicBezTo>
                  <a:cubicBezTo>
                    <a:pt x="1229236" y="6057753"/>
                    <a:pt x="1184697" y="5990818"/>
                    <a:pt x="1172282" y="5998364"/>
                  </a:cubicBezTo>
                  <a:cubicBezTo>
                    <a:pt x="1173980" y="5995703"/>
                    <a:pt x="1167143" y="5986529"/>
                    <a:pt x="1155789" y="5974311"/>
                  </a:cubicBezTo>
                  <a:cubicBezTo>
                    <a:pt x="1150112" y="5968195"/>
                    <a:pt x="1143316" y="5961329"/>
                    <a:pt x="1135884" y="5954123"/>
                  </a:cubicBezTo>
                  <a:cubicBezTo>
                    <a:pt x="1132132" y="5950555"/>
                    <a:pt x="1128267" y="5946874"/>
                    <a:pt x="1124331" y="5943123"/>
                  </a:cubicBezTo>
                  <a:cubicBezTo>
                    <a:pt x="1120481" y="5939300"/>
                    <a:pt x="1116545" y="5935421"/>
                    <a:pt x="1112623" y="5931528"/>
                  </a:cubicBezTo>
                  <a:cubicBezTo>
                    <a:pt x="1081095" y="5900567"/>
                    <a:pt x="1047472" y="5871020"/>
                    <a:pt x="1042390" y="5872422"/>
                  </a:cubicBezTo>
                  <a:cubicBezTo>
                    <a:pt x="1046708" y="5881440"/>
                    <a:pt x="1059732" y="5892837"/>
                    <a:pt x="1069996" y="5903497"/>
                  </a:cubicBezTo>
                  <a:cubicBezTo>
                    <a:pt x="1069458" y="5920471"/>
                    <a:pt x="1020361" y="5855547"/>
                    <a:pt x="995360" y="5829922"/>
                  </a:cubicBezTo>
                  <a:cubicBezTo>
                    <a:pt x="994001" y="5819771"/>
                    <a:pt x="1046694" y="5881242"/>
                    <a:pt x="1048152" y="5874050"/>
                  </a:cubicBezTo>
                  <a:cubicBezTo>
                    <a:pt x="1044145" y="5867283"/>
                    <a:pt x="1036515" y="5857472"/>
                    <a:pt x="1026138" y="5845339"/>
                  </a:cubicBezTo>
                  <a:cubicBezTo>
                    <a:pt x="1020871" y="5839337"/>
                    <a:pt x="1015024" y="5832669"/>
                    <a:pt x="1008668" y="5825449"/>
                  </a:cubicBezTo>
                  <a:cubicBezTo>
                    <a:pt x="1002410" y="5818129"/>
                    <a:pt x="995671" y="5810230"/>
                    <a:pt x="988522" y="5801877"/>
                  </a:cubicBezTo>
                  <a:cubicBezTo>
                    <a:pt x="974110" y="5785271"/>
                    <a:pt x="957858" y="5767008"/>
                    <a:pt x="940572" y="5747867"/>
                  </a:cubicBezTo>
                  <a:cubicBezTo>
                    <a:pt x="923456" y="5728571"/>
                    <a:pt x="904485" y="5709091"/>
                    <a:pt x="887129" y="5687940"/>
                  </a:cubicBezTo>
                  <a:cubicBezTo>
                    <a:pt x="869319" y="5667157"/>
                    <a:pt x="851368" y="5646205"/>
                    <a:pt x="833997" y="5625932"/>
                  </a:cubicBezTo>
                  <a:cubicBezTo>
                    <a:pt x="825276" y="5615824"/>
                    <a:pt x="816683" y="5605886"/>
                    <a:pt x="808344" y="5596216"/>
                  </a:cubicBezTo>
                  <a:cubicBezTo>
                    <a:pt x="804182" y="5591375"/>
                    <a:pt x="800076" y="5586603"/>
                    <a:pt x="796042" y="5581918"/>
                  </a:cubicBezTo>
                  <a:cubicBezTo>
                    <a:pt x="792177" y="5577090"/>
                    <a:pt x="788382" y="5572362"/>
                    <a:pt x="784659" y="5567732"/>
                  </a:cubicBezTo>
                  <a:cubicBezTo>
                    <a:pt x="754873" y="5530683"/>
                    <a:pt x="729970" y="5500061"/>
                    <a:pt x="715629" y="5483030"/>
                  </a:cubicBezTo>
                  <a:cubicBezTo>
                    <a:pt x="710971" y="5477410"/>
                    <a:pt x="689113" y="5451573"/>
                    <a:pt x="731400" y="5508428"/>
                  </a:cubicBezTo>
                  <a:cubicBezTo>
                    <a:pt x="734033" y="5522500"/>
                    <a:pt x="701939" y="5471931"/>
                    <a:pt x="690429" y="5459501"/>
                  </a:cubicBezTo>
                  <a:cubicBezTo>
                    <a:pt x="690486" y="5438378"/>
                    <a:pt x="657571" y="5401258"/>
                    <a:pt x="645084" y="5373921"/>
                  </a:cubicBezTo>
                  <a:cubicBezTo>
                    <a:pt x="634962" y="5359353"/>
                    <a:pt x="626750" y="5361406"/>
                    <a:pt x="647675" y="5387894"/>
                  </a:cubicBezTo>
                  <a:cubicBezTo>
                    <a:pt x="634410" y="5372491"/>
                    <a:pt x="619021" y="5350788"/>
                    <a:pt x="602641" y="5325914"/>
                  </a:cubicBezTo>
                  <a:cubicBezTo>
                    <a:pt x="586983" y="5300587"/>
                    <a:pt x="570872" y="5271735"/>
                    <a:pt x="554577" y="5242968"/>
                  </a:cubicBezTo>
                  <a:cubicBezTo>
                    <a:pt x="546451" y="5228569"/>
                    <a:pt x="538311" y="5214158"/>
                    <a:pt x="530369" y="5200085"/>
                  </a:cubicBezTo>
                  <a:cubicBezTo>
                    <a:pt x="526362" y="5193064"/>
                    <a:pt x="522412" y="5186127"/>
                    <a:pt x="518533" y="5179317"/>
                  </a:cubicBezTo>
                  <a:cubicBezTo>
                    <a:pt x="514838" y="5172408"/>
                    <a:pt x="511228" y="5165613"/>
                    <a:pt x="507703" y="5158987"/>
                  </a:cubicBezTo>
                  <a:cubicBezTo>
                    <a:pt x="493461" y="5132584"/>
                    <a:pt x="479998" y="5109282"/>
                    <a:pt x="468006" y="5092250"/>
                  </a:cubicBezTo>
                  <a:cubicBezTo>
                    <a:pt x="467398" y="5085158"/>
                    <a:pt x="466789" y="5078023"/>
                    <a:pt x="466194" y="5070987"/>
                  </a:cubicBezTo>
                  <a:cubicBezTo>
                    <a:pt x="443132" y="5038468"/>
                    <a:pt x="421713" y="5000229"/>
                    <a:pt x="399429" y="4959556"/>
                  </a:cubicBezTo>
                  <a:cubicBezTo>
                    <a:pt x="388330" y="4939212"/>
                    <a:pt x="377174" y="4918174"/>
                    <a:pt x="366061" y="4896670"/>
                  </a:cubicBezTo>
                  <a:cubicBezTo>
                    <a:pt x="355217" y="4875066"/>
                    <a:pt x="345476" y="4852514"/>
                    <a:pt x="335297" y="4829975"/>
                  </a:cubicBezTo>
                  <a:cubicBezTo>
                    <a:pt x="315506" y="4784672"/>
                    <a:pt x="294780" y="4738917"/>
                    <a:pt x="279108" y="4692552"/>
                  </a:cubicBezTo>
                  <a:cubicBezTo>
                    <a:pt x="270854" y="4669533"/>
                    <a:pt x="262884" y="4646697"/>
                    <a:pt x="255253" y="4624315"/>
                  </a:cubicBezTo>
                  <a:cubicBezTo>
                    <a:pt x="247806" y="4601861"/>
                    <a:pt x="239864" y="4580130"/>
                    <a:pt x="234244" y="4558456"/>
                  </a:cubicBezTo>
                  <a:cubicBezTo>
                    <a:pt x="228822" y="4543973"/>
                    <a:pt x="230818" y="4575954"/>
                    <a:pt x="224744" y="4557465"/>
                  </a:cubicBezTo>
                  <a:cubicBezTo>
                    <a:pt x="215188" y="4519156"/>
                    <a:pt x="204386" y="4479869"/>
                    <a:pt x="192622" y="4439408"/>
                  </a:cubicBezTo>
                  <a:cubicBezTo>
                    <a:pt x="186393" y="4419263"/>
                    <a:pt x="181381" y="4398466"/>
                    <a:pt x="175860" y="4377428"/>
                  </a:cubicBezTo>
                  <a:cubicBezTo>
                    <a:pt x="170254" y="4356405"/>
                    <a:pt x="164577" y="4335028"/>
                    <a:pt x="158800" y="4313325"/>
                  </a:cubicBezTo>
                  <a:cubicBezTo>
                    <a:pt x="153038" y="4291608"/>
                    <a:pt x="146710" y="4269636"/>
                    <a:pt x="141005" y="4247168"/>
                  </a:cubicBezTo>
                  <a:cubicBezTo>
                    <a:pt x="135767" y="4224588"/>
                    <a:pt x="130430" y="4201667"/>
                    <a:pt x="125022" y="4178407"/>
                  </a:cubicBezTo>
                  <a:cubicBezTo>
                    <a:pt x="114375" y="4131816"/>
                    <a:pt x="102257" y="4083894"/>
                    <a:pt x="94032" y="4033905"/>
                  </a:cubicBezTo>
                  <a:cubicBezTo>
                    <a:pt x="99128" y="4029941"/>
                    <a:pt x="103078" y="4037459"/>
                    <a:pt x="106462" y="4050512"/>
                  </a:cubicBezTo>
                  <a:cubicBezTo>
                    <a:pt x="109972" y="4063565"/>
                    <a:pt x="112294" y="4082238"/>
                    <a:pt x="116173" y="4100430"/>
                  </a:cubicBezTo>
                  <a:cubicBezTo>
                    <a:pt x="123266" y="4136899"/>
                    <a:pt x="130288" y="4172135"/>
                    <a:pt x="139150" y="4159224"/>
                  </a:cubicBezTo>
                  <a:cubicBezTo>
                    <a:pt x="135809" y="4171598"/>
                    <a:pt x="136800" y="4186024"/>
                    <a:pt x="140609" y="4204867"/>
                  </a:cubicBezTo>
                  <a:cubicBezTo>
                    <a:pt x="144615" y="4223667"/>
                    <a:pt x="150419" y="4247083"/>
                    <a:pt x="160018" y="4276828"/>
                  </a:cubicBezTo>
                  <a:cubicBezTo>
                    <a:pt x="163161" y="4270528"/>
                    <a:pt x="162864" y="4260589"/>
                    <a:pt x="161915" y="4249957"/>
                  </a:cubicBezTo>
                  <a:cubicBezTo>
                    <a:pt x="161264" y="4239269"/>
                    <a:pt x="160188" y="4227830"/>
                    <a:pt x="161023" y="4218698"/>
                  </a:cubicBezTo>
                  <a:cubicBezTo>
                    <a:pt x="154426" y="4197916"/>
                    <a:pt x="144063" y="4182003"/>
                    <a:pt x="142123" y="4145152"/>
                  </a:cubicBezTo>
                  <a:cubicBezTo>
                    <a:pt x="150476" y="4154807"/>
                    <a:pt x="158503" y="4187864"/>
                    <a:pt x="163727" y="4221856"/>
                  </a:cubicBezTo>
                  <a:cubicBezTo>
                    <a:pt x="165030" y="4230350"/>
                    <a:pt x="166162" y="4238915"/>
                    <a:pt x="167068" y="4247183"/>
                  </a:cubicBezTo>
                  <a:cubicBezTo>
                    <a:pt x="168286" y="4255408"/>
                    <a:pt x="169305" y="4263322"/>
                    <a:pt x="170013" y="4270613"/>
                  </a:cubicBezTo>
                  <a:cubicBezTo>
                    <a:pt x="171443" y="4285195"/>
                    <a:pt x="171683" y="4297228"/>
                    <a:pt x="170282" y="4303924"/>
                  </a:cubicBezTo>
                  <a:cubicBezTo>
                    <a:pt x="173892" y="4308667"/>
                    <a:pt x="178366" y="4322045"/>
                    <a:pt x="183590" y="4342418"/>
                  </a:cubicBezTo>
                  <a:cubicBezTo>
                    <a:pt x="169489" y="4337109"/>
                    <a:pt x="199800" y="4409310"/>
                    <a:pt x="185388" y="4393596"/>
                  </a:cubicBezTo>
                  <a:cubicBezTo>
                    <a:pt x="194448" y="4436690"/>
                    <a:pt x="193259" y="4386291"/>
                    <a:pt x="198993" y="4399244"/>
                  </a:cubicBezTo>
                  <a:cubicBezTo>
                    <a:pt x="201272" y="4414605"/>
                    <a:pt x="205901" y="4426709"/>
                    <a:pt x="209002" y="4439578"/>
                  </a:cubicBezTo>
                  <a:cubicBezTo>
                    <a:pt x="212187" y="4452433"/>
                    <a:pt x="214296" y="4465939"/>
                    <a:pt x="213192" y="4483862"/>
                  </a:cubicBezTo>
                  <a:cubicBezTo>
                    <a:pt x="220214" y="4507108"/>
                    <a:pt x="226896" y="4528428"/>
                    <a:pt x="233267" y="4548248"/>
                  </a:cubicBezTo>
                  <a:cubicBezTo>
                    <a:pt x="236495" y="4558144"/>
                    <a:pt x="239595" y="4567672"/>
                    <a:pt x="242611" y="4576903"/>
                  </a:cubicBezTo>
                  <a:cubicBezTo>
                    <a:pt x="246051" y="4585977"/>
                    <a:pt x="249392" y="4594769"/>
                    <a:pt x="252620" y="4603291"/>
                  </a:cubicBezTo>
                  <a:cubicBezTo>
                    <a:pt x="265673" y="4637353"/>
                    <a:pt x="277607" y="4667182"/>
                    <a:pt x="289131" y="4696233"/>
                  </a:cubicBezTo>
                  <a:cubicBezTo>
                    <a:pt x="295006" y="4710716"/>
                    <a:pt x="300287" y="4725184"/>
                    <a:pt x="306474" y="4739554"/>
                  </a:cubicBezTo>
                  <a:cubicBezTo>
                    <a:pt x="312618" y="4753938"/>
                    <a:pt x="318847" y="4768519"/>
                    <a:pt x="325331" y="4783710"/>
                  </a:cubicBezTo>
                  <a:cubicBezTo>
                    <a:pt x="338072" y="4814162"/>
                    <a:pt x="351323" y="4847233"/>
                    <a:pt x="366089" y="4886321"/>
                  </a:cubicBezTo>
                  <a:cubicBezTo>
                    <a:pt x="382526" y="4907160"/>
                    <a:pt x="386886" y="4884863"/>
                    <a:pt x="402119" y="4952987"/>
                  </a:cubicBezTo>
                  <a:cubicBezTo>
                    <a:pt x="429216" y="4994326"/>
                    <a:pt x="416871" y="4973472"/>
                    <a:pt x="431948" y="4980367"/>
                  </a:cubicBezTo>
                  <a:cubicBezTo>
                    <a:pt x="438135" y="5002155"/>
                    <a:pt x="445086" y="5021210"/>
                    <a:pt x="453156" y="5038029"/>
                  </a:cubicBezTo>
                  <a:cubicBezTo>
                    <a:pt x="461338" y="5054805"/>
                    <a:pt x="469635" y="5069840"/>
                    <a:pt x="477025" y="5084436"/>
                  </a:cubicBezTo>
                  <a:cubicBezTo>
                    <a:pt x="479814" y="5082411"/>
                    <a:pt x="478355" y="5071142"/>
                    <a:pt x="491635" y="5086701"/>
                  </a:cubicBezTo>
                  <a:cubicBezTo>
                    <a:pt x="485335" y="5067801"/>
                    <a:pt x="478596" y="5059009"/>
                    <a:pt x="470484" y="5048717"/>
                  </a:cubicBezTo>
                  <a:cubicBezTo>
                    <a:pt x="466435" y="5043564"/>
                    <a:pt x="462046" y="5038057"/>
                    <a:pt x="457219" y="5030723"/>
                  </a:cubicBezTo>
                  <a:cubicBezTo>
                    <a:pt x="452490" y="5023333"/>
                    <a:pt x="447748" y="5013933"/>
                    <a:pt x="442410" y="5001333"/>
                  </a:cubicBezTo>
                  <a:cubicBezTo>
                    <a:pt x="457332" y="5007676"/>
                    <a:pt x="424431" y="4967200"/>
                    <a:pt x="405800" y="4921034"/>
                  </a:cubicBezTo>
                  <a:cubicBezTo>
                    <a:pt x="412057" y="4907202"/>
                    <a:pt x="439664" y="4994297"/>
                    <a:pt x="441235" y="4972920"/>
                  </a:cubicBezTo>
                  <a:cubicBezTo>
                    <a:pt x="425988" y="4932048"/>
                    <a:pt x="409453" y="4901370"/>
                    <a:pt x="392719" y="4869729"/>
                  </a:cubicBezTo>
                  <a:cubicBezTo>
                    <a:pt x="376863" y="4837733"/>
                    <a:pt x="360115" y="4805073"/>
                    <a:pt x="343183" y="4761370"/>
                  </a:cubicBezTo>
                  <a:cubicBezTo>
                    <a:pt x="357326" y="4819131"/>
                    <a:pt x="344953" y="4784843"/>
                    <a:pt x="328955" y="4750426"/>
                  </a:cubicBezTo>
                  <a:cubicBezTo>
                    <a:pt x="322245" y="4731696"/>
                    <a:pt x="329493" y="4745245"/>
                    <a:pt x="329196" y="4736312"/>
                  </a:cubicBezTo>
                  <a:cubicBezTo>
                    <a:pt x="328856" y="4727860"/>
                    <a:pt x="324439" y="4715529"/>
                    <a:pt x="319158" y="4702406"/>
                  </a:cubicBezTo>
                  <a:cubicBezTo>
                    <a:pt x="313835" y="4689310"/>
                    <a:pt x="307606" y="4675436"/>
                    <a:pt x="304081" y="4663827"/>
                  </a:cubicBezTo>
                  <a:cubicBezTo>
                    <a:pt x="301802" y="4690089"/>
                    <a:pt x="310650" y="4678437"/>
                    <a:pt x="315817" y="4710857"/>
                  </a:cubicBezTo>
                  <a:cubicBezTo>
                    <a:pt x="311683" y="4712188"/>
                    <a:pt x="301788" y="4686026"/>
                    <a:pt x="294100" y="4670311"/>
                  </a:cubicBezTo>
                  <a:cubicBezTo>
                    <a:pt x="298291" y="4658986"/>
                    <a:pt x="286696" y="4634239"/>
                    <a:pt x="287531" y="4620067"/>
                  </a:cubicBezTo>
                  <a:cubicBezTo>
                    <a:pt x="282194" y="4611729"/>
                    <a:pt x="270812" y="4587903"/>
                    <a:pt x="262558" y="4564600"/>
                  </a:cubicBezTo>
                  <a:cubicBezTo>
                    <a:pt x="254814" y="4541156"/>
                    <a:pt x="249378" y="4518518"/>
                    <a:pt x="253384" y="4513535"/>
                  </a:cubicBezTo>
                  <a:cubicBezTo>
                    <a:pt x="241860" y="4483451"/>
                    <a:pt x="230931" y="4452560"/>
                    <a:pt x="220455" y="4421301"/>
                  </a:cubicBezTo>
                  <a:lnTo>
                    <a:pt x="216547" y="4409565"/>
                  </a:lnTo>
                  <a:lnTo>
                    <a:pt x="213164" y="4397673"/>
                  </a:lnTo>
                  <a:lnTo>
                    <a:pt x="206510" y="4373804"/>
                  </a:lnTo>
                  <a:cubicBezTo>
                    <a:pt x="202206" y="4357821"/>
                    <a:pt x="197888" y="4341837"/>
                    <a:pt x="193585" y="4325868"/>
                  </a:cubicBezTo>
                  <a:cubicBezTo>
                    <a:pt x="189394" y="4309842"/>
                    <a:pt x="185232" y="4293859"/>
                    <a:pt x="181070" y="4277918"/>
                  </a:cubicBezTo>
                  <a:cubicBezTo>
                    <a:pt x="177021" y="4261948"/>
                    <a:pt x="172604" y="4246107"/>
                    <a:pt x="169489" y="4230109"/>
                  </a:cubicBezTo>
                  <a:cubicBezTo>
                    <a:pt x="162580" y="4198213"/>
                    <a:pt x="155743" y="4166699"/>
                    <a:pt x="149046" y="4135822"/>
                  </a:cubicBezTo>
                  <a:cubicBezTo>
                    <a:pt x="151863" y="4130698"/>
                    <a:pt x="155743" y="4145124"/>
                    <a:pt x="158447" y="4137847"/>
                  </a:cubicBezTo>
                  <a:cubicBezTo>
                    <a:pt x="152614" y="4117262"/>
                    <a:pt x="149782" y="4102270"/>
                    <a:pt x="146908" y="4087886"/>
                  </a:cubicBezTo>
                  <a:cubicBezTo>
                    <a:pt x="143836" y="4073531"/>
                    <a:pt x="142038" y="4059615"/>
                    <a:pt x="136630" y="4041295"/>
                  </a:cubicBezTo>
                  <a:lnTo>
                    <a:pt x="143893" y="4013689"/>
                  </a:lnTo>
                  <a:cubicBezTo>
                    <a:pt x="147928" y="4040347"/>
                    <a:pt x="151948" y="4047779"/>
                    <a:pt x="156493" y="4059515"/>
                  </a:cubicBezTo>
                  <a:cubicBezTo>
                    <a:pt x="160768" y="4071294"/>
                    <a:pt x="166530" y="4087235"/>
                    <a:pt x="174756" y="4130754"/>
                  </a:cubicBezTo>
                  <a:cubicBezTo>
                    <a:pt x="173807" y="4115507"/>
                    <a:pt x="171471" y="4099241"/>
                    <a:pt x="168328" y="4083172"/>
                  </a:cubicBezTo>
                  <a:cubicBezTo>
                    <a:pt x="165171" y="4067104"/>
                    <a:pt x="162368" y="4051106"/>
                    <a:pt x="158659" y="4036708"/>
                  </a:cubicBezTo>
                  <a:cubicBezTo>
                    <a:pt x="151538" y="4007870"/>
                    <a:pt x="143313" y="3985035"/>
                    <a:pt x="138188" y="3978961"/>
                  </a:cubicBezTo>
                  <a:cubicBezTo>
                    <a:pt x="135484" y="3950902"/>
                    <a:pt x="135795" y="3927359"/>
                    <a:pt x="134747" y="3900885"/>
                  </a:cubicBezTo>
                  <a:cubicBezTo>
                    <a:pt x="132001" y="3893353"/>
                    <a:pt x="128448" y="3904552"/>
                    <a:pt x="126451" y="3879663"/>
                  </a:cubicBezTo>
                  <a:cubicBezTo>
                    <a:pt x="122629" y="3887280"/>
                    <a:pt x="123903" y="3902300"/>
                    <a:pt x="121496" y="3911687"/>
                  </a:cubicBezTo>
                  <a:cubicBezTo>
                    <a:pt x="126423" y="3951567"/>
                    <a:pt x="131350" y="3940256"/>
                    <a:pt x="136376" y="3985842"/>
                  </a:cubicBezTo>
                  <a:cubicBezTo>
                    <a:pt x="134549" y="3992227"/>
                    <a:pt x="132652" y="3976994"/>
                    <a:pt x="130783" y="3969618"/>
                  </a:cubicBezTo>
                  <a:cubicBezTo>
                    <a:pt x="128929" y="3979542"/>
                    <a:pt x="132652" y="3996474"/>
                    <a:pt x="134634" y="4011155"/>
                  </a:cubicBezTo>
                  <a:cubicBezTo>
                    <a:pt x="125687" y="3997720"/>
                    <a:pt x="120619" y="3957018"/>
                    <a:pt x="119500" y="3918227"/>
                  </a:cubicBezTo>
                  <a:cubicBezTo>
                    <a:pt x="119175" y="3879366"/>
                    <a:pt x="124031" y="3842430"/>
                    <a:pt x="130274" y="3836116"/>
                  </a:cubicBezTo>
                  <a:cubicBezTo>
                    <a:pt x="123280" y="3816466"/>
                    <a:pt x="119217" y="3787642"/>
                    <a:pt x="115267" y="3750791"/>
                  </a:cubicBezTo>
                  <a:cubicBezTo>
                    <a:pt x="114800" y="3746176"/>
                    <a:pt x="114305" y="3741447"/>
                    <a:pt x="113795" y="3736591"/>
                  </a:cubicBezTo>
                  <a:cubicBezTo>
                    <a:pt x="113498" y="3731721"/>
                    <a:pt x="113186" y="3726738"/>
                    <a:pt x="112875" y="3721641"/>
                  </a:cubicBezTo>
                  <a:cubicBezTo>
                    <a:pt x="112280" y="3711420"/>
                    <a:pt x="111657" y="3700731"/>
                    <a:pt x="111006" y="3689561"/>
                  </a:cubicBezTo>
                  <a:cubicBezTo>
                    <a:pt x="109661" y="3667221"/>
                    <a:pt x="108090" y="3642984"/>
                    <a:pt x="105924" y="3616935"/>
                  </a:cubicBezTo>
                  <a:cubicBezTo>
                    <a:pt x="111148" y="3595756"/>
                    <a:pt x="110836" y="3629677"/>
                    <a:pt x="114885" y="3620347"/>
                  </a:cubicBezTo>
                  <a:cubicBezTo>
                    <a:pt x="119033" y="3574152"/>
                    <a:pt x="109123" y="3582816"/>
                    <a:pt x="104564" y="3593505"/>
                  </a:cubicBezTo>
                  <a:cubicBezTo>
                    <a:pt x="102710" y="3579999"/>
                    <a:pt x="103644" y="3570825"/>
                    <a:pt x="104876" y="3562133"/>
                  </a:cubicBezTo>
                  <a:cubicBezTo>
                    <a:pt x="106433" y="3553440"/>
                    <a:pt x="108330" y="3545215"/>
                    <a:pt x="108175" y="3533536"/>
                  </a:cubicBezTo>
                  <a:cubicBezTo>
                    <a:pt x="106207" y="3510969"/>
                    <a:pt x="103984" y="3558070"/>
                    <a:pt x="99553" y="3541647"/>
                  </a:cubicBezTo>
                  <a:cubicBezTo>
                    <a:pt x="102257" y="3503098"/>
                    <a:pt x="103885" y="3469092"/>
                    <a:pt x="105017" y="3437409"/>
                  </a:cubicBezTo>
                  <a:cubicBezTo>
                    <a:pt x="105499" y="3421554"/>
                    <a:pt x="105952" y="3406305"/>
                    <a:pt x="106405" y="3391356"/>
                  </a:cubicBezTo>
                  <a:cubicBezTo>
                    <a:pt x="107070" y="3376405"/>
                    <a:pt x="108245" y="3361781"/>
                    <a:pt x="109137" y="3347185"/>
                  </a:cubicBezTo>
                  <a:cubicBezTo>
                    <a:pt x="111077" y="3317993"/>
                    <a:pt x="113115" y="3288971"/>
                    <a:pt x="116003" y="3258010"/>
                  </a:cubicBezTo>
                  <a:cubicBezTo>
                    <a:pt x="117532" y="3242537"/>
                    <a:pt x="118906" y="3226553"/>
                    <a:pt x="121284" y="3209889"/>
                  </a:cubicBezTo>
                  <a:cubicBezTo>
                    <a:pt x="123946" y="3193241"/>
                    <a:pt x="126947" y="3175855"/>
                    <a:pt x="130401" y="3157494"/>
                  </a:cubicBezTo>
                  <a:cubicBezTo>
                    <a:pt x="131052" y="3144909"/>
                    <a:pt x="124937" y="3158980"/>
                    <a:pt x="121001" y="3164602"/>
                  </a:cubicBezTo>
                  <a:cubicBezTo>
                    <a:pt x="123096" y="3147513"/>
                    <a:pt x="137437" y="3116919"/>
                    <a:pt x="123096" y="3141214"/>
                  </a:cubicBezTo>
                  <a:cubicBezTo>
                    <a:pt x="129014" y="3104588"/>
                    <a:pt x="134549" y="3067937"/>
                    <a:pt x="138980" y="3037625"/>
                  </a:cubicBezTo>
                  <a:cubicBezTo>
                    <a:pt x="144119" y="3007400"/>
                    <a:pt x="147008" y="2983318"/>
                    <a:pt x="145181" y="2971469"/>
                  </a:cubicBezTo>
                  <a:cubicBezTo>
                    <a:pt x="151878" y="2935666"/>
                    <a:pt x="164520" y="2915507"/>
                    <a:pt x="174699" y="2888877"/>
                  </a:cubicBezTo>
                  <a:cubicBezTo>
                    <a:pt x="177502" y="2872666"/>
                    <a:pt x="174232" y="2876164"/>
                    <a:pt x="171188" y="2878358"/>
                  </a:cubicBezTo>
                  <a:cubicBezTo>
                    <a:pt x="168314" y="2880580"/>
                    <a:pt x="165369" y="2881458"/>
                    <a:pt x="170763" y="2860265"/>
                  </a:cubicBezTo>
                  <a:cubicBezTo>
                    <a:pt x="174855" y="2854376"/>
                    <a:pt x="178932" y="2848514"/>
                    <a:pt x="182995" y="2842653"/>
                  </a:cubicBezTo>
                  <a:cubicBezTo>
                    <a:pt x="184014" y="2834371"/>
                    <a:pt x="181098" y="2837047"/>
                    <a:pt x="183349" y="2825354"/>
                  </a:cubicBezTo>
                  <a:cubicBezTo>
                    <a:pt x="174175" y="2846094"/>
                    <a:pt x="168937" y="2861030"/>
                    <a:pt x="165667" y="2872398"/>
                  </a:cubicBezTo>
                  <a:cubicBezTo>
                    <a:pt x="162595" y="2883809"/>
                    <a:pt x="161802" y="2891709"/>
                    <a:pt x="160768" y="2898348"/>
                  </a:cubicBezTo>
                  <a:cubicBezTo>
                    <a:pt x="158800" y="2911670"/>
                    <a:pt x="156833" y="2920036"/>
                    <a:pt x="140368" y="2943028"/>
                  </a:cubicBezTo>
                  <a:cubicBezTo>
                    <a:pt x="142930" y="2911514"/>
                    <a:pt x="151637" y="2898108"/>
                    <a:pt x="154695" y="2866735"/>
                  </a:cubicBezTo>
                  <a:cubicBezTo>
                    <a:pt x="133233" y="2903445"/>
                    <a:pt x="128094" y="2930526"/>
                    <a:pt x="125149" y="2958898"/>
                  </a:cubicBezTo>
                  <a:cubicBezTo>
                    <a:pt x="123747" y="2973112"/>
                    <a:pt x="123011" y="2987707"/>
                    <a:pt x="121369" y="3004214"/>
                  </a:cubicBezTo>
                  <a:cubicBezTo>
                    <a:pt x="119854" y="3020737"/>
                    <a:pt x="116768" y="3039055"/>
                    <a:pt x="112988" y="3061126"/>
                  </a:cubicBezTo>
                  <a:cubicBezTo>
                    <a:pt x="114333" y="3073230"/>
                    <a:pt x="119401" y="3070825"/>
                    <a:pt x="128320" y="3053581"/>
                  </a:cubicBezTo>
                  <a:cubicBezTo>
                    <a:pt x="124583" y="3068912"/>
                    <a:pt x="122049" y="3086723"/>
                    <a:pt x="120364" y="3106798"/>
                  </a:cubicBezTo>
                  <a:cubicBezTo>
                    <a:pt x="116485" y="3102352"/>
                    <a:pt x="112832" y="3108751"/>
                    <a:pt x="106419" y="3131671"/>
                  </a:cubicBezTo>
                  <a:cubicBezTo>
                    <a:pt x="108656" y="3152949"/>
                    <a:pt x="105570" y="3195661"/>
                    <a:pt x="111969" y="3200531"/>
                  </a:cubicBezTo>
                  <a:cubicBezTo>
                    <a:pt x="108160" y="3209889"/>
                    <a:pt x="105570" y="3220804"/>
                    <a:pt x="103559" y="3232569"/>
                  </a:cubicBezTo>
                  <a:cubicBezTo>
                    <a:pt x="101464" y="3244333"/>
                    <a:pt x="99794" y="3256962"/>
                    <a:pt x="98250" y="3269803"/>
                  </a:cubicBezTo>
                  <a:cubicBezTo>
                    <a:pt x="95164" y="3295497"/>
                    <a:pt x="92559" y="3322042"/>
                    <a:pt x="87916" y="3344538"/>
                  </a:cubicBezTo>
                  <a:cubicBezTo>
                    <a:pt x="89827" y="3350824"/>
                    <a:pt x="92970" y="3350696"/>
                    <a:pt x="96495" y="3348772"/>
                  </a:cubicBezTo>
                  <a:cubicBezTo>
                    <a:pt x="91526" y="3361413"/>
                    <a:pt x="89105" y="3384349"/>
                    <a:pt x="90393" y="3408783"/>
                  </a:cubicBezTo>
                  <a:cubicBezTo>
                    <a:pt x="91257" y="3433218"/>
                    <a:pt x="93805" y="3459126"/>
                    <a:pt x="95830" y="3477870"/>
                  </a:cubicBezTo>
                  <a:cubicBezTo>
                    <a:pt x="90719" y="3472235"/>
                    <a:pt x="87279" y="3457979"/>
                    <a:pt x="85226" y="3437989"/>
                  </a:cubicBezTo>
                  <a:cubicBezTo>
                    <a:pt x="84206" y="3427995"/>
                    <a:pt x="83513" y="3416570"/>
                    <a:pt x="83145" y="3404098"/>
                  </a:cubicBezTo>
                  <a:cubicBezTo>
                    <a:pt x="82975" y="3397854"/>
                    <a:pt x="82791" y="3391356"/>
                    <a:pt x="82862" y="3384632"/>
                  </a:cubicBezTo>
                  <a:cubicBezTo>
                    <a:pt x="83159" y="3377907"/>
                    <a:pt x="83470" y="3370969"/>
                    <a:pt x="83796" y="3363862"/>
                  </a:cubicBezTo>
                  <a:cubicBezTo>
                    <a:pt x="85339" y="3335421"/>
                    <a:pt x="88086" y="3304233"/>
                    <a:pt x="91540" y="3273285"/>
                  </a:cubicBezTo>
                  <a:cubicBezTo>
                    <a:pt x="95107" y="3242338"/>
                    <a:pt x="98647" y="3211588"/>
                    <a:pt x="104635" y="3184153"/>
                  </a:cubicBezTo>
                  <a:cubicBezTo>
                    <a:pt x="102653" y="3176577"/>
                    <a:pt x="96778" y="3199059"/>
                    <a:pt x="92786" y="3185822"/>
                  </a:cubicBezTo>
                  <a:cubicBezTo>
                    <a:pt x="97656" y="3151053"/>
                    <a:pt x="102158" y="3115915"/>
                    <a:pt x="106277" y="3081584"/>
                  </a:cubicBezTo>
                  <a:cubicBezTo>
                    <a:pt x="108500" y="3064426"/>
                    <a:pt x="109930" y="3047394"/>
                    <a:pt x="112521" y="3030858"/>
                  </a:cubicBezTo>
                  <a:cubicBezTo>
                    <a:pt x="114984" y="3014295"/>
                    <a:pt x="117391" y="2998099"/>
                    <a:pt x="119727" y="2982399"/>
                  </a:cubicBezTo>
                  <a:cubicBezTo>
                    <a:pt x="128986" y="2919570"/>
                    <a:pt x="135201" y="2864314"/>
                    <a:pt x="141543" y="2826869"/>
                  </a:cubicBezTo>
                  <a:cubicBezTo>
                    <a:pt x="155983" y="2791093"/>
                    <a:pt x="163982" y="2734662"/>
                    <a:pt x="182075" y="2710128"/>
                  </a:cubicBezTo>
                  <a:cubicBezTo>
                    <a:pt x="198766" y="2650344"/>
                    <a:pt x="178989" y="2692219"/>
                    <a:pt x="179909" y="2681148"/>
                  </a:cubicBezTo>
                  <a:cubicBezTo>
                    <a:pt x="176511" y="2686869"/>
                    <a:pt x="173736" y="2695278"/>
                    <a:pt x="171485" y="2704607"/>
                  </a:cubicBezTo>
                  <a:cubicBezTo>
                    <a:pt x="169447" y="2713979"/>
                    <a:pt x="167677" y="2724215"/>
                    <a:pt x="165596" y="2733460"/>
                  </a:cubicBezTo>
                  <a:cubicBezTo>
                    <a:pt x="161618" y="2733729"/>
                    <a:pt x="162708" y="2719458"/>
                    <a:pt x="166743" y="2698448"/>
                  </a:cubicBezTo>
                  <a:cubicBezTo>
                    <a:pt x="180758" y="2683415"/>
                    <a:pt x="205774" y="2594932"/>
                    <a:pt x="183632" y="2629050"/>
                  </a:cubicBezTo>
                  <a:cubicBezTo>
                    <a:pt x="194816" y="2586975"/>
                    <a:pt x="192848" y="2636837"/>
                    <a:pt x="204103" y="2594662"/>
                  </a:cubicBezTo>
                  <a:cubicBezTo>
                    <a:pt x="205377" y="2600170"/>
                    <a:pt x="196402" y="2627734"/>
                    <a:pt x="191461" y="2658243"/>
                  </a:cubicBezTo>
                  <a:cubicBezTo>
                    <a:pt x="202178" y="2653996"/>
                    <a:pt x="203962" y="2616578"/>
                    <a:pt x="214693" y="2612444"/>
                  </a:cubicBezTo>
                  <a:cubicBezTo>
                    <a:pt x="211437" y="2635619"/>
                    <a:pt x="214834" y="2627777"/>
                    <a:pt x="228185" y="2618517"/>
                  </a:cubicBezTo>
                  <a:cubicBezTo>
                    <a:pt x="219025" y="2653940"/>
                    <a:pt x="205307" y="2657295"/>
                    <a:pt x="201838" y="2652551"/>
                  </a:cubicBezTo>
                  <a:cubicBezTo>
                    <a:pt x="195935" y="2669201"/>
                    <a:pt x="189705" y="2687080"/>
                    <a:pt x="183547" y="2705329"/>
                  </a:cubicBezTo>
                  <a:cubicBezTo>
                    <a:pt x="178111" y="2723747"/>
                    <a:pt x="172759" y="2742535"/>
                    <a:pt x="167776" y="2760755"/>
                  </a:cubicBezTo>
                  <a:cubicBezTo>
                    <a:pt x="157809" y="2797180"/>
                    <a:pt x="149386" y="2831343"/>
                    <a:pt x="144884" y="2855734"/>
                  </a:cubicBezTo>
                  <a:cubicBezTo>
                    <a:pt x="144657" y="2867301"/>
                    <a:pt x="149528" y="2864582"/>
                    <a:pt x="156875" y="2855126"/>
                  </a:cubicBezTo>
                  <a:cubicBezTo>
                    <a:pt x="158546" y="2830960"/>
                    <a:pt x="176653" y="2809143"/>
                    <a:pt x="184779" y="2756450"/>
                  </a:cubicBezTo>
                  <a:cubicBezTo>
                    <a:pt x="175860" y="2765695"/>
                    <a:pt x="176822" y="2805830"/>
                    <a:pt x="165737" y="2808762"/>
                  </a:cubicBezTo>
                  <a:cubicBezTo>
                    <a:pt x="174387" y="2756918"/>
                    <a:pt x="187030" y="2754328"/>
                    <a:pt x="189847" y="2715849"/>
                  </a:cubicBezTo>
                  <a:cubicBezTo>
                    <a:pt x="191985" y="2718921"/>
                    <a:pt x="191914" y="2728136"/>
                    <a:pt x="191192" y="2738981"/>
                  </a:cubicBezTo>
                  <a:cubicBezTo>
                    <a:pt x="195453" y="2727259"/>
                    <a:pt x="200422" y="2718085"/>
                    <a:pt x="205859" y="2709973"/>
                  </a:cubicBezTo>
                  <a:cubicBezTo>
                    <a:pt x="211550" y="2701918"/>
                    <a:pt x="217524" y="2694881"/>
                    <a:pt x="223343" y="2687294"/>
                  </a:cubicBezTo>
                  <a:cubicBezTo>
                    <a:pt x="239369" y="2624846"/>
                    <a:pt x="203693" y="2715409"/>
                    <a:pt x="219719" y="2652963"/>
                  </a:cubicBezTo>
                  <a:cubicBezTo>
                    <a:pt x="237797" y="2634982"/>
                    <a:pt x="234527" y="2642712"/>
                    <a:pt x="241322" y="2601670"/>
                  </a:cubicBezTo>
                  <a:cubicBezTo>
                    <a:pt x="251714" y="2585106"/>
                    <a:pt x="251020" y="2594733"/>
                    <a:pt x="256018" y="2590826"/>
                  </a:cubicBezTo>
                  <a:cubicBezTo>
                    <a:pt x="251912" y="2604459"/>
                    <a:pt x="245414" y="2609556"/>
                    <a:pt x="241620" y="2624760"/>
                  </a:cubicBezTo>
                  <a:cubicBezTo>
                    <a:pt x="239793" y="2650399"/>
                    <a:pt x="263294" y="2591265"/>
                    <a:pt x="267683" y="2568189"/>
                  </a:cubicBezTo>
                  <a:cubicBezTo>
                    <a:pt x="258891" y="2566773"/>
                    <a:pt x="242257" y="2600637"/>
                    <a:pt x="222210" y="2618418"/>
                  </a:cubicBezTo>
                  <a:cubicBezTo>
                    <a:pt x="227378" y="2593516"/>
                    <a:pt x="233819" y="2573540"/>
                    <a:pt x="240855" y="2555518"/>
                  </a:cubicBezTo>
                  <a:cubicBezTo>
                    <a:pt x="234569" y="2598626"/>
                    <a:pt x="266437" y="2542692"/>
                    <a:pt x="272355" y="2539988"/>
                  </a:cubicBezTo>
                  <a:cubicBezTo>
                    <a:pt x="290334" y="2497573"/>
                    <a:pt x="289287" y="2491245"/>
                    <a:pt x="304279" y="2473463"/>
                  </a:cubicBezTo>
                  <a:cubicBezTo>
                    <a:pt x="297342" y="2476932"/>
                    <a:pt x="278315" y="2497092"/>
                    <a:pt x="263153" y="2499257"/>
                  </a:cubicBezTo>
                  <a:cubicBezTo>
                    <a:pt x="252337" y="2520677"/>
                    <a:pt x="241096" y="2560346"/>
                    <a:pt x="237826" y="2543824"/>
                  </a:cubicBezTo>
                  <a:cubicBezTo>
                    <a:pt x="224843" y="2557812"/>
                    <a:pt x="240728" y="2562568"/>
                    <a:pt x="224773" y="2583790"/>
                  </a:cubicBezTo>
                  <a:cubicBezTo>
                    <a:pt x="219407" y="2592695"/>
                    <a:pt x="226585" y="2571431"/>
                    <a:pt x="233508" y="2549275"/>
                  </a:cubicBezTo>
                  <a:cubicBezTo>
                    <a:pt x="240898" y="2527260"/>
                    <a:pt x="248797" y="2504552"/>
                    <a:pt x="241903" y="2509465"/>
                  </a:cubicBezTo>
                  <a:cubicBezTo>
                    <a:pt x="258042" y="2503561"/>
                    <a:pt x="268490" y="2473605"/>
                    <a:pt x="291906" y="2443733"/>
                  </a:cubicBezTo>
                  <a:cubicBezTo>
                    <a:pt x="294171" y="2423404"/>
                    <a:pt x="254842" y="2489291"/>
                    <a:pt x="272836" y="2436400"/>
                  </a:cubicBezTo>
                  <a:cubicBezTo>
                    <a:pt x="287475" y="2401418"/>
                    <a:pt x="280764" y="2440435"/>
                    <a:pt x="294964" y="2403527"/>
                  </a:cubicBezTo>
                  <a:cubicBezTo>
                    <a:pt x="301066" y="2374944"/>
                    <a:pt x="277876" y="2427481"/>
                    <a:pt x="271576" y="2430482"/>
                  </a:cubicBezTo>
                  <a:cubicBezTo>
                    <a:pt x="284445" y="2392541"/>
                    <a:pt x="269495" y="2412106"/>
                    <a:pt x="266565" y="2406868"/>
                  </a:cubicBezTo>
                  <a:cubicBezTo>
                    <a:pt x="272836" y="2395373"/>
                    <a:pt x="276701" y="2386100"/>
                    <a:pt x="279773" y="2378455"/>
                  </a:cubicBezTo>
                  <a:cubicBezTo>
                    <a:pt x="282930" y="2370838"/>
                    <a:pt x="284884" y="2364694"/>
                    <a:pt x="286696" y="2359258"/>
                  </a:cubicBezTo>
                  <a:cubicBezTo>
                    <a:pt x="290334" y="2348385"/>
                    <a:pt x="293463" y="2340330"/>
                    <a:pt x="304845" y="2329245"/>
                  </a:cubicBezTo>
                  <a:cubicBezTo>
                    <a:pt x="305270" y="2319221"/>
                    <a:pt x="294935" y="2342892"/>
                    <a:pt x="297908" y="2322633"/>
                  </a:cubicBezTo>
                  <a:cubicBezTo>
                    <a:pt x="305129" y="2309608"/>
                    <a:pt x="316539" y="2298311"/>
                    <a:pt x="328955" y="2281761"/>
                  </a:cubicBezTo>
                  <a:cubicBezTo>
                    <a:pt x="335156" y="2273480"/>
                    <a:pt x="341612" y="2263895"/>
                    <a:pt x="347940" y="2252102"/>
                  </a:cubicBezTo>
                  <a:cubicBezTo>
                    <a:pt x="351111" y="2246199"/>
                    <a:pt x="354240" y="2239757"/>
                    <a:pt x="357298" y="2232636"/>
                  </a:cubicBezTo>
                  <a:cubicBezTo>
                    <a:pt x="360610" y="2225628"/>
                    <a:pt x="363909" y="2217984"/>
                    <a:pt x="367080" y="2209560"/>
                  </a:cubicBezTo>
                  <a:cubicBezTo>
                    <a:pt x="365268" y="2218592"/>
                    <a:pt x="363654" y="2226648"/>
                    <a:pt x="362026" y="2234746"/>
                  </a:cubicBezTo>
                  <a:cubicBezTo>
                    <a:pt x="360625" y="2242957"/>
                    <a:pt x="359039" y="2251196"/>
                    <a:pt x="356703" y="2260540"/>
                  </a:cubicBezTo>
                  <a:cubicBezTo>
                    <a:pt x="352031" y="2279227"/>
                    <a:pt x="344401" y="2302219"/>
                    <a:pt x="329521" y="2338050"/>
                  </a:cubicBezTo>
                  <a:cubicBezTo>
                    <a:pt x="328799" y="2345823"/>
                    <a:pt x="336826" y="2337456"/>
                    <a:pt x="327681" y="2360787"/>
                  </a:cubicBezTo>
                  <a:cubicBezTo>
                    <a:pt x="343551" y="2333449"/>
                    <a:pt x="355316" y="2297462"/>
                    <a:pt x="365665" y="2267095"/>
                  </a:cubicBezTo>
                  <a:cubicBezTo>
                    <a:pt x="375560" y="2236558"/>
                    <a:pt x="386107" y="2212590"/>
                    <a:pt x="395848" y="2208456"/>
                  </a:cubicBezTo>
                  <a:cubicBezTo>
                    <a:pt x="391459" y="2191977"/>
                    <a:pt x="380657" y="2218720"/>
                    <a:pt x="391501" y="2172865"/>
                  </a:cubicBezTo>
                  <a:cubicBezTo>
                    <a:pt x="398509" y="2166706"/>
                    <a:pt x="405418" y="2160605"/>
                    <a:pt x="411477" y="2147170"/>
                  </a:cubicBezTo>
                  <a:cubicBezTo>
                    <a:pt x="405927" y="2144027"/>
                    <a:pt x="401015" y="2155551"/>
                    <a:pt x="394517" y="2150128"/>
                  </a:cubicBezTo>
                  <a:cubicBezTo>
                    <a:pt x="399175" y="2150978"/>
                    <a:pt x="408830" y="2141054"/>
                    <a:pt x="420184" y="2125877"/>
                  </a:cubicBezTo>
                  <a:cubicBezTo>
                    <a:pt x="425918" y="2118310"/>
                    <a:pt x="431927" y="2109356"/>
                    <a:pt x="438091" y="2099823"/>
                  </a:cubicBezTo>
                  <a:lnTo>
                    <a:pt x="444618" y="2089588"/>
                  </a:lnTo>
                  <a:lnTo>
                    <a:pt x="444219" y="2079557"/>
                  </a:lnTo>
                  <a:cubicBezTo>
                    <a:pt x="443575" y="2077726"/>
                    <a:pt x="442304" y="2077545"/>
                    <a:pt x="440060" y="2079400"/>
                  </a:cubicBezTo>
                  <a:cubicBezTo>
                    <a:pt x="435374" y="2083010"/>
                    <a:pt x="427644" y="2095171"/>
                    <a:pt x="413657" y="2118742"/>
                  </a:cubicBezTo>
                  <a:cubicBezTo>
                    <a:pt x="398792" y="2132347"/>
                    <a:pt x="419518" y="2087865"/>
                    <a:pt x="396116" y="2115415"/>
                  </a:cubicBezTo>
                  <a:cubicBezTo>
                    <a:pt x="390779" y="2153116"/>
                    <a:pt x="363994" y="2168405"/>
                    <a:pt x="343961" y="2212123"/>
                  </a:cubicBezTo>
                  <a:cubicBezTo>
                    <a:pt x="334476" y="2233245"/>
                    <a:pt x="363767" y="2193294"/>
                    <a:pt x="368411" y="2175215"/>
                  </a:cubicBezTo>
                  <a:cubicBezTo>
                    <a:pt x="387551" y="2151912"/>
                    <a:pt x="375914" y="2179448"/>
                    <a:pt x="395026" y="2156301"/>
                  </a:cubicBezTo>
                  <a:cubicBezTo>
                    <a:pt x="387126" y="2178570"/>
                    <a:pt x="377924" y="2189585"/>
                    <a:pt x="368793" y="2201590"/>
                  </a:cubicBezTo>
                  <a:cubicBezTo>
                    <a:pt x="359789" y="2213638"/>
                    <a:pt x="350219" y="2226421"/>
                    <a:pt x="344159" y="2252980"/>
                  </a:cubicBezTo>
                  <a:cubicBezTo>
                    <a:pt x="319469" y="2289109"/>
                    <a:pt x="361006" y="2204251"/>
                    <a:pt x="336373" y="2240239"/>
                  </a:cubicBezTo>
                  <a:cubicBezTo>
                    <a:pt x="318323" y="2265184"/>
                    <a:pt x="341781" y="2245038"/>
                    <a:pt x="325330" y="2279794"/>
                  </a:cubicBezTo>
                  <a:cubicBezTo>
                    <a:pt x="306204" y="2305843"/>
                    <a:pt x="316312" y="2278279"/>
                    <a:pt x="308597" y="2283418"/>
                  </a:cubicBezTo>
                  <a:cubicBezTo>
                    <a:pt x="283326" y="2324983"/>
                    <a:pt x="295218" y="2317891"/>
                    <a:pt x="284869" y="2350622"/>
                  </a:cubicBezTo>
                  <a:cubicBezTo>
                    <a:pt x="278980" y="2360093"/>
                    <a:pt x="272963" y="2369777"/>
                    <a:pt x="267527" y="2379375"/>
                  </a:cubicBezTo>
                  <a:cubicBezTo>
                    <a:pt x="262360" y="2389087"/>
                    <a:pt x="257560" y="2398643"/>
                    <a:pt x="253497" y="2407647"/>
                  </a:cubicBezTo>
                  <a:cubicBezTo>
                    <a:pt x="245343" y="2425655"/>
                    <a:pt x="240119" y="2441426"/>
                    <a:pt x="240727" y="2451661"/>
                  </a:cubicBezTo>
                  <a:cubicBezTo>
                    <a:pt x="222366" y="2479650"/>
                    <a:pt x="236778" y="2442629"/>
                    <a:pt x="252719" y="2401432"/>
                  </a:cubicBezTo>
                  <a:cubicBezTo>
                    <a:pt x="256796" y="2391168"/>
                    <a:pt x="260590" y="2380508"/>
                    <a:pt x="264653" y="2370782"/>
                  </a:cubicBezTo>
                  <a:cubicBezTo>
                    <a:pt x="268716" y="2361056"/>
                    <a:pt x="272340" y="2351995"/>
                    <a:pt x="275002" y="2344520"/>
                  </a:cubicBezTo>
                  <a:cubicBezTo>
                    <a:pt x="280311" y="2329584"/>
                    <a:pt x="281741" y="2320991"/>
                    <a:pt x="274931" y="2326144"/>
                  </a:cubicBezTo>
                  <a:cubicBezTo>
                    <a:pt x="288748" y="2304059"/>
                    <a:pt x="302665" y="2282554"/>
                    <a:pt x="316596" y="2260965"/>
                  </a:cubicBezTo>
                  <a:cubicBezTo>
                    <a:pt x="301447" y="2275448"/>
                    <a:pt x="307351" y="2256817"/>
                    <a:pt x="315562" y="2234477"/>
                  </a:cubicBezTo>
                  <a:cubicBezTo>
                    <a:pt x="317629" y="2228899"/>
                    <a:pt x="319795" y="2223080"/>
                    <a:pt x="321862" y="2217517"/>
                  </a:cubicBezTo>
                  <a:cubicBezTo>
                    <a:pt x="324113" y="2212038"/>
                    <a:pt x="326208" y="2206771"/>
                    <a:pt x="327822" y="2202199"/>
                  </a:cubicBezTo>
                  <a:cubicBezTo>
                    <a:pt x="331050" y="2193039"/>
                    <a:pt x="332381" y="2186583"/>
                    <a:pt x="329252" y="2186442"/>
                  </a:cubicBezTo>
                  <a:cubicBezTo>
                    <a:pt x="335354" y="2172695"/>
                    <a:pt x="342546" y="2167882"/>
                    <a:pt x="349369" y="2160251"/>
                  </a:cubicBezTo>
                  <a:cubicBezTo>
                    <a:pt x="353602" y="2149690"/>
                    <a:pt x="346538" y="2157816"/>
                    <a:pt x="343494" y="2159246"/>
                  </a:cubicBezTo>
                  <a:cubicBezTo>
                    <a:pt x="346368" y="2150822"/>
                    <a:pt x="349794" y="2146858"/>
                    <a:pt x="353163" y="2143291"/>
                  </a:cubicBezTo>
                  <a:cubicBezTo>
                    <a:pt x="356689" y="2139907"/>
                    <a:pt x="360100" y="2136608"/>
                    <a:pt x="363541" y="2133296"/>
                  </a:cubicBezTo>
                  <a:cubicBezTo>
                    <a:pt x="349667" y="2165857"/>
                    <a:pt x="321904" y="2204039"/>
                    <a:pt x="346269" y="2183355"/>
                  </a:cubicBezTo>
                  <a:cubicBezTo>
                    <a:pt x="340564" y="2200117"/>
                    <a:pt x="333782" y="2208060"/>
                    <a:pt x="326916" y="2215506"/>
                  </a:cubicBezTo>
                  <a:cubicBezTo>
                    <a:pt x="309375" y="2255840"/>
                    <a:pt x="331333" y="2225190"/>
                    <a:pt x="325543" y="2244684"/>
                  </a:cubicBezTo>
                  <a:cubicBezTo>
                    <a:pt x="331715" y="2228035"/>
                    <a:pt x="345604" y="2199353"/>
                    <a:pt x="355698" y="2176645"/>
                  </a:cubicBezTo>
                  <a:cubicBezTo>
                    <a:pt x="365792" y="2153951"/>
                    <a:pt x="372290" y="2137288"/>
                    <a:pt x="364985" y="2145259"/>
                  </a:cubicBezTo>
                  <a:cubicBezTo>
                    <a:pt x="354905" y="2149024"/>
                    <a:pt x="390269" y="2099998"/>
                    <a:pt x="385088" y="2119337"/>
                  </a:cubicBezTo>
                  <a:cubicBezTo>
                    <a:pt x="377655" y="2119917"/>
                    <a:pt x="387013" y="2101131"/>
                    <a:pt x="395691" y="2084624"/>
                  </a:cubicBezTo>
                  <a:cubicBezTo>
                    <a:pt x="404129" y="2068003"/>
                    <a:pt x="413105" y="2054257"/>
                    <a:pt x="402246" y="2063388"/>
                  </a:cubicBezTo>
                  <a:cubicBezTo>
                    <a:pt x="427658" y="2028816"/>
                    <a:pt x="431651" y="1998336"/>
                    <a:pt x="448597" y="1984603"/>
                  </a:cubicBezTo>
                  <a:cubicBezTo>
                    <a:pt x="453622" y="1972810"/>
                    <a:pt x="442976" y="1984065"/>
                    <a:pt x="437413" y="1987902"/>
                  </a:cubicBezTo>
                  <a:cubicBezTo>
                    <a:pt x="440640" y="1979691"/>
                    <a:pt x="444250" y="1975982"/>
                    <a:pt x="447832" y="1972513"/>
                  </a:cubicBezTo>
                  <a:cubicBezTo>
                    <a:pt x="451230" y="1965307"/>
                    <a:pt x="454599" y="1958130"/>
                    <a:pt x="457983" y="1950966"/>
                  </a:cubicBezTo>
                  <a:cubicBezTo>
                    <a:pt x="472494" y="1938451"/>
                    <a:pt x="453807" y="1974665"/>
                    <a:pt x="469931" y="1959743"/>
                  </a:cubicBezTo>
                  <a:cubicBezTo>
                    <a:pt x="441915" y="2007694"/>
                    <a:pt x="465104" y="1974014"/>
                    <a:pt x="450225" y="2008586"/>
                  </a:cubicBezTo>
                  <a:cubicBezTo>
                    <a:pt x="444845" y="2011035"/>
                    <a:pt x="450508" y="1997132"/>
                    <a:pt x="443911" y="2001422"/>
                  </a:cubicBezTo>
                  <a:cubicBezTo>
                    <a:pt x="436138" y="2013937"/>
                    <a:pt x="429923" y="2028561"/>
                    <a:pt x="422378" y="2043922"/>
                  </a:cubicBezTo>
                  <a:cubicBezTo>
                    <a:pt x="418598" y="2051595"/>
                    <a:pt x="414492" y="2059466"/>
                    <a:pt x="409665" y="2067352"/>
                  </a:cubicBezTo>
                  <a:cubicBezTo>
                    <a:pt x="404780" y="2075209"/>
                    <a:pt x="399854" y="2083434"/>
                    <a:pt x="393483" y="2091362"/>
                  </a:cubicBezTo>
                  <a:cubicBezTo>
                    <a:pt x="385668" y="2116973"/>
                    <a:pt x="425407" y="2048155"/>
                    <a:pt x="394785" y="2103438"/>
                  </a:cubicBezTo>
                  <a:cubicBezTo>
                    <a:pt x="420537" y="2074445"/>
                    <a:pt x="436308" y="2052614"/>
                    <a:pt x="451003" y="2020619"/>
                  </a:cubicBezTo>
                  <a:cubicBezTo>
                    <a:pt x="453240" y="2022813"/>
                    <a:pt x="445114" y="2040368"/>
                    <a:pt x="457289" y="2027825"/>
                  </a:cubicBezTo>
                  <a:cubicBezTo>
                    <a:pt x="452235" y="2038415"/>
                    <a:pt x="446770" y="2041940"/>
                    <a:pt x="441433" y="2048041"/>
                  </a:cubicBezTo>
                  <a:cubicBezTo>
                    <a:pt x="438460" y="2055771"/>
                    <a:pt x="441971" y="2053832"/>
                    <a:pt x="436931" y="2064690"/>
                  </a:cubicBezTo>
                  <a:cubicBezTo>
                    <a:pt x="448271" y="2062538"/>
                    <a:pt x="457119" y="2026494"/>
                    <a:pt x="468445" y="2024512"/>
                  </a:cubicBezTo>
                  <a:cubicBezTo>
                    <a:pt x="455293" y="2048948"/>
                    <a:pt x="466944" y="2040850"/>
                    <a:pt x="474334" y="2025716"/>
                  </a:cubicBezTo>
                  <a:cubicBezTo>
                    <a:pt x="474150" y="2030664"/>
                    <a:pt x="469241" y="2041745"/>
                    <a:pt x="463118" y="2054038"/>
                  </a:cubicBezTo>
                  <a:lnTo>
                    <a:pt x="444716" y="2089434"/>
                  </a:lnTo>
                  <a:lnTo>
                    <a:pt x="456921" y="2070296"/>
                  </a:lnTo>
                  <a:cubicBezTo>
                    <a:pt x="481555" y="2030416"/>
                    <a:pt x="499973" y="1990648"/>
                    <a:pt x="483636" y="1992262"/>
                  </a:cubicBezTo>
                  <a:cubicBezTo>
                    <a:pt x="496760" y="1966213"/>
                    <a:pt x="509544" y="1955468"/>
                    <a:pt x="510181" y="1963198"/>
                  </a:cubicBezTo>
                  <a:cubicBezTo>
                    <a:pt x="530737" y="1926630"/>
                    <a:pt x="507094" y="1954562"/>
                    <a:pt x="498643" y="1960366"/>
                  </a:cubicBezTo>
                  <a:cubicBezTo>
                    <a:pt x="511639" y="1934685"/>
                    <a:pt x="520331" y="1918532"/>
                    <a:pt x="525385" y="1905819"/>
                  </a:cubicBezTo>
                  <a:cubicBezTo>
                    <a:pt x="530581" y="1893191"/>
                    <a:pt x="532889" y="1884456"/>
                    <a:pt x="535663" y="1875084"/>
                  </a:cubicBezTo>
                  <a:cubicBezTo>
                    <a:pt x="523517" y="1886367"/>
                    <a:pt x="518378" y="1897622"/>
                    <a:pt x="512630" y="1909131"/>
                  </a:cubicBezTo>
                  <a:cubicBezTo>
                    <a:pt x="506924" y="1920684"/>
                    <a:pt x="500285" y="1932307"/>
                    <a:pt x="486397" y="1945430"/>
                  </a:cubicBezTo>
                  <a:cubicBezTo>
                    <a:pt x="492824" y="1928923"/>
                    <a:pt x="500497" y="1921915"/>
                    <a:pt x="508000" y="1915261"/>
                  </a:cubicBezTo>
                  <a:cubicBezTo>
                    <a:pt x="514598" y="1885079"/>
                    <a:pt x="506698" y="1912713"/>
                    <a:pt x="529930" y="1873555"/>
                  </a:cubicBezTo>
                  <a:cubicBezTo>
                    <a:pt x="535621" y="1860034"/>
                    <a:pt x="520572" y="1883309"/>
                    <a:pt x="512955" y="1886975"/>
                  </a:cubicBezTo>
                  <a:cubicBezTo>
                    <a:pt x="521379" y="1874560"/>
                    <a:pt x="537023" y="1858760"/>
                    <a:pt x="529689" y="1861535"/>
                  </a:cubicBezTo>
                  <a:cubicBezTo>
                    <a:pt x="540293" y="1844278"/>
                    <a:pt x="534078" y="1858690"/>
                    <a:pt x="540987" y="1852673"/>
                  </a:cubicBezTo>
                  <a:cubicBezTo>
                    <a:pt x="549325" y="1836987"/>
                    <a:pt x="557635" y="1821343"/>
                    <a:pt x="565946" y="1805699"/>
                  </a:cubicBezTo>
                  <a:cubicBezTo>
                    <a:pt x="570179" y="1797927"/>
                    <a:pt x="574143" y="1789985"/>
                    <a:pt x="578616" y="1782354"/>
                  </a:cubicBezTo>
                  <a:lnTo>
                    <a:pt x="592051" y="1759462"/>
                  </a:lnTo>
                  <a:cubicBezTo>
                    <a:pt x="583699" y="1788541"/>
                    <a:pt x="623565" y="1732394"/>
                    <a:pt x="626949" y="1740393"/>
                  </a:cubicBezTo>
                  <a:cubicBezTo>
                    <a:pt x="629115" y="1726306"/>
                    <a:pt x="654258" y="1689158"/>
                    <a:pt x="651228" y="1688054"/>
                  </a:cubicBezTo>
                  <a:cubicBezTo>
                    <a:pt x="669236" y="1672863"/>
                    <a:pt x="687428" y="1658140"/>
                    <a:pt x="697550" y="1655973"/>
                  </a:cubicBezTo>
                  <a:cubicBezTo>
                    <a:pt x="702477" y="1654798"/>
                    <a:pt x="705096" y="1656540"/>
                    <a:pt x="704232" y="1662585"/>
                  </a:cubicBezTo>
                  <a:cubicBezTo>
                    <a:pt x="703241" y="1668531"/>
                    <a:pt x="699207" y="1679092"/>
                    <a:pt x="690812" y="1695543"/>
                  </a:cubicBezTo>
                  <a:cubicBezTo>
                    <a:pt x="678835" y="1714768"/>
                    <a:pt x="667452" y="1715462"/>
                    <a:pt x="655716" y="1731828"/>
                  </a:cubicBezTo>
                  <a:cubicBezTo>
                    <a:pt x="650860" y="1742488"/>
                    <a:pt x="650945" y="1747145"/>
                    <a:pt x="661195" y="1739699"/>
                  </a:cubicBezTo>
                  <a:cubicBezTo>
                    <a:pt x="619700" y="1793793"/>
                    <a:pt x="628987" y="1756079"/>
                    <a:pt x="667636" y="1711710"/>
                  </a:cubicBezTo>
                  <a:cubicBezTo>
                    <a:pt x="650081" y="1730157"/>
                    <a:pt x="630828" y="1754649"/>
                    <a:pt x="612338" y="1782015"/>
                  </a:cubicBezTo>
                  <a:cubicBezTo>
                    <a:pt x="607766" y="1788881"/>
                    <a:pt x="603051" y="1795818"/>
                    <a:pt x="598748" y="1803080"/>
                  </a:cubicBezTo>
                  <a:cubicBezTo>
                    <a:pt x="594543" y="1810400"/>
                    <a:pt x="590423" y="1817846"/>
                    <a:pt x="586417" y="1825378"/>
                  </a:cubicBezTo>
                  <a:cubicBezTo>
                    <a:pt x="578418" y="1840427"/>
                    <a:pt x="570915" y="1855801"/>
                    <a:pt x="564190" y="1871049"/>
                  </a:cubicBezTo>
                  <a:cubicBezTo>
                    <a:pt x="571566" y="1862087"/>
                    <a:pt x="579027" y="1853112"/>
                    <a:pt x="586445" y="1847661"/>
                  </a:cubicBezTo>
                  <a:cubicBezTo>
                    <a:pt x="592986" y="1835429"/>
                    <a:pt x="594628" y="1829696"/>
                    <a:pt x="597233" y="1822674"/>
                  </a:cubicBezTo>
                  <a:cubicBezTo>
                    <a:pt x="599951" y="1815723"/>
                    <a:pt x="603108" y="1807158"/>
                    <a:pt x="614434" y="1790367"/>
                  </a:cubicBezTo>
                  <a:cubicBezTo>
                    <a:pt x="622135" y="1784888"/>
                    <a:pt x="629908" y="1779367"/>
                    <a:pt x="637609" y="1773888"/>
                  </a:cubicBezTo>
                  <a:cubicBezTo>
                    <a:pt x="625972" y="1789150"/>
                    <a:pt x="613712" y="1806053"/>
                    <a:pt x="603122" y="1828705"/>
                  </a:cubicBezTo>
                  <a:cubicBezTo>
                    <a:pt x="599809" y="1835939"/>
                    <a:pt x="608049" y="1828960"/>
                    <a:pt x="618539" y="1817931"/>
                  </a:cubicBezTo>
                  <a:cubicBezTo>
                    <a:pt x="629185" y="1806988"/>
                    <a:pt x="642833" y="1792505"/>
                    <a:pt x="648878" y="1783529"/>
                  </a:cubicBezTo>
                  <a:cubicBezTo>
                    <a:pt x="661110" y="1761869"/>
                    <a:pt x="626694" y="1806733"/>
                    <a:pt x="619870" y="1804128"/>
                  </a:cubicBezTo>
                  <a:cubicBezTo>
                    <a:pt x="646882" y="1777498"/>
                    <a:pt x="660515" y="1757324"/>
                    <a:pt x="673115" y="1736981"/>
                  </a:cubicBezTo>
                  <a:cubicBezTo>
                    <a:pt x="679401" y="1726830"/>
                    <a:pt x="685432" y="1716637"/>
                    <a:pt x="692709" y="1705665"/>
                  </a:cubicBezTo>
                  <a:cubicBezTo>
                    <a:pt x="696347" y="1700186"/>
                    <a:pt x="700311" y="1694509"/>
                    <a:pt x="704756" y="1688535"/>
                  </a:cubicBezTo>
                  <a:cubicBezTo>
                    <a:pt x="709145" y="1682532"/>
                    <a:pt x="714171" y="1676332"/>
                    <a:pt x="720188" y="1669961"/>
                  </a:cubicBezTo>
                  <a:cubicBezTo>
                    <a:pt x="735916" y="1645356"/>
                    <a:pt x="708112" y="1668573"/>
                    <a:pt x="709400" y="1659867"/>
                  </a:cubicBezTo>
                  <a:cubicBezTo>
                    <a:pt x="788751" y="1559422"/>
                    <a:pt x="760167" y="1547926"/>
                    <a:pt x="687612" y="1639948"/>
                  </a:cubicBezTo>
                  <a:cubicBezTo>
                    <a:pt x="673950" y="1665473"/>
                    <a:pt x="711637" y="1611166"/>
                    <a:pt x="718106" y="1614635"/>
                  </a:cubicBezTo>
                  <a:cubicBezTo>
                    <a:pt x="705733" y="1633237"/>
                    <a:pt x="694988" y="1645823"/>
                    <a:pt x="685503" y="1654459"/>
                  </a:cubicBezTo>
                  <a:cubicBezTo>
                    <a:pt x="676074" y="1663137"/>
                    <a:pt x="668387" y="1668149"/>
                    <a:pt x="661294" y="1670952"/>
                  </a:cubicBezTo>
                  <a:cubicBezTo>
                    <a:pt x="647264" y="1676657"/>
                    <a:pt x="636944" y="1674321"/>
                    <a:pt x="628690" y="1680409"/>
                  </a:cubicBezTo>
                  <a:cubicBezTo>
                    <a:pt x="636774" y="1667781"/>
                    <a:pt x="644504" y="1664241"/>
                    <a:pt x="652347" y="1657842"/>
                  </a:cubicBezTo>
                  <a:cubicBezTo>
                    <a:pt x="658477" y="1646630"/>
                    <a:pt x="646797" y="1656780"/>
                    <a:pt x="640851" y="1660008"/>
                  </a:cubicBezTo>
                  <a:cubicBezTo>
                    <a:pt x="631083" y="1668715"/>
                    <a:pt x="620762" y="1688974"/>
                    <a:pt x="610725" y="1704986"/>
                  </a:cubicBezTo>
                  <a:cubicBezTo>
                    <a:pt x="604694" y="1710323"/>
                    <a:pt x="607596" y="1704886"/>
                    <a:pt x="610965" y="1698855"/>
                  </a:cubicBezTo>
                  <a:cubicBezTo>
                    <a:pt x="630176" y="1667724"/>
                    <a:pt x="611432" y="1677705"/>
                    <a:pt x="593750" y="1699351"/>
                  </a:cubicBezTo>
                  <a:cubicBezTo>
                    <a:pt x="613358" y="1699592"/>
                    <a:pt x="569825" y="1732634"/>
                    <a:pt x="588116" y="1697426"/>
                  </a:cubicBezTo>
                  <a:cubicBezTo>
                    <a:pt x="567913" y="1719086"/>
                    <a:pt x="559136" y="1735027"/>
                    <a:pt x="552284" y="1749637"/>
                  </a:cubicBezTo>
                  <a:cubicBezTo>
                    <a:pt x="545220" y="1764148"/>
                    <a:pt x="540788" y="1777782"/>
                    <a:pt x="528811" y="1794968"/>
                  </a:cubicBezTo>
                  <a:cubicBezTo>
                    <a:pt x="539896" y="1786800"/>
                    <a:pt x="547017" y="1777017"/>
                    <a:pt x="553176" y="1766739"/>
                  </a:cubicBezTo>
                  <a:cubicBezTo>
                    <a:pt x="559433" y="1756517"/>
                    <a:pt x="564204" y="1745489"/>
                    <a:pt x="569683" y="1734362"/>
                  </a:cubicBezTo>
                  <a:cubicBezTo>
                    <a:pt x="592122" y="1714839"/>
                    <a:pt x="597389" y="1716255"/>
                    <a:pt x="592745" y="1729605"/>
                  </a:cubicBezTo>
                  <a:cubicBezTo>
                    <a:pt x="575870" y="1756857"/>
                    <a:pt x="591046" y="1722625"/>
                    <a:pt x="569301" y="1746438"/>
                  </a:cubicBezTo>
                  <a:cubicBezTo>
                    <a:pt x="584930" y="1742106"/>
                    <a:pt x="561642" y="1784251"/>
                    <a:pt x="563029" y="1798805"/>
                  </a:cubicBezTo>
                  <a:cubicBezTo>
                    <a:pt x="551760" y="1807611"/>
                    <a:pt x="540449" y="1816445"/>
                    <a:pt x="529165" y="1825250"/>
                  </a:cubicBezTo>
                  <a:cubicBezTo>
                    <a:pt x="527141" y="1833108"/>
                    <a:pt x="536329" y="1826001"/>
                    <a:pt x="523771" y="1847845"/>
                  </a:cubicBezTo>
                  <a:cubicBezTo>
                    <a:pt x="508864" y="1861549"/>
                    <a:pt x="502876" y="1863461"/>
                    <a:pt x="501049" y="1859695"/>
                  </a:cubicBezTo>
                  <a:cubicBezTo>
                    <a:pt x="545375" y="1809380"/>
                    <a:pt x="499803" y="1836987"/>
                    <a:pt x="540180" y="1792151"/>
                  </a:cubicBezTo>
                  <a:cubicBezTo>
                    <a:pt x="526914" y="1800674"/>
                    <a:pt x="513791" y="1821315"/>
                    <a:pt x="500837" y="1847590"/>
                  </a:cubicBezTo>
                  <a:cubicBezTo>
                    <a:pt x="494976" y="1853381"/>
                    <a:pt x="497666" y="1847704"/>
                    <a:pt x="500667" y="1841602"/>
                  </a:cubicBezTo>
                  <a:cubicBezTo>
                    <a:pt x="496901" y="1844589"/>
                    <a:pt x="493150" y="1847590"/>
                    <a:pt x="489355" y="1850606"/>
                  </a:cubicBezTo>
                  <a:cubicBezTo>
                    <a:pt x="498657" y="1830106"/>
                    <a:pt x="508114" y="1824005"/>
                    <a:pt x="517571" y="1816006"/>
                  </a:cubicBezTo>
                  <a:cubicBezTo>
                    <a:pt x="518816" y="1805034"/>
                    <a:pt x="528542" y="1785285"/>
                    <a:pt x="536612" y="1768523"/>
                  </a:cubicBezTo>
                  <a:cubicBezTo>
                    <a:pt x="544936" y="1751902"/>
                    <a:pt x="552100" y="1738580"/>
                    <a:pt x="546437" y="1739317"/>
                  </a:cubicBezTo>
                  <a:cubicBezTo>
                    <a:pt x="560410" y="1721195"/>
                    <a:pt x="574256" y="1711455"/>
                    <a:pt x="588300" y="1691352"/>
                  </a:cubicBezTo>
                  <a:cubicBezTo>
                    <a:pt x="602655" y="1668191"/>
                    <a:pt x="602896" y="1662132"/>
                    <a:pt x="588965" y="1673118"/>
                  </a:cubicBezTo>
                  <a:cubicBezTo>
                    <a:pt x="603080" y="1655209"/>
                    <a:pt x="616699" y="1641604"/>
                    <a:pt x="631337" y="1619519"/>
                  </a:cubicBezTo>
                  <a:cubicBezTo>
                    <a:pt x="634565" y="1622860"/>
                    <a:pt x="611503" y="1658593"/>
                    <a:pt x="606166" y="1672693"/>
                  </a:cubicBezTo>
                  <a:cubicBezTo>
                    <a:pt x="609139" y="1668319"/>
                    <a:pt x="625632" y="1645214"/>
                    <a:pt x="637156" y="1626937"/>
                  </a:cubicBezTo>
                  <a:cubicBezTo>
                    <a:pt x="649289" y="1609085"/>
                    <a:pt x="656127" y="1595721"/>
                    <a:pt x="637836" y="1609595"/>
                  </a:cubicBezTo>
                  <a:cubicBezTo>
                    <a:pt x="656806" y="1588302"/>
                    <a:pt x="675324" y="1573140"/>
                    <a:pt x="693487" y="1561998"/>
                  </a:cubicBezTo>
                  <a:cubicBezTo>
                    <a:pt x="682006" y="1579143"/>
                    <a:pt x="681043" y="1584806"/>
                    <a:pt x="686012" y="1583928"/>
                  </a:cubicBezTo>
                  <a:cubicBezTo>
                    <a:pt x="689495" y="1581125"/>
                    <a:pt x="718644" y="1527158"/>
                    <a:pt x="725723" y="1518550"/>
                  </a:cubicBezTo>
                  <a:cubicBezTo>
                    <a:pt x="741353" y="1498674"/>
                    <a:pt x="739314" y="1506403"/>
                    <a:pt x="738309" y="1511302"/>
                  </a:cubicBezTo>
                  <a:cubicBezTo>
                    <a:pt x="737813" y="1513751"/>
                    <a:pt x="737573" y="1515506"/>
                    <a:pt x="739908" y="1512760"/>
                  </a:cubicBezTo>
                  <a:cubicBezTo>
                    <a:pt x="742244" y="1510013"/>
                    <a:pt x="747058" y="1502694"/>
                    <a:pt x="757619" y="1487716"/>
                  </a:cubicBezTo>
                  <a:cubicBezTo>
                    <a:pt x="764259" y="1483002"/>
                    <a:pt x="757180" y="1494724"/>
                    <a:pt x="747992" y="1507182"/>
                  </a:cubicBezTo>
                  <a:cubicBezTo>
                    <a:pt x="739102" y="1519867"/>
                    <a:pt x="727875" y="1533160"/>
                    <a:pt x="724732" y="1530570"/>
                  </a:cubicBezTo>
                  <a:cubicBezTo>
                    <a:pt x="706625" y="1555784"/>
                    <a:pt x="755892" y="1507578"/>
                    <a:pt x="723175" y="1548762"/>
                  </a:cubicBezTo>
                  <a:cubicBezTo>
                    <a:pt x="721787" y="1546581"/>
                    <a:pt x="720230" y="1544642"/>
                    <a:pt x="711566" y="1550418"/>
                  </a:cubicBezTo>
                  <a:cubicBezTo>
                    <a:pt x="689934" y="1585089"/>
                    <a:pt x="710037" y="1574032"/>
                    <a:pt x="696220" y="1600152"/>
                  </a:cubicBezTo>
                  <a:cubicBezTo>
                    <a:pt x="690274" y="1603082"/>
                    <a:pt x="684016" y="1609354"/>
                    <a:pt x="677603" y="1617962"/>
                  </a:cubicBezTo>
                  <a:cubicBezTo>
                    <a:pt x="696460" y="1577883"/>
                    <a:pt x="639577" y="1652477"/>
                    <a:pt x="641870" y="1635587"/>
                  </a:cubicBezTo>
                  <a:cubicBezTo>
                    <a:pt x="635627" y="1646955"/>
                    <a:pt x="629709" y="1654685"/>
                    <a:pt x="623777" y="1660207"/>
                  </a:cubicBezTo>
                  <a:cubicBezTo>
                    <a:pt x="612409" y="1679673"/>
                    <a:pt x="661506" y="1623398"/>
                    <a:pt x="623310" y="1672339"/>
                  </a:cubicBezTo>
                  <a:cubicBezTo>
                    <a:pt x="652120" y="1641264"/>
                    <a:pt x="705139" y="1601554"/>
                    <a:pt x="725482" y="1592804"/>
                  </a:cubicBezTo>
                  <a:cubicBezTo>
                    <a:pt x="746279" y="1570606"/>
                    <a:pt x="754674" y="1558360"/>
                    <a:pt x="760988" y="1546709"/>
                  </a:cubicBezTo>
                  <a:cubicBezTo>
                    <a:pt x="767359" y="1535114"/>
                    <a:pt x="771238" y="1523873"/>
                    <a:pt x="784588" y="1505115"/>
                  </a:cubicBezTo>
                  <a:cubicBezTo>
                    <a:pt x="751829" y="1527328"/>
                    <a:pt x="788085" y="1484884"/>
                    <a:pt x="781870" y="1479123"/>
                  </a:cubicBezTo>
                  <a:cubicBezTo>
                    <a:pt x="792771" y="1472143"/>
                    <a:pt x="830741" y="1437444"/>
                    <a:pt x="832227" y="1444593"/>
                  </a:cubicBezTo>
                  <a:cubicBezTo>
                    <a:pt x="806730" y="1480383"/>
                    <a:pt x="824596" y="1450992"/>
                    <a:pt x="806674" y="1464781"/>
                  </a:cubicBezTo>
                  <a:cubicBezTo>
                    <a:pt x="785268" y="1491029"/>
                    <a:pt x="782677" y="1518578"/>
                    <a:pt x="810737" y="1478981"/>
                  </a:cubicBezTo>
                  <a:cubicBezTo>
                    <a:pt x="792771" y="1503133"/>
                    <a:pt x="783555" y="1517658"/>
                    <a:pt x="779124" y="1526832"/>
                  </a:cubicBezTo>
                  <a:cubicBezTo>
                    <a:pt x="775004" y="1536232"/>
                    <a:pt x="775471" y="1540154"/>
                    <a:pt x="776802" y="1543070"/>
                  </a:cubicBezTo>
                  <a:cubicBezTo>
                    <a:pt x="779492" y="1548889"/>
                    <a:pt x="785622" y="1550715"/>
                    <a:pt x="766085" y="1584154"/>
                  </a:cubicBezTo>
                  <a:cubicBezTo>
                    <a:pt x="775273" y="1578194"/>
                    <a:pt x="785310" y="1564448"/>
                    <a:pt x="793677" y="1550559"/>
                  </a:cubicBezTo>
                  <a:cubicBezTo>
                    <a:pt x="801917" y="1536586"/>
                    <a:pt x="809562" y="1523250"/>
                    <a:pt x="812067" y="1516837"/>
                  </a:cubicBezTo>
                  <a:cubicBezTo>
                    <a:pt x="829353" y="1499042"/>
                    <a:pt x="851042" y="1482096"/>
                    <a:pt x="849640" y="1489896"/>
                  </a:cubicBezTo>
                  <a:cubicBezTo>
                    <a:pt x="856648" y="1479491"/>
                    <a:pt x="863175" y="1472412"/>
                    <a:pt x="869489" y="1467627"/>
                  </a:cubicBezTo>
                  <a:cubicBezTo>
                    <a:pt x="876539" y="1456754"/>
                    <a:pt x="864222" y="1465008"/>
                    <a:pt x="857229" y="1474550"/>
                  </a:cubicBezTo>
                  <a:cubicBezTo>
                    <a:pt x="843072" y="1481204"/>
                    <a:pt x="877473" y="1453583"/>
                    <a:pt x="884722" y="1436991"/>
                  </a:cubicBezTo>
                  <a:cubicBezTo>
                    <a:pt x="860966" y="1459614"/>
                    <a:pt x="836517" y="1488396"/>
                    <a:pt x="813483" y="1504959"/>
                  </a:cubicBezTo>
                  <a:cubicBezTo>
                    <a:pt x="853166" y="1451360"/>
                    <a:pt x="810623" y="1500556"/>
                    <a:pt x="795532" y="1509844"/>
                  </a:cubicBezTo>
                  <a:cubicBezTo>
                    <a:pt x="842647" y="1454886"/>
                    <a:pt x="831548" y="1460053"/>
                    <a:pt x="840226" y="1473162"/>
                  </a:cubicBezTo>
                  <a:cubicBezTo>
                    <a:pt x="850405" y="1467627"/>
                    <a:pt x="861235" y="1457136"/>
                    <a:pt x="872462" y="1443871"/>
                  </a:cubicBezTo>
                  <a:cubicBezTo>
                    <a:pt x="879554" y="1433409"/>
                    <a:pt x="867054" y="1442286"/>
                    <a:pt x="860853" y="1444933"/>
                  </a:cubicBezTo>
                  <a:cubicBezTo>
                    <a:pt x="887652" y="1411890"/>
                    <a:pt x="900054" y="1418742"/>
                    <a:pt x="914735" y="1388389"/>
                  </a:cubicBezTo>
                  <a:cubicBezTo>
                    <a:pt x="928213" y="1376951"/>
                    <a:pt x="941223" y="1367805"/>
                    <a:pt x="953625" y="1363176"/>
                  </a:cubicBezTo>
                  <a:cubicBezTo>
                    <a:pt x="975851" y="1332186"/>
                    <a:pt x="931469" y="1376724"/>
                    <a:pt x="936693" y="1361024"/>
                  </a:cubicBezTo>
                  <a:cubicBezTo>
                    <a:pt x="950383" y="1340638"/>
                    <a:pt x="994411" y="1309888"/>
                    <a:pt x="986837" y="1303532"/>
                  </a:cubicBezTo>
                  <a:cubicBezTo>
                    <a:pt x="986455" y="1305386"/>
                    <a:pt x="999366" y="1300700"/>
                    <a:pt x="1010989" y="1297430"/>
                  </a:cubicBezTo>
                  <a:cubicBezTo>
                    <a:pt x="1022910" y="1294414"/>
                    <a:pt x="1033513" y="1292730"/>
                    <a:pt x="1027992" y="1299596"/>
                  </a:cubicBezTo>
                  <a:cubicBezTo>
                    <a:pt x="1051054" y="1282112"/>
                    <a:pt x="1075107" y="1260197"/>
                    <a:pt x="1099528" y="1236285"/>
                  </a:cubicBezTo>
                  <a:cubicBezTo>
                    <a:pt x="1105984" y="1234997"/>
                    <a:pt x="1085739" y="1255426"/>
                    <a:pt x="1075461" y="1267813"/>
                  </a:cubicBezTo>
                  <a:cubicBezTo>
                    <a:pt x="1092959" y="1253812"/>
                    <a:pt x="1088457" y="1260041"/>
                    <a:pt x="1094658" y="1259290"/>
                  </a:cubicBezTo>
                  <a:cubicBezTo>
                    <a:pt x="1096718" y="1252636"/>
                    <a:pt x="1103340" y="1244128"/>
                    <a:pt x="1111930" y="1234983"/>
                  </a:cubicBezTo>
                  <a:lnTo>
                    <a:pt x="1138709" y="1209078"/>
                  </a:lnTo>
                  <a:lnTo>
                    <a:pt x="1106988" y="1227989"/>
                  </a:lnTo>
                  <a:lnTo>
                    <a:pt x="1133887" y="1197835"/>
                  </a:lnTo>
                  <a:cubicBezTo>
                    <a:pt x="1143032" y="1187967"/>
                    <a:pt x="1152517" y="1178453"/>
                    <a:pt x="1161833" y="1168770"/>
                  </a:cubicBezTo>
                  <a:cubicBezTo>
                    <a:pt x="1149898" y="1183518"/>
                    <a:pt x="1152632" y="1187006"/>
                    <a:pt x="1148068" y="1196297"/>
                  </a:cubicBezTo>
                  <a:lnTo>
                    <a:pt x="1141275" y="1206610"/>
                  </a:lnTo>
                  <a:lnTo>
                    <a:pt x="1167201" y="1182918"/>
                  </a:lnTo>
                  <a:cubicBezTo>
                    <a:pt x="1173591" y="1176263"/>
                    <a:pt x="1176727" y="1171254"/>
                    <a:pt x="1173867" y="1168869"/>
                  </a:cubicBezTo>
                  <a:cubicBezTo>
                    <a:pt x="1189921" y="1166745"/>
                    <a:pt x="1216310" y="1142891"/>
                    <a:pt x="1212941" y="1153735"/>
                  </a:cubicBezTo>
                  <a:cubicBezTo>
                    <a:pt x="1264714" y="1101991"/>
                    <a:pt x="1202380" y="1144873"/>
                    <a:pt x="1181753" y="1160757"/>
                  </a:cubicBezTo>
                  <a:cubicBezTo>
                    <a:pt x="1182942" y="1155264"/>
                    <a:pt x="1184386" y="1149573"/>
                    <a:pt x="1186198" y="1143613"/>
                  </a:cubicBezTo>
                  <a:cubicBezTo>
                    <a:pt x="1173259" y="1158973"/>
                    <a:pt x="1142141" y="1175664"/>
                    <a:pt x="1153424" y="1156425"/>
                  </a:cubicBezTo>
                  <a:cubicBezTo>
                    <a:pt x="1147946" y="1157501"/>
                    <a:pt x="1131679" y="1170610"/>
                    <a:pt x="1118470" y="1183890"/>
                  </a:cubicBezTo>
                  <a:cubicBezTo>
                    <a:pt x="1105488" y="1197396"/>
                    <a:pt x="1095040" y="1210505"/>
                    <a:pt x="1099585" y="1209995"/>
                  </a:cubicBezTo>
                  <a:cubicBezTo>
                    <a:pt x="1079977" y="1217159"/>
                    <a:pt x="1072785" y="1237970"/>
                    <a:pt x="1044131" y="1250471"/>
                  </a:cubicBezTo>
                  <a:cubicBezTo>
                    <a:pt x="1026888" y="1273150"/>
                    <a:pt x="1077400" y="1238381"/>
                    <a:pt x="1090496" y="1224521"/>
                  </a:cubicBezTo>
                  <a:cubicBezTo>
                    <a:pt x="1092081" y="1227210"/>
                    <a:pt x="1079552" y="1241410"/>
                    <a:pt x="1094375" y="1233312"/>
                  </a:cubicBezTo>
                  <a:cubicBezTo>
                    <a:pt x="1013240" y="1315013"/>
                    <a:pt x="1019441" y="1269654"/>
                    <a:pt x="991070" y="1279847"/>
                  </a:cubicBezTo>
                  <a:cubicBezTo>
                    <a:pt x="1002325" y="1268096"/>
                    <a:pt x="1011768" y="1265081"/>
                    <a:pt x="1004024" y="1273901"/>
                  </a:cubicBezTo>
                  <a:cubicBezTo>
                    <a:pt x="1012957" y="1268535"/>
                    <a:pt x="1023759" y="1254520"/>
                    <a:pt x="1032466" y="1250485"/>
                  </a:cubicBezTo>
                  <a:cubicBezTo>
                    <a:pt x="1043537" y="1234261"/>
                    <a:pt x="1043905" y="1226772"/>
                    <a:pt x="1016737" y="1241891"/>
                  </a:cubicBezTo>
                  <a:cubicBezTo>
                    <a:pt x="1013170" y="1248814"/>
                    <a:pt x="1023787" y="1244057"/>
                    <a:pt x="1006530" y="1262278"/>
                  </a:cubicBezTo>
                  <a:cubicBezTo>
                    <a:pt x="977168" y="1281744"/>
                    <a:pt x="1002920" y="1255666"/>
                    <a:pt x="996025" y="1256587"/>
                  </a:cubicBezTo>
                  <a:cubicBezTo>
                    <a:pt x="1025401" y="1231203"/>
                    <a:pt x="1093186" y="1186395"/>
                    <a:pt x="1076325" y="1209826"/>
                  </a:cubicBezTo>
                  <a:cubicBezTo>
                    <a:pt x="1055245" y="1231104"/>
                    <a:pt x="1075617" y="1203766"/>
                    <a:pt x="1049199" y="1227239"/>
                  </a:cubicBezTo>
                  <a:cubicBezTo>
                    <a:pt x="1044358" y="1253543"/>
                    <a:pt x="1079864" y="1214172"/>
                    <a:pt x="1086702" y="1215701"/>
                  </a:cubicBezTo>
                  <a:cubicBezTo>
                    <a:pt x="1126384" y="1173385"/>
                    <a:pt x="1057580" y="1223685"/>
                    <a:pt x="1111123" y="1183918"/>
                  </a:cubicBezTo>
                  <a:cubicBezTo>
                    <a:pt x="1116559" y="1165896"/>
                    <a:pt x="1054480" y="1213719"/>
                    <a:pt x="1054353" y="1203894"/>
                  </a:cubicBezTo>
                  <a:cubicBezTo>
                    <a:pt x="1070945" y="1182106"/>
                    <a:pt x="1079326" y="1196475"/>
                    <a:pt x="1095833" y="1174872"/>
                  </a:cubicBezTo>
                  <a:cubicBezTo>
                    <a:pt x="1087551" y="1165018"/>
                    <a:pt x="999848" y="1233524"/>
                    <a:pt x="1006105" y="1209967"/>
                  </a:cubicBezTo>
                  <a:cubicBezTo>
                    <a:pt x="1029960" y="1182332"/>
                    <a:pt x="1049766" y="1172451"/>
                    <a:pt x="1074272" y="1142211"/>
                  </a:cubicBezTo>
                  <a:cubicBezTo>
                    <a:pt x="1051153" y="1175225"/>
                    <a:pt x="1017657" y="1216522"/>
                    <a:pt x="1085626" y="1168812"/>
                  </a:cubicBezTo>
                  <a:cubicBezTo>
                    <a:pt x="1089816" y="1159808"/>
                    <a:pt x="1083941" y="1159016"/>
                    <a:pt x="1083077" y="1154160"/>
                  </a:cubicBezTo>
                  <a:cubicBezTo>
                    <a:pt x="1094969" y="1144462"/>
                    <a:pt x="1109339" y="1129286"/>
                    <a:pt x="1120735" y="1123198"/>
                  </a:cubicBezTo>
                  <a:cubicBezTo>
                    <a:pt x="1130037" y="1123141"/>
                    <a:pt x="1083446" y="1166590"/>
                    <a:pt x="1141207" y="1135571"/>
                  </a:cubicBezTo>
                  <a:cubicBezTo>
                    <a:pt x="1132967" y="1144051"/>
                    <a:pt x="1124940" y="1152333"/>
                    <a:pt x="1116701" y="1160813"/>
                  </a:cubicBezTo>
                  <a:cubicBezTo>
                    <a:pt x="1144293" y="1150139"/>
                    <a:pt x="1149375" y="1156312"/>
                    <a:pt x="1187741" y="1137865"/>
                  </a:cubicBezTo>
                  <a:cubicBezTo>
                    <a:pt x="1212545" y="1108248"/>
                    <a:pt x="1166406" y="1145340"/>
                    <a:pt x="1149743" y="1147662"/>
                  </a:cubicBezTo>
                  <a:cubicBezTo>
                    <a:pt x="1184966" y="1116006"/>
                    <a:pt x="1249155" y="1094997"/>
                    <a:pt x="1205891" y="1135939"/>
                  </a:cubicBezTo>
                  <a:cubicBezTo>
                    <a:pt x="1223502" y="1126454"/>
                    <a:pt x="1245474" y="1096455"/>
                    <a:pt x="1241453" y="1112071"/>
                  </a:cubicBezTo>
                  <a:cubicBezTo>
                    <a:pt x="1263454" y="1087012"/>
                    <a:pt x="1282467" y="1079594"/>
                    <a:pt x="1306123" y="1053941"/>
                  </a:cubicBezTo>
                  <a:cubicBezTo>
                    <a:pt x="1290706" y="1058981"/>
                    <a:pt x="1272047" y="1074073"/>
                    <a:pt x="1257663" y="1075375"/>
                  </a:cubicBezTo>
                  <a:cubicBezTo>
                    <a:pt x="1282155" y="1054154"/>
                    <a:pt x="1305826" y="1035891"/>
                    <a:pt x="1328222" y="1021394"/>
                  </a:cubicBezTo>
                  <a:cubicBezTo>
                    <a:pt x="1345126" y="1002013"/>
                    <a:pt x="1295704" y="1039232"/>
                    <a:pt x="1288186" y="1034829"/>
                  </a:cubicBezTo>
                  <a:cubicBezTo>
                    <a:pt x="1307468" y="1017996"/>
                    <a:pt x="1322998" y="1013183"/>
                    <a:pt x="1342096" y="996619"/>
                  </a:cubicBezTo>
                  <a:cubicBezTo>
                    <a:pt x="1366503" y="975185"/>
                    <a:pt x="1323013" y="998898"/>
                    <a:pt x="1356140" y="971731"/>
                  </a:cubicBezTo>
                  <a:cubicBezTo>
                    <a:pt x="1339973" y="973897"/>
                    <a:pt x="1316373" y="1003089"/>
                    <a:pt x="1321031" y="988394"/>
                  </a:cubicBezTo>
                  <a:cubicBezTo>
                    <a:pt x="1303108" y="1006246"/>
                    <a:pt x="1298875" y="1016708"/>
                    <a:pt x="1269952" y="1035948"/>
                  </a:cubicBezTo>
                  <a:cubicBezTo>
                    <a:pt x="1269230" y="1033045"/>
                    <a:pt x="1268182" y="1030440"/>
                    <a:pt x="1256488" y="1040534"/>
                  </a:cubicBezTo>
                  <a:cubicBezTo>
                    <a:pt x="1247371" y="1040719"/>
                    <a:pt x="1298294" y="1007194"/>
                    <a:pt x="1314306" y="990602"/>
                  </a:cubicBezTo>
                  <a:cubicBezTo>
                    <a:pt x="1292150" y="1009757"/>
                    <a:pt x="1276662" y="1008157"/>
                    <a:pt x="1253303" y="1031531"/>
                  </a:cubicBezTo>
                  <a:cubicBezTo>
                    <a:pt x="1249424" y="1020828"/>
                    <a:pt x="1298323" y="1001149"/>
                    <a:pt x="1319785" y="973614"/>
                  </a:cubicBezTo>
                  <a:cubicBezTo>
                    <a:pt x="1337396" y="965572"/>
                    <a:pt x="1331719" y="973062"/>
                    <a:pt x="1338048" y="972609"/>
                  </a:cubicBezTo>
                  <a:cubicBezTo>
                    <a:pt x="1355786" y="955620"/>
                    <a:pt x="1339619" y="961155"/>
                    <a:pt x="1321696" y="967880"/>
                  </a:cubicBezTo>
                  <a:cubicBezTo>
                    <a:pt x="1339987" y="955818"/>
                    <a:pt x="1341474" y="952987"/>
                    <a:pt x="1342196" y="949872"/>
                  </a:cubicBezTo>
                  <a:cubicBezTo>
                    <a:pt x="1342889" y="946743"/>
                    <a:pt x="1342748" y="943303"/>
                    <a:pt x="1358476" y="930958"/>
                  </a:cubicBezTo>
                  <a:lnTo>
                    <a:pt x="1385856" y="922988"/>
                  </a:lnTo>
                  <a:cubicBezTo>
                    <a:pt x="1391972" y="913545"/>
                    <a:pt x="1382133" y="913701"/>
                    <a:pt x="1409867" y="891191"/>
                  </a:cubicBezTo>
                  <a:cubicBezTo>
                    <a:pt x="1437629" y="879497"/>
                    <a:pt x="1387399" y="914805"/>
                    <a:pt x="1426204" y="896486"/>
                  </a:cubicBezTo>
                  <a:cubicBezTo>
                    <a:pt x="1455778" y="886561"/>
                    <a:pt x="1448643" y="874684"/>
                    <a:pt x="1475358" y="862678"/>
                  </a:cubicBezTo>
                  <a:cubicBezTo>
                    <a:pt x="1468321" y="865906"/>
                    <a:pt x="1470870" y="862353"/>
                    <a:pt x="1477538" y="855770"/>
                  </a:cubicBezTo>
                  <a:cubicBezTo>
                    <a:pt x="1484248" y="849229"/>
                    <a:pt x="1495503" y="840239"/>
                    <a:pt x="1505158" y="831703"/>
                  </a:cubicBezTo>
                  <a:cubicBezTo>
                    <a:pt x="1524540" y="814756"/>
                    <a:pt x="1538272" y="800387"/>
                    <a:pt x="1500458" y="817078"/>
                  </a:cubicBezTo>
                  <a:cubicBezTo>
                    <a:pt x="1530443" y="800132"/>
                    <a:pt x="1511543" y="808188"/>
                    <a:pt x="1537635" y="788523"/>
                  </a:cubicBezTo>
                  <a:cubicBezTo>
                    <a:pt x="1496154" y="806701"/>
                    <a:pt x="1526040" y="790208"/>
                    <a:pt x="1528603" y="780794"/>
                  </a:cubicBezTo>
                  <a:cubicBezTo>
                    <a:pt x="1477396" y="821821"/>
                    <a:pt x="1473418" y="807225"/>
                    <a:pt x="1458723" y="812491"/>
                  </a:cubicBezTo>
                  <a:cubicBezTo>
                    <a:pt x="1487689" y="792402"/>
                    <a:pt x="1507409" y="786131"/>
                    <a:pt x="1530570" y="780029"/>
                  </a:cubicBezTo>
                  <a:cubicBezTo>
                    <a:pt x="1542151" y="776971"/>
                    <a:pt x="1554609" y="773984"/>
                    <a:pt x="1569503" y="769355"/>
                  </a:cubicBezTo>
                  <a:cubicBezTo>
                    <a:pt x="1576963" y="767047"/>
                    <a:pt x="1585019" y="764329"/>
                    <a:pt x="1593895" y="761002"/>
                  </a:cubicBezTo>
                  <a:cubicBezTo>
                    <a:pt x="1602800" y="757519"/>
                    <a:pt x="1612569" y="753697"/>
                    <a:pt x="1623470" y="749435"/>
                  </a:cubicBezTo>
                  <a:cubicBezTo>
                    <a:pt x="1609383" y="745471"/>
                    <a:pt x="1574344" y="758284"/>
                    <a:pt x="1533374" y="769808"/>
                  </a:cubicBezTo>
                  <a:cubicBezTo>
                    <a:pt x="1569517" y="741069"/>
                    <a:pt x="1541471" y="768703"/>
                    <a:pt x="1570437" y="756160"/>
                  </a:cubicBezTo>
                  <a:cubicBezTo>
                    <a:pt x="1575732" y="750511"/>
                    <a:pt x="1581097" y="744834"/>
                    <a:pt x="1575364" y="745118"/>
                  </a:cubicBezTo>
                  <a:cubicBezTo>
                    <a:pt x="1620298" y="717242"/>
                    <a:pt x="1559706" y="762956"/>
                    <a:pt x="1600577" y="744211"/>
                  </a:cubicBezTo>
                  <a:cubicBezTo>
                    <a:pt x="1599813" y="735717"/>
                    <a:pt x="1606000" y="735123"/>
                    <a:pt x="1638915" y="717370"/>
                  </a:cubicBezTo>
                  <a:cubicBezTo>
                    <a:pt x="1656583" y="702193"/>
                    <a:pt x="1579738" y="744013"/>
                    <a:pt x="1596628" y="725524"/>
                  </a:cubicBezTo>
                  <a:cubicBezTo>
                    <a:pt x="1585387" y="728964"/>
                    <a:pt x="1570890" y="741238"/>
                    <a:pt x="1577756" y="739596"/>
                  </a:cubicBezTo>
                  <a:cubicBezTo>
                    <a:pt x="1555345" y="750540"/>
                    <a:pt x="1566119" y="730422"/>
                    <a:pt x="1515097" y="754419"/>
                  </a:cubicBezTo>
                  <a:cubicBezTo>
                    <a:pt x="1559055" y="732348"/>
                    <a:pt x="1562042" y="729615"/>
                    <a:pt x="1589676" y="726926"/>
                  </a:cubicBezTo>
                  <a:cubicBezTo>
                    <a:pt x="1611507" y="711820"/>
                    <a:pt x="1605405" y="713660"/>
                    <a:pt x="1595693" y="717313"/>
                  </a:cubicBezTo>
                  <a:cubicBezTo>
                    <a:pt x="1585882" y="720810"/>
                    <a:pt x="1573127" y="727124"/>
                    <a:pt x="1580658" y="719153"/>
                  </a:cubicBezTo>
                  <a:cubicBezTo>
                    <a:pt x="1602829" y="703750"/>
                    <a:pt x="1619336" y="701004"/>
                    <a:pt x="1635262" y="698611"/>
                  </a:cubicBezTo>
                  <a:cubicBezTo>
                    <a:pt x="1603820" y="717936"/>
                    <a:pt x="1629826" y="709427"/>
                    <a:pt x="1610771" y="722778"/>
                  </a:cubicBezTo>
                  <a:cubicBezTo>
                    <a:pt x="1658593" y="705562"/>
                    <a:pt x="1649632" y="684780"/>
                    <a:pt x="1677437" y="690641"/>
                  </a:cubicBezTo>
                  <a:cubicBezTo>
                    <a:pt x="1694510" y="678352"/>
                    <a:pt x="1705213" y="669150"/>
                    <a:pt x="1702197" y="666475"/>
                  </a:cubicBezTo>
                  <a:cubicBezTo>
                    <a:pt x="1713835" y="660076"/>
                    <a:pt x="1724651" y="655418"/>
                    <a:pt x="1734801" y="652077"/>
                  </a:cubicBezTo>
                  <a:cubicBezTo>
                    <a:pt x="1745037" y="648877"/>
                    <a:pt x="1754819" y="647306"/>
                    <a:pt x="1763993" y="646442"/>
                  </a:cubicBezTo>
                  <a:cubicBezTo>
                    <a:pt x="1731319" y="662482"/>
                    <a:pt x="1746354" y="657952"/>
                    <a:pt x="1708058" y="680108"/>
                  </a:cubicBezTo>
                  <a:cubicBezTo>
                    <a:pt x="1721225" y="677361"/>
                    <a:pt x="1737647" y="666659"/>
                    <a:pt x="1754055" y="658547"/>
                  </a:cubicBezTo>
                  <a:cubicBezTo>
                    <a:pt x="1770421" y="650378"/>
                    <a:pt x="1786036" y="643625"/>
                    <a:pt x="1796173" y="646839"/>
                  </a:cubicBezTo>
                  <a:cubicBezTo>
                    <a:pt x="1786588" y="652756"/>
                    <a:pt x="1780090" y="652742"/>
                    <a:pt x="1772346" y="654922"/>
                  </a:cubicBezTo>
                  <a:cubicBezTo>
                    <a:pt x="1776140" y="660897"/>
                    <a:pt x="1757000" y="666729"/>
                    <a:pt x="1756801" y="671571"/>
                  </a:cubicBezTo>
                  <a:cubicBezTo>
                    <a:pt x="1711428" y="698654"/>
                    <a:pt x="1705723" y="685275"/>
                    <a:pt x="1684416" y="689338"/>
                  </a:cubicBezTo>
                  <a:cubicBezTo>
                    <a:pt x="1701759" y="693996"/>
                    <a:pt x="1667158" y="705407"/>
                    <a:pt x="1626697" y="729403"/>
                  </a:cubicBezTo>
                  <a:cubicBezTo>
                    <a:pt x="1620313" y="734542"/>
                    <a:pt x="1624107" y="734769"/>
                    <a:pt x="1614635" y="741394"/>
                  </a:cubicBezTo>
                  <a:cubicBezTo>
                    <a:pt x="1640161" y="732433"/>
                    <a:pt x="1668348" y="717893"/>
                    <a:pt x="1692273" y="712245"/>
                  </a:cubicBezTo>
                  <a:cubicBezTo>
                    <a:pt x="1677394" y="720980"/>
                    <a:pt x="1663690" y="727506"/>
                    <a:pt x="1652081" y="729474"/>
                  </a:cubicBezTo>
                  <a:cubicBezTo>
                    <a:pt x="1645187" y="740601"/>
                    <a:pt x="1674237" y="728469"/>
                    <a:pt x="1630477" y="748091"/>
                  </a:cubicBezTo>
                  <a:cubicBezTo>
                    <a:pt x="1629670" y="757349"/>
                    <a:pt x="1676927" y="743489"/>
                    <a:pt x="1671576" y="754957"/>
                  </a:cubicBezTo>
                  <a:cubicBezTo>
                    <a:pt x="1659386" y="760506"/>
                    <a:pt x="1646574" y="770643"/>
                    <a:pt x="1632672" y="779944"/>
                  </a:cubicBezTo>
                  <a:cubicBezTo>
                    <a:pt x="1618911" y="789486"/>
                    <a:pt x="1604428" y="798716"/>
                    <a:pt x="1587836" y="801449"/>
                  </a:cubicBezTo>
                  <a:cubicBezTo>
                    <a:pt x="1599544" y="793068"/>
                    <a:pt x="1602687" y="789316"/>
                    <a:pt x="1599388" y="788948"/>
                  </a:cubicBezTo>
                  <a:cubicBezTo>
                    <a:pt x="1611252" y="781034"/>
                    <a:pt x="1618953" y="780907"/>
                    <a:pt x="1631709" y="772087"/>
                  </a:cubicBezTo>
                  <a:cubicBezTo>
                    <a:pt x="1638023" y="767033"/>
                    <a:pt x="1634201" y="766792"/>
                    <a:pt x="1643813" y="760110"/>
                  </a:cubicBezTo>
                  <a:cubicBezTo>
                    <a:pt x="1617991" y="775980"/>
                    <a:pt x="1619675" y="771365"/>
                    <a:pt x="1619845" y="768137"/>
                  </a:cubicBezTo>
                  <a:cubicBezTo>
                    <a:pt x="1620029" y="764952"/>
                    <a:pt x="1618713" y="763196"/>
                    <a:pt x="1588006" y="786669"/>
                  </a:cubicBezTo>
                  <a:cubicBezTo>
                    <a:pt x="1582782" y="786669"/>
                    <a:pt x="1601752" y="773687"/>
                    <a:pt x="1592833" y="775683"/>
                  </a:cubicBezTo>
                  <a:cubicBezTo>
                    <a:pt x="1576935" y="783667"/>
                    <a:pt x="1562198" y="799283"/>
                    <a:pt x="1579059" y="778854"/>
                  </a:cubicBezTo>
                  <a:cubicBezTo>
                    <a:pt x="1555501" y="787716"/>
                    <a:pt x="1567110" y="794752"/>
                    <a:pt x="1539673" y="812633"/>
                  </a:cubicBezTo>
                  <a:cubicBezTo>
                    <a:pt x="1534478" y="812675"/>
                    <a:pt x="1553420" y="799637"/>
                    <a:pt x="1544487" y="801661"/>
                  </a:cubicBezTo>
                  <a:cubicBezTo>
                    <a:pt x="1517419" y="817107"/>
                    <a:pt x="1519500" y="834676"/>
                    <a:pt x="1489033" y="859026"/>
                  </a:cubicBezTo>
                  <a:cubicBezTo>
                    <a:pt x="1501293" y="854538"/>
                    <a:pt x="1517716" y="839914"/>
                    <a:pt x="1532708" y="829027"/>
                  </a:cubicBezTo>
                  <a:cubicBezTo>
                    <a:pt x="1535157" y="832594"/>
                    <a:pt x="1513143" y="849413"/>
                    <a:pt x="1500487" y="861220"/>
                  </a:cubicBezTo>
                  <a:cubicBezTo>
                    <a:pt x="1491214" y="863315"/>
                    <a:pt x="1482195" y="865793"/>
                    <a:pt x="1473192" y="868341"/>
                  </a:cubicBezTo>
                  <a:cubicBezTo>
                    <a:pt x="1424887" y="909935"/>
                    <a:pt x="1483852" y="874585"/>
                    <a:pt x="1485027" y="884990"/>
                  </a:cubicBezTo>
                  <a:cubicBezTo>
                    <a:pt x="1487717" y="880332"/>
                    <a:pt x="1490817" y="876213"/>
                    <a:pt x="1494541" y="872362"/>
                  </a:cubicBezTo>
                  <a:cubicBezTo>
                    <a:pt x="1498377" y="868653"/>
                    <a:pt x="1502879" y="865255"/>
                    <a:pt x="1508259" y="861815"/>
                  </a:cubicBezTo>
                  <a:cubicBezTo>
                    <a:pt x="1519032" y="854963"/>
                    <a:pt x="1533359" y="848068"/>
                    <a:pt x="1553236" y="838965"/>
                  </a:cubicBezTo>
                  <a:cubicBezTo>
                    <a:pt x="1534053" y="852797"/>
                    <a:pt x="1528772" y="859904"/>
                    <a:pt x="1523520" y="866614"/>
                  </a:cubicBezTo>
                  <a:cubicBezTo>
                    <a:pt x="1520887" y="869969"/>
                    <a:pt x="1518282" y="873225"/>
                    <a:pt x="1513950" y="877189"/>
                  </a:cubicBezTo>
                  <a:cubicBezTo>
                    <a:pt x="1509604" y="881139"/>
                    <a:pt x="1503516" y="885740"/>
                    <a:pt x="1494371" y="892380"/>
                  </a:cubicBezTo>
                  <a:cubicBezTo>
                    <a:pt x="1501010" y="890568"/>
                    <a:pt x="1507735" y="888643"/>
                    <a:pt x="1514573" y="887142"/>
                  </a:cubicBezTo>
                  <a:cubicBezTo>
                    <a:pt x="1530570" y="874287"/>
                    <a:pt x="1540537" y="864703"/>
                    <a:pt x="1537295" y="862239"/>
                  </a:cubicBezTo>
                  <a:cubicBezTo>
                    <a:pt x="1569729" y="838795"/>
                    <a:pt x="1591942" y="839843"/>
                    <a:pt x="1621346" y="823421"/>
                  </a:cubicBezTo>
                  <a:cubicBezTo>
                    <a:pt x="1590101" y="830938"/>
                    <a:pt x="1597562" y="812916"/>
                    <a:pt x="1525700" y="845421"/>
                  </a:cubicBezTo>
                  <a:cubicBezTo>
                    <a:pt x="1553519" y="828546"/>
                    <a:pt x="1580616" y="813397"/>
                    <a:pt x="1608321" y="796805"/>
                  </a:cubicBezTo>
                  <a:cubicBezTo>
                    <a:pt x="1610941" y="802256"/>
                    <a:pt x="1621403" y="798702"/>
                    <a:pt x="1634767" y="792997"/>
                  </a:cubicBezTo>
                  <a:cubicBezTo>
                    <a:pt x="1648414" y="787688"/>
                    <a:pt x="1665120" y="780468"/>
                    <a:pt x="1679631" y="777750"/>
                  </a:cubicBezTo>
                  <a:cubicBezTo>
                    <a:pt x="1676106" y="769524"/>
                    <a:pt x="1690263" y="760549"/>
                    <a:pt x="1650043" y="773531"/>
                  </a:cubicBezTo>
                  <a:cubicBezTo>
                    <a:pt x="1659514" y="767004"/>
                    <a:pt x="1665941" y="766778"/>
                    <a:pt x="1673487" y="764300"/>
                  </a:cubicBezTo>
                  <a:cubicBezTo>
                    <a:pt x="1678711" y="759076"/>
                    <a:pt x="1684246" y="753683"/>
                    <a:pt x="1678527" y="753683"/>
                  </a:cubicBezTo>
                  <a:cubicBezTo>
                    <a:pt x="1693137" y="743589"/>
                    <a:pt x="1706487" y="751007"/>
                    <a:pt x="1710494" y="752762"/>
                  </a:cubicBezTo>
                  <a:cubicBezTo>
                    <a:pt x="1756363" y="725467"/>
                    <a:pt x="1722428" y="736128"/>
                    <a:pt x="1704364" y="739271"/>
                  </a:cubicBezTo>
                  <a:cubicBezTo>
                    <a:pt x="1719710" y="731512"/>
                    <a:pt x="1735014" y="723811"/>
                    <a:pt x="1750587" y="715572"/>
                  </a:cubicBezTo>
                  <a:cubicBezTo>
                    <a:pt x="1766159" y="707261"/>
                    <a:pt x="1782143" y="698739"/>
                    <a:pt x="1799075" y="689706"/>
                  </a:cubicBezTo>
                  <a:cubicBezTo>
                    <a:pt x="1790255" y="686351"/>
                    <a:pt x="1774144" y="695185"/>
                    <a:pt x="1758812" y="705223"/>
                  </a:cubicBezTo>
                  <a:cubicBezTo>
                    <a:pt x="1743423" y="715189"/>
                    <a:pt x="1728077" y="725184"/>
                    <a:pt x="1719115" y="721999"/>
                  </a:cubicBezTo>
                  <a:cubicBezTo>
                    <a:pt x="1733173" y="714552"/>
                    <a:pt x="1744796" y="712415"/>
                    <a:pt x="1761417" y="699900"/>
                  </a:cubicBezTo>
                  <a:cubicBezTo>
                    <a:pt x="1765183" y="694718"/>
                    <a:pt x="1763314" y="692184"/>
                    <a:pt x="1759859" y="690386"/>
                  </a:cubicBezTo>
                  <a:cubicBezTo>
                    <a:pt x="1746792" y="694435"/>
                    <a:pt x="1742517" y="702037"/>
                    <a:pt x="1747656" y="702320"/>
                  </a:cubicBezTo>
                  <a:cubicBezTo>
                    <a:pt x="1738185" y="708748"/>
                    <a:pt x="1731729" y="708946"/>
                    <a:pt x="1724297" y="711339"/>
                  </a:cubicBezTo>
                  <a:cubicBezTo>
                    <a:pt x="1719696" y="712174"/>
                    <a:pt x="1715010" y="713009"/>
                    <a:pt x="1710423" y="713844"/>
                  </a:cubicBezTo>
                  <a:cubicBezTo>
                    <a:pt x="1727199" y="703269"/>
                    <a:pt x="1743933" y="692722"/>
                    <a:pt x="1759661" y="684525"/>
                  </a:cubicBezTo>
                  <a:cubicBezTo>
                    <a:pt x="1775715" y="676838"/>
                    <a:pt x="1790623" y="671302"/>
                    <a:pt x="1803237" y="669943"/>
                  </a:cubicBezTo>
                  <a:cubicBezTo>
                    <a:pt x="1773648" y="687965"/>
                    <a:pt x="1801878" y="684709"/>
                    <a:pt x="1818484" y="677545"/>
                  </a:cubicBezTo>
                  <a:cubicBezTo>
                    <a:pt x="1829725" y="669448"/>
                    <a:pt x="1809225" y="674742"/>
                    <a:pt x="1800462" y="675096"/>
                  </a:cubicBezTo>
                  <a:cubicBezTo>
                    <a:pt x="1820027" y="662893"/>
                    <a:pt x="1831933" y="664776"/>
                    <a:pt x="1853608" y="648750"/>
                  </a:cubicBezTo>
                  <a:cubicBezTo>
                    <a:pt x="1848979" y="649359"/>
                    <a:pt x="1844264" y="649982"/>
                    <a:pt x="1839649" y="650590"/>
                  </a:cubicBezTo>
                  <a:cubicBezTo>
                    <a:pt x="1825039" y="654611"/>
                    <a:pt x="1829852" y="658051"/>
                    <a:pt x="1810146" y="669023"/>
                  </a:cubicBezTo>
                  <a:cubicBezTo>
                    <a:pt x="1815242" y="659283"/>
                    <a:pt x="1793766" y="670651"/>
                    <a:pt x="1775107" y="673808"/>
                  </a:cubicBezTo>
                  <a:cubicBezTo>
                    <a:pt x="1789618" y="664974"/>
                    <a:pt x="1804143" y="656154"/>
                    <a:pt x="1797673" y="656239"/>
                  </a:cubicBezTo>
                  <a:cubicBezTo>
                    <a:pt x="1833392" y="642266"/>
                    <a:pt x="1859228" y="646301"/>
                    <a:pt x="1896943" y="628689"/>
                  </a:cubicBezTo>
                  <a:cubicBezTo>
                    <a:pt x="1835218" y="654922"/>
                    <a:pt x="1932761" y="627160"/>
                    <a:pt x="1915899" y="640907"/>
                  </a:cubicBezTo>
                  <a:cubicBezTo>
                    <a:pt x="1926206" y="634550"/>
                    <a:pt x="1927239" y="632073"/>
                    <a:pt x="1923176" y="631209"/>
                  </a:cubicBezTo>
                  <a:cubicBezTo>
                    <a:pt x="1921166" y="630799"/>
                    <a:pt x="1917910" y="630841"/>
                    <a:pt x="1913974" y="631167"/>
                  </a:cubicBezTo>
                  <a:cubicBezTo>
                    <a:pt x="1910109" y="631606"/>
                    <a:pt x="1905565" y="632313"/>
                    <a:pt x="1900921" y="633078"/>
                  </a:cubicBezTo>
                  <a:cubicBezTo>
                    <a:pt x="1904758" y="631011"/>
                    <a:pt x="1908396" y="629284"/>
                    <a:pt x="1911950" y="627712"/>
                  </a:cubicBezTo>
                  <a:cubicBezTo>
                    <a:pt x="1915560" y="626254"/>
                    <a:pt x="1919113" y="624994"/>
                    <a:pt x="1922652" y="623706"/>
                  </a:cubicBezTo>
                  <a:cubicBezTo>
                    <a:pt x="1929745" y="621129"/>
                    <a:pt x="1936880" y="618496"/>
                    <a:pt x="1944893" y="614390"/>
                  </a:cubicBezTo>
                  <a:cubicBezTo>
                    <a:pt x="1933355" y="611587"/>
                    <a:pt x="1912304" y="623649"/>
                    <a:pt x="1899746" y="623522"/>
                  </a:cubicBezTo>
                  <a:cubicBezTo>
                    <a:pt x="1938622" y="598265"/>
                    <a:pt x="1963708" y="598096"/>
                    <a:pt x="1998011" y="581263"/>
                  </a:cubicBezTo>
                  <a:cubicBezTo>
                    <a:pt x="1967884" y="577582"/>
                    <a:pt x="2077871" y="543265"/>
                    <a:pt x="2030742" y="549777"/>
                  </a:cubicBezTo>
                  <a:cubicBezTo>
                    <a:pt x="2039902" y="545304"/>
                    <a:pt x="2046428" y="542444"/>
                    <a:pt x="2051383" y="540887"/>
                  </a:cubicBezTo>
                  <a:cubicBezTo>
                    <a:pt x="2056381" y="539414"/>
                    <a:pt x="2059679" y="539018"/>
                    <a:pt x="2062228" y="539159"/>
                  </a:cubicBezTo>
                  <a:cubicBezTo>
                    <a:pt x="2067338" y="539443"/>
                    <a:pt x="2069448" y="541892"/>
                    <a:pt x="2076130" y="542345"/>
                  </a:cubicBezTo>
                  <a:cubicBezTo>
                    <a:pt x="2081963" y="537319"/>
                    <a:pt x="2070495" y="537659"/>
                    <a:pt x="2093005" y="527409"/>
                  </a:cubicBezTo>
                  <a:cubicBezTo>
                    <a:pt x="2097734" y="527239"/>
                    <a:pt x="2102406" y="527055"/>
                    <a:pt x="2107120" y="526885"/>
                  </a:cubicBezTo>
                  <a:cubicBezTo>
                    <a:pt x="2109626" y="520104"/>
                    <a:pt x="2069150" y="530679"/>
                    <a:pt x="2060868" y="523912"/>
                  </a:cubicBezTo>
                  <a:cubicBezTo>
                    <a:pt x="2100310" y="504871"/>
                    <a:pt x="2161568" y="489808"/>
                    <a:pt x="2178953" y="471842"/>
                  </a:cubicBezTo>
                  <a:cubicBezTo>
                    <a:pt x="2165093" y="468657"/>
                    <a:pt x="2136935" y="486311"/>
                    <a:pt x="2122962" y="483253"/>
                  </a:cubicBezTo>
                  <a:cubicBezTo>
                    <a:pt x="2177523" y="463985"/>
                    <a:pt x="2107063" y="469549"/>
                    <a:pt x="2076130" y="470724"/>
                  </a:cubicBezTo>
                  <a:cubicBezTo>
                    <a:pt x="2044517" y="489454"/>
                    <a:pt x="2090938" y="472961"/>
                    <a:pt x="2108408" y="474221"/>
                  </a:cubicBezTo>
                  <a:cubicBezTo>
                    <a:pt x="2082826" y="482319"/>
                    <a:pt x="2063190" y="486339"/>
                    <a:pt x="2094506" y="484357"/>
                  </a:cubicBezTo>
                  <a:cubicBezTo>
                    <a:pt x="2047702" y="507094"/>
                    <a:pt x="2073199" y="479487"/>
                    <a:pt x="2034536" y="501289"/>
                  </a:cubicBezTo>
                  <a:cubicBezTo>
                    <a:pt x="2021427" y="500482"/>
                    <a:pt x="2017718" y="496759"/>
                    <a:pt x="2012734" y="493248"/>
                  </a:cubicBezTo>
                  <a:cubicBezTo>
                    <a:pt x="2030855" y="484527"/>
                    <a:pt x="2032200" y="486537"/>
                    <a:pt x="2032526" y="488902"/>
                  </a:cubicBezTo>
                  <a:cubicBezTo>
                    <a:pt x="2032936" y="491422"/>
                    <a:pt x="2032653" y="494933"/>
                    <a:pt x="2048354" y="491110"/>
                  </a:cubicBezTo>
                  <a:cubicBezTo>
                    <a:pt x="2076243" y="475835"/>
                    <a:pt x="2014702" y="488845"/>
                    <a:pt x="2029765" y="477618"/>
                  </a:cubicBezTo>
                  <a:cubicBezTo>
                    <a:pt x="2019572" y="478581"/>
                    <a:pt x="2004764" y="488321"/>
                    <a:pt x="1991456" y="495032"/>
                  </a:cubicBezTo>
                  <a:cubicBezTo>
                    <a:pt x="1987237" y="493290"/>
                    <a:pt x="1990111" y="488930"/>
                    <a:pt x="2008331" y="479062"/>
                  </a:cubicBezTo>
                  <a:cubicBezTo>
                    <a:pt x="1997105" y="482573"/>
                    <a:pt x="1985949" y="486042"/>
                    <a:pt x="1976549" y="486651"/>
                  </a:cubicBezTo>
                  <a:cubicBezTo>
                    <a:pt x="1967559" y="494536"/>
                    <a:pt x="1954364" y="503965"/>
                    <a:pt x="1974071" y="501346"/>
                  </a:cubicBezTo>
                  <a:cubicBezTo>
                    <a:pt x="1953175" y="509713"/>
                    <a:pt x="1934360" y="514540"/>
                    <a:pt x="1914455" y="521237"/>
                  </a:cubicBezTo>
                  <a:cubicBezTo>
                    <a:pt x="1921322" y="510817"/>
                    <a:pt x="1869096" y="522298"/>
                    <a:pt x="1898401" y="503554"/>
                  </a:cubicBezTo>
                  <a:cubicBezTo>
                    <a:pt x="1932506" y="497566"/>
                    <a:pt x="1907292" y="519354"/>
                    <a:pt x="1952680" y="503271"/>
                  </a:cubicBezTo>
                  <a:cubicBezTo>
                    <a:pt x="1960494" y="493177"/>
                    <a:pt x="1937928" y="494182"/>
                    <a:pt x="1908849" y="497707"/>
                  </a:cubicBezTo>
                  <a:cubicBezTo>
                    <a:pt x="1938084" y="479756"/>
                    <a:pt x="1949608" y="490247"/>
                    <a:pt x="1975912" y="477038"/>
                  </a:cubicBezTo>
                  <a:cubicBezTo>
                    <a:pt x="1981659" y="478652"/>
                    <a:pt x="1966044" y="482177"/>
                    <a:pt x="1955143" y="488548"/>
                  </a:cubicBezTo>
                  <a:cubicBezTo>
                    <a:pt x="1965449" y="488250"/>
                    <a:pt x="1978672" y="483324"/>
                    <a:pt x="1992348" y="477675"/>
                  </a:cubicBezTo>
                  <a:cubicBezTo>
                    <a:pt x="1999186" y="474844"/>
                    <a:pt x="2006165" y="471956"/>
                    <a:pt x="2012904" y="469167"/>
                  </a:cubicBezTo>
                  <a:cubicBezTo>
                    <a:pt x="2019714" y="466576"/>
                    <a:pt x="2026452" y="464551"/>
                    <a:pt x="2032597" y="463150"/>
                  </a:cubicBezTo>
                  <a:cubicBezTo>
                    <a:pt x="1996723" y="477661"/>
                    <a:pt x="2051128" y="468515"/>
                    <a:pt x="2051270" y="476627"/>
                  </a:cubicBezTo>
                  <a:cubicBezTo>
                    <a:pt x="2108946" y="450479"/>
                    <a:pt x="2088008" y="476316"/>
                    <a:pt x="2150044" y="443910"/>
                  </a:cubicBezTo>
                  <a:cubicBezTo>
                    <a:pt x="2110390" y="464735"/>
                    <a:pt x="2159218" y="460757"/>
                    <a:pt x="2182379" y="466930"/>
                  </a:cubicBezTo>
                  <a:cubicBezTo>
                    <a:pt x="2193351" y="465486"/>
                    <a:pt x="2199212" y="462130"/>
                    <a:pt x="2199382" y="459540"/>
                  </a:cubicBezTo>
                  <a:cubicBezTo>
                    <a:pt x="2199566" y="456977"/>
                    <a:pt x="2193832" y="454769"/>
                    <a:pt x="2182238" y="457275"/>
                  </a:cubicBezTo>
                  <a:cubicBezTo>
                    <a:pt x="2212746" y="447265"/>
                    <a:pt x="2229961" y="456779"/>
                    <a:pt x="2270720" y="433901"/>
                  </a:cubicBezTo>
                  <a:cubicBezTo>
                    <a:pt x="2255204" y="435671"/>
                    <a:pt x="2231306" y="448441"/>
                    <a:pt x="2221099" y="442948"/>
                  </a:cubicBezTo>
                  <a:cubicBezTo>
                    <a:pt x="2246851" y="436067"/>
                    <a:pt x="2266671" y="433108"/>
                    <a:pt x="2235369" y="433491"/>
                  </a:cubicBezTo>
                  <a:cubicBezTo>
                    <a:pt x="2277643" y="417691"/>
                    <a:pt x="2302857" y="431976"/>
                    <a:pt x="2284693" y="443712"/>
                  </a:cubicBezTo>
                  <a:cubicBezTo>
                    <a:pt x="2292522" y="442863"/>
                    <a:pt x="2302432" y="439153"/>
                    <a:pt x="2309496" y="439267"/>
                  </a:cubicBezTo>
                  <a:cubicBezTo>
                    <a:pt x="2312611" y="428946"/>
                    <a:pt x="2289011" y="425350"/>
                    <a:pt x="2345342" y="401538"/>
                  </a:cubicBezTo>
                  <a:cubicBezTo>
                    <a:pt x="2350863" y="403308"/>
                    <a:pt x="2337641" y="409834"/>
                    <a:pt x="2345045" y="411165"/>
                  </a:cubicBezTo>
                  <a:cubicBezTo>
                    <a:pt x="2379546" y="395634"/>
                    <a:pt x="2349886" y="394120"/>
                    <a:pt x="2417628" y="376989"/>
                  </a:cubicBezTo>
                  <a:cubicBezTo>
                    <a:pt x="2381514" y="384309"/>
                    <a:pt x="2389371" y="384804"/>
                    <a:pt x="2396463" y="375701"/>
                  </a:cubicBezTo>
                  <a:cubicBezTo>
                    <a:pt x="2368192" y="375475"/>
                    <a:pt x="2391976" y="388386"/>
                    <a:pt x="2363732" y="388202"/>
                  </a:cubicBezTo>
                  <a:cubicBezTo>
                    <a:pt x="2368970" y="376749"/>
                    <a:pt x="2379631" y="359279"/>
                    <a:pt x="2448293" y="340507"/>
                  </a:cubicBezTo>
                  <a:cubicBezTo>
                    <a:pt x="2465593" y="340733"/>
                    <a:pt x="2412687" y="355301"/>
                    <a:pt x="2400696" y="361629"/>
                  </a:cubicBezTo>
                  <a:cubicBezTo>
                    <a:pt x="2428629" y="355018"/>
                    <a:pt x="2453772" y="351776"/>
                    <a:pt x="2475871" y="351889"/>
                  </a:cubicBezTo>
                  <a:cubicBezTo>
                    <a:pt x="2500901" y="342078"/>
                    <a:pt x="2503123" y="338482"/>
                    <a:pt x="2502656" y="335806"/>
                  </a:cubicBezTo>
                  <a:cubicBezTo>
                    <a:pt x="2502161" y="333088"/>
                    <a:pt x="2498961" y="331248"/>
                    <a:pt x="2513600" y="326109"/>
                  </a:cubicBezTo>
                  <a:cubicBezTo>
                    <a:pt x="2545581" y="330866"/>
                    <a:pt x="2584584" y="327694"/>
                    <a:pt x="2628329" y="319554"/>
                  </a:cubicBezTo>
                  <a:cubicBezTo>
                    <a:pt x="2655171" y="310224"/>
                    <a:pt x="2601147" y="323008"/>
                    <a:pt x="2600383" y="316312"/>
                  </a:cubicBezTo>
                  <a:cubicBezTo>
                    <a:pt x="2680725" y="302325"/>
                    <a:pt x="2662292" y="294298"/>
                    <a:pt x="2744149" y="283382"/>
                  </a:cubicBezTo>
                  <a:cubicBezTo>
                    <a:pt x="2740496" y="290518"/>
                    <a:pt x="2724102" y="298672"/>
                    <a:pt x="2699030" y="306572"/>
                  </a:cubicBezTo>
                  <a:cubicBezTo>
                    <a:pt x="2692772" y="308554"/>
                    <a:pt x="2685949" y="310522"/>
                    <a:pt x="2678658" y="312447"/>
                  </a:cubicBezTo>
                  <a:cubicBezTo>
                    <a:pt x="2671353" y="314316"/>
                    <a:pt x="2663580" y="316255"/>
                    <a:pt x="2655497" y="318549"/>
                  </a:cubicBezTo>
                  <a:cubicBezTo>
                    <a:pt x="2639258" y="322909"/>
                    <a:pt x="2621350" y="327114"/>
                    <a:pt x="2602223" y="331021"/>
                  </a:cubicBezTo>
                  <a:cubicBezTo>
                    <a:pt x="2576967" y="338595"/>
                    <a:pt x="2622114" y="335438"/>
                    <a:pt x="2626078" y="338624"/>
                  </a:cubicBezTo>
                  <a:cubicBezTo>
                    <a:pt x="2629886" y="334603"/>
                    <a:pt x="2638253" y="330554"/>
                    <a:pt x="2649282" y="326562"/>
                  </a:cubicBezTo>
                  <a:cubicBezTo>
                    <a:pt x="2654803" y="324566"/>
                    <a:pt x="2660975" y="322569"/>
                    <a:pt x="2667587" y="320616"/>
                  </a:cubicBezTo>
                  <a:cubicBezTo>
                    <a:pt x="2674269" y="318917"/>
                    <a:pt x="2681376" y="317261"/>
                    <a:pt x="2688681" y="315632"/>
                  </a:cubicBezTo>
                  <a:cubicBezTo>
                    <a:pt x="2717901" y="309134"/>
                    <a:pt x="2750179" y="303188"/>
                    <a:pt x="2770424" y="297426"/>
                  </a:cubicBezTo>
                  <a:cubicBezTo>
                    <a:pt x="2797478" y="299677"/>
                    <a:pt x="2751822" y="309233"/>
                    <a:pt x="2789565" y="310394"/>
                  </a:cubicBezTo>
                  <a:cubicBezTo>
                    <a:pt x="2765455" y="313268"/>
                    <a:pt x="2731804" y="309885"/>
                    <a:pt x="2767324" y="316340"/>
                  </a:cubicBezTo>
                  <a:cubicBezTo>
                    <a:pt x="2749670" y="320389"/>
                    <a:pt x="2742846" y="313905"/>
                    <a:pt x="2724244" y="318889"/>
                  </a:cubicBezTo>
                  <a:cubicBezTo>
                    <a:pt x="2749174" y="319299"/>
                    <a:pt x="2716259" y="330483"/>
                    <a:pt x="2703574" y="339629"/>
                  </a:cubicBezTo>
                  <a:cubicBezTo>
                    <a:pt x="2724937" y="335764"/>
                    <a:pt x="2760089" y="319384"/>
                    <a:pt x="2816973" y="315109"/>
                  </a:cubicBezTo>
                  <a:cubicBezTo>
                    <a:pt x="2834556" y="311499"/>
                    <a:pt x="2836736" y="309488"/>
                    <a:pt x="2837274" y="307662"/>
                  </a:cubicBezTo>
                  <a:cubicBezTo>
                    <a:pt x="2837812" y="305779"/>
                    <a:pt x="2836694" y="303995"/>
                    <a:pt x="2847836" y="301532"/>
                  </a:cubicBezTo>
                  <a:cubicBezTo>
                    <a:pt x="2838506" y="300909"/>
                    <a:pt x="2829658" y="300045"/>
                    <a:pt x="2821008" y="299423"/>
                  </a:cubicBezTo>
                  <a:cubicBezTo>
                    <a:pt x="2812329" y="298630"/>
                    <a:pt x="2803764" y="297851"/>
                    <a:pt x="2795086" y="297058"/>
                  </a:cubicBezTo>
                  <a:cubicBezTo>
                    <a:pt x="2777658" y="295600"/>
                    <a:pt x="2759537" y="294779"/>
                    <a:pt x="2738344" y="296987"/>
                  </a:cubicBezTo>
                  <a:cubicBezTo>
                    <a:pt x="2746909" y="291141"/>
                    <a:pt x="2775620" y="283227"/>
                    <a:pt x="2773525" y="278498"/>
                  </a:cubicBezTo>
                  <a:cubicBezTo>
                    <a:pt x="2755701" y="274704"/>
                    <a:pt x="2721865" y="286455"/>
                    <a:pt x="2709138" y="277720"/>
                  </a:cubicBezTo>
                  <a:cubicBezTo>
                    <a:pt x="2734083" y="272099"/>
                    <a:pt x="2828270" y="270910"/>
                    <a:pt x="2783718" y="260717"/>
                  </a:cubicBezTo>
                  <a:cubicBezTo>
                    <a:pt x="2792538" y="259528"/>
                    <a:pt x="2801259" y="258339"/>
                    <a:pt x="2809894" y="257178"/>
                  </a:cubicBezTo>
                  <a:cubicBezTo>
                    <a:pt x="2818516" y="256003"/>
                    <a:pt x="2827095" y="255068"/>
                    <a:pt x="2835674" y="254573"/>
                  </a:cubicBezTo>
                  <a:cubicBezTo>
                    <a:pt x="2852762" y="253468"/>
                    <a:pt x="2869652" y="252378"/>
                    <a:pt x="2886513" y="251302"/>
                  </a:cubicBezTo>
                  <a:cubicBezTo>
                    <a:pt x="2907720" y="246404"/>
                    <a:pt x="2842923" y="249674"/>
                    <a:pt x="2863153" y="241492"/>
                  </a:cubicBezTo>
                  <a:cubicBezTo>
                    <a:pt x="2877650" y="238816"/>
                    <a:pt x="2885423" y="242072"/>
                    <a:pt x="2895347" y="243403"/>
                  </a:cubicBezTo>
                  <a:cubicBezTo>
                    <a:pt x="2904372" y="246811"/>
                    <a:pt x="2926919" y="238353"/>
                    <a:pt x="2940472" y="237788"/>
                  </a:cubicBezTo>
                  <a:cubicBezTo>
                    <a:pt x="2944989" y="237599"/>
                    <a:pt x="2948507" y="238288"/>
                    <a:pt x="2950192" y="240585"/>
                  </a:cubicBezTo>
                  <a:cubicBezTo>
                    <a:pt x="2938257" y="243615"/>
                    <a:pt x="2928531" y="244535"/>
                    <a:pt x="2920561" y="243941"/>
                  </a:cubicBezTo>
                  <a:cubicBezTo>
                    <a:pt x="2924822" y="247466"/>
                    <a:pt x="2917389" y="248117"/>
                    <a:pt x="2925544" y="254785"/>
                  </a:cubicBezTo>
                  <a:cubicBezTo>
                    <a:pt x="2911132" y="257390"/>
                    <a:pt x="2903303" y="254134"/>
                    <a:pt x="2893492" y="252775"/>
                  </a:cubicBezTo>
                  <a:cubicBezTo>
                    <a:pt x="2880185" y="256597"/>
                    <a:pt x="2901321" y="258523"/>
                    <a:pt x="2909660" y="261184"/>
                  </a:cubicBezTo>
                  <a:cubicBezTo>
                    <a:pt x="2945874" y="252761"/>
                    <a:pt x="2944146" y="264214"/>
                    <a:pt x="2939531" y="272595"/>
                  </a:cubicBezTo>
                  <a:cubicBezTo>
                    <a:pt x="2920108" y="274846"/>
                    <a:pt x="2903997" y="273911"/>
                    <a:pt x="2889500" y="271490"/>
                  </a:cubicBezTo>
                  <a:cubicBezTo>
                    <a:pt x="2863762" y="280778"/>
                    <a:pt x="2925487" y="273926"/>
                    <a:pt x="2930641" y="280480"/>
                  </a:cubicBezTo>
                  <a:cubicBezTo>
                    <a:pt x="2871634" y="284685"/>
                    <a:pt x="2898405" y="287375"/>
                    <a:pt x="2877112" y="298078"/>
                  </a:cubicBezTo>
                  <a:cubicBezTo>
                    <a:pt x="2909985" y="298927"/>
                    <a:pt x="2995438" y="285832"/>
                    <a:pt x="2959974" y="277167"/>
                  </a:cubicBezTo>
                  <a:cubicBezTo>
                    <a:pt x="2979624" y="275115"/>
                    <a:pt x="2995438" y="275582"/>
                    <a:pt x="3009680" y="278980"/>
                  </a:cubicBezTo>
                  <a:cubicBezTo>
                    <a:pt x="3032133" y="269084"/>
                    <a:pt x="3070457" y="263662"/>
                    <a:pt x="3106770" y="265842"/>
                  </a:cubicBezTo>
                  <a:cubicBezTo>
                    <a:pt x="3125032" y="259853"/>
                    <a:pt x="3060999" y="259754"/>
                    <a:pt x="3052746" y="251104"/>
                  </a:cubicBezTo>
                  <a:cubicBezTo>
                    <a:pt x="3024517" y="256342"/>
                    <a:pt x="3062967" y="270429"/>
                    <a:pt x="2993866" y="269962"/>
                  </a:cubicBezTo>
                  <a:cubicBezTo>
                    <a:pt x="2965637" y="264568"/>
                    <a:pt x="3000548" y="267130"/>
                    <a:pt x="3021006" y="262303"/>
                  </a:cubicBezTo>
                  <a:cubicBezTo>
                    <a:pt x="3014139" y="260490"/>
                    <a:pt x="3007273" y="258678"/>
                    <a:pt x="3000520" y="256894"/>
                  </a:cubicBezTo>
                  <a:cubicBezTo>
                    <a:pt x="2989166" y="254997"/>
                    <a:pt x="2957723" y="261934"/>
                    <a:pt x="2966671" y="263846"/>
                  </a:cubicBezTo>
                  <a:cubicBezTo>
                    <a:pt x="2934647" y="267682"/>
                    <a:pt x="2970946" y="252647"/>
                    <a:pt x="2929890" y="250864"/>
                  </a:cubicBezTo>
                  <a:cubicBezTo>
                    <a:pt x="2944203" y="249604"/>
                    <a:pt x="2958530" y="248344"/>
                    <a:pt x="2952669" y="245979"/>
                  </a:cubicBezTo>
                  <a:cubicBezTo>
                    <a:pt x="2965439" y="245993"/>
                    <a:pt x="2978463" y="246022"/>
                    <a:pt x="2991205" y="246050"/>
                  </a:cubicBezTo>
                  <a:cubicBezTo>
                    <a:pt x="3003946" y="246546"/>
                    <a:pt x="3016362" y="247607"/>
                    <a:pt x="3027730" y="249349"/>
                  </a:cubicBezTo>
                  <a:cubicBezTo>
                    <a:pt x="3024202" y="246747"/>
                    <a:pt x="3028739" y="244541"/>
                    <a:pt x="3037267" y="242889"/>
                  </a:cubicBezTo>
                  <a:lnTo>
                    <a:pt x="3066604" y="240148"/>
                  </a:lnTo>
                  <a:lnTo>
                    <a:pt x="3070284" y="233936"/>
                  </a:lnTo>
                  <a:cubicBezTo>
                    <a:pt x="3068594" y="232856"/>
                    <a:pt x="3064007" y="232743"/>
                    <a:pt x="3056709" y="233309"/>
                  </a:cubicBezTo>
                  <a:cubicBezTo>
                    <a:pt x="3049418" y="233876"/>
                    <a:pt x="3039409" y="235122"/>
                    <a:pt x="3026909" y="236764"/>
                  </a:cubicBezTo>
                  <a:cubicBezTo>
                    <a:pt x="3020651" y="237599"/>
                    <a:pt x="3013771" y="238505"/>
                    <a:pt x="3006296" y="239496"/>
                  </a:cubicBezTo>
                  <a:cubicBezTo>
                    <a:pt x="2998807" y="240459"/>
                    <a:pt x="2990723" y="241478"/>
                    <a:pt x="2982115" y="243050"/>
                  </a:cubicBezTo>
                  <a:cubicBezTo>
                    <a:pt x="2975617" y="240246"/>
                    <a:pt x="2975985" y="237684"/>
                    <a:pt x="2980147" y="235221"/>
                  </a:cubicBezTo>
                  <a:cubicBezTo>
                    <a:pt x="2984310" y="232715"/>
                    <a:pt x="2992266" y="230280"/>
                    <a:pt x="3001001" y="228312"/>
                  </a:cubicBezTo>
                  <a:cubicBezTo>
                    <a:pt x="3018428" y="224079"/>
                    <a:pt x="3038730" y="219704"/>
                    <a:pt x="3037031" y="212725"/>
                  </a:cubicBezTo>
                  <a:close/>
                  <a:moveTo>
                    <a:pt x="3242876" y="212668"/>
                  </a:moveTo>
                  <a:cubicBezTo>
                    <a:pt x="3257175" y="211635"/>
                    <a:pt x="3256028" y="214155"/>
                    <a:pt x="3249686" y="214863"/>
                  </a:cubicBezTo>
                  <a:cubicBezTo>
                    <a:pt x="3268755" y="215075"/>
                    <a:pt x="3286126" y="216562"/>
                    <a:pt x="3302393" y="218813"/>
                  </a:cubicBezTo>
                  <a:cubicBezTo>
                    <a:pt x="3318673" y="221064"/>
                    <a:pt x="3333850" y="223923"/>
                    <a:pt x="3348602" y="228100"/>
                  </a:cubicBezTo>
                  <a:cubicBezTo>
                    <a:pt x="3330226" y="224716"/>
                    <a:pt x="3322878" y="226854"/>
                    <a:pt x="3323869" y="230917"/>
                  </a:cubicBezTo>
                  <a:cubicBezTo>
                    <a:pt x="3324846" y="234966"/>
                    <a:pt x="3334105" y="241252"/>
                    <a:pt x="3348772" y="248514"/>
                  </a:cubicBezTo>
                  <a:cubicBezTo>
                    <a:pt x="3365859" y="242781"/>
                    <a:pt x="3355893" y="234400"/>
                    <a:pt x="3378019" y="229133"/>
                  </a:cubicBezTo>
                  <a:cubicBezTo>
                    <a:pt x="3432185" y="232276"/>
                    <a:pt x="3344029" y="236736"/>
                    <a:pt x="3394371" y="245584"/>
                  </a:cubicBezTo>
                  <a:cubicBezTo>
                    <a:pt x="3408373" y="247693"/>
                    <a:pt x="3427371" y="246561"/>
                    <a:pt x="3436617" y="251742"/>
                  </a:cubicBezTo>
                  <a:cubicBezTo>
                    <a:pt x="3442917" y="245187"/>
                    <a:pt x="3418651" y="244338"/>
                    <a:pt x="3397671" y="236636"/>
                  </a:cubicBezTo>
                  <a:cubicBezTo>
                    <a:pt x="3414121" y="232078"/>
                    <a:pt x="3451977" y="229728"/>
                    <a:pt x="3440211" y="222324"/>
                  </a:cubicBezTo>
                  <a:cubicBezTo>
                    <a:pt x="3470623" y="224348"/>
                    <a:pt x="3435271" y="232191"/>
                    <a:pt x="3479159" y="237514"/>
                  </a:cubicBezTo>
                  <a:cubicBezTo>
                    <a:pt x="3462553" y="239312"/>
                    <a:pt x="3453295" y="236283"/>
                    <a:pt x="3438457" y="237033"/>
                  </a:cubicBezTo>
                  <a:cubicBezTo>
                    <a:pt x="3416259" y="240020"/>
                    <a:pt x="3462311" y="240119"/>
                    <a:pt x="3446413" y="245301"/>
                  </a:cubicBezTo>
                  <a:cubicBezTo>
                    <a:pt x="3467649" y="244380"/>
                    <a:pt x="3462609" y="240742"/>
                    <a:pt x="3485571" y="240020"/>
                  </a:cubicBezTo>
                  <a:cubicBezTo>
                    <a:pt x="3499091" y="244296"/>
                    <a:pt x="3482895" y="247679"/>
                    <a:pt x="3504939" y="247764"/>
                  </a:cubicBezTo>
                  <a:cubicBezTo>
                    <a:pt x="3509979" y="259231"/>
                    <a:pt x="3420407" y="238916"/>
                    <a:pt x="3472193" y="255409"/>
                  </a:cubicBezTo>
                  <a:cubicBezTo>
                    <a:pt x="3458191" y="254446"/>
                    <a:pt x="3444135" y="253554"/>
                    <a:pt x="3449499" y="256768"/>
                  </a:cubicBezTo>
                  <a:cubicBezTo>
                    <a:pt x="3438371" y="257377"/>
                    <a:pt x="3432767" y="254191"/>
                    <a:pt x="3425235" y="252436"/>
                  </a:cubicBezTo>
                  <a:cubicBezTo>
                    <a:pt x="3425575" y="257292"/>
                    <a:pt x="3399327" y="263167"/>
                    <a:pt x="3402511" y="253866"/>
                  </a:cubicBezTo>
                  <a:cubicBezTo>
                    <a:pt x="3374467" y="257249"/>
                    <a:pt x="3395773" y="265545"/>
                    <a:pt x="3396043" y="271746"/>
                  </a:cubicBezTo>
                  <a:cubicBezTo>
                    <a:pt x="3378319" y="279150"/>
                    <a:pt x="3389799" y="256980"/>
                    <a:pt x="3357181" y="256754"/>
                  </a:cubicBezTo>
                  <a:cubicBezTo>
                    <a:pt x="3377115" y="272836"/>
                    <a:pt x="3324535" y="259628"/>
                    <a:pt x="3344439" y="272185"/>
                  </a:cubicBezTo>
                  <a:cubicBezTo>
                    <a:pt x="3330141" y="272468"/>
                    <a:pt x="3322949" y="268915"/>
                    <a:pt x="3313393" y="266338"/>
                  </a:cubicBezTo>
                  <a:cubicBezTo>
                    <a:pt x="3326970" y="264215"/>
                    <a:pt x="3338125" y="262601"/>
                    <a:pt x="3341098" y="260265"/>
                  </a:cubicBezTo>
                  <a:cubicBezTo>
                    <a:pt x="3344057" y="257929"/>
                    <a:pt x="3338847" y="253611"/>
                    <a:pt x="3319551" y="248118"/>
                  </a:cubicBezTo>
                  <a:cubicBezTo>
                    <a:pt x="3288887" y="246971"/>
                    <a:pt x="3227233" y="247325"/>
                    <a:pt x="3239181" y="236552"/>
                  </a:cubicBezTo>
                  <a:cubicBezTo>
                    <a:pt x="3264409" y="234442"/>
                    <a:pt x="3271445" y="245796"/>
                    <a:pt x="3294975" y="244947"/>
                  </a:cubicBezTo>
                  <a:cubicBezTo>
                    <a:pt x="3315460" y="238675"/>
                    <a:pt x="3257019" y="231200"/>
                    <a:pt x="3241899" y="227449"/>
                  </a:cubicBezTo>
                  <a:cubicBezTo>
                    <a:pt x="3285489" y="232729"/>
                    <a:pt x="3295300" y="225566"/>
                    <a:pt x="3256326" y="217015"/>
                  </a:cubicBezTo>
                  <a:cubicBezTo>
                    <a:pt x="3241914" y="218176"/>
                    <a:pt x="3237369" y="219832"/>
                    <a:pt x="3240087" y="221800"/>
                  </a:cubicBezTo>
                  <a:cubicBezTo>
                    <a:pt x="3224061" y="229530"/>
                    <a:pt x="3229101" y="214891"/>
                    <a:pt x="3242876" y="212668"/>
                  </a:cubicBezTo>
                  <a:close/>
                  <a:moveTo>
                    <a:pt x="4609573" y="212115"/>
                  </a:moveTo>
                  <a:cubicBezTo>
                    <a:pt x="4627391" y="215285"/>
                    <a:pt x="4683325" y="239967"/>
                    <a:pt x="4706483" y="244692"/>
                  </a:cubicBezTo>
                  <a:cubicBezTo>
                    <a:pt x="4715543" y="259981"/>
                    <a:pt x="4626623" y="215868"/>
                    <a:pt x="4607087" y="217651"/>
                  </a:cubicBezTo>
                  <a:cubicBezTo>
                    <a:pt x="4601931" y="212392"/>
                    <a:pt x="4603635" y="211058"/>
                    <a:pt x="4609573" y="212115"/>
                  </a:cubicBezTo>
                  <a:close/>
                  <a:moveTo>
                    <a:pt x="3743643" y="210544"/>
                  </a:moveTo>
                  <a:cubicBezTo>
                    <a:pt x="3751443" y="210855"/>
                    <a:pt x="3759059" y="211153"/>
                    <a:pt x="3766719" y="211464"/>
                  </a:cubicBezTo>
                  <a:cubicBezTo>
                    <a:pt x="3755591" y="215173"/>
                    <a:pt x="3756951" y="220086"/>
                    <a:pt x="3786667" y="226839"/>
                  </a:cubicBezTo>
                  <a:cubicBezTo>
                    <a:pt x="3749277" y="222224"/>
                    <a:pt x="3799563" y="240458"/>
                    <a:pt x="3795585" y="247593"/>
                  </a:cubicBezTo>
                  <a:cubicBezTo>
                    <a:pt x="3840349" y="253086"/>
                    <a:pt x="3784401" y="237697"/>
                    <a:pt x="3829123" y="243176"/>
                  </a:cubicBezTo>
                  <a:cubicBezTo>
                    <a:pt x="3868975" y="258423"/>
                    <a:pt x="3769097" y="244620"/>
                    <a:pt x="3808963" y="259811"/>
                  </a:cubicBezTo>
                  <a:cubicBezTo>
                    <a:pt x="3790021" y="259046"/>
                    <a:pt x="3770895" y="258268"/>
                    <a:pt x="3751853" y="257489"/>
                  </a:cubicBezTo>
                  <a:cubicBezTo>
                    <a:pt x="3739721" y="251232"/>
                    <a:pt x="3775227" y="254714"/>
                    <a:pt x="3749857" y="245739"/>
                  </a:cubicBezTo>
                  <a:cubicBezTo>
                    <a:pt x="3764297" y="246772"/>
                    <a:pt x="3770965" y="251883"/>
                    <a:pt x="3779899" y="255691"/>
                  </a:cubicBezTo>
                  <a:cubicBezTo>
                    <a:pt x="3775835" y="234583"/>
                    <a:pt x="3741773" y="230378"/>
                    <a:pt x="3743643" y="210544"/>
                  </a:cubicBezTo>
                  <a:close/>
                  <a:moveTo>
                    <a:pt x="2898843" y="210233"/>
                  </a:moveTo>
                  <a:cubicBezTo>
                    <a:pt x="2910438" y="212710"/>
                    <a:pt x="2922018" y="215188"/>
                    <a:pt x="2933627" y="217665"/>
                  </a:cubicBezTo>
                  <a:cubicBezTo>
                    <a:pt x="2918932" y="224178"/>
                    <a:pt x="2916653" y="226245"/>
                    <a:pt x="2904251" y="235872"/>
                  </a:cubicBezTo>
                  <a:cubicBezTo>
                    <a:pt x="2874535" y="234159"/>
                    <a:pt x="2849831" y="237202"/>
                    <a:pt x="2840218" y="246843"/>
                  </a:cubicBezTo>
                  <a:cubicBezTo>
                    <a:pt x="2822904" y="256343"/>
                    <a:pt x="2838604" y="240529"/>
                    <a:pt x="2823640" y="238547"/>
                  </a:cubicBezTo>
                  <a:cubicBezTo>
                    <a:pt x="2828652" y="249915"/>
                    <a:pt x="2759225" y="244394"/>
                    <a:pt x="2720449" y="250850"/>
                  </a:cubicBezTo>
                  <a:cubicBezTo>
                    <a:pt x="2707198" y="257206"/>
                    <a:pt x="2717589" y="261043"/>
                    <a:pt x="2740170" y="263648"/>
                  </a:cubicBezTo>
                  <a:cubicBezTo>
                    <a:pt x="2664146" y="275979"/>
                    <a:pt x="2721454" y="248755"/>
                    <a:pt x="2685070" y="245343"/>
                  </a:cubicBezTo>
                  <a:cubicBezTo>
                    <a:pt x="2708047" y="246036"/>
                    <a:pt x="2737183" y="246164"/>
                    <a:pt x="2765780" y="243800"/>
                  </a:cubicBezTo>
                  <a:cubicBezTo>
                    <a:pt x="2794406" y="241506"/>
                    <a:pt x="2822409" y="236225"/>
                    <a:pt x="2843899" y="228142"/>
                  </a:cubicBezTo>
                  <a:cubicBezTo>
                    <a:pt x="2849038" y="230917"/>
                    <a:pt x="2834782" y="234838"/>
                    <a:pt x="2842186" y="237471"/>
                  </a:cubicBezTo>
                  <a:cubicBezTo>
                    <a:pt x="2856754" y="240005"/>
                    <a:pt x="2873728" y="225905"/>
                    <a:pt x="2906247" y="226500"/>
                  </a:cubicBezTo>
                  <a:cubicBezTo>
                    <a:pt x="2892713" y="225763"/>
                    <a:pt x="2877253" y="226655"/>
                    <a:pt x="2857872" y="231030"/>
                  </a:cubicBezTo>
                  <a:cubicBezTo>
                    <a:pt x="2841506" y="226089"/>
                    <a:pt x="2916100" y="217312"/>
                    <a:pt x="2852790" y="220228"/>
                  </a:cubicBezTo>
                  <a:cubicBezTo>
                    <a:pt x="2837486" y="215868"/>
                    <a:pt x="2882279" y="217892"/>
                    <a:pt x="2898843" y="210233"/>
                  </a:cubicBezTo>
                  <a:close/>
                  <a:moveTo>
                    <a:pt x="2459816" y="206071"/>
                  </a:moveTo>
                  <a:cubicBezTo>
                    <a:pt x="2448321" y="210332"/>
                    <a:pt x="2436966" y="214536"/>
                    <a:pt x="2425514" y="218784"/>
                  </a:cubicBezTo>
                  <a:cubicBezTo>
                    <a:pt x="2433725" y="209341"/>
                    <a:pt x="2406288" y="219732"/>
                    <a:pt x="2380933" y="226188"/>
                  </a:cubicBezTo>
                  <a:cubicBezTo>
                    <a:pt x="2377818" y="219024"/>
                    <a:pt x="2446480" y="202857"/>
                    <a:pt x="2459816" y="206071"/>
                  </a:cubicBezTo>
                  <a:close/>
                  <a:moveTo>
                    <a:pt x="3209281" y="201838"/>
                  </a:moveTo>
                  <a:cubicBezTo>
                    <a:pt x="3276924" y="207020"/>
                    <a:pt x="3170589" y="210049"/>
                    <a:pt x="3176649" y="211465"/>
                  </a:cubicBezTo>
                  <a:cubicBezTo>
                    <a:pt x="3128076" y="196628"/>
                    <a:pt x="3181335" y="206581"/>
                    <a:pt x="3209281" y="201838"/>
                  </a:cubicBezTo>
                  <a:close/>
                  <a:moveTo>
                    <a:pt x="3948425" y="194660"/>
                  </a:moveTo>
                  <a:cubicBezTo>
                    <a:pt x="3978935" y="197845"/>
                    <a:pt x="4002731" y="203933"/>
                    <a:pt x="4019565" y="213078"/>
                  </a:cubicBezTo>
                  <a:cubicBezTo>
                    <a:pt x="3997663" y="209822"/>
                    <a:pt x="4002507" y="213716"/>
                    <a:pt x="4008635" y="217835"/>
                  </a:cubicBezTo>
                  <a:cubicBezTo>
                    <a:pt x="3974871" y="208888"/>
                    <a:pt x="3949203" y="210615"/>
                    <a:pt x="3980647" y="223979"/>
                  </a:cubicBezTo>
                  <a:cubicBezTo>
                    <a:pt x="3965173" y="222550"/>
                    <a:pt x="3949685" y="221120"/>
                    <a:pt x="3934255" y="219704"/>
                  </a:cubicBezTo>
                  <a:cubicBezTo>
                    <a:pt x="3956595" y="215867"/>
                    <a:pt x="3941375" y="202432"/>
                    <a:pt x="3948425" y="194660"/>
                  </a:cubicBezTo>
                  <a:close/>
                  <a:moveTo>
                    <a:pt x="3329928" y="185571"/>
                  </a:moveTo>
                  <a:cubicBezTo>
                    <a:pt x="3353202" y="191559"/>
                    <a:pt x="3409477" y="194179"/>
                    <a:pt x="3399411" y="201526"/>
                  </a:cubicBezTo>
                  <a:cubicBezTo>
                    <a:pt x="3385411" y="200578"/>
                    <a:pt x="3336794" y="189139"/>
                    <a:pt x="3340022" y="199502"/>
                  </a:cubicBezTo>
                  <a:cubicBezTo>
                    <a:pt x="3313407" y="203664"/>
                    <a:pt x="3316805" y="187949"/>
                    <a:pt x="3290118" y="192791"/>
                  </a:cubicBezTo>
                  <a:cubicBezTo>
                    <a:pt x="3286367" y="188233"/>
                    <a:pt x="3312656" y="188516"/>
                    <a:pt x="3320018" y="192466"/>
                  </a:cubicBezTo>
                  <a:cubicBezTo>
                    <a:pt x="3327309" y="190285"/>
                    <a:pt x="3334869" y="188445"/>
                    <a:pt x="3329928" y="185571"/>
                  </a:cubicBezTo>
                  <a:close/>
                  <a:moveTo>
                    <a:pt x="4161589" y="183165"/>
                  </a:moveTo>
                  <a:cubicBezTo>
                    <a:pt x="4202659" y="191362"/>
                    <a:pt x="4195963" y="202150"/>
                    <a:pt x="4215003" y="206581"/>
                  </a:cubicBezTo>
                  <a:cubicBezTo>
                    <a:pt x="4232333" y="220186"/>
                    <a:pt x="4183107" y="200295"/>
                    <a:pt x="4192027" y="208181"/>
                  </a:cubicBezTo>
                  <a:cubicBezTo>
                    <a:pt x="4219335" y="221998"/>
                    <a:pt x="4213631" y="208379"/>
                    <a:pt x="4250115" y="219223"/>
                  </a:cubicBezTo>
                  <a:cubicBezTo>
                    <a:pt x="4237203" y="209356"/>
                    <a:pt x="4219521" y="201045"/>
                    <a:pt x="4197209" y="194335"/>
                  </a:cubicBezTo>
                  <a:cubicBezTo>
                    <a:pt x="4182187" y="185048"/>
                    <a:pt x="4235843" y="200295"/>
                    <a:pt x="4249547" y="201314"/>
                  </a:cubicBezTo>
                  <a:cubicBezTo>
                    <a:pt x="4254035" y="216887"/>
                    <a:pt x="4262063" y="212541"/>
                    <a:pt x="4302679" y="238321"/>
                  </a:cubicBezTo>
                  <a:cubicBezTo>
                    <a:pt x="4316511" y="240119"/>
                    <a:pt x="4297655" y="229912"/>
                    <a:pt x="4290687" y="224136"/>
                  </a:cubicBezTo>
                  <a:cubicBezTo>
                    <a:pt x="4339247" y="244805"/>
                    <a:pt x="4344641" y="252677"/>
                    <a:pt x="4343367" y="258538"/>
                  </a:cubicBezTo>
                  <a:cubicBezTo>
                    <a:pt x="4342023" y="264498"/>
                    <a:pt x="4334079" y="268136"/>
                    <a:pt x="4354693" y="281430"/>
                  </a:cubicBezTo>
                  <a:cubicBezTo>
                    <a:pt x="4328049" y="280425"/>
                    <a:pt x="4279533" y="248231"/>
                    <a:pt x="4303047" y="268065"/>
                  </a:cubicBezTo>
                  <a:cubicBezTo>
                    <a:pt x="4268731" y="253299"/>
                    <a:pt x="4245117" y="234909"/>
                    <a:pt x="4215571" y="218572"/>
                  </a:cubicBezTo>
                  <a:cubicBezTo>
                    <a:pt x="4204783" y="226528"/>
                    <a:pt x="4201357" y="242851"/>
                    <a:pt x="4251587" y="266961"/>
                  </a:cubicBezTo>
                  <a:cubicBezTo>
                    <a:pt x="4240007" y="264753"/>
                    <a:pt x="4228595" y="262572"/>
                    <a:pt x="4217213" y="260392"/>
                  </a:cubicBezTo>
                  <a:cubicBezTo>
                    <a:pt x="4221091" y="256605"/>
                    <a:pt x="4217481" y="251827"/>
                    <a:pt x="4209755" y="246637"/>
                  </a:cubicBezTo>
                  <a:lnTo>
                    <a:pt x="4193341" y="238351"/>
                  </a:lnTo>
                  <a:lnTo>
                    <a:pt x="4192245" y="242163"/>
                  </a:lnTo>
                  <a:cubicBezTo>
                    <a:pt x="4181339" y="248390"/>
                    <a:pt x="4116713" y="233050"/>
                    <a:pt x="4072045" y="223314"/>
                  </a:cubicBezTo>
                  <a:cubicBezTo>
                    <a:pt x="4028385" y="213432"/>
                    <a:pt x="4097175" y="223031"/>
                    <a:pt x="4106871" y="228226"/>
                  </a:cubicBezTo>
                  <a:cubicBezTo>
                    <a:pt x="4114983" y="228807"/>
                    <a:pt x="4112307" y="226018"/>
                    <a:pt x="4123917" y="227688"/>
                  </a:cubicBezTo>
                  <a:cubicBezTo>
                    <a:pt x="4103687" y="222280"/>
                    <a:pt x="4080865" y="217835"/>
                    <a:pt x="4059827" y="212724"/>
                  </a:cubicBezTo>
                  <a:cubicBezTo>
                    <a:pt x="4038775" y="207713"/>
                    <a:pt x="4019551" y="201498"/>
                    <a:pt x="4006171" y="194221"/>
                  </a:cubicBezTo>
                  <a:cubicBezTo>
                    <a:pt x="4020697" y="195000"/>
                    <a:pt x="4028907" y="199134"/>
                    <a:pt x="4037503" y="202956"/>
                  </a:cubicBezTo>
                  <a:cubicBezTo>
                    <a:pt x="4046095" y="206778"/>
                    <a:pt x="4055055" y="210445"/>
                    <a:pt x="4071027" y="211394"/>
                  </a:cubicBezTo>
                  <a:cubicBezTo>
                    <a:pt x="4091767" y="213871"/>
                    <a:pt x="4057719" y="199558"/>
                    <a:pt x="4070035" y="199487"/>
                  </a:cubicBezTo>
                  <a:cubicBezTo>
                    <a:pt x="4097443" y="213192"/>
                    <a:pt x="4110807" y="208279"/>
                    <a:pt x="4092799" y="196783"/>
                  </a:cubicBezTo>
                  <a:cubicBezTo>
                    <a:pt x="4123379" y="203296"/>
                    <a:pt x="4133035" y="219322"/>
                    <a:pt x="4099863" y="212512"/>
                  </a:cubicBezTo>
                  <a:cubicBezTo>
                    <a:pt x="4121553" y="222011"/>
                    <a:pt x="4174415" y="233026"/>
                    <a:pt x="4158983" y="238632"/>
                  </a:cubicBezTo>
                  <a:cubicBezTo>
                    <a:pt x="4198239" y="247662"/>
                    <a:pt x="4160863" y="232229"/>
                    <a:pt x="4180915" y="235447"/>
                  </a:cubicBezTo>
                  <a:lnTo>
                    <a:pt x="4192409" y="237881"/>
                  </a:lnTo>
                  <a:lnTo>
                    <a:pt x="4177601" y="230407"/>
                  </a:lnTo>
                  <a:cubicBezTo>
                    <a:pt x="4152403" y="219804"/>
                    <a:pt x="4124469" y="208620"/>
                    <a:pt x="4121893" y="198002"/>
                  </a:cubicBezTo>
                  <a:cubicBezTo>
                    <a:pt x="4185373" y="215910"/>
                    <a:pt x="4186323" y="200918"/>
                    <a:pt x="4161589" y="183165"/>
                  </a:cubicBezTo>
                  <a:close/>
                  <a:moveTo>
                    <a:pt x="2968018" y="180268"/>
                  </a:moveTo>
                  <a:cubicBezTo>
                    <a:pt x="3007386" y="180994"/>
                    <a:pt x="3022559" y="195358"/>
                    <a:pt x="3055506" y="197832"/>
                  </a:cubicBezTo>
                  <a:cubicBezTo>
                    <a:pt x="3065104" y="190824"/>
                    <a:pt x="3052165" y="192962"/>
                    <a:pt x="3094976" y="188474"/>
                  </a:cubicBezTo>
                  <a:cubicBezTo>
                    <a:pt x="3082164" y="198384"/>
                    <a:pt x="3087883" y="207643"/>
                    <a:pt x="3146819" y="212541"/>
                  </a:cubicBezTo>
                  <a:cubicBezTo>
                    <a:pt x="3135762" y="220823"/>
                    <a:pt x="3073216" y="208506"/>
                    <a:pt x="3046247" y="205307"/>
                  </a:cubicBezTo>
                  <a:cubicBezTo>
                    <a:pt x="3039041" y="207798"/>
                    <a:pt x="3031693" y="210304"/>
                    <a:pt x="3037016" y="212739"/>
                  </a:cubicBezTo>
                  <a:cubicBezTo>
                    <a:pt x="3018938" y="212371"/>
                    <a:pt x="3003733" y="210998"/>
                    <a:pt x="2992266" y="208860"/>
                  </a:cubicBezTo>
                  <a:cubicBezTo>
                    <a:pt x="2980813" y="206779"/>
                    <a:pt x="2973196" y="204429"/>
                    <a:pt x="2970181" y="200961"/>
                  </a:cubicBezTo>
                  <a:cubicBezTo>
                    <a:pt x="2987325" y="198327"/>
                    <a:pt x="3002671" y="198724"/>
                    <a:pt x="3014054" y="201796"/>
                  </a:cubicBezTo>
                  <a:cubicBezTo>
                    <a:pt x="3018952" y="196430"/>
                    <a:pt x="3003237" y="191815"/>
                    <a:pt x="2982214" y="188686"/>
                  </a:cubicBezTo>
                  <a:cubicBezTo>
                    <a:pt x="2961290" y="186209"/>
                    <a:pt x="2935043" y="185161"/>
                    <a:pt x="2919031" y="185034"/>
                  </a:cubicBezTo>
                  <a:cubicBezTo>
                    <a:pt x="2939085" y="181300"/>
                    <a:pt x="2954895" y="180027"/>
                    <a:pt x="2968018" y="180268"/>
                  </a:cubicBezTo>
                  <a:close/>
                  <a:moveTo>
                    <a:pt x="3552053" y="180078"/>
                  </a:moveTo>
                  <a:cubicBezTo>
                    <a:pt x="3581047" y="181522"/>
                    <a:pt x="3602693" y="197435"/>
                    <a:pt x="3597343" y="199955"/>
                  </a:cubicBezTo>
                  <a:cubicBezTo>
                    <a:pt x="3578823" y="197562"/>
                    <a:pt x="3559839" y="188671"/>
                    <a:pt x="3552053" y="180078"/>
                  </a:cubicBezTo>
                  <a:close/>
                  <a:moveTo>
                    <a:pt x="3893907" y="175109"/>
                  </a:moveTo>
                  <a:cubicBezTo>
                    <a:pt x="3933219" y="181961"/>
                    <a:pt x="3899583" y="190356"/>
                    <a:pt x="3944305" y="208916"/>
                  </a:cubicBezTo>
                  <a:cubicBezTo>
                    <a:pt x="3881659" y="188134"/>
                    <a:pt x="3944999" y="209610"/>
                    <a:pt x="3886303" y="203706"/>
                  </a:cubicBezTo>
                  <a:cubicBezTo>
                    <a:pt x="3896243" y="199020"/>
                    <a:pt x="3872003" y="195085"/>
                    <a:pt x="3855101" y="186350"/>
                  </a:cubicBezTo>
                  <a:cubicBezTo>
                    <a:pt x="3909295" y="197789"/>
                    <a:pt x="3903107" y="188077"/>
                    <a:pt x="3893907" y="175109"/>
                  </a:cubicBezTo>
                  <a:close/>
                  <a:moveTo>
                    <a:pt x="2530149" y="174047"/>
                  </a:moveTo>
                  <a:cubicBezTo>
                    <a:pt x="2563814" y="171088"/>
                    <a:pt x="2531041" y="184524"/>
                    <a:pt x="2478617" y="202984"/>
                  </a:cubicBezTo>
                  <a:cubicBezTo>
                    <a:pt x="2473945" y="196883"/>
                    <a:pt x="2518200" y="182782"/>
                    <a:pt x="2530149" y="174047"/>
                  </a:cubicBezTo>
                  <a:close/>
                  <a:moveTo>
                    <a:pt x="3517181" y="171280"/>
                  </a:moveTo>
                  <a:cubicBezTo>
                    <a:pt x="3522971" y="172650"/>
                    <a:pt x="3531079" y="174656"/>
                    <a:pt x="3539071" y="174444"/>
                  </a:cubicBezTo>
                  <a:cubicBezTo>
                    <a:pt x="3538363" y="178705"/>
                    <a:pt x="3542243" y="183618"/>
                    <a:pt x="3512059" y="183547"/>
                  </a:cubicBezTo>
                  <a:cubicBezTo>
                    <a:pt x="3532163" y="185062"/>
                    <a:pt x="3538859" y="194377"/>
                    <a:pt x="3561339" y="194547"/>
                  </a:cubicBezTo>
                  <a:cubicBezTo>
                    <a:pt x="3559939" y="199460"/>
                    <a:pt x="3512315" y="193839"/>
                    <a:pt x="3518599" y="186378"/>
                  </a:cubicBezTo>
                  <a:cubicBezTo>
                    <a:pt x="3494803" y="185543"/>
                    <a:pt x="3493315" y="188898"/>
                    <a:pt x="3496799" y="191843"/>
                  </a:cubicBezTo>
                  <a:cubicBezTo>
                    <a:pt x="3500279" y="194901"/>
                    <a:pt x="3508691" y="198851"/>
                    <a:pt x="3504825" y="201144"/>
                  </a:cubicBezTo>
                  <a:cubicBezTo>
                    <a:pt x="3421299" y="198016"/>
                    <a:pt x="3476667" y="212215"/>
                    <a:pt x="3409235" y="215486"/>
                  </a:cubicBezTo>
                  <a:cubicBezTo>
                    <a:pt x="3418791" y="218331"/>
                    <a:pt x="3435723" y="216335"/>
                    <a:pt x="3450263" y="215910"/>
                  </a:cubicBezTo>
                  <a:cubicBezTo>
                    <a:pt x="3456195" y="222210"/>
                    <a:pt x="3385537" y="222677"/>
                    <a:pt x="3379675" y="214438"/>
                  </a:cubicBezTo>
                  <a:cubicBezTo>
                    <a:pt x="3387435" y="211507"/>
                    <a:pt x="3401761" y="209171"/>
                    <a:pt x="3430571" y="208350"/>
                  </a:cubicBezTo>
                  <a:cubicBezTo>
                    <a:pt x="3409193" y="206312"/>
                    <a:pt x="3409407" y="202249"/>
                    <a:pt x="3424101" y="205845"/>
                  </a:cubicBezTo>
                  <a:cubicBezTo>
                    <a:pt x="3445251" y="198185"/>
                    <a:pt x="3379195" y="190257"/>
                    <a:pt x="3359686" y="186534"/>
                  </a:cubicBezTo>
                  <a:cubicBezTo>
                    <a:pt x="3413101" y="185770"/>
                    <a:pt x="3434111" y="184934"/>
                    <a:pt x="3453023" y="183335"/>
                  </a:cubicBezTo>
                  <a:cubicBezTo>
                    <a:pt x="3462467" y="182429"/>
                    <a:pt x="3471427" y="181551"/>
                    <a:pt x="3483631" y="180376"/>
                  </a:cubicBezTo>
                  <a:cubicBezTo>
                    <a:pt x="3489733" y="179810"/>
                    <a:pt x="3496655" y="179073"/>
                    <a:pt x="3504867" y="178493"/>
                  </a:cubicBezTo>
                  <a:cubicBezTo>
                    <a:pt x="3513093" y="178181"/>
                    <a:pt x="3522591" y="177828"/>
                    <a:pt x="3533861" y="177417"/>
                  </a:cubicBezTo>
                  <a:cubicBezTo>
                    <a:pt x="3526331" y="175152"/>
                    <a:pt x="3515767" y="174770"/>
                    <a:pt x="3509199" y="171938"/>
                  </a:cubicBezTo>
                  <a:cubicBezTo>
                    <a:pt x="3507919" y="169177"/>
                    <a:pt x="3511391" y="169910"/>
                    <a:pt x="3517181" y="171280"/>
                  </a:cubicBezTo>
                  <a:close/>
                  <a:moveTo>
                    <a:pt x="3660723" y="170296"/>
                  </a:moveTo>
                  <a:cubicBezTo>
                    <a:pt x="3677797" y="173340"/>
                    <a:pt x="3696783" y="176936"/>
                    <a:pt x="3715569" y="180050"/>
                  </a:cubicBezTo>
                  <a:cubicBezTo>
                    <a:pt x="3734355" y="183278"/>
                    <a:pt x="3752929" y="186619"/>
                    <a:pt x="3769067" y="191178"/>
                  </a:cubicBezTo>
                  <a:cubicBezTo>
                    <a:pt x="3782887" y="190810"/>
                    <a:pt x="3762883" y="183604"/>
                    <a:pt x="3755407" y="178960"/>
                  </a:cubicBezTo>
                  <a:cubicBezTo>
                    <a:pt x="3787487" y="181777"/>
                    <a:pt x="3816367" y="185260"/>
                    <a:pt x="3856815" y="198186"/>
                  </a:cubicBezTo>
                  <a:cubicBezTo>
                    <a:pt x="3808779" y="186817"/>
                    <a:pt x="3782999" y="198582"/>
                    <a:pt x="3745767" y="190243"/>
                  </a:cubicBezTo>
                  <a:cubicBezTo>
                    <a:pt x="3721161" y="191249"/>
                    <a:pt x="3784287" y="199545"/>
                    <a:pt x="3789003" y="206538"/>
                  </a:cubicBezTo>
                  <a:cubicBezTo>
                    <a:pt x="3778723" y="211607"/>
                    <a:pt x="3764339" y="203792"/>
                    <a:pt x="3730971" y="204216"/>
                  </a:cubicBezTo>
                  <a:cubicBezTo>
                    <a:pt x="3719349" y="198455"/>
                    <a:pt x="3707711" y="192678"/>
                    <a:pt x="3696047" y="186902"/>
                  </a:cubicBezTo>
                  <a:lnTo>
                    <a:pt x="3678419" y="178252"/>
                  </a:lnTo>
                  <a:close/>
                  <a:moveTo>
                    <a:pt x="4073107" y="167578"/>
                  </a:moveTo>
                  <a:cubicBezTo>
                    <a:pt x="4090859" y="168980"/>
                    <a:pt x="4100035" y="173637"/>
                    <a:pt x="4108683" y="178465"/>
                  </a:cubicBezTo>
                  <a:cubicBezTo>
                    <a:pt x="4130655" y="181976"/>
                    <a:pt x="4126125" y="177346"/>
                    <a:pt x="4149711" y="181438"/>
                  </a:cubicBezTo>
                  <a:cubicBezTo>
                    <a:pt x="4159127" y="193995"/>
                    <a:pt x="4110879" y="182938"/>
                    <a:pt x="4139135" y="197563"/>
                  </a:cubicBezTo>
                  <a:cubicBezTo>
                    <a:pt x="4126621" y="194193"/>
                    <a:pt x="4114007" y="190866"/>
                    <a:pt x="4098051" y="188729"/>
                  </a:cubicBezTo>
                  <a:cubicBezTo>
                    <a:pt x="4070871" y="175902"/>
                    <a:pt x="4100345" y="180376"/>
                    <a:pt x="4073107" y="167578"/>
                  </a:cubicBezTo>
                  <a:close/>
                  <a:moveTo>
                    <a:pt x="3762967" y="155940"/>
                  </a:moveTo>
                  <a:cubicBezTo>
                    <a:pt x="3792471" y="158149"/>
                    <a:pt x="3822229" y="160300"/>
                    <a:pt x="3835323" y="170649"/>
                  </a:cubicBezTo>
                  <a:cubicBezTo>
                    <a:pt x="3823829" y="170111"/>
                    <a:pt x="3818535" y="166360"/>
                    <a:pt x="3810903" y="163797"/>
                  </a:cubicBezTo>
                  <a:cubicBezTo>
                    <a:pt x="3799875" y="171131"/>
                    <a:pt x="3846875" y="178549"/>
                    <a:pt x="3849879" y="188827"/>
                  </a:cubicBezTo>
                  <a:cubicBezTo>
                    <a:pt x="3831939" y="187072"/>
                    <a:pt x="3824381" y="180389"/>
                    <a:pt x="3812799" y="175505"/>
                  </a:cubicBezTo>
                  <a:cubicBezTo>
                    <a:pt x="3798289" y="172178"/>
                    <a:pt x="3781967" y="169772"/>
                    <a:pt x="3764921" y="167662"/>
                  </a:cubicBezTo>
                  <a:cubicBezTo>
                    <a:pt x="3772963" y="162070"/>
                    <a:pt x="3806499" y="168568"/>
                    <a:pt x="3762967" y="155940"/>
                  </a:cubicBezTo>
                  <a:close/>
                  <a:moveTo>
                    <a:pt x="3322434" y="152774"/>
                  </a:moveTo>
                  <a:cubicBezTo>
                    <a:pt x="3334261" y="154961"/>
                    <a:pt x="3339410" y="162099"/>
                    <a:pt x="3362716" y="157172"/>
                  </a:cubicBezTo>
                  <a:cubicBezTo>
                    <a:pt x="3361923" y="164406"/>
                    <a:pt x="3329886" y="165794"/>
                    <a:pt x="3379323" y="173594"/>
                  </a:cubicBezTo>
                  <a:cubicBezTo>
                    <a:pt x="3358767" y="175619"/>
                    <a:pt x="3340277" y="171032"/>
                    <a:pt x="3327139" y="165737"/>
                  </a:cubicBezTo>
                  <a:cubicBezTo>
                    <a:pt x="3314001" y="160810"/>
                    <a:pt x="3306244" y="154737"/>
                    <a:pt x="3307461" y="152868"/>
                  </a:cubicBezTo>
                  <a:cubicBezTo>
                    <a:pt x="3313807" y="151866"/>
                    <a:pt x="3318491" y="152045"/>
                    <a:pt x="3322434" y="152774"/>
                  </a:cubicBezTo>
                  <a:close/>
                  <a:moveTo>
                    <a:pt x="4413247" y="145775"/>
                  </a:moveTo>
                  <a:cubicBezTo>
                    <a:pt x="4451385" y="168583"/>
                    <a:pt x="4529349" y="178394"/>
                    <a:pt x="4531557" y="181069"/>
                  </a:cubicBezTo>
                  <a:cubicBezTo>
                    <a:pt x="4527255" y="176553"/>
                    <a:pt x="4540279" y="181593"/>
                    <a:pt x="4543519" y="184085"/>
                  </a:cubicBezTo>
                  <a:cubicBezTo>
                    <a:pt x="4551447" y="185982"/>
                    <a:pt x="4559249" y="188233"/>
                    <a:pt x="4567091" y="190611"/>
                  </a:cubicBezTo>
                  <a:cubicBezTo>
                    <a:pt x="4565351" y="192522"/>
                    <a:pt x="4564133" y="194674"/>
                    <a:pt x="4572359" y="201243"/>
                  </a:cubicBezTo>
                  <a:cubicBezTo>
                    <a:pt x="4566795" y="198950"/>
                    <a:pt x="4560467" y="196430"/>
                    <a:pt x="4553713" y="193839"/>
                  </a:cubicBezTo>
                  <a:cubicBezTo>
                    <a:pt x="4546931" y="191376"/>
                    <a:pt x="4539655" y="189096"/>
                    <a:pt x="4532393" y="186760"/>
                  </a:cubicBezTo>
                  <a:cubicBezTo>
                    <a:pt x="4517825" y="182159"/>
                    <a:pt x="4503101" y="177870"/>
                    <a:pt x="4491211" y="174967"/>
                  </a:cubicBezTo>
                  <a:cubicBezTo>
                    <a:pt x="4467427" y="169163"/>
                    <a:pt x="4455081" y="168908"/>
                    <a:pt x="4477887" y="182626"/>
                  </a:cubicBezTo>
                  <a:cubicBezTo>
                    <a:pt x="4448511" y="178394"/>
                    <a:pt x="4444109" y="167620"/>
                    <a:pt x="4430943" y="159083"/>
                  </a:cubicBezTo>
                  <a:cubicBezTo>
                    <a:pt x="4377315" y="141599"/>
                    <a:pt x="4454867" y="178294"/>
                    <a:pt x="4401439" y="160909"/>
                  </a:cubicBezTo>
                  <a:cubicBezTo>
                    <a:pt x="4395579" y="151835"/>
                    <a:pt x="4394021" y="144558"/>
                    <a:pt x="4413247" y="145775"/>
                  </a:cubicBezTo>
                  <a:close/>
                  <a:moveTo>
                    <a:pt x="3672971" y="144034"/>
                  </a:moveTo>
                  <a:cubicBezTo>
                    <a:pt x="3684707" y="144076"/>
                    <a:pt x="3690115" y="148111"/>
                    <a:pt x="3697717" y="150518"/>
                  </a:cubicBezTo>
                  <a:cubicBezTo>
                    <a:pt x="3708999" y="151495"/>
                    <a:pt x="3706211" y="149683"/>
                    <a:pt x="3703067" y="147828"/>
                  </a:cubicBezTo>
                  <a:cubicBezTo>
                    <a:pt x="3699855" y="141995"/>
                    <a:pt x="3748597" y="165935"/>
                    <a:pt x="3748017" y="169927"/>
                  </a:cubicBezTo>
                  <a:cubicBezTo>
                    <a:pt x="3688967" y="158503"/>
                    <a:pt x="3679679" y="156110"/>
                    <a:pt x="3672971" y="144034"/>
                  </a:cubicBezTo>
                  <a:close/>
                  <a:moveTo>
                    <a:pt x="3548911" y="142265"/>
                  </a:moveTo>
                  <a:cubicBezTo>
                    <a:pt x="3588919" y="143483"/>
                    <a:pt x="3609335" y="155955"/>
                    <a:pt x="3641399" y="161717"/>
                  </a:cubicBezTo>
                  <a:cubicBezTo>
                    <a:pt x="3649187" y="159763"/>
                    <a:pt x="3638681" y="155049"/>
                    <a:pt x="3663683" y="155743"/>
                  </a:cubicBezTo>
                  <a:cubicBezTo>
                    <a:pt x="3672263" y="159480"/>
                    <a:pt x="3680911" y="163402"/>
                    <a:pt x="3689435" y="167720"/>
                  </a:cubicBezTo>
                  <a:cubicBezTo>
                    <a:pt x="3681635" y="167351"/>
                    <a:pt x="3674187" y="167026"/>
                    <a:pt x="3667039" y="166799"/>
                  </a:cubicBezTo>
                  <a:cubicBezTo>
                    <a:pt x="3659889" y="166474"/>
                    <a:pt x="3653065" y="165992"/>
                    <a:pt x="3646495" y="165355"/>
                  </a:cubicBezTo>
                  <a:cubicBezTo>
                    <a:pt x="3633371" y="164081"/>
                    <a:pt x="3621311" y="162212"/>
                    <a:pt x="3610013" y="159905"/>
                  </a:cubicBezTo>
                  <a:cubicBezTo>
                    <a:pt x="3587433" y="155304"/>
                    <a:pt x="3567867" y="148975"/>
                    <a:pt x="3548911" y="142265"/>
                  </a:cubicBezTo>
                  <a:close/>
                  <a:moveTo>
                    <a:pt x="3883515" y="142052"/>
                  </a:moveTo>
                  <a:cubicBezTo>
                    <a:pt x="3906549" y="147446"/>
                    <a:pt x="3911121" y="146710"/>
                    <a:pt x="3960727" y="151948"/>
                  </a:cubicBezTo>
                  <a:cubicBezTo>
                    <a:pt x="3975663" y="160839"/>
                    <a:pt x="3923579" y="152712"/>
                    <a:pt x="3938599" y="161617"/>
                  </a:cubicBezTo>
                  <a:cubicBezTo>
                    <a:pt x="3924075" y="158616"/>
                    <a:pt x="3903379" y="150306"/>
                    <a:pt x="3908729" y="155968"/>
                  </a:cubicBezTo>
                  <a:cubicBezTo>
                    <a:pt x="3869287" y="150546"/>
                    <a:pt x="3906647" y="149541"/>
                    <a:pt x="3883515" y="142052"/>
                  </a:cubicBezTo>
                  <a:close/>
                  <a:moveTo>
                    <a:pt x="3194373" y="141996"/>
                  </a:moveTo>
                  <a:cubicBezTo>
                    <a:pt x="3224924" y="148876"/>
                    <a:pt x="3169669" y="152033"/>
                    <a:pt x="3200248" y="158914"/>
                  </a:cubicBezTo>
                  <a:cubicBezTo>
                    <a:pt x="3226269" y="162878"/>
                    <a:pt x="3210271" y="149641"/>
                    <a:pt x="3263672" y="148834"/>
                  </a:cubicBezTo>
                  <a:cubicBezTo>
                    <a:pt x="3292878" y="154582"/>
                    <a:pt x="3263488" y="157484"/>
                    <a:pt x="3292694" y="163246"/>
                  </a:cubicBezTo>
                  <a:cubicBezTo>
                    <a:pt x="3231309" y="166332"/>
                    <a:pt x="3293260" y="154652"/>
                    <a:pt x="3247094" y="153619"/>
                  </a:cubicBezTo>
                  <a:cubicBezTo>
                    <a:pt x="3197969" y="166275"/>
                    <a:pt x="3230941" y="204599"/>
                    <a:pt x="3334968" y="202716"/>
                  </a:cubicBezTo>
                  <a:cubicBezTo>
                    <a:pt x="3339370" y="205377"/>
                    <a:pt x="3316592" y="206411"/>
                    <a:pt x="3325242" y="209441"/>
                  </a:cubicBezTo>
                  <a:cubicBezTo>
                    <a:pt x="3352664" y="215896"/>
                    <a:pt x="3343618" y="205321"/>
                    <a:pt x="3371267" y="206199"/>
                  </a:cubicBezTo>
                  <a:cubicBezTo>
                    <a:pt x="3402751" y="212994"/>
                    <a:pt x="3357350" y="212258"/>
                    <a:pt x="3338507" y="214169"/>
                  </a:cubicBezTo>
                  <a:cubicBezTo>
                    <a:pt x="3375457" y="215656"/>
                    <a:pt x="3350441" y="224277"/>
                    <a:pt x="3376377" y="223414"/>
                  </a:cubicBezTo>
                  <a:cubicBezTo>
                    <a:pt x="3368351" y="234853"/>
                    <a:pt x="3326303" y="210955"/>
                    <a:pt x="3297409" y="215429"/>
                  </a:cubicBezTo>
                  <a:cubicBezTo>
                    <a:pt x="3278452" y="210729"/>
                    <a:pt x="3323316" y="209341"/>
                    <a:pt x="3311976" y="205024"/>
                  </a:cubicBezTo>
                  <a:cubicBezTo>
                    <a:pt x="3302392" y="203339"/>
                    <a:pt x="3274460" y="206411"/>
                    <a:pt x="3277334" y="208832"/>
                  </a:cubicBezTo>
                  <a:cubicBezTo>
                    <a:pt x="3243810" y="205222"/>
                    <a:pt x="3224698" y="186563"/>
                    <a:pt x="3194628" y="177134"/>
                  </a:cubicBezTo>
                  <a:cubicBezTo>
                    <a:pt x="3148490" y="179442"/>
                    <a:pt x="3197658" y="185883"/>
                    <a:pt x="3205373" y="190541"/>
                  </a:cubicBezTo>
                  <a:cubicBezTo>
                    <a:pt x="3204156" y="194590"/>
                    <a:pt x="3192150" y="191673"/>
                    <a:pt x="3178149" y="187256"/>
                  </a:cubicBezTo>
                  <a:cubicBezTo>
                    <a:pt x="3171198" y="184949"/>
                    <a:pt x="3163638" y="182443"/>
                    <a:pt x="3156757" y="180149"/>
                  </a:cubicBezTo>
                  <a:cubicBezTo>
                    <a:pt x="3149891" y="178097"/>
                    <a:pt x="3143648" y="176355"/>
                    <a:pt x="3139174" y="175492"/>
                  </a:cubicBezTo>
                  <a:cubicBezTo>
                    <a:pt x="3149863" y="173099"/>
                    <a:pt x="3158739" y="172250"/>
                    <a:pt x="3167191" y="172179"/>
                  </a:cubicBezTo>
                  <a:cubicBezTo>
                    <a:pt x="3175629" y="171967"/>
                    <a:pt x="3183628" y="172080"/>
                    <a:pt x="3192561" y="171514"/>
                  </a:cubicBezTo>
                  <a:cubicBezTo>
                    <a:pt x="3182566" y="167054"/>
                    <a:pt x="3164501" y="167790"/>
                    <a:pt x="3147088" y="169319"/>
                  </a:cubicBezTo>
                  <a:cubicBezTo>
                    <a:pt x="3129675" y="170891"/>
                    <a:pt x="3112814" y="172080"/>
                    <a:pt x="3104857" y="166261"/>
                  </a:cubicBezTo>
                  <a:cubicBezTo>
                    <a:pt x="3118703" y="175520"/>
                    <a:pt x="3125739" y="178578"/>
                    <a:pt x="3154945" y="184751"/>
                  </a:cubicBezTo>
                  <a:cubicBezTo>
                    <a:pt x="3142034" y="185246"/>
                    <a:pt x="3129038" y="185798"/>
                    <a:pt x="3113295" y="188460"/>
                  </a:cubicBezTo>
                  <a:cubicBezTo>
                    <a:pt x="3113621" y="172547"/>
                    <a:pt x="3037866" y="185189"/>
                    <a:pt x="3039692" y="173906"/>
                  </a:cubicBezTo>
                  <a:cubicBezTo>
                    <a:pt x="3032996" y="174515"/>
                    <a:pt x="3021203" y="175194"/>
                    <a:pt x="3007994" y="175732"/>
                  </a:cubicBezTo>
                  <a:cubicBezTo>
                    <a:pt x="2994786" y="176270"/>
                    <a:pt x="2980147" y="176554"/>
                    <a:pt x="2967901" y="177332"/>
                  </a:cubicBezTo>
                  <a:cubicBezTo>
                    <a:pt x="2943367" y="178451"/>
                    <a:pt x="2927893" y="177771"/>
                    <a:pt x="2951267" y="172207"/>
                  </a:cubicBezTo>
                  <a:cubicBezTo>
                    <a:pt x="2962507" y="175350"/>
                    <a:pt x="2980246" y="172066"/>
                    <a:pt x="2990822" y="176129"/>
                  </a:cubicBezTo>
                  <a:cubicBezTo>
                    <a:pt x="2985145" y="161037"/>
                    <a:pt x="3091040" y="164959"/>
                    <a:pt x="3056242" y="153477"/>
                  </a:cubicBezTo>
                  <a:cubicBezTo>
                    <a:pt x="3058578" y="145238"/>
                    <a:pt x="3105636" y="162722"/>
                    <a:pt x="3123460" y="166191"/>
                  </a:cubicBezTo>
                  <a:cubicBezTo>
                    <a:pt x="3121110" y="159438"/>
                    <a:pt x="3144568" y="152571"/>
                    <a:pt x="3103130" y="145875"/>
                  </a:cubicBezTo>
                  <a:cubicBezTo>
                    <a:pt x="3105112" y="143525"/>
                    <a:pt x="3121704" y="146187"/>
                    <a:pt x="3140831" y="147446"/>
                  </a:cubicBezTo>
                  <a:cubicBezTo>
                    <a:pt x="3150387" y="147914"/>
                    <a:pt x="3160622" y="148579"/>
                    <a:pt x="3170037" y="148098"/>
                  </a:cubicBezTo>
                  <a:cubicBezTo>
                    <a:pt x="3179451" y="147560"/>
                    <a:pt x="3188045" y="145833"/>
                    <a:pt x="3194373" y="141996"/>
                  </a:cubicBezTo>
                  <a:close/>
                  <a:moveTo>
                    <a:pt x="2530743" y="140184"/>
                  </a:moveTo>
                  <a:cubicBezTo>
                    <a:pt x="2505472" y="144148"/>
                    <a:pt x="2472486" y="155771"/>
                    <a:pt x="2441539" y="166247"/>
                  </a:cubicBezTo>
                  <a:cubicBezTo>
                    <a:pt x="2434177" y="160329"/>
                    <a:pt x="2502131" y="138881"/>
                    <a:pt x="2530743" y="140184"/>
                  </a:cubicBezTo>
                  <a:close/>
                  <a:moveTo>
                    <a:pt x="3859801" y="139971"/>
                  </a:moveTo>
                  <a:cubicBezTo>
                    <a:pt x="3899299" y="150518"/>
                    <a:pt x="3824395" y="148819"/>
                    <a:pt x="3869543" y="167139"/>
                  </a:cubicBezTo>
                  <a:cubicBezTo>
                    <a:pt x="3852001" y="162000"/>
                    <a:pt x="3837433" y="157795"/>
                    <a:pt x="3826731" y="153265"/>
                  </a:cubicBezTo>
                  <a:cubicBezTo>
                    <a:pt x="3816027" y="148777"/>
                    <a:pt x="3809191" y="144331"/>
                    <a:pt x="3807051" y="140311"/>
                  </a:cubicBezTo>
                  <a:cubicBezTo>
                    <a:pt x="3840661" y="143312"/>
                    <a:pt x="3856913" y="146271"/>
                    <a:pt x="3859801" y="139971"/>
                  </a:cubicBezTo>
                  <a:close/>
                  <a:moveTo>
                    <a:pt x="3352452" y="139412"/>
                  </a:moveTo>
                  <a:cubicBezTo>
                    <a:pt x="3359495" y="141748"/>
                    <a:pt x="3368913" y="153269"/>
                    <a:pt x="3392729" y="158164"/>
                  </a:cubicBezTo>
                  <a:cubicBezTo>
                    <a:pt x="3376631" y="157229"/>
                    <a:pt x="3362688" y="154893"/>
                    <a:pt x="3349479" y="152062"/>
                  </a:cubicBezTo>
                  <a:cubicBezTo>
                    <a:pt x="3342882" y="150646"/>
                    <a:pt x="3336455" y="149103"/>
                    <a:pt x="3330041" y="147560"/>
                  </a:cubicBezTo>
                  <a:cubicBezTo>
                    <a:pt x="3323628" y="146102"/>
                    <a:pt x="3317229" y="144941"/>
                    <a:pt x="3310646" y="143723"/>
                  </a:cubicBezTo>
                  <a:cubicBezTo>
                    <a:pt x="3329291" y="140736"/>
                    <a:pt x="3352509" y="145450"/>
                    <a:pt x="3345756" y="140722"/>
                  </a:cubicBezTo>
                  <a:cubicBezTo>
                    <a:pt x="3348021" y="138874"/>
                    <a:pt x="3350105" y="138633"/>
                    <a:pt x="3352452" y="139412"/>
                  </a:cubicBezTo>
                  <a:close/>
                  <a:moveTo>
                    <a:pt x="2665704" y="135908"/>
                  </a:moveTo>
                  <a:cubicBezTo>
                    <a:pt x="2671154" y="138414"/>
                    <a:pt x="2656629" y="143128"/>
                    <a:pt x="2664147" y="145407"/>
                  </a:cubicBezTo>
                  <a:cubicBezTo>
                    <a:pt x="2650952" y="147630"/>
                    <a:pt x="2639159" y="150023"/>
                    <a:pt x="2628655" y="152486"/>
                  </a:cubicBezTo>
                  <a:cubicBezTo>
                    <a:pt x="2618178" y="155020"/>
                    <a:pt x="2609118" y="158191"/>
                    <a:pt x="2601162" y="161009"/>
                  </a:cubicBezTo>
                  <a:cubicBezTo>
                    <a:pt x="2585291" y="166799"/>
                    <a:pt x="2574121" y="172490"/>
                    <a:pt x="2566717" y="177601"/>
                  </a:cubicBezTo>
                  <a:cubicBezTo>
                    <a:pt x="2572394" y="172929"/>
                    <a:pt x="2543301" y="173778"/>
                    <a:pt x="2579643" y="164293"/>
                  </a:cubicBezTo>
                  <a:cubicBezTo>
                    <a:pt x="2575537" y="162976"/>
                    <a:pt x="2568189" y="165086"/>
                    <a:pt x="2560658" y="167294"/>
                  </a:cubicBezTo>
                  <a:cubicBezTo>
                    <a:pt x="2564820" y="165213"/>
                    <a:pt x="2583862" y="160655"/>
                    <a:pt x="2605395" y="154794"/>
                  </a:cubicBezTo>
                  <a:cubicBezTo>
                    <a:pt x="2610760" y="153279"/>
                    <a:pt x="2616310" y="151722"/>
                    <a:pt x="2621831" y="150164"/>
                  </a:cubicBezTo>
                  <a:cubicBezTo>
                    <a:pt x="2627366" y="148664"/>
                    <a:pt x="2632874" y="147163"/>
                    <a:pt x="2638197" y="145719"/>
                  </a:cubicBezTo>
                  <a:cubicBezTo>
                    <a:pt x="2648786" y="142661"/>
                    <a:pt x="2658470" y="139376"/>
                    <a:pt x="2665704" y="135908"/>
                  </a:cubicBezTo>
                  <a:close/>
                  <a:moveTo>
                    <a:pt x="3520893" y="125163"/>
                  </a:moveTo>
                  <a:cubicBezTo>
                    <a:pt x="3536141" y="128079"/>
                    <a:pt x="3536551" y="144756"/>
                    <a:pt x="3551643" y="153874"/>
                  </a:cubicBezTo>
                  <a:cubicBezTo>
                    <a:pt x="3590971" y="160273"/>
                    <a:pt x="3579319" y="158376"/>
                    <a:pt x="3619315" y="167719"/>
                  </a:cubicBezTo>
                  <a:cubicBezTo>
                    <a:pt x="3596223" y="164435"/>
                    <a:pt x="3598319" y="166785"/>
                    <a:pt x="3584275" y="168059"/>
                  </a:cubicBezTo>
                  <a:cubicBezTo>
                    <a:pt x="3668453" y="172391"/>
                    <a:pt x="3609149" y="186279"/>
                    <a:pt x="3670789" y="190611"/>
                  </a:cubicBezTo>
                  <a:cubicBezTo>
                    <a:pt x="3678377" y="196204"/>
                    <a:pt x="3630879" y="193202"/>
                    <a:pt x="3661629" y="202305"/>
                  </a:cubicBezTo>
                  <a:cubicBezTo>
                    <a:pt x="3640067" y="197195"/>
                    <a:pt x="3614103" y="194675"/>
                    <a:pt x="3594779" y="188346"/>
                  </a:cubicBezTo>
                  <a:cubicBezTo>
                    <a:pt x="3607507" y="189762"/>
                    <a:pt x="3620291" y="191135"/>
                    <a:pt x="3635963" y="190852"/>
                  </a:cubicBezTo>
                  <a:cubicBezTo>
                    <a:pt x="3603911" y="182613"/>
                    <a:pt x="3605127" y="180319"/>
                    <a:pt x="3627087" y="176384"/>
                  </a:cubicBezTo>
                  <a:cubicBezTo>
                    <a:pt x="3576035" y="175860"/>
                    <a:pt x="3558439" y="168130"/>
                    <a:pt x="3544691" y="157993"/>
                  </a:cubicBezTo>
                  <a:cubicBezTo>
                    <a:pt x="3537825" y="152925"/>
                    <a:pt x="3531935" y="147276"/>
                    <a:pt x="3523329" y="141670"/>
                  </a:cubicBezTo>
                  <a:cubicBezTo>
                    <a:pt x="3514707" y="136092"/>
                    <a:pt x="3503367" y="130302"/>
                    <a:pt x="3485529" y="126409"/>
                  </a:cubicBezTo>
                  <a:cubicBezTo>
                    <a:pt x="3499659" y="127272"/>
                    <a:pt x="3528171" y="129637"/>
                    <a:pt x="3520893" y="125163"/>
                  </a:cubicBezTo>
                  <a:close/>
                  <a:moveTo>
                    <a:pt x="3259748" y="124413"/>
                  </a:moveTo>
                  <a:cubicBezTo>
                    <a:pt x="3284439" y="126458"/>
                    <a:pt x="3324792" y="141121"/>
                    <a:pt x="3273582" y="141897"/>
                  </a:cubicBezTo>
                  <a:cubicBezTo>
                    <a:pt x="3270666" y="138485"/>
                    <a:pt x="3262540" y="125602"/>
                    <a:pt x="3244249" y="127556"/>
                  </a:cubicBezTo>
                  <a:cubicBezTo>
                    <a:pt x="3245028" y="124452"/>
                    <a:pt x="3251518" y="123732"/>
                    <a:pt x="3259748" y="124413"/>
                  </a:cubicBezTo>
                  <a:close/>
                  <a:moveTo>
                    <a:pt x="3689545" y="120412"/>
                  </a:moveTo>
                  <a:cubicBezTo>
                    <a:pt x="3693443" y="121193"/>
                    <a:pt x="3699631" y="124037"/>
                    <a:pt x="3711407" y="130613"/>
                  </a:cubicBezTo>
                  <a:cubicBezTo>
                    <a:pt x="3727149" y="129990"/>
                    <a:pt x="3701001" y="121043"/>
                    <a:pt x="3745795" y="126111"/>
                  </a:cubicBezTo>
                  <a:cubicBezTo>
                    <a:pt x="3739069" y="134308"/>
                    <a:pt x="3789795" y="142335"/>
                    <a:pt x="3767271" y="147361"/>
                  </a:cubicBezTo>
                  <a:cubicBezTo>
                    <a:pt x="3799365" y="140736"/>
                    <a:pt x="3752307" y="134422"/>
                    <a:pt x="3787811" y="130755"/>
                  </a:cubicBezTo>
                  <a:cubicBezTo>
                    <a:pt x="3825443" y="139093"/>
                    <a:pt x="3787557" y="148253"/>
                    <a:pt x="3780111" y="153732"/>
                  </a:cubicBezTo>
                  <a:cubicBezTo>
                    <a:pt x="3733747" y="152330"/>
                    <a:pt x="3727971" y="134846"/>
                    <a:pt x="3701851" y="141939"/>
                  </a:cubicBezTo>
                  <a:cubicBezTo>
                    <a:pt x="3656491" y="137451"/>
                    <a:pt x="3702163" y="136163"/>
                    <a:pt x="3694235" y="132907"/>
                  </a:cubicBezTo>
                  <a:cubicBezTo>
                    <a:pt x="3681917" y="128801"/>
                    <a:pt x="3671923" y="130656"/>
                    <a:pt x="3661671" y="131449"/>
                  </a:cubicBezTo>
                  <a:cubicBezTo>
                    <a:pt x="3651407" y="132185"/>
                    <a:pt x="3640903" y="131817"/>
                    <a:pt x="3627313" y="123974"/>
                  </a:cubicBezTo>
                  <a:cubicBezTo>
                    <a:pt x="3686773" y="134283"/>
                    <a:pt x="3677851" y="118067"/>
                    <a:pt x="3689545" y="120412"/>
                  </a:cubicBezTo>
                  <a:close/>
                  <a:moveTo>
                    <a:pt x="3357308" y="119557"/>
                  </a:moveTo>
                  <a:cubicBezTo>
                    <a:pt x="3368591" y="123719"/>
                    <a:pt x="3379889" y="127881"/>
                    <a:pt x="3391087" y="132001"/>
                  </a:cubicBezTo>
                  <a:cubicBezTo>
                    <a:pt x="3408967" y="129425"/>
                    <a:pt x="3448139" y="121780"/>
                    <a:pt x="3486945" y="132143"/>
                  </a:cubicBezTo>
                  <a:cubicBezTo>
                    <a:pt x="3427951" y="127145"/>
                    <a:pt x="3437991" y="140368"/>
                    <a:pt x="3448155" y="143157"/>
                  </a:cubicBezTo>
                  <a:cubicBezTo>
                    <a:pt x="3427485" y="147503"/>
                    <a:pt x="3375033" y="124045"/>
                    <a:pt x="3406291" y="142761"/>
                  </a:cubicBezTo>
                  <a:cubicBezTo>
                    <a:pt x="3360295" y="137395"/>
                    <a:pt x="3379323" y="125163"/>
                    <a:pt x="3321986" y="122034"/>
                  </a:cubicBezTo>
                  <a:cubicBezTo>
                    <a:pt x="3333751" y="120888"/>
                    <a:pt x="3345628" y="120392"/>
                    <a:pt x="3357308" y="119557"/>
                  </a:cubicBezTo>
                  <a:close/>
                  <a:moveTo>
                    <a:pt x="3047649" y="116555"/>
                  </a:moveTo>
                  <a:cubicBezTo>
                    <a:pt x="3038518" y="125304"/>
                    <a:pt x="3024644" y="128164"/>
                    <a:pt x="3078002" y="129311"/>
                  </a:cubicBezTo>
                  <a:cubicBezTo>
                    <a:pt x="3077252" y="134011"/>
                    <a:pt x="3010189" y="129367"/>
                    <a:pt x="2993413" y="122558"/>
                  </a:cubicBezTo>
                  <a:cubicBezTo>
                    <a:pt x="3015003" y="117673"/>
                    <a:pt x="3029372" y="118608"/>
                    <a:pt x="3047649" y="116555"/>
                  </a:cubicBezTo>
                  <a:close/>
                  <a:moveTo>
                    <a:pt x="3294747" y="113242"/>
                  </a:moveTo>
                  <a:cubicBezTo>
                    <a:pt x="3315927" y="117999"/>
                    <a:pt x="3288079" y="120335"/>
                    <a:pt x="3316932" y="125502"/>
                  </a:cubicBezTo>
                  <a:cubicBezTo>
                    <a:pt x="3285234" y="119896"/>
                    <a:pt x="3251172" y="115748"/>
                    <a:pt x="3214901" y="113270"/>
                  </a:cubicBezTo>
                  <a:cubicBezTo>
                    <a:pt x="3246599" y="109717"/>
                    <a:pt x="3262271" y="117234"/>
                    <a:pt x="3294747" y="113242"/>
                  </a:cubicBezTo>
                  <a:close/>
                  <a:moveTo>
                    <a:pt x="4245711" y="111643"/>
                  </a:moveTo>
                  <a:cubicBezTo>
                    <a:pt x="4305709" y="127513"/>
                    <a:pt x="4311387" y="131605"/>
                    <a:pt x="4359563" y="136829"/>
                  </a:cubicBezTo>
                  <a:cubicBezTo>
                    <a:pt x="4388739" y="156960"/>
                    <a:pt x="4289683" y="123082"/>
                    <a:pt x="4323957" y="141642"/>
                  </a:cubicBezTo>
                  <a:cubicBezTo>
                    <a:pt x="4364887" y="156719"/>
                    <a:pt x="4290095" y="131265"/>
                    <a:pt x="4281911" y="124568"/>
                  </a:cubicBezTo>
                  <a:cubicBezTo>
                    <a:pt x="4268887" y="122516"/>
                    <a:pt x="4282887" y="130132"/>
                    <a:pt x="4288239" y="134663"/>
                  </a:cubicBezTo>
                  <a:cubicBezTo>
                    <a:pt x="4242567" y="123124"/>
                    <a:pt x="4270967" y="125814"/>
                    <a:pt x="4245711" y="111643"/>
                  </a:cubicBezTo>
                  <a:close/>
                  <a:moveTo>
                    <a:pt x="4161631" y="97854"/>
                  </a:moveTo>
                  <a:cubicBezTo>
                    <a:pt x="4187255" y="100954"/>
                    <a:pt x="4208519" y="105074"/>
                    <a:pt x="4222239" y="113115"/>
                  </a:cubicBezTo>
                  <a:cubicBezTo>
                    <a:pt x="4233395" y="115749"/>
                    <a:pt x="4231043" y="113625"/>
                    <a:pt x="4227859" y="111204"/>
                  </a:cubicBezTo>
                  <a:cubicBezTo>
                    <a:pt x="4257971" y="117787"/>
                    <a:pt x="4230661" y="119642"/>
                    <a:pt x="4240487" y="125460"/>
                  </a:cubicBezTo>
                  <a:cubicBezTo>
                    <a:pt x="4224631" y="121355"/>
                    <a:pt x="4199473" y="112521"/>
                    <a:pt x="4216377" y="114970"/>
                  </a:cubicBezTo>
                  <a:cubicBezTo>
                    <a:pt x="4206297" y="105994"/>
                    <a:pt x="4165085" y="108897"/>
                    <a:pt x="4161631" y="97854"/>
                  </a:cubicBezTo>
                  <a:close/>
                  <a:moveTo>
                    <a:pt x="3178107" y="96948"/>
                  </a:moveTo>
                  <a:cubicBezTo>
                    <a:pt x="3191188" y="104480"/>
                    <a:pt x="3183190" y="101988"/>
                    <a:pt x="3212821" y="107651"/>
                  </a:cubicBezTo>
                  <a:cubicBezTo>
                    <a:pt x="3199598" y="110695"/>
                    <a:pt x="3156801" y="102625"/>
                    <a:pt x="3170392" y="109562"/>
                  </a:cubicBezTo>
                  <a:cubicBezTo>
                    <a:pt x="3161586" y="111119"/>
                    <a:pt x="3156447" y="110015"/>
                    <a:pt x="3151492" y="108812"/>
                  </a:cubicBezTo>
                  <a:cubicBezTo>
                    <a:pt x="3146862" y="107396"/>
                    <a:pt x="3142205" y="106292"/>
                    <a:pt x="3137632" y="105018"/>
                  </a:cubicBezTo>
                  <a:cubicBezTo>
                    <a:pt x="3148703" y="103375"/>
                    <a:pt x="3152822" y="102073"/>
                    <a:pt x="3157155" y="100728"/>
                  </a:cubicBezTo>
                  <a:cubicBezTo>
                    <a:pt x="3161473" y="99355"/>
                    <a:pt x="3166059" y="97996"/>
                    <a:pt x="3178107" y="96948"/>
                  </a:cubicBezTo>
                  <a:close/>
                  <a:moveTo>
                    <a:pt x="3501669" y="96367"/>
                  </a:moveTo>
                  <a:cubicBezTo>
                    <a:pt x="3538661" y="100402"/>
                    <a:pt x="3543431" y="115876"/>
                    <a:pt x="3512669" y="116527"/>
                  </a:cubicBezTo>
                  <a:cubicBezTo>
                    <a:pt x="3491887" y="110524"/>
                    <a:pt x="3496403" y="108443"/>
                    <a:pt x="3502519" y="105781"/>
                  </a:cubicBezTo>
                  <a:cubicBezTo>
                    <a:pt x="3508635" y="103516"/>
                    <a:pt x="3516335" y="101449"/>
                    <a:pt x="3501669" y="96367"/>
                  </a:cubicBezTo>
                  <a:close/>
                  <a:moveTo>
                    <a:pt x="2864881" y="95433"/>
                  </a:moveTo>
                  <a:cubicBezTo>
                    <a:pt x="2874295" y="98165"/>
                    <a:pt x="2796530" y="105399"/>
                    <a:pt x="2838987" y="109986"/>
                  </a:cubicBezTo>
                  <a:cubicBezTo>
                    <a:pt x="2820668" y="113030"/>
                    <a:pt x="2810970" y="108613"/>
                    <a:pt x="2798101" y="106971"/>
                  </a:cubicBezTo>
                  <a:cubicBezTo>
                    <a:pt x="2773227" y="116385"/>
                    <a:pt x="2687704" y="133544"/>
                    <a:pt x="2687633" y="139065"/>
                  </a:cubicBezTo>
                  <a:cubicBezTo>
                    <a:pt x="2664911" y="140622"/>
                    <a:pt x="2699468" y="128957"/>
                    <a:pt x="2744658" y="116994"/>
                  </a:cubicBezTo>
                  <a:cubicBezTo>
                    <a:pt x="2789649" y="104139"/>
                    <a:pt x="2845938" y="95121"/>
                    <a:pt x="2864881" y="95433"/>
                  </a:cubicBezTo>
                  <a:close/>
                  <a:moveTo>
                    <a:pt x="3575757" y="92201"/>
                  </a:moveTo>
                  <a:cubicBezTo>
                    <a:pt x="3579185" y="91987"/>
                    <a:pt x="3583893" y="91984"/>
                    <a:pt x="3590307" y="92276"/>
                  </a:cubicBezTo>
                  <a:cubicBezTo>
                    <a:pt x="3591367" y="96948"/>
                    <a:pt x="3558565" y="106108"/>
                    <a:pt x="3594411" y="109718"/>
                  </a:cubicBezTo>
                  <a:cubicBezTo>
                    <a:pt x="3586371" y="118184"/>
                    <a:pt x="3537825" y="104947"/>
                    <a:pt x="3543927" y="98633"/>
                  </a:cubicBezTo>
                  <a:cubicBezTo>
                    <a:pt x="3590393" y="105508"/>
                    <a:pt x="3551761" y="93696"/>
                    <a:pt x="3575757" y="92201"/>
                  </a:cubicBezTo>
                  <a:close/>
                  <a:moveTo>
                    <a:pt x="3715129" y="89968"/>
                  </a:moveTo>
                  <a:cubicBezTo>
                    <a:pt x="3743699" y="91568"/>
                    <a:pt x="3773867" y="93252"/>
                    <a:pt x="3805339" y="95008"/>
                  </a:cubicBezTo>
                  <a:cubicBezTo>
                    <a:pt x="3821081" y="95971"/>
                    <a:pt x="3837149" y="96962"/>
                    <a:pt x="3853501" y="97967"/>
                  </a:cubicBezTo>
                  <a:cubicBezTo>
                    <a:pt x="3869839" y="99269"/>
                    <a:pt x="3886431" y="101308"/>
                    <a:pt x="3903291" y="103035"/>
                  </a:cubicBezTo>
                  <a:cubicBezTo>
                    <a:pt x="3936999" y="106829"/>
                    <a:pt x="3971727" y="110737"/>
                    <a:pt x="4007177" y="114715"/>
                  </a:cubicBezTo>
                  <a:cubicBezTo>
                    <a:pt x="4016039" y="115776"/>
                    <a:pt x="4024931" y="116838"/>
                    <a:pt x="4033877" y="117914"/>
                  </a:cubicBezTo>
                  <a:cubicBezTo>
                    <a:pt x="4042783" y="119344"/>
                    <a:pt x="4051715" y="120788"/>
                    <a:pt x="4060691" y="122246"/>
                  </a:cubicBezTo>
                  <a:cubicBezTo>
                    <a:pt x="4078627" y="125219"/>
                    <a:pt x="4096721" y="128206"/>
                    <a:pt x="4114911" y="131208"/>
                  </a:cubicBezTo>
                  <a:cubicBezTo>
                    <a:pt x="4260775" y="153831"/>
                    <a:pt x="4410939" y="193174"/>
                    <a:pt x="4547131" y="236324"/>
                  </a:cubicBezTo>
                  <a:cubicBezTo>
                    <a:pt x="4558371" y="239566"/>
                    <a:pt x="4549283" y="233238"/>
                    <a:pt x="4547511" y="230350"/>
                  </a:cubicBezTo>
                  <a:cubicBezTo>
                    <a:pt x="4577611" y="245569"/>
                    <a:pt x="4625461" y="259259"/>
                    <a:pt x="4674969" y="274747"/>
                  </a:cubicBezTo>
                  <a:cubicBezTo>
                    <a:pt x="4687287" y="278768"/>
                    <a:pt x="4699927" y="282250"/>
                    <a:pt x="4711991" y="287049"/>
                  </a:cubicBezTo>
                  <a:cubicBezTo>
                    <a:pt x="4724123" y="291636"/>
                    <a:pt x="4736085" y="296379"/>
                    <a:pt x="4747623" y="301292"/>
                  </a:cubicBezTo>
                  <a:cubicBezTo>
                    <a:pt x="4770657" y="311102"/>
                    <a:pt x="4792035" y="321635"/>
                    <a:pt x="4809575" y="333089"/>
                  </a:cubicBezTo>
                  <a:cubicBezTo>
                    <a:pt x="4785691" y="324170"/>
                    <a:pt x="4756273" y="312660"/>
                    <a:pt x="4724689" y="300272"/>
                  </a:cubicBezTo>
                  <a:cubicBezTo>
                    <a:pt x="4716789" y="297172"/>
                    <a:pt x="4708763" y="294029"/>
                    <a:pt x="4700651" y="290844"/>
                  </a:cubicBezTo>
                  <a:cubicBezTo>
                    <a:pt x="4692425" y="287984"/>
                    <a:pt x="4684099" y="285096"/>
                    <a:pt x="4675763" y="282194"/>
                  </a:cubicBezTo>
                  <a:cubicBezTo>
                    <a:pt x="4659071" y="276446"/>
                    <a:pt x="4642267" y="270656"/>
                    <a:pt x="4625801" y="264979"/>
                  </a:cubicBezTo>
                  <a:cubicBezTo>
                    <a:pt x="4592829" y="253809"/>
                    <a:pt x="4561243" y="243035"/>
                    <a:pt x="4534331" y="234965"/>
                  </a:cubicBezTo>
                  <a:cubicBezTo>
                    <a:pt x="4507193" y="227618"/>
                    <a:pt x="4484951" y="222210"/>
                    <a:pt x="4471219" y="219987"/>
                  </a:cubicBezTo>
                  <a:cubicBezTo>
                    <a:pt x="4433901" y="208874"/>
                    <a:pt x="4399457" y="198539"/>
                    <a:pt x="4366951" y="189832"/>
                  </a:cubicBezTo>
                  <a:cubicBezTo>
                    <a:pt x="4334235" y="181975"/>
                    <a:pt x="4303671" y="174911"/>
                    <a:pt x="4274591" y="168399"/>
                  </a:cubicBezTo>
                  <a:cubicBezTo>
                    <a:pt x="4260037" y="165185"/>
                    <a:pt x="4245867" y="162070"/>
                    <a:pt x="4231991" y="159012"/>
                  </a:cubicBezTo>
                  <a:cubicBezTo>
                    <a:pt x="4218091" y="156082"/>
                    <a:pt x="4204555" y="152812"/>
                    <a:pt x="4191021" y="150759"/>
                  </a:cubicBezTo>
                  <a:cubicBezTo>
                    <a:pt x="4164011" y="146271"/>
                    <a:pt x="4137833" y="141925"/>
                    <a:pt x="4111771" y="137607"/>
                  </a:cubicBezTo>
                  <a:cubicBezTo>
                    <a:pt x="4085691" y="133416"/>
                    <a:pt x="4059743" y="129240"/>
                    <a:pt x="4033199" y="124964"/>
                  </a:cubicBezTo>
                  <a:cubicBezTo>
                    <a:pt x="4006525" y="121737"/>
                    <a:pt x="3979259" y="118424"/>
                    <a:pt x="3950691" y="114970"/>
                  </a:cubicBezTo>
                  <a:cubicBezTo>
                    <a:pt x="3922135" y="111430"/>
                    <a:pt x="3892263" y="107721"/>
                    <a:pt x="3860353" y="103757"/>
                  </a:cubicBezTo>
                  <a:cubicBezTo>
                    <a:pt x="3828387" y="100883"/>
                    <a:pt x="3794381" y="97839"/>
                    <a:pt x="3757629" y="94541"/>
                  </a:cubicBezTo>
                  <a:cubicBezTo>
                    <a:pt x="3718371" y="95107"/>
                    <a:pt x="3782403" y="104323"/>
                    <a:pt x="3766335" y="109462"/>
                  </a:cubicBezTo>
                  <a:cubicBezTo>
                    <a:pt x="3739225" y="108018"/>
                    <a:pt x="3733619" y="95801"/>
                    <a:pt x="3715129" y="89968"/>
                  </a:cubicBezTo>
                  <a:close/>
                  <a:moveTo>
                    <a:pt x="2702828" y="88933"/>
                  </a:moveTo>
                  <a:cubicBezTo>
                    <a:pt x="2707914" y="88640"/>
                    <a:pt x="2712192" y="88767"/>
                    <a:pt x="2715197" y="89459"/>
                  </a:cubicBezTo>
                  <a:cubicBezTo>
                    <a:pt x="2678870" y="93522"/>
                    <a:pt x="2698181" y="95801"/>
                    <a:pt x="2655836" y="105371"/>
                  </a:cubicBezTo>
                  <a:cubicBezTo>
                    <a:pt x="2650938" y="104677"/>
                    <a:pt x="2646096" y="104012"/>
                    <a:pt x="2641198" y="103333"/>
                  </a:cubicBezTo>
                  <a:cubicBezTo>
                    <a:pt x="2629518" y="105923"/>
                    <a:pt x="2632817" y="106773"/>
                    <a:pt x="2636554" y="107594"/>
                  </a:cubicBezTo>
                  <a:cubicBezTo>
                    <a:pt x="2592009" y="113664"/>
                    <a:pt x="2667224" y="90988"/>
                    <a:pt x="2702828" y="88933"/>
                  </a:cubicBezTo>
                  <a:close/>
                  <a:moveTo>
                    <a:pt x="3010161" y="87278"/>
                  </a:moveTo>
                  <a:cubicBezTo>
                    <a:pt x="3025210" y="93281"/>
                    <a:pt x="2990398" y="99779"/>
                    <a:pt x="3024290" y="105626"/>
                  </a:cubicBezTo>
                  <a:cubicBezTo>
                    <a:pt x="3004937" y="107848"/>
                    <a:pt x="2985089" y="112393"/>
                    <a:pt x="2963273" y="116583"/>
                  </a:cubicBezTo>
                  <a:cubicBezTo>
                    <a:pt x="2941456" y="120873"/>
                    <a:pt x="2917517" y="123534"/>
                    <a:pt x="2889316" y="119967"/>
                  </a:cubicBezTo>
                  <a:cubicBezTo>
                    <a:pt x="2903076" y="115479"/>
                    <a:pt x="2908513" y="111444"/>
                    <a:pt x="2922273" y="106971"/>
                  </a:cubicBezTo>
                  <a:cubicBezTo>
                    <a:pt x="2907366" y="107112"/>
                    <a:pt x="2887574" y="111274"/>
                    <a:pt x="2877112" y="107693"/>
                  </a:cubicBezTo>
                  <a:cubicBezTo>
                    <a:pt x="2884261" y="104833"/>
                    <a:pt x="2892048" y="101874"/>
                    <a:pt x="2886555" y="99722"/>
                  </a:cubicBezTo>
                  <a:cubicBezTo>
                    <a:pt x="2911273" y="96367"/>
                    <a:pt x="2910296" y="101478"/>
                    <a:pt x="2888933" y="105158"/>
                  </a:cubicBezTo>
                  <a:cubicBezTo>
                    <a:pt x="2909447" y="107735"/>
                    <a:pt x="2949413" y="94059"/>
                    <a:pt x="2964929" y="100982"/>
                  </a:cubicBezTo>
                  <a:cubicBezTo>
                    <a:pt x="2956222" y="103346"/>
                    <a:pt x="2950984" y="102738"/>
                    <a:pt x="2945930" y="101973"/>
                  </a:cubicBezTo>
                  <a:cubicBezTo>
                    <a:pt x="2905370" y="109122"/>
                    <a:pt x="2933726" y="112520"/>
                    <a:pt x="2908131" y="118891"/>
                  </a:cubicBezTo>
                  <a:cubicBezTo>
                    <a:pt x="2923576" y="118424"/>
                    <a:pt x="2940508" y="116555"/>
                    <a:pt x="2957893" y="114318"/>
                  </a:cubicBezTo>
                  <a:cubicBezTo>
                    <a:pt x="2973381" y="111189"/>
                    <a:pt x="2981422" y="109165"/>
                    <a:pt x="2985414" y="106942"/>
                  </a:cubicBezTo>
                  <a:cubicBezTo>
                    <a:pt x="2989421" y="104748"/>
                    <a:pt x="2989421" y="102596"/>
                    <a:pt x="2988982" y="100444"/>
                  </a:cubicBezTo>
                  <a:cubicBezTo>
                    <a:pt x="2988132" y="96155"/>
                    <a:pt x="2985556" y="91851"/>
                    <a:pt x="3010161" y="87278"/>
                  </a:cubicBezTo>
                  <a:close/>
                  <a:moveTo>
                    <a:pt x="2903387" y="85946"/>
                  </a:moveTo>
                  <a:cubicBezTo>
                    <a:pt x="2920900" y="84688"/>
                    <a:pt x="2933896" y="85813"/>
                    <a:pt x="2922089" y="92177"/>
                  </a:cubicBezTo>
                  <a:cubicBezTo>
                    <a:pt x="2933471" y="90294"/>
                    <a:pt x="2930526" y="89218"/>
                    <a:pt x="2926704" y="88185"/>
                  </a:cubicBezTo>
                  <a:cubicBezTo>
                    <a:pt x="2947260" y="85169"/>
                    <a:pt x="2931815" y="89714"/>
                    <a:pt x="2941017" y="91115"/>
                  </a:cubicBezTo>
                  <a:cubicBezTo>
                    <a:pt x="2933146" y="92772"/>
                    <a:pt x="2925246" y="94442"/>
                    <a:pt x="2917332" y="96113"/>
                  </a:cubicBezTo>
                  <a:cubicBezTo>
                    <a:pt x="2901264" y="92163"/>
                    <a:pt x="2884643" y="88624"/>
                    <a:pt x="2857589" y="94018"/>
                  </a:cubicBezTo>
                  <a:cubicBezTo>
                    <a:pt x="2863847" y="90846"/>
                    <a:pt x="2885875" y="87204"/>
                    <a:pt x="2903387" y="85946"/>
                  </a:cubicBezTo>
                  <a:close/>
                  <a:moveTo>
                    <a:pt x="3915703" y="85461"/>
                  </a:moveTo>
                  <a:cubicBezTo>
                    <a:pt x="3935457" y="86253"/>
                    <a:pt x="3963933" y="89822"/>
                    <a:pt x="3970949" y="91511"/>
                  </a:cubicBezTo>
                  <a:cubicBezTo>
                    <a:pt x="3962215" y="95022"/>
                    <a:pt x="3928379" y="92261"/>
                    <a:pt x="3899639" y="90845"/>
                  </a:cubicBezTo>
                  <a:cubicBezTo>
                    <a:pt x="3894275" y="88024"/>
                    <a:pt x="3895269" y="86468"/>
                    <a:pt x="3899973" y="85767"/>
                  </a:cubicBezTo>
                  <a:cubicBezTo>
                    <a:pt x="3903501" y="85241"/>
                    <a:pt x="3909117" y="85197"/>
                    <a:pt x="3915703" y="85461"/>
                  </a:cubicBezTo>
                  <a:close/>
                  <a:moveTo>
                    <a:pt x="3346931" y="85226"/>
                  </a:moveTo>
                  <a:cubicBezTo>
                    <a:pt x="3360507" y="82776"/>
                    <a:pt x="3402555" y="93069"/>
                    <a:pt x="3389473" y="85438"/>
                  </a:cubicBezTo>
                  <a:cubicBezTo>
                    <a:pt x="3453575" y="92460"/>
                    <a:pt x="3308692" y="84829"/>
                    <a:pt x="3369215" y="98378"/>
                  </a:cubicBezTo>
                  <a:cubicBezTo>
                    <a:pt x="3339880" y="101322"/>
                    <a:pt x="3333226" y="88722"/>
                    <a:pt x="3301076" y="95022"/>
                  </a:cubicBezTo>
                  <a:cubicBezTo>
                    <a:pt x="3296588" y="92332"/>
                    <a:pt x="3320004" y="91016"/>
                    <a:pt x="3311255" y="88099"/>
                  </a:cubicBezTo>
                  <a:cubicBezTo>
                    <a:pt x="3323642" y="88439"/>
                    <a:pt x="3334784" y="90067"/>
                    <a:pt x="3341721" y="90265"/>
                  </a:cubicBezTo>
                  <a:cubicBezTo>
                    <a:pt x="3348644" y="90464"/>
                    <a:pt x="3351376" y="89359"/>
                    <a:pt x="3346931" y="85226"/>
                  </a:cubicBezTo>
                  <a:close/>
                  <a:moveTo>
                    <a:pt x="3515825" y="81530"/>
                  </a:moveTo>
                  <a:cubicBezTo>
                    <a:pt x="3549547" y="82889"/>
                    <a:pt x="3581315" y="81700"/>
                    <a:pt x="3613085" y="82011"/>
                  </a:cubicBezTo>
                  <a:cubicBezTo>
                    <a:pt x="3628969" y="82167"/>
                    <a:pt x="3644825" y="82705"/>
                    <a:pt x="3660879" y="84121"/>
                  </a:cubicBezTo>
                  <a:cubicBezTo>
                    <a:pt x="3668907" y="84885"/>
                    <a:pt x="3676975" y="85621"/>
                    <a:pt x="3685115" y="87108"/>
                  </a:cubicBezTo>
                  <a:cubicBezTo>
                    <a:pt x="3693255" y="88651"/>
                    <a:pt x="3701467" y="90477"/>
                    <a:pt x="3709763" y="92672"/>
                  </a:cubicBezTo>
                  <a:cubicBezTo>
                    <a:pt x="3692323" y="92926"/>
                    <a:pt x="3682935" y="88665"/>
                    <a:pt x="3667307" y="88807"/>
                  </a:cubicBezTo>
                  <a:cubicBezTo>
                    <a:pt x="3655939" y="88948"/>
                    <a:pt x="3666187" y="92374"/>
                    <a:pt x="3668551" y="94625"/>
                  </a:cubicBezTo>
                  <a:cubicBezTo>
                    <a:pt x="3632691" y="84843"/>
                    <a:pt x="3631759" y="91737"/>
                    <a:pt x="3606317" y="83413"/>
                  </a:cubicBezTo>
                  <a:cubicBezTo>
                    <a:pt x="3590249" y="84814"/>
                    <a:pt x="3616907" y="92445"/>
                    <a:pt x="3571787" y="89571"/>
                  </a:cubicBezTo>
                  <a:cubicBezTo>
                    <a:pt x="3534511" y="75995"/>
                    <a:pt x="3575371" y="92969"/>
                    <a:pt x="3535985" y="89996"/>
                  </a:cubicBezTo>
                  <a:cubicBezTo>
                    <a:pt x="3529259" y="87179"/>
                    <a:pt x="3522493" y="84333"/>
                    <a:pt x="3515825" y="81530"/>
                  </a:cubicBezTo>
                  <a:close/>
                  <a:moveTo>
                    <a:pt x="4003383" y="65321"/>
                  </a:moveTo>
                  <a:cubicBezTo>
                    <a:pt x="4025255" y="67614"/>
                    <a:pt x="4043207" y="71437"/>
                    <a:pt x="4059643" y="76916"/>
                  </a:cubicBezTo>
                  <a:cubicBezTo>
                    <a:pt x="4076123" y="82097"/>
                    <a:pt x="4091227" y="87803"/>
                    <a:pt x="4107623" y="93041"/>
                  </a:cubicBezTo>
                  <a:cubicBezTo>
                    <a:pt x="4095731" y="91370"/>
                    <a:pt x="4083527" y="89643"/>
                    <a:pt x="4071635" y="87972"/>
                  </a:cubicBezTo>
                  <a:cubicBezTo>
                    <a:pt x="4066255" y="81757"/>
                    <a:pt x="4052395" y="78600"/>
                    <a:pt x="4038309" y="75698"/>
                  </a:cubicBezTo>
                  <a:cubicBezTo>
                    <a:pt x="4024151" y="73235"/>
                    <a:pt x="4009783" y="70927"/>
                    <a:pt x="4003383" y="65321"/>
                  </a:cubicBezTo>
                  <a:close/>
                  <a:moveTo>
                    <a:pt x="2803339" y="64075"/>
                  </a:moveTo>
                  <a:cubicBezTo>
                    <a:pt x="2817666" y="68379"/>
                    <a:pt x="2800253" y="71309"/>
                    <a:pt x="2776738" y="74934"/>
                  </a:cubicBezTo>
                  <a:cubicBezTo>
                    <a:pt x="2753251" y="78713"/>
                    <a:pt x="2723394" y="82196"/>
                    <a:pt x="2712351" y="84221"/>
                  </a:cubicBezTo>
                  <a:cubicBezTo>
                    <a:pt x="2707085" y="84405"/>
                    <a:pt x="2725093" y="79351"/>
                    <a:pt x="2746781" y="74197"/>
                  </a:cubicBezTo>
                  <a:cubicBezTo>
                    <a:pt x="2757626" y="71621"/>
                    <a:pt x="2769391" y="69016"/>
                    <a:pt x="2779612" y="67006"/>
                  </a:cubicBezTo>
                  <a:cubicBezTo>
                    <a:pt x="2789833" y="64981"/>
                    <a:pt x="2798639" y="64202"/>
                    <a:pt x="2803339" y="64075"/>
                  </a:cubicBezTo>
                  <a:close/>
                  <a:moveTo>
                    <a:pt x="3051174" y="62857"/>
                  </a:moveTo>
                  <a:cubicBezTo>
                    <a:pt x="3051104" y="65604"/>
                    <a:pt x="3028735" y="70984"/>
                    <a:pt x="3053553" y="68393"/>
                  </a:cubicBezTo>
                  <a:cubicBezTo>
                    <a:pt x="3050226" y="71847"/>
                    <a:pt x="3031737" y="71635"/>
                    <a:pt x="3008604" y="72017"/>
                  </a:cubicBezTo>
                  <a:cubicBezTo>
                    <a:pt x="2997038" y="72201"/>
                    <a:pt x="2984310" y="72541"/>
                    <a:pt x="2971781" y="73546"/>
                  </a:cubicBezTo>
                  <a:cubicBezTo>
                    <a:pt x="2959252" y="74650"/>
                    <a:pt x="2947006" y="77071"/>
                    <a:pt x="2936275" y="80242"/>
                  </a:cubicBezTo>
                  <a:cubicBezTo>
                    <a:pt x="2926450" y="77142"/>
                    <a:pt x="2940409" y="72413"/>
                    <a:pt x="2969686" y="67444"/>
                  </a:cubicBezTo>
                  <a:cubicBezTo>
                    <a:pt x="3002672" y="76307"/>
                    <a:pt x="3020736" y="62574"/>
                    <a:pt x="3051174" y="62857"/>
                  </a:cubicBezTo>
                  <a:close/>
                  <a:moveTo>
                    <a:pt x="3127066" y="51250"/>
                  </a:moveTo>
                  <a:cubicBezTo>
                    <a:pt x="3139495" y="53218"/>
                    <a:pt x="3122405" y="60383"/>
                    <a:pt x="3089469" y="62602"/>
                  </a:cubicBezTo>
                  <a:cubicBezTo>
                    <a:pt x="3083183" y="60167"/>
                    <a:pt x="3074193" y="59785"/>
                    <a:pt x="3063349" y="60889"/>
                  </a:cubicBezTo>
                  <a:cubicBezTo>
                    <a:pt x="3041504" y="54023"/>
                    <a:pt x="3125838" y="58256"/>
                    <a:pt x="3104291" y="51390"/>
                  </a:cubicBezTo>
                  <a:cubicBezTo>
                    <a:pt x="3115500" y="50516"/>
                    <a:pt x="3122923" y="50594"/>
                    <a:pt x="3127066" y="51250"/>
                  </a:cubicBezTo>
                  <a:close/>
                  <a:moveTo>
                    <a:pt x="3647721" y="49677"/>
                  </a:moveTo>
                  <a:lnTo>
                    <a:pt x="3662745" y="50215"/>
                  </a:lnTo>
                  <a:lnTo>
                    <a:pt x="3653107" y="51036"/>
                  </a:lnTo>
                  <a:close/>
                  <a:moveTo>
                    <a:pt x="3688159" y="48049"/>
                  </a:moveTo>
                  <a:cubicBezTo>
                    <a:pt x="3700943" y="47978"/>
                    <a:pt x="3714705" y="48389"/>
                    <a:pt x="3728947" y="49097"/>
                  </a:cubicBezTo>
                  <a:cubicBezTo>
                    <a:pt x="3757447" y="50513"/>
                    <a:pt x="3787927" y="53146"/>
                    <a:pt x="3816791" y="55609"/>
                  </a:cubicBezTo>
                  <a:cubicBezTo>
                    <a:pt x="3831231" y="56784"/>
                    <a:pt x="3845277" y="57917"/>
                    <a:pt x="3858471" y="58979"/>
                  </a:cubicBezTo>
                  <a:cubicBezTo>
                    <a:pt x="3871651" y="60154"/>
                    <a:pt x="3883967" y="61598"/>
                    <a:pt x="3895039" y="62277"/>
                  </a:cubicBezTo>
                  <a:cubicBezTo>
                    <a:pt x="3917167" y="63792"/>
                    <a:pt x="3934227" y="63438"/>
                    <a:pt x="3942763" y="59616"/>
                  </a:cubicBezTo>
                  <a:cubicBezTo>
                    <a:pt x="3961279" y="62221"/>
                    <a:pt x="3968995" y="69370"/>
                    <a:pt x="3980703" y="74849"/>
                  </a:cubicBezTo>
                  <a:cubicBezTo>
                    <a:pt x="3965415" y="74481"/>
                    <a:pt x="3943187" y="72272"/>
                    <a:pt x="3918795" y="69483"/>
                  </a:cubicBezTo>
                  <a:cubicBezTo>
                    <a:pt x="3906605" y="68025"/>
                    <a:pt x="3893851" y="66510"/>
                    <a:pt x="3881151" y="64995"/>
                  </a:cubicBezTo>
                  <a:cubicBezTo>
                    <a:pt x="3874807" y="64231"/>
                    <a:pt x="3868467" y="63452"/>
                    <a:pt x="3862223" y="62702"/>
                  </a:cubicBezTo>
                  <a:cubicBezTo>
                    <a:pt x="3855965" y="62206"/>
                    <a:pt x="3849793" y="61711"/>
                    <a:pt x="3843791" y="61230"/>
                  </a:cubicBezTo>
                  <a:cubicBezTo>
                    <a:pt x="3795711" y="57520"/>
                    <a:pt x="3758153" y="55694"/>
                    <a:pt x="3769763" y="62943"/>
                  </a:cubicBezTo>
                  <a:cubicBezTo>
                    <a:pt x="3754983" y="60932"/>
                    <a:pt x="3737343" y="58526"/>
                    <a:pt x="3719023" y="56020"/>
                  </a:cubicBezTo>
                  <a:cubicBezTo>
                    <a:pt x="3700675" y="53655"/>
                    <a:pt x="3681591" y="51065"/>
                    <a:pt x="3663951" y="50258"/>
                  </a:cubicBezTo>
                  <a:lnTo>
                    <a:pt x="3662745" y="50215"/>
                  </a:lnTo>
                  <a:close/>
                  <a:moveTo>
                    <a:pt x="3468995" y="42825"/>
                  </a:moveTo>
                  <a:cubicBezTo>
                    <a:pt x="3475379" y="45274"/>
                    <a:pt x="3459479" y="45614"/>
                    <a:pt x="3451765" y="46718"/>
                  </a:cubicBezTo>
                  <a:cubicBezTo>
                    <a:pt x="3455175" y="48983"/>
                    <a:pt x="3462849" y="48842"/>
                    <a:pt x="3470595" y="48530"/>
                  </a:cubicBezTo>
                  <a:cubicBezTo>
                    <a:pt x="3480403" y="56529"/>
                    <a:pt x="3431293" y="47001"/>
                    <a:pt x="3410341" y="52041"/>
                  </a:cubicBezTo>
                  <a:cubicBezTo>
                    <a:pt x="3394103" y="45571"/>
                    <a:pt x="3437041" y="44637"/>
                    <a:pt x="3468995" y="42825"/>
                  </a:cubicBezTo>
                  <a:close/>
                  <a:moveTo>
                    <a:pt x="3577777" y="40008"/>
                  </a:moveTo>
                  <a:cubicBezTo>
                    <a:pt x="3593675" y="40022"/>
                    <a:pt x="3607911" y="40956"/>
                    <a:pt x="3620471" y="42798"/>
                  </a:cubicBezTo>
                  <a:lnTo>
                    <a:pt x="3647721" y="49677"/>
                  </a:lnTo>
                  <a:lnTo>
                    <a:pt x="3617495" y="48594"/>
                  </a:lnTo>
                  <a:cubicBezTo>
                    <a:pt x="3604895" y="48689"/>
                    <a:pt x="3595905" y="49542"/>
                    <a:pt x="3592699" y="51475"/>
                  </a:cubicBezTo>
                  <a:cubicBezTo>
                    <a:pt x="3562347" y="50966"/>
                    <a:pt x="3568659" y="40872"/>
                    <a:pt x="3577777" y="40008"/>
                  </a:cubicBezTo>
                  <a:close/>
                  <a:moveTo>
                    <a:pt x="3219293" y="38520"/>
                  </a:moveTo>
                  <a:cubicBezTo>
                    <a:pt x="3229295" y="40015"/>
                    <a:pt x="3215407" y="45411"/>
                    <a:pt x="3190721" y="45656"/>
                  </a:cubicBezTo>
                  <a:cubicBezTo>
                    <a:pt x="3159108" y="48091"/>
                    <a:pt x="3229469" y="54603"/>
                    <a:pt x="3175912" y="56175"/>
                  </a:cubicBezTo>
                  <a:cubicBezTo>
                    <a:pt x="3161571" y="52550"/>
                    <a:pt x="3175601" y="50002"/>
                    <a:pt x="3159561" y="46307"/>
                  </a:cubicBezTo>
                  <a:cubicBezTo>
                    <a:pt x="3178036" y="43914"/>
                    <a:pt x="3209054" y="42074"/>
                    <a:pt x="3200843" y="38662"/>
                  </a:cubicBezTo>
                  <a:cubicBezTo>
                    <a:pt x="3209971" y="37958"/>
                    <a:pt x="3215959" y="38022"/>
                    <a:pt x="3219293" y="38520"/>
                  </a:cubicBezTo>
                  <a:close/>
                  <a:moveTo>
                    <a:pt x="3452075" y="26289"/>
                  </a:moveTo>
                  <a:cubicBezTo>
                    <a:pt x="3442875" y="32263"/>
                    <a:pt x="3432851" y="38011"/>
                    <a:pt x="3375867" y="39583"/>
                  </a:cubicBezTo>
                  <a:cubicBezTo>
                    <a:pt x="3369795" y="36525"/>
                    <a:pt x="3392107" y="36100"/>
                    <a:pt x="3405301" y="34882"/>
                  </a:cubicBezTo>
                  <a:cubicBezTo>
                    <a:pt x="3393763" y="32971"/>
                    <a:pt x="3382211" y="31060"/>
                    <a:pt x="3367119" y="31386"/>
                  </a:cubicBezTo>
                  <a:cubicBezTo>
                    <a:pt x="3381643" y="24293"/>
                    <a:pt x="3418199" y="34642"/>
                    <a:pt x="3452075" y="26289"/>
                  </a:cubicBezTo>
                  <a:close/>
                  <a:moveTo>
                    <a:pt x="3323614" y="10801"/>
                  </a:moveTo>
                  <a:cubicBezTo>
                    <a:pt x="3342981" y="17936"/>
                    <a:pt x="3260728" y="24052"/>
                    <a:pt x="3243499" y="16351"/>
                  </a:cubicBezTo>
                  <a:cubicBezTo>
                    <a:pt x="3258222" y="16747"/>
                    <a:pt x="3287698" y="16124"/>
                    <a:pt x="3279883" y="12401"/>
                  </a:cubicBezTo>
                  <a:cubicBezTo>
                    <a:pt x="3311312" y="13406"/>
                    <a:pt x="3278934" y="18545"/>
                    <a:pt x="3323614" y="10801"/>
                  </a:cubicBezTo>
                  <a:close/>
                  <a:moveTo>
                    <a:pt x="3205996" y="0"/>
                  </a:moveTo>
                  <a:cubicBezTo>
                    <a:pt x="3221767" y="3511"/>
                    <a:pt x="3197672" y="8282"/>
                    <a:pt x="3168621" y="10972"/>
                  </a:cubicBezTo>
                  <a:cubicBezTo>
                    <a:pt x="3139528" y="13124"/>
                    <a:pt x="3105523" y="15785"/>
                    <a:pt x="3101021" y="10618"/>
                  </a:cubicBezTo>
                  <a:cubicBezTo>
                    <a:pt x="3108227" y="10618"/>
                    <a:pt x="3116127" y="10108"/>
                    <a:pt x="3124479" y="9259"/>
                  </a:cubicBezTo>
                  <a:cubicBezTo>
                    <a:pt x="3132832" y="8353"/>
                    <a:pt x="3141652" y="7206"/>
                    <a:pt x="3150741" y="6357"/>
                  </a:cubicBezTo>
                  <a:cubicBezTo>
                    <a:pt x="3168876" y="4389"/>
                    <a:pt x="3187946" y="1826"/>
                    <a:pt x="3205996" y="0"/>
                  </a:cubicBezTo>
                  <a:close/>
                </a:path>
              </a:pathLst>
            </a:custGeom>
            <a:blipFill dpi="0" rotWithShape="1">
              <a:blip r:embed="rId9"/>
              <a:srcRect/>
              <a:tile tx="0" ty="0" sx="100000" sy="100000" flip="none" algn="ctr"/>
            </a:blipFill>
            <a:ln w="14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endParaRPr>
            </a:p>
          </p:txBody>
        </p:sp>
        <p:sp>
          <p:nvSpPr>
            <p:cNvPr id="32" name="文本框 31">
              <a:extLst>
                <a:ext uri="{FF2B5EF4-FFF2-40B4-BE49-F238E27FC236}">
                  <a16:creationId xmlns:a16="http://schemas.microsoft.com/office/drawing/2014/main" id="{00A1E400-FD38-14B0-1FE4-41DBD8E50CB9}"/>
                </a:ext>
              </a:extLst>
            </p:cNvPr>
            <p:cNvSpPr txBox="1"/>
            <p:nvPr/>
          </p:nvSpPr>
          <p:spPr>
            <a:xfrm>
              <a:off x="880818" y="296834"/>
              <a:ext cx="2827581" cy="49244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>
              <a:defPPr>
                <a:defRPr lang="zh-CN"/>
              </a:defPPr>
              <a:lvl1pPr algn="ctr">
                <a:defRPr sz="4000" kern="100" spc="-500">
                  <a:gradFill>
                    <a:gsLst>
                      <a:gs pos="100000">
                        <a:srgbClr val="C00000">
                          <a:lumMod val="67000"/>
                        </a:srgbClr>
                      </a:gs>
                      <a:gs pos="0">
                        <a:srgbClr val="C00000"/>
                      </a:gs>
                    </a:gsLst>
                    <a:lin ang="5400000" scaled="0"/>
                  </a:gradFill>
                  <a:latin typeface="演示秋鸿楷" panose="00000500000000000000" pitchFamily="2" charset="-122"/>
                  <a:ea typeface="演示秋鸿楷" panose="00000500000000000000" pitchFamily="2" charset="-122"/>
                  <a:cs typeface="Times New Roman" panose="02020603050405020304" pitchFamily="18" charset="0"/>
                </a:defRPr>
              </a:lvl1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zh-CN" altLang="en-US" sz="3200" b="1" spc="0" dirty="0">
                  <a:gradFill>
                    <a:gsLst>
                      <a:gs pos="100000">
                        <a:srgbClr val="434341"/>
                      </a:gs>
                      <a:gs pos="0">
                        <a:schemeClr val="tx1"/>
                      </a:gs>
                    </a:gsLst>
                    <a:lin ang="5400000" scaled="0"/>
                  </a:gradFill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现实启发</a:t>
              </a:r>
              <a:endParaRPr kumimoji="0" lang="zh-CN" altLang="en-US" sz="3200" b="1" i="0" u="none" strike="noStrike" kern="100" cap="none" spc="0" normalizeH="0" baseline="0" noProof="0" dirty="0">
                <a:ln>
                  <a:noFill/>
                </a:ln>
                <a:gradFill>
                  <a:gsLst>
                    <a:gs pos="100000">
                      <a:srgbClr val="434341"/>
                    </a:gs>
                    <a:gs pos="0">
                      <a:schemeClr val="tx1"/>
                    </a:gs>
                  </a:gsLst>
                  <a:lin ang="5400000" scaled="0"/>
                </a:gra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endParaRPr>
            </a:p>
          </p:txBody>
        </p:sp>
      </p:grpSp>
      <p:pic>
        <p:nvPicPr>
          <p:cNvPr id="15" name="图片 14" descr="查看图片">
            <a:extLst>
              <a:ext uri="{FF2B5EF4-FFF2-40B4-BE49-F238E27FC236}">
                <a16:creationId xmlns:a16="http://schemas.microsoft.com/office/drawing/2014/main" id="{18C1CE5D-C676-DB54-92D0-42CC8EE1E70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>
            <a:extLst>
              <a:ext uri="{BEBA8EAE-BF5A-486C-A8C5-ECC9F3942E4B}">
                <a14:imgProps xmlns:a14="http://schemas.microsoft.com/office/drawing/2010/main">
                  <a14:imgLayer r:embed="rId11">
                    <a14:imgEffect>
                      <a14:saturation sat="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38300" b="3904"/>
          <a:stretch>
            <a:fillRect/>
          </a:stretch>
        </p:blipFill>
        <p:spPr bwMode="auto">
          <a:xfrm rot="16200000">
            <a:off x="5313333" y="-20667"/>
            <a:ext cx="1565334" cy="12192000"/>
          </a:xfrm>
          <a:custGeom>
            <a:avLst/>
            <a:gdLst>
              <a:gd name="connsiteX0" fmla="*/ 1565334 w 1565334"/>
              <a:gd name="connsiteY0" fmla="*/ 0 h 12192000"/>
              <a:gd name="connsiteX1" fmla="*/ 1565334 w 1565334"/>
              <a:gd name="connsiteY1" fmla="*/ 12192000 h 12192000"/>
              <a:gd name="connsiteX2" fmla="*/ 0 w 1565334"/>
              <a:gd name="connsiteY2" fmla="*/ 12192000 h 12192000"/>
              <a:gd name="connsiteX3" fmla="*/ 1 w 1565334"/>
              <a:gd name="connsiteY3" fmla="*/ 0 h 12192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65334" h="12192000">
                <a:moveTo>
                  <a:pt x="1565334" y="0"/>
                </a:moveTo>
                <a:lnTo>
                  <a:pt x="1565334" y="12192000"/>
                </a:lnTo>
                <a:lnTo>
                  <a:pt x="0" y="12192000"/>
                </a:lnTo>
                <a:lnTo>
                  <a:pt x="1" y="0"/>
                </a:lnTo>
                <a:close/>
              </a:path>
            </a:pathLst>
          </a:cu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6" name="图片 15" descr="图片包含 游戏机, 刀, 灯光&#10;&#10;描述已自动生成">
            <a:extLst>
              <a:ext uri="{FF2B5EF4-FFF2-40B4-BE49-F238E27FC236}">
                <a16:creationId xmlns:a16="http://schemas.microsoft.com/office/drawing/2014/main" id="{E39BB68C-26CB-0E59-E37C-5516FD660007}"/>
              </a:ext>
            </a:extLst>
          </p:cNvPr>
          <p:cNvPicPr>
            <a:picLocks noChangeAspect="1"/>
          </p:cNvPicPr>
          <p:nvPr/>
        </p:nvPicPr>
        <p:blipFill rotWithShape="1">
          <a:blip r:embed="rId12">
            <a:duotone>
              <a:prstClr val="black"/>
              <a:schemeClr val="accent4">
                <a:lumMod val="50000"/>
                <a:tint val="45000"/>
                <a:satMod val="400000"/>
              </a:schemeClr>
            </a:duotone>
            <a:alphaModFix amt="8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1903" t="-707" r="16758" b="26994"/>
          <a:stretch/>
        </p:blipFill>
        <p:spPr>
          <a:xfrm rot="21000000">
            <a:off x="9203696" y="2472921"/>
            <a:ext cx="2917483" cy="3966558"/>
          </a:xfrm>
          <a:prstGeom prst="rect">
            <a:avLst/>
          </a:prstGeom>
        </p:spPr>
      </p:pic>
      <p:sp>
        <p:nvSpPr>
          <p:cNvPr id="4" name="文本框 3">
            <a:extLst>
              <a:ext uri="{FF2B5EF4-FFF2-40B4-BE49-F238E27FC236}">
                <a16:creationId xmlns:a16="http://schemas.microsoft.com/office/drawing/2014/main" id="{2CD6246F-B8A3-2D23-1103-D37FE9106EDD}"/>
              </a:ext>
            </a:extLst>
          </p:cNvPr>
          <p:cNvSpPr txBox="1"/>
          <p:nvPr/>
        </p:nvSpPr>
        <p:spPr>
          <a:xfrm>
            <a:off x="981447" y="2639223"/>
            <a:ext cx="8921545" cy="211961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lnSpc>
                <a:spcPts val="2143"/>
              </a:lnSpc>
              <a:spcBef>
                <a:spcPts val="1029"/>
              </a:spcBef>
              <a:spcAft>
                <a:spcPts val="1029"/>
              </a:spcAft>
              <a:buFont typeface="Arial" panose="020B0604020202020204" pitchFamily="34" charset="0"/>
              <a:buChar char="•"/>
            </a:pPr>
            <a:r>
              <a:rPr lang="zh-CN" altLang="en-US" sz="2400" b="1" i="0" dirty="0">
                <a:solidFill>
                  <a:srgbClr val="404040"/>
                </a:solidFill>
                <a:effectLst/>
                <a:latin typeface="quote-cjk-patch"/>
              </a:rPr>
              <a:t>犹豫是否帮助弱者？那是你恻隐之心在呼唤，勇敢回应它！</a:t>
            </a:r>
          </a:p>
          <a:p>
            <a:pPr algn="l">
              <a:lnSpc>
                <a:spcPts val="2143"/>
              </a:lnSpc>
              <a:spcBef>
                <a:spcPts val="300"/>
              </a:spcBef>
              <a:spcAft>
                <a:spcPts val="1029"/>
              </a:spcAft>
              <a:buFont typeface="Arial" panose="020B0604020202020204" pitchFamily="34" charset="0"/>
              <a:buChar char="•"/>
            </a:pPr>
            <a:r>
              <a:rPr lang="zh-CN" altLang="en-US" sz="2400" b="1" i="0" dirty="0">
                <a:solidFill>
                  <a:srgbClr val="404040"/>
                </a:solidFill>
                <a:effectLst/>
                <a:latin typeface="quote-cjk-patch"/>
              </a:rPr>
              <a:t>面对错误感到羞愧？那是你羞恶之心在守护尊严，改正就好！</a:t>
            </a:r>
            <a:endParaRPr lang="en-US" altLang="zh-CN" sz="2400" b="1" dirty="0">
              <a:solidFill>
                <a:srgbClr val="404040"/>
              </a:solidFill>
              <a:latin typeface="quote-cjk-patch"/>
            </a:endParaRPr>
          </a:p>
          <a:p>
            <a:pPr algn="l">
              <a:lnSpc>
                <a:spcPts val="2143"/>
              </a:lnSpc>
              <a:spcBef>
                <a:spcPts val="300"/>
              </a:spcBef>
              <a:spcAft>
                <a:spcPts val="1029"/>
              </a:spcAft>
              <a:buFont typeface="Arial" panose="020B0604020202020204" pitchFamily="34" charset="0"/>
              <a:buChar char="•"/>
            </a:pPr>
            <a:r>
              <a:rPr lang="zh-CN" altLang="en-US" sz="2400" b="1" dirty="0">
                <a:solidFill>
                  <a:srgbClr val="404040"/>
                </a:solidFill>
                <a:latin typeface="quote-cjk-patch"/>
              </a:rPr>
              <a:t>面对诱惑感到纠结？那是你是非之心在坚守底线，选择原则。</a:t>
            </a:r>
            <a:endParaRPr lang="zh-CN" altLang="en-US" sz="2400" b="1" i="0" dirty="0">
              <a:solidFill>
                <a:srgbClr val="404040"/>
              </a:solidFill>
              <a:effectLst/>
              <a:latin typeface="quote-cjk-patch"/>
            </a:endParaRPr>
          </a:p>
          <a:p>
            <a:pPr algn="l">
              <a:lnSpc>
                <a:spcPts val="2143"/>
              </a:lnSpc>
              <a:spcBef>
                <a:spcPts val="300"/>
              </a:spcBef>
              <a:spcAft>
                <a:spcPts val="1029"/>
              </a:spcAft>
              <a:buFont typeface="Arial" panose="020B0604020202020204" pitchFamily="34" charset="0"/>
              <a:buChar char="•"/>
            </a:pPr>
            <a:r>
              <a:rPr lang="zh-CN" altLang="en-US" sz="2400" b="1" i="0" dirty="0">
                <a:solidFill>
                  <a:srgbClr val="404040"/>
                </a:solidFill>
                <a:effectLst/>
                <a:latin typeface="quote-cjk-patch"/>
              </a:rPr>
              <a:t>看到不公义愤怒？那是你是非之心在觉醒，理性发声！</a:t>
            </a:r>
            <a:endParaRPr lang="en-US" altLang="zh-CN" sz="2400" b="1" i="0" dirty="0">
              <a:solidFill>
                <a:srgbClr val="404040"/>
              </a:solidFill>
              <a:effectLst/>
              <a:latin typeface="quote-cjk-patch"/>
            </a:endParaRPr>
          </a:p>
          <a:p>
            <a:pPr algn="l">
              <a:lnSpc>
                <a:spcPts val="2143"/>
              </a:lnSpc>
              <a:spcBef>
                <a:spcPts val="300"/>
              </a:spcBef>
              <a:spcAft>
                <a:spcPts val="1029"/>
              </a:spcAft>
              <a:buFont typeface="Arial" panose="020B0604020202020204" pitchFamily="34" charset="0"/>
              <a:buChar char="•"/>
            </a:pPr>
            <a:r>
              <a:rPr lang="zh-CN" altLang="en-US" sz="2400" b="1" dirty="0">
                <a:solidFill>
                  <a:srgbClr val="404040"/>
                </a:solidFill>
                <a:latin typeface="quote-cjk-patch"/>
              </a:rPr>
              <a:t>解释了“恶”，却不让我们绝望→宽恕、挽救。</a:t>
            </a:r>
            <a:endParaRPr lang="zh-CN" altLang="en-US" sz="2400" b="1" i="0" dirty="0">
              <a:solidFill>
                <a:srgbClr val="404040"/>
              </a:solidFill>
              <a:effectLst/>
              <a:latin typeface="quote-cjk-patch"/>
            </a:endParaRPr>
          </a:p>
        </p:txBody>
      </p:sp>
    </p:spTree>
    <p:extLst>
      <p:ext uri="{BB962C8B-B14F-4D97-AF65-F5344CB8AC3E}">
        <p14:creationId xmlns:p14="http://schemas.microsoft.com/office/powerpoint/2010/main" val="2097841380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>
        <p159:morph option="byObject"/>
      </p:transition>
    </mc:Choice>
    <mc:Fallback xmlns="" xmlns:a16="http://schemas.microsoft.com/office/drawing/2014/main" xmlns:a14="http://schemas.microsoft.com/office/drawing/2010/main" xmlns:p14="http://schemas.microsoft.com/office/powerpoint/2010/main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decel="10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to="0" calcmode="lin" valueType="num">
                                      <p:cBhvr>
                                        <p:cTn id="8" dur="5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图片 5" descr="雪地里&#10;&#10;中度可信度描述已自动生成">
            <a:extLst>
              <a:ext uri="{FF2B5EF4-FFF2-40B4-BE49-F238E27FC236}">
                <a16:creationId xmlns:a16="http://schemas.microsoft.com/office/drawing/2014/main" id="{136A8019-10D1-32D7-3848-AACCB09F7761}"/>
              </a:ext>
            </a:extLst>
          </p:cNvPr>
          <p:cNvPicPr>
            <a:picLocks noChangeAspect="1"/>
          </p:cNvPicPr>
          <p:nvPr/>
        </p:nvPicPr>
        <p:blipFill>
          <a:blip r:embed="rId3">
            <a:alphaModFix amt="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33277" y="861590"/>
            <a:ext cx="6662677" cy="5996409"/>
          </a:xfrm>
          <a:prstGeom prst="rect">
            <a:avLst/>
          </a:prstGeom>
        </p:spPr>
      </p:pic>
      <p:pic>
        <p:nvPicPr>
          <p:cNvPr id="4" name="图片 3" descr="图片包含 室内, 桌子, 木, 小&#10;&#10;描述已自动生成">
            <a:extLst>
              <a:ext uri="{FF2B5EF4-FFF2-40B4-BE49-F238E27FC236}">
                <a16:creationId xmlns:a16="http://schemas.microsoft.com/office/drawing/2014/main" id="{C04C38C1-931B-A747-1EC3-35AD89F813D7}"/>
              </a:ext>
            </a:extLst>
          </p:cNvPr>
          <p:cNvPicPr>
            <a:picLocks noChangeAspect="1"/>
          </p:cNvPicPr>
          <p:nvPr/>
        </p:nvPicPr>
        <p:blipFill rotWithShape="1">
          <a:blip r:embed="rId4"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artisticFilmGrain grainSize="20"/>
                    </a14:imgEffect>
                    <a14:imgEffect>
                      <a14:colorTemperature colorTemp="8800"/>
                    </a14:imgEffect>
                    <a14:imgEffect>
                      <a14:saturation sat="66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t="11027" b="19985"/>
          <a:stretch/>
        </p:blipFill>
        <p:spPr>
          <a:xfrm>
            <a:off x="9296399" y="4998810"/>
            <a:ext cx="2918675" cy="1859189"/>
          </a:xfrm>
          <a:prstGeom prst="rect">
            <a:avLst/>
          </a:prstGeom>
          <a:effectLst>
            <a:outerShdw blurRad="50800" dist="38100" dir="5400000" algn="t" rotWithShape="0">
              <a:srgbClr val="52402D">
                <a:alpha val="40000"/>
              </a:srgbClr>
            </a:outerShdw>
          </a:effectLst>
        </p:spPr>
      </p:pic>
      <p:sp>
        <p:nvSpPr>
          <p:cNvPr id="36" name="文本框 35">
            <a:extLst>
              <a:ext uri="{FF2B5EF4-FFF2-40B4-BE49-F238E27FC236}">
                <a16:creationId xmlns:a16="http://schemas.microsoft.com/office/drawing/2014/main" id="{3375D87A-68B4-793C-5C21-0773B8F9DA2D}"/>
              </a:ext>
            </a:extLst>
          </p:cNvPr>
          <p:cNvSpPr txBox="1"/>
          <p:nvPr/>
        </p:nvSpPr>
        <p:spPr>
          <a:xfrm>
            <a:off x="623887" y="1191399"/>
            <a:ext cx="10944225" cy="4352025"/>
          </a:xfrm>
          <a:prstGeom prst="rect">
            <a:avLst/>
          </a:prstGeom>
        </p:spPr>
        <p:txBody>
          <a:bodyPr wrap="square" rtlCol="0">
            <a:spAutoFit/>
          </a:bodyPr>
          <a:lstStyle>
            <a:defPPr>
              <a:defRPr lang="zh-CN"/>
            </a:defPPr>
            <a:lvl1pPr>
              <a:lnSpc>
                <a:spcPct val="100000"/>
              </a:lnSpc>
              <a:defRPr sz="2400">
                <a:latin typeface="思源宋体 CN SemiBold" panose="02020600000000000000" pitchFamily="18" charset="-122"/>
                <a:ea typeface="思源宋体 CN SemiBold" panose="02020600000000000000" pitchFamily="18" charset="-122"/>
              </a:defRPr>
            </a:lvl1pPr>
          </a:lstStyle>
          <a:p>
            <a:pPr marL="457200" marR="0" lvl="0" indent="-457200" algn="just" defTabSz="914400" rtl="0" eaLnBrk="1" fontAlgn="auto" latinLnBrk="0" hangingPunct="1">
              <a:lnSpc>
                <a:spcPct val="12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rabicPeriod"/>
              <a:tabLst/>
              <a:defRPr/>
            </a:pPr>
            <a:r>
              <a:rPr kumimoji="0" lang="zh-CN" altLang="zh-CN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在《人皆有不忍人之心》中，孟子以人突然看见小孩子将要掉入井里的反应为依据，论证人有一种本能，即</a:t>
            </a:r>
            <a:r>
              <a:rPr kumimoji="0" lang="en-US" altLang="zh-CN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“______________________”</a:t>
            </a:r>
            <a:r>
              <a:rPr kumimoji="0" lang="zh-CN" altLang="zh-CN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。</a:t>
            </a:r>
          </a:p>
          <a:p>
            <a:pPr marL="457200" marR="0" lvl="0" indent="-457200" algn="just" defTabSz="914400" rtl="0" eaLnBrk="1" fontAlgn="auto" latinLnBrk="0" hangingPunct="1">
              <a:lnSpc>
                <a:spcPct val="12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rabicPeriod"/>
              <a:tabLst/>
              <a:defRPr/>
            </a:pPr>
            <a:r>
              <a:rPr kumimoji="0" lang="zh-CN" altLang="zh-CN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在《人皆有不忍人之心》中，孟子由不忍之心而推导出</a:t>
            </a:r>
            <a:r>
              <a:rPr kumimoji="0" lang="en-US" altLang="zh-CN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“</a:t>
            </a:r>
            <a:r>
              <a:rPr kumimoji="0" lang="zh-CN" altLang="zh-CN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四端</a:t>
            </a:r>
            <a:r>
              <a:rPr kumimoji="0" lang="en-US" altLang="zh-CN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”</a:t>
            </a:r>
            <a:r>
              <a:rPr kumimoji="0" lang="zh-CN" altLang="zh-CN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并用比喻句</a:t>
            </a:r>
            <a:r>
              <a:rPr kumimoji="0" lang="en-US" altLang="zh-CN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“__________________</a:t>
            </a:r>
            <a:r>
              <a:rPr kumimoji="0" lang="zh-CN" altLang="zh-CN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，</a:t>
            </a:r>
            <a:r>
              <a:rPr kumimoji="0" lang="en-US" altLang="zh-CN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_______________”</a:t>
            </a:r>
            <a:r>
              <a:rPr kumimoji="0" lang="zh-CN" altLang="zh-CN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形象地说明其于人的重要性。</a:t>
            </a:r>
          </a:p>
          <a:p>
            <a:pPr marL="457200" marR="0" lvl="0" indent="-457200" algn="just" defTabSz="914400" rtl="0" eaLnBrk="1" fontAlgn="auto" latinLnBrk="0" hangingPunct="1">
              <a:lnSpc>
                <a:spcPct val="12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rabicPeriod"/>
              <a:tabLst/>
              <a:defRPr/>
            </a:pPr>
            <a:r>
              <a:rPr kumimoji="0" lang="zh-CN" altLang="zh-CN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在《人皆有不忍人之心》中，孟子论及</a:t>
            </a:r>
            <a:r>
              <a:rPr kumimoji="0" lang="en-US" altLang="zh-CN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“</a:t>
            </a:r>
            <a:r>
              <a:rPr kumimoji="0" lang="zh-CN" altLang="zh-CN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仁义礼智</a:t>
            </a:r>
            <a:r>
              <a:rPr kumimoji="0" lang="en-US" altLang="zh-CN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”</a:t>
            </a:r>
            <a:r>
              <a:rPr kumimoji="0" lang="zh-CN" altLang="zh-CN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扩充推广的积极作用时所说的两句是：</a:t>
            </a:r>
            <a:r>
              <a:rPr kumimoji="0" lang="en-US" altLang="zh-CN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“____________</a:t>
            </a:r>
            <a:r>
              <a:rPr kumimoji="0" lang="zh-CN" altLang="zh-CN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，</a:t>
            </a:r>
            <a:r>
              <a:rPr kumimoji="0" lang="en-US" altLang="zh-CN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______________”</a:t>
            </a:r>
            <a:r>
              <a:rPr kumimoji="0" lang="zh-CN" altLang="zh-CN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。</a:t>
            </a:r>
          </a:p>
        </p:txBody>
      </p:sp>
      <p:sp>
        <p:nvSpPr>
          <p:cNvPr id="37" name="文本框 36">
            <a:extLst>
              <a:ext uri="{FF2B5EF4-FFF2-40B4-BE49-F238E27FC236}">
                <a16:creationId xmlns:a16="http://schemas.microsoft.com/office/drawing/2014/main" id="{8A0556EE-CFA4-29BF-07A9-69C1D9D9B912}"/>
              </a:ext>
            </a:extLst>
          </p:cNvPr>
          <p:cNvSpPr txBox="1"/>
          <p:nvPr/>
        </p:nvSpPr>
        <p:spPr>
          <a:xfrm>
            <a:off x="1610231" y="2247089"/>
            <a:ext cx="3057247" cy="523220"/>
          </a:xfrm>
          <a:prstGeom prst="rect">
            <a:avLst/>
          </a:prstGeom>
        </p:spPr>
        <p:txBody>
          <a:bodyPr wrap="none" rtlCol="0">
            <a:spAutoFit/>
          </a:bodyPr>
          <a:lstStyle>
            <a:defPPr>
              <a:defRPr lang="zh-CN"/>
            </a:defPPr>
            <a:lvl1pPr>
              <a:lnSpc>
                <a:spcPct val="100000"/>
              </a:lnSpc>
              <a:defRPr sz="2400">
                <a:latin typeface="思源宋体 CN SemiBold" panose="02020600000000000000" pitchFamily="18" charset="-122"/>
                <a:ea typeface="思源宋体 CN SemiBold" panose="02020600000000000000" pitchFamily="18" charset="-122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9B313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人皆有不忍人之心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9B3131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</p:txBody>
      </p:sp>
      <p:sp>
        <p:nvSpPr>
          <p:cNvPr id="38" name="文本框 37">
            <a:extLst>
              <a:ext uri="{FF2B5EF4-FFF2-40B4-BE49-F238E27FC236}">
                <a16:creationId xmlns:a16="http://schemas.microsoft.com/office/drawing/2014/main" id="{72471057-F3B0-D4C4-1535-B8F56426DAC3}"/>
              </a:ext>
            </a:extLst>
          </p:cNvPr>
          <p:cNvSpPr txBox="1"/>
          <p:nvPr/>
        </p:nvSpPr>
        <p:spPr>
          <a:xfrm>
            <a:off x="3380839" y="3336574"/>
            <a:ext cx="5282215" cy="523220"/>
          </a:xfrm>
          <a:prstGeom prst="rect">
            <a:avLst/>
          </a:prstGeom>
        </p:spPr>
        <p:txBody>
          <a:bodyPr wrap="none" rtlCol="0">
            <a:spAutoFit/>
          </a:bodyPr>
          <a:lstStyle>
            <a:defPPr>
              <a:defRPr lang="zh-CN"/>
            </a:defPPr>
            <a:lvl1pPr>
              <a:lnSpc>
                <a:spcPct val="100000"/>
              </a:lnSpc>
              <a:defRPr sz="2400">
                <a:solidFill>
                  <a:srgbClr val="C00000"/>
                </a:solidFill>
                <a:latin typeface="锐字云字库魏体GB" panose="02010604000000000000" pitchFamily="2" charset="-122"/>
                <a:ea typeface="锐字云字库魏体GB" panose="02010604000000000000" pitchFamily="2" charset="-122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9B313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人之有是四端也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9B313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    </a:t>
            </a:r>
            <a:r>
              <a:rPr kumimoji="0" lang="zh-CN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9B313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犹其有四体也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9B3131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</p:txBody>
      </p:sp>
      <p:sp>
        <p:nvSpPr>
          <p:cNvPr id="39" name="文本框 38">
            <a:extLst>
              <a:ext uri="{FF2B5EF4-FFF2-40B4-BE49-F238E27FC236}">
                <a16:creationId xmlns:a16="http://schemas.microsoft.com/office/drawing/2014/main" id="{53EDB8C4-AD0E-188E-1CB8-711BBCDE61FA}"/>
              </a:ext>
            </a:extLst>
          </p:cNvPr>
          <p:cNvSpPr txBox="1"/>
          <p:nvPr/>
        </p:nvSpPr>
        <p:spPr>
          <a:xfrm>
            <a:off x="6021946" y="4896969"/>
            <a:ext cx="3845925" cy="523220"/>
          </a:xfrm>
          <a:prstGeom prst="rect">
            <a:avLst/>
          </a:prstGeom>
        </p:spPr>
        <p:txBody>
          <a:bodyPr wrap="none" rtlCol="0">
            <a:spAutoFit/>
          </a:bodyPr>
          <a:lstStyle>
            <a:defPPr>
              <a:defRPr lang="zh-CN"/>
            </a:defPPr>
            <a:lvl1pPr>
              <a:lnSpc>
                <a:spcPct val="100000"/>
              </a:lnSpc>
              <a:defRPr sz="2400">
                <a:solidFill>
                  <a:srgbClr val="C00000"/>
                </a:solidFill>
                <a:latin typeface="锐字云字库魏体GB" panose="02010604000000000000" pitchFamily="2" charset="-122"/>
                <a:ea typeface="锐字云字库魏体GB" panose="02010604000000000000" pitchFamily="2" charset="-122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9B313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苟能充之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9B313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    </a:t>
            </a:r>
            <a:r>
              <a:rPr kumimoji="0" lang="zh-CN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9B313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足以保四海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9B3131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</p:txBody>
      </p:sp>
      <p:grpSp>
        <p:nvGrpSpPr>
          <p:cNvPr id="27" name="组合 26">
            <a:extLst>
              <a:ext uri="{FF2B5EF4-FFF2-40B4-BE49-F238E27FC236}">
                <a16:creationId xmlns:a16="http://schemas.microsoft.com/office/drawing/2014/main" id="{9207912E-7546-C28C-3E97-4DCE1086713B}"/>
              </a:ext>
            </a:extLst>
          </p:cNvPr>
          <p:cNvGrpSpPr/>
          <p:nvPr/>
        </p:nvGrpSpPr>
        <p:grpSpPr>
          <a:xfrm>
            <a:off x="0" y="0"/>
            <a:ext cx="12192000" cy="960332"/>
            <a:chOff x="0" y="0"/>
            <a:chExt cx="12192000" cy="960332"/>
          </a:xfrm>
        </p:grpSpPr>
        <p:pic>
          <p:nvPicPr>
            <p:cNvPr id="28" name="图片 27" descr="水中的倒影&#10;&#10;中度可信度描述已自动生成">
              <a:extLst>
                <a:ext uri="{FF2B5EF4-FFF2-40B4-BE49-F238E27FC236}">
                  <a16:creationId xmlns:a16="http://schemas.microsoft.com/office/drawing/2014/main" id="{1F172D60-52AE-7F36-1140-A5896891D9B2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6">
              <a:alphaModFix amt="35000"/>
              <a:extLst>
                <a:ext uri="{BEBA8EAE-BF5A-486C-A8C5-ECC9F3942E4B}">
                  <a14:imgProps xmlns:a14="http://schemas.microsoft.com/office/drawing/2010/main">
                    <a14:imgLayer r:embed="rId7">
                      <a14:imgEffect>
                        <a14:colorTemperature colorTemp="7200"/>
                      </a14:imgEffect>
                      <a14:imgEffect>
                        <a14:brightnessContrast bright="-40000" contras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56" t="21750" r="156" b="41484"/>
            <a:stretch/>
          </p:blipFill>
          <p:spPr>
            <a:xfrm flipV="1">
              <a:off x="0" y="0"/>
              <a:ext cx="12192000" cy="901816"/>
            </a:xfrm>
            <a:custGeom>
              <a:avLst/>
              <a:gdLst>
                <a:gd name="connsiteX0" fmla="*/ 0 w 12192000"/>
                <a:gd name="connsiteY0" fmla="*/ 1435312 h 1435312"/>
                <a:gd name="connsiteX1" fmla="*/ 12192000 w 12192000"/>
                <a:gd name="connsiteY1" fmla="*/ 1435312 h 1435312"/>
                <a:gd name="connsiteX2" fmla="*/ 12192000 w 12192000"/>
                <a:gd name="connsiteY2" fmla="*/ 0 h 1435312"/>
                <a:gd name="connsiteX3" fmla="*/ 0 w 12192000"/>
                <a:gd name="connsiteY3" fmla="*/ 0 h 1435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192000" h="1435312">
                  <a:moveTo>
                    <a:pt x="0" y="1435312"/>
                  </a:moveTo>
                  <a:lnTo>
                    <a:pt x="12192000" y="1435312"/>
                  </a:lnTo>
                  <a:lnTo>
                    <a:pt x="12192000" y="0"/>
                  </a:lnTo>
                  <a:lnTo>
                    <a:pt x="0" y="0"/>
                  </a:lnTo>
                  <a:close/>
                </a:path>
              </a:pathLst>
            </a:custGeom>
          </p:spPr>
        </p:pic>
        <p:sp>
          <p:nvSpPr>
            <p:cNvPr id="29" name="任意多边形: 形状 28">
              <a:extLst>
                <a:ext uri="{FF2B5EF4-FFF2-40B4-BE49-F238E27FC236}">
                  <a16:creationId xmlns:a16="http://schemas.microsoft.com/office/drawing/2014/main" id="{E5154B94-A23A-020C-FA31-4461E870A432}"/>
                </a:ext>
              </a:extLst>
            </p:cNvPr>
            <p:cNvSpPr/>
            <p:nvPr/>
          </p:nvSpPr>
          <p:spPr>
            <a:xfrm rot="1810400">
              <a:off x="621308" y="125782"/>
              <a:ext cx="835816" cy="834550"/>
            </a:xfrm>
            <a:custGeom>
              <a:avLst/>
              <a:gdLst>
                <a:gd name="connsiteX0" fmla="*/ 3717777 w 6868353"/>
                <a:gd name="connsiteY0" fmla="*/ 6844295 h 6857985"/>
                <a:gd name="connsiteX1" fmla="*/ 3629083 w 6868353"/>
                <a:gd name="connsiteY1" fmla="*/ 6857985 h 6857985"/>
                <a:gd name="connsiteX2" fmla="*/ 3665495 w 6868353"/>
                <a:gd name="connsiteY2" fmla="*/ 6851374 h 6857985"/>
                <a:gd name="connsiteX3" fmla="*/ 3717777 w 6868353"/>
                <a:gd name="connsiteY3" fmla="*/ 6844295 h 6857985"/>
                <a:gd name="connsiteX4" fmla="*/ 4202355 w 6868353"/>
                <a:gd name="connsiteY4" fmla="*/ 6726734 h 6857985"/>
                <a:gd name="connsiteX5" fmla="*/ 4199417 w 6868353"/>
                <a:gd name="connsiteY5" fmla="*/ 6727683 h 6857985"/>
                <a:gd name="connsiteX6" fmla="*/ 4194531 w 6868353"/>
                <a:gd name="connsiteY6" fmla="*/ 6728737 h 6857985"/>
                <a:gd name="connsiteX7" fmla="*/ 2562809 w 6868353"/>
                <a:gd name="connsiteY7" fmla="*/ 6710119 h 6857985"/>
                <a:gd name="connsiteX8" fmla="*/ 2548030 w 6868353"/>
                <a:gd name="connsiteY8" fmla="*/ 6710439 h 6857985"/>
                <a:gd name="connsiteX9" fmla="*/ 2597509 w 6868353"/>
                <a:gd name="connsiteY9" fmla="*/ 6725616 h 6857985"/>
                <a:gd name="connsiteX10" fmla="*/ 2602903 w 6868353"/>
                <a:gd name="connsiteY10" fmla="*/ 6729920 h 6857985"/>
                <a:gd name="connsiteX11" fmla="*/ 2671211 w 6868353"/>
                <a:gd name="connsiteY11" fmla="*/ 6741019 h 6857985"/>
                <a:gd name="connsiteX12" fmla="*/ 2683046 w 6868353"/>
                <a:gd name="connsiteY12" fmla="*/ 6743171 h 6857985"/>
                <a:gd name="connsiteX13" fmla="*/ 2695590 w 6868353"/>
                <a:gd name="connsiteY13" fmla="*/ 6745068 h 6857985"/>
                <a:gd name="connsiteX14" fmla="*/ 2722233 w 6868353"/>
                <a:gd name="connsiteY14" fmla="*/ 6749612 h 6857985"/>
                <a:gd name="connsiteX15" fmla="*/ 2780547 w 6868353"/>
                <a:gd name="connsiteY15" fmla="*/ 6762283 h 6857985"/>
                <a:gd name="connsiteX16" fmla="*/ 2774884 w 6868353"/>
                <a:gd name="connsiteY16" fmla="*/ 6752288 h 6857985"/>
                <a:gd name="connsiteX17" fmla="*/ 2711502 w 6868353"/>
                <a:gd name="connsiteY17" fmla="*/ 6741132 h 6857985"/>
                <a:gd name="connsiteX18" fmla="*/ 2677199 w 6868353"/>
                <a:gd name="connsiteY18" fmla="*/ 6733983 h 6857985"/>
                <a:gd name="connsiteX19" fmla="*/ 2643661 w 6868353"/>
                <a:gd name="connsiteY19" fmla="*/ 6725857 h 6857985"/>
                <a:gd name="connsiteX20" fmla="*/ 2562809 w 6868353"/>
                <a:gd name="connsiteY20" fmla="*/ 6710119 h 6857985"/>
                <a:gd name="connsiteX21" fmla="*/ 4357765 w 6868353"/>
                <a:gd name="connsiteY21" fmla="*/ 6665080 h 6857985"/>
                <a:gd name="connsiteX22" fmla="*/ 4310139 w 6868353"/>
                <a:gd name="connsiteY22" fmla="*/ 6681375 h 6857985"/>
                <a:gd name="connsiteX23" fmla="*/ 4305001 w 6868353"/>
                <a:gd name="connsiteY23" fmla="*/ 6686627 h 6857985"/>
                <a:gd name="connsiteX24" fmla="*/ 4321041 w 6868353"/>
                <a:gd name="connsiteY24" fmla="*/ 6689161 h 6857985"/>
                <a:gd name="connsiteX25" fmla="*/ 4357765 w 6868353"/>
                <a:gd name="connsiteY25" fmla="*/ 6665080 h 6857985"/>
                <a:gd name="connsiteX26" fmla="*/ 2179350 w 6868353"/>
                <a:gd name="connsiteY26" fmla="*/ 6595597 h 6857985"/>
                <a:gd name="connsiteX27" fmla="*/ 2199538 w 6868353"/>
                <a:gd name="connsiteY27" fmla="*/ 6610108 h 6857985"/>
                <a:gd name="connsiteX28" fmla="*/ 2216724 w 6868353"/>
                <a:gd name="connsiteY28" fmla="*/ 6614893 h 6857985"/>
                <a:gd name="connsiteX29" fmla="*/ 2241273 w 6868353"/>
                <a:gd name="connsiteY29" fmla="*/ 6625949 h 6857985"/>
                <a:gd name="connsiteX30" fmla="*/ 2253207 w 6868353"/>
                <a:gd name="connsiteY30" fmla="*/ 6629871 h 6857985"/>
                <a:gd name="connsiteX31" fmla="*/ 2211486 w 6868353"/>
                <a:gd name="connsiteY31" fmla="*/ 6607036 h 6857985"/>
                <a:gd name="connsiteX32" fmla="*/ 2179350 w 6868353"/>
                <a:gd name="connsiteY32" fmla="*/ 6595597 h 6857985"/>
                <a:gd name="connsiteX33" fmla="*/ 4897023 w 6868353"/>
                <a:gd name="connsiteY33" fmla="*/ 6462435 h 6857985"/>
                <a:gd name="connsiteX34" fmla="*/ 4827441 w 6868353"/>
                <a:gd name="connsiteY34" fmla="*/ 6497262 h 6857985"/>
                <a:gd name="connsiteX35" fmla="*/ 4897023 w 6868353"/>
                <a:gd name="connsiteY35" fmla="*/ 6462435 h 6857985"/>
                <a:gd name="connsiteX36" fmla="*/ 1825177 w 6868353"/>
                <a:gd name="connsiteY36" fmla="*/ 6447131 h 6857985"/>
                <a:gd name="connsiteX37" fmla="*/ 1882644 w 6868353"/>
                <a:gd name="connsiteY37" fmla="*/ 6481109 h 6857985"/>
                <a:gd name="connsiteX38" fmla="*/ 1825718 w 6868353"/>
                <a:gd name="connsiteY38" fmla="*/ 6454451 h 6857985"/>
                <a:gd name="connsiteX39" fmla="*/ 1825177 w 6868353"/>
                <a:gd name="connsiteY39" fmla="*/ 6447131 h 6857985"/>
                <a:gd name="connsiteX40" fmla="*/ 5028543 w 6868353"/>
                <a:gd name="connsiteY40" fmla="*/ 6438991 h 6857985"/>
                <a:gd name="connsiteX41" fmla="*/ 4992259 w 6868353"/>
                <a:gd name="connsiteY41" fmla="*/ 6468792 h 6857985"/>
                <a:gd name="connsiteX42" fmla="*/ 4954615 w 6868353"/>
                <a:gd name="connsiteY42" fmla="*/ 6490665 h 6857985"/>
                <a:gd name="connsiteX43" fmla="*/ 4933323 w 6868353"/>
                <a:gd name="connsiteY43" fmla="*/ 6502443 h 6857985"/>
                <a:gd name="connsiteX44" fmla="*/ 4911083 w 6868353"/>
                <a:gd name="connsiteY44" fmla="*/ 6514066 h 6857985"/>
                <a:gd name="connsiteX45" fmla="*/ 4951995 w 6868353"/>
                <a:gd name="connsiteY45" fmla="*/ 6483841 h 6857985"/>
                <a:gd name="connsiteX46" fmla="*/ 5028543 w 6868353"/>
                <a:gd name="connsiteY46" fmla="*/ 6438991 h 6857985"/>
                <a:gd name="connsiteX47" fmla="*/ 5190715 w 6868353"/>
                <a:gd name="connsiteY47" fmla="*/ 6300109 h 6857985"/>
                <a:gd name="connsiteX48" fmla="*/ 5169479 w 6868353"/>
                <a:gd name="connsiteY48" fmla="*/ 6321033 h 6857985"/>
                <a:gd name="connsiteX49" fmla="*/ 5120211 w 6868353"/>
                <a:gd name="connsiteY49" fmla="*/ 6352547 h 6857985"/>
                <a:gd name="connsiteX50" fmla="*/ 5141135 w 6868353"/>
                <a:gd name="connsiteY50" fmla="*/ 6333435 h 6857985"/>
                <a:gd name="connsiteX51" fmla="*/ 5190715 w 6868353"/>
                <a:gd name="connsiteY51" fmla="*/ 6300109 h 6857985"/>
                <a:gd name="connsiteX52" fmla="*/ 1482125 w 6868353"/>
                <a:gd name="connsiteY52" fmla="*/ 6226308 h 6857985"/>
                <a:gd name="connsiteX53" fmla="*/ 1505017 w 6868353"/>
                <a:gd name="connsiteY53" fmla="*/ 6244103 h 6857985"/>
                <a:gd name="connsiteX54" fmla="*/ 1525021 w 6868353"/>
                <a:gd name="connsiteY54" fmla="*/ 6258572 h 6857985"/>
                <a:gd name="connsiteX55" fmla="*/ 1554609 w 6868353"/>
                <a:gd name="connsiteY55" fmla="*/ 6272007 h 6857985"/>
                <a:gd name="connsiteX56" fmla="*/ 1514162 w 6868353"/>
                <a:gd name="connsiteY56" fmla="*/ 6246001 h 6857985"/>
                <a:gd name="connsiteX57" fmla="*/ 1482125 w 6868353"/>
                <a:gd name="connsiteY57" fmla="*/ 6226308 h 6857985"/>
                <a:gd name="connsiteX58" fmla="*/ 5257607 w 6868353"/>
                <a:gd name="connsiteY58" fmla="*/ 6221693 h 6857985"/>
                <a:gd name="connsiteX59" fmla="*/ 5189581 w 6868353"/>
                <a:gd name="connsiteY59" fmla="*/ 6276142 h 6857985"/>
                <a:gd name="connsiteX60" fmla="*/ 5257607 w 6868353"/>
                <a:gd name="connsiteY60" fmla="*/ 6221693 h 6857985"/>
                <a:gd name="connsiteX61" fmla="*/ 1270390 w 6868353"/>
                <a:gd name="connsiteY61" fmla="*/ 6116647 h 6857985"/>
                <a:gd name="connsiteX62" fmla="*/ 1315211 w 6868353"/>
                <a:gd name="connsiteY62" fmla="*/ 6141451 h 6857985"/>
                <a:gd name="connsiteX63" fmla="*/ 1339958 w 6868353"/>
                <a:gd name="connsiteY63" fmla="*/ 6168745 h 6857985"/>
                <a:gd name="connsiteX64" fmla="*/ 1270390 w 6868353"/>
                <a:gd name="connsiteY64" fmla="*/ 6116647 h 6857985"/>
                <a:gd name="connsiteX65" fmla="*/ 1345731 w 6868353"/>
                <a:gd name="connsiteY65" fmla="*/ 6092526 h 6857985"/>
                <a:gd name="connsiteX66" fmla="*/ 1339039 w 6868353"/>
                <a:gd name="connsiteY66" fmla="*/ 6093401 h 6857985"/>
                <a:gd name="connsiteX67" fmla="*/ 1390415 w 6868353"/>
                <a:gd name="connsiteY67" fmla="*/ 6133437 h 6857985"/>
                <a:gd name="connsiteX68" fmla="*/ 1398201 w 6868353"/>
                <a:gd name="connsiteY68" fmla="*/ 6125481 h 6857985"/>
                <a:gd name="connsiteX69" fmla="*/ 1345731 w 6868353"/>
                <a:gd name="connsiteY69" fmla="*/ 6092526 h 6857985"/>
                <a:gd name="connsiteX70" fmla="*/ 1321668 w 6868353"/>
                <a:gd name="connsiteY70" fmla="*/ 6090668 h 6857985"/>
                <a:gd name="connsiteX71" fmla="*/ 1352983 w 6868353"/>
                <a:gd name="connsiteY71" fmla="*/ 6116378 h 6857985"/>
                <a:gd name="connsiteX72" fmla="*/ 1391208 w 6868353"/>
                <a:gd name="connsiteY72" fmla="*/ 6145527 h 6857985"/>
                <a:gd name="connsiteX73" fmla="*/ 1411636 w 6868353"/>
                <a:gd name="connsiteY73" fmla="*/ 6149746 h 6857985"/>
                <a:gd name="connsiteX74" fmla="*/ 1362299 w 6868353"/>
                <a:gd name="connsiteY74" fmla="*/ 6116434 h 6857985"/>
                <a:gd name="connsiteX75" fmla="*/ 1321668 w 6868353"/>
                <a:gd name="connsiteY75" fmla="*/ 6090668 h 6857985"/>
                <a:gd name="connsiteX76" fmla="*/ 5463947 w 6868353"/>
                <a:gd name="connsiteY76" fmla="*/ 6044970 h 6857985"/>
                <a:gd name="connsiteX77" fmla="*/ 5367083 w 6868353"/>
                <a:gd name="connsiteY77" fmla="*/ 6132065 h 6857985"/>
                <a:gd name="connsiteX78" fmla="*/ 5406979 w 6868353"/>
                <a:gd name="connsiteY78" fmla="*/ 6094704 h 6857985"/>
                <a:gd name="connsiteX79" fmla="*/ 5463947 w 6868353"/>
                <a:gd name="connsiteY79" fmla="*/ 6044970 h 6857985"/>
                <a:gd name="connsiteX80" fmla="*/ 1241425 w 6868353"/>
                <a:gd name="connsiteY80" fmla="*/ 6001535 h 6857985"/>
                <a:gd name="connsiteX81" fmla="*/ 1330148 w 6868353"/>
                <a:gd name="connsiteY81" fmla="*/ 6086266 h 6857985"/>
                <a:gd name="connsiteX82" fmla="*/ 1291725 w 6868353"/>
                <a:gd name="connsiteY82" fmla="*/ 6045493 h 6857985"/>
                <a:gd name="connsiteX83" fmla="*/ 1266285 w 6868353"/>
                <a:gd name="connsiteY83" fmla="*/ 6024045 h 6857985"/>
                <a:gd name="connsiteX84" fmla="*/ 1241425 w 6868353"/>
                <a:gd name="connsiteY84" fmla="*/ 6001535 h 6857985"/>
                <a:gd name="connsiteX85" fmla="*/ 5531291 w 6868353"/>
                <a:gd name="connsiteY85" fmla="*/ 5982225 h 6857985"/>
                <a:gd name="connsiteX86" fmla="*/ 5514955 w 6868353"/>
                <a:gd name="connsiteY86" fmla="*/ 6001210 h 6857985"/>
                <a:gd name="connsiteX87" fmla="*/ 5500359 w 6868353"/>
                <a:gd name="connsiteY87" fmla="*/ 6014617 h 6857985"/>
                <a:gd name="connsiteX88" fmla="*/ 5483313 w 6868353"/>
                <a:gd name="connsiteY88" fmla="*/ 6026155 h 6857985"/>
                <a:gd name="connsiteX89" fmla="*/ 5490647 w 6868353"/>
                <a:gd name="connsiteY89" fmla="*/ 6016131 h 6857985"/>
                <a:gd name="connsiteX90" fmla="*/ 5531291 w 6868353"/>
                <a:gd name="connsiteY90" fmla="*/ 5982225 h 6857985"/>
                <a:gd name="connsiteX91" fmla="*/ 3445263 w 6868353"/>
                <a:gd name="connsiteY91" fmla="*/ 5859795 h 6857985"/>
                <a:gd name="connsiteX92" fmla="*/ 3434819 w 6868353"/>
                <a:gd name="connsiteY92" fmla="*/ 5865159 h 6857985"/>
                <a:gd name="connsiteX93" fmla="*/ 3455233 w 6868353"/>
                <a:gd name="connsiteY93" fmla="*/ 5867495 h 6857985"/>
                <a:gd name="connsiteX94" fmla="*/ 3456027 w 6868353"/>
                <a:gd name="connsiteY94" fmla="*/ 5873314 h 6857985"/>
                <a:gd name="connsiteX95" fmla="*/ 3488021 w 6868353"/>
                <a:gd name="connsiteY95" fmla="*/ 5872521 h 6857985"/>
                <a:gd name="connsiteX96" fmla="*/ 3470211 w 6868353"/>
                <a:gd name="connsiteY96" fmla="*/ 5861323 h 6857985"/>
                <a:gd name="connsiteX97" fmla="*/ 3445263 w 6868353"/>
                <a:gd name="connsiteY97" fmla="*/ 5859795 h 6857985"/>
                <a:gd name="connsiteX98" fmla="*/ 993462 w 6868353"/>
                <a:gd name="connsiteY98" fmla="*/ 5853268 h 6857985"/>
                <a:gd name="connsiteX99" fmla="*/ 1060326 w 6868353"/>
                <a:gd name="connsiteY99" fmla="*/ 5918773 h 6857985"/>
                <a:gd name="connsiteX100" fmla="*/ 1128365 w 6868353"/>
                <a:gd name="connsiteY100" fmla="*/ 5982962 h 6857985"/>
                <a:gd name="connsiteX101" fmla="*/ 1071553 w 6868353"/>
                <a:gd name="connsiteY101" fmla="*/ 5944751 h 6857985"/>
                <a:gd name="connsiteX102" fmla="*/ 993462 w 6868353"/>
                <a:gd name="connsiteY102" fmla="*/ 5853268 h 6857985"/>
                <a:gd name="connsiteX103" fmla="*/ 3086913 w 6868353"/>
                <a:gd name="connsiteY103" fmla="*/ 5838983 h 6857985"/>
                <a:gd name="connsiteX104" fmla="*/ 3103696 w 6868353"/>
                <a:gd name="connsiteY104" fmla="*/ 5840554 h 6857985"/>
                <a:gd name="connsiteX105" fmla="*/ 3143209 w 6868353"/>
                <a:gd name="connsiteY105" fmla="*/ 5839733 h 6857985"/>
                <a:gd name="connsiteX106" fmla="*/ 3164926 w 6868353"/>
                <a:gd name="connsiteY106" fmla="*/ 5842848 h 6857985"/>
                <a:gd name="connsiteX107" fmla="*/ 3188413 w 6868353"/>
                <a:gd name="connsiteY107" fmla="*/ 5843938 h 6857985"/>
                <a:gd name="connsiteX108" fmla="*/ 3246330 w 6868353"/>
                <a:gd name="connsiteY108" fmla="*/ 5847746 h 6857985"/>
                <a:gd name="connsiteX109" fmla="*/ 3262483 w 6868353"/>
                <a:gd name="connsiteY109" fmla="*/ 5844221 h 6857985"/>
                <a:gd name="connsiteX110" fmla="*/ 3289183 w 6868353"/>
                <a:gd name="connsiteY110" fmla="*/ 5841064 h 6857985"/>
                <a:gd name="connsiteX111" fmla="*/ 3268004 w 6868353"/>
                <a:gd name="connsiteY111" fmla="*/ 5850139 h 6857985"/>
                <a:gd name="connsiteX112" fmla="*/ 3218723 w 6868353"/>
                <a:gd name="connsiteY112" fmla="*/ 5851342 h 6857985"/>
                <a:gd name="connsiteX113" fmla="*/ 3155115 w 6868353"/>
                <a:gd name="connsiteY113" fmla="*/ 5848822 h 6857985"/>
                <a:gd name="connsiteX114" fmla="*/ 3091833 w 6868353"/>
                <a:gd name="connsiteY114" fmla="*/ 5841998 h 6857985"/>
                <a:gd name="connsiteX115" fmla="*/ 3086913 w 6868353"/>
                <a:gd name="connsiteY115" fmla="*/ 5838983 h 6857985"/>
                <a:gd name="connsiteX116" fmla="*/ 3758903 w 6868353"/>
                <a:gd name="connsiteY116" fmla="*/ 5835288 h 6857985"/>
                <a:gd name="connsiteX117" fmla="*/ 3735007 w 6868353"/>
                <a:gd name="connsiteY117" fmla="*/ 5840030 h 6857985"/>
                <a:gd name="connsiteX118" fmla="*/ 3714705 w 6868353"/>
                <a:gd name="connsiteY118" fmla="*/ 5839563 h 6857985"/>
                <a:gd name="connsiteX119" fmla="*/ 3674485 w 6868353"/>
                <a:gd name="connsiteY119" fmla="*/ 5838445 h 6857985"/>
                <a:gd name="connsiteX120" fmla="*/ 3658403 w 6868353"/>
                <a:gd name="connsiteY120" fmla="*/ 5855221 h 6857985"/>
                <a:gd name="connsiteX121" fmla="*/ 3723427 w 6868353"/>
                <a:gd name="connsiteY121" fmla="*/ 5847350 h 6857985"/>
                <a:gd name="connsiteX122" fmla="*/ 3738871 w 6868353"/>
                <a:gd name="connsiteY122" fmla="*/ 5845325 h 6857985"/>
                <a:gd name="connsiteX123" fmla="*/ 3750877 w 6868353"/>
                <a:gd name="connsiteY123" fmla="*/ 5842253 h 6857985"/>
                <a:gd name="connsiteX124" fmla="*/ 3758903 w 6868353"/>
                <a:gd name="connsiteY124" fmla="*/ 5835288 h 6857985"/>
                <a:gd name="connsiteX125" fmla="*/ 3889311 w 6868353"/>
                <a:gd name="connsiteY125" fmla="*/ 5813212 h 6857985"/>
                <a:gd name="connsiteX126" fmla="*/ 3867375 w 6868353"/>
                <a:gd name="connsiteY126" fmla="*/ 5814803 h 6857985"/>
                <a:gd name="connsiteX127" fmla="*/ 3896255 w 6868353"/>
                <a:gd name="connsiteY127" fmla="*/ 5825901 h 6857985"/>
                <a:gd name="connsiteX128" fmla="*/ 3889311 w 6868353"/>
                <a:gd name="connsiteY128" fmla="*/ 5813212 h 6857985"/>
                <a:gd name="connsiteX129" fmla="*/ 3740031 w 6868353"/>
                <a:gd name="connsiteY129" fmla="*/ 5812197 h 6857985"/>
                <a:gd name="connsiteX130" fmla="*/ 3678689 w 6868353"/>
                <a:gd name="connsiteY130" fmla="*/ 5827204 h 6857985"/>
                <a:gd name="connsiteX131" fmla="*/ 3647047 w 6868353"/>
                <a:gd name="connsiteY131" fmla="*/ 5832414 h 6857985"/>
                <a:gd name="connsiteX132" fmla="*/ 3605907 w 6868353"/>
                <a:gd name="connsiteY132" fmla="*/ 5837836 h 6857985"/>
                <a:gd name="connsiteX133" fmla="*/ 3622643 w 6868353"/>
                <a:gd name="connsiteY133" fmla="*/ 5841446 h 6857985"/>
                <a:gd name="connsiteX134" fmla="*/ 3636955 w 6868353"/>
                <a:gd name="connsiteY134" fmla="*/ 5841856 h 6857985"/>
                <a:gd name="connsiteX135" fmla="*/ 3660739 w 6868353"/>
                <a:gd name="connsiteY135" fmla="*/ 5838530 h 6857985"/>
                <a:gd name="connsiteX136" fmla="*/ 3705829 w 6868353"/>
                <a:gd name="connsiteY136" fmla="*/ 5834410 h 6857985"/>
                <a:gd name="connsiteX137" fmla="*/ 3728819 w 6868353"/>
                <a:gd name="connsiteY137" fmla="*/ 5824061 h 6857985"/>
                <a:gd name="connsiteX138" fmla="*/ 3743529 w 6868353"/>
                <a:gd name="connsiteY138" fmla="*/ 5818823 h 6857985"/>
                <a:gd name="connsiteX139" fmla="*/ 3740031 w 6868353"/>
                <a:gd name="connsiteY139" fmla="*/ 5812197 h 6857985"/>
                <a:gd name="connsiteX140" fmla="*/ 2797504 w 6868353"/>
                <a:gd name="connsiteY140" fmla="*/ 5810049 h 6857985"/>
                <a:gd name="connsiteX141" fmla="*/ 2793260 w 6868353"/>
                <a:gd name="connsiteY141" fmla="*/ 5811999 h 6857985"/>
                <a:gd name="connsiteX142" fmla="*/ 2826303 w 6868353"/>
                <a:gd name="connsiteY142" fmla="*/ 5825024 h 6857985"/>
                <a:gd name="connsiteX143" fmla="*/ 2840686 w 6868353"/>
                <a:gd name="connsiteY143" fmla="*/ 5823240 h 6857985"/>
                <a:gd name="connsiteX144" fmla="*/ 2812046 w 6868353"/>
                <a:gd name="connsiteY144" fmla="*/ 5813387 h 6857985"/>
                <a:gd name="connsiteX145" fmla="*/ 2797504 w 6868353"/>
                <a:gd name="connsiteY145" fmla="*/ 5810049 h 6857985"/>
                <a:gd name="connsiteX146" fmla="*/ 3200943 w 6868353"/>
                <a:gd name="connsiteY146" fmla="*/ 5800575 h 6857985"/>
                <a:gd name="connsiteX147" fmla="*/ 3259752 w 6868353"/>
                <a:gd name="connsiteY147" fmla="*/ 5813698 h 6857985"/>
                <a:gd name="connsiteX148" fmla="*/ 3263121 w 6868353"/>
                <a:gd name="connsiteY148" fmla="*/ 5805204 h 6857985"/>
                <a:gd name="connsiteX149" fmla="*/ 3200943 w 6868353"/>
                <a:gd name="connsiteY149" fmla="*/ 5800575 h 6857985"/>
                <a:gd name="connsiteX150" fmla="*/ 3373009 w 6868353"/>
                <a:gd name="connsiteY150" fmla="*/ 5798819 h 6857985"/>
                <a:gd name="connsiteX151" fmla="*/ 3360253 w 6868353"/>
                <a:gd name="connsiteY151" fmla="*/ 5804850 h 6857985"/>
                <a:gd name="connsiteX152" fmla="*/ 3413839 w 6868353"/>
                <a:gd name="connsiteY152" fmla="*/ 5798904 h 6857985"/>
                <a:gd name="connsiteX153" fmla="*/ 3373009 w 6868353"/>
                <a:gd name="connsiteY153" fmla="*/ 5798819 h 6857985"/>
                <a:gd name="connsiteX154" fmla="*/ 2530505 w 6868353"/>
                <a:gd name="connsiteY154" fmla="*/ 5782076 h 6857985"/>
                <a:gd name="connsiteX155" fmla="*/ 2515610 w 6868353"/>
                <a:gd name="connsiteY155" fmla="*/ 5783062 h 6857985"/>
                <a:gd name="connsiteX156" fmla="*/ 2904238 w 6868353"/>
                <a:gd name="connsiteY156" fmla="*/ 5887358 h 6857985"/>
                <a:gd name="connsiteX157" fmla="*/ 3266773 w 6868353"/>
                <a:gd name="connsiteY157" fmla="*/ 5913265 h 6857985"/>
                <a:gd name="connsiteX158" fmla="*/ 3161558 w 6868353"/>
                <a:gd name="connsiteY158" fmla="*/ 5907985 h 6857985"/>
                <a:gd name="connsiteX159" fmla="*/ 3139303 w 6868353"/>
                <a:gd name="connsiteY159" fmla="*/ 5907022 h 6857985"/>
                <a:gd name="connsiteX160" fmla="*/ 3117940 w 6868353"/>
                <a:gd name="connsiteY160" fmla="*/ 5904729 h 6857985"/>
                <a:gd name="connsiteX161" fmla="*/ 3075553 w 6868353"/>
                <a:gd name="connsiteY161" fmla="*/ 5898627 h 6857985"/>
                <a:gd name="connsiteX162" fmla="*/ 3095897 w 6868353"/>
                <a:gd name="connsiteY162" fmla="*/ 5904106 h 6857985"/>
                <a:gd name="connsiteX163" fmla="*/ 3046602 w 6868353"/>
                <a:gd name="connsiteY163" fmla="*/ 5896857 h 6857985"/>
                <a:gd name="connsiteX164" fmla="*/ 3023554 w 6868353"/>
                <a:gd name="connsiteY164" fmla="*/ 5894988 h 6857985"/>
                <a:gd name="connsiteX165" fmla="*/ 3001809 w 6868353"/>
                <a:gd name="connsiteY165" fmla="*/ 5892426 h 6857985"/>
                <a:gd name="connsiteX166" fmla="*/ 2925487 w 6868353"/>
                <a:gd name="connsiteY166" fmla="*/ 5877589 h 6857985"/>
                <a:gd name="connsiteX167" fmla="*/ 2937153 w 6868353"/>
                <a:gd name="connsiteY167" fmla="*/ 5888504 h 6857985"/>
                <a:gd name="connsiteX168" fmla="*/ 2916653 w 6868353"/>
                <a:gd name="connsiteY168" fmla="*/ 5884158 h 6857985"/>
                <a:gd name="connsiteX169" fmla="*/ 2895418 w 6868353"/>
                <a:gd name="connsiteY169" fmla="*/ 5879005 h 6857985"/>
                <a:gd name="connsiteX170" fmla="*/ 2855070 w 6868353"/>
                <a:gd name="connsiteY170" fmla="*/ 5868288 h 6857985"/>
                <a:gd name="connsiteX171" fmla="*/ 2811593 w 6868353"/>
                <a:gd name="connsiteY171" fmla="*/ 5864338 h 6857985"/>
                <a:gd name="connsiteX172" fmla="*/ 2791490 w 6868353"/>
                <a:gd name="connsiteY172" fmla="*/ 5858604 h 6857985"/>
                <a:gd name="connsiteX173" fmla="*/ 2772520 w 6868353"/>
                <a:gd name="connsiteY173" fmla="*/ 5852772 h 6857985"/>
                <a:gd name="connsiteX174" fmla="*/ 2736221 w 6868353"/>
                <a:gd name="connsiteY174" fmla="*/ 5842735 h 6857985"/>
                <a:gd name="connsiteX175" fmla="*/ 2700304 w 6868353"/>
                <a:gd name="connsiteY175" fmla="*/ 5834382 h 6857985"/>
                <a:gd name="connsiteX176" fmla="*/ 2663042 w 6868353"/>
                <a:gd name="connsiteY176" fmla="*/ 5826015 h 6857985"/>
                <a:gd name="connsiteX177" fmla="*/ 2638267 w 6868353"/>
                <a:gd name="connsiteY177" fmla="*/ 5802216 h 6857985"/>
                <a:gd name="connsiteX178" fmla="*/ 2665124 w 6868353"/>
                <a:gd name="connsiteY178" fmla="*/ 5811504 h 6857985"/>
                <a:gd name="connsiteX179" fmla="*/ 2677936 w 6868353"/>
                <a:gd name="connsiteY179" fmla="*/ 5816048 h 6857985"/>
                <a:gd name="connsiteX180" fmla="*/ 2690649 w 6868353"/>
                <a:gd name="connsiteY180" fmla="*/ 5819828 h 6857985"/>
                <a:gd name="connsiteX181" fmla="*/ 2738925 w 6868353"/>
                <a:gd name="connsiteY181" fmla="*/ 5834127 h 6857985"/>
                <a:gd name="connsiteX182" fmla="*/ 2785289 w 6868353"/>
                <a:gd name="connsiteY182" fmla="*/ 5846642 h 6857985"/>
                <a:gd name="connsiteX183" fmla="*/ 2833296 w 6868353"/>
                <a:gd name="connsiteY183" fmla="*/ 5854386 h 6857985"/>
                <a:gd name="connsiteX184" fmla="*/ 2770127 w 6868353"/>
                <a:gd name="connsiteY184" fmla="*/ 5832669 h 6857985"/>
                <a:gd name="connsiteX185" fmla="*/ 2779499 w 6868353"/>
                <a:gd name="connsiteY185" fmla="*/ 5823226 h 6857985"/>
                <a:gd name="connsiteX186" fmla="*/ 2743639 w 6868353"/>
                <a:gd name="connsiteY186" fmla="*/ 5816062 h 6857985"/>
                <a:gd name="connsiteX187" fmla="*/ 2688639 w 6868353"/>
                <a:gd name="connsiteY187" fmla="*/ 5813061 h 6857985"/>
                <a:gd name="connsiteX188" fmla="*/ 2662674 w 6868353"/>
                <a:gd name="connsiteY188" fmla="*/ 5803561 h 6857985"/>
                <a:gd name="connsiteX189" fmla="*/ 2636965 w 6868353"/>
                <a:gd name="connsiteY189" fmla="*/ 5794176 h 6857985"/>
                <a:gd name="connsiteX190" fmla="*/ 2595711 w 6868353"/>
                <a:gd name="connsiteY190" fmla="*/ 5784874 h 6857985"/>
                <a:gd name="connsiteX191" fmla="*/ 2601077 w 6868353"/>
                <a:gd name="connsiteY191" fmla="*/ 5798932 h 6857985"/>
                <a:gd name="connsiteX192" fmla="*/ 2639457 w 6868353"/>
                <a:gd name="connsiteY192" fmla="*/ 5818030 h 6857985"/>
                <a:gd name="connsiteX193" fmla="*/ 2549403 w 6868353"/>
                <a:gd name="connsiteY193" fmla="*/ 5783883 h 6857985"/>
                <a:gd name="connsiteX194" fmla="*/ 2530505 w 6868353"/>
                <a:gd name="connsiteY194" fmla="*/ 5782076 h 6857985"/>
                <a:gd name="connsiteX195" fmla="*/ 5791457 w 6868353"/>
                <a:gd name="connsiteY195" fmla="*/ 5769358 h 6857985"/>
                <a:gd name="connsiteX196" fmla="*/ 5774751 w 6868353"/>
                <a:gd name="connsiteY196" fmla="*/ 5796993 h 6857985"/>
                <a:gd name="connsiteX197" fmla="*/ 5779099 w 6868353"/>
                <a:gd name="connsiteY197" fmla="*/ 5774525 h 6857985"/>
                <a:gd name="connsiteX198" fmla="*/ 5791457 w 6868353"/>
                <a:gd name="connsiteY198" fmla="*/ 5769358 h 6857985"/>
                <a:gd name="connsiteX199" fmla="*/ 2597297 w 6868353"/>
                <a:gd name="connsiteY199" fmla="*/ 5757777 h 6857985"/>
                <a:gd name="connsiteX200" fmla="*/ 2649451 w 6868353"/>
                <a:gd name="connsiteY200" fmla="*/ 5787564 h 6857985"/>
                <a:gd name="connsiteX201" fmla="*/ 2601416 w 6868353"/>
                <a:gd name="connsiteY201" fmla="*/ 5777555 h 6857985"/>
                <a:gd name="connsiteX202" fmla="*/ 2673009 w 6868353"/>
                <a:gd name="connsiteY202" fmla="*/ 5801551 h 6857985"/>
                <a:gd name="connsiteX203" fmla="*/ 2701578 w 6868353"/>
                <a:gd name="connsiteY203" fmla="*/ 5809550 h 6857985"/>
                <a:gd name="connsiteX204" fmla="*/ 2723536 w 6868353"/>
                <a:gd name="connsiteY204" fmla="*/ 5813415 h 6857985"/>
                <a:gd name="connsiteX205" fmla="*/ 2684915 w 6868353"/>
                <a:gd name="connsiteY205" fmla="*/ 5796540 h 6857985"/>
                <a:gd name="connsiteX206" fmla="*/ 2763799 w 6868353"/>
                <a:gd name="connsiteY206" fmla="*/ 5818752 h 6857985"/>
                <a:gd name="connsiteX207" fmla="*/ 2793260 w 6868353"/>
                <a:gd name="connsiteY207" fmla="*/ 5812014 h 6857985"/>
                <a:gd name="connsiteX208" fmla="*/ 2726339 w 6868353"/>
                <a:gd name="connsiteY208" fmla="*/ 5793482 h 6857985"/>
                <a:gd name="connsiteX209" fmla="*/ 2696000 w 6868353"/>
                <a:gd name="connsiteY209" fmla="*/ 5786559 h 6857985"/>
                <a:gd name="connsiteX210" fmla="*/ 2664911 w 6868353"/>
                <a:gd name="connsiteY210" fmla="*/ 5771298 h 6857985"/>
                <a:gd name="connsiteX211" fmla="*/ 2597297 w 6868353"/>
                <a:gd name="connsiteY211" fmla="*/ 5757777 h 6857985"/>
                <a:gd name="connsiteX212" fmla="*/ 2639598 w 6868353"/>
                <a:gd name="connsiteY212" fmla="*/ 5753531 h 6857985"/>
                <a:gd name="connsiteX213" fmla="*/ 2672188 w 6868353"/>
                <a:gd name="connsiteY213" fmla="*/ 5761515 h 6857985"/>
                <a:gd name="connsiteX214" fmla="*/ 2709931 w 6868353"/>
                <a:gd name="connsiteY214" fmla="*/ 5771298 h 6857985"/>
                <a:gd name="connsiteX215" fmla="*/ 2798172 w 6868353"/>
                <a:gd name="connsiteY215" fmla="*/ 5793369 h 6857985"/>
                <a:gd name="connsiteX216" fmla="*/ 2822395 w 6868353"/>
                <a:gd name="connsiteY216" fmla="*/ 5798806 h 6857985"/>
                <a:gd name="connsiteX217" fmla="*/ 2847354 w 6868353"/>
                <a:gd name="connsiteY217" fmla="*/ 5803845 h 6857985"/>
                <a:gd name="connsiteX218" fmla="*/ 2898589 w 6868353"/>
                <a:gd name="connsiteY218" fmla="*/ 5814180 h 6857985"/>
                <a:gd name="connsiteX219" fmla="*/ 2924723 w 6868353"/>
                <a:gd name="connsiteY219" fmla="*/ 5819135 h 6857985"/>
                <a:gd name="connsiteX220" fmla="*/ 2951366 w 6868353"/>
                <a:gd name="connsiteY220" fmla="*/ 5822745 h 6857985"/>
                <a:gd name="connsiteX221" fmla="*/ 3004739 w 6868353"/>
                <a:gd name="connsiteY221" fmla="*/ 5829555 h 6857985"/>
                <a:gd name="connsiteX222" fmla="*/ 2918536 w 6868353"/>
                <a:gd name="connsiteY222" fmla="*/ 5821698 h 6857985"/>
                <a:gd name="connsiteX223" fmla="*/ 2821531 w 6868353"/>
                <a:gd name="connsiteY223" fmla="*/ 5803874 h 6857985"/>
                <a:gd name="connsiteX224" fmla="*/ 2772519 w 6868353"/>
                <a:gd name="connsiteY224" fmla="*/ 5792194 h 6857985"/>
                <a:gd name="connsiteX225" fmla="*/ 2724895 w 6868353"/>
                <a:gd name="connsiteY225" fmla="*/ 5779679 h 6857985"/>
                <a:gd name="connsiteX226" fmla="*/ 2639598 w 6868353"/>
                <a:gd name="connsiteY226" fmla="*/ 5753531 h 6857985"/>
                <a:gd name="connsiteX227" fmla="*/ 3115017 w 6868353"/>
                <a:gd name="connsiteY227" fmla="*/ 5745463 h 6857985"/>
                <a:gd name="connsiteX228" fmla="*/ 3108114 w 6868353"/>
                <a:gd name="connsiteY228" fmla="*/ 5750203 h 6857985"/>
                <a:gd name="connsiteX229" fmla="*/ 3092924 w 6868353"/>
                <a:gd name="connsiteY229" fmla="*/ 5748349 h 6857985"/>
                <a:gd name="connsiteX230" fmla="*/ 3130964 w 6868353"/>
                <a:gd name="connsiteY230" fmla="*/ 5758924 h 6857985"/>
                <a:gd name="connsiteX231" fmla="*/ 3123447 w 6868353"/>
                <a:gd name="connsiteY231" fmla="*/ 5746225 h 6857985"/>
                <a:gd name="connsiteX232" fmla="*/ 3115017 w 6868353"/>
                <a:gd name="connsiteY232" fmla="*/ 5745463 h 6857985"/>
                <a:gd name="connsiteX233" fmla="*/ 2780539 w 6868353"/>
                <a:gd name="connsiteY233" fmla="*/ 5744816 h 6857985"/>
                <a:gd name="connsiteX234" fmla="*/ 2778225 w 6868353"/>
                <a:gd name="connsiteY234" fmla="*/ 5747202 h 6857985"/>
                <a:gd name="connsiteX235" fmla="*/ 2780773 w 6868353"/>
                <a:gd name="connsiteY235" fmla="*/ 5757013 h 6857985"/>
                <a:gd name="connsiteX236" fmla="*/ 2833877 w 6868353"/>
                <a:gd name="connsiteY236" fmla="*/ 5776975 h 6857985"/>
                <a:gd name="connsiteX237" fmla="*/ 2846618 w 6868353"/>
                <a:gd name="connsiteY237" fmla="*/ 5770944 h 6857985"/>
                <a:gd name="connsiteX238" fmla="*/ 2892530 w 6868353"/>
                <a:gd name="connsiteY238" fmla="*/ 5787366 h 6857985"/>
                <a:gd name="connsiteX239" fmla="*/ 2886513 w 6868353"/>
                <a:gd name="connsiteY239" fmla="*/ 5768056 h 6857985"/>
                <a:gd name="connsiteX240" fmla="*/ 2847935 w 6868353"/>
                <a:gd name="connsiteY240" fmla="*/ 5759307 h 6857985"/>
                <a:gd name="connsiteX241" fmla="*/ 2831144 w 6868353"/>
                <a:gd name="connsiteY241" fmla="*/ 5767461 h 6857985"/>
                <a:gd name="connsiteX242" fmla="*/ 2820654 w 6868353"/>
                <a:gd name="connsiteY242" fmla="*/ 5756206 h 6857985"/>
                <a:gd name="connsiteX243" fmla="*/ 2780539 w 6868353"/>
                <a:gd name="connsiteY243" fmla="*/ 5744816 h 6857985"/>
                <a:gd name="connsiteX244" fmla="*/ 4023247 w 6868353"/>
                <a:gd name="connsiteY244" fmla="*/ 5744725 h 6857985"/>
                <a:gd name="connsiteX245" fmla="*/ 4005379 w 6868353"/>
                <a:gd name="connsiteY245" fmla="*/ 5761968 h 6857985"/>
                <a:gd name="connsiteX246" fmla="*/ 4023247 w 6868353"/>
                <a:gd name="connsiteY246" fmla="*/ 5744725 h 6857985"/>
                <a:gd name="connsiteX247" fmla="*/ 904701 w 6868353"/>
                <a:gd name="connsiteY247" fmla="*/ 5733836 h 6857985"/>
                <a:gd name="connsiteX248" fmla="*/ 968914 w 6868353"/>
                <a:gd name="connsiteY248" fmla="*/ 5797743 h 6857985"/>
                <a:gd name="connsiteX249" fmla="*/ 901951 w 6868353"/>
                <a:gd name="connsiteY249" fmla="*/ 5734262 h 6857985"/>
                <a:gd name="connsiteX250" fmla="*/ 904701 w 6868353"/>
                <a:gd name="connsiteY250" fmla="*/ 5733836 h 6857985"/>
                <a:gd name="connsiteX251" fmla="*/ 2682438 w 6868353"/>
                <a:gd name="connsiteY251" fmla="*/ 5721889 h 6857985"/>
                <a:gd name="connsiteX252" fmla="*/ 2713980 w 6868353"/>
                <a:gd name="connsiteY252" fmla="*/ 5747358 h 6857985"/>
                <a:gd name="connsiteX253" fmla="*/ 2717293 w 6868353"/>
                <a:gd name="connsiteY253" fmla="*/ 5751265 h 6857985"/>
                <a:gd name="connsiteX254" fmla="*/ 2709365 w 6868353"/>
                <a:gd name="connsiteY254" fmla="*/ 5727920 h 6857985"/>
                <a:gd name="connsiteX255" fmla="*/ 2682438 w 6868353"/>
                <a:gd name="connsiteY255" fmla="*/ 5721889 h 6857985"/>
                <a:gd name="connsiteX256" fmla="*/ 3968331 w 6868353"/>
                <a:gd name="connsiteY256" fmla="*/ 5721323 h 6857985"/>
                <a:gd name="connsiteX257" fmla="*/ 3925223 w 6868353"/>
                <a:gd name="connsiteY257" fmla="*/ 5730044 h 6857985"/>
                <a:gd name="connsiteX258" fmla="*/ 3884959 w 6868353"/>
                <a:gd name="connsiteY258" fmla="*/ 5735947 h 6857985"/>
                <a:gd name="connsiteX259" fmla="*/ 3865591 w 6868353"/>
                <a:gd name="connsiteY259" fmla="*/ 5761473 h 6857985"/>
                <a:gd name="connsiteX260" fmla="*/ 3920167 w 6868353"/>
                <a:gd name="connsiteY260" fmla="*/ 5741695 h 6857985"/>
                <a:gd name="connsiteX261" fmla="*/ 3947647 w 6868353"/>
                <a:gd name="connsiteY261" fmla="*/ 5733116 h 6857985"/>
                <a:gd name="connsiteX262" fmla="*/ 3968331 w 6868353"/>
                <a:gd name="connsiteY262" fmla="*/ 5721323 h 6857985"/>
                <a:gd name="connsiteX263" fmla="*/ 3195000 w 6868353"/>
                <a:gd name="connsiteY263" fmla="*/ 5713729 h 6857985"/>
                <a:gd name="connsiteX264" fmla="*/ 3209805 w 6868353"/>
                <a:gd name="connsiteY264" fmla="*/ 5716651 h 6857985"/>
                <a:gd name="connsiteX265" fmla="*/ 3194288 w 6868353"/>
                <a:gd name="connsiteY265" fmla="*/ 5713802 h 6857985"/>
                <a:gd name="connsiteX266" fmla="*/ 915032 w 6868353"/>
                <a:gd name="connsiteY266" fmla="*/ 5696973 h 6857985"/>
                <a:gd name="connsiteX267" fmla="*/ 945187 w 6868353"/>
                <a:gd name="connsiteY267" fmla="*/ 5742374 h 6857985"/>
                <a:gd name="connsiteX268" fmla="*/ 991537 w 6868353"/>
                <a:gd name="connsiteY268" fmla="*/ 5790523 h 6857985"/>
                <a:gd name="connsiteX269" fmla="*/ 1029563 w 6868353"/>
                <a:gd name="connsiteY269" fmla="*/ 5839818 h 6857985"/>
                <a:gd name="connsiteX270" fmla="*/ 1116106 w 6868353"/>
                <a:gd name="connsiteY270" fmla="*/ 5914823 h 6857985"/>
                <a:gd name="connsiteX271" fmla="*/ 1166406 w 6868353"/>
                <a:gd name="connsiteY271" fmla="*/ 5958596 h 6857985"/>
                <a:gd name="connsiteX272" fmla="*/ 1201176 w 6868353"/>
                <a:gd name="connsiteY272" fmla="*/ 5981531 h 6857985"/>
                <a:gd name="connsiteX273" fmla="*/ 1140952 w 6868353"/>
                <a:gd name="connsiteY273" fmla="*/ 5927918 h 6857985"/>
                <a:gd name="connsiteX274" fmla="*/ 1130518 w 6868353"/>
                <a:gd name="connsiteY274" fmla="*/ 5901727 h 6857985"/>
                <a:gd name="connsiteX275" fmla="*/ 1136209 w 6868353"/>
                <a:gd name="connsiteY275" fmla="*/ 5903214 h 6857985"/>
                <a:gd name="connsiteX276" fmla="*/ 1105163 w 6868353"/>
                <a:gd name="connsiteY276" fmla="*/ 5889297 h 6857985"/>
                <a:gd name="connsiteX277" fmla="*/ 1054933 w 6868353"/>
                <a:gd name="connsiteY277" fmla="*/ 5833589 h 6857985"/>
                <a:gd name="connsiteX278" fmla="*/ 1029507 w 6868353"/>
                <a:gd name="connsiteY278" fmla="*/ 5807200 h 6857985"/>
                <a:gd name="connsiteX279" fmla="*/ 1012816 w 6868353"/>
                <a:gd name="connsiteY279" fmla="*/ 5793510 h 6857985"/>
                <a:gd name="connsiteX280" fmla="*/ 1050006 w 6868353"/>
                <a:gd name="connsiteY280" fmla="*/ 5839507 h 6857985"/>
                <a:gd name="connsiteX281" fmla="*/ 954318 w 6868353"/>
                <a:gd name="connsiteY281" fmla="*/ 5739388 h 6857985"/>
                <a:gd name="connsiteX282" fmla="*/ 973430 w 6868353"/>
                <a:gd name="connsiteY282" fmla="*/ 5751379 h 6857985"/>
                <a:gd name="connsiteX283" fmla="*/ 915032 w 6868353"/>
                <a:gd name="connsiteY283" fmla="*/ 5696973 h 6857985"/>
                <a:gd name="connsiteX284" fmla="*/ 3779729 w 6868353"/>
                <a:gd name="connsiteY284" fmla="*/ 5689526 h 6857985"/>
                <a:gd name="connsiteX285" fmla="*/ 3719859 w 6868353"/>
                <a:gd name="connsiteY285" fmla="*/ 5709346 h 6857985"/>
                <a:gd name="connsiteX286" fmla="*/ 3709495 w 6868353"/>
                <a:gd name="connsiteY286" fmla="*/ 5698912 h 6857985"/>
                <a:gd name="connsiteX287" fmla="*/ 3712483 w 6868353"/>
                <a:gd name="connsiteY287" fmla="*/ 5710295 h 6857985"/>
                <a:gd name="connsiteX288" fmla="*/ 3676849 w 6868353"/>
                <a:gd name="connsiteY288" fmla="*/ 5720785 h 6857985"/>
                <a:gd name="connsiteX289" fmla="*/ 3637095 w 6868353"/>
                <a:gd name="connsiteY289" fmla="*/ 5714371 h 6857985"/>
                <a:gd name="connsiteX290" fmla="*/ 3648451 w 6868353"/>
                <a:gd name="connsiteY290" fmla="*/ 5730426 h 6857985"/>
                <a:gd name="connsiteX291" fmla="*/ 3719873 w 6868353"/>
                <a:gd name="connsiteY291" fmla="*/ 5724027 h 6857985"/>
                <a:gd name="connsiteX292" fmla="*/ 3763647 w 6868353"/>
                <a:gd name="connsiteY292" fmla="*/ 5707746 h 6857985"/>
                <a:gd name="connsiteX293" fmla="*/ 3779729 w 6868353"/>
                <a:gd name="connsiteY293" fmla="*/ 5689526 h 6857985"/>
                <a:gd name="connsiteX294" fmla="*/ 822742 w 6868353"/>
                <a:gd name="connsiteY294" fmla="*/ 5687402 h 6857985"/>
                <a:gd name="connsiteX295" fmla="*/ 1014684 w 6868353"/>
                <a:gd name="connsiteY295" fmla="*/ 5894563 h 6857985"/>
                <a:gd name="connsiteX296" fmla="*/ 984346 w 6868353"/>
                <a:gd name="connsiteY296" fmla="*/ 5862809 h 6857985"/>
                <a:gd name="connsiteX297" fmla="*/ 957787 w 6868353"/>
                <a:gd name="connsiteY297" fmla="*/ 5833574 h 6857985"/>
                <a:gd name="connsiteX298" fmla="*/ 910856 w 6868353"/>
                <a:gd name="connsiteY298" fmla="*/ 5782057 h 6857985"/>
                <a:gd name="connsiteX299" fmla="*/ 866983 w 6868353"/>
                <a:gd name="connsiteY299" fmla="*/ 5735777 h 6857985"/>
                <a:gd name="connsiteX300" fmla="*/ 822742 w 6868353"/>
                <a:gd name="connsiteY300" fmla="*/ 5687402 h 6857985"/>
                <a:gd name="connsiteX301" fmla="*/ 4113441 w 6868353"/>
                <a:gd name="connsiteY301" fmla="*/ 5685180 h 6857985"/>
                <a:gd name="connsiteX302" fmla="*/ 4058199 w 6868353"/>
                <a:gd name="connsiteY302" fmla="*/ 5710507 h 6857985"/>
                <a:gd name="connsiteX303" fmla="*/ 4069243 w 6868353"/>
                <a:gd name="connsiteY303" fmla="*/ 5717316 h 6857985"/>
                <a:gd name="connsiteX304" fmla="*/ 4061103 w 6868353"/>
                <a:gd name="connsiteY304" fmla="*/ 5722016 h 6857985"/>
                <a:gd name="connsiteX305" fmla="*/ 4048955 w 6868353"/>
                <a:gd name="connsiteY305" fmla="*/ 5726349 h 6857985"/>
                <a:gd name="connsiteX306" fmla="*/ 4042995 w 6868353"/>
                <a:gd name="connsiteY306" fmla="*/ 5742106 h 6857985"/>
                <a:gd name="connsiteX307" fmla="*/ 4116343 w 6868353"/>
                <a:gd name="connsiteY307" fmla="*/ 5708822 h 6857985"/>
                <a:gd name="connsiteX308" fmla="*/ 4113441 w 6868353"/>
                <a:gd name="connsiteY308" fmla="*/ 5685180 h 6857985"/>
                <a:gd name="connsiteX309" fmla="*/ 2774251 w 6868353"/>
                <a:gd name="connsiteY309" fmla="*/ 5682488 h 6857985"/>
                <a:gd name="connsiteX310" fmla="*/ 2778819 w 6868353"/>
                <a:gd name="connsiteY310" fmla="*/ 5692966 h 6857985"/>
                <a:gd name="connsiteX311" fmla="*/ 2825127 w 6868353"/>
                <a:gd name="connsiteY311" fmla="*/ 5702862 h 6857985"/>
                <a:gd name="connsiteX312" fmla="*/ 2837005 w 6868353"/>
                <a:gd name="connsiteY312" fmla="*/ 5705396 h 6857985"/>
                <a:gd name="connsiteX313" fmla="*/ 2849166 w 6868353"/>
                <a:gd name="connsiteY313" fmla="*/ 5707350 h 6857985"/>
                <a:gd name="connsiteX314" fmla="*/ 2873729 w 6868353"/>
                <a:gd name="connsiteY314" fmla="*/ 5711370 h 6857985"/>
                <a:gd name="connsiteX315" fmla="*/ 2923491 w 6868353"/>
                <a:gd name="connsiteY315" fmla="*/ 5719851 h 6857985"/>
                <a:gd name="connsiteX316" fmla="*/ 2948578 w 6868353"/>
                <a:gd name="connsiteY316" fmla="*/ 5724055 h 6857985"/>
                <a:gd name="connsiteX317" fmla="*/ 2974004 w 6868353"/>
                <a:gd name="connsiteY317" fmla="*/ 5727071 h 6857985"/>
                <a:gd name="connsiteX318" fmla="*/ 3024488 w 6868353"/>
                <a:gd name="connsiteY318" fmla="*/ 5733328 h 6857985"/>
                <a:gd name="connsiteX319" fmla="*/ 3049391 w 6868353"/>
                <a:gd name="connsiteY319" fmla="*/ 5736556 h 6857985"/>
                <a:gd name="connsiteX320" fmla="*/ 3074208 w 6868353"/>
                <a:gd name="connsiteY320" fmla="*/ 5738680 h 6857985"/>
                <a:gd name="connsiteX321" fmla="*/ 3168820 w 6868353"/>
                <a:gd name="connsiteY321" fmla="*/ 5745928 h 6857985"/>
                <a:gd name="connsiteX322" fmla="*/ 3168339 w 6868353"/>
                <a:gd name="connsiteY322" fmla="*/ 5753502 h 6857985"/>
                <a:gd name="connsiteX323" fmla="*/ 3165168 w 6868353"/>
                <a:gd name="connsiteY323" fmla="*/ 5760227 h 6857985"/>
                <a:gd name="connsiteX324" fmla="*/ 3191472 w 6868353"/>
                <a:gd name="connsiteY324" fmla="*/ 5741596 h 6857985"/>
                <a:gd name="connsiteX325" fmla="*/ 3264296 w 6868353"/>
                <a:gd name="connsiteY325" fmla="*/ 5745305 h 6857985"/>
                <a:gd name="connsiteX326" fmla="*/ 3300949 w 6868353"/>
                <a:gd name="connsiteY326" fmla="*/ 5744824 h 6857985"/>
                <a:gd name="connsiteX327" fmla="*/ 3337701 w 6868353"/>
                <a:gd name="connsiteY327" fmla="*/ 5743097 h 6857985"/>
                <a:gd name="connsiteX328" fmla="*/ 3374395 w 6868353"/>
                <a:gd name="connsiteY328" fmla="*/ 5741157 h 6857985"/>
                <a:gd name="connsiteX329" fmla="*/ 3392731 w 6868353"/>
                <a:gd name="connsiteY329" fmla="*/ 5740025 h 6857985"/>
                <a:gd name="connsiteX330" fmla="*/ 3411135 w 6868353"/>
                <a:gd name="connsiteY330" fmla="*/ 5737887 h 6857985"/>
                <a:gd name="connsiteX331" fmla="*/ 3484553 w 6868353"/>
                <a:gd name="connsiteY331" fmla="*/ 5729874 h 6857985"/>
                <a:gd name="connsiteX332" fmla="*/ 3504713 w 6868353"/>
                <a:gd name="connsiteY332" fmla="*/ 5738014 h 6857985"/>
                <a:gd name="connsiteX333" fmla="*/ 3593703 w 6868353"/>
                <a:gd name="connsiteY333" fmla="*/ 5714613 h 6857985"/>
                <a:gd name="connsiteX334" fmla="*/ 3648577 w 6868353"/>
                <a:gd name="connsiteY334" fmla="*/ 5705283 h 6857985"/>
                <a:gd name="connsiteX335" fmla="*/ 3684579 w 6868353"/>
                <a:gd name="connsiteY335" fmla="*/ 5690375 h 6857985"/>
                <a:gd name="connsiteX336" fmla="*/ 3370603 w 6868353"/>
                <a:gd name="connsiteY336" fmla="*/ 5732592 h 6857985"/>
                <a:gd name="connsiteX337" fmla="*/ 3292978 w 6868353"/>
                <a:gd name="connsiteY337" fmla="*/ 5736782 h 6857985"/>
                <a:gd name="connsiteX338" fmla="*/ 3253055 w 6868353"/>
                <a:gd name="connsiteY338" fmla="*/ 5737009 h 6857985"/>
                <a:gd name="connsiteX339" fmla="*/ 3212056 w 6868353"/>
                <a:gd name="connsiteY339" fmla="*/ 5736004 h 6857985"/>
                <a:gd name="connsiteX340" fmla="*/ 3169627 w 6868353"/>
                <a:gd name="connsiteY340" fmla="*/ 5734517 h 6857985"/>
                <a:gd name="connsiteX341" fmla="*/ 3125981 w 6868353"/>
                <a:gd name="connsiteY341" fmla="*/ 5729860 h 6857985"/>
                <a:gd name="connsiteX342" fmla="*/ 3080494 w 6868353"/>
                <a:gd name="connsiteY342" fmla="*/ 5724324 h 6857985"/>
                <a:gd name="connsiteX343" fmla="*/ 3056993 w 6868353"/>
                <a:gd name="connsiteY343" fmla="*/ 5721139 h 6857985"/>
                <a:gd name="connsiteX344" fmla="*/ 3033251 w 6868353"/>
                <a:gd name="connsiteY344" fmla="*/ 5716340 h 6857985"/>
                <a:gd name="connsiteX345" fmla="*/ 2988303 w 6868353"/>
                <a:gd name="connsiteY345" fmla="*/ 5716028 h 6857985"/>
                <a:gd name="connsiteX346" fmla="*/ 2926308 w 6868353"/>
                <a:gd name="connsiteY346" fmla="*/ 5710705 h 6857985"/>
                <a:gd name="connsiteX347" fmla="*/ 2863139 w 6868353"/>
                <a:gd name="connsiteY347" fmla="*/ 5700370 h 6857985"/>
                <a:gd name="connsiteX348" fmla="*/ 2835887 w 6868353"/>
                <a:gd name="connsiteY348" fmla="*/ 5694665 h 6857985"/>
                <a:gd name="connsiteX349" fmla="*/ 2814524 w 6868353"/>
                <a:gd name="connsiteY349" fmla="*/ 5687869 h 6857985"/>
                <a:gd name="connsiteX350" fmla="*/ 2774251 w 6868353"/>
                <a:gd name="connsiteY350" fmla="*/ 5682488 h 6857985"/>
                <a:gd name="connsiteX351" fmla="*/ 3829095 w 6868353"/>
                <a:gd name="connsiteY351" fmla="*/ 5678370 h 6857985"/>
                <a:gd name="connsiteX352" fmla="*/ 3804363 w 6868353"/>
                <a:gd name="connsiteY352" fmla="*/ 5682037 h 6857985"/>
                <a:gd name="connsiteX353" fmla="*/ 3830639 w 6868353"/>
                <a:gd name="connsiteY353" fmla="*/ 5686128 h 6857985"/>
                <a:gd name="connsiteX354" fmla="*/ 3849595 w 6868353"/>
                <a:gd name="connsiteY354" fmla="*/ 5678639 h 6857985"/>
                <a:gd name="connsiteX355" fmla="*/ 3829095 w 6868353"/>
                <a:gd name="connsiteY355" fmla="*/ 5678370 h 6857985"/>
                <a:gd name="connsiteX356" fmla="*/ 2550210 w 6868353"/>
                <a:gd name="connsiteY356" fmla="*/ 5677818 h 6857985"/>
                <a:gd name="connsiteX357" fmla="*/ 2556482 w 6868353"/>
                <a:gd name="connsiteY357" fmla="*/ 5702154 h 6857985"/>
                <a:gd name="connsiteX358" fmla="*/ 2557855 w 6868353"/>
                <a:gd name="connsiteY358" fmla="*/ 5696421 h 6857985"/>
                <a:gd name="connsiteX359" fmla="*/ 2583069 w 6868353"/>
                <a:gd name="connsiteY359" fmla="*/ 5707434 h 6857985"/>
                <a:gd name="connsiteX360" fmla="*/ 2594649 w 6868353"/>
                <a:gd name="connsiteY360" fmla="*/ 5712135 h 6857985"/>
                <a:gd name="connsiteX361" fmla="*/ 2605805 w 6868353"/>
                <a:gd name="connsiteY361" fmla="*/ 5715759 h 6857985"/>
                <a:gd name="connsiteX362" fmla="*/ 2643803 w 6868353"/>
                <a:gd name="connsiteY362" fmla="*/ 5726589 h 6857985"/>
                <a:gd name="connsiteX363" fmla="*/ 2691102 w 6868353"/>
                <a:gd name="connsiteY363" fmla="*/ 5740208 h 6857985"/>
                <a:gd name="connsiteX364" fmla="*/ 2674948 w 6868353"/>
                <a:gd name="connsiteY364" fmla="*/ 5719383 h 6857985"/>
                <a:gd name="connsiteX365" fmla="*/ 2646719 w 6868353"/>
                <a:gd name="connsiteY365" fmla="*/ 5719114 h 6857985"/>
                <a:gd name="connsiteX366" fmla="*/ 2599788 w 6868353"/>
                <a:gd name="connsiteY366" fmla="*/ 5697284 h 6857985"/>
                <a:gd name="connsiteX367" fmla="*/ 2550210 w 6868353"/>
                <a:gd name="connsiteY367" fmla="*/ 5677818 h 6857985"/>
                <a:gd name="connsiteX368" fmla="*/ 2570460 w 6868353"/>
                <a:gd name="connsiteY368" fmla="*/ 5670278 h 6857985"/>
                <a:gd name="connsiteX369" fmla="*/ 2575424 w 6868353"/>
                <a:gd name="connsiteY369" fmla="*/ 5675156 h 6857985"/>
                <a:gd name="connsiteX370" fmla="*/ 2601063 w 6868353"/>
                <a:gd name="connsiteY370" fmla="*/ 5685463 h 6857985"/>
                <a:gd name="connsiteX371" fmla="*/ 2629547 w 6868353"/>
                <a:gd name="connsiteY371" fmla="*/ 5698374 h 6857985"/>
                <a:gd name="connsiteX372" fmla="*/ 2662221 w 6868353"/>
                <a:gd name="connsiteY372" fmla="*/ 5702833 h 6857985"/>
                <a:gd name="connsiteX373" fmla="*/ 2621406 w 6868353"/>
                <a:gd name="connsiteY373" fmla="*/ 5686171 h 6857985"/>
                <a:gd name="connsiteX374" fmla="*/ 2616111 w 6868353"/>
                <a:gd name="connsiteY374" fmla="*/ 5689384 h 6857985"/>
                <a:gd name="connsiteX375" fmla="*/ 2598925 w 6868353"/>
                <a:gd name="connsiteY375" fmla="*/ 5678158 h 6857985"/>
                <a:gd name="connsiteX376" fmla="*/ 2570460 w 6868353"/>
                <a:gd name="connsiteY376" fmla="*/ 5670278 h 6857985"/>
                <a:gd name="connsiteX377" fmla="*/ 3874567 w 6868353"/>
                <a:gd name="connsiteY377" fmla="*/ 5660688 h 6857985"/>
                <a:gd name="connsiteX378" fmla="*/ 3845107 w 6868353"/>
                <a:gd name="connsiteY378" fmla="*/ 5676742 h 6857985"/>
                <a:gd name="connsiteX379" fmla="*/ 3897303 w 6868353"/>
                <a:gd name="connsiteY379" fmla="*/ 5670230 h 6857985"/>
                <a:gd name="connsiteX380" fmla="*/ 3874567 w 6868353"/>
                <a:gd name="connsiteY380" fmla="*/ 5660688 h 6857985"/>
                <a:gd name="connsiteX381" fmla="*/ 5881255 w 6868353"/>
                <a:gd name="connsiteY381" fmla="*/ 5641363 h 6857985"/>
                <a:gd name="connsiteX382" fmla="*/ 5844887 w 6868353"/>
                <a:gd name="connsiteY382" fmla="*/ 5686354 h 6857985"/>
                <a:gd name="connsiteX383" fmla="*/ 5804087 w 6868353"/>
                <a:gd name="connsiteY383" fmla="*/ 5733087 h 6857985"/>
                <a:gd name="connsiteX384" fmla="*/ 5856383 w 6868353"/>
                <a:gd name="connsiteY384" fmla="*/ 5658409 h 6857985"/>
                <a:gd name="connsiteX385" fmla="*/ 5881255 w 6868353"/>
                <a:gd name="connsiteY385" fmla="*/ 5641363 h 6857985"/>
                <a:gd name="connsiteX386" fmla="*/ 2607136 w 6868353"/>
                <a:gd name="connsiteY386" fmla="*/ 5628211 h 6857985"/>
                <a:gd name="connsiteX387" fmla="*/ 2667516 w 6868353"/>
                <a:gd name="connsiteY387" fmla="*/ 5658579 h 6857985"/>
                <a:gd name="connsiteX388" fmla="*/ 2607136 w 6868353"/>
                <a:gd name="connsiteY388" fmla="*/ 5628211 h 6857985"/>
                <a:gd name="connsiteX389" fmla="*/ 2147297 w 6868353"/>
                <a:gd name="connsiteY389" fmla="*/ 5597151 h 6857985"/>
                <a:gd name="connsiteX390" fmla="*/ 2195304 w 6868353"/>
                <a:gd name="connsiteY390" fmla="*/ 5620510 h 6857985"/>
                <a:gd name="connsiteX391" fmla="*/ 2240494 w 6868353"/>
                <a:gd name="connsiteY391" fmla="*/ 5656979 h 6857985"/>
                <a:gd name="connsiteX392" fmla="*/ 2147297 w 6868353"/>
                <a:gd name="connsiteY392" fmla="*/ 5597151 h 6857985"/>
                <a:gd name="connsiteX393" fmla="*/ 2149308 w 6868353"/>
                <a:gd name="connsiteY393" fmla="*/ 5571512 h 6857985"/>
                <a:gd name="connsiteX394" fmla="*/ 2192898 w 6868353"/>
                <a:gd name="connsiteY394" fmla="*/ 5596372 h 6857985"/>
                <a:gd name="connsiteX395" fmla="*/ 2200486 w 6868353"/>
                <a:gd name="connsiteY395" fmla="*/ 5610826 h 6857985"/>
                <a:gd name="connsiteX396" fmla="*/ 2262622 w 6868353"/>
                <a:gd name="connsiteY396" fmla="*/ 5642298 h 6857985"/>
                <a:gd name="connsiteX397" fmla="*/ 2300181 w 6868353"/>
                <a:gd name="connsiteY397" fmla="*/ 5651429 h 6857985"/>
                <a:gd name="connsiteX398" fmla="*/ 2323229 w 6868353"/>
                <a:gd name="connsiteY398" fmla="*/ 5672990 h 6857985"/>
                <a:gd name="connsiteX399" fmla="*/ 2337654 w 6868353"/>
                <a:gd name="connsiteY399" fmla="*/ 5693702 h 6857985"/>
                <a:gd name="connsiteX400" fmla="*/ 2356002 w 6868353"/>
                <a:gd name="connsiteY400" fmla="*/ 5706387 h 6857985"/>
                <a:gd name="connsiteX401" fmla="*/ 2378201 w 6868353"/>
                <a:gd name="connsiteY401" fmla="*/ 5718605 h 6857985"/>
                <a:gd name="connsiteX402" fmla="*/ 2353341 w 6868353"/>
                <a:gd name="connsiteY402" fmla="*/ 5713819 h 6857985"/>
                <a:gd name="connsiteX403" fmla="*/ 2342284 w 6868353"/>
                <a:gd name="connsiteY403" fmla="*/ 5703131 h 6857985"/>
                <a:gd name="connsiteX404" fmla="*/ 2335248 w 6868353"/>
                <a:gd name="connsiteY404" fmla="*/ 5702083 h 6857985"/>
                <a:gd name="connsiteX405" fmla="*/ 2316617 w 6868353"/>
                <a:gd name="connsiteY405" fmla="*/ 5679432 h 6857985"/>
                <a:gd name="connsiteX406" fmla="*/ 2239772 w 6868353"/>
                <a:gd name="connsiteY406" fmla="*/ 5646814 h 6857985"/>
                <a:gd name="connsiteX407" fmla="*/ 2219980 w 6868353"/>
                <a:gd name="connsiteY407" fmla="*/ 5628070 h 6857985"/>
                <a:gd name="connsiteX408" fmla="*/ 2159246 w 6868353"/>
                <a:gd name="connsiteY408" fmla="*/ 5590553 h 6857985"/>
                <a:gd name="connsiteX409" fmla="*/ 2195729 w 6868353"/>
                <a:gd name="connsiteY409" fmla="*/ 5611407 h 6857985"/>
                <a:gd name="connsiteX410" fmla="*/ 2149308 w 6868353"/>
                <a:gd name="connsiteY410" fmla="*/ 5571512 h 6857985"/>
                <a:gd name="connsiteX411" fmla="*/ 4108807 w 6868353"/>
                <a:gd name="connsiteY411" fmla="*/ 5544259 h 6857985"/>
                <a:gd name="connsiteX412" fmla="*/ 4099553 w 6868353"/>
                <a:gd name="connsiteY412" fmla="*/ 5545350 h 6857985"/>
                <a:gd name="connsiteX413" fmla="*/ 4044339 w 6868353"/>
                <a:gd name="connsiteY413" fmla="*/ 5567562 h 6857985"/>
                <a:gd name="connsiteX414" fmla="*/ 4030111 w 6868353"/>
                <a:gd name="connsiteY414" fmla="*/ 5573353 h 6857985"/>
                <a:gd name="connsiteX415" fmla="*/ 4022963 w 6868353"/>
                <a:gd name="connsiteY415" fmla="*/ 5575858 h 6857985"/>
                <a:gd name="connsiteX416" fmla="*/ 4015671 w 6868353"/>
                <a:gd name="connsiteY416" fmla="*/ 5577572 h 6857985"/>
                <a:gd name="connsiteX417" fmla="*/ 3986579 w 6868353"/>
                <a:gd name="connsiteY417" fmla="*/ 5579638 h 6857985"/>
                <a:gd name="connsiteX418" fmla="*/ 3937893 w 6868353"/>
                <a:gd name="connsiteY418" fmla="*/ 5612171 h 6857985"/>
                <a:gd name="connsiteX419" fmla="*/ 3902683 w 6868353"/>
                <a:gd name="connsiteY419" fmla="*/ 5625040 h 6857985"/>
                <a:gd name="connsiteX420" fmla="*/ 3873703 w 6868353"/>
                <a:gd name="connsiteY420" fmla="*/ 5635346 h 6857985"/>
                <a:gd name="connsiteX421" fmla="*/ 3838623 w 6868353"/>
                <a:gd name="connsiteY421" fmla="*/ 5645441 h 6857985"/>
                <a:gd name="connsiteX422" fmla="*/ 3837831 w 6868353"/>
                <a:gd name="connsiteY422" fmla="*/ 5654600 h 6857985"/>
                <a:gd name="connsiteX423" fmla="*/ 3890693 w 6868353"/>
                <a:gd name="connsiteY423" fmla="*/ 5636281 h 6857985"/>
                <a:gd name="connsiteX424" fmla="*/ 3951441 w 6868353"/>
                <a:gd name="connsiteY424" fmla="*/ 5617225 h 6857985"/>
                <a:gd name="connsiteX425" fmla="*/ 3955957 w 6868353"/>
                <a:gd name="connsiteY425" fmla="*/ 5618910 h 6857985"/>
                <a:gd name="connsiteX426" fmla="*/ 3990939 w 6868353"/>
                <a:gd name="connsiteY426" fmla="*/ 5598099 h 6857985"/>
                <a:gd name="connsiteX427" fmla="*/ 4019819 w 6868353"/>
                <a:gd name="connsiteY427" fmla="*/ 5588897 h 6857985"/>
                <a:gd name="connsiteX428" fmla="*/ 4032279 w 6868353"/>
                <a:gd name="connsiteY428" fmla="*/ 5578123 h 6857985"/>
                <a:gd name="connsiteX429" fmla="*/ 4079987 w 6868353"/>
                <a:gd name="connsiteY429" fmla="*/ 5570578 h 6857985"/>
                <a:gd name="connsiteX430" fmla="*/ 4052565 w 6868353"/>
                <a:gd name="connsiteY430" fmla="*/ 5570931 h 6857985"/>
                <a:gd name="connsiteX431" fmla="*/ 4070431 w 6868353"/>
                <a:gd name="connsiteY431" fmla="*/ 5558516 h 6857985"/>
                <a:gd name="connsiteX432" fmla="*/ 4108807 w 6868353"/>
                <a:gd name="connsiteY432" fmla="*/ 5544259 h 6857985"/>
                <a:gd name="connsiteX433" fmla="*/ 704232 w 6868353"/>
                <a:gd name="connsiteY433" fmla="*/ 5540452 h 6857985"/>
                <a:gd name="connsiteX434" fmla="*/ 731060 w 6868353"/>
                <a:gd name="connsiteY434" fmla="*/ 5560895 h 6857985"/>
                <a:gd name="connsiteX435" fmla="*/ 752749 w 6868353"/>
                <a:gd name="connsiteY435" fmla="*/ 5586264 h 6857985"/>
                <a:gd name="connsiteX436" fmla="*/ 776872 w 6868353"/>
                <a:gd name="connsiteY436" fmla="*/ 5614918 h 6857985"/>
                <a:gd name="connsiteX437" fmla="*/ 756571 w 6868353"/>
                <a:gd name="connsiteY437" fmla="*/ 5594221 h 6857985"/>
                <a:gd name="connsiteX438" fmla="*/ 761894 w 6868353"/>
                <a:gd name="connsiteY438" fmla="*/ 5615117 h 6857985"/>
                <a:gd name="connsiteX439" fmla="*/ 704232 w 6868353"/>
                <a:gd name="connsiteY439" fmla="*/ 5540452 h 6857985"/>
                <a:gd name="connsiteX440" fmla="*/ 2358720 w 6868353"/>
                <a:gd name="connsiteY440" fmla="*/ 5537606 h 6857985"/>
                <a:gd name="connsiteX441" fmla="*/ 2399563 w 6868353"/>
                <a:gd name="connsiteY441" fmla="*/ 5574726 h 6857985"/>
                <a:gd name="connsiteX442" fmla="*/ 2381584 w 6868353"/>
                <a:gd name="connsiteY442" fmla="*/ 5578591 h 6857985"/>
                <a:gd name="connsiteX443" fmla="*/ 2358720 w 6868353"/>
                <a:gd name="connsiteY443" fmla="*/ 5537606 h 6857985"/>
                <a:gd name="connsiteX444" fmla="*/ 2021936 w 6868353"/>
                <a:gd name="connsiteY444" fmla="*/ 5509603 h 6857985"/>
                <a:gd name="connsiteX445" fmla="*/ 2073666 w 6868353"/>
                <a:gd name="connsiteY445" fmla="*/ 5536969 h 6857985"/>
                <a:gd name="connsiteX446" fmla="*/ 2060996 w 6868353"/>
                <a:gd name="connsiteY446" fmla="*/ 5534052 h 6857985"/>
                <a:gd name="connsiteX447" fmla="*/ 2040638 w 6868353"/>
                <a:gd name="connsiteY447" fmla="*/ 5522642 h 6857985"/>
                <a:gd name="connsiteX448" fmla="*/ 2021936 w 6868353"/>
                <a:gd name="connsiteY448" fmla="*/ 5509603 h 6857985"/>
                <a:gd name="connsiteX449" fmla="*/ 2210539 w 6868353"/>
                <a:gd name="connsiteY449" fmla="*/ 5502660 h 6857985"/>
                <a:gd name="connsiteX450" fmla="*/ 2252711 w 6868353"/>
                <a:gd name="connsiteY450" fmla="*/ 5526705 h 6857985"/>
                <a:gd name="connsiteX451" fmla="*/ 2206021 w 6868353"/>
                <a:gd name="connsiteY451" fmla="*/ 5503487 h 6857985"/>
                <a:gd name="connsiteX452" fmla="*/ 2210539 w 6868353"/>
                <a:gd name="connsiteY452" fmla="*/ 5502660 h 6857985"/>
                <a:gd name="connsiteX453" fmla="*/ 5943603 w 6868353"/>
                <a:gd name="connsiteY453" fmla="*/ 5497024 h 6857985"/>
                <a:gd name="connsiteX454" fmla="*/ 5909557 w 6868353"/>
                <a:gd name="connsiteY454" fmla="*/ 5554609 h 6857985"/>
                <a:gd name="connsiteX455" fmla="*/ 5940575 w 6868353"/>
                <a:gd name="connsiteY455" fmla="*/ 5499113 h 6857985"/>
                <a:gd name="connsiteX456" fmla="*/ 5943603 w 6868353"/>
                <a:gd name="connsiteY456" fmla="*/ 5497024 h 6857985"/>
                <a:gd name="connsiteX457" fmla="*/ 2010086 w 6868353"/>
                <a:gd name="connsiteY457" fmla="*/ 5469057 h 6857985"/>
                <a:gd name="connsiteX458" fmla="*/ 2039533 w 6868353"/>
                <a:gd name="connsiteY458" fmla="*/ 5482209 h 6857985"/>
                <a:gd name="connsiteX459" fmla="*/ 2073496 w 6868353"/>
                <a:gd name="connsiteY459" fmla="*/ 5504365 h 6857985"/>
                <a:gd name="connsiteX460" fmla="*/ 2142413 w 6868353"/>
                <a:gd name="connsiteY460" fmla="*/ 5546397 h 6857985"/>
                <a:gd name="connsiteX461" fmla="*/ 2161185 w 6868353"/>
                <a:gd name="connsiteY461" fmla="*/ 5564901 h 6857985"/>
                <a:gd name="connsiteX462" fmla="*/ 2092042 w 6868353"/>
                <a:gd name="connsiteY462" fmla="*/ 5525586 h 6857985"/>
                <a:gd name="connsiteX463" fmla="*/ 2067606 w 6868353"/>
                <a:gd name="connsiteY463" fmla="*/ 5510325 h 6857985"/>
                <a:gd name="connsiteX464" fmla="*/ 2055644 w 6868353"/>
                <a:gd name="connsiteY464" fmla="*/ 5502737 h 6857985"/>
                <a:gd name="connsiteX465" fmla="*/ 2044587 w 6868353"/>
                <a:gd name="connsiteY465" fmla="*/ 5494837 h 6857985"/>
                <a:gd name="connsiteX466" fmla="*/ 2010086 w 6868353"/>
                <a:gd name="connsiteY466" fmla="*/ 5469057 h 6857985"/>
                <a:gd name="connsiteX467" fmla="*/ 2095709 w 6868353"/>
                <a:gd name="connsiteY467" fmla="*/ 5454588 h 6857985"/>
                <a:gd name="connsiteX468" fmla="*/ 2189826 w 6868353"/>
                <a:gd name="connsiteY468" fmla="*/ 5507564 h 6857985"/>
                <a:gd name="connsiteX469" fmla="*/ 2292734 w 6868353"/>
                <a:gd name="connsiteY469" fmla="*/ 5566175 h 6857985"/>
                <a:gd name="connsiteX470" fmla="*/ 2199821 w 6868353"/>
                <a:gd name="connsiteY470" fmla="*/ 5523123 h 6857985"/>
                <a:gd name="connsiteX471" fmla="*/ 2185649 w 6868353"/>
                <a:gd name="connsiteY471" fmla="*/ 5515832 h 6857985"/>
                <a:gd name="connsiteX472" fmla="*/ 2171874 w 6868353"/>
                <a:gd name="connsiteY472" fmla="*/ 5507550 h 6857985"/>
                <a:gd name="connsiteX473" fmla="*/ 2144650 w 6868353"/>
                <a:gd name="connsiteY473" fmla="*/ 5490321 h 6857985"/>
                <a:gd name="connsiteX474" fmla="*/ 2095709 w 6868353"/>
                <a:gd name="connsiteY474" fmla="*/ 5454588 h 6857985"/>
                <a:gd name="connsiteX475" fmla="*/ 1892053 w 6868353"/>
                <a:gd name="connsiteY475" fmla="*/ 5432374 h 6857985"/>
                <a:gd name="connsiteX476" fmla="*/ 1910066 w 6868353"/>
                <a:gd name="connsiteY476" fmla="*/ 5442045 h 6857985"/>
                <a:gd name="connsiteX477" fmla="*/ 1934473 w 6868353"/>
                <a:gd name="connsiteY477" fmla="*/ 5459798 h 6857985"/>
                <a:gd name="connsiteX478" fmla="*/ 1966044 w 6868353"/>
                <a:gd name="connsiteY478" fmla="*/ 5480623 h 6857985"/>
                <a:gd name="connsiteX479" fmla="*/ 1954237 w 6868353"/>
                <a:gd name="connsiteY479" fmla="*/ 5475881 h 6857985"/>
                <a:gd name="connsiteX480" fmla="*/ 1953599 w 6868353"/>
                <a:gd name="connsiteY480" fmla="*/ 5486087 h 6857985"/>
                <a:gd name="connsiteX481" fmla="*/ 1890402 w 6868353"/>
                <a:gd name="connsiteY481" fmla="*/ 5434513 h 6857985"/>
                <a:gd name="connsiteX482" fmla="*/ 1905720 w 6868353"/>
                <a:gd name="connsiteY482" fmla="*/ 5450242 h 6857985"/>
                <a:gd name="connsiteX483" fmla="*/ 1880761 w 6868353"/>
                <a:gd name="connsiteY483" fmla="*/ 5434372 h 6857985"/>
                <a:gd name="connsiteX484" fmla="*/ 1892053 w 6868353"/>
                <a:gd name="connsiteY484" fmla="*/ 5432374 h 6857985"/>
                <a:gd name="connsiteX485" fmla="*/ 2120286 w 6868353"/>
                <a:gd name="connsiteY485" fmla="*/ 5432291 h 6857985"/>
                <a:gd name="connsiteX486" fmla="*/ 2167500 w 6868353"/>
                <a:gd name="connsiteY486" fmla="*/ 5453371 h 6857985"/>
                <a:gd name="connsiteX487" fmla="*/ 2196820 w 6868353"/>
                <a:gd name="connsiteY487" fmla="*/ 5473899 h 6857985"/>
                <a:gd name="connsiteX488" fmla="*/ 2211090 w 6868353"/>
                <a:gd name="connsiteY488" fmla="*/ 5483412 h 6857985"/>
                <a:gd name="connsiteX489" fmla="*/ 2224723 w 6868353"/>
                <a:gd name="connsiteY489" fmla="*/ 5490689 h 6857985"/>
                <a:gd name="connsiteX490" fmla="*/ 2202822 w 6868353"/>
                <a:gd name="connsiteY490" fmla="*/ 5483341 h 6857985"/>
                <a:gd name="connsiteX491" fmla="*/ 2176263 w 6868353"/>
                <a:gd name="connsiteY491" fmla="*/ 5467033 h 6857985"/>
                <a:gd name="connsiteX492" fmla="*/ 2120286 w 6868353"/>
                <a:gd name="connsiteY492" fmla="*/ 5432291 h 6857985"/>
                <a:gd name="connsiteX493" fmla="*/ 640752 w 6868353"/>
                <a:gd name="connsiteY493" fmla="*/ 5403877 h 6857985"/>
                <a:gd name="connsiteX494" fmla="*/ 688362 w 6868353"/>
                <a:gd name="connsiteY494" fmla="*/ 5469708 h 6857985"/>
                <a:gd name="connsiteX495" fmla="*/ 746492 w 6868353"/>
                <a:gd name="connsiteY495" fmla="*/ 5552499 h 6857985"/>
                <a:gd name="connsiteX496" fmla="*/ 706427 w 6868353"/>
                <a:gd name="connsiteY496" fmla="*/ 5505540 h 6857985"/>
                <a:gd name="connsiteX497" fmla="*/ 679543 w 6868353"/>
                <a:gd name="connsiteY497" fmla="*/ 5469128 h 6857985"/>
                <a:gd name="connsiteX498" fmla="*/ 656750 w 6868353"/>
                <a:gd name="connsiteY498" fmla="*/ 5437146 h 6857985"/>
                <a:gd name="connsiteX499" fmla="*/ 640752 w 6868353"/>
                <a:gd name="connsiteY499" fmla="*/ 5403877 h 6857985"/>
                <a:gd name="connsiteX500" fmla="*/ 698371 w 6868353"/>
                <a:gd name="connsiteY500" fmla="*/ 5400112 h 6857985"/>
                <a:gd name="connsiteX501" fmla="*/ 723840 w 6868353"/>
                <a:gd name="connsiteY501" fmla="*/ 5440799 h 6857985"/>
                <a:gd name="connsiteX502" fmla="*/ 753853 w 6868353"/>
                <a:gd name="connsiteY502" fmla="*/ 5480878 h 6857985"/>
                <a:gd name="connsiteX503" fmla="*/ 800487 w 6868353"/>
                <a:gd name="connsiteY503" fmla="*/ 5531915 h 6857985"/>
                <a:gd name="connsiteX504" fmla="*/ 741749 w 6868353"/>
                <a:gd name="connsiteY504" fmla="*/ 5449888 h 6857985"/>
                <a:gd name="connsiteX505" fmla="*/ 726898 w 6868353"/>
                <a:gd name="connsiteY505" fmla="*/ 5430266 h 6857985"/>
                <a:gd name="connsiteX506" fmla="*/ 714454 w 6868353"/>
                <a:gd name="connsiteY506" fmla="*/ 5414028 h 6857985"/>
                <a:gd name="connsiteX507" fmla="*/ 698371 w 6868353"/>
                <a:gd name="connsiteY507" fmla="*/ 5400112 h 6857985"/>
                <a:gd name="connsiteX508" fmla="*/ 4411265 w 6868353"/>
                <a:gd name="connsiteY508" fmla="*/ 5393939 h 6857985"/>
                <a:gd name="connsiteX509" fmla="*/ 4380629 w 6868353"/>
                <a:gd name="connsiteY509" fmla="*/ 5411480 h 6857985"/>
                <a:gd name="connsiteX510" fmla="*/ 4363599 w 6868353"/>
                <a:gd name="connsiteY510" fmla="*/ 5430181 h 6857985"/>
                <a:gd name="connsiteX511" fmla="*/ 4377643 w 6868353"/>
                <a:gd name="connsiteY511" fmla="*/ 5419578 h 6857985"/>
                <a:gd name="connsiteX512" fmla="*/ 4302879 w 6868353"/>
                <a:gd name="connsiteY512" fmla="*/ 5461299 h 6857985"/>
                <a:gd name="connsiteX513" fmla="*/ 4225595 w 6868353"/>
                <a:gd name="connsiteY513" fmla="*/ 5508852 h 6857985"/>
                <a:gd name="connsiteX514" fmla="*/ 4205363 w 6868353"/>
                <a:gd name="connsiteY514" fmla="*/ 5520660 h 6857985"/>
                <a:gd name="connsiteX515" fmla="*/ 4184567 w 6868353"/>
                <a:gd name="connsiteY515" fmla="*/ 5531943 h 6857985"/>
                <a:gd name="connsiteX516" fmla="*/ 4141699 w 6868353"/>
                <a:gd name="connsiteY516" fmla="*/ 5554084 h 6857985"/>
                <a:gd name="connsiteX517" fmla="*/ 4096283 w 6868353"/>
                <a:gd name="connsiteY517" fmla="*/ 5572800 h 6857985"/>
                <a:gd name="connsiteX518" fmla="*/ 4048389 w 6868353"/>
                <a:gd name="connsiteY518" fmla="*/ 5587793 h 6857985"/>
                <a:gd name="connsiteX519" fmla="*/ 4041141 w 6868353"/>
                <a:gd name="connsiteY519" fmla="*/ 5597150 h 6857985"/>
                <a:gd name="connsiteX520" fmla="*/ 4024703 w 6868353"/>
                <a:gd name="connsiteY520" fmla="*/ 5606919 h 6857985"/>
                <a:gd name="connsiteX521" fmla="*/ 3975735 w 6868353"/>
                <a:gd name="connsiteY521" fmla="*/ 5625635 h 6857985"/>
                <a:gd name="connsiteX522" fmla="*/ 3949375 w 6868353"/>
                <a:gd name="connsiteY522" fmla="*/ 5635219 h 6857985"/>
                <a:gd name="connsiteX523" fmla="*/ 3925647 w 6868353"/>
                <a:gd name="connsiteY523" fmla="*/ 5644407 h 6857985"/>
                <a:gd name="connsiteX524" fmla="*/ 3897969 w 6868353"/>
                <a:gd name="connsiteY524" fmla="*/ 5661112 h 6857985"/>
                <a:gd name="connsiteX525" fmla="*/ 4217793 w 6868353"/>
                <a:gd name="connsiteY525" fmla="*/ 5533174 h 6857985"/>
                <a:gd name="connsiteX526" fmla="*/ 4203551 w 6868353"/>
                <a:gd name="connsiteY526" fmla="*/ 5529465 h 6857985"/>
                <a:gd name="connsiteX527" fmla="*/ 4227023 w 6868353"/>
                <a:gd name="connsiteY527" fmla="*/ 5524907 h 6857985"/>
                <a:gd name="connsiteX528" fmla="*/ 4252493 w 6868353"/>
                <a:gd name="connsiteY528" fmla="*/ 5514161 h 6857985"/>
                <a:gd name="connsiteX529" fmla="*/ 4283199 w 6868353"/>
                <a:gd name="connsiteY529" fmla="*/ 5487121 h 6857985"/>
                <a:gd name="connsiteX530" fmla="*/ 4314005 w 6868353"/>
                <a:gd name="connsiteY530" fmla="*/ 5474465 h 6857985"/>
                <a:gd name="connsiteX531" fmla="*/ 4336883 w 6868353"/>
                <a:gd name="connsiteY531" fmla="*/ 5460634 h 6857985"/>
                <a:gd name="connsiteX532" fmla="*/ 4322767 w 6868353"/>
                <a:gd name="connsiteY532" fmla="*/ 5458283 h 6857985"/>
                <a:gd name="connsiteX533" fmla="*/ 4373155 w 6868353"/>
                <a:gd name="connsiteY533" fmla="*/ 5429955 h 6857985"/>
                <a:gd name="connsiteX534" fmla="*/ 4386985 w 6868353"/>
                <a:gd name="connsiteY534" fmla="*/ 5422834 h 6857985"/>
                <a:gd name="connsiteX535" fmla="*/ 4401115 w 6868353"/>
                <a:gd name="connsiteY535" fmla="*/ 5414962 h 6857985"/>
                <a:gd name="connsiteX536" fmla="*/ 4430165 w 6868353"/>
                <a:gd name="connsiteY536" fmla="*/ 5396219 h 6857985"/>
                <a:gd name="connsiteX537" fmla="*/ 6027895 w 6868353"/>
                <a:gd name="connsiteY537" fmla="*/ 5393515 h 6857985"/>
                <a:gd name="connsiteX538" fmla="*/ 6015339 w 6868353"/>
                <a:gd name="connsiteY538" fmla="*/ 5425142 h 6857985"/>
                <a:gd name="connsiteX539" fmla="*/ 6010469 w 6868353"/>
                <a:gd name="connsiteY539" fmla="*/ 5434868 h 6857985"/>
                <a:gd name="connsiteX540" fmla="*/ 6004607 w 6868353"/>
                <a:gd name="connsiteY540" fmla="*/ 5444948 h 6857985"/>
                <a:gd name="connsiteX541" fmla="*/ 5991115 w 6868353"/>
                <a:gd name="connsiteY541" fmla="*/ 5466835 h 6857985"/>
                <a:gd name="connsiteX542" fmla="*/ 5958143 w 6868353"/>
                <a:gd name="connsiteY542" fmla="*/ 5516343 h 6857985"/>
                <a:gd name="connsiteX543" fmla="*/ 5939287 w 6868353"/>
                <a:gd name="connsiteY543" fmla="*/ 5543326 h 6857985"/>
                <a:gd name="connsiteX544" fmla="*/ 5918859 w 6868353"/>
                <a:gd name="connsiteY544" fmla="*/ 5571017 h 6857985"/>
                <a:gd name="connsiteX545" fmla="*/ 5941835 w 6868353"/>
                <a:gd name="connsiteY545" fmla="*/ 5532170 h 6857985"/>
                <a:gd name="connsiteX546" fmla="*/ 5966907 w 6868353"/>
                <a:gd name="connsiteY546" fmla="*/ 5490421 h 6857985"/>
                <a:gd name="connsiteX547" fmla="*/ 6027895 w 6868353"/>
                <a:gd name="connsiteY547" fmla="*/ 5393515 h 6857985"/>
                <a:gd name="connsiteX548" fmla="*/ 1973504 w 6868353"/>
                <a:gd name="connsiteY548" fmla="*/ 5373949 h 6857985"/>
                <a:gd name="connsiteX549" fmla="*/ 2002823 w 6868353"/>
                <a:gd name="connsiteY549" fmla="*/ 5391376 h 6857985"/>
                <a:gd name="connsiteX550" fmla="*/ 2029000 w 6868353"/>
                <a:gd name="connsiteY550" fmla="*/ 5408591 h 6857985"/>
                <a:gd name="connsiteX551" fmla="*/ 2086860 w 6868353"/>
                <a:gd name="connsiteY551" fmla="*/ 5444975 h 6857985"/>
                <a:gd name="connsiteX552" fmla="*/ 2038245 w 6868353"/>
                <a:gd name="connsiteY552" fmla="*/ 5422111 h 6857985"/>
                <a:gd name="connsiteX553" fmla="*/ 2003092 w 6868353"/>
                <a:gd name="connsiteY553" fmla="*/ 5397152 h 6857985"/>
                <a:gd name="connsiteX554" fmla="*/ 1994697 w 6868353"/>
                <a:gd name="connsiteY554" fmla="*/ 5390994 h 6857985"/>
                <a:gd name="connsiteX555" fmla="*/ 1987052 w 6868353"/>
                <a:gd name="connsiteY555" fmla="*/ 5384779 h 6857985"/>
                <a:gd name="connsiteX556" fmla="*/ 1973504 w 6868353"/>
                <a:gd name="connsiteY556" fmla="*/ 5373949 h 6857985"/>
                <a:gd name="connsiteX557" fmla="*/ 1813982 w 6868353"/>
                <a:gd name="connsiteY557" fmla="*/ 5364931 h 6857985"/>
                <a:gd name="connsiteX558" fmla="*/ 1838191 w 6868353"/>
                <a:gd name="connsiteY558" fmla="*/ 5389748 h 6857985"/>
                <a:gd name="connsiteX559" fmla="*/ 1863461 w 6868353"/>
                <a:gd name="connsiteY559" fmla="*/ 5413419 h 6857985"/>
                <a:gd name="connsiteX560" fmla="*/ 1856722 w 6868353"/>
                <a:gd name="connsiteY560" fmla="*/ 5408138 h 6857985"/>
                <a:gd name="connsiteX561" fmla="*/ 1839281 w 6868353"/>
                <a:gd name="connsiteY561" fmla="*/ 5400026 h 6857985"/>
                <a:gd name="connsiteX562" fmla="*/ 1822292 w 6868353"/>
                <a:gd name="connsiteY562" fmla="*/ 5391376 h 6857985"/>
                <a:gd name="connsiteX563" fmla="*/ 1813982 w 6868353"/>
                <a:gd name="connsiteY563" fmla="*/ 5364931 h 6857985"/>
                <a:gd name="connsiteX564" fmla="*/ 2025626 w 6868353"/>
                <a:gd name="connsiteY564" fmla="*/ 5357530 h 6857985"/>
                <a:gd name="connsiteX565" fmla="*/ 2063671 w 6868353"/>
                <a:gd name="connsiteY565" fmla="*/ 5385798 h 6857985"/>
                <a:gd name="connsiteX566" fmla="*/ 2036419 w 6868353"/>
                <a:gd name="connsiteY566" fmla="*/ 5377290 h 6857985"/>
                <a:gd name="connsiteX567" fmla="*/ 2019515 w 6868353"/>
                <a:gd name="connsiteY567" fmla="*/ 5358192 h 6857985"/>
                <a:gd name="connsiteX568" fmla="*/ 2025626 w 6868353"/>
                <a:gd name="connsiteY568" fmla="*/ 5357530 h 6857985"/>
                <a:gd name="connsiteX569" fmla="*/ 6029241 w 6868353"/>
                <a:gd name="connsiteY569" fmla="*/ 5354200 h 6857985"/>
                <a:gd name="connsiteX570" fmla="*/ 5999185 w 6868353"/>
                <a:gd name="connsiteY570" fmla="*/ 5415996 h 6857985"/>
                <a:gd name="connsiteX571" fmla="*/ 6029241 w 6868353"/>
                <a:gd name="connsiteY571" fmla="*/ 5354200 h 6857985"/>
                <a:gd name="connsiteX572" fmla="*/ 577512 w 6868353"/>
                <a:gd name="connsiteY572" fmla="*/ 5353266 h 6857985"/>
                <a:gd name="connsiteX573" fmla="*/ 624514 w 6868353"/>
                <a:gd name="connsiteY573" fmla="*/ 5421433 h 6857985"/>
                <a:gd name="connsiteX574" fmla="*/ 627232 w 6868353"/>
                <a:gd name="connsiteY574" fmla="*/ 5435519 h 6857985"/>
                <a:gd name="connsiteX575" fmla="*/ 580103 w 6868353"/>
                <a:gd name="connsiteY575" fmla="*/ 5367282 h 6857985"/>
                <a:gd name="connsiteX576" fmla="*/ 577512 w 6868353"/>
                <a:gd name="connsiteY576" fmla="*/ 5353266 h 6857985"/>
                <a:gd name="connsiteX577" fmla="*/ 1851094 w 6868353"/>
                <a:gd name="connsiteY577" fmla="*/ 5351624 h 6857985"/>
                <a:gd name="connsiteX578" fmla="*/ 1987562 w 6868353"/>
                <a:gd name="connsiteY578" fmla="*/ 5449563 h 6857985"/>
                <a:gd name="connsiteX579" fmla="*/ 1963453 w 6868353"/>
                <a:gd name="connsiteY579" fmla="*/ 5442329 h 6857985"/>
                <a:gd name="connsiteX580" fmla="*/ 1947200 w 6868353"/>
                <a:gd name="connsiteY580" fmla="*/ 5432362 h 6857985"/>
                <a:gd name="connsiteX581" fmla="*/ 1929136 w 6868353"/>
                <a:gd name="connsiteY581" fmla="*/ 5419224 h 6857985"/>
                <a:gd name="connsiteX582" fmla="*/ 1889227 w 6868353"/>
                <a:gd name="connsiteY582" fmla="*/ 5388277 h 6857985"/>
                <a:gd name="connsiteX583" fmla="*/ 1848978 w 6868353"/>
                <a:gd name="connsiteY583" fmla="*/ 5356678 h 6857985"/>
                <a:gd name="connsiteX584" fmla="*/ 1851094 w 6868353"/>
                <a:gd name="connsiteY584" fmla="*/ 5351624 h 6857985"/>
                <a:gd name="connsiteX585" fmla="*/ 6059481 w 6868353"/>
                <a:gd name="connsiteY585" fmla="*/ 5338250 h 6857985"/>
                <a:gd name="connsiteX586" fmla="*/ 6033729 w 6868353"/>
                <a:gd name="connsiteY586" fmla="*/ 5384638 h 6857985"/>
                <a:gd name="connsiteX587" fmla="*/ 6046031 w 6868353"/>
                <a:gd name="connsiteY587" fmla="*/ 5349840 h 6857985"/>
                <a:gd name="connsiteX588" fmla="*/ 6059481 w 6868353"/>
                <a:gd name="connsiteY588" fmla="*/ 5338250 h 6857985"/>
                <a:gd name="connsiteX589" fmla="*/ 1769742 w 6868353"/>
                <a:gd name="connsiteY589" fmla="*/ 5335794 h 6857985"/>
                <a:gd name="connsiteX590" fmla="*/ 1773577 w 6868353"/>
                <a:gd name="connsiteY590" fmla="*/ 5341530 h 6857985"/>
                <a:gd name="connsiteX591" fmla="*/ 1796214 w 6868353"/>
                <a:gd name="connsiteY591" fmla="*/ 5353379 h 6857985"/>
                <a:gd name="connsiteX592" fmla="*/ 1796313 w 6868353"/>
                <a:gd name="connsiteY592" fmla="*/ 5368881 h 6857985"/>
                <a:gd name="connsiteX593" fmla="*/ 1767022 w 6868353"/>
                <a:gd name="connsiteY593" fmla="*/ 5335867 h 6857985"/>
                <a:gd name="connsiteX594" fmla="*/ 1769742 w 6868353"/>
                <a:gd name="connsiteY594" fmla="*/ 5335794 h 6857985"/>
                <a:gd name="connsiteX595" fmla="*/ 1943845 w 6868353"/>
                <a:gd name="connsiteY595" fmla="*/ 5328604 h 6857985"/>
                <a:gd name="connsiteX596" fmla="*/ 1987010 w 6868353"/>
                <a:gd name="connsiteY596" fmla="*/ 5358603 h 6857985"/>
                <a:gd name="connsiteX597" fmla="*/ 1960140 w 6868353"/>
                <a:gd name="connsiteY597" fmla="*/ 5348679 h 6857985"/>
                <a:gd name="connsiteX598" fmla="*/ 1951985 w 6868353"/>
                <a:gd name="connsiteY598" fmla="*/ 5338628 h 6857985"/>
                <a:gd name="connsiteX599" fmla="*/ 1943845 w 6868353"/>
                <a:gd name="connsiteY599" fmla="*/ 5328604 h 6857985"/>
                <a:gd name="connsiteX600" fmla="*/ 1767093 w 6868353"/>
                <a:gd name="connsiteY600" fmla="*/ 5320577 h 6857985"/>
                <a:gd name="connsiteX601" fmla="*/ 1823268 w 6868353"/>
                <a:gd name="connsiteY601" fmla="*/ 5362057 h 6857985"/>
                <a:gd name="connsiteX602" fmla="*/ 1839832 w 6868353"/>
                <a:gd name="connsiteY602" fmla="*/ 5375889 h 6857985"/>
                <a:gd name="connsiteX603" fmla="*/ 1848355 w 6868353"/>
                <a:gd name="connsiteY603" fmla="*/ 5383137 h 6857985"/>
                <a:gd name="connsiteX604" fmla="*/ 1857387 w 6868353"/>
                <a:gd name="connsiteY604" fmla="*/ 5390145 h 6857985"/>
                <a:gd name="connsiteX605" fmla="*/ 1894451 w 6868353"/>
                <a:gd name="connsiteY605" fmla="*/ 5419210 h 6857985"/>
                <a:gd name="connsiteX606" fmla="*/ 1867326 w 6868353"/>
                <a:gd name="connsiteY606" fmla="*/ 5403170 h 6857985"/>
                <a:gd name="connsiteX607" fmla="*/ 1832117 w 6868353"/>
                <a:gd name="connsiteY607" fmla="*/ 5376144 h 6857985"/>
                <a:gd name="connsiteX608" fmla="*/ 1767093 w 6868353"/>
                <a:gd name="connsiteY608" fmla="*/ 5320577 h 6857985"/>
                <a:gd name="connsiteX609" fmla="*/ 6013513 w 6868353"/>
                <a:gd name="connsiteY609" fmla="*/ 5319770 h 6857985"/>
                <a:gd name="connsiteX610" fmla="*/ 5979167 w 6868353"/>
                <a:gd name="connsiteY610" fmla="*/ 5361675 h 6857985"/>
                <a:gd name="connsiteX611" fmla="*/ 5990167 w 6868353"/>
                <a:gd name="connsiteY611" fmla="*/ 5368385 h 6857985"/>
                <a:gd name="connsiteX612" fmla="*/ 5979339 w 6868353"/>
                <a:gd name="connsiteY612" fmla="*/ 5387738 h 6857985"/>
                <a:gd name="connsiteX613" fmla="*/ 5962659 w 6868353"/>
                <a:gd name="connsiteY613" fmla="*/ 5412202 h 6857985"/>
                <a:gd name="connsiteX614" fmla="*/ 5921535 w 6868353"/>
                <a:gd name="connsiteY614" fmla="*/ 5484247 h 6857985"/>
                <a:gd name="connsiteX615" fmla="*/ 5992999 w 6868353"/>
                <a:gd name="connsiteY615" fmla="*/ 5376328 h 6857985"/>
                <a:gd name="connsiteX616" fmla="*/ 6013513 w 6868353"/>
                <a:gd name="connsiteY616" fmla="*/ 5319770 h 6857985"/>
                <a:gd name="connsiteX617" fmla="*/ 1728911 w 6868353"/>
                <a:gd name="connsiteY617" fmla="*/ 5301394 h 6857985"/>
                <a:gd name="connsiteX618" fmla="*/ 1745886 w 6868353"/>
                <a:gd name="connsiteY618" fmla="*/ 5321525 h 6857985"/>
                <a:gd name="connsiteX619" fmla="*/ 1763809 w 6868353"/>
                <a:gd name="connsiteY619" fmla="*/ 5340807 h 6857985"/>
                <a:gd name="connsiteX620" fmla="*/ 1726887 w 6868353"/>
                <a:gd name="connsiteY620" fmla="*/ 5311516 h 6857985"/>
                <a:gd name="connsiteX621" fmla="*/ 1728911 w 6868353"/>
                <a:gd name="connsiteY621" fmla="*/ 5301394 h 6857985"/>
                <a:gd name="connsiteX622" fmla="*/ 1938423 w 6868353"/>
                <a:gd name="connsiteY622" fmla="*/ 5283910 h 6857985"/>
                <a:gd name="connsiteX623" fmla="*/ 1985184 w 6868353"/>
                <a:gd name="connsiteY623" fmla="*/ 5314702 h 6857985"/>
                <a:gd name="connsiteX624" fmla="*/ 2036504 w 6868353"/>
                <a:gd name="connsiteY624" fmla="*/ 5352515 h 6857985"/>
                <a:gd name="connsiteX625" fmla="*/ 1998973 w 6868353"/>
                <a:gd name="connsiteY625" fmla="*/ 5332879 h 6857985"/>
                <a:gd name="connsiteX626" fmla="*/ 1938423 w 6868353"/>
                <a:gd name="connsiteY626" fmla="*/ 5283910 h 6857985"/>
                <a:gd name="connsiteX627" fmla="*/ 1929178 w 6868353"/>
                <a:gd name="connsiteY627" fmla="*/ 5283627 h 6857985"/>
                <a:gd name="connsiteX628" fmla="*/ 1945275 w 6868353"/>
                <a:gd name="connsiteY628" fmla="*/ 5296227 h 6857985"/>
                <a:gd name="connsiteX629" fmla="*/ 1959262 w 6868353"/>
                <a:gd name="connsiteY629" fmla="*/ 5309138 h 6857985"/>
                <a:gd name="connsiteX630" fmla="*/ 1971848 w 6868353"/>
                <a:gd name="connsiteY630" fmla="*/ 5313541 h 6857985"/>
                <a:gd name="connsiteX631" fmla="*/ 1973490 w 6868353"/>
                <a:gd name="connsiteY631" fmla="*/ 5318496 h 6857985"/>
                <a:gd name="connsiteX632" fmla="*/ 2014970 w 6868353"/>
                <a:gd name="connsiteY632" fmla="*/ 5358320 h 6857985"/>
                <a:gd name="connsiteX633" fmla="*/ 1968988 w 6868353"/>
                <a:gd name="connsiteY633" fmla="*/ 5327302 h 6857985"/>
                <a:gd name="connsiteX634" fmla="*/ 1942471 w 6868353"/>
                <a:gd name="connsiteY634" fmla="*/ 5303928 h 6857985"/>
                <a:gd name="connsiteX635" fmla="*/ 1929178 w 6868353"/>
                <a:gd name="connsiteY635" fmla="*/ 5283627 h 6857985"/>
                <a:gd name="connsiteX636" fmla="*/ 6082501 w 6868353"/>
                <a:gd name="connsiteY636" fmla="*/ 5251880 h 6857985"/>
                <a:gd name="connsiteX637" fmla="*/ 6078749 w 6868353"/>
                <a:gd name="connsiteY637" fmla="*/ 5267898 h 6857985"/>
                <a:gd name="connsiteX638" fmla="*/ 6066277 w 6868353"/>
                <a:gd name="connsiteY638" fmla="*/ 5295604 h 6857985"/>
                <a:gd name="connsiteX639" fmla="*/ 6046725 w 6868353"/>
                <a:gd name="connsiteY639" fmla="*/ 5327472 h 6857985"/>
                <a:gd name="connsiteX640" fmla="*/ 6057145 w 6868353"/>
                <a:gd name="connsiteY640" fmla="*/ 5294316 h 6857985"/>
                <a:gd name="connsiteX641" fmla="*/ 6075083 w 6868353"/>
                <a:gd name="connsiteY641" fmla="*/ 5254378 h 6857985"/>
                <a:gd name="connsiteX642" fmla="*/ 6082501 w 6868353"/>
                <a:gd name="connsiteY642" fmla="*/ 5251880 h 6857985"/>
                <a:gd name="connsiteX643" fmla="*/ 1681315 w 6868353"/>
                <a:gd name="connsiteY643" fmla="*/ 5244086 h 6857985"/>
                <a:gd name="connsiteX644" fmla="*/ 1758995 w 6868353"/>
                <a:gd name="connsiteY644" fmla="*/ 5309818 h 6857985"/>
                <a:gd name="connsiteX645" fmla="*/ 1747103 w 6868353"/>
                <a:gd name="connsiteY645" fmla="*/ 5309067 h 6857985"/>
                <a:gd name="connsiteX646" fmla="*/ 1747528 w 6868353"/>
                <a:gd name="connsiteY646" fmla="*/ 5319091 h 6857985"/>
                <a:gd name="connsiteX647" fmla="*/ 1681315 w 6868353"/>
                <a:gd name="connsiteY647" fmla="*/ 5244086 h 6857985"/>
                <a:gd name="connsiteX648" fmla="*/ 4517779 w 6868353"/>
                <a:gd name="connsiteY648" fmla="*/ 5201868 h 6857985"/>
                <a:gd name="connsiteX649" fmla="*/ 4509559 w 6868353"/>
                <a:gd name="connsiteY649" fmla="*/ 5214270 h 6857985"/>
                <a:gd name="connsiteX650" fmla="*/ 4489243 w 6868353"/>
                <a:gd name="connsiteY650" fmla="*/ 5235591 h 6857985"/>
                <a:gd name="connsiteX651" fmla="*/ 4464199 w 6868353"/>
                <a:gd name="connsiteY651" fmla="*/ 5241623 h 6857985"/>
                <a:gd name="connsiteX652" fmla="*/ 4510295 w 6868353"/>
                <a:gd name="connsiteY652" fmla="*/ 5203681 h 6857985"/>
                <a:gd name="connsiteX653" fmla="*/ 4517779 w 6868353"/>
                <a:gd name="connsiteY653" fmla="*/ 5201868 h 6857985"/>
                <a:gd name="connsiteX654" fmla="*/ 6129559 w 6868353"/>
                <a:gd name="connsiteY654" fmla="*/ 5196065 h 6857985"/>
                <a:gd name="connsiteX655" fmla="*/ 6109851 w 6868353"/>
                <a:gd name="connsiteY655" fmla="*/ 5248376 h 6857985"/>
                <a:gd name="connsiteX656" fmla="*/ 6092311 w 6868353"/>
                <a:gd name="connsiteY656" fmla="*/ 5282537 h 6857985"/>
                <a:gd name="connsiteX657" fmla="*/ 6075181 w 6868353"/>
                <a:gd name="connsiteY657" fmla="*/ 5310483 h 6857985"/>
                <a:gd name="connsiteX658" fmla="*/ 6079767 w 6868353"/>
                <a:gd name="connsiteY658" fmla="*/ 5299455 h 6857985"/>
                <a:gd name="connsiteX659" fmla="*/ 6085175 w 6868353"/>
                <a:gd name="connsiteY659" fmla="*/ 5286713 h 6857985"/>
                <a:gd name="connsiteX660" fmla="*/ 6098683 w 6868353"/>
                <a:gd name="connsiteY660" fmla="*/ 5258045 h 6857985"/>
                <a:gd name="connsiteX661" fmla="*/ 6129559 w 6868353"/>
                <a:gd name="connsiteY661" fmla="*/ 5196065 h 6857985"/>
                <a:gd name="connsiteX662" fmla="*/ 1674807 w 6868353"/>
                <a:gd name="connsiteY662" fmla="*/ 5194223 h 6857985"/>
                <a:gd name="connsiteX663" fmla="*/ 1691211 w 6868353"/>
                <a:gd name="connsiteY663" fmla="*/ 5205905 h 6857985"/>
                <a:gd name="connsiteX664" fmla="*/ 1739217 w 6868353"/>
                <a:gd name="connsiteY664" fmla="*/ 5250259 h 6857985"/>
                <a:gd name="connsiteX665" fmla="*/ 1765720 w 6868353"/>
                <a:gd name="connsiteY665" fmla="*/ 5276804 h 6857985"/>
                <a:gd name="connsiteX666" fmla="*/ 1778716 w 6868353"/>
                <a:gd name="connsiteY666" fmla="*/ 5289587 h 6857985"/>
                <a:gd name="connsiteX667" fmla="*/ 1791698 w 6868353"/>
                <a:gd name="connsiteY667" fmla="*/ 5300955 h 6857985"/>
                <a:gd name="connsiteX668" fmla="*/ 1831465 w 6868353"/>
                <a:gd name="connsiteY668" fmla="*/ 5329992 h 6857985"/>
                <a:gd name="connsiteX669" fmla="*/ 1783232 w 6868353"/>
                <a:gd name="connsiteY669" fmla="*/ 5301366 h 6857985"/>
                <a:gd name="connsiteX670" fmla="*/ 1754592 w 6868353"/>
                <a:gd name="connsiteY670" fmla="*/ 5273080 h 6857985"/>
                <a:gd name="connsiteX671" fmla="*/ 1735607 w 6868353"/>
                <a:gd name="connsiteY671" fmla="*/ 5255468 h 6857985"/>
                <a:gd name="connsiteX672" fmla="*/ 1729477 w 6868353"/>
                <a:gd name="connsiteY672" fmla="*/ 5249650 h 6857985"/>
                <a:gd name="connsiteX673" fmla="*/ 1700271 w 6868353"/>
                <a:gd name="connsiteY673" fmla="*/ 5226900 h 6857985"/>
                <a:gd name="connsiteX674" fmla="*/ 1685052 w 6868353"/>
                <a:gd name="connsiteY674" fmla="*/ 5213521 h 6857985"/>
                <a:gd name="connsiteX675" fmla="*/ 1665388 w 6868353"/>
                <a:gd name="connsiteY675" fmla="*/ 5195017 h 6857985"/>
                <a:gd name="connsiteX676" fmla="*/ 1674807 w 6868353"/>
                <a:gd name="connsiteY676" fmla="*/ 5194223 h 6857985"/>
                <a:gd name="connsiteX677" fmla="*/ 1757891 w 6868353"/>
                <a:gd name="connsiteY677" fmla="*/ 5176415 h 6857985"/>
                <a:gd name="connsiteX678" fmla="*/ 1804355 w 6868353"/>
                <a:gd name="connsiteY678" fmla="*/ 5216437 h 6857985"/>
                <a:gd name="connsiteX679" fmla="*/ 1757891 w 6868353"/>
                <a:gd name="connsiteY679" fmla="*/ 5176415 h 6857985"/>
                <a:gd name="connsiteX680" fmla="*/ 4592463 w 6868353"/>
                <a:gd name="connsiteY680" fmla="*/ 5127105 h 6857985"/>
                <a:gd name="connsiteX681" fmla="*/ 4585583 w 6868353"/>
                <a:gd name="connsiteY681" fmla="*/ 5142253 h 6857985"/>
                <a:gd name="connsiteX682" fmla="*/ 4569951 w 6868353"/>
                <a:gd name="connsiteY682" fmla="*/ 5158420 h 6857985"/>
                <a:gd name="connsiteX683" fmla="*/ 4535479 w 6868353"/>
                <a:gd name="connsiteY683" fmla="*/ 5192256 h 6857985"/>
                <a:gd name="connsiteX684" fmla="*/ 4547343 w 6868353"/>
                <a:gd name="connsiteY684" fmla="*/ 5166519 h 6857985"/>
                <a:gd name="connsiteX685" fmla="*/ 4565521 w 6868353"/>
                <a:gd name="connsiteY685" fmla="*/ 5149304 h 6857985"/>
                <a:gd name="connsiteX686" fmla="*/ 4592463 w 6868353"/>
                <a:gd name="connsiteY686" fmla="*/ 5127105 h 6857985"/>
                <a:gd name="connsiteX687" fmla="*/ 1683467 w 6868353"/>
                <a:gd name="connsiteY687" fmla="*/ 5125506 h 6857985"/>
                <a:gd name="connsiteX688" fmla="*/ 1732621 w 6868353"/>
                <a:gd name="connsiteY688" fmla="*/ 5167029 h 6857985"/>
                <a:gd name="connsiteX689" fmla="*/ 1786432 w 6868353"/>
                <a:gd name="connsiteY689" fmla="*/ 5217074 h 6857985"/>
                <a:gd name="connsiteX690" fmla="*/ 1813458 w 6868353"/>
                <a:gd name="connsiteY690" fmla="*/ 5243194 h 6857985"/>
                <a:gd name="connsiteX691" fmla="*/ 1841305 w 6868353"/>
                <a:gd name="connsiteY691" fmla="*/ 5267276 h 6857985"/>
                <a:gd name="connsiteX692" fmla="*/ 1894720 w 6868353"/>
                <a:gd name="connsiteY692" fmla="*/ 5307695 h 6857985"/>
                <a:gd name="connsiteX693" fmla="*/ 1840569 w 6868353"/>
                <a:gd name="connsiteY693" fmla="*/ 5271537 h 6857985"/>
                <a:gd name="connsiteX694" fmla="*/ 1811929 w 6868353"/>
                <a:gd name="connsiteY694" fmla="*/ 5251363 h 6857985"/>
                <a:gd name="connsiteX695" fmla="*/ 1784237 w 6868353"/>
                <a:gd name="connsiteY695" fmla="*/ 5228641 h 6857985"/>
                <a:gd name="connsiteX696" fmla="*/ 1729945 w 6868353"/>
                <a:gd name="connsiteY696" fmla="*/ 5179940 h 6857985"/>
                <a:gd name="connsiteX697" fmla="*/ 1683467 w 6868353"/>
                <a:gd name="connsiteY697" fmla="*/ 5125506 h 6857985"/>
                <a:gd name="connsiteX698" fmla="*/ 508468 w 6868353"/>
                <a:gd name="connsiteY698" fmla="*/ 5117408 h 6857985"/>
                <a:gd name="connsiteX699" fmla="*/ 504688 w 6868353"/>
                <a:gd name="connsiteY699" fmla="*/ 5128535 h 6857985"/>
                <a:gd name="connsiteX700" fmla="*/ 546678 w 6868353"/>
                <a:gd name="connsiteY700" fmla="*/ 5206145 h 6857985"/>
                <a:gd name="connsiteX701" fmla="*/ 522766 w 6868353"/>
                <a:gd name="connsiteY701" fmla="*/ 5166958 h 6857985"/>
                <a:gd name="connsiteX702" fmla="*/ 512318 w 6868353"/>
                <a:gd name="connsiteY702" fmla="*/ 5159936 h 6857985"/>
                <a:gd name="connsiteX703" fmla="*/ 541878 w 6868353"/>
                <a:gd name="connsiteY703" fmla="*/ 5208990 h 6857985"/>
                <a:gd name="connsiteX704" fmla="*/ 571410 w 6868353"/>
                <a:gd name="connsiteY704" fmla="*/ 5255426 h 6857985"/>
                <a:gd name="connsiteX705" fmla="*/ 613698 w 6868353"/>
                <a:gd name="connsiteY705" fmla="*/ 5307849 h 6857985"/>
                <a:gd name="connsiteX706" fmla="*/ 595123 w 6868353"/>
                <a:gd name="connsiteY706" fmla="*/ 5278275 h 6857985"/>
                <a:gd name="connsiteX707" fmla="*/ 611744 w 6868353"/>
                <a:gd name="connsiteY707" fmla="*/ 5293820 h 6857985"/>
                <a:gd name="connsiteX708" fmla="*/ 658689 w 6868353"/>
                <a:gd name="connsiteY708" fmla="*/ 5380943 h 6857985"/>
                <a:gd name="connsiteX709" fmla="*/ 659751 w 6868353"/>
                <a:gd name="connsiteY709" fmla="*/ 5375054 h 6857985"/>
                <a:gd name="connsiteX710" fmla="*/ 684965 w 6868353"/>
                <a:gd name="connsiteY710" fmla="*/ 5406298 h 6857985"/>
                <a:gd name="connsiteX711" fmla="*/ 695540 w 6868353"/>
                <a:gd name="connsiteY711" fmla="*/ 5436736 h 6857985"/>
                <a:gd name="connsiteX712" fmla="*/ 704360 w 6868353"/>
                <a:gd name="connsiteY712" fmla="*/ 5448302 h 6857985"/>
                <a:gd name="connsiteX713" fmla="*/ 713151 w 6868353"/>
                <a:gd name="connsiteY713" fmla="*/ 5460449 h 6857985"/>
                <a:gd name="connsiteX714" fmla="*/ 728498 w 6868353"/>
                <a:gd name="connsiteY714" fmla="*/ 5483299 h 6857985"/>
                <a:gd name="connsiteX715" fmla="*/ 742811 w 6868353"/>
                <a:gd name="connsiteY715" fmla="*/ 5495064 h 6857985"/>
                <a:gd name="connsiteX716" fmla="*/ 713888 w 6868353"/>
                <a:gd name="connsiteY716" fmla="*/ 5457731 h 6857985"/>
                <a:gd name="connsiteX717" fmla="*/ 698230 w 6868353"/>
                <a:gd name="connsiteY717" fmla="*/ 5425340 h 6857985"/>
                <a:gd name="connsiteX718" fmla="*/ 731174 w 6868353"/>
                <a:gd name="connsiteY718" fmla="*/ 5472242 h 6857985"/>
                <a:gd name="connsiteX719" fmla="*/ 759615 w 6868353"/>
                <a:gd name="connsiteY719" fmla="*/ 5505738 h 6857985"/>
                <a:gd name="connsiteX720" fmla="*/ 804904 w 6868353"/>
                <a:gd name="connsiteY720" fmla="*/ 5570988 h 6857985"/>
                <a:gd name="connsiteX721" fmla="*/ 819542 w 6868353"/>
                <a:gd name="connsiteY721" fmla="*/ 5579666 h 6857985"/>
                <a:gd name="connsiteX722" fmla="*/ 853166 w 6868353"/>
                <a:gd name="connsiteY722" fmla="*/ 5619646 h 6857985"/>
                <a:gd name="connsiteX723" fmla="*/ 854921 w 6868353"/>
                <a:gd name="connsiteY723" fmla="*/ 5608179 h 6857985"/>
                <a:gd name="connsiteX724" fmla="*/ 817376 w 6868353"/>
                <a:gd name="connsiteY724" fmla="*/ 5567293 h 6857985"/>
                <a:gd name="connsiteX725" fmla="*/ 783951 w 6868353"/>
                <a:gd name="connsiteY725" fmla="*/ 5527951 h 6857985"/>
                <a:gd name="connsiteX726" fmla="*/ 748148 w 6868353"/>
                <a:gd name="connsiteY726" fmla="*/ 5481246 h 6857985"/>
                <a:gd name="connsiteX727" fmla="*/ 706229 w 6868353"/>
                <a:gd name="connsiteY727" fmla="*/ 5416435 h 6857985"/>
                <a:gd name="connsiteX728" fmla="*/ 664281 w 6868353"/>
                <a:gd name="connsiteY728" fmla="*/ 5362892 h 6857985"/>
                <a:gd name="connsiteX729" fmla="*/ 630361 w 6868353"/>
                <a:gd name="connsiteY729" fmla="*/ 5311389 h 6857985"/>
                <a:gd name="connsiteX730" fmla="*/ 598380 w 6868353"/>
                <a:gd name="connsiteY730" fmla="*/ 5267020 h 6857985"/>
                <a:gd name="connsiteX731" fmla="*/ 601607 w 6868353"/>
                <a:gd name="connsiteY731" fmla="*/ 5255765 h 6857985"/>
                <a:gd name="connsiteX732" fmla="*/ 600319 w 6868353"/>
                <a:gd name="connsiteY732" fmla="*/ 5281107 h 6857985"/>
                <a:gd name="connsiteX733" fmla="*/ 558074 w 6868353"/>
                <a:gd name="connsiteY733" fmla="*/ 5218914 h 6857985"/>
                <a:gd name="connsiteX734" fmla="*/ 549155 w 6868353"/>
                <a:gd name="connsiteY734" fmla="*/ 5187995 h 6857985"/>
                <a:gd name="connsiteX735" fmla="*/ 508468 w 6868353"/>
                <a:gd name="connsiteY735" fmla="*/ 5117408 h 6857985"/>
                <a:gd name="connsiteX736" fmla="*/ 1695571 w 6868353"/>
                <a:gd name="connsiteY736" fmla="*/ 5117125 h 6857985"/>
                <a:gd name="connsiteX737" fmla="*/ 1722144 w 6868353"/>
                <a:gd name="connsiteY737" fmla="*/ 5134878 h 6857985"/>
                <a:gd name="connsiteX738" fmla="*/ 1741101 w 6868353"/>
                <a:gd name="connsiteY738" fmla="*/ 5157799 h 6857985"/>
                <a:gd name="connsiteX739" fmla="*/ 1748378 w 6868353"/>
                <a:gd name="connsiteY739" fmla="*/ 5175439 h 6857985"/>
                <a:gd name="connsiteX740" fmla="*/ 1721791 w 6868353"/>
                <a:gd name="connsiteY740" fmla="*/ 5141532 h 6857985"/>
                <a:gd name="connsiteX741" fmla="*/ 1695571 w 6868353"/>
                <a:gd name="connsiteY741" fmla="*/ 5117125 h 6857985"/>
                <a:gd name="connsiteX742" fmla="*/ 1538597 w 6868353"/>
                <a:gd name="connsiteY742" fmla="*/ 5108984 h 6857985"/>
                <a:gd name="connsiteX743" fmla="*/ 1560371 w 6868353"/>
                <a:gd name="connsiteY743" fmla="*/ 5137794 h 6857985"/>
                <a:gd name="connsiteX744" fmla="*/ 1584225 w 6868353"/>
                <a:gd name="connsiteY744" fmla="*/ 5160686 h 6857985"/>
                <a:gd name="connsiteX745" fmla="*/ 1592451 w 6868353"/>
                <a:gd name="connsiteY745" fmla="*/ 5177646 h 6857985"/>
                <a:gd name="connsiteX746" fmla="*/ 1565708 w 6868353"/>
                <a:gd name="connsiteY746" fmla="*/ 5150620 h 6857985"/>
                <a:gd name="connsiteX747" fmla="*/ 1538597 w 6868353"/>
                <a:gd name="connsiteY747" fmla="*/ 5108984 h 6857985"/>
                <a:gd name="connsiteX748" fmla="*/ 1716071 w 6868353"/>
                <a:gd name="connsiteY748" fmla="*/ 5104851 h 6857985"/>
                <a:gd name="connsiteX749" fmla="*/ 1746905 w 6868353"/>
                <a:gd name="connsiteY749" fmla="*/ 5124416 h 6857985"/>
                <a:gd name="connsiteX750" fmla="*/ 1743281 w 6868353"/>
                <a:gd name="connsiteY750" fmla="*/ 5129074 h 6857985"/>
                <a:gd name="connsiteX751" fmla="*/ 1762124 w 6868353"/>
                <a:gd name="connsiteY751" fmla="*/ 5146926 h 6857985"/>
                <a:gd name="connsiteX752" fmla="*/ 1783586 w 6868353"/>
                <a:gd name="connsiteY752" fmla="*/ 5166010 h 6857985"/>
                <a:gd name="connsiteX753" fmla="*/ 1828818 w 6868353"/>
                <a:gd name="connsiteY753" fmla="*/ 5207405 h 6857985"/>
                <a:gd name="connsiteX754" fmla="*/ 1874320 w 6868353"/>
                <a:gd name="connsiteY754" fmla="*/ 5246451 h 6857985"/>
                <a:gd name="connsiteX755" fmla="*/ 1913832 w 6868353"/>
                <a:gd name="connsiteY755" fmla="*/ 5278035 h 6857985"/>
                <a:gd name="connsiteX756" fmla="*/ 1872380 w 6868353"/>
                <a:gd name="connsiteY756" fmla="*/ 5251420 h 6857985"/>
                <a:gd name="connsiteX757" fmla="*/ 1819418 w 6868353"/>
                <a:gd name="connsiteY757" fmla="*/ 5208892 h 6857985"/>
                <a:gd name="connsiteX758" fmla="*/ 1764304 w 6868353"/>
                <a:gd name="connsiteY758" fmla="*/ 5157445 h 6857985"/>
                <a:gd name="connsiteX759" fmla="*/ 1738921 w 6868353"/>
                <a:gd name="connsiteY759" fmla="*/ 5130673 h 6857985"/>
                <a:gd name="connsiteX760" fmla="*/ 1716071 w 6868353"/>
                <a:gd name="connsiteY760" fmla="*/ 5104851 h 6857985"/>
                <a:gd name="connsiteX761" fmla="*/ 1582399 w 6868353"/>
                <a:gd name="connsiteY761" fmla="*/ 5097262 h 6857985"/>
                <a:gd name="connsiteX762" fmla="*/ 1597037 w 6868353"/>
                <a:gd name="connsiteY762" fmla="*/ 5113727 h 6857985"/>
                <a:gd name="connsiteX763" fmla="*/ 1605362 w 6868353"/>
                <a:gd name="connsiteY763" fmla="*/ 5123849 h 6857985"/>
                <a:gd name="connsiteX764" fmla="*/ 1614153 w 6868353"/>
                <a:gd name="connsiteY764" fmla="*/ 5133604 h 6857985"/>
                <a:gd name="connsiteX765" fmla="*/ 1638645 w 6868353"/>
                <a:gd name="connsiteY765" fmla="*/ 5154457 h 6857985"/>
                <a:gd name="connsiteX766" fmla="*/ 1638277 w 6868353"/>
                <a:gd name="connsiteY766" fmla="*/ 5175098 h 6857985"/>
                <a:gd name="connsiteX767" fmla="*/ 1641944 w 6868353"/>
                <a:gd name="connsiteY767" fmla="*/ 5170483 h 6857985"/>
                <a:gd name="connsiteX768" fmla="*/ 1611619 w 6868353"/>
                <a:gd name="connsiteY768" fmla="*/ 5138913 h 6857985"/>
                <a:gd name="connsiteX769" fmla="*/ 1601398 w 6868353"/>
                <a:gd name="connsiteY769" fmla="*/ 5129300 h 6857985"/>
                <a:gd name="connsiteX770" fmla="*/ 1592719 w 6868353"/>
                <a:gd name="connsiteY770" fmla="*/ 5118810 h 6857985"/>
                <a:gd name="connsiteX771" fmla="*/ 1582399 w 6868353"/>
                <a:gd name="connsiteY771" fmla="*/ 5097262 h 6857985"/>
                <a:gd name="connsiteX772" fmla="*/ 1627434 w 6868353"/>
                <a:gd name="connsiteY772" fmla="*/ 5095875 h 6857985"/>
                <a:gd name="connsiteX773" fmla="*/ 1642185 w 6868353"/>
                <a:gd name="connsiteY773" fmla="*/ 5123085 h 6857985"/>
                <a:gd name="connsiteX774" fmla="*/ 1657178 w 6868353"/>
                <a:gd name="connsiteY774" fmla="*/ 5131735 h 6857985"/>
                <a:gd name="connsiteX775" fmla="*/ 1644181 w 6868353"/>
                <a:gd name="connsiteY775" fmla="*/ 5114293 h 6857985"/>
                <a:gd name="connsiteX776" fmla="*/ 1627434 w 6868353"/>
                <a:gd name="connsiteY776" fmla="*/ 5095875 h 6857985"/>
                <a:gd name="connsiteX777" fmla="*/ 1623204 w 6868353"/>
                <a:gd name="connsiteY777" fmla="*/ 5039635 h 6857985"/>
                <a:gd name="connsiteX778" fmla="*/ 1656568 w 6868353"/>
                <a:gd name="connsiteY778" fmla="*/ 5080571 h 6857985"/>
                <a:gd name="connsiteX779" fmla="*/ 1619448 w 6868353"/>
                <a:gd name="connsiteY779" fmla="*/ 5042319 h 6857985"/>
                <a:gd name="connsiteX780" fmla="*/ 1623204 w 6868353"/>
                <a:gd name="connsiteY780" fmla="*/ 5039635 h 6857985"/>
                <a:gd name="connsiteX781" fmla="*/ 1481374 w 6868353"/>
                <a:gd name="connsiteY781" fmla="*/ 5031814 h 6857985"/>
                <a:gd name="connsiteX782" fmla="*/ 1503997 w 6868353"/>
                <a:gd name="connsiteY782" fmla="*/ 5055328 h 6857985"/>
                <a:gd name="connsiteX783" fmla="*/ 1535921 w 6868353"/>
                <a:gd name="connsiteY783" fmla="*/ 5092548 h 6857985"/>
                <a:gd name="connsiteX784" fmla="*/ 1481374 w 6868353"/>
                <a:gd name="connsiteY784" fmla="*/ 5031814 h 6857985"/>
                <a:gd name="connsiteX785" fmla="*/ 4812691 w 6868353"/>
                <a:gd name="connsiteY785" fmla="*/ 5023121 h 6857985"/>
                <a:gd name="connsiteX786" fmla="*/ 4774595 w 6868353"/>
                <a:gd name="connsiteY786" fmla="*/ 5067023 h 6857985"/>
                <a:gd name="connsiteX787" fmla="*/ 4756147 w 6868353"/>
                <a:gd name="connsiteY787" fmla="*/ 5088187 h 6857985"/>
                <a:gd name="connsiteX788" fmla="*/ 4737163 w 6868353"/>
                <a:gd name="connsiteY788" fmla="*/ 5107838 h 6857985"/>
                <a:gd name="connsiteX789" fmla="*/ 4700467 w 6868353"/>
                <a:gd name="connsiteY789" fmla="*/ 5146586 h 6857985"/>
                <a:gd name="connsiteX790" fmla="*/ 4691477 w 6868353"/>
                <a:gd name="connsiteY790" fmla="*/ 5156156 h 6857985"/>
                <a:gd name="connsiteX791" fmla="*/ 4682119 w 6868353"/>
                <a:gd name="connsiteY791" fmla="*/ 5165103 h 6857985"/>
                <a:gd name="connsiteX792" fmla="*/ 4663631 w 6868353"/>
                <a:gd name="connsiteY792" fmla="*/ 5183026 h 6857985"/>
                <a:gd name="connsiteX793" fmla="*/ 4627431 w 6868353"/>
                <a:gd name="connsiteY793" fmla="*/ 5219311 h 6857985"/>
                <a:gd name="connsiteX794" fmla="*/ 4618271 w 6868353"/>
                <a:gd name="connsiteY794" fmla="*/ 5228187 h 6857985"/>
                <a:gd name="connsiteX795" fmla="*/ 4608927 w 6868353"/>
                <a:gd name="connsiteY795" fmla="*/ 5236809 h 6857985"/>
                <a:gd name="connsiteX796" fmla="*/ 4590323 w 6868353"/>
                <a:gd name="connsiteY796" fmla="*/ 5254321 h 6857985"/>
                <a:gd name="connsiteX797" fmla="*/ 4553261 w 6868353"/>
                <a:gd name="connsiteY797" fmla="*/ 5290790 h 6857985"/>
                <a:gd name="connsiteX798" fmla="*/ 4514343 w 6868353"/>
                <a:gd name="connsiteY798" fmla="*/ 5326990 h 6857985"/>
                <a:gd name="connsiteX799" fmla="*/ 4555087 w 6868353"/>
                <a:gd name="connsiteY799" fmla="*/ 5301479 h 6857985"/>
                <a:gd name="connsiteX800" fmla="*/ 4585539 w 6868353"/>
                <a:gd name="connsiteY800" fmla="*/ 5273887 h 6857985"/>
                <a:gd name="connsiteX801" fmla="*/ 4663431 w 6868353"/>
                <a:gd name="connsiteY801" fmla="*/ 5211737 h 6857985"/>
                <a:gd name="connsiteX802" fmla="*/ 4644603 w 6868353"/>
                <a:gd name="connsiteY802" fmla="*/ 5212048 h 6857985"/>
                <a:gd name="connsiteX803" fmla="*/ 4702661 w 6868353"/>
                <a:gd name="connsiteY803" fmla="*/ 5161479 h 6857985"/>
                <a:gd name="connsiteX804" fmla="*/ 4751023 w 6868353"/>
                <a:gd name="connsiteY804" fmla="*/ 5111264 h 6857985"/>
                <a:gd name="connsiteX805" fmla="*/ 4788241 w 6868353"/>
                <a:gd name="connsiteY805" fmla="*/ 5064361 h 6857985"/>
                <a:gd name="connsiteX806" fmla="*/ 4812691 w 6868353"/>
                <a:gd name="connsiteY806" fmla="*/ 5023121 h 6857985"/>
                <a:gd name="connsiteX807" fmla="*/ 1619364 w 6868353"/>
                <a:gd name="connsiteY807" fmla="*/ 4983805 h 6857985"/>
                <a:gd name="connsiteX808" fmla="*/ 1662104 w 6868353"/>
                <a:gd name="connsiteY808" fmla="*/ 5024792 h 6857985"/>
                <a:gd name="connsiteX809" fmla="*/ 1611294 w 6868353"/>
                <a:gd name="connsiteY809" fmla="*/ 4984374 h 6857985"/>
                <a:gd name="connsiteX810" fmla="*/ 1619364 w 6868353"/>
                <a:gd name="connsiteY810" fmla="*/ 4983805 h 6857985"/>
                <a:gd name="connsiteX811" fmla="*/ 1442737 w 6868353"/>
                <a:gd name="connsiteY811" fmla="*/ 4983323 h 6857985"/>
                <a:gd name="connsiteX812" fmla="*/ 1471350 w 6868353"/>
                <a:gd name="connsiteY812" fmla="*/ 5023758 h 6857985"/>
                <a:gd name="connsiteX813" fmla="*/ 1442737 w 6868353"/>
                <a:gd name="connsiteY813" fmla="*/ 4983323 h 6857985"/>
                <a:gd name="connsiteX814" fmla="*/ 1542887 w 6868353"/>
                <a:gd name="connsiteY814" fmla="*/ 4973472 h 6857985"/>
                <a:gd name="connsiteX815" fmla="*/ 1562268 w 6868353"/>
                <a:gd name="connsiteY815" fmla="*/ 4987516 h 6857985"/>
                <a:gd name="connsiteX816" fmla="*/ 1575505 w 6868353"/>
                <a:gd name="connsiteY816" fmla="*/ 5001956 h 6857985"/>
                <a:gd name="connsiteX817" fmla="*/ 1591290 w 6868353"/>
                <a:gd name="connsiteY817" fmla="*/ 5019044 h 6857985"/>
                <a:gd name="connsiteX818" fmla="*/ 1625480 w 6868353"/>
                <a:gd name="connsiteY818" fmla="*/ 5058358 h 6857985"/>
                <a:gd name="connsiteX819" fmla="*/ 1642624 w 6868353"/>
                <a:gd name="connsiteY819" fmla="*/ 5078249 h 6857985"/>
                <a:gd name="connsiteX820" fmla="*/ 1650934 w 6868353"/>
                <a:gd name="connsiteY820" fmla="*/ 5087734 h 6857985"/>
                <a:gd name="connsiteX821" fmla="*/ 1659443 w 6868353"/>
                <a:gd name="connsiteY821" fmla="*/ 5096328 h 6857985"/>
                <a:gd name="connsiteX822" fmla="*/ 1662486 w 6868353"/>
                <a:gd name="connsiteY822" fmla="*/ 5112085 h 6857985"/>
                <a:gd name="connsiteX823" fmla="*/ 1638901 w 6868353"/>
                <a:gd name="connsiteY823" fmla="*/ 5084124 h 6857985"/>
                <a:gd name="connsiteX824" fmla="*/ 1609610 w 6868353"/>
                <a:gd name="connsiteY824" fmla="*/ 5050770 h 6857985"/>
                <a:gd name="connsiteX825" fmla="*/ 1576114 w 6868353"/>
                <a:gd name="connsiteY825" fmla="*/ 5013947 h 6857985"/>
                <a:gd name="connsiteX826" fmla="*/ 1559281 w 6868353"/>
                <a:gd name="connsiteY826" fmla="*/ 4994099 h 6857985"/>
                <a:gd name="connsiteX827" fmla="*/ 1542887 w 6868353"/>
                <a:gd name="connsiteY827" fmla="*/ 4973472 h 6857985"/>
                <a:gd name="connsiteX828" fmla="*/ 4731911 w 6868353"/>
                <a:gd name="connsiteY828" fmla="*/ 4967696 h 6857985"/>
                <a:gd name="connsiteX829" fmla="*/ 4710221 w 6868353"/>
                <a:gd name="connsiteY829" fmla="*/ 5007421 h 6857985"/>
                <a:gd name="connsiteX830" fmla="*/ 4701415 w 6868353"/>
                <a:gd name="connsiteY830" fmla="*/ 5019185 h 6857985"/>
                <a:gd name="connsiteX831" fmla="*/ 4691151 w 6868353"/>
                <a:gd name="connsiteY831" fmla="*/ 5030780 h 6857985"/>
                <a:gd name="connsiteX832" fmla="*/ 4668755 w 6868353"/>
                <a:gd name="connsiteY832" fmla="*/ 5055088 h 6857985"/>
                <a:gd name="connsiteX833" fmla="*/ 4692495 w 6868353"/>
                <a:gd name="connsiteY833" fmla="*/ 5016651 h 6857985"/>
                <a:gd name="connsiteX834" fmla="*/ 4710647 w 6868353"/>
                <a:gd name="connsiteY834" fmla="*/ 4994340 h 6857985"/>
                <a:gd name="connsiteX835" fmla="*/ 4731911 w 6868353"/>
                <a:gd name="connsiteY835" fmla="*/ 4967696 h 6857985"/>
                <a:gd name="connsiteX836" fmla="*/ 1488572 w 6868353"/>
                <a:gd name="connsiteY836" fmla="*/ 4948583 h 6857985"/>
                <a:gd name="connsiteX837" fmla="*/ 1507628 w 6868353"/>
                <a:gd name="connsiteY837" fmla="*/ 4971588 h 6857985"/>
                <a:gd name="connsiteX838" fmla="*/ 1496466 w 6868353"/>
                <a:gd name="connsiteY838" fmla="*/ 4961340 h 6857985"/>
                <a:gd name="connsiteX839" fmla="*/ 6242151 w 6868353"/>
                <a:gd name="connsiteY839" fmla="*/ 4930095 h 6857985"/>
                <a:gd name="connsiteX840" fmla="*/ 6223647 w 6868353"/>
                <a:gd name="connsiteY840" fmla="*/ 4997072 h 6857985"/>
                <a:gd name="connsiteX841" fmla="*/ 6207495 w 6868353"/>
                <a:gd name="connsiteY841" fmla="*/ 5037930 h 6857985"/>
                <a:gd name="connsiteX842" fmla="*/ 6184799 w 6868353"/>
                <a:gd name="connsiteY842" fmla="*/ 5081817 h 6857985"/>
                <a:gd name="connsiteX843" fmla="*/ 6195787 w 6868353"/>
                <a:gd name="connsiteY843" fmla="*/ 5047812 h 6857985"/>
                <a:gd name="connsiteX844" fmla="*/ 6203203 w 6868353"/>
                <a:gd name="connsiteY844" fmla="*/ 5029506 h 6857985"/>
                <a:gd name="connsiteX845" fmla="*/ 6210791 w 6868353"/>
                <a:gd name="connsiteY845" fmla="*/ 5010210 h 6857985"/>
                <a:gd name="connsiteX846" fmla="*/ 6242151 w 6868353"/>
                <a:gd name="connsiteY846" fmla="*/ 4930095 h 6857985"/>
                <a:gd name="connsiteX847" fmla="*/ 6273161 w 6868353"/>
                <a:gd name="connsiteY847" fmla="*/ 4909694 h 6857985"/>
                <a:gd name="connsiteX848" fmla="*/ 6274883 w 6868353"/>
                <a:gd name="connsiteY848" fmla="*/ 4921756 h 6857985"/>
                <a:gd name="connsiteX849" fmla="*/ 6246751 w 6868353"/>
                <a:gd name="connsiteY849" fmla="*/ 4968701 h 6857985"/>
                <a:gd name="connsiteX850" fmla="*/ 6263259 w 6868353"/>
                <a:gd name="connsiteY850" fmla="*/ 4919109 h 6857985"/>
                <a:gd name="connsiteX851" fmla="*/ 6273161 w 6868353"/>
                <a:gd name="connsiteY851" fmla="*/ 4909694 h 6857985"/>
                <a:gd name="connsiteX852" fmla="*/ 356496 w 6868353"/>
                <a:gd name="connsiteY852" fmla="*/ 4909503 h 6857985"/>
                <a:gd name="connsiteX853" fmla="*/ 378335 w 6868353"/>
                <a:gd name="connsiteY853" fmla="*/ 4964652 h 6857985"/>
                <a:gd name="connsiteX854" fmla="*/ 352215 w 6868353"/>
                <a:gd name="connsiteY854" fmla="*/ 4911633 h 6857985"/>
                <a:gd name="connsiteX855" fmla="*/ 356496 w 6868353"/>
                <a:gd name="connsiteY855" fmla="*/ 4909503 h 6857985"/>
                <a:gd name="connsiteX856" fmla="*/ 1387059 w 6868353"/>
                <a:gd name="connsiteY856" fmla="*/ 4896613 h 6857985"/>
                <a:gd name="connsiteX857" fmla="*/ 1466311 w 6868353"/>
                <a:gd name="connsiteY857" fmla="*/ 4988931 h 6857985"/>
                <a:gd name="connsiteX858" fmla="*/ 1505993 w 6868353"/>
                <a:gd name="connsiteY858" fmla="*/ 5038637 h 6857985"/>
                <a:gd name="connsiteX859" fmla="*/ 1522854 w 6868353"/>
                <a:gd name="connsiteY859" fmla="*/ 5056362 h 6857985"/>
                <a:gd name="connsiteX860" fmla="*/ 1536318 w 6868353"/>
                <a:gd name="connsiteY860" fmla="*/ 5066428 h 6857985"/>
                <a:gd name="connsiteX861" fmla="*/ 1570875 w 6868353"/>
                <a:gd name="connsiteY861" fmla="*/ 5110669 h 6857985"/>
                <a:gd name="connsiteX862" fmla="*/ 1478274 w 6868353"/>
                <a:gd name="connsiteY862" fmla="*/ 5015349 h 6857985"/>
                <a:gd name="connsiteX863" fmla="*/ 1431215 w 6868353"/>
                <a:gd name="connsiteY863" fmla="*/ 4956129 h 6857985"/>
                <a:gd name="connsiteX864" fmla="*/ 1387059 w 6868353"/>
                <a:gd name="connsiteY864" fmla="*/ 4896613 h 6857985"/>
                <a:gd name="connsiteX865" fmla="*/ 1570448 w 6868353"/>
                <a:gd name="connsiteY865" fmla="*/ 4883624 h 6857985"/>
                <a:gd name="connsiteX866" fmla="*/ 1571849 w 6868353"/>
                <a:gd name="connsiteY866" fmla="*/ 4888033 h 6857985"/>
                <a:gd name="connsiteX867" fmla="*/ 1571017 w 6868353"/>
                <a:gd name="connsiteY867" fmla="*/ 4886986 h 6857985"/>
                <a:gd name="connsiteX868" fmla="*/ 1570448 w 6868353"/>
                <a:gd name="connsiteY868" fmla="*/ 4883624 h 6857985"/>
                <a:gd name="connsiteX869" fmla="*/ 1301961 w 6868353"/>
                <a:gd name="connsiteY869" fmla="*/ 4867028 h 6857985"/>
                <a:gd name="connsiteX870" fmla="*/ 1299115 w 6868353"/>
                <a:gd name="connsiteY870" fmla="*/ 4871314 h 6857985"/>
                <a:gd name="connsiteX871" fmla="*/ 1310413 w 6868353"/>
                <a:gd name="connsiteY871" fmla="*/ 4888204 h 6857985"/>
                <a:gd name="connsiteX872" fmla="*/ 1322234 w 6868353"/>
                <a:gd name="connsiteY872" fmla="*/ 4905957 h 6857985"/>
                <a:gd name="connsiteX873" fmla="*/ 1344404 w 6868353"/>
                <a:gd name="connsiteY873" fmla="*/ 4940302 h 6857985"/>
                <a:gd name="connsiteX874" fmla="*/ 1374049 w 6868353"/>
                <a:gd name="connsiteY874" fmla="*/ 4968744 h 6857985"/>
                <a:gd name="connsiteX875" fmla="*/ 1331040 w 6868353"/>
                <a:gd name="connsiteY875" fmla="*/ 4897491 h 6857985"/>
                <a:gd name="connsiteX876" fmla="*/ 1308926 w 6868353"/>
                <a:gd name="connsiteY876" fmla="*/ 4871300 h 6857985"/>
                <a:gd name="connsiteX877" fmla="*/ 1301961 w 6868353"/>
                <a:gd name="connsiteY877" fmla="*/ 4867028 h 6857985"/>
                <a:gd name="connsiteX878" fmla="*/ 1506705 w 6868353"/>
                <a:gd name="connsiteY878" fmla="*/ 4840962 h 6857985"/>
                <a:gd name="connsiteX879" fmla="*/ 1520448 w 6868353"/>
                <a:gd name="connsiteY879" fmla="*/ 4856563 h 6857985"/>
                <a:gd name="connsiteX880" fmla="*/ 1539885 w 6868353"/>
                <a:gd name="connsiteY880" fmla="*/ 4894731 h 6857985"/>
                <a:gd name="connsiteX881" fmla="*/ 1599869 w 6868353"/>
                <a:gd name="connsiteY881" fmla="*/ 4961100 h 6857985"/>
                <a:gd name="connsiteX882" fmla="*/ 1501562 w 6868353"/>
                <a:gd name="connsiteY882" fmla="*/ 4841670 h 6857985"/>
                <a:gd name="connsiteX883" fmla="*/ 1506705 w 6868353"/>
                <a:gd name="connsiteY883" fmla="*/ 4840962 h 6857985"/>
                <a:gd name="connsiteX884" fmla="*/ 289400 w 6868353"/>
                <a:gd name="connsiteY884" fmla="*/ 4835468 h 6857985"/>
                <a:gd name="connsiteX885" fmla="*/ 318804 w 6868353"/>
                <a:gd name="connsiteY885" fmla="*/ 4889350 h 6857985"/>
                <a:gd name="connsiteX886" fmla="*/ 325458 w 6868353"/>
                <a:gd name="connsiteY886" fmla="*/ 4903635 h 6857985"/>
                <a:gd name="connsiteX887" fmla="*/ 332395 w 6868353"/>
                <a:gd name="connsiteY887" fmla="*/ 4917735 h 6857985"/>
                <a:gd name="connsiteX888" fmla="*/ 345660 w 6868353"/>
                <a:gd name="connsiteY888" fmla="*/ 4945455 h 6857985"/>
                <a:gd name="connsiteX889" fmla="*/ 390836 w 6868353"/>
                <a:gd name="connsiteY889" fmla="*/ 5029053 h 6857985"/>
                <a:gd name="connsiteX890" fmla="*/ 352781 w 6868353"/>
                <a:gd name="connsiteY890" fmla="*/ 4972113 h 6857985"/>
                <a:gd name="connsiteX891" fmla="*/ 319257 w 6868353"/>
                <a:gd name="connsiteY891" fmla="*/ 4903592 h 6857985"/>
                <a:gd name="connsiteX892" fmla="*/ 289400 w 6868353"/>
                <a:gd name="connsiteY892" fmla="*/ 4835468 h 6857985"/>
                <a:gd name="connsiteX893" fmla="*/ 1419040 w 6868353"/>
                <a:gd name="connsiteY893" fmla="*/ 4777863 h 6857985"/>
                <a:gd name="connsiteX894" fmla="*/ 1445004 w 6868353"/>
                <a:gd name="connsiteY894" fmla="*/ 4816328 h 6857985"/>
                <a:gd name="connsiteX895" fmla="*/ 1470402 w 6868353"/>
                <a:gd name="connsiteY895" fmla="*/ 4848096 h 6857985"/>
                <a:gd name="connsiteX896" fmla="*/ 1442470 w 6868353"/>
                <a:gd name="connsiteY896" fmla="*/ 4821877 h 6857985"/>
                <a:gd name="connsiteX897" fmla="*/ 1427534 w 6868353"/>
                <a:gd name="connsiteY897" fmla="*/ 4801180 h 6857985"/>
                <a:gd name="connsiteX898" fmla="*/ 1419040 w 6868353"/>
                <a:gd name="connsiteY898" fmla="*/ 4777863 h 6857985"/>
                <a:gd name="connsiteX899" fmla="*/ 1485154 w 6868353"/>
                <a:gd name="connsiteY899" fmla="*/ 4772752 h 6857985"/>
                <a:gd name="connsiteX900" fmla="*/ 1492205 w 6868353"/>
                <a:gd name="connsiteY900" fmla="*/ 4782379 h 6857985"/>
                <a:gd name="connsiteX901" fmla="*/ 1509108 w 6868353"/>
                <a:gd name="connsiteY901" fmla="*/ 4807282 h 6857985"/>
                <a:gd name="connsiteX902" fmla="*/ 1513808 w 6868353"/>
                <a:gd name="connsiteY902" fmla="*/ 4813794 h 6857985"/>
                <a:gd name="connsiteX903" fmla="*/ 1488934 w 6868353"/>
                <a:gd name="connsiteY903" fmla="*/ 4784672 h 6857985"/>
                <a:gd name="connsiteX904" fmla="*/ 1485154 w 6868353"/>
                <a:gd name="connsiteY904" fmla="*/ 4772752 h 6857985"/>
                <a:gd name="connsiteX905" fmla="*/ 5141135 w 6868353"/>
                <a:gd name="connsiteY905" fmla="*/ 4766962 h 6857985"/>
                <a:gd name="connsiteX906" fmla="*/ 5137555 w 6868353"/>
                <a:gd name="connsiteY906" fmla="*/ 4781119 h 6857985"/>
                <a:gd name="connsiteX907" fmla="*/ 5122207 w 6868353"/>
                <a:gd name="connsiteY907" fmla="*/ 4800429 h 6857985"/>
                <a:gd name="connsiteX908" fmla="*/ 5128621 w 6868353"/>
                <a:gd name="connsiteY908" fmla="*/ 4776136 h 6857985"/>
                <a:gd name="connsiteX909" fmla="*/ 5141135 w 6868353"/>
                <a:gd name="connsiteY909" fmla="*/ 4766962 h 6857985"/>
                <a:gd name="connsiteX910" fmla="*/ 1423500 w 6868353"/>
                <a:gd name="connsiteY910" fmla="*/ 4757859 h 6857985"/>
                <a:gd name="connsiteX911" fmla="*/ 1596797 w 6868353"/>
                <a:gd name="connsiteY911" fmla="*/ 4976077 h 6857985"/>
                <a:gd name="connsiteX912" fmla="*/ 1557837 w 6868353"/>
                <a:gd name="connsiteY912" fmla="*/ 4937895 h 6857985"/>
                <a:gd name="connsiteX913" fmla="*/ 1534506 w 6868353"/>
                <a:gd name="connsiteY913" fmla="*/ 4910501 h 6857985"/>
                <a:gd name="connsiteX914" fmla="*/ 1522317 w 6868353"/>
                <a:gd name="connsiteY914" fmla="*/ 4895509 h 6857985"/>
                <a:gd name="connsiteX915" fmla="*/ 1510708 w 6868353"/>
                <a:gd name="connsiteY915" fmla="*/ 4879426 h 6857985"/>
                <a:gd name="connsiteX916" fmla="*/ 1463848 w 6868353"/>
                <a:gd name="connsiteY916" fmla="*/ 4814389 h 6857985"/>
                <a:gd name="connsiteX917" fmla="*/ 1442584 w 6868353"/>
                <a:gd name="connsiteY917" fmla="*/ 4784064 h 6857985"/>
                <a:gd name="connsiteX918" fmla="*/ 1423500 w 6868353"/>
                <a:gd name="connsiteY918" fmla="*/ 4757859 h 6857985"/>
                <a:gd name="connsiteX919" fmla="*/ 1247527 w 6868353"/>
                <a:gd name="connsiteY919" fmla="*/ 4732589 h 6857985"/>
                <a:gd name="connsiteX920" fmla="*/ 1273533 w 6868353"/>
                <a:gd name="connsiteY920" fmla="*/ 4766793 h 6857985"/>
                <a:gd name="connsiteX921" fmla="*/ 1297615 w 6868353"/>
                <a:gd name="connsiteY921" fmla="*/ 4814913 h 6857985"/>
                <a:gd name="connsiteX922" fmla="*/ 1271580 w 6868353"/>
                <a:gd name="connsiteY922" fmla="*/ 4774353 h 6857985"/>
                <a:gd name="connsiteX923" fmla="*/ 1247527 w 6868353"/>
                <a:gd name="connsiteY923" fmla="*/ 4732589 h 6857985"/>
                <a:gd name="connsiteX924" fmla="*/ 6325837 w 6868353"/>
                <a:gd name="connsiteY924" fmla="*/ 4728426 h 6857985"/>
                <a:gd name="connsiteX925" fmla="*/ 6329655 w 6868353"/>
                <a:gd name="connsiteY925" fmla="*/ 4741408 h 6857985"/>
                <a:gd name="connsiteX926" fmla="*/ 6309539 w 6868353"/>
                <a:gd name="connsiteY926" fmla="*/ 4792133 h 6857985"/>
                <a:gd name="connsiteX927" fmla="*/ 6317197 w 6868353"/>
                <a:gd name="connsiteY927" fmla="*/ 4797258 h 6857985"/>
                <a:gd name="connsiteX928" fmla="*/ 6298183 w 6868353"/>
                <a:gd name="connsiteY928" fmla="*/ 4852032 h 6857985"/>
                <a:gd name="connsiteX929" fmla="*/ 6280359 w 6868353"/>
                <a:gd name="connsiteY929" fmla="*/ 4880361 h 6857985"/>
                <a:gd name="connsiteX930" fmla="*/ 6272771 w 6868353"/>
                <a:gd name="connsiteY930" fmla="*/ 4872178 h 6857985"/>
                <a:gd name="connsiteX931" fmla="*/ 6266487 w 6868353"/>
                <a:gd name="connsiteY931" fmla="*/ 4879370 h 6857985"/>
                <a:gd name="connsiteX932" fmla="*/ 6251027 w 6868353"/>
                <a:gd name="connsiteY932" fmla="*/ 4910897 h 6857985"/>
                <a:gd name="connsiteX933" fmla="*/ 6273211 w 6868353"/>
                <a:gd name="connsiteY933" fmla="*/ 4836120 h 6857985"/>
                <a:gd name="connsiteX934" fmla="*/ 6279907 w 6868353"/>
                <a:gd name="connsiteY934" fmla="*/ 4842844 h 6857985"/>
                <a:gd name="connsiteX935" fmla="*/ 6303947 w 6868353"/>
                <a:gd name="connsiteY935" fmla="*/ 4786300 h 6857985"/>
                <a:gd name="connsiteX936" fmla="*/ 6309213 w 6868353"/>
                <a:gd name="connsiteY936" fmla="*/ 4763281 h 6857985"/>
                <a:gd name="connsiteX937" fmla="*/ 6314183 w 6868353"/>
                <a:gd name="connsiteY937" fmla="*/ 4748529 h 6857985"/>
                <a:gd name="connsiteX938" fmla="*/ 6321501 w 6868353"/>
                <a:gd name="connsiteY938" fmla="*/ 4729545 h 6857985"/>
                <a:gd name="connsiteX939" fmla="*/ 6325837 w 6868353"/>
                <a:gd name="connsiteY939" fmla="*/ 4728426 h 6857985"/>
                <a:gd name="connsiteX940" fmla="*/ 1331176 w 6868353"/>
                <a:gd name="connsiteY940" fmla="*/ 4728117 h 6857985"/>
                <a:gd name="connsiteX941" fmla="*/ 1345607 w 6868353"/>
                <a:gd name="connsiteY941" fmla="*/ 4749435 h 6857985"/>
                <a:gd name="connsiteX942" fmla="*/ 1360430 w 6868353"/>
                <a:gd name="connsiteY942" fmla="*/ 4756358 h 6857985"/>
                <a:gd name="connsiteX943" fmla="*/ 1401429 w 6868353"/>
                <a:gd name="connsiteY943" fmla="*/ 4809433 h 6857985"/>
                <a:gd name="connsiteX944" fmla="*/ 1440361 w 6868353"/>
                <a:gd name="connsiteY944" fmla="*/ 4875830 h 6857985"/>
                <a:gd name="connsiteX945" fmla="*/ 1420385 w 6868353"/>
                <a:gd name="connsiteY945" fmla="*/ 4842915 h 6857985"/>
                <a:gd name="connsiteX946" fmla="*/ 1457491 w 6868353"/>
                <a:gd name="connsiteY946" fmla="*/ 4895905 h 6857985"/>
                <a:gd name="connsiteX947" fmla="*/ 1477920 w 6868353"/>
                <a:gd name="connsiteY947" fmla="*/ 4931369 h 6857985"/>
                <a:gd name="connsiteX948" fmla="*/ 1488572 w 6868353"/>
                <a:gd name="connsiteY948" fmla="*/ 4948583 h 6857985"/>
                <a:gd name="connsiteX949" fmla="*/ 1451255 w 6868353"/>
                <a:gd name="connsiteY949" fmla="*/ 4903534 h 6857985"/>
                <a:gd name="connsiteX950" fmla="*/ 1333093 w 6868353"/>
                <a:gd name="connsiteY950" fmla="*/ 4735193 h 6857985"/>
                <a:gd name="connsiteX951" fmla="*/ 1331176 w 6868353"/>
                <a:gd name="connsiteY951" fmla="*/ 4728117 h 6857985"/>
                <a:gd name="connsiteX952" fmla="*/ 343735 w 6868353"/>
                <a:gd name="connsiteY952" fmla="*/ 4719266 h 6857985"/>
                <a:gd name="connsiteX953" fmla="*/ 366627 w 6868353"/>
                <a:gd name="connsiteY953" fmla="*/ 4786754 h 6857985"/>
                <a:gd name="connsiteX954" fmla="*/ 389293 w 6868353"/>
                <a:gd name="connsiteY954" fmla="*/ 4835907 h 6857985"/>
                <a:gd name="connsiteX955" fmla="*/ 402091 w 6868353"/>
                <a:gd name="connsiteY955" fmla="*/ 4868157 h 6857985"/>
                <a:gd name="connsiteX956" fmla="*/ 419363 w 6868353"/>
                <a:gd name="connsiteY956" fmla="*/ 4903126 h 6857985"/>
                <a:gd name="connsiteX957" fmla="*/ 380515 w 6868353"/>
                <a:gd name="connsiteY957" fmla="*/ 4788524 h 6857985"/>
                <a:gd name="connsiteX958" fmla="*/ 343735 w 6868353"/>
                <a:gd name="connsiteY958" fmla="*/ 4719266 h 6857985"/>
                <a:gd name="connsiteX959" fmla="*/ 6312435 w 6868353"/>
                <a:gd name="connsiteY959" fmla="*/ 4719013 h 6857985"/>
                <a:gd name="connsiteX960" fmla="*/ 6311167 w 6868353"/>
                <a:gd name="connsiteY960" fmla="*/ 4739412 h 6857985"/>
                <a:gd name="connsiteX961" fmla="*/ 6282015 w 6868353"/>
                <a:gd name="connsiteY961" fmla="*/ 4822217 h 6857985"/>
                <a:gd name="connsiteX962" fmla="*/ 6293965 w 6868353"/>
                <a:gd name="connsiteY962" fmla="*/ 4771591 h 6857985"/>
                <a:gd name="connsiteX963" fmla="*/ 6301851 w 6868353"/>
                <a:gd name="connsiteY963" fmla="*/ 4745429 h 6857985"/>
                <a:gd name="connsiteX964" fmla="*/ 6299403 w 6868353"/>
                <a:gd name="connsiteY964" fmla="*/ 4731073 h 6857985"/>
                <a:gd name="connsiteX965" fmla="*/ 6312435 w 6868353"/>
                <a:gd name="connsiteY965" fmla="*/ 4719013 h 6857985"/>
                <a:gd name="connsiteX966" fmla="*/ 1252708 w 6868353"/>
                <a:gd name="connsiteY966" fmla="*/ 4706554 h 6857985"/>
                <a:gd name="connsiteX967" fmla="*/ 1363417 w 6868353"/>
                <a:gd name="connsiteY967" fmla="*/ 4883447 h 6857985"/>
                <a:gd name="connsiteX968" fmla="*/ 1350732 w 6868353"/>
                <a:gd name="connsiteY968" fmla="*/ 4866742 h 6857985"/>
                <a:gd name="connsiteX969" fmla="*/ 1336915 w 6868353"/>
                <a:gd name="connsiteY969" fmla="*/ 4845676 h 6857985"/>
                <a:gd name="connsiteX970" fmla="*/ 1305840 w 6868353"/>
                <a:gd name="connsiteY970" fmla="*/ 4797046 h 6857985"/>
                <a:gd name="connsiteX971" fmla="*/ 1252708 w 6868353"/>
                <a:gd name="connsiteY971" fmla="*/ 4706554 h 6857985"/>
                <a:gd name="connsiteX972" fmla="*/ 1330813 w 6868353"/>
                <a:gd name="connsiteY972" fmla="*/ 4673100 h 6857985"/>
                <a:gd name="connsiteX973" fmla="*/ 1506121 w 6868353"/>
                <a:gd name="connsiteY973" fmla="*/ 4922266 h 6857985"/>
                <a:gd name="connsiteX974" fmla="*/ 1497612 w 6868353"/>
                <a:gd name="connsiteY974" fmla="*/ 4914918 h 6857985"/>
                <a:gd name="connsiteX975" fmla="*/ 1488750 w 6868353"/>
                <a:gd name="connsiteY975" fmla="*/ 4905447 h 6857985"/>
                <a:gd name="connsiteX976" fmla="*/ 1468944 w 6868353"/>
                <a:gd name="connsiteY976" fmla="*/ 4881719 h 6857985"/>
                <a:gd name="connsiteX977" fmla="*/ 1422834 w 6868353"/>
                <a:gd name="connsiteY977" fmla="*/ 4820122 h 6857985"/>
                <a:gd name="connsiteX978" fmla="*/ 1330813 w 6868353"/>
                <a:gd name="connsiteY978" fmla="*/ 4673100 h 6857985"/>
                <a:gd name="connsiteX979" fmla="*/ 1299327 w 6868353"/>
                <a:gd name="connsiteY979" fmla="*/ 4592674 h 6857985"/>
                <a:gd name="connsiteX980" fmla="*/ 1310327 w 6868353"/>
                <a:gd name="connsiteY980" fmla="*/ 4604325 h 6857985"/>
                <a:gd name="connsiteX981" fmla="*/ 1326041 w 6868353"/>
                <a:gd name="connsiteY981" fmla="*/ 4629454 h 6857985"/>
                <a:gd name="connsiteX982" fmla="*/ 1357102 w 6868353"/>
                <a:gd name="connsiteY982" fmla="*/ 4689537 h 6857985"/>
                <a:gd name="connsiteX983" fmla="*/ 1329482 w 6868353"/>
                <a:gd name="connsiteY983" fmla="*/ 4644546 h 6857985"/>
                <a:gd name="connsiteX984" fmla="*/ 1314135 w 6868353"/>
                <a:gd name="connsiteY984" fmla="*/ 4616628 h 6857985"/>
                <a:gd name="connsiteX985" fmla="*/ 1299327 w 6868353"/>
                <a:gd name="connsiteY985" fmla="*/ 4592674 h 6857985"/>
                <a:gd name="connsiteX986" fmla="*/ 6341279 w 6868353"/>
                <a:gd name="connsiteY986" fmla="*/ 4592051 h 6857985"/>
                <a:gd name="connsiteX987" fmla="*/ 6343063 w 6868353"/>
                <a:gd name="connsiteY987" fmla="*/ 4614093 h 6857985"/>
                <a:gd name="connsiteX988" fmla="*/ 6337555 w 6868353"/>
                <a:gd name="connsiteY988" fmla="*/ 4648439 h 6857985"/>
                <a:gd name="connsiteX989" fmla="*/ 6364339 w 6868353"/>
                <a:gd name="connsiteY989" fmla="*/ 4615651 h 6857985"/>
                <a:gd name="connsiteX990" fmla="*/ 6359823 w 6868353"/>
                <a:gd name="connsiteY990" fmla="*/ 4646386 h 6857985"/>
                <a:gd name="connsiteX991" fmla="*/ 6330037 w 6868353"/>
                <a:gd name="connsiteY991" fmla="*/ 4664153 h 6857985"/>
                <a:gd name="connsiteX992" fmla="*/ 6341279 w 6868353"/>
                <a:gd name="connsiteY992" fmla="*/ 4592051 h 6857985"/>
                <a:gd name="connsiteX993" fmla="*/ 303784 w 6868353"/>
                <a:gd name="connsiteY993" fmla="*/ 4589658 h 6857985"/>
                <a:gd name="connsiteX994" fmla="*/ 309758 w 6868353"/>
                <a:gd name="connsiteY994" fmla="*/ 4646669 h 6857985"/>
                <a:gd name="connsiteX995" fmla="*/ 334590 w 6868353"/>
                <a:gd name="connsiteY995" fmla="*/ 4711749 h 6857985"/>
                <a:gd name="connsiteX996" fmla="*/ 327978 w 6868353"/>
                <a:gd name="connsiteY996" fmla="*/ 4661803 h 6857985"/>
                <a:gd name="connsiteX997" fmla="*/ 303784 w 6868353"/>
                <a:gd name="connsiteY997" fmla="*/ 4589658 h 6857985"/>
                <a:gd name="connsiteX998" fmla="*/ 1315329 w 6868353"/>
                <a:gd name="connsiteY998" fmla="*/ 4544358 h 6857985"/>
                <a:gd name="connsiteX999" fmla="*/ 1320039 w 6868353"/>
                <a:gd name="connsiteY999" fmla="*/ 4551788 h 6857985"/>
                <a:gd name="connsiteX1000" fmla="*/ 1339533 w 6868353"/>
                <a:gd name="connsiteY1000" fmla="*/ 4587251 h 6857985"/>
                <a:gd name="connsiteX1001" fmla="*/ 1345394 w 6868353"/>
                <a:gd name="connsiteY1001" fmla="*/ 4598535 h 6857985"/>
                <a:gd name="connsiteX1002" fmla="*/ 1351892 w 6868353"/>
                <a:gd name="connsiteY1002" fmla="*/ 4609846 h 6857985"/>
                <a:gd name="connsiteX1003" fmla="*/ 1364280 w 6868353"/>
                <a:gd name="connsiteY1003" fmla="*/ 4632101 h 6857985"/>
                <a:gd name="connsiteX1004" fmla="*/ 1349854 w 6868353"/>
                <a:gd name="connsiteY1004" fmla="*/ 4615056 h 6857985"/>
                <a:gd name="connsiteX1005" fmla="*/ 1341699 w 6868353"/>
                <a:gd name="connsiteY1005" fmla="*/ 4601678 h 6857985"/>
                <a:gd name="connsiteX1006" fmla="*/ 1339434 w 6868353"/>
                <a:gd name="connsiteY1006" fmla="*/ 4594372 h 6857985"/>
                <a:gd name="connsiteX1007" fmla="*/ 1315329 w 6868353"/>
                <a:gd name="connsiteY1007" fmla="*/ 4544358 h 6857985"/>
                <a:gd name="connsiteX1008" fmla="*/ 6388521 w 6868353"/>
                <a:gd name="connsiteY1008" fmla="*/ 4514257 h 6857985"/>
                <a:gd name="connsiteX1009" fmla="*/ 6363279 w 6868353"/>
                <a:gd name="connsiteY1009" fmla="*/ 4589488 h 6857985"/>
                <a:gd name="connsiteX1010" fmla="*/ 6370795 w 6868353"/>
                <a:gd name="connsiteY1010" fmla="*/ 4533242 h 6857985"/>
                <a:gd name="connsiteX1011" fmla="*/ 6388521 w 6868353"/>
                <a:gd name="connsiteY1011" fmla="*/ 4514257 h 6857985"/>
                <a:gd name="connsiteX1012" fmla="*/ 5543127 w 6868353"/>
                <a:gd name="connsiteY1012" fmla="*/ 4491025 h 6857985"/>
                <a:gd name="connsiteX1013" fmla="*/ 5531575 w 6868353"/>
                <a:gd name="connsiteY1013" fmla="*/ 4515814 h 6857985"/>
                <a:gd name="connsiteX1014" fmla="*/ 5527231 w 6868353"/>
                <a:gd name="connsiteY1014" fmla="*/ 4525880 h 6857985"/>
                <a:gd name="connsiteX1015" fmla="*/ 5517617 w 6868353"/>
                <a:gd name="connsiteY1015" fmla="*/ 4539811 h 6857985"/>
                <a:gd name="connsiteX1016" fmla="*/ 5527639 w 6868353"/>
                <a:gd name="connsiteY1016" fmla="*/ 4538777 h 6857985"/>
                <a:gd name="connsiteX1017" fmla="*/ 5521299 w 6868353"/>
                <a:gd name="connsiteY1017" fmla="*/ 4552864 h 6857985"/>
                <a:gd name="connsiteX1018" fmla="*/ 5550235 w 6868353"/>
                <a:gd name="connsiteY1018" fmla="*/ 4512912 h 6857985"/>
                <a:gd name="connsiteX1019" fmla="*/ 5554427 w 6868353"/>
                <a:gd name="connsiteY1019" fmla="*/ 4510095 h 6857985"/>
                <a:gd name="connsiteX1020" fmla="*/ 5533359 w 6868353"/>
                <a:gd name="connsiteY1020" fmla="*/ 4524337 h 6857985"/>
                <a:gd name="connsiteX1021" fmla="*/ 5543127 w 6868353"/>
                <a:gd name="connsiteY1021" fmla="*/ 4491025 h 6857985"/>
                <a:gd name="connsiteX1022" fmla="*/ 1214682 w 6868353"/>
                <a:gd name="connsiteY1022" fmla="*/ 4423764 h 6857985"/>
                <a:gd name="connsiteX1023" fmla="*/ 1241680 w 6868353"/>
                <a:gd name="connsiteY1023" fmla="*/ 4467637 h 6857985"/>
                <a:gd name="connsiteX1024" fmla="*/ 1259164 w 6868353"/>
                <a:gd name="connsiteY1024" fmla="*/ 4509316 h 6857985"/>
                <a:gd name="connsiteX1025" fmla="*/ 1276846 w 6868353"/>
                <a:gd name="connsiteY1025" fmla="*/ 4542514 h 6857985"/>
                <a:gd name="connsiteX1026" fmla="*/ 1244808 w 6868353"/>
                <a:gd name="connsiteY1026" fmla="*/ 4488930 h 6857985"/>
                <a:gd name="connsiteX1027" fmla="*/ 1214682 w 6868353"/>
                <a:gd name="connsiteY1027" fmla="*/ 4423764 h 6857985"/>
                <a:gd name="connsiteX1028" fmla="*/ 1194154 w 6868353"/>
                <a:gd name="connsiteY1028" fmla="*/ 4406663 h 6857985"/>
                <a:gd name="connsiteX1029" fmla="*/ 1223969 w 6868353"/>
                <a:gd name="connsiteY1029" fmla="*/ 4465896 h 6857985"/>
                <a:gd name="connsiteX1030" fmla="*/ 1239188 w 6868353"/>
                <a:gd name="connsiteY1030" fmla="*/ 4497424 h 6857985"/>
                <a:gd name="connsiteX1031" fmla="*/ 1246847 w 6868353"/>
                <a:gd name="connsiteY1031" fmla="*/ 4513563 h 6857985"/>
                <a:gd name="connsiteX1032" fmla="*/ 1255384 w 6868353"/>
                <a:gd name="connsiteY1032" fmla="*/ 4529561 h 6857985"/>
                <a:gd name="connsiteX1033" fmla="*/ 1289984 w 6868353"/>
                <a:gd name="connsiteY1033" fmla="*/ 4594967 h 6857985"/>
                <a:gd name="connsiteX1034" fmla="*/ 1298648 w 6868353"/>
                <a:gd name="connsiteY1034" fmla="*/ 4611559 h 6857985"/>
                <a:gd name="connsiteX1035" fmla="*/ 1302980 w 6868353"/>
                <a:gd name="connsiteY1035" fmla="*/ 4619869 h 6857985"/>
                <a:gd name="connsiteX1036" fmla="*/ 1307765 w 6868353"/>
                <a:gd name="connsiteY1036" fmla="*/ 4627967 h 6857985"/>
                <a:gd name="connsiteX1037" fmla="*/ 1326863 w 6868353"/>
                <a:gd name="connsiteY1037" fmla="*/ 4660345 h 6857985"/>
                <a:gd name="connsiteX1038" fmla="*/ 1307638 w 6868353"/>
                <a:gd name="connsiteY1038" fmla="*/ 4633871 h 6857985"/>
                <a:gd name="connsiteX1039" fmla="*/ 1298421 w 6868353"/>
                <a:gd name="connsiteY1039" fmla="*/ 4620464 h 6857985"/>
                <a:gd name="connsiteX1040" fmla="*/ 1290069 w 6868353"/>
                <a:gd name="connsiteY1040" fmla="*/ 4606562 h 6857985"/>
                <a:gd name="connsiteX1041" fmla="*/ 1257479 w 6868353"/>
                <a:gd name="connsiteY1041" fmla="*/ 4548432 h 6857985"/>
                <a:gd name="connsiteX1042" fmla="*/ 1241156 w 6868353"/>
                <a:gd name="connsiteY1042" fmla="*/ 4517117 h 6857985"/>
                <a:gd name="connsiteX1043" fmla="*/ 1226234 w 6868353"/>
                <a:gd name="connsiteY1043" fmla="*/ 4482970 h 6857985"/>
                <a:gd name="connsiteX1044" fmla="*/ 1194154 w 6868353"/>
                <a:gd name="connsiteY1044" fmla="*/ 4406663 h 6857985"/>
                <a:gd name="connsiteX1045" fmla="*/ 5616957 w 6868353"/>
                <a:gd name="connsiteY1045" fmla="*/ 4389420 h 6857985"/>
                <a:gd name="connsiteX1046" fmla="*/ 5596443 w 6868353"/>
                <a:gd name="connsiteY1046" fmla="*/ 4432755 h 6857985"/>
                <a:gd name="connsiteX1047" fmla="*/ 5616957 w 6868353"/>
                <a:gd name="connsiteY1047" fmla="*/ 4389420 h 6857985"/>
                <a:gd name="connsiteX1048" fmla="*/ 1220600 w 6868353"/>
                <a:gd name="connsiteY1048" fmla="*/ 4386319 h 6857985"/>
                <a:gd name="connsiteX1049" fmla="*/ 1234205 w 6868353"/>
                <a:gd name="connsiteY1049" fmla="*/ 4410273 h 6857985"/>
                <a:gd name="connsiteX1050" fmla="*/ 1249481 w 6868353"/>
                <a:gd name="connsiteY1050" fmla="*/ 4439649 h 6857985"/>
                <a:gd name="connsiteX1051" fmla="*/ 1265492 w 6868353"/>
                <a:gd name="connsiteY1051" fmla="*/ 4473046 h 6857985"/>
                <a:gd name="connsiteX1052" fmla="*/ 1273675 w 6868353"/>
                <a:gd name="connsiteY1052" fmla="*/ 4490742 h 6857985"/>
                <a:gd name="connsiteX1053" fmla="*/ 1282325 w 6868353"/>
                <a:gd name="connsiteY1053" fmla="*/ 4508679 h 6857985"/>
                <a:gd name="connsiteX1054" fmla="*/ 1319049 w 6868353"/>
                <a:gd name="connsiteY1054" fmla="*/ 4579281 h 6857985"/>
                <a:gd name="connsiteX1055" fmla="*/ 1336873 w 6868353"/>
                <a:gd name="connsiteY1055" fmla="*/ 4611531 h 6857985"/>
                <a:gd name="connsiteX1056" fmla="*/ 1354852 w 6868353"/>
                <a:gd name="connsiteY1056" fmla="*/ 4639066 h 6857985"/>
                <a:gd name="connsiteX1057" fmla="*/ 1339449 w 6868353"/>
                <a:gd name="connsiteY1057" fmla="*/ 4619770 h 6857985"/>
                <a:gd name="connsiteX1058" fmla="*/ 1331068 w 6868353"/>
                <a:gd name="connsiteY1058" fmla="*/ 4607992 h 6857985"/>
                <a:gd name="connsiteX1059" fmla="*/ 1322984 w 6868353"/>
                <a:gd name="connsiteY1059" fmla="*/ 4594655 h 6857985"/>
                <a:gd name="connsiteX1060" fmla="*/ 1288257 w 6868353"/>
                <a:gd name="connsiteY1060" fmla="*/ 4531557 h 6857985"/>
                <a:gd name="connsiteX1061" fmla="*/ 1279083 w 6868353"/>
                <a:gd name="connsiteY1061" fmla="*/ 4514101 h 6857985"/>
                <a:gd name="connsiteX1062" fmla="*/ 1270207 w 6868353"/>
                <a:gd name="connsiteY1062" fmla="*/ 4496093 h 6857985"/>
                <a:gd name="connsiteX1063" fmla="*/ 1253473 w 6868353"/>
                <a:gd name="connsiteY1063" fmla="*/ 4458988 h 6857985"/>
                <a:gd name="connsiteX1064" fmla="*/ 1236668 w 6868353"/>
                <a:gd name="connsiteY1064" fmla="*/ 4422080 h 6857985"/>
                <a:gd name="connsiteX1065" fmla="*/ 1220600 w 6868353"/>
                <a:gd name="connsiteY1065" fmla="*/ 4386319 h 6857985"/>
                <a:gd name="connsiteX1066" fmla="*/ 1228038 w 6868353"/>
                <a:gd name="connsiteY1066" fmla="*/ 4365077 h 6857985"/>
                <a:gd name="connsiteX1067" fmla="*/ 1242402 w 6868353"/>
                <a:gd name="connsiteY1067" fmla="*/ 4391812 h 6857985"/>
                <a:gd name="connsiteX1068" fmla="*/ 1270447 w 6868353"/>
                <a:gd name="connsiteY1068" fmla="*/ 4448030 h 6857985"/>
                <a:gd name="connsiteX1069" fmla="*/ 1251533 w 6868353"/>
                <a:gd name="connsiteY1069" fmla="*/ 4421372 h 6857985"/>
                <a:gd name="connsiteX1070" fmla="*/ 1237390 w 6868353"/>
                <a:gd name="connsiteY1070" fmla="*/ 4394034 h 6857985"/>
                <a:gd name="connsiteX1071" fmla="*/ 1227791 w 6868353"/>
                <a:gd name="connsiteY1071" fmla="*/ 4372799 h 6857985"/>
                <a:gd name="connsiteX1072" fmla="*/ 1228038 w 6868353"/>
                <a:gd name="connsiteY1072" fmla="*/ 4365077 h 6857985"/>
                <a:gd name="connsiteX1073" fmla="*/ 1070378 w 6868353"/>
                <a:gd name="connsiteY1073" fmla="*/ 4354267 h 6857985"/>
                <a:gd name="connsiteX1074" fmla="*/ 1103492 w 6868353"/>
                <a:gd name="connsiteY1074" fmla="*/ 4430716 h 6857985"/>
                <a:gd name="connsiteX1075" fmla="*/ 1070378 w 6868353"/>
                <a:gd name="connsiteY1075" fmla="*/ 4354267 h 6857985"/>
                <a:gd name="connsiteX1076" fmla="*/ 6390587 w 6868353"/>
                <a:gd name="connsiteY1076" fmla="*/ 4304689 h 6857985"/>
                <a:gd name="connsiteX1077" fmla="*/ 6372127 w 6868353"/>
                <a:gd name="connsiteY1077" fmla="*/ 4369684 h 6857985"/>
                <a:gd name="connsiteX1078" fmla="*/ 6390587 w 6868353"/>
                <a:gd name="connsiteY1078" fmla="*/ 4304689 h 6857985"/>
                <a:gd name="connsiteX1079" fmla="*/ 6390263 w 6868353"/>
                <a:gd name="connsiteY1079" fmla="*/ 4243997 h 6857985"/>
                <a:gd name="connsiteX1080" fmla="*/ 6372835 w 6868353"/>
                <a:gd name="connsiteY1080" fmla="*/ 4304222 h 6857985"/>
                <a:gd name="connsiteX1081" fmla="*/ 6386511 w 6868353"/>
                <a:gd name="connsiteY1081" fmla="*/ 4279333 h 6857985"/>
                <a:gd name="connsiteX1082" fmla="*/ 6390263 w 6868353"/>
                <a:gd name="connsiteY1082" fmla="*/ 4243997 h 6857985"/>
                <a:gd name="connsiteX1083" fmla="*/ 1165812 w 6868353"/>
                <a:gd name="connsiteY1083" fmla="*/ 4232148 h 6857985"/>
                <a:gd name="connsiteX1084" fmla="*/ 1180620 w 6868353"/>
                <a:gd name="connsiteY1084" fmla="*/ 4285124 h 6857985"/>
                <a:gd name="connsiteX1085" fmla="*/ 1165812 w 6868353"/>
                <a:gd name="connsiteY1085" fmla="*/ 4232148 h 6857985"/>
                <a:gd name="connsiteX1086" fmla="*/ 1043975 w 6868353"/>
                <a:gd name="connsiteY1086" fmla="*/ 4177487 h 6857985"/>
                <a:gd name="connsiteX1087" fmla="*/ 1062068 w 6868353"/>
                <a:gd name="connsiteY1087" fmla="*/ 4230690 h 6857985"/>
                <a:gd name="connsiteX1088" fmla="*/ 1082171 w 6868353"/>
                <a:gd name="connsiteY1088" fmla="*/ 4286285 h 6857985"/>
                <a:gd name="connsiteX1089" fmla="*/ 1092661 w 6868353"/>
                <a:gd name="connsiteY1089" fmla="*/ 4314910 h 6857985"/>
                <a:gd name="connsiteX1090" fmla="*/ 1104808 w 6868353"/>
                <a:gd name="connsiteY1090" fmla="*/ 4343578 h 6857985"/>
                <a:gd name="connsiteX1091" fmla="*/ 1129612 w 6868353"/>
                <a:gd name="connsiteY1091" fmla="*/ 4402203 h 6857985"/>
                <a:gd name="connsiteX1092" fmla="*/ 1142480 w 6868353"/>
                <a:gd name="connsiteY1092" fmla="*/ 4431962 h 6857985"/>
                <a:gd name="connsiteX1093" fmla="*/ 1156821 w 6868353"/>
                <a:gd name="connsiteY1093" fmla="*/ 4461536 h 6857985"/>
                <a:gd name="connsiteX1094" fmla="*/ 1185702 w 6868353"/>
                <a:gd name="connsiteY1094" fmla="*/ 4521378 h 6857985"/>
                <a:gd name="connsiteX1095" fmla="*/ 1192951 w 6868353"/>
                <a:gd name="connsiteY1095" fmla="*/ 4536455 h 6857985"/>
                <a:gd name="connsiteX1096" fmla="*/ 1200963 w 6868353"/>
                <a:gd name="connsiteY1096" fmla="*/ 4551250 h 6857985"/>
                <a:gd name="connsiteX1097" fmla="*/ 1217103 w 6868353"/>
                <a:gd name="connsiteY1097" fmla="*/ 4580866 h 6857985"/>
                <a:gd name="connsiteX1098" fmla="*/ 1249239 w 6868353"/>
                <a:gd name="connsiteY1098" fmla="*/ 4640284 h 6857985"/>
                <a:gd name="connsiteX1099" fmla="*/ 1283995 w 6868353"/>
                <a:gd name="connsiteY1099" fmla="*/ 4698229 h 6857985"/>
                <a:gd name="connsiteX1100" fmla="*/ 1301267 w 6868353"/>
                <a:gd name="connsiteY1100" fmla="*/ 4727039 h 6857985"/>
                <a:gd name="connsiteX1101" fmla="*/ 1309832 w 6868353"/>
                <a:gd name="connsiteY1101" fmla="*/ 4741394 h 6857985"/>
                <a:gd name="connsiteX1102" fmla="*/ 1314107 w 6868353"/>
                <a:gd name="connsiteY1102" fmla="*/ 4748558 h 6857985"/>
                <a:gd name="connsiteX1103" fmla="*/ 1318751 w 6868353"/>
                <a:gd name="connsiteY1103" fmla="*/ 4755509 h 6857985"/>
                <a:gd name="connsiteX1104" fmla="*/ 1355333 w 6868353"/>
                <a:gd name="connsiteY1104" fmla="*/ 4810693 h 6857985"/>
                <a:gd name="connsiteX1105" fmla="*/ 1391618 w 6868353"/>
                <a:gd name="connsiteY1105" fmla="*/ 4864448 h 6857985"/>
                <a:gd name="connsiteX1106" fmla="*/ 1428497 w 6868353"/>
                <a:gd name="connsiteY1106" fmla="*/ 4915810 h 6857985"/>
                <a:gd name="connsiteX1107" fmla="*/ 1446307 w 6868353"/>
                <a:gd name="connsiteY1107" fmla="*/ 4940981 h 6857985"/>
                <a:gd name="connsiteX1108" fmla="*/ 1464697 w 6868353"/>
                <a:gd name="connsiteY1108" fmla="*/ 4965063 h 6857985"/>
                <a:gd name="connsiteX1109" fmla="*/ 1500444 w 6868353"/>
                <a:gd name="connsiteY1109" fmla="*/ 5011597 h 6857985"/>
                <a:gd name="connsiteX1110" fmla="*/ 1534661 w 6868353"/>
                <a:gd name="connsiteY1110" fmla="*/ 5055669 h 6857985"/>
                <a:gd name="connsiteX1111" fmla="*/ 1268677 w 6868353"/>
                <a:gd name="connsiteY1111" fmla="*/ 4688064 h 6857985"/>
                <a:gd name="connsiteX1112" fmla="*/ 1252028 w 6868353"/>
                <a:gd name="connsiteY1112" fmla="*/ 4660401 h 6857985"/>
                <a:gd name="connsiteX1113" fmla="*/ 1243704 w 6868353"/>
                <a:gd name="connsiteY1113" fmla="*/ 4646386 h 6857985"/>
                <a:gd name="connsiteX1114" fmla="*/ 1236017 w 6868353"/>
                <a:gd name="connsiteY1114" fmla="*/ 4631945 h 6857985"/>
                <a:gd name="connsiteX1115" fmla="*/ 1204772 w 6868353"/>
                <a:gd name="connsiteY1115" fmla="*/ 4573292 h 6857985"/>
                <a:gd name="connsiteX1116" fmla="*/ 1188859 w 6868353"/>
                <a:gd name="connsiteY1116" fmla="*/ 4543421 h 6857985"/>
                <a:gd name="connsiteX1117" fmla="*/ 1174263 w 6868353"/>
                <a:gd name="connsiteY1117" fmla="*/ 4512558 h 6857985"/>
                <a:gd name="connsiteX1118" fmla="*/ 1144929 w 6868353"/>
                <a:gd name="connsiteY1118" fmla="*/ 4449644 h 6857985"/>
                <a:gd name="connsiteX1119" fmla="*/ 1117394 w 6868353"/>
                <a:gd name="connsiteY1119" fmla="*/ 4384493 h 6857985"/>
                <a:gd name="connsiteX1120" fmla="*/ 1090552 w 6868353"/>
                <a:gd name="connsiteY1120" fmla="*/ 4317586 h 6857985"/>
                <a:gd name="connsiteX1121" fmla="*/ 1066839 w 6868353"/>
                <a:gd name="connsiteY1121" fmla="*/ 4248301 h 6857985"/>
                <a:gd name="connsiteX1122" fmla="*/ 1054975 w 6868353"/>
                <a:gd name="connsiteY1122" fmla="*/ 4213163 h 6857985"/>
                <a:gd name="connsiteX1123" fmla="*/ 1049015 w 6868353"/>
                <a:gd name="connsiteY1123" fmla="*/ 4195481 h 6857985"/>
                <a:gd name="connsiteX1124" fmla="*/ 1007124 w 6868353"/>
                <a:gd name="connsiteY1124" fmla="*/ 4175449 h 6857985"/>
                <a:gd name="connsiteX1125" fmla="*/ 1014118 w 6868353"/>
                <a:gd name="connsiteY1125" fmla="*/ 4192976 h 6857985"/>
                <a:gd name="connsiteX1126" fmla="*/ 1017827 w 6868353"/>
                <a:gd name="connsiteY1126" fmla="*/ 4203863 h 6857985"/>
                <a:gd name="connsiteX1127" fmla="*/ 1022131 w 6868353"/>
                <a:gd name="connsiteY1127" fmla="*/ 4215344 h 6857985"/>
                <a:gd name="connsiteX1128" fmla="*/ 1036741 w 6868353"/>
                <a:gd name="connsiteY1128" fmla="*/ 4259061 h 6857985"/>
                <a:gd name="connsiteX1129" fmla="*/ 1025429 w 6868353"/>
                <a:gd name="connsiteY1129" fmla="*/ 4234654 h 6857985"/>
                <a:gd name="connsiteX1130" fmla="*/ 1015604 w 6868353"/>
                <a:gd name="connsiteY1130" fmla="*/ 4205561 h 6857985"/>
                <a:gd name="connsiteX1131" fmla="*/ 1007124 w 6868353"/>
                <a:gd name="connsiteY1131" fmla="*/ 4175449 h 6857985"/>
                <a:gd name="connsiteX1132" fmla="*/ 6395161 w 6868353"/>
                <a:gd name="connsiteY1132" fmla="*/ 4153660 h 6857985"/>
                <a:gd name="connsiteX1133" fmla="*/ 6380451 w 6868353"/>
                <a:gd name="connsiteY1133" fmla="*/ 4248882 h 6857985"/>
                <a:gd name="connsiteX1134" fmla="*/ 6395161 w 6868353"/>
                <a:gd name="connsiteY1134" fmla="*/ 4153660 h 6857985"/>
                <a:gd name="connsiteX1135" fmla="*/ 5941595 w 6868353"/>
                <a:gd name="connsiteY1135" fmla="*/ 4125318 h 6857985"/>
                <a:gd name="connsiteX1136" fmla="*/ 5932025 w 6868353"/>
                <a:gd name="connsiteY1136" fmla="*/ 4129140 h 6857985"/>
                <a:gd name="connsiteX1137" fmla="*/ 5922271 w 6868353"/>
                <a:gd name="connsiteY1137" fmla="*/ 4167138 h 6857985"/>
                <a:gd name="connsiteX1138" fmla="*/ 5895755 w 6868353"/>
                <a:gd name="connsiteY1138" fmla="*/ 4182513 h 6857985"/>
                <a:gd name="connsiteX1139" fmla="*/ 5901261 w 6868353"/>
                <a:gd name="connsiteY1139" fmla="*/ 4183744 h 6857985"/>
                <a:gd name="connsiteX1140" fmla="*/ 5901671 w 6868353"/>
                <a:gd name="connsiteY1140" fmla="*/ 4195580 h 6857985"/>
                <a:gd name="connsiteX1141" fmla="*/ 5904559 w 6868353"/>
                <a:gd name="connsiteY1141" fmla="*/ 4183079 h 6857985"/>
                <a:gd name="connsiteX1142" fmla="*/ 5906811 w 6868353"/>
                <a:gd name="connsiteY1142" fmla="*/ 4170338 h 6857985"/>
                <a:gd name="connsiteX1143" fmla="*/ 5915759 w 6868353"/>
                <a:gd name="connsiteY1143" fmla="*/ 4153986 h 6857985"/>
                <a:gd name="connsiteX1144" fmla="*/ 5906995 w 6868353"/>
                <a:gd name="connsiteY1144" fmla="*/ 4188742 h 6857985"/>
                <a:gd name="connsiteX1145" fmla="*/ 5907547 w 6868353"/>
                <a:gd name="connsiteY1145" fmla="*/ 4208788 h 6857985"/>
                <a:gd name="connsiteX1146" fmla="*/ 5913903 w 6868353"/>
                <a:gd name="connsiteY1146" fmla="*/ 4179016 h 6857985"/>
                <a:gd name="connsiteX1147" fmla="*/ 5921619 w 6868353"/>
                <a:gd name="connsiteY1147" fmla="*/ 4154255 h 6857985"/>
                <a:gd name="connsiteX1148" fmla="*/ 5935479 w 6868353"/>
                <a:gd name="connsiteY1148" fmla="*/ 4159295 h 6857985"/>
                <a:gd name="connsiteX1149" fmla="*/ 5941595 w 6868353"/>
                <a:gd name="connsiteY1149" fmla="*/ 4125318 h 6857985"/>
                <a:gd name="connsiteX1150" fmla="*/ 158773 w 6868353"/>
                <a:gd name="connsiteY1150" fmla="*/ 4105843 h 6857985"/>
                <a:gd name="connsiteX1151" fmla="*/ 154780 w 6868353"/>
                <a:gd name="connsiteY1151" fmla="*/ 4108202 h 6857985"/>
                <a:gd name="connsiteX1152" fmla="*/ 186364 w 6868353"/>
                <a:gd name="connsiteY1152" fmla="*/ 4213078 h 6857985"/>
                <a:gd name="connsiteX1153" fmla="*/ 158773 w 6868353"/>
                <a:gd name="connsiteY1153" fmla="*/ 4105843 h 6857985"/>
                <a:gd name="connsiteX1154" fmla="*/ 65338 w 6868353"/>
                <a:gd name="connsiteY1154" fmla="*/ 4090833 h 6857985"/>
                <a:gd name="connsiteX1155" fmla="*/ 83668 w 6868353"/>
                <a:gd name="connsiteY1155" fmla="*/ 4165398 h 6857985"/>
                <a:gd name="connsiteX1156" fmla="*/ 63296 w 6868353"/>
                <a:gd name="connsiteY1156" fmla="*/ 4097331 h 6857985"/>
                <a:gd name="connsiteX1157" fmla="*/ 65338 w 6868353"/>
                <a:gd name="connsiteY1157" fmla="*/ 4090833 h 6857985"/>
                <a:gd name="connsiteX1158" fmla="*/ 5986047 w 6868353"/>
                <a:gd name="connsiteY1158" fmla="*/ 4031626 h 6857985"/>
                <a:gd name="connsiteX1159" fmla="*/ 6002527 w 6868353"/>
                <a:gd name="connsiteY1159" fmla="*/ 4040319 h 6857985"/>
                <a:gd name="connsiteX1160" fmla="*/ 5991243 w 6868353"/>
                <a:gd name="connsiteY1160" fmla="*/ 4061922 h 6857985"/>
                <a:gd name="connsiteX1161" fmla="*/ 5979379 w 6868353"/>
                <a:gd name="connsiteY1161" fmla="*/ 4096480 h 6857985"/>
                <a:gd name="connsiteX1162" fmla="*/ 5980499 w 6868353"/>
                <a:gd name="connsiteY1162" fmla="*/ 4072158 h 6857985"/>
                <a:gd name="connsiteX1163" fmla="*/ 5986047 w 6868353"/>
                <a:gd name="connsiteY1163" fmla="*/ 4031626 h 6857985"/>
                <a:gd name="connsiteX1164" fmla="*/ 6027061 w 6868353"/>
                <a:gd name="connsiteY1164" fmla="*/ 4009541 h 6857985"/>
                <a:gd name="connsiteX1165" fmla="*/ 6006151 w 6868353"/>
                <a:gd name="connsiteY1165" fmla="*/ 4057761 h 6857985"/>
                <a:gd name="connsiteX1166" fmla="*/ 6027061 w 6868353"/>
                <a:gd name="connsiteY1166" fmla="*/ 4009541 h 6857985"/>
                <a:gd name="connsiteX1167" fmla="*/ 103838 w 6868353"/>
                <a:gd name="connsiteY1167" fmla="*/ 3950307 h 6857985"/>
                <a:gd name="connsiteX1168" fmla="*/ 113964 w 6868353"/>
                <a:gd name="connsiteY1168" fmla="*/ 3994860 h 6857985"/>
                <a:gd name="connsiteX1169" fmla="*/ 129212 w 6868353"/>
                <a:gd name="connsiteY1169" fmla="*/ 4069270 h 6857985"/>
                <a:gd name="connsiteX1170" fmla="*/ 103838 w 6868353"/>
                <a:gd name="connsiteY1170" fmla="*/ 3950307 h 6857985"/>
                <a:gd name="connsiteX1171" fmla="*/ 1078363 w 6868353"/>
                <a:gd name="connsiteY1171" fmla="*/ 3947335 h 6857985"/>
                <a:gd name="connsiteX1172" fmla="*/ 1095295 w 6868353"/>
                <a:gd name="connsiteY1172" fmla="*/ 3994577 h 6857985"/>
                <a:gd name="connsiteX1173" fmla="*/ 1103761 w 6868353"/>
                <a:gd name="connsiteY1173" fmla="*/ 4028399 h 6857985"/>
                <a:gd name="connsiteX1174" fmla="*/ 1112793 w 6868353"/>
                <a:gd name="connsiteY1174" fmla="*/ 4065674 h 6857985"/>
                <a:gd name="connsiteX1175" fmla="*/ 1133632 w 6868353"/>
                <a:gd name="connsiteY1175" fmla="*/ 4140636 h 6857985"/>
                <a:gd name="connsiteX1176" fmla="*/ 1143826 w 6868353"/>
                <a:gd name="connsiteY1176" fmla="*/ 4173736 h 6857985"/>
                <a:gd name="connsiteX1177" fmla="*/ 1155024 w 6868353"/>
                <a:gd name="connsiteY1177" fmla="*/ 4200309 h 6857985"/>
                <a:gd name="connsiteX1178" fmla="*/ 1143811 w 6868353"/>
                <a:gd name="connsiteY1178" fmla="*/ 4182159 h 6857985"/>
                <a:gd name="connsiteX1179" fmla="*/ 1133095 w 6868353"/>
                <a:gd name="connsiteY1179" fmla="*/ 4155884 h 6857985"/>
                <a:gd name="connsiteX1180" fmla="*/ 1112779 w 6868353"/>
                <a:gd name="connsiteY1180" fmla="*/ 4087618 h 6857985"/>
                <a:gd name="connsiteX1181" fmla="*/ 1102926 w 6868353"/>
                <a:gd name="connsiteY1181" fmla="*/ 4049960 h 6857985"/>
                <a:gd name="connsiteX1182" fmla="*/ 1094856 w 6868353"/>
                <a:gd name="connsiteY1182" fmla="*/ 4012443 h 6857985"/>
                <a:gd name="connsiteX1183" fmla="*/ 1078363 w 6868353"/>
                <a:gd name="connsiteY1183" fmla="*/ 3947335 h 6857985"/>
                <a:gd name="connsiteX1184" fmla="*/ 47114 w 6868353"/>
                <a:gd name="connsiteY1184" fmla="*/ 3946019 h 6857985"/>
                <a:gd name="connsiteX1185" fmla="*/ 64626 w 6868353"/>
                <a:gd name="connsiteY1185" fmla="*/ 4071508 h 6857985"/>
                <a:gd name="connsiteX1186" fmla="*/ 39809 w 6868353"/>
                <a:gd name="connsiteY1186" fmla="*/ 3974022 h 6857985"/>
                <a:gd name="connsiteX1187" fmla="*/ 47114 w 6868353"/>
                <a:gd name="connsiteY1187" fmla="*/ 3946019 h 6857985"/>
                <a:gd name="connsiteX1188" fmla="*/ 1088046 w 6868353"/>
                <a:gd name="connsiteY1188" fmla="*/ 3921823 h 6857985"/>
                <a:gd name="connsiteX1189" fmla="*/ 1096342 w 6868353"/>
                <a:gd name="connsiteY1189" fmla="*/ 3939137 h 6857985"/>
                <a:gd name="connsiteX1190" fmla="*/ 1107682 w 6868353"/>
                <a:gd name="connsiteY1190" fmla="*/ 3980972 h 6857985"/>
                <a:gd name="connsiteX1191" fmla="*/ 1128394 w 6868353"/>
                <a:gd name="connsiteY1191" fmla="*/ 4080255 h 6857985"/>
                <a:gd name="connsiteX1192" fmla="*/ 1122363 w 6868353"/>
                <a:gd name="connsiteY1192" fmla="*/ 4062049 h 6857985"/>
                <a:gd name="connsiteX1193" fmla="*/ 1117309 w 6868353"/>
                <a:gd name="connsiteY1193" fmla="*/ 4044693 h 6857985"/>
                <a:gd name="connsiteX1194" fmla="*/ 1108772 w 6868353"/>
                <a:gd name="connsiteY1194" fmla="*/ 4009923 h 6857985"/>
                <a:gd name="connsiteX1195" fmla="*/ 1099414 w 6868353"/>
                <a:gd name="connsiteY1195" fmla="*/ 3970835 h 6857985"/>
                <a:gd name="connsiteX1196" fmla="*/ 1093836 w 6868353"/>
                <a:gd name="connsiteY1196" fmla="*/ 3947957 h 6857985"/>
                <a:gd name="connsiteX1197" fmla="*/ 1090722 w 6868353"/>
                <a:gd name="connsiteY1197" fmla="*/ 3935386 h 6857985"/>
                <a:gd name="connsiteX1198" fmla="*/ 1088046 w 6868353"/>
                <a:gd name="connsiteY1198" fmla="*/ 3921823 h 6857985"/>
                <a:gd name="connsiteX1199" fmla="*/ 1056792 w 6868353"/>
                <a:gd name="connsiteY1199" fmla="*/ 3814131 h 6857985"/>
                <a:gd name="connsiteX1200" fmla="*/ 1065664 w 6868353"/>
                <a:gd name="connsiteY1200" fmla="*/ 3845445 h 6857985"/>
                <a:gd name="connsiteX1201" fmla="*/ 1069529 w 6868353"/>
                <a:gd name="connsiteY1201" fmla="*/ 3883939 h 6857985"/>
                <a:gd name="connsiteX1202" fmla="*/ 1056792 w 6868353"/>
                <a:gd name="connsiteY1202" fmla="*/ 3814131 h 6857985"/>
                <a:gd name="connsiteX1203" fmla="*/ 1023631 w 6868353"/>
                <a:gd name="connsiteY1203" fmla="*/ 3804985 h 6857985"/>
                <a:gd name="connsiteX1204" fmla="*/ 1028614 w 6868353"/>
                <a:gd name="connsiteY1204" fmla="*/ 3836357 h 6857985"/>
                <a:gd name="connsiteX1205" fmla="*/ 1034631 w 6868353"/>
                <a:gd name="connsiteY1205" fmla="*/ 3869315 h 6857985"/>
                <a:gd name="connsiteX1206" fmla="*/ 1047528 w 6868353"/>
                <a:gd name="connsiteY1206" fmla="*/ 3939294 h 6857985"/>
                <a:gd name="connsiteX1207" fmla="*/ 1065140 w 6868353"/>
                <a:gd name="connsiteY1207" fmla="*/ 4012500 h 6857985"/>
                <a:gd name="connsiteX1208" fmla="*/ 1084563 w 6868353"/>
                <a:gd name="connsiteY1208" fmla="*/ 4087448 h 6857985"/>
                <a:gd name="connsiteX1209" fmla="*/ 1106422 w 6868353"/>
                <a:gd name="connsiteY1209" fmla="*/ 4162127 h 6857985"/>
                <a:gd name="connsiteX1210" fmla="*/ 1111830 w 6868353"/>
                <a:gd name="connsiteY1210" fmla="*/ 4180630 h 6857985"/>
                <a:gd name="connsiteX1211" fmla="*/ 1118130 w 6868353"/>
                <a:gd name="connsiteY1211" fmla="*/ 4198766 h 6857985"/>
                <a:gd name="connsiteX1212" fmla="*/ 1130461 w 6868353"/>
                <a:gd name="connsiteY1212" fmla="*/ 4234612 h 6857985"/>
                <a:gd name="connsiteX1213" fmla="*/ 1142353 w 6868353"/>
                <a:gd name="connsiteY1213" fmla="*/ 4269707 h 6857985"/>
                <a:gd name="connsiteX1214" fmla="*/ 1154245 w 6868353"/>
                <a:gd name="connsiteY1214" fmla="*/ 4303698 h 6857985"/>
                <a:gd name="connsiteX1215" fmla="*/ 1178680 w 6868353"/>
                <a:gd name="connsiteY1215" fmla="*/ 4367250 h 6857985"/>
                <a:gd name="connsiteX1216" fmla="*/ 1150337 w 6868353"/>
                <a:gd name="connsiteY1216" fmla="*/ 4305865 h 6857985"/>
                <a:gd name="connsiteX1217" fmla="*/ 1137313 w 6868353"/>
                <a:gd name="connsiteY1217" fmla="*/ 4273416 h 6857985"/>
                <a:gd name="connsiteX1218" fmla="*/ 1124840 w 6868353"/>
                <a:gd name="connsiteY1218" fmla="*/ 4240005 h 6857985"/>
                <a:gd name="connsiteX1219" fmla="*/ 1112368 w 6868353"/>
                <a:gd name="connsiteY1219" fmla="*/ 4205901 h 6857985"/>
                <a:gd name="connsiteX1220" fmla="*/ 1100490 w 6868353"/>
                <a:gd name="connsiteY1220" fmla="*/ 4171060 h 6857985"/>
                <a:gd name="connsiteX1221" fmla="*/ 1079707 w 6868353"/>
                <a:gd name="connsiteY1221" fmla="*/ 4099312 h 6857985"/>
                <a:gd name="connsiteX1222" fmla="*/ 1069444 w 6868353"/>
                <a:gd name="connsiteY1222" fmla="*/ 4062970 h 6857985"/>
                <a:gd name="connsiteX1223" fmla="*/ 1061317 w 6868353"/>
                <a:gd name="connsiteY1223" fmla="*/ 4026020 h 6857985"/>
                <a:gd name="connsiteX1224" fmla="*/ 1045447 w 6868353"/>
                <a:gd name="connsiteY1224" fmla="*/ 3951992 h 6857985"/>
                <a:gd name="connsiteX1225" fmla="*/ 1039176 w 6868353"/>
                <a:gd name="connsiteY1225" fmla="*/ 3914887 h 6857985"/>
                <a:gd name="connsiteX1226" fmla="*/ 1033626 w 6868353"/>
                <a:gd name="connsiteY1226" fmla="*/ 3877908 h 6857985"/>
                <a:gd name="connsiteX1227" fmla="*/ 1028218 w 6868353"/>
                <a:gd name="connsiteY1227" fmla="*/ 3841270 h 6857985"/>
                <a:gd name="connsiteX1228" fmla="*/ 1023631 w 6868353"/>
                <a:gd name="connsiteY1228" fmla="*/ 3804985 h 6857985"/>
                <a:gd name="connsiteX1229" fmla="*/ 987672 w 6868353"/>
                <a:gd name="connsiteY1229" fmla="*/ 3775085 h 6857985"/>
                <a:gd name="connsiteX1230" fmla="*/ 995175 w 6868353"/>
                <a:gd name="connsiteY1230" fmla="*/ 3816056 h 6857985"/>
                <a:gd name="connsiteX1231" fmla="*/ 1004236 w 6868353"/>
                <a:gd name="connsiteY1231" fmla="*/ 3856743 h 6857985"/>
                <a:gd name="connsiteX1232" fmla="*/ 1021593 w 6868353"/>
                <a:gd name="connsiteY1232" fmla="*/ 3938458 h 6857985"/>
                <a:gd name="connsiteX1233" fmla="*/ 1042021 w 6868353"/>
                <a:gd name="connsiteY1233" fmla="*/ 4020881 h 6857985"/>
                <a:gd name="connsiteX1234" fmla="*/ 1052144 w 6868353"/>
                <a:gd name="connsiteY1234" fmla="*/ 4062900 h 6857985"/>
                <a:gd name="connsiteX1235" fmla="*/ 1064347 w 6868353"/>
                <a:gd name="connsiteY1235" fmla="*/ 4105173 h 6857985"/>
                <a:gd name="connsiteX1236" fmla="*/ 1089618 w 6868353"/>
                <a:gd name="connsiteY1236" fmla="*/ 4192126 h 6857985"/>
                <a:gd name="connsiteX1237" fmla="*/ 1120154 w 6868353"/>
                <a:gd name="connsiteY1237" fmla="*/ 4282038 h 6857985"/>
                <a:gd name="connsiteX1238" fmla="*/ 1128167 w 6868353"/>
                <a:gd name="connsiteY1238" fmla="*/ 4305199 h 6857985"/>
                <a:gd name="connsiteX1239" fmla="*/ 1137384 w 6868353"/>
                <a:gd name="connsiteY1239" fmla="*/ 4328332 h 6857985"/>
                <a:gd name="connsiteX1240" fmla="*/ 1156199 w 6868353"/>
                <a:gd name="connsiteY1240" fmla="*/ 4375603 h 6857985"/>
                <a:gd name="connsiteX1241" fmla="*/ 1165811 w 6868353"/>
                <a:gd name="connsiteY1241" fmla="*/ 4399755 h 6857985"/>
                <a:gd name="connsiteX1242" fmla="*/ 1176061 w 6868353"/>
                <a:gd name="connsiteY1242" fmla="*/ 4424091 h 6857985"/>
                <a:gd name="connsiteX1243" fmla="*/ 1198797 w 6868353"/>
                <a:gd name="connsiteY1243" fmla="*/ 4473244 h 6857985"/>
                <a:gd name="connsiteX1244" fmla="*/ 1185929 w 6868353"/>
                <a:gd name="connsiteY1244" fmla="*/ 4436846 h 6857985"/>
                <a:gd name="connsiteX1245" fmla="*/ 1176160 w 6868353"/>
                <a:gd name="connsiteY1245" fmla="*/ 4416842 h 6857985"/>
                <a:gd name="connsiteX1246" fmla="*/ 1168629 w 6868353"/>
                <a:gd name="connsiteY1246" fmla="*/ 4397263 h 6857985"/>
                <a:gd name="connsiteX1247" fmla="*/ 1199618 w 6868353"/>
                <a:gd name="connsiteY1247" fmla="*/ 4458648 h 6857985"/>
                <a:gd name="connsiteX1248" fmla="*/ 1216734 w 6868353"/>
                <a:gd name="connsiteY1248" fmla="*/ 4495174 h 6857985"/>
                <a:gd name="connsiteX1249" fmla="*/ 1234941 w 6868353"/>
                <a:gd name="connsiteY1249" fmla="*/ 4533837 h 6857985"/>
                <a:gd name="connsiteX1250" fmla="*/ 1274949 w 6868353"/>
                <a:gd name="connsiteY1250" fmla="*/ 4612154 h 6857985"/>
                <a:gd name="connsiteX1251" fmla="*/ 1284972 w 6868353"/>
                <a:gd name="connsiteY1251" fmla="*/ 4631266 h 6857985"/>
                <a:gd name="connsiteX1252" fmla="*/ 1295816 w 6868353"/>
                <a:gd name="connsiteY1252" fmla="*/ 4649472 h 6857985"/>
                <a:gd name="connsiteX1253" fmla="*/ 1316939 w 6868353"/>
                <a:gd name="connsiteY1253" fmla="*/ 4683874 h 6857985"/>
                <a:gd name="connsiteX1254" fmla="*/ 1324782 w 6868353"/>
                <a:gd name="connsiteY1254" fmla="*/ 4715090 h 6857985"/>
                <a:gd name="connsiteX1255" fmla="*/ 1274128 w 6868353"/>
                <a:gd name="connsiteY1255" fmla="*/ 4634820 h 6857985"/>
                <a:gd name="connsiteX1256" fmla="*/ 1221590 w 6868353"/>
                <a:gd name="connsiteY1256" fmla="*/ 4537900 h 6857985"/>
                <a:gd name="connsiteX1257" fmla="*/ 1208495 w 6868353"/>
                <a:gd name="connsiteY1257" fmla="*/ 4511384 h 6857985"/>
                <a:gd name="connsiteX1258" fmla="*/ 1195669 w 6868353"/>
                <a:gd name="connsiteY1258" fmla="*/ 4483947 h 6857985"/>
                <a:gd name="connsiteX1259" fmla="*/ 1169237 w 6868353"/>
                <a:gd name="connsiteY1259" fmla="*/ 4427248 h 6857985"/>
                <a:gd name="connsiteX1260" fmla="*/ 1156765 w 6868353"/>
                <a:gd name="connsiteY1260" fmla="*/ 4397674 h 6857985"/>
                <a:gd name="connsiteX1261" fmla="*/ 1144618 w 6868353"/>
                <a:gd name="connsiteY1261" fmla="*/ 4367406 h 6857985"/>
                <a:gd name="connsiteX1262" fmla="*/ 1119801 w 6868353"/>
                <a:gd name="connsiteY1262" fmla="*/ 4305596 h 6857985"/>
                <a:gd name="connsiteX1263" fmla="*/ 1097815 w 6868353"/>
                <a:gd name="connsiteY1263" fmla="*/ 4241336 h 6857985"/>
                <a:gd name="connsiteX1264" fmla="*/ 1086687 w 6868353"/>
                <a:gd name="connsiteY1264" fmla="*/ 4208803 h 6857985"/>
                <a:gd name="connsiteX1265" fmla="*/ 1076097 w 6868353"/>
                <a:gd name="connsiteY1265" fmla="*/ 4175902 h 6857985"/>
                <a:gd name="connsiteX1266" fmla="*/ 1057042 w 6868353"/>
                <a:gd name="connsiteY1266" fmla="*/ 4109080 h 6857985"/>
                <a:gd name="connsiteX1267" fmla="*/ 1047415 w 6868353"/>
                <a:gd name="connsiteY1267" fmla="*/ 4075570 h 6857985"/>
                <a:gd name="connsiteX1268" fmla="*/ 1043083 w 6868353"/>
                <a:gd name="connsiteY1268" fmla="*/ 4058709 h 6857985"/>
                <a:gd name="connsiteX1269" fmla="*/ 1039176 w 6868353"/>
                <a:gd name="connsiteY1269" fmla="*/ 4041763 h 6857985"/>
                <a:gd name="connsiteX1270" fmla="*/ 1023433 w 6868353"/>
                <a:gd name="connsiteY1270" fmla="*/ 3974177 h 6857985"/>
                <a:gd name="connsiteX1271" fmla="*/ 1015788 w 6868353"/>
                <a:gd name="connsiteY1271" fmla="*/ 3940554 h 6857985"/>
                <a:gd name="connsiteX1272" fmla="*/ 1009701 w 6868353"/>
                <a:gd name="connsiteY1272" fmla="*/ 3906888 h 6857985"/>
                <a:gd name="connsiteX1273" fmla="*/ 987672 w 6868353"/>
                <a:gd name="connsiteY1273" fmla="*/ 3775085 h 6857985"/>
                <a:gd name="connsiteX1274" fmla="*/ 97316 w 6868353"/>
                <a:gd name="connsiteY1274" fmla="*/ 3727647 h 6857985"/>
                <a:gd name="connsiteX1275" fmla="*/ 100586 w 6868353"/>
                <a:gd name="connsiteY1275" fmla="*/ 3737696 h 6857985"/>
                <a:gd name="connsiteX1276" fmla="*/ 106589 w 6868353"/>
                <a:gd name="connsiteY1276" fmla="*/ 3783777 h 6857985"/>
                <a:gd name="connsiteX1277" fmla="*/ 92559 w 6868353"/>
                <a:gd name="connsiteY1277" fmla="*/ 3733972 h 6857985"/>
                <a:gd name="connsiteX1278" fmla="*/ 97316 w 6868353"/>
                <a:gd name="connsiteY1278" fmla="*/ 3727647 h 6857985"/>
                <a:gd name="connsiteX1279" fmla="*/ 64896 w 6868353"/>
                <a:gd name="connsiteY1279" fmla="*/ 3712439 h 6857985"/>
                <a:gd name="connsiteX1280" fmla="*/ 71394 w 6868353"/>
                <a:gd name="connsiteY1280" fmla="*/ 3783168 h 6857985"/>
                <a:gd name="connsiteX1281" fmla="*/ 64839 w 6868353"/>
                <a:gd name="connsiteY1281" fmla="*/ 3803710 h 6857985"/>
                <a:gd name="connsiteX1282" fmla="*/ 82437 w 6868353"/>
                <a:gd name="connsiteY1282" fmla="*/ 3900446 h 6857985"/>
                <a:gd name="connsiteX1283" fmla="*/ 86188 w 6868353"/>
                <a:gd name="connsiteY1283" fmla="*/ 3928618 h 6857985"/>
                <a:gd name="connsiteX1284" fmla="*/ 89430 w 6868353"/>
                <a:gd name="connsiteY1284" fmla="*/ 3958306 h 6857985"/>
                <a:gd name="connsiteX1285" fmla="*/ 91894 w 6868353"/>
                <a:gd name="connsiteY1285" fmla="*/ 4022296 h 6857985"/>
                <a:gd name="connsiteX1286" fmla="*/ 71281 w 6868353"/>
                <a:gd name="connsiteY1286" fmla="*/ 3911970 h 6857985"/>
                <a:gd name="connsiteX1287" fmla="*/ 54080 w 6868353"/>
                <a:gd name="connsiteY1287" fmla="*/ 3758294 h 6857985"/>
                <a:gd name="connsiteX1288" fmla="*/ 64896 w 6868353"/>
                <a:gd name="connsiteY1288" fmla="*/ 3712439 h 6857985"/>
                <a:gd name="connsiteX1289" fmla="*/ 82055 w 6868353"/>
                <a:gd name="connsiteY1289" fmla="*/ 3707301 h 6857985"/>
                <a:gd name="connsiteX1290" fmla="*/ 86571 w 6868353"/>
                <a:gd name="connsiteY1290" fmla="*/ 3744548 h 6857985"/>
                <a:gd name="connsiteX1291" fmla="*/ 87449 w 6868353"/>
                <a:gd name="connsiteY1291" fmla="*/ 3796193 h 6857985"/>
                <a:gd name="connsiteX1292" fmla="*/ 82055 w 6868353"/>
                <a:gd name="connsiteY1292" fmla="*/ 3707301 h 6857985"/>
                <a:gd name="connsiteX1293" fmla="*/ 975157 w 6868353"/>
                <a:gd name="connsiteY1293" fmla="*/ 3662295 h 6857985"/>
                <a:gd name="connsiteX1294" fmla="*/ 980140 w 6868353"/>
                <a:gd name="connsiteY1294" fmla="*/ 3686107 h 6857985"/>
                <a:gd name="connsiteX1295" fmla="*/ 984586 w 6868353"/>
                <a:gd name="connsiteY1295" fmla="*/ 3726781 h 6857985"/>
                <a:gd name="connsiteX1296" fmla="*/ 975157 w 6868353"/>
                <a:gd name="connsiteY1296" fmla="*/ 3662295 h 6857985"/>
                <a:gd name="connsiteX1297" fmla="*/ 60406 w 6868353"/>
                <a:gd name="connsiteY1297" fmla="*/ 3661240 h 6857985"/>
                <a:gd name="connsiteX1298" fmla="*/ 66594 w 6868353"/>
                <a:gd name="connsiteY1298" fmla="*/ 3693908 h 6857985"/>
                <a:gd name="connsiteX1299" fmla="*/ 52650 w 6868353"/>
                <a:gd name="connsiteY1299" fmla="*/ 3704059 h 6857985"/>
                <a:gd name="connsiteX1300" fmla="*/ 50427 w 6868353"/>
                <a:gd name="connsiteY1300" fmla="*/ 3668623 h 6857985"/>
                <a:gd name="connsiteX1301" fmla="*/ 60406 w 6868353"/>
                <a:gd name="connsiteY1301" fmla="*/ 3661240 h 6857985"/>
                <a:gd name="connsiteX1302" fmla="*/ 886155 w 6868353"/>
                <a:gd name="connsiteY1302" fmla="*/ 3642466 h 6857985"/>
                <a:gd name="connsiteX1303" fmla="*/ 903734 w 6868353"/>
                <a:gd name="connsiteY1303" fmla="*/ 3808283 h 6857985"/>
                <a:gd name="connsiteX1304" fmla="*/ 895806 w 6868353"/>
                <a:gd name="connsiteY1304" fmla="*/ 3743996 h 6857985"/>
                <a:gd name="connsiteX1305" fmla="*/ 891686 w 6868353"/>
                <a:gd name="connsiteY1305" fmla="*/ 3710642 h 6857985"/>
                <a:gd name="connsiteX1306" fmla="*/ 889761 w 6868353"/>
                <a:gd name="connsiteY1306" fmla="*/ 3693681 h 6857985"/>
                <a:gd name="connsiteX1307" fmla="*/ 888558 w 6868353"/>
                <a:gd name="connsiteY1307" fmla="*/ 3676495 h 6857985"/>
                <a:gd name="connsiteX1308" fmla="*/ 153255 w 6868353"/>
                <a:gd name="connsiteY1308" fmla="*/ 3629324 h 6857985"/>
                <a:gd name="connsiteX1309" fmla="*/ 147914 w 6868353"/>
                <a:gd name="connsiteY1309" fmla="*/ 3640804 h 6857985"/>
                <a:gd name="connsiteX1310" fmla="*/ 158008 w 6868353"/>
                <a:gd name="connsiteY1310" fmla="*/ 3708277 h 6857985"/>
                <a:gd name="connsiteX1311" fmla="*/ 163317 w 6868353"/>
                <a:gd name="connsiteY1311" fmla="*/ 3654098 h 6857985"/>
                <a:gd name="connsiteX1312" fmla="*/ 153255 w 6868353"/>
                <a:gd name="connsiteY1312" fmla="*/ 3629324 h 6857985"/>
                <a:gd name="connsiteX1313" fmla="*/ 74919 w 6868353"/>
                <a:gd name="connsiteY1313" fmla="*/ 3589697 h 6857985"/>
                <a:gd name="connsiteX1314" fmla="*/ 79577 w 6868353"/>
                <a:gd name="connsiteY1314" fmla="*/ 3714053 h 6857985"/>
                <a:gd name="connsiteX1315" fmla="*/ 67317 w 6868353"/>
                <a:gd name="connsiteY1315" fmla="*/ 3609743 h 6857985"/>
                <a:gd name="connsiteX1316" fmla="*/ 74919 w 6868353"/>
                <a:gd name="connsiteY1316" fmla="*/ 3589697 h 6857985"/>
                <a:gd name="connsiteX1317" fmla="*/ 97868 w 6868353"/>
                <a:gd name="connsiteY1317" fmla="*/ 3583511 h 6857985"/>
                <a:gd name="connsiteX1318" fmla="*/ 90563 w 6868353"/>
                <a:gd name="connsiteY1318" fmla="*/ 3657029 h 6857985"/>
                <a:gd name="connsiteX1319" fmla="*/ 97868 w 6868353"/>
                <a:gd name="connsiteY1319" fmla="*/ 3583511 h 6857985"/>
                <a:gd name="connsiteX1320" fmla="*/ 6386467 w 6868353"/>
                <a:gd name="connsiteY1320" fmla="*/ 3561978 h 6857985"/>
                <a:gd name="connsiteX1321" fmla="*/ 6390659 w 6868353"/>
                <a:gd name="connsiteY1321" fmla="*/ 3635977 h 6857985"/>
                <a:gd name="connsiteX1322" fmla="*/ 6378003 w 6868353"/>
                <a:gd name="connsiteY1322" fmla="*/ 3578740 h 6857985"/>
                <a:gd name="connsiteX1323" fmla="*/ 6386467 w 6868353"/>
                <a:gd name="connsiteY1323" fmla="*/ 3561978 h 6857985"/>
                <a:gd name="connsiteX1324" fmla="*/ 43717 w 6868353"/>
                <a:gd name="connsiteY1324" fmla="*/ 3526061 h 6857985"/>
                <a:gd name="connsiteX1325" fmla="*/ 55156 w 6868353"/>
                <a:gd name="connsiteY1325" fmla="*/ 3551685 h 6857985"/>
                <a:gd name="connsiteX1326" fmla="*/ 56005 w 6868353"/>
                <a:gd name="connsiteY1326" fmla="*/ 3587461 h 6857985"/>
                <a:gd name="connsiteX1327" fmla="*/ 54038 w 6868353"/>
                <a:gd name="connsiteY1327" fmla="*/ 3631404 h 6857985"/>
                <a:gd name="connsiteX1328" fmla="*/ 43717 w 6868353"/>
                <a:gd name="connsiteY1328" fmla="*/ 3526061 h 6857985"/>
                <a:gd name="connsiteX1329" fmla="*/ 90205 w 6868353"/>
                <a:gd name="connsiteY1329" fmla="*/ 3520892 h 6857985"/>
                <a:gd name="connsiteX1330" fmla="*/ 96140 w 6868353"/>
                <a:gd name="connsiteY1330" fmla="*/ 3525056 h 6857985"/>
                <a:gd name="connsiteX1331" fmla="*/ 90959 w 6868353"/>
                <a:gd name="connsiteY1331" fmla="*/ 3547212 h 6857985"/>
                <a:gd name="connsiteX1332" fmla="*/ 87448 w 6868353"/>
                <a:gd name="connsiteY1332" fmla="*/ 3561822 h 6857985"/>
                <a:gd name="connsiteX1333" fmla="*/ 83201 w 6868353"/>
                <a:gd name="connsiteY1333" fmla="*/ 3581500 h 6857985"/>
                <a:gd name="connsiteX1334" fmla="*/ 82040 w 6868353"/>
                <a:gd name="connsiteY1334" fmla="*/ 3557914 h 6857985"/>
                <a:gd name="connsiteX1335" fmla="*/ 81700 w 6868353"/>
                <a:gd name="connsiteY1335" fmla="*/ 3534428 h 6857985"/>
                <a:gd name="connsiteX1336" fmla="*/ 90205 w 6868353"/>
                <a:gd name="connsiteY1336" fmla="*/ 3520892 h 6857985"/>
                <a:gd name="connsiteX1337" fmla="*/ 935086 w 6868353"/>
                <a:gd name="connsiteY1337" fmla="*/ 3501840 h 6857985"/>
                <a:gd name="connsiteX1338" fmla="*/ 935375 w 6868353"/>
                <a:gd name="connsiteY1338" fmla="*/ 3551161 h 6857985"/>
                <a:gd name="connsiteX1339" fmla="*/ 935347 w 6868353"/>
                <a:gd name="connsiteY1339" fmla="*/ 3561722 h 6857985"/>
                <a:gd name="connsiteX1340" fmla="*/ 935743 w 6868353"/>
                <a:gd name="connsiteY1340" fmla="*/ 3570287 h 6857985"/>
                <a:gd name="connsiteX1341" fmla="*/ 936012 w 6868353"/>
                <a:gd name="connsiteY1341" fmla="*/ 3577423 h 6857985"/>
                <a:gd name="connsiteX1342" fmla="*/ 935205 w 6868353"/>
                <a:gd name="connsiteY1342" fmla="*/ 3564568 h 6857985"/>
                <a:gd name="connsiteX1343" fmla="*/ 934951 w 6868353"/>
                <a:gd name="connsiteY1343" fmla="*/ 3523682 h 6857985"/>
                <a:gd name="connsiteX1344" fmla="*/ 934766 w 6868353"/>
                <a:gd name="connsiteY1344" fmla="*/ 3514806 h 6857985"/>
                <a:gd name="connsiteX1345" fmla="*/ 935086 w 6868353"/>
                <a:gd name="connsiteY1345" fmla="*/ 3501840 h 6857985"/>
                <a:gd name="connsiteX1346" fmla="*/ 74775 w 6868353"/>
                <a:gd name="connsiteY1346" fmla="*/ 3486027 h 6857985"/>
                <a:gd name="connsiteX1347" fmla="*/ 78387 w 6868353"/>
                <a:gd name="connsiteY1347" fmla="*/ 3505860 h 6857985"/>
                <a:gd name="connsiteX1348" fmla="*/ 64259 w 6868353"/>
                <a:gd name="connsiteY1348" fmla="*/ 3538916 h 6857985"/>
                <a:gd name="connsiteX1349" fmla="*/ 66651 w 6868353"/>
                <a:gd name="connsiteY1349" fmla="*/ 3496743 h 6857985"/>
                <a:gd name="connsiteX1350" fmla="*/ 74775 w 6868353"/>
                <a:gd name="connsiteY1350" fmla="*/ 3486027 h 6857985"/>
                <a:gd name="connsiteX1351" fmla="*/ 144548 w 6868353"/>
                <a:gd name="connsiteY1351" fmla="*/ 3463460 h 6857985"/>
                <a:gd name="connsiteX1352" fmla="*/ 139193 w 6868353"/>
                <a:gd name="connsiteY1352" fmla="*/ 3474132 h 6857985"/>
                <a:gd name="connsiteX1353" fmla="*/ 139603 w 6868353"/>
                <a:gd name="connsiteY1353" fmla="*/ 3508746 h 6857985"/>
                <a:gd name="connsiteX1354" fmla="*/ 153803 w 6868353"/>
                <a:gd name="connsiteY1354" fmla="*/ 3476510 h 6857985"/>
                <a:gd name="connsiteX1355" fmla="*/ 144548 w 6868353"/>
                <a:gd name="connsiteY1355" fmla="*/ 3463460 h 6857985"/>
                <a:gd name="connsiteX1356" fmla="*/ 962359 w 6868353"/>
                <a:gd name="connsiteY1356" fmla="*/ 3448296 h 6857985"/>
                <a:gd name="connsiteX1357" fmla="*/ 970655 w 6868353"/>
                <a:gd name="connsiteY1357" fmla="*/ 3527505 h 6857985"/>
                <a:gd name="connsiteX1358" fmla="*/ 970655 w 6868353"/>
                <a:gd name="connsiteY1358" fmla="*/ 3557801 h 6857985"/>
                <a:gd name="connsiteX1359" fmla="*/ 972057 w 6868353"/>
                <a:gd name="connsiteY1359" fmla="*/ 3588069 h 6857985"/>
                <a:gd name="connsiteX1360" fmla="*/ 976445 w 6868353"/>
                <a:gd name="connsiteY1360" fmla="*/ 3639941 h 6857985"/>
                <a:gd name="connsiteX1361" fmla="*/ 966507 w 6868353"/>
                <a:gd name="connsiteY1361" fmla="*/ 3559387 h 6857985"/>
                <a:gd name="connsiteX1362" fmla="*/ 962359 w 6868353"/>
                <a:gd name="connsiteY1362" fmla="*/ 3448296 h 6857985"/>
                <a:gd name="connsiteX1363" fmla="*/ 822473 w 6868353"/>
                <a:gd name="connsiteY1363" fmla="*/ 3433133 h 6857985"/>
                <a:gd name="connsiteX1364" fmla="*/ 833459 w 6868353"/>
                <a:gd name="connsiteY1364" fmla="*/ 3547126 h 6857985"/>
                <a:gd name="connsiteX1365" fmla="*/ 822473 w 6868353"/>
                <a:gd name="connsiteY1365" fmla="*/ 3433133 h 6857985"/>
                <a:gd name="connsiteX1366" fmla="*/ 966225 w 6868353"/>
                <a:gd name="connsiteY1366" fmla="*/ 3305634 h 6857985"/>
                <a:gd name="connsiteX1367" fmla="*/ 967824 w 6868353"/>
                <a:gd name="connsiteY1367" fmla="*/ 3429892 h 6857985"/>
                <a:gd name="connsiteX1368" fmla="*/ 962459 w 6868353"/>
                <a:gd name="connsiteY1368" fmla="*/ 3312260 h 6857985"/>
                <a:gd name="connsiteX1369" fmla="*/ 966225 w 6868353"/>
                <a:gd name="connsiteY1369" fmla="*/ 3305634 h 6857985"/>
                <a:gd name="connsiteX1370" fmla="*/ 6540177 w 6868353"/>
                <a:gd name="connsiteY1370" fmla="*/ 3279936 h 6857985"/>
                <a:gd name="connsiteX1371" fmla="*/ 6551143 w 6868353"/>
                <a:gd name="connsiteY1371" fmla="*/ 3388029 h 6857985"/>
                <a:gd name="connsiteX1372" fmla="*/ 6553183 w 6868353"/>
                <a:gd name="connsiteY1372" fmla="*/ 3442209 h 6857985"/>
                <a:gd name="connsiteX1373" fmla="*/ 6555165 w 6868353"/>
                <a:gd name="connsiteY1373" fmla="*/ 3501456 h 6857985"/>
                <a:gd name="connsiteX1374" fmla="*/ 6548153 w 6868353"/>
                <a:gd name="connsiteY1374" fmla="*/ 3408370 h 6857985"/>
                <a:gd name="connsiteX1375" fmla="*/ 6548539 w 6868353"/>
                <a:gd name="connsiteY1375" fmla="*/ 3402817 h 6857985"/>
                <a:gd name="connsiteX1376" fmla="*/ 6548935 w 6868353"/>
                <a:gd name="connsiteY1376" fmla="*/ 3407071 h 6857985"/>
                <a:gd name="connsiteX1377" fmla="*/ 6548649 w 6868353"/>
                <a:gd name="connsiteY1377" fmla="*/ 3401218 h 6857985"/>
                <a:gd name="connsiteX1378" fmla="*/ 6548539 w 6868353"/>
                <a:gd name="connsiteY1378" fmla="*/ 3402817 h 6857985"/>
                <a:gd name="connsiteX1379" fmla="*/ 6546027 w 6868353"/>
                <a:gd name="connsiteY1379" fmla="*/ 3375912 h 6857985"/>
                <a:gd name="connsiteX1380" fmla="*/ 6539547 w 6868353"/>
                <a:gd name="connsiteY1380" fmla="*/ 3291771 h 6857985"/>
                <a:gd name="connsiteX1381" fmla="*/ 6540229 w 6868353"/>
                <a:gd name="connsiteY1381" fmla="*/ 3278925 h 6857985"/>
                <a:gd name="connsiteX1382" fmla="*/ 6540177 w 6868353"/>
                <a:gd name="connsiteY1382" fmla="*/ 3279936 h 6857985"/>
                <a:gd name="connsiteX1383" fmla="*/ 6540171 w 6868353"/>
                <a:gd name="connsiteY1383" fmla="*/ 3279883 h 6857985"/>
                <a:gd name="connsiteX1384" fmla="*/ 6541523 w 6868353"/>
                <a:gd name="connsiteY1384" fmla="*/ 3254571 h 6857985"/>
                <a:gd name="connsiteX1385" fmla="*/ 6541613 w 6868353"/>
                <a:gd name="connsiteY1385" fmla="*/ 3256467 h 6857985"/>
                <a:gd name="connsiteX1386" fmla="*/ 6540229 w 6868353"/>
                <a:gd name="connsiteY1386" fmla="*/ 3278925 h 6857985"/>
                <a:gd name="connsiteX1387" fmla="*/ 59488 w 6868353"/>
                <a:gd name="connsiteY1387" fmla="*/ 3249870 h 6857985"/>
                <a:gd name="connsiteX1388" fmla="*/ 55581 w 6868353"/>
                <a:gd name="connsiteY1388" fmla="*/ 3345205 h 6857985"/>
                <a:gd name="connsiteX1389" fmla="*/ 45713 w 6868353"/>
                <a:gd name="connsiteY1389" fmla="*/ 3299632 h 6857985"/>
                <a:gd name="connsiteX1390" fmla="*/ 59488 w 6868353"/>
                <a:gd name="connsiteY1390" fmla="*/ 3249870 h 6857985"/>
                <a:gd name="connsiteX1391" fmla="*/ 6541067 w 6868353"/>
                <a:gd name="connsiteY1391" fmla="*/ 3244838 h 6857985"/>
                <a:gd name="connsiteX1392" fmla="*/ 6541943 w 6868353"/>
                <a:gd name="connsiteY1392" fmla="*/ 3246684 h 6857985"/>
                <a:gd name="connsiteX1393" fmla="*/ 6541523 w 6868353"/>
                <a:gd name="connsiteY1393" fmla="*/ 3254571 h 6857985"/>
                <a:gd name="connsiteX1394" fmla="*/ 76271 w 6868353"/>
                <a:gd name="connsiteY1394" fmla="*/ 3239322 h 6857985"/>
                <a:gd name="connsiteX1395" fmla="*/ 82408 w 6868353"/>
                <a:gd name="connsiteY1395" fmla="*/ 3257969 h 6857985"/>
                <a:gd name="connsiteX1396" fmla="*/ 69596 w 6868353"/>
                <a:gd name="connsiteY1396" fmla="*/ 3360170 h 6857985"/>
                <a:gd name="connsiteX1397" fmla="*/ 66495 w 6868353"/>
                <a:gd name="connsiteY1397" fmla="*/ 3290077 h 6857985"/>
                <a:gd name="connsiteX1398" fmla="*/ 71196 w 6868353"/>
                <a:gd name="connsiteY1398" fmla="*/ 3247988 h 6857985"/>
                <a:gd name="connsiteX1399" fmla="*/ 76271 w 6868353"/>
                <a:gd name="connsiteY1399" fmla="*/ 3239322 h 6857985"/>
                <a:gd name="connsiteX1400" fmla="*/ 148420 w 6868353"/>
                <a:gd name="connsiteY1400" fmla="*/ 3236506 h 6857985"/>
                <a:gd name="connsiteX1401" fmla="*/ 141076 w 6868353"/>
                <a:gd name="connsiteY1401" fmla="*/ 3248425 h 6857985"/>
                <a:gd name="connsiteX1402" fmla="*/ 141840 w 6868353"/>
                <a:gd name="connsiteY1402" fmla="*/ 3300128 h 6857985"/>
                <a:gd name="connsiteX1403" fmla="*/ 154511 w 6868353"/>
                <a:gd name="connsiteY1403" fmla="*/ 3274956 h 6857985"/>
                <a:gd name="connsiteX1404" fmla="*/ 148420 w 6868353"/>
                <a:gd name="connsiteY1404" fmla="*/ 3236506 h 6857985"/>
                <a:gd name="connsiteX1405" fmla="*/ 14508 w 6868353"/>
                <a:gd name="connsiteY1405" fmla="*/ 3219803 h 6857985"/>
                <a:gd name="connsiteX1406" fmla="*/ 16210 w 6868353"/>
                <a:gd name="connsiteY1406" fmla="*/ 3239522 h 6857985"/>
                <a:gd name="connsiteX1407" fmla="*/ 13577 w 6868353"/>
                <a:gd name="connsiteY1407" fmla="*/ 3233789 h 6857985"/>
                <a:gd name="connsiteX1408" fmla="*/ 0 w 6868353"/>
                <a:gd name="connsiteY1408" fmla="*/ 3350119 h 6857985"/>
                <a:gd name="connsiteX1409" fmla="*/ 8239 w 6868353"/>
                <a:gd name="connsiteY1409" fmla="*/ 3222777 h 6857985"/>
                <a:gd name="connsiteX1410" fmla="*/ 14508 w 6868353"/>
                <a:gd name="connsiteY1410" fmla="*/ 3219803 h 6857985"/>
                <a:gd name="connsiteX1411" fmla="*/ 6522007 w 6868353"/>
                <a:gd name="connsiteY1411" fmla="*/ 3215241 h 6857985"/>
                <a:gd name="connsiteX1412" fmla="*/ 6533335 w 6868353"/>
                <a:gd name="connsiteY1412" fmla="*/ 3367304 h 6857985"/>
                <a:gd name="connsiteX1413" fmla="*/ 6534467 w 6868353"/>
                <a:gd name="connsiteY1413" fmla="*/ 3414715 h 6857985"/>
                <a:gd name="connsiteX1414" fmla="*/ 6533659 w 6868353"/>
                <a:gd name="connsiteY1414" fmla="*/ 3462807 h 6857985"/>
                <a:gd name="connsiteX1415" fmla="*/ 6532315 w 6868353"/>
                <a:gd name="connsiteY1415" fmla="*/ 3554743 h 6857985"/>
                <a:gd name="connsiteX1416" fmla="*/ 6524033 w 6868353"/>
                <a:gd name="connsiteY1416" fmla="*/ 3561992 h 6857985"/>
                <a:gd name="connsiteX1417" fmla="*/ 6521669 w 6868353"/>
                <a:gd name="connsiteY1417" fmla="*/ 3435838 h 6857985"/>
                <a:gd name="connsiteX1418" fmla="*/ 6529923 w 6868353"/>
                <a:gd name="connsiteY1418" fmla="*/ 3428320 h 6857985"/>
                <a:gd name="connsiteX1419" fmla="*/ 6530799 w 6868353"/>
                <a:gd name="connsiteY1419" fmla="*/ 3401422 h 6857985"/>
                <a:gd name="connsiteX1420" fmla="*/ 6525859 w 6868353"/>
                <a:gd name="connsiteY1420" fmla="*/ 3406079 h 6857985"/>
                <a:gd name="connsiteX1421" fmla="*/ 6520267 w 6868353"/>
                <a:gd name="connsiteY1421" fmla="*/ 3415084 h 6857985"/>
                <a:gd name="connsiteX1422" fmla="*/ 6524189 w 6868353"/>
                <a:gd name="connsiteY1422" fmla="*/ 3268925 h 6857985"/>
                <a:gd name="connsiteX1423" fmla="*/ 6524839 w 6868353"/>
                <a:gd name="connsiteY1423" fmla="*/ 3349493 h 6857985"/>
                <a:gd name="connsiteX1424" fmla="*/ 6514123 w 6868353"/>
                <a:gd name="connsiteY1424" fmla="*/ 3283069 h 6857985"/>
                <a:gd name="connsiteX1425" fmla="*/ 6525179 w 6868353"/>
                <a:gd name="connsiteY1425" fmla="*/ 3252419 h 6857985"/>
                <a:gd name="connsiteX1426" fmla="*/ 6518115 w 6868353"/>
                <a:gd name="connsiteY1426" fmla="*/ 3227545 h 6857985"/>
                <a:gd name="connsiteX1427" fmla="*/ 6522007 w 6868353"/>
                <a:gd name="connsiteY1427" fmla="*/ 3215241 h 6857985"/>
                <a:gd name="connsiteX1428" fmla="*/ 1048930 w 6868353"/>
                <a:gd name="connsiteY1428" fmla="*/ 3207242 h 6857985"/>
                <a:gd name="connsiteX1429" fmla="*/ 1049666 w 6868353"/>
                <a:gd name="connsiteY1429" fmla="*/ 3250719 h 6857985"/>
                <a:gd name="connsiteX1430" fmla="*/ 1047712 w 6868353"/>
                <a:gd name="connsiteY1430" fmla="*/ 3284993 h 6857985"/>
                <a:gd name="connsiteX1431" fmla="*/ 1046594 w 6868353"/>
                <a:gd name="connsiteY1431" fmla="*/ 3317612 h 6857985"/>
                <a:gd name="connsiteX1432" fmla="*/ 1043876 w 6868353"/>
                <a:gd name="connsiteY1432" fmla="*/ 3316521 h 6857985"/>
                <a:gd name="connsiteX1433" fmla="*/ 1043635 w 6868353"/>
                <a:gd name="connsiteY1433" fmla="*/ 3309187 h 6857985"/>
                <a:gd name="connsiteX1434" fmla="*/ 1044187 w 6868353"/>
                <a:gd name="connsiteY1434" fmla="*/ 3300595 h 6857985"/>
                <a:gd name="connsiteX1435" fmla="*/ 1041596 w 6868353"/>
                <a:gd name="connsiteY1435" fmla="*/ 3301091 h 6857985"/>
                <a:gd name="connsiteX1436" fmla="*/ 1048930 w 6868353"/>
                <a:gd name="connsiteY1436" fmla="*/ 3207242 h 6857985"/>
                <a:gd name="connsiteX1437" fmla="*/ 974181 w 6868353"/>
                <a:gd name="connsiteY1437" fmla="*/ 3193440 h 6857985"/>
                <a:gd name="connsiteX1438" fmla="*/ 972609 w 6868353"/>
                <a:gd name="connsiteY1438" fmla="*/ 3250379 h 6857985"/>
                <a:gd name="connsiteX1439" fmla="*/ 974181 w 6868353"/>
                <a:gd name="connsiteY1439" fmla="*/ 3193440 h 6857985"/>
                <a:gd name="connsiteX1440" fmla="*/ 6507779 w 6868353"/>
                <a:gd name="connsiteY1440" fmla="*/ 3165650 h 6857985"/>
                <a:gd name="connsiteX1441" fmla="*/ 6507595 w 6868353"/>
                <a:gd name="connsiteY1441" fmla="*/ 3182071 h 6857985"/>
                <a:gd name="connsiteX1442" fmla="*/ 6513005 w 6868353"/>
                <a:gd name="connsiteY1442" fmla="*/ 3220168 h 6857985"/>
                <a:gd name="connsiteX1443" fmla="*/ 6512935 w 6868353"/>
                <a:gd name="connsiteY1443" fmla="*/ 3272734 h 6857985"/>
                <a:gd name="connsiteX1444" fmla="*/ 6507963 w 6868353"/>
                <a:gd name="connsiteY1444" fmla="*/ 3228365 h 6857985"/>
                <a:gd name="connsiteX1445" fmla="*/ 6502061 w 6868353"/>
                <a:gd name="connsiteY1445" fmla="*/ 3184097 h 6857985"/>
                <a:gd name="connsiteX1446" fmla="*/ 6507779 w 6868353"/>
                <a:gd name="connsiteY1446" fmla="*/ 3165650 h 6857985"/>
                <a:gd name="connsiteX1447" fmla="*/ 835965 w 6868353"/>
                <a:gd name="connsiteY1447" fmla="*/ 3141369 h 6857985"/>
                <a:gd name="connsiteX1448" fmla="*/ 829509 w 6868353"/>
                <a:gd name="connsiteY1448" fmla="*/ 3152001 h 6857985"/>
                <a:gd name="connsiteX1449" fmla="*/ 827031 w 6868353"/>
                <a:gd name="connsiteY1449" fmla="*/ 3168933 h 6857985"/>
                <a:gd name="connsiteX1450" fmla="*/ 824328 w 6868353"/>
                <a:gd name="connsiteY1450" fmla="*/ 3206747 h 6857985"/>
                <a:gd name="connsiteX1451" fmla="*/ 834280 w 6868353"/>
                <a:gd name="connsiteY1451" fmla="*/ 3192222 h 6857985"/>
                <a:gd name="connsiteX1452" fmla="*/ 830358 w 6868353"/>
                <a:gd name="connsiteY1452" fmla="*/ 3174935 h 6857985"/>
                <a:gd name="connsiteX1453" fmla="*/ 835965 w 6868353"/>
                <a:gd name="connsiteY1453" fmla="*/ 3141369 h 6857985"/>
                <a:gd name="connsiteX1454" fmla="*/ 6865585 w 6868353"/>
                <a:gd name="connsiteY1454" fmla="*/ 3120686 h 6857985"/>
                <a:gd name="connsiteX1455" fmla="*/ 6865725 w 6868353"/>
                <a:gd name="connsiteY1455" fmla="*/ 3121631 h 6857985"/>
                <a:gd name="connsiteX1456" fmla="*/ 6867481 w 6868353"/>
                <a:gd name="connsiteY1456" fmla="*/ 3139683 h 6857985"/>
                <a:gd name="connsiteX1457" fmla="*/ 160443 w 6868353"/>
                <a:gd name="connsiteY1457" fmla="*/ 3113720 h 6857985"/>
                <a:gd name="connsiteX1458" fmla="*/ 153463 w 6868353"/>
                <a:gd name="connsiteY1458" fmla="*/ 3126052 h 6857985"/>
                <a:gd name="connsiteX1459" fmla="*/ 160754 w 6868353"/>
                <a:gd name="connsiteY1459" fmla="*/ 3142403 h 6857985"/>
                <a:gd name="connsiteX1460" fmla="*/ 161122 w 6868353"/>
                <a:gd name="connsiteY1460" fmla="*/ 3170859 h 6857985"/>
                <a:gd name="connsiteX1461" fmla="*/ 153180 w 6868353"/>
                <a:gd name="connsiteY1461" fmla="*/ 3194898 h 6857985"/>
                <a:gd name="connsiteX1462" fmla="*/ 144771 w 6868353"/>
                <a:gd name="connsiteY1462" fmla="*/ 3190409 h 6857985"/>
                <a:gd name="connsiteX1463" fmla="*/ 154638 w 6868353"/>
                <a:gd name="connsiteY1463" fmla="*/ 3211687 h 6857985"/>
                <a:gd name="connsiteX1464" fmla="*/ 167026 w 6868353"/>
                <a:gd name="connsiteY1464" fmla="*/ 3170208 h 6857985"/>
                <a:gd name="connsiteX1465" fmla="*/ 160443 w 6868353"/>
                <a:gd name="connsiteY1465" fmla="*/ 3113720 h 6857985"/>
                <a:gd name="connsiteX1466" fmla="*/ 6701469 w 6868353"/>
                <a:gd name="connsiteY1466" fmla="*/ 3074391 h 6857985"/>
                <a:gd name="connsiteX1467" fmla="*/ 6703053 w 6868353"/>
                <a:gd name="connsiteY1467" fmla="*/ 3079030 h 6857985"/>
                <a:gd name="connsiteX1468" fmla="*/ 6708671 w 6868353"/>
                <a:gd name="connsiteY1468" fmla="*/ 3106586 h 6857985"/>
                <a:gd name="connsiteX1469" fmla="*/ 6717731 w 6868353"/>
                <a:gd name="connsiteY1469" fmla="*/ 3175388 h 6857985"/>
                <a:gd name="connsiteX1470" fmla="*/ 6721767 w 6868353"/>
                <a:gd name="connsiteY1470" fmla="*/ 3214278 h 6857985"/>
                <a:gd name="connsiteX1471" fmla="*/ 6723677 w 6868353"/>
                <a:gd name="connsiteY1471" fmla="*/ 3234340 h 6857985"/>
                <a:gd name="connsiteX1472" fmla="*/ 6724895 w 6868353"/>
                <a:gd name="connsiteY1472" fmla="*/ 3254683 h 6857985"/>
                <a:gd name="connsiteX1473" fmla="*/ 6731207 w 6868353"/>
                <a:gd name="connsiteY1473" fmla="*/ 3335463 h 6857985"/>
                <a:gd name="connsiteX1474" fmla="*/ 6715395 w 6868353"/>
                <a:gd name="connsiteY1474" fmla="*/ 3231252 h 6857985"/>
                <a:gd name="connsiteX1475" fmla="*/ 6696339 w 6868353"/>
                <a:gd name="connsiteY1475" fmla="*/ 3092852 h 6857985"/>
                <a:gd name="connsiteX1476" fmla="*/ 6700667 w 6868353"/>
                <a:gd name="connsiteY1476" fmla="*/ 3072046 h 6857985"/>
                <a:gd name="connsiteX1477" fmla="*/ 6701861 w 6868353"/>
                <a:gd name="connsiteY1477" fmla="*/ 3072976 h 6857985"/>
                <a:gd name="connsiteX1478" fmla="*/ 6701469 w 6868353"/>
                <a:gd name="connsiteY1478" fmla="*/ 3074391 h 6857985"/>
                <a:gd name="connsiteX1479" fmla="*/ 6571495 w 6868353"/>
                <a:gd name="connsiteY1479" fmla="*/ 3065325 h 6857985"/>
                <a:gd name="connsiteX1480" fmla="*/ 6582063 w 6868353"/>
                <a:gd name="connsiteY1480" fmla="*/ 3098303 h 6857985"/>
                <a:gd name="connsiteX1481" fmla="*/ 6578099 w 6868353"/>
                <a:gd name="connsiteY1481" fmla="*/ 3144923 h 6857985"/>
                <a:gd name="connsiteX1482" fmla="*/ 6594903 w 6868353"/>
                <a:gd name="connsiteY1482" fmla="*/ 3226242 h 6857985"/>
                <a:gd name="connsiteX1483" fmla="*/ 6597863 w 6868353"/>
                <a:gd name="connsiteY1483" fmla="*/ 3289566 h 6857985"/>
                <a:gd name="connsiteX1484" fmla="*/ 6602039 w 6868353"/>
                <a:gd name="connsiteY1484" fmla="*/ 3358780 h 6857985"/>
                <a:gd name="connsiteX1485" fmla="*/ 6588787 w 6868353"/>
                <a:gd name="connsiteY1485" fmla="*/ 3242338 h 6857985"/>
                <a:gd name="connsiteX1486" fmla="*/ 6566999 w 6868353"/>
                <a:gd name="connsiteY1486" fmla="*/ 3081570 h 6857985"/>
                <a:gd name="connsiteX1487" fmla="*/ 6571495 w 6868353"/>
                <a:gd name="connsiteY1487" fmla="*/ 3065325 h 6857985"/>
                <a:gd name="connsiteX1488" fmla="*/ 191872 w 6868353"/>
                <a:gd name="connsiteY1488" fmla="*/ 3058903 h 6857985"/>
                <a:gd name="connsiteX1489" fmla="*/ 181381 w 6868353"/>
                <a:gd name="connsiteY1489" fmla="*/ 3077081 h 6857985"/>
                <a:gd name="connsiteX1490" fmla="*/ 172972 w 6868353"/>
                <a:gd name="connsiteY1490" fmla="*/ 3169272 h 6857985"/>
                <a:gd name="connsiteX1491" fmla="*/ 201484 w 6868353"/>
                <a:gd name="connsiteY1491" fmla="*/ 3080635 h 6857985"/>
                <a:gd name="connsiteX1492" fmla="*/ 191872 w 6868353"/>
                <a:gd name="connsiteY1492" fmla="*/ 3058903 h 6857985"/>
                <a:gd name="connsiteX1493" fmla="*/ 6695759 w 6868353"/>
                <a:gd name="connsiteY1493" fmla="*/ 3057687 h 6857985"/>
                <a:gd name="connsiteX1494" fmla="*/ 6700667 w 6868353"/>
                <a:gd name="connsiteY1494" fmla="*/ 3072046 h 6857985"/>
                <a:gd name="connsiteX1495" fmla="*/ 6697121 w 6868353"/>
                <a:gd name="connsiteY1495" fmla="*/ 3069286 h 6857985"/>
                <a:gd name="connsiteX1496" fmla="*/ 6695759 w 6868353"/>
                <a:gd name="connsiteY1496" fmla="*/ 3057687 h 6857985"/>
                <a:gd name="connsiteX1497" fmla="*/ 50016 w 6868353"/>
                <a:gd name="connsiteY1497" fmla="*/ 3044749 h 6857985"/>
                <a:gd name="connsiteX1498" fmla="*/ 45628 w 6868353"/>
                <a:gd name="connsiteY1498" fmla="*/ 3122315 h 6857985"/>
                <a:gd name="connsiteX1499" fmla="*/ 39540 w 6868353"/>
                <a:gd name="connsiteY1499" fmla="*/ 3093363 h 6857985"/>
                <a:gd name="connsiteX1500" fmla="*/ 50016 w 6868353"/>
                <a:gd name="connsiteY1500" fmla="*/ 3044749 h 6857985"/>
                <a:gd name="connsiteX1501" fmla="*/ 999932 w 6868353"/>
                <a:gd name="connsiteY1501" fmla="*/ 2987723 h 6857985"/>
                <a:gd name="connsiteX1502" fmla="*/ 990319 w 6868353"/>
                <a:gd name="connsiteY1502" fmla="*/ 3083850 h 6857985"/>
                <a:gd name="connsiteX1503" fmla="*/ 990758 w 6868353"/>
                <a:gd name="connsiteY1503" fmla="*/ 3045866 h 6857985"/>
                <a:gd name="connsiteX1504" fmla="*/ 999932 w 6868353"/>
                <a:gd name="connsiteY1504" fmla="*/ 2987723 h 6857985"/>
                <a:gd name="connsiteX1505" fmla="*/ 6738387 w 6868353"/>
                <a:gd name="connsiteY1505" fmla="*/ 2979086 h 6857985"/>
                <a:gd name="connsiteX1506" fmla="*/ 6752727 w 6868353"/>
                <a:gd name="connsiteY1506" fmla="*/ 3049971 h 6857985"/>
                <a:gd name="connsiteX1507" fmla="*/ 6756407 w 6868353"/>
                <a:gd name="connsiteY1507" fmla="*/ 3082717 h 6857985"/>
                <a:gd name="connsiteX1508" fmla="*/ 6755417 w 6868353"/>
                <a:gd name="connsiteY1508" fmla="*/ 3110536 h 6857985"/>
                <a:gd name="connsiteX1509" fmla="*/ 6738387 w 6868353"/>
                <a:gd name="connsiteY1509" fmla="*/ 2979086 h 6857985"/>
                <a:gd name="connsiteX1510" fmla="*/ 976899 w 6868353"/>
                <a:gd name="connsiteY1510" fmla="*/ 2951507 h 6857985"/>
                <a:gd name="connsiteX1511" fmla="*/ 971590 w 6868353"/>
                <a:gd name="connsiteY1511" fmla="*/ 3015739 h 6857985"/>
                <a:gd name="connsiteX1512" fmla="*/ 966776 w 6868353"/>
                <a:gd name="connsiteY1512" fmla="*/ 3040244 h 6857985"/>
                <a:gd name="connsiteX1513" fmla="*/ 963110 w 6868353"/>
                <a:gd name="connsiteY1513" fmla="*/ 3065387 h 6857985"/>
                <a:gd name="connsiteX1514" fmla="*/ 957489 w 6868353"/>
                <a:gd name="connsiteY1514" fmla="*/ 3110578 h 6857985"/>
                <a:gd name="connsiteX1515" fmla="*/ 961751 w 6868353"/>
                <a:gd name="connsiteY1515" fmla="*/ 3047747 h 6857985"/>
                <a:gd name="connsiteX1516" fmla="*/ 965630 w 6868353"/>
                <a:gd name="connsiteY1516" fmla="*/ 3023667 h 6857985"/>
                <a:gd name="connsiteX1517" fmla="*/ 969976 w 6868353"/>
                <a:gd name="connsiteY1517" fmla="*/ 2998807 h 6857985"/>
                <a:gd name="connsiteX1518" fmla="*/ 976899 w 6868353"/>
                <a:gd name="connsiteY1518" fmla="*/ 2951507 h 6857985"/>
                <a:gd name="connsiteX1519" fmla="*/ 163260 w 6868353"/>
                <a:gd name="connsiteY1519" fmla="*/ 2947006 h 6857985"/>
                <a:gd name="connsiteX1520" fmla="*/ 152486 w 6868353"/>
                <a:gd name="connsiteY1520" fmla="*/ 2959676 h 6857985"/>
                <a:gd name="connsiteX1521" fmla="*/ 149584 w 6868353"/>
                <a:gd name="connsiteY1521" fmla="*/ 3011662 h 6857985"/>
                <a:gd name="connsiteX1522" fmla="*/ 143440 w 6868353"/>
                <a:gd name="connsiteY1522" fmla="*/ 3049278 h 6857985"/>
                <a:gd name="connsiteX1523" fmla="*/ 138952 w 6868353"/>
                <a:gd name="connsiteY1523" fmla="*/ 3093278 h 6857985"/>
                <a:gd name="connsiteX1524" fmla="*/ 153053 w 6868353"/>
                <a:gd name="connsiteY1524" fmla="*/ 3045709 h 6857985"/>
                <a:gd name="connsiteX1525" fmla="*/ 166559 w 6868353"/>
                <a:gd name="connsiteY1525" fmla="*/ 3027149 h 6857985"/>
                <a:gd name="connsiteX1526" fmla="*/ 163260 w 6868353"/>
                <a:gd name="connsiteY1526" fmla="*/ 2947006 h 6857985"/>
                <a:gd name="connsiteX1527" fmla="*/ 6550847 w 6868353"/>
                <a:gd name="connsiteY1527" fmla="*/ 2927894 h 6857985"/>
                <a:gd name="connsiteX1528" fmla="*/ 6574999 w 6868353"/>
                <a:gd name="connsiteY1528" fmla="*/ 3049759 h 6857985"/>
                <a:gd name="connsiteX1529" fmla="*/ 6566363 w 6868353"/>
                <a:gd name="connsiteY1529" fmla="*/ 3064723 h 6857985"/>
                <a:gd name="connsiteX1530" fmla="*/ 6566561 w 6868353"/>
                <a:gd name="connsiteY1530" fmla="*/ 3024730 h 6857985"/>
                <a:gd name="connsiteX1531" fmla="*/ 6552645 w 6868353"/>
                <a:gd name="connsiteY1531" fmla="*/ 3001964 h 6857985"/>
                <a:gd name="connsiteX1532" fmla="*/ 6552715 w 6868353"/>
                <a:gd name="connsiteY1532" fmla="*/ 2961730 h 6857985"/>
                <a:gd name="connsiteX1533" fmla="*/ 6538799 w 6868353"/>
                <a:gd name="connsiteY1533" fmla="*/ 2939235 h 6857985"/>
                <a:gd name="connsiteX1534" fmla="*/ 6545183 w 6868353"/>
                <a:gd name="connsiteY1534" fmla="*/ 2938003 h 6857985"/>
                <a:gd name="connsiteX1535" fmla="*/ 6550847 w 6868353"/>
                <a:gd name="connsiteY1535" fmla="*/ 2927894 h 6857985"/>
                <a:gd name="connsiteX1536" fmla="*/ 61668 w 6868353"/>
                <a:gd name="connsiteY1536" fmla="*/ 2895943 h 6857985"/>
                <a:gd name="connsiteX1537" fmla="*/ 38960 w 6868353"/>
                <a:gd name="connsiteY1537" fmla="*/ 2951198 h 6857985"/>
                <a:gd name="connsiteX1538" fmla="*/ 44156 w 6868353"/>
                <a:gd name="connsiteY1538" fmla="*/ 2915028 h 6857985"/>
                <a:gd name="connsiteX1539" fmla="*/ 61668 w 6868353"/>
                <a:gd name="connsiteY1539" fmla="*/ 2895943 h 6857985"/>
                <a:gd name="connsiteX1540" fmla="*/ 6569123 w 6868353"/>
                <a:gd name="connsiteY1540" fmla="*/ 2883965 h 6857985"/>
                <a:gd name="connsiteX1541" fmla="*/ 6584527 w 6868353"/>
                <a:gd name="connsiteY1541" fmla="*/ 2935101 h 6857985"/>
                <a:gd name="connsiteX1542" fmla="*/ 6592215 w 6868353"/>
                <a:gd name="connsiteY1542" fmla="*/ 3019391 h 6857985"/>
                <a:gd name="connsiteX1543" fmla="*/ 6579075 w 6868353"/>
                <a:gd name="connsiteY1543" fmla="*/ 2973070 h 6857985"/>
                <a:gd name="connsiteX1544" fmla="*/ 6583719 w 6868353"/>
                <a:gd name="connsiteY1544" fmla="*/ 2953576 h 6857985"/>
                <a:gd name="connsiteX1545" fmla="*/ 6569123 w 6868353"/>
                <a:gd name="connsiteY1545" fmla="*/ 2883965 h 6857985"/>
                <a:gd name="connsiteX1546" fmla="*/ 1026604 w 6868353"/>
                <a:gd name="connsiteY1546" fmla="*/ 2883781 h 6857985"/>
                <a:gd name="connsiteX1547" fmla="*/ 1017586 w 6868353"/>
                <a:gd name="connsiteY1547" fmla="*/ 2922627 h 6857985"/>
                <a:gd name="connsiteX1548" fmla="*/ 1010507 w 6868353"/>
                <a:gd name="connsiteY1548" fmla="*/ 2961828 h 6857985"/>
                <a:gd name="connsiteX1549" fmla="*/ 1008695 w 6868353"/>
                <a:gd name="connsiteY1549" fmla="*/ 2932665 h 6857985"/>
                <a:gd name="connsiteX1550" fmla="*/ 1012249 w 6868353"/>
                <a:gd name="connsiteY1550" fmla="*/ 2916257 h 6857985"/>
                <a:gd name="connsiteX1551" fmla="*/ 1017147 w 6868353"/>
                <a:gd name="connsiteY1551" fmla="*/ 2901151 h 6857985"/>
                <a:gd name="connsiteX1552" fmla="*/ 1026604 w 6868353"/>
                <a:gd name="connsiteY1552" fmla="*/ 2883781 h 6857985"/>
                <a:gd name="connsiteX1553" fmla="*/ 260024 w 6868353"/>
                <a:gd name="connsiteY1553" fmla="*/ 2857291 h 6857985"/>
                <a:gd name="connsiteX1554" fmla="*/ 245909 w 6868353"/>
                <a:gd name="connsiteY1554" fmla="*/ 2894638 h 6857985"/>
                <a:gd name="connsiteX1555" fmla="*/ 235136 w 6868353"/>
                <a:gd name="connsiteY1555" fmla="*/ 2936997 h 6857985"/>
                <a:gd name="connsiteX1556" fmla="*/ 244876 w 6868353"/>
                <a:gd name="connsiteY1556" fmla="*/ 2930682 h 6857985"/>
                <a:gd name="connsiteX1557" fmla="*/ 252676 w 6868353"/>
                <a:gd name="connsiteY1557" fmla="*/ 2896494 h 6857985"/>
                <a:gd name="connsiteX1558" fmla="*/ 260024 w 6868353"/>
                <a:gd name="connsiteY1558" fmla="*/ 2857291 h 6857985"/>
                <a:gd name="connsiteX1559" fmla="*/ 309871 w 6868353"/>
                <a:gd name="connsiteY1559" fmla="*/ 2844791 h 6857985"/>
                <a:gd name="connsiteX1560" fmla="*/ 289542 w 6868353"/>
                <a:gd name="connsiteY1560" fmla="*/ 2906220 h 6857985"/>
                <a:gd name="connsiteX1561" fmla="*/ 309871 w 6868353"/>
                <a:gd name="connsiteY1561" fmla="*/ 2844791 h 6857985"/>
                <a:gd name="connsiteX1562" fmla="*/ 6476211 w 6868353"/>
                <a:gd name="connsiteY1562" fmla="*/ 2841777 h 6857985"/>
                <a:gd name="connsiteX1563" fmla="*/ 6494375 w 6868353"/>
                <a:gd name="connsiteY1563" fmla="*/ 2906672 h 6857985"/>
                <a:gd name="connsiteX1564" fmla="*/ 6500659 w 6868353"/>
                <a:gd name="connsiteY1564" fmla="*/ 2947445 h 6857985"/>
                <a:gd name="connsiteX1565" fmla="*/ 6500037 w 6868353"/>
                <a:gd name="connsiteY1565" fmla="*/ 2979583 h 6857985"/>
                <a:gd name="connsiteX1566" fmla="*/ 6514887 w 6868353"/>
                <a:gd name="connsiteY1566" fmla="*/ 3036678 h 6857985"/>
                <a:gd name="connsiteX1567" fmla="*/ 6530603 w 6868353"/>
                <a:gd name="connsiteY1567" fmla="*/ 3128147 h 6857985"/>
                <a:gd name="connsiteX1568" fmla="*/ 6539927 w 6868353"/>
                <a:gd name="connsiteY1568" fmla="*/ 3220584 h 6857985"/>
                <a:gd name="connsiteX1569" fmla="*/ 6541067 w 6868353"/>
                <a:gd name="connsiteY1569" fmla="*/ 3244838 h 6857985"/>
                <a:gd name="connsiteX1570" fmla="*/ 6538635 w 6868353"/>
                <a:gd name="connsiteY1570" fmla="*/ 3239711 h 6857985"/>
                <a:gd name="connsiteX1571" fmla="*/ 6532951 w 6868353"/>
                <a:gd name="connsiteY1571" fmla="*/ 3227856 h 6857985"/>
                <a:gd name="connsiteX1572" fmla="*/ 6520847 w 6868353"/>
                <a:gd name="connsiteY1572" fmla="*/ 3098064 h 6857985"/>
                <a:gd name="connsiteX1573" fmla="*/ 6501383 w 6868353"/>
                <a:gd name="connsiteY1573" fmla="*/ 3012767 h 6857985"/>
                <a:gd name="connsiteX1574" fmla="*/ 6493185 w 6868353"/>
                <a:gd name="connsiteY1574" fmla="*/ 2938796 h 6857985"/>
                <a:gd name="connsiteX1575" fmla="*/ 6484549 w 6868353"/>
                <a:gd name="connsiteY1575" fmla="*/ 2872341 h 6857985"/>
                <a:gd name="connsiteX1576" fmla="*/ 6473889 w 6868353"/>
                <a:gd name="connsiteY1576" fmla="*/ 2877452 h 6857985"/>
                <a:gd name="connsiteX1577" fmla="*/ 6476211 w 6868353"/>
                <a:gd name="connsiteY1577" fmla="*/ 2841777 h 6857985"/>
                <a:gd name="connsiteX1578" fmla="*/ 196869 w 6868353"/>
                <a:gd name="connsiteY1578" fmla="*/ 2830989 h 6857985"/>
                <a:gd name="connsiteX1579" fmla="*/ 185642 w 6868353"/>
                <a:gd name="connsiteY1579" fmla="*/ 2881967 h 6857985"/>
                <a:gd name="connsiteX1580" fmla="*/ 171528 w 6868353"/>
                <a:gd name="connsiteY1580" fmla="*/ 2929535 h 6857985"/>
                <a:gd name="connsiteX1581" fmla="*/ 188870 w 6868353"/>
                <a:gd name="connsiteY1581" fmla="*/ 2911231 h 6857985"/>
                <a:gd name="connsiteX1582" fmla="*/ 192310 w 6868353"/>
                <a:gd name="connsiteY1582" fmla="*/ 2884785 h 6857985"/>
                <a:gd name="connsiteX1583" fmla="*/ 195496 w 6868353"/>
                <a:gd name="connsiteY1583" fmla="*/ 2861921 h 6857985"/>
                <a:gd name="connsiteX1584" fmla="*/ 196869 w 6868353"/>
                <a:gd name="connsiteY1584" fmla="*/ 2830989 h 6857985"/>
                <a:gd name="connsiteX1585" fmla="*/ 6436841 w 6868353"/>
                <a:gd name="connsiteY1585" fmla="*/ 2816865 h 6857985"/>
                <a:gd name="connsiteX1586" fmla="*/ 6463383 w 6868353"/>
                <a:gd name="connsiteY1586" fmla="*/ 2905482 h 6857985"/>
                <a:gd name="connsiteX1587" fmla="*/ 6467787 w 6868353"/>
                <a:gd name="connsiteY1587" fmla="*/ 2934731 h 6857985"/>
                <a:gd name="connsiteX1588" fmla="*/ 6471227 w 6868353"/>
                <a:gd name="connsiteY1588" fmla="*/ 2951606 h 6857985"/>
                <a:gd name="connsiteX1589" fmla="*/ 6474427 w 6868353"/>
                <a:gd name="connsiteY1589" fmla="*/ 2968963 h 6857985"/>
                <a:gd name="connsiteX1590" fmla="*/ 6488867 w 6868353"/>
                <a:gd name="connsiteY1590" fmla="*/ 3023794 h 6857985"/>
                <a:gd name="connsiteX1591" fmla="*/ 6497375 w 6868353"/>
                <a:gd name="connsiteY1591" fmla="*/ 3098288 h 6857985"/>
                <a:gd name="connsiteX1592" fmla="*/ 6502203 w 6868353"/>
                <a:gd name="connsiteY1592" fmla="*/ 3167715 h 6857985"/>
                <a:gd name="connsiteX1593" fmla="*/ 6473719 w 6868353"/>
                <a:gd name="connsiteY1593" fmla="*/ 2968751 h 6857985"/>
                <a:gd name="connsiteX1594" fmla="*/ 6464431 w 6868353"/>
                <a:gd name="connsiteY1594" fmla="*/ 2967264 h 6857985"/>
                <a:gd name="connsiteX1595" fmla="*/ 6455839 w 6868353"/>
                <a:gd name="connsiteY1595" fmla="*/ 2910565 h 6857985"/>
                <a:gd name="connsiteX1596" fmla="*/ 6447203 w 6868353"/>
                <a:gd name="connsiteY1596" fmla="*/ 2890420 h 6857985"/>
                <a:gd name="connsiteX1597" fmla="*/ 6433201 w 6868353"/>
                <a:gd name="connsiteY1597" fmla="*/ 2817340 h 6857985"/>
                <a:gd name="connsiteX1598" fmla="*/ 6436841 w 6868353"/>
                <a:gd name="connsiteY1598" fmla="*/ 2816865 h 6857985"/>
                <a:gd name="connsiteX1599" fmla="*/ 1118810 w 6868353"/>
                <a:gd name="connsiteY1599" fmla="*/ 2810248 h 6857985"/>
                <a:gd name="connsiteX1600" fmla="*/ 1113416 w 6868353"/>
                <a:gd name="connsiteY1600" fmla="*/ 2842611 h 6857985"/>
                <a:gd name="connsiteX1601" fmla="*/ 1104044 w 6868353"/>
                <a:gd name="connsiteY1601" fmla="*/ 2889570 h 6857985"/>
                <a:gd name="connsiteX1602" fmla="*/ 1091571 w 6868353"/>
                <a:gd name="connsiteY1602" fmla="*/ 2937536 h 6857985"/>
                <a:gd name="connsiteX1603" fmla="*/ 1079297 w 6868353"/>
                <a:gd name="connsiteY1603" fmla="*/ 2973791 h 6857985"/>
                <a:gd name="connsiteX1604" fmla="*/ 1089518 w 6868353"/>
                <a:gd name="connsiteY1604" fmla="*/ 2932284 h 6857985"/>
                <a:gd name="connsiteX1605" fmla="*/ 1097319 w 6868353"/>
                <a:gd name="connsiteY1605" fmla="*/ 2893534 h 6857985"/>
                <a:gd name="connsiteX1606" fmla="*/ 1105417 w 6868353"/>
                <a:gd name="connsiteY1606" fmla="*/ 2853824 h 6857985"/>
                <a:gd name="connsiteX1607" fmla="*/ 1110995 w 6868353"/>
                <a:gd name="connsiteY1607" fmla="*/ 2832644 h 6857985"/>
                <a:gd name="connsiteX1608" fmla="*/ 1118810 w 6868353"/>
                <a:gd name="connsiteY1608" fmla="*/ 2810248 h 6857985"/>
                <a:gd name="connsiteX1609" fmla="*/ 6613265 w 6868353"/>
                <a:gd name="connsiteY1609" fmla="*/ 2802065 h 6857985"/>
                <a:gd name="connsiteX1610" fmla="*/ 6635507 w 6868353"/>
                <a:gd name="connsiteY1610" fmla="*/ 2917942 h 6857985"/>
                <a:gd name="connsiteX1611" fmla="*/ 6670885 w 6868353"/>
                <a:gd name="connsiteY1611" fmla="*/ 3018217 h 6857985"/>
                <a:gd name="connsiteX1612" fmla="*/ 6683839 w 6868353"/>
                <a:gd name="connsiteY1612" fmla="*/ 3073416 h 6857985"/>
                <a:gd name="connsiteX1613" fmla="*/ 6696239 w 6868353"/>
                <a:gd name="connsiteY1613" fmla="*/ 3163016 h 6857985"/>
                <a:gd name="connsiteX1614" fmla="*/ 6675429 w 6868353"/>
                <a:gd name="connsiteY1614" fmla="*/ 3084246 h 6857985"/>
                <a:gd name="connsiteX1615" fmla="*/ 6674197 w 6868353"/>
                <a:gd name="connsiteY1615" fmla="*/ 3074208 h 6857985"/>
                <a:gd name="connsiteX1616" fmla="*/ 6672541 w 6868353"/>
                <a:gd name="connsiteY1616" fmla="*/ 3064284 h 6857985"/>
                <a:gd name="connsiteX1617" fmla="*/ 6669255 w 6868353"/>
                <a:gd name="connsiteY1617" fmla="*/ 3045058 h 6857985"/>
                <a:gd name="connsiteX1618" fmla="*/ 6662887 w 6868353"/>
                <a:gd name="connsiteY1618" fmla="*/ 3012185 h 6857985"/>
                <a:gd name="connsiteX1619" fmla="*/ 6652111 w 6868353"/>
                <a:gd name="connsiteY1619" fmla="*/ 2993386 h 6857985"/>
                <a:gd name="connsiteX1620" fmla="*/ 6631583 w 6868353"/>
                <a:gd name="connsiteY1620" fmla="*/ 2911203 h 6857985"/>
                <a:gd name="connsiteX1621" fmla="*/ 6613265 w 6868353"/>
                <a:gd name="connsiteY1621" fmla="*/ 2802065 h 6857985"/>
                <a:gd name="connsiteX1622" fmla="*/ 6692063 w 6868353"/>
                <a:gd name="connsiteY1622" fmla="*/ 2792113 h 6857985"/>
                <a:gd name="connsiteX1623" fmla="*/ 6702499 w 6868353"/>
                <a:gd name="connsiteY1623" fmla="*/ 2898278 h 6857985"/>
                <a:gd name="connsiteX1624" fmla="*/ 6735243 w 6868353"/>
                <a:gd name="connsiteY1624" fmla="*/ 3057348 h 6857985"/>
                <a:gd name="connsiteX1625" fmla="*/ 6747843 w 6868353"/>
                <a:gd name="connsiteY1625" fmla="*/ 3208093 h 6857985"/>
                <a:gd name="connsiteX1626" fmla="*/ 6733855 w 6868353"/>
                <a:gd name="connsiteY1626" fmla="*/ 3105100 h 6857985"/>
                <a:gd name="connsiteX1627" fmla="*/ 6727571 w 6868353"/>
                <a:gd name="connsiteY1627" fmla="*/ 3056908 h 6857985"/>
                <a:gd name="connsiteX1628" fmla="*/ 6720039 w 6868353"/>
                <a:gd name="connsiteY1628" fmla="*/ 3010501 h 6857985"/>
                <a:gd name="connsiteX1629" fmla="*/ 6705019 w 6868353"/>
                <a:gd name="connsiteY1629" fmla="*/ 2920745 h 6857985"/>
                <a:gd name="connsiteX1630" fmla="*/ 6695759 w 6868353"/>
                <a:gd name="connsiteY1630" fmla="*/ 2876816 h 6857985"/>
                <a:gd name="connsiteX1631" fmla="*/ 6685015 w 6868353"/>
                <a:gd name="connsiteY1631" fmla="*/ 2832986 h 6857985"/>
                <a:gd name="connsiteX1632" fmla="*/ 6692063 w 6868353"/>
                <a:gd name="connsiteY1632" fmla="*/ 2792113 h 6857985"/>
                <a:gd name="connsiteX1633" fmla="*/ 235476 w 6868353"/>
                <a:gd name="connsiteY1633" fmla="*/ 2784453 h 6857985"/>
                <a:gd name="connsiteX1634" fmla="*/ 204684 w 6868353"/>
                <a:gd name="connsiteY1634" fmla="*/ 2836411 h 6857985"/>
                <a:gd name="connsiteX1635" fmla="*/ 204443 w 6868353"/>
                <a:gd name="connsiteY1635" fmla="*/ 2853414 h 6857985"/>
                <a:gd name="connsiteX1636" fmla="*/ 218827 w 6868353"/>
                <a:gd name="connsiteY1636" fmla="*/ 2824632 h 6857985"/>
                <a:gd name="connsiteX1637" fmla="*/ 210120 w 6868353"/>
                <a:gd name="connsiteY1637" fmla="*/ 2862275 h 6857985"/>
                <a:gd name="connsiteX1638" fmla="*/ 201017 w 6868353"/>
                <a:gd name="connsiteY1638" fmla="*/ 2896209 h 6857985"/>
                <a:gd name="connsiteX1639" fmla="*/ 189776 w 6868353"/>
                <a:gd name="connsiteY1639" fmla="*/ 2945490 h 6857985"/>
                <a:gd name="connsiteX1640" fmla="*/ 179569 w 6868353"/>
                <a:gd name="connsiteY1640" fmla="*/ 2934632 h 6857985"/>
                <a:gd name="connsiteX1641" fmla="*/ 176794 w 6868353"/>
                <a:gd name="connsiteY1641" fmla="*/ 2974867 h 6857985"/>
                <a:gd name="connsiteX1642" fmla="*/ 183859 w 6868353"/>
                <a:gd name="connsiteY1642" fmla="*/ 2945902 h 6857985"/>
                <a:gd name="connsiteX1643" fmla="*/ 172179 w 6868353"/>
                <a:gd name="connsiteY1643" fmla="*/ 3010246 h 6857985"/>
                <a:gd name="connsiteX1644" fmla="*/ 166162 w 6868353"/>
                <a:gd name="connsiteY1644" fmla="*/ 3041803 h 6857985"/>
                <a:gd name="connsiteX1645" fmla="*/ 161235 w 6868353"/>
                <a:gd name="connsiteY1645" fmla="*/ 3073529 h 6857985"/>
                <a:gd name="connsiteX1646" fmla="*/ 168243 w 6868353"/>
                <a:gd name="connsiteY1646" fmla="*/ 3061297 h 6857985"/>
                <a:gd name="connsiteX1647" fmla="*/ 173099 w 6868353"/>
                <a:gd name="connsiteY1647" fmla="*/ 3043628 h 6857985"/>
                <a:gd name="connsiteX1648" fmla="*/ 167153 w 6868353"/>
                <a:gd name="connsiteY1648" fmla="*/ 3044208 h 6857985"/>
                <a:gd name="connsiteX1649" fmla="*/ 177828 w 6868353"/>
                <a:gd name="connsiteY1649" fmla="*/ 3009156 h 6857985"/>
                <a:gd name="connsiteX1650" fmla="*/ 200536 w 6868353"/>
                <a:gd name="connsiteY1650" fmla="*/ 2973197 h 6857985"/>
                <a:gd name="connsiteX1651" fmla="*/ 203310 w 6868353"/>
                <a:gd name="connsiteY1651" fmla="*/ 2933145 h 6857985"/>
                <a:gd name="connsiteX1652" fmla="*/ 192452 w 6868353"/>
                <a:gd name="connsiteY1652" fmla="*/ 2968072 h 6857985"/>
                <a:gd name="connsiteX1653" fmla="*/ 206170 w 6868353"/>
                <a:gd name="connsiteY1653" fmla="*/ 2893096 h 6857985"/>
                <a:gd name="connsiteX1654" fmla="*/ 212541 w 6868353"/>
                <a:gd name="connsiteY1654" fmla="*/ 2909914 h 6857985"/>
                <a:gd name="connsiteX1655" fmla="*/ 217864 w 6868353"/>
                <a:gd name="connsiteY1655" fmla="*/ 2883610 h 6857985"/>
                <a:gd name="connsiteX1656" fmla="*/ 221701 w 6868353"/>
                <a:gd name="connsiteY1656" fmla="*/ 2864413 h 6857985"/>
                <a:gd name="connsiteX1657" fmla="*/ 225042 w 6868353"/>
                <a:gd name="connsiteY1657" fmla="*/ 2838903 h 6857985"/>
                <a:gd name="connsiteX1658" fmla="*/ 235476 w 6868353"/>
                <a:gd name="connsiteY1658" fmla="*/ 2784453 h 6857985"/>
                <a:gd name="connsiteX1659" fmla="*/ 267428 w 6868353"/>
                <a:gd name="connsiteY1659" fmla="*/ 2772874 h 6857985"/>
                <a:gd name="connsiteX1660" fmla="*/ 250284 w 6868353"/>
                <a:gd name="connsiteY1660" fmla="*/ 2846348 h 6857985"/>
                <a:gd name="connsiteX1661" fmla="*/ 236905 w 6868353"/>
                <a:gd name="connsiteY1661" fmla="*/ 2857632 h 6857985"/>
                <a:gd name="connsiteX1662" fmla="*/ 231894 w 6868353"/>
                <a:gd name="connsiteY1662" fmla="*/ 2886753 h 6857985"/>
                <a:gd name="connsiteX1663" fmla="*/ 228623 w 6868353"/>
                <a:gd name="connsiteY1663" fmla="*/ 2916880 h 6857985"/>
                <a:gd name="connsiteX1664" fmla="*/ 225962 w 6868353"/>
                <a:gd name="connsiteY1664" fmla="*/ 2960031 h 6857985"/>
                <a:gd name="connsiteX1665" fmla="*/ 235419 w 6868353"/>
                <a:gd name="connsiteY1665" fmla="*/ 2908598 h 6857985"/>
                <a:gd name="connsiteX1666" fmla="*/ 238378 w 6868353"/>
                <a:gd name="connsiteY1666" fmla="*/ 2888692 h 6857985"/>
                <a:gd name="connsiteX1667" fmla="*/ 240006 w 6868353"/>
                <a:gd name="connsiteY1667" fmla="*/ 2869156 h 6857985"/>
                <a:gd name="connsiteX1668" fmla="*/ 268688 w 6868353"/>
                <a:gd name="connsiteY1668" fmla="*/ 2812160 h 6857985"/>
                <a:gd name="connsiteX1669" fmla="*/ 267428 w 6868353"/>
                <a:gd name="connsiteY1669" fmla="*/ 2772874 h 6857985"/>
                <a:gd name="connsiteX1670" fmla="*/ 6456335 w 6868353"/>
                <a:gd name="connsiteY1670" fmla="*/ 2764520 h 6857985"/>
                <a:gd name="connsiteX1671" fmla="*/ 6466839 w 6868353"/>
                <a:gd name="connsiteY1671" fmla="*/ 2786380 h 6857985"/>
                <a:gd name="connsiteX1672" fmla="*/ 6473237 w 6868353"/>
                <a:gd name="connsiteY1672" fmla="*/ 2810107 h 6857985"/>
                <a:gd name="connsiteX1673" fmla="*/ 6478687 w 6868353"/>
                <a:gd name="connsiteY1673" fmla="*/ 2828977 h 6857985"/>
                <a:gd name="connsiteX1674" fmla="*/ 6465309 w 6868353"/>
                <a:gd name="connsiteY1674" fmla="*/ 2824137 h 6857985"/>
                <a:gd name="connsiteX1675" fmla="*/ 6466115 w 6868353"/>
                <a:gd name="connsiteY1675" fmla="*/ 2794633 h 6857985"/>
                <a:gd name="connsiteX1676" fmla="*/ 6456335 w 6868353"/>
                <a:gd name="connsiteY1676" fmla="*/ 2764520 h 6857985"/>
                <a:gd name="connsiteX1677" fmla="*/ 6648439 w 6868353"/>
                <a:gd name="connsiteY1677" fmla="*/ 2753794 h 6857985"/>
                <a:gd name="connsiteX1678" fmla="*/ 6677795 w 6868353"/>
                <a:gd name="connsiteY1678" fmla="*/ 2873475 h 6857985"/>
                <a:gd name="connsiteX1679" fmla="*/ 6678843 w 6868353"/>
                <a:gd name="connsiteY1679" fmla="*/ 2906192 h 6857985"/>
                <a:gd name="connsiteX1680" fmla="*/ 6684561 w 6868353"/>
                <a:gd name="connsiteY1680" fmla="*/ 2945519 h 6857985"/>
                <a:gd name="connsiteX1681" fmla="*/ 6698081 w 6868353"/>
                <a:gd name="connsiteY1681" fmla="*/ 3027008 h 6857985"/>
                <a:gd name="connsiteX1682" fmla="*/ 6691867 w 6868353"/>
                <a:gd name="connsiteY1682" fmla="*/ 3053425 h 6857985"/>
                <a:gd name="connsiteX1683" fmla="*/ 6687747 w 6868353"/>
                <a:gd name="connsiteY1683" fmla="*/ 2965567 h 6857985"/>
                <a:gd name="connsiteX1684" fmla="*/ 6677371 w 6868353"/>
                <a:gd name="connsiteY1684" fmla="*/ 2921920 h 6857985"/>
                <a:gd name="connsiteX1685" fmla="*/ 6675387 w 6868353"/>
                <a:gd name="connsiteY1685" fmla="*/ 2909419 h 6857985"/>
                <a:gd name="connsiteX1686" fmla="*/ 6673023 w 6868353"/>
                <a:gd name="connsiteY1686" fmla="*/ 2896508 h 6857985"/>
                <a:gd name="connsiteX1687" fmla="*/ 6668479 w 6868353"/>
                <a:gd name="connsiteY1687" fmla="*/ 2869425 h 6857985"/>
                <a:gd name="connsiteX1688" fmla="*/ 6645515 w 6868353"/>
                <a:gd name="connsiteY1688" fmla="*/ 2754470 h 6857985"/>
                <a:gd name="connsiteX1689" fmla="*/ 6648439 w 6868353"/>
                <a:gd name="connsiteY1689" fmla="*/ 2753794 h 6857985"/>
                <a:gd name="connsiteX1690" fmla="*/ 925140 w 6868353"/>
                <a:gd name="connsiteY1690" fmla="*/ 2725136 h 6857985"/>
                <a:gd name="connsiteX1691" fmla="*/ 916660 w 6868353"/>
                <a:gd name="connsiteY1691" fmla="*/ 2733446 h 6857985"/>
                <a:gd name="connsiteX1692" fmla="*/ 909837 w 6868353"/>
                <a:gd name="connsiteY1692" fmla="*/ 2746570 h 6857985"/>
                <a:gd name="connsiteX1693" fmla="*/ 899672 w 6868353"/>
                <a:gd name="connsiteY1693" fmla="*/ 2838534 h 6857985"/>
                <a:gd name="connsiteX1694" fmla="*/ 906694 w 6868353"/>
                <a:gd name="connsiteY1694" fmla="*/ 2783506 h 6857985"/>
                <a:gd name="connsiteX1695" fmla="*/ 915471 w 6868353"/>
                <a:gd name="connsiteY1695" fmla="*/ 2754809 h 6857985"/>
                <a:gd name="connsiteX1696" fmla="*/ 925140 w 6868353"/>
                <a:gd name="connsiteY1696" fmla="*/ 2725136 h 6857985"/>
                <a:gd name="connsiteX1697" fmla="*/ 1094460 w 6868353"/>
                <a:gd name="connsiteY1697" fmla="*/ 2715522 h 6857985"/>
                <a:gd name="connsiteX1698" fmla="*/ 1066103 w 6868353"/>
                <a:gd name="connsiteY1698" fmla="*/ 2804061 h 6857985"/>
                <a:gd name="connsiteX1699" fmla="*/ 1094460 w 6868353"/>
                <a:gd name="connsiteY1699" fmla="*/ 2715522 h 6857985"/>
                <a:gd name="connsiteX1700" fmla="*/ 152854 w 6868353"/>
                <a:gd name="connsiteY1700" fmla="*/ 2693027 h 6857985"/>
                <a:gd name="connsiteX1701" fmla="*/ 120717 w 6868353"/>
                <a:gd name="connsiteY1701" fmla="*/ 2844467 h 6857985"/>
                <a:gd name="connsiteX1702" fmla="*/ 111657 w 6868353"/>
                <a:gd name="connsiteY1702" fmla="*/ 2900359 h 6857985"/>
                <a:gd name="connsiteX1703" fmla="*/ 114163 w 6868353"/>
                <a:gd name="connsiteY1703" fmla="*/ 2939361 h 6857985"/>
                <a:gd name="connsiteX1704" fmla="*/ 89076 w 6868353"/>
                <a:gd name="connsiteY1704" fmla="*/ 3034568 h 6857985"/>
                <a:gd name="connsiteX1705" fmla="*/ 75457 w 6868353"/>
                <a:gd name="connsiteY1705" fmla="*/ 3217804 h 6857985"/>
                <a:gd name="connsiteX1706" fmla="*/ 82097 w 6868353"/>
                <a:gd name="connsiteY1706" fmla="*/ 3094779 h 6857985"/>
                <a:gd name="connsiteX1707" fmla="*/ 87165 w 6868353"/>
                <a:gd name="connsiteY1707" fmla="*/ 3032799 h 6857985"/>
                <a:gd name="connsiteX1708" fmla="*/ 95744 w 6868353"/>
                <a:gd name="connsiteY1708" fmla="*/ 2969856 h 6857985"/>
                <a:gd name="connsiteX1709" fmla="*/ 105711 w 6868353"/>
                <a:gd name="connsiteY1709" fmla="*/ 2904945 h 6857985"/>
                <a:gd name="connsiteX1710" fmla="*/ 111261 w 6868353"/>
                <a:gd name="connsiteY1710" fmla="*/ 2871548 h 6857985"/>
                <a:gd name="connsiteX1711" fmla="*/ 118325 w 6868353"/>
                <a:gd name="connsiteY1711" fmla="*/ 2837614 h 6857985"/>
                <a:gd name="connsiteX1712" fmla="*/ 152854 w 6868353"/>
                <a:gd name="connsiteY1712" fmla="*/ 2693027 h 6857985"/>
                <a:gd name="connsiteX1713" fmla="*/ 6555307 w 6868353"/>
                <a:gd name="connsiteY1713" fmla="*/ 2673744 h 6857985"/>
                <a:gd name="connsiteX1714" fmla="*/ 6574079 w 6868353"/>
                <a:gd name="connsiteY1714" fmla="*/ 2712606 h 6857985"/>
                <a:gd name="connsiteX1715" fmla="*/ 6573795 w 6868353"/>
                <a:gd name="connsiteY1715" fmla="*/ 2749485 h 6857985"/>
                <a:gd name="connsiteX1716" fmla="*/ 6555307 w 6868353"/>
                <a:gd name="connsiteY1716" fmla="*/ 2673744 h 6857985"/>
                <a:gd name="connsiteX1717" fmla="*/ 989909 w 6868353"/>
                <a:gd name="connsiteY1717" fmla="*/ 2668649 h 6857985"/>
                <a:gd name="connsiteX1718" fmla="*/ 973345 w 6868353"/>
                <a:gd name="connsiteY1718" fmla="*/ 2729297 h 6857985"/>
                <a:gd name="connsiteX1719" fmla="*/ 956795 w 6868353"/>
                <a:gd name="connsiteY1719" fmla="*/ 2793429 h 6857985"/>
                <a:gd name="connsiteX1720" fmla="*/ 941491 w 6868353"/>
                <a:gd name="connsiteY1720" fmla="*/ 2860931 h 6857985"/>
                <a:gd name="connsiteX1721" fmla="*/ 933563 w 6868353"/>
                <a:gd name="connsiteY1721" fmla="*/ 2895560 h 6857985"/>
                <a:gd name="connsiteX1722" fmla="*/ 927108 w 6868353"/>
                <a:gd name="connsiteY1722" fmla="*/ 2931108 h 6857985"/>
                <a:gd name="connsiteX1723" fmla="*/ 903281 w 6868353"/>
                <a:gd name="connsiteY1723" fmla="*/ 3077959 h 6857985"/>
                <a:gd name="connsiteX1724" fmla="*/ 893428 w 6868353"/>
                <a:gd name="connsiteY1724" fmla="*/ 3153502 h 6857985"/>
                <a:gd name="connsiteX1725" fmla="*/ 887000 w 6868353"/>
                <a:gd name="connsiteY1725" fmla="*/ 3230050 h 6857985"/>
                <a:gd name="connsiteX1726" fmla="*/ 883900 w 6868353"/>
                <a:gd name="connsiteY1726" fmla="*/ 3268374 h 6857985"/>
                <a:gd name="connsiteX1727" fmla="*/ 881507 w 6868353"/>
                <a:gd name="connsiteY1727" fmla="*/ 3306711 h 6857985"/>
                <a:gd name="connsiteX1728" fmla="*/ 879171 w 6868353"/>
                <a:gd name="connsiteY1728" fmla="*/ 3383259 h 6857985"/>
                <a:gd name="connsiteX1729" fmla="*/ 877968 w 6868353"/>
                <a:gd name="connsiteY1729" fmla="*/ 3421213 h 6857985"/>
                <a:gd name="connsiteX1730" fmla="*/ 878449 w 6868353"/>
                <a:gd name="connsiteY1730" fmla="*/ 3458985 h 6857985"/>
                <a:gd name="connsiteX1731" fmla="*/ 879908 w 6868353"/>
                <a:gd name="connsiteY1731" fmla="*/ 3533465 h 6857985"/>
                <a:gd name="connsiteX1732" fmla="*/ 880262 w 6868353"/>
                <a:gd name="connsiteY1732" fmla="*/ 3551813 h 6857985"/>
                <a:gd name="connsiteX1733" fmla="*/ 881026 w 6868353"/>
                <a:gd name="connsiteY1733" fmla="*/ 3570047 h 6857985"/>
                <a:gd name="connsiteX1734" fmla="*/ 883588 w 6868353"/>
                <a:gd name="connsiteY1734" fmla="*/ 3606119 h 6857985"/>
                <a:gd name="connsiteX1735" fmla="*/ 886155 w 6868353"/>
                <a:gd name="connsiteY1735" fmla="*/ 3642466 h 6857985"/>
                <a:gd name="connsiteX1736" fmla="*/ 876650 w 6868353"/>
                <a:gd name="connsiteY1736" fmla="*/ 3552808 h 6857985"/>
                <a:gd name="connsiteX1737" fmla="*/ 877458 w 6868353"/>
                <a:gd name="connsiteY1737" fmla="*/ 3276373 h 6857985"/>
                <a:gd name="connsiteX1738" fmla="*/ 989909 w 6868353"/>
                <a:gd name="connsiteY1738" fmla="*/ 2668649 h 6857985"/>
                <a:gd name="connsiteX1739" fmla="*/ 6580237 w 6868353"/>
                <a:gd name="connsiteY1739" fmla="*/ 2665675 h 6857985"/>
                <a:gd name="connsiteX1740" fmla="*/ 6596447 w 6868353"/>
                <a:gd name="connsiteY1740" fmla="*/ 2739519 h 6857985"/>
                <a:gd name="connsiteX1741" fmla="*/ 6603963 w 6868353"/>
                <a:gd name="connsiteY1741" fmla="*/ 2764110 h 6857985"/>
                <a:gd name="connsiteX1742" fmla="*/ 6612685 w 6868353"/>
                <a:gd name="connsiteY1742" fmla="*/ 2777870 h 6857985"/>
                <a:gd name="connsiteX1743" fmla="*/ 6607927 w 6868353"/>
                <a:gd name="connsiteY1743" fmla="*/ 2804671 h 6857985"/>
                <a:gd name="connsiteX1744" fmla="*/ 6580123 w 6868353"/>
                <a:gd name="connsiteY1744" fmla="*/ 2702923 h 6857985"/>
                <a:gd name="connsiteX1745" fmla="*/ 6580237 w 6868353"/>
                <a:gd name="connsiteY1745" fmla="*/ 2665675 h 6857985"/>
                <a:gd name="connsiteX1746" fmla="*/ 6667231 w 6868353"/>
                <a:gd name="connsiteY1746" fmla="*/ 2660140 h 6857985"/>
                <a:gd name="connsiteX1747" fmla="*/ 6686359 w 6868353"/>
                <a:gd name="connsiteY1747" fmla="*/ 2731054 h 6857985"/>
                <a:gd name="connsiteX1748" fmla="*/ 6703701 w 6868353"/>
                <a:gd name="connsiteY1748" fmla="*/ 2803665 h 6857985"/>
                <a:gd name="connsiteX1749" fmla="*/ 6731137 w 6868353"/>
                <a:gd name="connsiteY1749" fmla="*/ 2945832 h 6857985"/>
                <a:gd name="connsiteX1750" fmla="*/ 6723379 w 6868353"/>
                <a:gd name="connsiteY1750" fmla="*/ 2909433 h 6857985"/>
                <a:gd name="connsiteX1751" fmla="*/ 6714643 w 6868353"/>
                <a:gd name="connsiteY1751" fmla="*/ 2873376 h 6857985"/>
                <a:gd name="connsiteX1752" fmla="*/ 6697487 w 6868353"/>
                <a:gd name="connsiteY1752" fmla="*/ 2801726 h 6857985"/>
                <a:gd name="connsiteX1753" fmla="*/ 6689657 w 6868353"/>
                <a:gd name="connsiteY1753" fmla="*/ 2766049 h 6857985"/>
                <a:gd name="connsiteX1754" fmla="*/ 6682041 w 6868353"/>
                <a:gd name="connsiteY1754" fmla="*/ 2730545 h 6857985"/>
                <a:gd name="connsiteX1755" fmla="*/ 6667231 w 6868353"/>
                <a:gd name="connsiteY1755" fmla="*/ 2660140 h 6857985"/>
                <a:gd name="connsiteX1756" fmla="*/ 6715593 w 6868353"/>
                <a:gd name="connsiteY1756" fmla="*/ 2658215 h 6857985"/>
                <a:gd name="connsiteX1757" fmla="*/ 6736079 w 6868353"/>
                <a:gd name="connsiteY1757" fmla="*/ 2717745 h 6857985"/>
                <a:gd name="connsiteX1758" fmla="*/ 6753959 w 6868353"/>
                <a:gd name="connsiteY1758" fmla="*/ 2797833 h 6857985"/>
                <a:gd name="connsiteX1759" fmla="*/ 6736091 w 6868353"/>
                <a:gd name="connsiteY1759" fmla="*/ 2737353 h 6857985"/>
                <a:gd name="connsiteX1760" fmla="*/ 6715593 w 6868353"/>
                <a:gd name="connsiteY1760" fmla="*/ 2658215 h 6857985"/>
                <a:gd name="connsiteX1761" fmla="*/ 6426547 w 6868353"/>
                <a:gd name="connsiteY1761" fmla="*/ 2638281 h 6857985"/>
                <a:gd name="connsiteX1762" fmla="*/ 6436019 w 6868353"/>
                <a:gd name="connsiteY1762" fmla="*/ 2673461 h 6857985"/>
                <a:gd name="connsiteX1763" fmla="*/ 6443379 w 6868353"/>
                <a:gd name="connsiteY1763" fmla="*/ 2699100 h 6857985"/>
                <a:gd name="connsiteX1764" fmla="*/ 6453007 w 6868353"/>
                <a:gd name="connsiteY1764" fmla="*/ 2754371 h 6857985"/>
                <a:gd name="connsiteX1765" fmla="*/ 6424339 w 6868353"/>
                <a:gd name="connsiteY1765" fmla="*/ 2657691 h 6857985"/>
                <a:gd name="connsiteX1766" fmla="*/ 6426547 w 6868353"/>
                <a:gd name="connsiteY1766" fmla="*/ 2638281 h 6857985"/>
                <a:gd name="connsiteX1767" fmla="*/ 251565 w 6868353"/>
                <a:gd name="connsiteY1767" fmla="*/ 2633108 h 6857985"/>
                <a:gd name="connsiteX1768" fmla="*/ 237415 w 6868353"/>
                <a:gd name="connsiteY1768" fmla="*/ 2653514 h 6857985"/>
                <a:gd name="connsiteX1769" fmla="*/ 219280 w 6868353"/>
                <a:gd name="connsiteY1769" fmla="*/ 2716046 h 6857985"/>
                <a:gd name="connsiteX1770" fmla="*/ 204726 w 6868353"/>
                <a:gd name="connsiteY1770" fmla="*/ 2744771 h 6857985"/>
                <a:gd name="connsiteX1771" fmla="*/ 203310 w 6868353"/>
                <a:gd name="connsiteY1771" fmla="*/ 2721823 h 6857985"/>
                <a:gd name="connsiteX1772" fmla="*/ 193811 w 6868353"/>
                <a:gd name="connsiteY1772" fmla="*/ 2785303 h 6857985"/>
                <a:gd name="connsiteX1773" fmla="*/ 210205 w 6868353"/>
                <a:gd name="connsiteY1773" fmla="*/ 2762127 h 6857985"/>
                <a:gd name="connsiteX1774" fmla="*/ 197534 w 6868353"/>
                <a:gd name="connsiteY1774" fmla="*/ 2796700 h 6857985"/>
                <a:gd name="connsiteX1775" fmla="*/ 223966 w 6868353"/>
                <a:gd name="connsiteY1775" fmla="*/ 2767550 h 6857985"/>
                <a:gd name="connsiteX1776" fmla="*/ 210205 w 6868353"/>
                <a:gd name="connsiteY1776" fmla="*/ 2762127 h 6857985"/>
                <a:gd name="connsiteX1777" fmla="*/ 238293 w 6868353"/>
                <a:gd name="connsiteY1777" fmla="*/ 2699085 h 6857985"/>
                <a:gd name="connsiteX1778" fmla="*/ 240572 w 6868353"/>
                <a:gd name="connsiteY1778" fmla="*/ 2665039 h 6857985"/>
                <a:gd name="connsiteX1779" fmla="*/ 250978 w 6868353"/>
                <a:gd name="connsiteY1779" fmla="*/ 2659432 h 6857985"/>
                <a:gd name="connsiteX1780" fmla="*/ 251565 w 6868353"/>
                <a:gd name="connsiteY1780" fmla="*/ 2633108 h 6857985"/>
                <a:gd name="connsiteX1781" fmla="*/ 6299119 w 6868353"/>
                <a:gd name="connsiteY1781" fmla="*/ 2630878 h 6857985"/>
                <a:gd name="connsiteX1782" fmla="*/ 6312257 w 6868353"/>
                <a:gd name="connsiteY1782" fmla="*/ 2655100 h 6857985"/>
                <a:gd name="connsiteX1783" fmla="*/ 6328183 w 6868353"/>
                <a:gd name="connsiteY1783" fmla="*/ 2705230 h 6857985"/>
                <a:gd name="connsiteX1784" fmla="*/ 6357007 w 6868353"/>
                <a:gd name="connsiteY1784" fmla="*/ 2816492 h 6857985"/>
                <a:gd name="connsiteX1785" fmla="*/ 6326259 w 6868353"/>
                <a:gd name="connsiteY1785" fmla="*/ 2713584 h 6857985"/>
                <a:gd name="connsiteX1786" fmla="*/ 6317325 w 6868353"/>
                <a:gd name="connsiteY1786" fmla="*/ 2704438 h 6857985"/>
                <a:gd name="connsiteX1787" fmla="*/ 6310727 w 6868353"/>
                <a:gd name="connsiteY1787" fmla="*/ 2683571 h 6857985"/>
                <a:gd name="connsiteX1788" fmla="*/ 6304159 w 6868353"/>
                <a:gd name="connsiteY1788" fmla="*/ 2662264 h 6857985"/>
                <a:gd name="connsiteX1789" fmla="*/ 6299119 w 6868353"/>
                <a:gd name="connsiteY1789" fmla="*/ 2630878 h 6857985"/>
                <a:gd name="connsiteX1790" fmla="*/ 297850 w 6868353"/>
                <a:gd name="connsiteY1790" fmla="*/ 2604300 h 6857985"/>
                <a:gd name="connsiteX1791" fmla="*/ 263308 w 6868353"/>
                <a:gd name="connsiteY1791" fmla="*/ 2682452 h 6857985"/>
                <a:gd name="connsiteX1792" fmla="*/ 267117 w 6868353"/>
                <a:gd name="connsiteY1792" fmla="*/ 2710100 h 6857985"/>
                <a:gd name="connsiteX1793" fmla="*/ 257065 w 6868353"/>
                <a:gd name="connsiteY1793" fmla="*/ 2750603 h 6857985"/>
                <a:gd name="connsiteX1794" fmla="*/ 245173 w 6868353"/>
                <a:gd name="connsiteY1794" fmla="*/ 2795652 h 6857985"/>
                <a:gd name="connsiteX1795" fmla="*/ 265390 w 6868353"/>
                <a:gd name="connsiteY1795" fmla="*/ 2739575 h 6857985"/>
                <a:gd name="connsiteX1796" fmla="*/ 274847 w 6868353"/>
                <a:gd name="connsiteY1796" fmla="*/ 2707029 h 6857985"/>
                <a:gd name="connsiteX1797" fmla="*/ 287234 w 6868353"/>
                <a:gd name="connsiteY1797" fmla="*/ 2682805 h 6857985"/>
                <a:gd name="connsiteX1798" fmla="*/ 276404 w 6868353"/>
                <a:gd name="connsiteY1798" fmla="*/ 2665717 h 6857985"/>
                <a:gd name="connsiteX1799" fmla="*/ 284686 w 6868353"/>
                <a:gd name="connsiteY1799" fmla="*/ 2631968 h 6857985"/>
                <a:gd name="connsiteX1800" fmla="*/ 294992 w 6868353"/>
                <a:gd name="connsiteY1800" fmla="*/ 2626630 h 6857985"/>
                <a:gd name="connsiteX1801" fmla="*/ 297850 w 6868353"/>
                <a:gd name="connsiteY1801" fmla="*/ 2604300 h 6857985"/>
                <a:gd name="connsiteX1802" fmla="*/ 6607771 w 6868353"/>
                <a:gd name="connsiteY1802" fmla="*/ 2603041 h 6857985"/>
                <a:gd name="connsiteX1803" fmla="*/ 6642217 w 6868353"/>
                <a:gd name="connsiteY1803" fmla="*/ 2743753 h 6857985"/>
                <a:gd name="connsiteX1804" fmla="*/ 6617173 w 6868353"/>
                <a:gd name="connsiteY1804" fmla="*/ 2637984 h 6857985"/>
                <a:gd name="connsiteX1805" fmla="*/ 6607771 w 6868353"/>
                <a:gd name="connsiteY1805" fmla="*/ 2603041 h 6857985"/>
                <a:gd name="connsiteX1806" fmla="*/ 6554795 w 6868353"/>
                <a:gd name="connsiteY1806" fmla="*/ 2599080 h 6857985"/>
                <a:gd name="connsiteX1807" fmla="*/ 6572507 w 6868353"/>
                <a:gd name="connsiteY1807" fmla="*/ 2651321 h 6857985"/>
                <a:gd name="connsiteX1808" fmla="*/ 6558787 w 6868353"/>
                <a:gd name="connsiteY1808" fmla="*/ 2646903 h 6857985"/>
                <a:gd name="connsiteX1809" fmla="*/ 6563913 w 6868353"/>
                <a:gd name="connsiteY1809" fmla="*/ 2643817 h 6857985"/>
                <a:gd name="connsiteX1810" fmla="*/ 6560317 w 6868353"/>
                <a:gd name="connsiteY1810" fmla="*/ 2621986 h 6857985"/>
                <a:gd name="connsiteX1811" fmla="*/ 6557911 w 6868353"/>
                <a:gd name="connsiteY1811" fmla="*/ 2610547 h 6857985"/>
                <a:gd name="connsiteX1812" fmla="*/ 6554795 w 6868353"/>
                <a:gd name="connsiteY1812" fmla="*/ 2599080 h 6857985"/>
                <a:gd name="connsiteX1813" fmla="*/ 6436145 w 6868353"/>
                <a:gd name="connsiteY1813" fmla="*/ 2589920 h 6857985"/>
                <a:gd name="connsiteX1814" fmla="*/ 6438991 w 6868353"/>
                <a:gd name="connsiteY1814" fmla="*/ 2627112 h 6857985"/>
                <a:gd name="connsiteX1815" fmla="*/ 6441255 w 6868353"/>
                <a:gd name="connsiteY1815" fmla="*/ 2646337 h 6857985"/>
                <a:gd name="connsiteX1816" fmla="*/ 6446467 w 6868353"/>
                <a:gd name="connsiteY1816" fmla="*/ 2668904 h 6857985"/>
                <a:gd name="connsiteX1817" fmla="*/ 6452539 w 6868353"/>
                <a:gd name="connsiteY1817" fmla="*/ 2659475 h 6857985"/>
                <a:gd name="connsiteX1818" fmla="*/ 6456403 w 6868353"/>
                <a:gd name="connsiteY1818" fmla="*/ 2699114 h 6857985"/>
                <a:gd name="connsiteX1819" fmla="*/ 6464911 w 6868353"/>
                <a:gd name="connsiteY1819" fmla="*/ 2706405 h 6857985"/>
                <a:gd name="connsiteX1820" fmla="*/ 6463031 w 6868353"/>
                <a:gd name="connsiteY1820" fmla="*/ 2719373 h 6857985"/>
                <a:gd name="connsiteX1821" fmla="*/ 6481419 w 6868353"/>
                <a:gd name="connsiteY1821" fmla="*/ 2756961 h 6857985"/>
                <a:gd name="connsiteX1822" fmla="*/ 6486487 w 6868353"/>
                <a:gd name="connsiteY1822" fmla="*/ 2813307 h 6857985"/>
                <a:gd name="connsiteX1823" fmla="*/ 6503051 w 6868353"/>
                <a:gd name="connsiteY1823" fmla="*/ 2851672 h 6857985"/>
                <a:gd name="connsiteX1824" fmla="*/ 6511899 w 6868353"/>
                <a:gd name="connsiteY1824" fmla="*/ 2928730 h 6857985"/>
                <a:gd name="connsiteX1825" fmla="*/ 6492137 w 6868353"/>
                <a:gd name="connsiteY1825" fmla="*/ 2842952 h 6857985"/>
                <a:gd name="connsiteX1826" fmla="*/ 6479495 w 6868353"/>
                <a:gd name="connsiteY1826" fmla="*/ 2769900 h 6857985"/>
                <a:gd name="connsiteX1827" fmla="*/ 6456447 w 6868353"/>
                <a:gd name="connsiteY1827" fmla="*/ 2708317 h 6857985"/>
                <a:gd name="connsiteX1828" fmla="*/ 6428515 w 6868353"/>
                <a:gd name="connsiteY1828" fmla="*/ 2618885 h 6857985"/>
                <a:gd name="connsiteX1829" fmla="*/ 6436145 w 6868353"/>
                <a:gd name="connsiteY1829" fmla="*/ 2589920 h 6857985"/>
                <a:gd name="connsiteX1830" fmla="*/ 6676053 w 6868353"/>
                <a:gd name="connsiteY1830" fmla="*/ 2583818 h 6857985"/>
                <a:gd name="connsiteX1831" fmla="*/ 6701011 w 6868353"/>
                <a:gd name="connsiteY1831" fmla="*/ 2651801 h 6857985"/>
                <a:gd name="connsiteX1832" fmla="*/ 6714263 w 6868353"/>
                <a:gd name="connsiteY1832" fmla="*/ 2698618 h 6857985"/>
                <a:gd name="connsiteX1833" fmla="*/ 6727031 w 6868353"/>
                <a:gd name="connsiteY1833" fmla="*/ 2750845 h 6857985"/>
                <a:gd name="connsiteX1834" fmla="*/ 6750137 w 6868353"/>
                <a:gd name="connsiteY1834" fmla="*/ 2861751 h 6857985"/>
                <a:gd name="connsiteX1835" fmla="*/ 6755999 w 6868353"/>
                <a:gd name="connsiteY1835" fmla="*/ 2888877 h 6857985"/>
                <a:gd name="connsiteX1836" fmla="*/ 6760995 w 6868353"/>
                <a:gd name="connsiteY1836" fmla="*/ 2915337 h 6857985"/>
                <a:gd name="connsiteX1837" fmla="*/ 6770963 w 6868353"/>
                <a:gd name="connsiteY1837" fmla="*/ 2964546 h 6857985"/>
                <a:gd name="connsiteX1838" fmla="*/ 6754795 w 6868353"/>
                <a:gd name="connsiteY1838" fmla="*/ 2926096 h 6857985"/>
                <a:gd name="connsiteX1839" fmla="*/ 6744503 w 6868353"/>
                <a:gd name="connsiteY1839" fmla="*/ 2891891 h 6857985"/>
                <a:gd name="connsiteX1840" fmla="*/ 6732935 w 6868353"/>
                <a:gd name="connsiteY1840" fmla="*/ 2853697 h 6857985"/>
                <a:gd name="connsiteX1841" fmla="*/ 6714715 w 6868353"/>
                <a:gd name="connsiteY1841" fmla="*/ 2742435 h 6857985"/>
                <a:gd name="connsiteX1842" fmla="*/ 6733361 w 6868353"/>
                <a:gd name="connsiteY1842" fmla="*/ 2833480 h 6857985"/>
                <a:gd name="connsiteX1843" fmla="*/ 6724611 w 6868353"/>
                <a:gd name="connsiteY1843" fmla="*/ 2776525 h 6857985"/>
                <a:gd name="connsiteX1844" fmla="*/ 6719431 w 6868353"/>
                <a:gd name="connsiteY1844" fmla="*/ 2749443 h 6857985"/>
                <a:gd name="connsiteX1845" fmla="*/ 6713441 w 6868353"/>
                <a:gd name="connsiteY1845" fmla="*/ 2723451 h 6857985"/>
                <a:gd name="connsiteX1846" fmla="*/ 6685127 w 6868353"/>
                <a:gd name="connsiteY1846" fmla="*/ 2630338 h 6857985"/>
                <a:gd name="connsiteX1847" fmla="*/ 6698519 w 6868353"/>
                <a:gd name="connsiteY1847" fmla="*/ 2719246 h 6857985"/>
                <a:gd name="connsiteX1848" fmla="*/ 6672911 w 6868353"/>
                <a:gd name="connsiteY1848" fmla="*/ 2611693 h 6857985"/>
                <a:gd name="connsiteX1849" fmla="*/ 6689475 w 6868353"/>
                <a:gd name="connsiteY1849" fmla="*/ 2634289 h 6857985"/>
                <a:gd name="connsiteX1850" fmla="*/ 6676053 w 6868353"/>
                <a:gd name="connsiteY1850" fmla="*/ 2583818 h 6857985"/>
                <a:gd name="connsiteX1851" fmla="*/ 6453063 w 6868353"/>
                <a:gd name="connsiteY1851" fmla="*/ 2560771 h 6857985"/>
                <a:gd name="connsiteX1852" fmla="*/ 6467703 w 6868353"/>
                <a:gd name="connsiteY1852" fmla="*/ 2603993 h 6857985"/>
                <a:gd name="connsiteX1853" fmla="*/ 6474767 w 6868353"/>
                <a:gd name="connsiteY1853" fmla="*/ 2625428 h 6857985"/>
                <a:gd name="connsiteX1854" fmla="*/ 6478235 w 6868353"/>
                <a:gd name="connsiteY1854" fmla="*/ 2636115 h 6857985"/>
                <a:gd name="connsiteX1855" fmla="*/ 6481223 w 6868353"/>
                <a:gd name="connsiteY1855" fmla="*/ 2646932 h 6857985"/>
                <a:gd name="connsiteX1856" fmla="*/ 6504609 w 6868353"/>
                <a:gd name="connsiteY1856" fmla="*/ 2733178 h 6857985"/>
                <a:gd name="connsiteX1857" fmla="*/ 6516375 w 6868353"/>
                <a:gd name="connsiteY1857" fmla="*/ 2776469 h 6857985"/>
                <a:gd name="connsiteX1858" fmla="*/ 6526921 w 6868353"/>
                <a:gd name="connsiteY1858" fmla="*/ 2820569 h 6857985"/>
                <a:gd name="connsiteX1859" fmla="*/ 6549359 w 6868353"/>
                <a:gd name="connsiteY1859" fmla="*/ 2911204 h 6857985"/>
                <a:gd name="connsiteX1860" fmla="*/ 6538657 w 6868353"/>
                <a:gd name="connsiteY1860" fmla="*/ 2916173 h 6857985"/>
                <a:gd name="connsiteX1861" fmla="*/ 6503987 w 6868353"/>
                <a:gd name="connsiteY1861" fmla="*/ 2822028 h 6857985"/>
                <a:gd name="connsiteX1862" fmla="*/ 6509295 w 6868353"/>
                <a:gd name="connsiteY1862" fmla="*/ 2819324 h 6857985"/>
                <a:gd name="connsiteX1863" fmla="*/ 6526171 w 6868353"/>
                <a:gd name="connsiteY1863" fmla="*/ 2881176 h 6857985"/>
                <a:gd name="connsiteX1864" fmla="*/ 6534311 w 6868353"/>
                <a:gd name="connsiteY1864" fmla="*/ 2888991 h 6857985"/>
                <a:gd name="connsiteX1865" fmla="*/ 6514633 w 6868353"/>
                <a:gd name="connsiteY1865" fmla="*/ 2789310 h 6857985"/>
                <a:gd name="connsiteX1866" fmla="*/ 6497459 w 6868353"/>
                <a:gd name="connsiteY1866" fmla="*/ 2712339 h 6857985"/>
                <a:gd name="connsiteX1867" fmla="*/ 6488939 w 6868353"/>
                <a:gd name="connsiteY1867" fmla="*/ 2704976 h 6857985"/>
                <a:gd name="connsiteX1868" fmla="*/ 6469599 w 6868353"/>
                <a:gd name="connsiteY1868" fmla="*/ 2628952 h 6857985"/>
                <a:gd name="connsiteX1869" fmla="*/ 6453063 w 6868353"/>
                <a:gd name="connsiteY1869" fmla="*/ 2560771 h 6857985"/>
                <a:gd name="connsiteX1870" fmla="*/ 195991 w 6868353"/>
                <a:gd name="connsiteY1870" fmla="*/ 2542324 h 6857985"/>
                <a:gd name="connsiteX1871" fmla="*/ 180022 w 6868353"/>
                <a:gd name="connsiteY1871" fmla="*/ 2594309 h 6857985"/>
                <a:gd name="connsiteX1872" fmla="*/ 182726 w 6868353"/>
                <a:gd name="connsiteY1872" fmla="*/ 2559384 h 6857985"/>
                <a:gd name="connsiteX1873" fmla="*/ 185827 w 6868353"/>
                <a:gd name="connsiteY1873" fmla="*/ 2571021 h 6857985"/>
                <a:gd name="connsiteX1874" fmla="*/ 195991 w 6868353"/>
                <a:gd name="connsiteY1874" fmla="*/ 2542324 h 6857985"/>
                <a:gd name="connsiteX1875" fmla="*/ 6508333 w 6868353"/>
                <a:gd name="connsiteY1875" fmla="*/ 2526001 h 6857985"/>
                <a:gd name="connsiteX1876" fmla="*/ 6512807 w 6868353"/>
                <a:gd name="connsiteY1876" fmla="*/ 2529441 h 6857985"/>
                <a:gd name="connsiteX1877" fmla="*/ 6515639 w 6868353"/>
                <a:gd name="connsiteY1877" fmla="*/ 2553253 h 6857985"/>
                <a:gd name="connsiteX1878" fmla="*/ 6527899 w 6868353"/>
                <a:gd name="connsiteY1878" fmla="*/ 2577349 h 6857985"/>
                <a:gd name="connsiteX1879" fmla="*/ 6530631 w 6868353"/>
                <a:gd name="connsiteY1879" fmla="*/ 2601006 h 6857985"/>
                <a:gd name="connsiteX1880" fmla="*/ 6507229 w 6868353"/>
                <a:gd name="connsiteY1880" fmla="*/ 2539422 h 6857985"/>
                <a:gd name="connsiteX1881" fmla="*/ 6508333 w 6868353"/>
                <a:gd name="connsiteY1881" fmla="*/ 2526001 h 6857985"/>
                <a:gd name="connsiteX1882" fmla="*/ 6452157 w 6868353"/>
                <a:gd name="connsiteY1882" fmla="*/ 2525329 h 6857985"/>
                <a:gd name="connsiteX1883" fmla="*/ 6472035 w 6868353"/>
                <a:gd name="connsiteY1883" fmla="*/ 2561521 h 6857985"/>
                <a:gd name="connsiteX1884" fmla="*/ 6470235 w 6868353"/>
                <a:gd name="connsiteY1884" fmla="*/ 2581284 h 6857985"/>
                <a:gd name="connsiteX1885" fmla="*/ 6483571 w 6868353"/>
                <a:gd name="connsiteY1885" fmla="*/ 2591803 h 6857985"/>
                <a:gd name="connsiteX1886" fmla="*/ 6489405 w 6868353"/>
                <a:gd name="connsiteY1886" fmla="*/ 2631782 h 6857985"/>
                <a:gd name="connsiteX1887" fmla="*/ 6508771 w 6868353"/>
                <a:gd name="connsiteY1887" fmla="*/ 2700006 h 6857985"/>
                <a:gd name="connsiteX1888" fmla="*/ 6523977 w 6868353"/>
                <a:gd name="connsiteY1888" fmla="*/ 2727967 h 6857985"/>
                <a:gd name="connsiteX1889" fmla="*/ 6527659 w 6868353"/>
                <a:gd name="connsiteY1889" fmla="*/ 2701550 h 6857985"/>
                <a:gd name="connsiteX1890" fmla="*/ 6526411 w 6868353"/>
                <a:gd name="connsiteY1890" fmla="*/ 2744799 h 6857985"/>
                <a:gd name="connsiteX1891" fmla="*/ 6486659 w 6868353"/>
                <a:gd name="connsiteY1891" fmla="*/ 2636667 h 6857985"/>
                <a:gd name="connsiteX1892" fmla="*/ 6454847 w 6868353"/>
                <a:gd name="connsiteY1892" fmla="*/ 2540964 h 6857985"/>
                <a:gd name="connsiteX1893" fmla="*/ 6452157 w 6868353"/>
                <a:gd name="connsiteY1893" fmla="*/ 2525329 h 6857985"/>
                <a:gd name="connsiteX1894" fmla="*/ 6589849 w 6868353"/>
                <a:gd name="connsiteY1894" fmla="*/ 2519134 h 6857985"/>
                <a:gd name="connsiteX1895" fmla="*/ 6616435 w 6868353"/>
                <a:gd name="connsiteY1895" fmla="*/ 2575069 h 6857985"/>
                <a:gd name="connsiteX1896" fmla="*/ 6622723 w 6868353"/>
                <a:gd name="connsiteY1896" fmla="*/ 2589424 h 6857985"/>
                <a:gd name="connsiteX1897" fmla="*/ 6628371 w 6868353"/>
                <a:gd name="connsiteY1897" fmla="*/ 2604374 h 6857985"/>
                <a:gd name="connsiteX1898" fmla="*/ 6639455 w 6868353"/>
                <a:gd name="connsiteY1898" fmla="*/ 2636129 h 6857985"/>
                <a:gd name="connsiteX1899" fmla="*/ 6662107 w 6868353"/>
                <a:gd name="connsiteY1899" fmla="*/ 2710823 h 6857985"/>
                <a:gd name="connsiteX1900" fmla="*/ 6668053 w 6868353"/>
                <a:gd name="connsiteY1900" fmla="*/ 2732624 h 6857985"/>
                <a:gd name="connsiteX1901" fmla="*/ 6673703 w 6868353"/>
                <a:gd name="connsiteY1901" fmla="*/ 2756068 h 6857985"/>
                <a:gd name="connsiteX1902" fmla="*/ 6684377 w 6868353"/>
                <a:gd name="connsiteY1902" fmla="*/ 2808394 h 6857985"/>
                <a:gd name="connsiteX1903" fmla="*/ 6672767 w 6868353"/>
                <a:gd name="connsiteY1903" fmla="*/ 2765313 h 6857985"/>
                <a:gd name="connsiteX1904" fmla="*/ 6667599 w 6868353"/>
                <a:gd name="connsiteY1904" fmla="*/ 2746229 h 6857985"/>
                <a:gd name="connsiteX1905" fmla="*/ 6662023 w 6868353"/>
                <a:gd name="connsiteY1905" fmla="*/ 2728603 h 6857985"/>
                <a:gd name="connsiteX1906" fmla="*/ 6641763 w 6868353"/>
                <a:gd name="connsiteY1906" fmla="*/ 2665364 h 6857985"/>
                <a:gd name="connsiteX1907" fmla="*/ 6620655 w 6868353"/>
                <a:gd name="connsiteY1907" fmla="*/ 2600863 h 6857985"/>
                <a:gd name="connsiteX1908" fmla="*/ 6589849 w 6868353"/>
                <a:gd name="connsiteY1908" fmla="*/ 2519134 h 6857985"/>
                <a:gd name="connsiteX1909" fmla="*/ 272509 w 6868353"/>
                <a:gd name="connsiteY1909" fmla="*/ 2511721 h 6857985"/>
                <a:gd name="connsiteX1910" fmla="*/ 277465 w 6868353"/>
                <a:gd name="connsiteY1910" fmla="*/ 2512013 h 6857985"/>
                <a:gd name="connsiteX1911" fmla="*/ 243672 w 6868353"/>
                <a:gd name="connsiteY1911" fmla="*/ 2567552 h 6857985"/>
                <a:gd name="connsiteX1912" fmla="*/ 262912 w 6868353"/>
                <a:gd name="connsiteY1912" fmla="*/ 2523056 h 6857985"/>
                <a:gd name="connsiteX1913" fmla="*/ 272509 w 6868353"/>
                <a:gd name="connsiteY1913" fmla="*/ 2511721 h 6857985"/>
                <a:gd name="connsiteX1914" fmla="*/ 224560 w 6868353"/>
                <a:gd name="connsiteY1914" fmla="*/ 2485540 h 6857985"/>
                <a:gd name="connsiteX1915" fmla="*/ 217920 w 6868353"/>
                <a:gd name="connsiteY1915" fmla="*/ 2527190 h 6857985"/>
                <a:gd name="connsiteX1916" fmla="*/ 207600 w 6868353"/>
                <a:gd name="connsiteY1916" fmla="*/ 2562004 h 6857985"/>
                <a:gd name="connsiteX1917" fmla="*/ 197888 w 6868353"/>
                <a:gd name="connsiteY1917" fmla="*/ 2594833 h 6857985"/>
                <a:gd name="connsiteX1918" fmla="*/ 205604 w 6868353"/>
                <a:gd name="connsiteY1918" fmla="*/ 2550521 h 6857985"/>
                <a:gd name="connsiteX1919" fmla="*/ 216080 w 6868353"/>
                <a:gd name="connsiteY1919" fmla="*/ 2515213 h 6857985"/>
                <a:gd name="connsiteX1920" fmla="*/ 224560 w 6868353"/>
                <a:gd name="connsiteY1920" fmla="*/ 2485540 h 6857985"/>
                <a:gd name="connsiteX1921" fmla="*/ 6250941 w 6868353"/>
                <a:gd name="connsiteY1921" fmla="*/ 2484072 h 6857985"/>
                <a:gd name="connsiteX1922" fmla="*/ 6267575 w 6868353"/>
                <a:gd name="connsiteY1922" fmla="*/ 2522349 h 6857985"/>
                <a:gd name="connsiteX1923" fmla="*/ 6276395 w 6868353"/>
                <a:gd name="connsiteY1923" fmla="*/ 2545863 h 6857985"/>
                <a:gd name="connsiteX1924" fmla="*/ 6284679 w 6868353"/>
                <a:gd name="connsiteY1924" fmla="*/ 2571403 h 6857985"/>
                <a:gd name="connsiteX1925" fmla="*/ 6300535 w 6868353"/>
                <a:gd name="connsiteY1925" fmla="*/ 2618320 h 6857985"/>
                <a:gd name="connsiteX1926" fmla="*/ 6294051 w 6868353"/>
                <a:gd name="connsiteY1926" fmla="*/ 2633907 h 6857985"/>
                <a:gd name="connsiteX1927" fmla="*/ 6279439 w 6868353"/>
                <a:gd name="connsiteY1927" fmla="*/ 2595966 h 6857985"/>
                <a:gd name="connsiteX1928" fmla="*/ 6291799 w 6868353"/>
                <a:gd name="connsiteY1928" fmla="*/ 2611836 h 6857985"/>
                <a:gd name="connsiteX1929" fmla="*/ 6275589 w 6868353"/>
                <a:gd name="connsiteY1929" fmla="*/ 2553282 h 6857985"/>
                <a:gd name="connsiteX1930" fmla="*/ 6254467 w 6868353"/>
                <a:gd name="connsiteY1930" fmla="*/ 2505091 h 6857985"/>
                <a:gd name="connsiteX1931" fmla="*/ 6255287 w 6868353"/>
                <a:gd name="connsiteY1931" fmla="*/ 2492477 h 6857985"/>
                <a:gd name="connsiteX1932" fmla="*/ 6250799 w 6868353"/>
                <a:gd name="connsiteY1932" fmla="*/ 2489589 h 6857985"/>
                <a:gd name="connsiteX1933" fmla="*/ 6250941 w 6868353"/>
                <a:gd name="connsiteY1933" fmla="*/ 2484072 h 6857985"/>
                <a:gd name="connsiteX1934" fmla="*/ 6607363 w 6868353"/>
                <a:gd name="connsiteY1934" fmla="*/ 2475106 h 6857985"/>
                <a:gd name="connsiteX1935" fmla="*/ 6638139 w 6868353"/>
                <a:gd name="connsiteY1935" fmla="*/ 2555165 h 6857985"/>
                <a:gd name="connsiteX1936" fmla="*/ 6646903 w 6868353"/>
                <a:gd name="connsiteY1936" fmla="*/ 2583026 h 6857985"/>
                <a:gd name="connsiteX1937" fmla="*/ 6653641 w 6868353"/>
                <a:gd name="connsiteY1937" fmla="*/ 2611453 h 6857985"/>
                <a:gd name="connsiteX1938" fmla="*/ 6662079 w 6868353"/>
                <a:gd name="connsiteY1938" fmla="*/ 2663014 h 6857985"/>
                <a:gd name="connsiteX1939" fmla="*/ 6647527 w 6868353"/>
                <a:gd name="connsiteY1939" fmla="*/ 2608353 h 6857985"/>
                <a:gd name="connsiteX1940" fmla="*/ 6642231 w 6868353"/>
                <a:gd name="connsiteY1940" fmla="*/ 2587429 h 6857985"/>
                <a:gd name="connsiteX1941" fmla="*/ 6634063 w 6868353"/>
                <a:gd name="connsiteY1941" fmla="*/ 2570157 h 6857985"/>
                <a:gd name="connsiteX1942" fmla="*/ 6607363 w 6868353"/>
                <a:gd name="connsiteY1942" fmla="*/ 2475106 h 6857985"/>
                <a:gd name="connsiteX1943" fmla="*/ 155105 w 6868353"/>
                <a:gd name="connsiteY1943" fmla="*/ 2463610 h 6857985"/>
                <a:gd name="connsiteX1944" fmla="*/ 133997 w 6868353"/>
                <a:gd name="connsiteY1944" fmla="*/ 2504099 h 6857985"/>
                <a:gd name="connsiteX1945" fmla="*/ 95475 w 6868353"/>
                <a:gd name="connsiteY1945" fmla="*/ 2657833 h 6857985"/>
                <a:gd name="connsiteX1946" fmla="*/ 112945 w 6868353"/>
                <a:gd name="connsiteY1946" fmla="*/ 2576626 h 6857985"/>
                <a:gd name="connsiteX1947" fmla="*/ 136191 w 6868353"/>
                <a:gd name="connsiteY1947" fmla="*/ 2486346 h 6857985"/>
                <a:gd name="connsiteX1948" fmla="*/ 6557883 w 6868353"/>
                <a:gd name="connsiteY1948" fmla="*/ 2421734 h 6857985"/>
                <a:gd name="connsiteX1949" fmla="*/ 6571955 w 6868353"/>
                <a:gd name="connsiteY1949" fmla="*/ 2441709 h 6857985"/>
                <a:gd name="connsiteX1950" fmla="*/ 6591379 w 6868353"/>
                <a:gd name="connsiteY1950" fmla="*/ 2498536 h 6857985"/>
                <a:gd name="connsiteX1951" fmla="*/ 6576967 w 6868353"/>
                <a:gd name="connsiteY1951" fmla="*/ 2475262 h 6857985"/>
                <a:gd name="connsiteX1952" fmla="*/ 6557883 w 6868353"/>
                <a:gd name="connsiteY1952" fmla="*/ 2421734 h 6857985"/>
                <a:gd name="connsiteX1953" fmla="*/ 6548271 w 6868353"/>
                <a:gd name="connsiteY1953" fmla="*/ 2421507 h 6857985"/>
                <a:gd name="connsiteX1954" fmla="*/ 6572337 w 6868353"/>
                <a:gd name="connsiteY1954" fmla="*/ 2490480 h 6857985"/>
                <a:gd name="connsiteX1955" fmla="*/ 6596277 w 6868353"/>
                <a:gd name="connsiteY1955" fmla="*/ 2560686 h 6857985"/>
                <a:gd name="connsiteX1956" fmla="*/ 6573229 w 6868353"/>
                <a:gd name="connsiteY1956" fmla="*/ 2508418 h 6857985"/>
                <a:gd name="connsiteX1957" fmla="*/ 6548271 w 6868353"/>
                <a:gd name="connsiteY1957" fmla="*/ 2421507 h 6857985"/>
                <a:gd name="connsiteX1958" fmla="*/ 356916 w 6868353"/>
                <a:gd name="connsiteY1958" fmla="*/ 2414819 h 6857985"/>
                <a:gd name="connsiteX1959" fmla="*/ 350417 w 6868353"/>
                <a:gd name="connsiteY1959" fmla="*/ 2420714 h 6857985"/>
                <a:gd name="connsiteX1960" fmla="*/ 333698 w 6868353"/>
                <a:gd name="connsiteY1960" fmla="*/ 2476224 h 6857985"/>
                <a:gd name="connsiteX1961" fmla="*/ 331121 w 6868353"/>
                <a:gd name="connsiteY1961" fmla="*/ 2464587 h 6857985"/>
                <a:gd name="connsiteX1962" fmla="*/ 336487 w 6868353"/>
                <a:gd name="connsiteY1962" fmla="*/ 2436541 h 6857985"/>
                <a:gd name="connsiteX1963" fmla="*/ 321310 w 6868353"/>
                <a:gd name="connsiteY1963" fmla="*/ 2446664 h 6857985"/>
                <a:gd name="connsiteX1964" fmla="*/ 313198 w 6868353"/>
                <a:gd name="connsiteY1964" fmla="*/ 2514392 h 6857985"/>
                <a:gd name="connsiteX1965" fmla="*/ 353518 w 6868353"/>
                <a:gd name="connsiteY1965" fmla="*/ 2460863 h 6857985"/>
                <a:gd name="connsiteX1966" fmla="*/ 366868 w 6868353"/>
                <a:gd name="connsiteY1966" fmla="*/ 2416636 h 6857985"/>
                <a:gd name="connsiteX1967" fmla="*/ 356916 w 6868353"/>
                <a:gd name="connsiteY1967" fmla="*/ 2414819 h 6857985"/>
                <a:gd name="connsiteX1968" fmla="*/ 6306635 w 6868353"/>
                <a:gd name="connsiteY1968" fmla="*/ 2414188 h 6857985"/>
                <a:gd name="connsiteX1969" fmla="*/ 6328099 w 6868353"/>
                <a:gd name="connsiteY1969" fmla="*/ 2455683 h 6857985"/>
                <a:gd name="connsiteX1970" fmla="*/ 6336211 w 6868353"/>
                <a:gd name="connsiteY1970" fmla="*/ 2481250 h 6857985"/>
                <a:gd name="connsiteX1971" fmla="*/ 6327787 w 6868353"/>
                <a:gd name="connsiteY1971" fmla="*/ 2462096 h 6857985"/>
                <a:gd name="connsiteX1972" fmla="*/ 6341051 w 6868353"/>
                <a:gd name="connsiteY1972" fmla="*/ 2518342 h 6857985"/>
                <a:gd name="connsiteX1973" fmla="*/ 6356157 w 6868353"/>
                <a:gd name="connsiteY1973" fmla="*/ 2535883 h 6857985"/>
                <a:gd name="connsiteX1974" fmla="*/ 6376727 w 6868353"/>
                <a:gd name="connsiteY1974" fmla="*/ 2613761 h 6857985"/>
                <a:gd name="connsiteX1975" fmla="*/ 6387501 w 6868353"/>
                <a:gd name="connsiteY1975" fmla="*/ 2601260 h 6857985"/>
                <a:gd name="connsiteX1976" fmla="*/ 6393675 w 6868353"/>
                <a:gd name="connsiteY1976" fmla="*/ 2633723 h 6857985"/>
                <a:gd name="connsiteX1977" fmla="*/ 6384187 w 6868353"/>
                <a:gd name="connsiteY1977" fmla="*/ 2633327 h 6857985"/>
                <a:gd name="connsiteX1978" fmla="*/ 6393461 w 6868353"/>
                <a:gd name="connsiteY1978" fmla="*/ 2675642 h 6857985"/>
                <a:gd name="connsiteX1979" fmla="*/ 6411695 w 6868353"/>
                <a:gd name="connsiteY1979" fmla="*/ 2712352 h 6857985"/>
                <a:gd name="connsiteX1980" fmla="*/ 6418507 w 6868353"/>
                <a:gd name="connsiteY1980" fmla="*/ 2761209 h 6857985"/>
                <a:gd name="connsiteX1981" fmla="*/ 6433471 w 6868353"/>
                <a:gd name="connsiteY1981" fmla="*/ 2788333 h 6857985"/>
                <a:gd name="connsiteX1982" fmla="*/ 6426249 w 6868353"/>
                <a:gd name="connsiteY1982" fmla="*/ 2803707 h 6857985"/>
                <a:gd name="connsiteX1983" fmla="*/ 6401827 w 6868353"/>
                <a:gd name="connsiteY1983" fmla="*/ 2712960 h 6857985"/>
                <a:gd name="connsiteX1984" fmla="*/ 6387161 w 6868353"/>
                <a:gd name="connsiteY1984" fmla="*/ 2661895 h 6857985"/>
                <a:gd name="connsiteX1985" fmla="*/ 6369523 w 6868353"/>
                <a:gd name="connsiteY1985" fmla="*/ 2610066 h 6857985"/>
                <a:gd name="connsiteX1986" fmla="*/ 6351825 w 6868353"/>
                <a:gd name="connsiteY1986" fmla="*/ 2558506 h 6857985"/>
                <a:gd name="connsiteX1987" fmla="*/ 6334171 w 6868353"/>
                <a:gd name="connsiteY1987" fmla="*/ 2509168 h 6857985"/>
                <a:gd name="connsiteX1988" fmla="*/ 6301427 w 6868353"/>
                <a:gd name="connsiteY1988" fmla="*/ 2424112 h 6857985"/>
                <a:gd name="connsiteX1989" fmla="*/ 6306635 w 6868353"/>
                <a:gd name="connsiteY1989" fmla="*/ 2414188 h 6857985"/>
                <a:gd name="connsiteX1990" fmla="*/ 324312 w 6868353"/>
                <a:gd name="connsiteY1990" fmla="*/ 2406599 h 6857985"/>
                <a:gd name="connsiteX1991" fmla="*/ 303118 w 6868353"/>
                <a:gd name="connsiteY1991" fmla="*/ 2416325 h 6857985"/>
                <a:gd name="connsiteX1992" fmla="*/ 294228 w 6868353"/>
                <a:gd name="connsiteY1992" fmla="*/ 2455866 h 6857985"/>
                <a:gd name="connsiteX1993" fmla="*/ 324312 w 6868353"/>
                <a:gd name="connsiteY1993" fmla="*/ 2406599 h 6857985"/>
                <a:gd name="connsiteX1994" fmla="*/ 6355187 w 6868353"/>
                <a:gd name="connsiteY1994" fmla="*/ 2402590 h 6857985"/>
                <a:gd name="connsiteX1995" fmla="*/ 6363447 w 6868353"/>
                <a:gd name="connsiteY1995" fmla="*/ 2405948 h 6857985"/>
                <a:gd name="connsiteX1996" fmla="*/ 6375425 w 6868353"/>
                <a:gd name="connsiteY1996" fmla="*/ 2454762 h 6857985"/>
                <a:gd name="connsiteX1997" fmla="*/ 6392187 w 6868353"/>
                <a:gd name="connsiteY1997" fmla="*/ 2500334 h 6857985"/>
                <a:gd name="connsiteX1998" fmla="*/ 6405579 w 6868353"/>
                <a:gd name="connsiteY1998" fmla="*/ 2510229 h 6857985"/>
                <a:gd name="connsiteX1999" fmla="*/ 6413239 w 6868353"/>
                <a:gd name="connsiteY1999" fmla="*/ 2530092 h 6857985"/>
                <a:gd name="connsiteX2000" fmla="*/ 6414641 w 6868353"/>
                <a:gd name="connsiteY2000" fmla="*/ 2566249 h 6857985"/>
                <a:gd name="connsiteX2001" fmla="*/ 6420275 w 6868353"/>
                <a:gd name="connsiteY2001" fmla="*/ 2556594 h 6857985"/>
                <a:gd name="connsiteX2002" fmla="*/ 6420997 w 6868353"/>
                <a:gd name="connsiteY2002" fmla="*/ 2599165 h 6857985"/>
                <a:gd name="connsiteX2003" fmla="*/ 6404363 w 6868353"/>
                <a:gd name="connsiteY2003" fmla="*/ 2537935 h 6857985"/>
                <a:gd name="connsiteX2004" fmla="*/ 6391295 w 6868353"/>
                <a:gd name="connsiteY2004" fmla="*/ 2501650 h 6857985"/>
                <a:gd name="connsiteX2005" fmla="*/ 6376615 w 6868353"/>
                <a:gd name="connsiteY2005" fmla="*/ 2466866 h 6857985"/>
                <a:gd name="connsiteX2006" fmla="*/ 6355187 w 6868353"/>
                <a:gd name="connsiteY2006" fmla="*/ 2402590 h 6857985"/>
                <a:gd name="connsiteX2007" fmla="*/ 6456541 w 6868353"/>
                <a:gd name="connsiteY2007" fmla="*/ 2384998 h 6857985"/>
                <a:gd name="connsiteX2008" fmla="*/ 6494587 w 6868353"/>
                <a:gd name="connsiteY2008" fmla="*/ 2451350 h 6857985"/>
                <a:gd name="connsiteX2009" fmla="*/ 6498593 w 6868353"/>
                <a:gd name="connsiteY2009" fmla="*/ 2475318 h 6857985"/>
                <a:gd name="connsiteX2010" fmla="*/ 6496539 w 6868353"/>
                <a:gd name="connsiteY2010" fmla="*/ 2495265 h 6857985"/>
                <a:gd name="connsiteX2011" fmla="*/ 6509423 w 6868353"/>
                <a:gd name="connsiteY2011" fmla="*/ 2512551 h 6857985"/>
                <a:gd name="connsiteX2012" fmla="*/ 6489135 w 6868353"/>
                <a:gd name="connsiteY2012" fmla="*/ 2481759 h 6857985"/>
                <a:gd name="connsiteX2013" fmla="*/ 6485469 w 6868353"/>
                <a:gd name="connsiteY2013" fmla="*/ 2470533 h 6857985"/>
                <a:gd name="connsiteX2014" fmla="*/ 6481151 w 6868353"/>
                <a:gd name="connsiteY2014" fmla="*/ 2458881 h 6857985"/>
                <a:gd name="connsiteX2015" fmla="*/ 6472119 w 6868353"/>
                <a:gd name="connsiteY2015" fmla="*/ 2435097 h 6857985"/>
                <a:gd name="connsiteX2016" fmla="*/ 6453743 w 6868353"/>
                <a:gd name="connsiteY2016" fmla="*/ 2394268 h 6857985"/>
                <a:gd name="connsiteX2017" fmla="*/ 6456541 w 6868353"/>
                <a:gd name="connsiteY2017" fmla="*/ 2384998 h 6857985"/>
                <a:gd name="connsiteX2018" fmla="*/ 6430611 w 6868353"/>
                <a:gd name="connsiteY2018" fmla="*/ 2377818 h 6857985"/>
                <a:gd name="connsiteX2019" fmla="*/ 6470561 w 6868353"/>
                <a:gd name="connsiteY2019" fmla="*/ 2480641 h 6857985"/>
                <a:gd name="connsiteX2020" fmla="*/ 6502343 w 6868353"/>
                <a:gd name="connsiteY2020" fmla="*/ 2576202 h 6857985"/>
                <a:gd name="connsiteX2021" fmla="*/ 6518059 w 6868353"/>
                <a:gd name="connsiteY2021" fmla="*/ 2623983 h 6857985"/>
                <a:gd name="connsiteX2022" fmla="*/ 6532259 w 6868353"/>
                <a:gd name="connsiteY2022" fmla="*/ 2674185 h 6857985"/>
                <a:gd name="connsiteX2023" fmla="*/ 6547419 w 6868353"/>
                <a:gd name="connsiteY2023" fmla="*/ 2727542 h 6857985"/>
                <a:gd name="connsiteX2024" fmla="*/ 6555491 w 6868353"/>
                <a:gd name="connsiteY2024" fmla="*/ 2755829 h 6857985"/>
                <a:gd name="connsiteX2025" fmla="*/ 6563447 w 6868353"/>
                <a:gd name="connsiteY2025" fmla="*/ 2785558 h 6857985"/>
                <a:gd name="connsiteX2026" fmla="*/ 6552419 w 6868353"/>
                <a:gd name="connsiteY2026" fmla="*/ 2768654 h 6857985"/>
                <a:gd name="connsiteX2027" fmla="*/ 6538755 w 6868353"/>
                <a:gd name="connsiteY2027" fmla="*/ 2717930 h 6857985"/>
                <a:gd name="connsiteX2028" fmla="*/ 6513359 w 6868353"/>
                <a:gd name="connsiteY2028" fmla="*/ 2629957 h 6857985"/>
                <a:gd name="connsiteX2029" fmla="*/ 6473507 w 6868353"/>
                <a:gd name="connsiteY2029" fmla="*/ 2505869 h 6857985"/>
                <a:gd name="connsiteX2030" fmla="*/ 6461415 w 6868353"/>
                <a:gd name="connsiteY2030" fmla="*/ 2474087 h 6857985"/>
                <a:gd name="connsiteX2031" fmla="*/ 6449099 w 6868353"/>
                <a:gd name="connsiteY2031" fmla="*/ 2442403 h 6857985"/>
                <a:gd name="connsiteX2032" fmla="*/ 6430611 w 6868353"/>
                <a:gd name="connsiteY2032" fmla="*/ 2377818 h 6857985"/>
                <a:gd name="connsiteX2033" fmla="*/ 6327405 w 6868353"/>
                <a:gd name="connsiteY2033" fmla="*/ 2361226 h 6857985"/>
                <a:gd name="connsiteX2034" fmla="*/ 6376375 w 6868353"/>
                <a:gd name="connsiteY2034" fmla="*/ 2492463 h 6857985"/>
                <a:gd name="connsiteX2035" fmla="*/ 6382801 w 6868353"/>
                <a:gd name="connsiteY2035" fmla="*/ 2509211 h 6857985"/>
                <a:gd name="connsiteX2036" fmla="*/ 6388563 w 6868353"/>
                <a:gd name="connsiteY2036" fmla="*/ 2526242 h 6857985"/>
                <a:gd name="connsiteX2037" fmla="*/ 6400115 w 6868353"/>
                <a:gd name="connsiteY2037" fmla="*/ 2560361 h 6857985"/>
                <a:gd name="connsiteX2038" fmla="*/ 6422839 w 6868353"/>
                <a:gd name="connsiteY2038" fmla="*/ 2628470 h 6857985"/>
                <a:gd name="connsiteX2039" fmla="*/ 6403839 w 6868353"/>
                <a:gd name="connsiteY2039" fmla="*/ 2627608 h 6857985"/>
                <a:gd name="connsiteX2040" fmla="*/ 6407067 w 6868353"/>
                <a:gd name="connsiteY2040" fmla="*/ 2595399 h 6857985"/>
                <a:gd name="connsiteX2041" fmla="*/ 6372779 w 6868353"/>
                <a:gd name="connsiteY2041" fmla="*/ 2506747 h 6857985"/>
                <a:gd name="connsiteX2042" fmla="*/ 6348271 w 6868353"/>
                <a:gd name="connsiteY2042" fmla="*/ 2429237 h 6857985"/>
                <a:gd name="connsiteX2043" fmla="*/ 6347323 w 6868353"/>
                <a:gd name="connsiteY2043" fmla="*/ 2448774 h 6857985"/>
                <a:gd name="connsiteX2044" fmla="*/ 6327405 w 6868353"/>
                <a:gd name="connsiteY2044" fmla="*/ 2361226 h 6857985"/>
                <a:gd name="connsiteX2045" fmla="*/ 314571 w 6868353"/>
                <a:gd name="connsiteY2045" fmla="*/ 2353991 h 6857985"/>
                <a:gd name="connsiteX2046" fmla="*/ 297654 w 6868353"/>
                <a:gd name="connsiteY2046" fmla="*/ 2373910 h 6857985"/>
                <a:gd name="connsiteX2047" fmla="*/ 291693 w 6868353"/>
                <a:gd name="connsiteY2047" fmla="*/ 2378709 h 6857985"/>
                <a:gd name="connsiteX2048" fmla="*/ 281656 w 6868353"/>
                <a:gd name="connsiteY2048" fmla="*/ 2396816 h 6857985"/>
                <a:gd name="connsiteX2049" fmla="*/ 294511 w 6868353"/>
                <a:gd name="connsiteY2049" fmla="*/ 2390786 h 6857985"/>
                <a:gd name="connsiteX2050" fmla="*/ 314571 w 6868353"/>
                <a:gd name="connsiteY2050" fmla="*/ 2353991 h 6857985"/>
                <a:gd name="connsiteX2051" fmla="*/ 1239536 w 6868353"/>
                <a:gd name="connsiteY2051" fmla="*/ 2345612 h 6857985"/>
                <a:gd name="connsiteX2052" fmla="*/ 1216366 w 6868353"/>
                <a:gd name="connsiteY2052" fmla="*/ 2398021 h 6857985"/>
                <a:gd name="connsiteX2053" fmla="*/ 1232746 w 6868353"/>
                <a:gd name="connsiteY2053" fmla="*/ 2347848 h 6857985"/>
                <a:gd name="connsiteX2054" fmla="*/ 1239536 w 6868353"/>
                <a:gd name="connsiteY2054" fmla="*/ 2345612 h 6857985"/>
                <a:gd name="connsiteX2055" fmla="*/ 1113486 w 6868353"/>
                <a:gd name="connsiteY2055" fmla="*/ 2336041 h 6857985"/>
                <a:gd name="connsiteX2056" fmla="*/ 1097602 w 6868353"/>
                <a:gd name="connsiteY2056" fmla="*/ 2379050 h 6857985"/>
                <a:gd name="connsiteX2057" fmla="*/ 1088754 w 6868353"/>
                <a:gd name="connsiteY2057" fmla="*/ 2398969 h 6857985"/>
                <a:gd name="connsiteX2058" fmla="*/ 1081180 w 6868353"/>
                <a:gd name="connsiteY2058" fmla="*/ 2418732 h 6857985"/>
                <a:gd name="connsiteX2059" fmla="*/ 1071496 w 6868353"/>
                <a:gd name="connsiteY2059" fmla="*/ 2447924 h 6857985"/>
                <a:gd name="connsiteX2060" fmla="*/ 1051209 w 6868353"/>
                <a:gd name="connsiteY2060" fmla="*/ 2493610 h 6857985"/>
                <a:gd name="connsiteX2061" fmla="*/ 1037915 w 6868353"/>
                <a:gd name="connsiteY2061" fmla="*/ 2526086 h 6857985"/>
                <a:gd name="connsiteX2062" fmla="*/ 1026335 w 6868353"/>
                <a:gd name="connsiteY2062" fmla="*/ 2558520 h 6857985"/>
                <a:gd name="connsiteX2063" fmla="*/ 1017232 w 6868353"/>
                <a:gd name="connsiteY2063" fmla="*/ 2576231 h 6857985"/>
                <a:gd name="connsiteX2064" fmla="*/ 1038227 w 6868353"/>
                <a:gd name="connsiteY2064" fmla="*/ 2515355 h 6857985"/>
                <a:gd name="connsiteX2065" fmla="*/ 1072629 w 6868353"/>
                <a:gd name="connsiteY2065" fmla="*/ 2429364 h 6857985"/>
                <a:gd name="connsiteX2066" fmla="*/ 1113486 w 6868353"/>
                <a:gd name="connsiteY2066" fmla="*/ 2336041 h 6857985"/>
                <a:gd name="connsiteX2067" fmla="*/ 6555179 w 6868353"/>
                <a:gd name="connsiteY2067" fmla="*/ 2335502 h 6857985"/>
                <a:gd name="connsiteX2068" fmla="*/ 6580479 w 6868353"/>
                <a:gd name="connsiteY2068" fmla="*/ 2387799 h 6857985"/>
                <a:gd name="connsiteX2069" fmla="*/ 6593971 w 6868353"/>
                <a:gd name="connsiteY2069" fmla="*/ 2425740 h 6857985"/>
                <a:gd name="connsiteX2070" fmla="*/ 6603723 w 6868353"/>
                <a:gd name="connsiteY2070" fmla="*/ 2457537 h 6857985"/>
                <a:gd name="connsiteX2071" fmla="*/ 6559313 w 6868353"/>
                <a:gd name="connsiteY2071" fmla="*/ 2366733 h 6857985"/>
                <a:gd name="connsiteX2072" fmla="*/ 6555179 w 6868353"/>
                <a:gd name="connsiteY2072" fmla="*/ 2335502 h 6857985"/>
                <a:gd name="connsiteX2073" fmla="*/ 6569903 w 6868353"/>
                <a:gd name="connsiteY2073" fmla="*/ 2311152 h 6857985"/>
                <a:gd name="connsiteX2074" fmla="*/ 6584017 w 6868353"/>
                <a:gd name="connsiteY2074" fmla="*/ 2321487 h 6857985"/>
                <a:gd name="connsiteX2075" fmla="*/ 6592709 w 6868353"/>
                <a:gd name="connsiteY2075" fmla="*/ 2370470 h 6857985"/>
                <a:gd name="connsiteX2076" fmla="*/ 6611793 w 6868353"/>
                <a:gd name="connsiteY2076" fmla="*/ 2417217 h 6857985"/>
                <a:gd name="connsiteX2077" fmla="*/ 6625767 w 6868353"/>
                <a:gd name="connsiteY2077" fmla="*/ 2460354 h 6857985"/>
                <a:gd name="connsiteX2078" fmla="*/ 6664331 w 6868353"/>
                <a:gd name="connsiteY2078" fmla="*/ 2551441 h 6857985"/>
                <a:gd name="connsiteX2079" fmla="*/ 6633581 w 6868353"/>
                <a:gd name="connsiteY2079" fmla="*/ 2437632 h 6857985"/>
                <a:gd name="connsiteX2080" fmla="*/ 6677949 w 6868353"/>
                <a:gd name="connsiteY2080" fmla="*/ 2562951 h 6857985"/>
                <a:gd name="connsiteX2081" fmla="*/ 6678063 w 6868353"/>
                <a:gd name="connsiteY2081" fmla="*/ 2577901 h 6857985"/>
                <a:gd name="connsiteX2082" fmla="*/ 6671027 w 6868353"/>
                <a:gd name="connsiteY2082" fmla="*/ 2573342 h 6857985"/>
                <a:gd name="connsiteX2083" fmla="*/ 6657719 w 6868353"/>
                <a:gd name="connsiteY2083" fmla="*/ 2575211 h 6857985"/>
                <a:gd name="connsiteX2084" fmla="*/ 6624563 w 6868353"/>
                <a:gd name="connsiteY2084" fmla="*/ 2470788 h 6857985"/>
                <a:gd name="connsiteX2085" fmla="*/ 6613435 w 6868353"/>
                <a:gd name="connsiteY2085" fmla="*/ 2441115 h 6857985"/>
                <a:gd name="connsiteX2086" fmla="*/ 6607461 w 6868353"/>
                <a:gd name="connsiteY2086" fmla="*/ 2424310 h 6857985"/>
                <a:gd name="connsiteX2087" fmla="*/ 6600567 w 6868353"/>
                <a:gd name="connsiteY2087" fmla="*/ 2406076 h 6857985"/>
                <a:gd name="connsiteX2088" fmla="*/ 6569903 w 6868353"/>
                <a:gd name="connsiteY2088" fmla="*/ 2311152 h 6857985"/>
                <a:gd name="connsiteX2089" fmla="*/ 6309203 w 6868353"/>
                <a:gd name="connsiteY2089" fmla="*/ 2299291 h 6857985"/>
                <a:gd name="connsiteX2090" fmla="*/ 6341747 w 6868353"/>
                <a:gd name="connsiteY2090" fmla="*/ 2350906 h 6857985"/>
                <a:gd name="connsiteX2091" fmla="*/ 6346275 w 6868353"/>
                <a:gd name="connsiteY2091" fmla="*/ 2376926 h 6857985"/>
                <a:gd name="connsiteX2092" fmla="*/ 6340883 w 6868353"/>
                <a:gd name="connsiteY2092" fmla="*/ 2383736 h 6857985"/>
                <a:gd name="connsiteX2093" fmla="*/ 6326541 w 6868353"/>
                <a:gd name="connsiteY2093" fmla="*/ 2339778 h 6857985"/>
                <a:gd name="connsiteX2094" fmla="*/ 6308505 w 6868353"/>
                <a:gd name="connsiteY2094" fmla="*/ 2303805 h 6857985"/>
                <a:gd name="connsiteX2095" fmla="*/ 6309203 w 6868353"/>
                <a:gd name="connsiteY2095" fmla="*/ 2299291 h 6857985"/>
                <a:gd name="connsiteX2096" fmla="*/ 340097 w 6868353"/>
                <a:gd name="connsiteY2096" fmla="*/ 2299175 h 6857985"/>
                <a:gd name="connsiteX2097" fmla="*/ 319441 w 6868353"/>
                <a:gd name="connsiteY2097" fmla="*/ 2313898 h 6857985"/>
                <a:gd name="connsiteX2098" fmla="*/ 317502 w 6868353"/>
                <a:gd name="connsiteY2098" fmla="*/ 2336932 h 6857985"/>
                <a:gd name="connsiteX2099" fmla="*/ 316497 w 6868353"/>
                <a:gd name="connsiteY2099" fmla="*/ 2330972 h 6857985"/>
                <a:gd name="connsiteX2100" fmla="*/ 340097 w 6868353"/>
                <a:gd name="connsiteY2100" fmla="*/ 2299175 h 6857985"/>
                <a:gd name="connsiteX2101" fmla="*/ 1314787 w 6868353"/>
                <a:gd name="connsiteY2101" fmla="*/ 2269403 h 6857985"/>
                <a:gd name="connsiteX2102" fmla="*/ 1298761 w 6868353"/>
                <a:gd name="connsiteY2102" fmla="*/ 2300662 h 6857985"/>
                <a:gd name="connsiteX2103" fmla="*/ 1314787 w 6868353"/>
                <a:gd name="connsiteY2103" fmla="*/ 2269403 h 6857985"/>
                <a:gd name="connsiteX2104" fmla="*/ 270245 w 6868353"/>
                <a:gd name="connsiteY2104" fmla="*/ 2260979 h 6857985"/>
                <a:gd name="connsiteX2105" fmla="*/ 246150 w 6868353"/>
                <a:gd name="connsiteY2105" fmla="*/ 2329033 h 6857985"/>
                <a:gd name="connsiteX2106" fmla="*/ 247240 w 6868353"/>
                <a:gd name="connsiteY2106" fmla="*/ 2299699 h 6857985"/>
                <a:gd name="connsiteX2107" fmla="*/ 260265 w 6868353"/>
                <a:gd name="connsiteY2107" fmla="*/ 2271625 h 6857985"/>
                <a:gd name="connsiteX2108" fmla="*/ 270245 w 6868353"/>
                <a:gd name="connsiteY2108" fmla="*/ 2260979 h 6857985"/>
                <a:gd name="connsiteX2109" fmla="*/ 6138435 w 6868353"/>
                <a:gd name="connsiteY2109" fmla="*/ 2242660 h 6857985"/>
                <a:gd name="connsiteX2110" fmla="*/ 6151883 w 6868353"/>
                <a:gd name="connsiteY2110" fmla="*/ 2254240 h 6857985"/>
                <a:gd name="connsiteX2111" fmla="*/ 6160251 w 6868353"/>
                <a:gd name="connsiteY2111" fmla="*/ 2270294 h 6857985"/>
                <a:gd name="connsiteX2112" fmla="*/ 6169113 w 6868353"/>
                <a:gd name="connsiteY2112" fmla="*/ 2290794 h 6857985"/>
                <a:gd name="connsiteX2113" fmla="*/ 6208967 w 6868353"/>
                <a:gd name="connsiteY2113" fmla="*/ 2377974 h 6857985"/>
                <a:gd name="connsiteX2114" fmla="*/ 6195177 w 6868353"/>
                <a:gd name="connsiteY2114" fmla="*/ 2357021 h 6857985"/>
                <a:gd name="connsiteX2115" fmla="*/ 6222599 w 6868353"/>
                <a:gd name="connsiteY2115" fmla="*/ 2411752 h 6857985"/>
                <a:gd name="connsiteX2116" fmla="*/ 6213369 w 6868353"/>
                <a:gd name="connsiteY2116" fmla="*/ 2399747 h 6857985"/>
                <a:gd name="connsiteX2117" fmla="*/ 6217687 w 6868353"/>
                <a:gd name="connsiteY2117" fmla="*/ 2418350 h 6857985"/>
                <a:gd name="connsiteX2118" fmla="*/ 6225671 w 6868353"/>
                <a:gd name="connsiteY2118" fmla="*/ 2440010 h 6857985"/>
                <a:gd name="connsiteX2119" fmla="*/ 6214827 w 6868353"/>
                <a:gd name="connsiteY2119" fmla="*/ 2418590 h 6857985"/>
                <a:gd name="connsiteX2120" fmla="*/ 6199721 w 6868353"/>
                <a:gd name="connsiteY2120" fmla="*/ 2387473 h 6857985"/>
                <a:gd name="connsiteX2121" fmla="*/ 6170119 w 6868353"/>
                <a:gd name="connsiteY2121" fmla="*/ 2321104 h 6857985"/>
                <a:gd name="connsiteX2122" fmla="*/ 6190533 w 6868353"/>
                <a:gd name="connsiteY2122" fmla="*/ 2354232 h 6857985"/>
                <a:gd name="connsiteX2123" fmla="*/ 6138435 w 6868353"/>
                <a:gd name="connsiteY2123" fmla="*/ 2242660 h 6857985"/>
                <a:gd name="connsiteX2124" fmla="*/ 6257383 w 6868353"/>
                <a:gd name="connsiteY2124" fmla="*/ 2237727 h 6857985"/>
                <a:gd name="connsiteX2125" fmla="*/ 6275307 w 6868353"/>
                <a:gd name="connsiteY2125" fmla="*/ 2250644 h 6857985"/>
                <a:gd name="connsiteX2126" fmla="*/ 6322633 w 6868353"/>
                <a:gd name="connsiteY2126" fmla="*/ 2364722 h 6857985"/>
                <a:gd name="connsiteX2127" fmla="*/ 6294305 w 6868353"/>
                <a:gd name="connsiteY2127" fmla="*/ 2320977 h 6857985"/>
                <a:gd name="connsiteX2128" fmla="*/ 6289605 w 6868353"/>
                <a:gd name="connsiteY2128" fmla="*/ 2292110 h 6857985"/>
                <a:gd name="connsiteX2129" fmla="*/ 6261263 w 6868353"/>
                <a:gd name="connsiteY2129" fmla="*/ 2261587 h 6857985"/>
                <a:gd name="connsiteX2130" fmla="*/ 6257383 w 6868353"/>
                <a:gd name="connsiteY2130" fmla="*/ 2237727 h 6857985"/>
                <a:gd name="connsiteX2131" fmla="*/ 6511915 w 6868353"/>
                <a:gd name="connsiteY2131" fmla="*/ 2229041 h 6857985"/>
                <a:gd name="connsiteX2132" fmla="*/ 6523239 w 6868353"/>
                <a:gd name="connsiteY2132" fmla="*/ 2248691 h 6857985"/>
                <a:gd name="connsiteX2133" fmla="*/ 6541643 w 6868353"/>
                <a:gd name="connsiteY2133" fmla="*/ 2290355 h 6857985"/>
                <a:gd name="connsiteX2134" fmla="*/ 6512565 w 6868353"/>
                <a:gd name="connsiteY2134" fmla="*/ 2256633 h 6857985"/>
                <a:gd name="connsiteX2135" fmla="*/ 6527487 w 6868353"/>
                <a:gd name="connsiteY2135" fmla="*/ 2280346 h 6857985"/>
                <a:gd name="connsiteX2136" fmla="*/ 6511915 w 6868353"/>
                <a:gd name="connsiteY2136" fmla="*/ 2229041 h 6857985"/>
                <a:gd name="connsiteX2137" fmla="*/ 395318 w 6868353"/>
                <a:gd name="connsiteY2137" fmla="*/ 2223013 h 6857985"/>
                <a:gd name="connsiteX2138" fmla="*/ 387594 w 6868353"/>
                <a:gd name="connsiteY2138" fmla="*/ 2236374 h 6857985"/>
                <a:gd name="connsiteX2139" fmla="*/ 362734 w 6868353"/>
                <a:gd name="connsiteY2139" fmla="*/ 2296315 h 6857985"/>
                <a:gd name="connsiteX2140" fmla="*/ 380402 w 6868353"/>
                <a:gd name="connsiteY2140" fmla="*/ 2264037 h 6857985"/>
                <a:gd name="connsiteX2141" fmla="*/ 373508 w 6868353"/>
                <a:gd name="connsiteY2141" fmla="*/ 2292082 h 6857985"/>
                <a:gd name="connsiteX2142" fmla="*/ 389222 w 6868353"/>
                <a:gd name="connsiteY2142" fmla="*/ 2248096 h 6857985"/>
                <a:gd name="connsiteX2143" fmla="*/ 387849 w 6868353"/>
                <a:gd name="connsiteY2143" fmla="*/ 2237832 h 6857985"/>
                <a:gd name="connsiteX2144" fmla="*/ 395318 w 6868353"/>
                <a:gd name="connsiteY2144" fmla="*/ 2223013 h 6857985"/>
                <a:gd name="connsiteX2145" fmla="*/ 6222231 w 6868353"/>
                <a:gd name="connsiteY2145" fmla="*/ 2213595 h 6857985"/>
                <a:gd name="connsiteX2146" fmla="*/ 6228375 w 6868353"/>
                <a:gd name="connsiteY2146" fmla="*/ 2248337 h 6857985"/>
                <a:gd name="connsiteX2147" fmla="*/ 6289463 w 6868353"/>
                <a:gd name="connsiteY2147" fmla="*/ 2363392 h 6857985"/>
                <a:gd name="connsiteX2148" fmla="*/ 6293967 w 6868353"/>
                <a:gd name="connsiteY2148" fmla="*/ 2380777 h 6857985"/>
                <a:gd name="connsiteX2149" fmla="*/ 6302361 w 6868353"/>
                <a:gd name="connsiteY2149" fmla="*/ 2404575 h 6857985"/>
                <a:gd name="connsiteX2150" fmla="*/ 6297235 w 6868353"/>
                <a:gd name="connsiteY2150" fmla="*/ 2414683 h 6857985"/>
                <a:gd name="connsiteX2151" fmla="*/ 6286447 w 6868353"/>
                <a:gd name="connsiteY2151" fmla="*/ 2383636 h 6857985"/>
                <a:gd name="connsiteX2152" fmla="*/ 6276311 w 6868353"/>
                <a:gd name="connsiteY2152" fmla="*/ 2359314 h 6857985"/>
                <a:gd name="connsiteX2153" fmla="*/ 6258843 w 6868353"/>
                <a:gd name="connsiteY2153" fmla="*/ 2320963 h 6857985"/>
                <a:gd name="connsiteX2154" fmla="*/ 6240225 w 6868353"/>
                <a:gd name="connsiteY2154" fmla="*/ 2282413 h 6857985"/>
                <a:gd name="connsiteX2155" fmla="*/ 6228617 w 6868353"/>
                <a:gd name="connsiteY2155" fmla="*/ 2257836 h 6857985"/>
                <a:gd name="connsiteX2156" fmla="*/ 6213355 w 6868353"/>
                <a:gd name="connsiteY2156" fmla="*/ 2227469 h 6857985"/>
                <a:gd name="connsiteX2157" fmla="*/ 6222231 w 6868353"/>
                <a:gd name="connsiteY2157" fmla="*/ 2213595 h 6857985"/>
                <a:gd name="connsiteX2158" fmla="*/ 6523549 w 6868353"/>
                <a:gd name="connsiteY2158" fmla="*/ 2206610 h 6857985"/>
                <a:gd name="connsiteX2159" fmla="*/ 6544263 w 6868353"/>
                <a:gd name="connsiteY2159" fmla="*/ 2245364 h 6857985"/>
                <a:gd name="connsiteX2160" fmla="*/ 6565031 w 6868353"/>
                <a:gd name="connsiteY2160" fmla="*/ 2314522 h 6857985"/>
                <a:gd name="connsiteX2161" fmla="*/ 6556127 w 6868353"/>
                <a:gd name="connsiteY2161" fmla="*/ 2288572 h 6857985"/>
                <a:gd name="connsiteX2162" fmla="*/ 6550663 w 6868353"/>
                <a:gd name="connsiteY2162" fmla="*/ 2274868 h 6857985"/>
                <a:gd name="connsiteX2163" fmla="*/ 6544335 w 6868353"/>
                <a:gd name="connsiteY2163" fmla="*/ 2261163 h 6857985"/>
                <a:gd name="connsiteX2164" fmla="*/ 6520863 w 6868353"/>
                <a:gd name="connsiteY2164" fmla="*/ 2207805 h 6857985"/>
                <a:gd name="connsiteX2165" fmla="*/ 6523549 w 6868353"/>
                <a:gd name="connsiteY2165" fmla="*/ 2206610 h 6857985"/>
                <a:gd name="connsiteX2166" fmla="*/ 440513 w 6868353"/>
                <a:gd name="connsiteY2166" fmla="*/ 2199055 h 6857985"/>
                <a:gd name="connsiteX2167" fmla="*/ 413700 w 6868353"/>
                <a:gd name="connsiteY2167" fmla="*/ 2257454 h 6857985"/>
                <a:gd name="connsiteX2168" fmla="*/ 406168 w 6868353"/>
                <a:gd name="connsiteY2168" fmla="*/ 2244910 h 6857985"/>
                <a:gd name="connsiteX2169" fmla="*/ 378576 w 6868353"/>
                <a:gd name="connsiteY2169" fmla="*/ 2321373 h 6857985"/>
                <a:gd name="connsiteX2170" fmla="*/ 412751 w 6868353"/>
                <a:gd name="connsiteY2170" fmla="*/ 2286009 h 6857985"/>
                <a:gd name="connsiteX2171" fmla="*/ 419476 w 6868353"/>
                <a:gd name="connsiteY2171" fmla="*/ 2263527 h 6857985"/>
                <a:gd name="connsiteX2172" fmla="*/ 428720 w 6868353"/>
                <a:gd name="connsiteY2172" fmla="*/ 2239941 h 6857985"/>
                <a:gd name="connsiteX2173" fmla="*/ 440513 w 6868353"/>
                <a:gd name="connsiteY2173" fmla="*/ 2199055 h 6857985"/>
                <a:gd name="connsiteX2174" fmla="*/ 1251349 w 6868353"/>
                <a:gd name="connsiteY2174" fmla="*/ 2189924 h 6857985"/>
                <a:gd name="connsiteX2175" fmla="*/ 1221166 w 6868353"/>
                <a:gd name="connsiteY2175" fmla="*/ 2250191 h 6857985"/>
                <a:gd name="connsiteX2176" fmla="*/ 1199052 w 6868353"/>
                <a:gd name="connsiteY2176" fmla="*/ 2289293 h 6857985"/>
                <a:gd name="connsiteX2177" fmla="*/ 1188647 w 6868353"/>
                <a:gd name="connsiteY2177" fmla="*/ 2307088 h 6857985"/>
                <a:gd name="connsiteX2178" fmla="*/ 1180365 w 6868353"/>
                <a:gd name="connsiteY2178" fmla="*/ 2322576 h 6857985"/>
                <a:gd name="connsiteX2179" fmla="*/ 1185646 w 6868353"/>
                <a:gd name="connsiteY2179" fmla="*/ 2307485 h 6857985"/>
                <a:gd name="connsiteX2180" fmla="*/ 1193305 w 6868353"/>
                <a:gd name="connsiteY2180" fmla="*/ 2290836 h 6857985"/>
                <a:gd name="connsiteX2181" fmla="*/ 1212176 w 6868353"/>
                <a:gd name="connsiteY2181" fmla="*/ 2254650 h 6857985"/>
                <a:gd name="connsiteX2182" fmla="*/ 1251349 w 6868353"/>
                <a:gd name="connsiteY2182" fmla="*/ 2189924 h 6857985"/>
                <a:gd name="connsiteX2183" fmla="*/ 466945 w 6868353"/>
                <a:gd name="connsiteY2183" fmla="*/ 2134598 h 6857985"/>
                <a:gd name="connsiteX2184" fmla="*/ 436847 w 6868353"/>
                <a:gd name="connsiteY2184" fmla="*/ 2169580 h 6857985"/>
                <a:gd name="connsiteX2185" fmla="*/ 434666 w 6868353"/>
                <a:gd name="connsiteY2185" fmla="*/ 2151799 h 6857985"/>
                <a:gd name="connsiteX2186" fmla="*/ 408971 w 6868353"/>
                <a:gd name="connsiteY2186" fmla="*/ 2176149 h 6857985"/>
                <a:gd name="connsiteX2187" fmla="*/ 400788 w 6868353"/>
                <a:gd name="connsiteY2187" fmla="*/ 2203841 h 6857985"/>
                <a:gd name="connsiteX2188" fmla="*/ 418442 w 6868353"/>
                <a:gd name="connsiteY2188" fmla="*/ 2206785 h 6857985"/>
                <a:gd name="connsiteX2189" fmla="*/ 425931 w 6868353"/>
                <a:gd name="connsiteY2189" fmla="*/ 2219371 h 6857985"/>
                <a:gd name="connsiteX2190" fmla="*/ 466945 w 6868353"/>
                <a:gd name="connsiteY2190" fmla="*/ 2134598 h 6857985"/>
                <a:gd name="connsiteX2191" fmla="*/ 1197863 w 6868353"/>
                <a:gd name="connsiteY2191" fmla="*/ 2131215 h 6857985"/>
                <a:gd name="connsiteX2192" fmla="*/ 1185334 w 6868353"/>
                <a:gd name="connsiteY2192" fmla="*/ 2153484 h 6857985"/>
                <a:gd name="connsiteX2193" fmla="*/ 1170483 w 6868353"/>
                <a:gd name="connsiteY2193" fmla="*/ 2180907 h 6857985"/>
                <a:gd name="connsiteX2194" fmla="*/ 1137015 w 6868353"/>
                <a:gd name="connsiteY2194" fmla="*/ 2242349 h 6857985"/>
                <a:gd name="connsiteX2195" fmla="*/ 1121273 w 6868353"/>
                <a:gd name="connsiteY2195" fmla="*/ 2272673 h 6857985"/>
                <a:gd name="connsiteX2196" fmla="*/ 1109352 w 6868353"/>
                <a:gd name="connsiteY2196" fmla="*/ 2300931 h 6857985"/>
                <a:gd name="connsiteX2197" fmla="*/ 1098267 w 6868353"/>
                <a:gd name="connsiteY2197" fmla="*/ 2341335 h 6857985"/>
                <a:gd name="connsiteX2198" fmla="*/ 1063342 w 6868353"/>
                <a:gd name="connsiteY2198" fmla="*/ 2397086 h 6857985"/>
                <a:gd name="connsiteX2199" fmla="*/ 1057764 w 6868353"/>
                <a:gd name="connsiteY2199" fmla="*/ 2435240 h 6857985"/>
                <a:gd name="connsiteX2200" fmla="*/ 1037080 w 6868353"/>
                <a:gd name="connsiteY2200" fmla="*/ 2463483 h 6857985"/>
                <a:gd name="connsiteX2201" fmla="*/ 980494 w 6868353"/>
                <a:gd name="connsiteY2201" fmla="*/ 2602464 h 6857985"/>
                <a:gd name="connsiteX2202" fmla="*/ 1070378 w 6868353"/>
                <a:gd name="connsiteY2202" fmla="*/ 2361807 h 6857985"/>
                <a:gd name="connsiteX2203" fmla="*/ 1095733 w 6868353"/>
                <a:gd name="connsiteY2203" fmla="*/ 2304244 h 6857985"/>
                <a:gd name="connsiteX2204" fmla="*/ 1124274 w 6868353"/>
                <a:gd name="connsiteY2204" fmla="*/ 2246624 h 6857985"/>
                <a:gd name="connsiteX2205" fmla="*/ 1158124 w 6868353"/>
                <a:gd name="connsiteY2205" fmla="*/ 2189118 h 6857985"/>
                <a:gd name="connsiteX2206" fmla="*/ 1176740 w 6868353"/>
                <a:gd name="connsiteY2206" fmla="*/ 2159954 h 6857985"/>
                <a:gd name="connsiteX2207" fmla="*/ 1197863 w 6868353"/>
                <a:gd name="connsiteY2207" fmla="*/ 2131215 h 6857985"/>
                <a:gd name="connsiteX2208" fmla="*/ 1337835 w 6868353"/>
                <a:gd name="connsiteY2208" fmla="*/ 2098724 h 6857985"/>
                <a:gd name="connsiteX2209" fmla="*/ 1302386 w 6868353"/>
                <a:gd name="connsiteY2209" fmla="*/ 2172469 h 6857985"/>
                <a:gd name="connsiteX2210" fmla="*/ 1279933 w 6868353"/>
                <a:gd name="connsiteY2210" fmla="*/ 2212080 h 6857985"/>
                <a:gd name="connsiteX2211" fmla="*/ 1257267 w 6868353"/>
                <a:gd name="connsiteY2211" fmla="*/ 2254651 h 6857985"/>
                <a:gd name="connsiteX2212" fmla="*/ 1233313 w 6868353"/>
                <a:gd name="connsiteY2212" fmla="*/ 2298963 h 6857985"/>
                <a:gd name="connsiteX2213" fmla="*/ 1221053 w 6868353"/>
                <a:gd name="connsiteY2213" fmla="*/ 2321713 h 6857985"/>
                <a:gd name="connsiteX2214" fmla="*/ 1209784 w 6868353"/>
                <a:gd name="connsiteY2214" fmla="*/ 2345398 h 6857985"/>
                <a:gd name="connsiteX2215" fmla="*/ 1167001 w 6868353"/>
                <a:gd name="connsiteY2215" fmla="*/ 2443762 h 6857985"/>
                <a:gd name="connsiteX2216" fmla="*/ 1191960 w 6868353"/>
                <a:gd name="connsiteY2216" fmla="*/ 2373755 h 6857985"/>
                <a:gd name="connsiteX2217" fmla="*/ 1211299 w 6868353"/>
                <a:gd name="connsiteY2217" fmla="*/ 2329485 h 6857985"/>
                <a:gd name="connsiteX2218" fmla="*/ 1222823 w 6868353"/>
                <a:gd name="connsiteY2218" fmla="*/ 2306254 h 6857985"/>
                <a:gd name="connsiteX2219" fmla="*/ 1235267 w 6868353"/>
                <a:gd name="connsiteY2219" fmla="*/ 2282554 h 6857985"/>
                <a:gd name="connsiteX2220" fmla="*/ 1261004 w 6868353"/>
                <a:gd name="connsiteY2220" fmla="*/ 2234010 h 6857985"/>
                <a:gd name="connsiteX2221" fmla="*/ 1273972 w 6868353"/>
                <a:gd name="connsiteY2221" fmla="*/ 2209631 h 6857985"/>
                <a:gd name="connsiteX2222" fmla="*/ 1287889 w 6868353"/>
                <a:gd name="connsiteY2222" fmla="*/ 2186173 h 6857985"/>
                <a:gd name="connsiteX2223" fmla="*/ 1337835 w 6868353"/>
                <a:gd name="connsiteY2223" fmla="*/ 2098724 h 6857985"/>
                <a:gd name="connsiteX2224" fmla="*/ 6497107 w 6868353"/>
                <a:gd name="connsiteY2224" fmla="*/ 2097096 h 6857985"/>
                <a:gd name="connsiteX2225" fmla="*/ 6507993 w 6868353"/>
                <a:gd name="connsiteY2225" fmla="*/ 2115005 h 6857985"/>
                <a:gd name="connsiteX2226" fmla="*/ 6515029 w 6868353"/>
                <a:gd name="connsiteY2226" fmla="*/ 2128610 h 6857985"/>
                <a:gd name="connsiteX2227" fmla="*/ 6523439 w 6868353"/>
                <a:gd name="connsiteY2227" fmla="*/ 2141139 h 6857985"/>
                <a:gd name="connsiteX2228" fmla="*/ 6523707 w 6868353"/>
                <a:gd name="connsiteY2228" fmla="*/ 2148132 h 6857985"/>
                <a:gd name="connsiteX2229" fmla="*/ 6534679 w 6868353"/>
                <a:gd name="connsiteY2229" fmla="*/ 2189797 h 6857985"/>
                <a:gd name="connsiteX2230" fmla="*/ 6504171 w 6868353"/>
                <a:gd name="connsiteY2230" fmla="*/ 2135207 h 6857985"/>
                <a:gd name="connsiteX2231" fmla="*/ 6500759 w 6868353"/>
                <a:gd name="connsiteY2231" fmla="*/ 2115939 h 6857985"/>
                <a:gd name="connsiteX2232" fmla="*/ 6497107 w 6868353"/>
                <a:gd name="connsiteY2232" fmla="*/ 2097096 h 6857985"/>
                <a:gd name="connsiteX2233" fmla="*/ 6069263 w 6868353"/>
                <a:gd name="connsiteY2233" fmla="*/ 2097039 h 6857985"/>
                <a:gd name="connsiteX2234" fmla="*/ 6100195 w 6868353"/>
                <a:gd name="connsiteY2234" fmla="*/ 2152620 h 6857985"/>
                <a:gd name="connsiteX2235" fmla="*/ 6118163 w 6868353"/>
                <a:gd name="connsiteY2235" fmla="*/ 2200924 h 6857985"/>
                <a:gd name="connsiteX2236" fmla="*/ 6106241 w 6868353"/>
                <a:gd name="connsiteY2236" fmla="*/ 2174422 h 6857985"/>
                <a:gd name="connsiteX2237" fmla="*/ 6090315 w 6868353"/>
                <a:gd name="connsiteY2237" fmla="*/ 2146334 h 6857985"/>
                <a:gd name="connsiteX2238" fmla="*/ 6069263 w 6868353"/>
                <a:gd name="connsiteY2238" fmla="*/ 2097039 h 6857985"/>
                <a:gd name="connsiteX2239" fmla="*/ 490545 w 6868353"/>
                <a:gd name="connsiteY2239" fmla="*/ 2087540 h 6857985"/>
                <a:gd name="connsiteX2240" fmla="*/ 466789 w 6868353"/>
                <a:gd name="connsiteY2240" fmla="*/ 2106963 h 6857985"/>
                <a:gd name="connsiteX2241" fmla="*/ 454586 w 6868353"/>
                <a:gd name="connsiteY2241" fmla="*/ 2126472 h 6857985"/>
                <a:gd name="connsiteX2242" fmla="*/ 464113 w 6868353"/>
                <a:gd name="connsiteY2242" fmla="*/ 2110970 h 6857985"/>
                <a:gd name="connsiteX2243" fmla="*/ 455930 w 6868353"/>
                <a:gd name="connsiteY2243" fmla="*/ 2138378 h 6857985"/>
                <a:gd name="connsiteX2244" fmla="*/ 490545 w 6868353"/>
                <a:gd name="connsiteY2244" fmla="*/ 2087540 h 6857985"/>
                <a:gd name="connsiteX2245" fmla="*/ 6049147 w 6868353"/>
                <a:gd name="connsiteY2245" fmla="*/ 2081537 h 6857985"/>
                <a:gd name="connsiteX2246" fmla="*/ 6082739 w 6868353"/>
                <a:gd name="connsiteY2246" fmla="*/ 2145697 h 6857985"/>
                <a:gd name="connsiteX2247" fmla="*/ 6049147 w 6868353"/>
                <a:gd name="connsiteY2247" fmla="*/ 2081537 h 6857985"/>
                <a:gd name="connsiteX2248" fmla="*/ 6455449 w 6868353"/>
                <a:gd name="connsiteY2248" fmla="*/ 2060736 h 6857985"/>
                <a:gd name="connsiteX2249" fmla="*/ 6494403 w 6868353"/>
                <a:gd name="connsiteY2249" fmla="*/ 2128681 h 6857985"/>
                <a:gd name="connsiteX2250" fmla="*/ 6451237 w 6868353"/>
                <a:gd name="connsiteY2250" fmla="*/ 2062610 h 6857985"/>
                <a:gd name="connsiteX2251" fmla="*/ 6455449 w 6868353"/>
                <a:gd name="connsiteY2251" fmla="*/ 2060736 h 6857985"/>
                <a:gd name="connsiteX2252" fmla="*/ 6430625 w 6868353"/>
                <a:gd name="connsiteY2252" fmla="*/ 2059450 h 6857985"/>
                <a:gd name="connsiteX2253" fmla="*/ 6475941 w 6868353"/>
                <a:gd name="connsiteY2253" fmla="*/ 2143843 h 6857985"/>
                <a:gd name="connsiteX2254" fmla="*/ 6466511 w 6868353"/>
                <a:gd name="connsiteY2254" fmla="*/ 2144565 h 6857985"/>
                <a:gd name="connsiteX2255" fmla="*/ 6432195 w 6868353"/>
                <a:gd name="connsiteY2255" fmla="*/ 2064309 h 6857985"/>
                <a:gd name="connsiteX2256" fmla="*/ 6430625 w 6868353"/>
                <a:gd name="connsiteY2256" fmla="*/ 2059450 h 6857985"/>
                <a:gd name="connsiteX2257" fmla="*/ 1186538 w 6868353"/>
                <a:gd name="connsiteY2257" fmla="*/ 2052104 h 6857985"/>
                <a:gd name="connsiteX2258" fmla="*/ 1138333 w 6868353"/>
                <a:gd name="connsiteY2258" fmla="*/ 2129459 h 6857985"/>
                <a:gd name="connsiteX2259" fmla="*/ 1145270 w 6868353"/>
                <a:gd name="connsiteY2259" fmla="*/ 2139284 h 6857985"/>
                <a:gd name="connsiteX2260" fmla="*/ 1160191 w 6868353"/>
                <a:gd name="connsiteY2260" fmla="*/ 2132305 h 6857985"/>
                <a:gd name="connsiteX2261" fmla="*/ 1186538 w 6868353"/>
                <a:gd name="connsiteY2261" fmla="*/ 2052104 h 6857985"/>
                <a:gd name="connsiteX2262" fmla="*/ 6177941 w 6868353"/>
                <a:gd name="connsiteY2262" fmla="*/ 2048479 h 6857985"/>
                <a:gd name="connsiteX2263" fmla="*/ 6199383 w 6868353"/>
                <a:gd name="connsiteY2263" fmla="*/ 2068938 h 6857985"/>
                <a:gd name="connsiteX2264" fmla="*/ 6174267 w 6868353"/>
                <a:gd name="connsiteY2264" fmla="*/ 2105604 h 6857985"/>
                <a:gd name="connsiteX2265" fmla="*/ 6177941 w 6868353"/>
                <a:gd name="connsiteY2265" fmla="*/ 2048479 h 6857985"/>
                <a:gd name="connsiteX2266" fmla="*/ 6078933 w 6868353"/>
                <a:gd name="connsiteY2266" fmla="*/ 2046937 h 6857985"/>
                <a:gd name="connsiteX2267" fmla="*/ 6117497 w 6868353"/>
                <a:gd name="connsiteY2267" fmla="*/ 2101031 h 6857985"/>
                <a:gd name="connsiteX2268" fmla="*/ 6152861 w 6868353"/>
                <a:gd name="connsiteY2268" fmla="*/ 2138109 h 6857985"/>
                <a:gd name="connsiteX2269" fmla="*/ 6148671 w 6868353"/>
                <a:gd name="connsiteY2269" fmla="*/ 2148387 h 6857985"/>
                <a:gd name="connsiteX2270" fmla="*/ 6136821 w 6868353"/>
                <a:gd name="connsiteY2270" fmla="*/ 2134060 h 6857985"/>
                <a:gd name="connsiteX2271" fmla="*/ 6116889 w 6868353"/>
                <a:gd name="connsiteY2271" fmla="*/ 2101697 h 6857985"/>
                <a:gd name="connsiteX2272" fmla="*/ 6136311 w 6868353"/>
                <a:gd name="connsiteY2272" fmla="*/ 2143659 h 6857985"/>
                <a:gd name="connsiteX2273" fmla="*/ 6158977 w 6868353"/>
                <a:gd name="connsiteY2273" fmla="*/ 2189089 h 6857985"/>
                <a:gd name="connsiteX2274" fmla="*/ 6200063 w 6868353"/>
                <a:gd name="connsiteY2274" fmla="*/ 2251366 h 6857985"/>
                <a:gd name="connsiteX2275" fmla="*/ 6204039 w 6868353"/>
                <a:gd name="connsiteY2275" fmla="*/ 2270039 h 6857985"/>
                <a:gd name="connsiteX2276" fmla="*/ 6228305 w 6868353"/>
                <a:gd name="connsiteY2276" fmla="*/ 2332232 h 6857985"/>
                <a:gd name="connsiteX2277" fmla="*/ 6237735 w 6868353"/>
                <a:gd name="connsiteY2277" fmla="*/ 2331481 h 6857985"/>
                <a:gd name="connsiteX2278" fmla="*/ 6237677 w 6868353"/>
                <a:gd name="connsiteY2278" fmla="*/ 2337951 h 6857985"/>
                <a:gd name="connsiteX2279" fmla="*/ 6260329 w 6868353"/>
                <a:gd name="connsiteY2279" fmla="*/ 2403258 h 6857985"/>
                <a:gd name="connsiteX2280" fmla="*/ 6227285 w 6868353"/>
                <a:gd name="connsiteY2280" fmla="*/ 2333180 h 6857985"/>
                <a:gd name="connsiteX2281" fmla="*/ 6205597 w 6868353"/>
                <a:gd name="connsiteY2281" fmla="*/ 2287042 h 6857985"/>
                <a:gd name="connsiteX2282" fmla="*/ 6193803 w 6868353"/>
                <a:gd name="connsiteY2282" fmla="*/ 2262324 h 6857985"/>
                <a:gd name="connsiteX2283" fmla="*/ 6180751 w 6868353"/>
                <a:gd name="connsiteY2283" fmla="*/ 2237294 h 6857985"/>
                <a:gd name="connsiteX2284" fmla="*/ 6128157 w 6868353"/>
                <a:gd name="connsiteY2284" fmla="*/ 2135546 h 6857985"/>
                <a:gd name="connsiteX2285" fmla="*/ 6078933 w 6868353"/>
                <a:gd name="connsiteY2285" fmla="*/ 2046937 h 6857985"/>
                <a:gd name="connsiteX2286" fmla="*/ 1249608 w 6868353"/>
                <a:gd name="connsiteY2286" fmla="*/ 2042010 h 6857985"/>
                <a:gd name="connsiteX2287" fmla="*/ 1196575 w 6868353"/>
                <a:gd name="connsiteY2287" fmla="*/ 2116010 h 6857985"/>
                <a:gd name="connsiteX2288" fmla="*/ 1249608 w 6868353"/>
                <a:gd name="connsiteY2288" fmla="*/ 2042010 h 6857985"/>
                <a:gd name="connsiteX2289" fmla="*/ 370789 w 6868353"/>
                <a:gd name="connsiteY2289" fmla="*/ 2027372 h 6857985"/>
                <a:gd name="connsiteX2290" fmla="*/ 310862 w 6868353"/>
                <a:gd name="connsiteY2290" fmla="*/ 2177608 h 6857985"/>
                <a:gd name="connsiteX2291" fmla="*/ 337166 w 6868353"/>
                <a:gd name="connsiteY2291" fmla="*/ 2107275 h 6857985"/>
                <a:gd name="connsiteX2292" fmla="*/ 370789 w 6868353"/>
                <a:gd name="connsiteY2292" fmla="*/ 2027372 h 6857985"/>
                <a:gd name="connsiteX2293" fmla="*/ 6261305 w 6868353"/>
                <a:gd name="connsiteY2293" fmla="*/ 2019727 h 6857985"/>
                <a:gd name="connsiteX2294" fmla="*/ 6335955 w 6868353"/>
                <a:gd name="connsiteY2294" fmla="*/ 2161610 h 6857985"/>
                <a:gd name="connsiteX2295" fmla="*/ 6375807 w 6868353"/>
                <a:gd name="connsiteY2295" fmla="*/ 2248266 h 6857985"/>
                <a:gd name="connsiteX2296" fmla="*/ 6408439 w 6868353"/>
                <a:gd name="connsiteY2296" fmla="*/ 2334822 h 6857985"/>
                <a:gd name="connsiteX2297" fmla="*/ 6417657 w 6868353"/>
                <a:gd name="connsiteY2297" fmla="*/ 2341221 h 6857985"/>
                <a:gd name="connsiteX2298" fmla="*/ 6416849 w 6868353"/>
                <a:gd name="connsiteY2298" fmla="*/ 2357219 h 6857985"/>
                <a:gd name="connsiteX2299" fmla="*/ 6407307 w 6868353"/>
                <a:gd name="connsiteY2299" fmla="*/ 2332826 h 6857985"/>
                <a:gd name="connsiteX2300" fmla="*/ 6392839 w 6868353"/>
                <a:gd name="connsiteY2300" fmla="*/ 2297504 h 6857985"/>
                <a:gd name="connsiteX2301" fmla="*/ 6340119 w 6868353"/>
                <a:gd name="connsiteY2301" fmla="*/ 2191934 h 6857985"/>
                <a:gd name="connsiteX2302" fmla="*/ 6310459 w 6868353"/>
                <a:gd name="connsiteY2302" fmla="*/ 2122749 h 6857985"/>
                <a:gd name="connsiteX2303" fmla="*/ 6282851 w 6868353"/>
                <a:gd name="connsiteY2303" fmla="*/ 2070183 h 6857985"/>
                <a:gd name="connsiteX2304" fmla="*/ 6276623 w 6868353"/>
                <a:gd name="connsiteY2304" fmla="*/ 2056889 h 6857985"/>
                <a:gd name="connsiteX2305" fmla="*/ 6270579 w 6868353"/>
                <a:gd name="connsiteY2305" fmla="*/ 2044091 h 6857985"/>
                <a:gd name="connsiteX2306" fmla="*/ 6261305 w 6868353"/>
                <a:gd name="connsiteY2306" fmla="*/ 2019727 h 6857985"/>
                <a:gd name="connsiteX2307" fmla="*/ 432316 w 6868353"/>
                <a:gd name="connsiteY2307" fmla="*/ 1998803 h 6857985"/>
                <a:gd name="connsiteX2308" fmla="*/ 401397 w 6868353"/>
                <a:gd name="connsiteY2308" fmla="*/ 2051383 h 6857985"/>
                <a:gd name="connsiteX2309" fmla="*/ 411817 w 6868353"/>
                <a:gd name="connsiteY2309" fmla="*/ 2035866 h 6857985"/>
                <a:gd name="connsiteX2310" fmla="*/ 400222 w 6868353"/>
                <a:gd name="connsiteY2310" fmla="*/ 2057201 h 6857985"/>
                <a:gd name="connsiteX2311" fmla="*/ 375319 w 6868353"/>
                <a:gd name="connsiteY2311" fmla="*/ 2082061 h 6857985"/>
                <a:gd name="connsiteX2312" fmla="*/ 390496 w 6868353"/>
                <a:gd name="connsiteY2312" fmla="*/ 2061038 h 6857985"/>
                <a:gd name="connsiteX2313" fmla="*/ 432316 w 6868353"/>
                <a:gd name="connsiteY2313" fmla="*/ 1998803 h 6857985"/>
                <a:gd name="connsiteX2314" fmla="*/ 6056905 w 6868353"/>
                <a:gd name="connsiteY2314" fmla="*/ 1995485 h 6857985"/>
                <a:gd name="connsiteX2315" fmla="*/ 6063899 w 6868353"/>
                <a:gd name="connsiteY2315" fmla="*/ 2002979 h 6857985"/>
                <a:gd name="connsiteX2316" fmla="*/ 6070043 w 6868353"/>
                <a:gd name="connsiteY2316" fmla="*/ 2008925 h 6857985"/>
                <a:gd name="connsiteX2317" fmla="*/ 6069631 w 6868353"/>
                <a:gd name="connsiteY2317" fmla="*/ 1999893 h 6857985"/>
                <a:gd name="connsiteX2318" fmla="*/ 6091943 w 6868353"/>
                <a:gd name="connsiteY2318" fmla="*/ 2034776 h 6857985"/>
                <a:gd name="connsiteX2319" fmla="*/ 6088163 w 6868353"/>
                <a:gd name="connsiteY2319" fmla="*/ 2045210 h 6857985"/>
                <a:gd name="connsiteX2320" fmla="*/ 6072195 w 6868353"/>
                <a:gd name="connsiteY2320" fmla="*/ 2017604 h 6857985"/>
                <a:gd name="connsiteX2321" fmla="*/ 6055219 w 6868353"/>
                <a:gd name="connsiteY2321" fmla="*/ 1999596 h 6857985"/>
                <a:gd name="connsiteX2322" fmla="*/ 6056905 w 6868353"/>
                <a:gd name="connsiteY2322" fmla="*/ 1995485 h 6857985"/>
                <a:gd name="connsiteX2323" fmla="*/ 1448515 w 6868353"/>
                <a:gd name="connsiteY2323" fmla="*/ 1983584 h 6857985"/>
                <a:gd name="connsiteX2324" fmla="*/ 1443079 w 6868353"/>
                <a:gd name="connsiteY2324" fmla="*/ 1998775 h 6857985"/>
                <a:gd name="connsiteX2325" fmla="*/ 1413873 w 6868353"/>
                <a:gd name="connsiteY2325" fmla="*/ 2043710 h 6857985"/>
                <a:gd name="connsiteX2326" fmla="*/ 1376668 w 6868353"/>
                <a:gd name="connsiteY2326" fmla="*/ 2096813 h 6857985"/>
                <a:gd name="connsiteX2327" fmla="*/ 1359438 w 6868353"/>
                <a:gd name="connsiteY2327" fmla="*/ 2119365 h 6857985"/>
                <a:gd name="connsiteX2328" fmla="*/ 1346343 w 6868353"/>
                <a:gd name="connsiteY2328" fmla="*/ 2136085 h 6857985"/>
                <a:gd name="connsiteX2329" fmla="*/ 1357527 w 6868353"/>
                <a:gd name="connsiteY2329" fmla="*/ 2116208 h 6857985"/>
                <a:gd name="connsiteX2330" fmla="*/ 1370792 w 6868353"/>
                <a:gd name="connsiteY2330" fmla="*/ 2096672 h 6857985"/>
                <a:gd name="connsiteX2331" fmla="*/ 1398838 w 6868353"/>
                <a:gd name="connsiteY2331" fmla="*/ 2057456 h 6857985"/>
                <a:gd name="connsiteX2332" fmla="*/ 1425538 w 6868353"/>
                <a:gd name="connsiteY2332" fmla="*/ 2019034 h 6857985"/>
                <a:gd name="connsiteX2333" fmla="*/ 1448515 w 6868353"/>
                <a:gd name="connsiteY2333" fmla="*/ 1983584 h 6857985"/>
                <a:gd name="connsiteX2334" fmla="*/ 6415887 w 6868353"/>
                <a:gd name="connsiteY2334" fmla="*/ 1981843 h 6857985"/>
                <a:gd name="connsiteX2335" fmla="*/ 6444499 w 6868353"/>
                <a:gd name="connsiteY2335" fmla="*/ 2038613 h 6857985"/>
                <a:gd name="connsiteX2336" fmla="*/ 6415887 w 6868353"/>
                <a:gd name="connsiteY2336" fmla="*/ 1981843 h 6857985"/>
                <a:gd name="connsiteX2337" fmla="*/ 582867 w 6868353"/>
                <a:gd name="connsiteY2337" fmla="*/ 1962408 h 6857985"/>
                <a:gd name="connsiteX2338" fmla="*/ 578220 w 6868353"/>
                <a:gd name="connsiteY2338" fmla="*/ 1963212 h 6857985"/>
                <a:gd name="connsiteX2339" fmla="*/ 567970 w 6868353"/>
                <a:gd name="connsiteY2339" fmla="*/ 1983881 h 6857985"/>
                <a:gd name="connsiteX2340" fmla="*/ 553827 w 6868353"/>
                <a:gd name="connsiteY2340" fmla="*/ 2020860 h 6857985"/>
                <a:gd name="connsiteX2341" fmla="*/ 574624 w 6868353"/>
                <a:gd name="connsiteY2341" fmla="*/ 1997076 h 6857985"/>
                <a:gd name="connsiteX2342" fmla="*/ 584506 w 6868353"/>
                <a:gd name="connsiteY2342" fmla="*/ 1976349 h 6857985"/>
                <a:gd name="connsiteX2343" fmla="*/ 578998 w 6868353"/>
                <a:gd name="connsiteY2343" fmla="*/ 1972966 h 6857985"/>
                <a:gd name="connsiteX2344" fmla="*/ 582867 w 6868353"/>
                <a:gd name="connsiteY2344" fmla="*/ 1962408 h 6857985"/>
                <a:gd name="connsiteX2345" fmla="*/ 1390344 w 6868353"/>
                <a:gd name="connsiteY2345" fmla="*/ 1959843 h 6857985"/>
                <a:gd name="connsiteX2346" fmla="*/ 1335202 w 6868353"/>
                <a:gd name="connsiteY2346" fmla="*/ 2048991 h 6857985"/>
                <a:gd name="connsiteX2347" fmla="*/ 1356919 w 6868353"/>
                <a:gd name="connsiteY2347" fmla="*/ 2008020 h 6857985"/>
                <a:gd name="connsiteX2348" fmla="*/ 1390344 w 6868353"/>
                <a:gd name="connsiteY2348" fmla="*/ 1959843 h 6857985"/>
                <a:gd name="connsiteX2349" fmla="*/ 5983031 w 6868353"/>
                <a:gd name="connsiteY2349" fmla="*/ 1957266 h 6857985"/>
                <a:gd name="connsiteX2350" fmla="*/ 6024811 w 6868353"/>
                <a:gd name="connsiteY2350" fmla="*/ 2022092 h 6857985"/>
                <a:gd name="connsiteX2351" fmla="*/ 6003107 w 6868353"/>
                <a:gd name="connsiteY2351" fmla="*/ 2001168 h 6857985"/>
                <a:gd name="connsiteX2352" fmla="*/ 5983031 w 6868353"/>
                <a:gd name="connsiteY2352" fmla="*/ 1957266 h 6857985"/>
                <a:gd name="connsiteX2353" fmla="*/ 6017581 w 6868353"/>
                <a:gd name="connsiteY2353" fmla="*/ 1950794 h 6857985"/>
                <a:gd name="connsiteX2354" fmla="*/ 6039547 w 6868353"/>
                <a:gd name="connsiteY2354" fmla="*/ 1979294 h 6857985"/>
                <a:gd name="connsiteX2355" fmla="*/ 6059085 w 6868353"/>
                <a:gd name="connsiteY2355" fmla="*/ 2011077 h 6857985"/>
                <a:gd name="connsiteX2356" fmla="*/ 6073483 w 6868353"/>
                <a:gd name="connsiteY2356" fmla="*/ 2038273 h 6857985"/>
                <a:gd name="connsiteX2357" fmla="*/ 6055079 w 6868353"/>
                <a:gd name="connsiteY2357" fmla="*/ 2013823 h 6857985"/>
                <a:gd name="connsiteX2358" fmla="*/ 6015635 w 6868353"/>
                <a:gd name="connsiteY2358" fmla="*/ 1953047 h 6857985"/>
                <a:gd name="connsiteX2359" fmla="*/ 6017581 w 6868353"/>
                <a:gd name="connsiteY2359" fmla="*/ 1950794 h 6857985"/>
                <a:gd name="connsiteX2360" fmla="*/ 1268337 w 6868353"/>
                <a:gd name="connsiteY2360" fmla="*/ 1948701 h 6857985"/>
                <a:gd name="connsiteX2361" fmla="*/ 1227225 w 6868353"/>
                <a:gd name="connsiteY2361" fmla="*/ 2017646 h 6857985"/>
                <a:gd name="connsiteX2362" fmla="*/ 1219240 w 6868353"/>
                <a:gd name="connsiteY2362" fmla="*/ 2022573 h 6857985"/>
                <a:gd name="connsiteX2363" fmla="*/ 1211199 w 6868353"/>
                <a:gd name="connsiteY2363" fmla="*/ 2021271 h 6857985"/>
                <a:gd name="connsiteX2364" fmla="*/ 1241977 w 6868353"/>
                <a:gd name="connsiteY2364" fmla="*/ 1967997 h 6857985"/>
                <a:gd name="connsiteX2365" fmla="*/ 1268337 w 6868353"/>
                <a:gd name="connsiteY2365" fmla="*/ 1948701 h 6857985"/>
                <a:gd name="connsiteX2366" fmla="*/ 1248239 w 6868353"/>
                <a:gd name="connsiteY2366" fmla="*/ 1939341 h 6857985"/>
                <a:gd name="connsiteX2367" fmla="*/ 1231345 w 6868353"/>
                <a:gd name="connsiteY2367" fmla="*/ 1973703 h 6857985"/>
                <a:gd name="connsiteX2368" fmla="*/ 1220642 w 6868353"/>
                <a:gd name="connsiteY2368" fmla="*/ 1974156 h 6857985"/>
                <a:gd name="connsiteX2369" fmla="*/ 1236257 w 6868353"/>
                <a:gd name="connsiteY2369" fmla="*/ 1950018 h 6857985"/>
                <a:gd name="connsiteX2370" fmla="*/ 1248239 w 6868353"/>
                <a:gd name="connsiteY2370" fmla="*/ 1939341 h 6857985"/>
                <a:gd name="connsiteX2371" fmla="*/ 6218351 w 6868353"/>
                <a:gd name="connsiteY2371" fmla="*/ 1934941 h 6857985"/>
                <a:gd name="connsiteX2372" fmla="*/ 6225035 w 6868353"/>
                <a:gd name="connsiteY2372" fmla="*/ 1950995 h 6857985"/>
                <a:gd name="connsiteX2373" fmla="*/ 6256931 w 6868353"/>
                <a:gd name="connsiteY2373" fmla="*/ 2023763 h 6857985"/>
                <a:gd name="connsiteX2374" fmla="*/ 6229523 w 6868353"/>
                <a:gd name="connsiteY2374" fmla="*/ 1990989 h 6857985"/>
                <a:gd name="connsiteX2375" fmla="*/ 6218351 w 6868353"/>
                <a:gd name="connsiteY2375" fmla="*/ 1934941 h 6857985"/>
                <a:gd name="connsiteX2376" fmla="*/ 6077431 w 6868353"/>
                <a:gd name="connsiteY2376" fmla="*/ 1919509 h 6857985"/>
                <a:gd name="connsiteX2377" fmla="*/ 6105887 w 6868353"/>
                <a:gd name="connsiteY2377" fmla="*/ 1985963 h 6857985"/>
                <a:gd name="connsiteX2378" fmla="*/ 6102377 w 6868353"/>
                <a:gd name="connsiteY2378" fmla="*/ 1960423 h 6857985"/>
                <a:gd name="connsiteX2379" fmla="*/ 6084339 w 6868353"/>
                <a:gd name="connsiteY2379" fmla="*/ 1934530 h 6857985"/>
                <a:gd name="connsiteX2380" fmla="*/ 6077431 w 6868353"/>
                <a:gd name="connsiteY2380" fmla="*/ 1919509 h 6857985"/>
                <a:gd name="connsiteX2381" fmla="*/ 6046923 w 6868353"/>
                <a:gd name="connsiteY2381" fmla="*/ 1906343 h 6857985"/>
                <a:gd name="connsiteX2382" fmla="*/ 6055699 w 6868353"/>
                <a:gd name="connsiteY2382" fmla="*/ 1934134 h 6857985"/>
                <a:gd name="connsiteX2383" fmla="*/ 6078707 w 6868353"/>
                <a:gd name="connsiteY2383" fmla="*/ 1962066 h 6857985"/>
                <a:gd name="connsiteX2384" fmla="*/ 6084779 w 6868353"/>
                <a:gd name="connsiteY2384" fmla="*/ 1970772 h 6857985"/>
                <a:gd name="connsiteX2385" fmla="*/ 6058023 w 6868353"/>
                <a:gd name="connsiteY2385" fmla="*/ 1917145 h 6857985"/>
                <a:gd name="connsiteX2386" fmla="*/ 6046923 w 6868353"/>
                <a:gd name="connsiteY2386" fmla="*/ 1906343 h 6857985"/>
                <a:gd name="connsiteX2387" fmla="*/ 6530389 w 6868353"/>
                <a:gd name="connsiteY2387" fmla="*/ 1890430 h 6857985"/>
                <a:gd name="connsiteX2388" fmla="*/ 6545877 w 6868353"/>
                <a:gd name="connsiteY2388" fmla="*/ 1913563 h 6857985"/>
                <a:gd name="connsiteX2389" fmla="*/ 6565655 w 6868353"/>
                <a:gd name="connsiteY2389" fmla="*/ 1945020 h 6857985"/>
                <a:gd name="connsiteX2390" fmla="*/ 6561747 w 6868353"/>
                <a:gd name="connsiteY2390" fmla="*/ 1952623 h 6857985"/>
                <a:gd name="connsiteX2391" fmla="*/ 6545523 w 6868353"/>
                <a:gd name="connsiteY2391" fmla="*/ 1921137 h 6857985"/>
                <a:gd name="connsiteX2392" fmla="*/ 6530389 w 6868353"/>
                <a:gd name="connsiteY2392" fmla="*/ 1890430 h 6857985"/>
                <a:gd name="connsiteX2393" fmla="*/ 478383 w 6868353"/>
                <a:gd name="connsiteY2393" fmla="*/ 1890161 h 6857985"/>
                <a:gd name="connsiteX2394" fmla="*/ 478893 w 6868353"/>
                <a:gd name="connsiteY2394" fmla="*/ 1914285 h 6857985"/>
                <a:gd name="connsiteX2395" fmla="*/ 454797 w 6868353"/>
                <a:gd name="connsiteY2395" fmla="*/ 1936738 h 6857985"/>
                <a:gd name="connsiteX2396" fmla="*/ 461352 w 6868353"/>
                <a:gd name="connsiteY2396" fmla="*/ 1903851 h 6857985"/>
                <a:gd name="connsiteX2397" fmla="*/ 465712 w 6868353"/>
                <a:gd name="connsiteY2397" fmla="*/ 1908820 h 6857985"/>
                <a:gd name="connsiteX2398" fmla="*/ 456949 w 6868353"/>
                <a:gd name="connsiteY2398" fmla="*/ 1932817 h 6857985"/>
                <a:gd name="connsiteX2399" fmla="*/ 478383 w 6868353"/>
                <a:gd name="connsiteY2399" fmla="*/ 1890161 h 6857985"/>
                <a:gd name="connsiteX2400" fmla="*/ 645594 w 6868353"/>
                <a:gd name="connsiteY2400" fmla="*/ 1888446 h 6857985"/>
                <a:gd name="connsiteX2401" fmla="*/ 638402 w 6868353"/>
                <a:gd name="connsiteY2401" fmla="*/ 1892525 h 6857985"/>
                <a:gd name="connsiteX2402" fmla="*/ 633645 w 6868353"/>
                <a:gd name="connsiteY2402" fmla="*/ 1920330 h 6857985"/>
                <a:gd name="connsiteX2403" fmla="*/ 645594 w 6868353"/>
                <a:gd name="connsiteY2403" fmla="*/ 1888446 h 6857985"/>
                <a:gd name="connsiteX2404" fmla="*/ 6100239 w 6868353"/>
                <a:gd name="connsiteY2404" fmla="*/ 1880973 h 6857985"/>
                <a:gd name="connsiteX2405" fmla="*/ 6111467 w 6868353"/>
                <a:gd name="connsiteY2405" fmla="*/ 1892001 h 6857985"/>
                <a:gd name="connsiteX2406" fmla="*/ 6112215 w 6868353"/>
                <a:gd name="connsiteY2406" fmla="*/ 1928697 h 6857985"/>
                <a:gd name="connsiteX2407" fmla="*/ 6128001 w 6868353"/>
                <a:gd name="connsiteY2407" fmla="*/ 1971862 h 6857985"/>
                <a:gd name="connsiteX2408" fmla="*/ 6156923 w 6868353"/>
                <a:gd name="connsiteY2408" fmla="*/ 2023167 h 6857985"/>
                <a:gd name="connsiteX2409" fmla="*/ 6141337 w 6868353"/>
                <a:gd name="connsiteY2409" fmla="*/ 2009336 h 6857985"/>
                <a:gd name="connsiteX2410" fmla="*/ 6123697 w 6868353"/>
                <a:gd name="connsiteY2410" fmla="*/ 1975953 h 6857985"/>
                <a:gd name="connsiteX2411" fmla="*/ 6120087 w 6868353"/>
                <a:gd name="connsiteY2411" fmla="*/ 1950230 h 6857985"/>
                <a:gd name="connsiteX2412" fmla="*/ 6111691 w 6868353"/>
                <a:gd name="connsiteY2412" fmla="*/ 1958512 h 6857985"/>
                <a:gd name="connsiteX2413" fmla="*/ 6108947 w 6868353"/>
                <a:gd name="connsiteY2413" fmla="*/ 1939272 h 6857985"/>
                <a:gd name="connsiteX2414" fmla="*/ 6090783 w 6868353"/>
                <a:gd name="connsiteY2414" fmla="*/ 1913209 h 6857985"/>
                <a:gd name="connsiteX2415" fmla="*/ 6106087 w 6868353"/>
                <a:gd name="connsiteY2415" fmla="*/ 1919891 h 6857985"/>
                <a:gd name="connsiteX2416" fmla="*/ 6100239 w 6868353"/>
                <a:gd name="connsiteY2416" fmla="*/ 1880973 h 6857985"/>
                <a:gd name="connsiteX2417" fmla="*/ 550373 w 6868353"/>
                <a:gd name="connsiteY2417" fmla="*/ 1876494 h 6857985"/>
                <a:gd name="connsiteX2418" fmla="*/ 541510 w 6868353"/>
                <a:gd name="connsiteY2418" fmla="*/ 1888986 h 6857985"/>
                <a:gd name="connsiteX2419" fmla="*/ 514244 w 6868353"/>
                <a:gd name="connsiteY2419" fmla="*/ 1940985 h 6857985"/>
                <a:gd name="connsiteX2420" fmla="*/ 547598 w 6868353"/>
                <a:gd name="connsiteY2420" fmla="*/ 1902463 h 6857985"/>
                <a:gd name="connsiteX2421" fmla="*/ 525385 w 6868353"/>
                <a:gd name="connsiteY2421" fmla="*/ 1944921 h 6857985"/>
                <a:gd name="connsiteX2422" fmla="*/ 504277 w 6868353"/>
                <a:gd name="connsiteY2422" fmla="*/ 1985976 h 6857985"/>
                <a:gd name="connsiteX2423" fmla="*/ 502026 w 6868353"/>
                <a:gd name="connsiteY2423" fmla="*/ 2014645 h 6857985"/>
                <a:gd name="connsiteX2424" fmla="*/ 531360 w 6868353"/>
                <a:gd name="connsiteY2424" fmla="*/ 1942797 h 6857985"/>
                <a:gd name="connsiteX2425" fmla="*/ 564048 w 6868353"/>
                <a:gd name="connsiteY2425" fmla="*/ 1877419 h 6857985"/>
                <a:gd name="connsiteX2426" fmla="*/ 530652 w 6868353"/>
                <a:gd name="connsiteY2426" fmla="*/ 1909655 h 6857985"/>
                <a:gd name="connsiteX2427" fmla="*/ 550373 w 6868353"/>
                <a:gd name="connsiteY2427" fmla="*/ 1876494 h 6857985"/>
                <a:gd name="connsiteX2428" fmla="*/ 632158 w 6868353"/>
                <a:gd name="connsiteY2428" fmla="*/ 1873215 h 6857985"/>
                <a:gd name="connsiteX2429" fmla="*/ 615340 w 6868353"/>
                <a:gd name="connsiteY2429" fmla="*/ 1880095 h 6857985"/>
                <a:gd name="connsiteX2430" fmla="*/ 605741 w 6868353"/>
                <a:gd name="connsiteY2430" fmla="*/ 1935789 h 6857985"/>
                <a:gd name="connsiteX2431" fmla="*/ 632158 w 6868353"/>
                <a:gd name="connsiteY2431" fmla="*/ 1873215 h 6857985"/>
                <a:gd name="connsiteX2432" fmla="*/ 660317 w 6868353"/>
                <a:gd name="connsiteY2432" fmla="*/ 1869860 h 6857985"/>
                <a:gd name="connsiteX2433" fmla="*/ 622971 w 6868353"/>
                <a:gd name="connsiteY2433" fmla="*/ 1940589 h 6857985"/>
                <a:gd name="connsiteX2434" fmla="*/ 628945 w 6868353"/>
                <a:gd name="connsiteY2434" fmla="*/ 1947993 h 6857985"/>
                <a:gd name="connsiteX2435" fmla="*/ 666150 w 6868353"/>
                <a:gd name="connsiteY2435" fmla="*/ 1877490 h 6857985"/>
                <a:gd name="connsiteX2436" fmla="*/ 660317 w 6868353"/>
                <a:gd name="connsiteY2436" fmla="*/ 1869860 h 6857985"/>
                <a:gd name="connsiteX2437" fmla="*/ 6324559 w 6868353"/>
                <a:gd name="connsiteY2437" fmla="*/ 1868543 h 6857985"/>
                <a:gd name="connsiteX2438" fmla="*/ 6374265 w 6868353"/>
                <a:gd name="connsiteY2438" fmla="*/ 1944779 h 6857985"/>
                <a:gd name="connsiteX2439" fmla="*/ 6399803 w 6868353"/>
                <a:gd name="connsiteY2439" fmla="*/ 1993692 h 6857985"/>
                <a:gd name="connsiteX2440" fmla="*/ 6415519 w 6868353"/>
                <a:gd name="connsiteY2440" fmla="*/ 2034606 h 6857985"/>
                <a:gd name="connsiteX2441" fmla="*/ 6393249 w 6868353"/>
                <a:gd name="connsiteY2441" fmla="*/ 1995080 h 6857985"/>
                <a:gd name="connsiteX2442" fmla="*/ 6391649 w 6868353"/>
                <a:gd name="connsiteY2442" fmla="*/ 1981432 h 6857985"/>
                <a:gd name="connsiteX2443" fmla="*/ 6338391 w 6868353"/>
                <a:gd name="connsiteY2443" fmla="*/ 1901501 h 6857985"/>
                <a:gd name="connsiteX2444" fmla="*/ 6324559 w 6868353"/>
                <a:gd name="connsiteY2444" fmla="*/ 1868543 h 6857985"/>
                <a:gd name="connsiteX2445" fmla="*/ 1502609 w 6868353"/>
                <a:gd name="connsiteY2445" fmla="*/ 1861054 h 6857985"/>
                <a:gd name="connsiteX2446" fmla="*/ 1464144 w 6868353"/>
                <a:gd name="connsiteY2446" fmla="*/ 1916592 h 6857985"/>
                <a:gd name="connsiteX2447" fmla="*/ 1476107 w 6868353"/>
                <a:gd name="connsiteY2447" fmla="*/ 1894224 h 6857985"/>
                <a:gd name="connsiteX2448" fmla="*/ 1502609 w 6868353"/>
                <a:gd name="connsiteY2448" fmla="*/ 1861054 h 6857985"/>
                <a:gd name="connsiteX2449" fmla="*/ 517995 w 6868353"/>
                <a:gd name="connsiteY2449" fmla="*/ 1858747 h 6857985"/>
                <a:gd name="connsiteX2450" fmla="*/ 507051 w 6868353"/>
                <a:gd name="connsiteY2450" fmla="*/ 1885702 h 6857985"/>
                <a:gd name="connsiteX2451" fmla="*/ 495315 w 6868353"/>
                <a:gd name="connsiteY2451" fmla="*/ 1870511 h 6857985"/>
                <a:gd name="connsiteX2452" fmla="*/ 506683 w 6868353"/>
                <a:gd name="connsiteY2452" fmla="*/ 1867666 h 6857985"/>
                <a:gd name="connsiteX2453" fmla="*/ 489964 w 6868353"/>
                <a:gd name="connsiteY2453" fmla="*/ 1893177 h 6857985"/>
                <a:gd name="connsiteX2454" fmla="*/ 517995 w 6868353"/>
                <a:gd name="connsiteY2454" fmla="*/ 1858747 h 6857985"/>
                <a:gd name="connsiteX2455" fmla="*/ 466871 w 6868353"/>
                <a:gd name="connsiteY2455" fmla="*/ 1850745 h 6857985"/>
                <a:gd name="connsiteX2456" fmla="*/ 428394 w 6868353"/>
                <a:gd name="connsiteY2456" fmla="*/ 1931939 h 6857985"/>
                <a:gd name="connsiteX2457" fmla="*/ 381308 w 6868353"/>
                <a:gd name="connsiteY2457" fmla="*/ 2011658 h 6857985"/>
                <a:gd name="connsiteX2458" fmla="*/ 359959 w 6868353"/>
                <a:gd name="connsiteY2458" fmla="*/ 2039491 h 6857985"/>
                <a:gd name="connsiteX2459" fmla="*/ 339615 w 6868353"/>
                <a:gd name="connsiteY2459" fmla="*/ 2069377 h 6857985"/>
                <a:gd name="connsiteX2460" fmla="*/ 370336 w 6868353"/>
                <a:gd name="connsiteY2460" fmla="*/ 2021398 h 6857985"/>
                <a:gd name="connsiteX2461" fmla="*/ 363753 w 6868353"/>
                <a:gd name="connsiteY2461" fmla="*/ 2007977 h 6857985"/>
                <a:gd name="connsiteX2462" fmla="*/ 406833 w 6868353"/>
                <a:gd name="connsiteY2462" fmla="*/ 1957139 h 6857985"/>
                <a:gd name="connsiteX2463" fmla="*/ 426483 w 6868353"/>
                <a:gd name="connsiteY2463" fmla="*/ 1911397 h 6857985"/>
                <a:gd name="connsiteX2464" fmla="*/ 434836 w 6868353"/>
                <a:gd name="connsiteY2464" fmla="*/ 1896023 h 6857985"/>
                <a:gd name="connsiteX2465" fmla="*/ 443953 w 6868353"/>
                <a:gd name="connsiteY2465" fmla="*/ 1881144 h 6857985"/>
                <a:gd name="connsiteX2466" fmla="*/ 460460 w 6868353"/>
                <a:gd name="connsiteY2466" fmla="*/ 1855420 h 6857985"/>
                <a:gd name="connsiteX2467" fmla="*/ 466871 w 6868353"/>
                <a:gd name="connsiteY2467" fmla="*/ 1850745 h 6857985"/>
                <a:gd name="connsiteX2468" fmla="*/ 6071905 w 6868353"/>
                <a:gd name="connsiteY2468" fmla="*/ 1836358 h 6857985"/>
                <a:gd name="connsiteX2469" fmla="*/ 6072647 w 6868353"/>
                <a:gd name="connsiteY2469" fmla="*/ 1837511 h 6857985"/>
                <a:gd name="connsiteX2470" fmla="*/ 6072785 w 6868353"/>
                <a:gd name="connsiteY2470" fmla="*/ 1837828 h 6857985"/>
                <a:gd name="connsiteX2471" fmla="*/ 619856 w 6868353"/>
                <a:gd name="connsiteY2471" fmla="*/ 1828195 h 6857985"/>
                <a:gd name="connsiteX2472" fmla="*/ 558952 w 6868353"/>
                <a:gd name="connsiteY2472" fmla="*/ 1899604 h 6857985"/>
                <a:gd name="connsiteX2473" fmla="*/ 575771 w 6868353"/>
                <a:gd name="connsiteY2473" fmla="*/ 1886494 h 6857985"/>
                <a:gd name="connsiteX2474" fmla="*/ 553473 w 6868353"/>
                <a:gd name="connsiteY2474" fmla="*/ 1910038 h 6857985"/>
                <a:gd name="connsiteX2475" fmla="*/ 534163 w 6868353"/>
                <a:gd name="connsiteY2475" fmla="*/ 1947058 h 6857985"/>
                <a:gd name="connsiteX2476" fmla="*/ 527721 w 6868353"/>
                <a:gd name="connsiteY2476" fmla="*/ 1967430 h 6857985"/>
                <a:gd name="connsiteX2477" fmla="*/ 543238 w 6868353"/>
                <a:gd name="connsiteY2477" fmla="*/ 1948389 h 6857985"/>
                <a:gd name="connsiteX2478" fmla="*/ 538877 w 6868353"/>
                <a:gd name="connsiteY2478" fmla="*/ 1970559 h 6857985"/>
                <a:gd name="connsiteX2479" fmla="*/ 512432 w 6868353"/>
                <a:gd name="connsiteY2479" fmla="*/ 1999397 h 6857985"/>
                <a:gd name="connsiteX2480" fmla="*/ 478440 w 6868353"/>
                <a:gd name="connsiteY2480" fmla="*/ 2079088 h 6857985"/>
                <a:gd name="connsiteX2481" fmla="*/ 498020 w 6868353"/>
                <a:gd name="connsiteY2481" fmla="*/ 2036999 h 6857985"/>
                <a:gd name="connsiteX2482" fmla="*/ 523998 w 6868353"/>
                <a:gd name="connsiteY2482" fmla="*/ 2002130 h 6857985"/>
                <a:gd name="connsiteX2483" fmla="*/ 530227 w 6868353"/>
                <a:gd name="connsiteY2483" fmla="*/ 2009435 h 6857985"/>
                <a:gd name="connsiteX2484" fmla="*/ 545035 w 6868353"/>
                <a:gd name="connsiteY2484" fmla="*/ 1978006 h 6857985"/>
                <a:gd name="connsiteX2485" fmla="*/ 556474 w 6868353"/>
                <a:gd name="connsiteY2485" fmla="*/ 1980979 h 6857985"/>
                <a:gd name="connsiteX2486" fmla="*/ 566427 w 6868353"/>
                <a:gd name="connsiteY2486" fmla="*/ 1954363 h 6857985"/>
                <a:gd name="connsiteX2487" fmla="*/ 564898 w 6868353"/>
                <a:gd name="connsiteY2487" fmla="*/ 1907107 h 6857985"/>
                <a:gd name="connsiteX2488" fmla="*/ 581830 w 6868353"/>
                <a:gd name="connsiteY2488" fmla="*/ 1899944 h 6857985"/>
                <a:gd name="connsiteX2489" fmla="*/ 619856 w 6868353"/>
                <a:gd name="connsiteY2489" fmla="*/ 1828195 h 6857985"/>
                <a:gd name="connsiteX2490" fmla="*/ 1318143 w 6868353"/>
                <a:gd name="connsiteY2490" fmla="*/ 1820692 h 6857985"/>
                <a:gd name="connsiteX2491" fmla="*/ 1279649 w 6868353"/>
                <a:gd name="connsiteY2491" fmla="*/ 1844334 h 6857985"/>
                <a:gd name="connsiteX2492" fmla="*/ 1251547 w 6868353"/>
                <a:gd name="connsiteY2492" fmla="*/ 1883663 h 6857985"/>
                <a:gd name="connsiteX2493" fmla="*/ 1273264 w 6868353"/>
                <a:gd name="connsiteY2493" fmla="*/ 1878156 h 6857985"/>
                <a:gd name="connsiteX2494" fmla="*/ 1318143 w 6868353"/>
                <a:gd name="connsiteY2494" fmla="*/ 1820692 h 6857985"/>
                <a:gd name="connsiteX2495" fmla="*/ 5921831 w 6868353"/>
                <a:gd name="connsiteY2495" fmla="*/ 1793100 h 6857985"/>
                <a:gd name="connsiteX2496" fmla="*/ 5926963 w 6868353"/>
                <a:gd name="connsiteY2496" fmla="*/ 1801852 h 6857985"/>
                <a:gd name="connsiteX2497" fmla="*/ 5926525 w 6868353"/>
                <a:gd name="connsiteY2497" fmla="*/ 1801715 h 6857985"/>
                <a:gd name="connsiteX2498" fmla="*/ 5925775 w 6868353"/>
                <a:gd name="connsiteY2498" fmla="*/ 1800388 h 6857985"/>
                <a:gd name="connsiteX2499" fmla="*/ 5921831 w 6868353"/>
                <a:gd name="connsiteY2499" fmla="*/ 1793100 h 6857985"/>
                <a:gd name="connsiteX2500" fmla="*/ 5961923 w 6868353"/>
                <a:gd name="connsiteY2500" fmla="*/ 1778278 h 6857985"/>
                <a:gd name="connsiteX2501" fmla="*/ 6006391 w 6868353"/>
                <a:gd name="connsiteY2501" fmla="*/ 1859653 h 6857985"/>
                <a:gd name="connsiteX2502" fmla="*/ 6022771 w 6868353"/>
                <a:gd name="connsiteY2502" fmla="*/ 1877533 h 6857985"/>
                <a:gd name="connsiteX2503" fmla="*/ 6032243 w 6868353"/>
                <a:gd name="connsiteY2503" fmla="*/ 1888109 h 6857985"/>
                <a:gd name="connsiteX2504" fmla="*/ 6069093 w 6868353"/>
                <a:gd name="connsiteY2504" fmla="*/ 1927905 h 6857985"/>
                <a:gd name="connsiteX2505" fmla="*/ 6071343 w 6868353"/>
                <a:gd name="connsiteY2505" fmla="*/ 1910746 h 6857985"/>
                <a:gd name="connsiteX2506" fmla="*/ 6049187 w 6868353"/>
                <a:gd name="connsiteY2506" fmla="*/ 1889241 h 6857985"/>
                <a:gd name="connsiteX2507" fmla="*/ 6042591 w 6868353"/>
                <a:gd name="connsiteY2507" fmla="*/ 1863348 h 6857985"/>
                <a:gd name="connsiteX2508" fmla="*/ 6030443 w 6868353"/>
                <a:gd name="connsiteY2508" fmla="*/ 1833632 h 6857985"/>
                <a:gd name="connsiteX2509" fmla="*/ 6020067 w 6868353"/>
                <a:gd name="connsiteY2509" fmla="*/ 1829696 h 6857985"/>
                <a:gd name="connsiteX2510" fmla="*/ 6028887 w 6868353"/>
                <a:gd name="connsiteY2510" fmla="*/ 1850677 h 6857985"/>
                <a:gd name="connsiteX2511" fmla="*/ 6037111 w 6868353"/>
                <a:gd name="connsiteY2511" fmla="*/ 1872026 h 6857985"/>
                <a:gd name="connsiteX2512" fmla="*/ 6015367 w 6868353"/>
                <a:gd name="connsiteY2512" fmla="*/ 1836662 h 6857985"/>
                <a:gd name="connsiteX2513" fmla="*/ 6000671 w 6868353"/>
                <a:gd name="connsiteY2513" fmla="*/ 1804553 h 6857985"/>
                <a:gd name="connsiteX2514" fmla="*/ 5961923 w 6868353"/>
                <a:gd name="connsiteY2514" fmla="*/ 1778278 h 6857985"/>
                <a:gd name="connsiteX2515" fmla="*/ 6266043 w 6868353"/>
                <a:gd name="connsiteY2515" fmla="*/ 1772381 h 6857985"/>
                <a:gd name="connsiteX2516" fmla="*/ 6282811 w 6868353"/>
                <a:gd name="connsiteY2516" fmla="*/ 1791656 h 6857985"/>
                <a:gd name="connsiteX2517" fmla="*/ 6311053 w 6868353"/>
                <a:gd name="connsiteY2517" fmla="*/ 1842735 h 6857985"/>
                <a:gd name="connsiteX2518" fmla="*/ 6267039 w 6868353"/>
                <a:gd name="connsiteY2518" fmla="*/ 1784224 h 6857985"/>
                <a:gd name="connsiteX2519" fmla="*/ 6266043 w 6868353"/>
                <a:gd name="connsiteY2519" fmla="*/ 1772381 h 6857985"/>
                <a:gd name="connsiteX2520" fmla="*/ 6033401 w 6868353"/>
                <a:gd name="connsiteY2520" fmla="*/ 1768877 h 6857985"/>
                <a:gd name="connsiteX2521" fmla="*/ 6033447 w 6868353"/>
                <a:gd name="connsiteY2521" fmla="*/ 1769023 h 6857985"/>
                <a:gd name="connsiteX2522" fmla="*/ 6032809 w 6868353"/>
                <a:gd name="connsiteY2522" fmla="*/ 1769921 h 6857985"/>
                <a:gd name="connsiteX2523" fmla="*/ 6032187 w 6868353"/>
                <a:gd name="connsiteY2523" fmla="*/ 1769160 h 6857985"/>
                <a:gd name="connsiteX2524" fmla="*/ 6045239 w 6868353"/>
                <a:gd name="connsiteY2524" fmla="*/ 1762252 h 6857985"/>
                <a:gd name="connsiteX2525" fmla="*/ 6068571 w 6868353"/>
                <a:gd name="connsiteY2525" fmla="*/ 1830786 h 6857985"/>
                <a:gd name="connsiteX2526" fmla="*/ 6071905 w 6868353"/>
                <a:gd name="connsiteY2526" fmla="*/ 1836358 h 6857985"/>
                <a:gd name="connsiteX2527" fmla="*/ 6064139 w 6868353"/>
                <a:gd name="connsiteY2527" fmla="*/ 1824274 h 6857985"/>
                <a:gd name="connsiteX2528" fmla="*/ 6050379 w 6868353"/>
                <a:gd name="connsiteY2528" fmla="*/ 1811830 h 6857985"/>
                <a:gd name="connsiteX2529" fmla="*/ 6029579 w 6868353"/>
                <a:gd name="connsiteY2529" fmla="*/ 1780104 h 6857985"/>
                <a:gd name="connsiteX2530" fmla="*/ 6037353 w 6868353"/>
                <a:gd name="connsiteY2530" fmla="*/ 1794912 h 6857985"/>
                <a:gd name="connsiteX2531" fmla="*/ 6029991 w 6868353"/>
                <a:gd name="connsiteY2531" fmla="*/ 1773889 h 6857985"/>
                <a:gd name="connsiteX2532" fmla="*/ 6032809 w 6868353"/>
                <a:gd name="connsiteY2532" fmla="*/ 1769921 h 6857985"/>
                <a:gd name="connsiteX2533" fmla="*/ 6043813 w 6868353"/>
                <a:gd name="connsiteY2533" fmla="*/ 1783363 h 6857985"/>
                <a:gd name="connsiteX2534" fmla="*/ 6045239 w 6868353"/>
                <a:gd name="connsiteY2534" fmla="*/ 1762252 h 6857985"/>
                <a:gd name="connsiteX2535" fmla="*/ 6314649 w 6868353"/>
                <a:gd name="connsiteY2535" fmla="*/ 1761261 h 6857985"/>
                <a:gd name="connsiteX2536" fmla="*/ 6322915 w 6868353"/>
                <a:gd name="connsiteY2536" fmla="*/ 1798381 h 6857985"/>
                <a:gd name="connsiteX2537" fmla="*/ 6329939 w 6868353"/>
                <a:gd name="connsiteY2537" fmla="*/ 1782921 h 6857985"/>
                <a:gd name="connsiteX2538" fmla="*/ 6341279 w 6868353"/>
                <a:gd name="connsiteY2538" fmla="*/ 1819871 h 6857985"/>
                <a:gd name="connsiteX2539" fmla="*/ 6343007 w 6868353"/>
                <a:gd name="connsiteY2539" fmla="*/ 1801835 h 6857985"/>
                <a:gd name="connsiteX2540" fmla="*/ 6357941 w 6868353"/>
                <a:gd name="connsiteY2540" fmla="*/ 1830333 h 6857985"/>
                <a:gd name="connsiteX2541" fmla="*/ 6363703 w 6868353"/>
                <a:gd name="connsiteY2541" fmla="*/ 1835798 h 6857985"/>
                <a:gd name="connsiteX2542" fmla="*/ 6380903 w 6868353"/>
                <a:gd name="connsiteY2542" fmla="*/ 1859653 h 6857985"/>
                <a:gd name="connsiteX2543" fmla="*/ 6366719 w 6868353"/>
                <a:gd name="connsiteY2543" fmla="*/ 1826157 h 6857985"/>
                <a:gd name="connsiteX2544" fmla="*/ 6377635 w 6868353"/>
                <a:gd name="connsiteY2544" fmla="*/ 1870894 h 6857985"/>
                <a:gd name="connsiteX2545" fmla="*/ 6395953 w 6868353"/>
                <a:gd name="connsiteY2545" fmla="*/ 1900156 h 6857985"/>
                <a:gd name="connsiteX2546" fmla="*/ 6398403 w 6868353"/>
                <a:gd name="connsiteY2546" fmla="*/ 1882134 h 6857985"/>
                <a:gd name="connsiteX2547" fmla="*/ 6442331 w 6868353"/>
                <a:gd name="connsiteY2547" fmla="*/ 1958753 h 6857985"/>
                <a:gd name="connsiteX2548" fmla="*/ 6482183 w 6868353"/>
                <a:gd name="connsiteY2548" fmla="*/ 2036575 h 6857985"/>
                <a:gd name="connsiteX2549" fmla="*/ 6520351 w 6868353"/>
                <a:gd name="connsiteY2549" fmla="*/ 2116789 h 6857985"/>
                <a:gd name="connsiteX2550" fmla="*/ 6554259 w 6868353"/>
                <a:gd name="connsiteY2550" fmla="*/ 2203034 h 6857985"/>
                <a:gd name="connsiteX2551" fmla="*/ 6571727 w 6868353"/>
                <a:gd name="connsiteY2551" fmla="*/ 2236700 h 6857985"/>
                <a:gd name="connsiteX2552" fmla="*/ 6581611 w 6868353"/>
                <a:gd name="connsiteY2552" fmla="*/ 2256591 h 6857985"/>
                <a:gd name="connsiteX2553" fmla="*/ 6591351 w 6868353"/>
                <a:gd name="connsiteY2553" fmla="*/ 2278506 h 6857985"/>
                <a:gd name="connsiteX2554" fmla="*/ 6632419 w 6868353"/>
                <a:gd name="connsiteY2554" fmla="*/ 2378597 h 6857985"/>
                <a:gd name="connsiteX2555" fmla="*/ 6668987 w 6868353"/>
                <a:gd name="connsiteY2555" fmla="*/ 2486743 h 6857985"/>
                <a:gd name="connsiteX2556" fmla="*/ 6683783 w 6868353"/>
                <a:gd name="connsiteY2556" fmla="*/ 2538332 h 6857985"/>
                <a:gd name="connsiteX2557" fmla="*/ 6694979 w 6868353"/>
                <a:gd name="connsiteY2557" fmla="*/ 2585404 h 6857985"/>
                <a:gd name="connsiteX2558" fmla="*/ 6700105 w 6868353"/>
                <a:gd name="connsiteY2558" fmla="*/ 2582346 h 6857985"/>
                <a:gd name="connsiteX2559" fmla="*/ 6711247 w 6868353"/>
                <a:gd name="connsiteY2559" fmla="*/ 2654194 h 6857985"/>
                <a:gd name="connsiteX2560" fmla="*/ 6684899 w 6868353"/>
                <a:gd name="connsiteY2560" fmla="*/ 2562371 h 6857985"/>
                <a:gd name="connsiteX2561" fmla="*/ 6652807 w 6868353"/>
                <a:gd name="connsiteY2561" fmla="*/ 2462945 h 6857985"/>
                <a:gd name="connsiteX2562" fmla="*/ 6634655 w 6868353"/>
                <a:gd name="connsiteY2562" fmla="*/ 2408935 h 6857985"/>
                <a:gd name="connsiteX2563" fmla="*/ 6612671 w 6868353"/>
                <a:gd name="connsiteY2563" fmla="*/ 2352194 h 6857985"/>
                <a:gd name="connsiteX2564" fmla="*/ 6588349 w 6868353"/>
                <a:gd name="connsiteY2564" fmla="*/ 2291601 h 6857985"/>
                <a:gd name="connsiteX2565" fmla="*/ 6575041 w 6868353"/>
                <a:gd name="connsiteY2565" fmla="*/ 2259804 h 6857985"/>
                <a:gd name="connsiteX2566" fmla="*/ 6559807 w 6868353"/>
                <a:gd name="connsiteY2566" fmla="*/ 2227413 h 6857985"/>
                <a:gd name="connsiteX2567" fmla="*/ 6568613 w 6868353"/>
                <a:gd name="connsiteY2567" fmla="*/ 2259521 h 6857985"/>
                <a:gd name="connsiteX2568" fmla="*/ 6577335 w 6868353"/>
                <a:gd name="connsiteY2568" fmla="*/ 2287453 h 6857985"/>
                <a:gd name="connsiteX2569" fmla="*/ 6595781 w 6868353"/>
                <a:gd name="connsiteY2569" fmla="*/ 2335191 h 6857985"/>
                <a:gd name="connsiteX2570" fmla="*/ 6614129 w 6868353"/>
                <a:gd name="connsiteY2570" fmla="*/ 2380579 h 6857985"/>
                <a:gd name="connsiteX2571" fmla="*/ 6622425 w 6868353"/>
                <a:gd name="connsiteY2571" fmla="*/ 2405594 h 6857985"/>
                <a:gd name="connsiteX2572" fmla="*/ 6626177 w 6868353"/>
                <a:gd name="connsiteY2572" fmla="*/ 2419242 h 6857985"/>
                <a:gd name="connsiteX2573" fmla="*/ 6629063 w 6868353"/>
                <a:gd name="connsiteY2573" fmla="*/ 2434050 h 6857985"/>
                <a:gd name="connsiteX2574" fmla="*/ 6623345 w 6868353"/>
                <a:gd name="connsiteY2574" fmla="*/ 2417699 h 6857985"/>
                <a:gd name="connsiteX2575" fmla="*/ 6616931 w 6868353"/>
                <a:gd name="connsiteY2575" fmla="*/ 2401588 h 6857985"/>
                <a:gd name="connsiteX2576" fmla="*/ 6604049 w 6868353"/>
                <a:gd name="connsiteY2576" fmla="*/ 2369649 h 6857985"/>
                <a:gd name="connsiteX2577" fmla="*/ 6580195 w 6868353"/>
                <a:gd name="connsiteY2577" fmla="*/ 2308519 h 6857985"/>
                <a:gd name="connsiteX2578" fmla="*/ 6554455 w 6868353"/>
                <a:gd name="connsiteY2578" fmla="*/ 2209915 h 6857985"/>
                <a:gd name="connsiteX2579" fmla="*/ 6539535 w 6868353"/>
                <a:gd name="connsiteY2579" fmla="*/ 2192954 h 6857985"/>
                <a:gd name="connsiteX2580" fmla="*/ 6521739 w 6868353"/>
                <a:gd name="connsiteY2580" fmla="*/ 2133140 h 6857985"/>
                <a:gd name="connsiteX2581" fmla="*/ 6494939 w 6868353"/>
                <a:gd name="connsiteY2581" fmla="*/ 2069178 h 6857985"/>
                <a:gd name="connsiteX2582" fmla="*/ 6474723 w 6868353"/>
                <a:gd name="connsiteY2582" fmla="*/ 2056777 h 6857985"/>
                <a:gd name="connsiteX2583" fmla="*/ 6460595 w 6868353"/>
                <a:gd name="connsiteY2583" fmla="*/ 2001776 h 6857985"/>
                <a:gd name="connsiteX2584" fmla="*/ 6454579 w 6868353"/>
                <a:gd name="connsiteY2584" fmla="*/ 2044672 h 6857985"/>
                <a:gd name="connsiteX2585" fmla="*/ 6456759 w 6868353"/>
                <a:gd name="connsiteY2585" fmla="*/ 2012805 h 6857985"/>
                <a:gd name="connsiteX2586" fmla="*/ 6435905 w 6868353"/>
                <a:gd name="connsiteY2586" fmla="*/ 1947809 h 6857985"/>
                <a:gd name="connsiteX2587" fmla="*/ 6434815 w 6868353"/>
                <a:gd name="connsiteY2587" fmla="*/ 1979734 h 6857985"/>
                <a:gd name="connsiteX2588" fmla="*/ 6419427 w 6868353"/>
                <a:gd name="connsiteY2588" fmla="*/ 1970928 h 6857985"/>
                <a:gd name="connsiteX2589" fmla="*/ 6375213 w 6868353"/>
                <a:gd name="connsiteY2589" fmla="*/ 1888887 h 6857985"/>
                <a:gd name="connsiteX2590" fmla="*/ 6364001 w 6868353"/>
                <a:gd name="connsiteY2590" fmla="*/ 1876542 h 6857985"/>
                <a:gd name="connsiteX2591" fmla="*/ 6391777 w 6868353"/>
                <a:gd name="connsiteY2591" fmla="*/ 1942953 h 6857985"/>
                <a:gd name="connsiteX2592" fmla="*/ 6408199 w 6868353"/>
                <a:gd name="connsiteY2592" fmla="*/ 1958342 h 6857985"/>
                <a:gd name="connsiteX2593" fmla="*/ 6405509 w 6868353"/>
                <a:gd name="connsiteY2593" fmla="*/ 1976081 h 6857985"/>
                <a:gd name="connsiteX2594" fmla="*/ 6384867 w 6868353"/>
                <a:gd name="connsiteY2594" fmla="*/ 1926375 h 6857985"/>
                <a:gd name="connsiteX2595" fmla="*/ 6337229 w 6868353"/>
                <a:gd name="connsiteY2595" fmla="*/ 1855830 h 6857985"/>
                <a:gd name="connsiteX2596" fmla="*/ 6337513 w 6868353"/>
                <a:gd name="connsiteY2596" fmla="*/ 1835812 h 6857985"/>
                <a:gd name="connsiteX2597" fmla="*/ 6342453 w 6868353"/>
                <a:gd name="connsiteY2597" fmla="*/ 1826723 h 6857985"/>
                <a:gd name="connsiteX2598" fmla="*/ 6317071 w 6868353"/>
                <a:gd name="connsiteY2598" fmla="*/ 1820650 h 6857985"/>
                <a:gd name="connsiteX2599" fmla="*/ 6311449 w 6868353"/>
                <a:gd name="connsiteY2599" fmla="*/ 1761402 h 6857985"/>
                <a:gd name="connsiteX2600" fmla="*/ 6314649 w 6868353"/>
                <a:gd name="connsiteY2600" fmla="*/ 1761261 h 6857985"/>
                <a:gd name="connsiteX2601" fmla="*/ 6023847 w 6868353"/>
                <a:gd name="connsiteY2601" fmla="*/ 1740912 h 6857985"/>
                <a:gd name="connsiteX2602" fmla="*/ 6035445 w 6868353"/>
                <a:gd name="connsiteY2602" fmla="*/ 1768400 h 6857985"/>
                <a:gd name="connsiteX2603" fmla="*/ 6033401 w 6868353"/>
                <a:gd name="connsiteY2603" fmla="*/ 1768877 h 6857985"/>
                <a:gd name="connsiteX2604" fmla="*/ 6030407 w 6868353"/>
                <a:gd name="connsiteY2604" fmla="*/ 1759258 h 6857985"/>
                <a:gd name="connsiteX2605" fmla="*/ 6021695 w 6868353"/>
                <a:gd name="connsiteY2605" fmla="*/ 1741271 h 6857985"/>
                <a:gd name="connsiteX2606" fmla="*/ 6023847 w 6868353"/>
                <a:gd name="connsiteY2606" fmla="*/ 1740912 h 6857985"/>
                <a:gd name="connsiteX2607" fmla="*/ 6346601 w 6868353"/>
                <a:gd name="connsiteY2607" fmla="*/ 1740535 h 6857985"/>
                <a:gd name="connsiteX2608" fmla="*/ 6416963 w 6868353"/>
                <a:gd name="connsiteY2608" fmla="*/ 1860715 h 6857985"/>
                <a:gd name="connsiteX2609" fmla="*/ 6460453 w 6868353"/>
                <a:gd name="connsiteY2609" fmla="*/ 1937404 h 6857985"/>
                <a:gd name="connsiteX2610" fmla="*/ 6482907 w 6868353"/>
                <a:gd name="connsiteY2610" fmla="*/ 1979054 h 6857985"/>
                <a:gd name="connsiteX2611" fmla="*/ 6505543 w 6868353"/>
                <a:gd name="connsiteY2611" fmla="*/ 2022474 h 6857985"/>
                <a:gd name="connsiteX2612" fmla="*/ 6540031 w 6868353"/>
                <a:gd name="connsiteY2612" fmla="*/ 2090514 h 6857985"/>
                <a:gd name="connsiteX2613" fmla="*/ 6531027 w 6868353"/>
                <a:gd name="connsiteY2613" fmla="*/ 2098272 h 6857985"/>
                <a:gd name="connsiteX2614" fmla="*/ 6473223 w 6868353"/>
                <a:gd name="connsiteY2614" fmla="*/ 1982664 h 6857985"/>
                <a:gd name="connsiteX2615" fmla="*/ 6503419 w 6868353"/>
                <a:gd name="connsiteY2615" fmla="*/ 2054498 h 6857985"/>
                <a:gd name="connsiteX2616" fmla="*/ 6491515 w 6868353"/>
                <a:gd name="connsiteY2616" fmla="*/ 2027189 h 6857985"/>
                <a:gd name="connsiteX2617" fmla="*/ 6469457 w 6868353"/>
                <a:gd name="connsiteY2617" fmla="*/ 1993749 h 6857985"/>
                <a:gd name="connsiteX2618" fmla="*/ 6472615 w 6868353"/>
                <a:gd name="connsiteY2618" fmla="*/ 1975628 h 6857985"/>
                <a:gd name="connsiteX2619" fmla="*/ 6443635 w 6868353"/>
                <a:gd name="connsiteY2619" fmla="*/ 1914951 h 6857985"/>
                <a:gd name="connsiteX2620" fmla="*/ 6411413 w 6868353"/>
                <a:gd name="connsiteY2620" fmla="*/ 1860885 h 6857985"/>
                <a:gd name="connsiteX2621" fmla="*/ 6378143 w 6868353"/>
                <a:gd name="connsiteY2621" fmla="*/ 1807994 h 6857985"/>
                <a:gd name="connsiteX2622" fmla="*/ 6343783 w 6868353"/>
                <a:gd name="connsiteY2622" fmla="*/ 1751818 h 6857985"/>
                <a:gd name="connsiteX2623" fmla="*/ 6346601 w 6868353"/>
                <a:gd name="connsiteY2623" fmla="*/ 1740535 h 6857985"/>
                <a:gd name="connsiteX2624" fmla="*/ 1403736 w 6868353"/>
                <a:gd name="connsiteY2624" fmla="*/ 1737278 h 6857985"/>
                <a:gd name="connsiteX2625" fmla="*/ 1372930 w 6868353"/>
                <a:gd name="connsiteY2625" fmla="*/ 1790296 h 6857985"/>
                <a:gd name="connsiteX2626" fmla="*/ 1403736 w 6868353"/>
                <a:gd name="connsiteY2626" fmla="*/ 1737278 h 6857985"/>
                <a:gd name="connsiteX2627" fmla="*/ 887256 w 6868353"/>
                <a:gd name="connsiteY2627" fmla="*/ 1733724 h 6857985"/>
                <a:gd name="connsiteX2628" fmla="*/ 851707 w 6868353"/>
                <a:gd name="connsiteY2628" fmla="*/ 1783529 h 6857985"/>
                <a:gd name="connsiteX2629" fmla="*/ 862778 w 6868353"/>
                <a:gd name="connsiteY2629" fmla="*/ 1782000 h 6857985"/>
                <a:gd name="connsiteX2630" fmla="*/ 887256 w 6868353"/>
                <a:gd name="connsiteY2630" fmla="*/ 1733724 h 6857985"/>
                <a:gd name="connsiteX2631" fmla="*/ 1437006 w 6868353"/>
                <a:gd name="connsiteY2631" fmla="*/ 1723433 h 6857985"/>
                <a:gd name="connsiteX2632" fmla="*/ 1411806 w 6868353"/>
                <a:gd name="connsiteY2632" fmla="*/ 1774017 h 6857985"/>
                <a:gd name="connsiteX2633" fmla="*/ 1356409 w 6868353"/>
                <a:gd name="connsiteY2633" fmla="*/ 1828536 h 6857985"/>
                <a:gd name="connsiteX2634" fmla="*/ 1338146 w 6868353"/>
                <a:gd name="connsiteY2634" fmla="*/ 1867638 h 6857985"/>
                <a:gd name="connsiteX2635" fmla="*/ 1310823 w 6868353"/>
                <a:gd name="connsiteY2635" fmla="*/ 1890799 h 6857985"/>
                <a:gd name="connsiteX2636" fmla="*/ 1367749 w 6868353"/>
                <a:gd name="connsiteY2636" fmla="*/ 1808560 h 6857985"/>
                <a:gd name="connsiteX2637" fmla="*/ 1437006 w 6868353"/>
                <a:gd name="connsiteY2637" fmla="*/ 1723433 h 6857985"/>
                <a:gd name="connsiteX2638" fmla="*/ 1714769 w 6868353"/>
                <a:gd name="connsiteY2638" fmla="*/ 1711272 h 6857985"/>
                <a:gd name="connsiteX2639" fmla="*/ 1693986 w 6868353"/>
                <a:gd name="connsiteY2639" fmla="*/ 1738255 h 6857985"/>
                <a:gd name="connsiteX2640" fmla="*/ 1675228 w 6868353"/>
                <a:gd name="connsiteY2640" fmla="*/ 1757750 h 6857985"/>
                <a:gd name="connsiteX2641" fmla="*/ 1660816 w 6868353"/>
                <a:gd name="connsiteY2641" fmla="*/ 1770251 h 6857985"/>
                <a:gd name="connsiteX2642" fmla="*/ 1714769 w 6868353"/>
                <a:gd name="connsiteY2642" fmla="*/ 1711272 h 6857985"/>
                <a:gd name="connsiteX2643" fmla="*/ 6270763 w 6868353"/>
                <a:gd name="connsiteY2643" fmla="*/ 1697893 h 6857985"/>
                <a:gd name="connsiteX2644" fmla="*/ 6289209 w 6868353"/>
                <a:gd name="connsiteY2644" fmla="*/ 1719256 h 6857985"/>
                <a:gd name="connsiteX2645" fmla="*/ 6303649 w 6868353"/>
                <a:gd name="connsiteY2645" fmla="*/ 1745050 h 6857985"/>
                <a:gd name="connsiteX2646" fmla="*/ 6306139 w 6868353"/>
                <a:gd name="connsiteY2646" fmla="*/ 1758839 h 6857985"/>
                <a:gd name="connsiteX2647" fmla="*/ 6281153 w 6868353"/>
                <a:gd name="connsiteY2647" fmla="*/ 1728033 h 6857985"/>
                <a:gd name="connsiteX2648" fmla="*/ 6273325 w 6868353"/>
                <a:gd name="connsiteY2648" fmla="*/ 1711725 h 6857985"/>
                <a:gd name="connsiteX2649" fmla="*/ 6270763 w 6868353"/>
                <a:gd name="connsiteY2649" fmla="*/ 1697893 h 6857985"/>
                <a:gd name="connsiteX2650" fmla="*/ 642638 w 6868353"/>
                <a:gd name="connsiteY2650" fmla="*/ 1682504 h 6857985"/>
                <a:gd name="connsiteX2651" fmla="*/ 645154 w 6868353"/>
                <a:gd name="connsiteY2651" fmla="*/ 1692514 h 6857985"/>
                <a:gd name="connsiteX2652" fmla="*/ 586501 w 6868353"/>
                <a:gd name="connsiteY2652" fmla="*/ 1745929 h 6857985"/>
                <a:gd name="connsiteX2653" fmla="*/ 622205 w 6868353"/>
                <a:gd name="connsiteY2653" fmla="*/ 1696973 h 6857985"/>
                <a:gd name="connsiteX2654" fmla="*/ 633899 w 6868353"/>
                <a:gd name="connsiteY2654" fmla="*/ 1688677 h 6857985"/>
                <a:gd name="connsiteX2655" fmla="*/ 642638 w 6868353"/>
                <a:gd name="connsiteY2655" fmla="*/ 1682504 h 6857985"/>
                <a:gd name="connsiteX2656" fmla="*/ 776675 w 6868353"/>
                <a:gd name="connsiteY2656" fmla="*/ 1679319 h 6857985"/>
                <a:gd name="connsiteX2657" fmla="*/ 688773 w 6868353"/>
                <a:gd name="connsiteY2657" fmla="*/ 1773110 h 6857985"/>
                <a:gd name="connsiteX2658" fmla="*/ 653932 w 6868353"/>
                <a:gd name="connsiteY2658" fmla="*/ 1826680 h 6857985"/>
                <a:gd name="connsiteX2659" fmla="*/ 676768 w 6868353"/>
                <a:gd name="connsiteY2659" fmla="*/ 1816487 h 6857985"/>
                <a:gd name="connsiteX2660" fmla="*/ 658208 w 6868353"/>
                <a:gd name="connsiteY2660" fmla="*/ 1831395 h 6857985"/>
                <a:gd name="connsiteX2661" fmla="*/ 643003 w 6868353"/>
                <a:gd name="connsiteY2661" fmla="*/ 1852828 h 6857985"/>
                <a:gd name="connsiteX2662" fmla="*/ 691165 w 6868353"/>
                <a:gd name="connsiteY2662" fmla="*/ 1804652 h 6857985"/>
                <a:gd name="connsiteX2663" fmla="*/ 740107 w 6868353"/>
                <a:gd name="connsiteY2663" fmla="*/ 1749241 h 6857985"/>
                <a:gd name="connsiteX2664" fmla="*/ 694308 w 6868353"/>
                <a:gd name="connsiteY2664" fmla="*/ 1780910 h 6857985"/>
                <a:gd name="connsiteX2665" fmla="*/ 741820 w 6868353"/>
                <a:gd name="connsiteY2665" fmla="*/ 1729562 h 6857985"/>
                <a:gd name="connsiteX2666" fmla="*/ 759063 w 6868353"/>
                <a:gd name="connsiteY2666" fmla="*/ 1713805 h 6857985"/>
                <a:gd name="connsiteX2667" fmla="*/ 775429 w 6868353"/>
                <a:gd name="connsiteY2667" fmla="*/ 1702579 h 6857985"/>
                <a:gd name="connsiteX2668" fmla="*/ 776675 w 6868353"/>
                <a:gd name="connsiteY2668" fmla="*/ 1679319 h 6857985"/>
                <a:gd name="connsiteX2669" fmla="*/ 682528 w 6868353"/>
                <a:gd name="connsiteY2669" fmla="*/ 1674487 h 6857985"/>
                <a:gd name="connsiteX2670" fmla="*/ 650704 w 6868353"/>
                <a:gd name="connsiteY2670" fmla="*/ 1700271 h 6857985"/>
                <a:gd name="connsiteX2671" fmla="*/ 679132 w 6868353"/>
                <a:gd name="connsiteY2671" fmla="*/ 1698034 h 6857985"/>
                <a:gd name="connsiteX2672" fmla="*/ 682528 w 6868353"/>
                <a:gd name="connsiteY2672" fmla="*/ 1674487 h 6857985"/>
                <a:gd name="connsiteX2673" fmla="*/ 1604768 w 6868353"/>
                <a:gd name="connsiteY2673" fmla="*/ 1657743 h 6857985"/>
                <a:gd name="connsiteX2674" fmla="*/ 1544161 w 6868353"/>
                <a:gd name="connsiteY2674" fmla="*/ 1722597 h 6857985"/>
                <a:gd name="connsiteX2675" fmla="*/ 1604768 w 6868353"/>
                <a:gd name="connsiteY2675" fmla="*/ 1657743 h 6857985"/>
                <a:gd name="connsiteX2676" fmla="*/ 6161653 w 6868353"/>
                <a:gd name="connsiteY2676" fmla="*/ 1627136 h 6857985"/>
                <a:gd name="connsiteX2677" fmla="*/ 6201831 w 6868353"/>
                <a:gd name="connsiteY2677" fmla="*/ 1672255 h 6857985"/>
                <a:gd name="connsiteX2678" fmla="*/ 6232283 w 6868353"/>
                <a:gd name="connsiteY2678" fmla="*/ 1716411 h 6857985"/>
                <a:gd name="connsiteX2679" fmla="*/ 6256903 w 6868353"/>
                <a:gd name="connsiteY2679" fmla="*/ 1754409 h 6857985"/>
                <a:gd name="connsiteX2680" fmla="*/ 6238143 w 6868353"/>
                <a:gd name="connsiteY2680" fmla="*/ 1735410 h 6857985"/>
                <a:gd name="connsiteX2681" fmla="*/ 6228459 w 6868353"/>
                <a:gd name="connsiteY2681" fmla="*/ 1721324 h 6857985"/>
                <a:gd name="connsiteX2682" fmla="*/ 6217631 w 6868353"/>
                <a:gd name="connsiteY2682" fmla="*/ 1705199 h 6857985"/>
                <a:gd name="connsiteX2683" fmla="*/ 6161653 w 6868353"/>
                <a:gd name="connsiteY2683" fmla="*/ 1627136 h 6857985"/>
                <a:gd name="connsiteX2684" fmla="*/ 1529000 w 6868353"/>
                <a:gd name="connsiteY2684" fmla="*/ 1614294 h 6857985"/>
                <a:gd name="connsiteX2685" fmla="*/ 1498150 w 6868353"/>
                <a:gd name="connsiteY2685" fmla="*/ 1655789 h 6857985"/>
                <a:gd name="connsiteX2686" fmla="*/ 1488169 w 6868353"/>
                <a:gd name="connsiteY2686" fmla="*/ 1649546 h 6857985"/>
                <a:gd name="connsiteX2687" fmla="*/ 1519017 w 6868353"/>
                <a:gd name="connsiteY2687" fmla="*/ 1618613 h 6857985"/>
                <a:gd name="connsiteX2688" fmla="*/ 1529000 w 6868353"/>
                <a:gd name="connsiteY2688" fmla="*/ 1614294 h 6857985"/>
                <a:gd name="connsiteX2689" fmla="*/ 803686 w 6868353"/>
                <a:gd name="connsiteY2689" fmla="*/ 1611718 h 6857985"/>
                <a:gd name="connsiteX2690" fmla="*/ 747709 w 6868353"/>
                <a:gd name="connsiteY2690" fmla="*/ 1686383 h 6857985"/>
                <a:gd name="connsiteX2691" fmla="*/ 754703 w 6868353"/>
                <a:gd name="connsiteY2691" fmla="*/ 1665034 h 6857985"/>
                <a:gd name="connsiteX2692" fmla="*/ 739158 w 6868353"/>
                <a:gd name="connsiteY2692" fmla="*/ 1686270 h 6857985"/>
                <a:gd name="connsiteX2693" fmla="*/ 734897 w 6868353"/>
                <a:gd name="connsiteY2693" fmla="*/ 1695330 h 6857985"/>
                <a:gd name="connsiteX2694" fmla="*/ 723996 w 6868353"/>
                <a:gd name="connsiteY2694" fmla="*/ 1713678 h 6857985"/>
                <a:gd name="connsiteX2695" fmla="*/ 741664 w 6868353"/>
                <a:gd name="connsiteY2695" fmla="*/ 1699493 h 6857985"/>
                <a:gd name="connsiteX2696" fmla="*/ 760493 w 6868353"/>
                <a:gd name="connsiteY2696" fmla="*/ 1685774 h 6857985"/>
                <a:gd name="connsiteX2697" fmla="*/ 807650 w 6868353"/>
                <a:gd name="connsiteY2697" fmla="*/ 1637414 h 6857985"/>
                <a:gd name="connsiteX2698" fmla="*/ 803686 w 6868353"/>
                <a:gd name="connsiteY2698" fmla="*/ 1611718 h 6857985"/>
                <a:gd name="connsiteX2699" fmla="*/ 942504 w 6868353"/>
                <a:gd name="connsiteY2699" fmla="*/ 1603736 h 6857985"/>
                <a:gd name="connsiteX2700" fmla="*/ 922295 w 6868353"/>
                <a:gd name="connsiteY2700" fmla="*/ 1612964 h 6857985"/>
                <a:gd name="connsiteX2701" fmla="*/ 911875 w 6868353"/>
                <a:gd name="connsiteY2701" fmla="*/ 1627164 h 6857985"/>
                <a:gd name="connsiteX2702" fmla="*/ 906099 w 6868353"/>
                <a:gd name="connsiteY2702" fmla="*/ 1637428 h 6857985"/>
                <a:gd name="connsiteX2703" fmla="*/ 908704 w 6868353"/>
                <a:gd name="connsiteY2703" fmla="*/ 1642779 h 6857985"/>
                <a:gd name="connsiteX2704" fmla="*/ 926896 w 6868353"/>
                <a:gd name="connsiteY2704" fmla="*/ 1624771 h 6857985"/>
                <a:gd name="connsiteX2705" fmla="*/ 945725 w 6868353"/>
                <a:gd name="connsiteY2705" fmla="*/ 1605418 h 6857985"/>
                <a:gd name="connsiteX2706" fmla="*/ 942504 w 6868353"/>
                <a:gd name="connsiteY2706" fmla="*/ 1603736 h 6857985"/>
                <a:gd name="connsiteX2707" fmla="*/ 5928683 w 6868353"/>
                <a:gd name="connsiteY2707" fmla="*/ 1597009 h 6857985"/>
                <a:gd name="connsiteX2708" fmla="*/ 5950329 w 6868353"/>
                <a:gd name="connsiteY2708" fmla="*/ 1662826 h 6857985"/>
                <a:gd name="connsiteX2709" fmla="*/ 5915687 w 6868353"/>
                <a:gd name="connsiteY2709" fmla="*/ 1622152 h 6857985"/>
                <a:gd name="connsiteX2710" fmla="*/ 5928683 w 6868353"/>
                <a:gd name="connsiteY2710" fmla="*/ 1597009 h 6857985"/>
                <a:gd name="connsiteX2711" fmla="*/ 1793394 w 6868353"/>
                <a:gd name="connsiteY2711" fmla="*/ 1589169 h 6857985"/>
                <a:gd name="connsiteX2712" fmla="*/ 1759406 w 6868353"/>
                <a:gd name="connsiteY2712" fmla="*/ 1623314 h 6857985"/>
                <a:gd name="connsiteX2713" fmla="*/ 1755640 w 6868353"/>
                <a:gd name="connsiteY2713" fmla="*/ 1614847 h 6857985"/>
                <a:gd name="connsiteX2714" fmla="*/ 1780797 w 6868353"/>
                <a:gd name="connsiteY2714" fmla="*/ 1594943 h 6857985"/>
                <a:gd name="connsiteX2715" fmla="*/ 1793394 w 6868353"/>
                <a:gd name="connsiteY2715" fmla="*/ 1589169 h 6857985"/>
                <a:gd name="connsiteX2716" fmla="*/ 5742851 w 6868353"/>
                <a:gd name="connsiteY2716" fmla="*/ 1587908 h 6857985"/>
                <a:gd name="connsiteX2717" fmla="*/ 5793611 w 6868353"/>
                <a:gd name="connsiteY2717" fmla="*/ 1643063 h 6857985"/>
                <a:gd name="connsiteX2718" fmla="*/ 5840697 w 6868353"/>
                <a:gd name="connsiteY2718" fmla="*/ 1703584 h 6857985"/>
                <a:gd name="connsiteX2719" fmla="*/ 5880351 w 6868353"/>
                <a:gd name="connsiteY2719" fmla="*/ 1755697 h 6857985"/>
                <a:gd name="connsiteX2720" fmla="*/ 5898713 w 6868353"/>
                <a:gd name="connsiteY2720" fmla="*/ 1774554 h 6857985"/>
                <a:gd name="connsiteX2721" fmla="*/ 5912871 w 6868353"/>
                <a:gd name="connsiteY2721" fmla="*/ 1795761 h 6857985"/>
                <a:gd name="connsiteX2722" fmla="*/ 5923153 w 6868353"/>
                <a:gd name="connsiteY2722" fmla="*/ 1800658 h 6857985"/>
                <a:gd name="connsiteX2723" fmla="*/ 5926525 w 6868353"/>
                <a:gd name="connsiteY2723" fmla="*/ 1801715 h 6857985"/>
                <a:gd name="connsiteX2724" fmla="*/ 5933979 w 6868353"/>
                <a:gd name="connsiteY2724" fmla="*/ 1814873 h 6857985"/>
                <a:gd name="connsiteX2725" fmla="*/ 6001111 w 6868353"/>
                <a:gd name="connsiteY2725" fmla="*/ 1917117 h 6857985"/>
                <a:gd name="connsiteX2726" fmla="*/ 5983783 w 6868353"/>
                <a:gd name="connsiteY2726" fmla="*/ 1904644 h 6857985"/>
                <a:gd name="connsiteX2727" fmla="*/ 5977059 w 6868353"/>
                <a:gd name="connsiteY2727" fmla="*/ 1893771 h 6857985"/>
                <a:gd name="connsiteX2728" fmla="*/ 5969711 w 6868353"/>
                <a:gd name="connsiteY2728" fmla="*/ 1882644 h 6857985"/>
                <a:gd name="connsiteX2729" fmla="*/ 5955651 w 6868353"/>
                <a:gd name="connsiteY2729" fmla="*/ 1860431 h 6857985"/>
                <a:gd name="connsiteX2730" fmla="*/ 5938099 w 6868353"/>
                <a:gd name="connsiteY2730" fmla="*/ 1828309 h 6857985"/>
                <a:gd name="connsiteX2731" fmla="*/ 5890261 w 6868353"/>
                <a:gd name="connsiteY2731" fmla="*/ 1772742 h 6857985"/>
                <a:gd name="connsiteX2732" fmla="*/ 5839039 w 6868353"/>
                <a:gd name="connsiteY2732" fmla="*/ 1709021 h 6857985"/>
                <a:gd name="connsiteX2733" fmla="*/ 5740195 w 6868353"/>
                <a:gd name="connsiteY2733" fmla="*/ 1589818 h 6857985"/>
                <a:gd name="connsiteX2734" fmla="*/ 5742851 w 6868353"/>
                <a:gd name="connsiteY2734" fmla="*/ 1587908 h 6857985"/>
                <a:gd name="connsiteX2735" fmla="*/ 1507650 w 6868353"/>
                <a:gd name="connsiteY2735" fmla="*/ 1583022 h 6857985"/>
                <a:gd name="connsiteX2736" fmla="*/ 1475740 w 6868353"/>
                <a:gd name="connsiteY2736" fmla="*/ 1619505 h 6857985"/>
                <a:gd name="connsiteX2737" fmla="*/ 1414723 w 6868353"/>
                <a:gd name="connsiteY2737" fmla="*/ 1671985 h 6857985"/>
                <a:gd name="connsiteX2738" fmla="*/ 1409145 w 6868353"/>
                <a:gd name="connsiteY2738" fmla="*/ 1674335 h 6857985"/>
                <a:gd name="connsiteX2739" fmla="*/ 1347221 w 6868353"/>
                <a:gd name="connsiteY2739" fmla="*/ 1765352 h 6857985"/>
                <a:gd name="connsiteX2740" fmla="*/ 1327189 w 6868353"/>
                <a:gd name="connsiteY2740" fmla="*/ 1792916 h 6857985"/>
                <a:gd name="connsiteX2741" fmla="*/ 1316175 w 6868353"/>
                <a:gd name="connsiteY2741" fmla="*/ 1811065 h 6857985"/>
                <a:gd name="connsiteX2742" fmla="*/ 1340426 w 6868353"/>
                <a:gd name="connsiteY2742" fmla="*/ 1794643 h 6857985"/>
                <a:gd name="connsiteX2743" fmla="*/ 1336448 w 6868353"/>
                <a:gd name="connsiteY2743" fmla="*/ 1793850 h 6857985"/>
                <a:gd name="connsiteX2744" fmla="*/ 1350704 w 6868353"/>
                <a:gd name="connsiteY2744" fmla="*/ 1773435 h 6857985"/>
                <a:gd name="connsiteX2745" fmla="*/ 1383152 w 6868353"/>
                <a:gd name="connsiteY2745" fmla="*/ 1725797 h 6857985"/>
                <a:gd name="connsiteX2746" fmla="*/ 1387513 w 6868353"/>
                <a:gd name="connsiteY2746" fmla="*/ 1739033 h 6857985"/>
                <a:gd name="connsiteX2747" fmla="*/ 1423472 w 6868353"/>
                <a:gd name="connsiteY2747" fmla="*/ 1680678 h 6857985"/>
                <a:gd name="connsiteX2748" fmla="*/ 1486428 w 6868353"/>
                <a:gd name="connsiteY2748" fmla="*/ 1620552 h 6857985"/>
                <a:gd name="connsiteX2749" fmla="*/ 1507650 w 6868353"/>
                <a:gd name="connsiteY2749" fmla="*/ 1583022 h 6857985"/>
                <a:gd name="connsiteX2750" fmla="*/ 812648 w 6868353"/>
                <a:gd name="connsiteY2750" fmla="*/ 1566515 h 6857985"/>
                <a:gd name="connsiteX2751" fmla="*/ 828575 w 6868353"/>
                <a:gd name="connsiteY2751" fmla="*/ 1579313 h 6857985"/>
                <a:gd name="connsiteX2752" fmla="*/ 812648 w 6868353"/>
                <a:gd name="connsiteY2752" fmla="*/ 1566515 h 6857985"/>
                <a:gd name="connsiteX2753" fmla="*/ 1727269 w 6868353"/>
                <a:gd name="connsiteY2753" fmla="*/ 1565467 h 6857985"/>
                <a:gd name="connsiteX2754" fmla="*/ 1708327 w 6868353"/>
                <a:gd name="connsiteY2754" fmla="*/ 1585528 h 6857985"/>
                <a:gd name="connsiteX2755" fmla="*/ 1675341 w 6868353"/>
                <a:gd name="connsiteY2755" fmla="*/ 1617735 h 6857985"/>
                <a:gd name="connsiteX2756" fmla="*/ 1687501 w 6868353"/>
                <a:gd name="connsiteY2756" fmla="*/ 1598892 h 6857985"/>
                <a:gd name="connsiteX2757" fmla="*/ 1707378 w 6868353"/>
                <a:gd name="connsiteY2757" fmla="*/ 1579327 h 6857985"/>
                <a:gd name="connsiteX2758" fmla="*/ 1727269 w 6868353"/>
                <a:gd name="connsiteY2758" fmla="*/ 1565467 h 6857985"/>
                <a:gd name="connsiteX2759" fmla="*/ 5880393 w 6868353"/>
                <a:gd name="connsiteY2759" fmla="*/ 1564844 h 6857985"/>
                <a:gd name="connsiteX2760" fmla="*/ 5893813 w 6868353"/>
                <a:gd name="connsiteY2760" fmla="*/ 1590950 h 6857985"/>
                <a:gd name="connsiteX2761" fmla="*/ 5892893 w 6868353"/>
                <a:gd name="connsiteY2761" fmla="*/ 1602629 h 6857985"/>
                <a:gd name="connsiteX2762" fmla="*/ 5877037 w 6868353"/>
                <a:gd name="connsiteY2762" fmla="*/ 1586844 h 6857985"/>
                <a:gd name="connsiteX2763" fmla="*/ 5880393 w 6868353"/>
                <a:gd name="connsiteY2763" fmla="*/ 1564844 h 6857985"/>
                <a:gd name="connsiteX2764" fmla="*/ 1630647 w 6868353"/>
                <a:gd name="connsiteY2764" fmla="*/ 1563485 h 6857985"/>
                <a:gd name="connsiteX2765" fmla="*/ 1597037 w 6868353"/>
                <a:gd name="connsiteY2765" fmla="*/ 1602658 h 6857985"/>
                <a:gd name="connsiteX2766" fmla="*/ 1569134 w 6868353"/>
                <a:gd name="connsiteY2766" fmla="*/ 1624035 h 6857985"/>
                <a:gd name="connsiteX2767" fmla="*/ 1541839 w 6868353"/>
                <a:gd name="connsiteY2767" fmla="*/ 1649957 h 6857985"/>
                <a:gd name="connsiteX2768" fmla="*/ 1496607 w 6868353"/>
                <a:gd name="connsiteY2768" fmla="*/ 1715051 h 6857985"/>
                <a:gd name="connsiteX2769" fmla="*/ 1517531 w 6868353"/>
                <a:gd name="connsiteY2769" fmla="*/ 1673387 h 6857985"/>
                <a:gd name="connsiteX2770" fmla="*/ 1489981 w 6868353"/>
                <a:gd name="connsiteY2770" fmla="*/ 1703032 h 6857985"/>
                <a:gd name="connsiteX2771" fmla="*/ 1474564 w 6868353"/>
                <a:gd name="connsiteY2771" fmla="*/ 1719822 h 6857985"/>
                <a:gd name="connsiteX2772" fmla="*/ 1459487 w 6868353"/>
                <a:gd name="connsiteY2772" fmla="*/ 1738170 h 6857985"/>
                <a:gd name="connsiteX2773" fmla="*/ 1403920 w 6868353"/>
                <a:gd name="connsiteY2773" fmla="*/ 1812099 h 6857985"/>
                <a:gd name="connsiteX2774" fmla="*/ 1434358 w 6868353"/>
                <a:gd name="connsiteY2774" fmla="*/ 1761727 h 6857985"/>
                <a:gd name="connsiteX2775" fmla="*/ 1474040 w 6868353"/>
                <a:gd name="connsiteY2775" fmla="*/ 1713820 h 6857985"/>
                <a:gd name="connsiteX2776" fmla="*/ 1506942 w 6868353"/>
                <a:gd name="connsiteY2776" fmla="*/ 1672240 h 6857985"/>
                <a:gd name="connsiteX2777" fmla="*/ 1530032 w 6868353"/>
                <a:gd name="connsiteY2777" fmla="*/ 1659102 h 6857985"/>
                <a:gd name="connsiteX2778" fmla="*/ 1554962 w 6868353"/>
                <a:gd name="connsiteY2778" fmla="*/ 1630519 h 6857985"/>
                <a:gd name="connsiteX2779" fmla="*/ 1544359 w 6868353"/>
                <a:gd name="connsiteY2779" fmla="*/ 1629358 h 6857985"/>
                <a:gd name="connsiteX2780" fmla="*/ 1562466 w 6868353"/>
                <a:gd name="connsiteY2780" fmla="*/ 1615782 h 6857985"/>
                <a:gd name="connsiteX2781" fmla="*/ 1580884 w 6868353"/>
                <a:gd name="connsiteY2781" fmla="*/ 1601270 h 6857985"/>
                <a:gd name="connsiteX2782" fmla="*/ 1595608 w 6868353"/>
                <a:gd name="connsiteY2782" fmla="*/ 1578959 h 6857985"/>
                <a:gd name="connsiteX2783" fmla="*/ 1630647 w 6868353"/>
                <a:gd name="connsiteY2783" fmla="*/ 1563485 h 6857985"/>
                <a:gd name="connsiteX2784" fmla="*/ 566115 w 6868353"/>
                <a:gd name="connsiteY2784" fmla="*/ 1559592 h 6857985"/>
                <a:gd name="connsiteX2785" fmla="*/ 543619 w 6868353"/>
                <a:gd name="connsiteY2785" fmla="*/ 1594447 h 6857985"/>
                <a:gd name="connsiteX2786" fmla="*/ 521803 w 6868353"/>
                <a:gd name="connsiteY2786" fmla="*/ 1626555 h 6857985"/>
                <a:gd name="connsiteX2787" fmla="*/ 566115 w 6868353"/>
                <a:gd name="connsiteY2787" fmla="*/ 1559592 h 6857985"/>
                <a:gd name="connsiteX2788" fmla="*/ 6331891 w 6868353"/>
                <a:gd name="connsiteY2788" fmla="*/ 1557129 h 6857985"/>
                <a:gd name="connsiteX2789" fmla="*/ 6387019 w 6868353"/>
                <a:gd name="connsiteY2789" fmla="*/ 1623965 h 6857985"/>
                <a:gd name="connsiteX2790" fmla="*/ 6441243 w 6868353"/>
                <a:gd name="connsiteY2790" fmla="*/ 1723886 h 6857985"/>
                <a:gd name="connsiteX2791" fmla="*/ 6385987 w 6868353"/>
                <a:gd name="connsiteY2791" fmla="*/ 1632502 h 6857985"/>
                <a:gd name="connsiteX2792" fmla="*/ 6378907 w 6868353"/>
                <a:gd name="connsiteY2792" fmla="*/ 1621756 h 6857985"/>
                <a:gd name="connsiteX2793" fmla="*/ 6371547 w 6868353"/>
                <a:gd name="connsiteY2793" fmla="*/ 1611535 h 6857985"/>
                <a:gd name="connsiteX2794" fmla="*/ 6357291 w 6868353"/>
                <a:gd name="connsiteY2794" fmla="*/ 1591970 h 6857985"/>
                <a:gd name="connsiteX2795" fmla="*/ 6331891 w 6868353"/>
                <a:gd name="connsiteY2795" fmla="*/ 1557129 h 6857985"/>
                <a:gd name="connsiteX2796" fmla="*/ 5981063 w 6868353"/>
                <a:gd name="connsiteY2796" fmla="*/ 1555288 h 6857985"/>
                <a:gd name="connsiteX2797" fmla="*/ 6030543 w 6868353"/>
                <a:gd name="connsiteY2797" fmla="*/ 1631510 h 6857985"/>
                <a:gd name="connsiteX2798" fmla="*/ 6039335 w 6868353"/>
                <a:gd name="connsiteY2798" fmla="*/ 1646318 h 6857985"/>
                <a:gd name="connsiteX2799" fmla="*/ 6053351 w 6868353"/>
                <a:gd name="connsiteY2799" fmla="*/ 1663222 h 6857985"/>
                <a:gd name="connsiteX2800" fmla="*/ 6112315 w 6868353"/>
                <a:gd name="connsiteY2800" fmla="*/ 1734899 h 6857985"/>
                <a:gd name="connsiteX2801" fmla="*/ 6109667 w 6868353"/>
                <a:gd name="connsiteY2801" fmla="*/ 1745772 h 6857985"/>
                <a:gd name="connsiteX2802" fmla="*/ 6129771 w 6868353"/>
                <a:gd name="connsiteY2802" fmla="*/ 1771977 h 6857985"/>
                <a:gd name="connsiteX2803" fmla="*/ 6139623 w 6868353"/>
                <a:gd name="connsiteY2803" fmla="*/ 1785823 h 6857985"/>
                <a:gd name="connsiteX2804" fmla="*/ 6147735 w 6868353"/>
                <a:gd name="connsiteY2804" fmla="*/ 1798224 h 6857985"/>
                <a:gd name="connsiteX2805" fmla="*/ 6160931 w 6868353"/>
                <a:gd name="connsiteY2805" fmla="*/ 1818455 h 6857985"/>
                <a:gd name="connsiteX2806" fmla="*/ 6179463 w 6868353"/>
                <a:gd name="connsiteY2806" fmla="*/ 1846798 h 6857985"/>
                <a:gd name="connsiteX2807" fmla="*/ 6219173 w 6868353"/>
                <a:gd name="connsiteY2807" fmla="*/ 1904205 h 6857985"/>
                <a:gd name="connsiteX2808" fmla="*/ 6207691 w 6868353"/>
                <a:gd name="connsiteY2808" fmla="*/ 1892752 h 6857985"/>
                <a:gd name="connsiteX2809" fmla="*/ 6253037 w 6868353"/>
                <a:gd name="connsiteY2809" fmla="*/ 1946308 h 6857985"/>
                <a:gd name="connsiteX2810" fmla="*/ 6243919 w 6868353"/>
                <a:gd name="connsiteY2810" fmla="*/ 1910009 h 6857985"/>
                <a:gd name="connsiteX2811" fmla="*/ 6268255 w 6868353"/>
                <a:gd name="connsiteY2811" fmla="*/ 1954123 h 6857985"/>
                <a:gd name="connsiteX2812" fmla="*/ 6247927 w 6868353"/>
                <a:gd name="connsiteY2812" fmla="*/ 1943689 h 6857985"/>
                <a:gd name="connsiteX2813" fmla="*/ 6261899 w 6868353"/>
                <a:gd name="connsiteY2813" fmla="*/ 1982366 h 6857985"/>
                <a:gd name="connsiteX2814" fmla="*/ 6362147 w 6868353"/>
                <a:gd name="connsiteY2814" fmla="*/ 2159826 h 6857985"/>
                <a:gd name="connsiteX2815" fmla="*/ 6369579 w 6868353"/>
                <a:gd name="connsiteY2815" fmla="*/ 2180184 h 6857985"/>
                <a:gd name="connsiteX2816" fmla="*/ 6378979 w 6868353"/>
                <a:gd name="connsiteY2816" fmla="*/ 2204110 h 6857985"/>
                <a:gd name="connsiteX2817" fmla="*/ 6392783 w 6868353"/>
                <a:gd name="connsiteY2817" fmla="*/ 2225020 h 6857985"/>
                <a:gd name="connsiteX2818" fmla="*/ 6412673 w 6868353"/>
                <a:gd name="connsiteY2818" fmla="*/ 2284494 h 6857985"/>
                <a:gd name="connsiteX2819" fmla="*/ 6431997 w 6868353"/>
                <a:gd name="connsiteY2819" fmla="*/ 2303776 h 6857985"/>
                <a:gd name="connsiteX2820" fmla="*/ 6427411 w 6868353"/>
                <a:gd name="connsiteY2820" fmla="*/ 2320736 h 6857985"/>
                <a:gd name="connsiteX2821" fmla="*/ 6381569 w 6868353"/>
                <a:gd name="connsiteY2821" fmla="*/ 2220971 h 6857985"/>
                <a:gd name="connsiteX2822" fmla="*/ 6370697 w 6868353"/>
                <a:gd name="connsiteY2822" fmla="*/ 2197399 h 6857985"/>
                <a:gd name="connsiteX2823" fmla="*/ 6365331 w 6868353"/>
                <a:gd name="connsiteY2823" fmla="*/ 2185790 h 6857985"/>
                <a:gd name="connsiteX2824" fmla="*/ 6359555 w 6868353"/>
                <a:gd name="connsiteY2824" fmla="*/ 2174507 h 6857985"/>
                <a:gd name="connsiteX2825" fmla="*/ 6336791 w 6868353"/>
                <a:gd name="connsiteY2825" fmla="*/ 2130323 h 6857985"/>
                <a:gd name="connsiteX2826" fmla="*/ 6292563 w 6868353"/>
                <a:gd name="connsiteY2826" fmla="*/ 2045224 h 6857985"/>
                <a:gd name="connsiteX2827" fmla="*/ 6245619 w 6868353"/>
                <a:gd name="connsiteY2827" fmla="*/ 1963665 h 6857985"/>
                <a:gd name="connsiteX2828" fmla="*/ 6221835 w 6868353"/>
                <a:gd name="connsiteY2828" fmla="*/ 1922595 h 6857985"/>
                <a:gd name="connsiteX2829" fmla="*/ 6196125 w 6868353"/>
                <a:gd name="connsiteY2829" fmla="*/ 1881723 h 6857985"/>
                <a:gd name="connsiteX2830" fmla="*/ 6141579 w 6868353"/>
                <a:gd name="connsiteY2830" fmla="*/ 1796964 h 6857985"/>
                <a:gd name="connsiteX2831" fmla="*/ 6126727 w 6868353"/>
                <a:gd name="connsiteY2831" fmla="*/ 1775162 h 6857985"/>
                <a:gd name="connsiteX2832" fmla="*/ 6111097 w 6868353"/>
                <a:gd name="connsiteY2832" fmla="*/ 1753176 h 6857985"/>
                <a:gd name="connsiteX2833" fmla="*/ 6078607 w 6868353"/>
                <a:gd name="connsiteY2833" fmla="*/ 1707675 h 6857985"/>
                <a:gd name="connsiteX2834" fmla="*/ 6044135 w 6868353"/>
                <a:gd name="connsiteY2834" fmla="*/ 1659952 h 6857985"/>
                <a:gd name="connsiteX2835" fmla="*/ 6005583 w 6868353"/>
                <a:gd name="connsiteY2835" fmla="*/ 1611067 h 6857985"/>
                <a:gd name="connsiteX2836" fmla="*/ 5981063 w 6868353"/>
                <a:gd name="connsiteY2836" fmla="*/ 1555288 h 6857985"/>
                <a:gd name="connsiteX2837" fmla="*/ 1047203 w 6868353"/>
                <a:gd name="connsiteY2837" fmla="*/ 1545067 h 6857985"/>
                <a:gd name="connsiteX2838" fmla="*/ 966918 w 6868353"/>
                <a:gd name="connsiteY2838" fmla="*/ 1620836 h 6857985"/>
                <a:gd name="connsiteX2839" fmla="*/ 1047203 w 6868353"/>
                <a:gd name="connsiteY2839" fmla="*/ 1545067 h 6857985"/>
                <a:gd name="connsiteX2840" fmla="*/ 5819107 w 6868353"/>
                <a:gd name="connsiteY2840" fmla="*/ 1541995 h 6857985"/>
                <a:gd name="connsiteX2841" fmla="*/ 5835655 w 6868353"/>
                <a:gd name="connsiteY2841" fmla="*/ 1580941 h 6857985"/>
                <a:gd name="connsiteX2842" fmla="*/ 5835499 w 6868353"/>
                <a:gd name="connsiteY2842" fmla="*/ 1563740 h 6857985"/>
                <a:gd name="connsiteX2843" fmla="*/ 5835839 w 6868353"/>
                <a:gd name="connsiteY2843" fmla="*/ 1632233 h 6857985"/>
                <a:gd name="connsiteX2844" fmla="*/ 5865245 w 6868353"/>
                <a:gd name="connsiteY2844" fmla="*/ 1652846 h 6857985"/>
                <a:gd name="connsiteX2845" fmla="*/ 5882007 w 6868353"/>
                <a:gd name="connsiteY2845" fmla="*/ 1681443 h 6857985"/>
                <a:gd name="connsiteX2846" fmla="*/ 5878935 w 6868353"/>
                <a:gd name="connsiteY2846" fmla="*/ 1668857 h 6857985"/>
                <a:gd name="connsiteX2847" fmla="*/ 5912161 w 6868353"/>
                <a:gd name="connsiteY2847" fmla="*/ 1725797 h 6857985"/>
                <a:gd name="connsiteX2848" fmla="*/ 5914399 w 6868353"/>
                <a:gd name="connsiteY2848" fmla="*/ 1714925 h 6857985"/>
                <a:gd name="connsiteX2849" fmla="*/ 5923629 w 6868353"/>
                <a:gd name="connsiteY2849" fmla="*/ 1735268 h 6857985"/>
                <a:gd name="connsiteX2850" fmla="*/ 5938791 w 6868353"/>
                <a:gd name="connsiteY2850" fmla="*/ 1757934 h 6857985"/>
                <a:gd name="connsiteX2851" fmla="*/ 5935973 w 6868353"/>
                <a:gd name="connsiteY2851" fmla="*/ 1743423 h 6857985"/>
                <a:gd name="connsiteX2852" fmla="*/ 5929831 w 6868353"/>
                <a:gd name="connsiteY2852" fmla="*/ 1728558 h 6857985"/>
                <a:gd name="connsiteX2853" fmla="*/ 5937091 w 6868353"/>
                <a:gd name="connsiteY2853" fmla="*/ 1728176 h 6857985"/>
                <a:gd name="connsiteX2854" fmla="*/ 5958015 w 6868353"/>
                <a:gd name="connsiteY2854" fmla="*/ 1782737 h 6857985"/>
                <a:gd name="connsiteX2855" fmla="*/ 5964613 w 6868353"/>
                <a:gd name="connsiteY2855" fmla="*/ 1767419 h 6857985"/>
                <a:gd name="connsiteX2856" fmla="*/ 5946295 w 6868353"/>
                <a:gd name="connsiteY2856" fmla="*/ 1736033 h 6857985"/>
                <a:gd name="connsiteX2857" fmla="*/ 5925681 w 6868353"/>
                <a:gd name="connsiteY2857" fmla="*/ 1701249 h 6857985"/>
                <a:gd name="connsiteX2858" fmla="*/ 5918191 w 6868353"/>
                <a:gd name="connsiteY2858" fmla="*/ 1710380 h 6857985"/>
                <a:gd name="connsiteX2859" fmla="*/ 5903595 w 6868353"/>
                <a:gd name="connsiteY2859" fmla="*/ 1670825 h 6857985"/>
                <a:gd name="connsiteX2860" fmla="*/ 5865767 w 6868353"/>
                <a:gd name="connsiteY2860" fmla="*/ 1635503 h 6857985"/>
                <a:gd name="connsiteX2861" fmla="*/ 5866407 w 6868353"/>
                <a:gd name="connsiteY2861" fmla="*/ 1625395 h 6857985"/>
                <a:gd name="connsiteX2862" fmla="*/ 5860503 w 6868353"/>
                <a:gd name="connsiteY2862" fmla="*/ 1604400 h 6857985"/>
                <a:gd name="connsiteX2863" fmla="*/ 5819107 w 6868353"/>
                <a:gd name="connsiteY2863" fmla="*/ 1541995 h 6857985"/>
                <a:gd name="connsiteX2864" fmla="*/ 6104643 w 6868353"/>
                <a:gd name="connsiteY2864" fmla="*/ 1538781 h 6857985"/>
                <a:gd name="connsiteX2865" fmla="*/ 6127547 w 6868353"/>
                <a:gd name="connsiteY2865" fmla="*/ 1568157 h 6857985"/>
                <a:gd name="connsiteX2866" fmla="*/ 6150115 w 6868353"/>
                <a:gd name="connsiteY2866" fmla="*/ 1597873 h 6857985"/>
                <a:gd name="connsiteX2867" fmla="*/ 6104643 w 6868353"/>
                <a:gd name="connsiteY2867" fmla="*/ 1538781 h 6857985"/>
                <a:gd name="connsiteX2868" fmla="*/ 1721960 w 6868353"/>
                <a:gd name="connsiteY2868" fmla="*/ 1538441 h 6857985"/>
                <a:gd name="connsiteX2869" fmla="*/ 1711300 w 6868353"/>
                <a:gd name="connsiteY2869" fmla="*/ 1553674 h 6857985"/>
                <a:gd name="connsiteX2870" fmla="*/ 1682476 w 6868353"/>
                <a:gd name="connsiteY2870" fmla="*/ 1583248 h 6857985"/>
                <a:gd name="connsiteX2871" fmla="*/ 1618273 w 6868353"/>
                <a:gd name="connsiteY2871" fmla="*/ 1639438 h 6857985"/>
                <a:gd name="connsiteX2872" fmla="*/ 1668956 w 6868353"/>
                <a:gd name="connsiteY2872" fmla="*/ 1590978 h 6857985"/>
                <a:gd name="connsiteX2873" fmla="*/ 1694920 w 6868353"/>
                <a:gd name="connsiteY2873" fmla="*/ 1564037 h 6857985"/>
                <a:gd name="connsiteX2874" fmla="*/ 1721960 w 6868353"/>
                <a:gd name="connsiteY2874" fmla="*/ 1538441 h 6857985"/>
                <a:gd name="connsiteX2875" fmla="*/ 1618911 w 6868353"/>
                <a:gd name="connsiteY2875" fmla="*/ 1537946 h 6857985"/>
                <a:gd name="connsiteX2876" fmla="*/ 1567506 w 6868353"/>
                <a:gd name="connsiteY2876" fmla="*/ 1594773 h 6857985"/>
                <a:gd name="connsiteX2877" fmla="*/ 1552132 w 6868353"/>
                <a:gd name="connsiteY2877" fmla="*/ 1610997 h 6857985"/>
                <a:gd name="connsiteX2878" fmla="*/ 1535695 w 6868353"/>
                <a:gd name="connsiteY2878" fmla="*/ 1629981 h 6857985"/>
                <a:gd name="connsiteX2879" fmla="*/ 1495730 w 6868353"/>
                <a:gd name="connsiteY2879" fmla="*/ 1676289 h 6857985"/>
                <a:gd name="connsiteX2880" fmla="*/ 1466198 w 6868353"/>
                <a:gd name="connsiteY2880" fmla="*/ 1696832 h 6857985"/>
                <a:gd name="connsiteX2881" fmla="*/ 1467967 w 6868353"/>
                <a:gd name="connsiteY2881" fmla="*/ 1681528 h 6857985"/>
                <a:gd name="connsiteX2882" fmla="*/ 1521099 w 6868353"/>
                <a:gd name="connsiteY2882" fmla="*/ 1640090 h 6857985"/>
                <a:gd name="connsiteX2883" fmla="*/ 1545775 w 6868353"/>
                <a:gd name="connsiteY2883" fmla="*/ 1609171 h 6857985"/>
                <a:gd name="connsiteX2884" fmla="*/ 1561914 w 6868353"/>
                <a:gd name="connsiteY2884" fmla="*/ 1584622 h 6857985"/>
                <a:gd name="connsiteX2885" fmla="*/ 1618911 w 6868353"/>
                <a:gd name="connsiteY2885" fmla="*/ 1537946 h 6857985"/>
                <a:gd name="connsiteX2886" fmla="*/ 6024413 w 6868353"/>
                <a:gd name="connsiteY2886" fmla="*/ 1534222 h 6857985"/>
                <a:gd name="connsiteX2887" fmla="*/ 6045479 w 6868353"/>
                <a:gd name="connsiteY2887" fmla="*/ 1613021 h 6857985"/>
                <a:gd name="connsiteX2888" fmla="*/ 6024413 w 6868353"/>
                <a:gd name="connsiteY2888" fmla="*/ 1534222 h 6857985"/>
                <a:gd name="connsiteX2889" fmla="*/ 1153904 w 6868353"/>
                <a:gd name="connsiteY2889" fmla="*/ 1531664 h 6857985"/>
                <a:gd name="connsiteX2890" fmla="*/ 1131141 w 6868353"/>
                <a:gd name="connsiteY2890" fmla="*/ 1551550 h 6857985"/>
                <a:gd name="connsiteX2891" fmla="*/ 1133703 w 6868353"/>
                <a:gd name="connsiteY2891" fmla="*/ 1576297 h 6857985"/>
                <a:gd name="connsiteX2892" fmla="*/ 1153904 w 6868353"/>
                <a:gd name="connsiteY2892" fmla="*/ 1531664 h 6857985"/>
                <a:gd name="connsiteX2893" fmla="*/ 5923035 w 6868353"/>
                <a:gd name="connsiteY2893" fmla="*/ 1525247 h 6857985"/>
                <a:gd name="connsiteX2894" fmla="*/ 5951405 w 6868353"/>
                <a:gd name="connsiteY2894" fmla="*/ 1556053 h 6857985"/>
                <a:gd name="connsiteX2895" fmla="*/ 5984107 w 6868353"/>
                <a:gd name="connsiteY2895" fmla="*/ 1596061 h 6857985"/>
                <a:gd name="connsiteX2896" fmla="*/ 6020875 w 6868353"/>
                <a:gd name="connsiteY2896" fmla="*/ 1642539 h 6857985"/>
                <a:gd name="connsiteX2897" fmla="*/ 6040367 w 6868353"/>
                <a:gd name="connsiteY2897" fmla="*/ 1667625 h 6857985"/>
                <a:gd name="connsiteX2898" fmla="*/ 6059325 w 6868353"/>
                <a:gd name="connsiteY2898" fmla="*/ 1694425 h 6857985"/>
                <a:gd name="connsiteX2899" fmla="*/ 6098143 w 6868353"/>
                <a:gd name="connsiteY2899" fmla="*/ 1749864 h 6857985"/>
                <a:gd name="connsiteX2900" fmla="*/ 6117723 w 6868353"/>
                <a:gd name="connsiteY2900" fmla="*/ 1778008 h 6857985"/>
                <a:gd name="connsiteX2901" fmla="*/ 6127491 w 6868353"/>
                <a:gd name="connsiteY2901" fmla="*/ 1792081 h 6857985"/>
                <a:gd name="connsiteX2902" fmla="*/ 6136637 w 6868353"/>
                <a:gd name="connsiteY2902" fmla="*/ 1806507 h 6857985"/>
                <a:gd name="connsiteX2903" fmla="*/ 6206615 w 6868353"/>
                <a:gd name="connsiteY2903" fmla="*/ 1916692 h 6857985"/>
                <a:gd name="connsiteX2904" fmla="*/ 6197243 w 6868353"/>
                <a:gd name="connsiteY2904" fmla="*/ 1918461 h 6857985"/>
                <a:gd name="connsiteX2905" fmla="*/ 6136991 w 6868353"/>
                <a:gd name="connsiteY2905" fmla="*/ 1811575 h 6857985"/>
                <a:gd name="connsiteX2906" fmla="*/ 6100663 w 6868353"/>
                <a:gd name="connsiteY2906" fmla="*/ 1764149 h 6857985"/>
                <a:gd name="connsiteX2907" fmla="*/ 6067819 w 6868353"/>
                <a:gd name="connsiteY2907" fmla="*/ 1715179 h 6857985"/>
                <a:gd name="connsiteX2908" fmla="*/ 6034211 w 6868353"/>
                <a:gd name="connsiteY2908" fmla="*/ 1686086 h 6857985"/>
                <a:gd name="connsiteX2909" fmla="*/ 6026253 w 6868353"/>
                <a:gd name="connsiteY2909" fmla="*/ 1674081 h 6857985"/>
                <a:gd name="connsiteX2910" fmla="*/ 6029751 w 6868353"/>
                <a:gd name="connsiteY2910" fmla="*/ 1666521 h 6857985"/>
                <a:gd name="connsiteX2911" fmla="*/ 5954081 w 6868353"/>
                <a:gd name="connsiteY2911" fmla="*/ 1563981 h 6857985"/>
                <a:gd name="connsiteX2912" fmla="*/ 5945133 w 6868353"/>
                <a:gd name="connsiteY2912" fmla="*/ 1566940 h 6857985"/>
                <a:gd name="connsiteX2913" fmla="*/ 5923035 w 6868353"/>
                <a:gd name="connsiteY2913" fmla="*/ 1525247 h 6857985"/>
                <a:gd name="connsiteX2914" fmla="*/ 5639849 w 6868353"/>
                <a:gd name="connsiteY2914" fmla="*/ 1522246 h 6857985"/>
                <a:gd name="connsiteX2915" fmla="*/ 5677735 w 6868353"/>
                <a:gd name="connsiteY2915" fmla="*/ 1556634 h 6857985"/>
                <a:gd name="connsiteX2916" fmla="*/ 5726293 w 6868353"/>
                <a:gd name="connsiteY2916" fmla="*/ 1609058 h 6857985"/>
                <a:gd name="connsiteX2917" fmla="*/ 5691875 w 6868353"/>
                <a:gd name="connsiteY2917" fmla="*/ 1578931 h 6857985"/>
                <a:gd name="connsiteX2918" fmla="*/ 5639849 w 6868353"/>
                <a:gd name="connsiteY2918" fmla="*/ 1522246 h 6857985"/>
                <a:gd name="connsiteX2919" fmla="*/ 5629303 w 6868353"/>
                <a:gd name="connsiteY2919" fmla="*/ 1520179 h 6857985"/>
                <a:gd name="connsiteX2920" fmla="*/ 5660759 w 6868353"/>
                <a:gd name="connsiteY2920" fmla="*/ 1560343 h 6857985"/>
                <a:gd name="connsiteX2921" fmla="*/ 5687955 w 6868353"/>
                <a:gd name="connsiteY2921" fmla="*/ 1593881 h 6857985"/>
                <a:gd name="connsiteX2922" fmla="*/ 5705299 w 6868353"/>
                <a:gd name="connsiteY2922" fmla="*/ 1603763 h 6857985"/>
                <a:gd name="connsiteX2923" fmla="*/ 5760835 w 6868353"/>
                <a:gd name="connsiteY2923" fmla="*/ 1679758 h 6857985"/>
                <a:gd name="connsiteX2924" fmla="*/ 5777783 w 6868353"/>
                <a:gd name="connsiteY2924" fmla="*/ 1693533 h 6857985"/>
                <a:gd name="connsiteX2925" fmla="*/ 5806903 w 6868353"/>
                <a:gd name="connsiteY2925" fmla="*/ 1730412 h 6857985"/>
                <a:gd name="connsiteX2926" fmla="*/ 5844901 w 6868353"/>
                <a:gd name="connsiteY2926" fmla="*/ 1779906 h 6857985"/>
                <a:gd name="connsiteX2927" fmla="*/ 5865797 w 6868353"/>
                <a:gd name="connsiteY2927" fmla="*/ 1806450 h 6857985"/>
                <a:gd name="connsiteX2928" fmla="*/ 5886579 w 6868353"/>
                <a:gd name="connsiteY2928" fmla="*/ 1833165 h 6857985"/>
                <a:gd name="connsiteX2929" fmla="*/ 5889425 w 6868353"/>
                <a:gd name="connsiteY2929" fmla="*/ 1822604 h 6857985"/>
                <a:gd name="connsiteX2930" fmla="*/ 5937587 w 6868353"/>
                <a:gd name="connsiteY2930" fmla="*/ 1909599 h 6857985"/>
                <a:gd name="connsiteX2931" fmla="*/ 6003107 w 6868353"/>
                <a:gd name="connsiteY2931" fmla="*/ 2001168 h 6857985"/>
                <a:gd name="connsiteX2932" fmla="*/ 6022885 w 6868353"/>
                <a:gd name="connsiteY2932" fmla="*/ 2039548 h 6857985"/>
                <a:gd name="connsiteX2933" fmla="*/ 6037721 w 6868353"/>
                <a:gd name="connsiteY2933" fmla="*/ 2058051 h 6857985"/>
                <a:gd name="connsiteX2934" fmla="*/ 6012097 w 6868353"/>
                <a:gd name="connsiteY2934" fmla="*/ 2034310 h 6857985"/>
                <a:gd name="connsiteX2935" fmla="*/ 6003943 w 6868353"/>
                <a:gd name="connsiteY2935" fmla="*/ 2007453 h 6857985"/>
                <a:gd name="connsiteX2936" fmla="*/ 5967515 w 6868353"/>
                <a:gd name="connsiteY2936" fmla="*/ 1957266 h 6857985"/>
                <a:gd name="connsiteX2937" fmla="*/ 5928273 w 6868353"/>
                <a:gd name="connsiteY2937" fmla="*/ 1901714 h 6857985"/>
                <a:gd name="connsiteX2938" fmla="*/ 5885291 w 6868353"/>
                <a:gd name="connsiteY2938" fmla="*/ 1842735 h 6857985"/>
                <a:gd name="connsiteX2939" fmla="*/ 5863151 w 6868353"/>
                <a:gd name="connsiteY2939" fmla="*/ 1811873 h 6857985"/>
                <a:gd name="connsiteX2940" fmla="*/ 5857559 w 6868353"/>
                <a:gd name="connsiteY2940" fmla="*/ 1804044 h 6857985"/>
                <a:gd name="connsiteX2941" fmla="*/ 5851597 w 6868353"/>
                <a:gd name="connsiteY2941" fmla="*/ 1796427 h 6857985"/>
                <a:gd name="connsiteX2942" fmla="*/ 5839591 w 6868353"/>
                <a:gd name="connsiteY2942" fmla="*/ 1781081 h 6857985"/>
                <a:gd name="connsiteX2943" fmla="*/ 5790707 w 6868353"/>
                <a:gd name="connsiteY2943" fmla="*/ 1718464 h 6857985"/>
                <a:gd name="connsiteX2944" fmla="*/ 5765579 w 6868353"/>
                <a:gd name="connsiteY2944" fmla="*/ 1686893 h 6857985"/>
                <a:gd name="connsiteX2945" fmla="*/ 5739105 w 6868353"/>
                <a:gd name="connsiteY2945" fmla="*/ 1656144 h 6857985"/>
                <a:gd name="connsiteX2946" fmla="*/ 5685747 w 6868353"/>
                <a:gd name="connsiteY2946" fmla="*/ 1594886 h 6857985"/>
                <a:gd name="connsiteX2947" fmla="*/ 5658027 w 6868353"/>
                <a:gd name="connsiteY2947" fmla="*/ 1565553 h 6857985"/>
                <a:gd name="connsiteX2948" fmla="*/ 5629983 w 6868353"/>
                <a:gd name="connsiteY2948" fmla="*/ 1537026 h 6857985"/>
                <a:gd name="connsiteX2949" fmla="*/ 5629303 w 6868353"/>
                <a:gd name="connsiteY2949" fmla="*/ 1520179 h 6857985"/>
                <a:gd name="connsiteX2950" fmla="*/ 1606311 w 6868353"/>
                <a:gd name="connsiteY2950" fmla="*/ 1517418 h 6857985"/>
                <a:gd name="connsiteX2951" fmla="*/ 1567167 w 6868353"/>
                <a:gd name="connsiteY2951" fmla="*/ 1553929 h 6857985"/>
                <a:gd name="connsiteX2952" fmla="*/ 1597704 w 6868353"/>
                <a:gd name="connsiteY2952" fmla="*/ 1534760 h 6857985"/>
                <a:gd name="connsiteX2953" fmla="*/ 1606311 w 6868353"/>
                <a:gd name="connsiteY2953" fmla="*/ 1517418 h 6857985"/>
                <a:gd name="connsiteX2954" fmla="*/ 726090 w 6868353"/>
                <a:gd name="connsiteY2954" fmla="*/ 1512789 h 6857985"/>
                <a:gd name="connsiteX2955" fmla="*/ 681552 w 6868353"/>
                <a:gd name="connsiteY2955" fmla="*/ 1564208 h 6857985"/>
                <a:gd name="connsiteX2956" fmla="*/ 706879 w 6868353"/>
                <a:gd name="connsiteY2956" fmla="*/ 1536488 h 6857985"/>
                <a:gd name="connsiteX2957" fmla="*/ 701797 w 6868353"/>
                <a:gd name="connsiteY2957" fmla="*/ 1528305 h 6857985"/>
                <a:gd name="connsiteX2958" fmla="*/ 726090 w 6868353"/>
                <a:gd name="connsiteY2958" fmla="*/ 1512789 h 6857985"/>
                <a:gd name="connsiteX2959" fmla="*/ 6264107 w 6868353"/>
                <a:gd name="connsiteY2959" fmla="*/ 1502440 h 6857985"/>
                <a:gd name="connsiteX2960" fmla="*/ 6318203 w 6868353"/>
                <a:gd name="connsiteY2960" fmla="*/ 1578506 h 6857985"/>
                <a:gd name="connsiteX2961" fmla="*/ 6343503 w 6868353"/>
                <a:gd name="connsiteY2961" fmla="*/ 1615187 h 6857985"/>
                <a:gd name="connsiteX2962" fmla="*/ 6367271 w 6868353"/>
                <a:gd name="connsiteY2962" fmla="*/ 1651486 h 6857985"/>
                <a:gd name="connsiteX2963" fmla="*/ 6410931 w 6868353"/>
                <a:gd name="connsiteY2963" fmla="*/ 1723221 h 6857985"/>
                <a:gd name="connsiteX2964" fmla="*/ 6431913 w 6868353"/>
                <a:gd name="connsiteY2964" fmla="*/ 1758330 h 6857985"/>
                <a:gd name="connsiteX2965" fmla="*/ 6442247 w 6868353"/>
                <a:gd name="connsiteY2965" fmla="*/ 1775744 h 6857985"/>
                <a:gd name="connsiteX2966" fmla="*/ 6451945 w 6868353"/>
                <a:gd name="connsiteY2966" fmla="*/ 1793426 h 6857985"/>
                <a:gd name="connsiteX2967" fmla="*/ 6489887 w 6868353"/>
                <a:gd name="connsiteY2967" fmla="*/ 1863942 h 6857985"/>
                <a:gd name="connsiteX2968" fmla="*/ 6508829 w 6868353"/>
                <a:gd name="connsiteY2968" fmla="*/ 1899137 h 6857985"/>
                <a:gd name="connsiteX2969" fmla="*/ 6527531 w 6868353"/>
                <a:gd name="connsiteY2969" fmla="*/ 1934672 h 6857985"/>
                <a:gd name="connsiteX2970" fmla="*/ 6563915 w 6868353"/>
                <a:gd name="connsiteY2970" fmla="*/ 2007779 h 6857985"/>
                <a:gd name="connsiteX2971" fmla="*/ 6582815 w 6868353"/>
                <a:gd name="connsiteY2971" fmla="*/ 2045083 h 6857985"/>
                <a:gd name="connsiteX2972" fmla="*/ 6601967 w 6868353"/>
                <a:gd name="connsiteY2972" fmla="*/ 2083265 h 6857985"/>
                <a:gd name="connsiteX2973" fmla="*/ 6597451 w 6868353"/>
                <a:gd name="connsiteY2973" fmla="*/ 2087257 h 6857985"/>
                <a:gd name="connsiteX2974" fmla="*/ 6638535 w 6868353"/>
                <a:gd name="connsiteY2974" fmla="*/ 2178528 h 6857985"/>
                <a:gd name="connsiteX2975" fmla="*/ 6659759 w 6868353"/>
                <a:gd name="connsiteY2975" fmla="*/ 2228786 h 6857985"/>
                <a:gd name="connsiteX2976" fmla="*/ 6679295 w 6868353"/>
                <a:gd name="connsiteY2976" fmla="*/ 2281224 h 6857985"/>
                <a:gd name="connsiteX2977" fmla="*/ 6718949 w 6868353"/>
                <a:gd name="connsiteY2977" fmla="*/ 2384954 h 6857985"/>
                <a:gd name="connsiteX2978" fmla="*/ 6755603 w 6868353"/>
                <a:gd name="connsiteY2978" fmla="*/ 2480090 h 6857985"/>
                <a:gd name="connsiteX2979" fmla="*/ 6768173 w 6868353"/>
                <a:gd name="connsiteY2979" fmla="*/ 2550535 h 6857985"/>
                <a:gd name="connsiteX2980" fmla="*/ 6779669 w 6868353"/>
                <a:gd name="connsiteY2980" fmla="*/ 2627465 h 6857985"/>
                <a:gd name="connsiteX2981" fmla="*/ 6798399 w 6868353"/>
                <a:gd name="connsiteY2981" fmla="*/ 2717945 h 6857985"/>
                <a:gd name="connsiteX2982" fmla="*/ 6826175 w 6868353"/>
                <a:gd name="connsiteY2982" fmla="*/ 2831244 h 6857985"/>
                <a:gd name="connsiteX2983" fmla="*/ 6822707 w 6868353"/>
                <a:gd name="connsiteY2983" fmla="*/ 2852253 h 6857985"/>
                <a:gd name="connsiteX2984" fmla="*/ 6829955 w 6868353"/>
                <a:gd name="connsiteY2984" fmla="*/ 2893421 h 6857985"/>
                <a:gd name="connsiteX2985" fmla="*/ 6864443 w 6868353"/>
                <a:gd name="connsiteY2985" fmla="*/ 3109261 h 6857985"/>
                <a:gd name="connsiteX2986" fmla="*/ 6865585 w 6868353"/>
                <a:gd name="connsiteY2986" fmla="*/ 3120686 h 6857985"/>
                <a:gd name="connsiteX2987" fmla="*/ 6858707 w 6868353"/>
                <a:gd name="connsiteY2987" fmla="*/ 3074703 h 6857985"/>
                <a:gd name="connsiteX2988" fmla="*/ 6839483 w 6868353"/>
                <a:gd name="connsiteY2988" fmla="*/ 2969771 h 6857985"/>
                <a:gd name="connsiteX2989" fmla="*/ 6827421 w 6868353"/>
                <a:gd name="connsiteY2989" fmla="*/ 2905781 h 6857985"/>
                <a:gd name="connsiteX2990" fmla="*/ 6820839 w 6868353"/>
                <a:gd name="connsiteY2990" fmla="*/ 2872440 h 6857985"/>
                <a:gd name="connsiteX2991" fmla="*/ 6813107 w 6868353"/>
                <a:gd name="connsiteY2991" fmla="*/ 2838917 h 6857985"/>
                <a:gd name="connsiteX2992" fmla="*/ 6782799 w 6868353"/>
                <a:gd name="connsiteY2992" fmla="*/ 2709634 h 6857985"/>
                <a:gd name="connsiteX2993" fmla="*/ 6754751 w 6868353"/>
                <a:gd name="connsiteY2993" fmla="*/ 2609033 h 6857985"/>
                <a:gd name="connsiteX2994" fmla="*/ 6791419 w 6868353"/>
                <a:gd name="connsiteY2994" fmla="*/ 2713754 h 6857985"/>
                <a:gd name="connsiteX2995" fmla="*/ 6765767 w 6868353"/>
                <a:gd name="connsiteY2995" fmla="*/ 2595881 h 6857985"/>
                <a:gd name="connsiteX2996" fmla="*/ 6751921 w 6868353"/>
                <a:gd name="connsiteY2996" fmla="*/ 2590911 h 6857985"/>
                <a:gd name="connsiteX2997" fmla="*/ 6738315 w 6868353"/>
                <a:gd name="connsiteY2997" fmla="*/ 2545708 h 6857985"/>
                <a:gd name="connsiteX2998" fmla="*/ 6732441 w 6868353"/>
                <a:gd name="connsiteY2998" fmla="*/ 2542537 h 6857985"/>
                <a:gd name="connsiteX2999" fmla="*/ 6693707 w 6868353"/>
                <a:gd name="connsiteY2999" fmla="*/ 2419199 h 6857985"/>
                <a:gd name="connsiteX3000" fmla="*/ 6672031 w 6868353"/>
                <a:gd name="connsiteY3000" fmla="*/ 2356908 h 6857985"/>
                <a:gd name="connsiteX3001" fmla="*/ 6651135 w 6868353"/>
                <a:gd name="connsiteY3001" fmla="*/ 2300591 h 6857985"/>
                <a:gd name="connsiteX3002" fmla="*/ 6635607 w 6868353"/>
                <a:gd name="connsiteY3002" fmla="*/ 2259904 h 6857985"/>
                <a:gd name="connsiteX3003" fmla="*/ 6627621 w 6868353"/>
                <a:gd name="connsiteY3003" fmla="*/ 2239645 h 6857985"/>
                <a:gd name="connsiteX3004" fmla="*/ 6618843 w 6868353"/>
                <a:gd name="connsiteY3004" fmla="*/ 2219754 h 6857985"/>
                <a:gd name="connsiteX3005" fmla="*/ 6583253 w 6868353"/>
                <a:gd name="connsiteY3005" fmla="*/ 2140984 h 6857985"/>
                <a:gd name="connsiteX3006" fmla="*/ 6508871 w 6868353"/>
                <a:gd name="connsiteY3006" fmla="*/ 1992121 h 6857985"/>
                <a:gd name="connsiteX3007" fmla="*/ 6436923 w 6868353"/>
                <a:gd name="connsiteY3007" fmla="*/ 1860078 h 6857985"/>
                <a:gd name="connsiteX3008" fmla="*/ 6405637 w 6868353"/>
                <a:gd name="connsiteY3008" fmla="*/ 1801411 h 6857985"/>
                <a:gd name="connsiteX3009" fmla="*/ 6377451 w 6868353"/>
                <a:gd name="connsiteY3009" fmla="*/ 1749369 h 6857985"/>
                <a:gd name="connsiteX3010" fmla="*/ 6374633 w 6868353"/>
                <a:gd name="connsiteY3010" fmla="*/ 1760652 h 6857985"/>
                <a:gd name="connsiteX3011" fmla="*/ 6349433 w 6868353"/>
                <a:gd name="connsiteY3011" fmla="*/ 1703797 h 6857985"/>
                <a:gd name="connsiteX3012" fmla="*/ 6350793 w 6868353"/>
                <a:gd name="connsiteY3012" fmla="*/ 1710861 h 6857985"/>
                <a:gd name="connsiteX3013" fmla="*/ 6290597 w 6868353"/>
                <a:gd name="connsiteY3013" fmla="*/ 1633011 h 6857985"/>
                <a:gd name="connsiteX3014" fmla="*/ 6224991 w 6868353"/>
                <a:gd name="connsiteY3014" fmla="*/ 1523591 h 6857985"/>
                <a:gd name="connsiteX3015" fmla="*/ 6253815 w 6868353"/>
                <a:gd name="connsiteY3015" fmla="*/ 1560640 h 6857985"/>
                <a:gd name="connsiteX3016" fmla="*/ 6251693 w 6868353"/>
                <a:gd name="connsiteY3016" fmla="*/ 1572178 h 6857985"/>
                <a:gd name="connsiteX3017" fmla="*/ 6306963 w 6868353"/>
                <a:gd name="connsiteY3017" fmla="*/ 1639651 h 6857985"/>
                <a:gd name="connsiteX3018" fmla="*/ 6323539 w 6868353"/>
                <a:gd name="connsiteY3018" fmla="*/ 1646999 h 6857985"/>
                <a:gd name="connsiteX3019" fmla="*/ 6309255 w 6868353"/>
                <a:gd name="connsiteY3019" fmla="*/ 1628226 h 6857985"/>
                <a:gd name="connsiteX3020" fmla="*/ 6319591 w 6868353"/>
                <a:gd name="connsiteY3020" fmla="*/ 1651430 h 6857985"/>
                <a:gd name="connsiteX3021" fmla="*/ 6345441 w 6868353"/>
                <a:gd name="connsiteY3021" fmla="*/ 1682759 h 6857985"/>
                <a:gd name="connsiteX3022" fmla="*/ 6315639 w 6868353"/>
                <a:gd name="connsiteY3022" fmla="*/ 1655847 h 6857985"/>
                <a:gd name="connsiteX3023" fmla="*/ 6366847 w 6868353"/>
                <a:gd name="connsiteY3023" fmla="*/ 1718634 h 6857985"/>
                <a:gd name="connsiteX3024" fmla="*/ 6377451 w 6868353"/>
                <a:gd name="connsiteY3024" fmla="*/ 1749340 h 6857985"/>
                <a:gd name="connsiteX3025" fmla="*/ 6376275 w 6868353"/>
                <a:gd name="connsiteY3025" fmla="*/ 1716949 h 6857985"/>
                <a:gd name="connsiteX3026" fmla="*/ 6406459 w 6868353"/>
                <a:gd name="connsiteY3026" fmla="*/ 1801764 h 6857985"/>
                <a:gd name="connsiteX3027" fmla="*/ 6486235 w 6868353"/>
                <a:gd name="connsiteY3027" fmla="*/ 1924153 h 6857985"/>
                <a:gd name="connsiteX3028" fmla="*/ 6494063 w 6868353"/>
                <a:gd name="connsiteY3028" fmla="*/ 1945105 h 6857985"/>
                <a:gd name="connsiteX3029" fmla="*/ 6504651 w 6868353"/>
                <a:gd name="connsiteY3029" fmla="*/ 1968748 h 6857985"/>
                <a:gd name="connsiteX3030" fmla="*/ 6531875 w 6868353"/>
                <a:gd name="connsiteY3030" fmla="*/ 2021087 h 6857985"/>
                <a:gd name="connsiteX3031" fmla="*/ 6560347 w 6868353"/>
                <a:gd name="connsiteY3031" fmla="*/ 2076512 h 6857985"/>
                <a:gd name="connsiteX3032" fmla="*/ 6571899 w 6868353"/>
                <a:gd name="connsiteY3032" fmla="*/ 2104232 h 6857985"/>
                <a:gd name="connsiteX3033" fmla="*/ 6580295 w 6868353"/>
                <a:gd name="connsiteY3033" fmla="*/ 2131130 h 6857985"/>
                <a:gd name="connsiteX3034" fmla="*/ 6600609 w 6868353"/>
                <a:gd name="connsiteY3034" fmla="*/ 2158906 h 6857985"/>
                <a:gd name="connsiteX3035" fmla="*/ 6618801 w 6868353"/>
                <a:gd name="connsiteY3035" fmla="*/ 2212166 h 6857985"/>
                <a:gd name="connsiteX3036" fmla="*/ 6630367 w 6868353"/>
                <a:gd name="connsiteY3036" fmla="*/ 2238286 h 6857985"/>
                <a:gd name="connsiteX3037" fmla="*/ 6641523 w 6868353"/>
                <a:gd name="connsiteY3037" fmla="*/ 2264377 h 6857985"/>
                <a:gd name="connsiteX3038" fmla="*/ 6674453 w 6868353"/>
                <a:gd name="connsiteY3038" fmla="*/ 2361495 h 6857985"/>
                <a:gd name="connsiteX3039" fmla="*/ 6714957 w 6868353"/>
                <a:gd name="connsiteY3039" fmla="*/ 2467008 h 6857985"/>
                <a:gd name="connsiteX3040" fmla="*/ 6745351 w 6868353"/>
                <a:gd name="connsiteY3040" fmla="*/ 2561493 h 6857985"/>
                <a:gd name="connsiteX3041" fmla="*/ 6762143 w 6868353"/>
                <a:gd name="connsiteY3041" fmla="*/ 2584782 h 6857985"/>
                <a:gd name="connsiteX3042" fmla="*/ 6762467 w 6868353"/>
                <a:gd name="connsiteY3042" fmla="*/ 2549842 h 6857985"/>
                <a:gd name="connsiteX3043" fmla="*/ 6758491 w 6868353"/>
                <a:gd name="connsiteY3043" fmla="*/ 2512637 h 6857985"/>
                <a:gd name="connsiteX3044" fmla="*/ 6734167 w 6868353"/>
                <a:gd name="connsiteY3044" fmla="*/ 2439501 h 6857985"/>
                <a:gd name="connsiteX3045" fmla="*/ 6721935 w 6868353"/>
                <a:gd name="connsiteY3045" fmla="*/ 2403882 h 6857985"/>
                <a:gd name="connsiteX3046" fmla="*/ 6715835 w 6868353"/>
                <a:gd name="connsiteY3046" fmla="*/ 2386341 h 6857985"/>
                <a:gd name="connsiteX3047" fmla="*/ 6709081 w 6868353"/>
                <a:gd name="connsiteY3047" fmla="*/ 2369225 h 6857985"/>
                <a:gd name="connsiteX3048" fmla="*/ 6657055 w 6868353"/>
                <a:gd name="connsiteY3048" fmla="*/ 2239319 h 6857985"/>
                <a:gd name="connsiteX3049" fmla="*/ 6607843 w 6868353"/>
                <a:gd name="connsiteY3049" fmla="*/ 2125312 h 6857985"/>
                <a:gd name="connsiteX3050" fmla="*/ 6587231 w 6868353"/>
                <a:gd name="connsiteY3050" fmla="*/ 2074261 h 6857985"/>
                <a:gd name="connsiteX3051" fmla="*/ 6568643 w 6868353"/>
                <a:gd name="connsiteY3051" fmla="*/ 2028180 h 6857985"/>
                <a:gd name="connsiteX3052" fmla="*/ 6546925 w 6868353"/>
                <a:gd name="connsiteY3052" fmla="*/ 2001153 h 6857985"/>
                <a:gd name="connsiteX3053" fmla="*/ 6516559 w 6868353"/>
                <a:gd name="connsiteY3053" fmla="*/ 1922058 h 6857985"/>
                <a:gd name="connsiteX3054" fmla="*/ 6476635 w 6868353"/>
                <a:gd name="connsiteY3054" fmla="*/ 1853495 h 6857985"/>
                <a:gd name="connsiteX3055" fmla="*/ 6439855 w 6868353"/>
                <a:gd name="connsiteY3055" fmla="*/ 1780515 h 6857985"/>
                <a:gd name="connsiteX3056" fmla="*/ 6377607 w 6868353"/>
                <a:gd name="connsiteY3056" fmla="*/ 1672892 h 6857985"/>
                <a:gd name="connsiteX3057" fmla="*/ 6361423 w 6868353"/>
                <a:gd name="connsiteY3057" fmla="*/ 1664921 h 6857985"/>
                <a:gd name="connsiteX3058" fmla="*/ 6357263 w 6868353"/>
                <a:gd name="connsiteY3058" fmla="*/ 1643714 h 6857985"/>
                <a:gd name="connsiteX3059" fmla="*/ 6278351 w 6868353"/>
                <a:gd name="connsiteY3059" fmla="*/ 1539971 h 6857985"/>
                <a:gd name="connsiteX3060" fmla="*/ 6264107 w 6868353"/>
                <a:gd name="connsiteY3060" fmla="*/ 1502440 h 6857985"/>
                <a:gd name="connsiteX3061" fmla="*/ 6282695 w 6868353"/>
                <a:gd name="connsiteY3061" fmla="*/ 1497909 h 6857985"/>
                <a:gd name="connsiteX3062" fmla="*/ 6360363 w 6868353"/>
                <a:gd name="connsiteY3062" fmla="*/ 1603889 h 6857985"/>
                <a:gd name="connsiteX3063" fmla="*/ 6401275 w 6868353"/>
                <a:gd name="connsiteY3063" fmla="*/ 1667327 h 6857985"/>
                <a:gd name="connsiteX3064" fmla="*/ 6449297 w 6868353"/>
                <a:gd name="connsiteY3064" fmla="*/ 1740775 h 6857985"/>
                <a:gd name="connsiteX3065" fmla="*/ 6476819 w 6868353"/>
                <a:gd name="connsiteY3065" fmla="*/ 1770575 h 6857985"/>
                <a:gd name="connsiteX3066" fmla="*/ 6535571 w 6868353"/>
                <a:gd name="connsiteY3066" fmla="*/ 1870709 h 6857985"/>
                <a:gd name="connsiteX3067" fmla="*/ 6586155 w 6868353"/>
                <a:gd name="connsiteY3067" fmla="*/ 1974467 h 6857985"/>
                <a:gd name="connsiteX3068" fmla="*/ 6596135 w 6868353"/>
                <a:gd name="connsiteY3068" fmla="*/ 2011629 h 6857985"/>
                <a:gd name="connsiteX3069" fmla="*/ 6678403 w 6868353"/>
                <a:gd name="connsiteY3069" fmla="*/ 2178329 h 6857985"/>
                <a:gd name="connsiteX3070" fmla="*/ 6662887 w 6868353"/>
                <a:gd name="connsiteY3070" fmla="*/ 2153484 h 6857985"/>
                <a:gd name="connsiteX3071" fmla="*/ 6688341 w 6868353"/>
                <a:gd name="connsiteY3071" fmla="*/ 2215067 h 6857985"/>
                <a:gd name="connsiteX3072" fmla="*/ 6718071 w 6868353"/>
                <a:gd name="connsiteY3072" fmla="*/ 2290270 h 6857985"/>
                <a:gd name="connsiteX3073" fmla="*/ 6747489 w 6868353"/>
                <a:gd name="connsiteY3073" fmla="*/ 2369479 h 6857985"/>
                <a:gd name="connsiteX3074" fmla="*/ 6767139 w 6868353"/>
                <a:gd name="connsiteY3074" fmla="*/ 2444710 h 6857985"/>
                <a:gd name="connsiteX3075" fmla="*/ 6748013 w 6868353"/>
                <a:gd name="connsiteY3075" fmla="*/ 2385137 h 6857985"/>
                <a:gd name="connsiteX3076" fmla="*/ 6726339 w 6868353"/>
                <a:gd name="connsiteY3076" fmla="*/ 2326017 h 6857985"/>
                <a:gd name="connsiteX3077" fmla="*/ 6703757 w 6868353"/>
                <a:gd name="connsiteY3077" fmla="*/ 2266854 h 6857985"/>
                <a:gd name="connsiteX3078" fmla="*/ 6692305 w 6868353"/>
                <a:gd name="connsiteY3078" fmla="*/ 2237237 h 6857985"/>
                <a:gd name="connsiteX3079" fmla="*/ 6680371 w 6868353"/>
                <a:gd name="connsiteY3079" fmla="*/ 2207776 h 6857985"/>
                <a:gd name="connsiteX3080" fmla="*/ 6628923 w 6868353"/>
                <a:gd name="connsiteY3080" fmla="*/ 2091334 h 6857985"/>
                <a:gd name="connsiteX3081" fmla="*/ 6615883 w 6868353"/>
                <a:gd name="connsiteY3081" fmla="*/ 2062326 h 6857985"/>
                <a:gd name="connsiteX3082" fmla="*/ 6601799 w 6868353"/>
                <a:gd name="connsiteY3082" fmla="*/ 2033870 h 6857985"/>
                <a:gd name="connsiteX3083" fmla="*/ 6573611 w 6868353"/>
                <a:gd name="connsiteY3083" fmla="*/ 1977128 h 6857985"/>
                <a:gd name="connsiteX3084" fmla="*/ 6589707 w 6868353"/>
                <a:gd name="connsiteY3084" fmla="*/ 1994088 h 6857985"/>
                <a:gd name="connsiteX3085" fmla="*/ 6557231 w 6868353"/>
                <a:gd name="connsiteY3085" fmla="*/ 1925837 h 6857985"/>
                <a:gd name="connsiteX3086" fmla="*/ 6548411 w 6868353"/>
                <a:gd name="connsiteY3086" fmla="*/ 1909400 h 6857985"/>
                <a:gd name="connsiteX3087" fmla="*/ 6538927 w 6868353"/>
                <a:gd name="connsiteY3087" fmla="*/ 1892185 h 6857985"/>
                <a:gd name="connsiteX3088" fmla="*/ 6520083 w 6868353"/>
                <a:gd name="connsiteY3088" fmla="*/ 1851696 h 6857985"/>
                <a:gd name="connsiteX3089" fmla="*/ 6466287 w 6868353"/>
                <a:gd name="connsiteY3089" fmla="*/ 1782057 h 6857985"/>
                <a:gd name="connsiteX3090" fmla="*/ 6503251 w 6868353"/>
                <a:gd name="connsiteY3090" fmla="*/ 1835628 h 6857985"/>
                <a:gd name="connsiteX3091" fmla="*/ 6468311 w 6868353"/>
                <a:gd name="connsiteY3091" fmla="*/ 1763370 h 6857985"/>
                <a:gd name="connsiteX3092" fmla="*/ 6388847 w 6868353"/>
                <a:gd name="connsiteY3092" fmla="*/ 1657828 h 6857985"/>
                <a:gd name="connsiteX3093" fmla="*/ 6363619 w 6868353"/>
                <a:gd name="connsiteY3093" fmla="*/ 1617296 h 6857985"/>
                <a:gd name="connsiteX3094" fmla="*/ 6336465 w 6868353"/>
                <a:gd name="connsiteY3094" fmla="*/ 1576085 h 6857985"/>
                <a:gd name="connsiteX3095" fmla="*/ 6282695 w 6868353"/>
                <a:gd name="connsiteY3095" fmla="*/ 1497909 h 6857985"/>
                <a:gd name="connsiteX3096" fmla="*/ 5866189 w 6868353"/>
                <a:gd name="connsiteY3096" fmla="*/ 1496350 h 6857985"/>
                <a:gd name="connsiteX3097" fmla="*/ 5879359 w 6868353"/>
                <a:gd name="connsiteY3097" fmla="*/ 1512605 h 6857985"/>
                <a:gd name="connsiteX3098" fmla="*/ 5882771 w 6868353"/>
                <a:gd name="connsiteY3098" fmla="*/ 1507721 h 6857985"/>
                <a:gd name="connsiteX3099" fmla="*/ 5878143 w 6868353"/>
                <a:gd name="connsiteY3099" fmla="*/ 1541117 h 6857985"/>
                <a:gd name="connsiteX3100" fmla="*/ 5855659 w 6868353"/>
                <a:gd name="connsiteY3100" fmla="*/ 1500076 h 6857985"/>
                <a:gd name="connsiteX3101" fmla="*/ 5866999 w 6868353"/>
                <a:gd name="connsiteY3101" fmla="*/ 1520689 h 6857985"/>
                <a:gd name="connsiteX3102" fmla="*/ 5871927 w 6868353"/>
                <a:gd name="connsiteY3102" fmla="*/ 1504663 h 6857985"/>
                <a:gd name="connsiteX3103" fmla="*/ 5866189 w 6868353"/>
                <a:gd name="connsiteY3103" fmla="*/ 1496350 h 6857985"/>
                <a:gd name="connsiteX3104" fmla="*/ 5819857 w 6868353"/>
                <a:gd name="connsiteY3104" fmla="*/ 1495998 h 6857985"/>
                <a:gd name="connsiteX3105" fmla="*/ 5849191 w 6868353"/>
                <a:gd name="connsiteY3105" fmla="*/ 1527257 h 6857985"/>
                <a:gd name="connsiteX3106" fmla="*/ 5812991 w 6868353"/>
                <a:gd name="connsiteY3106" fmla="*/ 1505696 h 6857985"/>
                <a:gd name="connsiteX3107" fmla="*/ 5819857 w 6868353"/>
                <a:gd name="connsiteY3107" fmla="*/ 1495998 h 6857985"/>
                <a:gd name="connsiteX3108" fmla="*/ 645390 w 6868353"/>
                <a:gd name="connsiteY3108" fmla="*/ 1491194 h 6857985"/>
                <a:gd name="connsiteX3109" fmla="*/ 641219 w 6868353"/>
                <a:gd name="connsiteY3109" fmla="*/ 1498547 h 6857985"/>
                <a:gd name="connsiteX3110" fmla="*/ 640737 w 6868353"/>
                <a:gd name="connsiteY3110" fmla="*/ 1504550 h 6857985"/>
                <a:gd name="connsiteX3111" fmla="*/ 613924 w 6868353"/>
                <a:gd name="connsiteY3111" fmla="*/ 1545166 h 6857985"/>
                <a:gd name="connsiteX3112" fmla="*/ 601112 w 6868353"/>
                <a:gd name="connsiteY3112" fmla="*/ 1559352 h 6857985"/>
                <a:gd name="connsiteX3113" fmla="*/ 588809 w 6868353"/>
                <a:gd name="connsiteY3113" fmla="*/ 1567478 h 6857985"/>
                <a:gd name="connsiteX3114" fmla="*/ 641842 w 6868353"/>
                <a:gd name="connsiteY3114" fmla="*/ 1492303 h 6857985"/>
                <a:gd name="connsiteX3115" fmla="*/ 645390 w 6868353"/>
                <a:gd name="connsiteY3115" fmla="*/ 1491194 h 6857985"/>
                <a:gd name="connsiteX3116" fmla="*/ 1857317 w 6868353"/>
                <a:gd name="connsiteY3116" fmla="*/ 1489330 h 6857985"/>
                <a:gd name="connsiteX3117" fmla="*/ 1818908 w 6868353"/>
                <a:gd name="connsiteY3117" fmla="*/ 1531122 h 6857985"/>
                <a:gd name="connsiteX3118" fmla="*/ 1762110 w 6868353"/>
                <a:gd name="connsiteY3118" fmla="*/ 1580573 h 6857985"/>
                <a:gd name="connsiteX3119" fmla="*/ 1801792 w 6868353"/>
                <a:gd name="connsiteY3119" fmla="*/ 1539206 h 6857985"/>
                <a:gd name="connsiteX3120" fmla="*/ 1814081 w 6868353"/>
                <a:gd name="connsiteY3120" fmla="*/ 1527866 h 6857985"/>
                <a:gd name="connsiteX3121" fmla="*/ 1827474 w 6868353"/>
                <a:gd name="connsiteY3121" fmla="*/ 1515945 h 6857985"/>
                <a:gd name="connsiteX3122" fmla="*/ 1857317 w 6868353"/>
                <a:gd name="connsiteY3122" fmla="*/ 1489330 h 6857985"/>
                <a:gd name="connsiteX3123" fmla="*/ 728313 w 6868353"/>
                <a:gd name="connsiteY3123" fmla="*/ 1488495 h 6857985"/>
                <a:gd name="connsiteX3124" fmla="*/ 671968 w 6868353"/>
                <a:gd name="connsiteY3124" fmla="*/ 1541754 h 6857985"/>
                <a:gd name="connsiteX3125" fmla="*/ 644574 w 6868353"/>
                <a:gd name="connsiteY3125" fmla="*/ 1593952 h 6857985"/>
                <a:gd name="connsiteX3126" fmla="*/ 728313 w 6868353"/>
                <a:gd name="connsiteY3126" fmla="*/ 1488495 h 6857985"/>
                <a:gd name="connsiteX3127" fmla="*/ 912569 w 6868353"/>
                <a:gd name="connsiteY3127" fmla="*/ 1487645 h 6857985"/>
                <a:gd name="connsiteX3128" fmla="*/ 844813 w 6868353"/>
                <a:gd name="connsiteY3128" fmla="*/ 1531221 h 6857985"/>
                <a:gd name="connsiteX3129" fmla="*/ 857073 w 6868353"/>
                <a:gd name="connsiteY3129" fmla="*/ 1524256 h 6857985"/>
                <a:gd name="connsiteX3130" fmla="*/ 869942 w 6868353"/>
                <a:gd name="connsiteY3130" fmla="*/ 1511500 h 6857985"/>
                <a:gd name="connsiteX3131" fmla="*/ 876695 w 6868353"/>
                <a:gd name="connsiteY3131" fmla="*/ 1502227 h 6857985"/>
                <a:gd name="connsiteX3132" fmla="*/ 867946 w 6868353"/>
                <a:gd name="connsiteY3132" fmla="*/ 1529126 h 6857985"/>
                <a:gd name="connsiteX3133" fmla="*/ 885656 w 6868353"/>
                <a:gd name="connsiteY3133" fmla="*/ 1524553 h 6857985"/>
                <a:gd name="connsiteX3134" fmla="*/ 912569 w 6868353"/>
                <a:gd name="connsiteY3134" fmla="*/ 1487645 h 6857985"/>
                <a:gd name="connsiteX3135" fmla="*/ 5676843 w 6868353"/>
                <a:gd name="connsiteY3135" fmla="*/ 1485111 h 6857985"/>
                <a:gd name="connsiteX3136" fmla="*/ 5755895 w 6868353"/>
                <a:gd name="connsiteY3136" fmla="*/ 1576736 h 6857985"/>
                <a:gd name="connsiteX3137" fmla="*/ 5796867 w 6868353"/>
                <a:gd name="connsiteY3137" fmla="*/ 1616730 h 6857985"/>
                <a:gd name="connsiteX3138" fmla="*/ 5814903 w 6868353"/>
                <a:gd name="connsiteY3138" fmla="*/ 1637796 h 6857985"/>
                <a:gd name="connsiteX3139" fmla="*/ 5823453 w 6868353"/>
                <a:gd name="connsiteY3139" fmla="*/ 1648357 h 6857985"/>
                <a:gd name="connsiteX3140" fmla="*/ 5831311 w 6868353"/>
                <a:gd name="connsiteY3140" fmla="*/ 1659215 h 6857985"/>
                <a:gd name="connsiteX3141" fmla="*/ 5890289 w 6868353"/>
                <a:gd name="connsiteY3141" fmla="*/ 1735975 h 6857985"/>
                <a:gd name="connsiteX3142" fmla="*/ 5839521 w 6868353"/>
                <a:gd name="connsiteY3142" fmla="*/ 1685449 h 6857985"/>
                <a:gd name="connsiteX3143" fmla="*/ 5752413 w 6868353"/>
                <a:gd name="connsiteY3143" fmla="*/ 1581549 h 6857985"/>
                <a:gd name="connsiteX3144" fmla="*/ 5737293 w 6868353"/>
                <a:gd name="connsiteY3144" fmla="*/ 1553391 h 6857985"/>
                <a:gd name="connsiteX3145" fmla="*/ 5728459 w 6868353"/>
                <a:gd name="connsiteY3145" fmla="*/ 1541810 h 6857985"/>
                <a:gd name="connsiteX3146" fmla="*/ 5718619 w 6868353"/>
                <a:gd name="connsiteY3146" fmla="*/ 1531433 h 6857985"/>
                <a:gd name="connsiteX3147" fmla="*/ 5676843 w 6868353"/>
                <a:gd name="connsiteY3147" fmla="*/ 1485111 h 6857985"/>
                <a:gd name="connsiteX3148" fmla="*/ 873297 w 6868353"/>
                <a:gd name="connsiteY3148" fmla="*/ 1482209 h 6857985"/>
                <a:gd name="connsiteX3149" fmla="*/ 848763 w 6868353"/>
                <a:gd name="connsiteY3149" fmla="*/ 1496097 h 6857985"/>
                <a:gd name="connsiteX3150" fmla="*/ 846781 w 6868353"/>
                <a:gd name="connsiteY3150" fmla="*/ 1513694 h 6857985"/>
                <a:gd name="connsiteX3151" fmla="*/ 783328 w 6868353"/>
                <a:gd name="connsiteY3151" fmla="*/ 1579171 h 6857985"/>
                <a:gd name="connsiteX3152" fmla="*/ 801181 w 6868353"/>
                <a:gd name="connsiteY3152" fmla="*/ 1568044 h 6857985"/>
                <a:gd name="connsiteX3153" fmla="*/ 811289 w 6868353"/>
                <a:gd name="connsiteY3153" fmla="*/ 1549951 h 6857985"/>
                <a:gd name="connsiteX3154" fmla="*/ 827074 w 6868353"/>
                <a:gd name="connsiteY3154" fmla="*/ 1536501 h 6857985"/>
                <a:gd name="connsiteX3155" fmla="*/ 873297 w 6868353"/>
                <a:gd name="connsiteY3155" fmla="*/ 1482209 h 6857985"/>
                <a:gd name="connsiteX3156" fmla="*/ 1707010 w 6868353"/>
                <a:gd name="connsiteY3156" fmla="*/ 1480411 h 6857985"/>
                <a:gd name="connsiteX3157" fmla="*/ 1656880 w 6868353"/>
                <a:gd name="connsiteY3157" fmla="*/ 1536190 h 6857985"/>
                <a:gd name="connsiteX3158" fmla="*/ 1639877 w 6868353"/>
                <a:gd name="connsiteY3158" fmla="*/ 1541301 h 6857985"/>
                <a:gd name="connsiteX3159" fmla="*/ 1682674 w 6868353"/>
                <a:gd name="connsiteY3159" fmla="*/ 1491411 h 6857985"/>
                <a:gd name="connsiteX3160" fmla="*/ 1707010 w 6868353"/>
                <a:gd name="connsiteY3160" fmla="*/ 1480411 h 6857985"/>
                <a:gd name="connsiteX3161" fmla="*/ 6087767 w 6868353"/>
                <a:gd name="connsiteY3161" fmla="*/ 1478359 h 6857985"/>
                <a:gd name="connsiteX3162" fmla="*/ 6148671 w 6868353"/>
                <a:gd name="connsiteY3162" fmla="*/ 1572900 h 6857985"/>
                <a:gd name="connsiteX3163" fmla="*/ 6097181 w 6868353"/>
                <a:gd name="connsiteY3163" fmla="*/ 1511925 h 6857985"/>
                <a:gd name="connsiteX3164" fmla="*/ 6087767 w 6868353"/>
                <a:gd name="connsiteY3164" fmla="*/ 1478359 h 6857985"/>
                <a:gd name="connsiteX3165" fmla="*/ 690805 w 6868353"/>
                <a:gd name="connsiteY3165" fmla="*/ 1473502 h 6857985"/>
                <a:gd name="connsiteX3166" fmla="*/ 655673 w 6868353"/>
                <a:gd name="connsiteY3166" fmla="*/ 1529381 h 6857985"/>
                <a:gd name="connsiteX3167" fmla="*/ 675677 w 6868353"/>
                <a:gd name="connsiteY3167" fmla="*/ 1499212 h 6857985"/>
                <a:gd name="connsiteX3168" fmla="*/ 631818 w 6868353"/>
                <a:gd name="connsiteY3168" fmla="*/ 1539150 h 6857985"/>
                <a:gd name="connsiteX3169" fmla="*/ 658476 w 6868353"/>
                <a:gd name="connsiteY3169" fmla="*/ 1498858 h 6857985"/>
                <a:gd name="connsiteX3170" fmla="*/ 659141 w 6868353"/>
                <a:gd name="connsiteY3170" fmla="*/ 1492615 h 6857985"/>
                <a:gd name="connsiteX3171" fmla="*/ 651227 w 6868353"/>
                <a:gd name="connsiteY3171" fmla="*/ 1515026 h 6857985"/>
                <a:gd name="connsiteX3172" fmla="*/ 676866 w 6868353"/>
                <a:gd name="connsiteY3172" fmla="*/ 1486938 h 6857985"/>
                <a:gd name="connsiteX3173" fmla="*/ 690805 w 6868353"/>
                <a:gd name="connsiteY3173" fmla="*/ 1473502 h 6857985"/>
                <a:gd name="connsiteX3174" fmla="*/ 6150171 w 6868353"/>
                <a:gd name="connsiteY3174" fmla="*/ 1470883 h 6857985"/>
                <a:gd name="connsiteX3175" fmla="*/ 6204195 w 6868353"/>
                <a:gd name="connsiteY3175" fmla="*/ 1537125 h 6857985"/>
                <a:gd name="connsiteX3176" fmla="*/ 6252811 w 6868353"/>
                <a:gd name="connsiteY3176" fmla="*/ 1603904 h 6857985"/>
                <a:gd name="connsiteX3177" fmla="*/ 6296825 w 6868353"/>
                <a:gd name="connsiteY3177" fmla="*/ 1666068 h 6857985"/>
                <a:gd name="connsiteX3178" fmla="*/ 6333223 w 6868353"/>
                <a:gd name="connsiteY3178" fmla="*/ 1721352 h 6857985"/>
                <a:gd name="connsiteX3179" fmla="*/ 6323865 w 6868353"/>
                <a:gd name="connsiteY3179" fmla="*/ 1723206 h 6857985"/>
                <a:gd name="connsiteX3180" fmla="*/ 6329175 w 6868353"/>
                <a:gd name="connsiteY3180" fmla="*/ 1725684 h 6857985"/>
                <a:gd name="connsiteX3181" fmla="*/ 6311789 w 6868353"/>
                <a:gd name="connsiteY3181" fmla="*/ 1696661 h 6857985"/>
                <a:gd name="connsiteX3182" fmla="*/ 6286475 w 6868353"/>
                <a:gd name="connsiteY3182" fmla="*/ 1663095 h 6857985"/>
                <a:gd name="connsiteX3183" fmla="*/ 6241755 w 6868353"/>
                <a:gd name="connsiteY3183" fmla="*/ 1592776 h 6857985"/>
                <a:gd name="connsiteX3184" fmla="*/ 6209589 w 6868353"/>
                <a:gd name="connsiteY3184" fmla="*/ 1560583 h 6857985"/>
                <a:gd name="connsiteX3185" fmla="*/ 6204507 w 6868353"/>
                <a:gd name="connsiteY3185" fmla="*/ 1539885 h 6857985"/>
                <a:gd name="connsiteX3186" fmla="*/ 6146519 w 6868353"/>
                <a:gd name="connsiteY3186" fmla="*/ 1475598 h 6857985"/>
                <a:gd name="connsiteX3187" fmla="*/ 6131753 w 6868353"/>
                <a:gd name="connsiteY3187" fmla="*/ 1476192 h 6857985"/>
                <a:gd name="connsiteX3188" fmla="*/ 6150171 w 6868353"/>
                <a:gd name="connsiteY3188" fmla="*/ 1470883 h 6857985"/>
                <a:gd name="connsiteX3189" fmla="*/ 5915983 w 6868353"/>
                <a:gd name="connsiteY3189" fmla="*/ 1470771 h 6857985"/>
                <a:gd name="connsiteX3190" fmla="*/ 5946549 w 6868353"/>
                <a:gd name="connsiteY3190" fmla="*/ 1520590 h 6857985"/>
                <a:gd name="connsiteX3191" fmla="*/ 5933567 w 6868353"/>
                <a:gd name="connsiteY3191" fmla="*/ 1510963 h 6857985"/>
                <a:gd name="connsiteX3192" fmla="*/ 5958907 w 6868353"/>
                <a:gd name="connsiteY3192" fmla="*/ 1543482 h 6857985"/>
                <a:gd name="connsiteX3193" fmla="*/ 5986317 w 6868353"/>
                <a:gd name="connsiteY3193" fmla="*/ 1574811 h 6857985"/>
                <a:gd name="connsiteX3194" fmla="*/ 5922581 w 6868353"/>
                <a:gd name="connsiteY3194" fmla="*/ 1507735 h 6857985"/>
                <a:gd name="connsiteX3195" fmla="*/ 5915983 w 6868353"/>
                <a:gd name="connsiteY3195" fmla="*/ 1470771 h 6857985"/>
                <a:gd name="connsiteX3196" fmla="*/ 6280255 w 6868353"/>
                <a:gd name="connsiteY3196" fmla="*/ 1464721 h 6857985"/>
                <a:gd name="connsiteX3197" fmla="*/ 6293965 w 6868353"/>
                <a:gd name="connsiteY3197" fmla="*/ 1481614 h 6857985"/>
                <a:gd name="connsiteX3198" fmla="*/ 6337823 w 6868353"/>
                <a:gd name="connsiteY3198" fmla="*/ 1540975 h 6857985"/>
                <a:gd name="connsiteX3199" fmla="*/ 6299247 w 6868353"/>
                <a:gd name="connsiteY3199" fmla="*/ 1505044 h 6857985"/>
                <a:gd name="connsiteX3200" fmla="*/ 6293937 w 6868353"/>
                <a:gd name="connsiteY3200" fmla="*/ 1483893 h 6857985"/>
                <a:gd name="connsiteX3201" fmla="*/ 6288415 w 6868353"/>
                <a:gd name="connsiteY3201" fmla="*/ 1481487 h 6857985"/>
                <a:gd name="connsiteX3202" fmla="*/ 6280255 w 6868353"/>
                <a:gd name="connsiteY3202" fmla="*/ 1464721 h 6857985"/>
                <a:gd name="connsiteX3203" fmla="*/ 1629464 w 6868353"/>
                <a:gd name="connsiteY3203" fmla="*/ 1461414 h 6857985"/>
                <a:gd name="connsiteX3204" fmla="*/ 1616433 w 6868353"/>
                <a:gd name="connsiteY3204" fmla="*/ 1465886 h 6857985"/>
                <a:gd name="connsiteX3205" fmla="*/ 1569389 w 6868353"/>
                <a:gd name="connsiteY3205" fmla="*/ 1512349 h 6857985"/>
                <a:gd name="connsiteX3206" fmla="*/ 1534067 w 6868353"/>
                <a:gd name="connsiteY3206" fmla="*/ 1554722 h 6857985"/>
                <a:gd name="connsiteX3207" fmla="*/ 1584084 w 6868353"/>
                <a:gd name="connsiteY3207" fmla="*/ 1505058 h 6857985"/>
                <a:gd name="connsiteX3208" fmla="*/ 1608180 w 6868353"/>
                <a:gd name="connsiteY3208" fmla="*/ 1485210 h 6857985"/>
                <a:gd name="connsiteX3209" fmla="*/ 1631879 w 6868353"/>
                <a:gd name="connsiteY3209" fmla="*/ 1471322 h 6857985"/>
                <a:gd name="connsiteX3210" fmla="*/ 1629464 w 6868353"/>
                <a:gd name="connsiteY3210" fmla="*/ 1461414 h 6857985"/>
                <a:gd name="connsiteX3211" fmla="*/ 1071724 w 6868353"/>
                <a:gd name="connsiteY3211" fmla="*/ 1458567 h 6857985"/>
                <a:gd name="connsiteX3212" fmla="*/ 1058685 w 6868353"/>
                <a:gd name="connsiteY3212" fmla="*/ 1460279 h 6857985"/>
                <a:gd name="connsiteX3213" fmla="*/ 1012490 w 6868353"/>
                <a:gd name="connsiteY3213" fmla="*/ 1504067 h 6857985"/>
                <a:gd name="connsiteX3214" fmla="*/ 1034150 w 6868353"/>
                <a:gd name="connsiteY3214" fmla="*/ 1472299 h 6857985"/>
                <a:gd name="connsiteX3215" fmla="*/ 1005680 w 6868353"/>
                <a:gd name="connsiteY3215" fmla="*/ 1498532 h 6857985"/>
                <a:gd name="connsiteX3216" fmla="*/ 997002 w 6868353"/>
                <a:gd name="connsiteY3216" fmla="*/ 1516228 h 6857985"/>
                <a:gd name="connsiteX3217" fmla="*/ 1004052 w 6868353"/>
                <a:gd name="connsiteY3217" fmla="*/ 1519513 h 6857985"/>
                <a:gd name="connsiteX3218" fmla="*/ 1023957 w 6868353"/>
                <a:gd name="connsiteY3218" fmla="*/ 1503728 h 6857985"/>
                <a:gd name="connsiteX3219" fmla="*/ 1063102 w 6868353"/>
                <a:gd name="connsiteY3219" fmla="*/ 1468745 h 6857985"/>
                <a:gd name="connsiteX3220" fmla="*/ 1055372 w 6868353"/>
                <a:gd name="connsiteY3220" fmla="*/ 1483016 h 6857985"/>
                <a:gd name="connsiteX3221" fmla="*/ 1071724 w 6868353"/>
                <a:gd name="connsiteY3221" fmla="*/ 1458567 h 6857985"/>
                <a:gd name="connsiteX3222" fmla="*/ 5676955 w 6868353"/>
                <a:gd name="connsiteY3222" fmla="*/ 1457086 h 6857985"/>
                <a:gd name="connsiteX3223" fmla="*/ 5696237 w 6868353"/>
                <a:gd name="connsiteY3223" fmla="*/ 1483654 h 6857985"/>
                <a:gd name="connsiteX3224" fmla="*/ 5732775 w 6868353"/>
                <a:gd name="connsiteY3224" fmla="*/ 1502879 h 6857985"/>
                <a:gd name="connsiteX3225" fmla="*/ 5731587 w 6868353"/>
                <a:gd name="connsiteY3225" fmla="*/ 1513865 h 6857985"/>
                <a:gd name="connsiteX3226" fmla="*/ 5755499 w 6868353"/>
                <a:gd name="connsiteY3226" fmla="*/ 1542391 h 6857985"/>
                <a:gd name="connsiteX3227" fmla="*/ 5747825 w 6868353"/>
                <a:gd name="connsiteY3227" fmla="*/ 1517503 h 6857985"/>
                <a:gd name="connsiteX3228" fmla="*/ 5814421 w 6868353"/>
                <a:gd name="connsiteY3228" fmla="*/ 1609326 h 6857985"/>
                <a:gd name="connsiteX3229" fmla="*/ 5808871 w 6868353"/>
                <a:gd name="connsiteY3229" fmla="*/ 1573622 h 6857985"/>
                <a:gd name="connsiteX3230" fmla="*/ 5823255 w 6868353"/>
                <a:gd name="connsiteY3230" fmla="*/ 1588968 h 6857985"/>
                <a:gd name="connsiteX3231" fmla="*/ 5807187 w 6868353"/>
                <a:gd name="connsiteY3231" fmla="*/ 1584580 h 6857985"/>
                <a:gd name="connsiteX3232" fmla="*/ 5799811 w 6868353"/>
                <a:gd name="connsiteY3232" fmla="*/ 1559734 h 6857985"/>
                <a:gd name="connsiteX3233" fmla="*/ 5752483 w 6868353"/>
                <a:gd name="connsiteY3233" fmla="*/ 1501746 h 6857985"/>
                <a:gd name="connsiteX3234" fmla="*/ 5734263 w 6868353"/>
                <a:gd name="connsiteY3234" fmla="*/ 1463734 h 6857985"/>
                <a:gd name="connsiteX3235" fmla="*/ 5779847 w 6868353"/>
                <a:gd name="connsiteY3235" fmla="*/ 1525714 h 6857985"/>
                <a:gd name="connsiteX3236" fmla="*/ 5793907 w 6868353"/>
                <a:gd name="connsiteY3236" fmla="*/ 1523662 h 6857985"/>
                <a:gd name="connsiteX3237" fmla="*/ 5817747 w 6868353"/>
                <a:gd name="connsiteY3237" fmla="*/ 1570338 h 6857985"/>
                <a:gd name="connsiteX3238" fmla="*/ 5811803 w 6868353"/>
                <a:gd name="connsiteY3238" fmla="*/ 1534195 h 6857985"/>
                <a:gd name="connsiteX3239" fmla="*/ 5765875 w 6868353"/>
                <a:gd name="connsiteY3239" fmla="*/ 1482294 h 6857985"/>
                <a:gd name="connsiteX3240" fmla="*/ 5779083 w 6868353"/>
                <a:gd name="connsiteY3240" fmla="*/ 1462729 h 6857985"/>
                <a:gd name="connsiteX3241" fmla="*/ 5786219 w 6868353"/>
                <a:gd name="connsiteY3241" fmla="*/ 1498547 h 6857985"/>
                <a:gd name="connsiteX3242" fmla="*/ 5824147 w 6868353"/>
                <a:gd name="connsiteY3242" fmla="*/ 1526125 h 6857985"/>
                <a:gd name="connsiteX3243" fmla="*/ 5869831 w 6868353"/>
                <a:gd name="connsiteY3243" fmla="*/ 1596189 h 6857985"/>
                <a:gd name="connsiteX3244" fmla="*/ 5876273 w 6868353"/>
                <a:gd name="connsiteY3244" fmla="*/ 1638844 h 6857985"/>
                <a:gd name="connsiteX3245" fmla="*/ 5875169 w 6868353"/>
                <a:gd name="connsiteY3245" fmla="*/ 1597661 h 6857985"/>
                <a:gd name="connsiteX3246" fmla="*/ 5882559 w 6868353"/>
                <a:gd name="connsiteY3246" fmla="*/ 1605674 h 6857985"/>
                <a:gd name="connsiteX3247" fmla="*/ 5878679 w 6868353"/>
                <a:gd name="connsiteY3247" fmla="*/ 1610289 h 6857985"/>
                <a:gd name="connsiteX3248" fmla="*/ 5950697 w 6868353"/>
                <a:gd name="connsiteY3248" fmla="*/ 1703783 h 6857985"/>
                <a:gd name="connsiteX3249" fmla="*/ 5980031 w 6868353"/>
                <a:gd name="connsiteY3249" fmla="*/ 1725585 h 6857985"/>
                <a:gd name="connsiteX3250" fmla="*/ 5989135 w 6868353"/>
                <a:gd name="connsiteY3250" fmla="*/ 1746849 h 6857985"/>
                <a:gd name="connsiteX3251" fmla="*/ 5937771 w 6868353"/>
                <a:gd name="connsiteY3251" fmla="*/ 1711031 h 6857985"/>
                <a:gd name="connsiteX3252" fmla="*/ 5947681 w 6868353"/>
                <a:gd name="connsiteY3252" fmla="*/ 1731715 h 6857985"/>
                <a:gd name="connsiteX3253" fmla="*/ 5956813 w 6868353"/>
                <a:gd name="connsiteY3253" fmla="*/ 1729011 h 6857985"/>
                <a:gd name="connsiteX3254" fmla="*/ 5970971 w 6868353"/>
                <a:gd name="connsiteY3254" fmla="*/ 1775701 h 6857985"/>
                <a:gd name="connsiteX3255" fmla="*/ 5972315 w 6868353"/>
                <a:gd name="connsiteY3255" fmla="*/ 1758429 h 6857985"/>
                <a:gd name="connsiteX3256" fmla="*/ 6050023 w 6868353"/>
                <a:gd name="connsiteY3256" fmla="*/ 1835289 h 6857985"/>
                <a:gd name="connsiteX3257" fmla="*/ 6086591 w 6868353"/>
                <a:gd name="connsiteY3257" fmla="*/ 1917457 h 6857985"/>
                <a:gd name="connsiteX3258" fmla="*/ 6106511 w 6868353"/>
                <a:gd name="connsiteY3258" fmla="*/ 1992475 h 6857985"/>
                <a:gd name="connsiteX3259" fmla="*/ 6069051 w 6868353"/>
                <a:gd name="connsiteY3259" fmla="*/ 1927905 h 6857985"/>
                <a:gd name="connsiteX3260" fmla="*/ 6092509 w 6868353"/>
                <a:gd name="connsiteY3260" fmla="*/ 1989276 h 6857985"/>
                <a:gd name="connsiteX3261" fmla="*/ 6107813 w 6868353"/>
                <a:gd name="connsiteY3261" fmla="*/ 2005471 h 6857985"/>
                <a:gd name="connsiteX3262" fmla="*/ 6165927 w 6868353"/>
                <a:gd name="connsiteY3262" fmla="*/ 2119790 h 6857985"/>
                <a:gd name="connsiteX3263" fmla="*/ 6164867 w 6868353"/>
                <a:gd name="connsiteY3263" fmla="*/ 2107091 h 6857985"/>
                <a:gd name="connsiteX3264" fmla="*/ 6192247 w 6868353"/>
                <a:gd name="connsiteY3264" fmla="*/ 2178189 h 6857985"/>
                <a:gd name="connsiteX3265" fmla="*/ 6217303 w 6868353"/>
                <a:gd name="connsiteY3265" fmla="*/ 2210835 h 6857985"/>
                <a:gd name="connsiteX3266" fmla="*/ 6213057 w 6868353"/>
                <a:gd name="connsiteY3266" fmla="*/ 2221113 h 6857985"/>
                <a:gd name="connsiteX3267" fmla="*/ 6177211 w 6868353"/>
                <a:gd name="connsiteY3267" fmla="*/ 2157505 h 6857985"/>
                <a:gd name="connsiteX3268" fmla="*/ 6181359 w 6868353"/>
                <a:gd name="connsiteY3268" fmla="*/ 2147057 h 6857985"/>
                <a:gd name="connsiteX3269" fmla="*/ 6166933 w 6868353"/>
                <a:gd name="connsiteY3269" fmla="*/ 2122480 h 6857985"/>
                <a:gd name="connsiteX3270" fmla="*/ 6151955 w 6868353"/>
                <a:gd name="connsiteY3270" fmla="*/ 2098809 h 6857985"/>
                <a:gd name="connsiteX3271" fmla="*/ 6122777 w 6868353"/>
                <a:gd name="connsiteY3271" fmla="*/ 2052601 h 6857985"/>
                <a:gd name="connsiteX3272" fmla="*/ 6066955 w 6868353"/>
                <a:gd name="connsiteY3272" fmla="*/ 1963481 h 6857985"/>
                <a:gd name="connsiteX3273" fmla="*/ 6013143 w 6868353"/>
                <a:gd name="connsiteY3273" fmla="*/ 1876443 h 6857985"/>
                <a:gd name="connsiteX3274" fmla="*/ 5959247 w 6868353"/>
                <a:gd name="connsiteY3274" fmla="*/ 1789108 h 6857985"/>
                <a:gd name="connsiteX3275" fmla="*/ 5962929 w 6868353"/>
                <a:gd name="connsiteY3275" fmla="*/ 1808093 h 6857985"/>
                <a:gd name="connsiteX3276" fmla="*/ 5929319 w 6868353"/>
                <a:gd name="connsiteY3276" fmla="*/ 1759548 h 6857985"/>
                <a:gd name="connsiteX3277" fmla="*/ 5895343 w 6868353"/>
                <a:gd name="connsiteY3277" fmla="*/ 1715151 h 6857985"/>
                <a:gd name="connsiteX3278" fmla="*/ 5861947 w 6868353"/>
                <a:gd name="connsiteY3278" fmla="*/ 1672864 h 6857985"/>
                <a:gd name="connsiteX3279" fmla="*/ 5845383 w 6868353"/>
                <a:gd name="connsiteY3279" fmla="*/ 1652152 h 6857985"/>
                <a:gd name="connsiteX3280" fmla="*/ 5828463 w 6868353"/>
                <a:gd name="connsiteY3280" fmla="*/ 1631865 h 6857985"/>
                <a:gd name="connsiteX3281" fmla="*/ 5756915 w 6868353"/>
                <a:gd name="connsiteY3281" fmla="*/ 1551778 h 6857985"/>
                <a:gd name="connsiteX3282" fmla="*/ 5738171 w 6868353"/>
                <a:gd name="connsiteY3282" fmla="*/ 1531052 h 6857985"/>
                <a:gd name="connsiteX3283" fmla="*/ 5718023 w 6868353"/>
                <a:gd name="connsiteY3283" fmla="*/ 1510637 h 6857985"/>
                <a:gd name="connsiteX3284" fmla="*/ 5675823 w 6868353"/>
                <a:gd name="connsiteY3284" fmla="*/ 1467939 h 6857985"/>
                <a:gd name="connsiteX3285" fmla="*/ 5675201 w 6868353"/>
                <a:gd name="connsiteY3285" fmla="*/ 1460759 h 6857985"/>
                <a:gd name="connsiteX3286" fmla="*/ 5676777 w 6868353"/>
                <a:gd name="connsiteY3286" fmla="*/ 1456843 h 6857985"/>
                <a:gd name="connsiteX3287" fmla="*/ 5677011 w 6868353"/>
                <a:gd name="connsiteY3287" fmla="*/ 1456967 h 6857985"/>
                <a:gd name="connsiteX3288" fmla="*/ 5676955 w 6868353"/>
                <a:gd name="connsiteY3288" fmla="*/ 1457086 h 6857985"/>
                <a:gd name="connsiteX3289" fmla="*/ 1766711 w 6868353"/>
                <a:gd name="connsiteY3289" fmla="*/ 1455877 h 6857985"/>
                <a:gd name="connsiteX3290" fmla="*/ 1712291 w 6868353"/>
                <a:gd name="connsiteY3290" fmla="*/ 1511883 h 6857985"/>
                <a:gd name="connsiteX3291" fmla="*/ 1680990 w 6868353"/>
                <a:gd name="connsiteY3291" fmla="*/ 1541414 h 6857985"/>
                <a:gd name="connsiteX3292" fmla="*/ 1665191 w 6868353"/>
                <a:gd name="connsiteY3292" fmla="*/ 1556761 h 6857985"/>
                <a:gd name="connsiteX3293" fmla="*/ 1649547 w 6868353"/>
                <a:gd name="connsiteY3293" fmla="*/ 1572447 h 6857985"/>
                <a:gd name="connsiteX3294" fmla="*/ 1587977 w 6868353"/>
                <a:gd name="connsiteY3294" fmla="*/ 1633676 h 6857985"/>
                <a:gd name="connsiteX3295" fmla="*/ 1573905 w 6868353"/>
                <a:gd name="connsiteY3295" fmla="*/ 1648598 h 6857985"/>
                <a:gd name="connsiteX3296" fmla="*/ 1560782 w 6868353"/>
                <a:gd name="connsiteY3296" fmla="*/ 1663336 h 6857985"/>
                <a:gd name="connsiteX3297" fmla="*/ 1536941 w 6868353"/>
                <a:gd name="connsiteY3297" fmla="*/ 1690970 h 6857985"/>
                <a:gd name="connsiteX3298" fmla="*/ 1563486 w 6868353"/>
                <a:gd name="connsiteY3298" fmla="*/ 1657913 h 6857985"/>
                <a:gd name="connsiteX3299" fmla="*/ 1577487 w 6868353"/>
                <a:gd name="connsiteY3299" fmla="*/ 1640982 h 6857985"/>
                <a:gd name="connsiteX3300" fmla="*/ 1592479 w 6868353"/>
                <a:gd name="connsiteY3300" fmla="*/ 1624559 h 6857985"/>
                <a:gd name="connsiteX3301" fmla="*/ 1654374 w 6868353"/>
                <a:gd name="connsiteY3301" fmla="*/ 1559819 h 6857985"/>
                <a:gd name="connsiteX3302" fmla="*/ 1669664 w 6868353"/>
                <a:gd name="connsiteY3302" fmla="*/ 1544203 h 6857985"/>
                <a:gd name="connsiteX3303" fmla="*/ 1685336 w 6868353"/>
                <a:gd name="connsiteY3303" fmla="*/ 1529735 h 6857985"/>
                <a:gd name="connsiteX3304" fmla="*/ 1715335 w 6868353"/>
                <a:gd name="connsiteY3304" fmla="*/ 1502341 h 6857985"/>
                <a:gd name="connsiteX3305" fmla="*/ 1766711 w 6868353"/>
                <a:gd name="connsiteY3305" fmla="*/ 1455877 h 6857985"/>
                <a:gd name="connsiteX3306" fmla="*/ 6047773 w 6868353"/>
                <a:gd name="connsiteY3306" fmla="*/ 1444486 h 6857985"/>
                <a:gd name="connsiteX3307" fmla="*/ 6057201 w 6868353"/>
                <a:gd name="connsiteY3307" fmla="*/ 1454022 h 6857985"/>
                <a:gd name="connsiteX3308" fmla="*/ 6069391 w 6868353"/>
                <a:gd name="connsiteY3308" fmla="*/ 1465744 h 6857985"/>
                <a:gd name="connsiteX3309" fmla="*/ 6084411 w 6868353"/>
                <a:gd name="connsiteY3309" fmla="*/ 1501406 h 6857985"/>
                <a:gd name="connsiteX3310" fmla="*/ 6062255 w 6868353"/>
                <a:gd name="connsiteY3310" fmla="*/ 1475371 h 6857985"/>
                <a:gd name="connsiteX3311" fmla="*/ 6075095 w 6868353"/>
                <a:gd name="connsiteY3311" fmla="*/ 1485904 h 6857985"/>
                <a:gd name="connsiteX3312" fmla="*/ 6043071 w 6868353"/>
                <a:gd name="connsiteY3312" fmla="*/ 1445004 h 6857985"/>
                <a:gd name="connsiteX3313" fmla="*/ 6047773 w 6868353"/>
                <a:gd name="connsiteY3313" fmla="*/ 1444486 h 6857985"/>
                <a:gd name="connsiteX3314" fmla="*/ 1704477 w 6868353"/>
                <a:gd name="connsiteY3314" fmla="*/ 1442753 h 6857985"/>
                <a:gd name="connsiteX3315" fmla="*/ 1643955 w 6868353"/>
                <a:gd name="connsiteY3315" fmla="*/ 1491949 h 6857985"/>
                <a:gd name="connsiteX3316" fmla="*/ 1704477 w 6868353"/>
                <a:gd name="connsiteY3316" fmla="*/ 1442753 h 6857985"/>
                <a:gd name="connsiteX3317" fmla="*/ 6155043 w 6868353"/>
                <a:gd name="connsiteY3317" fmla="*/ 1436071 h 6857985"/>
                <a:gd name="connsiteX3318" fmla="*/ 6196807 w 6868353"/>
                <a:gd name="connsiteY3318" fmla="*/ 1494511 h 6857985"/>
                <a:gd name="connsiteX3319" fmla="*/ 6213667 w 6868353"/>
                <a:gd name="connsiteY3319" fmla="*/ 1501010 h 6857985"/>
                <a:gd name="connsiteX3320" fmla="*/ 6215719 w 6868353"/>
                <a:gd name="connsiteY3320" fmla="*/ 1526096 h 6857985"/>
                <a:gd name="connsiteX3321" fmla="*/ 6168647 w 6868353"/>
                <a:gd name="connsiteY3321" fmla="*/ 1465645 h 6857985"/>
                <a:gd name="connsiteX3322" fmla="*/ 6164711 w 6868353"/>
                <a:gd name="connsiteY3322" fmla="*/ 1451998 h 6857985"/>
                <a:gd name="connsiteX3323" fmla="*/ 6155043 w 6868353"/>
                <a:gd name="connsiteY3323" fmla="*/ 1436071 h 6857985"/>
                <a:gd name="connsiteX3324" fmla="*/ 944139 w 6868353"/>
                <a:gd name="connsiteY3324" fmla="*/ 1433438 h 6857985"/>
                <a:gd name="connsiteX3325" fmla="*/ 923371 w 6868353"/>
                <a:gd name="connsiteY3325" fmla="*/ 1448048 h 6857985"/>
                <a:gd name="connsiteX3326" fmla="*/ 878719 w 6868353"/>
                <a:gd name="connsiteY3326" fmla="*/ 1484644 h 6857985"/>
                <a:gd name="connsiteX3327" fmla="*/ 933536 w 6868353"/>
                <a:gd name="connsiteY3327" fmla="*/ 1454079 h 6857985"/>
                <a:gd name="connsiteX3328" fmla="*/ 944139 w 6868353"/>
                <a:gd name="connsiteY3328" fmla="*/ 1433438 h 6857985"/>
                <a:gd name="connsiteX3329" fmla="*/ 1012597 w 6868353"/>
                <a:gd name="connsiteY3329" fmla="*/ 1426527 h 6857985"/>
                <a:gd name="connsiteX3330" fmla="*/ 986880 w 6868353"/>
                <a:gd name="connsiteY3330" fmla="*/ 1442725 h 6857985"/>
                <a:gd name="connsiteX3331" fmla="*/ 985181 w 6868353"/>
                <a:gd name="connsiteY3331" fmla="*/ 1454220 h 6857985"/>
                <a:gd name="connsiteX3332" fmla="*/ 1011754 w 6868353"/>
                <a:gd name="connsiteY3332" fmla="*/ 1430351 h 6857985"/>
                <a:gd name="connsiteX3333" fmla="*/ 995870 w 6868353"/>
                <a:gd name="connsiteY3333" fmla="*/ 1459501 h 6857985"/>
                <a:gd name="connsiteX3334" fmla="*/ 1023235 w 6868353"/>
                <a:gd name="connsiteY3334" fmla="*/ 1429983 h 6857985"/>
                <a:gd name="connsiteX3335" fmla="*/ 1012597 w 6868353"/>
                <a:gd name="connsiteY3335" fmla="*/ 1426527 h 6857985"/>
                <a:gd name="connsiteX3336" fmla="*/ 5602485 w 6868353"/>
                <a:gd name="connsiteY3336" fmla="*/ 1424903 h 6857985"/>
                <a:gd name="connsiteX3337" fmla="*/ 5613643 w 6868353"/>
                <a:gd name="connsiteY3337" fmla="*/ 1433028 h 6857985"/>
                <a:gd name="connsiteX3338" fmla="*/ 5631059 w 6868353"/>
                <a:gd name="connsiteY3338" fmla="*/ 1453032 h 6857985"/>
                <a:gd name="connsiteX3339" fmla="*/ 5664963 w 6868353"/>
                <a:gd name="connsiteY3339" fmla="*/ 1493875 h 6857985"/>
                <a:gd name="connsiteX3340" fmla="*/ 5689243 w 6868353"/>
                <a:gd name="connsiteY3340" fmla="*/ 1521411 h 6857985"/>
                <a:gd name="connsiteX3341" fmla="*/ 5695345 w 6868353"/>
                <a:gd name="connsiteY3341" fmla="*/ 1539503 h 6857985"/>
                <a:gd name="connsiteX3342" fmla="*/ 5641519 w 6868353"/>
                <a:gd name="connsiteY3342" fmla="*/ 1483342 h 6857985"/>
                <a:gd name="connsiteX3343" fmla="*/ 5624799 w 6868353"/>
                <a:gd name="connsiteY3343" fmla="*/ 1456472 h 6857985"/>
                <a:gd name="connsiteX3344" fmla="*/ 5619123 w 6868353"/>
                <a:gd name="connsiteY3344" fmla="*/ 1444990 h 6857985"/>
                <a:gd name="connsiteX3345" fmla="*/ 5600423 w 6868353"/>
                <a:gd name="connsiteY3345" fmla="*/ 1425227 h 6857985"/>
                <a:gd name="connsiteX3346" fmla="*/ 5602485 w 6868353"/>
                <a:gd name="connsiteY3346" fmla="*/ 1424903 h 6857985"/>
                <a:gd name="connsiteX3347" fmla="*/ 5851031 w 6868353"/>
                <a:gd name="connsiteY3347" fmla="*/ 1423131 h 6857985"/>
                <a:gd name="connsiteX3348" fmla="*/ 5855971 w 6868353"/>
                <a:gd name="connsiteY3348" fmla="*/ 1453597 h 6857985"/>
                <a:gd name="connsiteX3349" fmla="*/ 5910067 w 6868353"/>
                <a:gd name="connsiteY3349" fmla="*/ 1515634 h 6857985"/>
                <a:gd name="connsiteX3350" fmla="*/ 5894055 w 6868353"/>
                <a:gd name="connsiteY3350" fmla="*/ 1464357 h 6857985"/>
                <a:gd name="connsiteX3351" fmla="*/ 5919439 w 6868353"/>
                <a:gd name="connsiteY3351" fmla="*/ 1529890 h 6857985"/>
                <a:gd name="connsiteX3352" fmla="*/ 5912035 w 6868353"/>
                <a:gd name="connsiteY3352" fmla="*/ 1521948 h 6857985"/>
                <a:gd name="connsiteX3353" fmla="*/ 5880789 w 6868353"/>
                <a:gd name="connsiteY3353" fmla="*/ 1501335 h 6857985"/>
                <a:gd name="connsiteX3354" fmla="*/ 5851031 w 6868353"/>
                <a:gd name="connsiteY3354" fmla="*/ 1423131 h 6857985"/>
                <a:gd name="connsiteX3355" fmla="*/ 6010751 w 6868353"/>
                <a:gd name="connsiteY3355" fmla="*/ 1422990 h 6857985"/>
                <a:gd name="connsiteX3356" fmla="*/ 6031195 w 6868353"/>
                <a:gd name="connsiteY3356" fmla="*/ 1445542 h 6857985"/>
                <a:gd name="connsiteX3357" fmla="*/ 6057103 w 6868353"/>
                <a:gd name="connsiteY3357" fmla="*/ 1476391 h 6857985"/>
                <a:gd name="connsiteX3358" fmla="*/ 6102831 w 6868353"/>
                <a:gd name="connsiteY3358" fmla="*/ 1550107 h 6857985"/>
                <a:gd name="connsiteX3359" fmla="*/ 6062185 w 6868353"/>
                <a:gd name="connsiteY3359" fmla="*/ 1491581 h 6857985"/>
                <a:gd name="connsiteX3360" fmla="*/ 6038259 w 6868353"/>
                <a:gd name="connsiteY3360" fmla="*/ 1459671 h 6857985"/>
                <a:gd name="connsiteX3361" fmla="*/ 6010751 w 6868353"/>
                <a:gd name="connsiteY3361" fmla="*/ 1422990 h 6857985"/>
                <a:gd name="connsiteX3362" fmla="*/ 5588727 w 6868353"/>
                <a:gd name="connsiteY3362" fmla="*/ 1395525 h 6857985"/>
                <a:gd name="connsiteX3363" fmla="*/ 5624163 w 6868353"/>
                <a:gd name="connsiteY3363" fmla="*/ 1425128 h 6857985"/>
                <a:gd name="connsiteX3364" fmla="*/ 5648131 w 6868353"/>
                <a:gd name="connsiteY3364" fmla="*/ 1450582 h 6857985"/>
                <a:gd name="connsiteX3365" fmla="*/ 5667215 w 6868353"/>
                <a:gd name="connsiteY3365" fmla="*/ 1471747 h 6857985"/>
                <a:gd name="connsiteX3366" fmla="*/ 5628283 w 6868353"/>
                <a:gd name="connsiteY3366" fmla="*/ 1436907 h 6857985"/>
                <a:gd name="connsiteX3367" fmla="*/ 5588727 w 6868353"/>
                <a:gd name="connsiteY3367" fmla="*/ 1395525 h 6857985"/>
                <a:gd name="connsiteX3368" fmla="*/ 6070013 w 6868353"/>
                <a:gd name="connsiteY3368" fmla="*/ 1388446 h 6857985"/>
                <a:gd name="connsiteX3369" fmla="*/ 6074415 w 6868353"/>
                <a:gd name="connsiteY3369" fmla="*/ 1401754 h 6857985"/>
                <a:gd name="connsiteX3370" fmla="*/ 6093245 w 6868353"/>
                <a:gd name="connsiteY3370" fmla="*/ 1425849 h 6857985"/>
                <a:gd name="connsiteX3371" fmla="*/ 6112895 w 6868353"/>
                <a:gd name="connsiteY3371" fmla="*/ 1444962 h 6857985"/>
                <a:gd name="connsiteX3372" fmla="*/ 6122593 w 6868353"/>
                <a:gd name="connsiteY3372" fmla="*/ 1478868 h 6857985"/>
                <a:gd name="connsiteX3373" fmla="*/ 6081013 w 6868353"/>
                <a:gd name="connsiteY3373" fmla="*/ 1421730 h 6857985"/>
                <a:gd name="connsiteX3374" fmla="*/ 6070013 w 6868353"/>
                <a:gd name="connsiteY3374" fmla="*/ 1388446 h 6857985"/>
                <a:gd name="connsiteX3375" fmla="*/ 5417587 w 6868353"/>
                <a:gd name="connsiteY3375" fmla="*/ 1374185 h 6857985"/>
                <a:gd name="connsiteX3376" fmla="*/ 5433635 w 6868353"/>
                <a:gd name="connsiteY3376" fmla="*/ 1386719 h 6857985"/>
                <a:gd name="connsiteX3377" fmla="*/ 5460703 w 6868353"/>
                <a:gd name="connsiteY3377" fmla="*/ 1410418 h 6857985"/>
                <a:gd name="connsiteX3378" fmla="*/ 5488679 w 6868353"/>
                <a:gd name="connsiteY3378" fmla="*/ 1435561 h 6857985"/>
                <a:gd name="connsiteX3379" fmla="*/ 5456033 w 6868353"/>
                <a:gd name="connsiteY3379" fmla="*/ 1410942 h 6857985"/>
                <a:gd name="connsiteX3380" fmla="*/ 5421743 w 6868353"/>
                <a:gd name="connsiteY3380" fmla="*/ 1383576 h 6857985"/>
                <a:gd name="connsiteX3381" fmla="*/ 5417587 w 6868353"/>
                <a:gd name="connsiteY3381" fmla="*/ 1374185 h 6857985"/>
                <a:gd name="connsiteX3382" fmla="*/ 6110023 w 6868353"/>
                <a:gd name="connsiteY3382" fmla="*/ 1371684 h 6857985"/>
                <a:gd name="connsiteX3383" fmla="*/ 6151515 w 6868353"/>
                <a:gd name="connsiteY3383" fmla="*/ 1440941 h 6857985"/>
                <a:gd name="connsiteX3384" fmla="*/ 6121149 w 6868353"/>
                <a:gd name="connsiteY3384" fmla="*/ 1405251 h 6857985"/>
                <a:gd name="connsiteX3385" fmla="*/ 6110023 w 6868353"/>
                <a:gd name="connsiteY3385" fmla="*/ 1371684 h 6857985"/>
                <a:gd name="connsiteX3386" fmla="*/ 6154843 w 6868353"/>
                <a:gd name="connsiteY3386" fmla="*/ 1368726 h 6857985"/>
                <a:gd name="connsiteX3387" fmla="*/ 6256619 w 6868353"/>
                <a:gd name="connsiteY3387" fmla="*/ 1493323 h 6857985"/>
                <a:gd name="connsiteX3388" fmla="*/ 6239643 w 6868353"/>
                <a:gd name="connsiteY3388" fmla="*/ 1486627 h 6857985"/>
                <a:gd name="connsiteX3389" fmla="*/ 6193859 w 6868353"/>
                <a:gd name="connsiteY3389" fmla="*/ 1432306 h 6857985"/>
                <a:gd name="connsiteX3390" fmla="*/ 6170927 w 6868353"/>
                <a:gd name="connsiteY3390" fmla="*/ 1405251 h 6857985"/>
                <a:gd name="connsiteX3391" fmla="*/ 6154843 w 6868353"/>
                <a:gd name="connsiteY3391" fmla="*/ 1368726 h 6857985"/>
                <a:gd name="connsiteX3392" fmla="*/ 5517671 w 6868353"/>
                <a:gd name="connsiteY3392" fmla="*/ 1356427 h 6857985"/>
                <a:gd name="connsiteX3393" fmla="*/ 5563335 w 6868353"/>
                <a:gd name="connsiteY3393" fmla="*/ 1397469 h 6857985"/>
                <a:gd name="connsiteX3394" fmla="*/ 5612751 w 6868353"/>
                <a:gd name="connsiteY3394" fmla="*/ 1443844 h 6857985"/>
                <a:gd name="connsiteX3395" fmla="*/ 5581027 w 6868353"/>
                <a:gd name="connsiteY3395" fmla="*/ 1427507 h 6857985"/>
                <a:gd name="connsiteX3396" fmla="*/ 5543495 w 6868353"/>
                <a:gd name="connsiteY3396" fmla="*/ 1386539 h 6857985"/>
                <a:gd name="connsiteX3397" fmla="*/ 5517559 w 6868353"/>
                <a:gd name="connsiteY3397" fmla="*/ 1356296 h 6857985"/>
                <a:gd name="connsiteX3398" fmla="*/ 5517671 w 6868353"/>
                <a:gd name="connsiteY3398" fmla="*/ 1356427 h 6857985"/>
                <a:gd name="connsiteX3399" fmla="*/ 5517545 w 6868353"/>
                <a:gd name="connsiteY3399" fmla="*/ 1356314 h 6857985"/>
                <a:gd name="connsiteX3400" fmla="*/ 2082897 w 6868353"/>
                <a:gd name="connsiteY3400" fmla="*/ 1355729 h 6857985"/>
                <a:gd name="connsiteX3401" fmla="*/ 2036674 w 6868353"/>
                <a:gd name="connsiteY3401" fmla="*/ 1385770 h 6857985"/>
                <a:gd name="connsiteX3402" fmla="*/ 1983089 w 6868353"/>
                <a:gd name="connsiteY3402" fmla="*/ 1426812 h 6857985"/>
                <a:gd name="connsiteX3403" fmla="*/ 2017420 w 6868353"/>
                <a:gd name="connsiteY3403" fmla="*/ 1395001 h 6857985"/>
                <a:gd name="connsiteX3404" fmla="*/ 2036363 w 6868353"/>
                <a:gd name="connsiteY3404" fmla="*/ 1380490 h 6857985"/>
                <a:gd name="connsiteX3405" fmla="*/ 2055446 w 6868353"/>
                <a:gd name="connsiteY3405" fmla="*/ 1368230 h 6857985"/>
                <a:gd name="connsiteX3406" fmla="*/ 2082897 w 6868353"/>
                <a:gd name="connsiteY3406" fmla="*/ 1355729 h 6857985"/>
                <a:gd name="connsiteX3407" fmla="*/ 6114695 w 6868353"/>
                <a:gd name="connsiteY3407" fmla="*/ 1355291 h 6857985"/>
                <a:gd name="connsiteX3408" fmla="*/ 6134103 w 6868353"/>
                <a:gd name="connsiteY3408" fmla="*/ 1367721 h 6857985"/>
                <a:gd name="connsiteX3409" fmla="*/ 6146547 w 6868353"/>
                <a:gd name="connsiteY3409" fmla="*/ 1390146 h 6857985"/>
                <a:gd name="connsiteX3410" fmla="*/ 6133283 w 6868353"/>
                <a:gd name="connsiteY3410" fmla="*/ 1384568 h 6857985"/>
                <a:gd name="connsiteX3411" fmla="*/ 6149053 w 6868353"/>
                <a:gd name="connsiteY3411" fmla="*/ 1415544 h 6857985"/>
                <a:gd name="connsiteX3412" fmla="*/ 6125977 w 6868353"/>
                <a:gd name="connsiteY3412" fmla="*/ 1388957 h 6857985"/>
                <a:gd name="connsiteX3413" fmla="*/ 6114695 w 6868353"/>
                <a:gd name="connsiteY3413" fmla="*/ 1355291 h 6857985"/>
                <a:gd name="connsiteX3414" fmla="*/ 2151191 w 6868353"/>
                <a:gd name="connsiteY3414" fmla="*/ 1350109 h 6857985"/>
                <a:gd name="connsiteX3415" fmla="*/ 2100169 w 6868353"/>
                <a:gd name="connsiteY3415" fmla="*/ 1386337 h 6857985"/>
                <a:gd name="connsiteX3416" fmla="*/ 2151191 w 6868353"/>
                <a:gd name="connsiteY3416" fmla="*/ 1350109 h 6857985"/>
                <a:gd name="connsiteX3417" fmla="*/ 712203 w 6868353"/>
                <a:gd name="connsiteY3417" fmla="*/ 1347391 h 6857985"/>
                <a:gd name="connsiteX3418" fmla="*/ 690372 w 6868353"/>
                <a:gd name="connsiteY3418" fmla="*/ 1377192 h 6857985"/>
                <a:gd name="connsiteX3419" fmla="*/ 702321 w 6868353"/>
                <a:gd name="connsiteY3419" fmla="*/ 1375692 h 6857985"/>
                <a:gd name="connsiteX3420" fmla="*/ 674262 w 6868353"/>
                <a:gd name="connsiteY3420" fmla="*/ 1409215 h 6857985"/>
                <a:gd name="connsiteX3421" fmla="*/ 712203 w 6868353"/>
                <a:gd name="connsiteY3421" fmla="*/ 1347391 h 6857985"/>
                <a:gd name="connsiteX3422" fmla="*/ 2068230 w 6868353"/>
                <a:gd name="connsiteY3422" fmla="*/ 1334012 h 6857985"/>
                <a:gd name="connsiteX3423" fmla="*/ 2019374 w 6868353"/>
                <a:gd name="connsiteY3423" fmla="*/ 1365526 h 6857985"/>
                <a:gd name="connsiteX3424" fmla="*/ 1970560 w 6868353"/>
                <a:gd name="connsiteY3424" fmla="*/ 1404231 h 6857985"/>
                <a:gd name="connsiteX3425" fmla="*/ 1922369 w 6868353"/>
                <a:gd name="connsiteY3425" fmla="*/ 1441026 h 6857985"/>
                <a:gd name="connsiteX3426" fmla="*/ 1878128 w 6868353"/>
                <a:gd name="connsiteY3426" fmla="*/ 1471379 h 6857985"/>
                <a:gd name="connsiteX3427" fmla="*/ 1902677 w 6868353"/>
                <a:gd name="connsiteY3427" fmla="*/ 1451771 h 6857985"/>
                <a:gd name="connsiteX3428" fmla="*/ 1925767 w 6868353"/>
                <a:gd name="connsiteY3428" fmla="*/ 1432956 h 6857985"/>
                <a:gd name="connsiteX3429" fmla="*/ 1970390 w 6868353"/>
                <a:gd name="connsiteY3429" fmla="*/ 1397889 h 6857985"/>
                <a:gd name="connsiteX3430" fmla="*/ 2015693 w 6868353"/>
                <a:gd name="connsiteY3430" fmla="*/ 1364110 h 6857985"/>
                <a:gd name="connsiteX3431" fmla="*/ 2068230 w 6868353"/>
                <a:gd name="connsiteY3431" fmla="*/ 1334012 h 6857985"/>
                <a:gd name="connsiteX3432" fmla="*/ 1200143 w 6868353"/>
                <a:gd name="connsiteY3432" fmla="*/ 1333516 h 6857985"/>
                <a:gd name="connsiteX3433" fmla="*/ 1169747 w 6868353"/>
                <a:gd name="connsiteY3433" fmla="*/ 1372321 h 6857985"/>
                <a:gd name="connsiteX3434" fmla="*/ 1208113 w 6868353"/>
                <a:gd name="connsiteY3434" fmla="*/ 1350831 h 6857985"/>
                <a:gd name="connsiteX3435" fmla="*/ 1186311 w 6868353"/>
                <a:gd name="connsiteY3435" fmla="*/ 1375535 h 6857985"/>
                <a:gd name="connsiteX3436" fmla="*/ 1168615 w 6868353"/>
                <a:gd name="connsiteY3436" fmla="*/ 1377984 h 6857985"/>
                <a:gd name="connsiteX3437" fmla="*/ 1141716 w 6868353"/>
                <a:gd name="connsiteY3437" fmla="*/ 1408096 h 6857985"/>
                <a:gd name="connsiteX3438" fmla="*/ 1131778 w 6868353"/>
                <a:gd name="connsiteY3438" fmla="*/ 1425141 h 6857985"/>
                <a:gd name="connsiteX3439" fmla="*/ 1151754 w 6868353"/>
                <a:gd name="connsiteY3439" fmla="*/ 1405661 h 6857985"/>
                <a:gd name="connsiteX3440" fmla="*/ 1164453 w 6868353"/>
                <a:gd name="connsiteY3440" fmla="*/ 1395709 h 6857985"/>
                <a:gd name="connsiteX3441" fmla="*/ 1198699 w 6868353"/>
                <a:gd name="connsiteY3441" fmla="*/ 1370297 h 6857985"/>
                <a:gd name="connsiteX3442" fmla="*/ 1200143 w 6868353"/>
                <a:gd name="connsiteY3442" fmla="*/ 1333516 h 6857985"/>
                <a:gd name="connsiteX3443" fmla="*/ 5428611 w 6868353"/>
                <a:gd name="connsiteY3443" fmla="*/ 1329510 h 6857985"/>
                <a:gd name="connsiteX3444" fmla="*/ 5439157 w 6868353"/>
                <a:gd name="connsiteY3444" fmla="*/ 1341614 h 6857985"/>
                <a:gd name="connsiteX3445" fmla="*/ 5462941 w 6868353"/>
                <a:gd name="connsiteY3445" fmla="*/ 1360571 h 6857985"/>
                <a:gd name="connsiteX3446" fmla="*/ 5470529 w 6868353"/>
                <a:gd name="connsiteY3446" fmla="*/ 1377843 h 6857985"/>
                <a:gd name="connsiteX3447" fmla="*/ 5479307 w 6868353"/>
                <a:gd name="connsiteY3447" fmla="*/ 1378862 h 6857985"/>
                <a:gd name="connsiteX3448" fmla="*/ 5488495 w 6868353"/>
                <a:gd name="connsiteY3448" fmla="*/ 1396657 h 6857985"/>
                <a:gd name="connsiteX3449" fmla="*/ 5514387 w 6868353"/>
                <a:gd name="connsiteY3449" fmla="*/ 1411593 h 6857985"/>
                <a:gd name="connsiteX3450" fmla="*/ 5574571 w 6868353"/>
                <a:gd name="connsiteY3450" fmla="*/ 1476107 h 6857985"/>
                <a:gd name="connsiteX3451" fmla="*/ 5607315 w 6868353"/>
                <a:gd name="connsiteY3451" fmla="*/ 1498943 h 6857985"/>
                <a:gd name="connsiteX3452" fmla="*/ 5622775 w 6868353"/>
                <a:gd name="connsiteY3452" fmla="*/ 1530032 h 6857985"/>
                <a:gd name="connsiteX3453" fmla="*/ 5582299 w 6868353"/>
                <a:gd name="connsiteY3453" fmla="*/ 1486145 h 6857985"/>
                <a:gd name="connsiteX3454" fmla="*/ 5539305 w 6868353"/>
                <a:gd name="connsiteY3454" fmla="*/ 1447750 h 6857985"/>
                <a:gd name="connsiteX3455" fmla="*/ 5444283 w 6868353"/>
                <a:gd name="connsiteY3455" fmla="*/ 1353152 h 6857985"/>
                <a:gd name="connsiteX3456" fmla="*/ 5441379 w 6868353"/>
                <a:gd name="connsiteY3456" fmla="*/ 1358277 h 6857985"/>
                <a:gd name="connsiteX3457" fmla="*/ 5428611 w 6868353"/>
                <a:gd name="connsiteY3457" fmla="*/ 1329510 h 6857985"/>
                <a:gd name="connsiteX3458" fmla="*/ 1826964 w 6868353"/>
                <a:gd name="connsiteY3458" fmla="*/ 1315919 h 6857985"/>
                <a:gd name="connsiteX3459" fmla="*/ 1747713 w 6868353"/>
                <a:gd name="connsiteY3459" fmla="*/ 1380065 h 6857985"/>
                <a:gd name="connsiteX3460" fmla="*/ 1788981 w 6868353"/>
                <a:gd name="connsiteY3460" fmla="*/ 1352331 h 6857985"/>
                <a:gd name="connsiteX3461" fmla="*/ 1777386 w 6868353"/>
                <a:gd name="connsiteY3461" fmla="*/ 1373765 h 6857985"/>
                <a:gd name="connsiteX3462" fmla="*/ 1826964 w 6868353"/>
                <a:gd name="connsiteY3462" fmla="*/ 1315919 h 6857985"/>
                <a:gd name="connsiteX3463" fmla="*/ 1055476 w 6868353"/>
                <a:gd name="connsiteY3463" fmla="*/ 1313297 h 6857985"/>
                <a:gd name="connsiteX3464" fmla="*/ 1047713 w 6868353"/>
                <a:gd name="connsiteY3464" fmla="*/ 1316967 h 6857985"/>
                <a:gd name="connsiteX3465" fmla="*/ 1021352 w 6868353"/>
                <a:gd name="connsiteY3465" fmla="*/ 1354865 h 6857985"/>
                <a:gd name="connsiteX3466" fmla="*/ 1036147 w 6868353"/>
                <a:gd name="connsiteY3466" fmla="*/ 1349033 h 6857985"/>
                <a:gd name="connsiteX3467" fmla="*/ 1043692 w 6868353"/>
                <a:gd name="connsiteY3467" fmla="*/ 1331166 h 6857985"/>
                <a:gd name="connsiteX3468" fmla="*/ 1055476 w 6868353"/>
                <a:gd name="connsiteY3468" fmla="*/ 1313297 h 6857985"/>
                <a:gd name="connsiteX3469" fmla="*/ 6054129 w 6868353"/>
                <a:gd name="connsiteY3469" fmla="*/ 1311531 h 6857985"/>
                <a:gd name="connsiteX3470" fmla="*/ 6092991 w 6868353"/>
                <a:gd name="connsiteY3470" fmla="*/ 1366106 h 6857985"/>
                <a:gd name="connsiteX3471" fmla="*/ 6054129 w 6868353"/>
                <a:gd name="connsiteY3471" fmla="*/ 1311531 h 6857985"/>
                <a:gd name="connsiteX3472" fmla="*/ 5448019 w 6868353"/>
                <a:gd name="connsiteY3472" fmla="*/ 1308107 h 6857985"/>
                <a:gd name="connsiteX3473" fmla="*/ 5509871 w 6868353"/>
                <a:gd name="connsiteY3473" fmla="*/ 1349416 h 6857985"/>
                <a:gd name="connsiteX3474" fmla="*/ 5517545 w 6868353"/>
                <a:gd name="connsiteY3474" fmla="*/ 1356314 h 6857985"/>
                <a:gd name="connsiteX3475" fmla="*/ 5514249 w 6868353"/>
                <a:gd name="connsiteY3475" fmla="*/ 1360860 h 6857985"/>
                <a:gd name="connsiteX3476" fmla="*/ 5514133 w 6868353"/>
                <a:gd name="connsiteY3476" fmla="*/ 1365328 h 6857985"/>
                <a:gd name="connsiteX3477" fmla="*/ 5496281 w 6868353"/>
                <a:gd name="connsiteY3477" fmla="*/ 1342564 h 6857985"/>
                <a:gd name="connsiteX3478" fmla="*/ 5498447 w 6868353"/>
                <a:gd name="connsiteY3478" fmla="*/ 1359198 h 6857985"/>
                <a:gd name="connsiteX3479" fmla="*/ 5439751 w 6868353"/>
                <a:gd name="connsiteY3479" fmla="*/ 1308558 h 6857985"/>
                <a:gd name="connsiteX3480" fmla="*/ 5448019 w 6868353"/>
                <a:gd name="connsiteY3480" fmla="*/ 1308107 h 6857985"/>
                <a:gd name="connsiteX3481" fmla="*/ 5334491 w 6868353"/>
                <a:gd name="connsiteY3481" fmla="*/ 1306179 h 6857985"/>
                <a:gd name="connsiteX3482" fmla="*/ 5347363 w 6868353"/>
                <a:gd name="connsiteY3482" fmla="*/ 1313555 h 6857985"/>
                <a:gd name="connsiteX3483" fmla="*/ 5377559 w 6868353"/>
                <a:gd name="connsiteY3483" fmla="*/ 1340978 h 6857985"/>
                <a:gd name="connsiteX3484" fmla="*/ 5332383 w 6868353"/>
                <a:gd name="connsiteY3484" fmla="*/ 1310058 h 6857985"/>
                <a:gd name="connsiteX3485" fmla="*/ 5334491 w 6868353"/>
                <a:gd name="connsiteY3485" fmla="*/ 1306179 h 6857985"/>
                <a:gd name="connsiteX3486" fmla="*/ 5626655 w 6868353"/>
                <a:gd name="connsiteY3486" fmla="*/ 1300941 h 6857985"/>
                <a:gd name="connsiteX3487" fmla="*/ 5654543 w 6868353"/>
                <a:gd name="connsiteY3487" fmla="*/ 1356564 h 6857985"/>
                <a:gd name="connsiteX3488" fmla="*/ 5626655 w 6868353"/>
                <a:gd name="connsiteY3488" fmla="*/ 1300941 h 6857985"/>
                <a:gd name="connsiteX3489" fmla="*/ 1138366 w 6868353"/>
                <a:gd name="connsiteY3489" fmla="*/ 1300782 h 6857985"/>
                <a:gd name="connsiteX3490" fmla="*/ 1074597 w 6868353"/>
                <a:gd name="connsiteY3490" fmla="*/ 1357017 h 6857985"/>
                <a:gd name="connsiteX3491" fmla="*/ 1117196 w 6868353"/>
                <a:gd name="connsiteY3491" fmla="*/ 1317420 h 6857985"/>
                <a:gd name="connsiteX3492" fmla="*/ 1122378 w 6868353"/>
                <a:gd name="connsiteY3492" fmla="*/ 1320322 h 6857985"/>
                <a:gd name="connsiteX3493" fmla="*/ 1138366 w 6868353"/>
                <a:gd name="connsiteY3493" fmla="*/ 1300782 h 6857985"/>
                <a:gd name="connsiteX3494" fmla="*/ 5795451 w 6868353"/>
                <a:gd name="connsiteY3494" fmla="*/ 1299993 h 6857985"/>
                <a:gd name="connsiteX3495" fmla="*/ 5827999 w 6868353"/>
                <a:gd name="connsiteY3495" fmla="*/ 1359991 h 6857985"/>
                <a:gd name="connsiteX3496" fmla="*/ 5795451 w 6868353"/>
                <a:gd name="connsiteY3496" fmla="*/ 1299993 h 6857985"/>
                <a:gd name="connsiteX3497" fmla="*/ 5967955 w 6868353"/>
                <a:gd name="connsiteY3497" fmla="*/ 1297402 h 6857985"/>
                <a:gd name="connsiteX3498" fmla="*/ 5979039 w 6868353"/>
                <a:gd name="connsiteY3498" fmla="*/ 1311517 h 6857985"/>
                <a:gd name="connsiteX3499" fmla="*/ 5993651 w 6868353"/>
                <a:gd name="connsiteY3499" fmla="*/ 1331945 h 6857985"/>
                <a:gd name="connsiteX3500" fmla="*/ 6027727 w 6868353"/>
                <a:gd name="connsiteY3500" fmla="*/ 1378537 h 6857985"/>
                <a:gd name="connsiteX3501" fmla="*/ 6067423 w 6868353"/>
                <a:gd name="connsiteY3501" fmla="*/ 1411339 h 6857985"/>
                <a:gd name="connsiteX3502" fmla="*/ 6087879 w 6868353"/>
                <a:gd name="connsiteY3502" fmla="*/ 1437374 h 6857985"/>
                <a:gd name="connsiteX3503" fmla="*/ 6100919 w 6868353"/>
                <a:gd name="connsiteY3503" fmla="*/ 1459855 h 6857985"/>
                <a:gd name="connsiteX3504" fmla="*/ 6124519 w 6868353"/>
                <a:gd name="connsiteY3504" fmla="*/ 1485635 h 6857985"/>
                <a:gd name="connsiteX3505" fmla="*/ 6111805 w 6868353"/>
                <a:gd name="connsiteY3505" fmla="*/ 1493167 h 6857985"/>
                <a:gd name="connsiteX3506" fmla="*/ 6154461 w 6868353"/>
                <a:gd name="connsiteY3506" fmla="*/ 1539093 h 6857985"/>
                <a:gd name="connsiteX3507" fmla="*/ 6146959 w 6868353"/>
                <a:gd name="connsiteY3507" fmla="*/ 1512152 h 6857985"/>
                <a:gd name="connsiteX3508" fmla="*/ 6164287 w 6868353"/>
                <a:gd name="connsiteY3508" fmla="*/ 1541287 h 6857985"/>
                <a:gd name="connsiteX3509" fmla="*/ 6179591 w 6868353"/>
                <a:gd name="connsiteY3509" fmla="*/ 1567931 h 6857985"/>
                <a:gd name="connsiteX3510" fmla="*/ 6197655 w 6868353"/>
                <a:gd name="connsiteY3510" fmla="*/ 1592677 h 6857985"/>
                <a:gd name="connsiteX3511" fmla="*/ 6213339 w 6868353"/>
                <a:gd name="connsiteY3511" fmla="*/ 1617877 h 6857985"/>
                <a:gd name="connsiteX3512" fmla="*/ 6145231 w 6868353"/>
                <a:gd name="connsiteY3512" fmla="*/ 1541726 h 6857985"/>
                <a:gd name="connsiteX3513" fmla="*/ 6158143 w 6868353"/>
                <a:gd name="connsiteY3513" fmla="*/ 1552500 h 6857985"/>
                <a:gd name="connsiteX3514" fmla="*/ 6139583 w 6868353"/>
                <a:gd name="connsiteY3514" fmla="*/ 1539503 h 6857985"/>
                <a:gd name="connsiteX3515" fmla="*/ 6170075 w 6868353"/>
                <a:gd name="connsiteY3515" fmla="*/ 1599841 h 6857985"/>
                <a:gd name="connsiteX3516" fmla="*/ 6198647 w 6868353"/>
                <a:gd name="connsiteY3516" fmla="*/ 1617835 h 6857985"/>
                <a:gd name="connsiteX3517" fmla="*/ 6242887 w 6868353"/>
                <a:gd name="connsiteY3517" fmla="*/ 1661170 h 6857985"/>
                <a:gd name="connsiteX3518" fmla="*/ 6250489 w 6868353"/>
                <a:gd name="connsiteY3518" fmla="*/ 1695147 h 6857985"/>
                <a:gd name="connsiteX3519" fmla="*/ 6257553 w 6868353"/>
                <a:gd name="connsiteY3519" fmla="*/ 1704519 h 6857985"/>
                <a:gd name="connsiteX3520" fmla="*/ 6264335 w 6868353"/>
                <a:gd name="connsiteY3520" fmla="*/ 1714330 h 6857985"/>
                <a:gd name="connsiteX3521" fmla="*/ 6276763 w 6868353"/>
                <a:gd name="connsiteY3521" fmla="*/ 1731686 h 6857985"/>
                <a:gd name="connsiteX3522" fmla="*/ 6287723 w 6868353"/>
                <a:gd name="connsiteY3522" fmla="*/ 1737448 h 6857985"/>
                <a:gd name="connsiteX3523" fmla="*/ 6280883 w 6868353"/>
                <a:gd name="connsiteY3523" fmla="*/ 1753120 h 6857985"/>
                <a:gd name="connsiteX3524" fmla="*/ 6258727 w 6868353"/>
                <a:gd name="connsiteY3524" fmla="*/ 1714316 h 6857985"/>
                <a:gd name="connsiteX3525" fmla="*/ 6242037 w 6868353"/>
                <a:gd name="connsiteY3525" fmla="*/ 1679277 h 6857985"/>
                <a:gd name="connsiteX3526" fmla="*/ 6210255 w 6868353"/>
                <a:gd name="connsiteY3526" fmla="*/ 1647310 h 6857985"/>
                <a:gd name="connsiteX3527" fmla="*/ 6239575 w 6868353"/>
                <a:gd name="connsiteY3527" fmla="*/ 1690390 h 6857985"/>
                <a:gd name="connsiteX3528" fmla="*/ 6157703 w 6868353"/>
                <a:gd name="connsiteY3528" fmla="*/ 1588657 h 6857985"/>
                <a:gd name="connsiteX3529" fmla="*/ 6076159 w 6868353"/>
                <a:gd name="connsiteY3529" fmla="*/ 1437912 h 6857985"/>
                <a:gd name="connsiteX3530" fmla="*/ 6047107 w 6868353"/>
                <a:gd name="connsiteY3530" fmla="*/ 1410829 h 6857985"/>
                <a:gd name="connsiteX3531" fmla="*/ 6055771 w 6868353"/>
                <a:gd name="connsiteY3531" fmla="*/ 1437317 h 6857985"/>
                <a:gd name="connsiteX3532" fmla="*/ 6031491 w 6868353"/>
                <a:gd name="connsiteY3532" fmla="*/ 1394010 h 6857985"/>
                <a:gd name="connsiteX3533" fmla="*/ 5996751 w 6868353"/>
                <a:gd name="connsiteY3533" fmla="*/ 1365328 h 6857985"/>
                <a:gd name="connsiteX3534" fmla="*/ 5998351 w 6868353"/>
                <a:gd name="connsiteY3534" fmla="*/ 1352686 h 6857985"/>
                <a:gd name="connsiteX3535" fmla="*/ 5986275 w 6868353"/>
                <a:gd name="connsiteY3535" fmla="*/ 1328392 h 6857985"/>
                <a:gd name="connsiteX3536" fmla="*/ 5977951 w 6868353"/>
                <a:gd name="connsiteY3536" fmla="*/ 1313329 h 6857985"/>
                <a:gd name="connsiteX3537" fmla="*/ 5967955 w 6868353"/>
                <a:gd name="connsiteY3537" fmla="*/ 1297402 h 6857985"/>
                <a:gd name="connsiteX3538" fmla="*/ 5486371 w 6868353"/>
                <a:gd name="connsiteY3538" fmla="*/ 1286204 h 6857985"/>
                <a:gd name="connsiteX3539" fmla="*/ 5538059 w 6868353"/>
                <a:gd name="connsiteY3539" fmla="*/ 1323451 h 6857985"/>
                <a:gd name="connsiteX3540" fmla="*/ 5590623 w 6868353"/>
                <a:gd name="connsiteY3540" fmla="*/ 1362341 h 6857985"/>
                <a:gd name="connsiteX3541" fmla="*/ 5577303 w 6868353"/>
                <a:gd name="connsiteY3541" fmla="*/ 1354498 h 6857985"/>
                <a:gd name="connsiteX3542" fmla="*/ 5675405 w 6868353"/>
                <a:gd name="connsiteY3542" fmla="*/ 1454952 h 6857985"/>
                <a:gd name="connsiteX3543" fmla="*/ 5676777 w 6868353"/>
                <a:gd name="connsiteY3543" fmla="*/ 1456843 h 6857985"/>
                <a:gd name="connsiteX3544" fmla="*/ 5666149 w 6868353"/>
                <a:gd name="connsiteY3544" fmla="*/ 1451177 h 6857985"/>
                <a:gd name="connsiteX3545" fmla="*/ 5601595 w 6868353"/>
                <a:gd name="connsiteY3545" fmla="*/ 1391816 h 6857985"/>
                <a:gd name="connsiteX3546" fmla="*/ 5544175 w 6868353"/>
                <a:gd name="connsiteY3546" fmla="*/ 1336193 h 6857985"/>
                <a:gd name="connsiteX3547" fmla="*/ 5514571 w 6868353"/>
                <a:gd name="connsiteY3547" fmla="*/ 1309648 h 6857985"/>
                <a:gd name="connsiteX3548" fmla="*/ 5486371 w 6868353"/>
                <a:gd name="connsiteY3548" fmla="*/ 1286204 h 6857985"/>
                <a:gd name="connsiteX3549" fmla="*/ 5660659 w 6868353"/>
                <a:gd name="connsiteY3549" fmla="*/ 1284321 h 6857985"/>
                <a:gd name="connsiteX3550" fmla="*/ 5719255 w 6868353"/>
                <a:gd name="connsiteY3550" fmla="*/ 1351950 h 6857985"/>
                <a:gd name="connsiteX3551" fmla="*/ 5698883 w 6868353"/>
                <a:gd name="connsiteY3551" fmla="*/ 1344602 h 6857985"/>
                <a:gd name="connsiteX3552" fmla="*/ 5711103 w 6868353"/>
                <a:gd name="connsiteY3552" fmla="*/ 1384539 h 6857985"/>
                <a:gd name="connsiteX3553" fmla="*/ 5672325 w 6868353"/>
                <a:gd name="connsiteY3553" fmla="*/ 1337339 h 6857985"/>
                <a:gd name="connsiteX3554" fmla="*/ 5674265 w 6868353"/>
                <a:gd name="connsiteY3554" fmla="*/ 1354597 h 6857985"/>
                <a:gd name="connsiteX3555" fmla="*/ 5641023 w 6868353"/>
                <a:gd name="connsiteY3555" fmla="*/ 1286402 h 6857985"/>
                <a:gd name="connsiteX3556" fmla="*/ 5677947 w 6868353"/>
                <a:gd name="connsiteY3556" fmla="*/ 1338401 h 6857985"/>
                <a:gd name="connsiteX3557" fmla="*/ 5660659 w 6868353"/>
                <a:gd name="connsiteY3557" fmla="*/ 1284321 h 6857985"/>
                <a:gd name="connsiteX3558" fmla="*/ 1077981 w 6868353"/>
                <a:gd name="connsiteY3558" fmla="*/ 1282664 h 6857985"/>
                <a:gd name="connsiteX3559" fmla="*/ 1049681 w 6868353"/>
                <a:gd name="connsiteY3559" fmla="*/ 1306873 h 6857985"/>
                <a:gd name="connsiteX3560" fmla="*/ 1022428 w 6868353"/>
                <a:gd name="connsiteY3560" fmla="*/ 1329000 h 6857985"/>
                <a:gd name="connsiteX3561" fmla="*/ 1077981 w 6868353"/>
                <a:gd name="connsiteY3561" fmla="*/ 1282664 h 6857985"/>
                <a:gd name="connsiteX3562" fmla="*/ 932814 w 6868353"/>
                <a:gd name="connsiteY3562" fmla="*/ 1282466 h 6857985"/>
                <a:gd name="connsiteX3563" fmla="*/ 880800 w 6868353"/>
                <a:gd name="connsiteY3563" fmla="*/ 1346966 h 6857985"/>
                <a:gd name="connsiteX3564" fmla="*/ 879413 w 6868353"/>
                <a:gd name="connsiteY3564" fmla="*/ 1320747 h 6857985"/>
                <a:gd name="connsiteX3565" fmla="*/ 932814 w 6868353"/>
                <a:gd name="connsiteY3565" fmla="*/ 1282466 h 6857985"/>
                <a:gd name="connsiteX3566" fmla="*/ 5536063 w 6868353"/>
                <a:gd name="connsiteY3566" fmla="*/ 1281263 h 6857985"/>
                <a:gd name="connsiteX3567" fmla="*/ 5569319 w 6868353"/>
                <a:gd name="connsiteY3567" fmla="*/ 1301692 h 6857985"/>
                <a:gd name="connsiteX3568" fmla="*/ 5605731 w 6868353"/>
                <a:gd name="connsiteY3568" fmla="*/ 1336844 h 6857985"/>
                <a:gd name="connsiteX3569" fmla="*/ 5588657 w 6868353"/>
                <a:gd name="connsiteY3569" fmla="*/ 1283047 h 6857985"/>
                <a:gd name="connsiteX3570" fmla="*/ 5636155 w 6868353"/>
                <a:gd name="connsiteY3570" fmla="*/ 1336462 h 6857985"/>
                <a:gd name="connsiteX3571" fmla="*/ 5622167 w 6868353"/>
                <a:gd name="connsiteY3571" fmla="*/ 1339633 h 6857985"/>
                <a:gd name="connsiteX3572" fmla="*/ 5648429 w 6868353"/>
                <a:gd name="connsiteY3572" fmla="*/ 1366716 h 6857985"/>
                <a:gd name="connsiteX3573" fmla="*/ 5685519 w 6868353"/>
                <a:gd name="connsiteY3573" fmla="*/ 1397040 h 6857985"/>
                <a:gd name="connsiteX3574" fmla="*/ 5703895 w 6868353"/>
                <a:gd name="connsiteY3574" fmla="*/ 1405945 h 6857985"/>
                <a:gd name="connsiteX3575" fmla="*/ 5693151 w 6868353"/>
                <a:gd name="connsiteY3575" fmla="*/ 1431980 h 6857985"/>
                <a:gd name="connsiteX3576" fmla="*/ 5694143 w 6868353"/>
                <a:gd name="connsiteY3576" fmla="*/ 1420824 h 6857985"/>
                <a:gd name="connsiteX3577" fmla="*/ 5728629 w 6868353"/>
                <a:gd name="connsiteY3577" fmla="*/ 1490718 h 6857985"/>
                <a:gd name="connsiteX3578" fmla="*/ 5658663 w 6868353"/>
                <a:gd name="connsiteY3578" fmla="*/ 1418984 h 6857985"/>
                <a:gd name="connsiteX3579" fmla="*/ 5649179 w 6868353"/>
                <a:gd name="connsiteY3579" fmla="*/ 1403383 h 6857985"/>
                <a:gd name="connsiteX3580" fmla="*/ 5610047 w 6868353"/>
                <a:gd name="connsiteY3580" fmla="*/ 1360033 h 6857985"/>
                <a:gd name="connsiteX3581" fmla="*/ 5562651 w 6868353"/>
                <a:gd name="connsiteY3581" fmla="*/ 1318383 h 6857985"/>
                <a:gd name="connsiteX3582" fmla="*/ 5592367 w 6868353"/>
                <a:gd name="connsiteY3582" fmla="*/ 1328973 h 6857985"/>
                <a:gd name="connsiteX3583" fmla="*/ 5604599 w 6868353"/>
                <a:gd name="connsiteY3583" fmla="*/ 1359099 h 6857985"/>
                <a:gd name="connsiteX3584" fmla="*/ 5536063 w 6868353"/>
                <a:gd name="connsiteY3584" fmla="*/ 1281263 h 6857985"/>
                <a:gd name="connsiteX3585" fmla="*/ 1766244 w 6868353"/>
                <a:gd name="connsiteY3585" fmla="*/ 1276038 h 6857985"/>
                <a:gd name="connsiteX3586" fmla="*/ 1748180 w 6868353"/>
                <a:gd name="connsiteY3586" fmla="*/ 1299129 h 6857985"/>
                <a:gd name="connsiteX3587" fmla="*/ 1728629 w 6868353"/>
                <a:gd name="connsiteY3587" fmla="*/ 1308218 h 6857985"/>
                <a:gd name="connsiteX3588" fmla="*/ 1767688 w 6868353"/>
                <a:gd name="connsiteY3588" fmla="*/ 1290082 h 6857985"/>
                <a:gd name="connsiteX3589" fmla="*/ 1766244 w 6868353"/>
                <a:gd name="connsiteY3589" fmla="*/ 1276038 h 6857985"/>
                <a:gd name="connsiteX3590" fmla="*/ 1224210 w 6868353"/>
                <a:gd name="connsiteY3590" fmla="*/ 1271876 h 6857985"/>
                <a:gd name="connsiteX3591" fmla="*/ 1197864 w 6868353"/>
                <a:gd name="connsiteY3591" fmla="*/ 1287860 h 6857985"/>
                <a:gd name="connsiteX3592" fmla="*/ 1177902 w 6868353"/>
                <a:gd name="connsiteY3592" fmla="*/ 1301578 h 6857985"/>
                <a:gd name="connsiteX3593" fmla="*/ 1141985 w 6868353"/>
                <a:gd name="connsiteY3593" fmla="*/ 1337735 h 6857985"/>
                <a:gd name="connsiteX3594" fmla="*/ 1128295 w 6868353"/>
                <a:gd name="connsiteY3594" fmla="*/ 1348891 h 6857985"/>
                <a:gd name="connsiteX3595" fmla="*/ 1185844 w 6868353"/>
                <a:gd name="connsiteY3595" fmla="*/ 1318892 h 6857985"/>
                <a:gd name="connsiteX3596" fmla="*/ 1213252 w 6868353"/>
                <a:gd name="connsiteY3596" fmla="*/ 1288553 h 6857985"/>
                <a:gd name="connsiteX3597" fmla="*/ 1224210 w 6868353"/>
                <a:gd name="connsiteY3597" fmla="*/ 1271876 h 6857985"/>
                <a:gd name="connsiteX3598" fmla="*/ 830074 w 6868353"/>
                <a:gd name="connsiteY3598" fmla="*/ 1270575 h 6857985"/>
                <a:gd name="connsiteX3599" fmla="*/ 823661 w 6868353"/>
                <a:gd name="connsiteY3599" fmla="*/ 1290805 h 6857985"/>
                <a:gd name="connsiteX3600" fmla="*/ 803983 w 6868353"/>
                <a:gd name="connsiteY3600" fmla="*/ 1314164 h 6857985"/>
                <a:gd name="connsiteX3601" fmla="*/ 793011 w 6868353"/>
                <a:gd name="connsiteY3601" fmla="*/ 1326863 h 6857985"/>
                <a:gd name="connsiteX3602" fmla="*/ 782875 w 6868353"/>
                <a:gd name="connsiteY3602" fmla="*/ 1339746 h 6857985"/>
                <a:gd name="connsiteX3603" fmla="*/ 824539 w 6868353"/>
                <a:gd name="connsiteY3603" fmla="*/ 1300729 h 6857985"/>
                <a:gd name="connsiteX3604" fmla="*/ 799353 w 6868353"/>
                <a:gd name="connsiteY3604" fmla="*/ 1335145 h 6857985"/>
                <a:gd name="connsiteX3605" fmla="*/ 772285 w 6868353"/>
                <a:gd name="connsiteY3605" fmla="*/ 1373752 h 6857985"/>
                <a:gd name="connsiteX3606" fmla="*/ 794639 w 6868353"/>
                <a:gd name="connsiteY3606" fmla="*/ 1338515 h 6857985"/>
                <a:gd name="connsiteX3607" fmla="*/ 769383 w 6868353"/>
                <a:gd name="connsiteY3607" fmla="*/ 1353125 h 6857985"/>
                <a:gd name="connsiteX3608" fmla="*/ 745372 w 6868353"/>
                <a:gd name="connsiteY3608" fmla="*/ 1400608 h 6857985"/>
                <a:gd name="connsiteX3609" fmla="*/ 714255 w 6868353"/>
                <a:gd name="connsiteY3609" fmla="*/ 1436383 h 6857985"/>
                <a:gd name="connsiteX3610" fmla="*/ 678041 w 6868353"/>
                <a:gd name="connsiteY3610" fmla="*/ 1474650 h 6857985"/>
                <a:gd name="connsiteX3611" fmla="*/ 687909 w 6868353"/>
                <a:gd name="connsiteY3611" fmla="*/ 1461158 h 6857985"/>
                <a:gd name="connsiteX3612" fmla="*/ 696983 w 6868353"/>
                <a:gd name="connsiteY3612" fmla="*/ 1449011 h 6857985"/>
                <a:gd name="connsiteX3613" fmla="*/ 712287 w 6868353"/>
                <a:gd name="connsiteY3613" fmla="*/ 1427223 h 6857985"/>
                <a:gd name="connsiteX3614" fmla="*/ 736637 w 6868353"/>
                <a:gd name="connsiteY3614" fmla="*/ 1389735 h 6857985"/>
                <a:gd name="connsiteX3615" fmla="*/ 763168 w 6868353"/>
                <a:gd name="connsiteY3615" fmla="*/ 1353507 h 6857985"/>
                <a:gd name="connsiteX3616" fmla="*/ 805031 w 6868353"/>
                <a:gd name="connsiteY3616" fmla="*/ 1311036 h 6857985"/>
                <a:gd name="connsiteX3617" fmla="*/ 830074 w 6868353"/>
                <a:gd name="connsiteY3617" fmla="*/ 1270575 h 6857985"/>
                <a:gd name="connsiteX3618" fmla="*/ 1961980 w 6868353"/>
                <a:gd name="connsiteY3618" fmla="*/ 1266440 h 6857985"/>
                <a:gd name="connsiteX3619" fmla="*/ 1854938 w 6868353"/>
                <a:gd name="connsiteY3619" fmla="*/ 1353195 h 6857985"/>
                <a:gd name="connsiteX3620" fmla="*/ 1871360 w 6868353"/>
                <a:gd name="connsiteY3620" fmla="*/ 1355191 h 6857985"/>
                <a:gd name="connsiteX3621" fmla="*/ 1845070 w 6868353"/>
                <a:gd name="connsiteY3621" fmla="*/ 1369093 h 6857985"/>
                <a:gd name="connsiteX3622" fmla="*/ 1820295 w 6868353"/>
                <a:gd name="connsiteY3622" fmla="*/ 1379103 h 6857985"/>
                <a:gd name="connsiteX3623" fmla="*/ 1758769 w 6868353"/>
                <a:gd name="connsiteY3623" fmla="*/ 1443489 h 6857985"/>
                <a:gd name="connsiteX3624" fmla="*/ 1702324 w 6868353"/>
                <a:gd name="connsiteY3624" fmla="*/ 1476815 h 6857985"/>
                <a:gd name="connsiteX3625" fmla="*/ 1748675 w 6868353"/>
                <a:gd name="connsiteY3625" fmla="*/ 1437798 h 6857985"/>
                <a:gd name="connsiteX3626" fmla="*/ 1766569 w 6868353"/>
                <a:gd name="connsiteY3626" fmla="*/ 1413773 h 6857985"/>
                <a:gd name="connsiteX3627" fmla="*/ 1853947 w 6868353"/>
                <a:gd name="connsiteY3627" fmla="*/ 1346017 h 6857985"/>
                <a:gd name="connsiteX3628" fmla="*/ 1961980 w 6868353"/>
                <a:gd name="connsiteY3628" fmla="*/ 1266440 h 6857985"/>
                <a:gd name="connsiteX3629" fmla="*/ 5932051 w 6868353"/>
                <a:gd name="connsiteY3629" fmla="*/ 1263419 h 6857985"/>
                <a:gd name="connsiteX3630" fmla="*/ 5959799 w 6868353"/>
                <a:gd name="connsiteY3630" fmla="*/ 1289404 h 6857985"/>
                <a:gd name="connsiteX3631" fmla="*/ 5962335 w 6868353"/>
                <a:gd name="connsiteY3631" fmla="*/ 1301579 h 6857985"/>
                <a:gd name="connsiteX3632" fmla="*/ 5979931 w 6868353"/>
                <a:gd name="connsiteY3632" fmla="*/ 1330304 h 6857985"/>
                <a:gd name="connsiteX3633" fmla="*/ 5970743 w 6868353"/>
                <a:gd name="connsiteY3633" fmla="*/ 1319927 h 6857985"/>
                <a:gd name="connsiteX3634" fmla="*/ 5945049 w 6868353"/>
                <a:gd name="connsiteY3634" fmla="*/ 1291244 h 6857985"/>
                <a:gd name="connsiteX3635" fmla="*/ 5929307 w 6868353"/>
                <a:gd name="connsiteY3635" fmla="*/ 1263595 h 6857985"/>
                <a:gd name="connsiteX3636" fmla="*/ 5932051 w 6868353"/>
                <a:gd name="connsiteY3636" fmla="*/ 1263419 h 6857985"/>
                <a:gd name="connsiteX3637" fmla="*/ 948976 w 6868353"/>
                <a:gd name="connsiteY3637" fmla="*/ 1249894 h 6857985"/>
                <a:gd name="connsiteX3638" fmla="*/ 946616 w 6868353"/>
                <a:gd name="connsiteY3638" fmla="*/ 1270008 h 6857985"/>
                <a:gd name="connsiteX3639" fmla="*/ 888020 w 6868353"/>
                <a:gd name="connsiteY3639" fmla="*/ 1305458 h 6857985"/>
                <a:gd name="connsiteX3640" fmla="*/ 918005 w 6868353"/>
                <a:gd name="connsiteY3640" fmla="*/ 1268366 h 6857985"/>
                <a:gd name="connsiteX3641" fmla="*/ 948976 w 6868353"/>
                <a:gd name="connsiteY3641" fmla="*/ 1249894 h 6857985"/>
                <a:gd name="connsiteX3642" fmla="*/ 979914 w 6868353"/>
                <a:gd name="connsiteY3642" fmla="*/ 1248517 h 6857985"/>
                <a:gd name="connsiteX3643" fmla="*/ 954799 w 6868353"/>
                <a:gd name="connsiteY3643" fmla="*/ 1281206 h 6857985"/>
                <a:gd name="connsiteX3644" fmla="*/ 933436 w 6868353"/>
                <a:gd name="connsiteY3644" fmla="*/ 1308005 h 6857985"/>
                <a:gd name="connsiteX3645" fmla="*/ 938164 w 6868353"/>
                <a:gd name="connsiteY3645" fmla="*/ 1317505 h 6857985"/>
                <a:gd name="connsiteX3646" fmla="*/ 893612 w 6868353"/>
                <a:gd name="connsiteY3646" fmla="*/ 1340326 h 6857985"/>
                <a:gd name="connsiteX3647" fmla="*/ 924177 w 6868353"/>
                <a:gd name="connsiteY3647" fmla="*/ 1297727 h 6857985"/>
                <a:gd name="connsiteX3648" fmla="*/ 955578 w 6868353"/>
                <a:gd name="connsiteY3648" fmla="*/ 1269908 h 6857985"/>
                <a:gd name="connsiteX3649" fmla="*/ 966394 w 6868353"/>
                <a:gd name="connsiteY3649" fmla="*/ 1257875 h 6857985"/>
                <a:gd name="connsiteX3650" fmla="*/ 979914 w 6868353"/>
                <a:gd name="connsiteY3650" fmla="*/ 1248517 h 6857985"/>
                <a:gd name="connsiteX3651" fmla="*/ 1928867 w 6868353"/>
                <a:gd name="connsiteY3651" fmla="*/ 1247668 h 6857985"/>
                <a:gd name="connsiteX3652" fmla="*/ 1870115 w 6868353"/>
                <a:gd name="connsiteY3652" fmla="*/ 1271268 h 6857985"/>
                <a:gd name="connsiteX3653" fmla="*/ 1878864 w 6868353"/>
                <a:gd name="connsiteY3653" fmla="*/ 1279224 h 6857985"/>
                <a:gd name="connsiteX3654" fmla="*/ 1830135 w 6868353"/>
                <a:gd name="connsiteY3654" fmla="*/ 1306052 h 6857985"/>
                <a:gd name="connsiteX3655" fmla="*/ 1834368 w 6868353"/>
                <a:gd name="connsiteY3655" fmla="*/ 1328689 h 6857985"/>
                <a:gd name="connsiteX3656" fmla="*/ 1928867 w 6868353"/>
                <a:gd name="connsiteY3656" fmla="*/ 1247668 h 6857985"/>
                <a:gd name="connsiteX3657" fmla="*/ 6015169 w 6868353"/>
                <a:gd name="connsiteY3657" fmla="*/ 1245856 h 6857985"/>
                <a:gd name="connsiteX3658" fmla="*/ 6031039 w 6868353"/>
                <a:gd name="connsiteY3658" fmla="*/ 1274099 h 6857985"/>
                <a:gd name="connsiteX3659" fmla="*/ 6052811 w 6868353"/>
                <a:gd name="connsiteY3659" fmla="*/ 1293056 h 6857985"/>
                <a:gd name="connsiteX3660" fmla="*/ 6017023 w 6868353"/>
                <a:gd name="connsiteY3660" fmla="*/ 1264034 h 6857985"/>
                <a:gd name="connsiteX3661" fmla="*/ 6015169 w 6868353"/>
                <a:gd name="connsiteY3661" fmla="*/ 1245856 h 6857985"/>
                <a:gd name="connsiteX3662" fmla="*/ 5314281 w 6868353"/>
                <a:gd name="connsiteY3662" fmla="*/ 1245548 h 6857985"/>
                <a:gd name="connsiteX3663" fmla="*/ 5339915 w 6868353"/>
                <a:gd name="connsiteY3663" fmla="*/ 1261641 h 6857985"/>
                <a:gd name="connsiteX3664" fmla="*/ 5326239 w 6868353"/>
                <a:gd name="connsiteY3664" fmla="*/ 1255341 h 6857985"/>
                <a:gd name="connsiteX3665" fmla="*/ 5372831 w 6868353"/>
                <a:gd name="connsiteY3665" fmla="*/ 1285453 h 6857985"/>
                <a:gd name="connsiteX3666" fmla="*/ 5369519 w 6868353"/>
                <a:gd name="connsiteY3666" fmla="*/ 1295066 h 6857985"/>
                <a:gd name="connsiteX3667" fmla="*/ 5307183 w 6868353"/>
                <a:gd name="connsiteY3667" fmla="*/ 1248801 h 6857985"/>
                <a:gd name="connsiteX3668" fmla="*/ 5314281 w 6868353"/>
                <a:gd name="connsiteY3668" fmla="*/ 1245548 h 6857985"/>
                <a:gd name="connsiteX3669" fmla="*/ 5547475 w 6868353"/>
                <a:gd name="connsiteY3669" fmla="*/ 1238197 h 6857985"/>
                <a:gd name="connsiteX3670" fmla="*/ 5583263 w 6868353"/>
                <a:gd name="connsiteY3670" fmla="*/ 1282254 h 6857985"/>
                <a:gd name="connsiteX3671" fmla="*/ 5561179 w 6868353"/>
                <a:gd name="connsiteY3671" fmla="*/ 1267828 h 6857985"/>
                <a:gd name="connsiteX3672" fmla="*/ 5547475 w 6868353"/>
                <a:gd name="connsiteY3672" fmla="*/ 1238197 h 6857985"/>
                <a:gd name="connsiteX3673" fmla="*/ 5898895 w 6868353"/>
                <a:gd name="connsiteY3673" fmla="*/ 1238069 h 6857985"/>
                <a:gd name="connsiteX3674" fmla="*/ 5960719 w 6868353"/>
                <a:gd name="connsiteY3674" fmla="*/ 1318821 h 6857985"/>
                <a:gd name="connsiteX3675" fmla="*/ 5898895 w 6868353"/>
                <a:gd name="connsiteY3675" fmla="*/ 1238069 h 6857985"/>
                <a:gd name="connsiteX3676" fmla="*/ 6068839 w 6868353"/>
                <a:gd name="connsiteY3676" fmla="*/ 1237772 h 6857985"/>
                <a:gd name="connsiteX3677" fmla="*/ 6168531 w 6868353"/>
                <a:gd name="connsiteY3677" fmla="*/ 1345692 h 6857985"/>
                <a:gd name="connsiteX3678" fmla="*/ 6199523 w 6868353"/>
                <a:gd name="connsiteY3678" fmla="*/ 1386195 h 6857985"/>
                <a:gd name="connsiteX3679" fmla="*/ 6228927 w 6868353"/>
                <a:gd name="connsiteY3679" fmla="*/ 1424363 h 6857985"/>
                <a:gd name="connsiteX3680" fmla="*/ 6277019 w 6868353"/>
                <a:gd name="connsiteY3680" fmla="*/ 1476914 h 6857985"/>
                <a:gd name="connsiteX3681" fmla="*/ 6269671 w 6868353"/>
                <a:gd name="connsiteY3681" fmla="*/ 1486301 h 6857985"/>
                <a:gd name="connsiteX3682" fmla="*/ 6217883 w 6868353"/>
                <a:gd name="connsiteY3682" fmla="*/ 1416718 h 6857985"/>
                <a:gd name="connsiteX3683" fmla="*/ 6191609 w 6868353"/>
                <a:gd name="connsiteY3683" fmla="*/ 1381736 h 6857985"/>
                <a:gd name="connsiteX3684" fmla="*/ 6165207 w 6868353"/>
                <a:gd name="connsiteY3684" fmla="*/ 1347957 h 6857985"/>
                <a:gd name="connsiteX3685" fmla="*/ 6068839 w 6868353"/>
                <a:gd name="connsiteY3685" fmla="*/ 1237772 h 6857985"/>
                <a:gd name="connsiteX3686" fmla="*/ 5679135 w 6868353"/>
                <a:gd name="connsiteY3686" fmla="*/ 1230736 h 6857985"/>
                <a:gd name="connsiteX3687" fmla="*/ 5708299 w 6868353"/>
                <a:gd name="connsiteY3687" fmla="*/ 1287577 h 6857985"/>
                <a:gd name="connsiteX3688" fmla="*/ 5722087 w 6868353"/>
                <a:gd name="connsiteY3688" fmla="*/ 1295859 h 6857985"/>
                <a:gd name="connsiteX3689" fmla="*/ 5742615 w 6868353"/>
                <a:gd name="connsiteY3689" fmla="*/ 1324145 h 6857985"/>
                <a:gd name="connsiteX3690" fmla="*/ 5745037 w 6868353"/>
                <a:gd name="connsiteY3690" fmla="*/ 1340383 h 6857985"/>
                <a:gd name="connsiteX3691" fmla="*/ 5735339 w 6868353"/>
                <a:gd name="connsiteY3691" fmla="*/ 1324952 h 6857985"/>
                <a:gd name="connsiteX3692" fmla="*/ 5735297 w 6868353"/>
                <a:gd name="connsiteY3692" fmla="*/ 1315367 h 6857985"/>
                <a:gd name="connsiteX3693" fmla="*/ 5718507 w 6868353"/>
                <a:gd name="connsiteY3693" fmla="*/ 1312168 h 6857985"/>
                <a:gd name="connsiteX3694" fmla="*/ 5679135 w 6868353"/>
                <a:gd name="connsiteY3694" fmla="*/ 1230736 h 6857985"/>
                <a:gd name="connsiteX3695" fmla="*/ 2075719 w 6868353"/>
                <a:gd name="connsiteY3695" fmla="*/ 1221859 h 6857985"/>
                <a:gd name="connsiteX3696" fmla="*/ 1971423 w 6868353"/>
                <a:gd name="connsiteY3696" fmla="*/ 1294867 h 6857985"/>
                <a:gd name="connsiteX3697" fmla="*/ 1886027 w 6868353"/>
                <a:gd name="connsiteY3697" fmla="*/ 1362199 h 6857985"/>
                <a:gd name="connsiteX3698" fmla="*/ 1972980 w 6868353"/>
                <a:gd name="connsiteY3698" fmla="*/ 1286331 h 6857985"/>
                <a:gd name="connsiteX3699" fmla="*/ 2075719 w 6868353"/>
                <a:gd name="connsiteY3699" fmla="*/ 1221859 h 6857985"/>
                <a:gd name="connsiteX3700" fmla="*/ 5482451 w 6868353"/>
                <a:gd name="connsiteY3700" fmla="*/ 1220923 h 6857985"/>
                <a:gd name="connsiteX3701" fmla="*/ 5497641 w 6868353"/>
                <a:gd name="connsiteY3701" fmla="*/ 1231883 h 6857985"/>
                <a:gd name="connsiteX3702" fmla="*/ 5478471 w 6868353"/>
                <a:gd name="connsiteY3702" fmla="*/ 1235196 h 6857985"/>
                <a:gd name="connsiteX3703" fmla="*/ 5492105 w 6868353"/>
                <a:gd name="connsiteY3703" fmla="*/ 1242331 h 6857985"/>
                <a:gd name="connsiteX3704" fmla="*/ 5482451 w 6868353"/>
                <a:gd name="connsiteY3704" fmla="*/ 1220923 h 6857985"/>
                <a:gd name="connsiteX3705" fmla="*/ 899102 w 6868353"/>
                <a:gd name="connsiteY3705" fmla="*/ 1215065 h 6857985"/>
                <a:gd name="connsiteX3706" fmla="*/ 895977 w 6868353"/>
                <a:gd name="connsiteY3706" fmla="*/ 1230849 h 6857985"/>
                <a:gd name="connsiteX3707" fmla="*/ 856903 w 6868353"/>
                <a:gd name="connsiteY3707" fmla="*/ 1283712 h 6857985"/>
                <a:gd name="connsiteX3708" fmla="*/ 880758 w 6868353"/>
                <a:gd name="connsiteY3708" fmla="*/ 1249579 h 6857985"/>
                <a:gd name="connsiteX3709" fmla="*/ 845195 w 6868353"/>
                <a:gd name="connsiteY3709" fmla="*/ 1284349 h 6857985"/>
                <a:gd name="connsiteX3710" fmla="*/ 891814 w 6868353"/>
                <a:gd name="connsiteY3710" fmla="*/ 1222114 h 6857985"/>
                <a:gd name="connsiteX3711" fmla="*/ 899102 w 6868353"/>
                <a:gd name="connsiteY3711" fmla="*/ 1215065 h 6857985"/>
                <a:gd name="connsiteX3712" fmla="*/ 5279323 w 6868353"/>
                <a:gd name="connsiteY3712" fmla="*/ 1214385 h 6857985"/>
                <a:gd name="connsiteX3713" fmla="*/ 5306929 w 6868353"/>
                <a:gd name="connsiteY3713" fmla="*/ 1237843 h 6857985"/>
                <a:gd name="connsiteX3714" fmla="*/ 5282523 w 6868353"/>
                <a:gd name="connsiteY3714" fmla="*/ 1231034 h 6857985"/>
                <a:gd name="connsiteX3715" fmla="*/ 5279323 w 6868353"/>
                <a:gd name="connsiteY3715" fmla="*/ 1214385 h 6857985"/>
                <a:gd name="connsiteX3716" fmla="*/ 1052851 w 6868353"/>
                <a:gd name="connsiteY3716" fmla="*/ 1210052 h 6857985"/>
                <a:gd name="connsiteX3717" fmla="*/ 1008610 w 6868353"/>
                <a:gd name="connsiteY3717" fmla="*/ 1224833 h 6857985"/>
                <a:gd name="connsiteX3718" fmla="*/ 1052851 w 6868353"/>
                <a:gd name="connsiteY3718" fmla="*/ 1210052 h 6857985"/>
                <a:gd name="connsiteX3719" fmla="*/ 6005539 w 6868353"/>
                <a:gd name="connsiteY3719" fmla="*/ 1205577 h 6857985"/>
                <a:gd name="connsiteX3720" fmla="*/ 6035327 w 6868353"/>
                <a:gd name="connsiteY3720" fmla="*/ 1228938 h 6857985"/>
                <a:gd name="connsiteX3721" fmla="*/ 6050647 w 6868353"/>
                <a:gd name="connsiteY3721" fmla="*/ 1245530 h 6857985"/>
                <a:gd name="connsiteX3722" fmla="*/ 6064619 w 6868353"/>
                <a:gd name="connsiteY3722" fmla="*/ 1263184 h 6857985"/>
                <a:gd name="connsiteX3723" fmla="*/ 6082287 w 6868353"/>
                <a:gd name="connsiteY3723" fmla="*/ 1290493 h 6857985"/>
                <a:gd name="connsiteX3724" fmla="*/ 6144565 w 6868353"/>
                <a:gd name="connsiteY3724" fmla="*/ 1353294 h 6857985"/>
                <a:gd name="connsiteX3725" fmla="*/ 6138731 w 6868353"/>
                <a:gd name="connsiteY3725" fmla="*/ 1351284 h 6857985"/>
                <a:gd name="connsiteX3726" fmla="*/ 6137655 w 6868353"/>
                <a:gd name="connsiteY3726" fmla="*/ 1362992 h 6857985"/>
                <a:gd name="connsiteX3727" fmla="*/ 6052303 w 6868353"/>
                <a:gd name="connsiteY3727" fmla="*/ 1262702 h 6857985"/>
                <a:gd name="connsiteX3728" fmla="*/ 6039037 w 6868353"/>
                <a:gd name="connsiteY3728" fmla="*/ 1245148 h 6857985"/>
                <a:gd name="connsiteX3729" fmla="*/ 6030287 w 6868353"/>
                <a:gd name="connsiteY3729" fmla="*/ 1234346 h 6857985"/>
                <a:gd name="connsiteX3730" fmla="*/ 6007919 w 6868353"/>
                <a:gd name="connsiteY3730" fmla="*/ 1214271 h 6857985"/>
                <a:gd name="connsiteX3731" fmla="*/ 6005539 w 6868353"/>
                <a:gd name="connsiteY3731" fmla="*/ 1205577 h 6857985"/>
                <a:gd name="connsiteX3732" fmla="*/ 5384667 w 6868353"/>
                <a:gd name="connsiteY3732" fmla="*/ 1204248 h 6857985"/>
                <a:gd name="connsiteX3733" fmla="*/ 5422947 w 6868353"/>
                <a:gd name="connsiteY3733" fmla="*/ 1226588 h 6857985"/>
                <a:gd name="connsiteX3734" fmla="*/ 5475641 w 6868353"/>
                <a:gd name="connsiteY3734" fmla="*/ 1273929 h 6857985"/>
                <a:gd name="connsiteX3735" fmla="*/ 5384667 w 6868353"/>
                <a:gd name="connsiteY3735" fmla="*/ 1204248 h 6857985"/>
                <a:gd name="connsiteX3736" fmla="*/ 1859540 w 6868353"/>
                <a:gd name="connsiteY3736" fmla="*/ 1202096 h 6857985"/>
                <a:gd name="connsiteX3737" fmla="*/ 1827191 w 6868353"/>
                <a:gd name="connsiteY3737" fmla="*/ 1212459 h 6857985"/>
                <a:gd name="connsiteX3738" fmla="*/ 1803676 w 6868353"/>
                <a:gd name="connsiteY3738" fmla="*/ 1230721 h 6857985"/>
                <a:gd name="connsiteX3739" fmla="*/ 1855930 w 6868353"/>
                <a:gd name="connsiteY3739" fmla="*/ 1212246 h 6857985"/>
                <a:gd name="connsiteX3740" fmla="*/ 1859540 w 6868353"/>
                <a:gd name="connsiteY3740" fmla="*/ 1202096 h 6857985"/>
                <a:gd name="connsiteX3741" fmla="*/ 1981546 w 6868353"/>
                <a:gd name="connsiteY3741" fmla="*/ 1199222 h 6857985"/>
                <a:gd name="connsiteX3742" fmla="*/ 1939584 w 6868353"/>
                <a:gd name="connsiteY3742" fmla="*/ 1218093 h 6857985"/>
                <a:gd name="connsiteX3743" fmla="*/ 1912120 w 6868353"/>
                <a:gd name="connsiteY3743" fmla="*/ 1239598 h 6857985"/>
                <a:gd name="connsiteX3744" fmla="*/ 1905069 w 6868353"/>
                <a:gd name="connsiteY3744" fmla="*/ 1251476 h 6857985"/>
                <a:gd name="connsiteX3745" fmla="*/ 1935436 w 6868353"/>
                <a:gd name="connsiteY3745" fmla="*/ 1236399 h 6857985"/>
                <a:gd name="connsiteX3746" fmla="*/ 1968621 w 6868353"/>
                <a:gd name="connsiteY3746" fmla="*/ 1220174 h 6857985"/>
                <a:gd name="connsiteX3747" fmla="*/ 1981546 w 6868353"/>
                <a:gd name="connsiteY3747" fmla="*/ 1199222 h 6857985"/>
                <a:gd name="connsiteX3748" fmla="*/ 1297739 w 6868353"/>
                <a:gd name="connsiteY3748" fmla="*/ 1198718 h 6857985"/>
                <a:gd name="connsiteX3749" fmla="*/ 1232308 w 6868353"/>
                <a:gd name="connsiteY3749" fmla="*/ 1238352 h 6857985"/>
                <a:gd name="connsiteX3750" fmla="*/ 1305444 w 6868353"/>
                <a:gd name="connsiteY3750" fmla="*/ 1200765 h 6857985"/>
                <a:gd name="connsiteX3751" fmla="*/ 1297739 w 6868353"/>
                <a:gd name="connsiteY3751" fmla="*/ 1198718 h 6857985"/>
                <a:gd name="connsiteX3752" fmla="*/ 5618839 w 6868353"/>
                <a:gd name="connsiteY3752" fmla="*/ 1198132 h 6857985"/>
                <a:gd name="connsiteX3753" fmla="*/ 5651499 w 6868353"/>
                <a:gd name="connsiteY3753" fmla="*/ 1214187 h 6857985"/>
                <a:gd name="connsiteX3754" fmla="*/ 5634611 w 6868353"/>
                <a:gd name="connsiteY3754" fmla="*/ 1222638 h 6857985"/>
                <a:gd name="connsiteX3755" fmla="*/ 5662147 w 6868353"/>
                <a:gd name="connsiteY3755" fmla="*/ 1239075 h 6857985"/>
                <a:gd name="connsiteX3756" fmla="*/ 5636989 w 6868353"/>
                <a:gd name="connsiteY3756" fmla="*/ 1240207 h 6857985"/>
                <a:gd name="connsiteX3757" fmla="*/ 5627915 w 6868353"/>
                <a:gd name="connsiteY3757" fmla="*/ 1226079 h 6857985"/>
                <a:gd name="connsiteX3758" fmla="*/ 5620511 w 6868353"/>
                <a:gd name="connsiteY3758" fmla="*/ 1214739 h 6857985"/>
                <a:gd name="connsiteX3759" fmla="*/ 5618839 w 6868353"/>
                <a:gd name="connsiteY3759" fmla="*/ 1198132 h 6857985"/>
                <a:gd name="connsiteX3760" fmla="*/ 2057626 w 6868353"/>
                <a:gd name="connsiteY3760" fmla="*/ 1195527 h 6857985"/>
                <a:gd name="connsiteX3761" fmla="*/ 1987704 w 6868353"/>
                <a:gd name="connsiteY3761" fmla="*/ 1258993 h 6857985"/>
                <a:gd name="connsiteX3762" fmla="*/ 1963793 w 6868353"/>
                <a:gd name="connsiteY3762" fmla="*/ 1261627 h 6857985"/>
                <a:gd name="connsiteX3763" fmla="*/ 2005160 w 6868353"/>
                <a:gd name="connsiteY3763" fmla="*/ 1243151 h 6857985"/>
                <a:gd name="connsiteX3764" fmla="*/ 2057626 w 6868353"/>
                <a:gd name="connsiteY3764" fmla="*/ 1195527 h 6857985"/>
                <a:gd name="connsiteX3765" fmla="*/ 979867 w 6868353"/>
                <a:gd name="connsiteY3765" fmla="*/ 1194615 h 6857985"/>
                <a:gd name="connsiteX3766" fmla="*/ 977210 w 6868353"/>
                <a:gd name="connsiteY3766" fmla="*/ 1207575 h 6857985"/>
                <a:gd name="connsiteX3767" fmla="*/ 954841 w 6868353"/>
                <a:gd name="connsiteY3767" fmla="*/ 1228471 h 6857985"/>
                <a:gd name="connsiteX3768" fmla="*/ 932742 w 6868353"/>
                <a:gd name="connsiteY3768" fmla="*/ 1248631 h 6857985"/>
                <a:gd name="connsiteX3769" fmla="*/ 928438 w 6868353"/>
                <a:gd name="connsiteY3769" fmla="*/ 1248348 h 6857985"/>
                <a:gd name="connsiteX3770" fmla="*/ 908406 w 6868353"/>
                <a:gd name="connsiteY3770" fmla="*/ 1257083 h 6857985"/>
                <a:gd name="connsiteX3771" fmla="*/ 944946 w 6868353"/>
                <a:gd name="connsiteY3771" fmla="*/ 1226050 h 6857985"/>
                <a:gd name="connsiteX3772" fmla="*/ 965275 w 6868353"/>
                <a:gd name="connsiteY3772" fmla="*/ 1207858 h 6857985"/>
                <a:gd name="connsiteX3773" fmla="*/ 979867 w 6868353"/>
                <a:gd name="connsiteY3773" fmla="*/ 1194615 h 6857985"/>
                <a:gd name="connsiteX3774" fmla="*/ 1214059 w 6868353"/>
                <a:gd name="connsiteY3774" fmla="*/ 1194479 h 6857985"/>
                <a:gd name="connsiteX3775" fmla="*/ 1208340 w 6868353"/>
                <a:gd name="connsiteY3775" fmla="*/ 1217060 h 6857985"/>
                <a:gd name="connsiteX3776" fmla="*/ 1224125 w 6868353"/>
                <a:gd name="connsiteY3776" fmla="*/ 1200822 h 6857985"/>
                <a:gd name="connsiteX3777" fmla="*/ 1214059 w 6868353"/>
                <a:gd name="connsiteY3777" fmla="*/ 1194479 h 6857985"/>
                <a:gd name="connsiteX3778" fmla="*/ 6050407 w 6868353"/>
                <a:gd name="connsiteY3778" fmla="*/ 1190728 h 6857985"/>
                <a:gd name="connsiteX3779" fmla="*/ 6084399 w 6868353"/>
                <a:gd name="connsiteY3779" fmla="*/ 1221336 h 6857985"/>
                <a:gd name="connsiteX3780" fmla="*/ 6136283 w 6868353"/>
                <a:gd name="connsiteY3780" fmla="*/ 1281447 h 6857985"/>
                <a:gd name="connsiteX3781" fmla="*/ 6191369 w 6868353"/>
                <a:gd name="connsiteY3781" fmla="*/ 1350534 h 6857985"/>
                <a:gd name="connsiteX3782" fmla="*/ 6232451 w 6868353"/>
                <a:gd name="connsiteY3782" fmla="*/ 1410348 h 6857985"/>
                <a:gd name="connsiteX3783" fmla="*/ 6188353 w 6868353"/>
                <a:gd name="connsiteY3783" fmla="*/ 1353351 h 6857985"/>
                <a:gd name="connsiteX3784" fmla="*/ 6142597 w 6868353"/>
                <a:gd name="connsiteY3784" fmla="*/ 1298379 h 6857985"/>
                <a:gd name="connsiteX3785" fmla="*/ 6096983 w 6868353"/>
                <a:gd name="connsiteY3785" fmla="*/ 1243860 h 6857985"/>
                <a:gd name="connsiteX3786" fmla="*/ 6074063 w 6868353"/>
                <a:gd name="connsiteY3786" fmla="*/ 1216905 h 6857985"/>
                <a:gd name="connsiteX3787" fmla="*/ 6050407 w 6868353"/>
                <a:gd name="connsiteY3787" fmla="*/ 1190728 h 6857985"/>
                <a:gd name="connsiteX3788" fmla="*/ 5528557 w 6868353"/>
                <a:gd name="connsiteY3788" fmla="*/ 1186052 h 6857985"/>
                <a:gd name="connsiteX3789" fmla="*/ 5561403 w 6868353"/>
                <a:gd name="connsiteY3789" fmla="*/ 1200822 h 6857985"/>
                <a:gd name="connsiteX3790" fmla="*/ 5578279 w 6868353"/>
                <a:gd name="connsiteY3790" fmla="*/ 1236781 h 6857985"/>
                <a:gd name="connsiteX3791" fmla="*/ 5539179 w 6868353"/>
                <a:gd name="connsiteY3791" fmla="*/ 1209146 h 6857985"/>
                <a:gd name="connsiteX3792" fmla="*/ 5528557 w 6868353"/>
                <a:gd name="connsiteY3792" fmla="*/ 1186052 h 6857985"/>
                <a:gd name="connsiteX3793" fmla="*/ 5172563 w 6868353"/>
                <a:gd name="connsiteY3793" fmla="*/ 1185504 h 6857985"/>
                <a:gd name="connsiteX3794" fmla="*/ 5248163 w 6868353"/>
                <a:gd name="connsiteY3794" fmla="*/ 1235040 h 6857985"/>
                <a:gd name="connsiteX3795" fmla="*/ 5242883 w 6868353"/>
                <a:gd name="connsiteY3795" fmla="*/ 1234799 h 6857985"/>
                <a:gd name="connsiteX3796" fmla="*/ 5248573 w 6868353"/>
                <a:gd name="connsiteY3796" fmla="*/ 1246082 h 6857985"/>
                <a:gd name="connsiteX3797" fmla="*/ 5207419 w 6868353"/>
                <a:gd name="connsiteY3797" fmla="*/ 1215531 h 6857985"/>
                <a:gd name="connsiteX3798" fmla="*/ 5172563 w 6868353"/>
                <a:gd name="connsiteY3798" fmla="*/ 1185504 h 6857985"/>
                <a:gd name="connsiteX3799" fmla="*/ 5185659 w 6868353"/>
                <a:gd name="connsiteY3799" fmla="*/ 1180124 h 6857985"/>
                <a:gd name="connsiteX3800" fmla="*/ 5239031 w 6868353"/>
                <a:gd name="connsiteY3800" fmla="*/ 1213606 h 6857985"/>
                <a:gd name="connsiteX3801" fmla="*/ 5270447 w 6868353"/>
                <a:gd name="connsiteY3801" fmla="*/ 1236271 h 6857985"/>
                <a:gd name="connsiteX3802" fmla="*/ 5303731 w 6868353"/>
                <a:gd name="connsiteY3802" fmla="*/ 1261839 h 6857985"/>
                <a:gd name="connsiteX3803" fmla="*/ 5338345 w 6868353"/>
                <a:gd name="connsiteY3803" fmla="*/ 1288950 h 6857985"/>
                <a:gd name="connsiteX3804" fmla="*/ 5372959 w 6868353"/>
                <a:gd name="connsiteY3804" fmla="*/ 1317236 h 6857985"/>
                <a:gd name="connsiteX3805" fmla="*/ 5438237 w 6868353"/>
                <a:gd name="connsiteY3805" fmla="*/ 1374374 h 6857985"/>
                <a:gd name="connsiteX3806" fmla="*/ 5386705 w 6868353"/>
                <a:gd name="connsiteY3806" fmla="*/ 1335272 h 6857985"/>
                <a:gd name="connsiteX3807" fmla="*/ 5357767 w 6868353"/>
                <a:gd name="connsiteY3807" fmla="*/ 1311106 h 6857985"/>
                <a:gd name="connsiteX3808" fmla="*/ 5325999 w 6868353"/>
                <a:gd name="connsiteY3808" fmla="*/ 1286076 h 6857985"/>
                <a:gd name="connsiteX3809" fmla="*/ 5258399 w 6868353"/>
                <a:gd name="connsiteY3809" fmla="*/ 1232137 h 6857985"/>
                <a:gd name="connsiteX3810" fmla="*/ 5222399 w 6868353"/>
                <a:gd name="connsiteY3810" fmla="*/ 1205678 h 6857985"/>
                <a:gd name="connsiteX3811" fmla="*/ 5185659 w 6868353"/>
                <a:gd name="connsiteY3811" fmla="*/ 1180124 h 6857985"/>
                <a:gd name="connsiteX3812" fmla="*/ 5438945 w 6868353"/>
                <a:gd name="connsiteY3812" fmla="*/ 1175311 h 6857985"/>
                <a:gd name="connsiteX3813" fmla="*/ 5460239 w 6868353"/>
                <a:gd name="connsiteY3813" fmla="*/ 1195004 h 6857985"/>
                <a:gd name="connsiteX3814" fmla="*/ 5467331 w 6868353"/>
                <a:gd name="connsiteY3814" fmla="*/ 1200242 h 6857985"/>
                <a:gd name="connsiteX3815" fmla="*/ 5459331 w 6868353"/>
                <a:gd name="connsiteY3815" fmla="*/ 1227395 h 6857985"/>
                <a:gd name="connsiteX3816" fmla="*/ 5438945 w 6868353"/>
                <a:gd name="connsiteY3816" fmla="*/ 1175311 h 6857985"/>
                <a:gd name="connsiteX3817" fmla="*/ 5220231 w 6868353"/>
                <a:gd name="connsiteY3817" fmla="*/ 1174844 h 6857985"/>
                <a:gd name="connsiteX3818" fmla="*/ 5254235 w 6868353"/>
                <a:gd name="connsiteY3818" fmla="*/ 1197000 h 6857985"/>
                <a:gd name="connsiteX3819" fmla="*/ 5274411 w 6868353"/>
                <a:gd name="connsiteY3819" fmla="*/ 1225201 h 6857985"/>
                <a:gd name="connsiteX3820" fmla="*/ 5237999 w 6868353"/>
                <a:gd name="connsiteY3820" fmla="*/ 1196858 h 6857985"/>
                <a:gd name="connsiteX3821" fmla="*/ 5226375 w 6868353"/>
                <a:gd name="connsiteY3821" fmla="*/ 1185773 h 6857985"/>
                <a:gd name="connsiteX3822" fmla="*/ 5220231 w 6868353"/>
                <a:gd name="connsiteY3822" fmla="*/ 1174844 h 6857985"/>
                <a:gd name="connsiteX3823" fmla="*/ 1196753 w 6868353"/>
                <a:gd name="connsiteY3823" fmla="*/ 1167016 h 6857985"/>
                <a:gd name="connsiteX3824" fmla="*/ 1191634 w 6868353"/>
                <a:gd name="connsiteY3824" fmla="*/ 1167368 h 6857985"/>
                <a:gd name="connsiteX3825" fmla="*/ 1149673 w 6868353"/>
                <a:gd name="connsiteY3825" fmla="*/ 1205055 h 6857985"/>
                <a:gd name="connsiteX3826" fmla="*/ 1109693 w 6868353"/>
                <a:gd name="connsiteY3826" fmla="*/ 1242458 h 6857985"/>
                <a:gd name="connsiteX3827" fmla="*/ 1113657 w 6868353"/>
                <a:gd name="connsiteY3827" fmla="*/ 1251164 h 6857985"/>
                <a:gd name="connsiteX3828" fmla="*/ 1145581 w 6868353"/>
                <a:gd name="connsiteY3828" fmla="*/ 1217116 h 6857985"/>
                <a:gd name="connsiteX3829" fmla="*/ 1187331 w 6868353"/>
                <a:gd name="connsiteY3829" fmla="*/ 1184343 h 6857985"/>
                <a:gd name="connsiteX3830" fmla="*/ 1196753 w 6868353"/>
                <a:gd name="connsiteY3830" fmla="*/ 1167016 h 6857985"/>
                <a:gd name="connsiteX3831" fmla="*/ 5398749 w 6868353"/>
                <a:gd name="connsiteY3831" fmla="*/ 1143173 h 6857985"/>
                <a:gd name="connsiteX3832" fmla="*/ 5439383 w 6868353"/>
                <a:gd name="connsiteY3832" fmla="*/ 1186439 h 6857985"/>
                <a:gd name="connsiteX3833" fmla="*/ 5431555 w 6868353"/>
                <a:gd name="connsiteY3833" fmla="*/ 1202295 h 6857985"/>
                <a:gd name="connsiteX3834" fmla="*/ 5396587 w 6868353"/>
                <a:gd name="connsiteY3834" fmla="*/ 1155392 h 6857985"/>
                <a:gd name="connsiteX3835" fmla="*/ 5404671 w 6868353"/>
                <a:gd name="connsiteY3835" fmla="*/ 1150437 h 6857985"/>
                <a:gd name="connsiteX3836" fmla="*/ 5398749 w 6868353"/>
                <a:gd name="connsiteY3836" fmla="*/ 1143173 h 6857985"/>
                <a:gd name="connsiteX3837" fmla="*/ 5978403 w 6868353"/>
                <a:gd name="connsiteY3837" fmla="*/ 1140697 h 6857985"/>
                <a:gd name="connsiteX3838" fmla="*/ 6052501 w 6868353"/>
                <a:gd name="connsiteY3838" fmla="*/ 1209090 h 6857985"/>
                <a:gd name="connsiteX3839" fmla="*/ 5978403 w 6868353"/>
                <a:gd name="connsiteY3839" fmla="*/ 1140697 h 6857985"/>
                <a:gd name="connsiteX3840" fmla="*/ 2316362 w 6868353"/>
                <a:gd name="connsiteY3840" fmla="*/ 1140272 h 6857985"/>
                <a:gd name="connsiteX3841" fmla="*/ 2251721 w 6868353"/>
                <a:gd name="connsiteY3841" fmla="*/ 1177151 h 6857985"/>
                <a:gd name="connsiteX3842" fmla="*/ 2242037 w 6868353"/>
                <a:gd name="connsiteY3842" fmla="*/ 1172579 h 6857985"/>
                <a:gd name="connsiteX3843" fmla="*/ 2262013 w 6868353"/>
                <a:gd name="connsiteY3843" fmla="*/ 1167907 h 6857985"/>
                <a:gd name="connsiteX3844" fmla="*/ 2316362 w 6868353"/>
                <a:gd name="connsiteY3844" fmla="*/ 1140272 h 6857985"/>
                <a:gd name="connsiteX3845" fmla="*/ 2164144 w 6868353"/>
                <a:gd name="connsiteY3845" fmla="*/ 1137724 h 6857985"/>
                <a:gd name="connsiteX3846" fmla="*/ 2131895 w 6868353"/>
                <a:gd name="connsiteY3846" fmla="*/ 1158181 h 6857985"/>
                <a:gd name="connsiteX3847" fmla="*/ 2125849 w 6868353"/>
                <a:gd name="connsiteY3847" fmla="*/ 1158549 h 6857985"/>
                <a:gd name="connsiteX3848" fmla="*/ 2103708 w 6868353"/>
                <a:gd name="connsiteY3848" fmla="*/ 1169181 h 6857985"/>
                <a:gd name="connsiteX3849" fmla="*/ 2164144 w 6868353"/>
                <a:gd name="connsiteY3849" fmla="*/ 1137724 h 6857985"/>
                <a:gd name="connsiteX3850" fmla="*/ 5541623 w 6868353"/>
                <a:gd name="connsiteY3850" fmla="*/ 1136895 h 6857985"/>
                <a:gd name="connsiteX3851" fmla="*/ 5603507 w 6868353"/>
                <a:gd name="connsiteY3851" fmla="*/ 1201048 h 6857985"/>
                <a:gd name="connsiteX3852" fmla="*/ 5546781 w 6868353"/>
                <a:gd name="connsiteY3852" fmla="*/ 1148100 h 6857985"/>
                <a:gd name="connsiteX3853" fmla="*/ 5541623 w 6868353"/>
                <a:gd name="connsiteY3853" fmla="*/ 1136895 h 6857985"/>
                <a:gd name="connsiteX3854" fmla="*/ 952718 w 6868353"/>
                <a:gd name="connsiteY3854" fmla="*/ 1134213 h 6857985"/>
                <a:gd name="connsiteX3855" fmla="*/ 868271 w 6868353"/>
                <a:gd name="connsiteY3855" fmla="*/ 1223389 h 6857985"/>
                <a:gd name="connsiteX3856" fmla="*/ 893357 w 6868353"/>
                <a:gd name="connsiteY3856" fmla="*/ 1198939 h 6857985"/>
                <a:gd name="connsiteX3857" fmla="*/ 911493 w 6868353"/>
                <a:gd name="connsiteY3857" fmla="*/ 1178426 h 6857985"/>
                <a:gd name="connsiteX3858" fmla="*/ 952718 w 6868353"/>
                <a:gd name="connsiteY3858" fmla="*/ 1134213 h 6857985"/>
                <a:gd name="connsiteX3859" fmla="*/ 2424367 w 6868353"/>
                <a:gd name="connsiteY3859" fmla="*/ 1117012 h 6857985"/>
                <a:gd name="connsiteX3860" fmla="*/ 2385053 w 6868353"/>
                <a:gd name="connsiteY3860" fmla="*/ 1142835 h 6857985"/>
                <a:gd name="connsiteX3861" fmla="*/ 2352590 w 6868353"/>
                <a:gd name="connsiteY3861" fmla="*/ 1158393 h 6857985"/>
                <a:gd name="connsiteX3862" fmla="*/ 2324092 w 6868353"/>
                <a:gd name="connsiteY3862" fmla="*/ 1172706 h 6857985"/>
                <a:gd name="connsiteX3863" fmla="*/ 2365091 w 6868353"/>
                <a:gd name="connsiteY3863" fmla="*/ 1146728 h 6857985"/>
                <a:gd name="connsiteX3864" fmla="*/ 2424367 w 6868353"/>
                <a:gd name="connsiteY3864" fmla="*/ 1117012 h 6857985"/>
                <a:gd name="connsiteX3865" fmla="*/ 5899563 w 6868353"/>
                <a:gd name="connsiteY3865" fmla="*/ 1114902 h 6857985"/>
                <a:gd name="connsiteX3866" fmla="*/ 5945671 w 6868353"/>
                <a:gd name="connsiteY3866" fmla="*/ 1161677 h 6857985"/>
                <a:gd name="connsiteX3867" fmla="*/ 5939415 w 6868353"/>
                <a:gd name="connsiteY3867" fmla="*/ 1171814 h 6857985"/>
                <a:gd name="connsiteX3868" fmla="*/ 5957183 w 6868353"/>
                <a:gd name="connsiteY3868" fmla="*/ 1164707 h 6857985"/>
                <a:gd name="connsiteX3869" fmla="*/ 5986755 w 6868353"/>
                <a:gd name="connsiteY3869" fmla="*/ 1226135 h 6857985"/>
                <a:gd name="connsiteX3870" fmla="*/ 5953203 w 6868353"/>
                <a:gd name="connsiteY3870" fmla="*/ 1191832 h 6857985"/>
                <a:gd name="connsiteX3871" fmla="*/ 5933029 w 6868353"/>
                <a:gd name="connsiteY3871" fmla="*/ 1167864 h 6857985"/>
                <a:gd name="connsiteX3872" fmla="*/ 5905211 w 6868353"/>
                <a:gd name="connsiteY3872" fmla="*/ 1139451 h 6857985"/>
                <a:gd name="connsiteX3873" fmla="*/ 5919835 w 6868353"/>
                <a:gd name="connsiteY3873" fmla="*/ 1148795 h 6857985"/>
                <a:gd name="connsiteX3874" fmla="*/ 5899563 w 6868353"/>
                <a:gd name="connsiteY3874" fmla="*/ 1114902 h 6857985"/>
                <a:gd name="connsiteX3875" fmla="*/ 5393685 w 6868353"/>
                <a:gd name="connsiteY3875" fmla="*/ 1108762 h 6857985"/>
                <a:gd name="connsiteX3876" fmla="*/ 5451871 w 6868353"/>
                <a:gd name="connsiteY3876" fmla="*/ 1148738 h 6857985"/>
                <a:gd name="connsiteX3877" fmla="*/ 5458001 w 6868353"/>
                <a:gd name="connsiteY3877" fmla="*/ 1160390 h 6857985"/>
                <a:gd name="connsiteX3878" fmla="*/ 5463479 w 6868353"/>
                <a:gd name="connsiteY3878" fmla="*/ 1160772 h 6857985"/>
                <a:gd name="connsiteX3879" fmla="*/ 5461327 w 6868353"/>
                <a:gd name="connsiteY3879" fmla="*/ 1177222 h 6857985"/>
                <a:gd name="connsiteX3880" fmla="*/ 5406087 w 6868353"/>
                <a:gd name="connsiteY3880" fmla="*/ 1122717 h 6857985"/>
                <a:gd name="connsiteX3881" fmla="*/ 5393685 w 6868353"/>
                <a:gd name="connsiteY3881" fmla="*/ 1108762 h 6857985"/>
                <a:gd name="connsiteX3882" fmla="*/ 1078023 w 6868353"/>
                <a:gd name="connsiteY3882" fmla="*/ 1104610 h 6857985"/>
                <a:gd name="connsiteX3883" fmla="*/ 1059236 w 6868353"/>
                <a:gd name="connsiteY3883" fmla="*/ 1118994 h 6857985"/>
                <a:gd name="connsiteX3884" fmla="*/ 1042021 w 6868353"/>
                <a:gd name="connsiteY3884" fmla="*/ 1129895 h 6857985"/>
                <a:gd name="connsiteX3885" fmla="*/ 1009007 w 6868353"/>
                <a:gd name="connsiteY3885" fmla="*/ 1145453 h 6857985"/>
                <a:gd name="connsiteX3886" fmla="*/ 1078023 w 6868353"/>
                <a:gd name="connsiteY3886" fmla="*/ 1104610 h 6857985"/>
                <a:gd name="connsiteX3887" fmla="*/ 2208790 w 6868353"/>
                <a:gd name="connsiteY3887" fmla="*/ 1102928 h 6857985"/>
                <a:gd name="connsiteX3888" fmla="*/ 2221764 w 6868353"/>
                <a:gd name="connsiteY3888" fmla="*/ 1103733 h 6857985"/>
                <a:gd name="connsiteX3889" fmla="*/ 2182450 w 6868353"/>
                <a:gd name="connsiteY3889" fmla="*/ 1122731 h 6857985"/>
                <a:gd name="connsiteX3890" fmla="*/ 2195305 w 6868353"/>
                <a:gd name="connsiteY3890" fmla="*/ 1108744 h 6857985"/>
                <a:gd name="connsiteX3891" fmla="*/ 2208790 w 6868353"/>
                <a:gd name="connsiteY3891" fmla="*/ 1102928 h 6857985"/>
                <a:gd name="connsiteX3892" fmla="*/ 1696561 w 6868353"/>
                <a:gd name="connsiteY3892" fmla="*/ 1087381 h 6857985"/>
                <a:gd name="connsiteX3893" fmla="*/ 1683057 w 6868353"/>
                <a:gd name="connsiteY3893" fmla="*/ 1092081 h 6857985"/>
                <a:gd name="connsiteX3894" fmla="*/ 1664568 w 6868353"/>
                <a:gd name="connsiteY3894" fmla="*/ 1110485 h 6857985"/>
                <a:gd name="connsiteX3895" fmla="*/ 1631298 w 6868353"/>
                <a:gd name="connsiteY3895" fmla="*/ 1123424 h 6857985"/>
                <a:gd name="connsiteX3896" fmla="*/ 1675157 w 6868353"/>
                <a:gd name="connsiteY3896" fmla="*/ 1105105 h 6857985"/>
                <a:gd name="connsiteX3897" fmla="*/ 1696561 w 6868353"/>
                <a:gd name="connsiteY3897" fmla="*/ 1087381 h 6857985"/>
                <a:gd name="connsiteX3898" fmla="*/ 5542193 w 6868353"/>
                <a:gd name="connsiteY3898" fmla="*/ 1084974 h 6857985"/>
                <a:gd name="connsiteX3899" fmla="*/ 5579907 w 6868353"/>
                <a:gd name="connsiteY3899" fmla="*/ 1118711 h 6857985"/>
                <a:gd name="connsiteX3900" fmla="*/ 5591135 w 6868353"/>
                <a:gd name="connsiteY3900" fmla="*/ 1120212 h 6857985"/>
                <a:gd name="connsiteX3901" fmla="*/ 5620171 w 6868353"/>
                <a:gd name="connsiteY3901" fmla="*/ 1158436 h 6857985"/>
                <a:gd name="connsiteX3902" fmla="*/ 5542193 w 6868353"/>
                <a:gd name="connsiteY3902" fmla="*/ 1084974 h 6857985"/>
                <a:gd name="connsiteX3903" fmla="*/ 5320577 w 6868353"/>
                <a:gd name="connsiteY3903" fmla="*/ 1083997 h 6857985"/>
                <a:gd name="connsiteX3904" fmla="*/ 5347731 w 6868353"/>
                <a:gd name="connsiteY3904" fmla="*/ 1112892 h 6857985"/>
                <a:gd name="connsiteX3905" fmla="*/ 5347007 w 6868353"/>
                <a:gd name="connsiteY3905" fmla="*/ 1101608 h 6857985"/>
                <a:gd name="connsiteX3906" fmla="*/ 5364223 w 6868353"/>
                <a:gd name="connsiteY3906" fmla="*/ 1114024 h 6857985"/>
                <a:gd name="connsiteX3907" fmla="*/ 5375875 w 6868353"/>
                <a:gd name="connsiteY3907" fmla="*/ 1126001 h 6857985"/>
                <a:gd name="connsiteX3908" fmla="*/ 5367239 w 6868353"/>
                <a:gd name="connsiteY3908" fmla="*/ 1119772 h 6857985"/>
                <a:gd name="connsiteX3909" fmla="*/ 5374997 w 6868353"/>
                <a:gd name="connsiteY3909" fmla="*/ 1164905 h 6857985"/>
                <a:gd name="connsiteX3910" fmla="*/ 5333543 w 6868353"/>
                <a:gd name="connsiteY3910" fmla="*/ 1106408 h 6857985"/>
                <a:gd name="connsiteX3911" fmla="*/ 5310299 w 6868353"/>
                <a:gd name="connsiteY3911" fmla="*/ 1094657 h 6857985"/>
                <a:gd name="connsiteX3912" fmla="*/ 5320577 w 6868353"/>
                <a:gd name="connsiteY3912" fmla="*/ 1083997 h 6857985"/>
                <a:gd name="connsiteX3913" fmla="*/ 1143189 w 6868353"/>
                <a:gd name="connsiteY3913" fmla="*/ 1083587 h 6857985"/>
                <a:gd name="connsiteX3914" fmla="*/ 1081605 w 6868353"/>
                <a:gd name="connsiteY3914" fmla="*/ 1113473 h 6857985"/>
                <a:gd name="connsiteX3915" fmla="*/ 1143189 w 6868353"/>
                <a:gd name="connsiteY3915" fmla="*/ 1083587 h 6857985"/>
                <a:gd name="connsiteX3916" fmla="*/ 2033388 w 6868353"/>
                <a:gd name="connsiteY3916" fmla="*/ 1080079 h 6857985"/>
                <a:gd name="connsiteX3917" fmla="*/ 2015098 w 6868353"/>
                <a:gd name="connsiteY3917" fmla="*/ 1087409 h 6857985"/>
                <a:gd name="connsiteX3918" fmla="*/ 2012918 w 6868353"/>
                <a:gd name="connsiteY3918" fmla="*/ 1095677 h 6857985"/>
                <a:gd name="connsiteX3919" fmla="*/ 1988412 w 6868353"/>
                <a:gd name="connsiteY3919" fmla="*/ 1109098 h 6857985"/>
                <a:gd name="connsiteX3920" fmla="*/ 2004820 w 6868353"/>
                <a:gd name="connsiteY3920" fmla="*/ 1091061 h 6857985"/>
                <a:gd name="connsiteX3921" fmla="*/ 1996510 w 6868353"/>
                <a:gd name="connsiteY3921" fmla="*/ 1089193 h 6857985"/>
                <a:gd name="connsiteX3922" fmla="*/ 1955582 w 6868353"/>
                <a:gd name="connsiteY3922" fmla="*/ 1117875 h 6857985"/>
                <a:gd name="connsiteX3923" fmla="*/ 1974368 w 6868353"/>
                <a:gd name="connsiteY3923" fmla="*/ 1143825 h 6857985"/>
                <a:gd name="connsiteX3924" fmla="*/ 1994486 w 6868353"/>
                <a:gd name="connsiteY3924" fmla="*/ 1122589 h 6857985"/>
                <a:gd name="connsiteX3925" fmla="*/ 2023041 w 6868353"/>
                <a:gd name="connsiteY3925" fmla="*/ 1110004 h 6857985"/>
                <a:gd name="connsiteX3926" fmla="*/ 1976110 w 6868353"/>
                <a:gd name="connsiteY3926" fmla="*/ 1124798 h 6857985"/>
                <a:gd name="connsiteX3927" fmla="*/ 1986303 w 6868353"/>
                <a:gd name="connsiteY3927" fmla="*/ 1114095 h 6857985"/>
                <a:gd name="connsiteX3928" fmla="*/ 2011602 w 6868353"/>
                <a:gd name="connsiteY3928" fmla="*/ 1101991 h 6857985"/>
                <a:gd name="connsiteX3929" fmla="*/ 2037863 w 6868353"/>
                <a:gd name="connsiteY3929" fmla="*/ 1090254 h 6857985"/>
                <a:gd name="connsiteX3930" fmla="*/ 2033388 w 6868353"/>
                <a:gd name="connsiteY3930" fmla="*/ 1080079 h 6857985"/>
                <a:gd name="connsiteX3931" fmla="*/ 2079315 w 6868353"/>
                <a:gd name="connsiteY3931" fmla="*/ 1077782 h 6857985"/>
                <a:gd name="connsiteX3932" fmla="*/ 2060784 w 6868353"/>
                <a:gd name="connsiteY3932" fmla="*/ 1079183 h 6857985"/>
                <a:gd name="connsiteX3933" fmla="*/ 2018992 w 6868353"/>
                <a:gd name="connsiteY3933" fmla="*/ 1105657 h 6857985"/>
                <a:gd name="connsiteX3934" fmla="*/ 2079315 w 6868353"/>
                <a:gd name="connsiteY3934" fmla="*/ 1077782 h 6857985"/>
                <a:gd name="connsiteX3935" fmla="*/ 5150215 w 6868353"/>
                <a:gd name="connsiteY3935" fmla="*/ 1074711 h 6857985"/>
                <a:gd name="connsiteX3936" fmla="*/ 5184795 w 6868353"/>
                <a:gd name="connsiteY3936" fmla="*/ 1103166 h 6857985"/>
                <a:gd name="connsiteX3937" fmla="*/ 5169691 w 6868353"/>
                <a:gd name="connsiteY3937" fmla="*/ 1086560 h 6857985"/>
                <a:gd name="connsiteX3938" fmla="*/ 5202055 w 6868353"/>
                <a:gd name="connsiteY3938" fmla="*/ 1114378 h 6857985"/>
                <a:gd name="connsiteX3939" fmla="*/ 5209755 w 6868353"/>
                <a:gd name="connsiteY3939" fmla="*/ 1108956 h 6857985"/>
                <a:gd name="connsiteX3940" fmla="*/ 5231063 w 6868353"/>
                <a:gd name="connsiteY3940" fmla="*/ 1136732 h 6857985"/>
                <a:gd name="connsiteX3941" fmla="*/ 5276831 w 6868353"/>
                <a:gd name="connsiteY3941" fmla="*/ 1166760 h 6857985"/>
                <a:gd name="connsiteX3942" fmla="*/ 5301523 w 6868353"/>
                <a:gd name="connsiteY3942" fmla="*/ 1185192 h 6857985"/>
                <a:gd name="connsiteX3943" fmla="*/ 5322035 w 6868353"/>
                <a:gd name="connsiteY3943" fmla="*/ 1205664 h 6857985"/>
                <a:gd name="connsiteX3944" fmla="*/ 5356537 w 6868353"/>
                <a:gd name="connsiteY3944" fmla="*/ 1221435 h 6857985"/>
                <a:gd name="connsiteX3945" fmla="*/ 5379187 w 6868353"/>
                <a:gd name="connsiteY3945" fmla="*/ 1243945 h 6857985"/>
                <a:gd name="connsiteX3946" fmla="*/ 5405111 w 6868353"/>
                <a:gd name="connsiteY3946" fmla="*/ 1277327 h 6857985"/>
                <a:gd name="connsiteX3947" fmla="*/ 5373893 w 6868353"/>
                <a:gd name="connsiteY3947" fmla="*/ 1248531 h 6857985"/>
                <a:gd name="connsiteX3948" fmla="*/ 5339619 w 6868353"/>
                <a:gd name="connsiteY3948" fmla="*/ 1220684 h 6857985"/>
                <a:gd name="connsiteX3949" fmla="*/ 5304043 w 6868353"/>
                <a:gd name="connsiteY3949" fmla="*/ 1193446 h 6857985"/>
                <a:gd name="connsiteX3950" fmla="*/ 5286175 w 6868353"/>
                <a:gd name="connsiteY3950" fmla="*/ 1180096 h 6857985"/>
                <a:gd name="connsiteX3951" fmla="*/ 5267983 w 6868353"/>
                <a:gd name="connsiteY3951" fmla="*/ 1167595 h 6857985"/>
                <a:gd name="connsiteX3952" fmla="*/ 5199803 w 6868353"/>
                <a:gd name="connsiteY3952" fmla="*/ 1119942 h 6857985"/>
                <a:gd name="connsiteX3953" fmla="*/ 5170909 w 6868353"/>
                <a:gd name="connsiteY3953" fmla="*/ 1097248 h 6857985"/>
                <a:gd name="connsiteX3954" fmla="*/ 5146445 w 6868353"/>
                <a:gd name="connsiteY3954" fmla="*/ 1076282 h 6857985"/>
                <a:gd name="connsiteX3955" fmla="*/ 5150215 w 6868353"/>
                <a:gd name="connsiteY3955" fmla="*/ 1074711 h 6857985"/>
                <a:gd name="connsiteX3956" fmla="*/ 1500840 w 6868353"/>
                <a:gd name="connsiteY3956" fmla="*/ 1073903 h 6857985"/>
                <a:gd name="connsiteX3957" fmla="*/ 1477240 w 6868353"/>
                <a:gd name="connsiteY3957" fmla="*/ 1082114 h 6857985"/>
                <a:gd name="connsiteX3958" fmla="*/ 1464556 w 6868353"/>
                <a:gd name="connsiteY3958" fmla="*/ 1088740 h 6857985"/>
                <a:gd name="connsiteX3959" fmla="*/ 1451673 w 6868353"/>
                <a:gd name="connsiteY3959" fmla="*/ 1097545 h 6857985"/>
                <a:gd name="connsiteX3960" fmla="*/ 1450002 w 6868353"/>
                <a:gd name="connsiteY3960" fmla="*/ 1103081 h 6857985"/>
                <a:gd name="connsiteX3961" fmla="*/ 1429035 w 6868353"/>
                <a:gd name="connsiteY3961" fmla="*/ 1114633 h 6857985"/>
                <a:gd name="connsiteX3962" fmla="*/ 1467557 w 6868353"/>
                <a:gd name="connsiteY3962" fmla="*/ 1102642 h 6857985"/>
                <a:gd name="connsiteX3963" fmla="*/ 1500840 w 6868353"/>
                <a:gd name="connsiteY3963" fmla="*/ 1073903 h 6857985"/>
                <a:gd name="connsiteX3964" fmla="*/ 1524984 w 6868353"/>
                <a:gd name="connsiteY3964" fmla="*/ 1073445 h 6857985"/>
                <a:gd name="connsiteX3965" fmla="*/ 1490690 w 6868353"/>
                <a:gd name="connsiteY3965" fmla="*/ 1086347 h 6857985"/>
                <a:gd name="connsiteX3966" fmla="*/ 1404770 w 6868353"/>
                <a:gd name="connsiteY3966" fmla="*/ 1137256 h 6857985"/>
                <a:gd name="connsiteX3967" fmla="*/ 1361308 w 6868353"/>
                <a:gd name="connsiteY3967" fmla="*/ 1185985 h 6857985"/>
                <a:gd name="connsiteX3968" fmla="*/ 1330813 w 6868353"/>
                <a:gd name="connsiteY3968" fmla="*/ 1191450 h 6857985"/>
                <a:gd name="connsiteX3969" fmla="*/ 1351936 w 6868353"/>
                <a:gd name="connsiteY3969" fmla="*/ 1170525 h 6857985"/>
                <a:gd name="connsiteX3970" fmla="*/ 1370000 w 6868353"/>
                <a:gd name="connsiteY3970" fmla="*/ 1148553 h 6857985"/>
                <a:gd name="connsiteX3971" fmla="*/ 1439002 w 6868353"/>
                <a:gd name="connsiteY3971" fmla="*/ 1081477 h 6857985"/>
                <a:gd name="connsiteX3972" fmla="*/ 1366022 w 6868353"/>
                <a:gd name="connsiteY3972" fmla="*/ 1109735 h 6857985"/>
                <a:gd name="connsiteX3973" fmla="*/ 1341431 w 6868353"/>
                <a:gd name="connsiteY3973" fmla="*/ 1132740 h 6857985"/>
                <a:gd name="connsiteX3974" fmla="*/ 1372336 w 6868353"/>
                <a:gd name="connsiteY3974" fmla="*/ 1127700 h 6857985"/>
                <a:gd name="connsiteX3975" fmla="*/ 1341927 w 6868353"/>
                <a:gd name="connsiteY3975" fmla="*/ 1151116 h 6857985"/>
                <a:gd name="connsiteX3976" fmla="*/ 1326764 w 6868353"/>
                <a:gd name="connsiteY3976" fmla="*/ 1162668 h 6857985"/>
                <a:gd name="connsiteX3977" fmla="*/ 1312593 w 6868353"/>
                <a:gd name="connsiteY3977" fmla="*/ 1172649 h 6857985"/>
                <a:gd name="connsiteX3978" fmla="*/ 1322333 w 6868353"/>
                <a:gd name="connsiteY3978" fmla="*/ 1162781 h 6857985"/>
                <a:gd name="connsiteX3979" fmla="*/ 1332201 w 6868353"/>
                <a:gd name="connsiteY3979" fmla="*/ 1154103 h 6857985"/>
                <a:gd name="connsiteX3980" fmla="*/ 1351214 w 6868353"/>
                <a:gd name="connsiteY3980" fmla="*/ 1139535 h 6857985"/>
                <a:gd name="connsiteX3981" fmla="*/ 1321965 w 6868353"/>
                <a:gd name="connsiteY3981" fmla="*/ 1153565 h 6857985"/>
                <a:gd name="connsiteX3982" fmla="*/ 1299087 w 6868353"/>
                <a:gd name="connsiteY3982" fmla="*/ 1172309 h 6857985"/>
                <a:gd name="connsiteX3983" fmla="*/ 1249296 w 6868353"/>
                <a:gd name="connsiteY3983" fmla="*/ 1216706 h 6857985"/>
                <a:gd name="connsiteX3984" fmla="*/ 1315977 w 6868353"/>
                <a:gd name="connsiteY3984" fmla="*/ 1181639 h 6857985"/>
                <a:gd name="connsiteX3985" fmla="*/ 1332286 w 6868353"/>
                <a:gd name="connsiteY3985" fmla="*/ 1162739 h 6857985"/>
                <a:gd name="connsiteX3986" fmla="*/ 1338373 w 6868353"/>
                <a:gd name="connsiteY3986" fmla="*/ 1163574 h 6857985"/>
                <a:gd name="connsiteX3987" fmla="*/ 1409725 w 6868353"/>
                <a:gd name="connsiteY3987" fmla="*/ 1100773 h 6857985"/>
                <a:gd name="connsiteX3988" fmla="*/ 1354583 w 6868353"/>
                <a:gd name="connsiteY3988" fmla="*/ 1148355 h 6857985"/>
                <a:gd name="connsiteX3989" fmla="*/ 1343710 w 6868353"/>
                <a:gd name="connsiteY3989" fmla="*/ 1164126 h 6857985"/>
                <a:gd name="connsiteX3990" fmla="*/ 1334622 w 6868353"/>
                <a:gd name="connsiteY3990" fmla="*/ 1173796 h 6857985"/>
                <a:gd name="connsiteX3991" fmla="*/ 1325249 w 6868353"/>
                <a:gd name="connsiteY3991" fmla="*/ 1184173 h 6857985"/>
                <a:gd name="connsiteX3992" fmla="*/ 1307468 w 6868353"/>
                <a:gd name="connsiteY3992" fmla="*/ 1215318 h 6857985"/>
                <a:gd name="connsiteX3993" fmla="*/ 1330233 w 6868353"/>
                <a:gd name="connsiteY3993" fmla="*/ 1206739 h 6857985"/>
                <a:gd name="connsiteX3994" fmla="*/ 1345905 w 6868353"/>
                <a:gd name="connsiteY3994" fmla="*/ 1202251 h 6857985"/>
                <a:gd name="connsiteX3995" fmla="*/ 1355277 w 6868353"/>
                <a:gd name="connsiteY3995" fmla="*/ 1197112 h 6857985"/>
                <a:gd name="connsiteX3996" fmla="*/ 1366220 w 6868353"/>
                <a:gd name="connsiteY3996" fmla="*/ 1189340 h 6857985"/>
                <a:gd name="connsiteX3997" fmla="*/ 1445033 w 6868353"/>
                <a:gd name="connsiteY3997" fmla="*/ 1119574 h 6857985"/>
                <a:gd name="connsiteX3998" fmla="*/ 1485197 w 6868353"/>
                <a:gd name="connsiteY3998" fmla="*/ 1102514 h 6857985"/>
                <a:gd name="connsiteX3999" fmla="*/ 1514969 w 6868353"/>
                <a:gd name="connsiteY3999" fmla="*/ 1084776 h 6857985"/>
                <a:gd name="connsiteX4000" fmla="*/ 1524984 w 6868353"/>
                <a:gd name="connsiteY4000" fmla="*/ 1073445 h 6857985"/>
                <a:gd name="connsiteX4001" fmla="*/ 5773371 w 6868353"/>
                <a:gd name="connsiteY4001" fmla="*/ 1073174 h 6857985"/>
                <a:gd name="connsiteX4002" fmla="*/ 5814817 w 6868353"/>
                <a:gd name="connsiteY4002" fmla="*/ 1113600 h 6857985"/>
                <a:gd name="connsiteX4003" fmla="*/ 5816559 w 6868353"/>
                <a:gd name="connsiteY4003" fmla="*/ 1115907 h 6857985"/>
                <a:gd name="connsiteX4004" fmla="*/ 5820593 w 6868353"/>
                <a:gd name="connsiteY4004" fmla="*/ 1121698 h 6857985"/>
                <a:gd name="connsiteX4005" fmla="*/ 5830333 w 6868353"/>
                <a:gd name="connsiteY4005" fmla="*/ 1137157 h 6857985"/>
                <a:gd name="connsiteX4006" fmla="*/ 5820479 w 6868353"/>
                <a:gd name="connsiteY4006" fmla="*/ 1138021 h 6857985"/>
                <a:gd name="connsiteX4007" fmla="*/ 5780075 w 6868353"/>
                <a:gd name="connsiteY4007" fmla="*/ 1082921 h 6857985"/>
                <a:gd name="connsiteX4008" fmla="*/ 5773371 w 6868353"/>
                <a:gd name="connsiteY4008" fmla="*/ 1073174 h 6857985"/>
                <a:gd name="connsiteX4009" fmla="*/ 1625579 w 6868353"/>
                <a:gd name="connsiteY4009" fmla="*/ 1071015 h 6857985"/>
                <a:gd name="connsiteX4010" fmla="*/ 1612866 w 6868353"/>
                <a:gd name="connsiteY4010" fmla="*/ 1074186 h 6857985"/>
                <a:gd name="connsiteX4011" fmla="*/ 1590016 w 6868353"/>
                <a:gd name="connsiteY4011" fmla="*/ 1089745 h 6857985"/>
                <a:gd name="connsiteX4012" fmla="*/ 1582810 w 6868353"/>
                <a:gd name="connsiteY4012" fmla="*/ 1111179 h 6857985"/>
                <a:gd name="connsiteX4013" fmla="*/ 1519231 w 6868353"/>
                <a:gd name="connsiteY4013" fmla="*/ 1161762 h 6857985"/>
                <a:gd name="connsiteX4014" fmla="*/ 1577516 w 6868353"/>
                <a:gd name="connsiteY4014" fmla="*/ 1127134 h 6857985"/>
                <a:gd name="connsiteX4015" fmla="*/ 1566445 w 6868353"/>
                <a:gd name="connsiteY4015" fmla="*/ 1125095 h 6857985"/>
                <a:gd name="connsiteX4016" fmla="*/ 1631058 w 6868353"/>
                <a:gd name="connsiteY4016" fmla="*/ 1089278 h 6857985"/>
                <a:gd name="connsiteX4017" fmla="*/ 1611011 w 6868353"/>
                <a:gd name="connsiteY4017" fmla="*/ 1079594 h 6857985"/>
                <a:gd name="connsiteX4018" fmla="*/ 1625579 w 6868353"/>
                <a:gd name="connsiteY4018" fmla="*/ 1071015 h 6857985"/>
                <a:gd name="connsiteX4019" fmla="*/ 5718591 w 6868353"/>
                <a:gd name="connsiteY4019" fmla="*/ 1065805 h 6857985"/>
                <a:gd name="connsiteX4020" fmla="*/ 5737747 w 6868353"/>
                <a:gd name="connsiteY4020" fmla="*/ 1078688 h 6857985"/>
                <a:gd name="connsiteX4021" fmla="*/ 5751435 w 6868353"/>
                <a:gd name="connsiteY4021" fmla="*/ 1090325 h 6857985"/>
                <a:gd name="connsiteX4022" fmla="*/ 5768595 w 6868353"/>
                <a:gd name="connsiteY4022" fmla="*/ 1103859 h 6857985"/>
                <a:gd name="connsiteX4023" fmla="*/ 5759987 w 6868353"/>
                <a:gd name="connsiteY4023" fmla="*/ 1107894 h 6857985"/>
                <a:gd name="connsiteX4024" fmla="*/ 5791487 w 6868353"/>
                <a:gd name="connsiteY4024" fmla="*/ 1143471 h 6857985"/>
                <a:gd name="connsiteX4025" fmla="*/ 5783035 w 6868353"/>
                <a:gd name="connsiteY4025" fmla="*/ 1112693 h 6857985"/>
                <a:gd name="connsiteX4026" fmla="*/ 5833193 w 6868353"/>
                <a:gd name="connsiteY4026" fmla="*/ 1169180 h 6857985"/>
                <a:gd name="connsiteX4027" fmla="*/ 5879275 w 6868353"/>
                <a:gd name="connsiteY4027" fmla="*/ 1227111 h 6857985"/>
                <a:gd name="connsiteX4028" fmla="*/ 5858563 w 6868353"/>
                <a:gd name="connsiteY4028" fmla="*/ 1204219 h 6857985"/>
                <a:gd name="connsiteX4029" fmla="*/ 5840271 w 6868353"/>
                <a:gd name="connsiteY4029" fmla="*/ 1182941 h 6857985"/>
                <a:gd name="connsiteX4030" fmla="*/ 5848583 w 6868353"/>
                <a:gd name="connsiteY4030" fmla="*/ 1202025 h 6857985"/>
                <a:gd name="connsiteX4031" fmla="*/ 5814547 w 6868353"/>
                <a:gd name="connsiteY4031" fmla="*/ 1160063 h 6857985"/>
                <a:gd name="connsiteX4032" fmla="*/ 5819899 w 6868353"/>
                <a:gd name="connsiteY4032" fmla="*/ 1184244 h 6857985"/>
                <a:gd name="connsiteX4033" fmla="*/ 5770435 w 6868353"/>
                <a:gd name="connsiteY4033" fmla="*/ 1124628 h 6857985"/>
                <a:gd name="connsiteX4034" fmla="*/ 5745277 w 6868353"/>
                <a:gd name="connsiteY4034" fmla="*/ 1094714 h 6857985"/>
                <a:gd name="connsiteX4035" fmla="*/ 5718591 w 6868353"/>
                <a:gd name="connsiteY4035" fmla="*/ 1065805 h 6857985"/>
                <a:gd name="connsiteX4036" fmla="*/ 2193945 w 6868353"/>
                <a:gd name="connsiteY4036" fmla="*/ 1062578 h 6857985"/>
                <a:gd name="connsiteX4037" fmla="*/ 2154050 w 6868353"/>
                <a:gd name="connsiteY4037" fmla="*/ 1087197 h 6857985"/>
                <a:gd name="connsiteX4038" fmla="*/ 2108733 w 6868353"/>
                <a:gd name="connsiteY4038" fmla="*/ 1117734 h 6857985"/>
                <a:gd name="connsiteX4039" fmla="*/ 2051807 w 6868353"/>
                <a:gd name="connsiteY4039" fmla="*/ 1142000 h 6857985"/>
                <a:gd name="connsiteX4040" fmla="*/ 2041473 w 6868353"/>
                <a:gd name="connsiteY4040" fmla="*/ 1149446 h 6857985"/>
                <a:gd name="connsiteX4041" fmla="*/ 2033049 w 6868353"/>
                <a:gd name="connsiteY4041" fmla="*/ 1157247 h 6857985"/>
                <a:gd name="connsiteX4042" fmla="*/ 2021185 w 6868353"/>
                <a:gd name="connsiteY4042" fmla="*/ 1171347 h 6857985"/>
                <a:gd name="connsiteX4043" fmla="*/ 1983131 w 6868353"/>
                <a:gd name="connsiteY4043" fmla="*/ 1180337 h 6857985"/>
                <a:gd name="connsiteX4044" fmla="*/ 2026707 w 6868353"/>
                <a:gd name="connsiteY4044" fmla="*/ 1148880 h 6857985"/>
                <a:gd name="connsiteX4045" fmla="*/ 2036220 w 6868353"/>
                <a:gd name="connsiteY4045" fmla="*/ 1142283 h 6857985"/>
                <a:gd name="connsiteX4046" fmla="*/ 2045918 w 6868353"/>
                <a:gd name="connsiteY4046" fmla="*/ 1135855 h 6857985"/>
                <a:gd name="connsiteX4047" fmla="*/ 2065993 w 6868353"/>
                <a:gd name="connsiteY4047" fmla="*/ 1120693 h 6857985"/>
                <a:gd name="connsiteX4048" fmla="*/ 2123329 w 6868353"/>
                <a:gd name="connsiteY4048" fmla="*/ 1098141 h 6857985"/>
                <a:gd name="connsiteX4049" fmla="*/ 2107317 w 6868353"/>
                <a:gd name="connsiteY4049" fmla="*/ 1094531 h 6857985"/>
                <a:gd name="connsiteX4050" fmla="*/ 2148642 w 6868353"/>
                <a:gd name="connsiteY4050" fmla="*/ 1068382 h 6857985"/>
                <a:gd name="connsiteX4051" fmla="*/ 2154857 w 6868353"/>
                <a:gd name="connsiteY4051" fmla="*/ 1076919 h 6857985"/>
                <a:gd name="connsiteX4052" fmla="*/ 2193945 w 6868353"/>
                <a:gd name="connsiteY4052" fmla="*/ 1062578 h 6857985"/>
                <a:gd name="connsiteX4053" fmla="*/ 2225730 w 6868353"/>
                <a:gd name="connsiteY4053" fmla="*/ 1059187 h 6857985"/>
                <a:gd name="connsiteX4054" fmla="*/ 2248677 w 6868353"/>
                <a:gd name="connsiteY4054" fmla="*/ 1061629 h 6857985"/>
                <a:gd name="connsiteX4055" fmla="*/ 2240310 w 6868353"/>
                <a:gd name="connsiteY4055" fmla="*/ 1066400 h 6857985"/>
                <a:gd name="connsiteX4056" fmla="*/ 2202142 w 6868353"/>
                <a:gd name="connsiteY4056" fmla="*/ 1094785 h 6857985"/>
                <a:gd name="connsiteX4057" fmla="*/ 2221226 w 6868353"/>
                <a:gd name="connsiteY4057" fmla="*/ 1080613 h 6857985"/>
                <a:gd name="connsiteX4058" fmla="*/ 2136637 w 6868353"/>
                <a:gd name="connsiteY4058" fmla="*/ 1120706 h 6857985"/>
                <a:gd name="connsiteX4059" fmla="*/ 2097946 w 6868353"/>
                <a:gd name="connsiteY4059" fmla="*/ 1139875 h 6857985"/>
                <a:gd name="connsiteX4060" fmla="*/ 2067989 w 6868353"/>
                <a:gd name="connsiteY4060" fmla="*/ 1159922 h 6857985"/>
                <a:gd name="connsiteX4061" fmla="*/ 2051709 w 6868353"/>
                <a:gd name="connsiteY4061" fmla="*/ 1169761 h 6857985"/>
                <a:gd name="connsiteX4062" fmla="*/ 2035456 w 6868353"/>
                <a:gd name="connsiteY4062" fmla="*/ 1179119 h 6857985"/>
                <a:gd name="connsiteX4063" fmla="*/ 2052657 w 6868353"/>
                <a:gd name="connsiteY4063" fmla="*/ 1162484 h 6857985"/>
                <a:gd name="connsiteX4064" fmla="*/ 2080731 w 6868353"/>
                <a:gd name="connsiteY4064" fmla="*/ 1144717 h 6857985"/>
                <a:gd name="connsiteX4065" fmla="*/ 2128921 w 6868353"/>
                <a:gd name="connsiteY4065" fmla="*/ 1111830 h 6857985"/>
                <a:gd name="connsiteX4066" fmla="*/ 2147000 w 6868353"/>
                <a:gd name="connsiteY4066" fmla="*/ 1110711 h 6857985"/>
                <a:gd name="connsiteX4067" fmla="*/ 2156202 w 6868353"/>
                <a:gd name="connsiteY4067" fmla="*/ 1099641 h 6857985"/>
                <a:gd name="connsiteX4068" fmla="*/ 2178358 w 6868353"/>
                <a:gd name="connsiteY4068" fmla="*/ 1086517 h 6857985"/>
                <a:gd name="connsiteX4069" fmla="*/ 2203855 w 6868353"/>
                <a:gd name="connsiteY4069" fmla="*/ 1067008 h 6857985"/>
                <a:gd name="connsiteX4070" fmla="*/ 2225730 w 6868353"/>
                <a:gd name="connsiteY4070" fmla="*/ 1059187 h 6857985"/>
                <a:gd name="connsiteX4071" fmla="*/ 1428254 w 6868353"/>
                <a:gd name="connsiteY4071" fmla="*/ 1059173 h 6857985"/>
                <a:gd name="connsiteX4072" fmla="*/ 1415261 w 6868353"/>
                <a:gd name="connsiteY4072" fmla="*/ 1063837 h 6857985"/>
                <a:gd name="connsiteX4073" fmla="*/ 1403538 w 6868353"/>
                <a:gd name="connsiteY4073" fmla="*/ 1082680 h 6857985"/>
                <a:gd name="connsiteX4074" fmla="*/ 1380632 w 6868353"/>
                <a:gd name="connsiteY4074" fmla="*/ 1100037 h 6857985"/>
                <a:gd name="connsiteX4075" fmla="*/ 1431244 w 6868353"/>
                <a:gd name="connsiteY4075" fmla="*/ 1068849 h 6857985"/>
                <a:gd name="connsiteX4076" fmla="*/ 1428254 w 6868353"/>
                <a:gd name="connsiteY4076" fmla="*/ 1059173 h 6857985"/>
                <a:gd name="connsiteX4077" fmla="*/ 2302856 w 6868353"/>
                <a:gd name="connsiteY4077" fmla="*/ 1056829 h 6857985"/>
                <a:gd name="connsiteX4078" fmla="*/ 2292804 w 6868353"/>
                <a:gd name="connsiteY4078" fmla="*/ 1062974 h 6857985"/>
                <a:gd name="connsiteX4079" fmla="*/ 2292026 w 6868353"/>
                <a:gd name="connsiteY4079" fmla="*/ 1070477 h 6857985"/>
                <a:gd name="connsiteX4080" fmla="*/ 2257341 w 6868353"/>
                <a:gd name="connsiteY4080" fmla="*/ 1080146 h 6857985"/>
                <a:gd name="connsiteX4081" fmla="*/ 2254991 w 6868353"/>
                <a:gd name="connsiteY4081" fmla="*/ 1084861 h 6857985"/>
                <a:gd name="connsiteX4082" fmla="*/ 2290709 w 6868353"/>
                <a:gd name="connsiteY4082" fmla="*/ 1061190 h 6857985"/>
                <a:gd name="connsiteX4083" fmla="*/ 2302856 w 6868353"/>
                <a:gd name="connsiteY4083" fmla="*/ 1056829 h 6857985"/>
                <a:gd name="connsiteX4084" fmla="*/ 1317463 w 6868353"/>
                <a:gd name="connsiteY4084" fmla="*/ 1055470 h 6857985"/>
                <a:gd name="connsiteX4085" fmla="*/ 1267573 w 6868353"/>
                <a:gd name="connsiteY4085" fmla="*/ 1092236 h 6857985"/>
                <a:gd name="connsiteX4086" fmla="*/ 1257380 w 6868353"/>
                <a:gd name="connsiteY4086" fmla="*/ 1103916 h 6857985"/>
                <a:gd name="connsiteX4087" fmla="*/ 1275714 w 6868353"/>
                <a:gd name="connsiteY4087" fmla="*/ 1094558 h 6857985"/>
                <a:gd name="connsiteX4088" fmla="*/ 1285723 w 6868353"/>
                <a:gd name="connsiteY4088" fmla="*/ 1081137 h 6857985"/>
                <a:gd name="connsiteX4089" fmla="*/ 1341870 w 6868353"/>
                <a:gd name="connsiteY4089" fmla="*/ 1072515 h 6857985"/>
                <a:gd name="connsiteX4090" fmla="*/ 1317463 w 6868353"/>
                <a:gd name="connsiteY4090" fmla="*/ 1055470 h 6857985"/>
                <a:gd name="connsiteX4091" fmla="*/ 2135533 w 6868353"/>
                <a:gd name="connsiteY4091" fmla="*/ 1045716 h 6857985"/>
                <a:gd name="connsiteX4092" fmla="*/ 2088178 w 6868353"/>
                <a:gd name="connsiteY4092" fmla="*/ 1058401 h 6857985"/>
                <a:gd name="connsiteX4093" fmla="*/ 2103835 w 6868353"/>
                <a:gd name="connsiteY4093" fmla="*/ 1076055 h 6857985"/>
                <a:gd name="connsiteX4094" fmla="*/ 2124363 w 6868353"/>
                <a:gd name="connsiteY4094" fmla="*/ 1069967 h 6857985"/>
                <a:gd name="connsiteX4095" fmla="*/ 2133296 w 6868353"/>
                <a:gd name="connsiteY4095" fmla="*/ 1050544 h 6857985"/>
                <a:gd name="connsiteX4096" fmla="*/ 2135533 w 6868353"/>
                <a:gd name="connsiteY4096" fmla="*/ 1045716 h 6857985"/>
                <a:gd name="connsiteX4097" fmla="*/ 1161224 w 6868353"/>
                <a:gd name="connsiteY4097" fmla="*/ 1040266 h 6857985"/>
                <a:gd name="connsiteX4098" fmla="*/ 1142990 w 6868353"/>
                <a:gd name="connsiteY4098" fmla="*/ 1062988 h 6857985"/>
                <a:gd name="connsiteX4099" fmla="*/ 1102925 w 6868353"/>
                <a:gd name="connsiteY4099" fmla="*/ 1079000 h 6857985"/>
                <a:gd name="connsiteX4100" fmla="*/ 1161224 w 6868353"/>
                <a:gd name="connsiteY4100" fmla="*/ 1040266 h 6857985"/>
                <a:gd name="connsiteX4101" fmla="*/ 2094777 w 6868353"/>
                <a:gd name="connsiteY4101" fmla="*/ 1038468 h 6857985"/>
                <a:gd name="connsiteX4102" fmla="*/ 2063955 w 6868353"/>
                <a:gd name="connsiteY4102" fmla="*/ 1046183 h 6857985"/>
                <a:gd name="connsiteX4103" fmla="*/ 2107177 w 6868353"/>
                <a:gd name="connsiteY4103" fmla="*/ 1042984 h 6857985"/>
                <a:gd name="connsiteX4104" fmla="*/ 2094777 w 6868353"/>
                <a:gd name="connsiteY4104" fmla="*/ 1038468 h 6857985"/>
                <a:gd name="connsiteX4105" fmla="*/ 5837467 w 6868353"/>
                <a:gd name="connsiteY4105" fmla="*/ 1036443 h 6857985"/>
                <a:gd name="connsiteX4106" fmla="*/ 5922483 w 6868353"/>
                <a:gd name="connsiteY4106" fmla="*/ 1110768 h 6857985"/>
                <a:gd name="connsiteX4107" fmla="*/ 5942683 w 6868353"/>
                <a:gd name="connsiteY4107" fmla="*/ 1130829 h 6857985"/>
                <a:gd name="connsiteX4108" fmla="*/ 5962347 w 6868353"/>
                <a:gd name="connsiteY4108" fmla="*/ 1152645 h 6857985"/>
                <a:gd name="connsiteX4109" fmla="*/ 6002655 w 6868353"/>
                <a:gd name="connsiteY4109" fmla="*/ 1200963 h 6857985"/>
                <a:gd name="connsiteX4110" fmla="*/ 5962603 w 6868353"/>
                <a:gd name="connsiteY4110" fmla="*/ 1160502 h 6857985"/>
                <a:gd name="connsiteX4111" fmla="*/ 5924521 w 6868353"/>
                <a:gd name="connsiteY4111" fmla="*/ 1120636 h 6857985"/>
                <a:gd name="connsiteX4112" fmla="*/ 5864169 w 6868353"/>
                <a:gd name="connsiteY4112" fmla="*/ 1071737 h 6857985"/>
                <a:gd name="connsiteX4113" fmla="*/ 5837467 w 6868353"/>
                <a:gd name="connsiteY4113" fmla="*/ 1036443 h 6857985"/>
                <a:gd name="connsiteX4114" fmla="*/ 5411623 w 6868353"/>
                <a:gd name="connsiteY4114" fmla="*/ 1033258 h 6857985"/>
                <a:gd name="connsiteX4115" fmla="*/ 5448431 w 6868353"/>
                <a:gd name="connsiteY4115" fmla="*/ 1081463 h 6857985"/>
                <a:gd name="connsiteX4116" fmla="*/ 5406907 w 6868353"/>
                <a:gd name="connsiteY4116" fmla="*/ 1044244 h 6857985"/>
                <a:gd name="connsiteX4117" fmla="*/ 5411623 w 6868353"/>
                <a:gd name="connsiteY4117" fmla="*/ 1033258 h 6857985"/>
                <a:gd name="connsiteX4118" fmla="*/ 1152914 w 6868353"/>
                <a:gd name="connsiteY4118" fmla="*/ 1027963 h 6857985"/>
                <a:gd name="connsiteX4119" fmla="*/ 1081109 w 6868353"/>
                <a:gd name="connsiteY4119" fmla="*/ 1093057 h 6857985"/>
                <a:gd name="connsiteX4120" fmla="*/ 1089462 w 6868353"/>
                <a:gd name="connsiteY4120" fmla="*/ 1084464 h 6857985"/>
                <a:gd name="connsiteX4121" fmla="*/ 1084351 w 6868353"/>
                <a:gd name="connsiteY4121" fmla="*/ 1081392 h 6857985"/>
                <a:gd name="connsiteX4122" fmla="*/ 1095960 w 6868353"/>
                <a:gd name="connsiteY4122" fmla="*/ 1061119 h 6857985"/>
                <a:gd name="connsiteX4123" fmla="*/ 1116049 w 6868353"/>
                <a:gd name="connsiteY4123" fmla="*/ 1053021 h 6857985"/>
                <a:gd name="connsiteX4124" fmla="*/ 1152914 w 6868353"/>
                <a:gd name="connsiteY4124" fmla="*/ 1027963 h 6857985"/>
                <a:gd name="connsiteX4125" fmla="*/ 1216581 w 6868353"/>
                <a:gd name="connsiteY4125" fmla="*/ 1025848 h 6857985"/>
                <a:gd name="connsiteX4126" fmla="*/ 1218858 w 6868353"/>
                <a:gd name="connsiteY4126" fmla="*/ 1028898 h 6857985"/>
                <a:gd name="connsiteX4127" fmla="*/ 1206131 w 6868353"/>
                <a:gd name="connsiteY4127" fmla="*/ 1048548 h 6857985"/>
                <a:gd name="connsiteX4128" fmla="*/ 1158464 w 6868353"/>
                <a:gd name="connsiteY4128" fmla="*/ 1092987 h 6857985"/>
                <a:gd name="connsiteX4129" fmla="*/ 1192880 w 6868353"/>
                <a:gd name="connsiteY4129" fmla="*/ 1053701 h 6857985"/>
                <a:gd name="connsiteX4130" fmla="*/ 1151442 w 6868353"/>
                <a:gd name="connsiteY4130" fmla="*/ 1075135 h 6857985"/>
                <a:gd name="connsiteX4131" fmla="*/ 1154684 w 6868353"/>
                <a:gd name="connsiteY4131" fmla="*/ 1063540 h 6857985"/>
                <a:gd name="connsiteX4132" fmla="*/ 1179700 w 6868353"/>
                <a:gd name="connsiteY4132" fmla="*/ 1058826 h 6857985"/>
                <a:gd name="connsiteX4133" fmla="*/ 1204418 w 6868353"/>
                <a:gd name="connsiteY4133" fmla="*/ 1033725 h 6857985"/>
                <a:gd name="connsiteX4134" fmla="*/ 1216581 w 6868353"/>
                <a:gd name="connsiteY4134" fmla="*/ 1025848 h 6857985"/>
                <a:gd name="connsiteX4135" fmla="*/ 5292317 w 6868353"/>
                <a:gd name="connsiteY4135" fmla="*/ 1020837 h 6857985"/>
                <a:gd name="connsiteX4136" fmla="*/ 5358035 w 6868353"/>
                <a:gd name="connsiteY4136" fmla="*/ 1063342 h 6857985"/>
                <a:gd name="connsiteX4137" fmla="*/ 5370819 w 6868353"/>
                <a:gd name="connsiteY4137" fmla="*/ 1086475 h 6857985"/>
                <a:gd name="connsiteX4138" fmla="*/ 5339435 w 6868353"/>
                <a:gd name="connsiteY4138" fmla="*/ 1057042 h 6857985"/>
                <a:gd name="connsiteX4139" fmla="*/ 5298591 w 6868353"/>
                <a:gd name="connsiteY4139" fmla="*/ 1027822 h 6857985"/>
                <a:gd name="connsiteX4140" fmla="*/ 5292317 w 6868353"/>
                <a:gd name="connsiteY4140" fmla="*/ 1020837 h 6857985"/>
                <a:gd name="connsiteX4141" fmla="*/ 5141603 w 6868353"/>
                <a:gd name="connsiteY4141" fmla="*/ 1016029 h 6857985"/>
                <a:gd name="connsiteX4142" fmla="*/ 5170101 w 6868353"/>
                <a:gd name="connsiteY4142" fmla="*/ 1042928 h 6857985"/>
                <a:gd name="connsiteX4143" fmla="*/ 5183239 w 6868353"/>
                <a:gd name="connsiteY4143" fmla="*/ 1037137 h 6857985"/>
                <a:gd name="connsiteX4144" fmla="*/ 5208907 w 6868353"/>
                <a:gd name="connsiteY4144" fmla="*/ 1070194 h 6857985"/>
                <a:gd name="connsiteX4145" fmla="*/ 5190133 w 6868353"/>
                <a:gd name="connsiteY4145" fmla="*/ 1047953 h 6857985"/>
                <a:gd name="connsiteX4146" fmla="*/ 5185843 w 6868353"/>
                <a:gd name="connsiteY4146" fmla="*/ 1058925 h 6857985"/>
                <a:gd name="connsiteX4147" fmla="*/ 5141603 w 6868353"/>
                <a:gd name="connsiteY4147" fmla="*/ 1016029 h 6857985"/>
                <a:gd name="connsiteX4148" fmla="*/ 1559553 w 6868353"/>
                <a:gd name="connsiteY4148" fmla="*/ 1013807 h 6857985"/>
                <a:gd name="connsiteX4149" fmla="*/ 1550419 w 6868353"/>
                <a:gd name="connsiteY4149" fmla="*/ 1016524 h 6857985"/>
                <a:gd name="connsiteX4150" fmla="*/ 1504507 w 6868353"/>
                <a:gd name="connsiteY4150" fmla="*/ 1063101 h 6857985"/>
                <a:gd name="connsiteX4151" fmla="*/ 1546625 w 6868353"/>
                <a:gd name="connsiteY4151" fmla="*/ 1027340 h 6857985"/>
                <a:gd name="connsiteX4152" fmla="*/ 1568115 w 6868353"/>
                <a:gd name="connsiteY4152" fmla="*/ 1016793 h 6857985"/>
                <a:gd name="connsiteX4153" fmla="*/ 1559553 w 6868353"/>
                <a:gd name="connsiteY4153" fmla="*/ 1013807 h 6857985"/>
                <a:gd name="connsiteX4154" fmla="*/ 2325786 w 6868353"/>
                <a:gd name="connsiteY4154" fmla="*/ 1011679 h 6857985"/>
                <a:gd name="connsiteX4155" fmla="*/ 2339947 w 6868353"/>
                <a:gd name="connsiteY4155" fmla="*/ 1016255 h 6857985"/>
                <a:gd name="connsiteX4156" fmla="*/ 2319165 w 6868353"/>
                <a:gd name="connsiteY4156" fmla="*/ 1020233 h 6857985"/>
                <a:gd name="connsiteX4157" fmla="*/ 2282243 w 6868353"/>
                <a:gd name="connsiteY4157" fmla="*/ 1042573 h 6857985"/>
                <a:gd name="connsiteX4158" fmla="*/ 2252074 w 6868353"/>
                <a:gd name="connsiteY4158" fmla="*/ 1042984 h 6857985"/>
                <a:gd name="connsiteX4159" fmla="*/ 2291247 w 6868353"/>
                <a:gd name="connsiteY4159" fmla="*/ 1028345 h 6857985"/>
                <a:gd name="connsiteX4160" fmla="*/ 2315597 w 6868353"/>
                <a:gd name="connsiteY4160" fmla="*/ 1015491 h 6857985"/>
                <a:gd name="connsiteX4161" fmla="*/ 2325786 w 6868353"/>
                <a:gd name="connsiteY4161" fmla="*/ 1011679 h 6857985"/>
                <a:gd name="connsiteX4162" fmla="*/ 2590448 w 6868353"/>
                <a:gd name="connsiteY4162" fmla="*/ 1011663 h 6857985"/>
                <a:gd name="connsiteX4163" fmla="*/ 2582148 w 6868353"/>
                <a:gd name="connsiteY4163" fmla="*/ 1015491 h 6857985"/>
                <a:gd name="connsiteX4164" fmla="*/ 2571375 w 6868353"/>
                <a:gd name="connsiteY4164" fmla="*/ 1023475 h 6857985"/>
                <a:gd name="connsiteX4165" fmla="*/ 2508460 w 6868353"/>
                <a:gd name="connsiteY4165" fmla="*/ 1045221 h 6857985"/>
                <a:gd name="connsiteX4166" fmla="*/ 2530914 w 6868353"/>
                <a:gd name="connsiteY4166" fmla="*/ 1028827 h 6857985"/>
                <a:gd name="connsiteX4167" fmla="*/ 2576896 w 6868353"/>
                <a:gd name="connsiteY4167" fmla="*/ 1014939 h 6857985"/>
                <a:gd name="connsiteX4168" fmla="*/ 2590448 w 6868353"/>
                <a:gd name="connsiteY4168" fmla="*/ 1011663 h 6857985"/>
                <a:gd name="connsiteX4169" fmla="*/ 2698576 w 6868353"/>
                <a:gd name="connsiteY4169" fmla="*/ 1005057 h 6857985"/>
                <a:gd name="connsiteX4170" fmla="*/ 2629801 w 6868353"/>
                <a:gd name="connsiteY4170" fmla="*/ 1031857 h 6857985"/>
                <a:gd name="connsiteX4171" fmla="*/ 2698576 w 6868353"/>
                <a:gd name="connsiteY4171" fmla="*/ 1005057 h 6857985"/>
                <a:gd name="connsiteX4172" fmla="*/ 2231335 w 6868353"/>
                <a:gd name="connsiteY4172" fmla="*/ 1001248 h 6857985"/>
                <a:gd name="connsiteX4173" fmla="*/ 2127846 w 6868353"/>
                <a:gd name="connsiteY4173" fmla="*/ 1036811 h 6857985"/>
                <a:gd name="connsiteX4174" fmla="*/ 2158822 w 6868353"/>
                <a:gd name="connsiteY4174" fmla="*/ 1035650 h 6857985"/>
                <a:gd name="connsiteX4175" fmla="*/ 2231335 w 6868353"/>
                <a:gd name="connsiteY4175" fmla="*/ 1001248 h 6857985"/>
                <a:gd name="connsiteX4176" fmla="*/ 1203427 w 6868353"/>
                <a:gd name="connsiteY4176" fmla="*/ 998630 h 6857985"/>
                <a:gd name="connsiteX4177" fmla="*/ 1169605 w 6868353"/>
                <a:gd name="connsiteY4177" fmla="*/ 1031758 h 6857985"/>
                <a:gd name="connsiteX4178" fmla="*/ 1142891 w 6868353"/>
                <a:gd name="connsiteY4178" fmla="*/ 1042305 h 6857985"/>
                <a:gd name="connsiteX4179" fmla="*/ 1157813 w 6868353"/>
                <a:gd name="connsiteY4179" fmla="*/ 1031248 h 6857985"/>
                <a:gd name="connsiteX4180" fmla="*/ 1203427 w 6868353"/>
                <a:gd name="connsiteY4180" fmla="*/ 998630 h 6857985"/>
                <a:gd name="connsiteX4181" fmla="*/ 5348199 w 6868353"/>
                <a:gd name="connsiteY4181" fmla="*/ 990730 h 6857985"/>
                <a:gd name="connsiteX4182" fmla="*/ 5380179 w 6868353"/>
                <a:gd name="connsiteY4182" fmla="*/ 997823 h 6857985"/>
                <a:gd name="connsiteX4183" fmla="*/ 5389127 w 6868353"/>
                <a:gd name="connsiteY4183" fmla="*/ 1031573 h 6857985"/>
                <a:gd name="connsiteX4184" fmla="*/ 5373157 w 6868353"/>
                <a:gd name="connsiteY4184" fmla="*/ 1014118 h 6857985"/>
                <a:gd name="connsiteX4185" fmla="*/ 5361819 w 6868353"/>
                <a:gd name="connsiteY4185" fmla="*/ 1013580 h 6857985"/>
                <a:gd name="connsiteX4186" fmla="*/ 5348199 w 6868353"/>
                <a:gd name="connsiteY4186" fmla="*/ 990730 h 6857985"/>
                <a:gd name="connsiteX4187" fmla="*/ 2652396 w 6868353"/>
                <a:gd name="connsiteY4187" fmla="*/ 988706 h 6857985"/>
                <a:gd name="connsiteX4188" fmla="*/ 2606018 w 6868353"/>
                <a:gd name="connsiteY4188" fmla="*/ 1009857 h 6857985"/>
                <a:gd name="connsiteX4189" fmla="*/ 2652396 w 6868353"/>
                <a:gd name="connsiteY4189" fmla="*/ 988706 h 6857985"/>
                <a:gd name="connsiteX4190" fmla="*/ 2478249 w 6868353"/>
                <a:gd name="connsiteY4190" fmla="*/ 982208 h 6857985"/>
                <a:gd name="connsiteX4191" fmla="*/ 2428373 w 6868353"/>
                <a:gd name="connsiteY4191" fmla="*/ 1001561 h 6857985"/>
                <a:gd name="connsiteX4192" fmla="*/ 2400130 w 6868353"/>
                <a:gd name="connsiteY4192" fmla="*/ 1018450 h 6857985"/>
                <a:gd name="connsiteX4193" fmla="*/ 2382178 w 6868353"/>
                <a:gd name="connsiteY4193" fmla="*/ 1017756 h 6857985"/>
                <a:gd name="connsiteX4194" fmla="*/ 2339395 w 6868353"/>
                <a:gd name="connsiteY4194" fmla="*/ 1039388 h 6857985"/>
                <a:gd name="connsiteX4195" fmla="*/ 2346417 w 6868353"/>
                <a:gd name="connsiteY4195" fmla="*/ 1048888 h 6857985"/>
                <a:gd name="connsiteX4196" fmla="*/ 2310175 w 6868353"/>
                <a:gd name="connsiteY4196" fmla="*/ 1047628 h 6857985"/>
                <a:gd name="connsiteX4197" fmla="*/ 2386241 w 6868353"/>
                <a:gd name="connsiteY4197" fmla="*/ 1014061 h 6857985"/>
                <a:gd name="connsiteX4198" fmla="*/ 2415292 w 6868353"/>
                <a:gd name="connsiteY4198" fmla="*/ 999409 h 6857985"/>
                <a:gd name="connsiteX4199" fmla="*/ 2445362 w 6868353"/>
                <a:gd name="connsiteY4199" fmla="*/ 984091 h 6857985"/>
                <a:gd name="connsiteX4200" fmla="*/ 2478249 w 6868353"/>
                <a:gd name="connsiteY4200" fmla="*/ 982208 h 6857985"/>
                <a:gd name="connsiteX4201" fmla="*/ 2409062 w 6868353"/>
                <a:gd name="connsiteY4201" fmla="*/ 981372 h 6857985"/>
                <a:gd name="connsiteX4202" fmla="*/ 2383112 w 6868353"/>
                <a:gd name="connsiteY4202" fmla="*/ 994467 h 6857985"/>
                <a:gd name="connsiteX4203" fmla="*/ 2380465 w 6868353"/>
                <a:gd name="connsiteY4203" fmla="*/ 999026 h 6857985"/>
                <a:gd name="connsiteX4204" fmla="*/ 2351146 w 6868353"/>
                <a:gd name="connsiteY4204" fmla="*/ 1007308 h 6857985"/>
                <a:gd name="connsiteX4205" fmla="*/ 2341533 w 6868353"/>
                <a:gd name="connsiteY4205" fmla="*/ 1002395 h 6857985"/>
                <a:gd name="connsiteX4206" fmla="*/ 2409062 w 6868353"/>
                <a:gd name="connsiteY4206" fmla="*/ 981372 h 6857985"/>
                <a:gd name="connsiteX4207" fmla="*/ 1548210 w 6868353"/>
                <a:gd name="connsiteY4207" fmla="*/ 972637 h 6857985"/>
                <a:gd name="connsiteX4208" fmla="*/ 1511473 w 6868353"/>
                <a:gd name="connsiteY4208" fmla="*/ 992273 h 6857985"/>
                <a:gd name="connsiteX4209" fmla="*/ 1483017 w 6868353"/>
                <a:gd name="connsiteY4209" fmla="*/ 1004943 h 6857985"/>
                <a:gd name="connsiteX4210" fmla="*/ 1507551 w 6868353"/>
                <a:gd name="connsiteY4210" fmla="*/ 1003230 h 6857985"/>
                <a:gd name="connsiteX4211" fmla="*/ 1531207 w 6868353"/>
                <a:gd name="connsiteY4211" fmla="*/ 986992 h 6857985"/>
                <a:gd name="connsiteX4212" fmla="*/ 1529254 w 6868353"/>
                <a:gd name="connsiteY4212" fmla="*/ 992485 h 6857985"/>
                <a:gd name="connsiteX4213" fmla="*/ 1548210 w 6868353"/>
                <a:gd name="connsiteY4213" fmla="*/ 972637 h 6857985"/>
                <a:gd name="connsiteX4214" fmla="*/ 4976325 w 6868353"/>
                <a:gd name="connsiteY4214" fmla="*/ 972291 h 6857985"/>
                <a:gd name="connsiteX4215" fmla="*/ 5003459 w 6868353"/>
                <a:gd name="connsiteY4215" fmla="*/ 995260 h 6857985"/>
                <a:gd name="connsiteX4216" fmla="*/ 5040647 w 6868353"/>
                <a:gd name="connsiteY4216" fmla="*/ 1012574 h 6857985"/>
                <a:gd name="connsiteX4217" fmla="*/ 5068609 w 6868353"/>
                <a:gd name="connsiteY4217" fmla="*/ 1023971 h 6857985"/>
                <a:gd name="connsiteX4218" fmla="*/ 5107611 w 6868353"/>
                <a:gd name="connsiteY4218" fmla="*/ 1050147 h 6857985"/>
                <a:gd name="connsiteX4219" fmla="*/ 5144391 w 6868353"/>
                <a:gd name="connsiteY4219" fmla="*/ 1081831 h 6857985"/>
                <a:gd name="connsiteX4220" fmla="*/ 5074371 w 6868353"/>
                <a:gd name="connsiteY4220" fmla="*/ 1039105 h 6857985"/>
                <a:gd name="connsiteX4221" fmla="*/ 5039319 w 6868353"/>
                <a:gd name="connsiteY4221" fmla="*/ 1018987 h 6857985"/>
                <a:gd name="connsiteX4222" fmla="*/ 4998079 w 6868353"/>
                <a:gd name="connsiteY4222" fmla="*/ 995727 h 6857985"/>
                <a:gd name="connsiteX4223" fmla="*/ 4987107 w 6868353"/>
                <a:gd name="connsiteY4223" fmla="*/ 980154 h 6857985"/>
                <a:gd name="connsiteX4224" fmla="*/ 4976325 w 6868353"/>
                <a:gd name="connsiteY4224" fmla="*/ 972291 h 6857985"/>
                <a:gd name="connsiteX4225" fmla="*/ 1514686 w 6868353"/>
                <a:gd name="connsiteY4225" fmla="*/ 966691 h 6857985"/>
                <a:gd name="connsiteX4226" fmla="*/ 1481403 w 6868353"/>
                <a:gd name="connsiteY4226" fmla="*/ 975737 h 6857985"/>
                <a:gd name="connsiteX4227" fmla="*/ 1446930 w 6868353"/>
                <a:gd name="connsiteY4227" fmla="*/ 1005000 h 6857985"/>
                <a:gd name="connsiteX4228" fmla="*/ 1514686 w 6868353"/>
                <a:gd name="connsiteY4228" fmla="*/ 966691 h 6857985"/>
                <a:gd name="connsiteX4229" fmla="*/ 1226432 w 6868353"/>
                <a:gd name="connsiteY4229" fmla="*/ 965119 h 6857985"/>
                <a:gd name="connsiteX4230" fmla="*/ 1220769 w 6868353"/>
                <a:gd name="connsiteY4230" fmla="*/ 982405 h 6857985"/>
                <a:gd name="connsiteX4231" fmla="*/ 1200213 w 6868353"/>
                <a:gd name="connsiteY4231" fmla="*/ 989625 h 6857985"/>
                <a:gd name="connsiteX4232" fmla="*/ 1182927 w 6868353"/>
                <a:gd name="connsiteY4232" fmla="*/ 1005835 h 6857985"/>
                <a:gd name="connsiteX4233" fmla="*/ 1226432 w 6868353"/>
                <a:gd name="connsiteY4233" fmla="*/ 965119 h 6857985"/>
                <a:gd name="connsiteX4234" fmla="*/ 1444594 w 6868353"/>
                <a:gd name="connsiteY4234" fmla="*/ 961127 h 6857985"/>
                <a:gd name="connsiteX4235" fmla="*/ 1412132 w 6868353"/>
                <a:gd name="connsiteY4235" fmla="*/ 984062 h 6857985"/>
                <a:gd name="connsiteX4236" fmla="*/ 1379231 w 6868353"/>
                <a:gd name="connsiteY4236" fmla="*/ 1009955 h 6857985"/>
                <a:gd name="connsiteX4237" fmla="*/ 1395667 w 6868353"/>
                <a:gd name="connsiteY4237" fmla="*/ 1001489 h 6857985"/>
                <a:gd name="connsiteX4238" fmla="*/ 1419140 w 6868353"/>
                <a:gd name="connsiteY4238" fmla="*/ 985421 h 6857985"/>
                <a:gd name="connsiteX4239" fmla="*/ 1444594 w 6868353"/>
                <a:gd name="connsiteY4239" fmla="*/ 961127 h 6857985"/>
                <a:gd name="connsiteX4240" fmla="*/ 1618628 w 6868353"/>
                <a:gd name="connsiteY4240" fmla="*/ 959791 h 6857985"/>
                <a:gd name="connsiteX4241" fmla="*/ 1583985 w 6868353"/>
                <a:gd name="connsiteY4241" fmla="*/ 973557 h 6857985"/>
                <a:gd name="connsiteX4242" fmla="*/ 1615131 w 6868353"/>
                <a:gd name="connsiteY4242" fmla="*/ 971561 h 6857985"/>
                <a:gd name="connsiteX4243" fmla="*/ 1618628 w 6868353"/>
                <a:gd name="connsiteY4243" fmla="*/ 959791 h 6857985"/>
                <a:gd name="connsiteX4244" fmla="*/ 1206584 w 6868353"/>
                <a:gd name="connsiteY4244" fmla="*/ 959429 h 6857985"/>
                <a:gd name="connsiteX4245" fmla="*/ 1188548 w 6868353"/>
                <a:gd name="connsiteY4245" fmla="*/ 988564 h 6857985"/>
                <a:gd name="connsiteX4246" fmla="*/ 1183168 w 6868353"/>
                <a:gd name="connsiteY4246" fmla="*/ 977564 h 6857985"/>
                <a:gd name="connsiteX4247" fmla="*/ 1144661 w 6868353"/>
                <a:gd name="connsiteY4247" fmla="*/ 994821 h 6857985"/>
                <a:gd name="connsiteX4248" fmla="*/ 1062181 w 6868353"/>
                <a:gd name="connsiteY4248" fmla="*/ 1082100 h 6857985"/>
                <a:gd name="connsiteX4249" fmla="*/ 1037802 w 6868353"/>
                <a:gd name="connsiteY4249" fmla="*/ 1106210 h 6857985"/>
                <a:gd name="connsiteX4250" fmla="*/ 1014231 w 6868353"/>
                <a:gd name="connsiteY4250" fmla="*/ 1131721 h 6857985"/>
                <a:gd name="connsiteX4251" fmla="*/ 970655 w 6868353"/>
                <a:gd name="connsiteY4251" fmla="*/ 1184187 h 6857985"/>
                <a:gd name="connsiteX4252" fmla="*/ 1014273 w 6868353"/>
                <a:gd name="connsiteY4252" fmla="*/ 1148285 h 6857985"/>
                <a:gd name="connsiteX4253" fmla="*/ 975922 w 6868353"/>
                <a:gd name="connsiteY4253" fmla="*/ 1187047 h 6857985"/>
                <a:gd name="connsiteX4254" fmla="*/ 1010111 w 6868353"/>
                <a:gd name="connsiteY4254" fmla="*/ 1166066 h 6857985"/>
                <a:gd name="connsiteX4255" fmla="*/ 962755 w 6868353"/>
                <a:gd name="connsiteY4255" fmla="*/ 1193120 h 6857985"/>
                <a:gd name="connsiteX4256" fmla="*/ 941633 w 6868353"/>
                <a:gd name="connsiteY4256" fmla="*/ 1208240 h 6857985"/>
                <a:gd name="connsiteX4257" fmla="*/ 925069 w 6868353"/>
                <a:gd name="connsiteY4257" fmla="*/ 1234190 h 6857985"/>
                <a:gd name="connsiteX4258" fmla="*/ 879455 w 6868353"/>
                <a:gd name="connsiteY4258" fmla="*/ 1288214 h 6857985"/>
                <a:gd name="connsiteX4259" fmla="*/ 905150 w 6868353"/>
                <a:gd name="connsiteY4259" fmla="*/ 1274963 h 6857985"/>
                <a:gd name="connsiteX4260" fmla="*/ 820094 w 6868353"/>
                <a:gd name="connsiteY4260" fmla="*/ 1352077 h 6857985"/>
                <a:gd name="connsiteX4261" fmla="*/ 737558 w 6868353"/>
                <a:gd name="connsiteY4261" fmla="*/ 1460860 h 6857985"/>
                <a:gd name="connsiteX4262" fmla="*/ 767373 w 6868353"/>
                <a:gd name="connsiteY4262" fmla="*/ 1454504 h 6857985"/>
                <a:gd name="connsiteX4263" fmla="*/ 768859 w 6868353"/>
                <a:gd name="connsiteY4263" fmla="*/ 1442569 h 6857985"/>
                <a:gd name="connsiteX4264" fmla="*/ 819570 w 6868353"/>
                <a:gd name="connsiteY4264" fmla="*/ 1407743 h 6857985"/>
                <a:gd name="connsiteX4265" fmla="*/ 859564 w 6868353"/>
                <a:gd name="connsiteY4265" fmla="*/ 1368796 h 6857985"/>
                <a:gd name="connsiteX4266" fmla="*/ 839036 w 6868353"/>
                <a:gd name="connsiteY4266" fmla="*/ 1391094 h 6857985"/>
                <a:gd name="connsiteX4267" fmla="*/ 844487 w 6868353"/>
                <a:gd name="connsiteY4267" fmla="*/ 1393529 h 6857985"/>
                <a:gd name="connsiteX4268" fmla="*/ 786131 w 6868353"/>
                <a:gd name="connsiteY4268" fmla="*/ 1443574 h 6857985"/>
                <a:gd name="connsiteX4269" fmla="*/ 817277 w 6868353"/>
                <a:gd name="connsiteY4269" fmla="*/ 1425637 h 6857985"/>
                <a:gd name="connsiteX4270" fmla="*/ 814913 w 6868353"/>
                <a:gd name="connsiteY4270" fmla="*/ 1443702 h 6857985"/>
                <a:gd name="connsiteX4271" fmla="*/ 751205 w 6868353"/>
                <a:gd name="connsiteY4271" fmla="*/ 1491638 h 6857985"/>
                <a:gd name="connsiteX4272" fmla="*/ 740106 w 6868353"/>
                <a:gd name="connsiteY4272" fmla="*/ 1487136 h 6857985"/>
                <a:gd name="connsiteX4273" fmla="*/ 765929 w 6868353"/>
                <a:gd name="connsiteY4273" fmla="*/ 1466410 h 6857985"/>
                <a:gd name="connsiteX4274" fmla="*/ 755566 w 6868353"/>
                <a:gd name="connsiteY4274" fmla="*/ 1455849 h 6857985"/>
                <a:gd name="connsiteX4275" fmla="*/ 722764 w 6868353"/>
                <a:gd name="connsiteY4275" fmla="*/ 1486272 h 6857985"/>
                <a:gd name="connsiteX4276" fmla="*/ 717979 w 6868353"/>
                <a:gd name="connsiteY4276" fmla="*/ 1477934 h 6857985"/>
                <a:gd name="connsiteX4277" fmla="*/ 718715 w 6868353"/>
                <a:gd name="connsiteY4277" fmla="*/ 1471931 h 6857985"/>
                <a:gd name="connsiteX4278" fmla="*/ 739880 w 6868353"/>
                <a:gd name="connsiteY4278" fmla="*/ 1442767 h 6857985"/>
                <a:gd name="connsiteX4279" fmla="*/ 751630 w 6868353"/>
                <a:gd name="connsiteY4279" fmla="*/ 1441479 h 6857985"/>
                <a:gd name="connsiteX4280" fmla="*/ 822727 w 6868353"/>
                <a:gd name="connsiteY4280" fmla="*/ 1344913 h 6857985"/>
                <a:gd name="connsiteX4281" fmla="*/ 833288 w 6868353"/>
                <a:gd name="connsiteY4281" fmla="*/ 1317732 h 6857985"/>
                <a:gd name="connsiteX4282" fmla="*/ 859097 w 6868353"/>
                <a:gd name="connsiteY4282" fmla="*/ 1304197 h 6857985"/>
                <a:gd name="connsiteX4283" fmla="*/ 921728 w 6868353"/>
                <a:gd name="connsiteY4283" fmla="*/ 1217598 h 6857985"/>
                <a:gd name="connsiteX4284" fmla="*/ 956144 w 6868353"/>
                <a:gd name="connsiteY4284" fmla="*/ 1196178 h 6857985"/>
                <a:gd name="connsiteX4285" fmla="*/ 992103 w 6868353"/>
                <a:gd name="connsiteY4285" fmla="*/ 1142537 h 6857985"/>
                <a:gd name="connsiteX4286" fmla="*/ 1146345 w 6868353"/>
                <a:gd name="connsiteY4286" fmla="*/ 988974 h 6857985"/>
                <a:gd name="connsiteX4287" fmla="*/ 1182163 w 6868353"/>
                <a:gd name="connsiteY4287" fmla="*/ 968107 h 6857985"/>
                <a:gd name="connsiteX4288" fmla="*/ 1206584 w 6868353"/>
                <a:gd name="connsiteY4288" fmla="*/ 959429 h 6857985"/>
                <a:gd name="connsiteX4289" fmla="*/ 1590271 w 6868353"/>
                <a:gd name="connsiteY4289" fmla="*/ 957616 h 6857985"/>
                <a:gd name="connsiteX4290" fmla="*/ 1555388 w 6868353"/>
                <a:gd name="connsiteY4290" fmla="*/ 985945 h 6857985"/>
                <a:gd name="connsiteX4291" fmla="*/ 1527272 w 6868353"/>
                <a:gd name="connsiteY4291" fmla="*/ 997950 h 6857985"/>
                <a:gd name="connsiteX4292" fmla="*/ 1497060 w 6868353"/>
                <a:gd name="connsiteY4292" fmla="*/ 1015887 h 6857985"/>
                <a:gd name="connsiteX4293" fmla="*/ 1456444 w 6868353"/>
                <a:gd name="connsiteY4293" fmla="*/ 1046665 h 6857985"/>
                <a:gd name="connsiteX4294" fmla="*/ 1473616 w 6868353"/>
                <a:gd name="connsiteY4294" fmla="*/ 1066485 h 6857985"/>
                <a:gd name="connsiteX4295" fmla="*/ 1515833 w 6868353"/>
                <a:gd name="connsiteY4295" fmla="*/ 1030568 h 6857985"/>
                <a:gd name="connsiteX4296" fmla="*/ 1508386 w 6868353"/>
                <a:gd name="connsiteY4296" fmla="*/ 1017798 h 6857985"/>
                <a:gd name="connsiteX4297" fmla="*/ 1582400 w 6868353"/>
                <a:gd name="connsiteY4297" fmla="*/ 993292 h 6857985"/>
                <a:gd name="connsiteX4298" fmla="*/ 1584368 w 6868353"/>
                <a:gd name="connsiteY4298" fmla="*/ 987997 h 6857985"/>
                <a:gd name="connsiteX4299" fmla="*/ 1571201 w 6868353"/>
                <a:gd name="connsiteY4299" fmla="*/ 991338 h 6857985"/>
                <a:gd name="connsiteX4300" fmla="*/ 1545025 w 6868353"/>
                <a:gd name="connsiteY4300" fmla="*/ 998176 h 6857985"/>
                <a:gd name="connsiteX4301" fmla="*/ 1562891 w 6868353"/>
                <a:gd name="connsiteY4301" fmla="*/ 986171 h 6857985"/>
                <a:gd name="connsiteX4302" fmla="*/ 1581678 w 6868353"/>
                <a:gd name="connsiteY4302" fmla="*/ 971787 h 6857985"/>
                <a:gd name="connsiteX4303" fmla="*/ 1590271 w 6868353"/>
                <a:gd name="connsiteY4303" fmla="*/ 957616 h 6857985"/>
                <a:gd name="connsiteX4304" fmla="*/ 2539351 w 6868353"/>
                <a:gd name="connsiteY4304" fmla="*/ 945456 h 6857985"/>
                <a:gd name="connsiteX4305" fmla="*/ 2513358 w 6868353"/>
                <a:gd name="connsiteY4305" fmla="*/ 966564 h 6857985"/>
                <a:gd name="connsiteX4306" fmla="*/ 2495818 w 6868353"/>
                <a:gd name="connsiteY4306" fmla="*/ 974379 h 6857985"/>
                <a:gd name="connsiteX4307" fmla="*/ 2539351 w 6868353"/>
                <a:gd name="connsiteY4307" fmla="*/ 945456 h 6857985"/>
                <a:gd name="connsiteX4308" fmla="*/ 2292947 w 6868353"/>
                <a:gd name="connsiteY4308" fmla="*/ 945370 h 6857985"/>
                <a:gd name="connsiteX4309" fmla="*/ 2257483 w 6868353"/>
                <a:gd name="connsiteY4309" fmla="*/ 963279 h 6857985"/>
                <a:gd name="connsiteX4310" fmla="*/ 2238923 w 6868353"/>
                <a:gd name="connsiteY4310" fmla="*/ 963548 h 6857985"/>
                <a:gd name="connsiteX4311" fmla="*/ 2200500 w 6868353"/>
                <a:gd name="connsiteY4311" fmla="*/ 978611 h 6857985"/>
                <a:gd name="connsiteX4312" fmla="*/ 2188169 w 6868353"/>
                <a:gd name="connsiteY4312" fmla="*/ 1002296 h 6857985"/>
                <a:gd name="connsiteX4313" fmla="*/ 2181742 w 6868353"/>
                <a:gd name="connsiteY4313" fmla="*/ 979135 h 6857985"/>
                <a:gd name="connsiteX4314" fmla="*/ 2150766 w 6868353"/>
                <a:gd name="connsiteY4314" fmla="*/ 1002296 h 6857985"/>
                <a:gd name="connsiteX4315" fmla="*/ 2125411 w 6868353"/>
                <a:gd name="connsiteY4315" fmla="*/ 1013664 h 6857985"/>
                <a:gd name="connsiteX4316" fmla="*/ 2097790 w 6868353"/>
                <a:gd name="connsiteY4316" fmla="*/ 1024834 h 6857985"/>
                <a:gd name="connsiteX4317" fmla="*/ 2128653 w 6868353"/>
                <a:gd name="connsiteY4317" fmla="*/ 1022668 h 6857985"/>
                <a:gd name="connsiteX4318" fmla="*/ 2126770 w 6868353"/>
                <a:gd name="connsiteY4318" fmla="*/ 1018010 h 6857985"/>
                <a:gd name="connsiteX4319" fmla="*/ 2154659 w 6868353"/>
                <a:gd name="connsiteY4319" fmla="*/ 1007902 h 6857985"/>
                <a:gd name="connsiteX4320" fmla="*/ 2172257 w 6868353"/>
                <a:gd name="connsiteY4320" fmla="*/ 1021352 h 6857985"/>
                <a:gd name="connsiteX4321" fmla="*/ 2230061 w 6868353"/>
                <a:gd name="connsiteY4321" fmla="*/ 997851 h 6857985"/>
                <a:gd name="connsiteX4322" fmla="*/ 2256025 w 6868353"/>
                <a:gd name="connsiteY4322" fmla="*/ 984982 h 6857985"/>
                <a:gd name="connsiteX4323" fmla="*/ 2289648 w 6868353"/>
                <a:gd name="connsiteY4323" fmla="*/ 973161 h 6857985"/>
                <a:gd name="connsiteX4324" fmla="*/ 2288657 w 6868353"/>
                <a:gd name="connsiteY4324" fmla="*/ 963845 h 6857985"/>
                <a:gd name="connsiteX4325" fmla="*/ 2324928 w 6868353"/>
                <a:gd name="connsiteY4325" fmla="*/ 955351 h 6857985"/>
                <a:gd name="connsiteX4326" fmla="*/ 2336296 w 6868353"/>
                <a:gd name="connsiteY4326" fmla="*/ 946333 h 6857985"/>
                <a:gd name="connsiteX4327" fmla="*/ 2292947 w 6868353"/>
                <a:gd name="connsiteY4327" fmla="*/ 945370 h 6857985"/>
                <a:gd name="connsiteX4328" fmla="*/ 2477038 w 6868353"/>
                <a:gd name="connsiteY4328" fmla="*/ 941253 h 6857985"/>
                <a:gd name="connsiteX4329" fmla="*/ 2503322 w 6868353"/>
                <a:gd name="connsiteY4329" fmla="*/ 942355 h 6857985"/>
                <a:gd name="connsiteX4330" fmla="*/ 2450260 w 6868353"/>
                <a:gd name="connsiteY4330" fmla="*/ 965955 h 6857985"/>
                <a:gd name="connsiteX4331" fmla="*/ 2455343 w 6868353"/>
                <a:gd name="connsiteY4331" fmla="*/ 947778 h 6857985"/>
                <a:gd name="connsiteX4332" fmla="*/ 2477038 w 6868353"/>
                <a:gd name="connsiteY4332" fmla="*/ 941253 h 6857985"/>
                <a:gd name="connsiteX4333" fmla="*/ 5730455 w 6868353"/>
                <a:gd name="connsiteY4333" fmla="*/ 940770 h 6857985"/>
                <a:gd name="connsiteX4334" fmla="*/ 5822563 w 6868353"/>
                <a:gd name="connsiteY4334" fmla="*/ 1015520 h 6857985"/>
                <a:gd name="connsiteX4335" fmla="*/ 5846501 w 6868353"/>
                <a:gd name="connsiteY4335" fmla="*/ 1056066 h 6857985"/>
                <a:gd name="connsiteX4336" fmla="*/ 5811291 w 6868353"/>
                <a:gd name="connsiteY4336" fmla="*/ 1036642 h 6857985"/>
                <a:gd name="connsiteX4337" fmla="*/ 5808163 w 6868353"/>
                <a:gd name="connsiteY4337" fmla="*/ 1019710 h 6857985"/>
                <a:gd name="connsiteX4338" fmla="*/ 5810655 w 6868353"/>
                <a:gd name="connsiteY4338" fmla="*/ 1013127 h 6857985"/>
                <a:gd name="connsiteX4339" fmla="*/ 5788995 w 6868353"/>
                <a:gd name="connsiteY4339" fmla="*/ 991764 h 6857985"/>
                <a:gd name="connsiteX4340" fmla="*/ 5793313 w 6868353"/>
                <a:gd name="connsiteY4340" fmla="*/ 1015435 h 6857985"/>
                <a:gd name="connsiteX4341" fmla="*/ 5829201 w 6868353"/>
                <a:gd name="connsiteY4341" fmla="*/ 1075772 h 6857985"/>
                <a:gd name="connsiteX4342" fmla="*/ 5808547 w 6868353"/>
                <a:gd name="connsiteY4342" fmla="*/ 1053616 h 6857985"/>
                <a:gd name="connsiteX4343" fmla="*/ 5817479 w 6868353"/>
                <a:gd name="connsiteY4343" fmla="*/ 1073167 h 6857985"/>
                <a:gd name="connsiteX4344" fmla="*/ 5861395 w 6868353"/>
                <a:gd name="connsiteY4344" fmla="*/ 1077032 h 6857985"/>
                <a:gd name="connsiteX4345" fmla="*/ 5910987 w 6868353"/>
                <a:gd name="connsiteY4345" fmla="*/ 1152433 h 6857985"/>
                <a:gd name="connsiteX4346" fmla="*/ 5878835 w 6868353"/>
                <a:gd name="connsiteY4346" fmla="*/ 1127602 h 6857985"/>
                <a:gd name="connsiteX4347" fmla="*/ 5896335 w 6868353"/>
                <a:gd name="connsiteY4347" fmla="*/ 1154967 h 6857985"/>
                <a:gd name="connsiteX4348" fmla="*/ 5938903 w 6868353"/>
                <a:gd name="connsiteY4348" fmla="*/ 1183522 h 6857985"/>
                <a:gd name="connsiteX4349" fmla="*/ 5974623 w 6868353"/>
                <a:gd name="connsiteY4349" fmla="*/ 1234615 h 6857985"/>
                <a:gd name="connsiteX4350" fmla="*/ 5975189 w 6868353"/>
                <a:gd name="connsiteY4350" fmla="*/ 1222950 h 6857985"/>
                <a:gd name="connsiteX4351" fmla="*/ 6020479 w 6868353"/>
                <a:gd name="connsiteY4351" fmla="*/ 1279819 h 6857985"/>
                <a:gd name="connsiteX4352" fmla="*/ 6071331 w 6868353"/>
                <a:gd name="connsiteY4352" fmla="*/ 1347108 h 6857985"/>
                <a:gd name="connsiteX4353" fmla="*/ 6036999 w 6868353"/>
                <a:gd name="connsiteY4353" fmla="*/ 1308020 h 6857985"/>
                <a:gd name="connsiteX4354" fmla="*/ 6001379 w 6868353"/>
                <a:gd name="connsiteY4354" fmla="*/ 1267828 h 6857985"/>
                <a:gd name="connsiteX4355" fmla="*/ 5927607 w 6868353"/>
                <a:gd name="connsiteY4355" fmla="*/ 1188322 h 6857985"/>
                <a:gd name="connsiteX4356" fmla="*/ 5854755 w 6868353"/>
                <a:gd name="connsiteY4356" fmla="*/ 1115441 h 6857985"/>
                <a:gd name="connsiteX4357" fmla="*/ 5788427 w 6868353"/>
                <a:gd name="connsiteY4357" fmla="*/ 1055315 h 6857985"/>
                <a:gd name="connsiteX4358" fmla="*/ 5793341 w 6868353"/>
                <a:gd name="connsiteY4358" fmla="*/ 1043820 h 6857985"/>
                <a:gd name="connsiteX4359" fmla="*/ 5789603 w 6868353"/>
                <a:gd name="connsiteY4359" fmla="*/ 1037222 h 6857985"/>
                <a:gd name="connsiteX4360" fmla="*/ 5805587 w 6868353"/>
                <a:gd name="connsiteY4360" fmla="*/ 1047147 h 6857985"/>
                <a:gd name="connsiteX4361" fmla="*/ 5796995 w 6868353"/>
                <a:gd name="connsiteY4361" fmla="*/ 1036784 h 6857985"/>
                <a:gd name="connsiteX4362" fmla="*/ 5789589 w 6868353"/>
                <a:gd name="connsiteY4362" fmla="*/ 1027652 h 6857985"/>
                <a:gd name="connsiteX4363" fmla="*/ 5779793 w 6868353"/>
                <a:gd name="connsiteY4363" fmla="*/ 1012773 h 6857985"/>
                <a:gd name="connsiteX4364" fmla="*/ 5783559 w 6868353"/>
                <a:gd name="connsiteY4364" fmla="*/ 1002339 h 6857985"/>
                <a:gd name="connsiteX4365" fmla="*/ 5730455 w 6868353"/>
                <a:gd name="connsiteY4365" fmla="*/ 940770 h 6857985"/>
                <a:gd name="connsiteX4366" fmla="*/ 5169139 w 6868353"/>
                <a:gd name="connsiteY4366" fmla="*/ 940763 h 6857985"/>
                <a:gd name="connsiteX4367" fmla="*/ 5204375 w 6868353"/>
                <a:gd name="connsiteY4367" fmla="*/ 965148 h 6857985"/>
                <a:gd name="connsiteX4368" fmla="*/ 5216721 w 6868353"/>
                <a:gd name="connsiteY4368" fmla="*/ 992684 h 6857985"/>
                <a:gd name="connsiteX4369" fmla="*/ 5144931 w 6868353"/>
                <a:gd name="connsiteY4369" fmla="*/ 960618 h 6857985"/>
                <a:gd name="connsiteX4370" fmla="*/ 5206031 w 6868353"/>
                <a:gd name="connsiteY4370" fmla="*/ 976247 h 6857985"/>
                <a:gd name="connsiteX4371" fmla="*/ 5167511 w 6868353"/>
                <a:gd name="connsiteY4371" fmla="*/ 943488 h 6857985"/>
                <a:gd name="connsiteX4372" fmla="*/ 5169139 w 6868353"/>
                <a:gd name="connsiteY4372" fmla="*/ 940763 h 6857985"/>
                <a:gd name="connsiteX4373" fmla="*/ 1823467 w 6868353"/>
                <a:gd name="connsiteY4373" fmla="*/ 936763 h 6857985"/>
                <a:gd name="connsiteX4374" fmla="*/ 1773026 w 6868353"/>
                <a:gd name="connsiteY4374" fmla="*/ 954261 h 6857985"/>
                <a:gd name="connsiteX4375" fmla="*/ 1818966 w 6868353"/>
                <a:gd name="connsiteY4375" fmla="*/ 947012 h 6857985"/>
                <a:gd name="connsiteX4376" fmla="*/ 1823467 w 6868353"/>
                <a:gd name="connsiteY4376" fmla="*/ 936763 h 6857985"/>
                <a:gd name="connsiteX4377" fmla="*/ 2282154 w 6868353"/>
                <a:gd name="connsiteY4377" fmla="*/ 935557 h 6857985"/>
                <a:gd name="connsiteX4378" fmla="*/ 2273282 w 6868353"/>
                <a:gd name="connsiteY4378" fmla="*/ 935715 h 6857985"/>
                <a:gd name="connsiteX4379" fmla="*/ 2245973 w 6868353"/>
                <a:gd name="connsiteY4379" fmla="*/ 947437 h 6857985"/>
                <a:gd name="connsiteX4380" fmla="*/ 2244048 w 6868353"/>
                <a:gd name="connsiteY4380" fmla="*/ 953978 h 6857985"/>
                <a:gd name="connsiteX4381" fmla="*/ 2289379 w 6868353"/>
                <a:gd name="connsiteY4381" fmla="*/ 940670 h 6857985"/>
                <a:gd name="connsiteX4382" fmla="*/ 2282154 w 6868353"/>
                <a:gd name="connsiteY4382" fmla="*/ 935557 h 6857985"/>
                <a:gd name="connsiteX4383" fmla="*/ 2457622 w 6868353"/>
                <a:gd name="connsiteY4383" fmla="*/ 934017 h 6857985"/>
                <a:gd name="connsiteX4384" fmla="*/ 2404943 w 6868353"/>
                <a:gd name="connsiteY4384" fmla="*/ 967145 h 6857985"/>
                <a:gd name="connsiteX4385" fmla="*/ 2457622 w 6868353"/>
                <a:gd name="connsiteY4385" fmla="*/ 934017 h 6857985"/>
                <a:gd name="connsiteX4386" fmla="*/ 4803147 w 6868353"/>
                <a:gd name="connsiteY4386" fmla="*/ 929755 h 6857985"/>
                <a:gd name="connsiteX4387" fmla="*/ 4908195 w 6868353"/>
                <a:gd name="connsiteY4387" fmla="*/ 981754 h 6857985"/>
                <a:gd name="connsiteX4388" fmla="*/ 4906411 w 6868353"/>
                <a:gd name="connsiteY4388" fmla="*/ 987360 h 6857985"/>
                <a:gd name="connsiteX4389" fmla="*/ 4926159 w 6868353"/>
                <a:gd name="connsiteY4389" fmla="*/ 991084 h 6857985"/>
                <a:gd name="connsiteX4390" fmla="*/ 5019695 w 6868353"/>
                <a:gd name="connsiteY4390" fmla="*/ 1047896 h 6857985"/>
                <a:gd name="connsiteX4391" fmla="*/ 5072615 w 6868353"/>
                <a:gd name="connsiteY4391" fmla="*/ 1079481 h 6857985"/>
                <a:gd name="connsiteX4392" fmla="*/ 5211807 w 6868353"/>
                <a:gd name="connsiteY4392" fmla="*/ 1169350 h 6857985"/>
                <a:gd name="connsiteX4393" fmla="*/ 5152277 w 6868353"/>
                <a:gd name="connsiteY4393" fmla="*/ 1130673 h 6857985"/>
                <a:gd name="connsiteX4394" fmla="*/ 5116799 w 6868353"/>
                <a:gd name="connsiteY4394" fmla="*/ 1113826 h 6857985"/>
                <a:gd name="connsiteX4395" fmla="*/ 5035383 w 6868353"/>
                <a:gd name="connsiteY4395" fmla="*/ 1058557 h 6857985"/>
                <a:gd name="connsiteX4396" fmla="*/ 5006911 w 6868353"/>
                <a:gd name="connsiteY4396" fmla="*/ 1049609 h 6857985"/>
                <a:gd name="connsiteX4397" fmla="*/ 4905871 w 6868353"/>
                <a:gd name="connsiteY4397" fmla="*/ 988564 h 6857985"/>
                <a:gd name="connsiteX4398" fmla="*/ 4814799 w 6868353"/>
                <a:gd name="connsiteY4398" fmla="*/ 944733 h 6857985"/>
                <a:gd name="connsiteX4399" fmla="*/ 4803147 w 6868353"/>
                <a:gd name="connsiteY4399" fmla="*/ 929755 h 6857985"/>
                <a:gd name="connsiteX4400" fmla="*/ 5553153 w 6868353"/>
                <a:gd name="connsiteY4400" fmla="*/ 924360 h 6857985"/>
                <a:gd name="connsiteX4401" fmla="*/ 5559775 w 6868353"/>
                <a:gd name="connsiteY4401" fmla="*/ 928439 h 6857985"/>
                <a:gd name="connsiteX4402" fmla="*/ 5607895 w 6868353"/>
                <a:gd name="connsiteY4402" fmla="*/ 945598 h 6857985"/>
                <a:gd name="connsiteX4403" fmla="*/ 5626385 w 6868353"/>
                <a:gd name="connsiteY4403" fmla="*/ 962091 h 6857985"/>
                <a:gd name="connsiteX4404" fmla="*/ 5648315 w 6868353"/>
                <a:gd name="connsiteY4404" fmla="*/ 979476 h 6857985"/>
                <a:gd name="connsiteX4405" fmla="*/ 5616985 w 6868353"/>
                <a:gd name="connsiteY4405" fmla="*/ 964059 h 6857985"/>
                <a:gd name="connsiteX4406" fmla="*/ 5591147 w 6868353"/>
                <a:gd name="connsiteY4406" fmla="*/ 954955 h 6857985"/>
                <a:gd name="connsiteX4407" fmla="*/ 5617565 w 6868353"/>
                <a:gd name="connsiteY4407" fmla="*/ 980906 h 6857985"/>
                <a:gd name="connsiteX4408" fmla="*/ 5633109 w 6868353"/>
                <a:gd name="connsiteY4408" fmla="*/ 994510 h 6857985"/>
                <a:gd name="connsiteX4409" fmla="*/ 5641095 w 6868353"/>
                <a:gd name="connsiteY4409" fmla="*/ 1007280 h 6857985"/>
                <a:gd name="connsiteX4410" fmla="*/ 5624431 w 6868353"/>
                <a:gd name="connsiteY4410" fmla="*/ 991000 h 6857985"/>
                <a:gd name="connsiteX4411" fmla="*/ 5616955 w 6868353"/>
                <a:gd name="connsiteY4411" fmla="*/ 985563 h 6857985"/>
                <a:gd name="connsiteX4412" fmla="*/ 5629655 w 6868353"/>
                <a:gd name="connsiteY4412" fmla="*/ 1005596 h 6857985"/>
                <a:gd name="connsiteX4413" fmla="*/ 5609325 w 6868353"/>
                <a:gd name="connsiteY4413" fmla="*/ 982788 h 6857985"/>
                <a:gd name="connsiteX4414" fmla="*/ 5582839 w 6868353"/>
                <a:gd name="connsiteY4414" fmla="*/ 959670 h 6857985"/>
                <a:gd name="connsiteX4415" fmla="*/ 5554027 w 6868353"/>
                <a:gd name="connsiteY4415" fmla="*/ 927873 h 6857985"/>
                <a:gd name="connsiteX4416" fmla="*/ 5553153 w 6868353"/>
                <a:gd name="connsiteY4416" fmla="*/ 924360 h 6857985"/>
                <a:gd name="connsiteX4417" fmla="*/ 1727029 w 6868353"/>
                <a:gd name="connsiteY4417" fmla="*/ 918882 h 6857985"/>
                <a:gd name="connsiteX4418" fmla="*/ 1670160 w 6868353"/>
                <a:gd name="connsiteY4418" fmla="*/ 954870 h 6857985"/>
                <a:gd name="connsiteX4419" fmla="*/ 1703089 w 6868353"/>
                <a:gd name="connsiteY4419" fmla="*/ 940344 h 6857985"/>
                <a:gd name="connsiteX4420" fmla="*/ 1738114 w 6868353"/>
                <a:gd name="connsiteY4420" fmla="*/ 921799 h 6857985"/>
                <a:gd name="connsiteX4421" fmla="*/ 1727029 w 6868353"/>
                <a:gd name="connsiteY4421" fmla="*/ 918882 h 6857985"/>
                <a:gd name="connsiteX4422" fmla="*/ 2392273 w 6868353"/>
                <a:gd name="connsiteY4422" fmla="*/ 915300 h 6857985"/>
                <a:gd name="connsiteX4423" fmla="*/ 2304513 w 6868353"/>
                <a:gd name="connsiteY4423" fmla="*/ 936281 h 6857985"/>
                <a:gd name="connsiteX4424" fmla="*/ 2353992 w 6868353"/>
                <a:gd name="connsiteY4424" fmla="*/ 937442 h 6857985"/>
                <a:gd name="connsiteX4425" fmla="*/ 2392273 w 6868353"/>
                <a:gd name="connsiteY4425" fmla="*/ 915300 h 6857985"/>
                <a:gd name="connsiteX4426" fmla="*/ 2541489 w 6868353"/>
                <a:gd name="connsiteY4426" fmla="*/ 913050 h 6857985"/>
                <a:gd name="connsiteX4427" fmla="*/ 2529767 w 6868353"/>
                <a:gd name="connsiteY4427" fmla="*/ 922988 h 6857985"/>
                <a:gd name="connsiteX4428" fmla="*/ 2529824 w 6868353"/>
                <a:gd name="connsiteY4428" fmla="*/ 930562 h 6857985"/>
                <a:gd name="connsiteX4429" fmla="*/ 2511519 w 6868353"/>
                <a:gd name="connsiteY4429" fmla="*/ 919619 h 6857985"/>
                <a:gd name="connsiteX4430" fmla="*/ 2541489 w 6868353"/>
                <a:gd name="connsiteY4430" fmla="*/ 913050 h 6857985"/>
                <a:gd name="connsiteX4431" fmla="*/ 2646733 w 6868353"/>
                <a:gd name="connsiteY4431" fmla="*/ 912880 h 6857985"/>
                <a:gd name="connsiteX4432" fmla="*/ 2554103 w 6868353"/>
                <a:gd name="connsiteY4432" fmla="*/ 942525 h 6857985"/>
                <a:gd name="connsiteX4433" fmla="*/ 2553990 w 6868353"/>
                <a:gd name="connsiteY4433" fmla="*/ 933224 h 6857985"/>
                <a:gd name="connsiteX4434" fmla="*/ 2569067 w 6868353"/>
                <a:gd name="connsiteY4434" fmla="*/ 930492 h 6857985"/>
                <a:gd name="connsiteX4435" fmla="*/ 2646733 w 6868353"/>
                <a:gd name="connsiteY4435" fmla="*/ 912880 h 6857985"/>
                <a:gd name="connsiteX4436" fmla="*/ 4956413 w 6868353"/>
                <a:gd name="connsiteY4436" fmla="*/ 905023 h 6857985"/>
                <a:gd name="connsiteX4437" fmla="*/ 5002791 w 6868353"/>
                <a:gd name="connsiteY4437" fmla="*/ 929218 h 6857985"/>
                <a:gd name="connsiteX4438" fmla="*/ 4956413 w 6868353"/>
                <a:gd name="connsiteY4438" fmla="*/ 905023 h 6857985"/>
                <a:gd name="connsiteX4439" fmla="*/ 2673020 w 6868353"/>
                <a:gd name="connsiteY4439" fmla="*/ 902497 h 6857985"/>
                <a:gd name="connsiteX4440" fmla="*/ 2669182 w 6868353"/>
                <a:gd name="connsiteY4440" fmla="*/ 904119 h 6857985"/>
                <a:gd name="connsiteX4441" fmla="*/ 2666733 w 6868353"/>
                <a:gd name="connsiteY4441" fmla="*/ 904142 h 6857985"/>
                <a:gd name="connsiteX4442" fmla="*/ 1488467 w 6868353"/>
                <a:gd name="connsiteY4442" fmla="*/ 893340 h 6857985"/>
                <a:gd name="connsiteX4443" fmla="*/ 1464995 w 6868353"/>
                <a:gd name="connsiteY4443" fmla="*/ 905787 h 6857985"/>
                <a:gd name="connsiteX4444" fmla="*/ 1460804 w 6868353"/>
                <a:gd name="connsiteY4444" fmla="*/ 916928 h 6857985"/>
                <a:gd name="connsiteX4445" fmla="*/ 1438507 w 6868353"/>
                <a:gd name="connsiteY4445" fmla="*/ 928155 h 6857985"/>
                <a:gd name="connsiteX4446" fmla="*/ 1444693 w 6868353"/>
                <a:gd name="connsiteY4446" fmla="*/ 911478 h 6857985"/>
                <a:gd name="connsiteX4447" fmla="*/ 1404600 w 6868353"/>
                <a:gd name="connsiteY4447" fmla="*/ 937768 h 6857985"/>
                <a:gd name="connsiteX4448" fmla="*/ 1406158 w 6868353"/>
                <a:gd name="connsiteY4448" fmla="*/ 917396 h 6857985"/>
                <a:gd name="connsiteX4449" fmla="*/ 1387640 w 6868353"/>
                <a:gd name="connsiteY4449" fmla="*/ 941732 h 6857985"/>
                <a:gd name="connsiteX4450" fmla="*/ 1382119 w 6868353"/>
                <a:gd name="connsiteY4450" fmla="*/ 948598 h 6857985"/>
                <a:gd name="connsiteX4451" fmla="*/ 1371048 w 6868353"/>
                <a:gd name="connsiteY4451" fmla="*/ 956031 h 6857985"/>
                <a:gd name="connsiteX4452" fmla="*/ 1351185 w 6868353"/>
                <a:gd name="connsiteY4452" fmla="*/ 968517 h 6857985"/>
                <a:gd name="connsiteX4453" fmla="*/ 1360784 w 6868353"/>
                <a:gd name="connsiteY4453" fmla="*/ 975468 h 6857985"/>
                <a:gd name="connsiteX4454" fmla="*/ 1461384 w 6868353"/>
                <a:gd name="connsiteY4454" fmla="*/ 931680 h 6857985"/>
                <a:gd name="connsiteX4455" fmla="*/ 1487717 w 6868353"/>
                <a:gd name="connsiteY4455" fmla="*/ 909468 h 6857985"/>
                <a:gd name="connsiteX4456" fmla="*/ 1488467 w 6868353"/>
                <a:gd name="connsiteY4456" fmla="*/ 893340 h 6857985"/>
                <a:gd name="connsiteX4457" fmla="*/ 2673971 w 6868353"/>
                <a:gd name="connsiteY4457" fmla="*/ 893088 h 6857985"/>
                <a:gd name="connsiteX4458" fmla="*/ 2652834 w 6868353"/>
                <a:gd name="connsiteY4458" fmla="*/ 904272 h 6857985"/>
                <a:gd name="connsiteX4459" fmla="*/ 2666733 w 6868353"/>
                <a:gd name="connsiteY4459" fmla="*/ 904142 h 6857985"/>
                <a:gd name="connsiteX4460" fmla="*/ 2649833 w 6868353"/>
                <a:gd name="connsiteY4460" fmla="*/ 908562 h 6857985"/>
                <a:gd name="connsiteX4461" fmla="*/ 2673971 w 6868353"/>
                <a:gd name="connsiteY4461" fmla="*/ 893088 h 6857985"/>
                <a:gd name="connsiteX4462" fmla="*/ 1342507 w 6868353"/>
                <a:gd name="connsiteY4462" fmla="*/ 891191 h 6857985"/>
                <a:gd name="connsiteX4463" fmla="*/ 1384284 w 6868353"/>
                <a:gd name="connsiteY4463" fmla="*/ 893895 h 6857985"/>
                <a:gd name="connsiteX4464" fmla="*/ 1327726 w 6868353"/>
                <a:gd name="connsiteY4464" fmla="*/ 936041 h 6857985"/>
                <a:gd name="connsiteX4465" fmla="*/ 1281164 w 6868353"/>
                <a:gd name="connsiteY4465" fmla="*/ 981825 h 6857985"/>
                <a:gd name="connsiteX4466" fmla="*/ 1314815 w 6868353"/>
                <a:gd name="connsiteY4466" fmla="*/ 970443 h 6857985"/>
                <a:gd name="connsiteX4467" fmla="*/ 1275557 w 6868353"/>
                <a:gd name="connsiteY4467" fmla="*/ 998955 h 6857985"/>
                <a:gd name="connsiteX4468" fmla="*/ 1240094 w 6868353"/>
                <a:gd name="connsiteY4468" fmla="*/ 1016128 h 6857985"/>
                <a:gd name="connsiteX4469" fmla="*/ 1245445 w 6868353"/>
                <a:gd name="connsiteY4469" fmla="*/ 999153 h 6857985"/>
                <a:gd name="connsiteX4470" fmla="*/ 1216734 w 6868353"/>
                <a:gd name="connsiteY4470" fmla="*/ 1013636 h 6857985"/>
                <a:gd name="connsiteX4471" fmla="*/ 1187769 w 6868353"/>
                <a:gd name="connsiteY4471" fmla="*/ 1029832 h 6857985"/>
                <a:gd name="connsiteX4472" fmla="*/ 1215262 w 6868353"/>
                <a:gd name="connsiteY4472" fmla="*/ 999451 h 6857985"/>
                <a:gd name="connsiteX4473" fmla="*/ 1225229 w 6868353"/>
                <a:gd name="connsiteY4473" fmla="*/ 1006147 h 6857985"/>
                <a:gd name="connsiteX4474" fmla="*/ 1241170 w 6868353"/>
                <a:gd name="connsiteY4474" fmla="*/ 975299 h 6857985"/>
                <a:gd name="connsiteX4475" fmla="*/ 1251009 w 6868353"/>
                <a:gd name="connsiteY4475" fmla="*/ 982066 h 6857985"/>
                <a:gd name="connsiteX4476" fmla="*/ 1243109 w 6868353"/>
                <a:gd name="connsiteY4476" fmla="*/ 969522 h 6857985"/>
                <a:gd name="connsiteX4477" fmla="*/ 1289502 w 6868353"/>
                <a:gd name="connsiteY4477" fmla="*/ 938391 h 6857985"/>
                <a:gd name="connsiteX4478" fmla="*/ 1266483 w 6868353"/>
                <a:gd name="connsiteY4478" fmla="*/ 971604 h 6857985"/>
                <a:gd name="connsiteX4479" fmla="*/ 1295292 w 6868353"/>
                <a:gd name="connsiteY4479" fmla="*/ 956795 h 6857985"/>
                <a:gd name="connsiteX4480" fmla="*/ 1292319 w 6868353"/>
                <a:gd name="connsiteY4480" fmla="*/ 947636 h 6857985"/>
                <a:gd name="connsiteX4481" fmla="*/ 1336957 w 6868353"/>
                <a:gd name="connsiteY4481" fmla="*/ 922705 h 6857985"/>
                <a:gd name="connsiteX4482" fmla="*/ 1341048 w 6868353"/>
                <a:gd name="connsiteY4482" fmla="*/ 911549 h 6857985"/>
                <a:gd name="connsiteX4483" fmla="*/ 1303036 w 6868353"/>
                <a:gd name="connsiteY4483" fmla="*/ 933790 h 6857985"/>
                <a:gd name="connsiteX4484" fmla="*/ 1319175 w 6868353"/>
                <a:gd name="connsiteY4484" fmla="*/ 911705 h 6857985"/>
                <a:gd name="connsiteX4485" fmla="*/ 1342507 w 6868353"/>
                <a:gd name="connsiteY4485" fmla="*/ 891191 h 6857985"/>
                <a:gd name="connsiteX4486" fmla="*/ 5709475 w 6868353"/>
                <a:gd name="connsiteY4486" fmla="*/ 890384 h 6857985"/>
                <a:gd name="connsiteX4487" fmla="*/ 5749369 w 6868353"/>
                <a:gd name="connsiteY4487" fmla="*/ 914890 h 6857985"/>
                <a:gd name="connsiteX4488" fmla="*/ 5743451 w 6868353"/>
                <a:gd name="connsiteY4488" fmla="*/ 913857 h 6857985"/>
                <a:gd name="connsiteX4489" fmla="*/ 5761983 w 6868353"/>
                <a:gd name="connsiteY4489" fmla="*/ 928764 h 6857985"/>
                <a:gd name="connsiteX4490" fmla="*/ 5709475 w 6868353"/>
                <a:gd name="connsiteY4490" fmla="*/ 890384 h 6857985"/>
                <a:gd name="connsiteX4491" fmla="*/ 4834505 w 6868353"/>
                <a:gd name="connsiteY4491" fmla="*/ 886477 h 6857985"/>
                <a:gd name="connsiteX4492" fmla="*/ 4840933 w 6868353"/>
                <a:gd name="connsiteY4492" fmla="*/ 902276 h 6857985"/>
                <a:gd name="connsiteX4493" fmla="*/ 4863499 w 6868353"/>
                <a:gd name="connsiteY4493" fmla="*/ 915896 h 6857985"/>
                <a:gd name="connsiteX4494" fmla="*/ 4886107 w 6868353"/>
                <a:gd name="connsiteY4494" fmla="*/ 929557 h 6857985"/>
                <a:gd name="connsiteX4495" fmla="*/ 4925719 w 6868353"/>
                <a:gd name="connsiteY4495" fmla="*/ 947508 h 6857985"/>
                <a:gd name="connsiteX4496" fmla="*/ 4934059 w 6868353"/>
                <a:gd name="connsiteY4496" fmla="*/ 945923 h 6857985"/>
                <a:gd name="connsiteX4497" fmla="*/ 4979843 w 6868353"/>
                <a:gd name="connsiteY4497" fmla="*/ 986172 h 6857985"/>
                <a:gd name="connsiteX4498" fmla="*/ 4826167 w 6868353"/>
                <a:gd name="connsiteY4498" fmla="*/ 898666 h 6857985"/>
                <a:gd name="connsiteX4499" fmla="*/ 4834505 w 6868353"/>
                <a:gd name="connsiteY4499" fmla="*/ 886477 h 6857985"/>
                <a:gd name="connsiteX4500" fmla="*/ 2528761 w 6868353"/>
                <a:gd name="connsiteY4500" fmla="*/ 883631 h 6857985"/>
                <a:gd name="connsiteX4501" fmla="*/ 2538077 w 6868353"/>
                <a:gd name="connsiteY4501" fmla="*/ 889407 h 6857985"/>
                <a:gd name="connsiteX4502" fmla="*/ 2526907 w 6868353"/>
                <a:gd name="connsiteY4502" fmla="*/ 893300 h 6857985"/>
                <a:gd name="connsiteX4503" fmla="*/ 2516374 w 6868353"/>
                <a:gd name="connsiteY4503" fmla="*/ 897533 h 6857985"/>
                <a:gd name="connsiteX4504" fmla="*/ 2496823 w 6868353"/>
                <a:gd name="connsiteY4504" fmla="*/ 905575 h 6857985"/>
                <a:gd name="connsiteX4505" fmla="*/ 2464531 w 6868353"/>
                <a:gd name="connsiteY4505" fmla="*/ 919802 h 6857985"/>
                <a:gd name="connsiteX4506" fmla="*/ 2433781 w 6868353"/>
                <a:gd name="connsiteY4506" fmla="*/ 941449 h 6857985"/>
                <a:gd name="connsiteX4507" fmla="*/ 2408780 w 6868353"/>
                <a:gd name="connsiteY4507" fmla="*/ 945342 h 6857985"/>
                <a:gd name="connsiteX4508" fmla="*/ 2382561 w 6868353"/>
                <a:gd name="connsiteY4508" fmla="*/ 952364 h 6857985"/>
                <a:gd name="connsiteX4509" fmla="*/ 2392825 w 6868353"/>
                <a:gd name="connsiteY4509" fmla="*/ 966719 h 6857985"/>
                <a:gd name="connsiteX4510" fmla="*/ 2353581 w 6868353"/>
                <a:gd name="connsiteY4510" fmla="*/ 970188 h 6857985"/>
                <a:gd name="connsiteX4511" fmla="*/ 2328396 w 6868353"/>
                <a:gd name="connsiteY4511" fmla="*/ 992712 h 6857985"/>
                <a:gd name="connsiteX4512" fmla="*/ 2271597 w 6868353"/>
                <a:gd name="connsiteY4512" fmla="*/ 1005156 h 6857985"/>
                <a:gd name="connsiteX4513" fmla="*/ 2260583 w 6868353"/>
                <a:gd name="connsiteY4513" fmla="*/ 1014740 h 6857985"/>
                <a:gd name="connsiteX4514" fmla="*/ 2279709 w 6868353"/>
                <a:gd name="connsiteY4514" fmla="*/ 1007251 h 6857985"/>
                <a:gd name="connsiteX4515" fmla="*/ 2298750 w 6868353"/>
                <a:gd name="connsiteY4515" fmla="*/ 1001164 h 6857985"/>
                <a:gd name="connsiteX4516" fmla="*/ 2289577 w 6868353"/>
                <a:gd name="connsiteY4516" fmla="*/ 1006841 h 6857985"/>
                <a:gd name="connsiteX4517" fmla="*/ 2269205 w 6868353"/>
                <a:gd name="connsiteY4517" fmla="*/ 1020601 h 6857985"/>
                <a:gd name="connsiteX4518" fmla="*/ 2223095 w 6868353"/>
                <a:gd name="connsiteY4518" fmla="*/ 1052710 h 6857985"/>
                <a:gd name="connsiteX4519" fmla="*/ 2179392 w 6868353"/>
                <a:gd name="connsiteY4519" fmla="*/ 1067504 h 6857985"/>
                <a:gd name="connsiteX4520" fmla="*/ 2174097 w 6868353"/>
                <a:gd name="connsiteY4520" fmla="*/ 1053743 h 6857985"/>
                <a:gd name="connsiteX4521" fmla="*/ 2223279 w 6868353"/>
                <a:gd name="connsiteY4521" fmla="*/ 1029803 h 6857985"/>
                <a:gd name="connsiteX4522" fmla="*/ 2254835 w 6868353"/>
                <a:gd name="connsiteY4522" fmla="*/ 1013169 h 6857985"/>
                <a:gd name="connsiteX4523" fmla="*/ 2271583 w 6868353"/>
                <a:gd name="connsiteY4523" fmla="*/ 1004122 h 6857985"/>
                <a:gd name="connsiteX4524" fmla="*/ 2289053 w 6868353"/>
                <a:gd name="connsiteY4524" fmla="*/ 995529 h 6857985"/>
                <a:gd name="connsiteX4525" fmla="*/ 2357998 w 6868353"/>
                <a:gd name="connsiteY4525" fmla="*/ 960589 h 6857985"/>
                <a:gd name="connsiteX4526" fmla="*/ 2414697 w 6868353"/>
                <a:gd name="connsiteY4526" fmla="*/ 930817 h 6857985"/>
                <a:gd name="connsiteX4527" fmla="*/ 2424211 w 6868353"/>
                <a:gd name="connsiteY4527" fmla="*/ 936111 h 6857985"/>
                <a:gd name="connsiteX4528" fmla="*/ 2471864 w 6868353"/>
                <a:gd name="connsiteY4528" fmla="*/ 911775 h 6857985"/>
                <a:gd name="connsiteX4529" fmla="*/ 2528761 w 6868353"/>
                <a:gd name="connsiteY4529" fmla="*/ 883631 h 6857985"/>
                <a:gd name="connsiteX4530" fmla="*/ 2625469 w 6868353"/>
                <a:gd name="connsiteY4530" fmla="*/ 882456 h 6857985"/>
                <a:gd name="connsiteX4531" fmla="*/ 2620018 w 6868353"/>
                <a:gd name="connsiteY4531" fmla="*/ 895155 h 6857985"/>
                <a:gd name="connsiteX4532" fmla="*/ 2550606 w 6868353"/>
                <a:gd name="connsiteY4532" fmla="*/ 909539 h 6857985"/>
                <a:gd name="connsiteX4533" fmla="*/ 2620160 w 6868353"/>
                <a:gd name="connsiteY4533" fmla="*/ 885755 h 6857985"/>
                <a:gd name="connsiteX4534" fmla="*/ 2625469 w 6868353"/>
                <a:gd name="connsiteY4534" fmla="*/ 882456 h 6857985"/>
                <a:gd name="connsiteX4535" fmla="*/ 2583819 w 6868353"/>
                <a:gd name="connsiteY4535" fmla="*/ 881055 h 6857985"/>
                <a:gd name="connsiteX4536" fmla="*/ 2526298 w 6868353"/>
                <a:gd name="connsiteY4536" fmla="*/ 906708 h 6857985"/>
                <a:gd name="connsiteX4537" fmla="*/ 2533150 w 6868353"/>
                <a:gd name="connsiteY4537" fmla="*/ 897945 h 6857985"/>
                <a:gd name="connsiteX4538" fmla="*/ 2583819 w 6868353"/>
                <a:gd name="connsiteY4538" fmla="*/ 881055 h 6857985"/>
                <a:gd name="connsiteX4539" fmla="*/ 4953495 w 6868353"/>
                <a:gd name="connsiteY4539" fmla="*/ 877473 h 6857985"/>
                <a:gd name="connsiteX4540" fmla="*/ 4963435 w 6868353"/>
                <a:gd name="connsiteY4540" fmla="*/ 898850 h 6857985"/>
                <a:gd name="connsiteX4541" fmla="*/ 4953495 w 6868353"/>
                <a:gd name="connsiteY4541" fmla="*/ 877473 h 6857985"/>
                <a:gd name="connsiteX4542" fmla="*/ 5196405 w 6868353"/>
                <a:gd name="connsiteY4542" fmla="*/ 876057 h 6857985"/>
                <a:gd name="connsiteX4543" fmla="*/ 5218831 w 6868353"/>
                <a:gd name="connsiteY4543" fmla="*/ 909496 h 6857985"/>
                <a:gd name="connsiteX4544" fmla="*/ 5260069 w 6868353"/>
                <a:gd name="connsiteY4544" fmla="*/ 937244 h 6857985"/>
                <a:gd name="connsiteX4545" fmla="*/ 5243379 w 6868353"/>
                <a:gd name="connsiteY4545" fmla="*/ 920609 h 6857985"/>
                <a:gd name="connsiteX4546" fmla="*/ 5222497 w 6868353"/>
                <a:gd name="connsiteY4546" fmla="*/ 915046 h 6857985"/>
                <a:gd name="connsiteX4547" fmla="*/ 5196405 w 6868353"/>
                <a:gd name="connsiteY4547" fmla="*/ 876057 h 6857985"/>
                <a:gd name="connsiteX4548" fmla="*/ 5551975 w 6868353"/>
                <a:gd name="connsiteY4548" fmla="*/ 875973 h 6857985"/>
                <a:gd name="connsiteX4549" fmla="*/ 5640063 w 6868353"/>
                <a:gd name="connsiteY4549" fmla="*/ 943870 h 6857985"/>
                <a:gd name="connsiteX4550" fmla="*/ 5645073 w 6868353"/>
                <a:gd name="connsiteY4550" fmla="*/ 933125 h 6857985"/>
                <a:gd name="connsiteX4551" fmla="*/ 5660873 w 6868353"/>
                <a:gd name="connsiteY4551" fmla="*/ 941874 h 6857985"/>
                <a:gd name="connsiteX4552" fmla="*/ 5678045 w 6868353"/>
                <a:gd name="connsiteY4552" fmla="*/ 958084 h 6857985"/>
                <a:gd name="connsiteX4553" fmla="*/ 5718479 w 6868353"/>
                <a:gd name="connsiteY4553" fmla="*/ 990886 h 6857985"/>
                <a:gd name="connsiteX4554" fmla="*/ 5684657 w 6868353"/>
                <a:gd name="connsiteY4554" fmla="*/ 956286 h 6857985"/>
                <a:gd name="connsiteX4555" fmla="*/ 5723829 w 6868353"/>
                <a:gd name="connsiteY4555" fmla="*/ 980268 h 6857985"/>
                <a:gd name="connsiteX4556" fmla="*/ 5749071 w 6868353"/>
                <a:gd name="connsiteY4556" fmla="*/ 1019328 h 6857985"/>
                <a:gd name="connsiteX4557" fmla="*/ 5751775 w 6868353"/>
                <a:gd name="connsiteY4557" fmla="*/ 1014019 h 6857985"/>
                <a:gd name="connsiteX4558" fmla="*/ 5738283 w 6868353"/>
                <a:gd name="connsiteY4558" fmla="*/ 976941 h 6857985"/>
                <a:gd name="connsiteX4559" fmla="*/ 5781363 w 6868353"/>
                <a:gd name="connsiteY4559" fmla="*/ 1019299 h 6857985"/>
                <a:gd name="connsiteX4560" fmla="*/ 5779439 w 6868353"/>
                <a:gd name="connsiteY4560" fmla="*/ 1047713 h 6857985"/>
                <a:gd name="connsiteX4561" fmla="*/ 5682717 w 6868353"/>
                <a:gd name="connsiteY4561" fmla="*/ 973416 h 6857985"/>
                <a:gd name="connsiteX4562" fmla="*/ 5695627 w 6868353"/>
                <a:gd name="connsiteY4562" fmla="*/ 998715 h 6857985"/>
                <a:gd name="connsiteX4563" fmla="*/ 5729139 w 6868353"/>
                <a:gd name="connsiteY4563" fmla="*/ 1033159 h 6857985"/>
                <a:gd name="connsiteX4564" fmla="*/ 5704067 w 6868353"/>
                <a:gd name="connsiteY4564" fmla="*/ 994255 h 6857985"/>
                <a:gd name="connsiteX4565" fmla="*/ 5764459 w 6868353"/>
                <a:gd name="connsiteY4565" fmla="*/ 1052908 h 6857985"/>
                <a:gd name="connsiteX4566" fmla="*/ 5797179 w 6868353"/>
                <a:gd name="connsiteY4566" fmla="*/ 1083191 h 6857985"/>
                <a:gd name="connsiteX4567" fmla="*/ 5830475 w 6868353"/>
                <a:gd name="connsiteY4567" fmla="*/ 1113982 h 6857985"/>
                <a:gd name="connsiteX4568" fmla="*/ 5895853 w 6868353"/>
                <a:gd name="connsiteY4568" fmla="*/ 1175948 h 6857985"/>
                <a:gd name="connsiteX4569" fmla="*/ 5950995 w 6868353"/>
                <a:gd name="connsiteY4569" fmla="*/ 1239995 h 6857985"/>
                <a:gd name="connsiteX4570" fmla="*/ 5994825 w 6868353"/>
                <a:gd name="connsiteY4570" fmla="*/ 1280145 h 6857985"/>
                <a:gd name="connsiteX4571" fmla="*/ 6018977 w 6868353"/>
                <a:gd name="connsiteY4571" fmla="*/ 1305401 h 6857985"/>
                <a:gd name="connsiteX4572" fmla="*/ 6043667 w 6868353"/>
                <a:gd name="connsiteY4572" fmla="*/ 1333446 h 6857985"/>
                <a:gd name="connsiteX4573" fmla="*/ 6137063 w 6868353"/>
                <a:gd name="connsiteY4573" fmla="*/ 1459855 h 6857985"/>
                <a:gd name="connsiteX4574" fmla="*/ 6110375 w 6868353"/>
                <a:gd name="connsiteY4574" fmla="*/ 1428257 h 6857985"/>
                <a:gd name="connsiteX4575" fmla="*/ 6096303 w 6868353"/>
                <a:gd name="connsiteY4575" fmla="*/ 1409286 h 6857985"/>
                <a:gd name="connsiteX4576" fmla="*/ 6087101 w 6868353"/>
                <a:gd name="connsiteY4576" fmla="*/ 1393996 h 6857985"/>
                <a:gd name="connsiteX4577" fmla="*/ 6075747 w 6868353"/>
                <a:gd name="connsiteY4577" fmla="*/ 1390287 h 6857985"/>
                <a:gd name="connsiteX4578" fmla="*/ 6059977 w 6868353"/>
                <a:gd name="connsiteY4578" fmla="*/ 1373284 h 6857985"/>
                <a:gd name="connsiteX4579" fmla="*/ 6016939 w 6868353"/>
                <a:gd name="connsiteY4579" fmla="*/ 1314207 h 6857985"/>
                <a:gd name="connsiteX4580" fmla="*/ 6000487 w 6868353"/>
                <a:gd name="connsiteY4580" fmla="*/ 1294882 h 6857985"/>
                <a:gd name="connsiteX4581" fmla="*/ 5981559 w 6868353"/>
                <a:gd name="connsiteY4581" fmla="*/ 1274836 h 6857985"/>
                <a:gd name="connsiteX4582" fmla="*/ 5939499 w 6868353"/>
                <a:gd name="connsiteY4582" fmla="*/ 1231572 h 6857985"/>
                <a:gd name="connsiteX4583" fmla="*/ 5893855 w 6868353"/>
                <a:gd name="connsiteY4583" fmla="*/ 1185278 h 6857985"/>
                <a:gd name="connsiteX4584" fmla="*/ 5845425 w 6868353"/>
                <a:gd name="connsiteY4584" fmla="*/ 1139041 h 6857985"/>
                <a:gd name="connsiteX4585" fmla="*/ 5797843 w 6868353"/>
                <a:gd name="connsiteY4585" fmla="*/ 1092973 h 6857985"/>
                <a:gd name="connsiteX4586" fmla="*/ 5775219 w 6868353"/>
                <a:gd name="connsiteY4586" fmla="*/ 1070322 h 6857985"/>
                <a:gd name="connsiteX4587" fmla="*/ 5753135 w 6868353"/>
                <a:gd name="connsiteY4587" fmla="*/ 1048831 h 6857985"/>
                <a:gd name="connsiteX4588" fmla="*/ 5733059 w 6868353"/>
                <a:gd name="connsiteY4588" fmla="*/ 1062507 h 6857985"/>
                <a:gd name="connsiteX4589" fmla="*/ 5735523 w 6868353"/>
                <a:gd name="connsiteY4589" fmla="*/ 1045802 h 6857985"/>
                <a:gd name="connsiteX4590" fmla="*/ 5661283 w 6868353"/>
                <a:gd name="connsiteY4590" fmla="*/ 952520 h 6857985"/>
                <a:gd name="connsiteX4591" fmla="*/ 5656343 w 6868353"/>
                <a:gd name="connsiteY4591" fmla="*/ 963704 h 6857985"/>
                <a:gd name="connsiteX4592" fmla="*/ 5619719 w 6868353"/>
                <a:gd name="connsiteY4592" fmla="*/ 946999 h 6857985"/>
                <a:gd name="connsiteX4593" fmla="*/ 5602459 w 6868353"/>
                <a:gd name="connsiteY4593" fmla="*/ 916306 h 6857985"/>
                <a:gd name="connsiteX4594" fmla="*/ 5581281 w 6868353"/>
                <a:gd name="connsiteY4594" fmla="*/ 908053 h 6857985"/>
                <a:gd name="connsiteX4595" fmla="*/ 5551975 w 6868353"/>
                <a:gd name="connsiteY4595" fmla="*/ 875973 h 6857985"/>
                <a:gd name="connsiteX4596" fmla="*/ 2018836 w 6868353"/>
                <a:gd name="connsiteY4596" fmla="*/ 875179 h 6857985"/>
                <a:gd name="connsiteX4597" fmla="*/ 1970900 w 6868353"/>
                <a:gd name="connsiteY4597" fmla="*/ 884650 h 6857985"/>
                <a:gd name="connsiteX4598" fmla="*/ 1952892 w 6868353"/>
                <a:gd name="connsiteY4598" fmla="*/ 895962 h 6857985"/>
                <a:gd name="connsiteX4599" fmla="*/ 1950301 w 6868353"/>
                <a:gd name="connsiteY4599" fmla="*/ 901016 h 6857985"/>
                <a:gd name="connsiteX4600" fmla="*/ 1971579 w 6868353"/>
                <a:gd name="connsiteY4600" fmla="*/ 908279 h 6857985"/>
                <a:gd name="connsiteX4601" fmla="*/ 2009875 w 6868353"/>
                <a:gd name="connsiteY4601" fmla="*/ 880785 h 6857985"/>
                <a:gd name="connsiteX4602" fmla="*/ 2018836 w 6868353"/>
                <a:gd name="connsiteY4602" fmla="*/ 875179 h 6857985"/>
                <a:gd name="connsiteX4603" fmla="*/ 5030823 w 6868353"/>
                <a:gd name="connsiteY4603" fmla="*/ 871569 h 6857985"/>
                <a:gd name="connsiteX4604" fmla="*/ 5046283 w 6868353"/>
                <a:gd name="connsiteY4604" fmla="*/ 892833 h 6857985"/>
                <a:gd name="connsiteX4605" fmla="*/ 5085739 w 6868353"/>
                <a:gd name="connsiteY4605" fmla="*/ 906976 h 6857985"/>
                <a:gd name="connsiteX4606" fmla="*/ 5044075 w 6868353"/>
                <a:gd name="connsiteY4606" fmla="*/ 881833 h 6857985"/>
                <a:gd name="connsiteX4607" fmla="*/ 5030823 w 6868353"/>
                <a:gd name="connsiteY4607" fmla="*/ 871569 h 6857985"/>
                <a:gd name="connsiteX4608" fmla="*/ 1357881 w 6868353"/>
                <a:gd name="connsiteY4608" fmla="*/ 866685 h 6857985"/>
                <a:gd name="connsiteX4609" fmla="*/ 1332922 w 6868353"/>
                <a:gd name="connsiteY4609" fmla="*/ 884027 h 6857985"/>
                <a:gd name="connsiteX4610" fmla="*/ 1303914 w 6868353"/>
                <a:gd name="connsiteY4610" fmla="*/ 895990 h 6857985"/>
                <a:gd name="connsiteX4611" fmla="*/ 1284943 w 6868353"/>
                <a:gd name="connsiteY4611" fmla="*/ 900421 h 6857985"/>
                <a:gd name="connsiteX4612" fmla="*/ 1243732 w 6868353"/>
                <a:gd name="connsiteY4612" fmla="*/ 913319 h 6857985"/>
                <a:gd name="connsiteX4613" fmla="*/ 1299115 w 6868353"/>
                <a:gd name="connsiteY4613" fmla="*/ 886278 h 6857985"/>
                <a:gd name="connsiteX4614" fmla="*/ 1357881 w 6868353"/>
                <a:gd name="connsiteY4614" fmla="*/ 866685 h 6857985"/>
                <a:gd name="connsiteX4615" fmla="*/ 2677907 w 6868353"/>
                <a:gd name="connsiteY4615" fmla="*/ 861051 h 6857985"/>
                <a:gd name="connsiteX4616" fmla="*/ 2717292 w 6868353"/>
                <a:gd name="connsiteY4616" fmla="*/ 863373 h 6857985"/>
                <a:gd name="connsiteX4617" fmla="*/ 2680441 w 6868353"/>
                <a:gd name="connsiteY4617" fmla="*/ 875590 h 6857985"/>
                <a:gd name="connsiteX4618" fmla="*/ 2650711 w 6868353"/>
                <a:gd name="connsiteY4618" fmla="*/ 884311 h 6857985"/>
                <a:gd name="connsiteX4619" fmla="*/ 2626134 w 6868353"/>
                <a:gd name="connsiteY4619" fmla="*/ 886520 h 6857985"/>
                <a:gd name="connsiteX4620" fmla="*/ 2671621 w 6868353"/>
                <a:gd name="connsiteY4620" fmla="*/ 869290 h 6857985"/>
                <a:gd name="connsiteX4621" fmla="*/ 2635180 w 6868353"/>
                <a:gd name="connsiteY4621" fmla="*/ 883037 h 6857985"/>
                <a:gd name="connsiteX4622" fmla="*/ 2642075 w 6868353"/>
                <a:gd name="connsiteY4622" fmla="*/ 874288 h 6857985"/>
                <a:gd name="connsiteX4623" fmla="*/ 2677907 w 6868353"/>
                <a:gd name="connsiteY4623" fmla="*/ 861051 h 6857985"/>
                <a:gd name="connsiteX4624" fmla="*/ 2166636 w 6868353"/>
                <a:gd name="connsiteY4624" fmla="*/ 857341 h 6857985"/>
                <a:gd name="connsiteX4625" fmla="*/ 2110971 w 6868353"/>
                <a:gd name="connsiteY4625" fmla="*/ 878690 h 6857985"/>
                <a:gd name="connsiteX4626" fmla="*/ 2090230 w 6868353"/>
                <a:gd name="connsiteY4626" fmla="*/ 893753 h 6857985"/>
                <a:gd name="connsiteX4627" fmla="*/ 2166636 w 6868353"/>
                <a:gd name="connsiteY4627" fmla="*/ 857341 h 6857985"/>
                <a:gd name="connsiteX4628" fmla="*/ 5475923 w 6868353"/>
                <a:gd name="connsiteY4628" fmla="*/ 851806 h 6857985"/>
                <a:gd name="connsiteX4629" fmla="*/ 5502143 w 6868353"/>
                <a:gd name="connsiteY4629" fmla="*/ 886533 h 6857985"/>
                <a:gd name="connsiteX4630" fmla="*/ 5557469 w 6868353"/>
                <a:gd name="connsiteY4630" fmla="*/ 933988 h 6857985"/>
                <a:gd name="connsiteX4631" fmla="*/ 5499325 w 6868353"/>
                <a:gd name="connsiteY4631" fmla="*/ 898992 h 6857985"/>
                <a:gd name="connsiteX4632" fmla="*/ 5475923 w 6868353"/>
                <a:gd name="connsiteY4632" fmla="*/ 851806 h 6857985"/>
                <a:gd name="connsiteX4633" fmla="*/ 1839437 w 6868353"/>
                <a:gd name="connsiteY4633" fmla="*/ 847672 h 6857985"/>
                <a:gd name="connsiteX4634" fmla="*/ 1768156 w 6868353"/>
                <a:gd name="connsiteY4634" fmla="*/ 868837 h 6857985"/>
                <a:gd name="connsiteX4635" fmla="*/ 1714203 w 6868353"/>
                <a:gd name="connsiteY4635" fmla="*/ 907825 h 6857985"/>
                <a:gd name="connsiteX4636" fmla="*/ 1676616 w 6868353"/>
                <a:gd name="connsiteY4636" fmla="*/ 938886 h 6857985"/>
                <a:gd name="connsiteX4637" fmla="*/ 1689753 w 6868353"/>
                <a:gd name="connsiteY4637" fmla="*/ 936126 h 6857985"/>
                <a:gd name="connsiteX4638" fmla="*/ 1792449 w 6868353"/>
                <a:gd name="connsiteY4638" fmla="*/ 869658 h 6857985"/>
                <a:gd name="connsiteX4639" fmla="*/ 1778703 w 6868353"/>
                <a:gd name="connsiteY4639" fmla="*/ 886307 h 6857985"/>
                <a:gd name="connsiteX4640" fmla="*/ 1823326 w 6868353"/>
                <a:gd name="connsiteY4640" fmla="*/ 869502 h 6857985"/>
                <a:gd name="connsiteX4641" fmla="*/ 1819008 w 6868353"/>
                <a:gd name="connsiteY4641" fmla="*/ 865411 h 6857985"/>
                <a:gd name="connsiteX4642" fmla="*/ 1839437 w 6868353"/>
                <a:gd name="connsiteY4642" fmla="*/ 847672 h 6857985"/>
                <a:gd name="connsiteX4643" fmla="*/ 2638974 w 6868353"/>
                <a:gd name="connsiteY4643" fmla="*/ 841060 h 6857985"/>
                <a:gd name="connsiteX4644" fmla="*/ 2580760 w 6868353"/>
                <a:gd name="connsiteY4644" fmla="*/ 875986 h 6857985"/>
                <a:gd name="connsiteX4645" fmla="*/ 2574687 w 6868353"/>
                <a:gd name="connsiteY4645" fmla="*/ 865864 h 6857985"/>
                <a:gd name="connsiteX4646" fmla="*/ 2617399 w 6868353"/>
                <a:gd name="connsiteY4646" fmla="*/ 861829 h 6857985"/>
                <a:gd name="connsiteX4647" fmla="*/ 2638974 w 6868353"/>
                <a:gd name="connsiteY4647" fmla="*/ 841060 h 6857985"/>
                <a:gd name="connsiteX4648" fmla="*/ 5501721 w 6868353"/>
                <a:gd name="connsiteY4648" fmla="*/ 839063 h 6857985"/>
                <a:gd name="connsiteX4649" fmla="*/ 5519923 w 6868353"/>
                <a:gd name="connsiteY4649" fmla="*/ 849555 h 6857985"/>
                <a:gd name="connsiteX4650" fmla="*/ 5515309 w 6868353"/>
                <a:gd name="connsiteY4650" fmla="*/ 855983 h 6857985"/>
                <a:gd name="connsiteX4651" fmla="*/ 5528333 w 6868353"/>
                <a:gd name="connsiteY4651" fmla="*/ 873254 h 6857985"/>
                <a:gd name="connsiteX4652" fmla="*/ 5514883 w 6868353"/>
                <a:gd name="connsiteY4652" fmla="*/ 867294 h 6857985"/>
                <a:gd name="connsiteX4653" fmla="*/ 5490081 w 6868353"/>
                <a:gd name="connsiteY4653" fmla="*/ 847234 h 6857985"/>
                <a:gd name="connsiteX4654" fmla="*/ 5501721 w 6868353"/>
                <a:gd name="connsiteY4654" fmla="*/ 839063 h 6857985"/>
                <a:gd name="connsiteX4655" fmla="*/ 2500362 w 6868353"/>
                <a:gd name="connsiteY4655" fmla="*/ 838697 h 6857985"/>
                <a:gd name="connsiteX4656" fmla="*/ 2466923 w 6868353"/>
                <a:gd name="connsiteY4656" fmla="*/ 859848 h 6857985"/>
                <a:gd name="connsiteX4657" fmla="*/ 2454493 w 6868353"/>
                <a:gd name="connsiteY4657" fmla="*/ 858984 h 6857985"/>
                <a:gd name="connsiteX4658" fmla="*/ 2500362 w 6868353"/>
                <a:gd name="connsiteY4658" fmla="*/ 838697 h 6857985"/>
                <a:gd name="connsiteX4659" fmla="*/ 4982447 w 6868353"/>
                <a:gd name="connsiteY4659" fmla="*/ 838641 h 6857985"/>
                <a:gd name="connsiteX4660" fmla="*/ 4985009 w 6868353"/>
                <a:gd name="connsiteY4660" fmla="*/ 840350 h 6857985"/>
                <a:gd name="connsiteX4661" fmla="*/ 4985081 w 6868353"/>
                <a:gd name="connsiteY4661" fmla="*/ 841160 h 6857985"/>
                <a:gd name="connsiteX4662" fmla="*/ 1497994 w 6868353"/>
                <a:gd name="connsiteY4662" fmla="*/ 837578 h 6857985"/>
                <a:gd name="connsiteX4663" fmla="*/ 1479561 w 6868353"/>
                <a:gd name="connsiteY4663" fmla="*/ 851820 h 6857985"/>
                <a:gd name="connsiteX4664" fmla="*/ 1450086 w 6868353"/>
                <a:gd name="connsiteY4664" fmla="*/ 865085 h 6857985"/>
                <a:gd name="connsiteX4665" fmla="*/ 1474833 w 6868353"/>
                <a:gd name="connsiteY4665" fmla="*/ 848139 h 6857985"/>
                <a:gd name="connsiteX4666" fmla="*/ 1404925 w 6868353"/>
                <a:gd name="connsiteY4666" fmla="*/ 887935 h 6857985"/>
                <a:gd name="connsiteX4667" fmla="*/ 1463465 w 6868353"/>
                <a:gd name="connsiteY4667" fmla="*/ 846271 h 6857985"/>
                <a:gd name="connsiteX4668" fmla="*/ 1497994 w 6868353"/>
                <a:gd name="connsiteY4668" fmla="*/ 837578 h 6857985"/>
                <a:gd name="connsiteX4669" fmla="*/ 2212407 w 6868353"/>
                <a:gd name="connsiteY4669" fmla="*/ 832679 h 6857985"/>
                <a:gd name="connsiteX4670" fmla="*/ 2183300 w 6868353"/>
                <a:gd name="connsiteY4670" fmla="*/ 840721 h 6857985"/>
                <a:gd name="connsiteX4671" fmla="*/ 2149988 w 6868353"/>
                <a:gd name="connsiteY4671" fmla="*/ 853391 h 6857985"/>
                <a:gd name="connsiteX4672" fmla="*/ 2186287 w 6868353"/>
                <a:gd name="connsiteY4672" fmla="*/ 847035 h 6857985"/>
                <a:gd name="connsiteX4673" fmla="*/ 2205229 w 6868353"/>
                <a:gd name="connsiteY4673" fmla="*/ 839786 h 6857985"/>
                <a:gd name="connsiteX4674" fmla="*/ 2212407 w 6868353"/>
                <a:gd name="connsiteY4674" fmla="*/ 832679 h 6857985"/>
                <a:gd name="connsiteX4675" fmla="*/ 5137399 w 6868353"/>
                <a:gd name="connsiteY4675" fmla="*/ 832269 h 6857985"/>
                <a:gd name="connsiteX4676" fmla="*/ 5175679 w 6868353"/>
                <a:gd name="connsiteY4676" fmla="*/ 853760 h 6857985"/>
                <a:gd name="connsiteX4677" fmla="*/ 5185095 w 6868353"/>
                <a:gd name="connsiteY4677" fmla="*/ 876156 h 6857985"/>
                <a:gd name="connsiteX4678" fmla="*/ 5137399 w 6868353"/>
                <a:gd name="connsiteY4678" fmla="*/ 832269 h 6857985"/>
                <a:gd name="connsiteX4679" fmla="*/ 5252015 w 6868353"/>
                <a:gd name="connsiteY4679" fmla="*/ 831080 h 6857985"/>
                <a:gd name="connsiteX4680" fmla="*/ 5269271 w 6868353"/>
                <a:gd name="connsiteY4680" fmla="*/ 848026 h 6857985"/>
                <a:gd name="connsiteX4681" fmla="*/ 5280879 w 6868353"/>
                <a:gd name="connsiteY4681" fmla="*/ 848125 h 6857985"/>
                <a:gd name="connsiteX4682" fmla="*/ 5315211 w 6868353"/>
                <a:gd name="connsiteY4682" fmla="*/ 882187 h 6857985"/>
                <a:gd name="connsiteX4683" fmla="*/ 5305147 w 6868353"/>
                <a:gd name="connsiteY4683" fmla="*/ 877544 h 6857985"/>
                <a:gd name="connsiteX4684" fmla="*/ 5276903 w 6868353"/>
                <a:gd name="connsiteY4684" fmla="*/ 859267 h 6857985"/>
                <a:gd name="connsiteX4685" fmla="*/ 5252015 w 6868353"/>
                <a:gd name="connsiteY4685" fmla="*/ 831080 h 6857985"/>
                <a:gd name="connsiteX4686" fmla="*/ 4925301 w 6868353"/>
                <a:gd name="connsiteY4686" fmla="*/ 827345 h 6857985"/>
                <a:gd name="connsiteX4687" fmla="*/ 4991381 w 6868353"/>
                <a:gd name="connsiteY4687" fmla="*/ 857540 h 6857985"/>
                <a:gd name="connsiteX4688" fmla="*/ 5046637 w 6868353"/>
                <a:gd name="connsiteY4688" fmla="*/ 909426 h 6857985"/>
                <a:gd name="connsiteX4689" fmla="*/ 4999195 w 6868353"/>
                <a:gd name="connsiteY4689" fmla="*/ 868200 h 6857985"/>
                <a:gd name="connsiteX4690" fmla="*/ 4968673 w 6868353"/>
                <a:gd name="connsiteY4690" fmla="*/ 857582 h 6857985"/>
                <a:gd name="connsiteX4691" fmla="*/ 4934867 w 6868353"/>
                <a:gd name="connsiteY4691" fmla="*/ 846327 h 6857985"/>
                <a:gd name="connsiteX4692" fmla="*/ 4932403 w 6868353"/>
                <a:gd name="connsiteY4692" fmla="*/ 835554 h 6857985"/>
                <a:gd name="connsiteX4693" fmla="*/ 4925301 w 6868353"/>
                <a:gd name="connsiteY4693" fmla="*/ 827345 h 6857985"/>
                <a:gd name="connsiteX4694" fmla="*/ 1975062 w 6868353"/>
                <a:gd name="connsiteY4694" fmla="*/ 827045 h 6857985"/>
                <a:gd name="connsiteX4695" fmla="*/ 1930241 w 6868353"/>
                <a:gd name="connsiteY4695" fmla="*/ 841386 h 6857985"/>
                <a:gd name="connsiteX4696" fmla="*/ 1876996 w 6868353"/>
                <a:gd name="connsiteY4696" fmla="*/ 885358 h 6857985"/>
                <a:gd name="connsiteX4697" fmla="*/ 1903554 w 6868353"/>
                <a:gd name="connsiteY4697" fmla="*/ 882272 h 6857985"/>
                <a:gd name="connsiteX4698" fmla="*/ 1882970 w 6868353"/>
                <a:gd name="connsiteY4698" fmla="*/ 898921 h 6857985"/>
                <a:gd name="connsiteX4699" fmla="*/ 1835020 w 6868353"/>
                <a:gd name="connsiteY4699" fmla="*/ 910982 h 6857985"/>
                <a:gd name="connsiteX4700" fmla="*/ 1850352 w 6868353"/>
                <a:gd name="connsiteY4700" fmla="*/ 917679 h 6857985"/>
                <a:gd name="connsiteX4701" fmla="*/ 1892300 w 6868353"/>
                <a:gd name="connsiteY4701" fmla="*/ 899374 h 6857985"/>
                <a:gd name="connsiteX4702" fmla="*/ 1927437 w 6868353"/>
                <a:gd name="connsiteY4702" fmla="*/ 884410 h 6857985"/>
                <a:gd name="connsiteX4703" fmla="*/ 1915942 w 6868353"/>
                <a:gd name="connsiteY4703" fmla="*/ 895126 h 6857985"/>
                <a:gd name="connsiteX4704" fmla="*/ 1949650 w 6868353"/>
                <a:gd name="connsiteY4704" fmla="*/ 877317 h 6857985"/>
                <a:gd name="connsiteX4705" fmla="*/ 1917627 w 6868353"/>
                <a:gd name="connsiteY4705" fmla="*/ 866501 h 6857985"/>
                <a:gd name="connsiteX4706" fmla="*/ 1980513 w 6868353"/>
                <a:gd name="connsiteY4706" fmla="*/ 840791 h 6857985"/>
                <a:gd name="connsiteX4707" fmla="*/ 1975062 w 6868353"/>
                <a:gd name="connsiteY4707" fmla="*/ 827045 h 6857985"/>
                <a:gd name="connsiteX4708" fmla="*/ 1430019 w 6868353"/>
                <a:gd name="connsiteY4708" fmla="*/ 824804 h 6857985"/>
                <a:gd name="connsiteX4709" fmla="*/ 1383477 w 6868353"/>
                <a:gd name="connsiteY4709" fmla="*/ 864123 h 6857985"/>
                <a:gd name="connsiteX4710" fmla="*/ 1385969 w 6868353"/>
                <a:gd name="connsiteY4710" fmla="*/ 873438 h 6857985"/>
                <a:gd name="connsiteX4711" fmla="*/ 1426770 w 6868353"/>
                <a:gd name="connsiteY4711" fmla="*/ 846681 h 6857985"/>
                <a:gd name="connsiteX4712" fmla="*/ 1456372 w 6868353"/>
                <a:gd name="connsiteY4712" fmla="*/ 833204 h 6857985"/>
                <a:gd name="connsiteX4713" fmla="*/ 1449803 w 6868353"/>
                <a:gd name="connsiteY4713" fmla="*/ 850122 h 6857985"/>
                <a:gd name="connsiteX4714" fmla="*/ 1379711 w 6868353"/>
                <a:gd name="connsiteY4714" fmla="*/ 890172 h 6857985"/>
                <a:gd name="connsiteX4715" fmla="*/ 1330756 w 6868353"/>
                <a:gd name="connsiteY4715" fmla="*/ 889677 h 6857985"/>
                <a:gd name="connsiteX4716" fmla="*/ 1408011 w 6868353"/>
                <a:gd name="connsiteY4716" fmla="*/ 832029 h 6857985"/>
                <a:gd name="connsiteX4717" fmla="*/ 1430019 w 6868353"/>
                <a:gd name="connsiteY4717" fmla="*/ 824804 h 6857985"/>
                <a:gd name="connsiteX4718" fmla="*/ 5631299 w 6868353"/>
                <a:gd name="connsiteY4718" fmla="*/ 822034 h 6857985"/>
                <a:gd name="connsiteX4719" fmla="*/ 5675921 w 6868353"/>
                <a:gd name="connsiteY4719" fmla="*/ 851084 h 6857985"/>
                <a:gd name="connsiteX4720" fmla="*/ 5699975 w 6868353"/>
                <a:gd name="connsiteY4720" fmla="*/ 883235 h 6857985"/>
                <a:gd name="connsiteX4721" fmla="*/ 5631299 w 6868353"/>
                <a:gd name="connsiteY4721" fmla="*/ 822034 h 6857985"/>
                <a:gd name="connsiteX4722" fmla="*/ 1347831 w 6868353"/>
                <a:gd name="connsiteY4722" fmla="*/ 814864 h 6857985"/>
                <a:gd name="connsiteX4723" fmla="*/ 1342790 w 6868353"/>
                <a:gd name="connsiteY4723" fmla="*/ 826069 h 6857985"/>
                <a:gd name="connsiteX4724" fmla="*/ 1302782 w 6868353"/>
                <a:gd name="connsiteY4724" fmla="*/ 855147 h 6857985"/>
                <a:gd name="connsiteX4725" fmla="*/ 1278984 w 6868353"/>
                <a:gd name="connsiteY4725" fmla="*/ 880772 h 6857985"/>
                <a:gd name="connsiteX4726" fmla="*/ 1322248 w 6868353"/>
                <a:gd name="connsiteY4726" fmla="*/ 847262 h 6857985"/>
                <a:gd name="connsiteX4727" fmla="*/ 1352346 w 6868353"/>
                <a:gd name="connsiteY4727" fmla="*/ 833232 h 6857985"/>
                <a:gd name="connsiteX4728" fmla="*/ 1272103 w 6868353"/>
                <a:gd name="connsiteY4728" fmla="*/ 883164 h 6857985"/>
                <a:gd name="connsiteX4729" fmla="*/ 1184145 w 6868353"/>
                <a:gd name="connsiteY4729" fmla="*/ 964809 h 6857985"/>
                <a:gd name="connsiteX4730" fmla="*/ 1163504 w 6868353"/>
                <a:gd name="connsiteY4730" fmla="*/ 972156 h 6857985"/>
                <a:gd name="connsiteX4731" fmla="*/ 1287294 w 6868353"/>
                <a:gd name="connsiteY4731" fmla="*/ 857851 h 6857985"/>
                <a:gd name="connsiteX4732" fmla="*/ 1340213 w 6868353"/>
                <a:gd name="connsiteY4732" fmla="*/ 816796 h 6857985"/>
                <a:gd name="connsiteX4733" fmla="*/ 1347831 w 6868353"/>
                <a:gd name="connsiteY4733" fmla="*/ 814864 h 6857985"/>
                <a:gd name="connsiteX4734" fmla="*/ 2847991 w 6868353"/>
                <a:gd name="connsiteY4734" fmla="*/ 813638 h 6857985"/>
                <a:gd name="connsiteX4735" fmla="*/ 2831158 w 6868353"/>
                <a:gd name="connsiteY4735" fmla="*/ 822529 h 6857985"/>
                <a:gd name="connsiteX4736" fmla="*/ 2813093 w 6868353"/>
                <a:gd name="connsiteY4736" fmla="*/ 828517 h 6857985"/>
                <a:gd name="connsiteX4737" fmla="*/ 2790810 w 6868353"/>
                <a:gd name="connsiteY4737" fmla="*/ 835100 h 6857985"/>
                <a:gd name="connsiteX4738" fmla="*/ 2690450 w 6868353"/>
                <a:gd name="connsiteY4738" fmla="*/ 853858 h 6857985"/>
                <a:gd name="connsiteX4739" fmla="*/ 2771132 w 6868353"/>
                <a:gd name="connsiteY4739" fmla="*/ 832623 h 6857985"/>
                <a:gd name="connsiteX4740" fmla="*/ 2802263 w 6868353"/>
                <a:gd name="connsiteY4740" fmla="*/ 822316 h 6857985"/>
                <a:gd name="connsiteX4741" fmla="*/ 2847991 w 6868353"/>
                <a:gd name="connsiteY4741" fmla="*/ 813638 h 6857985"/>
                <a:gd name="connsiteX4742" fmla="*/ 1756957 w 6868353"/>
                <a:gd name="connsiteY4742" fmla="*/ 812803 h 6857985"/>
                <a:gd name="connsiteX4743" fmla="*/ 1736599 w 6868353"/>
                <a:gd name="connsiteY4743" fmla="*/ 816300 h 6857985"/>
                <a:gd name="connsiteX4744" fmla="*/ 1699692 w 6868353"/>
                <a:gd name="connsiteY4744" fmla="*/ 842037 h 6857985"/>
                <a:gd name="connsiteX4745" fmla="*/ 1720035 w 6868353"/>
                <a:gd name="connsiteY4745" fmla="*/ 838498 h 6857985"/>
                <a:gd name="connsiteX4746" fmla="*/ 1756957 w 6868353"/>
                <a:gd name="connsiteY4746" fmla="*/ 812803 h 6857985"/>
                <a:gd name="connsiteX4747" fmla="*/ 5425991 w 6868353"/>
                <a:gd name="connsiteY4747" fmla="*/ 808457 h 6857985"/>
                <a:gd name="connsiteX4748" fmla="*/ 5455933 w 6868353"/>
                <a:gd name="connsiteY4748" fmla="*/ 856039 h 6857985"/>
                <a:gd name="connsiteX4749" fmla="*/ 5425991 w 6868353"/>
                <a:gd name="connsiteY4749" fmla="*/ 808457 h 6857985"/>
                <a:gd name="connsiteX4750" fmla="*/ 1400423 w 6868353"/>
                <a:gd name="connsiteY4750" fmla="*/ 800781 h 6857985"/>
                <a:gd name="connsiteX4751" fmla="*/ 1345734 w 6868353"/>
                <a:gd name="connsiteY4751" fmla="*/ 850291 h 6857985"/>
                <a:gd name="connsiteX4752" fmla="*/ 1322786 w 6868353"/>
                <a:gd name="connsiteY4752" fmla="*/ 862098 h 6857985"/>
                <a:gd name="connsiteX4753" fmla="*/ 1357088 w 6868353"/>
                <a:gd name="connsiteY4753" fmla="*/ 836870 h 6857985"/>
                <a:gd name="connsiteX4754" fmla="*/ 1358971 w 6868353"/>
                <a:gd name="connsiteY4754" fmla="*/ 816229 h 6857985"/>
                <a:gd name="connsiteX4755" fmla="*/ 1384525 w 6868353"/>
                <a:gd name="connsiteY4755" fmla="*/ 813751 h 6857985"/>
                <a:gd name="connsiteX4756" fmla="*/ 1386818 w 6868353"/>
                <a:gd name="connsiteY4756" fmla="*/ 808018 h 6857985"/>
                <a:gd name="connsiteX4757" fmla="*/ 1400423 w 6868353"/>
                <a:gd name="connsiteY4757" fmla="*/ 800781 h 6857985"/>
                <a:gd name="connsiteX4758" fmla="*/ 4682433 w 6868353"/>
                <a:gd name="connsiteY4758" fmla="*/ 799046 h 6857985"/>
                <a:gd name="connsiteX4759" fmla="*/ 4696417 w 6868353"/>
                <a:gd name="connsiteY4759" fmla="*/ 803487 h 6857985"/>
                <a:gd name="connsiteX4760" fmla="*/ 4717555 w 6868353"/>
                <a:gd name="connsiteY4760" fmla="*/ 827710 h 6857985"/>
                <a:gd name="connsiteX4761" fmla="*/ 4737871 w 6868353"/>
                <a:gd name="connsiteY4761" fmla="*/ 829650 h 6857985"/>
                <a:gd name="connsiteX4762" fmla="*/ 4777891 w 6868353"/>
                <a:gd name="connsiteY4762" fmla="*/ 861517 h 6857985"/>
                <a:gd name="connsiteX4763" fmla="*/ 4753385 w 6868353"/>
                <a:gd name="connsiteY4763" fmla="*/ 854750 h 6857985"/>
                <a:gd name="connsiteX4764" fmla="*/ 4715247 w 6868353"/>
                <a:gd name="connsiteY4764" fmla="*/ 839347 h 6857985"/>
                <a:gd name="connsiteX4765" fmla="*/ 4688759 w 6868353"/>
                <a:gd name="connsiteY4765" fmla="*/ 816101 h 6857985"/>
                <a:gd name="connsiteX4766" fmla="*/ 4682433 w 6868353"/>
                <a:gd name="connsiteY4766" fmla="*/ 799046 h 6857985"/>
                <a:gd name="connsiteX4767" fmla="*/ 5377825 w 6868353"/>
                <a:gd name="connsiteY4767" fmla="*/ 794928 h 6857985"/>
                <a:gd name="connsiteX4768" fmla="*/ 5380033 w 6868353"/>
                <a:gd name="connsiteY4768" fmla="*/ 796835 h 6857985"/>
                <a:gd name="connsiteX4769" fmla="*/ 5470643 w 6868353"/>
                <a:gd name="connsiteY4769" fmla="*/ 879695 h 6857985"/>
                <a:gd name="connsiteX4770" fmla="*/ 5422751 w 6868353"/>
                <a:gd name="connsiteY4770" fmla="*/ 848111 h 6857985"/>
                <a:gd name="connsiteX4771" fmla="*/ 5387169 w 6868353"/>
                <a:gd name="connsiteY4771" fmla="*/ 810084 h 6857985"/>
                <a:gd name="connsiteX4772" fmla="*/ 3050027 w 6868353"/>
                <a:gd name="connsiteY4772" fmla="*/ 792261 h 6857985"/>
                <a:gd name="connsiteX4773" fmla="*/ 3078780 w 6868353"/>
                <a:gd name="connsiteY4773" fmla="*/ 793521 h 6857985"/>
                <a:gd name="connsiteX4774" fmla="*/ 2975943 w 6868353"/>
                <a:gd name="connsiteY4774" fmla="*/ 814714 h 6857985"/>
                <a:gd name="connsiteX4775" fmla="*/ 2944542 w 6868353"/>
                <a:gd name="connsiteY4775" fmla="*/ 820321 h 6857985"/>
                <a:gd name="connsiteX4776" fmla="*/ 2920404 w 6868353"/>
                <a:gd name="connsiteY4776" fmla="*/ 826875 h 6857985"/>
                <a:gd name="connsiteX4777" fmla="*/ 2911867 w 6868353"/>
                <a:gd name="connsiteY4777" fmla="*/ 838244 h 6857985"/>
                <a:gd name="connsiteX4778" fmla="*/ 2832672 w 6868353"/>
                <a:gd name="connsiteY4778" fmla="*/ 850093 h 6857985"/>
                <a:gd name="connsiteX4779" fmla="*/ 2802546 w 6868353"/>
                <a:gd name="connsiteY4779" fmla="*/ 858177 h 6857985"/>
                <a:gd name="connsiteX4780" fmla="*/ 2775789 w 6868353"/>
                <a:gd name="connsiteY4780" fmla="*/ 868186 h 6857985"/>
                <a:gd name="connsiteX4781" fmla="*/ 2721510 w 6868353"/>
                <a:gd name="connsiteY4781" fmla="*/ 888601 h 6857985"/>
                <a:gd name="connsiteX4782" fmla="*/ 2688984 w 6868353"/>
                <a:gd name="connsiteY4782" fmla="*/ 898321 h 6857985"/>
                <a:gd name="connsiteX4783" fmla="*/ 2673020 w 6868353"/>
                <a:gd name="connsiteY4783" fmla="*/ 902497 h 6857985"/>
                <a:gd name="connsiteX4784" fmla="*/ 2684596 w 6868353"/>
                <a:gd name="connsiteY4784" fmla="*/ 897606 h 6857985"/>
                <a:gd name="connsiteX4785" fmla="*/ 2689091 w 6868353"/>
                <a:gd name="connsiteY4785" fmla="*/ 891120 h 6857985"/>
                <a:gd name="connsiteX4786" fmla="*/ 2809922 w 6868353"/>
                <a:gd name="connsiteY4786" fmla="*/ 852132 h 6857985"/>
                <a:gd name="connsiteX4787" fmla="*/ 2890603 w 6868353"/>
                <a:gd name="connsiteY4787" fmla="*/ 832949 h 6857985"/>
                <a:gd name="connsiteX4788" fmla="*/ 2930781 w 6868353"/>
                <a:gd name="connsiteY4788" fmla="*/ 823180 h 6857985"/>
                <a:gd name="connsiteX4789" fmla="*/ 2950318 w 6868353"/>
                <a:gd name="connsiteY4789" fmla="*/ 818834 h 6857985"/>
                <a:gd name="connsiteX4790" fmla="*/ 2969246 w 6868353"/>
                <a:gd name="connsiteY4790" fmla="*/ 814913 h 6857985"/>
                <a:gd name="connsiteX4791" fmla="*/ 3050027 w 6868353"/>
                <a:gd name="connsiteY4791" fmla="*/ 792261 h 6857985"/>
                <a:gd name="connsiteX4792" fmla="*/ 5374067 w 6868353"/>
                <a:gd name="connsiteY4792" fmla="*/ 791683 h 6857985"/>
                <a:gd name="connsiteX4793" fmla="*/ 5377219 w 6868353"/>
                <a:gd name="connsiteY4793" fmla="*/ 793946 h 6857985"/>
                <a:gd name="connsiteX4794" fmla="*/ 5377825 w 6868353"/>
                <a:gd name="connsiteY4794" fmla="*/ 794928 h 6857985"/>
                <a:gd name="connsiteX4795" fmla="*/ 4841527 w 6868353"/>
                <a:gd name="connsiteY4795" fmla="*/ 790322 h 6857985"/>
                <a:gd name="connsiteX4796" fmla="*/ 4904881 w 6868353"/>
                <a:gd name="connsiteY4796" fmla="*/ 816357 h 6857985"/>
                <a:gd name="connsiteX4797" fmla="*/ 4917155 w 6868353"/>
                <a:gd name="connsiteY4797" fmla="*/ 831689 h 6857985"/>
                <a:gd name="connsiteX4798" fmla="*/ 4848351 w 6868353"/>
                <a:gd name="connsiteY4798" fmla="*/ 806291 h 6857985"/>
                <a:gd name="connsiteX4799" fmla="*/ 4841527 w 6868353"/>
                <a:gd name="connsiteY4799" fmla="*/ 790322 h 6857985"/>
                <a:gd name="connsiteX4800" fmla="*/ 4993547 w 6868353"/>
                <a:gd name="connsiteY4800" fmla="*/ 790223 h 6857985"/>
                <a:gd name="connsiteX4801" fmla="*/ 5010309 w 6868353"/>
                <a:gd name="connsiteY4801" fmla="*/ 799666 h 6857985"/>
                <a:gd name="connsiteX4802" fmla="*/ 5007363 w 6868353"/>
                <a:gd name="connsiteY4802" fmla="*/ 800190 h 6857985"/>
                <a:gd name="connsiteX4803" fmla="*/ 5040859 w 6868353"/>
                <a:gd name="connsiteY4803" fmla="*/ 837380 h 6857985"/>
                <a:gd name="connsiteX4804" fmla="*/ 5006643 w 6868353"/>
                <a:gd name="connsiteY4804" fmla="*/ 822799 h 6857985"/>
                <a:gd name="connsiteX4805" fmla="*/ 5011315 w 6868353"/>
                <a:gd name="connsiteY4805" fmla="*/ 844940 h 6857985"/>
                <a:gd name="connsiteX4806" fmla="*/ 4987175 w 6868353"/>
                <a:gd name="connsiteY4806" fmla="*/ 822558 h 6857985"/>
                <a:gd name="connsiteX4807" fmla="*/ 4977591 w 6868353"/>
                <a:gd name="connsiteY4807" fmla="*/ 808472 h 6857985"/>
                <a:gd name="connsiteX4808" fmla="*/ 5003399 w 6868353"/>
                <a:gd name="connsiteY4808" fmla="*/ 834238 h 6857985"/>
                <a:gd name="connsiteX4809" fmla="*/ 5027327 w 6868353"/>
                <a:gd name="connsiteY4809" fmla="*/ 827046 h 6857985"/>
                <a:gd name="connsiteX4810" fmla="*/ 4993547 w 6868353"/>
                <a:gd name="connsiteY4810" fmla="*/ 790223 h 6857985"/>
                <a:gd name="connsiteX4811" fmla="*/ 5427733 w 6868353"/>
                <a:gd name="connsiteY4811" fmla="*/ 787129 h 6857985"/>
                <a:gd name="connsiteX4812" fmla="*/ 5462021 w 6868353"/>
                <a:gd name="connsiteY4812" fmla="*/ 793790 h 6857985"/>
                <a:gd name="connsiteX4813" fmla="*/ 5447551 w 6868353"/>
                <a:gd name="connsiteY4813" fmla="*/ 815648 h 6857985"/>
                <a:gd name="connsiteX4814" fmla="*/ 5465291 w 6868353"/>
                <a:gd name="connsiteY4814" fmla="*/ 816894 h 6857985"/>
                <a:gd name="connsiteX4815" fmla="*/ 5432403 w 6868353"/>
                <a:gd name="connsiteY4815" fmla="*/ 791779 h 6857985"/>
                <a:gd name="connsiteX4816" fmla="*/ 5427733 w 6868353"/>
                <a:gd name="connsiteY4816" fmla="*/ 787129 h 6857985"/>
                <a:gd name="connsiteX4817" fmla="*/ 4596213 w 6868353"/>
                <a:gd name="connsiteY4817" fmla="*/ 785692 h 6857985"/>
                <a:gd name="connsiteX4818" fmla="*/ 4589999 w 6868353"/>
                <a:gd name="connsiteY4818" fmla="*/ 792785 h 6857985"/>
                <a:gd name="connsiteX4819" fmla="*/ 4647165 w 6868353"/>
                <a:gd name="connsiteY4819" fmla="*/ 818891 h 6857985"/>
                <a:gd name="connsiteX4820" fmla="*/ 4596213 w 6868353"/>
                <a:gd name="connsiteY4820" fmla="*/ 785692 h 6857985"/>
                <a:gd name="connsiteX4821" fmla="*/ 2634403 w 6868353"/>
                <a:gd name="connsiteY4821" fmla="*/ 783611 h 6857985"/>
                <a:gd name="connsiteX4822" fmla="*/ 2537582 w 6868353"/>
                <a:gd name="connsiteY4822" fmla="*/ 824015 h 6857985"/>
                <a:gd name="connsiteX4823" fmla="*/ 2600199 w 6868353"/>
                <a:gd name="connsiteY4823" fmla="*/ 793662 h 6857985"/>
                <a:gd name="connsiteX4824" fmla="*/ 2634403 w 6868353"/>
                <a:gd name="connsiteY4824" fmla="*/ 783611 h 6857985"/>
                <a:gd name="connsiteX4825" fmla="*/ 5029039 w 6868353"/>
                <a:gd name="connsiteY4825" fmla="*/ 781926 h 6857985"/>
                <a:gd name="connsiteX4826" fmla="*/ 5110457 w 6868353"/>
                <a:gd name="connsiteY4826" fmla="*/ 827937 h 6857985"/>
                <a:gd name="connsiteX4827" fmla="*/ 5128493 w 6868353"/>
                <a:gd name="connsiteY4827" fmla="*/ 860470 h 6857985"/>
                <a:gd name="connsiteX4828" fmla="*/ 5163859 w 6868353"/>
                <a:gd name="connsiteY4828" fmla="*/ 884834 h 6857985"/>
                <a:gd name="connsiteX4829" fmla="*/ 5190515 w 6868353"/>
                <a:gd name="connsiteY4829" fmla="*/ 909737 h 6857985"/>
                <a:gd name="connsiteX4830" fmla="*/ 5143783 w 6868353"/>
                <a:gd name="connsiteY4830" fmla="*/ 882357 h 6857985"/>
                <a:gd name="connsiteX4831" fmla="*/ 5126369 w 6868353"/>
                <a:gd name="connsiteY4831" fmla="*/ 862098 h 6857985"/>
                <a:gd name="connsiteX4832" fmla="*/ 5112763 w 6868353"/>
                <a:gd name="connsiteY4832" fmla="*/ 839008 h 6857985"/>
                <a:gd name="connsiteX4833" fmla="*/ 5120947 w 6868353"/>
                <a:gd name="connsiteY4833" fmla="*/ 866331 h 6857985"/>
                <a:gd name="connsiteX4834" fmla="*/ 5074087 w 6868353"/>
                <a:gd name="connsiteY4834" fmla="*/ 818635 h 6857985"/>
                <a:gd name="connsiteX4835" fmla="*/ 5061175 w 6868353"/>
                <a:gd name="connsiteY4835" fmla="*/ 825034 h 6857985"/>
                <a:gd name="connsiteX4836" fmla="*/ 5053219 w 6868353"/>
                <a:gd name="connsiteY4836" fmla="*/ 814289 h 6857985"/>
                <a:gd name="connsiteX4837" fmla="*/ 5079791 w 6868353"/>
                <a:gd name="connsiteY4837" fmla="*/ 818366 h 6857985"/>
                <a:gd name="connsiteX4838" fmla="*/ 5029039 w 6868353"/>
                <a:gd name="connsiteY4838" fmla="*/ 781926 h 6857985"/>
                <a:gd name="connsiteX4839" fmla="*/ 3133937 w 6868353"/>
                <a:gd name="connsiteY4839" fmla="*/ 778146 h 6857985"/>
                <a:gd name="connsiteX4840" fmla="*/ 3118831 w 6868353"/>
                <a:gd name="connsiteY4840" fmla="*/ 792530 h 6857985"/>
                <a:gd name="connsiteX4841" fmla="*/ 3086199 w 6868353"/>
                <a:gd name="connsiteY4841" fmla="*/ 786315 h 6857985"/>
                <a:gd name="connsiteX4842" fmla="*/ 3133937 w 6868353"/>
                <a:gd name="connsiteY4842" fmla="*/ 778146 h 6857985"/>
                <a:gd name="connsiteX4843" fmla="*/ 1885467 w 6868353"/>
                <a:gd name="connsiteY4843" fmla="*/ 776599 h 6857985"/>
                <a:gd name="connsiteX4844" fmla="*/ 1849828 w 6868353"/>
                <a:gd name="connsiteY4844" fmla="*/ 788750 h 6857985"/>
                <a:gd name="connsiteX4845" fmla="*/ 1848752 w 6868353"/>
                <a:gd name="connsiteY4845" fmla="*/ 803190 h 6857985"/>
                <a:gd name="connsiteX4846" fmla="*/ 1833448 w 6868353"/>
                <a:gd name="connsiteY4846" fmla="*/ 795602 h 6857985"/>
                <a:gd name="connsiteX4847" fmla="*/ 1815002 w 6868353"/>
                <a:gd name="connsiteY4847" fmla="*/ 807989 h 6857985"/>
                <a:gd name="connsiteX4848" fmla="*/ 1799160 w 6868353"/>
                <a:gd name="connsiteY4848" fmla="*/ 815436 h 6857985"/>
                <a:gd name="connsiteX4849" fmla="*/ 1759590 w 6868353"/>
                <a:gd name="connsiteY4849" fmla="*/ 860611 h 6857985"/>
                <a:gd name="connsiteX4850" fmla="*/ 1710097 w 6868353"/>
                <a:gd name="connsiteY4850" fmla="*/ 873863 h 6857985"/>
                <a:gd name="connsiteX4851" fmla="*/ 1710593 w 6868353"/>
                <a:gd name="connsiteY4851" fmla="*/ 882810 h 6857985"/>
                <a:gd name="connsiteX4852" fmla="*/ 1691877 w 6868353"/>
                <a:gd name="connsiteY4852" fmla="*/ 901540 h 6857985"/>
                <a:gd name="connsiteX4853" fmla="*/ 1652152 w 6868353"/>
                <a:gd name="connsiteY4853" fmla="*/ 924644 h 6857985"/>
                <a:gd name="connsiteX4854" fmla="*/ 1623370 w 6868353"/>
                <a:gd name="connsiteY4854" fmla="*/ 935757 h 6857985"/>
                <a:gd name="connsiteX4855" fmla="*/ 1696436 w 6868353"/>
                <a:gd name="connsiteY4855" fmla="*/ 876312 h 6857985"/>
                <a:gd name="connsiteX4856" fmla="*/ 1640840 w 6868353"/>
                <a:gd name="connsiteY4856" fmla="*/ 907641 h 6857985"/>
                <a:gd name="connsiteX4857" fmla="*/ 1596613 w 6868353"/>
                <a:gd name="connsiteY4857" fmla="*/ 941689 h 6857985"/>
                <a:gd name="connsiteX4858" fmla="*/ 1616943 w 6868353"/>
                <a:gd name="connsiteY4858" fmla="*/ 951755 h 6857985"/>
                <a:gd name="connsiteX4859" fmla="*/ 1665417 w 6868353"/>
                <a:gd name="connsiteY4859" fmla="*/ 921827 h 6857985"/>
                <a:gd name="connsiteX4860" fmla="*/ 1630265 w 6868353"/>
                <a:gd name="connsiteY4860" fmla="*/ 948839 h 6857985"/>
                <a:gd name="connsiteX4861" fmla="*/ 1680905 w 6868353"/>
                <a:gd name="connsiteY4861" fmla="*/ 928325 h 6857985"/>
                <a:gd name="connsiteX4862" fmla="*/ 1750898 w 6868353"/>
                <a:gd name="connsiteY4862" fmla="*/ 875986 h 6857985"/>
                <a:gd name="connsiteX4863" fmla="*/ 1786914 w 6868353"/>
                <a:gd name="connsiteY4863" fmla="*/ 841641 h 6857985"/>
                <a:gd name="connsiteX4864" fmla="*/ 1770548 w 6868353"/>
                <a:gd name="connsiteY4864" fmla="*/ 863669 h 6857985"/>
                <a:gd name="connsiteX4865" fmla="*/ 1811094 w 6868353"/>
                <a:gd name="connsiteY4865" fmla="*/ 842547 h 6857985"/>
                <a:gd name="connsiteX4866" fmla="*/ 1786362 w 6868353"/>
                <a:gd name="connsiteY4866" fmla="*/ 856209 h 6857985"/>
                <a:gd name="connsiteX4867" fmla="*/ 1813657 w 6868353"/>
                <a:gd name="connsiteY4867" fmla="*/ 837266 h 6857985"/>
                <a:gd name="connsiteX4868" fmla="*/ 1838786 w 6868353"/>
                <a:gd name="connsiteY4868" fmla="*/ 838824 h 6857985"/>
                <a:gd name="connsiteX4869" fmla="*/ 1844420 w 6868353"/>
                <a:gd name="connsiteY4869" fmla="*/ 842844 h 6857985"/>
                <a:gd name="connsiteX4870" fmla="*/ 1868685 w 6868353"/>
                <a:gd name="connsiteY4870" fmla="*/ 838880 h 6857985"/>
                <a:gd name="connsiteX4871" fmla="*/ 1869535 w 6868353"/>
                <a:gd name="connsiteY4871" fmla="*/ 824553 h 6857985"/>
                <a:gd name="connsiteX4872" fmla="*/ 1901615 w 6868353"/>
                <a:gd name="connsiteY4872" fmla="*/ 811260 h 6857985"/>
                <a:gd name="connsiteX4873" fmla="*/ 1922808 w 6868353"/>
                <a:gd name="connsiteY4873" fmla="*/ 794483 h 6857985"/>
                <a:gd name="connsiteX4874" fmla="*/ 1897184 w 6868353"/>
                <a:gd name="connsiteY4874" fmla="*/ 783073 h 6857985"/>
                <a:gd name="connsiteX4875" fmla="*/ 1885467 w 6868353"/>
                <a:gd name="connsiteY4875" fmla="*/ 776599 h 6857985"/>
                <a:gd name="connsiteX4876" fmla="*/ 3003097 w 6868353"/>
                <a:gd name="connsiteY4876" fmla="*/ 771549 h 6857985"/>
                <a:gd name="connsiteX4877" fmla="*/ 3025139 w 6868353"/>
                <a:gd name="connsiteY4877" fmla="*/ 787518 h 6857985"/>
                <a:gd name="connsiteX4878" fmla="*/ 3013431 w 6868353"/>
                <a:gd name="connsiteY4878" fmla="*/ 784163 h 6857985"/>
                <a:gd name="connsiteX4879" fmla="*/ 2966600 w 6868353"/>
                <a:gd name="connsiteY4879" fmla="*/ 788821 h 6857985"/>
                <a:gd name="connsiteX4880" fmla="*/ 2944529 w 6868353"/>
                <a:gd name="connsiteY4880" fmla="*/ 791454 h 6857985"/>
                <a:gd name="connsiteX4881" fmla="*/ 2934123 w 6868353"/>
                <a:gd name="connsiteY4881" fmla="*/ 792898 h 6857985"/>
                <a:gd name="connsiteX4882" fmla="*/ 2924341 w 6868353"/>
                <a:gd name="connsiteY4882" fmla="*/ 794894 h 6857985"/>
                <a:gd name="connsiteX4883" fmla="*/ 2875243 w 6868353"/>
                <a:gd name="connsiteY4883" fmla="*/ 815195 h 6857985"/>
                <a:gd name="connsiteX4884" fmla="*/ 2798342 w 6868353"/>
                <a:gd name="connsiteY4884" fmla="*/ 821340 h 6857985"/>
                <a:gd name="connsiteX4885" fmla="*/ 2923264 w 6868353"/>
                <a:gd name="connsiteY4885" fmla="*/ 792870 h 6857985"/>
                <a:gd name="connsiteX4886" fmla="*/ 2909051 w 6868353"/>
                <a:gd name="connsiteY4886" fmla="*/ 784729 h 6857985"/>
                <a:gd name="connsiteX4887" fmla="*/ 2931164 w 6868353"/>
                <a:gd name="connsiteY4887" fmla="*/ 781969 h 6857985"/>
                <a:gd name="connsiteX4888" fmla="*/ 2952541 w 6868353"/>
                <a:gd name="connsiteY4888" fmla="*/ 781204 h 6857985"/>
                <a:gd name="connsiteX4889" fmla="*/ 3003097 w 6868353"/>
                <a:gd name="connsiteY4889" fmla="*/ 771549 h 6857985"/>
                <a:gd name="connsiteX4890" fmla="*/ 5443271 w 6868353"/>
                <a:gd name="connsiteY4890" fmla="*/ 770618 h 6857985"/>
                <a:gd name="connsiteX4891" fmla="*/ 5491807 w 6868353"/>
                <a:gd name="connsiteY4891" fmla="*/ 796013 h 6857985"/>
                <a:gd name="connsiteX4892" fmla="*/ 5493519 w 6868353"/>
                <a:gd name="connsiteY4892" fmla="*/ 807593 h 6857985"/>
                <a:gd name="connsiteX4893" fmla="*/ 5528403 w 6868353"/>
                <a:gd name="connsiteY4893" fmla="*/ 838088 h 6857985"/>
                <a:gd name="connsiteX4894" fmla="*/ 5564887 w 6868353"/>
                <a:gd name="connsiteY4894" fmla="*/ 860173 h 6857985"/>
                <a:gd name="connsiteX4895" fmla="*/ 5567195 w 6868353"/>
                <a:gd name="connsiteY4895" fmla="*/ 883447 h 6857985"/>
                <a:gd name="connsiteX4896" fmla="*/ 5522047 w 6868353"/>
                <a:gd name="connsiteY4896" fmla="*/ 843977 h 6857985"/>
                <a:gd name="connsiteX4897" fmla="*/ 5492939 w 6868353"/>
                <a:gd name="connsiteY4897" fmla="*/ 824681 h 6857985"/>
                <a:gd name="connsiteX4898" fmla="*/ 5444579 w 6868353"/>
                <a:gd name="connsiteY4898" fmla="*/ 775357 h 6857985"/>
                <a:gd name="connsiteX4899" fmla="*/ 5443271 w 6868353"/>
                <a:gd name="connsiteY4899" fmla="*/ 770618 h 6857985"/>
                <a:gd name="connsiteX4900" fmla="*/ 1708202 w 6868353"/>
                <a:gd name="connsiteY4900" fmla="*/ 767428 h 6857985"/>
                <a:gd name="connsiteX4901" fmla="*/ 1693193 w 6868353"/>
                <a:gd name="connsiteY4901" fmla="*/ 775598 h 6857985"/>
                <a:gd name="connsiteX4902" fmla="*/ 1665035 w 6868353"/>
                <a:gd name="connsiteY4902" fmla="*/ 795205 h 6857985"/>
                <a:gd name="connsiteX4903" fmla="*/ 1673827 w 6868353"/>
                <a:gd name="connsiteY4903" fmla="*/ 803261 h 6857985"/>
                <a:gd name="connsiteX4904" fmla="*/ 1720672 w 6868353"/>
                <a:gd name="connsiteY4904" fmla="*/ 770671 h 6857985"/>
                <a:gd name="connsiteX4905" fmla="*/ 1708202 w 6868353"/>
                <a:gd name="connsiteY4905" fmla="*/ 767428 h 6857985"/>
                <a:gd name="connsiteX4906" fmla="*/ 4356107 w 6868353"/>
                <a:gd name="connsiteY4906" fmla="*/ 767019 h 6857985"/>
                <a:gd name="connsiteX4907" fmla="*/ 4439437 w 6868353"/>
                <a:gd name="connsiteY4907" fmla="*/ 789656 h 6857985"/>
                <a:gd name="connsiteX4908" fmla="*/ 4498557 w 6868353"/>
                <a:gd name="connsiteY4908" fmla="*/ 808429 h 6857985"/>
                <a:gd name="connsiteX4909" fmla="*/ 4529079 w 6868353"/>
                <a:gd name="connsiteY4909" fmla="*/ 818523 h 6857985"/>
                <a:gd name="connsiteX4910" fmla="*/ 4559107 w 6868353"/>
                <a:gd name="connsiteY4910" fmla="*/ 828263 h 6857985"/>
                <a:gd name="connsiteX4911" fmla="*/ 4557367 w 6868353"/>
                <a:gd name="connsiteY4911" fmla="*/ 839999 h 6857985"/>
                <a:gd name="connsiteX4912" fmla="*/ 4534799 w 6868353"/>
                <a:gd name="connsiteY4912" fmla="*/ 822968 h 6857985"/>
                <a:gd name="connsiteX4913" fmla="*/ 4534035 w 6868353"/>
                <a:gd name="connsiteY4913" fmla="*/ 828872 h 6857985"/>
                <a:gd name="connsiteX4914" fmla="*/ 4515815 w 6868353"/>
                <a:gd name="connsiteY4914" fmla="*/ 816399 h 6857985"/>
                <a:gd name="connsiteX4915" fmla="*/ 4510775 w 6868353"/>
                <a:gd name="connsiteY4915" fmla="*/ 818820 h 6857985"/>
                <a:gd name="connsiteX4916" fmla="*/ 4495727 w 6868353"/>
                <a:gd name="connsiteY4916" fmla="*/ 816201 h 6857985"/>
                <a:gd name="connsiteX4917" fmla="*/ 4496519 w 6868353"/>
                <a:gd name="connsiteY4917" fmla="*/ 810354 h 6857985"/>
                <a:gd name="connsiteX4918" fmla="*/ 4490559 w 6868353"/>
                <a:gd name="connsiteY4918" fmla="*/ 817673 h 6857985"/>
                <a:gd name="connsiteX4919" fmla="*/ 4467327 w 6868353"/>
                <a:gd name="connsiteY4919" fmla="*/ 801775 h 6857985"/>
                <a:gd name="connsiteX4920" fmla="*/ 4428011 w 6868353"/>
                <a:gd name="connsiteY4920" fmla="*/ 796324 h 6857985"/>
                <a:gd name="connsiteX4921" fmla="*/ 4405785 w 6868353"/>
                <a:gd name="connsiteY4921" fmla="*/ 783696 h 6857985"/>
                <a:gd name="connsiteX4922" fmla="*/ 4356107 w 6868353"/>
                <a:gd name="connsiteY4922" fmla="*/ 767019 h 6857985"/>
                <a:gd name="connsiteX4923" fmla="*/ 4512205 w 6868353"/>
                <a:gd name="connsiteY4923" fmla="*/ 766467 h 6857985"/>
                <a:gd name="connsiteX4924" fmla="*/ 4531075 w 6868353"/>
                <a:gd name="connsiteY4924" fmla="*/ 778515 h 6857985"/>
                <a:gd name="connsiteX4925" fmla="*/ 4556459 w 6868353"/>
                <a:gd name="connsiteY4925" fmla="*/ 778033 h 6857985"/>
                <a:gd name="connsiteX4926" fmla="*/ 4578545 w 6868353"/>
                <a:gd name="connsiteY4926" fmla="*/ 801110 h 6857985"/>
                <a:gd name="connsiteX4927" fmla="*/ 4520529 w 6868353"/>
                <a:gd name="connsiteY4927" fmla="*/ 781049 h 6857985"/>
                <a:gd name="connsiteX4928" fmla="*/ 4512205 w 6868353"/>
                <a:gd name="connsiteY4928" fmla="*/ 766467 h 6857985"/>
                <a:gd name="connsiteX4929" fmla="*/ 1533416 w 6868353"/>
                <a:gd name="connsiteY4929" fmla="*/ 766071 h 6857985"/>
                <a:gd name="connsiteX4930" fmla="*/ 1514658 w 6868353"/>
                <a:gd name="connsiteY4930" fmla="*/ 769624 h 6857985"/>
                <a:gd name="connsiteX4931" fmla="*/ 1456217 w 6868353"/>
                <a:gd name="connsiteY4931" fmla="*/ 803558 h 6857985"/>
                <a:gd name="connsiteX4932" fmla="*/ 1486641 w 6868353"/>
                <a:gd name="connsiteY4932" fmla="*/ 776419 h 6857985"/>
                <a:gd name="connsiteX4933" fmla="*/ 1528574 w 6868353"/>
                <a:gd name="connsiteY4933" fmla="*/ 766311 h 6857985"/>
                <a:gd name="connsiteX4934" fmla="*/ 1533416 w 6868353"/>
                <a:gd name="connsiteY4934" fmla="*/ 766071 h 6857985"/>
                <a:gd name="connsiteX4935" fmla="*/ 4906383 w 6868353"/>
                <a:gd name="connsiteY4935" fmla="*/ 765745 h 6857985"/>
                <a:gd name="connsiteX4936" fmla="*/ 4942723 w 6868353"/>
                <a:gd name="connsiteY4936" fmla="*/ 795461 h 6857985"/>
                <a:gd name="connsiteX4937" fmla="*/ 4931467 w 6868353"/>
                <a:gd name="connsiteY4937" fmla="*/ 796650 h 6857985"/>
                <a:gd name="connsiteX4938" fmla="*/ 4971845 w 6868353"/>
                <a:gd name="connsiteY4938" fmla="*/ 828501 h 6857985"/>
                <a:gd name="connsiteX4939" fmla="*/ 4982447 w 6868353"/>
                <a:gd name="connsiteY4939" fmla="*/ 838641 h 6857985"/>
                <a:gd name="connsiteX4940" fmla="*/ 4971491 w 6868353"/>
                <a:gd name="connsiteY4940" fmla="*/ 831335 h 6857985"/>
                <a:gd name="connsiteX4941" fmla="*/ 4927135 w 6868353"/>
                <a:gd name="connsiteY4941" fmla="*/ 813893 h 6857985"/>
                <a:gd name="connsiteX4942" fmla="*/ 4936719 w 6868353"/>
                <a:gd name="connsiteY4942" fmla="*/ 818353 h 6857985"/>
                <a:gd name="connsiteX4943" fmla="*/ 4899431 w 6868353"/>
                <a:gd name="connsiteY4943" fmla="*/ 772158 h 6857985"/>
                <a:gd name="connsiteX4944" fmla="*/ 4906383 w 6868353"/>
                <a:gd name="connsiteY4944" fmla="*/ 765745 h 6857985"/>
                <a:gd name="connsiteX4945" fmla="*/ 4913945 w 6868353"/>
                <a:gd name="connsiteY4945" fmla="*/ 763416 h 6857985"/>
                <a:gd name="connsiteX4946" fmla="*/ 4949901 w 6868353"/>
                <a:gd name="connsiteY4946" fmla="*/ 789160 h 6857985"/>
                <a:gd name="connsiteX4947" fmla="*/ 4937301 w 6868353"/>
                <a:gd name="connsiteY4947" fmla="*/ 773630 h 6857985"/>
                <a:gd name="connsiteX4948" fmla="*/ 4979135 w 6868353"/>
                <a:gd name="connsiteY4948" fmla="*/ 802794 h 6857985"/>
                <a:gd name="connsiteX4949" fmla="*/ 4962345 w 6868353"/>
                <a:gd name="connsiteY4949" fmla="*/ 804577 h 6857985"/>
                <a:gd name="connsiteX4950" fmla="*/ 4911959 w 6868353"/>
                <a:gd name="connsiteY4950" fmla="*/ 765107 h 6857985"/>
                <a:gd name="connsiteX4951" fmla="*/ 4913945 w 6868353"/>
                <a:gd name="connsiteY4951" fmla="*/ 763416 h 6857985"/>
                <a:gd name="connsiteX4952" fmla="*/ 1858846 w 6868353"/>
                <a:gd name="connsiteY4952" fmla="*/ 759006 h 6857985"/>
                <a:gd name="connsiteX4953" fmla="*/ 1819971 w 6868353"/>
                <a:gd name="connsiteY4953" fmla="*/ 797499 h 6857985"/>
                <a:gd name="connsiteX4954" fmla="*/ 1797404 w 6868353"/>
                <a:gd name="connsiteY4954" fmla="*/ 806008 h 6857985"/>
                <a:gd name="connsiteX4955" fmla="*/ 1821429 w 6868353"/>
                <a:gd name="connsiteY4955" fmla="*/ 785437 h 6857985"/>
                <a:gd name="connsiteX4956" fmla="*/ 1858846 w 6868353"/>
                <a:gd name="connsiteY4956" fmla="*/ 759006 h 6857985"/>
                <a:gd name="connsiteX4957" fmla="*/ 1373274 w 6868353"/>
                <a:gd name="connsiteY4957" fmla="*/ 758659 h 6857985"/>
                <a:gd name="connsiteX4958" fmla="*/ 1374473 w 6868353"/>
                <a:gd name="connsiteY4958" fmla="*/ 761370 h 6857985"/>
                <a:gd name="connsiteX4959" fmla="*/ 1278856 w 6868353"/>
                <a:gd name="connsiteY4959" fmla="*/ 815323 h 6857985"/>
                <a:gd name="connsiteX4960" fmla="*/ 1373274 w 6868353"/>
                <a:gd name="connsiteY4960" fmla="*/ 758659 h 6857985"/>
                <a:gd name="connsiteX4961" fmla="*/ 3054500 w 6868353"/>
                <a:gd name="connsiteY4961" fmla="*/ 757095 h 6857985"/>
                <a:gd name="connsiteX4962" fmla="*/ 3077860 w 6868353"/>
                <a:gd name="connsiteY4962" fmla="*/ 764103 h 6857985"/>
                <a:gd name="connsiteX4963" fmla="*/ 3006678 w 6868353"/>
                <a:gd name="connsiteY4963" fmla="*/ 767741 h 6857985"/>
                <a:gd name="connsiteX4964" fmla="*/ 3054500 w 6868353"/>
                <a:gd name="connsiteY4964" fmla="*/ 757095 h 6857985"/>
                <a:gd name="connsiteX4965" fmla="*/ 3312430 w 6868353"/>
                <a:gd name="connsiteY4965" fmla="*/ 755524 h 6857985"/>
                <a:gd name="connsiteX4966" fmla="*/ 3281101 w 6868353"/>
                <a:gd name="connsiteY4966" fmla="*/ 768039 h 6857985"/>
                <a:gd name="connsiteX4967" fmla="*/ 3224245 w 6868353"/>
                <a:gd name="connsiteY4967" fmla="*/ 770743 h 6857985"/>
                <a:gd name="connsiteX4968" fmla="*/ 3179834 w 6868353"/>
                <a:gd name="connsiteY4968" fmla="*/ 779138 h 6857985"/>
                <a:gd name="connsiteX4969" fmla="*/ 3214350 w 6868353"/>
                <a:gd name="connsiteY4969" fmla="*/ 761441 h 6857985"/>
                <a:gd name="connsiteX4970" fmla="*/ 3312430 w 6868353"/>
                <a:gd name="connsiteY4970" fmla="*/ 755524 h 6857985"/>
                <a:gd name="connsiteX4971" fmla="*/ 1395370 w 6868353"/>
                <a:gd name="connsiteY4971" fmla="*/ 755240 h 6857985"/>
                <a:gd name="connsiteX4972" fmla="*/ 1332951 w 6868353"/>
                <a:gd name="connsiteY4972" fmla="*/ 803884 h 6857985"/>
                <a:gd name="connsiteX4973" fmla="*/ 1395370 w 6868353"/>
                <a:gd name="connsiteY4973" fmla="*/ 755240 h 6857985"/>
                <a:gd name="connsiteX4974" fmla="*/ 4566961 w 6868353"/>
                <a:gd name="connsiteY4974" fmla="*/ 753892 h 6857985"/>
                <a:gd name="connsiteX4975" fmla="*/ 4619447 w 6868353"/>
                <a:gd name="connsiteY4975" fmla="*/ 769128 h 6857985"/>
                <a:gd name="connsiteX4976" fmla="*/ 4583771 w 6868353"/>
                <a:gd name="connsiteY4976" fmla="*/ 765943 h 6857985"/>
                <a:gd name="connsiteX4977" fmla="*/ 4566961 w 6868353"/>
                <a:gd name="connsiteY4977" fmla="*/ 753892 h 6857985"/>
                <a:gd name="connsiteX4978" fmla="*/ 2876532 w 6868353"/>
                <a:gd name="connsiteY4978" fmla="*/ 748417 h 6857985"/>
                <a:gd name="connsiteX4979" fmla="*/ 2890930 w 6868353"/>
                <a:gd name="connsiteY4979" fmla="*/ 756515 h 6857985"/>
                <a:gd name="connsiteX4980" fmla="*/ 2834570 w 6868353"/>
                <a:gd name="connsiteY4980" fmla="*/ 762985 h 6857985"/>
                <a:gd name="connsiteX4981" fmla="*/ 2856273 w 6868353"/>
                <a:gd name="connsiteY4981" fmla="*/ 763041 h 6857985"/>
                <a:gd name="connsiteX4982" fmla="*/ 2876532 w 6868353"/>
                <a:gd name="connsiteY4982" fmla="*/ 748417 h 6857985"/>
                <a:gd name="connsiteX4983" fmla="*/ 1789774 w 6868353"/>
                <a:gd name="connsiteY4983" fmla="*/ 744112 h 6857985"/>
                <a:gd name="connsiteX4984" fmla="*/ 1721508 w 6868353"/>
                <a:gd name="connsiteY4984" fmla="*/ 755919 h 6857985"/>
                <a:gd name="connsiteX4985" fmla="*/ 1708752 w 6868353"/>
                <a:gd name="connsiteY4985" fmla="*/ 782478 h 6857985"/>
                <a:gd name="connsiteX4986" fmla="*/ 1789774 w 6868353"/>
                <a:gd name="connsiteY4986" fmla="*/ 744112 h 6857985"/>
                <a:gd name="connsiteX4987" fmla="*/ 2020312 w 6868353"/>
                <a:gd name="connsiteY4987" fmla="*/ 742010 h 6857985"/>
                <a:gd name="connsiteX4988" fmla="*/ 1997926 w 6868353"/>
                <a:gd name="connsiteY4988" fmla="*/ 748501 h 6857985"/>
                <a:gd name="connsiteX4989" fmla="*/ 1981985 w 6868353"/>
                <a:gd name="connsiteY4989" fmla="*/ 760209 h 6857985"/>
                <a:gd name="connsiteX4990" fmla="*/ 1960084 w 6868353"/>
                <a:gd name="connsiteY4990" fmla="*/ 771167 h 6857985"/>
                <a:gd name="connsiteX4991" fmla="*/ 1894437 w 6868353"/>
                <a:gd name="connsiteY4991" fmla="*/ 788198 h 6857985"/>
                <a:gd name="connsiteX4992" fmla="*/ 1882574 w 6868353"/>
                <a:gd name="connsiteY4992" fmla="*/ 799113 h 6857985"/>
                <a:gd name="connsiteX4993" fmla="*/ 1949650 w 6868353"/>
                <a:gd name="connsiteY4993" fmla="*/ 779236 h 6857985"/>
                <a:gd name="connsiteX4994" fmla="*/ 1985609 w 6868353"/>
                <a:gd name="connsiteY4994" fmla="*/ 764555 h 6857985"/>
                <a:gd name="connsiteX4995" fmla="*/ 2024966 w 6868353"/>
                <a:gd name="connsiteY4995" fmla="*/ 746646 h 6857985"/>
                <a:gd name="connsiteX4996" fmla="*/ 2020312 w 6868353"/>
                <a:gd name="connsiteY4996" fmla="*/ 742010 h 6857985"/>
                <a:gd name="connsiteX4997" fmla="*/ 3682411 w 6868353"/>
                <a:gd name="connsiteY4997" fmla="*/ 741624 h 6857985"/>
                <a:gd name="connsiteX4998" fmla="*/ 3764935 w 6868353"/>
                <a:gd name="connsiteY4998" fmla="*/ 744353 h 6857985"/>
                <a:gd name="connsiteX4999" fmla="*/ 3668213 w 6868353"/>
                <a:gd name="connsiteY4999" fmla="*/ 746958 h 6857985"/>
                <a:gd name="connsiteX5000" fmla="*/ 3682411 w 6868353"/>
                <a:gd name="connsiteY5000" fmla="*/ 741624 h 6857985"/>
                <a:gd name="connsiteX5001" fmla="*/ 2752473 w 6868353"/>
                <a:gd name="connsiteY5001" fmla="*/ 741465 h 6857985"/>
                <a:gd name="connsiteX5002" fmla="*/ 2717561 w 6868353"/>
                <a:gd name="connsiteY5002" fmla="*/ 749832 h 6857985"/>
                <a:gd name="connsiteX5003" fmla="*/ 2711432 w 6868353"/>
                <a:gd name="connsiteY5003" fmla="*/ 748827 h 6857985"/>
                <a:gd name="connsiteX5004" fmla="*/ 2697855 w 6868353"/>
                <a:gd name="connsiteY5004" fmla="*/ 765546 h 6857985"/>
                <a:gd name="connsiteX5005" fmla="*/ 2679238 w 6868353"/>
                <a:gd name="connsiteY5005" fmla="*/ 762474 h 6857985"/>
                <a:gd name="connsiteX5006" fmla="*/ 2650216 w 6868353"/>
                <a:gd name="connsiteY5006" fmla="*/ 781289 h 6857985"/>
                <a:gd name="connsiteX5007" fmla="*/ 2731917 w 6868353"/>
                <a:gd name="connsiteY5007" fmla="*/ 766566 h 6857985"/>
                <a:gd name="connsiteX5008" fmla="*/ 2760543 w 6868353"/>
                <a:gd name="connsiteY5008" fmla="*/ 757151 h 6857985"/>
                <a:gd name="connsiteX5009" fmla="*/ 2729284 w 6868353"/>
                <a:gd name="connsiteY5009" fmla="*/ 761313 h 6857985"/>
                <a:gd name="connsiteX5010" fmla="*/ 2776965 w 6868353"/>
                <a:gd name="connsiteY5010" fmla="*/ 745670 h 6857985"/>
                <a:gd name="connsiteX5011" fmla="*/ 2752473 w 6868353"/>
                <a:gd name="connsiteY5011" fmla="*/ 741465 h 6857985"/>
                <a:gd name="connsiteX5012" fmla="*/ 3535447 w 6868353"/>
                <a:gd name="connsiteY5012" fmla="*/ 739554 h 6857985"/>
                <a:gd name="connsiteX5013" fmla="*/ 3638171 w 6868353"/>
                <a:gd name="connsiteY5013" fmla="*/ 740701 h 6857985"/>
                <a:gd name="connsiteX5014" fmla="*/ 3636571 w 6868353"/>
                <a:gd name="connsiteY5014" fmla="*/ 748317 h 6857985"/>
                <a:gd name="connsiteX5015" fmla="*/ 3646241 w 6868353"/>
                <a:gd name="connsiteY5015" fmla="*/ 750965 h 6857985"/>
                <a:gd name="connsiteX5016" fmla="*/ 3669105 w 6868353"/>
                <a:gd name="connsiteY5016" fmla="*/ 752805 h 6857985"/>
                <a:gd name="connsiteX5017" fmla="*/ 3648251 w 6868353"/>
                <a:gd name="connsiteY5017" fmla="*/ 754674 h 6857985"/>
                <a:gd name="connsiteX5018" fmla="*/ 3619655 w 6868353"/>
                <a:gd name="connsiteY5018" fmla="*/ 746788 h 6857985"/>
                <a:gd name="connsiteX5019" fmla="*/ 3562487 w 6868353"/>
                <a:gd name="connsiteY5019" fmla="*/ 753612 h 6857985"/>
                <a:gd name="connsiteX5020" fmla="*/ 3533311 w 6868353"/>
                <a:gd name="connsiteY5020" fmla="*/ 754150 h 6857985"/>
                <a:gd name="connsiteX5021" fmla="*/ 3526811 w 6868353"/>
                <a:gd name="connsiteY5021" fmla="*/ 745528 h 6857985"/>
                <a:gd name="connsiteX5022" fmla="*/ 3504371 w 6868353"/>
                <a:gd name="connsiteY5022" fmla="*/ 754674 h 6857985"/>
                <a:gd name="connsiteX5023" fmla="*/ 3506495 w 6868353"/>
                <a:gd name="connsiteY5023" fmla="*/ 744792 h 6857985"/>
                <a:gd name="connsiteX5024" fmla="*/ 3535447 w 6868353"/>
                <a:gd name="connsiteY5024" fmla="*/ 739554 h 6857985"/>
                <a:gd name="connsiteX5025" fmla="*/ 2135877 w 6868353"/>
                <a:gd name="connsiteY5025" fmla="*/ 738873 h 6857985"/>
                <a:gd name="connsiteX5026" fmla="*/ 2118488 w 6868353"/>
                <a:gd name="connsiteY5026" fmla="*/ 740899 h 6857985"/>
                <a:gd name="connsiteX5027" fmla="*/ 2083534 w 6868353"/>
                <a:gd name="connsiteY5027" fmla="*/ 757179 h 6857985"/>
                <a:gd name="connsiteX5028" fmla="*/ 2110008 w 6868353"/>
                <a:gd name="connsiteY5028" fmla="*/ 755665 h 6857985"/>
                <a:gd name="connsiteX5029" fmla="*/ 2052247 w 6868353"/>
                <a:gd name="connsiteY5029" fmla="*/ 778075 h 6857985"/>
                <a:gd name="connsiteX5030" fmla="*/ 2088277 w 6868353"/>
                <a:gd name="connsiteY5030" fmla="*/ 771209 h 6857985"/>
                <a:gd name="connsiteX5031" fmla="*/ 2054540 w 6868353"/>
                <a:gd name="connsiteY5031" fmla="*/ 796876 h 6857985"/>
                <a:gd name="connsiteX5032" fmla="*/ 2036292 w 6868353"/>
                <a:gd name="connsiteY5032" fmla="*/ 783767 h 6857985"/>
                <a:gd name="connsiteX5033" fmla="*/ 2049076 w 6868353"/>
                <a:gd name="connsiteY5033" fmla="*/ 806659 h 6857985"/>
                <a:gd name="connsiteX5034" fmla="*/ 2129842 w 6868353"/>
                <a:gd name="connsiteY5034" fmla="*/ 754589 h 6857985"/>
                <a:gd name="connsiteX5035" fmla="*/ 2150455 w 6868353"/>
                <a:gd name="connsiteY5035" fmla="*/ 763069 h 6857985"/>
                <a:gd name="connsiteX5036" fmla="*/ 2164938 w 6868353"/>
                <a:gd name="connsiteY5036" fmla="*/ 739172 h 6857985"/>
                <a:gd name="connsiteX5037" fmla="*/ 2135877 w 6868353"/>
                <a:gd name="connsiteY5037" fmla="*/ 738873 h 6857985"/>
                <a:gd name="connsiteX5038" fmla="*/ 1907759 w 6868353"/>
                <a:gd name="connsiteY5038" fmla="*/ 738662 h 6857985"/>
                <a:gd name="connsiteX5039" fmla="*/ 1880563 w 6868353"/>
                <a:gd name="connsiteY5039" fmla="*/ 741932 h 6857985"/>
                <a:gd name="connsiteX5040" fmla="*/ 1824572 w 6868353"/>
                <a:gd name="connsiteY5040" fmla="*/ 763352 h 6857985"/>
                <a:gd name="connsiteX5041" fmla="*/ 1848993 w 6868353"/>
                <a:gd name="connsiteY5041" fmla="*/ 741111 h 6857985"/>
                <a:gd name="connsiteX5042" fmla="*/ 1815270 w 6868353"/>
                <a:gd name="connsiteY5042" fmla="*/ 764329 h 6857985"/>
                <a:gd name="connsiteX5043" fmla="*/ 1789688 w 6868353"/>
                <a:gd name="connsiteY5043" fmla="*/ 783059 h 6857985"/>
                <a:gd name="connsiteX5044" fmla="*/ 1802487 w 6868353"/>
                <a:gd name="connsiteY5044" fmla="*/ 795460 h 6857985"/>
                <a:gd name="connsiteX5045" fmla="*/ 1772870 w 6868353"/>
                <a:gd name="connsiteY5045" fmla="*/ 805271 h 6857985"/>
                <a:gd name="connsiteX5046" fmla="*/ 1750827 w 6868353"/>
                <a:gd name="connsiteY5046" fmla="*/ 799339 h 6857985"/>
                <a:gd name="connsiteX5047" fmla="*/ 1729875 w 6868353"/>
                <a:gd name="connsiteY5047" fmla="*/ 817432 h 6857985"/>
                <a:gd name="connsiteX5048" fmla="*/ 1772912 w 6868353"/>
                <a:gd name="connsiteY5048" fmla="*/ 805285 h 6857985"/>
                <a:gd name="connsiteX5049" fmla="*/ 1706430 w 6868353"/>
                <a:gd name="connsiteY5049" fmla="*/ 854694 h 6857985"/>
                <a:gd name="connsiteX5050" fmla="*/ 1687021 w 6868353"/>
                <a:gd name="connsiteY5050" fmla="*/ 867534 h 6857985"/>
                <a:gd name="connsiteX5051" fmla="*/ 1668065 w 6868353"/>
                <a:gd name="connsiteY5051" fmla="*/ 880106 h 6857985"/>
                <a:gd name="connsiteX5052" fmla="*/ 1632035 w 6868353"/>
                <a:gd name="connsiteY5052" fmla="*/ 899756 h 6857985"/>
                <a:gd name="connsiteX5053" fmla="*/ 1590016 w 6868353"/>
                <a:gd name="connsiteY5053" fmla="*/ 943133 h 6857985"/>
                <a:gd name="connsiteX5054" fmla="*/ 1639241 w 6868353"/>
                <a:gd name="connsiteY5054" fmla="*/ 904003 h 6857985"/>
                <a:gd name="connsiteX5055" fmla="*/ 1668645 w 6868353"/>
                <a:gd name="connsiteY5055" fmla="*/ 885103 h 6857985"/>
                <a:gd name="connsiteX5056" fmla="*/ 1688819 w 6868353"/>
                <a:gd name="connsiteY5056" fmla="*/ 874471 h 6857985"/>
                <a:gd name="connsiteX5057" fmla="*/ 1714854 w 6868353"/>
                <a:gd name="connsiteY5057" fmla="*/ 863443 h 6857985"/>
                <a:gd name="connsiteX5058" fmla="*/ 1747217 w 6868353"/>
                <a:gd name="connsiteY5058" fmla="*/ 833798 h 6857985"/>
                <a:gd name="connsiteX5059" fmla="*/ 1783346 w 6868353"/>
                <a:gd name="connsiteY5059" fmla="*/ 822868 h 6857985"/>
                <a:gd name="connsiteX5060" fmla="*/ 1781520 w 6868353"/>
                <a:gd name="connsiteY5060" fmla="*/ 813482 h 6857985"/>
                <a:gd name="connsiteX5061" fmla="*/ 1826709 w 6868353"/>
                <a:gd name="connsiteY5061" fmla="*/ 796451 h 6857985"/>
                <a:gd name="connsiteX5062" fmla="*/ 1907759 w 6868353"/>
                <a:gd name="connsiteY5062" fmla="*/ 738662 h 6857985"/>
                <a:gd name="connsiteX5063" fmla="*/ 3145304 w 6868353"/>
                <a:gd name="connsiteY5063" fmla="*/ 737799 h 6857985"/>
                <a:gd name="connsiteX5064" fmla="*/ 3189616 w 6868353"/>
                <a:gd name="connsiteY5064" fmla="*/ 747964 h 6857985"/>
                <a:gd name="connsiteX5065" fmla="*/ 3122030 w 6868353"/>
                <a:gd name="connsiteY5065" fmla="*/ 744722 h 6857985"/>
                <a:gd name="connsiteX5066" fmla="*/ 3143407 w 6868353"/>
                <a:gd name="connsiteY5066" fmla="*/ 746987 h 6857985"/>
                <a:gd name="connsiteX5067" fmla="*/ 3145304 w 6868353"/>
                <a:gd name="connsiteY5067" fmla="*/ 737799 h 6857985"/>
                <a:gd name="connsiteX5068" fmla="*/ 4515887 w 6868353"/>
                <a:gd name="connsiteY5068" fmla="*/ 737176 h 6857985"/>
                <a:gd name="connsiteX5069" fmla="*/ 4533907 w 6868353"/>
                <a:gd name="connsiteY5069" fmla="*/ 747921 h 6857985"/>
                <a:gd name="connsiteX5070" fmla="*/ 4562605 w 6868353"/>
                <a:gd name="connsiteY5070" fmla="*/ 770926 h 6857985"/>
                <a:gd name="connsiteX5071" fmla="*/ 4591839 w 6868353"/>
                <a:gd name="connsiteY5071" fmla="*/ 781091 h 6857985"/>
                <a:gd name="connsiteX5072" fmla="*/ 4675027 w 6868353"/>
                <a:gd name="connsiteY5072" fmla="*/ 807423 h 6857985"/>
                <a:gd name="connsiteX5073" fmla="*/ 4670071 w 6868353"/>
                <a:gd name="connsiteY5073" fmla="*/ 810326 h 6857985"/>
                <a:gd name="connsiteX5074" fmla="*/ 4659043 w 6868353"/>
                <a:gd name="connsiteY5074" fmla="*/ 810722 h 6857985"/>
                <a:gd name="connsiteX5075" fmla="*/ 4645963 w 6868353"/>
                <a:gd name="connsiteY5075" fmla="*/ 796890 h 6857985"/>
                <a:gd name="connsiteX5076" fmla="*/ 4620959 w 6868353"/>
                <a:gd name="connsiteY5076" fmla="*/ 791242 h 6857985"/>
                <a:gd name="connsiteX5077" fmla="*/ 4654867 w 6868353"/>
                <a:gd name="connsiteY5077" fmla="*/ 814360 h 6857985"/>
                <a:gd name="connsiteX5078" fmla="*/ 4689637 w 6868353"/>
                <a:gd name="connsiteY5078" fmla="*/ 838413 h 6857985"/>
                <a:gd name="connsiteX5079" fmla="*/ 4784815 w 6868353"/>
                <a:gd name="connsiteY5079" fmla="*/ 876892 h 6857985"/>
                <a:gd name="connsiteX5080" fmla="*/ 4761299 w 6868353"/>
                <a:gd name="connsiteY5080" fmla="*/ 842236 h 6857985"/>
                <a:gd name="connsiteX5081" fmla="*/ 4801675 w 6868353"/>
                <a:gd name="connsiteY5081" fmla="*/ 874188 h 6857985"/>
                <a:gd name="connsiteX5082" fmla="*/ 4834111 w 6868353"/>
                <a:gd name="connsiteY5082" fmla="*/ 908760 h 6857985"/>
                <a:gd name="connsiteX5083" fmla="*/ 4786019 w 6868353"/>
                <a:gd name="connsiteY5083" fmla="*/ 884382 h 6857985"/>
                <a:gd name="connsiteX5084" fmla="*/ 4737119 w 6868353"/>
                <a:gd name="connsiteY5084" fmla="*/ 857568 h 6857985"/>
                <a:gd name="connsiteX5085" fmla="*/ 4679119 w 6868353"/>
                <a:gd name="connsiteY5085" fmla="*/ 839334 h 6857985"/>
                <a:gd name="connsiteX5086" fmla="*/ 4660147 w 6868353"/>
                <a:gd name="connsiteY5086" fmla="*/ 831137 h 6857985"/>
                <a:gd name="connsiteX5087" fmla="*/ 4639859 w 6868353"/>
                <a:gd name="connsiteY5087" fmla="*/ 823194 h 6857985"/>
                <a:gd name="connsiteX5088" fmla="*/ 4597883 w 6868353"/>
                <a:gd name="connsiteY5088" fmla="*/ 807848 h 6857985"/>
                <a:gd name="connsiteX5089" fmla="*/ 4586515 w 6868353"/>
                <a:gd name="connsiteY5089" fmla="*/ 782323 h 6857985"/>
                <a:gd name="connsiteX5090" fmla="*/ 4537787 w 6868353"/>
                <a:gd name="connsiteY5090" fmla="*/ 765391 h 6857985"/>
                <a:gd name="connsiteX5091" fmla="*/ 4531783 w 6868353"/>
                <a:gd name="connsiteY5091" fmla="*/ 758581 h 6857985"/>
                <a:gd name="connsiteX5092" fmla="*/ 4515887 w 6868353"/>
                <a:gd name="connsiteY5092" fmla="*/ 737176 h 6857985"/>
                <a:gd name="connsiteX5093" fmla="*/ 4253595 w 6868353"/>
                <a:gd name="connsiteY5093" fmla="*/ 733481 h 6857985"/>
                <a:gd name="connsiteX5094" fmla="*/ 4292895 w 6868353"/>
                <a:gd name="connsiteY5094" fmla="*/ 742867 h 6857985"/>
                <a:gd name="connsiteX5095" fmla="*/ 4341667 w 6868353"/>
                <a:gd name="connsiteY5095" fmla="*/ 760564 h 6857985"/>
                <a:gd name="connsiteX5096" fmla="*/ 4258013 w 6868353"/>
                <a:gd name="connsiteY5096" fmla="*/ 743490 h 6857985"/>
                <a:gd name="connsiteX5097" fmla="*/ 4253595 w 6868353"/>
                <a:gd name="connsiteY5097" fmla="*/ 733481 h 6857985"/>
                <a:gd name="connsiteX5098" fmla="*/ 4661785 w 6868353"/>
                <a:gd name="connsiteY5098" fmla="*/ 728414 h 6857985"/>
                <a:gd name="connsiteX5099" fmla="*/ 4682883 w 6868353"/>
                <a:gd name="connsiteY5099" fmla="*/ 732773 h 6857985"/>
                <a:gd name="connsiteX5100" fmla="*/ 4725679 w 6868353"/>
                <a:gd name="connsiteY5100" fmla="*/ 758836 h 6857985"/>
                <a:gd name="connsiteX5101" fmla="*/ 4737459 w 6868353"/>
                <a:gd name="connsiteY5101" fmla="*/ 779279 h 6857985"/>
                <a:gd name="connsiteX5102" fmla="*/ 4698455 w 6868353"/>
                <a:gd name="connsiteY5102" fmla="*/ 763550 h 6857985"/>
                <a:gd name="connsiteX5103" fmla="*/ 4708281 w 6868353"/>
                <a:gd name="connsiteY5103" fmla="*/ 767514 h 6857985"/>
                <a:gd name="connsiteX5104" fmla="*/ 4728555 w 6868353"/>
                <a:gd name="connsiteY5104" fmla="*/ 797669 h 6857985"/>
                <a:gd name="connsiteX5105" fmla="*/ 4716847 w 6868353"/>
                <a:gd name="connsiteY5105" fmla="*/ 777240 h 6857985"/>
                <a:gd name="connsiteX5106" fmla="*/ 4755791 w 6868353"/>
                <a:gd name="connsiteY5106" fmla="*/ 792983 h 6857985"/>
                <a:gd name="connsiteX5107" fmla="*/ 4750653 w 6868353"/>
                <a:gd name="connsiteY5107" fmla="*/ 765787 h 6857985"/>
                <a:gd name="connsiteX5108" fmla="*/ 4827725 w 6868353"/>
                <a:gd name="connsiteY5108" fmla="*/ 803389 h 6857985"/>
                <a:gd name="connsiteX5109" fmla="*/ 4816143 w 6868353"/>
                <a:gd name="connsiteY5109" fmla="*/ 782960 h 6857985"/>
                <a:gd name="connsiteX5110" fmla="*/ 4785875 w 6868353"/>
                <a:gd name="connsiteY5110" fmla="*/ 748643 h 6857985"/>
                <a:gd name="connsiteX5111" fmla="*/ 4813227 w 6868353"/>
                <a:gd name="connsiteY5111" fmla="*/ 772356 h 6857985"/>
                <a:gd name="connsiteX5112" fmla="*/ 4845535 w 6868353"/>
                <a:gd name="connsiteY5112" fmla="*/ 817886 h 6857985"/>
                <a:gd name="connsiteX5113" fmla="*/ 4886633 w 6868353"/>
                <a:gd name="connsiteY5113" fmla="*/ 846497 h 6857985"/>
                <a:gd name="connsiteX5114" fmla="*/ 4918231 w 6868353"/>
                <a:gd name="connsiteY5114" fmla="*/ 848323 h 6857985"/>
                <a:gd name="connsiteX5115" fmla="*/ 4920071 w 6868353"/>
                <a:gd name="connsiteY5115" fmla="*/ 857002 h 6857985"/>
                <a:gd name="connsiteX5116" fmla="*/ 4943587 w 6868353"/>
                <a:gd name="connsiteY5116" fmla="*/ 867266 h 6857985"/>
                <a:gd name="connsiteX5117" fmla="*/ 4958339 w 6868353"/>
                <a:gd name="connsiteY5117" fmla="*/ 873636 h 6857985"/>
                <a:gd name="connsiteX5118" fmla="*/ 4973755 w 6868353"/>
                <a:gd name="connsiteY5118" fmla="*/ 881310 h 6857985"/>
                <a:gd name="connsiteX5119" fmla="*/ 4983199 w 6868353"/>
                <a:gd name="connsiteY5119" fmla="*/ 886222 h 6857985"/>
                <a:gd name="connsiteX5120" fmla="*/ 4998503 w 6868353"/>
                <a:gd name="connsiteY5120" fmla="*/ 907330 h 6857985"/>
                <a:gd name="connsiteX5121" fmla="*/ 5011243 w 6868353"/>
                <a:gd name="connsiteY5121" fmla="*/ 900860 h 6857985"/>
                <a:gd name="connsiteX5122" fmla="*/ 5080331 w 6868353"/>
                <a:gd name="connsiteY5122" fmla="*/ 941350 h 6857985"/>
                <a:gd name="connsiteX5123" fmla="*/ 5100801 w 6868353"/>
                <a:gd name="connsiteY5123" fmla="*/ 953752 h 6857985"/>
                <a:gd name="connsiteX5124" fmla="*/ 5106153 w 6868353"/>
                <a:gd name="connsiteY5124" fmla="*/ 961609 h 6857985"/>
                <a:gd name="connsiteX5125" fmla="*/ 5117407 w 6868353"/>
                <a:gd name="connsiteY5125" fmla="*/ 944592 h 6857985"/>
                <a:gd name="connsiteX5126" fmla="*/ 5098523 w 6868353"/>
                <a:gd name="connsiteY5126" fmla="*/ 929076 h 6857985"/>
                <a:gd name="connsiteX5127" fmla="*/ 5097121 w 6868353"/>
                <a:gd name="connsiteY5127" fmla="*/ 922889 h 6857985"/>
                <a:gd name="connsiteX5128" fmla="*/ 5074653 w 6868353"/>
                <a:gd name="connsiteY5128" fmla="*/ 924191 h 6857985"/>
                <a:gd name="connsiteX5129" fmla="*/ 5048363 w 6868353"/>
                <a:gd name="connsiteY5129" fmla="*/ 903833 h 6857985"/>
                <a:gd name="connsiteX5130" fmla="*/ 5015109 w 6868353"/>
                <a:gd name="connsiteY5130" fmla="*/ 862820 h 6857985"/>
                <a:gd name="connsiteX5131" fmla="*/ 4994355 w 6868353"/>
                <a:gd name="connsiteY5131" fmla="*/ 846582 h 6857985"/>
                <a:gd name="connsiteX5132" fmla="*/ 4985009 w 6868353"/>
                <a:gd name="connsiteY5132" fmla="*/ 840350 h 6857985"/>
                <a:gd name="connsiteX5133" fmla="*/ 4984691 w 6868353"/>
                <a:gd name="connsiteY5133" fmla="*/ 836773 h 6857985"/>
                <a:gd name="connsiteX5134" fmla="*/ 5034221 w 6868353"/>
                <a:gd name="connsiteY5134" fmla="*/ 860244 h 6857985"/>
                <a:gd name="connsiteX5135" fmla="*/ 5045859 w 6868353"/>
                <a:gd name="connsiteY5135" fmla="*/ 876185 h 6857985"/>
                <a:gd name="connsiteX5136" fmla="*/ 5081915 w 6868353"/>
                <a:gd name="connsiteY5136" fmla="*/ 901710 h 6857985"/>
                <a:gd name="connsiteX5137" fmla="*/ 5085471 w 6868353"/>
                <a:gd name="connsiteY5137" fmla="*/ 890413 h 6857985"/>
                <a:gd name="connsiteX5138" fmla="*/ 5115823 w 6868353"/>
                <a:gd name="connsiteY5138" fmla="*/ 899827 h 6857985"/>
                <a:gd name="connsiteX5139" fmla="*/ 5174759 w 6868353"/>
                <a:gd name="connsiteY5139" fmla="*/ 954516 h 6857985"/>
                <a:gd name="connsiteX5140" fmla="*/ 5163645 w 6868353"/>
                <a:gd name="connsiteY5140" fmla="*/ 954757 h 6857985"/>
                <a:gd name="connsiteX5141" fmla="*/ 5143401 w 6868353"/>
                <a:gd name="connsiteY5141" fmla="*/ 932728 h 6857985"/>
                <a:gd name="connsiteX5142" fmla="*/ 5124019 w 6868353"/>
                <a:gd name="connsiteY5142" fmla="*/ 926442 h 6857985"/>
                <a:gd name="connsiteX5143" fmla="*/ 5095223 w 6868353"/>
                <a:gd name="connsiteY5143" fmla="*/ 912002 h 6857985"/>
                <a:gd name="connsiteX5144" fmla="*/ 5105077 w 6868353"/>
                <a:gd name="connsiteY5144" fmla="*/ 921785 h 6857985"/>
                <a:gd name="connsiteX5145" fmla="*/ 5114167 w 6868353"/>
                <a:gd name="connsiteY5145" fmla="*/ 932049 h 6857985"/>
                <a:gd name="connsiteX5146" fmla="*/ 5131451 w 6868353"/>
                <a:gd name="connsiteY5146" fmla="*/ 952562 h 6857985"/>
                <a:gd name="connsiteX5147" fmla="*/ 5166349 w 6868353"/>
                <a:gd name="connsiteY5147" fmla="*/ 993462 h 6857985"/>
                <a:gd name="connsiteX5148" fmla="*/ 5204799 w 6868353"/>
                <a:gd name="connsiteY5148" fmla="*/ 1009361 h 6857985"/>
                <a:gd name="connsiteX5149" fmla="*/ 5292687 w 6868353"/>
                <a:gd name="connsiteY5149" fmla="*/ 1083148 h 6857985"/>
                <a:gd name="connsiteX5150" fmla="*/ 5277199 w 6868353"/>
                <a:gd name="connsiteY5150" fmla="*/ 1066046 h 6857985"/>
                <a:gd name="connsiteX5151" fmla="*/ 5245219 w 6868353"/>
                <a:gd name="connsiteY5151" fmla="*/ 1048661 h 6857985"/>
                <a:gd name="connsiteX5152" fmla="*/ 5211823 w 6868353"/>
                <a:gd name="connsiteY5152" fmla="*/ 1020219 h 6857985"/>
                <a:gd name="connsiteX5153" fmla="*/ 5250683 w 6868353"/>
                <a:gd name="connsiteY5153" fmla="*/ 1048718 h 6857985"/>
                <a:gd name="connsiteX5154" fmla="*/ 5276237 w 6868353"/>
                <a:gd name="connsiteY5154" fmla="*/ 1055003 h 6857985"/>
                <a:gd name="connsiteX5155" fmla="*/ 5326339 w 6868353"/>
                <a:gd name="connsiteY5155" fmla="*/ 1122618 h 6857985"/>
                <a:gd name="connsiteX5156" fmla="*/ 5337255 w 6868353"/>
                <a:gd name="connsiteY5156" fmla="*/ 1123283 h 6857985"/>
                <a:gd name="connsiteX5157" fmla="*/ 5363983 w 6868353"/>
                <a:gd name="connsiteY5157" fmla="*/ 1164127 h 6857985"/>
                <a:gd name="connsiteX5158" fmla="*/ 5321583 w 6868353"/>
                <a:gd name="connsiteY5158" fmla="*/ 1133547 h 6857985"/>
                <a:gd name="connsiteX5159" fmla="*/ 5311147 w 6868353"/>
                <a:gd name="connsiteY5159" fmla="*/ 1105615 h 6857985"/>
                <a:gd name="connsiteX5160" fmla="*/ 5291287 w 6868353"/>
                <a:gd name="connsiteY5160" fmla="*/ 1099570 h 6857985"/>
                <a:gd name="connsiteX5161" fmla="*/ 5237475 w 6868353"/>
                <a:gd name="connsiteY5161" fmla="*/ 1054027 h 6857985"/>
                <a:gd name="connsiteX5162" fmla="*/ 5274651 w 6868353"/>
                <a:gd name="connsiteY5162" fmla="*/ 1099075 h 6857985"/>
                <a:gd name="connsiteX5163" fmla="*/ 5259347 w 6868353"/>
                <a:gd name="connsiteY5163" fmla="*/ 1082157 h 6857985"/>
                <a:gd name="connsiteX5164" fmla="*/ 5213239 w 6868353"/>
                <a:gd name="connsiteY5164" fmla="*/ 1059052 h 6857985"/>
                <a:gd name="connsiteX5165" fmla="*/ 5188775 w 6868353"/>
                <a:gd name="connsiteY5165" fmla="*/ 1036981 h 6857985"/>
                <a:gd name="connsiteX5166" fmla="*/ 5213535 w 6868353"/>
                <a:gd name="connsiteY5166" fmla="*/ 1049482 h 6857985"/>
                <a:gd name="connsiteX5167" fmla="*/ 5250599 w 6868353"/>
                <a:gd name="connsiteY5167" fmla="*/ 1076466 h 6857985"/>
                <a:gd name="connsiteX5168" fmla="*/ 5224239 w 6868353"/>
                <a:gd name="connsiteY5168" fmla="*/ 1047882 h 6857985"/>
                <a:gd name="connsiteX5169" fmla="*/ 5208595 w 6868353"/>
                <a:gd name="connsiteY5169" fmla="*/ 1033499 h 6857985"/>
                <a:gd name="connsiteX5170" fmla="*/ 5193333 w 6868353"/>
                <a:gd name="connsiteY5170" fmla="*/ 1022060 h 6857985"/>
                <a:gd name="connsiteX5171" fmla="*/ 5179755 w 6868353"/>
                <a:gd name="connsiteY5171" fmla="*/ 1031687 h 6857985"/>
                <a:gd name="connsiteX5172" fmla="*/ 5098507 w 6868353"/>
                <a:gd name="connsiteY5172" fmla="*/ 984062 h 6857985"/>
                <a:gd name="connsiteX5173" fmla="*/ 5100391 w 6868353"/>
                <a:gd name="connsiteY5173" fmla="*/ 978413 h 6857985"/>
                <a:gd name="connsiteX5174" fmla="*/ 5041595 w 6868353"/>
                <a:gd name="connsiteY5174" fmla="*/ 942936 h 6857985"/>
                <a:gd name="connsiteX5175" fmla="*/ 5075007 w 6868353"/>
                <a:gd name="connsiteY5175" fmla="*/ 973727 h 6857985"/>
                <a:gd name="connsiteX5176" fmla="*/ 5063951 w 6868353"/>
                <a:gd name="connsiteY5176" fmla="*/ 974393 h 6857985"/>
                <a:gd name="connsiteX5177" fmla="*/ 4971067 w 6868353"/>
                <a:gd name="connsiteY5177" fmla="*/ 909341 h 6857985"/>
                <a:gd name="connsiteX5178" fmla="*/ 4954063 w 6868353"/>
                <a:gd name="connsiteY5178" fmla="*/ 891205 h 6857985"/>
                <a:gd name="connsiteX5179" fmla="*/ 4927335 w 6868353"/>
                <a:gd name="connsiteY5179" fmla="*/ 874925 h 6857985"/>
                <a:gd name="connsiteX5180" fmla="*/ 4938335 w 6868353"/>
                <a:gd name="connsiteY5180" fmla="*/ 873594 h 6857985"/>
                <a:gd name="connsiteX5181" fmla="*/ 4905715 w 6868353"/>
                <a:gd name="connsiteY5181" fmla="*/ 855246 h 6857985"/>
                <a:gd name="connsiteX5182" fmla="*/ 4940755 w 6868353"/>
                <a:gd name="connsiteY5182" fmla="*/ 884339 h 6857985"/>
                <a:gd name="connsiteX5183" fmla="*/ 4886137 w 6868353"/>
                <a:gd name="connsiteY5183" fmla="*/ 868625 h 6857985"/>
                <a:gd name="connsiteX5184" fmla="*/ 4871555 w 6868353"/>
                <a:gd name="connsiteY5184" fmla="*/ 842632 h 6857985"/>
                <a:gd name="connsiteX5185" fmla="*/ 4847077 w 6868353"/>
                <a:gd name="connsiteY5185" fmla="*/ 834577 h 6857985"/>
                <a:gd name="connsiteX5186" fmla="*/ 4910983 w 6868353"/>
                <a:gd name="connsiteY5186" fmla="*/ 915442 h 6857985"/>
                <a:gd name="connsiteX5187" fmla="*/ 4866587 w 6868353"/>
                <a:gd name="connsiteY5187" fmla="*/ 867775 h 6857985"/>
                <a:gd name="connsiteX5188" fmla="*/ 4826579 w 6868353"/>
                <a:gd name="connsiteY5188" fmla="*/ 836233 h 6857985"/>
                <a:gd name="connsiteX5189" fmla="*/ 4805483 w 6868353"/>
                <a:gd name="connsiteY5189" fmla="*/ 820321 h 6857985"/>
                <a:gd name="connsiteX5190" fmla="*/ 4785055 w 6868353"/>
                <a:gd name="connsiteY5190" fmla="*/ 804776 h 6857985"/>
                <a:gd name="connsiteX5191" fmla="*/ 4811331 w 6868353"/>
                <a:gd name="connsiteY5191" fmla="*/ 806078 h 6857985"/>
                <a:gd name="connsiteX5192" fmla="*/ 4774013 w 6868353"/>
                <a:gd name="connsiteY5192" fmla="*/ 806602 h 6857985"/>
                <a:gd name="connsiteX5193" fmla="*/ 4810481 w 6868353"/>
                <a:gd name="connsiteY5193" fmla="*/ 831122 h 6857985"/>
                <a:gd name="connsiteX5194" fmla="*/ 4846879 w 6868353"/>
                <a:gd name="connsiteY5194" fmla="*/ 856931 h 6857985"/>
                <a:gd name="connsiteX5195" fmla="*/ 4802283 w 6868353"/>
                <a:gd name="connsiteY5195" fmla="*/ 846356 h 6857985"/>
                <a:gd name="connsiteX5196" fmla="*/ 4808343 w 6868353"/>
                <a:gd name="connsiteY5196" fmla="*/ 842533 h 6857985"/>
                <a:gd name="connsiteX5197" fmla="*/ 4814487 w 6868353"/>
                <a:gd name="connsiteY5197" fmla="*/ 838810 h 6857985"/>
                <a:gd name="connsiteX5198" fmla="*/ 4768661 w 6868353"/>
                <a:gd name="connsiteY5198" fmla="*/ 807551 h 6857985"/>
                <a:gd name="connsiteX5199" fmla="*/ 4736029 w 6868353"/>
                <a:gd name="connsiteY5199" fmla="*/ 813185 h 6857985"/>
                <a:gd name="connsiteX5200" fmla="*/ 4715599 w 6868353"/>
                <a:gd name="connsiteY5200" fmla="*/ 811218 h 6857985"/>
                <a:gd name="connsiteX5201" fmla="*/ 4684595 w 6868353"/>
                <a:gd name="connsiteY5201" fmla="*/ 783002 h 6857985"/>
                <a:gd name="connsiteX5202" fmla="*/ 4723301 w 6868353"/>
                <a:gd name="connsiteY5202" fmla="*/ 798604 h 6857985"/>
                <a:gd name="connsiteX5203" fmla="*/ 4677915 w 6868353"/>
                <a:gd name="connsiteY5203" fmla="*/ 761852 h 6857985"/>
                <a:gd name="connsiteX5204" fmla="*/ 4684595 w 6868353"/>
                <a:gd name="connsiteY5204" fmla="*/ 778203 h 6857985"/>
                <a:gd name="connsiteX5205" fmla="*/ 4664055 w 6868353"/>
                <a:gd name="connsiteY5205" fmla="*/ 781643 h 6857985"/>
                <a:gd name="connsiteX5206" fmla="*/ 4674955 w 6868353"/>
                <a:gd name="connsiteY5206" fmla="*/ 779293 h 6857985"/>
                <a:gd name="connsiteX5207" fmla="*/ 4635767 w 6868353"/>
                <a:gd name="connsiteY5207" fmla="*/ 731683 h 6857985"/>
                <a:gd name="connsiteX5208" fmla="*/ 4661785 w 6868353"/>
                <a:gd name="connsiteY5208" fmla="*/ 728414 h 6857985"/>
                <a:gd name="connsiteX5209" fmla="*/ 3248142 w 6868353"/>
                <a:gd name="connsiteY5209" fmla="*/ 725072 h 6857985"/>
                <a:gd name="connsiteX5210" fmla="*/ 3288858 w 6868353"/>
                <a:gd name="connsiteY5210" fmla="*/ 726091 h 6857985"/>
                <a:gd name="connsiteX5211" fmla="*/ 3232244 w 6868353"/>
                <a:gd name="connsiteY5211" fmla="*/ 738719 h 6857985"/>
                <a:gd name="connsiteX5212" fmla="*/ 3255688 w 6868353"/>
                <a:gd name="connsiteY5212" fmla="*/ 733000 h 6857985"/>
                <a:gd name="connsiteX5213" fmla="*/ 3248142 w 6868353"/>
                <a:gd name="connsiteY5213" fmla="*/ 725072 h 6857985"/>
                <a:gd name="connsiteX5214" fmla="*/ 4445667 w 6868353"/>
                <a:gd name="connsiteY5214" fmla="*/ 722580 h 6857985"/>
                <a:gd name="connsiteX5215" fmla="*/ 4488619 w 6868353"/>
                <a:gd name="connsiteY5215" fmla="*/ 750399 h 6857985"/>
                <a:gd name="connsiteX5216" fmla="*/ 4449827 w 6868353"/>
                <a:gd name="connsiteY5216" fmla="*/ 732915 h 6857985"/>
                <a:gd name="connsiteX5217" fmla="*/ 4474801 w 6868353"/>
                <a:gd name="connsiteY5217" fmla="*/ 737233 h 6857985"/>
                <a:gd name="connsiteX5218" fmla="*/ 4445667 w 6868353"/>
                <a:gd name="connsiteY5218" fmla="*/ 722580 h 6857985"/>
                <a:gd name="connsiteX5219" fmla="*/ 4029703 w 6868353"/>
                <a:gd name="connsiteY5219" fmla="*/ 721196 h 6857985"/>
                <a:gd name="connsiteX5220" fmla="*/ 4060903 w 6868353"/>
                <a:gd name="connsiteY5220" fmla="*/ 724293 h 6857985"/>
                <a:gd name="connsiteX5221" fmla="*/ 4031343 w 6868353"/>
                <a:gd name="connsiteY5221" fmla="*/ 726148 h 6857985"/>
                <a:gd name="connsiteX5222" fmla="*/ 4029703 w 6868353"/>
                <a:gd name="connsiteY5222" fmla="*/ 721196 h 6857985"/>
                <a:gd name="connsiteX5223" fmla="*/ 4139703 w 6868353"/>
                <a:gd name="connsiteY5223" fmla="*/ 714043 h 6857985"/>
                <a:gd name="connsiteX5224" fmla="*/ 4214183 w 6868353"/>
                <a:gd name="connsiteY5224" fmla="*/ 725086 h 6857985"/>
                <a:gd name="connsiteX5225" fmla="*/ 4228707 w 6868353"/>
                <a:gd name="connsiteY5225" fmla="*/ 736680 h 6857985"/>
                <a:gd name="connsiteX5226" fmla="*/ 4139703 w 6868353"/>
                <a:gd name="connsiteY5226" fmla="*/ 714043 h 6857985"/>
                <a:gd name="connsiteX5227" fmla="*/ 3763533 w 6868353"/>
                <a:gd name="connsiteY5227" fmla="*/ 713308 h 6857985"/>
                <a:gd name="connsiteX5228" fmla="*/ 3801331 w 6868353"/>
                <a:gd name="connsiteY5228" fmla="*/ 722622 h 6857985"/>
                <a:gd name="connsiteX5229" fmla="*/ 3787035 w 6868353"/>
                <a:gd name="connsiteY5229" fmla="*/ 724745 h 6857985"/>
                <a:gd name="connsiteX5230" fmla="*/ 3737159 w 6868353"/>
                <a:gd name="connsiteY5230" fmla="*/ 717214 h 6857985"/>
                <a:gd name="connsiteX5231" fmla="*/ 3763533 w 6868353"/>
                <a:gd name="connsiteY5231" fmla="*/ 713308 h 6857985"/>
                <a:gd name="connsiteX5232" fmla="*/ 3584105 w 6868353"/>
                <a:gd name="connsiteY5232" fmla="*/ 712500 h 6857985"/>
                <a:gd name="connsiteX5233" fmla="*/ 3624523 w 6868353"/>
                <a:gd name="connsiteY5233" fmla="*/ 714397 h 6857985"/>
                <a:gd name="connsiteX5234" fmla="*/ 3659351 w 6868353"/>
                <a:gd name="connsiteY5234" fmla="*/ 720471 h 6857985"/>
                <a:gd name="connsiteX5235" fmla="*/ 3637023 w 6868353"/>
                <a:gd name="connsiteY5235" fmla="*/ 720499 h 6857985"/>
                <a:gd name="connsiteX5236" fmla="*/ 3615775 w 6868353"/>
                <a:gd name="connsiteY5236" fmla="*/ 720286 h 6857985"/>
                <a:gd name="connsiteX5237" fmla="*/ 3584105 w 6868353"/>
                <a:gd name="connsiteY5237" fmla="*/ 712500 h 6857985"/>
                <a:gd name="connsiteX5238" fmla="*/ 3667349 w 6868353"/>
                <a:gd name="connsiteY5238" fmla="*/ 709088 h 6857985"/>
                <a:gd name="connsiteX5239" fmla="*/ 3732499 w 6868353"/>
                <a:gd name="connsiteY5239" fmla="*/ 719975 h 6857985"/>
                <a:gd name="connsiteX5240" fmla="*/ 3667349 w 6868353"/>
                <a:gd name="connsiteY5240" fmla="*/ 709088 h 6857985"/>
                <a:gd name="connsiteX5241" fmla="*/ 4877587 w 6868353"/>
                <a:gd name="connsiteY5241" fmla="*/ 701160 h 6857985"/>
                <a:gd name="connsiteX5242" fmla="*/ 4934371 w 6868353"/>
                <a:gd name="connsiteY5242" fmla="*/ 740191 h 6857985"/>
                <a:gd name="connsiteX5243" fmla="*/ 4877587 w 6868353"/>
                <a:gd name="connsiteY5243" fmla="*/ 701160 h 6857985"/>
                <a:gd name="connsiteX5244" fmla="*/ 3276399 w 6868353"/>
                <a:gd name="connsiteY5244" fmla="*/ 701160 h 6857985"/>
                <a:gd name="connsiteX5245" fmla="*/ 3246471 w 6868353"/>
                <a:gd name="connsiteY5245" fmla="*/ 719394 h 6857985"/>
                <a:gd name="connsiteX5246" fmla="*/ 3217095 w 6868353"/>
                <a:gd name="connsiteY5246" fmla="*/ 722905 h 6857985"/>
                <a:gd name="connsiteX5247" fmla="*/ 3230941 w 6868353"/>
                <a:gd name="connsiteY5247" fmla="*/ 718318 h 6857985"/>
                <a:gd name="connsiteX5248" fmla="*/ 3208219 w 6868353"/>
                <a:gd name="connsiteY5248" fmla="*/ 717228 h 6857985"/>
                <a:gd name="connsiteX5249" fmla="*/ 3203745 w 6868353"/>
                <a:gd name="connsiteY5249" fmla="*/ 713123 h 6857985"/>
                <a:gd name="connsiteX5250" fmla="*/ 3201678 w 6868353"/>
                <a:gd name="connsiteY5250" fmla="*/ 722297 h 6857985"/>
                <a:gd name="connsiteX5251" fmla="*/ 3174383 w 6868353"/>
                <a:gd name="connsiteY5251" fmla="*/ 732829 h 6857985"/>
                <a:gd name="connsiteX5252" fmla="*/ 3151038 w 6868353"/>
                <a:gd name="connsiteY5252" fmla="*/ 725001 h 6857985"/>
                <a:gd name="connsiteX5253" fmla="*/ 3193835 w 6868353"/>
                <a:gd name="connsiteY5253" fmla="*/ 709003 h 6857985"/>
                <a:gd name="connsiteX5254" fmla="*/ 3211928 w 6868353"/>
                <a:gd name="connsiteY5254" fmla="*/ 705903 h 6857985"/>
                <a:gd name="connsiteX5255" fmla="*/ 3232074 w 6868353"/>
                <a:gd name="connsiteY5255" fmla="*/ 703977 h 6857985"/>
                <a:gd name="connsiteX5256" fmla="*/ 3276399 w 6868353"/>
                <a:gd name="connsiteY5256" fmla="*/ 701160 h 6857985"/>
                <a:gd name="connsiteX5257" fmla="*/ 2781283 w 6868353"/>
                <a:gd name="connsiteY5257" fmla="*/ 699178 h 6857985"/>
                <a:gd name="connsiteX5258" fmla="*/ 2752133 w 6868353"/>
                <a:gd name="connsiteY5258" fmla="*/ 703566 h 6857985"/>
                <a:gd name="connsiteX5259" fmla="*/ 2723706 w 6868353"/>
                <a:gd name="connsiteY5259" fmla="*/ 708026 h 6857985"/>
                <a:gd name="connsiteX5260" fmla="*/ 2717406 w 6868353"/>
                <a:gd name="connsiteY5260" fmla="*/ 707006 h 6857985"/>
                <a:gd name="connsiteX5261" fmla="*/ 2736150 w 6868353"/>
                <a:gd name="connsiteY5261" fmla="*/ 710079 h 6857985"/>
                <a:gd name="connsiteX5262" fmla="*/ 2758221 w 6868353"/>
                <a:gd name="connsiteY5262" fmla="*/ 708960 h 6857985"/>
                <a:gd name="connsiteX5263" fmla="*/ 2771543 w 6868353"/>
                <a:gd name="connsiteY5263" fmla="*/ 701867 h 6857985"/>
                <a:gd name="connsiteX5264" fmla="*/ 2781283 w 6868353"/>
                <a:gd name="connsiteY5264" fmla="*/ 699178 h 6857985"/>
                <a:gd name="connsiteX5265" fmla="*/ 4425071 w 6868353"/>
                <a:gd name="connsiteY5265" fmla="*/ 698935 h 6857985"/>
                <a:gd name="connsiteX5266" fmla="*/ 4425079 w 6868353"/>
                <a:gd name="connsiteY5266" fmla="*/ 698942 h 6857985"/>
                <a:gd name="connsiteX5267" fmla="*/ 4417111 w 6868353"/>
                <a:gd name="connsiteY5267" fmla="*/ 701698 h 6857985"/>
                <a:gd name="connsiteX5268" fmla="*/ 3077832 w 6868353"/>
                <a:gd name="connsiteY5268" fmla="*/ 698513 h 6857985"/>
                <a:gd name="connsiteX5269" fmla="*/ 3096052 w 6868353"/>
                <a:gd name="connsiteY5269" fmla="*/ 701896 h 6857985"/>
                <a:gd name="connsiteX5270" fmla="*/ 3080337 w 6868353"/>
                <a:gd name="connsiteY5270" fmla="*/ 701642 h 6857985"/>
                <a:gd name="connsiteX5271" fmla="*/ 3086609 w 6868353"/>
                <a:gd name="connsiteY5271" fmla="*/ 718290 h 6857985"/>
                <a:gd name="connsiteX5272" fmla="*/ 3061721 w 6868353"/>
                <a:gd name="connsiteY5272" fmla="*/ 717710 h 6857985"/>
                <a:gd name="connsiteX5273" fmla="*/ 3051414 w 6868353"/>
                <a:gd name="connsiteY5273" fmla="*/ 722056 h 6857985"/>
                <a:gd name="connsiteX5274" fmla="*/ 3039537 w 6868353"/>
                <a:gd name="connsiteY5274" fmla="*/ 718715 h 6857985"/>
                <a:gd name="connsiteX5275" fmla="*/ 2994843 w 6868353"/>
                <a:gd name="connsiteY5275" fmla="*/ 725680 h 6857985"/>
                <a:gd name="connsiteX5276" fmla="*/ 3002983 w 6868353"/>
                <a:gd name="connsiteY5276" fmla="*/ 732802 h 6857985"/>
                <a:gd name="connsiteX5277" fmla="*/ 2964192 w 6868353"/>
                <a:gd name="connsiteY5277" fmla="*/ 741437 h 6857985"/>
                <a:gd name="connsiteX5278" fmla="*/ 2988797 w 6868353"/>
                <a:gd name="connsiteY5278" fmla="*/ 724010 h 6857985"/>
                <a:gd name="connsiteX5279" fmla="*/ 2979454 w 6868353"/>
                <a:gd name="connsiteY5279" fmla="*/ 764882 h 6857985"/>
                <a:gd name="connsiteX5280" fmla="*/ 2901816 w 6868353"/>
                <a:gd name="connsiteY5280" fmla="*/ 768619 h 6857985"/>
                <a:gd name="connsiteX5281" fmla="*/ 2835192 w 6868353"/>
                <a:gd name="connsiteY5281" fmla="*/ 790492 h 6857985"/>
                <a:gd name="connsiteX5282" fmla="*/ 2793514 w 6868353"/>
                <a:gd name="connsiteY5282" fmla="*/ 800218 h 6857985"/>
                <a:gd name="connsiteX5283" fmla="*/ 2759862 w 6868353"/>
                <a:gd name="connsiteY5283" fmla="*/ 809448 h 6857985"/>
                <a:gd name="connsiteX5284" fmla="*/ 2761958 w 6868353"/>
                <a:gd name="connsiteY5284" fmla="*/ 824087 h 6857985"/>
                <a:gd name="connsiteX5285" fmla="*/ 2693664 w 6868353"/>
                <a:gd name="connsiteY5285" fmla="*/ 849739 h 6857985"/>
                <a:gd name="connsiteX5286" fmla="*/ 2728462 w 6868353"/>
                <a:gd name="connsiteY5286" fmla="*/ 822869 h 6857985"/>
                <a:gd name="connsiteX5287" fmla="*/ 2678926 w 6868353"/>
                <a:gd name="connsiteY5287" fmla="*/ 833105 h 6857985"/>
                <a:gd name="connsiteX5288" fmla="*/ 2703757 w 6868353"/>
                <a:gd name="connsiteY5288" fmla="*/ 827994 h 6857985"/>
                <a:gd name="connsiteX5289" fmla="*/ 2716329 w 6868353"/>
                <a:gd name="connsiteY5289" fmla="*/ 820731 h 6857985"/>
                <a:gd name="connsiteX5290" fmla="*/ 2679393 w 6868353"/>
                <a:gd name="connsiteY5290" fmla="*/ 823789 h 6857985"/>
                <a:gd name="connsiteX5291" fmla="*/ 2738613 w 6868353"/>
                <a:gd name="connsiteY5291" fmla="*/ 810015 h 6857985"/>
                <a:gd name="connsiteX5292" fmla="*/ 2813716 w 6868353"/>
                <a:gd name="connsiteY5292" fmla="*/ 790081 h 6857985"/>
                <a:gd name="connsiteX5293" fmla="*/ 2931659 w 6868353"/>
                <a:gd name="connsiteY5293" fmla="*/ 751687 h 6857985"/>
                <a:gd name="connsiteX5294" fmla="*/ 2848684 w 6868353"/>
                <a:gd name="connsiteY5294" fmla="*/ 747029 h 6857985"/>
                <a:gd name="connsiteX5295" fmla="*/ 2816392 w 6868353"/>
                <a:gd name="connsiteY5295" fmla="*/ 758964 h 6857985"/>
                <a:gd name="connsiteX5296" fmla="*/ 2833649 w 6868353"/>
                <a:gd name="connsiteY5296" fmla="*/ 772314 h 6857985"/>
                <a:gd name="connsiteX5297" fmla="*/ 2812853 w 6868353"/>
                <a:gd name="connsiteY5297" fmla="*/ 762970 h 6857985"/>
                <a:gd name="connsiteX5298" fmla="*/ 2805009 w 6868353"/>
                <a:gd name="connsiteY5298" fmla="*/ 780242 h 6857985"/>
                <a:gd name="connsiteX5299" fmla="*/ 2786067 w 6868353"/>
                <a:gd name="connsiteY5299" fmla="*/ 783880 h 6857985"/>
                <a:gd name="connsiteX5300" fmla="*/ 2772037 w 6868353"/>
                <a:gd name="connsiteY5300" fmla="*/ 787505 h 6857985"/>
                <a:gd name="connsiteX5301" fmla="*/ 2751156 w 6868353"/>
                <a:gd name="connsiteY5301" fmla="*/ 792899 h 6857985"/>
                <a:gd name="connsiteX5302" fmla="*/ 2689643 w 6868353"/>
                <a:gd name="connsiteY5302" fmla="*/ 802002 h 6857985"/>
                <a:gd name="connsiteX5303" fmla="*/ 2701818 w 6868353"/>
                <a:gd name="connsiteY5303" fmla="*/ 804083 h 6857985"/>
                <a:gd name="connsiteX5304" fmla="*/ 2689275 w 6868353"/>
                <a:gd name="connsiteY5304" fmla="*/ 811331 h 6857985"/>
                <a:gd name="connsiteX5305" fmla="*/ 2717518 w 6868353"/>
                <a:gd name="connsiteY5305" fmla="*/ 802002 h 6857985"/>
                <a:gd name="connsiteX5306" fmla="*/ 2692036 w 6868353"/>
                <a:gd name="connsiteY5306" fmla="*/ 816527 h 6857985"/>
                <a:gd name="connsiteX5307" fmla="*/ 2640758 w 6868353"/>
                <a:gd name="connsiteY5307" fmla="*/ 820448 h 6857985"/>
                <a:gd name="connsiteX5308" fmla="*/ 2598797 w 6868353"/>
                <a:gd name="connsiteY5308" fmla="*/ 835950 h 6857985"/>
                <a:gd name="connsiteX5309" fmla="*/ 2608310 w 6868353"/>
                <a:gd name="connsiteY5309" fmla="*/ 856025 h 6857985"/>
                <a:gd name="connsiteX5310" fmla="*/ 2528690 w 6868353"/>
                <a:gd name="connsiteY5310" fmla="*/ 874302 h 6857985"/>
                <a:gd name="connsiteX5311" fmla="*/ 2504199 w 6868353"/>
                <a:gd name="connsiteY5311" fmla="*/ 871994 h 6857985"/>
                <a:gd name="connsiteX5312" fmla="*/ 2528535 w 6868353"/>
                <a:gd name="connsiteY5312" fmla="*/ 865015 h 6857985"/>
                <a:gd name="connsiteX5313" fmla="*/ 2507143 w 6868353"/>
                <a:gd name="connsiteY5313" fmla="*/ 867507 h 6857985"/>
                <a:gd name="connsiteX5314" fmla="*/ 2513457 w 6868353"/>
                <a:gd name="connsiteY5314" fmla="*/ 877459 h 6857985"/>
                <a:gd name="connsiteX5315" fmla="*/ 2468339 w 6868353"/>
                <a:gd name="connsiteY5315" fmla="*/ 897463 h 6857985"/>
                <a:gd name="connsiteX5316" fmla="*/ 2458839 w 6868353"/>
                <a:gd name="connsiteY5316" fmla="*/ 892112 h 6857985"/>
                <a:gd name="connsiteX5317" fmla="*/ 2459349 w 6868353"/>
                <a:gd name="connsiteY5317" fmla="*/ 901441 h 6857985"/>
                <a:gd name="connsiteX5318" fmla="*/ 2413706 w 6868353"/>
                <a:gd name="connsiteY5318" fmla="*/ 912158 h 6857985"/>
                <a:gd name="connsiteX5319" fmla="*/ 2410308 w 6868353"/>
                <a:gd name="connsiteY5319" fmla="*/ 907274 h 6857985"/>
                <a:gd name="connsiteX5320" fmla="*/ 2419326 w 6868353"/>
                <a:gd name="connsiteY5320" fmla="*/ 903253 h 6857985"/>
                <a:gd name="connsiteX5321" fmla="*/ 2416099 w 6868353"/>
                <a:gd name="connsiteY5321" fmla="*/ 898341 h 6857985"/>
                <a:gd name="connsiteX5322" fmla="*/ 2458471 w 6868353"/>
                <a:gd name="connsiteY5322" fmla="*/ 882683 h 6857985"/>
                <a:gd name="connsiteX5323" fmla="*/ 2480202 w 6868353"/>
                <a:gd name="connsiteY5323" fmla="*/ 888969 h 6857985"/>
                <a:gd name="connsiteX5324" fmla="*/ 2458160 w 6868353"/>
                <a:gd name="connsiteY5324" fmla="*/ 873297 h 6857985"/>
                <a:gd name="connsiteX5325" fmla="*/ 2519970 w 6868353"/>
                <a:gd name="connsiteY5325" fmla="*/ 857498 h 6857985"/>
                <a:gd name="connsiteX5326" fmla="*/ 2568628 w 6868353"/>
                <a:gd name="connsiteY5326" fmla="*/ 855742 h 6857985"/>
                <a:gd name="connsiteX5327" fmla="*/ 2516020 w 6868353"/>
                <a:gd name="connsiteY5327" fmla="*/ 854241 h 6857985"/>
                <a:gd name="connsiteX5328" fmla="*/ 2571742 w 6868353"/>
                <a:gd name="connsiteY5328" fmla="*/ 832694 h 6857985"/>
                <a:gd name="connsiteX5329" fmla="*/ 2574800 w 6868353"/>
                <a:gd name="connsiteY5329" fmla="*/ 837748 h 6857985"/>
                <a:gd name="connsiteX5330" fmla="*/ 2605535 w 6868353"/>
                <a:gd name="connsiteY5330" fmla="*/ 832142 h 6857985"/>
                <a:gd name="connsiteX5331" fmla="*/ 2584172 w 6868353"/>
                <a:gd name="connsiteY5331" fmla="*/ 824766 h 6857985"/>
                <a:gd name="connsiteX5332" fmla="*/ 2652070 w 6868353"/>
                <a:gd name="connsiteY5332" fmla="*/ 814446 h 6857985"/>
                <a:gd name="connsiteX5333" fmla="*/ 2640022 w 6868353"/>
                <a:gd name="connsiteY5333" fmla="*/ 810000 h 6857985"/>
                <a:gd name="connsiteX5334" fmla="*/ 2605932 w 6868353"/>
                <a:gd name="connsiteY5334" fmla="*/ 813285 h 6857985"/>
                <a:gd name="connsiteX5335" fmla="*/ 2629772 w 6868353"/>
                <a:gd name="connsiteY5335" fmla="*/ 808075 h 6857985"/>
                <a:gd name="connsiteX5336" fmla="*/ 2655638 w 6868353"/>
                <a:gd name="connsiteY5336" fmla="*/ 800982 h 6857985"/>
                <a:gd name="connsiteX5337" fmla="*/ 2664670 w 6868353"/>
                <a:gd name="connsiteY5337" fmla="*/ 807183 h 6857985"/>
                <a:gd name="connsiteX5338" fmla="*/ 2761363 w 6868353"/>
                <a:gd name="connsiteY5338" fmla="*/ 771833 h 6857985"/>
                <a:gd name="connsiteX5339" fmla="*/ 2819733 w 6868353"/>
                <a:gd name="connsiteY5339" fmla="*/ 753867 h 6857985"/>
                <a:gd name="connsiteX5340" fmla="*/ 2855791 w 6868353"/>
                <a:gd name="connsiteY5340" fmla="*/ 739059 h 6857985"/>
                <a:gd name="connsiteX5341" fmla="*/ 2899268 w 6868353"/>
                <a:gd name="connsiteY5341" fmla="*/ 739172 h 6857985"/>
                <a:gd name="connsiteX5342" fmla="*/ 2928106 w 6868353"/>
                <a:gd name="connsiteY5342" fmla="*/ 731612 h 6857985"/>
                <a:gd name="connsiteX5343" fmla="*/ 2994120 w 6868353"/>
                <a:gd name="connsiteY5343" fmla="*/ 710929 h 6857985"/>
                <a:gd name="connsiteX5344" fmla="*/ 3043458 w 6868353"/>
                <a:gd name="connsiteY5344" fmla="*/ 714907 h 6857985"/>
                <a:gd name="connsiteX5345" fmla="*/ 3068814 w 6868353"/>
                <a:gd name="connsiteY5345" fmla="*/ 712472 h 6857985"/>
                <a:gd name="connsiteX5346" fmla="*/ 3061990 w 6868353"/>
                <a:gd name="connsiteY5346" fmla="*/ 705634 h 6857985"/>
                <a:gd name="connsiteX5347" fmla="*/ 3029315 w 6868353"/>
                <a:gd name="connsiteY5347" fmla="*/ 706115 h 6857985"/>
                <a:gd name="connsiteX5348" fmla="*/ 3046106 w 6868353"/>
                <a:gd name="connsiteY5348" fmla="*/ 701613 h 6857985"/>
                <a:gd name="connsiteX5349" fmla="*/ 3062245 w 6868353"/>
                <a:gd name="connsiteY5349" fmla="*/ 699249 h 6857985"/>
                <a:gd name="connsiteX5350" fmla="*/ 3077832 w 6868353"/>
                <a:gd name="connsiteY5350" fmla="*/ 698513 h 6857985"/>
                <a:gd name="connsiteX5351" fmla="*/ 4060317 w 6868353"/>
                <a:gd name="connsiteY5351" fmla="*/ 697799 h 6857985"/>
                <a:gd name="connsiteX5352" fmla="*/ 4073587 w 6868353"/>
                <a:gd name="connsiteY5352" fmla="*/ 699291 h 6857985"/>
                <a:gd name="connsiteX5353" fmla="*/ 4091455 w 6868353"/>
                <a:gd name="connsiteY5353" fmla="*/ 702321 h 6857985"/>
                <a:gd name="connsiteX5354" fmla="*/ 4105047 w 6868353"/>
                <a:gd name="connsiteY5354" fmla="*/ 704600 h 6857985"/>
                <a:gd name="connsiteX5355" fmla="*/ 4139603 w 6868353"/>
                <a:gd name="connsiteY5355" fmla="*/ 725850 h 6857985"/>
                <a:gd name="connsiteX5356" fmla="*/ 4060379 w 6868353"/>
                <a:gd name="connsiteY5356" fmla="*/ 700735 h 6857985"/>
                <a:gd name="connsiteX5357" fmla="*/ 4060317 w 6868353"/>
                <a:gd name="connsiteY5357" fmla="*/ 697799 h 6857985"/>
                <a:gd name="connsiteX5358" fmla="*/ 2264986 w 6868353"/>
                <a:gd name="connsiteY5358" fmla="*/ 697125 h 6857985"/>
                <a:gd name="connsiteX5359" fmla="*/ 2162814 w 6868353"/>
                <a:gd name="connsiteY5359" fmla="*/ 710914 h 6857985"/>
                <a:gd name="connsiteX5360" fmla="*/ 2242774 w 6868353"/>
                <a:gd name="connsiteY5360" fmla="*/ 710008 h 6857985"/>
                <a:gd name="connsiteX5361" fmla="*/ 2140347 w 6868353"/>
                <a:gd name="connsiteY5361" fmla="*/ 725467 h 6857985"/>
                <a:gd name="connsiteX5362" fmla="*/ 2121348 w 6868353"/>
                <a:gd name="connsiteY5362" fmla="*/ 735986 h 6857985"/>
                <a:gd name="connsiteX5363" fmla="*/ 2140148 w 6868353"/>
                <a:gd name="connsiteY5363" fmla="*/ 733226 h 6857985"/>
                <a:gd name="connsiteX5364" fmla="*/ 2155707 w 6868353"/>
                <a:gd name="connsiteY5364" fmla="*/ 731300 h 6857985"/>
                <a:gd name="connsiteX5365" fmla="*/ 2174494 w 6868353"/>
                <a:gd name="connsiteY5365" fmla="*/ 734372 h 6857985"/>
                <a:gd name="connsiteX5366" fmla="*/ 2269601 w 6868353"/>
                <a:gd name="connsiteY5366" fmla="*/ 719380 h 6857985"/>
                <a:gd name="connsiteX5367" fmla="*/ 2282768 w 6868353"/>
                <a:gd name="connsiteY5367" fmla="*/ 719352 h 6857985"/>
                <a:gd name="connsiteX5368" fmla="*/ 2298001 w 6868353"/>
                <a:gd name="connsiteY5368" fmla="*/ 715826 h 6857985"/>
                <a:gd name="connsiteX5369" fmla="*/ 2315102 w 6868353"/>
                <a:gd name="connsiteY5369" fmla="*/ 710503 h 6857985"/>
                <a:gd name="connsiteX5370" fmla="*/ 2264986 w 6868353"/>
                <a:gd name="connsiteY5370" fmla="*/ 697125 h 6857985"/>
                <a:gd name="connsiteX5371" fmla="*/ 2399904 w 6868353"/>
                <a:gd name="connsiteY5371" fmla="*/ 695398 h 6857985"/>
                <a:gd name="connsiteX5372" fmla="*/ 2305999 w 6868353"/>
                <a:gd name="connsiteY5372" fmla="*/ 733778 h 6857985"/>
                <a:gd name="connsiteX5373" fmla="*/ 2380508 w 6868353"/>
                <a:gd name="connsiteY5373" fmla="*/ 703934 h 6857985"/>
                <a:gd name="connsiteX5374" fmla="*/ 2403273 w 6868353"/>
                <a:gd name="connsiteY5374" fmla="*/ 700282 h 6857985"/>
                <a:gd name="connsiteX5375" fmla="*/ 2390348 w 6868353"/>
                <a:gd name="connsiteY5375" fmla="*/ 709144 h 6857985"/>
                <a:gd name="connsiteX5376" fmla="*/ 2399904 w 6868353"/>
                <a:gd name="connsiteY5376" fmla="*/ 695398 h 6857985"/>
                <a:gd name="connsiteX5377" fmla="*/ 3820149 w 6868353"/>
                <a:gd name="connsiteY5377" fmla="*/ 693478 h 6857985"/>
                <a:gd name="connsiteX5378" fmla="*/ 3852383 w 6868353"/>
                <a:gd name="connsiteY5378" fmla="*/ 694747 h 6857985"/>
                <a:gd name="connsiteX5379" fmla="*/ 3818631 w 6868353"/>
                <a:gd name="connsiteY5379" fmla="*/ 700693 h 6857985"/>
                <a:gd name="connsiteX5380" fmla="*/ 3820149 w 6868353"/>
                <a:gd name="connsiteY5380" fmla="*/ 693478 h 6857985"/>
                <a:gd name="connsiteX5381" fmla="*/ 4433223 w 6868353"/>
                <a:gd name="connsiteY5381" fmla="*/ 691632 h 6857985"/>
                <a:gd name="connsiteX5382" fmla="*/ 4468035 w 6868353"/>
                <a:gd name="connsiteY5382" fmla="*/ 704911 h 6857985"/>
                <a:gd name="connsiteX5383" fmla="*/ 4452065 w 6868353"/>
                <a:gd name="connsiteY5383" fmla="*/ 709300 h 6857985"/>
                <a:gd name="connsiteX5384" fmla="*/ 4491917 w 6868353"/>
                <a:gd name="connsiteY5384" fmla="*/ 721022 h 6857985"/>
                <a:gd name="connsiteX5385" fmla="*/ 4515079 w 6868353"/>
                <a:gd name="connsiteY5385" fmla="*/ 743022 h 6857985"/>
                <a:gd name="connsiteX5386" fmla="*/ 4466081 w 6868353"/>
                <a:gd name="connsiteY5386" fmla="*/ 722495 h 6857985"/>
                <a:gd name="connsiteX5387" fmla="*/ 4433223 w 6868353"/>
                <a:gd name="connsiteY5387" fmla="*/ 691632 h 6857985"/>
                <a:gd name="connsiteX5388" fmla="*/ 5340737 w 6868353"/>
                <a:gd name="connsiteY5388" fmla="*/ 690755 h 6857985"/>
                <a:gd name="connsiteX5389" fmla="*/ 5359027 w 6868353"/>
                <a:gd name="connsiteY5389" fmla="*/ 708352 h 6857985"/>
                <a:gd name="connsiteX5390" fmla="*/ 5395327 w 6868353"/>
                <a:gd name="connsiteY5390" fmla="*/ 726587 h 6857985"/>
                <a:gd name="connsiteX5391" fmla="*/ 5387343 w 6868353"/>
                <a:gd name="connsiteY5391" fmla="*/ 731995 h 6857985"/>
                <a:gd name="connsiteX5392" fmla="*/ 5412555 w 6868353"/>
                <a:gd name="connsiteY5392" fmla="*/ 746279 h 6857985"/>
                <a:gd name="connsiteX5393" fmla="*/ 5433027 w 6868353"/>
                <a:gd name="connsiteY5393" fmla="*/ 757378 h 6857985"/>
                <a:gd name="connsiteX5394" fmla="*/ 5426811 w 6868353"/>
                <a:gd name="connsiteY5394" fmla="*/ 774197 h 6857985"/>
                <a:gd name="connsiteX5395" fmla="*/ 5399151 w 6868353"/>
                <a:gd name="connsiteY5395" fmla="*/ 757081 h 6857985"/>
                <a:gd name="connsiteX5396" fmla="*/ 5376907 w 6868353"/>
                <a:gd name="connsiteY5396" fmla="*/ 736978 h 6857985"/>
                <a:gd name="connsiteX5397" fmla="*/ 5340737 w 6868353"/>
                <a:gd name="connsiteY5397" fmla="*/ 690755 h 6857985"/>
                <a:gd name="connsiteX5398" fmla="*/ 4310763 w 6868353"/>
                <a:gd name="connsiteY5398" fmla="*/ 690301 h 6857985"/>
                <a:gd name="connsiteX5399" fmla="*/ 4340491 w 6868353"/>
                <a:gd name="connsiteY5399" fmla="*/ 703439 h 6857985"/>
                <a:gd name="connsiteX5400" fmla="*/ 4344499 w 6868353"/>
                <a:gd name="connsiteY5400" fmla="*/ 719394 h 6857985"/>
                <a:gd name="connsiteX5401" fmla="*/ 4359675 w 6868353"/>
                <a:gd name="connsiteY5401" fmla="*/ 720003 h 6857985"/>
                <a:gd name="connsiteX5402" fmla="*/ 4404115 w 6868353"/>
                <a:gd name="connsiteY5402" fmla="*/ 734726 h 6857985"/>
                <a:gd name="connsiteX5403" fmla="*/ 4379439 w 6868353"/>
                <a:gd name="connsiteY5403" fmla="*/ 721928 h 6857985"/>
                <a:gd name="connsiteX5404" fmla="*/ 4378165 w 6868353"/>
                <a:gd name="connsiteY5404" fmla="*/ 715614 h 6857985"/>
                <a:gd name="connsiteX5405" fmla="*/ 4392605 w 6868353"/>
                <a:gd name="connsiteY5405" fmla="*/ 717738 h 6857985"/>
                <a:gd name="connsiteX5406" fmla="*/ 4414449 w 6868353"/>
                <a:gd name="connsiteY5406" fmla="*/ 731668 h 6857985"/>
                <a:gd name="connsiteX5407" fmla="*/ 4390099 w 6868353"/>
                <a:gd name="connsiteY5407" fmla="*/ 721517 h 6857985"/>
                <a:gd name="connsiteX5408" fmla="*/ 4466903 w 6868353"/>
                <a:gd name="connsiteY5408" fmla="*/ 762205 h 6857985"/>
                <a:gd name="connsiteX5409" fmla="*/ 4472903 w 6868353"/>
                <a:gd name="connsiteY5409" fmla="*/ 754886 h 6857985"/>
                <a:gd name="connsiteX5410" fmla="*/ 4434127 w 6868353"/>
                <a:gd name="connsiteY5410" fmla="*/ 737430 h 6857985"/>
                <a:gd name="connsiteX5411" fmla="*/ 4449135 w 6868353"/>
                <a:gd name="connsiteY5411" fmla="*/ 738789 h 6857985"/>
                <a:gd name="connsiteX5412" fmla="*/ 4502379 w 6868353"/>
                <a:gd name="connsiteY5412" fmla="*/ 763578 h 6857985"/>
                <a:gd name="connsiteX5413" fmla="*/ 4510789 w 6868353"/>
                <a:gd name="connsiteY5413" fmla="*/ 778160 h 6857985"/>
                <a:gd name="connsiteX5414" fmla="*/ 4358797 w 6868353"/>
                <a:gd name="connsiteY5414" fmla="*/ 731781 h 6857985"/>
                <a:gd name="connsiteX5415" fmla="*/ 4299833 w 6868353"/>
                <a:gd name="connsiteY5415" fmla="*/ 705619 h 6857985"/>
                <a:gd name="connsiteX5416" fmla="*/ 4300499 w 6868353"/>
                <a:gd name="connsiteY5416" fmla="*/ 693812 h 6857985"/>
                <a:gd name="connsiteX5417" fmla="*/ 4310763 w 6868353"/>
                <a:gd name="connsiteY5417" fmla="*/ 690301 h 6857985"/>
                <a:gd name="connsiteX5418" fmla="*/ 1541848 w 6868353"/>
                <a:gd name="connsiteY5418" fmla="*/ 688300 h 6857985"/>
                <a:gd name="connsiteX5419" fmla="*/ 1487461 w 6868353"/>
                <a:gd name="connsiteY5419" fmla="*/ 731781 h 6857985"/>
                <a:gd name="connsiteX5420" fmla="*/ 1473318 w 6868353"/>
                <a:gd name="connsiteY5420" fmla="*/ 735264 h 6857985"/>
                <a:gd name="connsiteX5421" fmla="*/ 1502000 w 6868353"/>
                <a:gd name="connsiteY5421" fmla="*/ 713335 h 6857985"/>
                <a:gd name="connsiteX5422" fmla="*/ 1435589 w 6868353"/>
                <a:gd name="connsiteY5422" fmla="*/ 752408 h 6857985"/>
                <a:gd name="connsiteX5423" fmla="*/ 1411550 w 6868353"/>
                <a:gd name="connsiteY5423" fmla="*/ 769836 h 6857985"/>
                <a:gd name="connsiteX5424" fmla="*/ 1370438 w 6868353"/>
                <a:gd name="connsiteY5424" fmla="*/ 802779 h 6857985"/>
                <a:gd name="connsiteX5425" fmla="*/ 1358617 w 6868353"/>
                <a:gd name="connsiteY5425" fmla="*/ 801293 h 6857985"/>
                <a:gd name="connsiteX5426" fmla="*/ 1397875 w 6868353"/>
                <a:gd name="connsiteY5426" fmla="*/ 764598 h 6857985"/>
                <a:gd name="connsiteX5427" fmla="*/ 1410715 w 6868353"/>
                <a:gd name="connsiteY5427" fmla="*/ 756896 h 6857985"/>
                <a:gd name="connsiteX5428" fmla="*/ 1427378 w 6868353"/>
                <a:gd name="connsiteY5428" fmla="*/ 749846 h 6857985"/>
                <a:gd name="connsiteX5429" fmla="*/ 1440445 w 6868353"/>
                <a:gd name="connsiteY5429" fmla="*/ 738492 h 6857985"/>
                <a:gd name="connsiteX5430" fmla="*/ 1445018 w 6868353"/>
                <a:gd name="connsiteY5430" fmla="*/ 742328 h 6857985"/>
                <a:gd name="connsiteX5431" fmla="*/ 1537790 w 6868353"/>
                <a:gd name="connsiteY5431" fmla="*/ 689763 h 6857985"/>
                <a:gd name="connsiteX5432" fmla="*/ 1541848 w 6868353"/>
                <a:gd name="connsiteY5432" fmla="*/ 688300 h 6857985"/>
                <a:gd name="connsiteX5433" fmla="*/ 1462913 w 6868353"/>
                <a:gd name="connsiteY5433" fmla="*/ 688220 h 6857985"/>
                <a:gd name="connsiteX5434" fmla="*/ 1421730 w 6868353"/>
                <a:gd name="connsiteY5434" fmla="*/ 723457 h 6857985"/>
                <a:gd name="connsiteX5435" fmla="*/ 1374445 w 6868353"/>
                <a:gd name="connsiteY5435" fmla="*/ 746208 h 6857985"/>
                <a:gd name="connsiteX5436" fmla="*/ 1353422 w 6868353"/>
                <a:gd name="connsiteY5436" fmla="*/ 752437 h 6857985"/>
                <a:gd name="connsiteX5437" fmla="*/ 1385106 w 6868353"/>
                <a:gd name="connsiteY5437" fmla="*/ 731003 h 6857985"/>
                <a:gd name="connsiteX5438" fmla="*/ 1398102 w 6868353"/>
                <a:gd name="connsiteY5438" fmla="*/ 719592 h 6857985"/>
                <a:gd name="connsiteX5439" fmla="*/ 1405350 w 6868353"/>
                <a:gd name="connsiteY5439" fmla="*/ 717724 h 6857985"/>
                <a:gd name="connsiteX5440" fmla="*/ 1462913 w 6868353"/>
                <a:gd name="connsiteY5440" fmla="*/ 688220 h 6857985"/>
                <a:gd name="connsiteX5441" fmla="*/ 2058619 w 6868353"/>
                <a:gd name="connsiteY5441" fmla="*/ 685667 h 6857985"/>
                <a:gd name="connsiteX5442" fmla="*/ 2050716 w 6868353"/>
                <a:gd name="connsiteY5442" fmla="*/ 685701 h 6857985"/>
                <a:gd name="connsiteX5443" fmla="*/ 2032314 w 6868353"/>
                <a:gd name="connsiteY5443" fmla="*/ 689084 h 6857985"/>
                <a:gd name="connsiteX5444" fmla="*/ 1941566 w 6868353"/>
                <a:gd name="connsiteY5444" fmla="*/ 734726 h 6857985"/>
                <a:gd name="connsiteX5445" fmla="*/ 1930750 w 6868353"/>
                <a:gd name="connsiteY5445" fmla="*/ 731215 h 6857985"/>
                <a:gd name="connsiteX5446" fmla="*/ 1981603 w 6868353"/>
                <a:gd name="connsiteY5446" fmla="*/ 754419 h 6857985"/>
                <a:gd name="connsiteX5447" fmla="*/ 1983769 w 6868353"/>
                <a:gd name="connsiteY5447" fmla="*/ 716393 h 6857985"/>
                <a:gd name="connsiteX5448" fmla="*/ 2056522 w 6868353"/>
                <a:gd name="connsiteY5448" fmla="*/ 692198 h 6857985"/>
                <a:gd name="connsiteX5449" fmla="*/ 2011078 w 6868353"/>
                <a:gd name="connsiteY5449" fmla="*/ 714382 h 6857985"/>
                <a:gd name="connsiteX5450" fmla="*/ 1998464 w 6868353"/>
                <a:gd name="connsiteY5450" fmla="*/ 724816 h 6857985"/>
                <a:gd name="connsiteX5451" fmla="*/ 2032453 w 6868353"/>
                <a:gd name="connsiteY5451" fmla="*/ 719919 h 6857985"/>
                <a:gd name="connsiteX5452" fmla="*/ 2023820 w 6868353"/>
                <a:gd name="connsiteY5452" fmla="*/ 727001 h 6857985"/>
                <a:gd name="connsiteX5453" fmla="*/ 2020408 w 6868353"/>
                <a:gd name="connsiteY5453" fmla="*/ 727848 h 6857985"/>
                <a:gd name="connsiteX5454" fmla="*/ 2014059 w 6868353"/>
                <a:gd name="connsiteY5454" fmla="*/ 727965 h 6857985"/>
                <a:gd name="connsiteX5455" fmla="*/ 1992759 w 6868353"/>
                <a:gd name="connsiteY5455" fmla="*/ 734712 h 6857985"/>
                <a:gd name="connsiteX5456" fmla="*/ 2020408 w 6868353"/>
                <a:gd name="connsiteY5456" fmla="*/ 727848 h 6857985"/>
                <a:gd name="connsiteX5457" fmla="*/ 2022842 w 6868353"/>
                <a:gd name="connsiteY5457" fmla="*/ 727803 h 6857985"/>
                <a:gd name="connsiteX5458" fmla="*/ 2023820 w 6868353"/>
                <a:gd name="connsiteY5458" fmla="*/ 727001 h 6857985"/>
                <a:gd name="connsiteX5459" fmla="*/ 2045848 w 6868353"/>
                <a:gd name="connsiteY5459" fmla="*/ 721532 h 6857985"/>
                <a:gd name="connsiteX5460" fmla="*/ 2071033 w 6868353"/>
                <a:gd name="connsiteY5460" fmla="*/ 700777 h 6857985"/>
                <a:gd name="connsiteX5461" fmla="*/ 2058619 w 6868353"/>
                <a:gd name="connsiteY5461" fmla="*/ 685667 h 6857985"/>
                <a:gd name="connsiteX5462" fmla="*/ 3714567 w 6868353"/>
                <a:gd name="connsiteY5462" fmla="*/ 685516 h 6857985"/>
                <a:gd name="connsiteX5463" fmla="*/ 3747775 w 6868353"/>
                <a:gd name="connsiteY5463" fmla="*/ 685573 h 6857985"/>
                <a:gd name="connsiteX5464" fmla="*/ 3693399 w 6868353"/>
                <a:gd name="connsiteY5464" fmla="*/ 686606 h 6857985"/>
                <a:gd name="connsiteX5465" fmla="*/ 3714567 w 6868353"/>
                <a:gd name="connsiteY5465" fmla="*/ 685516 h 6857985"/>
                <a:gd name="connsiteX5466" fmla="*/ 3579951 w 6868353"/>
                <a:gd name="connsiteY5466" fmla="*/ 683050 h 6857985"/>
                <a:gd name="connsiteX5467" fmla="*/ 3609489 w 6868353"/>
                <a:gd name="connsiteY5467" fmla="*/ 688800 h 6857985"/>
                <a:gd name="connsiteX5468" fmla="*/ 3561015 w 6868353"/>
                <a:gd name="connsiteY5468" fmla="*/ 695426 h 6857985"/>
                <a:gd name="connsiteX5469" fmla="*/ 3519209 w 6868353"/>
                <a:gd name="connsiteY5469" fmla="*/ 684525 h 6857985"/>
                <a:gd name="connsiteX5470" fmla="*/ 3579951 w 6868353"/>
                <a:gd name="connsiteY5470" fmla="*/ 683050 h 6857985"/>
                <a:gd name="connsiteX5471" fmla="*/ 2246501 w 6868353"/>
                <a:gd name="connsiteY5471" fmla="*/ 680007 h 6857985"/>
                <a:gd name="connsiteX5472" fmla="*/ 2181530 w 6868353"/>
                <a:gd name="connsiteY5472" fmla="*/ 691773 h 6857985"/>
                <a:gd name="connsiteX5473" fmla="*/ 2291064 w 6868353"/>
                <a:gd name="connsiteY5473" fmla="*/ 686153 h 6857985"/>
                <a:gd name="connsiteX5474" fmla="*/ 2246501 w 6868353"/>
                <a:gd name="connsiteY5474" fmla="*/ 680007 h 6857985"/>
                <a:gd name="connsiteX5475" fmla="*/ 4920923 w 6868353"/>
                <a:gd name="connsiteY5475" fmla="*/ 679386 h 6857985"/>
                <a:gd name="connsiteX5476" fmla="*/ 4969891 w 6868353"/>
                <a:gd name="connsiteY5476" fmla="*/ 708536 h 6857985"/>
                <a:gd name="connsiteX5477" fmla="*/ 4999875 w 6868353"/>
                <a:gd name="connsiteY5477" fmla="*/ 745033 h 6857985"/>
                <a:gd name="connsiteX5478" fmla="*/ 4939695 w 6868353"/>
                <a:gd name="connsiteY5478" fmla="*/ 694492 h 6857985"/>
                <a:gd name="connsiteX5479" fmla="*/ 5006687 w 6868353"/>
                <a:gd name="connsiteY5479" fmla="*/ 761030 h 6857985"/>
                <a:gd name="connsiteX5480" fmla="*/ 4988395 w 6868353"/>
                <a:gd name="connsiteY5480" fmla="*/ 746066 h 6857985"/>
                <a:gd name="connsiteX5481" fmla="*/ 4956995 w 6868353"/>
                <a:gd name="connsiteY5481" fmla="*/ 737827 h 6857985"/>
                <a:gd name="connsiteX5482" fmla="*/ 4911239 w 6868353"/>
                <a:gd name="connsiteY5482" fmla="*/ 697351 h 6857985"/>
                <a:gd name="connsiteX5483" fmla="*/ 4921375 w 6868353"/>
                <a:gd name="connsiteY5483" fmla="*/ 702052 h 6857985"/>
                <a:gd name="connsiteX5484" fmla="*/ 4926951 w 6868353"/>
                <a:gd name="connsiteY5484" fmla="*/ 701429 h 6857985"/>
                <a:gd name="connsiteX5485" fmla="*/ 4964199 w 6868353"/>
                <a:gd name="connsiteY5485" fmla="*/ 731598 h 6857985"/>
                <a:gd name="connsiteX5486" fmla="*/ 4920923 w 6868353"/>
                <a:gd name="connsiteY5486" fmla="*/ 679386 h 6857985"/>
                <a:gd name="connsiteX5487" fmla="*/ 3340688 w 6868353"/>
                <a:gd name="connsiteY5487" fmla="*/ 676017 h 6857985"/>
                <a:gd name="connsiteX5488" fmla="*/ 3347964 w 6868353"/>
                <a:gd name="connsiteY5488" fmla="*/ 683960 h 6857985"/>
                <a:gd name="connsiteX5489" fmla="*/ 3285305 w 6868353"/>
                <a:gd name="connsiteY5489" fmla="*/ 679613 h 6857985"/>
                <a:gd name="connsiteX5490" fmla="*/ 3340688 w 6868353"/>
                <a:gd name="connsiteY5490" fmla="*/ 676017 h 6857985"/>
                <a:gd name="connsiteX5491" fmla="*/ 4158753 w 6868353"/>
                <a:gd name="connsiteY5491" fmla="*/ 675148 h 6857985"/>
                <a:gd name="connsiteX5492" fmla="*/ 4200563 w 6868353"/>
                <a:gd name="connsiteY5492" fmla="*/ 684525 h 6857985"/>
                <a:gd name="connsiteX5493" fmla="*/ 4238263 w 6868353"/>
                <a:gd name="connsiteY5493" fmla="*/ 697946 h 6857985"/>
                <a:gd name="connsiteX5494" fmla="*/ 4269509 w 6868353"/>
                <a:gd name="connsiteY5494" fmla="*/ 710334 h 6857985"/>
                <a:gd name="connsiteX5495" fmla="*/ 4254559 w 6868353"/>
                <a:gd name="connsiteY5495" fmla="*/ 709768 h 6857985"/>
                <a:gd name="connsiteX5496" fmla="*/ 4207855 w 6868353"/>
                <a:gd name="connsiteY5496" fmla="*/ 692510 h 6857985"/>
                <a:gd name="connsiteX5497" fmla="*/ 4154823 w 6868353"/>
                <a:gd name="connsiteY5497" fmla="*/ 678367 h 6857985"/>
                <a:gd name="connsiteX5498" fmla="*/ 4158753 w 6868353"/>
                <a:gd name="connsiteY5498" fmla="*/ 675148 h 6857985"/>
                <a:gd name="connsiteX5499" fmla="*/ 3919363 w 6868353"/>
                <a:gd name="connsiteY5499" fmla="*/ 671967 h 6857985"/>
                <a:gd name="connsiteX5500" fmla="*/ 3954327 w 6868353"/>
                <a:gd name="connsiteY5500" fmla="*/ 680872 h 6857985"/>
                <a:gd name="connsiteX5501" fmla="*/ 3945991 w 6868353"/>
                <a:gd name="connsiteY5501" fmla="*/ 688163 h 6857985"/>
                <a:gd name="connsiteX5502" fmla="*/ 3915085 w 6868353"/>
                <a:gd name="connsiteY5502" fmla="*/ 673794 h 6857985"/>
                <a:gd name="connsiteX5503" fmla="*/ 3919363 w 6868353"/>
                <a:gd name="connsiteY5503" fmla="*/ 671967 h 6857985"/>
                <a:gd name="connsiteX5504" fmla="*/ 1907035 w 6868353"/>
                <a:gd name="connsiteY5504" fmla="*/ 668541 h 6857985"/>
                <a:gd name="connsiteX5505" fmla="*/ 1898741 w 6868353"/>
                <a:gd name="connsiteY5505" fmla="*/ 672307 h 6857985"/>
                <a:gd name="connsiteX5506" fmla="*/ 1843401 w 6868353"/>
                <a:gd name="connsiteY5506" fmla="*/ 703340 h 6857985"/>
                <a:gd name="connsiteX5507" fmla="*/ 1844788 w 6868353"/>
                <a:gd name="connsiteY5507" fmla="*/ 712811 h 6857985"/>
                <a:gd name="connsiteX5508" fmla="*/ 1919255 w 6868353"/>
                <a:gd name="connsiteY5508" fmla="*/ 669802 h 6857985"/>
                <a:gd name="connsiteX5509" fmla="*/ 1907035 w 6868353"/>
                <a:gd name="connsiteY5509" fmla="*/ 668541 h 6857985"/>
                <a:gd name="connsiteX5510" fmla="*/ 1669551 w 6868353"/>
                <a:gd name="connsiteY5510" fmla="*/ 667976 h 6857985"/>
                <a:gd name="connsiteX5511" fmla="*/ 1685336 w 6868353"/>
                <a:gd name="connsiteY5511" fmla="*/ 674771 h 6857985"/>
                <a:gd name="connsiteX5512" fmla="*/ 1635064 w 6868353"/>
                <a:gd name="connsiteY5512" fmla="*/ 698923 h 6857985"/>
                <a:gd name="connsiteX5513" fmla="*/ 1669551 w 6868353"/>
                <a:gd name="connsiteY5513" fmla="*/ 667976 h 6857985"/>
                <a:gd name="connsiteX5514" fmla="*/ 1467383 w 6868353"/>
                <a:gd name="connsiteY5514" fmla="*/ 666281 h 6857985"/>
                <a:gd name="connsiteX5515" fmla="*/ 1468038 w 6868353"/>
                <a:gd name="connsiteY5515" fmla="*/ 677007 h 6857985"/>
                <a:gd name="connsiteX5516" fmla="*/ 1417454 w 6868353"/>
                <a:gd name="connsiteY5516" fmla="*/ 704699 h 6857985"/>
                <a:gd name="connsiteX5517" fmla="*/ 1451587 w 6868353"/>
                <a:gd name="connsiteY5517" fmla="*/ 671217 h 6857985"/>
                <a:gd name="connsiteX5518" fmla="*/ 1467383 w 6868353"/>
                <a:gd name="connsiteY5518" fmla="*/ 666281 h 6857985"/>
                <a:gd name="connsiteX5519" fmla="*/ 3311864 w 6868353"/>
                <a:gd name="connsiteY5519" fmla="*/ 664762 h 6857985"/>
                <a:gd name="connsiteX5520" fmla="*/ 3269704 w 6868353"/>
                <a:gd name="connsiteY5520" fmla="*/ 678551 h 6857985"/>
                <a:gd name="connsiteX5521" fmla="*/ 3287047 w 6868353"/>
                <a:gd name="connsiteY5521" fmla="*/ 685276 h 6857985"/>
                <a:gd name="connsiteX5522" fmla="*/ 3233702 w 6868353"/>
                <a:gd name="connsiteY5522" fmla="*/ 691108 h 6857985"/>
                <a:gd name="connsiteX5523" fmla="*/ 3210527 w 6868353"/>
                <a:gd name="connsiteY5523" fmla="*/ 693359 h 6857985"/>
                <a:gd name="connsiteX5524" fmla="*/ 3189815 w 6868353"/>
                <a:gd name="connsiteY5524" fmla="*/ 696460 h 6857985"/>
                <a:gd name="connsiteX5525" fmla="*/ 3131516 w 6868353"/>
                <a:gd name="connsiteY5525" fmla="*/ 713576 h 6857985"/>
                <a:gd name="connsiteX5526" fmla="*/ 3109997 w 6868353"/>
                <a:gd name="connsiteY5526" fmla="*/ 711325 h 6857985"/>
                <a:gd name="connsiteX5527" fmla="*/ 3147216 w 6868353"/>
                <a:gd name="connsiteY5527" fmla="*/ 699093 h 6857985"/>
                <a:gd name="connsiteX5528" fmla="*/ 3119752 w 6868353"/>
                <a:gd name="connsiteY5528" fmla="*/ 694917 h 6857985"/>
                <a:gd name="connsiteX5529" fmla="*/ 3084203 w 6868353"/>
                <a:gd name="connsiteY5529" fmla="*/ 698031 h 6857985"/>
                <a:gd name="connsiteX5530" fmla="*/ 3196752 w 6868353"/>
                <a:gd name="connsiteY5530" fmla="*/ 675974 h 6857985"/>
                <a:gd name="connsiteX5531" fmla="*/ 3211122 w 6868353"/>
                <a:gd name="connsiteY5531" fmla="*/ 682897 h 6857985"/>
                <a:gd name="connsiteX5532" fmla="*/ 3206195 w 6868353"/>
                <a:gd name="connsiteY5532" fmla="*/ 689112 h 6857985"/>
                <a:gd name="connsiteX5533" fmla="*/ 3235840 w 6868353"/>
                <a:gd name="connsiteY5533" fmla="*/ 685474 h 6857985"/>
                <a:gd name="connsiteX5534" fmla="*/ 3200645 w 6868353"/>
                <a:gd name="connsiteY5534" fmla="*/ 672350 h 6857985"/>
                <a:gd name="connsiteX5535" fmla="*/ 3311864 w 6868353"/>
                <a:gd name="connsiteY5535" fmla="*/ 664762 h 6857985"/>
                <a:gd name="connsiteX5536" fmla="*/ 2591945 w 6868353"/>
                <a:gd name="connsiteY5536" fmla="*/ 659736 h 6857985"/>
                <a:gd name="connsiteX5537" fmla="*/ 2546359 w 6868353"/>
                <a:gd name="connsiteY5537" fmla="*/ 674035 h 6857985"/>
                <a:gd name="connsiteX5538" fmla="*/ 2562626 w 6868353"/>
                <a:gd name="connsiteY5538" fmla="*/ 670906 h 6857985"/>
                <a:gd name="connsiteX5539" fmla="*/ 2539635 w 6868353"/>
                <a:gd name="connsiteY5539" fmla="*/ 682840 h 6857985"/>
                <a:gd name="connsiteX5540" fmla="*/ 2597919 w 6868353"/>
                <a:gd name="connsiteY5540" fmla="*/ 669901 h 6857985"/>
                <a:gd name="connsiteX5541" fmla="*/ 2591945 w 6868353"/>
                <a:gd name="connsiteY5541" fmla="*/ 659736 h 6857985"/>
                <a:gd name="connsiteX5542" fmla="*/ 4754801 w 6868353"/>
                <a:gd name="connsiteY5542" fmla="*/ 657428 h 6857985"/>
                <a:gd name="connsiteX5543" fmla="*/ 4824525 w 6868353"/>
                <a:gd name="connsiteY5543" fmla="*/ 692028 h 6857985"/>
                <a:gd name="connsiteX5544" fmla="*/ 4748219 w 6868353"/>
                <a:gd name="connsiteY5544" fmla="*/ 664181 h 6857985"/>
                <a:gd name="connsiteX5545" fmla="*/ 4769383 w 6868353"/>
                <a:gd name="connsiteY5545" fmla="*/ 666475 h 6857985"/>
                <a:gd name="connsiteX5546" fmla="*/ 4754801 w 6868353"/>
                <a:gd name="connsiteY5546" fmla="*/ 657428 h 6857985"/>
                <a:gd name="connsiteX5547" fmla="*/ 3723651 w 6868353"/>
                <a:gd name="connsiteY5547" fmla="*/ 655574 h 6857985"/>
                <a:gd name="connsiteX5548" fmla="*/ 3795457 w 6868353"/>
                <a:gd name="connsiteY5548" fmla="*/ 662851 h 6857985"/>
                <a:gd name="connsiteX5549" fmla="*/ 3859675 w 6868353"/>
                <a:gd name="connsiteY5549" fmla="*/ 666164 h 6857985"/>
                <a:gd name="connsiteX5550" fmla="*/ 3895547 w 6868353"/>
                <a:gd name="connsiteY5550" fmla="*/ 677956 h 6857985"/>
                <a:gd name="connsiteX5551" fmla="*/ 3891203 w 6868353"/>
                <a:gd name="connsiteY5551" fmla="*/ 686323 h 6857985"/>
                <a:gd name="connsiteX5552" fmla="*/ 3850131 w 6868353"/>
                <a:gd name="connsiteY5552" fmla="*/ 671161 h 6857985"/>
                <a:gd name="connsiteX5553" fmla="*/ 3826787 w 6868353"/>
                <a:gd name="connsiteY5553" fmla="*/ 683817 h 6857985"/>
                <a:gd name="connsiteX5554" fmla="*/ 3784471 w 6868353"/>
                <a:gd name="connsiteY5554" fmla="*/ 677234 h 6857985"/>
                <a:gd name="connsiteX5555" fmla="*/ 3736167 w 6868353"/>
                <a:gd name="connsiteY5555" fmla="*/ 673497 h 6857985"/>
                <a:gd name="connsiteX5556" fmla="*/ 3740811 w 6868353"/>
                <a:gd name="connsiteY5556" fmla="*/ 670722 h 6857985"/>
                <a:gd name="connsiteX5557" fmla="*/ 3777675 w 6868353"/>
                <a:gd name="connsiteY5557" fmla="*/ 672973 h 6857985"/>
                <a:gd name="connsiteX5558" fmla="*/ 3787995 w 6868353"/>
                <a:gd name="connsiteY5558" fmla="*/ 670538 h 6857985"/>
                <a:gd name="connsiteX5559" fmla="*/ 3810847 w 6868353"/>
                <a:gd name="connsiteY5559" fmla="*/ 673723 h 6857985"/>
                <a:gd name="connsiteX5560" fmla="*/ 3764723 w 6868353"/>
                <a:gd name="connsiteY5560" fmla="*/ 665923 h 6857985"/>
                <a:gd name="connsiteX5561" fmla="*/ 3723651 w 6868353"/>
                <a:gd name="connsiteY5561" fmla="*/ 655574 h 6857985"/>
                <a:gd name="connsiteX5562" fmla="*/ 4557391 w 6868353"/>
                <a:gd name="connsiteY5562" fmla="*/ 652432 h 6857985"/>
                <a:gd name="connsiteX5563" fmla="*/ 4572635 w 6868353"/>
                <a:gd name="connsiteY5563" fmla="*/ 658827 h 6857985"/>
                <a:gd name="connsiteX5564" fmla="*/ 4580979 w 6868353"/>
                <a:gd name="connsiteY5564" fmla="*/ 664040 h 6857985"/>
                <a:gd name="connsiteX5565" fmla="*/ 4581391 w 6868353"/>
                <a:gd name="connsiteY5565" fmla="*/ 669406 h 6857985"/>
                <a:gd name="connsiteX5566" fmla="*/ 4545771 w 6868353"/>
                <a:gd name="connsiteY5566" fmla="*/ 661110 h 6857985"/>
                <a:gd name="connsiteX5567" fmla="*/ 4579747 w 6868353"/>
                <a:gd name="connsiteY5567" fmla="*/ 680576 h 6857985"/>
                <a:gd name="connsiteX5568" fmla="*/ 4619289 w 6868353"/>
                <a:gd name="connsiteY5568" fmla="*/ 701231 h 6857985"/>
                <a:gd name="connsiteX5569" fmla="*/ 4590833 w 6868353"/>
                <a:gd name="connsiteY5569" fmla="*/ 678990 h 6857985"/>
                <a:gd name="connsiteX5570" fmla="*/ 4601735 w 6868353"/>
                <a:gd name="connsiteY5570" fmla="*/ 676612 h 6857985"/>
                <a:gd name="connsiteX5571" fmla="*/ 4684851 w 6868353"/>
                <a:gd name="connsiteY5571" fmla="*/ 721136 h 6857985"/>
                <a:gd name="connsiteX5572" fmla="*/ 4559179 w 6868353"/>
                <a:gd name="connsiteY5572" fmla="*/ 680321 h 6857985"/>
                <a:gd name="connsiteX5573" fmla="*/ 4552535 w 6868353"/>
                <a:gd name="connsiteY5573" fmla="*/ 653649 h 6857985"/>
                <a:gd name="connsiteX5574" fmla="*/ 4557323 w 6868353"/>
                <a:gd name="connsiteY5574" fmla="*/ 652403 h 6857985"/>
                <a:gd name="connsiteX5575" fmla="*/ 4557421 w 6868353"/>
                <a:gd name="connsiteY5575" fmla="*/ 652424 h 6857985"/>
                <a:gd name="connsiteX5576" fmla="*/ 4557391 w 6868353"/>
                <a:gd name="connsiteY5576" fmla="*/ 652432 h 6857985"/>
                <a:gd name="connsiteX5577" fmla="*/ 4220851 w 6868353"/>
                <a:gd name="connsiteY5577" fmla="*/ 651949 h 6857985"/>
                <a:gd name="connsiteX5578" fmla="*/ 4264499 w 6868353"/>
                <a:gd name="connsiteY5578" fmla="*/ 661987 h 6857985"/>
                <a:gd name="connsiteX5579" fmla="*/ 4301447 w 6868353"/>
                <a:gd name="connsiteY5579" fmla="*/ 675691 h 6857985"/>
                <a:gd name="connsiteX5580" fmla="*/ 4270515 w 6868353"/>
                <a:gd name="connsiteY5580" fmla="*/ 670127 h 6857985"/>
                <a:gd name="connsiteX5581" fmla="*/ 4235887 w 6868353"/>
                <a:gd name="connsiteY5581" fmla="*/ 663671 h 6857985"/>
                <a:gd name="connsiteX5582" fmla="*/ 4253343 w 6868353"/>
                <a:gd name="connsiteY5582" fmla="*/ 674601 h 6857985"/>
                <a:gd name="connsiteX5583" fmla="*/ 4245725 w 6868353"/>
                <a:gd name="connsiteY5583" fmla="*/ 677418 h 6857985"/>
                <a:gd name="connsiteX5584" fmla="*/ 4220851 w 6868353"/>
                <a:gd name="connsiteY5584" fmla="*/ 651949 h 6857985"/>
                <a:gd name="connsiteX5585" fmla="*/ 3061410 w 6868353"/>
                <a:gd name="connsiteY5585" fmla="*/ 651695 h 6857985"/>
                <a:gd name="connsiteX5586" fmla="*/ 3042029 w 6868353"/>
                <a:gd name="connsiteY5586" fmla="*/ 670524 h 6857985"/>
                <a:gd name="connsiteX5587" fmla="*/ 3056752 w 6868353"/>
                <a:gd name="connsiteY5587" fmla="*/ 667282 h 6857985"/>
                <a:gd name="connsiteX5588" fmla="*/ 3071674 w 6868353"/>
                <a:gd name="connsiteY5588" fmla="*/ 664691 h 6857985"/>
                <a:gd name="connsiteX5589" fmla="*/ 3061410 w 6868353"/>
                <a:gd name="connsiteY5589" fmla="*/ 651695 h 6857985"/>
                <a:gd name="connsiteX5590" fmla="*/ 3577649 w 6868353"/>
                <a:gd name="connsiteY5590" fmla="*/ 651483 h 6857985"/>
                <a:gd name="connsiteX5591" fmla="*/ 3605341 w 6868353"/>
                <a:gd name="connsiteY5591" fmla="*/ 665569 h 6857985"/>
                <a:gd name="connsiteX5592" fmla="*/ 3572029 w 6868353"/>
                <a:gd name="connsiteY5592" fmla="*/ 674842 h 6857985"/>
                <a:gd name="connsiteX5593" fmla="*/ 3452925 w 6868353"/>
                <a:gd name="connsiteY5593" fmla="*/ 658972 h 6857985"/>
                <a:gd name="connsiteX5594" fmla="*/ 3455657 w 6868353"/>
                <a:gd name="connsiteY5594" fmla="*/ 670468 h 6857985"/>
                <a:gd name="connsiteX5595" fmla="*/ 3499771 w 6868353"/>
                <a:gd name="connsiteY5595" fmla="*/ 669732 h 6857985"/>
                <a:gd name="connsiteX5596" fmla="*/ 3529827 w 6868353"/>
                <a:gd name="connsiteY5596" fmla="*/ 663927 h 6857985"/>
                <a:gd name="connsiteX5597" fmla="*/ 3550879 w 6868353"/>
                <a:gd name="connsiteY5597" fmla="*/ 669406 h 6857985"/>
                <a:gd name="connsiteX5598" fmla="*/ 3497945 w 6868353"/>
                <a:gd name="connsiteY5598" fmla="*/ 674474 h 6857985"/>
                <a:gd name="connsiteX5599" fmla="*/ 3437211 w 6868353"/>
                <a:gd name="connsiteY5599" fmla="*/ 677560 h 6857985"/>
                <a:gd name="connsiteX5600" fmla="*/ 3383045 w 6868353"/>
                <a:gd name="connsiteY5600" fmla="*/ 663686 h 6857985"/>
                <a:gd name="connsiteX5601" fmla="*/ 3397429 w 6868353"/>
                <a:gd name="connsiteY5601" fmla="*/ 680236 h 6857985"/>
                <a:gd name="connsiteX5602" fmla="*/ 3377623 w 6868353"/>
                <a:gd name="connsiteY5602" fmla="*/ 681581 h 6857985"/>
                <a:gd name="connsiteX5603" fmla="*/ 3368887 w 6868353"/>
                <a:gd name="connsiteY5603" fmla="*/ 667594 h 6857985"/>
                <a:gd name="connsiteX5604" fmla="*/ 3319225 w 6868353"/>
                <a:gd name="connsiteY5604" fmla="*/ 672705 h 6857985"/>
                <a:gd name="connsiteX5605" fmla="*/ 3343094 w 6868353"/>
                <a:gd name="connsiteY5605" fmla="*/ 662653 h 6857985"/>
                <a:gd name="connsiteX5606" fmla="*/ 3365335 w 6868353"/>
                <a:gd name="connsiteY5606" fmla="*/ 660218 h 6857985"/>
                <a:gd name="connsiteX5607" fmla="*/ 3365859 w 6868353"/>
                <a:gd name="connsiteY5607" fmla="*/ 656112 h 6857985"/>
                <a:gd name="connsiteX5608" fmla="*/ 3440113 w 6868353"/>
                <a:gd name="connsiteY5608" fmla="*/ 668585 h 6857985"/>
                <a:gd name="connsiteX5609" fmla="*/ 3411615 w 6868353"/>
                <a:gd name="connsiteY5609" fmla="*/ 655928 h 6857985"/>
                <a:gd name="connsiteX5610" fmla="*/ 3496671 w 6868353"/>
                <a:gd name="connsiteY5610" fmla="*/ 655150 h 6857985"/>
                <a:gd name="connsiteX5611" fmla="*/ 3577649 w 6868353"/>
                <a:gd name="connsiteY5611" fmla="*/ 651483 h 6857985"/>
                <a:gd name="connsiteX5612" fmla="*/ 4562873 w 6868353"/>
                <a:gd name="connsiteY5612" fmla="*/ 651058 h 6857985"/>
                <a:gd name="connsiteX5613" fmla="*/ 4564643 w 6868353"/>
                <a:gd name="connsiteY5613" fmla="*/ 653992 h 6857985"/>
                <a:gd name="connsiteX5614" fmla="*/ 4557421 w 6868353"/>
                <a:gd name="connsiteY5614" fmla="*/ 652424 h 6857985"/>
                <a:gd name="connsiteX5615" fmla="*/ 3627795 w 6868353"/>
                <a:gd name="connsiteY5615" fmla="*/ 650704 h 6857985"/>
                <a:gd name="connsiteX5616" fmla="*/ 3668949 w 6868353"/>
                <a:gd name="connsiteY5616" fmla="*/ 656693 h 6857985"/>
                <a:gd name="connsiteX5617" fmla="*/ 3653899 w 6868353"/>
                <a:gd name="connsiteY5617" fmla="*/ 657740 h 6857985"/>
                <a:gd name="connsiteX5618" fmla="*/ 3655315 w 6868353"/>
                <a:gd name="connsiteY5618" fmla="*/ 664946 h 6857985"/>
                <a:gd name="connsiteX5619" fmla="*/ 3709905 w 6868353"/>
                <a:gd name="connsiteY5619" fmla="*/ 663828 h 6857985"/>
                <a:gd name="connsiteX5620" fmla="*/ 3673451 w 6868353"/>
                <a:gd name="connsiteY5620" fmla="*/ 653875 h 6857985"/>
                <a:gd name="connsiteX5621" fmla="*/ 3719163 w 6868353"/>
                <a:gd name="connsiteY5621" fmla="*/ 658349 h 6857985"/>
                <a:gd name="connsiteX5622" fmla="*/ 3676255 w 6868353"/>
                <a:gd name="connsiteY5622" fmla="*/ 671473 h 6857985"/>
                <a:gd name="connsiteX5623" fmla="*/ 3655457 w 6868353"/>
                <a:gd name="connsiteY5623" fmla="*/ 666489 h 6857985"/>
                <a:gd name="connsiteX5624" fmla="*/ 3634887 w 6868353"/>
                <a:gd name="connsiteY5624" fmla="*/ 662171 h 6857985"/>
                <a:gd name="connsiteX5625" fmla="*/ 3597695 w 6868353"/>
                <a:gd name="connsiteY5625" fmla="*/ 651171 h 6857985"/>
                <a:gd name="connsiteX5626" fmla="*/ 3627795 w 6868353"/>
                <a:gd name="connsiteY5626" fmla="*/ 650704 h 6857985"/>
                <a:gd name="connsiteX5627" fmla="*/ 3209139 w 6868353"/>
                <a:gd name="connsiteY5627" fmla="*/ 650549 h 6857985"/>
                <a:gd name="connsiteX5628" fmla="*/ 3234608 w 6868353"/>
                <a:gd name="connsiteY5628" fmla="*/ 665102 h 6857985"/>
                <a:gd name="connsiteX5629" fmla="*/ 3199923 w 6868353"/>
                <a:gd name="connsiteY5629" fmla="*/ 667042 h 6857985"/>
                <a:gd name="connsiteX5630" fmla="*/ 3168494 w 6868353"/>
                <a:gd name="connsiteY5630" fmla="*/ 671317 h 6857985"/>
                <a:gd name="connsiteX5631" fmla="*/ 3105736 w 6868353"/>
                <a:gd name="connsiteY5631" fmla="*/ 685474 h 6857985"/>
                <a:gd name="connsiteX5632" fmla="*/ 3103725 w 6868353"/>
                <a:gd name="connsiteY5632" fmla="*/ 679896 h 6857985"/>
                <a:gd name="connsiteX5633" fmla="*/ 3065218 w 6868353"/>
                <a:gd name="connsiteY5633" fmla="*/ 687669 h 6857985"/>
                <a:gd name="connsiteX5634" fmla="*/ 3036904 w 6868353"/>
                <a:gd name="connsiteY5634" fmla="*/ 698456 h 6857985"/>
                <a:gd name="connsiteX5635" fmla="*/ 2997745 w 6868353"/>
                <a:gd name="connsiteY5635" fmla="*/ 707121 h 6857985"/>
                <a:gd name="connsiteX5636" fmla="*/ 2989633 w 6868353"/>
                <a:gd name="connsiteY5636" fmla="*/ 700000 h 6857985"/>
                <a:gd name="connsiteX5637" fmla="*/ 3029712 w 6868353"/>
                <a:gd name="connsiteY5637" fmla="*/ 691222 h 6857985"/>
                <a:gd name="connsiteX5638" fmla="*/ 3075595 w 6868353"/>
                <a:gd name="connsiteY5638" fmla="*/ 681779 h 6857985"/>
                <a:gd name="connsiteX5639" fmla="*/ 3105707 w 6868353"/>
                <a:gd name="connsiteY5639" fmla="*/ 670723 h 6857985"/>
                <a:gd name="connsiteX5640" fmla="*/ 3163143 w 6868353"/>
                <a:gd name="connsiteY5640" fmla="*/ 669831 h 6857985"/>
                <a:gd name="connsiteX5641" fmla="*/ 3204821 w 6868353"/>
                <a:gd name="connsiteY5641" fmla="*/ 660416 h 6857985"/>
                <a:gd name="connsiteX5642" fmla="*/ 3209139 w 6868353"/>
                <a:gd name="connsiteY5642" fmla="*/ 650549 h 6857985"/>
                <a:gd name="connsiteX5643" fmla="*/ 3235075 w 6868353"/>
                <a:gd name="connsiteY5643" fmla="*/ 650378 h 6857985"/>
                <a:gd name="connsiteX5644" fmla="*/ 3304403 w 6868353"/>
                <a:gd name="connsiteY5644" fmla="*/ 656834 h 6857985"/>
                <a:gd name="connsiteX5645" fmla="*/ 3248694 w 6868353"/>
                <a:gd name="connsiteY5645" fmla="*/ 660515 h 6857985"/>
                <a:gd name="connsiteX5646" fmla="*/ 3235075 w 6868353"/>
                <a:gd name="connsiteY5646" fmla="*/ 650378 h 6857985"/>
                <a:gd name="connsiteX5647" fmla="*/ 2389611 w 6868353"/>
                <a:gd name="connsiteY5647" fmla="*/ 642705 h 6857985"/>
                <a:gd name="connsiteX5648" fmla="*/ 2360065 w 6868353"/>
                <a:gd name="connsiteY5648" fmla="*/ 655673 h 6857985"/>
                <a:gd name="connsiteX5649" fmla="*/ 2376559 w 6868353"/>
                <a:gd name="connsiteY5649" fmla="*/ 661137 h 6857985"/>
                <a:gd name="connsiteX5650" fmla="*/ 2415915 w 6868353"/>
                <a:gd name="connsiteY5650" fmla="*/ 643880 h 6857985"/>
                <a:gd name="connsiteX5651" fmla="*/ 2389611 w 6868353"/>
                <a:gd name="connsiteY5651" fmla="*/ 642705 h 6857985"/>
                <a:gd name="connsiteX5652" fmla="*/ 2376374 w 6868353"/>
                <a:gd name="connsiteY5652" fmla="*/ 642167 h 6857985"/>
                <a:gd name="connsiteX5653" fmla="*/ 2280120 w 6868353"/>
                <a:gd name="connsiteY5653" fmla="*/ 662312 h 6857985"/>
                <a:gd name="connsiteX5654" fmla="*/ 2233543 w 6868353"/>
                <a:gd name="connsiteY5654" fmla="*/ 662610 h 6857985"/>
                <a:gd name="connsiteX5655" fmla="*/ 2280488 w 6868353"/>
                <a:gd name="connsiteY5655" fmla="*/ 671769 h 6857985"/>
                <a:gd name="connsiteX5656" fmla="*/ 2343417 w 6868353"/>
                <a:gd name="connsiteY5656" fmla="*/ 659792 h 6857985"/>
                <a:gd name="connsiteX5657" fmla="*/ 2320086 w 6868353"/>
                <a:gd name="connsiteY5657" fmla="*/ 654186 h 6857985"/>
                <a:gd name="connsiteX5658" fmla="*/ 2366592 w 6868353"/>
                <a:gd name="connsiteY5658" fmla="*/ 646456 h 6857985"/>
                <a:gd name="connsiteX5659" fmla="*/ 2363109 w 6868353"/>
                <a:gd name="connsiteY5659" fmla="*/ 651142 h 6857985"/>
                <a:gd name="connsiteX5660" fmla="*/ 2376374 w 6868353"/>
                <a:gd name="connsiteY5660" fmla="*/ 642167 h 6857985"/>
                <a:gd name="connsiteX5661" fmla="*/ 2628867 w 6868353"/>
                <a:gd name="connsiteY5661" fmla="*/ 641105 h 6857985"/>
                <a:gd name="connsiteX5662" fmla="*/ 2597764 w 6868353"/>
                <a:gd name="connsiteY5662" fmla="*/ 652813 h 6857985"/>
                <a:gd name="connsiteX5663" fmla="*/ 2575891 w 6868353"/>
                <a:gd name="connsiteY5663" fmla="*/ 662765 h 6857985"/>
                <a:gd name="connsiteX5664" fmla="*/ 2611312 w 6868353"/>
                <a:gd name="connsiteY5664" fmla="*/ 662213 h 6857985"/>
                <a:gd name="connsiteX5665" fmla="*/ 2628867 w 6868353"/>
                <a:gd name="connsiteY5665" fmla="*/ 641105 h 6857985"/>
                <a:gd name="connsiteX5666" fmla="*/ 2438949 w 6868353"/>
                <a:gd name="connsiteY5666" fmla="*/ 640411 h 6857985"/>
                <a:gd name="connsiteX5667" fmla="*/ 2376884 w 6868353"/>
                <a:gd name="connsiteY5667" fmla="*/ 680094 h 6857985"/>
                <a:gd name="connsiteX5668" fmla="*/ 2432833 w 6868353"/>
                <a:gd name="connsiteY5668" fmla="*/ 662992 h 6857985"/>
                <a:gd name="connsiteX5669" fmla="*/ 2488329 w 6868353"/>
                <a:gd name="connsiteY5669" fmla="*/ 649500 h 6857985"/>
                <a:gd name="connsiteX5670" fmla="*/ 2441880 w 6868353"/>
                <a:gd name="connsiteY5670" fmla="*/ 651157 h 6857985"/>
                <a:gd name="connsiteX5671" fmla="*/ 2438949 w 6868353"/>
                <a:gd name="connsiteY5671" fmla="*/ 640411 h 6857985"/>
                <a:gd name="connsiteX5672" fmla="*/ 1549569 w 6868353"/>
                <a:gd name="connsiteY5672" fmla="*/ 637750 h 6857985"/>
                <a:gd name="connsiteX5673" fmla="*/ 1537989 w 6868353"/>
                <a:gd name="connsiteY5673" fmla="*/ 649260 h 6857985"/>
                <a:gd name="connsiteX5674" fmla="*/ 1517333 w 6868353"/>
                <a:gd name="connsiteY5674" fmla="*/ 663459 h 6857985"/>
                <a:gd name="connsiteX5675" fmla="*/ 1488750 w 6868353"/>
                <a:gd name="connsiteY5675" fmla="*/ 686819 h 6857985"/>
                <a:gd name="connsiteX5676" fmla="*/ 1490704 w 6868353"/>
                <a:gd name="connsiteY5676" fmla="*/ 677503 h 6857985"/>
                <a:gd name="connsiteX5677" fmla="*/ 1549569 w 6868353"/>
                <a:gd name="connsiteY5677" fmla="*/ 637750 h 6857985"/>
                <a:gd name="connsiteX5678" fmla="*/ 3355510 w 6868353"/>
                <a:gd name="connsiteY5678" fmla="*/ 636391 h 6857985"/>
                <a:gd name="connsiteX5679" fmla="*/ 3414447 w 6868353"/>
                <a:gd name="connsiteY5679" fmla="*/ 646981 h 6857985"/>
                <a:gd name="connsiteX5680" fmla="*/ 3377115 w 6868353"/>
                <a:gd name="connsiteY5680" fmla="*/ 640766 h 6857985"/>
                <a:gd name="connsiteX5681" fmla="*/ 3314284 w 6868353"/>
                <a:gd name="connsiteY5681" fmla="*/ 655701 h 6857985"/>
                <a:gd name="connsiteX5682" fmla="*/ 3263446 w 6868353"/>
                <a:gd name="connsiteY5682" fmla="*/ 641162 h 6857985"/>
                <a:gd name="connsiteX5683" fmla="*/ 3318588 w 6868353"/>
                <a:gd name="connsiteY5683" fmla="*/ 652275 h 6857985"/>
                <a:gd name="connsiteX5684" fmla="*/ 3355510 w 6868353"/>
                <a:gd name="connsiteY5684" fmla="*/ 636391 h 6857985"/>
                <a:gd name="connsiteX5685" fmla="*/ 1862926 w 6868353"/>
                <a:gd name="connsiteY5685" fmla="*/ 631785 h 6857985"/>
                <a:gd name="connsiteX5686" fmla="*/ 1862088 w 6868353"/>
                <a:gd name="connsiteY5686" fmla="*/ 633446 h 6857985"/>
                <a:gd name="connsiteX5687" fmla="*/ 1862265 w 6868353"/>
                <a:gd name="connsiteY5687" fmla="*/ 631924 h 6857985"/>
                <a:gd name="connsiteX5688" fmla="*/ 3069041 w 6868353"/>
                <a:gd name="connsiteY5688" fmla="*/ 629694 h 6857985"/>
                <a:gd name="connsiteX5689" fmla="*/ 3026768 w 6868353"/>
                <a:gd name="connsiteY5689" fmla="*/ 632186 h 6857985"/>
                <a:gd name="connsiteX5690" fmla="*/ 3055365 w 6868353"/>
                <a:gd name="connsiteY5690" fmla="*/ 649741 h 6857985"/>
                <a:gd name="connsiteX5691" fmla="*/ 3061113 w 6868353"/>
                <a:gd name="connsiteY5691" fmla="*/ 636957 h 6857985"/>
                <a:gd name="connsiteX5692" fmla="*/ 3093306 w 6868353"/>
                <a:gd name="connsiteY5692" fmla="*/ 637368 h 6857985"/>
                <a:gd name="connsiteX5693" fmla="*/ 3069041 w 6868353"/>
                <a:gd name="connsiteY5693" fmla="*/ 629694 h 6857985"/>
                <a:gd name="connsiteX5694" fmla="*/ 4466881 w 6868353"/>
                <a:gd name="connsiteY5694" fmla="*/ 629576 h 6857985"/>
                <a:gd name="connsiteX5695" fmla="*/ 4464751 w 6868353"/>
                <a:gd name="connsiteY5695" fmla="*/ 631082 h 6857985"/>
                <a:gd name="connsiteX5696" fmla="*/ 4509713 w 6868353"/>
                <a:gd name="connsiteY5696" fmla="*/ 653450 h 6857985"/>
                <a:gd name="connsiteX5697" fmla="*/ 4500751 w 6868353"/>
                <a:gd name="connsiteY5697" fmla="*/ 638684 h 6857985"/>
                <a:gd name="connsiteX5698" fmla="*/ 4466881 w 6868353"/>
                <a:gd name="connsiteY5698" fmla="*/ 629576 h 6857985"/>
                <a:gd name="connsiteX5699" fmla="*/ 4303487 w 6868353"/>
                <a:gd name="connsiteY5699" fmla="*/ 628633 h 6857985"/>
                <a:gd name="connsiteX5700" fmla="*/ 4338043 w 6868353"/>
                <a:gd name="connsiteY5700" fmla="*/ 657924 h 6857985"/>
                <a:gd name="connsiteX5701" fmla="*/ 4368525 w 6868353"/>
                <a:gd name="connsiteY5701" fmla="*/ 665285 h 6857985"/>
                <a:gd name="connsiteX5702" fmla="*/ 4338979 w 6868353"/>
                <a:gd name="connsiteY5702" fmla="*/ 640156 h 6857985"/>
                <a:gd name="connsiteX5703" fmla="*/ 4303487 w 6868353"/>
                <a:gd name="connsiteY5703" fmla="*/ 628633 h 6857985"/>
                <a:gd name="connsiteX5704" fmla="*/ 4580065 w 6868353"/>
                <a:gd name="connsiteY5704" fmla="*/ 623476 h 6857985"/>
                <a:gd name="connsiteX5705" fmla="*/ 4580767 w 6868353"/>
                <a:gd name="connsiteY5705" fmla="*/ 635443 h 6857985"/>
                <a:gd name="connsiteX5706" fmla="*/ 4670397 w 6868353"/>
                <a:gd name="connsiteY5706" fmla="*/ 679061 h 6857985"/>
                <a:gd name="connsiteX5707" fmla="*/ 4666617 w 6868353"/>
                <a:gd name="connsiteY5707" fmla="*/ 668457 h 6857985"/>
                <a:gd name="connsiteX5708" fmla="*/ 4709939 w 6868353"/>
                <a:gd name="connsiteY5708" fmla="*/ 699150 h 6857985"/>
                <a:gd name="connsiteX5709" fmla="*/ 4730919 w 6868353"/>
                <a:gd name="connsiteY5709" fmla="*/ 701203 h 6857985"/>
                <a:gd name="connsiteX5710" fmla="*/ 4781559 w 6868353"/>
                <a:gd name="connsiteY5710" fmla="*/ 743688 h 6857985"/>
                <a:gd name="connsiteX5711" fmla="*/ 4746547 w 6868353"/>
                <a:gd name="connsiteY5711" fmla="*/ 732632 h 6857985"/>
                <a:gd name="connsiteX5712" fmla="*/ 4734373 w 6868353"/>
                <a:gd name="connsiteY5712" fmla="*/ 712019 h 6857985"/>
                <a:gd name="connsiteX5713" fmla="*/ 4716819 w 6868353"/>
                <a:gd name="connsiteY5713" fmla="*/ 720612 h 6857985"/>
                <a:gd name="connsiteX5714" fmla="*/ 4688971 w 6868353"/>
                <a:gd name="connsiteY5714" fmla="*/ 703397 h 6857985"/>
                <a:gd name="connsiteX5715" fmla="*/ 4665075 w 6868353"/>
                <a:gd name="connsiteY5715" fmla="*/ 685772 h 6857985"/>
                <a:gd name="connsiteX5716" fmla="*/ 4604807 w 6868353"/>
                <a:gd name="connsiteY5716" fmla="*/ 652998 h 6857985"/>
                <a:gd name="connsiteX5717" fmla="*/ 4618099 w 6868353"/>
                <a:gd name="connsiteY5717" fmla="*/ 673058 h 6857985"/>
                <a:gd name="connsiteX5718" fmla="*/ 4563581 w 6868353"/>
                <a:gd name="connsiteY5718" fmla="*/ 645197 h 6857985"/>
                <a:gd name="connsiteX5719" fmla="*/ 4576591 w 6868353"/>
                <a:gd name="connsiteY5719" fmla="*/ 624811 h 6857985"/>
                <a:gd name="connsiteX5720" fmla="*/ 4580065 w 6868353"/>
                <a:gd name="connsiteY5720" fmla="*/ 623476 h 6857985"/>
                <a:gd name="connsiteX5721" fmla="*/ 3627343 w 6868353"/>
                <a:gd name="connsiteY5721" fmla="*/ 623345 h 6857985"/>
                <a:gd name="connsiteX5722" fmla="*/ 3639617 w 6868353"/>
                <a:gd name="connsiteY5722" fmla="*/ 625642 h 6857985"/>
                <a:gd name="connsiteX5723" fmla="*/ 3644003 w 6868353"/>
                <a:gd name="connsiteY5723" fmla="*/ 626835 h 6857985"/>
                <a:gd name="connsiteX5724" fmla="*/ 3630235 w 6868353"/>
                <a:gd name="connsiteY5724" fmla="*/ 625414 h 6857985"/>
                <a:gd name="connsiteX5725" fmla="*/ 2502345 w 6868353"/>
                <a:gd name="connsiteY5725" fmla="*/ 622304 h 6857985"/>
                <a:gd name="connsiteX5726" fmla="*/ 2459038 w 6868353"/>
                <a:gd name="connsiteY5726" fmla="*/ 632667 h 6857985"/>
                <a:gd name="connsiteX5727" fmla="*/ 2482001 w 6868353"/>
                <a:gd name="connsiteY5727" fmla="*/ 639463 h 6857985"/>
                <a:gd name="connsiteX5728" fmla="*/ 2502345 w 6868353"/>
                <a:gd name="connsiteY5728" fmla="*/ 622304 h 6857985"/>
                <a:gd name="connsiteX5729" fmla="*/ 3576419 w 6868353"/>
                <a:gd name="connsiteY5729" fmla="*/ 619473 h 6857985"/>
                <a:gd name="connsiteX5730" fmla="*/ 3629295 w 6868353"/>
                <a:gd name="connsiteY5730" fmla="*/ 630317 h 6857985"/>
                <a:gd name="connsiteX5731" fmla="*/ 3625713 w 6868353"/>
                <a:gd name="connsiteY5731" fmla="*/ 639081 h 6857985"/>
                <a:gd name="connsiteX5732" fmla="*/ 3578755 w 6868353"/>
                <a:gd name="connsiteY5732" fmla="*/ 631096 h 6857985"/>
                <a:gd name="connsiteX5733" fmla="*/ 3580977 w 6868353"/>
                <a:gd name="connsiteY5733" fmla="*/ 642691 h 6857985"/>
                <a:gd name="connsiteX5734" fmla="*/ 3530775 w 6868353"/>
                <a:gd name="connsiteY5734" fmla="*/ 634140 h 6857985"/>
                <a:gd name="connsiteX5735" fmla="*/ 3506949 w 6868353"/>
                <a:gd name="connsiteY5735" fmla="*/ 634069 h 6857985"/>
                <a:gd name="connsiteX5736" fmla="*/ 3477659 w 6868353"/>
                <a:gd name="connsiteY5736" fmla="*/ 634027 h 6857985"/>
                <a:gd name="connsiteX5737" fmla="*/ 3440297 w 6868353"/>
                <a:gd name="connsiteY5737" fmla="*/ 648155 h 6857985"/>
                <a:gd name="connsiteX5738" fmla="*/ 3436035 w 6868353"/>
                <a:gd name="connsiteY5738" fmla="*/ 630926 h 6857985"/>
                <a:gd name="connsiteX5739" fmla="*/ 3457527 w 6868353"/>
                <a:gd name="connsiteY5739" fmla="*/ 635357 h 6857985"/>
                <a:gd name="connsiteX5740" fmla="*/ 3439009 w 6868353"/>
                <a:gd name="connsiteY5740" fmla="*/ 621993 h 6857985"/>
                <a:gd name="connsiteX5741" fmla="*/ 3509511 w 6868353"/>
                <a:gd name="connsiteY5741" fmla="*/ 630063 h 6857985"/>
                <a:gd name="connsiteX5742" fmla="*/ 3576419 w 6868353"/>
                <a:gd name="connsiteY5742" fmla="*/ 619473 h 6857985"/>
                <a:gd name="connsiteX5743" fmla="*/ 3080933 w 6868353"/>
                <a:gd name="connsiteY5743" fmla="*/ 618808 h 6857985"/>
                <a:gd name="connsiteX5744" fmla="*/ 3066903 w 6868353"/>
                <a:gd name="connsiteY5744" fmla="*/ 624145 h 6857985"/>
                <a:gd name="connsiteX5745" fmla="*/ 3107364 w 6868353"/>
                <a:gd name="connsiteY5745" fmla="*/ 632030 h 6857985"/>
                <a:gd name="connsiteX5746" fmla="*/ 3147670 w 6868353"/>
                <a:gd name="connsiteY5746" fmla="*/ 625235 h 6857985"/>
                <a:gd name="connsiteX5747" fmla="*/ 3080933 w 6868353"/>
                <a:gd name="connsiteY5747" fmla="*/ 618808 h 6857985"/>
                <a:gd name="connsiteX5748" fmla="*/ 2725376 w 6868353"/>
                <a:gd name="connsiteY5748" fmla="*/ 612607 h 6857985"/>
                <a:gd name="connsiteX5749" fmla="*/ 2674566 w 6868353"/>
                <a:gd name="connsiteY5749" fmla="*/ 638344 h 6857985"/>
                <a:gd name="connsiteX5750" fmla="*/ 2750916 w 6868353"/>
                <a:gd name="connsiteY5750" fmla="*/ 616882 h 6857985"/>
                <a:gd name="connsiteX5751" fmla="*/ 2725376 w 6868353"/>
                <a:gd name="connsiteY5751" fmla="*/ 612607 h 6857985"/>
                <a:gd name="connsiteX5752" fmla="*/ 1627037 w 6868353"/>
                <a:gd name="connsiteY5752" fmla="*/ 612409 h 6857985"/>
                <a:gd name="connsiteX5753" fmla="*/ 1615937 w 6868353"/>
                <a:gd name="connsiteY5753" fmla="*/ 634239 h 6857985"/>
                <a:gd name="connsiteX5754" fmla="*/ 1553264 w 6868353"/>
                <a:gd name="connsiteY5754" fmla="*/ 656508 h 6857985"/>
                <a:gd name="connsiteX5755" fmla="*/ 1538285 w 6868353"/>
                <a:gd name="connsiteY5755" fmla="*/ 674757 h 6857985"/>
                <a:gd name="connsiteX5756" fmla="*/ 1452479 w 6868353"/>
                <a:gd name="connsiteY5756" fmla="*/ 725539 h 6857985"/>
                <a:gd name="connsiteX5757" fmla="*/ 1533939 w 6868353"/>
                <a:gd name="connsiteY5757" fmla="*/ 666093 h 6857985"/>
                <a:gd name="connsiteX5758" fmla="*/ 1544727 w 6868353"/>
                <a:gd name="connsiteY5758" fmla="*/ 658675 h 6857985"/>
                <a:gd name="connsiteX5759" fmla="*/ 1555953 w 6868353"/>
                <a:gd name="connsiteY5759" fmla="*/ 651723 h 6857985"/>
                <a:gd name="connsiteX5760" fmla="*/ 1578916 w 6868353"/>
                <a:gd name="connsiteY5760" fmla="*/ 638090 h 6857985"/>
                <a:gd name="connsiteX5761" fmla="*/ 1627037 w 6868353"/>
                <a:gd name="connsiteY5761" fmla="*/ 612409 h 6857985"/>
                <a:gd name="connsiteX5762" fmla="*/ 4413939 w 6868353"/>
                <a:gd name="connsiteY5762" fmla="*/ 610469 h 6857985"/>
                <a:gd name="connsiteX5763" fmla="*/ 4486241 w 6868353"/>
                <a:gd name="connsiteY5763" fmla="*/ 625277 h 6857985"/>
                <a:gd name="connsiteX5764" fmla="*/ 4526631 w 6868353"/>
                <a:gd name="connsiteY5764" fmla="*/ 643285 h 6857985"/>
                <a:gd name="connsiteX5765" fmla="*/ 4529435 w 6868353"/>
                <a:gd name="connsiteY5765" fmla="*/ 665342 h 6857985"/>
                <a:gd name="connsiteX5766" fmla="*/ 4518689 w 6868353"/>
                <a:gd name="connsiteY5766" fmla="*/ 668244 h 6857985"/>
                <a:gd name="connsiteX5767" fmla="*/ 4493645 w 6868353"/>
                <a:gd name="connsiteY5767" fmla="*/ 657825 h 6857985"/>
                <a:gd name="connsiteX5768" fmla="*/ 4413939 w 6868353"/>
                <a:gd name="connsiteY5768" fmla="*/ 610469 h 6857985"/>
                <a:gd name="connsiteX5769" fmla="*/ 3661275 w 6868353"/>
                <a:gd name="connsiteY5769" fmla="*/ 609789 h 6857985"/>
                <a:gd name="connsiteX5770" fmla="*/ 3689067 w 6868353"/>
                <a:gd name="connsiteY5770" fmla="*/ 625277 h 6857985"/>
                <a:gd name="connsiteX5771" fmla="*/ 3661275 w 6868353"/>
                <a:gd name="connsiteY5771" fmla="*/ 609789 h 6857985"/>
                <a:gd name="connsiteX5772" fmla="*/ 2434277 w 6868353"/>
                <a:gd name="connsiteY5772" fmla="*/ 609166 h 6857985"/>
                <a:gd name="connsiteX5773" fmla="*/ 2420856 w 6868353"/>
                <a:gd name="connsiteY5773" fmla="*/ 610469 h 6857985"/>
                <a:gd name="connsiteX5774" fmla="*/ 2402919 w 6868353"/>
                <a:gd name="connsiteY5774" fmla="*/ 614645 h 6857985"/>
                <a:gd name="connsiteX5775" fmla="*/ 2372977 w 6868353"/>
                <a:gd name="connsiteY5775" fmla="*/ 627741 h 6857985"/>
                <a:gd name="connsiteX5776" fmla="*/ 2366351 w 6868353"/>
                <a:gd name="connsiteY5776" fmla="*/ 627458 h 6857985"/>
                <a:gd name="connsiteX5777" fmla="*/ 2389526 w 6868353"/>
                <a:gd name="connsiteY5777" fmla="*/ 633177 h 6857985"/>
                <a:gd name="connsiteX5778" fmla="*/ 2445872 w 6868353"/>
                <a:gd name="connsiteY5778" fmla="*/ 622120 h 6857985"/>
                <a:gd name="connsiteX5779" fmla="*/ 2429605 w 6868353"/>
                <a:gd name="connsiteY5779" fmla="*/ 626141 h 6857985"/>
                <a:gd name="connsiteX5780" fmla="*/ 2416340 w 6868353"/>
                <a:gd name="connsiteY5780" fmla="*/ 631436 h 6857985"/>
                <a:gd name="connsiteX5781" fmla="*/ 2412673 w 6868353"/>
                <a:gd name="connsiteY5781" fmla="*/ 638939 h 6857985"/>
                <a:gd name="connsiteX5782" fmla="*/ 2429648 w 6868353"/>
                <a:gd name="connsiteY5782" fmla="*/ 632413 h 6857985"/>
                <a:gd name="connsiteX5783" fmla="*/ 2451620 w 6868353"/>
                <a:gd name="connsiteY5783" fmla="*/ 625999 h 6857985"/>
                <a:gd name="connsiteX5784" fmla="*/ 2472671 w 6868353"/>
                <a:gd name="connsiteY5784" fmla="*/ 614943 h 6857985"/>
                <a:gd name="connsiteX5785" fmla="*/ 2451025 w 6868353"/>
                <a:gd name="connsiteY5785" fmla="*/ 610936 h 6857985"/>
                <a:gd name="connsiteX5786" fmla="*/ 2434277 w 6868353"/>
                <a:gd name="connsiteY5786" fmla="*/ 609166 h 6857985"/>
                <a:gd name="connsiteX5787" fmla="*/ 3562743 w 6868353"/>
                <a:gd name="connsiteY5787" fmla="*/ 602201 h 6857985"/>
                <a:gd name="connsiteX5788" fmla="*/ 3595631 w 6868353"/>
                <a:gd name="connsiteY5788" fmla="*/ 613357 h 6857985"/>
                <a:gd name="connsiteX5789" fmla="*/ 3609191 w 6868353"/>
                <a:gd name="connsiteY5789" fmla="*/ 604424 h 6857985"/>
                <a:gd name="connsiteX5790" fmla="*/ 3584233 w 6868353"/>
                <a:gd name="connsiteY5790" fmla="*/ 607694 h 6857985"/>
                <a:gd name="connsiteX5791" fmla="*/ 3562743 w 6868353"/>
                <a:gd name="connsiteY5791" fmla="*/ 602201 h 6857985"/>
                <a:gd name="connsiteX5792" fmla="*/ 3224755 w 6868353"/>
                <a:gd name="connsiteY5792" fmla="*/ 601762 h 6857985"/>
                <a:gd name="connsiteX5793" fmla="*/ 3317102 w 6868353"/>
                <a:gd name="connsiteY5793" fmla="*/ 611432 h 6857985"/>
                <a:gd name="connsiteX5794" fmla="*/ 3224755 w 6868353"/>
                <a:gd name="connsiteY5794" fmla="*/ 601762 h 6857985"/>
                <a:gd name="connsiteX5795" fmla="*/ 2268256 w 6868353"/>
                <a:gd name="connsiteY5795" fmla="*/ 600658 h 6857985"/>
                <a:gd name="connsiteX5796" fmla="*/ 2244869 w 6868353"/>
                <a:gd name="connsiteY5796" fmla="*/ 614759 h 6857985"/>
                <a:gd name="connsiteX5797" fmla="*/ 2214686 w 6868353"/>
                <a:gd name="connsiteY5797" fmla="*/ 619954 h 6857985"/>
                <a:gd name="connsiteX5798" fmla="*/ 2240211 w 6868353"/>
                <a:gd name="connsiteY5798" fmla="*/ 624088 h 6857985"/>
                <a:gd name="connsiteX5799" fmla="*/ 2259026 w 6868353"/>
                <a:gd name="connsiteY5799" fmla="*/ 622899 h 6857985"/>
                <a:gd name="connsiteX5800" fmla="*/ 2282272 w 6868353"/>
                <a:gd name="connsiteY5800" fmla="*/ 619940 h 6857985"/>
                <a:gd name="connsiteX5801" fmla="*/ 2268256 w 6868353"/>
                <a:gd name="connsiteY5801" fmla="*/ 600658 h 6857985"/>
                <a:gd name="connsiteX5802" fmla="*/ 3842855 w 6868353"/>
                <a:gd name="connsiteY5802" fmla="*/ 600432 h 6857985"/>
                <a:gd name="connsiteX5803" fmla="*/ 3900631 w 6868353"/>
                <a:gd name="connsiteY5803" fmla="*/ 619983 h 6857985"/>
                <a:gd name="connsiteX5804" fmla="*/ 3854393 w 6868353"/>
                <a:gd name="connsiteY5804" fmla="*/ 613117 h 6857985"/>
                <a:gd name="connsiteX5805" fmla="*/ 3842855 w 6868353"/>
                <a:gd name="connsiteY5805" fmla="*/ 600432 h 6857985"/>
                <a:gd name="connsiteX5806" fmla="*/ 5162739 w 6868353"/>
                <a:gd name="connsiteY5806" fmla="*/ 599545 h 6857985"/>
                <a:gd name="connsiteX5807" fmla="*/ 5162967 w 6868353"/>
                <a:gd name="connsiteY5807" fmla="*/ 605486 h 6857985"/>
                <a:gd name="connsiteX5808" fmla="*/ 5217315 w 6868353"/>
                <a:gd name="connsiteY5808" fmla="*/ 644092 h 6857985"/>
                <a:gd name="connsiteX5809" fmla="*/ 5222355 w 6868353"/>
                <a:gd name="connsiteY5809" fmla="*/ 626991 h 6857985"/>
                <a:gd name="connsiteX5810" fmla="*/ 5162739 w 6868353"/>
                <a:gd name="connsiteY5810" fmla="*/ 599545 h 6857985"/>
                <a:gd name="connsiteX5811" fmla="*/ 3734795 w 6868353"/>
                <a:gd name="connsiteY5811" fmla="*/ 591895 h 6857985"/>
                <a:gd name="connsiteX5812" fmla="*/ 3784075 w 6868353"/>
                <a:gd name="connsiteY5812" fmla="*/ 601239 h 6857985"/>
                <a:gd name="connsiteX5813" fmla="*/ 3807929 w 6868353"/>
                <a:gd name="connsiteY5813" fmla="*/ 606392 h 6857985"/>
                <a:gd name="connsiteX5814" fmla="*/ 3829223 w 6868353"/>
                <a:gd name="connsiteY5814" fmla="*/ 613895 h 6857985"/>
                <a:gd name="connsiteX5815" fmla="*/ 3834687 w 6868353"/>
                <a:gd name="connsiteY5815" fmla="*/ 617307 h 6857985"/>
                <a:gd name="connsiteX5816" fmla="*/ 3818435 w 6868353"/>
                <a:gd name="connsiteY5816" fmla="*/ 621229 h 6857985"/>
                <a:gd name="connsiteX5817" fmla="*/ 3806343 w 6868353"/>
                <a:gd name="connsiteY5817" fmla="*/ 622120 h 6857985"/>
                <a:gd name="connsiteX5818" fmla="*/ 3793731 w 6868353"/>
                <a:gd name="connsiteY5818" fmla="*/ 623380 h 6857985"/>
                <a:gd name="connsiteX5819" fmla="*/ 3771035 w 6868353"/>
                <a:gd name="connsiteY5819" fmla="*/ 633984 h 6857985"/>
                <a:gd name="connsiteX5820" fmla="*/ 3730943 w 6868353"/>
                <a:gd name="connsiteY5820" fmla="*/ 600517 h 6857985"/>
                <a:gd name="connsiteX5821" fmla="*/ 3782999 w 6868353"/>
                <a:gd name="connsiteY5821" fmla="*/ 608218 h 6857985"/>
                <a:gd name="connsiteX5822" fmla="*/ 3787571 w 6868353"/>
                <a:gd name="connsiteY5822" fmla="*/ 605443 h 6857985"/>
                <a:gd name="connsiteX5823" fmla="*/ 3734795 w 6868353"/>
                <a:gd name="connsiteY5823" fmla="*/ 591895 h 6857985"/>
                <a:gd name="connsiteX5824" fmla="*/ 2470095 w 6868353"/>
                <a:gd name="connsiteY5824" fmla="*/ 591003 h 6857985"/>
                <a:gd name="connsiteX5825" fmla="*/ 2416128 w 6868353"/>
                <a:gd name="connsiteY5825" fmla="*/ 601054 h 6857985"/>
                <a:gd name="connsiteX5826" fmla="*/ 2362954 w 6868353"/>
                <a:gd name="connsiteY5826" fmla="*/ 613060 h 6857985"/>
                <a:gd name="connsiteX5827" fmla="*/ 2411385 w 6868353"/>
                <a:gd name="connsiteY5827" fmla="*/ 607553 h 6857985"/>
                <a:gd name="connsiteX5828" fmla="*/ 2439643 w 6868353"/>
                <a:gd name="connsiteY5828" fmla="*/ 600375 h 6857985"/>
                <a:gd name="connsiteX5829" fmla="*/ 2470095 w 6868353"/>
                <a:gd name="connsiteY5829" fmla="*/ 591003 h 6857985"/>
                <a:gd name="connsiteX5830" fmla="*/ 3989821 w 6868353"/>
                <a:gd name="connsiteY5830" fmla="*/ 588271 h 6857985"/>
                <a:gd name="connsiteX5831" fmla="*/ 4056983 w 6868353"/>
                <a:gd name="connsiteY5831" fmla="*/ 600404 h 6857985"/>
                <a:gd name="connsiteX5832" fmla="*/ 4093323 w 6868353"/>
                <a:gd name="connsiteY5832" fmla="*/ 614278 h 6857985"/>
                <a:gd name="connsiteX5833" fmla="*/ 4108203 w 6868353"/>
                <a:gd name="connsiteY5833" fmla="*/ 621993 h 6857985"/>
                <a:gd name="connsiteX5834" fmla="*/ 4123647 w 6868353"/>
                <a:gd name="connsiteY5834" fmla="*/ 632243 h 6857985"/>
                <a:gd name="connsiteX5835" fmla="*/ 4164859 w 6868353"/>
                <a:gd name="connsiteY5835" fmla="*/ 656537 h 6857985"/>
                <a:gd name="connsiteX5836" fmla="*/ 4200379 w 6868353"/>
                <a:gd name="connsiteY5836" fmla="*/ 660288 h 6857985"/>
                <a:gd name="connsiteX5837" fmla="*/ 4179979 w 6868353"/>
                <a:gd name="connsiteY5837" fmla="*/ 662384 h 6857985"/>
                <a:gd name="connsiteX5838" fmla="*/ 4200011 w 6868353"/>
                <a:gd name="connsiteY5838" fmla="*/ 677999 h 6857985"/>
                <a:gd name="connsiteX5839" fmla="*/ 4240303 w 6868353"/>
                <a:gd name="connsiteY5839" fmla="*/ 685630 h 6857985"/>
                <a:gd name="connsiteX5840" fmla="*/ 4230295 w 6868353"/>
                <a:gd name="connsiteY5840" fmla="*/ 683733 h 6857985"/>
                <a:gd name="connsiteX5841" fmla="*/ 4235093 w 6868353"/>
                <a:gd name="connsiteY5841" fmla="*/ 693529 h 6857985"/>
                <a:gd name="connsiteX5842" fmla="*/ 4149711 w 6868353"/>
                <a:gd name="connsiteY5842" fmla="*/ 668514 h 6857985"/>
                <a:gd name="connsiteX5843" fmla="*/ 4179965 w 6868353"/>
                <a:gd name="connsiteY5843" fmla="*/ 668273 h 6857985"/>
                <a:gd name="connsiteX5844" fmla="*/ 4057435 w 6868353"/>
                <a:gd name="connsiteY5844" fmla="*/ 612225 h 6857985"/>
                <a:gd name="connsiteX5845" fmla="*/ 4047653 w 6868353"/>
                <a:gd name="connsiteY5845" fmla="*/ 622630 h 6857985"/>
                <a:gd name="connsiteX5846" fmla="*/ 4036963 w 6868353"/>
                <a:gd name="connsiteY5846" fmla="*/ 609408 h 6857985"/>
                <a:gd name="connsiteX5847" fmla="*/ 4026899 w 6868353"/>
                <a:gd name="connsiteY5847" fmla="*/ 613895 h 6857985"/>
                <a:gd name="connsiteX5848" fmla="*/ 3990925 w 6868353"/>
                <a:gd name="connsiteY5848" fmla="*/ 606067 h 6857985"/>
                <a:gd name="connsiteX5849" fmla="*/ 3989821 w 6868353"/>
                <a:gd name="connsiteY5849" fmla="*/ 588271 h 6857985"/>
                <a:gd name="connsiteX5850" fmla="*/ 5068635 w 6868353"/>
                <a:gd name="connsiteY5850" fmla="*/ 585581 h 6857985"/>
                <a:gd name="connsiteX5851" fmla="*/ 5084239 w 6868353"/>
                <a:gd name="connsiteY5851" fmla="*/ 591768 h 6857985"/>
                <a:gd name="connsiteX5852" fmla="*/ 5075391 w 6868353"/>
                <a:gd name="connsiteY5852" fmla="*/ 603674 h 6857985"/>
                <a:gd name="connsiteX5853" fmla="*/ 5068635 w 6868353"/>
                <a:gd name="connsiteY5853" fmla="*/ 585581 h 6857985"/>
                <a:gd name="connsiteX5854" fmla="*/ 1797148 w 6868353"/>
                <a:gd name="connsiteY5854" fmla="*/ 574369 h 6857985"/>
                <a:gd name="connsiteX5855" fmla="*/ 1776975 w 6868353"/>
                <a:gd name="connsiteY5855" fmla="*/ 586955 h 6857985"/>
                <a:gd name="connsiteX5856" fmla="*/ 1726688 w 6868353"/>
                <a:gd name="connsiteY5856" fmla="*/ 618440 h 6857985"/>
                <a:gd name="connsiteX5857" fmla="*/ 1718760 w 6868353"/>
                <a:gd name="connsiteY5857" fmla="*/ 620620 h 6857985"/>
                <a:gd name="connsiteX5858" fmla="*/ 1739727 w 6868353"/>
                <a:gd name="connsiteY5858" fmla="*/ 606817 h 6857985"/>
                <a:gd name="connsiteX5859" fmla="*/ 1701149 w 6868353"/>
                <a:gd name="connsiteY5859" fmla="*/ 617945 h 6857985"/>
                <a:gd name="connsiteX5860" fmla="*/ 1730752 w 6868353"/>
                <a:gd name="connsiteY5860" fmla="*/ 604028 h 6857985"/>
                <a:gd name="connsiteX5861" fmla="*/ 1741454 w 6868353"/>
                <a:gd name="connsiteY5861" fmla="*/ 596596 h 6857985"/>
                <a:gd name="connsiteX5862" fmla="*/ 1754281 w 6868353"/>
                <a:gd name="connsiteY5862" fmla="*/ 580513 h 6857985"/>
                <a:gd name="connsiteX5863" fmla="*/ 1797148 w 6868353"/>
                <a:gd name="connsiteY5863" fmla="*/ 574369 h 6857985"/>
                <a:gd name="connsiteX5864" fmla="*/ 3513137 w 6868353"/>
                <a:gd name="connsiteY5864" fmla="*/ 573933 h 6857985"/>
                <a:gd name="connsiteX5865" fmla="*/ 3495087 w 6868353"/>
                <a:gd name="connsiteY5865" fmla="*/ 574609 h 6857985"/>
                <a:gd name="connsiteX5866" fmla="*/ 3513703 w 6868353"/>
                <a:gd name="connsiteY5866" fmla="*/ 588469 h 6857985"/>
                <a:gd name="connsiteX5867" fmla="*/ 3470127 w 6868353"/>
                <a:gd name="connsiteY5867" fmla="*/ 579139 h 6857985"/>
                <a:gd name="connsiteX5868" fmla="*/ 3493303 w 6868353"/>
                <a:gd name="connsiteY5868" fmla="*/ 589290 h 6857985"/>
                <a:gd name="connsiteX5869" fmla="*/ 3383739 w 6868353"/>
                <a:gd name="connsiteY5869" fmla="*/ 587789 h 6857985"/>
                <a:gd name="connsiteX5870" fmla="*/ 3402695 w 6868353"/>
                <a:gd name="connsiteY5870" fmla="*/ 580654 h 6857985"/>
                <a:gd name="connsiteX5871" fmla="*/ 3365873 w 6868353"/>
                <a:gd name="connsiteY5871" fmla="*/ 584207 h 6857985"/>
                <a:gd name="connsiteX5872" fmla="*/ 3349494 w 6868353"/>
                <a:gd name="connsiteY5872" fmla="*/ 586586 h 6857985"/>
                <a:gd name="connsiteX5873" fmla="*/ 3335082 w 6868353"/>
                <a:gd name="connsiteY5873" fmla="*/ 590026 h 6857985"/>
                <a:gd name="connsiteX5874" fmla="*/ 3305338 w 6868353"/>
                <a:gd name="connsiteY5874" fmla="*/ 606944 h 6857985"/>
                <a:gd name="connsiteX5875" fmla="*/ 3386755 w 6868353"/>
                <a:gd name="connsiteY5875" fmla="*/ 599228 h 6857985"/>
                <a:gd name="connsiteX5876" fmla="*/ 3397821 w 6868353"/>
                <a:gd name="connsiteY5876" fmla="*/ 600081 h 6857985"/>
                <a:gd name="connsiteX5877" fmla="*/ 3396907 w 6868353"/>
                <a:gd name="connsiteY5877" fmla="*/ 600298 h 6857985"/>
                <a:gd name="connsiteX5878" fmla="*/ 3402377 w 6868353"/>
                <a:gd name="connsiteY5878" fmla="*/ 600432 h 6857985"/>
                <a:gd name="connsiteX5879" fmla="*/ 3397821 w 6868353"/>
                <a:gd name="connsiteY5879" fmla="*/ 600081 h 6857985"/>
                <a:gd name="connsiteX5880" fmla="*/ 3407127 w 6868353"/>
                <a:gd name="connsiteY5880" fmla="*/ 597869 h 6857985"/>
                <a:gd name="connsiteX5881" fmla="*/ 3477517 w 6868353"/>
                <a:gd name="connsiteY5881" fmla="*/ 592433 h 6857985"/>
                <a:gd name="connsiteX5882" fmla="*/ 3536651 w 6868353"/>
                <a:gd name="connsiteY5882" fmla="*/ 599752 h 6857985"/>
                <a:gd name="connsiteX5883" fmla="*/ 3548955 w 6868353"/>
                <a:gd name="connsiteY5883" fmla="*/ 585000 h 6857985"/>
                <a:gd name="connsiteX5884" fmla="*/ 3513137 w 6868353"/>
                <a:gd name="connsiteY5884" fmla="*/ 573933 h 6857985"/>
                <a:gd name="connsiteX5885" fmla="*/ 2656883 w 6868353"/>
                <a:gd name="connsiteY5885" fmla="*/ 573690 h 6857985"/>
                <a:gd name="connsiteX5886" fmla="*/ 2622694 w 6868353"/>
                <a:gd name="connsiteY5886" fmla="*/ 587946 h 6857985"/>
                <a:gd name="connsiteX5887" fmla="*/ 2583167 w 6868353"/>
                <a:gd name="connsiteY5887" fmla="*/ 582566 h 6857985"/>
                <a:gd name="connsiteX5888" fmla="*/ 2603596 w 6868353"/>
                <a:gd name="connsiteY5888" fmla="*/ 575827 h 6857985"/>
                <a:gd name="connsiteX5889" fmla="*/ 2656883 w 6868353"/>
                <a:gd name="connsiteY5889" fmla="*/ 573690 h 6857985"/>
                <a:gd name="connsiteX5890" fmla="*/ 4185315 w 6868353"/>
                <a:gd name="connsiteY5890" fmla="*/ 571509 h 6857985"/>
                <a:gd name="connsiteX5891" fmla="*/ 4221813 w 6868353"/>
                <a:gd name="connsiteY5891" fmla="*/ 581405 h 6857985"/>
                <a:gd name="connsiteX5892" fmla="*/ 4226811 w 6868353"/>
                <a:gd name="connsiteY5892" fmla="*/ 591244 h 6857985"/>
                <a:gd name="connsiteX5893" fmla="*/ 4195791 w 6868353"/>
                <a:gd name="connsiteY5893" fmla="*/ 585341 h 6857985"/>
                <a:gd name="connsiteX5894" fmla="*/ 4185315 w 6868353"/>
                <a:gd name="connsiteY5894" fmla="*/ 571509 h 6857985"/>
                <a:gd name="connsiteX5895" fmla="*/ 2084610 w 6868353"/>
                <a:gd name="connsiteY5895" fmla="*/ 570900 h 6857985"/>
                <a:gd name="connsiteX5896" fmla="*/ 2069122 w 6868353"/>
                <a:gd name="connsiteY5896" fmla="*/ 578828 h 6857985"/>
                <a:gd name="connsiteX5897" fmla="*/ 2057230 w 6868353"/>
                <a:gd name="connsiteY5897" fmla="*/ 582027 h 6857985"/>
                <a:gd name="connsiteX5898" fmla="*/ 2036632 w 6868353"/>
                <a:gd name="connsiteY5898" fmla="*/ 583344 h 6857985"/>
                <a:gd name="connsiteX5899" fmla="*/ 2013555 w 6868353"/>
                <a:gd name="connsiteY5899" fmla="*/ 599540 h 6857985"/>
                <a:gd name="connsiteX5900" fmla="*/ 2033588 w 6868353"/>
                <a:gd name="connsiteY5900" fmla="*/ 588370 h 6857985"/>
                <a:gd name="connsiteX5901" fmla="*/ 2092156 w 6868353"/>
                <a:gd name="connsiteY5901" fmla="*/ 580159 h 6857985"/>
                <a:gd name="connsiteX5902" fmla="*/ 2084610 w 6868353"/>
                <a:gd name="connsiteY5902" fmla="*/ 570900 h 6857985"/>
                <a:gd name="connsiteX5903" fmla="*/ 4305651 w 6868353"/>
                <a:gd name="connsiteY5903" fmla="*/ 569230 h 6857985"/>
                <a:gd name="connsiteX5904" fmla="*/ 4321323 w 6868353"/>
                <a:gd name="connsiteY5904" fmla="*/ 570023 h 6857985"/>
                <a:gd name="connsiteX5905" fmla="*/ 4346679 w 6868353"/>
                <a:gd name="connsiteY5905" fmla="*/ 591131 h 6857985"/>
                <a:gd name="connsiteX5906" fmla="*/ 4305651 w 6868353"/>
                <a:gd name="connsiteY5906" fmla="*/ 569230 h 6857985"/>
                <a:gd name="connsiteX5907" fmla="*/ 4448255 w 6868353"/>
                <a:gd name="connsiteY5907" fmla="*/ 569016 h 6857985"/>
                <a:gd name="connsiteX5908" fmla="*/ 4464339 w 6868353"/>
                <a:gd name="connsiteY5908" fmla="*/ 573307 h 6857985"/>
                <a:gd name="connsiteX5909" fmla="*/ 4494351 w 6868353"/>
                <a:gd name="connsiteY5909" fmla="*/ 594274 h 6857985"/>
                <a:gd name="connsiteX5910" fmla="*/ 4452871 w 6868353"/>
                <a:gd name="connsiteY5910" fmla="*/ 582070 h 6857985"/>
                <a:gd name="connsiteX5911" fmla="*/ 4448255 w 6868353"/>
                <a:gd name="connsiteY5911" fmla="*/ 569016 h 6857985"/>
                <a:gd name="connsiteX5912" fmla="*/ 3281440 w 6868353"/>
                <a:gd name="connsiteY5912" fmla="*/ 562816 h 6857985"/>
                <a:gd name="connsiteX5913" fmla="*/ 3225930 w 6868353"/>
                <a:gd name="connsiteY5913" fmla="*/ 572273 h 6857985"/>
                <a:gd name="connsiteX5914" fmla="*/ 3290940 w 6868353"/>
                <a:gd name="connsiteY5914" fmla="*/ 576379 h 6857985"/>
                <a:gd name="connsiteX5915" fmla="*/ 3281440 w 6868353"/>
                <a:gd name="connsiteY5915" fmla="*/ 562816 h 6857985"/>
                <a:gd name="connsiteX5916" fmla="*/ 1622054 w 6868353"/>
                <a:gd name="connsiteY5916" fmla="*/ 559291 h 6857985"/>
                <a:gd name="connsiteX5917" fmla="*/ 1591956 w 6868353"/>
                <a:gd name="connsiteY5917" fmla="*/ 580031 h 6857985"/>
                <a:gd name="connsiteX5918" fmla="*/ 1603437 w 6868353"/>
                <a:gd name="connsiteY5918" fmla="*/ 582693 h 6857985"/>
                <a:gd name="connsiteX5919" fmla="*/ 1551721 w 6868353"/>
                <a:gd name="connsiteY5919" fmla="*/ 607907 h 6857985"/>
                <a:gd name="connsiteX5920" fmla="*/ 1622054 w 6868353"/>
                <a:gd name="connsiteY5920" fmla="*/ 559291 h 6857985"/>
                <a:gd name="connsiteX5921" fmla="*/ 3438047 w 6868353"/>
                <a:gd name="connsiteY5921" fmla="*/ 554973 h 6857985"/>
                <a:gd name="connsiteX5922" fmla="*/ 3473171 w 6868353"/>
                <a:gd name="connsiteY5922" fmla="*/ 570178 h 6857985"/>
                <a:gd name="connsiteX5923" fmla="*/ 3438047 w 6868353"/>
                <a:gd name="connsiteY5923" fmla="*/ 554973 h 6857985"/>
                <a:gd name="connsiteX5924" fmla="*/ 3646553 w 6868353"/>
                <a:gd name="connsiteY5924" fmla="*/ 554407 h 6857985"/>
                <a:gd name="connsiteX5925" fmla="*/ 3629975 w 6868353"/>
                <a:gd name="connsiteY5925" fmla="*/ 577908 h 6857985"/>
                <a:gd name="connsiteX5926" fmla="*/ 3576363 w 6868353"/>
                <a:gd name="connsiteY5926" fmla="*/ 593240 h 6857985"/>
                <a:gd name="connsiteX5927" fmla="*/ 3607069 w 6868353"/>
                <a:gd name="connsiteY5927" fmla="*/ 592787 h 6857985"/>
                <a:gd name="connsiteX5928" fmla="*/ 3613835 w 6868353"/>
                <a:gd name="connsiteY5928" fmla="*/ 601394 h 6857985"/>
                <a:gd name="connsiteX5929" fmla="*/ 3633627 w 6868353"/>
                <a:gd name="connsiteY5929" fmla="*/ 585071 h 6857985"/>
                <a:gd name="connsiteX5930" fmla="*/ 3656363 w 6868353"/>
                <a:gd name="connsiteY5930" fmla="*/ 579068 h 6857985"/>
                <a:gd name="connsiteX5931" fmla="*/ 3686249 w 6868353"/>
                <a:gd name="connsiteY5931" fmla="*/ 575642 h 6857985"/>
                <a:gd name="connsiteX5932" fmla="*/ 3644981 w 6868353"/>
                <a:gd name="connsiteY5932" fmla="*/ 574821 h 6857985"/>
                <a:gd name="connsiteX5933" fmla="*/ 3646553 w 6868353"/>
                <a:gd name="connsiteY5933" fmla="*/ 554407 h 6857985"/>
                <a:gd name="connsiteX5934" fmla="*/ 3061807 w 6868353"/>
                <a:gd name="connsiteY5934" fmla="*/ 554109 h 6857985"/>
                <a:gd name="connsiteX5935" fmla="*/ 3036253 w 6868353"/>
                <a:gd name="connsiteY5935" fmla="*/ 562405 h 6857985"/>
                <a:gd name="connsiteX5936" fmla="*/ 3035205 w 6868353"/>
                <a:gd name="connsiteY5936" fmla="*/ 570772 h 6857985"/>
                <a:gd name="connsiteX5937" fmla="*/ 3006325 w 6868353"/>
                <a:gd name="connsiteY5937" fmla="*/ 568167 h 6857985"/>
                <a:gd name="connsiteX5938" fmla="*/ 3010812 w 6868353"/>
                <a:gd name="connsiteY5938" fmla="*/ 579097 h 6857985"/>
                <a:gd name="connsiteX5939" fmla="*/ 3061906 w 6868353"/>
                <a:gd name="connsiteY5939" fmla="*/ 568861 h 6857985"/>
                <a:gd name="connsiteX5940" fmla="*/ 3061807 w 6868353"/>
                <a:gd name="connsiteY5940" fmla="*/ 554109 h 6857985"/>
                <a:gd name="connsiteX5941" fmla="*/ 3505959 w 6868353"/>
                <a:gd name="connsiteY5941" fmla="*/ 553642 h 6857985"/>
                <a:gd name="connsiteX5942" fmla="*/ 3520101 w 6868353"/>
                <a:gd name="connsiteY5942" fmla="*/ 570886 h 6857985"/>
                <a:gd name="connsiteX5943" fmla="*/ 3533819 w 6868353"/>
                <a:gd name="connsiteY5943" fmla="*/ 561896 h 6857985"/>
                <a:gd name="connsiteX5944" fmla="*/ 3570587 w 6868353"/>
                <a:gd name="connsiteY5944" fmla="*/ 564260 h 6857985"/>
                <a:gd name="connsiteX5945" fmla="*/ 3505959 w 6868353"/>
                <a:gd name="connsiteY5945" fmla="*/ 553642 h 6857985"/>
                <a:gd name="connsiteX5946" fmla="*/ 3661673 w 6868353"/>
                <a:gd name="connsiteY5946" fmla="*/ 551505 h 6857985"/>
                <a:gd name="connsiteX5947" fmla="*/ 3736931 w 6868353"/>
                <a:gd name="connsiteY5947" fmla="*/ 571593 h 6857985"/>
                <a:gd name="connsiteX5948" fmla="*/ 3661673 w 6868353"/>
                <a:gd name="connsiteY5948" fmla="*/ 551505 h 6857985"/>
                <a:gd name="connsiteX5949" fmla="*/ 2291361 w 6868353"/>
                <a:gd name="connsiteY5949" fmla="*/ 549112 h 6857985"/>
                <a:gd name="connsiteX5950" fmla="*/ 2256761 w 6868353"/>
                <a:gd name="connsiteY5950" fmla="*/ 565492 h 6857985"/>
                <a:gd name="connsiteX5951" fmla="*/ 2209632 w 6868353"/>
                <a:gd name="connsiteY5951" fmla="*/ 577002 h 6857985"/>
                <a:gd name="connsiteX5952" fmla="*/ 2247233 w 6868353"/>
                <a:gd name="connsiteY5952" fmla="*/ 581277 h 6857985"/>
                <a:gd name="connsiteX5953" fmla="*/ 2230074 w 6868353"/>
                <a:gd name="connsiteY5953" fmla="*/ 576633 h 6857985"/>
                <a:gd name="connsiteX5954" fmla="*/ 2264519 w 6868353"/>
                <a:gd name="connsiteY5954" fmla="*/ 566908 h 6857985"/>
                <a:gd name="connsiteX5955" fmla="*/ 2294886 w 6868353"/>
                <a:gd name="connsiteY5955" fmla="*/ 563453 h 6857985"/>
                <a:gd name="connsiteX5956" fmla="*/ 2176207 w 6868353"/>
                <a:gd name="connsiteY5956" fmla="*/ 596836 h 6857985"/>
                <a:gd name="connsiteX5957" fmla="*/ 2175739 w 6868353"/>
                <a:gd name="connsiteY5957" fmla="*/ 587294 h 6857985"/>
                <a:gd name="connsiteX5958" fmla="*/ 2209235 w 6868353"/>
                <a:gd name="connsiteY5958" fmla="*/ 567445 h 6857985"/>
                <a:gd name="connsiteX5959" fmla="*/ 2253575 w 6868353"/>
                <a:gd name="connsiteY5959" fmla="*/ 560027 h 6857985"/>
                <a:gd name="connsiteX5960" fmla="*/ 2291361 w 6868353"/>
                <a:gd name="connsiteY5960" fmla="*/ 549112 h 6857985"/>
                <a:gd name="connsiteX5961" fmla="*/ 1772190 w 6868353"/>
                <a:gd name="connsiteY5961" fmla="*/ 548759 h 6857985"/>
                <a:gd name="connsiteX5962" fmla="*/ 1703868 w 6868353"/>
                <a:gd name="connsiteY5962" fmla="*/ 588045 h 6857985"/>
                <a:gd name="connsiteX5963" fmla="*/ 1772190 w 6868353"/>
                <a:gd name="connsiteY5963" fmla="*/ 548759 h 6857985"/>
                <a:gd name="connsiteX5964" fmla="*/ 4471603 w 6868353"/>
                <a:gd name="connsiteY5964" fmla="*/ 548121 h 6857985"/>
                <a:gd name="connsiteX5965" fmla="*/ 4495427 w 6868353"/>
                <a:gd name="connsiteY5965" fmla="*/ 582466 h 6857985"/>
                <a:gd name="connsiteX5966" fmla="*/ 4460631 w 6868353"/>
                <a:gd name="connsiteY5966" fmla="*/ 550981 h 6857985"/>
                <a:gd name="connsiteX5967" fmla="*/ 4471603 w 6868353"/>
                <a:gd name="connsiteY5967" fmla="*/ 548121 h 6857985"/>
                <a:gd name="connsiteX5968" fmla="*/ 2871733 w 6868353"/>
                <a:gd name="connsiteY5968" fmla="*/ 544681 h 6857985"/>
                <a:gd name="connsiteX5969" fmla="*/ 2767522 w 6868353"/>
                <a:gd name="connsiteY5969" fmla="*/ 557946 h 6857985"/>
                <a:gd name="connsiteX5970" fmla="*/ 2780448 w 6868353"/>
                <a:gd name="connsiteY5970" fmla="*/ 560438 h 6857985"/>
                <a:gd name="connsiteX5971" fmla="*/ 2797210 w 6868353"/>
                <a:gd name="connsiteY5971" fmla="*/ 558880 h 6857985"/>
                <a:gd name="connsiteX5972" fmla="*/ 2799800 w 6868353"/>
                <a:gd name="connsiteY5972" fmla="*/ 564203 h 6857985"/>
                <a:gd name="connsiteX5973" fmla="*/ 2871733 w 6868353"/>
                <a:gd name="connsiteY5973" fmla="*/ 544681 h 6857985"/>
                <a:gd name="connsiteX5974" fmla="*/ 4080539 w 6868353"/>
                <a:gd name="connsiteY5974" fmla="*/ 541963 h 6857985"/>
                <a:gd name="connsiteX5975" fmla="*/ 4086387 w 6868353"/>
                <a:gd name="connsiteY5975" fmla="*/ 557493 h 6857985"/>
                <a:gd name="connsiteX5976" fmla="*/ 4081487 w 6868353"/>
                <a:gd name="connsiteY5976" fmla="*/ 565634 h 6857985"/>
                <a:gd name="connsiteX5977" fmla="*/ 4080539 w 6868353"/>
                <a:gd name="connsiteY5977" fmla="*/ 541963 h 6857985"/>
                <a:gd name="connsiteX5978" fmla="*/ 2366436 w 6868353"/>
                <a:gd name="connsiteY5978" fmla="*/ 541666 h 6857985"/>
                <a:gd name="connsiteX5979" fmla="*/ 2363052 w 6868353"/>
                <a:gd name="connsiteY5979" fmla="*/ 546338 h 6857985"/>
                <a:gd name="connsiteX5980" fmla="*/ 2373104 w 6868353"/>
                <a:gd name="connsiteY5980" fmla="*/ 551477 h 6857985"/>
                <a:gd name="connsiteX5981" fmla="*/ 2322209 w 6868353"/>
                <a:gd name="connsiteY5981" fmla="*/ 554662 h 6857985"/>
                <a:gd name="connsiteX5982" fmla="*/ 2366436 w 6868353"/>
                <a:gd name="connsiteY5982" fmla="*/ 541666 h 6857985"/>
                <a:gd name="connsiteX5983" fmla="*/ 4864859 w 6868353"/>
                <a:gd name="connsiteY5983" fmla="*/ 538679 h 6857985"/>
                <a:gd name="connsiteX5984" fmla="*/ 4906085 w 6868353"/>
                <a:gd name="connsiteY5984" fmla="*/ 561883 h 6857985"/>
                <a:gd name="connsiteX5985" fmla="*/ 4856859 w 6868353"/>
                <a:gd name="connsiteY5985" fmla="*/ 551123 h 6857985"/>
                <a:gd name="connsiteX5986" fmla="*/ 4864859 w 6868353"/>
                <a:gd name="connsiteY5986" fmla="*/ 538679 h 6857985"/>
                <a:gd name="connsiteX5987" fmla="*/ 3960387 w 6868353"/>
                <a:gd name="connsiteY5987" fmla="*/ 534715 h 6857985"/>
                <a:gd name="connsiteX5988" fmla="*/ 3991875 w 6868353"/>
                <a:gd name="connsiteY5988" fmla="*/ 538580 h 6857985"/>
                <a:gd name="connsiteX5989" fmla="*/ 4008069 w 6868353"/>
                <a:gd name="connsiteY5989" fmla="*/ 549608 h 6857985"/>
                <a:gd name="connsiteX5990" fmla="*/ 4007319 w 6868353"/>
                <a:gd name="connsiteY5990" fmla="*/ 537730 h 6857985"/>
                <a:gd name="connsiteX5991" fmla="*/ 4028315 w 6868353"/>
                <a:gd name="connsiteY5991" fmla="*/ 540619 h 6857985"/>
                <a:gd name="connsiteX5992" fmla="*/ 4055567 w 6868353"/>
                <a:gd name="connsiteY5992" fmla="*/ 564955 h 6857985"/>
                <a:gd name="connsiteX5993" fmla="*/ 4008903 w 6868353"/>
                <a:gd name="connsiteY5993" fmla="*/ 561486 h 6857985"/>
                <a:gd name="connsiteX5994" fmla="*/ 3985275 w 6868353"/>
                <a:gd name="connsiteY5994" fmla="*/ 548801 h 6857985"/>
                <a:gd name="connsiteX5995" fmla="*/ 3960387 w 6868353"/>
                <a:gd name="connsiteY5995" fmla="*/ 534715 h 6857985"/>
                <a:gd name="connsiteX5996" fmla="*/ 2478857 w 6868353"/>
                <a:gd name="connsiteY5996" fmla="*/ 534672 h 6857985"/>
                <a:gd name="connsiteX5997" fmla="*/ 2413522 w 6868353"/>
                <a:gd name="connsiteY5997" fmla="*/ 562802 h 6857985"/>
                <a:gd name="connsiteX5998" fmla="*/ 2390502 w 6868353"/>
                <a:gd name="connsiteY5998" fmla="*/ 561018 h 6857985"/>
                <a:gd name="connsiteX5999" fmla="*/ 2389950 w 6868353"/>
                <a:gd name="connsiteY5999" fmla="*/ 556856 h 6857985"/>
                <a:gd name="connsiteX6000" fmla="*/ 2329202 w 6868353"/>
                <a:gd name="connsiteY6000" fmla="*/ 583387 h 6857985"/>
                <a:gd name="connsiteX6001" fmla="*/ 2332472 w 6868353"/>
                <a:gd name="connsiteY6001" fmla="*/ 569230 h 6857985"/>
                <a:gd name="connsiteX6002" fmla="*/ 2376119 w 6868353"/>
                <a:gd name="connsiteY6002" fmla="*/ 556913 h 6857985"/>
                <a:gd name="connsiteX6003" fmla="*/ 2420770 w 6868353"/>
                <a:gd name="connsiteY6003" fmla="*/ 544440 h 6857985"/>
                <a:gd name="connsiteX6004" fmla="*/ 2478857 w 6868353"/>
                <a:gd name="connsiteY6004" fmla="*/ 534672 h 6857985"/>
                <a:gd name="connsiteX6005" fmla="*/ 2006266 w 6868353"/>
                <a:gd name="connsiteY6005" fmla="*/ 531226 h 6857985"/>
                <a:gd name="connsiteX6006" fmla="*/ 2026027 w 6868353"/>
                <a:gd name="connsiteY6006" fmla="*/ 536003 h 6857985"/>
                <a:gd name="connsiteX6007" fmla="*/ 1977667 w 6868353"/>
                <a:gd name="connsiteY6007" fmla="*/ 549579 h 6857985"/>
                <a:gd name="connsiteX6008" fmla="*/ 1990875 w 6868353"/>
                <a:gd name="connsiteY6008" fmla="*/ 538876 h 6857985"/>
                <a:gd name="connsiteX6009" fmla="*/ 1959503 w 6868353"/>
                <a:gd name="connsiteY6009" fmla="*/ 546337 h 6857985"/>
                <a:gd name="connsiteX6010" fmla="*/ 2006266 w 6868353"/>
                <a:gd name="connsiteY6010" fmla="*/ 531226 h 6857985"/>
                <a:gd name="connsiteX6011" fmla="*/ 1968960 w 6868353"/>
                <a:gd name="connsiteY6011" fmla="*/ 531090 h 6857985"/>
                <a:gd name="connsiteX6012" fmla="*/ 1956388 w 6868353"/>
                <a:gd name="connsiteY6012" fmla="*/ 551434 h 6857985"/>
                <a:gd name="connsiteX6013" fmla="*/ 1935974 w 6868353"/>
                <a:gd name="connsiteY6013" fmla="*/ 562859 h 6857985"/>
                <a:gd name="connsiteX6014" fmla="*/ 1860219 w 6868353"/>
                <a:gd name="connsiteY6014" fmla="*/ 590054 h 6857985"/>
                <a:gd name="connsiteX6015" fmla="*/ 1844448 w 6868353"/>
                <a:gd name="connsiteY6015" fmla="*/ 606703 h 6857985"/>
                <a:gd name="connsiteX6016" fmla="*/ 1890261 w 6868353"/>
                <a:gd name="connsiteY6016" fmla="*/ 591130 h 6857985"/>
                <a:gd name="connsiteX6017" fmla="*/ 1923742 w 6868353"/>
                <a:gd name="connsiteY6017" fmla="*/ 583103 h 6857985"/>
                <a:gd name="connsiteX6018" fmla="*/ 1899038 w 6868353"/>
                <a:gd name="connsiteY6018" fmla="*/ 596284 h 6857985"/>
                <a:gd name="connsiteX6019" fmla="*/ 1876528 w 6868353"/>
                <a:gd name="connsiteY6019" fmla="*/ 607383 h 6857985"/>
                <a:gd name="connsiteX6020" fmla="*/ 1907546 w 6868353"/>
                <a:gd name="connsiteY6020" fmla="*/ 598917 h 6857985"/>
                <a:gd name="connsiteX6021" fmla="*/ 1968224 w 6868353"/>
                <a:gd name="connsiteY6021" fmla="*/ 564855 h 6857985"/>
                <a:gd name="connsiteX6022" fmla="*/ 2013456 w 6868353"/>
                <a:gd name="connsiteY6022" fmla="*/ 556318 h 6857985"/>
                <a:gd name="connsiteX6023" fmla="*/ 1924662 w 6868353"/>
                <a:gd name="connsiteY6023" fmla="*/ 592617 h 6857985"/>
                <a:gd name="connsiteX6024" fmla="*/ 1913719 w 6868353"/>
                <a:gd name="connsiteY6024" fmla="*/ 605571 h 6857985"/>
                <a:gd name="connsiteX6025" fmla="*/ 1892639 w 6868353"/>
                <a:gd name="connsiteY6025" fmla="*/ 624739 h 6857985"/>
                <a:gd name="connsiteX6026" fmla="*/ 1895683 w 6868353"/>
                <a:gd name="connsiteY6026" fmla="*/ 619473 h 6857985"/>
                <a:gd name="connsiteX6027" fmla="*/ 1874829 w 6868353"/>
                <a:gd name="connsiteY6027" fmla="*/ 622106 h 6857985"/>
                <a:gd name="connsiteX6028" fmla="*/ 1862454 w 6868353"/>
                <a:gd name="connsiteY6028" fmla="*/ 630298 h 6857985"/>
                <a:gd name="connsiteX6029" fmla="*/ 1862265 w 6868353"/>
                <a:gd name="connsiteY6029" fmla="*/ 631924 h 6857985"/>
                <a:gd name="connsiteX6030" fmla="*/ 1857214 w 6868353"/>
                <a:gd name="connsiteY6030" fmla="*/ 632993 h 6857985"/>
                <a:gd name="connsiteX6031" fmla="*/ 1832867 w 6868353"/>
                <a:gd name="connsiteY6031" fmla="*/ 627628 h 6857985"/>
                <a:gd name="connsiteX6032" fmla="*/ 1860814 w 6868353"/>
                <a:gd name="connsiteY6032" fmla="*/ 623947 h 6857985"/>
                <a:gd name="connsiteX6033" fmla="*/ 1808815 w 6868353"/>
                <a:gd name="connsiteY6033" fmla="*/ 635711 h 6857985"/>
                <a:gd name="connsiteX6034" fmla="*/ 1852574 w 6868353"/>
                <a:gd name="connsiteY6034" fmla="*/ 615325 h 6857985"/>
                <a:gd name="connsiteX6035" fmla="*/ 1827375 w 6868353"/>
                <a:gd name="connsiteY6035" fmla="*/ 613824 h 6857985"/>
                <a:gd name="connsiteX6036" fmla="*/ 1787635 w 6868353"/>
                <a:gd name="connsiteY6036" fmla="*/ 638642 h 6857985"/>
                <a:gd name="connsiteX6037" fmla="*/ 1759661 w 6868353"/>
                <a:gd name="connsiteY6037" fmla="*/ 640185 h 6857985"/>
                <a:gd name="connsiteX6038" fmla="*/ 1724042 w 6868353"/>
                <a:gd name="connsiteY6038" fmla="*/ 648113 h 6857985"/>
                <a:gd name="connsiteX6039" fmla="*/ 1721536 w 6868353"/>
                <a:gd name="connsiteY6039" fmla="*/ 632498 h 6857985"/>
                <a:gd name="connsiteX6040" fmla="*/ 1760893 w 6868353"/>
                <a:gd name="connsiteY6040" fmla="*/ 627911 h 6857985"/>
                <a:gd name="connsiteX6041" fmla="*/ 1740988 w 6868353"/>
                <a:gd name="connsiteY6041" fmla="*/ 640426 h 6857985"/>
                <a:gd name="connsiteX6042" fmla="*/ 1792081 w 6868353"/>
                <a:gd name="connsiteY6042" fmla="*/ 618680 h 6857985"/>
                <a:gd name="connsiteX6043" fmla="*/ 1810428 w 6868353"/>
                <a:gd name="connsiteY6043" fmla="*/ 620974 h 6857985"/>
                <a:gd name="connsiteX6044" fmla="*/ 1830333 w 6868353"/>
                <a:gd name="connsiteY6044" fmla="*/ 608572 h 6857985"/>
                <a:gd name="connsiteX6045" fmla="*/ 1832032 w 6868353"/>
                <a:gd name="connsiteY6045" fmla="*/ 593792 h 6857985"/>
                <a:gd name="connsiteX6046" fmla="*/ 1865231 w 6868353"/>
                <a:gd name="connsiteY6046" fmla="*/ 581051 h 6857985"/>
                <a:gd name="connsiteX6047" fmla="*/ 1897325 w 6868353"/>
                <a:gd name="connsiteY6047" fmla="*/ 571183 h 6857985"/>
                <a:gd name="connsiteX6048" fmla="*/ 1928003 w 6868353"/>
                <a:gd name="connsiteY6048" fmla="*/ 553954 h 6857985"/>
                <a:gd name="connsiteX6049" fmla="*/ 1881186 w 6868353"/>
                <a:gd name="connsiteY6049" fmla="*/ 568805 h 6857985"/>
                <a:gd name="connsiteX6050" fmla="*/ 1857954 w 6868353"/>
                <a:gd name="connsiteY6050" fmla="*/ 570928 h 6857985"/>
                <a:gd name="connsiteX6051" fmla="*/ 1906697 w 6868353"/>
                <a:gd name="connsiteY6051" fmla="*/ 555907 h 6857985"/>
                <a:gd name="connsiteX6052" fmla="*/ 1891450 w 6868353"/>
                <a:gd name="connsiteY6052" fmla="*/ 547795 h 6857985"/>
                <a:gd name="connsiteX6053" fmla="*/ 1968960 w 6868353"/>
                <a:gd name="connsiteY6053" fmla="*/ 531090 h 6857985"/>
                <a:gd name="connsiteX6054" fmla="*/ 2394955 w 6868353"/>
                <a:gd name="connsiteY6054" fmla="*/ 530577 h 6857985"/>
                <a:gd name="connsiteX6055" fmla="*/ 2414131 w 6868353"/>
                <a:gd name="connsiteY6055" fmla="*/ 534474 h 6857985"/>
                <a:gd name="connsiteX6056" fmla="*/ 2376373 w 6868353"/>
                <a:gd name="connsiteY6056" fmla="*/ 541142 h 6857985"/>
                <a:gd name="connsiteX6057" fmla="*/ 2363165 w 6868353"/>
                <a:gd name="connsiteY6057" fmla="*/ 536767 h 6857985"/>
                <a:gd name="connsiteX6058" fmla="*/ 2394955 w 6868353"/>
                <a:gd name="connsiteY6058" fmla="*/ 530577 h 6857985"/>
                <a:gd name="connsiteX6059" fmla="*/ 2575778 w 6868353"/>
                <a:gd name="connsiteY6059" fmla="*/ 530482 h 6857985"/>
                <a:gd name="connsiteX6060" fmla="*/ 2549346 w 6868353"/>
                <a:gd name="connsiteY6060" fmla="*/ 535904 h 6857985"/>
                <a:gd name="connsiteX6061" fmla="*/ 2568614 w 6868353"/>
                <a:gd name="connsiteY6061" fmla="*/ 547456 h 6857985"/>
                <a:gd name="connsiteX6062" fmla="*/ 2596716 w 6868353"/>
                <a:gd name="connsiteY6062" fmla="*/ 532081 h 6857985"/>
                <a:gd name="connsiteX6063" fmla="*/ 2575778 w 6868353"/>
                <a:gd name="connsiteY6063" fmla="*/ 530482 h 6857985"/>
                <a:gd name="connsiteX6064" fmla="*/ 1861706 w 6868353"/>
                <a:gd name="connsiteY6064" fmla="*/ 527915 h 6857985"/>
                <a:gd name="connsiteX6065" fmla="*/ 1875197 w 6868353"/>
                <a:gd name="connsiteY6065" fmla="*/ 530156 h 6857985"/>
                <a:gd name="connsiteX6066" fmla="*/ 1861450 w 6868353"/>
                <a:gd name="connsiteY6066" fmla="*/ 536073 h 6857985"/>
                <a:gd name="connsiteX6067" fmla="*/ 1847406 w 6868353"/>
                <a:gd name="connsiteY6067" fmla="*/ 543435 h 6857985"/>
                <a:gd name="connsiteX6068" fmla="*/ 1817308 w 6868353"/>
                <a:gd name="connsiteY6068" fmla="*/ 561839 h 6857985"/>
                <a:gd name="connsiteX6069" fmla="*/ 1816247 w 6868353"/>
                <a:gd name="connsiteY6069" fmla="*/ 552227 h 6857985"/>
                <a:gd name="connsiteX6070" fmla="*/ 1850776 w 6868353"/>
                <a:gd name="connsiteY6070" fmla="*/ 537730 h 6857985"/>
                <a:gd name="connsiteX6071" fmla="*/ 1853650 w 6868353"/>
                <a:gd name="connsiteY6071" fmla="*/ 532492 h 6857985"/>
                <a:gd name="connsiteX6072" fmla="*/ 1861706 w 6868353"/>
                <a:gd name="connsiteY6072" fmla="*/ 527915 h 6857985"/>
                <a:gd name="connsiteX6073" fmla="*/ 3100993 w 6868353"/>
                <a:gd name="connsiteY6073" fmla="*/ 526786 h 6857985"/>
                <a:gd name="connsiteX6074" fmla="*/ 3076091 w 6868353"/>
                <a:gd name="connsiteY6074" fmla="*/ 533964 h 6857985"/>
                <a:gd name="connsiteX6075" fmla="*/ 3053185 w 6868353"/>
                <a:gd name="connsiteY6075" fmla="*/ 531925 h 6857985"/>
                <a:gd name="connsiteX6076" fmla="*/ 3074038 w 6868353"/>
                <a:gd name="connsiteY6076" fmla="*/ 543152 h 6857985"/>
                <a:gd name="connsiteX6077" fmla="*/ 3038560 w 6868353"/>
                <a:gd name="connsiteY6077" fmla="*/ 537347 h 6857985"/>
                <a:gd name="connsiteX6078" fmla="*/ 3049277 w 6868353"/>
                <a:gd name="connsiteY6078" fmla="*/ 550315 h 6857985"/>
                <a:gd name="connsiteX6079" fmla="*/ 3086638 w 6868353"/>
                <a:gd name="connsiteY6079" fmla="*/ 561712 h 6857985"/>
                <a:gd name="connsiteX6080" fmla="*/ 3123730 w 6868353"/>
                <a:gd name="connsiteY6080" fmla="*/ 558427 h 6857985"/>
                <a:gd name="connsiteX6081" fmla="*/ 3076218 w 6868353"/>
                <a:gd name="connsiteY6081" fmla="*/ 548716 h 6857985"/>
                <a:gd name="connsiteX6082" fmla="*/ 3100993 w 6868353"/>
                <a:gd name="connsiteY6082" fmla="*/ 526786 h 6857985"/>
                <a:gd name="connsiteX6083" fmla="*/ 4169219 w 6868353"/>
                <a:gd name="connsiteY6083" fmla="*/ 524041 h 6857985"/>
                <a:gd name="connsiteX6084" fmla="*/ 4253413 w 6868353"/>
                <a:gd name="connsiteY6084" fmla="*/ 563780 h 6857985"/>
                <a:gd name="connsiteX6085" fmla="*/ 4237655 w 6868353"/>
                <a:gd name="connsiteY6085" fmla="*/ 557777 h 6857985"/>
                <a:gd name="connsiteX6086" fmla="*/ 4211535 w 6868353"/>
                <a:gd name="connsiteY6086" fmla="*/ 561684 h 6857985"/>
                <a:gd name="connsiteX6087" fmla="*/ 4227207 w 6868353"/>
                <a:gd name="connsiteY6087" fmla="*/ 561713 h 6857985"/>
                <a:gd name="connsiteX6088" fmla="*/ 4169219 w 6868353"/>
                <a:gd name="connsiteY6088" fmla="*/ 524041 h 6857985"/>
                <a:gd name="connsiteX6089" fmla="*/ 3397967 w 6868353"/>
                <a:gd name="connsiteY6089" fmla="*/ 522567 h 6857985"/>
                <a:gd name="connsiteX6090" fmla="*/ 3351221 w 6868353"/>
                <a:gd name="connsiteY6090" fmla="*/ 527749 h 6857985"/>
                <a:gd name="connsiteX6091" fmla="*/ 3310321 w 6868353"/>
                <a:gd name="connsiteY6091" fmla="*/ 533157 h 6857985"/>
                <a:gd name="connsiteX6092" fmla="*/ 3220805 w 6868353"/>
                <a:gd name="connsiteY6092" fmla="*/ 540618 h 6857985"/>
                <a:gd name="connsiteX6093" fmla="*/ 3259851 w 6868353"/>
                <a:gd name="connsiteY6093" fmla="*/ 544836 h 6857985"/>
                <a:gd name="connsiteX6094" fmla="*/ 3245184 w 6868353"/>
                <a:gd name="connsiteY6094" fmla="*/ 549480 h 6857985"/>
                <a:gd name="connsiteX6095" fmla="*/ 3347328 w 6868353"/>
                <a:gd name="connsiteY6095" fmla="*/ 531826 h 6857985"/>
                <a:gd name="connsiteX6096" fmla="*/ 3439647 w 6868353"/>
                <a:gd name="connsiteY6096" fmla="*/ 540264 h 6857985"/>
                <a:gd name="connsiteX6097" fmla="*/ 3460515 w 6868353"/>
                <a:gd name="connsiteY6097" fmla="*/ 538919 h 6857985"/>
                <a:gd name="connsiteX6098" fmla="*/ 3426267 w 6868353"/>
                <a:gd name="connsiteY6098" fmla="*/ 529476 h 6857985"/>
                <a:gd name="connsiteX6099" fmla="*/ 3417363 w 6868353"/>
                <a:gd name="connsiteY6099" fmla="*/ 535875 h 6857985"/>
                <a:gd name="connsiteX6100" fmla="*/ 3397967 w 6868353"/>
                <a:gd name="connsiteY6100" fmla="*/ 522567 h 6857985"/>
                <a:gd name="connsiteX6101" fmla="*/ 3514423 w 6868353"/>
                <a:gd name="connsiteY6101" fmla="*/ 521449 h 6857985"/>
                <a:gd name="connsiteX6102" fmla="*/ 3500719 w 6868353"/>
                <a:gd name="connsiteY6102" fmla="*/ 530509 h 6857985"/>
                <a:gd name="connsiteX6103" fmla="*/ 3506695 w 6868353"/>
                <a:gd name="connsiteY6103" fmla="*/ 533242 h 6857985"/>
                <a:gd name="connsiteX6104" fmla="*/ 3514423 w 6868353"/>
                <a:gd name="connsiteY6104" fmla="*/ 521449 h 6857985"/>
                <a:gd name="connsiteX6105" fmla="*/ 2489518 w 6868353"/>
                <a:gd name="connsiteY6105" fmla="*/ 521251 h 6857985"/>
                <a:gd name="connsiteX6106" fmla="*/ 2444697 w 6868353"/>
                <a:gd name="connsiteY6106" fmla="*/ 541496 h 6857985"/>
                <a:gd name="connsiteX6107" fmla="*/ 2444951 w 6868353"/>
                <a:gd name="connsiteY6107" fmla="*/ 531996 h 6857985"/>
                <a:gd name="connsiteX6108" fmla="*/ 2489518 w 6868353"/>
                <a:gd name="connsiteY6108" fmla="*/ 521251 h 6857985"/>
                <a:gd name="connsiteX6109" fmla="*/ 2621222 w 6868353"/>
                <a:gd name="connsiteY6109" fmla="*/ 521039 h 6857985"/>
                <a:gd name="connsiteX6110" fmla="*/ 2623388 w 6868353"/>
                <a:gd name="connsiteY6110" fmla="*/ 535635 h 6857985"/>
                <a:gd name="connsiteX6111" fmla="*/ 2621222 w 6868353"/>
                <a:gd name="connsiteY6111" fmla="*/ 521039 h 6857985"/>
                <a:gd name="connsiteX6112" fmla="*/ 3549527 w 6868353"/>
                <a:gd name="connsiteY6112" fmla="*/ 517502 h 6857985"/>
                <a:gd name="connsiteX6113" fmla="*/ 3590165 w 6868353"/>
                <a:gd name="connsiteY6113" fmla="*/ 531939 h 6857985"/>
                <a:gd name="connsiteX6114" fmla="*/ 3561031 w 6868353"/>
                <a:gd name="connsiteY6114" fmla="*/ 517796 h 6857985"/>
                <a:gd name="connsiteX6115" fmla="*/ 3549527 w 6868353"/>
                <a:gd name="connsiteY6115" fmla="*/ 517502 h 6857985"/>
                <a:gd name="connsiteX6116" fmla="*/ 4881251 w 6868353"/>
                <a:gd name="connsiteY6116" fmla="*/ 512477 h 6857985"/>
                <a:gd name="connsiteX6117" fmla="*/ 4924701 w 6868353"/>
                <a:gd name="connsiteY6117" fmla="*/ 525512 h 6857985"/>
                <a:gd name="connsiteX6118" fmla="*/ 4983255 w 6868353"/>
                <a:gd name="connsiteY6118" fmla="*/ 576676 h 6857985"/>
                <a:gd name="connsiteX6119" fmla="*/ 4945697 w 6868353"/>
                <a:gd name="connsiteY6119" fmla="*/ 553756 h 6857985"/>
                <a:gd name="connsiteX6120" fmla="*/ 4946149 w 6868353"/>
                <a:gd name="connsiteY6120" fmla="*/ 562717 h 6857985"/>
                <a:gd name="connsiteX6121" fmla="*/ 4940119 w 6868353"/>
                <a:gd name="connsiteY6121" fmla="*/ 563340 h 6857985"/>
                <a:gd name="connsiteX6122" fmla="*/ 4889295 w 6868353"/>
                <a:gd name="connsiteY6122" fmla="*/ 529830 h 6857985"/>
                <a:gd name="connsiteX6123" fmla="*/ 4921147 w 6868353"/>
                <a:gd name="connsiteY6123" fmla="*/ 542940 h 6857985"/>
                <a:gd name="connsiteX6124" fmla="*/ 4880771 w 6868353"/>
                <a:gd name="connsiteY6124" fmla="*/ 513762 h 6857985"/>
                <a:gd name="connsiteX6125" fmla="*/ 4881251 w 6868353"/>
                <a:gd name="connsiteY6125" fmla="*/ 512477 h 6857985"/>
                <a:gd name="connsiteX6126" fmla="*/ 3869343 w 6868353"/>
                <a:gd name="connsiteY6126" fmla="*/ 512091 h 6857985"/>
                <a:gd name="connsiteX6127" fmla="*/ 3912833 w 6868353"/>
                <a:gd name="connsiteY6127" fmla="*/ 527551 h 6857985"/>
                <a:gd name="connsiteX6128" fmla="*/ 3898463 w 6868353"/>
                <a:gd name="connsiteY6128" fmla="*/ 540887 h 6857985"/>
                <a:gd name="connsiteX6129" fmla="*/ 3850273 w 6868353"/>
                <a:gd name="connsiteY6129" fmla="*/ 527975 h 6857985"/>
                <a:gd name="connsiteX6130" fmla="*/ 3869343 w 6868353"/>
                <a:gd name="connsiteY6130" fmla="*/ 512091 h 6857985"/>
                <a:gd name="connsiteX6131" fmla="*/ 4110991 w 6868353"/>
                <a:gd name="connsiteY6131" fmla="*/ 511001 h 6857985"/>
                <a:gd name="connsiteX6132" fmla="*/ 4164391 w 6868353"/>
                <a:gd name="connsiteY6132" fmla="*/ 555709 h 6857985"/>
                <a:gd name="connsiteX6133" fmla="*/ 4126563 w 6868353"/>
                <a:gd name="connsiteY6133" fmla="*/ 535903 h 6857985"/>
                <a:gd name="connsiteX6134" fmla="*/ 4100827 w 6868353"/>
                <a:gd name="connsiteY6134" fmla="*/ 521336 h 6857985"/>
                <a:gd name="connsiteX6135" fmla="*/ 4100599 w 6868353"/>
                <a:gd name="connsiteY6135" fmla="*/ 515418 h 6857985"/>
                <a:gd name="connsiteX6136" fmla="*/ 4110991 w 6868353"/>
                <a:gd name="connsiteY6136" fmla="*/ 511001 h 6857985"/>
                <a:gd name="connsiteX6137" fmla="*/ 3564315 w 6868353"/>
                <a:gd name="connsiteY6137" fmla="*/ 509005 h 6857985"/>
                <a:gd name="connsiteX6138" fmla="*/ 3549323 w 6868353"/>
                <a:gd name="connsiteY6138" fmla="*/ 512176 h 6857985"/>
                <a:gd name="connsiteX6139" fmla="*/ 3631887 w 6868353"/>
                <a:gd name="connsiteY6139" fmla="*/ 531359 h 6857985"/>
                <a:gd name="connsiteX6140" fmla="*/ 3634011 w 6868353"/>
                <a:gd name="connsiteY6140" fmla="*/ 542954 h 6857985"/>
                <a:gd name="connsiteX6141" fmla="*/ 3659619 w 6868353"/>
                <a:gd name="connsiteY6141" fmla="*/ 539768 h 6857985"/>
                <a:gd name="connsiteX6142" fmla="*/ 3564315 w 6868353"/>
                <a:gd name="connsiteY6142" fmla="*/ 509005 h 6857985"/>
                <a:gd name="connsiteX6143" fmla="*/ 2017052 w 6868353"/>
                <a:gd name="connsiteY6143" fmla="*/ 507703 h 6857985"/>
                <a:gd name="connsiteX6144" fmla="*/ 2042110 w 6868353"/>
                <a:gd name="connsiteY6144" fmla="*/ 510761 h 6857985"/>
                <a:gd name="connsiteX6145" fmla="*/ 1979238 w 6868353"/>
                <a:gd name="connsiteY6145" fmla="*/ 525329 h 6857985"/>
                <a:gd name="connsiteX6146" fmla="*/ 2017052 w 6868353"/>
                <a:gd name="connsiteY6146" fmla="*/ 507703 h 6857985"/>
                <a:gd name="connsiteX6147" fmla="*/ 5076027 w 6868353"/>
                <a:gd name="connsiteY6147" fmla="*/ 501063 h 6857985"/>
                <a:gd name="connsiteX6148" fmla="*/ 5118909 w 6868353"/>
                <a:gd name="connsiteY6148" fmla="*/ 522539 h 6857985"/>
                <a:gd name="connsiteX6149" fmla="*/ 5141347 w 6868353"/>
                <a:gd name="connsiteY6149" fmla="*/ 533738 h 6857985"/>
                <a:gd name="connsiteX6150" fmla="*/ 5164183 w 6868353"/>
                <a:gd name="connsiteY6150" fmla="*/ 546153 h 6857985"/>
                <a:gd name="connsiteX6151" fmla="*/ 5265181 w 6868353"/>
                <a:gd name="connsiteY6151" fmla="*/ 603646 h 6857985"/>
                <a:gd name="connsiteX6152" fmla="*/ 5261839 w 6868353"/>
                <a:gd name="connsiteY6152" fmla="*/ 615056 h 6857985"/>
                <a:gd name="connsiteX6153" fmla="*/ 5351129 w 6868353"/>
                <a:gd name="connsiteY6153" fmla="*/ 657471 h 6857985"/>
                <a:gd name="connsiteX6154" fmla="*/ 5467741 w 6868353"/>
                <a:gd name="connsiteY6154" fmla="*/ 733721 h 6857985"/>
                <a:gd name="connsiteX6155" fmla="*/ 5529819 w 6868353"/>
                <a:gd name="connsiteY6155" fmla="*/ 779123 h 6857985"/>
                <a:gd name="connsiteX6156" fmla="*/ 5561093 w 6868353"/>
                <a:gd name="connsiteY6156" fmla="*/ 802143 h 6857985"/>
                <a:gd name="connsiteX6157" fmla="*/ 5591361 w 6868353"/>
                <a:gd name="connsiteY6157" fmla="*/ 826012 h 6857985"/>
                <a:gd name="connsiteX6158" fmla="*/ 5650255 w 6868353"/>
                <a:gd name="connsiteY6158" fmla="*/ 871867 h 6857985"/>
                <a:gd name="connsiteX6159" fmla="*/ 5678483 w 6868353"/>
                <a:gd name="connsiteY6159" fmla="*/ 893088 h 6857985"/>
                <a:gd name="connsiteX6160" fmla="*/ 5705241 w 6868353"/>
                <a:gd name="connsiteY6160" fmla="*/ 913135 h 6857985"/>
                <a:gd name="connsiteX6161" fmla="*/ 5733711 w 6868353"/>
                <a:gd name="connsiteY6161" fmla="*/ 947140 h 6857985"/>
                <a:gd name="connsiteX6162" fmla="*/ 5696831 w 6868353"/>
                <a:gd name="connsiteY6162" fmla="*/ 917594 h 6857985"/>
                <a:gd name="connsiteX6163" fmla="*/ 5704123 w 6868353"/>
                <a:gd name="connsiteY6163" fmla="*/ 942072 h 6857985"/>
                <a:gd name="connsiteX6164" fmla="*/ 5710083 w 6868353"/>
                <a:gd name="connsiteY6164" fmla="*/ 943134 h 6857985"/>
                <a:gd name="connsiteX6165" fmla="*/ 5700795 w 6868353"/>
                <a:gd name="connsiteY6165" fmla="*/ 935687 h 6857985"/>
                <a:gd name="connsiteX6166" fmla="*/ 5686043 w 6868353"/>
                <a:gd name="connsiteY6166" fmla="*/ 918713 h 6857985"/>
                <a:gd name="connsiteX6167" fmla="*/ 5676969 w 6868353"/>
                <a:gd name="connsiteY6167" fmla="*/ 906792 h 6857985"/>
                <a:gd name="connsiteX6168" fmla="*/ 5683921 w 6868353"/>
                <a:gd name="connsiteY6168" fmla="*/ 903975 h 6857985"/>
                <a:gd name="connsiteX6169" fmla="*/ 5621799 w 6868353"/>
                <a:gd name="connsiteY6169" fmla="*/ 872815 h 6857985"/>
                <a:gd name="connsiteX6170" fmla="*/ 5642185 w 6868353"/>
                <a:gd name="connsiteY6170" fmla="*/ 869687 h 6857985"/>
                <a:gd name="connsiteX6171" fmla="*/ 5584751 w 6868353"/>
                <a:gd name="connsiteY6171" fmla="*/ 827824 h 6857985"/>
                <a:gd name="connsiteX6172" fmla="*/ 5576483 w 6868353"/>
                <a:gd name="connsiteY6172" fmla="*/ 832637 h 6857985"/>
                <a:gd name="connsiteX6173" fmla="*/ 5566911 w 6868353"/>
                <a:gd name="connsiteY6173" fmla="*/ 825700 h 6857985"/>
                <a:gd name="connsiteX6174" fmla="*/ 5547631 w 6868353"/>
                <a:gd name="connsiteY6174" fmla="*/ 812109 h 6857985"/>
                <a:gd name="connsiteX6175" fmla="*/ 5558771 w 6868353"/>
                <a:gd name="connsiteY6175" fmla="*/ 814969 h 6857985"/>
                <a:gd name="connsiteX6176" fmla="*/ 5565553 w 6868353"/>
                <a:gd name="connsiteY6176" fmla="*/ 813922 h 6857985"/>
                <a:gd name="connsiteX6177" fmla="*/ 5498703 w 6868353"/>
                <a:gd name="connsiteY6177" fmla="*/ 762206 h 6857985"/>
                <a:gd name="connsiteX6178" fmla="*/ 5490675 w 6868353"/>
                <a:gd name="connsiteY6178" fmla="*/ 767401 h 6857985"/>
                <a:gd name="connsiteX6179" fmla="*/ 5530103 w 6868353"/>
                <a:gd name="connsiteY6179" fmla="*/ 793493 h 6857985"/>
                <a:gd name="connsiteX6180" fmla="*/ 5543071 w 6868353"/>
                <a:gd name="connsiteY6180" fmla="*/ 824001 h 6857985"/>
                <a:gd name="connsiteX6181" fmla="*/ 5602701 w 6868353"/>
                <a:gd name="connsiteY6181" fmla="*/ 887723 h 6857985"/>
                <a:gd name="connsiteX6182" fmla="*/ 5568341 w 6868353"/>
                <a:gd name="connsiteY6182" fmla="*/ 859012 h 6857985"/>
                <a:gd name="connsiteX6183" fmla="*/ 5528815 w 6868353"/>
                <a:gd name="connsiteY6183" fmla="*/ 827555 h 6857985"/>
                <a:gd name="connsiteX6184" fmla="*/ 5458991 w 6868353"/>
                <a:gd name="connsiteY6184" fmla="*/ 738110 h 6857985"/>
                <a:gd name="connsiteX6185" fmla="*/ 5428695 w 6868353"/>
                <a:gd name="connsiteY6185" fmla="*/ 712387 h 6857985"/>
                <a:gd name="connsiteX6186" fmla="*/ 5399659 w 6868353"/>
                <a:gd name="connsiteY6186" fmla="*/ 692680 h 6857985"/>
                <a:gd name="connsiteX6187" fmla="*/ 5362483 w 6868353"/>
                <a:gd name="connsiteY6187" fmla="*/ 679967 h 6857985"/>
                <a:gd name="connsiteX6188" fmla="*/ 5298903 w 6868353"/>
                <a:gd name="connsiteY6188" fmla="*/ 632271 h 6857985"/>
                <a:gd name="connsiteX6189" fmla="*/ 5292957 w 6868353"/>
                <a:gd name="connsiteY6189" fmla="*/ 632186 h 6857985"/>
                <a:gd name="connsiteX6190" fmla="*/ 5350407 w 6868353"/>
                <a:gd name="connsiteY6190" fmla="*/ 679570 h 6857985"/>
                <a:gd name="connsiteX6191" fmla="*/ 5305585 w 6868353"/>
                <a:gd name="connsiteY6191" fmla="*/ 649727 h 6857985"/>
                <a:gd name="connsiteX6192" fmla="*/ 5344447 w 6868353"/>
                <a:gd name="connsiteY6192" fmla="*/ 679415 h 6857985"/>
                <a:gd name="connsiteX6193" fmla="*/ 5320463 w 6868353"/>
                <a:gd name="connsiteY6193" fmla="*/ 678778 h 6857985"/>
                <a:gd name="connsiteX6194" fmla="*/ 5279875 w 6868353"/>
                <a:gd name="connsiteY6194" fmla="*/ 654894 h 6857985"/>
                <a:gd name="connsiteX6195" fmla="*/ 5267899 w 6868353"/>
                <a:gd name="connsiteY6195" fmla="*/ 630105 h 6857985"/>
                <a:gd name="connsiteX6196" fmla="*/ 5238169 w 6868353"/>
                <a:gd name="connsiteY6196" fmla="*/ 592575 h 6857985"/>
                <a:gd name="connsiteX6197" fmla="*/ 5158751 w 6868353"/>
                <a:gd name="connsiteY6197" fmla="*/ 552120 h 6857985"/>
                <a:gd name="connsiteX6198" fmla="*/ 5132907 w 6868353"/>
                <a:gd name="connsiteY6198" fmla="*/ 544458 h 6857985"/>
                <a:gd name="connsiteX6199" fmla="*/ 5142079 w 6868353"/>
                <a:gd name="connsiteY6199" fmla="*/ 552951 h 6857985"/>
                <a:gd name="connsiteX6200" fmla="*/ 5191619 w 6868353"/>
                <a:gd name="connsiteY6200" fmla="*/ 587605 h 6857985"/>
                <a:gd name="connsiteX6201" fmla="*/ 5209643 w 6868353"/>
                <a:gd name="connsiteY6201" fmla="*/ 587266 h 6857985"/>
                <a:gd name="connsiteX6202" fmla="*/ 5240447 w 6868353"/>
                <a:gd name="connsiteY6202" fmla="*/ 626693 h 6857985"/>
                <a:gd name="connsiteX6203" fmla="*/ 5219637 w 6868353"/>
                <a:gd name="connsiteY6203" fmla="*/ 615637 h 6857985"/>
                <a:gd name="connsiteX6204" fmla="*/ 5228923 w 6868353"/>
                <a:gd name="connsiteY6204" fmla="*/ 604084 h 6857985"/>
                <a:gd name="connsiteX6205" fmla="*/ 5255143 w 6868353"/>
                <a:gd name="connsiteY6205" fmla="*/ 637792 h 6857985"/>
                <a:gd name="connsiteX6206" fmla="*/ 5295251 w 6868353"/>
                <a:gd name="connsiteY6206" fmla="*/ 668075 h 6857985"/>
                <a:gd name="connsiteX6207" fmla="*/ 5331083 w 6868353"/>
                <a:gd name="connsiteY6207" fmla="*/ 698951 h 6857985"/>
                <a:gd name="connsiteX6208" fmla="*/ 5395497 w 6868353"/>
                <a:gd name="connsiteY6208" fmla="*/ 760634 h 6857985"/>
                <a:gd name="connsiteX6209" fmla="*/ 5345763 w 6868353"/>
                <a:gd name="connsiteY6209" fmla="*/ 764768 h 6857985"/>
                <a:gd name="connsiteX6210" fmla="*/ 5353507 w 6868353"/>
                <a:gd name="connsiteY6210" fmla="*/ 742286 h 6857985"/>
                <a:gd name="connsiteX6211" fmla="*/ 5303547 w 6868353"/>
                <a:gd name="connsiteY6211" fmla="*/ 712684 h 6857985"/>
                <a:gd name="connsiteX6212" fmla="*/ 5339717 w 6868353"/>
                <a:gd name="connsiteY6212" fmla="*/ 747609 h 6857985"/>
                <a:gd name="connsiteX6213" fmla="*/ 5311615 w 6868353"/>
                <a:gd name="connsiteY6213" fmla="*/ 724208 h 6857985"/>
                <a:gd name="connsiteX6214" fmla="*/ 5309747 w 6868353"/>
                <a:gd name="connsiteY6214" fmla="*/ 729870 h 6857985"/>
                <a:gd name="connsiteX6215" fmla="*/ 5289361 w 6868353"/>
                <a:gd name="connsiteY6215" fmla="*/ 700933 h 6857985"/>
                <a:gd name="connsiteX6216" fmla="*/ 5369491 w 6868353"/>
                <a:gd name="connsiteY6216" fmla="*/ 748402 h 6857985"/>
                <a:gd name="connsiteX6217" fmla="*/ 5331229 w 6868353"/>
                <a:gd name="connsiteY6217" fmla="*/ 707607 h 6857985"/>
                <a:gd name="connsiteX6218" fmla="*/ 5313723 w 6868353"/>
                <a:gd name="connsiteY6218" fmla="*/ 692849 h 6857985"/>
                <a:gd name="connsiteX6219" fmla="*/ 5310893 w 6868353"/>
                <a:gd name="connsiteY6219" fmla="*/ 689976 h 6857985"/>
                <a:gd name="connsiteX6220" fmla="*/ 5308933 w 6868353"/>
                <a:gd name="connsiteY6220" fmla="*/ 688810 h 6857985"/>
                <a:gd name="connsiteX6221" fmla="*/ 5282423 w 6868353"/>
                <a:gd name="connsiteY6221" fmla="*/ 666461 h 6857985"/>
                <a:gd name="connsiteX6222" fmla="*/ 5274779 w 6868353"/>
                <a:gd name="connsiteY6222" fmla="*/ 667338 h 6857985"/>
                <a:gd name="connsiteX6223" fmla="*/ 5268763 w 6868353"/>
                <a:gd name="connsiteY6223" fmla="*/ 665965 h 6857985"/>
                <a:gd name="connsiteX6224" fmla="*/ 5250059 w 6868353"/>
                <a:gd name="connsiteY6224" fmla="*/ 654894 h 6857985"/>
                <a:gd name="connsiteX6225" fmla="*/ 5278629 w 6868353"/>
                <a:gd name="connsiteY6225" fmla="*/ 673454 h 6857985"/>
                <a:gd name="connsiteX6226" fmla="*/ 5292133 w 6868353"/>
                <a:gd name="connsiteY6226" fmla="*/ 678816 h 6857985"/>
                <a:gd name="connsiteX6227" fmla="*/ 5308933 w 6868353"/>
                <a:gd name="connsiteY6227" fmla="*/ 688810 h 6857985"/>
                <a:gd name="connsiteX6228" fmla="*/ 5313723 w 6868353"/>
                <a:gd name="connsiteY6228" fmla="*/ 692849 h 6857985"/>
                <a:gd name="connsiteX6229" fmla="*/ 5317717 w 6868353"/>
                <a:gd name="connsiteY6229" fmla="*/ 696902 h 6857985"/>
                <a:gd name="connsiteX6230" fmla="*/ 5313017 w 6868353"/>
                <a:gd name="connsiteY6230" fmla="*/ 701358 h 6857985"/>
                <a:gd name="connsiteX6231" fmla="*/ 5278007 w 6868353"/>
                <a:gd name="connsiteY6231" fmla="*/ 687711 h 6857985"/>
                <a:gd name="connsiteX6232" fmla="*/ 5264799 w 6868353"/>
                <a:gd name="connsiteY6232" fmla="*/ 687272 h 6857985"/>
                <a:gd name="connsiteX6233" fmla="*/ 5252353 w 6868353"/>
                <a:gd name="connsiteY6233" fmla="*/ 682218 h 6857985"/>
                <a:gd name="connsiteX6234" fmla="*/ 5232973 w 6868353"/>
                <a:gd name="connsiteY6234" fmla="*/ 672166 h 6857985"/>
                <a:gd name="connsiteX6235" fmla="*/ 5238833 w 6868353"/>
                <a:gd name="connsiteY6235" fmla="*/ 671982 h 6857985"/>
                <a:gd name="connsiteX6236" fmla="*/ 5230227 w 6868353"/>
                <a:gd name="connsiteY6236" fmla="*/ 660798 h 6857985"/>
                <a:gd name="connsiteX6237" fmla="*/ 5266963 w 6868353"/>
                <a:gd name="connsiteY6237" fmla="*/ 677673 h 6857985"/>
                <a:gd name="connsiteX6238" fmla="*/ 5255979 w 6868353"/>
                <a:gd name="connsiteY6238" fmla="*/ 669561 h 6857985"/>
                <a:gd name="connsiteX6239" fmla="*/ 5239583 w 6868353"/>
                <a:gd name="connsiteY6239" fmla="*/ 659920 h 6857985"/>
                <a:gd name="connsiteX6240" fmla="*/ 5190743 w 6868353"/>
                <a:gd name="connsiteY6240" fmla="*/ 633262 h 6857985"/>
                <a:gd name="connsiteX6241" fmla="*/ 5152517 w 6868353"/>
                <a:gd name="connsiteY6241" fmla="*/ 599965 h 6857985"/>
                <a:gd name="connsiteX6242" fmla="*/ 5125859 w 6868353"/>
                <a:gd name="connsiteY6242" fmla="*/ 612281 h 6857985"/>
                <a:gd name="connsiteX6243" fmla="*/ 5108687 w 6868353"/>
                <a:gd name="connsiteY6243" fmla="*/ 602853 h 6857985"/>
                <a:gd name="connsiteX6244" fmla="*/ 5097119 w 6868353"/>
                <a:gd name="connsiteY6244" fmla="*/ 593693 h 6857985"/>
                <a:gd name="connsiteX6245" fmla="*/ 5070563 w 6868353"/>
                <a:gd name="connsiteY6245" fmla="*/ 575657 h 6857985"/>
                <a:gd name="connsiteX6246" fmla="*/ 5109011 w 6868353"/>
                <a:gd name="connsiteY6246" fmla="*/ 591895 h 6857985"/>
                <a:gd name="connsiteX6247" fmla="*/ 5125959 w 6868353"/>
                <a:gd name="connsiteY6247" fmla="*/ 589347 h 6857985"/>
                <a:gd name="connsiteX6248" fmla="*/ 5085215 w 6868353"/>
                <a:gd name="connsiteY6248" fmla="*/ 563255 h 6857985"/>
                <a:gd name="connsiteX6249" fmla="*/ 5124515 w 6868353"/>
                <a:gd name="connsiteY6249" fmla="*/ 572174 h 6857985"/>
                <a:gd name="connsiteX6250" fmla="*/ 5078687 w 6868353"/>
                <a:gd name="connsiteY6250" fmla="*/ 540901 h 6857985"/>
                <a:gd name="connsiteX6251" fmla="*/ 5130431 w 6868353"/>
                <a:gd name="connsiteY6251" fmla="*/ 568026 h 6857985"/>
                <a:gd name="connsiteX6252" fmla="*/ 5191111 w 6868353"/>
                <a:gd name="connsiteY6252" fmla="*/ 610441 h 6857985"/>
                <a:gd name="connsiteX6253" fmla="*/ 5200383 w 6868353"/>
                <a:gd name="connsiteY6253" fmla="*/ 598875 h 6857985"/>
                <a:gd name="connsiteX6254" fmla="*/ 5133687 w 6868353"/>
                <a:gd name="connsiteY6254" fmla="*/ 550115 h 6857985"/>
                <a:gd name="connsiteX6255" fmla="*/ 5131929 w 6868353"/>
                <a:gd name="connsiteY6255" fmla="*/ 544169 h 6857985"/>
                <a:gd name="connsiteX6256" fmla="*/ 5129185 w 6868353"/>
                <a:gd name="connsiteY6256" fmla="*/ 543355 h 6857985"/>
                <a:gd name="connsiteX6257" fmla="*/ 5092181 w 6868353"/>
                <a:gd name="connsiteY6257" fmla="*/ 534417 h 6857985"/>
                <a:gd name="connsiteX6258" fmla="*/ 5106919 w 6868353"/>
                <a:gd name="connsiteY6258" fmla="*/ 522044 h 6857985"/>
                <a:gd name="connsiteX6259" fmla="*/ 5084055 w 6868353"/>
                <a:gd name="connsiteY6259" fmla="*/ 517712 h 6857985"/>
                <a:gd name="connsiteX6260" fmla="*/ 5076027 w 6868353"/>
                <a:gd name="connsiteY6260" fmla="*/ 501063 h 6857985"/>
                <a:gd name="connsiteX6261" fmla="*/ 1980993 w 6868353"/>
                <a:gd name="connsiteY6261" fmla="*/ 501063 h 6857985"/>
                <a:gd name="connsiteX6262" fmla="*/ 1950895 w 6868353"/>
                <a:gd name="connsiteY6262" fmla="*/ 527805 h 6857985"/>
                <a:gd name="connsiteX6263" fmla="*/ 1968167 w 6868353"/>
                <a:gd name="connsiteY6263" fmla="*/ 521491 h 6857985"/>
                <a:gd name="connsiteX6264" fmla="*/ 1980993 w 6868353"/>
                <a:gd name="connsiteY6264" fmla="*/ 501063 h 6857985"/>
                <a:gd name="connsiteX6265" fmla="*/ 3994507 w 6868353"/>
                <a:gd name="connsiteY6265" fmla="*/ 500723 h 6857985"/>
                <a:gd name="connsiteX6266" fmla="*/ 4016789 w 6868353"/>
                <a:gd name="connsiteY6266" fmla="*/ 521407 h 6857985"/>
                <a:gd name="connsiteX6267" fmla="*/ 4080071 w 6868353"/>
                <a:gd name="connsiteY6267" fmla="*/ 530156 h 6857985"/>
                <a:gd name="connsiteX6268" fmla="*/ 4033523 w 6868353"/>
                <a:gd name="connsiteY6268" fmla="*/ 538409 h 6857985"/>
                <a:gd name="connsiteX6269" fmla="*/ 3994507 w 6868353"/>
                <a:gd name="connsiteY6269" fmla="*/ 500723 h 6857985"/>
                <a:gd name="connsiteX6270" fmla="*/ 4546153 w 6868353"/>
                <a:gd name="connsiteY6270" fmla="*/ 500313 h 6857985"/>
                <a:gd name="connsiteX6271" fmla="*/ 4578233 w 6868353"/>
                <a:gd name="connsiteY6271" fmla="*/ 509897 h 6857985"/>
                <a:gd name="connsiteX6272" fmla="*/ 4614079 w 6868353"/>
                <a:gd name="connsiteY6272" fmla="*/ 535961 h 6857985"/>
                <a:gd name="connsiteX6273" fmla="*/ 4546153 w 6868353"/>
                <a:gd name="connsiteY6273" fmla="*/ 500313 h 6857985"/>
                <a:gd name="connsiteX6274" fmla="*/ 2494076 w 6868353"/>
                <a:gd name="connsiteY6274" fmla="*/ 497722 h 6857985"/>
                <a:gd name="connsiteX6275" fmla="*/ 2507639 w 6868353"/>
                <a:gd name="connsiteY6275" fmla="*/ 498812 h 6857985"/>
                <a:gd name="connsiteX6276" fmla="*/ 2490056 w 6868353"/>
                <a:gd name="connsiteY6276" fmla="*/ 511709 h 6857985"/>
                <a:gd name="connsiteX6277" fmla="*/ 2452511 w 6868353"/>
                <a:gd name="connsiteY6277" fmla="*/ 513536 h 6857985"/>
                <a:gd name="connsiteX6278" fmla="*/ 2466413 w 6868353"/>
                <a:gd name="connsiteY6278" fmla="*/ 505140 h 6857985"/>
                <a:gd name="connsiteX6279" fmla="*/ 2494076 w 6868353"/>
                <a:gd name="connsiteY6279" fmla="*/ 497722 h 6857985"/>
                <a:gd name="connsiteX6280" fmla="*/ 3385919 w 6868353"/>
                <a:gd name="connsiteY6280" fmla="*/ 497113 h 6857985"/>
                <a:gd name="connsiteX6281" fmla="*/ 3353585 w 6868353"/>
                <a:gd name="connsiteY6281" fmla="*/ 501360 h 6857985"/>
                <a:gd name="connsiteX6282" fmla="*/ 3301671 w 6868353"/>
                <a:gd name="connsiteY6282" fmla="*/ 504828 h 6857985"/>
                <a:gd name="connsiteX6283" fmla="*/ 3371691 w 6868353"/>
                <a:gd name="connsiteY6283" fmla="*/ 507702 h 6857985"/>
                <a:gd name="connsiteX6284" fmla="*/ 3385919 w 6868353"/>
                <a:gd name="connsiteY6284" fmla="*/ 497113 h 6857985"/>
                <a:gd name="connsiteX6285" fmla="*/ 4366655 w 6868353"/>
                <a:gd name="connsiteY6285" fmla="*/ 497085 h 6857985"/>
                <a:gd name="connsiteX6286" fmla="*/ 4382865 w 6868353"/>
                <a:gd name="connsiteY6286" fmla="*/ 498048 h 6857985"/>
                <a:gd name="connsiteX6287" fmla="*/ 4430149 w 6868353"/>
                <a:gd name="connsiteY6287" fmla="*/ 524606 h 6857985"/>
                <a:gd name="connsiteX6288" fmla="*/ 4392491 w 6868353"/>
                <a:gd name="connsiteY6288" fmla="*/ 524366 h 6857985"/>
                <a:gd name="connsiteX6289" fmla="*/ 4366655 w 6868353"/>
                <a:gd name="connsiteY6289" fmla="*/ 497085 h 6857985"/>
                <a:gd name="connsiteX6290" fmla="*/ 3699867 w 6868353"/>
                <a:gd name="connsiteY6290" fmla="*/ 497006 h 6857985"/>
                <a:gd name="connsiteX6291" fmla="*/ 3673535 w 6868353"/>
                <a:gd name="connsiteY6291" fmla="*/ 499420 h 6857985"/>
                <a:gd name="connsiteX6292" fmla="*/ 3713785 w 6868353"/>
                <a:gd name="connsiteY6292" fmla="*/ 521208 h 6857985"/>
                <a:gd name="connsiteX6293" fmla="*/ 3734779 w 6868353"/>
                <a:gd name="connsiteY6293" fmla="*/ 521959 h 6857985"/>
                <a:gd name="connsiteX6294" fmla="*/ 3739635 w 6868353"/>
                <a:gd name="connsiteY6294" fmla="*/ 519240 h 6857985"/>
                <a:gd name="connsiteX6295" fmla="*/ 3733875 w 6868353"/>
                <a:gd name="connsiteY6295" fmla="*/ 516097 h 6857985"/>
                <a:gd name="connsiteX6296" fmla="*/ 3750027 w 6868353"/>
                <a:gd name="connsiteY6296" fmla="*/ 519623 h 6857985"/>
                <a:gd name="connsiteX6297" fmla="*/ 3737823 w 6868353"/>
                <a:gd name="connsiteY6297" fmla="*/ 507547 h 6857985"/>
                <a:gd name="connsiteX6298" fmla="*/ 3717679 w 6868353"/>
                <a:gd name="connsiteY6298" fmla="*/ 512643 h 6857985"/>
                <a:gd name="connsiteX6299" fmla="*/ 3715711 w 6868353"/>
                <a:gd name="connsiteY6299" fmla="*/ 500893 h 6857985"/>
                <a:gd name="connsiteX6300" fmla="*/ 3732091 w 6868353"/>
                <a:gd name="connsiteY6300" fmla="*/ 504404 h 6857985"/>
                <a:gd name="connsiteX6301" fmla="*/ 3699867 w 6868353"/>
                <a:gd name="connsiteY6301" fmla="*/ 497006 h 6857985"/>
                <a:gd name="connsiteX6302" fmla="*/ 3193581 w 6868353"/>
                <a:gd name="connsiteY6302" fmla="*/ 491039 h 6857985"/>
                <a:gd name="connsiteX6303" fmla="*/ 3178787 w 6868353"/>
                <a:gd name="connsiteY6303" fmla="*/ 496193 h 6857985"/>
                <a:gd name="connsiteX6304" fmla="*/ 3161982 w 6868353"/>
                <a:gd name="connsiteY6304" fmla="*/ 495994 h 6857985"/>
                <a:gd name="connsiteX6305" fmla="*/ 3155371 w 6868353"/>
                <a:gd name="connsiteY6305" fmla="*/ 508877 h 6857985"/>
                <a:gd name="connsiteX6306" fmla="*/ 3177286 w 6868353"/>
                <a:gd name="connsiteY6306" fmla="*/ 504319 h 6857985"/>
                <a:gd name="connsiteX6307" fmla="*/ 3188513 w 6868353"/>
                <a:gd name="connsiteY6307" fmla="*/ 501686 h 6857985"/>
                <a:gd name="connsiteX6308" fmla="*/ 3198168 w 6868353"/>
                <a:gd name="connsiteY6308" fmla="*/ 499420 h 6857985"/>
                <a:gd name="connsiteX6309" fmla="*/ 3193581 w 6868353"/>
                <a:gd name="connsiteY6309" fmla="*/ 491039 h 6857985"/>
                <a:gd name="connsiteX6310" fmla="*/ 5162513 w 6868353"/>
                <a:gd name="connsiteY6310" fmla="*/ 490417 h 6857985"/>
                <a:gd name="connsiteX6311" fmla="*/ 5279931 w 6868353"/>
                <a:gd name="connsiteY6311" fmla="*/ 555795 h 6857985"/>
                <a:gd name="connsiteX6312" fmla="*/ 5314249 w 6868353"/>
                <a:gd name="connsiteY6312" fmla="*/ 575685 h 6857985"/>
                <a:gd name="connsiteX6313" fmla="*/ 5348877 w 6868353"/>
                <a:gd name="connsiteY6313" fmla="*/ 597742 h 6857985"/>
                <a:gd name="connsiteX6314" fmla="*/ 5419819 w 6868353"/>
                <a:gd name="connsiteY6314" fmla="*/ 643484 h 6857985"/>
                <a:gd name="connsiteX6315" fmla="*/ 5455325 w 6868353"/>
                <a:gd name="connsiteY6315" fmla="*/ 666574 h 6857985"/>
                <a:gd name="connsiteX6316" fmla="*/ 5489429 w 6868353"/>
                <a:gd name="connsiteY6316" fmla="*/ 690670 h 6857985"/>
                <a:gd name="connsiteX6317" fmla="*/ 5554567 w 6868353"/>
                <a:gd name="connsiteY6317" fmla="*/ 736836 h 6857985"/>
                <a:gd name="connsiteX6318" fmla="*/ 5660165 w 6868353"/>
                <a:gd name="connsiteY6318" fmla="*/ 814318 h 6857985"/>
                <a:gd name="connsiteX6319" fmla="*/ 5680819 w 6868353"/>
                <a:gd name="connsiteY6319" fmla="*/ 840240 h 6857985"/>
                <a:gd name="connsiteX6320" fmla="*/ 5827841 w 6868353"/>
                <a:gd name="connsiteY6320" fmla="*/ 957206 h 6857985"/>
                <a:gd name="connsiteX6321" fmla="*/ 5847859 w 6868353"/>
                <a:gd name="connsiteY6321" fmla="*/ 975837 h 6857985"/>
                <a:gd name="connsiteX6322" fmla="*/ 5867043 w 6868353"/>
                <a:gd name="connsiteY6322" fmla="*/ 994963 h 6857985"/>
                <a:gd name="connsiteX6323" fmla="*/ 5903895 w 6868353"/>
                <a:gd name="connsiteY6323" fmla="*/ 1031729 h 6857985"/>
                <a:gd name="connsiteX6324" fmla="*/ 5967715 w 6868353"/>
                <a:gd name="connsiteY6324" fmla="*/ 1089958 h 6857985"/>
                <a:gd name="connsiteX6325" fmla="*/ 6039123 w 6868353"/>
                <a:gd name="connsiteY6325" fmla="*/ 1175580 h 6857985"/>
                <a:gd name="connsiteX6326" fmla="*/ 5920061 w 6868353"/>
                <a:gd name="connsiteY6326" fmla="*/ 1055188 h 6857985"/>
                <a:gd name="connsiteX6327" fmla="*/ 5905267 w 6868353"/>
                <a:gd name="connsiteY6327" fmla="*/ 1057609 h 6857985"/>
                <a:gd name="connsiteX6328" fmla="*/ 5938833 w 6868353"/>
                <a:gd name="connsiteY6328" fmla="*/ 1095762 h 6857985"/>
                <a:gd name="connsiteX6329" fmla="*/ 5961259 w 6868353"/>
                <a:gd name="connsiteY6329" fmla="*/ 1124076 h 6857985"/>
                <a:gd name="connsiteX6330" fmla="*/ 5951803 w 6868353"/>
                <a:gd name="connsiteY6330" fmla="*/ 1113048 h 6857985"/>
                <a:gd name="connsiteX6331" fmla="*/ 5941395 w 6868353"/>
                <a:gd name="connsiteY6331" fmla="*/ 1102359 h 6857985"/>
                <a:gd name="connsiteX6332" fmla="*/ 5919227 w 6868353"/>
                <a:gd name="connsiteY6332" fmla="*/ 1080798 h 6857985"/>
                <a:gd name="connsiteX6333" fmla="*/ 5871787 w 6868353"/>
                <a:gd name="connsiteY6333" fmla="*/ 1036727 h 6857985"/>
                <a:gd name="connsiteX6334" fmla="*/ 5824247 w 6868353"/>
                <a:gd name="connsiteY6334" fmla="*/ 990999 h 6857985"/>
                <a:gd name="connsiteX6335" fmla="*/ 5780527 w 6868353"/>
                <a:gd name="connsiteY6335" fmla="*/ 943743 h 6857985"/>
                <a:gd name="connsiteX6336" fmla="*/ 5841135 w 6868353"/>
                <a:gd name="connsiteY6336" fmla="*/ 1001518 h 6857985"/>
                <a:gd name="connsiteX6337" fmla="*/ 5890403 w 6868353"/>
                <a:gd name="connsiteY6337" fmla="*/ 1048321 h 6857985"/>
                <a:gd name="connsiteX6338" fmla="*/ 5905183 w 6868353"/>
                <a:gd name="connsiteY6338" fmla="*/ 1045901 h 6857985"/>
                <a:gd name="connsiteX6339" fmla="*/ 5872903 w 6868353"/>
                <a:gd name="connsiteY6339" fmla="*/ 1013806 h 6857985"/>
                <a:gd name="connsiteX6340" fmla="*/ 5844533 w 6868353"/>
                <a:gd name="connsiteY6340" fmla="*/ 973218 h 6857985"/>
                <a:gd name="connsiteX6341" fmla="*/ 5747699 w 6868353"/>
                <a:gd name="connsiteY6341" fmla="*/ 891177 h 6857985"/>
                <a:gd name="connsiteX6342" fmla="*/ 5727723 w 6868353"/>
                <a:gd name="connsiteY6342" fmla="*/ 878889 h 6857985"/>
                <a:gd name="connsiteX6343" fmla="*/ 5707393 w 6868353"/>
                <a:gd name="connsiteY6343" fmla="*/ 867053 h 6857985"/>
                <a:gd name="connsiteX6344" fmla="*/ 5697709 w 6868353"/>
                <a:gd name="connsiteY6344" fmla="*/ 859932 h 6857985"/>
                <a:gd name="connsiteX6345" fmla="*/ 5625465 w 6868353"/>
                <a:gd name="connsiteY6345" fmla="*/ 796763 h 6857985"/>
                <a:gd name="connsiteX6346" fmla="*/ 5601653 w 6868353"/>
                <a:gd name="connsiteY6346" fmla="*/ 776745 h 6857985"/>
                <a:gd name="connsiteX6347" fmla="*/ 5590355 w 6868353"/>
                <a:gd name="connsiteY6347" fmla="*/ 767642 h 6857985"/>
                <a:gd name="connsiteX6348" fmla="*/ 5579525 w 6868353"/>
                <a:gd name="connsiteY6348" fmla="*/ 759912 h 6857985"/>
                <a:gd name="connsiteX6349" fmla="*/ 5549725 w 6868353"/>
                <a:gd name="connsiteY6349" fmla="*/ 743632 h 6857985"/>
                <a:gd name="connsiteX6350" fmla="*/ 5497683 w 6868353"/>
                <a:gd name="connsiteY6350" fmla="*/ 698796 h 6857985"/>
                <a:gd name="connsiteX6351" fmla="*/ 5445359 w 6868353"/>
                <a:gd name="connsiteY6351" fmla="*/ 671770 h 6857985"/>
                <a:gd name="connsiteX6352" fmla="*/ 5443037 w 6868353"/>
                <a:gd name="connsiteY6352" fmla="*/ 660232 h 6857985"/>
                <a:gd name="connsiteX6353" fmla="*/ 5404105 w 6868353"/>
                <a:gd name="connsiteY6353" fmla="*/ 647122 h 6857985"/>
                <a:gd name="connsiteX6354" fmla="*/ 5366375 w 6868353"/>
                <a:gd name="connsiteY6354" fmla="*/ 611192 h 6857985"/>
                <a:gd name="connsiteX6355" fmla="*/ 5383407 w 6868353"/>
                <a:gd name="connsiteY6355" fmla="*/ 634806 h 6857985"/>
                <a:gd name="connsiteX6356" fmla="*/ 5326579 w 6868353"/>
                <a:gd name="connsiteY6356" fmla="*/ 591145 h 6857985"/>
                <a:gd name="connsiteX6357" fmla="*/ 5312875 w 6868353"/>
                <a:gd name="connsiteY6357" fmla="*/ 581603 h 6857985"/>
                <a:gd name="connsiteX6358" fmla="*/ 5298987 w 6868353"/>
                <a:gd name="connsiteY6358" fmla="*/ 572953 h 6857985"/>
                <a:gd name="connsiteX6359" fmla="*/ 5271295 w 6868353"/>
                <a:gd name="connsiteY6359" fmla="*/ 556743 h 6857985"/>
                <a:gd name="connsiteX6360" fmla="*/ 5154995 w 6868353"/>
                <a:gd name="connsiteY6360" fmla="*/ 496505 h 6857985"/>
                <a:gd name="connsiteX6361" fmla="*/ 5166023 w 6868353"/>
                <a:gd name="connsiteY6361" fmla="*/ 495655 h 6857985"/>
                <a:gd name="connsiteX6362" fmla="*/ 5162513 w 6868353"/>
                <a:gd name="connsiteY6362" fmla="*/ 490417 h 6857985"/>
                <a:gd name="connsiteX6363" fmla="*/ 4937301 w 6868353"/>
                <a:gd name="connsiteY6363" fmla="*/ 489766 h 6857985"/>
                <a:gd name="connsiteX6364" fmla="*/ 4965883 w 6868353"/>
                <a:gd name="connsiteY6364" fmla="*/ 509331 h 6857985"/>
                <a:gd name="connsiteX6365" fmla="*/ 4999195 w 6868353"/>
                <a:gd name="connsiteY6365" fmla="*/ 529491 h 6857985"/>
                <a:gd name="connsiteX6366" fmla="*/ 4986157 w 6868353"/>
                <a:gd name="connsiteY6366" fmla="*/ 536301 h 6857985"/>
                <a:gd name="connsiteX6367" fmla="*/ 4997991 w 6868353"/>
                <a:gd name="connsiteY6367" fmla="*/ 535352 h 6857985"/>
                <a:gd name="connsiteX6368" fmla="*/ 4964467 w 6868353"/>
                <a:gd name="connsiteY6368" fmla="*/ 512304 h 6857985"/>
                <a:gd name="connsiteX6369" fmla="*/ 4925381 w 6868353"/>
                <a:gd name="connsiteY6369" fmla="*/ 491153 h 6857985"/>
                <a:gd name="connsiteX6370" fmla="*/ 4937301 w 6868353"/>
                <a:gd name="connsiteY6370" fmla="*/ 489766 h 6857985"/>
                <a:gd name="connsiteX6371" fmla="*/ 2320197 w 6868353"/>
                <a:gd name="connsiteY6371" fmla="*/ 486964 h 6857985"/>
                <a:gd name="connsiteX6372" fmla="*/ 2301724 w 6868353"/>
                <a:gd name="connsiteY6372" fmla="*/ 487358 h 6857985"/>
                <a:gd name="connsiteX6373" fmla="*/ 2312059 w 6868353"/>
                <a:gd name="connsiteY6373" fmla="*/ 501898 h 6857985"/>
                <a:gd name="connsiteX6374" fmla="*/ 2320197 w 6868353"/>
                <a:gd name="connsiteY6374" fmla="*/ 486964 h 6857985"/>
                <a:gd name="connsiteX6375" fmla="*/ 3451553 w 6868353"/>
                <a:gd name="connsiteY6375" fmla="*/ 485543 h 6857985"/>
                <a:gd name="connsiteX6376" fmla="*/ 3426579 w 6868353"/>
                <a:gd name="connsiteY6376" fmla="*/ 488604 h 6857985"/>
                <a:gd name="connsiteX6377" fmla="*/ 3495567 w 6868353"/>
                <a:gd name="connsiteY6377" fmla="*/ 507561 h 6857985"/>
                <a:gd name="connsiteX6378" fmla="*/ 3505407 w 6868353"/>
                <a:gd name="connsiteY6378" fmla="*/ 500907 h 6857985"/>
                <a:gd name="connsiteX6379" fmla="*/ 3510701 w 6868353"/>
                <a:gd name="connsiteY6379" fmla="*/ 498401 h 6857985"/>
                <a:gd name="connsiteX6380" fmla="*/ 3492721 w 6868353"/>
                <a:gd name="connsiteY6380" fmla="*/ 496065 h 6857985"/>
                <a:gd name="connsiteX6381" fmla="*/ 3451553 w 6868353"/>
                <a:gd name="connsiteY6381" fmla="*/ 485543 h 6857985"/>
                <a:gd name="connsiteX6382" fmla="*/ 4380273 w 6868353"/>
                <a:gd name="connsiteY6382" fmla="*/ 483003 h 6857985"/>
                <a:gd name="connsiteX6383" fmla="*/ 4415979 w 6868353"/>
                <a:gd name="connsiteY6383" fmla="*/ 488166 h 6857985"/>
                <a:gd name="connsiteX6384" fmla="*/ 4431155 w 6868353"/>
                <a:gd name="connsiteY6384" fmla="*/ 506882 h 6857985"/>
                <a:gd name="connsiteX6385" fmla="*/ 4372687 w 6868353"/>
                <a:gd name="connsiteY6385" fmla="*/ 483579 h 6857985"/>
                <a:gd name="connsiteX6386" fmla="*/ 4380273 w 6868353"/>
                <a:gd name="connsiteY6386" fmla="*/ 483003 h 6857985"/>
                <a:gd name="connsiteX6387" fmla="*/ 2206418 w 6868353"/>
                <a:gd name="connsiteY6387" fmla="*/ 482687 h 6857985"/>
                <a:gd name="connsiteX6388" fmla="*/ 2189614 w 6868353"/>
                <a:gd name="connsiteY6388" fmla="*/ 486311 h 6857985"/>
                <a:gd name="connsiteX6389" fmla="*/ 2161837 w 6868353"/>
                <a:gd name="connsiteY6389" fmla="*/ 496716 h 6857985"/>
                <a:gd name="connsiteX6390" fmla="*/ 2154815 w 6868353"/>
                <a:gd name="connsiteY6390" fmla="*/ 496957 h 6857985"/>
                <a:gd name="connsiteX6391" fmla="*/ 2127648 w 6868353"/>
                <a:gd name="connsiteY6391" fmla="*/ 516933 h 6857985"/>
                <a:gd name="connsiteX6392" fmla="*/ 2172597 w 6868353"/>
                <a:gd name="connsiteY6392" fmla="*/ 501190 h 6857985"/>
                <a:gd name="connsiteX6393" fmla="*/ 2165858 w 6868353"/>
                <a:gd name="connsiteY6393" fmla="*/ 511001 h 6857985"/>
                <a:gd name="connsiteX6394" fmla="*/ 2200359 w 6868353"/>
                <a:gd name="connsiteY6394" fmla="*/ 489340 h 6857985"/>
                <a:gd name="connsiteX6395" fmla="*/ 2206418 w 6868353"/>
                <a:gd name="connsiteY6395" fmla="*/ 482687 h 6857985"/>
                <a:gd name="connsiteX6396" fmla="*/ 2835094 w 6868353"/>
                <a:gd name="connsiteY6396" fmla="*/ 479247 h 6857985"/>
                <a:gd name="connsiteX6397" fmla="*/ 2833551 w 6868353"/>
                <a:gd name="connsiteY6397" fmla="*/ 488676 h 6857985"/>
                <a:gd name="connsiteX6398" fmla="*/ 2802065 w 6868353"/>
                <a:gd name="connsiteY6398" fmla="*/ 497198 h 6857985"/>
                <a:gd name="connsiteX6399" fmla="*/ 2735881 w 6868353"/>
                <a:gd name="connsiteY6399" fmla="*/ 497496 h 6857985"/>
                <a:gd name="connsiteX6400" fmla="*/ 2666737 w 6868353"/>
                <a:gd name="connsiteY6400" fmla="*/ 503144 h 6857985"/>
                <a:gd name="connsiteX6401" fmla="*/ 2703206 w 6868353"/>
                <a:gd name="connsiteY6401" fmla="*/ 491309 h 6857985"/>
                <a:gd name="connsiteX6402" fmla="*/ 2746796 w 6868353"/>
                <a:gd name="connsiteY6402" fmla="*/ 482093 h 6857985"/>
                <a:gd name="connsiteX6403" fmla="*/ 2758787 w 6868353"/>
                <a:gd name="connsiteY6403" fmla="*/ 493914 h 6857985"/>
                <a:gd name="connsiteX6404" fmla="*/ 2835094 w 6868353"/>
                <a:gd name="connsiteY6404" fmla="*/ 479247 h 6857985"/>
                <a:gd name="connsiteX6405" fmla="*/ 1826171 w 6868353"/>
                <a:gd name="connsiteY6405" fmla="*/ 477718 h 6857985"/>
                <a:gd name="connsiteX6406" fmla="*/ 1679631 w 6868353"/>
                <a:gd name="connsiteY6406" fmla="*/ 572741 h 6857985"/>
                <a:gd name="connsiteX6407" fmla="*/ 1694793 w 6868353"/>
                <a:gd name="connsiteY6407" fmla="*/ 568975 h 6857985"/>
                <a:gd name="connsiteX6408" fmla="*/ 1690942 w 6868353"/>
                <a:gd name="connsiteY6408" fmla="*/ 575586 h 6857985"/>
                <a:gd name="connsiteX6409" fmla="*/ 1649674 w 6868353"/>
                <a:gd name="connsiteY6409" fmla="*/ 593283 h 6857985"/>
                <a:gd name="connsiteX6410" fmla="*/ 1677974 w 6868353"/>
                <a:gd name="connsiteY6410" fmla="*/ 568720 h 6857985"/>
                <a:gd name="connsiteX6411" fmla="*/ 1718676 w 6868353"/>
                <a:gd name="connsiteY6411" fmla="*/ 542770 h 6857985"/>
                <a:gd name="connsiteX6412" fmla="*/ 1826171 w 6868353"/>
                <a:gd name="connsiteY6412" fmla="*/ 477718 h 6857985"/>
                <a:gd name="connsiteX6413" fmla="*/ 3540459 w 6868353"/>
                <a:gd name="connsiteY6413" fmla="*/ 471517 h 6857985"/>
                <a:gd name="connsiteX6414" fmla="*/ 3520441 w 6868353"/>
                <a:gd name="connsiteY6414" fmla="*/ 477661 h 6857985"/>
                <a:gd name="connsiteX6415" fmla="*/ 3574833 w 6868353"/>
                <a:gd name="connsiteY6415" fmla="*/ 482630 h 6857985"/>
                <a:gd name="connsiteX6416" fmla="*/ 3572623 w 6868353"/>
                <a:gd name="connsiteY6416" fmla="*/ 497240 h 6857985"/>
                <a:gd name="connsiteX6417" fmla="*/ 3529063 w 6868353"/>
                <a:gd name="connsiteY6417" fmla="*/ 492101 h 6857985"/>
                <a:gd name="connsiteX6418" fmla="*/ 3513899 w 6868353"/>
                <a:gd name="connsiteY6418" fmla="*/ 495230 h 6857985"/>
                <a:gd name="connsiteX6419" fmla="*/ 3548091 w 6868353"/>
                <a:gd name="connsiteY6419" fmla="*/ 506357 h 6857985"/>
                <a:gd name="connsiteX6420" fmla="*/ 3617021 w 6868353"/>
                <a:gd name="connsiteY6420" fmla="*/ 508254 h 6857985"/>
                <a:gd name="connsiteX6421" fmla="*/ 3603191 w 6868353"/>
                <a:gd name="connsiteY6421" fmla="*/ 490997 h 6857985"/>
                <a:gd name="connsiteX6422" fmla="*/ 3642519 w 6868353"/>
                <a:gd name="connsiteY6422" fmla="*/ 504021 h 6857985"/>
                <a:gd name="connsiteX6423" fmla="*/ 3686023 w 6868353"/>
                <a:gd name="connsiteY6423" fmla="*/ 511539 h 6857985"/>
                <a:gd name="connsiteX6424" fmla="*/ 3652499 w 6868353"/>
                <a:gd name="connsiteY6424" fmla="*/ 499010 h 6857985"/>
                <a:gd name="connsiteX6425" fmla="*/ 3615945 w 6868353"/>
                <a:gd name="connsiteY6425" fmla="*/ 489425 h 6857985"/>
                <a:gd name="connsiteX6426" fmla="*/ 3540459 w 6868353"/>
                <a:gd name="connsiteY6426" fmla="*/ 471517 h 6857985"/>
                <a:gd name="connsiteX6427" fmla="*/ 2465405 w 6868353"/>
                <a:gd name="connsiteY6427" fmla="*/ 468437 h 6857985"/>
                <a:gd name="connsiteX6428" fmla="*/ 2471142 w 6868353"/>
                <a:gd name="connsiteY6428" fmla="*/ 481540 h 6857985"/>
                <a:gd name="connsiteX6429" fmla="*/ 2416114 w 6868353"/>
                <a:gd name="connsiteY6429" fmla="*/ 477562 h 6857985"/>
                <a:gd name="connsiteX6430" fmla="*/ 2451039 w 6868353"/>
                <a:gd name="connsiteY6430" fmla="*/ 470484 h 6857985"/>
                <a:gd name="connsiteX6431" fmla="*/ 2465405 w 6868353"/>
                <a:gd name="connsiteY6431" fmla="*/ 468437 h 6857985"/>
                <a:gd name="connsiteX6432" fmla="*/ 2769107 w 6868353"/>
                <a:gd name="connsiteY6432" fmla="*/ 466944 h 6857985"/>
                <a:gd name="connsiteX6433" fmla="*/ 2811366 w 6868353"/>
                <a:gd name="connsiteY6433" fmla="*/ 479629 h 6857985"/>
                <a:gd name="connsiteX6434" fmla="*/ 2748098 w 6868353"/>
                <a:gd name="connsiteY6434" fmla="*/ 481073 h 6857985"/>
                <a:gd name="connsiteX6435" fmla="*/ 2722445 w 6868353"/>
                <a:gd name="connsiteY6435" fmla="*/ 480620 h 6857985"/>
                <a:gd name="connsiteX6436" fmla="*/ 2709194 w 6868353"/>
                <a:gd name="connsiteY6436" fmla="*/ 482687 h 6857985"/>
                <a:gd name="connsiteX6437" fmla="*/ 2695094 w 6868353"/>
                <a:gd name="connsiteY6437" fmla="*/ 487868 h 6857985"/>
                <a:gd name="connsiteX6438" fmla="*/ 2723465 w 6868353"/>
                <a:gd name="connsiteY6438" fmla="*/ 475934 h 6857985"/>
                <a:gd name="connsiteX6439" fmla="*/ 2769107 w 6868353"/>
                <a:gd name="connsiteY6439" fmla="*/ 466944 h 6857985"/>
                <a:gd name="connsiteX6440" fmla="*/ 5071595 w 6868353"/>
                <a:gd name="connsiteY6440" fmla="*/ 466831 h 6857985"/>
                <a:gd name="connsiteX6441" fmla="*/ 5108955 w 6868353"/>
                <a:gd name="connsiteY6441" fmla="*/ 487557 h 6857985"/>
                <a:gd name="connsiteX6442" fmla="*/ 5152277 w 6868353"/>
                <a:gd name="connsiteY6442" fmla="*/ 508071 h 6857985"/>
                <a:gd name="connsiteX6443" fmla="*/ 5155505 w 6868353"/>
                <a:gd name="connsiteY6443" fmla="*/ 519368 h 6857985"/>
                <a:gd name="connsiteX6444" fmla="*/ 5278559 w 6868353"/>
                <a:gd name="connsiteY6444" fmla="*/ 585298 h 6857985"/>
                <a:gd name="connsiteX6445" fmla="*/ 5301267 w 6868353"/>
                <a:gd name="connsiteY6445" fmla="*/ 598294 h 6857985"/>
                <a:gd name="connsiteX6446" fmla="*/ 5323083 w 6868353"/>
                <a:gd name="connsiteY6446" fmla="*/ 611050 h 6857985"/>
                <a:gd name="connsiteX6447" fmla="*/ 5371275 w 6868353"/>
                <a:gd name="connsiteY6447" fmla="*/ 634352 h 6857985"/>
                <a:gd name="connsiteX6448" fmla="*/ 5418503 w 6868353"/>
                <a:gd name="connsiteY6448" fmla="*/ 671019 h 6857985"/>
                <a:gd name="connsiteX6449" fmla="*/ 5444835 w 6868353"/>
                <a:gd name="connsiteY6449" fmla="*/ 689070 h 6857985"/>
                <a:gd name="connsiteX6450" fmla="*/ 5471209 w 6868353"/>
                <a:gd name="connsiteY6450" fmla="*/ 707389 h 6857985"/>
                <a:gd name="connsiteX6451" fmla="*/ 5565339 w 6868353"/>
                <a:gd name="connsiteY6451" fmla="*/ 767911 h 6857985"/>
                <a:gd name="connsiteX6452" fmla="*/ 5595027 w 6868353"/>
                <a:gd name="connsiteY6452" fmla="*/ 795687 h 6857985"/>
                <a:gd name="connsiteX6453" fmla="*/ 5628907 w 6868353"/>
                <a:gd name="connsiteY6453" fmla="*/ 827498 h 6857985"/>
                <a:gd name="connsiteX6454" fmla="*/ 5568751 w 6868353"/>
                <a:gd name="connsiteY6454" fmla="*/ 779746 h 6857985"/>
                <a:gd name="connsiteX6455" fmla="*/ 5500827 w 6868353"/>
                <a:gd name="connsiteY6455" fmla="*/ 733707 h 6857985"/>
                <a:gd name="connsiteX6456" fmla="*/ 5435377 w 6868353"/>
                <a:gd name="connsiteY6456" fmla="*/ 688390 h 6857985"/>
                <a:gd name="connsiteX6457" fmla="*/ 5379697 w 6868353"/>
                <a:gd name="connsiteY6457" fmla="*/ 646131 h 6857985"/>
                <a:gd name="connsiteX6458" fmla="*/ 5326395 w 6868353"/>
                <a:gd name="connsiteY6458" fmla="*/ 619077 h 6857985"/>
                <a:gd name="connsiteX6459" fmla="*/ 5308317 w 6868353"/>
                <a:gd name="connsiteY6459" fmla="*/ 608261 h 6857985"/>
                <a:gd name="connsiteX6460" fmla="*/ 5288809 w 6868353"/>
                <a:gd name="connsiteY6460" fmla="*/ 596779 h 6857985"/>
                <a:gd name="connsiteX6461" fmla="*/ 5247017 w 6868353"/>
                <a:gd name="connsiteY6461" fmla="*/ 572712 h 6857985"/>
                <a:gd name="connsiteX6462" fmla="*/ 5164383 w 6868353"/>
                <a:gd name="connsiteY6462" fmla="*/ 524889 h 6857985"/>
                <a:gd name="connsiteX6463" fmla="*/ 5128903 w 6868353"/>
                <a:gd name="connsiteY6463" fmla="*/ 506372 h 6857985"/>
                <a:gd name="connsiteX6464" fmla="*/ 5101595 w 6868353"/>
                <a:gd name="connsiteY6464" fmla="*/ 493772 h 6857985"/>
                <a:gd name="connsiteX6465" fmla="*/ 5071595 w 6868353"/>
                <a:gd name="connsiteY6465" fmla="*/ 466831 h 6857985"/>
                <a:gd name="connsiteX6466" fmla="*/ 4739879 w 6868353"/>
                <a:gd name="connsiteY6466" fmla="*/ 465911 h 6857985"/>
                <a:gd name="connsiteX6467" fmla="*/ 4779209 w 6868353"/>
                <a:gd name="connsiteY6467" fmla="*/ 470583 h 6857985"/>
                <a:gd name="connsiteX6468" fmla="*/ 4805003 w 6868353"/>
                <a:gd name="connsiteY6468" fmla="*/ 489242 h 6857985"/>
                <a:gd name="connsiteX6469" fmla="*/ 4803119 w 6868353"/>
                <a:gd name="connsiteY6469" fmla="*/ 501035 h 6857985"/>
                <a:gd name="connsiteX6470" fmla="*/ 4739879 w 6868353"/>
                <a:gd name="connsiteY6470" fmla="*/ 465911 h 6857985"/>
                <a:gd name="connsiteX6471" fmla="*/ 3779119 w 6868353"/>
                <a:gd name="connsiteY6471" fmla="*/ 465387 h 6857985"/>
                <a:gd name="connsiteX6472" fmla="*/ 3805013 w 6868353"/>
                <a:gd name="connsiteY6472" fmla="*/ 466973 h 6857985"/>
                <a:gd name="connsiteX6473" fmla="*/ 3831261 w 6868353"/>
                <a:gd name="connsiteY6473" fmla="*/ 474193 h 6857985"/>
                <a:gd name="connsiteX6474" fmla="*/ 3843987 w 6868353"/>
                <a:gd name="connsiteY6474" fmla="*/ 474844 h 6857985"/>
                <a:gd name="connsiteX6475" fmla="*/ 3839925 w 6868353"/>
                <a:gd name="connsiteY6475" fmla="*/ 483282 h 6857985"/>
                <a:gd name="connsiteX6476" fmla="*/ 3873747 w 6868353"/>
                <a:gd name="connsiteY6476" fmla="*/ 503710 h 6857985"/>
                <a:gd name="connsiteX6477" fmla="*/ 3901905 w 6868353"/>
                <a:gd name="connsiteY6477" fmla="*/ 471092 h 6857985"/>
                <a:gd name="connsiteX6478" fmla="*/ 3946443 w 6868353"/>
                <a:gd name="connsiteY6478" fmla="*/ 492583 h 6857985"/>
                <a:gd name="connsiteX6479" fmla="*/ 3940199 w 6868353"/>
                <a:gd name="connsiteY6479" fmla="*/ 483239 h 6857985"/>
                <a:gd name="connsiteX6480" fmla="*/ 3978367 w 6868353"/>
                <a:gd name="connsiteY6480" fmla="*/ 495598 h 6857985"/>
                <a:gd name="connsiteX6481" fmla="*/ 3995739 w 6868353"/>
                <a:gd name="connsiteY6481" fmla="*/ 518519 h 6857985"/>
                <a:gd name="connsiteX6482" fmla="*/ 3996913 w 6868353"/>
                <a:gd name="connsiteY6482" fmla="*/ 536314 h 6857985"/>
                <a:gd name="connsiteX6483" fmla="*/ 3968727 w 6868353"/>
                <a:gd name="connsiteY6483" fmla="*/ 530609 h 6857985"/>
                <a:gd name="connsiteX6484" fmla="*/ 3938883 w 6868353"/>
                <a:gd name="connsiteY6484" fmla="*/ 526956 h 6857985"/>
                <a:gd name="connsiteX6485" fmla="*/ 3975495 w 6868353"/>
                <a:gd name="connsiteY6485" fmla="*/ 527523 h 6857985"/>
                <a:gd name="connsiteX6486" fmla="*/ 3937255 w 6868353"/>
                <a:gd name="connsiteY6486" fmla="*/ 509260 h 6857985"/>
                <a:gd name="connsiteX6487" fmla="*/ 3937879 w 6868353"/>
                <a:gd name="connsiteY6487" fmla="*/ 515178 h 6857985"/>
                <a:gd name="connsiteX6488" fmla="*/ 3916035 w 6868353"/>
                <a:gd name="connsiteY6488" fmla="*/ 507391 h 6857985"/>
                <a:gd name="connsiteX6489" fmla="*/ 3837107 w 6868353"/>
                <a:gd name="connsiteY6489" fmla="*/ 503484 h 6857985"/>
                <a:gd name="connsiteX6490" fmla="*/ 3841949 w 6868353"/>
                <a:gd name="connsiteY6490" fmla="*/ 500964 h 6857985"/>
                <a:gd name="connsiteX6491" fmla="*/ 3785787 w 6868353"/>
                <a:gd name="connsiteY6491" fmla="*/ 474377 h 6857985"/>
                <a:gd name="connsiteX6492" fmla="*/ 3779119 w 6868353"/>
                <a:gd name="connsiteY6492" fmla="*/ 465387 h 6857985"/>
                <a:gd name="connsiteX6493" fmla="*/ 3365845 w 6868353"/>
                <a:gd name="connsiteY6493" fmla="*/ 463448 h 6857985"/>
                <a:gd name="connsiteX6494" fmla="*/ 3382791 w 6868353"/>
                <a:gd name="connsiteY6494" fmla="*/ 485661 h 6857985"/>
                <a:gd name="connsiteX6495" fmla="*/ 3342287 w 6868353"/>
                <a:gd name="connsiteY6495" fmla="*/ 473485 h 6857985"/>
                <a:gd name="connsiteX6496" fmla="*/ 3343547 w 6868353"/>
                <a:gd name="connsiteY6496" fmla="*/ 466704 h 6857985"/>
                <a:gd name="connsiteX6497" fmla="*/ 3365845 w 6868353"/>
                <a:gd name="connsiteY6497" fmla="*/ 463448 h 6857985"/>
                <a:gd name="connsiteX6498" fmla="*/ 4039555 w 6868353"/>
                <a:gd name="connsiteY6498" fmla="*/ 462796 h 6857985"/>
                <a:gd name="connsiteX6499" fmla="*/ 4126861 w 6868353"/>
                <a:gd name="connsiteY6499" fmla="*/ 510307 h 6857985"/>
                <a:gd name="connsiteX6500" fmla="*/ 4110665 w 6868353"/>
                <a:gd name="connsiteY6500" fmla="*/ 505069 h 6857985"/>
                <a:gd name="connsiteX6501" fmla="*/ 4105541 w 6868353"/>
                <a:gd name="connsiteY6501" fmla="*/ 507278 h 6857985"/>
                <a:gd name="connsiteX6502" fmla="*/ 4039555 w 6868353"/>
                <a:gd name="connsiteY6502" fmla="*/ 462796 h 6857985"/>
                <a:gd name="connsiteX6503" fmla="*/ 2943194 w 6868353"/>
                <a:gd name="connsiteY6503" fmla="*/ 459951 h 6857985"/>
                <a:gd name="connsiteX6504" fmla="*/ 2969247 w 6868353"/>
                <a:gd name="connsiteY6504" fmla="*/ 466039 h 6857985"/>
                <a:gd name="connsiteX6505" fmla="*/ 2998467 w 6868353"/>
                <a:gd name="connsiteY6505" fmla="*/ 463802 h 6857985"/>
                <a:gd name="connsiteX6506" fmla="*/ 3015285 w 6868353"/>
                <a:gd name="connsiteY6506" fmla="*/ 464453 h 6857985"/>
                <a:gd name="connsiteX6507" fmla="*/ 3026880 w 6868353"/>
                <a:gd name="connsiteY6507" fmla="*/ 462967 h 6857985"/>
                <a:gd name="connsiteX6508" fmla="*/ 3041703 w 6868353"/>
                <a:gd name="connsiteY6508" fmla="*/ 460022 h 6857985"/>
                <a:gd name="connsiteX6509" fmla="*/ 3025932 w 6868353"/>
                <a:gd name="connsiteY6509" fmla="*/ 464934 h 6857985"/>
                <a:gd name="connsiteX6510" fmla="*/ 2996711 w 6868353"/>
                <a:gd name="connsiteY6510" fmla="*/ 468842 h 6857985"/>
                <a:gd name="connsiteX6511" fmla="*/ 2965491 w 6868353"/>
                <a:gd name="connsiteY6511" fmla="*/ 470416 h 6857985"/>
                <a:gd name="connsiteX6512" fmla="*/ 2941583 w 6868353"/>
                <a:gd name="connsiteY6512" fmla="*/ 469097 h 6857985"/>
                <a:gd name="connsiteX6513" fmla="*/ 2964911 w 6868353"/>
                <a:gd name="connsiteY6513" fmla="*/ 470445 h 6857985"/>
                <a:gd name="connsiteX6514" fmla="*/ 2965491 w 6868353"/>
                <a:gd name="connsiteY6514" fmla="*/ 470416 h 6857985"/>
                <a:gd name="connsiteX6515" fmla="*/ 2985669 w 6868353"/>
                <a:gd name="connsiteY6515" fmla="*/ 471529 h 6857985"/>
                <a:gd name="connsiteX6516" fmla="*/ 2987226 w 6868353"/>
                <a:gd name="connsiteY6516" fmla="*/ 494905 h 6857985"/>
                <a:gd name="connsiteX6517" fmla="*/ 3007825 w 6868353"/>
                <a:gd name="connsiteY6517" fmla="*/ 475538 h 6857985"/>
                <a:gd name="connsiteX6518" fmla="*/ 2984494 w 6868353"/>
                <a:gd name="connsiteY6518" fmla="*/ 474646 h 6857985"/>
                <a:gd name="connsiteX6519" fmla="*/ 2982724 w 6868353"/>
                <a:gd name="connsiteY6519" fmla="*/ 483990 h 6857985"/>
                <a:gd name="connsiteX6520" fmla="*/ 2921183 w 6868353"/>
                <a:gd name="connsiteY6520" fmla="*/ 488478 h 6857985"/>
                <a:gd name="connsiteX6521" fmla="*/ 2912307 w 6868353"/>
                <a:gd name="connsiteY6521" fmla="*/ 481498 h 6857985"/>
                <a:gd name="connsiteX6522" fmla="*/ 2895205 w 6868353"/>
                <a:gd name="connsiteY6522" fmla="*/ 482305 h 6857985"/>
                <a:gd name="connsiteX6523" fmla="*/ 2952923 w 6868353"/>
                <a:gd name="connsiteY6523" fmla="*/ 481541 h 6857985"/>
                <a:gd name="connsiteX6524" fmla="*/ 2914076 w 6868353"/>
                <a:gd name="connsiteY6524" fmla="*/ 472183 h 6857985"/>
                <a:gd name="connsiteX6525" fmla="*/ 2894412 w 6868353"/>
                <a:gd name="connsiteY6525" fmla="*/ 467539 h 6857985"/>
                <a:gd name="connsiteX6526" fmla="*/ 2935128 w 6868353"/>
                <a:gd name="connsiteY6526" fmla="*/ 467553 h 6857985"/>
                <a:gd name="connsiteX6527" fmla="*/ 2909008 w 6868353"/>
                <a:gd name="connsiteY6527" fmla="*/ 461338 h 6857985"/>
                <a:gd name="connsiteX6528" fmla="*/ 2943194 w 6868353"/>
                <a:gd name="connsiteY6528" fmla="*/ 459951 h 6857985"/>
                <a:gd name="connsiteX6529" fmla="*/ 3326077 w 6868353"/>
                <a:gd name="connsiteY6529" fmla="*/ 458139 h 6857985"/>
                <a:gd name="connsiteX6530" fmla="*/ 3320414 w 6868353"/>
                <a:gd name="connsiteY6530" fmla="*/ 476345 h 6857985"/>
                <a:gd name="connsiteX6531" fmla="*/ 3282516 w 6868353"/>
                <a:gd name="connsiteY6531" fmla="*/ 477747 h 6857985"/>
                <a:gd name="connsiteX6532" fmla="*/ 3326077 w 6868353"/>
                <a:gd name="connsiteY6532" fmla="*/ 458139 h 6857985"/>
                <a:gd name="connsiteX6533" fmla="*/ 4792559 w 6868353"/>
                <a:gd name="connsiteY6533" fmla="*/ 456836 h 6857985"/>
                <a:gd name="connsiteX6534" fmla="*/ 4830769 w 6868353"/>
                <a:gd name="connsiteY6534" fmla="*/ 492016 h 6857985"/>
                <a:gd name="connsiteX6535" fmla="*/ 4853519 w 6868353"/>
                <a:gd name="connsiteY6535" fmla="*/ 505763 h 6857985"/>
                <a:gd name="connsiteX6536" fmla="*/ 4842661 w 6868353"/>
                <a:gd name="connsiteY6536" fmla="*/ 535946 h 6857985"/>
                <a:gd name="connsiteX6537" fmla="*/ 4801179 w 6868353"/>
                <a:gd name="connsiteY6537" fmla="*/ 512813 h 6857985"/>
                <a:gd name="connsiteX6538" fmla="*/ 4867027 w 6868353"/>
                <a:gd name="connsiteY6538" fmla="*/ 527013 h 6857985"/>
                <a:gd name="connsiteX6539" fmla="*/ 4815551 w 6868353"/>
                <a:gd name="connsiteY6539" fmla="*/ 487274 h 6857985"/>
                <a:gd name="connsiteX6540" fmla="*/ 4799737 w 6868353"/>
                <a:gd name="connsiteY6540" fmla="*/ 469238 h 6857985"/>
                <a:gd name="connsiteX6541" fmla="*/ 4792559 w 6868353"/>
                <a:gd name="connsiteY6541" fmla="*/ 456836 h 6857985"/>
                <a:gd name="connsiteX6542" fmla="*/ 4115255 w 6868353"/>
                <a:gd name="connsiteY6542" fmla="*/ 455948 h 6857985"/>
                <a:gd name="connsiteX6543" fmla="*/ 4146597 w 6868353"/>
                <a:gd name="connsiteY6543" fmla="*/ 460517 h 6857985"/>
                <a:gd name="connsiteX6544" fmla="*/ 4163075 w 6868353"/>
                <a:gd name="connsiteY6544" fmla="*/ 478412 h 6857985"/>
                <a:gd name="connsiteX6545" fmla="*/ 4129297 w 6868353"/>
                <a:gd name="connsiteY6545" fmla="*/ 467412 h 6857985"/>
                <a:gd name="connsiteX6546" fmla="*/ 4098067 w 6868353"/>
                <a:gd name="connsiteY6546" fmla="*/ 456284 h 6857985"/>
                <a:gd name="connsiteX6547" fmla="*/ 4115255 w 6868353"/>
                <a:gd name="connsiteY6547" fmla="*/ 455948 h 6857985"/>
                <a:gd name="connsiteX6548" fmla="*/ 4286695 w 6868353"/>
                <a:gd name="connsiteY6548" fmla="*/ 445737 h 6857985"/>
                <a:gd name="connsiteX6549" fmla="*/ 4308271 w 6868353"/>
                <a:gd name="connsiteY6549" fmla="*/ 462018 h 6857985"/>
                <a:gd name="connsiteX6550" fmla="*/ 4324723 w 6868353"/>
                <a:gd name="connsiteY6550" fmla="*/ 456992 h 6857985"/>
                <a:gd name="connsiteX6551" fmla="*/ 4367207 w 6868353"/>
                <a:gd name="connsiteY6551" fmla="*/ 485250 h 6857985"/>
                <a:gd name="connsiteX6552" fmla="*/ 4302975 w 6868353"/>
                <a:gd name="connsiteY6552" fmla="*/ 463773 h 6857985"/>
                <a:gd name="connsiteX6553" fmla="*/ 4286695 w 6868353"/>
                <a:gd name="connsiteY6553" fmla="*/ 445737 h 6857985"/>
                <a:gd name="connsiteX6554" fmla="*/ 2703362 w 6868353"/>
                <a:gd name="connsiteY6554" fmla="*/ 445666 h 6857985"/>
                <a:gd name="connsiteX6555" fmla="*/ 2755927 w 6868353"/>
                <a:gd name="connsiteY6555" fmla="*/ 464509 h 6857985"/>
                <a:gd name="connsiteX6556" fmla="*/ 2738528 w 6868353"/>
                <a:gd name="connsiteY6556" fmla="*/ 466222 h 6857985"/>
                <a:gd name="connsiteX6557" fmla="*/ 2717278 w 6868353"/>
                <a:gd name="connsiteY6557" fmla="*/ 472055 h 6857985"/>
                <a:gd name="connsiteX6558" fmla="*/ 2711800 w 6868353"/>
                <a:gd name="connsiteY6558" fmla="*/ 461494 h 6857985"/>
                <a:gd name="connsiteX6559" fmla="*/ 2645898 w 6868353"/>
                <a:gd name="connsiteY6559" fmla="*/ 509940 h 6857985"/>
                <a:gd name="connsiteX6560" fmla="*/ 2720662 w 6868353"/>
                <a:gd name="connsiteY6560" fmla="*/ 501346 h 6857985"/>
                <a:gd name="connsiteX6561" fmla="*/ 2659107 w 6868353"/>
                <a:gd name="connsiteY6561" fmla="*/ 511752 h 6857985"/>
                <a:gd name="connsiteX6562" fmla="*/ 2636668 w 6868353"/>
                <a:gd name="connsiteY6562" fmla="*/ 537447 h 6857985"/>
                <a:gd name="connsiteX6563" fmla="*/ 2709874 w 6868353"/>
                <a:gd name="connsiteY6563" fmla="*/ 538141 h 6857985"/>
                <a:gd name="connsiteX6564" fmla="*/ 2679153 w 6868353"/>
                <a:gd name="connsiteY6564" fmla="*/ 548107 h 6857985"/>
                <a:gd name="connsiteX6565" fmla="*/ 2712649 w 6868353"/>
                <a:gd name="connsiteY6565" fmla="*/ 543350 h 6857985"/>
                <a:gd name="connsiteX6566" fmla="*/ 2693976 w 6868353"/>
                <a:gd name="connsiteY6566" fmla="*/ 531076 h 6857985"/>
                <a:gd name="connsiteX6567" fmla="*/ 2726141 w 6868353"/>
                <a:gd name="connsiteY6567" fmla="*/ 525753 h 6857985"/>
                <a:gd name="connsiteX6568" fmla="*/ 2725121 w 6868353"/>
                <a:gd name="connsiteY6568" fmla="*/ 521294 h 6857985"/>
                <a:gd name="connsiteX6569" fmla="*/ 2766913 w 6868353"/>
                <a:gd name="connsiteY6569" fmla="*/ 509841 h 6857985"/>
                <a:gd name="connsiteX6570" fmla="*/ 2810036 w 6868353"/>
                <a:gd name="connsiteY6570" fmla="*/ 513182 h 6857985"/>
                <a:gd name="connsiteX6571" fmla="*/ 2734338 w 6868353"/>
                <a:gd name="connsiteY6571" fmla="*/ 527806 h 6857985"/>
                <a:gd name="connsiteX6572" fmla="*/ 2781368 w 6868353"/>
                <a:gd name="connsiteY6572" fmla="*/ 527013 h 6857985"/>
                <a:gd name="connsiteX6573" fmla="*/ 2734904 w 6868353"/>
                <a:gd name="connsiteY6573" fmla="*/ 551802 h 6857985"/>
                <a:gd name="connsiteX6574" fmla="*/ 2708897 w 6868353"/>
                <a:gd name="connsiteY6574" fmla="*/ 547626 h 6857985"/>
                <a:gd name="connsiteX6575" fmla="*/ 2687463 w 6868353"/>
                <a:gd name="connsiteY6575" fmla="*/ 563737 h 6857985"/>
                <a:gd name="connsiteX6576" fmla="*/ 2627791 w 6868353"/>
                <a:gd name="connsiteY6576" fmla="*/ 564841 h 6857985"/>
                <a:gd name="connsiteX6577" fmla="*/ 2594097 w 6868353"/>
                <a:gd name="connsiteY6577" fmla="*/ 577625 h 6857985"/>
                <a:gd name="connsiteX6578" fmla="*/ 2563447 w 6868353"/>
                <a:gd name="connsiteY6578" fmla="*/ 580357 h 6857985"/>
                <a:gd name="connsiteX6579" fmla="*/ 2586240 w 6868353"/>
                <a:gd name="connsiteY6579" fmla="*/ 574100 h 6857985"/>
                <a:gd name="connsiteX6580" fmla="*/ 2595371 w 6868353"/>
                <a:gd name="connsiteY6580" fmla="*/ 570122 h 6857985"/>
                <a:gd name="connsiteX6581" fmla="*/ 2584442 w 6868353"/>
                <a:gd name="connsiteY6581" fmla="*/ 563737 h 6857985"/>
                <a:gd name="connsiteX6582" fmla="*/ 2638834 w 6868353"/>
                <a:gd name="connsiteY6582" fmla="*/ 552057 h 6857985"/>
                <a:gd name="connsiteX6583" fmla="*/ 2656459 w 6868353"/>
                <a:gd name="connsiteY6583" fmla="*/ 540179 h 6857985"/>
                <a:gd name="connsiteX6584" fmla="*/ 2606499 w 6868353"/>
                <a:gd name="connsiteY6584" fmla="*/ 538127 h 6857985"/>
                <a:gd name="connsiteX6585" fmla="*/ 2622624 w 6868353"/>
                <a:gd name="connsiteY6585" fmla="*/ 545092 h 6857985"/>
                <a:gd name="connsiteX6586" fmla="*/ 2582148 w 6868353"/>
                <a:gd name="connsiteY6586" fmla="*/ 555554 h 6857985"/>
                <a:gd name="connsiteX6587" fmla="*/ 2551243 w 6868353"/>
                <a:gd name="connsiteY6587" fmla="*/ 560580 h 6857985"/>
                <a:gd name="connsiteX6588" fmla="*/ 2527856 w 6868353"/>
                <a:gd name="connsiteY6588" fmla="*/ 562760 h 6857985"/>
                <a:gd name="connsiteX6589" fmla="*/ 2548794 w 6868353"/>
                <a:gd name="connsiteY6589" fmla="*/ 545502 h 6857985"/>
                <a:gd name="connsiteX6590" fmla="*/ 2491062 w 6868353"/>
                <a:gd name="connsiteY6590" fmla="*/ 564331 h 6857985"/>
                <a:gd name="connsiteX6591" fmla="*/ 2544165 w 6868353"/>
                <a:gd name="connsiteY6591" fmla="*/ 569032 h 6857985"/>
                <a:gd name="connsiteX6592" fmla="*/ 2513812 w 6868353"/>
                <a:gd name="connsiteY6592" fmla="*/ 580555 h 6857985"/>
                <a:gd name="connsiteX6593" fmla="*/ 2474200 w 6868353"/>
                <a:gd name="connsiteY6593" fmla="*/ 567630 h 6857985"/>
                <a:gd name="connsiteX6594" fmla="*/ 2379574 w 6868353"/>
                <a:gd name="connsiteY6594" fmla="*/ 599469 h 6857985"/>
                <a:gd name="connsiteX6595" fmla="*/ 2397271 w 6868353"/>
                <a:gd name="connsiteY6595" fmla="*/ 577936 h 6857985"/>
                <a:gd name="connsiteX6596" fmla="*/ 2425854 w 6868353"/>
                <a:gd name="connsiteY6596" fmla="*/ 564246 h 6857985"/>
                <a:gd name="connsiteX6597" fmla="*/ 2440804 w 6868353"/>
                <a:gd name="connsiteY6597" fmla="*/ 555469 h 6857985"/>
                <a:gd name="connsiteX6598" fmla="*/ 2528790 w 6868353"/>
                <a:gd name="connsiteY6598" fmla="*/ 543719 h 6857985"/>
                <a:gd name="connsiteX6599" fmla="*/ 2485568 w 6868353"/>
                <a:gd name="connsiteY6599" fmla="*/ 535238 h 6857985"/>
                <a:gd name="connsiteX6600" fmla="*/ 2560870 w 6868353"/>
                <a:gd name="connsiteY6600" fmla="*/ 513238 h 6857985"/>
                <a:gd name="connsiteX6601" fmla="*/ 2510882 w 6868353"/>
                <a:gd name="connsiteY6601" fmla="*/ 503838 h 6857985"/>
                <a:gd name="connsiteX6602" fmla="*/ 2517535 w 6868353"/>
                <a:gd name="connsiteY6602" fmla="*/ 504404 h 6857985"/>
                <a:gd name="connsiteX6603" fmla="*/ 2548157 w 6868353"/>
                <a:gd name="connsiteY6603" fmla="*/ 494154 h 6857985"/>
                <a:gd name="connsiteX6604" fmla="*/ 2590883 w 6868353"/>
                <a:gd name="connsiteY6604" fmla="*/ 478836 h 6857985"/>
                <a:gd name="connsiteX6605" fmla="*/ 2564126 w 6868353"/>
                <a:gd name="connsiteY6605" fmla="*/ 493149 h 6857985"/>
                <a:gd name="connsiteX6606" fmla="*/ 2561578 w 6868353"/>
                <a:gd name="connsiteY6606" fmla="*/ 503810 h 6857985"/>
                <a:gd name="connsiteX6607" fmla="*/ 2630439 w 6868353"/>
                <a:gd name="connsiteY6607" fmla="*/ 493517 h 6857985"/>
                <a:gd name="connsiteX6608" fmla="*/ 2614894 w 6868353"/>
                <a:gd name="connsiteY6608" fmla="*/ 477152 h 6857985"/>
                <a:gd name="connsiteX6609" fmla="*/ 2645742 w 6868353"/>
                <a:gd name="connsiteY6609" fmla="*/ 476331 h 6857985"/>
                <a:gd name="connsiteX6610" fmla="*/ 2636979 w 6868353"/>
                <a:gd name="connsiteY6610" fmla="*/ 460800 h 6857985"/>
                <a:gd name="connsiteX6611" fmla="*/ 2694514 w 6868353"/>
                <a:gd name="connsiteY6611" fmla="*/ 463617 h 6857985"/>
                <a:gd name="connsiteX6612" fmla="*/ 2671636 w 6868353"/>
                <a:gd name="connsiteY6612" fmla="*/ 455718 h 6857985"/>
                <a:gd name="connsiteX6613" fmla="*/ 2699638 w 6868353"/>
                <a:gd name="connsiteY6613" fmla="*/ 451626 h 6857985"/>
                <a:gd name="connsiteX6614" fmla="*/ 2703362 w 6868353"/>
                <a:gd name="connsiteY6614" fmla="*/ 445666 h 6857985"/>
                <a:gd name="connsiteX6615" fmla="*/ 2365302 w 6868353"/>
                <a:gd name="connsiteY6615" fmla="*/ 445124 h 6857985"/>
                <a:gd name="connsiteX6616" fmla="*/ 2343983 w 6868353"/>
                <a:gd name="connsiteY6616" fmla="*/ 449927 h 6857985"/>
                <a:gd name="connsiteX6617" fmla="*/ 2298439 w 6868353"/>
                <a:gd name="connsiteY6617" fmla="*/ 463362 h 6857985"/>
                <a:gd name="connsiteX6618" fmla="*/ 2319406 w 6868353"/>
                <a:gd name="connsiteY6618" fmla="*/ 463787 h 6857985"/>
                <a:gd name="connsiteX6619" fmla="*/ 2252839 w 6868353"/>
                <a:gd name="connsiteY6619" fmla="*/ 476967 h 6857985"/>
                <a:gd name="connsiteX6620" fmla="*/ 2259791 w 6868353"/>
                <a:gd name="connsiteY6620" fmla="*/ 486608 h 6857985"/>
                <a:gd name="connsiteX6621" fmla="*/ 2326315 w 6868353"/>
                <a:gd name="connsiteY6621" fmla="*/ 463928 h 6857985"/>
                <a:gd name="connsiteX6622" fmla="*/ 2343615 w 6868353"/>
                <a:gd name="connsiteY6622" fmla="*/ 469152 h 6857985"/>
                <a:gd name="connsiteX6623" fmla="*/ 2305320 w 6868353"/>
                <a:gd name="connsiteY6623" fmla="*/ 482630 h 6857985"/>
                <a:gd name="connsiteX6624" fmla="*/ 2378102 w 6868353"/>
                <a:gd name="connsiteY6624" fmla="*/ 470327 h 6857985"/>
                <a:gd name="connsiteX6625" fmla="*/ 2354218 w 6868353"/>
                <a:gd name="connsiteY6625" fmla="*/ 455024 h 6857985"/>
                <a:gd name="connsiteX6626" fmla="*/ 2392754 w 6868353"/>
                <a:gd name="connsiteY6626" fmla="*/ 452206 h 6857985"/>
                <a:gd name="connsiteX6627" fmla="*/ 2377479 w 6868353"/>
                <a:gd name="connsiteY6627" fmla="*/ 446459 h 6857985"/>
                <a:gd name="connsiteX6628" fmla="*/ 2365302 w 6868353"/>
                <a:gd name="connsiteY6628" fmla="*/ 445124 h 6857985"/>
                <a:gd name="connsiteX6629" fmla="*/ 3035063 w 6868353"/>
                <a:gd name="connsiteY6629" fmla="*/ 443387 h 6857985"/>
                <a:gd name="connsiteX6630" fmla="*/ 3082192 w 6868353"/>
                <a:gd name="connsiteY6630" fmla="*/ 462060 h 6857985"/>
                <a:gd name="connsiteX6631" fmla="*/ 2988316 w 6868353"/>
                <a:gd name="connsiteY6631" fmla="*/ 455958 h 6857985"/>
                <a:gd name="connsiteX6632" fmla="*/ 3012893 w 6868353"/>
                <a:gd name="connsiteY6632" fmla="*/ 452504 h 6857985"/>
                <a:gd name="connsiteX6633" fmla="*/ 3024360 w 6868353"/>
                <a:gd name="connsiteY6633" fmla="*/ 451414 h 6857985"/>
                <a:gd name="connsiteX6634" fmla="*/ 3034058 w 6868353"/>
                <a:gd name="connsiteY6634" fmla="*/ 450862 h 6857985"/>
                <a:gd name="connsiteX6635" fmla="*/ 3035063 w 6868353"/>
                <a:gd name="connsiteY6635" fmla="*/ 443387 h 6857985"/>
                <a:gd name="connsiteX6636" fmla="*/ 4830365 w 6868353"/>
                <a:gd name="connsiteY6636" fmla="*/ 442770 h 6857985"/>
                <a:gd name="connsiteX6637" fmla="*/ 4867351 w 6868353"/>
                <a:gd name="connsiteY6637" fmla="*/ 457926 h 6857985"/>
                <a:gd name="connsiteX6638" fmla="*/ 4881127 w 6868353"/>
                <a:gd name="connsiteY6638" fmla="*/ 479275 h 6857985"/>
                <a:gd name="connsiteX6639" fmla="*/ 4876271 w 6868353"/>
                <a:gd name="connsiteY6639" fmla="*/ 474136 h 6857985"/>
                <a:gd name="connsiteX6640" fmla="*/ 4849739 w 6868353"/>
                <a:gd name="connsiteY6640" fmla="*/ 460191 h 6857985"/>
                <a:gd name="connsiteX6641" fmla="*/ 4855459 w 6868353"/>
                <a:gd name="connsiteY6641" fmla="*/ 459356 h 6857985"/>
                <a:gd name="connsiteX6642" fmla="*/ 4839801 w 6868353"/>
                <a:gd name="connsiteY6642" fmla="*/ 449871 h 6857985"/>
                <a:gd name="connsiteX6643" fmla="*/ 4830365 w 6868353"/>
                <a:gd name="connsiteY6643" fmla="*/ 442770 h 6857985"/>
                <a:gd name="connsiteX6644" fmla="*/ 2840899 w 6868353"/>
                <a:gd name="connsiteY6644" fmla="*/ 441546 h 6857985"/>
                <a:gd name="connsiteX6645" fmla="*/ 2783619 w 6868353"/>
                <a:gd name="connsiteY6645" fmla="*/ 459993 h 6857985"/>
                <a:gd name="connsiteX6646" fmla="*/ 2840899 w 6868353"/>
                <a:gd name="connsiteY6646" fmla="*/ 441546 h 6857985"/>
                <a:gd name="connsiteX6647" fmla="*/ 4216207 w 6868353"/>
                <a:gd name="connsiteY6647" fmla="*/ 441079 h 6857985"/>
                <a:gd name="connsiteX6648" fmla="*/ 4248697 w 6868353"/>
                <a:gd name="connsiteY6648" fmla="*/ 447294 h 6857985"/>
                <a:gd name="connsiteX6649" fmla="*/ 4275695 w 6868353"/>
                <a:gd name="connsiteY6649" fmla="*/ 467298 h 6857985"/>
                <a:gd name="connsiteX6650" fmla="*/ 4210911 w 6868353"/>
                <a:gd name="connsiteY6650" fmla="*/ 454868 h 6857985"/>
                <a:gd name="connsiteX6651" fmla="*/ 4216207 w 6868353"/>
                <a:gd name="connsiteY6651" fmla="*/ 441079 h 6857985"/>
                <a:gd name="connsiteX6652" fmla="*/ 2267096 w 6868353"/>
                <a:gd name="connsiteY6652" fmla="*/ 438927 h 6857985"/>
                <a:gd name="connsiteX6653" fmla="*/ 2220943 w 6868353"/>
                <a:gd name="connsiteY6653" fmla="*/ 452801 h 6857985"/>
                <a:gd name="connsiteX6654" fmla="*/ 2192827 w 6868353"/>
                <a:gd name="connsiteY6654" fmla="*/ 471757 h 6857985"/>
                <a:gd name="connsiteX6655" fmla="*/ 2267096 w 6868353"/>
                <a:gd name="connsiteY6655" fmla="*/ 438927 h 6857985"/>
                <a:gd name="connsiteX6656" fmla="*/ 4900111 w 6868353"/>
                <a:gd name="connsiteY6656" fmla="*/ 436705 h 6857985"/>
                <a:gd name="connsiteX6657" fmla="*/ 4952547 w 6868353"/>
                <a:gd name="connsiteY6657" fmla="*/ 470880 h 6857985"/>
                <a:gd name="connsiteX6658" fmla="*/ 4944649 w 6868353"/>
                <a:gd name="connsiteY6658" fmla="*/ 479318 h 6857985"/>
                <a:gd name="connsiteX6659" fmla="*/ 4960009 w 6868353"/>
                <a:gd name="connsiteY6659" fmla="*/ 493744 h 6857985"/>
                <a:gd name="connsiteX6660" fmla="*/ 4985123 w 6868353"/>
                <a:gd name="connsiteY6660" fmla="*/ 513309 h 6857985"/>
                <a:gd name="connsiteX6661" fmla="*/ 4906763 w 6868353"/>
                <a:gd name="connsiteY6661" fmla="*/ 464609 h 6857985"/>
                <a:gd name="connsiteX6662" fmla="*/ 4949221 w 6868353"/>
                <a:gd name="connsiteY6662" fmla="*/ 488364 h 6857985"/>
                <a:gd name="connsiteX6663" fmla="*/ 4919875 w 6868353"/>
                <a:gd name="connsiteY6663" fmla="*/ 457417 h 6857985"/>
                <a:gd name="connsiteX6664" fmla="*/ 4907939 w 6868353"/>
                <a:gd name="connsiteY6664" fmla="*/ 458790 h 6857985"/>
                <a:gd name="connsiteX6665" fmla="*/ 4914891 w 6868353"/>
                <a:gd name="connsiteY6665" fmla="*/ 452179 h 6857985"/>
                <a:gd name="connsiteX6666" fmla="*/ 4900111 w 6868353"/>
                <a:gd name="connsiteY6666" fmla="*/ 436705 h 6857985"/>
                <a:gd name="connsiteX6667" fmla="*/ 3129336 w 6868353"/>
                <a:gd name="connsiteY6667" fmla="*/ 436506 h 6857985"/>
                <a:gd name="connsiteX6668" fmla="*/ 3161119 w 6868353"/>
                <a:gd name="connsiteY6668" fmla="*/ 446034 h 6857985"/>
                <a:gd name="connsiteX6669" fmla="*/ 3137802 w 6868353"/>
                <a:gd name="connsiteY6669" fmla="*/ 443967 h 6857985"/>
                <a:gd name="connsiteX6670" fmla="*/ 3109785 w 6868353"/>
                <a:gd name="connsiteY6670" fmla="*/ 460432 h 6857985"/>
                <a:gd name="connsiteX6671" fmla="*/ 3156786 w 6868353"/>
                <a:gd name="connsiteY6671" fmla="*/ 464183 h 6857985"/>
                <a:gd name="connsiteX6672" fmla="*/ 3180599 w 6868353"/>
                <a:gd name="connsiteY6672" fmla="*/ 465755 h 6857985"/>
                <a:gd name="connsiteX6673" fmla="*/ 3207186 w 6868353"/>
                <a:gd name="connsiteY6673" fmla="*/ 465995 h 6857985"/>
                <a:gd name="connsiteX6674" fmla="*/ 3185978 w 6868353"/>
                <a:gd name="connsiteY6674" fmla="*/ 468501 h 6857985"/>
                <a:gd name="connsiteX6675" fmla="*/ 3185596 w 6868353"/>
                <a:gd name="connsiteY6675" fmla="*/ 473116 h 6857985"/>
                <a:gd name="connsiteX6676" fmla="*/ 3200277 w 6868353"/>
                <a:gd name="connsiteY6676" fmla="*/ 478524 h 6857985"/>
                <a:gd name="connsiteX6677" fmla="*/ 3156347 w 6868353"/>
                <a:gd name="connsiteY6677" fmla="*/ 464509 h 6857985"/>
                <a:gd name="connsiteX6678" fmla="*/ 3094821 w 6868353"/>
                <a:gd name="connsiteY6678" fmla="*/ 480591 h 6857985"/>
                <a:gd name="connsiteX6679" fmla="*/ 3050183 w 6868353"/>
                <a:gd name="connsiteY6679" fmla="*/ 467439 h 6857985"/>
                <a:gd name="connsiteX6680" fmla="*/ 3101276 w 6868353"/>
                <a:gd name="connsiteY6680" fmla="*/ 467722 h 6857985"/>
                <a:gd name="connsiteX6681" fmla="*/ 3122823 w 6868353"/>
                <a:gd name="connsiteY6681" fmla="*/ 449375 h 6857985"/>
                <a:gd name="connsiteX6682" fmla="*/ 3129336 w 6868353"/>
                <a:gd name="connsiteY6682" fmla="*/ 436506 h 6857985"/>
                <a:gd name="connsiteX6683" fmla="*/ 2074572 w 6868353"/>
                <a:gd name="connsiteY6683" fmla="*/ 432741 h 6857985"/>
                <a:gd name="connsiteX6684" fmla="*/ 2068046 w 6868353"/>
                <a:gd name="connsiteY6684" fmla="*/ 452235 h 6857985"/>
                <a:gd name="connsiteX6685" fmla="*/ 2106964 w 6868353"/>
                <a:gd name="connsiteY6685" fmla="*/ 436195 h 6857985"/>
                <a:gd name="connsiteX6686" fmla="*/ 2072222 w 6868353"/>
                <a:gd name="connsiteY6686" fmla="*/ 466407 h 6857985"/>
                <a:gd name="connsiteX6687" fmla="*/ 2042591 w 6868353"/>
                <a:gd name="connsiteY6687" fmla="*/ 448654 h 6857985"/>
                <a:gd name="connsiteX6688" fmla="*/ 2074572 w 6868353"/>
                <a:gd name="connsiteY6688" fmla="*/ 432741 h 6857985"/>
                <a:gd name="connsiteX6689" fmla="*/ 4985665 w 6868353"/>
                <a:gd name="connsiteY6689" fmla="*/ 431530 h 6857985"/>
                <a:gd name="connsiteX6690" fmla="*/ 5009643 w 6868353"/>
                <a:gd name="connsiteY6690" fmla="*/ 439324 h 6857985"/>
                <a:gd name="connsiteX6691" fmla="*/ 5075177 w 6868353"/>
                <a:gd name="connsiteY6691" fmla="*/ 478143 h 6857985"/>
                <a:gd name="connsiteX6692" fmla="*/ 4999339 w 6868353"/>
                <a:gd name="connsiteY6692" fmla="*/ 443019 h 6857985"/>
                <a:gd name="connsiteX6693" fmla="*/ 4985665 w 6868353"/>
                <a:gd name="connsiteY6693" fmla="*/ 431530 h 6857985"/>
                <a:gd name="connsiteX6694" fmla="*/ 2822911 w 6868353"/>
                <a:gd name="connsiteY6694" fmla="*/ 429863 h 6857985"/>
                <a:gd name="connsiteX6695" fmla="*/ 2835773 w 6868353"/>
                <a:gd name="connsiteY6695" fmla="*/ 430858 h 6857985"/>
                <a:gd name="connsiteX6696" fmla="*/ 2746441 w 6868353"/>
                <a:gd name="connsiteY6696" fmla="*/ 458025 h 6857985"/>
                <a:gd name="connsiteX6697" fmla="*/ 2744870 w 6868353"/>
                <a:gd name="connsiteY6697" fmla="*/ 443373 h 6857985"/>
                <a:gd name="connsiteX6698" fmla="*/ 2818289 w 6868353"/>
                <a:gd name="connsiteY6698" fmla="*/ 432543 h 6857985"/>
                <a:gd name="connsiteX6699" fmla="*/ 2822911 w 6868353"/>
                <a:gd name="connsiteY6699" fmla="*/ 429863 h 6857985"/>
                <a:gd name="connsiteX6700" fmla="*/ 3741617 w 6868353"/>
                <a:gd name="connsiteY6700" fmla="*/ 429032 h 6857985"/>
                <a:gd name="connsiteX6701" fmla="*/ 3763123 w 6868353"/>
                <a:gd name="connsiteY6701" fmla="*/ 429839 h 6857985"/>
                <a:gd name="connsiteX6702" fmla="*/ 3787431 w 6868353"/>
                <a:gd name="connsiteY6702" fmla="*/ 448229 h 6857985"/>
                <a:gd name="connsiteX6703" fmla="*/ 3741617 w 6868353"/>
                <a:gd name="connsiteY6703" fmla="*/ 429032 h 6857985"/>
                <a:gd name="connsiteX6704" fmla="*/ 2729977 w 6868353"/>
                <a:gd name="connsiteY6704" fmla="*/ 426299 h 6857985"/>
                <a:gd name="connsiteX6705" fmla="*/ 2781113 w 6868353"/>
                <a:gd name="connsiteY6705" fmla="*/ 430532 h 6857985"/>
                <a:gd name="connsiteX6706" fmla="*/ 2729977 w 6868353"/>
                <a:gd name="connsiteY6706" fmla="*/ 426299 h 6857985"/>
                <a:gd name="connsiteX6707" fmla="*/ 3999519 w 6868353"/>
                <a:gd name="connsiteY6707" fmla="*/ 424983 h 6857985"/>
                <a:gd name="connsiteX6708" fmla="*/ 4103843 w 6868353"/>
                <a:gd name="connsiteY6708" fmla="*/ 465911 h 6857985"/>
                <a:gd name="connsiteX6709" fmla="*/ 4038889 w 6868353"/>
                <a:gd name="connsiteY6709" fmla="*/ 450961 h 6857985"/>
                <a:gd name="connsiteX6710" fmla="*/ 3999519 w 6868353"/>
                <a:gd name="connsiteY6710" fmla="*/ 424983 h 6857985"/>
                <a:gd name="connsiteX6711" fmla="*/ 3444261 w 6868353"/>
                <a:gd name="connsiteY6711" fmla="*/ 423667 h 6857985"/>
                <a:gd name="connsiteX6712" fmla="*/ 3476199 w 6868353"/>
                <a:gd name="connsiteY6712" fmla="*/ 427148 h 6857985"/>
                <a:gd name="connsiteX6713" fmla="*/ 3363976 w 6868353"/>
                <a:gd name="connsiteY6713" fmla="*/ 437285 h 6857985"/>
                <a:gd name="connsiteX6714" fmla="*/ 3444261 w 6868353"/>
                <a:gd name="connsiteY6714" fmla="*/ 423667 h 6857985"/>
                <a:gd name="connsiteX6715" fmla="*/ 1935875 w 6868353"/>
                <a:gd name="connsiteY6715" fmla="*/ 422916 h 6857985"/>
                <a:gd name="connsiteX6716" fmla="*/ 1922667 w 6868353"/>
                <a:gd name="connsiteY6716" fmla="*/ 443542 h 6857985"/>
                <a:gd name="connsiteX6717" fmla="*/ 1862683 w 6868353"/>
                <a:gd name="connsiteY6717" fmla="*/ 476146 h 6857985"/>
                <a:gd name="connsiteX6718" fmla="*/ 1820919 w 6868353"/>
                <a:gd name="connsiteY6718" fmla="*/ 497991 h 6857985"/>
                <a:gd name="connsiteX6719" fmla="*/ 1900242 w 6868353"/>
                <a:gd name="connsiteY6719" fmla="*/ 436039 h 6857985"/>
                <a:gd name="connsiteX6720" fmla="*/ 1935875 w 6868353"/>
                <a:gd name="connsiteY6720" fmla="*/ 422916 h 6857985"/>
                <a:gd name="connsiteX6721" fmla="*/ 3647955 w 6868353"/>
                <a:gd name="connsiteY6721" fmla="*/ 417720 h 6857985"/>
                <a:gd name="connsiteX6722" fmla="*/ 3665623 w 6868353"/>
                <a:gd name="connsiteY6722" fmla="*/ 419560 h 6857985"/>
                <a:gd name="connsiteX6723" fmla="*/ 3669657 w 6868353"/>
                <a:gd name="connsiteY6723" fmla="*/ 417720 h 6857985"/>
                <a:gd name="connsiteX6724" fmla="*/ 3721939 w 6868353"/>
                <a:gd name="connsiteY6724" fmla="*/ 439961 h 6857985"/>
                <a:gd name="connsiteX6725" fmla="*/ 3683631 w 6868353"/>
                <a:gd name="connsiteY6725" fmla="*/ 429201 h 6857985"/>
                <a:gd name="connsiteX6726" fmla="*/ 3665537 w 6868353"/>
                <a:gd name="connsiteY6726" fmla="*/ 423241 h 6857985"/>
                <a:gd name="connsiteX6727" fmla="*/ 3647955 w 6868353"/>
                <a:gd name="connsiteY6727" fmla="*/ 417720 h 6857985"/>
                <a:gd name="connsiteX6728" fmla="*/ 3299817 w 6868353"/>
                <a:gd name="connsiteY6728" fmla="*/ 417564 h 6857985"/>
                <a:gd name="connsiteX6729" fmla="*/ 3320471 w 6868353"/>
                <a:gd name="connsiteY6729" fmla="*/ 420707 h 6857985"/>
                <a:gd name="connsiteX6730" fmla="*/ 3305153 w 6868353"/>
                <a:gd name="connsiteY6730" fmla="*/ 425365 h 6857985"/>
                <a:gd name="connsiteX6731" fmla="*/ 3271020 w 6868353"/>
                <a:gd name="connsiteY6731" fmla="*/ 423397 h 6857985"/>
                <a:gd name="connsiteX6732" fmla="*/ 3285404 w 6868353"/>
                <a:gd name="connsiteY6732" fmla="*/ 433463 h 6857985"/>
                <a:gd name="connsiteX6733" fmla="*/ 3243159 w 6868353"/>
                <a:gd name="connsiteY6733" fmla="*/ 423666 h 6857985"/>
                <a:gd name="connsiteX6734" fmla="*/ 3299817 w 6868353"/>
                <a:gd name="connsiteY6734" fmla="*/ 417564 h 6857985"/>
                <a:gd name="connsiteX6735" fmla="*/ 3898915 w 6868353"/>
                <a:gd name="connsiteY6735" fmla="*/ 415531 h 6857985"/>
                <a:gd name="connsiteX6736" fmla="*/ 3941503 w 6868353"/>
                <a:gd name="connsiteY6736" fmla="*/ 439536 h 6857985"/>
                <a:gd name="connsiteX6737" fmla="*/ 3930191 w 6868353"/>
                <a:gd name="connsiteY6737" fmla="*/ 432699 h 6857985"/>
                <a:gd name="connsiteX6738" fmla="*/ 3891103 w 6868353"/>
                <a:gd name="connsiteY6738" fmla="*/ 420438 h 6857985"/>
                <a:gd name="connsiteX6739" fmla="*/ 3898915 w 6868353"/>
                <a:gd name="connsiteY6739" fmla="*/ 415531 h 6857985"/>
                <a:gd name="connsiteX6740" fmla="*/ 3555255 w 6868353"/>
                <a:gd name="connsiteY6740" fmla="*/ 414878 h 6857985"/>
                <a:gd name="connsiteX6741" fmla="*/ 3587715 w 6868353"/>
                <a:gd name="connsiteY6741" fmla="*/ 415498 h 6857985"/>
                <a:gd name="connsiteX6742" fmla="*/ 3596125 w 6868353"/>
                <a:gd name="connsiteY6742" fmla="*/ 429952 h 6857985"/>
                <a:gd name="connsiteX6743" fmla="*/ 3566281 w 6868353"/>
                <a:gd name="connsiteY6743" fmla="*/ 441986 h 6857985"/>
                <a:gd name="connsiteX6744" fmla="*/ 3553059 w 6868353"/>
                <a:gd name="connsiteY6744" fmla="*/ 430547 h 6857985"/>
                <a:gd name="connsiteX6745" fmla="*/ 3528071 w 6868353"/>
                <a:gd name="connsiteY6745" fmla="*/ 439664 h 6857985"/>
                <a:gd name="connsiteX6746" fmla="*/ 3508691 w 6868353"/>
                <a:gd name="connsiteY6746" fmla="*/ 430830 h 6857985"/>
                <a:gd name="connsiteX6747" fmla="*/ 3479483 w 6868353"/>
                <a:gd name="connsiteY6747" fmla="*/ 418202 h 6857985"/>
                <a:gd name="connsiteX6748" fmla="*/ 3516747 w 6868353"/>
                <a:gd name="connsiteY6748" fmla="*/ 421486 h 6857985"/>
                <a:gd name="connsiteX6749" fmla="*/ 3547071 w 6868353"/>
                <a:gd name="connsiteY6749" fmla="*/ 427715 h 6857985"/>
                <a:gd name="connsiteX6750" fmla="*/ 3528921 w 6868353"/>
                <a:gd name="connsiteY6750" fmla="*/ 419292 h 6857985"/>
                <a:gd name="connsiteX6751" fmla="*/ 3555255 w 6868353"/>
                <a:gd name="connsiteY6751" fmla="*/ 414878 h 6857985"/>
                <a:gd name="connsiteX6752" fmla="*/ 2908769 w 6868353"/>
                <a:gd name="connsiteY6752" fmla="*/ 414368 h 6857985"/>
                <a:gd name="connsiteX6753" fmla="*/ 2941556 w 6868353"/>
                <a:gd name="connsiteY6753" fmla="*/ 415469 h 6857985"/>
                <a:gd name="connsiteX6754" fmla="*/ 2929083 w 6868353"/>
                <a:gd name="connsiteY6754" fmla="*/ 427120 h 6857985"/>
                <a:gd name="connsiteX6755" fmla="*/ 2954679 w 6868353"/>
                <a:gd name="connsiteY6755" fmla="*/ 418569 h 6857985"/>
                <a:gd name="connsiteX6756" fmla="*/ 2985556 w 6868353"/>
                <a:gd name="connsiteY6756" fmla="*/ 435699 h 6857985"/>
                <a:gd name="connsiteX6757" fmla="*/ 2878740 w 6868353"/>
                <a:gd name="connsiteY6757" fmla="*/ 459073 h 6857985"/>
                <a:gd name="connsiteX6758" fmla="*/ 2864229 w 6868353"/>
                <a:gd name="connsiteY6758" fmla="*/ 456397 h 6857985"/>
                <a:gd name="connsiteX6759" fmla="*/ 2848982 w 6868353"/>
                <a:gd name="connsiteY6759" fmla="*/ 456935 h 6857985"/>
                <a:gd name="connsiteX6760" fmla="*/ 2816987 w 6868353"/>
                <a:gd name="connsiteY6760" fmla="*/ 461918 h 6857985"/>
                <a:gd name="connsiteX6761" fmla="*/ 2753181 w 6868353"/>
                <a:gd name="connsiteY6761" fmla="*/ 459243 h 6857985"/>
                <a:gd name="connsiteX6762" fmla="*/ 2844763 w 6868353"/>
                <a:gd name="connsiteY6762" fmla="*/ 437469 h 6857985"/>
                <a:gd name="connsiteX6763" fmla="*/ 2833084 w 6868353"/>
                <a:gd name="connsiteY6763" fmla="*/ 425535 h 6857985"/>
                <a:gd name="connsiteX6764" fmla="*/ 2869666 w 6868353"/>
                <a:gd name="connsiteY6764" fmla="*/ 426752 h 6857985"/>
                <a:gd name="connsiteX6765" fmla="*/ 2857915 w 6868353"/>
                <a:gd name="connsiteY6765" fmla="*/ 439961 h 6857985"/>
                <a:gd name="connsiteX6766" fmla="*/ 2890321 w 6868353"/>
                <a:gd name="connsiteY6766" fmla="*/ 432641 h 6857985"/>
                <a:gd name="connsiteX6767" fmla="*/ 2907550 w 6868353"/>
                <a:gd name="connsiteY6767" fmla="*/ 431835 h 6857985"/>
                <a:gd name="connsiteX6768" fmla="*/ 2927271 w 6868353"/>
                <a:gd name="connsiteY6768" fmla="*/ 436478 h 6857985"/>
                <a:gd name="connsiteX6769" fmla="*/ 2882025 w 6868353"/>
                <a:gd name="connsiteY6769" fmla="*/ 440456 h 6857985"/>
                <a:gd name="connsiteX6770" fmla="*/ 2948790 w 6868353"/>
                <a:gd name="connsiteY6770" fmla="*/ 431778 h 6857985"/>
                <a:gd name="connsiteX6771" fmla="*/ 2889472 w 6868353"/>
                <a:gd name="connsiteY6771" fmla="*/ 417932 h 6857985"/>
                <a:gd name="connsiteX6772" fmla="*/ 2908769 w 6868353"/>
                <a:gd name="connsiteY6772" fmla="*/ 414368 h 6857985"/>
                <a:gd name="connsiteX6773" fmla="*/ 4101365 w 6868353"/>
                <a:gd name="connsiteY6773" fmla="*/ 412666 h 6857985"/>
                <a:gd name="connsiteX6774" fmla="*/ 4149457 w 6868353"/>
                <a:gd name="connsiteY6774" fmla="*/ 426073 h 6857985"/>
                <a:gd name="connsiteX6775" fmla="*/ 4183717 w 6868353"/>
                <a:gd name="connsiteY6775" fmla="*/ 440839 h 6857985"/>
                <a:gd name="connsiteX6776" fmla="*/ 4194731 w 6868353"/>
                <a:gd name="connsiteY6776" fmla="*/ 460687 h 6857985"/>
                <a:gd name="connsiteX6777" fmla="*/ 4157059 w 6868353"/>
                <a:gd name="connsiteY6777" fmla="*/ 450621 h 6857985"/>
                <a:gd name="connsiteX6778" fmla="*/ 4161971 w 6868353"/>
                <a:gd name="connsiteY6778" fmla="*/ 436733 h 6857985"/>
                <a:gd name="connsiteX6779" fmla="*/ 4128929 w 6868353"/>
                <a:gd name="connsiteY6779" fmla="*/ 419532 h 6857985"/>
                <a:gd name="connsiteX6780" fmla="*/ 4112875 w 6868353"/>
                <a:gd name="connsiteY6780" fmla="*/ 426044 h 6857985"/>
                <a:gd name="connsiteX6781" fmla="*/ 4101365 w 6868353"/>
                <a:gd name="connsiteY6781" fmla="*/ 412666 h 6857985"/>
                <a:gd name="connsiteX6782" fmla="*/ 3416287 w 6868353"/>
                <a:gd name="connsiteY6782" fmla="*/ 407598 h 6857985"/>
                <a:gd name="connsiteX6783" fmla="*/ 3419303 w 6868353"/>
                <a:gd name="connsiteY6783" fmla="*/ 419094 h 6857985"/>
                <a:gd name="connsiteX6784" fmla="*/ 3376151 w 6868353"/>
                <a:gd name="connsiteY6784" fmla="*/ 421897 h 6857985"/>
                <a:gd name="connsiteX6785" fmla="*/ 3402299 w 6868353"/>
                <a:gd name="connsiteY6785" fmla="*/ 417253 h 6857985"/>
                <a:gd name="connsiteX6786" fmla="*/ 3383683 w 6868353"/>
                <a:gd name="connsiteY6786" fmla="*/ 409707 h 6857985"/>
                <a:gd name="connsiteX6787" fmla="*/ 3416287 w 6868353"/>
                <a:gd name="connsiteY6787" fmla="*/ 407598 h 6857985"/>
                <a:gd name="connsiteX6788" fmla="*/ 2185125 w 6868353"/>
                <a:gd name="connsiteY6788" fmla="*/ 404908 h 6857985"/>
                <a:gd name="connsiteX6789" fmla="*/ 2181841 w 6868353"/>
                <a:gd name="connsiteY6789" fmla="*/ 438262 h 6857985"/>
                <a:gd name="connsiteX6790" fmla="*/ 2142484 w 6868353"/>
                <a:gd name="connsiteY6790" fmla="*/ 425153 h 6857985"/>
                <a:gd name="connsiteX6791" fmla="*/ 2185125 w 6868353"/>
                <a:gd name="connsiteY6791" fmla="*/ 404908 h 6857985"/>
                <a:gd name="connsiteX6792" fmla="*/ 4588031 w 6868353"/>
                <a:gd name="connsiteY6792" fmla="*/ 403450 h 6857985"/>
                <a:gd name="connsiteX6793" fmla="*/ 4620647 w 6868353"/>
                <a:gd name="connsiteY6793" fmla="*/ 419334 h 6857985"/>
                <a:gd name="connsiteX6794" fmla="*/ 4610555 w 6868353"/>
                <a:gd name="connsiteY6794" fmla="*/ 404115 h 6857985"/>
                <a:gd name="connsiteX6795" fmla="*/ 4653607 w 6868353"/>
                <a:gd name="connsiteY6795" fmla="*/ 429428 h 6857985"/>
                <a:gd name="connsiteX6796" fmla="*/ 4588031 w 6868353"/>
                <a:gd name="connsiteY6796" fmla="*/ 403450 h 6857985"/>
                <a:gd name="connsiteX6797" fmla="*/ 2260342 w 6868353"/>
                <a:gd name="connsiteY6797" fmla="*/ 400561 h 6857985"/>
                <a:gd name="connsiteX6798" fmla="*/ 2228149 w 6868353"/>
                <a:gd name="connsiteY6798" fmla="*/ 414619 h 6857985"/>
                <a:gd name="connsiteX6799" fmla="*/ 2199509 w 6868353"/>
                <a:gd name="connsiteY6799" fmla="*/ 414492 h 6857985"/>
                <a:gd name="connsiteX6800" fmla="*/ 2260342 w 6868353"/>
                <a:gd name="connsiteY6800" fmla="*/ 400561 h 6857985"/>
                <a:gd name="connsiteX6801" fmla="*/ 3053719 w 6868353"/>
                <a:gd name="connsiteY6801" fmla="*/ 392715 h 6857985"/>
                <a:gd name="connsiteX6802" fmla="*/ 3030348 w 6868353"/>
                <a:gd name="connsiteY6802" fmla="*/ 402855 h 6857985"/>
                <a:gd name="connsiteX6803" fmla="*/ 2986758 w 6868353"/>
                <a:gd name="connsiteY6803" fmla="*/ 396753 h 6857985"/>
                <a:gd name="connsiteX6804" fmla="*/ 3015214 w 6868353"/>
                <a:gd name="connsiteY6804" fmla="*/ 403124 h 6857985"/>
                <a:gd name="connsiteX6805" fmla="*/ 3049857 w 6868353"/>
                <a:gd name="connsiteY6805" fmla="*/ 410259 h 6857985"/>
                <a:gd name="connsiteX6806" fmla="*/ 3103838 w 6868353"/>
                <a:gd name="connsiteY6806" fmla="*/ 414167 h 6857985"/>
                <a:gd name="connsiteX6807" fmla="*/ 3053719 w 6868353"/>
                <a:gd name="connsiteY6807" fmla="*/ 392715 h 6857985"/>
                <a:gd name="connsiteX6808" fmla="*/ 4825771 w 6868353"/>
                <a:gd name="connsiteY6808" fmla="*/ 388344 h 6857985"/>
                <a:gd name="connsiteX6809" fmla="*/ 4847035 w 6868353"/>
                <a:gd name="connsiteY6809" fmla="*/ 402515 h 6857985"/>
                <a:gd name="connsiteX6810" fmla="*/ 4885131 w 6868353"/>
                <a:gd name="connsiteY6810" fmla="*/ 421132 h 6857985"/>
                <a:gd name="connsiteX6811" fmla="*/ 4845393 w 6868353"/>
                <a:gd name="connsiteY6811" fmla="*/ 414421 h 6857985"/>
                <a:gd name="connsiteX6812" fmla="*/ 4835681 w 6868353"/>
                <a:gd name="connsiteY6812" fmla="*/ 401185 h 6857985"/>
                <a:gd name="connsiteX6813" fmla="*/ 4825771 w 6868353"/>
                <a:gd name="connsiteY6813" fmla="*/ 388344 h 6857985"/>
                <a:gd name="connsiteX6814" fmla="*/ 2536478 w 6868353"/>
                <a:gd name="connsiteY6814" fmla="*/ 386333 h 6857985"/>
                <a:gd name="connsiteX6815" fmla="*/ 2510782 w 6868353"/>
                <a:gd name="connsiteY6815" fmla="*/ 398126 h 6857985"/>
                <a:gd name="connsiteX6816" fmla="*/ 2486248 w 6868353"/>
                <a:gd name="connsiteY6816" fmla="*/ 401127 h 6857985"/>
                <a:gd name="connsiteX6817" fmla="*/ 2492548 w 6868353"/>
                <a:gd name="connsiteY6817" fmla="*/ 411207 h 6857985"/>
                <a:gd name="connsiteX6818" fmla="*/ 2525478 w 6868353"/>
                <a:gd name="connsiteY6818" fmla="*/ 404752 h 6857985"/>
                <a:gd name="connsiteX6819" fmla="*/ 2538644 w 6868353"/>
                <a:gd name="connsiteY6819" fmla="*/ 400957 h 6857985"/>
                <a:gd name="connsiteX6820" fmla="*/ 2536478 w 6868353"/>
                <a:gd name="connsiteY6820" fmla="*/ 386333 h 6857985"/>
                <a:gd name="connsiteX6821" fmla="*/ 2893165 w 6868353"/>
                <a:gd name="connsiteY6821" fmla="*/ 378669 h 6857985"/>
                <a:gd name="connsiteX6822" fmla="*/ 2920631 w 6868353"/>
                <a:gd name="connsiteY6822" fmla="*/ 381293 h 6857985"/>
                <a:gd name="connsiteX6823" fmla="*/ 2855183 w 6868353"/>
                <a:gd name="connsiteY6823" fmla="*/ 395677 h 6857985"/>
                <a:gd name="connsiteX6824" fmla="*/ 2841309 w 6868353"/>
                <a:gd name="connsiteY6824" fmla="*/ 394686 h 6857985"/>
                <a:gd name="connsiteX6825" fmla="*/ 2860251 w 6868353"/>
                <a:gd name="connsiteY6825" fmla="*/ 385781 h 6857985"/>
                <a:gd name="connsiteX6826" fmla="*/ 2893165 w 6868353"/>
                <a:gd name="connsiteY6826" fmla="*/ 378669 h 6857985"/>
                <a:gd name="connsiteX6827" fmla="*/ 3929751 w 6868353"/>
                <a:gd name="connsiteY6827" fmla="*/ 377103 h 6857985"/>
                <a:gd name="connsiteX6828" fmla="*/ 3991293 w 6868353"/>
                <a:gd name="connsiteY6828" fmla="*/ 391501 h 6857985"/>
                <a:gd name="connsiteX6829" fmla="*/ 3970979 w 6868353"/>
                <a:gd name="connsiteY6829" fmla="*/ 407144 h 6857985"/>
                <a:gd name="connsiteX6830" fmla="*/ 3948991 w 6868353"/>
                <a:gd name="connsiteY6830" fmla="*/ 405134 h 6857985"/>
                <a:gd name="connsiteX6831" fmla="*/ 3931691 w 6868353"/>
                <a:gd name="connsiteY6831" fmla="*/ 394828 h 6857985"/>
                <a:gd name="connsiteX6832" fmla="*/ 3959439 w 6868353"/>
                <a:gd name="connsiteY6832" fmla="*/ 400236 h 6857985"/>
                <a:gd name="connsiteX6833" fmla="*/ 3929751 w 6868353"/>
                <a:gd name="connsiteY6833" fmla="*/ 377103 h 6857985"/>
                <a:gd name="connsiteX6834" fmla="*/ 3879615 w 6868353"/>
                <a:gd name="connsiteY6834" fmla="*/ 375933 h 6857985"/>
                <a:gd name="connsiteX6835" fmla="*/ 3891515 w 6868353"/>
                <a:gd name="connsiteY6835" fmla="*/ 376650 h 6857985"/>
                <a:gd name="connsiteX6836" fmla="*/ 3905119 w 6868353"/>
                <a:gd name="connsiteY6836" fmla="*/ 401213 h 6857985"/>
                <a:gd name="connsiteX6837" fmla="*/ 3882623 w 6868353"/>
                <a:gd name="connsiteY6837" fmla="*/ 393384 h 6857985"/>
                <a:gd name="connsiteX6838" fmla="*/ 3879615 w 6868353"/>
                <a:gd name="connsiteY6838" fmla="*/ 375933 h 6857985"/>
                <a:gd name="connsiteX6839" fmla="*/ 3254739 w 6868353"/>
                <a:gd name="connsiteY6839" fmla="*/ 372502 h 6857985"/>
                <a:gd name="connsiteX6840" fmla="*/ 3217506 w 6868353"/>
                <a:gd name="connsiteY6840" fmla="*/ 379736 h 6857985"/>
                <a:gd name="connsiteX6841" fmla="*/ 3275862 w 6868353"/>
                <a:gd name="connsiteY6841" fmla="*/ 384762 h 6857985"/>
                <a:gd name="connsiteX6842" fmla="*/ 3254739 w 6868353"/>
                <a:gd name="connsiteY6842" fmla="*/ 372502 h 6857985"/>
                <a:gd name="connsiteX6843" fmla="*/ 4863543 w 6868353"/>
                <a:gd name="connsiteY6843" fmla="*/ 371511 h 6857985"/>
                <a:gd name="connsiteX6844" fmla="*/ 4972255 w 6868353"/>
                <a:gd name="connsiteY6844" fmla="*/ 428621 h 6857985"/>
                <a:gd name="connsiteX6845" fmla="*/ 4867675 w 6868353"/>
                <a:gd name="connsiteY6845" fmla="*/ 382596 h 6857985"/>
                <a:gd name="connsiteX6846" fmla="*/ 4873751 w 6868353"/>
                <a:gd name="connsiteY6846" fmla="*/ 381945 h 6857985"/>
                <a:gd name="connsiteX6847" fmla="*/ 4863543 w 6868353"/>
                <a:gd name="connsiteY6847" fmla="*/ 371511 h 6857985"/>
                <a:gd name="connsiteX6848" fmla="*/ 2533615 w 6868353"/>
                <a:gd name="connsiteY6848" fmla="*/ 370354 h 6857985"/>
                <a:gd name="connsiteX6849" fmla="*/ 2509268 w 6868353"/>
                <a:gd name="connsiteY6849" fmla="*/ 373847 h 6857985"/>
                <a:gd name="connsiteX6850" fmla="*/ 2526228 w 6868353"/>
                <a:gd name="connsiteY6850" fmla="*/ 380458 h 6857985"/>
                <a:gd name="connsiteX6851" fmla="*/ 2483048 w 6868353"/>
                <a:gd name="connsiteY6851" fmla="*/ 396102 h 6857985"/>
                <a:gd name="connsiteX6852" fmla="*/ 2462167 w 6868353"/>
                <a:gd name="connsiteY6852" fmla="*/ 394672 h 6857985"/>
                <a:gd name="connsiteX6853" fmla="*/ 2408355 w 6868353"/>
                <a:gd name="connsiteY6853" fmla="*/ 415072 h 6857985"/>
                <a:gd name="connsiteX6854" fmla="*/ 2450756 w 6868353"/>
                <a:gd name="connsiteY6854" fmla="*/ 408291 h 6857985"/>
                <a:gd name="connsiteX6855" fmla="*/ 2354742 w 6868353"/>
                <a:gd name="connsiteY6855" fmla="*/ 435770 h 6857985"/>
                <a:gd name="connsiteX6856" fmla="*/ 2418237 w 6868353"/>
                <a:gd name="connsiteY6856" fmla="*/ 430022 h 6857985"/>
                <a:gd name="connsiteX6857" fmla="*/ 2467985 w 6868353"/>
                <a:gd name="connsiteY6857" fmla="*/ 414237 h 6857985"/>
                <a:gd name="connsiteX6858" fmla="*/ 2447231 w 6868353"/>
                <a:gd name="connsiteY6858" fmla="*/ 412779 h 6857985"/>
                <a:gd name="connsiteX6859" fmla="*/ 2558280 w 6868353"/>
                <a:gd name="connsiteY6859" fmla="*/ 379198 h 6857985"/>
                <a:gd name="connsiteX6860" fmla="*/ 2573102 w 6868353"/>
                <a:gd name="connsiteY6860" fmla="*/ 371298 h 6857985"/>
                <a:gd name="connsiteX6861" fmla="*/ 2533615 w 6868353"/>
                <a:gd name="connsiteY6861" fmla="*/ 370354 h 6857985"/>
                <a:gd name="connsiteX6862" fmla="*/ 3543893 w 6868353"/>
                <a:gd name="connsiteY6862" fmla="*/ 369837 h 6857985"/>
                <a:gd name="connsiteX6863" fmla="*/ 3586483 w 6868353"/>
                <a:gd name="connsiteY6863" fmla="*/ 383488 h 6857985"/>
                <a:gd name="connsiteX6864" fmla="*/ 3553611 w 6868353"/>
                <a:gd name="connsiteY6864" fmla="*/ 383927 h 6857985"/>
                <a:gd name="connsiteX6865" fmla="*/ 3529119 w 6868353"/>
                <a:gd name="connsiteY6865" fmla="*/ 372658 h 6857985"/>
                <a:gd name="connsiteX6866" fmla="*/ 3543893 w 6868353"/>
                <a:gd name="connsiteY6866" fmla="*/ 369837 h 6857985"/>
                <a:gd name="connsiteX6867" fmla="*/ 3698919 w 6868353"/>
                <a:gd name="connsiteY6867" fmla="*/ 369161 h 6857985"/>
                <a:gd name="connsiteX6868" fmla="*/ 3749955 w 6868353"/>
                <a:gd name="connsiteY6868" fmla="*/ 379793 h 6857985"/>
                <a:gd name="connsiteX6869" fmla="*/ 3732911 w 6868353"/>
                <a:gd name="connsiteY6869" fmla="*/ 376240 h 6857985"/>
                <a:gd name="connsiteX6870" fmla="*/ 3731793 w 6868353"/>
                <a:gd name="connsiteY6870" fmla="*/ 402416 h 6857985"/>
                <a:gd name="connsiteX6871" fmla="*/ 3698919 w 6868353"/>
                <a:gd name="connsiteY6871" fmla="*/ 369161 h 6857985"/>
                <a:gd name="connsiteX6872" fmla="*/ 3449343 w 6868353"/>
                <a:gd name="connsiteY6872" fmla="*/ 364687 h 6857985"/>
                <a:gd name="connsiteX6873" fmla="*/ 3470905 w 6868353"/>
                <a:gd name="connsiteY6873" fmla="*/ 383757 h 6857985"/>
                <a:gd name="connsiteX6874" fmla="*/ 3449343 w 6868353"/>
                <a:gd name="connsiteY6874" fmla="*/ 364687 h 6857985"/>
                <a:gd name="connsiteX6875" fmla="*/ 4421159 w 6868353"/>
                <a:gd name="connsiteY6875" fmla="*/ 363569 h 6857985"/>
                <a:gd name="connsiteX6876" fmla="*/ 4459837 w 6868353"/>
                <a:gd name="connsiteY6876" fmla="*/ 374795 h 6857985"/>
                <a:gd name="connsiteX6877" fmla="*/ 4486907 w 6868353"/>
                <a:gd name="connsiteY6877" fmla="*/ 387466 h 6857985"/>
                <a:gd name="connsiteX6878" fmla="*/ 4503809 w 6868353"/>
                <a:gd name="connsiteY6878" fmla="*/ 399684 h 6857985"/>
                <a:gd name="connsiteX6879" fmla="*/ 4482121 w 6868353"/>
                <a:gd name="connsiteY6879" fmla="*/ 387622 h 6857985"/>
                <a:gd name="connsiteX6880" fmla="*/ 4448667 w 6868353"/>
                <a:gd name="connsiteY6880" fmla="*/ 379326 h 6857985"/>
                <a:gd name="connsiteX6881" fmla="*/ 4421159 w 6868353"/>
                <a:gd name="connsiteY6881" fmla="*/ 363569 h 6857985"/>
                <a:gd name="connsiteX6882" fmla="*/ 3233744 w 6868353"/>
                <a:gd name="connsiteY6882" fmla="*/ 360242 h 6857985"/>
                <a:gd name="connsiteX6883" fmla="*/ 3295865 w 6868353"/>
                <a:gd name="connsiteY6883" fmla="*/ 376636 h 6857985"/>
                <a:gd name="connsiteX6884" fmla="*/ 3322439 w 6868353"/>
                <a:gd name="connsiteY6884" fmla="*/ 370718 h 6857985"/>
                <a:gd name="connsiteX6885" fmla="*/ 3356189 w 6868353"/>
                <a:gd name="connsiteY6885" fmla="*/ 374045 h 6857985"/>
                <a:gd name="connsiteX6886" fmla="*/ 3386727 w 6868353"/>
                <a:gd name="connsiteY6886" fmla="*/ 380317 h 6857985"/>
                <a:gd name="connsiteX6887" fmla="*/ 3350880 w 6868353"/>
                <a:gd name="connsiteY6887" fmla="*/ 391444 h 6857985"/>
                <a:gd name="connsiteX6888" fmla="*/ 3347695 w 6868353"/>
                <a:gd name="connsiteY6888" fmla="*/ 379920 h 6857985"/>
                <a:gd name="connsiteX6889" fmla="*/ 3331485 w 6868353"/>
                <a:gd name="connsiteY6889" fmla="*/ 386999 h 6857985"/>
                <a:gd name="connsiteX6890" fmla="*/ 3318248 w 6868353"/>
                <a:gd name="connsiteY6890" fmla="*/ 394573 h 6857985"/>
                <a:gd name="connsiteX6891" fmla="*/ 3288476 w 6868353"/>
                <a:gd name="connsiteY6891" fmla="*/ 389137 h 6857985"/>
                <a:gd name="connsiteX6892" fmla="*/ 3229511 w 6868353"/>
                <a:gd name="connsiteY6892" fmla="*/ 398834 h 6857985"/>
                <a:gd name="connsiteX6893" fmla="*/ 3258462 w 6868353"/>
                <a:gd name="connsiteY6893" fmla="*/ 418937 h 6857985"/>
                <a:gd name="connsiteX6894" fmla="*/ 3216727 w 6868353"/>
                <a:gd name="connsiteY6894" fmla="*/ 394446 h 6857985"/>
                <a:gd name="connsiteX6895" fmla="*/ 3220479 w 6868353"/>
                <a:gd name="connsiteY6895" fmla="*/ 405743 h 6857985"/>
                <a:gd name="connsiteX6896" fmla="*/ 3198776 w 6868353"/>
                <a:gd name="connsiteY6896" fmla="*/ 408277 h 6857985"/>
                <a:gd name="connsiteX6897" fmla="*/ 3173180 w 6868353"/>
                <a:gd name="connsiteY6897" fmla="*/ 399783 h 6857985"/>
                <a:gd name="connsiteX6898" fmla="*/ 3164431 w 6868353"/>
                <a:gd name="connsiteY6898" fmla="*/ 407130 h 6857985"/>
                <a:gd name="connsiteX6899" fmla="*/ 3112941 w 6868353"/>
                <a:gd name="connsiteY6899" fmla="*/ 391968 h 6857985"/>
                <a:gd name="connsiteX6900" fmla="*/ 3166823 w 6868353"/>
                <a:gd name="connsiteY6900" fmla="*/ 397900 h 6857985"/>
                <a:gd name="connsiteX6901" fmla="*/ 3113168 w 6868353"/>
                <a:gd name="connsiteY6901" fmla="*/ 377174 h 6857985"/>
                <a:gd name="connsiteX6902" fmla="*/ 3121266 w 6868353"/>
                <a:gd name="connsiteY6902" fmla="*/ 414209 h 6857985"/>
                <a:gd name="connsiteX6903" fmla="*/ 3172727 w 6868353"/>
                <a:gd name="connsiteY6903" fmla="*/ 414577 h 6857985"/>
                <a:gd name="connsiteX6904" fmla="*/ 3187549 w 6868353"/>
                <a:gd name="connsiteY6904" fmla="*/ 424246 h 6857985"/>
                <a:gd name="connsiteX6905" fmla="*/ 3178814 w 6868353"/>
                <a:gd name="connsiteY6905" fmla="*/ 425521 h 6857985"/>
                <a:gd name="connsiteX6906" fmla="*/ 3153246 w 6868353"/>
                <a:gd name="connsiteY6906" fmla="*/ 423666 h 6857985"/>
                <a:gd name="connsiteX6907" fmla="*/ 3167446 w 6868353"/>
                <a:gd name="connsiteY6907" fmla="*/ 430985 h 6857985"/>
                <a:gd name="connsiteX6908" fmla="*/ 3194968 w 6868353"/>
                <a:gd name="connsiteY6908" fmla="*/ 433095 h 6857985"/>
                <a:gd name="connsiteX6909" fmla="*/ 3259538 w 6868353"/>
                <a:gd name="connsiteY6909" fmla="*/ 439352 h 6857985"/>
                <a:gd name="connsiteX6910" fmla="*/ 3269406 w 6868353"/>
                <a:gd name="connsiteY6910" fmla="*/ 452844 h 6857985"/>
                <a:gd name="connsiteX6911" fmla="*/ 3224698 w 6868353"/>
                <a:gd name="connsiteY6911" fmla="*/ 452178 h 6857985"/>
                <a:gd name="connsiteX6912" fmla="*/ 3220932 w 6868353"/>
                <a:gd name="connsiteY6912" fmla="*/ 440867 h 6857985"/>
                <a:gd name="connsiteX6913" fmla="*/ 3226609 w 6868353"/>
                <a:gd name="connsiteY6913" fmla="*/ 457799 h 6857985"/>
                <a:gd name="connsiteX6914" fmla="*/ 3289608 w 6868353"/>
                <a:gd name="connsiteY6914" fmla="*/ 465161 h 6857985"/>
                <a:gd name="connsiteX6915" fmla="*/ 3234693 w 6868353"/>
                <a:gd name="connsiteY6915" fmla="*/ 465642 h 6857985"/>
                <a:gd name="connsiteX6916" fmla="*/ 3205260 w 6868353"/>
                <a:gd name="connsiteY6916" fmla="*/ 460305 h 6857985"/>
                <a:gd name="connsiteX6917" fmla="*/ 3183727 w 6868353"/>
                <a:gd name="connsiteY6917" fmla="*/ 456978 h 6857985"/>
                <a:gd name="connsiteX6918" fmla="*/ 3175445 w 6868353"/>
                <a:gd name="connsiteY6918" fmla="*/ 451187 h 6857985"/>
                <a:gd name="connsiteX6919" fmla="*/ 3186799 w 6868353"/>
                <a:gd name="connsiteY6919" fmla="*/ 438998 h 6857985"/>
                <a:gd name="connsiteX6920" fmla="*/ 3082334 w 6868353"/>
                <a:gd name="connsiteY6920" fmla="*/ 417706 h 6857985"/>
                <a:gd name="connsiteX6921" fmla="*/ 3054331 w 6868353"/>
                <a:gd name="connsiteY6921" fmla="*/ 419447 h 6857985"/>
                <a:gd name="connsiteX6922" fmla="*/ 3069436 w 6868353"/>
                <a:gd name="connsiteY6922" fmla="*/ 428734 h 6857985"/>
                <a:gd name="connsiteX6923" fmla="*/ 3038970 w 6868353"/>
                <a:gd name="connsiteY6923" fmla="*/ 425181 h 6857985"/>
                <a:gd name="connsiteX6924" fmla="*/ 3004781 w 6868353"/>
                <a:gd name="connsiteY6924" fmla="*/ 425577 h 6857985"/>
                <a:gd name="connsiteX6925" fmla="*/ 2938695 w 6868353"/>
                <a:gd name="connsiteY6925" fmla="*/ 395196 h 6857985"/>
                <a:gd name="connsiteX6926" fmla="*/ 3000052 w 6868353"/>
                <a:gd name="connsiteY6926" fmla="*/ 389533 h 6857985"/>
                <a:gd name="connsiteX6927" fmla="*/ 3014436 w 6868353"/>
                <a:gd name="connsiteY6927" fmla="*/ 386135 h 6857985"/>
                <a:gd name="connsiteX6928" fmla="*/ 3028112 w 6868353"/>
                <a:gd name="connsiteY6928" fmla="*/ 383984 h 6857985"/>
                <a:gd name="connsiteX6929" fmla="*/ 3052150 w 6868353"/>
                <a:gd name="connsiteY6929" fmla="*/ 384394 h 6857985"/>
                <a:gd name="connsiteX6930" fmla="*/ 3054274 w 6868353"/>
                <a:gd name="connsiteY6930" fmla="*/ 375192 h 6857985"/>
                <a:gd name="connsiteX6931" fmla="*/ 3124012 w 6868353"/>
                <a:gd name="connsiteY6931" fmla="*/ 375418 h 6857985"/>
                <a:gd name="connsiteX6932" fmla="*/ 3049814 w 6868353"/>
                <a:gd name="connsiteY6932" fmla="*/ 364135 h 6857985"/>
                <a:gd name="connsiteX6933" fmla="*/ 3130977 w 6868353"/>
                <a:gd name="connsiteY6933" fmla="*/ 362507 h 6857985"/>
                <a:gd name="connsiteX6934" fmla="*/ 3160679 w 6868353"/>
                <a:gd name="connsiteY6934" fmla="*/ 370577 h 6857985"/>
                <a:gd name="connsiteX6935" fmla="*/ 3164162 w 6868353"/>
                <a:gd name="connsiteY6935" fmla="*/ 376395 h 6857985"/>
                <a:gd name="connsiteX6936" fmla="*/ 3189177 w 6868353"/>
                <a:gd name="connsiteY6936" fmla="*/ 380104 h 6857985"/>
                <a:gd name="connsiteX6937" fmla="*/ 3160920 w 6868353"/>
                <a:gd name="connsiteY6937" fmla="*/ 381195 h 6857985"/>
                <a:gd name="connsiteX6938" fmla="*/ 3175700 w 6868353"/>
                <a:gd name="connsiteY6938" fmla="*/ 390595 h 6857985"/>
                <a:gd name="connsiteX6939" fmla="*/ 3233971 w 6868353"/>
                <a:gd name="connsiteY6939" fmla="*/ 395408 h 6857985"/>
                <a:gd name="connsiteX6940" fmla="*/ 3187266 w 6868353"/>
                <a:gd name="connsiteY6940" fmla="*/ 374484 h 6857985"/>
                <a:gd name="connsiteX6941" fmla="*/ 3233744 w 6868353"/>
                <a:gd name="connsiteY6941" fmla="*/ 360242 h 6857985"/>
                <a:gd name="connsiteX6942" fmla="*/ 3993997 w 6868353"/>
                <a:gd name="connsiteY6942" fmla="*/ 359633 h 6857985"/>
                <a:gd name="connsiteX6943" fmla="*/ 4056811 w 6868353"/>
                <a:gd name="connsiteY6943" fmla="*/ 394658 h 6857985"/>
                <a:gd name="connsiteX6944" fmla="*/ 4039655 w 6868353"/>
                <a:gd name="connsiteY6944" fmla="*/ 383445 h 6857985"/>
                <a:gd name="connsiteX6945" fmla="*/ 3993997 w 6868353"/>
                <a:gd name="connsiteY6945" fmla="*/ 359633 h 6857985"/>
                <a:gd name="connsiteX6946" fmla="*/ 2584172 w 6868353"/>
                <a:gd name="connsiteY6946" fmla="*/ 350028 h 6857985"/>
                <a:gd name="connsiteX6947" fmla="*/ 2574928 w 6868353"/>
                <a:gd name="connsiteY6947" fmla="*/ 352356 h 6857985"/>
                <a:gd name="connsiteX6948" fmla="*/ 2560106 w 6868353"/>
                <a:gd name="connsiteY6948" fmla="*/ 360227 h 6857985"/>
                <a:gd name="connsiteX6949" fmla="*/ 2615729 w 6868353"/>
                <a:gd name="connsiteY6949" fmla="*/ 366697 h 6857985"/>
                <a:gd name="connsiteX6950" fmla="*/ 2613875 w 6868353"/>
                <a:gd name="connsiteY6950" fmla="*/ 351974 h 6857985"/>
                <a:gd name="connsiteX6951" fmla="*/ 2584172 w 6868353"/>
                <a:gd name="connsiteY6951" fmla="*/ 350028 h 6857985"/>
                <a:gd name="connsiteX6952" fmla="*/ 4732521 w 6868353"/>
                <a:gd name="connsiteY6952" fmla="*/ 349786 h 6857985"/>
                <a:gd name="connsiteX6953" fmla="*/ 4787037 w 6868353"/>
                <a:gd name="connsiteY6953" fmla="*/ 371427 h 6857985"/>
                <a:gd name="connsiteX6954" fmla="*/ 4807819 w 6868353"/>
                <a:gd name="connsiteY6954" fmla="*/ 391190 h 6857985"/>
                <a:gd name="connsiteX6955" fmla="*/ 4730933 w 6868353"/>
                <a:gd name="connsiteY6955" fmla="*/ 351564 h 6857985"/>
                <a:gd name="connsiteX6956" fmla="*/ 4732521 w 6868353"/>
                <a:gd name="connsiteY6956" fmla="*/ 349786 h 6857985"/>
                <a:gd name="connsiteX6957" fmla="*/ 3432103 w 6868353"/>
                <a:gd name="connsiteY6957" fmla="*/ 349343 h 6857985"/>
                <a:gd name="connsiteX6958" fmla="*/ 3451269 w 6868353"/>
                <a:gd name="connsiteY6958" fmla="*/ 350007 h 6857985"/>
                <a:gd name="connsiteX6959" fmla="*/ 3465129 w 6868353"/>
                <a:gd name="connsiteY6959" fmla="*/ 360794 h 6857985"/>
                <a:gd name="connsiteX6960" fmla="*/ 3411715 w 6868353"/>
                <a:gd name="connsiteY6960" fmla="*/ 349540 h 6857985"/>
                <a:gd name="connsiteX6961" fmla="*/ 3432103 w 6868353"/>
                <a:gd name="connsiteY6961" fmla="*/ 349343 h 6857985"/>
                <a:gd name="connsiteX6962" fmla="*/ 3394527 w 6868353"/>
                <a:gd name="connsiteY6962" fmla="*/ 347727 h 6857985"/>
                <a:gd name="connsiteX6963" fmla="*/ 3389657 w 6868353"/>
                <a:gd name="connsiteY6963" fmla="*/ 350941 h 6857985"/>
                <a:gd name="connsiteX6964" fmla="*/ 3380399 w 6868353"/>
                <a:gd name="connsiteY6964" fmla="*/ 377797 h 6857985"/>
                <a:gd name="connsiteX6965" fmla="*/ 3375585 w 6868353"/>
                <a:gd name="connsiteY6965" fmla="*/ 360624 h 6857985"/>
                <a:gd name="connsiteX6966" fmla="*/ 3372443 w 6868353"/>
                <a:gd name="connsiteY6966" fmla="*/ 369600 h 6857985"/>
                <a:gd name="connsiteX6967" fmla="*/ 3325256 w 6868353"/>
                <a:gd name="connsiteY6967" fmla="*/ 361629 h 6857985"/>
                <a:gd name="connsiteX6968" fmla="*/ 3349238 w 6868353"/>
                <a:gd name="connsiteY6968" fmla="*/ 358387 h 6857985"/>
                <a:gd name="connsiteX6969" fmla="*/ 3360352 w 6868353"/>
                <a:gd name="connsiteY6969" fmla="*/ 354423 h 6857985"/>
                <a:gd name="connsiteX6970" fmla="*/ 3394527 w 6868353"/>
                <a:gd name="connsiteY6970" fmla="*/ 347727 h 6857985"/>
                <a:gd name="connsiteX6971" fmla="*/ 1987350 w 6868353"/>
                <a:gd name="connsiteY6971" fmla="*/ 345986 h 6857985"/>
                <a:gd name="connsiteX6972" fmla="*/ 1825845 w 6868353"/>
                <a:gd name="connsiteY6972" fmla="*/ 434242 h 6857985"/>
                <a:gd name="connsiteX6973" fmla="*/ 1917229 w 6868353"/>
                <a:gd name="connsiteY6973" fmla="*/ 386447 h 6857985"/>
                <a:gd name="connsiteX6974" fmla="*/ 1987350 w 6868353"/>
                <a:gd name="connsiteY6974" fmla="*/ 345986 h 6857985"/>
                <a:gd name="connsiteX6975" fmla="*/ 2094208 w 6868353"/>
                <a:gd name="connsiteY6975" fmla="*/ 345094 h 6857985"/>
                <a:gd name="connsiteX6976" fmla="*/ 2042407 w 6868353"/>
                <a:gd name="connsiteY6976" fmla="*/ 378066 h 6857985"/>
                <a:gd name="connsiteX6977" fmla="*/ 2008982 w 6868353"/>
                <a:gd name="connsiteY6977" fmla="*/ 391232 h 6857985"/>
                <a:gd name="connsiteX6978" fmla="*/ 1982310 w 6868353"/>
                <a:gd name="connsiteY6978" fmla="*/ 401383 h 6857985"/>
                <a:gd name="connsiteX6979" fmla="*/ 1946577 w 6868353"/>
                <a:gd name="connsiteY6979" fmla="*/ 416984 h 6857985"/>
                <a:gd name="connsiteX6980" fmla="*/ 1963835 w 6868353"/>
                <a:gd name="connsiteY6980" fmla="*/ 400816 h 6857985"/>
                <a:gd name="connsiteX6981" fmla="*/ 2001620 w 6868353"/>
                <a:gd name="connsiteY6981" fmla="*/ 388471 h 6857985"/>
                <a:gd name="connsiteX6982" fmla="*/ 2033092 w 6868353"/>
                <a:gd name="connsiteY6982" fmla="*/ 374059 h 6857985"/>
                <a:gd name="connsiteX6983" fmla="*/ 2094208 w 6868353"/>
                <a:gd name="connsiteY6983" fmla="*/ 345094 h 6857985"/>
                <a:gd name="connsiteX6984" fmla="*/ 4849611 w 6868353"/>
                <a:gd name="connsiteY6984" fmla="*/ 344358 h 6857985"/>
                <a:gd name="connsiteX6985" fmla="*/ 4880487 w 6868353"/>
                <a:gd name="connsiteY6985" fmla="*/ 354693 h 6857985"/>
                <a:gd name="connsiteX6986" fmla="*/ 4917283 w 6868353"/>
                <a:gd name="connsiteY6986" fmla="*/ 369982 h 6857985"/>
                <a:gd name="connsiteX6987" fmla="*/ 5000725 w 6868353"/>
                <a:gd name="connsiteY6987" fmla="*/ 408348 h 6857985"/>
                <a:gd name="connsiteX6988" fmla="*/ 5042715 w 6868353"/>
                <a:gd name="connsiteY6988" fmla="*/ 429485 h 6857985"/>
                <a:gd name="connsiteX6989" fmla="*/ 5082243 w 6868353"/>
                <a:gd name="connsiteY6989" fmla="*/ 449800 h 6857985"/>
                <a:gd name="connsiteX6990" fmla="*/ 5146997 w 6868353"/>
                <a:gd name="connsiteY6990" fmla="*/ 479813 h 6857985"/>
                <a:gd name="connsiteX6991" fmla="*/ 5027015 w 6868353"/>
                <a:gd name="connsiteY6991" fmla="*/ 423581 h 6857985"/>
                <a:gd name="connsiteX6992" fmla="*/ 4984133 w 6868353"/>
                <a:gd name="connsiteY6992" fmla="*/ 407003 h 6857985"/>
                <a:gd name="connsiteX6993" fmla="*/ 4937203 w 6868353"/>
                <a:gd name="connsiteY6993" fmla="*/ 387254 h 6857985"/>
                <a:gd name="connsiteX6994" fmla="*/ 4890923 w 6868353"/>
                <a:gd name="connsiteY6994" fmla="*/ 365664 h 6857985"/>
                <a:gd name="connsiteX6995" fmla="*/ 4849611 w 6868353"/>
                <a:gd name="connsiteY6995" fmla="*/ 344358 h 6857985"/>
                <a:gd name="connsiteX6996" fmla="*/ 3047606 w 6868353"/>
                <a:gd name="connsiteY6996" fmla="*/ 343834 h 6857985"/>
                <a:gd name="connsiteX6997" fmla="*/ 3019009 w 6868353"/>
                <a:gd name="connsiteY6997" fmla="*/ 360454 h 6857985"/>
                <a:gd name="connsiteX6998" fmla="*/ 3018768 w 6868353"/>
                <a:gd name="connsiteY6998" fmla="*/ 345702 h 6857985"/>
                <a:gd name="connsiteX6999" fmla="*/ 3043231 w 6868353"/>
                <a:gd name="connsiteY6999" fmla="*/ 347514 h 6857985"/>
                <a:gd name="connsiteX7000" fmla="*/ 3047606 w 6868353"/>
                <a:gd name="connsiteY7000" fmla="*/ 343834 h 6857985"/>
                <a:gd name="connsiteX7001" fmla="*/ 3610905 w 6868353"/>
                <a:gd name="connsiteY7001" fmla="*/ 342446 h 6857985"/>
                <a:gd name="connsiteX7002" fmla="*/ 3753043 w 6868353"/>
                <a:gd name="connsiteY7002" fmla="*/ 365338 h 6857985"/>
                <a:gd name="connsiteX7003" fmla="*/ 3703959 w 6868353"/>
                <a:gd name="connsiteY7003" fmla="*/ 366471 h 6857985"/>
                <a:gd name="connsiteX7004" fmla="*/ 3730107 w 6868353"/>
                <a:gd name="connsiteY7004" fmla="*/ 358670 h 6857985"/>
                <a:gd name="connsiteX7005" fmla="*/ 3689759 w 6868353"/>
                <a:gd name="connsiteY7005" fmla="*/ 348434 h 6857985"/>
                <a:gd name="connsiteX7006" fmla="*/ 3691855 w 6868353"/>
                <a:gd name="connsiteY7006" fmla="*/ 360185 h 6857985"/>
                <a:gd name="connsiteX7007" fmla="*/ 3664971 w 6868353"/>
                <a:gd name="connsiteY7007" fmla="*/ 362351 h 6857985"/>
                <a:gd name="connsiteX7008" fmla="*/ 3625587 w 6868353"/>
                <a:gd name="connsiteY7008" fmla="*/ 359760 h 6857985"/>
                <a:gd name="connsiteX7009" fmla="*/ 3674725 w 6868353"/>
                <a:gd name="connsiteY7009" fmla="*/ 356660 h 6857985"/>
                <a:gd name="connsiteX7010" fmla="*/ 3662593 w 6868353"/>
                <a:gd name="connsiteY7010" fmla="*/ 350657 h 6857985"/>
                <a:gd name="connsiteX7011" fmla="*/ 3610905 w 6868353"/>
                <a:gd name="connsiteY7011" fmla="*/ 342446 h 6857985"/>
                <a:gd name="connsiteX7012" fmla="*/ 2555273 w 6868353"/>
                <a:gd name="connsiteY7012" fmla="*/ 337967 h 6857985"/>
                <a:gd name="connsiteX7013" fmla="*/ 2501538 w 6868353"/>
                <a:gd name="connsiteY7013" fmla="*/ 339530 h 6857985"/>
                <a:gd name="connsiteX7014" fmla="*/ 2491755 w 6868353"/>
                <a:gd name="connsiteY7014" fmla="*/ 350544 h 6857985"/>
                <a:gd name="connsiteX7015" fmla="*/ 2432281 w 6868353"/>
                <a:gd name="connsiteY7015" fmla="*/ 368623 h 6857985"/>
                <a:gd name="connsiteX7016" fmla="*/ 2470180 w 6868353"/>
                <a:gd name="connsiteY7016" fmla="*/ 363243 h 6857985"/>
                <a:gd name="connsiteX7017" fmla="*/ 2518710 w 6868353"/>
                <a:gd name="connsiteY7017" fmla="*/ 346184 h 6857985"/>
                <a:gd name="connsiteX7018" fmla="*/ 2582984 w 6868353"/>
                <a:gd name="connsiteY7018" fmla="*/ 343635 h 6857985"/>
                <a:gd name="connsiteX7019" fmla="*/ 2555273 w 6868353"/>
                <a:gd name="connsiteY7019" fmla="*/ 337967 h 6857985"/>
                <a:gd name="connsiteX7020" fmla="*/ 2680144 w 6868353"/>
                <a:gd name="connsiteY7020" fmla="*/ 335367 h 6857985"/>
                <a:gd name="connsiteX7021" fmla="*/ 2670956 w 6868353"/>
                <a:gd name="connsiteY7021" fmla="*/ 335580 h 6857985"/>
                <a:gd name="connsiteX7022" fmla="*/ 2657705 w 6868353"/>
                <a:gd name="connsiteY7022" fmla="*/ 337930 h 6857985"/>
                <a:gd name="connsiteX7023" fmla="*/ 2631713 w 6868353"/>
                <a:gd name="connsiteY7023" fmla="*/ 349341 h 6857985"/>
                <a:gd name="connsiteX7024" fmla="*/ 2657507 w 6868353"/>
                <a:gd name="connsiteY7024" fmla="*/ 350572 h 6857985"/>
                <a:gd name="connsiteX7025" fmla="*/ 2688256 w 6868353"/>
                <a:gd name="connsiteY7025" fmla="*/ 347132 h 6857985"/>
                <a:gd name="connsiteX7026" fmla="*/ 2688851 w 6868353"/>
                <a:gd name="connsiteY7026" fmla="*/ 338270 h 6857985"/>
                <a:gd name="connsiteX7027" fmla="*/ 2680144 w 6868353"/>
                <a:gd name="connsiteY7027" fmla="*/ 335367 h 6857985"/>
                <a:gd name="connsiteX7028" fmla="*/ 3726073 w 6868353"/>
                <a:gd name="connsiteY7028" fmla="*/ 335198 h 6857985"/>
                <a:gd name="connsiteX7029" fmla="*/ 3774291 w 6868353"/>
                <a:gd name="connsiteY7029" fmla="*/ 360355 h 6857985"/>
                <a:gd name="connsiteX7030" fmla="*/ 3790375 w 6868353"/>
                <a:gd name="connsiteY7030" fmla="*/ 358090 h 6857985"/>
                <a:gd name="connsiteX7031" fmla="*/ 3798175 w 6868353"/>
                <a:gd name="connsiteY7031" fmla="*/ 372941 h 6857985"/>
                <a:gd name="connsiteX7032" fmla="*/ 3726073 w 6868353"/>
                <a:gd name="connsiteY7032" fmla="*/ 335198 h 6857985"/>
                <a:gd name="connsiteX7033" fmla="*/ 2334477 w 6868353"/>
                <a:gd name="connsiteY7033" fmla="*/ 329811 h 6857985"/>
                <a:gd name="connsiteX7034" fmla="*/ 2336991 w 6868353"/>
                <a:gd name="connsiteY7034" fmla="*/ 331589 h 6857985"/>
                <a:gd name="connsiteX7035" fmla="*/ 2334118 w 6868353"/>
                <a:gd name="connsiteY7035" fmla="*/ 330414 h 6857985"/>
                <a:gd name="connsiteX7036" fmla="*/ 3507047 w 6868353"/>
                <a:gd name="connsiteY7036" fmla="*/ 326378 h 6857985"/>
                <a:gd name="connsiteX7037" fmla="*/ 3532021 w 6868353"/>
                <a:gd name="connsiteY7037" fmla="*/ 337633 h 6857985"/>
                <a:gd name="connsiteX7038" fmla="*/ 3503707 w 6868353"/>
                <a:gd name="connsiteY7038" fmla="*/ 335170 h 6857985"/>
                <a:gd name="connsiteX7039" fmla="*/ 3497491 w 6868353"/>
                <a:gd name="connsiteY7039" fmla="*/ 332607 h 6857985"/>
                <a:gd name="connsiteX7040" fmla="*/ 3468923 w 6868353"/>
                <a:gd name="connsiteY7040" fmla="*/ 331404 h 6857985"/>
                <a:gd name="connsiteX7041" fmla="*/ 3507047 w 6868353"/>
                <a:gd name="connsiteY7041" fmla="*/ 326378 h 6857985"/>
                <a:gd name="connsiteX7042" fmla="*/ 2016472 w 6868353"/>
                <a:gd name="connsiteY7042" fmla="*/ 324991 h 6857985"/>
                <a:gd name="connsiteX7043" fmla="*/ 1931996 w 6868353"/>
                <a:gd name="connsiteY7043" fmla="*/ 355217 h 6857985"/>
                <a:gd name="connsiteX7044" fmla="*/ 1953685 w 6868353"/>
                <a:gd name="connsiteY7044" fmla="*/ 345831 h 6857985"/>
                <a:gd name="connsiteX7045" fmla="*/ 1977653 w 6868353"/>
                <a:gd name="connsiteY7045" fmla="*/ 334519 h 6857985"/>
                <a:gd name="connsiteX7046" fmla="*/ 2016472 w 6868353"/>
                <a:gd name="connsiteY7046" fmla="*/ 324991 h 6857985"/>
                <a:gd name="connsiteX7047" fmla="*/ 4924431 w 6868353"/>
                <a:gd name="connsiteY7047" fmla="*/ 323957 h 6857985"/>
                <a:gd name="connsiteX7048" fmla="*/ 4979207 w 6868353"/>
                <a:gd name="connsiteY7048" fmla="*/ 351634 h 6857985"/>
                <a:gd name="connsiteX7049" fmla="*/ 5015095 w 6868353"/>
                <a:gd name="connsiteY7049" fmla="*/ 373818 h 6857985"/>
                <a:gd name="connsiteX7050" fmla="*/ 5031359 w 6868353"/>
                <a:gd name="connsiteY7050" fmla="*/ 384111 h 6857985"/>
                <a:gd name="connsiteX7051" fmla="*/ 5044839 w 6868353"/>
                <a:gd name="connsiteY7051" fmla="*/ 393270 h 6857985"/>
                <a:gd name="connsiteX7052" fmla="*/ 5030015 w 6868353"/>
                <a:gd name="connsiteY7052" fmla="*/ 384125 h 6857985"/>
                <a:gd name="connsiteX7053" fmla="*/ 5014075 w 6868353"/>
                <a:gd name="connsiteY7053" fmla="*/ 375588 h 6857985"/>
                <a:gd name="connsiteX7054" fmla="*/ 4981343 w 6868353"/>
                <a:gd name="connsiteY7054" fmla="*/ 358614 h 6857985"/>
                <a:gd name="connsiteX7055" fmla="*/ 4924431 w 6868353"/>
                <a:gd name="connsiteY7055" fmla="*/ 323957 h 6857985"/>
                <a:gd name="connsiteX7056" fmla="*/ 3277204 w 6868353"/>
                <a:gd name="connsiteY7056" fmla="*/ 317361 h 6857985"/>
                <a:gd name="connsiteX7057" fmla="*/ 3332392 w 6868353"/>
                <a:gd name="connsiteY7057" fmla="*/ 328657 h 6857985"/>
                <a:gd name="connsiteX7058" fmla="*/ 3271601 w 6868353"/>
                <a:gd name="connsiteY7058" fmla="*/ 317856 h 6857985"/>
                <a:gd name="connsiteX7059" fmla="*/ 3277204 w 6868353"/>
                <a:gd name="connsiteY7059" fmla="*/ 317361 h 6857985"/>
                <a:gd name="connsiteX7060" fmla="*/ 2356673 w 6868353"/>
                <a:gd name="connsiteY7060" fmla="*/ 316195 h 6857985"/>
                <a:gd name="connsiteX7061" fmla="*/ 2378143 w 6868353"/>
                <a:gd name="connsiteY7061" fmla="*/ 317501 h 6857985"/>
                <a:gd name="connsiteX7062" fmla="*/ 2345384 w 6868353"/>
                <a:gd name="connsiteY7062" fmla="*/ 320616 h 6857985"/>
                <a:gd name="connsiteX7063" fmla="*/ 2336883 w 6868353"/>
                <a:gd name="connsiteY7063" fmla="*/ 325772 h 6857985"/>
                <a:gd name="connsiteX7064" fmla="*/ 2334477 w 6868353"/>
                <a:gd name="connsiteY7064" fmla="*/ 329811 h 6857985"/>
                <a:gd name="connsiteX7065" fmla="*/ 2327036 w 6868353"/>
                <a:gd name="connsiteY7065" fmla="*/ 324551 h 6857985"/>
                <a:gd name="connsiteX7066" fmla="*/ 2356673 w 6868353"/>
                <a:gd name="connsiteY7066" fmla="*/ 316195 h 6857985"/>
                <a:gd name="connsiteX7067" fmla="*/ 2516487 w 6868353"/>
                <a:gd name="connsiteY7067" fmla="*/ 314641 h 6857985"/>
                <a:gd name="connsiteX7068" fmla="*/ 2553890 w 6868353"/>
                <a:gd name="connsiteY7068" fmla="*/ 316312 h 6857985"/>
                <a:gd name="connsiteX7069" fmla="*/ 2499230 w 6868353"/>
                <a:gd name="connsiteY7069" fmla="*/ 324976 h 6857985"/>
                <a:gd name="connsiteX7070" fmla="*/ 2474922 w 6868353"/>
                <a:gd name="connsiteY7070" fmla="*/ 318379 h 6857985"/>
                <a:gd name="connsiteX7071" fmla="*/ 2516487 w 6868353"/>
                <a:gd name="connsiteY7071" fmla="*/ 314641 h 6857985"/>
                <a:gd name="connsiteX7072" fmla="*/ 4242331 w 6868353"/>
                <a:gd name="connsiteY7072" fmla="*/ 313776 h 6857985"/>
                <a:gd name="connsiteX7073" fmla="*/ 4275257 w 6868353"/>
                <a:gd name="connsiteY7073" fmla="*/ 318960 h 6857985"/>
                <a:gd name="connsiteX7074" fmla="*/ 4326195 w 6868353"/>
                <a:gd name="connsiteY7074" fmla="*/ 343763 h 6857985"/>
                <a:gd name="connsiteX7075" fmla="*/ 4314869 w 6868353"/>
                <a:gd name="connsiteY7075" fmla="*/ 323759 h 6857985"/>
                <a:gd name="connsiteX7076" fmla="*/ 4335793 w 6868353"/>
                <a:gd name="connsiteY7076" fmla="*/ 330710 h 6857985"/>
                <a:gd name="connsiteX7077" fmla="*/ 4346723 w 6868353"/>
                <a:gd name="connsiteY7077" fmla="*/ 336798 h 6857985"/>
                <a:gd name="connsiteX7078" fmla="*/ 4353319 w 6868353"/>
                <a:gd name="connsiteY7078" fmla="*/ 346085 h 6857985"/>
                <a:gd name="connsiteX7079" fmla="*/ 4404171 w 6868353"/>
                <a:gd name="connsiteY7079" fmla="*/ 368354 h 6857985"/>
                <a:gd name="connsiteX7080" fmla="*/ 4398353 w 6868353"/>
                <a:gd name="connsiteY7080" fmla="*/ 375928 h 6857985"/>
                <a:gd name="connsiteX7081" fmla="*/ 4347727 w 6868353"/>
                <a:gd name="connsiteY7081" fmla="*/ 352059 h 6857985"/>
                <a:gd name="connsiteX7082" fmla="*/ 4333273 w 6868353"/>
                <a:gd name="connsiteY7082" fmla="*/ 346623 h 6857985"/>
                <a:gd name="connsiteX7083" fmla="*/ 4318861 w 6868353"/>
                <a:gd name="connsiteY7083" fmla="*/ 341710 h 6857985"/>
                <a:gd name="connsiteX7084" fmla="*/ 4292315 w 6868353"/>
                <a:gd name="connsiteY7084" fmla="*/ 331177 h 6857985"/>
                <a:gd name="connsiteX7085" fmla="*/ 4281103 w 6868353"/>
                <a:gd name="connsiteY7085" fmla="*/ 334929 h 6857985"/>
                <a:gd name="connsiteX7086" fmla="*/ 4230195 w 6868353"/>
                <a:gd name="connsiteY7086" fmla="*/ 316227 h 6857985"/>
                <a:gd name="connsiteX7087" fmla="*/ 4242331 w 6868353"/>
                <a:gd name="connsiteY7087" fmla="*/ 313776 h 6857985"/>
                <a:gd name="connsiteX7088" fmla="*/ 2457523 w 6868353"/>
                <a:gd name="connsiteY7088" fmla="*/ 312462 h 6857985"/>
                <a:gd name="connsiteX7089" fmla="*/ 2471708 w 6868353"/>
                <a:gd name="connsiteY7089" fmla="*/ 313368 h 6857985"/>
                <a:gd name="connsiteX7090" fmla="*/ 2446508 w 6868353"/>
                <a:gd name="connsiteY7090" fmla="*/ 316596 h 6857985"/>
                <a:gd name="connsiteX7091" fmla="*/ 2434687 w 6868353"/>
                <a:gd name="connsiteY7091" fmla="*/ 330357 h 6857985"/>
                <a:gd name="connsiteX7092" fmla="*/ 2402423 w 6868353"/>
                <a:gd name="connsiteY7092" fmla="*/ 333216 h 6857985"/>
                <a:gd name="connsiteX7093" fmla="*/ 2390262 w 6868353"/>
                <a:gd name="connsiteY7093" fmla="*/ 356533 h 6857985"/>
                <a:gd name="connsiteX7094" fmla="*/ 2364949 w 6868353"/>
                <a:gd name="connsiteY7094" fmla="*/ 359945 h 6857985"/>
                <a:gd name="connsiteX7095" fmla="*/ 2361226 w 6868353"/>
                <a:gd name="connsiteY7095" fmla="*/ 364475 h 6857985"/>
                <a:gd name="connsiteX7096" fmla="*/ 2346262 w 6868353"/>
                <a:gd name="connsiteY7096" fmla="*/ 366160 h 6857985"/>
                <a:gd name="connsiteX7097" fmla="*/ 2322605 w 6868353"/>
                <a:gd name="connsiteY7097" fmla="*/ 371186 h 6857985"/>
                <a:gd name="connsiteX7098" fmla="*/ 2260597 w 6868353"/>
                <a:gd name="connsiteY7098" fmla="*/ 390949 h 6857985"/>
                <a:gd name="connsiteX7099" fmla="*/ 2296740 w 6868353"/>
                <a:gd name="connsiteY7099" fmla="*/ 374470 h 6857985"/>
                <a:gd name="connsiteX7100" fmla="*/ 2350650 w 6868353"/>
                <a:gd name="connsiteY7100" fmla="*/ 359181 h 6857985"/>
                <a:gd name="connsiteX7101" fmla="*/ 2330561 w 6868353"/>
                <a:gd name="connsiteY7101" fmla="*/ 354933 h 6857985"/>
                <a:gd name="connsiteX7102" fmla="*/ 2322407 w 6868353"/>
                <a:gd name="connsiteY7102" fmla="*/ 348350 h 6857985"/>
                <a:gd name="connsiteX7103" fmla="*/ 2275589 w 6868353"/>
                <a:gd name="connsiteY7103" fmla="*/ 362210 h 6857985"/>
                <a:gd name="connsiteX7104" fmla="*/ 2286335 w 6868353"/>
                <a:gd name="connsiteY7104" fmla="*/ 357552 h 6857985"/>
                <a:gd name="connsiteX7105" fmla="*/ 2315640 w 6868353"/>
                <a:gd name="connsiteY7105" fmla="*/ 338568 h 6857985"/>
                <a:gd name="connsiteX7106" fmla="*/ 2300987 w 6868353"/>
                <a:gd name="connsiteY7106" fmla="*/ 348053 h 6857985"/>
                <a:gd name="connsiteX7107" fmla="*/ 2343940 w 6868353"/>
                <a:gd name="connsiteY7107" fmla="*/ 349256 h 6857985"/>
                <a:gd name="connsiteX7108" fmla="*/ 2373132 w 6868353"/>
                <a:gd name="connsiteY7108" fmla="*/ 341215 h 6857985"/>
                <a:gd name="connsiteX7109" fmla="*/ 2384684 w 6868353"/>
                <a:gd name="connsiteY7109" fmla="*/ 327497 h 6857985"/>
                <a:gd name="connsiteX7110" fmla="*/ 2457523 w 6868353"/>
                <a:gd name="connsiteY7110" fmla="*/ 312462 h 6857985"/>
                <a:gd name="connsiteX7111" fmla="*/ 2578586 w 6868353"/>
                <a:gd name="connsiteY7111" fmla="*/ 307634 h 6857985"/>
                <a:gd name="connsiteX7112" fmla="*/ 2575961 w 6868353"/>
                <a:gd name="connsiteY7112" fmla="*/ 309163 h 6857985"/>
                <a:gd name="connsiteX7113" fmla="*/ 2570616 w 6868353"/>
                <a:gd name="connsiteY7113" fmla="*/ 308273 h 6857985"/>
                <a:gd name="connsiteX7114" fmla="*/ 2553073 w 6868353"/>
                <a:gd name="connsiteY7114" fmla="*/ 306942 h 6857985"/>
                <a:gd name="connsiteX7115" fmla="*/ 2567017 w 6868353"/>
                <a:gd name="connsiteY7115" fmla="*/ 307674 h 6857985"/>
                <a:gd name="connsiteX7116" fmla="*/ 2570616 w 6868353"/>
                <a:gd name="connsiteY7116" fmla="*/ 308273 h 6857985"/>
                <a:gd name="connsiteX7117" fmla="*/ 2543796 w 6868353"/>
                <a:gd name="connsiteY7117" fmla="*/ 310423 h 6857985"/>
                <a:gd name="connsiteX7118" fmla="*/ 2553073 w 6868353"/>
                <a:gd name="connsiteY7118" fmla="*/ 306942 h 6857985"/>
                <a:gd name="connsiteX7119" fmla="*/ 2605905 w 6868353"/>
                <a:gd name="connsiteY7119" fmla="*/ 298648 h 6857985"/>
                <a:gd name="connsiteX7120" fmla="*/ 2619381 w 6868353"/>
                <a:gd name="connsiteY7120" fmla="*/ 304364 h 6857985"/>
                <a:gd name="connsiteX7121" fmla="*/ 2578586 w 6868353"/>
                <a:gd name="connsiteY7121" fmla="*/ 307634 h 6857985"/>
                <a:gd name="connsiteX7122" fmla="*/ 2580372 w 6868353"/>
                <a:gd name="connsiteY7122" fmla="*/ 306593 h 6857985"/>
                <a:gd name="connsiteX7123" fmla="*/ 2566108 w 6868353"/>
                <a:gd name="connsiteY7123" fmla="*/ 303189 h 6857985"/>
                <a:gd name="connsiteX7124" fmla="*/ 2605905 w 6868353"/>
                <a:gd name="connsiteY7124" fmla="*/ 298648 h 6857985"/>
                <a:gd name="connsiteX7125" fmla="*/ 4069565 w 6868353"/>
                <a:gd name="connsiteY7125" fmla="*/ 295117 h 6857985"/>
                <a:gd name="connsiteX7126" fmla="*/ 4073525 w 6868353"/>
                <a:gd name="connsiteY7126" fmla="*/ 296536 h 6857985"/>
                <a:gd name="connsiteX7127" fmla="*/ 4072045 w 6868353"/>
                <a:gd name="connsiteY7127" fmla="*/ 296832 h 6857985"/>
                <a:gd name="connsiteX7128" fmla="*/ 4257999 w 6868353"/>
                <a:gd name="connsiteY7128" fmla="*/ 294907 h 6857985"/>
                <a:gd name="connsiteX7129" fmla="*/ 4303571 w 6868353"/>
                <a:gd name="connsiteY7129" fmla="*/ 321551 h 6857985"/>
                <a:gd name="connsiteX7130" fmla="*/ 4258297 w 6868353"/>
                <a:gd name="connsiteY7130" fmla="*/ 312745 h 6857985"/>
                <a:gd name="connsiteX7131" fmla="*/ 4257999 w 6868353"/>
                <a:gd name="connsiteY7131" fmla="*/ 294907 h 6857985"/>
                <a:gd name="connsiteX7132" fmla="*/ 4417465 w 6868353"/>
                <a:gd name="connsiteY7132" fmla="*/ 293717 h 6857985"/>
                <a:gd name="connsiteX7133" fmla="*/ 4514003 w 6868353"/>
                <a:gd name="connsiteY7133" fmla="*/ 320715 h 6857985"/>
                <a:gd name="connsiteX7134" fmla="*/ 4509047 w 6868353"/>
                <a:gd name="connsiteY7134" fmla="*/ 304420 h 6857985"/>
                <a:gd name="connsiteX7135" fmla="*/ 4593551 w 6868353"/>
                <a:gd name="connsiteY7135" fmla="*/ 332140 h 6857985"/>
                <a:gd name="connsiteX7136" fmla="*/ 4666149 w 6868353"/>
                <a:gd name="connsiteY7136" fmla="*/ 363186 h 6857985"/>
                <a:gd name="connsiteX7137" fmla="*/ 4645211 w 6868353"/>
                <a:gd name="connsiteY7137" fmla="*/ 338581 h 6857985"/>
                <a:gd name="connsiteX7138" fmla="*/ 4675167 w 6868353"/>
                <a:gd name="connsiteY7138" fmla="*/ 349100 h 6857985"/>
                <a:gd name="connsiteX7139" fmla="*/ 4691023 w 6868353"/>
                <a:gd name="connsiteY7139" fmla="*/ 360950 h 6857985"/>
                <a:gd name="connsiteX7140" fmla="*/ 4710559 w 6868353"/>
                <a:gd name="connsiteY7140" fmla="*/ 378377 h 6857985"/>
                <a:gd name="connsiteX7141" fmla="*/ 4669591 w 6868353"/>
                <a:gd name="connsiteY7141" fmla="*/ 371157 h 6857985"/>
                <a:gd name="connsiteX7142" fmla="*/ 4621187 w 6868353"/>
                <a:gd name="connsiteY7142" fmla="*/ 349567 h 6857985"/>
                <a:gd name="connsiteX7143" fmla="*/ 4609407 w 6868353"/>
                <a:gd name="connsiteY7143" fmla="*/ 352101 h 6857985"/>
                <a:gd name="connsiteX7144" fmla="*/ 4603037 w 6868353"/>
                <a:gd name="connsiteY7144" fmla="*/ 359322 h 6857985"/>
                <a:gd name="connsiteX7145" fmla="*/ 4592703 w 6868353"/>
                <a:gd name="connsiteY7145" fmla="*/ 344046 h 6857985"/>
                <a:gd name="connsiteX7146" fmla="*/ 4502663 w 6868353"/>
                <a:gd name="connsiteY7146" fmla="*/ 317799 h 6857985"/>
                <a:gd name="connsiteX7147" fmla="*/ 4512135 w 6868353"/>
                <a:gd name="connsiteY7147" fmla="*/ 334122 h 6857985"/>
                <a:gd name="connsiteX7148" fmla="*/ 4518307 w 6868353"/>
                <a:gd name="connsiteY7148" fmla="*/ 349312 h 6857985"/>
                <a:gd name="connsiteX7149" fmla="*/ 4497239 w 6868353"/>
                <a:gd name="connsiteY7149" fmla="*/ 336656 h 6857985"/>
                <a:gd name="connsiteX7150" fmla="*/ 4484923 w 6868353"/>
                <a:gd name="connsiteY7150" fmla="*/ 328360 h 6857985"/>
                <a:gd name="connsiteX7151" fmla="*/ 4502167 w 6868353"/>
                <a:gd name="connsiteY7151" fmla="*/ 329691 h 6857985"/>
                <a:gd name="connsiteX7152" fmla="*/ 4463065 w 6868353"/>
                <a:gd name="connsiteY7152" fmla="*/ 304944 h 6857985"/>
                <a:gd name="connsiteX7153" fmla="*/ 4445525 w 6868353"/>
                <a:gd name="connsiteY7153" fmla="*/ 309588 h 6857985"/>
                <a:gd name="connsiteX7154" fmla="*/ 4417465 w 6868353"/>
                <a:gd name="connsiteY7154" fmla="*/ 293717 h 6857985"/>
                <a:gd name="connsiteX7155" fmla="*/ 4078927 w 6868353"/>
                <a:gd name="connsiteY7155" fmla="*/ 292980 h 6857985"/>
                <a:gd name="connsiteX7156" fmla="*/ 4094697 w 6868353"/>
                <a:gd name="connsiteY7156" fmla="*/ 300032 h 6857985"/>
                <a:gd name="connsiteX7157" fmla="*/ 4089289 w 6868353"/>
                <a:gd name="connsiteY7157" fmla="*/ 302184 h 6857985"/>
                <a:gd name="connsiteX7158" fmla="*/ 4073525 w 6868353"/>
                <a:gd name="connsiteY7158" fmla="*/ 296536 h 6857985"/>
                <a:gd name="connsiteX7159" fmla="*/ 4077867 w 6868353"/>
                <a:gd name="connsiteY7159" fmla="*/ 295670 h 6857985"/>
                <a:gd name="connsiteX7160" fmla="*/ 4078927 w 6868353"/>
                <a:gd name="connsiteY7160" fmla="*/ 292980 h 6857985"/>
                <a:gd name="connsiteX7161" fmla="*/ 4645899 w 6868353"/>
                <a:gd name="connsiteY7161" fmla="*/ 291078 h 6857985"/>
                <a:gd name="connsiteX7162" fmla="*/ 4666575 w 6868353"/>
                <a:gd name="connsiteY7162" fmla="*/ 293350 h 6857985"/>
                <a:gd name="connsiteX7163" fmla="*/ 4687753 w 6868353"/>
                <a:gd name="connsiteY7163" fmla="*/ 307068 h 6857985"/>
                <a:gd name="connsiteX7164" fmla="*/ 4722451 w 6868353"/>
                <a:gd name="connsiteY7164" fmla="*/ 323887 h 6857985"/>
                <a:gd name="connsiteX7165" fmla="*/ 4835115 w 6868353"/>
                <a:gd name="connsiteY7165" fmla="*/ 363881 h 6857985"/>
                <a:gd name="connsiteX7166" fmla="*/ 4749239 w 6868353"/>
                <a:gd name="connsiteY7166" fmla="*/ 336501 h 6857985"/>
                <a:gd name="connsiteX7167" fmla="*/ 4695143 w 6868353"/>
                <a:gd name="connsiteY7167" fmla="*/ 315563 h 6857985"/>
                <a:gd name="connsiteX7168" fmla="*/ 4643229 w 6868353"/>
                <a:gd name="connsiteY7168" fmla="*/ 292373 h 6857985"/>
                <a:gd name="connsiteX7169" fmla="*/ 4645899 w 6868353"/>
                <a:gd name="connsiteY7169" fmla="*/ 291078 h 6857985"/>
                <a:gd name="connsiteX7170" fmla="*/ 4139051 w 6868353"/>
                <a:gd name="connsiteY7170" fmla="*/ 288678 h 6857985"/>
                <a:gd name="connsiteX7171" fmla="*/ 4161829 w 6868353"/>
                <a:gd name="connsiteY7171" fmla="*/ 291977 h 6857985"/>
                <a:gd name="connsiteX7172" fmla="*/ 4189549 w 6868353"/>
                <a:gd name="connsiteY7172" fmla="*/ 301660 h 6857985"/>
                <a:gd name="connsiteX7173" fmla="*/ 4230449 w 6868353"/>
                <a:gd name="connsiteY7173" fmla="*/ 322245 h 6857985"/>
                <a:gd name="connsiteX7174" fmla="*/ 4208053 w 6868353"/>
                <a:gd name="connsiteY7174" fmla="*/ 323901 h 6857985"/>
                <a:gd name="connsiteX7175" fmla="*/ 4170295 w 6868353"/>
                <a:gd name="connsiteY7175" fmla="*/ 314812 h 6857985"/>
                <a:gd name="connsiteX7176" fmla="*/ 4149371 w 6868353"/>
                <a:gd name="connsiteY7176" fmla="*/ 313411 h 6857985"/>
                <a:gd name="connsiteX7177" fmla="*/ 4100259 w 6868353"/>
                <a:gd name="connsiteY7177" fmla="*/ 297838 h 6857985"/>
                <a:gd name="connsiteX7178" fmla="*/ 4134591 w 6868353"/>
                <a:gd name="connsiteY7178" fmla="*/ 308611 h 6857985"/>
                <a:gd name="connsiteX7179" fmla="*/ 4133955 w 6868353"/>
                <a:gd name="connsiteY7179" fmla="*/ 296776 h 6857985"/>
                <a:gd name="connsiteX7180" fmla="*/ 4162863 w 6868353"/>
                <a:gd name="connsiteY7180" fmla="*/ 309786 h 6857985"/>
                <a:gd name="connsiteX7181" fmla="*/ 4139051 w 6868353"/>
                <a:gd name="connsiteY7181" fmla="*/ 288678 h 6857985"/>
                <a:gd name="connsiteX7182" fmla="*/ 3358678 w 6868353"/>
                <a:gd name="connsiteY7182" fmla="*/ 275190 h 6857985"/>
                <a:gd name="connsiteX7183" fmla="*/ 3381531 w 6868353"/>
                <a:gd name="connsiteY7183" fmla="*/ 281458 h 6857985"/>
                <a:gd name="connsiteX7184" fmla="*/ 3408953 w 6868353"/>
                <a:gd name="connsiteY7184" fmla="*/ 276772 h 6857985"/>
                <a:gd name="connsiteX7185" fmla="*/ 3434635 w 6868353"/>
                <a:gd name="connsiteY7185" fmla="*/ 286852 h 6857985"/>
                <a:gd name="connsiteX7186" fmla="*/ 3357378 w 6868353"/>
                <a:gd name="connsiteY7186" fmla="*/ 277182 h 6857985"/>
                <a:gd name="connsiteX7187" fmla="*/ 3358678 w 6868353"/>
                <a:gd name="connsiteY7187" fmla="*/ 275190 h 6857985"/>
                <a:gd name="connsiteX7188" fmla="*/ 2685028 w 6868353"/>
                <a:gd name="connsiteY7188" fmla="*/ 269509 h 6857985"/>
                <a:gd name="connsiteX7189" fmla="*/ 2713158 w 6868353"/>
                <a:gd name="connsiteY7189" fmla="*/ 273926 h 6857985"/>
                <a:gd name="connsiteX7190" fmla="*/ 2687902 w 6868353"/>
                <a:gd name="connsiteY7190" fmla="*/ 274747 h 6857985"/>
                <a:gd name="connsiteX7191" fmla="*/ 2657365 w 6868353"/>
                <a:gd name="connsiteY7191" fmla="*/ 284091 h 6857985"/>
                <a:gd name="connsiteX7192" fmla="*/ 2656898 w 6868353"/>
                <a:gd name="connsiteY7192" fmla="*/ 289343 h 6857985"/>
                <a:gd name="connsiteX7193" fmla="*/ 2599519 w 6868353"/>
                <a:gd name="connsiteY7193" fmla="*/ 292415 h 6857985"/>
                <a:gd name="connsiteX7194" fmla="*/ 2644411 w 6868353"/>
                <a:gd name="connsiteY7194" fmla="*/ 282392 h 6857985"/>
                <a:gd name="connsiteX7195" fmla="*/ 2685028 w 6868353"/>
                <a:gd name="connsiteY7195" fmla="*/ 269509 h 6857985"/>
                <a:gd name="connsiteX7196" fmla="*/ 4069751 w 6868353"/>
                <a:gd name="connsiteY7196" fmla="*/ 267060 h 6857985"/>
                <a:gd name="connsiteX7197" fmla="*/ 4134251 w 6868353"/>
                <a:gd name="connsiteY7197" fmla="*/ 302679 h 6857985"/>
                <a:gd name="connsiteX7198" fmla="*/ 4069751 w 6868353"/>
                <a:gd name="connsiteY7198" fmla="*/ 267060 h 6857985"/>
                <a:gd name="connsiteX7199" fmla="*/ 2052926 w 6868353"/>
                <a:gd name="connsiteY7199" fmla="*/ 264880 h 6857985"/>
                <a:gd name="connsiteX7200" fmla="*/ 2071556 w 6868353"/>
                <a:gd name="connsiteY7200" fmla="*/ 268702 h 6857985"/>
                <a:gd name="connsiteX7201" fmla="*/ 2027075 w 6868353"/>
                <a:gd name="connsiteY7201" fmla="*/ 290561 h 6857985"/>
                <a:gd name="connsiteX7202" fmla="*/ 2052940 w 6868353"/>
                <a:gd name="connsiteY7202" fmla="*/ 274578 h 6857985"/>
                <a:gd name="connsiteX7203" fmla="*/ 2019543 w 6868353"/>
                <a:gd name="connsiteY7203" fmla="*/ 281288 h 6857985"/>
                <a:gd name="connsiteX7204" fmla="*/ 2052926 w 6868353"/>
                <a:gd name="connsiteY7204" fmla="*/ 264880 h 6857985"/>
                <a:gd name="connsiteX7205" fmla="*/ 3990315 w 6868353"/>
                <a:gd name="connsiteY7205" fmla="*/ 262827 h 6857985"/>
                <a:gd name="connsiteX7206" fmla="*/ 4010675 w 6868353"/>
                <a:gd name="connsiteY7206" fmla="*/ 264625 h 6857985"/>
                <a:gd name="connsiteX7207" fmla="*/ 4027691 w 6868353"/>
                <a:gd name="connsiteY7207" fmla="*/ 268575 h 6857985"/>
                <a:gd name="connsiteX7208" fmla="*/ 4064895 w 6868353"/>
                <a:gd name="connsiteY7208" fmla="*/ 275243 h 6857985"/>
                <a:gd name="connsiteX7209" fmla="*/ 4065675 w 6868353"/>
                <a:gd name="connsiteY7209" fmla="*/ 292428 h 6857985"/>
                <a:gd name="connsiteX7210" fmla="*/ 4069565 w 6868353"/>
                <a:gd name="connsiteY7210" fmla="*/ 295117 h 6857985"/>
                <a:gd name="connsiteX7211" fmla="*/ 4048983 w 6868353"/>
                <a:gd name="connsiteY7211" fmla="*/ 287744 h 6857985"/>
                <a:gd name="connsiteX7212" fmla="*/ 4032165 w 6868353"/>
                <a:gd name="connsiteY7212" fmla="*/ 288324 h 6857985"/>
                <a:gd name="connsiteX7213" fmla="*/ 4078387 w 6868353"/>
                <a:gd name="connsiteY7213" fmla="*/ 306530 h 6857985"/>
                <a:gd name="connsiteX7214" fmla="*/ 4004203 w 6868353"/>
                <a:gd name="connsiteY7214" fmla="*/ 287574 h 6857985"/>
                <a:gd name="connsiteX7215" fmla="*/ 3953891 w 6868353"/>
                <a:gd name="connsiteY7215" fmla="*/ 291637 h 6857985"/>
                <a:gd name="connsiteX7216" fmla="*/ 3945905 w 6868353"/>
                <a:gd name="connsiteY7216" fmla="*/ 270444 h 6857985"/>
                <a:gd name="connsiteX7217" fmla="*/ 3935231 w 6868353"/>
                <a:gd name="connsiteY7217" fmla="*/ 275328 h 6857985"/>
                <a:gd name="connsiteX7218" fmla="*/ 3964663 w 6868353"/>
                <a:gd name="connsiteY7218" fmla="*/ 286767 h 6857985"/>
                <a:gd name="connsiteX7219" fmla="*/ 3981835 w 6868353"/>
                <a:gd name="connsiteY7219" fmla="*/ 283610 h 6857985"/>
                <a:gd name="connsiteX7220" fmla="*/ 3995653 w 6868353"/>
                <a:gd name="connsiteY7220" fmla="*/ 283397 h 6857985"/>
                <a:gd name="connsiteX7221" fmla="*/ 4020911 w 6868353"/>
                <a:gd name="connsiteY7221" fmla="*/ 286767 h 6857985"/>
                <a:gd name="connsiteX7222" fmla="*/ 4006625 w 6868353"/>
                <a:gd name="connsiteY7222" fmla="*/ 281826 h 6857985"/>
                <a:gd name="connsiteX7223" fmla="*/ 3986593 w 6868353"/>
                <a:gd name="connsiteY7223" fmla="*/ 279985 h 6857985"/>
                <a:gd name="connsiteX7224" fmla="*/ 3957331 w 6868353"/>
                <a:gd name="connsiteY7224" fmla="*/ 271463 h 6857985"/>
                <a:gd name="connsiteX7225" fmla="*/ 3990315 w 6868353"/>
                <a:gd name="connsiteY7225" fmla="*/ 262827 h 6857985"/>
                <a:gd name="connsiteX7226" fmla="*/ 4551915 w 6868353"/>
                <a:gd name="connsiteY7226" fmla="*/ 259004 h 6857985"/>
                <a:gd name="connsiteX7227" fmla="*/ 4654173 w 6868353"/>
                <a:gd name="connsiteY7227" fmla="*/ 301744 h 6857985"/>
                <a:gd name="connsiteX7228" fmla="*/ 4562703 w 6868353"/>
                <a:gd name="connsiteY7228" fmla="*/ 274336 h 6857985"/>
                <a:gd name="connsiteX7229" fmla="*/ 4551915 w 6868353"/>
                <a:gd name="connsiteY7229" fmla="*/ 259004 h 6857985"/>
                <a:gd name="connsiteX7230" fmla="*/ 3876563 w 6868353"/>
                <a:gd name="connsiteY7230" fmla="*/ 258381 h 6857985"/>
                <a:gd name="connsiteX7231" fmla="*/ 3931153 w 6868353"/>
                <a:gd name="connsiteY7231" fmla="*/ 289555 h 6857985"/>
                <a:gd name="connsiteX7232" fmla="*/ 3855469 w 6868353"/>
                <a:gd name="connsiteY7232" fmla="*/ 268263 h 6857985"/>
                <a:gd name="connsiteX7233" fmla="*/ 3876563 w 6868353"/>
                <a:gd name="connsiteY7233" fmla="*/ 258381 h 6857985"/>
                <a:gd name="connsiteX7234" fmla="*/ 2205611 w 6868353"/>
                <a:gd name="connsiteY7234" fmla="*/ 256116 h 6857985"/>
                <a:gd name="connsiteX7235" fmla="*/ 2114835 w 6868353"/>
                <a:gd name="connsiteY7235" fmla="*/ 295714 h 6857985"/>
                <a:gd name="connsiteX7236" fmla="*/ 2035074 w 6868353"/>
                <a:gd name="connsiteY7236" fmla="*/ 328827 h 6857985"/>
                <a:gd name="connsiteX7237" fmla="*/ 2038967 w 6868353"/>
                <a:gd name="connsiteY7237" fmla="*/ 333386 h 6857985"/>
                <a:gd name="connsiteX7238" fmla="*/ 2020492 w 6868353"/>
                <a:gd name="connsiteY7238" fmla="*/ 339303 h 6857985"/>
                <a:gd name="connsiteX7239" fmla="*/ 2005698 w 6868353"/>
                <a:gd name="connsiteY7239" fmla="*/ 340139 h 6857985"/>
                <a:gd name="connsiteX7240" fmla="*/ 2109130 w 6868353"/>
                <a:gd name="connsiteY7240" fmla="*/ 290362 h 6857985"/>
                <a:gd name="connsiteX7241" fmla="*/ 2153683 w 6868353"/>
                <a:gd name="connsiteY7241" fmla="*/ 272156 h 6857985"/>
                <a:gd name="connsiteX7242" fmla="*/ 2205611 w 6868353"/>
                <a:gd name="connsiteY7242" fmla="*/ 256116 h 6857985"/>
                <a:gd name="connsiteX7243" fmla="*/ 3190608 w 6868353"/>
                <a:gd name="connsiteY7243" fmla="*/ 250906 h 6857985"/>
                <a:gd name="connsiteX7244" fmla="*/ 3237100 w 6868353"/>
                <a:gd name="connsiteY7244" fmla="*/ 266082 h 6857985"/>
                <a:gd name="connsiteX7245" fmla="*/ 3190693 w 6868353"/>
                <a:gd name="connsiteY7245" fmla="*/ 261510 h 6857985"/>
                <a:gd name="connsiteX7246" fmla="*/ 3149920 w 6868353"/>
                <a:gd name="connsiteY7246" fmla="*/ 253313 h 6857985"/>
                <a:gd name="connsiteX7247" fmla="*/ 3190608 w 6868353"/>
                <a:gd name="connsiteY7247" fmla="*/ 250906 h 6857985"/>
                <a:gd name="connsiteX7248" fmla="*/ 2782171 w 6868353"/>
                <a:gd name="connsiteY7248" fmla="*/ 250654 h 6857985"/>
                <a:gd name="connsiteX7249" fmla="*/ 2824476 w 6868353"/>
                <a:gd name="connsiteY7249" fmla="*/ 253299 h 6857985"/>
                <a:gd name="connsiteX7250" fmla="*/ 2806142 w 6868353"/>
                <a:gd name="connsiteY7250" fmla="*/ 255069 h 6857985"/>
                <a:gd name="connsiteX7251" fmla="*/ 2742817 w 6868353"/>
                <a:gd name="connsiteY7251" fmla="*/ 268943 h 6857985"/>
                <a:gd name="connsiteX7252" fmla="*/ 2730331 w 6868353"/>
                <a:gd name="connsiteY7252" fmla="*/ 257235 h 6857985"/>
                <a:gd name="connsiteX7253" fmla="*/ 2782171 w 6868353"/>
                <a:gd name="connsiteY7253" fmla="*/ 250654 h 6857985"/>
                <a:gd name="connsiteX7254" fmla="*/ 3590999 w 6868353"/>
                <a:gd name="connsiteY7254" fmla="*/ 249491 h 6857985"/>
                <a:gd name="connsiteX7255" fmla="*/ 3599819 w 6868353"/>
                <a:gd name="connsiteY7255" fmla="*/ 263960 h 6857985"/>
                <a:gd name="connsiteX7256" fmla="*/ 3535447 w 6868353"/>
                <a:gd name="connsiteY7256" fmla="*/ 256017 h 6857985"/>
                <a:gd name="connsiteX7257" fmla="*/ 3590999 w 6868353"/>
                <a:gd name="connsiteY7257" fmla="*/ 249491 h 6857985"/>
                <a:gd name="connsiteX7258" fmla="*/ 4406649 w 6868353"/>
                <a:gd name="connsiteY7258" fmla="*/ 249108 h 6857985"/>
                <a:gd name="connsiteX7259" fmla="*/ 4458251 w 6868353"/>
                <a:gd name="connsiteY7259" fmla="*/ 270768 h 6857985"/>
                <a:gd name="connsiteX7260" fmla="*/ 4516013 w 6868353"/>
                <a:gd name="connsiteY7260" fmla="*/ 279164 h 6857985"/>
                <a:gd name="connsiteX7261" fmla="*/ 4487769 w 6868353"/>
                <a:gd name="connsiteY7261" fmla="*/ 257121 h 6857985"/>
                <a:gd name="connsiteX7262" fmla="*/ 4529349 w 6868353"/>
                <a:gd name="connsiteY7262" fmla="*/ 269608 h 6857985"/>
                <a:gd name="connsiteX7263" fmla="*/ 4568819 w 6868353"/>
                <a:gd name="connsiteY7263" fmla="*/ 283184 h 6857985"/>
                <a:gd name="connsiteX7264" fmla="*/ 4643809 w 6868353"/>
                <a:gd name="connsiteY7264" fmla="*/ 309134 h 6857985"/>
                <a:gd name="connsiteX7265" fmla="*/ 4714539 w 6868353"/>
                <a:gd name="connsiteY7265" fmla="*/ 335013 h 6857985"/>
                <a:gd name="connsiteX7266" fmla="*/ 4782479 w 6868353"/>
                <a:gd name="connsiteY7266" fmla="*/ 362068 h 6857985"/>
                <a:gd name="connsiteX7267" fmla="*/ 4849823 w 6868353"/>
                <a:gd name="connsiteY7267" fmla="*/ 389490 h 6857985"/>
                <a:gd name="connsiteX7268" fmla="*/ 4917241 w 6868353"/>
                <a:gd name="connsiteY7268" fmla="*/ 420268 h 6857985"/>
                <a:gd name="connsiteX7269" fmla="*/ 4987347 w 6868353"/>
                <a:gd name="connsiteY7269" fmla="*/ 452843 h 6857985"/>
                <a:gd name="connsiteX7270" fmla="*/ 5023375 w 6868353"/>
                <a:gd name="connsiteY7270" fmla="*/ 471106 h 6857985"/>
                <a:gd name="connsiteX7271" fmla="*/ 5060455 w 6868353"/>
                <a:gd name="connsiteY7271" fmla="*/ 490572 h 6857985"/>
                <a:gd name="connsiteX7272" fmla="*/ 5068707 w 6868353"/>
                <a:gd name="connsiteY7272" fmla="*/ 507292 h 6857985"/>
                <a:gd name="connsiteX7273" fmla="*/ 5020999 w 6868353"/>
                <a:gd name="connsiteY7273" fmla="*/ 481809 h 6857985"/>
                <a:gd name="connsiteX7274" fmla="*/ 4984855 w 6868353"/>
                <a:gd name="connsiteY7274" fmla="*/ 455944 h 6857985"/>
                <a:gd name="connsiteX7275" fmla="*/ 4972765 w 6868353"/>
                <a:gd name="connsiteY7275" fmla="*/ 457218 h 6857985"/>
                <a:gd name="connsiteX7276" fmla="*/ 4994369 w 6868353"/>
                <a:gd name="connsiteY7276" fmla="*/ 468360 h 6857985"/>
                <a:gd name="connsiteX7277" fmla="*/ 5025711 w 6868353"/>
                <a:gd name="connsiteY7277" fmla="*/ 487231 h 6857985"/>
                <a:gd name="connsiteX7278" fmla="*/ 5044103 w 6868353"/>
                <a:gd name="connsiteY7278" fmla="*/ 537588 h 6857985"/>
                <a:gd name="connsiteX7279" fmla="*/ 5026747 w 6868353"/>
                <a:gd name="connsiteY7279" fmla="*/ 510194 h 6857985"/>
                <a:gd name="connsiteX7280" fmla="*/ 5092519 w 6868353"/>
                <a:gd name="connsiteY7280" fmla="*/ 557082 h 6857985"/>
                <a:gd name="connsiteX7281" fmla="*/ 5016963 w 6868353"/>
                <a:gd name="connsiteY7281" fmla="*/ 528117 h 6857985"/>
                <a:gd name="connsiteX7282" fmla="*/ 4975739 w 6868353"/>
                <a:gd name="connsiteY7282" fmla="*/ 502592 h 6857985"/>
                <a:gd name="connsiteX7283" fmla="*/ 5000639 w 6868353"/>
                <a:gd name="connsiteY7283" fmla="*/ 494848 h 6857985"/>
                <a:gd name="connsiteX7284" fmla="*/ 4971747 w 6868353"/>
                <a:gd name="connsiteY7284" fmla="*/ 463107 h 6857985"/>
                <a:gd name="connsiteX7285" fmla="*/ 4927915 w 6868353"/>
                <a:gd name="connsiteY7285" fmla="*/ 445000 h 6857985"/>
                <a:gd name="connsiteX7286" fmla="*/ 4964567 w 6868353"/>
                <a:gd name="connsiteY7286" fmla="*/ 469591 h 6857985"/>
                <a:gd name="connsiteX7287" fmla="*/ 4902023 w 6868353"/>
                <a:gd name="connsiteY7287" fmla="*/ 424925 h 6857985"/>
                <a:gd name="connsiteX7288" fmla="*/ 4956965 w 6868353"/>
                <a:gd name="connsiteY7288" fmla="*/ 447534 h 6857985"/>
                <a:gd name="connsiteX7289" fmla="*/ 4870931 w 6868353"/>
                <a:gd name="connsiteY7289" fmla="*/ 399641 h 6857985"/>
                <a:gd name="connsiteX7290" fmla="*/ 4842321 w 6868353"/>
                <a:gd name="connsiteY7290" fmla="*/ 391260 h 6857985"/>
                <a:gd name="connsiteX7291" fmla="*/ 4790943 w 6868353"/>
                <a:gd name="connsiteY7291" fmla="*/ 369500 h 6857985"/>
                <a:gd name="connsiteX7292" fmla="*/ 4719791 w 6868353"/>
                <a:gd name="connsiteY7292" fmla="*/ 347698 h 6857985"/>
                <a:gd name="connsiteX7293" fmla="*/ 4788991 w 6868353"/>
                <a:gd name="connsiteY7293" fmla="*/ 389915 h 6857985"/>
                <a:gd name="connsiteX7294" fmla="*/ 4815947 w 6868353"/>
                <a:gd name="connsiteY7294" fmla="*/ 410768 h 6857985"/>
                <a:gd name="connsiteX7295" fmla="*/ 4829155 w 6868353"/>
                <a:gd name="connsiteY7295" fmla="*/ 421188 h 6857985"/>
                <a:gd name="connsiteX7296" fmla="*/ 4842563 w 6868353"/>
                <a:gd name="connsiteY7296" fmla="*/ 432174 h 6857985"/>
                <a:gd name="connsiteX7297" fmla="*/ 4839347 w 6868353"/>
                <a:gd name="connsiteY7297" fmla="*/ 415129 h 6857985"/>
                <a:gd name="connsiteX7298" fmla="*/ 4818835 w 6868353"/>
                <a:gd name="connsiteY7298" fmla="*/ 435331 h 6857985"/>
                <a:gd name="connsiteX7299" fmla="*/ 4776319 w 6868353"/>
                <a:gd name="connsiteY7299" fmla="*/ 407810 h 6857985"/>
                <a:gd name="connsiteX7300" fmla="*/ 4785777 w 6868353"/>
                <a:gd name="connsiteY7300" fmla="*/ 423510 h 6857985"/>
                <a:gd name="connsiteX7301" fmla="*/ 4732801 w 6868353"/>
                <a:gd name="connsiteY7301" fmla="*/ 386248 h 6857985"/>
                <a:gd name="connsiteX7302" fmla="*/ 4728285 w 6868353"/>
                <a:gd name="connsiteY7302" fmla="*/ 375347 h 6857985"/>
                <a:gd name="connsiteX7303" fmla="*/ 4787463 w 6868353"/>
                <a:gd name="connsiteY7303" fmla="*/ 411774 h 6857985"/>
                <a:gd name="connsiteX7304" fmla="*/ 4810367 w 6868353"/>
                <a:gd name="connsiteY7304" fmla="*/ 413784 h 6857985"/>
                <a:gd name="connsiteX7305" fmla="*/ 4697959 w 6868353"/>
                <a:gd name="connsiteY7305" fmla="*/ 333867 h 6857985"/>
                <a:gd name="connsiteX7306" fmla="*/ 4685615 w 6868353"/>
                <a:gd name="connsiteY7306" fmla="*/ 341908 h 6857985"/>
                <a:gd name="connsiteX7307" fmla="*/ 4658647 w 6868353"/>
                <a:gd name="connsiteY7307" fmla="*/ 318322 h 6857985"/>
                <a:gd name="connsiteX7308" fmla="*/ 4601679 w 6868353"/>
                <a:gd name="connsiteY7308" fmla="*/ 301164 h 6857985"/>
                <a:gd name="connsiteX7309" fmla="*/ 4578503 w 6868353"/>
                <a:gd name="connsiteY7309" fmla="*/ 300272 h 6857985"/>
                <a:gd name="connsiteX7310" fmla="*/ 4617123 w 6868353"/>
                <a:gd name="connsiteY7310" fmla="*/ 327057 h 6857985"/>
                <a:gd name="connsiteX7311" fmla="*/ 4600743 w 6868353"/>
                <a:gd name="connsiteY7311" fmla="*/ 313027 h 6857985"/>
                <a:gd name="connsiteX7312" fmla="*/ 4544059 w 6868353"/>
                <a:gd name="connsiteY7312" fmla="*/ 296166 h 6857985"/>
                <a:gd name="connsiteX7313" fmla="*/ 4549863 w 6868353"/>
                <a:gd name="connsiteY7313" fmla="*/ 294850 h 6857985"/>
                <a:gd name="connsiteX7314" fmla="*/ 4573081 w 6868353"/>
                <a:gd name="connsiteY7314" fmla="*/ 295657 h 6857985"/>
                <a:gd name="connsiteX7315" fmla="*/ 4510081 w 6868353"/>
                <a:gd name="connsiteY7315" fmla="*/ 280650 h 6857985"/>
                <a:gd name="connsiteX7316" fmla="*/ 4560325 w 6868353"/>
                <a:gd name="connsiteY7316" fmla="*/ 307266 h 6857985"/>
                <a:gd name="connsiteX7317" fmla="*/ 4622545 w 6868353"/>
                <a:gd name="connsiteY7317" fmla="*/ 331743 h 6857985"/>
                <a:gd name="connsiteX7318" fmla="*/ 4632979 w 6868353"/>
                <a:gd name="connsiteY7318" fmla="*/ 347061 h 6857985"/>
                <a:gd name="connsiteX7319" fmla="*/ 4554323 w 6868353"/>
                <a:gd name="connsiteY7319" fmla="*/ 317445 h 6857985"/>
                <a:gd name="connsiteX7320" fmla="*/ 4532335 w 6868353"/>
                <a:gd name="connsiteY7320" fmla="*/ 298785 h 6857985"/>
                <a:gd name="connsiteX7321" fmla="*/ 4526207 w 6868353"/>
                <a:gd name="connsiteY7321" fmla="*/ 306090 h 6857985"/>
                <a:gd name="connsiteX7322" fmla="*/ 4509869 w 6868353"/>
                <a:gd name="connsiteY7322" fmla="*/ 286624 h 6857985"/>
                <a:gd name="connsiteX7323" fmla="*/ 4452319 w 6868353"/>
                <a:gd name="connsiteY7323" fmla="*/ 272297 h 6857985"/>
                <a:gd name="connsiteX7324" fmla="*/ 4417719 w 6868353"/>
                <a:gd name="connsiteY7324" fmla="*/ 275794 h 6857985"/>
                <a:gd name="connsiteX7325" fmla="*/ 4406649 w 6868353"/>
                <a:gd name="connsiteY7325" fmla="*/ 249108 h 6857985"/>
                <a:gd name="connsiteX7326" fmla="*/ 4354707 w 6868353"/>
                <a:gd name="connsiteY7326" fmla="*/ 239708 h 6857985"/>
                <a:gd name="connsiteX7327" fmla="*/ 4389435 w 6868353"/>
                <a:gd name="connsiteY7327" fmla="*/ 247891 h 6857985"/>
                <a:gd name="connsiteX7328" fmla="*/ 4406395 w 6868353"/>
                <a:gd name="connsiteY7328" fmla="*/ 267017 h 6857985"/>
                <a:gd name="connsiteX7329" fmla="*/ 4366273 w 6868353"/>
                <a:gd name="connsiteY7329" fmla="*/ 254290 h 6857985"/>
                <a:gd name="connsiteX7330" fmla="*/ 4354707 w 6868353"/>
                <a:gd name="connsiteY7330" fmla="*/ 239708 h 6857985"/>
                <a:gd name="connsiteX7331" fmla="*/ 2350721 w 6868353"/>
                <a:gd name="connsiteY7331" fmla="*/ 234470 h 6857985"/>
                <a:gd name="connsiteX7332" fmla="*/ 2368729 w 6868353"/>
                <a:gd name="connsiteY7332" fmla="*/ 240105 h 6857985"/>
                <a:gd name="connsiteX7333" fmla="*/ 2314267 w 6868353"/>
                <a:gd name="connsiteY7333" fmla="*/ 256329 h 6857985"/>
                <a:gd name="connsiteX7334" fmla="*/ 2292394 w 6868353"/>
                <a:gd name="connsiteY7334" fmla="*/ 270982 h 6857985"/>
                <a:gd name="connsiteX7335" fmla="*/ 2259563 w 6868353"/>
                <a:gd name="connsiteY7335" fmla="*/ 289853 h 6857985"/>
                <a:gd name="connsiteX7336" fmla="*/ 2234336 w 6868353"/>
                <a:gd name="connsiteY7336" fmla="*/ 284912 h 6857985"/>
                <a:gd name="connsiteX7337" fmla="*/ 2112400 w 6868353"/>
                <a:gd name="connsiteY7337" fmla="*/ 329720 h 6857985"/>
                <a:gd name="connsiteX7338" fmla="*/ 2176433 w 6868353"/>
                <a:gd name="connsiteY7338" fmla="*/ 306955 h 6857985"/>
                <a:gd name="connsiteX7339" fmla="*/ 2228305 w 6868353"/>
                <a:gd name="connsiteY7339" fmla="*/ 285903 h 6857985"/>
                <a:gd name="connsiteX7340" fmla="*/ 2281507 w 6868353"/>
                <a:gd name="connsiteY7340" fmla="*/ 262133 h 6857985"/>
                <a:gd name="connsiteX7341" fmla="*/ 2313219 w 6868353"/>
                <a:gd name="connsiteY7341" fmla="*/ 248925 h 6857985"/>
                <a:gd name="connsiteX7342" fmla="*/ 2350721 w 6868353"/>
                <a:gd name="connsiteY7342" fmla="*/ 234470 h 6857985"/>
                <a:gd name="connsiteX7343" fmla="*/ 4250553 w 6868353"/>
                <a:gd name="connsiteY7343" fmla="*/ 231200 h 6857985"/>
                <a:gd name="connsiteX7344" fmla="*/ 4285607 w 6868353"/>
                <a:gd name="connsiteY7344" fmla="*/ 255749 h 6857985"/>
                <a:gd name="connsiteX7345" fmla="*/ 4325955 w 6868353"/>
                <a:gd name="connsiteY7345" fmla="*/ 260718 h 6857985"/>
                <a:gd name="connsiteX7346" fmla="*/ 4273687 w 6868353"/>
                <a:gd name="connsiteY7346" fmla="*/ 235660 h 6857985"/>
                <a:gd name="connsiteX7347" fmla="*/ 4273855 w 6868353"/>
                <a:gd name="connsiteY7347" fmla="*/ 241606 h 6857985"/>
                <a:gd name="connsiteX7348" fmla="*/ 4250553 w 6868353"/>
                <a:gd name="connsiteY7348" fmla="*/ 231200 h 6857985"/>
                <a:gd name="connsiteX7349" fmla="*/ 3489191 w 6868353"/>
                <a:gd name="connsiteY7349" fmla="*/ 229134 h 6857985"/>
                <a:gd name="connsiteX7350" fmla="*/ 3511705 w 6868353"/>
                <a:gd name="connsiteY7350" fmla="*/ 235971 h 6857985"/>
                <a:gd name="connsiteX7351" fmla="*/ 3534103 w 6868353"/>
                <a:gd name="connsiteY7351" fmla="*/ 250241 h 6857985"/>
                <a:gd name="connsiteX7352" fmla="*/ 3499659 w 6868353"/>
                <a:gd name="connsiteY7352" fmla="*/ 241039 h 6857985"/>
                <a:gd name="connsiteX7353" fmla="*/ 3471215 w 6868353"/>
                <a:gd name="connsiteY7353" fmla="*/ 229246 h 6857985"/>
                <a:gd name="connsiteX7354" fmla="*/ 3489191 w 6868353"/>
                <a:gd name="connsiteY7354" fmla="*/ 229134 h 6857985"/>
                <a:gd name="connsiteX7355" fmla="*/ 2317848 w 6868353"/>
                <a:gd name="connsiteY7355" fmla="*/ 228269 h 6857985"/>
                <a:gd name="connsiteX7356" fmla="*/ 2310742 w 6868353"/>
                <a:gd name="connsiteY7356" fmla="*/ 236197 h 6857985"/>
                <a:gd name="connsiteX7357" fmla="*/ 2272744 w 6868353"/>
                <a:gd name="connsiteY7357" fmla="*/ 250425 h 6857985"/>
                <a:gd name="connsiteX7358" fmla="*/ 2231009 w 6868353"/>
                <a:gd name="connsiteY7358" fmla="*/ 270471 h 6857985"/>
                <a:gd name="connsiteX7359" fmla="*/ 2167797 w 6868353"/>
                <a:gd name="connsiteY7359" fmla="*/ 294808 h 6857985"/>
                <a:gd name="connsiteX7360" fmla="*/ 2236516 w 6868353"/>
                <a:gd name="connsiteY7360" fmla="*/ 260307 h 6857985"/>
                <a:gd name="connsiteX7361" fmla="*/ 2283730 w 6868353"/>
                <a:gd name="connsiteY7361" fmla="*/ 241209 h 6857985"/>
                <a:gd name="connsiteX7362" fmla="*/ 2317848 w 6868353"/>
                <a:gd name="connsiteY7362" fmla="*/ 228269 h 6857985"/>
                <a:gd name="connsiteX7363" fmla="*/ 3689449 w 6868353"/>
                <a:gd name="connsiteY7363" fmla="*/ 227816 h 6857985"/>
                <a:gd name="connsiteX7364" fmla="*/ 3704427 w 6868353"/>
                <a:gd name="connsiteY7364" fmla="*/ 228849 h 6857985"/>
                <a:gd name="connsiteX7365" fmla="*/ 3748767 w 6868353"/>
                <a:gd name="connsiteY7365" fmla="*/ 239878 h 6857985"/>
                <a:gd name="connsiteX7366" fmla="*/ 3726923 w 6868353"/>
                <a:gd name="connsiteY7366" fmla="*/ 244875 h 6857985"/>
                <a:gd name="connsiteX7367" fmla="*/ 3690963 w 6868353"/>
                <a:gd name="connsiteY7367" fmla="*/ 238065 h 6857985"/>
                <a:gd name="connsiteX7368" fmla="*/ 3674031 w 6868353"/>
                <a:gd name="connsiteY7368" fmla="*/ 234101 h 6857985"/>
                <a:gd name="connsiteX7369" fmla="*/ 3661163 w 6868353"/>
                <a:gd name="connsiteY7369" fmla="*/ 228481 h 6857985"/>
                <a:gd name="connsiteX7370" fmla="*/ 3689449 w 6868353"/>
                <a:gd name="connsiteY7370" fmla="*/ 227816 h 6857985"/>
                <a:gd name="connsiteX7371" fmla="*/ 2786025 w 6868353"/>
                <a:gd name="connsiteY7371" fmla="*/ 227264 h 6857985"/>
                <a:gd name="connsiteX7372" fmla="*/ 2770325 w 6868353"/>
                <a:gd name="connsiteY7372" fmla="*/ 234484 h 6857985"/>
                <a:gd name="connsiteX7373" fmla="*/ 2726367 w 6868353"/>
                <a:gd name="connsiteY7373" fmla="*/ 237174 h 6857985"/>
                <a:gd name="connsiteX7374" fmla="*/ 2705117 w 6868353"/>
                <a:gd name="connsiteY7374" fmla="*/ 233861 h 6857985"/>
                <a:gd name="connsiteX7375" fmla="*/ 2786025 w 6868353"/>
                <a:gd name="connsiteY7375" fmla="*/ 227264 h 6857985"/>
                <a:gd name="connsiteX7376" fmla="*/ 3538603 w 6868353"/>
                <a:gd name="connsiteY7376" fmla="*/ 221035 h 6857985"/>
                <a:gd name="connsiteX7377" fmla="*/ 3556443 w 6868353"/>
                <a:gd name="connsiteY7377" fmla="*/ 223711 h 6857985"/>
                <a:gd name="connsiteX7378" fmla="*/ 3631843 w 6868353"/>
                <a:gd name="connsiteY7378" fmla="*/ 225806 h 6857985"/>
                <a:gd name="connsiteX7379" fmla="*/ 3668523 w 6868353"/>
                <a:gd name="connsiteY7379" fmla="*/ 237132 h 6857985"/>
                <a:gd name="connsiteX7380" fmla="*/ 3552747 w 6868353"/>
                <a:gd name="connsiteY7380" fmla="*/ 232502 h 6857985"/>
                <a:gd name="connsiteX7381" fmla="*/ 3538603 w 6868353"/>
                <a:gd name="connsiteY7381" fmla="*/ 221035 h 6857985"/>
                <a:gd name="connsiteX7382" fmla="*/ 3196879 w 6868353"/>
                <a:gd name="connsiteY7382" fmla="*/ 217934 h 6857985"/>
                <a:gd name="connsiteX7383" fmla="*/ 3219120 w 6868353"/>
                <a:gd name="connsiteY7383" fmla="*/ 230053 h 6857985"/>
                <a:gd name="connsiteX7384" fmla="*/ 3191329 w 6868353"/>
                <a:gd name="connsiteY7384" fmla="*/ 236168 h 6857985"/>
                <a:gd name="connsiteX7385" fmla="*/ 3137490 w 6868353"/>
                <a:gd name="connsiteY7385" fmla="*/ 219958 h 6857985"/>
                <a:gd name="connsiteX7386" fmla="*/ 3167730 w 6868353"/>
                <a:gd name="connsiteY7386" fmla="*/ 219732 h 6857985"/>
                <a:gd name="connsiteX7387" fmla="*/ 3196879 w 6868353"/>
                <a:gd name="connsiteY7387" fmla="*/ 217934 h 6857985"/>
                <a:gd name="connsiteX7388" fmla="*/ 2296174 w 6868353"/>
                <a:gd name="connsiteY7388" fmla="*/ 217821 h 6857985"/>
                <a:gd name="connsiteX7389" fmla="*/ 2263938 w 6868353"/>
                <a:gd name="connsiteY7389" fmla="*/ 231129 h 6857985"/>
                <a:gd name="connsiteX7390" fmla="*/ 2216965 w 6868353"/>
                <a:gd name="connsiteY7390" fmla="*/ 251175 h 6857985"/>
                <a:gd name="connsiteX7391" fmla="*/ 2269926 w 6868353"/>
                <a:gd name="connsiteY7391" fmla="*/ 222040 h 6857985"/>
                <a:gd name="connsiteX7392" fmla="*/ 2296174 w 6868353"/>
                <a:gd name="connsiteY7392" fmla="*/ 217821 h 6857985"/>
                <a:gd name="connsiteX7393" fmla="*/ 2960819 w 6868353"/>
                <a:gd name="connsiteY7393" fmla="*/ 216221 h 6857985"/>
                <a:gd name="connsiteX7394" fmla="*/ 2972559 w 6868353"/>
                <a:gd name="connsiteY7394" fmla="*/ 217255 h 6857985"/>
                <a:gd name="connsiteX7395" fmla="*/ 3004852 w 6868353"/>
                <a:gd name="connsiteY7395" fmla="*/ 224008 h 6857985"/>
                <a:gd name="connsiteX7396" fmla="*/ 2976127 w 6868353"/>
                <a:gd name="connsiteY7396" fmla="*/ 228057 h 6857985"/>
                <a:gd name="connsiteX7397" fmla="*/ 2964490 w 6868353"/>
                <a:gd name="connsiteY7397" fmla="*/ 227009 h 6857985"/>
                <a:gd name="connsiteX7398" fmla="*/ 2940564 w 6868353"/>
                <a:gd name="connsiteY7398" fmla="*/ 219138 h 6857985"/>
                <a:gd name="connsiteX7399" fmla="*/ 2960819 w 6868353"/>
                <a:gd name="connsiteY7399" fmla="*/ 216221 h 6857985"/>
                <a:gd name="connsiteX7400" fmla="*/ 3037031 w 6868353"/>
                <a:gd name="connsiteY7400" fmla="*/ 212725 h 6857985"/>
                <a:gd name="connsiteX7401" fmla="*/ 3112432 w 6868353"/>
                <a:gd name="connsiteY7401" fmla="*/ 218091 h 6857985"/>
                <a:gd name="connsiteX7402" fmla="*/ 3146876 w 6868353"/>
                <a:gd name="connsiteY7402" fmla="*/ 237599 h 6857985"/>
                <a:gd name="connsiteX7403" fmla="*/ 3186912 w 6868353"/>
                <a:gd name="connsiteY7403" fmla="*/ 243021 h 6857985"/>
                <a:gd name="connsiteX7404" fmla="*/ 3231833 w 6868353"/>
                <a:gd name="connsiteY7404" fmla="*/ 248274 h 6857985"/>
                <a:gd name="connsiteX7405" fmla="*/ 3321221 w 6868353"/>
                <a:gd name="connsiteY7405" fmla="*/ 253795 h 6857985"/>
                <a:gd name="connsiteX7406" fmla="*/ 3295568 w 6868353"/>
                <a:gd name="connsiteY7406" fmla="*/ 265390 h 6857985"/>
                <a:gd name="connsiteX7407" fmla="*/ 3227529 w 6868353"/>
                <a:gd name="connsiteY7407" fmla="*/ 255267 h 6857985"/>
                <a:gd name="connsiteX7408" fmla="*/ 3189914 w 6868353"/>
                <a:gd name="connsiteY7408" fmla="*/ 246999 h 6857985"/>
                <a:gd name="connsiteX7409" fmla="*/ 3150415 w 6868353"/>
                <a:gd name="connsiteY7409" fmla="*/ 238519 h 6857985"/>
                <a:gd name="connsiteX7410" fmla="*/ 3143209 w 6868353"/>
                <a:gd name="connsiteY7410" fmla="*/ 251445 h 6857985"/>
                <a:gd name="connsiteX7411" fmla="*/ 3090804 w 6868353"/>
                <a:gd name="connsiteY7411" fmla="*/ 237160 h 6857985"/>
                <a:gd name="connsiteX7412" fmla="*/ 3070972 w 6868353"/>
                <a:gd name="connsiteY7412" fmla="*/ 239769 h 6857985"/>
                <a:gd name="connsiteX7413" fmla="*/ 3103711 w 6868353"/>
                <a:gd name="connsiteY7413" fmla="*/ 240928 h 6857985"/>
                <a:gd name="connsiteX7414" fmla="*/ 3111710 w 6868353"/>
                <a:gd name="connsiteY7414" fmla="*/ 247353 h 6857985"/>
                <a:gd name="connsiteX7415" fmla="*/ 3061849 w 6868353"/>
                <a:gd name="connsiteY7415" fmla="*/ 243700 h 6857985"/>
                <a:gd name="connsiteX7416" fmla="*/ 3149099 w 6868353"/>
                <a:gd name="connsiteY7416" fmla="*/ 262076 h 6857985"/>
                <a:gd name="connsiteX7417" fmla="*/ 3197460 w 6868353"/>
                <a:gd name="connsiteY7417" fmla="*/ 272722 h 6857985"/>
                <a:gd name="connsiteX7418" fmla="*/ 3238134 w 6868353"/>
                <a:gd name="connsiteY7418" fmla="*/ 286129 h 6857985"/>
                <a:gd name="connsiteX7419" fmla="*/ 3191528 w 6868353"/>
                <a:gd name="connsiteY7419" fmla="*/ 285478 h 6857985"/>
                <a:gd name="connsiteX7420" fmla="*/ 3168820 w 6868353"/>
                <a:gd name="connsiteY7420" fmla="*/ 284699 h 6857985"/>
                <a:gd name="connsiteX7421" fmla="*/ 3148873 w 6868353"/>
                <a:gd name="connsiteY7421" fmla="*/ 282618 h 6857985"/>
                <a:gd name="connsiteX7422" fmla="*/ 3175729 w 6868353"/>
                <a:gd name="connsiteY7422" fmla="*/ 276870 h 6857985"/>
                <a:gd name="connsiteX7423" fmla="*/ 3142700 w 6868353"/>
                <a:gd name="connsiteY7423" fmla="*/ 265913 h 6857985"/>
                <a:gd name="connsiteX7424" fmla="*/ 3158146 w 6868353"/>
                <a:gd name="connsiteY7424" fmla="*/ 275214 h 6857985"/>
                <a:gd name="connsiteX7425" fmla="*/ 3097681 w 6868353"/>
                <a:gd name="connsiteY7425" fmla="*/ 273232 h 6857985"/>
                <a:gd name="connsiteX7426" fmla="*/ 3124381 w 6868353"/>
                <a:gd name="connsiteY7426" fmla="*/ 280664 h 6857985"/>
                <a:gd name="connsiteX7427" fmla="*/ 3074916 w 6868353"/>
                <a:gd name="connsiteY7427" fmla="*/ 291735 h 6857985"/>
                <a:gd name="connsiteX7428" fmla="*/ 3036777 w 6868353"/>
                <a:gd name="connsiteY7428" fmla="*/ 286256 h 6857985"/>
                <a:gd name="connsiteX7429" fmla="*/ 3011917 w 6868353"/>
                <a:gd name="connsiteY7429" fmla="*/ 299267 h 6857985"/>
                <a:gd name="connsiteX7430" fmla="*/ 2996287 w 6868353"/>
                <a:gd name="connsiteY7430" fmla="*/ 290263 h 6857985"/>
                <a:gd name="connsiteX7431" fmla="*/ 2956237 w 6868353"/>
                <a:gd name="connsiteY7431" fmla="*/ 310706 h 6857985"/>
                <a:gd name="connsiteX7432" fmla="*/ 2933585 w 6868353"/>
                <a:gd name="connsiteY7432" fmla="*/ 300711 h 6857985"/>
                <a:gd name="connsiteX7433" fmla="*/ 2947488 w 6868353"/>
                <a:gd name="connsiteY7433" fmla="*/ 318549 h 6857985"/>
                <a:gd name="connsiteX7434" fmla="*/ 2877693 w 6868353"/>
                <a:gd name="connsiteY7434" fmla="*/ 312858 h 6857985"/>
                <a:gd name="connsiteX7435" fmla="*/ 2833183 w 6868353"/>
                <a:gd name="connsiteY7435" fmla="*/ 322838 h 6857985"/>
                <a:gd name="connsiteX7436" fmla="*/ 2889472 w 6868353"/>
                <a:gd name="connsiteY7436" fmla="*/ 325174 h 6857985"/>
                <a:gd name="connsiteX7437" fmla="*/ 2838945 w 6868353"/>
                <a:gd name="connsiteY7437" fmla="*/ 331687 h 6857985"/>
                <a:gd name="connsiteX7438" fmla="*/ 2798370 w 6868353"/>
                <a:gd name="connsiteY7438" fmla="*/ 341129 h 6857985"/>
                <a:gd name="connsiteX7439" fmla="*/ 2836694 w 6868353"/>
                <a:gd name="connsiteY7439" fmla="*/ 342970 h 6857985"/>
                <a:gd name="connsiteX7440" fmla="*/ 2818870 w 6868353"/>
                <a:gd name="connsiteY7440" fmla="*/ 344725 h 6857985"/>
                <a:gd name="connsiteX7441" fmla="*/ 2755687 w 6868353"/>
                <a:gd name="connsiteY7441" fmla="*/ 367702 h 6857985"/>
                <a:gd name="connsiteX7442" fmla="*/ 2703758 w 6868353"/>
                <a:gd name="connsiteY7442" fmla="*/ 363710 h 6857985"/>
                <a:gd name="connsiteX7443" fmla="*/ 2689091 w 6868353"/>
                <a:gd name="connsiteY7443" fmla="*/ 372544 h 6857985"/>
                <a:gd name="connsiteX7444" fmla="*/ 2664062 w 6868353"/>
                <a:gd name="connsiteY7444" fmla="*/ 372261 h 6857985"/>
                <a:gd name="connsiteX7445" fmla="*/ 2642968 w 6868353"/>
                <a:gd name="connsiteY7445" fmla="*/ 403477 h 6857985"/>
                <a:gd name="connsiteX7446" fmla="*/ 2692956 w 6868353"/>
                <a:gd name="connsiteY7446" fmla="*/ 399513 h 6857985"/>
                <a:gd name="connsiteX7447" fmla="*/ 2730006 w 6868353"/>
                <a:gd name="connsiteY7447" fmla="*/ 401835 h 6857985"/>
                <a:gd name="connsiteX7448" fmla="*/ 2700304 w 6868353"/>
                <a:gd name="connsiteY7448" fmla="*/ 408546 h 6857985"/>
                <a:gd name="connsiteX7449" fmla="*/ 2682664 w 6868353"/>
                <a:gd name="connsiteY7449" fmla="*/ 418243 h 6857985"/>
                <a:gd name="connsiteX7450" fmla="*/ 2617697 w 6868353"/>
                <a:gd name="connsiteY7450" fmla="*/ 414732 h 6857985"/>
                <a:gd name="connsiteX7451" fmla="*/ 2616621 w 6868353"/>
                <a:gd name="connsiteY7451" fmla="*/ 390609 h 6857985"/>
                <a:gd name="connsiteX7452" fmla="*/ 2571715 w 6868353"/>
                <a:gd name="connsiteY7452" fmla="*/ 423552 h 6857985"/>
                <a:gd name="connsiteX7453" fmla="*/ 2523354 w 6868353"/>
                <a:gd name="connsiteY7453" fmla="*/ 418003 h 6857985"/>
                <a:gd name="connsiteX7454" fmla="*/ 2488216 w 6868353"/>
                <a:gd name="connsiteY7454" fmla="*/ 424982 h 6857985"/>
                <a:gd name="connsiteX7455" fmla="*/ 2532584 w 6868353"/>
                <a:gd name="connsiteY7455" fmla="*/ 433292 h 6857985"/>
                <a:gd name="connsiteX7456" fmla="*/ 2476465 w 6868353"/>
                <a:gd name="connsiteY7456" fmla="*/ 448087 h 6857985"/>
                <a:gd name="connsiteX7457" fmla="*/ 2470123 w 6868353"/>
                <a:gd name="connsiteY7457" fmla="*/ 438063 h 6857985"/>
                <a:gd name="connsiteX7458" fmla="*/ 2448406 w 6868353"/>
                <a:gd name="connsiteY7458" fmla="*/ 455647 h 6857985"/>
                <a:gd name="connsiteX7459" fmla="*/ 2420729 w 6868353"/>
                <a:gd name="connsiteY7459" fmla="*/ 453721 h 6857985"/>
                <a:gd name="connsiteX7460" fmla="*/ 2374987 w 6868353"/>
                <a:gd name="connsiteY7460" fmla="*/ 465004 h 6857985"/>
                <a:gd name="connsiteX7461" fmla="*/ 2399521 w 6868353"/>
                <a:gd name="connsiteY7461" fmla="*/ 461833 h 6857985"/>
                <a:gd name="connsiteX7462" fmla="*/ 2434136 w 6868353"/>
                <a:gd name="connsiteY7462" fmla="*/ 464183 h 6857985"/>
                <a:gd name="connsiteX7463" fmla="*/ 2384557 w 6868353"/>
                <a:gd name="connsiteY7463" fmla="*/ 489411 h 6857985"/>
                <a:gd name="connsiteX7464" fmla="*/ 2343303 w 6868353"/>
                <a:gd name="connsiteY7464" fmla="*/ 488024 h 6857985"/>
                <a:gd name="connsiteX7465" fmla="*/ 2301823 w 6868353"/>
                <a:gd name="connsiteY7465" fmla="*/ 515659 h 6857985"/>
                <a:gd name="connsiteX7466" fmla="*/ 2284396 w 6868353"/>
                <a:gd name="connsiteY7466" fmla="*/ 510562 h 6857985"/>
                <a:gd name="connsiteX7467" fmla="*/ 2232524 w 6868353"/>
                <a:gd name="connsiteY7467" fmla="*/ 533398 h 6857985"/>
                <a:gd name="connsiteX7468" fmla="*/ 2274231 w 6868353"/>
                <a:gd name="connsiteY7468" fmla="*/ 534134 h 6857985"/>
                <a:gd name="connsiteX7469" fmla="*/ 2339396 w 6868353"/>
                <a:gd name="connsiteY7469" fmla="*/ 540519 h 6857985"/>
                <a:gd name="connsiteX7470" fmla="*/ 2232651 w 6868353"/>
                <a:gd name="connsiteY7470" fmla="*/ 542883 h 6857985"/>
                <a:gd name="connsiteX7471" fmla="*/ 2189189 w 6868353"/>
                <a:gd name="connsiteY7471" fmla="*/ 577129 h 6857985"/>
                <a:gd name="connsiteX7472" fmla="*/ 2097351 w 6868353"/>
                <a:gd name="connsiteY7472" fmla="*/ 603405 h 6857985"/>
                <a:gd name="connsiteX7473" fmla="*/ 2107998 w 6868353"/>
                <a:gd name="connsiteY7473" fmla="*/ 607850 h 6857985"/>
                <a:gd name="connsiteX7474" fmla="*/ 2050647 w 6868353"/>
                <a:gd name="connsiteY7474" fmla="*/ 625263 h 6857985"/>
                <a:gd name="connsiteX7475" fmla="*/ 2007185 w 6868353"/>
                <a:gd name="connsiteY7475" fmla="*/ 642860 h 6857985"/>
                <a:gd name="connsiteX7476" fmla="*/ 2011913 w 6868353"/>
                <a:gd name="connsiteY7476" fmla="*/ 656876 h 6857985"/>
                <a:gd name="connsiteX7477" fmla="*/ 1964770 w 6868353"/>
                <a:gd name="connsiteY7477" fmla="*/ 670014 h 6857985"/>
                <a:gd name="connsiteX7478" fmla="*/ 1999257 w 6868353"/>
                <a:gd name="connsiteY7478" fmla="*/ 667338 h 6857985"/>
                <a:gd name="connsiteX7479" fmla="*/ 1953147 w 6868353"/>
                <a:gd name="connsiteY7479" fmla="*/ 689919 h 6857985"/>
                <a:gd name="connsiteX7480" fmla="*/ 1935380 w 6868353"/>
                <a:gd name="connsiteY7480" fmla="*/ 686974 h 6857985"/>
                <a:gd name="connsiteX7481" fmla="*/ 1902563 w 6868353"/>
                <a:gd name="connsiteY7481" fmla="*/ 700523 h 6857985"/>
                <a:gd name="connsiteX7482" fmla="*/ 1872494 w 6868353"/>
                <a:gd name="connsiteY7482" fmla="*/ 733027 h 6857985"/>
                <a:gd name="connsiteX7483" fmla="*/ 1957125 w 6868353"/>
                <a:gd name="connsiteY7483" fmla="*/ 694378 h 6857985"/>
                <a:gd name="connsiteX7484" fmla="*/ 1902450 w 6868353"/>
                <a:gd name="connsiteY7484" fmla="*/ 724604 h 6857985"/>
                <a:gd name="connsiteX7485" fmla="*/ 1937022 w 6868353"/>
                <a:gd name="connsiteY7485" fmla="*/ 713476 h 6857985"/>
                <a:gd name="connsiteX7486" fmla="*/ 1956233 w 6868353"/>
                <a:gd name="connsiteY7486" fmla="*/ 704458 h 6857985"/>
                <a:gd name="connsiteX7487" fmla="*/ 1974864 w 6868353"/>
                <a:gd name="connsiteY7487" fmla="*/ 697748 h 6857985"/>
                <a:gd name="connsiteX7488" fmla="*/ 1969838 w 6868353"/>
                <a:gd name="connsiteY7488" fmla="*/ 683888 h 6857985"/>
                <a:gd name="connsiteX7489" fmla="*/ 2004155 w 6868353"/>
                <a:gd name="connsiteY7489" fmla="*/ 681269 h 6857985"/>
                <a:gd name="connsiteX7490" fmla="*/ 2079457 w 6868353"/>
                <a:gd name="connsiteY7490" fmla="*/ 642521 h 6857985"/>
                <a:gd name="connsiteX7491" fmla="*/ 2088602 w 6868353"/>
                <a:gd name="connsiteY7491" fmla="*/ 627458 h 6857985"/>
                <a:gd name="connsiteX7492" fmla="*/ 2109314 w 6868353"/>
                <a:gd name="connsiteY7492" fmla="*/ 626721 h 6857985"/>
                <a:gd name="connsiteX7493" fmla="*/ 2142470 w 6868353"/>
                <a:gd name="connsiteY7493" fmla="*/ 606859 h 6857985"/>
                <a:gd name="connsiteX7494" fmla="*/ 2230811 w 6868353"/>
                <a:gd name="connsiteY7494" fmla="*/ 595491 h 6857985"/>
                <a:gd name="connsiteX7495" fmla="*/ 2147326 w 6868353"/>
                <a:gd name="connsiteY7495" fmla="*/ 630473 h 6857985"/>
                <a:gd name="connsiteX7496" fmla="*/ 2190406 w 6868353"/>
                <a:gd name="connsiteY7496" fmla="*/ 605755 h 6857985"/>
                <a:gd name="connsiteX7497" fmla="*/ 2142952 w 6868353"/>
                <a:gd name="connsiteY7497" fmla="*/ 616472 h 6857985"/>
                <a:gd name="connsiteX7498" fmla="*/ 2116124 w 6868353"/>
                <a:gd name="connsiteY7498" fmla="*/ 626551 h 6857985"/>
                <a:gd name="connsiteX7499" fmla="*/ 2086323 w 6868353"/>
                <a:gd name="connsiteY7499" fmla="*/ 642039 h 6857985"/>
                <a:gd name="connsiteX7500" fmla="*/ 2110475 w 6868353"/>
                <a:gd name="connsiteY7500" fmla="*/ 632866 h 6857985"/>
                <a:gd name="connsiteX7501" fmla="*/ 2121305 w 6868353"/>
                <a:gd name="connsiteY7501" fmla="*/ 629397 h 6857985"/>
                <a:gd name="connsiteX7502" fmla="*/ 2116563 w 6868353"/>
                <a:gd name="connsiteY7502" fmla="*/ 633361 h 6857985"/>
                <a:gd name="connsiteX7503" fmla="*/ 2100225 w 6868353"/>
                <a:gd name="connsiteY7503" fmla="*/ 643710 h 6857985"/>
                <a:gd name="connsiteX7504" fmla="*/ 2100608 w 6868353"/>
                <a:gd name="connsiteY7504" fmla="*/ 650746 h 6857985"/>
                <a:gd name="connsiteX7505" fmla="*/ 2044220 w 6868353"/>
                <a:gd name="connsiteY7505" fmla="*/ 668825 h 6857985"/>
                <a:gd name="connsiteX7506" fmla="*/ 2067621 w 6868353"/>
                <a:gd name="connsiteY7506" fmla="*/ 662426 h 6857985"/>
                <a:gd name="connsiteX7507" fmla="*/ 2080306 w 6868353"/>
                <a:gd name="connsiteY7507" fmla="*/ 652048 h 6857985"/>
                <a:gd name="connsiteX7508" fmla="*/ 2030615 w 6868353"/>
                <a:gd name="connsiteY7508" fmla="*/ 669787 h 6857985"/>
                <a:gd name="connsiteX7509" fmla="*/ 2071656 w 6868353"/>
                <a:gd name="connsiteY7509" fmla="*/ 678352 h 6857985"/>
                <a:gd name="connsiteX7510" fmla="*/ 2120229 w 6868353"/>
                <a:gd name="connsiteY7510" fmla="*/ 668004 h 6857985"/>
                <a:gd name="connsiteX7511" fmla="*/ 2169539 w 6868353"/>
                <a:gd name="connsiteY7511" fmla="*/ 658462 h 6857985"/>
                <a:gd name="connsiteX7512" fmla="*/ 2136581 w 6868353"/>
                <a:gd name="connsiteY7512" fmla="*/ 673270 h 6857985"/>
                <a:gd name="connsiteX7513" fmla="*/ 2106752 w 6868353"/>
                <a:gd name="connsiteY7513" fmla="*/ 683930 h 6857985"/>
                <a:gd name="connsiteX7514" fmla="*/ 2118927 w 6868353"/>
                <a:gd name="connsiteY7514" fmla="*/ 682543 h 6857985"/>
                <a:gd name="connsiteX7515" fmla="*/ 2134344 w 6868353"/>
                <a:gd name="connsiteY7515" fmla="*/ 676781 h 6857985"/>
                <a:gd name="connsiteX7516" fmla="*/ 2163394 w 6868353"/>
                <a:gd name="connsiteY7516" fmla="*/ 668046 h 6857985"/>
                <a:gd name="connsiteX7517" fmla="*/ 2192303 w 6868353"/>
                <a:gd name="connsiteY7517" fmla="*/ 643809 h 6857985"/>
                <a:gd name="connsiteX7518" fmla="*/ 2105138 w 6868353"/>
                <a:gd name="connsiteY7518" fmla="*/ 664832 h 6857985"/>
                <a:gd name="connsiteX7519" fmla="*/ 2181870 w 6868353"/>
                <a:gd name="connsiteY7519" fmla="*/ 639265 h 6857985"/>
                <a:gd name="connsiteX7520" fmla="*/ 2232793 w 6868353"/>
                <a:gd name="connsiteY7520" fmla="*/ 643186 h 6857985"/>
                <a:gd name="connsiteX7521" fmla="*/ 2164612 w 6868353"/>
                <a:gd name="connsiteY7521" fmla="*/ 634833 h 6857985"/>
                <a:gd name="connsiteX7522" fmla="*/ 2237889 w 6868353"/>
                <a:gd name="connsiteY7522" fmla="*/ 604934 h 6857985"/>
                <a:gd name="connsiteX7523" fmla="*/ 2264590 w 6868353"/>
                <a:gd name="connsiteY7523" fmla="*/ 586062 h 6857985"/>
                <a:gd name="connsiteX7524" fmla="*/ 2247955 w 6868353"/>
                <a:gd name="connsiteY7524" fmla="*/ 599979 h 6857985"/>
                <a:gd name="connsiteX7525" fmla="*/ 2373005 w 6868353"/>
                <a:gd name="connsiteY7525" fmla="*/ 589318 h 6857985"/>
                <a:gd name="connsiteX7526" fmla="*/ 2322790 w 6868353"/>
                <a:gd name="connsiteY7526" fmla="*/ 611333 h 6857985"/>
                <a:gd name="connsiteX7527" fmla="*/ 2406359 w 6868353"/>
                <a:gd name="connsiteY7527" fmla="*/ 600191 h 6857985"/>
                <a:gd name="connsiteX7528" fmla="*/ 2417657 w 6868353"/>
                <a:gd name="connsiteY7528" fmla="*/ 593325 h 6857985"/>
                <a:gd name="connsiteX7529" fmla="*/ 2430384 w 6868353"/>
                <a:gd name="connsiteY7529" fmla="*/ 588497 h 6857985"/>
                <a:gd name="connsiteX7530" fmla="*/ 2457948 w 6868353"/>
                <a:gd name="connsiteY7530" fmla="*/ 582976 h 6857985"/>
                <a:gd name="connsiteX7531" fmla="*/ 2510287 w 6868353"/>
                <a:gd name="connsiteY7531" fmla="*/ 584703 h 6857985"/>
                <a:gd name="connsiteX7532" fmla="*/ 2469840 w 6868353"/>
                <a:gd name="connsiteY7532" fmla="*/ 600163 h 6857985"/>
                <a:gd name="connsiteX7533" fmla="*/ 2550890 w 6868353"/>
                <a:gd name="connsiteY7533" fmla="*/ 569272 h 6857985"/>
                <a:gd name="connsiteX7534" fmla="*/ 2526738 w 6868353"/>
                <a:gd name="connsiteY7534" fmla="*/ 590904 h 6857985"/>
                <a:gd name="connsiteX7535" fmla="*/ 2579742 w 6868353"/>
                <a:gd name="connsiteY7535" fmla="*/ 586444 h 6857985"/>
                <a:gd name="connsiteX7536" fmla="*/ 2575707 w 6868353"/>
                <a:gd name="connsiteY7536" fmla="*/ 593636 h 6857985"/>
                <a:gd name="connsiteX7537" fmla="*/ 2545991 w 6868353"/>
                <a:gd name="connsiteY7537" fmla="*/ 602258 h 6857985"/>
                <a:gd name="connsiteX7538" fmla="*/ 2564962 w 6868353"/>
                <a:gd name="connsiteY7538" fmla="*/ 600559 h 6857985"/>
                <a:gd name="connsiteX7539" fmla="*/ 2589340 w 6868353"/>
                <a:gd name="connsiteY7539" fmla="*/ 592518 h 6857985"/>
                <a:gd name="connsiteX7540" fmla="*/ 2589114 w 6868353"/>
                <a:gd name="connsiteY7540" fmla="*/ 599044 h 6857985"/>
                <a:gd name="connsiteX7541" fmla="*/ 2568685 w 6868353"/>
                <a:gd name="connsiteY7541" fmla="*/ 609209 h 6857985"/>
                <a:gd name="connsiteX7542" fmla="*/ 2529852 w 6868353"/>
                <a:gd name="connsiteY7542" fmla="*/ 595944 h 6857985"/>
                <a:gd name="connsiteX7543" fmla="*/ 2496441 w 6868353"/>
                <a:gd name="connsiteY7543" fmla="*/ 602470 h 6857985"/>
                <a:gd name="connsiteX7544" fmla="*/ 2519022 w 6868353"/>
                <a:gd name="connsiteY7544" fmla="*/ 618808 h 6857985"/>
                <a:gd name="connsiteX7545" fmla="*/ 2571630 w 6868353"/>
                <a:gd name="connsiteY7545" fmla="*/ 614320 h 6857985"/>
                <a:gd name="connsiteX7546" fmla="*/ 2604856 w 6868353"/>
                <a:gd name="connsiteY7546" fmla="*/ 608869 h 6857985"/>
                <a:gd name="connsiteX7547" fmla="*/ 2655454 w 6868353"/>
                <a:gd name="connsiteY7547" fmla="*/ 592263 h 6857985"/>
                <a:gd name="connsiteX7548" fmla="*/ 2626446 w 6868353"/>
                <a:gd name="connsiteY7548" fmla="*/ 583358 h 6857985"/>
                <a:gd name="connsiteX7549" fmla="*/ 2692319 w 6868353"/>
                <a:gd name="connsiteY7549" fmla="*/ 583273 h 6857985"/>
                <a:gd name="connsiteX7550" fmla="*/ 2638126 w 6868353"/>
                <a:gd name="connsiteY7550" fmla="*/ 604042 h 6857985"/>
                <a:gd name="connsiteX7551" fmla="*/ 2698025 w 6868353"/>
                <a:gd name="connsiteY7551" fmla="*/ 593679 h 6857985"/>
                <a:gd name="connsiteX7552" fmla="*/ 2711261 w 6868353"/>
                <a:gd name="connsiteY7552" fmla="*/ 581518 h 6857985"/>
                <a:gd name="connsiteX7553" fmla="*/ 2748764 w 6868353"/>
                <a:gd name="connsiteY7553" fmla="*/ 577922 h 6857985"/>
                <a:gd name="connsiteX7554" fmla="*/ 2741303 w 6868353"/>
                <a:gd name="connsiteY7554" fmla="*/ 571353 h 6857985"/>
                <a:gd name="connsiteX7555" fmla="*/ 2702513 w 6868353"/>
                <a:gd name="connsiteY7555" fmla="*/ 579975 h 6857985"/>
                <a:gd name="connsiteX7556" fmla="*/ 2670093 w 6868353"/>
                <a:gd name="connsiteY7556" fmla="*/ 575246 h 6857985"/>
                <a:gd name="connsiteX7557" fmla="*/ 2724838 w 6868353"/>
                <a:gd name="connsiteY7557" fmla="*/ 554393 h 6857985"/>
                <a:gd name="connsiteX7558" fmla="*/ 2723536 w 6868353"/>
                <a:gd name="connsiteY7558" fmla="*/ 562066 h 6857985"/>
                <a:gd name="connsiteX7559" fmla="*/ 2743299 w 6868353"/>
                <a:gd name="connsiteY7559" fmla="*/ 567304 h 6857985"/>
                <a:gd name="connsiteX7560" fmla="*/ 2761095 w 6868353"/>
                <a:gd name="connsiteY7560" fmla="*/ 556375 h 6857985"/>
                <a:gd name="connsiteX7561" fmla="*/ 2734026 w 6868353"/>
                <a:gd name="connsiteY7561" fmla="*/ 560806 h 6857985"/>
                <a:gd name="connsiteX7562" fmla="*/ 2852847 w 6868353"/>
                <a:gd name="connsiteY7562" fmla="*/ 516338 h 6857985"/>
                <a:gd name="connsiteX7563" fmla="*/ 2787823 w 6868353"/>
                <a:gd name="connsiteY7563" fmla="*/ 503823 h 6857985"/>
                <a:gd name="connsiteX7564" fmla="*/ 2844084 w 6868353"/>
                <a:gd name="connsiteY7564" fmla="*/ 504347 h 6857985"/>
                <a:gd name="connsiteX7565" fmla="*/ 2861710 w 6868353"/>
                <a:gd name="connsiteY7565" fmla="*/ 509698 h 6857985"/>
                <a:gd name="connsiteX7566" fmla="*/ 2886569 w 6868353"/>
                <a:gd name="connsiteY7566" fmla="*/ 513733 h 6857985"/>
                <a:gd name="connsiteX7567" fmla="*/ 2867995 w 6868353"/>
                <a:gd name="connsiteY7567" fmla="*/ 520005 h 6857985"/>
                <a:gd name="connsiteX7568" fmla="*/ 2864385 w 6868353"/>
                <a:gd name="connsiteY7568" fmla="*/ 528287 h 6857985"/>
                <a:gd name="connsiteX7569" fmla="*/ 2803665 w 6868353"/>
                <a:gd name="connsiteY7569" fmla="*/ 535705 h 6857985"/>
                <a:gd name="connsiteX7570" fmla="*/ 2825552 w 6868353"/>
                <a:gd name="connsiteY7570" fmla="*/ 544808 h 6857985"/>
                <a:gd name="connsiteX7571" fmla="*/ 2864060 w 6868353"/>
                <a:gd name="connsiteY7571" fmla="*/ 541425 h 6857985"/>
                <a:gd name="connsiteX7572" fmla="*/ 2882648 w 6868353"/>
                <a:gd name="connsiteY7572" fmla="*/ 540150 h 6857985"/>
                <a:gd name="connsiteX7573" fmla="*/ 2899863 w 6868353"/>
                <a:gd name="connsiteY7573" fmla="*/ 539400 h 6857985"/>
                <a:gd name="connsiteX7574" fmla="*/ 2937988 w 6868353"/>
                <a:gd name="connsiteY7574" fmla="*/ 526234 h 6857985"/>
                <a:gd name="connsiteX7575" fmla="*/ 2916484 w 6868353"/>
                <a:gd name="connsiteY7575" fmla="*/ 516055 h 6857985"/>
                <a:gd name="connsiteX7576" fmla="*/ 3015498 w 6868353"/>
                <a:gd name="connsiteY7576" fmla="*/ 521194 h 6857985"/>
                <a:gd name="connsiteX7577" fmla="*/ 3010968 w 6868353"/>
                <a:gd name="connsiteY7577" fmla="*/ 510293 h 6857985"/>
                <a:gd name="connsiteX7578" fmla="*/ 2967025 w 6868353"/>
                <a:gd name="connsiteY7578" fmla="*/ 513903 h 6857985"/>
                <a:gd name="connsiteX7579" fmla="*/ 3014748 w 6868353"/>
                <a:gd name="connsiteY7579" fmla="*/ 491606 h 6857985"/>
                <a:gd name="connsiteX7580" fmla="*/ 3056979 w 6868353"/>
                <a:gd name="connsiteY7580" fmla="*/ 498486 h 6857985"/>
                <a:gd name="connsiteX7581" fmla="*/ 3039353 w 6868353"/>
                <a:gd name="connsiteY7581" fmla="*/ 502846 h 6857985"/>
                <a:gd name="connsiteX7582" fmla="*/ 3041024 w 6868353"/>
                <a:gd name="connsiteY7582" fmla="*/ 507094 h 6857985"/>
                <a:gd name="connsiteX7583" fmla="*/ 3033818 w 6868353"/>
                <a:gd name="connsiteY7583" fmla="*/ 509217 h 6857985"/>
                <a:gd name="connsiteX7584" fmla="*/ 3017296 w 6868353"/>
                <a:gd name="connsiteY7584" fmla="*/ 511879 h 6857985"/>
                <a:gd name="connsiteX7585" fmla="*/ 3067724 w 6868353"/>
                <a:gd name="connsiteY7585" fmla="*/ 511426 h 6857985"/>
                <a:gd name="connsiteX7586" fmla="*/ 3099096 w 6868353"/>
                <a:gd name="connsiteY7586" fmla="*/ 491393 h 6857985"/>
                <a:gd name="connsiteX7587" fmla="*/ 3080182 w 6868353"/>
                <a:gd name="connsiteY7587" fmla="*/ 500482 h 6857985"/>
                <a:gd name="connsiteX7588" fmla="*/ 3042128 w 6868353"/>
                <a:gd name="connsiteY7588" fmla="*/ 489171 h 6857985"/>
                <a:gd name="connsiteX7589" fmla="*/ 3037810 w 6868353"/>
                <a:gd name="connsiteY7589" fmla="*/ 478100 h 6857985"/>
                <a:gd name="connsiteX7590" fmla="*/ 3176904 w 6868353"/>
                <a:gd name="connsiteY7590" fmla="*/ 490289 h 6857985"/>
                <a:gd name="connsiteX7591" fmla="*/ 3162506 w 6868353"/>
                <a:gd name="connsiteY7591" fmla="*/ 480846 h 6857985"/>
                <a:gd name="connsiteX7592" fmla="*/ 3189929 w 6868353"/>
                <a:gd name="connsiteY7592" fmla="*/ 481356 h 6857985"/>
                <a:gd name="connsiteX7593" fmla="*/ 3219220 w 6868353"/>
                <a:gd name="connsiteY7593" fmla="*/ 482432 h 6857985"/>
                <a:gd name="connsiteX7594" fmla="*/ 3249091 w 6868353"/>
                <a:gd name="connsiteY7594" fmla="*/ 475438 h 6857985"/>
                <a:gd name="connsiteX7595" fmla="*/ 3292242 w 6868353"/>
                <a:gd name="connsiteY7595" fmla="*/ 490954 h 6857985"/>
                <a:gd name="connsiteX7596" fmla="*/ 3235939 w 6868353"/>
                <a:gd name="connsiteY7596" fmla="*/ 485745 h 6857985"/>
                <a:gd name="connsiteX7597" fmla="*/ 3298429 w 6868353"/>
                <a:gd name="connsiteY7597" fmla="*/ 493191 h 6857985"/>
                <a:gd name="connsiteX7598" fmla="*/ 3317711 w 6868353"/>
                <a:gd name="connsiteY7598" fmla="*/ 485122 h 6857985"/>
                <a:gd name="connsiteX7599" fmla="*/ 3315063 w 6868353"/>
                <a:gd name="connsiteY7599" fmla="*/ 494211 h 6857985"/>
                <a:gd name="connsiteX7600" fmla="*/ 3348262 w 6868353"/>
                <a:gd name="connsiteY7600" fmla="*/ 496419 h 6857985"/>
                <a:gd name="connsiteX7601" fmla="*/ 3338918 w 6868353"/>
                <a:gd name="connsiteY7601" fmla="*/ 482701 h 6857985"/>
                <a:gd name="connsiteX7602" fmla="*/ 3380003 w 6868353"/>
                <a:gd name="connsiteY7602" fmla="*/ 494267 h 6857985"/>
                <a:gd name="connsiteX7603" fmla="*/ 3428251 w 6868353"/>
                <a:gd name="connsiteY7603" fmla="*/ 473598 h 6857985"/>
                <a:gd name="connsiteX7604" fmla="*/ 3351462 w 6868353"/>
                <a:gd name="connsiteY7604" fmla="*/ 454486 h 6857985"/>
                <a:gd name="connsiteX7605" fmla="*/ 3302478 w 6868353"/>
                <a:gd name="connsiteY7605" fmla="*/ 434142 h 6857985"/>
                <a:gd name="connsiteX7606" fmla="*/ 3329461 w 6868353"/>
                <a:gd name="connsiteY7606" fmla="*/ 440569 h 6857985"/>
                <a:gd name="connsiteX7607" fmla="*/ 3363792 w 6868353"/>
                <a:gd name="connsiteY7607" fmla="*/ 451088 h 6857985"/>
                <a:gd name="connsiteX7608" fmla="*/ 3460175 w 6868353"/>
                <a:gd name="connsiteY7608" fmla="*/ 471559 h 6857985"/>
                <a:gd name="connsiteX7609" fmla="*/ 3463359 w 6868353"/>
                <a:gd name="connsiteY7609" fmla="*/ 462626 h 6857985"/>
                <a:gd name="connsiteX7610" fmla="*/ 3488815 w 6868353"/>
                <a:gd name="connsiteY7610" fmla="*/ 478510 h 6857985"/>
                <a:gd name="connsiteX7611" fmla="*/ 3494591 w 6868353"/>
                <a:gd name="connsiteY7611" fmla="*/ 471049 h 6857985"/>
                <a:gd name="connsiteX7612" fmla="*/ 3512881 w 6868353"/>
                <a:gd name="connsiteY7612" fmla="*/ 466463 h 6857985"/>
                <a:gd name="connsiteX7613" fmla="*/ 3573815 w 6868353"/>
                <a:gd name="connsiteY7613" fmla="*/ 476500 h 6857985"/>
                <a:gd name="connsiteX7614" fmla="*/ 3566593 w 6868353"/>
                <a:gd name="connsiteY7614" fmla="*/ 467864 h 6857985"/>
                <a:gd name="connsiteX7615" fmla="*/ 3609587 w 6868353"/>
                <a:gd name="connsiteY7615" fmla="*/ 475905 h 6857985"/>
                <a:gd name="connsiteX7616" fmla="*/ 3670549 w 6868353"/>
                <a:gd name="connsiteY7616" fmla="*/ 481483 h 6857985"/>
                <a:gd name="connsiteX7617" fmla="*/ 3663611 w 6868353"/>
                <a:gd name="connsiteY7617" fmla="*/ 472522 h 6857985"/>
                <a:gd name="connsiteX7618" fmla="*/ 3604407 w 6868353"/>
                <a:gd name="connsiteY7618" fmla="*/ 470257 h 6857985"/>
                <a:gd name="connsiteX7619" fmla="*/ 3639941 w 6868353"/>
                <a:gd name="connsiteY7619" fmla="*/ 461055 h 6857985"/>
                <a:gd name="connsiteX7620" fmla="*/ 3654423 w 6868353"/>
                <a:gd name="connsiteY7620" fmla="*/ 456397 h 6857985"/>
                <a:gd name="connsiteX7621" fmla="*/ 3676071 w 6868353"/>
                <a:gd name="connsiteY7621" fmla="*/ 452546 h 6857985"/>
                <a:gd name="connsiteX7622" fmla="*/ 3671143 w 6868353"/>
                <a:gd name="connsiteY7622" fmla="*/ 455264 h 6857985"/>
                <a:gd name="connsiteX7623" fmla="*/ 3687779 w 6868353"/>
                <a:gd name="connsiteY7623" fmla="*/ 458761 h 6857985"/>
                <a:gd name="connsiteX7624" fmla="*/ 3656803 w 6868353"/>
                <a:gd name="connsiteY7624" fmla="*/ 463815 h 6857985"/>
                <a:gd name="connsiteX7625" fmla="*/ 3769621 w 6868353"/>
                <a:gd name="connsiteY7625" fmla="*/ 508354 h 6857985"/>
                <a:gd name="connsiteX7626" fmla="*/ 3817529 w 6868353"/>
                <a:gd name="connsiteY7626" fmla="*/ 513139 h 6857985"/>
                <a:gd name="connsiteX7627" fmla="*/ 3817839 w 6868353"/>
                <a:gd name="connsiteY7627" fmla="*/ 507518 h 6857985"/>
                <a:gd name="connsiteX7628" fmla="*/ 3832209 w 6868353"/>
                <a:gd name="connsiteY7628" fmla="*/ 505607 h 6857985"/>
                <a:gd name="connsiteX7629" fmla="*/ 3832153 w 6868353"/>
                <a:gd name="connsiteY7629" fmla="*/ 525087 h 6857985"/>
                <a:gd name="connsiteX7630" fmla="*/ 3812459 w 6868353"/>
                <a:gd name="connsiteY7630" fmla="*/ 525965 h 6857985"/>
                <a:gd name="connsiteX7631" fmla="*/ 3777747 w 6868353"/>
                <a:gd name="connsiteY7631" fmla="*/ 529009 h 6857985"/>
                <a:gd name="connsiteX7632" fmla="*/ 3683347 w 6868353"/>
                <a:gd name="connsiteY7632" fmla="*/ 525625 h 6857985"/>
                <a:gd name="connsiteX7633" fmla="*/ 3703239 w 6868353"/>
                <a:gd name="connsiteY7633" fmla="*/ 520486 h 6857985"/>
                <a:gd name="connsiteX7634" fmla="*/ 3670761 w 6868353"/>
                <a:gd name="connsiteY7634" fmla="*/ 518221 h 6857985"/>
                <a:gd name="connsiteX7635" fmla="*/ 3650885 w 6868353"/>
                <a:gd name="connsiteY7635" fmla="*/ 519099 h 6857985"/>
                <a:gd name="connsiteX7636" fmla="*/ 3660355 w 6868353"/>
                <a:gd name="connsiteY7636" fmla="*/ 513181 h 6857985"/>
                <a:gd name="connsiteX7637" fmla="*/ 3612447 w 6868353"/>
                <a:gd name="connsiteY7637" fmla="*/ 510888 h 6857985"/>
                <a:gd name="connsiteX7638" fmla="*/ 3654779 w 6868353"/>
                <a:gd name="connsiteY7638" fmla="*/ 526347 h 6857985"/>
                <a:gd name="connsiteX7639" fmla="*/ 3696655 w 6868353"/>
                <a:gd name="connsiteY7639" fmla="*/ 543562 h 6857985"/>
                <a:gd name="connsiteX7640" fmla="*/ 3720367 w 6868353"/>
                <a:gd name="connsiteY7640" fmla="*/ 529802 h 6857985"/>
                <a:gd name="connsiteX7641" fmla="*/ 3767935 w 6868353"/>
                <a:gd name="connsiteY7641" fmla="*/ 538310 h 6857985"/>
                <a:gd name="connsiteX7642" fmla="*/ 3794891 w 6868353"/>
                <a:gd name="connsiteY7642" fmla="*/ 539697 h 6857985"/>
                <a:gd name="connsiteX7643" fmla="*/ 3826731 w 6868353"/>
                <a:gd name="connsiteY7643" fmla="*/ 546068 h 6857985"/>
                <a:gd name="connsiteX7644" fmla="*/ 3813635 w 6868353"/>
                <a:gd name="connsiteY7644" fmla="*/ 540278 h 6857985"/>
                <a:gd name="connsiteX7645" fmla="*/ 3797001 w 6868353"/>
                <a:gd name="connsiteY7645" fmla="*/ 537036 h 6857985"/>
                <a:gd name="connsiteX7646" fmla="*/ 3762371 w 6868353"/>
                <a:gd name="connsiteY7646" fmla="*/ 531331 h 6857985"/>
                <a:gd name="connsiteX7647" fmla="*/ 3830143 w 6868353"/>
                <a:gd name="connsiteY7647" fmla="*/ 531741 h 6857985"/>
                <a:gd name="connsiteX7648" fmla="*/ 3895279 w 6868353"/>
                <a:gd name="connsiteY7648" fmla="*/ 560721 h 6857985"/>
                <a:gd name="connsiteX7649" fmla="*/ 3873295 w 6868353"/>
                <a:gd name="connsiteY7649" fmla="*/ 547144 h 6857985"/>
                <a:gd name="connsiteX7650" fmla="*/ 3920039 w 6868353"/>
                <a:gd name="connsiteY7650" fmla="*/ 548277 h 6857985"/>
                <a:gd name="connsiteX7651" fmla="*/ 3941941 w 6868353"/>
                <a:gd name="connsiteY7651" fmla="*/ 561896 h 6857985"/>
                <a:gd name="connsiteX7652" fmla="*/ 3951469 w 6868353"/>
                <a:gd name="connsiteY7652" fmla="*/ 551051 h 6857985"/>
                <a:gd name="connsiteX7653" fmla="*/ 3998187 w 6868353"/>
                <a:gd name="connsiteY7653" fmla="*/ 562887 h 6857985"/>
                <a:gd name="connsiteX7654" fmla="*/ 4045771 w 6868353"/>
                <a:gd name="connsiteY7654" fmla="*/ 574991 h 6857985"/>
                <a:gd name="connsiteX7655" fmla="*/ 4040163 w 6868353"/>
                <a:gd name="connsiteY7655" fmla="*/ 565407 h 6857985"/>
                <a:gd name="connsiteX7656" fmla="*/ 4092573 w 6868353"/>
                <a:gd name="connsiteY7656" fmla="*/ 584420 h 6857985"/>
                <a:gd name="connsiteX7657" fmla="*/ 4123507 w 6868353"/>
                <a:gd name="connsiteY7657" fmla="*/ 577313 h 6857985"/>
                <a:gd name="connsiteX7658" fmla="*/ 4118509 w 6868353"/>
                <a:gd name="connsiteY7658" fmla="*/ 585255 h 6857985"/>
                <a:gd name="connsiteX7659" fmla="*/ 4154511 w 6868353"/>
                <a:gd name="connsiteY7659" fmla="*/ 583117 h 6857985"/>
                <a:gd name="connsiteX7660" fmla="*/ 4175209 w 6868353"/>
                <a:gd name="connsiteY7660" fmla="*/ 598846 h 6857985"/>
                <a:gd name="connsiteX7661" fmla="*/ 4200989 w 6868353"/>
                <a:gd name="connsiteY7661" fmla="*/ 594840 h 6857985"/>
                <a:gd name="connsiteX7662" fmla="*/ 4267711 w 6868353"/>
                <a:gd name="connsiteY7662" fmla="*/ 622658 h 6857985"/>
                <a:gd name="connsiteX7663" fmla="*/ 4273403 w 6868353"/>
                <a:gd name="connsiteY7663" fmla="*/ 609053 h 6857985"/>
                <a:gd name="connsiteX7664" fmla="*/ 4308851 w 6868353"/>
                <a:gd name="connsiteY7664" fmla="*/ 626537 h 6857985"/>
                <a:gd name="connsiteX7665" fmla="*/ 4411379 w 6868353"/>
                <a:gd name="connsiteY7665" fmla="*/ 645395 h 6857985"/>
                <a:gd name="connsiteX7666" fmla="*/ 4459867 w 6868353"/>
                <a:gd name="connsiteY7666" fmla="*/ 683888 h 6857985"/>
                <a:gd name="connsiteX7667" fmla="*/ 4439763 w 6868353"/>
                <a:gd name="connsiteY7667" fmla="*/ 657655 h 6857985"/>
                <a:gd name="connsiteX7668" fmla="*/ 4424587 w 6868353"/>
                <a:gd name="connsiteY7668" fmla="*/ 643965 h 6857985"/>
                <a:gd name="connsiteX7669" fmla="*/ 4414493 w 6868353"/>
                <a:gd name="connsiteY7669" fmla="*/ 637212 h 6857985"/>
                <a:gd name="connsiteX7670" fmla="*/ 4402091 w 6868353"/>
                <a:gd name="connsiteY7670" fmla="*/ 631167 h 6857985"/>
                <a:gd name="connsiteX7671" fmla="*/ 4418485 w 6868353"/>
                <a:gd name="connsiteY7671" fmla="*/ 629383 h 6857985"/>
                <a:gd name="connsiteX7672" fmla="*/ 4418627 w 6868353"/>
                <a:gd name="connsiteY7672" fmla="*/ 620237 h 6857985"/>
                <a:gd name="connsiteX7673" fmla="*/ 4461507 w 6868353"/>
                <a:gd name="connsiteY7673" fmla="*/ 666163 h 6857985"/>
                <a:gd name="connsiteX7674" fmla="*/ 4482943 w 6868353"/>
                <a:gd name="connsiteY7674" fmla="*/ 660330 h 6857985"/>
                <a:gd name="connsiteX7675" fmla="*/ 4516635 w 6868353"/>
                <a:gd name="connsiteY7675" fmla="*/ 680179 h 6857985"/>
                <a:gd name="connsiteX7676" fmla="*/ 4546847 w 6868353"/>
                <a:gd name="connsiteY7676" fmla="*/ 697167 h 6857985"/>
                <a:gd name="connsiteX7677" fmla="*/ 4575389 w 6868353"/>
                <a:gd name="connsiteY7677" fmla="*/ 716393 h 6857985"/>
                <a:gd name="connsiteX7678" fmla="*/ 4552467 w 6868353"/>
                <a:gd name="connsiteY7678" fmla="*/ 693062 h 6857985"/>
                <a:gd name="connsiteX7679" fmla="*/ 4577003 w 6868353"/>
                <a:gd name="connsiteY7679" fmla="*/ 704614 h 6857985"/>
                <a:gd name="connsiteX7680" fmla="*/ 4605103 w 6868353"/>
                <a:gd name="connsiteY7680" fmla="*/ 726756 h 6857985"/>
                <a:gd name="connsiteX7681" fmla="*/ 4596879 w 6868353"/>
                <a:gd name="connsiteY7681" fmla="*/ 711537 h 6857985"/>
                <a:gd name="connsiteX7682" fmla="*/ 4638359 w 6868353"/>
                <a:gd name="connsiteY7682" fmla="*/ 747595 h 6857985"/>
                <a:gd name="connsiteX7683" fmla="*/ 4538779 w 6868353"/>
                <a:gd name="connsiteY7683" fmla="*/ 719352 h 6857985"/>
                <a:gd name="connsiteX7684" fmla="*/ 4581999 w 6868353"/>
                <a:gd name="connsiteY7684" fmla="*/ 743348 h 6857985"/>
                <a:gd name="connsiteX7685" fmla="*/ 4560707 w 6868353"/>
                <a:gd name="connsiteY7685" fmla="*/ 748303 h 6857985"/>
                <a:gd name="connsiteX7686" fmla="*/ 4542657 w 6868353"/>
                <a:gd name="connsiteY7686" fmla="*/ 729715 h 6857985"/>
                <a:gd name="connsiteX7687" fmla="*/ 4511935 w 6868353"/>
                <a:gd name="connsiteY7687" fmla="*/ 726557 h 6857985"/>
                <a:gd name="connsiteX7688" fmla="*/ 4534827 w 6868353"/>
                <a:gd name="connsiteY7688" fmla="*/ 709073 h 6857985"/>
                <a:gd name="connsiteX7689" fmla="*/ 4489355 w 6868353"/>
                <a:gd name="connsiteY7689" fmla="*/ 698654 h 6857985"/>
                <a:gd name="connsiteX7690" fmla="*/ 4526123 w 6868353"/>
                <a:gd name="connsiteY7690" fmla="*/ 694364 h 6857985"/>
                <a:gd name="connsiteX7691" fmla="*/ 4479191 w 6868353"/>
                <a:gd name="connsiteY7691" fmla="*/ 695638 h 6857985"/>
                <a:gd name="connsiteX7692" fmla="*/ 4430741 w 6868353"/>
                <a:gd name="connsiteY7692" fmla="*/ 696966 h 6857985"/>
                <a:gd name="connsiteX7693" fmla="*/ 4425071 w 6868353"/>
                <a:gd name="connsiteY7693" fmla="*/ 698935 h 6857985"/>
                <a:gd name="connsiteX7694" fmla="*/ 4412971 w 6868353"/>
                <a:gd name="connsiteY7694" fmla="*/ 688415 h 6857985"/>
                <a:gd name="connsiteX7695" fmla="*/ 4413883 w 6868353"/>
                <a:gd name="connsiteY7695" fmla="*/ 679527 h 6857985"/>
                <a:gd name="connsiteX7696" fmla="*/ 4386405 w 6868353"/>
                <a:gd name="connsiteY7696" fmla="*/ 664082 h 6857985"/>
                <a:gd name="connsiteX7697" fmla="*/ 4389689 w 6868353"/>
                <a:gd name="connsiteY7697" fmla="*/ 658065 h 6857985"/>
                <a:gd name="connsiteX7698" fmla="*/ 4354567 w 6868353"/>
                <a:gd name="connsiteY7698" fmla="*/ 640581 h 6857985"/>
                <a:gd name="connsiteX7699" fmla="*/ 4377543 w 6868353"/>
                <a:gd name="connsiteY7699" fmla="*/ 685063 h 6857985"/>
                <a:gd name="connsiteX7700" fmla="*/ 4430631 w 6868353"/>
                <a:gd name="connsiteY7700" fmla="*/ 720880 h 6857985"/>
                <a:gd name="connsiteX7701" fmla="*/ 4396273 w 6868353"/>
                <a:gd name="connsiteY7701" fmla="*/ 697734 h 6857985"/>
                <a:gd name="connsiteX7702" fmla="*/ 4367039 w 6868353"/>
                <a:gd name="connsiteY7702" fmla="*/ 688517 h 6857985"/>
                <a:gd name="connsiteX7703" fmla="*/ 4368199 w 6868353"/>
                <a:gd name="connsiteY7703" fmla="*/ 670849 h 6857985"/>
                <a:gd name="connsiteX7704" fmla="*/ 4317843 w 6868353"/>
                <a:gd name="connsiteY7704" fmla="*/ 652686 h 6857985"/>
                <a:gd name="connsiteX7705" fmla="*/ 4317233 w 6868353"/>
                <a:gd name="connsiteY7705" fmla="*/ 664535 h 6857985"/>
                <a:gd name="connsiteX7706" fmla="*/ 4287955 w 6868353"/>
                <a:gd name="connsiteY7706" fmla="*/ 633517 h 6857985"/>
                <a:gd name="connsiteX7707" fmla="*/ 4297327 w 6868353"/>
                <a:gd name="connsiteY7707" fmla="*/ 660911 h 6857985"/>
                <a:gd name="connsiteX7708" fmla="*/ 4340959 w 6868353"/>
                <a:gd name="connsiteY7708" fmla="*/ 697196 h 6857985"/>
                <a:gd name="connsiteX7709" fmla="*/ 4301447 w 6868353"/>
                <a:gd name="connsiteY7709" fmla="*/ 675691 h 6857985"/>
                <a:gd name="connsiteX7710" fmla="*/ 4273247 w 6868353"/>
                <a:gd name="connsiteY7710" fmla="*/ 648637 h 6857985"/>
                <a:gd name="connsiteX7711" fmla="*/ 4257377 w 6868353"/>
                <a:gd name="connsiteY7711" fmla="*/ 626339 h 6857985"/>
                <a:gd name="connsiteX7712" fmla="*/ 4231555 w 6868353"/>
                <a:gd name="connsiteY7712" fmla="*/ 630303 h 6857985"/>
                <a:gd name="connsiteX7713" fmla="*/ 4231823 w 6868353"/>
                <a:gd name="connsiteY7713" fmla="*/ 612578 h 6857985"/>
                <a:gd name="connsiteX7714" fmla="*/ 4185403 w 6868353"/>
                <a:gd name="connsiteY7714" fmla="*/ 600800 h 6857985"/>
                <a:gd name="connsiteX7715" fmla="*/ 4205803 w 6868353"/>
                <a:gd name="connsiteY7715" fmla="*/ 628349 h 6857985"/>
                <a:gd name="connsiteX7716" fmla="*/ 4164931 w 6868353"/>
                <a:gd name="connsiteY7716" fmla="*/ 614702 h 6857985"/>
                <a:gd name="connsiteX7717" fmla="*/ 4170013 w 6868353"/>
                <a:gd name="connsiteY7717" fmla="*/ 630473 h 6857985"/>
                <a:gd name="connsiteX7718" fmla="*/ 4215939 w 6868353"/>
                <a:gd name="connsiteY7718" fmla="*/ 642138 h 6857985"/>
                <a:gd name="connsiteX7719" fmla="*/ 4165043 w 6868353"/>
                <a:gd name="connsiteY7719" fmla="*/ 632512 h 6857985"/>
                <a:gd name="connsiteX7720" fmla="*/ 4159947 w 6868353"/>
                <a:gd name="connsiteY7720" fmla="*/ 640425 h 6857985"/>
                <a:gd name="connsiteX7721" fmla="*/ 4119091 w 6868353"/>
                <a:gd name="connsiteY7721" fmla="*/ 620903 h 6857985"/>
                <a:gd name="connsiteX7722" fmla="*/ 4170111 w 6868353"/>
                <a:gd name="connsiteY7722" fmla="*/ 606802 h 6857985"/>
                <a:gd name="connsiteX7723" fmla="*/ 4139687 w 6868353"/>
                <a:gd name="connsiteY7723" fmla="*/ 599993 h 6857985"/>
                <a:gd name="connsiteX7724" fmla="*/ 4097839 w 6868353"/>
                <a:gd name="connsiteY7724" fmla="*/ 588087 h 6857985"/>
                <a:gd name="connsiteX7725" fmla="*/ 4113781 w 6868353"/>
                <a:gd name="connsiteY7725" fmla="*/ 596114 h 6857985"/>
                <a:gd name="connsiteX7726" fmla="*/ 4129171 w 6868353"/>
                <a:gd name="connsiteY7726" fmla="*/ 605047 h 6857985"/>
                <a:gd name="connsiteX7727" fmla="*/ 4087647 w 6868353"/>
                <a:gd name="connsiteY7727" fmla="*/ 592560 h 6857985"/>
                <a:gd name="connsiteX7728" fmla="*/ 4102499 w 6868353"/>
                <a:gd name="connsiteY7728" fmla="*/ 602555 h 6857985"/>
                <a:gd name="connsiteX7729" fmla="*/ 4118963 w 6868353"/>
                <a:gd name="connsiteY7729" fmla="*/ 614985 h 6857985"/>
                <a:gd name="connsiteX7730" fmla="*/ 4096169 w 6868353"/>
                <a:gd name="connsiteY7730" fmla="*/ 603744 h 6857985"/>
                <a:gd name="connsiteX7731" fmla="*/ 4066453 w 6868353"/>
                <a:gd name="connsiteY7731" fmla="*/ 595901 h 6857985"/>
                <a:gd name="connsiteX7732" fmla="*/ 3994959 w 6868353"/>
                <a:gd name="connsiteY7732" fmla="*/ 585694 h 6857985"/>
                <a:gd name="connsiteX7733" fmla="*/ 3968147 w 6868353"/>
                <a:gd name="connsiteY7733" fmla="*/ 567332 h 6857985"/>
                <a:gd name="connsiteX7734" fmla="*/ 3953635 w 6868353"/>
                <a:gd name="connsiteY7734" fmla="*/ 580470 h 6857985"/>
                <a:gd name="connsiteX7735" fmla="*/ 3969747 w 6868353"/>
                <a:gd name="connsiteY7735" fmla="*/ 591060 h 6857985"/>
                <a:gd name="connsiteX7736" fmla="*/ 3991421 w 6868353"/>
                <a:gd name="connsiteY7736" fmla="*/ 611630 h 6857985"/>
                <a:gd name="connsiteX7737" fmla="*/ 4073631 w 6868353"/>
                <a:gd name="connsiteY7737" fmla="*/ 634635 h 6857985"/>
                <a:gd name="connsiteX7738" fmla="*/ 4073151 w 6868353"/>
                <a:gd name="connsiteY7738" fmla="*/ 622842 h 6857985"/>
                <a:gd name="connsiteX7739" fmla="*/ 4093323 w 6868353"/>
                <a:gd name="connsiteY7739" fmla="*/ 629425 h 6857985"/>
                <a:gd name="connsiteX7740" fmla="*/ 4104465 w 6868353"/>
                <a:gd name="connsiteY7740" fmla="*/ 635527 h 6857985"/>
                <a:gd name="connsiteX7741" fmla="*/ 4113993 w 6868353"/>
                <a:gd name="connsiteY7741" fmla="*/ 642705 h 6857985"/>
                <a:gd name="connsiteX7742" fmla="*/ 4104607 w 6868353"/>
                <a:gd name="connsiteY7742" fmla="*/ 656763 h 6857985"/>
                <a:gd name="connsiteX7743" fmla="*/ 4134747 w 6868353"/>
                <a:gd name="connsiteY7743" fmla="*/ 662383 h 6857985"/>
                <a:gd name="connsiteX7744" fmla="*/ 4144771 w 6868353"/>
                <a:gd name="connsiteY7744" fmla="*/ 676130 h 6857985"/>
                <a:gd name="connsiteX7745" fmla="*/ 4104579 w 6868353"/>
                <a:gd name="connsiteY7745" fmla="*/ 663346 h 6857985"/>
                <a:gd name="connsiteX7746" fmla="*/ 4099723 w 6868353"/>
                <a:gd name="connsiteY7746" fmla="*/ 670637 h 6857985"/>
                <a:gd name="connsiteX7747" fmla="*/ 4084659 w 6868353"/>
                <a:gd name="connsiteY7747" fmla="*/ 665554 h 6857985"/>
                <a:gd name="connsiteX7748" fmla="*/ 4064387 w 6868353"/>
                <a:gd name="connsiteY7748" fmla="*/ 662751 h 6857985"/>
                <a:gd name="connsiteX7749" fmla="*/ 4053727 w 6868353"/>
                <a:gd name="connsiteY7749" fmla="*/ 643653 h 6857985"/>
                <a:gd name="connsiteX7750" fmla="*/ 4094387 w 6868353"/>
                <a:gd name="connsiteY7750" fmla="*/ 655149 h 6857985"/>
                <a:gd name="connsiteX7751" fmla="*/ 4105911 w 6868353"/>
                <a:gd name="connsiteY7751" fmla="*/ 653323 h 6857985"/>
                <a:gd name="connsiteX7752" fmla="*/ 4094145 w 6868353"/>
                <a:gd name="connsiteY7752" fmla="*/ 643356 h 6857985"/>
                <a:gd name="connsiteX7753" fmla="*/ 3971629 w 6868353"/>
                <a:gd name="connsiteY7753" fmla="*/ 620690 h 6857985"/>
                <a:gd name="connsiteX7754" fmla="*/ 3972379 w 6868353"/>
                <a:gd name="connsiteY7754" fmla="*/ 632568 h 6857985"/>
                <a:gd name="connsiteX7755" fmla="*/ 4018461 w 6868353"/>
                <a:gd name="connsiteY7755" fmla="*/ 647660 h 6857985"/>
                <a:gd name="connsiteX7756" fmla="*/ 4048601 w 6868353"/>
                <a:gd name="connsiteY7756" fmla="*/ 645904 h 6857985"/>
                <a:gd name="connsiteX7757" fmla="*/ 3983987 w 6868353"/>
                <a:gd name="connsiteY7757" fmla="*/ 651128 h 6857985"/>
                <a:gd name="connsiteX7758" fmla="*/ 3896751 w 6868353"/>
                <a:gd name="connsiteY7758" fmla="*/ 633913 h 6857985"/>
                <a:gd name="connsiteX7759" fmla="*/ 3872359 w 6868353"/>
                <a:gd name="connsiteY7759" fmla="*/ 640610 h 6857985"/>
                <a:gd name="connsiteX7760" fmla="*/ 3835903 w 6868353"/>
                <a:gd name="connsiteY7760" fmla="*/ 628746 h 6857985"/>
                <a:gd name="connsiteX7761" fmla="*/ 3885667 w 6868353"/>
                <a:gd name="connsiteY7761" fmla="*/ 621299 h 6857985"/>
                <a:gd name="connsiteX7762" fmla="*/ 3917151 w 6868353"/>
                <a:gd name="connsiteY7762" fmla="*/ 635697 h 6857985"/>
                <a:gd name="connsiteX7763" fmla="*/ 3932231 w 6868353"/>
                <a:gd name="connsiteY7763" fmla="*/ 634083 h 6857985"/>
                <a:gd name="connsiteX7764" fmla="*/ 3953027 w 6868353"/>
                <a:gd name="connsiteY7764" fmla="*/ 638656 h 6857985"/>
                <a:gd name="connsiteX7765" fmla="*/ 3978113 w 6868353"/>
                <a:gd name="connsiteY7765" fmla="*/ 642195 h 6857985"/>
                <a:gd name="connsiteX7766" fmla="*/ 3952107 w 6868353"/>
                <a:gd name="connsiteY7766" fmla="*/ 628661 h 6857985"/>
                <a:gd name="connsiteX7767" fmla="*/ 3945935 w 6868353"/>
                <a:gd name="connsiteY7767" fmla="*/ 614844 h 6857985"/>
                <a:gd name="connsiteX7768" fmla="*/ 3980519 w 6868353"/>
                <a:gd name="connsiteY7768" fmla="*/ 619714 h 6857985"/>
                <a:gd name="connsiteX7769" fmla="*/ 4012387 w 6868353"/>
                <a:gd name="connsiteY7769" fmla="*/ 626254 h 6857985"/>
                <a:gd name="connsiteX7770" fmla="*/ 3960685 w 6868353"/>
                <a:gd name="connsiteY7770" fmla="*/ 607496 h 6857985"/>
                <a:gd name="connsiteX7771" fmla="*/ 3940583 w 6868353"/>
                <a:gd name="connsiteY7771" fmla="*/ 611446 h 6857985"/>
                <a:gd name="connsiteX7772" fmla="*/ 3912227 w 6868353"/>
                <a:gd name="connsiteY7772" fmla="*/ 576874 h 6857985"/>
                <a:gd name="connsiteX7773" fmla="*/ 3916529 w 6868353"/>
                <a:gd name="connsiteY7773" fmla="*/ 568451 h 6857985"/>
                <a:gd name="connsiteX7774" fmla="*/ 3948171 w 6868353"/>
                <a:gd name="connsiteY7774" fmla="*/ 577086 h 6857985"/>
                <a:gd name="connsiteX7775" fmla="*/ 3931875 w 6868353"/>
                <a:gd name="connsiteY7775" fmla="*/ 566893 h 6857985"/>
                <a:gd name="connsiteX7776" fmla="*/ 3829407 w 6868353"/>
                <a:gd name="connsiteY7776" fmla="*/ 569753 h 6857985"/>
                <a:gd name="connsiteX7777" fmla="*/ 3893043 w 6868353"/>
                <a:gd name="connsiteY7777" fmla="*/ 592702 h 6857985"/>
                <a:gd name="connsiteX7778" fmla="*/ 3861063 w 6868353"/>
                <a:gd name="connsiteY7778" fmla="*/ 578261 h 6857985"/>
                <a:gd name="connsiteX7779" fmla="*/ 3865309 w 6868353"/>
                <a:gd name="connsiteY7779" fmla="*/ 569838 h 6857985"/>
                <a:gd name="connsiteX7780" fmla="*/ 3918667 w 6868353"/>
                <a:gd name="connsiteY7780" fmla="*/ 592008 h 6857985"/>
                <a:gd name="connsiteX7781" fmla="*/ 3909875 w 6868353"/>
                <a:gd name="connsiteY7781" fmla="*/ 608756 h 6857985"/>
                <a:gd name="connsiteX7782" fmla="*/ 3825243 w 6868353"/>
                <a:gd name="connsiteY7782" fmla="*/ 578134 h 6857985"/>
                <a:gd name="connsiteX7783" fmla="*/ 3836995 w 6868353"/>
                <a:gd name="connsiteY7783" fmla="*/ 590833 h 6857985"/>
                <a:gd name="connsiteX7784" fmla="*/ 3795953 w 6868353"/>
                <a:gd name="connsiteY7784" fmla="*/ 584717 h 6857985"/>
                <a:gd name="connsiteX7785" fmla="*/ 3758507 w 6868353"/>
                <a:gd name="connsiteY7785" fmla="*/ 577837 h 6857985"/>
                <a:gd name="connsiteX7786" fmla="*/ 3718089 w 6868353"/>
                <a:gd name="connsiteY7786" fmla="*/ 582211 h 6857985"/>
                <a:gd name="connsiteX7787" fmla="*/ 3754543 w 6868353"/>
                <a:gd name="connsiteY7787" fmla="*/ 586430 h 6857985"/>
                <a:gd name="connsiteX7788" fmla="*/ 3727603 w 6868353"/>
                <a:gd name="connsiteY7788" fmla="*/ 576733 h 6857985"/>
                <a:gd name="connsiteX7789" fmla="*/ 3690651 w 6868353"/>
                <a:gd name="connsiteY7789" fmla="*/ 583528 h 6857985"/>
                <a:gd name="connsiteX7790" fmla="*/ 3636827 w 6868353"/>
                <a:gd name="connsiteY7790" fmla="*/ 586218 h 6857985"/>
                <a:gd name="connsiteX7791" fmla="*/ 3689391 w 6868353"/>
                <a:gd name="connsiteY7791" fmla="*/ 602314 h 6857985"/>
                <a:gd name="connsiteX7792" fmla="*/ 3748413 w 6868353"/>
                <a:gd name="connsiteY7792" fmla="*/ 615339 h 6857985"/>
                <a:gd name="connsiteX7793" fmla="*/ 3734285 w 6868353"/>
                <a:gd name="connsiteY7793" fmla="*/ 623564 h 6857985"/>
                <a:gd name="connsiteX7794" fmla="*/ 3689123 w 6868353"/>
                <a:gd name="connsiteY7794" fmla="*/ 624938 h 6857985"/>
                <a:gd name="connsiteX7795" fmla="*/ 3752263 w 6868353"/>
                <a:gd name="connsiteY7795" fmla="*/ 644588 h 6857985"/>
                <a:gd name="connsiteX7796" fmla="*/ 3675363 w 6868353"/>
                <a:gd name="connsiteY7796" fmla="*/ 633205 h 6857985"/>
                <a:gd name="connsiteX7797" fmla="*/ 3637335 w 6868353"/>
                <a:gd name="connsiteY7797" fmla="*/ 618213 h 6857985"/>
                <a:gd name="connsiteX7798" fmla="*/ 3625863 w 6868353"/>
                <a:gd name="connsiteY7798" fmla="*/ 622285 h 6857985"/>
                <a:gd name="connsiteX7799" fmla="*/ 3627343 w 6868353"/>
                <a:gd name="connsiteY7799" fmla="*/ 623345 h 6857985"/>
                <a:gd name="connsiteX7800" fmla="*/ 3626845 w 6868353"/>
                <a:gd name="connsiteY7800" fmla="*/ 623251 h 6857985"/>
                <a:gd name="connsiteX7801" fmla="*/ 3548161 w 6868353"/>
                <a:gd name="connsiteY7801" fmla="*/ 605033 h 6857985"/>
                <a:gd name="connsiteX7802" fmla="*/ 3509823 w 6868353"/>
                <a:gd name="connsiteY7802" fmla="*/ 600262 h 6857985"/>
                <a:gd name="connsiteX7803" fmla="*/ 3481255 w 6868353"/>
                <a:gd name="connsiteY7803" fmla="*/ 604282 h 6857985"/>
                <a:gd name="connsiteX7804" fmla="*/ 3522041 w 6868353"/>
                <a:gd name="connsiteY7804" fmla="*/ 602527 h 6857985"/>
                <a:gd name="connsiteX7805" fmla="*/ 3502815 w 6868353"/>
                <a:gd name="connsiteY7805" fmla="*/ 608728 h 6857985"/>
                <a:gd name="connsiteX7806" fmla="*/ 3565149 w 6868353"/>
                <a:gd name="connsiteY7806" fmla="*/ 613484 h 6857985"/>
                <a:gd name="connsiteX7807" fmla="*/ 3516931 w 6868353"/>
                <a:gd name="connsiteY7807" fmla="*/ 625957 h 6857985"/>
                <a:gd name="connsiteX7808" fmla="*/ 3494987 w 6868353"/>
                <a:gd name="connsiteY7808" fmla="*/ 618992 h 6857985"/>
                <a:gd name="connsiteX7809" fmla="*/ 3479527 w 6868353"/>
                <a:gd name="connsiteY7809" fmla="*/ 618977 h 6857985"/>
                <a:gd name="connsiteX7810" fmla="*/ 3460883 w 6868353"/>
                <a:gd name="connsiteY7810" fmla="*/ 605599 h 6857985"/>
                <a:gd name="connsiteX7811" fmla="*/ 3405699 w 6868353"/>
                <a:gd name="connsiteY7811" fmla="*/ 612196 h 6857985"/>
                <a:gd name="connsiteX7812" fmla="*/ 3436277 w 6868353"/>
                <a:gd name="connsiteY7812" fmla="*/ 610172 h 6857985"/>
                <a:gd name="connsiteX7813" fmla="*/ 3423027 w 6868353"/>
                <a:gd name="connsiteY7813" fmla="*/ 619784 h 6857985"/>
                <a:gd name="connsiteX7814" fmla="*/ 3373773 w 6868353"/>
                <a:gd name="connsiteY7814" fmla="*/ 608515 h 6857985"/>
                <a:gd name="connsiteX7815" fmla="*/ 3368209 w 6868353"/>
                <a:gd name="connsiteY7815" fmla="*/ 616231 h 6857985"/>
                <a:gd name="connsiteX7816" fmla="*/ 3333270 w 6868353"/>
                <a:gd name="connsiteY7816" fmla="*/ 612125 h 6857985"/>
                <a:gd name="connsiteX7817" fmla="*/ 3356671 w 6868353"/>
                <a:gd name="connsiteY7817" fmla="*/ 621370 h 6857985"/>
                <a:gd name="connsiteX7818" fmla="*/ 3310377 w 6868353"/>
                <a:gd name="connsiteY7818" fmla="*/ 623564 h 6857985"/>
                <a:gd name="connsiteX7819" fmla="*/ 3323756 w 6868353"/>
                <a:gd name="connsiteY7819" fmla="*/ 633729 h 6857985"/>
                <a:gd name="connsiteX7820" fmla="*/ 3292724 w 6868353"/>
                <a:gd name="connsiteY7820" fmla="*/ 616840 h 6857985"/>
                <a:gd name="connsiteX7821" fmla="*/ 3254683 w 6868353"/>
                <a:gd name="connsiteY7821" fmla="*/ 612522 h 6857985"/>
                <a:gd name="connsiteX7822" fmla="*/ 3217804 w 6868353"/>
                <a:gd name="connsiteY7822" fmla="*/ 628590 h 6857985"/>
                <a:gd name="connsiteX7823" fmla="*/ 3286112 w 6868353"/>
                <a:gd name="connsiteY7823" fmla="*/ 629355 h 6857985"/>
                <a:gd name="connsiteX7824" fmla="*/ 3213316 w 6868353"/>
                <a:gd name="connsiteY7824" fmla="*/ 646754 h 6857985"/>
                <a:gd name="connsiteX7825" fmla="*/ 3185540 w 6868353"/>
                <a:gd name="connsiteY7825" fmla="*/ 648523 h 6857985"/>
                <a:gd name="connsiteX7826" fmla="*/ 3163809 w 6868353"/>
                <a:gd name="connsiteY7826" fmla="*/ 652105 h 6857985"/>
                <a:gd name="connsiteX7827" fmla="*/ 3133527 w 6868353"/>
                <a:gd name="connsiteY7827" fmla="*/ 659750 h 6857985"/>
                <a:gd name="connsiteX7828" fmla="*/ 3197630 w 6868353"/>
                <a:gd name="connsiteY7828" fmla="*/ 631237 h 6857985"/>
                <a:gd name="connsiteX7829" fmla="*/ 3195563 w 6868353"/>
                <a:gd name="connsiteY7829" fmla="*/ 640468 h 6857985"/>
                <a:gd name="connsiteX7830" fmla="*/ 3207710 w 6868353"/>
                <a:gd name="connsiteY7830" fmla="*/ 629822 h 6857985"/>
                <a:gd name="connsiteX7831" fmla="*/ 3119511 w 6868353"/>
                <a:gd name="connsiteY7831" fmla="*/ 635555 h 6857985"/>
                <a:gd name="connsiteX7832" fmla="*/ 3147443 w 6868353"/>
                <a:gd name="connsiteY7832" fmla="*/ 639675 h 6857985"/>
                <a:gd name="connsiteX7833" fmla="*/ 3101461 w 6868353"/>
                <a:gd name="connsiteY7833" fmla="*/ 661463 h 6857985"/>
                <a:gd name="connsiteX7834" fmla="*/ 3066195 w 6868353"/>
                <a:gd name="connsiteY7834" fmla="*/ 668060 h 6857985"/>
                <a:gd name="connsiteX7835" fmla="*/ 3006282 w 6868353"/>
                <a:gd name="connsiteY7835" fmla="*/ 675110 h 6857985"/>
                <a:gd name="connsiteX7836" fmla="*/ 3050127 w 6868353"/>
                <a:gd name="connsiteY7836" fmla="*/ 677347 h 6857985"/>
                <a:gd name="connsiteX7837" fmla="*/ 3014607 w 6868353"/>
                <a:gd name="connsiteY7837" fmla="*/ 682203 h 6857985"/>
                <a:gd name="connsiteX7838" fmla="*/ 2980516 w 6868353"/>
                <a:gd name="connsiteY7838" fmla="*/ 677814 h 6857985"/>
                <a:gd name="connsiteX7839" fmla="*/ 2947233 w 6868353"/>
                <a:gd name="connsiteY7839" fmla="*/ 688206 h 6857985"/>
                <a:gd name="connsiteX7840" fmla="*/ 2975207 w 6868353"/>
                <a:gd name="connsiteY7840" fmla="*/ 690924 h 6857985"/>
                <a:gd name="connsiteX7841" fmla="*/ 2928673 w 6868353"/>
                <a:gd name="connsiteY7841" fmla="*/ 697210 h 6857985"/>
                <a:gd name="connsiteX7842" fmla="*/ 2911698 w 6868353"/>
                <a:gd name="connsiteY7842" fmla="*/ 698144 h 6857985"/>
                <a:gd name="connsiteX7843" fmla="*/ 2894483 w 6868353"/>
                <a:gd name="connsiteY7843" fmla="*/ 700140 h 6857985"/>
                <a:gd name="connsiteX7844" fmla="*/ 2862616 w 6868353"/>
                <a:gd name="connsiteY7844" fmla="*/ 706610 h 6857985"/>
                <a:gd name="connsiteX7845" fmla="*/ 2877438 w 6868353"/>
                <a:gd name="connsiteY7845" fmla="*/ 714637 h 6857985"/>
                <a:gd name="connsiteX7846" fmla="*/ 2944345 w 6868353"/>
                <a:gd name="connsiteY7846" fmla="*/ 706723 h 6857985"/>
                <a:gd name="connsiteX7847" fmla="*/ 2912604 w 6868353"/>
                <a:gd name="connsiteY7847" fmla="*/ 708040 h 6857985"/>
                <a:gd name="connsiteX7848" fmla="*/ 2923675 w 6868353"/>
                <a:gd name="connsiteY7848" fmla="*/ 702165 h 6857985"/>
                <a:gd name="connsiteX7849" fmla="*/ 2979794 w 6868353"/>
                <a:gd name="connsiteY7849" fmla="*/ 701853 h 6857985"/>
                <a:gd name="connsiteX7850" fmla="*/ 2913199 w 6868353"/>
                <a:gd name="connsiteY7850" fmla="*/ 716223 h 6857985"/>
                <a:gd name="connsiteX7851" fmla="*/ 2878740 w 6868353"/>
                <a:gd name="connsiteY7851" fmla="*/ 729361 h 6857985"/>
                <a:gd name="connsiteX7852" fmla="*/ 2813009 w 6868353"/>
                <a:gd name="connsiteY7852" fmla="*/ 729332 h 6857985"/>
                <a:gd name="connsiteX7853" fmla="*/ 2838619 w 6868353"/>
                <a:gd name="connsiteY7853" fmla="*/ 725312 h 6857985"/>
                <a:gd name="connsiteX7854" fmla="*/ 2804260 w 6868353"/>
                <a:gd name="connsiteY7854" fmla="*/ 722678 h 6857985"/>
                <a:gd name="connsiteX7855" fmla="*/ 2806893 w 6868353"/>
                <a:gd name="connsiteY7855" fmla="*/ 728016 h 6857985"/>
                <a:gd name="connsiteX7856" fmla="*/ 2775110 w 6868353"/>
                <a:gd name="connsiteY7856" fmla="*/ 730734 h 6857985"/>
                <a:gd name="connsiteX7857" fmla="*/ 2824391 w 6868353"/>
                <a:gd name="connsiteY7857" fmla="*/ 741338 h 6857985"/>
                <a:gd name="connsiteX7858" fmla="*/ 2749981 w 6868353"/>
                <a:gd name="connsiteY7858" fmla="*/ 764357 h 6857985"/>
                <a:gd name="connsiteX7859" fmla="*/ 2652722 w 6868353"/>
                <a:gd name="connsiteY7859" fmla="*/ 795474 h 6857985"/>
                <a:gd name="connsiteX7860" fmla="*/ 2706774 w 6868353"/>
                <a:gd name="connsiteY7860" fmla="*/ 771492 h 6857985"/>
                <a:gd name="connsiteX7861" fmla="*/ 2631316 w 6868353"/>
                <a:gd name="connsiteY7861" fmla="*/ 787603 h 6857985"/>
                <a:gd name="connsiteX7862" fmla="*/ 2624648 w 6868353"/>
                <a:gd name="connsiteY7862" fmla="*/ 805767 h 6857985"/>
                <a:gd name="connsiteX7863" fmla="*/ 2609387 w 6868353"/>
                <a:gd name="connsiteY7863" fmla="*/ 799141 h 6857985"/>
                <a:gd name="connsiteX7864" fmla="*/ 2531508 w 6868353"/>
                <a:gd name="connsiteY7864" fmla="*/ 832297 h 6857985"/>
                <a:gd name="connsiteX7865" fmla="*/ 2509565 w 6868353"/>
                <a:gd name="connsiteY7865" fmla="*/ 825162 h 6857985"/>
                <a:gd name="connsiteX7866" fmla="*/ 2408384 w 6868353"/>
                <a:gd name="connsiteY7866" fmla="*/ 869559 h 6857985"/>
                <a:gd name="connsiteX7867" fmla="*/ 2420913 w 6868353"/>
                <a:gd name="connsiteY7867" fmla="*/ 870380 h 6857985"/>
                <a:gd name="connsiteX7868" fmla="*/ 2457905 w 6868353"/>
                <a:gd name="connsiteY7868" fmla="*/ 863542 h 6857985"/>
                <a:gd name="connsiteX7869" fmla="*/ 2424679 w 6868353"/>
                <a:gd name="connsiteY7869" fmla="*/ 884622 h 6857985"/>
                <a:gd name="connsiteX7870" fmla="*/ 2436698 w 6868353"/>
                <a:gd name="connsiteY7870" fmla="*/ 876113 h 6857985"/>
                <a:gd name="connsiteX7871" fmla="*/ 2388776 w 6868353"/>
                <a:gd name="connsiteY7871" fmla="*/ 879709 h 6857985"/>
                <a:gd name="connsiteX7872" fmla="*/ 2374038 w 6868353"/>
                <a:gd name="connsiteY7872" fmla="*/ 884848 h 6857985"/>
                <a:gd name="connsiteX7873" fmla="*/ 2358820 w 6868353"/>
                <a:gd name="connsiteY7873" fmla="*/ 891800 h 6857985"/>
                <a:gd name="connsiteX7874" fmla="*/ 2326938 w 6868353"/>
                <a:gd name="connsiteY7874" fmla="*/ 908378 h 6857985"/>
                <a:gd name="connsiteX7875" fmla="*/ 2378045 w 6868353"/>
                <a:gd name="connsiteY7875" fmla="*/ 886250 h 6857985"/>
                <a:gd name="connsiteX7876" fmla="*/ 2394043 w 6868353"/>
                <a:gd name="connsiteY7876" fmla="*/ 891870 h 6857985"/>
                <a:gd name="connsiteX7877" fmla="*/ 2366295 w 6868353"/>
                <a:gd name="connsiteY7877" fmla="*/ 895141 h 6857985"/>
                <a:gd name="connsiteX7878" fmla="*/ 2330562 w 6868353"/>
                <a:gd name="connsiteY7878" fmla="*/ 913092 h 6857985"/>
                <a:gd name="connsiteX7879" fmla="*/ 2367696 w 6868353"/>
                <a:gd name="connsiteY7879" fmla="*/ 913984 h 6857985"/>
                <a:gd name="connsiteX7880" fmla="*/ 2364143 w 6868353"/>
                <a:gd name="connsiteY7880" fmla="*/ 909241 h 6857985"/>
                <a:gd name="connsiteX7881" fmla="*/ 2387856 w 6868353"/>
                <a:gd name="connsiteY7881" fmla="*/ 905575 h 6857985"/>
                <a:gd name="connsiteX7882" fmla="*/ 2392485 w 6868353"/>
                <a:gd name="connsiteY7882" fmla="*/ 912101 h 6857985"/>
                <a:gd name="connsiteX7883" fmla="*/ 2417091 w 6868353"/>
                <a:gd name="connsiteY7883" fmla="*/ 916674 h 6857985"/>
                <a:gd name="connsiteX7884" fmla="*/ 2394184 w 6868353"/>
                <a:gd name="connsiteY7884" fmla="*/ 931142 h 6857985"/>
                <a:gd name="connsiteX7885" fmla="*/ 2356455 w 6868353"/>
                <a:gd name="connsiteY7885" fmla="*/ 949816 h 6857985"/>
                <a:gd name="connsiteX7886" fmla="*/ 2272036 w 6868353"/>
                <a:gd name="connsiteY7886" fmla="*/ 981754 h 6857985"/>
                <a:gd name="connsiteX7887" fmla="*/ 2240778 w 6868353"/>
                <a:gd name="connsiteY7887" fmla="*/ 1004674 h 6857985"/>
                <a:gd name="connsiteX7888" fmla="*/ 2196069 w 6868353"/>
                <a:gd name="connsiteY7888" fmla="*/ 1032337 h 6857985"/>
                <a:gd name="connsiteX7889" fmla="*/ 2168293 w 6868353"/>
                <a:gd name="connsiteY7889" fmla="*/ 1048321 h 6857985"/>
                <a:gd name="connsiteX7890" fmla="*/ 2137020 w 6868353"/>
                <a:gd name="connsiteY7890" fmla="*/ 1066485 h 6857985"/>
                <a:gd name="connsiteX7891" fmla="*/ 2064096 w 6868353"/>
                <a:gd name="connsiteY7891" fmla="*/ 1111235 h 6857985"/>
                <a:gd name="connsiteX7892" fmla="*/ 2045635 w 6868353"/>
                <a:gd name="connsiteY7892" fmla="*/ 1112594 h 6857985"/>
                <a:gd name="connsiteX7893" fmla="*/ 2045451 w 6868353"/>
                <a:gd name="connsiteY7893" fmla="*/ 1126539 h 6857985"/>
                <a:gd name="connsiteX7894" fmla="*/ 2029751 w 6868353"/>
                <a:gd name="connsiteY7894" fmla="*/ 1134340 h 6857985"/>
                <a:gd name="connsiteX7895" fmla="*/ 2016826 w 6868353"/>
                <a:gd name="connsiteY7895" fmla="*/ 1138374 h 6857985"/>
                <a:gd name="connsiteX7896" fmla="*/ 2006831 w 6868353"/>
                <a:gd name="connsiteY7896" fmla="*/ 1134934 h 6857985"/>
                <a:gd name="connsiteX7897" fmla="*/ 1997062 w 6868353"/>
                <a:gd name="connsiteY7897" fmla="*/ 1159582 h 6857985"/>
                <a:gd name="connsiteX7898" fmla="*/ 1914583 w 6868353"/>
                <a:gd name="connsiteY7898" fmla="*/ 1206937 h 6857985"/>
                <a:gd name="connsiteX7899" fmla="*/ 1809664 w 6868353"/>
                <a:gd name="connsiteY7899" fmla="*/ 1281107 h 6857985"/>
                <a:gd name="connsiteX7900" fmla="*/ 1837299 w 6868353"/>
                <a:gd name="connsiteY7900" fmla="*/ 1266992 h 6857985"/>
                <a:gd name="connsiteX7901" fmla="*/ 1820211 w 6868353"/>
                <a:gd name="connsiteY7901" fmla="*/ 1283981 h 6857985"/>
                <a:gd name="connsiteX7902" fmla="*/ 1817139 w 6868353"/>
                <a:gd name="connsiteY7902" fmla="*/ 1289672 h 6857985"/>
                <a:gd name="connsiteX7903" fmla="*/ 1802571 w 6868353"/>
                <a:gd name="connsiteY7903" fmla="*/ 1299115 h 6857985"/>
                <a:gd name="connsiteX7904" fmla="*/ 1770718 w 6868353"/>
                <a:gd name="connsiteY7904" fmla="*/ 1317845 h 6857985"/>
                <a:gd name="connsiteX7905" fmla="*/ 1766343 w 6868353"/>
                <a:gd name="connsiteY7905" fmla="*/ 1333063 h 6857985"/>
                <a:gd name="connsiteX7906" fmla="*/ 1718450 w 6868353"/>
                <a:gd name="connsiteY7906" fmla="*/ 1368654 h 6857985"/>
                <a:gd name="connsiteX7907" fmla="*/ 1702084 w 6868353"/>
                <a:gd name="connsiteY7907" fmla="*/ 1382373 h 6857985"/>
                <a:gd name="connsiteX7908" fmla="*/ 1685025 w 6868353"/>
                <a:gd name="connsiteY7908" fmla="*/ 1396969 h 6857985"/>
                <a:gd name="connsiteX7909" fmla="*/ 1648230 w 6868353"/>
                <a:gd name="connsiteY7909" fmla="*/ 1423528 h 6857985"/>
                <a:gd name="connsiteX7910" fmla="*/ 1663548 w 6868353"/>
                <a:gd name="connsiteY7910" fmla="*/ 1429091 h 6857985"/>
                <a:gd name="connsiteX7911" fmla="*/ 1713268 w 6868353"/>
                <a:gd name="connsiteY7911" fmla="*/ 1382500 h 6857985"/>
                <a:gd name="connsiteX7912" fmla="*/ 1722187 w 6868353"/>
                <a:gd name="connsiteY7912" fmla="*/ 1384723 h 6857985"/>
                <a:gd name="connsiteX7913" fmla="*/ 1703514 w 6868353"/>
                <a:gd name="connsiteY7913" fmla="*/ 1399333 h 6857985"/>
                <a:gd name="connsiteX7914" fmla="*/ 1730625 w 6868353"/>
                <a:gd name="connsiteY7914" fmla="*/ 1380306 h 6857985"/>
                <a:gd name="connsiteX7915" fmla="*/ 1727992 w 6868353"/>
                <a:gd name="connsiteY7915" fmla="*/ 1369830 h 6857985"/>
                <a:gd name="connsiteX7916" fmla="*/ 1812269 w 6868353"/>
                <a:gd name="connsiteY7916" fmla="*/ 1309053 h 6857985"/>
                <a:gd name="connsiteX7917" fmla="*/ 1818102 w 6868353"/>
                <a:gd name="connsiteY7917" fmla="*/ 1299497 h 6857985"/>
                <a:gd name="connsiteX7918" fmla="*/ 1803393 w 6868353"/>
                <a:gd name="connsiteY7918" fmla="*/ 1301309 h 6857985"/>
                <a:gd name="connsiteX7919" fmla="*/ 1826596 w 6868353"/>
                <a:gd name="connsiteY7919" fmla="*/ 1290620 h 6857985"/>
                <a:gd name="connsiteX7920" fmla="*/ 1848795 w 6868353"/>
                <a:gd name="connsiteY7920" fmla="*/ 1283853 h 6857985"/>
                <a:gd name="connsiteX7921" fmla="*/ 1863093 w 6868353"/>
                <a:gd name="connsiteY7921" fmla="*/ 1258016 h 6857985"/>
                <a:gd name="connsiteX7922" fmla="*/ 1947031 w 6868353"/>
                <a:gd name="connsiteY7922" fmla="*/ 1198287 h 6857985"/>
                <a:gd name="connsiteX7923" fmla="*/ 1993353 w 6868353"/>
                <a:gd name="connsiteY7923" fmla="*/ 1183493 h 6857985"/>
                <a:gd name="connsiteX7924" fmla="*/ 1989899 w 6868353"/>
                <a:gd name="connsiteY7924" fmla="*/ 1207291 h 6857985"/>
                <a:gd name="connsiteX7925" fmla="*/ 2035641 w 6868353"/>
                <a:gd name="connsiteY7925" fmla="*/ 1192894 h 6857985"/>
                <a:gd name="connsiteX7926" fmla="*/ 2004169 w 6868353"/>
                <a:gd name="connsiteY7926" fmla="*/ 1215021 h 6857985"/>
                <a:gd name="connsiteX7927" fmla="*/ 1934842 w 6868353"/>
                <a:gd name="connsiteY7927" fmla="*/ 1246422 h 6857985"/>
                <a:gd name="connsiteX7928" fmla="*/ 1917966 w 6868353"/>
                <a:gd name="connsiteY7928" fmla="*/ 1263226 h 6857985"/>
                <a:gd name="connsiteX7929" fmla="*/ 1943293 w 6868353"/>
                <a:gd name="connsiteY7929" fmla="*/ 1254605 h 6857985"/>
                <a:gd name="connsiteX7930" fmla="*/ 1916268 w 6868353"/>
                <a:gd name="connsiteY7930" fmla="*/ 1268238 h 6857985"/>
                <a:gd name="connsiteX7931" fmla="*/ 1918901 w 6868353"/>
                <a:gd name="connsiteY7931" fmla="*/ 1277256 h 6857985"/>
                <a:gd name="connsiteX7932" fmla="*/ 1878256 w 6868353"/>
                <a:gd name="connsiteY7932" fmla="*/ 1297841 h 6857985"/>
                <a:gd name="connsiteX7933" fmla="*/ 1858336 w 6868353"/>
                <a:gd name="connsiteY7933" fmla="*/ 1324413 h 6857985"/>
                <a:gd name="connsiteX7934" fmla="*/ 1844250 w 6868353"/>
                <a:gd name="connsiteY7934" fmla="*/ 1323323 h 6857985"/>
                <a:gd name="connsiteX7935" fmla="*/ 1835218 w 6868353"/>
                <a:gd name="connsiteY7935" fmla="*/ 1329156 h 6857985"/>
                <a:gd name="connsiteX7936" fmla="*/ 1826186 w 6868353"/>
                <a:gd name="connsiteY7936" fmla="*/ 1336560 h 6857985"/>
                <a:gd name="connsiteX7937" fmla="*/ 1811038 w 6868353"/>
                <a:gd name="connsiteY7937" fmla="*/ 1352218 h 6857985"/>
                <a:gd name="connsiteX7938" fmla="*/ 1815341 w 6868353"/>
                <a:gd name="connsiteY7938" fmla="*/ 1337027 h 6857985"/>
                <a:gd name="connsiteX7939" fmla="*/ 1814067 w 6868353"/>
                <a:gd name="connsiteY7939" fmla="*/ 1361109 h 6857985"/>
                <a:gd name="connsiteX7940" fmla="*/ 1774625 w 6868353"/>
                <a:gd name="connsiteY7940" fmla="*/ 1383477 h 6857985"/>
                <a:gd name="connsiteX7941" fmla="*/ 1793737 w 6868353"/>
                <a:gd name="connsiteY7941" fmla="*/ 1374770 h 6857985"/>
                <a:gd name="connsiteX7942" fmla="*/ 1748817 w 6868353"/>
                <a:gd name="connsiteY7942" fmla="*/ 1417171 h 6857985"/>
                <a:gd name="connsiteX7943" fmla="*/ 1754168 w 6868353"/>
                <a:gd name="connsiteY7943" fmla="*/ 1397238 h 6857985"/>
                <a:gd name="connsiteX7944" fmla="*/ 1737732 w 6868353"/>
                <a:gd name="connsiteY7944" fmla="*/ 1396020 h 6857985"/>
                <a:gd name="connsiteX7945" fmla="*/ 1726633 w 6868353"/>
                <a:gd name="connsiteY7945" fmla="*/ 1417511 h 6857985"/>
                <a:gd name="connsiteX7946" fmla="*/ 1714967 w 6868353"/>
                <a:gd name="connsiteY7946" fmla="*/ 1420512 h 6857985"/>
                <a:gd name="connsiteX7947" fmla="*/ 1700980 w 6868353"/>
                <a:gd name="connsiteY7947" fmla="*/ 1433721 h 6857985"/>
                <a:gd name="connsiteX7948" fmla="*/ 1735821 w 6868353"/>
                <a:gd name="connsiteY7948" fmla="*/ 1424844 h 6857985"/>
                <a:gd name="connsiteX7949" fmla="*/ 1684105 w 6868353"/>
                <a:gd name="connsiteY7949" fmla="*/ 1476348 h 6857985"/>
                <a:gd name="connsiteX7950" fmla="*/ 1661411 w 6868353"/>
                <a:gd name="connsiteY7950" fmla="*/ 1497853 h 6857985"/>
                <a:gd name="connsiteX7951" fmla="*/ 1632105 w 6868353"/>
                <a:gd name="connsiteY7951" fmla="*/ 1523902 h 6857985"/>
                <a:gd name="connsiteX7952" fmla="*/ 1618713 w 6868353"/>
                <a:gd name="connsiteY7952" fmla="*/ 1508470 h 6857985"/>
                <a:gd name="connsiteX7953" fmla="*/ 1568526 w 6868353"/>
                <a:gd name="connsiteY7953" fmla="*/ 1577444 h 6857985"/>
                <a:gd name="connsiteX7954" fmla="*/ 1556209 w 6868353"/>
                <a:gd name="connsiteY7954" fmla="*/ 1586080 h 6857985"/>
                <a:gd name="connsiteX7955" fmla="*/ 1533827 w 6868353"/>
                <a:gd name="connsiteY7955" fmla="*/ 1588345 h 6857985"/>
                <a:gd name="connsiteX7956" fmla="*/ 1507140 w 6868353"/>
                <a:gd name="connsiteY7956" fmla="*/ 1627546 h 6857985"/>
                <a:gd name="connsiteX7957" fmla="*/ 1457251 w 6868353"/>
                <a:gd name="connsiteY7957" fmla="*/ 1671589 h 6857985"/>
                <a:gd name="connsiteX7958" fmla="*/ 1423047 w 6868353"/>
                <a:gd name="connsiteY7958" fmla="*/ 1698657 h 6857985"/>
                <a:gd name="connsiteX7959" fmla="*/ 1384426 w 6868353"/>
                <a:gd name="connsiteY7959" fmla="*/ 1753757 h 6857985"/>
                <a:gd name="connsiteX7960" fmla="*/ 1347349 w 6868353"/>
                <a:gd name="connsiteY7960" fmla="*/ 1794997 h 6857985"/>
                <a:gd name="connsiteX7961" fmla="*/ 1306619 w 6868353"/>
                <a:gd name="connsiteY7961" fmla="*/ 1846444 h 6857985"/>
                <a:gd name="connsiteX7962" fmla="*/ 1334154 w 6868353"/>
                <a:gd name="connsiteY7962" fmla="*/ 1823070 h 6857985"/>
                <a:gd name="connsiteX7963" fmla="*/ 1307440 w 6868353"/>
                <a:gd name="connsiteY7963" fmla="*/ 1864664 h 6857985"/>
                <a:gd name="connsiteX7964" fmla="*/ 1289758 w 6868353"/>
                <a:gd name="connsiteY7964" fmla="*/ 1888066 h 6857985"/>
                <a:gd name="connsiteX7965" fmla="*/ 1280924 w 6868353"/>
                <a:gd name="connsiteY7965" fmla="*/ 1900680 h 6857985"/>
                <a:gd name="connsiteX7966" fmla="*/ 1273052 w 6868353"/>
                <a:gd name="connsiteY7966" fmla="*/ 1914398 h 6857985"/>
                <a:gd name="connsiteX7967" fmla="*/ 1283585 w 6868353"/>
                <a:gd name="connsiteY7967" fmla="*/ 1903072 h 6857985"/>
                <a:gd name="connsiteX7968" fmla="*/ 1294684 w 6868353"/>
                <a:gd name="connsiteY7968" fmla="*/ 1890586 h 6857985"/>
                <a:gd name="connsiteX7969" fmla="*/ 1316897 w 6868353"/>
                <a:gd name="connsiteY7969" fmla="*/ 1862116 h 6857985"/>
                <a:gd name="connsiteX7970" fmla="*/ 1304169 w 6868353"/>
                <a:gd name="connsiteY7970" fmla="*/ 1884909 h 6857985"/>
                <a:gd name="connsiteX7971" fmla="*/ 1278418 w 6868353"/>
                <a:gd name="connsiteY7971" fmla="*/ 1916819 h 6857985"/>
                <a:gd name="connsiteX7972" fmla="*/ 1257210 w 6868353"/>
                <a:gd name="connsiteY7972" fmla="*/ 1922821 h 6857985"/>
                <a:gd name="connsiteX7973" fmla="*/ 1204786 w 6868353"/>
                <a:gd name="connsiteY7973" fmla="*/ 1987746 h 6857985"/>
                <a:gd name="connsiteX7974" fmla="*/ 1262264 w 6868353"/>
                <a:gd name="connsiteY7974" fmla="*/ 1893615 h 6857985"/>
                <a:gd name="connsiteX7975" fmla="*/ 1272911 w 6868353"/>
                <a:gd name="connsiteY7975" fmla="*/ 1893431 h 6857985"/>
                <a:gd name="connsiteX7976" fmla="*/ 1289885 w 6868353"/>
                <a:gd name="connsiteY7976" fmla="*/ 1864777 h 6857985"/>
                <a:gd name="connsiteX7977" fmla="*/ 1267545 w 6868353"/>
                <a:gd name="connsiteY7977" fmla="*/ 1887032 h 6857985"/>
                <a:gd name="connsiteX7978" fmla="*/ 1256970 w 6868353"/>
                <a:gd name="connsiteY7978" fmla="*/ 1891109 h 6857985"/>
                <a:gd name="connsiteX7979" fmla="*/ 1204503 w 6868353"/>
                <a:gd name="connsiteY7979" fmla="*/ 1977411 h 6857985"/>
                <a:gd name="connsiteX7980" fmla="*/ 1188463 w 6868353"/>
                <a:gd name="connsiteY7980" fmla="*/ 1986132 h 6857985"/>
                <a:gd name="connsiteX7981" fmla="*/ 1181399 w 6868353"/>
                <a:gd name="connsiteY7981" fmla="*/ 1997415 h 6857985"/>
                <a:gd name="connsiteX7982" fmla="*/ 1175410 w 6868353"/>
                <a:gd name="connsiteY7982" fmla="*/ 2008217 h 6857985"/>
                <a:gd name="connsiteX7983" fmla="*/ 1164906 w 6868353"/>
                <a:gd name="connsiteY7983" fmla="*/ 2027768 h 6857985"/>
                <a:gd name="connsiteX7984" fmla="*/ 1147648 w 6868353"/>
                <a:gd name="connsiteY7984" fmla="*/ 2061080 h 6857985"/>
                <a:gd name="connsiteX7985" fmla="*/ 1131254 w 6868353"/>
                <a:gd name="connsiteY7985" fmla="*/ 2091376 h 6857985"/>
                <a:gd name="connsiteX7986" fmla="*/ 1111236 w 6868353"/>
                <a:gd name="connsiteY7986" fmla="*/ 2124617 h 6857985"/>
                <a:gd name="connsiteX7987" fmla="*/ 1127644 w 6868353"/>
                <a:gd name="connsiteY7987" fmla="*/ 2109016 h 6857985"/>
                <a:gd name="connsiteX7988" fmla="*/ 1129654 w 6868353"/>
                <a:gd name="connsiteY7988" fmla="*/ 2109582 h 6857985"/>
                <a:gd name="connsiteX7989" fmla="*/ 1123977 w 6868353"/>
                <a:gd name="connsiteY7989" fmla="*/ 2119903 h 6857985"/>
                <a:gd name="connsiteX7990" fmla="*/ 1112822 w 6868353"/>
                <a:gd name="connsiteY7990" fmla="*/ 2140487 h 6857985"/>
                <a:gd name="connsiteX7991" fmla="*/ 1143472 w 6868353"/>
                <a:gd name="connsiteY7991" fmla="*/ 2086775 h 6857985"/>
                <a:gd name="connsiteX7992" fmla="*/ 1164665 w 6868353"/>
                <a:gd name="connsiteY7992" fmla="*/ 2043242 h 6857985"/>
                <a:gd name="connsiteX7993" fmla="*/ 1189483 w 6868353"/>
                <a:gd name="connsiteY7993" fmla="*/ 2012167 h 6857985"/>
                <a:gd name="connsiteX7994" fmla="*/ 1199676 w 6868353"/>
                <a:gd name="connsiteY7994" fmla="*/ 2000969 h 6857985"/>
                <a:gd name="connsiteX7995" fmla="*/ 1210209 w 6868353"/>
                <a:gd name="connsiteY7995" fmla="*/ 1990039 h 6857985"/>
                <a:gd name="connsiteX7996" fmla="*/ 1207632 w 6868353"/>
                <a:gd name="connsiteY7996" fmla="*/ 2001535 h 6857985"/>
                <a:gd name="connsiteX7997" fmla="*/ 1202281 w 6868353"/>
                <a:gd name="connsiteY7997" fmla="*/ 2010143 h 6857985"/>
                <a:gd name="connsiteX7998" fmla="*/ 1195995 w 6868353"/>
                <a:gd name="connsiteY7998" fmla="*/ 2020138 h 6857985"/>
                <a:gd name="connsiteX7999" fmla="*/ 1176302 w 6868353"/>
                <a:gd name="connsiteY7999" fmla="*/ 2057965 h 6857985"/>
                <a:gd name="connsiteX8000" fmla="*/ 1211610 w 6868353"/>
                <a:gd name="connsiteY8000" fmla="*/ 2026183 h 6857985"/>
                <a:gd name="connsiteX8001" fmla="*/ 1178157 w 6868353"/>
                <a:gd name="connsiteY8001" fmla="*/ 2083746 h 6857985"/>
                <a:gd name="connsiteX8002" fmla="*/ 1222752 w 6868353"/>
                <a:gd name="connsiteY8002" fmla="*/ 2035880 h 6857985"/>
                <a:gd name="connsiteX8003" fmla="*/ 1173697 w 6868353"/>
                <a:gd name="connsiteY8003" fmla="*/ 2097167 h 6857985"/>
                <a:gd name="connsiteX8004" fmla="*/ 1164580 w 6868353"/>
                <a:gd name="connsiteY8004" fmla="*/ 2118685 h 6857985"/>
                <a:gd name="connsiteX8005" fmla="*/ 1194268 w 6868353"/>
                <a:gd name="connsiteY8005" fmla="*/ 2084963 h 6857985"/>
                <a:gd name="connsiteX8006" fmla="*/ 1158040 w 6868353"/>
                <a:gd name="connsiteY8006" fmla="*/ 2148883 h 6857985"/>
                <a:gd name="connsiteX8007" fmla="*/ 1132925 w 6868353"/>
                <a:gd name="connsiteY8007" fmla="*/ 2195828 h 6857985"/>
                <a:gd name="connsiteX8008" fmla="*/ 1114818 w 6868353"/>
                <a:gd name="connsiteY8008" fmla="*/ 2230739 h 6857985"/>
                <a:gd name="connsiteX8009" fmla="*/ 1092534 w 6868353"/>
                <a:gd name="connsiteY8009" fmla="*/ 2276665 h 6857985"/>
                <a:gd name="connsiteX8010" fmla="*/ 1075093 w 6868353"/>
                <a:gd name="connsiteY8010" fmla="*/ 2300831 h 6857985"/>
                <a:gd name="connsiteX8011" fmla="*/ 1094134 w 6868353"/>
                <a:gd name="connsiteY8011" fmla="*/ 2259775 h 6857985"/>
                <a:gd name="connsiteX8012" fmla="*/ 1115752 w 6868353"/>
                <a:gd name="connsiteY8012" fmla="*/ 2210778 h 6857985"/>
                <a:gd name="connsiteX8013" fmla="*/ 1096272 w 6868353"/>
                <a:gd name="connsiteY8013" fmla="*/ 2246524 h 6857985"/>
                <a:gd name="connsiteX8014" fmla="*/ 1085244 w 6868353"/>
                <a:gd name="connsiteY8014" fmla="*/ 2270280 h 6857985"/>
                <a:gd name="connsiteX8015" fmla="*/ 1069359 w 6868353"/>
                <a:gd name="connsiteY8015" fmla="*/ 2299345 h 6857985"/>
                <a:gd name="connsiteX8016" fmla="*/ 1083771 w 6868353"/>
                <a:gd name="connsiteY8016" fmla="*/ 2288854 h 6857985"/>
                <a:gd name="connsiteX8017" fmla="*/ 1055443 w 6868353"/>
                <a:gd name="connsiteY8017" fmla="*/ 2343756 h 6857985"/>
                <a:gd name="connsiteX8018" fmla="*/ 992189 w 6868353"/>
                <a:gd name="connsiteY8018" fmla="*/ 2505614 h 6857985"/>
                <a:gd name="connsiteX8019" fmla="*/ 1011683 w 6868353"/>
                <a:gd name="connsiteY8019" fmla="*/ 2471892 h 6857985"/>
                <a:gd name="connsiteX8020" fmla="*/ 1007946 w 6868353"/>
                <a:gd name="connsiteY8020" fmla="*/ 2489418 h 6857985"/>
                <a:gd name="connsiteX8021" fmla="*/ 1002863 w 6868353"/>
                <a:gd name="connsiteY8021" fmla="*/ 2503108 h 6857985"/>
                <a:gd name="connsiteX8022" fmla="*/ 997172 w 6868353"/>
                <a:gd name="connsiteY8022" fmla="*/ 2519035 h 6857985"/>
                <a:gd name="connsiteX8023" fmla="*/ 975016 w 6868353"/>
                <a:gd name="connsiteY8023" fmla="*/ 2582501 h 6857985"/>
                <a:gd name="connsiteX8024" fmla="*/ 985747 w 6868353"/>
                <a:gd name="connsiteY8024" fmla="*/ 2542224 h 6857985"/>
                <a:gd name="connsiteX8025" fmla="*/ 965007 w 6868353"/>
                <a:gd name="connsiteY8025" fmla="*/ 2566815 h 6857985"/>
                <a:gd name="connsiteX8026" fmla="*/ 952789 w 6868353"/>
                <a:gd name="connsiteY8026" fmla="*/ 2602307 h 6857985"/>
                <a:gd name="connsiteX8027" fmla="*/ 950114 w 6868353"/>
                <a:gd name="connsiteY8027" fmla="*/ 2631911 h 6857985"/>
                <a:gd name="connsiteX8028" fmla="*/ 927151 w 6868353"/>
                <a:gd name="connsiteY8028" fmla="*/ 2697103 h 6857985"/>
                <a:gd name="connsiteX8029" fmla="*/ 952775 w 6868353"/>
                <a:gd name="connsiteY8029" fmla="*/ 2639825 h 6857985"/>
                <a:gd name="connsiteX8030" fmla="*/ 927009 w 6868353"/>
                <a:gd name="connsiteY8030" fmla="*/ 2739575 h 6857985"/>
                <a:gd name="connsiteX8031" fmla="*/ 921771 w 6868353"/>
                <a:gd name="connsiteY8031" fmla="*/ 2757456 h 6857985"/>
                <a:gd name="connsiteX8032" fmla="*/ 917255 w 6868353"/>
                <a:gd name="connsiteY8032" fmla="*/ 2776143 h 6857985"/>
                <a:gd name="connsiteX8033" fmla="*/ 908067 w 6868353"/>
                <a:gd name="connsiteY8033" fmla="*/ 2814340 h 6857985"/>
                <a:gd name="connsiteX8034" fmla="*/ 890937 w 6868353"/>
                <a:gd name="connsiteY8034" fmla="*/ 2888225 h 6857985"/>
                <a:gd name="connsiteX8035" fmla="*/ 887383 w 6868353"/>
                <a:gd name="connsiteY8035" fmla="*/ 2865050 h 6857985"/>
                <a:gd name="connsiteX8036" fmla="*/ 879370 w 6868353"/>
                <a:gd name="connsiteY8036" fmla="*/ 2884218 h 6857985"/>
                <a:gd name="connsiteX8037" fmla="*/ 875010 w 6868353"/>
                <a:gd name="connsiteY8037" fmla="*/ 2900953 h 6857985"/>
                <a:gd name="connsiteX8038" fmla="*/ 871301 w 6868353"/>
                <a:gd name="connsiteY8038" fmla="*/ 2928800 h 6857985"/>
                <a:gd name="connsiteX8039" fmla="*/ 862283 w 6868353"/>
                <a:gd name="connsiteY8039" fmla="*/ 2979623 h 6857985"/>
                <a:gd name="connsiteX8040" fmla="*/ 874132 w 6868353"/>
                <a:gd name="connsiteY8040" fmla="*/ 2979681 h 6857985"/>
                <a:gd name="connsiteX8041" fmla="*/ 860626 w 6868353"/>
                <a:gd name="connsiteY8041" fmla="*/ 3020878 h 6857985"/>
                <a:gd name="connsiteX8042" fmla="*/ 855374 w 6868353"/>
                <a:gd name="connsiteY8042" fmla="*/ 3039382 h 6857985"/>
                <a:gd name="connsiteX8043" fmla="*/ 844600 w 6868353"/>
                <a:gd name="connsiteY8043" fmla="*/ 3143719 h 6857985"/>
                <a:gd name="connsiteX8044" fmla="*/ 842718 w 6868353"/>
                <a:gd name="connsiteY8044" fmla="*/ 3161231 h 6857985"/>
                <a:gd name="connsiteX8045" fmla="*/ 841189 w 6868353"/>
                <a:gd name="connsiteY8045" fmla="*/ 3179169 h 6857985"/>
                <a:gd name="connsiteX8046" fmla="*/ 838088 w 6868353"/>
                <a:gd name="connsiteY8046" fmla="*/ 3215368 h 6857985"/>
                <a:gd name="connsiteX8047" fmla="*/ 832609 w 6868353"/>
                <a:gd name="connsiteY8047" fmla="*/ 3283903 h 6857985"/>
                <a:gd name="connsiteX8048" fmla="*/ 838187 w 6868353"/>
                <a:gd name="connsiteY8048" fmla="*/ 3251342 h 6857985"/>
                <a:gd name="connsiteX8049" fmla="*/ 836333 w 6868353"/>
                <a:gd name="connsiteY8049" fmla="*/ 3285163 h 6857985"/>
                <a:gd name="connsiteX8050" fmla="*/ 835965 w 6868353"/>
                <a:gd name="connsiteY8050" fmla="*/ 3317696 h 6857985"/>
                <a:gd name="connsiteX8051" fmla="*/ 835158 w 6868353"/>
                <a:gd name="connsiteY8051" fmla="*/ 3379280 h 6857985"/>
                <a:gd name="connsiteX8052" fmla="*/ 834606 w 6868353"/>
                <a:gd name="connsiteY8052" fmla="*/ 3408712 h 6857985"/>
                <a:gd name="connsiteX8053" fmla="*/ 834294 w 6868353"/>
                <a:gd name="connsiteY8053" fmla="*/ 3423182 h 6857985"/>
                <a:gd name="connsiteX8054" fmla="*/ 834662 w 6868353"/>
                <a:gd name="connsiteY8054" fmla="*/ 3437550 h 6857985"/>
                <a:gd name="connsiteX8055" fmla="*/ 836064 w 6868353"/>
                <a:gd name="connsiteY8055" fmla="*/ 3494193 h 6857985"/>
                <a:gd name="connsiteX8056" fmla="*/ 837168 w 6868353"/>
                <a:gd name="connsiteY8056" fmla="*/ 3550652 h 6857985"/>
                <a:gd name="connsiteX8057" fmla="*/ 838555 w 6868353"/>
                <a:gd name="connsiteY8057" fmla="*/ 3579291 h 6857985"/>
                <a:gd name="connsiteX8058" fmla="*/ 840523 w 6868353"/>
                <a:gd name="connsiteY8058" fmla="*/ 3608469 h 6857985"/>
                <a:gd name="connsiteX8059" fmla="*/ 844572 w 6868353"/>
                <a:gd name="connsiteY8059" fmla="*/ 3669175 h 6857985"/>
                <a:gd name="connsiteX8060" fmla="*/ 846823 w 6868353"/>
                <a:gd name="connsiteY8060" fmla="*/ 3701085 h 6857985"/>
                <a:gd name="connsiteX8061" fmla="*/ 850773 w 6868353"/>
                <a:gd name="connsiteY8061" fmla="*/ 3734184 h 6857985"/>
                <a:gd name="connsiteX8062" fmla="*/ 860994 w 6868353"/>
                <a:gd name="connsiteY8062" fmla="*/ 3839670 h 6857985"/>
                <a:gd name="connsiteX8063" fmla="*/ 870975 w 6868353"/>
                <a:gd name="connsiteY8063" fmla="*/ 3803696 h 6857985"/>
                <a:gd name="connsiteX8064" fmla="*/ 856450 w 6868353"/>
                <a:gd name="connsiteY8064" fmla="*/ 3732613 h 6857985"/>
                <a:gd name="connsiteX8065" fmla="*/ 852897 w 6868353"/>
                <a:gd name="connsiteY8065" fmla="*/ 3697603 h 6857985"/>
                <a:gd name="connsiteX8066" fmla="*/ 851113 w 6868353"/>
                <a:gd name="connsiteY8066" fmla="*/ 3662238 h 6857985"/>
                <a:gd name="connsiteX8067" fmla="*/ 847446 w 6868353"/>
                <a:gd name="connsiteY8067" fmla="*/ 3590999 h 6857985"/>
                <a:gd name="connsiteX8068" fmla="*/ 845889 w 6868353"/>
                <a:gd name="connsiteY8068" fmla="*/ 3555224 h 6857985"/>
                <a:gd name="connsiteX8069" fmla="*/ 845804 w 6868353"/>
                <a:gd name="connsiteY8069" fmla="*/ 3519407 h 6857985"/>
                <a:gd name="connsiteX8070" fmla="*/ 845436 w 6868353"/>
                <a:gd name="connsiteY8070" fmla="*/ 3447899 h 6857985"/>
                <a:gd name="connsiteX8071" fmla="*/ 847234 w 6868353"/>
                <a:gd name="connsiteY8071" fmla="*/ 3377014 h 6857985"/>
                <a:gd name="connsiteX8072" fmla="*/ 849796 w 6868353"/>
                <a:gd name="connsiteY8072" fmla="*/ 3307093 h 6857985"/>
                <a:gd name="connsiteX8073" fmla="*/ 850362 w 6868353"/>
                <a:gd name="connsiteY8073" fmla="*/ 3289793 h 6857985"/>
                <a:gd name="connsiteX8074" fmla="*/ 851736 w 6868353"/>
                <a:gd name="connsiteY8074" fmla="*/ 3272677 h 6857985"/>
                <a:gd name="connsiteX8075" fmla="*/ 854426 w 6868353"/>
                <a:gd name="connsiteY8075" fmla="*/ 3238728 h 6857985"/>
                <a:gd name="connsiteX8076" fmla="*/ 859267 w 6868353"/>
                <a:gd name="connsiteY8076" fmla="*/ 3172146 h 6857985"/>
                <a:gd name="connsiteX8077" fmla="*/ 860003 w 6868353"/>
                <a:gd name="connsiteY8077" fmla="*/ 3154846 h 6857985"/>
                <a:gd name="connsiteX8078" fmla="*/ 861150 w 6868353"/>
                <a:gd name="connsiteY8078" fmla="*/ 3136230 h 6857985"/>
                <a:gd name="connsiteX8079" fmla="*/ 863500 w 6868353"/>
                <a:gd name="connsiteY8079" fmla="*/ 3096830 h 6857985"/>
                <a:gd name="connsiteX8080" fmla="*/ 877785 w 6868353"/>
                <a:gd name="connsiteY8080" fmla="*/ 3025478 h 6857985"/>
                <a:gd name="connsiteX8081" fmla="*/ 894320 w 6868353"/>
                <a:gd name="connsiteY8081" fmla="*/ 2934448 h 6857985"/>
                <a:gd name="connsiteX8082" fmla="*/ 902560 w 6868353"/>
                <a:gd name="connsiteY8082" fmla="*/ 2897088 h 6857985"/>
                <a:gd name="connsiteX8083" fmla="*/ 911833 w 6868353"/>
                <a:gd name="connsiteY8083" fmla="*/ 2855706 h 6857985"/>
                <a:gd name="connsiteX8084" fmla="*/ 931044 w 6868353"/>
                <a:gd name="connsiteY8084" fmla="*/ 2765383 h 6857985"/>
                <a:gd name="connsiteX8085" fmla="*/ 957277 w 6868353"/>
                <a:gd name="connsiteY8085" fmla="*/ 2675925 h 6857985"/>
                <a:gd name="connsiteX8086" fmla="*/ 972340 w 6868353"/>
                <a:gd name="connsiteY8086" fmla="*/ 2634926 h 6857985"/>
                <a:gd name="connsiteX8087" fmla="*/ 990872 w 6868353"/>
                <a:gd name="connsiteY8087" fmla="*/ 2599207 h 6857985"/>
                <a:gd name="connsiteX8088" fmla="*/ 975724 w 6868353"/>
                <a:gd name="connsiteY8088" fmla="*/ 2642273 h 6857985"/>
                <a:gd name="connsiteX8089" fmla="*/ 962430 w 6868353"/>
                <a:gd name="connsiteY8089" fmla="*/ 2686684 h 6857985"/>
                <a:gd name="connsiteX8090" fmla="*/ 949066 w 6868353"/>
                <a:gd name="connsiteY8090" fmla="*/ 2731788 h 6857985"/>
                <a:gd name="connsiteX8091" fmla="*/ 936310 w 6868353"/>
                <a:gd name="connsiteY8091" fmla="*/ 2777856 h 6857985"/>
                <a:gd name="connsiteX8092" fmla="*/ 913701 w 6868353"/>
                <a:gd name="connsiteY8092" fmla="*/ 2873361 h 6857985"/>
                <a:gd name="connsiteX8093" fmla="*/ 908237 w 6868353"/>
                <a:gd name="connsiteY8093" fmla="*/ 2897838 h 6857985"/>
                <a:gd name="connsiteX8094" fmla="*/ 903707 w 6868353"/>
                <a:gd name="connsiteY8094" fmla="*/ 2922784 h 6857985"/>
                <a:gd name="connsiteX8095" fmla="*/ 894561 w 6868353"/>
                <a:gd name="connsiteY8095" fmla="*/ 2973367 h 6857985"/>
                <a:gd name="connsiteX8096" fmla="*/ 854426 w 6868353"/>
                <a:gd name="connsiteY8096" fmla="*/ 3423464 h 6857985"/>
                <a:gd name="connsiteX8097" fmla="*/ 863316 w 6868353"/>
                <a:gd name="connsiteY8097" fmla="*/ 3417689 h 6857985"/>
                <a:gd name="connsiteX8098" fmla="*/ 860598 w 6868353"/>
                <a:gd name="connsiteY8098" fmla="*/ 3442519 h 6857985"/>
                <a:gd name="connsiteX8099" fmla="*/ 859154 w 6868353"/>
                <a:gd name="connsiteY8099" fmla="*/ 3467535 h 6857985"/>
                <a:gd name="connsiteX8100" fmla="*/ 858361 w 6868353"/>
                <a:gd name="connsiteY8100" fmla="*/ 3517892 h 6857985"/>
                <a:gd name="connsiteX8101" fmla="*/ 859919 w 6868353"/>
                <a:gd name="connsiteY8101" fmla="*/ 3568546 h 6857985"/>
                <a:gd name="connsiteX8102" fmla="*/ 864803 w 6868353"/>
                <a:gd name="connsiteY8102" fmla="*/ 3619356 h 6857985"/>
                <a:gd name="connsiteX8103" fmla="*/ 869772 w 6868353"/>
                <a:gd name="connsiteY8103" fmla="*/ 3670279 h 6857985"/>
                <a:gd name="connsiteX8104" fmla="*/ 871995 w 6868353"/>
                <a:gd name="connsiteY8104" fmla="*/ 3695776 h 6857985"/>
                <a:gd name="connsiteX8105" fmla="*/ 875137 w 6868353"/>
                <a:gd name="connsiteY8105" fmla="*/ 3721245 h 6857985"/>
                <a:gd name="connsiteX8106" fmla="*/ 882273 w 6868353"/>
                <a:gd name="connsiteY8106" fmla="*/ 3823785 h 6857985"/>
                <a:gd name="connsiteX8107" fmla="*/ 902857 w 6868353"/>
                <a:gd name="connsiteY8107" fmla="*/ 3898436 h 6857985"/>
                <a:gd name="connsiteX8108" fmla="*/ 908874 w 6868353"/>
                <a:gd name="connsiteY8108" fmla="*/ 3935612 h 6857985"/>
                <a:gd name="connsiteX8109" fmla="*/ 909058 w 6868353"/>
                <a:gd name="connsiteY8109" fmla="*/ 3975677 h 6857985"/>
                <a:gd name="connsiteX8110" fmla="*/ 940614 w 6868353"/>
                <a:gd name="connsiteY8110" fmla="*/ 4087830 h 6857985"/>
                <a:gd name="connsiteX8111" fmla="*/ 958452 w 6868353"/>
                <a:gd name="connsiteY8111" fmla="*/ 4149583 h 6857985"/>
                <a:gd name="connsiteX8112" fmla="*/ 968376 w 6868353"/>
                <a:gd name="connsiteY8112" fmla="*/ 4185840 h 6857985"/>
                <a:gd name="connsiteX8113" fmla="*/ 980056 w 6868353"/>
                <a:gd name="connsiteY8113" fmla="*/ 4226966 h 6857985"/>
                <a:gd name="connsiteX8114" fmla="*/ 986554 w 6868353"/>
                <a:gd name="connsiteY8114" fmla="*/ 4218925 h 6857985"/>
                <a:gd name="connsiteX8115" fmla="*/ 1006870 w 6868353"/>
                <a:gd name="connsiteY8115" fmla="*/ 4289314 h 6857985"/>
                <a:gd name="connsiteX8116" fmla="*/ 1028997 w 6868353"/>
                <a:gd name="connsiteY8116" fmla="*/ 4356547 h 6857985"/>
                <a:gd name="connsiteX8117" fmla="*/ 1053758 w 6868353"/>
                <a:gd name="connsiteY8117" fmla="*/ 4420282 h 6857985"/>
                <a:gd name="connsiteX8118" fmla="*/ 1066160 w 6868353"/>
                <a:gd name="connsiteY8118" fmla="*/ 4451116 h 6857985"/>
                <a:gd name="connsiteX8119" fmla="*/ 1080005 w 6868353"/>
                <a:gd name="connsiteY8119" fmla="*/ 4480733 h 6857985"/>
                <a:gd name="connsiteX8120" fmla="*/ 1107654 w 6868353"/>
                <a:gd name="connsiteY8120" fmla="*/ 4537900 h 6857985"/>
                <a:gd name="connsiteX8121" fmla="*/ 1121273 w 6868353"/>
                <a:gd name="connsiteY8121" fmla="*/ 4565506 h 6857985"/>
                <a:gd name="connsiteX8122" fmla="*/ 1136054 w 6868353"/>
                <a:gd name="connsiteY8122" fmla="*/ 4591923 h 6857985"/>
                <a:gd name="connsiteX8123" fmla="*/ 1165090 w 6868353"/>
                <a:gd name="connsiteY8123" fmla="*/ 4642875 h 6857985"/>
                <a:gd name="connsiteX8124" fmla="*/ 1193772 w 6868353"/>
                <a:gd name="connsiteY8124" fmla="*/ 4691151 h 6857985"/>
                <a:gd name="connsiteX8125" fmla="*/ 1198996 w 6868353"/>
                <a:gd name="connsiteY8125" fmla="*/ 4716223 h 6857985"/>
                <a:gd name="connsiteX8126" fmla="*/ 1228485 w 6868353"/>
                <a:gd name="connsiteY8126" fmla="*/ 4759331 h 6857985"/>
                <a:gd name="connsiteX8127" fmla="*/ 1244667 w 6868353"/>
                <a:gd name="connsiteY8127" fmla="*/ 4781246 h 6857985"/>
                <a:gd name="connsiteX8128" fmla="*/ 1260735 w 6868353"/>
                <a:gd name="connsiteY8128" fmla="*/ 4800189 h 6857985"/>
                <a:gd name="connsiteX8129" fmla="*/ 1150196 w 6868353"/>
                <a:gd name="connsiteY8129" fmla="*/ 4597020 h 6857985"/>
                <a:gd name="connsiteX8130" fmla="*/ 1135869 w 6868353"/>
                <a:gd name="connsiteY8130" fmla="*/ 4569130 h 6857985"/>
                <a:gd name="connsiteX8131" fmla="*/ 1122477 w 6868353"/>
                <a:gd name="connsiteY8131" fmla="*/ 4540391 h 6857985"/>
                <a:gd name="connsiteX8132" fmla="*/ 1095691 w 6868353"/>
                <a:gd name="connsiteY8132" fmla="*/ 4481653 h 6857985"/>
                <a:gd name="connsiteX8133" fmla="*/ 1082016 w 6868353"/>
                <a:gd name="connsiteY8133" fmla="*/ 4451852 h 6857985"/>
                <a:gd name="connsiteX8134" fmla="*/ 1069614 w 6868353"/>
                <a:gd name="connsiteY8134" fmla="*/ 4421287 h 6857985"/>
                <a:gd name="connsiteX8135" fmla="*/ 1044768 w 6868353"/>
                <a:gd name="connsiteY8135" fmla="*/ 4359406 h 6857985"/>
                <a:gd name="connsiteX8136" fmla="*/ 1032324 w 6868353"/>
                <a:gd name="connsiteY8136" fmla="*/ 4328176 h 6857985"/>
                <a:gd name="connsiteX8137" fmla="*/ 1021352 w 6868353"/>
                <a:gd name="connsiteY8137" fmla="*/ 4296350 h 6857985"/>
                <a:gd name="connsiteX8138" fmla="*/ 999239 w 6868353"/>
                <a:gd name="connsiteY8138" fmla="*/ 4232459 h 6857985"/>
                <a:gd name="connsiteX8139" fmla="*/ 979263 w 6868353"/>
                <a:gd name="connsiteY8139" fmla="*/ 4167903 h 6857985"/>
                <a:gd name="connsiteX8140" fmla="*/ 960533 w 6868353"/>
                <a:gd name="connsiteY8140" fmla="*/ 4103233 h 6857985"/>
                <a:gd name="connsiteX8141" fmla="*/ 955876 w 6868353"/>
                <a:gd name="connsiteY8141" fmla="*/ 4087136 h 6857985"/>
                <a:gd name="connsiteX8142" fmla="*/ 952025 w 6868353"/>
                <a:gd name="connsiteY8142" fmla="*/ 4070898 h 6857985"/>
                <a:gd name="connsiteX8143" fmla="*/ 944493 w 6868353"/>
                <a:gd name="connsiteY8143" fmla="*/ 4038535 h 6857985"/>
                <a:gd name="connsiteX8144" fmla="*/ 929628 w 6868353"/>
                <a:gd name="connsiteY8144" fmla="*/ 3974460 h 6857985"/>
                <a:gd name="connsiteX8145" fmla="*/ 925990 w 6868353"/>
                <a:gd name="connsiteY8145" fmla="*/ 3958604 h 6857985"/>
                <a:gd name="connsiteX8146" fmla="*/ 923201 w 6868353"/>
                <a:gd name="connsiteY8146" fmla="*/ 3942691 h 6857985"/>
                <a:gd name="connsiteX8147" fmla="*/ 917680 w 6868353"/>
                <a:gd name="connsiteY8147" fmla="*/ 3911106 h 6857985"/>
                <a:gd name="connsiteX8148" fmla="*/ 906963 w 6868353"/>
                <a:gd name="connsiteY8148" fmla="*/ 3849056 h 6857985"/>
                <a:gd name="connsiteX8149" fmla="*/ 919902 w 6868353"/>
                <a:gd name="connsiteY8149" fmla="*/ 3882976 h 6857985"/>
                <a:gd name="connsiteX8150" fmla="*/ 927108 w 6868353"/>
                <a:gd name="connsiteY8150" fmla="*/ 3927132 h 6857985"/>
                <a:gd name="connsiteX8151" fmla="*/ 934852 w 6868353"/>
                <a:gd name="connsiteY8151" fmla="*/ 3971062 h 6857985"/>
                <a:gd name="connsiteX8152" fmla="*/ 952407 w 6868353"/>
                <a:gd name="connsiteY8152" fmla="*/ 4048063 h 6857985"/>
                <a:gd name="connsiteX8153" fmla="*/ 961510 w 6868353"/>
                <a:gd name="connsiteY8153" fmla="*/ 4087391 h 6857985"/>
                <a:gd name="connsiteX8154" fmla="*/ 972708 w 6868353"/>
                <a:gd name="connsiteY8154" fmla="*/ 4126804 h 6857985"/>
                <a:gd name="connsiteX8155" fmla="*/ 995459 w 6868353"/>
                <a:gd name="connsiteY8155" fmla="*/ 4206948 h 6857985"/>
                <a:gd name="connsiteX8156" fmla="*/ 1022825 w 6868353"/>
                <a:gd name="connsiteY8156" fmla="*/ 4287445 h 6857985"/>
                <a:gd name="connsiteX8157" fmla="*/ 1036699 w 6868353"/>
                <a:gd name="connsiteY8157" fmla="*/ 4328105 h 6857985"/>
                <a:gd name="connsiteX8158" fmla="*/ 1052725 w 6868353"/>
                <a:gd name="connsiteY8158" fmla="*/ 4368339 h 6857985"/>
                <a:gd name="connsiteX8159" fmla="*/ 1085244 w 6868353"/>
                <a:gd name="connsiteY8159" fmla="*/ 4449191 h 6857985"/>
                <a:gd name="connsiteX8160" fmla="*/ 1122095 w 6868353"/>
                <a:gd name="connsiteY8160" fmla="*/ 4528853 h 6857985"/>
                <a:gd name="connsiteX8161" fmla="*/ 1131311 w 6868353"/>
                <a:gd name="connsiteY8161" fmla="*/ 4548786 h 6857985"/>
                <a:gd name="connsiteX8162" fmla="*/ 1140924 w 6868353"/>
                <a:gd name="connsiteY8162" fmla="*/ 4568550 h 6857985"/>
                <a:gd name="connsiteX8163" fmla="*/ 1161451 w 6868353"/>
                <a:gd name="connsiteY8163" fmla="*/ 4607482 h 6857985"/>
                <a:gd name="connsiteX8164" fmla="*/ 1181937 w 6868353"/>
                <a:gd name="connsiteY8164" fmla="*/ 4646329 h 6857985"/>
                <a:gd name="connsiteX8165" fmla="*/ 1203073 w 6868353"/>
                <a:gd name="connsiteY8165" fmla="*/ 4684723 h 6857985"/>
                <a:gd name="connsiteX8166" fmla="*/ 1247753 w 6868353"/>
                <a:gd name="connsiteY8166" fmla="*/ 4759699 h 6857985"/>
                <a:gd name="connsiteX8167" fmla="*/ 1258853 w 6868353"/>
                <a:gd name="connsiteY8167" fmla="*/ 4778302 h 6857985"/>
                <a:gd name="connsiteX8168" fmla="*/ 1270900 w 6868353"/>
                <a:gd name="connsiteY8168" fmla="*/ 4796310 h 6857985"/>
                <a:gd name="connsiteX8169" fmla="*/ 1294868 w 6868353"/>
                <a:gd name="connsiteY8169" fmla="*/ 4832127 h 6857985"/>
                <a:gd name="connsiteX8170" fmla="*/ 1343385 w 6868353"/>
                <a:gd name="connsiteY8170" fmla="*/ 4902092 h 6857985"/>
                <a:gd name="connsiteX8171" fmla="*/ 1393501 w 6868353"/>
                <a:gd name="connsiteY8171" fmla="*/ 4969013 h 6857985"/>
                <a:gd name="connsiteX8172" fmla="*/ 1419338 w 6868353"/>
                <a:gd name="connsiteY8172" fmla="*/ 5001008 h 6857985"/>
                <a:gd name="connsiteX8173" fmla="*/ 1445373 w 6868353"/>
                <a:gd name="connsiteY8173" fmla="*/ 5032168 h 6857985"/>
                <a:gd name="connsiteX8174" fmla="*/ 1549852 w 6868353"/>
                <a:gd name="connsiteY8174" fmla="*/ 5148341 h 6857985"/>
                <a:gd name="connsiteX8175" fmla="*/ 1564406 w 6868353"/>
                <a:gd name="connsiteY8175" fmla="*/ 5164947 h 6857985"/>
                <a:gd name="connsiteX8176" fmla="*/ 1580503 w 6868353"/>
                <a:gd name="connsiteY8176" fmla="*/ 5181681 h 6857985"/>
                <a:gd name="connsiteX8177" fmla="*/ 1614890 w 6868353"/>
                <a:gd name="connsiteY8177" fmla="*/ 5217159 h 6857985"/>
                <a:gd name="connsiteX8178" fmla="*/ 1633082 w 6868353"/>
                <a:gd name="connsiteY8178" fmla="*/ 5235818 h 6857985"/>
                <a:gd name="connsiteX8179" fmla="*/ 1652194 w 6868353"/>
                <a:gd name="connsiteY8179" fmla="*/ 5254732 h 6857985"/>
                <a:gd name="connsiteX8180" fmla="*/ 1693505 w 6868353"/>
                <a:gd name="connsiteY8180" fmla="*/ 5292701 h 6857985"/>
                <a:gd name="connsiteX8181" fmla="*/ 1736797 w 6868353"/>
                <a:gd name="connsiteY8181" fmla="*/ 5332171 h 6857985"/>
                <a:gd name="connsiteX8182" fmla="*/ 1783672 w 6868353"/>
                <a:gd name="connsiteY8182" fmla="*/ 5370778 h 6857985"/>
                <a:gd name="connsiteX8183" fmla="*/ 1831849 w 6868353"/>
                <a:gd name="connsiteY8183" fmla="*/ 5410078 h 6857985"/>
                <a:gd name="connsiteX8184" fmla="*/ 1882743 w 6868353"/>
                <a:gd name="connsiteY8184" fmla="*/ 5447722 h 6857985"/>
                <a:gd name="connsiteX8185" fmla="*/ 1908325 w 6868353"/>
                <a:gd name="connsiteY8185" fmla="*/ 5466664 h 6857985"/>
                <a:gd name="connsiteX8186" fmla="*/ 1934346 w 6868353"/>
                <a:gd name="connsiteY8186" fmla="*/ 5485125 h 6857985"/>
                <a:gd name="connsiteX8187" fmla="*/ 1987534 w 6868353"/>
                <a:gd name="connsiteY8187" fmla="*/ 5520461 h 6857985"/>
                <a:gd name="connsiteX8188" fmla="*/ 2094463 w 6868353"/>
                <a:gd name="connsiteY8188" fmla="*/ 5586589 h 6857985"/>
                <a:gd name="connsiteX8189" fmla="*/ 2120781 w 6868353"/>
                <a:gd name="connsiteY8189" fmla="*/ 5602304 h 6857985"/>
                <a:gd name="connsiteX8190" fmla="*/ 2147425 w 6868353"/>
                <a:gd name="connsiteY8190" fmla="*/ 5616730 h 6857985"/>
                <a:gd name="connsiteX8191" fmla="*/ 2199594 w 6868353"/>
                <a:gd name="connsiteY8191" fmla="*/ 5644407 h 6857985"/>
                <a:gd name="connsiteX8192" fmla="*/ 2224851 w 6868353"/>
                <a:gd name="connsiteY8192" fmla="*/ 5657871 h 6857985"/>
                <a:gd name="connsiteX8193" fmla="*/ 2250079 w 6868353"/>
                <a:gd name="connsiteY8193" fmla="*/ 5670060 h 6857985"/>
                <a:gd name="connsiteX8194" fmla="*/ 2298779 w 6868353"/>
                <a:gd name="connsiteY8194" fmla="*/ 5692952 h 6857985"/>
                <a:gd name="connsiteX8195" fmla="*/ 2248097 w 6868353"/>
                <a:gd name="connsiteY8195" fmla="*/ 5660603 h 6857985"/>
                <a:gd name="connsiteX8196" fmla="*/ 2295141 w 6868353"/>
                <a:gd name="connsiteY8196" fmla="*/ 5678045 h 6857985"/>
                <a:gd name="connsiteX8197" fmla="*/ 2334540 w 6868353"/>
                <a:gd name="connsiteY8197" fmla="*/ 5708907 h 6857985"/>
                <a:gd name="connsiteX8198" fmla="*/ 2388776 w 6868353"/>
                <a:gd name="connsiteY8198" fmla="*/ 5735735 h 6857985"/>
                <a:gd name="connsiteX8199" fmla="*/ 2446806 w 6868353"/>
                <a:gd name="connsiteY8199" fmla="*/ 5759491 h 6857985"/>
                <a:gd name="connsiteX8200" fmla="*/ 2500179 w 6868353"/>
                <a:gd name="connsiteY8200" fmla="*/ 5776762 h 6857985"/>
                <a:gd name="connsiteX8201" fmla="*/ 2468665 w 6868353"/>
                <a:gd name="connsiteY8201" fmla="*/ 5761515 h 6857985"/>
                <a:gd name="connsiteX8202" fmla="*/ 2442743 w 6868353"/>
                <a:gd name="connsiteY8202" fmla="*/ 5749410 h 6857985"/>
                <a:gd name="connsiteX8203" fmla="*/ 2391891 w 6868353"/>
                <a:gd name="connsiteY8203" fmla="*/ 5730935 h 6857985"/>
                <a:gd name="connsiteX8204" fmla="*/ 2389385 w 6868353"/>
                <a:gd name="connsiteY8204" fmla="*/ 5710634 h 6857985"/>
                <a:gd name="connsiteX8205" fmla="*/ 2348315 w 6868353"/>
                <a:gd name="connsiteY8205" fmla="*/ 5688931 h 6857985"/>
                <a:gd name="connsiteX8206" fmla="*/ 2409658 w 6868353"/>
                <a:gd name="connsiteY8206" fmla="*/ 5700625 h 6857985"/>
                <a:gd name="connsiteX8207" fmla="*/ 2385237 w 6868353"/>
                <a:gd name="connsiteY8207" fmla="*/ 5695996 h 6857985"/>
                <a:gd name="connsiteX8208" fmla="*/ 2466102 w 6868353"/>
                <a:gd name="connsiteY8208" fmla="*/ 5730242 h 6857985"/>
                <a:gd name="connsiteX8209" fmla="*/ 2545411 w 6868353"/>
                <a:gd name="connsiteY8209" fmla="*/ 5747613 h 6857985"/>
                <a:gd name="connsiteX8210" fmla="*/ 2568855 w 6868353"/>
                <a:gd name="connsiteY8210" fmla="*/ 5772529 h 6857985"/>
                <a:gd name="connsiteX8211" fmla="*/ 2570610 w 6868353"/>
                <a:gd name="connsiteY8211" fmla="*/ 5763426 h 6857985"/>
                <a:gd name="connsiteX8212" fmla="*/ 2542325 w 6868353"/>
                <a:gd name="connsiteY8212" fmla="*/ 5743309 h 6857985"/>
                <a:gd name="connsiteX8213" fmla="*/ 2557628 w 6868353"/>
                <a:gd name="connsiteY8213" fmla="*/ 5749340 h 6857985"/>
                <a:gd name="connsiteX8214" fmla="*/ 2563433 w 6868353"/>
                <a:gd name="connsiteY8214" fmla="*/ 5742205 h 6857985"/>
                <a:gd name="connsiteX8215" fmla="*/ 2475956 w 6868353"/>
                <a:gd name="connsiteY8215" fmla="*/ 5718704 h 6857985"/>
                <a:gd name="connsiteX8216" fmla="*/ 2451903 w 6868353"/>
                <a:gd name="connsiteY8216" fmla="*/ 5709629 h 6857985"/>
                <a:gd name="connsiteX8217" fmla="*/ 2426972 w 6868353"/>
                <a:gd name="connsiteY8217" fmla="*/ 5699493 h 6857985"/>
                <a:gd name="connsiteX8218" fmla="*/ 2373642 w 6868353"/>
                <a:gd name="connsiteY8218" fmla="*/ 5678087 h 6857985"/>
                <a:gd name="connsiteX8219" fmla="*/ 2370910 w 6868353"/>
                <a:gd name="connsiteY8219" fmla="*/ 5668559 h 6857985"/>
                <a:gd name="connsiteX8220" fmla="*/ 2354926 w 6868353"/>
                <a:gd name="connsiteY8220" fmla="*/ 5656313 h 6857985"/>
                <a:gd name="connsiteX8221" fmla="*/ 2301568 w 6868353"/>
                <a:gd name="connsiteY8221" fmla="*/ 5635601 h 6857985"/>
                <a:gd name="connsiteX8222" fmla="*/ 2262438 w 6868353"/>
                <a:gd name="connsiteY8222" fmla="*/ 5622237 h 6857985"/>
                <a:gd name="connsiteX8223" fmla="*/ 2223577 w 6868353"/>
                <a:gd name="connsiteY8223" fmla="*/ 5586901 h 6857985"/>
                <a:gd name="connsiteX8224" fmla="*/ 2226337 w 6868353"/>
                <a:gd name="connsiteY8224" fmla="*/ 5601893 h 6857985"/>
                <a:gd name="connsiteX8225" fmla="*/ 2166099 w 6868353"/>
                <a:gd name="connsiteY8225" fmla="*/ 5564108 h 6857985"/>
                <a:gd name="connsiteX8226" fmla="*/ 2189982 w 6868353"/>
                <a:gd name="connsiteY8226" fmla="*/ 5561008 h 6857985"/>
                <a:gd name="connsiteX8227" fmla="*/ 2262664 w 6868353"/>
                <a:gd name="connsiteY8227" fmla="*/ 5600661 h 6857985"/>
                <a:gd name="connsiteX8228" fmla="*/ 2333011 w 6868353"/>
                <a:gd name="connsiteY8228" fmla="*/ 5633747 h 6857985"/>
                <a:gd name="connsiteX8229" fmla="*/ 2367229 w 6868353"/>
                <a:gd name="connsiteY8229" fmla="*/ 5649490 h 6857985"/>
                <a:gd name="connsiteX8230" fmla="*/ 2402027 w 6868353"/>
                <a:gd name="connsiteY8230" fmla="*/ 5663349 h 6857985"/>
                <a:gd name="connsiteX8231" fmla="*/ 2472034 w 6868353"/>
                <a:gd name="connsiteY8231" fmla="*/ 5690432 h 6857985"/>
                <a:gd name="connsiteX8232" fmla="*/ 2470463 w 6868353"/>
                <a:gd name="connsiteY8232" fmla="*/ 5696123 h 6857985"/>
                <a:gd name="connsiteX8233" fmla="*/ 2536194 w 6868353"/>
                <a:gd name="connsiteY8233" fmla="*/ 5714499 h 6857985"/>
                <a:gd name="connsiteX8234" fmla="*/ 2570979 w 6868353"/>
                <a:gd name="connsiteY8234" fmla="*/ 5726363 h 6857985"/>
                <a:gd name="connsiteX8235" fmla="*/ 2589779 w 6868353"/>
                <a:gd name="connsiteY8235" fmla="*/ 5732351 h 6857985"/>
                <a:gd name="connsiteX8236" fmla="*/ 2610165 w 6868353"/>
                <a:gd name="connsiteY8236" fmla="*/ 5737335 h 6857985"/>
                <a:gd name="connsiteX8237" fmla="*/ 2630793 w 6868353"/>
                <a:gd name="connsiteY8237" fmla="*/ 5756503 h 6857985"/>
                <a:gd name="connsiteX8238" fmla="*/ 2688908 w 6868353"/>
                <a:gd name="connsiteY8238" fmla="*/ 5776451 h 6857985"/>
                <a:gd name="connsiteX8239" fmla="*/ 2738995 w 6868353"/>
                <a:gd name="connsiteY8239" fmla="*/ 5789815 h 6857985"/>
                <a:gd name="connsiteX8240" fmla="*/ 2783279 w 6868353"/>
                <a:gd name="connsiteY8240" fmla="*/ 5800730 h 6857985"/>
                <a:gd name="connsiteX8241" fmla="*/ 2804246 w 6868353"/>
                <a:gd name="connsiteY8241" fmla="*/ 5805728 h 6857985"/>
                <a:gd name="connsiteX8242" fmla="*/ 2825326 w 6868353"/>
                <a:gd name="connsiteY8242" fmla="*/ 5809465 h 6857985"/>
                <a:gd name="connsiteX8243" fmla="*/ 2915407 w 6868353"/>
                <a:gd name="connsiteY8243" fmla="*/ 5826383 h 6857985"/>
                <a:gd name="connsiteX8244" fmla="*/ 3036026 w 6868353"/>
                <a:gd name="connsiteY8244" fmla="*/ 5846670 h 6857985"/>
                <a:gd name="connsiteX8245" fmla="*/ 2942971 w 6868353"/>
                <a:gd name="connsiteY8245" fmla="*/ 5840908 h 6857985"/>
                <a:gd name="connsiteX8246" fmla="*/ 2918069 w 6868353"/>
                <a:gd name="connsiteY8246" fmla="*/ 5836222 h 6857985"/>
                <a:gd name="connsiteX8247" fmla="*/ 2893450 w 6868353"/>
                <a:gd name="connsiteY8247" fmla="*/ 5830276 h 6857985"/>
                <a:gd name="connsiteX8248" fmla="*/ 2845103 w 6868353"/>
                <a:gd name="connsiteY8248" fmla="*/ 5821074 h 6857985"/>
                <a:gd name="connsiteX8249" fmla="*/ 2883582 w 6868353"/>
                <a:gd name="connsiteY8249" fmla="*/ 5835047 h 6857985"/>
                <a:gd name="connsiteX8250" fmla="*/ 2935567 w 6868353"/>
                <a:gd name="connsiteY8250" fmla="*/ 5849672 h 6857985"/>
                <a:gd name="connsiteX8251" fmla="*/ 2919088 w 6868353"/>
                <a:gd name="connsiteY8251" fmla="*/ 5852715 h 6857985"/>
                <a:gd name="connsiteX8252" fmla="*/ 2995183 w 6868353"/>
                <a:gd name="connsiteY8252" fmla="*/ 5869081 h 6857985"/>
                <a:gd name="connsiteX8253" fmla="*/ 2947657 w 6868353"/>
                <a:gd name="connsiteY8253" fmla="*/ 5864805 h 6857985"/>
                <a:gd name="connsiteX8254" fmla="*/ 2921835 w 6868353"/>
                <a:gd name="connsiteY8254" fmla="*/ 5861875 h 6857985"/>
                <a:gd name="connsiteX8255" fmla="*/ 2902142 w 6868353"/>
                <a:gd name="connsiteY8255" fmla="*/ 5861139 h 6857985"/>
                <a:gd name="connsiteX8256" fmla="*/ 2929013 w 6868353"/>
                <a:gd name="connsiteY8256" fmla="*/ 5867976 h 6857985"/>
                <a:gd name="connsiteX8257" fmla="*/ 2954226 w 6868353"/>
                <a:gd name="connsiteY8257" fmla="*/ 5872790 h 6857985"/>
                <a:gd name="connsiteX8258" fmla="*/ 3002955 w 6868353"/>
                <a:gd name="connsiteY8258" fmla="*/ 5876414 h 6857985"/>
                <a:gd name="connsiteX8259" fmla="*/ 3006665 w 6868353"/>
                <a:gd name="connsiteY8259" fmla="*/ 5885942 h 6857985"/>
                <a:gd name="connsiteX8260" fmla="*/ 3026867 w 6868353"/>
                <a:gd name="connsiteY8260" fmla="*/ 5889439 h 6857985"/>
                <a:gd name="connsiteX8261" fmla="*/ 3047239 w 6868353"/>
                <a:gd name="connsiteY8261" fmla="*/ 5891959 h 6857985"/>
                <a:gd name="connsiteX8262" fmla="*/ 3112008 w 6868353"/>
                <a:gd name="connsiteY8262" fmla="*/ 5888405 h 6857985"/>
                <a:gd name="connsiteX8263" fmla="*/ 3051457 w 6868353"/>
                <a:gd name="connsiteY8263" fmla="*/ 5877858 h 6857985"/>
                <a:gd name="connsiteX8264" fmla="*/ 3105184 w 6868353"/>
                <a:gd name="connsiteY8264" fmla="*/ 5879104 h 6857985"/>
                <a:gd name="connsiteX8265" fmla="*/ 3131828 w 6868353"/>
                <a:gd name="connsiteY8265" fmla="*/ 5880605 h 6857985"/>
                <a:gd name="connsiteX8266" fmla="*/ 3145065 w 6868353"/>
                <a:gd name="connsiteY8266" fmla="*/ 5881525 h 6857985"/>
                <a:gd name="connsiteX8267" fmla="*/ 3158372 w 6868353"/>
                <a:gd name="connsiteY8267" fmla="*/ 5881808 h 6857985"/>
                <a:gd name="connsiteX8268" fmla="*/ 3261790 w 6868353"/>
                <a:gd name="connsiteY8268" fmla="*/ 5886183 h 6857985"/>
                <a:gd name="connsiteX8269" fmla="*/ 3357478 w 6868353"/>
                <a:gd name="connsiteY8269" fmla="*/ 5884682 h 6857985"/>
                <a:gd name="connsiteX8270" fmla="*/ 3379535 w 6868353"/>
                <a:gd name="connsiteY8270" fmla="*/ 5883564 h 6857985"/>
                <a:gd name="connsiteX8271" fmla="*/ 3400757 w 6868353"/>
                <a:gd name="connsiteY8271" fmla="*/ 5880945 h 6857985"/>
                <a:gd name="connsiteX8272" fmla="*/ 3440127 w 6868353"/>
                <a:gd name="connsiteY8272" fmla="*/ 5873611 h 6857985"/>
                <a:gd name="connsiteX8273" fmla="*/ 3384363 w 6868353"/>
                <a:gd name="connsiteY8273" fmla="*/ 5863715 h 6857985"/>
                <a:gd name="connsiteX8274" fmla="*/ 3333765 w 6868353"/>
                <a:gd name="connsiteY8274" fmla="*/ 5861974 h 6857985"/>
                <a:gd name="connsiteX8275" fmla="*/ 3288986 w 6868353"/>
                <a:gd name="connsiteY8275" fmla="*/ 5865811 h 6857985"/>
                <a:gd name="connsiteX8276" fmla="*/ 3269223 w 6868353"/>
                <a:gd name="connsiteY8276" fmla="*/ 5867963 h 6857985"/>
                <a:gd name="connsiteX8277" fmla="*/ 3251597 w 6868353"/>
                <a:gd name="connsiteY8277" fmla="*/ 5868458 h 6857985"/>
                <a:gd name="connsiteX8278" fmla="*/ 3151888 w 6868353"/>
                <a:gd name="connsiteY8278" fmla="*/ 5862300 h 6857985"/>
                <a:gd name="connsiteX8279" fmla="*/ 3063944 w 6868353"/>
                <a:gd name="connsiteY8279" fmla="*/ 5853041 h 6857985"/>
                <a:gd name="connsiteX8280" fmla="*/ 3122583 w 6868353"/>
                <a:gd name="connsiteY8280" fmla="*/ 5851158 h 6857985"/>
                <a:gd name="connsiteX8281" fmla="*/ 3146509 w 6868353"/>
                <a:gd name="connsiteY8281" fmla="*/ 5853848 h 6857985"/>
                <a:gd name="connsiteX8282" fmla="*/ 3168608 w 6868353"/>
                <a:gd name="connsiteY8282" fmla="*/ 5854910 h 6857985"/>
                <a:gd name="connsiteX8283" fmla="*/ 3195167 w 6868353"/>
                <a:gd name="connsiteY8283" fmla="*/ 5852503 h 6857985"/>
                <a:gd name="connsiteX8284" fmla="*/ 3260629 w 6868353"/>
                <a:gd name="connsiteY8284" fmla="*/ 5858166 h 6857985"/>
                <a:gd name="connsiteX8285" fmla="*/ 3314540 w 6868353"/>
                <a:gd name="connsiteY8285" fmla="*/ 5854754 h 6857985"/>
                <a:gd name="connsiteX8286" fmla="*/ 3371805 w 6868353"/>
                <a:gd name="connsiteY8286" fmla="*/ 5850450 h 6857985"/>
                <a:gd name="connsiteX8287" fmla="*/ 3388467 w 6868353"/>
                <a:gd name="connsiteY8287" fmla="*/ 5849700 h 6857985"/>
                <a:gd name="connsiteX8288" fmla="*/ 3406619 w 6868353"/>
                <a:gd name="connsiteY8288" fmla="*/ 5848454 h 6857985"/>
                <a:gd name="connsiteX8289" fmla="*/ 3448169 w 6868353"/>
                <a:gd name="connsiteY8289" fmla="*/ 5847165 h 6857985"/>
                <a:gd name="connsiteX8290" fmla="*/ 3447305 w 6868353"/>
                <a:gd name="connsiteY8290" fmla="*/ 5841347 h 6857985"/>
                <a:gd name="connsiteX8291" fmla="*/ 3502519 w 6868353"/>
                <a:gd name="connsiteY8291" fmla="*/ 5838261 h 6857985"/>
                <a:gd name="connsiteX8292" fmla="*/ 3551997 w 6868353"/>
                <a:gd name="connsiteY8292" fmla="*/ 5827246 h 6857985"/>
                <a:gd name="connsiteX8293" fmla="*/ 3537627 w 6868353"/>
                <a:gd name="connsiteY8293" fmla="*/ 5813840 h 6857985"/>
                <a:gd name="connsiteX8294" fmla="*/ 3508479 w 6868353"/>
                <a:gd name="connsiteY8294" fmla="*/ 5827883 h 6857985"/>
                <a:gd name="connsiteX8295" fmla="*/ 3430529 w 6868353"/>
                <a:gd name="connsiteY8295" fmla="*/ 5829030 h 6857985"/>
                <a:gd name="connsiteX8296" fmla="*/ 3395589 w 6868353"/>
                <a:gd name="connsiteY8296" fmla="*/ 5833037 h 6857985"/>
                <a:gd name="connsiteX8297" fmla="*/ 3386175 w 6868353"/>
                <a:gd name="connsiteY8297" fmla="*/ 5833179 h 6857985"/>
                <a:gd name="connsiteX8298" fmla="*/ 3376335 w 6868353"/>
                <a:gd name="connsiteY8298" fmla="*/ 5832173 h 6857985"/>
                <a:gd name="connsiteX8299" fmla="*/ 3354930 w 6868353"/>
                <a:gd name="connsiteY8299" fmla="*/ 5827841 h 6857985"/>
                <a:gd name="connsiteX8300" fmla="*/ 3277080 w 6868353"/>
                <a:gd name="connsiteY8300" fmla="*/ 5837001 h 6857985"/>
                <a:gd name="connsiteX8301" fmla="*/ 3245934 w 6868353"/>
                <a:gd name="connsiteY8301" fmla="*/ 5835528 h 6857985"/>
                <a:gd name="connsiteX8302" fmla="*/ 3215978 w 6868353"/>
                <a:gd name="connsiteY8302" fmla="*/ 5834467 h 6857985"/>
                <a:gd name="connsiteX8303" fmla="*/ 3170944 w 6868353"/>
                <a:gd name="connsiteY8303" fmla="*/ 5839082 h 6857985"/>
                <a:gd name="connsiteX8304" fmla="*/ 3146848 w 6868353"/>
                <a:gd name="connsiteY8304" fmla="*/ 5836689 h 6857985"/>
                <a:gd name="connsiteX8305" fmla="*/ 3123489 w 6868353"/>
                <a:gd name="connsiteY8305" fmla="*/ 5833462 h 6857985"/>
                <a:gd name="connsiteX8306" fmla="*/ 3078257 w 6868353"/>
                <a:gd name="connsiteY8306" fmla="*/ 5827728 h 6857985"/>
                <a:gd name="connsiteX8307" fmla="*/ 3034795 w 6868353"/>
                <a:gd name="connsiteY8307" fmla="*/ 5822674 h 6857985"/>
                <a:gd name="connsiteX8308" fmla="*/ 2993272 w 6868353"/>
                <a:gd name="connsiteY8308" fmla="*/ 5816048 h 6857985"/>
                <a:gd name="connsiteX8309" fmla="*/ 2952910 w 6868353"/>
                <a:gd name="connsiteY8309" fmla="*/ 5810088 h 6857985"/>
                <a:gd name="connsiteX8310" fmla="*/ 2933076 w 6868353"/>
                <a:gd name="connsiteY8310" fmla="*/ 5807313 h 6857985"/>
                <a:gd name="connsiteX8311" fmla="*/ 2923236 w 6868353"/>
                <a:gd name="connsiteY8311" fmla="*/ 5805926 h 6857985"/>
                <a:gd name="connsiteX8312" fmla="*/ 2913581 w 6868353"/>
                <a:gd name="connsiteY8312" fmla="*/ 5804043 h 6857985"/>
                <a:gd name="connsiteX8313" fmla="*/ 2837331 w 6868353"/>
                <a:gd name="connsiteY8313" fmla="*/ 5789730 h 6857985"/>
                <a:gd name="connsiteX8314" fmla="*/ 2762242 w 6868353"/>
                <a:gd name="connsiteY8314" fmla="*/ 5773110 h 6857985"/>
                <a:gd name="connsiteX8315" fmla="*/ 2724399 w 6868353"/>
                <a:gd name="connsiteY8315" fmla="*/ 5763851 h 6857985"/>
                <a:gd name="connsiteX8316" fmla="*/ 2686133 w 6868353"/>
                <a:gd name="connsiteY8316" fmla="*/ 5753502 h 6857985"/>
                <a:gd name="connsiteX8317" fmla="*/ 2607589 w 6868353"/>
                <a:gd name="connsiteY8317" fmla="*/ 5728260 h 6857985"/>
                <a:gd name="connsiteX8318" fmla="*/ 2587231 w 6868353"/>
                <a:gd name="connsiteY8318" fmla="*/ 5721266 h 6857985"/>
                <a:gd name="connsiteX8319" fmla="*/ 2566887 w 6868353"/>
                <a:gd name="connsiteY8319" fmla="*/ 5713083 h 6857985"/>
                <a:gd name="connsiteX8320" fmla="*/ 2524968 w 6868353"/>
                <a:gd name="connsiteY8320" fmla="*/ 5695883 h 6857985"/>
                <a:gd name="connsiteX8321" fmla="*/ 2487522 w 6868353"/>
                <a:gd name="connsiteY8321" fmla="*/ 5683608 h 6857985"/>
                <a:gd name="connsiteX8322" fmla="*/ 2449893 w 6868353"/>
                <a:gd name="connsiteY8322" fmla="*/ 5669069 h 6857985"/>
                <a:gd name="connsiteX8323" fmla="*/ 2372028 w 6868353"/>
                <a:gd name="connsiteY8323" fmla="*/ 5638022 h 6857985"/>
                <a:gd name="connsiteX8324" fmla="*/ 2292621 w 6868353"/>
                <a:gd name="connsiteY8324" fmla="*/ 5601384 h 6857985"/>
                <a:gd name="connsiteX8325" fmla="*/ 2272249 w 6868353"/>
                <a:gd name="connsiteY8325" fmla="*/ 5591955 h 6857985"/>
                <a:gd name="connsiteX8326" fmla="*/ 2252301 w 6868353"/>
                <a:gd name="connsiteY8326" fmla="*/ 5581380 h 6857985"/>
                <a:gd name="connsiteX8327" fmla="*/ 2211840 w 6868353"/>
                <a:gd name="connsiteY8327" fmla="*/ 5559946 h 6857985"/>
                <a:gd name="connsiteX8328" fmla="*/ 1885858 w 6868353"/>
                <a:gd name="connsiteY8328" fmla="*/ 5347249 h 6857985"/>
                <a:gd name="connsiteX8329" fmla="*/ 1584325 w 6868353"/>
                <a:gd name="connsiteY8329" fmla="*/ 5064177 h 6857985"/>
                <a:gd name="connsiteX8330" fmla="*/ 1507628 w 6868353"/>
                <a:gd name="connsiteY8330" fmla="*/ 4971588 h 6857985"/>
                <a:gd name="connsiteX8331" fmla="*/ 1511076 w 6868353"/>
                <a:gd name="connsiteY8331" fmla="*/ 4974753 h 6857985"/>
                <a:gd name="connsiteX8332" fmla="*/ 1515111 w 6868353"/>
                <a:gd name="connsiteY8332" fmla="*/ 4966209 h 6857985"/>
                <a:gd name="connsiteX8333" fmla="*/ 1553066 w 6868353"/>
                <a:gd name="connsiteY8333" fmla="*/ 5010620 h 6857985"/>
                <a:gd name="connsiteX8334" fmla="*/ 1588544 w 6868353"/>
                <a:gd name="connsiteY8334" fmla="*/ 5045631 h 6857985"/>
                <a:gd name="connsiteX8335" fmla="*/ 1621771 w 6868353"/>
                <a:gd name="connsiteY8335" fmla="*/ 5081505 h 6857985"/>
                <a:gd name="connsiteX8336" fmla="*/ 1638292 w 6868353"/>
                <a:gd name="connsiteY8336" fmla="*/ 5102543 h 6857985"/>
                <a:gd name="connsiteX8337" fmla="*/ 1656215 w 6868353"/>
                <a:gd name="connsiteY8337" fmla="*/ 5126313 h 6857985"/>
                <a:gd name="connsiteX8338" fmla="*/ 1715307 w 6868353"/>
                <a:gd name="connsiteY8338" fmla="*/ 5175438 h 6857985"/>
                <a:gd name="connsiteX8339" fmla="*/ 1734617 w 6868353"/>
                <a:gd name="connsiteY8339" fmla="*/ 5193856 h 6857985"/>
                <a:gd name="connsiteX8340" fmla="*/ 1755089 w 6868353"/>
                <a:gd name="connsiteY8340" fmla="*/ 5213436 h 6857985"/>
                <a:gd name="connsiteX8341" fmla="*/ 1796994 w 6868353"/>
                <a:gd name="connsiteY8341" fmla="*/ 5254562 h 6857985"/>
                <a:gd name="connsiteX8342" fmla="*/ 1818385 w 6868353"/>
                <a:gd name="connsiteY8342" fmla="*/ 5274155 h 6857985"/>
                <a:gd name="connsiteX8343" fmla="*/ 1839380 w 6868353"/>
                <a:gd name="connsiteY8343" fmla="*/ 5292475 h 6857985"/>
                <a:gd name="connsiteX8344" fmla="*/ 1877378 w 6868353"/>
                <a:gd name="connsiteY8344" fmla="*/ 5323988 h 6857985"/>
                <a:gd name="connsiteX8345" fmla="*/ 1893588 w 6868353"/>
                <a:gd name="connsiteY8345" fmla="*/ 5335951 h 6857985"/>
                <a:gd name="connsiteX8346" fmla="*/ 1907901 w 6868353"/>
                <a:gd name="connsiteY8346" fmla="*/ 5344021 h 6857985"/>
                <a:gd name="connsiteX8347" fmla="*/ 1927027 w 6868353"/>
                <a:gd name="connsiteY8347" fmla="*/ 5348509 h 6857985"/>
                <a:gd name="connsiteX8348" fmla="*/ 1934006 w 6868353"/>
                <a:gd name="connsiteY8348" fmla="*/ 5368711 h 6857985"/>
                <a:gd name="connsiteX8349" fmla="*/ 1986430 w 6868353"/>
                <a:gd name="connsiteY8349" fmla="*/ 5405024 h 6857985"/>
                <a:gd name="connsiteX8350" fmla="*/ 2040270 w 6868353"/>
                <a:gd name="connsiteY8350" fmla="*/ 5438916 h 6857985"/>
                <a:gd name="connsiteX8351" fmla="*/ 2066064 w 6868353"/>
                <a:gd name="connsiteY8351" fmla="*/ 5454857 h 6857985"/>
                <a:gd name="connsiteX8352" fmla="*/ 2090938 w 6868353"/>
                <a:gd name="connsiteY8352" fmla="*/ 5469142 h 6857985"/>
                <a:gd name="connsiteX8353" fmla="*/ 2136694 w 6868353"/>
                <a:gd name="connsiteY8353" fmla="*/ 5490731 h 6857985"/>
                <a:gd name="connsiteX8354" fmla="*/ 2166212 w 6868353"/>
                <a:gd name="connsiteY8354" fmla="*/ 5523434 h 6857985"/>
                <a:gd name="connsiteX8355" fmla="*/ 2186612 w 6868353"/>
                <a:gd name="connsiteY8355" fmla="*/ 5533713 h 6857985"/>
                <a:gd name="connsiteX8356" fmla="*/ 2201562 w 6868353"/>
                <a:gd name="connsiteY8356" fmla="*/ 5544245 h 6857985"/>
                <a:gd name="connsiteX8357" fmla="*/ 2239546 w 6868353"/>
                <a:gd name="connsiteY8357" fmla="*/ 5549639 h 6857985"/>
                <a:gd name="connsiteX8358" fmla="*/ 2277954 w 6868353"/>
                <a:gd name="connsiteY8358" fmla="*/ 5570153 h 6857985"/>
                <a:gd name="connsiteX8359" fmla="*/ 2320199 w 6868353"/>
                <a:gd name="connsiteY8359" fmla="*/ 5596188 h 6857985"/>
                <a:gd name="connsiteX8360" fmla="*/ 2379277 w 6868353"/>
                <a:gd name="connsiteY8360" fmla="*/ 5619972 h 6857985"/>
                <a:gd name="connsiteX8361" fmla="*/ 2397285 w 6868353"/>
                <a:gd name="connsiteY8361" fmla="*/ 5628367 h 6857985"/>
                <a:gd name="connsiteX8362" fmla="*/ 2415802 w 6868353"/>
                <a:gd name="connsiteY8362" fmla="*/ 5636465 h 6857985"/>
                <a:gd name="connsiteX8363" fmla="*/ 2451308 w 6868353"/>
                <a:gd name="connsiteY8363" fmla="*/ 5651556 h 6857985"/>
                <a:gd name="connsiteX8364" fmla="*/ 2499457 w 6868353"/>
                <a:gd name="connsiteY8364" fmla="*/ 5667257 h 6857985"/>
                <a:gd name="connsiteX8365" fmla="*/ 2515936 w 6868353"/>
                <a:gd name="connsiteY8365" fmla="*/ 5683042 h 6857985"/>
                <a:gd name="connsiteX8366" fmla="*/ 2548950 w 6868353"/>
                <a:gd name="connsiteY8366" fmla="*/ 5683410 h 6857985"/>
                <a:gd name="connsiteX8367" fmla="*/ 2519786 w 6868353"/>
                <a:gd name="connsiteY8367" fmla="*/ 5664935 h 6857985"/>
                <a:gd name="connsiteX8368" fmla="*/ 2510796 w 6868353"/>
                <a:gd name="connsiteY8368" fmla="*/ 5658026 h 6857985"/>
                <a:gd name="connsiteX8369" fmla="*/ 2489490 w 6868353"/>
                <a:gd name="connsiteY8369" fmla="*/ 5644096 h 6857985"/>
                <a:gd name="connsiteX8370" fmla="*/ 2496498 w 6868353"/>
                <a:gd name="connsiteY8370" fmla="*/ 5663024 h 6857985"/>
                <a:gd name="connsiteX8371" fmla="*/ 2430441 w 6868353"/>
                <a:gd name="connsiteY8371" fmla="*/ 5633478 h 6857985"/>
                <a:gd name="connsiteX8372" fmla="*/ 2471610 w 6868353"/>
                <a:gd name="connsiteY8372" fmla="*/ 5648782 h 6857985"/>
                <a:gd name="connsiteX8373" fmla="*/ 2453135 w 6868353"/>
                <a:gd name="connsiteY8373" fmla="*/ 5627716 h 6857985"/>
                <a:gd name="connsiteX8374" fmla="*/ 2395189 w 6868353"/>
                <a:gd name="connsiteY8374" fmla="*/ 5601681 h 6857985"/>
                <a:gd name="connsiteX8375" fmla="*/ 2357022 w 6868353"/>
                <a:gd name="connsiteY8375" fmla="*/ 5588798 h 6857985"/>
                <a:gd name="connsiteX8376" fmla="*/ 2393887 w 6868353"/>
                <a:gd name="connsiteY8376" fmla="*/ 5611959 h 6857985"/>
                <a:gd name="connsiteX8377" fmla="*/ 2425839 w 6868353"/>
                <a:gd name="connsiteY8377" fmla="*/ 5634596 h 6857985"/>
                <a:gd name="connsiteX8378" fmla="*/ 2396648 w 6868353"/>
                <a:gd name="connsiteY8378" fmla="*/ 5618910 h 6857985"/>
                <a:gd name="connsiteX8379" fmla="*/ 2367625 w 6868353"/>
                <a:gd name="connsiteY8379" fmla="*/ 5603691 h 6857985"/>
                <a:gd name="connsiteX8380" fmla="*/ 2334158 w 6868353"/>
                <a:gd name="connsiteY8380" fmla="*/ 5593498 h 6857985"/>
                <a:gd name="connsiteX8381" fmla="*/ 2311138 w 6868353"/>
                <a:gd name="connsiteY8381" fmla="*/ 5571540 h 6857985"/>
                <a:gd name="connsiteX8382" fmla="*/ 2302163 w 6868353"/>
                <a:gd name="connsiteY8382" fmla="*/ 5561687 h 6857985"/>
                <a:gd name="connsiteX8383" fmla="*/ 2295835 w 6868353"/>
                <a:gd name="connsiteY8383" fmla="*/ 5555231 h 6857985"/>
                <a:gd name="connsiteX8384" fmla="*/ 2287666 w 6868353"/>
                <a:gd name="connsiteY8384" fmla="*/ 5546553 h 6857985"/>
                <a:gd name="connsiteX8385" fmla="*/ 2325650 w 6868353"/>
                <a:gd name="connsiteY8385" fmla="*/ 5560809 h 6857985"/>
                <a:gd name="connsiteX8386" fmla="*/ 2372651 w 6868353"/>
                <a:gd name="connsiteY8386" fmla="*/ 5580403 h 6857985"/>
                <a:gd name="connsiteX8387" fmla="*/ 2390985 w 6868353"/>
                <a:gd name="connsiteY8387" fmla="*/ 5589364 h 6857985"/>
                <a:gd name="connsiteX8388" fmla="*/ 2410238 w 6868353"/>
                <a:gd name="connsiteY8388" fmla="*/ 5598411 h 6857985"/>
                <a:gd name="connsiteX8389" fmla="*/ 2450586 w 6868353"/>
                <a:gd name="connsiteY8389" fmla="*/ 5616249 h 6857985"/>
                <a:gd name="connsiteX8390" fmla="*/ 2530687 w 6868353"/>
                <a:gd name="connsiteY8390" fmla="*/ 5650268 h 6857985"/>
                <a:gd name="connsiteX8391" fmla="*/ 2598528 w 6868353"/>
                <a:gd name="connsiteY8391" fmla="*/ 5673854 h 6857985"/>
                <a:gd name="connsiteX8392" fmla="*/ 2611709 w 6868353"/>
                <a:gd name="connsiteY8392" fmla="*/ 5677464 h 6857985"/>
                <a:gd name="connsiteX8393" fmla="*/ 2623148 w 6868353"/>
                <a:gd name="connsiteY8393" fmla="*/ 5679403 h 6857985"/>
                <a:gd name="connsiteX8394" fmla="*/ 2639074 w 6868353"/>
                <a:gd name="connsiteY8394" fmla="*/ 5679658 h 6857985"/>
                <a:gd name="connsiteX8395" fmla="*/ 2708897 w 6868353"/>
                <a:gd name="connsiteY8395" fmla="*/ 5705085 h 6857985"/>
                <a:gd name="connsiteX8396" fmla="*/ 2737948 w 6868353"/>
                <a:gd name="connsiteY8396" fmla="*/ 5711115 h 6857985"/>
                <a:gd name="connsiteX8397" fmla="*/ 2763416 w 6868353"/>
                <a:gd name="connsiteY8397" fmla="*/ 5715731 h 6857985"/>
                <a:gd name="connsiteX8398" fmla="*/ 2787625 w 6868353"/>
                <a:gd name="connsiteY8398" fmla="*/ 5737618 h 6857985"/>
                <a:gd name="connsiteX8399" fmla="*/ 2822239 w 6868353"/>
                <a:gd name="connsiteY8399" fmla="*/ 5744442 h 6857985"/>
                <a:gd name="connsiteX8400" fmla="*/ 2797861 w 6868353"/>
                <a:gd name="connsiteY8400" fmla="*/ 5722413 h 6857985"/>
                <a:gd name="connsiteX8401" fmla="*/ 2830578 w 6868353"/>
                <a:gd name="connsiteY8401" fmla="*/ 5732365 h 6857985"/>
                <a:gd name="connsiteX8402" fmla="*/ 2853682 w 6868353"/>
                <a:gd name="connsiteY8402" fmla="*/ 5745602 h 6857985"/>
                <a:gd name="connsiteX8403" fmla="*/ 2919471 w 6868353"/>
                <a:gd name="connsiteY8403" fmla="*/ 5745546 h 6857985"/>
                <a:gd name="connsiteX8404" fmla="*/ 2972730 w 6868353"/>
                <a:gd name="connsiteY8404" fmla="*/ 5754946 h 6857985"/>
                <a:gd name="connsiteX8405" fmla="*/ 3015824 w 6868353"/>
                <a:gd name="connsiteY8405" fmla="*/ 5760496 h 6857985"/>
                <a:gd name="connsiteX8406" fmla="*/ 3045936 w 6868353"/>
                <a:gd name="connsiteY8406" fmla="*/ 5777683 h 6857985"/>
                <a:gd name="connsiteX8407" fmla="*/ 3046064 w 6868353"/>
                <a:gd name="connsiteY8407" fmla="*/ 5773138 h 6857985"/>
                <a:gd name="connsiteX8408" fmla="*/ 3031128 w 6868353"/>
                <a:gd name="connsiteY8408" fmla="*/ 5763200 h 6857985"/>
                <a:gd name="connsiteX8409" fmla="*/ 3048867 w 6868353"/>
                <a:gd name="connsiteY8409" fmla="*/ 5765210 h 6857985"/>
                <a:gd name="connsiteX8410" fmla="*/ 3071617 w 6868353"/>
                <a:gd name="connsiteY8410" fmla="*/ 5766300 h 6857985"/>
                <a:gd name="connsiteX8411" fmla="*/ 3124183 w 6868353"/>
                <a:gd name="connsiteY8411" fmla="*/ 5769556 h 6857985"/>
                <a:gd name="connsiteX8412" fmla="*/ 3150388 w 6868353"/>
                <a:gd name="connsiteY8412" fmla="*/ 5772190 h 6857985"/>
                <a:gd name="connsiteX8413" fmla="*/ 3162704 w 6868353"/>
                <a:gd name="connsiteY8413" fmla="*/ 5773803 h 6857985"/>
                <a:gd name="connsiteX8414" fmla="*/ 3174313 w 6868353"/>
                <a:gd name="connsiteY8414" fmla="*/ 5775007 h 6857985"/>
                <a:gd name="connsiteX8415" fmla="*/ 3208177 w 6868353"/>
                <a:gd name="connsiteY8415" fmla="*/ 5783529 h 6857985"/>
                <a:gd name="connsiteX8416" fmla="*/ 3234509 w 6868353"/>
                <a:gd name="connsiteY8416" fmla="*/ 5770845 h 6857985"/>
                <a:gd name="connsiteX8417" fmla="*/ 3265457 w 6868353"/>
                <a:gd name="connsiteY8417" fmla="*/ 5779028 h 6857985"/>
                <a:gd name="connsiteX8418" fmla="*/ 3306258 w 6868353"/>
                <a:gd name="connsiteY8418" fmla="*/ 5775389 h 6857985"/>
                <a:gd name="connsiteX8419" fmla="*/ 3371947 w 6868353"/>
                <a:gd name="connsiteY8419" fmla="*/ 5770122 h 6857985"/>
                <a:gd name="connsiteX8420" fmla="*/ 3386599 w 6868353"/>
                <a:gd name="connsiteY8420" fmla="*/ 5769896 h 6857985"/>
                <a:gd name="connsiteX8421" fmla="*/ 3402115 w 6868353"/>
                <a:gd name="connsiteY8421" fmla="*/ 5769188 h 6857985"/>
                <a:gd name="connsiteX8422" fmla="*/ 3434011 w 6868353"/>
                <a:gd name="connsiteY8422" fmla="*/ 5767942 h 6857985"/>
                <a:gd name="connsiteX8423" fmla="*/ 3490059 w 6868353"/>
                <a:gd name="connsiteY8423" fmla="*/ 5764644 h 6857985"/>
                <a:gd name="connsiteX8424" fmla="*/ 3510913 w 6868353"/>
                <a:gd name="connsiteY8424" fmla="*/ 5758825 h 6857985"/>
                <a:gd name="connsiteX8425" fmla="*/ 3530479 w 6868353"/>
                <a:gd name="connsiteY8425" fmla="*/ 5753262 h 6857985"/>
                <a:gd name="connsiteX8426" fmla="*/ 3550171 w 6868353"/>
                <a:gd name="connsiteY8426" fmla="*/ 5754408 h 6857985"/>
                <a:gd name="connsiteX8427" fmla="*/ 3558623 w 6868353"/>
                <a:gd name="connsiteY8427" fmla="*/ 5755810 h 6857985"/>
                <a:gd name="connsiteX8428" fmla="*/ 3561935 w 6868353"/>
                <a:gd name="connsiteY8428" fmla="*/ 5756532 h 6857985"/>
                <a:gd name="connsiteX8429" fmla="*/ 3597979 w 6868353"/>
                <a:gd name="connsiteY8429" fmla="*/ 5743974 h 6857985"/>
                <a:gd name="connsiteX8430" fmla="*/ 3618535 w 6868353"/>
                <a:gd name="connsiteY8430" fmla="*/ 5738821 h 6857985"/>
                <a:gd name="connsiteX8431" fmla="*/ 3657369 w 6868353"/>
                <a:gd name="connsiteY8431" fmla="*/ 5735055 h 6857985"/>
                <a:gd name="connsiteX8432" fmla="*/ 3611939 w 6868353"/>
                <a:gd name="connsiteY8432" fmla="*/ 5720516 h 6857985"/>
                <a:gd name="connsiteX8433" fmla="*/ 3603799 w 6868353"/>
                <a:gd name="connsiteY8433" fmla="*/ 5735749 h 6857985"/>
                <a:gd name="connsiteX8434" fmla="*/ 3527507 w 6868353"/>
                <a:gd name="connsiteY8434" fmla="*/ 5736018 h 6857985"/>
                <a:gd name="connsiteX8435" fmla="*/ 3498711 w 6868353"/>
                <a:gd name="connsiteY8435" fmla="*/ 5740095 h 6857985"/>
                <a:gd name="connsiteX8436" fmla="*/ 3483235 w 6868353"/>
                <a:gd name="connsiteY8436" fmla="*/ 5744427 h 6857985"/>
                <a:gd name="connsiteX8437" fmla="*/ 3505591 w 6868353"/>
                <a:gd name="connsiteY8437" fmla="*/ 5745489 h 6857985"/>
                <a:gd name="connsiteX8438" fmla="*/ 3521915 w 6868353"/>
                <a:gd name="connsiteY8438" fmla="*/ 5748179 h 6857985"/>
                <a:gd name="connsiteX8439" fmla="*/ 3505747 w 6868353"/>
                <a:gd name="connsiteY8439" fmla="*/ 5749963 h 6857985"/>
                <a:gd name="connsiteX8440" fmla="*/ 3490823 w 6868353"/>
                <a:gd name="connsiteY8440" fmla="*/ 5751081 h 6857985"/>
                <a:gd name="connsiteX8441" fmla="*/ 3462311 w 6868353"/>
                <a:gd name="connsiteY8441" fmla="*/ 5753445 h 6857985"/>
                <a:gd name="connsiteX8442" fmla="*/ 3393579 w 6868353"/>
                <a:gd name="connsiteY8442" fmla="*/ 5758797 h 6857985"/>
                <a:gd name="connsiteX8443" fmla="*/ 3415721 w 6868353"/>
                <a:gd name="connsiteY8443" fmla="*/ 5752242 h 6857985"/>
                <a:gd name="connsiteX8444" fmla="*/ 3374863 w 6868353"/>
                <a:gd name="connsiteY8444" fmla="*/ 5761458 h 6857985"/>
                <a:gd name="connsiteX8445" fmla="*/ 3318036 w 6868353"/>
                <a:gd name="connsiteY8445" fmla="*/ 5763101 h 6857985"/>
                <a:gd name="connsiteX8446" fmla="*/ 3305352 w 6868353"/>
                <a:gd name="connsiteY8446" fmla="*/ 5748307 h 6857985"/>
                <a:gd name="connsiteX8447" fmla="*/ 3306753 w 6868353"/>
                <a:gd name="connsiteY8447" fmla="*/ 5765776 h 6857985"/>
                <a:gd name="connsiteX8448" fmla="*/ 3222405 w 6868353"/>
                <a:gd name="connsiteY8448" fmla="*/ 5755385 h 6857985"/>
                <a:gd name="connsiteX8449" fmla="*/ 3173082 w 6868353"/>
                <a:gd name="connsiteY8449" fmla="*/ 5765422 h 6857985"/>
                <a:gd name="connsiteX8450" fmla="*/ 3147514 w 6868353"/>
                <a:gd name="connsiteY8450" fmla="*/ 5763794 h 6857985"/>
                <a:gd name="connsiteX8451" fmla="*/ 3121507 w 6868353"/>
                <a:gd name="connsiteY8451" fmla="*/ 5759845 h 6857985"/>
                <a:gd name="connsiteX8452" fmla="*/ 3077747 w 6868353"/>
                <a:gd name="connsiteY8452" fmla="*/ 5746452 h 6857985"/>
                <a:gd name="connsiteX8453" fmla="*/ 2966713 w 6868353"/>
                <a:gd name="connsiteY8453" fmla="*/ 5743068 h 6857985"/>
                <a:gd name="connsiteX8454" fmla="*/ 2942250 w 6868353"/>
                <a:gd name="connsiteY8454" fmla="*/ 5733045 h 6857985"/>
                <a:gd name="connsiteX8455" fmla="*/ 2936233 w 6868353"/>
                <a:gd name="connsiteY8455" fmla="*/ 5737561 h 6857985"/>
                <a:gd name="connsiteX8456" fmla="*/ 2899084 w 6868353"/>
                <a:gd name="connsiteY8456" fmla="*/ 5723050 h 6857985"/>
                <a:gd name="connsiteX8457" fmla="*/ 2845344 w 6868353"/>
                <a:gd name="connsiteY8457" fmla="*/ 5723914 h 6857985"/>
                <a:gd name="connsiteX8458" fmla="*/ 2791632 w 6868353"/>
                <a:gd name="connsiteY8458" fmla="*/ 5710323 h 6857985"/>
                <a:gd name="connsiteX8459" fmla="*/ 2732922 w 6868353"/>
                <a:gd name="connsiteY8459" fmla="*/ 5686185 h 6857985"/>
                <a:gd name="connsiteX8460" fmla="*/ 2753606 w 6868353"/>
                <a:gd name="connsiteY8460" fmla="*/ 5703966 h 6857985"/>
                <a:gd name="connsiteX8461" fmla="*/ 2726735 w 6868353"/>
                <a:gd name="connsiteY8461" fmla="*/ 5695160 h 6857985"/>
                <a:gd name="connsiteX8462" fmla="*/ 2693622 w 6868353"/>
                <a:gd name="connsiteY8462" fmla="*/ 5685632 h 6857985"/>
                <a:gd name="connsiteX8463" fmla="*/ 2673802 w 6868353"/>
                <a:gd name="connsiteY8463" fmla="*/ 5666704 h 6857985"/>
                <a:gd name="connsiteX8464" fmla="*/ 2659631 w 6868353"/>
                <a:gd name="connsiteY8464" fmla="*/ 5677322 h 6857985"/>
                <a:gd name="connsiteX8465" fmla="*/ 2647186 w 6868353"/>
                <a:gd name="connsiteY8465" fmla="*/ 5660928 h 6857985"/>
                <a:gd name="connsiteX8466" fmla="*/ 2572224 w 6868353"/>
                <a:gd name="connsiteY8466" fmla="*/ 5632317 h 6857985"/>
                <a:gd name="connsiteX8467" fmla="*/ 2490212 w 6868353"/>
                <a:gd name="connsiteY8467" fmla="*/ 5586986 h 6857985"/>
                <a:gd name="connsiteX8468" fmla="*/ 2435636 w 6868353"/>
                <a:gd name="connsiteY8468" fmla="*/ 5591304 h 6857985"/>
                <a:gd name="connsiteX8469" fmla="*/ 2468042 w 6868353"/>
                <a:gd name="connsiteY8469" fmla="*/ 5592988 h 6857985"/>
                <a:gd name="connsiteX8470" fmla="*/ 2492279 w 6868353"/>
                <a:gd name="connsiteY8470" fmla="*/ 5607047 h 6857985"/>
                <a:gd name="connsiteX8471" fmla="*/ 2433852 w 6868353"/>
                <a:gd name="connsiteY8471" fmla="*/ 5596839 h 6857985"/>
                <a:gd name="connsiteX8472" fmla="*/ 2414740 w 6868353"/>
                <a:gd name="connsiteY8472" fmla="*/ 5580516 h 6857985"/>
                <a:gd name="connsiteX8473" fmla="*/ 2403556 w 6868353"/>
                <a:gd name="connsiteY8473" fmla="*/ 5563556 h 6857985"/>
                <a:gd name="connsiteX8474" fmla="*/ 2415646 w 6868353"/>
                <a:gd name="connsiteY8474" fmla="*/ 5566671 h 6857985"/>
                <a:gd name="connsiteX8475" fmla="*/ 2436557 w 6868353"/>
                <a:gd name="connsiteY8475" fmla="*/ 5575787 h 6857985"/>
                <a:gd name="connsiteX8476" fmla="*/ 2425896 w 6868353"/>
                <a:gd name="connsiteY8476" fmla="*/ 5558389 h 6857985"/>
                <a:gd name="connsiteX8477" fmla="*/ 2372793 w 6868353"/>
                <a:gd name="connsiteY8477" fmla="*/ 5537082 h 6857985"/>
                <a:gd name="connsiteX8478" fmla="*/ 2319066 w 6868353"/>
                <a:gd name="connsiteY8478" fmla="*/ 5520815 h 6857985"/>
                <a:gd name="connsiteX8479" fmla="*/ 2277869 w 6868353"/>
                <a:gd name="connsiteY8479" fmla="*/ 5487348 h 6857985"/>
                <a:gd name="connsiteX8480" fmla="*/ 2275618 w 6868353"/>
                <a:gd name="connsiteY8480" fmla="*/ 5502807 h 6857985"/>
                <a:gd name="connsiteX8481" fmla="*/ 2298397 w 6868353"/>
                <a:gd name="connsiteY8481" fmla="*/ 5509107 h 6857985"/>
                <a:gd name="connsiteX8482" fmla="*/ 2305178 w 6868353"/>
                <a:gd name="connsiteY8482" fmla="*/ 5520122 h 6857985"/>
                <a:gd name="connsiteX8483" fmla="*/ 2319165 w 6868353"/>
                <a:gd name="connsiteY8483" fmla="*/ 5531447 h 6857985"/>
                <a:gd name="connsiteX8484" fmla="*/ 2350778 w 6868353"/>
                <a:gd name="connsiteY8484" fmla="*/ 5559563 h 6857985"/>
                <a:gd name="connsiteX8485" fmla="*/ 2322309 w 6868353"/>
                <a:gd name="connsiteY8485" fmla="*/ 5545180 h 6857985"/>
                <a:gd name="connsiteX8486" fmla="*/ 2307698 w 6868353"/>
                <a:gd name="connsiteY8486" fmla="*/ 5537719 h 6857985"/>
                <a:gd name="connsiteX8487" fmla="*/ 2293768 w 6868353"/>
                <a:gd name="connsiteY8487" fmla="*/ 5529791 h 6857985"/>
                <a:gd name="connsiteX8488" fmla="*/ 2247983 w 6868353"/>
                <a:gd name="connsiteY8488" fmla="*/ 5507140 h 6857985"/>
                <a:gd name="connsiteX8489" fmla="*/ 2300903 w 6868353"/>
                <a:gd name="connsiteY8489" fmla="*/ 5523987 h 6857985"/>
                <a:gd name="connsiteX8490" fmla="*/ 2215932 w 6868353"/>
                <a:gd name="connsiteY8490" fmla="*/ 5461936 h 6857985"/>
                <a:gd name="connsiteX8491" fmla="*/ 2254892 w 6868353"/>
                <a:gd name="connsiteY8491" fmla="*/ 5491001 h 6857985"/>
                <a:gd name="connsiteX8492" fmla="*/ 2220264 w 6868353"/>
                <a:gd name="connsiteY8492" fmla="*/ 5458949 h 6857985"/>
                <a:gd name="connsiteX8493" fmla="*/ 2185055 w 6868353"/>
                <a:gd name="connsiteY8493" fmla="*/ 5435320 h 6857985"/>
                <a:gd name="connsiteX8494" fmla="*/ 2138591 w 6868353"/>
                <a:gd name="connsiteY8494" fmla="*/ 5404826 h 6857985"/>
                <a:gd name="connsiteX8495" fmla="*/ 2115402 w 6868353"/>
                <a:gd name="connsiteY8495" fmla="*/ 5389140 h 6857985"/>
                <a:gd name="connsiteX8496" fmla="*/ 2092156 w 6868353"/>
                <a:gd name="connsiteY8496" fmla="*/ 5373312 h 6857985"/>
                <a:gd name="connsiteX8497" fmla="*/ 2044772 w 6868353"/>
                <a:gd name="connsiteY8497" fmla="*/ 5342294 h 6857985"/>
                <a:gd name="connsiteX8498" fmla="*/ 1998322 w 6868353"/>
                <a:gd name="connsiteY8498" fmla="*/ 5309747 h 6857985"/>
                <a:gd name="connsiteX8499" fmla="*/ 1951646 w 6868353"/>
                <a:gd name="connsiteY8499" fmla="*/ 5277341 h 6857985"/>
                <a:gd name="connsiteX8500" fmla="*/ 1906895 w 6868353"/>
                <a:gd name="connsiteY8500" fmla="*/ 5243052 h 6857985"/>
                <a:gd name="connsiteX8501" fmla="*/ 1862739 w 6868353"/>
                <a:gd name="connsiteY8501" fmla="*/ 5208693 h 6857985"/>
                <a:gd name="connsiteX8502" fmla="*/ 1821500 w 6868353"/>
                <a:gd name="connsiteY8502" fmla="*/ 5172337 h 6857985"/>
                <a:gd name="connsiteX8503" fmla="*/ 1762875 w 6868353"/>
                <a:gd name="connsiteY8503" fmla="*/ 5136760 h 6857985"/>
                <a:gd name="connsiteX8504" fmla="*/ 1775730 w 6868353"/>
                <a:gd name="connsiteY8504" fmla="*/ 5133250 h 6857985"/>
                <a:gd name="connsiteX8505" fmla="*/ 1712277 w 6868353"/>
                <a:gd name="connsiteY8505" fmla="*/ 5058868 h 6857985"/>
                <a:gd name="connsiteX8506" fmla="*/ 1724580 w 6868353"/>
                <a:gd name="connsiteY8506" fmla="*/ 5100972 h 6857985"/>
                <a:gd name="connsiteX8507" fmla="*/ 1704024 w 6868353"/>
                <a:gd name="connsiteY8507" fmla="*/ 5079707 h 6857985"/>
                <a:gd name="connsiteX8508" fmla="*/ 1689102 w 6868353"/>
                <a:gd name="connsiteY8508" fmla="*/ 5062846 h 6857985"/>
                <a:gd name="connsiteX8509" fmla="*/ 1673671 w 6868353"/>
                <a:gd name="connsiteY8509" fmla="*/ 5042361 h 6857985"/>
                <a:gd name="connsiteX8510" fmla="*/ 1705694 w 6868353"/>
                <a:gd name="connsiteY8510" fmla="*/ 5072954 h 6857985"/>
                <a:gd name="connsiteX8511" fmla="*/ 1701022 w 6868353"/>
                <a:gd name="connsiteY8511" fmla="*/ 5047259 h 6857985"/>
                <a:gd name="connsiteX8512" fmla="*/ 1650184 w 6868353"/>
                <a:gd name="connsiteY8512" fmla="*/ 4994368 h 6857985"/>
                <a:gd name="connsiteX8513" fmla="*/ 1614367 w 6868353"/>
                <a:gd name="connsiteY8513" fmla="*/ 4953270 h 6857985"/>
                <a:gd name="connsiteX8514" fmla="*/ 1578521 w 6868353"/>
                <a:gd name="connsiteY8514" fmla="*/ 4901539 h 6857985"/>
                <a:gd name="connsiteX8515" fmla="*/ 1572200 w 6868353"/>
                <a:gd name="connsiteY8515" fmla="*/ 4889140 h 6857985"/>
                <a:gd name="connsiteX8516" fmla="*/ 1571849 w 6868353"/>
                <a:gd name="connsiteY8516" fmla="*/ 4888033 h 6857985"/>
                <a:gd name="connsiteX8517" fmla="*/ 1591177 w 6868353"/>
                <a:gd name="connsiteY8517" fmla="*/ 4912370 h 6857985"/>
                <a:gd name="connsiteX8518" fmla="*/ 1574797 w 6868353"/>
                <a:gd name="connsiteY8518" fmla="*/ 4877755 h 6857985"/>
                <a:gd name="connsiteX8519" fmla="*/ 1601215 w 6868353"/>
                <a:gd name="connsiteY8519" fmla="*/ 4925069 h 6857985"/>
                <a:gd name="connsiteX8520" fmla="*/ 1631369 w 6868353"/>
                <a:gd name="connsiteY8520" fmla="*/ 4963052 h 6857985"/>
                <a:gd name="connsiteX8521" fmla="*/ 1632516 w 6868353"/>
                <a:gd name="connsiteY8521" fmla="*/ 4955875 h 6857985"/>
                <a:gd name="connsiteX8522" fmla="*/ 1633889 w 6868353"/>
                <a:gd name="connsiteY8522" fmla="*/ 4942935 h 6857985"/>
                <a:gd name="connsiteX8523" fmla="*/ 1641180 w 6868353"/>
                <a:gd name="connsiteY8523" fmla="*/ 4953596 h 6857985"/>
                <a:gd name="connsiteX8524" fmla="*/ 1648075 w 6868353"/>
                <a:gd name="connsiteY8524" fmla="*/ 4962444 h 6857985"/>
                <a:gd name="connsiteX8525" fmla="*/ 1659641 w 6868353"/>
                <a:gd name="connsiteY8525" fmla="*/ 4976686 h 6857985"/>
                <a:gd name="connsiteX8526" fmla="*/ 1678031 w 6868353"/>
                <a:gd name="connsiteY8526" fmla="*/ 4997100 h 6857985"/>
                <a:gd name="connsiteX8527" fmla="*/ 1697837 w 6868353"/>
                <a:gd name="connsiteY8527" fmla="*/ 5017770 h 6857985"/>
                <a:gd name="connsiteX8528" fmla="*/ 1729139 w 6868353"/>
                <a:gd name="connsiteY8528" fmla="*/ 5051251 h 6857985"/>
                <a:gd name="connsiteX8529" fmla="*/ 1754182 w 6868353"/>
                <a:gd name="connsiteY8529" fmla="*/ 5089816 h 6857985"/>
                <a:gd name="connsiteX8530" fmla="*/ 1744881 w 6868353"/>
                <a:gd name="connsiteY8530" fmla="*/ 5063413 h 6857985"/>
                <a:gd name="connsiteX8531" fmla="*/ 1788499 w 6868353"/>
                <a:gd name="connsiteY8531" fmla="*/ 5105870 h 6857985"/>
                <a:gd name="connsiteX8532" fmla="*/ 1808942 w 6868353"/>
                <a:gd name="connsiteY8532" fmla="*/ 5124402 h 6857985"/>
                <a:gd name="connsiteX8533" fmla="*/ 1829244 w 6868353"/>
                <a:gd name="connsiteY8533" fmla="*/ 5142069 h 6857985"/>
                <a:gd name="connsiteX8534" fmla="*/ 1870837 w 6868353"/>
                <a:gd name="connsiteY8534" fmla="*/ 5178425 h 6857985"/>
                <a:gd name="connsiteX8535" fmla="*/ 1894182 w 6868353"/>
                <a:gd name="connsiteY8535" fmla="*/ 5197594 h 6857985"/>
                <a:gd name="connsiteX8536" fmla="*/ 1920146 w 6868353"/>
                <a:gd name="connsiteY8536" fmla="*/ 5218150 h 6857985"/>
                <a:gd name="connsiteX8537" fmla="*/ 1931670 w 6868353"/>
                <a:gd name="connsiteY8537" fmla="*/ 5243364 h 6857985"/>
                <a:gd name="connsiteX8538" fmla="*/ 1997968 w 6868353"/>
                <a:gd name="connsiteY8538" fmla="*/ 5278516 h 6857985"/>
                <a:gd name="connsiteX8539" fmla="*/ 2036632 w 6868353"/>
                <a:gd name="connsiteY8539" fmla="*/ 5310568 h 6857985"/>
                <a:gd name="connsiteX8540" fmla="*/ 2057329 w 6868353"/>
                <a:gd name="connsiteY8540" fmla="*/ 5325928 h 6857985"/>
                <a:gd name="connsiteX8541" fmla="*/ 2079301 w 6868353"/>
                <a:gd name="connsiteY8541" fmla="*/ 5340227 h 6857985"/>
                <a:gd name="connsiteX8542" fmla="*/ 2124335 w 6868353"/>
                <a:gd name="connsiteY8542" fmla="*/ 5368626 h 6857985"/>
                <a:gd name="connsiteX8543" fmla="*/ 2147185 w 6868353"/>
                <a:gd name="connsiteY8543" fmla="*/ 5382811 h 6857985"/>
                <a:gd name="connsiteX8544" fmla="*/ 2170869 w 6868353"/>
                <a:gd name="connsiteY8544" fmla="*/ 5396048 h 6857985"/>
                <a:gd name="connsiteX8545" fmla="*/ 2351076 w 6868353"/>
                <a:gd name="connsiteY8545" fmla="*/ 5514176 h 6857985"/>
                <a:gd name="connsiteX8546" fmla="*/ 2341251 w 6868353"/>
                <a:gd name="connsiteY8546" fmla="*/ 5496239 h 6857985"/>
                <a:gd name="connsiteX8547" fmla="*/ 2391976 w 6868353"/>
                <a:gd name="connsiteY8547" fmla="*/ 5515251 h 6857985"/>
                <a:gd name="connsiteX8548" fmla="*/ 2413240 w 6868353"/>
                <a:gd name="connsiteY8548" fmla="*/ 5535864 h 6857985"/>
                <a:gd name="connsiteX8549" fmla="*/ 2423872 w 6868353"/>
                <a:gd name="connsiteY8549" fmla="*/ 5531915 h 6857985"/>
                <a:gd name="connsiteX8550" fmla="*/ 2433527 w 6868353"/>
                <a:gd name="connsiteY8550" fmla="*/ 5535822 h 6857985"/>
                <a:gd name="connsiteX8551" fmla="*/ 2445405 w 6868353"/>
                <a:gd name="connsiteY8551" fmla="*/ 5540366 h 6857985"/>
                <a:gd name="connsiteX8552" fmla="*/ 2473124 w 6868353"/>
                <a:gd name="connsiteY8552" fmla="*/ 5551692 h 6857985"/>
                <a:gd name="connsiteX8553" fmla="*/ 2531169 w 6868353"/>
                <a:gd name="connsiteY8553" fmla="*/ 5574556 h 6857985"/>
                <a:gd name="connsiteX8554" fmla="*/ 2568657 w 6868353"/>
                <a:gd name="connsiteY8554" fmla="*/ 5578846 h 6857985"/>
                <a:gd name="connsiteX8555" fmla="*/ 2610151 w 6868353"/>
                <a:gd name="connsiteY8555" fmla="*/ 5602191 h 6857985"/>
                <a:gd name="connsiteX8556" fmla="*/ 2629037 w 6868353"/>
                <a:gd name="connsiteY8556" fmla="*/ 5606409 h 6857985"/>
                <a:gd name="connsiteX8557" fmla="*/ 2647200 w 6868353"/>
                <a:gd name="connsiteY8557" fmla="*/ 5609000 h 6857985"/>
                <a:gd name="connsiteX8558" fmla="*/ 2737353 w 6868353"/>
                <a:gd name="connsiteY8558" fmla="*/ 5642736 h 6857985"/>
                <a:gd name="connsiteX8559" fmla="*/ 2805265 w 6868353"/>
                <a:gd name="connsiteY8559" fmla="*/ 5648980 h 6857985"/>
                <a:gd name="connsiteX8560" fmla="*/ 2869170 w 6868353"/>
                <a:gd name="connsiteY8560" fmla="*/ 5673840 h 6857985"/>
                <a:gd name="connsiteX8561" fmla="*/ 2915563 w 6868353"/>
                <a:gd name="connsiteY8561" fmla="*/ 5676133 h 6857985"/>
                <a:gd name="connsiteX8562" fmla="*/ 2936544 w 6868353"/>
                <a:gd name="connsiteY8562" fmla="*/ 5692867 h 6857985"/>
                <a:gd name="connsiteX8563" fmla="*/ 2962806 w 6868353"/>
                <a:gd name="connsiteY8563" fmla="*/ 5695316 h 6857985"/>
                <a:gd name="connsiteX8564" fmla="*/ 2952995 w 6868353"/>
                <a:gd name="connsiteY8564" fmla="*/ 5689823 h 6857985"/>
                <a:gd name="connsiteX8565" fmla="*/ 2945081 w 6868353"/>
                <a:gd name="connsiteY8565" fmla="*/ 5682886 h 6857985"/>
                <a:gd name="connsiteX8566" fmla="*/ 2955883 w 6868353"/>
                <a:gd name="connsiteY8566" fmla="*/ 5686610 h 6857985"/>
                <a:gd name="connsiteX8567" fmla="*/ 2966387 w 6868353"/>
                <a:gd name="connsiteY8567" fmla="*/ 5689370 h 6857985"/>
                <a:gd name="connsiteX8568" fmla="*/ 2986151 w 6868353"/>
                <a:gd name="connsiteY8568" fmla="*/ 5693943 h 6857985"/>
                <a:gd name="connsiteX8569" fmla="*/ 3021374 w 6868353"/>
                <a:gd name="connsiteY8569" fmla="*/ 5699917 h 6857985"/>
                <a:gd name="connsiteX8570" fmla="*/ 3081018 w 6868353"/>
                <a:gd name="connsiteY8570" fmla="*/ 5703315 h 6857985"/>
                <a:gd name="connsiteX8571" fmla="*/ 3138694 w 6868353"/>
                <a:gd name="connsiteY8571" fmla="*/ 5704858 h 6857985"/>
                <a:gd name="connsiteX8572" fmla="*/ 3171411 w 6868353"/>
                <a:gd name="connsiteY8572" fmla="*/ 5709601 h 6857985"/>
                <a:gd name="connsiteX8573" fmla="*/ 3194288 w 6868353"/>
                <a:gd name="connsiteY8573" fmla="*/ 5713802 h 6857985"/>
                <a:gd name="connsiteX8574" fmla="*/ 3183529 w 6868353"/>
                <a:gd name="connsiteY8574" fmla="*/ 5714896 h 6857985"/>
                <a:gd name="connsiteX8575" fmla="*/ 3172020 w 6868353"/>
                <a:gd name="connsiteY8575" fmla="*/ 5716070 h 6857985"/>
                <a:gd name="connsiteX8576" fmla="*/ 3157339 w 6868353"/>
                <a:gd name="connsiteY8576" fmla="*/ 5712319 h 6857985"/>
                <a:gd name="connsiteX8577" fmla="*/ 3190594 w 6868353"/>
                <a:gd name="connsiteY8577" fmla="*/ 5723036 h 6857985"/>
                <a:gd name="connsiteX8578" fmla="*/ 3221329 w 6868353"/>
                <a:gd name="connsiteY8578" fmla="*/ 5726221 h 6857985"/>
                <a:gd name="connsiteX8579" fmla="*/ 3216940 w 6868353"/>
                <a:gd name="connsiteY8579" fmla="*/ 5705495 h 6857985"/>
                <a:gd name="connsiteX8580" fmla="*/ 3280364 w 6868353"/>
                <a:gd name="connsiteY8580" fmla="*/ 5713069 h 6857985"/>
                <a:gd name="connsiteX8581" fmla="*/ 3276443 w 6868353"/>
                <a:gd name="connsiteY8581" fmla="*/ 5709827 h 6857985"/>
                <a:gd name="connsiteX8582" fmla="*/ 3350909 w 6868353"/>
                <a:gd name="connsiteY8582" fmla="*/ 5705368 h 6857985"/>
                <a:gd name="connsiteX8583" fmla="*/ 3389955 w 6868353"/>
                <a:gd name="connsiteY8583" fmla="*/ 5702367 h 6857985"/>
                <a:gd name="connsiteX8584" fmla="*/ 3429579 w 6868353"/>
                <a:gd name="connsiteY8584" fmla="*/ 5697029 h 6857985"/>
                <a:gd name="connsiteX8585" fmla="*/ 3507599 w 6868353"/>
                <a:gd name="connsiteY8585" fmla="*/ 5687006 h 6857985"/>
                <a:gd name="connsiteX8586" fmla="*/ 3580327 w 6868353"/>
                <a:gd name="connsiteY8586" fmla="*/ 5676303 h 6857985"/>
                <a:gd name="connsiteX8587" fmla="*/ 3596083 w 6868353"/>
                <a:gd name="connsiteY8587" fmla="*/ 5680919 h 6857985"/>
                <a:gd name="connsiteX8588" fmla="*/ 3650503 w 6868353"/>
                <a:gd name="connsiteY8588" fmla="*/ 5664255 h 6857985"/>
                <a:gd name="connsiteX8589" fmla="*/ 3710911 w 6868353"/>
                <a:gd name="connsiteY8589" fmla="*/ 5648853 h 6857985"/>
                <a:gd name="connsiteX8590" fmla="*/ 3718939 w 6868353"/>
                <a:gd name="connsiteY8590" fmla="*/ 5647111 h 6857985"/>
                <a:gd name="connsiteX8591" fmla="*/ 3727007 w 6868353"/>
                <a:gd name="connsiteY8591" fmla="*/ 5644917 h 6857985"/>
                <a:gd name="connsiteX8592" fmla="*/ 3743487 w 6868353"/>
                <a:gd name="connsiteY8592" fmla="*/ 5640670 h 6857985"/>
                <a:gd name="connsiteX8593" fmla="*/ 3777875 w 6868353"/>
                <a:gd name="connsiteY8593" fmla="*/ 5632841 h 6857985"/>
                <a:gd name="connsiteX8594" fmla="*/ 3814301 w 6868353"/>
                <a:gd name="connsiteY8594" fmla="*/ 5625975 h 6857985"/>
                <a:gd name="connsiteX8595" fmla="*/ 3833199 w 6868353"/>
                <a:gd name="connsiteY8595" fmla="*/ 5622195 h 6857985"/>
                <a:gd name="connsiteX8596" fmla="*/ 3852583 w 6868353"/>
                <a:gd name="connsiteY8596" fmla="*/ 5618160 h 6857985"/>
                <a:gd name="connsiteX8597" fmla="*/ 3925207 w 6868353"/>
                <a:gd name="connsiteY8597" fmla="*/ 5588727 h 6857985"/>
                <a:gd name="connsiteX8598" fmla="*/ 4011779 w 6868353"/>
                <a:gd name="connsiteY8598" fmla="*/ 5557256 h 6857985"/>
                <a:gd name="connsiteX8599" fmla="*/ 3998215 w 6868353"/>
                <a:gd name="connsiteY8599" fmla="*/ 5552060 h 6857985"/>
                <a:gd name="connsiteX8600" fmla="*/ 4013663 w 6868353"/>
                <a:gd name="connsiteY8600" fmla="*/ 5546312 h 6857985"/>
                <a:gd name="connsiteX8601" fmla="*/ 4028811 w 6868353"/>
                <a:gd name="connsiteY8601" fmla="*/ 5539701 h 6857985"/>
                <a:gd name="connsiteX8602" fmla="*/ 4067203 w 6868353"/>
                <a:gd name="connsiteY8602" fmla="*/ 5525770 h 6857985"/>
                <a:gd name="connsiteX8603" fmla="*/ 4443345 w 6868353"/>
                <a:gd name="connsiteY8603" fmla="*/ 5282735 h 6857985"/>
                <a:gd name="connsiteX8604" fmla="*/ 4754803 w 6868353"/>
                <a:gd name="connsiteY8604" fmla="*/ 4961722 h 6857985"/>
                <a:gd name="connsiteX8605" fmla="*/ 4779463 w 6868353"/>
                <a:gd name="connsiteY8605" fmla="*/ 4930010 h 6857985"/>
                <a:gd name="connsiteX8606" fmla="*/ 4802781 w 6868353"/>
                <a:gd name="connsiteY8606" fmla="*/ 4903493 h 6857985"/>
                <a:gd name="connsiteX8607" fmla="*/ 4816655 w 6868353"/>
                <a:gd name="connsiteY8607" fmla="*/ 4890129 h 6857985"/>
                <a:gd name="connsiteX8608" fmla="*/ 4824583 w 6868353"/>
                <a:gd name="connsiteY8608" fmla="*/ 4883022 h 6857985"/>
                <a:gd name="connsiteX8609" fmla="*/ 4832779 w 6868353"/>
                <a:gd name="connsiteY8609" fmla="*/ 4874924 h 6857985"/>
                <a:gd name="connsiteX8610" fmla="*/ 4875987 w 6868353"/>
                <a:gd name="connsiteY8610" fmla="*/ 4835426 h 6857985"/>
                <a:gd name="connsiteX8611" fmla="*/ 4813257 w 6868353"/>
                <a:gd name="connsiteY8611" fmla="*/ 4937754 h 6857985"/>
                <a:gd name="connsiteX8612" fmla="*/ 4846073 w 6868353"/>
                <a:gd name="connsiteY8612" fmla="*/ 4905886 h 6857985"/>
                <a:gd name="connsiteX8613" fmla="*/ 4865455 w 6868353"/>
                <a:gd name="connsiteY8613" fmla="*/ 4874528 h 6857985"/>
                <a:gd name="connsiteX8614" fmla="*/ 4899119 w 6868353"/>
                <a:gd name="connsiteY8614" fmla="*/ 4850149 h 6857985"/>
                <a:gd name="connsiteX8615" fmla="*/ 4909101 w 6868353"/>
                <a:gd name="connsiteY8615" fmla="*/ 4835921 h 6857985"/>
                <a:gd name="connsiteX8616" fmla="*/ 4920355 w 6868353"/>
                <a:gd name="connsiteY8616" fmla="*/ 4821212 h 6857985"/>
                <a:gd name="connsiteX8617" fmla="*/ 4938051 w 6868353"/>
                <a:gd name="connsiteY8617" fmla="*/ 4817064 h 6857985"/>
                <a:gd name="connsiteX8618" fmla="*/ 4918543 w 6868353"/>
                <a:gd name="connsiteY8618" fmla="*/ 4847785 h 6857985"/>
                <a:gd name="connsiteX8619" fmla="*/ 4948273 w 6868353"/>
                <a:gd name="connsiteY8619" fmla="*/ 4827625 h 6857985"/>
                <a:gd name="connsiteX8620" fmla="*/ 4930521 w 6868353"/>
                <a:gd name="connsiteY8620" fmla="*/ 4831844 h 6857985"/>
                <a:gd name="connsiteX8621" fmla="*/ 4972949 w 6868353"/>
                <a:gd name="connsiteY8621" fmla="*/ 4800132 h 6857985"/>
                <a:gd name="connsiteX8622" fmla="*/ 4957589 w 6868353"/>
                <a:gd name="connsiteY8622" fmla="*/ 4829735 h 6857985"/>
                <a:gd name="connsiteX8623" fmla="*/ 5009603 w 6868353"/>
                <a:gd name="connsiteY8623" fmla="*/ 4764003 h 6857985"/>
                <a:gd name="connsiteX8624" fmla="*/ 5002623 w 6868353"/>
                <a:gd name="connsiteY8624" fmla="*/ 4779363 h 6857985"/>
                <a:gd name="connsiteX8625" fmla="*/ 5012051 w 6868353"/>
                <a:gd name="connsiteY8625" fmla="*/ 4781020 h 6857985"/>
                <a:gd name="connsiteX8626" fmla="*/ 4994369 w 6868353"/>
                <a:gd name="connsiteY8626" fmla="*/ 4804507 h 6857985"/>
                <a:gd name="connsiteX8627" fmla="*/ 4975187 w 6868353"/>
                <a:gd name="connsiteY8627" fmla="*/ 4821113 h 6857985"/>
                <a:gd name="connsiteX8628" fmla="*/ 5005087 w 6868353"/>
                <a:gd name="connsiteY8628" fmla="*/ 4802496 h 6857985"/>
                <a:gd name="connsiteX8629" fmla="*/ 5028503 w 6868353"/>
                <a:gd name="connsiteY8629" fmla="*/ 4767288 h 6857985"/>
                <a:gd name="connsiteX8630" fmla="*/ 5003671 w 6868353"/>
                <a:gd name="connsiteY8630" fmla="*/ 4827059 h 6857985"/>
                <a:gd name="connsiteX8631" fmla="*/ 5022131 w 6868353"/>
                <a:gd name="connsiteY8631" fmla="*/ 4806616 h 6857985"/>
                <a:gd name="connsiteX8632" fmla="*/ 5027059 w 6868353"/>
                <a:gd name="connsiteY8632" fmla="*/ 4789910 h 6857985"/>
                <a:gd name="connsiteX8633" fmla="*/ 5031915 w 6868353"/>
                <a:gd name="connsiteY8633" fmla="*/ 4805568 h 6857985"/>
                <a:gd name="connsiteX8634" fmla="*/ 5025103 w 6868353"/>
                <a:gd name="connsiteY8634" fmla="*/ 4818055 h 6857985"/>
                <a:gd name="connsiteX8635" fmla="*/ 5017743 w 6868353"/>
                <a:gd name="connsiteY8635" fmla="*/ 4830004 h 6857985"/>
                <a:gd name="connsiteX8636" fmla="*/ 5010155 w 6868353"/>
                <a:gd name="connsiteY8636" fmla="*/ 4847162 h 6857985"/>
                <a:gd name="connsiteX8637" fmla="*/ 5036811 w 6868353"/>
                <a:gd name="connsiteY8637" fmla="*/ 4819230 h 6857985"/>
                <a:gd name="connsiteX8638" fmla="*/ 5049851 w 6868353"/>
                <a:gd name="connsiteY8638" fmla="*/ 4787490 h 6857985"/>
                <a:gd name="connsiteX8639" fmla="*/ 5043283 w 6868353"/>
                <a:gd name="connsiteY8639" fmla="*/ 4807352 h 6857985"/>
                <a:gd name="connsiteX8640" fmla="*/ 5052739 w 6868353"/>
                <a:gd name="connsiteY8640" fmla="*/ 4808938 h 6857985"/>
                <a:gd name="connsiteX8641" fmla="*/ 5083375 w 6868353"/>
                <a:gd name="connsiteY8641" fmla="*/ 4767203 h 6857985"/>
                <a:gd name="connsiteX8642" fmla="*/ 5093299 w 6868353"/>
                <a:gd name="connsiteY8642" fmla="*/ 4747255 h 6857985"/>
                <a:gd name="connsiteX8643" fmla="*/ 5105729 w 6868353"/>
                <a:gd name="connsiteY8643" fmla="*/ 4724944 h 6857985"/>
                <a:gd name="connsiteX8644" fmla="*/ 5097107 w 6868353"/>
                <a:gd name="connsiteY8644" fmla="*/ 4755254 h 6857985"/>
                <a:gd name="connsiteX8645" fmla="*/ 5129853 w 6868353"/>
                <a:gd name="connsiteY8645" fmla="*/ 4702674 h 6857985"/>
                <a:gd name="connsiteX8646" fmla="*/ 5109311 w 6868353"/>
                <a:gd name="connsiteY8646" fmla="*/ 4765135 h 6857985"/>
                <a:gd name="connsiteX8647" fmla="*/ 5113119 w 6868353"/>
                <a:gd name="connsiteY8647" fmla="*/ 4803388 h 6857985"/>
                <a:gd name="connsiteX8648" fmla="*/ 5091019 w 6868353"/>
                <a:gd name="connsiteY8648" fmla="*/ 4844883 h 6857985"/>
                <a:gd name="connsiteX8649" fmla="*/ 5078915 w 6868353"/>
                <a:gd name="connsiteY8649" fmla="*/ 4877161 h 6857985"/>
                <a:gd name="connsiteX8650" fmla="*/ 5097715 w 6868353"/>
                <a:gd name="connsiteY8650" fmla="*/ 4851806 h 6857985"/>
                <a:gd name="connsiteX8651" fmla="*/ 5106663 w 6868353"/>
                <a:gd name="connsiteY8651" fmla="*/ 4827979 h 6857985"/>
                <a:gd name="connsiteX8652" fmla="*/ 5104229 w 6868353"/>
                <a:gd name="connsiteY8652" fmla="*/ 4846837 h 6857985"/>
                <a:gd name="connsiteX8653" fmla="*/ 5130561 w 6868353"/>
                <a:gd name="connsiteY8653" fmla="*/ 4829239 h 6857985"/>
                <a:gd name="connsiteX8654" fmla="*/ 5147111 w 6868353"/>
                <a:gd name="connsiteY8654" fmla="*/ 4788282 h 6857985"/>
                <a:gd name="connsiteX8655" fmla="*/ 5180705 w 6868353"/>
                <a:gd name="connsiteY8655" fmla="*/ 4747510 h 6857985"/>
                <a:gd name="connsiteX8656" fmla="*/ 5179375 w 6868353"/>
                <a:gd name="connsiteY8656" fmla="*/ 4718856 h 6857985"/>
                <a:gd name="connsiteX8657" fmla="*/ 5185647 w 6868353"/>
                <a:gd name="connsiteY8657" fmla="*/ 4706129 h 6857985"/>
                <a:gd name="connsiteX8658" fmla="*/ 5193375 w 6868353"/>
                <a:gd name="connsiteY8658" fmla="*/ 4691929 h 6857985"/>
                <a:gd name="connsiteX8659" fmla="*/ 5211695 w 6868353"/>
                <a:gd name="connsiteY8659" fmla="*/ 4661123 h 6857985"/>
                <a:gd name="connsiteX8660" fmla="*/ 5197199 w 6868353"/>
                <a:gd name="connsiteY8660" fmla="*/ 4698286 h 6857985"/>
                <a:gd name="connsiteX8661" fmla="*/ 5192215 w 6868353"/>
                <a:gd name="connsiteY8661" fmla="*/ 4717653 h 6857985"/>
                <a:gd name="connsiteX8662" fmla="*/ 5215531 w 6868353"/>
                <a:gd name="connsiteY8662" fmla="*/ 4725100 h 6857985"/>
                <a:gd name="connsiteX8663" fmla="*/ 5226277 w 6868353"/>
                <a:gd name="connsiteY8663" fmla="*/ 4713377 h 6857985"/>
                <a:gd name="connsiteX8664" fmla="*/ 5232789 w 6868353"/>
                <a:gd name="connsiteY8664" fmla="*/ 4704203 h 6857985"/>
                <a:gd name="connsiteX8665" fmla="*/ 5237899 w 6868353"/>
                <a:gd name="connsiteY8665" fmla="*/ 4691391 h 6857985"/>
                <a:gd name="connsiteX8666" fmla="*/ 5241863 w 6868353"/>
                <a:gd name="connsiteY8666" fmla="*/ 4666772 h 6857985"/>
                <a:gd name="connsiteX8667" fmla="*/ 5240263 w 6868353"/>
                <a:gd name="connsiteY8667" fmla="*/ 4681524 h 6857985"/>
                <a:gd name="connsiteX8668" fmla="*/ 5261091 w 6868353"/>
                <a:gd name="connsiteY8668" fmla="*/ 4655418 h 6857985"/>
                <a:gd name="connsiteX8669" fmla="*/ 5267347 w 6868353"/>
                <a:gd name="connsiteY8669" fmla="*/ 4640411 h 6857985"/>
                <a:gd name="connsiteX8670" fmla="*/ 5271199 w 6868353"/>
                <a:gd name="connsiteY8670" fmla="*/ 4632285 h 6857985"/>
                <a:gd name="connsiteX8671" fmla="*/ 5275743 w 6868353"/>
                <a:gd name="connsiteY8671" fmla="*/ 4623394 h 6857985"/>
                <a:gd name="connsiteX8672" fmla="*/ 5275883 w 6868353"/>
                <a:gd name="connsiteY8672" fmla="*/ 4634451 h 6857985"/>
                <a:gd name="connsiteX8673" fmla="*/ 5272091 w 6868353"/>
                <a:gd name="connsiteY8673" fmla="*/ 4648821 h 6857985"/>
                <a:gd name="connsiteX8674" fmla="*/ 5288625 w 6868353"/>
                <a:gd name="connsiteY8674" fmla="*/ 4617024 h 6857985"/>
                <a:gd name="connsiteX8675" fmla="*/ 5295237 w 6868353"/>
                <a:gd name="connsiteY8675" fmla="*/ 4642988 h 6857985"/>
                <a:gd name="connsiteX8676" fmla="*/ 5334071 w 6868353"/>
                <a:gd name="connsiteY8676" fmla="*/ 4584646 h 6857985"/>
                <a:gd name="connsiteX8677" fmla="*/ 5339591 w 6868353"/>
                <a:gd name="connsiteY8677" fmla="*/ 4606010 h 6857985"/>
                <a:gd name="connsiteX8678" fmla="*/ 5354087 w 6868353"/>
                <a:gd name="connsiteY8678" fmla="*/ 4581574 h 6857985"/>
                <a:gd name="connsiteX8679" fmla="*/ 5366403 w 6868353"/>
                <a:gd name="connsiteY8679" fmla="*/ 4557932 h 6857985"/>
                <a:gd name="connsiteX8680" fmla="*/ 5373695 w 6868353"/>
                <a:gd name="connsiteY8680" fmla="*/ 4603037 h 6857985"/>
                <a:gd name="connsiteX8681" fmla="*/ 5385999 w 6868353"/>
                <a:gd name="connsiteY8681" fmla="*/ 4585736 h 6857985"/>
                <a:gd name="connsiteX8682" fmla="*/ 5392015 w 6868353"/>
                <a:gd name="connsiteY8682" fmla="*/ 4569130 h 6857985"/>
                <a:gd name="connsiteX8683" fmla="*/ 5407587 w 6868353"/>
                <a:gd name="connsiteY8683" fmla="*/ 4529264 h 6857985"/>
                <a:gd name="connsiteX8684" fmla="*/ 5428527 w 6868353"/>
                <a:gd name="connsiteY8684" fmla="*/ 4524153 h 6857985"/>
                <a:gd name="connsiteX8685" fmla="*/ 5441663 w 6868353"/>
                <a:gd name="connsiteY8685" fmla="*/ 4510335 h 6857985"/>
                <a:gd name="connsiteX8686" fmla="*/ 5454787 w 6868353"/>
                <a:gd name="connsiteY8686" fmla="*/ 4486056 h 6857985"/>
                <a:gd name="connsiteX8687" fmla="*/ 5450809 w 6868353"/>
                <a:gd name="connsiteY8687" fmla="*/ 4505465 h 6857985"/>
                <a:gd name="connsiteX8688" fmla="*/ 5442797 w 6868353"/>
                <a:gd name="connsiteY8688" fmla="*/ 4528867 h 6857985"/>
                <a:gd name="connsiteX8689" fmla="*/ 5470359 w 6868353"/>
                <a:gd name="connsiteY8689" fmla="*/ 4502266 h 6857985"/>
                <a:gd name="connsiteX8690" fmla="*/ 5453967 w 6868353"/>
                <a:gd name="connsiteY8690" fmla="*/ 4532392 h 6857985"/>
                <a:gd name="connsiteX8691" fmla="*/ 5455751 w 6868353"/>
                <a:gd name="connsiteY8691" fmla="*/ 4521251 h 6857985"/>
                <a:gd name="connsiteX8692" fmla="*/ 5439753 w 6868353"/>
                <a:gd name="connsiteY8692" fmla="*/ 4535691 h 6857985"/>
                <a:gd name="connsiteX8693" fmla="*/ 5444791 w 6868353"/>
                <a:gd name="connsiteY8693" fmla="*/ 4552963 h 6857985"/>
                <a:gd name="connsiteX8694" fmla="*/ 5462645 w 6868353"/>
                <a:gd name="connsiteY8694" fmla="*/ 4527253 h 6857985"/>
                <a:gd name="connsiteX8695" fmla="*/ 5472059 w 6868353"/>
                <a:gd name="connsiteY8695" fmla="*/ 4541864 h 6857985"/>
                <a:gd name="connsiteX8696" fmla="*/ 5483867 w 6868353"/>
                <a:gd name="connsiteY8696" fmla="*/ 4529717 h 6857985"/>
                <a:gd name="connsiteX8697" fmla="*/ 5486387 w 6868353"/>
                <a:gd name="connsiteY8697" fmla="*/ 4509061 h 6857985"/>
                <a:gd name="connsiteX8698" fmla="*/ 5498023 w 6868353"/>
                <a:gd name="connsiteY8698" fmla="*/ 4478822 h 6857985"/>
                <a:gd name="connsiteX8699" fmla="*/ 5514899 w 6868353"/>
                <a:gd name="connsiteY8699" fmla="*/ 4483465 h 6857985"/>
                <a:gd name="connsiteX8700" fmla="*/ 5506887 w 6868353"/>
                <a:gd name="connsiteY8700" fmla="*/ 4528655 h 6857985"/>
                <a:gd name="connsiteX8701" fmla="*/ 5506915 w 6868353"/>
                <a:gd name="connsiteY8701" fmla="*/ 4556587 h 6857985"/>
                <a:gd name="connsiteX8702" fmla="*/ 5514445 w 6868353"/>
                <a:gd name="connsiteY8702" fmla="*/ 4540887 h 6857985"/>
                <a:gd name="connsiteX8703" fmla="*/ 5518721 w 6868353"/>
                <a:gd name="connsiteY8703" fmla="*/ 4530439 h 6857985"/>
                <a:gd name="connsiteX8704" fmla="*/ 5527811 w 6868353"/>
                <a:gd name="connsiteY8704" fmla="*/ 4522794 h 6857985"/>
                <a:gd name="connsiteX8705" fmla="*/ 5529071 w 6868353"/>
                <a:gd name="connsiteY8705" fmla="*/ 4495287 h 6857985"/>
                <a:gd name="connsiteX8706" fmla="*/ 5557199 w 6868353"/>
                <a:gd name="connsiteY8706" fmla="*/ 4455094 h 6857985"/>
                <a:gd name="connsiteX8707" fmla="*/ 5553081 w 6868353"/>
                <a:gd name="connsiteY8707" fmla="*/ 4505720 h 6857985"/>
                <a:gd name="connsiteX8708" fmla="*/ 5571259 w 6868353"/>
                <a:gd name="connsiteY8708" fmla="*/ 4463858 h 6857985"/>
                <a:gd name="connsiteX8709" fmla="*/ 5587539 w 6868353"/>
                <a:gd name="connsiteY8709" fmla="*/ 4422773 h 6857985"/>
                <a:gd name="connsiteX8710" fmla="*/ 5585671 w 6868353"/>
                <a:gd name="connsiteY8710" fmla="*/ 4446232 h 6857985"/>
                <a:gd name="connsiteX8711" fmla="*/ 5630987 w 6868353"/>
                <a:gd name="connsiteY8711" fmla="*/ 4384394 h 6857985"/>
                <a:gd name="connsiteX8712" fmla="*/ 5648923 w 6868353"/>
                <a:gd name="connsiteY8712" fmla="*/ 4404044 h 6857985"/>
                <a:gd name="connsiteX8713" fmla="*/ 5665559 w 6868353"/>
                <a:gd name="connsiteY8713" fmla="*/ 4370477 h 6857985"/>
                <a:gd name="connsiteX8714" fmla="*/ 5670245 w 6868353"/>
                <a:gd name="connsiteY8714" fmla="*/ 4354989 h 6857985"/>
                <a:gd name="connsiteX8715" fmla="*/ 5676545 w 6868353"/>
                <a:gd name="connsiteY8715" fmla="*/ 4337109 h 6857985"/>
                <a:gd name="connsiteX8716" fmla="*/ 5692387 w 6868353"/>
                <a:gd name="connsiteY8716" fmla="*/ 4323603 h 6857985"/>
                <a:gd name="connsiteX8717" fmla="*/ 5687715 w 6868353"/>
                <a:gd name="connsiteY8717" fmla="*/ 4347005 h 6857985"/>
                <a:gd name="connsiteX8718" fmla="*/ 5678979 w 6868353"/>
                <a:gd name="connsiteY8718" fmla="*/ 4369628 h 6857985"/>
                <a:gd name="connsiteX8719" fmla="*/ 5698275 w 6868353"/>
                <a:gd name="connsiteY8719" fmla="*/ 4337760 h 6857985"/>
                <a:gd name="connsiteX8720" fmla="*/ 5712659 w 6868353"/>
                <a:gd name="connsiteY8720" fmla="*/ 4294538 h 6857985"/>
                <a:gd name="connsiteX8721" fmla="*/ 5731091 w 6868353"/>
                <a:gd name="connsiteY8721" fmla="*/ 4325656 h 6857985"/>
                <a:gd name="connsiteX8722" fmla="*/ 5726817 w 6868353"/>
                <a:gd name="connsiteY8722" fmla="*/ 4276516 h 6857985"/>
                <a:gd name="connsiteX8723" fmla="*/ 5737703 w 6868353"/>
                <a:gd name="connsiteY8723" fmla="*/ 4302211 h 6857985"/>
                <a:gd name="connsiteX8724" fmla="*/ 5756391 w 6868353"/>
                <a:gd name="connsiteY8724" fmla="*/ 4268362 h 6857985"/>
                <a:gd name="connsiteX8725" fmla="*/ 5768113 w 6868353"/>
                <a:gd name="connsiteY8725" fmla="*/ 4269820 h 6857985"/>
                <a:gd name="connsiteX8726" fmla="*/ 5751535 w 6868353"/>
                <a:gd name="connsiteY8726" fmla="*/ 4296081 h 6857985"/>
                <a:gd name="connsiteX8727" fmla="*/ 5760907 w 6868353"/>
                <a:gd name="connsiteY8727" fmla="*/ 4305637 h 6857985"/>
                <a:gd name="connsiteX8728" fmla="*/ 5778023 w 6868353"/>
                <a:gd name="connsiteY8728" fmla="*/ 4274548 h 6857985"/>
                <a:gd name="connsiteX8729" fmla="*/ 5802599 w 6868353"/>
                <a:gd name="connsiteY8729" fmla="*/ 4236777 h 6857985"/>
                <a:gd name="connsiteX8730" fmla="*/ 5820283 w 6868353"/>
                <a:gd name="connsiteY8730" fmla="*/ 4263732 h 6857985"/>
                <a:gd name="connsiteX8731" fmla="*/ 5839239 w 6868353"/>
                <a:gd name="connsiteY8731" fmla="*/ 4207217 h 6857985"/>
                <a:gd name="connsiteX8732" fmla="*/ 5850961 w 6868353"/>
                <a:gd name="connsiteY8732" fmla="*/ 4208265 h 6857985"/>
                <a:gd name="connsiteX8733" fmla="*/ 5862795 w 6868353"/>
                <a:gd name="connsiteY8733" fmla="*/ 4234484 h 6857985"/>
                <a:gd name="connsiteX8734" fmla="*/ 5864579 w 6868353"/>
                <a:gd name="connsiteY8734" fmla="*/ 4201059 h 6857985"/>
                <a:gd name="connsiteX8735" fmla="*/ 5871615 w 6868353"/>
                <a:gd name="connsiteY8735" fmla="*/ 4207061 h 6857985"/>
                <a:gd name="connsiteX8736" fmla="*/ 5879303 w 6868353"/>
                <a:gd name="connsiteY8736" fmla="*/ 4190158 h 6857985"/>
                <a:gd name="connsiteX8737" fmla="*/ 5889455 w 6868353"/>
                <a:gd name="connsiteY8737" fmla="*/ 4169361 h 6857985"/>
                <a:gd name="connsiteX8738" fmla="*/ 5884711 w 6868353"/>
                <a:gd name="connsiteY8738" fmla="*/ 4185896 h 6857985"/>
                <a:gd name="connsiteX8739" fmla="*/ 5882799 w 6868353"/>
                <a:gd name="connsiteY8739" fmla="*/ 4194263 h 6857985"/>
                <a:gd name="connsiteX8740" fmla="*/ 5876387 w 6868353"/>
                <a:gd name="connsiteY8740" fmla="*/ 4214649 h 6857985"/>
                <a:gd name="connsiteX8741" fmla="*/ 5890035 w 6868353"/>
                <a:gd name="connsiteY8741" fmla="*/ 4207344 h 6857985"/>
                <a:gd name="connsiteX8742" fmla="*/ 5896263 w 6868353"/>
                <a:gd name="connsiteY8742" fmla="*/ 4176270 h 6857985"/>
                <a:gd name="connsiteX8743" fmla="*/ 5904971 w 6868353"/>
                <a:gd name="connsiteY8743" fmla="*/ 4132156 h 6857985"/>
                <a:gd name="connsiteX8744" fmla="*/ 5928427 w 6868353"/>
                <a:gd name="connsiteY8744" fmla="*/ 4133218 h 6857985"/>
                <a:gd name="connsiteX8745" fmla="*/ 5924947 w 6868353"/>
                <a:gd name="connsiteY8745" fmla="*/ 4103304 h 6857985"/>
                <a:gd name="connsiteX8746" fmla="*/ 5941947 w 6868353"/>
                <a:gd name="connsiteY8746" fmla="*/ 4091128 h 6857985"/>
                <a:gd name="connsiteX8747" fmla="*/ 5948163 w 6868353"/>
                <a:gd name="connsiteY8747" fmla="*/ 4138413 h 6857985"/>
                <a:gd name="connsiteX8748" fmla="*/ 5972003 w 6868353"/>
                <a:gd name="connsiteY8748" fmla="*/ 4104875 h 6857985"/>
                <a:gd name="connsiteX8749" fmla="*/ 5980655 w 6868353"/>
                <a:gd name="connsiteY8749" fmla="*/ 4122388 h 6857985"/>
                <a:gd name="connsiteX8750" fmla="*/ 5970163 w 6868353"/>
                <a:gd name="connsiteY8750" fmla="*/ 4147870 h 6857985"/>
                <a:gd name="connsiteX8751" fmla="*/ 5986415 w 6868353"/>
                <a:gd name="connsiteY8751" fmla="*/ 4130839 h 6857985"/>
                <a:gd name="connsiteX8752" fmla="*/ 5997035 w 6868353"/>
                <a:gd name="connsiteY8752" fmla="*/ 4098207 h 6857985"/>
                <a:gd name="connsiteX8753" fmla="*/ 6005119 w 6868353"/>
                <a:gd name="connsiteY8753" fmla="*/ 4066481 h 6857985"/>
                <a:gd name="connsiteX8754" fmla="*/ 6004807 w 6868353"/>
                <a:gd name="connsiteY8754" fmla="*/ 4076688 h 6857985"/>
                <a:gd name="connsiteX8755" fmla="*/ 6004635 w 6868353"/>
                <a:gd name="connsiteY8755" fmla="*/ 4088226 h 6857985"/>
                <a:gd name="connsiteX8756" fmla="*/ 6013243 w 6868353"/>
                <a:gd name="connsiteY8756" fmla="*/ 4048940 h 6857985"/>
                <a:gd name="connsiteX8757" fmla="*/ 6027401 w 6868353"/>
                <a:gd name="connsiteY8757" fmla="*/ 4075400 h 6857985"/>
                <a:gd name="connsiteX8758" fmla="*/ 6024867 w 6868353"/>
                <a:gd name="connsiteY8758" fmla="*/ 4027039 h 6857985"/>
                <a:gd name="connsiteX8759" fmla="*/ 6031959 w 6868353"/>
                <a:gd name="connsiteY8759" fmla="*/ 4040120 h 6857985"/>
                <a:gd name="connsiteX8760" fmla="*/ 6049471 w 6868353"/>
                <a:gd name="connsiteY8760" fmla="*/ 3995865 h 6857985"/>
                <a:gd name="connsiteX8761" fmla="*/ 6043539 w 6868353"/>
                <a:gd name="connsiteY8761" fmla="*/ 3974021 h 6857985"/>
                <a:gd name="connsiteX8762" fmla="*/ 6055955 w 6868353"/>
                <a:gd name="connsiteY8762" fmla="*/ 3969207 h 6857985"/>
                <a:gd name="connsiteX8763" fmla="*/ 6060287 w 6868353"/>
                <a:gd name="connsiteY8763" fmla="*/ 3963714 h 6857985"/>
                <a:gd name="connsiteX8764" fmla="*/ 6064903 w 6868353"/>
                <a:gd name="connsiteY8764" fmla="*/ 3937934 h 6857985"/>
                <a:gd name="connsiteX8765" fmla="*/ 6070057 w 6868353"/>
                <a:gd name="connsiteY8765" fmla="*/ 3956423 h 6857985"/>
                <a:gd name="connsiteX8766" fmla="*/ 6076555 w 6868353"/>
                <a:gd name="connsiteY8766" fmla="*/ 3968499 h 6857985"/>
                <a:gd name="connsiteX8767" fmla="*/ 6076527 w 6868353"/>
                <a:gd name="connsiteY8767" fmla="*/ 3952360 h 6857985"/>
                <a:gd name="connsiteX8768" fmla="*/ 6074785 w 6868353"/>
                <a:gd name="connsiteY8768" fmla="*/ 3924032 h 6857985"/>
                <a:gd name="connsiteX8769" fmla="*/ 6103355 w 6868353"/>
                <a:gd name="connsiteY8769" fmla="*/ 3931436 h 6857985"/>
                <a:gd name="connsiteX8770" fmla="*/ 6108833 w 6868353"/>
                <a:gd name="connsiteY8770" fmla="*/ 3899611 h 6857985"/>
                <a:gd name="connsiteX8771" fmla="*/ 6099645 w 6868353"/>
                <a:gd name="connsiteY8771" fmla="*/ 3904736 h 6857985"/>
                <a:gd name="connsiteX8772" fmla="*/ 6103269 w 6868353"/>
                <a:gd name="connsiteY8772" fmla="*/ 3859659 h 6857985"/>
                <a:gd name="connsiteX8773" fmla="*/ 6116167 w 6868353"/>
                <a:gd name="connsiteY8773" fmla="*/ 3881079 h 6857985"/>
                <a:gd name="connsiteX8774" fmla="*/ 6135251 w 6868353"/>
                <a:gd name="connsiteY8774" fmla="*/ 3861570 h 6857985"/>
                <a:gd name="connsiteX8775" fmla="*/ 6141323 w 6868353"/>
                <a:gd name="connsiteY8775" fmla="*/ 3835451 h 6857985"/>
                <a:gd name="connsiteX8776" fmla="*/ 6144211 w 6868353"/>
                <a:gd name="connsiteY8776" fmla="*/ 3806216 h 6857985"/>
                <a:gd name="connsiteX8777" fmla="*/ 6155623 w 6868353"/>
                <a:gd name="connsiteY8777" fmla="*/ 3814031 h 6857985"/>
                <a:gd name="connsiteX8778" fmla="*/ 6169241 w 6868353"/>
                <a:gd name="connsiteY8778" fmla="*/ 3748271 h 6857985"/>
                <a:gd name="connsiteX8779" fmla="*/ 6186513 w 6868353"/>
                <a:gd name="connsiteY8779" fmla="*/ 3755265 h 6857985"/>
                <a:gd name="connsiteX8780" fmla="*/ 6230359 w 6868353"/>
                <a:gd name="connsiteY8780" fmla="*/ 3706960 h 6857985"/>
                <a:gd name="connsiteX8781" fmla="*/ 6279923 w 6868353"/>
                <a:gd name="connsiteY8781" fmla="*/ 3627327 h 6857985"/>
                <a:gd name="connsiteX8782" fmla="*/ 6295551 w 6868353"/>
                <a:gd name="connsiteY8782" fmla="*/ 3687296 h 6857985"/>
                <a:gd name="connsiteX8783" fmla="*/ 6306297 w 6868353"/>
                <a:gd name="connsiteY8783" fmla="*/ 3636968 h 6857985"/>
                <a:gd name="connsiteX8784" fmla="*/ 6327871 w 6868353"/>
                <a:gd name="connsiteY8784" fmla="*/ 3706394 h 6857985"/>
                <a:gd name="connsiteX8785" fmla="*/ 6333507 w 6868353"/>
                <a:gd name="connsiteY8785" fmla="*/ 3695649 h 6857985"/>
                <a:gd name="connsiteX8786" fmla="*/ 6335135 w 6868353"/>
                <a:gd name="connsiteY8786" fmla="*/ 3621819 h 6857985"/>
                <a:gd name="connsiteX8787" fmla="*/ 6350423 w 6868353"/>
                <a:gd name="connsiteY8787" fmla="*/ 3663257 h 6857985"/>
                <a:gd name="connsiteX8788" fmla="*/ 6361355 w 6868353"/>
                <a:gd name="connsiteY8788" fmla="*/ 3621735 h 6857985"/>
                <a:gd name="connsiteX8789" fmla="*/ 6377111 w 6868353"/>
                <a:gd name="connsiteY8789" fmla="*/ 3671497 h 6857985"/>
                <a:gd name="connsiteX8790" fmla="*/ 6383453 w 6868353"/>
                <a:gd name="connsiteY8790" fmla="*/ 3705361 h 6857985"/>
                <a:gd name="connsiteX8791" fmla="*/ 6387999 w 6868353"/>
                <a:gd name="connsiteY8791" fmla="*/ 3741065 h 6857985"/>
                <a:gd name="connsiteX8792" fmla="*/ 6405241 w 6868353"/>
                <a:gd name="connsiteY8792" fmla="*/ 3748342 h 6857985"/>
                <a:gd name="connsiteX8793" fmla="*/ 6409091 w 6868353"/>
                <a:gd name="connsiteY8793" fmla="*/ 3692747 h 6857985"/>
                <a:gd name="connsiteX8794" fmla="*/ 6413635 w 6868353"/>
                <a:gd name="connsiteY8794" fmla="*/ 3711349 h 6857985"/>
                <a:gd name="connsiteX8795" fmla="*/ 6416271 w 6868353"/>
                <a:gd name="connsiteY8795" fmla="*/ 3745822 h 6857985"/>
                <a:gd name="connsiteX8796" fmla="*/ 6413451 w 6868353"/>
                <a:gd name="connsiteY8796" fmla="*/ 3847286 h 6857985"/>
                <a:gd name="connsiteX8797" fmla="*/ 6426207 w 6868353"/>
                <a:gd name="connsiteY8797" fmla="*/ 3815475 h 6857985"/>
                <a:gd name="connsiteX8798" fmla="*/ 6435155 w 6868353"/>
                <a:gd name="connsiteY8798" fmla="*/ 3874892 h 6857985"/>
                <a:gd name="connsiteX8799" fmla="*/ 6438991 w 6868353"/>
                <a:gd name="connsiteY8799" fmla="*/ 4000594 h 6857985"/>
                <a:gd name="connsiteX8800" fmla="*/ 6436303 w 6868353"/>
                <a:gd name="connsiteY8800" fmla="*/ 4014977 h 6857985"/>
                <a:gd name="connsiteX8801" fmla="*/ 6433343 w 6868353"/>
                <a:gd name="connsiteY8801" fmla="*/ 4029856 h 6857985"/>
                <a:gd name="connsiteX8802" fmla="*/ 6428445 w 6868353"/>
                <a:gd name="connsiteY8802" fmla="*/ 4060620 h 6857985"/>
                <a:gd name="connsiteX8803" fmla="*/ 6422923 w 6868353"/>
                <a:gd name="connsiteY8803" fmla="*/ 4120929 h 6857985"/>
                <a:gd name="connsiteX8804" fmla="*/ 6423179 w 6868353"/>
                <a:gd name="connsiteY8804" fmla="*/ 4169389 h 6857985"/>
                <a:gd name="connsiteX8805" fmla="*/ 6429407 w 6868353"/>
                <a:gd name="connsiteY8805" fmla="*/ 4193428 h 6857985"/>
                <a:gd name="connsiteX8806" fmla="*/ 6412219 w 6868353"/>
                <a:gd name="connsiteY8806" fmla="*/ 4321309 h 6857985"/>
                <a:gd name="connsiteX8807" fmla="*/ 6402325 w 6868353"/>
                <a:gd name="connsiteY8807" fmla="*/ 4443174 h 6857985"/>
                <a:gd name="connsiteX8808" fmla="*/ 6401363 w 6868353"/>
                <a:gd name="connsiteY8808" fmla="*/ 4422448 h 6857985"/>
                <a:gd name="connsiteX8809" fmla="*/ 6390659 w 6868353"/>
                <a:gd name="connsiteY8809" fmla="*/ 4462484 h 6857985"/>
                <a:gd name="connsiteX8810" fmla="*/ 6375087 w 6868353"/>
                <a:gd name="connsiteY8810" fmla="*/ 4499321 h 6857985"/>
                <a:gd name="connsiteX8811" fmla="*/ 6351685 w 6868353"/>
                <a:gd name="connsiteY8811" fmla="*/ 4567318 h 6857985"/>
                <a:gd name="connsiteX8812" fmla="*/ 6350283 w 6868353"/>
                <a:gd name="connsiteY8812" fmla="*/ 4541311 h 6857985"/>
                <a:gd name="connsiteX8813" fmla="*/ 6319363 w 6868353"/>
                <a:gd name="connsiteY8813" fmla="*/ 4594358 h 6857985"/>
                <a:gd name="connsiteX8814" fmla="*/ 6293387 w 6868353"/>
                <a:gd name="connsiteY8814" fmla="*/ 4677970 h 6857985"/>
                <a:gd name="connsiteX8815" fmla="*/ 6316575 w 6868353"/>
                <a:gd name="connsiteY8815" fmla="*/ 4655659 h 6857985"/>
                <a:gd name="connsiteX8816" fmla="*/ 6291119 w 6868353"/>
                <a:gd name="connsiteY8816" fmla="*/ 4693232 h 6857985"/>
                <a:gd name="connsiteX8817" fmla="*/ 6290143 w 6868353"/>
                <a:gd name="connsiteY8817" fmla="*/ 4739908 h 6857985"/>
                <a:gd name="connsiteX8818" fmla="*/ 6263557 w 6868353"/>
                <a:gd name="connsiteY8818" fmla="*/ 4844600 h 6857985"/>
                <a:gd name="connsiteX8819" fmla="*/ 6240423 w 6868353"/>
                <a:gd name="connsiteY8819" fmla="*/ 4881012 h 6857985"/>
                <a:gd name="connsiteX8820" fmla="*/ 6220065 w 6868353"/>
                <a:gd name="connsiteY8820" fmla="*/ 4922223 h 6857985"/>
                <a:gd name="connsiteX8821" fmla="*/ 6184503 w 6868353"/>
                <a:gd name="connsiteY8821" fmla="*/ 5006090 h 6857985"/>
                <a:gd name="connsiteX8822" fmla="*/ 6208571 w 6868353"/>
                <a:gd name="connsiteY8822" fmla="*/ 4975001 h 6857985"/>
                <a:gd name="connsiteX8823" fmla="*/ 6196423 w 6868353"/>
                <a:gd name="connsiteY8823" fmla="*/ 5014882 h 6857985"/>
                <a:gd name="connsiteX8824" fmla="*/ 6145895 w 6868353"/>
                <a:gd name="connsiteY8824" fmla="*/ 5080910 h 6857985"/>
                <a:gd name="connsiteX8825" fmla="*/ 6161711 w 6868353"/>
                <a:gd name="connsiteY8825" fmla="*/ 5069486 h 6857985"/>
                <a:gd name="connsiteX8826" fmla="*/ 6131259 w 6868353"/>
                <a:gd name="connsiteY8826" fmla="*/ 5108829 h 6857985"/>
                <a:gd name="connsiteX8827" fmla="*/ 6148531 w 6868353"/>
                <a:gd name="connsiteY8827" fmla="*/ 5119744 h 6857985"/>
                <a:gd name="connsiteX8828" fmla="*/ 6128227 w 6868353"/>
                <a:gd name="connsiteY8828" fmla="*/ 5150422 h 6857985"/>
                <a:gd name="connsiteX8829" fmla="*/ 6117343 w 6868353"/>
                <a:gd name="connsiteY8829" fmla="*/ 5153508 h 6857985"/>
                <a:gd name="connsiteX8830" fmla="*/ 6096079 w 6868353"/>
                <a:gd name="connsiteY8830" fmla="*/ 5189935 h 6857985"/>
                <a:gd name="connsiteX8831" fmla="*/ 6107361 w 6868353"/>
                <a:gd name="connsiteY8831" fmla="*/ 5199420 h 6857985"/>
                <a:gd name="connsiteX8832" fmla="*/ 6085601 w 6868353"/>
                <a:gd name="connsiteY8832" fmla="*/ 5219296 h 6857985"/>
                <a:gd name="connsiteX8833" fmla="*/ 6049855 w 6868353"/>
                <a:gd name="connsiteY8833" fmla="*/ 5288001 h 6857985"/>
                <a:gd name="connsiteX8834" fmla="*/ 6007723 w 6868353"/>
                <a:gd name="connsiteY8834" fmla="*/ 5357824 h 6857985"/>
                <a:gd name="connsiteX8835" fmla="*/ 5987945 w 6868353"/>
                <a:gd name="connsiteY8835" fmla="*/ 5391688 h 6857985"/>
                <a:gd name="connsiteX8836" fmla="*/ 5978857 w 6868353"/>
                <a:gd name="connsiteY8836" fmla="*/ 5407997 h 6857985"/>
                <a:gd name="connsiteX8837" fmla="*/ 5969967 w 6868353"/>
                <a:gd name="connsiteY8837" fmla="*/ 5423372 h 6857985"/>
                <a:gd name="connsiteX8838" fmla="*/ 5944427 w 6868353"/>
                <a:gd name="connsiteY8838" fmla="*/ 5477494 h 6857985"/>
                <a:gd name="connsiteX8839" fmla="*/ 5916083 w 6868353"/>
                <a:gd name="connsiteY8839" fmla="*/ 5513043 h 6857985"/>
                <a:gd name="connsiteX8840" fmla="*/ 5906485 w 6868353"/>
                <a:gd name="connsiteY8840" fmla="*/ 5527922 h 6857985"/>
                <a:gd name="connsiteX8841" fmla="*/ 5893587 w 6868353"/>
                <a:gd name="connsiteY8841" fmla="*/ 5546638 h 6857985"/>
                <a:gd name="connsiteX8842" fmla="*/ 5910195 w 6868353"/>
                <a:gd name="connsiteY8842" fmla="*/ 5534109 h 6857985"/>
                <a:gd name="connsiteX8843" fmla="*/ 5898911 w 6868353"/>
                <a:gd name="connsiteY8843" fmla="*/ 5550914 h 6857985"/>
                <a:gd name="connsiteX8844" fmla="*/ 5846163 w 6868353"/>
                <a:gd name="connsiteY8844" fmla="*/ 5610685 h 6857985"/>
                <a:gd name="connsiteX8845" fmla="*/ 5848411 w 6868353"/>
                <a:gd name="connsiteY8845" fmla="*/ 5620864 h 6857985"/>
                <a:gd name="connsiteX8846" fmla="*/ 5814067 w 6868353"/>
                <a:gd name="connsiteY8846" fmla="*/ 5660759 h 6857985"/>
                <a:gd name="connsiteX8847" fmla="*/ 5789447 w 6868353"/>
                <a:gd name="connsiteY8847" fmla="*/ 5688054 h 6857985"/>
                <a:gd name="connsiteX8848" fmla="*/ 5797375 w 6868353"/>
                <a:gd name="connsiteY8848" fmla="*/ 5672198 h 6857985"/>
                <a:gd name="connsiteX8849" fmla="*/ 5815795 w 6868353"/>
                <a:gd name="connsiteY8849" fmla="*/ 5647267 h 6857985"/>
                <a:gd name="connsiteX8850" fmla="*/ 5847535 w 6868353"/>
                <a:gd name="connsiteY8850" fmla="*/ 5599642 h 6857985"/>
                <a:gd name="connsiteX8851" fmla="*/ 5816361 w 6868353"/>
                <a:gd name="connsiteY8851" fmla="*/ 5624573 h 6857985"/>
                <a:gd name="connsiteX8852" fmla="*/ 5763173 w 6868353"/>
                <a:gd name="connsiteY8852" fmla="*/ 5692541 h 6857985"/>
                <a:gd name="connsiteX8853" fmla="*/ 5709927 w 6868353"/>
                <a:gd name="connsiteY8853" fmla="*/ 5758740 h 6857985"/>
                <a:gd name="connsiteX8854" fmla="*/ 5653243 w 6868353"/>
                <a:gd name="connsiteY8854" fmla="*/ 5823212 h 6857985"/>
                <a:gd name="connsiteX8855" fmla="*/ 5623725 w 6868353"/>
                <a:gd name="connsiteY8855" fmla="*/ 5856014 h 6857985"/>
                <a:gd name="connsiteX8856" fmla="*/ 5592635 w 6868353"/>
                <a:gd name="connsiteY8856" fmla="*/ 5888943 h 6857985"/>
                <a:gd name="connsiteX8857" fmla="*/ 5611733 w 6868353"/>
                <a:gd name="connsiteY8857" fmla="*/ 5882927 h 6857985"/>
                <a:gd name="connsiteX8858" fmla="*/ 5670797 w 6868353"/>
                <a:gd name="connsiteY8858" fmla="*/ 5826468 h 6857985"/>
                <a:gd name="connsiteX8859" fmla="*/ 5633607 w 6868353"/>
                <a:gd name="connsiteY8859" fmla="*/ 5873512 h 6857985"/>
                <a:gd name="connsiteX8860" fmla="*/ 5618373 w 6868353"/>
                <a:gd name="connsiteY8860" fmla="*/ 5890402 h 6857985"/>
                <a:gd name="connsiteX8861" fmla="*/ 5605079 w 6868353"/>
                <a:gd name="connsiteY8861" fmla="*/ 5904389 h 6857985"/>
                <a:gd name="connsiteX8862" fmla="*/ 5596359 w 6868353"/>
                <a:gd name="connsiteY8862" fmla="*/ 5917414 h 6857985"/>
                <a:gd name="connsiteX8863" fmla="*/ 5563103 w 6868353"/>
                <a:gd name="connsiteY8863" fmla="*/ 5952565 h 6857985"/>
                <a:gd name="connsiteX8864" fmla="*/ 5610347 w 6868353"/>
                <a:gd name="connsiteY8864" fmla="*/ 5888278 h 6857985"/>
                <a:gd name="connsiteX8865" fmla="*/ 5447199 w 6868353"/>
                <a:gd name="connsiteY8865" fmla="*/ 6035229 h 6857985"/>
                <a:gd name="connsiteX8866" fmla="*/ 5409471 w 6868353"/>
                <a:gd name="connsiteY8866" fmla="*/ 6071245 h 6857985"/>
                <a:gd name="connsiteX8867" fmla="*/ 5390783 w 6868353"/>
                <a:gd name="connsiteY8867" fmla="*/ 6088941 h 6857985"/>
                <a:gd name="connsiteX8868" fmla="*/ 5371487 w 6868353"/>
                <a:gd name="connsiteY8868" fmla="*/ 6105491 h 6857985"/>
                <a:gd name="connsiteX8869" fmla="*/ 5293199 w 6868353"/>
                <a:gd name="connsiteY8869" fmla="*/ 6166933 h 6857985"/>
                <a:gd name="connsiteX8870" fmla="*/ 5271665 w 6868353"/>
                <a:gd name="connsiteY8870" fmla="*/ 6189627 h 6857985"/>
                <a:gd name="connsiteX8871" fmla="*/ 5246167 w 6868353"/>
                <a:gd name="connsiteY8871" fmla="*/ 6212278 h 6857985"/>
                <a:gd name="connsiteX8872" fmla="*/ 5186807 w 6868353"/>
                <a:gd name="connsiteY8872" fmla="*/ 6259804 h 6857985"/>
                <a:gd name="connsiteX8873" fmla="*/ 5153707 w 6868353"/>
                <a:gd name="connsiteY8873" fmla="*/ 6284451 h 6857985"/>
                <a:gd name="connsiteX8874" fmla="*/ 5117931 w 6868353"/>
                <a:gd name="connsiteY8874" fmla="*/ 6308080 h 6857985"/>
                <a:gd name="connsiteX8875" fmla="*/ 5042615 w 6868353"/>
                <a:gd name="connsiteY8875" fmla="*/ 6356214 h 6857985"/>
                <a:gd name="connsiteX8876" fmla="*/ 5023251 w 6868353"/>
                <a:gd name="connsiteY8876" fmla="*/ 6368318 h 6857985"/>
                <a:gd name="connsiteX8877" fmla="*/ 5003359 w 6868353"/>
                <a:gd name="connsiteY8877" fmla="*/ 6379672 h 6857985"/>
                <a:gd name="connsiteX8878" fmla="*/ 4963451 w 6868353"/>
                <a:gd name="connsiteY8878" fmla="*/ 6402451 h 6857985"/>
                <a:gd name="connsiteX8879" fmla="*/ 4884383 w 6868353"/>
                <a:gd name="connsiteY8879" fmla="*/ 6447839 h 6857985"/>
                <a:gd name="connsiteX8880" fmla="*/ 4807537 w 6868353"/>
                <a:gd name="connsiteY8880" fmla="*/ 6490041 h 6857985"/>
                <a:gd name="connsiteX8881" fmla="*/ 4771479 w 6868353"/>
                <a:gd name="connsiteY8881" fmla="*/ 6511093 h 6857985"/>
                <a:gd name="connsiteX8882" fmla="*/ 4754207 w 6868353"/>
                <a:gd name="connsiteY8882" fmla="*/ 6521598 h 6857985"/>
                <a:gd name="connsiteX8883" fmla="*/ 4737191 w 6868353"/>
                <a:gd name="connsiteY8883" fmla="*/ 6531352 h 6857985"/>
                <a:gd name="connsiteX8884" fmla="*/ 4703199 w 6868353"/>
                <a:gd name="connsiteY8884" fmla="*/ 6539959 h 6857985"/>
                <a:gd name="connsiteX8885" fmla="*/ 4636279 w 6868353"/>
                <a:gd name="connsiteY8885" fmla="*/ 6572860 h 6857985"/>
                <a:gd name="connsiteX8886" fmla="*/ 4602415 w 6868353"/>
                <a:gd name="connsiteY8886" fmla="*/ 6588731 h 6857985"/>
                <a:gd name="connsiteX8887" fmla="*/ 4567885 w 6868353"/>
                <a:gd name="connsiteY8887" fmla="*/ 6603341 h 6857985"/>
                <a:gd name="connsiteX8888" fmla="*/ 4497851 w 6868353"/>
                <a:gd name="connsiteY8888" fmla="*/ 6632249 h 6857985"/>
                <a:gd name="connsiteX8889" fmla="*/ 4462231 w 6868353"/>
                <a:gd name="connsiteY8889" fmla="*/ 6646548 h 6857985"/>
                <a:gd name="connsiteX8890" fmla="*/ 4425691 w 6868353"/>
                <a:gd name="connsiteY8890" fmla="*/ 6659304 h 6857985"/>
                <a:gd name="connsiteX8891" fmla="*/ 4273333 w 6868353"/>
                <a:gd name="connsiteY8891" fmla="*/ 6708562 h 6857985"/>
                <a:gd name="connsiteX8892" fmla="*/ 4202355 w 6868353"/>
                <a:gd name="connsiteY8892" fmla="*/ 6726734 h 6857985"/>
                <a:gd name="connsiteX8893" fmla="*/ 4245433 w 6868353"/>
                <a:gd name="connsiteY8893" fmla="*/ 6712825 h 6857985"/>
                <a:gd name="connsiteX8894" fmla="*/ 4271391 w 6868353"/>
                <a:gd name="connsiteY8894" fmla="*/ 6700218 h 6857985"/>
                <a:gd name="connsiteX8895" fmla="*/ 4179499 w 6868353"/>
                <a:gd name="connsiteY8895" fmla="*/ 6720336 h 6857985"/>
                <a:gd name="connsiteX8896" fmla="*/ 4157131 w 6868353"/>
                <a:gd name="connsiteY8896" fmla="*/ 6725602 h 6857985"/>
                <a:gd name="connsiteX8897" fmla="*/ 4136291 w 6868353"/>
                <a:gd name="connsiteY8897" fmla="*/ 6730274 h 6857985"/>
                <a:gd name="connsiteX8898" fmla="*/ 4102441 w 6868353"/>
                <a:gd name="connsiteY8898" fmla="*/ 6740198 h 6857985"/>
                <a:gd name="connsiteX8899" fmla="*/ 4147135 w 6868353"/>
                <a:gd name="connsiteY8899" fmla="*/ 6738966 h 6857985"/>
                <a:gd name="connsiteX8900" fmla="*/ 4194531 w 6868353"/>
                <a:gd name="connsiteY8900" fmla="*/ 6728737 h 6857985"/>
                <a:gd name="connsiteX8901" fmla="*/ 4107353 w 6868353"/>
                <a:gd name="connsiteY8901" fmla="*/ 6751057 h 6857985"/>
                <a:gd name="connsiteX8902" fmla="*/ 4087307 w 6868353"/>
                <a:gd name="connsiteY8902" fmla="*/ 6746484 h 6857985"/>
                <a:gd name="connsiteX8903" fmla="*/ 4025991 w 6868353"/>
                <a:gd name="connsiteY8903" fmla="*/ 6756790 h 6857985"/>
                <a:gd name="connsiteX8904" fmla="*/ 4055043 w 6868353"/>
                <a:gd name="connsiteY8904" fmla="*/ 6768413 h 6857985"/>
                <a:gd name="connsiteX8905" fmla="*/ 3895067 w 6868353"/>
                <a:gd name="connsiteY8905" fmla="*/ 6792692 h 6857985"/>
                <a:gd name="connsiteX8906" fmla="*/ 3857099 w 6868353"/>
                <a:gd name="connsiteY8906" fmla="*/ 6798511 h 6857985"/>
                <a:gd name="connsiteX8907" fmla="*/ 3838297 w 6868353"/>
                <a:gd name="connsiteY8907" fmla="*/ 6801470 h 6857985"/>
                <a:gd name="connsiteX8908" fmla="*/ 3819539 w 6868353"/>
                <a:gd name="connsiteY8908" fmla="*/ 6803777 h 6857985"/>
                <a:gd name="connsiteX8909" fmla="*/ 3744987 w 6868353"/>
                <a:gd name="connsiteY8909" fmla="*/ 6812852 h 6857985"/>
                <a:gd name="connsiteX8910" fmla="*/ 3670167 w 6868353"/>
                <a:gd name="connsiteY8910" fmla="*/ 6822267 h 6857985"/>
                <a:gd name="connsiteX8911" fmla="*/ 3593591 w 6868353"/>
                <a:gd name="connsiteY8911" fmla="*/ 6828638 h 6857985"/>
                <a:gd name="connsiteX8912" fmla="*/ 3513915 w 6868353"/>
                <a:gd name="connsiteY8912" fmla="*/ 6834881 h 6857985"/>
                <a:gd name="connsiteX8913" fmla="*/ 3472477 w 6868353"/>
                <a:gd name="connsiteY8913" fmla="*/ 6836551 h 6857985"/>
                <a:gd name="connsiteX8914" fmla="*/ 3429735 w 6868353"/>
                <a:gd name="connsiteY8914" fmla="*/ 6837585 h 6857985"/>
                <a:gd name="connsiteX8915" fmla="*/ 3340645 w 6868353"/>
                <a:gd name="connsiteY8915" fmla="*/ 6844295 h 6857985"/>
                <a:gd name="connsiteX8916" fmla="*/ 3276726 w 6868353"/>
                <a:gd name="connsiteY8916" fmla="*/ 6833479 h 6857985"/>
                <a:gd name="connsiteX8917" fmla="*/ 3298443 w 6868353"/>
                <a:gd name="connsiteY8917" fmla="*/ 6828482 h 6857985"/>
                <a:gd name="connsiteX8918" fmla="*/ 3339286 w 6868353"/>
                <a:gd name="connsiteY8918" fmla="*/ 6834456 h 6857985"/>
                <a:gd name="connsiteX8919" fmla="*/ 3358922 w 6868353"/>
                <a:gd name="connsiteY8919" fmla="*/ 6832998 h 6857985"/>
                <a:gd name="connsiteX8920" fmla="*/ 3380993 w 6868353"/>
                <a:gd name="connsiteY8920" fmla="*/ 6820639 h 6857985"/>
                <a:gd name="connsiteX8921" fmla="*/ 3332746 w 6868353"/>
                <a:gd name="connsiteY8921" fmla="*/ 6819237 h 6857985"/>
                <a:gd name="connsiteX8922" fmla="*/ 3266816 w 6868353"/>
                <a:gd name="connsiteY8922" fmla="*/ 6815896 h 6857985"/>
                <a:gd name="connsiteX8923" fmla="*/ 3162195 w 6868353"/>
                <a:gd name="connsiteY8923" fmla="*/ 6816887 h 6857985"/>
                <a:gd name="connsiteX8924" fmla="*/ 3253253 w 6868353"/>
                <a:gd name="connsiteY8924" fmla="*/ 6826768 h 6857985"/>
                <a:gd name="connsiteX8925" fmla="*/ 3232499 w 6868353"/>
                <a:gd name="connsiteY8925" fmla="*/ 6837570 h 6857985"/>
                <a:gd name="connsiteX8926" fmla="*/ 3196398 w 6868353"/>
                <a:gd name="connsiteY8926" fmla="*/ 6829629 h 6857985"/>
                <a:gd name="connsiteX8927" fmla="*/ 3152936 w 6868353"/>
                <a:gd name="connsiteY8927" fmla="*/ 6823385 h 6857985"/>
                <a:gd name="connsiteX8928" fmla="*/ 3113452 w 6868353"/>
                <a:gd name="connsiteY8928" fmla="*/ 6827293 h 6857985"/>
                <a:gd name="connsiteX8929" fmla="*/ 3163724 w 6868353"/>
                <a:gd name="connsiteY8929" fmla="*/ 6828708 h 6857985"/>
                <a:gd name="connsiteX8930" fmla="*/ 3182057 w 6868353"/>
                <a:gd name="connsiteY8930" fmla="*/ 6838448 h 6857985"/>
                <a:gd name="connsiteX8931" fmla="*/ 3129548 w 6868353"/>
                <a:gd name="connsiteY8931" fmla="*/ 6835489 h 6857985"/>
                <a:gd name="connsiteX8932" fmla="*/ 3078271 w 6868353"/>
                <a:gd name="connsiteY8932" fmla="*/ 6831936 h 6857985"/>
                <a:gd name="connsiteX8933" fmla="*/ 3028027 w 6868353"/>
                <a:gd name="connsiteY8933" fmla="*/ 6828368 h 6857985"/>
                <a:gd name="connsiteX8934" fmla="*/ 3003238 w 6868353"/>
                <a:gd name="connsiteY8934" fmla="*/ 6826570 h 6857985"/>
                <a:gd name="connsiteX8935" fmla="*/ 2978775 w 6868353"/>
                <a:gd name="connsiteY8935" fmla="*/ 6823838 h 6857985"/>
                <a:gd name="connsiteX8936" fmla="*/ 2882535 w 6868353"/>
                <a:gd name="connsiteY8936" fmla="*/ 6812314 h 6857985"/>
                <a:gd name="connsiteX8937" fmla="*/ 2835094 w 6868353"/>
                <a:gd name="connsiteY8937" fmla="*/ 6806298 h 6857985"/>
                <a:gd name="connsiteX8938" fmla="*/ 2788262 w 6868353"/>
                <a:gd name="connsiteY8938" fmla="*/ 6798200 h 6857985"/>
                <a:gd name="connsiteX8939" fmla="*/ 2694698 w 6868353"/>
                <a:gd name="connsiteY8939" fmla="*/ 6781154 h 6857985"/>
                <a:gd name="connsiteX8940" fmla="*/ 2671253 w 6868353"/>
                <a:gd name="connsiteY8940" fmla="*/ 6776568 h 6857985"/>
                <a:gd name="connsiteX8941" fmla="*/ 2647951 w 6868353"/>
                <a:gd name="connsiteY8941" fmla="*/ 6771032 h 6857985"/>
                <a:gd name="connsiteX8942" fmla="*/ 2601048 w 6868353"/>
                <a:gd name="connsiteY8942" fmla="*/ 6759607 h 6857985"/>
                <a:gd name="connsiteX8943" fmla="*/ 2505700 w 6868353"/>
                <a:gd name="connsiteY8943" fmla="*/ 6734733 h 6857985"/>
                <a:gd name="connsiteX8944" fmla="*/ 2408341 w 6868353"/>
                <a:gd name="connsiteY8944" fmla="*/ 6703531 h 6857985"/>
                <a:gd name="connsiteX8945" fmla="*/ 2379942 w 6868353"/>
                <a:gd name="connsiteY8945" fmla="*/ 6704097 h 6857985"/>
                <a:gd name="connsiteX8946" fmla="*/ 2364242 w 6868353"/>
                <a:gd name="connsiteY8946" fmla="*/ 6690237 h 6857985"/>
                <a:gd name="connsiteX8947" fmla="*/ 2216512 w 6868353"/>
                <a:gd name="connsiteY8947" fmla="*/ 6647695 h 6857985"/>
                <a:gd name="connsiteX8948" fmla="*/ 2281083 w 6868353"/>
                <a:gd name="connsiteY8948" fmla="*/ 6661017 h 6857985"/>
                <a:gd name="connsiteX8949" fmla="*/ 2327603 w 6868353"/>
                <a:gd name="connsiteY8949" fmla="*/ 6674862 h 6857985"/>
                <a:gd name="connsiteX8950" fmla="*/ 2380622 w 6868353"/>
                <a:gd name="connsiteY8950" fmla="*/ 6690761 h 6857985"/>
                <a:gd name="connsiteX8951" fmla="*/ 2496441 w 6868353"/>
                <a:gd name="connsiteY8951" fmla="*/ 6722671 h 6857985"/>
                <a:gd name="connsiteX8952" fmla="*/ 2554089 w 6868353"/>
                <a:gd name="connsiteY8952" fmla="*/ 6735993 h 6857985"/>
                <a:gd name="connsiteX8953" fmla="*/ 2608042 w 6868353"/>
                <a:gd name="connsiteY8953" fmla="*/ 6746214 h 6857985"/>
                <a:gd name="connsiteX8954" fmla="*/ 2568940 w 6868353"/>
                <a:gd name="connsiteY8954" fmla="*/ 6739589 h 6857985"/>
                <a:gd name="connsiteX8955" fmla="*/ 2641085 w 6868353"/>
                <a:gd name="connsiteY8955" fmla="*/ 6758163 h 6857985"/>
                <a:gd name="connsiteX8956" fmla="*/ 2677284 w 6868353"/>
                <a:gd name="connsiteY8956" fmla="*/ 6766615 h 6857985"/>
                <a:gd name="connsiteX8957" fmla="*/ 2713286 w 6868353"/>
                <a:gd name="connsiteY8957" fmla="*/ 6772901 h 6857985"/>
                <a:gd name="connsiteX8958" fmla="*/ 2842229 w 6868353"/>
                <a:gd name="connsiteY8958" fmla="*/ 6788743 h 6857985"/>
                <a:gd name="connsiteX8959" fmla="*/ 3006778 w 6868353"/>
                <a:gd name="connsiteY8959" fmla="*/ 6815613 h 6857985"/>
                <a:gd name="connsiteX8960" fmla="*/ 3156886 w 6868353"/>
                <a:gd name="connsiteY8960" fmla="*/ 6819407 h 6857985"/>
                <a:gd name="connsiteX8961" fmla="*/ 3040061 w 6868353"/>
                <a:gd name="connsiteY8961" fmla="*/ 6803183 h 6857985"/>
                <a:gd name="connsiteX8962" fmla="*/ 3006933 w 6868353"/>
                <a:gd name="connsiteY8962" fmla="*/ 6801980 h 6857985"/>
                <a:gd name="connsiteX8963" fmla="*/ 2972333 w 6868353"/>
                <a:gd name="connsiteY8963" fmla="*/ 6799332 h 6857985"/>
                <a:gd name="connsiteX8964" fmla="*/ 2898164 w 6868353"/>
                <a:gd name="connsiteY8964" fmla="*/ 6790880 h 6857985"/>
                <a:gd name="connsiteX8965" fmla="*/ 2863791 w 6868353"/>
                <a:gd name="connsiteY8965" fmla="*/ 6781282 h 6857985"/>
                <a:gd name="connsiteX8966" fmla="*/ 2827095 w 6868353"/>
                <a:gd name="connsiteY8966" fmla="*/ 6775180 h 6857985"/>
                <a:gd name="connsiteX8967" fmla="*/ 2747688 w 6868353"/>
                <a:gd name="connsiteY8967" fmla="*/ 6766601 h 6857985"/>
                <a:gd name="connsiteX8968" fmla="*/ 2705457 w 6868353"/>
                <a:gd name="connsiteY8968" fmla="*/ 6761674 h 6857985"/>
                <a:gd name="connsiteX8969" fmla="*/ 2662292 w 6868353"/>
                <a:gd name="connsiteY8969" fmla="*/ 6753421 h 6857985"/>
                <a:gd name="connsiteX8970" fmla="*/ 2575452 w 6868353"/>
                <a:gd name="connsiteY8970" fmla="*/ 6720236 h 6857985"/>
                <a:gd name="connsiteX8971" fmla="*/ 2524869 w 6868353"/>
                <a:gd name="connsiteY8971" fmla="*/ 6716216 h 6857985"/>
                <a:gd name="connsiteX8972" fmla="*/ 2440860 w 6868353"/>
                <a:gd name="connsiteY8972" fmla="*/ 6687986 h 6857985"/>
                <a:gd name="connsiteX8973" fmla="*/ 2393505 w 6868353"/>
                <a:gd name="connsiteY8973" fmla="*/ 6670233 h 6857985"/>
                <a:gd name="connsiteX8974" fmla="*/ 2369749 w 6868353"/>
                <a:gd name="connsiteY8974" fmla="*/ 6661314 h 6857985"/>
                <a:gd name="connsiteX8975" fmla="*/ 2346744 w 6868353"/>
                <a:gd name="connsiteY8975" fmla="*/ 6651786 h 6857985"/>
                <a:gd name="connsiteX8976" fmla="*/ 2265694 w 6868353"/>
                <a:gd name="connsiteY8976" fmla="*/ 6622000 h 6857985"/>
                <a:gd name="connsiteX8977" fmla="*/ 2316023 w 6868353"/>
                <a:gd name="connsiteY8977" fmla="*/ 6650229 h 6857985"/>
                <a:gd name="connsiteX8978" fmla="*/ 2344365 w 6868353"/>
                <a:gd name="connsiteY8978" fmla="*/ 6660394 h 6857985"/>
                <a:gd name="connsiteX8979" fmla="*/ 2382915 w 6868353"/>
                <a:gd name="connsiteY8979" fmla="*/ 6674636 h 6857985"/>
                <a:gd name="connsiteX8980" fmla="*/ 2359881 w 6868353"/>
                <a:gd name="connsiteY8980" fmla="*/ 6673234 h 6857985"/>
                <a:gd name="connsiteX8981" fmla="*/ 2316277 w 6868353"/>
                <a:gd name="connsiteY8981" fmla="*/ 6659573 h 6857985"/>
                <a:gd name="connsiteX8982" fmla="*/ 2208287 w 6868353"/>
                <a:gd name="connsiteY8982" fmla="*/ 6626204 h 6857985"/>
                <a:gd name="connsiteX8983" fmla="*/ 2153414 w 6868353"/>
                <a:gd name="connsiteY8983" fmla="*/ 6581950 h 6857985"/>
                <a:gd name="connsiteX8984" fmla="*/ 2063558 w 6868353"/>
                <a:gd name="connsiteY8984" fmla="*/ 6544843 h 6857985"/>
                <a:gd name="connsiteX8985" fmla="*/ 1975359 w 6868353"/>
                <a:gd name="connsiteY8985" fmla="*/ 6503816 h 6857985"/>
                <a:gd name="connsiteX8986" fmla="*/ 2040482 w 6868353"/>
                <a:gd name="connsiteY8986" fmla="*/ 6544008 h 6857985"/>
                <a:gd name="connsiteX8987" fmla="*/ 2062185 w 6868353"/>
                <a:gd name="connsiteY8987" fmla="*/ 6553550 h 6857985"/>
                <a:gd name="connsiteX8988" fmla="*/ 2083676 w 6868353"/>
                <a:gd name="connsiteY8988" fmla="*/ 6562328 h 6857985"/>
                <a:gd name="connsiteX8989" fmla="*/ 2119437 w 6868353"/>
                <a:gd name="connsiteY8989" fmla="*/ 6580633 h 6857985"/>
                <a:gd name="connsiteX8990" fmla="*/ 2073511 w 6868353"/>
                <a:gd name="connsiteY8990" fmla="*/ 6565131 h 6857985"/>
                <a:gd name="connsiteX8991" fmla="*/ 2062143 w 6868353"/>
                <a:gd name="connsiteY8991" fmla="*/ 6558109 h 6857985"/>
                <a:gd name="connsiteX8992" fmla="*/ 2053535 w 6868353"/>
                <a:gd name="connsiteY8992" fmla="*/ 6553409 h 6857985"/>
                <a:gd name="connsiteX8993" fmla="*/ 2048835 w 6868353"/>
                <a:gd name="connsiteY8993" fmla="*/ 6560473 h 6857985"/>
                <a:gd name="connsiteX8994" fmla="*/ 1987591 w 6868353"/>
                <a:gd name="connsiteY8994" fmla="*/ 6525575 h 6857985"/>
                <a:gd name="connsiteX8995" fmla="*/ 1988186 w 6868353"/>
                <a:gd name="connsiteY8995" fmla="*/ 6548383 h 6857985"/>
                <a:gd name="connsiteX8996" fmla="*/ 2041771 w 6868353"/>
                <a:gd name="connsiteY8996" fmla="*/ 6566843 h 6857985"/>
                <a:gd name="connsiteX8997" fmla="*/ 2047108 w 6868353"/>
                <a:gd name="connsiteY8997" fmla="*/ 6573880 h 6857985"/>
                <a:gd name="connsiteX8998" fmla="*/ 2082501 w 6868353"/>
                <a:gd name="connsiteY8998" fmla="*/ 6591109 h 6857985"/>
                <a:gd name="connsiteX8999" fmla="*/ 2111325 w 6868353"/>
                <a:gd name="connsiteY8999" fmla="*/ 6593020 h 6857985"/>
                <a:gd name="connsiteX9000" fmla="*/ 2196650 w 6868353"/>
                <a:gd name="connsiteY9000" fmla="*/ 6627790 h 6857985"/>
                <a:gd name="connsiteX9001" fmla="*/ 2152055 w 6868353"/>
                <a:gd name="connsiteY9001" fmla="*/ 6622269 h 6857985"/>
                <a:gd name="connsiteX9002" fmla="*/ 2097507 w 6868353"/>
                <a:gd name="connsiteY9002" fmla="*/ 6601882 h 6857985"/>
                <a:gd name="connsiteX9003" fmla="*/ 2029879 w 6868353"/>
                <a:gd name="connsiteY9003" fmla="*/ 6571686 h 6857985"/>
                <a:gd name="connsiteX9004" fmla="*/ 1958937 w 6868353"/>
                <a:gd name="connsiteY9004" fmla="*/ 6537779 h 6857985"/>
                <a:gd name="connsiteX9005" fmla="*/ 1924606 w 6868353"/>
                <a:gd name="connsiteY9005" fmla="*/ 6522546 h 6857985"/>
                <a:gd name="connsiteX9006" fmla="*/ 1892668 w 6868353"/>
                <a:gd name="connsiteY9006" fmla="*/ 6509394 h 6857985"/>
                <a:gd name="connsiteX9007" fmla="*/ 1672085 w 6868353"/>
                <a:gd name="connsiteY9007" fmla="*/ 6395358 h 6857985"/>
                <a:gd name="connsiteX9008" fmla="*/ 1609737 w 6868353"/>
                <a:gd name="connsiteY9008" fmla="*/ 6358068 h 6857985"/>
                <a:gd name="connsiteX9009" fmla="*/ 1550461 w 6868353"/>
                <a:gd name="connsiteY9009" fmla="*/ 6319419 h 6857985"/>
                <a:gd name="connsiteX9010" fmla="*/ 1446916 w 6868353"/>
                <a:gd name="connsiteY9010" fmla="*/ 6251154 h 6857985"/>
                <a:gd name="connsiteX9011" fmla="*/ 1383464 w 6868353"/>
                <a:gd name="connsiteY9011" fmla="*/ 6197342 h 6857985"/>
                <a:gd name="connsiteX9012" fmla="*/ 1471748 w 6868353"/>
                <a:gd name="connsiteY9012" fmla="*/ 6265212 h 6857985"/>
                <a:gd name="connsiteX9013" fmla="*/ 1508910 w 6868353"/>
                <a:gd name="connsiteY9013" fmla="*/ 6279907 h 6857985"/>
                <a:gd name="connsiteX9014" fmla="*/ 1606339 w 6868353"/>
                <a:gd name="connsiteY9014" fmla="*/ 6347536 h 6857985"/>
                <a:gd name="connsiteX9015" fmla="*/ 1652747 w 6868353"/>
                <a:gd name="connsiteY9015" fmla="*/ 6375411 h 6857985"/>
                <a:gd name="connsiteX9016" fmla="*/ 1697653 w 6868353"/>
                <a:gd name="connsiteY9016" fmla="*/ 6400766 h 6857985"/>
                <a:gd name="connsiteX9017" fmla="*/ 1741031 w 6868353"/>
                <a:gd name="connsiteY9017" fmla="*/ 6424847 h 6857985"/>
                <a:gd name="connsiteX9018" fmla="*/ 1762294 w 6868353"/>
                <a:gd name="connsiteY9018" fmla="*/ 6436570 h 6857985"/>
                <a:gd name="connsiteX9019" fmla="*/ 1783757 w 6868353"/>
                <a:gd name="connsiteY9019" fmla="*/ 6447528 h 6857985"/>
                <a:gd name="connsiteX9020" fmla="*/ 1867935 w 6868353"/>
                <a:gd name="connsiteY9020" fmla="*/ 6492915 h 6857985"/>
                <a:gd name="connsiteX9021" fmla="*/ 1897892 w 6868353"/>
                <a:gd name="connsiteY9021" fmla="*/ 6501721 h 6857985"/>
                <a:gd name="connsiteX9022" fmla="*/ 1968705 w 6868353"/>
                <a:gd name="connsiteY9022" fmla="*/ 6532569 h 6857985"/>
                <a:gd name="connsiteX9023" fmla="*/ 1968323 w 6868353"/>
                <a:gd name="connsiteY9023" fmla="*/ 6509904 h 6857985"/>
                <a:gd name="connsiteX9024" fmla="*/ 1924691 w 6868353"/>
                <a:gd name="connsiteY9024" fmla="*/ 6486559 h 6857985"/>
                <a:gd name="connsiteX9025" fmla="*/ 1877519 w 6868353"/>
                <a:gd name="connsiteY9025" fmla="*/ 6460439 h 6857985"/>
                <a:gd name="connsiteX9026" fmla="*/ 1800377 w 6868353"/>
                <a:gd name="connsiteY9026" fmla="*/ 6421011 h 6857985"/>
                <a:gd name="connsiteX9027" fmla="*/ 1851102 w 6868353"/>
                <a:gd name="connsiteY9027" fmla="*/ 6447853 h 6857985"/>
                <a:gd name="connsiteX9028" fmla="*/ 1815738 w 6868353"/>
                <a:gd name="connsiteY9028" fmla="*/ 6448943 h 6857985"/>
                <a:gd name="connsiteX9029" fmla="*/ 1778179 w 6868353"/>
                <a:gd name="connsiteY9029" fmla="*/ 6423673 h 6857985"/>
                <a:gd name="connsiteX9030" fmla="*/ 1744754 w 6868353"/>
                <a:gd name="connsiteY9030" fmla="*/ 6401502 h 6857985"/>
                <a:gd name="connsiteX9031" fmla="*/ 1675186 w 6868353"/>
                <a:gd name="connsiteY9031" fmla="*/ 6351967 h 6857985"/>
                <a:gd name="connsiteX9032" fmla="*/ 1654516 w 6868353"/>
                <a:gd name="connsiteY9032" fmla="*/ 6344874 h 6857985"/>
                <a:gd name="connsiteX9033" fmla="*/ 1624149 w 6868353"/>
                <a:gd name="connsiteY9033" fmla="*/ 6328480 h 6857985"/>
                <a:gd name="connsiteX9034" fmla="*/ 1545266 w 6868353"/>
                <a:gd name="connsiteY9034" fmla="*/ 6275914 h 6857985"/>
                <a:gd name="connsiteX9035" fmla="*/ 1501039 w 6868353"/>
                <a:gd name="connsiteY9035" fmla="*/ 6245463 h 6857985"/>
                <a:gd name="connsiteX9036" fmla="*/ 1458001 w 6868353"/>
                <a:gd name="connsiteY9036" fmla="*/ 6213935 h 6857985"/>
                <a:gd name="connsiteX9037" fmla="*/ 1380661 w 6868353"/>
                <a:gd name="connsiteY9037" fmla="*/ 6162841 h 6857985"/>
                <a:gd name="connsiteX9038" fmla="*/ 1401783 w 6868353"/>
                <a:gd name="connsiteY9038" fmla="*/ 6171109 h 6857985"/>
                <a:gd name="connsiteX9039" fmla="*/ 1367268 w 6868353"/>
                <a:gd name="connsiteY9039" fmla="*/ 6142795 h 6857985"/>
                <a:gd name="connsiteX9040" fmla="*/ 1335613 w 6868353"/>
                <a:gd name="connsiteY9040" fmla="*/ 6115401 h 6857985"/>
                <a:gd name="connsiteX9041" fmla="*/ 1277908 w 6868353"/>
                <a:gd name="connsiteY9041" fmla="*/ 6067040 h 6857985"/>
                <a:gd name="connsiteX9042" fmla="*/ 1251845 w 6868353"/>
                <a:gd name="connsiteY9042" fmla="*/ 6046215 h 6857985"/>
                <a:gd name="connsiteX9043" fmla="*/ 1228316 w 6868353"/>
                <a:gd name="connsiteY9043" fmla="*/ 6026947 h 6857985"/>
                <a:gd name="connsiteX9044" fmla="*/ 1186722 w 6868353"/>
                <a:gd name="connsiteY9044" fmla="*/ 5995632 h 6857985"/>
                <a:gd name="connsiteX9045" fmla="*/ 1146487 w 6868353"/>
                <a:gd name="connsiteY9045" fmla="*/ 5952042 h 6857985"/>
                <a:gd name="connsiteX9046" fmla="*/ 1201106 w 6868353"/>
                <a:gd name="connsiteY9046" fmla="*/ 6010185 h 6857985"/>
                <a:gd name="connsiteX9047" fmla="*/ 1250712 w 6868353"/>
                <a:gd name="connsiteY9047" fmla="*/ 6055431 h 6857985"/>
                <a:gd name="connsiteX9048" fmla="*/ 1247952 w 6868353"/>
                <a:gd name="connsiteY9048" fmla="*/ 6060684 h 6857985"/>
                <a:gd name="connsiteX9049" fmla="*/ 1172282 w 6868353"/>
                <a:gd name="connsiteY9049" fmla="*/ 5998364 h 6857985"/>
                <a:gd name="connsiteX9050" fmla="*/ 1155789 w 6868353"/>
                <a:gd name="connsiteY9050" fmla="*/ 5974311 h 6857985"/>
                <a:gd name="connsiteX9051" fmla="*/ 1135884 w 6868353"/>
                <a:gd name="connsiteY9051" fmla="*/ 5954123 h 6857985"/>
                <a:gd name="connsiteX9052" fmla="*/ 1124331 w 6868353"/>
                <a:gd name="connsiteY9052" fmla="*/ 5943123 h 6857985"/>
                <a:gd name="connsiteX9053" fmla="*/ 1112623 w 6868353"/>
                <a:gd name="connsiteY9053" fmla="*/ 5931528 h 6857985"/>
                <a:gd name="connsiteX9054" fmla="*/ 1042390 w 6868353"/>
                <a:gd name="connsiteY9054" fmla="*/ 5872422 h 6857985"/>
                <a:gd name="connsiteX9055" fmla="*/ 1069996 w 6868353"/>
                <a:gd name="connsiteY9055" fmla="*/ 5903497 h 6857985"/>
                <a:gd name="connsiteX9056" fmla="*/ 995360 w 6868353"/>
                <a:gd name="connsiteY9056" fmla="*/ 5829922 h 6857985"/>
                <a:gd name="connsiteX9057" fmla="*/ 1048152 w 6868353"/>
                <a:gd name="connsiteY9057" fmla="*/ 5874050 h 6857985"/>
                <a:gd name="connsiteX9058" fmla="*/ 1026138 w 6868353"/>
                <a:gd name="connsiteY9058" fmla="*/ 5845339 h 6857985"/>
                <a:gd name="connsiteX9059" fmla="*/ 1008668 w 6868353"/>
                <a:gd name="connsiteY9059" fmla="*/ 5825449 h 6857985"/>
                <a:gd name="connsiteX9060" fmla="*/ 988522 w 6868353"/>
                <a:gd name="connsiteY9060" fmla="*/ 5801877 h 6857985"/>
                <a:gd name="connsiteX9061" fmla="*/ 940572 w 6868353"/>
                <a:gd name="connsiteY9061" fmla="*/ 5747867 h 6857985"/>
                <a:gd name="connsiteX9062" fmla="*/ 887129 w 6868353"/>
                <a:gd name="connsiteY9062" fmla="*/ 5687940 h 6857985"/>
                <a:gd name="connsiteX9063" fmla="*/ 833997 w 6868353"/>
                <a:gd name="connsiteY9063" fmla="*/ 5625932 h 6857985"/>
                <a:gd name="connsiteX9064" fmla="*/ 808344 w 6868353"/>
                <a:gd name="connsiteY9064" fmla="*/ 5596216 h 6857985"/>
                <a:gd name="connsiteX9065" fmla="*/ 796042 w 6868353"/>
                <a:gd name="connsiteY9065" fmla="*/ 5581918 h 6857985"/>
                <a:gd name="connsiteX9066" fmla="*/ 784659 w 6868353"/>
                <a:gd name="connsiteY9066" fmla="*/ 5567732 h 6857985"/>
                <a:gd name="connsiteX9067" fmla="*/ 715629 w 6868353"/>
                <a:gd name="connsiteY9067" fmla="*/ 5483030 h 6857985"/>
                <a:gd name="connsiteX9068" fmla="*/ 731400 w 6868353"/>
                <a:gd name="connsiteY9068" fmla="*/ 5508428 h 6857985"/>
                <a:gd name="connsiteX9069" fmla="*/ 690429 w 6868353"/>
                <a:gd name="connsiteY9069" fmla="*/ 5459501 h 6857985"/>
                <a:gd name="connsiteX9070" fmla="*/ 645084 w 6868353"/>
                <a:gd name="connsiteY9070" fmla="*/ 5373921 h 6857985"/>
                <a:gd name="connsiteX9071" fmla="*/ 647675 w 6868353"/>
                <a:gd name="connsiteY9071" fmla="*/ 5387894 h 6857985"/>
                <a:gd name="connsiteX9072" fmla="*/ 602641 w 6868353"/>
                <a:gd name="connsiteY9072" fmla="*/ 5325914 h 6857985"/>
                <a:gd name="connsiteX9073" fmla="*/ 554577 w 6868353"/>
                <a:gd name="connsiteY9073" fmla="*/ 5242968 h 6857985"/>
                <a:gd name="connsiteX9074" fmla="*/ 530369 w 6868353"/>
                <a:gd name="connsiteY9074" fmla="*/ 5200085 h 6857985"/>
                <a:gd name="connsiteX9075" fmla="*/ 518533 w 6868353"/>
                <a:gd name="connsiteY9075" fmla="*/ 5179317 h 6857985"/>
                <a:gd name="connsiteX9076" fmla="*/ 507703 w 6868353"/>
                <a:gd name="connsiteY9076" fmla="*/ 5158987 h 6857985"/>
                <a:gd name="connsiteX9077" fmla="*/ 468006 w 6868353"/>
                <a:gd name="connsiteY9077" fmla="*/ 5092250 h 6857985"/>
                <a:gd name="connsiteX9078" fmla="*/ 466194 w 6868353"/>
                <a:gd name="connsiteY9078" fmla="*/ 5070987 h 6857985"/>
                <a:gd name="connsiteX9079" fmla="*/ 399429 w 6868353"/>
                <a:gd name="connsiteY9079" fmla="*/ 4959556 h 6857985"/>
                <a:gd name="connsiteX9080" fmla="*/ 366061 w 6868353"/>
                <a:gd name="connsiteY9080" fmla="*/ 4896670 h 6857985"/>
                <a:gd name="connsiteX9081" fmla="*/ 335297 w 6868353"/>
                <a:gd name="connsiteY9081" fmla="*/ 4829975 h 6857985"/>
                <a:gd name="connsiteX9082" fmla="*/ 279108 w 6868353"/>
                <a:gd name="connsiteY9082" fmla="*/ 4692552 h 6857985"/>
                <a:gd name="connsiteX9083" fmla="*/ 255253 w 6868353"/>
                <a:gd name="connsiteY9083" fmla="*/ 4624315 h 6857985"/>
                <a:gd name="connsiteX9084" fmla="*/ 234244 w 6868353"/>
                <a:gd name="connsiteY9084" fmla="*/ 4558456 h 6857985"/>
                <a:gd name="connsiteX9085" fmla="*/ 224744 w 6868353"/>
                <a:gd name="connsiteY9085" fmla="*/ 4557465 h 6857985"/>
                <a:gd name="connsiteX9086" fmla="*/ 192622 w 6868353"/>
                <a:gd name="connsiteY9086" fmla="*/ 4439408 h 6857985"/>
                <a:gd name="connsiteX9087" fmla="*/ 175860 w 6868353"/>
                <a:gd name="connsiteY9087" fmla="*/ 4377428 h 6857985"/>
                <a:gd name="connsiteX9088" fmla="*/ 158800 w 6868353"/>
                <a:gd name="connsiteY9088" fmla="*/ 4313325 h 6857985"/>
                <a:gd name="connsiteX9089" fmla="*/ 141005 w 6868353"/>
                <a:gd name="connsiteY9089" fmla="*/ 4247168 h 6857985"/>
                <a:gd name="connsiteX9090" fmla="*/ 125022 w 6868353"/>
                <a:gd name="connsiteY9090" fmla="*/ 4178407 h 6857985"/>
                <a:gd name="connsiteX9091" fmla="*/ 94032 w 6868353"/>
                <a:gd name="connsiteY9091" fmla="*/ 4033905 h 6857985"/>
                <a:gd name="connsiteX9092" fmla="*/ 106462 w 6868353"/>
                <a:gd name="connsiteY9092" fmla="*/ 4050512 h 6857985"/>
                <a:gd name="connsiteX9093" fmla="*/ 116173 w 6868353"/>
                <a:gd name="connsiteY9093" fmla="*/ 4100430 h 6857985"/>
                <a:gd name="connsiteX9094" fmla="*/ 139150 w 6868353"/>
                <a:gd name="connsiteY9094" fmla="*/ 4159224 h 6857985"/>
                <a:gd name="connsiteX9095" fmla="*/ 140609 w 6868353"/>
                <a:gd name="connsiteY9095" fmla="*/ 4204867 h 6857985"/>
                <a:gd name="connsiteX9096" fmla="*/ 160018 w 6868353"/>
                <a:gd name="connsiteY9096" fmla="*/ 4276828 h 6857985"/>
                <a:gd name="connsiteX9097" fmla="*/ 161915 w 6868353"/>
                <a:gd name="connsiteY9097" fmla="*/ 4249957 h 6857985"/>
                <a:gd name="connsiteX9098" fmla="*/ 161023 w 6868353"/>
                <a:gd name="connsiteY9098" fmla="*/ 4218698 h 6857985"/>
                <a:gd name="connsiteX9099" fmla="*/ 142123 w 6868353"/>
                <a:gd name="connsiteY9099" fmla="*/ 4145152 h 6857985"/>
                <a:gd name="connsiteX9100" fmla="*/ 163727 w 6868353"/>
                <a:gd name="connsiteY9100" fmla="*/ 4221856 h 6857985"/>
                <a:gd name="connsiteX9101" fmla="*/ 167068 w 6868353"/>
                <a:gd name="connsiteY9101" fmla="*/ 4247183 h 6857985"/>
                <a:gd name="connsiteX9102" fmla="*/ 170013 w 6868353"/>
                <a:gd name="connsiteY9102" fmla="*/ 4270613 h 6857985"/>
                <a:gd name="connsiteX9103" fmla="*/ 170282 w 6868353"/>
                <a:gd name="connsiteY9103" fmla="*/ 4303924 h 6857985"/>
                <a:gd name="connsiteX9104" fmla="*/ 183590 w 6868353"/>
                <a:gd name="connsiteY9104" fmla="*/ 4342418 h 6857985"/>
                <a:gd name="connsiteX9105" fmla="*/ 185388 w 6868353"/>
                <a:gd name="connsiteY9105" fmla="*/ 4393596 h 6857985"/>
                <a:gd name="connsiteX9106" fmla="*/ 198993 w 6868353"/>
                <a:gd name="connsiteY9106" fmla="*/ 4399244 h 6857985"/>
                <a:gd name="connsiteX9107" fmla="*/ 209002 w 6868353"/>
                <a:gd name="connsiteY9107" fmla="*/ 4439578 h 6857985"/>
                <a:gd name="connsiteX9108" fmla="*/ 213192 w 6868353"/>
                <a:gd name="connsiteY9108" fmla="*/ 4483862 h 6857985"/>
                <a:gd name="connsiteX9109" fmla="*/ 233267 w 6868353"/>
                <a:gd name="connsiteY9109" fmla="*/ 4548248 h 6857985"/>
                <a:gd name="connsiteX9110" fmla="*/ 242611 w 6868353"/>
                <a:gd name="connsiteY9110" fmla="*/ 4576903 h 6857985"/>
                <a:gd name="connsiteX9111" fmla="*/ 252620 w 6868353"/>
                <a:gd name="connsiteY9111" fmla="*/ 4603291 h 6857985"/>
                <a:gd name="connsiteX9112" fmla="*/ 289131 w 6868353"/>
                <a:gd name="connsiteY9112" fmla="*/ 4696233 h 6857985"/>
                <a:gd name="connsiteX9113" fmla="*/ 306474 w 6868353"/>
                <a:gd name="connsiteY9113" fmla="*/ 4739554 h 6857985"/>
                <a:gd name="connsiteX9114" fmla="*/ 325331 w 6868353"/>
                <a:gd name="connsiteY9114" fmla="*/ 4783710 h 6857985"/>
                <a:gd name="connsiteX9115" fmla="*/ 366089 w 6868353"/>
                <a:gd name="connsiteY9115" fmla="*/ 4886321 h 6857985"/>
                <a:gd name="connsiteX9116" fmla="*/ 402119 w 6868353"/>
                <a:gd name="connsiteY9116" fmla="*/ 4952987 h 6857985"/>
                <a:gd name="connsiteX9117" fmla="*/ 431948 w 6868353"/>
                <a:gd name="connsiteY9117" fmla="*/ 4980367 h 6857985"/>
                <a:gd name="connsiteX9118" fmla="*/ 453156 w 6868353"/>
                <a:gd name="connsiteY9118" fmla="*/ 5038029 h 6857985"/>
                <a:gd name="connsiteX9119" fmla="*/ 477025 w 6868353"/>
                <a:gd name="connsiteY9119" fmla="*/ 5084436 h 6857985"/>
                <a:gd name="connsiteX9120" fmla="*/ 491635 w 6868353"/>
                <a:gd name="connsiteY9120" fmla="*/ 5086701 h 6857985"/>
                <a:gd name="connsiteX9121" fmla="*/ 470484 w 6868353"/>
                <a:gd name="connsiteY9121" fmla="*/ 5048717 h 6857985"/>
                <a:gd name="connsiteX9122" fmla="*/ 457219 w 6868353"/>
                <a:gd name="connsiteY9122" fmla="*/ 5030723 h 6857985"/>
                <a:gd name="connsiteX9123" fmla="*/ 442410 w 6868353"/>
                <a:gd name="connsiteY9123" fmla="*/ 5001333 h 6857985"/>
                <a:gd name="connsiteX9124" fmla="*/ 405800 w 6868353"/>
                <a:gd name="connsiteY9124" fmla="*/ 4921034 h 6857985"/>
                <a:gd name="connsiteX9125" fmla="*/ 441235 w 6868353"/>
                <a:gd name="connsiteY9125" fmla="*/ 4972920 h 6857985"/>
                <a:gd name="connsiteX9126" fmla="*/ 392719 w 6868353"/>
                <a:gd name="connsiteY9126" fmla="*/ 4869729 h 6857985"/>
                <a:gd name="connsiteX9127" fmla="*/ 343183 w 6868353"/>
                <a:gd name="connsiteY9127" fmla="*/ 4761370 h 6857985"/>
                <a:gd name="connsiteX9128" fmla="*/ 328955 w 6868353"/>
                <a:gd name="connsiteY9128" fmla="*/ 4750426 h 6857985"/>
                <a:gd name="connsiteX9129" fmla="*/ 329196 w 6868353"/>
                <a:gd name="connsiteY9129" fmla="*/ 4736312 h 6857985"/>
                <a:gd name="connsiteX9130" fmla="*/ 319158 w 6868353"/>
                <a:gd name="connsiteY9130" fmla="*/ 4702406 h 6857985"/>
                <a:gd name="connsiteX9131" fmla="*/ 304081 w 6868353"/>
                <a:gd name="connsiteY9131" fmla="*/ 4663827 h 6857985"/>
                <a:gd name="connsiteX9132" fmla="*/ 315817 w 6868353"/>
                <a:gd name="connsiteY9132" fmla="*/ 4710857 h 6857985"/>
                <a:gd name="connsiteX9133" fmla="*/ 294100 w 6868353"/>
                <a:gd name="connsiteY9133" fmla="*/ 4670311 h 6857985"/>
                <a:gd name="connsiteX9134" fmla="*/ 287531 w 6868353"/>
                <a:gd name="connsiteY9134" fmla="*/ 4620067 h 6857985"/>
                <a:gd name="connsiteX9135" fmla="*/ 262558 w 6868353"/>
                <a:gd name="connsiteY9135" fmla="*/ 4564600 h 6857985"/>
                <a:gd name="connsiteX9136" fmla="*/ 253384 w 6868353"/>
                <a:gd name="connsiteY9136" fmla="*/ 4513535 h 6857985"/>
                <a:gd name="connsiteX9137" fmla="*/ 220455 w 6868353"/>
                <a:gd name="connsiteY9137" fmla="*/ 4421301 h 6857985"/>
                <a:gd name="connsiteX9138" fmla="*/ 216547 w 6868353"/>
                <a:gd name="connsiteY9138" fmla="*/ 4409565 h 6857985"/>
                <a:gd name="connsiteX9139" fmla="*/ 213164 w 6868353"/>
                <a:gd name="connsiteY9139" fmla="*/ 4397673 h 6857985"/>
                <a:gd name="connsiteX9140" fmla="*/ 206510 w 6868353"/>
                <a:gd name="connsiteY9140" fmla="*/ 4373804 h 6857985"/>
                <a:gd name="connsiteX9141" fmla="*/ 193585 w 6868353"/>
                <a:gd name="connsiteY9141" fmla="*/ 4325868 h 6857985"/>
                <a:gd name="connsiteX9142" fmla="*/ 181070 w 6868353"/>
                <a:gd name="connsiteY9142" fmla="*/ 4277918 h 6857985"/>
                <a:gd name="connsiteX9143" fmla="*/ 169489 w 6868353"/>
                <a:gd name="connsiteY9143" fmla="*/ 4230109 h 6857985"/>
                <a:gd name="connsiteX9144" fmla="*/ 149046 w 6868353"/>
                <a:gd name="connsiteY9144" fmla="*/ 4135822 h 6857985"/>
                <a:gd name="connsiteX9145" fmla="*/ 158447 w 6868353"/>
                <a:gd name="connsiteY9145" fmla="*/ 4137847 h 6857985"/>
                <a:gd name="connsiteX9146" fmla="*/ 146908 w 6868353"/>
                <a:gd name="connsiteY9146" fmla="*/ 4087886 h 6857985"/>
                <a:gd name="connsiteX9147" fmla="*/ 136630 w 6868353"/>
                <a:gd name="connsiteY9147" fmla="*/ 4041295 h 6857985"/>
                <a:gd name="connsiteX9148" fmla="*/ 143893 w 6868353"/>
                <a:gd name="connsiteY9148" fmla="*/ 4013689 h 6857985"/>
                <a:gd name="connsiteX9149" fmla="*/ 156493 w 6868353"/>
                <a:gd name="connsiteY9149" fmla="*/ 4059515 h 6857985"/>
                <a:gd name="connsiteX9150" fmla="*/ 174756 w 6868353"/>
                <a:gd name="connsiteY9150" fmla="*/ 4130754 h 6857985"/>
                <a:gd name="connsiteX9151" fmla="*/ 168328 w 6868353"/>
                <a:gd name="connsiteY9151" fmla="*/ 4083172 h 6857985"/>
                <a:gd name="connsiteX9152" fmla="*/ 158659 w 6868353"/>
                <a:gd name="connsiteY9152" fmla="*/ 4036708 h 6857985"/>
                <a:gd name="connsiteX9153" fmla="*/ 138188 w 6868353"/>
                <a:gd name="connsiteY9153" fmla="*/ 3978961 h 6857985"/>
                <a:gd name="connsiteX9154" fmla="*/ 134747 w 6868353"/>
                <a:gd name="connsiteY9154" fmla="*/ 3900885 h 6857985"/>
                <a:gd name="connsiteX9155" fmla="*/ 126451 w 6868353"/>
                <a:gd name="connsiteY9155" fmla="*/ 3879663 h 6857985"/>
                <a:gd name="connsiteX9156" fmla="*/ 121496 w 6868353"/>
                <a:gd name="connsiteY9156" fmla="*/ 3911687 h 6857985"/>
                <a:gd name="connsiteX9157" fmla="*/ 136376 w 6868353"/>
                <a:gd name="connsiteY9157" fmla="*/ 3985842 h 6857985"/>
                <a:gd name="connsiteX9158" fmla="*/ 130783 w 6868353"/>
                <a:gd name="connsiteY9158" fmla="*/ 3969618 h 6857985"/>
                <a:gd name="connsiteX9159" fmla="*/ 134634 w 6868353"/>
                <a:gd name="connsiteY9159" fmla="*/ 4011155 h 6857985"/>
                <a:gd name="connsiteX9160" fmla="*/ 119500 w 6868353"/>
                <a:gd name="connsiteY9160" fmla="*/ 3918227 h 6857985"/>
                <a:gd name="connsiteX9161" fmla="*/ 130274 w 6868353"/>
                <a:gd name="connsiteY9161" fmla="*/ 3836116 h 6857985"/>
                <a:gd name="connsiteX9162" fmla="*/ 115267 w 6868353"/>
                <a:gd name="connsiteY9162" fmla="*/ 3750791 h 6857985"/>
                <a:gd name="connsiteX9163" fmla="*/ 113795 w 6868353"/>
                <a:gd name="connsiteY9163" fmla="*/ 3736591 h 6857985"/>
                <a:gd name="connsiteX9164" fmla="*/ 112875 w 6868353"/>
                <a:gd name="connsiteY9164" fmla="*/ 3721641 h 6857985"/>
                <a:gd name="connsiteX9165" fmla="*/ 111006 w 6868353"/>
                <a:gd name="connsiteY9165" fmla="*/ 3689561 h 6857985"/>
                <a:gd name="connsiteX9166" fmla="*/ 105924 w 6868353"/>
                <a:gd name="connsiteY9166" fmla="*/ 3616935 h 6857985"/>
                <a:gd name="connsiteX9167" fmla="*/ 114885 w 6868353"/>
                <a:gd name="connsiteY9167" fmla="*/ 3620347 h 6857985"/>
                <a:gd name="connsiteX9168" fmla="*/ 104564 w 6868353"/>
                <a:gd name="connsiteY9168" fmla="*/ 3593505 h 6857985"/>
                <a:gd name="connsiteX9169" fmla="*/ 104876 w 6868353"/>
                <a:gd name="connsiteY9169" fmla="*/ 3562133 h 6857985"/>
                <a:gd name="connsiteX9170" fmla="*/ 108175 w 6868353"/>
                <a:gd name="connsiteY9170" fmla="*/ 3533536 h 6857985"/>
                <a:gd name="connsiteX9171" fmla="*/ 99553 w 6868353"/>
                <a:gd name="connsiteY9171" fmla="*/ 3541647 h 6857985"/>
                <a:gd name="connsiteX9172" fmla="*/ 105017 w 6868353"/>
                <a:gd name="connsiteY9172" fmla="*/ 3437409 h 6857985"/>
                <a:gd name="connsiteX9173" fmla="*/ 106405 w 6868353"/>
                <a:gd name="connsiteY9173" fmla="*/ 3391356 h 6857985"/>
                <a:gd name="connsiteX9174" fmla="*/ 109137 w 6868353"/>
                <a:gd name="connsiteY9174" fmla="*/ 3347185 h 6857985"/>
                <a:gd name="connsiteX9175" fmla="*/ 116003 w 6868353"/>
                <a:gd name="connsiteY9175" fmla="*/ 3258010 h 6857985"/>
                <a:gd name="connsiteX9176" fmla="*/ 121284 w 6868353"/>
                <a:gd name="connsiteY9176" fmla="*/ 3209889 h 6857985"/>
                <a:gd name="connsiteX9177" fmla="*/ 130401 w 6868353"/>
                <a:gd name="connsiteY9177" fmla="*/ 3157494 h 6857985"/>
                <a:gd name="connsiteX9178" fmla="*/ 121001 w 6868353"/>
                <a:gd name="connsiteY9178" fmla="*/ 3164602 h 6857985"/>
                <a:gd name="connsiteX9179" fmla="*/ 123096 w 6868353"/>
                <a:gd name="connsiteY9179" fmla="*/ 3141214 h 6857985"/>
                <a:gd name="connsiteX9180" fmla="*/ 138980 w 6868353"/>
                <a:gd name="connsiteY9180" fmla="*/ 3037625 h 6857985"/>
                <a:gd name="connsiteX9181" fmla="*/ 145181 w 6868353"/>
                <a:gd name="connsiteY9181" fmla="*/ 2971469 h 6857985"/>
                <a:gd name="connsiteX9182" fmla="*/ 174699 w 6868353"/>
                <a:gd name="connsiteY9182" fmla="*/ 2888877 h 6857985"/>
                <a:gd name="connsiteX9183" fmla="*/ 171188 w 6868353"/>
                <a:gd name="connsiteY9183" fmla="*/ 2878358 h 6857985"/>
                <a:gd name="connsiteX9184" fmla="*/ 170763 w 6868353"/>
                <a:gd name="connsiteY9184" fmla="*/ 2860265 h 6857985"/>
                <a:gd name="connsiteX9185" fmla="*/ 182995 w 6868353"/>
                <a:gd name="connsiteY9185" fmla="*/ 2842653 h 6857985"/>
                <a:gd name="connsiteX9186" fmla="*/ 183349 w 6868353"/>
                <a:gd name="connsiteY9186" fmla="*/ 2825354 h 6857985"/>
                <a:gd name="connsiteX9187" fmla="*/ 165667 w 6868353"/>
                <a:gd name="connsiteY9187" fmla="*/ 2872398 h 6857985"/>
                <a:gd name="connsiteX9188" fmla="*/ 160768 w 6868353"/>
                <a:gd name="connsiteY9188" fmla="*/ 2898348 h 6857985"/>
                <a:gd name="connsiteX9189" fmla="*/ 140368 w 6868353"/>
                <a:gd name="connsiteY9189" fmla="*/ 2943028 h 6857985"/>
                <a:gd name="connsiteX9190" fmla="*/ 154695 w 6868353"/>
                <a:gd name="connsiteY9190" fmla="*/ 2866735 h 6857985"/>
                <a:gd name="connsiteX9191" fmla="*/ 125149 w 6868353"/>
                <a:gd name="connsiteY9191" fmla="*/ 2958898 h 6857985"/>
                <a:gd name="connsiteX9192" fmla="*/ 121369 w 6868353"/>
                <a:gd name="connsiteY9192" fmla="*/ 3004214 h 6857985"/>
                <a:gd name="connsiteX9193" fmla="*/ 112988 w 6868353"/>
                <a:gd name="connsiteY9193" fmla="*/ 3061126 h 6857985"/>
                <a:gd name="connsiteX9194" fmla="*/ 128320 w 6868353"/>
                <a:gd name="connsiteY9194" fmla="*/ 3053581 h 6857985"/>
                <a:gd name="connsiteX9195" fmla="*/ 120364 w 6868353"/>
                <a:gd name="connsiteY9195" fmla="*/ 3106798 h 6857985"/>
                <a:gd name="connsiteX9196" fmla="*/ 106419 w 6868353"/>
                <a:gd name="connsiteY9196" fmla="*/ 3131671 h 6857985"/>
                <a:gd name="connsiteX9197" fmla="*/ 111969 w 6868353"/>
                <a:gd name="connsiteY9197" fmla="*/ 3200531 h 6857985"/>
                <a:gd name="connsiteX9198" fmla="*/ 103559 w 6868353"/>
                <a:gd name="connsiteY9198" fmla="*/ 3232569 h 6857985"/>
                <a:gd name="connsiteX9199" fmla="*/ 98250 w 6868353"/>
                <a:gd name="connsiteY9199" fmla="*/ 3269803 h 6857985"/>
                <a:gd name="connsiteX9200" fmla="*/ 87916 w 6868353"/>
                <a:gd name="connsiteY9200" fmla="*/ 3344538 h 6857985"/>
                <a:gd name="connsiteX9201" fmla="*/ 96495 w 6868353"/>
                <a:gd name="connsiteY9201" fmla="*/ 3348772 h 6857985"/>
                <a:gd name="connsiteX9202" fmla="*/ 90393 w 6868353"/>
                <a:gd name="connsiteY9202" fmla="*/ 3408783 h 6857985"/>
                <a:gd name="connsiteX9203" fmla="*/ 95830 w 6868353"/>
                <a:gd name="connsiteY9203" fmla="*/ 3477870 h 6857985"/>
                <a:gd name="connsiteX9204" fmla="*/ 85226 w 6868353"/>
                <a:gd name="connsiteY9204" fmla="*/ 3437989 h 6857985"/>
                <a:gd name="connsiteX9205" fmla="*/ 83145 w 6868353"/>
                <a:gd name="connsiteY9205" fmla="*/ 3404098 h 6857985"/>
                <a:gd name="connsiteX9206" fmla="*/ 82862 w 6868353"/>
                <a:gd name="connsiteY9206" fmla="*/ 3384632 h 6857985"/>
                <a:gd name="connsiteX9207" fmla="*/ 83796 w 6868353"/>
                <a:gd name="connsiteY9207" fmla="*/ 3363862 h 6857985"/>
                <a:gd name="connsiteX9208" fmla="*/ 91540 w 6868353"/>
                <a:gd name="connsiteY9208" fmla="*/ 3273285 h 6857985"/>
                <a:gd name="connsiteX9209" fmla="*/ 104635 w 6868353"/>
                <a:gd name="connsiteY9209" fmla="*/ 3184153 h 6857985"/>
                <a:gd name="connsiteX9210" fmla="*/ 92786 w 6868353"/>
                <a:gd name="connsiteY9210" fmla="*/ 3185822 h 6857985"/>
                <a:gd name="connsiteX9211" fmla="*/ 106277 w 6868353"/>
                <a:gd name="connsiteY9211" fmla="*/ 3081584 h 6857985"/>
                <a:gd name="connsiteX9212" fmla="*/ 112521 w 6868353"/>
                <a:gd name="connsiteY9212" fmla="*/ 3030858 h 6857985"/>
                <a:gd name="connsiteX9213" fmla="*/ 119727 w 6868353"/>
                <a:gd name="connsiteY9213" fmla="*/ 2982399 h 6857985"/>
                <a:gd name="connsiteX9214" fmla="*/ 141543 w 6868353"/>
                <a:gd name="connsiteY9214" fmla="*/ 2826869 h 6857985"/>
                <a:gd name="connsiteX9215" fmla="*/ 182075 w 6868353"/>
                <a:gd name="connsiteY9215" fmla="*/ 2710128 h 6857985"/>
                <a:gd name="connsiteX9216" fmla="*/ 179909 w 6868353"/>
                <a:gd name="connsiteY9216" fmla="*/ 2681148 h 6857985"/>
                <a:gd name="connsiteX9217" fmla="*/ 171485 w 6868353"/>
                <a:gd name="connsiteY9217" fmla="*/ 2704607 h 6857985"/>
                <a:gd name="connsiteX9218" fmla="*/ 165596 w 6868353"/>
                <a:gd name="connsiteY9218" fmla="*/ 2733460 h 6857985"/>
                <a:gd name="connsiteX9219" fmla="*/ 166743 w 6868353"/>
                <a:gd name="connsiteY9219" fmla="*/ 2698448 h 6857985"/>
                <a:gd name="connsiteX9220" fmla="*/ 183632 w 6868353"/>
                <a:gd name="connsiteY9220" fmla="*/ 2629050 h 6857985"/>
                <a:gd name="connsiteX9221" fmla="*/ 204103 w 6868353"/>
                <a:gd name="connsiteY9221" fmla="*/ 2594662 h 6857985"/>
                <a:gd name="connsiteX9222" fmla="*/ 191461 w 6868353"/>
                <a:gd name="connsiteY9222" fmla="*/ 2658243 h 6857985"/>
                <a:gd name="connsiteX9223" fmla="*/ 214693 w 6868353"/>
                <a:gd name="connsiteY9223" fmla="*/ 2612444 h 6857985"/>
                <a:gd name="connsiteX9224" fmla="*/ 228185 w 6868353"/>
                <a:gd name="connsiteY9224" fmla="*/ 2618517 h 6857985"/>
                <a:gd name="connsiteX9225" fmla="*/ 201838 w 6868353"/>
                <a:gd name="connsiteY9225" fmla="*/ 2652551 h 6857985"/>
                <a:gd name="connsiteX9226" fmla="*/ 183547 w 6868353"/>
                <a:gd name="connsiteY9226" fmla="*/ 2705329 h 6857985"/>
                <a:gd name="connsiteX9227" fmla="*/ 167776 w 6868353"/>
                <a:gd name="connsiteY9227" fmla="*/ 2760755 h 6857985"/>
                <a:gd name="connsiteX9228" fmla="*/ 144884 w 6868353"/>
                <a:gd name="connsiteY9228" fmla="*/ 2855734 h 6857985"/>
                <a:gd name="connsiteX9229" fmla="*/ 156875 w 6868353"/>
                <a:gd name="connsiteY9229" fmla="*/ 2855126 h 6857985"/>
                <a:gd name="connsiteX9230" fmla="*/ 184779 w 6868353"/>
                <a:gd name="connsiteY9230" fmla="*/ 2756450 h 6857985"/>
                <a:gd name="connsiteX9231" fmla="*/ 165737 w 6868353"/>
                <a:gd name="connsiteY9231" fmla="*/ 2808762 h 6857985"/>
                <a:gd name="connsiteX9232" fmla="*/ 189847 w 6868353"/>
                <a:gd name="connsiteY9232" fmla="*/ 2715849 h 6857985"/>
                <a:gd name="connsiteX9233" fmla="*/ 191192 w 6868353"/>
                <a:gd name="connsiteY9233" fmla="*/ 2738981 h 6857985"/>
                <a:gd name="connsiteX9234" fmla="*/ 205859 w 6868353"/>
                <a:gd name="connsiteY9234" fmla="*/ 2709973 h 6857985"/>
                <a:gd name="connsiteX9235" fmla="*/ 223343 w 6868353"/>
                <a:gd name="connsiteY9235" fmla="*/ 2687294 h 6857985"/>
                <a:gd name="connsiteX9236" fmla="*/ 219719 w 6868353"/>
                <a:gd name="connsiteY9236" fmla="*/ 2652963 h 6857985"/>
                <a:gd name="connsiteX9237" fmla="*/ 241322 w 6868353"/>
                <a:gd name="connsiteY9237" fmla="*/ 2601670 h 6857985"/>
                <a:gd name="connsiteX9238" fmla="*/ 256018 w 6868353"/>
                <a:gd name="connsiteY9238" fmla="*/ 2590826 h 6857985"/>
                <a:gd name="connsiteX9239" fmla="*/ 241620 w 6868353"/>
                <a:gd name="connsiteY9239" fmla="*/ 2624760 h 6857985"/>
                <a:gd name="connsiteX9240" fmla="*/ 267683 w 6868353"/>
                <a:gd name="connsiteY9240" fmla="*/ 2568189 h 6857985"/>
                <a:gd name="connsiteX9241" fmla="*/ 222210 w 6868353"/>
                <a:gd name="connsiteY9241" fmla="*/ 2618418 h 6857985"/>
                <a:gd name="connsiteX9242" fmla="*/ 240855 w 6868353"/>
                <a:gd name="connsiteY9242" fmla="*/ 2555518 h 6857985"/>
                <a:gd name="connsiteX9243" fmla="*/ 272355 w 6868353"/>
                <a:gd name="connsiteY9243" fmla="*/ 2539988 h 6857985"/>
                <a:gd name="connsiteX9244" fmla="*/ 304279 w 6868353"/>
                <a:gd name="connsiteY9244" fmla="*/ 2473463 h 6857985"/>
                <a:gd name="connsiteX9245" fmla="*/ 263153 w 6868353"/>
                <a:gd name="connsiteY9245" fmla="*/ 2499257 h 6857985"/>
                <a:gd name="connsiteX9246" fmla="*/ 237826 w 6868353"/>
                <a:gd name="connsiteY9246" fmla="*/ 2543824 h 6857985"/>
                <a:gd name="connsiteX9247" fmla="*/ 224773 w 6868353"/>
                <a:gd name="connsiteY9247" fmla="*/ 2583790 h 6857985"/>
                <a:gd name="connsiteX9248" fmla="*/ 233508 w 6868353"/>
                <a:gd name="connsiteY9248" fmla="*/ 2549275 h 6857985"/>
                <a:gd name="connsiteX9249" fmla="*/ 241903 w 6868353"/>
                <a:gd name="connsiteY9249" fmla="*/ 2509465 h 6857985"/>
                <a:gd name="connsiteX9250" fmla="*/ 291906 w 6868353"/>
                <a:gd name="connsiteY9250" fmla="*/ 2443733 h 6857985"/>
                <a:gd name="connsiteX9251" fmla="*/ 272836 w 6868353"/>
                <a:gd name="connsiteY9251" fmla="*/ 2436400 h 6857985"/>
                <a:gd name="connsiteX9252" fmla="*/ 294964 w 6868353"/>
                <a:gd name="connsiteY9252" fmla="*/ 2403527 h 6857985"/>
                <a:gd name="connsiteX9253" fmla="*/ 271576 w 6868353"/>
                <a:gd name="connsiteY9253" fmla="*/ 2430482 h 6857985"/>
                <a:gd name="connsiteX9254" fmla="*/ 266565 w 6868353"/>
                <a:gd name="connsiteY9254" fmla="*/ 2406868 h 6857985"/>
                <a:gd name="connsiteX9255" fmla="*/ 279773 w 6868353"/>
                <a:gd name="connsiteY9255" fmla="*/ 2378455 h 6857985"/>
                <a:gd name="connsiteX9256" fmla="*/ 286696 w 6868353"/>
                <a:gd name="connsiteY9256" fmla="*/ 2359258 h 6857985"/>
                <a:gd name="connsiteX9257" fmla="*/ 304845 w 6868353"/>
                <a:gd name="connsiteY9257" fmla="*/ 2329245 h 6857985"/>
                <a:gd name="connsiteX9258" fmla="*/ 297908 w 6868353"/>
                <a:gd name="connsiteY9258" fmla="*/ 2322633 h 6857985"/>
                <a:gd name="connsiteX9259" fmla="*/ 328955 w 6868353"/>
                <a:gd name="connsiteY9259" fmla="*/ 2281761 h 6857985"/>
                <a:gd name="connsiteX9260" fmla="*/ 347940 w 6868353"/>
                <a:gd name="connsiteY9260" fmla="*/ 2252102 h 6857985"/>
                <a:gd name="connsiteX9261" fmla="*/ 357298 w 6868353"/>
                <a:gd name="connsiteY9261" fmla="*/ 2232636 h 6857985"/>
                <a:gd name="connsiteX9262" fmla="*/ 367080 w 6868353"/>
                <a:gd name="connsiteY9262" fmla="*/ 2209560 h 6857985"/>
                <a:gd name="connsiteX9263" fmla="*/ 362026 w 6868353"/>
                <a:gd name="connsiteY9263" fmla="*/ 2234746 h 6857985"/>
                <a:gd name="connsiteX9264" fmla="*/ 356703 w 6868353"/>
                <a:gd name="connsiteY9264" fmla="*/ 2260540 h 6857985"/>
                <a:gd name="connsiteX9265" fmla="*/ 329521 w 6868353"/>
                <a:gd name="connsiteY9265" fmla="*/ 2338050 h 6857985"/>
                <a:gd name="connsiteX9266" fmla="*/ 327681 w 6868353"/>
                <a:gd name="connsiteY9266" fmla="*/ 2360787 h 6857985"/>
                <a:gd name="connsiteX9267" fmla="*/ 365665 w 6868353"/>
                <a:gd name="connsiteY9267" fmla="*/ 2267095 h 6857985"/>
                <a:gd name="connsiteX9268" fmla="*/ 395848 w 6868353"/>
                <a:gd name="connsiteY9268" fmla="*/ 2208456 h 6857985"/>
                <a:gd name="connsiteX9269" fmla="*/ 391501 w 6868353"/>
                <a:gd name="connsiteY9269" fmla="*/ 2172865 h 6857985"/>
                <a:gd name="connsiteX9270" fmla="*/ 411477 w 6868353"/>
                <a:gd name="connsiteY9270" fmla="*/ 2147170 h 6857985"/>
                <a:gd name="connsiteX9271" fmla="*/ 394517 w 6868353"/>
                <a:gd name="connsiteY9271" fmla="*/ 2150128 h 6857985"/>
                <a:gd name="connsiteX9272" fmla="*/ 420184 w 6868353"/>
                <a:gd name="connsiteY9272" fmla="*/ 2125877 h 6857985"/>
                <a:gd name="connsiteX9273" fmla="*/ 438091 w 6868353"/>
                <a:gd name="connsiteY9273" fmla="*/ 2099823 h 6857985"/>
                <a:gd name="connsiteX9274" fmla="*/ 444618 w 6868353"/>
                <a:gd name="connsiteY9274" fmla="*/ 2089588 h 6857985"/>
                <a:gd name="connsiteX9275" fmla="*/ 444219 w 6868353"/>
                <a:gd name="connsiteY9275" fmla="*/ 2079557 h 6857985"/>
                <a:gd name="connsiteX9276" fmla="*/ 440060 w 6868353"/>
                <a:gd name="connsiteY9276" fmla="*/ 2079400 h 6857985"/>
                <a:gd name="connsiteX9277" fmla="*/ 413657 w 6868353"/>
                <a:gd name="connsiteY9277" fmla="*/ 2118742 h 6857985"/>
                <a:gd name="connsiteX9278" fmla="*/ 396116 w 6868353"/>
                <a:gd name="connsiteY9278" fmla="*/ 2115415 h 6857985"/>
                <a:gd name="connsiteX9279" fmla="*/ 343961 w 6868353"/>
                <a:gd name="connsiteY9279" fmla="*/ 2212123 h 6857985"/>
                <a:gd name="connsiteX9280" fmla="*/ 368411 w 6868353"/>
                <a:gd name="connsiteY9280" fmla="*/ 2175215 h 6857985"/>
                <a:gd name="connsiteX9281" fmla="*/ 395026 w 6868353"/>
                <a:gd name="connsiteY9281" fmla="*/ 2156301 h 6857985"/>
                <a:gd name="connsiteX9282" fmla="*/ 368793 w 6868353"/>
                <a:gd name="connsiteY9282" fmla="*/ 2201590 h 6857985"/>
                <a:gd name="connsiteX9283" fmla="*/ 344159 w 6868353"/>
                <a:gd name="connsiteY9283" fmla="*/ 2252980 h 6857985"/>
                <a:gd name="connsiteX9284" fmla="*/ 336373 w 6868353"/>
                <a:gd name="connsiteY9284" fmla="*/ 2240239 h 6857985"/>
                <a:gd name="connsiteX9285" fmla="*/ 325330 w 6868353"/>
                <a:gd name="connsiteY9285" fmla="*/ 2279794 h 6857985"/>
                <a:gd name="connsiteX9286" fmla="*/ 308597 w 6868353"/>
                <a:gd name="connsiteY9286" fmla="*/ 2283418 h 6857985"/>
                <a:gd name="connsiteX9287" fmla="*/ 284869 w 6868353"/>
                <a:gd name="connsiteY9287" fmla="*/ 2350622 h 6857985"/>
                <a:gd name="connsiteX9288" fmla="*/ 267527 w 6868353"/>
                <a:gd name="connsiteY9288" fmla="*/ 2379375 h 6857985"/>
                <a:gd name="connsiteX9289" fmla="*/ 253497 w 6868353"/>
                <a:gd name="connsiteY9289" fmla="*/ 2407647 h 6857985"/>
                <a:gd name="connsiteX9290" fmla="*/ 240727 w 6868353"/>
                <a:gd name="connsiteY9290" fmla="*/ 2451661 h 6857985"/>
                <a:gd name="connsiteX9291" fmla="*/ 252719 w 6868353"/>
                <a:gd name="connsiteY9291" fmla="*/ 2401432 h 6857985"/>
                <a:gd name="connsiteX9292" fmla="*/ 264653 w 6868353"/>
                <a:gd name="connsiteY9292" fmla="*/ 2370782 h 6857985"/>
                <a:gd name="connsiteX9293" fmla="*/ 275002 w 6868353"/>
                <a:gd name="connsiteY9293" fmla="*/ 2344520 h 6857985"/>
                <a:gd name="connsiteX9294" fmla="*/ 274931 w 6868353"/>
                <a:gd name="connsiteY9294" fmla="*/ 2326144 h 6857985"/>
                <a:gd name="connsiteX9295" fmla="*/ 316596 w 6868353"/>
                <a:gd name="connsiteY9295" fmla="*/ 2260965 h 6857985"/>
                <a:gd name="connsiteX9296" fmla="*/ 315562 w 6868353"/>
                <a:gd name="connsiteY9296" fmla="*/ 2234477 h 6857985"/>
                <a:gd name="connsiteX9297" fmla="*/ 321862 w 6868353"/>
                <a:gd name="connsiteY9297" fmla="*/ 2217517 h 6857985"/>
                <a:gd name="connsiteX9298" fmla="*/ 327822 w 6868353"/>
                <a:gd name="connsiteY9298" fmla="*/ 2202199 h 6857985"/>
                <a:gd name="connsiteX9299" fmla="*/ 329252 w 6868353"/>
                <a:gd name="connsiteY9299" fmla="*/ 2186442 h 6857985"/>
                <a:gd name="connsiteX9300" fmla="*/ 349369 w 6868353"/>
                <a:gd name="connsiteY9300" fmla="*/ 2160251 h 6857985"/>
                <a:gd name="connsiteX9301" fmla="*/ 343494 w 6868353"/>
                <a:gd name="connsiteY9301" fmla="*/ 2159246 h 6857985"/>
                <a:gd name="connsiteX9302" fmla="*/ 353163 w 6868353"/>
                <a:gd name="connsiteY9302" fmla="*/ 2143291 h 6857985"/>
                <a:gd name="connsiteX9303" fmla="*/ 363541 w 6868353"/>
                <a:gd name="connsiteY9303" fmla="*/ 2133296 h 6857985"/>
                <a:gd name="connsiteX9304" fmla="*/ 346269 w 6868353"/>
                <a:gd name="connsiteY9304" fmla="*/ 2183355 h 6857985"/>
                <a:gd name="connsiteX9305" fmla="*/ 326916 w 6868353"/>
                <a:gd name="connsiteY9305" fmla="*/ 2215506 h 6857985"/>
                <a:gd name="connsiteX9306" fmla="*/ 325543 w 6868353"/>
                <a:gd name="connsiteY9306" fmla="*/ 2244684 h 6857985"/>
                <a:gd name="connsiteX9307" fmla="*/ 355698 w 6868353"/>
                <a:gd name="connsiteY9307" fmla="*/ 2176645 h 6857985"/>
                <a:gd name="connsiteX9308" fmla="*/ 364985 w 6868353"/>
                <a:gd name="connsiteY9308" fmla="*/ 2145259 h 6857985"/>
                <a:gd name="connsiteX9309" fmla="*/ 385088 w 6868353"/>
                <a:gd name="connsiteY9309" fmla="*/ 2119337 h 6857985"/>
                <a:gd name="connsiteX9310" fmla="*/ 395691 w 6868353"/>
                <a:gd name="connsiteY9310" fmla="*/ 2084624 h 6857985"/>
                <a:gd name="connsiteX9311" fmla="*/ 402246 w 6868353"/>
                <a:gd name="connsiteY9311" fmla="*/ 2063388 h 6857985"/>
                <a:gd name="connsiteX9312" fmla="*/ 448597 w 6868353"/>
                <a:gd name="connsiteY9312" fmla="*/ 1984603 h 6857985"/>
                <a:gd name="connsiteX9313" fmla="*/ 437413 w 6868353"/>
                <a:gd name="connsiteY9313" fmla="*/ 1987902 h 6857985"/>
                <a:gd name="connsiteX9314" fmla="*/ 447832 w 6868353"/>
                <a:gd name="connsiteY9314" fmla="*/ 1972513 h 6857985"/>
                <a:gd name="connsiteX9315" fmla="*/ 457983 w 6868353"/>
                <a:gd name="connsiteY9315" fmla="*/ 1950966 h 6857985"/>
                <a:gd name="connsiteX9316" fmla="*/ 469931 w 6868353"/>
                <a:gd name="connsiteY9316" fmla="*/ 1959743 h 6857985"/>
                <a:gd name="connsiteX9317" fmla="*/ 450225 w 6868353"/>
                <a:gd name="connsiteY9317" fmla="*/ 2008586 h 6857985"/>
                <a:gd name="connsiteX9318" fmla="*/ 443911 w 6868353"/>
                <a:gd name="connsiteY9318" fmla="*/ 2001422 h 6857985"/>
                <a:gd name="connsiteX9319" fmla="*/ 422378 w 6868353"/>
                <a:gd name="connsiteY9319" fmla="*/ 2043922 h 6857985"/>
                <a:gd name="connsiteX9320" fmla="*/ 409665 w 6868353"/>
                <a:gd name="connsiteY9320" fmla="*/ 2067352 h 6857985"/>
                <a:gd name="connsiteX9321" fmla="*/ 393483 w 6868353"/>
                <a:gd name="connsiteY9321" fmla="*/ 2091362 h 6857985"/>
                <a:gd name="connsiteX9322" fmla="*/ 394785 w 6868353"/>
                <a:gd name="connsiteY9322" fmla="*/ 2103438 h 6857985"/>
                <a:gd name="connsiteX9323" fmla="*/ 451003 w 6868353"/>
                <a:gd name="connsiteY9323" fmla="*/ 2020619 h 6857985"/>
                <a:gd name="connsiteX9324" fmla="*/ 457289 w 6868353"/>
                <a:gd name="connsiteY9324" fmla="*/ 2027825 h 6857985"/>
                <a:gd name="connsiteX9325" fmla="*/ 441433 w 6868353"/>
                <a:gd name="connsiteY9325" fmla="*/ 2048041 h 6857985"/>
                <a:gd name="connsiteX9326" fmla="*/ 436931 w 6868353"/>
                <a:gd name="connsiteY9326" fmla="*/ 2064690 h 6857985"/>
                <a:gd name="connsiteX9327" fmla="*/ 468445 w 6868353"/>
                <a:gd name="connsiteY9327" fmla="*/ 2024512 h 6857985"/>
                <a:gd name="connsiteX9328" fmla="*/ 474334 w 6868353"/>
                <a:gd name="connsiteY9328" fmla="*/ 2025716 h 6857985"/>
                <a:gd name="connsiteX9329" fmla="*/ 463118 w 6868353"/>
                <a:gd name="connsiteY9329" fmla="*/ 2054038 h 6857985"/>
                <a:gd name="connsiteX9330" fmla="*/ 444716 w 6868353"/>
                <a:gd name="connsiteY9330" fmla="*/ 2089434 h 6857985"/>
                <a:gd name="connsiteX9331" fmla="*/ 456921 w 6868353"/>
                <a:gd name="connsiteY9331" fmla="*/ 2070296 h 6857985"/>
                <a:gd name="connsiteX9332" fmla="*/ 483636 w 6868353"/>
                <a:gd name="connsiteY9332" fmla="*/ 1992262 h 6857985"/>
                <a:gd name="connsiteX9333" fmla="*/ 510181 w 6868353"/>
                <a:gd name="connsiteY9333" fmla="*/ 1963198 h 6857985"/>
                <a:gd name="connsiteX9334" fmla="*/ 498643 w 6868353"/>
                <a:gd name="connsiteY9334" fmla="*/ 1960366 h 6857985"/>
                <a:gd name="connsiteX9335" fmla="*/ 525385 w 6868353"/>
                <a:gd name="connsiteY9335" fmla="*/ 1905819 h 6857985"/>
                <a:gd name="connsiteX9336" fmla="*/ 535663 w 6868353"/>
                <a:gd name="connsiteY9336" fmla="*/ 1875084 h 6857985"/>
                <a:gd name="connsiteX9337" fmla="*/ 512630 w 6868353"/>
                <a:gd name="connsiteY9337" fmla="*/ 1909131 h 6857985"/>
                <a:gd name="connsiteX9338" fmla="*/ 486397 w 6868353"/>
                <a:gd name="connsiteY9338" fmla="*/ 1945430 h 6857985"/>
                <a:gd name="connsiteX9339" fmla="*/ 508000 w 6868353"/>
                <a:gd name="connsiteY9339" fmla="*/ 1915261 h 6857985"/>
                <a:gd name="connsiteX9340" fmla="*/ 529930 w 6868353"/>
                <a:gd name="connsiteY9340" fmla="*/ 1873555 h 6857985"/>
                <a:gd name="connsiteX9341" fmla="*/ 512955 w 6868353"/>
                <a:gd name="connsiteY9341" fmla="*/ 1886975 h 6857985"/>
                <a:gd name="connsiteX9342" fmla="*/ 529689 w 6868353"/>
                <a:gd name="connsiteY9342" fmla="*/ 1861535 h 6857985"/>
                <a:gd name="connsiteX9343" fmla="*/ 540987 w 6868353"/>
                <a:gd name="connsiteY9343" fmla="*/ 1852673 h 6857985"/>
                <a:gd name="connsiteX9344" fmla="*/ 565946 w 6868353"/>
                <a:gd name="connsiteY9344" fmla="*/ 1805699 h 6857985"/>
                <a:gd name="connsiteX9345" fmla="*/ 578616 w 6868353"/>
                <a:gd name="connsiteY9345" fmla="*/ 1782354 h 6857985"/>
                <a:gd name="connsiteX9346" fmla="*/ 592051 w 6868353"/>
                <a:gd name="connsiteY9346" fmla="*/ 1759462 h 6857985"/>
                <a:gd name="connsiteX9347" fmla="*/ 626949 w 6868353"/>
                <a:gd name="connsiteY9347" fmla="*/ 1740393 h 6857985"/>
                <a:gd name="connsiteX9348" fmla="*/ 651228 w 6868353"/>
                <a:gd name="connsiteY9348" fmla="*/ 1688054 h 6857985"/>
                <a:gd name="connsiteX9349" fmla="*/ 697550 w 6868353"/>
                <a:gd name="connsiteY9349" fmla="*/ 1655973 h 6857985"/>
                <a:gd name="connsiteX9350" fmla="*/ 704232 w 6868353"/>
                <a:gd name="connsiteY9350" fmla="*/ 1662585 h 6857985"/>
                <a:gd name="connsiteX9351" fmla="*/ 690812 w 6868353"/>
                <a:gd name="connsiteY9351" fmla="*/ 1695543 h 6857985"/>
                <a:gd name="connsiteX9352" fmla="*/ 655716 w 6868353"/>
                <a:gd name="connsiteY9352" fmla="*/ 1731828 h 6857985"/>
                <a:gd name="connsiteX9353" fmla="*/ 661195 w 6868353"/>
                <a:gd name="connsiteY9353" fmla="*/ 1739699 h 6857985"/>
                <a:gd name="connsiteX9354" fmla="*/ 667636 w 6868353"/>
                <a:gd name="connsiteY9354" fmla="*/ 1711710 h 6857985"/>
                <a:gd name="connsiteX9355" fmla="*/ 612338 w 6868353"/>
                <a:gd name="connsiteY9355" fmla="*/ 1782015 h 6857985"/>
                <a:gd name="connsiteX9356" fmla="*/ 598748 w 6868353"/>
                <a:gd name="connsiteY9356" fmla="*/ 1803080 h 6857985"/>
                <a:gd name="connsiteX9357" fmla="*/ 586417 w 6868353"/>
                <a:gd name="connsiteY9357" fmla="*/ 1825378 h 6857985"/>
                <a:gd name="connsiteX9358" fmla="*/ 564190 w 6868353"/>
                <a:gd name="connsiteY9358" fmla="*/ 1871049 h 6857985"/>
                <a:gd name="connsiteX9359" fmla="*/ 586445 w 6868353"/>
                <a:gd name="connsiteY9359" fmla="*/ 1847661 h 6857985"/>
                <a:gd name="connsiteX9360" fmla="*/ 597233 w 6868353"/>
                <a:gd name="connsiteY9360" fmla="*/ 1822674 h 6857985"/>
                <a:gd name="connsiteX9361" fmla="*/ 614434 w 6868353"/>
                <a:gd name="connsiteY9361" fmla="*/ 1790367 h 6857985"/>
                <a:gd name="connsiteX9362" fmla="*/ 637609 w 6868353"/>
                <a:gd name="connsiteY9362" fmla="*/ 1773888 h 6857985"/>
                <a:gd name="connsiteX9363" fmla="*/ 603122 w 6868353"/>
                <a:gd name="connsiteY9363" fmla="*/ 1828705 h 6857985"/>
                <a:gd name="connsiteX9364" fmla="*/ 618539 w 6868353"/>
                <a:gd name="connsiteY9364" fmla="*/ 1817931 h 6857985"/>
                <a:gd name="connsiteX9365" fmla="*/ 648878 w 6868353"/>
                <a:gd name="connsiteY9365" fmla="*/ 1783529 h 6857985"/>
                <a:gd name="connsiteX9366" fmla="*/ 619870 w 6868353"/>
                <a:gd name="connsiteY9366" fmla="*/ 1804128 h 6857985"/>
                <a:gd name="connsiteX9367" fmla="*/ 673115 w 6868353"/>
                <a:gd name="connsiteY9367" fmla="*/ 1736981 h 6857985"/>
                <a:gd name="connsiteX9368" fmla="*/ 692709 w 6868353"/>
                <a:gd name="connsiteY9368" fmla="*/ 1705665 h 6857985"/>
                <a:gd name="connsiteX9369" fmla="*/ 704756 w 6868353"/>
                <a:gd name="connsiteY9369" fmla="*/ 1688535 h 6857985"/>
                <a:gd name="connsiteX9370" fmla="*/ 720188 w 6868353"/>
                <a:gd name="connsiteY9370" fmla="*/ 1669961 h 6857985"/>
                <a:gd name="connsiteX9371" fmla="*/ 709400 w 6868353"/>
                <a:gd name="connsiteY9371" fmla="*/ 1659867 h 6857985"/>
                <a:gd name="connsiteX9372" fmla="*/ 687612 w 6868353"/>
                <a:gd name="connsiteY9372" fmla="*/ 1639948 h 6857985"/>
                <a:gd name="connsiteX9373" fmla="*/ 718106 w 6868353"/>
                <a:gd name="connsiteY9373" fmla="*/ 1614635 h 6857985"/>
                <a:gd name="connsiteX9374" fmla="*/ 685503 w 6868353"/>
                <a:gd name="connsiteY9374" fmla="*/ 1654459 h 6857985"/>
                <a:gd name="connsiteX9375" fmla="*/ 661294 w 6868353"/>
                <a:gd name="connsiteY9375" fmla="*/ 1670952 h 6857985"/>
                <a:gd name="connsiteX9376" fmla="*/ 628690 w 6868353"/>
                <a:gd name="connsiteY9376" fmla="*/ 1680409 h 6857985"/>
                <a:gd name="connsiteX9377" fmla="*/ 652347 w 6868353"/>
                <a:gd name="connsiteY9377" fmla="*/ 1657842 h 6857985"/>
                <a:gd name="connsiteX9378" fmla="*/ 640851 w 6868353"/>
                <a:gd name="connsiteY9378" fmla="*/ 1660008 h 6857985"/>
                <a:gd name="connsiteX9379" fmla="*/ 610725 w 6868353"/>
                <a:gd name="connsiteY9379" fmla="*/ 1704986 h 6857985"/>
                <a:gd name="connsiteX9380" fmla="*/ 610965 w 6868353"/>
                <a:gd name="connsiteY9380" fmla="*/ 1698855 h 6857985"/>
                <a:gd name="connsiteX9381" fmla="*/ 593750 w 6868353"/>
                <a:gd name="connsiteY9381" fmla="*/ 1699351 h 6857985"/>
                <a:gd name="connsiteX9382" fmla="*/ 588116 w 6868353"/>
                <a:gd name="connsiteY9382" fmla="*/ 1697426 h 6857985"/>
                <a:gd name="connsiteX9383" fmla="*/ 552284 w 6868353"/>
                <a:gd name="connsiteY9383" fmla="*/ 1749637 h 6857985"/>
                <a:gd name="connsiteX9384" fmla="*/ 528811 w 6868353"/>
                <a:gd name="connsiteY9384" fmla="*/ 1794968 h 6857985"/>
                <a:gd name="connsiteX9385" fmla="*/ 553176 w 6868353"/>
                <a:gd name="connsiteY9385" fmla="*/ 1766739 h 6857985"/>
                <a:gd name="connsiteX9386" fmla="*/ 569683 w 6868353"/>
                <a:gd name="connsiteY9386" fmla="*/ 1734362 h 6857985"/>
                <a:gd name="connsiteX9387" fmla="*/ 592745 w 6868353"/>
                <a:gd name="connsiteY9387" fmla="*/ 1729605 h 6857985"/>
                <a:gd name="connsiteX9388" fmla="*/ 569301 w 6868353"/>
                <a:gd name="connsiteY9388" fmla="*/ 1746438 h 6857985"/>
                <a:gd name="connsiteX9389" fmla="*/ 563029 w 6868353"/>
                <a:gd name="connsiteY9389" fmla="*/ 1798805 h 6857985"/>
                <a:gd name="connsiteX9390" fmla="*/ 529165 w 6868353"/>
                <a:gd name="connsiteY9390" fmla="*/ 1825250 h 6857985"/>
                <a:gd name="connsiteX9391" fmla="*/ 523771 w 6868353"/>
                <a:gd name="connsiteY9391" fmla="*/ 1847845 h 6857985"/>
                <a:gd name="connsiteX9392" fmla="*/ 501049 w 6868353"/>
                <a:gd name="connsiteY9392" fmla="*/ 1859695 h 6857985"/>
                <a:gd name="connsiteX9393" fmla="*/ 540180 w 6868353"/>
                <a:gd name="connsiteY9393" fmla="*/ 1792151 h 6857985"/>
                <a:gd name="connsiteX9394" fmla="*/ 500837 w 6868353"/>
                <a:gd name="connsiteY9394" fmla="*/ 1847590 h 6857985"/>
                <a:gd name="connsiteX9395" fmla="*/ 500667 w 6868353"/>
                <a:gd name="connsiteY9395" fmla="*/ 1841602 h 6857985"/>
                <a:gd name="connsiteX9396" fmla="*/ 489355 w 6868353"/>
                <a:gd name="connsiteY9396" fmla="*/ 1850606 h 6857985"/>
                <a:gd name="connsiteX9397" fmla="*/ 517571 w 6868353"/>
                <a:gd name="connsiteY9397" fmla="*/ 1816006 h 6857985"/>
                <a:gd name="connsiteX9398" fmla="*/ 536612 w 6868353"/>
                <a:gd name="connsiteY9398" fmla="*/ 1768523 h 6857985"/>
                <a:gd name="connsiteX9399" fmla="*/ 546437 w 6868353"/>
                <a:gd name="connsiteY9399" fmla="*/ 1739317 h 6857985"/>
                <a:gd name="connsiteX9400" fmla="*/ 588300 w 6868353"/>
                <a:gd name="connsiteY9400" fmla="*/ 1691352 h 6857985"/>
                <a:gd name="connsiteX9401" fmla="*/ 588965 w 6868353"/>
                <a:gd name="connsiteY9401" fmla="*/ 1673118 h 6857985"/>
                <a:gd name="connsiteX9402" fmla="*/ 631337 w 6868353"/>
                <a:gd name="connsiteY9402" fmla="*/ 1619519 h 6857985"/>
                <a:gd name="connsiteX9403" fmla="*/ 606166 w 6868353"/>
                <a:gd name="connsiteY9403" fmla="*/ 1672693 h 6857985"/>
                <a:gd name="connsiteX9404" fmla="*/ 637156 w 6868353"/>
                <a:gd name="connsiteY9404" fmla="*/ 1626937 h 6857985"/>
                <a:gd name="connsiteX9405" fmla="*/ 637836 w 6868353"/>
                <a:gd name="connsiteY9405" fmla="*/ 1609595 h 6857985"/>
                <a:gd name="connsiteX9406" fmla="*/ 693487 w 6868353"/>
                <a:gd name="connsiteY9406" fmla="*/ 1561998 h 6857985"/>
                <a:gd name="connsiteX9407" fmla="*/ 686012 w 6868353"/>
                <a:gd name="connsiteY9407" fmla="*/ 1583928 h 6857985"/>
                <a:gd name="connsiteX9408" fmla="*/ 725723 w 6868353"/>
                <a:gd name="connsiteY9408" fmla="*/ 1518550 h 6857985"/>
                <a:gd name="connsiteX9409" fmla="*/ 738309 w 6868353"/>
                <a:gd name="connsiteY9409" fmla="*/ 1511302 h 6857985"/>
                <a:gd name="connsiteX9410" fmla="*/ 739908 w 6868353"/>
                <a:gd name="connsiteY9410" fmla="*/ 1512760 h 6857985"/>
                <a:gd name="connsiteX9411" fmla="*/ 757619 w 6868353"/>
                <a:gd name="connsiteY9411" fmla="*/ 1487716 h 6857985"/>
                <a:gd name="connsiteX9412" fmla="*/ 747992 w 6868353"/>
                <a:gd name="connsiteY9412" fmla="*/ 1507182 h 6857985"/>
                <a:gd name="connsiteX9413" fmla="*/ 724732 w 6868353"/>
                <a:gd name="connsiteY9413" fmla="*/ 1530570 h 6857985"/>
                <a:gd name="connsiteX9414" fmla="*/ 723175 w 6868353"/>
                <a:gd name="connsiteY9414" fmla="*/ 1548762 h 6857985"/>
                <a:gd name="connsiteX9415" fmla="*/ 711566 w 6868353"/>
                <a:gd name="connsiteY9415" fmla="*/ 1550418 h 6857985"/>
                <a:gd name="connsiteX9416" fmla="*/ 696220 w 6868353"/>
                <a:gd name="connsiteY9416" fmla="*/ 1600152 h 6857985"/>
                <a:gd name="connsiteX9417" fmla="*/ 677603 w 6868353"/>
                <a:gd name="connsiteY9417" fmla="*/ 1617962 h 6857985"/>
                <a:gd name="connsiteX9418" fmla="*/ 641870 w 6868353"/>
                <a:gd name="connsiteY9418" fmla="*/ 1635587 h 6857985"/>
                <a:gd name="connsiteX9419" fmla="*/ 623777 w 6868353"/>
                <a:gd name="connsiteY9419" fmla="*/ 1660207 h 6857985"/>
                <a:gd name="connsiteX9420" fmla="*/ 623310 w 6868353"/>
                <a:gd name="connsiteY9420" fmla="*/ 1672339 h 6857985"/>
                <a:gd name="connsiteX9421" fmla="*/ 725482 w 6868353"/>
                <a:gd name="connsiteY9421" fmla="*/ 1592804 h 6857985"/>
                <a:gd name="connsiteX9422" fmla="*/ 760988 w 6868353"/>
                <a:gd name="connsiteY9422" fmla="*/ 1546709 h 6857985"/>
                <a:gd name="connsiteX9423" fmla="*/ 784588 w 6868353"/>
                <a:gd name="connsiteY9423" fmla="*/ 1505115 h 6857985"/>
                <a:gd name="connsiteX9424" fmla="*/ 781870 w 6868353"/>
                <a:gd name="connsiteY9424" fmla="*/ 1479123 h 6857985"/>
                <a:gd name="connsiteX9425" fmla="*/ 832227 w 6868353"/>
                <a:gd name="connsiteY9425" fmla="*/ 1444593 h 6857985"/>
                <a:gd name="connsiteX9426" fmla="*/ 806674 w 6868353"/>
                <a:gd name="connsiteY9426" fmla="*/ 1464781 h 6857985"/>
                <a:gd name="connsiteX9427" fmla="*/ 810737 w 6868353"/>
                <a:gd name="connsiteY9427" fmla="*/ 1478981 h 6857985"/>
                <a:gd name="connsiteX9428" fmla="*/ 779124 w 6868353"/>
                <a:gd name="connsiteY9428" fmla="*/ 1526832 h 6857985"/>
                <a:gd name="connsiteX9429" fmla="*/ 776802 w 6868353"/>
                <a:gd name="connsiteY9429" fmla="*/ 1543070 h 6857985"/>
                <a:gd name="connsiteX9430" fmla="*/ 766085 w 6868353"/>
                <a:gd name="connsiteY9430" fmla="*/ 1584154 h 6857985"/>
                <a:gd name="connsiteX9431" fmla="*/ 793677 w 6868353"/>
                <a:gd name="connsiteY9431" fmla="*/ 1550559 h 6857985"/>
                <a:gd name="connsiteX9432" fmla="*/ 812067 w 6868353"/>
                <a:gd name="connsiteY9432" fmla="*/ 1516837 h 6857985"/>
                <a:gd name="connsiteX9433" fmla="*/ 849640 w 6868353"/>
                <a:gd name="connsiteY9433" fmla="*/ 1489896 h 6857985"/>
                <a:gd name="connsiteX9434" fmla="*/ 869489 w 6868353"/>
                <a:gd name="connsiteY9434" fmla="*/ 1467627 h 6857985"/>
                <a:gd name="connsiteX9435" fmla="*/ 857229 w 6868353"/>
                <a:gd name="connsiteY9435" fmla="*/ 1474550 h 6857985"/>
                <a:gd name="connsiteX9436" fmla="*/ 884722 w 6868353"/>
                <a:gd name="connsiteY9436" fmla="*/ 1436991 h 6857985"/>
                <a:gd name="connsiteX9437" fmla="*/ 813483 w 6868353"/>
                <a:gd name="connsiteY9437" fmla="*/ 1504959 h 6857985"/>
                <a:gd name="connsiteX9438" fmla="*/ 795532 w 6868353"/>
                <a:gd name="connsiteY9438" fmla="*/ 1509844 h 6857985"/>
                <a:gd name="connsiteX9439" fmla="*/ 840226 w 6868353"/>
                <a:gd name="connsiteY9439" fmla="*/ 1473162 h 6857985"/>
                <a:gd name="connsiteX9440" fmla="*/ 872462 w 6868353"/>
                <a:gd name="connsiteY9440" fmla="*/ 1443871 h 6857985"/>
                <a:gd name="connsiteX9441" fmla="*/ 860853 w 6868353"/>
                <a:gd name="connsiteY9441" fmla="*/ 1444933 h 6857985"/>
                <a:gd name="connsiteX9442" fmla="*/ 914735 w 6868353"/>
                <a:gd name="connsiteY9442" fmla="*/ 1388389 h 6857985"/>
                <a:gd name="connsiteX9443" fmla="*/ 953625 w 6868353"/>
                <a:gd name="connsiteY9443" fmla="*/ 1363176 h 6857985"/>
                <a:gd name="connsiteX9444" fmla="*/ 936693 w 6868353"/>
                <a:gd name="connsiteY9444" fmla="*/ 1361024 h 6857985"/>
                <a:gd name="connsiteX9445" fmla="*/ 986837 w 6868353"/>
                <a:gd name="connsiteY9445" fmla="*/ 1303532 h 6857985"/>
                <a:gd name="connsiteX9446" fmla="*/ 1010989 w 6868353"/>
                <a:gd name="connsiteY9446" fmla="*/ 1297430 h 6857985"/>
                <a:gd name="connsiteX9447" fmla="*/ 1027992 w 6868353"/>
                <a:gd name="connsiteY9447" fmla="*/ 1299596 h 6857985"/>
                <a:gd name="connsiteX9448" fmla="*/ 1099528 w 6868353"/>
                <a:gd name="connsiteY9448" fmla="*/ 1236285 h 6857985"/>
                <a:gd name="connsiteX9449" fmla="*/ 1075461 w 6868353"/>
                <a:gd name="connsiteY9449" fmla="*/ 1267813 h 6857985"/>
                <a:gd name="connsiteX9450" fmla="*/ 1094658 w 6868353"/>
                <a:gd name="connsiteY9450" fmla="*/ 1259290 h 6857985"/>
                <a:gd name="connsiteX9451" fmla="*/ 1111930 w 6868353"/>
                <a:gd name="connsiteY9451" fmla="*/ 1234983 h 6857985"/>
                <a:gd name="connsiteX9452" fmla="*/ 1138709 w 6868353"/>
                <a:gd name="connsiteY9452" fmla="*/ 1209078 h 6857985"/>
                <a:gd name="connsiteX9453" fmla="*/ 1106988 w 6868353"/>
                <a:gd name="connsiteY9453" fmla="*/ 1227989 h 6857985"/>
                <a:gd name="connsiteX9454" fmla="*/ 1133887 w 6868353"/>
                <a:gd name="connsiteY9454" fmla="*/ 1197835 h 6857985"/>
                <a:gd name="connsiteX9455" fmla="*/ 1161833 w 6868353"/>
                <a:gd name="connsiteY9455" fmla="*/ 1168770 h 6857985"/>
                <a:gd name="connsiteX9456" fmla="*/ 1148068 w 6868353"/>
                <a:gd name="connsiteY9456" fmla="*/ 1196297 h 6857985"/>
                <a:gd name="connsiteX9457" fmla="*/ 1141275 w 6868353"/>
                <a:gd name="connsiteY9457" fmla="*/ 1206610 h 6857985"/>
                <a:gd name="connsiteX9458" fmla="*/ 1167201 w 6868353"/>
                <a:gd name="connsiteY9458" fmla="*/ 1182918 h 6857985"/>
                <a:gd name="connsiteX9459" fmla="*/ 1173867 w 6868353"/>
                <a:gd name="connsiteY9459" fmla="*/ 1168869 h 6857985"/>
                <a:gd name="connsiteX9460" fmla="*/ 1212941 w 6868353"/>
                <a:gd name="connsiteY9460" fmla="*/ 1153735 h 6857985"/>
                <a:gd name="connsiteX9461" fmla="*/ 1181753 w 6868353"/>
                <a:gd name="connsiteY9461" fmla="*/ 1160757 h 6857985"/>
                <a:gd name="connsiteX9462" fmla="*/ 1186198 w 6868353"/>
                <a:gd name="connsiteY9462" fmla="*/ 1143613 h 6857985"/>
                <a:gd name="connsiteX9463" fmla="*/ 1153424 w 6868353"/>
                <a:gd name="connsiteY9463" fmla="*/ 1156425 h 6857985"/>
                <a:gd name="connsiteX9464" fmla="*/ 1118470 w 6868353"/>
                <a:gd name="connsiteY9464" fmla="*/ 1183890 h 6857985"/>
                <a:gd name="connsiteX9465" fmla="*/ 1099585 w 6868353"/>
                <a:gd name="connsiteY9465" fmla="*/ 1209995 h 6857985"/>
                <a:gd name="connsiteX9466" fmla="*/ 1044131 w 6868353"/>
                <a:gd name="connsiteY9466" fmla="*/ 1250471 h 6857985"/>
                <a:gd name="connsiteX9467" fmla="*/ 1090496 w 6868353"/>
                <a:gd name="connsiteY9467" fmla="*/ 1224521 h 6857985"/>
                <a:gd name="connsiteX9468" fmla="*/ 1094375 w 6868353"/>
                <a:gd name="connsiteY9468" fmla="*/ 1233312 h 6857985"/>
                <a:gd name="connsiteX9469" fmla="*/ 991070 w 6868353"/>
                <a:gd name="connsiteY9469" fmla="*/ 1279847 h 6857985"/>
                <a:gd name="connsiteX9470" fmla="*/ 1004024 w 6868353"/>
                <a:gd name="connsiteY9470" fmla="*/ 1273901 h 6857985"/>
                <a:gd name="connsiteX9471" fmla="*/ 1032466 w 6868353"/>
                <a:gd name="connsiteY9471" fmla="*/ 1250485 h 6857985"/>
                <a:gd name="connsiteX9472" fmla="*/ 1016737 w 6868353"/>
                <a:gd name="connsiteY9472" fmla="*/ 1241891 h 6857985"/>
                <a:gd name="connsiteX9473" fmla="*/ 1006530 w 6868353"/>
                <a:gd name="connsiteY9473" fmla="*/ 1262278 h 6857985"/>
                <a:gd name="connsiteX9474" fmla="*/ 996025 w 6868353"/>
                <a:gd name="connsiteY9474" fmla="*/ 1256587 h 6857985"/>
                <a:gd name="connsiteX9475" fmla="*/ 1076325 w 6868353"/>
                <a:gd name="connsiteY9475" fmla="*/ 1209826 h 6857985"/>
                <a:gd name="connsiteX9476" fmla="*/ 1049199 w 6868353"/>
                <a:gd name="connsiteY9476" fmla="*/ 1227239 h 6857985"/>
                <a:gd name="connsiteX9477" fmla="*/ 1086702 w 6868353"/>
                <a:gd name="connsiteY9477" fmla="*/ 1215701 h 6857985"/>
                <a:gd name="connsiteX9478" fmla="*/ 1111123 w 6868353"/>
                <a:gd name="connsiteY9478" fmla="*/ 1183918 h 6857985"/>
                <a:gd name="connsiteX9479" fmla="*/ 1054353 w 6868353"/>
                <a:gd name="connsiteY9479" fmla="*/ 1203894 h 6857985"/>
                <a:gd name="connsiteX9480" fmla="*/ 1095833 w 6868353"/>
                <a:gd name="connsiteY9480" fmla="*/ 1174872 h 6857985"/>
                <a:gd name="connsiteX9481" fmla="*/ 1006105 w 6868353"/>
                <a:gd name="connsiteY9481" fmla="*/ 1209967 h 6857985"/>
                <a:gd name="connsiteX9482" fmla="*/ 1074272 w 6868353"/>
                <a:gd name="connsiteY9482" fmla="*/ 1142211 h 6857985"/>
                <a:gd name="connsiteX9483" fmla="*/ 1085626 w 6868353"/>
                <a:gd name="connsiteY9483" fmla="*/ 1168812 h 6857985"/>
                <a:gd name="connsiteX9484" fmla="*/ 1083077 w 6868353"/>
                <a:gd name="connsiteY9484" fmla="*/ 1154160 h 6857985"/>
                <a:gd name="connsiteX9485" fmla="*/ 1120735 w 6868353"/>
                <a:gd name="connsiteY9485" fmla="*/ 1123198 h 6857985"/>
                <a:gd name="connsiteX9486" fmla="*/ 1141207 w 6868353"/>
                <a:gd name="connsiteY9486" fmla="*/ 1135571 h 6857985"/>
                <a:gd name="connsiteX9487" fmla="*/ 1116701 w 6868353"/>
                <a:gd name="connsiteY9487" fmla="*/ 1160813 h 6857985"/>
                <a:gd name="connsiteX9488" fmla="*/ 1187741 w 6868353"/>
                <a:gd name="connsiteY9488" fmla="*/ 1137865 h 6857985"/>
                <a:gd name="connsiteX9489" fmla="*/ 1149743 w 6868353"/>
                <a:gd name="connsiteY9489" fmla="*/ 1147662 h 6857985"/>
                <a:gd name="connsiteX9490" fmla="*/ 1205891 w 6868353"/>
                <a:gd name="connsiteY9490" fmla="*/ 1135939 h 6857985"/>
                <a:gd name="connsiteX9491" fmla="*/ 1241453 w 6868353"/>
                <a:gd name="connsiteY9491" fmla="*/ 1112071 h 6857985"/>
                <a:gd name="connsiteX9492" fmla="*/ 1306123 w 6868353"/>
                <a:gd name="connsiteY9492" fmla="*/ 1053941 h 6857985"/>
                <a:gd name="connsiteX9493" fmla="*/ 1257663 w 6868353"/>
                <a:gd name="connsiteY9493" fmla="*/ 1075375 h 6857985"/>
                <a:gd name="connsiteX9494" fmla="*/ 1328222 w 6868353"/>
                <a:gd name="connsiteY9494" fmla="*/ 1021394 h 6857985"/>
                <a:gd name="connsiteX9495" fmla="*/ 1288186 w 6868353"/>
                <a:gd name="connsiteY9495" fmla="*/ 1034829 h 6857985"/>
                <a:gd name="connsiteX9496" fmla="*/ 1342096 w 6868353"/>
                <a:gd name="connsiteY9496" fmla="*/ 996619 h 6857985"/>
                <a:gd name="connsiteX9497" fmla="*/ 1356140 w 6868353"/>
                <a:gd name="connsiteY9497" fmla="*/ 971731 h 6857985"/>
                <a:gd name="connsiteX9498" fmla="*/ 1321031 w 6868353"/>
                <a:gd name="connsiteY9498" fmla="*/ 988394 h 6857985"/>
                <a:gd name="connsiteX9499" fmla="*/ 1269952 w 6868353"/>
                <a:gd name="connsiteY9499" fmla="*/ 1035948 h 6857985"/>
                <a:gd name="connsiteX9500" fmla="*/ 1256488 w 6868353"/>
                <a:gd name="connsiteY9500" fmla="*/ 1040534 h 6857985"/>
                <a:gd name="connsiteX9501" fmla="*/ 1314306 w 6868353"/>
                <a:gd name="connsiteY9501" fmla="*/ 990602 h 6857985"/>
                <a:gd name="connsiteX9502" fmla="*/ 1253303 w 6868353"/>
                <a:gd name="connsiteY9502" fmla="*/ 1031531 h 6857985"/>
                <a:gd name="connsiteX9503" fmla="*/ 1319785 w 6868353"/>
                <a:gd name="connsiteY9503" fmla="*/ 973614 h 6857985"/>
                <a:gd name="connsiteX9504" fmla="*/ 1338048 w 6868353"/>
                <a:gd name="connsiteY9504" fmla="*/ 972609 h 6857985"/>
                <a:gd name="connsiteX9505" fmla="*/ 1321696 w 6868353"/>
                <a:gd name="connsiteY9505" fmla="*/ 967880 h 6857985"/>
                <a:gd name="connsiteX9506" fmla="*/ 1342196 w 6868353"/>
                <a:gd name="connsiteY9506" fmla="*/ 949872 h 6857985"/>
                <a:gd name="connsiteX9507" fmla="*/ 1358476 w 6868353"/>
                <a:gd name="connsiteY9507" fmla="*/ 930958 h 6857985"/>
                <a:gd name="connsiteX9508" fmla="*/ 1385856 w 6868353"/>
                <a:gd name="connsiteY9508" fmla="*/ 922988 h 6857985"/>
                <a:gd name="connsiteX9509" fmla="*/ 1409867 w 6868353"/>
                <a:gd name="connsiteY9509" fmla="*/ 891191 h 6857985"/>
                <a:gd name="connsiteX9510" fmla="*/ 1426204 w 6868353"/>
                <a:gd name="connsiteY9510" fmla="*/ 896486 h 6857985"/>
                <a:gd name="connsiteX9511" fmla="*/ 1475358 w 6868353"/>
                <a:gd name="connsiteY9511" fmla="*/ 862678 h 6857985"/>
                <a:gd name="connsiteX9512" fmla="*/ 1477538 w 6868353"/>
                <a:gd name="connsiteY9512" fmla="*/ 855770 h 6857985"/>
                <a:gd name="connsiteX9513" fmla="*/ 1505158 w 6868353"/>
                <a:gd name="connsiteY9513" fmla="*/ 831703 h 6857985"/>
                <a:gd name="connsiteX9514" fmla="*/ 1500458 w 6868353"/>
                <a:gd name="connsiteY9514" fmla="*/ 817078 h 6857985"/>
                <a:gd name="connsiteX9515" fmla="*/ 1537635 w 6868353"/>
                <a:gd name="connsiteY9515" fmla="*/ 788523 h 6857985"/>
                <a:gd name="connsiteX9516" fmla="*/ 1528603 w 6868353"/>
                <a:gd name="connsiteY9516" fmla="*/ 780794 h 6857985"/>
                <a:gd name="connsiteX9517" fmla="*/ 1458723 w 6868353"/>
                <a:gd name="connsiteY9517" fmla="*/ 812491 h 6857985"/>
                <a:gd name="connsiteX9518" fmla="*/ 1530570 w 6868353"/>
                <a:gd name="connsiteY9518" fmla="*/ 780029 h 6857985"/>
                <a:gd name="connsiteX9519" fmla="*/ 1569503 w 6868353"/>
                <a:gd name="connsiteY9519" fmla="*/ 769355 h 6857985"/>
                <a:gd name="connsiteX9520" fmla="*/ 1593895 w 6868353"/>
                <a:gd name="connsiteY9520" fmla="*/ 761002 h 6857985"/>
                <a:gd name="connsiteX9521" fmla="*/ 1623470 w 6868353"/>
                <a:gd name="connsiteY9521" fmla="*/ 749435 h 6857985"/>
                <a:gd name="connsiteX9522" fmla="*/ 1533374 w 6868353"/>
                <a:gd name="connsiteY9522" fmla="*/ 769808 h 6857985"/>
                <a:gd name="connsiteX9523" fmla="*/ 1570437 w 6868353"/>
                <a:gd name="connsiteY9523" fmla="*/ 756160 h 6857985"/>
                <a:gd name="connsiteX9524" fmla="*/ 1575364 w 6868353"/>
                <a:gd name="connsiteY9524" fmla="*/ 745118 h 6857985"/>
                <a:gd name="connsiteX9525" fmla="*/ 1600577 w 6868353"/>
                <a:gd name="connsiteY9525" fmla="*/ 744211 h 6857985"/>
                <a:gd name="connsiteX9526" fmla="*/ 1638915 w 6868353"/>
                <a:gd name="connsiteY9526" fmla="*/ 717370 h 6857985"/>
                <a:gd name="connsiteX9527" fmla="*/ 1596628 w 6868353"/>
                <a:gd name="connsiteY9527" fmla="*/ 725524 h 6857985"/>
                <a:gd name="connsiteX9528" fmla="*/ 1577756 w 6868353"/>
                <a:gd name="connsiteY9528" fmla="*/ 739596 h 6857985"/>
                <a:gd name="connsiteX9529" fmla="*/ 1515097 w 6868353"/>
                <a:gd name="connsiteY9529" fmla="*/ 754419 h 6857985"/>
                <a:gd name="connsiteX9530" fmla="*/ 1589676 w 6868353"/>
                <a:gd name="connsiteY9530" fmla="*/ 726926 h 6857985"/>
                <a:gd name="connsiteX9531" fmla="*/ 1595693 w 6868353"/>
                <a:gd name="connsiteY9531" fmla="*/ 717313 h 6857985"/>
                <a:gd name="connsiteX9532" fmla="*/ 1580658 w 6868353"/>
                <a:gd name="connsiteY9532" fmla="*/ 719153 h 6857985"/>
                <a:gd name="connsiteX9533" fmla="*/ 1635262 w 6868353"/>
                <a:gd name="connsiteY9533" fmla="*/ 698611 h 6857985"/>
                <a:gd name="connsiteX9534" fmla="*/ 1610771 w 6868353"/>
                <a:gd name="connsiteY9534" fmla="*/ 722778 h 6857985"/>
                <a:gd name="connsiteX9535" fmla="*/ 1677437 w 6868353"/>
                <a:gd name="connsiteY9535" fmla="*/ 690641 h 6857985"/>
                <a:gd name="connsiteX9536" fmla="*/ 1702197 w 6868353"/>
                <a:gd name="connsiteY9536" fmla="*/ 666475 h 6857985"/>
                <a:gd name="connsiteX9537" fmla="*/ 1734801 w 6868353"/>
                <a:gd name="connsiteY9537" fmla="*/ 652077 h 6857985"/>
                <a:gd name="connsiteX9538" fmla="*/ 1763993 w 6868353"/>
                <a:gd name="connsiteY9538" fmla="*/ 646442 h 6857985"/>
                <a:gd name="connsiteX9539" fmla="*/ 1708058 w 6868353"/>
                <a:gd name="connsiteY9539" fmla="*/ 680108 h 6857985"/>
                <a:gd name="connsiteX9540" fmla="*/ 1754055 w 6868353"/>
                <a:gd name="connsiteY9540" fmla="*/ 658547 h 6857985"/>
                <a:gd name="connsiteX9541" fmla="*/ 1796173 w 6868353"/>
                <a:gd name="connsiteY9541" fmla="*/ 646839 h 6857985"/>
                <a:gd name="connsiteX9542" fmla="*/ 1772346 w 6868353"/>
                <a:gd name="connsiteY9542" fmla="*/ 654922 h 6857985"/>
                <a:gd name="connsiteX9543" fmla="*/ 1756801 w 6868353"/>
                <a:gd name="connsiteY9543" fmla="*/ 671571 h 6857985"/>
                <a:gd name="connsiteX9544" fmla="*/ 1684416 w 6868353"/>
                <a:gd name="connsiteY9544" fmla="*/ 689338 h 6857985"/>
                <a:gd name="connsiteX9545" fmla="*/ 1626697 w 6868353"/>
                <a:gd name="connsiteY9545" fmla="*/ 729403 h 6857985"/>
                <a:gd name="connsiteX9546" fmla="*/ 1614635 w 6868353"/>
                <a:gd name="connsiteY9546" fmla="*/ 741394 h 6857985"/>
                <a:gd name="connsiteX9547" fmla="*/ 1692273 w 6868353"/>
                <a:gd name="connsiteY9547" fmla="*/ 712245 h 6857985"/>
                <a:gd name="connsiteX9548" fmla="*/ 1652081 w 6868353"/>
                <a:gd name="connsiteY9548" fmla="*/ 729474 h 6857985"/>
                <a:gd name="connsiteX9549" fmla="*/ 1630477 w 6868353"/>
                <a:gd name="connsiteY9549" fmla="*/ 748091 h 6857985"/>
                <a:gd name="connsiteX9550" fmla="*/ 1671576 w 6868353"/>
                <a:gd name="connsiteY9550" fmla="*/ 754957 h 6857985"/>
                <a:gd name="connsiteX9551" fmla="*/ 1632672 w 6868353"/>
                <a:gd name="connsiteY9551" fmla="*/ 779944 h 6857985"/>
                <a:gd name="connsiteX9552" fmla="*/ 1587836 w 6868353"/>
                <a:gd name="connsiteY9552" fmla="*/ 801449 h 6857985"/>
                <a:gd name="connsiteX9553" fmla="*/ 1599388 w 6868353"/>
                <a:gd name="connsiteY9553" fmla="*/ 788948 h 6857985"/>
                <a:gd name="connsiteX9554" fmla="*/ 1631709 w 6868353"/>
                <a:gd name="connsiteY9554" fmla="*/ 772087 h 6857985"/>
                <a:gd name="connsiteX9555" fmla="*/ 1643813 w 6868353"/>
                <a:gd name="connsiteY9555" fmla="*/ 760110 h 6857985"/>
                <a:gd name="connsiteX9556" fmla="*/ 1619845 w 6868353"/>
                <a:gd name="connsiteY9556" fmla="*/ 768137 h 6857985"/>
                <a:gd name="connsiteX9557" fmla="*/ 1588006 w 6868353"/>
                <a:gd name="connsiteY9557" fmla="*/ 786669 h 6857985"/>
                <a:gd name="connsiteX9558" fmla="*/ 1592833 w 6868353"/>
                <a:gd name="connsiteY9558" fmla="*/ 775683 h 6857985"/>
                <a:gd name="connsiteX9559" fmla="*/ 1579059 w 6868353"/>
                <a:gd name="connsiteY9559" fmla="*/ 778854 h 6857985"/>
                <a:gd name="connsiteX9560" fmla="*/ 1539673 w 6868353"/>
                <a:gd name="connsiteY9560" fmla="*/ 812633 h 6857985"/>
                <a:gd name="connsiteX9561" fmla="*/ 1544487 w 6868353"/>
                <a:gd name="connsiteY9561" fmla="*/ 801661 h 6857985"/>
                <a:gd name="connsiteX9562" fmla="*/ 1489033 w 6868353"/>
                <a:gd name="connsiteY9562" fmla="*/ 859026 h 6857985"/>
                <a:gd name="connsiteX9563" fmla="*/ 1532708 w 6868353"/>
                <a:gd name="connsiteY9563" fmla="*/ 829027 h 6857985"/>
                <a:gd name="connsiteX9564" fmla="*/ 1500487 w 6868353"/>
                <a:gd name="connsiteY9564" fmla="*/ 861220 h 6857985"/>
                <a:gd name="connsiteX9565" fmla="*/ 1473192 w 6868353"/>
                <a:gd name="connsiteY9565" fmla="*/ 868341 h 6857985"/>
                <a:gd name="connsiteX9566" fmla="*/ 1485027 w 6868353"/>
                <a:gd name="connsiteY9566" fmla="*/ 884990 h 6857985"/>
                <a:gd name="connsiteX9567" fmla="*/ 1494541 w 6868353"/>
                <a:gd name="connsiteY9567" fmla="*/ 872362 h 6857985"/>
                <a:gd name="connsiteX9568" fmla="*/ 1508259 w 6868353"/>
                <a:gd name="connsiteY9568" fmla="*/ 861815 h 6857985"/>
                <a:gd name="connsiteX9569" fmla="*/ 1553236 w 6868353"/>
                <a:gd name="connsiteY9569" fmla="*/ 838965 h 6857985"/>
                <a:gd name="connsiteX9570" fmla="*/ 1523520 w 6868353"/>
                <a:gd name="connsiteY9570" fmla="*/ 866614 h 6857985"/>
                <a:gd name="connsiteX9571" fmla="*/ 1513950 w 6868353"/>
                <a:gd name="connsiteY9571" fmla="*/ 877189 h 6857985"/>
                <a:gd name="connsiteX9572" fmla="*/ 1494371 w 6868353"/>
                <a:gd name="connsiteY9572" fmla="*/ 892380 h 6857985"/>
                <a:gd name="connsiteX9573" fmla="*/ 1514573 w 6868353"/>
                <a:gd name="connsiteY9573" fmla="*/ 887142 h 6857985"/>
                <a:gd name="connsiteX9574" fmla="*/ 1537295 w 6868353"/>
                <a:gd name="connsiteY9574" fmla="*/ 862239 h 6857985"/>
                <a:gd name="connsiteX9575" fmla="*/ 1621346 w 6868353"/>
                <a:gd name="connsiteY9575" fmla="*/ 823421 h 6857985"/>
                <a:gd name="connsiteX9576" fmla="*/ 1525700 w 6868353"/>
                <a:gd name="connsiteY9576" fmla="*/ 845421 h 6857985"/>
                <a:gd name="connsiteX9577" fmla="*/ 1608321 w 6868353"/>
                <a:gd name="connsiteY9577" fmla="*/ 796805 h 6857985"/>
                <a:gd name="connsiteX9578" fmla="*/ 1634767 w 6868353"/>
                <a:gd name="connsiteY9578" fmla="*/ 792997 h 6857985"/>
                <a:gd name="connsiteX9579" fmla="*/ 1679631 w 6868353"/>
                <a:gd name="connsiteY9579" fmla="*/ 777750 h 6857985"/>
                <a:gd name="connsiteX9580" fmla="*/ 1650043 w 6868353"/>
                <a:gd name="connsiteY9580" fmla="*/ 773531 h 6857985"/>
                <a:gd name="connsiteX9581" fmla="*/ 1673487 w 6868353"/>
                <a:gd name="connsiteY9581" fmla="*/ 764300 h 6857985"/>
                <a:gd name="connsiteX9582" fmla="*/ 1678527 w 6868353"/>
                <a:gd name="connsiteY9582" fmla="*/ 753683 h 6857985"/>
                <a:gd name="connsiteX9583" fmla="*/ 1710494 w 6868353"/>
                <a:gd name="connsiteY9583" fmla="*/ 752762 h 6857985"/>
                <a:gd name="connsiteX9584" fmla="*/ 1704364 w 6868353"/>
                <a:gd name="connsiteY9584" fmla="*/ 739271 h 6857985"/>
                <a:gd name="connsiteX9585" fmla="*/ 1750587 w 6868353"/>
                <a:gd name="connsiteY9585" fmla="*/ 715572 h 6857985"/>
                <a:gd name="connsiteX9586" fmla="*/ 1799075 w 6868353"/>
                <a:gd name="connsiteY9586" fmla="*/ 689706 h 6857985"/>
                <a:gd name="connsiteX9587" fmla="*/ 1758812 w 6868353"/>
                <a:gd name="connsiteY9587" fmla="*/ 705223 h 6857985"/>
                <a:gd name="connsiteX9588" fmla="*/ 1719115 w 6868353"/>
                <a:gd name="connsiteY9588" fmla="*/ 721999 h 6857985"/>
                <a:gd name="connsiteX9589" fmla="*/ 1761417 w 6868353"/>
                <a:gd name="connsiteY9589" fmla="*/ 699900 h 6857985"/>
                <a:gd name="connsiteX9590" fmla="*/ 1759859 w 6868353"/>
                <a:gd name="connsiteY9590" fmla="*/ 690386 h 6857985"/>
                <a:gd name="connsiteX9591" fmla="*/ 1747656 w 6868353"/>
                <a:gd name="connsiteY9591" fmla="*/ 702320 h 6857985"/>
                <a:gd name="connsiteX9592" fmla="*/ 1724297 w 6868353"/>
                <a:gd name="connsiteY9592" fmla="*/ 711339 h 6857985"/>
                <a:gd name="connsiteX9593" fmla="*/ 1710423 w 6868353"/>
                <a:gd name="connsiteY9593" fmla="*/ 713844 h 6857985"/>
                <a:gd name="connsiteX9594" fmla="*/ 1759661 w 6868353"/>
                <a:gd name="connsiteY9594" fmla="*/ 684525 h 6857985"/>
                <a:gd name="connsiteX9595" fmla="*/ 1803237 w 6868353"/>
                <a:gd name="connsiteY9595" fmla="*/ 669943 h 6857985"/>
                <a:gd name="connsiteX9596" fmla="*/ 1818484 w 6868353"/>
                <a:gd name="connsiteY9596" fmla="*/ 677545 h 6857985"/>
                <a:gd name="connsiteX9597" fmla="*/ 1800462 w 6868353"/>
                <a:gd name="connsiteY9597" fmla="*/ 675096 h 6857985"/>
                <a:gd name="connsiteX9598" fmla="*/ 1853608 w 6868353"/>
                <a:gd name="connsiteY9598" fmla="*/ 648750 h 6857985"/>
                <a:gd name="connsiteX9599" fmla="*/ 1839649 w 6868353"/>
                <a:gd name="connsiteY9599" fmla="*/ 650590 h 6857985"/>
                <a:gd name="connsiteX9600" fmla="*/ 1810146 w 6868353"/>
                <a:gd name="connsiteY9600" fmla="*/ 669023 h 6857985"/>
                <a:gd name="connsiteX9601" fmla="*/ 1775107 w 6868353"/>
                <a:gd name="connsiteY9601" fmla="*/ 673808 h 6857985"/>
                <a:gd name="connsiteX9602" fmla="*/ 1797673 w 6868353"/>
                <a:gd name="connsiteY9602" fmla="*/ 656239 h 6857985"/>
                <a:gd name="connsiteX9603" fmla="*/ 1896943 w 6868353"/>
                <a:gd name="connsiteY9603" fmla="*/ 628689 h 6857985"/>
                <a:gd name="connsiteX9604" fmla="*/ 1915899 w 6868353"/>
                <a:gd name="connsiteY9604" fmla="*/ 640907 h 6857985"/>
                <a:gd name="connsiteX9605" fmla="*/ 1923176 w 6868353"/>
                <a:gd name="connsiteY9605" fmla="*/ 631209 h 6857985"/>
                <a:gd name="connsiteX9606" fmla="*/ 1913974 w 6868353"/>
                <a:gd name="connsiteY9606" fmla="*/ 631167 h 6857985"/>
                <a:gd name="connsiteX9607" fmla="*/ 1900921 w 6868353"/>
                <a:gd name="connsiteY9607" fmla="*/ 633078 h 6857985"/>
                <a:gd name="connsiteX9608" fmla="*/ 1911950 w 6868353"/>
                <a:gd name="connsiteY9608" fmla="*/ 627712 h 6857985"/>
                <a:gd name="connsiteX9609" fmla="*/ 1922652 w 6868353"/>
                <a:gd name="connsiteY9609" fmla="*/ 623706 h 6857985"/>
                <a:gd name="connsiteX9610" fmla="*/ 1944893 w 6868353"/>
                <a:gd name="connsiteY9610" fmla="*/ 614390 h 6857985"/>
                <a:gd name="connsiteX9611" fmla="*/ 1899746 w 6868353"/>
                <a:gd name="connsiteY9611" fmla="*/ 623522 h 6857985"/>
                <a:gd name="connsiteX9612" fmla="*/ 1998011 w 6868353"/>
                <a:gd name="connsiteY9612" fmla="*/ 581263 h 6857985"/>
                <a:gd name="connsiteX9613" fmla="*/ 2030742 w 6868353"/>
                <a:gd name="connsiteY9613" fmla="*/ 549777 h 6857985"/>
                <a:gd name="connsiteX9614" fmla="*/ 2051383 w 6868353"/>
                <a:gd name="connsiteY9614" fmla="*/ 540887 h 6857985"/>
                <a:gd name="connsiteX9615" fmla="*/ 2062228 w 6868353"/>
                <a:gd name="connsiteY9615" fmla="*/ 539159 h 6857985"/>
                <a:gd name="connsiteX9616" fmla="*/ 2076130 w 6868353"/>
                <a:gd name="connsiteY9616" fmla="*/ 542345 h 6857985"/>
                <a:gd name="connsiteX9617" fmla="*/ 2093005 w 6868353"/>
                <a:gd name="connsiteY9617" fmla="*/ 527409 h 6857985"/>
                <a:gd name="connsiteX9618" fmla="*/ 2107120 w 6868353"/>
                <a:gd name="connsiteY9618" fmla="*/ 526885 h 6857985"/>
                <a:gd name="connsiteX9619" fmla="*/ 2060868 w 6868353"/>
                <a:gd name="connsiteY9619" fmla="*/ 523912 h 6857985"/>
                <a:gd name="connsiteX9620" fmla="*/ 2178953 w 6868353"/>
                <a:gd name="connsiteY9620" fmla="*/ 471842 h 6857985"/>
                <a:gd name="connsiteX9621" fmla="*/ 2122962 w 6868353"/>
                <a:gd name="connsiteY9621" fmla="*/ 483253 h 6857985"/>
                <a:gd name="connsiteX9622" fmla="*/ 2076130 w 6868353"/>
                <a:gd name="connsiteY9622" fmla="*/ 470724 h 6857985"/>
                <a:gd name="connsiteX9623" fmla="*/ 2108408 w 6868353"/>
                <a:gd name="connsiteY9623" fmla="*/ 474221 h 6857985"/>
                <a:gd name="connsiteX9624" fmla="*/ 2094506 w 6868353"/>
                <a:gd name="connsiteY9624" fmla="*/ 484357 h 6857985"/>
                <a:gd name="connsiteX9625" fmla="*/ 2034536 w 6868353"/>
                <a:gd name="connsiteY9625" fmla="*/ 501289 h 6857985"/>
                <a:gd name="connsiteX9626" fmla="*/ 2012734 w 6868353"/>
                <a:gd name="connsiteY9626" fmla="*/ 493248 h 6857985"/>
                <a:gd name="connsiteX9627" fmla="*/ 2032526 w 6868353"/>
                <a:gd name="connsiteY9627" fmla="*/ 488902 h 6857985"/>
                <a:gd name="connsiteX9628" fmla="*/ 2048354 w 6868353"/>
                <a:gd name="connsiteY9628" fmla="*/ 491110 h 6857985"/>
                <a:gd name="connsiteX9629" fmla="*/ 2029765 w 6868353"/>
                <a:gd name="connsiteY9629" fmla="*/ 477618 h 6857985"/>
                <a:gd name="connsiteX9630" fmla="*/ 1991456 w 6868353"/>
                <a:gd name="connsiteY9630" fmla="*/ 495032 h 6857985"/>
                <a:gd name="connsiteX9631" fmla="*/ 2008331 w 6868353"/>
                <a:gd name="connsiteY9631" fmla="*/ 479062 h 6857985"/>
                <a:gd name="connsiteX9632" fmla="*/ 1976549 w 6868353"/>
                <a:gd name="connsiteY9632" fmla="*/ 486651 h 6857985"/>
                <a:gd name="connsiteX9633" fmla="*/ 1974071 w 6868353"/>
                <a:gd name="connsiteY9633" fmla="*/ 501346 h 6857985"/>
                <a:gd name="connsiteX9634" fmla="*/ 1914455 w 6868353"/>
                <a:gd name="connsiteY9634" fmla="*/ 521237 h 6857985"/>
                <a:gd name="connsiteX9635" fmla="*/ 1898401 w 6868353"/>
                <a:gd name="connsiteY9635" fmla="*/ 503554 h 6857985"/>
                <a:gd name="connsiteX9636" fmla="*/ 1952680 w 6868353"/>
                <a:gd name="connsiteY9636" fmla="*/ 503271 h 6857985"/>
                <a:gd name="connsiteX9637" fmla="*/ 1908849 w 6868353"/>
                <a:gd name="connsiteY9637" fmla="*/ 497707 h 6857985"/>
                <a:gd name="connsiteX9638" fmla="*/ 1975912 w 6868353"/>
                <a:gd name="connsiteY9638" fmla="*/ 477038 h 6857985"/>
                <a:gd name="connsiteX9639" fmla="*/ 1955143 w 6868353"/>
                <a:gd name="connsiteY9639" fmla="*/ 488548 h 6857985"/>
                <a:gd name="connsiteX9640" fmla="*/ 1992348 w 6868353"/>
                <a:gd name="connsiteY9640" fmla="*/ 477675 h 6857985"/>
                <a:gd name="connsiteX9641" fmla="*/ 2012904 w 6868353"/>
                <a:gd name="connsiteY9641" fmla="*/ 469167 h 6857985"/>
                <a:gd name="connsiteX9642" fmla="*/ 2032597 w 6868353"/>
                <a:gd name="connsiteY9642" fmla="*/ 463150 h 6857985"/>
                <a:gd name="connsiteX9643" fmla="*/ 2051270 w 6868353"/>
                <a:gd name="connsiteY9643" fmla="*/ 476627 h 6857985"/>
                <a:gd name="connsiteX9644" fmla="*/ 2150044 w 6868353"/>
                <a:gd name="connsiteY9644" fmla="*/ 443910 h 6857985"/>
                <a:gd name="connsiteX9645" fmla="*/ 2182379 w 6868353"/>
                <a:gd name="connsiteY9645" fmla="*/ 466930 h 6857985"/>
                <a:gd name="connsiteX9646" fmla="*/ 2199382 w 6868353"/>
                <a:gd name="connsiteY9646" fmla="*/ 459540 h 6857985"/>
                <a:gd name="connsiteX9647" fmla="*/ 2182238 w 6868353"/>
                <a:gd name="connsiteY9647" fmla="*/ 457275 h 6857985"/>
                <a:gd name="connsiteX9648" fmla="*/ 2270720 w 6868353"/>
                <a:gd name="connsiteY9648" fmla="*/ 433901 h 6857985"/>
                <a:gd name="connsiteX9649" fmla="*/ 2221099 w 6868353"/>
                <a:gd name="connsiteY9649" fmla="*/ 442948 h 6857985"/>
                <a:gd name="connsiteX9650" fmla="*/ 2235369 w 6868353"/>
                <a:gd name="connsiteY9650" fmla="*/ 433491 h 6857985"/>
                <a:gd name="connsiteX9651" fmla="*/ 2284693 w 6868353"/>
                <a:gd name="connsiteY9651" fmla="*/ 443712 h 6857985"/>
                <a:gd name="connsiteX9652" fmla="*/ 2309496 w 6868353"/>
                <a:gd name="connsiteY9652" fmla="*/ 439267 h 6857985"/>
                <a:gd name="connsiteX9653" fmla="*/ 2345342 w 6868353"/>
                <a:gd name="connsiteY9653" fmla="*/ 401538 h 6857985"/>
                <a:gd name="connsiteX9654" fmla="*/ 2345045 w 6868353"/>
                <a:gd name="connsiteY9654" fmla="*/ 411165 h 6857985"/>
                <a:gd name="connsiteX9655" fmla="*/ 2417628 w 6868353"/>
                <a:gd name="connsiteY9655" fmla="*/ 376989 h 6857985"/>
                <a:gd name="connsiteX9656" fmla="*/ 2396463 w 6868353"/>
                <a:gd name="connsiteY9656" fmla="*/ 375701 h 6857985"/>
                <a:gd name="connsiteX9657" fmla="*/ 2363732 w 6868353"/>
                <a:gd name="connsiteY9657" fmla="*/ 388202 h 6857985"/>
                <a:gd name="connsiteX9658" fmla="*/ 2448293 w 6868353"/>
                <a:gd name="connsiteY9658" fmla="*/ 340507 h 6857985"/>
                <a:gd name="connsiteX9659" fmla="*/ 2400696 w 6868353"/>
                <a:gd name="connsiteY9659" fmla="*/ 361629 h 6857985"/>
                <a:gd name="connsiteX9660" fmla="*/ 2475871 w 6868353"/>
                <a:gd name="connsiteY9660" fmla="*/ 351889 h 6857985"/>
                <a:gd name="connsiteX9661" fmla="*/ 2502656 w 6868353"/>
                <a:gd name="connsiteY9661" fmla="*/ 335806 h 6857985"/>
                <a:gd name="connsiteX9662" fmla="*/ 2513600 w 6868353"/>
                <a:gd name="connsiteY9662" fmla="*/ 326109 h 6857985"/>
                <a:gd name="connsiteX9663" fmla="*/ 2628329 w 6868353"/>
                <a:gd name="connsiteY9663" fmla="*/ 319554 h 6857985"/>
                <a:gd name="connsiteX9664" fmla="*/ 2600383 w 6868353"/>
                <a:gd name="connsiteY9664" fmla="*/ 316312 h 6857985"/>
                <a:gd name="connsiteX9665" fmla="*/ 2744149 w 6868353"/>
                <a:gd name="connsiteY9665" fmla="*/ 283382 h 6857985"/>
                <a:gd name="connsiteX9666" fmla="*/ 2699030 w 6868353"/>
                <a:gd name="connsiteY9666" fmla="*/ 306572 h 6857985"/>
                <a:gd name="connsiteX9667" fmla="*/ 2678658 w 6868353"/>
                <a:gd name="connsiteY9667" fmla="*/ 312447 h 6857985"/>
                <a:gd name="connsiteX9668" fmla="*/ 2655497 w 6868353"/>
                <a:gd name="connsiteY9668" fmla="*/ 318549 h 6857985"/>
                <a:gd name="connsiteX9669" fmla="*/ 2602223 w 6868353"/>
                <a:gd name="connsiteY9669" fmla="*/ 331021 h 6857985"/>
                <a:gd name="connsiteX9670" fmla="*/ 2626078 w 6868353"/>
                <a:gd name="connsiteY9670" fmla="*/ 338624 h 6857985"/>
                <a:gd name="connsiteX9671" fmla="*/ 2649282 w 6868353"/>
                <a:gd name="connsiteY9671" fmla="*/ 326562 h 6857985"/>
                <a:gd name="connsiteX9672" fmla="*/ 2667587 w 6868353"/>
                <a:gd name="connsiteY9672" fmla="*/ 320616 h 6857985"/>
                <a:gd name="connsiteX9673" fmla="*/ 2688681 w 6868353"/>
                <a:gd name="connsiteY9673" fmla="*/ 315632 h 6857985"/>
                <a:gd name="connsiteX9674" fmla="*/ 2770424 w 6868353"/>
                <a:gd name="connsiteY9674" fmla="*/ 297426 h 6857985"/>
                <a:gd name="connsiteX9675" fmla="*/ 2789565 w 6868353"/>
                <a:gd name="connsiteY9675" fmla="*/ 310394 h 6857985"/>
                <a:gd name="connsiteX9676" fmla="*/ 2767324 w 6868353"/>
                <a:gd name="connsiteY9676" fmla="*/ 316340 h 6857985"/>
                <a:gd name="connsiteX9677" fmla="*/ 2724244 w 6868353"/>
                <a:gd name="connsiteY9677" fmla="*/ 318889 h 6857985"/>
                <a:gd name="connsiteX9678" fmla="*/ 2703574 w 6868353"/>
                <a:gd name="connsiteY9678" fmla="*/ 339629 h 6857985"/>
                <a:gd name="connsiteX9679" fmla="*/ 2816973 w 6868353"/>
                <a:gd name="connsiteY9679" fmla="*/ 315109 h 6857985"/>
                <a:gd name="connsiteX9680" fmla="*/ 2837274 w 6868353"/>
                <a:gd name="connsiteY9680" fmla="*/ 307662 h 6857985"/>
                <a:gd name="connsiteX9681" fmla="*/ 2847836 w 6868353"/>
                <a:gd name="connsiteY9681" fmla="*/ 301532 h 6857985"/>
                <a:gd name="connsiteX9682" fmla="*/ 2821008 w 6868353"/>
                <a:gd name="connsiteY9682" fmla="*/ 299423 h 6857985"/>
                <a:gd name="connsiteX9683" fmla="*/ 2795086 w 6868353"/>
                <a:gd name="connsiteY9683" fmla="*/ 297058 h 6857985"/>
                <a:gd name="connsiteX9684" fmla="*/ 2738344 w 6868353"/>
                <a:gd name="connsiteY9684" fmla="*/ 296987 h 6857985"/>
                <a:gd name="connsiteX9685" fmla="*/ 2773525 w 6868353"/>
                <a:gd name="connsiteY9685" fmla="*/ 278498 h 6857985"/>
                <a:gd name="connsiteX9686" fmla="*/ 2709138 w 6868353"/>
                <a:gd name="connsiteY9686" fmla="*/ 277720 h 6857985"/>
                <a:gd name="connsiteX9687" fmla="*/ 2783718 w 6868353"/>
                <a:gd name="connsiteY9687" fmla="*/ 260717 h 6857985"/>
                <a:gd name="connsiteX9688" fmla="*/ 2809894 w 6868353"/>
                <a:gd name="connsiteY9688" fmla="*/ 257178 h 6857985"/>
                <a:gd name="connsiteX9689" fmla="*/ 2835674 w 6868353"/>
                <a:gd name="connsiteY9689" fmla="*/ 254573 h 6857985"/>
                <a:gd name="connsiteX9690" fmla="*/ 2886513 w 6868353"/>
                <a:gd name="connsiteY9690" fmla="*/ 251302 h 6857985"/>
                <a:gd name="connsiteX9691" fmla="*/ 2863153 w 6868353"/>
                <a:gd name="connsiteY9691" fmla="*/ 241492 h 6857985"/>
                <a:gd name="connsiteX9692" fmla="*/ 2895347 w 6868353"/>
                <a:gd name="connsiteY9692" fmla="*/ 243403 h 6857985"/>
                <a:gd name="connsiteX9693" fmla="*/ 2940472 w 6868353"/>
                <a:gd name="connsiteY9693" fmla="*/ 237788 h 6857985"/>
                <a:gd name="connsiteX9694" fmla="*/ 2950192 w 6868353"/>
                <a:gd name="connsiteY9694" fmla="*/ 240585 h 6857985"/>
                <a:gd name="connsiteX9695" fmla="*/ 2920561 w 6868353"/>
                <a:gd name="connsiteY9695" fmla="*/ 243941 h 6857985"/>
                <a:gd name="connsiteX9696" fmla="*/ 2925544 w 6868353"/>
                <a:gd name="connsiteY9696" fmla="*/ 254785 h 6857985"/>
                <a:gd name="connsiteX9697" fmla="*/ 2893492 w 6868353"/>
                <a:gd name="connsiteY9697" fmla="*/ 252775 h 6857985"/>
                <a:gd name="connsiteX9698" fmla="*/ 2909660 w 6868353"/>
                <a:gd name="connsiteY9698" fmla="*/ 261184 h 6857985"/>
                <a:gd name="connsiteX9699" fmla="*/ 2939531 w 6868353"/>
                <a:gd name="connsiteY9699" fmla="*/ 272595 h 6857985"/>
                <a:gd name="connsiteX9700" fmla="*/ 2889500 w 6868353"/>
                <a:gd name="connsiteY9700" fmla="*/ 271490 h 6857985"/>
                <a:gd name="connsiteX9701" fmla="*/ 2930641 w 6868353"/>
                <a:gd name="connsiteY9701" fmla="*/ 280480 h 6857985"/>
                <a:gd name="connsiteX9702" fmla="*/ 2877112 w 6868353"/>
                <a:gd name="connsiteY9702" fmla="*/ 298078 h 6857985"/>
                <a:gd name="connsiteX9703" fmla="*/ 2959974 w 6868353"/>
                <a:gd name="connsiteY9703" fmla="*/ 277167 h 6857985"/>
                <a:gd name="connsiteX9704" fmla="*/ 3009680 w 6868353"/>
                <a:gd name="connsiteY9704" fmla="*/ 278980 h 6857985"/>
                <a:gd name="connsiteX9705" fmla="*/ 3106770 w 6868353"/>
                <a:gd name="connsiteY9705" fmla="*/ 265842 h 6857985"/>
                <a:gd name="connsiteX9706" fmla="*/ 3052746 w 6868353"/>
                <a:gd name="connsiteY9706" fmla="*/ 251104 h 6857985"/>
                <a:gd name="connsiteX9707" fmla="*/ 2993866 w 6868353"/>
                <a:gd name="connsiteY9707" fmla="*/ 269962 h 6857985"/>
                <a:gd name="connsiteX9708" fmla="*/ 3021006 w 6868353"/>
                <a:gd name="connsiteY9708" fmla="*/ 262303 h 6857985"/>
                <a:gd name="connsiteX9709" fmla="*/ 3000520 w 6868353"/>
                <a:gd name="connsiteY9709" fmla="*/ 256894 h 6857985"/>
                <a:gd name="connsiteX9710" fmla="*/ 2966671 w 6868353"/>
                <a:gd name="connsiteY9710" fmla="*/ 263846 h 6857985"/>
                <a:gd name="connsiteX9711" fmla="*/ 2929890 w 6868353"/>
                <a:gd name="connsiteY9711" fmla="*/ 250864 h 6857985"/>
                <a:gd name="connsiteX9712" fmla="*/ 2952669 w 6868353"/>
                <a:gd name="connsiteY9712" fmla="*/ 245979 h 6857985"/>
                <a:gd name="connsiteX9713" fmla="*/ 2991205 w 6868353"/>
                <a:gd name="connsiteY9713" fmla="*/ 246050 h 6857985"/>
                <a:gd name="connsiteX9714" fmla="*/ 3027730 w 6868353"/>
                <a:gd name="connsiteY9714" fmla="*/ 249349 h 6857985"/>
                <a:gd name="connsiteX9715" fmla="*/ 3037267 w 6868353"/>
                <a:gd name="connsiteY9715" fmla="*/ 242889 h 6857985"/>
                <a:gd name="connsiteX9716" fmla="*/ 3066604 w 6868353"/>
                <a:gd name="connsiteY9716" fmla="*/ 240148 h 6857985"/>
                <a:gd name="connsiteX9717" fmla="*/ 3070284 w 6868353"/>
                <a:gd name="connsiteY9717" fmla="*/ 233936 h 6857985"/>
                <a:gd name="connsiteX9718" fmla="*/ 3056709 w 6868353"/>
                <a:gd name="connsiteY9718" fmla="*/ 233309 h 6857985"/>
                <a:gd name="connsiteX9719" fmla="*/ 3026909 w 6868353"/>
                <a:gd name="connsiteY9719" fmla="*/ 236764 h 6857985"/>
                <a:gd name="connsiteX9720" fmla="*/ 3006296 w 6868353"/>
                <a:gd name="connsiteY9720" fmla="*/ 239496 h 6857985"/>
                <a:gd name="connsiteX9721" fmla="*/ 2982115 w 6868353"/>
                <a:gd name="connsiteY9721" fmla="*/ 243050 h 6857985"/>
                <a:gd name="connsiteX9722" fmla="*/ 2980147 w 6868353"/>
                <a:gd name="connsiteY9722" fmla="*/ 235221 h 6857985"/>
                <a:gd name="connsiteX9723" fmla="*/ 3001001 w 6868353"/>
                <a:gd name="connsiteY9723" fmla="*/ 228312 h 6857985"/>
                <a:gd name="connsiteX9724" fmla="*/ 3037031 w 6868353"/>
                <a:gd name="connsiteY9724" fmla="*/ 212725 h 6857985"/>
                <a:gd name="connsiteX9725" fmla="*/ 3242876 w 6868353"/>
                <a:gd name="connsiteY9725" fmla="*/ 212668 h 6857985"/>
                <a:gd name="connsiteX9726" fmla="*/ 3249686 w 6868353"/>
                <a:gd name="connsiteY9726" fmla="*/ 214863 h 6857985"/>
                <a:gd name="connsiteX9727" fmla="*/ 3302393 w 6868353"/>
                <a:gd name="connsiteY9727" fmla="*/ 218813 h 6857985"/>
                <a:gd name="connsiteX9728" fmla="*/ 3348602 w 6868353"/>
                <a:gd name="connsiteY9728" fmla="*/ 228100 h 6857985"/>
                <a:gd name="connsiteX9729" fmla="*/ 3323869 w 6868353"/>
                <a:gd name="connsiteY9729" fmla="*/ 230917 h 6857985"/>
                <a:gd name="connsiteX9730" fmla="*/ 3348772 w 6868353"/>
                <a:gd name="connsiteY9730" fmla="*/ 248514 h 6857985"/>
                <a:gd name="connsiteX9731" fmla="*/ 3378019 w 6868353"/>
                <a:gd name="connsiteY9731" fmla="*/ 229133 h 6857985"/>
                <a:gd name="connsiteX9732" fmla="*/ 3394371 w 6868353"/>
                <a:gd name="connsiteY9732" fmla="*/ 245584 h 6857985"/>
                <a:gd name="connsiteX9733" fmla="*/ 3436617 w 6868353"/>
                <a:gd name="connsiteY9733" fmla="*/ 251742 h 6857985"/>
                <a:gd name="connsiteX9734" fmla="*/ 3397671 w 6868353"/>
                <a:gd name="connsiteY9734" fmla="*/ 236636 h 6857985"/>
                <a:gd name="connsiteX9735" fmla="*/ 3440211 w 6868353"/>
                <a:gd name="connsiteY9735" fmla="*/ 222324 h 6857985"/>
                <a:gd name="connsiteX9736" fmla="*/ 3479159 w 6868353"/>
                <a:gd name="connsiteY9736" fmla="*/ 237514 h 6857985"/>
                <a:gd name="connsiteX9737" fmla="*/ 3438457 w 6868353"/>
                <a:gd name="connsiteY9737" fmla="*/ 237033 h 6857985"/>
                <a:gd name="connsiteX9738" fmla="*/ 3446413 w 6868353"/>
                <a:gd name="connsiteY9738" fmla="*/ 245301 h 6857985"/>
                <a:gd name="connsiteX9739" fmla="*/ 3485571 w 6868353"/>
                <a:gd name="connsiteY9739" fmla="*/ 240020 h 6857985"/>
                <a:gd name="connsiteX9740" fmla="*/ 3504939 w 6868353"/>
                <a:gd name="connsiteY9740" fmla="*/ 247764 h 6857985"/>
                <a:gd name="connsiteX9741" fmla="*/ 3472193 w 6868353"/>
                <a:gd name="connsiteY9741" fmla="*/ 255409 h 6857985"/>
                <a:gd name="connsiteX9742" fmla="*/ 3449499 w 6868353"/>
                <a:gd name="connsiteY9742" fmla="*/ 256768 h 6857985"/>
                <a:gd name="connsiteX9743" fmla="*/ 3425235 w 6868353"/>
                <a:gd name="connsiteY9743" fmla="*/ 252436 h 6857985"/>
                <a:gd name="connsiteX9744" fmla="*/ 3402511 w 6868353"/>
                <a:gd name="connsiteY9744" fmla="*/ 253866 h 6857985"/>
                <a:gd name="connsiteX9745" fmla="*/ 3396043 w 6868353"/>
                <a:gd name="connsiteY9745" fmla="*/ 271746 h 6857985"/>
                <a:gd name="connsiteX9746" fmla="*/ 3357181 w 6868353"/>
                <a:gd name="connsiteY9746" fmla="*/ 256754 h 6857985"/>
                <a:gd name="connsiteX9747" fmla="*/ 3344439 w 6868353"/>
                <a:gd name="connsiteY9747" fmla="*/ 272185 h 6857985"/>
                <a:gd name="connsiteX9748" fmla="*/ 3313393 w 6868353"/>
                <a:gd name="connsiteY9748" fmla="*/ 266338 h 6857985"/>
                <a:gd name="connsiteX9749" fmla="*/ 3341098 w 6868353"/>
                <a:gd name="connsiteY9749" fmla="*/ 260265 h 6857985"/>
                <a:gd name="connsiteX9750" fmla="*/ 3319551 w 6868353"/>
                <a:gd name="connsiteY9750" fmla="*/ 248118 h 6857985"/>
                <a:gd name="connsiteX9751" fmla="*/ 3239181 w 6868353"/>
                <a:gd name="connsiteY9751" fmla="*/ 236552 h 6857985"/>
                <a:gd name="connsiteX9752" fmla="*/ 3294975 w 6868353"/>
                <a:gd name="connsiteY9752" fmla="*/ 244947 h 6857985"/>
                <a:gd name="connsiteX9753" fmla="*/ 3241899 w 6868353"/>
                <a:gd name="connsiteY9753" fmla="*/ 227449 h 6857985"/>
                <a:gd name="connsiteX9754" fmla="*/ 3256326 w 6868353"/>
                <a:gd name="connsiteY9754" fmla="*/ 217015 h 6857985"/>
                <a:gd name="connsiteX9755" fmla="*/ 3240087 w 6868353"/>
                <a:gd name="connsiteY9755" fmla="*/ 221800 h 6857985"/>
                <a:gd name="connsiteX9756" fmla="*/ 3242876 w 6868353"/>
                <a:gd name="connsiteY9756" fmla="*/ 212668 h 6857985"/>
                <a:gd name="connsiteX9757" fmla="*/ 4609573 w 6868353"/>
                <a:gd name="connsiteY9757" fmla="*/ 212115 h 6857985"/>
                <a:gd name="connsiteX9758" fmla="*/ 4706483 w 6868353"/>
                <a:gd name="connsiteY9758" fmla="*/ 244692 h 6857985"/>
                <a:gd name="connsiteX9759" fmla="*/ 4607087 w 6868353"/>
                <a:gd name="connsiteY9759" fmla="*/ 217651 h 6857985"/>
                <a:gd name="connsiteX9760" fmla="*/ 4609573 w 6868353"/>
                <a:gd name="connsiteY9760" fmla="*/ 212115 h 6857985"/>
                <a:gd name="connsiteX9761" fmla="*/ 3743643 w 6868353"/>
                <a:gd name="connsiteY9761" fmla="*/ 210544 h 6857985"/>
                <a:gd name="connsiteX9762" fmla="*/ 3766719 w 6868353"/>
                <a:gd name="connsiteY9762" fmla="*/ 211464 h 6857985"/>
                <a:gd name="connsiteX9763" fmla="*/ 3786667 w 6868353"/>
                <a:gd name="connsiteY9763" fmla="*/ 226839 h 6857985"/>
                <a:gd name="connsiteX9764" fmla="*/ 3795585 w 6868353"/>
                <a:gd name="connsiteY9764" fmla="*/ 247593 h 6857985"/>
                <a:gd name="connsiteX9765" fmla="*/ 3829123 w 6868353"/>
                <a:gd name="connsiteY9765" fmla="*/ 243176 h 6857985"/>
                <a:gd name="connsiteX9766" fmla="*/ 3808963 w 6868353"/>
                <a:gd name="connsiteY9766" fmla="*/ 259811 h 6857985"/>
                <a:gd name="connsiteX9767" fmla="*/ 3751853 w 6868353"/>
                <a:gd name="connsiteY9767" fmla="*/ 257489 h 6857985"/>
                <a:gd name="connsiteX9768" fmla="*/ 3749857 w 6868353"/>
                <a:gd name="connsiteY9768" fmla="*/ 245739 h 6857985"/>
                <a:gd name="connsiteX9769" fmla="*/ 3779899 w 6868353"/>
                <a:gd name="connsiteY9769" fmla="*/ 255691 h 6857985"/>
                <a:gd name="connsiteX9770" fmla="*/ 3743643 w 6868353"/>
                <a:gd name="connsiteY9770" fmla="*/ 210544 h 6857985"/>
                <a:gd name="connsiteX9771" fmla="*/ 2898843 w 6868353"/>
                <a:gd name="connsiteY9771" fmla="*/ 210233 h 6857985"/>
                <a:gd name="connsiteX9772" fmla="*/ 2933627 w 6868353"/>
                <a:gd name="connsiteY9772" fmla="*/ 217665 h 6857985"/>
                <a:gd name="connsiteX9773" fmla="*/ 2904251 w 6868353"/>
                <a:gd name="connsiteY9773" fmla="*/ 235872 h 6857985"/>
                <a:gd name="connsiteX9774" fmla="*/ 2840218 w 6868353"/>
                <a:gd name="connsiteY9774" fmla="*/ 246843 h 6857985"/>
                <a:gd name="connsiteX9775" fmla="*/ 2823640 w 6868353"/>
                <a:gd name="connsiteY9775" fmla="*/ 238547 h 6857985"/>
                <a:gd name="connsiteX9776" fmla="*/ 2720449 w 6868353"/>
                <a:gd name="connsiteY9776" fmla="*/ 250850 h 6857985"/>
                <a:gd name="connsiteX9777" fmla="*/ 2740170 w 6868353"/>
                <a:gd name="connsiteY9777" fmla="*/ 263648 h 6857985"/>
                <a:gd name="connsiteX9778" fmla="*/ 2685070 w 6868353"/>
                <a:gd name="connsiteY9778" fmla="*/ 245343 h 6857985"/>
                <a:gd name="connsiteX9779" fmla="*/ 2765780 w 6868353"/>
                <a:gd name="connsiteY9779" fmla="*/ 243800 h 6857985"/>
                <a:gd name="connsiteX9780" fmla="*/ 2843899 w 6868353"/>
                <a:gd name="connsiteY9780" fmla="*/ 228142 h 6857985"/>
                <a:gd name="connsiteX9781" fmla="*/ 2842186 w 6868353"/>
                <a:gd name="connsiteY9781" fmla="*/ 237471 h 6857985"/>
                <a:gd name="connsiteX9782" fmla="*/ 2906247 w 6868353"/>
                <a:gd name="connsiteY9782" fmla="*/ 226500 h 6857985"/>
                <a:gd name="connsiteX9783" fmla="*/ 2857872 w 6868353"/>
                <a:gd name="connsiteY9783" fmla="*/ 231030 h 6857985"/>
                <a:gd name="connsiteX9784" fmla="*/ 2852790 w 6868353"/>
                <a:gd name="connsiteY9784" fmla="*/ 220228 h 6857985"/>
                <a:gd name="connsiteX9785" fmla="*/ 2898843 w 6868353"/>
                <a:gd name="connsiteY9785" fmla="*/ 210233 h 6857985"/>
                <a:gd name="connsiteX9786" fmla="*/ 2459816 w 6868353"/>
                <a:gd name="connsiteY9786" fmla="*/ 206071 h 6857985"/>
                <a:gd name="connsiteX9787" fmla="*/ 2425514 w 6868353"/>
                <a:gd name="connsiteY9787" fmla="*/ 218784 h 6857985"/>
                <a:gd name="connsiteX9788" fmla="*/ 2380933 w 6868353"/>
                <a:gd name="connsiteY9788" fmla="*/ 226188 h 6857985"/>
                <a:gd name="connsiteX9789" fmla="*/ 2459816 w 6868353"/>
                <a:gd name="connsiteY9789" fmla="*/ 206071 h 6857985"/>
                <a:gd name="connsiteX9790" fmla="*/ 3209281 w 6868353"/>
                <a:gd name="connsiteY9790" fmla="*/ 201838 h 6857985"/>
                <a:gd name="connsiteX9791" fmla="*/ 3176649 w 6868353"/>
                <a:gd name="connsiteY9791" fmla="*/ 211465 h 6857985"/>
                <a:gd name="connsiteX9792" fmla="*/ 3209281 w 6868353"/>
                <a:gd name="connsiteY9792" fmla="*/ 201838 h 6857985"/>
                <a:gd name="connsiteX9793" fmla="*/ 3948425 w 6868353"/>
                <a:gd name="connsiteY9793" fmla="*/ 194660 h 6857985"/>
                <a:gd name="connsiteX9794" fmla="*/ 4019565 w 6868353"/>
                <a:gd name="connsiteY9794" fmla="*/ 213078 h 6857985"/>
                <a:gd name="connsiteX9795" fmla="*/ 4008635 w 6868353"/>
                <a:gd name="connsiteY9795" fmla="*/ 217835 h 6857985"/>
                <a:gd name="connsiteX9796" fmla="*/ 3980647 w 6868353"/>
                <a:gd name="connsiteY9796" fmla="*/ 223979 h 6857985"/>
                <a:gd name="connsiteX9797" fmla="*/ 3934255 w 6868353"/>
                <a:gd name="connsiteY9797" fmla="*/ 219704 h 6857985"/>
                <a:gd name="connsiteX9798" fmla="*/ 3948425 w 6868353"/>
                <a:gd name="connsiteY9798" fmla="*/ 194660 h 6857985"/>
                <a:gd name="connsiteX9799" fmla="*/ 3329928 w 6868353"/>
                <a:gd name="connsiteY9799" fmla="*/ 185571 h 6857985"/>
                <a:gd name="connsiteX9800" fmla="*/ 3399411 w 6868353"/>
                <a:gd name="connsiteY9800" fmla="*/ 201526 h 6857985"/>
                <a:gd name="connsiteX9801" fmla="*/ 3340022 w 6868353"/>
                <a:gd name="connsiteY9801" fmla="*/ 199502 h 6857985"/>
                <a:gd name="connsiteX9802" fmla="*/ 3290118 w 6868353"/>
                <a:gd name="connsiteY9802" fmla="*/ 192791 h 6857985"/>
                <a:gd name="connsiteX9803" fmla="*/ 3320018 w 6868353"/>
                <a:gd name="connsiteY9803" fmla="*/ 192466 h 6857985"/>
                <a:gd name="connsiteX9804" fmla="*/ 3329928 w 6868353"/>
                <a:gd name="connsiteY9804" fmla="*/ 185571 h 6857985"/>
                <a:gd name="connsiteX9805" fmla="*/ 4161589 w 6868353"/>
                <a:gd name="connsiteY9805" fmla="*/ 183165 h 6857985"/>
                <a:gd name="connsiteX9806" fmla="*/ 4215003 w 6868353"/>
                <a:gd name="connsiteY9806" fmla="*/ 206581 h 6857985"/>
                <a:gd name="connsiteX9807" fmla="*/ 4192027 w 6868353"/>
                <a:gd name="connsiteY9807" fmla="*/ 208181 h 6857985"/>
                <a:gd name="connsiteX9808" fmla="*/ 4250115 w 6868353"/>
                <a:gd name="connsiteY9808" fmla="*/ 219223 h 6857985"/>
                <a:gd name="connsiteX9809" fmla="*/ 4197209 w 6868353"/>
                <a:gd name="connsiteY9809" fmla="*/ 194335 h 6857985"/>
                <a:gd name="connsiteX9810" fmla="*/ 4249547 w 6868353"/>
                <a:gd name="connsiteY9810" fmla="*/ 201314 h 6857985"/>
                <a:gd name="connsiteX9811" fmla="*/ 4302679 w 6868353"/>
                <a:gd name="connsiteY9811" fmla="*/ 238321 h 6857985"/>
                <a:gd name="connsiteX9812" fmla="*/ 4290687 w 6868353"/>
                <a:gd name="connsiteY9812" fmla="*/ 224136 h 6857985"/>
                <a:gd name="connsiteX9813" fmla="*/ 4343367 w 6868353"/>
                <a:gd name="connsiteY9813" fmla="*/ 258538 h 6857985"/>
                <a:gd name="connsiteX9814" fmla="*/ 4354693 w 6868353"/>
                <a:gd name="connsiteY9814" fmla="*/ 281430 h 6857985"/>
                <a:gd name="connsiteX9815" fmla="*/ 4303047 w 6868353"/>
                <a:gd name="connsiteY9815" fmla="*/ 268065 h 6857985"/>
                <a:gd name="connsiteX9816" fmla="*/ 4215571 w 6868353"/>
                <a:gd name="connsiteY9816" fmla="*/ 218572 h 6857985"/>
                <a:gd name="connsiteX9817" fmla="*/ 4251587 w 6868353"/>
                <a:gd name="connsiteY9817" fmla="*/ 266961 h 6857985"/>
                <a:gd name="connsiteX9818" fmla="*/ 4217213 w 6868353"/>
                <a:gd name="connsiteY9818" fmla="*/ 260392 h 6857985"/>
                <a:gd name="connsiteX9819" fmla="*/ 4209755 w 6868353"/>
                <a:gd name="connsiteY9819" fmla="*/ 246637 h 6857985"/>
                <a:gd name="connsiteX9820" fmla="*/ 4193341 w 6868353"/>
                <a:gd name="connsiteY9820" fmla="*/ 238351 h 6857985"/>
                <a:gd name="connsiteX9821" fmla="*/ 4192245 w 6868353"/>
                <a:gd name="connsiteY9821" fmla="*/ 242163 h 6857985"/>
                <a:gd name="connsiteX9822" fmla="*/ 4072045 w 6868353"/>
                <a:gd name="connsiteY9822" fmla="*/ 223314 h 6857985"/>
                <a:gd name="connsiteX9823" fmla="*/ 4106871 w 6868353"/>
                <a:gd name="connsiteY9823" fmla="*/ 228226 h 6857985"/>
                <a:gd name="connsiteX9824" fmla="*/ 4123917 w 6868353"/>
                <a:gd name="connsiteY9824" fmla="*/ 227688 h 6857985"/>
                <a:gd name="connsiteX9825" fmla="*/ 4059827 w 6868353"/>
                <a:gd name="connsiteY9825" fmla="*/ 212724 h 6857985"/>
                <a:gd name="connsiteX9826" fmla="*/ 4006171 w 6868353"/>
                <a:gd name="connsiteY9826" fmla="*/ 194221 h 6857985"/>
                <a:gd name="connsiteX9827" fmla="*/ 4037503 w 6868353"/>
                <a:gd name="connsiteY9827" fmla="*/ 202956 h 6857985"/>
                <a:gd name="connsiteX9828" fmla="*/ 4071027 w 6868353"/>
                <a:gd name="connsiteY9828" fmla="*/ 211394 h 6857985"/>
                <a:gd name="connsiteX9829" fmla="*/ 4070035 w 6868353"/>
                <a:gd name="connsiteY9829" fmla="*/ 199487 h 6857985"/>
                <a:gd name="connsiteX9830" fmla="*/ 4092799 w 6868353"/>
                <a:gd name="connsiteY9830" fmla="*/ 196783 h 6857985"/>
                <a:gd name="connsiteX9831" fmla="*/ 4099863 w 6868353"/>
                <a:gd name="connsiteY9831" fmla="*/ 212512 h 6857985"/>
                <a:gd name="connsiteX9832" fmla="*/ 4158983 w 6868353"/>
                <a:gd name="connsiteY9832" fmla="*/ 238632 h 6857985"/>
                <a:gd name="connsiteX9833" fmla="*/ 4180915 w 6868353"/>
                <a:gd name="connsiteY9833" fmla="*/ 235447 h 6857985"/>
                <a:gd name="connsiteX9834" fmla="*/ 4192409 w 6868353"/>
                <a:gd name="connsiteY9834" fmla="*/ 237881 h 6857985"/>
                <a:gd name="connsiteX9835" fmla="*/ 4177601 w 6868353"/>
                <a:gd name="connsiteY9835" fmla="*/ 230407 h 6857985"/>
                <a:gd name="connsiteX9836" fmla="*/ 4121893 w 6868353"/>
                <a:gd name="connsiteY9836" fmla="*/ 198002 h 6857985"/>
                <a:gd name="connsiteX9837" fmla="*/ 4161589 w 6868353"/>
                <a:gd name="connsiteY9837" fmla="*/ 183165 h 6857985"/>
                <a:gd name="connsiteX9838" fmla="*/ 2968018 w 6868353"/>
                <a:gd name="connsiteY9838" fmla="*/ 180268 h 6857985"/>
                <a:gd name="connsiteX9839" fmla="*/ 3055506 w 6868353"/>
                <a:gd name="connsiteY9839" fmla="*/ 197832 h 6857985"/>
                <a:gd name="connsiteX9840" fmla="*/ 3094976 w 6868353"/>
                <a:gd name="connsiteY9840" fmla="*/ 188474 h 6857985"/>
                <a:gd name="connsiteX9841" fmla="*/ 3146819 w 6868353"/>
                <a:gd name="connsiteY9841" fmla="*/ 212541 h 6857985"/>
                <a:gd name="connsiteX9842" fmla="*/ 3046247 w 6868353"/>
                <a:gd name="connsiteY9842" fmla="*/ 205307 h 6857985"/>
                <a:gd name="connsiteX9843" fmla="*/ 3037016 w 6868353"/>
                <a:gd name="connsiteY9843" fmla="*/ 212739 h 6857985"/>
                <a:gd name="connsiteX9844" fmla="*/ 2992266 w 6868353"/>
                <a:gd name="connsiteY9844" fmla="*/ 208860 h 6857985"/>
                <a:gd name="connsiteX9845" fmla="*/ 2970181 w 6868353"/>
                <a:gd name="connsiteY9845" fmla="*/ 200961 h 6857985"/>
                <a:gd name="connsiteX9846" fmla="*/ 3014054 w 6868353"/>
                <a:gd name="connsiteY9846" fmla="*/ 201796 h 6857985"/>
                <a:gd name="connsiteX9847" fmla="*/ 2982214 w 6868353"/>
                <a:gd name="connsiteY9847" fmla="*/ 188686 h 6857985"/>
                <a:gd name="connsiteX9848" fmla="*/ 2919031 w 6868353"/>
                <a:gd name="connsiteY9848" fmla="*/ 185034 h 6857985"/>
                <a:gd name="connsiteX9849" fmla="*/ 2968018 w 6868353"/>
                <a:gd name="connsiteY9849" fmla="*/ 180268 h 6857985"/>
                <a:gd name="connsiteX9850" fmla="*/ 3552053 w 6868353"/>
                <a:gd name="connsiteY9850" fmla="*/ 180078 h 6857985"/>
                <a:gd name="connsiteX9851" fmla="*/ 3597343 w 6868353"/>
                <a:gd name="connsiteY9851" fmla="*/ 199955 h 6857985"/>
                <a:gd name="connsiteX9852" fmla="*/ 3552053 w 6868353"/>
                <a:gd name="connsiteY9852" fmla="*/ 180078 h 6857985"/>
                <a:gd name="connsiteX9853" fmla="*/ 3893907 w 6868353"/>
                <a:gd name="connsiteY9853" fmla="*/ 175109 h 6857985"/>
                <a:gd name="connsiteX9854" fmla="*/ 3944305 w 6868353"/>
                <a:gd name="connsiteY9854" fmla="*/ 208916 h 6857985"/>
                <a:gd name="connsiteX9855" fmla="*/ 3886303 w 6868353"/>
                <a:gd name="connsiteY9855" fmla="*/ 203706 h 6857985"/>
                <a:gd name="connsiteX9856" fmla="*/ 3855101 w 6868353"/>
                <a:gd name="connsiteY9856" fmla="*/ 186350 h 6857985"/>
                <a:gd name="connsiteX9857" fmla="*/ 3893907 w 6868353"/>
                <a:gd name="connsiteY9857" fmla="*/ 175109 h 6857985"/>
                <a:gd name="connsiteX9858" fmla="*/ 2530149 w 6868353"/>
                <a:gd name="connsiteY9858" fmla="*/ 174047 h 6857985"/>
                <a:gd name="connsiteX9859" fmla="*/ 2478617 w 6868353"/>
                <a:gd name="connsiteY9859" fmla="*/ 202984 h 6857985"/>
                <a:gd name="connsiteX9860" fmla="*/ 2530149 w 6868353"/>
                <a:gd name="connsiteY9860" fmla="*/ 174047 h 6857985"/>
                <a:gd name="connsiteX9861" fmla="*/ 3517181 w 6868353"/>
                <a:gd name="connsiteY9861" fmla="*/ 171280 h 6857985"/>
                <a:gd name="connsiteX9862" fmla="*/ 3539071 w 6868353"/>
                <a:gd name="connsiteY9862" fmla="*/ 174444 h 6857985"/>
                <a:gd name="connsiteX9863" fmla="*/ 3512059 w 6868353"/>
                <a:gd name="connsiteY9863" fmla="*/ 183547 h 6857985"/>
                <a:gd name="connsiteX9864" fmla="*/ 3561339 w 6868353"/>
                <a:gd name="connsiteY9864" fmla="*/ 194547 h 6857985"/>
                <a:gd name="connsiteX9865" fmla="*/ 3518599 w 6868353"/>
                <a:gd name="connsiteY9865" fmla="*/ 186378 h 6857985"/>
                <a:gd name="connsiteX9866" fmla="*/ 3496799 w 6868353"/>
                <a:gd name="connsiteY9866" fmla="*/ 191843 h 6857985"/>
                <a:gd name="connsiteX9867" fmla="*/ 3504825 w 6868353"/>
                <a:gd name="connsiteY9867" fmla="*/ 201144 h 6857985"/>
                <a:gd name="connsiteX9868" fmla="*/ 3409235 w 6868353"/>
                <a:gd name="connsiteY9868" fmla="*/ 215486 h 6857985"/>
                <a:gd name="connsiteX9869" fmla="*/ 3450263 w 6868353"/>
                <a:gd name="connsiteY9869" fmla="*/ 215910 h 6857985"/>
                <a:gd name="connsiteX9870" fmla="*/ 3379675 w 6868353"/>
                <a:gd name="connsiteY9870" fmla="*/ 214438 h 6857985"/>
                <a:gd name="connsiteX9871" fmla="*/ 3430571 w 6868353"/>
                <a:gd name="connsiteY9871" fmla="*/ 208350 h 6857985"/>
                <a:gd name="connsiteX9872" fmla="*/ 3424101 w 6868353"/>
                <a:gd name="connsiteY9872" fmla="*/ 205845 h 6857985"/>
                <a:gd name="connsiteX9873" fmla="*/ 3359686 w 6868353"/>
                <a:gd name="connsiteY9873" fmla="*/ 186534 h 6857985"/>
                <a:gd name="connsiteX9874" fmla="*/ 3453023 w 6868353"/>
                <a:gd name="connsiteY9874" fmla="*/ 183335 h 6857985"/>
                <a:gd name="connsiteX9875" fmla="*/ 3483631 w 6868353"/>
                <a:gd name="connsiteY9875" fmla="*/ 180376 h 6857985"/>
                <a:gd name="connsiteX9876" fmla="*/ 3504867 w 6868353"/>
                <a:gd name="connsiteY9876" fmla="*/ 178493 h 6857985"/>
                <a:gd name="connsiteX9877" fmla="*/ 3533861 w 6868353"/>
                <a:gd name="connsiteY9877" fmla="*/ 177417 h 6857985"/>
                <a:gd name="connsiteX9878" fmla="*/ 3509199 w 6868353"/>
                <a:gd name="connsiteY9878" fmla="*/ 171938 h 6857985"/>
                <a:gd name="connsiteX9879" fmla="*/ 3517181 w 6868353"/>
                <a:gd name="connsiteY9879" fmla="*/ 171280 h 6857985"/>
                <a:gd name="connsiteX9880" fmla="*/ 3660723 w 6868353"/>
                <a:gd name="connsiteY9880" fmla="*/ 170296 h 6857985"/>
                <a:gd name="connsiteX9881" fmla="*/ 3715569 w 6868353"/>
                <a:gd name="connsiteY9881" fmla="*/ 180050 h 6857985"/>
                <a:gd name="connsiteX9882" fmla="*/ 3769067 w 6868353"/>
                <a:gd name="connsiteY9882" fmla="*/ 191178 h 6857985"/>
                <a:gd name="connsiteX9883" fmla="*/ 3755407 w 6868353"/>
                <a:gd name="connsiteY9883" fmla="*/ 178960 h 6857985"/>
                <a:gd name="connsiteX9884" fmla="*/ 3856815 w 6868353"/>
                <a:gd name="connsiteY9884" fmla="*/ 198186 h 6857985"/>
                <a:gd name="connsiteX9885" fmla="*/ 3745767 w 6868353"/>
                <a:gd name="connsiteY9885" fmla="*/ 190243 h 6857985"/>
                <a:gd name="connsiteX9886" fmla="*/ 3789003 w 6868353"/>
                <a:gd name="connsiteY9886" fmla="*/ 206538 h 6857985"/>
                <a:gd name="connsiteX9887" fmla="*/ 3730971 w 6868353"/>
                <a:gd name="connsiteY9887" fmla="*/ 204216 h 6857985"/>
                <a:gd name="connsiteX9888" fmla="*/ 3696047 w 6868353"/>
                <a:gd name="connsiteY9888" fmla="*/ 186902 h 6857985"/>
                <a:gd name="connsiteX9889" fmla="*/ 3678419 w 6868353"/>
                <a:gd name="connsiteY9889" fmla="*/ 178252 h 6857985"/>
                <a:gd name="connsiteX9890" fmla="*/ 4073107 w 6868353"/>
                <a:gd name="connsiteY9890" fmla="*/ 167578 h 6857985"/>
                <a:gd name="connsiteX9891" fmla="*/ 4108683 w 6868353"/>
                <a:gd name="connsiteY9891" fmla="*/ 178465 h 6857985"/>
                <a:gd name="connsiteX9892" fmla="*/ 4149711 w 6868353"/>
                <a:gd name="connsiteY9892" fmla="*/ 181438 h 6857985"/>
                <a:gd name="connsiteX9893" fmla="*/ 4139135 w 6868353"/>
                <a:gd name="connsiteY9893" fmla="*/ 197563 h 6857985"/>
                <a:gd name="connsiteX9894" fmla="*/ 4098051 w 6868353"/>
                <a:gd name="connsiteY9894" fmla="*/ 188729 h 6857985"/>
                <a:gd name="connsiteX9895" fmla="*/ 4073107 w 6868353"/>
                <a:gd name="connsiteY9895" fmla="*/ 167578 h 6857985"/>
                <a:gd name="connsiteX9896" fmla="*/ 3762967 w 6868353"/>
                <a:gd name="connsiteY9896" fmla="*/ 155940 h 6857985"/>
                <a:gd name="connsiteX9897" fmla="*/ 3835323 w 6868353"/>
                <a:gd name="connsiteY9897" fmla="*/ 170649 h 6857985"/>
                <a:gd name="connsiteX9898" fmla="*/ 3810903 w 6868353"/>
                <a:gd name="connsiteY9898" fmla="*/ 163797 h 6857985"/>
                <a:gd name="connsiteX9899" fmla="*/ 3849879 w 6868353"/>
                <a:gd name="connsiteY9899" fmla="*/ 188827 h 6857985"/>
                <a:gd name="connsiteX9900" fmla="*/ 3812799 w 6868353"/>
                <a:gd name="connsiteY9900" fmla="*/ 175505 h 6857985"/>
                <a:gd name="connsiteX9901" fmla="*/ 3764921 w 6868353"/>
                <a:gd name="connsiteY9901" fmla="*/ 167662 h 6857985"/>
                <a:gd name="connsiteX9902" fmla="*/ 3762967 w 6868353"/>
                <a:gd name="connsiteY9902" fmla="*/ 155940 h 6857985"/>
                <a:gd name="connsiteX9903" fmla="*/ 3322434 w 6868353"/>
                <a:gd name="connsiteY9903" fmla="*/ 152774 h 6857985"/>
                <a:gd name="connsiteX9904" fmla="*/ 3362716 w 6868353"/>
                <a:gd name="connsiteY9904" fmla="*/ 157172 h 6857985"/>
                <a:gd name="connsiteX9905" fmla="*/ 3379323 w 6868353"/>
                <a:gd name="connsiteY9905" fmla="*/ 173594 h 6857985"/>
                <a:gd name="connsiteX9906" fmla="*/ 3327139 w 6868353"/>
                <a:gd name="connsiteY9906" fmla="*/ 165737 h 6857985"/>
                <a:gd name="connsiteX9907" fmla="*/ 3307461 w 6868353"/>
                <a:gd name="connsiteY9907" fmla="*/ 152868 h 6857985"/>
                <a:gd name="connsiteX9908" fmla="*/ 3322434 w 6868353"/>
                <a:gd name="connsiteY9908" fmla="*/ 152774 h 6857985"/>
                <a:gd name="connsiteX9909" fmla="*/ 4413247 w 6868353"/>
                <a:gd name="connsiteY9909" fmla="*/ 145775 h 6857985"/>
                <a:gd name="connsiteX9910" fmla="*/ 4531557 w 6868353"/>
                <a:gd name="connsiteY9910" fmla="*/ 181069 h 6857985"/>
                <a:gd name="connsiteX9911" fmla="*/ 4543519 w 6868353"/>
                <a:gd name="connsiteY9911" fmla="*/ 184085 h 6857985"/>
                <a:gd name="connsiteX9912" fmla="*/ 4567091 w 6868353"/>
                <a:gd name="connsiteY9912" fmla="*/ 190611 h 6857985"/>
                <a:gd name="connsiteX9913" fmla="*/ 4572359 w 6868353"/>
                <a:gd name="connsiteY9913" fmla="*/ 201243 h 6857985"/>
                <a:gd name="connsiteX9914" fmla="*/ 4553713 w 6868353"/>
                <a:gd name="connsiteY9914" fmla="*/ 193839 h 6857985"/>
                <a:gd name="connsiteX9915" fmla="*/ 4532393 w 6868353"/>
                <a:gd name="connsiteY9915" fmla="*/ 186760 h 6857985"/>
                <a:gd name="connsiteX9916" fmla="*/ 4491211 w 6868353"/>
                <a:gd name="connsiteY9916" fmla="*/ 174967 h 6857985"/>
                <a:gd name="connsiteX9917" fmla="*/ 4477887 w 6868353"/>
                <a:gd name="connsiteY9917" fmla="*/ 182626 h 6857985"/>
                <a:gd name="connsiteX9918" fmla="*/ 4430943 w 6868353"/>
                <a:gd name="connsiteY9918" fmla="*/ 159083 h 6857985"/>
                <a:gd name="connsiteX9919" fmla="*/ 4401439 w 6868353"/>
                <a:gd name="connsiteY9919" fmla="*/ 160909 h 6857985"/>
                <a:gd name="connsiteX9920" fmla="*/ 4413247 w 6868353"/>
                <a:gd name="connsiteY9920" fmla="*/ 145775 h 6857985"/>
                <a:gd name="connsiteX9921" fmla="*/ 3672971 w 6868353"/>
                <a:gd name="connsiteY9921" fmla="*/ 144034 h 6857985"/>
                <a:gd name="connsiteX9922" fmla="*/ 3697717 w 6868353"/>
                <a:gd name="connsiteY9922" fmla="*/ 150518 h 6857985"/>
                <a:gd name="connsiteX9923" fmla="*/ 3703067 w 6868353"/>
                <a:gd name="connsiteY9923" fmla="*/ 147828 h 6857985"/>
                <a:gd name="connsiteX9924" fmla="*/ 3748017 w 6868353"/>
                <a:gd name="connsiteY9924" fmla="*/ 169927 h 6857985"/>
                <a:gd name="connsiteX9925" fmla="*/ 3672971 w 6868353"/>
                <a:gd name="connsiteY9925" fmla="*/ 144034 h 6857985"/>
                <a:gd name="connsiteX9926" fmla="*/ 3548911 w 6868353"/>
                <a:gd name="connsiteY9926" fmla="*/ 142265 h 6857985"/>
                <a:gd name="connsiteX9927" fmla="*/ 3641399 w 6868353"/>
                <a:gd name="connsiteY9927" fmla="*/ 161717 h 6857985"/>
                <a:gd name="connsiteX9928" fmla="*/ 3663683 w 6868353"/>
                <a:gd name="connsiteY9928" fmla="*/ 155743 h 6857985"/>
                <a:gd name="connsiteX9929" fmla="*/ 3689435 w 6868353"/>
                <a:gd name="connsiteY9929" fmla="*/ 167720 h 6857985"/>
                <a:gd name="connsiteX9930" fmla="*/ 3667039 w 6868353"/>
                <a:gd name="connsiteY9930" fmla="*/ 166799 h 6857985"/>
                <a:gd name="connsiteX9931" fmla="*/ 3646495 w 6868353"/>
                <a:gd name="connsiteY9931" fmla="*/ 165355 h 6857985"/>
                <a:gd name="connsiteX9932" fmla="*/ 3610013 w 6868353"/>
                <a:gd name="connsiteY9932" fmla="*/ 159905 h 6857985"/>
                <a:gd name="connsiteX9933" fmla="*/ 3548911 w 6868353"/>
                <a:gd name="connsiteY9933" fmla="*/ 142265 h 6857985"/>
                <a:gd name="connsiteX9934" fmla="*/ 3883515 w 6868353"/>
                <a:gd name="connsiteY9934" fmla="*/ 142052 h 6857985"/>
                <a:gd name="connsiteX9935" fmla="*/ 3960727 w 6868353"/>
                <a:gd name="connsiteY9935" fmla="*/ 151948 h 6857985"/>
                <a:gd name="connsiteX9936" fmla="*/ 3938599 w 6868353"/>
                <a:gd name="connsiteY9936" fmla="*/ 161617 h 6857985"/>
                <a:gd name="connsiteX9937" fmla="*/ 3908729 w 6868353"/>
                <a:gd name="connsiteY9937" fmla="*/ 155968 h 6857985"/>
                <a:gd name="connsiteX9938" fmla="*/ 3883515 w 6868353"/>
                <a:gd name="connsiteY9938" fmla="*/ 142052 h 6857985"/>
                <a:gd name="connsiteX9939" fmla="*/ 3194373 w 6868353"/>
                <a:gd name="connsiteY9939" fmla="*/ 141996 h 6857985"/>
                <a:gd name="connsiteX9940" fmla="*/ 3200248 w 6868353"/>
                <a:gd name="connsiteY9940" fmla="*/ 158914 h 6857985"/>
                <a:gd name="connsiteX9941" fmla="*/ 3263672 w 6868353"/>
                <a:gd name="connsiteY9941" fmla="*/ 148834 h 6857985"/>
                <a:gd name="connsiteX9942" fmla="*/ 3292694 w 6868353"/>
                <a:gd name="connsiteY9942" fmla="*/ 163246 h 6857985"/>
                <a:gd name="connsiteX9943" fmla="*/ 3247094 w 6868353"/>
                <a:gd name="connsiteY9943" fmla="*/ 153619 h 6857985"/>
                <a:gd name="connsiteX9944" fmla="*/ 3334968 w 6868353"/>
                <a:gd name="connsiteY9944" fmla="*/ 202716 h 6857985"/>
                <a:gd name="connsiteX9945" fmla="*/ 3325242 w 6868353"/>
                <a:gd name="connsiteY9945" fmla="*/ 209441 h 6857985"/>
                <a:gd name="connsiteX9946" fmla="*/ 3371267 w 6868353"/>
                <a:gd name="connsiteY9946" fmla="*/ 206199 h 6857985"/>
                <a:gd name="connsiteX9947" fmla="*/ 3338507 w 6868353"/>
                <a:gd name="connsiteY9947" fmla="*/ 214169 h 6857985"/>
                <a:gd name="connsiteX9948" fmla="*/ 3376377 w 6868353"/>
                <a:gd name="connsiteY9948" fmla="*/ 223414 h 6857985"/>
                <a:gd name="connsiteX9949" fmla="*/ 3297409 w 6868353"/>
                <a:gd name="connsiteY9949" fmla="*/ 215429 h 6857985"/>
                <a:gd name="connsiteX9950" fmla="*/ 3311976 w 6868353"/>
                <a:gd name="connsiteY9950" fmla="*/ 205024 h 6857985"/>
                <a:gd name="connsiteX9951" fmla="*/ 3277334 w 6868353"/>
                <a:gd name="connsiteY9951" fmla="*/ 208832 h 6857985"/>
                <a:gd name="connsiteX9952" fmla="*/ 3194628 w 6868353"/>
                <a:gd name="connsiteY9952" fmla="*/ 177134 h 6857985"/>
                <a:gd name="connsiteX9953" fmla="*/ 3205373 w 6868353"/>
                <a:gd name="connsiteY9953" fmla="*/ 190541 h 6857985"/>
                <a:gd name="connsiteX9954" fmla="*/ 3178149 w 6868353"/>
                <a:gd name="connsiteY9954" fmla="*/ 187256 h 6857985"/>
                <a:gd name="connsiteX9955" fmla="*/ 3156757 w 6868353"/>
                <a:gd name="connsiteY9955" fmla="*/ 180149 h 6857985"/>
                <a:gd name="connsiteX9956" fmla="*/ 3139174 w 6868353"/>
                <a:gd name="connsiteY9956" fmla="*/ 175492 h 6857985"/>
                <a:gd name="connsiteX9957" fmla="*/ 3167191 w 6868353"/>
                <a:gd name="connsiteY9957" fmla="*/ 172179 h 6857985"/>
                <a:gd name="connsiteX9958" fmla="*/ 3192561 w 6868353"/>
                <a:gd name="connsiteY9958" fmla="*/ 171514 h 6857985"/>
                <a:gd name="connsiteX9959" fmla="*/ 3147088 w 6868353"/>
                <a:gd name="connsiteY9959" fmla="*/ 169319 h 6857985"/>
                <a:gd name="connsiteX9960" fmla="*/ 3104857 w 6868353"/>
                <a:gd name="connsiteY9960" fmla="*/ 166261 h 6857985"/>
                <a:gd name="connsiteX9961" fmla="*/ 3154945 w 6868353"/>
                <a:gd name="connsiteY9961" fmla="*/ 184751 h 6857985"/>
                <a:gd name="connsiteX9962" fmla="*/ 3113295 w 6868353"/>
                <a:gd name="connsiteY9962" fmla="*/ 188460 h 6857985"/>
                <a:gd name="connsiteX9963" fmla="*/ 3039692 w 6868353"/>
                <a:gd name="connsiteY9963" fmla="*/ 173906 h 6857985"/>
                <a:gd name="connsiteX9964" fmla="*/ 3007994 w 6868353"/>
                <a:gd name="connsiteY9964" fmla="*/ 175732 h 6857985"/>
                <a:gd name="connsiteX9965" fmla="*/ 2967901 w 6868353"/>
                <a:gd name="connsiteY9965" fmla="*/ 177332 h 6857985"/>
                <a:gd name="connsiteX9966" fmla="*/ 2951267 w 6868353"/>
                <a:gd name="connsiteY9966" fmla="*/ 172207 h 6857985"/>
                <a:gd name="connsiteX9967" fmla="*/ 2990822 w 6868353"/>
                <a:gd name="connsiteY9967" fmla="*/ 176129 h 6857985"/>
                <a:gd name="connsiteX9968" fmla="*/ 3056242 w 6868353"/>
                <a:gd name="connsiteY9968" fmla="*/ 153477 h 6857985"/>
                <a:gd name="connsiteX9969" fmla="*/ 3123460 w 6868353"/>
                <a:gd name="connsiteY9969" fmla="*/ 166191 h 6857985"/>
                <a:gd name="connsiteX9970" fmla="*/ 3103130 w 6868353"/>
                <a:gd name="connsiteY9970" fmla="*/ 145875 h 6857985"/>
                <a:gd name="connsiteX9971" fmla="*/ 3140831 w 6868353"/>
                <a:gd name="connsiteY9971" fmla="*/ 147446 h 6857985"/>
                <a:gd name="connsiteX9972" fmla="*/ 3170037 w 6868353"/>
                <a:gd name="connsiteY9972" fmla="*/ 148098 h 6857985"/>
                <a:gd name="connsiteX9973" fmla="*/ 3194373 w 6868353"/>
                <a:gd name="connsiteY9973" fmla="*/ 141996 h 6857985"/>
                <a:gd name="connsiteX9974" fmla="*/ 2530743 w 6868353"/>
                <a:gd name="connsiteY9974" fmla="*/ 140184 h 6857985"/>
                <a:gd name="connsiteX9975" fmla="*/ 2441539 w 6868353"/>
                <a:gd name="connsiteY9975" fmla="*/ 166247 h 6857985"/>
                <a:gd name="connsiteX9976" fmla="*/ 2530743 w 6868353"/>
                <a:gd name="connsiteY9976" fmla="*/ 140184 h 6857985"/>
                <a:gd name="connsiteX9977" fmla="*/ 3859801 w 6868353"/>
                <a:gd name="connsiteY9977" fmla="*/ 139971 h 6857985"/>
                <a:gd name="connsiteX9978" fmla="*/ 3869543 w 6868353"/>
                <a:gd name="connsiteY9978" fmla="*/ 167139 h 6857985"/>
                <a:gd name="connsiteX9979" fmla="*/ 3826731 w 6868353"/>
                <a:gd name="connsiteY9979" fmla="*/ 153265 h 6857985"/>
                <a:gd name="connsiteX9980" fmla="*/ 3807051 w 6868353"/>
                <a:gd name="connsiteY9980" fmla="*/ 140311 h 6857985"/>
                <a:gd name="connsiteX9981" fmla="*/ 3859801 w 6868353"/>
                <a:gd name="connsiteY9981" fmla="*/ 139971 h 6857985"/>
                <a:gd name="connsiteX9982" fmla="*/ 3352452 w 6868353"/>
                <a:gd name="connsiteY9982" fmla="*/ 139412 h 6857985"/>
                <a:gd name="connsiteX9983" fmla="*/ 3392729 w 6868353"/>
                <a:gd name="connsiteY9983" fmla="*/ 158164 h 6857985"/>
                <a:gd name="connsiteX9984" fmla="*/ 3349479 w 6868353"/>
                <a:gd name="connsiteY9984" fmla="*/ 152062 h 6857985"/>
                <a:gd name="connsiteX9985" fmla="*/ 3330041 w 6868353"/>
                <a:gd name="connsiteY9985" fmla="*/ 147560 h 6857985"/>
                <a:gd name="connsiteX9986" fmla="*/ 3310646 w 6868353"/>
                <a:gd name="connsiteY9986" fmla="*/ 143723 h 6857985"/>
                <a:gd name="connsiteX9987" fmla="*/ 3345756 w 6868353"/>
                <a:gd name="connsiteY9987" fmla="*/ 140722 h 6857985"/>
                <a:gd name="connsiteX9988" fmla="*/ 3352452 w 6868353"/>
                <a:gd name="connsiteY9988" fmla="*/ 139412 h 6857985"/>
                <a:gd name="connsiteX9989" fmla="*/ 2665704 w 6868353"/>
                <a:gd name="connsiteY9989" fmla="*/ 135908 h 6857985"/>
                <a:gd name="connsiteX9990" fmla="*/ 2664147 w 6868353"/>
                <a:gd name="connsiteY9990" fmla="*/ 145407 h 6857985"/>
                <a:gd name="connsiteX9991" fmla="*/ 2628655 w 6868353"/>
                <a:gd name="connsiteY9991" fmla="*/ 152486 h 6857985"/>
                <a:gd name="connsiteX9992" fmla="*/ 2601162 w 6868353"/>
                <a:gd name="connsiteY9992" fmla="*/ 161009 h 6857985"/>
                <a:gd name="connsiteX9993" fmla="*/ 2566717 w 6868353"/>
                <a:gd name="connsiteY9993" fmla="*/ 177601 h 6857985"/>
                <a:gd name="connsiteX9994" fmla="*/ 2579643 w 6868353"/>
                <a:gd name="connsiteY9994" fmla="*/ 164293 h 6857985"/>
                <a:gd name="connsiteX9995" fmla="*/ 2560658 w 6868353"/>
                <a:gd name="connsiteY9995" fmla="*/ 167294 h 6857985"/>
                <a:gd name="connsiteX9996" fmla="*/ 2605395 w 6868353"/>
                <a:gd name="connsiteY9996" fmla="*/ 154794 h 6857985"/>
                <a:gd name="connsiteX9997" fmla="*/ 2621831 w 6868353"/>
                <a:gd name="connsiteY9997" fmla="*/ 150164 h 6857985"/>
                <a:gd name="connsiteX9998" fmla="*/ 2638197 w 6868353"/>
                <a:gd name="connsiteY9998" fmla="*/ 145719 h 6857985"/>
                <a:gd name="connsiteX9999" fmla="*/ 2665704 w 6868353"/>
                <a:gd name="connsiteY9999" fmla="*/ 135908 h 6857985"/>
                <a:gd name="connsiteX10000" fmla="*/ 3520893 w 6868353"/>
                <a:gd name="connsiteY10000" fmla="*/ 125163 h 6857985"/>
                <a:gd name="connsiteX10001" fmla="*/ 3551643 w 6868353"/>
                <a:gd name="connsiteY10001" fmla="*/ 153874 h 6857985"/>
                <a:gd name="connsiteX10002" fmla="*/ 3619315 w 6868353"/>
                <a:gd name="connsiteY10002" fmla="*/ 167719 h 6857985"/>
                <a:gd name="connsiteX10003" fmla="*/ 3584275 w 6868353"/>
                <a:gd name="connsiteY10003" fmla="*/ 168059 h 6857985"/>
                <a:gd name="connsiteX10004" fmla="*/ 3670789 w 6868353"/>
                <a:gd name="connsiteY10004" fmla="*/ 190611 h 6857985"/>
                <a:gd name="connsiteX10005" fmla="*/ 3661629 w 6868353"/>
                <a:gd name="connsiteY10005" fmla="*/ 202305 h 6857985"/>
                <a:gd name="connsiteX10006" fmla="*/ 3594779 w 6868353"/>
                <a:gd name="connsiteY10006" fmla="*/ 188346 h 6857985"/>
                <a:gd name="connsiteX10007" fmla="*/ 3635963 w 6868353"/>
                <a:gd name="connsiteY10007" fmla="*/ 190852 h 6857985"/>
                <a:gd name="connsiteX10008" fmla="*/ 3627087 w 6868353"/>
                <a:gd name="connsiteY10008" fmla="*/ 176384 h 6857985"/>
                <a:gd name="connsiteX10009" fmla="*/ 3544691 w 6868353"/>
                <a:gd name="connsiteY10009" fmla="*/ 157993 h 6857985"/>
                <a:gd name="connsiteX10010" fmla="*/ 3523329 w 6868353"/>
                <a:gd name="connsiteY10010" fmla="*/ 141670 h 6857985"/>
                <a:gd name="connsiteX10011" fmla="*/ 3485529 w 6868353"/>
                <a:gd name="connsiteY10011" fmla="*/ 126409 h 6857985"/>
                <a:gd name="connsiteX10012" fmla="*/ 3520893 w 6868353"/>
                <a:gd name="connsiteY10012" fmla="*/ 125163 h 6857985"/>
                <a:gd name="connsiteX10013" fmla="*/ 3259748 w 6868353"/>
                <a:gd name="connsiteY10013" fmla="*/ 124413 h 6857985"/>
                <a:gd name="connsiteX10014" fmla="*/ 3273582 w 6868353"/>
                <a:gd name="connsiteY10014" fmla="*/ 141897 h 6857985"/>
                <a:gd name="connsiteX10015" fmla="*/ 3244249 w 6868353"/>
                <a:gd name="connsiteY10015" fmla="*/ 127556 h 6857985"/>
                <a:gd name="connsiteX10016" fmla="*/ 3259748 w 6868353"/>
                <a:gd name="connsiteY10016" fmla="*/ 124413 h 6857985"/>
                <a:gd name="connsiteX10017" fmla="*/ 3689545 w 6868353"/>
                <a:gd name="connsiteY10017" fmla="*/ 120412 h 6857985"/>
                <a:gd name="connsiteX10018" fmla="*/ 3711407 w 6868353"/>
                <a:gd name="connsiteY10018" fmla="*/ 130613 h 6857985"/>
                <a:gd name="connsiteX10019" fmla="*/ 3745795 w 6868353"/>
                <a:gd name="connsiteY10019" fmla="*/ 126111 h 6857985"/>
                <a:gd name="connsiteX10020" fmla="*/ 3767271 w 6868353"/>
                <a:gd name="connsiteY10020" fmla="*/ 147361 h 6857985"/>
                <a:gd name="connsiteX10021" fmla="*/ 3787811 w 6868353"/>
                <a:gd name="connsiteY10021" fmla="*/ 130755 h 6857985"/>
                <a:gd name="connsiteX10022" fmla="*/ 3780111 w 6868353"/>
                <a:gd name="connsiteY10022" fmla="*/ 153732 h 6857985"/>
                <a:gd name="connsiteX10023" fmla="*/ 3701851 w 6868353"/>
                <a:gd name="connsiteY10023" fmla="*/ 141939 h 6857985"/>
                <a:gd name="connsiteX10024" fmla="*/ 3694235 w 6868353"/>
                <a:gd name="connsiteY10024" fmla="*/ 132907 h 6857985"/>
                <a:gd name="connsiteX10025" fmla="*/ 3661671 w 6868353"/>
                <a:gd name="connsiteY10025" fmla="*/ 131449 h 6857985"/>
                <a:gd name="connsiteX10026" fmla="*/ 3627313 w 6868353"/>
                <a:gd name="connsiteY10026" fmla="*/ 123974 h 6857985"/>
                <a:gd name="connsiteX10027" fmla="*/ 3689545 w 6868353"/>
                <a:gd name="connsiteY10027" fmla="*/ 120412 h 6857985"/>
                <a:gd name="connsiteX10028" fmla="*/ 3357308 w 6868353"/>
                <a:gd name="connsiteY10028" fmla="*/ 119557 h 6857985"/>
                <a:gd name="connsiteX10029" fmla="*/ 3391087 w 6868353"/>
                <a:gd name="connsiteY10029" fmla="*/ 132001 h 6857985"/>
                <a:gd name="connsiteX10030" fmla="*/ 3486945 w 6868353"/>
                <a:gd name="connsiteY10030" fmla="*/ 132143 h 6857985"/>
                <a:gd name="connsiteX10031" fmla="*/ 3448155 w 6868353"/>
                <a:gd name="connsiteY10031" fmla="*/ 143157 h 6857985"/>
                <a:gd name="connsiteX10032" fmla="*/ 3406291 w 6868353"/>
                <a:gd name="connsiteY10032" fmla="*/ 142761 h 6857985"/>
                <a:gd name="connsiteX10033" fmla="*/ 3321986 w 6868353"/>
                <a:gd name="connsiteY10033" fmla="*/ 122034 h 6857985"/>
                <a:gd name="connsiteX10034" fmla="*/ 3357308 w 6868353"/>
                <a:gd name="connsiteY10034" fmla="*/ 119557 h 6857985"/>
                <a:gd name="connsiteX10035" fmla="*/ 3047649 w 6868353"/>
                <a:gd name="connsiteY10035" fmla="*/ 116555 h 6857985"/>
                <a:gd name="connsiteX10036" fmla="*/ 3078002 w 6868353"/>
                <a:gd name="connsiteY10036" fmla="*/ 129311 h 6857985"/>
                <a:gd name="connsiteX10037" fmla="*/ 2993413 w 6868353"/>
                <a:gd name="connsiteY10037" fmla="*/ 122558 h 6857985"/>
                <a:gd name="connsiteX10038" fmla="*/ 3047649 w 6868353"/>
                <a:gd name="connsiteY10038" fmla="*/ 116555 h 6857985"/>
                <a:gd name="connsiteX10039" fmla="*/ 3294747 w 6868353"/>
                <a:gd name="connsiteY10039" fmla="*/ 113242 h 6857985"/>
                <a:gd name="connsiteX10040" fmla="*/ 3316932 w 6868353"/>
                <a:gd name="connsiteY10040" fmla="*/ 125502 h 6857985"/>
                <a:gd name="connsiteX10041" fmla="*/ 3214901 w 6868353"/>
                <a:gd name="connsiteY10041" fmla="*/ 113270 h 6857985"/>
                <a:gd name="connsiteX10042" fmla="*/ 3294747 w 6868353"/>
                <a:gd name="connsiteY10042" fmla="*/ 113242 h 6857985"/>
                <a:gd name="connsiteX10043" fmla="*/ 4245711 w 6868353"/>
                <a:gd name="connsiteY10043" fmla="*/ 111643 h 6857985"/>
                <a:gd name="connsiteX10044" fmla="*/ 4359563 w 6868353"/>
                <a:gd name="connsiteY10044" fmla="*/ 136829 h 6857985"/>
                <a:gd name="connsiteX10045" fmla="*/ 4323957 w 6868353"/>
                <a:gd name="connsiteY10045" fmla="*/ 141642 h 6857985"/>
                <a:gd name="connsiteX10046" fmla="*/ 4281911 w 6868353"/>
                <a:gd name="connsiteY10046" fmla="*/ 124568 h 6857985"/>
                <a:gd name="connsiteX10047" fmla="*/ 4288239 w 6868353"/>
                <a:gd name="connsiteY10047" fmla="*/ 134663 h 6857985"/>
                <a:gd name="connsiteX10048" fmla="*/ 4245711 w 6868353"/>
                <a:gd name="connsiteY10048" fmla="*/ 111643 h 6857985"/>
                <a:gd name="connsiteX10049" fmla="*/ 4161631 w 6868353"/>
                <a:gd name="connsiteY10049" fmla="*/ 97854 h 6857985"/>
                <a:gd name="connsiteX10050" fmla="*/ 4222239 w 6868353"/>
                <a:gd name="connsiteY10050" fmla="*/ 113115 h 6857985"/>
                <a:gd name="connsiteX10051" fmla="*/ 4227859 w 6868353"/>
                <a:gd name="connsiteY10051" fmla="*/ 111204 h 6857985"/>
                <a:gd name="connsiteX10052" fmla="*/ 4240487 w 6868353"/>
                <a:gd name="connsiteY10052" fmla="*/ 125460 h 6857985"/>
                <a:gd name="connsiteX10053" fmla="*/ 4216377 w 6868353"/>
                <a:gd name="connsiteY10053" fmla="*/ 114970 h 6857985"/>
                <a:gd name="connsiteX10054" fmla="*/ 4161631 w 6868353"/>
                <a:gd name="connsiteY10054" fmla="*/ 97854 h 6857985"/>
                <a:gd name="connsiteX10055" fmla="*/ 3178107 w 6868353"/>
                <a:gd name="connsiteY10055" fmla="*/ 96948 h 6857985"/>
                <a:gd name="connsiteX10056" fmla="*/ 3212821 w 6868353"/>
                <a:gd name="connsiteY10056" fmla="*/ 107651 h 6857985"/>
                <a:gd name="connsiteX10057" fmla="*/ 3170392 w 6868353"/>
                <a:gd name="connsiteY10057" fmla="*/ 109562 h 6857985"/>
                <a:gd name="connsiteX10058" fmla="*/ 3151492 w 6868353"/>
                <a:gd name="connsiteY10058" fmla="*/ 108812 h 6857985"/>
                <a:gd name="connsiteX10059" fmla="*/ 3137632 w 6868353"/>
                <a:gd name="connsiteY10059" fmla="*/ 105018 h 6857985"/>
                <a:gd name="connsiteX10060" fmla="*/ 3157155 w 6868353"/>
                <a:gd name="connsiteY10060" fmla="*/ 100728 h 6857985"/>
                <a:gd name="connsiteX10061" fmla="*/ 3178107 w 6868353"/>
                <a:gd name="connsiteY10061" fmla="*/ 96948 h 6857985"/>
                <a:gd name="connsiteX10062" fmla="*/ 3501669 w 6868353"/>
                <a:gd name="connsiteY10062" fmla="*/ 96367 h 6857985"/>
                <a:gd name="connsiteX10063" fmla="*/ 3512669 w 6868353"/>
                <a:gd name="connsiteY10063" fmla="*/ 116527 h 6857985"/>
                <a:gd name="connsiteX10064" fmla="*/ 3502519 w 6868353"/>
                <a:gd name="connsiteY10064" fmla="*/ 105781 h 6857985"/>
                <a:gd name="connsiteX10065" fmla="*/ 3501669 w 6868353"/>
                <a:gd name="connsiteY10065" fmla="*/ 96367 h 6857985"/>
                <a:gd name="connsiteX10066" fmla="*/ 2864881 w 6868353"/>
                <a:gd name="connsiteY10066" fmla="*/ 95433 h 6857985"/>
                <a:gd name="connsiteX10067" fmla="*/ 2838987 w 6868353"/>
                <a:gd name="connsiteY10067" fmla="*/ 109986 h 6857985"/>
                <a:gd name="connsiteX10068" fmla="*/ 2798101 w 6868353"/>
                <a:gd name="connsiteY10068" fmla="*/ 106971 h 6857985"/>
                <a:gd name="connsiteX10069" fmla="*/ 2687633 w 6868353"/>
                <a:gd name="connsiteY10069" fmla="*/ 139065 h 6857985"/>
                <a:gd name="connsiteX10070" fmla="*/ 2744658 w 6868353"/>
                <a:gd name="connsiteY10070" fmla="*/ 116994 h 6857985"/>
                <a:gd name="connsiteX10071" fmla="*/ 2864881 w 6868353"/>
                <a:gd name="connsiteY10071" fmla="*/ 95433 h 6857985"/>
                <a:gd name="connsiteX10072" fmla="*/ 3575757 w 6868353"/>
                <a:gd name="connsiteY10072" fmla="*/ 92201 h 6857985"/>
                <a:gd name="connsiteX10073" fmla="*/ 3590307 w 6868353"/>
                <a:gd name="connsiteY10073" fmla="*/ 92276 h 6857985"/>
                <a:gd name="connsiteX10074" fmla="*/ 3594411 w 6868353"/>
                <a:gd name="connsiteY10074" fmla="*/ 109718 h 6857985"/>
                <a:gd name="connsiteX10075" fmla="*/ 3543927 w 6868353"/>
                <a:gd name="connsiteY10075" fmla="*/ 98633 h 6857985"/>
                <a:gd name="connsiteX10076" fmla="*/ 3575757 w 6868353"/>
                <a:gd name="connsiteY10076" fmla="*/ 92201 h 6857985"/>
                <a:gd name="connsiteX10077" fmla="*/ 3715129 w 6868353"/>
                <a:gd name="connsiteY10077" fmla="*/ 89968 h 6857985"/>
                <a:gd name="connsiteX10078" fmla="*/ 3805339 w 6868353"/>
                <a:gd name="connsiteY10078" fmla="*/ 95008 h 6857985"/>
                <a:gd name="connsiteX10079" fmla="*/ 3853501 w 6868353"/>
                <a:gd name="connsiteY10079" fmla="*/ 97967 h 6857985"/>
                <a:gd name="connsiteX10080" fmla="*/ 3903291 w 6868353"/>
                <a:gd name="connsiteY10080" fmla="*/ 103035 h 6857985"/>
                <a:gd name="connsiteX10081" fmla="*/ 4007177 w 6868353"/>
                <a:gd name="connsiteY10081" fmla="*/ 114715 h 6857985"/>
                <a:gd name="connsiteX10082" fmla="*/ 4033877 w 6868353"/>
                <a:gd name="connsiteY10082" fmla="*/ 117914 h 6857985"/>
                <a:gd name="connsiteX10083" fmla="*/ 4060691 w 6868353"/>
                <a:gd name="connsiteY10083" fmla="*/ 122246 h 6857985"/>
                <a:gd name="connsiteX10084" fmla="*/ 4114911 w 6868353"/>
                <a:gd name="connsiteY10084" fmla="*/ 131208 h 6857985"/>
                <a:gd name="connsiteX10085" fmla="*/ 4547131 w 6868353"/>
                <a:gd name="connsiteY10085" fmla="*/ 236324 h 6857985"/>
                <a:gd name="connsiteX10086" fmla="*/ 4547511 w 6868353"/>
                <a:gd name="connsiteY10086" fmla="*/ 230350 h 6857985"/>
                <a:gd name="connsiteX10087" fmla="*/ 4674969 w 6868353"/>
                <a:gd name="connsiteY10087" fmla="*/ 274747 h 6857985"/>
                <a:gd name="connsiteX10088" fmla="*/ 4711991 w 6868353"/>
                <a:gd name="connsiteY10088" fmla="*/ 287049 h 6857985"/>
                <a:gd name="connsiteX10089" fmla="*/ 4747623 w 6868353"/>
                <a:gd name="connsiteY10089" fmla="*/ 301292 h 6857985"/>
                <a:gd name="connsiteX10090" fmla="*/ 4809575 w 6868353"/>
                <a:gd name="connsiteY10090" fmla="*/ 333089 h 6857985"/>
                <a:gd name="connsiteX10091" fmla="*/ 4724689 w 6868353"/>
                <a:gd name="connsiteY10091" fmla="*/ 300272 h 6857985"/>
                <a:gd name="connsiteX10092" fmla="*/ 4700651 w 6868353"/>
                <a:gd name="connsiteY10092" fmla="*/ 290844 h 6857985"/>
                <a:gd name="connsiteX10093" fmla="*/ 4675763 w 6868353"/>
                <a:gd name="connsiteY10093" fmla="*/ 282194 h 6857985"/>
                <a:gd name="connsiteX10094" fmla="*/ 4625801 w 6868353"/>
                <a:gd name="connsiteY10094" fmla="*/ 264979 h 6857985"/>
                <a:gd name="connsiteX10095" fmla="*/ 4534331 w 6868353"/>
                <a:gd name="connsiteY10095" fmla="*/ 234965 h 6857985"/>
                <a:gd name="connsiteX10096" fmla="*/ 4471219 w 6868353"/>
                <a:gd name="connsiteY10096" fmla="*/ 219987 h 6857985"/>
                <a:gd name="connsiteX10097" fmla="*/ 4366951 w 6868353"/>
                <a:gd name="connsiteY10097" fmla="*/ 189832 h 6857985"/>
                <a:gd name="connsiteX10098" fmla="*/ 4274591 w 6868353"/>
                <a:gd name="connsiteY10098" fmla="*/ 168399 h 6857985"/>
                <a:gd name="connsiteX10099" fmla="*/ 4231991 w 6868353"/>
                <a:gd name="connsiteY10099" fmla="*/ 159012 h 6857985"/>
                <a:gd name="connsiteX10100" fmla="*/ 4191021 w 6868353"/>
                <a:gd name="connsiteY10100" fmla="*/ 150759 h 6857985"/>
                <a:gd name="connsiteX10101" fmla="*/ 4111771 w 6868353"/>
                <a:gd name="connsiteY10101" fmla="*/ 137607 h 6857985"/>
                <a:gd name="connsiteX10102" fmla="*/ 4033199 w 6868353"/>
                <a:gd name="connsiteY10102" fmla="*/ 124964 h 6857985"/>
                <a:gd name="connsiteX10103" fmla="*/ 3950691 w 6868353"/>
                <a:gd name="connsiteY10103" fmla="*/ 114970 h 6857985"/>
                <a:gd name="connsiteX10104" fmla="*/ 3860353 w 6868353"/>
                <a:gd name="connsiteY10104" fmla="*/ 103757 h 6857985"/>
                <a:gd name="connsiteX10105" fmla="*/ 3757629 w 6868353"/>
                <a:gd name="connsiteY10105" fmla="*/ 94541 h 6857985"/>
                <a:gd name="connsiteX10106" fmla="*/ 3766335 w 6868353"/>
                <a:gd name="connsiteY10106" fmla="*/ 109462 h 6857985"/>
                <a:gd name="connsiteX10107" fmla="*/ 3715129 w 6868353"/>
                <a:gd name="connsiteY10107" fmla="*/ 89968 h 6857985"/>
                <a:gd name="connsiteX10108" fmla="*/ 2702828 w 6868353"/>
                <a:gd name="connsiteY10108" fmla="*/ 88933 h 6857985"/>
                <a:gd name="connsiteX10109" fmla="*/ 2715197 w 6868353"/>
                <a:gd name="connsiteY10109" fmla="*/ 89459 h 6857985"/>
                <a:gd name="connsiteX10110" fmla="*/ 2655836 w 6868353"/>
                <a:gd name="connsiteY10110" fmla="*/ 105371 h 6857985"/>
                <a:gd name="connsiteX10111" fmla="*/ 2641198 w 6868353"/>
                <a:gd name="connsiteY10111" fmla="*/ 103333 h 6857985"/>
                <a:gd name="connsiteX10112" fmla="*/ 2636554 w 6868353"/>
                <a:gd name="connsiteY10112" fmla="*/ 107594 h 6857985"/>
                <a:gd name="connsiteX10113" fmla="*/ 2702828 w 6868353"/>
                <a:gd name="connsiteY10113" fmla="*/ 88933 h 6857985"/>
                <a:gd name="connsiteX10114" fmla="*/ 3010161 w 6868353"/>
                <a:gd name="connsiteY10114" fmla="*/ 87278 h 6857985"/>
                <a:gd name="connsiteX10115" fmla="*/ 3024290 w 6868353"/>
                <a:gd name="connsiteY10115" fmla="*/ 105626 h 6857985"/>
                <a:gd name="connsiteX10116" fmla="*/ 2963273 w 6868353"/>
                <a:gd name="connsiteY10116" fmla="*/ 116583 h 6857985"/>
                <a:gd name="connsiteX10117" fmla="*/ 2889316 w 6868353"/>
                <a:gd name="connsiteY10117" fmla="*/ 119967 h 6857985"/>
                <a:gd name="connsiteX10118" fmla="*/ 2922273 w 6868353"/>
                <a:gd name="connsiteY10118" fmla="*/ 106971 h 6857985"/>
                <a:gd name="connsiteX10119" fmla="*/ 2877112 w 6868353"/>
                <a:gd name="connsiteY10119" fmla="*/ 107693 h 6857985"/>
                <a:gd name="connsiteX10120" fmla="*/ 2886555 w 6868353"/>
                <a:gd name="connsiteY10120" fmla="*/ 99722 h 6857985"/>
                <a:gd name="connsiteX10121" fmla="*/ 2888933 w 6868353"/>
                <a:gd name="connsiteY10121" fmla="*/ 105158 h 6857985"/>
                <a:gd name="connsiteX10122" fmla="*/ 2964929 w 6868353"/>
                <a:gd name="connsiteY10122" fmla="*/ 100982 h 6857985"/>
                <a:gd name="connsiteX10123" fmla="*/ 2945930 w 6868353"/>
                <a:gd name="connsiteY10123" fmla="*/ 101973 h 6857985"/>
                <a:gd name="connsiteX10124" fmla="*/ 2908131 w 6868353"/>
                <a:gd name="connsiteY10124" fmla="*/ 118891 h 6857985"/>
                <a:gd name="connsiteX10125" fmla="*/ 2957893 w 6868353"/>
                <a:gd name="connsiteY10125" fmla="*/ 114318 h 6857985"/>
                <a:gd name="connsiteX10126" fmla="*/ 2985414 w 6868353"/>
                <a:gd name="connsiteY10126" fmla="*/ 106942 h 6857985"/>
                <a:gd name="connsiteX10127" fmla="*/ 2988982 w 6868353"/>
                <a:gd name="connsiteY10127" fmla="*/ 100444 h 6857985"/>
                <a:gd name="connsiteX10128" fmla="*/ 3010161 w 6868353"/>
                <a:gd name="connsiteY10128" fmla="*/ 87278 h 6857985"/>
                <a:gd name="connsiteX10129" fmla="*/ 2903387 w 6868353"/>
                <a:gd name="connsiteY10129" fmla="*/ 85946 h 6857985"/>
                <a:gd name="connsiteX10130" fmla="*/ 2922089 w 6868353"/>
                <a:gd name="connsiteY10130" fmla="*/ 92177 h 6857985"/>
                <a:gd name="connsiteX10131" fmla="*/ 2926704 w 6868353"/>
                <a:gd name="connsiteY10131" fmla="*/ 88185 h 6857985"/>
                <a:gd name="connsiteX10132" fmla="*/ 2941017 w 6868353"/>
                <a:gd name="connsiteY10132" fmla="*/ 91115 h 6857985"/>
                <a:gd name="connsiteX10133" fmla="*/ 2917332 w 6868353"/>
                <a:gd name="connsiteY10133" fmla="*/ 96113 h 6857985"/>
                <a:gd name="connsiteX10134" fmla="*/ 2857589 w 6868353"/>
                <a:gd name="connsiteY10134" fmla="*/ 94018 h 6857985"/>
                <a:gd name="connsiteX10135" fmla="*/ 2903387 w 6868353"/>
                <a:gd name="connsiteY10135" fmla="*/ 85946 h 6857985"/>
                <a:gd name="connsiteX10136" fmla="*/ 3915703 w 6868353"/>
                <a:gd name="connsiteY10136" fmla="*/ 85461 h 6857985"/>
                <a:gd name="connsiteX10137" fmla="*/ 3970949 w 6868353"/>
                <a:gd name="connsiteY10137" fmla="*/ 91511 h 6857985"/>
                <a:gd name="connsiteX10138" fmla="*/ 3899639 w 6868353"/>
                <a:gd name="connsiteY10138" fmla="*/ 90845 h 6857985"/>
                <a:gd name="connsiteX10139" fmla="*/ 3899973 w 6868353"/>
                <a:gd name="connsiteY10139" fmla="*/ 85767 h 6857985"/>
                <a:gd name="connsiteX10140" fmla="*/ 3915703 w 6868353"/>
                <a:gd name="connsiteY10140" fmla="*/ 85461 h 6857985"/>
                <a:gd name="connsiteX10141" fmla="*/ 3346931 w 6868353"/>
                <a:gd name="connsiteY10141" fmla="*/ 85226 h 6857985"/>
                <a:gd name="connsiteX10142" fmla="*/ 3389473 w 6868353"/>
                <a:gd name="connsiteY10142" fmla="*/ 85438 h 6857985"/>
                <a:gd name="connsiteX10143" fmla="*/ 3369215 w 6868353"/>
                <a:gd name="connsiteY10143" fmla="*/ 98378 h 6857985"/>
                <a:gd name="connsiteX10144" fmla="*/ 3301076 w 6868353"/>
                <a:gd name="connsiteY10144" fmla="*/ 95022 h 6857985"/>
                <a:gd name="connsiteX10145" fmla="*/ 3311255 w 6868353"/>
                <a:gd name="connsiteY10145" fmla="*/ 88099 h 6857985"/>
                <a:gd name="connsiteX10146" fmla="*/ 3341721 w 6868353"/>
                <a:gd name="connsiteY10146" fmla="*/ 90265 h 6857985"/>
                <a:gd name="connsiteX10147" fmla="*/ 3346931 w 6868353"/>
                <a:gd name="connsiteY10147" fmla="*/ 85226 h 6857985"/>
                <a:gd name="connsiteX10148" fmla="*/ 3515825 w 6868353"/>
                <a:gd name="connsiteY10148" fmla="*/ 81530 h 6857985"/>
                <a:gd name="connsiteX10149" fmla="*/ 3613085 w 6868353"/>
                <a:gd name="connsiteY10149" fmla="*/ 82011 h 6857985"/>
                <a:gd name="connsiteX10150" fmla="*/ 3660879 w 6868353"/>
                <a:gd name="connsiteY10150" fmla="*/ 84121 h 6857985"/>
                <a:gd name="connsiteX10151" fmla="*/ 3685115 w 6868353"/>
                <a:gd name="connsiteY10151" fmla="*/ 87108 h 6857985"/>
                <a:gd name="connsiteX10152" fmla="*/ 3709763 w 6868353"/>
                <a:gd name="connsiteY10152" fmla="*/ 92672 h 6857985"/>
                <a:gd name="connsiteX10153" fmla="*/ 3667307 w 6868353"/>
                <a:gd name="connsiteY10153" fmla="*/ 88807 h 6857985"/>
                <a:gd name="connsiteX10154" fmla="*/ 3668551 w 6868353"/>
                <a:gd name="connsiteY10154" fmla="*/ 94625 h 6857985"/>
                <a:gd name="connsiteX10155" fmla="*/ 3606317 w 6868353"/>
                <a:gd name="connsiteY10155" fmla="*/ 83413 h 6857985"/>
                <a:gd name="connsiteX10156" fmla="*/ 3571787 w 6868353"/>
                <a:gd name="connsiteY10156" fmla="*/ 89571 h 6857985"/>
                <a:gd name="connsiteX10157" fmla="*/ 3535985 w 6868353"/>
                <a:gd name="connsiteY10157" fmla="*/ 89996 h 6857985"/>
                <a:gd name="connsiteX10158" fmla="*/ 3515825 w 6868353"/>
                <a:gd name="connsiteY10158" fmla="*/ 81530 h 6857985"/>
                <a:gd name="connsiteX10159" fmla="*/ 4003383 w 6868353"/>
                <a:gd name="connsiteY10159" fmla="*/ 65321 h 6857985"/>
                <a:gd name="connsiteX10160" fmla="*/ 4059643 w 6868353"/>
                <a:gd name="connsiteY10160" fmla="*/ 76916 h 6857985"/>
                <a:gd name="connsiteX10161" fmla="*/ 4107623 w 6868353"/>
                <a:gd name="connsiteY10161" fmla="*/ 93041 h 6857985"/>
                <a:gd name="connsiteX10162" fmla="*/ 4071635 w 6868353"/>
                <a:gd name="connsiteY10162" fmla="*/ 87972 h 6857985"/>
                <a:gd name="connsiteX10163" fmla="*/ 4038309 w 6868353"/>
                <a:gd name="connsiteY10163" fmla="*/ 75698 h 6857985"/>
                <a:gd name="connsiteX10164" fmla="*/ 4003383 w 6868353"/>
                <a:gd name="connsiteY10164" fmla="*/ 65321 h 6857985"/>
                <a:gd name="connsiteX10165" fmla="*/ 2803339 w 6868353"/>
                <a:gd name="connsiteY10165" fmla="*/ 64075 h 6857985"/>
                <a:gd name="connsiteX10166" fmla="*/ 2776738 w 6868353"/>
                <a:gd name="connsiteY10166" fmla="*/ 74934 h 6857985"/>
                <a:gd name="connsiteX10167" fmla="*/ 2712351 w 6868353"/>
                <a:gd name="connsiteY10167" fmla="*/ 84221 h 6857985"/>
                <a:gd name="connsiteX10168" fmla="*/ 2746781 w 6868353"/>
                <a:gd name="connsiteY10168" fmla="*/ 74197 h 6857985"/>
                <a:gd name="connsiteX10169" fmla="*/ 2779612 w 6868353"/>
                <a:gd name="connsiteY10169" fmla="*/ 67006 h 6857985"/>
                <a:gd name="connsiteX10170" fmla="*/ 2803339 w 6868353"/>
                <a:gd name="connsiteY10170" fmla="*/ 64075 h 6857985"/>
                <a:gd name="connsiteX10171" fmla="*/ 3051174 w 6868353"/>
                <a:gd name="connsiteY10171" fmla="*/ 62857 h 6857985"/>
                <a:gd name="connsiteX10172" fmla="*/ 3053553 w 6868353"/>
                <a:gd name="connsiteY10172" fmla="*/ 68393 h 6857985"/>
                <a:gd name="connsiteX10173" fmla="*/ 3008604 w 6868353"/>
                <a:gd name="connsiteY10173" fmla="*/ 72017 h 6857985"/>
                <a:gd name="connsiteX10174" fmla="*/ 2971781 w 6868353"/>
                <a:gd name="connsiteY10174" fmla="*/ 73546 h 6857985"/>
                <a:gd name="connsiteX10175" fmla="*/ 2936275 w 6868353"/>
                <a:gd name="connsiteY10175" fmla="*/ 80242 h 6857985"/>
                <a:gd name="connsiteX10176" fmla="*/ 2969686 w 6868353"/>
                <a:gd name="connsiteY10176" fmla="*/ 67444 h 6857985"/>
                <a:gd name="connsiteX10177" fmla="*/ 3051174 w 6868353"/>
                <a:gd name="connsiteY10177" fmla="*/ 62857 h 6857985"/>
                <a:gd name="connsiteX10178" fmla="*/ 3127066 w 6868353"/>
                <a:gd name="connsiteY10178" fmla="*/ 51250 h 6857985"/>
                <a:gd name="connsiteX10179" fmla="*/ 3089469 w 6868353"/>
                <a:gd name="connsiteY10179" fmla="*/ 62602 h 6857985"/>
                <a:gd name="connsiteX10180" fmla="*/ 3063349 w 6868353"/>
                <a:gd name="connsiteY10180" fmla="*/ 60889 h 6857985"/>
                <a:gd name="connsiteX10181" fmla="*/ 3104291 w 6868353"/>
                <a:gd name="connsiteY10181" fmla="*/ 51390 h 6857985"/>
                <a:gd name="connsiteX10182" fmla="*/ 3127066 w 6868353"/>
                <a:gd name="connsiteY10182" fmla="*/ 51250 h 6857985"/>
                <a:gd name="connsiteX10183" fmla="*/ 3647721 w 6868353"/>
                <a:gd name="connsiteY10183" fmla="*/ 49677 h 6857985"/>
                <a:gd name="connsiteX10184" fmla="*/ 3662745 w 6868353"/>
                <a:gd name="connsiteY10184" fmla="*/ 50215 h 6857985"/>
                <a:gd name="connsiteX10185" fmla="*/ 3653107 w 6868353"/>
                <a:gd name="connsiteY10185" fmla="*/ 51036 h 6857985"/>
                <a:gd name="connsiteX10186" fmla="*/ 3688159 w 6868353"/>
                <a:gd name="connsiteY10186" fmla="*/ 48049 h 6857985"/>
                <a:gd name="connsiteX10187" fmla="*/ 3728947 w 6868353"/>
                <a:gd name="connsiteY10187" fmla="*/ 49097 h 6857985"/>
                <a:gd name="connsiteX10188" fmla="*/ 3816791 w 6868353"/>
                <a:gd name="connsiteY10188" fmla="*/ 55609 h 6857985"/>
                <a:gd name="connsiteX10189" fmla="*/ 3858471 w 6868353"/>
                <a:gd name="connsiteY10189" fmla="*/ 58979 h 6857985"/>
                <a:gd name="connsiteX10190" fmla="*/ 3895039 w 6868353"/>
                <a:gd name="connsiteY10190" fmla="*/ 62277 h 6857985"/>
                <a:gd name="connsiteX10191" fmla="*/ 3942763 w 6868353"/>
                <a:gd name="connsiteY10191" fmla="*/ 59616 h 6857985"/>
                <a:gd name="connsiteX10192" fmla="*/ 3980703 w 6868353"/>
                <a:gd name="connsiteY10192" fmla="*/ 74849 h 6857985"/>
                <a:gd name="connsiteX10193" fmla="*/ 3918795 w 6868353"/>
                <a:gd name="connsiteY10193" fmla="*/ 69483 h 6857985"/>
                <a:gd name="connsiteX10194" fmla="*/ 3881151 w 6868353"/>
                <a:gd name="connsiteY10194" fmla="*/ 64995 h 6857985"/>
                <a:gd name="connsiteX10195" fmla="*/ 3862223 w 6868353"/>
                <a:gd name="connsiteY10195" fmla="*/ 62702 h 6857985"/>
                <a:gd name="connsiteX10196" fmla="*/ 3843791 w 6868353"/>
                <a:gd name="connsiteY10196" fmla="*/ 61230 h 6857985"/>
                <a:gd name="connsiteX10197" fmla="*/ 3769763 w 6868353"/>
                <a:gd name="connsiteY10197" fmla="*/ 62943 h 6857985"/>
                <a:gd name="connsiteX10198" fmla="*/ 3719023 w 6868353"/>
                <a:gd name="connsiteY10198" fmla="*/ 56020 h 6857985"/>
                <a:gd name="connsiteX10199" fmla="*/ 3663951 w 6868353"/>
                <a:gd name="connsiteY10199" fmla="*/ 50258 h 6857985"/>
                <a:gd name="connsiteX10200" fmla="*/ 3662745 w 6868353"/>
                <a:gd name="connsiteY10200" fmla="*/ 50215 h 6857985"/>
                <a:gd name="connsiteX10201" fmla="*/ 3468995 w 6868353"/>
                <a:gd name="connsiteY10201" fmla="*/ 42825 h 6857985"/>
                <a:gd name="connsiteX10202" fmla="*/ 3451765 w 6868353"/>
                <a:gd name="connsiteY10202" fmla="*/ 46718 h 6857985"/>
                <a:gd name="connsiteX10203" fmla="*/ 3470595 w 6868353"/>
                <a:gd name="connsiteY10203" fmla="*/ 48530 h 6857985"/>
                <a:gd name="connsiteX10204" fmla="*/ 3410341 w 6868353"/>
                <a:gd name="connsiteY10204" fmla="*/ 52041 h 6857985"/>
                <a:gd name="connsiteX10205" fmla="*/ 3468995 w 6868353"/>
                <a:gd name="connsiteY10205" fmla="*/ 42825 h 6857985"/>
                <a:gd name="connsiteX10206" fmla="*/ 3577777 w 6868353"/>
                <a:gd name="connsiteY10206" fmla="*/ 40008 h 6857985"/>
                <a:gd name="connsiteX10207" fmla="*/ 3620471 w 6868353"/>
                <a:gd name="connsiteY10207" fmla="*/ 42798 h 6857985"/>
                <a:gd name="connsiteX10208" fmla="*/ 3647721 w 6868353"/>
                <a:gd name="connsiteY10208" fmla="*/ 49677 h 6857985"/>
                <a:gd name="connsiteX10209" fmla="*/ 3617495 w 6868353"/>
                <a:gd name="connsiteY10209" fmla="*/ 48594 h 6857985"/>
                <a:gd name="connsiteX10210" fmla="*/ 3592699 w 6868353"/>
                <a:gd name="connsiteY10210" fmla="*/ 51475 h 6857985"/>
                <a:gd name="connsiteX10211" fmla="*/ 3577777 w 6868353"/>
                <a:gd name="connsiteY10211" fmla="*/ 40008 h 6857985"/>
                <a:gd name="connsiteX10212" fmla="*/ 3219293 w 6868353"/>
                <a:gd name="connsiteY10212" fmla="*/ 38520 h 6857985"/>
                <a:gd name="connsiteX10213" fmla="*/ 3190721 w 6868353"/>
                <a:gd name="connsiteY10213" fmla="*/ 45656 h 6857985"/>
                <a:gd name="connsiteX10214" fmla="*/ 3175912 w 6868353"/>
                <a:gd name="connsiteY10214" fmla="*/ 56175 h 6857985"/>
                <a:gd name="connsiteX10215" fmla="*/ 3159561 w 6868353"/>
                <a:gd name="connsiteY10215" fmla="*/ 46307 h 6857985"/>
                <a:gd name="connsiteX10216" fmla="*/ 3200843 w 6868353"/>
                <a:gd name="connsiteY10216" fmla="*/ 38662 h 6857985"/>
                <a:gd name="connsiteX10217" fmla="*/ 3219293 w 6868353"/>
                <a:gd name="connsiteY10217" fmla="*/ 38520 h 6857985"/>
                <a:gd name="connsiteX10218" fmla="*/ 3452075 w 6868353"/>
                <a:gd name="connsiteY10218" fmla="*/ 26289 h 6857985"/>
                <a:gd name="connsiteX10219" fmla="*/ 3375867 w 6868353"/>
                <a:gd name="connsiteY10219" fmla="*/ 39583 h 6857985"/>
                <a:gd name="connsiteX10220" fmla="*/ 3405301 w 6868353"/>
                <a:gd name="connsiteY10220" fmla="*/ 34882 h 6857985"/>
                <a:gd name="connsiteX10221" fmla="*/ 3367119 w 6868353"/>
                <a:gd name="connsiteY10221" fmla="*/ 31386 h 6857985"/>
                <a:gd name="connsiteX10222" fmla="*/ 3452075 w 6868353"/>
                <a:gd name="connsiteY10222" fmla="*/ 26289 h 6857985"/>
                <a:gd name="connsiteX10223" fmla="*/ 3323614 w 6868353"/>
                <a:gd name="connsiteY10223" fmla="*/ 10801 h 6857985"/>
                <a:gd name="connsiteX10224" fmla="*/ 3243499 w 6868353"/>
                <a:gd name="connsiteY10224" fmla="*/ 16351 h 6857985"/>
                <a:gd name="connsiteX10225" fmla="*/ 3279883 w 6868353"/>
                <a:gd name="connsiteY10225" fmla="*/ 12401 h 6857985"/>
                <a:gd name="connsiteX10226" fmla="*/ 3323614 w 6868353"/>
                <a:gd name="connsiteY10226" fmla="*/ 10801 h 6857985"/>
                <a:gd name="connsiteX10227" fmla="*/ 3205996 w 6868353"/>
                <a:gd name="connsiteY10227" fmla="*/ 0 h 6857985"/>
                <a:gd name="connsiteX10228" fmla="*/ 3168621 w 6868353"/>
                <a:gd name="connsiteY10228" fmla="*/ 10972 h 6857985"/>
                <a:gd name="connsiteX10229" fmla="*/ 3101021 w 6868353"/>
                <a:gd name="connsiteY10229" fmla="*/ 10618 h 6857985"/>
                <a:gd name="connsiteX10230" fmla="*/ 3124479 w 6868353"/>
                <a:gd name="connsiteY10230" fmla="*/ 9259 h 6857985"/>
                <a:gd name="connsiteX10231" fmla="*/ 3150741 w 6868353"/>
                <a:gd name="connsiteY10231" fmla="*/ 6357 h 6857985"/>
                <a:gd name="connsiteX10232" fmla="*/ 3205996 w 6868353"/>
                <a:gd name="connsiteY10232" fmla="*/ 0 h 6857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  <a:cxn ang="0">
                  <a:pos x="connsiteX7305" y="connsiteY7305"/>
                </a:cxn>
                <a:cxn ang="0">
                  <a:pos x="connsiteX7306" y="connsiteY7306"/>
                </a:cxn>
                <a:cxn ang="0">
                  <a:pos x="connsiteX7307" y="connsiteY7307"/>
                </a:cxn>
                <a:cxn ang="0">
                  <a:pos x="connsiteX7308" y="connsiteY7308"/>
                </a:cxn>
                <a:cxn ang="0">
                  <a:pos x="connsiteX7309" y="connsiteY7309"/>
                </a:cxn>
                <a:cxn ang="0">
                  <a:pos x="connsiteX7310" y="connsiteY7310"/>
                </a:cxn>
                <a:cxn ang="0">
                  <a:pos x="connsiteX7311" y="connsiteY7311"/>
                </a:cxn>
                <a:cxn ang="0">
                  <a:pos x="connsiteX7312" y="connsiteY7312"/>
                </a:cxn>
                <a:cxn ang="0">
                  <a:pos x="connsiteX7313" y="connsiteY7313"/>
                </a:cxn>
                <a:cxn ang="0">
                  <a:pos x="connsiteX7314" y="connsiteY7314"/>
                </a:cxn>
                <a:cxn ang="0">
                  <a:pos x="connsiteX7315" y="connsiteY7315"/>
                </a:cxn>
                <a:cxn ang="0">
                  <a:pos x="connsiteX7316" y="connsiteY7316"/>
                </a:cxn>
                <a:cxn ang="0">
                  <a:pos x="connsiteX7317" y="connsiteY7317"/>
                </a:cxn>
                <a:cxn ang="0">
                  <a:pos x="connsiteX7318" y="connsiteY7318"/>
                </a:cxn>
                <a:cxn ang="0">
                  <a:pos x="connsiteX7319" y="connsiteY7319"/>
                </a:cxn>
                <a:cxn ang="0">
                  <a:pos x="connsiteX7320" y="connsiteY7320"/>
                </a:cxn>
                <a:cxn ang="0">
                  <a:pos x="connsiteX7321" y="connsiteY7321"/>
                </a:cxn>
                <a:cxn ang="0">
                  <a:pos x="connsiteX7322" y="connsiteY7322"/>
                </a:cxn>
                <a:cxn ang="0">
                  <a:pos x="connsiteX7323" y="connsiteY7323"/>
                </a:cxn>
                <a:cxn ang="0">
                  <a:pos x="connsiteX7324" y="connsiteY7324"/>
                </a:cxn>
                <a:cxn ang="0">
                  <a:pos x="connsiteX7325" y="connsiteY7325"/>
                </a:cxn>
                <a:cxn ang="0">
                  <a:pos x="connsiteX7326" y="connsiteY7326"/>
                </a:cxn>
                <a:cxn ang="0">
                  <a:pos x="connsiteX7327" y="connsiteY7327"/>
                </a:cxn>
                <a:cxn ang="0">
                  <a:pos x="connsiteX7328" y="connsiteY7328"/>
                </a:cxn>
                <a:cxn ang="0">
                  <a:pos x="connsiteX7329" y="connsiteY7329"/>
                </a:cxn>
                <a:cxn ang="0">
                  <a:pos x="connsiteX7330" y="connsiteY7330"/>
                </a:cxn>
                <a:cxn ang="0">
                  <a:pos x="connsiteX7331" y="connsiteY7331"/>
                </a:cxn>
                <a:cxn ang="0">
                  <a:pos x="connsiteX7332" y="connsiteY7332"/>
                </a:cxn>
                <a:cxn ang="0">
                  <a:pos x="connsiteX7333" y="connsiteY7333"/>
                </a:cxn>
                <a:cxn ang="0">
                  <a:pos x="connsiteX7334" y="connsiteY7334"/>
                </a:cxn>
                <a:cxn ang="0">
                  <a:pos x="connsiteX7335" y="connsiteY7335"/>
                </a:cxn>
                <a:cxn ang="0">
                  <a:pos x="connsiteX7336" y="connsiteY7336"/>
                </a:cxn>
                <a:cxn ang="0">
                  <a:pos x="connsiteX7337" y="connsiteY7337"/>
                </a:cxn>
                <a:cxn ang="0">
                  <a:pos x="connsiteX7338" y="connsiteY7338"/>
                </a:cxn>
                <a:cxn ang="0">
                  <a:pos x="connsiteX7339" y="connsiteY7339"/>
                </a:cxn>
                <a:cxn ang="0">
                  <a:pos x="connsiteX7340" y="connsiteY7340"/>
                </a:cxn>
                <a:cxn ang="0">
                  <a:pos x="connsiteX7341" y="connsiteY7341"/>
                </a:cxn>
                <a:cxn ang="0">
                  <a:pos x="connsiteX7342" y="connsiteY7342"/>
                </a:cxn>
                <a:cxn ang="0">
                  <a:pos x="connsiteX7343" y="connsiteY7343"/>
                </a:cxn>
                <a:cxn ang="0">
                  <a:pos x="connsiteX7344" y="connsiteY7344"/>
                </a:cxn>
                <a:cxn ang="0">
                  <a:pos x="connsiteX7345" y="connsiteY7345"/>
                </a:cxn>
                <a:cxn ang="0">
                  <a:pos x="connsiteX7346" y="connsiteY7346"/>
                </a:cxn>
                <a:cxn ang="0">
                  <a:pos x="connsiteX7347" y="connsiteY7347"/>
                </a:cxn>
                <a:cxn ang="0">
                  <a:pos x="connsiteX7348" y="connsiteY7348"/>
                </a:cxn>
                <a:cxn ang="0">
                  <a:pos x="connsiteX7349" y="connsiteY7349"/>
                </a:cxn>
                <a:cxn ang="0">
                  <a:pos x="connsiteX7350" y="connsiteY7350"/>
                </a:cxn>
                <a:cxn ang="0">
                  <a:pos x="connsiteX7351" y="connsiteY7351"/>
                </a:cxn>
                <a:cxn ang="0">
                  <a:pos x="connsiteX7352" y="connsiteY7352"/>
                </a:cxn>
                <a:cxn ang="0">
                  <a:pos x="connsiteX7353" y="connsiteY7353"/>
                </a:cxn>
                <a:cxn ang="0">
                  <a:pos x="connsiteX7354" y="connsiteY7354"/>
                </a:cxn>
                <a:cxn ang="0">
                  <a:pos x="connsiteX7355" y="connsiteY7355"/>
                </a:cxn>
                <a:cxn ang="0">
                  <a:pos x="connsiteX7356" y="connsiteY7356"/>
                </a:cxn>
                <a:cxn ang="0">
                  <a:pos x="connsiteX7357" y="connsiteY7357"/>
                </a:cxn>
                <a:cxn ang="0">
                  <a:pos x="connsiteX7358" y="connsiteY7358"/>
                </a:cxn>
                <a:cxn ang="0">
                  <a:pos x="connsiteX7359" y="connsiteY7359"/>
                </a:cxn>
                <a:cxn ang="0">
                  <a:pos x="connsiteX7360" y="connsiteY7360"/>
                </a:cxn>
                <a:cxn ang="0">
                  <a:pos x="connsiteX7361" y="connsiteY7361"/>
                </a:cxn>
                <a:cxn ang="0">
                  <a:pos x="connsiteX7362" y="connsiteY7362"/>
                </a:cxn>
                <a:cxn ang="0">
                  <a:pos x="connsiteX7363" y="connsiteY7363"/>
                </a:cxn>
                <a:cxn ang="0">
                  <a:pos x="connsiteX7364" y="connsiteY7364"/>
                </a:cxn>
                <a:cxn ang="0">
                  <a:pos x="connsiteX7365" y="connsiteY7365"/>
                </a:cxn>
                <a:cxn ang="0">
                  <a:pos x="connsiteX7366" y="connsiteY7366"/>
                </a:cxn>
                <a:cxn ang="0">
                  <a:pos x="connsiteX7367" y="connsiteY7367"/>
                </a:cxn>
                <a:cxn ang="0">
                  <a:pos x="connsiteX7368" y="connsiteY7368"/>
                </a:cxn>
                <a:cxn ang="0">
                  <a:pos x="connsiteX7369" y="connsiteY7369"/>
                </a:cxn>
                <a:cxn ang="0">
                  <a:pos x="connsiteX7370" y="connsiteY7370"/>
                </a:cxn>
                <a:cxn ang="0">
                  <a:pos x="connsiteX7371" y="connsiteY7371"/>
                </a:cxn>
                <a:cxn ang="0">
                  <a:pos x="connsiteX7372" y="connsiteY7372"/>
                </a:cxn>
                <a:cxn ang="0">
                  <a:pos x="connsiteX7373" y="connsiteY7373"/>
                </a:cxn>
                <a:cxn ang="0">
                  <a:pos x="connsiteX7374" y="connsiteY7374"/>
                </a:cxn>
                <a:cxn ang="0">
                  <a:pos x="connsiteX7375" y="connsiteY7375"/>
                </a:cxn>
                <a:cxn ang="0">
                  <a:pos x="connsiteX7376" y="connsiteY7376"/>
                </a:cxn>
                <a:cxn ang="0">
                  <a:pos x="connsiteX7377" y="connsiteY7377"/>
                </a:cxn>
                <a:cxn ang="0">
                  <a:pos x="connsiteX7378" y="connsiteY7378"/>
                </a:cxn>
                <a:cxn ang="0">
                  <a:pos x="connsiteX7379" y="connsiteY7379"/>
                </a:cxn>
                <a:cxn ang="0">
                  <a:pos x="connsiteX7380" y="connsiteY7380"/>
                </a:cxn>
                <a:cxn ang="0">
                  <a:pos x="connsiteX7381" y="connsiteY7381"/>
                </a:cxn>
                <a:cxn ang="0">
                  <a:pos x="connsiteX7382" y="connsiteY7382"/>
                </a:cxn>
                <a:cxn ang="0">
                  <a:pos x="connsiteX7383" y="connsiteY7383"/>
                </a:cxn>
                <a:cxn ang="0">
                  <a:pos x="connsiteX7384" y="connsiteY7384"/>
                </a:cxn>
                <a:cxn ang="0">
                  <a:pos x="connsiteX7385" y="connsiteY7385"/>
                </a:cxn>
                <a:cxn ang="0">
                  <a:pos x="connsiteX7386" y="connsiteY7386"/>
                </a:cxn>
                <a:cxn ang="0">
                  <a:pos x="connsiteX7387" y="connsiteY7387"/>
                </a:cxn>
                <a:cxn ang="0">
                  <a:pos x="connsiteX7388" y="connsiteY7388"/>
                </a:cxn>
                <a:cxn ang="0">
                  <a:pos x="connsiteX7389" y="connsiteY7389"/>
                </a:cxn>
                <a:cxn ang="0">
                  <a:pos x="connsiteX7390" y="connsiteY7390"/>
                </a:cxn>
                <a:cxn ang="0">
                  <a:pos x="connsiteX7391" y="connsiteY7391"/>
                </a:cxn>
                <a:cxn ang="0">
                  <a:pos x="connsiteX7392" y="connsiteY7392"/>
                </a:cxn>
                <a:cxn ang="0">
                  <a:pos x="connsiteX7393" y="connsiteY7393"/>
                </a:cxn>
                <a:cxn ang="0">
                  <a:pos x="connsiteX7394" y="connsiteY7394"/>
                </a:cxn>
                <a:cxn ang="0">
                  <a:pos x="connsiteX7395" y="connsiteY7395"/>
                </a:cxn>
                <a:cxn ang="0">
                  <a:pos x="connsiteX7396" y="connsiteY7396"/>
                </a:cxn>
                <a:cxn ang="0">
                  <a:pos x="connsiteX7397" y="connsiteY7397"/>
                </a:cxn>
                <a:cxn ang="0">
                  <a:pos x="connsiteX7398" y="connsiteY7398"/>
                </a:cxn>
                <a:cxn ang="0">
                  <a:pos x="connsiteX7399" y="connsiteY7399"/>
                </a:cxn>
                <a:cxn ang="0">
                  <a:pos x="connsiteX7400" y="connsiteY7400"/>
                </a:cxn>
                <a:cxn ang="0">
                  <a:pos x="connsiteX7401" y="connsiteY7401"/>
                </a:cxn>
                <a:cxn ang="0">
                  <a:pos x="connsiteX7402" y="connsiteY7402"/>
                </a:cxn>
                <a:cxn ang="0">
                  <a:pos x="connsiteX7403" y="connsiteY7403"/>
                </a:cxn>
                <a:cxn ang="0">
                  <a:pos x="connsiteX7404" y="connsiteY7404"/>
                </a:cxn>
                <a:cxn ang="0">
                  <a:pos x="connsiteX7405" y="connsiteY7405"/>
                </a:cxn>
                <a:cxn ang="0">
                  <a:pos x="connsiteX7406" y="connsiteY7406"/>
                </a:cxn>
                <a:cxn ang="0">
                  <a:pos x="connsiteX7407" y="connsiteY7407"/>
                </a:cxn>
                <a:cxn ang="0">
                  <a:pos x="connsiteX7408" y="connsiteY7408"/>
                </a:cxn>
                <a:cxn ang="0">
                  <a:pos x="connsiteX7409" y="connsiteY7409"/>
                </a:cxn>
                <a:cxn ang="0">
                  <a:pos x="connsiteX7410" y="connsiteY7410"/>
                </a:cxn>
                <a:cxn ang="0">
                  <a:pos x="connsiteX7411" y="connsiteY7411"/>
                </a:cxn>
                <a:cxn ang="0">
                  <a:pos x="connsiteX7412" y="connsiteY7412"/>
                </a:cxn>
                <a:cxn ang="0">
                  <a:pos x="connsiteX7413" y="connsiteY7413"/>
                </a:cxn>
                <a:cxn ang="0">
                  <a:pos x="connsiteX7414" y="connsiteY7414"/>
                </a:cxn>
                <a:cxn ang="0">
                  <a:pos x="connsiteX7415" y="connsiteY7415"/>
                </a:cxn>
                <a:cxn ang="0">
                  <a:pos x="connsiteX7416" y="connsiteY7416"/>
                </a:cxn>
                <a:cxn ang="0">
                  <a:pos x="connsiteX7417" y="connsiteY7417"/>
                </a:cxn>
                <a:cxn ang="0">
                  <a:pos x="connsiteX7418" y="connsiteY7418"/>
                </a:cxn>
                <a:cxn ang="0">
                  <a:pos x="connsiteX7419" y="connsiteY7419"/>
                </a:cxn>
                <a:cxn ang="0">
                  <a:pos x="connsiteX7420" y="connsiteY7420"/>
                </a:cxn>
                <a:cxn ang="0">
                  <a:pos x="connsiteX7421" y="connsiteY7421"/>
                </a:cxn>
                <a:cxn ang="0">
                  <a:pos x="connsiteX7422" y="connsiteY7422"/>
                </a:cxn>
                <a:cxn ang="0">
                  <a:pos x="connsiteX7423" y="connsiteY7423"/>
                </a:cxn>
                <a:cxn ang="0">
                  <a:pos x="connsiteX7424" y="connsiteY7424"/>
                </a:cxn>
                <a:cxn ang="0">
                  <a:pos x="connsiteX7425" y="connsiteY7425"/>
                </a:cxn>
                <a:cxn ang="0">
                  <a:pos x="connsiteX7426" y="connsiteY7426"/>
                </a:cxn>
                <a:cxn ang="0">
                  <a:pos x="connsiteX7427" y="connsiteY7427"/>
                </a:cxn>
                <a:cxn ang="0">
                  <a:pos x="connsiteX7428" y="connsiteY7428"/>
                </a:cxn>
                <a:cxn ang="0">
                  <a:pos x="connsiteX7429" y="connsiteY7429"/>
                </a:cxn>
                <a:cxn ang="0">
                  <a:pos x="connsiteX7430" y="connsiteY7430"/>
                </a:cxn>
                <a:cxn ang="0">
                  <a:pos x="connsiteX7431" y="connsiteY7431"/>
                </a:cxn>
                <a:cxn ang="0">
                  <a:pos x="connsiteX7432" y="connsiteY7432"/>
                </a:cxn>
                <a:cxn ang="0">
                  <a:pos x="connsiteX7433" y="connsiteY7433"/>
                </a:cxn>
                <a:cxn ang="0">
                  <a:pos x="connsiteX7434" y="connsiteY7434"/>
                </a:cxn>
                <a:cxn ang="0">
                  <a:pos x="connsiteX7435" y="connsiteY7435"/>
                </a:cxn>
                <a:cxn ang="0">
                  <a:pos x="connsiteX7436" y="connsiteY7436"/>
                </a:cxn>
                <a:cxn ang="0">
                  <a:pos x="connsiteX7437" y="connsiteY7437"/>
                </a:cxn>
                <a:cxn ang="0">
                  <a:pos x="connsiteX7438" y="connsiteY7438"/>
                </a:cxn>
                <a:cxn ang="0">
                  <a:pos x="connsiteX7439" y="connsiteY7439"/>
                </a:cxn>
                <a:cxn ang="0">
                  <a:pos x="connsiteX7440" y="connsiteY7440"/>
                </a:cxn>
                <a:cxn ang="0">
                  <a:pos x="connsiteX7441" y="connsiteY7441"/>
                </a:cxn>
                <a:cxn ang="0">
                  <a:pos x="connsiteX7442" y="connsiteY7442"/>
                </a:cxn>
                <a:cxn ang="0">
                  <a:pos x="connsiteX7443" y="connsiteY7443"/>
                </a:cxn>
                <a:cxn ang="0">
                  <a:pos x="connsiteX7444" y="connsiteY7444"/>
                </a:cxn>
                <a:cxn ang="0">
                  <a:pos x="connsiteX7445" y="connsiteY7445"/>
                </a:cxn>
                <a:cxn ang="0">
                  <a:pos x="connsiteX7446" y="connsiteY7446"/>
                </a:cxn>
                <a:cxn ang="0">
                  <a:pos x="connsiteX7447" y="connsiteY7447"/>
                </a:cxn>
                <a:cxn ang="0">
                  <a:pos x="connsiteX7448" y="connsiteY7448"/>
                </a:cxn>
                <a:cxn ang="0">
                  <a:pos x="connsiteX7449" y="connsiteY7449"/>
                </a:cxn>
                <a:cxn ang="0">
                  <a:pos x="connsiteX7450" y="connsiteY7450"/>
                </a:cxn>
                <a:cxn ang="0">
                  <a:pos x="connsiteX7451" y="connsiteY7451"/>
                </a:cxn>
                <a:cxn ang="0">
                  <a:pos x="connsiteX7452" y="connsiteY7452"/>
                </a:cxn>
                <a:cxn ang="0">
                  <a:pos x="connsiteX7453" y="connsiteY7453"/>
                </a:cxn>
                <a:cxn ang="0">
                  <a:pos x="connsiteX7454" y="connsiteY7454"/>
                </a:cxn>
                <a:cxn ang="0">
                  <a:pos x="connsiteX7455" y="connsiteY7455"/>
                </a:cxn>
                <a:cxn ang="0">
                  <a:pos x="connsiteX7456" y="connsiteY7456"/>
                </a:cxn>
                <a:cxn ang="0">
                  <a:pos x="connsiteX7457" y="connsiteY7457"/>
                </a:cxn>
                <a:cxn ang="0">
                  <a:pos x="connsiteX7458" y="connsiteY7458"/>
                </a:cxn>
                <a:cxn ang="0">
                  <a:pos x="connsiteX7459" y="connsiteY7459"/>
                </a:cxn>
                <a:cxn ang="0">
                  <a:pos x="connsiteX7460" y="connsiteY7460"/>
                </a:cxn>
                <a:cxn ang="0">
                  <a:pos x="connsiteX7461" y="connsiteY7461"/>
                </a:cxn>
                <a:cxn ang="0">
                  <a:pos x="connsiteX7462" y="connsiteY7462"/>
                </a:cxn>
                <a:cxn ang="0">
                  <a:pos x="connsiteX7463" y="connsiteY7463"/>
                </a:cxn>
                <a:cxn ang="0">
                  <a:pos x="connsiteX7464" y="connsiteY7464"/>
                </a:cxn>
                <a:cxn ang="0">
                  <a:pos x="connsiteX7465" y="connsiteY7465"/>
                </a:cxn>
                <a:cxn ang="0">
                  <a:pos x="connsiteX7466" y="connsiteY7466"/>
                </a:cxn>
                <a:cxn ang="0">
                  <a:pos x="connsiteX7467" y="connsiteY7467"/>
                </a:cxn>
                <a:cxn ang="0">
                  <a:pos x="connsiteX7468" y="connsiteY7468"/>
                </a:cxn>
                <a:cxn ang="0">
                  <a:pos x="connsiteX7469" y="connsiteY7469"/>
                </a:cxn>
                <a:cxn ang="0">
                  <a:pos x="connsiteX7470" y="connsiteY7470"/>
                </a:cxn>
                <a:cxn ang="0">
                  <a:pos x="connsiteX7471" y="connsiteY7471"/>
                </a:cxn>
                <a:cxn ang="0">
                  <a:pos x="connsiteX7472" y="connsiteY7472"/>
                </a:cxn>
                <a:cxn ang="0">
                  <a:pos x="connsiteX7473" y="connsiteY7473"/>
                </a:cxn>
                <a:cxn ang="0">
                  <a:pos x="connsiteX7474" y="connsiteY7474"/>
                </a:cxn>
                <a:cxn ang="0">
                  <a:pos x="connsiteX7475" y="connsiteY7475"/>
                </a:cxn>
                <a:cxn ang="0">
                  <a:pos x="connsiteX7476" y="connsiteY7476"/>
                </a:cxn>
                <a:cxn ang="0">
                  <a:pos x="connsiteX7477" y="connsiteY7477"/>
                </a:cxn>
                <a:cxn ang="0">
                  <a:pos x="connsiteX7478" y="connsiteY7478"/>
                </a:cxn>
                <a:cxn ang="0">
                  <a:pos x="connsiteX7479" y="connsiteY7479"/>
                </a:cxn>
                <a:cxn ang="0">
                  <a:pos x="connsiteX7480" y="connsiteY7480"/>
                </a:cxn>
                <a:cxn ang="0">
                  <a:pos x="connsiteX7481" y="connsiteY7481"/>
                </a:cxn>
                <a:cxn ang="0">
                  <a:pos x="connsiteX7482" y="connsiteY7482"/>
                </a:cxn>
                <a:cxn ang="0">
                  <a:pos x="connsiteX7483" y="connsiteY7483"/>
                </a:cxn>
                <a:cxn ang="0">
                  <a:pos x="connsiteX7484" y="connsiteY7484"/>
                </a:cxn>
                <a:cxn ang="0">
                  <a:pos x="connsiteX7485" y="connsiteY7485"/>
                </a:cxn>
                <a:cxn ang="0">
                  <a:pos x="connsiteX7486" y="connsiteY7486"/>
                </a:cxn>
                <a:cxn ang="0">
                  <a:pos x="connsiteX7487" y="connsiteY7487"/>
                </a:cxn>
                <a:cxn ang="0">
                  <a:pos x="connsiteX7488" y="connsiteY7488"/>
                </a:cxn>
                <a:cxn ang="0">
                  <a:pos x="connsiteX7489" y="connsiteY7489"/>
                </a:cxn>
                <a:cxn ang="0">
                  <a:pos x="connsiteX7490" y="connsiteY7490"/>
                </a:cxn>
                <a:cxn ang="0">
                  <a:pos x="connsiteX7491" y="connsiteY7491"/>
                </a:cxn>
                <a:cxn ang="0">
                  <a:pos x="connsiteX7492" y="connsiteY7492"/>
                </a:cxn>
                <a:cxn ang="0">
                  <a:pos x="connsiteX7493" y="connsiteY7493"/>
                </a:cxn>
                <a:cxn ang="0">
                  <a:pos x="connsiteX7494" y="connsiteY7494"/>
                </a:cxn>
                <a:cxn ang="0">
                  <a:pos x="connsiteX7495" y="connsiteY7495"/>
                </a:cxn>
                <a:cxn ang="0">
                  <a:pos x="connsiteX7496" y="connsiteY7496"/>
                </a:cxn>
                <a:cxn ang="0">
                  <a:pos x="connsiteX7497" y="connsiteY7497"/>
                </a:cxn>
                <a:cxn ang="0">
                  <a:pos x="connsiteX7498" y="connsiteY7498"/>
                </a:cxn>
                <a:cxn ang="0">
                  <a:pos x="connsiteX7499" y="connsiteY7499"/>
                </a:cxn>
                <a:cxn ang="0">
                  <a:pos x="connsiteX7500" y="connsiteY7500"/>
                </a:cxn>
                <a:cxn ang="0">
                  <a:pos x="connsiteX7501" y="connsiteY7501"/>
                </a:cxn>
                <a:cxn ang="0">
                  <a:pos x="connsiteX7502" y="connsiteY7502"/>
                </a:cxn>
                <a:cxn ang="0">
                  <a:pos x="connsiteX7503" y="connsiteY7503"/>
                </a:cxn>
                <a:cxn ang="0">
                  <a:pos x="connsiteX7504" y="connsiteY7504"/>
                </a:cxn>
                <a:cxn ang="0">
                  <a:pos x="connsiteX7505" y="connsiteY7505"/>
                </a:cxn>
                <a:cxn ang="0">
                  <a:pos x="connsiteX7506" y="connsiteY7506"/>
                </a:cxn>
                <a:cxn ang="0">
                  <a:pos x="connsiteX7507" y="connsiteY7507"/>
                </a:cxn>
                <a:cxn ang="0">
                  <a:pos x="connsiteX7508" y="connsiteY7508"/>
                </a:cxn>
                <a:cxn ang="0">
                  <a:pos x="connsiteX7509" y="connsiteY7509"/>
                </a:cxn>
                <a:cxn ang="0">
                  <a:pos x="connsiteX7510" y="connsiteY7510"/>
                </a:cxn>
                <a:cxn ang="0">
                  <a:pos x="connsiteX7511" y="connsiteY7511"/>
                </a:cxn>
                <a:cxn ang="0">
                  <a:pos x="connsiteX7512" y="connsiteY7512"/>
                </a:cxn>
                <a:cxn ang="0">
                  <a:pos x="connsiteX7513" y="connsiteY7513"/>
                </a:cxn>
                <a:cxn ang="0">
                  <a:pos x="connsiteX7514" y="connsiteY7514"/>
                </a:cxn>
                <a:cxn ang="0">
                  <a:pos x="connsiteX7515" y="connsiteY7515"/>
                </a:cxn>
                <a:cxn ang="0">
                  <a:pos x="connsiteX7516" y="connsiteY7516"/>
                </a:cxn>
                <a:cxn ang="0">
                  <a:pos x="connsiteX7517" y="connsiteY7517"/>
                </a:cxn>
                <a:cxn ang="0">
                  <a:pos x="connsiteX7518" y="connsiteY7518"/>
                </a:cxn>
                <a:cxn ang="0">
                  <a:pos x="connsiteX7519" y="connsiteY7519"/>
                </a:cxn>
                <a:cxn ang="0">
                  <a:pos x="connsiteX7520" y="connsiteY7520"/>
                </a:cxn>
                <a:cxn ang="0">
                  <a:pos x="connsiteX7521" y="connsiteY7521"/>
                </a:cxn>
                <a:cxn ang="0">
                  <a:pos x="connsiteX7522" y="connsiteY7522"/>
                </a:cxn>
                <a:cxn ang="0">
                  <a:pos x="connsiteX7523" y="connsiteY7523"/>
                </a:cxn>
                <a:cxn ang="0">
                  <a:pos x="connsiteX7524" y="connsiteY7524"/>
                </a:cxn>
                <a:cxn ang="0">
                  <a:pos x="connsiteX7525" y="connsiteY7525"/>
                </a:cxn>
                <a:cxn ang="0">
                  <a:pos x="connsiteX7526" y="connsiteY7526"/>
                </a:cxn>
                <a:cxn ang="0">
                  <a:pos x="connsiteX7527" y="connsiteY7527"/>
                </a:cxn>
                <a:cxn ang="0">
                  <a:pos x="connsiteX7528" y="connsiteY7528"/>
                </a:cxn>
                <a:cxn ang="0">
                  <a:pos x="connsiteX7529" y="connsiteY7529"/>
                </a:cxn>
                <a:cxn ang="0">
                  <a:pos x="connsiteX7530" y="connsiteY7530"/>
                </a:cxn>
                <a:cxn ang="0">
                  <a:pos x="connsiteX7531" y="connsiteY7531"/>
                </a:cxn>
                <a:cxn ang="0">
                  <a:pos x="connsiteX7532" y="connsiteY7532"/>
                </a:cxn>
                <a:cxn ang="0">
                  <a:pos x="connsiteX7533" y="connsiteY7533"/>
                </a:cxn>
                <a:cxn ang="0">
                  <a:pos x="connsiteX7534" y="connsiteY7534"/>
                </a:cxn>
                <a:cxn ang="0">
                  <a:pos x="connsiteX7535" y="connsiteY7535"/>
                </a:cxn>
                <a:cxn ang="0">
                  <a:pos x="connsiteX7536" y="connsiteY7536"/>
                </a:cxn>
                <a:cxn ang="0">
                  <a:pos x="connsiteX7537" y="connsiteY7537"/>
                </a:cxn>
                <a:cxn ang="0">
                  <a:pos x="connsiteX7538" y="connsiteY7538"/>
                </a:cxn>
                <a:cxn ang="0">
                  <a:pos x="connsiteX7539" y="connsiteY7539"/>
                </a:cxn>
                <a:cxn ang="0">
                  <a:pos x="connsiteX7540" y="connsiteY7540"/>
                </a:cxn>
                <a:cxn ang="0">
                  <a:pos x="connsiteX7541" y="connsiteY7541"/>
                </a:cxn>
                <a:cxn ang="0">
                  <a:pos x="connsiteX7542" y="connsiteY7542"/>
                </a:cxn>
                <a:cxn ang="0">
                  <a:pos x="connsiteX7543" y="connsiteY7543"/>
                </a:cxn>
                <a:cxn ang="0">
                  <a:pos x="connsiteX7544" y="connsiteY7544"/>
                </a:cxn>
                <a:cxn ang="0">
                  <a:pos x="connsiteX7545" y="connsiteY7545"/>
                </a:cxn>
                <a:cxn ang="0">
                  <a:pos x="connsiteX7546" y="connsiteY7546"/>
                </a:cxn>
                <a:cxn ang="0">
                  <a:pos x="connsiteX7547" y="connsiteY7547"/>
                </a:cxn>
                <a:cxn ang="0">
                  <a:pos x="connsiteX7548" y="connsiteY7548"/>
                </a:cxn>
                <a:cxn ang="0">
                  <a:pos x="connsiteX7549" y="connsiteY7549"/>
                </a:cxn>
                <a:cxn ang="0">
                  <a:pos x="connsiteX7550" y="connsiteY7550"/>
                </a:cxn>
                <a:cxn ang="0">
                  <a:pos x="connsiteX7551" y="connsiteY7551"/>
                </a:cxn>
                <a:cxn ang="0">
                  <a:pos x="connsiteX7552" y="connsiteY7552"/>
                </a:cxn>
                <a:cxn ang="0">
                  <a:pos x="connsiteX7553" y="connsiteY7553"/>
                </a:cxn>
                <a:cxn ang="0">
                  <a:pos x="connsiteX7554" y="connsiteY7554"/>
                </a:cxn>
                <a:cxn ang="0">
                  <a:pos x="connsiteX7555" y="connsiteY7555"/>
                </a:cxn>
                <a:cxn ang="0">
                  <a:pos x="connsiteX7556" y="connsiteY7556"/>
                </a:cxn>
                <a:cxn ang="0">
                  <a:pos x="connsiteX7557" y="connsiteY7557"/>
                </a:cxn>
                <a:cxn ang="0">
                  <a:pos x="connsiteX7558" y="connsiteY7558"/>
                </a:cxn>
                <a:cxn ang="0">
                  <a:pos x="connsiteX7559" y="connsiteY7559"/>
                </a:cxn>
                <a:cxn ang="0">
                  <a:pos x="connsiteX7560" y="connsiteY7560"/>
                </a:cxn>
                <a:cxn ang="0">
                  <a:pos x="connsiteX7561" y="connsiteY7561"/>
                </a:cxn>
                <a:cxn ang="0">
                  <a:pos x="connsiteX7562" y="connsiteY7562"/>
                </a:cxn>
                <a:cxn ang="0">
                  <a:pos x="connsiteX7563" y="connsiteY7563"/>
                </a:cxn>
                <a:cxn ang="0">
                  <a:pos x="connsiteX7564" y="connsiteY7564"/>
                </a:cxn>
                <a:cxn ang="0">
                  <a:pos x="connsiteX7565" y="connsiteY7565"/>
                </a:cxn>
                <a:cxn ang="0">
                  <a:pos x="connsiteX7566" y="connsiteY7566"/>
                </a:cxn>
                <a:cxn ang="0">
                  <a:pos x="connsiteX7567" y="connsiteY7567"/>
                </a:cxn>
                <a:cxn ang="0">
                  <a:pos x="connsiteX7568" y="connsiteY7568"/>
                </a:cxn>
                <a:cxn ang="0">
                  <a:pos x="connsiteX7569" y="connsiteY7569"/>
                </a:cxn>
                <a:cxn ang="0">
                  <a:pos x="connsiteX7570" y="connsiteY7570"/>
                </a:cxn>
                <a:cxn ang="0">
                  <a:pos x="connsiteX7571" y="connsiteY7571"/>
                </a:cxn>
                <a:cxn ang="0">
                  <a:pos x="connsiteX7572" y="connsiteY7572"/>
                </a:cxn>
                <a:cxn ang="0">
                  <a:pos x="connsiteX7573" y="connsiteY7573"/>
                </a:cxn>
                <a:cxn ang="0">
                  <a:pos x="connsiteX7574" y="connsiteY7574"/>
                </a:cxn>
                <a:cxn ang="0">
                  <a:pos x="connsiteX7575" y="connsiteY7575"/>
                </a:cxn>
                <a:cxn ang="0">
                  <a:pos x="connsiteX7576" y="connsiteY7576"/>
                </a:cxn>
                <a:cxn ang="0">
                  <a:pos x="connsiteX7577" y="connsiteY7577"/>
                </a:cxn>
                <a:cxn ang="0">
                  <a:pos x="connsiteX7578" y="connsiteY7578"/>
                </a:cxn>
                <a:cxn ang="0">
                  <a:pos x="connsiteX7579" y="connsiteY7579"/>
                </a:cxn>
                <a:cxn ang="0">
                  <a:pos x="connsiteX7580" y="connsiteY7580"/>
                </a:cxn>
                <a:cxn ang="0">
                  <a:pos x="connsiteX7581" y="connsiteY7581"/>
                </a:cxn>
                <a:cxn ang="0">
                  <a:pos x="connsiteX7582" y="connsiteY7582"/>
                </a:cxn>
                <a:cxn ang="0">
                  <a:pos x="connsiteX7583" y="connsiteY7583"/>
                </a:cxn>
                <a:cxn ang="0">
                  <a:pos x="connsiteX7584" y="connsiteY7584"/>
                </a:cxn>
                <a:cxn ang="0">
                  <a:pos x="connsiteX7585" y="connsiteY7585"/>
                </a:cxn>
                <a:cxn ang="0">
                  <a:pos x="connsiteX7586" y="connsiteY7586"/>
                </a:cxn>
                <a:cxn ang="0">
                  <a:pos x="connsiteX7587" y="connsiteY7587"/>
                </a:cxn>
                <a:cxn ang="0">
                  <a:pos x="connsiteX7588" y="connsiteY7588"/>
                </a:cxn>
                <a:cxn ang="0">
                  <a:pos x="connsiteX7589" y="connsiteY7589"/>
                </a:cxn>
                <a:cxn ang="0">
                  <a:pos x="connsiteX7590" y="connsiteY7590"/>
                </a:cxn>
                <a:cxn ang="0">
                  <a:pos x="connsiteX7591" y="connsiteY7591"/>
                </a:cxn>
                <a:cxn ang="0">
                  <a:pos x="connsiteX7592" y="connsiteY7592"/>
                </a:cxn>
                <a:cxn ang="0">
                  <a:pos x="connsiteX7593" y="connsiteY7593"/>
                </a:cxn>
                <a:cxn ang="0">
                  <a:pos x="connsiteX7594" y="connsiteY7594"/>
                </a:cxn>
                <a:cxn ang="0">
                  <a:pos x="connsiteX7595" y="connsiteY7595"/>
                </a:cxn>
                <a:cxn ang="0">
                  <a:pos x="connsiteX7596" y="connsiteY7596"/>
                </a:cxn>
                <a:cxn ang="0">
                  <a:pos x="connsiteX7597" y="connsiteY7597"/>
                </a:cxn>
                <a:cxn ang="0">
                  <a:pos x="connsiteX7598" y="connsiteY7598"/>
                </a:cxn>
                <a:cxn ang="0">
                  <a:pos x="connsiteX7599" y="connsiteY7599"/>
                </a:cxn>
                <a:cxn ang="0">
                  <a:pos x="connsiteX7600" y="connsiteY7600"/>
                </a:cxn>
                <a:cxn ang="0">
                  <a:pos x="connsiteX7601" y="connsiteY7601"/>
                </a:cxn>
                <a:cxn ang="0">
                  <a:pos x="connsiteX7602" y="connsiteY7602"/>
                </a:cxn>
                <a:cxn ang="0">
                  <a:pos x="connsiteX7603" y="connsiteY7603"/>
                </a:cxn>
                <a:cxn ang="0">
                  <a:pos x="connsiteX7604" y="connsiteY7604"/>
                </a:cxn>
                <a:cxn ang="0">
                  <a:pos x="connsiteX7605" y="connsiteY7605"/>
                </a:cxn>
                <a:cxn ang="0">
                  <a:pos x="connsiteX7606" y="connsiteY7606"/>
                </a:cxn>
                <a:cxn ang="0">
                  <a:pos x="connsiteX7607" y="connsiteY7607"/>
                </a:cxn>
                <a:cxn ang="0">
                  <a:pos x="connsiteX7608" y="connsiteY7608"/>
                </a:cxn>
                <a:cxn ang="0">
                  <a:pos x="connsiteX7609" y="connsiteY7609"/>
                </a:cxn>
                <a:cxn ang="0">
                  <a:pos x="connsiteX7610" y="connsiteY7610"/>
                </a:cxn>
                <a:cxn ang="0">
                  <a:pos x="connsiteX7611" y="connsiteY7611"/>
                </a:cxn>
                <a:cxn ang="0">
                  <a:pos x="connsiteX7612" y="connsiteY7612"/>
                </a:cxn>
                <a:cxn ang="0">
                  <a:pos x="connsiteX7613" y="connsiteY7613"/>
                </a:cxn>
                <a:cxn ang="0">
                  <a:pos x="connsiteX7614" y="connsiteY7614"/>
                </a:cxn>
                <a:cxn ang="0">
                  <a:pos x="connsiteX7615" y="connsiteY7615"/>
                </a:cxn>
                <a:cxn ang="0">
                  <a:pos x="connsiteX7616" y="connsiteY7616"/>
                </a:cxn>
                <a:cxn ang="0">
                  <a:pos x="connsiteX7617" y="connsiteY7617"/>
                </a:cxn>
                <a:cxn ang="0">
                  <a:pos x="connsiteX7618" y="connsiteY7618"/>
                </a:cxn>
                <a:cxn ang="0">
                  <a:pos x="connsiteX7619" y="connsiteY7619"/>
                </a:cxn>
                <a:cxn ang="0">
                  <a:pos x="connsiteX7620" y="connsiteY7620"/>
                </a:cxn>
                <a:cxn ang="0">
                  <a:pos x="connsiteX7621" y="connsiteY7621"/>
                </a:cxn>
                <a:cxn ang="0">
                  <a:pos x="connsiteX7622" y="connsiteY7622"/>
                </a:cxn>
                <a:cxn ang="0">
                  <a:pos x="connsiteX7623" y="connsiteY7623"/>
                </a:cxn>
                <a:cxn ang="0">
                  <a:pos x="connsiteX7624" y="connsiteY7624"/>
                </a:cxn>
                <a:cxn ang="0">
                  <a:pos x="connsiteX7625" y="connsiteY7625"/>
                </a:cxn>
                <a:cxn ang="0">
                  <a:pos x="connsiteX7626" y="connsiteY7626"/>
                </a:cxn>
                <a:cxn ang="0">
                  <a:pos x="connsiteX7627" y="connsiteY7627"/>
                </a:cxn>
                <a:cxn ang="0">
                  <a:pos x="connsiteX7628" y="connsiteY7628"/>
                </a:cxn>
                <a:cxn ang="0">
                  <a:pos x="connsiteX7629" y="connsiteY7629"/>
                </a:cxn>
                <a:cxn ang="0">
                  <a:pos x="connsiteX7630" y="connsiteY7630"/>
                </a:cxn>
                <a:cxn ang="0">
                  <a:pos x="connsiteX7631" y="connsiteY7631"/>
                </a:cxn>
                <a:cxn ang="0">
                  <a:pos x="connsiteX7632" y="connsiteY7632"/>
                </a:cxn>
                <a:cxn ang="0">
                  <a:pos x="connsiteX7633" y="connsiteY7633"/>
                </a:cxn>
                <a:cxn ang="0">
                  <a:pos x="connsiteX7634" y="connsiteY7634"/>
                </a:cxn>
                <a:cxn ang="0">
                  <a:pos x="connsiteX7635" y="connsiteY7635"/>
                </a:cxn>
                <a:cxn ang="0">
                  <a:pos x="connsiteX7636" y="connsiteY7636"/>
                </a:cxn>
                <a:cxn ang="0">
                  <a:pos x="connsiteX7637" y="connsiteY7637"/>
                </a:cxn>
                <a:cxn ang="0">
                  <a:pos x="connsiteX7638" y="connsiteY7638"/>
                </a:cxn>
                <a:cxn ang="0">
                  <a:pos x="connsiteX7639" y="connsiteY7639"/>
                </a:cxn>
                <a:cxn ang="0">
                  <a:pos x="connsiteX7640" y="connsiteY7640"/>
                </a:cxn>
                <a:cxn ang="0">
                  <a:pos x="connsiteX7641" y="connsiteY7641"/>
                </a:cxn>
                <a:cxn ang="0">
                  <a:pos x="connsiteX7642" y="connsiteY7642"/>
                </a:cxn>
                <a:cxn ang="0">
                  <a:pos x="connsiteX7643" y="connsiteY7643"/>
                </a:cxn>
                <a:cxn ang="0">
                  <a:pos x="connsiteX7644" y="connsiteY7644"/>
                </a:cxn>
                <a:cxn ang="0">
                  <a:pos x="connsiteX7645" y="connsiteY7645"/>
                </a:cxn>
                <a:cxn ang="0">
                  <a:pos x="connsiteX7646" y="connsiteY7646"/>
                </a:cxn>
                <a:cxn ang="0">
                  <a:pos x="connsiteX7647" y="connsiteY7647"/>
                </a:cxn>
                <a:cxn ang="0">
                  <a:pos x="connsiteX7648" y="connsiteY7648"/>
                </a:cxn>
                <a:cxn ang="0">
                  <a:pos x="connsiteX7649" y="connsiteY7649"/>
                </a:cxn>
                <a:cxn ang="0">
                  <a:pos x="connsiteX7650" y="connsiteY7650"/>
                </a:cxn>
                <a:cxn ang="0">
                  <a:pos x="connsiteX7651" y="connsiteY7651"/>
                </a:cxn>
                <a:cxn ang="0">
                  <a:pos x="connsiteX7652" y="connsiteY7652"/>
                </a:cxn>
                <a:cxn ang="0">
                  <a:pos x="connsiteX7653" y="connsiteY7653"/>
                </a:cxn>
                <a:cxn ang="0">
                  <a:pos x="connsiteX7654" y="connsiteY7654"/>
                </a:cxn>
                <a:cxn ang="0">
                  <a:pos x="connsiteX7655" y="connsiteY7655"/>
                </a:cxn>
                <a:cxn ang="0">
                  <a:pos x="connsiteX7656" y="connsiteY7656"/>
                </a:cxn>
                <a:cxn ang="0">
                  <a:pos x="connsiteX7657" y="connsiteY7657"/>
                </a:cxn>
                <a:cxn ang="0">
                  <a:pos x="connsiteX7658" y="connsiteY7658"/>
                </a:cxn>
                <a:cxn ang="0">
                  <a:pos x="connsiteX7659" y="connsiteY7659"/>
                </a:cxn>
                <a:cxn ang="0">
                  <a:pos x="connsiteX7660" y="connsiteY7660"/>
                </a:cxn>
                <a:cxn ang="0">
                  <a:pos x="connsiteX7661" y="connsiteY7661"/>
                </a:cxn>
                <a:cxn ang="0">
                  <a:pos x="connsiteX7662" y="connsiteY7662"/>
                </a:cxn>
                <a:cxn ang="0">
                  <a:pos x="connsiteX7663" y="connsiteY7663"/>
                </a:cxn>
                <a:cxn ang="0">
                  <a:pos x="connsiteX7664" y="connsiteY7664"/>
                </a:cxn>
                <a:cxn ang="0">
                  <a:pos x="connsiteX7665" y="connsiteY7665"/>
                </a:cxn>
                <a:cxn ang="0">
                  <a:pos x="connsiteX7666" y="connsiteY7666"/>
                </a:cxn>
                <a:cxn ang="0">
                  <a:pos x="connsiteX7667" y="connsiteY7667"/>
                </a:cxn>
                <a:cxn ang="0">
                  <a:pos x="connsiteX7668" y="connsiteY7668"/>
                </a:cxn>
                <a:cxn ang="0">
                  <a:pos x="connsiteX7669" y="connsiteY7669"/>
                </a:cxn>
                <a:cxn ang="0">
                  <a:pos x="connsiteX7670" y="connsiteY7670"/>
                </a:cxn>
                <a:cxn ang="0">
                  <a:pos x="connsiteX7671" y="connsiteY7671"/>
                </a:cxn>
                <a:cxn ang="0">
                  <a:pos x="connsiteX7672" y="connsiteY7672"/>
                </a:cxn>
                <a:cxn ang="0">
                  <a:pos x="connsiteX7673" y="connsiteY7673"/>
                </a:cxn>
                <a:cxn ang="0">
                  <a:pos x="connsiteX7674" y="connsiteY7674"/>
                </a:cxn>
                <a:cxn ang="0">
                  <a:pos x="connsiteX7675" y="connsiteY7675"/>
                </a:cxn>
                <a:cxn ang="0">
                  <a:pos x="connsiteX7676" y="connsiteY7676"/>
                </a:cxn>
                <a:cxn ang="0">
                  <a:pos x="connsiteX7677" y="connsiteY7677"/>
                </a:cxn>
                <a:cxn ang="0">
                  <a:pos x="connsiteX7678" y="connsiteY7678"/>
                </a:cxn>
                <a:cxn ang="0">
                  <a:pos x="connsiteX7679" y="connsiteY7679"/>
                </a:cxn>
                <a:cxn ang="0">
                  <a:pos x="connsiteX7680" y="connsiteY7680"/>
                </a:cxn>
                <a:cxn ang="0">
                  <a:pos x="connsiteX7681" y="connsiteY7681"/>
                </a:cxn>
                <a:cxn ang="0">
                  <a:pos x="connsiteX7682" y="connsiteY7682"/>
                </a:cxn>
                <a:cxn ang="0">
                  <a:pos x="connsiteX7683" y="connsiteY7683"/>
                </a:cxn>
                <a:cxn ang="0">
                  <a:pos x="connsiteX7684" y="connsiteY7684"/>
                </a:cxn>
                <a:cxn ang="0">
                  <a:pos x="connsiteX7685" y="connsiteY7685"/>
                </a:cxn>
                <a:cxn ang="0">
                  <a:pos x="connsiteX7686" y="connsiteY7686"/>
                </a:cxn>
                <a:cxn ang="0">
                  <a:pos x="connsiteX7687" y="connsiteY7687"/>
                </a:cxn>
                <a:cxn ang="0">
                  <a:pos x="connsiteX7688" y="connsiteY7688"/>
                </a:cxn>
                <a:cxn ang="0">
                  <a:pos x="connsiteX7689" y="connsiteY7689"/>
                </a:cxn>
                <a:cxn ang="0">
                  <a:pos x="connsiteX7690" y="connsiteY7690"/>
                </a:cxn>
                <a:cxn ang="0">
                  <a:pos x="connsiteX7691" y="connsiteY7691"/>
                </a:cxn>
                <a:cxn ang="0">
                  <a:pos x="connsiteX7692" y="connsiteY7692"/>
                </a:cxn>
                <a:cxn ang="0">
                  <a:pos x="connsiteX7693" y="connsiteY7693"/>
                </a:cxn>
                <a:cxn ang="0">
                  <a:pos x="connsiteX7694" y="connsiteY7694"/>
                </a:cxn>
                <a:cxn ang="0">
                  <a:pos x="connsiteX7695" y="connsiteY7695"/>
                </a:cxn>
                <a:cxn ang="0">
                  <a:pos x="connsiteX7696" y="connsiteY7696"/>
                </a:cxn>
                <a:cxn ang="0">
                  <a:pos x="connsiteX7697" y="connsiteY7697"/>
                </a:cxn>
                <a:cxn ang="0">
                  <a:pos x="connsiteX7698" y="connsiteY7698"/>
                </a:cxn>
                <a:cxn ang="0">
                  <a:pos x="connsiteX7699" y="connsiteY7699"/>
                </a:cxn>
                <a:cxn ang="0">
                  <a:pos x="connsiteX7700" y="connsiteY7700"/>
                </a:cxn>
                <a:cxn ang="0">
                  <a:pos x="connsiteX7701" y="connsiteY7701"/>
                </a:cxn>
                <a:cxn ang="0">
                  <a:pos x="connsiteX7702" y="connsiteY7702"/>
                </a:cxn>
                <a:cxn ang="0">
                  <a:pos x="connsiteX7703" y="connsiteY7703"/>
                </a:cxn>
                <a:cxn ang="0">
                  <a:pos x="connsiteX7704" y="connsiteY7704"/>
                </a:cxn>
                <a:cxn ang="0">
                  <a:pos x="connsiteX7705" y="connsiteY7705"/>
                </a:cxn>
                <a:cxn ang="0">
                  <a:pos x="connsiteX7706" y="connsiteY7706"/>
                </a:cxn>
                <a:cxn ang="0">
                  <a:pos x="connsiteX7707" y="connsiteY7707"/>
                </a:cxn>
                <a:cxn ang="0">
                  <a:pos x="connsiteX7708" y="connsiteY7708"/>
                </a:cxn>
                <a:cxn ang="0">
                  <a:pos x="connsiteX7709" y="connsiteY7709"/>
                </a:cxn>
                <a:cxn ang="0">
                  <a:pos x="connsiteX7710" y="connsiteY7710"/>
                </a:cxn>
                <a:cxn ang="0">
                  <a:pos x="connsiteX7711" y="connsiteY7711"/>
                </a:cxn>
                <a:cxn ang="0">
                  <a:pos x="connsiteX7712" y="connsiteY7712"/>
                </a:cxn>
                <a:cxn ang="0">
                  <a:pos x="connsiteX7713" y="connsiteY7713"/>
                </a:cxn>
                <a:cxn ang="0">
                  <a:pos x="connsiteX7714" y="connsiteY7714"/>
                </a:cxn>
                <a:cxn ang="0">
                  <a:pos x="connsiteX7715" y="connsiteY7715"/>
                </a:cxn>
                <a:cxn ang="0">
                  <a:pos x="connsiteX7716" y="connsiteY7716"/>
                </a:cxn>
                <a:cxn ang="0">
                  <a:pos x="connsiteX7717" y="connsiteY7717"/>
                </a:cxn>
                <a:cxn ang="0">
                  <a:pos x="connsiteX7718" y="connsiteY7718"/>
                </a:cxn>
                <a:cxn ang="0">
                  <a:pos x="connsiteX7719" y="connsiteY7719"/>
                </a:cxn>
                <a:cxn ang="0">
                  <a:pos x="connsiteX7720" y="connsiteY7720"/>
                </a:cxn>
                <a:cxn ang="0">
                  <a:pos x="connsiteX7721" y="connsiteY7721"/>
                </a:cxn>
                <a:cxn ang="0">
                  <a:pos x="connsiteX7722" y="connsiteY7722"/>
                </a:cxn>
                <a:cxn ang="0">
                  <a:pos x="connsiteX7723" y="connsiteY7723"/>
                </a:cxn>
                <a:cxn ang="0">
                  <a:pos x="connsiteX7724" y="connsiteY7724"/>
                </a:cxn>
                <a:cxn ang="0">
                  <a:pos x="connsiteX7725" y="connsiteY7725"/>
                </a:cxn>
                <a:cxn ang="0">
                  <a:pos x="connsiteX7726" y="connsiteY7726"/>
                </a:cxn>
                <a:cxn ang="0">
                  <a:pos x="connsiteX7727" y="connsiteY7727"/>
                </a:cxn>
                <a:cxn ang="0">
                  <a:pos x="connsiteX7728" y="connsiteY7728"/>
                </a:cxn>
                <a:cxn ang="0">
                  <a:pos x="connsiteX7729" y="connsiteY7729"/>
                </a:cxn>
                <a:cxn ang="0">
                  <a:pos x="connsiteX7730" y="connsiteY7730"/>
                </a:cxn>
                <a:cxn ang="0">
                  <a:pos x="connsiteX7731" y="connsiteY7731"/>
                </a:cxn>
                <a:cxn ang="0">
                  <a:pos x="connsiteX7732" y="connsiteY7732"/>
                </a:cxn>
                <a:cxn ang="0">
                  <a:pos x="connsiteX7733" y="connsiteY7733"/>
                </a:cxn>
                <a:cxn ang="0">
                  <a:pos x="connsiteX7734" y="connsiteY7734"/>
                </a:cxn>
                <a:cxn ang="0">
                  <a:pos x="connsiteX7735" y="connsiteY7735"/>
                </a:cxn>
                <a:cxn ang="0">
                  <a:pos x="connsiteX7736" y="connsiteY7736"/>
                </a:cxn>
                <a:cxn ang="0">
                  <a:pos x="connsiteX7737" y="connsiteY7737"/>
                </a:cxn>
                <a:cxn ang="0">
                  <a:pos x="connsiteX7738" y="connsiteY7738"/>
                </a:cxn>
                <a:cxn ang="0">
                  <a:pos x="connsiteX7739" y="connsiteY7739"/>
                </a:cxn>
                <a:cxn ang="0">
                  <a:pos x="connsiteX7740" y="connsiteY7740"/>
                </a:cxn>
                <a:cxn ang="0">
                  <a:pos x="connsiteX7741" y="connsiteY7741"/>
                </a:cxn>
                <a:cxn ang="0">
                  <a:pos x="connsiteX7742" y="connsiteY7742"/>
                </a:cxn>
                <a:cxn ang="0">
                  <a:pos x="connsiteX7743" y="connsiteY7743"/>
                </a:cxn>
                <a:cxn ang="0">
                  <a:pos x="connsiteX7744" y="connsiteY7744"/>
                </a:cxn>
                <a:cxn ang="0">
                  <a:pos x="connsiteX7745" y="connsiteY7745"/>
                </a:cxn>
                <a:cxn ang="0">
                  <a:pos x="connsiteX7746" y="connsiteY7746"/>
                </a:cxn>
                <a:cxn ang="0">
                  <a:pos x="connsiteX7747" y="connsiteY7747"/>
                </a:cxn>
                <a:cxn ang="0">
                  <a:pos x="connsiteX7748" y="connsiteY7748"/>
                </a:cxn>
                <a:cxn ang="0">
                  <a:pos x="connsiteX7749" y="connsiteY7749"/>
                </a:cxn>
                <a:cxn ang="0">
                  <a:pos x="connsiteX7750" y="connsiteY7750"/>
                </a:cxn>
                <a:cxn ang="0">
                  <a:pos x="connsiteX7751" y="connsiteY7751"/>
                </a:cxn>
                <a:cxn ang="0">
                  <a:pos x="connsiteX7752" y="connsiteY7752"/>
                </a:cxn>
                <a:cxn ang="0">
                  <a:pos x="connsiteX7753" y="connsiteY7753"/>
                </a:cxn>
                <a:cxn ang="0">
                  <a:pos x="connsiteX7754" y="connsiteY7754"/>
                </a:cxn>
                <a:cxn ang="0">
                  <a:pos x="connsiteX7755" y="connsiteY7755"/>
                </a:cxn>
                <a:cxn ang="0">
                  <a:pos x="connsiteX7756" y="connsiteY7756"/>
                </a:cxn>
                <a:cxn ang="0">
                  <a:pos x="connsiteX7757" y="connsiteY7757"/>
                </a:cxn>
                <a:cxn ang="0">
                  <a:pos x="connsiteX7758" y="connsiteY7758"/>
                </a:cxn>
                <a:cxn ang="0">
                  <a:pos x="connsiteX7759" y="connsiteY7759"/>
                </a:cxn>
                <a:cxn ang="0">
                  <a:pos x="connsiteX7760" y="connsiteY7760"/>
                </a:cxn>
                <a:cxn ang="0">
                  <a:pos x="connsiteX7761" y="connsiteY7761"/>
                </a:cxn>
                <a:cxn ang="0">
                  <a:pos x="connsiteX7762" y="connsiteY7762"/>
                </a:cxn>
                <a:cxn ang="0">
                  <a:pos x="connsiteX7763" y="connsiteY7763"/>
                </a:cxn>
                <a:cxn ang="0">
                  <a:pos x="connsiteX7764" y="connsiteY7764"/>
                </a:cxn>
                <a:cxn ang="0">
                  <a:pos x="connsiteX7765" y="connsiteY7765"/>
                </a:cxn>
                <a:cxn ang="0">
                  <a:pos x="connsiteX7766" y="connsiteY7766"/>
                </a:cxn>
                <a:cxn ang="0">
                  <a:pos x="connsiteX7767" y="connsiteY7767"/>
                </a:cxn>
                <a:cxn ang="0">
                  <a:pos x="connsiteX7768" y="connsiteY7768"/>
                </a:cxn>
                <a:cxn ang="0">
                  <a:pos x="connsiteX7769" y="connsiteY7769"/>
                </a:cxn>
                <a:cxn ang="0">
                  <a:pos x="connsiteX7770" y="connsiteY7770"/>
                </a:cxn>
                <a:cxn ang="0">
                  <a:pos x="connsiteX7771" y="connsiteY7771"/>
                </a:cxn>
                <a:cxn ang="0">
                  <a:pos x="connsiteX7772" y="connsiteY7772"/>
                </a:cxn>
                <a:cxn ang="0">
                  <a:pos x="connsiteX7773" y="connsiteY7773"/>
                </a:cxn>
                <a:cxn ang="0">
                  <a:pos x="connsiteX7774" y="connsiteY7774"/>
                </a:cxn>
                <a:cxn ang="0">
                  <a:pos x="connsiteX7775" y="connsiteY7775"/>
                </a:cxn>
                <a:cxn ang="0">
                  <a:pos x="connsiteX7776" y="connsiteY7776"/>
                </a:cxn>
                <a:cxn ang="0">
                  <a:pos x="connsiteX7777" y="connsiteY7777"/>
                </a:cxn>
                <a:cxn ang="0">
                  <a:pos x="connsiteX7778" y="connsiteY7778"/>
                </a:cxn>
                <a:cxn ang="0">
                  <a:pos x="connsiteX7779" y="connsiteY7779"/>
                </a:cxn>
                <a:cxn ang="0">
                  <a:pos x="connsiteX7780" y="connsiteY7780"/>
                </a:cxn>
                <a:cxn ang="0">
                  <a:pos x="connsiteX7781" y="connsiteY7781"/>
                </a:cxn>
                <a:cxn ang="0">
                  <a:pos x="connsiteX7782" y="connsiteY7782"/>
                </a:cxn>
                <a:cxn ang="0">
                  <a:pos x="connsiteX7783" y="connsiteY7783"/>
                </a:cxn>
                <a:cxn ang="0">
                  <a:pos x="connsiteX7784" y="connsiteY7784"/>
                </a:cxn>
                <a:cxn ang="0">
                  <a:pos x="connsiteX7785" y="connsiteY7785"/>
                </a:cxn>
                <a:cxn ang="0">
                  <a:pos x="connsiteX7786" y="connsiteY7786"/>
                </a:cxn>
                <a:cxn ang="0">
                  <a:pos x="connsiteX7787" y="connsiteY7787"/>
                </a:cxn>
                <a:cxn ang="0">
                  <a:pos x="connsiteX7788" y="connsiteY7788"/>
                </a:cxn>
                <a:cxn ang="0">
                  <a:pos x="connsiteX7789" y="connsiteY7789"/>
                </a:cxn>
                <a:cxn ang="0">
                  <a:pos x="connsiteX7790" y="connsiteY7790"/>
                </a:cxn>
                <a:cxn ang="0">
                  <a:pos x="connsiteX7791" y="connsiteY7791"/>
                </a:cxn>
                <a:cxn ang="0">
                  <a:pos x="connsiteX7792" y="connsiteY7792"/>
                </a:cxn>
                <a:cxn ang="0">
                  <a:pos x="connsiteX7793" y="connsiteY7793"/>
                </a:cxn>
                <a:cxn ang="0">
                  <a:pos x="connsiteX7794" y="connsiteY7794"/>
                </a:cxn>
                <a:cxn ang="0">
                  <a:pos x="connsiteX7795" y="connsiteY7795"/>
                </a:cxn>
                <a:cxn ang="0">
                  <a:pos x="connsiteX7796" y="connsiteY7796"/>
                </a:cxn>
                <a:cxn ang="0">
                  <a:pos x="connsiteX7797" y="connsiteY7797"/>
                </a:cxn>
                <a:cxn ang="0">
                  <a:pos x="connsiteX7798" y="connsiteY7798"/>
                </a:cxn>
                <a:cxn ang="0">
                  <a:pos x="connsiteX7799" y="connsiteY7799"/>
                </a:cxn>
                <a:cxn ang="0">
                  <a:pos x="connsiteX7800" y="connsiteY7800"/>
                </a:cxn>
                <a:cxn ang="0">
                  <a:pos x="connsiteX7801" y="connsiteY7801"/>
                </a:cxn>
                <a:cxn ang="0">
                  <a:pos x="connsiteX7802" y="connsiteY7802"/>
                </a:cxn>
                <a:cxn ang="0">
                  <a:pos x="connsiteX7803" y="connsiteY7803"/>
                </a:cxn>
                <a:cxn ang="0">
                  <a:pos x="connsiteX7804" y="connsiteY7804"/>
                </a:cxn>
                <a:cxn ang="0">
                  <a:pos x="connsiteX7805" y="connsiteY7805"/>
                </a:cxn>
                <a:cxn ang="0">
                  <a:pos x="connsiteX7806" y="connsiteY7806"/>
                </a:cxn>
                <a:cxn ang="0">
                  <a:pos x="connsiteX7807" y="connsiteY7807"/>
                </a:cxn>
                <a:cxn ang="0">
                  <a:pos x="connsiteX7808" y="connsiteY7808"/>
                </a:cxn>
                <a:cxn ang="0">
                  <a:pos x="connsiteX7809" y="connsiteY7809"/>
                </a:cxn>
                <a:cxn ang="0">
                  <a:pos x="connsiteX7810" y="connsiteY7810"/>
                </a:cxn>
                <a:cxn ang="0">
                  <a:pos x="connsiteX7811" y="connsiteY7811"/>
                </a:cxn>
                <a:cxn ang="0">
                  <a:pos x="connsiteX7812" y="connsiteY7812"/>
                </a:cxn>
                <a:cxn ang="0">
                  <a:pos x="connsiteX7813" y="connsiteY7813"/>
                </a:cxn>
                <a:cxn ang="0">
                  <a:pos x="connsiteX7814" y="connsiteY7814"/>
                </a:cxn>
                <a:cxn ang="0">
                  <a:pos x="connsiteX7815" y="connsiteY7815"/>
                </a:cxn>
                <a:cxn ang="0">
                  <a:pos x="connsiteX7816" y="connsiteY7816"/>
                </a:cxn>
                <a:cxn ang="0">
                  <a:pos x="connsiteX7817" y="connsiteY7817"/>
                </a:cxn>
                <a:cxn ang="0">
                  <a:pos x="connsiteX7818" y="connsiteY7818"/>
                </a:cxn>
                <a:cxn ang="0">
                  <a:pos x="connsiteX7819" y="connsiteY7819"/>
                </a:cxn>
                <a:cxn ang="0">
                  <a:pos x="connsiteX7820" y="connsiteY7820"/>
                </a:cxn>
                <a:cxn ang="0">
                  <a:pos x="connsiteX7821" y="connsiteY7821"/>
                </a:cxn>
                <a:cxn ang="0">
                  <a:pos x="connsiteX7822" y="connsiteY7822"/>
                </a:cxn>
                <a:cxn ang="0">
                  <a:pos x="connsiteX7823" y="connsiteY7823"/>
                </a:cxn>
                <a:cxn ang="0">
                  <a:pos x="connsiteX7824" y="connsiteY7824"/>
                </a:cxn>
                <a:cxn ang="0">
                  <a:pos x="connsiteX7825" y="connsiteY7825"/>
                </a:cxn>
                <a:cxn ang="0">
                  <a:pos x="connsiteX7826" y="connsiteY7826"/>
                </a:cxn>
                <a:cxn ang="0">
                  <a:pos x="connsiteX7827" y="connsiteY7827"/>
                </a:cxn>
                <a:cxn ang="0">
                  <a:pos x="connsiteX7828" y="connsiteY7828"/>
                </a:cxn>
                <a:cxn ang="0">
                  <a:pos x="connsiteX7829" y="connsiteY7829"/>
                </a:cxn>
                <a:cxn ang="0">
                  <a:pos x="connsiteX7830" y="connsiteY7830"/>
                </a:cxn>
                <a:cxn ang="0">
                  <a:pos x="connsiteX7831" y="connsiteY7831"/>
                </a:cxn>
                <a:cxn ang="0">
                  <a:pos x="connsiteX7832" y="connsiteY7832"/>
                </a:cxn>
                <a:cxn ang="0">
                  <a:pos x="connsiteX7833" y="connsiteY7833"/>
                </a:cxn>
                <a:cxn ang="0">
                  <a:pos x="connsiteX7834" y="connsiteY7834"/>
                </a:cxn>
                <a:cxn ang="0">
                  <a:pos x="connsiteX7835" y="connsiteY7835"/>
                </a:cxn>
                <a:cxn ang="0">
                  <a:pos x="connsiteX7836" y="connsiteY7836"/>
                </a:cxn>
                <a:cxn ang="0">
                  <a:pos x="connsiteX7837" y="connsiteY7837"/>
                </a:cxn>
                <a:cxn ang="0">
                  <a:pos x="connsiteX7838" y="connsiteY7838"/>
                </a:cxn>
                <a:cxn ang="0">
                  <a:pos x="connsiteX7839" y="connsiteY7839"/>
                </a:cxn>
                <a:cxn ang="0">
                  <a:pos x="connsiteX7840" y="connsiteY7840"/>
                </a:cxn>
                <a:cxn ang="0">
                  <a:pos x="connsiteX7841" y="connsiteY7841"/>
                </a:cxn>
                <a:cxn ang="0">
                  <a:pos x="connsiteX7842" y="connsiteY7842"/>
                </a:cxn>
                <a:cxn ang="0">
                  <a:pos x="connsiteX7843" y="connsiteY7843"/>
                </a:cxn>
                <a:cxn ang="0">
                  <a:pos x="connsiteX7844" y="connsiteY7844"/>
                </a:cxn>
                <a:cxn ang="0">
                  <a:pos x="connsiteX7845" y="connsiteY7845"/>
                </a:cxn>
                <a:cxn ang="0">
                  <a:pos x="connsiteX7846" y="connsiteY7846"/>
                </a:cxn>
                <a:cxn ang="0">
                  <a:pos x="connsiteX7847" y="connsiteY7847"/>
                </a:cxn>
                <a:cxn ang="0">
                  <a:pos x="connsiteX7848" y="connsiteY7848"/>
                </a:cxn>
                <a:cxn ang="0">
                  <a:pos x="connsiteX7849" y="connsiteY7849"/>
                </a:cxn>
                <a:cxn ang="0">
                  <a:pos x="connsiteX7850" y="connsiteY7850"/>
                </a:cxn>
                <a:cxn ang="0">
                  <a:pos x="connsiteX7851" y="connsiteY7851"/>
                </a:cxn>
                <a:cxn ang="0">
                  <a:pos x="connsiteX7852" y="connsiteY7852"/>
                </a:cxn>
                <a:cxn ang="0">
                  <a:pos x="connsiteX7853" y="connsiteY7853"/>
                </a:cxn>
                <a:cxn ang="0">
                  <a:pos x="connsiteX7854" y="connsiteY7854"/>
                </a:cxn>
                <a:cxn ang="0">
                  <a:pos x="connsiteX7855" y="connsiteY7855"/>
                </a:cxn>
                <a:cxn ang="0">
                  <a:pos x="connsiteX7856" y="connsiteY7856"/>
                </a:cxn>
                <a:cxn ang="0">
                  <a:pos x="connsiteX7857" y="connsiteY7857"/>
                </a:cxn>
                <a:cxn ang="0">
                  <a:pos x="connsiteX7858" y="connsiteY7858"/>
                </a:cxn>
                <a:cxn ang="0">
                  <a:pos x="connsiteX7859" y="connsiteY7859"/>
                </a:cxn>
                <a:cxn ang="0">
                  <a:pos x="connsiteX7860" y="connsiteY7860"/>
                </a:cxn>
                <a:cxn ang="0">
                  <a:pos x="connsiteX7861" y="connsiteY7861"/>
                </a:cxn>
                <a:cxn ang="0">
                  <a:pos x="connsiteX7862" y="connsiteY7862"/>
                </a:cxn>
                <a:cxn ang="0">
                  <a:pos x="connsiteX7863" y="connsiteY7863"/>
                </a:cxn>
                <a:cxn ang="0">
                  <a:pos x="connsiteX7864" y="connsiteY7864"/>
                </a:cxn>
                <a:cxn ang="0">
                  <a:pos x="connsiteX7865" y="connsiteY7865"/>
                </a:cxn>
                <a:cxn ang="0">
                  <a:pos x="connsiteX7866" y="connsiteY7866"/>
                </a:cxn>
                <a:cxn ang="0">
                  <a:pos x="connsiteX7867" y="connsiteY7867"/>
                </a:cxn>
                <a:cxn ang="0">
                  <a:pos x="connsiteX7868" y="connsiteY7868"/>
                </a:cxn>
                <a:cxn ang="0">
                  <a:pos x="connsiteX7869" y="connsiteY7869"/>
                </a:cxn>
                <a:cxn ang="0">
                  <a:pos x="connsiteX7870" y="connsiteY7870"/>
                </a:cxn>
                <a:cxn ang="0">
                  <a:pos x="connsiteX7871" y="connsiteY7871"/>
                </a:cxn>
                <a:cxn ang="0">
                  <a:pos x="connsiteX7872" y="connsiteY7872"/>
                </a:cxn>
                <a:cxn ang="0">
                  <a:pos x="connsiteX7873" y="connsiteY7873"/>
                </a:cxn>
                <a:cxn ang="0">
                  <a:pos x="connsiteX7874" y="connsiteY7874"/>
                </a:cxn>
                <a:cxn ang="0">
                  <a:pos x="connsiteX7875" y="connsiteY7875"/>
                </a:cxn>
                <a:cxn ang="0">
                  <a:pos x="connsiteX7876" y="connsiteY7876"/>
                </a:cxn>
                <a:cxn ang="0">
                  <a:pos x="connsiteX7877" y="connsiteY7877"/>
                </a:cxn>
                <a:cxn ang="0">
                  <a:pos x="connsiteX7878" y="connsiteY7878"/>
                </a:cxn>
                <a:cxn ang="0">
                  <a:pos x="connsiteX7879" y="connsiteY7879"/>
                </a:cxn>
                <a:cxn ang="0">
                  <a:pos x="connsiteX7880" y="connsiteY7880"/>
                </a:cxn>
                <a:cxn ang="0">
                  <a:pos x="connsiteX7881" y="connsiteY7881"/>
                </a:cxn>
                <a:cxn ang="0">
                  <a:pos x="connsiteX7882" y="connsiteY7882"/>
                </a:cxn>
                <a:cxn ang="0">
                  <a:pos x="connsiteX7883" y="connsiteY7883"/>
                </a:cxn>
                <a:cxn ang="0">
                  <a:pos x="connsiteX7884" y="connsiteY7884"/>
                </a:cxn>
                <a:cxn ang="0">
                  <a:pos x="connsiteX7885" y="connsiteY7885"/>
                </a:cxn>
                <a:cxn ang="0">
                  <a:pos x="connsiteX7886" y="connsiteY7886"/>
                </a:cxn>
                <a:cxn ang="0">
                  <a:pos x="connsiteX7887" y="connsiteY7887"/>
                </a:cxn>
                <a:cxn ang="0">
                  <a:pos x="connsiteX7888" y="connsiteY7888"/>
                </a:cxn>
                <a:cxn ang="0">
                  <a:pos x="connsiteX7889" y="connsiteY7889"/>
                </a:cxn>
                <a:cxn ang="0">
                  <a:pos x="connsiteX7890" y="connsiteY7890"/>
                </a:cxn>
                <a:cxn ang="0">
                  <a:pos x="connsiteX7891" y="connsiteY7891"/>
                </a:cxn>
                <a:cxn ang="0">
                  <a:pos x="connsiteX7892" y="connsiteY7892"/>
                </a:cxn>
                <a:cxn ang="0">
                  <a:pos x="connsiteX7893" y="connsiteY7893"/>
                </a:cxn>
                <a:cxn ang="0">
                  <a:pos x="connsiteX7894" y="connsiteY7894"/>
                </a:cxn>
                <a:cxn ang="0">
                  <a:pos x="connsiteX7895" y="connsiteY7895"/>
                </a:cxn>
                <a:cxn ang="0">
                  <a:pos x="connsiteX7896" y="connsiteY7896"/>
                </a:cxn>
                <a:cxn ang="0">
                  <a:pos x="connsiteX7897" y="connsiteY7897"/>
                </a:cxn>
                <a:cxn ang="0">
                  <a:pos x="connsiteX7898" y="connsiteY7898"/>
                </a:cxn>
                <a:cxn ang="0">
                  <a:pos x="connsiteX7899" y="connsiteY7899"/>
                </a:cxn>
                <a:cxn ang="0">
                  <a:pos x="connsiteX7900" y="connsiteY7900"/>
                </a:cxn>
                <a:cxn ang="0">
                  <a:pos x="connsiteX7901" y="connsiteY7901"/>
                </a:cxn>
                <a:cxn ang="0">
                  <a:pos x="connsiteX7902" y="connsiteY7902"/>
                </a:cxn>
                <a:cxn ang="0">
                  <a:pos x="connsiteX7903" y="connsiteY7903"/>
                </a:cxn>
                <a:cxn ang="0">
                  <a:pos x="connsiteX7904" y="connsiteY7904"/>
                </a:cxn>
                <a:cxn ang="0">
                  <a:pos x="connsiteX7905" y="connsiteY7905"/>
                </a:cxn>
                <a:cxn ang="0">
                  <a:pos x="connsiteX7906" y="connsiteY7906"/>
                </a:cxn>
                <a:cxn ang="0">
                  <a:pos x="connsiteX7907" y="connsiteY7907"/>
                </a:cxn>
                <a:cxn ang="0">
                  <a:pos x="connsiteX7908" y="connsiteY7908"/>
                </a:cxn>
                <a:cxn ang="0">
                  <a:pos x="connsiteX7909" y="connsiteY7909"/>
                </a:cxn>
                <a:cxn ang="0">
                  <a:pos x="connsiteX7910" y="connsiteY7910"/>
                </a:cxn>
                <a:cxn ang="0">
                  <a:pos x="connsiteX7911" y="connsiteY7911"/>
                </a:cxn>
                <a:cxn ang="0">
                  <a:pos x="connsiteX7912" y="connsiteY7912"/>
                </a:cxn>
                <a:cxn ang="0">
                  <a:pos x="connsiteX7913" y="connsiteY7913"/>
                </a:cxn>
                <a:cxn ang="0">
                  <a:pos x="connsiteX7914" y="connsiteY7914"/>
                </a:cxn>
                <a:cxn ang="0">
                  <a:pos x="connsiteX7915" y="connsiteY7915"/>
                </a:cxn>
                <a:cxn ang="0">
                  <a:pos x="connsiteX7916" y="connsiteY7916"/>
                </a:cxn>
                <a:cxn ang="0">
                  <a:pos x="connsiteX7917" y="connsiteY7917"/>
                </a:cxn>
                <a:cxn ang="0">
                  <a:pos x="connsiteX7918" y="connsiteY7918"/>
                </a:cxn>
                <a:cxn ang="0">
                  <a:pos x="connsiteX7919" y="connsiteY7919"/>
                </a:cxn>
                <a:cxn ang="0">
                  <a:pos x="connsiteX7920" y="connsiteY7920"/>
                </a:cxn>
                <a:cxn ang="0">
                  <a:pos x="connsiteX7921" y="connsiteY7921"/>
                </a:cxn>
                <a:cxn ang="0">
                  <a:pos x="connsiteX7922" y="connsiteY7922"/>
                </a:cxn>
                <a:cxn ang="0">
                  <a:pos x="connsiteX7923" y="connsiteY7923"/>
                </a:cxn>
                <a:cxn ang="0">
                  <a:pos x="connsiteX7924" y="connsiteY7924"/>
                </a:cxn>
                <a:cxn ang="0">
                  <a:pos x="connsiteX7925" y="connsiteY7925"/>
                </a:cxn>
                <a:cxn ang="0">
                  <a:pos x="connsiteX7926" y="connsiteY7926"/>
                </a:cxn>
                <a:cxn ang="0">
                  <a:pos x="connsiteX7927" y="connsiteY7927"/>
                </a:cxn>
                <a:cxn ang="0">
                  <a:pos x="connsiteX7928" y="connsiteY7928"/>
                </a:cxn>
                <a:cxn ang="0">
                  <a:pos x="connsiteX7929" y="connsiteY7929"/>
                </a:cxn>
                <a:cxn ang="0">
                  <a:pos x="connsiteX7930" y="connsiteY7930"/>
                </a:cxn>
                <a:cxn ang="0">
                  <a:pos x="connsiteX7931" y="connsiteY7931"/>
                </a:cxn>
                <a:cxn ang="0">
                  <a:pos x="connsiteX7932" y="connsiteY7932"/>
                </a:cxn>
                <a:cxn ang="0">
                  <a:pos x="connsiteX7933" y="connsiteY7933"/>
                </a:cxn>
                <a:cxn ang="0">
                  <a:pos x="connsiteX7934" y="connsiteY7934"/>
                </a:cxn>
                <a:cxn ang="0">
                  <a:pos x="connsiteX7935" y="connsiteY7935"/>
                </a:cxn>
                <a:cxn ang="0">
                  <a:pos x="connsiteX7936" y="connsiteY7936"/>
                </a:cxn>
                <a:cxn ang="0">
                  <a:pos x="connsiteX7937" y="connsiteY7937"/>
                </a:cxn>
                <a:cxn ang="0">
                  <a:pos x="connsiteX7938" y="connsiteY7938"/>
                </a:cxn>
                <a:cxn ang="0">
                  <a:pos x="connsiteX7939" y="connsiteY7939"/>
                </a:cxn>
                <a:cxn ang="0">
                  <a:pos x="connsiteX7940" y="connsiteY7940"/>
                </a:cxn>
                <a:cxn ang="0">
                  <a:pos x="connsiteX7941" y="connsiteY7941"/>
                </a:cxn>
                <a:cxn ang="0">
                  <a:pos x="connsiteX7942" y="connsiteY7942"/>
                </a:cxn>
                <a:cxn ang="0">
                  <a:pos x="connsiteX7943" y="connsiteY7943"/>
                </a:cxn>
                <a:cxn ang="0">
                  <a:pos x="connsiteX7944" y="connsiteY7944"/>
                </a:cxn>
                <a:cxn ang="0">
                  <a:pos x="connsiteX7945" y="connsiteY7945"/>
                </a:cxn>
                <a:cxn ang="0">
                  <a:pos x="connsiteX7946" y="connsiteY7946"/>
                </a:cxn>
                <a:cxn ang="0">
                  <a:pos x="connsiteX7947" y="connsiteY7947"/>
                </a:cxn>
                <a:cxn ang="0">
                  <a:pos x="connsiteX7948" y="connsiteY7948"/>
                </a:cxn>
                <a:cxn ang="0">
                  <a:pos x="connsiteX7949" y="connsiteY7949"/>
                </a:cxn>
                <a:cxn ang="0">
                  <a:pos x="connsiteX7950" y="connsiteY7950"/>
                </a:cxn>
                <a:cxn ang="0">
                  <a:pos x="connsiteX7951" y="connsiteY7951"/>
                </a:cxn>
                <a:cxn ang="0">
                  <a:pos x="connsiteX7952" y="connsiteY7952"/>
                </a:cxn>
                <a:cxn ang="0">
                  <a:pos x="connsiteX7953" y="connsiteY7953"/>
                </a:cxn>
                <a:cxn ang="0">
                  <a:pos x="connsiteX7954" y="connsiteY7954"/>
                </a:cxn>
                <a:cxn ang="0">
                  <a:pos x="connsiteX7955" y="connsiteY7955"/>
                </a:cxn>
                <a:cxn ang="0">
                  <a:pos x="connsiteX7956" y="connsiteY7956"/>
                </a:cxn>
                <a:cxn ang="0">
                  <a:pos x="connsiteX7957" y="connsiteY7957"/>
                </a:cxn>
                <a:cxn ang="0">
                  <a:pos x="connsiteX7958" y="connsiteY7958"/>
                </a:cxn>
                <a:cxn ang="0">
                  <a:pos x="connsiteX7959" y="connsiteY7959"/>
                </a:cxn>
                <a:cxn ang="0">
                  <a:pos x="connsiteX7960" y="connsiteY7960"/>
                </a:cxn>
                <a:cxn ang="0">
                  <a:pos x="connsiteX7961" y="connsiteY7961"/>
                </a:cxn>
                <a:cxn ang="0">
                  <a:pos x="connsiteX7962" y="connsiteY7962"/>
                </a:cxn>
                <a:cxn ang="0">
                  <a:pos x="connsiteX7963" y="connsiteY7963"/>
                </a:cxn>
                <a:cxn ang="0">
                  <a:pos x="connsiteX7964" y="connsiteY7964"/>
                </a:cxn>
                <a:cxn ang="0">
                  <a:pos x="connsiteX7965" y="connsiteY7965"/>
                </a:cxn>
                <a:cxn ang="0">
                  <a:pos x="connsiteX7966" y="connsiteY7966"/>
                </a:cxn>
                <a:cxn ang="0">
                  <a:pos x="connsiteX7967" y="connsiteY7967"/>
                </a:cxn>
                <a:cxn ang="0">
                  <a:pos x="connsiteX7968" y="connsiteY7968"/>
                </a:cxn>
                <a:cxn ang="0">
                  <a:pos x="connsiteX7969" y="connsiteY7969"/>
                </a:cxn>
                <a:cxn ang="0">
                  <a:pos x="connsiteX7970" y="connsiteY7970"/>
                </a:cxn>
                <a:cxn ang="0">
                  <a:pos x="connsiteX7971" y="connsiteY7971"/>
                </a:cxn>
                <a:cxn ang="0">
                  <a:pos x="connsiteX7972" y="connsiteY7972"/>
                </a:cxn>
                <a:cxn ang="0">
                  <a:pos x="connsiteX7973" y="connsiteY7973"/>
                </a:cxn>
                <a:cxn ang="0">
                  <a:pos x="connsiteX7974" y="connsiteY7974"/>
                </a:cxn>
                <a:cxn ang="0">
                  <a:pos x="connsiteX7975" y="connsiteY7975"/>
                </a:cxn>
                <a:cxn ang="0">
                  <a:pos x="connsiteX7976" y="connsiteY7976"/>
                </a:cxn>
                <a:cxn ang="0">
                  <a:pos x="connsiteX7977" y="connsiteY7977"/>
                </a:cxn>
                <a:cxn ang="0">
                  <a:pos x="connsiteX7978" y="connsiteY7978"/>
                </a:cxn>
                <a:cxn ang="0">
                  <a:pos x="connsiteX7979" y="connsiteY7979"/>
                </a:cxn>
                <a:cxn ang="0">
                  <a:pos x="connsiteX7980" y="connsiteY7980"/>
                </a:cxn>
                <a:cxn ang="0">
                  <a:pos x="connsiteX7981" y="connsiteY7981"/>
                </a:cxn>
                <a:cxn ang="0">
                  <a:pos x="connsiteX7982" y="connsiteY7982"/>
                </a:cxn>
                <a:cxn ang="0">
                  <a:pos x="connsiteX7983" y="connsiteY7983"/>
                </a:cxn>
                <a:cxn ang="0">
                  <a:pos x="connsiteX7984" y="connsiteY7984"/>
                </a:cxn>
                <a:cxn ang="0">
                  <a:pos x="connsiteX7985" y="connsiteY7985"/>
                </a:cxn>
                <a:cxn ang="0">
                  <a:pos x="connsiteX7986" y="connsiteY7986"/>
                </a:cxn>
                <a:cxn ang="0">
                  <a:pos x="connsiteX7987" y="connsiteY7987"/>
                </a:cxn>
                <a:cxn ang="0">
                  <a:pos x="connsiteX7988" y="connsiteY7988"/>
                </a:cxn>
                <a:cxn ang="0">
                  <a:pos x="connsiteX7989" y="connsiteY7989"/>
                </a:cxn>
                <a:cxn ang="0">
                  <a:pos x="connsiteX7990" y="connsiteY7990"/>
                </a:cxn>
                <a:cxn ang="0">
                  <a:pos x="connsiteX7991" y="connsiteY7991"/>
                </a:cxn>
                <a:cxn ang="0">
                  <a:pos x="connsiteX7992" y="connsiteY7992"/>
                </a:cxn>
                <a:cxn ang="0">
                  <a:pos x="connsiteX7993" y="connsiteY7993"/>
                </a:cxn>
                <a:cxn ang="0">
                  <a:pos x="connsiteX7994" y="connsiteY7994"/>
                </a:cxn>
                <a:cxn ang="0">
                  <a:pos x="connsiteX7995" y="connsiteY7995"/>
                </a:cxn>
                <a:cxn ang="0">
                  <a:pos x="connsiteX7996" y="connsiteY7996"/>
                </a:cxn>
                <a:cxn ang="0">
                  <a:pos x="connsiteX7997" y="connsiteY7997"/>
                </a:cxn>
                <a:cxn ang="0">
                  <a:pos x="connsiteX7998" y="connsiteY7998"/>
                </a:cxn>
                <a:cxn ang="0">
                  <a:pos x="connsiteX7999" y="connsiteY7999"/>
                </a:cxn>
                <a:cxn ang="0">
                  <a:pos x="connsiteX8000" y="connsiteY8000"/>
                </a:cxn>
                <a:cxn ang="0">
                  <a:pos x="connsiteX8001" y="connsiteY8001"/>
                </a:cxn>
                <a:cxn ang="0">
                  <a:pos x="connsiteX8002" y="connsiteY8002"/>
                </a:cxn>
                <a:cxn ang="0">
                  <a:pos x="connsiteX8003" y="connsiteY8003"/>
                </a:cxn>
                <a:cxn ang="0">
                  <a:pos x="connsiteX8004" y="connsiteY8004"/>
                </a:cxn>
                <a:cxn ang="0">
                  <a:pos x="connsiteX8005" y="connsiteY8005"/>
                </a:cxn>
                <a:cxn ang="0">
                  <a:pos x="connsiteX8006" y="connsiteY8006"/>
                </a:cxn>
                <a:cxn ang="0">
                  <a:pos x="connsiteX8007" y="connsiteY8007"/>
                </a:cxn>
                <a:cxn ang="0">
                  <a:pos x="connsiteX8008" y="connsiteY8008"/>
                </a:cxn>
                <a:cxn ang="0">
                  <a:pos x="connsiteX8009" y="connsiteY8009"/>
                </a:cxn>
                <a:cxn ang="0">
                  <a:pos x="connsiteX8010" y="connsiteY8010"/>
                </a:cxn>
                <a:cxn ang="0">
                  <a:pos x="connsiteX8011" y="connsiteY8011"/>
                </a:cxn>
                <a:cxn ang="0">
                  <a:pos x="connsiteX8012" y="connsiteY8012"/>
                </a:cxn>
                <a:cxn ang="0">
                  <a:pos x="connsiteX8013" y="connsiteY8013"/>
                </a:cxn>
                <a:cxn ang="0">
                  <a:pos x="connsiteX8014" y="connsiteY8014"/>
                </a:cxn>
                <a:cxn ang="0">
                  <a:pos x="connsiteX8015" y="connsiteY8015"/>
                </a:cxn>
                <a:cxn ang="0">
                  <a:pos x="connsiteX8016" y="connsiteY8016"/>
                </a:cxn>
                <a:cxn ang="0">
                  <a:pos x="connsiteX8017" y="connsiteY8017"/>
                </a:cxn>
                <a:cxn ang="0">
                  <a:pos x="connsiteX8018" y="connsiteY8018"/>
                </a:cxn>
                <a:cxn ang="0">
                  <a:pos x="connsiteX8019" y="connsiteY8019"/>
                </a:cxn>
                <a:cxn ang="0">
                  <a:pos x="connsiteX8020" y="connsiteY8020"/>
                </a:cxn>
                <a:cxn ang="0">
                  <a:pos x="connsiteX8021" y="connsiteY8021"/>
                </a:cxn>
                <a:cxn ang="0">
                  <a:pos x="connsiteX8022" y="connsiteY8022"/>
                </a:cxn>
                <a:cxn ang="0">
                  <a:pos x="connsiteX8023" y="connsiteY8023"/>
                </a:cxn>
                <a:cxn ang="0">
                  <a:pos x="connsiteX8024" y="connsiteY8024"/>
                </a:cxn>
                <a:cxn ang="0">
                  <a:pos x="connsiteX8025" y="connsiteY8025"/>
                </a:cxn>
                <a:cxn ang="0">
                  <a:pos x="connsiteX8026" y="connsiteY8026"/>
                </a:cxn>
                <a:cxn ang="0">
                  <a:pos x="connsiteX8027" y="connsiteY8027"/>
                </a:cxn>
                <a:cxn ang="0">
                  <a:pos x="connsiteX8028" y="connsiteY8028"/>
                </a:cxn>
                <a:cxn ang="0">
                  <a:pos x="connsiteX8029" y="connsiteY8029"/>
                </a:cxn>
                <a:cxn ang="0">
                  <a:pos x="connsiteX8030" y="connsiteY8030"/>
                </a:cxn>
                <a:cxn ang="0">
                  <a:pos x="connsiteX8031" y="connsiteY8031"/>
                </a:cxn>
                <a:cxn ang="0">
                  <a:pos x="connsiteX8032" y="connsiteY8032"/>
                </a:cxn>
                <a:cxn ang="0">
                  <a:pos x="connsiteX8033" y="connsiteY8033"/>
                </a:cxn>
                <a:cxn ang="0">
                  <a:pos x="connsiteX8034" y="connsiteY8034"/>
                </a:cxn>
                <a:cxn ang="0">
                  <a:pos x="connsiteX8035" y="connsiteY8035"/>
                </a:cxn>
                <a:cxn ang="0">
                  <a:pos x="connsiteX8036" y="connsiteY8036"/>
                </a:cxn>
                <a:cxn ang="0">
                  <a:pos x="connsiteX8037" y="connsiteY8037"/>
                </a:cxn>
                <a:cxn ang="0">
                  <a:pos x="connsiteX8038" y="connsiteY8038"/>
                </a:cxn>
                <a:cxn ang="0">
                  <a:pos x="connsiteX8039" y="connsiteY8039"/>
                </a:cxn>
                <a:cxn ang="0">
                  <a:pos x="connsiteX8040" y="connsiteY8040"/>
                </a:cxn>
                <a:cxn ang="0">
                  <a:pos x="connsiteX8041" y="connsiteY8041"/>
                </a:cxn>
                <a:cxn ang="0">
                  <a:pos x="connsiteX8042" y="connsiteY8042"/>
                </a:cxn>
                <a:cxn ang="0">
                  <a:pos x="connsiteX8043" y="connsiteY8043"/>
                </a:cxn>
                <a:cxn ang="0">
                  <a:pos x="connsiteX8044" y="connsiteY8044"/>
                </a:cxn>
                <a:cxn ang="0">
                  <a:pos x="connsiteX8045" y="connsiteY8045"/>
                </a:cxn>
                <a:cxn ang="0">
                  <a:pos x="connsiteX8046" y="connsiteY8046"/>
                </a:cxn>
                <a:cxn ang="0">
                  <a:pos x="connsiteX8047" y="connsiteY8047"/>
                </a:cxn>
                <a:cxn ang="0">
                  <a:pos x="connsiteX8048" y="connsiteY8048"/>
                </a:cxn>
                <a:cxn ang="0">
                  <a:pos x="connsiteX8049" y="connsiteY8049"/>
                </a:cxn>
                <a:cxn ang="0">
                  <a:pos x="connsiteX8050" y="connsiteY8050"/>
                </a:cxn>
                <a:cxn ang="0">
                  <a:pos x="connsiteX8051" y="connsiteY8051"/>
                </a:cxn>
                <a:cxn ang="0">
                  <a:pos x="connsiteX8052" y="connsiteY8052"/>
                </a:cxn>
                <a:cxn ang="0">
                  <a:pos x="connsiteX8053" y="connsiteY8053"/>
                </a:cxn>
                <a:cxn ang="0">
                  <a:pos x="connsiteX8054" y="connsiteY8054"/>
                </a:cxn>
                <a:cxn ang="0">
                  <a:pos x="connsiteX8055" y="connsiteY8055"/>
                </a:cxn>
                <a:cxn ang="0">
                  <a:pos x="connsiteX8056" y="connsiteY8056"/>
                </a:cxn>
                <a:cxn ang="0">
                  <a:pos x="connsiteX8057" y="connsiteY8057"/>
                </a:cxn>
                <a:cxn ang="0">
                  <a:pos x="connsiteX8058" y="connsiteY8058"/>
                </a:cxn>
                <a:cxn ang="0">
                  <a:pos x="connsiteX8059" y="connsiteY8059"/>
                </a:cxn>
                <a:cxn ang="0">
                  <a:pos x="connsiteX8060" y="connsiteY8060"/>
                </a:cxn>
                <a:cxn ang="0">
                  <a:pos x="connsiteX8061" y="connsiteY8061"/>
                </a:cxn>
                <a:cxn ang="0">
                  <a:pos x="connsiteX8062" y="connsiteY8062"/>
                </a:cxn>
                <a:cxn ang="0">
                  <a:pos x="connsiteX8063" y="connsiteY8063"/>
                </a:cxn>
                <a:cxn ang="0">
                  <a:pos x="connsiteX8064" y="connsiteY8064"/>
                </a:cxn>
                <a:cxn ang="0">
                  <a:pos x="connsiteX8065" y="connsiteY8065"/>
                </a:cxn>
                <a:cxn ang="0">
                  <a:pos x="connsiteX8066" y="connsiteY8066"/>
                </a:cxn>
                <a:cxn ang="0">
                  <a:pos x="connsiteX8067" y="connsiteY8067"/>
                </a:cxn>
                <a:cxn ang="0">
                  <a:pos x="connsiteX8068" y="connsiteY8068"/>
                </a:cxn>
                <a:cxn ang="0">
                  <a:pos x="connsiteX8069" y="connsiteY8069"/>
                </a:cxn>
                <a:cxn ang="0">
                  <a:pos x="connsiteX8070" y="connsiteY8070"/>
                </a:cxn>
                <a:cxn ang="0">
                  <a:pos x="connsiteX8071" y="connsiteY8071"/>
                </a:cxn>
                <a:cxn ang="0">
                  <a:pos x="connsiteX8072" y="connsiteY8072"/>
                </a:cxn>
                <a:cxn ang="0">
                  <a:pos x="connsiteX8073" y="connsiteY8073"/>
                </a:cxn>
                <a:cxn ang="0">
                  <a:pos x="connsiteX8074" y="connsiteY8074"/>
                </a:cxn>
                <a:cxn ang="0">
                  <a:pos x="connsiteX8075" y="connsiteY8075"/>
                </a:cxn>
                <a:cxn ang="0">
                  <a:pos x="connsiteX8076" y="connsiteY8076"/>
                </a:cxn>
                <a:cxn ang="0">
                  <a:pos x="connsiteX8077" y="connsiteY8077"/>
                </a:cxn>
                <a:cxn ang="0">
                  <a:pos x="connsiteX8078" y="connsiteY8078"/>
                </a:cxn>
                <a:cxn ang="0">
                  <a:pos x="connsiteX8079" y="connsiteY8079"/>
                </a:cxn>
                <a:cxn ang="0">
                  <a:pos x="connsiteX8080" y="connsiteY8080"/>
                </a:cxn>
                <a:cxn ang="0">
                  <a:pos x="connsiteX8081" y="connsiteY8081"/>
                </a:cxn>
                <a:cxn ang="0">
                  <a:pos x="connsiteX8082" y="connsiteY8082"/>
                </a:cxn>
                <a:cxn ang="0">
                  <a:pos x="connsiteX8083" y="connsiteY8083"/>
                </a:cxn>
                <a:cxn ang="0">
                  <a:pos x="connsiteX8084" y="connsiteY8084"/>
                </a:cxn>
                <a:cxn ang="0">
                  <a:pos x="connsiteX8085" y="connsiteY8085"/>
                </a:cxn>
                <a:cxn ang="0">
                  <a:pos x="connsiteX8086" y="connsiteY8086"/>
                </a:cxn>
                <a:cxn ang="0">
                  <a:pos x="connsiteX8087" y="connsiteY8087"/>
                </a:cxn>
                <a:cxn ang="0">
                  <a:pos x="connsiteX8088" y="connsiteY8088"/>
                </a:cxn>
                <a:cxn ang="0">
                  <a:pos x="connsiteX8089" y="connsiteY8089"/>
                </a:cxn>
                <a:cxn ang="0">
                  <a:pos x="connsiteX8090" y="connsiteY8090"/>
                </a:cxn>
                <a:cxn ang="0">
                  <a:pos x="connsiteX8091" y="connsiteY8091"/>
                </a:cxn>
                <a:cxn ang="0">
                  <a:pos x="connsiteX8092" y="connsiteY8092"/>
                </a:cxn>
                <a:cxn ang="0">
                  <a:pos x="connsiteX8093" y="connsiteY8093"/>
                </a:cxn>
                <a:cxn ang="0">
                  <a:pos x="connsiteX8094" y="connsiteY8094"/>
                </a:cxn>
                <a:cxn ang="0">
                  <a:pos x="connsiteX8095" y="connsiteY8095"/>
                </a:cxn>
                <a:cxn ang="0">
                  <a:pos x="connsiteX8096" y="connsiteY8096"/>
                </a:cxn>
                <a:cxn ang="0">
                  <a:pos x="connsiteX8097" y="connsiteY8097"/>
                </a:cxn>
                <a:cxn ang="0">
                  <a:pos x="connsiteX8098" y="connsiteY8098"/>
                </a:cxn>
                <a:cxn ang="0">
                  <a:pos x="connsiteX8099" y="connsiteY8099"/>
                </a:cxn>
                <a:cxn ang="0">
                  <a:pos x="connsiteX8100" y="connsiteY8100"/>
                </a:cxn>
                <a:cxn ang="0">
                  <a:pos x="connsiteX8101" y="connsiteY8101"/>
                </a:cxn>
                <a:cxn ang="0">
                  <a:pos x="connsiteX8102" y="connsiteY8102"/>
                </a:cxn>
                <a:cxn ang="0">
                  <a:pos x="connsiteX8103" y="connsiteY8103"/>
                </a:cxn>
                <a:cxn ang="0">
                  <a:pos x="connsiteX8104" y="connsiteY8104"/>
                </a:cxn>
                <a:cxn ang="0">
                  <a:pos x="connsiteX8105" y="connsiteY8105"/>
                </a:cxn>
                <a:cxn ang="0">
                  <a:pos x="connsiteX8106" y="connsiteY8106"/>
                </a:cxn>
                <a:cxn ang="0">
                  <a:pos x="connsiteX8107" y="connsiteY8107"/>
                </a:cxn>
                <a:cxn ang="0">
                  <a:pos x="connsiteX8108" y="connsiteY8108"/>
                </a:cxn>
                <a:cxn ang="0">
                  <a:pos x="connsiteX8109" y="connsiteY8109"/>
                </a:cxn>
                <a:cxn ang="0">
                  <a:pos x="connsiteX8110" y="connsiteY8110"/>
                </a:cxn>
                <a:cxn ang="0">
                  <a:pos x="connsiteX8111" y="connsiteY8111"/>
                </a:cxn>
                <a:cxn ang="0">
                  <a:pos x="connsiteX8112" y="connsiteY8112"/>
                </a:cxn>
                <a:cxn ang="0">
                  <a:pos x="connsiteX8113" y="connsiteY8113"/>
                </a:cxn>
                <a:cxn ang="0">
                  <a:pos x="connsiteX8114" y="connsiteY8114"/>
                </a:cxn>
                <a:cxn ang="0">
                  <a:pos x="connsiteX8115" y="connsiteY8115"/>
                </a:cxn>
                <a:cxn ang="0">
                  <a:pos x="connsiteX8116" y="connsiteY8116"/>
                </a:cxn>
                <a:cxn ang="0">
                  <a:pos x="connsiteX8117" y="connsiteY8117"/>
                </a:cxn>
                <a:cxn ang="0">
                  <a:pos x="connsiteX8118" y="connsiteY8118"/>
                </a:cxn>
                <a:cxn ang="0">
                  <a:pos x="connsiteX8119" y="connsiteY8119"/>
                </a:cxn>
                <a:cxn ang="0">
                  <a:pos x="connsiteX8120" y="connsiteY8120"/>
                </a:cxn>
                <a:cxn ang="0">
                  <a:pos x="connsiteX8121" y="connsiteY8121"/>
                </a:cxn>
                <a:cxn ang="0">
                  <a:pos x="connsiteX8122" y="connsiteY8122"/>
                </a:cxn>
                <a:cxn ang="0">
                  <a:pos x="connsiteX8123" y="connsiteY8123"/>
                </a:cxn>
                <a:cxn ang="0">
                  <a:pos x="connsiteX8124" y="connsiteY8124"/>
                </a:cxn>
                <a:cxn ang="0">
                  <a:pos x="connsiteX8125" y="connsiteY8125"/>
                </a:cxn>
                <a:cxn ang="0">
                  <a:pos x="connsiteX8126" y="connsiteY8126"/>
                </a:cxn>
                <a:cxn ang="0">
                  <a:pos x="connsiteX8127" y="connsiteY8127"/>
                </a:cxn>
                <a:cxn ang="0">
                  <a:pos x="connsiteX8128" y="connsiteY8128"/>
                </a:cxn>
                <a:cxn ang="0">
                  <a:pos x="connsiteX8129" y="connsiteY8129"/>
                </a:cxn>
                <a:cxn ang="0">
                  <a:pos x="connsiteX8130" y="connsiteY8130"/>
                </a:cxn>
                <a:cxn ang="0">
                  <a:pos x="connsiteX8131" y="connsiteY8131"/>
                </a:cxn>
                <a:cxn ang="0">
                  <a:pos x="connsiteX8132" y="connsiteY8132"/>
                </a:cxn>
                <a:cxn ang="0">
                  <a:pos x="connsiteX8133" y="connsiteY8133"/>
                </a:cxn>
                <a:cxn ang="0">
                  <a:pos x="connsiteX8134" y="connsiteY8134"/>
                </a:cxn>
                <a:cxn ang="0">
                  <a:pos x="connsiteX8135" y="connsiteY8135"/>
                </a:cxn>
                <a:cxn ang="0">
                  <a:pos x="connsiteX8136" y="connsiteY8136"/>
                </a:cxn>
                <a:cxn ang="0">
                  <a:pos x="connsiteX8137" y="connsiteY8137"/>
                </a:cxn>
                <a:cxn ang="0">
                  <a:pos x="connsiteX8138" y="connsiteY8138"/>
                </a:cxn>
                <a:cxn ang="0">
                  <a:pos x="connsiteX8139" y="connsiteY8139"/>
                </a:cxn>
                <a:cxn ang="0">
                  <a:pos x="connsiteX8140" y="connsiteY8140"/>
                </a:cxn>
                <a:cxn ang="0">
                  <a:pos x="connsiteX8141" y="connsiteY8141"/>
                </a:cxn>
                <a:cxn ang="0">
                  <a:pos x="connsiteX8142" y="connsiteY8142"/>
                </a:cxn>
                <a:cxn ang="0">
                  <a:pos x="connsiteX8143" y="connsiteY8143"/>
                </a:cxn>
                <a:cxn ang="0">
                  <a:pos x="connsiteX8144" y="connsiteY8144"/>
                </a:cxn>
                <a:cxn ang="0">
                  <a:pos x="connsiteX8145" y="connsiteY8145"/>
                </a:cxn>
                <a:cxn ang="0">
                  <a:pos x="connsiteX8146" y="connsiteY8146"/>
                </a:cxn>
                <a:cxn ang="0">
                  <a:pos x="connsiteX8147" y="connsiteY8147"/>
                </a:cxn>
                <a:cxn ang="0">
                  <a:pos x="connsiteX8148" y="connsiteY8148"/>
                </a:cxn>
                <a:cxn ang="0">
                  <a:pos x="connsiteX8149" y="connsiteY8149"/>
                </a:cxn>
                <a:cxn ang="0">
                  <a:pos x="connsiteX8150" y="connsiteY8150"/>
                </a:cxn>
                <a:cxn ang="0">
                  <a:pos x="connsiteX8151" y="connsiteY8151"/>
                </a:cxn>
                <a:cxn ang="0">
                  <a:pos x="connsiteX8152" y="connsiteY8152"/>
                </a:cxn>
                <a:cxn ang="0">
                  <a:pos x="connsiteX8153" y="connsiteY8153"/>
                </a:cxn>
                <a:cxn ang="0">
                  <a:pos x="connsiteX8154" y="connsiteY8154"/>
                </a:cxn>
                <a:cxn ang="0">
                  <a:pos x="connsiteX8155" y="connsiteY8155"/>
                </a:cxn>
                <a:cxn ang="0">
                  <a:pos x="connsiteX8156" y="connsiteY8156"/>
                </a:cxn>
                <a:cxn ang="0">
                  <a:pos x="connsiteX8157" y="connsiteY8157"/>
                </a:cxn>
                <a:cxn ang="0">
                  <a:pos x="connsiteX8158" y="connsiteY8158"/>
                </a:cxn>
                <a:cxn ang="0">
                  <a:pos x="connsiteX8159" y="connsiteY8159"/>
                </a:cxn>
                <a:cxn ang="0">
                  <a:pos x="connsiteX8160" y="connsiteY8160"/>
                </a:cxn>
                <a:cxn ang="0">
                  <a:pos x="connsiteX8161" y="connsiteY8161"/>
                </a:cxn>
                <a:cxn ang="0">
                  <a:pos x="connsiteX8162" y="connsiteY8162"/>
                </a:cxn>
                <a:cxn ang="0">
                  <a:pos x="connsiteX8163" y="connsiteY8163"/>
                </a:cxn>
                <a:cxn ang="0">
                  <a:pos x="connsiteX8164" y="connsiteY8164"/>
                </a:cxn>
                <a:cxn ang="0">
                  <a:pos x="connsiteX8165" y="connsiteY8165"/>
                </a:cxn>
                <a:cxn ang="0">
                  <a:pos x="connsiteX8166" y="connsiteY8166"/>
                </a:cxn>
                <a:cxn ang="0">
                  <a:pos x="connsiteX8167" y="connsiteY8167"/>
                </a:cxn>
                <a:cxn ang="0">
                  <a:pos x="connsiteX8168" y="connsiteY8168"/>
                </a:cxn>
                <a:cxn ang="0">
                  <a:pos x="connsiteX8169" y="connsiteY8169"/>
                </a:cxn>
                <a:cxn ang="0">
                  <a:pos x="connsiteX8170" y="connsiteY8170"/>
                </a:cxn>
                <a:cxn ang="0">
                  <a:pos x="connsiteX8171" y="connsiteY8171"/>
                </a:cxn>
                <a:cxn ang="0">
                  <a:pos x="connsiteX8172" y="connsiteY8172"/>
                </a:cxn>
                <a:cxn ang="0">
                  <a:pos x="connsiteX8173" y="connsiteY8173"/>
                </a:cxn>
                <a:cxn ang="0">
                  <a:pos x="connsiteX8174" y="connsiteY8174"/>
                </a:cxn>
                <a:cxn ang="0">
                  <a:pos x="connsiteX8175" y="connsiteY8175"/>
                </a:cxn>
                <a:cxn ang="0">
                  <a:pos x="connsiteX8176" y="connsiteY8176"/>
                </a:cxn>
                <a:cxn ang="0">
                  <a:pos x="connsiteX8177" y="connsiteY8177"/>
                </a:cxn>
                <a:cxn ang="0">
                  <a:pos x="connsiteX8178" y="connsiteY8178"/>
                </a:cxn>
                <a:cxn ang="0">
                  <a:pos x="connsiteX8179" y="connsiteY8179"/>
                </a:cxn>
                <a:cxn ang="0">
                  <a:pos x="connsiteX8180" y="connsiteY8180"/>
                </a:cxn>
                <a:cxn ang="0">
                  <a:pos x="connsiteX8181" y="connsiteY8181"/>
                </a:cxn>
                <a:cxn ang="0">
                  <a:pos x="connsiteX8182" y="connsiteY8182"/>
                </a:cxn>
                <a:cxn ang="0">
                  <a:pos x="connsiteX8183" y="connsiteY8183"/>
                </a:cxn>
                <a:cxn ang="0">
                  <a:pos x="connsiteX8184" y="connsiteY8184"/>
                </a:cxn>
                <a:cxn ang="0">
                  <a:pos x="connsiteX8185" y="connsiteY8185"/>
                </a:cxn>
                <a:cxn ang="0">
                  <a:pos x="connsiteX8186" y="connsiteY8186"/>
                </a:cxn>
                <a:cxn ang="0">
                  <a:pos x="connsiteX8187" y="connsiteY8187"/>
                </a:cxn>
                <a:cxn ang="0">
                  <a:pos x="connsiteX8188" y="connsiteY8188"/>
                </a:cxn>
                <a:cxn ang="0">
                  <a:pos x="connsiteX8189" y="connsiteY8189"/>
                </a:cxn>
                <a:cxn ang="0">
                  <a:pos x="connsiteX8190" y="connsiteY8190"/>
                </a:cxn>
                <a:cxn ang="0">
                  <a:pos x="connsiteX8191" y="connsiteY8191"/>
                </a:cxn>
                <a:cxn ang="0">
                  <a:pos x="connsiteX8192" y="connsiteY8192"/>
                </a:cxn>
                <a:cxn ang="0">
                  <a:pos x="connsiteX8193" y="connsiteY8193"/>
                </a:cxn>
                <a:cxn ang="0">
                  <a:pos x="connsiteX8194" y="connsiteY8194"/>
                </a:cxn>
                <a:cxn ang="0">
                  <a:pos x="connsiteX8195" y="connsiteY8195"/>
                </a:cxn>
                <a:cxn ang="0">
                  <a:pos x="connsiteX8196" y="connsiteY8196"/>
                </a:cxn>
                <a:cxn ang="0">
                  <a:pos x="connsiteX8197" y="connsiteY8197"/>
                </a:cxn>
                <a:cxn ang="0">
                  <a:pos x="connsiteX8198" y="connsiteY8198"/>
                </a:cxn>
                <a:cxn ang="0">
                  <a:pos x="connsiteX8199" y="connsiteY8199"/>
                </a:cxn>
                <a:cxn ang="0">
                  <a:pos x="connsiteX8200" y="connsiteY8200"/>
                </a:cxn>
                <a:cxn ang="0">
                  <a:pos x="connsiteX8201" y="connsiteY8201"/>
                </a:cxn>
                <a:cxn ang="0">
                  <a:pos x="connsiteX8202" y="connsiteY8202"/>
                </a:cxn>
                <a:cxn ang="0">
                  <a:pos x="connsiteX8203" y="connsiteY8203"/>
                </a:cxn>
                <a:cxn ang="0">
                  <a:pos x="connsiteX8204" y="connsiteY8204"/>
                </a:cxn>
                <a:cxn ang="0">
                  <a:pos x="connsiteX8205" y="connsiteY8205"/>
                </a:cxn>
                <a:cxn ang="0">
                  <a:pos x="connsiteX8206" y="connsiteY8206"/>
                </a:cxn>
                <a:cxn ang="0">
                  <a:pos x="connsiteX8207" y="connsiteY8207"/>
                </a:cxn>
                <a:cxn ang="0">
                  <a:pos x="connsiteX8208" y="connsiteY8208"/>
                </a:cxn>
                <a:cxn ang="0">
                  <a:pos x="connsiteX8209" y="connsiteY8209"/>
                </a:cxn>
                <a:cxn ang="0">
                  <a:pos x="connsiteX8210" y="connsiteY8210"/>
                </a:cxn>
                <a:cxn ang="0">
                  <a:pos x="connsiteX8211" y="connsiteY8211"/>
                </a:cxn>
                <a:cxn ang="0">
                  <a:pos x="connsiteX8212" y="connsiteY8212"/>
                </a:cxn>
                <a:cxn ang="0">
                  <a:pos x="connsiteX8213" y="connsiteY8213"/>
                </a:cxn>
                <a:cxn ang="0">
                  <a:pos x="connsiteX8214" y="connsiteY8214"/>
                </a:cxn>
                <a:cxn ang="0">
                  <a:pos x="connsiteX8215" y="connsiteY8215"/>
                </a:cxn>
                <a:cxn ang="0">
                  <a:pos x="connsiteX8216" y="connsiteY8216"/>
                </a:cxn>
                <a:cxn ang="0">
                  <a:pos x="connsiteX8217" y="connsiteY8217"/>
                </a:cxn>
                <a:cxn ang="0">
                  <a:pos x="connsiteX8218" y="connsiteY8218"/>
                </a:cxn>
                <a:cxn ang="0">
                  <a:pos x="connsiteX8219" y="connsiteY8219"/>
                </a:cxn>
                <a:cxn ang="0">
                  <a:pos x="connsiteX8220" y="connsiteY8220"/>
                </a:cxn>
                <a:cxn ang="0">
                  <a:pos x="connsiteX8221" y="connsiteY8221"/>
                </a:cxn>
                <a:cxn ang="0">
                  <a:pos x="connsiteX8222" y="connsiteY8222"/>
                </a:cxn>
                <a:cxn ang="0">
                  <a:pos x="connsiteX8223" y="connsiteY8223"/>
                </a:cxn>
                <a:cxn ang="0">
                  <a:pos x="connsiteX8224" y="connsiteY8224"/>
                </a:cxn>
                <a:cxn ang="0">
                  <a:pos x="connsiteX8225" y="connsiteY8225"/>
                </a:cxn>
                <a:cxn ang="0">
                  <a:pos x="connsiteX8226" y="connsiteY8226"/>
                </a:cxn>
                <a:cxn ang="0">
                  <a:pos x="connsiteX8227" y="connsiteY8227"/>
                </a:cxn>
                <a:cxn ang="0">
                  <a:pos x="connsiteX8228" y="connsiteY8228"/>
                </a:cxn>
                <a:cxn ang="0">
                  <a:pos x="connsiteX8229" y="connsiteY8229"/>
                </a:cxn>
                <a:cxn ang="0">
                  <a:pos x="connsiteX8230" y="connsiteY8230"/>
                </a:cxn>
                <a:cxn ang="0">
                  <a:pos x="connsiteX8231" y="connsiteY8231"/>
                </a:cxn>
                <a:cxn ang="0">
                  <a:pos x="connsiteX8232" y="connsiteY8232"/>
                </a:cxn>
                <a:cxn ang="0">
                  <a:pos x="connsiteX8233" y="connsiteY8233"/>
                </a:cxn>
                <a:cxn ang="0">
                  <a:pos x="connsiteX8234" y="connsiteY8234"/>
                </a:cxn>
                <a:cxn ang="0">
                  <a:pos x="connsiteX8235" y="connsiteY8235"/>
                </a:cxn>
                <a:cxn ang="0">
                  <a:pos x="connsiteX8236" y="connsiteY8236"/>
                </a:cxn>
                <a:cxn ang="0">
                  <a:pos x="connsiteX8237" y="connsiteY8237"/>
                </a:cxn>
                <a:cxn ang="0">
                  <a:pos x="connsiteX8238" y="connsiteY8238"/>
                </a:cxn>
                <a:cxn ang="0">
                  <a:pos x="connsiteX8239" y="connsiteY8239"/>
                </a:cxn>
                <a:cxn ang="0">
                  <a:pos x="connsiteX8240" y="connsiteY8240"/>
                </a:cxn>
                <a:cxn ang="0">
                  <a:pos x="connsiteX8241" y="connsiteY8241"/>
                </a:cxn>
                <a:cxn ang="0">
                  <a:pos x="connsiteX8242" y="connsiteY8242"/>
                </a:cxn>
                <a:cxn ang="0">
                  <a:pos x="connsiteX8243" y="connsiteY8243"/>
                </a:cxn>
                <a:cxn ang="0">
                  <a:pos x="connsiteX8244" y="connsiteY8244"/>
                </a:cxn>
                <a:cxn ang="0">
                  <a:pos x="connsiteX8245" y="connsiteY8245"/>
                </a:cxn>
                <a:cxn ang="0">
                  <a:pos x="connsiteX8246" y="connsiteY8246"/>
                </a:cxn>
                <a:cxn ang="0">
                  <a:pos x="connsiteX8247" y="connsiteY8247"/>
                </a:cxn>
                <a:cxn ang="0">
                  <a:pos x="connsiteX8248" y="connsiteY8248"/>
                </a:cxn>
                <a:cxn ang="0">
                  <a:pos x="connsiteX8249" y="connsiteY8249"/>
                </a:cxn>
                <a:cxn ang="0">
                  <a:pos x="connsiteX8250" y="connsiteY8250"/>
                </a:cxn>
                <a:cxn ang="0">
                  <a:pos x="connsiteX8251" y="connsiteY8251"/>
                </a:cxn>
                <a:cxn ang="0">
                  <a:pos x="connsiteX8252" y="connsiteY8252"/>
                </a:cxn>
                <a:cxn ang="0">
                  <a:pos x="connsiteX8253" y="connsiteY8253"/>
                </a:cxn>
                <a:cxn ang="0">
                  <a:pos x="connsiteX8254" y="connsiteY8254"/>
                </a:cxn>
                <a:cxn ang="0">
                  <a:pos x="connsiteX8255" y="connsiteY8255"/>
                </a:cxn>
                <a:cxn ang="0">
                  <a:pos x="connsiteX8256" y="connsiteY8256"/>
                </a:cxn>
                <a:cxn ang="0">
                  <a:pos x="connsiteX8257" y="connsiteY8257"/>
                </a:cxn>
                <a:cxn ang="0">
                  <a:pos x="connsiteX8258" y="connsiteY8258"/>
                </a:cxn>
                <a:cxn ang="0">
                  <a:pos x="connsiteX8259" y="connsiteY8259"/>
                </a:cxn>
                <a:cxn ang="0">
                  <a:pos x="connsiteX8260" y="connsiteY8260"/>
                </a:cxn>
                <a:cxn ang="0">
                  <a:pos x="connsiteX8261" y="connsiteY8261"/>
                </a:cxn>
                <a:cxn ang="0">
                  <a:pos x="connsiteX8262" y="connsiteY8262"/>
                </a:cxn>
                <a:cxn ang="0">
                  <a:pos x="connsiteX8263" y="connsiteY8263"/>
                </a:cxn>
                <a:cxn ang="0">
                  <a:pos x="connsiteX8264" y="connsiteY8264"/>
                </a:cxn>
                <a:cxn ang="0">
                  <a:pos x="connsiteX8265" y="connsiteY8265"/>
                </a:cxn>
                <a:cxn ang="0">
                  <a:pos x="connsiteX8266" y="connsiteY8266"/>
                </a:cxn>
                <a:cxn ang="0">
                  <a:pos x="connsiteX8267" y="connsiteY8267"/>
                </a:cxn>
                <a:cxn ang="0">
                  <a:pos x="connsiteX8268" y="connsiteY8268"/>
                </a:cxn>
                <a:cxn ang="0">
                  <a:pos x="connsiteX8269" y="connsiteY8269"/>
                </a:cxn>
                <a:cxn ang="0">
                  <a:pos x="connsiteX8270" y="connsiteY8270"/>
                </a:cxn>
                <a:cxn ang="0">
                  <a:pos x="connsiteX8271" y="connsiteY8271"/>
                </a:cxn>
                <a:cxn ang="0">
                  <a:pos x="connsiteX8272" y="connsiteY8272"/>
                </a:cxn>
                <a:cxn ang="0">
                  <a:pos x="connsiteX8273" y="connsiteY8273"/>
                </a:cxn>
                <a:cxn ang="0">
                  <a:pos x="connsiteX8274" y="connsiteY8274"/>
                </a:cxn>
                <a:cxn ang="0">
                  <a:pos x="connsiteX8275" y="connsiteY8275"/>
                </a:cxn>
                <a:cxn ang="0">
                  <a:pos x="connsiteX8276" y="connsiteY8276"/>
                </a:cxn>
                <a:cxn ang="0">
                  <a:pos x="connsiteX8277" y="connsiteY8277"/>
                </a:cxn>
                <a:cxn ang="0">
                  <a:pos x="connsiteX8278" y="connsiteY8278"/>
                </a:cxn>
                <a:cxn ang="0">
                  <a:pos x="connsiteX8279" y="connsiteY8279"/>
                </a:cxn>
                <a:cxn ang="0">
                  <a:pos x="connsiteX8280" y="connsiteY8280"/>
                </a:cxn>
                <a:cxn ang="0">
                  <a:pos x="connsiteX8281" y="connsiteY8281"/>
                </a:cxn>
                <a:cxn ang="0">
                  <a:pos x="connsiteX8282" y="connsiteY8282"/>
                </a:cxn>
                <a:cxn ang="0">
                  <a:pos x="connsiteX8283" y="connsiteY8283"/>
                </a:cxn>
                <a:cxn ang="0">
                  <a:pos x="connsiteX8284" y="connsiteY8284"/>
                </a:cxn>
                <a:cxn ang="0">
                  <a:pos x="connsiteX8285" y="connsiteY8285"/>
                </a:cxn>
                <a:cxn ang="0">
                  <a:pos x="connsiteX8286" y="connsiteY8286"/>
                </a:cxn>
                <a:cxn ang="0">
                  <a:pos x="connsiteX8287" y="connsiteY8287"/>
                </a:cxn>
                <a:cxn ang="0">
                  <a:pos x="connsiteX8288" y="connsiteY8288"/>
                </a:cxn>
                <a:cxn ang="0">
                  <a:pos x="connsiteX8289" y="connsiteY8289"/>
                </a:cxn>
                <a:cxn ang="0">
                  <a:pos x="connsiteX8290" y="connsiteY8290"/>
                </a:cxn>
                <a:cxn ang="0">
                  <a:pos x="connsiteX8291" y="connsiteY8291"/>
                </a:cxn>
                <a:cxn ang="0">
                  <a:pos x="connsiteX8292" y="connsiteY8292"/>
                </a:cxn>
                <a:cxn ang="0">
                  <a:pos x="connsiteX8293" y="connsiteY8293"/>
                </a:cxn>
                <a:cxn ang="0">
                  <a:pos x="connsiteX8294" y="connsiteY8294"/>
                </a:cxn>
                <a:cxn ang="0">
                  <a:pos x="connsiteX8295" y="connsiteY8295"/>
                </a:cxn>
                <a:cxn ang="0">
                  <a:pos x="connsiteX8296" y="connsiteY8296"/>
                </a:cxn>
                <a:cxn ang="0">
                  <a:pos x="connsiteX8297" y="connsiteY8297"/>
                </a:cxn>
                <a:cxn ang="0">
                  <a:pos x="connsiteX8298" y="connsiteY8298"/>
                </a:cxn>
                <a:cxn ang="0">
                  <a:pos x="connsiteX8299" y="connsiteY8299"/>
                </a:cxn>
                <a:cxn ang="0">
                  <a:pos x="connsiteX8300" y="connsiteY8300"/>
                </a:cxn>
                <a:cxn ang="0">
                  <a:pos x="connsiteX8301" y="connsiteY8301"/>
                </a:cxn>
                <a:cxn ang="0">
                  <a:pos x="connsiteX8302" y="connsiteY8302"/>
                </a:cxn>
                <a:cxn ang="0">
                  <a:pos x="connsiteX8303" y="connsiteY8303"/>
                </a:cxn>
                <a:cxn ang="0">
                  <a:pos x="connsiteX8304" y="connsiteY8304"/>
                </a:cxn>
                <a:cxn ang="0">
                  <a:pos x="connsiteX8305" y="connsiteY8305"/>
                </a:cxn>
                <a:cxn ang="0">
                  <a:pos x="connsiteX8306" y="connsiteY8306"/>
                </a:cxn>
                <a:cxn ang="0">
                  <a:pos x="connsiteX8307" y="connsiteY8307"/>
                </a:cxn>
                <a:cxn ang="0">
                  <a:pos x="connsiteX8308" y="connsiteY8308"/>
                </a:cxn>
                <a:cxn ang="0">
                  <a:pos x="connsiteX8309" y="connsiteY8309"/>
                </a:cxn>
                <a:cxn ang="0">
                  <a:pos x="connsiteX8310" y="connsiteY8310"/>
                </a:cxn>
                <a:cxn ang="0">
                  <a:pos x="connsiteX8311" y="connsiteY8311"/>
                </a:cxn>
                <a:cxn ang="0">
                  <a:pos x="connsiteX8312" y="connsiteY8312"/>
                </a:cxn>
                <a:cxn ang="0">
                  <a:pos x="connsiteX8313" y="connsiteY8313"/>
                </a:cxn>
                <a:cxn ang="0">
                  <a:pos x="connsiteX8314" y="connsiteY8314"/>
                </a:cxn>
                <a:cxn ang="0">
                  <a:pos x="connsiteX8315" y="connsiteY8315"/>
                </a:cxn>
                <a:cxn ang="0">
                  <a:pos x="connsiteX8316" y="connsiteY8316"/>
                </a:cxn>
                <a:cxn ang="0">
                  <a:pos x="connsiteX8317" y="connsiteY8317"/>
                </a:cxn>
                <a:cxn ang="0">
                  <a:pos x="connsiteX8318" y="connsiteY8318"/>
                </a:cxn>
                <a:cxn ang="0">
                  <a:pos x="connsiteX8319" y="connsiteY8319"/>
                </a:cxn>
                <a:cxn ang="0">
                  <a:pos x="connsiteX8320" y="connsiteY8320"/>
                </a:cxn>
                <a:cxn ang="0">
                  <a:pos x="connsiteX8321" y="connsiteY8321"/>
                </a:cxn>
                <a:cxn ang="0">
                  <a:pos x="connsiteX8322" y="connsiteY8322"/>
                </a:cxn>
                <a:cxn ang="0">
                  <a:pos x="connsiteX8323" y="connsiteY8323"/>
                </a:cxn>
                <a:cxn ang="0">
                  <a:pos x="connsiteX8324" y="connsiteY8324"/>
                </a:cxn>
                <a:cxn ang="0">
                  <a:pos x="connsiteX8325" y="connsiteY8325"/>
                </a:cxn>
                <a:cxn ang="0">
                  <a:pos x="connsiteX8326" y="connsiteY8326"/>
                </a:cxn>
                <a:cxn ang="0">
                  <a:pos x="connsiteX8327" y="connsiteY8327"/>
                </a:cxn>
                <a:cxn ang="0">
                  <a:pos x="connsiteX8328" y="connsiteY8328"/>
                </a:cxn>
                <a:cxn ang="0">
                  <a:pos x="connsiteX8329" y="connsiteY8329"/>
                </a:cxn>
                <a:cxn ang="0">
                  <a:pos x="connsiteX8330" y="connsiteY8330"/>
                </a:cxn>
                <a:cxn ang="0">
                  <a:pos x="connsiteX8331" y="connsiteY8331"/>
                </a:cxn>
                <a:cxn ang="0">
                  <a:pos x="connsiteX8332" y="connsiteY8332"/>
                </a:cxn>
                <a:cxn ang="0">
                  <a:pos x="connsiteX8333" y="connsiteY8333"/>
                </a:cxn>
                <a:cxn ang="0">
                  <a:pos x="connsiteX8334" y="connsiteY8334"/>
                </a:cxn>
                <a:cxn ang="0">
                  <a:pos x="connsiteX8335" y="connsiteY8335"/>
                </a:cxn>
                <a:cxn ang="0">
                  <a:pos x="connsiteX8336" y="connsiteY8336"/>
                </a:cxn>
                <a:cxn ang="0">
                  <a:pos x="connsiteX8337" y="connsiteY8337"/>
                </a:cxn>
                <a:cxn ang="0">
                  <a:pos x="connsiteX8338" y="connsiteY8338"/>
                </a:cxn>
                <a:cxn ang="0">
                  <a:pos x="connsiteX8339" y="connsiteY8339"/>
                </a:cxn>
                <a:cxn ang="0">
                  <a:pos x="connsiteX8340" y="connsiteY8340"/>
                </a:cxn>
                <a:cxn ang="0">
                  <a:pos x="connsiteX8341" y="connsiteY8341"/>
                </a:cxn>
                <a:cxn ang="0">
                  <a:pos x="connsiteX8342" y="connsiteY8342"/>
                </a:cxn>
                <a:cxn ang="0">
                  <a:pos x="connsiteX8343" y="connsiteY8343"/>
                </a:cxn>
                <a:cxn ang="0">
                  <a:pos x="connsiteX8344" y="connsiteY8344"/>
                </a:cxn>
                <a:cxn ang="0">
                  <a:pos x="connsiteX8345" y="connsiteY8345"/>
                </a:cxn>
                <a:cxn ang="0">
                  <a:pos x="connsiteX8346" y="connsiteY8346"/>
                </a:cxn>
                <a:cxn ang="0">
                  <a:pos x="connsiteX8347" y="connsiteY8347"/>
                </a:cxn>
                <a:cxn ang="0">
                  <a:pos x="connsiteX8348" y="connsiteY8348"/>
                </a:cxn>
                <a:cxn ang="0">
                  <a:pos x="connsiteX8349" y="connsiteY8349"/>
                </a:cxn>
                <a:cxn ang="0">
                  <a:pos x="connsiteX8350" y="connsiteY8350"/>
                </a:cxn>
                <a:cxn ang="0">
                  <a:pos x="connsiteX8351" y="connsiteY8351"/>
                </a:cxn>
                <a:cxn ang="0">
                  <a:pos x="connsiteX8352" y="connsiteY8352"/>
                </a:cxn>
                <a:cxn ang="0">
                  <a:pos x="connsiteX8353" y="connsiteY8353"/>
                </a:cxn>
                <a:cxn ang="0">
                  <a:pos x="connsiteX8354" y="connsiteY8354"/>
                </a:cxn>
                <a:cxn ang="0">
                  <a:pos x="connsiteX8355" y="connsiteY8355"/>
                </a:cxn>
                <a:cxn ang="0">
                  <a:pos x="connsiteX8356" y="connsiteY8356"/>
                </a:cxn>
                <a:cxn ang="0">
                  <a:pos x="connsiteX8357" y="connsiteY8357"/>
                </a:cxn>
                <a:cxn ang="0">
                  <a:pos x="connsiteX8358" y="connsiteY8358"/>
                </a:cxn>
                <a:cxn ang="0">
                  <a:pos x="connsiteX8359" y="connsiteY8359"/>
                </a:cxn>
                <a:cxn ang="0">
                  <a:pos x="connsiteX8360" y="connsiteY8360"/>
                </a:cxn>
                <a:cxn ang="0">
                  <a:pos x="connsiteX8361" y="connsiteY8361"/>
                </a:cxn>
                <a:cxn ang="0">
                  <a:pos x="connsiteX8362" y="connsiteY8362"/>
                </a:cxn>
                <a:cxn ang="0">
                  <a:pos x="connsiteX8363" y="connsiteY8363"/>
                </a:cxn>
                <a:cxn ang="0">
                  <a:pos x="connsiteX8364" y="connsiteY8364"/>
                </a:cxn>
                <a:cxn ang="0">
                  <a:pos x="connsiteX8365" y="connsiteY8365"/>
                </a:cxn>
                <a:cxn ang="0">
                  <a:pos x="connsiteX8366" y="connsiteY8366"/>
                </a:cxn>
                <a:cxn ang="0">
                  <a:pos x="connsiteX8367" y="connsiteY8367"/>
                </a:cxn>
                <a:cxn ang="0">
                  <a:pos x="connsiteX8368" y="connsiteY8368"/>
                </a:cxn>
                <a:cxn ang="0">
                  <a:pos x="connsiteX8369" y="connsiteY8369"/>
                </a:cxn>
                <a:cxn ang="0">
                  <a:pos x="connsiteX8370" y="connsiteY8370"/>
                </a:cxn>
                <a:cxn ang="0">
                  <a:pos x="connsiteX8371" y="connsiteY8371"/>
                </a:cxn>
                <a:cxn ang="0">
                  <a:pos x="connsiteX8372" y="connsiteY8372"/>
                </a:cxn>
                <a:cxn ang="0">
                  <a:pos x="connsiteX8373" y="connsiteY8373"/>
                </a:cxn>
                <a:cxn ang="0">
                  <a:pos x="connsiteX8374" y="connsiteY8374"/>
                </a:cxn>
                <a:cxn ang="0">
                  <a:pos x="connsiteX8375" y="connsiteY8375"/>
                </a:cxn>
                <a:cxn ang="0">
                  <a:pos x="connsiteX8376" y="connsiteY8376"/>
                </a:cxn>
                <a:cxn ang="0">
                  <a:pos x="connsiteX8377" y="connsiteY8377"/>
                </a:cxn>
                <a:cxn ang="0">
                  <a:pos x="connsiteX8378" y="connsiteY8378"/>
                </a:cxn>
                <a:cxn ang="0">
                  <a:pos x="connsiteX8379" y="connsiteY8379"/>
                </a:cxn>
                <a:cxn ang="0">
                  <a:pos x="connsiteX8380" y="connsiteY8380"/>
                </a:cxn>
                <a:cxn ang="0">
                  <a:pos x="connsiteX8381" y="connsiteY8381"/>
                </a:cxn>
                <a:cxn ang="0">
                  <a:pos x="connsiteX8382" y="connsiteY8382"/>
                </a:cxn>
                <a:cxn ang="0">
                  <a:pos x="connsiteX8383" y="connsiteY8383"/>
                </a:cxn>
                <a:cxn ang="0">
                  <a:pos x="connsiteX8384" y="connsiteY8384"/>
                </a:cxn>
                <a:cxn ang="0">
                  <a:pos x="connsiteX8385" y="connsiteY8385"/>
                </a:cxn>
                <a:cxn ang="0">
                  <a:pos x="connsiteX8386" y="connsiteY8386"/>
                </a:cxn>
                <a:cxn ang="0">
                  <a:pos x="connsiteX8387" y="connsiteY8387"/>
                </a:cxn>
                <a:cxn ang="0">
                  <a:pos x="connsiteX8388" y="connsiteY8388"/>
                </a:cxn>
                <a:cxn ang="0">
                  <a:pos x="connsiteX8389" y="connsiteY8389"/>
                </a:cxn>
                <a:cxn ang="0">
                  <a:pos x="connsiteX8390" y="connsiteY8390"/>
                </a:cxn>
                <a:cxn ang="0">
                  <a:pos x="connsiteX8391" y="connsiteY8391"/>
                </a:cxn>
                <a:cxn ang="0">
                  <a:pos x="connsiteX8392" y="connsiteY8392"/>
                </a:cxn>
                <a:cxn ang="0">
                  <a:pos x="connsiteX8393" y="connsiteY8393"/>
                </a:cxn>
                <a:cxn ang="0">
                  <a:pos x="connsiteX8394" y="connsiteY8394"/>
                </a:cxn>
                <a:cxn ang="0">
                  <a:pos x="connsiteX8395" y="connsiteY8395"/>
                </a:cxn>
                <a:cxn ang="0">
                  <a:pos x="connsiteX8396" y="connsiteY8396"/>
                </a:cxn>
                <a:cxn ang="0">
                  <a:pos x="connsiteX8397" y="connsiteY8397"/>
                </a:cxn>
                <a:cxn ang="0">
                  <a:pos x="connsiteX8398" y="connsiteY8398"/>
                </a:cxn>
                <a:cxn ang="0">
                  <a:pos x="connsiteX8399" y="connsiteY8399"/>
                </a:cxn>
                <a:cxn ang="0">
                  <a:pos x="connsiteX8400" y="connsiteY8400"/>
                </a:cxn>
                <a:cxn ang="0">
                  <a:pos x="connsiteX8401" y="connsiteY8401"/>
                </a:cxn>
                <a:cxn ang="0">
                  <a:pos x="connsiteX8402" y="connsiteY8402"/>
                </a:cxn>
                <a:cxn ang="0">
                  <a:pos x="connsiteX8403" y="connsiteY8403"/>
                </a:cxn>
                <a:cxn ang="0">
                  <a:pos x="connsiteX8404" y="connsiteY8404"/>
                </a:cxn>
                <a:cxn ang="0">
                  <a:pos x="connsiteX8405" y="connsiteY8405"/>
                </a:cxn>
                <a:cxn ang="0">
                  <a:pos x="connsiteX8406" y="connsiteY8406"/>
                </a:cxn>
                <a:cxn ang="0">
                  <a:pos x="connsiteX8407" y="connsiteY8407"/>
                </a:cxn>
                <a:cxn ang="0">
                  <a:pos x="connsiteX8408" y="connsiteY8408"/>
                </a:cxn>
                <a:cxn ang="0">
                  <a:pos x="connsiteX8409" y="connsiteY8409"/>
                </a:cxn>
                <a:cxn ang="0">
                  <a:pos x="connsiteX8410" y="connsiteY8410"/>
                </a:cxn>
                <a:cxn ang="0">
                  <a:pos x="connsiteX8411" y="connsiteY8411"/>
                </a:cxn>
                <a:cxn ang="0">
                  <a:pos x="connsiteX8412" y="connsiteY8412"/>
                </a:cxn>
                <a:cxn ang="0">
                  <a:pos x="connsiteX8413" y="connsiteY8413"/>
                </a:cxn>
                <a:cxn ang="0">
                  <a:pos x="connsiteX8414" y="connsiteY8414"/>
                </a:cxn>
                <a:cxn ang="0">
                  <a:pos x="connsiteX8415" y="connsiteY8415"/>
                </a:cxn>
                <a:cxn ang="0">
                  <a:pos x="connsiteX8416" y="connsiteY8416"/>
                </a:cxn>
                <a:cxn ang="0">
                  <a:pos x="connsiteX8417" y="connsiteY8417"/>
                </a:cxn>
                <a:cxn ang="0">
                  <a:pos x="connsiteX8418" y="connsiteY8418"/>
                </a:cxn>
                <a:cxn ang="0">
                  <a:pos x="connsiteX8419" y="connsiteY8419"/>
                </a:cxn>
                <a:cxn ang="0">
                  <a:pos x="connsiteX8420" y="connsiteY8420"/>
                </a:cxn>
                <a:cxn ang="0">
                  <a:pos x="connsiteX8421" y="connsiteY8421"/>
                </a:cxn>
                <a:cxn ang="0">
                  <a:pos x="connsiteX8422" y="connsiteY8422"/>
                </a:cxn>
                <a:cxn ang="0">
                  <a:pos x="connsiteX8423" y="connsiteY8423"/>
                </a:cxn>
                <a:cxn ang="0">
                  <a:pos x="connsiteX8424" y="connsiteY8424"/>
                </a:cxn>
                <a:cxn ang="0">
                  <a:pos x="connsiteX8425" y="connsiteY8425"/>
                </a:cxn>
                <a:cxn ang="0">
                  <a:pos x="connsiteX8426" y="connsiteY8426"/>
                </a:cxn>
                <a:cxn ang="0">
                  <a:pos x="connsiteX8427" y="connsiteY8427"/>
                </a:cxn>
                <a:cxn ang="0">
                  <a:pos x="connsiteX8428" y="connsiteY8428"/>
                </a:cxn>
                <a:cxn ang="0">
                  <a:pos x="connsiteX8429" y="connsiteY8429"/>
                </a:cxn>
                <a:cxn ang="0">
                  <a:pos x="connsiteX8430" y="connsiteY8430"/>
                </a:cxn>
                <a:cxn ang="0">
                  <a:pos x="connsiteX8431" y="connsiteY8431"/>
                </a:cxn>
                <a:cxn ang="0">
                  <a:pos x="connsiteX8432" y="connsiteY8432"/>
                </a:cxn>
                <a:cxn ang="0">
                  <a:pos x="connsiteX8433" y="connsiteY8433"/>
                </a:cxn>
                <a:cxn ang="0">
                  <a:pos x="connsiteX8434" y="connsiteY8434"/>
                </a:cxn>
                <a:cxn ang="0">
                  <a:pos x="connsiteX8435" y="connsiteY8435"/>
                </a:cxn>
                <a:cxn ang="0">
                  <a:pos x="connsiteX8436" y="connsiteY8436"/>
                </a:cxn>
                <a:cxn ang="0">
                  <a:pos x="connsiteX8437" y="connsiteY8437"/>
                </a:cxn>
                <a:cxn ang="0">
                  <a:pos x="connsiteX8438" y="connsiteY8438"/>
                </a:cxn>
                <a:cxn ang="0">
                  <a:pos x="connsiteX8439" y="connsiteY8439"/>
                </a:cxn>
                <a:cxn ang="0">
                  <a:pos x="connsiteX8440" y="connsiteY8440"/>
                </a:cxn>
                <a:cxn ang="0">
                  <a:pos x="connsiteX8441" y="connsiteY8441"/>
                </a:cxn>
                <a:cxn ang="0">
                  <a:pos x="connsiteX8442" y="connsiteY8442"/>
                </a:cxn>
                <a:cxn ang="0">
                  <a:pos x="connsiteX8443" y="connsiteY8443"/>
                </a:cxn>
                <a:cxn ang="0">
                  <a:pos x="connsiteX8444" y="connsiteY8444"/>
                </a:cxn>
                <a:cxn ang="0">
                  <a:pos x="connsiteX8445" y="connsiteY8445"/>
                </a:cxn>
                <a:cxn ang="0">
                  <a:pos x="connsiteX8446" y="connsiteY8446"/>
                </a:cxn>
                <a:cxn ang="0">
                  <a:pos x="connsiteX8447" y="connsiteY8447"/>
                </a:cxn>
                <a:cxn ang="0">
                  <a:pos x="connsiteX8448" y="connsiteY8448"/>
                </a:cxn>
                <a:cxn ang="0">
                  <a:pos x="connsiteX8449" y="connsiteY8449"/>
                </a:cxn>
                <a:cxn ang="0">
                  <a:pos x="connsiteX8450" y="connsiteY8450"/>
                </a:cxn>
                <a:cxn ang="0">
                  <a:pos x="connsiteX8451" y="connsiteY8451"/>
                </a:cxn>
                <a:cxn ang="0">
                  <a:pos x="connsiteX8452" y="connsiteY8452"/>
                </a:cxn>
                <a:cxn ang="0">
                  <a:pos x="connsiteX8453" y="connsiteY8453"/>
                </a:cxn>
                <a:cxn ang="0">
                  <a:pos x="connsiteX8454" y="connsiteY8454"/>
                </a:cxn>
                <a:cxn ang="0">
                  <a:pos x="connsiteX8455" y="connsiteY8455"/>
                </a:cxn>
                <a:cxn ang="0">
                  <a:pos x="connsiteX8456" y="connsiteY8456"/>
                </a:cxn>
                <a:cxn ang="0">
                  <a:pos x="connsiteX8457" y="connsiteY8457"/>
                </a:cxn>
                <a:cxn ang="0">
                  <a:pos x="connsiteX8458" y="connsiteY8458"/>
                </a:cxn>
                <a:cxn ang="0">
                  <a:pos x="connsiteX8459" y="connsiteY8459"/>
                </a:cxn>
                <a:cxn ang="0">
                  <a:pos x="connsiteX8460" y="connsiteY8460"/>
                </a:cxn>
                <a:cxn ang="0">
                  <a:pos x="connsiteX8461" y="connsiteY8461"/>
                </a:cxn>
                <a:cxn ang="0">
                  <a:pos x="connsiteX8462" y="connsiteY8462"/>
                </a:cxn>
                <a:cxn ang="0">
                  <a:pos x="connsiteX8463" y="connsiteY8463"/>
                </a:cxn>
                <a:cxn ang="0">
                  <a:pos x="connsiteX8464" y="connsiteY8464"/>
                </a:cxn>
                <a:cxn ang="0">
                  <a:pos x="connsiteX8465" y="connsiteY8465"/>
                </a:cxn>
                <a:cxn ang="0">
                  <a:pos x="connsiteX8466" y="connsiteY8466"/>
                </a:cxn>
                <a:cxn ang="0">
                  <a:pos x="connsiteX8467" y="connsiteY8467"/>
                </a:cxn>
                <a:cxn ang="0">
                  <a:pos x="connsiteX8468" y="connsiteY8468"/>
                </a:cxn>
                <a:cxn ang="0">
                  <a:pos x="connsiteX8469" y="connsiteY8469"/>
                </a:cxn>
                <a:cxn ang="0">
                  <a:pos x="connsiteX8470" y="connsiteY8470"/>
                </a:cxn>
                <a:cxn ang="0">
                  <a:pos x="connsiteX8471" y="connsiteY8471"/>
                </a:cxn>
                <a:cxn ang="0">
                  <a:pos x="connsiteX8472" y="connsiteY8472"/>
                </a:cxn>
                <a:cxn ang="0">
                  <a:pos x="connsiteX8473" y="connsiteY8473"/>
                </a:cxn>
                <a:cxn ang="0">
                  <a:pos x="connsiteX8474" y="connsiteY8474"/>
                </a:cxn>
                <a:cxn ang="0">
                  <a:pos x="connsiteX8475" y="connsiteY8475"/>
                </a:cxn>
                <a:cxn ang="0">
                  <a:pos x="connsiteX8476" y="connsiteY8476"/>
                </a:cxn>
                <a:cxn ang="0">
                  <a:pos x="connsiteX8477" y="connsiteY8477"/>
                </a:cxn>
                <a:cxn ang="0">
                  <a:pos x="connsiteX8478" y="connsiteY8478"/>
                </a:cxn>
                <a:cxn ang="0">
                  <a:pos x="connsiteX8479" y="connsiteY8479"/>
                </a:cxn>
                <a:cxn ang="0">
                  <a:pos x="connsiteX8480" y="connsiteY8480"/>
                </a:cxn>
                <a:cxn ang="0">
                  <a:pos x="connsiteX8481" y="connsiteY8481"/>
                </a:cxn>
                <a:cxn ang="0">
                  <a:pos x="connsiteX8482" y="connsiteY8482"/>
                </a:cxn>
                <a:cxn ang="0">
                  <a:pos x="connsiteX8483" y="connsiteY8483"/>
                </a:cxn>
                <a:cxn ang="0">
                  <a:pos x="connsiteX8484" y="connsiteY8484"/>
                </a:cxn>
                <a:cxn ang="0">
                  <a:pos x="connsiteX8485" y="connsiteY8485"/>
                </a:cxn>
                <a:cxn ang="0">
                  <a:pos x="connsiteX8486" y="connsiteY8486"/>
                </a:cxn>
                <a:cxn ang="0">
                  <a:pos x="connsiteX8487" y="connsiteY8487"/>
                </a:cxn>
                <a:cxn ang="0">
                  <a:pos x="connsiteX8488" y="connsiteY8488"/>
                </a:cxn>
                <a:cxn ang="0">
                  <a:pos x="connsiteX8489" y="connsiteY8489"/>
                </a:cxn>
                <a:cxn ang="0">
                  <a:pos x="connsiteX8490" y="connsiteY8490"/>
                </a:cxn>
                <a:cxn ang="0">
                  <a:pos x="connsiteX8491" y="connsiteY8491"/>
                </a:cxn>
                <a:cxn ang="0">
                  <a:pos x="connsiteX8492" y="connsiteY8492"/>
                </a:cxn>
                <a:cxn ang="0">
                  <a:pos x="connsiteX8493" y="connsiteY8493"/>
                </a:cxn>
                <a:cxn ang="0">
                  <a:pos x="connsiteX8494" y="connsiteY8494"/>
                </a:cxn>
                <a:cxn ang="0">
                  <a:pos x="connsiteX8495" y="connsiteY8495"/>
                </a:cxn>
                <a:cxn ang="0">
                  <a:pos x="connsiteX8496" y="connsiteY8496"/>
                </a:cxn>
                <a:cxn ang="0">
                  <a:pos x="connsiteX8497" y="connsiteY8497"/>
                </a:cxn>
                <a:cxn ang="0">
                  <a:pos x="connsiteX8498" y="connsiteY8498"/>
                </a:cxn>
                <a:cxn ang="0">
                  <a:pos x="connsiteX8499" y="connsiteY8499"/>
                </a:cxn>
                <a:cxn ang="0">
                  <a:pos x="connsiteX8500" y="connsiteY8500"/>
                </a:cxn>
                <a:cxn ang="0">
                  <a:pos x="connsiteX8501" y="connsiteY8501"/>
                </a:cxn>
                <a:cxn ang="0">
                  <a:pos x="connsiteX8502" y="connsiteY8502"/>
                </a:cxn>
                <a:cxn ang="0">
                  <a:pos x="connsiteX8503" y="connsiteY8503"/>
                </a:cxn>
                <a:cxn ang="0">
                  <a:pos x="connsiteX8504" y="connsiteY8504"/>
                </a:cxn>
                <a:cxn ang="0">
                  <a:pos x="connsiteX8505" y="connsiteY8505"/>
                </a:cxn>
                <a:cxn ang="0">
                  <a:pos x="connsiteX8506" y="connsiteY8506"/>
                </a:cxn>
                <a:cxn ang="0">
                  <a:pos x="connsiteX8507" y="connsiteY8507"/>
                </a:cxn>
                <a:cxn ang="0">
                  <a:pos x="connsiteX8508" y="connsiteY8508"/>
                </a:cxn>
                <a:cxn ang="0">
                  <a:pos x="connsiteX8509" y="connsiteY8509"/>
                </a:cxn>
                <a:cxn ang="0">
                  <a:pos x="connsiteX8510" y="connsiteY8510"/>
                </a:cxn>
                <a:cxn ang="0">
                  <a:pos x="connsiteX8511" y="connsiteY8511"/>
                </a:cxn>
                <a:cxn ang="0">
                  <a:pos x="connsiteX8512" y="connsiteY8512"/>
                </a:cxn>
                <a:cxn ang="0">
                  <a:pos x="connsiteX8513" y="connsiteY8513"/>
                </a:cxn>
                <a:cxn ang="0">
                  <a:pos x="connsiteX8514" y="connsiteY8514"/>
                </a:cxn>
                <a:cxn ang="0">
                  <a:pos x="connsiteX8515" y="connsiteY8515"/>
                </a:cxn>
                <a:cxn ang="0">
                  <a:pos x="connsiteX8516" y="connsiteY8516"/>
                </a:cxn>
                <a:cxn ang="0">
                  <a:pos x="connsiteX8517" y="connsiteY8517"/>
                </a:cxn>
                <a:cxn ang="0">
                  <a:pos x="connsiteX8518" y="connsiteY8518"/>
                </a:cxn>
                <a:cxn ang="0">
                  <a:pos x="connsiteX8519" y="connsiteY8519"/>
                </a:cxn>
                <a:cxn ang="0">
                  <a:pos x="connsiteX8520" y="connsiteY8520"/>
                </a:cxn>
                <a:cxn ang="0">
                  <a:pos x="connsiteX8521" y="connsiteY8521"/>
                </a:cxn>
                <a:cxn ang="0">
                  <a:pos x="connsiteX8522" y="connsiteY8522"/>
                </a:cxn>
                <a:cxn ang="0">
                  <a:pos x="connsiteX8523" y="connsiteY8523"/>
                </a:cxn>
                <a:cxn ang="0">
                  <a:pos x="connsiteX8524" y="connsiteY8524"/>
                </a:cxn>
                <a:cxn ang="0">
                  <a:pos x="connsiteX8525" y="connsiteY8525"/>
                </a:cxn>
                <a:cxn ang="0">
                  <a:pos x="connsiteX8526" y="connsiteY8526"/>
                </a:cxn>
                <a:cxn ang="0">
                  <a:pos x="connsiteX8527" y="connsiteY8527"/>
                </a:cxn>
                <a:cxn ang="0">
                  <a:pos x="connsiteX8528" y="connsiteY8528"/>
                </a:cxn>
                <a:cxn ang="0">
                  <a:pos x="connsiteX8529" y="connsiteY8529"/>
                </a:cxn>
                <a:cxn ang="0">
                  <a:pos x="connsiteX8530" y="connsiteY8530"/>
                </a:cxn>
                <a:cxn ang="0">
                  <a:pos x="connsiteX8531" y="connsiteY8531"/>
                </a:cxn>
                <a:cxn ang="0">
                  <a:pos x="connsiteX8532" y="connsiteY8532"/>
                </a:cxn>
                <a:cxn ang="0">
                  <a:pos x="connsiteX8533" y="connsiteY8533"/>
                </a:cxn>
                <a:cxn ang="0">
                  <a:pos x="connsiteX8534" y="connsiteY8534"/>
                </a:cxn>
                <a:cxn ang="0">
                  <a:pos x="connsiteX8535" y="connsiteY8535"/>
                </a:cxn>
                <a:cxn ang="0">
                  <a:pos x="connsiteX8536" y="connsiteY8536"/>
                </a:cxn>
                <a:cxn ang="0">
                  <a:pos x="connsiteX8537" y="connsiteY8537"/>
                </a:cxn>
                <a:cxn ang="0">
                  <a:pos x="connsiteX8538" y="connsiteY8538"/>
                </a:cxn>
                <a:cxn ang="0">
                  <a:pos x="connsiteX8539" y="connsiteY8539"/>
                </a:cxn>
                <a:cxn ang="0">
                  <a:pos x="connsiteX8540" y="connsiteY8540"/>
                </a:cxn>
                <a:cxn ang="0">
                  <a:pos x="connsiteX8541" y="connsiteY8541"/>
                </a:cxn>
                <a:cxn ang="0">
                  <a:pos x="connsiteX8542" y="connsiteY8542"/>
                </a:cxn>
                <a:cxn ang="0">
                  <a:pos x="connsiteX8543" y="connsiteY8543"/>
                </a:cxn>
                <a:cxn ang="0">
                  <a:pos x="connsiteX8544" y="connsiteY8544"/>
                </a:cxn>
                <a:cxn ang="0">
                  <a:pos x="connsiteX8545" y="connsiteY8545"/>
                </a:cxn>
                <a:cxn ang="0">
                  <a:pos x="connsiteX8546" y="connsiteY8546"/>
                </a:cxn>
                <a:cxn ang="0">
                  <a:pos x="connsiteX8547" y="connsiteY8547"/>
                </a:cxn>
                <a:cxn ang="0">
                  <a:pos x="connsiteX8548" y="connsiteY8548"/>
                </a:cxn>
                <a:cxn ang="0">
                  <a:pos x="connsiteX8549" y="connsiteY8549"/>
                </a:cxn>
                <a:cxn ang="0">
                  <a:pos x="connsiteX8550" y="connsiteY8550"/>
                </a:cxn>
                <a:cxn ang="0">
                  <a:pos x="connsiteX8551" y="connsiteY8551"/>
                </a:cxn>
                <a:cxn ang="0">
                  <a:pos x="connsiteX8552" y="connsiteY8552"/>
                </a:cxn>
                <a:cxn ang="0">
                  <a:pos x="connsiteX8553" y="connsiteY8553"/>
                </a:cxn>
                <a:cxn ang="0">
                  <a:pos x="connsiteX8554" y="connsiteY8554"/>
                </a:cxn>
                <a:cxn ang="0">
                  <a:pos x="connsiteX8555" y="connsiteY8555"/>
                </a:cxn>
                <a:cxn ang="0">
                  <a:pos x="connsiteX8556" y="connsiteY8556"/>
                </a:cxn>
                <a:cxn ang="0">
                  <a:pos x="connsiteX8557" y="connsiteY8557"/>
                </a:cxn>
                <a:cxn ang="0">
                  <a:pos x="connsiteX8558" y="connsiteY8558"/>
                </a:cxn>
                <a:cxn ang="0">
                  <a:pos x="connsiteX8559" y="connsiteY8559"/>
                </a:cxn>
                <a:cxn ang="0">
                  <a:pos x="connsiteX8560" y="connsiteY8560"/>
                </a:cxn>
                <a:cxn ang="0">
                  <a:pos x="connsiteX8561" y="connsiteY8561"/>
                </a:cxn>
                <a:cxn ang="0">
                  <a:pos x="connsiteX8562" y="connsiteY8562"/>
                </a:cxn>
                <a:cxn ang="0">
                  <a:pos x="connsiteX8563" y="connsiteY8563"/>
                </a:cxn>
                <a:cxn ang="0">
                  <a:pos x="connsiteX8564" y="connsiteY8564"/>
                </a:cxn>
                <a:cxn ang="0">
                  <a:pos x="connsiteX8565" y="connsiteY8565"/>
                </a:cxn>
                <a:cxn ang="0">
                  <a:pos x="connsiteX8566" y="connsiteY8566"/>
                </a:cxn>
                <a:cxn ang="0">
                  <a:pos x="connsiteX8567" y="connsiteY8567"/>
                </a:cxn>
                <a:cxn ang="0">
                  <a:pos x="connsiteX8568" y="connsiteY8568"/>
                </a:cxn>
                <a:cxn ang="0">
                  <a:pos x="connsiteX8569" y="connsiteY8569"/>
                </a:cxn>
                <a:cxn ang="0">
                  <a:pos x="connsiteX8570" y="connsiteY8570"/>
                </a:cxn>
                <a:cxn ang="0">
                  <a:pos x="connsiteX8571" y="connsiteY8571"/>
                </a:cxn>
                <a:cxn ang="0">
                  <a:pos x="connsiteX8572" y="connsiteY8572"/>
                </a:cxn>
                <a:cxn ang="0">
                  <a:pos x="connsiteX8573" y="connsiteY8573"/>
                </a:cxn>
                <a:cxn ang="0">
                  <a:pos x="connsiteX8574" y="connsiteY8574"/>
                </a:cxn>
                <a:cxn ang="0">
                  <a:pos x="connsiteX8575" y="connsiteY8575"/>
                </a:cxn>
                <a:cxn ang="0">
                  <a:pos x="connsiteX8576" y="connsiteY8576"/>
                </a:cxn>
                <a:cxn ang="0">
                  <a:pos x="connsiteX8577" y="connsiteY8577"/>
                </a:cxn>
                <a:cxn ang="0">
                  <a:pos x="connsiteX8578" y="connsiteY8578"/>
                </a:cxn>
                <a:cxn ang="0">
                  <a:pos x="connsiteX8579" y="connsiteY8579"/>
                </a:cxn>
                <a:cxn ang="0">
                  <a:pos x="connsiteX8580" y="connsiteY8580"/>
                </a:cxn>
                <a:cxn ang="0">
                  <a:pos x="connsiteX8581" y="connsiteY8581"/>
                </a:cxn>
                <a:cxn ang="0">
                  <a:pos x="connsiteX8582" y="connsiteY8582"/>
                </a:cxn>
                <a:cxn ang="0">
                  <a:pos x="connsiteX8583" y="connsiteY8583"/>
                </a:cxn>
                <a:cxn ang="0">
                  <a:pos x="connsiteX8584" y="connsiteY8584"/>
                </a:cxn>
                <a:cxn ang="0">
                  <a:pos x="connsiteX8585" y="connsiteY8585"/>
                </a:cxn>
                <a:cxn ang="0">
                  <a:pos x="connsiteX8586" y="connsiteY8586"/>
                </a:cxn>
                <a:cxn ang="0">
                  <a:pos x="connsiteX8587" y="connsiteY8587"/>
                </a:cxn>
                <a:cxn ang="0">
                  <a:pos x="connsiteX8588" y="connsiteY8588"/>
                </a:cxn>
                <a:cxn ang="0">
                  <a:pos x="connsiteX8589" y="connsiteY8589"/>
                </a:cxn>
                <a:cxn ang="0">
                  <a:pos x="connsiteX8590" y="connsiteY8590"/>
                </a:cxn>
                <a:cxn ang="0">
                  <a:pos x="connsiteX8591" y="connsiteY8591"/>
                </a:cxn>
                <a:cxn ang="0">
                  <a:pos x="connsiteX8592" y="connsiteY8592"/>
                </a:cxn>
                <a:cxn ang="0">
                  <a:pos x="connsiteX8593" y="connsiteY8593"/>
                </a:cxn>
                <a:cxn ang="0">
                  <a:pos x="connsiteX8594" y="connsiteY8594"/>
                </a:cxn>
                <a:cxn ang="0">
                  <a:pos x="connsiteX8595" y="connsiteY8595"/>
                </a:cxn>
                <a:cxn ang="0">
                  <a:pos x="connsiteX8596" y="connsiteY8596"/>
                </a:cxn>
                <a:cxn ang="0">
                  <a:pos x="connsiteX8597" y="connsiteY8597"/>
                </a:cxn>
                <a:cxn ang="0">
                  <a:pos x="connsiteX8598" y="connsiteY8598"/>
                </a:cxn>
                <a:cxn ang="0">
                  <a:pos x="connsiteX8599" y="connsiteY8599"/>
                </a:cxn>
                <a:cxn ang="0">
                  <a:pos x="connsiteX8600" y="connsiteY8600"/>
                </a:cxn>
                <a:cxn ang="0">
                  <a:pos x="connsiteX8601" y="connsiteY8601"/>
                </a:cxn>
                <a:cxn ang="0">
                  <a:pos x="connsiteX8602" y="connsiteY8602"/>
                </a:cxn>
                <a:cxn ang="0">
                  <a:pos x="connsiteX8603" y="connsiteY8603"/>
                </a:cxn>
                <a:cxn ang="0">
                  <a:pos x="connsiteX8604" y="connsiteY8604"/>
                </a:cxn>
                <a:cxn ang="0">
                  <a:pos x="connsiteX8605" y="connsiteY8605"/>
                </a:cxn>
                <a:cxn ang="0">
                  <a:pos x="connsiteX8606" y="connsiteY8606"/>
                </a:cxn>
                <a:cxn ang="0">
                  <a:pos x="connsiteX8607" y="connsiteY8607"/>
                </a:cxn>
                <a:cxn ang="0">
                  <a:pos x="connsiteX8608" y="connsiteY8608"/>
                </a:cxn>
                <a:cxn ang="0">
                  <a:pos x="connsiteX8609" y="connsiteY8609"/>
                </a:cxn>
                <a:cxn ang="0">
                  <a:pos x="connsiteX8610" y="connsiteY8610"/>
                </a:cxn>
                <a:cxn ang="0">
                  <a:pos x="connsiteX8611" y="connsiteY8611"/>
                </a:cxn>
                <a:cxn ang="0">
                  <a:pos x="connsiteX8612" y="connsiteY8612"/>
                </a:cxn>
                <a:cxn ang="0">
                  <a:pos x="connsiteX8613" y="connsiteY8613"/>
                </a:cxn>
                <a:cxn ang="0">
                  <a:pos x="connsiteX8614" y="connsiteY8614"/>
                </a:cxn>
                <a:cxn ang="0">
                  <a:pos x="connsiteX8615" y="connsiteY8615"/>
                </a:cxn>
                <a:cxn ang="0">
                  <a:pos x="connsiteX8616" y="connsiteY8616"/>
                </a:cxn>
                <a:cxn ang="0">
                  <a:pos x="connsiteX8617" y="connsiteY8617"/>
                </a:cxn>
                <a:cxn ang="0">
                  <a:pos x="connsiteX8618" y="connsiteY8618"/>
                </a:cxn>
                <a:cxn ang="0">
                  <a:pos x="connsiteX8619" y="connsiteY8619"/>
                </a:cxn>
                <a:cxn ang="0">
                  <a:pos x="connsiteX8620" y="connsiteY8620"/>
                </a:cxn>
                <a:cxn ang="0">
                  <a:pos x="connsiteX8621" y="connsiteY8621"/>
                </a:cxn>
                <a:cxn ang="0">
                  <a:pos x="connsiteX8622" y="connsiteY8622"/>
                </a:cxn>
                <a:cxn ang="0">
                  <a:pos x="connsiteX8623" y="connsiteY8623"/>
                </a:cxn>
                <a:cxn ang="0">
                  <a:pos x="connsiteX8624" y="connsiteY8624"/>
                </a:cxn>
                <a:cxn ang="0">
                  <a:pos x="connsiteX8625" y="connsiteY8625"/>
                </a:cxn>
                <a:cxn ang="0">
                  <a:pos x="connsiteX8626" y="connsiteY8626"/>
                </a:cxn>
                <a:cxn ang="0">
                  <a:pos x="connsiteX8627" y="connsiteY8627"/>
                </a:cxn>
                <a:cxn ang="0">
                  <a:pos x="connsiteX8628" y="connsiteY8628"/>
                </a:cxn>
                <a:cxn ang="0">
                  <a:pos x="connsiteX8629" y="connsiteY8629"/>
                </a:cxn>
                <a:cxn ang="0">
                  <a:pos x="connsiteX8630" y="connsiteY8630"/>
                </a:cxn>
                <a:cxn ang="0">
                  <a:pos x="connsiteX8631" y="connsiteY8631"/>
                </a:cxn>
                <a:cxn ang="0">
                  <a:pos x="connsiteX8632" y="connsiteY8632"/>
                </a:cxn>
                <a:cxn ang="0">
                  <a:pos x="connsiteX8633" y="connsiteY8633"/>
                </a:cxn>
                <a:cxn ang="0">
                  <a:pos x="connsiteX8634" y="connsiteY8634"/>
                </a:cxn>
                <a:cxn ang="0">
                  <a:pos x="connsiteX8635" y="connsiteY8635"/>
                </a:cxn>
                <a:cxn ang="0">
                  <a:pos x="connsiteX8636" y="connsiteY8636"/>
                </a:cxn>
                <a:cxn ang="0">
                  <a:pos x="connsiteX8637" y="connsiteY8637"/>
                </a:cxn>
                <a:cxn ang="0">
                  <a:pos x="connsiteX8638" y="connsiteY8638"/>
                </a:cxn>
                <a:cxn ang="0">
                  <a:pos x="connsiteX8639" y="connsiteY8639"/>
                </a:cxn>
                <a:cxn ang="0">
                  <a:pos x="connsiteX8640" y="connsiteY8640"/>
                </a:cxn>
                <a:cxn ang="0">
                  <a:pos x="connsiteX8641" y="connsiteY8641"/>
                </a:cxn>
                <a:cxn ang="0">
                  <a:pos x="connsiteX8642" y="connsiteY8642"/>
                </a:cxn>
                <a:cxn ang="0">
                  <a:pos x="connsiteX8643" y="connsiteY8643"/>
                </a:cxn>
                <a:cxn ang="0">
                  <a:pos x="connsiteX8644" y="connsiteY8644"/>
                </a:cxn>
                <a:cxn ang="0">
                  <a:pos x="connsiteX8645" y="connsiteY8645"/>
                </a:cxn>
                <a:cxn ang="0">
                  <a:pos x="connsiteX8646" y="connsiteY8646"/>
                </a:cxn>
                <a:cxn ang="0">
                  <a:pos x="connsiteX8647" y="connsiteY8647"/>
                </a:cxn>
                <a:cxn ang="0">
                  <a:pos x="connsiteX8648" y="connsiteY8648"/>
                </a:cxn>
                <a:cxn ang="0">
                  <a:pos x="connsiteX8649" y="connsiteY8649"/>
                </a:cxn>
                <a:cxn ang="0">
                  <a:pos x="connsiteX8650" y="connsiteY8650"/>
                </a:cxn>
                <a:cxn ang="0">
                  <a:pos x="connsiteX8651" y="connsiteY8651"/>
                </a:cxn>
                <a:cxn ang="0">
                  <a:pos x="connsiteX8652" y="connsiteY8652"/>
                </a:cxn>
                <a:cxn ang="0">
                  <a:pos x="connsiteX8653" y="connsiteY8653"/>
                </a:cxn>
                <a:cxn ang="0">
                  <a:pos x="connsiteX8654" y="connsiteY8654"/>
                </a:cxn>
                <a:cxn ang="0">
                  <a:pos x="connsiteX8655" y="connsiteY8655"/>
                </a:cxn>
                <a:cxn ang="0">
                  <a:pos x="connsiteX8656" y="connsiteY8656"/>
                </a:cxn>
                <a:cxn ang="0">
                  <a:pos x="connsiteX8657" y="connsiteY8657"/>
                </a:cxn>
                <a:cxn ang="0">
                  <a:pos x="connsiteX8658" y="connsiteY8658"/>
                </a:cxn>
                <a:cxn ang="0">
                  <a:pos x="connsiteX8659" y="connsiteY8659"/>
                </a:cxn>
                <a:cxn ang="0">
                  <a:pos x="connsiteX8660" y="connsiteY8660"/>
                </a:cxn>
                <a:cxn ang="0">
                  <a:pos x="connsiteX8661" y="connsiteY8661"/>
                </a:cxn>
                <a:cxn ang="0">
                  <a:pos x="connsiteX8662" y="connsiteY8662"/>
                </a:cxn>
                <a:cxn ang="0">
                  <a:pos x="connsiteX8663" y="connsiteY8663"/>
                </a:cxn>
                <a:cxn ang="0">
                  <a:pos x="connsiteX8664" y="connsiteY8664"/>
                </a:cxn>
                <a:cxn ang="0">
                  <a:pos x="connsiteX8665" y="connsiteY8665"/>
                </a:cxn>
                <a:cxn ang="0">
                  <a:pos x="connsiteX8666" y="connsiteY8666"/>
                </a:cxn>
                <a:cxn ang="0">
                  <a:pos x="connsiteX8667" y="connsiteY8667"/>
                </a:cxn>
                <a:cxn ang="0">
                  <a:pos x="connsiteX8668" y="connsiteY8668"/>
                </a:cxn>
                <a:cxn ang="0">
                  <a:pos x="connsiteX8669" y="connsiteY8669"/>
                </a:cxn>
                <a:cxn ang="0">
                  <a:pos x="connsiteX8670" y="connsiteY8670"/>
                </a:cxn>
                <a:cxn ang="0">
                  <a:pos x="connsiteX8671" y="connsiteY8671"/>
                </a:cxn>
                <a:cxn ang="0">
                  <a:pos x="connsiteX8672" y="connsiteY8672"/>
                </a:cxn>
                <a:cxn ang="0">
                  <a:pos x="connsiteX8673" y="connsiteY8673"/>
                </a:cxn>
                <a:cxn ang="0">
                  <a:pos x="connsiteX8674" y="connsiteY8674"/>
                </a:cxn>
                <a:cxn ang="0">
                  <a:pos x="connsiteX8675" y="connsiteY8675"/>
                </a:cxn>
                <a:cxn ang="0">
                  <a:pos x="connsiteX8676" y="connsiteY8676"/>
                </a:cxn>
                <a:cxn ang="0">
                  <a:pos x="connsiteX8677" y="connsiteY8677"/>
                </a:cxn>
                <a:cxn ang="0">
                  <a:pos x="connsiteX8678" y="connsiteY8678"/>
                </a:cxn>
                <a:cxn ang="0">
                  <a:pos x="connsiteX8679" y="connsiteY8679"/>
                </a:cxn>
                <a:cxn ang="0">
                  <a:pos x="connsiteX8680" y="connsiteY8680"/>
                </a:cxn>
                <a:cxn ang="0">
                  <a:pos x="connsiteX8681" y="connsiteY8681"/>
                </a:cxn>
                <a:cxn ang="0">
                  <a:pos x="connsiteX8682" y="connsiteY8682"/>
                </a:cxn>
                <a:cxn ang="0">
                  <a:pos x="connsiteX8683" y="connsiteY8683"/>
                </a:cxn>
                <a:cxn ang="0">
                  <a:pos x="connsiteX8684" y="connsiteY8684"/>
                </a:cxn>
                <a:cxn ang="0">
                  <a:pos x="connsiteX8685" y="connsiteY8685"/>
                </a:cxn>
                <a:cxn ang="0">
                  <a:pos x="connsiteX8686" y="connsiteY8686"/>
                </a:cxn>
                <a:cxn ang="0">
                  <a:pos x="connsiteX8687" y="connsiteY8687"/>
                </a:cxn>
                <a:cxn ang="0">
                  <a:pos x="connsiteX8688" y="connsiteY8688"/>
                </a:cxn>
                <a:cxn ang="0">
                  <a:pos x="connsiteX8689" y="connsiteY8689"/>
                </a:cxn>
                <a:cxn ang="0">
                  <a:pos x="connsiteX8690" y="connsiteY8690"/>
                </a:cxn>
                <a:cxn ang="0">
                  <a:pos x="connsiteX8691" y="connsiteY8691"/>
                </a:cxn>
                <a:cxn ang="0">
                  <a:pos x="connsiteX8692" y="connsiteY8692"/>
                </a:cxn>
                <a:cxn ang="0">
                  <a:pos x="connsiteX8693" y="connsiteY8693"/>
                </a:cxn>
                <a:cxn ang="0">
                  <a:pos x="connsiteX8694" y="connsiteY8694"/>
                </a:cxn>
                <a:cxn ang="0">
                  <a:pos x="connsiteX8695" y="connsiteY8695"/>
                </a:cxn>
                <a:cxn ang="0">
                  <a:pos x="connsiteX8696" y="connsiteY8696"/>
                </a:cxn>
                <a:cxn ang="0">
                  <a:pos x="connsiteX8697" y="connsiteY8697"/>
                </a:cxn>
                <a:cxn ang="0">
                  <a:pos x="connsiteX8698" y="connsiteY8698"/>
                </a:cxn>
                <a:cxn ang="0">
                  <a:pos x="connsiteX8699" y="connsiteY8699"/>
                </a:cxn>
                <a:cxn ang="0">
                  <a:pos x="connsiteX8700" y="connsiteY8700"/>
                </a:cxn>
                <a:cxn ang="0">
                  <a:pos x="connsiteX8701" y="connsiteY8701"/>
                </a:cxn>
                <a:cxn ang="0">
                  <a:pos x="connsiteX8702" y="connsiteY8702"/>
                </a:cxn>
                <a:cxn ang="0">
                  <a:pos x="connsiteX8703" y="connsiteY8703"/>
                </a:cxn>
                <a:cxn ang="0">
                  <a:pos x="connsiteX8704" y="connsiteY8704"/>
                </a:cxn>
                <a:cxn ang="0">
                  <a:pos x="connsiteX8705" y="connsiteY8705"/>
                </a:cxn>
                <a:cxn ang="0">
                  <a:pos x="connsiteX8706" y="connsiteY8706"/>
                </a:cxn>
                <a:cxn ang="0">
                  <a:pos x="connsiteX8707" y="connsiteY8707"/>
                </a:cxn>
                <a:cxn ang="0">
                  <a:pos x="connsiteX8708" y="connsiteY8708"/>
                </a:cxn>
                <a:cxn ang="0">
                  <a:pos x="connsiteX8709" y="connsiteY8709"/>
                </a:cxn>
                <a:cxn ang="0">
                  <a:pos x="connsiteX8710" y="connsiteY8710"/>
                </a:cxn>
                <a:cxn ang="0">
                  <a:pos x="connsiteX8711" y="connsiteY8711"/>
                </a:cxn>
                <a:cxn ang="0">
                  <a:pos x="connsiteX8712" y="connsiteY8712"/>
                </a:cxn>
                <a:cxn ang="0">
                  <a:pos x="connsiteX8713" y="connsiteY8713"/>
                </a:cxn>
                <a:cxn ang="0">
                  <a:pos x="connsiteX8714" y="connsiteY8714"/>
                </a:cxn>
                <a:cxn ang="0">
                  <a:pos x="connsiteX8715" y="connsiteY8715"/>
                </a:cxn>
                <a:cxn ang="0">
                  <a:pos x="connsiteX8716" y="connsiteY8716"/>
                </a:cxn>
                <a:cxn ang="0">
                  <a:pos x="connsiteX8717" y="connsiteY8717"/>
                </a:cxn>
                <a:cxn ang="0">
                  <a:pos x="connsiteX8718" y="connsiteY8718"/>
                </a:cxn>
                <a:cxn ang="0">
                  <a:pos x="connsiteX8719" y="connsiteY8719"/>
                </a:cxn>
                <a:cxn ang="0">
                  <a:pos x="connsiteX8720" y="connsiteY8720"/>
                </a:cxn>
                <a:cxn ang="0">
                  <a:pos x="connsiteX8721" y="connsiteY8721"/>
                </a:cxn>
                <a:cxn ang="0">
                  <a:pos x="connsiteX8722" y="connsiteY8722"/>
                </a:cxn>
                <a:cxn ang="0">
                  <a:pos x="connsiteX8723" y="connsiteY8723"/>
                </a:cxn>
                <a:cxn ang="0">
                  <a:pos x="connsiteX8724" y="connsiteY8724"/>
                </a:cxn>
                <a:cxn ang="0">
                  <a:pos x="connsiteX8725" y="connsiteY8725"/>
                </a:cxn>
                <a:cxn ang="0">
                  <a:pos x="connsiteX8726" y="connsiteY8726"/>
                </a:cxn>
                <a:cxn ang="0">
                  <a:pos x="connsiteX8727" y="connsiteY8727"/>
                </a:cxn>
                <a:cxn ang="0">
                  <a:pos x="connsiteX8728" y="connsiteY8728"/>
                </a:cxn>
                <a:cxn ang="0">
                  <a:pos x="connsiteX8729" y="connsiteY8729"/>
                </a:cxn>
                <a:cxn ang="0">
                  <a:pos x="connsiteX8730" y="connsiteY8730"/>
                </a:cxn>
                <a:cxn ang="0">
                  <a:pos x="connsiteX8731" y="connsiteY8731"/>
                </a:cxn>
                <a:cxn ang="0">
                  <a:pos x="connsiteX8732" y="connsiteY8732"/>
                </a:cxn>
                <a:cxn ang="0">
                  <a:pos x="connsiteX8733" y="connsiteY8733"/>
                </a:cxn>
                <a:cxn ang="0">
                  <a:pos x="connsiteX8734" y="connsiteY8734"/>
                </a:cxn>
                <a:cxn ang="0">
                  <a:pos x="connsiteX8735" y="connsiteY8735"/>
                </a:cxn>
                <a:cxn ang="0">
                  <a:pos x="connsiteX8736" y="connsiteY8736"/>
                </a:cxn>
                <a:cxn ang="0">
                  <a:pos x="connsiteX8737" y="connsiteY8737"/>
                </a:cxn>
                <a:cxn ang="0">
                  <a:pos x="connsiteX8738" y="connsiteY8738"/>
                </a:cxn>
                <a:cxn ang="0">
                  <a:pos x="connsiteX8739" y="connsiteY8739"/>
                </a:cxn>
                <a:cxn ang="0">
                  <a:pos x="connsiteX8740" y="connsiteY8740"/>
                </a:cxn>
                <a:cxn ang="0">
                  <a:pos x="connsiteX8741" y="connsiteY8741"/>
                </a:cxn>
                <a:cxn ang="0">
                  <a:pos x="connsiteX8742" y="connsiteY8742"/>
                </a:cxn>
                <a:cxn ang="0">
                  <a:pos x="connsiteX8743" y="connsiteY8743"/>
                </a:cxn>
                <a:cxn ang="0">
                  <a:pos x="connsiteX8744" y="connsiteY8744"/>
                </a:cxn>
                <a:cxn ang="0">
                  <a:pos x="connsiteX8745" y="connsiteY8745"/>
                </a:cxn>
                <a:cxn ang="0">
                  <a:pos x="connsiteX8746" y="connsiteY8746"/>
                </a:cxn>
                <a:cxn ang="0">
                  <a:pos x="connsiteX8747" y="connsiteY8747"/>
                </a:cxn>
                <a:cxn ang="0">
                  <a:pos x="connsiteX8748" y="connsiteY8748"/>
                </a:cxn>
                <a:cxn ang="0">
                  <a:pos x="connsiteX8749" y="connsiteY8749"/>
                </a:cxn>
                <a:cxn ang="0">
                  <a:pos x="connsiteX8750" y="connsiteY8750"/>
                </a:cxn>
                <a:cxn ang="0">
                  <a:pos x="connsiteX8751" y="connsiteY8751"/>
                </a:cxn>
                <a:cxn ang="0">
                  <a:pos x="connsiteX8752" y="connsiteY8752"/>
                </a:cxn>
                <a:cxn ang="0">
                  <a:pos x="connsiteX8753" y="connsiteY8753"/>
                </a:cxn>
                <a:cxn ang="0">
                  <a:pos x="connsiteX8754" y="connsiteY8754"/>
                </a:cxn>
                <a:cxn ang="0">
                  <a:pos x="connsiteX8755" y="connsiteY8755"/>
                </a:cxn>
                <a:cxn ang="0">
                  <a:pos x="connsiteX8756" y="connsiteY8756"/>
                </a:cxn>
                <a:cxn ang="0">
                  <a:pos x="connsiteX8757" y="connsiteY8757"/>
                </a:cxn>
                <a:cxn ang="0">
                  <a:pos x="connsiteX8758" y="connsiteY8758"/>
                </a:cxn>
                <a:cxn ang="0">
                  <a:pos x="connsiteX8759" y="connsiteY8759"/>
                </a:cxn>
                <a:cxn ang="0">
                  <a:pos x="connsiteX8760" y="connsiteY8760"/>
                </a:cxn>
                <a:cxn ang="0">
                  <a:pos x="connsiteX8761" y="connsiteY8761"/>
                </a:cxn>
                <a:cxn ang="0">
                  <a:pos x="connsiteX8762" y="connsiteY8762"/>
                </a:cxn>
                <a:cxn ang="0">
                  <a:pos x="connsiteX8763" y="connsiteY8763"/>
                </a:cxn>
                <a:cxn ang="0">
                  <a:pos x="connsiteX8764" y="connsiteY8764"/>
                </a:cxn>
                <a:cxn ang="0">
                  <a:pos x="connsiteX8765" y="connsiteY8765"/>
                </a:cxn>
                <a:cxn ang="0">
                  <a:pos x="connsiteX8766" y="connsiteY8766"/>
                </a:cxn>
                <a:cxn ang="0">
                  <a:pos x="connsiteX8767" y="connsiteY8767"/>
                </a:cxn>
                <a:cxn ang="0">
                  <a:pos x="connsiteX8768" y="connsiteY8768"/>
                </a:cxn>
                <a:cxn ang="0">
                  <a:pos x="connsiteX8769" y="connsiteY8769"/>
                </a:cxn>
                <a:cxn ang="0">
                  <a:pos x="connsiteX8770" y="connsiteY8770"/>
                </a:cxn>
                <a:cxn ang="0">
                  <a:pos x="connsiteX8771" y="connsiteY8771"/>
                </a:cxn>
                <a:cxn ang="0">
                  <a:pos x="connsiteX8772" y="connsiteY8772"/>
                </a:cxn>
                <a:cxn ang="0">
                  <a:pos x="connsiteX8773" y="connsiteY8773"/>
                </a:cxn>
                <a:cxn ang="0">
                  <a:pos x="connsiteX8774" y="connsiteY8774"/>
                </a:cxn>
                <a:cxn ang="0">
                  <a:pos x="connsiteX8775" y="connsiteY8775"/>
                </a:cxn>
                <a:cxn ang="0">
                  <a:pos x="connsiteX8776" y="connsiteY8776"/>
                </a:cxn>
                <a:cxn ang="0">
                  <a:pos x="connsiteX8777" y="connsiteY8777"/>
                </a:cxn>
                <a:cxn ang="0">
                  <a:pos x="connsiteX8778" y="connsiteY8778"/>
                </a:cxn>
                <a:cxn ang="0">
                  <a:pos x="connsiteX8779" y="connsiteY8779"/>
                </a:cxn>
                <a:cxn ang="0">
                  <a:pos x="connsiteX8780" y="connsiteY8780"/>
                </a:cxn>
                <a:cxn ang="0">
                  <a:pos x="connsiteX8781" y="connsiteY8781"/>
                </a:cxn>
                <a:cxn ang="0">
                  <a:pos x="connsiteX8782" y="connsiteY8782"/>
                </a:cxn>
                <a:cxn ang="0">
                  <a:pos x="connsiteX8783" y="connsiteY8783"/>
                </a:cxn>
                <a:cxn ang="0">
                  <a:pos x="connsiteX8784" y="connsiteY8784"/>
                </a:cxn>
                <a:cxn ang="0">
                  <a:pos x="connsiteX8785" y="connsiteY8785"/>
                </a:cxn>
                <a:cxn ang="0">
                  <a:pos x="connsiteX8786" y="connsiteY8786"/>
                </a:cxn>
                <a:cxn ang="0">
                  <a:pos x="connsiteX8787" y="connsiteY8787"/>
                </a:cxn>
                <a:cxn ang="0">
                  <a:pos x="connsiteX8788" y="connsiteY8788"/>
                </a:cxn>
                <a:cxn ang="0">
                  <a:pos x="connsiteX8789" y="connsiteY8789"/>
                </a:cxn>
                <a:cxn ang="0">
                  <a:pos x="connsiteX8790" y="connsiteY8790"/>
                </a:cxn>
                <a:cxn ang="0">
                  <a:pos x="connsiteX8791" y="connsiteY8791"/>
                </a:cxn>
                <a:cxn ang="0">
                  <a:pos x="connsiteX8792" y="connsiteY8792"/>
                </a:cxn>
                <a:cxn ang="0">
                  <a:pos x="connsiteX8793" y="connsiteY8793"/>
                </a:cxn>
                <a:cxn ang="0">
                  <a:pos x="connsiteX8794" y="connsiteY8794"/>
                </a:cxn>
                <a:cxn ang="0">
                  <a:pos x="connsiteX8795" y="connsiteY8795"/>
                </a:cxn>
                <a:cxn ang="0">
                  <a:pos x="connsiteX8796" y="connsiteY8796"/>
                </a:cxn>
                <a:cxn ang="0">
                  <a:pos x="connsiteX8797" y="connsiteY8797"/>
                </a:cxn>
                <a:cxn ang="0">
                  <a:pos x="connsiteX8798" y="connsiteY8798"/>
                </a:cxn>
                <a:cxn ang="0">
                  <a:pos x="connsiteX8799" y="connsiteY8799"/>
                </a:cxn>
                <a:cxn ang="0">
                  <a:pos x="connsiteX8800" y="connsiteY8800"/>
                </a:cxn>
                <a:cxn ang="0">
                  <a:pos x="connsiteX8801" y="connsiteY8801"/>
                </a:cxn>
                <a:cxn ang="0">
                  <a:pos x="connsiteX8802" y="connsiteY8802"/>
                </a:cxn>
                <a:cxn ang="0">
                  <a:pos x="connsiteX8803" y="connsiteY8803"/>
                </a:cxn>
                <a:cxn ang="0">
                  <a:pos x="connsiteX8804" y="connsiteY8804"/>
                </a:cxn>
                <a:cxn ang="0">
                  <a:pos x="connsiteX8805" y="connsiteY8805"/>
                </a:cxn>
                <a:cxn ang="0">
                  <a:pos x="connsiteX8806" y="connsiteY8806"/>
                </a:cxn>
                <a:cxn ang="0">
                  <a:pos x="connsiteX8807" y="connsiteY8807"/>
                </a:cxn>
                <a:cxn ang="0">
                  <a:pos x="connsiteX8808" y="connsiteY8808"/>
                </a:cxn>
                <a:cxn ang="0">
                  <a:pos x="connsiteX8809" y="connsiteY8809"/>
                </a:cxn>
                <a:cxn ang="0">
                  <a:pos x="connsiteX8810" y="connsiteY8810"/>
                </a:cxn>
                <a:cxn ang="0">
                  <a:pos x="connsiteX8811" y="connsiteY8811"/>
                </a:cxn>
                <a:cxn ang="0">
                  <a:pos x="connsiteX8812" y="connsiteY8812"/>
                </a:cxn>
                <a:cxn ang="0">
                  <a:pos x="connsiteX8813" y="connsiteY8813"/>
                </a:cxn>
                <a:cxn ang="0">
                  <a:pos x="connsiteX8814" y="connsiteY8814"/>
                </a:cxn>
                <a:cxn ang="0">
                  <a:pos x="connsiteX8815" y="connsiteY8815"/>
                </a:cxn>
                <a:cxn ang="0">
                  <a:pos x="connsiteX8816" y="connsiteY8816"/>
                </a:cxn>
                <a:cxn ang="0">
                  <a:pos x="connsiteX8817" y="connsiteY8817"/>
                </a:cxn>
                <a:cxn ang="0">
                  <a:pos x="connsiteX8818" y="connsiteY8818"/>
                </a:cxn>
                <a:cxn ang="0">
                  <a:pos x="connsiteX8819" y="connsiteY8819"/>
                </a:cxn>
                <a:cxn ang="0">
                  <a:pos x="connsiteX8820" y="connsiteY8820"/>
                </a:cxn>
                <a:cxn ang="0">
                  <a:pos x="connsiteX8821" y="connsiteY8821"/>
                </a:cxn>
                <a:cxn ang="0">
                  <a:pos x="connsiteX8822" y="connsiteY8822"/>
                </a:cxn>
                <a:cxn ang="0">
                  <a:pos x="connsiteX8823" y="connsiteY8823"/>
                </a:cxn>
                <a:cxn ang="0">
                  <a:pos x="connsiteX8824" y="connsiteY8824"/>
                </a:cxn>
                <a:cxn ang="0">
                  <a:pos x="connsiteX8825" y="connsiteY8825"/>
                </a:cxn>
                <a:cxn ang="0">
                  <a:pos x="connsiteX8826" y="connsiteY8826"/>
                </a:cxn>
                <a:cxn ang="0">
                  <a:pos x="connsiteX8827" y="connsiteY8827"/>
                </a:cxn>
                <a:cxn ang="0">
                  <a:pos x="connsiteX8828" y="connsiteY8828"/>
                </a:cxn>
                <a:cxn ang="0">
                  <a:pos x="connsiteX8829" y="connsiteY8829"/>
                </a:cxn>
                <a:cxn ang="0">
                  <a:pos x="connsiteX8830" y="connsiteY8830"/>
                </a:cxn>
                <a:cxn ang="0">
                  <a:pos x="connsiteX8831" y="connsiteY8831"/>
                </a:cxn>
                <a:cxn ang="0">
                  <a:pos x="connsiteX8832" y="connsiteY8832"/>
                </a:cxn>
                <a:cxn ang="0">
                  <a:pos x="connsiteX8833" y="connsiteY8833"/>
                </a:cxn>
                <a:cxn ang="0">
                  <a:pos x="connsiteX8834" y="connsiteY8834"/>
                </a:cxn>
                <a:cxn ang="0">
                  <a:pos x="connsiteX8835" y="connsiteY8835"/>
                </a:cxn>
                <a:cxn ang="0">
                  <a:pos x="connsiteX8836" y="connsiteY8836"/>
                </a:cxn>
                <a:cxn ang="0">
                  <a:pos x="connsiteX8837" y="connsiteY8837"/>
                </a:cxn>
                <a:cxn ang="0">
                  <a:pos x="connsiteX8838" y="connsiteY8838"/>
                </a:cxn>
                <a:cxn ang="0">
                  <a:pos x="connsiteX8839" y="connsiteY8839"/>
                </a:cxn>
                <a:cxn ang="0">
                  <a:pos x="connsiteX8840" y="connsiteY8840"/>
                </a:cxn>
                <a:cxn ang="0">
                  <a:pos x="connsiteX8841" y="connsiteY8841"/>
                </a:cxn>
                <a:cxn ang="0">
                  <a:pos x="connsiteX8842" y="connsiteY8842"/>
                </a:cxn>
                <a:cxn ang="0">
                  <a:pos x="connsiteX8843" y="connsiteY8843"/>
                </a:cxn>
                <a:cxn ang="0">
                  <a:pos x="connsiteX8844" y="connsiteY8844"/>
                </a:cxn>
                <a:cxn ang="0">
                  <a:pos x="connsiteX8845" y="connsiteY8845"/>
                </a:cxn>
                <a:cxn ang="0">
                  <a:pos x="connsiteX8846" y="connsiteY8846"/>
                </a:cxn>
                <a:cxn ang="0">
                  <a:pos x="connsiteX8847" y="connsiteY8847"/>
                </a:cxn>
                <a:cxn ang="0">
                  <a:pos x="connsiteX8848" y="connsiteY8848"/>
                </a:cxn>
                <a:cxn ang="0">
                  <a:pos x="connsiteX8849" y="connsiteY8849"/>
                </a:cxn>
                <a:cxn ang="0">
                  <a:pos x="connsiteX8850" y="connsiteY8850"/>
                </a:cxn>
                <a:cxn ang="0">
                  <a:pos x="connsiteX8851" y="connsiteY8851"/>
                </a:cxn>
                <a:cxn ang="0">
                  <a:pos x="connsiteX8852" y="connsiteY8852"/>
                </a:cxn>
                <a:cxn ang="0">
                  <a:pos x="connsiteX8853" y="connsiteY8853"/>
                </a:cxn>
                <a:cxn ang="0">
                  <a:pos x="connsiteX8854" y="connsiteY8854"/>
                </a:cxn>
                <a:cxn ang="0">
                  <a:pos x="connsiteX8855" y="connsiteY8855"/>
                </a:cxn>
                <a:cxn ang="0">
                  <a:pos x="connsiteX8856" y="connsiteY8856"/>
                </a:cxn>
                <a:cxn ang="0">
                  <a:pos x="connsiteX8857" y="connsiteY8857"/>
                </a:cxn>
                <a:cxn ang="0">
                  <a:pos x="connsiteX8858" y="connsiteY8858"/>
                </a:cxn>
                <a:cxn ang="0">
                  <a:pos x="connsiteX8859" y="connsiteY8859"/>
                </a:cxn>
                <a:cxn ang="0">
                  <a:pos x="connsiteX8860" y="connsiteY8860"/>
                </a:cxn>
                <a:cxn ang="0">
                  <a:pos x="connsiteX8861" y="connsiteY8861"/>
                </a:cxn>
                <a:cxn ang="0">
                  <a:pos x="connsiteX8862" y="connsiteY8862"/>
                </a:cxn>
                <a:cxn ang="0">
                  <a:pos x="connsiteX8863" y="connsiteY8863"/>
                </a:cxn>
                <a:cxn ang="0">
                  <a:pos x="connsiteX8864" y="connsiteY8864"/>
                </a:cxn>
                <a:cxn ang="0">
                  <a:pos x="connsiteX8865" y="connsiteY8865"/>
                </a:cxn>
                <a:cxn ang="0">
                  <a:pos x="connsiteX8866" y="connsiteY8866"/>
                </a:cxn>
                <a:cxn ang="0">
                  <a:pos x="connsiteX8867" y="connsiteY8867"/>
                </a:cxn>
                <a:cxn ang="0">
                  <a:pos x="connsiteX8868" y="connsiteY8868"/>
                </a:cxn>
                <a:cxn ang="0">
                  <a:pos x="connsiteX8869" y="connsiteY8869"/>
                </a:cxn>
                <a:cxn ang="0">
                  <a:pos x="connsiteX8870" y="connsiteY8870"/>
                </a:cxn>
                <a:cxn ang="0">
                  <a:pos x="connsiteX8871" y="connsiteY8871"/>
                </a:cxn>
                <a:cxn ang="0">
                  <a:pos x="connsiteX8872" y="connsiteY8872"/>
                </a:cxn>
                <a:cxn ang="0">
                  <a:pos x="connsiteX8873" y="connsiteY8873"/>
                </a:cxn>
                <a:cxn ang="0">
                  <a:pos x="connsiteX8874" y="connsiteY8874"/>
                </a:cxn>
                <a:cxn ang="0">
                  <a:pos x="connsiteX8875" y="connsiteY8875"/>
                </a:cxn>
                <a:cxn ang="0">
                  <a:pos x="connsiteX8876" y="connsiteY8876"/>
                </a:cxn>
                <a:cxn ang="0">
                  <a:pos x="connsiteX8877" y="connsiteY8877"/>
                </a:cxn>
                <a:cxn ang="0">
                  <a:pos x="connsiteX8878" y="connsiteY8878"/>
                </a:cxn>
                <a:cxn ang="0">
                  <a:pos x="connsiteX8879" y="connsiteY8879"/>
                </a:cxn>
                <a:cxn ang="0">
                  <a:pos x="connsiteX8880" y="connsiteY8880"/>
                </a:cxn>
                <a:cxn ang="0">
                  <a:pos x="connsiteX8881" y="connsiteY8881"/>
                </a:cxn>
                <a:cxn ang="0">
                  <a:pos x="connsiteX8882" y="connsiteY8882"/>
                </a:cxn>
                <a:cxn ang="0">
                  <a:pos x="connsiteX8883" y="connsiteY8883"/>
                </a:cxn>
                <a:cxn ang="0">
                  <a:pos x="connsiteX8884" y="connsiteY8884"/>
                </a:cxn>
                <a:cxn ang="0">
                  <a:pos x="connsiteX8885" y="connsiteY8885"/>
                </a:cxn>
                <a:cxn ang="0">
                  <a:pos x="connsiteX8886" y="connsiteY8886"/>
                </a:cxn>
                <a:cxn ang="0">
                  <a:pos x="connsiteX8887" y="connsiteY8887"/>
                </a:cxn>
                <a:cxn ang="0">
                  <a:pos x="connsiteX8888" y="connsiteY8888"/>
                </a:cxn>
                <a:cxn ang="0">
                  <a:pos x="connsiteX8889" y="connsiteY8889"/>
                </a:cxn>
                <a:cxn ang="0">
                  <a:pos x="connsiteX8890" y="connsiteY8890"/>
                </a:cxn>
                <a:cxn ang="0">
                  <a:pos x="connsiteX8891" y="connsiteY8891"/>
                </a:cxn>
                <a:cxn ang="0">
                  <a:pos x="connsiteX8892" y="connsiteY8892"/>
                </a:cxn>
                <a:cxn ang="0">
                  <a:pos x="connsiteX8893" y="connsiteY8893"/>
                </a:cxn>
                <a:cxn ang="0">
                  <a:pos x="connsiteX8894" y="connsiteY8894"/>
                </a:cxn>
                <a:cxn ang="0">
                  <a:pos x="connsiteX8895" y="connsiteY8895"/>
                </a:cxn>
                <a:cxn ang="0">
                  <a:pos x="connsiteX8896" y="connsiteY8896"/>
                </a:cxn>
                <a:cxn ang="0">
                  <a:pos x="connsiteX8897" y="connsiteY8897"/>
                </a:cxn>
                <a:cxn ang="0">
                  <a:pos x="connsiteX8898" y="connsiteY8898"/>
                </a:cxn>
                <a:cxn ang="0">
                  <a:pos x="connsiteX8899" y="connsiteY8899"/>
                </a:cxn>
                <a:cxn ang="0">
                  <a:pos x="connsiteX8900" y="connsiteY8900"/>
                </a:cxn>
                <a:cxn ang="0">
                  <a:pos x="connsiteX8901" y="connsiteY8901"/>
                </a:cxn>
                <a:cxn ang="0">
                  <a:pos x="connsiteX8902" y="connsiteY8902"/>
                </a:cxn>
                <a:cxn ang="0">
                  <a:pos x="connsiteX8903" y="connsiteY8903"/>
                </a:cxn>
                <a:cxn ang="0">
                  <a:pos x="connsiteX8904" y="connsiteY8904"/>
                </a:cxn>
                <a:cxn ang="0">
                  <a:pos x="connsiteX8905" y="connsiteY8905"/>
                </a:cxn>
                <a:cxn ang="0">
                  <a:pos x="connsiteX8906" y="connsiteY8906"/>
                </a:cxn>
                <a:cxn ang="0">
                  <a:pos x="connsiteX8907" y="connsiteY8907"/>
                </a:cxn>
                <a:cxn ang="0">
                  <a:pos x="connsiteX8908" y="connsiteY8908"/>
                </a:cxn>
                <a:cxn ang="0">
                  <a:pos x="connsiteX8909" y="connsiteY8909"/>
                </a:cxn>
                <a:cxn ang="0">
                  <a:pos x="connsiteX8910" y="connsiteY8910"/>
                </a:cxn>
                <a:cxn ang="0">
                  <a:pos x="connsiteX8911" y="connsiteY8911"/>
                </a:cxn>
                <a:cxn ang="0">
                  <a:pos x="connsiteX8912" y="connsiteY8912"/>
                </a:cxn>
                <a:cxn ang="0">
                  <a:pos x="connsiteX8913" y="connsiteY8913"/>
                </a:cxn>
                <a:cxn ang="0">
                  <a:pos x="connsiteX8914" y="connsiteY8914"/>
                </a:cxn>
                <a:cxn ang="0">
                  <a:pos x="connsiteX8915" y="connsiteY8915"/>
                </a:cxn>
                <a:cxn ang="0">
                  <a:pos x="connsiteX8916" y="connsiteY8916"/>
                </a:cxn>
                <a:cxn ang="0">
                  <a:pos x="connsiteX8917" y="connsiteY8917"/>
                </a:cxn>
                <a:cxn ang="0">
                  <a:pos x="connsiteX8918" y="connsiteY8918"/>
                </a:cxn>
                <a:cxn ang="0">
                  <a:pos x="connsiteX8919" y="connsiteY8919"/>
                </a:cxn>
                <a:cxn ang="0">
                  <a:pos x="connsiteX8920" y="connsiteY8920"/>
                </a:cxn>
                <a:cxn ang="0">
                  <a:pos x="connsiteX8921" y="connsiteY8921"/>
                </a:cxn>
                <a:cxn ang="0">
                  <a:pos x="connsiteX8922" y="connsiteY8922"/>
                </a:cxn>
                <a:cxn ang="0">
                  <a:pos x="connsiteX8923" y="connsiteY8923"/>
                </a:cxn>
                <a:cxn ang="0">
                  <a:pos x="connsiteX8924" y="connsiteY8924"/>
                </a:cxn>
                <a:cxn ang="0">
                  <a:pos x="connsiteX8925" y="connsiteY8925"/>
                </a:cxn>
                <a:cxn ang="0">
                  <a:pos x="connsiteX8926" y="connsiteY8926"/>
                </a:cxn>
                <a:cxn ang="0">
                  <a:pos x="connsiteX8927" y="connsiteY8927"/>
                </a:cxn>
                <a:cxn ang="0">
                  <a:pos x="connsiteX8928" y="connsiteY8928"/>
                </a:cxn>
                <a:cxn ang="0">
                  <a:pos x="connsiteX8929" y="connsiteY8929"/>
                </a:cxn>
                <a:cxn ang="0">
                  <a:pos x="connsiteX8930" y="connsiteY8930"/>
                </a:cxn>
                <a:cxn ang="0">
                  <a:pos x="connsiteX8931" y="connsiteY8931"/>
                </a:cxn>
                <a:cxn ang="0">
                  <a:pos x="connsiteX8932" y="connsiteY8932"/>
                </a:cxn>
                <a:cxn ang="0">
                  <a:pos x="connsiteX8933" y="connsiteY8933"/>
                </a:cxn>
                <a:cxn ang="0">
                  <a:pos x="connsiteX8934" y="connsiteY8934"/>
                </a:cxn>
                <a:cxn ang="0">
                  <a:pos x="connsiteX8935" y="connsiteY8935"/>
                </a:cxn>
                <a:cxn ang="0">
                  <a:pos x="connsiteX8936" y="connsiteY8936"/>
                </a:cxn>
                <a:cxn ang="0">
                  <a:pos x="connsiteX8937" y="connsiteY8937"/>
                </a:cxn>
                <a:cxn ang="0">
                  <a:pos x="connsiteX8938" y="connsiteY8938"/>
                </a:cxn>
                <a:cxn ang="0">
                  <a:pos x="connsiteX8939" y="connsiteY8939"/>
                </a:cxn>
                <a:cxn ang="0">
                  <a:pos x="connsiteX8940" y="connsiteY8940"/>
                </a:cxn>
                <a:cxn ang="0">
                  <a:pos x="connsiteX8941" y="connsiteY8941"/>
                </a:cxn>
                <a:cxn ang="0">
                  <a:pos x="connsiteX8942" y="connsiteY8942"/>
                </a:cxn>
                <a:cxn ang="0">
                  <a:pos x="connsiteX8943" y="connsiteY8943"/>
                </a:cxn>
                <a:cxn ang="0">
                  <a:pos x="connsiteX8944" y="connsiteY8944"/>
                </a:cxn>
                <a:cxn ang="0">
                  <a:pos x="connsiteX8945" y="connsiteY8945"/>
                </a:cxn>
                <a:cxn ang="0">
                  <a:pos x="connsiteX8946" y="connsiteY8946"/>
                </a:cxn>
                <a:cxn ang="0">
                  <a:pos x="connsiteX8947" y="connsiteY8947"/>
                </a:cxn>
                <a:cxn ang="0">
                  <a:pos x="connsiteX8948" y="connsiteY8948"/>
                </a:cxn>
                <a:cxn ang="0">
                  <a:pos x="connsiteX8949" y="connsiteY8949"/>
                </a:cxn>
                <a:cxn ang="0">
                  <a:pos x="connsiteX8950" y="connsiteY8950"/>
                </a:cxn>
                <a:cxn ang="0">
                  <a:pos x="connsiteX8951" y="connsiteY8951"/>
                </a:cxn>
                <a:cxn ang="0">
                  <a:pos x="connsiteX8952" y="connsiteY8952"/>
                </a:cxn>
                <a:cxn ang="0">
                  <a:pos x="connsiteX8953" y="connsiteY8953"/>
                </a:cxn>
                <a:cxn ang="0">
                  <a:pos x="connsiteX8954" y="connsiteY8954"/>
                </a:cxn>
                <a:cxn ang="0">
                  <a:pos x="connsiteX8955" y="connsiteY8955"/>
                </a:cxn>
                <a:cxn ang="0">
                  <a:pos x="connsiteX8956" y="connsiteY8956"/>
                </a:cxn>
                <a:cxn ang="0">
                  <a:pos x="connsiteX8957" y="connsiteY8957"/>
                </a:cxn>
                <a:cxn ang="0">
                  <a:pos x="connsiteX8958" y="connsiteY8958"/>
                </a:cxn>
                <a:cxn ang="0">
                  <a:pos x="connsiteX8959" y="connsiteY8959"/>
                </a:cxn>
                <a:cxn ang="0">
                  <a:pos x="connsiteX8960" y="connsiteY8960"/>
                </a:cxn>
                <a:cxn ang="0">
                  <a:pos x="connsiteX8961" y="connsiteY8961"/>
                </a:cxn>
                <a:cxn ang="0">
                  <a:pos x="connsiteX8962" y="connsiteY8962"/>
                </a:cxn>
                <a:cxn ang="0">
                  <a:pos x="connsiteX8963" y="connsiteY8963"/>
                </a:cxn>
                <a:cxn ang="0">
                  <a:pos x="connsiteX8964" y="connsiteY8964"/>
                </a:cxn>
                <a:cxn ang="0">
                  <a:pos x="connsiteX8965" y="connsiteY8965"/>
                </a:cxn>
                <a:cxn ang="0">
                  <a:pos x="connsiteX8966" y="connsiteY8966"/>
                </a:cxn>
                <a:cxn ang="0">
                  <a:pos x="connsiteX8967" y="connsiteY8967"/>
                </a:cxn>
                <a:cxn ang="0">
                  <a:pos x="connsiteX8968" y="connsiteY8968"/>
                </a:cxn>
                <a:cxn ang="0">
                  <a:pos x="connsiteX8969" y="connsiteY8969"/>
                </a:cxn>
                <a:cxn ang="0">
                  <a:pos x="connsiteX8970" y="connsiteY8970"/>
                </a:cxn>
                <a:cxn ang="0">
                  <a:pos x="connsiteX8971" y="connsiteY8971"/>
                </a:cxn>
                <a:cxn ang="0">
                  <a:pos x="connsiteX8972" y="connsiteY8972"/>
                </a:cxn>
                <a:cxn ang="0">
                  <a:pos x="connsiteX8973" y="connsiteY8973"/>
                </a:cxn>
                <a:cxn ang="0">
                  <a:pos x="connsiteX8974" y="connsiteY8974"/>
                </a:cxn>
                <a:cxn ang="0">
                  <a:pos x="connsiteX8975" y="connsiteY8975"/>
                </a:cxn>
                <a:cxn ang="0">
                  <a:pos x="connsiteX8976" y="connsiteY8976"/>
                </a:cxn>
                <a:cxn ang="0">
                  <a:pos x="connsiteX8977" y="connsiteY8977"/>
                </a:cxn>
                <a:cxn ang="0">
                  <a:pos x="connsiteX8978" y="connsiteY8978"/>
                </a:cxn>
                <a:cxn ang="0">
                  <a:pos x="connsiteX8979" y="connsiteY8979"/>
                </a:cxn>
                <a:cxn ang="0">
                  <a:pos x="connsiteX8980" y="connsiteY8980"/>
                </a:cxn>
                <a:cxn ang="0">
                  <a:pos x="connsiteX8981" y="connsiteY8981"/>
                </a:cxn>
                <a:cxn ang="0">
                  <a:pos x="connsiteX8982" y="connsiteY8982"/>
                </a:cxn>
                <a:cxn ang="0">
                  <a:pos x="connsiteX8983" y="connsiteY8983"/>
                </a:cxn>
                <a:cxn ang="0">
                  <a:pos x="connsiteX8984" y="connsiteY8984"/>
                </a:cxn>
                <a:cxn ang="0">
                  <a:pos x="connsiteX8985" y="connsiteY8985"/>
                </a:cxn>
                <a:cxn ang="0">
                  <a:pos x="connsiteX8986" y="connsiteY8986"/>
                </a:cxn>
                <a:cxn ang="0">
                  <a:pos x="connsiteX8987" y="connsiteY8987"/>
                </a:cxn>
                <a:cxn ang="0">
                  <a:pos x="connsiteX8988" y="connsiteY8988"/>
                </a:cxn>
                <a:cxn ang="0">
                  <a:pos x="connsiteX8989" y="connsiteY8989"/>
                </a:cxn>
                <a:cxn ang="0">
                  <a:pos x="connsiteX8990" y="connsiteY8990"/>
                </a:cxn>
                <a:cxn ang="0">
                  <a:pos x="connsiteX8991" y="connsiteY8991"/>
                </a:cxn>
                <a:cxn ang="0">
                  <a:pos x="connsiteX8992" y="connsiteY8992"/>
                </a:cxn>
                <a:cxn ang="0">
                  <a:pos x="connsiteX8993" y="connsiteY8993"/>
                </a:cxn>
                <a:cxn ang="0">
                  <a:pos x="connsiteX8994" y="connsiteY8994"/>
                </a:cxn>
                <a:cxn ang="0">
                  <a:pos x="connsiteX8995" y="connsiteY8995"/>
                </a:cxn>
                <a:cxn ang="0">
                  <a:pos x="connsiteX8996" y="connsiteY8996"/>
                </a:cxn>
                <a:cxn ang="0">
                  <a:pos x="connsiteX8997" y="connsiteY8997"/>
                </a:cxn>
                <a:cxn ang="0">
                  <a:pos x="connsiteX8998" y="connsiteY8998"/>
                </a:cxn>
                <a:cxn ang="0">
                  <a:pos x="connsiteX8999" y="connsiteY8999"/>
                </a:cxn>
                <a:cxn ang="0">
                  <a:pos x="connsiteX9000" y="connsiteY9000"/>
                </a:cxn>
                <a:cxn ang="0">
                  <a:pos x="connsiteX9001" y="connsiteY9001"/>
                </a:cxn>
                <a:cxn ang="0">
                  <a:pos x="connsiteX9002" y="connsiteY9002"/>
                </a:cxn>
                <a:cxn ang="0">
                  <a:pos x="connsiteX9003" y="connsiteY9003"/>
                </a:cxn>
                <a:cxn ang="0">
                  <a:pos x="connsiteX9004" y="connsiteY9004"/>
                </a:cxn>
                <a:cxn ang="0">
                  <a:pos x="connsiteX9005" y="connsiteY9005"/>
                </a:cxn>
                <a:cxn ang="0">
                  <a:pos x="connsiteX9006" y="connsiteY9006"/>
                </a:cxn>
                <a:cxn ang="0">
                  <a:pos x="connsiteX9007" y="connsiteY9007"/>
                </a:cxn>
                <a:cxn ang="0">
                  <a:pos x="connsiteX9008" y="connsiteY9008"/>
                </a:cxn>
                <a:cxn ang="0">
                  <a:pos x="connsiteX9009" y="connsiteY9009"/>
                </a:cxn>
                <a:cxn ang="0">
                  <a:pos x="connsiteX9010" y="connsiteY9010"/>
                </a:cxn>
                <a:cxn ang="0">
                  <a:pos x="connsiteX9011" y="connsiteY9011"/>
                </a:cxn>
                <a:cxn ang="0">
                  <a:pos x="connsiteX9012" y="connsiteY9012"/>
                </a:cxn>
                <a:cxn ang="0">
                  <a:pos x="connsiteX9013" y="connsiteY9013"/>
                </a:cxn>
                <a:cxn ang="0">
                  <a:pos x="connsiteX9014" y="connsiteY9014"/>
                </a:cxn>
                <a:cxn ang="0">
                  <a:pos x="connsiteX9015" y="connsiteY9015"/>
                </a:cxn>
                <a:cxn ang="0">
                  <a:pos x="connsiteX9016" y="connsiteY9016"/>
                </a:cxn>
                <a:cxn ang="0">
                  <a:pos x="connsiteX9017" y="connsiteY9017"/>
                </a:cxn>
                <a:cxn ang="0">
                  <a:pos x="connsiteX9018" y="connsiteY9018"/>
                </a:cxn>
                <a:cxn ang="0">
                  <a:pos x="connsiteX9019" y="connsiteY9019"/>
                </a:cxn>
                <a:cxn ang="0">
                  <a:pos x="connsiteX9020" y="connsiteY9020"/>
                </a:cxn>
                <a:cxn ang="0">
                  <a:pos x="connsiteX9021" y="connsiteY9021"/>
                </a:cxn>
                <a:cxn ang="0">
                  <a:pos x="connsiteX9022" y="connsiteY9022"/>
                </a:cxn>
                <a:cxn ang="0">
                  <a:pos x="connsiteX9023" y="connsiteY9023"/>
                </a:cxn>
                <a:cxn ang="0">
                  <a:pos x="connsiteX9024" y="connsiteY9024"/>
                </a:cxn>
                <a:cxn ang="0">
                  <a:pos x="connsiteX9025" y="connsiteY9025"/>
                </a:cxn>
                <a:cxn ang="0">
                  <a:pos x="connsiteX9026" y="connsiteY9026"/>
                </a:cxn>
                <a:cxn ang="0">
                  <a:pos x="connsiteX9027" y="connsiteY9027"/>
                </a:cxn>
                <a:cxn ang="0">
                  <a:pos x="connsiteX9028" y="connsiteY9028"/>
                </a:cxn>
                <a:cxn ang="0">
                  <a:pos x="connsiteX9029" y="connsiteY9029"/>
                </a:cxn>
                <a:cxn ang="0">
                  <a:pos x="connsiteX9030" y="connsiteY9030"/>
                </a:cxn>
                <a:cxn ang="0">
                  <a:pos x="connsiteX9031" y="connsiteY9031"/>
                </a:cxn>
                <a:cxn ang="0">
                  <a:pos x="connsiteX9032" y="connsiteY9032"/>
                </a:cxn>
                <a:cxn ang="0">
                  <a:pos x="connsiteX9033" y="connsiteY9033"/>
                </a:cxn>
                <a:cxn ang="0">
                  <a:pos x="connsiteX9034" y="connsiteY9034"/>
                </a:cxn>
                <a:cxn ang="0">
                  <a:pos x="connsiteX9035" y="connsiteY9035"/>
                </a:cxn>
                <a:cxn ang="0">
                  <a:pos x="connsiteX9036" y="connsiteY9036"/>
                </a:cxn>
                <a:cxn ang="0">
                  <a:pos x="connsiteX9037" y="connsiteY9037"/>
                </a:cxn>
                <a:cxn ang="0">
                  <a:pos x="connsiteX9038" y="connsiteY9038"/>
                </a:cxn>
                <a:cxn ang="0">
                  <a:pos x="connsiteX9039" y="connsiteY9039"/>
                </a:cxn>
                <a:cxn ang="0">
                  <a:pos x="connsiteX9040" y="connsiteY9040"/>
                </a:cxn>
                <a:cxn ang="0">
                  <a:pos x="connsiteX9041" y="connsiteY9041"/>
                </a:cxn>
                <a:cxn ang="0">
                  <a:pos x="connsiteX9042" y="connsiteY9042"/>
                </a:cxn>
                <a:cxn ang="0">
                  <a:pos x="connsiteX9043" y="connsiteY9043"/>
                </a:cxn>
                <a:cxn ang="0">
                  <a:pos x="connsiteX9044" y="connsiteY9044"/>
                </a:cxn>
                <a:cxn ang="0">
                  <a:pos x="connsiteX9045" y="connsiteY9045"/>
                </a:cxn>
                <a:cxn ang="0">
                  <a:pos x="connsiteX9046" y="connsiteY9046"/>
                </a:cxn>
                <a:cxn ang="0">
                  <a:pos x="connsiteX9047" y="connsiteY9047"/>
                </a:cxn>
                <a:cxn ang="0">
                  <a:pos x="connsiteX9048" y="connsiteY9048"/>
                </a:cxn>
                <a:cxn ang="0">
                  <a:pos x="connsiteX9049" y="connsiteY9049"/>
                </a:cxn>
                <a:cxn ang="0">
                  <a:pos x="connsiteX9050" y="connsiteY9050"/>
                </a:cxn>
                <a:cxn ang="0">
                  <a:pos x="connsiteX9051" y="connsiteY9051"/>
                </a:cxn>
                <a:cxn ang="0">
                  <a:pos x="connsiteX9052" y="connsiteY9052"/>
                </a:cxn>
                <a:cxn ang="0">
                  <a:pos x="connsiteX9053" y="connsiteY9053"/>
                </a:cxn>
                <a:cxn ang="0">
                  <a:pos x="connsiteX9054" y="connsiteY9054"/>
                </a:cxn>
                <a:cxn ang="0">
                  <a:pos x="connsiteX9055" y="connsiteY9055"/>
                </a:cxn>
                <a:cxn ang="0">
                  <a:pos x="connsiteX9056" y="connsiteY9056"/>
                </a:cxn>
                <a:cxn ang="0">
                  <a:pos x="connsiteX9057" y="connsiteY9057"/>
                </a:cxn>
                <a:cxn ang="0">
                  <a:pos x="connsiteX9058" y="connsiteY9058"/>
                </a:cxn>
                <a:cxn ang="0">
                  <a:pos x="connsiteX9059" y="connsiteY9059"/>
                </a:cxn>
                <a:cxn ang="0">
                  <a:pos x="connsiteX9060" y="connsiteY9060"/>
                </a:cxn>
                <a:cxn ang="0">
                  <a:pos x="connsiteX9061" y="connsiteY9061"/>
                </a:cxn>
                <a:cxn ang="0">
                  <a:pos x="connsiteX9062" y="connsiteY9062"/>
                </a:cxn>
                <a:cxn ang="0">
                  <a:pos x="connsiteX9063" y="connsiteY9063"/>
                </a:cxn>
                <a:cxn ang="0">
                  <a:pos x="connsiteX9064" y="connsiteY9064"/>
                </a:cxn>
                <a:cxn ang="0">
                  <a:pos x="connsiteX9065" y="connsiteY9065"/>
                </a:cxn>
                <a:cxn ang="0">
                  <a:pos x="connsiteX9066" y="connsiteY9066"/>
                </a:cxn>
                <a:cxn ang="0">
                  <a:pos x="connsiteX9067" y="connsiteY9067"/>
                </a:cxn>
                <a:cxn ang="0">
                  <a:pos x="connsiteX9068" y="connsiteY9068"/>
                </a:cxn>
                <a:cxn ang="0">
                  <a:pos x="connsiteX9069" y="connsiteY9069"/>
                </a:cxn>
                <a:cxn ang="0">
                  <a:pos x="connsiteX9070" y="connsiteY9070"/>
                </a:cxn>
                <a:cxn ang="0">
                  <a:pos x="connsiteX9071" y="connsiteY9071"/>
                </a:cxn>
                <a:cxn ang="0">
                  <a:pos x="connsiteX9072" y="connsiteY9072"/>
                </a:cxn>
                <a:cxn ang="0">
                  <a:pos x="connsiteX9073" y="connsiteY9073"/>
                </a:cxn>
                <a:cxn ang="0">
                  <a:pos x="connsiteX9074" y="connsiteY9074"/>
                </a:cxn>
                <a:cxn ang="0">
                  <a:pos x="connsiteX9075" y="connsiteY9075"/>
                </a:cxn>
                <a:cxn ang="0">
                  <a:pos x="connsiteX9076" y="connsiteY9076"/>
                </a:cxn>
                <a:cxn ang="0">
                  <a:pos x="connsiteX9077" y="connsiteY9077"/>
                </a:cxn>
                <a:cxn ang="0">
                  <a:pos x="connsiteX9078" y="connsiteY9078"/>
                </a:cxn>
                <a:cxn ang="0">
                  <a:pos x="connsiteX9079" y="connsiteY9079"/>
                </a:cxn>
                <a:cxn ang="0">
                  <a:pos x="connsiteX9080" y="connsiteY9080"/>
                </a:cxn>
                <a:cxn ang="0">
                  <a:pos x="connsiteX9081" y="connsiteY9081"/>
                </a:cxn>
                <a:cxn ang="0">
                  <a:pos x="connsiteX9082" y="connsiteY9082"/>
                </a:cxn>
                <a:cxn ang="0">
                  <a:pos x="connsiteX9083" y="connsiteY9083"/>
                </a:cxn>
                <a:cxn ang="0">
                  <a:pos x="connsiteX9084" y="connsiteY9084"/>
                </a:cxn>
                <a:cxn ang="0">
                  <a:pos x="connsiteX9085" y="connsiteY9085"/>
                </a:cxn>
                <a:cxn ang="0">
                  <a:pos x="connsiteX9086" y="connsiteY9086"/>
                </a:cxn>
                <a:cxn ang="0">
                  <a:pos x="connsiteX9087" y="connsiteY9087"/>
                </a:cxn>
                <a:cxn ang="0">
                  <a:pos x="connsiteX9088" y="connsiteY9088"/>
                </a:cxn>
                <a:cxn ang="0">
                  <a:pos x="connsiteX9089" y="connsiteY9089"/>
                </a:cxn>
                <a:cxn ang="0">
                  <a:pos x="connsiteX9090" y="connsiteY9090"/>
                </a:cxn>
                <a:cxn ang="0">
                  <a:pos x="connsiteX9091" y="connsiteY9091"/>
                </a:cxn>
                <a:cxn ang="0">
                  <a:pos x="connsiteX9092" y="connsiteY9092"/>
                </a:cxn>
                <a:cxn ang="0">
                  <a:pos x="connsiteX9093" y="connsiteY9093"/>
                </a:cxn>
                <a:cxn ang="0">
                  <a:pos x="connsiteX9094" y="connsiteY9094"/>
                </a:cxn>
                <a:cxn ang="0">
                  <a:pos x="connsiteX9095" y="connsiteY9095"/>
                </a:cxn>
                <a:cxn ang="0">
                  <a:pos x="connsiteX9096" y="connsiteY9096"/>
                </a:cxn>
                <a:cxn ang="0">
                  <a:pos x="connsiteX9097" y="connsiteY9097"/>
                </a:cxn>
                <a:cxn ang="0">
                  <a:pos x="connsiteX9098" y="connsiteY9098"/>
                </a:cxn>
                <a:cxn ang="0">
                  <a:pos x="connsiteX9099" y="connsiteY9099"/>
                </a:cxn>
                <a:cxn ang="0">
                  <a:pos x="connsiteX9100" y="connsiteY9100"/>
                </a:cxn>
                <a:cxn ang="0">
                  <a:pos x="connsiteX9101" y="connsiteY9101"/>
                </a:cxn>
                <a:cxn ang="0">
                  <a:pos x="connsiteX9102" y="connsiteY9102"/>
                </a:cxn>
                <a:cxn ang="0">
                  <a:pos x="connsiteX9103" y="connsiteY9103"/>
                </a:cxn>
                <a:cxn ang="0">
                  <a:pos x="connsiteX9104" y="connsiteY9104"/>
                </a:cxn>
                <a:cxn ang="0">
                  <a:pos x="connsiteX9105" y="connsiteY9105"/>
                </a:cxn>
                <a:cxn ang="0">
                  <a:pos x="connsiteX9106" y="connsiteY9106"/>
                </a:cxn>
                <a:cxn ang="0">
                  <a:pos x="connsiteX9107" y="connsiteY9107"/>
                </a:cxn>
                <a:cxn ang="0">
                  <a:pos x="connsiteX9108" y="connsiteY9108"/>
                </a:cxn>
                <a:cxn ang="0">
                  <a:pos x="connsiteX9109" y="connsiteY9109"/>
                </a:cxn>
                <a:cxn ang="0">
                  <a:pos x="connsiteX9110" y="connsiteY9110"/>
                </a:cxn>
                <a:cxn ang="0">
                  <a:pos x="connsiteX9111" y="connsiteY9111"/>
                </a:cxn>
                <a:cxn ang="0">
                  <a:pos x="connsiteX9112" y="connsiteY9112"/>
                </a:cxn>
                <a:cxn ang="0">
                  <a:pos x="connsiteX9113" y="connsiteY9113"/>
                </a:cxn>
                <a:cxn ang="0">
                  <a:pos x="connsiteX9114" y="connsiteY9114"/>
                </a:cxn>
                <a:cxn ang="0">
                  <a:pos x="connsiteX9115" y="connsiteY9115"/>
                </a:cxn>
                <a:cxn ang="0">
                  <a:pos x="connsiteX9116" y="connsiteY9116"/>
                </a:cxn>
                <a:cxn ang="0">
                  <a:pos x="connsiteX9117" y="connsiteY9117"/>
                </a:cxn>
                <a:cxn ang="0">
                  <a:pos x="connsiteX9118" y="connsiteY9118"/>
                </a:cxn>
                <a:cxn ang="0">
                  <a:pos x="connsiteX9119" y="connsiteY9119"/>
                </a:cxn>
                <a:cxn ang="0">
                  <a:pos x="connsiteX9120" y="connsiteY9120"/>
                </a:cxn>
                <a:cxn ang="0">
                  <a:pos x="connsiteX9121" y="connsiteY9121"/>
                </a:cxn>
                <a:cxn ang="0">
                  <a:pos x="connsiteX9122" y="connsiteY9122"/>
                </a:cxn>
                <a:cxn ang="0">
                  <a:pos x="connsiteX9123" y="connsiteY9123"/>
                </a:cxn>
                <a:cxn ang="0">
                  <a:pos x="connsiteX9124" y="connsiteY9124"/>
                </a:cxn>
                <a:cxn ang="0">
                  <a:pos x="connsiteX9125" y="connsiteY9125"/>
                </a:cxn>
                <a:cxn ang="0">
                  <a:pos x="connsiteX9126" y="connsiteY9126"/>
                </a:cxn>
                <a:cxn ang="0">
                  <a:pos x="connsiteX9127" y="connsiteY9127"/>
                </a:cxn>
                <a:cxn ang="0">
                  <a:pos x="connsiteX9128" y="connsiteY9128"/>
                </a:cxn>
                <a:cxn ang="0">
                  <a:pos x="connsiteX9129" y="connsiteY9129"/>
                </a:cxn>
                <a:cxn ang="0">
                  <a:pos x="connsiteX9130" y="connsiteY9130"/>
                </a:cxn>
                <a:cxn ang="0">
                  <a:pos x="connsiteX9131" y="connsiteY9131"/>
                </a:cxn>
                <a:cxn ang="0">
                  <a:pos x="connsiteX9132" y="connsiteY9132"/>
                </a:cxn>
                <a:cxn ang="0">
                  <a:pos x="connsiteX9133" y="connsiteY9133"/>
                </a:cxn>
                <a:cxn ang="0">
                  <a:pos x="connsiteX9134" y="connsiteY9134"/>
                </a:cxn>
                <a:cxn ang="0">
                  <a:pos x="connsiteX9135" y="connsiteY9135"/>
                </a:cxn>
                <a:cxn ang="0">
                  <a:pos x="connsiteX9136" y="connsiteY9136"/>
                </a:cxn>
                <a:cxn ang="0">
                  <a:pos x="connsiteX9137" y="connsiteY9137"/>
                </a:cxn>
                <a:cxn ang="0">
                  <a:pos x="connsiteX9138" y="connsiteY9138"/>
                </a:cxn>
                <a:cxn ang="0">
                  <a:pos x="connsiteX9139" y="connsiteY9139"/>
                </a:cxn>
                <a:cxn ang="0">
                  <a:pos x="connsiteX9140" y="connsiteY9140"/>
                </a:cxn>
                <a:cxn ang="0">
                  <a:pos x="connsiteX9141" y="connsiteY9141"/>
                </a:cxn>
                <a:cxn ang="0">
                  <a:pos x="connsiteX9142" y="connsiteY9142"/>
                </a:cxn>
                <a:cxn ang="0">
                  <a:pos x="connsiteX9143" y="connsiteY9143"/>
                </a:cxn>
                <a:cxn ang="0">
                  <a:pos x="connsiteX9144" y="connsiteY9144"/>
                </a:cxn>
                <a:cxn ang="0">
                  <a:pos x="connsiteX9145" y="connsiteY9145"/>
                </a:cxn>
                <a:cxn ang="0">
                  <a:pos x="connsiteX9146" y="connsiteY9146"/>
                </a:cxn>
                <a:cxn ang="0">
                  <a:pos x="connsiteX9147" y="connsiteY9147"/>
                </a:cxn>
                <a:cxn ang="0">
                  <a:pos x="connsiteX9148" y="connsiteY9148"/>
                </a:cxn>
                <a:cxn ang="0">
                  <a:pos x="connsiteX9149" y="connsiteY9149"/>
                </a:cxn>
                <a:cxn ang="0">
                  <a:pos x="connsiteX9150" y="connsiteY9150"/>
                </a:cxn>
                <a:cxn ang="0">
                  <a:pos x="connsiteX9151" y="connsiteY9151"/>
                </a:cxn>
                <a:cxn ang="0">
                  <a:pos x="connsiteX9152" y="connsiteY9152"/>
                </a:cxn>
                <a:cxn ang="0">
                  <a:pos x="connsiteX9153" y="connsiteY9153"/>
                </a:cxn>
                <a:cxn ang="0">
                  <a:pos x="connsiteX9154" y="connsiteY9154"/>
                </a:cxn>
                <a:cxn ang="0">
                  <a:pos x="connsiteX9155" y="connsiteY9155"/>
                </a:cxn>
                <a:cxn ang="0">
                  <a:pos x="connsiteX9156" y="connsiteY9156"/>
                </a:cxn>
                <a:cxn ang="0">
                  <a:pos x="connsiteX9157" y="connsiteY9157"/>
                </a:cxn>
                <a:cxn ang="0">
                  <a:pos x="connsiteX9158" y="connsiteY9158"/>
                </a:cxn>
                <a:cxn ang="0">
                  <a:pos x="connsiteX9159" y="connsiteY9159"/>
                </a:cxn>
                <a:cxn ang="0">
                  <a:pos x="connsiteX9160" y="connsiteY9160"/>
                </a:cxn>
                <a:cxn ang="0">
                  <a:pos x="connsiteX9161" y="connsiteY9161"/>
                </a:cxn>
                <a:cxn ang="0">
                  <a:pos x="connsiteX9162" y="connsiteY9162"/>
                </a:cxn>
                <a:cxn ang="0">
                  <a:pos x="connsiteX9163" y="connsiteY9163"/>
                </a:cxn>
                <a:cxn ang="0">
                  <a:pos x="connsiteX9164" y="connsiteY9164"/>
                </a:cxn>
                <a:cxn ang="0">
                  <a:pos x="connsiteX9165" y="connsiteY9165"/>
                </a:cxn>
                <a:cxn ang="0">
                  <a:pos x="connsiteX9166" y="connsiteY9166"/>
                </a:cxn>
                <a:cxn ang="0">
                  <a:pos x="connsiteX9167" y="connsiteY9167"/>
                </a:cxn>
                <a:cxn ang="0">
                  <a:pos x="connsiteX9168" y="connsiteY9168"/>
                </a:cxn>
                <a:cxn ang="0">
                  <a:pos x="connsiteX9169" y="connsiteY9169"/>
                </a:cxn>
                <a:cxn ang="0">
                  <a:pos x="connsiteX9170" y="connsiteY9170"/>
                </a:cxn>
                <a:cxn ang="0">
                  <a:pos x="connsiteX9171" y="connsiteY9171"/>
                </a:cxn>
                <a:cxn ang="0">
                  <a:pos x="connsiteX9172" y="connsiteY9172"/>
                </a:cxn>
                <a:cxn ang="0">
                  <a:pos x="connsiteX9173" y="connsiteY9173"/>
                </a:cxn>
                <a:cxn ang="0">
                  <a:pos x="connsiteX9174" y="connsiteY9174"/>
                </a:cxn>
                <a:cxn ang="0">
                  <a:pos x="connsiteX9175" y="connsiteY9175"/>
                </a:cxn>
                <a:cxn ang="0">
                  <a:pos x="connsiteX9176" y="connsiteY9176"/>
                </a:cxn>
                <a:cxn ang="0">
                  <a:pos x="connsiteX9177" y="connsiteY9177"/>
                </a:cxn>
                <a:cxn ang="0">
                  <a:pos x="connsiteX9178" y="connsiteY9178"/>
                </a:cxn>
                <a:cxn ang="0">
                  <a:pos x="connsiteX9179" y="connsiteY9179"/>
                </a:cxn>
                <a:cxn ang="0">
                  <a:pos x="connsiteX9180" y="connsiteY9180"/>
                </a:cxn>
                <a:cxn ang="0">
                  <a:pos x="connsiteX9181" y="connsiteY9181"/>
                </a:cxn>
                <a:cxn ang="0">
                  <a:pos x="connsiteX9182" y="connsiteY9182"/>
                </a:cxn>
                <a:cxn ang="0">
                  <a:pos x="connsiteX9183" y="connsiteY9183"/>
                </a:cxn>
                <a:cxn ang="0">
                  <a:pos x="connsiteX9184" y="connsiteY9184"/>
                </a:cxn>
                <a:cxn ang="0">
                  <a:pos x="connsiteX9185" y="connsiteY9185"/>
                </a:cxn>
                <a:cxn ang="0">
                  <a:pos x="connsiteX9186" y="connsiteY9186"/>
                </a:cxn>
                <a:cxn ang="0">
                  <a:pos x="connsiteX9187" y="connsiteY9187"/>
                </a:cxn>
                <a:cxn ang="0">
                  <a:pos x="connsiteX9188" y="connsiteY9188"/>
                </a:cxn>
                <a:cxn ang="0">
                  <a:pos x="connsiteX9189" y="connsiteY9189"/>
                </a:cxn>
                <a:cxn ang="0">
                  <a:pos x="connsiteX9190" y="connsiteY9190"/>
                </a:cxn>
                <a:cxn ang="0">
                  <a:pos x="connsiteX9191" y="connsiteY9191"/>
                </a:cxn>
                <a:cxn ang="0">
                  <a:pos x="connsiteX9192" y="connsiteY9192"/>
                </a:cxn>
                <a:cxn ang="0">
                  <a:pos x="connsiteX9193" y="connsiteY9193"/>
                </a:cxn>
                <a:cxn ang="0">
                  <a:pos x="connsiteX9194" y="connsiteY9194"/>
                </a:cxn>
                <a:cxn ang="0">
                  <a:pos x="connsiteX9195" y="connsiteY9195"/>
                </a:cxn>
                <a:cxn ang="0">
                  <a:pos x="connsiteX9196" y="connsiteY9196"/>
                </a:cxn>
                <a:cxn ang="0">
                  <a:pos x="connsiteX9197" y="connsiteY9197"/>
                </a:cxn>
                <a:cxn ang="0">
                  <a:pos x="connsiteX9198" y="connsiteY9198"/>
                </a:cxn>
                <a:cxn ang="0">
                  <a:pos x="connsiteX9199" y="connsiteY9199"/>
                </a:cxn>
                <a:cxn ang="0">
                  <a:pos x="connsiteX9200" y="connsiteY9200"/>
                </a:cxn>
                <a:cxn ang="0">
                  <a:pos x="connsiteX9201" y="connsiteY9201"/>
                </a:cxn>
                <a:cxn ang="0">
                  <a:pos x="connsiteX9202" y="connsiteY9202"/>
                </a:cxn>
                <a:cxn ang="0">
                  <a:pos x="connsiteX9203" y="connsiteY9203"/>
                </a:cxn>
                <a:cxn ang="0">
                  <a:pos x="connsiteX9204" y="connsiteY9204"/>
                </a:cxn>
                <a:cxn ang="0">
                  <a:pos x="connsiteX9205" y="connsiteY9205"/>
                </a:cxn>
                <a:cxn ang="0">
                  <a:pos x="connsiteX9206" y="connsiteY9206"/>
                </a:cxn>
                <a:cxn ang="0">
                  <a:pos x="connsiteX9207" y="connsiteY9207"/>
                </a:cxn>
                <a:cxn ang="0">
                  <a:pos x="connsiteX9208" y="connsiteY9208"/>
                </a:cxn>
                <a:cxn ang="0">
                  <a:pos x="connsiteX9209" y="connsiteY9209"/>
                </a:cxn>
                <a:cxn ang="0">
                  <a:pos x="connsiteX9210" y="connsiteY9210"/>
                </a:cxn>
                <a:cxn ang="0">
                  <a:pos x="connsiteX9211" y="connsiteY9211"/>
                </a:cxn>
                <a:cxn ang="0">
                  <a:pos x="connsiteX9212" y="connsiteY9212"/>
                </a:cxn>
                <a:cxn ang="0">
                  <a:pos x="connsiteX9213" y="connsiteY9213"/>
                </a:cxn>
                <a:cxn ang="0">
                  <a:pos x="connsiteX9214" y="connsiteY9214"/>
                </a:cxn>
                <a:cxn ang="0">
                  <a:pos x="connsiteX9215" y="connsiteY9215"/>
                </a:cxn>
                <a:cxn ang="0">
                  <a:pos x="connsiteX9216" y="connsiteY9216"/>
                </a:cxn>
                <a:cxn ang="0">
                  <a:pos x="connsiteX9217" y="connsiteY9217"/>
                </a:cxn>
                <a:cxn ang="0">
                  <a:pos x="connsiteX9218" y="connsiteY9218"/>
                </a:cxn>
                <a:cxn ang="0">
                  <a:pos x="connsiteX9219" y="connsiteY9219"/>
                </a:cxn>
                <a:cxn ang="0">
                  <a:pos x="connsiteX9220" y="connsiteY9220"/>
                </a:cxn>
                <a:cxn ang="0">
                  <a:pos x="connsiteX9221" y="connsiteY9221"/>
                </a:cxn>
                <a:cxn ang="0">
                  <a:pos x="connsiteX9222" y="connsiteY9222"/>
                </a:cxn>
                <a:cxn ang="0">
                  <a:pos x="connsiteX9223" y="connsiteY9223"/>
                </a:cxn>
                <a:cxn ang="0">
                  <a:pos x="connsiteX9224" y="connsiteY9224"/>
                </a:cxn>
                <a:cxn ang="0">
                  <a:pos x="connsiteX9225" y="connsiteY9225"/>
                </a:cxn>
                <a:cxn ang="0">
                  <a:pos x="connsiteX9226" y="connsiteY9226"/>
                </a:cxn>
                <a:cxn ang="0">
                  <a:pos x="connsiteX9227" y="connsiteY9227"/>
                </a:cxn>
                <a:cxn ang="0">
                  <a:pos x="connsiteX9228" y="connsiteY9228"/>
                </a:cxn>
                <a:cxn ang="0">
                  <a:pos x="connsiteX9229" y="connsiteY9229"/>
                </a:cxn>
                <a:cxn ang="0">
                  <a:pos x="connsiteX9230" y="connsiteY9230"/>
                </a:cxn>
                <a:cxn ang="0">
                  <a:pos x="connsiteX9231" y="connsiteY9231"/>
                </a:cxn>
                <a:cxn ang="0">
                  <a:pos x="connsiteX9232" y="connsiteY9232"/>
                </a:cxn>
                <a:cxn ang="0">
                  <a:pos x="connsiteX9233" y="connsiteY9233"/>
                </a:cxn>
                <a:cxn ang="0">
                  <a:pos x="connsiteX9234" y="connsiteY9234"/>
                </a:cxn>
                <a:cxn ang="0">
                  <a:pos x="connsiteX9235" y="connsiteY9235"/>
                </a:cxn>
                <a:cxn ang="0">
                  <a:pos x="connsiteX9236" y="connsiteY9236"/>
                </a:cxn>
                <a:cxn ang="0">
                  <a:pos x="connsiteX9237" y="connsiteY9237"/>
                </a:cxn>
                <a:cxn ang="0">
                  <a:pos x="connsiteX9238" y="connsiteY9238"/>
                </a:cxn>
                <a:cxn ang="0">
                  <a:pos x="connsiteX9239" y="connsiteY9239"/>
                </a:cxn>
                <a:cxn ang="0">
                  <a:pos x="connsiteX9240" y="connsiteY9240"/>
                </a:cxn>
                <a:cxn ang="0">
                  <a:pos x="connsiteX9241" y="connsiteY9241"/>
                </a:cxn>
                <a:cxn ang="0">
                  <a:pos x="connsiteX9242" y="connsiteY9242"/>
                </a:cxn>
                <a:cxn ang="0">
                  <a:pos x="connsiteX9243" y="connsiteY9243"/>
                </a:cxn>
                <a:cxn ang="0">
                  <a:pos x="connsiteX9244" y="connsiteY9244"/>
                </a:cxn>
                <a:cxn ang="0">
                  <a:pos x="connsiteX9245" y="connsiteY9245"/>
                </a:cxn>
                <a:cxn ang="0">
                  <a:pos x="connsiteX9246" y="connsiteY9246"/>
                </a:cxn>
                <a:cxn ang="0">
                  <a:pos x="connsiteX9247" y="connsiteY9247"/>
                </a:cxn>
                <a:cxn ang="0">
                  <a:pos x="connsiteX9248" y="connsiteY9248"/>
                </a:cxn>
                <a:cxn ang="0">
                  <a:pos x="connsiteX9249" y="connsiteY9249"/>
                </a:cxn>
                <a:cxn ang="0">
                  <a:pos x="connsiteX9250" y="connsiteY9250"/>
                </a:cxn>
                <a:cxn ang="0">
                  <a:pos x="connsiteX9251" y="connsiteY9251"/>
                </a:cxn>
                <a:cxn ang="0">
                  <a:pos x="connsiteX9252" y="connsiteY9252"/>
                </a:cxn>
                <a:cxn ang="0">
                  <a:pos x="connsiteX9253" y="connsiteY9253"/>
                </a:cxn>
                <a:cxn ang="0">
                  <a:pos x="connsiteX9254" y="connsiteY9254"/>
                </a:cxn>
                <a:cxn ang="0">
                  <a:pos x="connsiteX9255" y="connsiteY9255"/>
                </a:cxn>
                <a:cxn ang="0">
                  <a:pos x="connsiteX9256" y="connsiteY9256"/>
                </a:cxn>
                <a:cxn ang="0">
                  <a:pos x="connsiteX9257" y="connsiteY9257"/>
                </a:cxn>
                <a:cxn ang="0">
                  <a:pos x="connsiteX9258" y="connsiteY9258"/>
                </a:cxn>
                <a:cxn ang="0">
                  <a:pos x="connsiteX9259" y="connsiteY9259"/>
                </a:cxn>
                <a:cxn ang="0">
                  <a:pos x="connsiteX9260" y="connsiteY9260"/>
                </a:cxn>
                <a:cxn ang="0">
                  <a:pos x="connsiteX9261" y="connsiteY9261"/>
                </a:cxn>
                <a:cxn ang="0">
                  <a:pos x="connsiteX9262" y="connsiteY9262"/>
                </a:cxn>
                <a:cxn ang="0">
                  <a:pos x="connsiteX9263" y="connsiteY9263"/>
                </a:cxn>
                <a:cxn ang="0">
                  <a:pos x="connsiteX9264" y="connsiteY9264"/>
                </a:cxn>
                <a:cxn ang="0">
                  <a:pos x="connsiteX9265" y="connsiteY9265"/>
                </a:cxn>
                <a:cxn ang="0">
                  <a:pos x="connsiteX9266" y="connsiteY9266"/>
                </a:cxn>
                <a:cxn ang="0">
                  <a:pos x="connsiteX9267" y="connsiteY9267"/>
                </a:cxn>
                <a:cxn ang="0">
                  <a:pos x="connsiteX9268" y="connsiteY9268"/>
                </a:cxn>
                <a:cxn ang="0">
                  <a:pos x="connsiteX9269" y="connsiteY9269"/>
                </a:cxn>
                <a:cxn ang="0">
                  <a:pos x="connsiteX9270" y="connsiteY9270"/>
                </a:cxn>
                <a:cxn ang="0">
                  <a:pos x="connsiteX9271" y="connsiteY9271"/>
                </a:cxn>
                <a:cxn ang="0">
                  <a:pos x="connsiteX9272" y="connsiteY9272"/>
                </a:cxn>
                <a:cxn ang="0">
                  <a:pos x="connsiteX9273" y="connsiteY9273"/>
                </a:cxn>
                <a:cxn ang="0">
                  <a:pos x="connsiteX9274" y="connsiteY9274"/>
                </a:cxn>
                <a:cxn ang="0">
                  <a:pos x="connsiteX9275" y="connsiteY9275"/>
                </a:cxn>
                <a:cxn ang="0">
                  <a:pos x="connsiteX9276" y="connsiteY9276"/>
                </a:cxn>
                <a:cxn ang="0">
                  <a:pos x="connsiteX9277" y="connsiteY9277"/>
                </a:cxn>
                <a:cxn ang="0">
                  <a:pos x="connsiteX9278" y="connsiteY9278"/>
                </a:cxn>
                <a:cxn ang="0">
                  <a:pos x="connsiteX9279" y="connsiteY9279"/>
                </a:cxn>
                <a:cxn ang="0">
                  <a:pos x="connsiteX9280" y="connsiteY9280"/>
                </a:cxn>
                <a:cxn ang="0">
                  <a:pos x="connsiteX9281" y="connsiteY9281"/>
                </a:cxn>
                <a:cxn ang="0">
                  <a:pos x="connsiteX9282" y="connsiteY9282"/>
                </a:cxn>
                <a:cxn ang="0">
                  <a:pos x="connsiteX9283" y="connsiteY9283"/>
                </a:cxn>
                <a:cxn ang="0">
                  <a:pos x="connsiteX9284" y="connsiteY9284"/>
                </a:cxn>
                <a:cxn ang="0">
                  <a:pos x="connsiteX9285" y="connsiteY9285"/>
                </a:cxn>
                <a:cxn ang="0">
                  <a:pos x="connsiteX9286" y="connsiteY9286"/>
                </a:cxn>
                <a:cxn ang="0">
                  <a:pos x="connsiteX9287" y="connsiteY9287"/>
                </a:cxn>
                <a:cxn ang="0">
                  <a:pos x="connsiteX9288" y="connsiteY9288"/>
                </a:cxn>
                <a:cxn ang="0">
                  <a:pos x="connsiteX9289" y="connsiteY9289"/>
                </a:cxn>
                <a:cxn ang="0">
                  <a:pos x="connsiteX9290" y="connsiteY9290"/>
                </a:cxn>
                <a:cxn ang="0">
                  <a:pos x="connsiteX9291" y="connsiteY9291"/>
                </a:cxn>
                <a:cxn ang="0">
                  <a:pos x="connsiteX9292" y="connsiteY9292"/>
                </a:cxn>
                <a:cxn ang="0">
                  <a:pos x="connsiteX9293" y="connsiteY9293"/>
                </a:cxn>
                <a:cxn ang="0">
                  <a:pos x="connsiteX9294" y="connsiteY9294"/>
                </a:cxn>
                <a:cxn ang="0">
                  <a:pos x="connsiteX9295" y="connsiteY9295"/>
                </a:cxn>
                <a:cxn ang="0">
                  <a:pos x="connsiteX9296" y="connsiteY9296"/>
                </a:cxn>
                <a:cxn ang="0">
                  <a:pos x="connsiteX9297" y="connsiteY9297"/>
                </a:cxn>
                <a:cxn ang="0">
                  <a:pos x="connsiteX9298" y="connsiteY9298"/>
                </a:cxn>
                <a:cxn ang="0">
                  <a:pos x="connsiteX9299" y="connsiteY9299"/>
                </a:cxn>
                <a:cxn ang="0">
                  <a:pos x="connsiteX9300" y="connsiteY9300"/>
                </a:cxn>
                <a:cxn ang="0">
                  <a:pos x="connsiteX9301" y="connsiteY9301"/>
                </a:cxn>
                <a:cxn ang="0">
                  <a:pos x="connsiteX9302" y="connsiteY9302"/>
                </a:cxn>
                <a:cxn ang="0">
                  <a:pos x="connsiteX9303" y="connsiteY9303"/>
                </a:cxn>
                <a:cxn ang="0">
                  <a:pos x="connsiteX9304" y="connsiteY9304"/>
                </a:cxn>
                <a:cxn ang="0">
                  <a:pos x="connsiteX9305" y="connsiteY9305"/>
                </a:cxn>
                <a:cxn ang="0">
                  <a:pos x="connsiteX9306" y="connsiteY9306"/>
                </a:cxn>
                <a:cxn ang="0">
                  <a:pos x="connsiteX9307" y="connsiteY9307"/>
                </a:cxn>
                <a:cxn ang="0">
                  <a:pos x="connsiteX9308" y="connsiteY9308"/>
                </a:cxn>
                <a:cxn ang="0">
                  <a:pos x="connsiteX9309" y="connsiteY9309"/>
                </a:cxn>
                <a:cxn ang="0">
                  <a:pos x="connsiteX9310" y="connsiteY9310"/>
                </a:cxn>
                <a:cxn ang="0">
                  <a:pos x="connsiteX9311" y="connsiteY9311"/>
                </a:cxn>
                <a:cxn ang="0">
                  <a:pos x="connsiteX9312" y="connsiteY9312"/>
                </a:cxn>
                <a:cxn ang="0">
                  <a:pos x="connsiteX9313" y="connsiteY9313"/>
                </a:cxn>
                <a:cxn ang="0">
                  <a:pos x="connsiteX9314" y="connsiteY9314"/>
                </a:cxn>
                <a:cxn ang="0">
                  <a:pos x="connsiteX9315" y="connsiteY9315"/>
                </a:cxn>
                <a:cxn ang="0">
                  <a:pos x="connsiteX9316" y="connsiteY9316"/>
                </a:cxn>
                <a:cxn ang="0">
                  <a:pos x="connsiteX9317" y="connsiteY9317"/>
                </a:cxn>
                <a:cxn ang="0">
                  <a:pos x="connsiteX9318" y="connsiteY9318"/>
                </a:cxn>
                <a:cxn ang="0">
                  <a:pos x="connsiteX9319" y="connsiteY9319"/>
                </a:cxn>
                <a:cxn ang="0">
                  <a:pos x="connsiteX9320" y="connsiteY9320"/>
                </a:cxn>
                <a:cxn ang="0">
                  <a:pos x="connsiteX9321" y="connsiteY9321"/>
                </a:cxn>
                <a:cxn ang="0">
                  <a:pos x="connsiteX9322" y="connsiteY9322"/>
                </a:cxn>
                <a:cxn ang="0">
                  <a:pos x="connsiteX9323" y="connsiteY9323"/>
                </a:cxn>
                <a:cxn ang="0">
                  <a:pos x="connsiteX9324" y="connsiteY9324"/>
                </a:cxn>
                <a:cxn ang="0">
                  <a:pos x="connsiteX9325" y="connsiteY9325"/>
                </a:cxn>
                <a:cxn ang="0">
                  <a:pos x="connsiteX9326" y="connsiteY9326"/>
                </a:cxn>
                <a:cxn ang="0">
                  <a:pos x="connsiteX9327" y="connsiteY9327"/>
                </a:cxn>
                <a:cxn ang="0">
                  <a:pos x="connsiteX9328" y="connsiteY9328"/>
                </a:cxn>
                <a:cxn ang="0">
                  <a:pos x="connsiteX9329" y="connsiteY9329"/>
                </a:cxn>
                <a:cxn ang="0">
                  <a:pos x="connsiteX9330" y="connsiteY9330"/>
                </a:cxn>
                <a:cxn ang="0">
                  <a:pos x="connsiteX9331" y="connsiteY9331"/>
                </a:cxn>
                <a:cxn ang="0">
                  <a:pos x="connsiteX9332" y="connsiteY9332"/>
                </a:cxn>
                <a:cxn ang="0">
                  <a:pos x="connsiteX9333" y="connsiteY9333"/>
                </a:cxn>
                <a:cxn ang="0">
                  <a:pos x="connsiteX9334" y="connsiteY9334"/>
                </a:cxn>
                <a:cxn ang="0">
                  <a:pos x="connsiteX9335" y="connsiteY9335"/>
                </a:cxn>
                <a:cxn ang="0">
                  <a:pos x="connsiteX9336" y="connsiteY9336"/>
                </a:cxn>
                <a:cxn ang="0">
                  <a:pos x="connsiteX9337" y="connsiteY9337"/>
                </a:cxn>
                <a:cxn ang="0">
                  <a:pos x="connsiteX9338" y="connsiteY9338"/>
                </a:cxn>
                <a:cxn ang="0">
                  <a:pos x="connsiteX9339" y="connsiteY9339"/>
                </a:cxn>
                <a:cxn ang="0">
                  <a:pos x="connsiteX9340" y="connsiteY9340"/>
                </a:cxn>
                <a:cxn ang="0">
                  <a:pos x="connsiteX9341" y="connsiteY9341"/>
                </a:cxn>
                <a:cxn ang="0">
                  <a:pos x="connsiteX9342" y="connsiteY9342"/>
                </a:cxn>
                <a:cxn ang="0">
                  <a:pos x="connsiteX9343" y="connsiteY9343"/>
                </a:cxn>
                <a:cxn ang="0">
                  <a:pos x="connsiteX9344" y="connsiteY9344"/>
                </a:cxn>
                <a:cxn ang="0">
                  <a:pos x="connsiteX9345" y="connsiteY9345"/>
                </a:cxn>
                <a:cxn ang="0">
                  <a:pos x="connsiteX9346" y="connsiteY9346"/>
                </a:cxn>
                <a:cxn ang="0">
                  <a:pos x="connsiteX9347" y="connsiteY9347"/>
                </a:cxn>
                <a:cxn ang="0">
                  <a:pos x="connsiteX9348" y="connsiteY9348"/>
                </a:cxn>
                <a:cxn ang="0">
                  <a:pos x="connsiteX9349" y="connsiteY9349"/>
                </a:cxn>
                <a:cxn ang="0">
                  <a:pos x="connsiteX9350" y="connsiteY9350"/>
                </a:cxn>
                <a:cxn ang="0">
                  <a:pos x="connsiteX9351" y="connsiteY9351"/>
                </a:cxn>
                <a:cxn ang="0">
                  <a:pos x="connsiteX9352" y="connsiteY9352"/>
                </a:cxn>
                <a:cxn ang="0">
                  <a:pos x="connsiteX9353" y="connsiteY9353"/>
                </a:cxn>
                <a:cxn ang="0">
                  <a:pos x="connsiteX9354" y="connsiteY9354"/>
                </a:cxn>
                <a:cxn ang="0">
                  <a:pos x="connsiteX9355" y="connsiteY9355"/>
                </a:cxn>
                <a:cxn ang="0">
                  <a:pos x="connsiteX9356" y="connsiteY9356"/>
                </a:cxn>
                <a:cxn ang="0">
                  <a:pos x="connsiteX9357" y="connsiteY9357"/>
                </a:cxn>
                <a:cxn ang="0">
                  <a:pos x="connsiteX9358" y="connsiteY9358"/>
                </a:cxn>
                <a:cxn ang="0">
                  <a:pos x="connsiteX9359" y="connsiteY9359"/>
                </a:cxn>
                <a:cxn ang="0">
                  <a:pos x="connsiteX9360" y="connsiteY9360"/>
                </a:cxn>
                <a:cxn ang="0">
                  <a:pos x="connsiteX9361" y="connsiteY9361"/>
                </a:cxn>
                <a:cxn ang="0">
                  <a:pos x="connsiteX9362" y="connsiteY9362"/>
                </a:cxn>
                <a:cxn ang="0">
                  <a:pos x="connsiteX9363" y="connsiteY9363"/>
                </a:cxn>
                <a:cxn ang="0">
                  <a:pos x="connsiteX9364" y="connsiteY9364"/>
                </a:cxn>
                <a:cxn ang="0">
                  <a:pos x="connsiteX9365" y="connsiteY9365"/>
                </a:cxn>
                <a:cxn ang="0">
                  <a:pos x="connsiteX9366" y="connsiteY9366"/>
                </a:cxn>
                <a:cxn ang="0">
                  <a:pos x="connsiteX9367" y="connsiteY9367"/>
                </a:cxn>
                <a:cxn ang="0">
                  <a:pos x="connsiteX9368" y="connsiteY9368"/>
                </a:cxn>
                <a:cxn ang="0">
                  <a:pos x="connsiteX9369" y="connsiteY9369"/>
                </a:cxn>
                <a:cxn ang="0">
                  <a:pos x="connsiteX9370" y="connsiteY9370"/>
                </a:cxn>
                <a:cxn ang="0">
                  <a:pos x="connsiteX9371" y="connsiteY9371"/>
                </a:cxn>
                <a:cxn ang="0">
                  <a:pos x="connsiteX9372" y="connsiteY9372"/>
                </a:cxn>
                <a:cxn ang="0">
                  <a:pos x="connsiteX9373" y="connsiteY9373"/>
                </a:cxn>
                <a:cxn ang="0">
                  <a:pos x="connsiteX9374" y="connsiteY9374"/>
                </a:cxn>
                <a:cxn ang="0">
                  <a:pos x="connsiteX9375" y="connsiteY9375"/>
                </a:cxn>
                <a:cxn ang="0">
                  <a:pos x="connsiteX9376" y="connsiteY9376"/>
                </a:cxn>
                <a:cxn ang="0">
                  <a:pos x="connsiteX9377" y="connsiteY9377"/>
                </a:cxn>
                <a:cxn ang="0">
                  <a:pos x="connsiteX9378" y="connsiteY9378"/>
                </a:cxn>
                <a:cxn ang="0">
                  <a:pos x="connsiteX9379" y="connsiteY9379"/>
                </a:cxn>
                <a:cxn ang="0">
                  <a:pos x="connsiteX9380" y="connsiteY9380"/>
                </a:cxn>
                <a:cxn ang="0">
                  <a:pos x="connsiteX9381" y="connsiteY9381"/>
                </a:cxn>
                <a:cxn ang="0">
                  <a:pos x="connsiteX9382" y="connsiteY9382"/>
                </a:cxn>
                <a:cxn ang="0">
                  <a:pos x="connsiteX9383" y="connsiteY9383"/>
                </a:cxn>
                <a:cxn ang="0">
                  <a:pos x="connsiteX9384" y="connsiteY9384"/>
                </a:cxn>
                <a:cxn ang="0">
                  <a:pos x="connsiteX9385" y="connsiteY9385"/>
                </a:cxn>
                <a:cxn ang="0">
                  <a:pos x="connsiteX9386" y="connsiteY9386"/>
                </a:cxn>
                <a:cxn ang="0">
                  <a:pos x="connsiteX9387" y="connsiteY9387"/>
                </a:cxn>
                <a:cxn ang="0">
                  <a:pos x="connsiteX9388" y="connsiteY9388"/>
                </a:cxn>
                <a:cxn ang="0">
                  <a:pos x="connsiteX9389" y="connsiteY9389"/>
                </a:cxn>
                <a:cxn ang="0">
                  <a:pos x="connsiteX9390" y="connsiteY9390"/>
                </a:cxn>
                <a:cxn ang="0">
                  <a:pos x="connsiteX9391" y="connsiteY9391"/>
                </a:cxn>
                <a:cxn ang="0">
                  <a:pos x="connsiteX9392" y="connsiteY9392"/>
                </a:cxn>
                <a:cxn ang="0">
                  <a:pos x="connsiteX9393" y="connsiteY9393"/>
                </a:cxn>
                <a:cxn ang="0">
                  <a:pos x="connsiteX9394" y="connsiteY9394"/>
                </a:cxn>
                <a:cxn ang="0">
                  <a:pos x="connsiteX9395" y="connsiteY9395"/>
                </a:cxn>
                <a:cxn ang="0">
                  <a:pos x="connsiteX9396" y="connsiteY9396"/>
                </a:cxn>
                <a:cxn ang="0">
                  <a:pos x="connsiteX9397" y="connsiteY9397"/>
                </a:cxn>
                <a:cxn ang="0">
                  <a:pos x="connsiteX9398" y="connsiteY9398"/>
                </a:cxn>
                <a:cxn ang="0">
                  <a:pos x="connsiteX9399" y="connsiteY9399"/>
                </a:cxn>
                <a:cxn ang="0">
                  <a:pos x="connsiteX9400" y="connsiteY9400"/>
                </a:cxn>
                <a:cxn ang="0">
                  <a:pos x="connsiteX9401" y="connsiteY9401"/>
                </a:cxn>
                <a:cxn ang="0">
                  <a:pos x="connsiteX9402" y="connsiteY9402"/>
                </a:cxn>
                <a:cxn ang="0">
                  <a:pos x="connsiteX9403" y="connsiteY9403"/>
                </a:cxn>
                <a:cxn ang="0">
                  <a:pos x="connsiteX9404" y="connsiteY9404"/>
                </a:cxn>
                <a:cxn ang="0">
                  <a:pos x="connsiteX9405" y="connsiteY9405"/>
                </a:cxn>
                <a:cxn ang="0">
                  <a:pos x="connsiteX9406" y="connsiteY9406"/>
                </a:cxn>
                <a:cxn ang="0">
                  <a:pos x="connsiteX9407" y="connsiteY9407"/>
                </a:cxn>
                <a:cxn ang="0">
                  <a:pos x="connsiteX9408" y="connsiteY9408"/>
                </a:cxn>
                <a:cxn ang="0">
                  <a:pos x="connsiteX9409" y="connsiteY9409"/>
                </a:cxn>
                <a:cxn ang="0">
                  <a:pos x="connsiteX9410" y="connsiteY9410"/>
                </a:cxn>
                <a:cxn ang="0">
                  <a:pos x="connsiteX9411" y="connsiteY9411"/>
                </a:cxn>
                <a:cxn ang="0">
                  <a:pos x="connsiteX9412" y="connsiteY9412"/>
                </a:cxn>
                <a:cxn ang="0">
                  <a:pos x="connsiteX9413" y="connsiteY9413"/>
                </a:cxn>
                <a:cxn ang="0">
                  <a:pos x="connsiteX9414" y="connsiteY9414"/>
                </a:cxn>
                <a:cxn ang="0">
                  <a:pos x="connsiteX9415" y="connsiteY9415"/>
                </a:cxn>
                <a:cxn ang="0">
                  <a:pos x="connsiteX9416" y="connsiteY9416"/>
                </a:cxn>
                <a:cxn ang="0">
                  <a:pos x="connsiteX9417" y="connsiteY9417"/>
                </a:cxn>
                <a:cxn ang="0">
                  <a:pos x="connsiteX9418" y="connsiteY9418"/>
                </a:cxn>
                <a:cxn ang="0">
                  <a:pos x="connsiteX9419" y="connsiteY9419"/>
                </a:cxn>
                <a:cxn ang="0">
                  <a:pos x="connsiteX9420" y="connsiteY9420"/>
                </a:cxn>
                <a:cxn ang="0">
                  <a:pos x="connsiteX9421" y="connsiteY9421"/>
                </a:cxn>
                <a:cxn ang="0">
                  <a:pos x="connsiteX9422" y="connsiteY9422"/>
                </a:cxn>
                <a:cxn ang="0">
                  <a:pos x="connsiteX9423" y="connsiteY9423"/>
                </a:cxn>
                <a:cxn ang="0">
                  <a:pos x="connsiteX9424" y="connsiteY9424"/>
                </a:cxn>
                <a:cxn ang="0">
                  <a:pos x="connsiteX9425" y="connsiteY9425"/>
                </a:cxn>
                <a:cxn ang="0">
                  <a:pos x="connsiteX9426" y="connsiteY9426"/>
                </a:cxn>
                <a:cxn ang="0">
                  <a:pos x="connsiteX9427" y="connsiteY9427"/>
                </a:cxn>
                <a:cxn ang="0">
                  <a:pos x="connsiteX9428" y="connsiteY9428"/>
                </a:cxn>
                <a:cxn ang="0">
                  <a:pos x="connsiteX9429" y="connsiteY9429"/>
                </a:cxn>
                <a:cxn ang="0">
                  <a:pos x="connsiteX9430" y="connsiteY9430"/>
                </a:cxn>
                <a:cxn ang="0">
                  <a:pos x="connsiteX9431" y="connsiteY9431"/>
                </a:cxn>
                <a:cxn ang="0">
                  <a:pos x="connsiteX9432" y="connsiteY9432"/>
                </a:cxn>
                <a:cxn ang="0">
                  <a:pos x="connsiteX9433" y="connsiteY9433"/>
                </a:cxn>
                <a:cxn ang="0">
                  <a:pos x="connsiteX9434" y="connsiteY9434"/>
                </a:cxn>
                <a:cxn ang="0">
                  <a:pos x="connsiteX9435" y="connsiteY9435"/>
                </a:cxn>
                <a:cxn ang="0">
                  <a:pos x="connsiteX9436" y="connsiteY9436"/>
                </a:cxn>
                <a:cxn ang="0">
                  <a:pos x="connsiteX9437" y="connsiteY9437"/>
                </a:cxn>
                <a:cxn ang="0">
                  <a:pos x="connsiteX9438" y="connsiteY9438"/>
                </a:cxn>
                <a:cxn ang="0">
                  <a:pos x="connsiteX9439" y="connsiteY9439"/>
                </a:cxn>
                <a:cxn ang="0">
                  <a:pos x="connsiteX9440" y="connsiteY9440"/>
                </a:cxn>
                <a:cxn ang="0">
                  <a:pos x="connsiteX9441" y="connsiteY9441"/>
                </a:cxn>
                <a:cxn ang="0">
                  <a:pos x="connsiteX9442" y="connsiteY9442"/>
                </a:cxn>
                <a:cxn ang="0">
                  <a:pos x="connsiteX9443" y="connsiteY9443"/>
                </a:cxn>
                <a:cxn ang="0">
                  <a:pos x="connsiteX9444" y="connsiteY9444"/>
                </a:cxn>
                <a:cxn ang="0">
                  <a:pos x="connsiteX9445" y="connsiteY9445"/>
                </a:cxn>
                <a:cxn ang="0">
                  <a:pos x="connsiteX9446" y="connsiteY9446"/>
                </a:cxn>
                <a:cxn ang="0">
                  <a:pos x="connsiteX9447" y="connsiteY9447"/>
                </a:cxn>
                <a:cxn ang="0">
                  <a:pos x="connsiteX9448" y="connsiteY9448"/>
                </a:cxn>
                <a:cxn ang="0">
                  <a:pos x="connsiteX9449" y="connsiteY9449"/>
                </a:cxn>
                <a:cxn ang="0">
                  <a:pos x="connsiteX9450" y="connsiteY9450"/>
                </a:cxn>
                <a:cxn ang="0">
                  <a:pos x="connsiteX9451" y="connsiteY9451"/>
                </a:cxn>
                <a:cxn ang="0">
                  <a:pos x="connsiteX9452" y="connsiteY9452"/>
                </a:cxn>
                <a:cxn ang="0">
                  <a:pos x="connsiteX9453" y="connsiteY9453"/>
                </a:cxn>
                <a:cxn ang="0">
                  <a:pos x="connsiteX9454" y="connsiteY9454"/>
                </a:cxn>
                <a:cxn ang="0">
                  <a:pos x="connsiteX9455" y="connsiteY9455"/>
                </a:cxn>
                <a:cxn ang="0">
                  <a:pos x="connsiteX9456" y="connsiteY9456"/>
                </a:cxn>
                <a:cxn ang="0">
                  <a:pos x="connsiteX9457" y="connsiteY9457"/>
                </a:cxn>
                <a:cxn ang="0">
                  <a:pos x="connsiteX9458" y="connsiteY9458"/>
                </a:cxn>
                <a:cxn ang="0">
                  <a:pos x="connsiteX9459" y="connsiteY9459"/>
                </a:cxn>
                <a:cxn ang="0">
                  <a:pos x="connsiteX9460" y="connsiteY9460"/>
                </a:cxn>
                <a:cxn ang="0">
                  <a:pos x="connsiteX9461" y="connsiteY9461"/>
                </a:cxn>
                <a:cxn ang="0">
                  <a:pos x="connsiteX9462" y="connsiteY9462"/>
                </a:cxn>
                <a:cxn ang="0">
                  <a:pos x="connsiteX9463" y="connsiteY9463"/>
                </a:cxn>
                <a:cxn ang="0">
                  <a:pos x="connsiteX9464" y="connsiteY9464"/>
                </a:cxn>
                <a:cxn ang="0">
                  <a:pos x="connsiteX9465" y="connsiteY9465"/>
                </a:cxn>
                <a:cxn ang="0">
                  <a:pos x="connsiteX9466" y="connsiteY9466"/>
                </a:cxn>
                <a:cxn ang="0">
                  <a:pos x="connsiteX9467" y="connsiteY9467"/>
                </a:cxn>
                <a:cxn ang="0">
                  <a:pos x="connsiteX9468" y="connsiteY9468"/>
                </a:cxn>
                <a:cxn ang="0">
                  <a:pos x="connsiteX9469" y="connsiteY9469"/>
                </a:cxn>
                <a:cxn ang="0">
                  <a:pos x="connsiteX9470" y="connsiteY9470"/>
                </a:cxn>
                <a:cxn ang="0">
                  <a:pos x="connsiteX9471" y="connsiteY9471"/>
                </a:cxn>
                <a:cxn ang="0">
                  <a:pos x="connsiteX9472" y="connsiteY9472"/>
                </a:cxn>
                <a:cxn ang="0">
                  <a:pos x="connsiteX9473" y="connsiteY9473"/>
                </a:cxn>
                <a:cxn ang="0">
                  <a:pos x="connsiteX9474" y="connsiteY9474"/>
                </a:cxn>
                <a:cxn ang="0">
                  <a:pos x="connsiteX9475" y="connsiteY9475"/>
                </a:cxn>
                <a:cxn ang="0">
                  <a:pos x="connsiteX9476" y="connsiteY9476"/>
                </a:cxn>
                <a:cxn ang="0">
                  <a:pos x="connsiteX9477" y="connsiteY9477"/>
                </a:cxn>
                <a:cxn ang="0">
                  <a:pos x="connsiteX9478" y="connsiteY9478"/>
                </a:cxn>
                <a:cxn ang="0">
                  <a:pos x="connsiteX9479" y="connsiteY9479"/>
                </a:cxn>
                <a:cxn ang="0">
                  <a:pos x="connsiteX9480" y="connsiteY9480"/>
                </a:cxn>
                <a:cxn ang="0">
                  <a:pos x="connsiteX9481" y="connsiteY9481"/>
                </a:cxn>
                <a:cxn ang="0">
                  <a:pos x="connsiteX9482" y="connsiteY9482"/>
                </a:cxn>
                <a:cxn ang="0">
                  <a:pos x="connsiteX9483" y="connsiteY9483"/>
                </a:cxn>
                <a:cxn ang="0">
                  <a:pos x="connsiteX9484" y="connsiteY9484"/>
                </a:cxn>
                <a:cxn ang="0">
                  <a:pos x="connsiteX9485" y="connsiteY9485"/>
                </a:cxn>
                <a:cxn ang="0">
                  <a:pos x="connsiteX9486" y="connsiteY9486"/>
                </a:cxn>
                <a:cxn ang="0">
                  <a:pos x="connsiteX9487" y="connsiteY9487"/>
                </a:cxn>
                <a:cxn ang="0">
                  <a:pos x="connsiteX9488" y="connsiteY9488"/>
                </a:cxn>
                <a:cxn ang="0">
                  <a:pos x="connsiteX9489" y="connsiteY9489"/>
                </a:cxn>
                <a:cxn ang="0">
                  <a:pos x="connsiteX9490" y="connsiteY9490"/>
                </a:cxn>
                <a:cxn ang="0">
                  <a:pos x="connsiteX9491" y="connsiteY9491"/>
                </a:cxn>
                <a:cxn ang="0">
                  <a:pos x="connsiteX9492" y="connsiteY9492"/>
                </a:cxn>
                <a:cxn ang="0">
                  <a:pos x="connsiteX9493" y="connsiteY9493"/>
                </a:cxn>
                <a:cxn ang="0">
                  <a:pos x="connsiteX9494" y="connsiteY9494"/>
                </a:cxn>
                <a:cxn ang="0">
                  <a:pos x="connsiteX9495" y="connsiteY9495"/>
                </a:cxn>
                <a:cxn ang="0">
                  <a:pos x="connsiteX9496" y="connsiteY9496"/>
                </a:cxn>
                <a:cxn ang="0">
                  <a:pos x="connsiteX9497" y="connsiteY9497"/>
                </a:cxn>
                <a:cxn ang="0">
                  <a:pos x="connsiteX9498" y="connsiteY9498"/>
                </a:cxn>
                <a:cxn ang="0">
                  <a:pos x="connsiteX9499" y="connsiteY9499"/>
                </a:cxn>
                <a:cxn ang="0">
                  <a:pos x="connsiteX9500" y="connsiteY9500"/>
                </a:cxn>
                <a:cxn ang="0">
                  <a:pos x="connsiteX9501" y="connsiteY9501"/>
                </a:cxn>
                <a:cxn ang="0">
                  <a:pos x="connsiteX9502" y="connsiteY9502"/>
                </a:cxn>
                <a:cxn ang="0">
                  <a:pos x="connsiteX9503" y="connsiteY9503"/>
                </a:cxn>
                <a:cxn ang="0">
                  <a:pos x="connsiteX9504" y="connsiteY9504"/>
                </a:cxn>
                <a:cxn ang="0">
                  <a:pos x="connsiteX9505" y="connsiteY9505"/>
                </a:cxn>
                <a:cxn ang="0">
                  <a:pos x="connsiteX9506" y="connsiteY9506"/>
                </a:cxn>
                <a:cxn ang="0">
                  <a:pos x="connsiteX9507" y="connsiteY9507"/>
                </a:cxn>
                <a:cxn ang="0">
                  <a:pos x="connsiteX9508" y="connsiteY9508"/>
                </a:cxn>
                <a:cxn ang="0">
                  <a:pos x="connsiteX9509" y="connsiteY9509"/>
                </a:cxn>
                <a:cxn ang="0">
                  <a:pos x="connsiteX9510" y="connsiteY9510"/>
                </a:cxn>
                <a:cxn ang="0">
                  <a:pos x="connsiteX9511" y="connsiteY9511"/>
                </a:cxn>
                <a:cxn ang="0">
                  <a:pos x="connsiteX9512" y="connsiteY9512"/>
                </a:cxn>
                <a:cxn ang="0">
                  <a:pos x="connsiteX9513" y="connsiteY9513"/>
                </a:cxn>
                <a:cxn ang="0">
                  <a:pos x="connsiteX9514" y="connsiteY9514"/>
                </a:cxn>
                <a:cxn ang="0">
                  <a:pos x="connsiteX9515" y="connsiteY9515"/>
                </a:cxn>
                <a:cxn ang="0">
                  <a:pos x="connsiteX9516" y="connsiteY9516"/>
                </a:cxn>
                <a:cxn ang="0">
                  <a:pos x="connsiteX9517" y="connsiteY9517"/>
                </a:cxn>
                <a:cxn ang="0">
                  <a:pos x="connsiteX9518" y="connsiteY9518"/>
                </a:cxn>
                <a:cxn ang="0">
                  <a:pos x="connsiteX9519" y="connsiteY9519"/>
                </a:cxn>
                <a:cxn ang="0">
                  <a:pos x="connsiteX9520" y="connsiteY9520"/>
                </a:cxn>
                <a:cxn ang="0">
                  <a:pos x="connsiteX9521" y="connsiteY9521"/>
                </a:cxn>
                <a:cxn ang="0">
                  <a:pos x="connsiteX9522" y="connsiteY9522"/>
                </a:cxn>
                <a:cxn ang="0">
                  <a:pos x="connsiteX9523" y="connsiteY9523"/>
                </a:cxn>
                <a:cxn ang="0">
                  <a:pos x="connsiteX9524" y="connsiteY9524"/>
                </a:cxn>
                <a:cxn ang="0">
                  <a:pos x="connsiteX9525" y="connsiteY9525"/>
                </a:cxn>
                <a:cxn ang="0">
                  <a:pos x="connsiteX9526" y="connsiteY9526"/>
                </a:cxn>
                <a:cxn ang="0">
                  <a:pos x="connsiteX9527" y="connsiteY9527"/>
                </a:cxn>
                <a:cxn ang="0">
                  <a:pos x="connsiteX9528" y="connsiteY9528"/>
                </a:cxn>
                <a:cxn ang="0">
                  <a:pos x="connsiteX9529" y="connsiteY9529"/>
                </a:cxn>
                <a:cxn ang="0">
                  <a:pos x="connsiteX9530" y="connsiteY9530"/>
                </a:cxn>
                <a:cxn ang="0">
                  <a:pos x="connsiteX9531" y="connsiteY9531"/>
                </a:cxn>
                <a:cxn ang="0">
                  <a:pos x="connsiteX9532" y="connsiteY9532"/>
                </a:cxn>
                <a:cxn ang="0">
                  <a:pos x="connsiteX9533" y="connsiteY9533"/>
                </a:cxn>
                <a:cxn ang="0">
                  <a:pos x="connsiteX9534" y="connsiteY9534"/>
                </a:cxn>
                <a:cxn ang="0">
                  <a:pos x="connsiteX9535" y="connsiteY9535"/>
                </a:cxn>
                <a:cxn ang="0">
                  <a:pos x="connsiteX9536" y="connsiteY9536"/>
                </a:cxn>
                <a:cxn ang="0">
                  <a:pos x="connsiteX9537" y="connsiteY9537"/>
                </a:cxn>
                <a:cxn ang="0">
                  <a:pos x="connsiteX9538" y="connsiteY9538"/>
                </a:cxn>
                <a:cxn ang="0">
                  <a:pos x="connsiteX9539" y="connsiteY9539"/>
                </a:cxn>
                <a:cxn ang="0">
                  <a:pos x="connsiteX9540" y="connsiteY9540"/>
                </a:cxn>
                <a:cxn ang="0">
                  <a:pos x="connsiteX9541" y="connsiteY9541"/>
                </a:cxn>
                <a:cxn ang="0">
                  <a:pos x="connsiteX9542" y="connsiteY9542"/>
                </a:cxn>
                <a:cxn ang="0">
                  <a:pos x="connsiteX9543" y="connsiteY9543"/>
                </a:cxn>
                <a:cxn ang="0">
                  <a:pos x="connsiteX9544" y="connsiteY9544"/>
                </a:cxn>
                <a:cxn ang="0">
                  <a:pos x="connsiteX9545" y="connsiteY9545"/>
                </a:cxn>
                <a:cxn ang="0">
                  <a:pos x="connsiteX9546" y="connsiteY9546"/>
                </a:cxn>
                <a:cxn ang="0">
                  <a:pos x="connsiteX9547" y="connsiteY9547"/>
                </a:cxn>
                <a:cxn ang="0">
                  <a:pos x="connsiteX9548" y="connsiteY9548"/>
                </a:cxn>
                <a:cxn ang="0">
                  <a:pos x="connsiteX9549" y="connsiteY9549"/>
                </a:cxn>
                <a:cxn ang="0">
                  <a:pos x="connsiteX9550" y="connsiteY9550"/>
                </a:cxn>
                <a:cxn ang="0">
                  <a:pos x="connsiteX9551" y="connsiteY9551"/>
                </a:cxn>
                <a:cxn ang="0">
                  <a:pos x="connsiteX9552" y="connsiteY9552"/>
                </a:cxn>
                <a:cxn ang="0">
                  <a:pos x="connsiteX9553" y="connsiteY9553"/>
                </a:cxn>
                <a:cxn ang="0">
                  <a:pos x="connsiteX9554" y="connsiteY9554"/>
                </a:cxn>
                <a:cxn ang="0">
                  <a:pos x="connsiteX9555" y="connsiteY9555"/>
                </a:cxn>
                <a:cxn ang="0">
                  <a:pos x="connsiteX9556" y="connsiteY9556"/>
                </a:cxn>
                <a:cxn ang="0">
                  <a:pos x="connsiteX9557" y="connsiteY9557"/>
                </a:cxn>
                <a:cxn ang="0">
                  <a:pos x="connsiteX9558" y="connsiteY9558"/>
                </a:cxn>
                <a:cxn ang="0">
                  <a:pos x="connsiteX9559" y="connsiteY9559"/>
                </a:cxn>
                <a:cxn ang="0">
                  <a:pos x="connsiteX9560" y="connsiteY9560"/>
                </a:cxn>
                <a:cxn ang="0">
                  <a:pos x="connsiteX9561" y="connsiteY9561"/>
                </a:cxn>
                <a:cxn ang="0">
                  <a:pos x="connsiteX9562" y="connsiteY9562"/>
                </a:cxn>
                <a:cxn ang="0">
                  <a:pos x="connsiteX9563" y="connsiteY9563"/>
                </a:cxn>
                <a:cxn ang="0">
                  <a:pos x="connsiteX9564" y="connsiteY9564"/>
                </a:cxn>
                <a:cxn ang="0">
                  <a:pos x="connsiteX9565" y="connsiteY9565"/>
                </a:cxn>
                <a:cxn ang="0">
                  <a:pos x="connsiteX9566" y="connsiteY9566"/>
                </a:cxn>
                <a:cxn ang="0">
                  <a:pos x="connsiteX9567" y="connsiteY9567"/>
                </a:cxn>
                <a:cxn ang="0">
                  <a:pos x="connsiteX9568" y="connsiteY9568"/>
                </a:cxn>
                <a:cxn ang="0">
                  <a:pos x="connsiteX9569" y="connsiteY9569"/>
                </a:cxn>
                <a:cxn ang="0">
                  <a:pos x="connsiteX9570" y="connsiteY9570"/>
                </a:cxn>
                <a:cxn ang="0">
                  <a:pos x="connsiteX9571" y="connsiteY9571"/>
                </a:cxn>
                <a:cxn ang="0">
                  <a:pos x="connsiteX9572" y="connsiteY9572"/>
                </a:cxn>
                <a:cxn ang="0">
                  <a:pos x="connsiteX9573" y="connsiteY9573"/>
                </a:cxn>
                <a:cxn ang="0">
                  <a:pos x="connsiteX9574" y="connsiteY9574"/>
                </a:cxn>
                <a:cxn ang="0">
                  <a:pos x="connsiteX9575" y="connsiteY9575"/>
                </a:cxn>
                <a:cxn ang="0">
                  <a:pos x="connsiteX9576" y="connsiteY9576"/>
                </a:cxn>
                <a:cxn ang="0">
                  <a:pos x="connsiteX9577" y="connsiteY9577"/>
                </a:cxn>
                <a:cxn ang="0">
                  <a:pos x="connsiteX9578" y="connsiteY9578"/>
                </a:cxn>
                <a:cxn ang="0">
                  <a:pos x="connsiteX9579" y="connsiteY9579"/>
                </a:cxn>
                <a:cxn ang="0">
                  <a:pos x="connsiteX9580" y="connsiteY9580"/>
                </a:cxn>
                <a:cxn ang="0">
                  <a:pos x="connsiteX9581" y="connsiteY9581"/>
                </a:cxn>
                <a:cxn ang="0">
                  <a:pos x="connsiteX9582" y="connsiteY9582"/>
                </a:cxn>
                <a:cxn ang="0">
                  <a:pos x="connsiteX9583" y="connsiteY9583"/>
                </a:cxn>
                <a:cxn ang="0">
                  <a:pos x="connsiteX9584" y="connsiteY9584"/>
                </a:cxn>
                <a:cxn ang="0">
                  <a:pos x="connsiteX9585" y="connsiteY9585"/>
                </a:cxn>
                <a:cxn ang="0">
                  <a:pos x="connsiteX9586" y="connsiteY9586"/>
                </a:cxn>
                <a:cxn ang="0">
                  <a:pos x="connsiteX9587" y="connsiteY9587"/>
                </a:cxn>
                <a:cxn ang="0">
                  <a:pos x="connsiteX9588" y="connsiteY9588"/>
                </a:cxn>
                <a:cxn ang="0">
                  <a:pos x="connsiteX9589" y="connsiteY9589"/>
                </a:cxn>
                <a:cxn ang="0">
                  <a:pos x="connsiteX9590" y="connsiteY9590"/>
                </a:cxn>
                <a:cxn ang="0">
                  <a:pos x="connsiteX9591" y="connsiteY9591"/>
                </a:cxn>
                <a:cxn ang="0">
                  <a:pos x="connsiteX9592" y="connsiteY9592"/>
                </a:cxn>
                <a:cxn ang="0">
                  <a:pos x="connsiteX9593" y="connsiteY9593"/>
                </a:cxn>
                <a:cxn ang="0">
                  <a:pos x="connsiteX9594" y="connsiteY9594"/>
                </a:cxn>
                <a:cxn ang="0">
                  <a:pos x="connsiteX9595" y="connsiteY9595"/>
                </a:cxn>
                <a:cxn ang="0">
                  <a:pos x="connsiteX9596" y="connsiteY9596"/>
                </a:cxn>
                <a:cxn ang="0">
                  <a:pos x="connsiteX9597" y="connsiteY9597"/>
                </a:cxn>
                <a:cxn ang="0">
                  <a:pos x="connsiteX9598" y="connsiteY9598"/>
                </a:cxn>
                <a:cxn ang="0">
                  <a:pos x="connsiteX9599" y="connsiteY9599"/>
                </a:cxn>
                <a:cxn ang="0">
                  <a:pos x="connsiteX9600" y="connsiteY9600"/>
                </a:cxn>
                <a:cxn ang="0">
                  <a:pos x="connsiteX9601" y="connsiteY9601"/>
                </a:cxn>
                <a:cxn ang="0">
                  <a:pos x="connsiteX9602" y="connsiteY9602"/>
                </a:cxn>
                <a:cxn ang="0">
                  <a:pos x="connsiteX9603" y="connsiteY9603"/>
                </a:cxn>
                <a:cxn ang="0">
                  <a:pos x="connsiteX9604" y="connsiteY9604"/>
                </a:cxn>
                <a:cxn ang="0">
                  <a:pos x="connsiteX9605" y="connsiteY9605"/>
                </a:cxn>
                <a:cxn ang="0">
                  <a:pos x="connsiteX9606" y="connsiteY9606"/>
                </a:cxn>
                <a:cxn ang="0">
                  <a:pos x="connsiteX9607" y="connsiteY9607"/>
                </a:cxn>
                <a:cxn ang="0">
                  <a:pos x="connsiteX9608" y="connsiteY9608"/>
                </a:cxn>
                <a:cxn ang="0">
                  <a:pos x="connsiteX9609" y="connsiteY9609"/>
                </a:cxn>
                <a:cxn ang="0">
                  <a:pos x="connsiteX9610" y="connsiteY9610"/>
                </a:cxn>
                <a:cxn ang="0">
                  <a:pos x="connsiteX9611" y="connsiteY9611"/>
                </a:cxn>
                <a:cxn ang="0">
                  <a:pos x="connsiteX9612" y="connsiteY9612"/>
                </a:cxn>
                <a:cxn ang="0">
                  <a:pos x="connsiteX9613" y="connsiteY9613"/>
                </a:cxn>
                <a:cxn ang="0">
                  <a:pos x="connsiteX9614" y="connsiteY9614"/>
                </a:cxn>
                <a:cxn ang="0">
                  <a:pos x="connsiteX9615" y="connsiteY9615"/>
                </a:cxn>
                <a:cxn ang="0">
                  <a:pos x="connsiteX9616" y="connsiteY9616"/>
                </a:cxn>
                <a:cxn ang="0">
                  <a:pos x="connsiteX9617" y="connsiteY9617"/>
                </a:cxn>
                <a:cxn ang="0">
                  <a:pos x="connsiteX9618" y="connsiteY9618"/>
                </a:cxn>
                <a:cxn ang="0">
                  <a:pos x="connsiteX9619" y="connsiteY9619"/>
                </a:cxn>
                <a:cxn ang="0">
                  <a:pos x="connsiteX9620" y="connsiteY9620"/>
                </a:cxn>
                <a:cxn ang="0">
                  <a:pos x="connsiteX9621" y="connsiteY9621"/>
                </a:cxn>
                <a:cxn ang="0">
                  <a:pos x="connsiteX9622" y="connsiteY9622"/>
                </a:cxn>
                <a:cxn ang="0">
                  <a:pos x="connsiteX9623" y="connsiteY9623"/>
                </a:cxn>
                <a:cxn ang="0">
                  <a:pos x="connsiteX9624" y="connsiteY9624"/>
                </a:cxn>
                <a:cxn ang="0">
                  <a:pos x="connsiteX9625" y="connsiteY9625"/>
                </a:cxn>
                <a:cxn ang="0">
                  <a:pos x="connsiteX9626" y="connsiteY9626"/>
                </a:cxn>
                <a:cxn ang="0">
                  <a:pos x="connsiteX9627" y="connsiteY9627"/>
                </a:cxn>
                <a:cxn ang="0">
                  <a:pos x="connsiteX9628" y="connsiteY9628"/>
                </a:cxn>
                <a:cxn ang="0">
                  <a:pos x="connsiteX9629" y="connsiteY9629"/>
                </a:cxn>
                <a:cxn ang="0">
                  <a:pos x="connsiteX9630" y="connsiteY9630"/>
                </a:cxn>
                <a:cxn ang="0">
                  <a:pos x="connsiteX9631" y="connsiteY9631"/>
                </a:cxn>
                <a:cxn ang="0">
                  <a:pos x="connsiteX9632" y="connsiteY9632"/>
                </a:cxn>
                <a:cxn ang="0">
                  <a:pos x="connsiteX9633" y="connsiteY9633"/>
                </a:cxn>
                <a:cxn ang="0">
                  <a:pos x="connsiteX9634" y="connsiteY9634"/>
                </a:cxn>
                <a:cxn ang="0">
                  <a:pos x="connsiteX9635" y="connsiteY9635"/>
                </a:cxn>
                <a:cxn ang="0">
                  <a:pos x="connsiteX9636" y="connsiteY9636"/>
                </a:cxn>
                <a:cxn ang="0">
                  <a:pos x="connsiteX9637" y="connsiteY9637"/>
                </a:cxn>
                <a:cxn ang="0">
                  <a:pos x="connsiteX9638" y="connsiteY9638"/>
                </a:cxn>
                <a:cxn ang="0">
                  <a:pos x="connsiteX9639" y="connsiteY9639"/>
                </a:cxn>
                <a:cxn ang="0">
                  <a:pos x="connsiteX9640" y="connsiteY9640"/>
                </a:cxn>
                <a:cxn ang="0">
                  <a:pos x="connsiteX9641" y="connsiteY9641"/>
                </a:cxn>
                <a:cxn ang="0">
                  <a:pos x="connsiteX9642" y="connsiteY9642"/>
                </a:cxn>
                <a:cxn ang="0">
                  <a:pos x="connsiteX9643" y="connsiteY9643"/>
                </a:cxn>
                <a:cxn ang="0">
                  <a:pos x="connsiteX9644" y="connsiteY9644"/>
                </a:cxn>
                <a:cxn ang="0">
                  <a:pos x="connsiteX9645" y="connsiteY9645"/>
                </a:cxn>
                <a:cxn ang="0">
                  <a:pos x="connsiteX9646" y="connsiteY9646"/>
                </a:cxn>
                <a:cxn ang="0">
                  <a:pos x="connsiteX9647" y="connsiteY9647"/>
                </a:cxn>
                <a:cxn ang="0">
                  <a:pos x="connsiteX9648" y="connsiteY9648"/>
                </a:cxn>
                <a:cxn ang="0">
                  <a:pos x="connsiteX9649" y="connsiteY9649"/>
                </a:cxn>
                <a:cxn ang="0">
                  <a:pos x="connsiteX9650" y="connsiteY9650"/>
                </a:cxn>
                <a:cxn ang="0">
                  <a:pos x="connsiteX9651" y="connsiteY9651"/>
                </a:cxn>
                <a:cxn ang="0">
                  <a:pos x="connsiteX9652" y="connsiteY9652"/>
                </a:cxn>
                <a:cxn ang="0">
                  <a:pos x="connsiteX9653" y="connsiteY9653"/>
                </a:cxn>
                <a:cxn ang="0">
                  <a:pos x="connsiteX9654" y="connsiteY9654"/>
                </a:cxn>
                <a:cxn ang="0">
                  <a:pos x="connsiteX9655" y="connsiteY9655"/>
                </a:cxn>
                <a:cxn ang="0">
                  <a:pos x="connsiteX9656" y="connsiteY9656"/>
                </a:cxn>
                <a:cxn ang="0">
                  <a:pos x="connsiteX9657" y="connsiteY9657"/>
                </a:cxn>
                <a:cxn ang="0">
                  <a:pos x="connsiteX9658" y="connsiteY9658"/>
                </a:cxn>
                <a:cxn ang="0">
                  <a:pos x="connsiteX9659" y="connsiteY9659"/>
                </a:cxn>
                <a:cxn ang="0">
                  <a:pos x="connsiteX9660" y="connsiteY9660"/>
                </a:cxn>
                <a:cxn ang="0">
                  <a:pos x="connsiteX9661" y="connsiteY9661"/>
                </a:cxn>
                <a:cxn ang="0">
                  <a:pos x="connsiteX9662" y="connsiteY9662"/>
                </a:cxn>
                <a:cxn ang="0">
                  <a:pos x="connsiteX9663" y="connsiteY9663"/>
                </a:cxn>
                <a:cxn ang="0">
                  <a:pos x="connsiteX9664" y="connsiteY9664"/>
                </a:cxn>
                <a:cxn ang="0">
                  <a:pos x="connsiteX9665" y="connsiteY9665"/>
                </a:cxn>
                <a:cxn ang="0">
                  <a:pos x="connsiteX9666" y="connsiteY9666"/>
                </a:cxn>
                <a:cxn ang="0">
                  <a:pos x="connsiteX9667" y="connsiteY9667"/>
                </a:cxn>
                <a:cxn ang="0">
                  <a:pos x="connsiteX9668" y="connsiteY9668"/>
                </a:cxn>
                <a:cxn ang="0">
                  <a:pos x="connsiteX9669" y="connsiteY9669"/>
                </a:cxn>
                <a:cxn ang="0">
                  <a:pos x="connsiteX9670" y="connsiteY9670"/>
                </a:cxn>
                <a:cxn ang="0">
                  <a:pos x="connsiteX9671" y="connsiteY9671"/>
                </a:cxn>
                <a:cxn ang="0">
                  <a:pos x="connsiteX9672" y="connsiteY9672"/>
                </a:cxn>
                <a:cxn ang="0">
                  <a:pos x="connsiteX9673" y="connsiteY9673"/>
                </a:cxn>
                <a:cxn ang="0">
                  <a:pos x="connsiteX9674" y="connsiteY9674"/>
                </a:cxn>
                <a:cxn ang="0">
                  <a:pos x="connsiteX9675" y="connsiteY9675"/>
                </a:cxn>
                <a:cxn ang="0">
                  <a:pos x="connsiteX9676" y="connsiteY9676"/>
                </a:cxn>
                <a:cxn ang="0">
                  <a:pos x="connsiteX9677" y="connsiteY9677"/>
                </a:cxn>
                <a:cxn ang="0">
                  <a:pos x="connsiteX9678" y="connsiteY9678"/>
                </a:cxn>
                <a:cxn ang="0">
                  <a:pos x="connsiteX9679" y="connsiteY9679"/>
                </a:cxn>
                <a:cxn ang="0">
                  <a:pos x="connsiteX9680" y="connsiteY9680"/>
                </a:cxn>
                <a:cxn ang="0">
                  <a:pos x="connsiteX9681" y="connsiteY9681"/>
                </a:cxn>
                <a:cxn ang="0">
                  <a:pos x="connsiteX9682" y="connsiteY9682"/>
                </a:cxn>
                <a:cxn ang="0">
                  <a:pos x="connsiteX9683" y="connsiteY9683"/>
                </a:cxn>
                <a:cxn ang="0">
                  <a:pos x="connsiteX9684" y="connsiteY9684"/>
                </a:cxn>
                <a:cxn ang="0">
                  <a:pos x="connsiteX9685" y="connsiteY9685"/>
                </a:cxn>
                <a:cxn ang="0">
                  <a:pos x="connsiteX9686" y="connsiteY9686"/>
                </a:cxn>
                <a:cxn ang="0">
                  <a:pos x="connsiteX9687" y="connsiteY9687"/>
                </a:cxn>
                <a:cxn ang="0">
                  <a:pos x="connsiteX9688" y="connsiteY9688"/>
                </a:cxn>
                <a:cxn ang="0">
                  <a:pos x="connsiteX9689" y="connsiteY9689"/>
                </a:cxn>
                <a:cxn ang="0">
                  <a:pos x="connsiteX9690" y="connsiteY9690"/>
                </a:cxn>
                <a:cxn ang="0">
                  <a:pos x="connsiteX9691" y="connsiteY9691"/>
                </a:cxn>
                <a:cxn ang="0">
                  <a:pos x="connsiteX9692" y="connsiteY9692"/>
                </a:cxn>
                <a:cxn ang="0">
                  <a:pos x="connsiteX9693" y="connsiteY9693"/>
                </a:cxn>
                <a:cxn ang="0">
                  <a:pos x="connsiteX9694" y="connsiteY9694"/>
                </a:cxn>
                <a:cxn ang="0">
                  <a:pos x="connsiteX9695" y="connsiteY9695"/>
                </a:cxn>
                <a:cxn ang="0">
                  <a:pos x="connsiteX9696" y="connsiteY9696"/>
                </a:cxn>
                <a:cxn ang="0">
                  <a:pos x="connsiteX9697" y="connsiteY9697"/>
                </a:cxn>
                <a:cxn ang="0">
                  <a:pos x="connsiteX9698" y="connsiteY9698"/>
                </a:cxn>
                <a:cxn ang="0">
                  <a:pos x="connsiteX9699" y="connsiteY9699"/>
                </a:cxn>
                <a:cxn ang="0">
                  <a:pos x="connsiteX9700" y="connsiteY9700"/>
                </a:cxn>
                <a:cxn ang="0">
                  <a:pos x="connsiteX9701" y="connsiteY9701"/>
                </a:cxn>
                <a:cxn ang="0">
                  <a:pos x="connsiteX9702" y="connsiteY9702"/>
                </a:cxn>
                <a:cxn ang="0">
                  <a:pos x="connsiteX9703" y="connsiteY9703"/>
                </a:cxn>
                <a:cxn ang="0">
                  <a:pos x="connsiteX9704" y="connsiteY9704"/>
                </a:cxn>
                <a:cxn ang="0">
                  <a:pos x="connsiteX9705" y="connsiteY9705"/>
                </a:cxn>
                <a:cxn ang="0">
                  <a:pos x="connsiteX9706" y="connsiteY9706"/>
                </a:cxn>
                <a:cxn ang="0">
                  <a:pos x="connsiteX9707" y="connsiteY9707"/>
                </a:cxn>
                <a:cxn ang="0">
                  <a:pos x="connsiteX9708" y="connsiteY9708"/>
                </a:cxn>
                <a:cxn ang="0">
                  <a:pos x="connsiteX9709" y="connsiteY9709"/>
                </a:cxn>
                <a:cxn ang="0">
                  <a:pos x="connsiteX9710" y="connsiteY9710"/>
                </a:cxn>
                <a:cxn ang="0">
                  <a:pos x="connsiteX9711" y="connsiteY9711"/>
                </a:cxn>
                <a:cxn ang="0">
                  <a:pos x="connsiteX9712" y="connsiteY9712"/>
                </a:cxn>
                <a:cxn ang="0">
                  <a:pos x="connsiteX9713" y="connsiteY9713"/>
                </a:cxn>
                <a:cxn ang="0">
                  <a:pos x="connsiteX9714" y="connsiteY9714"/>
                </a:cxn>
                <a:cxn ang="0">
                  <a:pos x="connsiteX9715" y="connsiteY9715"/>
                </a:cxn>
                <a:cxn ang="0">
                  <a:pos x="connsiteX9716" y="connsiteY9716"/>
                </a:cxn>
                <a:cxn ang="0">
                  <a:pos x="connsiteX9717" y="connsiteY9717"/>
                </a:cxn>
                <a:cxn ang="0">
                  <a:pos x="connsiteX9718" y="connsiteY9718"/>
                </a:cxn>
                <a:cxn ang="0">
                  <a:pos x="connsiteX9719" y="connsiteY9719"/>
                </a:cxn>
                <a:cxn ang="0">
                  <a:pos x="connsiteX9720" y="connsiteY9720"/>
                </a:cxn>
                <a:cxn ang="0">
                  <a:pos x="connsiteX9721" y="connsiteY9721"/>
                </a:cxn>
                <a:cxn ang="0">
                  <a:pos x="connsiteX9722" y="connsiteY9722"/>
                </a:cxn>
                <a:cxn ang="0">
                  <a:pos x="connsiteX9723" y="connsiteY9723"/>
                </a:cxn>
                <a:cxn ang="0">
                  <a:pos x="connsiteX9724" y="connsiteY9724"/>
                </a:cxn>
                <a:cxn ang="0">
                  <a:pos x="connsiteX9725" y="connsiteY9725"/>
                </a:cxn>
                <a:cxn ang="0">
                  <a:pos x="connsiteX9726" y="connsiteY9726"/>
                </a:cxn>
                <a:cxn ang="0">
                  <a:pos x="connsiteX9727" y="connsiteY9727"/>
                </a:cxn>
                <a:cxn ang="0">
                  <a:pos x="connsiteX9728" y="connsiteY9728"/>
                </a:cxn>
                <a:cxn ang="0">
                  <a:pos x="connsiteX9729" y="connsiteY9729"/>
                </a:cxn>
                <a:cxn ang="0">
                  <a:pos x="connsiteX9730" y="connsiteY9730"/>
                </a:cxn>
                <a:cxn ang="0">
                  <a:pos x="connsiteX9731" y="connsiteY9731"/>
                </a:cxn>
                <a:cxn ang="0">
                  <a:pos x="connsiteX9732" y="connsiteY9732"/>
                </a:cxn>
                <a:cxn ang="0">
                  <a:pos x="connsiteX9733" y="connsiteY9733"/>
                </a:cxn>
                <a:cxn ang="0">
                  <a:pos x="connsiteX9734" y="connsiteY9734"/>
                </a:cxn>
                <a:cxn ang="0">
                  <a:pos x="connsiteX9735" y="connsiteY9735"/>
                </a:cxn>
                <a:cxn ang="0">
                  <a:pos x="connsiteX9736" y="connsiteY9736"/>
                </a:cxn>
                <a:cxn ang="0">
                  <a:pos x="connsiteX9737" y="connsiteY9737"/>
                </a:cxn>
                <a:cxn ang="0">
                  <a:pos x="connsiteX9738" y="connsiteY9738"/>
                </a:cxn>
                <a:cxn ang="0">
                  <a:pos x="connsiteX9739" y="connsiteY9739"/>
                </a:cxn>
                <a:cxn ang="0">
                  <a:pos x="connsiteX9740" y="connsiteY9740"/>
                </a:cxn>
                <a:cxn ang="0">
                  <a:pos x="connsiteX9741" y="connsiteY9741"/>
                </a:cxn>
                <a:cxn ang="0">
                  <a:pos x="connsiteX9742" y="connsiteY9742"/>
                </a:cxn>
                <a:cxn ang="0">
                  <a:pos x="connsiteX9743" y="connsiteY9743"/>
                </a:cxn>
                <a:cxn ang="0">
                  <a:pos x="connsiteX9744" y="connsiteY9744"/>
                </a:cxn>
                <a:cxn ang="0">
                  <a:pos x="connsiteX9745" y="connsiteY9745"/>
                </a:cxn>
                <a:cxn ang="0">
                  <a:pos x="connsiteX9746" y="connsiteY9746"/>
                </a:cxn>
                <a:cxn ang="0">
                  <a:pos x="connsiteX9747" y="connsiteY9747"/>
                </a:cxn>
                <a:cxn ang="0">
                  <a:pos x="connsiteX9748" y="connsiteY9748"/>
                </a:cxn>
                <a:cxn ang="0">
                  <a:pos x="connsiteX9749" y="connsiteY9749"/>
                </a:cxn>
                <a:cxn ang="0">
                  <a:pos x="connsiteX9750" y="connsiteY9750"/>
                </a:cxn>
                <a:cxn ang="0">
                  <a:pos x="connsiteX9751" y="connsiteY9751"/>
                </a:cxn>
                <a:cxn ang="0">
                  <a:pos x="connsiteX9752" y="connsiteY9752"/>
                </a:cxn>
                <a:cxn ang="0">
                  <a:pos x="connsiteX9753" y="connsiteY9753"/>
                </a:cxn>
                <a:cxn ang="0">
                  <a:pos x="connsiteX9754" y="connsiteY9754"/>
                </a:cxn>
                <a:cxn ang="0">
                  <a:pos x="connsiteX9755" y="connsiteY9755"/>
                </a:cxn>
                <a:cxn ang="0">
                  <a:pos x="connsiteX9756" y="connsiteY9756"/>
                </a:cxn>
                <a:cxn ang="0">
                  <a:pos x="connsiteX9757" y="connsiteY9757"/>
                </a:cxn>
                <a:cxn ang="0">
                  <a:pos x="connsiteX9758" y="connsiteY9758"/>
                </a:cxn>
                <a:cxn ang="0">
                  <a:pos x="connsiteX9759" y="connsiteY9759"/>
                </a:cxn>
                <a:cxn ang="0">
                  <a:pos x="connsiteX9760" y="connsiteY9760"/>
                </a:cxn>
                <a:cxn ang="0">
                  <a:pos x="connsiteX9761" y="connsiteY9761"/>
                </a:cxn>
                <a:cxn ang="0">
                  <a:pos x="connsiteX9762" y="connsiteY9762"/>
                </a:cxn>
                <a:cxn ang="0">
                  <a:pos x="connsiteX9763" y="connsiteY9763"/>
                </a:cxn>
                <a:cxn ang="0">
                  <a:pos x="connsiteX9764" y="connsiteY9764"/>
                </a:cxn>
                <a:cxn ang="0">
                  <a:pos x="connsiteX9765" y="connsiteY9765"/>
                </a:cxn>
                <a:cxn ang="0">
                  <a:pos x="connsiteX9766" y="connsiteY9766"/>
                </a:cxn>
                <a:cxn ang="0">
                  <a:pos x="connsiteX9767" y="connsiteY9767"/>
                </a:cxn>
                <a:cxn ang="0">
                  <a:pos x="connsiteX9768" y="connsiteY9768"/>
                </a:cxn>
                <a:cxn ang="0">
                  <a:pos x="connsiteX9769" y="connsiteY9769"/>
                </a:cxn>
                <a:cxn ang="0">
                  <a:pos x="connsiteX9770" y="connsiteY9770"/>
                </a:cxn>
                <a:cxn ang="0">
                  <a:pos x="connsiteX9771" y="connsiteY9771"/>
                </a:cxn>
                <a:cxn ang="0">
                  <a:pos x="connsiteX9772" y="connsiteY9772"/>
                </a:cxn>
                <a:cxn ang="0">
                  <a:pos x="connsiteX9773" y="connsiteY9773"/>
                </a:cxn>
                <a:cxn ang="0">
                  <a:pos x="connsiteX9774" y="connsiteY9774"/>
                </a:cxn>
                <a:cxn ang="0">
                  <a:pos x="connsiteX9775" y="connsiteY9775"/>
                </a:cxn>
                <a:cxn ang="0">
                  <a:pos x="connsiteX9776" y="connsiteY9776"/>
                </a:cxn>
                <a:cxn ang="0">
                  <a:pos x="connsiteX9777" y="connsiteY9777"/>
                </a:cxn>
                <a:cxn ang="0">
                  <a:pos x="connsiteX9778" y="connsiteY9778"/>
                </a:cxn>
                <a:cxn ang="0">
                  <a:pos x="connsiteX9779" y="connsiteY9779"/>
                </a:cxn>
                <a:cxn ang="0">
                  <a:pos x="connsiteX9780" y="connsiteY9780"/>
                </a:cxn>
                <a:cxn ang="0">
                  <a:pos x="connsiteX9781" y="connsiteY9781"/>
                </a:cxn>
                <a:cxn ang="0">
                  <a:pos x="connsiteX9782" y="connsiteY9782"/>
                </a:cxn>
                <a:cxn ang="0">
                  <a:pos x="connsiteX9783" y="connsiteY9783"/>
                </a:cxn>
                <a:cxn ang="0">
                  <a:pos x="connsiteX9784" y="connsiteY9784"/>
                </a:cxn>
                <a:cxn ang="0">
                  <a:pos x="connsiteX9785" y="connsiteY9785"/>
                </a:cxn>
                <a:cxn ang="0">
                  <a:pos x="connsiteX9786" y="connsiteY9786"/>
                </a:cxn>
                <a:cxn ang="0">
                  <a:pos x="connsiteX9787" y="connsiteY9787"/>
                </a:cxn>
                <a:cxn ang="0">
                  <a:pos x="connsiteX9788" y="connsiteY9788"/>
                </a:cxn>
                <a:cxn ang="0">
                  <a:pos x="connsiteX9789" y="connsiteY9789"/>
                </a:cxn>
                <a:cxn ang="0">
                  <a:pos x="connsiteX9790" y="connsiteY9790"/>
                </a:cxn>
                <a:cxn ang="0">
                  <a:pos x="connsiteX9791" y="connsiteY9791"/>
                </a:cxn>
                <a:cxn ang="0">
                  <a:pos x="connsiteX9792" y="connsiteY9792"/>
                </a:cxn>
                <a:cxn ang="0">
                  <a:pos x="connsiteX9793" y="connsiteY9793"/>
                </a:cxn>
                <a:cxn ang="0">
                  <a:pos x="connsiteX9794" y="connsiteY9794"/>
                </a:cxn>
                <a:cxn ang="0">
                  <a:pos x="connsiteX9795" y="connsiteY9795"/>
                </a:cxn>
                <a:cxn ang="0">
                  <a:pos x="connsiteX9796" y="connsiteY9796"/>
                </a:cxn>
                <a:cxn ang="0">
                  <a:pos x="connsiteX9797" y="connsiteY9797"/>
                </a:cxn>
                <a:cxn ang="0">
                  <a:pos x="connsiteX9798" y="connsiteY9798"/>
                </a:cxn>
                <a:cxn ang="0">
                  <a:pos x="connsiteX9799" y="connsiteY9799"/>
                </a:cxn>
                <a:cxn ang="0">
                  <a:pos x="connsiteX9800" y="connsiteY9800"/>
                </a:cxn>
                <a:cxn ang="0">
                  <a:pos x="connsiteX9801" y="connsiteY9801"/>
                </a:cxn>
                <a:cxn ang="0">
                  <a:pos x="connsiteX9802" y="connsiteY9802"/>
                </a:cxn>
                <a:cxn ang="0">
                  <a:pos x="connsiteX9803" y="connsiteY9803"/>
                </a:cxn>
                <a:cxn ang="0">
                  <a:pos x="connsiteX9804" y="connsiteY9804"/>
                </a:cxn>
                <a:cxn ang="0">
                  <a:pos x="connsiteX9805" y="connsiteY9805"/>
                </a:cxn>
                <a:cxn ang="0">
                  <a:pos x="connsiteX9806" y="connsiteY9806"/>
                </a:cxn>
                <a:cxn ang="0">
                  <a:pos x="connsiteX9807" y="connsiteY9807"/>
                </a:cxn>
                <a:cxn ang="0">
                  <a:pos x="connsiteX9808" y="connsiteY9808"/>
                </a:cxn>
                <a:cxn ang="0">
                  <a:pos x="connsiteX9809" y="connsiteY9809"/>
                </a:cxn>
                <a:cxn ang="0">
                  <a:pos x="connsiteX9810" y="connsiteY9810"/>
                </a:cxn>
                <a:cxn ang="0">
                  <a:pos x="connsiteX9811" y="connsiteY9811"/>
                </a:cxn>
                <a:cxn ang="0">
                  <a:pos x="connsiteX9812" y="connsiteY9812"/>
                </a:cxn>
                <a:cxn ang="0">
                  <a:pos x="connsiteX9813" y="connsiteY9813"/>
                </a:cxn>
                <a:cxn ang="0">
                  <a:pos x="connsiteX9814" y="connsiteY9814"/>
                </a:cxn>
                <a:cxn ang="0">
                  <a:pos x="connsiteX9815" y="connsiteY9815"/>
                </a:cxn>
                <a:cxn ang="0">
                  <a:pos x="connsiteX9816" y="connsiteY9816"/>
                </a:cxn>
                <a:cxn ang="0">
                  <a:pos x="connsiteX9817" y="connsiteY9817"/>
                </a:cxn>
                <a:cxn ang="0">
                  <a:pos x="connsiteX9818" y="connsiteY9818"/>
                </a:cxn>
                <a:cxn ang="0">
                  <a:pos x="connsiteX9819" y="connsiteY9819"/>
                </a:cxn>
                <a:cxn ang="0">
                  <a:pos x="connsiteX9820" y="connsiteY9820"/>
                </a:cxn>
                <a:cxn ang="0">
                  <a:pos x="connsiteX9821" y="connsiteY9821"/>
                </a:cxn>
                <a:cxn ang="0">
                  <a:pos x="connsiteX9822" y="connsiteY9822"/>
                </a:cxn>
                <a:cxn ang="0">
                  <a:pos x="connsiteX9823" y="connsiteY9823"/>
                </a:cxn>
                <a:cxn ang="0">
                  <a:pos x="connsiteX9824" y="connsiteY9824"/>
                </a:cxn>
                <a:cxn ang="0">
                  <a:pos x="connsiteX9825" y="connsiteY9825"/>
                </a:cxn>
                <a:cxn ang="0">
                  <a:pos x="connsiteX9826" y="connsiteY9826"/>
                </a:cxn>
                <a:cxn ang="0">
                  <a:pos x="connsiteX9827" y="connsiteY9827"/>
                </a:cxn>
                <a:cxn ang="0">
                  <a:pos x="connsiteX9828" y="connsiteY9828"/>
                </a:cxn>
                <a:cxn ang="0">
                  <a:pos x="connsiteX9829" y="connsiteY9829"/>
                </a:cxn>
                <a:cxn ang="0">
                  <a:pos x="connsiteX9830" y="connsiteY9830"/>
                </a:cxn>
                <a:cxn ang="0">
                  <a:pos x="connsiteX9831" y="connsiteY9831"/>
                </a:cxn>
                <a:cxn ang="0">
                  <a:pos x="connsiteX9832" y="connsiteY9832"/>
                </a:cxn>
                <a:cxn ang="0">
                  <a:pos x="connsiteX9833" y="connsiteY9833"/>
                </a:cxn>
                <a:cxn ang="0">
                  <a:pos x="connsiteX9834" y="connsiteY9834"/>
                </a:cxn>
                <a:cxn ang="0">
                  <a:pos x="connsiteX9835" y="connsiteY9835"/>
                </a:cxn>
                <a:cxn ang="0">
                  <a:pos x="connsiteX9836" y="connsiteY9836"/>
                </a:cxn>
                <a:cxn ang="0">
                  <a:pos x="connsiteX9837" y="connsiteY9837"/>
                </a:cxn>
                <a:cxn ang="0">
                  <a:pos x="connsiteX9838" y="connsiteY9838"/>
                </a:cxn>
                <a:cxn ang="0">
                  <a:pos x="connsiteX9839" y="connsiteY9839"/>
                </a:cxn>
                <a:cxn ang="0">
                  <a:pos x="connsiteX9840" y="connsiteY9840"/>
                </a:cxn>
                <a:cxn ang="0">
                  <a:pos x="connsiteX9841" y="connsiteY9841"/>
                </a:cxn>
                <a:cxn ang="0">
                  <a:pos x="connsiteX9842" y="connsiteY9842"/>
                </a:cxn>
                <a:cxn ang="0">
                  <a:pos x="connsiteX9843" y="connsiteY9843"/>
                </a:cxn>
                <a:cxn ang="0">
                  <a:pos x="connsiteX9844" y="connsiteY9844"/>
                </a:cxn>
                <a:cxn ang="0">
                  <a:pos x="connsiteX9845" y="connsiteY9845"/>
                </a:cxn>
                <a:cxn ang="0">
                  <a:pos x="connsiteX9846" y="connsiteY9846"/>
                </a:cxn>
                <a:cxn ang="0">
                  <a:pos x="connsiteX9847" y="connsiteY9847"/>
                </a:cxn>
                <a:cxn ang="0">
                  <a:pos x="connsiteX9848" y="connsiteY9848"/>
                </a:cxn>
                <a:cxn ang="0">
                  <a:pos x="connsiteX9849" y="connsiteY9849"/>
                </a:cxn>
                <a:cxn ang="0">
                  <a:pos x="connsiteX9850" y="connsiteY9850"/>
                </a:cxn>
                <a:cxn ang="0">
                  <a:pos x="connsiteX9851" y="connsiteY9851"/>
                </a:cxn>
                <a:cxn ang="0">
                  <a:pos x="connsiteX9852" y="connsiteY9852"/>
                </a:cxn>
                <a:cxn ang="0">
                  <a:pos x="connsiteX9853" y="connsiteY9853"/>
                </a:cxn>
                <a:cxn ang="0">
                  <a:pos x="connsiteX9854" y="connsiteY9854"/>
                </a:cxn>
                <a:cxn ang="0">
                  <a:pos x="connsiteX9855" y="connsiteY9855"/>
                </a:cxn>
                <a:cxn ang="0">
                  <a:pos x="connsiteX9856" y="connsiteY9856"/>
                </a:cxn>
                <a:cxn ang="0">
                  <a:pos x="connsiteX9857" y="connsiteY9857"/>
                </a:cxn>
                <a:cxn ang="0">
                  <a:pos x="connsiteX9858" y="connsiteY9858"/>
                </a:cxn>
                <a:cxn ang="0">
                  <a:pos x="connsiteX9859" y="connsiteY9859"/>
                </a:cxn>
                <a:cxn ang="0">
                  <a:pos x="connsiteX9860" y="connsiteY9860"/>
                </a:cxn>
                <a:cxn ang="0">
                  <a:pos x="connsiteX9861" y="connsiteY9861"/>
                </a:cxn>
                <a:cxn ang="0">
                  <a:pos x="connsiteX9862" y="connsiteY9862"/>
                </a:cxn>
                <a:cxn ang="0">
                  <a:pos x="connsiteX9863" y="connsiteY9863"/>
                </a:cxn>
                <a:cxn ang="0">
                  <a:pos x="connsiteX9864" y="connsiteY9864"/>
                </a:cxn>
                <a:cxn ang="0">
                  <a:pos x="connsiteX9865" y="connsiteY9865"/>
                </a:cxn>
                <a:cxn ang="0">
                  <a:pos x="connsiteX9866" y="connsiteY9866"/>
                </a:cxn>
                <a:cxn ang="0">
                  <a:pos x="connsiteX9867" y="connsiteY9867"/>
                </a:cxn>
                <a:cxn ang="0">
                  <a:pos x="connsiteX9868" y="connsiteY9868"/>
                </a:cxn>
                <a:cxn ang="0">
                  <a:pos x="connsiteX9869" y="connsiteY9869"/>
                </a:cxn>
                <a:cxn ang="0">
                  <a:pos x="connsiteX9870" y="connsiteY9870"/>
                </a:cxn>
                <a:cxn ang="0">
                  <a:pos x="connsiteX9871" y="connsiteY9871"/>
                </a:cxn>
                <a:cxn ang="0">
                  <a:pos x="connsiteX9872" y="connsiteY9872"/>
                </a:cxn>
                <a:cxn ang="0">
                  <a:pos x="connsiteX9873" y="connsiteY9873"/>
                </a:cxn>
                <a:cxn ang="0">
                  <a:pos x="connsiteX9874" y="connsiteY9874"/>
                </a:cxn>
                <a:cxn ang="0">
                  <a:pos x="connsiteX9875" y="connsiteY9875"/>
                </a:cxn>
                <a:cxn ang="0">
                  <a:pos x="connsiteX9876" y="connsiteY9876"/>
                </a:cxn>
                <a:cxn ang="0">
                  <a:pos x="connsiteX9877" y="connsiteY9877"/>
                </a:cxn>
                <a:cxn ang="0">
                  <a:pos x="connsiteX9878" y="connsiteY9878"/>
                </a:cxn>
                <a:cxn ang="0">
                  <a:pos x="connsiteX9879" y="connsiteY9879"/>
                </a:cxn>
                <a:cxn ang="0">
                  <a:pos x="connsiteX9880" y="connsiteY9880"/>
                </a:cxn>
                <a:cxn ang="0">
                  <a:pos x="connsiteX9881" y="connsiteY9881"/>
                </a:cxn>
                <a:cxn ang="0">
                  <a:pos x="connsiteX9882" y="connsiteY9882"/>
                </a:cxn>
                <a:cxn ang="0">
                  <a:pos x="connsiteX9883" y="connsiteY9883"/>
                </a:cxn>
                <a:cxn ang="0">
                  <a:pos x="connsiteX9884" y="connsiteY9884"/>
                </a:cxn>
                <a:cxn ang="0">
                  <a:pos x="connsiteX9885" y="connsiteY9885"/>
                </a:cxn>
                <a:cxn ang="0">
                  <a:pos x="connsiteX9886" y="connsiteY9886"/>
                </a:cxn>
                <a:cxn ang="0">
                  <a:pos x="connsiteX9887" y="connsiteY9887"/>
                </a:cxn>
                <a:cxn ang="0">
                  <a:pos x="connsiteX9888" y="connsiteY9888"/>
                </a:cxn>
                <a:cxn ang="0">
                  <a:pos x="connsiteX9889" y="connsiteY9889"/>
                </a:cxn>
                <a:cxn ang="0">
                  <a:pos x="connsiteX9890" y="connsiteY9890"/>
                </a:cxn>
                <a:cxn ang="0">
                  <a:pos x="connsiteX9891" y="connsiteY9891"/>
                </a:cxn>
                <a:cxn ang="0">
                  <a:pos x="connsiteX9892" y="connsiteY9892"/>
                </a:cxn>
                <a:cxn ang="0">
                  <a:pos x="connsiteX9893" y="connsiteY9893"/>
                </a:cxn>
                <a:cxn ang="0">
                  <a:pos x="connsiteX9894" y="connsiteY9894"/>
                </a:cxn>
                <a:cxn ang="0">
                  <a:pos x="connsiteX9895" y="connsiteY9895"/>
                </a:cxn>
                <a:cxn ang="0">
                  <a:pos x="connsiteX9896" y="connsiteY9896"/>
                </a:cxn>
                <a:cxn ang="0">
                  <a:pos x="connsiteX9897" y="connsiteY9897"/>
                </a:cxn>
                <a:cxn ang="0">
                  <a:pos x="connsiteX9898" y="connsiteY9898"/>
                </a:cxn>
                <a:cxn ang="0">
                  <a:pos x="connsiteX9899" y="connsiteY9899"/>
                </a:cxn>
                <a:cxn ang="0">
                  <a:pos x="connsiteX9900" y="connsiteY9900"/>
                </a:cxn>
                <a:cxn ang="0">
                  <a:pos x="connsiteX9901" y="connsiteY9901"/>
                </a:cxn>
                <a:cxn ang="0">
                  <a:pos x="connsiteX9902" y="connsiteY9902"/>
                </a:cxn>
                <a:cxn ang="0">
                  <a:pos x="connsiteX9903" y="connsiteY9903"/>
                </a:cxn>
                <a:cxn ang="0">
                  <a:pos x="connsiteX9904" y="connsiteY9904"/>
                </a:cxn>
                <a:cxn ang="0">
                  <a:pos x="connsiteX9905" y="connsiteY9905"/>
                </a:cxn>
                <a:cxn ang="0">
                  <a:pos x="connsiteX9906" y="connsiteY9906"/>
                </a:cxn>
                <a:cxn ang="0">
                  <a:pos x="connsiteX9907" y="connsiteY9907"/>
                </a:cxn>
                <a:cxn ang="0">
                  <a:pos x="connsiteX9908" y="connsiteY9908"/>
                </a:cxn>
                <a:cxn ang="0">
                  <a:pos x="connsiteX9909" y="connsiteY9909"/>
                </a:cxn>
                <a:cxn ang="0">
                  <a:pos x="connsiteX9910" y="connsiteY9910"/>
                </a:cxn>
                <a:cxn ang="0">
                  <a:pos x="connsiteX9911" y="connsiteY9911"/>
                </a:cxn>
                <a:cxn ang="0">
                  <a:pos x="connsiteX9912" y="connsiteY9912"/>
                </a:cxn>
                <a:cxn ang="0">
                  <a:pos x="connsiteX9913" y="connsiteY9913"/>
                </a:cxn>
                <a:cxn ang="0">
                  <a:pos x="connsiteX9914" y="connsiteY9914"/>
                </a:cxn>
                <a:cxn ang="0">
                  <a:pos x="connsiteX9915" y="connsiteY9915"/>
                </a:cxn>
                <a:cxn ang="0">
                  <a:pos x="connsiteX9916" y="connsiteY9916"/>
                </a:cxn>
                <a:cxn ang="0">
                  <a:pos x="connsiteX9917" y="connsiteY9917"/>
                </a:cxn>
                <a:cxn ang="0">
                  <a:pos x="connsiteX9918" y="connsiteY9918"/>
                </a:cxn>
                <a:cxn ang="0">
                  <a:pos x="connsiteX9919" y="connsiteY9919"/>
                </a:cxn>
                <a:cxn ang="0">
                  <a:pos x="connsiteX9920" y="connsiteY9920"/>
                </a:cxn>
                <a:cxn ang="0">
                  <a:pos x="connsiteX9921" y="connsiteY9921"/>
                </a:cxn>
                <a:cxn ang="0">
                  <a:pos x="connsiteX9922" y="connsiteY9922"/>
                </a:cxn>
                <a:cxn ang="0">
                  <a:pos x="connsiteX9923" y="connsiteY9923"/>
                </a:cxn>
                <a:cxn ang="0">
                  <a:pos x="connsiteX9924" y="connsiteY9924"/>
                </a:cxn>
                <a:cxn ang="0">
                  <a:pos x="connsiteX9925" y="connsiteY9925"/>
                </a:cxn>
                <a:cxn ang="0">
                  <a:pos x="connsiteX9926" y="connsiteY9926"/>
                </a:cxn>
                <a:cxn ang="0">
                  <a:pos x="connsiteX9927" y="connsiteY9927"/>
                </a:cxn>
                <a:cxn ang="0">
                  <a:pos x="connsiteX9928" y="connsiteY9928"/>
                </a:cxn>
                <a:cxn ang="0">
                  <a:pos x="connsiteX9929" y="connsiteY9929"/>
                </a:cxn>
                <a:cxn ang="0">
                  <a:pos x="connsiteX9930" y="connsiteY9930"/>
                </a:cxn>
                <a:cxn ang="0">
                  <a:pos x="connsiteX9931" y="connsiteY9931"/>
                </a:cxn>
                <a:cxn ang="0">
                  <a:pos x="connsiteX9932" y="connsiteY9932"/>
                </a:cxn>
                <a:cxn ang="0">
                  <a:pos x="connsiteX9933" y="connsiteY9933"/>
                </a:cxn>
                <a:cxn ang="0">
                  <a:pos x="connsiteX9934" y="connsiteY9934"/>
                </a:cxn>
                <a:cxn ang="0">
                  <a:pos x="connsiteX9935" y="connsiteY9935"/>
                </a:cxn>
                <a:cxn ang="0">
                  <a:pos x="connsiteX9936" y="connsiteY9936"/>
                </a:cxn>
                <a:cxn ang="0">
                  <a:pos x="connsiteX9937" y="connsiteY9937"/>
                </a:cxn>
                <a:cxn ang="0">
                  <a:pos x="connsiteX9938" y="connsiteY9938"/>
                </a:cxn>
                <a:cxn ang="0">
                  <a:pos x="connsiteX9939" y="connsiteY9939"/>
                </a:cxn>
                <a:cxn ang="0">
                  <a:pos x="connsiteX9940" y="connsiteY9940"/>
                </a:cxn>
                <a:cxn ang="0">
                  <a:pos x="connsiteX9941" y="connsiteY9941"/>
                </a:cxn>
                <a:cxn ang="0">
                  <a:pos x="connsiteX9942" y="connsiteY9942"/>
                </a:cxn>
                <a:cxn ang="0">
                  <a:pos x="connsiteX9943" y="connsiteY9943"/>
                </a:cxn>
                <a:cxn ang="0">
                  <a:pos x="connsiteX9944" y="connsiteY9944"/>
                </a:cxn>
                <a:cxn ang="0">
                  <a:pos x="connsiteX9945" y="connsiteY9945"/>
                </a:cxn>
                <a:cxn ang="0">
                  <a:pos x="connsiteX9946" y="connsiteY9946"/>
                </a:cxn>
                <a:cxn ang="0">
                  <a:pos x="connsiteX9947" y="connsiteY9947"/>
                </a:cxn>
                <a:cxn ang="0">
                  <a:pos x="connsiteX9948" y="connsiteY9948"/>
                </a:cxn>
                <a:cxn ang="0">
                  <a:pos x="connsiteX9949" y="connsiteY9949"/>
                </a:cxn>
                <a:cxn ang="0">
                  <a:pos x="connsiteX9950" y="connsiteY9950"/>
                </a:cxn>
                <a:cxn ang="0">
                  <a:pos x="connsiteX9951" y="connsiteY9951"/>
                </a:cxn>
                <a:cxn ang="0">
                  <a:pos x="connsiteX9952" y="connsiteY9952"/>
                </a:cxn>
                <a:cxn ang="0">
                  <a:pos x="connsiteX9953" y="connsiteY9953"/>
                </a:cxn>
                <a:cxn ang="0">
                  <a:pos x="connsiteX9954" y="connsiteY9954"/>
                </a:cxn>
                <a:cxn ang="0">
                  <a:pos x="connsiteX9955" y="connsiteY9955"/>
                </a:cxn>
                <a:cxn ang="0">
                  <a:pos x="connsiteX9956" y="connsiteY9956"/>
                </a:cxn>
                <a:cxn ang="0">
                  <a:pos x="connsiteX9957" y="connsiteY9957"/>
                </a:cxn>
                <a:cxn ang="0">
                  <a:pos x="connsiteX9958" y="connsiteY9958"/>
                </a:cxn>
                <a:cxn ang="0">
                  <a:pos x="connsiteX9959" y="connsiteY9959"/>
                </a:cxn>
                <a:cxn ang="0">
                  <a:pos x="connsiteX9960" y="connsiteY9960"/>
                </a:cxn>
                <a:cxn ang="0">
                  <a:pos x="connsiteX9961" y="connsiteY9961"/>
                </a:cxn>
                <a:cxn ang="0">
                  <a:pos x="connsiteX9962" y="connsiteY9962"/>
                </a:cxn>
                <a:cxn ang="0">
                  <a:pos x="connsiteX9963" y="connsiteY9963"/>
                </a:cxn>
                <a:cxn ang="0">
                  <a:pos x="connsiteX9964" y="connsiteY9964"/>
                </a:cxn>
                <a:cxn ang="0">
                  <a:pos x="connsiteX9965" y="connsiteY9965"/>
                </a:cxn>
                <a:cxn ang="0">
                  <a:pos x="connsiteX9966" y="connsiteY9966"/>
                </a:cxn>
                <a:cxn ang="0">
                  <a:pos x="connsiteX9967" y="connsiteY9967"/>
                </a:cxn>
                <a:cxn ang="0">
                  <a:pos x="connsiteX9968" y="connsiteY9968"/>
                </a:cxn>
                <a:cxn ang="0">
                  <a:pos x="connsiteX9969" y="connsiteY9969"/>
                </a:cxn>
                <a:cxn ang="0">
                  <a:pos x="connsiteX9970" y="connsiteY9970"/>
                </a:cxn>
                <a:cxn ang="0">
                  <a:pos x="connsiteX9971" y="connsiteY9971"/>
                </a:cxn>
                <a:cxn ang="0">
                  <a:pos x="connsiteX9972" y="connsiteY9972"/>
                </a:cxn>
                <a:cxn ang="0">
                  <a:pos x="connsiteX9973" y="connsiteY9973"/>
                </a:cxn>
                <a:cxn ang="0">
                  <a:pos x="connsiteX9974" y="connsiteY9974"/>
                </a:cxn>
                <a:cxn ang="0">
                  <a:pos x="connsiteX9975" y="connsiteY9975"/>
                </a:cxn>
                <a:cxn ang="0">
                  <a:pos x="connsiteX9976" y="connsiteY9976"/>
                </a:cxn>
                <a:cxn ang="0">
                  <a:pos x="connsiteX9977" y="connsiteY9977"/>
                </a:cxn>
                <a:cxn ang="0">
                  <a:pos x="connsiteX9978" y="connsiteY9978"/>
                </a:cxn>
                <a:cxn ang="0">
                  <a:pos x="connsiteX9979" y="connsiteY9979"/>
                </a:cxn>
                <a:cxn ang="0">
                  <a:pos x="connsiteX9980" y="connsiteY9980"/>
                </a:cxn>
                <a:cxn ang="0">
                  <a:pos x="connsiteX9981" y="connsiteY9981"/>
                </a:cxn>
                <a:cxn ang="0">
                  <a:pos x="connsiteX9982" y="connsiteY9982"/>
                </a:cxn>
                <a:cxn ang="0">
                  <a:pos x="connsiteX9983" y="connsiteY9983"/>
                </a:cxn>
                <a:cxn ang="0">
                  <a:pos x="connsiteX9984" y="connsiteY9984"/>
                </a:cxn>
                <a:cxn ang="0">
                  <a:pos x="connsiteX9985" y="connsiteY9985"/>
                </a:cxn>
                <a:cxn ang="0">
                  <a:pos x="connsiteX9986" y="connsiteY9986"/>
                </a:cxn>
                <a:cxn ang="0">
                  <a:pos x="connsiteX9987" y="connsiteY9987"/>
                </a:cxn>
                <a:cxn ang="0">
                  <a:pos x="connsiteX9988" y="connsiteY9988"/>
                </a:cxn>
                <a:cxn ang="0">
                  <a:pos x="connsiteX9989" y="connsiteY9989"/>
                </a:cxn>
                <a:cxn ang="0">
                  <a:pos x="connsiteX9990" y="connsiteY9990"/>
                </a:cxn>
                <a:cxn ang="0">
                  <a:pos x="connsiteX9991" y="connsiteY9991"/>
                </a:cxn>
                <a:cxn ang="0">
                  <a:pos x="connsiteX9992" y="connsiteY9992"/>
                </a:cxn>
                <a:cxn ang="0">
                  <a:pos x="connsiteX9993" y="connsiteY9993"/>
                </a:cxn>
                <a:cxn ang="0">
                  <a:pos x="connsiteX9994" y="connsiteY9994"/>
                </a:cxn>
                <a:cxn ang="0">
                  <a:pos x="connsiteX9995" y="connsiteY9995"/>
                </a:cxn>
                <a:cxn ang="0">
                  <a:pos x="connsiteX9996" y="connsiteY9996"/>
                </a:cxn>
                <a:cxn ang="0">
                  <a:pos x="connsiteX9997" y="connsiteY9997"/>
                </a:cxn>
                <a:cxn ang="0">
                  <a:pos x="connsiteX9998" y="connsiteY9998"/>
                </a:cxn>
                <a:cxn ang="0">
                  <a:pos x="connsiteX9999" y="connsiteY9999"/>
                </a:cxn>
                <a:cxn ang="0">
                  <a:pos x="connsiteX10000" y="connsiteY10000"/>
                </a:cxn>
                <a:cxn ang="0">
                  <a:pos x="connsiteX10001" y="connsiteY10001"/>
                </a:cxn>
                <a:cxn ang="0">
                  <a:pos x="connsiteX10002" y="connsiteY10002"/>
                </a:cxn>
                <a:cxn ang="0">
                  <a:pos x="connsiteX10003" y="connsiteY10003"/>
                </a:cxn>
                <a:cxn ang="0">
                  <a:pos x="connsiteX10004" y="connsiteY10004"/>
                </a:cxn>
                <a:cxn ang="0">
                  <a:pos x="connsiteX10005" y="connsiteY10005"/>
                </a:cxn>
                <a:cxn ang="0">
                  <a:pos x="connsiteX10006" y="connsiteY10006"/>
                </a:cxn>
                <a:cxn ang="0">
                  <a:pos x="connsiteX10007" y="connsiteY10007"/>
                </a:cxn>
                <a:cxn ang="0">
                  <a:pos x="connsiteX10008" y="connsiteY10008"/>
                </a:cxn>
                <a:cxn ang="0">
                  <a:pos x="connsiteX10009" y="connsiteY10009"/>
                </a:cxn>
                <a:cxn ang="0">
                  <a:pos x="connsiteX10010" y="connsiteY10010"/>
                </a:cxn>
                <a:cxn ang="0">
                  <a:pos x="connsiteX10011" y="connsiteY10011"/>
                </a:cxn>
                <a:cxn ang="0">
                  <a:pos x="connsiteX10012" y="connsiteY10012"/>
                </a:cxn>
                <a:cxn ang="0">
                  <a:pos x="connsiteX10013" y="connsiteY10013"/>
                </a:cxn>
                <a:cxn ang="0">
                  <a:pos x="connsiteX10014" y="connsiteY10014"/>
                </a:cxn>
                <a:cxn ang="0">
                  <a:pos x="connsiteX10015" y="connsiteY10015"/>
                </a:cxn>
                <a:cxn ang="0">
                  <a:pos x="connsiteX10016" y="connsiteY10016"/>
                </a:cxn>
                <a:cxn ang="0">
                  <a:pos x="connsiteX10017" y="connsiteY10017"/>
                </a:cxn>
                <a:cxn ang="0">
                  <a:pos x="connsiteX10018" y="connsiteY10018"/>
                </a:cxn>
                <a:cxn ang="0">
                  <a:pos x="connsiteX10019" y="connsiteY10019"/>
                </a:cxn>
                <a:cxn ang="0">
                  <a:pos x="connsiteX10020" y="connsiteY10020"/>
                </a:cxn>
                <a:cxn ang="0">
                  <a:pos x="connsiteX10021" y="connsiteY10021"/>
                </a:cxn>
                <a:cxn ang="0">
                  <a:pos x="connsiteX10022" y="connsiteY10022"/>
                </a:cxn>
                <a:cxn ang="0">
                  <a:pos x="connsiteX10023" y="connsiteY10023"/>
                </a:cxn>
                <a:cxn ang="0">
                  <a:pos x="connsiteX10024" y="connsiteY10024"/>
                </a:cxn>
                <a:cxn ang="0">
                  <a:pos x="connsiteX10025" y="connsiteY10025"/>
                </a:cxn>
                <a:cxn ang="0">
                  <a:pos x="connsiteX10026" y="connsiteY10026"/>
                </a:cxn>
                <a:cxn ang="0">
                  <a:pos x="connsiteX10027" y="connsiteY10027"/>
                </a:cxn>
                <a:cxn ang="0">
                  <a:pos x="connsiteX10028" y="connsiteY10028"/>
                </a:cxn>
                <a:cxn ang="0">
                  <a:pos x="connsiteX10029" y="connsiteY10029"/>
                </a:cxn>
                <a:cxn ang="0">
                  <a:pos x="connsiteX10030" y="connsiteY10030"/>
                </a:cxn>
                <a:cxn ang="0">
                  <a:pos x="connsiteX10031" y="connsiteY10031"/>
                </a:cxn>
                <a:cxn ang="0">
                  <a:pos x="connsiteX10032" y="connsiteY10032"/>
                </a:cxn>
                <a:cxn ang="0">
                  <a:pos x="connsiteX10033" y="connsiteY10033"/>
                </a:cxn>
                <a:cxn ang="0">
                  <a:pos x="connsiteX10034" y="connsiteY10034"/>
                </a:cxn>
                <a:cxn ang="0">
                  <a:pos x="connsiteX10035" y="connsiteY10035"/>
                </a:cxn>
                <a:cxn ang="0">
                  <a:pos x="connsiteX10036" y="connsiteY10036"/>
                </a:cxn>
                <a:cxn ang="0">
                  <a:pos x="connsiteX10037" y="connsiteY10037"/>
                </a:cxn>
                <a:cxn ang="0">
                  <a:pos x="connsiteX10038" y="connsiteY10038"/>
                </a:cxn>
                <a:cxn ang="0">
                  <a:pos x="connsiteX10039" y="connsiteY10039"/>
                </a:cxn>
                <a:cxn ang="0">
                  <a:pos x="connsiteX10040" y="connsiteY10040"/>
                </a:cxn>
                <a:cxn ang="0">
                  <a:pos x="connsiteX10041" y="connsiteY10041"/>
                </a:cxn>
                <a:cxn ang="0">
                  <a:pos x="connsiteX10042" y="connsiteY10042"/>
                </a:cxn>
                <a:cxn ang="0">
                  <a:pos x="connsiteX10043" y="connsiteY10043"/>
                </a:cxn>
                <a:cxn ang="0">
                  <a:pos x="connsiteX10044" y="connsiteY10044"/>
                </a:cxn>
                <a:cxn ang="0">
                  <a:pos x="connsiteX10045" y="connsiteY10045"/>
                </a:cxn>
                <a:cxn ang="0">
                  <a:pos x="connsiteX10046" y="connsiteY10046"/>
                </a:cxn>
                <a:cxn ang="0">
                  <a:pos x="connsiteX10047" y="connsiteY10047"/>
                </a:cxn>
                <a:cxn ang="0">
                  <a:pos x="connsiteX10048" y="connsiteY10048"/>
                </a:cxn>
                <a:cxn ang="0">
                  <a:pos x="connsiteX10049" y="connsiteY10049"/>
                </a:cxn>
                <a:cxn ang="0">
                  <a:pos x="connsiteX10050" y="connsiteY10050"/>
                </a:cxn>
                <a:cxn ang="0">
                  <a:pos x="connsiteX10051" y="connsiteY10051"/>
                </a:cxn>
                <a:cxn ang="0">
                  <a:pos x="connsiteX10052" y="connsiteY10052"/>
                </a:cxn>
                <a:cxn ang="0">
                  <a:pos x="connsiteX10053" y="connsiteY10053"/>
                </a:cxn>
                <a:cxn ang="0">
                  <a:pos x="connsiteX10054" y="connsiteY10054"/>
                </a:cxn>
                <a:cxn ang="0">
                  <a:pos x="connsiteX10055" y="connsiteY10055"/>
                </a:cxn>
                <a:cxn ang="0">
                  <a:pos x="connsiteX10056" y="connsiteY10056"/>
                </a:cxn>
                <a:cxn ang="0">
                  <a:pos x="connsiteX10057" y="connsiteY10057"/>
                </a:cxn>
                <a:cxn ang="0">
                  <a:pos x="connsiteX10058" y="connsiteY10058"/>
                </a:cxn>
                <a:cxn ang="0">
                  <a:pos x="connsiteX10059" y="connsiteY10059"/>
                </a:cxn>
                <a:cxn ang="0">
                  <a:pos x="connsiteX10060" y="connsiteY10060"/>
                </a:cxn>
                <a:cxn ang="0">
                  <a:pos x="connsiteX10061" y="connsiteY10061"/>
                </a:cxn>
                <a:cxn ang="0">
                  <a:pos x="connsiteX10062" y="connsiteY10062"/>
                </a:cxn>
                <a:cxn ang="0">
                  <a:pos x="connsiteX10063" y="connsiteY10063"/>
                </a:cxn>
                <a:cxn ang="0">
                  <a:pos x="connsiteX10064" y="connsiteY10064"/>
                </a:cxn>
                <a:cxn ang="0">
                  <a:pos x="connsiteX10065" y="connsiteY10065"/>
                </a:cxn>
                <a:cxn ang="0">
                  <a:pos x="connsiteX10066" y="connsiteY10066"/>
                </a:cxn>
                <a:cxn ang="0">
                  <a:pos x="connsiteX10067" y="connsiteY10067"/>
                </a:cxn>
                <a:cxn ang="0">
                  <a:pos x="connsiteX10068" y="connsiteY10068"/>
                </a:cxn>
                <a:cxn ang="0">
                  <a:pos x="connsiteX10069" y="connsiteY10069"/>
                </a:cxn>
                <a:cxn ang="0">
                  <a:pos x="connsiteX10070" y="connsiteY10070"/>
                </a:cxn>
                <a:cxn ang="0">
                  <a:pos x="connsiteX10071" y="connsiteY10071"/>
                </a:cxn>
                <a:cxn ang="0">
                  <a:pos x="connsiteX10072" y="connsiteY10072"/>
                </a:cxn>
                <a:cxn ang="0">
                  <a:pos x="connsiteX10073" y="connsiteY10073"/>
                </a:cxn>
                <a:cxn ang="0">
                  <a:pos x="connsiteX10074" y="connsiteY10074"/>
                </a:cxn>
                <a:cxn ang="0">
                  <a:pos x="connsiteX10075" y="connsiteY10075"/>
                </a:cxn>
                <a:cxn ang="0">
                  <a:pos x="connsiteX10076" y="connsiteY10076"/>
                </a:cxn>
                <a:cxn ang="0">
                  <a:pos x="connsiteX10077" y="connsiteY10077"/>
                </a:cxn>
                <a:cxn ang="0">
                  <a:pos x="connsiteX10078" y="connsiteY10078"/>
                </a:cxn>
                <a:cxn ang="0">
                  <a:pos x="connsiteX10079" y="connsiteY10079"/>
                </a:cxn>
                <a:cxn ang="0">
                  <a:pos x="connsiteX10080" y="connsiteY10080"/>
                </a:cxn>
                <a:cxn ang="0">
                  <a:pos x="connsiteX10081" y="connsiteY10081"/>
                </a:cxn>
                <a:cxn ang="0">
                  <a:pos x="connsiteX10082" y="connsiteY10082"/>
                </a:cxn>
                <a:cxn ang="0">
                  <a:pos x="connsiteX10083" y="connsiteY10083"/>
                </a:cxn>
                <a:cxn ang="0">
                  <a:pos x="connsiteX10084" y="connsiteY10084"/>
                </a:cxn>
                <a:cxn ang="0">
                  <a:pos x="connsiteX10085" y="connsiteY10085"/>
                </a:cxn>
                <a:cxn ang="0">
                  <a:pos x="connsiteX10086" y="connsiteY10086"/>
                </a:cxn>
                <a:cxn ang="0">
                  <a:pos x="connsiteX10087" y="connsiteY10087"/>
                </a:cxn>
                <a:cxn ang="0">
                  <a:pos x="connsiteX10088" y="connsiteY10088"/>
                </a:cxn>
                <a:cxn ang="0">
                  <a:pos x="connsiteX10089" y="connsiteY10089"/>
                </a:cxn>
                <a:cxn ang="0">
                  <a:pos x="connsiteX10090" y="connsiteY10090"/>
                </a:cxn>
                <a:cxn ang="0">
                  <a:pos x="connsiteX10091" y="connsiteY10091"/>
                </a:cxn>
                <a:cxn ang="0">
                  <a:pos x="connsiteX10092" y="connsiteY10092"/>
                </a:cxn>
                <a:cxn ang="0">
                  <a:pos x="connsiteX10093" y="connsiteY10093"/>
                </a:cxn>
                <a:cxn ang="0">
                  <a:pos x="connsiteX10094" y="connsiteY10094"/>
                </a:cxn>
                <a:cxn ang="0">
                  <a:pos x="connsiteX10095" y="connsiteY10095"/>
                </a:cxn>
                <a:cxn ang="0">
                  <a:pos x="connsiteX10096" y="connsiteY10096"/>
                </a:cxn>
                <a:cxn ang="0">
                  <a:pos x="connsiteX10097" y="connsiteY10097"/>
                </a:cxn>
                <a:cxn ang="0">
                  <a:pos x="connsiteX10098" y="connsiteY10098"/>
                </a:cxn>
                <a:cxn ang="0">
                  <a:pos x="connsiteX10099" y="connsiteY10099"/>
                </a:cxn>
                <a:cxn ang="0">
                  <a:pos x="connsiteX10100" y="connsiteY10100"/>
                </a:cxn>
                <a:cxn ang="0">
                  <a:pos x="connsiteX10101" y="connsiteY10101"/>
                </a:cxn>
                <a:cxn ang="0">
                  <a:pos x="connsiteX10102" y="connsiteY10102"/>
                </a:cxn>
                <a:cxn ang="0">
                  <a:pos x="connsiteX10103" y="connsiteY10103"/>
                </a:cxn>
                <a:cxn ang="0">
                  <a:pos x="connsiteX10104" y="connsiteY10104"/>
                </a:cxn>
                <a:cxn ang="0">
                  <a:pos x="connsiteX10105" y="connsiteY10105"/>
                </a:cxn>
                <a:cxn ang="0">
                  <a:pos x="connsiteX10106" y="connsiteY10106"/>
                </a:cxn>
                <a:cxn ang="0">
                  <a:pos x="connsiteX10107" y="connsiteY10107"/>
                </a:cxn>
                <a:cxn ang="0">
                  <a:pos x="connsiteX10108" y="connsiteY10108"/>
                </a:cxn>
                <a:cxn ang="0">
                  <a:pos x="connsiteX10109" y="connsiteY10109"/>
                </a:cxn>
                <a:cxn ang="0">
                  <a:pos x="connsiteX10110" y="connsiteY10110"/>
                </a:cxn>
                <a:cxn ang="0">
                  <a:pos x="connsiteX10111" y="connsiteY10111"/>
                </a:cxn>
                <a:cxn ang="0">
                  <a:pos x="connsiteX10112" y="connsiteY10112"/>
                </a:cxn>
                <a:cxn ang="0">
                  <a:pos x="connsiteX10113" y="connsiteY10113"/>
                </a:cxn>
                <a:cxn ang="0">
                  <a:pos x="connsiteX10114" y="connsiteY10114"/>
                </a:cxn>
                <a:cxn ang="0">
                  <a:pos x="connsiteX10115" y="connsiteY10115"/>
                </a:cxn>
                <a:cxn ang="0">
                  <a:pos x="connsiteX10116" y="connsiteY10116"/>
                </a:cxn>
                <a:cxn ang="0">
                  <a:pos x="connsiteX10117" y="connsiteY10117"/>
                </a:cxn>
                <a:cxn ang="0">
                  <a:pos x="connsiteX10118" y="connsiteY10118"/>
                </a:cxn>
                <a:cxn ang="0">
                  <a:pos x="connsiteX10119" y="connsiteY10119"/>
                </a:cxn>
                <a:cxn ang="0">
                  <a:pos x="connsiteX10120" y="connsiteY10120"/>
                </a:cxn>
                <a:cxn ang="0">
                  <a:pos x="connsiteX10121" y="connsiteY10121"/>
                </a:cxn>
                <a:cxn ang="0">
                  <a:pos x="connsiteX10122" y="connsiteY10122"/>
                </a:cxn>
                <a:cxn ang="0">
                  <a:pos x="connsiteX10123" y="connsiteY10123"/>
                </a:cxn>
                <a:cxn ang="0">
                  <a:pos x="connsiteX10124" y="connsiteY10124"/>
                </a:cxn>
                <a:cxn ang="0">
                  <a:pos x="connsiteX10125" y="connsiteY10125"/>
                </a:cxn>
                <a:cxn ang="0">
                  <a:pos x="connsiteX10126" y="connsiteY10126"/>
                </a:cxn>
                <a:cxn ang="0">
                  <a:pos x="connsiteX10127" y="connsiteY10127"/>
                </a:cxn>
                <a:cxn ang="0">
                  <a:pos x="connsiteX10128" y="connsiteY10128"/>
                </a:cxn>
                <a:cxn ang="0">
                  <a:pos x="connsiteX10129" y="connsiteY10129"/>
                </a:cxn>
                <a:cxn ang="0">
                  <a:pos x="connsiteX10130" y="connsiteY10130"/>
                </a:cxn>
                <a:cxn ang="0">
                  <a:pos x="connsiteX10131" y="connsiteY10131"/>
                </a:cxn>
                <a:cxn ang="0">
                  <a:pos x="connsiteX10132" y="connsiteY10132"/>
                </a:cxn>
                <a:cxn ang="0">
                  <a:pos x="connsiteX10133" y="connsiteY10133"/>
                </a:cxn>
                <a:cxn ang="0">
                  <a:pos x="connsiteX10134" y="connsiteY10134"/>
                </a:cxn>
                <a:cxn ang="0">
                  <a:pos x="connsiteX10135" y="connsiteY10135"/>
                </a:cxn>
                <a:cxn ang="0">
                  <a:pos x="connsiteX10136" y="connsiteY10136"/>
                </a:cxn>
                <a:cxn ang="0">
                  <a:pos x="connsiteX10137" y="connsiteY10137"/>
                </a:cxn>
                <a:cxn ang="0">
                  <a:pos x="connsiteX10138" y="connsiteY10138"/>
                </a:cxn>
                <a:cxn ang="0">
                  <a:pos x="connsiteX10139" y="connsiteY10139"/>
                </a:cxn>
                <a:cxn ang="0">
                  <a:pos x="connsiteX10140" y="connsiteY10140"/>
                </a:cxn>
                <a:cxn ang="0">
                  <a:pos x="connsiteX10141" y="connsiteY10141"/>
                </a:cxn>
                <a:cxn ang="0">
                  <a:pos x="connsiteX10142" y="connsiteY10142"/>
                </a:cxn>
                <a:cxn ang="0">
                  <a:pos x="connsiteX10143" y="connsiteY10143"/>
                </a:cxn>
                <a:cxn ang="0">
                  <a:pos x="connsiteX10144" y="connsiteY10144"/>
                </a:cxn>
                <a:cxn ang="0">
                  <a:pos x="connsiteX10145" y="connsiteY10145"/>
                </a:cxn>
                <a:cxn ang="0">
                  <a:pos x="connsiteX10146" y="connsiteY10146"/>
                </a:cxn>
                <a:cxn ang="0">
                  <a:pos x="connsiteX10147" y="connsiteY10147"/>
                </a:cxn>
                <a:cxn ang="0">
                  <a:pos x="connsiteX10148" y="connsiteY10148"/>
                </a:cxn>
                <a:cxn ang="0">
                  <a:pos x="connsiteX10149" y="connsiteY10149"/>
                </a:cxn>
                <a:cxn ang="0">
                  <a:pos x="connsiteX10150" y="connsiteY10150"/>
                </a:cxn>
                <a:cxn ang="0">
                  <a:pos x="connsiteX10151" y="connsiteY10151"/>
                </a:cxn>
                <a:cxn ang="0">
                  <a:pos x="connsiteX10152" y="connsiteY10152"/>
                </a:cxn>
                <a:cxn ang="0">
                  <a:pos x="connsiteX10153" y="connsiteY10153"/>
                </a:cxn>
                <a:cxn ang="0">
                  <a:pos x="connsiteX10154" y="connsiteY10154"/>
                </a:cxn>
                <a:cxn ang="0">
                  <a:pos x="connsiteX10155" y="connsiteY10155"/>
                </a:cxn>
                <a:cxn ang="0">
                  <a:pos x="connsiteX10156" y="connsiteY10156"/>
                </a:cxn>
                <a:cxn ang="0">
                  <a:pos x="connsiteX10157" y="connsiteY10157"/>
                </a:cxn>
                <a:cxn ang="0">
                  <a:pos x="connsiteX10158" y="connsiteY10158"/>
                </a:cxn>
                <a:cxn ang="0">
                  <a:pos x="connsiteX10159" y="connsiteY10159"/>
                </a:cxn>
                <a:cxn ang="0">
                  <a:pos x="connsiteX10160" y="connsiteY10160"/>
                </a:cxn>
                <a:cxn ang="0">
                  <a:pos x="connsiteX10161" y="connsiteY10161"/>
                </a:cxn>
                <a:cxn ang="0">
                  <a:pos x="connsiteX10162" y="connsiteY10162"/>
                </a:cxn>
                <a:cxn ang="0">
                  <a:pos x="connsiteX10163" y="connsiteY10163"/>
                </a:cxn>
                <a:cxn ang="0">
                  <a:pos x="connsiteX10164" y="connsiteY10164"/>
                </a:cxn>
                <a:cxn ang="0">
                  <a:pos x="connsiteX10165" y="connsiteY10165"/>
                </a:cxn>
                <a:cxn ang="0">
                  <a:pos x="connsiteX10166" y="connsiteY10166"/>
                </a:cxn>
                <a:cxn ang="0">
                  <a:pos x="connsiteX10167" y="connsiteY10167"/>
                </a:cxn>
                <a:cxn ang="0">
                  <a:pos x="connsiteX10168" y="connsiteY10168"/>
                </a:cxn>
                <a:cxn ang="0">
                  <a:pos x="connsiteX10169" y="connsiteY10169"/>
                </a:cxn>
                <a:cxn ang="0">
                  <a:pos x="connsiteX10170" y="connsiteY10170"/>
                </a:cxn>
                <a:cxn ang="0">
                  <a:pos x="connsiteX10171" y="connsiteY10171"/>
                </a:cxn>
                <a:cxn ang="0">
                  <a:pos x="connsiteX10172" y="connsiteY10172"/>
                </a:cxn>
                <a:cxn ang="0">
                  <a:pos x="connsiteX10173" y="connsiteY10173"/>
                </a:cxn>
                <a:cxn ang="0">
                  <a:pos x="connsiteX10174" y="connsiteY10174"/>
                </a:cxn>
                <a:cxn ang="0">
                  <a:pos x="connsiteX10175" y="connsiteY10175"/>
                </a:cxn>
                <a:cxn ang="0">
                  <a:pos x="connsiteX10176" y="connsiteY10176"/>
                </a:cxn>
                <a:cxn ang="0">
                  <a:pos x="connsiteX10177" y="connsiteY10177"/>
                </a:cxn>
                <a:cxn ang="0">
                  <a:pos x="connsiteX10178" y="connsiteY10178"/>
                </a:cxn>
                <a:cxn ang="0">
                  <a:pos x="connsiteX10179" y="connsiteY10179"/>
                </a:cxn>
                <a:cxn ang="0">
                  <a:pos x="connsiteX10180" y="connsiteY10180"/>
                </a:cxn>
                <a:cxn ang="0">
                  <a:pos x="connsiteX10181" y="connsiteY10181"/>
                </a:cxn>
                <a:cxn ang="0">
                  <a:pos x="connsiteX10182" y="connsiteY10182"/>
                </a:cxn>
                <a:cxn ang="0">
                  <a:pos x="connsiteX10183" y="connsiteY10183"/>
                </a:cxn>
                <a:cxn ang="0">
                  <a:pos x="connsiteX10184" y="connsiteY10184"/>
                </a:cxn>
                <a:cxn ang="0">
                  <a:pos x="connsiteX10185" y="connsiteY10185"/>
                </a:cxn>
                <a:cxn ang="0">
                  <a:pos x="connsiteX10186" y="connsiteY10186"/>
                </a:cxn>
                <a:cxn ang="0">
                  <a:pos x="connsiteX10187" y="connsiteY10187"/>
                </a:cxn>
                <a:cxn ang="0">
                  <a:pos x="connsiteX10188" y="connsiteY10188"/>
                </a:cxn>
                <a:cxn ang="0">
                  <a:pos x="connsiteX10189" y="connsiteY10189"/>
                </a:cxn>
                <a:cxn ang="0">
                  <a:pos x="connsiteX10190" y="connsiteY10190"/>
                </a:cxn>
                <a:cxn ang="0">
                  <a:pos x="connsiteX10191" y="connsiteY10191"/>
                </a:cxn>
                <a:cxn ang="0">
                  <a:pos x="connsiteX10192" y="connsiteY10192"/>
                </a:cxn>
                <a:cxn ang="0">
                  <a:pos x="connsiteX10193" y="connsiteY10193"/>
                </a:cxn>
                <a:cxn ang="0">
                  <a:pos x="connsiteX10194" y="connsiteY10194"/>
                </a:cxn>
                <a:cxn ang="0">
                  <a:pos x="connsiteX10195" y="connsiteY10195"/>
                </a:cxn>
                <a:cxn ang="0">
                  <a:pos x="connsiteX10196" y="connsiteY10196"/>
                </a:cxn>
                <a:cxn ang="0">
                  <a:pos x="connsiteX10197" y="connsiteY10197"/>
                </a:cxn>
                <a:cxn ang="0">
                  <a:pos x="connsiteX10198" y="connsiteY10198"/>
                </a:cxn>
                <a:cxn ang="0">
                  <a:pos x="connsiteX10199" y="connsiteY10199"/>
                </a:cxn>
                <a:cxn ang="0">
                  <a:pos x="connsiteX10200" y="connsiteY10200"/>
                </a:cxn>
                <a:cxn ang="0">
                  <a:pos x="connsiteX10201" y="connsiteY10201"/>
                </a:cxn>
                <a:cxn ang="0">
                  <a:pos x="connsiteX10202" y="connsiteY10202"/>
                </a:cxn>
                <a:cxn ang="0">
                  <a:pos x="connsiteX10203" y="connsiteY10203"/>
                </a:cxn>
                <a:cxn ang="0">
                  <a:pos x="connsiteX10204" y="connsiteY10204"/>
                </a:cxn>
                <a:cxn ang="0">
                  <a:pos x="connsiteX10205" y="connsiteY10205"/>
                </a:cxn>
                <a:cxn ang="0">
                  <a:pos x="connsiteX10206" y="connsiteY10206"/>
                </a:cxn>
                <a:cxn ang="0">
                  <a:pos x="connsiteX10207" y="connsiteY10207"/>
                </a:cxn>
                <a:cxn ang="0">
                  <a:pos x="connsiteX10208" y="connsiteY10208"/>
                </a:cxn>
                <a:cxn ang="0">
                  <a:pos x="connsiteX10209" y="connsiteY10209"/>
                </a:cxn>
                <a:cxn ang="0">
                  <a:pos x="connsiteX10210" y="connsiteY10210"/>
                </a:cxn>
                <a:cxn ang="0">
                  <a:pos x="connsiteX10211" y="connsiteY10211"/>
                </a:cxn>
                <a:cxn ang="0">
                  <a:pos x="connsiteX10212" y="connsiteY10212"/>
                </a:cxn>
                <a:cxn ang="0">
                  <a:pos x="connsiteX10213" y="connsiteY10213"/>
                </a:cxn>
                <a:cxn ang="0">
                  <a:pos x="connsiteX10214" y="connsiteY10214"/>
                </a:cxn>
                <a:cxn ang="0">
                  <a:pos x="connsiteX10215" y="connsiteY10215"/>
                </a:cxn>
                <a:cxn ang="0">
                  <a:pos x="connsiteX10216" y="connsiteY10216"/>
                </a:cxn>
                <a:cxn ang="0">
                  <a:pos x="connsiteX10217" y="connsiteY10217"/>
                </a:cxn>
                <a:cxn ang="0">
                  <a:pos x="connsiteX10218" y="connsiteY10218"/>
                </a:cxn>
                <a:cxn ang="0">
                  <a:pos x="connsiteX10219" y="connsiteY10219"/>
                </a:cxn>
                <a:cxn ang="0">
                  <a:pos x="connsiteX10220" y="connsiteY10220"/>
                </a:cxn>
                <a:cxn ang="0">
                  <a:pos x="connsiteX10221" y="connsiteY10221"/>
                </a:cxn>
                <a:cxn ang="0">
                  <a:pos x="connsiteX10222" y="connsiteY10222"/>
                </a:cxn>
                <a:cxn ang="0">
                  <a:pos x="connsiteX10223" y="connsiteY10223"/>
                </a:cxn>
                <a:cxn ang="0">
                  <a:pos x="connsiteX10224" y="connsiteY10224"/>
                </a:cxn>
                <a:cxn ang="0">
                  <a:pos x="connsiteX10225" y="connsiteY10225"/>
                </a:cxn>
                <a:cxn ang="0">
                  <a:pos x="connsiteX10226" y="connsiteY10226"/>
                </a:cxn>
                <a:cxn ang="0">
                  <a:pos x="connsiteX10227" y="connsiteY10227"/>
                </a:cxn>
                <a:cxn ang="0">
                  <a:pos x="connsiteX10228" y="connsiteY10228"/>
                </a:cxn>
                <a:cxn ang="0">
                  <a:pos x="connsiteX10229" y="connsiteY10229"/>
                </a:cxn>
                <a:cxn ang="0">
                  <a:pos x="connsiteX10230" y="connsiteY10230"/>
                </a:cxn>
                <a:cxn ang="0">
                  <a:pos x="connsiteX10231" y="connsiteY10231"/>
                </a:cxn>
                <a:cxn ang="0">
                  <a:pos x="connsiteX10232" y="connsiteY10232"/>
                </a:cxn>
              </a:cxnLst>
              <a:rect l="l" t="t" r="r" b="b"/>
              <a:pathLst>
                <a:path w="6868353" h="6857985">
                  <a:moveTo>
                    <a:pt x="3717777" y="6844295"/>
                  </a:moveTo>
                  <a:cubicBezTo>
                    <a:pt x="3711265" y="6850581"/>
                    <a:pt x="3673495" y="6856300"/>
                    <a:pt x="3629083" y="6857985"/>
                  </a:cubicBezTo>
                  <a:cubicBezTo>
                    <a:pt x="3636543" y="6855324"/>
                    <a:pt x="3649695" y="6853228"/>
                    <a:pt x="3665495" y="6851374"/>
                  </a:cubicBezTo>
                  <a:cubicBezTo>
                    <a:pt x="3681323" y="6849236"/>
                    <a:pt x="3699727" y="6846730"/>
                    <a:pt x="3717777" y="6844295"/>
                  </a:cubicBezTo>
                  <a:close/>
                  <a:moveTo>
                    <a:pt x="4202355" y="6726734"/>
                  </a:moveTo>
                  <a:lnTo>
                    <a:pt x="4199417" y="6727683"/>
                  </a:lnTo>
                  <a:lnTo>
                    <a:pt x="4194531" y="6728737"/>
                  </a:lnTo>
                  <a:close/>
                  <a:moveTo>
                    <a:pt x="2562809" y="6710119"/>
                  </a:moveTo>
                  <a:cubicBezTo>
                    <a:pt x="2556589" y="6709627"/>
                    <a:pt x="2551569" y="6709689"/>
                    <a:pt x="2548030" y="6710439"/>
                  </a:cubicBezTo>
                  <a:cubicBezTo>
                    <a:pt x="2565316" y="6715210"/>
                    <a:pt x="2586792" y="6718934"/>
                    <a:pt x="2597509" y="6725616"/>
                  </a:cubicBezTo>
                  <a:cubicBezTo>
                    <a:pt x="2591421" y="6724115"/>
                    <a:pt x="2589298" y="6726055"/>
                    <a:pt x="2602903" y="6729920"/>
                  </a:cubicBezTo>
                  <a:cubicBezTo>
                    <a:pt x="2616324" y="6732426"/>
                    <a:pt x="2640462" y="6735554"/>
                    <a:pt x="2671211" y="6741019"/>
                  </a:cubicBezTo>
                  <a:cubicBezTo>
                    <a:pt x="2675048" y="6741713"/>
                    <a:pt x="2678998" y="6742435"/>
                    <a:pt x="2683046" y="6743171"/>
                  </a:cubicBezTo>
                  <a:cubicBezTo>
                    <a:pt x="2687138" y="6743779"/>
                    <a:pt x="2691314" y="6744417"/>
                    <a:pt x="2695590" y="6745068"/>
                  </a:cubicBezTo>
                  <a:cubicBezTo>
                    <a:pt x="2704141" y="6746413"/>
                    <a:pt x="2713031" y="6747913"/>
                    <a:pt x="2722233" y="6749612"/>
                  </a:cubicBezTo>
                  <a:cubicBezTo>
                    <a:pt x="2740638" y="6752996"/>
                    <a:pt x="2760217" y="6757130"/>
                    <a:pt x="2780547" y="6762283"/>
                  </a:cubicBezTo>
                  <a:cubicBezTo>
                    <a:pt x="2772364" y="6756606"/>
                    <a:pt x="2773426" y="6754412"/>
                    <a:pt x="2774884" y="6752288"/>
                  </a:cubicBezTo>
                  <a:cubicBezTo>
                    <a:pt x="2756111" y="6749584"/>
                    <a:pt x="2734210" y="6745563"/>
                    <a:pt x="2711502" y="6741132"/>
                  </a:cubicBezTo>
                  <a:cubicBezTo>
                    <a:pt x="2700191" y="6738768"/>
                    <a:pt x="2688511" y="6736899"/>
                    <a:pt x="2677199" y="6733983"/>
                  </a:cubicBezTo>
                  <a:cubicBezTo>
                    <a:pt x="2665831" y="6731237"/>
                    <a:pt x="2654562" y="6728504"/>
                    <a:pt x="2643661" y="6725857"/>
                  </a:cubicBezTo>
                  <a:cubicBezTo>
                    <a:pt x="2610937" y="6718053"/>
                    <a:pt x="2581470" y="6711594"/>
                    <a:pt x="2562809" y="6710119"/>
                  </a:cubicBezTo>
                  <a:close/>
                  <a:moveTo>
                    <a:pt x="4357765" y="6665080"/>
                  </a:moveTo>
                  <a:cubicBezTo>
                    <a:pt x="4337847" y="6671125"/>
                    <a:pt x="4319131" y="6676958"/>
                    <a:pt x="4310139" y="6681375"/>
                  </a:cubicBezTo>
                  <a:cubicBezTo>
                    <a:pt x="4305639" y="6683569"/>
                    <a:pt x="4303529" y="6685197"/>
                    <a:pt x="4305001" y="6686627"/>
                  </a:cubicBezTo>
                  <a:cubicBezTo>
                    <a:pt x="4306475" y="6688085"/>
                    <a:pt x="4311485" y="6689062"/>
                    <a:pt x="4321041" y="6689161"/>
                  </a:cubicBezTo>
                  <a:cubicBezTo>
                    <a:pt x="4363455" y="6676745"/>
                    <a:pt x="4377953" y="6668350"/>
                    <a:pt x="4357765" y="6665080"/>
                  </a:cubicBezTo>
                  <a:close/>
                  <a:moveTo>
                    <a:pt x="2179350" y="6595597"/>
                  </a:moveTo>
                  <a:cubicBezTo>
                    <a:pt x="2188594" y="6600071"/>
                    <a:pt x="2195560" y="6604827"/>
                    <a:pt x="2199538" y="6610108"/>
                  </a:cubicBezTo>
                  <a:cubicBezTo>
                    <a:pt x="2202525" y="6609344"/>
                    <a:pt x="2208952" y="6611736"/>
                    <a:pt x="2216724" y="6614893"/>
                  </a:cubicBezTo>
                  <a:cubicBezTo>
                    <a:pt x="2224525" y="6617979"/>
                    <a:pt x="2233515" y="6622212"/>
                    <a:pt x="2241273" y="6625949"/>
                  </a:cubicBezTo>
                  <a:cubicBezTo>
                    <a:pt x="2256775" y="6633439"/>
                    <a:pt x="2267294" y="6639031"/>
                    <a:pt x="2253207" y="6629871"/>
                  </a:cubicBezTo>
                  <a:cubicBezTo>
                    <a:pt x="2245209" y="6625213"/>
                    <a:pt x="2227427" y="6615389"/>
                    <a:pt x="2211486" y="6607036"/>
                  </a:cubicBezTo>
                  <a:cubicBezTo>
                    <a:pt x="2195673" y="6598372"/>
                    <a:pt x="2181360" y="6591860"/>
                    <a:pt x="2179350" y="6595597"/>
                  </a:cubicBezTo>
                  <a:close/>
                  <a:moveTo>
                    <a:pt x="4897023" y="6462435"/>
                  </a:moveTo>
                  <a:cubicBezTo>
                    <a:pt x="4886235" y="6474073"/>
                    <a:pt x="4858815" y="6488569"/>
                    <a:pt x="4827441" y="6497262"/>
                  </a:cubicBezTo>
                  <a:cubicBezTo>
                    <a:pt x="4821907" y="6490212"/>
                    <a:pt x="4876751" y="6475375"/>
                    <a:pt x="4897023" y="6462435"/>
                  </a:cubicBezTo>
                  <a:close/>
                  <a:moveTo>
                    <a:pt x="1825177" y="6447131"/>
                  </a:moveTo>
                  <a:cubicBezTo>
                    <a:pt x="1833606" y="6447288"/>
                    <a:pt x="1864902" y="6467062"/>
                    <a:pt x="1882644" y="6481109"/>
                  </a:cubicBezTo>
                  <a:cubicBezTo>
                    <a:pt x="1890884" y="6492746"/>
                    <a:pt x="1841122" y="6460723"/>
                    <a:pt x="1825718" y="6454451"/>
                  </a:cubicBezTo>
                  <a:cubicBezTo>
                    <a:pt x="1822098" y="6449206"/>
                    <a:pt x="1822367" y="6447079"/>
                    <a:pt x="1825177" y="6447131"/>
                  </a:cubicBezTo>
                  <a:close/>
                  <a:moveTo>
                    <a:pt x="5028543" y="6438991"/>
                  </a:moveTo>
                  <a:cubicBezTo>
                    <a:pt x="5028755" y="6444470"/>
                    <a:pt x="5014245" y="6455314"/>
                    <a:pt x="4992259" y="6468792"/>
                  </a:cubicBezTo>
                  <a:cubicBezTo>
                    <a:pt x="4981273" y="6475530"/>
                    <a:pt x="4968419" y="6482935"/>
                    <a:pt x="4954615" y="6490665"/>
                  </a:cubicBezTo>
                  <a:cubicBezTo>
                    <a:pt x="4947691" y="6494501"/>
                    <a:pt x="4940557" y="6498437"/>
                    <a:pt x="4933323" y="6502443"/>
                  </a:cubicBezTo>
                  <a:cubicBezTo>
                    <a:pt x="4926089" y="6506492"/>
                    <a:pt x="4918683" y="6510470"/>
                    <a:pt x="4911083" y="6514066"/>
                  </a:cubicBezTo>
                  <a:cubicBezTo>
                    <a:pt x="4919931" y="6509097"/>
                    <a:pt x="4932911" y="6497460"/>
                    <a:pt x="4951995" y="6483841"/>
                  </a:cubicBezTo>
                  <a:cubicBezTo>
                    <a:pt x="4971051" y="6470151"/>
                    <a:pt x="4996025" y="6454125"/>
                    <a:pt x="5028543" y="6438991"/>
                  </a:cubicBezTo>
                  <a:close/>
                  <a:moveTo>
                    <a:pt x="5190715" y="6300109"/>
                  </a:moveTo>
                  <a:cubicBezTo>
                    <a:pt x="5193347" y="6304625"/>
                    <a:pt x="5183875" y="6312171"/>
                    <a:pt x="5169479" y="6321033"/>
                  </a:cubicBezTo>
                  <a:cubicBezTo>
                    <a:pt x="5154967" y="6329740"/>
                    <a:pt x="5135911" y="6340301"/>
                    <a:pt x="5120211" y="6352547"/>
                  </a:cubicBezTo>
                  <a:cubicBezTo>
                    <a:pt x="5123439" y="6346077"/>
                    <a:pt x="5129851" y="6340882"/>
                    <a:pt x="5141135" y="6333435"/>
                  </a:cubicBezTo>
                  <a:cubicBezTo>
                    <a:pt x="5152305" y="6325832"/>
                    <a:pt x="5168883" y="6316814"/>
                    <a:pt x="5190715" y="6300109"/>
                  </a:cubicBezTo>
                  <a:close/>
                  <a:moveTo>
                    <a:pt x="1482125" y="6226308"/>
                  </a:moveTo>
                  <a:cubicBezTo>
                    <a:pt x="1490223" y="6232608"/>
                    <a:pt x="1497910" y="6238568"/>
                    <a:pt x="1505017" y="6244103"/>
                  </a:cubicBezTo>
                  <a:cubicBezTo>
                    <a:pt x="1512265" y="6249455"/>
                    <a:pt x="1518933" y="6254395"/>
                    <a:pt x="1525021" y="6258572"/>
                  </a:cubicBezTo>
                  <a:cubicBezTo>
                    <a:pt x="1537196" y="6266924"/>
                    <a:pt x="1547063" y="6272290"/>
                    <a:pt x="1554609" y="6272007"/>
                  </a:cubicBezTo>
                  <a:cubicBezTo>
                    <a:pt x="1541004" y="6265849"/>
                    <a:pt x="1526918" y="6255316"/>
                    <a:pt x="1514162" y="6246001"/>
                  </a:cubicBezTo>
                  <a:cubicBezTo>
                    <a:pt x="1501237" y="6236883"/>
                    <a:pt x="1490492" y="6227865"/>
                    <a:pt x="1482125" y="6226308"/>
                  </a:cubicBezTo>
                  <a:close/>
                  <a:moveTo>
                    <a:pt x="5257607" y="6221693"/>
                  </a:moveTo>
                  <a:cubicBezTo>
                    <a:pt x="5264811" y="6225785"/>
                    <a:pt x="5222311" y="6253377"/>
                    <a:pt x="5189581" y="6276142"/>
                  </a:cubicBezTo>
                  <a:cubicBezTo>
                    <a:pt x="5197991" y="6264717"/>
                    <a:pt x="5223417" y="6245350"/>
                    <a:pt x="5257607" y="6221693"/>
                  </a:cubicBezTo>
                  <a:close/>
                  <a:moveTo>
                    <a:pt x="1270390" y="6116647"/>
                  </a:moveTo>
                  <a:cubicBezTo>
                    <a:pt x="1278063" y="6116846"/>
                    <a:pt x="1293452" y="6125694"/>
                    <a:pt x="1315211" y="6141451"/>
                  </a:cubicBezTo>
                  <a:cubicBezTo>
                    <a:pt x="1317434" y="6149619"/>
                    <a:pt x="1328463" y="6159133"/>
                    <a:pt x="1339958" y="6168745"/>
                  </a:cubicBezTo>
                  <a:cubicBezTo>
                    <a:pt x="1340539" y="6177664"/>
                    <a:pt x="1290111" y="6130309"/>
                    <a:pt x="1270390" y="6116647"/>
                  </a:cubicBezTo>
                  <a:close/>
                  <a:moveTo>
                    <a:pt x="1345731" y="6092526"/>
                  </a:moveTo>
                  <a:cubicBezTo>
                    <a:pt x="1341727" y="6090825"/>
                    <a:pt x="1339205" y="6090782"/>
                    <a:pt x="1339039" y="6093401"/>
                  </a:cubicBezTo>
                  <a:cubicBezTo>
                    <a:pt x="1358632" y="6109497"/>
                    <a:pt x="1377914" y="6125778"/>
                    <a:pt x="1390415" y="6133437"/>
                  </a:cubicBezTo>
                  <a:cubicBezTo>
                    <a:pt x="1403015" y="6140997"/>
                    <a:pt x="1408040" y="6140841"/>
                    <a:pt x="1398201" y="6125481"/>
                  </a:cubicBezTo>
                  <a:cubicBezTo>
                    <a:pt x="1383092" y="6117655"/>
                    <a:pt x="1357742" y="6097630"/>
                    <a:pt x="1345731" y="6092526"/>
                  </a:cubicBezTo>
                  <a:close/>
                  <a:moveTo>
                    <a:pt x="1321668" y="6090668"/>
                  </a:moveTo>
                  <a:cubicBezTo>
                    <a:pt x="1328916" y="6096728"/>
                    <a:pt x="1340384" y="6106227"/>
                    <a:pt x="1352983" y="6116378"/>
                  </a:cubicBezTo>
                  <a:cubicBezTo>
                    <a:pt x="1365626" y="6126444"/>
                    <a:pt x="1379033" y="6137543"/>
                    <a:pt x="1391208" y="6145527"/>
                  </a:cubicBezTo>
                  <a:cubicBezTo>
                    <a:pt x="1415204" y="6161964"/>
                    <a:pt x="1430621" y="6170288"/>
                    <a:pt x="1411636" y="6149746"/>
                  </a:cubicBezTo>
                  <a:cubicBezTo>
                    <a:pt x="1404827" y="6148897"/>
                    <a:pt x="1382246" y="6132744"/>
                    <a:pt x="1362299" y="6116434"/>
                  </a:cubicBezTo>
                  <a:cubicBezTo>
                    <a:pt x="1342068" y="6100465"/>
                    <a:pt x="1323183" y="6085897"/>
                    <a:pt x="1321668" y="6090668"/>
                  </a:cubicBezTo>
                  <a:close/>
                  <a:moveTo>
                    <a:pt x="5463947" y="6044970"/>
                  </a:moveTo>
                  <a:cubicBezTo>
                    <a:pt x="5456343" y="6060486"/>
                    <a:pt x="5398199" y="6112117"/>
                    <a:pt x="5367083" y="6132065"/>
                  </a:cubicBezTo>
                  <a:cubicBezTo>
                    <a:pt x="5376355" y="6121730"/>
                    <a:pt x="5390527" y="6109626"/>
                    <a:pt x="5406979" y="6094704"/>
                  </a:cubicBezTo>
                  <a:cubicBezTo>
                    <a:pt x="5423371" y="6079697"/>
                    <a:pt x="5442781" y="6062879"/>
                    <a:pt x="5463947" y="6044970"/>
                  </a:cubicBezTo>
                  <a:close/>
                  <a:moveTo>
                    <a:pt x="1241425" y="6001535"/>
                  </a:moveTo>
                  <a:cubicBezTo>
                    <a:pt x="1252015" y="6027797"/>
                    <a:pt x="1306944" y="6059438"/>
                    <a:pt x="1330148" y="6086266"/>
                  </a:cubicBezTo>
                  <a:cubicBezTo>
                    <a:pt x="1322022" y="6073439"/>
                    <a:pt x="1307949" y="6059650"/>
                    <a:pt x="1291725" y="6045493"/>
                  </a:cubicBezTo>
                  <a:cubicBezTo>
                    <a:pt x="1283613" y="6038414"/>
                    <a:pt x="1274963" y="6031251"/>
                    <a:pt x="1266285" y="6024045"/>
                  </a:cubicBezTo>
                  <a:cubicBezTo>
                    <a:pt x="1257890" y="6016527"/>
                    <a:pt x="1249452" y="6008981"/>
                    <a:pt x="1241425" y="6001535"/>
                  </a:cubicBezTo>
                  <a:close/>
                  <a:moveTo>
                    <a:pt x="5531291" y="5982225"/>
                  </a:moveTo>
                  <a:cubicBezTo>
                    <a:pt x="5525615" y="5989346"/>
                    <a:pt x="5520093" y="5995703"/>
                    <a:pt x="5514955" y="6001210"/>
                  </a:cubicBezTo>
                  <a:cubicBezTo>
                    <a:pt x="5509645" y="6006519"/>
                    <a:pt x="5504691" y="6010978"/>
                    <a:pt x="5500359" y="6014617"/>
                  </a:cubicBezTo>
                  <a:cubicBezTo>
                    <a:pt x="5491695" y="6021894"/>
                    <a:pt x="5485465" y="6025829"/>
                    <a:pt x="5483313" y="6026155"/>
                  </a:cubicBezTo>
                  <a:cubicBezTo>
                    <a:pt x="5481161" y="6026495"/>
                    <a:pt x="5483073" y="6023224"/>
                    <a:pt x="5490647" y="6016131"/>
                  </a:cubicBezTo>
                  <a:cubicBezTo>
                    <a:pt x="5498191" y="6009011"/>
                    <a:pt x="5511671" y="5998379"/>
                    <a:pt x="5531291" y="5982225"/>
                  </a:cubicBezTo>
                  <a:close/>
                  <a:moveTo>
                    <a:pt x="3445263" y="5859795"/>
                  </a:moveTo>
                  <a:cubicBezTo>
                    <a:pt x="3438729" y="5860643"/>
                    <a:pt x="3434613" y="5862639"/>
                    <a:pt x="3434819" y="5865159"/>
                  </a:cubicBezTo>
                  <a:cubicBezTo>
                    <a:pt x="3441955" y="5865598"/>
                    <a:pt x="3450661" y="5864805"/>
                    <a:pt x="3455233" y="5867495"/>
                  </a:cubicBezTo>
                  <a:cubicBezTo>
                    <a:pt x="3459679" y="5870312"/>
                    <a:pt x="3454003" y="5871006"/>
                    <a:pt x="3456027" y="5873314"/>
                  </a:cubicBezTo>
                  <a:cubicBezTo>
                    <a:pt x="3473369" y="5874900"/>
                    <a:pt x="3485799" y="5875792"/>
                    <a:pt x="3488021" y="5872521"/>
                  </a:cubicBezTo>
                  <a:cubicBezTo>
                    <a:pt x="3461193" y="5871275"/>
                    <a:pt x="3486167" y="5866363"/>
                    <a:pt x="3470211" y="5861323"/>
                  </a:cubicBezTo>
                  <a:cubicBezTo>
                    <a:pt x="3460747" y="5859249"/>
                    <a:pt x="3451795" y="5858948"/>
                    <a:pt x="3445263" y="5859795"/>
                  </a:cubicBezTo>
                  <a:close/>
                  <a:moveTo>
                    <a:pt x="993462" y="5853268"/>
                  </a:moveTo>
                  <a:lnTo>
                    <a:pt x="1060326" y="5918773"/>
                  </a:lnTo>
                  <a:cubicBezTo>
                    <a:pt x="1082723" y="5940476"/>
                    <a:pt x="1104723" y="5962547"/>
                    <a:pt x="1128365" y="5982962"/>
                  </a:cubicBezTo>
                  <a:cubicBezTo>
                    <a:pt x="1124316" y="5989700"/>
                    <a:pt x="1098890" y="5972570"/>
                    <a:pt x="1071553" y="5944751"/>
                  </a:cubicBezTo>
                  <a:cubicBezTo>
                    <a:pt x="1043847" y="5917329"/>
                    <a:pt x="1012503" y="5881087"/>
                    <a:pt x="993462" y="5853268"/>
                  </a:cubicBezTo>
                  <a:close/>
                  <a:moveTo>
                    <a:pt x="3086913" y="5838983"/>
                  </a:moveTo>
                  <a:cubicBezTo>
                    <a:pt x="3090654" y="5838976"/>
                    <a:pt x="3098012" y="5839733"/>
                    <a:pt x="3103696" y="5840554"/>
                  </a:cubicBezTo>
                  <a:cubicBezTo>
                    <a:pt x="3119538" y="5836860"/>
                    <a:pt x="3147994" y="5850110"/>
                    <a:pt x="3143209" y="5839733"/>
                  </a:cubicBezTo>
                  <a:cubicBezTo>
                    <a:pt x="3150245" y="5841630"/>
                    <a:pt x="3157451" y="5842324"/>
                    <a:pt x="3164926" y="5842848"/>
                  </a:cubicBezTo>
                  <a:cubicBezTo>
                    <a:pt x="3172387" y="5843386"/>
                    <a:pt x="3180145" y="5843655"/>
                    <a:pt x="3188413" y="5843938"/>
                  </a:cubicBezTo>
                  <a:cubicBezTo>
                    <a:pt x="3204963" y="5844504"/>
                    <a:pt x="3223579" y="5845071"/>
                    <a:pt x="3246330" y="5847746"/>
                  </a:cubicBezTo>
                  <a:cubicBezTo>
                    <a:pt x="3244787" y="5843188"/>
                    <a:pt x="3252771" y="5843570"/>
                    <a:pt x="3262483" y="5844221"/>
                  </a:cubicBezTo>
                  <a:cubicBezTo>
                    <a:pt x="3272209" y="5844957"/>
                    <a:pt x="3283804" y="5844717"/>
                    <a:pt x="3289183" y="5841064"/>
                  </a:cubicBezTo>
                  <a:cubicBezTo>
                    <a:pt x="3288391" y="5845170"/>
                    <a:pt x="3280576" y="5848072"/>
                    <a:pt x="3268004" y="5850139"/>
                  </a:cubicBezTo>
                  <a:cubicBezTo>
                    <a:pt x="3255518" y="5851540"/>
                    <a:pt x="3238317" y="5851710"/>
                    <a:pt x="3218723" y="5851342"/>
                  </a:cubicBezTo>
                  <a:cubicBezTo>
                    <a:pt x="3199130" y="5850946"/>
                    <a:pt x="3177158" y="5849955"/>
                    <a:pt x="3155115" y="5848822"/>
                  </a:cubicBezTo>
                  <a:cubicBezTo>
                    <a:pt x="3133214" y="5846953"/>
                    <a:pt x="3111426" y="5843995"/>
                    <a:pt x="3091833" y="5841998"/>
                  </a:cubicBezTo>
                  <a:cubicBezTo>
                    <a:pt x="3083049" y="5839761"/>
                    <a:pt x="3083172" y="5838990"/>
                    <a:pt x="3086913" y="5838983"/>
                  </a:cubicBezTo>
                  <a:close/>
                  <a:moveTo>
                    <a:pt x="3758903" y="5835288"/>
                  </a:moveTo>
                  <a:cubicBezTo>
                    <a:pt x="3750027" y="5837879"/>
                    <a:pt x="3742241" y="5839591"/>
                    <a:pt x="3735007" y="5840030"/>
                  </a:cubicBezTo>
                  <a:cubicBezTo>
                    <a:pt x="3727771" y="5840370"/>
                    <a:pt x="3721147" y="5840045"/>
                    <a:pt x="3714705" y="5839563"/>
                  </a:cubicBezTo>
                  <a:cubicBezTo>
                    <a:pt x="3701807" y="5838587"/>
                    <a:pt x="3689661" y="5836916"/>
                    <a:pt x="3674485" y="5838445"/>
                  </a:cubicBezTo>
                  <a:cubicBezTo>
                    <a:pt x="3701963" y="5847477"/>
                    <a:pt x="3644047" y="5847534"/>
                    <a:pt x="3658403" y="5855221"/>
                  </a:cubicBezTo>
                  <a:cubicBezTo>
                    <a:pt x="3674259" y="5851937"/>
                    <a:pt x="3701271" y="5849855"/>
                    <a:pt x="3723427" y="5847350"/>
                  </a:cubicBezTo>
                  <a:cubicBezTo>
                    <a:pt x="3728963" y="5846712"/>
                    <a:pt x="3734199" y="5846090"/>
                    <a:pt x="3738871" y="5845325"/>
                  </a:cubicBezTo>
                  <a:cubicBezTo>
                    <a:pt x="3743515" y="5844334"/>
                    <a:pt x="3747591" y="5843315"/>
                    <a:pt x="3750877" y="5842253"/>
                  </a:cubicBezTo>
                  <a:cubicBezTo>
                    <a:pt x="3757431" y="5840129"/>
                    <a:pt x="3760773" y="5837850"/>
                    <a:pt x="3758903" y="5835288"/>
                  </a:cubicBezTo>
                  <a:close/>
                  <a:moveTo>
                    <a:pt x="3889311" y="5813212"/>
                  </a:moveTo>
                  <a:cubicBezTo>
                    <a:pt x="3883619" y="5812952"/>
                    <a:pt x="3876301" y="5813380"/>
                    <a:pt x="3867375" y="5814803"/>
                  </a:cubicBezTo>
                  <a:cubicBezTo>
                    <a:pt x="3889121" y="5817591"/>
                    <a:pt x="3880883" y="5829172"/>
                    <a:pt x="3896255" y="5825901"/>
                  </a:cubicBezTo>
                  <a:cubicBezTo>
                    <a:pt x="3908849" y="5820975"/>
                    <a:pt x="3906391" y="5813994"/>
                    <a:pt x="3889311" y="5813212"/>
                  </a:cubicBezTo>
                  <a:close/>
                  <a:moveTo>
                    <a:pt x="3740031" y="5812197"/>
                  </a:moveTo>
                  <a:cubicBezTo>
                    <a:pt x="3715739" y="5819871"/>
                    <a:pt x="3698099" y="5823537"/>
                    <a:pt x="3678689" y="5827204"/>
                  </a:cubicBezTo>
                  <a:cubicBezTo>
                    <a:pt x="3668979" y="5828973"/>
                    <a:pt x="3658799" y="5830602"/>
                    <a:pt x="3647047" y="5832414"/>
                  </a:cubicBezTo>
                  <a:cubicBezTo>
                    <a:pt x="3635299" y="5834084"/>
                    <a:pt x="3622019" y="5836675"/>
                    <a:pt x="3605907" y="5837836"/>
                  </a:cubicBezTo>
                  <a:cubicBezTo>
                    <a:pt x="3611939" y="5839507"/>
                    <a:pt x="3617503" y="5840852"/>
                    <a:pt x="3622643" y="5841446"/>
                  </a:cubicBezTo>
                  <a:cubicBezTo>
                    <a:pt x="3627779" y="5841927"/>
                    <a:pt x="3632523" y="5842027"/>
                    <a:pt x="3636955" y="5841856"/>
                  </a:cubicBezTo>
                  <a:cubicBezTo>
                    <a:pt x="3645831" y="5841517"/>
                    <a:pt x="3653491" y="5840116"/>
                    <a:pt x="3660739" y="5838530"/>
                  </a:cubicBezTo>
                  <a:cubicBezTo>
                    <a:pt x="3675235" y="5835373"/>
                    <a:pt x="3688005" y="5831551"/>
                    <a:pt x="3705829" y="5834410"/>
                  </a:cubicBezTo>
                  <a:cubicBezTo>
                    <a:pt x="3701795" y="5829681"/>
                    <a:pt x="3716291" y="5826963"/>
                    <a:pt x="3728819" y="5824061"/>
                  </a:cubicBezTo>
                  <a:cubicBezTo>
                    <a:pt x="3735107" y="5822759"/>
                    <a:pt x="3740825" y="5820848"/>
                    <a:pt x="3743529" y="5818823"/>
                  </a:cubicBezTo>
                  <a:cubicBezTo>
                    <a:pt x="3746219" y="5816813"/>
                    <a:pt x="3745895" y="5814647"/>
                    <a:pt x="3740031" y="5812197"/>
                  </a:cubicBezTo>
                  <a:close/>
                  <a:moveTo>
                    <a:pt x="2797504" y="5810049"/>
                  </a:moveTo>
                  <a:cubicBezTo>
                    <a:pt x="2793968" y="5809539"/>
                    <a:pt x="2792149" y="5809911"/>
                    <a:pt x="2793260" y="5811999"/>
                  </a:cubicBezTo>
                  <a:cubicBezTo>
                    <a:pt x="2801981" y="5816119"/>
                    <a:pt x="2815812" y="5821414"/>
                    <a:pt x="2826303" y="5825024"/>
                  </a:cubicBezTo>
                  <a:cubicBezTo>
                    <a:pt x="2836850" y="5828492"/>
                    <a:pt x="2844240" y="5829569"/>
                    <a:pt x="2840686" y="5823240"/>
                  </a:cubicBezTo>
                  <a:cubicBezTo>
                    <a:pt x="2836538" y="5821131"/>
                    <a:pt x="2823485" y="5816501"/>
                    <a:pt x="2812046" y="5813387"/>
                  </a:cubicBezTo>
                  <a:cubicBezTo>
                    <a:pt x="2806292" y="5811950"/>
                    <a:pt x="2801039" y="5810559"/>
                    <a:pt x="2797504" y="5810049"/>
                  </a:cubicBezTo>
                  <a:close/>
                  <a:moveTo>
                    <a:pt x="3200943" y="5800575"/>
                  </a:moveTo>
                  <a:cubicBezTo>
                    <a:pt x="3212863" y="5810272"/>
                    <a:pt x="3238332" y="5810555"/>
                    <a:pt x="3259752" y="5813698"/>
                  </a:cubicBezTo>
                  <a:cubicBezTo>
                    <a:pt x="3244731" y="5806591"/>
                    <a:pt x="3291265" y="5810286"/>
                    <a:pt x="3263121" y="5805204"/>
                  </a:cubicBezTo>
                  <a:cubicBezTo>
                    <a:pt x="3257161" y="5809494"/>
                    <a:pt x="3227063" y="5799824"/>
                    <a:pt x="3200943" y="5800575"/>
                  </a:cubicBezTo>
                  <a:close/>
                  <a:moveTo>
                    <a:pt x="3373009" y="5798819"/>
                  </a:moveTo>
                  <a:cubicBezTo>
                    <a:pt x="3358962" y="5798302"/>
                    <a:pt x="3349593" y="5798805"/>
                    <a:pt x="3360253" y="5804850"/>
                  </a:cubicBezTo>
                  <a:cubicBezTo>
                    <a:pt x="3388171" y="5814024"/>
                    <a:pt x="3409265" y="5802868"/>
                    <a:pt x="3413839" y="5798904"/>
                  </a:cubicBezTo>
                  <a:cubicBezTo>
                    <a:pt x="3405783" y="5800872"/>
                    <a:pt x="3387057" y="5799336"/>
                    <a:pt x="3373009" y="5798819"/>
                  </a:cubicBezTo>
                  <a:close/>
                  <a:moveTo>
                    <a:pt x="2530505" y="5782076"/>
                  </a:moveTo>
                  <a:cubicBezTo>
                    <a:pt x="2525619" y="5782446"/>
                    <a:pt x="2521400" y="5783281"/>
                    <a:pt x="2515610" y="5783062"/>
                  </a:cubicBezTo>
                  <a:cubicBezTo>
                    <a:pt x="2647031" y="5830163"/>
                    <a:pt x="2777814" y="5864947"/>
                    <a:pt x="2904238" y="5887358"/>
                  </a:cubicBezTo>
                  <a:cubicBezTo>
                    <a:pt x="3031057" y="5908339"/>
                    <a:pt x="3153290" y="5916125"/>
                    <a:pt x="3266773" y="5913265"/>
                  </a:cubicBezTo>
                  <a:cubicBezTo>
                    <a:pt x="3225307" y="5910434"/>
                    <a:pt x="3191953" y="5908919"/>
                    <a:pt x="3161558" y="5907985"/>
                  </a:cubicBezTo>
                  <a:cubicBezTo>
                    <a:pt x="3153970" y="5907659"/>
                    <a:pt x="3146551" y="5907574"/>
                    <a:pt x="3139303" y="5907022"/>
                  </a:cubicBezTo>
                  <a:cubicBezTo>
                    <a:pt x="3132097" y="5906243"/>
                    <a:pt x="3124990" y="5905479"/>
                    <a:pt x="3117940" y="5904729"/>
                  </a:cubicBezTo>
                  <a:cubicBezTo>
                    <a:pt x="3103839" y="5903086"/>
                    <a:pt x="3089894" y="5901161"/>
                    <a:pt x="3075553" y="5898627"/>
                  </a:cubicBezTo>
                  <a:cubicBezTo>
                    <a:pt x="3082830" y="5900170"/>
                    <a:pt x="3091678" y="5900736"/>
                    <a:pt x="3095897" y="5904106"/>
                  </a:cubicBezTo>
                  <a:cubicBezTo>
                    <a:pt x="3078724" y="5900567"/>
                    <a:pt x="3062316" y="5898386"/>
                    <a:pt x="3046602" y="5896857"/>
                  </a:cubicBezTo>
                  <a:cubicBezTo>
                    <a:pt x="3038745" y="5896093"/>
                    <a:pt x="3031057" y="5895498"/>
                    <a:pt x="3023554" y="5894988"/>
                  </a:cubicBezTo>
                  <a:cubicBezTo>
                    <a:pt x="3016121" y="5894111"/>
                    <a:pt x="3008873" y="5893261"/>
                    <a:pt x="3001809" y="5892426"/>
                  </a:cubicBezTo>
                  <a:cubicBezTo>
                    <a:pt x="2973522" y="5889113"/>
                    <a:pt x="2947926" y="5885928"/>
                    <a:pt x="2925487" y="5877589"/>
                  </a:cubicBezTo>
                  <a:cubicBezTo>
                    <a:pt x="2928913" y="5883266"/>
                    <a:pt x="2947530" y="5889057"/>
                    <a:pt x="2937153" y="5888504"/>
                  </a:cubicBezTo>
                  <a:cubicBezTo>
                    <a:pt x="2930598" y="5887117"/>
                    <a:pt x="2923704" y="5885659"/>
                    <a:pt x="2916653" y="5884158"/>
                  </a:cubicBezTo>
                  <a:cubicBezTo>
                    <a:pt x="2909603" y="5882686"/>
                    <a:pt x="2902411" y="5881114"/>
                    <a:pt x="2895418" y="5879005"/>
                  </a:cubicBezTo>
                  <a:cubicBezTo>
                    <a:pt x="2881345" y="5875112"/>
                    <a:pt x="2867415" y="5871318"/>
                    <a:pt x="2855070" y="5868288"/>
                  </a:cubicBezTo>
                  <a:cubicBezTo>
                    <a:pt x="2830394" y="5862229"/>
                    <a:pt x="2812046" y="5859199"/>
                    <a:pt x="2811593" y="5864338"/>
                  </a:cubicBezTo>
                  <a:cubicBezTo>
                    <a:pt x="2804713" y="5862285"/>
                    <a:pt x="2798031" y="5860374"/>
                    <a:pt x="2791490" y="5858604"/>
                  </a:cubicBezTo>
                  <a:cubicBezTo>
                    <a:pt x="2784949" y="5856821"/>
                    <a:pt x="2778735" y="5854570"/>
                    <a:pt x="2772520" y="5852772"/>
                  </a:cubicBezTo>
                  <a:cubicBezTo>
                    <a:pt x="2760146" y="5849020"/>
                    <a:pt x="2748155" y="5845736"/>
                    <a:pt x="2736221" y="5842735"/>
                  </a:cubicBezTo>
                  <a:cubicBezTo>
                    <a:pt x="2724286" y="5839733"/>
                    <a:pt x="2712423" y="5837015"/>
                    <a:pt x="2700304" y="5834382"/>
                  </a:cubicBezTo>
                  <a:cubicBezTo>
                    <a:pt x="2688256" y="5831579"/>
                    <a:pt x="2675642" y="5829653"/>
                    <a:pt x="2663042" y="5826015"/>
                  </a:cubicBezTo>
                  <a:cubicBezTo>
                    <a:pt x="2665392" y="5817124"/>
                    <a:pt x="2620033" y="5798848"/>
                    <a:pt x="2638267" y="5802216"/>
                  </a:cubicBezTo>
                  <a:cubicBezTo>
                    <a:pt x="2647498" y="5805416"/>
                    <a:pt x="2656431" y="5808503"/>
                    <a:pt x="2665124" y="5811504"/>
                  </a:cubicBezTo>
                  <a:cubicBezTo>
                    <a:pt x="2669456" y="5813033"/>
                    <a:pt x="2673717" y="5814548"/>
                    <a:pt x="2677936" y="5816048"/>
                  </a:cubicBezTo>
                  <a:cubicBezTo>
                    <a:pt x="2682225" y="5817323"/>
                    <a:pt x="2686458" y="5818582"/>
                    <a:pt x="2690649" y="5819828"/>
                  </a:cubicBezTo>
                  <a:cubicBezTo>
                    <a:pt x="2707383" y="5824783"/>
                    <a:pt x="2723338" y="5829512"/>
                    <a:pt x="2738925" y="5834127"/>
                  </a:cubicBezTo>
                  <a:cubicBezTo>
                    <a:pt x="2754540" y="5838629"/>
                    <a:pt x="2769830" y="5842847"/>
                    <a:pt x="2785289" y="5846642"/>
                  </a:cubicBezTo>
                  <a:cubicBezTo>
                    <a:pt x="2800805" y="5850252"/>
                    <a:pt x="2816846" y="5852276"/>
                    <a:pt x="2833296" y="5854386"/>
                  </a:cubicBezTo>
                  <a:cubicBezTo>
                    <a:pt x="2793883" y="5833362"/>
                    <a:pt x="2797578" y="5852234"/>
                    <a:pt x="2770127" y="5832669"/>
                  </a:cubicBezTo>
                  <a:cubicBezTo>
                    <a:pt x="2758886" y="5822744"/>
                    <a:pt x="2808521" y="5836024"/>
                    <a:pt x="2779499" y="5823226"/>
                  </a:cubicBezTo>
                  <a:cubicBezTo>
                    <a:pt x="2788574" y="5832357"/>
                    <a:pt x="2753152" y="5817081"/>
                    <a:pt x="2743639" y="5816062"/>
                  </a:cubicBezTo>
                  <a:cubicBezTo>
                    <a:pt x="2750137" y="5831536"/>
                    <a:pt x="2722701" y="5823976"/>
                    <a:pt x="2688639" y="5813061"/>
                  </a:cubicBezTo>
                  <a:cubicBezTo>
                    <a:pt x="2680045" y="5810555"/>
                    <a:pt x="2671424" y="5806832"/>
                    <a:pt x="2662674" y="5803561"/>
                  </a:cubicBezTo>
                  <a:cubicBezTo>
                    <a:pt x="2653954" y="5800234"/>
                    <a:pt x="2645247" y="5796993"/>
                    <a:pt x="2636965" y="5794176"/>
                  </a:cubicBezTo>
                  <a:cubicBezTo>
                    <a:pt x="2620415" y="5788541"/>
                    <a:pt x="2605564" y="5784577"/>
                    <a:pt x="2595711" y="5784874"/>
                  </a:cubicBezTo>
                  <a:cubicBezTo>
                    <a:pt x="2602054" y="5792335"/>
                    <a:pt x="2604262" y="5797276"/>
                    <a:pt x="2601077" y="5798932"/>
                  </a:cubicBezTo>
                  <a:cubicBezTo>
                    <a:pt x="2616281" y="5804468"/>
                    <a:pt x="2629745" y="5810626"/>
                    <a:pt x="2639457" y="5818030"/>
                  </a:cubicBezTo>
                  <a:cubicBezTo>
                    <a:pt x="2626729" y="5816020"/>
                    <a:pt x="2538913" y="5793043"/>
                    <a:pt x="2549403" y="5783883"/>
                  </a:cubicBezTo>
                  <a:cubicBezTo>
                    <a:pt x="2540944" y="5781802"/>
                    <a:pt x="2535391" y="5781706"/>
                    <a:pt x="2530505" y="5782076"/>
                  </a:cubicBezTo>
                  <a:close/>
                  <a:moveTo>
                    <a:pt x="5791457" y="5769358"/>
                  </a:moveTo>
                  <a:cubicBezTo>
                    <a:pt x="5795123" y="5771156"/>
                    <a:pt x="5787551" y="5782014"/>
                    <a:pt x="5774751" y="5796993"/>
                  </a:cubicBezTo>
                  <a:cubicBezTo>
                    <a:pt x="5752059" y="5808870"/>
                    <a:pt x="5753587" y="5801325"/>
                    <a:pt x="5779099" y="5774525"/>
                  </a:cubicBezTo>
                  <a:cubicBezTo>
                    <a:pt x="5780147" y="5777286"/>
                    <a:pt x="5781435" y="5779777"/>
                    <a:pt x="5791457" y="5769358"/>
                  </a:cubicBezTo>
                  <a:close/>
                  <a:moveTo>
                    <a:pt x="2597297" y="5757777"/>
                  </a:moveTo>
                  <a:cubicBezTo>
                    <a:pt x="2612841" y="5768211"/>
                    <a:pt x="2638381" y="5775361"/>
                    <a:pt x="2649451" y="5787564"/>
                  </a:cubicBezTo>
                  <a:cubicBezTo>
                    <a:pt x="2636809" y="5784974"/>
                    <a:pt x="2581299" y="5767192"/>
                    <a:pt x="2601416" y="5777555"/>
                  </a:cubicBezTo>
                  <a:cubicBezTo>
                    <a:pt x="2627904" y="5785865"/>
                    <a:pt x="2652269" y="5794530"/>
                    <a:pt x="2673009" y="5801551"/>
                  </a:cubicBezTo>
                  <a:cubicBezTo>
                    <a:pt x="2683287" y="5805317"/>
                    <a:pt x="2693098" y="5807469"/>
                    <a:pt x="2701578" y="5809550"/>
                  </a:cubicBezTo>
                  <a:cubicBezTo>
                    <a:pt x="2710101" y="5811518"/>
                    <a:pt x="2717491" y="5812891"/>
                    <a:pt x="2723536" y="5813415"/>
                  </a:cubicBezTo>
                  <a:cubicBezTo>
                    <a:pt x="2708260" y="5808687"/>
                    <a:pt x="2694669" y="5803349"/>
                    <a:pt x="2684915" y="5796540"/>
                  </a:cubicBezTo>
                  <a:cubicBezTo>
                    <a:pt x="2721497" y="5809494"/>
                    <a:pt x="2731676" y="5801707"/>
                    <a:pt x="2763799" y="5818752"/>
                  </a:cubicBezTo>
                  <a:cubicBezTo>
                    <a:pt x="2741416" y="5795690"/>
                    <a:pt x="2806185" y="5831451"/>
                    <a:pt x="2793260" y="5812014"/>
                  </a:cubicBezTo>
                  <a:cubicBezTo>
                    <a:pt x="2767720" y="5800518"/>
                    <a:pt x="2746683" y="5797205"/>
                    <a:pt x="2726339" y="5793482"/>
                  </a:cubicBezTo>
                  <a:cubicBezTo>
                    <a:pt x="2716174" y="5791613"/>
                    <a:pt x="2706193" y="5789659"/>
                    <a:pt x="2696000" y="5786559"/>
                  </a:cubicBezTo>
                  <a:cubicBezTo>
                    <a:pt x="2685765" y="5783586"/>
                    <a:pt x="2675741" y="5778220"/>
                    <a:pt x="2664911" y="5771298"/>
                  </a:cubicBezTo>
                  <a:cubicBezTo>
                    <a:pt x="2655114" y="5774964"/>
                    <a:pt x="2586495" y="5754097"/>
                    <a:pt x="2597297" y="5757777"/>
                  </a:cubicBezTo>
                  <a:close/>
                  <a:moveTo>
                    <a:pt x="2639598" y="5753531"/>
                  </a:moveTo>
                  <a:cubicBezTo>
                    <a:pt x="2649565" y="5755711"/>
                    <a:pt x="2660480" y="5758401"/>
                    <a:pt x="2672188" y="5761515"/>
                  </a:cubicBezTo>
                  <a:cubicBezTo>
                    <a:pt x="2683924" y="5764602"/>
                    <a:pt x="2696340" y="5768452"/>
                    <a:pt x="2709931" y="5771298"/>
                  </a:cubicBezTo>
                  <a:cubicBezTo>
                    <a:pt x="2736886" y="5777613"/>
                    <a:pt x="2766644" y="5785172"/>
                    <a:pt x="2798172" y="5793369"/>
                  </a:cubicBezTo>
                  <a:cubicBezTo>
                    <a:pt x="2806001" y="5795606"/>
                    <a:pt x="2814156" y="5797163"/>
                    <a:pt x="2822395" y="5798806"/>
                  </a:cubicBezTo>
                  <a:cubicBezTo>
                    <a:pt x="2830620" y="5800462"/>
                    <a:pt x="2838945" y="5802146"/>
                    <a:pt x="2847354" y="5803845"/>
                  </a:cubicBezTo>
                  <a:cubicBezTo>
                    <a:pt x="2864130" y="5807229"/>
                    <a:pt x="2881260" y="5810683"/>
                    <a:pt x="2898589" y="5814180"/>
                  </a:cubicBezTo>
                  <a:cubicBezTo>
                    <a:pt x="2907267" y="5815808"/>
                    <a:pt x="2915875" y="5817875"/>
                    <a:pt x="2924723" y="5819135"/>
                  </a:cubicBezTo>
                  <a:cubicBezTo>
                    <a:pt x="2933571" y="5820338"/>
                    <a:pt x="2942462" y="5821542"/>
                    <a:pt x="2951366" y="5822745"/>
                  </a:cubicBezTo>
                  <a:cubicBezTo>
                    <a:pt x="2969134" y="5825010"/>
                    <a:pt x="2986972" y="5827290"/>
                    <a:pt x="3004739" y="5829555"/>
                  </a:cubicBezTo>
                  <a:cubicBezTo>
                    <a:pt x="2979256" y="5828012"/>
                    <a:pt x="2949894" y="5825350"/>
                    <a:pt x="2918536" y="5821698"/>
                  </a:cubicBezTo>
                  <a:cubicBezTo>
                    <a:pt x="2887603" y="5816417"/>
                    <a:pt x="2854659" y="5810287"/>
                    <a:pt x="2821531" y="5803874"/>
                  </a:cubicBezTo>
                  <a:cubicBezTo>
                    <a:pt x="2804826" y="5801085"/>
                    <a:pt x="2788715" y="5796243"/>
                    <a:pt x="2772519" y="5792194"/>
                  </a:cubicBezTo>
                  <a:cubicBezTo>
                    <a:pt x="2756366" y="5787947"/>
                    <a:pt x="2740411" y="5783756"/>
                    <a:pt x="2724895" y="5779679"/>
                  </a:cubicBezTo>
                  <a:cubicBezTo>
                    <a:pt x="2693523" y="5772190"/>
                    <a:pt x="2665053" y="5761714"/>
                    <a:pt x="2639598" y="5753531"/>
                  </a:cubicBezTo>
                  <a:close/>
                  <a:moveTo>
                    <a:pt x="3115017" y="5745463"/>
                  </a:moveTo>
                  <a:cubicBezTo>
                    <a:pt x="3109694" y="5745884"/>
                    <a:pt x="3112118" y="5749259"/>
                    <a:pt x="3108114" y="5750203"/>
                  </a:cubicBezTo>
                  <a:cubicBezTo>
                    <a:pt x="3104235" y="5746777"/>
                    <a:pt x="3090106" y="5744328"/>
                    <a:pt x="3092924" y="5748349"/>
                  </a:cubicBezTo>
                  <a:cubicBezTo>
                    <a:pt x="3108086" y="5750246"/>
                    <a:pt x="3112928" y="5758797"/>
                    <a:pt x="3130964" y="5758924"/>
                  </a:cubicBezTo>
                  <a:cubicBezTo>
                    <a:pt x="3122059" y="5752256"/>
                    <a:pt x="3131091" y="5752440"/>
                    <a:pt x="3123447" y="5746225"/>
                  </a:cubicBezTo>
                  <a:cubicBezTo>
                    <a:pt x="3119426" y="5745510"/>
                    <a:pt x="3116791" y="5745322"/>
                    <a:pt x="3115017" y="5745463"/>
                  </a:cubicBezTo>
                  <a:close/>
                  <a:moveTo>
                    <a:pt x="2780539" y="5744816"/>
                  </a:moveTo>
                  <a:cubicBezTo>
                    <a:pt x="2777756" y="5744487"/>
                    <a:pt x="2776622" y="5745078"/>
                    <a:pt x="2778225" y="5747202"/>
                  </a:cubicBezTo>
                  <a:cubicBezTo>
                    <a:pt x="2802306" y="5755696"/>
                    <a:pt x="2771840" y="5750118"/>
                    <a:pt x="2780773" y="5757013"/>
                  </a:cubicBezTo>
                  <a:cubicBezTo>
                    <a:pt x="2805732" y="5760680"/>
                    <a:pt x="2810970" y="5773648"/>
                    <a:pt x="2833877" y="5776975"/>
                  </a:cubicBezTo>
                  <a:cubicBezTo>
                    <a:pt x="2833225" y="5772572"/>
                    <a:pt x="2837444" y="5770533"/>
                    <a:pt x="2846618" y="5770944"/>
                  </a:cubicBezTo>
                  <a:cubicBezTo>
                    <a:pt x="2851800" y="5778136"/>
                    <a:pt x="2892360" y="5795818"/>
                    <a:pt x="2892530" y="5787366"/>
                  </a:cubicBezTo>
                  <a:cubicBezTo>
                    <a:pt x="2863975" y="5775771"/>
                    <a:pt x="2909999" y="5783940"/>
                    <a:pt x="2886513" y="5768056"/>
                  </a:cubicBezTo>
                  <a:cubicBezTo>
                    <a:pt x="2873672" y="5765139"/>
                    <a:pt x="2860818" y="5762223"/>
                    <a:pt x="2847935" y="5759307"/>
                  </a:cubicBezTo>
                  <a:cubicBezTo>
                    <a:pt x="2862644" y="5771991"/>
                    <a:pt x="2838549" y="5765606"/>
                    <a:pt x="2831144" y="5767461"/>
                  </a:cubicBezTo>
                  <a:cubicBezTo>
                    <a:pt x="2823075" y="5761388"/>
                    <a:pt x="2815883" y="5759023"/>
                    <a:pt x="2820654" y="5756206"/>
                  </a:cubicBezTo>
                  <a:cubicBezTo>
                    <a:pt x="2812064" y="5755091"/>
                    <a:pt x="2788886" y="5745806"/>
                    <a:pt x="2780539" y="5744816"/>
                  </a:cubicBezTo>
                  <a:close/>
                  <a:moveTo>
                    <a:pt x="4023247" y="5744725"/>
                  </a:moveTo>
                  <a:cubicBezTo>
                    <a:pt x="3984907" y="5746523"/>
                    <a:pt x="4001443" y="5756433"/>
                    <a:pt x="4005379" y="5761968"/>
                  </a:cubicBezTo>
                  <a:cubicBezTo>
                    <a:pt x="4030255" y="5755413"/>
                    <a:pt x="4029503" y="5749963"/>
                    <a:pt x="4023247" y="5744725"/>
                  </a:cubicBezTo>
                  <a:close/>
                  <a:moveTo>
                    <a:pt x="904701" y="5733836"/>
                  </a:moveTo>
                  <a:cubicBezTo>
                    <a:pt x="917368" y="5742171"/>
                    <a:pt x="969410" y="5809275"/>
                    <a:pt x="968914" y="5797743"/>
                  </a:cubicBezTo>
                  <a:cubicBezTo>
                    <a:pt x="983199" y="5828167"/>
                    <a:pt x="930789" y="5767985"/>
                    <a:pt x="901951" y="5734262"/>
                  </a:cubicBezTo>
                  <a:cubicBezTo>
                    <a:pt x="901886" y="5732654"/>
                    <a:pt x="902892" y="5732645"/>
                    <a:pt x="904701" y="5733836"/>
                  </a:cubicBezTo>
                  <a:close/>
                  <a:moveTo>
                    <a:pt x="2682438" y="5721889"/>
                  </a:moveTo>
                  <a:cubicBezTo>
                    <a:pt x="2683712" y="5733781"/>
                    <a:pt x="2709251" y="5737264"/>
                    <a:pt x="2713980" y="5747358"/>
                  </a:cubicBezTo>
                  <a:cubicBezTo>
                    <a:pt x="2709690" y="5746154"/>
                    <a:pt x="2707920" y="5748122"/>
                    <a:pt x="2717293" y="5751265"/>
                  </a:cubicBezTo>
                  <a:cubicBezTo>
                    <a:pt x="2717533" y="5743266"/>
                    <a:pt x="2727542" y="5740817"/>
                    <a:pt x="2709365" y="5727920"/>
                  </a:cubicBezTo>
                  <a:cubicBezTo>
                    <a:pt x="2712805" y="5733654"/>
                    <a:pt x="2694146" y="5725570"/>
                    <a:pt x="2682438" y="5721889"/>
                  </a:cubicBezTo>
                  <a:close/>
                  <a:moveTo>
                    <a:pt x="3968331" y="5721323"/>
                  </a:moveTo>
                  <a:cubicBezTo>
                    <a:pt x="3948567" y="5724169"/>
                    <a:pt x="3936619" y="5727042"/>
                    <a:pt x="3925223" y="5730044"/>
                  </a:cubicBezTo>
                  <a:cubicBezTo>
                    <a:pt x="3913825" y="5733031"/>
                    <a:pt x="3902895" y="5735721"/>
                    <a:pt x="3884959" y="5735947"/>
                  </a:cubicBezTo>
                  <a:cubicBezTo>
                    <a:pt x="3910711" y="5743535"/>
                    <a:pt x="3826687" y="5759858"/>
                    <a:pt x="3865591" y="5761473"/>
                  </a:cubicBezTo>
                  <a:cubicBezTo>
                    <a:pt x="3880457" y="5752865"/>
                    <a:pt x="3900787" y="5747216"/>
                    <a:pt x="3920167" y="5741695"/>
                  </a:cubicBezTo>
                  <a:cubicBezTo>
                    <a:pt x="3929851" y="5738920"/>
                    <a:pt x="3939295" y="5736188"/>
                    <a:pt x="3947647" y="5733116"/>
                  </a:cubicBezTo>
                  <a:cubicBezTo>
                    <a:pt x="3955957" y="5729832"/>
                    <a:pt x="3963063" y="5725726"/>
                    <a:pt x="3968331" y="5721323"/>
                  </a:cubicBezTo>
                  <a:close/>
                  <a:moveTo>
                    <a:pt x="3195000" y="5713729"/>
                  </a:moveTo>
                  <a:cubicBezTo>
                    <a:pt x="3199191" y="5713795"/>
                    <a:pt x="3203937" y="5714542"/>
                    <a:pt x="3209805" y="5716651"/>
                  </a:cubicBezTo>
                  <a:lnTo>
                    <a:pt x="3194288" y="5713802"/>
                  </a:lnTo>
                  <a:close/>
                  <a:moveTo>
                    <a:pt x="915032" y="5696973"/>
                  </a:moveTo>
                  <a:cubicBezTo>
                    <a:pt x="924617" y="5711951"/>
                    <a:pt x="944550" y="5730214"/>
                    <a:pt x="945187" y="5742374"/>
                  </a:cubicBezTo>
                  <a:cubicBezTo>
                    <a:pt x="965658" y="5764262"/>
                    <a:pt x="979362" y="5777244"/>
                    <a:pt x="991537" y="5790523"/>
                  </a:cubicBezTo>
                  <a:cubicBezTo>
                    <a:pt x="1003854" y="5803675"/>
                    <a:pt x="1013991" y="5817705"/>
                    <a:pt x="1029563" y="5839818"/>
                  </a:cubicBezTo>
                  <a:cubicBezTo>
                    <a:pt x="1046255" y="5848497"/>
                    <a:pt x="1081435" y="5882204"/>
                    <a:pt x="1116106" y="5914823"/>
                  </a:cubicBezTo>
                  <a:cubicBezTo>
                    <a:pt x="1133151" y="5931429"/>
                    <a:pt x="1151315" y="5946506"/>
                    <a:pt x="1166406" y="5958596"/>
                  </a:cubicBezTo>
                  <a:cubicBezTo>
                    <a:pt x="1181555" y="5970630"/>
                    <a:pt x="1193999" y="5979308"/>
                    <a:pt x="1201176" y="5981531"/>
                  </a:cubicBezTo>
                  <a:cubicBezTo>
                    <a:pt x="1181144" y="5963693"/>
                    <a:pt x="1160928" y="5945699"/>
                    <a:pt x="1140952" y="5927918"/>
                  </a:cubicBezTo>
                  <a:cubicBezTo>
                    <a:pt x="1143840" y="5923459"/>
                    <a:pt x="1107555" y="5882063"/>
                    <a:pt x="1130518" y="5901727"/>
                  </a:cubicBezTo>
                  <a:cubicBezTo>
                    <a:pt x="1135431" y="5906258"/>
                    <a:pt x="1139947" y="5910264"/>
                    <a:pt x="1136209" y="5903214"/>
                  </a:cubicBezTo>
                  <a:cubicBezTo>
                    <a:pt x="1106946" y="5873116"/>
                    <a:pt x="1119150" y="5898811"/>
                    <a:pt x="1105163" y="5889297"/>
                  </a:cubicBezTo>
                  <a:cubicBezTo>
                    <a:pt x="1092832" y="5876174"/>
                    <a:pt x="1073238" y="5853536"/>
                    <a:pt x="1054933" y="5833589"/>
                  </a:cubicBezTo>
                  <a:cubicBezTo>
                    <a:pt x="1045802" y="5823608"/>
                    <a:pt x="1036897" y="5814363"/>
                    <a:pt x="1029507" y="5807200"/>
                  </a:cubicBezTo>
                  <a:cubicBezTo>
                    <a:pt x="1022329" y="5799839"/>
                    <a:pt x="1016440" y="5794742"/>
                    <a:pt x="1012816" y="5793510"/>
                  </a:cubicBezTo>
                  <a:cubicBezTo>
                    <a:pt x="1029861" y="5811051"/>
                    <a:pt x="1043636" y="5825930"/>
                    <a:pt x="1050006" y="5839507"/>
                  </a:cubicBezTo>
                  <a:cubicBezTo>
                    <a:pt x="1032551" y="5823424"/>
                    <a:pt x="973671" y="5764870"/>
                    <a:pt x="954318" y="5739388"/>
                  </a:cubicBezTo>
                  <a:cubicBezTo>
                    <a:pt x="948981" y="5718775"/>
                    <a:pt x="975738" y="5762803"/>
                    <a:pt x="973430" y="5751379"/>
                  </a:cubicBezTo>
                  <a:cubicBezTo>
                    <a:pt x="956569" y="5727142"/>
                    <a:pt x="917071" y="5688818"/>
                    <a:pt x="915032" y="5696973"/>
                  </a:cubicBezTo>
                  <a:close/>
                  <a:moveTo>
                    <a:pt x="3779729" y="5689526"/>
                  </a:moveTo>
                  <a:cubicBezTo>
                    <a:pt x="3751119" y="5695472"/>
                    <a:pt x="3760335" y="5704405"/>
                    <a:pt x="3719859" y="5709346"/>
                  </a:cubicBezTo>
                  <a:cubicBezTo>
                    <a:pt x="3709891" y="5705070"/>
                    <a:pt x="3718443" y="5703060"/>
                    <a:pt x="3709495" y="5698912"/>
                  </a:cubicBezTo>
                  <a:cubicBezTo>
                    <a:pt x="3682839" y="5702734"/>
                    <a:pt x="3697391" y="5704759"/>
                    <a:pt x="3712483" y="5710295"/>
                  </a:cubicBezTo>
                  <a:cubicBezTo>
                    <a:pt x="3687113" y="5712121"/>
                    <a:pt x="3689859" y="5717387"/>
                    <a:pt x="3676849" y="5720785"/>
                  </a:cubicBezTo>
                  <a:cubicBezTo>
                    <a:pt x="3684167" y="5713310"/>
                    <a:pt x="3652967" y="5716566"/>
                    <a:pt x="3637095" y="5714371"/>
                  </a:cubicBezTo>
                  <a:cubicBezTo>
                    <a:pt x="3675207" y="5721748"/>
                    <a:pt x="3638993" y="5722031"/>
                    <a:pt x="3648451" y="5730426"/>
                  </a:cubicBezTo>
                  <a:cubicBezTo>
                    <a:pt x="3680303" y="5726023"/>
                    <a:pt x="3688345" y="5718987"/>
                    <a:pt x="3719873" y="5724027"/>
                  </a:cubicBezTo>
                  <a:cubicBezTo>
                    <a:pt x="3720793" y="5718208"/>
                    <a:pt x="3744507" y="5712871"/>
                    <a:pt x="3763647" y="5707746"/>
                  </a:cubicBezTo>
                  <a:cubicBezTo>
                    <a:pt x="3782801" y="5702536"/>
                    <a:pt x="3797227" y="5697129"/>
                    <a:pt x="3779729" y="5689526"/>
                  </a:cubicBezTo>
                  <a:close/>
                  <a:moveTo>
                    <a:pt x="822742" y="5687402"/>
                  </a:moveTo>
                  <a:cubicBezTo>
                    <a:pt x="845294" y="5688563"/>
                    <a:pt x="946376" y="5813896"/>
                    <a:pt x="1014684" y="5894563"/>
                  </a:cubicBezTo>
                  <a:cubicBezTo>
                    <a:pt x="1003996" y="5883366"/>
                    <a:pt x="993916" y="5872832"/>
                    <a:pt x="984346" y="5862809"/>
                  </a:cubicBezTo>
                  <a:cubicBezTo>
                    <a:pt x="974634" y="5852928"/>
                    <a:pt x="966281" y="5842805"/>
                    <a:pt x="957787" y="5833574"/>
                  </a:cubicBezTo>
                  <a:cubicBezTo>
                    <a:pt x="941039" y="5814901"/>
                    <a:pt x="925693" y="5798040"/>
                    <a:pt x="910856" y="5782057"/>
                  </a:cubicBezTo>
                  <a:cubicBezTo>
                    <a:pt x="896019" y="5766074"/>
                    <a:pt x="881692" y="5750954"/>
                    <a:pt x="866983" y="5735777"/>
                  </a:cubicBezTo>
                  <a:cubicBezTo>
                    <a:pt x="852883" y="5720077"/>
                    <a:pt x="838428" y="5704278"/>
                    <a:pt x="822742" y="5687402"/>
                  </a:cubicBezTo>
                  <a:close/>
                  <a:moveTo>
                    <a:pt x="4113441" y="5685180"/>
                  </a:moveTo>
                  <a:cubicBezTo>
                    <a:pt x="4112279" y="5697157"/>
                    <a:pt x="4085283" y="5698120"/>
                    <a:pt x="4058199" y="5710507"/>
                  </a:cubicBezTo>
                  <a:cubicBezTo>
                    <a:pt x="4070573" y="5711951"/>
                    <a:pt x="4072527" y="5714386"/>
                    <a:pt x="4069243" y="5717316"/>
                  </a:cubicBezTo>
                  <a:cubicBezTo>
                    <a:pt x="4067615" y="5718775"/>
                    <a:pt x="4064671" y="5720360"/>
                    <a:pt x="4061103" y="5722016"/>
                  </a:cubicBezTo>
                  <a:cubicBezTo>
                    <a:pt x="4057479" y="5723461"/>
                    <a:pt x="4053187" y="5724890"/>
                    <a:pt x="4048955" y="5726349"/>
                  </a:cubicBezTo>
                  <a:cubicBezTo>
                    <a:pt x="4032023" y="5732153"/>
                    <a:pt x="4015503" y="5738014"/>
                    <a:pt x="4042995" y="5742106"/>
                  </a:cubicBezTo>
                  <a:cubicBezTo>
                    <a:pt x="4070375" y="5728274"/>
                    <a:pt x="4073559" y="5724664"/>
                    <a:pt x="4116343" y="5708822"/>
                  </a:cubicBezTo>
                  <a:cubicBezTo>
                    <a:pt x="4064471" y="5702579"/>
                    <a:pt x="4172547" y="5683650"/>
                    <a:pt x="4113441" y="5685180"/>
                  </a:cubicBezTo>
                  <a:close/>
                  <a:moveTo>
                    <a:pt x="2774251" y="5682488"/>
                  </a:moveTo>
                  <a:cubicBezTo>
                    <a:pt x="2771744" y="5683211"/>
                    <a:pt x="2772424" y="5686121"/>
                    <a:pt x="2778819" y="5692966"/>
                  </a:cubicBezTo>
                  <a:cubicBezTo>
                    <a:pt x="2793854" y="5696180"/>
                    <a:pt x="2809328" y="5699478"/>
                    <a:pt x="2825127" y="5702862"/>
                  </a:cubicBezTo>
                  <a:cubicBezTo>
                    <a:pt x="2829077" y="5703683"/>
                    <a:pt x="2832985" y="5704660"/>
                    <a:pt x="2837005" y="5705396"/>
                  </a:cubicBezTo>
                  <a:cubicBezTo>
                    <a:pt x="2841040" y="5706048"/>
                    <a:pt x="2845089" y="5706698"/>
                    <a:pt x="2849166" y="5707350"/>
                  </a:cubicBezTo>
                  <a:cubicBezTo>
                    <a:pt x="2857292" y="5708680"/>
                    <a:pt x="2865475" y="5710025"/>
                    <a:pt x="2873729" y="5711370"/>
                  </a:cubicBezTo>
                  <a:cubicBezTo>
                    <a:pt x="2890137" y="5714173"/>
                    <a:pt x="2906757" y="5717005"/>
                    <a:pt x="2923491" y="5719851"/>
                  </a:cubicBezTo>
                  <a:cubicBezTo>
                    <a:pt x="2931844" y="5721209"/>
                    <a:pt x="2940126" y="5722979"/>
                    <a:pt x="2948578" y="5724055"/>
                  </a:cubicBezTo>
                  <a:lnTo>
                    <a:pt x="2974004" y="5727071"/>
                  </a:lnTo>
                  <a:cubicBezTo>
                    <a:pt x="2990879" y="5729152"/>
                    <a:pt x="3007740" y="5731247"/>
                    <a:pt x="3024488" y="5733328"/>
                  </a:cubicBezTo>
                  <a:cubicBezTo>
                    <a:pt x="3032827" y="5734418"/>
                    <a:pt x="3041123" y="5735494"/>
                    <a:pt x="3049391" y="5736556"/>
                  </a:cubicBezTo>
                  <a:cubicBezTo>
                    <a:pt x="3057602" y="5737844"/>
                    <a:pt x="3066011" y="5737929"/>
                    <a:pt x="3074208" y="5738680"/>
                  </a:cubicBezTo>
                  <a:cubicBezTo>
                    <a:pt x="3106968" y="5741185"/>
                    <a:pt x="3138807" y="5743620"/>
                    <a:pt x="3168820" y="5745928"/>
                  </a:cubicBezTo>
                  <a:cubicBezTo>
                    <a:pt x="3180061" y="5752086"/>
                    <a:pt x="3174441" y="5752865"/>
                    <a:pt x="3168339" y="5753502"/>
                  </a:cubicBezTo>
                  <a:cubicBezTo>
                    <a:pt x="3162237" y="5754153"/>
                    <a:pt x="3155767" y="5754068"/>
                    <a:pt x="3165168" y="5760227"/>
                  </a:cubicBezTo>
                  <a:cubicBezTo>
                    <a:pt x="3208503" y="5760892"/>
                    <a:pt x="3177499" y="5749750"/>
                    <a:pt x="3191472" y="5741596"/>
                  </a:cubicBezTo>
                  <a:cubicBezTo>
                    <a:pt x="3215680" y="5743352"/>
                    <a:pt x="3239974" y="5744512"/>
                    <a:pt x="3264296" y="5745305"/>
                  </a:cubicBezTo>
                  <a:cubicBezTo>
                    <a:pt x="3276400" y="5746013"/>
                    <a:pt x="3288689" y="5745362"/>
                    <a:pt x="3300949" y="5744824"/>
                  </a:cubicBezTo>
                  <a:cubicBezTo>
                    <a:pt x="3313181" y="5744257"/>
                    <a:pt x="3325427" y="5743677"/>
                    <a:pt x="3337701" y="5743097"/>
                  </a:cubicBezTo>
                  <a:cubicBezTo>
                    <a:pt x="3349904" y="5742460"/>
                    <a:pt x="3362150" y="5741808"/>
                    <a:pt x="3374395" y="5741157"/>
                  </a:cubicBezTo>
                  <a:cubicBezTo>
                    <a:pt x="3380511" y="5740775"/>
                    <a:pt x="3386599" y="5740633"/>
                    <a:pt x="3392731" y="5740025"/>
                  </a:cubicBezTo>
                  <a:lnTo>
                    <a:pt x="3411135" y="5737887"/>
                  </a:lnTo>
                  <a:cubicBezTo>
                    <a:pt x="3435667" y="5735055"/>
                    <a:pt x="3460131" y="5732309"/>
                    <a:pt x="3484553" y="5729874"/>
                  </a:cubicBezTo>
                  <a:cubicBezTo>
                    <a:pt x="3490669" y="5733116"/>
                    <a:pt x="3495227" y="5737957"/>
                    <a:pt x="3504713" y="5738014"/>
                  </a:cubicBezTo>
                  <a:cubicBezTo>
                    <a:pt x="3516931" y="5724211"/>
                    <a:pt x="3555069" y="5719001"/>
                    <a:pt x="3593703" y="5714613"/>
                  </a:cubicBezTo>
                  <a:cubicBezTo>
                    <a:pt x="3613071" y="5712928"/>
                    <a:pt x="3632367" y="5709190"/>
                    <a:pt x="3648577" y="5705283"/>
                  </a:cubicBezTo>
                  <a:cubicBezTo>
                    <a:pt x="3664787" y="5701333"/>
                    <a:pt x="3677867" y="5696661"/>
                    <a:pt x="3684579" y="5690375"/>
                  </a:cubicBezTo>
                  <a:cubicBezTo>
                    <a:pt x="3570557" y="5710323"/>
                    <a:pt x="3472619" y="5723404"/>
                    <a:pt x="3370603" y="5732592"/>
                  </a:cubicBezTo>
                  <a:cubicBezTo>
                    <a:pt x="3345006" y="5733979"/>
                    <a:pt x="3319254" y="5735367"/>
                    <a:pt x="3292978" y="5736782"/>
                  </a:cubicBezTo>
                  <a:cubicBezTo>
                    <a:pt x="3279727" y="5737802"/>
                    <a:pt x="3266519" y="5737235"/>
                    <a:pt x="3253055" y="5737009"/>
                  </a:cubicBezTo>
                  <a:cubicBezTo>
                    <a:pt x="3239578" y="5736683"/>
                    <a:pt x="3225916" y="5736344"/>
                    <a:pt x="3212056" y="5736004"/>
                  </a:cubicBezTo>
                  <a:cubicBezTo>
                    <a:pt x="3198140" y="5735523"/>
                    <a:pt x="3184011" y="5735027"/>
                    <a:pt x="3169627" y="5734517"/>
                  </a:cubicBezTo>
                  <a:cubicBezTo>
                    <a:pt x="3155329" y="5733257"/>
                    <a:pt x="3140832" y="5731516"/>
                    <a:pt x="3125981" y="5729860"/>
                  </a:cubicBezTo>
                  <a:cubicBezTo>
                    <a:pt x="3111144" y="5728062"/>
                    <a:pt x="3095996" y="5726207"/>
                    <a:pt x="3080494" y="5724324"/>
                  </a:cubicBezTo>
                  <a:cubicBezTo>
                    <a:pt x="3072750" y="5723290"/>
                    <a:pt x="3064879" y="5722385"/>
                    <a:pt x="3056993" y="5721139"/>
                  </a:cubicBezTo>
                  <a:cubicBezTo>
                    <a:pt x="3049178" y="5719553"/>
                    <a:pt x="3041264" y="5717953"/>
                    <a:pt x="3033251" y="5716340"/>
                  </a:cubicBezTo>
                  <a:cubicBezTo>
                    <a:pt x="3022846" y="5717019"/>
                    <a:pt x="3007033" y="5716835"/>
                    <a:pt x="2988303" y="5716028"/>
                  </a:cubicBezTo>
                  <a:cubicBezTo>
                    <a:pt x="2969629" y="5715079"/>
                    <a:pt x="2947785" y="5714386"/>
                    <a:pt x="2926308" y="5710705"/>
                  </a:cubicBezTo>
                  <a:cubicBezTo>
                    <a:pt x="2904676" y="5707576"/>
                    <a:pt x="2882747" y="5704037"/>
                    <a:pt x="2863139" y="5700370"/>
                  </a:cubicBezTo>
                  <a:cubicBezTo>
                    <a:pt x="2853371" y="5698473"/>
                    <a:pt x="2844070" y="5696859"/>
                    <a:pt x="2835887" y="5694665"/>
                  </a:cubicBezTo>
                  <a:cubicBezTo>
                    <a:pt x="2827747" y="5692315"/>
                    <a:pt x="2820512" y="5690036"/>
                    <a:pt x="2814524" y="5687869"/>
                  </a:cubicBezTo>
                  <a:cubicBezTo>
                    <a:pt x="2817964" y="5697840"/>
                    <a:pt x="2781770" y="5680320"/>
                    <a:pt x="2774251" y="5682488"/>
                  </a:cubicBezTo>
                  <a:close/>
                  <a:moveTo>
                    <a:pt x="3829095" y="5678370"/>
                  </a:moveTo>
                  <a:cubicBezTo>
                    <a:pt x="3821889" y="5678285"/>
                    <a:pt x="3814019" y="5679036"/>
                    <a:pt x="3804363" y="5682037"/>
                  </a:cubicBezTo>
                  <a:cubicBezTo>
                    <a:pt x="3806713" y="5686015"/>
                    <a:pt x="3819255" y="5686921"/>
                    <a:pt x="3830639" y="5686128"/>
                  </a:cubicBezTo>
                  <a:cubicBezTo>
                    <a:pt x="3841907" y="5684684"/>
                    <a:pt x="3851959" y="5681471"/>
                    <a:pt x="3849595" y="5678639"/>
                  </a:cubicBezTo>
                  <a:cubicBezTo>
                    <a:pt x="3842715" y="5678611"/>
                    <a:pt x="3836243" y="5678129"/>
                    <a:pt x="3829095" y="5678370"/>
                  </a:cubicBezTo>
                  <a:close/>
                  <a:moveTo>
                    <a:pt x="2550210" y="5677818"/>
                  </a:moveTo>
                  <a:cubicBezTo>
                    <a:pt x="2582743" y="5701121"/>
                    <a:pt x="2532556" y="5686171"/>
                    <a:pt x="2556482" y="5702154"/>
                  </a:cubicBezTo>
                  <a:cubicBezTo>
                    <a:pt x="2558959" y="5698445"/>
                    <a:pt x="2593602" y="5720134"/>
                    <a:pt x="2557855" y="5696421"/>
                  </a:cubicBezTo>
                  <a:cubicBezTo>
                    <a:pt x="2566731" y="5700484"/>
                    <a:pt x="2575126" y="5704136"/>
                    <a:pt x="2583069" y="5707434"/>
                  </a:cubicBezTo>
                  <a:cubicBezTo>
                    <a:pt x="2587061" y="5709049"/>
                    <a:pt x="2590912" y="5710620"/>
                    <a:pt x="2594649" y="5712135"/>
                  </a:cubicBezTo>
                  <a:cubicBezTo>
                    <a:pt x="2598500" y="5713380"/>
                    <a:pt x="2602209" y="5714598"/>
                    <a:pt x="2605805" y="5715759"/>
                  </a:cubicBezTo>
                  <a:cubicBezTo>
                    <a:pt x="2620231" y="5720275"/>
                    <a:pt x="2632845" y="5723744"/>
                    <a:pt x="2643803" y="5726589"/>
                  </a:cubicBezTo>
                  <a:cubicBezTo>
                    <a:pt x="2665732" y="5732309"/>
                    <a:pt x="2681036" y="5735579"/>
                    <a:pt x="2691102" y="5740208"/>
                  </a:cubicBezTo>
                  <a:cubicBezTo>
                    <a:pt x="2682409" y="5735013"/>
                    <a:pt x="2672216" y="5724579"/>
                    <a:pt x="2674948" y="5719383"/>
                  </a:cubicBezTo>
                  <a:cubicBezTo>
                    <a:pt x="2649721" y="5709445"/>
                    <a:pt x="2663552" y="5723815"/>
                    <a:pt x="2646719" y="5719114"/>
                  </a:cubicBezTo>
                  <a:cubicBezTo>
                    <a:pt x="2630892" y="5706599"/>
                    <a:pt x="2615644" y="5701673"/>
                    <a:pt x="2599788" y="5697284"/>
                  </a:cubicBezTo>
                  <a:cubicBezTo>
                    <a:pt x="2584244" y="5692187"/>
                    <a:pt x="2567991" y="5687898"/>
                    <a:pt x="2550210" y="5677818"/>
                  </a:cubicBezTo>
                  <a:close/>
                  <a:moveTo>
                    <a:pt x="2570460" y="5670278"/>
                  </a:moveTo>
                  <a:cubicBezTo>
                    <a:pt x="2568170" y="5669426"/>
                    <a:pt x="2568912" y="5670435"/>
                    <a:pt x="2575424" y="5675156"/>
                  </a:cubicBezTo>
                  <a:cubicBezTo>
                    <a:pt x="2582757" y="5676983"/>
                    <a:pt x="2591719" y="5680876"/>
                    <a:pt x="2601063" y="5685463"/>
                  </a:cubicBezTo>
                  <a:cubicBezTo>
                    <a:pt x="2610406" y="5690007"/>
                    <a:pt x="2620543" y="5694283"/>
                    <a:pt x="2629547" y="5698374"/>
                  </a:cubicBezTo>
                  <a:cubicBezTo>
                    <a:pt x="2647668" y="5706316"/>
                    <a:pt x="2662094" y="5711441"/>
                    <a:pt x="2662221" y="5702833"/>
                  </a:cubicBezTo>
                  <a:cubicBezTo>
                    <a:pt x="2630807" y="5693943"/>
                    <a:pt x="2633595" y="5697581"/>
                    <a:pt x="2621406" y="5686171"/>
                  </a:cubicBezTo>
                  <a:cubicBezTo>
                    <a:pt x="2622355" y="5691140"/>
                    <a:pt x="2620245" y="5691423"/>
                    <a:pt x="2616111" y="5689384"/>
                  </a:cubicBezTo>
                  <a:cubicBezTo>
                    <a:pt x="2611964" y="5687374"/>
                    <a:pt x="2605791" y="5683056"/>
                    <a:pt x="2598925" y="5678158"/>
                  </a:cubicBezTo>
                  <a:cubicBezTo>
                    <a:pt x="2611475" y="5692130"/>
                    <a:pt x="2577328" y="5672833"/>
                    <a:pt x="2570460" y="5670278"/>
                  </a:cubicBezTo>
                  <a:close/>
                  <a:moveTo>
                    <a:pt x="3874567" y="5660688"/>
                  </a:moveTo>
                  <a:cubicBezTo>
                    <a:pt x="3848659" y="5665742"/>
                    <a:pt x="3851847" y="5671334"/>
                    <a:pt x="3845107" y="5676742"/>
                  </a:cubicBezTo>
                  <a:cubicBezTo>
                    <a:pt x="3875715" y="5672905"/>
                    <a:pt x="3875347" y="5673826"/>
                    <a:pt x="3897303" y="5670230"/>
                  </a:cubicBezTo>
                  <a:cubicBezTo>
                    <a:pt x="3888243" y="5663165"/>
                    <a:pt x="3893511" y="5665374"/>
                    <a:pt x="3874567" y="5660688"/>
                  </a:cubicBezTo>
                  <a:close/>
                  <a:moveTo>
                    <a:pt x="5881255" y="5641363"/>
                  </a:moveTo>
                  <a:cubicBezTo>
                    <a:pt x="5868259" y="5658720"/>
                    <a:pt x="5856779" y="5672254"/>
                    <a:pt x="5844887" y="5686354"/>
                  </a:cubicBezTo>
                  <a:cubicBezTo>
                    <a:pt x="5832555" y="5700059"/>
                    <a:pt x="5819559" y="5714102"/>
                    <a:pt x="5804087" y="5733087"/>
                  </a:cubicBezTo>
                  <a:cubicBezTo>
                    <a:pt x="5795521" y="5729562"/>
                    <a:pt x="5847789" y="5678030"/>
                    <a:pt x="5856383" y="5658409"/>
                  </a:cubicBezTo>
                  <a:cubicBezTo>
                    <a:pt x="5864283" y="5655152"/>
                    <a:pt x="5872239" y="5651825"/>
                    <a:pt x="5881255" y="5641363"/>
                  </a:cubicBezTo>
                  <a:close/>
                  <a:moveTo>
                    <a:pt x="2607136" y="5628211"/>
                  </a:moveTo>
                  <a:cubicBezTo>
                    <a:pt x="2624124" y="5649065"/>
                    <a:pt x="2642854" y="5651995"/>
                    <a:pt x="2667516" y="5658579"/>
                  </a:cubicBezTo>
                  <a:cubicBezTo>
                    <a:pt x="2646776" y="5634398"/>
                    <a:pt x="2629362" y="5636663"/>
                    <a:pt x="2607136" y="5628211"/>
                  </a:cubicBezTo>
                  <a:close/>
                  <a:moveTo>
                    <a:pt x="2147297" y="5597151"/>
                  </a:moveTo>
                  <a:cubicBezTo>
                    <a:pt x="2153923" y="5598171"/>
                    <a:pt x="2174903" y="5608222"/>
                    <a:pt x="2195304" y="5620510"/>
                  </a:cubicBezTo>
                  <a:cubicBezTo>
                    <a:pt x="2215803" y="5632643"/>
                    <a:pt x="2235439" y="5647593"/>
                    <a:pt x="2240494" y="5656979"/>
                  </a:cubicBezTo>
                  <a:cubicBezTo>
                    <a:pt x="2206828" y="5629571"/>
                    <a:pt x="2173842" y="5615003"/>
                    <a:pt x="2147297" y="5597151"/>
                  </a:cubicBezTo>
                  <a:close/>
                  <a:moveTo>
                    <a:pt x="2149308" y="5571512"/>
                  </a:moveTo>
                  <a:cubicBezTo>
                    <a:pt x="2174961" y="5589874"/>
                    <a:pt x="2166042" y="5581365"/>
                    <a:pt x="2192898" y="5596372"/>
                  </a:cubicBezTo>
                  <a:cubicBezTo>
                    <a:pt x="2187518" y="5597717"/>
                    <a:pt x="2194030" y="5602318"/>
                    <a:pt x="2200486" y="5610826"/>
                  </a:cubicBezTo>
                  <a:cubicBezTo>
                    <a:pt x="2232198" y="5629004"/>
                    <a:pt x="2249116" y="5638051"/>
                    <a:pt x="2262622" y="5642298"/>
                  </a:cubicBezTo>
                  <a:cubicBezTo>
                    <a:pt x="2275887" y="5646913"/>
                    <a:pt x="2284863" y="5648215"/>
                    <a:pt x="2300181" y="5651429"/>
                  </a:cubicBezTo>
                  <a:cubicBezTo>
                    <a:pt x="2284240" y="5647663"/>
                    <a:pt x="2292097" y="5659909"/>
                    <a:pt x="2323229" y="5672990"/>
                  </a:cubicBezTo>
                  <a:cubicBezTo>
                    <a:pt x="2321430" y="5677676"/>
                    <a:pt x="2327433" y="5685179"/>
                    <a:pt x="2337654" y="5693702"/>
                  </a:cubicBezTo>
                  <a:cubicBezTo>
                    <a:pt x="2342695" y="5698105"/>
                    <a:pt x="2349009" y="5702296"/>
                    <a:pt x="2356002" y="5706387"/>
                  </a:cubicBezTo>
                  <a:cubicBezTo>
                    <a:pt x="2362953" y="5710535"/>
                    <a:pt x="2370513" y="5714683"/>
                    <a:pt x="2378201" y="5718605"/>
                  </a:cubicBezTo>
                  <a:cubicBezTo>
                    <a:pt x="2377153" y="5722384"/>
                    <a:pt x="2367300" y="5719609"/>
                    <a:pt x="2353341" y="5713819"/>
                  </a:cubicBezTo>
                  <a:cubicBezTo>
                    <a:pt x="2352435" y="5710139"/>
                    <a:pt x="2347013" y="5705849"/>
                    <a:pt x="2342284" y="5703131"/>
                  </a:cubicBezTo>
                  <a:cubicBezTo>
                    <a:pt x="2337669" y="5700200"/>
                    <a:pt x="2333648" y="5698997"/>
                    <a:pt x="2335248" y="5702083"/>
                  </a:cubicBezTo>
                  <a:cubicBezTo>
                    <a:pt x="2318755" y="5692697"/>
                    <a:pt x="2338532" y="5695019"/>
                    <a:pt x="2316617" y="5679432"/>
                  </a:cubicBezTo>
                  <a:cubicBezTo>
                    <a:pt x="2319519" y="5691932"/>
                    <a:pt x="2273976" y="5653920"/>
                    <a:pt x="2239772" y="5646814"/>
                  </a:cubicBezTo>
                  <a:cubicBezTo>
                    <a:pt x="2264321" y="5653652"/>
                    <a:pt x="2244911" y="5643473"/>
                    <a:pt x="2219980" y="5628070"/>
                  </a:cubicBezTo>
                  <a:cubicBezTo>
                    <a:pt x="2194795" y="5613077"/>
                    <a:pt x="2162630" y="5594985"/>
                    <a:pt x="2159246" y="5590553"/>
                  </a:cubicBezTo>
                  <a:cubicBezTo>
                    <a:pt x="2155296" y="5580459"/>
                    <a:pt x="2189854" y="5606112"/>
                    <a:pt x="2195729" y="5611407"/>
                  </a:cubicBezTo>
                  <a:cubicBezTo>
                    <a:pt x="2195503" y="5596088"/>
                    <a:pt x="2149492" y="5586774"/>
                    <a:pt x="2149308" y="5571512"/>
                  </a:cubicBezTo>
                  <a:close/>
                  <a:moveTo>
                    <a:pt x="4108807" y="5544259"/>
                  </a:moveTo>
                  <a:cubicBezTo>
                    <a:pt x="4106853" y="5544155"/>
                    <a:pt x="4103843" y="5544470"/>
                    <a:pt x="4099553" y="5545350"/>
                  </a:cubicBezTo>
                  <a:cubicBezTo>
                    <a:pt x="4081671" y="5549951"/>
                    <a:pt x="4063227" y="5559380"/>
                    <a:pt x="4044339" y="5567562"/>
                  </a:cubicBezTo>
                  <a:cubicBezTo>
                    <a:pt x="4039611" y="5569601"/>
                    <a:pt x="4034869" y="5571569"/>
                    <a:pt x="4030111" y="5573353"/>
                  </a:cubicBezTo>
                  <a:cubicBezTo>
                    <a:pt x="4027735" y="5574230"/>
                    <a:pt x="4025355" y="5575108"/>
                    <a:pt x="4022963" y="5575858"/>
                  </a:cubicBezTo>
                  <a:cubicBezTo>
                    <a:pt x="4020527" y="5576481"/>
                    <a:pt x="4018107" y="5577062"/>
                    <a:pt x="4015671" y="5577572"/>
                  </a:cubicBezTo>
                  <a:cubicBezTo>
                    <a:pt x="4005947" y="5579596"/>
                    <a:pt x="3996219" y="5580558"/>
                    <a:pt x="3986579" y="5579638"/>
                  </a:cubicBezTo>
                  <a:cubicBezTo>
                    <a:pt x="4006767" y="5587892"/>
                    <a:pt x="3968599" y="5599769"/>
                    <a:pt x="3937893" y="5612171"/>
                  </a:cubicBezTo>
                  <a:cubicBezTo>
                    <a:pt x="3925391" y="5617579"/>
                    <a:pt x="3913429" y="5621076"/>
                    <a:pt x="3902683" y="5625040"/>
                  </a:cubicBezTo>
                  <a:cubicBezTo>
                    <a:pt x="3891883" y="5628877"/>
                    <a:pt x="3882171" y="5632331"/>
                    <a:pt x="3873703" y="5635346"/>
                  </a:cubicBezTo>
                  <a:cubicBezTo>
                    <a:pt x="3856715" y="5641335"/>
                    <a:pt x="3844597" y="5645271"/>
                    <a:pt x="3838623" y="5645441"/>
                  </a:cubicBezTo>
                  <a:cubicBezTo>
                    <a:pt x="3849551" y="5648669"/>
                    <a:pt x="3837987" y="5651528"/>
                    <a:pt x="3837831" y="5654600"/>
                  </a:cubicBezTo>
                  <a:cubicBezTo>
                    <a:pt x="3858527" y="5652519"/>
                    <a:pt x="3873987" y="5644336"/>
                    <a:pt x="3890693" y="5636281"/>
                  </a:cubicBezTo>
                  <a:cubicBezTo>
                    <a:pt x="3907383" y="5628042"/>
                    <a:pt x="3925533" y="5621020"/>
                    <a:pt x="3951441" y="5617225"/>
                  </a:cubicBezTo>
                  <a:cubicBezTo>
                    <a:pt x="3940187" y="5620326"/>
                    <a:pt x="3959765" y="5623553"/>
                    <a:pt x="3955957" y="5618910"/>
                  </a:cubicBezTo>
                  <a:cubicBezTo>
                    <a:pt x="3950691" y="5610628"/>
                    <a:pt x="3970255" y="5604187"/>
                    <a:pt x="3990939" y="5598099"/>
                  </a:cubicBezTo>
                  <a:cubicBezTo>
                    <a:pt x="4001275" y="5595041"/>
                    <a:pt x="4011907" y="5592054"/>
                    <a:pt x="4019819" y="5588897"/>
                  </a:cubicBezTo>
                  <a:cubicBezTo>
                    <a:pt x="4027791" y="5585924"/>
                    <a:pt x="4032775" y="5581804"/>
                    <a:pt x="4032279" y="5578123"/>
                  </a:cubicBezTo>
                  <a:cubicBezTo>
                    <a:pt x="4044099" y="5576976"/>
                    <a:pt x="4082863" y="5577132"/>
                    <a:pt x="4079987" y="5570578"/>
                  </a:cubicBezTo>
                  <a:cubicBezTo>
                    <a:pt x="4069511" y="5572970"/>
                    <a:pt x="4060167" y="5573522"/>
                    <a:pt x="4052565" y="5570931"/>
                  </a:cubicBezTo>
                  <a:cubicBezTo>
                    <a:pt x="4079181" y="5565113"/>
                    <a:pt x="4061823" y="5562834"/>
                    <a:pt x="4070431" y="5558516"/>
                  </a:cubicBezTo>
                  <a:cubicBezTo>
                    <a:pt x="4084329" y="5566258"/>
                    <a:pt x="4122477" y="5544984"/>
                    <a:pt x="4108807" y="5544259"/>
                  </a:cubicBezTo>
                  <a:close/>
                  <a:moveTo>
                    <a:pt x="704232" y="5540452"/>
                  </a:moveTo>
                  <a:cubicBezTo>
                    <a:pt x="707757" y="5537252"/>
                    <a:pt x="717865" y="5546256"/>
                    <a:pt x="731060" y="5560895"/>
                  </a:cubicBezTo>
                  <a:cubicBezTo>
                    <a:pt x="737657" y="5568214"/>
                    <a:pt x="745033" y="5576935"/>
                    <a:pt x="752749" y="5586264"/>
                  </a:cubicBezTo>
                  <a:cubicBezTo>
                    <a:pt x="760478" y="5595580"/>
                    <a:pt x="768378" y="5605617"/>
                    <a:pt x="776872" y="5614918"/>
                  </a:cubicBezTo>
                  <a:cubicBezTo>
                    <a:pt x="778019" y="5621544"/>
                    <a:pt x="764527" y="5604300"/>
                    <a:pt x="756571" y="5594221"/>
                  </a:cubicBezTo>
                  <a:cubicBezTo>
                    <a:pt x="758355" y="5601215"/>
                    <a:pt x="759884" y="5608307"/>
                    <a:pt x="761894" y="5615117"/>
                  </a:cubicBezTo>
                  <a:cubicBezTo>
                    <a:pt x="742357" y="5590426"/>
                    <a:pt x="723358" y="5565340"/>
                    <a:pt x="704232" y="5540452"/>
                  </a:cubicBezTo>
                  <a:close/>
                  <a:moveTo>
                    <a:pt x="2358720" y="5537606"/>
                  </a:moveTo>
                  <a:cubicBezTo>
                    <a:pt x="2378738" y="5548493"/>
                    <a:pt x="2384203" y="5562650"/>
                    <a:pt x="2399563" y="5574726"/>
                  </a:cubicBezTo>
                  <a:cubicBezTo>
                    <a:pt x="2411271" y="5591021"/>
                    <a:pt x="2365515" y="5558530"/>
                    <a:pt x="2381584" y="5578591"/>
                  </a:cubicBezTo>
                  <a:cubicBezTo>
                    <a:pt x="2355988" y="5553717"/>
                    <a:pt x="2371759" y="5557935"/>
                    <a:pt x="2358720" y="5537606"/>
                  </a:cubicBezTo>
                  <a:close/>
                  <a:moveTo>
                    <a:pt x="2021936" y="5509603"/>
                  </a:moveTo>
                  <a:cubicBezTo>
                    <a:pt x="2029383" y="5502355"/>
                    <a:pt x="2036645" y="5513836"/>
                    <a:pt x="2073666" y="5536969"/>
                  </a:cubicBezTo>
                  <a:cubicBezTo>
                    <a:pt x="2080801" y="5543382"/>
                    <a:pt x="2073171" y="5540451"/>
                    <a:pt x="2060996" y="5534052"/>
                  </a:cubicBezTo>
                  <a:cubicBezTo>
                    <a:pt x="2054908" y="5530853"/>
                    <a:pt x="2047688" y="5526804"/>
                    <a:pt x="2040638" y="5522642"/>
                  </a:cubicBezTo>
                  <a:cubicBezTo>
                    <a:pt x="2033786" y="5518196"/>
                    <a:pt x="2027188" y="5513511"/>
                    <a:pt x="2021936" y="5509603"/>
                  </a:cubicBezTo>
                  <a:close/>
                  <a:moveTo>
                    <a:pt x="2210539" y="5502660"/>
                  </a:moveTo>
                  <a:cubicBezTo>
                    <a:pt x="2220284" y="5506661"/>
                    <a:pt x="2242868" y="5522532"/>
                    <a:pt x="2252711" y="5526705"/>
                  </a:cubicBezTo>
                  <a:cubicBezTo>
                    <a:pt x="2259521" y="5540281"/>
                    <a:pt x="2218649" y="5515167"/>
                    <a:pt x="2206021" y="5503487"/>
                  </a:cubicBezTo>
                  <a:cubicBezTo>
                    <a:pt x="2205469" y="5501311"/>
                    <a:pt x="2207291" y="5501326"/>
                    <a:pt x="2210539" y="5502660"/>
                  </a:cubicBezTo>
                  <a:close/>
                  <a:moveTo>
                    <a:pt x="5943603" y="5497024"/>
                  </a:moveTo>
                  <a:cubicBezTo>
                    <a:pt x="5944107" y="5499181"/>
                    <a:pt x="5935973" y="5515153"/>
                    <a:pt x="5909557" y="5554609"/>
                  </a:cubicBezTo>
                  <a:cubicBezTo>
                    <a:pt x="5916495" y="5533543"/>
                    <a:pt x="5933427" y="5506928"/>
                    <a:pt x="5940575" y="5499113"/>
                  </a:cubicBezTo>
                  <a:cubicBezTo>
                    <a:pt x="5942305" y="5497120"/>
                    <a:pt x="5943435" y="5496305"/>
                    <a:pt x="5943603" y="5497024"/>
                  </a:cubicBezTo>
                  <a:close/>
                  <a:moveTo>
                    <a:pt x="2010086" y="5469057"/>
                  </a:moveTo>
                  <a:cubicBezTo>
                    <a:pt x="2018892" y="5471025"/>
                    <a:pt x="2028872" y="5475810"/>
                    <a:pt x="2039533" y="5482209"/>
                  </a:cubicBezTo>
                  <a:cubicBezTo>
                    <a:pt x="2050179" y="5488622"/>
                    <a:pt x="2061391" y="5496805"/>
                    <a:pt x="2073496" y="5504365"/>
                  </a:cubicBezTo>
                  <a:cubicBezTo>
                    <a:pt x="2097351" y="5519980"/>
                    <a:pt x="2121899" y="5537209"/>
                    <a:pt x="2142413" y="5546397"/>
                  </a:cubicBezTo>
                  <a:cubicBezTo>
                    <a:pt x="2143772" y="5552924"/>
                    <a:pt x="2152025" y="5559507"/>
                    <a:pt x="2161185" y="5564901"/>
                  </a:cubicBezTo>
                  <a:cubicBezTo>
                    <a:pt x="2154022" y="5563542"/>
                    <a:pt x="2124518" y="5545477"/>
                    <a:pt x="2092042" y="5525586"/>
                  </a:cubicBezTo>
                  <a:cubicBezTo>
                    <a:pt x="2083958" y="5520532"/>
                    <a:pt x="2075718" y="5515379"/>
                    <a:pt x="2067606" y="5510325"/>
                  </a:cubicBezTo>
                  <a:cubicBezTo>
                    <a:pt x="2063572" y="5507762"/>
                    <a:pt x="2059565" y="5505228"/>
                    <a:pt x="2055644" y="5502737"/>
                  </a:cubicBezTo>
                  <a:cubicBezTo>
                    <a:pt x="2051807" y="5500118"/>
                    <a:pt x="2048169" y="5497413"/>
                    <a:pt x="2044587" y="5494837"/>
                  </a:cubicBezTo>
                  <a:cubicBezTo>
                    <a:pt x="2030331" y="5484516"/>
                    <a:pt x="2017986" y="5475328"/>
                    <a:pt x="2010086" y="5469057"/>
                  </a:cubicBezTo>
                  <a:close/>
                  <a:moveTo>
                    <a:pt x="2095709" y="5454588"/>
                  </a:moveTo>
                  <a:cubicBezTo>
                    <a:pt x="2130550" y="5474281"/>
                    <a:pt x="2159756" y="5490010"/>
                    <a:pt x="2189826" y="5507564"/>
                  </a:cubicBezTo>
                  <a:cubicBezTo>
                    <a:pt x="2220929" y="5523590"/>
                    <a:pt x="2252896" y="5541428"/>
                    <a:pt x="2292734" y="5566175"/>
                  </a:cubicBezTo>
                  <a:cubicBezTo>
                    <a:pt x="2272277" y="5557794"/>
                    <a:pt x="2237464" y="5542008"/>
                    <a:pt x="2199821" y="5523123"/>
                  </a:cubicBezTo>
                  <a:cubicBezTo>
                    <a:pt x="2195135" y="5520716"/>
                    <a:pt x="2190406" y="5518281"/>
                    <a:pt x="2185649" y="5515832"/>
                  </a:cubicBezTo>
                  <a:cubicBezTo>
                    <a:pt x="2181077" y="5513086"/>
                    <a:pt x="2176475" y="5510325"/>
                    <a:pt x="2171874" y="5507550"/>
                  </a:cubicBezTo>
                  <a:cubicBezTo>
                    <a:pt x="2162686" y="5501944"/>
                    <a:pt x="2153555" y="5496182"/>
                    <a:pt x="2144650" y="5490321"/>
                  </a:cubicBezTo>
                  <a:cubicBezTo>
                    <a:pt x="2126826" y="5478613"/>
                    <a:pt x="2109979" y="5466509"/>
                    <a:pt x="2095709" y="5454588"/>
                  </a:cubicBezTo>
                  <a:close/>
                  <a:moveTo>
                    <a:pt x="1892053" y="5432374"/>
                  </a:moveTo>
                  <a:cubicBezTo>
                    <a:pt x="1896957" y="5433851"/>
                    <a:pt x="1902981" y="5437274"/>
                    <a:pt x="1910066" y="5442045"/>
                  </a:cubicBezTo>
                  <a:cubicBezTo>
                    <a:pt x="1917159" y="5446816"/>
                    <a:pt x="1925313" y="5452932"/>
                    <a:pt x="1934473" y="5459798"/>
                  </a:cubicBezTo>
                  <a:cubicBezTo>
                    <a:pt x="1943774" y="5466466"/>
                    <a:pt x="1954534" y="5473360"/>
                    <a:pt x="1966044" y="5480623"/>
                  </a:cubicBezTo>
                  <a:cubicBezTo>
                    <a:pt x="1967856" y="5485380"/>
                    <a:pt x="1959177" y="5478542"/>
                    <a:pt x="1954237" y="5475881"/>
                  </a:cubicBezTo>
                  <a:cubicBezTo>
                    <a:pt x="1946450" y="5470954"/>
                    <a:pt x="1952127" y="5480864"/>
                    <a:pt x="1953599" y="5486087"/>
                  </a:cubicBezTo>
                  <a:cubicBezTo>
                    <a:pt x="1932449" y="5465630"/>
                    <a:pt x="1909967" y="5442937"/>
                    <a:pt x="1890402" y="5434513"/>
                  </a:cubicBezTo>
                  <a:cubicBezTo>
                    <a:pt x="1892412" y="5439681"/>
                    <a:pt x="1900114" y="5444990"/>
                    <a:pt x="1905720" y="5450242"/>
                  </a:cubicBezTo>
                  <a:cubicBezTo>
                    <a:pt x="1906187" y="5455636"/>
                    <a:pt x="1890501" y="5441351"/>
                    <a:pt x="1880761" y="5434372"/>
                  </a:cubicBezTo>
                  <a:cubicBezTo>
                    <a:pt x="1883366" y="5431363"/>
                    <a:pt x="1887150" y="5430896"/>
                    <a:pt x="1892053" y="5432374"/>
                  </a:cubicBezTo>
                  <a:close/>
                  <a:moveTo>
                    <a:pt x="2120286" y="5432291"/>
                  </a:moveTo>
                  <a:cubicBezTo>
                    <a:pt x="2130635" y="5430167"/>
                    <a:pt x="2148289" y="5440332"/>
                    <a:pt x="2167500" y="5453371"/>
                  </a:cubicBezTo>
                  <a:cubicBezTo>
                    <a:pt x="2177113" y="5459897"/>
                    <a:pt x="2187122" y="5467132"/>
                    <a:pt x="2196820" y="5473899"/>
                  </a:cubicBezTo>
                  <a:cubicBezTo>
                    <a:pt x="2201704" y="5477226"/>
                    <a:pt x="2206347" y="5480666"/>
                    <a:pt x="2211090" y="5483412"/>
                  </a:cubicBezTo>
                  <a:cubicBezTo>
                    <a:pt x="2215847" y="5486145"/>
                    <a:pt x="2220434" y="5488622"/>
                    <a:pt x="2224723" y="5490689"/>
                  </a:cubicBezTo>
                  <a:cubicBezTo>
                    <a:pt x="2218735" y="5490094"/>
                    <a:pt x="2210991" y="5487716"/>
                    <a:pt x="2202822" y="5483341"/>
                  </a:cubicBezTo>
                  <a:cubicBezTo>
                    <a:pt x="2194668" y="5478938"/>
                    <a:pt x="2185635" y="5473205"/>
                    <a:pt x="2176263" y="5467033"/>
                  </a:cubicBezTo>
                  <a:cubicBezTo>
                    <a:pt x="2157548" y="5454701"/>
                    <a:pt x="2137501" y="5440714"/>
                    <a:pt x="2120286" y="5432291"/>
                  </a:cubicBezTo>
                  <a:close/>
                  <a:moveTo>
                    <a:pt x="640752" y="5403877"/>
                  </a:moveTo>
                  <a:cubicBezTo>
                    <a:pt x="653423" y="5414325"/>
                    <a:pt x="669817" y="5440700"/>
                    <a:pt x="688362" y="5469708"/>
                  </a:cubicBezTo>
                  <a:cubicBezTo>
                    <a:pt x="707489" y="5498277"/>
                    <a:pt x="728102" y="5529989"/>
                    <a:pt x="746492" y="5552499"/>
                  </a:cubicBezTo>
                  <a:cubicBezTo>
                    <a:pt x="739979" y="5549526"/>
                    <a:pt x="724081" y="5529267"/>
                    <a:pt x="706427" y="5505540"/>
                  </a:cubicBezTo>
                  <a:cubicBezTo>
                    <a:pt x="697650" y="5493648"/>
                    <a:pt x="688306" y="5480977"/>
                    <a:pt x="679543" y="5469128"/>
                  </a:cubicBezTo>
                  <a:cubicBezTo>
                    <a:pt x="671091" y="5457051"/>
                    <a:pt x="663333" y="5445711"/>
                    <a:pt x="656750" y="5437146"/>
                  </a:cubicBezTo>
                  <a:cubicBezTo>
                    <a:pt x="664055" y="5438647"/>
                    <a:pt x="659850" y="5429997"/>
                    <a:pt x="640752" y="5403877"/>
                  </a:cubicBezTo>
                  <a:close/>
                  <a:moveTo>
                    <a:pt x="698371" y="5400112"/>
                  </a:moveTo>
                  <a:cubicBezTo>
                    <a:pt x="705776" y="5412712"/>
                    <a:pt x="714369" y="5426854"/>
                    <a:pt x="723840" y="5440799"/>
                  </a:cubicBezTo>
                  <a:cubicBezTo>
                    <a:pt x="733637" y="5454517"/>
                    <a:pt x="743957" y="5468292"/>
                    <a:pt x="753853" y="5480878"/>
                  </a:cubicBezTo>
                  <a:cubicBezTo>
                    <a:pt x="773645" y="5506035"/>
                    <a:pt x="791724" y="5526365"/>
                    <a:pt x="800487" y="5531915"/>
                  </a:cubicBezTo>
                  <a:cubicBezTo>
                    <a:pt x="785650" y="5511047"/>
                    <a:pt x="762503" y="5477707"/>
                    <a:pt x="741749" y="5449888"/>
                  </a:cubicBezTo>
                  <a:cubicBezTo>
                    <a:pt x="736511" y="5442979"/>
                    <a:pt x="731499" y="5436354"/>
                    <a:pt x="726898" y="5430266"/>
                  </a:cubicBezTo>
                  <a:cubicBezTo>
                    <a:pt x="722410" y="5424108"/>
                    <a:pt x="718220" y="5418601"/>
                    <a:pt x="714454" y="5414028"/>
                  </a:cubicBezTo>
                  <a:cubicBezTo>
                    <a:pt x="706937" y="5404868"/>
                    <a:pt x="701160" y="5399446"/>
                    <a:pt x="698371" y="5400112"/>
                  </a:cubicBezTo>
                  <a:close/>
                  <a:moveTo>
                    <a:pt x="4411265" y="5393939"/>
                  </a:moveTo>
                  <a:cubicBezTo>
                    <a:pt x="4401043" y="5399814"/>
                    <a:pt x="4391303" y="5406369"/>
                    <a:pt x="4380629" y="5411480"/>
                  </a:cubicBezTo>
                  <a:cubicBezTo>
                    <a:pt x="4405971" y="5409781"/>
                    <a:pt x="4374967" y="5429827"/>
                    <a:pt x="4363599" y="5430181"/>
                  </a:cubicBezTo>
                  <a:cubicBezTo>
                    <a:pt x="4372459" y="5425679"/>
                    <a:pt x="4375191" y="5422607"/>
                    <a:pt x="4377643" y="5419578"/>
                  </a:cubicBezTo>
                  <a:cubicBezTo>
                    <a:pt x="4352187" y="5430790"/>
                    <a:pt x="4327681" y="5445344"/>
                    <a:pt x="4302879" y="5461299"/>
                  </a:cubicBezTo>
                  <a:cubicBezTo>
                    <a:pt x="4277467" y="5475767"/>
                    <a:pt x="4251955" y="5492062"/>
                    <a:pt x="4225595" y="5508852"/>
                  </a:cubicBezTo>
                  <a:cubicBezTo>
                    <a:pt x="4219083" y="5513227"/>
                    <a:pt x="4212243" y="5516936"/>
                    <a:pt x="4205363" y="5520660"/>
                  </a:cubicBezTo>
                  <a:cubicBezTo>
                    <a:pt x="4198469" y="5524397"/>
                    <a:pt x="4191531" y="5528163"/>
                    <a:pt x="4184567" y="5531943"/>
                  </a:cubicBezTo>
                  <a:cubicBezTo>
                    <a:pt x="4170565" y="5539446"/>
                    <a:pt x="4156295" y="5546893"/>
                    <a:pt x="4141699" y="5554084"/>
                  </a:cubicBezTo>
                  <a:cubicBezTo>
                    <a:pt x="4127243" y="5561716"/>
                    <a:pt x="4111871" y="5567251"/>
                    <a:pt x="4096283" y="5572800"/>
                  </a:cubicBezTo>
                  <a:cubicBezTo>
                    <a:pt x="4080681" y="5578308"/>
                    <a:pt x="4064727" y="5583362"/>
                    <a:pt x="4048389" y="5587793"/>
                  </a:cubicBezTo>
                  <a:cubicBezTo>
                    <a:pt x="4047809" y="5590751"/>
                    <a:pt x="4045231" y="5593880"/>
                    <a:pt x="4041141" y="5597150"/>
                  </a:cubicBezTo>
                  <a:cubicBezTo>
                    <a:pt x="4037021" y="5600336"/>
                    <a:pt x="4031499" y="5604059"/>
                    <a:pt x="4024703" y="5606919"/>
                  </a:cubicBezTo>
                  <a:cubicBezTo>
                    <a:pt x="4011211" y="5613006"/>
                    <a:pt x="3993543" y="5619278"/>
                    <a:pt x="3975735" y="5625635"/>
                  </a:cubicBezTo>
                  <a:cubicBezTo>
                    <a:pt x="3966815" y="5628877"/>
                    <a:pt x="3957883" y="5632119"/>
                    <a:pt x="3949375" y="5635219"/>
                  </a:cubicBezTo>
                  <a:cubicBezTo>
                    <a:pt x="3940851" y="5638291"/>
                    <a:pt x="3932909" y="5641958"/>
                    <a:pt x="3925647" y="5644407"/>
                  </a:cubicBezTo>
                  <a:cubicBezTo>
                    <a:pt x="3911249" y="5649829"/>
                    <a:pt x="3900673" y="5655393"/>
                    <a:pt x="3897969" y="5661112"/>
                  </a:cubicBezTo>
                  <a:cubicBezTo>
                    <a:pt x="3995327" y="5630859"/>
                    <a:pt x="4108033" y="5588713"/>
                    <a:pt x="4217793" y="5533174"/>
                  </a:cubicBezTo>
                  <a:cubicBezTo>
                    <a:pt x="4212173" y="5530004"/>
                    <a:pt x="4195737" y="5533953"/>
                    <a:pt x="4203551" y="5529465"/>
                  </a:cubicBezTo>
                  <a:cubicBezTo>
                    <a:pt x="4211507" y="5527526"/>
                    <a:pt x="4219237" y="5527143"/>
                    <a:pt x="4227023" y="5524907"/>
                  </a:cubicBezTo>
                  <a:cubicBezTo>
                    <a:pt x="4234839" y="5522797"/>
                    <a:pt x="4243079" y="5519824"/>
                    <a:pt x="4252493" y="5514161"/>
                  </a:cubicBezTo>
                  <a:cubicBezTo>
                    <a:pt x="4247099" y="5504535"/>
                    <a:pt x="4263167" y="5495602"/>
                    <a:pt x="4283199" y="5487121"/>
                  </a:cubicBezTo>
                  <a:cubicBezTo>
                    <a:pt x="4293195" y="5482803"/>
                    <a:pt x="4304335" y="5478910"/>
                    <a:pt x="4314005" y="5474465"/>
                  </a:cubicBezTo>
                  <a:cubicBezTo>
                    <a:pt x="4323547" y="5469722"/>
                    <a:pt x="4331915" y="5465107"/>
                    <a:pt x="4336883" y="5460634"/>
                  </a:cubicBezTo>
                  <a:cubicBezTo>
                    <a:pt x="4316115" y="5467075"/>
                    <a:pt x="4362407" y="5444353"/>
                    <a:pt x="4322767" y="5458283"/>
                  </a:cubicBezTo>
                  <a:cubicBezTo>
                    <a:pt x="4338243" y="5448090"/>
                    <a:pt x="4355033" y="5439284"/>
                    <a:pt x="4373155" y="5429955"/>
                  </a:cubicBezTo>
                  <a:cubicBezTo>
                    <a:pt x="4377683" y="5427619"/>
                    <a:pt x="4382285" y="5425255"/>
                    <a:pt x="4386985" y="5422834"/>
                  </a:cubicBezTo>
                  <a:cubicBezTo>
                    <a:pt x="4391687" y="5420427"/>
                    <a:pt x="4396471" y="5417992"/>
                    <a:pt x="4401115" y="5414962"/>
                  </a:cubicBezTo>
                  <a:cubicBezTo>
                    <a:pt x="4410499" y="5409172"/>
                    <a:pt x="4420199" y="5403000"/>
                    <a:pt x="4430165" y="5396219"/>
                  </a:cubicBezTo>
                  <a:close/>
                  <a:moveTo>
                    <a:pt x="6027895" y="5393515"/>
                  </a:moveTo>
                  <a:cubicBezTo>
                    <a:pt x="6025703" y="5401924"/>
                    <a:pt x="6021399" y="5412613"/>
                    <a:pt x="6015339" y="5425142"/>
                  </a:cubicBezTo>
                  <a:cubicBezTo>
                    <a:pt x="6013783" y="5428256"/>
                    <a:pt x="6012155" y="5431499"/>
                    <a:pt x="6010469" y="5434868"/>
                  </a:cubicBezTo>
                  <a:cubicBezTo>
                    <a:pt x="6008587" y="5438110"/>
                    <a:pt x="6006631" y="5441479"/>
                    <a:pt x="6004607" y="5444948"/>
                  </a:cubicBezTo>
                  <a:cubicBezTo>
                    <a:pt x="6000503" y="5451871"/>
                    <a:pt x="5995987" y="5459176"/>
                    <a:pt x="5991115" y="5466835"/>
                  </a:cubicBezTo>
                  <a:cubicBezTo>
                    <a:pt x="5981391" y="5482139"/>
                    <a:pt x="5970263" y="5498773"/>
                    <a:pt x="5958143" y="5516343"/>
                  </a:cubicBezTo>
                  <a:cubicBezTo>
                    <a:pt x="5952027" y="5525091"/>
                    <a:pt x="5945727" y="5534110"/>
                    <a:pt x="5939287" y="5543326"/>
                  </a:cubicBezTo>
                  <a:cubicBezTo>
                    <a:pt x="5932817" y="5552528"/>
                    <a:pt x="5926219" y="5561971"/>
                    <a:pt x="5918859" y="5571017"/>
                  </a:cubicBezTo>
                  <a:cubicBezTo>
                    <a:pt x="5926759" y="5558814"/>
                    <a:pt x="5933879" y="5545534"/>
                    <a:pt x="5941835" y="5532170"/>
                  </a:cubicBezTo>
                  <a:cubicBezTo>
                    <a:pt x="5949707" y="5518749"/>
                    <a:pt x="5958003" y="5504889"/>
                    <a:pt x="5966907" y="5490421"/>
                  </a:cubicBezTo>
                  <a:cubicBezTo>
                    <a:pt x="5984619" y="5461398"/>
                    <a:pt x="6005571" y="5430508"/>
                    <a:pt x="6027895" y="5393515"/>
                  </a:cubicBezTo>
                  <a:close/>
                  <a:moveTo>
                    <a:pt x="1973504" y="5373949"/>
                  </a:moveTo>
                  <a:cubicBezTo>
                    <a:pt x="1984476" y="5379584"/>
                    <a:pt x="1993650" y="5385827"/>
                    <a:pt x="2002823" y="5391376"/>
                  </a:cubicBezTo>
                  <a:cubicBezTo>
                    <a:pt x="2011983" y="5396968"/>
                    <a:pt x="2020449" y="5402716"/>
                    <a:pt x="2029000" y="5408591"/>
                  </a:cubicBezTo>
                  <a:cubicBezTo>
                    <a:pt x="2046073" y="5420356"/>
                    <a:pt x="2063459" y="5432644"/>
                    <a:pt x="2086860" y="5444975"/>
                  </a:cubicBezTo>
                  <a:cubicBezTo>
                    <a:pt x="2081325" y="5449392"/>
                    <a:pt x="2061236" y="5437755"/>
                    <a:pt x="2038245" y="5422111"/>
                  </a:cubicBezTo>
                  <a:cubicBezTo>
                    <a:pt x="2026749" y="5414282"/>
                    <a:pt x="2014546" y="5405462"/>
                    <a:pt x="2003092" y="5397152"/>
                  </a:cubicBezTo>
                  <a:cubicBezTo>
                    <a:pt x="2000247" y="5395057"/>
                    <a:pt x="1997430" y="5393004"/>
                    <a:pt x="1994697" y="5390994"/>
                  </a:cubicBezTo>
                  <a:cubicBezTo>
                    <a:pt x="1992064" y="5388857"/>
                    <a:pt x="1989516" y="5386775"/>
                    <a:pt x="1987052" y="5384779"/>
                  </a:cubicBezTo>
                  <a:cubicBezTo>
                    <a:pt x="1982097" y="5380801"/>
                    <a:pt x="1977510" y="5377134"/>
                    <a:pt x="1973504" y="5373949"/>
                  </a:cubicBezTo>
                  <a:close/>
                  <a:moveTo>
                    <a:pt x="1813982" y="5364931"/>
                  </a:moveTo>
                  <a:cubicBezTo>
                    <a:pt x="1819645" y="5373029"/>
                    <a:pt x="1828932" y="5381395"/>
                    <a:pt x="1838191" y="5389748"/>
                  </a:cubicBezTo>
                  <a:cubicBezTo>
                    <a:pt x="1847619" y="5397888"/>
                    <a:pt x="1857487" y="5405562"/>
                    <a:pt x="1863461" y="5413419"/>
                  </a:cubicBezTo>
                  <a:cubicBezTo>
                    <a:pt x="1864282" y="5418233"/>
                    <a:pt x="1857685" y="5410970"/>
                    <a:pt x="1856722" y="5408138"/>
                  </a:cubicBezTo>
                  <a:cubicBezTo>
                    <a:pt x="1844292" y="5397407"/>
                    <a:pt x="1841787" y="5398710"/>
                    <a:pt x="1839281" y="5400026"/>
                  </a:cubicBezTo>
                  <a:cubicBezTo>
                    <a:pt x="1836775" y="5401329"/>
                    <a:pt x="1834128" y="5402815"/>
                    <a:pt x="1822292" y="5391376"/>
                  </a:cubicBezTo>
                  <a:cubicBezTo>
                    <a:pt x="1819517" y="5382542"/>
                    <a:pt x="1816757" y="5373722"/>
                    <a:pt x="1813982" y="5364931"/>
                  </a:cubicBezTo>
                  <a:close/>
                  <a:moveTo>
                    <a:pt x="2025626" y="5357530"/>
                  </a:moveTo>
                  <a:cubicBezTo>
                    <a:pt x="2033617" y="5360610"/>
                    <a:pt x="2047012" y="5373694"/>
                    <a:pt x="2063671" y="5385798"/>
                  </a:cubicBezTo>
                  <a:cubicBezTo>
                    <a:pt x="2072859" y="5403452"/>
                    <a:pt x="2035017" y="5368300"/>
                    <a:pt x="2036419" y="5377290"/>
                  </a:cubicBezTo>
                  <a:cubicBezTo>
                    <a:pt x="2028830" y="5371019"/>
                    <a:pt x="2028108" y="5364577"/>
                    <a:pt x="2019515" y="5358192"/>
                  </a:cubicBezTo>
                  <a:cubicBezTo>
                    <a:pt x="2020899" y="5356589"/>
                    <a:pt x="2022962" y="5356504"/>
                    <a:pt x="2025626" y="5357530"/>
                  </a:cubicBezTo>
                  <a:close/>
                  <a:moveTo>
                    <a:pt x="6029241" y="5354200"/>
                  </a:moveTo>
                  <a:cubicBezTo>
                    <a:pt x="6023367" y="5370424"/>
                    <a:pt x="6019403" y="5384581"/>
                    <a:pt x="5999185" y="5415996"/>
                  </a:cubicBezTo>
                  <a:cubicBezTo>
                    <a:pt x="6004013" y="5401088"/>
                    <a:pt x="6010215" y="5375917"/>
                    <a:pt x="6029241" y="5354200"/>
                  </a:cubicBezTo>
                  <a:close/>
                  <a:moveTo>
                    <a:pt x="577512" y="5353266"/>
                  </a:moveTo>
                  <a:cubicBezTo>
                    <a:pt x="593156" y="5375946"/>
                    <a:pt x="608856" y="5398710"/>
                    <a:pt x="624514" y="5421433"/>
                  </a:cubicBezTo>
                  <a:cubicBezTo>
                    <a:pt x="625420" y="5426104"/>
                    <a:pt x="626340" y="5430833"/>
                    <a:pt x="627232" y="5435519"/>
                  </a:cubicBezTo>
                  <a:cubicBezTo>
                    <a:pt x="611489" y="5412740"/>
                    <a:pt x="595761" y="5389947"/>
                    <a:pt x="580103" y="5367282"/>
                  </a:cubicBezTo>
                  <a:cubicBezTo>
                    <a:pt x="579239" y="5362582"/>
                    <a:pt x="578361" y="5357910"/>
                    <a:pt x="577512" y="5353266"/>
                  </a:cubicBezTo>
                  <a:close/>
                  <a:moveTo>
                    <a:pt x="1851094" y="5351624"/>
                  </a:moveTo>
                  <a:cubicBezTo>
                    <a:pt x="1864757" y="5349954"/>
                    <a:pt x="1935844" y="5414580"/>
                    <a:pt x="1987562" y="5449563"/>
                  </a:cubicBezTo>
                  <a:cubicBezTo>
                    <a:pt x="1981985" y="5450384"/>
                    <a:pt x="1973660" y="5447567"/>
                    <a:pt x="1963453" y="5442329"/>
                  </a:cubicBezTo>
                  <a:cubicBezTo>
                    <a:pt x="1958271" y="5439809"/>
                    <a:pt x="1952863" y="5436368"/>
                    <a:pt x="1947200" y="5432362"/>
                  </a:cubicBezTo>
                  <a:cubicBezTo>
                    <a:pt x="1941495" y="5428412"/>
                    <a:pt x="1935436" y="5423981"/>
                    <a:pt x="1929136" y="5419224"/>
                  </a:cubicBezTo>
                  <a:cubicBezTo>
                    <a:pt x="1916536" y="5409739"/>
                    <a:pt x="1902959" y="5398994"/>
                    <a:pt x="1889227" y="5388277"/>
                  </a:cubicBezTo>
                  <a:cubicBezTo>
                    <a:pt x="1875495" y="5377532"/>
                    <a:pt x="1861380" y="5367069"/>
                    <a:pt x="1848978" y="5356678"/>
                  </a:cubicBezTo>
                  <a:cubicBezTo>
                    <a:pt x="1848362" y="5353454"/>
                    <a:pt x="1849142" y="5351862"/>
                    <a:pt x="1851094" y="5351624"/>
                  </a:cubicBezTo>
                  <a:close/>
                  <a:moveTo>
                    <a:pt x="6059481" y="5338250"/>
                  </a:moveTo>
                  <a:cubicBezTo>
                    <a:pt x="6065513" y="5337511"/>
                    <a:pt x="6051205" y="5365239"/>
                    <a:pt x="6033729" y="5384638"/>
                  </a:cubicBezTo>
                  <a:cubicBezTo>
                    <a:pt x="6023155" y="5382642"/>
                    <a:pt x="6061605" y="5345069"/>
                    <a:pt x="6046031" y="5349840"/>
                  </a:cubicBezTo>
                  <a:cubicBezTo>
                    <a:pt x="6053199" y="5341905"/>
                    <a:pt x="6057469" y="5338496"/>
                    <a:pt x="6059481" y="5338250"/>
                  </a:cubicBezTo>
                  <a:close/>
                  <a:moveTo>
                    <a:pt x="1769742" y="5335794"/>
                  </a:moveTo>
                  <a:cubicBezTo>
                    <a:pt x="1771340" y="5337456"/>
                    <a:pt x="1773124" y="5340085"/>
                    <a:pt x="1773577" y="5341530"/>
                  </a:cubicBezTo>
                  <a:cubicBezTo>
                    <a:pt x="1782977" y="5347985"/>
                    <a:pt x="1773973" y="5329793"/>
                    <a:pt x="1796214" y="5353379"/>
                  </a:cubicBezTo>
                  <a:cubicBezTo>
                    <a:pt x="1792647" y="5353761"/>
                    <a:pt x="1792944" y="5359269"/>
                    <a:pt x="1796313" y="5368881"/>
                  </a:cubicBezTo>
                  <a:cubicBezTo>
                    <a:pt x="1779820" y="5357428"/>
                    <a:pt x="1780004" y="5347135"/>
                    <a:pt x="1767022" y="5335867"/>
                  </a:cubicBezTo>
                  <a:cubicBezTo>
                    <a:pt x="1766732" y="5333439"/>
                    <a:pt x="1768144" y="5334132"/>
                    <a:pt x="1769742" y="5335794"/>
                  </a:cubicBezTo>
                  <a:close/>
                  <a:moveTo>
                    <a:pt x="1943845" y="5328604"/>
                  </a:moveTo>
                  <a:cubicBezTo>
                    <a:pt x="1941636" y="5316344"/>
                    <a:pt x="1985948" y="5370920"/>
                    <a:pt x="1987010" y="5358603"/>
                  </a:cubicBezTo>
                  <a:cubicBezTo>
                    <a:pt x="2013739" y="5388178"/>
                    <a:pt x="1959078" y="5341219"/>
                    <a:pt x="1960140" y="5348679"/>
                  </a:cubicBezTo>
                  <a:cubicBezTo>
                    <a:pt x="1954972" y="5345310"/>
                    <a:pt x="1953358" y="5341940"/>
                    <a:pt x="1951985" y="5338628"/>
                  </a:cubicBezTo>
                  <a:cubicBezTo>
                    <a:pt x="1951759" y="5335315"/>
                    <a:pt x="1947851" y="5331931"/>
                    <a:pt x="1943845" y="5328604"/>
                  </a:cubicBezTo>
                  <a:close/>
                  <a:moveTo>
                    <a:pt x="1767093" y="5320577"/>
                  </a:moveTo>
                  <a:cubicBezTo>
                    <a:pt x="1782241" y="5329552"/>
                    <a:pt x="1801679" y="5344318"/>
                    <a:pt x="1823268" y="5362057"/>
                  </a:cubicBezTo>
                  <a:cubicBezTo>
                    <a:pt x="1828634" y="5366531"/>
                    <a:pt x="1834169" y="5371161"/>
                    <a:pt x="1839832" y="5375889"/>
                  </a:cubicBezTo>
                  <a:cubicBezTo>
                    <a:pt x="1842635" y="5378281"/>
                    <a:pt x="1845481" y="5380702"/>
                    <a:pt x="1848355" y="5383137"/>
                  </a:cubicBezTo>
                  <a:cubicBezTo>
                    <a:pt x="1851342" y="5385459"/>
                    <a:pt x="1854358" y="5387795"/>
                    <a:pt x="1857387" y="5390145"/>
                  </a:cubicBezTo>
                  <a:cubicBezTo>
                    <a:pt x="1869477" y="5399630"/>
                    <a:pt x="1881936" y="5409399"/>
                    <a:pt x="1894451" y="5419210"/>
                  </a:cubicBezTo>
                  <a:cubicBezTo>
                    <a:pt x="1887669" y="5416463"/>
                    <a:pt x="1878227" y="5410673"/>
                    <a:pt x="1867326" y="5403170"/>
                  </a:cubicBezTo>
                  <a:cubicBezTo>
                    <a:pt x="1856439" y="5395652"/>
                    <a:pt x="1843895" y="5386634"/>
                    <a:pt x="1832117" y="5376144"/>
                  </a:cubicBezTo>
                  <a:cubicBezTo>
                    <a:pt x="1808092" y="5355672"/>
                    <a:pt x="1783275" y="5333503"/>
                    <a:pt x="1767093" y="5320577"/>
                  </a:cubicBezTo>
                  <a:close/>
                  <a:moveTo>
                    <a:pt x="6013513" y="5319770"/>
                  </a:moveTo>
                  <a:cubicBezTo>
                    <a:pt x="6001891" y="5341430"/>
                    <a:pt x="5990749" y="5344063"/>
                    <a:pt x="5979167" y="5361675"/>
                  </a:cubicBezTo>
                  <a:cubicBezTo>
                    <a:pt x="5992773" y="5354214"/>
                    <a:pt x="5994671" y="5358164"/>
                    <a:pt x="5990167" y="5368385"/>
                  </a:cubicBezTo>
                  <a:cubicBezTo>
                    <a:pt x="5987931" y="5373496"/>
                    <a:pt x="5984095" y="5380164"/>
                    <a:pt x="5979339" y="5387738"/>
                  </a:cubicBezTo>
                  <a:cubicBezTo>
                    <a:pt x="5974567" y="5395284"/>
                    <a:pt x="5969059" y="5403877"/>
                    <a:pt x="5962659" y="5412202"/>
                  </a:cubicBezTo>
                  <a:cubicBezTo>
                    <a:pt x="5937659" y="5445938"/>
                    <a:pt x="5908707" y="5483313"/>
                    <a:pt x="5921535" y="5484247"/>
                  </a:cubicBezTo>
                  <a:cubicBezTo>
                    <a:pt x="5951747" y="5440842"/>
                    <a:pt x="5977711" y="5405138"/>
                    <a:pt x="5992999" y="5376328"/>
                  </a:cubicBezTo>
                  <a:cubicBezTo>
                    <a:pt x="6008911" y="5347999"/>
                    <a:pt x="6016867" y="5328632"/>
                    <a:pt x="6013513" y="5319770"/>
                  </a:cubicBezTo>
                  <a:close/>
                  <a:moveTo>
                    <a:pt x="1728911" y="5301394"/>
                  </a:moveTo>
                  <a:cubicBezTo>
                    <a:pt x="1737958" y="5308458"/>
                    <a:pt x="1741809" y="5315084"/>
                    <a:pt x="1745886" y="5321525"/>
                  </a:cubicBezTo>
                  <a:cubicBezTo>
                    <a:pt x="1750133" y="5327811"/>
                    <a:pt x="1754380" y="5334111"/>
                    <a:pt x="1763809" y="5340807"/>
                  </a:cubicBezTo>
                  <a:cubicBezTo>
                    <a:pt x="1766598" y="5351567"/>
                    <a:pt x="1736500" y="5319402"/>
                    <a:pt x="1726887" y="5311516"/>
                  </a:cubicBezTo>
                  <a:cubicBezTo>
                    <a:pt x="1722909" y="5301210"/>
                    <a:pt x="1730370" y="5307934"/>
                    <a:pt x="1728911" y="5301394"/>
                  </a:cubicBezTo>
                  <a:close/>
                  <a:moveTo>
                    <a:pt x="1938423" y="5283910"/>
                  </a:moveTo>
                  <a:cubicBezTo>
                    <a:pt x="1948588" y="5285878"/>
                    <a:pt x="1966553" y="5299624"/>
                    <a:pt x="1985184" y="5314702"/>
                  </a:cubicBezTo>
                  <a:cubicBezTo>
                    <a:pt x="2003942" y="5329623"/>
                    <a:pt x="2022955" y="5346414"/>
                    <a:pt x="2036504" y="5352515"/>
                  </a:cubicBezTo>
                  <a:cubicBezTo>
                    <a:pt x="2030954" y="5358023"/>
                    <a:pt x="2016839" y="5347943"/>
                    <a:pt x="1998973" y="5332879"/>
                  </a:cubicBezTo>
                  <a:cubicBezTo>
                    <a:pt x="1981078" y="5317859"/>
                    <a:pt x="1959291" y="5298152"/>
                    <a:pt x="1938423" y="5283910"/>
                  </a:cubicBezTo>
                  <a:close/>
                  <a:moveTo>
                    <a:pt x="1929178" y="5283627"/>
                  </a:moveTo>
                  <a:cubicBezTo>
                    <a:pt x="1934473" y="5287364"/>
                    <a:pt x="1940093" y="5291725"/>
                    <a:pt x="1945275" y="5296227"/>
                  </a:cubicBezTo>
                  <a:cubicBezTo>
                    <a:pt x="1950442" y="5300743"/>
                    <a:pt x="1955227" y="5305372"/>
                    <a:pt x="1959262" y="5309138"/>
                  </a:cubicBezTo>
                  <a:cubicBezTo>
                    <a:pt x="1967331" y="5316670"/>
                    <a:pt x="1972442" y="5320733"/>
                    <a:pt x="1971848" y="5313541"/>
                  </a:cubicBezTo>
                  <a:cubicBezTo>
                    <a:pt x="1979322" y="5320039"/>
                    <a:pt x="1977015" y="5321242"/>
                    <a:pt x="1973490" y="5318496"/>
                  </a:cubicBezTo>
                  <a:cubicBezTo>
                    <a:pt x="1979960" y="5331804"/>
                    <a:pt x="2007212" y="5344927"/>
                    <a:pt x="2014970" y="5358320"/>
                  </a:cubicBezTo>
                  <a:cubicBezTo>
                    <a:pt x="2008727" y="5355771"/>
                    <a:pt x="1988426" y="5342577"/>
                    <a:pt x="1968988" y="5327302"/>
                  </a:cubicBezTo>
                  <a:cubicBezTo>
                    <a:pt x="1959276" y="5319671"/>
                    <a:pt x="1949791" y="5311517"/>
                    <a:pt x="1942471" y="5303928"/>
                  </a:cubicBezTo>
                  <a:cubicBezTo>
                    <a:pt x="1935096" y="5296397"/>
                    <a:pt x="1929985" y="5289318"/>
                    <a:pt x="1929178" y="5283627"/>
                  </a:cubicBezTo>
                  <a:close/>
                  <a:moveTo>
                    <a:pt x="6082501" y="5251880"/>
                  </a:moveTo>
                  <a:cubicBezTo>
                    <a:pt x="6082969" y="5254506"/>
                    <a:pt x="6081575" y="5260218"/>
                    <a:pt x="6078749" y="5267898"/>
                  </a:cubicBezTo>
                  <a:cubicBezTo>
                    <a:pt x="6075861" y="5275529"/>
                    <a:pt x="6071811" y="5285326"/>
                    <a:pt x="6066277" y="5295604"/>
                  </a:cubicBezTo>
                  <a:cubicBezTo>
                    <a:pt x="6060615" y="5305797"/>
                    <a:pt x="6053931" y="5316797"/>
                    <a:pt x="6046725" y="5327472"/>
                  </a:cubicBezTo>
                  <a:cubicBezTo>
                    <a:pt x="6040949" y="5324499"/>
                    <a:pt x="6048325" y="5309902"/>
                    <a:pt x="6057145" y="5294316"/>
                  </a:cubicBezTo>
                  <a:cubicBezTo>
                    <a:pt x="6065907" y="5278700"/>
                    <a:pt x="6075083" y="5261358"/>
                    <a:pt x="6075083" y="5254378"/>
                  </a:cubicBezTo>
                  <a:cubicBezTo>
                    <a:pt x="6079705" y="5249713"/>
                    <a:pt x="6082033" y="5249253"/>
                    <a:pt x="6082501" y="5251880"/>
                  </a:cubicBezTo>
                  <a:close/>
                  <a:moveTo>
                    <a:pt x="1681315" y="5244086"/>
                  </a:moveTo>
                  <a:cubicBezTo>
                    <a:pt x="1691593" y="5239442"/>
                    <a:pt x="1728756" y="5288709"/>
                    <a:pt x="1758995" y="5309818"/>
                  </a:cubicBezTo>
                  <a:cubicBezTo>
                    <a:pt x="1761232" y="5317179"/>
                    <a:pt x="1752851" y="5312550"/>
                    <a:pt x="1747103" y="5309067"/>
                  </a:cubicBezTo>
                  <a:cubicBezTo>
                    <a:pt x="1741256" y="5305698"/>
                    <a:pt x="1737349" y="5304197"/>
                    <a:pt x="1747528" y="5319091"/>
                  </a:cubicBezTo>
                  <a:cubicBezTo>
                    <a:pt x="1757622" y="5336461"/>
                    <a:pt x="1714145" y="5265336"/>
                    <a:pt x="1681315" y="5244086"/>
                  </a:cubicBezTo>
                  <a:close/>
                  <a:moveTo>
                    <a:pt x="4517779" y="5201868"/>
                  </a:moveTo>
                  <a:cubicBezTo>
                    <a:pt x="4521867" y="5202012"/>
                    <a:pt x="4516609" y="5207560"/>
                    <a:pt x="4509559" y="5214270"/>
                  </a:cubicBezTo>
                  <a:cubicBezTo>
                    <a:pt x="4500043" y="5223006"/>
                    <a:pt x="4486751" y="5232704"/>
                    <a:pt x="4489243" y="5235591"/>
                  </a:cubicBezTo>
                  <a:cubicBezTo>
                    <a:pt x="4480267" y="5239937"/>
                    <a:pt x="4471801" y="5242614"/>
                    <a:pt x="4464199" y="5241623"/>
                  </a:cubicBezTo>
                  <a:cubicBezTo>
                    <a:pt x="4471319" y="5230480"/>
                    <a:pt x="4511399" y="5207702"/>
                    <a:pt x="4510295" y="5203681"/>
                  </a:cubicBezTo>
                  <a:cubicBezTo>
                    <a:pt x="4514015" y="5202372"/>
                    <a:pt x="4516415" y="5201819"/>
                    <a:pt x="4517779" y="5201868"/>
                  </a:cubicBezTo>
                  <a:close/>
                  <a:moveTo>
                    <a:pt x="6129559" y="5196065"/>
                  </a:moveTo>
                  <a:cubicBezTo>
                    <a:pt x="6129319" y="5204333"/>
                    <a:pt x="6120823" y="5225497"/>
                    <a:pt x="6109851" y="5248376"/>
                  </a:cubicBezTo>
                  <a:cubicBezTo>
                    <a:pt x="6104373" y="5259815"/>
                    <a:pt x="6098271" y="5271678"/>
                    <a:pt x="6092311" y="5282537"/>
                  </a:cubicBezTo>
                  <a:cubicBezTo>
                    <a:pt x="6086365" y="5293438"/>
                    <a:pt x="6080575" y="5303334"/>
                    <a:pt x="6075181" y="5310483"/>
                  </a:cubicBezTo>
                  <a:cubicBezTo>
                    <a:pt x="6076471" y="5307071"/>
                    <a:pt x="6078011" y="5303390"/>
                    <a:pt x="6079767" y="5299455"/>
                  </a:cubicBezTo>
                  <a:cubicBezTo>
                    <a:pt x="6081383" y="5295434"/>
                    <a:pt x="6083195" y="5291173"/>
                    <a:pt x="6085175" y="5286713"/>
                  </a:cubicBezTo>
                  <a:cubicBezTo>
                    <a:pt x="6089139" y="5277794"/>
                    <a:pt x="6093755" y="5268110"/>
                    <a:pt x="6098683" y="5258045"/>
                  </a:cubicBezTo>
                  <a:cubicBezTo>
                    <a:pt x="6108663" y="5237998"/>
                    <a:pt x="6119535" y="5216196"/>
                    <a:pt x="6129559" y="5196065"/>
                  </a:cubicBezTo>
                  <a:close/>
                  <a:moveTo>
                    <a:pt x="1674807" y="5194223"/>
                  </a:moveTo>
                  <a:cubicBezTo>
                    <a:pt x="1679227" y="5196239"/>
                    <a:pt x="1684812" y="5200334"/>
                    <a:pt x="1691211" y="5205905"/>
                  </a:cubicBezTo>
                  <a:cubicBezTo>
                    <a:pt x="1704561" y="5216565"/>
                    <a:pt x="1721634" y="5232761"/>
                    <a:pt x="1739217" y="5250259"/>
                  </a:cubicBezTo>
                  <a:cubicBezTo>
                    <a:pt x="1747981" y="5259036"/>
                    <a:pt x="1756971" y="5268026"/>
                    <a:pt x="1765720" y="5276804"/>
                  </a:cubicBezTo>
                  <a:cubicBezTo>
                    <a:pt x="1770137" y="5281150"/>
                    <a:pt x="1774327" y="5285581"/>
                    <a:pt x="1778716" y="5289587"/>
                  </a:cubicBezTo>
                  <a:cubicBezTo>
                    <a:pt x="1783190" y="5293509"/>
                    <a:pt x="1787536" y="5297317"/>
                    <a:pt x="1791698" y="5300955"/>
                  </a:cubicBezTo>
                  <a:cubicBezTo>
                    <a:pt x="1808446" y="5315396"/>
                    <a:pt x="1822745" y="5326566"/>
                    <a:pt x="1831465" y="5329992"/>
                  </a:cubicBezTo>
                  <a:cubicBezTo>
                    <a:pt x="1824500" y="5335938"/>
                    <a:pt x="1804001" y="5319912"/>
                    <a:pt x="1783232" y="5301366"/>
                  </a:cubicBezTo>
                  <a:cubicBezTo>
                    <a:pt x="1772614" y="5292334"/>
                    <a:pt x="1763030" y="5281588"/>
                    <a:pt x="1754592" y="5273080"/>
                  </a:cubicBezTo>
                  <a:cubicBezTo>
                    <a:pt x="1746225" y="5264515"/>
                    <a:pt x="1739373" y="5257819"/>
                    <a:pt x="1735607" y="5255468"/>
                  </a:cubicBezTo>
                  <a:cubicBezTo>
                    <a:pt x="1759873" y="5289375"/>
                    <a:pt x="1712446" y="5244256"/>
                    <a:pt x="1729477" y="5249650"/>
                  </a:cubicBezTo>
                  <a:cubicBezTo>
                    <a:pt x="1717486" y="5241566"/>
                    <a:pt x="1709431" y="5234898"/>
                    <a:pt x="1700271" y="5226900"/>
                  </a:cubicBezTo>
                  <a:cubicBezTo>
                    <a:pt x="1695699" y="5222879"/>
                    <a:pt x="1690800" y="5218575"/>
                    <a:pt x="1685052" y="5213521"/>
                  </a:cubicBezTo>
                  <a:cubicBezTo>
                    <a:pt x="1679573" y="5208226"/>
                    <a:pt x="1673231" y="5202181"/>
                    <a:pt x="1665388" y="5195017"/>
                  </a:cubicBezTo>
                  <a:cubicBezTo>
                    <a:pt x="1667130" y="5192271"/>
                    <a:pt x="1670386" y="5192207"/>
                    <a:pt x="1674807" y="5194223"/>
                  </a:cubicBezTo>
                  <a:close/>
                  <a:moveTo>
                    <a:pt x="1757891" y="5176415"/>
                  </a:moveTo>
                  <a:cubicBezTo>
                    <a:pt x="1767645" y="5180789"/>
                    <a:pt x="1781916" y="5198656"/>
                    <a:pt x="1804355" y="5216437"/>
                  </a:cubicBezTo>
                  <a:cubicBezTo>
                    <a:pt x="1802344" y="5223700"/>
                    <a:pt x="1771156" y="5195867"/>
                    <a:pt x="1757891" y="5176415"/>
                  </a:cubicBezTo>
                  <a:close/>
                  <a:moveTo>
                    <a:pt x="4592463" y="5127105"/>
                  </a:moveTo>
                  <a:cubicBezTo>
                    <a:pt x="4592235" y="5131890"/>
                    <a:pt x="4589615" y="5136959"/>
                    <a:pt x="4585583" y="5142253"/>
                  </a:cubicBezTo>
                  <a:cubicBezTo>
                    <a:pt x="4581491" y="5147463"/>
                    <a:pt x="4576267" y="5153338"/>
                    <a:pt x="4569951" y="5158420"/>
                  </a:cubicBezTo>
                  <a:cubicBezTo>
                    <a:pt x="4557579" y="5168968"/>
                    <a:pt x="4543479" y="5180237"/>
                    <a:pt x="4535479" y="5192256"/>
                  </a:cubicBezTo>
                  <a:cubicBezTo>
                    <a:pt x="4534787" y="5185376"/>
                    <a:pt x="4538227" y="5176953"/>
                    <a:pt x="4547343" y="5166519"/>
                  </a:cubicBezTo>
                  <a:cubicBezTo>
                    <a:pt x="4551903" y="5161294"/>
                    <a:pt x="4557891" y="5155575"/>
                    <a:pt x="4565521" y="5149304"/>
                  </a:cubicBezTo>
                  <a:cubicBezTo>
                    <a:pt x="4573223" y="5143131"/>
                    <a:pt x="4581731" y="5135161"/>
                    <a:pt x="4592463" y="5127105"/>
                  </a:cubicBezTo>
                  <a:close/>
                  <a:moveTo>
                    <a:pt x="1683467" y="5125506"/>
                  </a:moveTo>
                  <a:cubicBezTo>
                    <a:pt x="1699337" y="5136450"/>
                    <a:pt x="1715830" y="5150805"/>
                    <a:pt x="1732621" y="5167029"/>
                  </a:cubicBezTo>
                  <a:cubicBezTo>
                    <a:pt x="1750161" y="5182559"/>
                    <a:pt x="1768410" y="5199619"/>
                    <a:pt x="1786432" y="5217074"/>
                  </a:cubicBezTo>
                  <a:cubicBezTo>
                    <a:pt x="1795450" y="5225795"/>
                    <a:pt x="1804511" y="5234530"/>
                    <a:pt x="1813458" y="5243194"/>
                  </a:cubicBezTo>
                  <a:cubicBezTo>
                    <a:pt x="1822434" y="5251816"/>
                    <a:pt x="1832159" y="5259489"/>
                    <a:pt x="1841305" y="5267276"/>
                  </a:cubicBezTo>
                  <a:cubicBezTo>
                    <a:pt x="1859808" y="5282636"/>
                    <a:pt x="1877788" y="5296652"/>
                    <a:pt x="1894720" y="5307695"/>
                  </a:cubicBezTo>
                  <a:cubicBezTo>
                    <a:pt x="1877717" y="5296609"/>
                    <a:pt x="1859454" y="5284519"/>
                    <a:pt x="1840569" y="5271537"/>
                  </a:cubicBezTo>
                  <a:cubicBezTo>
                    <a:pt x="1831154" y="5265025"/>
                    <a:pt x="1821485" y="5258385"/>
                    <a:pt x="1811929" y="5251363"/>
                  </a:cubicBezTo>
                  <a:cubicBezTo>
                    <a:pt x="1802727" y="5243987"/>
                    <a:pt x="1793468" y="5236413"/>
                    <a:pt x="1784237" y="5228641"/>
                  </a:cubicBezTo>
                  <a:cubicBezTo>
                    <a:pt x="1765777" y="5213097"/>
                    <a:pt x="1747443" y="5196802"/>
                    <a:pt x="1729945" y="5179940"/>
                  </a:cubicBezTo>
                  <a:cubicBezTo>
                    <a:pt x="1712999" y="5162598"/>
                    <a:pt x="1697638" y="5144024"/>
                    <a:pt x="1683467" y="5125506"/>
                  </a:cubicBezTo>
                  <a:close/>
                  <a:moveTo>
                    <a:pt x="508468" y="5117408"/>
                  </a:moveTo>
                  <a:cubicBezTo>
                    <a:pt x="509600" y="5127629"/>
                    <a:pt x="507151" y="5128139"/>
                    <a:pt x="504688" y="5128535"/>
                  </a:cubicBezTo>
                  <a:cubicBezTo>
                    <a:pt x="511922" y="5154613"/>
                    <a:pt x="533865" y="5168855"/>
                    <a:pt x="546678" y="5206145"/>
                  </a:cubicBezTo>
                  <a:cubicBezTo>
                    <a:pt x="538679" y="5192922"/>
                    <a:pt x="529010" y="5177590"/>
                    <a:pt x="522766" y="5166958"/>
                  </a:cubicBezTo>
                  <a:cubicBezTo>
                    <a:pt x="516268" y="5156467"/>
                    <a:pt x="511795" y="5151442"/>
                    <a:pt x="512318" y="5159936"/>
                  </a:cubicBezTo>
                  <a:cubicBezTo>
                    <a:pt x="521237" y="5176089"/>
                    <a:pt x="531714" y="5192667"/>
                    <a:pt x="541878" y="5208990"/>
                  </a:cubicBezTo>
                  <a:cubicBezTo>
                    <a:pt x="552043" y="5225299"/>
                    <a:pt x="562095" y="5241254"/>
                    <a:pt x="571410" y="5255426"/>
                  </a:cubicBezTo>
                  <a:cubicBezTo>
                    <a:pt x="590055" y="5283768"/>
                    <a:pt x="605784" y="5304976"/>
                    <a:pt x="613698" y="5307849"/>
                  </a:cubicBezTo>
                  <a:cubicBezTo>
                    <a:pt x="602613" y="5288086"/>
                    <a:pt x="599243" y="5293013"/>
                    <a:pt x="595123" y="5278275"/>
                  </a:cubicBezTo>
                  <a:cubicBezTo>
                    <a:pt x="603674" y="5290606"/>
                    <a:pt x="603887" y="5283245"/>
                    <a:pt x="611744" y="5293820"/>
                  </a:cubicBezTo>
                  <a:cubicBezTo>
                    <a:pt x="615085" y="5308855"/>
                    <a:pt x="641120" y="5352402"/>
                    <a:pt x="658689" y="5380943"/>
                  </a:cubicBezTo>
                  <a:cubicBezTo>
                    <a:pt x="676456" y="5409385"/>
                    <a:pt x="686366" y="5422338"/>
                    <a:pt x="659751" y="5375054"/>
                  </a:cubicBezTo>
                  <a:cubicBezTo>
                    <a:pt x="672549" y="5394690"/>
                    <a:pt x="672889" y="5388291"/>
                    <a:pt x="684965" y="5406298"/>
                  </a:cubicBezTo>
                  <a:cubicBezTo>
                    <a:pt x="686975" y="5415713"/>
                    <a:pt x="695257" y="5428143"/>
                    <a:pt x="695540" y="5436736"/>
                  </a:cubicBezTo>
                  <a:cubicBezTo>
                    <a:pt x="698541" y="5440332"/>
                    <a:pt x="701486" y="5444239"/>
                    <a:pt x="704360" y="5448302"/>
                  </a:cubicBezTo>
                  <a:cubicBezTo>
                    <a:pt x="707305" y="5452309"/>
                    <a:pt x="710320" y="5456358"/>
                    <a:pt x="713151" y="5460449"/>
                  </a:cubicBezTo>
                  <a:cubicBezTo>
                    <a:pt x="718843" y="5468604"/>
                    <a:pt x="724067" y="5476659"/>
                    <a:pt x="728498" y="5483299"/>
                  </a:cubicBezTo>
                  <a:cubicBezTo>
                    <a:pt x="737360" y="5496564"/>
                    <a:pt x="743037" y="5504082"/>
                    <a:pt x="742811" y="5495064"/>
                  </a:cubicBezTo>
                  <a:cubicBezTo>
                    <a:pt x="735053" y="5483455"/>
                    <a:pt x="723430" y="5470147"/>
                    <a:pt x="713888" y="5457731"/>
                  </a:cubicBezTo>
                  <a:cubicBezTo>
                    <a:pt x="704119" y="5445471"/>
                    <a:pt x="697579" y="5433310"/>
                    <a:pt x="698230" y="5425340"/>
                  </a:cubicBezTo>
                  <a:cubicBezTo>
                    <a:pt x="709456" y="5444622"/>
                    <a:pt x="720881" y="5459430"/>
                    <a:pt x="731174" y="5472242"/>
                  </a:cubicBezTo>
                  <a:cubicBezTo>
                    <a:pt x="741480" y="5485040"/>
                    <a:pt x="750909" y="5495701"/>
                    <a:pt x="759615" y="5505738"/>
                  </a:cubicBezTo>
                  <a:cubicBezTo>
                    <a:pt x="777043" y="5525827"/>
                    <a:pt x="791568" y="5543410"/>
                    <a:pt x="804904" y="5570988"/>
                  </a:cubicBezTo>
                  <a:cubicBezTo>
                    <a:pt x="803177" y="5561687"/>
                    <a:pt x="809378" y="5568383"/>
                    <a:pt x="819542" y="5579666"/>
                  </a:cubicBezTo>
                  <a:cubicBezTo>
                    <a:pt x="829566" y="5591063"/>
                    <a:pt x="842746" y="5607684"/>
                    <a:pt x="853166" y="5619646"/>
                  </a:cubicBezTo>
                  <a:cubicBezTo>
                    <a:pt x="850207" y="5609949"/>
                    <a:pt x="852528" y="5608986"/>
                    <a:pt x="854921" y="5608179"/>
                  </a:cubicBezTo>
                  <a:cubicBezTo>
                    <a:pt x="841401" y="5592988"/>
                    <a:pt x="829155" y="5579936"/>
                    <a:pt x="817376" y="5567293"/>
                  </a:cubicBezTo>
                  <a:cubicBezTo>
                    <a:pt x="806107" y="5554283"/>
                    <a:pt x="795235" y="5541725"/>
                    <a:pt x="783951" y="5527951"/>
                  </a:cubicBezTo>
                  <a:cubicBezTo>
                    <a:pt x="772682" y="5514176"/>
                    <a:pt x="761003" y="5499169"/>
                    <a:pt x="748148" y="5481246"/>
                  </a:cubicBezTo>
                  <a:cubicBezTo>
                    <a:pt x="735463" y="5463210"/>
                    <a:pt x="720782" y="5442824"/>
                    <a:pt x="706229" y="5416435"/>
                  </a:cubicBezTo>
                  <a:cubicBezTo>
                    <a:pt x="702619" y="5421942"/>
                    <a:pt x="685545" y="5395850"/>
                    <a:pt x="664281" y="5362892"/>
                  </a:cubicBezTo>
                  <a:cubicBezTo>
                    <a:pt x="653649" y="5346414"/>
                    <a:pt x="641969" y="5328222"/>
                    <a:pt x="630361" y="5311389"/>
                  </a:cubicBezTo>
                  <a:cubicBezTo>
                    <a:pt x="619035" y="5294386"/>
                    <a:pt x="608417" y="5278332"/>
                    <a:pt x="598380" y="5267020"/>
                  </a:cubicBezTo>
                  <a:cubicBezTo>
                    <a:pt x="593679" y="5251632"/>
                    <a:pt x="620012" y="5288185"/>
                    <a:pt x="601607" y="5255765"/>
                  </a:cubicBezTo>
                  <a:cubicBezTo>
                    <a:pt x="591966" y="5249692"/>
                    <a:pt x="579381" y="5239654"/>
                    <a:pt x="600319" y="5281107"/>
                  </a:cubicBezTo>
                  <a:cubicBezTo>
                    <a:pt x="583925" y="5255072"/>
                    <a:pt x="564728" y="5222100"/>
                    <a:pt x="558074" y="5218914"/>
                  </a:cubicBezTo>
                  <a:cubicBezTo>
                    <a:pt x="555979" y="5209089"/>
                    <a:pt x="556474" y="5200737"/>
                    <a:pt x="549155" y="5187995"/>
                  </a:cubicBezTo>
                  <a:cubicBezTo>
                    <a:pt x="537221" y="5177448"/>
                    <a:pt x="525215" y="5148199"/>
                    <a:pt x="508468" y="5117408"/>
                  </a:cubicBezTo>
                  <a:close/>
                  <a:moveTo>
                    <a:pt x="1695571" y="5117125"/>
                  </a:moveTo>
                  <a:cubicBezTo>
                    <a:pt x="1693773" y="5109707"/>
                    <a:pt x="1708086" y="5120381"/>
                    <a:pt x="1722144" y="5134878"/>
                  </a:cubicBezTo>
                  <a:cubicBezTo>
                    <a:pt x="1729181" y="5142127"/>
                    <a:pt x="1736160" y="5150352"/>
                    <a:pt x="1741101" y="5157799"/>
                  </a:cubicBezTo>
                  <a:cubicBezTo>
                    <a:pt x="1746127" y="5165160"/>
                    <a:pt x="1749496" y="5171375"/>
                    <a:pt x="1748378" y="5175439"/>
                  </a:cubicBezTo>
                  <a:cubicBezTo>
                    <a:pt x="1738298" y="5164098"/>
                    <a:pt x="1730285" y="5151767"/>
                    <a:pt x="1721791" y="5141532"/>
                  </a:cubicBezTo>
                  <a:cubicBezTo>
                    <a:pt x="1713367" y="5131226"/>
                    <a:pt x="1704929" y="5122604"/>
                    <a:pt x="1695571" y="5117125"/>
                  </a:cubicBezTo>
                  <a:close/>
                  <a:moveTo>
                    <a:pt x="1538597" y="5108984"/>
                  </a:moveTo>
                  <a:cubicBezTo>
                    <a:pt x="1546299" y="5123127"/>
                    <a:pt x="1553207" y="5130928"/>
                    <a:pt x="1560371" y="5137794"/>
                  </a:cubicBezTo>
                  <a:cubicBezTo>
                    <a:pt x="1567577" y="5144632"/>
                    <a:pt x="1574726" y="5150776"/>
                    <a:pt x="1584225" y="5160686"/>
                  </a:cubicBezTo>
                  <a:cubicBezTo>
                    <a:pt x="1584551" y="5165924"/>
                    <a:pt x="1587581" y="5171658"/>
                    <a:pt x="1592451" y="5177646"/>
                  </a:cubicBezTo>
                  <a:cubicBezTo>
                    <a:pt x="1593456" y="5178411"/>
                    <a:pt x="1579341" y="5165995"/>
                    <a:pt x="1565708" y="5150620"/>
                  </a:cubicBezTo>
                  <a:cubicBezTo>
                    <a:pt x="1552400" y="5134991"/>
                    <a:pt x="1538767" y="5117082"/>
                    <a:pt x="1538597" y="5108984"/>
                  </a:cubicBezTo>
                  <a:close/>
                  <a:moveTo>
                    <a:pt x="1716071" y="5104851"/>
                  </a:moveTo>
                  <a:cubicBezTo>
                    <a:pt x="1726080" y="5110910"/>
                    <a:pt x="1736571" y="5117819"/>
                    <a:pt x="1746905" y="5124416"/>
                  </a:cubicBezTo>
                  <a:cubicBezTo>
                    <a:pt x="1746622" y="5127573"/>
                    <a:pt x="1742262" y="5123751"/>
                    <a:pt x="1743281" y="5129074"/>
                  </a:cubicBezTo>
                  <a:cubicBezTo>
                    <a:pt x="1749156" y="5134637"/>
                    <a:pt x="1755485" y="5140626"/>
                    <a:pt x="1762124" y="5146926"/>
                  </a:cubicBezTo>
                  <a:cubicBezTo>
                    <a:pt x="1768976" y="5153028"/>
                    <a:pt x="1776168" y="5159427"/>
                    <a:pt x="1783586" y="5166010"/>
                  </a:cubicBezTo>
                  <a:cubicBezTo>
                    <a:pt x="1798154" y="5179346"/>
                    <a:pt x="1813557" y="5193446"/>
                    <a:pt x="1828818" y="5207405"/>
                  </a:cubicBezTo>
                  <a:cubicBezTo>
                    <a:pt x="1843613" y="5221775"/>
                    <a:pt x="1859809" y="5234389"/>
                    <a:pt x="1874320" y="5246451"/>
                  </a:cubicBezTo>
                  <a:cubicBezTo>
                    <a:pt x="1888930" y="5258413"/>
                    <a:pt x="1902393" y="5269272"/>
                    <a:pt x="1913832" y="5278035"/>
                  </a:cubicBezTo>
                  <a:cubicBezTo>
                    <a:pt x="1903016" y="5272514"/>
                    <a:pt x="1888746" y="5263213"/>
                    <a:pt x="1872380" y="5251420"/>
                  </a:cubicBezTo>
                  <a:cubicBezTo>
                    <a:pt x="1856057" y="5239599"/>
                    <a:pt x="1837228" y="5225668"/>
                    <a:pt x="1819418" y="5208892"/>
                  </a:cubicBezTo>
                  <a:cubicBezTo>
                    <a:pt x="1801226" y="5192498"/>
                    <a:pt x="1782397" y="5174886"/>
                    <a:pt x="1764304" y="5157445"/>
                  </a:cubicBezTo>
                  <a:cubicBezTo>
                    <a:pt x="1755031" y="5148936"/>
                    <a:pt x="1747004" y="5139493"/>
                    <a:pt x="1738921" y="5130673"/>
                  </a:cubicBezTo>
                  <a:cubicBezTo>
                    <a:pt x="1730894" y="5121769"/>
                    <a:pt x="1723235" y="5113105"/>
                    <a:pt x="1716071" y="5104851"/>
                  </a:cubicBezTo>
                  <a:close/>
                  <a:moveTo>
                    <a:pt x="1582399" y="5097262"/>
                  </a:moveTo>
                  <a:cubicBezTo>
                    <a:pt x="1586490" y="5101297"/>
                    <a:pt x="1591587" y="5107201"/>
                    <a:pt x="1597037" y="5113727"/>
                  </a:cubicBezTo>
                  <a:cubicBezTo>
                    <a:pt x="1599741" y="5117011"/>
                    <a:pt x="1602545" y="5120423"/>
                    <a:pt x="1605362" y="5123849"/>
                  </a:cubicBezTo>
                  <a:cubicBezTo>
                    <a:pt x="1608193" y="5127247"/>
                    <a:pt x="1611294" y="5130447"/>
                    <a:pt x="1614153" y="5133604"/>
                  </a:cubicBezTo>
                  <a:cubicBezTo>
                    <a:pt x="1625734" y="5146133"/>
                    <a:pt x="1635828" y="5156297"/>
                    <a:pt x="1638645" y="5154457"/>
                  </a:cubicBezTo>
                  <a:cubicBezTo>
                    <a:pt x="1657743" y="5179558"/>
                    <a:pt x="1638688" y="5170582"/>
                    <a:pt x="1638277" y="5175098"/>
                  </a:cubicBezTo>
                  <a:cubicBezTo>
                    <a:pt x="1627588" y="5161181"/>
                    <a:pt x="1632091" y="5158973"/>
                    <a:pt x="1641944" y="5170483"/>
                  </a:cubicBezTo>
                  <a:cubicBezTo>
                    <a:pt x="1639155" y="5162300"/>
                    <a:pt x="1625465" y="5151385"/>
                    <a:pt x="1611619" y="5138913"/>
                  </a:cubicBezTo>
                  <a:cubicBezTo>
                    <a:pt x="1608165" y="5135798"/>
                    <a:pt x="1604682" y="5132598"/>
                    <a:pt x="1601398" y="5129300"/>
                  </a:cubicBezTo>
                  <a:cubicBezTo>
                    <a:pt x="1598283" y="5125859"/>
                    <a:pt x="1595339" y="5122349"/>
                    <a:pt x="1592719" y="5118810"/>
                  </a:cubicBezTo>
                  <a:cubicBezTo>
                    <a:pt x="1587496" y="5111717"/>
                    <a:pt x="1583602" y="5104454"/>
                    <a:pt x="1582399" y="5097262"/>
                  </a:cubicBezTo>
                  <a:close/>
                  <a:moveTo>
                    <a:pt x="1627434" y="5095875"/>
                  </a:moveTo>
                  <a:cubicBezTo>
                    <a:pt x="1628651" y="5105431"/>
                    <a:pt x="1635546" y="5115695"/>
                    <a:pt x="1642185" y="5123085"/>
                  </a:cubicBezTo>
                  <a:cubicBezTo>
                    <a:pt x="1648868" y="5130447"/>
                    <a:pt x="1655493" y="5134750"/>
                    <a:pt x="1657178" y="5131735"/>
                  </a:cubicBezTo>
                  <a:cubicBezTo>
                    <a:pt x="1653341" y="5125987"/>
                    <a:pt x="1649108" y="5120196"/>
                    <a:pt x="1644181" y="5114293"/>
                  </a:cubicBezTo>
                  <a:cubicBezTo>
                    <a:pt x="1639283" y="5108375"/>
                    <a:pt x="1633507" y="5102486"/>
                    <a:pt x="1627434" y="5095875"/>
                  </a:cubicBezTo>
                  <a:close/>
                  <a:moveTo>
                    <a:pt x="1623204" y="5039635"/>
                  </a:moveTo>
                  <a:cubicBezTo>
                    <a:pt x="1631415" y="5044584"/>
                    <a:pt x="1650378" y="5068881"/>
                    <a:pt x="1656568" y="5080571"/>
                  </a:cubicBezTo>
                  <a:cubicBezTo>
                    <a:pt x="1653242" y="5080727"/>
                    <a:pt x="1640047" y="5065338"/>
                    <a:pt x="1619448" y="5042319"/>
                  </a:cubicBezTo>
                  <a:cubicBezTo>
                    <a:pt x="1618924" y="5038486"/>
                    <a:pt x="1620467" y="5037986"/>
                    <a:pt x="1623204" y="5039635"/>
                  </a:cubicBezTo>
                  <a:close/>
                  <a:moveTo>
                    <a:pt x="1481374" y="5031814"/>
                  </a:moveTo>
                  <a:cubicBezTo>
                    <a:pt x="1484375" y="5030228"/>
                    <a:pt x="1493535" y="5041553"/>
                    <a:pt x="1503997" y="5055328"/>
                  </a:cubicBezTo>
                  <a:cubicBezTo>
                    <a:pt x="1515153" y="5068636"/>
                    <a:pt x="1527611" y="5084393"/>
                    <a:pt x="1535921" y="5092548"/>
                  </a:cubicBezTo>
                  <a:cubicBezTo>
                    <a:pt x="1530145" y="5095846"/>
                    <a:pt x="1496409" y="5049637"/>
                    <a:pt x="1481374" y="5031814"/>
                  </a:cubicBezTo>
                  <a:close/>
                  <a:moveTo>
                    <a:pt x="4812691" y="5023121"/>
                  </a:moveTo>
                  <a:cubicBezTo>
                    <a:pt x="4799623" y="5038185"/>
                    <a:pt x="4786939" y="5052780"/>
                    <a:pt x="4774595" y="5067023"/>
                  </a:cubicBezTo>
                  <a:cubicBezTo>
                    <a:pt x="4768351" y="5074115"/>
                    <a:pt x="4762475" y="5081491"/>
                    <a:pt x="4756147" y="5088187"/>
                  </a:cubicBezTo>
                  <a:cubicBezTo>
                    <a:pt x="4749747" y="5094813"/>
                    <a:pt x="4743419" y="5101354"/>
                    <a:pt x="4737163" y="5107838"/>
                  </a:cubicBezTo>
                  <a:cubicBezTo>
                    <a:pt x="4724661" y="5120848"/>
                    <a:pt x="4712443" y="5133745"/>
                    <a:pt x="4700467" y="5146586"/>
                  </a:cubicBezTo>
                  <a:cubicBezTo>
                    <a:pt x="4697451" y="5149771"/>
                    <a:pt x="4694521" y="5153055"/>
                    <a:pt x="4691477" y="5156156"/>
                  </a:cubicBezTo>
                  <a:lnTo>
                    <a:pt x="4682119" y="5165103"/>
                  </a:lnTo>
                  <a:cubicBezTo>
                    <a:pt x="4675919" y="5171106"/>
                    <a:pt x="4669759" y="5177080"/>
                    <a:pt x="4663631" y="5183026"/>
                  </a:cubicBezTo>
                  <a:cubicBezTo>
                    <a:pt x="4651399" y="5195003"/>
                    <a:pt x="4639365" y="5207065"/>
                    <a:pt x="4627431" y="5219311"/>
                  </a:cubicBezTo>
                  <a:cubicBezTo>
                    <a:pt x="4624499" y="5222454"/>
                    <a:pt x="4621443" y="5225413"/>
                    <a:pt x="4618271" y="5228187"/>
                  </a:cubicBezTo>
                  <a:lnTo>
                    <a:pt x="4608927" y="5236809"/>
                  </a:lnTo>
                  <a:lnTo>
                    <a:pt x="4590323" y="5254321"/>
                  </a:lnTo>
                  <a:cubicBezTo>
                    <a:pt x="4577951" y="5266143"/>
                    <a:pt x="4565619" y="5278261"/>
                    <a:pt x="4553261" y="5290790"/>
                  </a:cubicBezTo>
                  <a:cubicBezTo>
                    <a:pt x="4540477" y="5302626"/>
                    <a:pt x="4527411" y="5314419"/>
                    <a:pt x="4514343" y="5326990"/>
                  </a:cubicBezTo>
                  <a:cubicBezTo>
                    <a:pt x="4530639" y="5318340"/>
                    <a:pt x="4543591" y="5309902"/>
                    <a:pt x="4555087" y="5301479"/>
                  </a:cubicBezTo>
                  <a:cubicBezTo>
                    <a:pt x="4566187" y="5292447"/>
                    <a:pt x="4575615" y="5283159"/>
                    <a:pt x="4585539" y="5273887"/>
                  </a:cubicBezTo>
                  <a:cubicBezTo>
                    <a:pt x="4605189" y="5255001"/>
                    <a:pt x="4627219" y="5236866"/>
                    <a:pt x="4663431" y="5211737"/>
                  </a:cubicBezTo>
                  <a:cubicBezTo>
                    <a:pt x="4660035" y="5205932"/>
                    <a:pt x="4631735" y="5223374"/>
                    <a:pt x="4644603" y="5212048"/>
                  </a:cubicBezTo>
                  <a:cubicBezTo>
                    <a:pt x="4664819" y="5194649"/>
                    <a:pt x="4684653" y="5178184"/>
                    <a:pt x="4702661" y="5161479"/>
                  </a:cubicBezTo>
                  <a:cubicBezTo>
                    <a:pt x="4720089" y="5143995"/>
                    <a:pt x="4736355" y="5127190"/>
                    <a:pt x="4751023" y="5111264"/>
                  </a:cubicBezTo>
                  <a:cubicBezTo>
                    <a:pt x="4766057" y="5095775"/>
                    <a:pt x="4777919" y="5079240"/>
                    <a:pt x="4788241" y="5064361"/>
                  </a:cubicBezTo>
                  <a:cubicBezTo>
                    <a:pt x="4798519" y="5049425"/>
                    <a:pt x="4806801" y="5035622"/>
                    <a:pt x="4812691" y="5023121"/>
                  </a:cubicBezTo>
                  <a:close/>
                  <a:moveTo>
                    <a:pt x="1619364" y="4983805"/>
                  </a:moveTo>
                  <a:cubicBezTo>
                    <a:pt x="1630003" y="4987458"/>
                    <a:pt x="1647324" y="5003111"/>
                    <a:pt x="1662104" y="5024792"/>
                  </a:cubicBezTo>
                  <a:cubicBezTo>
                    <a:pt x="1632431" y="4998644"/>
                    <a:pt x="1650169" y="5023221"/>
                    <a:pt x="1611294" y="4984374"/>
                  </a:cubicBezTo>
                  <a:cubicBezTo>
                    <a:pt x="1613014" y="4982703"/>
                    <a:pt x="1615818" y="4982588"/>
                    <a:pt x="1619364" y="4983805"/>
                  </a:cubicBezTo>
                  <a:close/>
                  <a:moveTo>
                    <a:pt x="1442737" y="4983323"/>
                  </a:moveTo>
                  <a:cubicBezTo>
                    <a:pt x="1442187" y="4979849"/>
                    <a:pt x="1449106" y="4988008"/>
                    <a:pt x="1471350" y="5023758"/>
                  </a:cubicBezTo>
                  <a:cubicBezTo>
                    <a:pt x="1465316" y="5027218"/>
                    <a:pt x="1443653" y="4989113"/>
                    <a:pt x="1442737" y="4983323"/>
                  </a:cubicBezTo>
                  <a:close/>
                  <a:moveTo>
                    <a:pt x="1542887" y="4973472"/>
                  </a:moveTo>
                  <a:cubicBezTo>
                    <a:pt x="1547389" y="4974038"/>
                    <a:pt x="1554114" y="4979262"/>
                    <a:pt x="1562268" y="4987516"/>
                  </a:cubicBezTo>
                  <a:cubicBezTo>
                    <a:pt x="1566360" y="4991636"/>
                    <a:pt x="1570748" y="4996563"/>
                    <a:pt x="1575505" y="5001956"/>
                  </a:cubicBezTo>
                  <a:cubicBezTo>
                    <a:pt x="1580517" y="5007180"/>
                    <a:pt x="1585811" y="5012942"/>
                    <a:pt x="1591290" y="5019044"/>
                  </a:cubicBezTo>
                  <a:cubicBezTo>
                    <a:pt x="1602248" y="5031261"/>
                    <a:pt x="1613913" y="5044880"/>
                    <a:pt x="1625480" y="5058358"/>
                  </a:cubicBezTo>
                  <a:cubicBezTo>
                    <a:pt x="1631270" y="5065083"/>
                    <a:pt x="1637032" y="5071765"/>
                    <a:pt x="1642624" y="5078249"/>
                  </a:cubicBezTo>
                  <a:cubicBezTo>
                    <a:pt x="1645441" y="5081463"/>
                    <a:pt x="1648216" y="5084634"/>
                    <a:pt x="1650934" y="5087734"/>
                  </a:cubicBezTo>
                  <a:cubicBezTo>
                    <a:pt x="1653780" y="5090721"/>
                    <a:pt x="1656668" y="5093567"/>
                    <a:pt x="1659443" y="5096328"/>
                  </a:cubicBezTo>
                  <a:cubicBezTo>
                    <a:pt x="1660462" y="5101580"/>
                    <a:pt x="1661467" y="5106804"/>
                    <a:pt x="1662486" y="5112085"/>
                  </a:cubicBezTo>
                  <a:cubicBezTo>
                    <a:pt x="1656088" y="5103590"/>
                    <a:pt x="1647423" y="5094756"/>
                    <a:pt x="1638901" y="5084124"/>
                  </a:cubicBezTo>
                  <a:cubicBezTo>
                    <a:pt x="1630123" y="5073705"/>
                    <a:pt x="1620213" y="5062520"/>
                    <a:pt x="1609610" y="5050770"/>
                  </a:cubicBezTo>
                  <a:cubicBezTo>
                    <a:pt x="1598935" y="5039034"/>
                    <a:pt x="1587666" y="5026660"/>
                    <a:pt x="1576114" y="5013947"/>
                  </a:cubicBezTo>
                  <a:cubicBezTo>
                    <a:pt x="1570182" y="5007690"/>
                    <a:pt x="1564717" y="5000951"/>
                    <a:pt x="1559281" y="4994099"/>
                  </a:cubicBezTo>
                  <a:cubicBezTo>
                    <a:pt x="1553830" y="4987261"/>
                    <a:pt x="1548366" y="4980366"/>
                    <a:pt x="1542887" y="4973472"/>
                  </a:cubicBezTo>
                  <a:close/>
                  <a:moveTo>
                    <a:pt x="4731911" y="4967696"/>
                  </a:moveTo>
                  <a:cubicBezTo>
                    <a:pt x="4729163" y="4978427"/>
                    <a:pt x="4721165" y="4992032"/>
                    <a:pt x="4710221" y="5007421"/>
                  </a:cubicBezTo>
                  <a:cubicBezTo>
                    <a:pt x="4707447" y="5011229"/>
                    <a:pt x="4704643" y="5015321"/>
                    <a:pt x="4701415" y="5019185"/>
                  </a:cubicBezTo>
                  <a:cubicBezTo>
                    <a:pt x="4698087" y="5022937"/>
                    <a:pt x="4694663" y="5026816"/>
                    <a:pt x="4691151" y="5030780"/>
                  </a:cubicBezTo>
                  <a:cubicBezTo>
                    <a:pt x="4683945" y="5038595"/>
                    <a:pt x="4676399" y="5046778"/>
                    <a:pt x="4668755" y="5055088"/>
                  </a:cubicBezTo>
                  <a:cubicBezTo>
                    <a:pt x="4672931" y="5041908"/>
                    <a:pt x="4681185" y="5029931"/>
                    <a:pt x="4692495" y="5016651"/>
                  </a:cubicBezTo>
                  <a:cubicBezTo>
                    <a:pt x="4698343" y="5010253"/>
                    <a:pt x="4703963" y="5002338"/>
                    <a:pt x="4710647" y="4994340"/>
                  </a:cubicBezTo>
                  <a:cubicBezTo>
                    <a:pt x="4717215" y="4986214"/>
                    <a:pt x="4724351" y="4977422"/>
                    <a:pt x="4731911" y="4967696"/>
                  </a:cubicBezTo>
                  <a:close/>
                  <a:moveTo>
                    <a:pt x="1488572" y="4948583"/>
                  </a:moveTo>
                  <a:lnTo>
                    <a:pt x="1507628" y="4971588"/>
                  </a:lnTo>
                  <a:lnTo>
                    <a:pt x="1496466" y="4961340"/>
                  </a:lnTo>
                  <a:close/>
                  <a:moveTo>
                    <a:pt x="6242151" y="4930095"/>
                  </a:moveTo>
                  <a:cubicBezTo>
                    <a:pt x="6238569" y="4948541"/>
                    <a:pt x="6232623" y="4971207"/>
                    <a:pt x="6223647" y="4997072"/>
                  </a:cubicBezTo>
                  <a:cubicBezTo>
                    <a:pt x="6219019" y="5009927"/>
                    <a:pt x="6214219" y="5023900"/>
                    <a:pt x="6207495" y="5037930"/>
                  </a:cubicBezTo>
                  <a:cubicBezTo>
                    <a:pt x="6200839" y="5051974"/>
                    <a:pt x="6193295" y="5066654"/>
                    <a:pt x="6184799" y="5081817"/>
                  </a:cubicBezTo>
                  <a:cubicBezTo>
                    <a:pt x="6187391" y="5071171"/>
                    <a:pt x="6191199" y="5059760"/>
                    <a:pt x="6195787" y="5047812"/>
                  </a:cubicBezTo>
                  <a:cubicBezTo>
                    <a:pt x="6198079" y="5041837"/>
                    <a:pt x="6200571" y="5035721"/>
                    <a:pt x="6203203" y="5029506"/>
                  </a:cubicBezTo>
                  <a:cubicBezTo>
                    <a:pt x="6205809" y="5023277"/>
                    <a:pt x="6208159" y="5016722"/>
                    <a:pt x="6210791" y="5010210"/>
                  </a:cubicBezTo>
                  <a:cubicBezTo>
                    <a:pt x="6221141" y="4984048"/>
                    <a:pt x="6232763" y="4956625"/>
                    <a:pt x="6242151" y="4930095"/>
                  </a:cubicBezTo>
                  <a:close/>
                  <a:moveTo>
                    <a:pt x="6273161" y="4909694"/>
                  </a:moveTo>
                  <a:cubicBezTo>
                    <a:pt x="6277971" y="4907618"/>
                    <a:pt x="6270263" y="4923582"/>
                    <a:pt x="6274883" y="4921756"/>
                  </a:cubicBezTo>
                  <a:cubicBezTo>
                    <a:pt x="6265623" y="4938815"/>
                    <a:pt x="6254977" y="4943077"/>
                    <a:pt x="6246751" y="4968701"/>
                  </a:cubicBezTo>
                  <a:cubicBezTo>
                    <a:pt x="6241951" y="4966988"/>
                    <a:pt x="6249455" y="4947607"/>
                    <a:pt x="6263259" y="4919109"/>
                  </a:cubicBezTo>
                  <a:cubicBezTo>
                    <a:pt x="6268563" y="4913082"/>
                    <a:pt x="6271557" y="4910385"/>
                    <a:pt x="6273161" y="4909694"/>
                  </a:cubicBezTo>
                  <a:close/>
                  <a:moveTo>
                    <a:pt x="356496" y="4909503"/>
                  </a:moveTo>
                  <a:cubicBezTo>
                    <a:pt x="362366" y="4916415"/>
                    <a:pt x="372166" y="4946538"/>
                    <a:pt x="378335" y="4964652"/>
                  </a:cubicBezTo>
                  <a:cubicBezTo>
                    <a:pt x="377712" y="4978809"/>
                    <a:pt x="355443" y="4922081"/>
                    <a:pt x="352215" y="4911633"/>
                  </a:cubicBezTo>
                  <a:cubicBezTo>
                    <a:pt x="353019" y="4907474"/>
                    <a:pt x="354539" y="4907199"/>
                    <a:pt x="356496" y="4909503"/>
                  </a:cubicBezTo>
                  <a:close/>
                  <a:moveTo>
                    <a:pt x="1387059" y="4896613"/>
                  </a:moveTo>
                  <a:cubicBezTo>
                    <a:pt x="1409682" y="4913304"/>
                    <a:pt x="1437005" y="4953454"/>
                    <a:pt x="1466311" y="4988931"/>
                  </a:cubicBezTo>
                  <a:cubicBezTo>
                    <a:pt x="1480510" y="5006968"/>
                    <a:pt x="1494130" y="5024551"/>
                    <a:pt x="1505993" y="5038637"/>
                  </a:cubicBezTo>
                  <a:cubicBezTo>
                    <a:pt x="1511783" y="5045772"/>
                    <a:pt x="1517616" y="5051704"/>
                    <a:pt x="1522854" y="5056362"/>
                  </a:cubicBezTo>
                  <a:cubicBezTo>
                    <a:pt x="1528050" y="5061062"/>
                    <a:pt x="1532594" y="5064530"/>
                    <a:pt x="1536318" y="5066428"/>
                  </a:cubicBezTo>
                  <a:cubicBezTo>
                    <a:pt x="1537804" y="5058825"/>
                    <a:pt x="1558757" y="5098578"/>
                    <a:pt x="1570875" y="5110669"/>
                  </a:cubicBezTo>
                  <a:cubicBezTo>
                    <a:pt x="1541995" y="5087833"/>
                    <a:pt x="1508485" y="5054635"/>
                    <a:pt x="1478274" y="5015349"/>
                  </a:cubicBezTo>
                  <a:cubicBezTo>
                    <a:pt x="1462814" y="4995897"/>
                    <a:pt x="1446944" y="4975921"/>
                    <a:pt x="1431215" y="4956129"/>
                  </a:cubicBezTo>
                  <a:cubicBezTo>
                    <a:pt x="1416506" y="4935630"/>
                    <a:pt x="1401740" y="4915442"/>
                    <a:pt x="1387059" y="4896613"/>
                  </a:cubicBezTo>
                  <a:close/>
                  <a:moveTo>
                    <a:pt x="1570448" y="4883624"/>
                  </a:moveTo>
                  <a:lnTo>
                    <a:pt x="1571849" y="4888033"/>
                  </a:lnTo>
                  <a:lnTo>
                    <a:pt x="1571017" y="4886986"/>
                  </a:lnTo>
                  <a:cubicBezTo>
                    <a:pt x="1571527" y="4883709"/>
                    <a:pt x="1570267" y="4881894"/>
                    <a:pt x="1570448" y="4883624"/>
                  </a:cubicBezTo>
                  <a:close/>
                  <a:moveTo>
                    <a:pt x="1301961" y="4867028"/>
                  </a:moveTo>
                  <a:cubicBezTo>
                    <a:pt x="1300258" y="4866925"/>
                    <a:pt x="1299243" y="4868249"/>
                    <a:pt x="1299115" y="4871314"/>
                  </a:cubicBezTo>
                  <a:cubicBezTo>
                    <a:pt x="1302895" y="4876567"/>
                    <a:pt x="1306661" y="4882258"/>
                    <a:pt x="1310413" y="4888204"/>
                  </a:cubicBezTo>
                  <a:cubicBezTo>
                    <a:pt x="1314292" y="4894036"/>
                    <a:pt x="1318270" y="4900011"/>
                    <a:pt x="1322234" y="4905957"/>
                  </a:cubicBezTo>
                  <a:cubicBezTo>
                    <a:pt x="1329978" y="4917962"/>
                    <a:pt x="1337665" y="4929868"/>
                    <a:pt x="1344404" y="4940302"/>
                  </a:cubicBezTo>
                  <a:cubicBezTo>
                    <a:pt x="1358052" y="4961042"/>
                    <a:pt x="1368938" y="4975128"/>
                    <a:pt x="1374049" y="4968744"/>
                  </a:cubicBezTo>
                  <a:cubicBezTo>
                    <a:pt x="1367126" y="4950127"/>
                    <a:pt x="1348283" y="4920015"/>
                    <a:pt x="1331040" y="4897491"/>
                  </a:cubicBezTo>
                  <a:cubicBezTo>
                    <a:pt x="1322192" y="4886363"/>
                    <a:pt x="1314646" y="4876595"/>
                    <a:pt x="1308926" y="4871300"/>
                  </a:cubicBezTo>
                  <a:cubicBezTo>
                    <a:pt x="1306052" y="4868659"/>
                    <a:pt x="1303663" y="4867130"/>
                    <a:pt x="1301961" y="4867028"/>
                  </a:cubicBezTo>
                  <a:close/>
                  <a:moveTo>
                    <a:pt x="1506705" y="4840962"/>
                  </a:moveTo>
                  <a:cubicBezTo>
                    <a:pt x="1510332" y="4844027"/>
                    <a:pt x="1515394" y="4849810"/>
                    <a:pt x="1520448" y="4856563"/>
                  </a:cubicBezTo>
                  <a:cubicBezTo>
                    <a:pt x="1530655" y="4869999"/>
                    <a:pt x="1540437" y="4887638"/>
                    <a:pt x="1539885" y="4894731"/>
                  </a:cubicBezTo>
                  <a:cubicBezTo>
                    <a:pt x="1556109" y="4890682"/>
                    <a:pt x="1570252" y="4931157"/>
                    <a:pt x="1599869" y="4961100"/>
                  </a:cubicBezTo>
                  <a:cubicBezTo>
                    <a:pt x="1568681" y="4937004"/>
                    <a:pt x="1533713" y="4892296"/>
                    <a:pt x="1501562" y="4841670"/>
                  </a:cubicBezTo>
                  <a:cubicBezTo>
                    <a:pt x="1500883" y="4837551"/>
                    <a:pt x="1503077" y="4837897"/>
                    <a:pt x="1506705" y="4840962"/>
                  </a:cubicBezTo>
                  <a:close/>
                  <a:moveTo>
                    <a:pt x="289400" y="4835468"/>
                  </a:moveTo>
                  <a:cubicBezTo>
                    <a:pt x="300018" y="4851933"/>
                    <a:pt x="309758" y="4870394"/>
                    <a:pt x="318804" y="4889350"/>
                  </a:cubicBezTo>
                  <a:lnTo>
                    <a:pt x="325458" y="4903635"/>
                  </a:lnTo>
                  <a:cubicBezTo>
                    <a:pt x="327780" y="4908349"/>
                    <a:pt x="330102" y="4913063"/>
                    <a:pt x="332395" y="4917735"/>
                  </a:cubicBezTo>
                  <a:cubicBezTo>
                    <a:pt x="336897" y="4927135"/>
                    <a:pt x="341343" y="4936437"/>
                    <a:pt x="345660" y="4945455"/>
                  </a:cubicBezTo>
                  <a:cubicBezTo>
                    <a:pt x="362762" y="4981627"/>
                    <a:pt x="377641" y="5013693"/>
                    <a:pt x="390836" y="5029053"/>
                  </a:cubicBezTo>
                  <a:cubicBezTo>
                    <a:pt x="390185" y="5041823"/>
                    <a:pt x="373819" y="5013565"/>
                    <a:pt x="352781" y="4972113"/>
                  </a:cubicBezTo>
                  <a:cubicBezTo>
                    <a:pt x="342319" y="4951372"/>
                    <a:pt x="330470" y="4927447"/>
                    <a:pt x="319257" y="4903592"/>
                  </a:cubicBezTo>
                  <a:cubicBezTo>
                    <a:pt x="308668" y="4879454"/>
                    <a:pt x="298220" y="4855599"/>
                    <a:pt x="289400" y="4835468"/>
                  </a:cubicBezTo>
                  <a:close/>
                  <a:moveTo>
                    <a:pt x="1419040" y="4777863"/>
                  </a:moveTo>
                  <a:cubicBezTo>
                    <a:pt x="1429828" y="4796366"/>
                    <a:pt x="1437133" y="4807111"/>
                    <a:pt x="1445004" y="4816328"/>
                  </a:cubicBezTo>
                  <a:cubicBezTo>
                    <a:pt x="1452904" y="4825530"/>
                    <a:pt x="1460393" y="4833798"/>
                    <a:pt x="1470402" y="4848096"/>
                  </a:cubicBezTo>
                  <a:cubicBezTo>
                    <a:pt x="1465405" y="4843623"/>
                    <a:pt x="1453753" y="4834180"/>
                    <a:pt x="1442470" y="4821877"/>
                  </a:cubicBezTo>
                  <a:cubicBezTo>
                    <a:pt x="1436666" y="4815832"/>
                    <a:pt x="1431668" y="4808669"/>
                    <a:pt x="1427534" y="4801180"/>
                  </a:cubicBezTo>
                  <a:cubicBezTo>
                    <a:pt x="1423415" y="4793676"/>
                    <a:pt x="1420286" y="4785791"/>
                    <a:pt x="1419040" y="4777863"/>
                  </a:cubicBezTo>
                  <a:close/>
                  <a:moveTo>
                    <a:pt x="1485154" y="4772752"/>
                  </a:moveTo>
                  <a:cubicBezTo>
                    <a:pt x="1486315" y="4773743"/>
                    <a:pt x="1488453" y="4776787"/>
                    <a:pt x="1492205" y="4782379"/>
                  </a:cubicBezTo>
                  <a:cubicBezTo>
                    <a:pt x="1496169" y="4787858"/>
                    <a:pt x="1501690" y="4795913"/>
                    <a:pt x="1509108" y="4807282"/>
                  </a:cubicBezTo>
                  <a:cubicBezTo>
                    <a:pt x="1510666" y="4809646"/>
                    <a:pt x="1513568" y="4820589"/>
                    <a:pt x="1513808" y="4813794"/>
                  </a:cubicBezTo>
                  <a:cubicBezTo>
                    <a:pt x="1513568" y="4824837"/>
                    <a:pt x="1497514" y="4800415"/>
                    <a:pt x="1488934" y="4784672"/>
                  </a:cubicBezTo>
                  <a:cubicBezTo>
                    <a:pt x="1484928" y="4776632"/>
                    <a:pt x="1482932" y="4770699"/>
                    <a:pt x="1485154" y="4772752"/>
                  </a:cubicBezTo>
                  <a:close/>
                  <a:moveTo>
                    <a:pt x="5141135" y="4766962"/>
                  </a:moveTo>
                  <a:cubicBezTo>
                    <a:pt x="5142043" y="4770997"/>
                    <a:pt x="5140667" y="4775555"/>
                    <a:pt x="5137555" y="4781119"/>
                  </a:cubicBezTo>
                  <a:cubicBezTo>
                    <a:pt x="5134155" y="4786484"/>
                    <a:pt x="5128833" y="4792742"/>
                    <a:pt x="5122207" y="4800429"/>
                  </a:cubicBezTo>
                  <a:cubicBezTo>
                    <a:pt x="5120479" y="4812081"/>
                    <a:pt x="5122067" y="4786499"/>
                    <a:pt x="5128621" y="4776136"/>
                  </a:cubicBezTo>
                  <a:cubicBezTo>
                    <a:pt x="5133223" y="4775315"/>
                    <a:pt x="5137285" y="4771960"/>
                    <a:pt x="5141135" y="4766962"/>
                  </a:cubicBezTo>
                  <a:close/>
                  <a:moveTo>
                    <a:pt x="1423500" y="4757859"/>
                  </a:moveTo>
                  <a:cubicBezTo>
                    <a:pt x="1481247" y="4827555"/>
                    <a:pt x="1539291" y="4913785"/>
                    <a:pt x="1596797" y="4976077"/>
                  </a:cubicBezTo>
                  <a:cubicBezTo>
                    <a:pt x="1586066" y="4968277"/>
                    <a:pt x="1572716" y="4954728"/>
                    <a:pt x="1557837" y="4937895"/>
                  </a:cubicBezTo>
                  <a:cubicBezTo>
                    <a:pt x="1550390" y="4929486"/>
                    <a:pt x="1542576" y="4920241"/>
                    <a:pt x="1534506" y="4910501"/>
                  </a:cubicBezTo>
                  <a:cubicBezTo>
                    <a:pt x="1530500" y="4905617"/>
                    <a:pt x="1526309" y="4900676"/>
                    <a:pt x="1522317" y="4895509"/>
                  </a:cubicBezTo>
                  <a:cubicBezTo>
                    <a:pt x="1518494" y="4890214"/>
                    <a:pt x="1514615" y="4884834"/>
                    <a:pt x="1510708" y="4879426"/>
                  </a:cubicBezTo>
                  <a:cubicBezTo>
                    <a:pt x="1495121" y="4857723"/>
                    <a:pt x="1479152" y="4835213"/>
                    <a:pt x="1463848" y="4814389"/>
                  </a:cubicBezTo>
                  <a:cubicBezTo>
                    <a:pt x="1455948" y="4804125"/>
                    <a:pt x="1449252" y="4793648"/>
                    <a:pt x="1442584" y="4784064"/>
                  </a:cubicBezTo>
                  <a:cubicBezTo>
                    <a:pt x="1435930" y="4774465"/>
                    <a:pt x="1429531" y="4765631"/>
                    <a:pt x="1423500" y="4757859"/>
                  </a:cubicBezTo>
                  <a:close/>
                  <a:moveTo>
                    <a:pt x="1247527" y="4732589"/>
                  </a:moveTo>
                  <a:cubicBezTo>
                    <a:pt x="1246479" y="4732971"/>
                    <a:pt x="1260410" y="4748672"/>
                    <a:pt x="1273533" y="4766793"/>
                  </a:cubicBezTo>
                  <a:cubicBezTo>
                    <a:pt x="1287393" y="4784517"/>
                    <a:pt x="1301069" y="4804366"/>
                    <a:pt x="1297615" y="4814913"/>
                  </a:cubicBezTo>
                  <a:lnTo>
                    <a:pt x="1271580" y="4774353"/>
                  </a:lnTo>
                  <a:cubicBezTo>
                    <a:pt x="1263397" y="4760549"/>
                    <a:pt x="1255582" y="4746519"/>
                    <a:pt x="1247527" y="4732589"/>
                  </a:cubicBezTo>
                  <a:close/>
                  <a:moveTo>
                    <a:pt x="6325837" y="4728426"/>
                  </a:moveTo>
                  <a:cubicBezTo>
                    <a:pt x="6325763" y="4735123"/>
                    <a:pt x="6316107" y="4758811"/>
                    <a:pt x="6329655" y="4741408"/>
                  </a:cubicBezTo>
                  <a:cubicBezTo>
                    <a:pt x="6326315" y="4754489"/>
                    <a:pt x="6315231" y="4776957"/>
                    <a:pt x="6309539" y="4792133"/>
                  </a:cubicBezTo>
                  <a:cubicBezTo>
                    <a:pt x="6303705" y="4807239"/>
                    <a:pt x="6302573" y="4814856"/>
                    <a:pt x="6317197" y="4797258"/>
                  </a:cubicBezTo>
                  <a:cubicBezTo>
                    <a:pt x="6303323" y="4825728"/>
                    <a:pt x="6291659" y="4848946"/>
                    <a:pt x="6298183" y="4852032"/>
                  </a:cubicBezTo>
                  <a:cubicBezTo>
                    <a:pt x="6292465" y="4862678"/>
                    <a:pt x="6286689" y="4873466"/>
                    <a:pt x="6280359" y="4880361"/>
                  </a:cubicBezTo>
                  <a:cubicBezTo>
                    <a:pt x="6275659" y="4881281"/>
                    <a:pt x="6275319" y="4872772"/>
                    <a:pt x="6272771" y="4872178"/>
                  </a:cubicBezTo>
                  <a:cubicBezTo>
                    <a:pt x="6271499" y="4871880"/>
                    <a:pt x="6269687" y="4873551"/>
                    <a:pt x="6266487" y="4879370"/>
                  </a:cubicBezTo>
                  <a:cubicBezTo>
                    <a:pt x="6263457" y="4885259"/>
                    <a:pt x="6258559" y="4895027"/>
                    <a:pt x="6251027" y="4910897"/>
                  </a:cubicBezTo>
                  <a:cubicBezTo>
                    <a:pt x="6255755" y="4892210"/>
                    <a:pt x="6268525" y="4857398"/>
                    <a:pt x="6273211" y="4836120"/>
                  </a:cubicBezTo>
                  <a:cubicBezTo>
                    <a:pt x="6278179" y="4834024"/>
                    <a:pt x="6273905" y="4846568"/>
                    <a:pt x="6279907" y="4842844"/>
                  </a:cubicBezTo>
                  <a:cubicBezTo>
                    <a:pt x="6297123" y="4814813"/>
                    <a:pt x="6301003" y="4800500"/>
                    <a:pt x="6303947" y="4786300"/>
                  </a:cubicBezTo>
                  <a:cubicBezTo>
                    <a:pt x="6305419" y="4779193"/>
                    <a:pt x="6306665" y="4772101"/>
                    <a:pt x="6309213" y="4763281"/>
                  </a:cubicBezTo>
                  <a:cubicBezTo>
                    <a:pt x="6310473" y="4758864"/>
                    <a:pt x="6312143" y="4754051"/>
                    <a:pt x="6314183" y="4748529"/>
                  </a:cubicBezTo>
                  <a:cubicBezTo>
                    <a:pt x="6316079" y="4742937"/>
                    <a:pt x="6318457" y="4736694"/>
                    <a:pt x="6321501" y="4729545"/>
                  </a:cubicBezTo>
                  <a:cubicBezTo>
                    <a:pt x="6324821" y="4725850"/>
                    <a:pt x="6325861" y="4726194"/>
                    <a:pt x="6325837" y="4728426"/>
                  </a:cubicBezTo>
                  <a:close/>
                  <a:moveTo>
                    <a:pt x="1331176" y="4728117"/>
                  </a:moveTo>
                  <a:cubicBezTo>
                    <a:pt x="1331491" y="4726281"/>
                    <a:pt x="1337952" y="4738467"/>
                    <a:pt x="1345607" y="4749435"/>
                  </a:cubicBezTo>
                  <a:cubicBezTo>
                    <a:pt x="1355475" y="4764258"/>
                    <a:pt x="1365654" y="4777806"/>
                    <a:pt x="1360430" y="4756358"/>
                  </a:cubicBezTo>
                  <a:cubicBezTo>
                    <a:pt x="1376951" y="4781600"/>
                    <a:pt x="1397762" y="4818848"/>
                    <a:pt x="1401429" y="4809433"/>
                  </a:cubicBezTo>
                  <a:cubicBezTo>
                    <a:pt x="1411778" y="4833189"/>
                    <a:pt x="1415416" y="4848691"/>
                    <a:pt x="1440361" y="4875830"/>
                  </a:cubicBezTo>
                  <a:cubicBezTo>
                    <a:pt x="1438393" y="4866303"/>
                    <a:pt x="1427818" y="4854142"/>
                    <a:pt x="1420385" y="4842915"/>
                  </a:cubicBezTo>
                  <a:cubicBezTo>
                    <a:pt x="1429772" y="4851324"/>
                    <a:pt x="1443617" y="4872461"/>
                    <a:pt x="1457491" y="4895905"/>
                  </a:cubicBezTo>
                  <a:cubicBezTo>
                    <a:pt x="1464301" y="4907727"/>
                    <a:pt x="1471351" y="4919958"/>
                    <a:pt x="1477920" y="4931369"/>
                  </a:cubicBezTo>
                  <a:lnTo>
                    <a:pt x="1488572" y="4948583"/>
                  </a:lnTo>
                  <a:lnTo>
                    <a:pt x="1451255" y="4903534"/>
                  </a:lnTo>
                  <a:cubicBezTo>
                    <a:pt x="1409301" y="4848464"/>
                    <a:pt x="1369831" y="4792112"/>
                    <a:pt x="1333093" y="4735193"/>
                  </a:cubicBezTo>
                  <a:cubicBezTo>
                    <a:pt x="1331649" y="4730900"/>
                    <a:pt x="1331071" y="4728730"/>
                    <a:pt x="1331176" y="4728117"/>
                  </a:cubicBezTo>
                  <a:close/>
                  <a:moveTo>
                    <a:pt x="343735" y="4719266"/>
                  </a:moveTo>
                  <a:cubicBezTo>
                    <a:pt x="358190" y="4774678"/>
                    <a:pt x="381775" y="4792176"/>
                    <a:pt x="366627" y="4786754"/>
                  </a:cubicBezTo>
                  <a:cubicBezTo>
                    <a:pt x="374640" y="4798844"/>
                    <a:pt x="381450" y="4815804"/>
                    <a:pt x="389293" y="4835907"/>
                  </a:cubicBezTo>
                  <a:cubicBezTo>
                    <a:pt x="393200" y="4845945"/>
                    <a:pt x="397377" y="4856775"/>
                    <a:pt x="402091" y="4868157"/>
                  </a:cubicBezTo>
                  <a:cubicBezTo>
                    <a:pt x="406961" y="4879454"/>
                    <a:pt x="412879" y="4891092"/>
                    <a:pt x="419363" y="4903126"/>
                  </a:cubicBezTo>
                  <a:cubicBezTo>
                    <a:pt x="411151" y="4875378"/>
                    <a:pt x="396017" y="4828008"/>
                    <a:pt x="380515" y="4788524"/>
                  </a:cubicBezTo>
                  <a:cubicBezTo>
                    <a:pt x="365084" y="4749025"/>
                    <a:pt x="349837" y="4717086"/>
                    <a:pt x="343735" y="4719266"/>
                  </a:cubicBezTo>
                  <a:close/>
                  <a:moveTo>
                    <a:pt x="6312435" y="4719013"/>
                  </a:moveTo>
                  <a:cubicBezTo>
                    <a:pt x="6314129" y="4721146"/>
                    <a:pt x="6313439" y="4728688"/>
                    <a:pt x="6311167" y="4739412"/>
                  </a:cubicBezTo>
                  <a:cubicBezTo>
                    <a:pt x="6306439" y="4760775"/>
                    <a:pt x="6293655" y="4794101"/>
                    <a:pt x="6282015" y="4822217"/>
                  </a:cubicBezTo>
                  <a:cubicBezTo>
                    <a:pt x="6279567" y="4811953"/>
                    <a:pt x="6287283" y="4790930"/>
                    <a:pt x="6293965" y="4771591"/>
                  </a:cubicBezTo>
                  <a:cubicBezTo>
                    <a:pt x="6297307" y="4761922"/>
                    <a:pt x="6300407" y="4752677"/>
                    <a:pt x="6301851" y="4745429"/>
                  </a:cubicBezTo>
                  <a:cubicBezTo>
                    <a:pt x="6303083" y="4738095"/>
                    <a:pt x="6302629" y="4732744"/>
                    <a:pt x="6299403" y="4731073"/>
                  </a:cubicBezTo>
                  <a:cubicBezTo>
                    <a:pt x="6306665" y="4720158"/>
                    <a:pt x="6310741" y="4716881"/>
                    <a:pt x="6312435" y="4719013"/>
                  </a:cubicBezTo>
                  <a:close/>
                  <a:moveTo>
                    <a:pt x="1252708" y="4706554"/>
                  </a:moveTo>
                  <a:cubicBezTo>
                    <a:pt x="1273477" y="4736454"/>
                    <a:pt x="1353110" y="4862523"/>
                    <a:pt x="1363417" y="4883447"/>
                  </a:cubicBezTo>
                  <a:cubicBezTo>
                    <a:pt x="1359651" y="4878620"/>
                    <a:pt x="1355376" y="4872999"/>
                    <a:pt x="1350732" y="4866742"/>
                  </a:cubicBezTo>
                  <a:cubicBezTo>
                    <a:pt x="1346471" y="4860244"/>
                    <a:pt x="1341827" y="4853165"/>
                    <a:pt x="1336915" y="4845676"/>
                  </a:cubicBezTo>
                  <a:cubicBezTo>
                    <a:pt x="1327245" y="4830556"/>
                    <a:pt x="1316557" y="4813823"/>
                    <a:pt x="1305840" y="4797046"/>
                  </a:cubicBezTo>
                  <a:cubicBezTo>
                    <a:pt x="1283698" y="4763820"/>
                    <a:pt x="1265365" y="4728243"/>
                    <a:pt x="1252708" y="4706554"/>
                  </a:cubicBezTo>
                  <a:close/>
                  <a:moveTo>
                    <a:pt x="1330813" y="4673100"/>
                  </a:moveTo>
                  <a:cubicBezTo>
                    <a:pt x="1370028" y="4724221"/>
                    <a:pt x="1445500" y="4848280"/>
                    <a:pt x="1506121" y="4922266"/>
                  </a:cubicBezTo>
                  <a:cubicBezTo>
                    <a:pt x="1503445" y="4920128"/>
                    <a:pt x="1500600" y="4917665"/>
                    <a:pt x="1497612" y="4914918"/>
                  </a:cubicBezTo>
                  <a:cubicBezTo>
                    <a:pt x="1494724" y="4912101"/>
                    <a:pt x="1491836" y="4908887"/>
                    <a:pt x="1488750" y="4905447"/>
                  </a:cubicBezTo>
                  <a:cubicBezTo>
                    <a:pt x="1482606" y="4898552"/>
                    <a:pt x="1475980" y="4890567"/>
                    <a:pt x="1468944" y="4881719"/>
                  </a:cubicBezTo>
                  <a:cubicBezTo>
                    <a:pt x="1454929" y="4863995"/>
                    <a:pt x="1439101" y="4842971"/>
                    <a:pt x="1422834" y="4820122"/>
                  </a:cubicBezTo>
                  <a:cubicBezTo>
                    <a:pt x="1392651" y="4773021"/>
                    <a:pt x="1357924" y="4720271"/>
                    <a:pt x="1330813" y="4673100"/>
                  </a:cubicBezTo>
                  <a:close/>
                  <a:moveTo>
                    <a:pt x="1299327" y="4592674"/>
                  </a:moveTo>
                  <a:cubicBezTo>
                    <a:pt x="1301974" y="4593368"/>
                    <a:pt x="1305839" y="4597686"/>
                    <a:pt x="1310327" y="4604325"/>
                  </a:cubicBezTo>
                  <a:cubicBezTo>
                    <a:pt x="1314631" y="4611050"/>
                    <a:pt x="1320237" y="4619771"/>
                    <a:pt x="1326041" y="4629454"/>
                  </a:cubicBezTo>
                  <a:cubicBezTo>
                    <a:pt x="1337551" y="4648878"/>
                    <a:pt x="1349542" y="4672280"/>
                    <a:pt x="1357102" y="4689537"/>
                  </a:cubicBezTo>
                  <a:cubicBezTo>
                    <a:pt x="1348721" y="4681114"/>
                    <a:pt x="1339406" y="4663332"/>
                    <a:pt x="1329482" y="4644546"/>
                  </a:cubicBezTo>
                  <a:cubicBezTo>
                    <a:pt x="1324512" y="4635160"/>
                    <a:pt x="1319388" y="4625504"/>
                    <a:pt x="1314135" y="4616628"/>
                  </a:cubicBezTo>
                  <a:cubicBezTo>
                    <a:pt x="1309209" y="4607596"/>
                    <a:pt x="1304452" y="4599186"/>
                    <a:pt x="1299327" y="4592674"/>
                  </a:cubicBezTo>
                  <a:close/>
                  <a:moveTo>
                    <a:pt x="6341279" y="4592051"/>
                  </a:moveTo>
                  <a:cubicBezTo>
                    <a:pt x="6348257" y="4586756"/>
                    <a:pt x="6346883" y="4599610"/>
                    <a:pt x="6343063" y="4614093"/>
                  </a:cubicBezTo>
                  <a:cubicBezTo>
                    <a:pt x="6339479" y="4628661"/>
                    <a:pt x="6334723" y="4645295"/>
                    <a:pt x="6337555" y="4648439"/>
                  </a:cubicBezTo>
                  <a:cubicBezTo>
                    <a:pt x="6347889" y="4643738"/>
                    <a:pt x="6354473" y="4622701"/>
                    <a:pt x="6364339" y="4615651"/>
                  </a:cubicBezTo>
                  <a:cubicBezTo>
                    <a:pt x="6368671" y="4615481"/>
                    <a:pt x="6351739" y="4653252"/>
                    <a:pt x="6359823" y="4646386"/>
                  </a:cubicBezTo>
                  <a:cubicBezTo>
                    <a:pt x="6341079" y="4675111"/>
                    <a:pt x="6332103" y="4677064"/>
                    <a:pt x="6330037" y="4664153"/>
                  </a:cubicBezTo>
                  <a:cubicBezTo>
                    <a:pt x="6327815" y="4651157"/>
                    <a:pt x="6333123" y="4623564"/>
                    <a:pt x="6341279" y="4592051"/>
                  </a:cubicBezTo>
                  <a:close/>
                  <a:moveTo>
                    <a:pt x="303784" y="4589658"/>
                  </a:moveTo>
                  <a:cubicBezTo>
                    <a:pt x="305214" y="4608105"/>
                    <a:pt x="303925" y="4624329"/>
                    <a:pt x="309758" y="4646669"/>
                  </a:cubicBezTo>
                  <a:cubicBezTo>
                    <a:pt x="314897" y="4616967"/>
                    <a:pt x="317743" y="4685389"/>
                    <a:pt x="334590" y="4711749"/>
                  </a:cubicBezTo>
                  <a:cubicBezTo>
                    <a:pt x="336657" y="4698654"/>
                    <a:pt x="335099" y="4682557"/>
                    <a:pt x="327978" y="4661803"/>
                  </a:cubicBezTo>
                  <a:cubicBezTo>
                    <a:pt x="323448" y="4669292"/>
                    <a:pt x="310254" y="4608317"/>
                    <a:pt x="303784" y="4589658"/>
                  </a:cubicBezTo>
                  <a:close/>
                  <a:moveTo>
                    <a:pt x="1315329" y="4544358"/>
                  </a:moveTo>
                  <a:cubicBezTo>
                    <a:pt x="1316080" y="4545257"/>
                    <a:pt x="1317731" y="4547877"/>
                    <a:pt x="1320039" y="4551788"/>
                  </a:cubicBezTo>
                  <a:cubicBezTo>
                    <a:pt x="1324640" y="4559602"/>
                    <a:pt x="1331803" y="4572570"/>
                    <a:pt x="1339533" y="4587251"/>
                  </a:cubicBezTo>
                  <a:cubicBezTo>
                    <a:pt x="1341445" y="4590932"/>
                    <a:pt x="1343412" y="4594712"/>
                    <a:pt x="1345394" y="4598535"/>
                  </a:cubicBezTo>
                  <a:cubicBezTo>
                    <a:pt x="1347546" y="4602272"/>
                    <a:pt x="1349726" y="4606066"/>
                    <a:pt x="1351892" y="4609846"/>
                  </a:cubicBezTo>
                  <a:cubicBezTo>
                    <a:pt x="1356210" y="4617392"/>
                    <a:pt x="1360429" y="4624952"/>
                    <a:pt x="1364280" y="4632101"/>
                  </a:cubicBezTo>
                  <a:cubicBezTo>
                    <a:pt x="1362935" y="4633304"/>
                    <a:pt x="1356097" y="4624485"/>
                    <a:pt x="1349854" y="4615056"/>
                  </a:cubicBezTo>
                  <a:cubicBezTo>
                    <a:pt x="1346725" y="4610342"/>
                    <a:pt x="1343752" y="4605486"/>
                    <a:pt x="1341699" y="4601678"/>
                  </a:cubicBezTo>
                  <a:cubicBezTo>
                    <a:pt x="1339831" y="4597770"/>
                    <a:pt x="1338868" y="4594925"/>
                    <a:pt x="1339434" y="4594372"/>
                  </a:cubicBezTo>
                  <a:cubicBezTo>
                    <a:pt x="1318921" y="4554460"/>
                    <a:pt x="1313075" y="4541663"/>
                    <a:pt x="1315329" y="4544358"/>
                  </a:cubicBezTo>
                  <a:close/>
                  <a:moveTo>
                    <a:pt x="6388521" y="4514257"/>
                  </a:moveTo>
                  <a:cubicBezTo>
                    <a:pt x="6381499" y="4544228"/>
                    <a:pt x="6371675" y="4564401"/>
                    <a:pt x="6363279" y="4589488"/>
                  </a:cubicBezTo>
                  <a:cubicBezTo>
                    <a:pt x="6361947" y="4578374"/>
                    <a:pt x="6356499" y="4575543"/>
                    <a:pt x="6370795" y="4533242"/>
                  </a:cubicBezTo>
                  <a:cubicBezTo>
                    <a:pt x="6376715" y="4526885"/>
                    <a:pt x="6382589" y="4520599"/>
                    <a:pt x="6388521" y="4514257"/>
                  </a:cubicBezTo>
                  <a:close/>
                  <a:moveTo>
                    <a:pt x="5543127" y="4491025"/>
                  </a:moveTo>
                  <a:cubicBezTo>
                    <a:pt x="5535739" y="4503158"/>
                    <a:pt x="5533827" y="4509529"/>
                    <a:pt x="5531575" y="4515814"/>
                  </a:cubicBezTo>
                  <a:cubicBezTo>
                    <a:pt x="5530457" y="4518957"/>
                    <a:pt x="5529239" y="4522072"/>
                    <a:pt x="5527231" y="4525880"/>
                  </a:cubicBezTo>
                  <a:cubicBezTo>
                    <a:pt x="5525263" y="4529703"/>
                    <a:pt x="5522443" y="4534190"/>
                    <a:pt x="5517617" y="4539811"/>
                  </a:cubicBezTo>
                  <a:cubicBezTo>
                    <a:pt x="5522289" y="4537730"/>
                    <a:pt x="5530671" y="4530906"/>
                    <a:pt x="5527639" y="4538777"/>
                  </a:cubicBezTo>
                  <a:cubicBezTo>
                    <a:pt x="5523139" y="4541595"/>
                    <a:pt x="5516513" y="4554562"/>
                    <a:pt x="5521299" y="4552864"/>
                  </a:cubicBezTo>
                  <a:cubicBezTo>
                    <a:pt x="5531675" y="4539414"/>
                    <a:pt x="5538201" y="4518533"/>
                    <a:pt x="5550235" y="4512912"/>
                  </a:cubicBezTo>
                  <a:cubicBezTo>
                    <a:pt x="5548663" y="4517018"/>
                    <a:pt x="5550463" y="4518886"/>
                    <a:pt x="5554427" y="4510095"/>
                  </a:cubicBezTo>
                  <a:cubicBezTo>
                    <a:pt x="5552515" y="4504560"/>
                    <a:pt x="5542435" y="4511383"/>
                    <a:pt x="5533359" y="4524337"/>
                  </a:cubicBezTo>
                  <a:cubicBezTo>
                    <a:pt x="5542689" y="4504319"/>
                    <a:pt x="5548763" y="4495216"/>
                    <a:pt x="5543127" y="4491025"/>
                  </a:cubicBezTo>
                  <a:close/>
                  <a:moveTo>
                    <a:pt x="1214682" y="4423764"/>
                  </a:moveTo>
                  <a:cubicBezTo>
                    <a:pt x="1219694" y="4419234"/>
                    <a:pt x="1230184" y="4440795"/>
                    <a:pt x="1241680" y="4467637"/>
                  </a:cubicBezTo>
                  <a:cubicBezTo>
                    <a:pt x="1247328" y="4481101"/>
                    <a:pt x="1253501" y="4495796"/>
                    <a:pt x="1259164" y="4509316"/>
                  </a:cubicBezTo>
                  <a:cubicBezTo>
                    <a:pt x="1265591" y="4522510"/>
                    <a:pt x="1271749" y="4534416"/>
                    <a:pt x="1276846" y="4542514"/>
                  </a:cubicBezTo>
                  <a:cubicBezTo>
                    <a:pt x="1268139" y="4537588"/>
                    <a:pt x="1255030" y="4514752"/>
                    <a:pt x="1244808" y="4488930"/>
                  </a:cubicBezTo>
                  <a:cubicBezTo>
                    <a:pt x="1234021" y="4463362"/>
                    <a:pt x="1223205" y="4436067"/>
                    <a:pt x="1214682" y="4423764"/>
                  </a:cubicBezTo>
                  <a:close/>
                  <a:moveTo>
                    <a:pt x="1194154" y="4406663"/>
                  </a:moveTo>
                  <a:cubicBezTo>
                    <a:pt x="1203880" y="4425421"/>
                    <a:pt x="1213889" y="4445255"/>
                    <a:pt x="1223969" y="4465896"/>
                  </a:cubicBezTo>
                  <a:cubicBezTo>
                    <a:pt x="1228952" y="4476231"/>
                    <a:pt x="1234035" y="4486750"/>
                    <a:pt x="1239188" y="4497424"/>
                  </a:cubicBezTo>
                  <a:cubicBezTo>
                    <a:pt x="1241722" y="4502761"/>
                    <a:pt x="1244284" y="4508155"/>
                    <a:pt x="1246847" y="4513563"/>
                  </a:cubicBezTo>
                  <a:cubicBezTo>
                    <a:pt x="1249565" y="4518915"/>
                    <a:pt x="1252538" y="4524195"/>
                    <a:pt x="1255384" y="4529561"/>
                  </a:cubicBezTo>
                  <a:cubicBezTo>
                    <a:pt x="1266723" y="4550995"/>
                    <a:pt x="1278304" y="4572896"/>
                    <a:pt x="1289984" y="4594967"/>
                  </a:cubicBezTo>
                  <a:lnTo>
                    <a:pt x="1298648" y="4611559"/>
                  </a:lnTo>
                  <a:lnTo>
                    <a:pt x="1302980" y="4619869"/>
                  </a:lnTo>
                  <a:lnTo>
                    <a:pt x="1307765" y="4627967"/>
                  </a:lnTo>
                  <a:cubicBezTo>
                    <a:pt x="1314136" y="4638769"/>
                    <a:pt x="1320506" y="4649571"/>
                    <a:pt x="1326863" y="4660345"/>
                  </a:cubicBezTo>
                  <a:cubicBezTo>
                    <a:pt x="1320294" y="4651553"/>
                    <a:pt x="1313895" y="4642747"/>
                    <a:pt x="1307638" y="4633871"/>
                  </a:cubicBezTo>
                  <a:cubicBezTo>
                    <a:pt x="1304537" y="4629426"/>
                    <a:pt x="1301338" y="4625022"/>
                    <a:pt x="1298421" y="4620464"/>
                  </a:cubicBezTo>
                  <a:lnTo>
                    <a:pt x="1290069" y="4606562"/>
                  </a:lnTo>
                  <a:cubicBezTo>
                    <a:pt x="1279026" y="4587903"/>
                    <a:pt x="1268295" y="4568720"/>
                    <a:pt x="1257479" y="4548432"/>
                  </a:cubicBezTo>
                  <a:cubicBezTo>
                    <a:pt x="1252071" y="4538282"/>
                    <a:pt x="1246620" y="4527876"/>
                    <a:pt x="1241156" y="4517117"/>
                  </a:cubicBezTo>
                  <a:cubicBezTo>
                    <a:pt x="1236328" y="4506060"/>
                    <a:pt x="1231359" y="4494706"/>
                    <a:pt x="1226234" y="4482970"/>
                  </a:cubicBezTo>
                  <a:cubicBezTo>
                    <a:pt x="1216112" y="4459427"/>
                    <a:pt x="1205508" y="4434199"/>
                    <a:pt x="1194154" y="4406663"/>
                  </a:cubicBezTo>
                  <a:close/>
                  <a:moveTo>
                    <a:pt x="5616957" y="4389420"/>
                  </a:moveTo>
                  <a:cubicBezTo>
                    <a:pt x="5612555" y="4410514"/>
                    <a:pt x="5602815" y="4417366"/>
                    <a:pt x="5596443" y="4432755"/>
                  </a:cubicBezTo>
                  <a:cubicBezTo>
                    <a:pt x="5588997" y="4433972"/>
                    <a:pt x="5607599" y="4389958"/>
                    <a:pt x="5616957" y="4389420"/>
                  </a:cubicBezTo>
                  <a:close/>
                  <a:moveTo>
                    <a:pt x="1220600" y="4386319"/>
                  </a:moveTo>
                  <a:cubicBezTo>
                    <a:pt x="1224592" y="4393355"/>
                    <a:pt x="1229165" y="4401410"/>
                    <a:pt x="1234205" y="4410273"/>
                  </a:cubicBezTo>
                  <a:cubicBezTo>
                    <a:pt x="1239132" y="4419220"/>
                    <a:pt x="1244242" y="4429102"/>
                    <a:pt x="1249481" y="4439649"/>
                  </a:cubicBezTo>
                  <a:cubicBezTo>
                    <a:pt x="1254719" y="4450196"/>
                    <a:pt x="1260070" y="4461423"/>
                    <a:pt x="1265492" y="4473046"/>
                  </a:cubicBezTo>
                  <a:cubicBezTo>
                    <a:pt x="1268182" y="4478864"/>
                    <a:pt x="1270915" y="4484782"/>
                    <a:pt x="1273675" y="4490742"/>
                  </a:cubicBezTo>
                  <a:cubicBezTo>
                    <a:pt x="1276393" y="4496731"/>
                    <a:pt x="1279097" y="4502790"/>
                    <a:pt x="1282325" y="4508679"/>
                  </a:cubicBezTo>
                  <a:cubicBezTo>
                    <a:pt x="1294656" y="4532378"/>
                    <a:pt x="1307228" y="4556559"/>
                    <a:pt x="1319049" y="4579281"/>
                  </a:cubicBezTo>
                  <a:cubicBezTo>
                    <a:pt x="1325179" y="4590507"/>
                    <a:pt x="1330502" y="4601649"/>
                    <a:pt x="1336873" y="4611531"/>
                  </a:cubicBezTo>
                  <a:cubicBezTo>
                    <a:pt x="1343116" y="4621469"/>
                    <a:pt x="1349133" y="4630742"/>
                    <a:pt x="1354852" y="4639066"/>
                  </a:cubicBezTo>
                  <a:cubicBezTo>
                    <a:pt x="1350053" y="4633673"/>
                    <a:pt x="1344900" y="4627174"/>
                    <a:pt x="1339449" y="4619770"/>
                  </a:cubicBezTo>
                  <a:cubicBezTo>
                    <a:pt x="1336731" y="4616061"/>
                    <a:pt x="1333928" y="4612139"/>
                    <a:pt x="1331068" y="4607992"/>
                  </a:cubicBezTo>
                  <a:cubicBezTo>
                    <a:pt x="1328322" y="4603801"/>
                    <a:pt x="1325745" y="4599285"/>
                    <a:pt x="1322984" y="4594655"/>
                  </a:cubicBezTo>
                  <a:cubicBezTo>
                    <a:pt x="1312098" y="4576053"/>
                    <a:pt x="1300390" y="4554506"/>
                    <a:pt x="1288257" y="4531557"/>
                  </a:cubicBezTo>
                  <a:cubicBezTo>
                    <a:pt x="1285242" y="4525809"/>
                    <a:pt x="1282169" y="4519991"/>
                    <a:pt x="1279083" y="4514101"/>
                  </a:cubicBezTo>
                  <a:cubicBezTo>
                    <a:pt x="1275969" y="4508226"/>
                    <a:pt x="1272854" y="4502280"/>
                    <a:pt x="1270207" y="4496093"/>
                  </a:cubicBezTo>
                  <a:cubicBezTo>
                    <a:pt x="1264671" y="4483805"/>
                    <a:pt x="1259051" y="4471375"/>
                    <a:pt x="1253473" y="4458988"/>
                  </a:cubicBezTo>
                  <a:cubicBezTo>
                    <a:pt x="1247824" y="4446586"/>
                    <a:pt x="1242204" y="4434227"/>
                    <a:pt x="1236668" y="4422080"/>
                  </a:cubicBezTo>
                  <a:cubicBezTo>
                    <a:pt x="1231260" y="4409877"/>
                    <a:pt x="1225088" y="4398183"/>
                    <a:pt x="1220600" y="4386319"/>
                  </a:cubicBezTo>
                  <a:close/>
                  <a:moveTo>
                    <a:pt x="1228038" y="4365077"/>
                  </a:moveTo>
                  <a:cubicBezTo>
                    <a:pt x="1229740" y="4362796"/>
                    <a:pt x="1235489" y="4375556"/>
                    <a:pt x="1242402" y="4391812"/>
                  </a:cubicBezTo>
                  <a:cubicBezTo>
                    <a:pt x="1252637" y="4413118"/>
                    <a:pt x="1264855" y="4440696"/>
                    <a:pt x="1270447" y="4448030"/>
                  </a:cubicBezTo>
                  <a:cubicBezTo>
                    <a:pt x="1269456" y="4453240"/>
                    <a:pt x="1261004" y="4439111"/>
                    <a:pt x="1251533" y="4421372"/>
                  </a:cubicBezTo>
                  <a:cubicBezTo>
                    <a:pt x="1246790" y="4412495"/>
                    <a:pt x="1241807" y="4402727"/>
                    <a:pt x="1237390" y="4394034"/>
                  </a:cubicBezTo>
                  <a:cubicBezTo>
                    <a:pt x="1233200" y="4385243"/>
                    <a:pt x="1230000" y="4377414"/>
                    <a:pt x="1227791" y="4372799"/>
                  </a:cubicBezTo>
                  <a:cubicBezTo>
                    <a:pt x="1227352" y="4368269"/>
                    <a:pt x="1227470" y="4365837"/>
                    <a:pt x="1228038" y="4365077"/>
                  </a:cubicBezTo>
                  <a:close/>
                  <a:moveTo>
                    <a:pt x="1070378" y="4354267"/>
                  </a:moveTo>
                  <a:cubicBezTo>
                    <a:pt x="1077046" y="4352993"/>
                    <a:pt x="1093157" y="4409282"/>
                    <a:pt x="1103492" y="4430716"/>
                  </a:cubicBezTo>
                  <a:cubicBezTo>
                    <a:pt x="1096908" y="4432103"/>
                    <a:pt x="1080798" y="4375659"/>
                    <a:pt x="1070378" y="4354267"/>
                  </a:cubicBezTo>
                  <a:close/>
                  <a:moveTo>
                    <a:pt x="6390587" y="4304689"/>
                  </a:moveTo>
                  <a:cubicBezTo>
                    <a:pt x="6375779" y="4309162"/>
                    <a:pt x="6360419" y="4385738"/>
                    <a:pt x="6372127" y="4369684"/>
                  </a:cubicBezTo>
                  <a:cubicBezTo>
                    <a:pt x="6379759" y="4352214"/>
                    <a:pt x="6385463" y="4328813"/>
                    <a:pt x="6390587" y="4304689"/>
                  </a:cubicBezTo>
                  <a:close/>
                  <a:moveTo>
                    <a:pt x="6390263" y="4243997"/>
                  </a:moveTo>
                  <a:cubicBezTo>
                    <a:pt x="6379023" y="4250467"/>
                    <a:pt x="6378327" y="4283085"/>
                    <a:pt x="6372835" y="4304222"/>
                  </a:cubicBezTo>
                  <a:cubicBezTo>
                    <a:pt x="6377861" y="4296917"/>
                    <a:pt x="6383609" y="4291919"/>
                    <a:pt x="6386511" y="4279333"/>
                  </a:cubicBezTo>
                  <a:cubicBezTo>
                    <a:pt x="6376843" y="4284982"/>
                    <a:pt x="6384983" y="4269876"/>
                    <a:pt x="6390263" y="4243997"/>
                  </a:cubicBezTo>
                  <a:close/>
                  <a:moveTo>
                    <a:pt x="1165812" y="4232148"/>
                  </a:moveTo>
                  <a:cubicBezTo>
                    <a:pt x="1174971" y="4252648"/>
                    <a:pt x="1174278" y="4266550"/>
                    <a:pt x="1180620" y="4285124"/>
                  </a:cubicBezTo>
                  <a:cubicBezTo>
                    <a:pt x="1178624" y="4293179"/>
                    <a:pt x="1157926" y="4237698"/>
                    <a:pt x="1165812" y="4232148"/>
                  </a:cubicBezTo>
                  <a:close/>
                  <a:moveTo>
                    <a:pt x="1043975" y="4177487"/>
                  </a:moveTo>
                  <a:cubicBezTo>
                    <a:pt x="1048760" y="4195014"/>
                    <a:pt x="1055626" y="4212554"/>
                    <a:pt x="1062068" y="4230690"/>
                  </a:cubicBezTo>
                  <a:cubicBezTo>
                    <a:pt x="1068608" y="4248768"/>
                    <a:pt x="1075319" y="4267328"/>
                    <a:pt x="1082171" y="4286285"/>
                  </a:cubicBezTo>
                  <a:cubicBezTo>
                    <a:pt x="1085654" y="4295727"/>
                    <a:pt x="1088952" y="4305340"/>
                    <a:pt x="1092661" y="4314910"/>
                  </a:cubicBezTo>
                  <a:cubicBezTo>
                    <a:pt x="1096668" y="4324381"/>
                    <a:pt x="1100717" y="4333937"/>
                    <a:pt x="1104808" y="4343578"/>
                  </a:cubicBezTo>
                  <a:cubicBezTo>
                    <a:pt x="1112949" y="4362804"/>
                    <a:pt x="1121216" y="4382369"/>
                    <a:pt x="1129612" y="4402203"/>
                  </a:cubicBezTo>
                  <a:cubicBezTo>
                    <a:pt x="1133915" y="4412057"/>
                    <a:pt x="1137709" y="4422165"/>
                    <a:pt x="1142480" y="4431962"/>
                  </a:cubicBezTo>
                  <a:cubicBezTo>
                    <a:pt x="1147237" y="4441758"/>
                    <a:pt x="1152008" y="4451626"/>
                    <a:pt x="1156821" y="4461536"/>
                  </a:cubicBezTo>
                  <a:cubicBezTo>
                    <a:pt x="1166363" y="4481313"/>
                    <a:pt x="1176004" y="4501275"/>
                    <a:pt x="1185702" y="4521378"/>
                  </a:cubicBezTo>
                  <a:lnTo>
                    <a:pt x="1192951" y="4536455"/>
                  </a:lnTo>
                  <a:cubicBezTo>
                    <a:pt x="1195513" y="4541424"/>
                    <a:pt x="1198302" y="4546309"/>
                    <a:pt x="1200963" y="4551250"/>
                  </a:cubicBezTo>
                  <a:cubicBezTo>
                    <a:pt x="1206329" y="4561103"/>
                    <a:pt x="1211709" y="4570971"/>
                    <a:pt x="1217103" y="4580866"/>
                  </a:cubicBezTo>
                  <a:cubicBezTo>
                    <a:pt x="1227791" y="4600616"/>
                    <a:pt x="1238508" y="4620450"/>
                    <a:pt x="1249239" y="4640284"/>
                  </a:cubicBezTo>
                  <a:cubicBezTo>
                    <a:pt x="1260494" y="4659821"/>
                    <a:pt x="1272528" y="4678947"/>
                    <a:pt x="1283995" y="4698229"/>
                  </a:cubicBezTo>
                  <a:cubicBezTo>
                    <a:pt x="1289757" y="4707842"/>
                    <a:pt x="1295519" y="4717455"/>
                    <a:pt x="1301267" y="4727039"/>
                  </a:cubicBezTo>
                  <a:lnTo>
                    <a:pt x="1309832" y="4741394"/>
                  </a:lnTo>
                  <a:lnTo>
                    <a:pt x="1314107" y="4748558"/>
                  </a:lnTo>
                  <a:lnTo>
                    <a:pt x="1318751" y="4755509"/>
                  </a:lnTo>
                  <a:cubicBezTo>
                    <a:pt x="1331025" y="4774026"/>
                    <a:pt x="1343243" y="4792445"/>
                    <a:pt x="1355333" y="4810693"/>
                  </a:cubicBezTo>
                  <a:cubicBezTo>
                    <a:pt x="1367550" y="4828829"/>
                    <a:pt x="1378607" y="4847403"/>
                    <a:pt x="1391618" y="4864448"/>
                  </a:cubicBezTo>
                  <a:cubicBezTo>
                    <a:pt x="1404076" y="4881805"/>
                    <a:pt x="1416379" y="4898935"/>
                    <a:pt x="1428497" y="4915810"/>
                  </a:cubicBezTo>
                  <a:cubicBezTo>
                    <a:pt x="1434485" y="4924276"/>
                    <a:pt x="1440417" y="4932657"/>
                    <a:pt x="1446307" y="4940981"/>
                  </a:cubicBezTo>
                  <a:cubicBezTo>
                    <a:pt x="1452054" y="4949377"/>
                    <a:pt x="1458680" y="4957078"/>
                    <a:pt x="1464697" y="4965063"/>
                  </a:cubicBezTo>
                  <a:cubicBezTo>
                    <a:pt x="1476872" y="4980919"/>
                    <a:pt x="1488792" y="4996449"/>
                    <a:pt x="1500444" y="5011597"/>
                  </a:cubicBezTo>
                  <a:cubicBezTo>
                    <a:pt x="1512024" y="5026788"/>
                    <a:pt x="1522840" y="5041936"/>
                    <a:pt x="1534661" y="5055669"/>
                  </a:cubicBezTo>
                  <a:cubicBezTo>
                    <a:pt x="1450016" y="4957007"/>
                    <a:pt x="1355913" y="4835157"/>
                    <a:pt x="1268677" y="4688064"/>
                  </a:cubicBezTo>
                  <a:cubicBezTo>
                    <a:pt x="1263156" y="4678905"/>
                    <a:pt x="1257606" y="4669674"/>
                    <a:pt x="1252028" y="4660401"/>
                  </a:cubicBezTo>
                  <a:cubicBezTo>
                    <a:pt x="1249282" y="4655743"/>
                    <a:pt x="1246337" y="4651157"/>
                    <a:pt x="1243704" y="4646386"/>
                  </a:cubicBezTo>
                  <a:cubicBezTo>
                    <a:pt x="1241156" y="4641586"/>
                    <a:pt x="1238593" y="4636773"/>
                    <a:pt x="1236017" y="4631945"/>
                  </a:cubicBezTo>
                  <a:cubicBezTo>
                    <a:pt x="1225710" y="4612607"/>
                    <a:pt x="1215290" y="4593056"/>
                    <a:pt x="1204772" y="4573292"/>
                  </a:cubicBezTo>
                  <a:cubicBezTo>
                    <a:pt x="1199491" y="4563382"/>
                    <a:pt x="1194182" y="4553430"/>
                    <a:pt x="1188859" y="4543421"/>
                  </a:cubicBezTo>
                  <a:cubicBezTo>
                    <a:pt x="1183734" y="4533313"/>
                    <a:pt x="1179176" y="4522907"/>
                    <a:pt x="1174263" y="4512558"/>
                  </a:cubicBezTo>
                  <a:cubicBezTo>
                    <a:pt x="1164580" y="4491775"/>
                    <a:pt x="1154797" y="4470809"/>
                    <a:pt x="1144929" y="4449644"/>
                  </a:cubicBezTo>
                  <a:cubicBezTo>
                    <a:pt x="1134524" y="4428635"/>
                    <a:pt x="1126426" y="4406521"/>
                    <a:pt x="1117394" y="4384493"/>
                  </a:cubicBezTo>
                  <a:cubicBezTo>
                    <a:pt x="1108517" y="4362365"/>
                    <a:pt x="1099570" y="4340054"/>
                    <a:pt x="1090552" y="4317586"/>
                  </a:cubicBezTo>
                  <a:cubicBezTo>
                    <a:pt x="1082355" y="4294807"/>
                    <a:pt x="1074823" y="4271604"/>
                    <a:pt x="1066839" y="4248301"/>
                  </a:cubicBezTo>
                  <a:cubicBezTo>
                    <a:pt x="1062903" y="4236636"/>
                    <a:pt x="1058939" y="4224913"/>
                    <a:pt x="1054975" y="4213163"/>
                  </a:cubicBezTo>
                  <a:lnTo>
                    <a:pt x="1049015" y="4195481"/>
                  </a:lnTo>
                  <a:close/>
                  <a:moveTo>
                    <a:pt x="1007124" y="4175449"/>
                  </a:moveTo>
                  <a:cubicBezTo>
                    <a:pt x="1009290" y="4180022"/>
                    <a:pt x="1011683" y="4186081"/>
                    <a:pt x="1014118" y="4192976"/>
                  </a:cubicBezTo>
                  <a:cubicBezTo>
                    <a:pt x="1015293" y="4196444"/>
                    <a:pt x="1016538" y="4200097"/>
                    <a:pt x="1017827" y="4203863"/>
                  </a:cubicBezTo>
                  <a:cubicBezTo>
                    <a:pt x="1019228" y="4207600"/>
                    <a:pt x="1020672" y="4211465"/>
                    <a:pt x="1022131" y="4215344"/>
                  </a:cubicBezTo>
                  <a:cubicBezTo>
                    <a:pt x="1027808" y="4230945"/>
                    <a:pt x="1033159" y="4247240"/>
                    <a:pt x="1036741" y="4259061"/>
                  </a:cubicBezTo>
                  <a:cubicBezTo>
                    <a:pt x="1043890" y="4282689"/>
                    <a:pt x="1044046" y="4288508"/>
                    <a:pt x="1025429" y="4234654"/>
                  </a:cubicBezTo>
                  <a:cubicBezTo>
                    <a:pt x="1022159" y="4224985"/>
                    <a:pt x="1018903" y="4215330"/>
                    <a:pt x="1015604" y="4205561"/>
                  </a:cubicBezTo>
                  <a:cubicBezTo>
                    <a:pt x="1012815" y="4195651"/>
                    <a:pt x="1009998" y="4185642"/>
                    <a:pt x="1007124" y="4175449"/>
                  </a:cubicBezTo>
                  <a:close/>
                  <a:moveTo>
                    <a:pt x="6395161" y="4153660"/>
                  </a:moveTo>
                  <a:cubicBezTo>
                    <a:pt x="6397737" y="4181408"/>
                    <a:pt x="6366067" y="4245979"/>
                    <a:pt x="6380451" y="4248882"/>
                  </a:cubicBezTo>
                  <a:cubicBezTo>
                    <a:pt x="6399677" y="4210233"/>
                    <a:pt x="6399239" y="4145067"/>
                    <a:pt x="6395161" y="4153660"/>
                  </a:cubicBezTo>
                  <a:close/>
                  <a:moveTo>
                    <a:pt x="5941595" y="4125318"/>
                  </a:moveTo>
                  <a:cubicBezTo>
                    <a:pt x="5936399" y="4131406"/>
                    <a:pt x="5934175" y="4130386"/>
                    <a:pt x="5932025" y="4129140"/>
                  </a:cubicBezTo>
                  <a:cubicBezTo>
                    <a:pt x="5928655" y="4149866"/>
                    <a:pt x="5934303" y="4147955"/>
                    <a:pt x="5922271" y="4167138"/>
                  </a:cubicBezTo>
                  <a:cubicBezTo>
                    <a:pt x="5935027" y="4120448"/>
                    <a:pt x="5903243" y="4151806"/>
                    <a:pt x="5895755" y="4182513"/>
                  </a:cubicBezTo>
                  <a:cubicBezTo>
                    <a:pt x="5903653" y="4168965"/>
                    <a:pt x="5902931" y="4175462"/>
                    <a:pt x="5901261" y="4183744"/>
                  </a:cubicBezTo>
                  <a:cubicBezTo>
                    <a:pt x="5899351" y="4191955"/>
                    <a:pt x="5896603" y="4201936"/>
                    <a:pt x="5901671" y="4195580"/>
                  </a:cubicBezTo>
                  <a:cubicBezTo>
                    <a:pt x="5902763" y="4191687"/>
                    <a:pt x="5903653" y="4187383"/>
                    <a:pt x="5904559" y="4183079"/>
                  </a:cubicBezTo>
                  <a:cubicBezTo>
                    <a:pt x="5905367" y="4178733"/>
                    <a:pt x="5905933" y="4174330"/>
                    <a:pt x="5906811" y="4170338"/>
                  </a:cubicBezTo>
                  <a:cubicBezTo>
                    <a:pt x="5908523" y="4162339"/>
                    <a:pt x="5910987" y="4155841"/>
                    <a:pt x="5915759" y="4153986"/>
                  </a:cubicBezTo>
                  <a:cubicBezTo>
                    <a:pt x="5911469" y="4168356"/>
                    <a:pt x="5908947" y="4179908"/>
                    <a:pt x="5906995" y="4188742"/>
                  </a:cubicBezTo>
                  <a:cubicBezTo>
                    <a:pt x="5905197" y="4197633"/>
                    <a:pt x="5905225" y="4204131"/>
                    <a:pt x="5907547" y="4208788"/>
                  </a:cubicBezTo>
                  <a:cubicBezTo>
                    <a:pt x="5910265" y="4200280"/>
                    <a:pt x="5912347" y="4189322"/>
                    <a:pt x="5913903" y="4179016"/>
                  </a:cubicBezTo>
                  <a:cubicBezTo>
                    <a:pt x="5915447" y="4168710"/>
                    <a:pt x="5917443" y="4159309"/>
                    <a:pt x="5921619" y="4154255"/>
                  </a:cubicBezTo>
                  <a:cubicBezTo>
                    <a:pt x="5917399" y="4190342"/>
                    <a:pt x="5937419" y="4141330"/>
                    <a:pt x="5935479" y="4159295"/>
                  </a:cubicBezTo>
                  <a:cubicBezTo>
                    <a:pt x="5939981" y="4135709"/>
                    <a:pt x="5932379" y="4149074"/>
                    <a:pt x="5941595" y="4125318"/>
                  </a:cubicBezTo>
                  <a:close/>
                  <a:moveTo>
                    <a:pt x="158773" y="4105843"/>
                  </a:moveTo>
                  <a:cubicBezTo>
                    <a:pt x="157334" y="4105462"/>
                    <a:pt x="155987" y="4106186"/>
                    <a:pt x="154780" y="4108202"/>
                  </a:cubicBezTo>
                  <a:cubicBezTo>
                    <a:pt x="172278" y="4200011"/>
                    <a:pt x="171443" y="4161504"/>
                    <a:pt x="186364" y="4213078"/>
                  </a:cubicBezTo>
                  <a:cubicBezTo>
                    <a:pt x="183466" y="4165386"/>
                    <a:pt x="168850" y="4108514"/>
                    <a:pt x="158773" y="4105843"/>
                  </a:cubicBezTo>
                  <a:close/>
                  <a:moveTo>
                    <a:pt x="65338" y="4090833"/>
                  </a:moveTo>
                  <a:cubicBezTo>
                    <a:pt x="70957" y="4084601"/>
                    <a:pt x="81859" y="4136944"/>
                    <a:pt x="83668" y="4165398"/>
                  </a:cubicBezTo>
                  <a:cubicBezTo>
                    <a:pt x="78048" y="4164591"/>
                    <a:pt x="69511" y="4109930"/>
                    <a:pt x="63296" y="4097331"/>
                  </a:cubicBezTo>
                  <a:cubicBezTo>
                    <a:pt x="63841" y="4093809"/>
                    <a:pt x="64536" y="4091723"/>
                    <a:pt x="65338" y="4090833"/>
                  </a:cubicBezTo>
                  <a:close/>
                  <a:moveTo>
                    <a:pt x="5986047" y="4031626"/>
                  </a:moveTo>
                  <a:cubicBezTo>
                    <a:pt x="5992447" y="4031980"/>
                    <a:pt x="5993875" y="4046349"/>
                    <a:pt x="6002527" y="4040319"/>
                  </a:cubicBezTo>
                  <a:cubicBezTo>
                    <a:pt x="5997303" y="4060719"/>
                    <a:pt x="5994215" y="4060195"/>
                    <a:pt x="5991243" y="4061922"/>
                  </a:cubicBezTo>
                  <a:cubicBezTo>
                    <a:pt x="5988157" y="4063621"/>
                    <a:pt x="5985919" y="4067670"/>
                    <a:pt x="5979379" y="4096480"/>
                  </a:cubicBezTo>
                  <a:cubicBezTo>
                    <a:pt x="5975741" y="4098023"/>
                    <a:pt x="5977567" y="4086400"/>
                    <a:pt x="5980499" y="4072158"/>
                  </a:cubicBezTo>
                  <a:cubicBezTo>
                    <a:pt x="5982691" y="4057760"/>
                    <a:pt x="5985779" y="4040672"/>
                    <a:pt x="5986047" y="4031626"/>
                  </a:cubicBezTo>
                  <a:close/>
                  <a:moveTo>
                    <a:pt x="6027061" y="4009541"/>
                  </a:moveTo>
                  <a:cubicBezTo>
                    <a:pt x="6022389" y="4029885"/>
                    <a:pt x="6014673" y="4044722"/>
                    <a:pt x="6006151" y="4057761"/>
                  </a:cubicBezTo>
                  <a:cubicBezTo>
                    <a:pt x="6009051" y="4037516"/>
                    <a:pt x="6016343" y="4003935"/>
                    <a:pt x="6027061" y="4009541"/>
                  </a:cubicBezTo>
                  <a:close/>
                  <a:moveTo>
                    <a:pt x="103838" y="3950307"/>
                  </a:moveTo>
                  <a:cubicBezTo>
                    <a:pt x="104689" y="3951411"/>
                    <a:pt x="107739" y="3964019"/>
                    <a:pt x="113964" y="3994860"/>
                  </a:cubicBezTo>
                  <a:cubicBezTo>
                    <a:pt x="118849" y="4018829"/>
                    <a:pt x="122869" y="4023061"/>
                    <a:pt x="129212" y="4069270"/>
                  </a:cubicBezTo>
                  <a:cubicBezTo>
                    <a:pt x="118531" y="4047217"/>
                    <a:pt x="101287" y="3946995"/>
                    <a:pt x="103838" y="3950307"/>
                  </a:cubicBezTo>
                  <a:close/>
                  <a:moveTo>
                    <a:pt x="1078363" y="3947335"/>
                  </a:moveTo>
                  <a:cubicBezTo>
                    <a:pt x="1083969" y="3956933"/>
                    <a:pt x="1089632" y="3973752"/>
                    <a:pt x="1095295" y="3994577"/>
                  </a:cubicBezTo>
                  <a:cubicBezTo>
                    <a:pt x="1098126" y="4004983"/>
                    <a:pt x="1100944" y="4016393"/>
                    <a:pt x="1103761" y="4028399"/>
                  </a:cubicBezTo>
                  <a:cubicBezTo>
                    <a:pt x="1106734" y="4040376"/>
                    <a:pt x="1108942" y="4053103"/>
                    <a:pt x="1112793" y="4065674"/>
                  </a:cubicBezTo>
                  <a:cubicBezTo>
                    <a:pt x="1119815" y="4090973"/>
                    <a:pt x="1126823" y="4117036"/>
                    <a:pt x="1133632" y="4140636"/>
                  </a:cubicBezTo>
                  <a:cubicBezTo>
                    <a:pt x="1137101" y="4152415"/>
                    <a:pt x="1140258" y="4163656"/>
                    <a:pt x="1143826" y="4173736"/>
                  </a:cubicBezTo>
                  <a:cubicBezTo>
                    <a:pt x="1147690" y="4183745"/>
                    <a:pt x="1151442" y="4192735"/>
                    <a:pt x="1155024" y="4200309"/>
                  </a:cubicBezTo>
                  <a:cubicBezTo>
                    <a:pt x="1151371" y="4195807"/>
                    <a:pt x="1147620" y="4189634"/>
                    <a:pt x="1143811" y="4182159"/>
                  </a:cubicBezTo>
                  <a:cubicBezTo>
                    <a:pt x="1139805" y="4174727"/>
                    <a:pt x="1136421" y="4165808"/>
                    <a:pt x="1133095" y="4155884"/>
                  </a:cubicBezTo>
                  <a:cubicBezTo>
                    <a:pt x="1126342" y="4136078"/>
                    <a:pt x="1119560" y="4112379"/>
                    <a:pt x="1112779" y="4087618"/>
                  </a:cubicBezTo>
                  <a:cubicBezTo>
                    <a:pt x="1109537" y="4075202"/>
                    <a:pt x="1105672" y="4062659"/>
                    <a:pt x="1102926" y="4049960"/>
                  </a:cubicBezTo>
                  <a:cubicBezTo>
                    <a:pt x="1100193" y="4037261"/>
                    <a:pt x="1097489" y="4024633"/>
                    <a:pt x="1094856" y="4012443"/>
                  </a:cubicBezTo>
                  <a:cubicBezTo>
                    <a:pt x="1089448" y="3988108"/>
                    <a:pt x="1083983" y="3965470"/>
                    <a:pt x="1078363" y="3947335"/>
                  </a:cubicBezTo>
                  <a:close/>
                  <a:moveTo>
                    <a:pt x="47114" y="3946019"/>
                  </a:moveTo>
                  <a:cubicBezTo>
                    <a:pt x="49068" y="4002379"/>
                    <a:pt x="63083" y="4016253"/>
                    <a:pt x="64626" y="4071508"/>
                  </a:cubicBezTo>
                  <a:cubicBezTo>
                    <a:pt x="56429" y="4055723"/>
                    <a:pt x="47935" y="4003256"/>
                    <a:pt x="39809" y="3974022"/>
                  </a:cubicBezTo>
                  <a:cubicBezTo>
                    <a:pt x="42230" y="3964721"/>
                    <a:pt x="44665" y="3955377"/>
                    <a:pt x="47114" y="3946019"/>
                  </a:cubicBezTo>
                  <a:close/>
                  <a:moveTo>
                    <a:pt x="1088046" y="3921823"/>
                  </a:moveTo>
                  <a:cubicBezTo>
                    <a:pt x="1090467" y="3921809"/>
                    <a:pt x="1092760" y="3928505"/>
                    <a:pt x="1096342" y="3939137"/>
                  </a:cubicBezTo>
                  <a:cubicBezTo>
                    <a:pt x="1099881" y="3949783"/>
                    <a:pt x="1103817" y="3964535"/>
                    <a:pt x="1107682" y="3980972"/>
                  </a:cubicBezTo>
                  <a:cubicBezTo>
                    <a:pt x="1115667" y="4013774"/>
                    <a:pt x="1122051" y="4053612"/>
                    <a:pt x="1128394" y="4080255"/>
                  </a:cubicBezTo>
                  <a:cubicBezTo>
                    <a:pt x="1126299" y="4073941"/>
                    <a:pt x="1124302" y="4067911"/>
                    <a:pt x="1122363" y="4062049"/>
                  </a:cubicBezTo>
                  <a:cubicBezTo>
                    <a:pt x="1120381" y="4056188"/>
                    <a:pt x="1118640" y="4050455"/>
                    <a:pt x="1117309" y="4044693"/>
                  </a:cubicBezTo>
                  <a:cubicBezTo>
                    <a:pt x="1114477" y="4033183"/>
                    <a:pt x="1111717" y="4021900"/>
                    <a:pt x="1108772" y="4009923"/>
                  </a:cubicBezTo>
                  <a:cubicBezTo>
                    <a:pt x="1105898" y="3997904"/>
                    <a:pt x="1102840" y="3985190"/>
                    <a:pt x="1099414" y="3970835"/>
                  </a:cubicBezTo>
                  <a:cubicBezTo>
                    <a:pt x="1097659" y="3963657"/>
                    <a:pt x="1095818" y="3956069"/>
                    <a:pt x="1093836" y="3947957"/>
                  </a:cubicBezTo>
                  <a:cubicBezTo>
                    <a:pt x="1092831" y="3943894"/>
                    <a:pt x="1091798" y="3939718"/>
                    <a:pt x="1090722" y="3935386"/>
                  </a:cubicBezTo>
                  <a:cubicBezTo>
                    <a:pt x="1089745" y="3931039"/>
                    <a:pt x="1088980" y="3926495"/>
                    <a:pt x="1088046" y="3921823"/>
                  </a:cubicBezTo>
                  <a:close/>
                  <a:moveTo>
                    <a:pt x="1056792" y="3814131"/>
                  </a:moveTo>
                  <a:cubicBezTo>
                    <a:pt x="1058275" y="3816629"/>
                    <a:pt x="1061106" y="3825937"/>
                    <a:pt x="1065664" y="3845445"/>
                  </a:cubicBezTo>
                  <a:cubicBezTo>
                    <a:pt x="1065367" y="3856757"/>
                    <a:pt x="1066811" y="3869768"/>
                    <a:pt x="1069529" y="3883939"/>
                  </a:cubicBezTo>
                  <a:cubicBezTo>
                    <a:pt x="1060015" y="3860431"/>
                    <a:pt x="1052342" y="3806638"/>
                    <a:pt x="1056792" y="3814131"/>
                  </a:cubicBezTo>
                  <a:close/>
                  <a:moveTo>
                    <a:pt x="1023631" y="3804985"/>
                  </a:moveTo>
                  <a:cubicBezTo>
                    <a:pt x="1024636" y="3815206"/>
                    <a:pt x="1026646" y="3825640"/>
                    <a:pt x="1028614" y="3836357"/>
                  </a:cubicBezTo>
                  <a:cubicBezTo>
                    <a:pt x="1030568" y="3847074"/>
                    <a:pt x="1032578" y="3858074"/>
                    <a:pt x="1034631" y="3869315"/>
                  </a:cubicBezTo>
                  <a:cubicBezTo>
                    <a:pt x="1038765" y="3891754"/>
                    <a:pt x="1043083" y="3915170"/>
                    <a:pt x="1047528" y="3939294"/>
                  </a:cubicBezTo>
                  <a:cubicBezTo>
                    <a:pt x="1053262" y="3963120"/>
                    <a:pt x="1059151" y="3987612"/>
                    <a:pt x="1065140" y="4012500"/>
                  </a:cubicBezTo>
                  <a:cubicBezTo>
                    <a:pt x="1071213" y="4037318"/>
                    <a:pt x="1076593" y="4062631"/>
                    <a:pt x="1084563" y="4087448"/>
                  </a:cubicBezTo>
                  <a:cubicBezTo>
                    <a:pt x="1091854" y="4112351"/>
                    <a:pt x="1099174" y="4137338"/>
                    <a:pt x="1106422" y="4162127"/>
                  </a:cubicBezTo>
                  <a:cubicBezTo>
                    <a:pt x="1108248" y="4168314"/>
                    <a:pt x="1109919" y="4174514"/>
                    <a:pt x="1111830" y="4180630"/>
                  </a:cubicBezTo>
                  <a:cubicBezTo>
                    <a:pt x="1113939" y="4186690"/>
                    <a:pt x="1116035" y="4192749"/>
                    <a:pt x="1118130" y="4198766"/>
                  </a:cubicBezTo>
                  <a:cubicBezTo>
                    <a:pt x="1122278" y="4210813"/>
                    <a:pt x="1126383" y="4222776"/>
                    <a:pt x="1130461" y="4234612"/>
                  </a:cubicBezTo>
                  <a:cubicBezTo>
                    <a:pt x="1134467" y="4246447"/>
                    <a:pt x="1138445" y="4258155"/>
                    <a:pt x="1142353" y="4269707"/>
                  </a:cubicBezTo>
                  <a:cubicBezTo>
                    <a:pt x="1146402" y="4281203"/>
                    <a:pt x="1149615" y="4292783"/>
                    <a:pt x="1154245" y="4303698"/>
                  </a:cubicBezTo>
                  <a:cubicBezTo>
                    <a:pt x="1162881" y="4325727"/>
                    <a:pt x="1171063" y="4346991"/>
                    <a:pt x="1178680" y="4367250"/>
                  </a:cubicBezTo>
                  <a:cubicBezTo>
                    <a:pt x="1169294" y="4347458"/>
                    <a:pt x="1159837" y="4326959"/>
                    <a:pt x="1150337" y="4305865"/>
                  </a:cubicBezTo>
                  <a:cubicBezTo>
                    <a:pt x="1145297" y="4295402"/>
                    <a:pt x="1141574" y="4284388"/>
                    <a:pt x="1137313" y="4273416"/>
                  </a:cubicBezTo>
                  <a:cubicBezTo>
                    <a:pt x="1133193" y="4262374"/>
                    <a:pt x="1129031" y="4251232"/>
                    <a:pt x="1124840" y="4240005"/>
                  </a:cubicBezTo>
                  <a:cubicBezTo>
                    <a:pt x="1120707" y="4228722"/>
                    <a:pt x="1116558" y="4217354"/>
                    <a:pt x="1112368" y="4205901"/>
                  </a:cubicBezTo>
                  <a:cubicBezTo>
                    <a:pt x="1108361" y="4194391"/>
                    <a:pt x="1103675" y="4182966"/>
                    <a:pt x="1100490" y="4171060"/>
                  </a:cubicBezTo>
                  <a:cubicBezTo>
                    <a:pt x="1093624" y="4147347"/>
                    <a:pt x="1086673" y="4123393"/>
                    <a:pt x="1079707" y="4099312"/>
                  </a:cubicBezTo>
                  <a:cubicBezTo>
                    <a:pt x="1076296" y="4087222"/>
                    <a:pt x="1072869" y="4075103"/>
                    <a:pt x="1069444" y="4062970"/>
                  </a:cubicBezTo>
                  <a:lnTo>
                    <a:pt x="1061317" y="4026020"/>
                  </a:lnTo>
                  <a:cubicBezTo>
                    <a:pt x="1056023" y="4001302"/>
                    <a:pt x="1050714" y="3976584"/>
                    <a:pt x="1045447" y="3951992"/>
                  </a:cubicBezTo>
                  <a:cubicBezTo>
                    <a:pt x="1042517" y="3939732"/>
                    <a:pt x="1041200" y="3927232"/>
                    <a:pt x="1039176" y="3914887"/>
                  </a:cubicBezTo>
                  <a:cubicBezTo>
                    <a:pt x="1037321" y="3902513"/>
                    <a:pt x="1035466" y="3890182"/>
                    <a:pt x="1033626" y="3877908"/>
                  </a:cubicBezTo>
                  <a:cubicBezTo>
                    <a:pt x="1031814" y="3865634"/>
                    <a:pt x="1030016" y="3853417"/>
                    <a:pt x="1028218" y="3841270"/>
                  </a:cubicBezTo>
                  <a:cubicBezTo>
                    <a:pt x="1026533" y="3829094"/>
                    <a:pt x="1024395" y="3817075"/>
                    <a:pt x="1023631" y="3804985"/>
                  </a:cubicBezTo>
                  <a:close/>
                  <a:moveTo>
                    <a:pt x="987672" y="3775085"/>
                  </a:moveTo>
                  <a:cubicBezTo>
                    <a:pt x="990178" y="3788761"/>
                    <a:pt x="992669" y="3802408"/>
                    <a:pt x="995175" y="3816056"/>
                  </a:cubicBezTo>
                  <a:cubicBezTo>
                    <a:pt x="997922" y="3829661"/>
                    <a:pt x="1001319" y="3843181"/>
                    <a:pt x="1004236" y="3856743"/>
                  </a:cubicBezTo>
                  <a:cubicBezTo>
                    <a:pt x="1010267" y="3883868"/>
                    <a:pt x="1016029" y="3911050"/>
                    <a:pt x="1021593" y="3938458"/>
                  </a:cubicBezTo>
                  <a:cubicBezTo>
                    <a:pt x="1028006" y="3965739"/>
                    <a:pt x="1035367" y="3993063"/>
                    <a:pt x="1042021" y="4020881"/>
                  </a:cubicBezTo>
                  <a:cubicBezTo>
                    <a:pt x="1045362" y="4034769"/>
                    <a:pt x="1048746" y="4048771"/>
                    <a:pt x="1052144" y="4062900"/>
                  </a:cubicBezTo>
                  <a:cubicBezTo>
                    <a:pt x="1055909" y="4076929"/>
                    <a:pt x="1060298" y="4090945"/>
                    <a:pt x="1064347" y="4105173"/>
                  </a:cubicBezTo>
                  <a:cubicBezTo>
                    <a:pt x="1072771" y="4133544"/>
                    <a:pt x="1080514" y="4162651"/>
                    <a:pt x="1089618" y="4192126"/>
                  </a:cubicBezTo>
                  <a:cubicBezTo>
                    <a:pt x="1099528" y="4221332"/>
                    <a:pt x="1109692" y="4251246"/>
                    <a:pt x="1120154" y="4282038"/>
                  </a:cubicBezTo>
                  <a:cubicBezTo>
                    <a:pt x="1122830" y="4289697"/>
                    <a:pt x="1125180" y="4297526"/>
                    <a:pt x="1128167" y="4305199"/>
                  </a:cubicBezTo>
                  <a:cubicBezTo>
                    <a:pt x="1131211" y="4312858"/>
                    <a:pt x="1134283" y="4320574"/>
                    <a:pt x="1137384" y="4328332"/>
                  </a:cubicBezTo>
                  <a:cubicBezTo>
                    <a:pt x="1143556" y="4343848"/>
                    <a:pt x="1149828" y="4359605"/>
                    <a:pt x="1156199" y="4375603"/>
                  </a:cubicBezTo>
                  <a:cubicBezTo>
                    <a:pt x="1159370" y="4383587"/>
                    <a:pt x="1162583" y="4391642"/>
                    <a:pt x="1165811" y="4399755"/>
                  </a:cubicBezTo>
                  <a:cubicBezTo>
                    <a:pt x="1169053" y="4407867"/>
                    <a:pt x="1172140" y="4416092"/>
                    <a:pt x="1176061" y="4424091"/>
                  </a:cubicBezTo>
                  <a:cubicBezTo>
                    <a:pt x="1183522" y="4440201"/>
                    <a:pt x="1191096" y="4456581"/>
                    <a:pt x="1198797" y="4473244"/>
                  </a:cubicBezTo>
                  <a:cubicBezTo>
                    <a:pt x="1197750" y="4462853"/>
                    <a:pt x="1192285" y="4450097"/>
                    <a:pt x="1185929" y="4436846"/>
                  </a:cubicBezTo>
                  <a:cubicBezTo>
                    <a:pt x="1182701" y="4430235"/>
                    <a:pt x="1179374" y="4423454"/>
                    <a:pt x="1176160" y="4416842"/>
                  </a:cubicBezTo>
                  <a:cubicBezTo>
                    <a:pt x="1173046" y="4410188"/>
                    <a:pt x="1170667" y="4403478"/>
                    <a:pt x="1168629" y="4397263"/>
                  </a:cubicBezTo>
                  <a:cubicBezTo>
                    <a:pt x="1177066" y="4414690"/>
                    <a:pt x="1188618" y="4435289"/>
                    <a:pt x="1199618" y="4458648"/>
                  </a:cubicBezTo>
                  <a:cubicBezTo>
                    <a:pt x="1205225" y="4470285"/>
                    <a:pt x="1210944" y="4482531"/>
                    <a:pt x="1216734" y="4495174"/>
                  </a:cubicBezTo>
                  <a:cubicBezTo>
                    <a:pt x="1222695" y="4507745"/>
                    <a:pt x="1227975" y="4521039"/>
                    <a:pt x="1234941" y="4533837"/>
                  </a:cubicBezTo>
                  <a:cubicBezTo>
                    <a:pt x="1248149" y="4559688"/>
                    <a:pt x="1261726" y="4586261"/>
                    <a:pt x="1274949" y="4612154"/>
                  </a:cubicBezTo>
                  <a:cubicBezTo>
                    <a:pt x="1278318" y="4618581"/>
                    <a:pt x="1281461" y="4625051"/>
                    <a:pt x="1284972" y="4631266"/>
                  </a:cubicBezTo>
                  <a:cubicBezTo>
                    <a:pt x="1288624" y="4637410"/>
                    <a:pt x="1292249" y="4643484"/>
                    <a:pt x="1295816" y="4649472"/>
                  </a:cubicBezTo>
                  <a:cubicBezTo>
                    <a:pt x="1302994" y="4661421"/>
                    <a:pt x="1310058" y="4672959"/>
                    <a:pt x="1316939" y="4683874"/>
                  </a:cubicBezTo>
                  <a:cubicBezTo>
                    <a:pt x="1310568" y="4681354"/>
                    <a:pt x="1309903" y="4694195"/>
                    <a:pt x="1324782" y="4715090"/>
                  </a:cubicBezTo>
                  <a:cubicBezTo>
                    <a:pt x="1309237" y="4691009"/>
                    <a:pt x="1292291" y="4664097"/>
                    <a:pt x="1274128" y="4634820"/>
                  </a:cubicBezTo>
                  <a:cubicBezTo>
                    <a:pt x="1257564" y="4604778"/>
                    <a:pt x="1240065" y="4572273"/>
                    <a:pt x="1221590" y="4537900"/>
                  </a:cubicBezTo>
                  <a:cubicBezTo>
                    <a:pt x="1216777" y="4529391"/>
                    <a:pt x="1212714" y="4520416"/>
                    <a:pt x="1208495" y="4511384"/>
                  </a:cubicBezTo>
                  <a:cubicBezTo>
                    <a:pt x="1204262" y="4502337"/>
                    <a:pt x="1199987" y="4493192"/>
                    <a:pt x="1195669" y="4483947"/>
                  </a:cubicBezTo>
                  <a:cubicBezTo>
                    <a:pt x="1187033" y="4465415"/>
                    <a:pt x="1178213" y="4446487"/>
                    <a:pt x="1169237" y="4427248"/>
                  </a:cubicBezTo>
                  <a:cubicBezTo>
                    <a:pt x="1164509" y="4417692"/>
                    <a:pt x="1160856" y="4407654"/>
                    <a:pt x="1156765" y="4397674"/>
                  </a:cubicBezTo>
                  <a:cubicBezTo>
                    <a:pt x="1152744" y="4387664"/>
                    <a:pt x="1148695" y="4377570"/>
                    <a:pt x="1144618" y="4367406"/>
                  </a:cubicBezTo>
                  <a:cubicBezTo>
                    <a:pt x="1136449" y="4347047"/>
                    <a:pt x="1128167" y="4326421"/>
                    <a:pt x="1119801" y="4305596"/>
                  </a:cubicBezTo>
                  <a:cubicBezTo>
                    <a:pt x="1112538" y="4284360"/>
                    <a:pt x="1105205" y="4262912"/>
                    <a:pt x="1097815" y="4241336"/>
                  </a:cubicBezTo>
                  <a:cubicBezTo>
                    <a:pt x="1094120" y="4230520"/>
                    <a:pt x="1090396" y="4219676"/>
                    <a:pt x="1086687" y="4208803"/>
                  </a:cubicBezTo>
                  <a:cubicBezTo>
                    <a:pt x="1082992" y="4197916"/>
                    <a:pt x="1078986" y="4187058"/>
                    <a:pt x="1076097" y="4175902"/>
                  </a:cubicBezTo>
                  <a:cubicBezTo>
                    <a:pt x="1069755" y="4153675"/>
                    <a:pt x="1063399" y="4131378"/>
                    <a:pt x="1057042" y="4109080"/>
                  </a:cubicBezTo>
                  <a:lnTo>
                    <a:pt x="1047415" y="4075570"/>
                  </a:lnTo>
                  <a:cubicBezTo>
                    <a:pt x="1045688" y="4070007"/>
                    <a:pt x="1044315" y="4064372"/>
                    <a:pt x="1043083" y="4058709"/>
                  </a:cubicBezTo>
                  <a:lnTo>
                    <a:pt x="1039176" y="4041763"/>
                  </a:lnTo>
                  <a:cubicBezTo>
                    <a:pt x="1033909" y="4019154"/>
                    <a:pt x="1028657" y="3996602"/>
                    <a:pt x="1023433" y="3974177"/>
                  </a:cubicBezTo>
                  <a:cubicBezTo>
                    <a:pt x="1020913" y="3962936"/>
                    <a:pt x="1017897" y="3951795"/>
                    <a:pt x="1015788" y="3940554"/>
                  </a:cubicBezTo>
                  <a:cubicBezTo>
                    <a:pt x="1013749" y="3929285"/>
                    <a:pt x="1011725" y="3918058"/>
                    <a:pt x="1009701" y="3906888"/>
                  </a:cubicBezTo>
                  <a:cubicBezTo>
                    <a:pt x="1001730" y="3862137"/>
                    <a:pt x="992429" y="3818236"/>
                    <a:pt x="987672" y="3775085"/>
                  </a:cubicBezTo>
                  <a:close/>
                  <a:moveTo>
                    <a:pt x="97316" y="3727647"/>
                  </a:moveTo>
                  <a:cubicBezTo>
                    <a:pt x="98615" y="3728592"/>
                    <a:pt x="99666" y="3732266"/>
                    <a:pt x="100586" y="3737696"/>
                  </a:cubicBezTo>
                  <a:cubicBezTo>
                    <a:pt x="102795" y="3748568"/>
                    <a:pt x="104663" y="3766491"/>
                    <a:pt x="106589" y="3783777"/>
                  </a:cubicBezTo>
                  <a:cubicBezTo>
                    <a:pt x="100855" y="3788392"/>
                    <a:pt x="95546" y="3779049"/>
                    <a:pt x="92559" y="3733972"/>
                  </a:cubicBezTo>
                  <a:cubicBezTo>
                    <a:pt x="94470" y="3728486"/>
                    <a:pt x="96017" y="3726702"/>
                    <a:pt x="97316" y="3727647"/>
                  </a:cubicBezTo>
                  <a:close/>
                  <a:moveTo>
                    <a:pt x="64896" y="3712439"/>
                  </a:moveTo>
                  <a:cubicBezTo>
                    <a:pt x="66014" y="3736081"/>
                    <a:pt x="68832" y="3759582"/>
                    <a:pt x="71394" y="3783168"/>
                  </a:cubicBezTo>
                  <a:cubicBezTo>
                    <a:pt x="66977" y="3778114"/>
                    <a:pt x="67430" y="3789312"/>
                    <a:pt x="64839" y="3803710"/>
                  </a:cubicBezTo>
                  <a:cubicBezTo>
                    <a:pt x="70913" y="3831458"/>
                    <a:pt x="77737" y="3863878"/>
                    <a:pt x="82437" y="3900446"/>
                  </a:cubicBezTo>
                  <a:cubicBezTo>
                    <a:pt x="83470" y="3909606"/>
                    <a:pt x="84858" y="3918978"/>
                    <a:pt x="86188" y="3928618"/>
                  </a:cubicBezTo>
                  <a:cubicBezTo>
                    <a:pt x="87448" y="3938259"/>
                    <a:pt x="88553" y="3948155"/>
                    <a:pt x="89430" y="3958306"/>
                  </a:cubicBezTo>
                  <a:cubicBezTo>
                    <a:pt x="91200" y="3978607"/>
                    <a:pt x="92149" y="3999942"/>
                    <a:pt x="91894" y="4022296"/>
                  </a:cubicBezTo>
                  <a:cubicBezTo>
                    <a:pt x="83371" y="3952516"/>
                    <a:pt x="83824" y="3961038"/>
                    <a:pt x="71281" y="3911970"/>
                  </a:cubicBezTo>
                  <a:cubicBezTo>
                    <a:pt x="73263" y="3839485"/>
                    <a:pt x="63509" y="3798146"/>
                    <a:pt x="54080" y="3758294"/>
                  </a:cubicBezTo>
                  <a:cubicBezTo>
                    <a:pt x="55255" y="3740385"/>
                    <a:pt x="58865" y="3724501"/>
                    <a:pt x="64896" y="3712439"/>
                  </a:cubicBezTo>
                  <a:close/>
                  <a:moveTo>
                    <a:pt x="82055" y="3707301"/>
                  </a:moveTo>
                  <a:cubicBezTo>
                    <a:pt x="84476" y="3715922"/>
                    <a:pt x="85481" y="3729046"/>
                    <a:pt x="86571" y="3744548"/>
                  </a:cubicBezTo>
                  <a:cubicBezTo>
                    <a:pt x="87718" y="3760050"/>
                    <a:pt x="88057" y="3777959"/>
                    <a:pt x="87449" y="3796193"/>
                  </a:cubicBezTo>
                  <a:cubicBezTo>
                    <a:pt x="79237" y="3796293"/>
                    <a:pt x="80979" y="3729159"/>
                    <a:pt x="82055" y="3707301"/>
                  </a:cubicBezTo>
                  <a:close/>
                  <a:moveTo>
                    <a:pt x="975157" y="3662295"/>
                  </a:moveTo>
                  <a:cubicBezTo>
                    <a:pt x="978286" y="3659860"/>
                    <a:pt x="979418" y="3671568"/>
                    <a:pt x="980140" y="3686107"/>
                  </a:cubicBezTo>
                  <a:cubicBezTo>
                    <a:pt x="981004" y="3700632"/>
                    <a:pt x="982731" y="3717919"/>
                    <a:pt x="984586" y="3726781"/>
                  </a:cubicBezTo>
                  <a:cubicBezTo>
                    <a:pt x="975143" y="3727305"/>
                    <a:pt x="977847" y="3695026"/>
                    <a:pt x="975157" y="3662295"/>
                  </a:cubicBezTo>
                  <a:close/>
                  <a:moveTo>
                    <a:pt x="60406" y="3661240"/>
                  </a:moveTo>
                  <a:cubicBezTo>
                    <a:pt x="63356" y="3662730"/>
                    <a:pt x="65674" y="3670895"/>
                    <a:pt x="66594" y="3693908"/>
                  </a:cubicBezTo>
                  <a:cubicBezTo>
                    <a:pt x="62772" y="3688797"/>
                    <a:pt x="59969" y="3672403"/>
                    <a:pt x="52650" y="3704059"/>
                  </a:cubicBezTo>
                  <a:cubicBezTo>
                    <a:pt x="51913" y="3692350"/>
                    <a:pt x="51163" y="3680331"/>
                    <a:pt x="50427" y="3668623"/>
                  </a:cubicBezTo>
                  <a:cubicBezTo>
                    <a:pt x="53875" y="3664935"/>
                    <a:pt x="57456" y="3659750"/>
                    <a:pt x="60406" y="3661240"/>
                  </a:cubicBezTo>
                  <a:close/>
                  <a:moveTo>
                    <a:pt x="886155" y="3642466"/>
                  </a:moveTo>
                  <a:lnTo>
                    <a:pt x="903734" y="3808283"/>
                  </a:lnTo>
                  <a:cubicBezTo>
                    <a:pt x="901157" y="3787402"/>
                    <a:pt x="898510" y="3765954"/>
                    <a:pt x="895806" y="3743996"/>
                  </a:cubicBezTo>
                  <a:cubicBezTo>
                    <a:pt x="894447" y="3732996"/>
                    <a:pt x="893074" y="3721883"/>
                    <a:pt x="891686" y="3710642"/>
                  </a:cubicBezTo>
                  <a:cubicBezTo>
                    <a:pt x="891078" y="3705021"/>
                    <a:pt x="890143" y="3699387"/>
                    <a:pt x="889761" y="3693681"/>
                  </a:cubicBezTo>
                  <a:cubicBezTo>
                    <a:pt x="889365" y="3687976"/>
                    <a:pt x="888968" y="3682257"/>
                    <a:pt x="888558" y="3676495"/>
                  </a:cubicBezTo>
                  <a:close/>
                  <a:moveTo>
                    <a:pt x="153255" y="3629324"/>
                  </a:moveTo>
                  <a:cubicBezTo>
                    <a:pt x="152042" y="3627495"/>
                    <a:pt x="150395" y="3629984"/>
                    <a:pt x="147914" y="3640804"/>
                  </a:cubicBezTo>
                  <a:cubicBezTo>
                    <a:pt x="150306" y="3672290"/>
                    <a:pt x="150773" y="3725520"/>
                    <a:pt x="158008" y="3708277"/>
                  </a:cubicBezTo>
                  <a:cubicBezTo>
                    <a:pt x="155530" y="3683828"/>
                    <a:pt x="164393" y="3676423"/>
                    <a:pt x="163317" y="3654098"/>
                  </a:cubicBezTo>
                  <a:cubicBezTo>
                    <a:pt x="156638" y="3679167"/>
                    <a:pt x="156896" y="3634811"/>
                    <a:pt x="153255" y="3629324"/>
                  </a:cubicBezTo>
                  <a:close/>
                  <a:moveTo>
                    <a:pt x="74919" y="3589697"/>
                  </a:moveTo>
                  <a:cubicBezTo>
                    <a:pt x="76505" y="3631446"/>
                    <a:pt x="82536" y="3679850"/>
                    <a:pt x="79577" y="3714053"/>
                  </a:cubicBezTo>
                  <a:cubicBezTo>
                    <a:pt x="69964" y="3713345"/>
                    <a:pt x="80950" y="3587503"/>
                    <a:pt x="67317" y="3609743"/>
                  </a:cubicBezTo>
                  <a:cubicBezTo>
                    <a:pt x="67402" y="3589202"/>
                    <a:pt x="70842" y="3605794"/>
                    <a:pt x="74919" y="3589697"/>
                  </a:cubicBezTo>
                  <a:close/>
                  <a:moveTo>
                    <a:pt x="97868" y="3583511"/>
                  </a:moveTo>
                  <a:cubicBezTo>
                    <a:pt x="102766" y="3619612"/>
                    <a:pt x="87080" y="3623208"/>
                    <a:pt x="90563" y="3657029"/>
                  </a:cubicBezTo>
                  <a:cubicBezTo>
                    <a:pt x="81474" y="3655670"/>
                    <a:pt x="90124" y="3593520"/>
                    <a:pt x="97868" y="3583511"/>
                  </a:cubicBezTo>
                  <a:close/>
                  <a:moveTo>
                    <a:pt x="6386467" y="3561978"/>
                  </a:moveTo>
                  <a:cubicBezTo>
                    <a:pt x="6385831" y="3598546"/>
                    <a:pt x="6388563" y="3615478"/>
                    <a:pt x="6390659" y="3635977"/>
                  </a:cubicBezTo>
                  <a:cubicBezTo>
                    <a:pt x="6381203" y="3647487"/>
                    <a:pt x="6388309" y="3562219"/>
                    <a:pt x="6378003" y="3578740"/>
                  </a:cubicBezTo>
                  <a:cubicBezTo>
                    <a:pt x="6378979" y="3561511"/>
                    <a:pt x="6381697" y="3575484"/>
                    <a:pt x="6386467" y="3561978"/>
                  </a:cubicBezTo>
                  <a:close/>
                  <a:moveTo>
                    <a:pt x="43717" y="3526061"/>
                  </a:moveTo>
                  <a:cubicBezTo>
                    <a:pt x="50343" y="3520766"/>
                    <a:pt x="54023" y="3531752"/>
                    <a:pt x="55156" y="3551685"/>
                  </a:cubicBezTo>
                  <a:cubicBezTo>
                    <a:pt x="55510" y="3561652"/>
                    <a:pt x="56175" y="3573884"/>
                    <a:pt x="56005" y="3587461"/>
                  </a:cubicBezTo>
                  <a:cubicBezTo>
                    <a:pt x="55878" y="3601037"/>
                    <a:pt x="55227" y="3615987"/>
                    <a:pt x="54038" y="3631404"/>
                  </a:cubicBezTo>
                  <a:cubicBezTo>
                    <a:pt x="51022" y="3589230"/>
                    <a:pt x="50994" y="3570033"/>
                    <a:pt x="43717" y="3526061"/>
                  </a:cubicBezTo>
                  <a:close/>
                  <a:moveTo>
                    <a:pt x="90205" y="3520892"/>
                  </a:moveTo>
                  <a:cubicBezTo>
                    <a:pt x="92024" y="3523378"/>
                    <a:pt x="93415" y="3528814"/>
                    <a:pt x="96140" y="3525056"/>
                  </a:cubicBezTo>
                  <a:cubicBezTo>
                    <a:pt x="94456" y="3532262"/>
                    <a:pt x="92941" y="3538717"/>
                    <a:pt x="90959" y="3547212"/>
                  </a:cubicBezTo>
                  <a:cubicBezTo>
                    <a:pt x="89939" y="3551459"/>
                    <a:pt x="88793" y="3556201"/>
                    <a:pt x="87448" y="3561822"/>
                  </a:cubicBezTo>
                  <a:cubicBezTo>
                    <a:pt x="86244" y="3567414"/>
                    <a:pt x="84843" y="3573855"/>
                    <a:pt x="83201" y="3581500"/>
                  </a:cubicBezTo>
                  <a:cubicBezTo>
                    <a:pt x="82833" y="3573629"/>
                    <a:pt x="82153" y="3565757"/>
                    <a:pt x="82040" y="3557914"/>
                  </a:cubicBezTo>
                  <a:cubicBezTo>
                    <a:pt x="81927" y="3550071"/>
                    <a:pt x="81813" y="3542228"/>
                    <a:pt x="81700" y="3534428"/>
                  </a:cubicBezTo>
                  <a:cubicBezTo>
                    <a:pt x="86139" y="3518869"/>
                    <a:pt x="88386" y="3518405"/>
                    <a:pt x="90205" y="3520892"/>
                  </a:cubicBezTo>
                  <a:close/>
                  <a:moveTo>
                    <a:pt x="935086" y="3501840"/>
                  </a:moveTo>
                  <a:cubicBezTo>
                    <a:pt x="935346" y="3500235"/>
                    <a:pt x="935428" y="3528704"/>
                    <a:pt x="935375" y="3551161"/>
                  </a:cubicBezTo>
                  <a:cubicBezTo>
                    <a:pt x="935361" y="3554899"/>
                    <a:pt x="935347" y="3558480"/>
                    <a:pt x="935347" y="3561722"/>
                  </a:cubicBezTo>
                  <a:cubicBezTo>
                    <a:pt x="935503" y="3564964"/>
                    <a:pt x="935630" y="3567881"/>
                    <a:pt x="935743" y="3570287"/>
                  </a:cubicBezTo>
                  <a:cubicBezTo>
                    <a:pt x="935970" y="3575115"/>
                    <a:pt x="936083" y="3577932"/>
                    <a:pt x="936012" y="3577423"/>
                  </a:cubicBezTo>
                  <a:cubicBezTo>
                    <a:pt x="935984" y="3576913"/>
                    <a:pt x="935743" y="3573076"/>
                    <a:pt x="935205" y="3564568"/>
                  </a:cubicBezTo>
                  <a:cubicBezTo>
                    <a:pt x="934894" y="3556060"/>
                    <a:pt x="935050" y="3542879"/>
                    <a:pt x="934951" y="3523682"/>
                  </a:cubicBezTo>
                  <a:cubicBezTo>
                    <a:pt x="934951" y="3520723"/>
                    <a:pt x="934696" y="3517934"/>
                    <a:pt x="934766" y="3514806"/>
                  </a:cubicBezTo>
                  <a:cubicBezTo>
                    <a:pt x="934894" y="3506251"/>
                    <a:pt x="935000" y="3502375"/>
                    <a:pt x="935086" y="3501840"/>
                  </a:cubicBezTo>
                  <a:close/>
                  <a:moveTo>
                    <a:pt x="74775" y="3486027"/>
                  </a:moveTo>
                  <a:cubicBezTo>
                    <a:pt x="77088" y="3485134"/>
                    <a:pt x="78649" y="3489331"/>
                    <a:pt x="78387" y="3505860"/>
                  </a:cubicBezTo>
                  <a:cubicBezTo>
                    <a:pt x="72739" y="3496204"/>
                    <a:pt x="73347" y="3524632"/>
                    <a:pt x="64259" y="3538916"/>
                  </a:cubicBezTo>
                  <a:cubicBezTo>
                    <a:pt x="63211" y="3521601"/>
                    <a:pt x="66651" y="3512174"/>
                    <a:pt x="66651" y="3496743"/>
                  </a:cubicBezTo>
                  <a:cubicBezTo>
                    <a:pt x="69398" y="3492906"/>
                    <a:pt x="72463" y="3486922"/>
                    <a:pt x="74775" y="3486027"/>
                  </a:cubicBezTo>
                  <a:close/>
                  <a:moveTo>
                    <a:pt x="144548" y="3463460"/>
                  </a:moveTo>
                  <a:cubicBezTo>
                    <a:pt x="143438" y="3462550"/>
                    <a:pt x="141816" y="3465036"/>
                    <a:pt x="139193" y="3474132"/>
                  </a:cubicBezTo>
                  <a:cubicBezTo>
                    <a:pt x="139334" y="3485571"/>
                    <a:pt x="139462" y="3497265"/>
                    <a:pt x="139603" y="3508746"/>
                  </a:cubicBezTo>
                  <a:cubicBezTo>
                    <a:pt x="141430" y="3511422"/>
                    <a:pt x="153378" y="3505179"/>
                    <a:pt x="153803" y="3476510"/>
                  </a:cubicBezTo>
                  <a:cubicBezTo>
                    <a:pt x="146583" y="3499476"/>
                    <a:pt x="147875" y="3466190"/>
                    <a:pt x="144548" y="3463460"/>
                  </a:cubicBezTo>
                  <a:close/>
                  <a:moveTo>
                    <a:pt x="962359" y="3448296"/>
                  </a:moveTo>
                  <a:cubicBezTo>
                    <a:pt x="969084" y="3454100"/>
                    <a:pt x="970457" y="3488035"/>
                    <a:pt x="970655" y="3527505"/>
                  </a:cubicBezTo>
                  <a:cubicBezTo>
                    <a:pt x="970655" y="3537373"/>
                    <a:pt x="970655" y="3547594"/>
                    <a:pt x="970655" y="3557801"/>
                  </a:cubicBezTo>
                  <a:cubicBezTo>
                    <a:pt x="970726" y="3568009"/>
                    <a:pt x="971589" y="3578216"/>
                    <a:pt x="972057" y="3588069"/>
                  </a:cubicBezTo>
                  <a:cubicBezTo>
                    <a:pt x="973203" y="3607762"/>
                    <a:pt x="974534" y="3626010"/>
                    <a:pt x="976445" y="3639941"/>
                  </a:cubicBezTo>
                  <a:cubicBezTo>
                    <a:pt x="972566" y="3628842"/>
                    <a:pt x="969310" y="3596663"/>
                    <a:pt x="966507" y="3559387"/>
                  </a:cubicBezTo>
                  <a:cubicBezTo>
                    <a:pt x="965459" y="3522111"/>
                    <a:pt x="964624" y="3479753"/>
                    <a:pt x="962359" y="3448296"/>
                  </a:cubicBezTo>
                  <a:close/>
                  <a:moveTo>
                    <a:pt x="822473" y="3433133"/>
                  </a:moveTo>
                  <a:cubicBezTo>
                    <a:pt x="827895" y="3468214"/>
                    <a:pt x="824143" y="3562204"/>
                    <a:pt x="833459" y="3547126"/>
                  </a:cubicBezTo>
                  <a:cubicBezTo>
                    <a:pt x="829084" y="3513333"/>
                    <a:pt x="831802" y="3440382"/>
                    <a:pt x="822473" y="3433133"/>
                  </a:cubicBezTo>
                  <a:close/>
                  <a:moveTo>
                    <a:pt x="966225" y="3305634"/>
                  </a:moveTo>
                  <a:cubicBezTo>
                    <a:pt x="973263" y="3303731"/>
                    <a:pt x="968766" y="3390289"/>
                    <a:pt x="967824" y="3429892"/>
                  </a:cubicBezTo>
                  <a:cubicBezTo>
                    <a:pt x="955847" y="3428858"/>
                    <a:pt x="968334" y="3317315"/>
                    <a:pt x="962459" y="3312260"/>
                  </a:cubicBezTo>
                  <a:cubicBezTo>
                    <a:pt x="963979" y="3307983"/>
                    <a:pt x="965220" y="3305907"/>
                    <a:pt x="966225" y="3305634"/>
                  </a:cubicBezTo>
                  <a:close/>
                  <a:moveTo>
                    <a:pt x="6540177" y="3279936"/>
                  </a:moveTo>
                  <a:lnTo>
                    <a:pt x="6551143" y="3388029"/>
                  </a:lnTo>
                  <a:cubicBezTo>
                    <a:pt x="6552771" y="3405642"/>
                    <a:pt x="6552603" y="3423507"/>
                    <a:pt x="6553183" y="3442209"/>
                  </a:cubicBezTo>
                  <a:cubicBezTo>
                    <a:pt x="6553651" y="3460910"/>
                    <a:pt x="6554231" y="3480433"/>
                    <a:pt x="6555165" y="3501456"/>
                  </a:cubicBezTo>
                  <a:cubicBezTo>
                    <a:pt x="6546373" y="3511819"/>
                    <a:pt x="6547121" y="3433024"/>
                    <a:pt x="6548153" y="3408370"/>
                  </a:cubicBezTo>
                  <a:lnTo>
                    <a:pt x="6548539" y="3402817"/>
                  </a:lnTo>
                  <a:lnTo>
                    <a:pt x="6548935" y="3407071"/>
                  </a:lnTo>
                  <a:cubicBezTo>
                    <a:pt x="6548903" y="3402510"/>
                    <a:pt x="6548793" y="3400780"/>
                    <a:pt x="6548649" y="3401218"/>
                  </a:cubicBezTo>
                  <a:lnTo>
                    <a:pt x="6548539" y="3402817"/>
                  </a:lnTo>
                  <a:lnTo>
                    <a:pt x="6546027" y="3375912"/>
                  </a:lnTo>
                  <a:cubicBezTo>
                    <a:pt x="6543351" y="3351838"/>
                    <a:pt x="6539865" y="3322035"/>
                    <a:pt x="6539547" y="3291771"/>
                  </a:cubicBezTo>
                  <a:close/>
                  <a:moveTo>
                    <a:pt x="6540229" y="3278925"/>
                  </a:moveTo>
                  <a:lnTo>
                    <a:pt x="6540177" y="3279936"/>
                  </a:lnTo>
                  <a:lnTo>
                    <a:pt x="6540171" y="3279883"/>
                  </a:lnTo>
                  <a:close/>
                  <a:moveTo>
                    <a:pt x="6541523" y="3254571"/>
                  </a:moveTo>
                  <a:lnTo>
                    <a:pt x="6541613" y="3256467"/>
                  </a:lnTo>
                  <a:lnTo>
                    <a:pt x="6540229" y="3278925"/>
                  </a:lnTo>
                  <a:close/>
                  <a:moveTo>
                    <a:pt x="59488" y="3249870"/>
                  </a:moveTo>
                  <a:cubicBezTo>
                    <a:pt x="58016" y="3273994"/>
                    <a:pt x="40121" y="3369300"/>
                    <a:pt x="55581" y="3345205"/>
                  </a:cubicBezTo>
                  <a:cubicBezTo>
                    <a:pt x="40248" y="3429057"/>
                    <a:pt x="51673" y="3295116"/>
                    <a:pt x="45713" y="3299632"/>
                  </a:cubicBezTo>
                  <a:cubicBezTo>
                    <a:pt x="47341" y="3277094"/>
                    <a:pt x="52339" y="3261296"/>
                    <a:pt x="59488" y="3249870"/>
                  </a:cubicBezTo>
                  <a:close/>
                  <a:moveTo>
                    <a:pt x="6541067" y="3244838"/>
                  </a:moveTo>
                  <a:lnTo>
                    <a:pt x="6541943" y="3246684"/>
                  </a:lnTo>
                  <a:lnTo>
                    <a:pt x="6541523" y="3254571"/>
                  </a:lnTo>
                  <a:close/>
                  <a:moveTo>
                    <a:pt x="76271" y="3239322"/>
                  </a:moveTo>
                  <a:cubicBezTo>
                    <a:pt x="78933" y="3242530"/>
                    <a:pt x="76016" y="3273217"/>
                    <a:pt x="82408" y="3257969"/>
                  </a:cubicBezTo>
                  <a:cubicBezTo>
                    <a:pt x="81431" y="3298671"/>
                    <a:pt x="71068" y="3320614"/>
                    <a:pt x="69596" y="3360170"/>
                  </a:cubicBezTo>
                  <a:cubicBezTo>
                    <a:pt x="57775" y="3371142"/>
                    <a:pt x="83725" y="3251541"/>
                    <a:pt x="66495" y="3290077"/>
                  </a:cubicBezTo>
                  <a:cubicBezTo>
                    <a:pt x="66396" y="3272692"/>
                    <a:pt x="70346" y="3263576"/>
                    <a:pt x="71196" y="3247988"/>
                  </a:cubicBezTo>
                  <a:cubicBezTo>
                    <a:pt x="73875" y="3240234"/>
                    <a:pt x="75383" y="3238251"/>
                    <a:pt x="76271" y="3239322"/>
                  </a:cubicBezTo>
                  <a:close/>
                  <a:moveTo>
                    <a:pt x="148420" y="3236506"/>
                  </a:moveTo>
                  <a:cubicBezTo>
                    <a:pt x="143745" y="3234774"/>
                    <a:pt x="138861" y="3241439"/>
                    <a:pt x="141076" y="3248425"/>
                  </a:cubicBezTo>
                  <a:cubicBezTo>
                    <a:pt x="148069" y="3232740"/>
                    <a:pt x="140778" y="3286692"/>
                    <a:pt x="141840" y="3300128"/>
                  </a:cubicBezTo>
                  <a:cubicBezTo>
                    <a:pt x="150419" y="3284102"/>
                    <a:pt x="148990" y="3268232"/>
                    <a:pt x="154511" y="3274956"/>
                  </a:cubicBezTo>
                  <a:cubicBezTo>
                    <a:pt x="157562" y="3248361"/>
                    <a:pt x="153096" y="3238236"/>
                    <a:pt x="148420" y="3236506"/>
                  </a:cubicBezTo>
                  <a:close/>
                  <a:moveTo>
                    <a:pt x="14508" y="3219803"/>
                  </a:moveTo>
                  <a:cubicBezTo>
                    <a:pt x="16663" y="3218494"/>
                    <a:pt x="18058" y="3220969"/>
                    <a:pt x="16210" y="3239522"/>
                  </a:cubicBezTo>
                  <a:cubicBezTo>
                    <a:pt x="13407" y="3247224"/>
                    <a:pt x="13393" y="3240867"/>
                    <a:pt x="13577" y="3233789"/>
                  </a:cubicBezTo>
                  <a:cubicBezTo>
                    <a:pt x="934" y="3303741"/>
                    <a:pt x="22128" y="3291294"/>
                    <a:pt x="0" y="3350119"/>
                  </a:cubicBezTo>
                  <a:cubicBezTo>
                    <a:pt x="9584" y="3295741"/>
                    <a:pt x="1614" y="3264341"/>
                    <a:pt x="8239" y="3222777"/>
                  </a:cubicBezTo>
                  <a:cubicBezTo>
                    <a:pt x="9436" y="3226201"/>
                    <a:pt x="12352" y="3221111"/>
                    <a:pt x="14508" y="3219803"/>
                  </a:cubicBezTo>
                  <a:close/>
                  <a:moveTo>
                    <a:pt x="6522007" y="3215241"/>
                  </a:moveTo>
                  <a:cubicBezTo>
                    <a:pt x="6529187" y="3248780"/>
                    <a:pt x="6530843" y="3305224"/>
                    <a:pt x="6533335" y="3367304"/>
                  </a:cubicBezTo>
                  <a:cubicBezTo>
                    <a:pt x="6533703" y="3382833"/>
                    <a:pt x="6534779" y="3398703"/>
                    <a:pt x="6534467" y="3414715"/>
                  </a:cubicBezTo>
                  <a:cubicBezTo>
                    <a:pt x="6534199" y="3430713"/>
                    <a:pt x="6533929" y="3446838"/>
                    <a:pt x="6533659" y="3462807"/>
                  </a:cubicBezTo>
                  <a:cubicBezTo>
                    <a:pt x="6533193" y="3494703"/>
                    <a:pt x="6532739" y="3526033"/>
                    <a:pt x="6532315" y="3554743"/>
                  </a:cubicBezTo>
                  <a:cubicBezTo>
                    <a:pt x="6529935" y="3553908"/>
                    <a:pt x="6527531" y="3553441"/>
                    <a:pt x="6524033" y="3561992"/>
                  </a:cubicBezTo>
                  <a:cubicBezTo>
                    <a:pt x="6525689" y="3523244"/>
                    <a:pt x="6526907" y="3483859"/>
                    <a:pt x="6521669" y="3435838"/>
                  </a:cubicBezTo>
                  <a:cubicBezTo>
                    <a:pt x="6525535" y="3423210"/>
                    <a:pt x="6526667" y="3435328"/>
                    <a:pt x="6529923" y="3428320"/>
                  </a:cubicBezTo>
                  <a:cubicBezTo>
                    <a:pt x="6528607" y="3417179"/>
                    <a:pt x="6529441" y="3408473"/>
                    <a:pt x="6530799" y="3401422"/>
                  </a:cubicBezTo>
                  <a:cubicBezTo>
                    <a:pt x="6528039" y="3389842"/>
                    <a:pt x="6526979" y="3397614"/>
                    <a:pt x="6525859" y="3406079"/>
                  </a:cubicBezTo>
                  <a:cubicBezTo>
                    <a:pt x="6524401" y="3414573"/>
                    <a:pt x="6522787" y="3423763"/>
                    <a:pt x="6520267" y="3415084"/>
                  </a:cubicBezTo>
                  <a:cubicBezTo>
                    <a:pt x="6525335" y="3381375"/>
                    <a:pt x="6534947" y="3312713"/>
                    <a:pt x="6524189" y="3268925"/>
                  </a:cubicBezTo>
                  <a:cubicBezTo>
                    <a:pt x="6515581" y="3284894"/>
                    <a:pt x="6521103" y="3318135"/>
                    <a:pt x="6524839" y="3349493"/>
                  </a:cubicBezTo>
                  <a:cubicBezTo>
                    <a:pt x="6516869" y="3356175"/>
                    <a:pt x="6514747" y="3330212"/>
                    <a:pt x="6514123" y="3283069"/>
                  </a:cubicBezTo>
                  <a:cubicBezTo>
                    <a:pt x="6517831" y="3272804"/>
                    <a:pt x="6521485" y="3262653"/>
                    <a:pt x="6525179" y="3252419"/>
                  </a:cubicBezTo>
                  <a:cubicBezTo>
                    <a:pt x="6522831" y="3247294"/>
                    <a:pt x="6520395" y="3242070"/>
                    <a:pt x="6518115" y="3227545"/>
                  </a:cubicBezTo>
                  <a:cubicBezTo>
                    <a:pt x="6520903" y="3228379"/>
                    <a:pt x="6523665" y="3229101"/>
                    <a:pt x="6522007" y="3215241"/>
                  </a:cubicBezTo>
                  <a:close/>
                  <a:moveTo>
                    <a:pt x="1048930" y="3207242"/>
                  </a:moveTo>
                  <a:cubicBezTo>
                    <a:pt x="1051138" y="3211121"/>
                    <a:pt x="1050756" y="3228988"/>
                    <a:pt x="1049666" y="3250719"/>
                  </a:cubicBezTo>
                  <a:cubicBezTo>
                    <a:pt x="1049043" y="3261577"/>
                    <a:pt x="1048378" y="3273427"/>
                    <a:pt x="1047712" y="3284993"/>
                  </a:cubicBezTo>
                  <a:cubicBezTo>
                    <a:pt x="1047189" y="3296574"/>
                    <a:pt x="1046070" y="3307787"/>
                    <a:pt x="1046594" y="3317612"/>
                  </a:cubicBezTo>
                  <a:cubicBezTo>
                    <a:pt x="1044980" y="3321859"/>
                    <a:pt x="1044216" y="3320442"/>
                    <a:pt x="1043876" y="3316521"/>
                  </a:cubicBezTo>
                  <a:cubicBezTo>
                    <a:pt x="1043706" y="3314567"/>
                    <a:pt x="1043649" y="3311992"/>
                    <a:pt x="1043635" y="3309187"/>
                  </a:cubicBezTo>
                  <a:cubicBezTo>
                    <a:pt x="1043819" y="3306413"/>
                    <a:pt x="1044003" y="3303412"/>
                    <a:pt x="1044187" y="3300595"/>
                  </a:cubicBezTo>
                  <a:cubicBezTo>
                    <a:pt x="1045023" y="3289353"/>
                    <a:pt x="1045745" y="3280987"/>
                    <a:pt x="1041596" y="3301091"/>
                  </a:cubicBezTo>
                  <a:cubicBezTo>
                    <a:pt x="1033683" y="3291138"/>
                    <a:pt x="1050445" y="3238827"/>
                    <a:pt x="1048930" y="3207242"/>
                  </a:cubicBezTo>
                  <a:close/>
                  <a:moveTo>
                    <a:pt x="974181" y="3193440"/>
                  </a:moveTo>
                  <a:cubicBezTo>
                    <a:pt x="981217" y="3187027"/>
                    <a:pt x="972128" y="3234891"/>
                    <a:pt x="972609" y="3250379"/>
                  </a:cubicBezTo>
                  <a:cubicBezTo>
                    <a:pt x="964936" y="3250705"/>
                    <a:pt x="969452" y="3220069"/>
                    <a:pt x="974181" y="3193440"/>
                  </a:cubicBezTo>
                  <a:close/>
                  <a:moveTo>
                    <a:pt x="6507779" y="3165650"/>
                  </a:moveTo>
                  <a:cubicBezTo>
                    <a:pt x="6509621" y="3173237"/>
                    <a:pt x="6508659" y="3177783"/>
                    <a:pt x="6507595" y="3182071"/>
                  </a:cubicBezTo>
                  <a:cubicBezTo>
                    <a:pt x="6506237" y="3192816"/>
                    <a:pt x="6510003" y="3205262"/>
                    <a:pt x="6513005" y="3220168"/>
                  </a:cubicBezTo>
                  <a:cubicBezTo>
                    <a:pt x="6515935" y="3235061"/>
                    <a:pt x="6518625" y="3252391"/>
                    <a:pt x="6512935" y="3272734"/>
                  </a:cubicBezTo>
                  <a:cubicBezTo>
                    <a:pt x="6510795" y="3247308"/>
                    <a:pt x="6508885" y="3237879"/>
                    <a:pt x="6507963" y="3228365"/>
                  </a:cubicBezTo>
                  <a:cubicBezTo>
                    <a:pt x="6506831" y="3218866"/>
                    <a:pt x="6505715" y="3209366"/>
                    <a:pt x="6502061" y="3184097"/>
                  </a:cubicBezTo>
                  <a:cubicBezTo>
                    <a:pt x="6503943" y="3178008"/>
                    <a:pt x="6505883" y="3171779"/>
                    <a:pt x="6507779" y="3165650"/>
                  </a:cubicBezTo>
                  <a:close/>
                  <a:moveTo>
                    <a:pt x="835965" y="3141369"/>
                  </a:moveTo>
                  <a:cubicBezTo>
                    <a:pt x="833077" y="3143479"/>
                    <a:pt x="830854" y="3147202"/>
                    <a:pt x="829509" y="3152001"/>
                  </a:cubicBezTo>
                  <a:cubicBezTo>
                    <a:pt x="828207" y="3156814"/>
                    <a:pt x="827499" y="3162661"/>
                    <a:pt x="827031" y="3168933"/>
                  </a:cubicBezTo>
                  <a:cubicBezTo>
                    <a:pt x="826083" y="3181476"/>
                    <a:pt x="826111" y="3195675"/>
                    <a:pt x="824328" y="3206747"/>
                  </a:cubicBezTo>
                  <a:cubicBezTo>
                    <a:pt x="830274" y="3194742"/>
                    <a:pt x="831675" y="3208121"/>
                    <a:pt x="834280" y="3192222"/>
                  </a:cubicBezTo>
                  <a:cubicBezTo>
                    <a:pt x="829566" y="3193468"/>
                    <a:pt x="829212" y="3185568"/>
                    <a:pt x="830358" y="3174935"/>
                  </a:cubicBezTo>
                  <a:cubicBezTo>
                    <a:pt x="831618" y="3164318"/>
                    <a:pt x="833869" y="3150910"/>
                    <a:pt x="835965" y="3141369"/>
                  </a:cubicBezTo>
                  <a:close/>
                  <a:moveTo>
                    <a:pt x="6865585" y="3120686"/>
                  </a:moveTo>
                  <a:lnTo>
                    <a:pt x="6865725" y="3121631"/>
                  </a:lnTo>
                  <a:cubicBezTo>
                    <a:pt x="6868793" y="3144666"/>
                    <a:pt x="6868885" y="3151026"/>
                    <a:pt x="6867481" y="3139683"/>
                  </a:cubicBezTo>
                  <a:close/>
                  <a:moveTo>
                    <a:pt x="160443" y="3113720"/>
                  </a:moveTo>
                  <a:cubicBezTo>
                    <a:pt x="158418" y="3129081"/>
                    <a:pt x="155912" y="3127609"/>
                    <a:pt x="153463" y="3126052"/>
                  </a:cubicBezTo>
                  <a:cubicBezTo>
                    <a:pt x="144318" y="3176875"/>
                    <a:pt x="164619" y="3112206"/>
                    <a:pt x="160754" y="3142403"/>
                  </a:cubicBezTo>
                  <a:cubicBezTo>
                    <a:pt x="150108" y="3166611"/>
                    <a:pt x="164449" y="3151039"/>
                    <a:pt x="161122" y="3170859"/>
                  </a:cubicBezTo>
                  <a:cubicBezTo>
                    <a:pt x="157654" y="3177045"/>
                    <a:pt x="156181" y="3187592"/>
                    <a:pt x="153180" y="3194898"/>
                  </a:cubicBezTo>
                  <a:cubicBezTo>
                    <a:pt x="158277" y="3165592"/>
                    <a:pt x="148763" y="3158825"/>
                    <a:pt x="144771" y="3190409"/>
                  </a:cubicBezTo>
                  <a:cubicBezTo>
                    <a:pt x="152628" y="3179310"/>
                    <a:pt x="149457" y="3212211"/>
                    <a:pt x="154638" y="3211687"/>
                  </a:cubicBezTo>
                  <a:cubicBezTo>
                    <a:pt x="159154" y="3169599"/>
                    <a:pt x="163897" y="3196016"/>
                    <a:pt x="167026" y="3170208"/>
                  </a:cubicBezTo>
                  <a:cubicBezTo>
                    <a:pt x="159112" y="3173761"/>
                    <a:pt x="168314" y="3110209"/>
                    <a:pt x="160443" y="3113720"/>
                  </a:cubicBezTo>
                  <a:close/>
                  <a:moveTo>
                    <a:pt x="6701469" y="3074391"/>
                  </a:moveTo>
                  <a:lnTo>
                    <a:pt x="6703053" y="3079030"/>
                  </a:lnTo>
                  <a:cubicBezTo>
                    <a:pt x="6705117" y="3087257"/>
                    <a:pt x="6706901" y="3096519"/>
                    <a:pt x="6708671" y="3106586"/>
                  </a:cubicBezTo>
                  <a:cubicBezTo>
                    <a:pt x="6712111" y="3126745"/>
                    <a:pt x="6714999" y="3150203"/>
                    <a:pt x="6717731" y="3175388"/>
                  </a:cubicBezTo>
                  <a:cubicBezTo>
                    <a:pt x="6719033" y="3187988"/>
                    <a:pt x="6720393" y="3201014"/>
                    <a:pt x="6721767" y="3214278"/>
                  </a:cubicBezTo>
                  <a:cubicBezTo>
                    <a:pt x="6722389" y="3220918"/>
                    <a:pt x="6723223" y="3227601"/>
                    <a:pt x="6723677" y="3234340"/>
                  </a:cubicBezTo>
                  <a:cubicBezTo>
                    <a:pt x="6724087" y="3241092"/>
                    <a:pt x="6724483" y="3247874"/>
                    <a:pt x="6724895" y="3254683"/>
                  </a:cubicBezTo>
                  <a:cubicBezTo>
                    <a:pt x="6726579" y="3281908"/>
                    <a:pt x="6728519" y="3309316"/>
                    <a:pt x="6731207" y="3335463"/>
                  </a:cubicBezTo>
                  <a:cubicBezTo>
                    <a:pt x="6720393" y="3311099"/>
                    <a:pt x="6717775" y="3274136"/>
                    <a:pt x="6715395" y="3231252"/>
                  </a:cubicBezTo>
                  <a:cubicBezTo>
                    <a:pt x="6711303" y="3188541"/>
                    <a:pt x="6707339" y="3139826"/>
                    <a:pt x="6696339" y="3092852"/>
                  </a:cubicBezTo>
                  <a:close/>
                  <a:moveTo>
                    <a:pt x="6700667" y="3072046"/>
                  </a:moveTo>
                  <a:lnTo>
                    <a:pt x="6701861" y="3072976"/>
                  </a:lnTo>
                  <a:lnTo>
                    <a:pt x="6701469" y="3074391"/>
                  </a:lnTo>
                  <a:close/>
                  <a:moveTo>
                    <a:pt x="6571495" y="3065325"/>
                  </a:moveTo>
                  <a:cubicBezTo>
                    <a:pt x="6575473" y="3063477"/>
                    <a:pt x="6578165" y="3097231"/>
                    <a:pt x="6582063" y="3098303"/>
                  </a:cubicBezTo>
                  <a:cubicBezTo>
                    <a:pt x="6584783" y="3118435"/>
                    <a:pt x="6582899" y="3133370"/>
                    <a:pt x="6578099" y="3144923"/>
                  </a:cubicBezTo>
                  <a:cubicBezTo>
                    <a:pt x="6587499" y="3157295"/>
                    <a:pt x="6591605" y="3187577"/>
                    <a:pt x="6594903" y="3226242"/>
                  </a:cubicBezTo>
                  <a:cubicBezTo>
                    <a:pt x="6596985" y="3245537"/>
                    <a:pt x="6596857" y="3267099"/>
                    <a:pt x="6597863" y="3289566"/>
                  </a:cubicBezTo>
                  <a:cubicBezTo>
                    <a:pt x="6598711" y="3312034"/>
                    <a:pt x="6599887" y="3335463"/>
                    <a:pt x="6602039" y="3358780"/>
                  </a:cubicBezTo>
                  <a:cubicBezTo>
                    <a:pt x="6595895" y="3345487"/>
                    <a:pt x="6592711" y="3297679"/>
                    <a:pt x="6588787" y="3242338"/>
                  </a:cubicBezTo>
                  <a:cubicBezTo>
                    <a:pt x="6582531" y="3187196"/>
                    <a:pt x="6576343" y="3124338"/>
                    <a:pt x="6566999" y="3081570"/>
                  </a:cubicBezTo>
                  <a:cubicBezTo>
                    <a:pt x="6568703" y="3070512"/>
                    <a:pt x="6570171" y="3065941"/>
                    <a:pt x="6571495" y="3065325"/>
                  </a:cubicBezTo>
                  <a:close/>
                  <a:moveTo>
                    <a:pt x="191872" y="3058903"/>
                  </a:moveTo>
                  <a:cubicBezTo>
                    <a:pt x="188361" y="3064977"/>
                    <a:pt x="184878" y="3071023"/>
                    <a:pt x="181381" y="3077081"/>
                  </a:cubicBezTo>
                  <a:cubicBezTo>
                    <a:pt x="173396" y="3139953"/>
                    <a:pt x="188686" y="3112914"/>
                    <a:pt x="172972" y="3169272"/>
                  </a:cubicBezTo>
                  <a:cubicBezTo>
                    <a:pt x="182953" y="3140519"/>
                    <a:pt x="194377" y="3115490"/>
                    <a:pt x="201484" y="3080635"/>
                  </a:cubicBezTo>
                  <a:cubicBezTo>
                    <a:pt x="181395" y="3135509"/>
                    <a:pt x="191843" y="3091550"/>
                    <a:pt x="191872" y="3058903"/>
                  </a:cubicBezTo>
                  <a:close/>
                  <a:moveTo>
                    <a:pt x="6695759" y="3057687"/>
                  </a:moveTo>
                  <a:lnTo>
                    <a:pt x="6700667" y="3072046"/>
                  </a:lnTo>
                  <a:lnTo>
                    <a:pt x="6697121" y="3069286"/>
                  </a:lnTo>
                  <a:cubicBezTo>
                    <a:pt x="6695733" y="3068410"/>
                    <a:pt x="6694909" y="3066216"/>
                    <a:pt x="6695759" y="3057687"/>
                  </a:cubicBezTo>
                  <a:close/>
                  <a:moveTo>
                    <a:pt x="50016" y="3044749"/>
                  </a:moveTo>
                  <a:cubicBezTo>
                    <a:pt x="61455" y="3029459"/>
                    <a:pt x="49861" y="3092669"/>
                    <a:pt x="45628" y="3122315"/>
                  </a:cubicBezTo>
                  <a:cubicBezTo>
                    <a:pt x="38705" y="3132041"/>
                    <a:pt x="49733" y="3070684"/>
                    <a:pt x="39540" y="3093363"/>
                  </a:cubicBezTo>
                  <a:cubicBezTo>
                    <a:pt x="42980" y="3076997"/>
                    <a:pt x="48799" y="3066337"/>
                    <a:pt x="50016" y="3044749"/>
                  </a:cubicBezTo>
                  <a:close/>
                  <a:moveTo>
                    <a:pt x="999932" y="2987723"/>
                  </a:moveTo>
                  <a:cubicBezTo>
                    <a:pt x="1012730" y="2979922"/>
                    <a:pt x="991055" y="3051797"/>
                    <a:pt x="990319" y="3083850"/>
                  </a:cubicBezTo>
                  <a:cubicBezTo>
                    <a:pt x="986695" y="3088662"/>
                    <a:pt x="988252" y="3069012"/>
                    <a:pt x="990758" y="3045866"/>
                  </a:cubicBezTo>
                  <a:cubicBezTo>
                    <a:pt x="994396" y="3022930"/>
                    <a:pt x="999295" y="2996612"/>
                    <a:pt x="999932" y="2987723"/>
                  </a:cubicBezTo>
                  <a:close/>
                  <a:moveTo>
                    <a:pt x="6738387" y="2979086"/>
                  </a:moveTo>
                  <a:cubicBezTo>
                    <a:pt x="6742987" y="3002459"/>
                    <a:pt x="6748663" y="3027079"/>
                    <a:pt x="6752727" y="3049971"/>
                  </a:cubicBezTo>
                  <a:cubicBezTo>
                    <a:pt x="6754963" y="3061383"/>
                    <a:pt x="6755899" y="3072481"/>
                    <a:pt x="6756407" y="3082717"/>
                  </a:cubicBezTo>
                  <a:cubicBezTo>
                    <a:pt x="6756875" y="3092953"/>
                    <a:pt x="6756649" y="3102367"/>
                    <a:pt x="6755417" y="3110536"/>
                  </a:cubicBezTo>
                  <a:cubicBezTo>
                    <a:pt x="6752317" y="3066748"/>
                    <a:pt x="6734833" y="3011874"/>
                    <a:pt x="6738387" y="2979086"/>
                  </a:cubicBezTo>
                  <a:close/>
                  <a:moveTo>
                    <a:pt x="976899" y="2951507"/>
                  </a:moveTo>
                  <a:cubicBezTo>
                    <a:pt x="981571" y="2957170"/>
                    <a:pt x="977621" y="2983970"/>
                    <a:pt x="971590" y="3015739"/>
                  </a:cubicBezTo>
                  <a:cubicBezTo>
                    <a:pt x="970033" y="3023667"/>
                    <a:pt x="968419" y="3031920"/>
                    <a:pt x="966776" y="3040244"/>
                  </a:cubicBezTo>
                  <a:cubicBezTo>
                    <a:pt x="965545" y="3048640"/>
                    <a:pt x="964313" y="3057119"/>
                    <a:pt x="963110" y="3065387"/>
                  </a:cubicBezTo>
                  <a:cubicBezTo>
                    <a:pt x="960731" y="3081923"/>
                    <a:pt x="958622" y="3097679"/>
                    <a:pt x="957489" y="3110578"/>
                  </a:cubicBezTo>
                  <a:cubicBezTo>
                    <a:pt x="954984" y="3104404"/>
                    <a:pt x="957843" y="3078937"/>
                    <a:pt x="961751" y="3047747"/>
                  </a:cubicBezTo>
                  <a:cubicBezTo>
                    <a:pt x="962543" y="3039919"/>
                    <a:pt x="964171" y="3031877"/>
                    <a:pt x="965630" y="3023667"/>
                  </a:cubicBezTo>
                  <a:cubicBezTo>
                    <a:pt x="967074" y="3015442"/>
                    <a:pt x="968532" y="3007088"/>
                    <a:pt x="969976" y="2998807"/>
                  </a:cubicBezTo>
                  <a:cubicBezTo>
                    <a:pt x="972779" y="2982228"/>
                    <a:pt x="975299" y="2965905"/>
                    <a:pt x="976899" y="2951507"/>
                  </a:cubicBezTo>
                  <a:close/>
                  <a:moveTo>
                    <a:pt x="163260" y="2947006"/>
                  </a:moveTo>
                  <a:cubicBezTo>
                    <a:pt x="161615" y="2944090"/>
                    <a:pt x="158404" y="2947027"/>
                    <a:pt x="152486" y="2959676"/>
                  </a:cubicBezTo>
                  <a:cubicBezTo>
                    <a:pt x="155318" y="2971115"/>
                    <a:pt x="153251" y="2988940"/>
                    <a:pt x="149584" y="3011662"/>
                  </a:cubicBezTo>
                  <a:cubicBezTo>
                    <a:pt x="147815" y="3023044"/>
                    <a:pt x="145351" y="3035602"/>
                    <a:pt x="143440" y="3049278"/>
                  </a:cubicBezTo>
                  <a:cubicBezTo>
                    <a:pt x="141755" y="3062982"/>
                    <a:pt x="140127" y="3077719"/>
                    <a:pt x="138952" y="3093278"/>
                  </a:cubicBezTo>
                  <a:cubicBezTo>
                    <a:pt x="144020" y="3082703"/>
                    <a:pt x="148565" y="3061778"/>
                    <a:pt x="153053" y="3045709"/>
                  </a:cubicBezTo>
                  <a:cubicBezTo>
                    <a:pt x="158121" y="3029711"/>
                    <a:pt x="162779" y="3018528"/>
                    <a:pt x="166559" y="3027149"/>
                  </a:cubicBezTo>
                  <a:cubicBezTo>
                    <a:pt x="159031" y="3017190"/>
                    <a:pt x="168194" y="2955754"/>
                    <a:pt x="163260" y="2947006"/>
                  </a:cubicBezTo>
                  <a:close/>
                  <a:moveTo>
                    <a:pt x="6550847" y="2927894"/>
                  </a:moveTo>
                  <a:cubicBezTo>
                    <a:pt x="6563007" y="2971980"/>
                    <a:pt x="6562725" y="3004597"/>
                    <a:pt x="6574999" y="3049759"/>
                  </a:cubicBezTo>
                  <a:cubicBezTo>
                    <a:pt x="6574035" y="3079559"/>
                    <a:pt x="6561011" y="3028254"/>
                    <a:pt x="6566363" y="3064723"/>
                  </a:cubicBezTo>
                  <a:cubicBezTo>
                    <a:pt x="6558663" y="3073331"/>
                    <a:pt x="6561393" y="3028736"/>
                    <a:pt x="6566561" y="3024730"/>
                  </a:cubicBezTo>
                  <a:cubicBezTo>
                    <a:pt x="6561903" y="3017169"/>
                    <a:pt x="6556509" y="2991701"/>
                    <a:pt x="6552645" y="3001964"/>
                  </a:cubicBezTo>
                  <a:cubicBezTo>
                    <a:pt x="6550491" y="2986265"/>
                    <a:pt x="6549927" y="2972376"/>
                    <a:pt x="6552715" y="2961730"/>
                  </a:cubicBezTo>
                  <a:cubicBezTo>
                    <a:pt x="6547619" y="2944232"/>
                    <a:pt x="6545411" y="2990328"/>
                    <a:pt x="6538799" y="2939235"/>
                  </a:cubicBezTo>
                  <a:cubicBezTo>
                    <a:pt x="6539819" y="2925488"/>
                    <a:pt x="6542607" y="2932453"/>
                    <a:pt x="6545183" y="2938003"/>
                  </a:cubicBezTo>
                  <a:cubicBezTo>
                    <a:pt x="6547449" y="2943594"/>
                    <a:pt x="6550251" y="2947629"/>
                    <a:pt x="6550847" y="2927894"/>
                  </a:cubicBezTo>
                  <a:close/>
                  <a:moveTo>
                    <a:pt x="61668" y="2895943"/>
                  </a:moveTo>
                  <a:cubicBezTo>
                    <a:pt x="52197" y="2934989"/>
                    <a:pt x="48318" y="2946414"/>
                    <a:pt x="38960" y="2951198"/>
                  </a:cubicBezTo>
                  <a:cubicBezTo>
                    <a:pt x="40687" y="2939152"/>
                    <a:pt x="42428" y="2927117"/>
                    <a:pt x="44156" y="2915028"/>
                  </a:cubicBezTo>
                  <a:cubicBezTo>
                    <a:pt x="47199" y="2917902"/>
                    <a:pt x="52183" y="2914080"/>
                    <a:pt x="61668" y="2895943"/>
                  </a:cubicBezTo>
                  <a:close/>
                  <a:moveTo>
                    <a:pt x="6569123" y="2883965"/>
                  </a:moveTo>
                  <a:cubicBezTo>
                    <a:pt x="6573143" y="2884970"/>
                    <a:pt x="6579683" y="2907224"/>
                    <a:pt x="6584527" y="2935101"/>
                  </a:cubicBezTo>
                  <a:cubicBezTo>
                    <a:pt x="6588715" y="2963102"/>
                    <a:pt x="6591915" y="2996556"/>
                    <a:pt x="6592215" y="3019391"/>
                  </a:cubicBezTo>
                  <a:cubicBezTo>
                    <a:pt x="6589199" y="3035149"/>
                    <a:pt x="6583307" y="2984862"/>
                    <a:pt x="6579075" y="2973070"/>
                  </a:cubicBezTo>
                  <a:cubicBezTo>
                    <a:pt x="6583889" y="2977245"/>
                    <a:pt x="6582403" y="2966940"/>
                    <a:pt x="6583719" y="2953576"/>
                  </a:cubicBezTo>
                  <a:cubicBezTo>
                    <a:pt x="6561705" y="2917021"/>
                    <a:pt x="6583677" y="2950404"/>
                    <a:pt x="6569123" y="2883965"/>
                  </a:cubicBezTo>
                  <a:close/>
                  <a:moveTo>
                    <a:pt x="1026604" y="2883781"/>
                  </a:moveTo>
                  <a:cubicBezTo>
                    <a:pt x="1023603" y="2896776"/>
                    <a:pt x="1020417" y="2909674"/>
                    <a:pt x="1017586" y="2922627"/>
                  </a:cubicBezTo>
                  <a:lnTo>
                    <a:pt x="1010507" y="2961828"/>
                  </a:lnTo>
                  <a:cubicBezTo>
                    <a:pt x="1003868" y="2972446"/>
                    <a:pt x="1004788" y="2954297"/>
                    <a:pt x="1008695" y="2932665"/>
                  </a:cubicBezTo>
                  <a:cubicBezTo>
                    <a:pt x="1009729" y="2927286"/>
                    <a:pt x="1010691" y="2921609"/>
                    <a:pt x="1012249" y="2916257"/>
                  </a:cubicBezTo>
                  <a:cubicBezTo>
                    <a:pt x="1013806" y="2910905"/>
                    <a:pt x="1015462" y="2905739"/>
                    <a:pt x="1017147" y="2901151"/>
                  </a:cubicBezTo>
                  <a:cubicBezTo>
                    <a:pt x="1020502" y="2891991"/>
                    <a:pt x="1023900" y="2885140"/>
                    <a:pt x="1026604" y="2883781"/>
                  </a:cubicBezTo>
                  <a:close/>
                  <a:moveTo>
                    <a:pt x="260024" y="2857291"/>
                  </a:moveTo>
                  <a:cubicBezTo>
                    <a:pt x="253851" y="2865405"/>
                    <a:pt x="249590" y="2879618"/>
                    <a:pt x="245909" y="2894638"/>
                  </a:cubicBezTo>
                  <a:cubicBezTo>
                    <a:pt x="242681" y="2909759"/>
                    <a:pt x="239779" y="2925643"/>
                    <a:pt x="235136" y="2936997"/>
                  </a:cubicBezTo>
                  <a:cubicBezTo>
                    <a:pt x="240445" y="2928305"/>
                    <a:pt x="242639" y="2929578"/>
                    <a:pt x="244876" y="2930682"/>
                  </a:cubicBezTo>
                  <a:cubicBezTo>
                    <a:pt x="247990" y="2920674"/>
                    <a:pt x="250496" y="2909023"/>
                    <a:pt x="252676" y="2896494"/>
                  </a:cubicBezTo>
                  <a:cubicBezTo>
                    <a:pt x="255168" y="2884021"/>
                    <a:pt x="257716" y="2870742"/>
                    <a:pt x="260024" y="2857291"/>
                  </a:cubicBezTo>
                  <a:close/>
                  <a:moveTo>
                    <a:pt x="309871" y="2844791"/>
                  </a:moveTo>
                  <a:cubicBezTo>
                    <a:pt x="304251" y="2868405"/>
                    <a:pt x="292359" y="2875314"/>
                    <a:pt x="289542" y="2906220"/>
                  </a:cubicBezTo>
                  <a:cubicBezTo>
                    <a:pt x="298871" y="2903063"/>
                    <a:pt x="318281" y="2842611"/>
                    <a:pt x="309871" y="2844791"/>
                  </a:cubicBezTo>
                  <a:close/>
                  <a:moveTo>
                    <a:pt x="6476211" y="2841777"/>
                  </a:moveTo>
                  <a:cubicBezTo>
                    <a:pt x="6481547" y="2852521"/>
                    <a:pt x="6488895" y="2878939"/>
                    <a:pt x="6494375" y="2906672"/>
                  </a:cubicBezTo>
                  <a:cubicBezTo>
                    <a:pt x="6497079" y="2920547"/>
                    <a:pt x="6499471" y="2934719"/>
                    <a:pt x="6500659" y="2947445"/>
                  </a:cubicBezTo>
                  <a:cubicBezTo>
                    <a:pt x="6501439" y="2960257"/>
                    <a:pt x="6501367" y="2971570"/>
                    <a:pt x="6500037" y="2979583"/>
                  </a:cubicBezTo>
                  <a:cubicBezTo>
                    <a:pt x="6503931" y="2989209"/>
                    <a:pt x="6509225" y="3010090"/>
                    <a:pt x="6514887" y="3036678"/>
                  </a:cubicBezTo>
                  <a:cubicBezTo>
                    <a:pt x="6520367" y="3063293"/>
                    <a:pt x="6527289" y="3095458"/>
                    <a:pt x="6530603" y="3128147"/>
                  </a:cubicBezTo>
                  <a:cubicBezTo>
                    <a:pt x="6534461" y="3160765"/>
                    <a:pt x="6537951" y="3193436"/>
                    <a:pt x="6539927" y="3220584"/>
                  </a:cubicBezTo>
                  <a:lnTo>
                    <a:pt x="6541067" y="3244838"/>
                  </a:lnTo>
                  <a:lnTo>
                    <a:pt x="6538635" y="3239711"/>
                  </a:lnTo>
                  <a:cubicBezTo>
                    <a:pt x="6536843" y="3228190"/>
                    <a:pt x="6538441" y="3208329"/>
                    <a:pt x="6532951" y="3227856"/>
                  </a:cubicBezTo>
                  <a:cubicBezTo>
                    <a:pt x="6529527" y="3173067"/>
                    <a:pt x="6525463" y="3131871"/>
                    <a:pt x="6520847" y="3098064"/>
                  </a:cubicBezTo>
                  <a:cubicBezTo>
                    <a:pt x="6514759" y="3064455"/>
                    <a:pt x="6508347" y="3038151"/>
                    <a:pt x="6501383" y="3012767"/>
                  </a:cubicBezTo>
                  <a:cubicBezTo>
                    <a:pt x="6501211" y="2982824"/>
                    <a:pt x="6497631" y="2960046"/>
                    <a:pt x="6493185" y="2938796"/>
                  </a:cubicBezTo>
                  <a:cubicBezTo>
                    <a:pt x="6488483" y="2917559"/>
                    <a:pt x="6484251" y="2897585"/>
                    <a:pt x="6484549" y="2872341"/>
                  </a:cubicBezTo>
                  <a:cubicBezTo>
                    <a:pt x="6473139" y="2834061"/>
                    <a:pt x="6482651" y="2899637"/>
                    <a:pt x="6473889" y="2877452"/>
                  </a:cubicBezTo>
                  <a:cubicBezTo>
                    <a:pt x="6467135" y="2879321"/>
                    <a:pt x="6478065" y="2868745"/>
                    <a:pt x="6476211" y="2841777"/>
                  </a:cubicBezTo>
                  <a:close/>
                  <a:moveTo>
                    <a:pt x="196869" y="2830989"/>
                  </a:moveTo>
                  <a:cubicBezTo>
                    <a:pt x="190258" y="2858113"/>
                    <a:pt x="188247" y="2870345"/>
                    <a:pt x="185642" y="2881967"/>
                  </a:cubicBezTo>
                  <a:cubicBezTo>
                    <a:pt x="183377" y="2893661"/>
                    <a:pt x="180277" y="2904677"/>
                    <a:pt x="171528" y="2929535"/>
                  </a:cubicBezTo>
                  <a:cubicBezTo>
                    <a:pt x="183632" y="2903077"/>
                    <a:pt x="179031" y="2930257"/>
                    <a:pt x="188870" y="2911231"/>
                  </a:cubicBezTo>
                  <a:cubicBezTo>
                    <a:pt x="190074" y="2901958"/>
                    <a:pt x="191234" y="2893082"/>
                    <a:pt x="192310" y="2884785"/>
                  </a:cubicBezTo>
                  <a:cubicBezTo>
                    <a:pt x="193457" y="2876531"/>
                    <a:pt x="194533" y="2868844"/>
                    <a:pt x="195496" y="2861921"/>
                  </a:cubicBezTo>
                  <a:cubicBezTo>
                    <a:pt x="197223" y="2848075"/>
                    <a:pt x="197874" y="2837245"/>
                    <a:pt x="196869" y="2830989"/>
                  </a:cubicBezTo>
                  <a:close/>
                  <a:moveTo>
                    <a:pt x="6436841" y="2816865"/>
                  </a:moveTo>
                  <a:cubicBezTo>
                    <a:pt x="6445397" y="2825818"/>
                    <a:pt x="6454391" y="2898993"/>
                    <a:pt x="6463383" y="2905482"/>
                  </a:cubicBezTo>
                  <a:cubicBezTo>
                    <a:pt x="6464149" y="2913637"/>
                    <a:pt x="6465719" y="2923788"/>
                    <a:pt x="6467787" y="2934731"/>
                  </a:cubicBezTo>
                  <a:cubicBezTo>
                    <a:pt x="6468821" y="2940211"/>
                    <a:pt x="6469981" y="2945874"/>
                    <a:pt x="6471227" y="2951606"/>
                  </a:cubicBezTo>
                  <a:cubicBezTo>
                    <a:pt x="6472289" y="2957369"/>
                    <a:pt x="6473365" y="2963202"/>
                    <a:pt x="6474427" y="2968963"/>
                  </a:cubicBezTo>
                  <a:cubicBezTo>
                    <a:pt x="6478957" y="2991927"/>
                    <a:pt x="6484393" y="3013388"/>
                    <a:pt x="6488867" y="3023794"/>
                  </a:cubicBezTo>
                  <a:cubicBezTo>
                    <a:pt x="6486489" y="3051217"/>
                    <a:pt x="6491983" y="3075128"/>
                    <a:pt x="6497375" y="3098288"/>
                  </a:cubicBezTo>
                  <a:cubicBezTo>
                    <a:pt x="6501947" y="3121521"/>
                    <a:pt x="6506055" y="3144044"/>
                    <a:pt x="6502203" y="3167715"/>
                  </a:cubicBezTo>
                  <a:cubicBezTo>
                    <a:pt x="6496073" y="3098897"/>
                    <a:pt x="6477259" y="3042977"/>
                    <a:pt x="6473719" y="2968751"/>
                  </a:cubicBezTo>
                  <a:cubicBezTo>
                    <a:pt x="6470463" y="2963938"/>
                    <a:pt x="6467405" y="2964773"/>
                    <a:pt x="6464431" y="2967264"/>
                  </a:cubicBezTo>
                  <a:cubicBezTo>
                    <a:pt x="6461785" y="2955882"/>
                    <a:pt x="6458499" y="2930286"/>
                    <a:pt x="6455839" y="2910565"/>
                  </a:cubicBezTo>
                  <a:cubicBezTo>
                    <a:pt x="6453063" y="2890872"/>
                    <a:pt x="6450375" y="2877268"/>
                    <a:pt x="6447203" y="2890420"/>
                  </a:cubicBezTo>
                  <a:cubicBezTo>
                    <a:pt x="6441327" y="2855267"/>
                    <a:pt x="6436415" y="2832672"/>
                    <a:pt x="6433201" y="2817340"/>
                  </a:cubicBezTo>
                  <a:cubicBezTo>
                    <a:pt x="6434405" y="2815617"/>
                    <a:pt x="6435617" y="2815586"/>
                    <a:pt x="6436841" y="2816865"/>
                  </a:cubicBezTo>
                  <a:close/>
                  <a:moveTo>
                    <a:pt x="1118810" y="2810248"/>
                  </a:moveTo>
                  <a:cubicBezTo>
                    <a:pt x="1117465" y="2816973"/>
                    <a:pt x="1115879" y="2828611"/>
                    <a:pt x="1113416" y="2842611"/>
                  </a:cubicBezTo>
                  <a:cubicBezTo>
                    <a:pt x="1110952" y="2856613"/>
                    <a:pt x="1107753" y="2873007"/>
                    <a:pt x="1104044" y="2889570"/>
                  </a:cubicBezTo>
                  <a:cubicBezTo>
                    <a:pt x="1100334" y="2906135"/>
                    <a:pt x="1096101" y="2922855"/>
                    <a:pt x="1091571" y="2937536"/>
                  </a:cubicBezTo>
                  <a:cubicBezTo>
                    <a:pt x="1087664" y="2952373"/>
                    <a:pt x="1083714" y="2965256"/>
                    <a:pt x="1079297" y="2973791"/>
                  </a:cubicBezTo>
                  <a:cubicBezTo>
                    <a:pt x="1083941" y="2959195"/>
                    <a:pt x="1086489" y="2945393"/>
                    <a:pt x="1089518" y="2932284"/>
                  </a:cubicBezTo>
                  <a:cubicBezTo>
                    <a:pt x="1092576" y="2919174"/>
                    <a:pt x="1094926" y="2906446"/>
                    <a:pt x="1097319" y="2893534"/>
                  </a:cubicBezTo>
                  <a:cubicBezTo>
                    <a:pt x="1099712" y="2880638"/>
                    <a:pt x="1102161" y="2867571"/>
                    <a:pt x="1105417" y="2853824"/>
                  </a:cubicBezTo>
                  <a:cubicBezTo>
                    <a:pt x="1107045" y="2846957"/>
                    <a:pt x="1108871" y="2839921"/>
                    <a:pt x="1110995" y="2832644"/>
                  </a:cubicBezTo>
                  <a:cubicBezTo>
                    <a:pt x="1113133" y="2825383"/>
                    <a:pt x="1115398" y="2817837"/>
                    <a:pt x="1118810" y="2810248"/>
                  </a:cubicBezTo>
                  <a:close/>
                  <a:moveTo>
                    <a:pt x="6613265" y="2802065"/>
                  </a:moveTo>
                  <a:cubicBezTo>
                    <a:pt x="6620641" y="2840517"/>
                    <a:pt x="6633311" y="2884361"/>
                    <a:pt x="6635507" y="2917942"/>
                  </a:cubicBezTo>
                  <a:cubicBezTo>
                    <a:pt x="6652721" y="2964236"/>
                    <a:pt x="6662263" y="2987637"/>
                    <a:pt x="6670885" y="3018217"/>
                  </a:cubicBezTo>
                  <a:cubicBezTo>
                    <a:pt x="6675175" y="3033520"/>
                    <a:pt x="6679295" y="3050636"/>
                    <a:pt x="6683839" y="3073416"/>
                  </a:cubicBezTo>
                  <a:cubicBezTo>
                    <a:pt x="6687477" y="3096322"/>
                    <a:pt x="6691427" y="3124905"/>
                    <a:pt x="6696239" y="3163016"/>
                  </a:cubicBezTo>
                  <a:cubicBezTo>
                    <a:pt x="6688511" y="3189093"/>
                    <a:pt x="6681999" y="3137717"/>
                    <a:pt x="6675429" y="3084246"/>
                  </a:cubicBezTo>
                  <a:lnTo>
                    <a:pt x="6674197" y="3074208"/>
                  </a:lnTo>
                  <a:cubicBezTo>
                    <a:pt x="6673645" y="3070882"/>
                    <a:pt x="6673093" y="3067568"/>
                    <a:pt x="6672541" y="3064284"/>
                  </a:cubicBezTo>
                  <a:cubicBezTo>
                    <a:pt x="6671423" y="3057715"/>
                    <a:pt x="6670319" y="3051260"/>
                    <a:pt x="6669255" y="3045058"/>
                  </a:cubicBezTo>
                  <a:cubicBezTo>
                    <a:pt x="6667075" y="3032672"/>
                    <a:pt x="6664939" y="3021317"/>
                    <a:pt x="6662887" y="3012185"/>
                  </a:cubicBezTo>
                  <a:cubicBezTo>
                    <a:pt x="6658779" y="2993908"/>
                    <a:pt x="6655057" y="2984536"/>
                    <a:pt x="6652111" y="2993386"/>
                  </a:cubicBezTo>
                  <a:cubicBezTo>
                    <a:pt x="6648007" y="2984367"/>
                    <a:pt x="6639823" y="2949950"/>
                    <a:pt x="6631583" y="2911203"/>
                  </a:cubicBezTo>
                  <a:cubicBezTo>
                    <a:pt x="6622339" y="2872681"/>
                    <a:pt x="6613931" y="2829573"/>
                    <a:pt x="6613265" y="2802065"/>
                  </a:cubicBezTo>
                  <a:close/>
                  <a:moveTo>
                    <a:pt x="6692063" y="2792113"/>
                  </a:moveTo>
                  <a:cubicBezTo>
                    <a:pt x="6691143" y="2821957"/>
                    <a:pt x="6712833" y="2902993"/>
                    <a:pt x="6702499" y="2898278"/>
                  </a:cubicBezTo>
                  <a:cubicBezTo>
                    <a:pt x="6713385" y="2939221"/>
                    <a:pt x="6725291" y="2999076"/>
                    <a:pt x="6735243" y="3057348"/>
                  </a:cubicBezTo>
                  <a:cubicBezTo>
                    <a:pt x="6743243" y="3115888"/>
                    <a:pt x="6747829" y="3173039"/>
                    <a:pt x="6747843" y="3208093"/>
                  </a:cubicBezTo>
                  <a:cubicBezTo>
                    <a:pt x="6742519" y="3172021"/>
                    <a:pt x="6737975" y="3137888"/>
                    <a:pt x="6733855" y="3105100"/>
                  </a:cubicBezTo>
                  <a:cubicBezTo>
                    <a:pt x="6731633" y="3088733"/>
                    <a:pt x="6730203" y="3072594"/>
                    <a:pt x="6727571" y="3056908"/>
                  </a:cubicBezTo>
                  <a:cubicBezTo>
                    <a:pt x="6725023" y="3041193"/>
                    <a:pt x="6722515" y="3025763"/>
                    <a:pt x="6720039" y="3010501"/>
                  </a:cubicBezTo>
                  <a:cubicBezTo>
                    <a:pt x="6715083" y="2979992"/>
                    <a:pt x="6710215" y="2950248"/>
                    <a:pt x="6705019" y="2920745"/>
                  </a:cubicBezTo>
                  <a:cubicBezTo>
                    <a:pt x="6702683" y="2905937"/>
                    <a:pt x="6699171" y="2891398"/>
                    <a:pt x="6695759" y="2876816"/>
                  </a:cubicBezTo>
                  <a:cubicBezTo>
                    <a:pt x="6692333" y="2862233"/>
                    <a:pt x="6688767" y="2847637"/>
                    <a:pt x="6685015" y="2832986"/>
                  </a:cubicBezTo>
                  <a:cubicBezTo>
                    <a:pt x="6696453" y="2843929"/>
                    <a:pt x="6692799" y="2855793"/>
                    <a:pt x="6692063" y="2792113"/>
                  </a:cubicBezTo>
                  <a:close/>
                  <a:moveTo>
                    <a:pt x="235476" y="2784453"/>
                  </a:moveTo>
                  <a:cubicBezTo>
                    <a:pt x="220285" y="2823697"/>
                    <a:pt x="214339" y="2806708"/>
                    <a:pt x="204684" y="2836411"/>
                  </a:cubicBezTo>
                  <a:cubicBezTo>
                    <a:pt x="211819" y="2828214"/>
                    <a:pt x="198766" y="2858708"/>
                    <a:pt x="204443" y="2853414"/>
                  </a:cubicBezTo>
                  <a:cubicBezTo>
                    <a:pt x="207614" y="2839227"/>
                    <a:pt x="213235" y="2831865"/>
                    <a:pt x="218827" y="2824632"/>
                  </a:cubicBezTo>
                  <a:cubicBezTo>
                    <a:pt x="216307" y="2837614"/>
                    <a:pt x="213291" y="2850255"/>
                    <a:pt x="210120" y="2862275"/>
                  </a:cubicBezTo>
                  <a:cubicBezTo>
                    <a:pt x="206949" y="2874280"/>
                    <a:pt x="203509" y="2885648"/>
                    <a:pt x="201017" y="2896209"/>
                  </a:cubicBezTo>
                  <a:cubicBezTo>
                    <a:pt x="195651" y="2917262"/>
                    <a:pt x="190980" y="2934547"/>
                    <a:pt x="189776" y="2945490"/>
                  </a:cubicBezTo>
                  <a:cubicBezTo>
                    <a:pt x="188884" y="2933798"/>
                    <a:pt x="189366" y="2917800"/>
                    <a:pt x="179569" y="2934632"/>
                  </a:cubicBezTo>
                  <a:cubicBezTo>
                    <a:pt x="177714" y="2951013"/>
                    <a:pt x="172122" y="2979482"/>
                    <a:pt x="176794" y="2974867"/>
                  </a:cubicBezTo>
                  <a:cubicBezTo>
                    <a:pt x="178889" y="2964645"/>
                    <a:pt x="180107" y="2951989"/>
                    <a:pt x="183859" y="2945902"/>
                  </a:cubicBezTo>
                  <a:cubicBezTo>
                    <a:pt x="180135" y="2967859"/>
                    <a:pt x="176185" y="2989152"/>
                    <a:pt x="172179" y="3010246"/>
                  </a:cubicBezTo>
                  <a:cubicBezTo>
                    <a:pt x="170169" y="3020793"/>
                    <a:pt x="168172" y="3031298"/>
                    <a:pt x="166162" y="3041803"/>
                  </a:cubicBezTo>
                  <a:cubicBezTo>
                    <a:pt x="164039" y="3052292"/>
                    <a:pt x="162878" y="3062911"/>
                    <a:pt x="161235" y="3073529"/>
                  </a:cubicBezTo>
                  <a:cubicBezTo>
                    <a:pt x="163586" y="3069437"/>
                    <a:pt x="165907" y="3065373"/>
                    <a:pt x="168243" y="3061297"/>
                  </a:cubicBezTo>
                  <a:cubicBezTo>
                    <a:pt x="170565" y="3056794"/>
                    <a:pt x="172349" y="3052292"/>
                    <a:pt x="173099" y="3043628"/>
                  </a:cubicBezTo>
                  <a:cubicBezTo>
                    <a:pt x="170551" y="3045624"/>
                    <a:pt x="165737" y="3055280"/>
                    <a:pt x="167153" y="3044208"/>
                  </a:cubicBezTo>
                  <a:cubicBezTo>
                    <a:pt x="172193" y="3035940"/>
                    <a:pt x="173382" y="3018400"/>
                    <a:pt x="177828" y="3009156"/>
                  </a:cubicBezTo>
                  <a:cubicBezTo>
                    <a:pt x="180263" y="3044733"/>
                    <a:pt x="188587" y="2960653"/>
                    <a:pt x="200536" y="2973197"/>
                  </a:cubicBezTo>
                  <a:cubicBezTo>
                    <a:pt x="202319" y="2956958"/>
                    <a:pt x="207940" y="2928673"/>
                    <a:pt x="203310" y="2933145"/>
                  </a:cubicBezTo>
                  <a:cubicBezTo>
                    <a:pt x="200847" y="2947841"/>
                    <a:pt x="198256" y="2962210"/>
                    <a:pt x="192452" y="2968072"/>
                  </a:cubicBezTo>
                  <a:cubicBezTo>
                    <a:pt x="197478" y="2944387"/>
                    <a:pt x="197534" y="2907607"/>
                    <a:pt x="206170" y="2893096"/>
                  </a:cubicBezTo>
                  <a:cubicBezTo>
                    <a:pt x="213136" y="2883227"/>
                    <a:pt x="203282" y="2927073"/>
                    <a:pt x="212541" y="2909914"/>
                  </a:cubicBezTo>
                  <a:cubicBezTo>
                    <a:pt x="214608" y="2899722"/>
                    <a:pt x="216349" y="2891071"/>
                    <a:pt x="217864" y="2883610"/>
                  </a:cubicBezTo>
                  <a:cubicBezTo>
                    <a:pt x="219506" y="2876164"/>
                    <a:pt x="220738" y="2869877"/>
                    <a:pt x="221701" y="2864413"/>
                  </a:cubicBezTo>
                  <a:cubicBezTo>
                    <a:pt x="223612" y="2853484"/>
                    <a:pt x="224390" y="2845853"/>
                    <a:pt x="225042" y="2838903"/>
                  </a:cubicBezTo>
                  <a:cubicBezTo>
                    <a:pt x="226330" y="2824999"/>
                    <a:pt x="227094" y="2813788"/>
                    <a:pt x="235476" y="2784453"/>
                  </a:cubicBezTo>
                  <a:close/>
                  <a:moveTo>
                    <a:pt x="267428" y="2772874"/>
                  </a:moveTo>
                  <a:cubicBezTo>
                    <a:pt x="254036" y="2802051"/>
                    <a:pt x="257504" y="2835900"/>
                    <a:pt x="250284" y="2846348"/>
                  </a:cubicBezTo>
                  <a:cubicBezTo>
                    <a:pt x="250482" y="2800565"/>
                    <a:pt x="243743" y="2821447"/>
                    <a:pt x="236905" y="2857632"/>
                  </a:cubicBezTo>
                  <a:cubicBezTo>
                    <a:pt x="235192" y="2866664"/>
                    <a:pt x="233494" y="2876644"/>
                    <a:pt x="231894" y="2886753"/>
                  </a:cubicBezTo>
                  <a:cubicBezTo>
                    <a:pt x="230478" y="2896904"/>
                    <a:pt x="229572" y="2907252"/>
                    <a:pt x="228623" y="2916880"/>
                  </a:cubicBezTo>
                  <a:cubicBezTo>
                    <a:pt x="226840" y="2936161"/>
                    <a:pt x="225792" y="2952696"/>
                    <a:pt x="225962" y="2960031"/>
                  </a:cubicBezTo>
                  <a:cubicBezTo>
                    <a:pt x="229544" y="2938525"/>
                    <a:pt x="232956" y="2922570"/>
                    <a:pt x="235419" y="2908598"/>
                  </a:cubicBezTo>
                  <a:cubicBezTo>
                    <a:pt x="236693" y="2901618"/>
                    <a:pt x="237542" y="2895105"/>
                    <a:pt x="238378" y="2888692"/>
                  </a:cubicBezTo>
                  <a:cubicBezTo>
                    <a:pt x="239284" y="2882280"/>
                    <a:pt x="239864" y="2875923"/>
                    <a:pt x="240006" y="2869156"/>
                  </a:cubicBezTo>
                  <a:cubicBezTo>
                    <a:pt x="251232" y="2854900"/>
                    <a:pt x="261185" y="2837019"/>
                    <a:pt x="268688" y="2812160"/>
                  </a:cubicBezTo>
                  <a:cubicBezTo>
                    <a:pt x="245725" y="2848388"/>
                    <a:pt x="276121" y="2772760"/>
                    <a:pt x="267428" y="2772874"/>
                  </a:cubicBezTo>
                  <a:close/>
                  <a:moveTo>
                    <a:pt x="6456335" y="2764520"/>
                  </a:moveTo>
                  <a:cubicBezTo>
                    <a:pt x="6458117" y="2759508"/>
                    <a:pt x="6462251" y="2771245"/>
                    <a:pt x="6466839" y="2786380"/>
                  </a:cubicBezTo>
                  <a:cubicBezTo>
                    <a:pt x="6469273" y="2793910"/>
                    <a:pt x="6471355" y="2802405"/>
                    <a:pt x="6473237" y="2810107"/>
                  </a:cubicBezTo>
                  <a:cubicBezTo>
                    <a:pt x="6475191" y="2817794"/>
                    <a:pt x="6477059" y="2824646"/>
                    <a:pt x="6478687" y="2828977"/>
                  </a:cubicBezTo>
                  <a:cubicBezTo>
                    <a:pt x="6478007" y="2868334"/>
                    <a:pt x="6465933" y="2784695"/>
                    <a:pt x="6465309" y="2824137"/>
                  </a:cubicBezTo>
                  <a:cubicBezTo>
                    <a:pt x="6462167" y="2811211"/>
                    <a:pt x="6465367" y="2803891"/>
                    <a:pt x="6466115" y="2794633"/>
                  </a:cubicBezTo>
                  <a:cubicBezTo>
                    <a:pt x="6462859" y="2784609"/>
                    <a:pt x="6459575" y="2774502"/>
                    <a:pt x="6456335" y="2764520"/>
                  </a:cubicBezTo>
                  <a:close/>
                  <a:moveTo>
                    <a:pt x="6648439" y="2753794"/>
                  </a:moveTo>
                  <a:cubicBezTo>
                    <a:pt x="6655155" y="2761869"/>
                    <a:pt x="6661591" y="2833043"/>
                    <a:pt x="6677795" y="2873475"/>
                  </a:cubicBezTo>
                  <a:cubicBezTo>
                    <a:pt x="6676663" y="2882888"/>
                    <a:pt x="6677243" y="2894016"/>
                    <a:pt x="6678843" y="2906192"/>
                  </a:cubicBezTo>
                  <a:cubicBezTo>
                    <a:pt x="6680187" y="2918423"/>
                    <a:pt x="6682083" y="2931787"/>
                    <a:pt x="6684561" y="2945519"/>
                  </a:cubicBezTo>
                  <a:cubicBezTo>
                    <a:pt x="6689403" y="2972970"/>
                    <a:pt x="6695603" y="3002036"/>
                    <a:pt x="6698081" y="3027008"/>
                  </a:cubicBezTo>
                  <a:cubicBezTo>
                    <a:pt x="6691073" y="3021926"/>
                    <a:pt x="6696327" y="3036352"/>
                    <a:pt x="6691867" y="3053425"/>
                  </a:cubicBezTo>
                  <a:cubicBezTo>
                    <a:pt x="6692391" y="3026188"/>
                    <a:pt x="6683797" y="2989082"/>
                    <a:pt x="6687747" y="2965567"/>
                  </a:cubicBezTo>
                  <a:cubicBezTo>
                    <a:pt x="6683371" y="2953009"/>
                    <a:pt x="6680101" y="2938229"/>
                    <a:pt x="6677371" y="2921920"/>
                  </a:cubicBezTo>
                  <a:cubicBezTo>
                    <a:pt x="6676719" y="2917843"/>
                    <a:pt x="6676053" y="2913666"/>
                    <a:pt x="6675387" y="2909419"/>
                  </a:cubicBezTo>
                  <a:cubicBezTo>
                    <a:pt x="6674609" y="2905187"/>
                    <a:pt x="6673831" y="2900883"/>
                    <a:pt x="6673023" y="2896508"/>
                  </a:cubicBezTo>
                  <a:cubicBezTo>
                    <a:pt x="6671551" y="2887731"/>
                    <a:pt x="6670035" y="2878684"/>
                    <a:pt x="6668479" y="2869425"/>
                  </a:cubicBezTo>
                  <a:cubicBezTo>
                    <a:pt x="6662475" y="2832405"/>
                    <a:pt x="6656175" y="2792014"/>
                    <a:pt x="6645515" y="2754470"/>
                  </a:cubicBezTo>
                  <a:cubicBezTo>
                    <a:pt x="6646515" y="2752774"/>
                    <a:pt x="6647481" y="2752640"/>
                    <a:pt x="6648439" y="2753794"/>
                  </a:cubicBezTo>
                  <a:close/>
                  <a:moveTo>
                    <a:pt x="925140" y="2725136"/>
                  </a:moveTo>
                  <a:cubicBezTo>
                    <a:pt x="922323" y="2727896"/>
                    <a:pt x="919478" y="2730671"/>
                    <a:pt x="916660" y="2733446"/>
                  </a:cubicBezTo>
                  <a:cubicBezTo>
                    <a:pt x="913970" y="2736404"/>
                    <a:pt x="911238" y="2739759"/>
                    <a:pt x="909837" y="2746570"/>
                  </a:cubicBezTo>
                  <a:cubicBezTo>
                    <a:pt x="915188" y="2752217"/>
                    <a:pt x="887015" y="2850554"/>
                    <a:pt x="899672" y="2838534"/>
                  </a:cubicBezTo>
                  <a:cubicBezTo>
                    <a:pt x="903735" y="2815924"/>
                    <a:pt x="926811" y="2740241"/>
                    <a:pt x="906694" y="2783506"/>
                  </a:cubicBezTo>
                  <a:cubicBezTo>
                    <a:pt x="913149" y="2767819"/>
                    <a:pt x="914239" y="2761392"/>
                    <a:pt x="915471" y="2754809"/>
                  </a:cubicBezTo>
                  <a:cubicBezTo>
                    <a:pt x="916901" y="2748268"/>
                    <a:pt x="918246" y="2741487"/>
                    <a:pt x="925140" y="2725136"/>
                  </a:cubicBezTo>
                  <a:close/>
                  <a:moveTo>
                    <a:pt x="1094460" y="2715522"/>
                  </a:moveTo>
                  <a:cubicBezTo>
                    <a:pt x="1097235" y="2719557"/>
                    <a:pt x="1079609" y="2794504"/>
                    <a:pt x="1066103" y="2804061"/>
                  </a:cubicBezTo>
                  <a:cubicBezTo>
                    <a:pt x="1086857" y="2755927"/>
                    <a:pt x="1077457" y="2755261"/>
                    <a:pt x="1094460" y="2715522"/>
                  </a:cubicBezTo>
                  <a:close/>
                  <a:moveTo>
                    <a:pt x="152854" y="2693027"/>
                  </a:moveTo>
                  <a:cubicBezTo>
                    <a:pt x="143185" y="2750817"/>
                    <a:pt x="130259" y="2802349"/>
                    <a:pt x="120717" y="2844467"/>
                  </a:cubicBezTo>
                  <a:cubicBezTo>
                    <a:pt x="115663" y="2865461"/>
                    <a:pt x="112974" y="2884361"/>
                    <a:pt x="111657" y="2900359"/>
                  </a:cubicBezTo>
                  <a:cubicBezTo>
                    <a:pt x="110397" y="2916357"/>
                    <a:pt x="110907" y="2929508"/>
                    <a:pt x="114163" y="2939361"/>
                  </a:cubicBezTo>
                  <a:cubicBezTo>
                    <a:pt x="101818" y="2995268"/>
                    <a:pt x="100954" y="2997053"/>
                    <a:pt x="89076" y="3034568"/>
                  </a:cubicBezTo>
                  <a:cubicBezTo>
                    <a:pt x="95702" y="3060815"/>
                    <a:pt x="75216" y="3148435"/>
                    <a:pt x="75457" y="3217804"/>
                  </a:cubicBezTo>
                  <a:cubicBezTo>
                    <a:pt x="76632" y="3176521"/>
                    <a:pt x="79308" y="3135848"/>
                    <a:pt x="82097" y="3094779"/>
                  </a:cubicBezTo>
                  <a:cubicBezTo>
                    <a:pt x="83626" y="3074250"/>
                    <a:pt x="85041" y="3053596"/>
                    <a:pt x="87165" y="3032799"/>
                  </a:cubicBezTo>
                  <a:cubicBezTo>
                    <a:pt x="89812" y="3012072"/>
                    <a:pt x="92658" y="2991120"/>
                    <a:pt x="95744" y="2969856"/>
                  </a:cubicBezTo>
                  <a:cubicBezTo>
                    <a:pt x="98831" y="2948578"/>
                    <a:pt x="102129" y="2926989"/>
                    <a:pt x="105711" y="2904945"/>
                  </a:cubicBezTo>
                  <a:cubicBezTo>
                    <a:pt x="107537" y="2893931"/>
                    <a:pt x="109392" y="2882804"/>
                    <a:pt x="111261" y="2871548"/>
                  </a:cubicBezTo>
                  <a:cubicBezTo>
                    <a:pt x="113129" y="2860280"/>
                    <a:pt x="115918" y="2849067"/>
                    <a:pt x="118325" y="2837614"/>
                  </a:cubicBezTo>
                  <a:cubicBezTo>
                    <a:pt x="128476" y="2791915"/>
                    <a:pt x="139561" y="2743923"/>
                    <a:pt x="152854" y="2693027"/>
                  </a:cubicBezTo>
                  <a:close/>
                  <a:moveTo>
                    <a:pt x="6555307" y="2673744"/>
                  </a:moveTo>
                  <a:cubicBezTo>
                    <a:pt x="6562867" y="2702327"/>
                    <a:pt x="6569747" y="2732539"/>
                    <a:pt x="6574079" y="2712606"/>
                  </a:cubicBezTo>
                  <a:cubicBezTo>
                    <a:pt x="6592739" y="2766290"/>
                    <a:pt x="6561309" y="2701421"/>
                    <a:pt x="6573795" y="2749485"/>
                  </a:cubicBezTo>
                  <a:cubicBezTo>
                    <a:pt x="6575295" y="2759863"/>
                    <a:pt x="6549543" y="2684192"/>
                    <a:pt x="6555307" y="2673744"/>
                  </a:cubicBezTo>
                  <a:close/>
                  <a:moveTo>
                    <a:pt x="989909" y="2668649"/>
                  </a:moveTo>
                  <a:cubicBezTo>
                    <a:pt x="984557" y="2688256"/>
                    <a:pt x="979022" y="2708487"/>
                    <a:pt x="973345" y="2729297"/>
                  </a:cubicBezTo>
                  <a:cubicBezTo>
                    <a:pt x="967710" y="2750094"/>
                    <a:pt x="961283" y="2771216"/>
                    <a:pt x="956795" y="2793429"/>
                  </a:cubicBezTo>
                  <a:cubicBezTo>
                    <a:pt x="951798" y="2815459"/>
                    <a:pt x="946687" y="2837996"/>
                    <a:pt x="941491" y="2860931"/>
                  </a:cubicBezTo>
                  <a:cubicBezTo>
                    <a:pt x="938872" y="2872370"/>
                    <a:pt x="936225" y="2883923"/>
                    <a:pt x="933563" y="2895560"/>
                  </a:cubicBezTo>
                  <a:cubicBezTo>
                    <a:pt x="931171" y="2907252"/>
                    <a:pt x="929302" y="2919187"/>
                    <a:pt x="927108" y="2931108"/>
                  </a:cubicBezTo>
                  <a:cubicBezTo>
                    <a:pt x="918925" y="2978944"/>
                    <a:pt x="908632" y="3027631"/>
                    <a:pt x="903281" y="3077959"/>
                  </a:cubicBezTo>
                  <a:cubicBezTo>
                    <a:pt x="900011" y="3102975"/>
                    <a:pt x="896726" y="3128175"/>
                    <a:pt x="893428" y="3153502"/>
                  </a:cubicBezTo>
                  <a:cubicBezTo>
                    <a:pt x="890780" y="3178887"/>
                    <a:pt x="889195" y="3204510"/>
                    <a:pt x="887000" y="3230050"/>
                  </a:cubicBezTo>
                  <a:lnTo>
                    <a:pt x="883900" y="3268374"/>
                  </a:lnTo>
                  <a:cubicBezTo>
                    <a:pt x="882867" y="3281142"/>
                    <a:pt x="881606" y="3293885"/>
                    <a:pt x="881507" y="3306711"/>
                  </a:cubicBezTo>
                  <a:cubicBezTo>
                    <a:pt x="880729" y="3332293"/>
                    <a:pt x="879950" y="3357832"/>
                    <a:pt x="879171" y="3383259"/>
                  </a:cubicBezTo>
                  <a:cubicBezTo>
                    <a:pt x="878775" y="3395943"/>
                    <a:pt x="878379" y="3408599"/>
                    <a:pt x="877968" y="3421213"/>
                  </a:cubicBezTo>
                  <a:cubicBezTo>
                    <a:pt x="877657" y="3433827"/>
                    <a:pt x="878322" y="3446441"/>
                    <a:pt x="878449" y="3458985"/>
                  </a:cubicBezTo>
                  <a:cubicBezTo>
                    <a:pt x="878945" y="3484028"/>
                    <a:pt x="879426" y="3508888"/>
                    <a:pt x="879908" y="3533465"/>
                  </a:cubicBezTo>
                  <a:cubicBezTo>
                    <a:pt x="880021" y="3539595"/>
                    <a:pt x="880134" y="3545711"/>
                    <a:pt x="880262" y="3551813"/>
                  </a:cubicBezTo>
                  <a:cubicBezTo>
                    <a:pt x="880318" y="3557914"/>
                    <a:pt x="880474" y="3563988"/>
                    <a:pt x="881026" y="3570047"/>
                  </a:cubicBezTo>
                  <a:cubicBezTo>
                    <a:pt x="881890" y="3582152"/>
                    <a:pt x="882739" y="3594171"/>
                    <a:pt x="883588" y="3606119"/>
                  </a:cubicBezTo>
                  <a:lnTo>
                    <a:pt x="886155" y="3642466"/>
                  </a:lnTo>
                  <a:lnTo>
                    <a:pt x="876650" y="3552808"/>
                  </a:lnTo>
                  <a:cubicBezTo>
                    <a:pt x="871909" y="3464088"/>
                    <a:pt x="871817" y="3371876"/>
                    <a:pt x="877458" y="3276373"/>
                  </a:cubicBezTo>
                  <a:cubicBezTo>
                    <a:pt x="888770" y="3085492"/>
                    <a:pt x="923299" y="2881275"/>
                    <a:pt x="989909" y="2668649"/>
                  </a:cubicBezTo>
                  <a:close/>
                  <a:moveTo>
                    <a:pt x="6580237" y="2665675"/>
                  </a:moveTo>
                  <a:cubicBezTo>
                    <a:pt x="6586905" y="2694386"/>
                    <a:pt x="6591619" y="2719939"/>
                    <a:pt x="6596447" y="2739519"/>
                  </a:cubicBezTo>
                  <a:cubicBezTo>
                    <a:pt x="6598825" y="2749316"/>
                    <a:pt x="6601387" y="2757597"/>
                    <a:pt x="6603963" y="2764110"/>
                  </a:cubicBezTo>
                  <a:cubicBezTo>
                    <a:pt x="6606413" y="2770651"/>
                    <a:pt x="6609231" y="2775366"/>
                    <a:pt x="6612685" y="2777870"/>
                  </a:cubicBezTo>
                  <a:cubicBezTo>
                    <a:pt x="6620655" y="2814269"/>
                    <a:pt x="6607375" y="2782090"/>
                    <a:pt x="6607927" y="2804671"/>
                  </a:cubicBezTo>
                  <a:cubicBezTo>
                    <a:pt x="6600113" y="2775280"/>
                    <a:pt x="6583223" y="2677016"/>
                    <a:pt x="6580123" y="2702923"/>
                  </a:cubicBezTo>
                  <a:cubicBezTo>
                    <a:pt x="6570979" y="2666568"/>
                    <a:pt x="6577603" y="2681121"/>
                    <a:pt x="6580237" y="2665675"/>
                  </a:cubicBezTo>
                  <a:close/>
                  <a:moveTo>
                    <a:pt x="6667231" y="2660140"/>
                  </a:moveTo>
                  <a:cubicBezTo>
                    <a:pt x="6673277" y="2683429"/>
                    <a:pt x="6679747" y="2707157"/>
                    <a:pt x="6686359" y="2731054"/>
                  </a:cubicBezTo>
                  <a:cubicBezTo>
                    <a:pt x="6692743" y="2755007"/>
                    <a:pt x="6697939" y="2779486"/>
                    <a:pt x="6703701" y="2803665"/>
                  </a:cubicBezTo>
                  <a:cubicBezTo>
                    <a:pt x="6714659" y="2852168"/>
                    <a:pt x="6726283" y="2900033"/>
                    <a:pt x="6731137" y="2945832"/>
                  </a:cubicBezTo>
                  <a:cubicBezTo>
                    <a:pt x="6728547" y="2933685"/>
                    <a:pt x="6725955" y="2921537"/>
                    <a:pt x="6723379" y="2909433"/>
                  </a:cubicBezTo>
                  <a:cubicBezTo>
                    <a:pt x="6721057" y="2897272"/>
                    <a:pt x="6717475" y="2885380"/>
                    <a:pt x="6714643" y="2873376"/>
                  </a:cubicBezTo>
                  <a:cubicBezTo>
                    <a:pt x="6708671" y="2849422"/>
                    <a:pt x="6702895" y="2825552"/>
                    <a:pt x="6697487" y="2801726"/>
                  </a:cubicBezTo>
                  <a:cubicBezTo>
                    <a:pt x="6694867" y="2789792"/>
                    <a:pt x="6692263" y="2777899"/>
                    <a:pt x="6689657" y="2766049"/>
                  </a:cubicBezTo>
                  <a:cubicBezTo>
                    <a:pt x="6687067" y="2754187"/>
                    <a:pt x="6685015" y="2742237"/>
                    <a:pt x="6682041" y="2730545"/>
                  </a:cubicBezTo>
                  <a:cubicBezTo>
                    <a:pt x="6676533" y="2707072"/>
                    <a:pt x="6671551" y="2683613"/>
                    <a:pt x="6667231" y="2660140"/>
                  </a:cubicBezTo>
                  <a:close/>
                  <a:moveTo>
                    <a:pt x="6715593" y="2658215"/>
                  </a:moveTo>
                  <a:cubicBezTo>
                    <a:pt x="6722755" y="2666299"/>
                    <a:pt x="6729411" y="2690393"/>
                    <a:pt x="6736079" y="2717745"/>
                  </a:cubicBezTo>
                  <a:cubicBezTo>
                    <a:pt x="6742435" y="2745181"/>
                    <a:pt x="6747263" y="2776256"/>
                    <a:pt x="6753959" y="2797833"/>
                  </a:cubicBezTo>
                  <a:cubicBezTo>
                    <a:pt x="6749329" y="2791504"/>
                    <a:pt x="6742703" y="2766035"/>
                    <a:pt x="6736091" y="2737353"/>
                  </a:cubicBezTo>
                  <a:cubicBezTo>
                    <a:pt x="6728999" y="2708784"/>
                    <a:pt x="6720591" y="2677298"/>
                    <a:pt x="6715593" y="2658215"/>
                  </a:cubicBezTo>
                  <a:close/>
                  <a:moveTo>
                    <a:pt x="6426547" y="2638281"/>
                  </a:moveTo>
                  <a:cubicBezTo>
                    <a:pt x="6430639" y="2652353"/>
                    <a:pt x="6433199" y="2663793"/>
                    <a:pt x="6436019" y="2673461"/>
                  </a:cubicBezTo>
                  <a:cubicBezTo>
                    <a:pt x="6438807" y="2683146"/>
                    <a:pt x="6441127" y="2691272"/>
                    <a:pt x="6443379" y="2699100"/>
                  </a:cubicBezTo>
                  <a:cubicBezTo>
                    <a:pt x="6447755" y="2714801"/>
                    <a:pt x="6451039" y="2729581"/>
                    <a:pt x="6453007" y="2754371"/>
                  </a:cubicBezTo>
                  <a:cubicBezTo>
                    <a:pt x="6438835" y="2713045"/>
                    <a:pt x="6438935" y="2691526"/>
                    <a:pt x="6424339" y="2657691"/>
                  </a:cubicBezTo>
                  <a:cubicBezTo>
                    <a:pt x="6425415" y="2651093"/>
                    <a:pt x="6425823" y="2644765"/>
                    <a:pt x="6426547" y="2638281"/>
                  </a:cubicBezTo>
                  <a:close/>
                  <a:moveTo>
                    <a:pt x="251565" y="2633108"/>
                  </a:moveTo>
                  <a:cubicBezTo>
                    <a:pt x="249353" y="2629362"/>
                    <a:pt x="244685" y="2633404"/>
                    <a:pt x="237415" y="2653514"/>
                  </a:cubicBezTo>
                  <a:cubicBezTo>
                    <a:pt x="245824" y="2645190"/>
                    <a:pt x="224575" y="2703998"/>
                    <a:pt x="219280" y="2716046"/>
                  </a:cubicBezTo>
                  <a:cubicBezTo>
                    <a:pt x="213744" y="2723493"/>
                    <a:pt x="209172" y="2734181"/>
                    <a:pt x="204726" y="2744771"/>
                  </a:cubicBezTo>
                  <a:cubicBezTo>
                    <a:pt x="205377" y="2734068"/>
                    <a:pt x="205462" y="2724894"/>
                    <a:pt x="203310" y="2721823"/>
                  </a:cubicBezTo>
                  <a:cubicBezTo>
                    <a:pt x="194335" y="2755701"/>
                    <a:pt x="186817" y="2783576"/>
                    <a:pt x="193811" y="2785303"/>
                  </a:cubicBezTo>
                  <a:cubicBezTo>
                    <a:pt x="194519" y="2770693"/>
                    <a:pt x="216831" y="2739193"/>
                    <a:pt x="210205" y="2762127"/>
                  </a:cubicBezTo>
                  <a:cubicBezTo>
                    <a:pt x="205137" y="2771004"/>
                    <a:pt x="201357" y="2783803"/>
                    <a:pt x="197534" y="2796700"/>
                  </a:cubicBezTo>
                  <a:cubicBezTo>
                    <a:pt x="204486" y="2789013"/>
                    <a:pt x="208251" y="2816901"/>
                    <a:pt x="223966" y="2767550"/>
                  </a:cubicBezTo>
                  <a:cubicBezTo>
                    <a:pt x="213773" y="2780957"/>
                    <a:pt x="213744" y="2766772"/>
                    <a:pt x="210205" y="2762127"/>
                  </a:cubicBezTo>
                  <a:cubicBezTo>
                    <a:pt x="219634" y="2741544"/>
                    <a:pt x="227222" y="2717306"/>
                    <a:pt x="238293" y="2699085"/>
                  </a:cubicBezTo>
                  <a:cubicBezTo>
                    <a:pt x="249010" y="2664004"/>
                    <a:pt x="235150" y="2687492"/>
                    <a:pt x="240572" y="2665039"/>
                  </a:cubicBezTo>
                  <a:cubicBezTo>
                    <a:pt x="246759" y="2656714"/>
                    <a:pt x="248868" y="2658072"/>
                    <a:pt x="250978" y="2659432"/>
                  </a:cubicBezTo>
                  <a:cubicBezTo>
                    <a:pt x="253533" y="2648389"/>
                    <a:pt x="253777" y="2636855"/>
                    <a:pt x="251565" y="2633108"/>
                  </a:cubicBezTo>
                  <a:close/>
                  <a:moveTo>
                    <a:pt x="6299119" y="2630878"/>
                  </a:moveTo>
                  <a:cubicBezTo>
                    <a:pt x="6302559" y="2632831"/>
                    <a:pt x="6307103" y="2641835"/>
                    <a:pt x="6312257" y="2655100"/>
                  </a:cubicBezTo>
                  <a:cubicBezTo>
                    <a:pt x="6317411" y="2668379"/>
                    <a:pt x="6323455" y="2685836"/>
                    <a:pt x="6328183" y="2705230"/>
                  </a:cubicBezTo>
                  <a:cubicBezTo>
                    <a:pt x="6338307" y="2743809"/>
                    <a:pt x="6348739" y="2788333"/>
                    <a:pt x="6357007" y="2816492"/>
                  </a:cubicBezTo>
                  <a:cubicBezTo>
                    <a:pt x="6343247" y="2806893"/>
                    <a:pt x="6337569" y="2744431"/>
                    <a:pt x="6326259" y="2713584"/>
                  </a:cubicBezTo>
                  <a:cubicBezTo>
                    <a:pt x="6333323" y="2745564"/>
                    <a:pt x="6325875" y="2730373"/>
                    <a:pt x="6317325" y="2704438"/>
                  </a:cubicBezTo>
                  <a:cubicBezTo>
                    <a:pt x="6315103" y="2697968"/>
                    <a:pt x="6313163" y="2690733"/>
                    <a:pt x="6310727" y="2683571"/>
                  </a:cubicBezTo>
                  <a:cubicBezTo>
                    <a:pt x="6308321" y="2676393"/>
                    <a:pt x="6306055" y="2669116"/>
                    <a:pt x="6304159" y="2662264"/>
                  </a:cubicBezTo>
                  <a:cubicBezTo>
                    <a:pt x="6300365" y="2648573"/>
                    <a:pt x="6298043" y="2636625"/>
                    <a:pt x="6299119" y="2630878"/>
                  </a:cubicBezTo>
                  <a:close/>
                  <a:moveTo>
                    <a:pt x="297850" y="2604300"/>
                  </a:moveTo>
                  <a:cubicBezTo>
                    <a:pt x="293129" y="2602665"/>
                    <a:pt x="269658" y="2654515"/>
                    <a:pt x="263308" y="2682452"/>
                  </a:cubicBezTo>
                  <a:cubicBezTo>
                    <a:pt x="273318" y="2673235"/>
                    <a:pt x="272596" y="2686939"/>
                    <a:pt x="267117" y="2710100"/>
                  </a:cubicBezTo>
                  <a:cubicBezTo>
                    <a:pt x="264243" y="2721667"/>
                    <a:pt x="260760" y="2735738"/>
                    <a:pt x="257065" y="2750603"/>
                  </a:cubicBezTo>
                  <a:cubicBezTo>
                    <a:pt x="253158" y="2765412"/>
                    <a:pt x="249038" y="2781014"/>
                    <a:pt x="245173" y="2795652"/>
                  </a:cubicBezTo>
                  <a:cubicBezTo>
                    <a:pt x="254489" y="2784695"/>
                    <a:pt x="259939" y="2762270"/>
                    <a:pt x="265390" y="2739575"/>
                  </a:cubicBezTo>
                  <a:cubicBezTo>
                    <a:pt x="267910" y="2728194"/>
                    <a:pt x="271293" y="2716952"/>
                    <a:pt x="274847" y="2707029"/>
                  </a:cubicBezTo>
                  <a:cubicBezTo>
                    <a:pt x="278442" y="2697103"/>
                    <a:pt x="282435" y="2688554"/>
                    <a:pt x="287234" y="2682805"/>
                  </a:cubicBezTo>
                  <a:cubicBezTo>
                    <a:pt x="269863" y="2704664"/>
                    <a:pt x="288791" y="2643944"/>
                    <a:pt x="276404" y="2665717"/>
                  </a:cubicBezTo>
                  <a:cubicBezTo>
                    <a:pt x="279150" y="2654520"/>
                    <a:pt x="281925" y="2643221"/>
                    <a:pt x="284686" y="2631968"/>
                  </a:cubicBezTo>
                  <a:cubicBezTo>
                    <a:pt x="290065" y="2625611"/>
                    <a:pt x="287149" y="2638791"/>
                    <a:pt x="294992" y="2626630"/>
                  </a:cubicBezTo>
                  <a:cubicBezTo>
                    <a:pt x="298914" y="2611332"/>
                    <a:pt x="299423" y="2604845"/>
                    <a:pt x="297850" y="2604300"/>
                  </a:cubicBezTo>
                  <a:close/>
                  <a:moveTo>
                    <a:pt x="6607771" y="2603041"/>
                  </a:moveTo>
                  <a:cubicBezTo>
                    <a:pt x="6611783" y="2611247"/>
                    <a:pt x="6647843" y="2726213"/>
                    <a:pt x="6642217" y="2743753"/>
                  </a:cubicBezTo>
                  <a:cubicBezTo>
                    <a:pt x="6629277" y="2671763"/>
                    <a:pt x="6623247" y="2698563"/>
                    <a:pt x="6617173" y="2637984"/>
                  </a:cubicBezTo>
                  <a:cubicBezTo>
                    <a:pt x="6608657" y="2609433"/>
                    <a:pt x="6606433" y="2600306"/>
                    <a:pt x="6607771" y="2603041"/>
                  </a:cubicBezTo>
                  <a:close/>
                  <a:moveTo>
                    <a:pt x="6554795" y="2599080"/>
                  </a:moveTo>
                  <a:cubicBezTo>
                    <a:pt x="6558675" y="2601869"/>
                    <a:pt x="6568047" y="2630750"/>
                    <a:pt x="6572507" y="2651321"/>
                  </a:cubicBezTo>
                  <a:cubicBezTo>
                    <a:pt x="6569731" y="2661994"/>
                    <a:pt x="6561549" y="2636271"/>
                    <a:pt x="6558787" y="2646903"/>
                  </a:cubicBezTo>
                  <a:cubicBezTo>
                    <a:pt x="6553465" y="2624619"/>
                    <a:pt x="6558575" y="2624789"/>
                    <a:pt x="6563913" y="2643817"/>
                  </a:cubicBezTo>
                  <a:cubicBezTo>
                    <a:pt x="6563051" y="2636865"/>
                    <a:pt x="6561803" y="2629532"/>
                    <a:pt x="6560317" y="2621986"/>
                  </a:cubicBezTo>
                  <a:cubicBezTo>
                    <a:pt x="6559523" y="2618220"/>
                    <a:pt x="6558717" y="2614398"/>
                    <a:pt x="6557911" y="2610547"/>
                  </a:cubicBezTo>
                  <a:cubicBezTo>
                    <a:pt x="6556877" y="2606753"/>
                    <a:pt x="6555843" y="2602917"/>
                    <a:pt x="6554795" y="2599080"/>
                  </a:cubicBezTo>
                  <a:close/>
                  <a:moveTo>
                    <a:pt x="6436145" y="2589920"/>
                  </a:moveTo>
                  <a:cubicBezTo>
                    <a:pt x="6438383" y="2603327"/>
                    <a:pt x="6438211" y="2614865"/>
                    <a:pt x="6438991" y="2627112"/>
                  </a:cubicBezTo>
                  <a:cubicBezTo>
                    <a:pt x="6439373" y="2633228"/>
                    <a:pt x="6439995" y="2639527"/>
                    <a:pt x="6441255" y="2646337"/>
                  </a:cubicBezTo>
                  <a:cubicBezTo>
                    <a:pt x="6442303" y="2653203"/>
                    <a:pt x="6443847" y="2660636"/>
                    <a:pt x="6446467" y="2668904"/>
                  </a:cubicBezTo>
                  <a:cubicBezTo>
                    <a:pt x="6450515" y="2679677"/>
                    <a:pt x="6450927" y="2665449"/>
                    <a:pt x="6452539" y="2659475"/>
                  </a:cubicBezTo>
                  <a:cubicBezTo>
                    <a:pt x="6456219" y="2674636"/>
                    <a:pt x="6458159" y="2688469"/>
                    <a:pt x="6456403" y="2699114"/>
                  </a:cubicBezTo>
                  <a:cubicBezTo>
                    <a:pt x="6459775" y="2705301"/>
                    <a:pt x="6463157" y="2711516"/>
                    <a:pt x="6464911" y="2706405"/>
                  </a:cubicBezTo>
                  <a:cubicBezTo>
                    <a:pt x="6469273" y="2723931"/>
                    <a:pt x="6463723" y="2711021"/>
                    <a:pt x="6463031" y="2719373"/>
                  </a:cubicBezTo>
                  <a:cubicBezTo>
                    <a:pt x="6474129" y="2766983"/>
                    <a:pt x="6471991" y="2720944"/>
                    <a:pt x="6481419" y="2756961"/>
                  </a:cubicBezTo>
                  <a:cubicBezTo>
                    <a:pt x="6475503" y="2783986"/>
                    <a:pt x="6498011" y="2790003"/>
                    <a:pt x="6486487" y="2813307"/>
                  </a:cubicBezTo>
                  <a:cubicBezTo>
                    <a:pt x="6493311" y="2839709"/>
                    <a:pt x="6499867" y="2864230"/>
                    <a:pt x="6503051" y="2851672"/>
                  </a:cubicBezTo>
                  <a:cubicBezTo>
                    <a:pt x="6501693" y="2889019"/>
                    <a:pt x="6518539" y="2896351"/>
                    <a:pt x="6511899" y="2928730"/>
                  </a:cubicBezTo>
                  <a:cubicBezTo>
                    <a:pt x="6508687" y="2896266"/>
                    <a:pt x="6499711" y="2868490"/>
                    <a:pt x="6492137" y="2842952"/>
                  </a:cubicBezTo>
                  <a:cubicBezTo>
                    <a:pt x="6484449" y="2817411"/>
                    <a:pt x="6478787" y="2793910"/>
                    <a:pt x="6479495" y="2769900"/>
                  </a:cubicBezTo>
                  <a:cubicBezTo>
                    <a:pt x="6470647" y="2758589"/>
                    <a:pt x="6463851" y="2735823"/>
                    <a:pt x="6456447" y="2708317"/>
                  </a:cubicBezTo>
                  <a:cubicBezTo>
                    <a:pt x="6448843" y="2680881"/>
                    <a:pt x="6441681" y="2648318"/>
                    <a:pt x="6428515" y="2618885"/>
                  </a:cubicBezTo>
                  <a:cubicBezTo>
                    <a:pt x="6427763" y="2591902"/>
                    <a:pt x="6436939" y="2616946"/>
                    <a:pt x="6436145" y="2589920"/>
                  </a:cubicBezTo>
                  <a:close/>
                  <a:moveTo>
                    <a:pt x="6676053" y="2583818"/>
                  </a:moveTo>
                  <a:cubicBezTo>
                    <a:pt x="6683923" y="2599108"/>
                    <a:pt x="6692319" y="2622878"/>
                    <a:pt x="6701011" y="2651801"/>
                  </a:cubicBezTo>
                  <a:cubicBezTo>
                    <a:pt x="6705359" y="2666256"/>
                    <a:pt x="6709789" y="2682013"/>
                    <a:pt x="6714263" y="2698618"/>
                  </a:cubicBezTo>
                  <a:cubicBezTo>
                    <a:pt x="6718695" y="2715240"/>
                    <a:pt x="6723523" y="2732652"/>
                    <a:pt x="6727031" y="2750845"/>
                  </a:cubicBezTo>
                  <a:cubicBezTo>
                    <a:pt x="6734579" y="2787072"/>
                    <a:pt x="6742507" y="2825098"/>
                    <a:pt x="6750137" y="2861751"/>
                  </a:cubicBezTo>
                  <a:cubicBezTo>
                    <a:pt x="6752105" y="2870897"/>
                    <a:pt x="6754071" y="2879958"/>
                    <a:pt x="6755999" y="2888877"/>
                  </a:cubicBezTo>
                  <a:cubicBezTo>
                    <a:pt x="6757951" y="2897795"/>
                    <a:pt x="6759297" y="2906686"/>
                    <a:pt x="6760995" y="2915337"/>
                  </a:cubicBezTo>
                  <a:cubicBezTo>
                    <a:pt x="6764237" y="2932637"/>
                    <a:pt x="6767551" y="2949186"/>
                    <a:pt x="6770963" y="2964546"/>
                  </a:cubicBezTo>
                  <a:cubicBezTo>
                    <a:pt x="6767253" y="2961304"/>
                    <a:pt x="6761351" y="2946538"/>
                    <a:pt x="6754795" y="2926096"/>
                  </a:cubicBezTo>
                  <a:cubicBezTo>
                    <a:pt x="6751453" y="2915888"/>
                    <a:pt x="6748227" y="2904194"/>
                    <a:pt x="6744503" y="2891891"/>
                  </a:cubicBezTo>
                  <a:cubicBezTo>
                    <a:pt x="6740567" y="2879632"/>
                    <a:pt x="6736645" y="2866663"/>
                    <a:pt x="6732935" y="2853697"/>
                  </a:cubicBezTo>
                  <a:cubicBezTo>
                    <a:pt x="6718155" y="2801839"/>
                    <a:pt x="6706971" y="2749895"/>
                    <a:pt x="6714715" y="2742435"/>
                  </a:cubicBezTo>
                  <a:cubicBezTo>
                    <a:pt x="6714871" y="2766673"/>
                    <a:pt x="6723153" y="2798936"/>
                    <a:pt x="6733361" y="2833480"/>
                  </a:cubicBezTo>
                  <a:cubicBezTo>
                    <a:pt x="6730869" y="2813901"/>
                    <a:pt x="6727911" y="2794901"/>
                    <a:pt x="6724611" y="2776525"/>
                  </a:cubicBezTo>
                  <a:cubicBezTo>
                    <a:pt x="6722969" y="2767338"/>
                    <a:pt x="6721227" y="2758319"/>
                    <a:pt x="6719431" y="2749443"/>
                  </a:cubicBezTo>
                  <a:cubicBezTo>
                    <a:pt x="6717647" y="2740580"/>
                    <a:pt x="6715847" y="2731859"/>
                    <a:pt x="6713441" y="2723451"/>
                  </a:cubicBezTo>
                  <a:cubicBezTo>
                    <a:pt x="6704381" y="2689672"/>
                    <a:pt x="6694599" y="2658554"/>
                    <a:pt x="6685127" y="2630338"/>
                  </a:cubicBezTo>
                  <a:cubicBezTo>
                    <a:pt x="6684631" y="2655354"/>
                    <a:pt x="6707383" y="2701847"/>
                    <a:pt x="6698519" y="2719246"/>
                  </a:cubicBezTo>
                  <a:cubicBezTo>
                    <a:pt x="6684349" y="2672811"/>
                    <a:pt x="6682791" y="2633425"/>
                    <a:pt x="6672911" y="2611693"/>
                  </a:cubicBezTo>
                  <a:cubicBezTo>
                    <a:pt x="6674099" y="2566235"/>
                    <a:pt x="6680839" y="2631598"/>
                    <a:pt x="6689475" y="2634289"/>
                  </a:cubicBezTo>
                  <a:cubicBezTo>
                    <a:pt x="6688709" y="2604615"/>
                    <a:pt x="6685055" y="2610122"/>
                    <a:pt x="6676053" y="2583818"/>
                  </a:cubicBezTo>
                  <a:close/>
                  <a:moveTo>
                    <a:pt x="6453063" y="2560771"/>
                  </a:moveTo>
                  <a:cubicBezTo>
                    <a:pt x="6457991" y="2575296"/>
                    <a:pt x="6462859" y="2589694"/>
                    <a:pt x="6467703" y="2603993"/>
                  </a:cubicBezTo>
                  <a:cubicBezTo>
                    <a:pt x="6470067" y="2611156"/>
                    <a:pt x="6472415" y="2618306"/>
                    <a:pt x="6474767" y="2625428"/>
                  </a:cubicBezTo>
                  <a:lnTo>
                    <a:pt x="6478235" y="2636115"/>
                  </a:lnTo>
                  <a:lnTo>
                    <a:pt x="6481223" y="2646932"/>
                  </a:lnTo>
                  <a:cubicBezTo>
                    <a:pt x="6489037" y="2675771"/>
                    <a:pt x="6496809" y="2704396"/>
                    <a:pt x="6504609" y="2733178"/>
                  </a:cubicBezTo>
                  <a:cubicBezTo>
                    <a:pt x="6508515" y="2747561"/>
                    <a:pt x="6512423" y="2761972"/>
                    <a:pt x="6516375" y="2776469"/>
                  </a:cubicBezTo>
                  <a:cubicBezTo>
                    <a:pt x="6520379" y="2790938"/>
                    <a:pt x="6523283" y="2805790"/>
                    <a:pt x="6526921" y="2820569"/>
                  </a:cubicBezTo>
                  <a:cubicBezTo>
                    <a:pt x="6533899" y="2850228"/>
                    <a:pt x="6541275" y="2880326"/>
                    <a:pt x="6549359" y="2911204"/>
                  </a:cubicBezTo>
                  <a:cubicBezTo>
                    <a:pt x="6546131" y="2940254"/>
                    <a:pt x="6533291" y="2849803"/>
                    <a:pt x="6538657" y="2916173"/>
                  </a:cubicBezTo>
                  <a:cubicBezTo>
                    <a:pt x="6527927" y="2900245"/>
                    <a:pt x="6510599" y="2851022"/>
                    <a:pt x="6503987" y="2822028"/>
                  </a:cubicBezTo>
                  <a:cubicBezTo>
                    <a:pt x="6506761" y="2821801"/>
                    <a:pt x="6513699" y="2840828"/>
                    <a:pt x="6509295" y="2819324"/>
                  </a:cubicBezTo>
                  <a:cubicBezTo>
                    <a:pt x="6515099" y="2827520"/>
                    <a:pt x="6529611" y="2860195"/>
                    <a:pt x="6526171" y="2881176"/>
                  </a:cubicBezTo>
                  <a:cubicBezTo>
                    <a:pt x="6529539" y="2890887"/>
                    <a:pt x="6530615" y="2875484"/>
                    <a:pt x="6534311" y="2888991"/>
                  </a:cubicBezTo>
                  <a:cubicBezTo>
                    <a:pt x="6530715" y="2859572"/>
                    <a:pt x="6522207" y="2822580"/>
                    <a:pt x="6514633" y="2789310"/>
                  </a:cubicBezTo>
                  <a:cubicBezTo>
                    <a:pt x="6505939" y="2756310"/>
                    <a:pt x="6497771" y="2727117"/>
                    <a:pt x="6497459" y="2712339"/>
                  </a:cubicBezTo>
                  <a:cubicBezTo>
                    <a:pt x="6494063" y="2706052"/>
                    <a:pt x="6490693" y="2699879"/>
                    <a:pt x="6488939" y="2704976"/>
                  </a:cubicBezTo>
                  <a:cubicBezTo>
                    <a:pt x="6484407" y="2671481"/>
                    <a:pt x="6477187" y="2649366"/>
                    <a:pt x="6469599" y="2628952"/>
                  </a:cubicBezTo>
                  <a:cubicBezTo>
                    <a:pt x="6461855" y="2608566"/>
                    <a:pt x="6455115" y="2589439"/>
                    <a:pt x="6453063" y="2560771"/>
                  </a:cubicBezTo>
                  <a:close/>
                  <a:moveTo>
                    <a:pt x="195991" y="2542324"/>
                  </a:moveTo>
                  <a:cubicBezTo>
                    <a:pt x="206765" y="2536138"/>
                    <a:pt x="183193" y="2579713"/>
                    <a:pt x="180022" y="2594309"/>
                  </a:cubicBezTo>
                  <a:cubicBezTo>
                    <a:pt x="178960" y="2633016"/>
                    <a:pt x="166247" y="2591294"/>
                    <a:pt x="182726" y="2559384"/>
                  </a:cubicBezTo>
                  <a:cubicBezTo>
                    <a:pt x="186846" y="2556014"/>
                    <a:pt x="179994" y="2578496"/>
                    <a:pt x="185827" y="2571021"/>
                  </a:cubicBezTo>
                  <a:cubicBezTo>
                    <a:pt x="190187" y="2565230"/>
                    <a:pt x="192792" y="2552418"/>
                    <a:pt x="195991" y="2542324"/>
                  </a:cubicBezTo>
                  <a:close/>
                  <a:moveTo>
                    <a:pt x="6508333" y="2526001"/>
                  </a:moveTo>
                  <a:cubicBezTo>
                    <a:pt x="6511561" y="2535911"/>
                    <a:pt x="6512239" y="2533080"/>
                    <a:pt x="6512807" y="2529441"/>
                  </a:cubicBezTo>
                  <a:cubicBezTo>
                    <a:pt x="6516601" y="2539663"/>
                    <a:pt x="6515185" y="2545708"/>
                    <a:pt x="6515639" y="2553253"/>
                  </a:cubicBezTo>
                  <a:cubicBezTo>
                    <a:pt x="6519051" y="2557897"/>
                    <a:pt x="6522561" y="2562866"/>
                    <a:pt x="6527899" y="2577349"/>
                  </a:cubicBezTo>
                  <a:cubicBezTo>
                    <a:pt x="6526611" y="2583451"/>
                    <a:pt x="6527729" y="2591435"/>
                    <a:pt x="6530631" y="2601006"/>
                  </a:cubicBezTo>
                  <a:cubicBezTo>
                    <a:pt x="6525463" y="2609684"/>
                    <a:pt x="6519305" y="2559610"/>
                    <a:pt x="6507229" y="2539422"/>
                  </a:cubicBezTo>
                  <a:cubicBezTo>
                    <a:pt x="6507583" y="2535019"/>
                    <a:pt x="6507965" y="2530489"/>
                    <a:pt x="6508333" y="2526001"/>
                  </a:cubicBezTo>
                  <a:close/>
                  <a:moveTo>
                    <a:pt x="6452157" y="2525329"/>
                  </a:moveTo>
                  <a:cubicBezTo>
                    <a:pt x="6454895" y="2526471"/>
                    <a:pt x="6470823" y="2568093"/>
                    <a:pt x="6472035" y="2561521"/>
                  </a:cubicBezTo>
                  <a:cubicBezTo>
                    <a:pt x="6477513" y="2579415"/>
                    <a:pt x="6469741" y="2565923"/>
                    <a:pt x="6470235" y="2581284"/>
                  </a:cubicBezTo>
                  <a:cubicBezTo>
                    <a:pt x="6480147" y="2612982"/>
                    <a:pt x="6478929" y="2587202"/>
                    <a:pt x="6483571" y="2591803"/>
                  </a:cubicBezTo>
                  <a:cubicBezTo>
                    <a:pt x="6488315" y="2612444"/>
                    <a:pt x="6480981" y="2598400"/>
                    <a:pt x="6489405" y="2631782"/>
                  </a:cubicBezTo>
                  <a:cubicBezTo>
                    <a:pt x="6499455" y="2635945"/>
                    <a:pt x="6498933" y="2658795"/>
                    <a:pt x="6508771" y="2700006"/>
                  </a:cubicBezTo>
                  <a:cubicBezTo>
                    <a:pt x="6515411" y="2720266"/>
                    <a:pt x="6515539" y="2695165"/>
                    <a:pt x="6523977" y="2727967"/>
                  </a:cubicBezTo>
                  <a:cubicBezTo>
                    <a:pt x="6520211" y="2697613"/>
                    <a:pt x="6525491" y="2720548"/>
                    <a:pt x="6527659" y="2701550"/>
                  </a:cubicBezTo>
                  <a:cubicBezTo>
                    <a:pt x="6535119" y="2722899"/>
                    <a:pt x="6525887" y="2729567"/>
                    <a:pt x="6526411" y="2744799"/>
                  </a:cubicBezTo>
                  <a:cubicBezTo>
                    <a:pt x="6516601" y="2735837"/>
                    <a:pt x="6500717" y="2685311"/>
                    <a:pt x="6486659" y="2636667"/>
                  </a:cubicBezTo>
                  <a:cubicBezTo>
                    <a:pt x="6470817" y="2588575"/>
                    <a:pt x="6456419" y="2542408"/>
                    <a:pt x="6454847" y="2540964"/>
                  </a:cubicBezTo>
                  <a:cubicBezTo>
                    <a:pt x="6451795" y="2529065"/>
                    <a:pt x="6451243" y="2524948"/>
                    <a:pt x="6452157" y="2525329"/>
                  </a:cubicBezTo>
                  <a:close/>
                  <a:moveTo>
                    <a:pt x="6589849" y="2519134"/>
                  </a:moveTo>
                  <a:cubicBezTo>
                    <a:pt x="6599279" y="2537991"/>
                    <a:pt x="6607985" y="2556141"/>
                    <a:pt x="6616435" y="2575069"/>
                  </a:cubicBezTo>
                  <a:cubicBezTo>
                    <a:pt x="6618517" y="2579811"/>
                    <a:pt x="6620613" y="2584597"/>
                    <a:pt x="6622723" y="2589424"/>
                  </a:cubicBezTo>
                  <a:cubicBezTo>
                    <a:pt x="6624703" y="2594308"/>
                    <a:pt x="6626487" y="2599306"/>
                    <a:pt x="6628371" y="2604374"/>
                  </a:cubicBezTo>
                  <a:cubicBezTo>
                    <a:pt x="6632079" y="2614525"/>
                    <a:pt x="6635761" y="2625043"/>
                    <a:pt x="6639455" y="2636129"/>
                  </a:cubicBezTo>
                  <a:cubicBezTo>
                    <a:pt x="6646847" y="2658300"/>
                    <a:pt x="6654293" y="2682706"/>
                    <a:pt x="6662107" y="2710823"/>
                  </a:cubicBezTo>
                  <a:cubicBezTo>
                    <a:pt x="6664019" y="2717859"/>
                    <a:pt x="6666001" y="2725120"/>
                    <a:pt x="6668053" y="2732624"/>
                  </a:cubicBezTo>
                  <a:cubicBezTo>
                    <a:pt x="6670135" y="2740114"/>
                    <a:pt x="6672087" y="2747913"/>
                    <a:pt x="6673703" y="2756068"/>
                  </a:cubicBezTo>
                  <a:cubicBezTo>
                    <a:pt x="6677171" y="2772320"/>
                    <a:pt x="6680723" y="2789705"/>
                    <a:pt x="6684377" y="2808394"/>
                  </a:cubicBezTo>
                  <a:cubicBezTo>
                    <a:pt x="6680171" y="2792763"/>
                    <a:pt x="6676335" y="2778535"/>
                    <a:pt x="6672767" y="2765313"/>
                  </a:cubicBezTo>
                  <a:cubicBezTo>
                    <a:pt x="6670983" y="2758716"/>
                    <a:pt x="6669257" y="2752373"/>
                    <a:pt x="6667599" y="2746229"/>
                  </a:cubicBezTo>
                  <a:cubicBezTo>
                    <a:pt x="6665675" y="2740156"/>
                    <a:pt x="6663835" y="2734308"/>
                    <a:pt x="6662023" y="2728603"/>
                  </a:cubicBezTo>
                  <a:cubicBezTo>
                    <a:pt x="6654731" y="2705868"/>
                    <a:pt x="6648291" y="2685736"/>
                    <a:pt x="6641763" y="2665364"/>
                  </a:cubicBezTo>
                  <a:cubicBezTo>
                    <a:pt x="6635123" y="2645063"/>
                    <a:pt x="6628399" y="2624506"/>
                    <a:pt x="6620655" y="2600863"/>
                  </a:cubicBezTo>
                  <a:cubicBezTo>
                    <a:pt x="6612571" y="2577348"/>
                    <a:pt x="6602039" y="2551214"/>
                    <a:pt x="6589849" y="2519134"/>
                  </a:cubicBezTo>
                  <a:close/>
                  <a:moveTo>
                    <a:pt x="272509" y="2511721"/>
                  </a:moveTo>
                  <a:cubicBezTo>
                    <a:pt x="275115" y="2509698"/>
                    <a:pt x="276949" y="2509613"/>
                    <a:pt x="277465" y="2512013"/>
                  </a:cubicBezTo>
                  <a:cubicBezTo>
                    <a:pt x="267414" y="2536576"/>
                    <a:pt x="255437" y="2553649"/>
                    <a:pt x="243672" y="2567552"/>
                  </a:cubicBezTo>
                  <a:cubicBezTo>
                    <a:pt x="247339" y="2549954"/>
                    <a:pt x="255720" y="2533759"/>
                    <a:pt x="262912" y="2523056"/>
                  </a:cubicBezTo>
                  <a:cubicBezTo>
                    <a:pt x="266522" y="2517705"/>
                    <a:pt x="269902" y="2513744"/>
                    <a:pt x="272509" y="2511721"/>
                  </a:cubicBezTo>
                  <a:close/>
                  <a:moveTo>
                    <a:pt x="224560" y="2485540"/>
                  </a:moveTo>
                  <a:cubicBezTo>
                    <a:pt x="228680" y="2487720"/>
                    <a:pt x="224588" y="2505346"/>
                    <a:pt x="217920" y="2527190"/>
                  </a:cubicBezTo>
                  <a:cubicBezTo>
                    <a:pt x="214381" y="2538049"/>
                    <a:pt x="211125" y="2550252"/>
                    <a:pt x="207600" y="2562004"/>
                  </a:cubicBezTo>
                  <a:cubicBezTo>
                    <a:pt x="204117" y="2573781"/>
                    <a:pt x="200734" y="2585220"/>
                    <a:pt x="197888" y="2594833"/>
                  </a:cubicBezTo>
                  <a:cubicBezTo>
                    <a:pt x="194858" y="2593290"/>
                    <a:pt x="199445" y="2573682"/>
                    <a:pt x="205604" y="2550521"/>
                  </a:cubicBezTo>
                  <a:cubicBezTo>
                    <a:pt x="208492" y="2538884"/>
                    <a:pt x="212527" y="2526596"/>
                    <a:pt x="216080" y="2515213"/>
                  </a:cubicBezTo>
                  <a:cubicBezTo>
                    <a:pt x="219619" y="2503817"/>
                    <a:pt x="222734" y="2493341"/>
                    <a:pt x="224560" y="2485540"/>
                  </a:cubicBezTo>
                  <a:close/>
                  <a:moveTo>
                    <a:pt x="6250941" y="2484072"/>
                  </a:moveTo>
                  <a:cubicBezTo>
                    <a:pt x="6252755" y="2484249"/>
                    <a:pt x="6259261" y="2500380"/>
                    <a:pt x="6267575" y="2522349"/>
                  </a:cubicBezTo>
                  <a:cubicBezTo>
                    <a:pt x="6270323" y="2529682"/>
                    <a:pt x="6273311" y="2537638"/>
                    <a:pt x="6276395" y="2545863"/>
                  </a:cubicBezTo>
                  <a:cubicBezTo>
                    <a:pt x="6279099" y="2554230"/>
                    <a:pt x="6281903" y="2562866"/>
                    <a:pt x="6284679" y="2571403"/>
                  </a:cubicBezTo>
                  <a:cubicBezTo>
                    <a:pt x="6290213" y="2588476"/>
                    <a:pt x="6295735" y="2605139"/>
                    <a:pt x="6300535" y="2618320"/>
                  </a:cubicBezTo>
                  <a:cubicBezTo>
                    <a:pt x="6297065" y="2616564"/>
                    <a:pt x="6294999" y="2622298"/>
                    <a:pt x="6294051" y="2633907"/>
                  </a:cubicBezTo>
                  <a:cubicBezTo>
                    <a:pt x="6289195" y="2621278"/>
                    <a:pt x="6284295" y="2608594"/>
                    <a:pt x="6279439" y="2595966"/>
                  </a:cubicBezTo>
                  <a:cubicBezTo>
                    <a:pt x="6281591" y="2569548"/>
                    <a:pt x="6284847" y="2612586"/>
                    <a:pt x="6291799" y="2611836"/>
                  </a:cubicBezTo>
                  <a:cubicBezTo>
                    <a:pt x="6285655" y="2589354"/>
                    <a:pt x="6280869" y="2570525"/>
                    <a:pt x="6275589" y="2553282"/>
                  </a:cubicBezTo>
                  <a:cubicBezTo>
                    <a:pt x="6270039" y="2536137"/>
                    <a:pt x="6263203" y="2520890"/>
                    <a:pt x="6254467" y="2505091"/>
                  </a:cubicBezTo>
                  <a:cubicBezTo>
                    <a:pt x="6254749" y="2500886"/>
                    <a:pt x="6255019" y="2496667"/>
                    <a:pt x="6255287" y="2492477"/>
                  </a:cubicBezTo>
                  <a:cubicBezTo>
                    <a:pt x="6251875" y="2483473"/>
                    <a:pt x="6251225" y="2486134"/>
                    <a:pt x="6250799" y="2489589"/>
                  </a:cubicBezTo>
                  <a:cubicBezTo>
                    <a:pt x="6250253" y="2485727"/>
                    <a:pt x="6250337" y="2484013"/>
                    <a:pt x="6250941" y="2484072"/>
                  </a:cubicBezTo>
                  <a:close/>
                  <a:moveTo>
                    <a:pt x="6607363" y="2475106"/>
                  </a:moveTo>
                  <a:cubicBezTo>
                    <a:pt x="6613519" y="2486998"/>
                    <a:pt x="6626147" y="2518809"/>
                    <a:pt x="6638139" y="2555165"/>
                  </a:cubicBezTo>
                  <a:cubicBezTo>
                    <a:pt x="6641141" y="2564254"/>
                    <a:pt x="6644099" y="2573611"/>
                    <a:pt x="6646903" y="2583026"/>
                  </a:cubicBezTo>
                  <a:cubicBezTo>
                    <a:pt x="6649351" y="2592539"/>
                    <a:pt x="6651603" y="2602110"/>
                    <a:pt x="6653641" y="2611453"/>
                  </a:cubicBezTo>
                  <a:cubicBezTo>
                    <a:pt x="6657691" y="2630155"/>
                    <a:pt x="6660763" y="2648008"/>
                    <a:pt x="6662079" y="2663014"/>
                  </a:cubicBezTo>
                  <a:cubicBezTo>
                    <a:pt x="6654563" y="2641509"/>
                    <a:pt x="6650895" y="2623600"/>
                    <a:pt x="6647527" y="2608353"/>
                  </a:cubicBezTo>
                  <a:cubicBezTo>
                    <a:pt x="6645841" y="2600736"/>
                    <a:pt x="6644227" y="2593799"/>
                    <a:pt x="6642231" y="2587429"/>
                  </a:cubicBezTo>
                  <a:cubicBezTo>
                    <a:pt x="6640179" y="2581086"/>
                    <a:pt x="6637431" y="2575409"/>
                    <a:pt x="6634063" y="2570157"/>
                  </a:cubicBezTo>
                  <a:cubicBezTo>
                    <a:pt x="6636951" y="2555052"/>
                    <a:pt x="6614497" y="2501806"/>
                    <a:pt x="6607363" y="2475106"/>
                  </a:cubicBezTo>
                  <a:close/>
                  <a:moveTo>
                    <a:pt x="155105" y="2463610"/>
                  </a:moveTo>
                  <a:cubicBezTo>
                    <a:pt x="148423" y="2478631"/>
                    <a:pt x="141287" y="2491584"/>
                    <a:pt x="133997" y="2504099"/>
                  </a:cubicBezTo>
                  <a:cubicBezTo>
                    <a:pt x="134945" y="2531423"/>
                    <a:pt x="115975" y="2599589"/>
                    <a:pt x="95475" y="2657833"/>
                  </a:cubicBezTo>
                  <a:cubicBezTo>
                    <a:pt x="97018" y="2635875"/>
                    <a:pt x="104578" y="2607008"/>
                    <a:pt x="112945" y="2576626"/>
                  </a:cubicBezTo>
                  <a:cubicBezTo>
                    <a:pt x="121538" y="2546302"/>
                    <a:pt x="129863" y="2514165"/>
                    <a:pt x="136191" y="2486346"/>
                  </a:cubicBezTo>
                  <a:close/>
                  <a:moveTo>
                    <a:pt x="6557883" y="2421734"/>
                  </a:moveTo>
                  <a:cubicBezTo>
                    <a:pt x="6560771" y="2413565"/>
                    <a:pt x="6565923" y="2424551"/>
                    <a:pt x="6571955" y="2441709"/>
                  </a:cubicBezTo>
                  <a:cubicBezTo>
                    <a:pt x="6577503" y="2459038"/>
                    <a:pt x="6584045" y="2482425"/>
                    <a:pt x="6591379" y="2498536"/>
                  </a:cubicBezTo>
                  <a:cubicBezTo>
                    <a:pt x="6587203" y="2500447"/>
                    <a:pt x="6582403" y="2490396"/>
                    <a:pt x="6576967" y="2475262"/>
                  </a:cubicBezTo>
                  <a:cubicBezTo>
                    <a:pt x="6571475" y="2460142"/>
                    <a:pt x="6565727" y="2439770"/>
                    <a:pt x="6557883" y="2421734"/>
                  </a:cubicBezTo>
                  <a:close/>
                  <a:moveTo>
                    <a:pt x="6548271" y="2421507"/>
                  </a:moveTo>
                  <a:cubicBezTo>
                    <a:pt x="6560347" y="2446325"/>
                    <a:pt x="6565811" y="2468523"/>
                    <a:pt x="6572337" y="2490480"/>
                  </a:cubicBezTo>
                  <a:cubicBezTo>
                    <a:pt x="6578679" y="2512523"/>
                    <a:pt x="6585163" y="2534651"/>
                    <a:pt x="6596277" y="2560686"/>
                  </a:cubicBezTo>
                  <a:cubicBezTo>
                    <a:pt x="6594167" y="2566703"/>
                    <a:pt x="6583803" y="2540455"/>
                    <a:pt x="6573229" y="2508418"/>
                  </a:cubicBezTo>
                  <a:cubicBezTo>
                    <a:pt x="6562655" y="2476394"/>
                    <a:pt x="6552135" y="2438411"/>
                    <a:pt x="6548271" y="2421507"/>
                  </a:cubicBezTo>
                  <a:close/>
                  <a:moveTo>
                    <a:pt x="356916" y="2414819"/>
                  </a:moveTo>
                  <a:cubicBezTo>
                    <a:pt x="356334" y="2413546"/>
                    <a:pt x="354608" y="2414612"/>
                    <a:pt x="350417" y="2420714"/>
                  </a:cubicBezTo>
                  <a:cubicBezTo>
                    <a:pt x="341668" y="2443677"/>
                    <a:pt x="350092" y="2451237"/>
                    <a:pt x="333698" y="2476224"/>
                  </a:cubicBezTo>
                  <a:cubicBezTo>
                    <a:pt x="338086" y="2461486"/>
                    <a:pt x="328644" y="2475318"/>
                    <a:pt x="331121" y="2464587"/>
                  </a:cubicBezTo>
                  <a:cubicBezTo>
                    <a:pt x="334306" y="2452312"/>
                    <a:pt x="341385" y="2432181"/>
                    <a:pt x="336487" y="2436541"/>
                  </a:cubicBezTo>
                  <a:cubicBezTo>
                    <a:pt x="316964" y="2485596"/>
                    <a:pt x="337393" y="2418562"/>
                    <a:pt x="321310" y="2446664"/>
                  </a:cubicBezTo>
                  <a:cubicBezTo>
                    <a:pt x="313028" y="2480726"/>
                    <a:pt x="333344" y="2455653"/>
                    <a:pt x="313198" y="2514392"/>
                  </a:cubicBezTo>
                  <a:cubicBezTo>
                    <a:pt x="326789" y="2494189"/>
                    <a:pt x="337195" y="2513217"/>
                    <a:pt x="353518" y="2460863"/>
                  </a:cubicBezTo>
                  <a:cubicBezTo>
                    <a:pt x="342985" y="2464516"/>
                    <a:pt x="343325" y="2469273"/>
                    <a:pt x="366868" y="2416636"/>
                  </a:cubicBezTo>
                  <a:cubicBezTo>
                    <a:pt x="350103" y="2443510"/>
                    <a:pt x="358660" y="2418638"/>
                    <a:pt x="356916" y="2414819"/>
                  </a:cubicBezTo>
                  <a:close/>
                  <a:moveTo>
                    <a:pt x="6306635" y="2414188"/>
                  </a:moveTo>
                  <a:cubicBezTo>
                    <a:pt x="6318159" y="2449425"/>
                    <a:pt x="6321685" y="2471085"/>
                    <a:pt x="6328099" y="2455683"/>
                  </a:cubicBezTo>
                  <a:cubicBezTo>
                    <a:pt x="6331439" y="2464630"/>
                    <a:pt x="6331947" y="2471623"/>
                    <a:pt x="6336211" y="2481250"/>
                  </a:cubicBezTo>
                  <a:cubicBezTo>
                    <a:pt x="6347803" y="2516034"/>
                    <a:pt x="6328991" y="2473237"/>
                    <a:pt x="6327787" y="2462096"/>
                  </a:cubicBezTo>
                  <a:cubicBezTo>
                    <a:pt x="6326851" y="2474087"/>
                    <a:pt x="6333761" y="2499456"/>
                    <a:pt x="6341051" y="2518342"/>
                  </a:cubicBezTo>
                  <a:cubicBezTo>
                    <a:pt x="6347875" y="2537383"/>
                    <a:pt x="6354741" y="2550153"/>
                    <a:pt x="6356157" y="2535883"/>
                  </a:cubicBezTo>
                  <a:cubicBezTo>
                    <a:pt x="6351401" y="2561380"/>
                    <a:pt x="6371079" y="2583351"/>
                    <a:pt x="6376727" y="2613761"/>
                  </a:cubicBezTo>
                  <a:cubicBezTo>
                    <a:pt x="6382831" y="2622836"/>
                    <a:pt x="6386453" y="2618716"/>
                    <a:pt x="6387501" y="2601260"/>
                  </a:cubicBezTo>
                  <a:cubicBezTo>
                    <a:pt x="6391423" y="2613464"/>
                    <a:pt x="6388733" y="2620655"/>
                    <a:pt x="6393675" y="2633723"/>
                  </a:cubicBezTo>
                  <a:cubicBezTo>
                    <a:pt x="6390559" y="2633779"/>
                    <a:pt x="6384401" y="2617796"/>
                    <a:pt x="6384187" y="2633327"/>
                  </a:cubicBezTo>
                  <a:cubicBezTo>
                    <a:pt x="6383255" y="2658824"/>
                    <a:pt x="6400851" y="2654250"/>
                    <a:pt x="6393461" y="2675642"/>
                  </a:cubicBezTo>
                  <a:cubicBezTo>
                    <a:pt x="6403767" y="2669087"/>
                    <a:pt x="6413791" y="2752983"/>
                    <a:pt x="6411695" y="2712352"/>
                  </a:cubicBezTo>
                  <a:cubicBezTo>
                    <a:pt x="6414755" y="2701861"/>
                    <a:pt x="6421959" y="2753521"/>
                    <a:pt x="6418507" y="2761209"/>
                  </a:cubicBezTo>
                  <a:cubicBezTo>
                    <a:pt x="6424961" y="2780972"/>
                    <a:pt x="6425315" y="2756592"/>
                    <a:pt x="6433471" y="2788333"/>
                  </a:cubicBezTo>
                  <a:cubicBezTo>
                    <a:pt x="6425795" y="2783987"/>
                    <a:pt x="6433937" y="2808223"/>
                    <a:pt x="6426249" y="2803707"/>
                  </a:cubicBezTo>
                  <a:cubicBezTo>
                    <a:pt x="6419581" y="2777178"/>
                    <a:pt x="6411171" y="2746144"/>
                    <a:pt x="6401827" y="2712960"/>
                  </a:cubicBezTo>
                  <a:cubicBezTo>
                    <a:pt x="6397115" y="2696382"/>
                    <a:pt x="6392357" y="2679211"/>
                    <a:pt x="6387161" y="2661895"/>
                  </a:cubicBezTo>
                  <a:cubicBezTo>
                    <a:pt x="6381329" y="2644779"/>
                    <a:pt x="6375425" y="2627409"/>
                    <a:pt x="6369523" y="2610066"/>
                  </a:cubicBezTo>
                  <a:cubicBezTo>
                    <a:pt x="6363575" y="2592752"/>
                    <a:pt x="6357643" y="2575466"/>
                    <a:pt x="6351825" y="2558506"/>
                  </a:cubicBezTo>
                  <a:cubicBezTo>
                    <a:pt x="6345865" y="2541602"/>
                    <a:pt x="6340683" y="2524798"/>
                    <a:pt x="6334171" y="2509168"/>
                  </a:cubicBezTo>
                  <a:cubicBezTo>
                    <a:pt x="6321811" y="2477683"/>
                    <a:pt x="6310529" y="2448590"/>
                    <a:pt x="6301427" y="2424112"/>
                  </a:cubicBezTo>
                  <a:cubicBezTo>
                    <a:pt x="6303917" y="2423900"/>
                    <a:pt x="6306367" y="2423546"/>
                    <a:pt x="6306635" y="2414188"/>
                  </a:cubicBezTo>
                  <a:close/>
                  <a:moveTo>
                    <a:pt x="324312" y="2406599"/>
                  </a:moveTo>
                  <a:cubicBezTo>
                    <a:pt x="323448" y="2401418"/>
                    <a:pt x="304874" y="2429392"/>
                    <a:pt x="303118" y="2416325"/>
                  </a:cubicBezTo>
                  <a:cubicBezTo>
                    <a:pt x="298829" y="2432124"/>
                    <a:pt x="288975" y="2459589"/>
                    <a:pt x="294228" y="2455866"/>
                  </a:cubicBezTo>
                  <a:cubicBezTo>
                    <a:pt x="310565" y="2409544"/>
                    <a:pt x="314118" y="2452157"/>
                    <a:pt x="324312" y="2406599"/>
                  </a:cubicBezTo>
                  <a:close/>
                  <a:moveTo>
                    <a:pt x="6355187" y="2402590"/>
                  </a:moveTo>
                  <a:cubicBezTo>
                    <a:pt x="6356263" y="2401073"/>
                    <a:pt x="6358885" y="2402002"/>
                    <a:pt x="6363447" y="2405948"/>
                  </a:cubicBezTo>
                  <a:cubicBezTo>
                    <a:pt x="6355209" y="2451081"/>
                    <a:pt x="6385081" y="2394523"/>
                    <a:pt x="6375425" y="2454762"/>
                  </a:cubicBezTo>
                  <a:cubicBezTo>
                    <a:pt x="6389271" y="2492660"/>
                    <a:pt x="6402947" y="2499017"/>
                    <a:pt x="6392187" y="2500334"/>
                  </a:cubicBezTo>
                  <a:cubicBezTo>
                    <a:pt x="6400751" y="2522985"/>
                    <a:pt x="6404901" y="2526368"/>
                    <a:pt x="6405579" y="2510229"/>
                  </a:cubicBezTo>
                  <a:cubicBezTo>
                    <a:pt x="6408667" y="2523141"/>
                    <a:pt x="6411711" y="2535953"/>
                    <a:pt x="6413239" y="2530092"/>
                  </a:cubicBezTo>
                  <a:cubicBezTo>
                    <a:pt x="6423347" y="2564409"/>
                    <a:pt x="6406131" y="2533235"/>
                    <a:pt x="6414641" y="2566249"/>
                  </a:cubicBezTo>
                  <a:cubicBezTo>
                    <a:pt x="6419199" y="2576782"/>
                    <a:pt x="6418959" y="2562639"/>
                    <a:pt x="6420275" y="2556594"/>
                  </a:cubicBezTo>
                  <a:cubicBezTo>
                    <a:pt x="6429915" y="2582544"/>
                    <a:pt x="6426929" y="2604374"/>
                    <a:pt x="6420997" y="2599165"/>
                  </a:cubicBezTo>
                  <a:cubicBezTo>
                    <a:pt x="6418959" y="2583705"/>
                    <a:pt x="6412459" y="2561676"/>
                    <a:pt x="6404363" y="2537935"/>
                  </a:cubicBezTo>
                  <a:cubicBezTo>
                    <a:pt x="6400271" y="2526085"/>
                    <a:pt x="6396011" y="2513712"/>
                    <a:pt x="6391295" y="2501650"/>
                  </a:cubicBezTo>
                  <a:cubicBezTo>
                    <a:pt x="6386255" y="2489716"/>
                    <a:pt x="6381271" y="2477909"/>
                    <a:pt x="6376615" y="2466866"/>
                  </a:cubicBezTo>
                  <a:cubicBezTo>
                    <a:pt x="6362641" y="2433706"/>
                    <a:pt x="6351957" y="2407141"/>
                    <a:pt x="6355187" y="2402590"/>
                  </a:cubicBezTo>
                  <a:close/>
                  <a:moveTo>
                    <a:pt x="6456541" y="2384998"/>
                  </a:moveTo>
                  <a:cubicBezTo>
                    <a:pt x="6465991" y="2383161"/>
                    <a:pt x="6493757" y="2505545"/>
                    <a:pt x="6494587" y="2451350"/>
                  </a:cubicBezTo>
                  <a:cubicBezTo>
                    <a:pt x="6499455" y="2461670"/>
                    <a:pt x="6499599" y="2468806"/>
                    <a:pt x="6498593" y="2475318"/>
                  </a:cubicBezTo>
                  <a:cubicBezTo>
                    <a:pt x="6497687" y="2481788"/>
                    <a:pt x="6495859" y="2487564"/>
                    <a:pt x="6496539" y="2495265"/>
                  </a:cubicBezTo>
                  <a:cubicBezTo>
                    <a:pt x="6500901" y="2501325"/>
                    <a:pt x="6501835" y="2490310"/>
                    <a:pt x="6509423" y="2512551"/>
                  </a:cubicBezTo>
                  <a:cubicBezTo>
                    <a:pt x="6506223" y="2529880"/>
                    <a:pt x="6498679" y="2510626"/>
                    <a:pt x="6489135" y="2481759"/>
                  </a:cubicBezTo>
                  <a:cubicBezTo>
                    <a:pt x="6487961" y="2478149"/>
                    <a:pt x="6486729" y="2474384"/>
                    <a:pt x="6485469" y="2470533"/>
                  </a:cubicBezTo>
                  <a:cubicBezTo>
                    <a:pt x="6484067" y="2466725"/>
                    <a:pt x="6482623" y="2462831"/>
                    <a:pt x="6481151" y="2458881"/>
                  </a:cubicBezTo>
                  <a:cubicBezTo>
                    <a:pt x="6478163" y="2451010"/>
                    <a:pt x="6475107" y="2442955"/>
                    <a:pt x="6472119" y="2435097"/>
                  </a:cubicBezTo>
                  <a:cubicBezTo>
                    <a:pt x="6466003" y="2419426"/>
                    <a:pt x="6459717" y="2404702"/>
                    <a:pt x="6453743" y="2394268"/>
                  </a:cubicBezTo>
                  <a:cubicBezTo>
                    <a:pt x="6454213" y="2388059"/>
                    <a:pt x="6455191" y="2385261"/>
                    <a:pt x="6456541" y="2384998"/>
                  </a:cubicBezTo>
                  <a:close/>
                  <a:moveTo>
                    <a:pt x="6430611" y="2377818"/>
                  </a:moveTo>
                  <a:cubicBezTo>
                    <a:pt x="6445163" y="2414697"/>
                    <a:pt x="6458527" y="2448278"/>
                    <a:pt x="6470561" y="2480641"/>
                  </a:cubicBezTo>
                  <a:cubicBezTo>
                    <a:pt x="6481463" y="2513415"/>
                    <a:pt x="6491853" y="2544674"/>
                    <a:pt x="6502343" y="2576202"/>
                  </a:cubicBezTo>
                  <a:cubicBezTo>
                    <a:pt x="6507539" y="2591987"/>
                    <a:pt x="6512751" y="2607829"/>
                    <a:pt x="6518059" y="2623983"/>
                  </a:cubicBezTo>
                  <a:cubicBezTo>
                    <a:pt x="6522687" y="2640348"/>
                    <a:pt x="6527387" y="2656998"/>
                    <a:pt x="6532259" y="2674185"/>
                  </a:cubicBezTo>
                  <a:cubicBezTo>
                    <a:pt x="6537143" y="2691371"/>
                    <a:pt x="6542167" y="2709081"/>
                    <a:pt x="6547419" y="2727542"/>
                  </a:cubicBezTo>
                  <a:cubicBezTo>
                    <a:pt x="6550055" y="2736772"/>
                    <a:pt x="6552743" y="2746201"/>
                    <a:pt x="6555491" y="2755829"/>
                  </a:cubicBezTo>
                  <a:cubicBezTo>
                    <a:pt x="6558279" y="2765455"/>
                    <a:pt x="6561153" y="2775294"/>
                    <a:pt x="6563447" y="2785558"/>
                  </a:cubicBezTo>
                  <a:cubicBezTo>
                    <a:pt x="6559935" y="2788885"/>
                    <a:pt x="6556707" y="2781495"/>
                    <a:pt x="6552419" y="2768654"/>
                  </a:cubicBezTo>
                  <a:cubicBezTo>
                    <a:pt x="6548115" y="2755815"/>
                    <a:pt x="6543455" y="2737311"/>
                    <a:pt x="6538755" y="2717930"/>
                  </a:cubicBezTo>
                  <a:cubicBezTo>
                    <a:pt x="6529383" y="2679196"/>
                    <a:pt x="6519827" y="2636909"/>
                    <a:pt x="6513359" y="2629957"/>
                  </a:cubicBezTo>
                  <a:cubicBezTo>
                    <a:pt x="6506237" y="2589609"/>
                    <a:pt x="6489531" y="2548142"/>
                    <a:pt x="6473507" y="2505869"/>
                  </a:cubicBezTo>
                  <a:cubicBezTo>
                    <a:pt x="6469387" y="2495336"/>
                    <a:pt x="6465649" y="2484619"/>
                    <a:pt x="6461415" y="2474087"/>
                  </a:cubicBezTo>
                  <a:cubicBezTo>
                    <a:pt x="6457099" y="2463582"/>
                    <a:pt x="6452951" y="2453021"/>
                    <a:pt x="6449099" y="2442403"/>
                  </a:cubicBezTo>
                  <a:cubicBezTo>
                    <a:pt x="6441383" y="2421181"/>
                    <a:pt x="6434857" y="2399691"/>
                    <a:pt x="6430611" y="2377818"/>
                  </a:cubicBezTo>
                  <a:close/>
                  <a:moveTo>
                    <a:pt x="6327405" y="2361226"/>
                  </a:moveTo>
                  <a:cubicBezTo>
                    <a:pt x="6342737" y="2403712"/>
                    <a:pt x="6359031" y="2447967"/>
                    <a:pt x="6376375" y="2492463"/>
                  </a:cubicBezTo>
                  <a:lnTo>
                    <a:pt x="6382801" y="2509211"/>
                  </a:lnTo>
                  <a:lnTo>
                    <a:pt x="6388563" y="2526242"/>
                  </a:lnTo>
                  <a:lnTo>
                    <a:pt x="6400115" y="2560361"/>
                  </a:lnTo>
                  <a:cubicBezTo>
                    <a:pt x="6407719" y="2583139"/>
                    <a:pt x="6415307" y="2605904"/>
                    <a:pt x="6422839" y="2628470"/>
                  </a:cubicBezTo>
                  <a:cubicBezTo>
                    <a:pt x="6412391" y="2627778"/>
                    <a:pt x="6414839" y="2643434"/>
                    <a:pt x="6403839" y="2627608"/>
                  </a:cubicBezTo>
                  <a:cubicBezTo>
                    <a:pt x="6412121" y="2633878"/>
                    <a:pt x="6402819" y="2610264"/>
                    <a:pt x="6407067" y="2595399"/>
                  </a:cubicBezTo>
                  <a:cubicBezTo>
                    <a:pt x="6384741" y="2548936"/>
                    <a:pt x="6390235" y="2540484"/>
                    <a:pt x="6372779" y="2506747"/>
                  </a:cubicBezTo>
                  <a:cubicBezTo>
                    <a:pt x="6380139" y="2498225"/>
                    <a:pt x="6350183" y="2454210"/>
                    <a:pt x="6348271" y="2429237"/>
                  </a:cubicBezTo>
                  <a:cubicBezTo>
                    <a:pt x="6341803" y="2417642"/>
                    <a:pt x="6349561" y="2441370"/>
                    <a:pt x="6347323" y="2448774"/>
                  </a:cubicBezTo>
                  <a:cubicBezTo>
                    <a:pt x="6335531" y="2416057"/>
                    <a:pt x="6332259" y="2388748"/>
                    <a:pt x="6327405" y="2361226"/>
                  </a:cubicBezTo>
                  <a:close/>
                  <a:moveTo>
                    <a:pt x="314571" y="2353991"/>
                  </a:moveTo>
                  <a:cubicBezTo>
                    <a:pt x="304704" y="2371164"/>
                    <a:pt x="301150" y="2372325"/>
                    <a:pt x="297654" y="2373910"/>
                  </a:cubicBezTo>
                  <a:cubicBezTo>
                    <a:pt x="295912" y="2374703"/>
                    <a:pt x="294185" y="2375609"/>
                    <a:pt x="291693" y="2378709"/>
                  </a:cubicBezTo>
                  <a:cubicBezTo>
                    <a:pt x="289131" y="2381782"/>
                    <a:pt x="285974" y="2387091"/>
                    <a:pt x="281656" y="2396816"/>
                  </a:cubicBezTo>
                  <a:cubicBezTo>
                    <a:pt x="281953" y="2399478"/>
                    <a:pt x="287744" y="2397737"/>
                    <a:pt x="294511" y="2390786"/>
                  </a:cubicBezTo>
                  <a:cubicBezTo>
                    <a:pt x="301363" y="2383863"/>
                    <a:pt x="309744" y="2371999"/>
                    <a:pt x="314571" y="2353991"/>
                  </a:cubicBezTo>
                  <a:close/>
                  <a:moveTo>
                    <a:pt x="1239536" y="2345612"/>
                  </a:moveTo>
                  <a:cubicBezTo>
                    <a:pt x="1238980" y="2353362"/>
                    <a:pt x="1220104" y="2386012"/>
                    <a:pt x="1216366" y="2398021"/>
                  </a:cubicBezTo>
                  <a:cubicBezTo>
                    <a:pt x="1203568" y="2406104"/>
                    <a:pt x="1223148" y="2370216"/>
                    <a:pt x="1232746" y="2347848"/>
                  </a:cubicBezTo>
                  <a:cubicBezTo>
                    <a:pt x="1237871" y="2343212"/>
                    <a:pt x="1239721" y="2343028"/>
                    <a:pt x="1239536" y="2345612"/>
                  </a:cubicBezTo>
                  <a:close/>
                  <a:moveTo>
                    <a:pt x="1113486" y="2336041"/>
                  </a:moveTo>
                  <a:cubicBezTo>
                    <a:pt x="1118583" y="2331185"/>
                    <a:pt x="1109126" y="2353057"/>
                    <a:pt x="1097602" y="2379050"/>
                  </a:cubicBezTo>
                  <a:cubicBezTo>
                    <a:pt x="1094714" y="2385548"/>
                    <a:pt x="1091712" y="2392301"/>
                    <a:pt x="1088754" y="2398969"/>
                  </a:cubicBezTo>
                  <a:cubicBezTo>
                    <a:pt x="1085993" y="2405722"/>
                    <a:pt x="1083530" y="2412489"/>
                    <a:pt x="1081180" y="2418732"/>
                  </a:cubicBezTo>
                  <a:cubicBezTo>
                    <a:pt x="1076536" y="2431262"/>
                    <a:pt x="1072827" y="2441950"/>
                    <a:pt x="1071496" y="2447924"/>
                  </a:cubicBezTo>
                  <a:cubicBezTo>
                    <a:pt x="1067546" y="2455428"/>
                    <a:pt x="1059901" y="2472982"/>
                    <a:pt x="1051209" y="2493610"/>
                  </a:cubicBezTo>
                  <a:cubicBezTo>
                    <a:pt x="1046962" y="2503973"/>
                    <a:pt x="1042007" y="2514902"/>
                    <a:pt x="1037915" y="2526086"/>
                  </a:cubicBezTo>
                  <a:cubicBezTo>
                    <a:pt x="1033909" y="2537298"/>
                    <a:pt x="1029945" y="2548398"/>
                    <a:pt x="1026335" y="2558520"/>
                  </a:cubicBezTo>
                  <a:cubicBezTo>
                    <a:pt x="1011880" y="2598981"/>
                    <a:pt x="1002791" y="2623729"/>
                    <a:pt x="1017232" y="2576231"/>
                  </a:cubicBezTo>
                  <a:cubicBezTo>
                    <a:pt x="1021323" y="2563149"/>
                    <a:pt x="1028600" y="2541319"/>
                    <a:pt x="1038227" y="2515355"/>
                  </a:cubicBezTo>
                  <a:cubicBezTo>
                    <a:pt x="1048675" y="2489716"/>
                    <a:pt x="1060907" y="2459731"/>
                    <a:pt x="1072629" y="2429364"/>
                  </a:cubicBezTo>
                  <a:cubicBezTo>
                    <a:pt x="1084549" y="2397440"/>
                    <a:pt x="1099598" y="2367045"/>
                    <a:pt x="1113486" y="2336041"/>
                  </a:cubicBezTo>
                  <a:close/>
                  <a:moveTo>
                    <a:pt x="6555179" y="2335502"/>
                  </a:moveTo>
                  <a:cubicBezTo>
                    <a:pt x="6561579" y="2340471"/>
                    <a:pt x="6571119" y="2362712"/>
                    <a:pt x="6580479" y="2387799"/>
                  </a:cubicBezTo>
                  <a:cubicBezTo>
                    <a:pt x="6585151" y="2400342"/>
                    <a:pt x="6589793" y="2413579"/>
                    <a:pt x="6593971" y="2425740"/>
                  </a:cubicBezTo>
                  <a:cubicBezTo>
                    <a:pt x="6598019" y="2437943"/>
                    <a:pt x="6601063" y="2449269"/>
                    <a:pt x="6603723" y="2457537"/>
                  </a:cubicBezTo>
                  <a:cubicBezTo>
                    <a:pt x="6593319" y="2448929"/>
                    <a:pt x="6571899" y="2358592"/>
                    <a:pt x="6559313" y="2366733"/>
                  </a:cubicBezTo>
                  <a:cubicBezTo>
                    <a:pt x="6556751" y="2345058"/>
                    <a:pt x="6572691" y="2374151"/>
                    <a:pt x="6555179" y="2335502"/>
                  </a:cubicBezTo>
                  <a:close/>
                  <a:moveTo>
                    <a:pt x="6569903" y="2311152"/>
                  </a:moveTo>
                  <a:cubicBezTo>
                    <a:pt x="6580393" y="2326130"/>
                    <a:pt x="6592483" y="2384939"/>
                    <a:pt x="6584017" y="2321487"/>
                  </a:cubicBezTo>
                  <a:cubicBezTo>
                    <a:pt x="6590147" y="2340302"/>
                    <a:pt x="6592341" y="2356115"/>
                    <a:pt x="6592709" y="2370470"/>
                  </a:cubicBezTo>
                  <a:cubicBezTo>
                    <a:pt x="6600297" y="2387190"/>
                    <a:pt x="6606343" y="2402550"/>
                    <a:pt x="6611793" y="2417217"/>
                  </a:cubicBezTo>
                  <a:cubicBezTo>
                    <a:pt x="6617131" y="2431912"/>
                    <a:pt x="6621067" y="2446225"/>
                    <a:pt x="6625767" y="2460354"/>
                  </a:cubicBezTo>
                  <a:cubicBezTo>
                    <a:pt x="6634967" y="2488711"/>
                    <a:pt x="6645431" y="2517025"/>
                    <a:pt x="6664331" y="2551441"/>
                  </a:cubicBezTo>
                  <a:cubicBezTo>
                    <a:pt x="6656403" y="2499230"/>
                    <a:pt x="6634133" y="2481123"/>
                    <a:pt x="6633581" y="2437632"/>
                  </a:cubicBezTo>
                  <a:cubicBezTo>
                    <a:pt x="6649069" y="2475177"/>
                    <a:pt x="6671083" y="2556509"/>
                    <a:pt x="6677949" y="2562951"/>
                  </a:cubicBezTo>
                  <a:cubicBezTo>
                    <a:pt x="6680015" y="2573059"/>
                    <a:pt x="6679563" y="2577122"/>
                    <a:pt x="6678063" y="2577901"/>
                  </a:cubicBezTo>
                  <a:cubicBezTo>
                    <a:pt x="6676533" y="2578679"/>
                    <a:pt x="6674055" y="2576145"/>
                    <a:pt x="6671027" y="2573342"/>
                  </a:cubicBezTo>
                  <a:cubicBezTo>
                    <a:pt x="6665051" y="2567708"/>
                    <a:pt x="6658031" y="2560728"/>
                    <a:pt x="6657719" y="2575211"/>
                  </a:cubicBezTo>
                  <a:cubicBezTo>
                    <a:pt x="6650243" y="2534934"/>
                    <a:pt x="6638735" y="2507511"/>
                    <a:pt x="6624563" y="2470788"/>
                  </a:cubicBezTo>
                  <a:cubicBezTo>
                    <a:pt x="6621023" y="2461600"/>
                    <a:pt x="6617299" y="2451831"/>
                    <a:pt x="6613435" y="2441115"/>
                  </a:cubicBezTo>
                  <a:cubicBezTo>
                    <a:pt x="6611523" y="2435749"/>
                    <a:pt x="6609543" y="2430157"/>
                    <a:pt x="6607461" y="2424310"/>
                  </a:cubicBezTo>
                  <a:cubicBezTo>
                    <a:pt x="6605267" y="2418506"/>
                    <a:pt x="6602973" y="2412446"/>
                    <a:pt x="6600567" y="2406076"/>
                  </a:cubicBezTo>
                  <a:cubicBezTo>
                    <a:pt x="6591167" y="2380536"/>
                    <a:pt x="6581001" y="2349886"/>
                    <a:pt x="6569903" y="2311152"/>
                  </a:cubicBezTo>
                  <a:close/>
                  <a:moveTo>
                    <a:pt x="6309203" y="2299291"/>
                  </a:moveTo>
                  <a:cubicBezTo>
                    <a:pt x="6313931" y="2299126"/>
                    <a:pt x="6338401" y="2364643"/>
                    <a:pt x="6341747" y="2350906"/>
                  </a:cubicBezTo>
                  <a:cubicBezTo>
                    <a:pt x="6347465" y="2362798"/>
                    <a:pt x="6347437" y="2371589"/>
                    <a:pt x="6346275" y="2376926"/>
                  </a:cubicBezTo>
                  <a:cubicBezTo>
                    <a:pt x="6345015" y="2382306"/>
                    <a:pt x="6342185" y="2384458"/>
                    <a:pt x="6340883" y="2383736"/>
                  </a:cubicBezTo>
                  <a:cubicBezTo>
                    <a:pt x="6335079" y="2361948"/>
                    <a:pt x="6330717" y="2350353"/>
                    <a:pt x="6326541" y="2339778"/>
                  </a:cubicBezTo>
                  <a:cubicBezTo>
                    <a:pt x="6322239" y="2329245"/>
                    <a:pt x="6317451" y="2320001"/>
                    <a:pt x="6308505" y="2303805"/>
                  </a:cubicBezTo>
                  <a:cubicBezTo>
                    <a:pt x="6308255" y="2300678"/>
                    <a:pt x="6308529" y="2299314"/>
                    <a:pt x="6309203" y="2299291"/>
                  </a:cubicBezTo>
                  <a:close/>
                  <a:moveTo>
                    <a:pt x="340097" y="2299175"/>
                  </a:moveTo>
                  <a:cubicBezTo>
                    <a:pt x="326619" y="2316177"/>
                    <a:pt x="336572" y="2290157"/>
                    <a:pt x="319441" y="2313898"/>
                  </a:cubicBezTo>
                  <a:cubicBezTo>
                    <a:pt x="307139" y="2341179"/>
                    <a:pt x="299381" y="2378554"/>
                    <a:pt x="317502" y="2336932"/>
                  </a:cubicBezTo>
                  <a:cubicBezTo>
                    <a:pt x="314713" y="2339452"/>
                    <a:pt x="312250" y="2341448"/>
                    <a:pt x="316497" y="2330972"/>
                  </a:cubicBezTo>
                  <a:cubicBezTo>
                    <a:pt x="324467" y="2321444"/>
                    <a:pt x="333259" y="2315781"/>
                    <a:pt x="340097" y="2299175"/>
                  </a:cubicBezTo>
                  <a:close/>
                  <a:moveTo>
                    <a:pt x="1314787" y="2269403"/>
                  </a:moveTo>
                  <a:cubicBezTo>
                    <a:pt x="1315919" y="2286604"/>
                    <a:pt x="1247385" y="2396279"/>
                    <a:pt x="1298761" y="2300662"/>
                  </a:cubicBezTo>
                  <a:cubicBezTo>
                    <a:pt x="1310129" y="2279087"/>
                    <a:pt x="1298874" y="2289846"/>
                    <a:pt x="1314787" y="2269403"/>
                  </a:cubicBezTo>
                  <a:close/>
                  <a:moveTo>
                    <a:pt x="270245" y="2260979"/>
                  </a:moveTo>
                  <a:cubicBezTo>
                    <a:pt x="253965" y="2298948"/>
                    <a:pt x="253412" y="2300577"/>
                    <a:pt x="246150" y="2329033"/>
                  </a:cubicBezTo>
                  <a:cubicBezTo>
                    <a:pt x="220214" y="2368319"/>
                    <a:pt x="261737" y="2281748"/>
                    <a:pt x="247240" y="2299699"/>
                  </a:cubicBezTo>
                  <a:cubicBezTo>
                    <a:pt x="251459" y="2289421"/>
                    <a:pt x="256286" y="2282866"/>
                    <a:pt x="260265" y="2271625"/>
                  </a:cubicBezTo>
                  <a:cubicBezTo>
                    <a:pt x="263577" y="2268100"/>
                    <a:pt x="266918" y="2264533"/>
                    <a:pt x="270245" y="2260979"/>
                  </a:cubicBezTo>
                  <a:close/>
                  <a:moveTo>
                    <a:pt x="6138435" y="2242660"/>
                  </a:moveTo>
                  <a:cubicBezTo>
                    <a:pt x="6142101" y="2240678"/>
                    <a:pt x="6146631" y="2245392"/>
                    <a:pt x="6151883" y="2254240"/>
                  </a:cubicBezTo>
                  <a:cubicBezTo>
                    <a:pt x="6154503" y="2258671"/>
                    <a:pt x="6157307" y="2264122"/>
                    <a:pt x="6160251" y="2270294"/>
                  </a:cubicBezTo>
                  <a:cubicBezTo>
                    <a:pt x="6163253" y="2276439"/>
                    <a:pt x="6166325" y="2283319"/>
                    <a:pt x="6169113" y="2290794"/>
                  </a:cubicBezTo>
                  <a:cubicBezTo>
                    <a:pt x="6180751" y="2320467"/>
                    <a:pt x="6194129" y="2356356"/>
                    <a:pt x="6208967" y="2377974"/>
                  </a:cubicBezTo>
                  <a:cubicBezTo>
                    <a:pt x="6211855" y="2405396"/>
                    <a:pt x="6199381" y="2369324"/>
                    <a:pt x="6195177" y="2357021"/>
                  </a:cubicBezTo>
                  <a:cubicBezTo>
                    <a:pt x="6196947" y="2393207"/>
                    <a:pt x="6212561" y="2388322"/>
                    <a:pt x="6222599" y="2411752"/>
                  </a:cubicBezTo>
                  <a:cubicBezTo>
                    <a:pt x="6222343" y="2417529"/>
                    <a:pt x="6216935" y="2405438"/>
                    <a:pt x="6213369" y="2399747"/>
                  </a:cubicBezTo>
                  <a:cubicBezTo>
                    <a:pt x="6214231" y="2405637"/>
                    <a:pt x="6215803" y="2411682"/>
                    <a:pt x="6217687" y="2418350"/>
                  </a:cubicBezTo>
                  <a:cubicBezTo>
                    <a:pt x="6219541" y="2425046"/>
                    <a:pt x="6222103" y="2432195"/>
                    <a:pt x="6225671" y="2440010"/>
                  </a:cubicBezTo>
                  <a:cubicBezTo>
                    <a:pt x="6222797" y="2435324"/>
                    <a:pt x="6219059" y="2427821"/>
                    <a:pt x="6214827" y="2418590"/>
                  </a:cubicBezTo>
                  <a:cubicBezTo>
                    <a:pt x="6210339" y="2409473"/>
                    <a:pt x="6205003" y="2398813"/>
                    <a:pt x="6199721" y="2387473"/>
                  </a:cubicBezTo>
                  <a:cubicBezTo>
                    <a:pt x="6189089" y="2364836"/>
                    <a:pt x="6178003" y="2339820"/>
                    <a:pt x="6170119" y="2321104"/>
                  </a:cubicBezTo>
                  <a:cubicBezTo>
                    <a:pt x="6154335" y="2283687"/>
                    <a:pt x="6151403" y="2271342"/>
                    <a:pt x="6190533" y="2354232"/>
                  </a:cubicBezTo>
                  <a:cubicBezTo>
                    <a:pt x="6179435" y="2320184"/>
                    <a:pt x="6161525" y="2280997"/>
                    <a:pt x="6138435" y="2242660"/>
                  </a:cubicBezTo>
                  <a:close/>
                  <a:moveTo>
                    <a:pt x="6257383" y="2237727"/>
                  </a:moveTo>
                  <a:cubicBezTo>
                    <a:pt x="6260565" y="2231481"/>
                    <a:pt x="6280337" y="2267505"/>
                    <a:pt x="6275307" y="2250644"/>
                  </a:cubicBezTo>
                  <a:cubicBezTo>
                    <a:pt x="6285259" y="2273692"/>
                    <a:pt x="6316163" y="2325974"/>
                    <a:pt x="6322633" y="2364722"/>
                  </a:cubicBezTo>
                  <a:cubicBezTo>
                    <a:pt x="6310401" y="2334950"/>
                    <a:pt x="6292691" y="2291374"/>
                    <a:pt x="6294305" y="2320977"/>
                  </a:cubicBezTo>
                  <a:cubicBezTo>
                    <a:pt x="6288783" y="2308858"/>
                    <a:pt x="6290355" y="2301227"/>
                    <a:pt x="6289605" y="2292110"/>
                  </a:cubicBezTo>
                  <a:cubicBezTo>
                    <a:pt x="6279283" y="2276905"/>
                    <a:pt x="6265679" y="2244259"/>
                    <a:pt x="6261263" y="2261587"/>
                  </a:cubicBezTo>
                  <a:cubicBezTo>
                    <a:pt x="6257103" y="2246587"/>
                    <a:pt x="6256321" y="2239809"/>
                    <a:pt x="6257383" y="2237727"/>
                  </a:cubicBezTo>
                  <a:close/>
                  <a:moveTo>
                    <a:pt x="6511915" y="2229041"/>
                  </a:moveTo>
                  <a:cubicBezTo>
                    <a:pt x="6513995" y="2224312"/>
                    <a:pt x="6518003" y="2234689"/>
                    <a:pt x="6523239" y="2248691"/>
                  </a:cubicBezTo>
                  <a:cubicBezTo>
                    <a:pt x="6528365" y="2262749"/>
                    <a:pt x="6535273" y="2280162"/>
                    <a:pt x="6541643" y="2290355"/>
                  </a:cubicBezTo>
                  <a:cubicBezTo>
                    <a:pt x="6543513" y="2292592"/>
                    <a:pt x="6522815" y="2293088"/>
                    <a:pt x="6512565" y="2256633"/>
                  </a:cubicBezTo>
                  <a:cubicBezTo>
                    <a:pt x="6513159" y="2250106"/>
                    <a:pt x="6521599" y="2269332"/>
                    <a:pt x="6527487" y="2280346"/>
                  </a:cubicBezTo>
                  <a:cubicBezTo>
                    <a:pt x="6526369" y="2254764"/>
                    <a:pt x="6518285" y="2262253"/>
                    <a:pt x="6511915" y="2229041"/>
                  </a:cubicBezTo>
                  <a:close/>
                  <a:moveTo>
                    <a:pt x="395318" y="2223013"/>
                  </a:moveTo>
                  <a:cubicBezTo>
                    <a:pt x="396134" y="2221328"/>
                    <a:pt x="394418" y="2224340"/>
                    <a:pt x="387594" y="2236374"/>
                  </a:cubicBezTo>
                  <a:cubicBezTo>
                    <a:pt x="380091" y="2245986"/>
                    <a:pt x="354466" y="2308504"/>
                    <a:pt x="362734" y="2296315"/>
                  </a:cubicBezTo>
                  <a:cubicBezTo>
                    <a:pt x="368170" y="2282823"/>
                    <a:pt x="374286" y="2273494"/>
                    <a:pt x="380402" y="2264037"/>
                  </a:cubicBezTo>
                  <a:cubicBezTo>
                    <a:pt x="376466" y="2276353"/>
                    <a:pt x="368397" y="2296258"/>
                    <a:pt x="373508" y="2292082"/>
                  </a:cubicBezTo>
                  <a:cubicBezTo>
                    <a:pt x="378732" y="2277486"/>
                    <a:pt x="384012" y="2262692"/>
                    <a:pt x="389222" y="2248096"/>
                  </a:cubicBezTo>
                  <a:cubicBezTo>
                    <a:pt x="375844" y="2266712"/>
                    <a:pt x="381266" y="2251352"/>
                    <a:pt x="387849" y="2237832"/>
                  </a:cubicBezTo>
                  <a:cubicBezTo>
                    <a:pt x="391155" y="2231079"/>
                    <a:pt x="394503" y="2224697"/>
                    <a:pt x="395318" y="2223013"/>
                  </a:cubicBezTo>
                  <a:close/>
                  <a:moveTo>
                    <a:pt x="6222231" y="2213595"/>
                  </a:moveTo>
                  <a:cubicBezTo>
                    <a:pt x="6229267" y="2227950"/>
                    <a:pt x="6227131" y="2237209"/>
                    <a:pt x="6228375" y="2248337"/>
                  </a:cubicBezTo>
                  <a:cubicBezTo>
                    <a:pt x="6238045" y="2253178"/>
                    <a:pt x="6286987" y="2381626"/>
                    <a:pt x="6289463" y="2363392"/>
                  </a:cubicBezTo>
                  <a:cubicBezTo>
                    <a:pt x="6301327" y="2377719"/>
                    <a:pt x="6297235" y="2378766"/>
                    <a:pt x="6293967" y="2380777"/>
                  </a:cubicBezTo>
                  <a:cubicBezTo>
                    <a:pt x="6290739" y="2382787"/>
                    <a:pt x="6288219" y="2385802"/>
                    <a:pt x="6302361" y="2404575"/>
                  </a:cubicBezTo>
                  <a:cubicBezTo>
                    <a:pt x="6299911" y="2404915"/>
                    <a:pt x="6297463" y="2405226"/>
                    <a:pt x="6297235" y="2414683"/>
                  </a:cubicBezTo>
                  <a:cubicBezTo>
                    <a:pt x="6293287" y="2403046"/>
                    <a:pt x="6289889" y="2392739"/>
                    <a:pt x="6286447" y="2383636"/>
                  </a:cubicBezTo>
                  <a:cubicBezTo>
                    <a:pt x="6282795" y="2374618"/>
                    <a:pt x="6279455" y="2366620"/>
                    <a:pt x="6276311" y="2359314"/>
                  </a:cubicBezTo>
                  <a:cubicBezTo>
                    <a:pt x="6270027" y="2344704"/>
                    <a:pt x="6264533" y="2332855"/>
                    <a:pt x="6258843" y="2320963"/>
                  </a:cubicBezTo>
                  <a:cubicBezTo>
                    <a:pt x="6253107" y="2309099"/>
                    <a:pt x="6247331" y="2297136"/>
                    <a:pt x="6240225" y="2282413"/>
                  </a:cubicBezTo>
                  <a:cubicBezTo>
                    <a:pt x="6236729" y="2275023"/>
                    <a:pt x="6232919" y="2266939"/>
                    <a:pt x="6228617" y="2257836"/>
                  </a:cubicBezTo>
                  <a:cubicBezTo>
                    <a:pt x="6224455" y="2248662"/>
                    <a:pt x="6218991" y="2238865"/>
                    <a:pt x="6213355" y="2227469"/>
                  </a:cubicBezTo>
                  <a:cubicBezTo>
                    <a:pt x="6214997" y="2219102"/>
                    <a:pt x="6223663" y="2230952"/>
                    <a:pt x="6222231" y="2213595"/>
                  </a:cubicBezTo>
                  <a:close/>
                  <a:moveTo>
                    <a:pt x="6523549" y="2206610"/>
                  </a:moveTo>
                  <a:cubicBezTo>
                    <a:pt x="6527759" y="2210036"/>
                    <a:pt x="6536067" y="2226231"/>
                    <a:pt x="6544263" y="2245364"/>
                  </a:cubicBezTo>
                  <a:cubicBezTo>
                    <a:pt x="6555675" y="2270649"/>
                    <a:pt x="6564635" y="2302049"/>
                    <a:pt x="6565031" y="2314522"/>
                  </a:cubicBezTo>
                  <a:cubicBezTo>
                    <a:pt x="6562683" y="2306325"/>
                    <a:pt x="6559595" y="2297590"/>
                    <a:pt x="6556127" y="2288572"/>
                  </a:cubicBezTo>
                  <a:cubicBezTo>
                    <a:pt x="6554343" y="2284084"/>
                    <a:pt x="6552517" y="2279497"/>
                    <a:pt x="6550663" y="2274868"/>
                  </a:cubicBezTo>
                  <a:cubicBezTo>
                    <a:pt x="6548567" y="2270337"/>
                    <a:pt x="6546459" y="2265750"/>
                    <a:pt x="6544335" y="2261163"/>
                  </a:cubicBezTo>
                  <a:cubicBezTo>
                    <a:pt x="6535755" y="2242830"/>
                    <a:pt x="6526979" y="2224411"/>
                    <a:pt x="6520863" y="2207805"/>
                  </a:cubicBezTo>
                  <a:cubicBezTo>
                    <a:pt x="6521199" y="2205745"/>
                    <a:pt x="6522147" y="2205468"/>
                    <a:pt x="6523549" y="2206610"/>
                  </a:cubicBezTo>
                  <a:close/>
                  <a:moveTo>
                    <a:pt x="440513" y="2199055"/>
                  </a:moveTo>
                  <a:cubicBezTo>
                    <a:pt x="420580" y="2234760"/>
                    <a:pt x="431071" y="2230951"/>
                    <a:pt x="413700" y="2257454"/>
                  </a:cubicBezTo>
                  <a:cubicBezTo>
                    <a:pt x="414436" y="2247784"/>
                    <a:pt x="401949" y="2260186"/>
                    <a:pt x="406168" y="2244910"/>
                  </a:cubicBezTo>
                  <a:cubicBezTo>
                    <a:pt x="391770" y="2291332"/>
                    <a:pt x="405658" y="2263499"/>
                    <a:pt x="378576" y="2321373"/>
                  </a:cubicBezTo>
                  <a:cubicBezTo>
                    <a:pt x="388698" y="2320340"/>
                    <a:pt x="394064" y="2306706"/>
                    <a:pt x="412751" y="2286009"/>
                  </a:cubicBezTo>
                  <a:cubicBezTo>
                    <a:pt x="414379" y="2279057"/>
                    <a:pt x="416786" y="2271413"/>
                    <a:pt x="419476" y="2263527"/>
                  </a:cubicBezTo>
                  <a:cubicBezTo>
                    <a:pt x="422180" y="2255642"/>
                    <a:pt x="425705" y="2247756"/>
                    <a:pt x="428720" y="2239941"/>
                  </a:cubicBezTo>
                  <a:cubicBezTo>
                    <a:pt x="434907" y="2224383"/>
                    <a:pt x="440216" y="2209617"/>
                    <a:pt x="440513" y="2199055"/>
                  </a:cubicBezTo>
                  <a:close/>
                  <a:moveTo>
                    <a:pt x="1251349" y="2189924"/>
                  </a:moveTo>
                  <a:cubicBezTo>
                    <a:pt x="1247753" y="2199721"/>
                    <a:pt x="1235677" y="2224142"/>
                    <a:pt x="1221166" y="2250191"/>
                  </a:cubicBezTo>
                  <a:cubicBezTo>
                    <a:pt x="1213974" y="2263244"/>
                    <a:pt x="1206287" y="2276778"/>
                    <a:pt x="1199052" y="2289293"/>
                  </a:cubicBezTo>
                  <a:cubicBezTo>
                    <a:pt x="1195400" y="2295522"/>
                    <a:pt x="1191889" y="2301525"/>
                    <a:pt x="1188647" y="2307088"/>
                  </a:cubicBezTo>
                  <a:cubicBezTo>
                    <a:pt x="1185603" y="2312737"/>
                    <a:pt x="1182814" y="2317975"/>
                    <a:pt x="1180365" y="2322576"/>
                  </a:cubicBezTo>
                  <a:cubicBezTo>
                    <a:pt x="1181809" y="2317947"/>
                    <a:pt x="1183593" y="2312879"/>
                    <a:pt x="1185646" y="2307485"/>
                  </a:cubicBezTo>
                  <a:cubicBezTo>
                    <a:pt x="1187826" y="2302148"/>
                    <a:pt x="1190516" y="2296626"/>
                    <a:pt x="1193305" y="2290836"/>
                  </a:cubicBezTo>
                  <a:cubicBezTo>
                    <a:pt x="1198939" y="2279284"/>
                    <a:pt x="1205423" y="2266910"/>
                    <a:pt x="1212176" y="2254650"/>
                  </a:cubicBezTo>
                  <a:cubicBezTo>
                    <a:pt x="1225795" y="2230201"/>
                    <a:pt x="1239995" y="2205907"/>
                    <a:pt x="1251349" y="2189924"/>
                  </a:cubicBezTo>
                  <a:close/>
                  <a:moveTo>
                    <a:pt x="466945" y="2134598"/>
                  </a:moveTo>
                  <a:cubicBezTo>
                    <a:pt x="441235" y="2159047"/>
                    <a:pt x="451570" y="2139199"/>
                    <a:pt x="436847" y="2169580"/>
                  </a:cubicBezTo>
                  <a:cubicBezTo>
                    <a:pt x="423652" y="2184021"/>
                    <a:pt x="443911" y="2143814"/>
                    <a:pt x="434666" y="2151799"/>
                  </a:cubicBezTo>
                  <a:cubicBezTo>
                    <a:pt x="422888" y="2180736"/>
                    <a:pt x="420693" y="2147254"/>
                    <a:pt x="408971" y="2176149"/>
                  </a:cubicBezTo>
                  <a:cubicBezTo>
                    <a:pt x="414167" y="2172398"/>
                    <a:pt x="407527" y="2188013"/>
                    <a:pt x="400788" y="2203841"/>
                  </a:cubicBezTo>
                  <a:cubicBezTo>
                    <a:pt x="436719" y="2154022"/>
                    <a:pt x="439055" y="2196819"/>
                    <a:pt x="418442" y="2206785"/>
                  </a:cubicBezTo>
                  <a:cubicBezTo>
                    <a:pt x="405361" y="2236657"/>
                    <a:pt x="417919" y="2224284"/>
                    <a:pt x="425931" y="2219371"/>
                  </a:cubicBezTo>
                  <a:cubicBezTo>
                    <a:pt x="440159" y="2191934"/>
                    <a:pt x="443826" y="2173049"/>
                    <a:pt x="466945" y="2134598"/>
                  </a:cubicBezTo>
                  <a:close/>
                  <a:moveTo>
                    <a:pt x="1197863" y="2131215"/>
                  </a:moveTo>
                  <a:cubicBezTo>
                    <a:pt x="1194437" y="2137699"/>
                    <a:pt x="1190175" y="2145231"/>
                    <a:pt x="1185334" y="2153484"/>
                  </a:cubicBezTo>
                  <a:cubicBezTo>
                    <a:pt x="1180775" y="2161908"/>
                    <a:pt x="1175763" y="2171166"/>
                    <a:pt x="1170483" y="2180907"/>
                  </a:cubicBezTo>
                  <a:cubicBezTo>
                    <a:pt x="1159893" y="2200344"/>
                    <a:pt x="1148256" y="2221722"/>
                    <a:pt x="1137015" y="2242349"/>
                  </a:cubicBezTo>
                  <a:cubicBezTo>
                    <a:pt x="1131508" y="2252712"/>
                    <a:pt x="1126058" y="2262862"/>
                    <a:pt x="1121273" y="2272673"/>
                  </a:cubicBezTo>
                  <a:cubicBezTo>
                    <a:pt x="1116813" y="2282668"/>
                    <a:pt x="1112764" y="2292196"/>
                    <a:pt x="1109352" y="2300931"/>
                  </a:cubicBezTo>
                  <a:cubicBezTo>
                    <a:pt x="1102514" y="2318401"/>
                    <a:pt x="1098211" y="2332714"/>
                    <a:pt x="1098267" y="2341335"/>
                  </a:cubicBezTo>
                  <a:cubicBezTo>
                    <a:pt x="1086857" y="2350608"/>
                    <a:pt x="1072161" y="2375100"/>
                    <a:pt x="1063342" y="2397086"/>
                  </a:cubicBezTo>
                  <a:cubicBezTo>
                    <a:pt x="1054876" y="2419256"/>
                    <a:pt x="1050926" y="2438198"/>
                    <a:pt x="1057764" y="2435240"/>
                  </a:cubicBezTo>
                  <a:cubicBezTo>
                    <a:pt x="1047656" y="2452653"/>
                    <a:pt x="1039515" y="2473506"/>
                    <a:pt x="1037080" y="2463483"/>
                  </a:cubicBezTo>
                  <a:cubicBezTo>
                    <a:pt x="1014528" y="2514350"/>
                    <a:pt x="1010012" y="2556906"/>
                    <a:pt x="980494" y="2602464"/>
                  </a:cubicBezTo>
                  <a:cubicBezTo>
                    <a:pt x="1012659" y="2516884"/>
                    <a:pt x="1038864" y="2439076"/>
                    <a:pt x="1070378" y="2361807"/>
                  </a:cubicBezTo>
                  <a:cubicBezTo>
                    <a:pt x="1078603" y="2342666"/>
                    <a:pt x="1086984" y="2323512"/>
                    <a:pt x="1095733" y="2304244"/>
                  </a:cubicBezTo>
                  <a:cubicBezTo>
                    <a:pt x="1104553" y="2285018"/>
                    <a:pt x="1113246" y="2265425"/>
                    <a:pt x="1124274" y="2246624"/>
                  </a:cubicBezTo>
                  <a:cubicBezTo>
                    <a:pt x="1134906" y="2227611"/>
                    <a:pt x="1146118" y="2208456"/>
                    <a:pt x="1158124" y="2189118"/>
                  </a:cubicBezTo>
                  <a:cubicBezTo>
                    <a:pt x="1164126" y="2179448"/>
                    <a:pt x="1170313" y="2169722"/>
                    <a:pt x="1176740" y="2159954"/>
                  </a:cubicBezTo>
                  <a:cubicBezTo>
                    <a:pt x="1183054" y="2150115"/>
                    <a:pt x="1190628" y="2140856"/>
                    <a:pt x="1197863" y="2131215"/>
                  </a:cubicBezTo>
                  <a:close/>
                  <a:moveTo>
                    <a:pt x="1337835" y="2098724"/>
                  </a:moveTo>
                  <a:cubicBezTo>
                    <a:pt x="1328435" y="2121942"/>
                    <a:pt x="1316500" y="2146688"/>
                    <a:pt x="1302386" y="2172469"/>
                  </a:cubicBezTo>
                  <a:cubicBezTo>
                    <a:pt x="1295350" y="2185380"/>
                    <a:pt x="1287832" y="2198588"/>
                    <a:pt x="1279933" y="2212080"/>
                  </a:cubicBezTo>
                  <a:cubicBezTo>
                    <a:pt x="1272571" y="2225898"/>
                    <a:pt x="1265011" y="2240111"/>
                    <a:pt x="1257267" y="2254651"/>
                  </a:cubicBezTo>
                  <a:cubicBezTo>
                    <a:pt x="1249438" y="2269119"/>
                    <a:pt x="1241453" y="2283913"/>
                    <a:pt x="1233313" y="2298963"/>
                  </a:cubicBezTo>
                  <a:cubicBezTo>
                    <a:pt x="1229264" y="2306480"/>
                    <a:pt x="1225173" y="2314068"/>
                    <a:pt x="1221053" y="2321713"/>
                  </a:cubicBezTo>
                  <a:cubicBezTo>
                    <a:pt x="1217089" y="2329429"/>
                    <a:pt x="1213550" y="2337456"/>
                    <a:pt x="1209784" y="2345398"/>
                  </a:cubicBezTo>
                  <a:cubicBezTo>
                    <a:pt x="1195060" y="2377351"/>
                    <a:pt x="1180054" y="2410068"/>
                    <a:pt x="1167001" y="2443762"/>
                  </a:cubicBezTo>
                  <a:cubicBezTo>
                    <a:pt x="1171036" y="2425626"/>
                    <a:pt x="1180365" y="2401659"/>
                    <a:pt x="1191960" y="2373755"/>
                  </a:cubicBezTo>
                  <a:cubicBezTo>
                    <a:pt x="1197807" y="2359824"/>
                    <a:pt x="1204333" y="2344959"/>
                    <a:pt x="1211299" y="2329485"/>
                  </a:cubicBezTo>
                  <a:cubicBezTo>
                    <a:pt x="1214611" y="2321656"/>
                    <a:pt x="1218802" y="2314082"/>
                    <a:pt x="1222823" y="2306254"/>
                  </a:cubicBezTo>
                  <a:cubicBezTo>
                    <a:pt x="1226914" y="2298467"/>
                    <a:pt x="1231062" y="2290539"/>
                    <a:pt x="1235267" y="2282554"/>
                  </a:cubicBezTo>
                  <a:cubicBezTo>
                    <a:pt x="1243733" y="2266585"/>
                    <a:pt x="1252369" y="2250290"/>
                    <a:pt x="1261004" y="2234010"/>
                  </a:cubicBezTo>
                  <a:cubicBezTo>
                    <a:pt x="1265336" y="2225869"/>
                    <a:pt x="1269669" y="2217729"/>
                    <a:pt x="1273972" y="2209631"/>
                  </a:cubicBezTo>
                  <a:cubicBezTo>
                    <a:pt x="1278644" y="2201760"/>
                    <a:pt x="1283302" y="2193917"/>
                    <a:pt x="1287889" y="2186173"/>
                  </a:cubicBezTo>
                  <a:cubicBezTo>
                    <a:pt x="1306307" y="2155140"/>
                    <a:pt x="1323409" y="2125099"/>
                    <a:pt x="1337835" y="2098724"/>
                  </a:cubicBezTo>
                  <a:close/>
                  <a:moveTo>
                    <a:pt x="6497107" y="2097096"/>
                  </a:moveTo>
                  <a:cubicBezTo>
                    <a:pt x="6501395" y="2103807"/>
                    <a:pt x="6504977" y="2109795"/>
                    <a:pt x="6507993" y="2115005"/>
                  </a:cubicBezTo>
                  <a:cubicBezTo>
                    <a:pt x="6510881" y="2120285"/>
                    <a:pt x="6513089" y="2124872"/>
                    <a:pt x="6515029" y="2128610"/>
                  </a:cubicBezTo>
                  <a:cubicBezTo>
                    <a:pt x="6518851" y="2136085"/>
                    <a:pt x="6521231" y="2140332"/>
                    <a:pt x="6523439" y="2141139"/>
                  </a:cubicBezTo>
                  <a:cubicBezTo>
                    <a:pt x="6529315" y="2154149"/>
                    <a:pt x="6526581" y="2153965"/>
                    <a:pt x="6523707" y="2148132"/>
                  </a:cubicBezTo>
                  <a:cubicBezTo>
                    <a:pt x="6523877" y="2159699"/>
                    <a:pt x="6528167" y="2174026"/>
                    <a:pt x="6534679" y="2189797"/>
                  </a:cubicBezTo>
                  <a:cubicBezTo>
                    <a:pt x="6534523" y="2203869"/>
                    <a:pt x="6513075" y="2149194"/>
                    <a:pt x="6504171" y="2135207"/>
                  </a:cubicBezTo>
                  <a:cubicBezTo>
                    <a:pt x="6504213" y="2129587"/>
                    <a:pt x="6502671" y="2122650"/>
                    <a:pt x="6500759" y="2115939"/>
                  </a:cubicBezTo>
                  <a:cubicBezTo>
                    <a:pt x="6498847" y="2109229"/>
                    <a:pt x="6496979" y="2102561"/>
                    <a:pt x="6497107" y="2097096"/>
                  </a:cubicBezTo>
                  <a:close/>
                  <a:moveTo>
                    <a:pt x="6069263" y="2097039"/>
                  </a:moveTo>
                  <a:cubicBezTo>
                    <a:pt x="6079301" y="2121687"/>
                    <a:pt x="6090639" y="2137812"/>
                    <a:pt x="6100195" y="2152620"/>
                  </a:cubicBezTo>
                  <a:cubicBezTo>
                    <a:pt x="6109143" y="2167740"/>
                    <a:pt x="6116223" y="2181585"/>
                    <a:pt x="6118163" y="2200924"/>
                  </a:cubicBezTo>
                  <a:cubicBezTo>
                    <a:pt x="6115415" y="2192741"/>
                    <a:pt x="6111127" y="2183737"/>
                    <a:pt x="6106241" y="2174422"/>
                  </a:cubicBezTo>
                  <a:cubicBezTo>
                    <a:pt x="6101329" y="2165135"/>
                    <a:pt x="6096047" y="2155423"/>
                    <a:pt x="6090315" y="2146334"/>
                  </a:cubicBezTo>
                  <a:cubicBezTo>
                    <a:pt x="6079243" y="2127958"/>
                    <a:pt x="6069645" y="2110347"/>
                    <a:pt x="6069263" y="2097039"/>
                  </a:cubicBezTo>
                  <a:close/>
                  <a:moveTo>
                    <a:pt x="490545" y="2087540"/>
                  </a:moveTo>
                  <a:cubicBezTo>
                    <a:pt x="477081" y="2107798"/>
                    <a:pt x="471093" y="2107445"/>
                    <a:pt x="466789" y="2106963"/>
                  </a:cubicBezTo>
                  <a:cubicBezTo>
                    <a:pt x="462471" y="2106468"/>
                    <a:pt x="459923" y="2105916"/>
                    <a:pt x="454586" y="2126472"/>
                  </a:cubicBezTo>
                  <a:cubicBezTo>
                    <a:pt x="457559" y="2119648"/>
                    <a:pt x="460602" y="2113008"/>
                    <a:pt x="464113" y="2110970"/>
                  </a:cubicBezTo>
                  <a:cubicBezTo>
                    <a:pt x="457785" y="2125920"/>
                    <a:pt x="456808" y="2132205"/>
                    <a:pt x="455930" y="2138378"/>
                  </a:cubicBezTo>
                  <a:cubicBezTo>
                    <a:pt x="468106" y="2128199"/>
                    <a:pt x="478426" y="2106751"/>
                    <a:pt x="490545" y="2087540"/>
                  </a:cubicBezTo>
                  <a:close/>
                  <a:moveTo>
                    <a:pt x="6049147" y="2081537"/>
                  </a:moveTo>
                  <a:cubicBezTo>
                    <a:pt x="6062043" y="2103806"/>
                    <a:pt x="6072207" y="2124631"/>
                    <a:pt x="6082739" y="2145697"/>
                  </a:cubicBezTo>
                  <a:cubicBezTo>
                    <a:pt x="6079483" y="2151346"/>
                    <a:pt x="6048139" y="2093769"/>
                    <a:pt x="6049147" y="2081537"/>
                  </a:cubicBezTo>
                  <a:close/>
                  <a:moveTo>
                    <a:pt x="6455449" y="2060736"/>
                  </a:moveTo>
                  <a:cubicBezTo>
                    <a:pt x="6463709" y="2069938"/>
                    <a:pt x="6482265" y="2107424"/>
                    <a:pt x="6494403" y="2128681"/>
                  </a:cubicBezTo>
                  <a:cubicBezTo>
                    <a:pt x="6484973" y="2131456"/>
                    <a:pt x="6468099" y="2081552"/>
                    <a:pt x="6451237" y="2062610"/>
                  </a:cubicBezTo>
                  <a:cubicBezTo>
                    <a:pt x="6451085" y="2057744"/>
                    <a:pt x="6452695" y="2057668"/>
                    <a:pt x="6455449" y="2060736"/>
                  </a:cubicBezTo>
                  <a:close/>
                  <a:moveTo>
                    <a:pt x="6430625" y="2059450"/>
                  </a:moveTo>
                  <a:cubicBezTo>
                    <a:pt x="6431543" y="2056792"/>
                    <a:pt x="6462279" y="2111141"/>
                    <a:pt x="6475941" y="2143843"/>
                  </a:cubicBezTo>
                  <a:cubicBezTo>
                    <a:pt x="6472939" y="2144466"/>
                    <a:pt x="6464515" y="2127818"/>
                    <a:pt x="6466511" y="2144565"/>
                  </a:cubicBezTo>
                  <a:cubicBezTo>
                    <a:pt x="6455993" y="2103184"/>
                    <a:pt x="6449015" y="2103014"/>
                    <a:pt x="6432195" y="2064309"/>
                  </a:cubicBezTo>
                  <a:cubicBezTo>
                    <a:pt x="6430973" y="2061373"/>
                    <a:pt x="6430495" y="2059830"/>
                    <a:pt x="6430625" y="2059450"/>
                  </a:cubicBezTo>
                  <a:close/>
                  <a:moveTo>
                    <a:pt x="1186538" y="2052104"/>
                  </a:moveTo>
                  <a:cubicBezTo>
                    <a:pt x="1164524" y="2082287"/>
                    <a:pt x="1169592" y="2083321"/>
                    <a:pt x="1138333" y="2129459"/>
                  </a:cubicBezTo>
                  <a:cubicBezTo>
                    <a:pt x="1153226" y="2116321"/>
                    <a:pt x="1148144" y="2128992"/>
                    <a:pt x="1145270" y="2139284"/>
                  </a:cubicBezTo>
                  <a:cubicBezTo>
                    <a:pt x="1142481" y="2149661"/>
                    <a:pt x="1140414" y="2156754"/>
                    <a:pt x="1160191" y="2132305"/>
                  </a:cubicBezTo>
                  <a:cubicBezTo>
                    <a:pt x="1148639" y="2128779"/>
                    <a:pt x="1188591" y="2066573"/>
                    <a:pt x="1186538" y="2052104"/>
                  </a:cubicBezTo>
                  <a:close/>
                  <a:moveTo>
                    <a:pt x="6177941" y="2048479"/>
                  </a:moveTo>
                  <a:cubicBezTo>
                    <a:pt x="6182603" y="2049973"/>
                    <a:pt x="6189483" y="2056115"/>
                    <a:pt x="6199383" y="2068938"/>
                  </a:cubicBezTo>
                  <a:cubicBezTo>
                    <a:pt x="6180213" y="2054370"/>
                    <a:pt x="6185027" y="2099149"/>
                    <a:pt x="6174267" y="2105604"/>
                  </a:cubicBezTo>
                  <a:cubicBezTo>
                    <a:pt x="6169935" y="2081342"/>
                    <a:pt x="6163955" y="2043997"/>
                    <a:pt x="6177941" y="2048479"/>
                  </a:cubicBezTo>
                  <a:close/>
                  <a:moveTo>
                    <a:pt x="6078933" y="2046937"/>
                  </a:moveTo>
                  <a:cubicBezTo>
                    <a:pt x="6090825" y="2066686"/>
                    <a:pt x="6104387" y="2085289"/>
                    <a:pt x="6117497" y="2101031"/>
                  </a:cubicBezTo>
                  <a:cubicBezTo>
                    <a:pt x="6130479" y="2116831"/>
                    <a:pt x="6143603" y="2129473"/>
                    <a:pt x="6152861" y="2138109"/>
                  </a:cubicBezTo>
                  <a:cubicBezTo>
                    <a:pt x="6162799" y="2171520"/>
                    <a:pt x="6130989" y="2110885"/>
                    <a:pt x="6148671" y="2148387"/>
                  </a:cubicBezTo>
                  <a:cubicBezTo>
                    <a:pt x="6148671" y="2154928"/>
                    <a:pt x="6143291" y="2146051"/>
                    <a:pt x="6136821" y="2134060"/>
                  </a:cubicBezTo>
                  <a:cubicBezTo>
                    <a:pt x="6129815" y="2122352"/>
                    <a:pt x="6121575" y="2107558"/>
                    <a:pt x="6116889" y="2101697"/>
                  </a:cubicBezTo>
                  <a:cubicBezTo>
                    <a:pt x="6121943" y="2114283"/>
                    <a:pt x="6129263" y="2128454"/>
                    <a:pt x="6136311" y="2143659"/>
                  </a:cubicBezTo>
                  <a:cubicBezTo>
                    <a:pt x="6143335" y="2158863"/>
                    <a:pt x="6151149" y="2174521"/>
                    <a:pt x="6158977" y="2189089"/>
                  </a:cubicBezTo>
                  <a:cubicBezTo>
                    <a:pt x="6174635" y="2218224"/>
                    <a:pt x="6190379" y="2243098"/>
                    <a:pt x="6200063" y="2251366"/>
                  </a:cubicBezTo>
                  <a:cubicBezTo>
                    <a:pt x="6189615" y="2243226"/>
                    <a:pt x="6195375" y="2252881"/>
                    <a:pt x="6204039" y="2270039"/>
                  </a:cubicBezTo>
                  <a:cubicBezTo>
                    <a:pt x="6212449" y="2287311"/>
                    <a:pt x="6224341" y="2311874"/>
                    <a:pt x="6228305" y="2332232"/>
                  </a:cubicBezTo>
                  <a:cubicBezTo>
                    <a:pt x="6232637" y="2336082"/>
                    <a:pt x="6235411" y="2334553"/>
                    <a:pt x="6237735" y="2331481"/>
                  </a:cubicBezTo>
                  <a:cubicBezTo>
                    <a:pt x="6243015" y="2343302"/>
                    <a:pt x="6240267" y="2343090"/>
                    <a:pt x="6237677" y="2337951"/>
                  </a:cubicBezTo>
                  <a:cubicBezTo>
                    <a:pt x="6236757" y="2354600"/>
                    <a:pt x="6249103" y="2378879"/>
                    <a:pt x="6260329" y="2403258"/>
                  </a:cubicBezTo>
                  <a:cubicBezTo>
                    <a:pt x="6252697" y="2386283"/>
                    <a:pt x="6240763" y="2362032"/>
                    <a:pt x="6227285" y="2333180"/>
                  </a:cubicBezTo>
                  <a:cubicBezTo>
                    <a:pt x="6220519" y="2318768"/>
                    <a:pt x="6213227" y="2303252"/>
                    <a:pt x="6205597" y="2287042"/>
                  </a:cubicBezTo>
                  <a:cubicBezTo>
                    <a:pt x="6201719" y="2278972"/>
                    <a:pt x="6198123" y="2270549"/>
                    <a:pt x="6193803" y="2262324"/>
                  </a:cubicBezTo>
                  <a:cubicBezTo>
                    <a:pt x="6189515" y="2254084"/>
                    <a:pt x="6185155" y="2245732"/>
                    <a:pt x="6180751" y="2237294"/>
                  </a:cubicBezTo>
                  <a:cubicBezTo>
                    <a:pt x="6163295" y="2203515"/>
                    <a:pt x="6145217" y="2168561"/>
                    <a:pt x="6128157" y="2135546"/>
                  </a:cubicBezTo>
                  <a:cubicBezTo>
                    <a:pt x="6109851" y="2103226"/>
                    <a:pt x="6092807" y="2072703"/>
                    <a:pt x="6078933" y="2046937"/>
                  </a:cubicBezTo>
                  <a:close/>
                  <a:moveTo>
                    <a:pt x="1249608" y="2042010"/>
                  </a:moveTo>
                  <a:cubicBezTo>
                    <a:pt x="1268267" y="2037353"/>
                    <a:pt x="1211723" y="2114254"/>
                    <a:pt x="1196575" y="2116010"/>
                  </a:cubicBezTo>
                  <a:cubicBezTo>
                    <a:pt x="1213535" y="2081848"/>
                    <a:pt x="1231798" y="2065384"/>
                    <a:pt x="1249608" y="2042010"/>
                  </a:cubicBezTo>
                  <a:close/>
                  <a:moveTo>
                    <a:pt x="370789" y="2027372"/>
                  </a:moveTo>
                  <a:cubicBezTo>
                    <a:pt x="382101" y="2030161"/>
                    <a:pt x="330993" y="2139836"/>
                    <a:pt x="310862" y="2177608"/>
                  </a:cubicBezTo>
                  <a:cubicBezTo>
                    <a:pt x="315123" y="2157872"/>
                    <a:pt x="325600" y="2133381"/>
                    <a:pt x="337166" y="2107275"/>
                  </a:cubicBezTo>
                  <a:cubicBezTo>
                    <a:pt x="348931" y="2081254"/>
                    <a:pt x="360780" y="2053152"/>
                    <a:pt x="370789" y="2027372"/>
                  </a:cubicBezTo>
                  <a:close/>
                  <a:moveTo>
                    <a:pt x="6261305" y="2019727"/>
                  </a:moveTo>
                  <a:cubicBezTo>
                    <a:pt x="6280699" y="2054879"/>
                    <a:pt x="6307159" y="2106241"/>
                    <a:pt x="6335955" y="2161610"/>
                  </a:cubicBezTo>
                  <a:cubicBezTo>
                    <a:pt x="6350723" y="2189103"/>
                    <a:pt x="6363507" y="2218861"/>
                    <a:pt x="6375807" y="2248266"/>
                  </a:cubicBezTo>
                  <a:cubicBezTo>
                    <a:pt x="6388055" y="2277684"/>
                    <a:pt x="6399337" y="2306989"/>
                    <a:pt x="6408439" y="2334822"/>
                  </a:cubicBezTo>
                  <a:cubicBezTo>
                    <a:pt x="6415803" y="2354090"/>
                    <a:pt x="6416907" y="2348357"/>
                    <a:pt x="6417657" y="2341221"/>
                  </a:cubicBezTo>
                  <a:cubicBezTo>
                    <a:pt x="6422725" y="2366053"/>
                    <a:pt x="6421563" y="2367978"/>
                    <a:pt x="6416849" y="2357219"/>
                  </a:cubicBezTo>
                  <a:cubicBezTo>
                    <a:pt x="6414457" y="2351853"/>
                    <a:pt x="6411299" y="2343246"/>
                    <a:pt x="6407307" y="2332826"/>
                  </a:cubicBezTo>
                  <a:cubicBezTo>
                    <a:pt x="6403075" y="2322506"/>
                    <a:pt x="6398091" y="2310331"/>
                    <a:pt x="6392839" y="2297504"/>
                  </a:cubicBezTo>
                  <a:cubicBezTo>
                    <a:pt x="6371787" y="2246156"/>
                    <a:pt x="6346177" y="2184233"/>
                    <a:pt x="6340119" y="2191934"/>
                  </a:cubicBezTo>
                  <a:cubicBezTo>
                    <a:pt x="6343983" y="2183695"/>
                    <a:pt x="6328707" y="2156046"/>
                    <a:pt x="6310459" y="2122749"/>
                  </a:cubicBezTo>
                  <a:cubicBezTo>
                    <a:pt x="6301327" y="2106100"/>
                    <a:pt x="6291459" y="2088021"/>
                    <a:pt x="6282851" y="2070183"/>
                  </a:cubicBezTo>
                  <a:cubicBezTo>
                    <a:pt x="6280757" y="2065695"/>
                    <a:pt x="6278675" y="2061264"/>
                    <a:pt x="6276623" y="2056889"/>
                  </a:cubicBezTo>
                  <a:cubicBezTo>
                    <a:pt x="6274487" y="2052586"/>
                    <a:pt x="6272461" y="2048310"/>
                    <a:pt x="6270579" y="2044091"/>
                  </a:cubicBezTo>
                  <a:cubicBezTo>
                    <a:pt x="6266811" y="2035668"/>
                    <a:pt x="6263641" y="2027485"/>
                    <a:pt x="6261305" y="2019727"/>
                  </a:cubicBezTo>
                  <a:close/>
                  <a:moveTo>
                    <a:pt x="432316" y="1998803"/>
                  </a:moveTo>
                  <a:cubicBezTo>
                    <a:pt x="422265" y="2020194"/>
                    <a:pt x="411066" y="2025461"/>
                    <a:pt x="401397" y="2051383"/>
                  </a:cubicBezTo>
                  <a:cubicBezTo>
                    <a:pt x="405078" y="2049358"/>
                    <a:pt x="408461" y="2042704"/>
                    <a:pt x="411817" y="2035866"/>
                  </a:cubicBezTo>
                  <a:cubicBezTo>
                    <a:pt x="416191" y="2036263"/>
                    <a:pt x="409382" y="2046456"/>
                    <a:pt x="400222" y="2057201"/>
                  </a:cubicBezTo>
                  <a:cubicBezTo>
                    <a:pt x="390836" y="2067819"/>
                    <a:pt x="380345" y="2079640"/>
                    <a:pt x="375319" y="2082061"/>
                  </a:cubicBezTo>
                  <a:cubicBezTo>
                    <a:pt x="369473" y="2082429"/>
                    <a:pt x="383347" y="2067012"/>
                    <a:pt x="390496" y="2061038"/>
                  </a:cubicBezTo>
                  <a:cubicBezTo>
                    <a:pt x="416588" y="2029736"/>
                    <a:pt x="408022" y="2014645"/>
                    <a:pt x="432316" y="1998803"/>
                  </a:cubicBezTo>
                  <a:close/>
                  <a:moveTo>
                    <a:pt x="6056905" y="1995485"/>
                  </a:moveTo>
                  <a:cubicBezTo>
                    <a:pt x="6058687" y="1996782"/>
                    <a:pt x="6061351" y="2000013"/>
                    <a:pt x="6063899" y="2002979"/>
                  </a:cubicBezTo>
                  <a:cubicBezTo>
                    <a:pt x="6066489" y="2005910"/>
                    <a:pt x="6068811" y="2008671"/>
                    <a:pt x="6070043" y="2008925"/>
                  </a:cubicBezTo>
                  <a:cubicBezTo>
                    <a:pt x="6071259" y="2009208"/>
                    <a:pt x="6071671" y="2006802"/>
                    <a:pt x="6069631" y="1999893"/>
                  </a:cubicBezTo>
                  <a:cubicBezTo>
                    <a:pt x="6082019" y="2027768"/>
                    <a:pt x="6076695" y="2010398"/>
                    <a:pt x="6091943" y="2034776"/>
                  </a:cubicBezTo>
                  <a:cubicBezTo>
                    <a:pt x="6089495" y="2035357"/>
                    <a:pt x="6087159" y="2036093"/>
                    <a:pt x="6088163" y="2045210"/>
                  </a:cubicBezTo>
                  <a:cubicBezTo>
                    <a:pt x="6080207" y="2025263"/>
                    <a:pt x="6076229" y="2020647"/>
                    <a:pt x="6072195" y="2017604"/>
                  </a:cubicBezTo>
                  <a:cubicBezTo>
                    <a:pt x="6068075" y="2014602"/>
                    <a:pt x="6064267" y="2012918"/>
                    <a:pt x="6055219" y="1999596"/>
                  </a:cubicBezTo>
                  <a:cubicBezTo>
                    <a:pt x="6054229" y="1994825"/>
                    <a:pt x="6055125" y="1994188"/>
                    <a:pt x="6056905" y="1995485"/>
                  </a:cubicBezTo>
                  <a:close/>
                  <a:moveTo>
                    <a:pt x="1448515" y="1983584"/>
                  </a:moveTo>
                  <a:cubicBezTo>
                    <a:pt x="1452663" y="1981447"/>
                    <a:pt x="1449959" y="1987718"/>
                    <a:pt x="1443079" y="1998775"/>
                  </a:cubicBezTo>
                  <a:cubicBezTo>
                    <a:pt x="1435972" y="2009718"/>
                    <a:pt x="1425439" y="2025914"/>
                    <a:pt x="1413873" y="2043710"/>
                  </a:cubicBezTo>
                  <a:cubicBezTo>
                    <a:pt x="1402122" y="2061392"/>
                    <a:pt x="1388914" y="2080320"/>
                    <a:pt x="1376668" y="2096813"/>
                  </a:cubicBezTo>
                  <a:cubicBezTo>
                    <a:pt x="1370594" y="2105095"/>
                    <a:pt x="1364577" y="2112655"/>
                    <a:pt x="1359438" y="2119365"/>
                  </a:cubicBezTo>
                  <a:cubicBezTo>
                    <a:pt x="1354469" y="2126218"/>
                    <a:pt x="1350010" y="2131937"/>
                    <a:pt x="1346343" y="2136085"/>
                  </a:cubicBezTo>
                  <a:cubicBezTo>
                    <a:pt x="1349826" y="2129530"/>
                    <a:pt x="1353591" y="2122891"/>
                    <a:pt x="1357527" y="2116208"/>
                  </a:cubicBezTo>
                  <a:cubicBezTo>
                    <a:pt x="1361732" y="2109696"/>
                    <a:pt x="1366234" y="2103212"/>
                    <a:pt x="1370792" y="2096672"/>
                  </a:cubicBezTo>
                  <a:cubicBezTo>
                    <a:pt x="1380065" y="2083704"/>
                    <a:pt x="1389522" y="2070481"/>
                    <a:pt x="1398838" y="2057456"/>
                  </a:cubicBezTo>
                  <a:cubicBezTo>
                    <a:pt x="1408181" y="2044446"/>
                    <a:pt x="1417299" y="2031577"/>
                    <a:pt x="1425538" y="2019034"/>
                  </a:cubicBezTo>
                  <a:cubicBezTo>
                    <a:pt x="1433862" y="2006533"/>
                    <a:pt x="1442215" y="1995023"/>
                    <a:pt x="1448515" y="1983584"/>
                  </a:cubicBezTo>
                  <a:close/>
                  <a:moveTo>
                    <a:pt x="6415887" y="1981843"/>
                  </a:moveTo>
                  <a:cubicBezTo>
                    <a:pt x="6431347" y="2004310"/>
                    <a:pt x="6431261" y="2017434"/>
                    <a:pt x="6444499" y="2038613"/>
                  </a:cubicBezTo>
                  <a:cubicBezTo>
                    <a:pt x="6445191" y="2058178"/>
                    <a:pt x="6415645" y="1999638"/>
                    <a:pt x="6415887" y="1981843"/>
                  </a:cubicBezTo>
                  <a:close/>
                  <a:moveTo>
                    <a:pt x="582867" y="1962408"/>
                  </a:moveTo>
                  <a:cubicBezTo>
                    <a:pt x="583278" y="1960062"/>
                    <a:pt x="582269" y="1959609"/>
                    <a:pt x="578220" y="1963212"/>
                  </a:cubicBezTo>
                  <a:cubicBezTo>
                    <a:pt x="574553" y="1969979"/>
                    <a:pt x="571184" y="1976859"/>
                    <a:pt x="567970" y="1983881"/>
                  </a:cubicBezTo>
                  <a:cubicBezTo>
                    <a:pt x="568168" y="1992078"/>
                    <a:pt x="574412" y="1990691"/>
                    <a:pt x="553827" y="2020860"/>
                  </a:cubicBezTo>
                  <a:cubicBezTo>
                    <a:pt x="560920" y="2015112"/>
                    <a:pt x="567744" y="2006179"/>
                    <a:pt x="574624" y="1997076"/>
                  </a:cubicBezTo>
                  <a:cubicBezTo>
                    <a:pt x="577937" y="1990139"/>
                    <a:pt x="581051" y="1983202"/>
                    <a:pt x="584506" y="1976349"/>
                  </a:cubicBezTo>
                  <a:cubicBezTo>
                    <a:pt x="573675" y="1988001"/>
                    <a:pt x="575870" y="1980993"/>
                    <a:pt x="578998" y="1972966"/>
                  </a:cubicBezTo>
                  <a:cubicBezTo>
                    <a:pt x="580627" y="1968995"/>
                    <a:pt x="582457" y="1964755"/>
                    <a:pt x="582867" y="1962408"/>
                  </a:cubicBezTo>
                  <a:close/>
                  <a:moveTo>
                    <a:pt x="1390344" y="1959843"/>
                  </a:moveTo>
                  <a:cubicBezTo>
                    <a:pt x="1392057" y="1973137"/>
                    <a:pt x="1358646" y="2008360"/>
                    <a:pt x="1335202" y="2048991"/>
                  </a:cubicBezTo>
                  <a:cubicBezTo>
                    <a:pt x="1338019" y="2034678"/>
                    <a:pt x="1346570" y="2021979"/>
                    <a:pt x="1356919" y="2008020"/>
                  </a:cubicBezTo>
                  <a:cubicBezTo>
                    <a:pt x="1367409" y="1994160"/>
                    <a:pt x="1378948" y="1978530"/>
                    <a:pt x="1390344" y="1959843"/>
                  </a:cubicBezTo>
                  <a:close/>
                  <a:moveTo>
                    <a:pt x="5983031" y="1957266"/>
                  </a:moveTo>
                  <a:cubicBezTo>
                    <a:pt x="5997075" y="1978969"/>
                    <a:pt x="6006307" y="1998492"/>
                    <a:pt x="6024811" y="2022092"/>
                  </a:cubicBezTo>
                  <a:cubicBezTo>
                    <a:pt x="6033035" y="2049175"/>
                    <a:pt x="6013229" y="2014461"/>
                    <a:pt x="6003107" y="2001168"/>
                  </a:cubicBezTo>
                  <a:cubicBezTo>
                    <a:pt x="6003403" y="1989389"/>
                    <a:pt x="5976987" y="1966709"/>
                    <a:pt x="5983031" y="1957266"/>
                  </a:cubicBezTo>
                  <a:close/>
                  <a:moveTo>
                    <a:pt x="6017581" y="1950794"/>
                  </a:moveTo>
                  <a:cubicBezTo>
                    <a:pt x="6021295" y="1952306"/>
                    <a:pt x="6029895" y="1964291"/>
                    <a:pt x="6039547" y="1979294"/>
                  </a:cubicBezTo>
                  <a:cubicBezTo>
                    <a:pt x="6045975" y="1989289"/>
                    <a:pt x="6052869" y="2000629"/>
                    <a:pt x="6059085" y="2011077"/>
                  </a:cubicBezTo>
                  <a:cubicBezTo>
                    <a:pt x="6064775" y="2021851"/>
                    <a:pt x="6069971" y="2031647"/>
                    <a:pt x="6073483" y="2038273"/>
                  </a:cubicBezTo>
                  <a:cubicBezTo>
                    <a:pt x="6073823" y="2050236"/>
                    <a:pt x="6066023" y="2035172"/>
                    <a:pt x="6055079" y="2013823"/>
                  </a:cubicBezTo>
                  <a:cubicBezTo>
                    <a:pt x="6043285" y="1992998"/>
                    <a:pt x="6028095" y="1965930"/>
                    <a:pt x="6015635" y="1953047"/>
                  </a:cubicBezTo>
                  <a:cubicBezTo>
                    <a:pt x="6015645" y="1950948"/>
                    <a:pt x="6016341" y="1950289"/>
                    <a:pt x="6017581" y="1950794"/>
                  </a:cubicBezTo>
                  <a:close/>
                  <a:moveTo>
                    <a:pt x="1268337" y="1948701"/>
                  </a:moveTo>
                  <a:cubicBezTo>
                    <a:pt x="1257549" y="1968677"/>
                    <a:pt x="1220599" y="2015678"/>
                    <a:pt x="1227225" y="2017646"/>
                  </a:cubicBezTo>
                  <a:cubicBezTo>
                    <a:pt x="1217301" y="2030685"/>
                    <a:pt x="1218603" y="2027386"/>
                    <a:pt x="1219240" y="2022573"/>
                  </a:cubicBezTo>
                  <a:cubicBezTo>
                    <a:pt x="1220217" y="2018014"/>
                    <a:pt x="1220982" y="2012210"/>
                    <a:pt x="1211199" y="2021271"/>
                  </a:cubicBezTo>
                  <a:cubicBezTo>
                    <a:pt x="1227395" y="1999610"/>
                    <a:pt x="1240405" y="1980172"/>
                    <a:pt x="1241977" y="1967997"/>
                  </a:cubicBezTo>
                  <a:cubicBezTo>
                    <a:pt x="1250712" y="1956176"/>
                    <a:pt x="1259489" y="1954336"/>
                    <a:pt x="1268337" y="1948701"/>
                  </a:cubicBezTo>
                  <a:close/>
                  <a:moveTo>
                    <a:pt x="1248239" y="1939341"/>
                  </a:moveTo>
                  <a:cubicBezTo>
                    <a:pt x="1254330" y="1938436"/>
                    <a:pt x="1244235" y="1962608"/>
                    <a:pt x="1231345" y="1973703"/>
                  </a:cubicBezTo>
                  <a:cubicBezTo>
                    <a:pt x="1229872" y="1971678"/>
                    <a:pt x="1228131" y="1969951"/>
                    <a:pt x="1220642" y="1974156"/>
                  </a:cubicBezTo>
                  <a:cubicBezTo>
                    <a:pt x="1228485" y="1965732"/>
                    <a:pt x="1243138" y="1947739"/>
                    <a:pt x="1236257" y="1950018"/>
                  </a:cubicBezTo>
                  <a:cubicBezTo>
                    <a:pt x="1242380" y="1942730"/>
                    <a:pt x="1246209" y="1939643"/>
                    <a:pt x="1248239" y="1939341"/>
                  </a:cubicBezTo>
                  <a:close/>
                  <a:moveTo>
                    <a:pt x="6218351" y="1934941"/>
                  </a:moveTo>
                  <a:cubicBezTo>
                    <a:pt x="6223293" y="1941807"/>
                    <a:pt x="6224157" y="1946309"/>
                    <a:pt x="6225035" y="1950995"/>
                  </a:cubicBezTo>
                  <a:cubicBezTo>
                    <a:pt x="6229621" y="1972174"/>
                    <a:pt x="6265027" y="2009124"/>
                    <a:pt x="6256931" y="2023763"/>
                  </a:cubicBezTo>
                  <a:cubicBezTo>
                    <a:pt x="6238229" y="1984576"/>
                    <a:pt x="6211939" y="1936187"/>
                    <a:pt x="6229523" y="1990989"/>
                  </a:cubicBezTo>
                  <a:cubicBezTo>
                    <a:pt x="6212719" y="1964104"/>
                    <a:pt x="6211557" y="1931571"/>
                    <a:pt x="6218351" y="1934941"/>
                  </a:cubicBezTo>
                  <a:close/>
                  <a:moveTo>
                    <a:pt x="6077431" y="1919509"/>
                  </a:moveTo>
                  <a:cubicBezTo>
                    <a:pt x="6083023" y="1940009"/>
                    <a:pt x="6087371" y="1959716"/>
                    <a:pt x="6105887" y="1985963"/>
                  </a:cubicBezTo>
                  <a:cubicBezTo>
                    <a:pt x="6104855" y="1977384"/>
                    <a:pt x="6103567" y="1968974"/>
                    <a:pt x="6102377" y="1960423"/>
                  </a:cubicBezTo>
                  <a:cubicBezTo>
                    <a:pt x="6091731" y="1943109"/>
                    <a:pt x="6088403" y="1947894"/>
                    <a:pt x="6084339" y="1934530"/>
                  </a:cubicBezTo>
                  <a:cubicBezTo>
                    <a:pt x="6083447" y="1930127"/>
                    <a:pt x="6082373" y="1925682"/>
                    <a:pt x="6077431" y="1919509"/>
                  </a:cubicBezTo>
                  <a:close/>
                  <a:moveTo>
                    <a:pt x="6046923" y="1906343"/>
                  </a:moveTo>
                  <a:cubicBezTo>
                    <a:pt x="6048991" y="1915276"/>
                    <a:pt x="6048537" y="1923063"/>
                    <a:pt x="6055699" y="1934134"/>
                  </a:cubicBezTo>
                  <a:cubicBezTo>
                    <a:pt x="6055177" y="1911610"/>
                    <a:pt x="6062467" y="1953019"/>
                    <a:pt x="6078707" y="1962066"/>
                  </a:cubicBezTo>
                  <a:cubicBezTo>
                    <a:pt x="6079187" y="1965577"/>
                    <a:pt x="6084611" y="1976294"/>
                    <a:pt x="6084779" y="1970772"/>
                  </a:cubicBezTo>
                  <a:cubicBezTo>
                    <a:pt x="6072293" y="1951320"/>
                    <a:pt x="6066983" y="1935068"/>
                    <a:pt x="6058023" y="1917145"/>
                  </a:cubicBezTo>
                  <a:cubicBezTo>
                    <a:pt x="6057385" y="1920203"/>
                    <a:pt x="6054101" y="1917457"/>
                    <a:pt x="6046923" y="1906343"/>
                  </a:cubicBezTo>
                  <a:close/>
                  <a:moveTo>
                    <a:pt x="6530389" y="1890430"/>
                  </a:moveTo>
                  <a:cubicBezTo>
                    <a:pt x="6531863" y="1886438"/>
                    <a:pt x="6538515" y="1899321"/>
                    <a:pt x="6545877" y="1913563"/>
                  </a:cubicBezTo>
                  <a:cubicBezTo>
                    <a:pt x="6552815" y="1928060"/>
                    <a:pt x="6560571" y="1943845"/>
                    <a:pt x="6565655" y="1945020"/>
                  </a:cubicBezTo>
                  <a:cubicBezTo>
                    <a:pt x="6576471" y="1975203"/>
                    <a:pt x="6571289" y="1969753"/>
                    <a:pt x="6561747" y="1952623"/>
                  </a:cubicBezTo>
                  <a:cubicBezTo>
                    <a:pt x="6556975" y="1944058"/>
                    <a:pt x="6551087" y="1932576"/>
                    <a:pt x="6545523" y="1921137"/>
                  </a:cubicBezTo>
                  <a:cubicBezTo>
                    <a:pt x="6540073" y="1909656"/>
                    <a:pt x="6534027" y="1898712"/>
                    <a:pt x="6530389" y="1890430"/>
                  </a:cubicBezTo>
                  <a:close/>
                  <a:moveTo>
                    <a:pt x="478383" y="1890161"/>
                  </a:moveTo>
                  <a:cubicBezTo>
                    <a:pt x="489893" y="1882927"/>
                    <a:pt x="473952" y="1912629"/>
                    <a:pt x="478893" y="1914285"/>
                  </a:cubicBezTo>
                  <a:cubicBezTo>
                    <a:pt x="472211" y="1922270"/>
                    <a:pt x="461210" y="1934232"/>
                    <a:pt x="454797" y="1936738"/>
                  </a:cubicBezTo>
                  <a:cubicBezTo>
                    <a:pt x="448596" y="1939357"/>
                    <a:pt x="446912" y="1932435"/>
                    <a:pt x="461352" y="1903851"/>
                  </a:cubicBezTo>
                  <a:cubicBezTo>
                    <a:pt x="473017" y="1891733"/>
                    <a:pt x="470498" y="1898726"/>
                    <a:pt x="465712" y="1908820"/>
                  </a:cubicBezTo>
                  <a:cubicBezTo>
                    <a:pt x="460927" y="1918915"/>
                    <a:pt x="454613" y="1932534"/>
                    <a:pt x="456949" y="1932817"/>
                  </a:cubicBezTo>
                  <a:cubicBezTo>
                    <a:pt x="476642" y="1911524"/>
                    <a:pt x="462768" y="1914144"/>
                    <a:pt x="478383" y="1890161"/>
                  </a:cubicBezTo>
                  <a:close/>
                  <a:moveTo>
                    <a:pt x="645594" y="1888446"/>
                  </a:moveTo>
                  <a:cubicBezTo>
                    <a:pt x="644671" y="1887867"/>
                    <a:pt x="642455" y="1888989"/>
                    <a:pt x="638402" y="1892525"/>
                  </a:cubicBezTo>
                  <a:cubicBezTo>
                    <a:pt x="619205" y="1917597"/>
                    <a:pt x="619106" y="1931089"/>
                    <a:pt x="633645" y="1920330"/>
                  </a:cubicBezTo>
                  <a:cubicBezTo>
                    <a:pt x="639496" y="1907227"/>
                    <a:pt x="648364" y="1890183"/>
                    <a:pt x="645594" y="1888446"/>
                  </a:cubicBezTo>
                  <a:close/>
                  <a:moveTo>
                    <a:pt x="6100239" y="1880973"/>
                  </a:moveTo>
                  <a:cubicBezTo>
                    <a:pt x="6107543" y="1892256"/>
                    <a:pt x="6110971" y="1895215"/>
                    <a:pt x="6111467" y="1892001"/>
                  </a:cubicBezTo>
                  <a:cubicBezTo>
                    <a:pt x="6131653" y="1930141"/>
                    <a:pt x="6097211" y="1887117"/>
                    <a:pt x="6112215" y="1928697"/>
                  </a:cubicBezTo>
                  <a:cubicBezTo>
                    <a:pt x="6129147" y="1932448"/>
                    <a:pt x="6117171" y="1944142"/>
                    <a:pt x="6128001" y="1971862"/>
                  </a:cubicBezTo>
                  <a:cubicBezTo>
                    <a:pt x="6136367" y="1965321"/>
                    <a:pt x="6139243" y="1992588"/>
                    <a:pt x="6156923" y="2023167"/>
                  </a:cubicBezTo>
                  <a:cubicBezTo>
                    <a:pt x="6176235" y="2070056"/>
                    <a:pt x="6130167" y="1966312"/>
                    <a:pt x="6141337" y="2009336"/>
                  </a:cubicBezTo>
                  <a:cubicBezTo>
                    <a:pt x="6136411" y="1998633"/>
                    <a:pt x="6131511" y="1988086"/>
                    <a:pt x="6123697" y="1975953"/>
                  </a:cubicBezTo>
                  <a:cubicBezTo>
                    <a:pt x="6122663" y="1967289"/>
                    <a:pt x="6121291" y="1958823"/>
                    <a:pt x="6120087" y="1950230"/>
                  </a:cubicBezTo>
                  <a:cubicBezTo>
                    <a:pt x="6098937" y="1920415"/>
                    <a:pt x="6119791" y="1957195"/>
                    <a:pt x="6111691" y="1958512"/>
                  </a:cubicBezTo>
                  <a:cubicBezTo>
                    <a:pt x="6106865" y="1967360"/>
                    <a:pt x="6101357" y="1929192"/>
                    <a:pt x="6108947" y="1939272"/>
                  </a:cubicBezTo>
                  <a:cubicBezTo>
                    <a:pt x="6098383" y="1922991"/>
                    <a:pt x="6094915" y="1927819"/>
                    <a:pt x="6090783" y="1913209"/>
                  </a:cubicBezTo>
                  <a:cubicBezTo>
                    <a:pt x="6077729" y="1890756"/>
                    <a:pt x="6105223" y="1933227"/>
                    <a:pt x="6106087" y="1919891"/>
                  </a:cubicBezTo>
                  <a:cubicBezTo>
                    <a:pt x="6081877" y="1881256"/>
                    <a:pt x="6108395" y="1918390"/>
                    <a:pt x="6100239" y="1880973"/>
                  </a:cubicBezTo>
                  <a:close/>
                  <a:moveTo>
                    <a:pt x="550373" y="1876494"/>
                  </a:moveTo>
                  <a:cubicBezTo>
                    <a:pt x="549697" y="1877334"/>
                    <a:pt x="547074" y="1881044"/>
                    <a:pt x="541510" y="1888986"/>
                  </a:cubicBezTo>
                  <a:cubicBezTo>
                    <a:pt x="526957" y="1901940"/>
                    <a:pt x="514357" y="1937177"/>
                    <a:pt x="514244" y="1940985"/>
                  </a:cubicBezTo>
                  <a:cubicBezTo>
                    <a:pt x="525782" y="1939244"/>
                    <a:pt x="536159" y="1903908"/>
                    <a:pt x="547598" y="1902463"/>
                  </a:cubicBezTo>
                  <a:cubicBezTo>
                    <a:pt x="541468" y="1915743"/>
                    <a:pt x="533455" y="1930523"/>
                    <a:pt x="525385" y="1944921"/>
                  </a:cubicBezTo>
                  <a:cubicBezTo>
                    <a:pt x="517755" y="1959559"/>
                    <a:pt x="510251" y="1973957"/>
                    <a:pt x="504277" y="1985976"/>
                  </a:cubicBezTo>
                  <a:cubicBezTo>
                    <a:pt x="492371" y="2010043"/>
                    <a:pt x="487062" y="2024767"/>
                    <a:pt x="502026" y="2014645"/>
                  </a:cubicBezTo>
                  <a:cubicBezTo>
                    <a:pt x="502323" y="2001648"/>
                    <a:pt x="516339" y="1971536"/>
                    <a:pt x="531360" y="1942797"/>
                  </a:cubicBezTo>
                  <a:cubicBezTo>
                    <a:pt x="547032" y="1914412"/>
                    <a:pt x="562902" y="1886961"/>
                    <a:pt x="564048" y="1877419"/>
                  </a:cubicBezTo>
                  <a:cubicBezTo>
                    <a:pt x="561798" y="1878934"/>
                    <a:pt x="527580" y="1919848"/>
                    <a:pt x="530652" y="1909655"/>
                  </a:cubicBezTo>
                  <a:cubicBezTo>
                    <a:pt x="536895" y="1897285"/>
                    <a:pt x="552400" y="1873974"/>
                    <a:pt x="550373" y="1876494"/>
                  </a:cubicBezTo>
                  <a:close/>
                  <a:moveTo>
                    <a:pt x="632158" y="1873215"/>
                  </a:moveTo>
                  <a:cubicBezTo>
                    <a:pt x="620507" y="1883493"/>
                    <a:pt x="626000" y="1871105"/>
                    <a:pt x="615340" y="1880095"/>
                  </a:cubicBezTo>
                  <a:cubicBezTo>
                    <a:pt x="620578" y="1885475"/>
                    <a:pt x="573590" y="1976265"/>
                    <a:pt x="605741" y="1935789"/>
                  </a:cubicBezTo>
                  <a:cubicBezTo>
                    <a:pt x="590593" y="1946662"/>
                    <a:pt x="617902" y="1901189"/>
                    <a:pt x="632158" y="1873215"/>
                  </a:cubicBezTo>
                  <a:close/>
                  <a:moveTo>
                    <a:pt x="660317" y="1869860"/>
                  </a:moveTo>
                  <a:cubicBezTo>
                    <a:pt x="635202" y="1913633"/>
                    <a:pt x="653040" y="1906767"/>
                    <a:pt x="622971" y="1940589"/>
                  </a:cubicBezTo>
                  <a:cubicBezTo>
                    <a:pt x="635429" y="1929192"/>
                    <a:pt x="626765" y="1945728"/>
                    <a:pt x="628945" y="1947993"/>
                  </a:cubicBezTo>
                  <a:cubicBezTo>
                    <a:pt x="641389" y="1924421"/>
                    <a:pt x="653762" y="1900977"/>
                    <a:pt x="666150" y="1877490"/>
                  </a:cubicBezTo>
                  <a:cubicBezTo>
                    <a:pt x="653706" y="1888703"/>
                    <a:pt x="662412" y="1872181"/>
                    <a:pt x="660317" y="1869860"/>
                  </a:cubicBezTo>
                  <a:close/>
                  <a:moveTo>
                    <a:pt x="6324559" y="1868543"/>
                  </a:moveTo>
                  <a:cubicBezTo>
                    <a:pt x="6336281" y="1881228"/>
                    <a:pt x="6355861" y="1911921"/>
                    <a:pt x="6374265" y="1944779"/>
                  </a:cubicBezTo>
                  <a:cubicBezTo>
                    <a:pt x="6383439" y="1961230"/>
                    <a:pt x="6392457" y="1978119"/>
                    <a:pt x="6399803" y="1993692"/>
                  </a:cubicBezTo>
                  <a:cubicBezTo>
                    <a:pt x="6406713" y="2009520"/>
                    <a:pt x="6412277" y="2023833"/>
                    <a:pt x="6415519" y="2034606"/>
                  </a:cubicBezTo>
                  <a:cubicBezTo>
                    <a:pt x="6432523" y="2082896"/>
                    <a:pt x="6395911" y="1977709"/>
                    <a:pt x="6393249" y="1995080"/>
                  </a:cubicBezTo>
                  <a:cubicBezTo>
                    <a:pt x="6384189" y="1977949"/>
                    <a:pt x="6393151" y="1990040"/>
                    <a:pt x="6391649" y="1981432"/>
                  </a:cubicBezTo>
                  <a:cubicBezTo>
                    <a:pt x="6359017" y="1927408"/>
                    <a:pt x="6359031" y="1924435"/>
                    <a:pt x="6338391" y="1901501"/>
                  </a:cubicBezTo>
                  <a:cubicBezTo>
                    <a:pt x="6339155" y="1893417"/>
                    <a:pt x="6332019" y="1881016"/>
                    <a:pt x="6324559" y="1868543"/>
                  </a:cubicBezTo>
                  <a:close/>
                  <a:moveTo>
                    <a:pt x="1502609" y="1861054"/>
                  </a:moveTo>
                  <a:cubicBezTo>
                    <a:pt x="1510891" y="1862654"/>
                    <a:pt x="1478924" y="1897140"/>
                    <a:pt x="1464144" y="1916592"/>
                  </a:cubicBezTo>
                  <a:cubicBezTo>
                    <a:pt x="1460209" y="1916465"/>
                    <a:pt x="1467075" y="1906357"/>
                    <a:pt x="1476107" y="1894224"/>
                  </a:cubicBezTo>
                  <a:cubicBezTo>
                    <a:pt x="1485536" y="1882417"/>
                    <a:pt x="1497555" y="1868968"/>
                    <a:pt x="1502609" y="1861054"/>
                  </a:cubicBezTo>
                  <a:close/>
                  <a:moveTo>
                    <a:pt x="517995" y="1858747"/>
                  </a:moveTo>
                  <a:cubicBezTo>
                    <a:pt x="523757" y="1855151"/>
                    <a:pt x="512658" y="1874107"/>
                    <a:pt x="507051" y="1885702"/>
                  </a:cubicBezTo>
                  <a:cubicBezTo>
                    <a:pt x="483791" y="1906612"/>
                    <a:pt x="478298" y="1903653"/>
                    <a:pt x="495315" y="1870511"/>
                  </a:cubicBezTo>
                  <a:cubicBezTo>
                    <a:pt x="496872" y="1872550"/>
                    <a:pt x="498699" y="1874206"/>
                    <a:pt x="506683" y="1867666"/>
                  </a:cubicBezTo>
                  <a:cubicBezTo>
                    <a:pt x="501063" y="1877094"/>
                    <a:pt x="495471" y="1882630"/>
                    <a:pt x="489964" y="1893177"/>
                  </a:cubicBezTo>
                  <a:cubicBezTo>
                    <a:pt x="499449" y="1887712"/>
                    <a:pt x="508849" y="1876868"/>
                    <a:pt x="517995" y="1858747"/>
                  </a:cubicBezTo>
                  <a:close/>
                  <a:moveTo>
                    <a:pt x="466871" y="1850745"/>
                  </a:moveTo>
                  <a:cubicBezTo>
                    <a:pt x="474507" y="1849508"/>
                    <a:pt x="434737" y="1911041"/>
                    <a:pt x="428394" y="1931939"/>
                  </a:cubicBezTo>
                  <a:cubicBezTo>
                    <a:pt x="426922" y="1917202"/>
                    <a:pt x="397036" y="1975940"/>
                    <a:pt x="381308" y="2011658"/>
                  </a:cubicBezTo>
                  <a:cubicBezTo>
                    <a:pt x="373804" y="2014886"/>
                    <a:pt x="366867" y="2027061"/>
                    <a:pt x="359959" y="2039491"/>
                  </a:cubicBezTo>
                  <a:cubicBezTo>
                    <a:pt x="352894" y="2051864"/>
                    <a:pt x="346977" y="2065017"/>
                    <a:pt x="339615" y="2069377"/>
                  </a:cubicBezTo>
                  <a:cubicBezTo>
                    <a:pt x="348293" y="2043101"/>
                    <a:pt x="359223" y="2027528"/>
                    <a:pt x="370336" y="2021398"/>
                  </a:cubicBezTo>
                  <a:cubicBezTo>
                    <a:pt x="385371" y="1991173"/>
                    <a:pt x="379496" y="1992221"/>
                    <a:pt x="363753" y="2007977"/>
                  </a:cubicBezTo>
                  <a:cubicBezTo>
                    <a:pt x="377542" y="1981305"/>
                    <a:pt x="392931" y="1981999"/>
                    <a:pt x="406833" y="1957139"/>
                  </a:cubicBezTo>
                  <a:cubicBezTo>
                    <a:pt x="407286" y="1950103"/>
                    <a:pt x="415809" y="1931670"/>
                    <a:pt x="426483" y="1911397"/>
                  </a:cubicBezTo>
                  <a:cubicBezTo>
                    <a:pt x="429173" y="1906343"/>
                    <a:pt x="431891" y="1901119"/>
                    <a:pt x="434836" y="1896023"/>
                  </a:cubicBezTo>
                  <a:cubicBezTo>
                    <a:pt x="437908" y="1891011"/>
                    <a:pt x="440980" y="1886000"/>
                    <a:pt x="443953" y="1881144"/>
                  </a:cubicBezTo>
                  <a:cubicBezTo>
                    <a:pt x="449970" y="1871474"/>
                    <a:pt x="455746" y="1862527"/>
                    <a:pt x="460460" y="1855420"/>
                  </a:cubicBezTo>
                  <a:cubicBezTo>
                    <a:pt x="463722" y="1852380"/>
                    <a:pt x="465780" y="1850922"/>
                    <a:pt x="466871" y="1850745"/>
                  </a:cubicBezTo>
                  <a:close/>
                  <a:moveTo>
                    <a:pt x="6071905" y="1836358"/>
                  </a:moveTo>
                  <a:lnTo>
                    <a:pt x="6072647" y="1837511"/>
                  </a:lnTo>
                  <a:cubicBezTo>
                    <a:pt x="6073263" y="1838594"/>
                    <a:pt x="6073387" y="1838824"/>
                    <a:pt x="6072785" y="1837828"/>
                  </a:cubicBezTo>
                  <a:close/>
                  <a:moveTo>
                    <a:pt x="619856" y="1828195"/>
                  </a:moveTo>
                  <a:cubicBezTo>
                    <a:pt x="599611" y="1850578"/>
                    <a:pt x="579126" y="1869675"/>
                    <a:pt x="558952" y="1899604"/>
                  </a:cubicBezTo>
                  <a:cubicBezTo>
                    <a:pt x="566469" y="1896121"/>
                    <a:pt x="581433" y="1873073"/>
                    <a:pt x="575771" y="1886494"/>
                  </a:cubicBezTo>
                  <a:cubicBezTo>
                    <a:pt x="554931" y="1918702"/>
                    <a:pt x="549906" y="1927876"/>
                    <a:pt x="553473" y="1910038"/>
                  </a:cubicBezTo>
                  <a:cubicBezTo>
                    <a:pt x="544795" y="1924973"/>
                    <a:pt x="538452" y="1937432"/>
                    <a:pt x="534163" y="1947058"/>
                  </a:cubicBezTo>
                  <a:cubicBezTo>
                    <a:pt x="529930" y="1956728"/>
                    <a:pt x="528146" y="1963764"/>
                    <a:pt x="527721" y="1967430"/>
                  </a:cubicBezTo>
                  <a:cubicBezTo>
                    <a:pt x="527113" y="1974877"/>
                    <a:pt x="532563" y="1969158"/>
                    <a:pt x="543238" y="1948389"/>
                  </a:cubicBezTo>
                  <a:cubicBezTo>
                    <a:pt x="548235" y="1947073"/>
                    <a:pt x="547400" y="1952396"/>
                    <a:pt x="538877" y="1970559"/>
                  </a:cubicBezTo>
                  <a:cubicBezTo>
                    <a:pt x="519213" y="1998307"/>
                    <a:pt x="532039" y="1971678"/>
                    <a:pt x="512432" y="1999397"/>
                  </a:cubicBezTo>
                  <a:cubicBezTo>
                    <a:pt x="503951" y="2028391"/>
                    <a:pt x="478638" y="2062071"/>
                    <a:pt x="478440" y="2079088"/>
                  </a:cubicBezTo>
                  <a:cubicBezTo>
                    <a:pt x="497085" y="2050476"/>
                    <a:pt x="484146" y="2066134"/>
                    <a:pt x="498020" y="2036999"/>
                  </a:cubicBezTo>
                  <a:cubicBezTo>
                    <a:pt x="507109" y="2031053"/>
                    <a:pt x="515320" y="2013639"/>
                    <a:pt x="523998" y="2002130"/>
                  </a:cubicBezTo>
                  <a:cubicBezTo>
                    <a:pt x="519963" y="2013512"/>
                    <a:pt x="520813" y="2017703"/>
                    <a:pt x="530227" y="2009435"/>
                  </a:cubicBezTo>
                  <a:cubicBezTo>
                    <a:pt x="540774" y="1989700"/>
                    <a:pt x="534871" y="1989388"/>
                    <a:pt x="545035" y="1978006"/>
                  </a:cubicBezTo>
                  <a:cubicBezTo>
                    <a:pt x="558117" y="1963750"/>
                    <a:pt x="530029" y="2025418"/>
                    <a:pt x="556474" y="1980979"/>
                  </a:cubicBezTo>
                  <a:cubicBezTo>
                    <a:pt x="551321" y="1984447"/>
                    <a:pt x="558103" y="1969115"/>
                    <a:pt x="566427" y="1954363"/>
                  </a:cubicBezTo>
                  <a:cubicBezTo>
                    <a:pt x="546947" y="1963962"/>
                    <a:pt x="563171" y="1925766"/>
                    <a:pt x="564898" y="1907107"/>
                  </a:cubicBezTo>
                  <a:cubicBezTo>
                    <a:pt x="576747" y="1896475"/>
                    <a:pt x="571141" y="1909032"/>
                    <a:pt x="581830" y="1899944"/>
                  </a:cubicBezTo>
                  <a:cubicBezTo>
                    <a:pt x="587096" y="1873710"/>
                    <a:pt x="617293" y="1845368"/>
                    <a:pt x="619856" y="1828195"/>
                  </a:cubicBezTo>
                  <a:close/>
                  <a:moveTo>
                    <a:pt x="1318143" y="1820692"/>
                  </a:moveTo>
                  <a:cubicBezTo>
                    <a:pt x="1305585" y="1822914"/>
                    <a:pt x="1292348" y="1841913"/>
                    <a:pt x="1279649" y="1844334"/>
                  </a:cubicBezTo>
                  <a:cubicBezTo>
                    <a:pt x="1270348" y="1857359"/>
                    <a:pt x="1260764" y="1870454"/>
                    <a:pt x="1251547" y="1883663"/>
                  </a:cubicBezTo>
                  <a:cubicBezTo>
                    <a:pt x="1271636" y="1869449"/>
                    <a:pt x="1257762" y="1887839"/>
                    <a:pt x="1273264" y="1878156"/>
                  </a:cubicBezTo>
                  <a:cubicBezTo>
                    <a:pt x="1299668" y="1846090"/>
                    <a:pt x="1300036" y="1841191"/>
                    <a:pt x="1318143" y="1820692"/>
                  </a:cubicBezTo>
                  <a:close/>
                  <a:moveTo>
                    <a:pt x="5921831" y="1793100"/>
                  </a:moveTo>
                  <a:cubicBezTo>
                    <a:pt x="5925703" y="1798434"/>
                    <a:pt x="5927079" y="1800971"/>
                    <a:pt x="5926963" y="1801852"/>
                  </a:cubicBezTo>
                  <a:lnTo>
                    <a:pt x="5926525" y="1801715"/>
                  </a:lnTo>
                  <a:lnTo>
                    <a:pt x="5925775" y="1800388"/>
                  </a:lnTo>
                  <a:cubicBezTo>
                    <a:pt x="5923679" y="1796625"/>
                    <a:pt x="5922293" y="1794061"/>
                    <a:pt x="5921831" y="1793100"/>
                  </a:cubicBezTo>
                  <a:close/>
                  <a:moveTo>
                    <a:pt x="5961923" y="1778278"/>
                  </a:moveTo>
                  <a:cubicBezTo>
                    <a:pt x="5970235" y="1815440"/>
                    <a:pt x="6018241" y="1854910"/>
                    <a:pt x="6006391" y="1859653"/>
                  </a:cubicBezTo>
                  <a:cubicBezTo>
                    <a:pt x="6014347" y="1867751"/>
                    <a:pt x="6019063" y="1873300"/>
                    <a:pt x="6022771" y="1877533"/>
                  </a:cubicBezTo>
                  <a:cubicBezTo>
                    <a:pt x="6026523" y="1881724"/>
                    <a:pt x="6029155" y="1884669"/>
                    <a:pt x="6032243" y="1888109"/>
                  </a:cubicBezTo>
                  <a:cubicBezTo>
                    <a:pt x="6038527" y="1894904"/>
                    <a:pt x="6046599" y="1903611"/>
                    <a:pt x="6069093" y="1927905"/>
                  </a:cubicBezTo>
                  <a:cubicBezTo>
                    <a:pt x="6067039" y="1916112"/>
                    <a:pt x="6067535" y="1909882"/>
                    <a:pt x="6071343" y="1910746"/>
                  </a:cubicBezTo>
                  <a:cubicBezTo>
                    <a:pt x="6051311" y="1876316"/>
                    <a:pt x="6058249" y="1900029"/>
                    <a:pt x="6049187" y="1889241"/>
                  </a:cubicBezTo>
                  <a:cubicBezTo>
                    <a:pt x="6041643" y="1872720"/>
                    <a:pt x="6042507" y="1868388"/>
                    <a:pt x="6042591" y="1863348"/>
                  </a:cubicBezTo>
                  <a:cubicBezTo>
                    <a:pt x="6042647" y="1858336"/>
                    <a:pt x="6042167" y="1852433"/>
                    <a:pt x="6030443" y="1833632"/>
                  </a:cubicBezTo>
                  <a:cubicBezTo>
                    <a:pt x="6031167" y="1840413"/>
                    <a:pt x="6031393" y="1846133"/>
                    <a:pt x="6020067" y="1829696"/>
                  </a:cubicBezTo>
                  <a:cubicBezTo>
                    <a:pt x="6018071" y="1834793"/>
                    <a:pt x="6023479" y="1842721"/>
                    <a:pt x="6028887" y="1850677"/>
                  </a:cubicBezTo>
                  <a:cubicBezTo>
                    <a:pt x="6034423" y="1858535"/>
                    <a:pt x="6039151" y="1866972"/>
                    <a:pt x="6037111" y="1872026"/>
                  </a:cubicBezTo>
                  <a:cubicBezTo>
                    <a:pt x="6027061" y="1858492"/>
                    <a:pt x="6020379" y="1847492"/>
                    <a:pt x="6015367" y="1836662"/>
                  </a:cubicBezTo>
                  <a:cubicBezTo>
                    <a:pt x="6010271" y="1825902"/>
                    <a:pt x="6006447" y="1815596"/>
                    <a:pt x="6000671" y="1804553"/>
                  </a:cubicBezTo>
                  <a:cubicBezTo>
                    <a:pt x="5992857" y="1805573"/>
                    <a:pt x="5976491" y="1790156"/>
                    <a:pt x="5961923" y="1778278"/>
                  </a:cubicBezTo>
                  <a:close/>
                  <a:moveTo>
                    <a:pt x="6266043" y="1772381"/>
                  </a:moveTo>
                  <a:cubicBezTo>
                    <a:pt x="6269337" y="1771790"/>
                    <a:pt x="6282861" y="1798271"/>
                    <a:pt x="6282811" y="1791656"/>
                  </a:cubicBezTo>
                  <a:cubicBezTo>
                    <a:pt x="6293569" y="1809338"/>
                    <a:pt x="6292095" y="1821089"/>
                    <a:pt x="6311053" y="1842735"/>
                  </a:cubicBezTo>
                  <a:cubicBezTo>
                    <a:pt x="6321075" y="1868204"/>
                    <a:pt x="6281423" y="1797786"/>
                    <a:pt x="6267039" y="1784224"/>
                  </a:cubicBezTo>
                  <a:cubicBezTo>
                    <a:pt x="6264983" y="1775783"/>
                    <a:pt x="6264945" y="1772578"/>
                    <a:pt x="6266043" y="1772381"/>
                  </a:cubicBezTo>
                  <a:close/>
                  <a:moveTo>
                    <a:pt x="6033401" y="1768877"/>
                  </a:moveTo>
                  <a:lnTo>
                    <a:pt x="6033447" y="1769023"/>
                  </a:lnTo>
                  <a:lnTo>
                    <a:pt x="6032809" y="1769921"/>
                  </a:lnTo>
                  <a:lnTo>
                    <a:pt x="6032187" y="1769160"/>
                  </a:lnTo>
                  <a:close/>
                  <a:moveTo>
                    <a:pt x="6045239" y="1762252"/>
                  </a:moveTo>
                  <a:cubicBezTo>
                    <a:pt x="6057811" y="1767971"/>
                    <a:pt x="6038911" y="1792675"/>
                    <a:pt x="6068571" y="1830786"/>
                  </a:cubicBezTo>
                  <a:lnTo>
                    <a:pt x="6071905" y="1836358"/>
                  </a:lnTo>
                  <a:lnTo>
                    <a:pt x="6064139" y="1824274"/>
                  </a:lnTo>
                  <a:cubicBezTo>
                    <a:pt x="6056323" y="1813047"/>
                    <a:pt x="6046951" y="1800858"/>
                    <a:pt x="6050379" y="1811830"/>
                  </a:cubicBezTo>
                  <a:cubicBezTo>
                    <a:pt x="6040213" y="1799966"/>
                    <a:pt x="6037947" y="1791189"/>
                    <a:pt x="6029579" y="1780104"/>
                  </a:cubicBezTo>
                  <a:cubicBezTo>
                    <a:pt x="6029425" y="1783926"/>
                    <a:pt x="6033331" y="1789462"/>
                    <a:pt x="6037353" y="1794912"/>
                  </a:cubicBezTo>
                  <a:cubicBezTo>
                    <a:pt x="6021745" y="1772070"/>
                    <a:pt x="6025945" y="1773945"/>
                    <a:pt x="6029991" y="1773889"/>
                  </a:cubicBezTo>
                  <a:lnTo>
                    <a:pt x="6032809" y="1769921"/>
                  </a:lnTo>
                  <a:lnTo>
                    <a:pt x="6043813" y="1783363"/>
                  </a:lnTo>
                  <a:cubicBezTo>
                    <a:pt x="6051631" y="1790302"/>
                    <a:pt x="6049041" y="1777404"/>
                    <a:pt x="6045239" y="1762252"/>
                  </a:cubicBezTo>
                  <a:close/>
                  <a:moveTo>
                    <a:pt x="6314649" y="1761261"/>
                  </a:moveTo>
                  <a:cubicBezTo>
                    <a:pt x="6318213" y="1768231"/>
                    <a:pt x="6322395" y="1792551"/>
                    <a:pt x="6322915" y="1798381"/>
                  </a:cubicBezTo>
                  <a:cubicBezTo>
                    <a:pt x="6336167" y="1816247"/>
                    <a:pt x="6319419" y="1770831"/>
                    <a:pt x="6329939" y="1782921"/>
                  </a:cubicBezTo>
                  <a:cubicBezTo>
                    <a:pt x="6339183" y="1797885"/>
                    <a:pt x="6338461" y="1808121"/>
                    <a:pt x="6341279" y="1819871"/>
                  </a:cubicBezTo>
                  <a:cubicBezTo>
                    <a:pt x="6349787" y="1830645"/>
                    <a:pt x="6343727" y="1810542"/>
                    <a:pt x="6343007" y="1801835"/>
                  </a:cubicBezTo>
                  <a:cubicBezTo>
                    <a:pt x="6350411" y="1817493"/>
                    <a:pt x="6354911" y="1825846"/>
                    <a:pt x="6357941" y="1830333"/>
                  </a:cubicBezTo>
                  <a:cubicBezTo>
                    <a:pt x="6360801" y="1834934"/>
                    <a:pt x="6362303" y="1835586"/>
                    <a:pt x="6363703" y="1835798"/>
                  </a:cubicBezTo>
                  <a:cubicBezTo>
                    <a:pt x="6366479" y="1836209"/>
                    <a:pt x="6368927" y="1834821"/>
                    <a:pt x="6380903" y="1859653"/>
                  </a:cubicBezTo>
                  <a:cubicBezTo>
                    <a:pt x="6381611" y="1851498"/>
                    <a:pt x="6374335" y="1838842"/>
                    <a:pt x="6366719" y="1826157"/>
                  </a:cubicBezTo>
                  <a:cubicBezTo>
                    <a:pt x="6390531" y="1846048"/>
                    <a:pt x="6384019" y="1870525"/>
                    <a:pt x="6377635" y="1870894"/>
                  </a:cubicBezTo>
                  <a:cubicBezTo>
                    <a:pt x="6381725" y="1885631"/>
                    <a:pt x="6385051" y="1880563"/>
                    <a:pt x="6395953" y="1900156"/>
                  </a:cubicBezTo>
                  <a:cubicBezTo>
                    <a:pt x="6368559" y="1841220"/>
                    <a:pt x="6401771" y="1907518"/>
                    <a:pt x="6398403" y="1882134"/>
                  </a:cubicBezTo>
                  <a:cubicBezTo>
                    <a:pt x="6413253" y="1908028"/>
                    <a:pt x="6427821" y="1933454"/>
                    <a:pt x="6442331" y="1958753"/>
                  </a:cubicBezTo>
                  <a:cubicBezTo>
                    <a:pt x="6456291" y="1984349"/>
                    <a:pt x="6469061" y="2010426"/>
                    <a:pt x="6482183" y="2036575"/>
                  </a:cubicBezTo>
                  <a:cubicBezTo>
                    <a:pt x="6495081" y="2062836"/>
                    <a:pt x="6508163" y="2089267"/>
                    <a:pt x="6520351" y="2116789"/>
                  </a:cubicBezTo>
                  <a:cubicBezTo>
                    <a:pt x="6531875" y="2144636"/>
                    <a:pt x="6543187" y="2173262"/>
                    <a:pt x="6554259" y="2203034"/>
                  </a:cubicBezTo>
                  <a:cubicBezTo>
                    <a:pt x="6559483" y="2212732"/>
                    <a:pt x="6565357" y="2224072"/>
                    <a:pt x="6571727" y="2236700"/>
                  </a:cubicBezTo>
                  <a:cubicBezTo>
                    <a:pt x="6574871" y="2243042"/>
                    <a:pt x="6578183" y="2249682"/>
                    <a:pt x="6581611" y="2256591"/>
                  </a:cubicBezTo>
                  <a:cubicBezTo>
                    <a:pt x="6585035" y="2263499"/>
                    <a:pt x="6588023" y="2270946"/>
                    <a:pt x="6591351" y="2278506"/>
                  </a:cubicBezTo>
                  <a:cubicBezTo>
                    <a:pt x="6604431" y="2308845"/>
                    <a:pt x="6618559" y="2343147"/>
                    <a:pt x="6632419" y="2378597"/>
                  </a:cubicBezTo>
                  <a:cubicBezTo>
                    <a:pt x="6646959" y="2413806"/>
                    <a:pt x="6658059" y="2451350"/>
                    <a:pt x="6668987" y="2486743"/>
                  </a:cubicBezTo>
                  <a:cubicBezTo>
                    <a:pt x="6674325" y="2504482"/>
                    <a:pt x="6679307" y="2521796"/>
                    <a:pt x="6683783" y="2538332"/>
                  </a:cubicBezTo>
                  <a:cubicBezTo>
                    <a:pt x="6688227" y="2554867"/>
                    <a:pt x="6692459" y="2570539"/>
                    <a:pt x="6694979" y="2585404"/>
                  </a:cubicBezTo>
                  <a:cubicBezTo>
                    <a:pt x="6698477" y="2595880"/>
                    <a:pt x="6698703" y="2585291"/>
                    <a:pt x="6700105" y="2582346"/>
                  </a:cubicBezTo>
                  <a:cubicBezTo>
                    <a:pt x="6708203" y="2610321"/>
                    <a:pt x="6716387" y="2638338"/>
                    <a:pt x="6711247" y="2654194"/>
                  </a:cubicBezTo>
                  <a:cubicBezTo>
                    <a:pt x="6702441" y="2624619"/>
                    <a:pt x="6694427" y="2594040"/>
                    <a:pt x="6684899" y="2562371"/>
                  </a:cubicBezTo>
                  <a:cubicBezTo>
                    <a:pt x="6674735" y="2530885"/>
                    <a:pt x="6664119" y="2497970"/>
                    <a:pt x="6652807" y="2462945"/>
                  </a:cubicBezTo>
                  <a:cubicBezTo>
                    <a:pt x="6646973" y="2445489"/>
                    <a:pt x="6641381" y="2427354"/>
                    <a:pt x="6634655" y="2408935"/>
                  </a:cubicBezTo>
                  <a:cubicBezTo>
                    <a:pt x="6627579" y="2390659"/>
                    <a:pt x="6620259" y="2371773"/>
                    <a:pt x="6612671" y="2352194"/>
                  </a:cubicBezTo>
                  <a:cubicBezTo>
                    <a:pt x="6604969" y="2332657"/>
                    <a:pt x="6596887" y="2312483"/>
                    <a:pt x="6588349" y="2291601"/>
                  </a:cubicBezTo>
                  <a:cubicBezTo>
                    <a:pt x="6584015" y="2281182"/>
                    <a:pt x="6579827" y="2270479"/>
                    <a:pt x="6575041" y="2259804"/>
                  </a:cubicBezTo>
                  <a:cubicBezTo>
                    <a:pt x="6570059" y="2249215"/>
                    <a:pt x="6564991" y="2238413"/>
                    <a:pt x="6559807" y="2227413"/>
                  </a:cubicBezTo>
                  <a:cubicBezTo>
                    <a:pt x="6562597" y="2239022"/>
                    <a:pt x="6565541" y="2249654"/>
                    <a:pt x="6568613" y="2259521"/>
                  </a:cubicBezTo>
                  <a:cubicBezTo>
                    <a:pt x="6571799" y="2269346"/>
                    <a:pt x="6574275" y="2278775"/>
                    <a:pt x="6577335" y="2287453"/>
                  </a:cubicBezTo>
                  <a:cubicBezTo>
                    <a:pt x="6583211" y="2304923"/>
                    <a:pt x="6589511" y="2320255"/>
                    <a:pt x="6595781" y="2335191"/>
                  </a:cubicBezTo>
                  <a:cubicBezTo>
                    <a:pt x="6602067" y="2350141"/>
                    <a:pt x="6608323" y="2364694"/>
                    <a:pt x="6614129" y="2380579"/>
                  </a:cubicBezTo>
                  <a:cubicBezTo>
                    <a:pt x="6617031" y="2388521"/>
                    <a:pt x="6619819" y="2396789"/>
                    <a:pt x="6622425" y="2405594"/>
                  </a:cubicBezTo>
                  <a:cubicBezTo>
                    <a:pt x="6623713" y="2409997"/>
                    <a:pt x="6625001" y="2414528"/>
                    <a:pt x="6626177" y="2419242"/>
                  </a:cubicBezTo>
                  <a:cubicBezTo>
                    <a:pt x="6627195" y="2424013"/>
                    <a:pt x="6628159" y="2428940"/>
                    <a:pt x="6629063" y="2434050"/>
                  </a:cubicBezTo>
                  <a:cubicBezTo>
                    <a:pt x="6627183" y="2428600"/>
                    <a:pt x="6625399" y="2423107"/>
                    <a:pt x="6623345" y="2417699"/>
                  </a:cubicBezTo>
                  <a:lnTo>
                    <a:pt x="6616931" y="2401588"/>
                  </a:lnTo>
                  <a:cubicBezTo>
                    <a:pt x="6612615" y="2390871"/>
                    <a:pt x="6608311" y="2380196"/>
                    <a:pt x="6604049" y="2369649"/>
                  </a:cubicBezTo>
                  <a:cubicBezTo>
                    <a:pt x="6595541" y="2348570"/>
                    <a:pt x="6587331" y="2327999"/>
                    <a:pt x="6580195" y="2308519"/>
                  </a:cubicBezTo>
                  <a:cubicBezTo>
                    <a:pt x="6566491" y="2269318"/>
                    <a:pt x="6554627" y="2235525"/>
                    <a:pt x="6554455" y="2209915"/>
                  </a:cubicBezTo>
                  <a:cubicBezTo>
                    <a:pt x="6530587" y="2156202"/>
                    <a:pt x="6549459" y="2210169"/>
                    <a:pt x="6539535" y="2192954"/>
                  </a:cubicBezTo>
                  <a:cubicBezTo>
                    <a:pt x="6534227" y="2164272"/>
                    <a:pt x="6528549" y="2149095"/>
                    <a:pt x="6521739" y="2133140"/>
                  </a:cubicBezTo>
                  <a:cubicBezTo>
                    <a:pt x="6515199" y="2117044"/>
                    <a:pt x="6506451" y="2100692"/>
                    <a:pt x="6494939" y="2069178"/>
                  </a:cubicBezTo>
                  <a:cubicBezTo>
                    <a:pt x="6489191" y="2067763"/>
                    <a:pt x="6472259" y="2035569"/>
                    <a:pt x="6474723" y="2056777"/>
                  </a:cubicBezTo>
                  <a:cubicBezTo>
                    <a:pt x="6463583" y="2027245"/>
                    <a:pt x="6476931" y="2041869"/>
                    <a:pt x="6460595" y="2001776"/>
                  </a:cubicBezTo>
                  <a:cubicBezTo>
                    <a:pt x="6453219" y="2006264"/>
                    <a:pt x="6466867" y="2044021"/>
                    <a:pt x="6454579" y="2044672"/>
                  </a:cubicBezTo>
                  <a:cubicBezTo>
                    <a:pt x="6440575" y="2007326"/>
                    <a:pt x="6439543" y="1987180"/>
                    <a:pt x="6456759" y="2012805"/>
                  </a:cubicBezTo>
                  <a:cubicBezTo>
                    <a:pt x="6455131" y="1994061"/>
                    <a:pt x="6437831" y="1965619"/>
                    <a:pt x="6435905" y="1947809"/>
                  </a:cubicBezTo>
                  <a:cubicBezTo>
                    <a:pt x="6416269" y="1919637"/>
                    <a:pt x="6430779" y="1959857"/>
                    <a:pt x="6434815" y="1979734"/>
                  </a:cubicBezTo>
                  <a:cubicBezTo>
                    <a:pt x="6423235" y="1942203"/>
                    <a:pt x="6412079" y="1936441"/>
                    <a:pt x="6419427" y="1970928"/>
                  </a:cubicBezTo>
                  <a:cubicBezTo>
                    <a:pt x="6402479" y="1933737"/>
                    <a:pt x="6390955" y="1931132"/>
                    <a:pt x="6375213" y="1888887"/>
                  </a:cubicBezTo>
                  <a:cubicBezTo>
                    <a:pt x="6370483" y="1882417"/>
                    <a:pt x="6370075" y="1886212"/>
                    <a:pt x="6364001" y="1876542"/>
                  </a:cubicBezTo>
                  <a:cubicBezTo>
                    <a:pt x="6363845" y="1893559"/>
                    <a:pt x="6394439" y="1927182"/>
                    <a:pt x="6391777" y="1942953"/>
                  </a:cubicBezTo>
                  <a:cubicBezTo>
                    <a:pt x="6397397" y="1948418"/>
                    <a:pt x="6396095" y="1937191"/>
                    <a:pt x="6408199" y="1958342"/>
                  </a:cubicBezTo>
                  <a:cubicBezTo>
                    <a:pt x="6404249" y="1956856"/>
                    <a:pt x="6403641" y="1963425"/>
                    <a:pt x="6405509" y="1976081"/>
                  </a:cubicBezTo>
                  <a:cubicBezTo>
                    <a:pt x="6391351" y="1951419"/>
                    <a:pt x="6374123" y="1920019"/>
                    <a:pt x="6384867" y="1926375"/>
                  </a:cubicBezTo>
                  <a:cubicBezTo>
                    <a:pt x="6364907" y="1913365"/>
                    <a:pt x="6358891" y="1883408"/>
                    <a:pt x="6337229" y="1855830"/>
                  </a:cubicBezTo>
                  <a:cubicBezTo>
                    <a:pt x="6335559" y="1844547"/>
                    <a:pt x="6336111" y="1839281"/>
                    <a:pt x="6337513" y="1835812"/>
                  </a:cubicBezTo>
                  <a:cubicBezTo>
                    <a:pt x="6338943" y="1832315"/>
                    <a:pt x="6341207" y="1830617"/>
                    <a:pt x="6342453" y="1826723"/>
                  </a:cubicBezTo>
                  <a:cubicBezTo>
                    <a:pt x="6320383" y="1795903"/>
                    <a:pt x="6344547" y="1863008"/>
                    <a:pt x="6317071" y="1820650"/>
                  </a:cubicBezTo>
                  <a:cubicBezTo>
                    <a:pt x="6326851" y="1815808"/>
                    <a:pt x="6320057" y="1801495"/>
                    <a:pt x="6311449" y="1761402"/>
                  </a:cubicBezTo>
                  <a:cubicBezTo>
                    <a:pt x="6312341" y="1758542"/>
                    <a:pt x="6313461" y="1758938"/>
                    <a:pt x="6314649" y="1761261"/>
                  </a:cubicBezTo>
                  <a:close/>
                  <a:moveTo>
                    <a:pt x="6023847" y="1740912"/>
                  </a:moveTo>
                  <a:cubicBezTo>
                    <a:pt x="6027487" y="1745388"/>
                    <a:pt x="6034533" y="1761914"/>
                    <a:pt x="6035445" y="1768400"/>
                  </a:cubicBezTo>
                  <a:lnTo>
                    <a:pt x="6033401" y="1768877"/>
                  </a:lnTo>
                  <a:lnTo>
                    <a:pt x="6030407" y="1759258"/>
                  </a:lnTo>
                  <a:cubicBezTo>
                    <a:pt x="6028553" y="1754771"/>
                    <a:pt x="6025753" y="1748914"/>
                    <a:pt x="6021695" y="1741271"/>
                  </a:cubicBezTo>
                  <a:cubicBezTo>
                    <a:pt x="6021799" y="1739267"/>
                    <a:pt x="6022633" y="1739420"/>
                    <a:pt x="6023847" y="1740912"/>
                  </a:cubicBezTo>
                  <a:close/>
                  <a:moveTo>
                    <a:pt x="6346601" y="1740535"/>
                  </a:moveTo>
                  <a:cubicBezTo>
                    <a:pt x="6364821" y="1771681"/>
                    <a:pt x="6390447" y="1812043"/>
                    <a:pt x="6416963" y="1860715"/>
                  </a:cubicBezTo>
                  <a:cubicBezTo>
                    <a:pt x="6430623" y="1884796"/>
                    <a:pt x="6445207" y="1910520"/>
                    <a:pt x="6460453" y="1937404"/>
                  </a:cubicBezTo>
                  <a:cubicBezTo>
                    <a:pt x="6468323" y="1950712"/>
                    <a:pt x="6475515" y="1964784"/>
                    <a:pt x="6482907" y="1979054"/>
                  </a:cubicBezTo>
                  <a:cubicBezTo>
                    <a:pt x="6490339" y="1993311"/>
                    <a:pt x="6497899" y="2007793"/>
                    <a:pt x="6505543" y="2022474"/>
                  </a:cubicBezTo>
                  <a:cubicBezTo>
                    <a:pt x="6495549" y="2018595"/>
                    <a:pt x="6528719" y="2082543"/>
                    <a:pt x="6540031" y="2090514"/>
                  </a:cubicBezTo>
                  <a:cubicBezTo>
                    <a:pt x="6548695" y="2125864"/>
                    <a:pt x="6522307" y="2062964"/>
                    <a:pt x="6531027" y="2098272"/>
                  </a:cubicBezTo>
                  <a:cubicBezTo>
                    <a:pt x="6511787" y="2050845"/>
                    <a:pt x="6490311" y="2007128"/>
                    <a:pt x="6473223" y="1982664"/>
                  </a:cubicBezTo>
                  <a:cubicBezTo>
                    <a:pt x="6481079" y="2005231"/>
                    <a:pt x="6495845" y="2032045"/>
                    <a:pt x="6503419" y="2054498"/>
                  </a:cubicBezTo>
                  <a:cubicBezTo>
                    <a:pt x="6500701" y="2059764"/>
                    <a:pt x="6490763" y="2035541"/>
                    <a:pt x="6491515" y="2027189"/>
                  </a:cubicBezTo>
                  <a:cubicBezTo>
                    <a:pt x="6481263" y="2008133"/>
                    <a:pt x="6480301" y="2014447"/>
                    <a:pt x="6469457" y="1993749"/>
                  </a:cubicBezTo>
                  <a:cubicBezTo>
                    <a:pt x="6474539" y="1987266"/>
                    <a:pt x="6449141" y="1932223"/>
                    <a:pt x="6472615" y="1975628"/>
                  </a:cubicBezTo>
                  <a:cubicBezTo>
                    <a:pt x="6464515" y="1953288"/>
                    <a:pt x="6453911" y="1933808"/>
                    <a:pt x="6443635" y="1914951"/>
                  </a:cubicBezTo>
                  <a:cubicBezTo>
                    <a:pt x="6433199" y="1896178"/>
                    <a:pt x="6422371" y="1878440"/>
                    <a:pt x="6411413" y="1860885"/>
                  </a:cubicBezTo>
                  <a:cubicBezTo>
                    <a:pt x="6400327" y="1843401"/>
                    <a:pt x="6389667" y="1825761"/>
                    <a:pt x="6378143" y="1807994"/>
                  </a:cubicBezTo>
                  <a:cubicBezTo>
                    <a:pt x="6366507" y="1790311"/>
                    <a:pt x="6354983" y="1771893"/>
                    <a:pt x="6343783" y="1751818"/>
                  </a:cubicBezTo>
                  <a:cubicBezTo>
                    <a:pt x="6346261" y="1751280"/>
                    <a:pt x="6348683" y="1750572"/>
                    <a:pt x="6346601" y="1740535"/>
                  </a:cubicBezTo>
                  <a:close/>
                  <a:moveTo>
                    <a:pt x="1403736" y="1737278"/>
                  </a:moveTo>
                  <a:cubicBezTo>
                    <a:pt x="1398738" y="1750288"/>
                    <a:pt x="1391915" y="1772827"/>
                    <a:pt x="1372930" y="1790296"/>
                  </a:cubicBezTo>
                  <a:cubicBezTo>
                    <a:pt x="1374218" y="1780301"/>
                    <a:pt x="1378522" y="1767716"/>
                    <a:pt x="1403736" y="1737278"/>
                  </a:cubicBezTo>
                  <a:close/>
                  <a:moveTo>
                    <a:pt x="887256" y="1733724"/>
                  </a:moveTo>
                  <a:cubicBezTo>
                    <a:pt x="865709" y="1760142"/>
                    <a:pt x="876511" y="1750232"/>
                    <a:pt x="851707" y="1783529"/>
                  </a:cubicBezTo>
                  <a:cubicBezTo>
                    <a:pt x="859635" y="1778065"/>
                    <a:pt x="861320" y="1779848"/>
                    <a:pt x="862778" y="1782000"/>
                  </a:cubicBezTo>
                  <a:cubicBezTo>
                    <a:pt x="877488" y="1758684"/>
                    <a:pt x="888120" y="1740095"/>
                    <a:pt x="887256" y="1733724"/>
                  </a:cubicBezTo>
                  <a:close/>
                  <a:moveTo>
                    <a:pt x="1437006" y="1723433"/>
                  </a:moveTo>
                  <a:cubicBezTo>
                    <a:pt x="1438705" y="1731715"/>
                    <a:pt x="1430040" y="1748774"/>
                    <a:pt x="1411806" y="1774017"/>
                  </a:cubicBezTo>
                  <a:cubicBezTo>
                    <a:pt x="1398342" y="1780189"/>
                    <a:pt x="1373143" y="1804709"/>
                    <a:pt x="1356409" y="1828536"/>
                  </a:cubicBezTo>
                  <a:cubicBezTo>
                    <a:pt x="1339137" y="1851923"/>
                    <a:pt x="1327840" y="1872394"/>
                    <a:pt x="1338146" y="1867638"/>
                  </a:cubicBezTo>
                  <a:cubicBezTo>
                    <a:pt x="1328972" y="1879346"/>
                    <a:pt x="1320053" y="1877986"/>
                    <a:pt x="1310823" y="1890799"/>
                  </a:cubicBezTo>
                  <a:cubicBezTo>
                    <a:pt x="1326014" y="1863674"/>
                    <a:pt x="1346202" y="1836591"/>
                    <a:pt x="1367749" y="1808560"/>
                  </a:cubicBezTo>
                  <a:cubicBezTo>
                    <a:pt x="1390216" y="1781265"/>
                    <a:pt x="1414765" y="1753644"/>
                    <a:pt x="1437006" y="1723433"/>
                  </a:cubicBezTo>
                  <a:close/>
                  <a:moveTo>
                    <a:pt x="1714769" y="1711272"/>
                  </a:moveTo>
                  <a:cubicBezTo>
                    <a:pt x="1716949" y="1712489"/>
                    <a:pt x="1706600" y="1725075"/>
                    <a:pt x="1693986" y="1738255"/>
                  </a:cubicBezTo>
                  <a:cubicBezTo>
                    <a:pt x="1687531" y="1744711"/>
                    <a:pt x="1681103" y="1751903"/>
                    <a:pt x="1675228" y="1757750"/>
                  </a:cubicBezTo>
                  <a:cubicBezTo>
                    <a:pt x="1669353" y="1763611"/>
                    <a:pt x="1664143" y="1768240"/>
                    <a:pt x="1660816" y="1770251"/>
                  </a:cubicBezTo>
                  <a:cubicBezTo>
                    <a:pt x="1690702" y="1737802"/>
                    <a:pt x="1689173" y="1732508"/>
                    <a:pt x="1714769" y="1711272"/>
                  </a:cubicBezTo>
                  <a:close/>
                  <a:moveTo>
                    <a:pt x="6270763" y="1697893"/>
                  </a:moveTo>
                  <a:cubicBezTo>
                    <a:pt x="6281649" y="1719185"/>
                    <a:pt x="6288231" y="1728444"/>
                    <a:pt x="6289209" y="1719256"/>
                  </a:cubicBezTo>
                  <a:cubicBezTo>
                    <a:pt x="6294815" y="1728260"/>
                    <a:pt x="6297039" y="1735565"/>
                    <a:pt x="6303649" y="1745050"/>
                  </a:cubicBezTo>
                  <a:lnTo>
                    <a:pt x="6306139" y="1758839"/>
                  </a:lnTo>
                  <a:cubicBezTo>
                    <a:pt x="6295749" y="1737221"/>
                    <a:pt x="6285543" y="1726108"/>
                    <a:pt x="6281153" y="1728033"/>
                  </a:cubicBezTo>
                  <a:cubicBezTo>
                    <a:pt x="6275787" y="1721309"/>
                    <a:pt x="6274399" y="1716396"/>
                    <a:pt x="6273325" y="1711725"/>
                  </a:cubicBezTo>
                  <a:cubicBezTo>
                    <a:pt x="6272475" y="1707138"/>
                    <a:pt x="6271627" y="1702537"/>
                    <a:pt x="6270763" y="1697893"/>
                  </a:cubicBezTo>
                  <a:close/>
                  <a:moveTo>
                    <a:pt x="642638" y="1682504"/>
                  </a:moveTo>
                  <a:cubicBezTo>
                    <a:pt x="645977" y="1682822"/>
                    <a:pt x="636543" y="1698502"/>
                    <a:pt x="645154" y="1692514"/>
                  </a:cubicBezTo>
                  <a:cubicBezTo>
                    <a:pt x="635796" y="1701843"/>
                    <a:pt x="611120" y="1725387"/>
                    <a:pt x="586501" y="1745929"/>
                  </a:cubicBezTo>
                  <a:cubicBezTo>
                    <a:pt x="598379" y="1728756"/>
                    <a:pt x="610228" y="1714160"/>
                    <a:pt x="622205" y="1696973"/>
                  </a:cubicBezTo>
                  <a:cubicBezTo>
                    <a:pt x="628873" y="1693377"/>
                    <a:pt x="608048" y="1731418"/>
                    <a:pt x="633899" y="1688677"/>
                  </a:cubicBezTo>
                  <a:cubicBezTo>
                    <a:pt x="638992" y="1683998"/>
                    <a:pt x="641524" y="1682398"/>
                    <a:pt x="642638" y="1682504"/>
                  </a:cubicBezTo>
                  <a:close/>
                  <a:moveTo>
                    <a:pt x="776675" y="1679319"/>
                  </a:moveTo>
                  <a:cubicBezTo>
                    <a:pt x="746308" y="1695939"/>
                    <a:pt x="717583" y="1754139"/>
                    <a:pt x="688773" y="1773110"/>
                  </a:cubicBezTo>
                  <a:cubicBezTo>
                    <a:pt x="676938" y="1797927"/>
                    <a:pt x="665527" y="1804482"/>
                    <a:pt x="653932" y="1826680"/>
                  </a:cubicBezTo>
                  <a:cubicBezTo>
                    <a:pt x="659015" y="1826298"/>
                    <a:pt x="690344" y="1794303"/>
                    <a:pt x="676768" y="1816487"/>
                  </a:cubicBezTo>
                  <a:cubicBezTo>
                    <a:pt x="664493" y="1830092"/>
                    <a:pt x="661138" y="1830248"/>
                    <a:pt x="658208" y="1831395"/>
                  </a:cubicBezTo>
                  <a:cubicBezTo>
                    <a:pt x="655235" y="1832499"/>
                    <a:pt x="652814" y="1834693"/>
                    <a:pt x="643003" y="1852828"/>
                  </a:cubicBezTo>
                  <a:cubicBezTo>
                    <a:pt x="658335" y="1840115"/>
                    <a:pt x="674856" y="1823098"/>
                    <a:pt x="691165" y="1804652"/>
                  </a:cubicBezTo>
                  <a:cubicBezTo>
                    <a:pt x="707489" y="1786219"/>
                    <a:pt x="723826" y="1766470"/>
                    <a:pt x="740107" y="1749241"/>
                  </a:cubicBezTo>
                  <a:cubicBezTo>
                    <a:pt x="728356" y="1749595"/>
                    <a:pt x="687173" y="1798847"/>
                    <a:pt x="694308" y="1780910"/>
                  </a:cubicBezTo>
                  <a:cubicBezTo>
                    <a:pt x="714511" y="1758131"/>
                    <a:pt x="729361" y="1741865"/>
                    <a:pt x="741820" y="1729562"/>
                  </a:cubicBezTo>
                  <a:cubicBezTo>
                    <a:pt x="748049" y="1723418"/>
                    <a:pt x="753669" y="1718265"/>
                    <a:pt x="759063" y="1713805"/>
                  </a:cubicBezTo>
                  <a:cubicBezTo>
                    <a:pt x="764528" y="1709403"/>
                    <a:pt x="769978" y="1705849"/>
                    <a:pt x="775429" y="1702579"/>
                  </a:cubicBezTo>
                  <a:cubicBezTo>
                    <a:pt x="787547" y="1682051"/>
                    <a:pt x="755467" y="1709799"/>
                    <a:pt x="776675" y="1679319"/>
                  </a:cubicBezTo>
                  <a:close/>
                  <a:moveTo>
                    <a:pt x="682528" y="1674487"/>
                  </a:moveTo>
                  <a:cubicBezTo>
                    <a:pt x="677029" y="1674123"/>
                    <a:pt x="665661" y="1681980"/>
                    <a:pt x="650704" y="1700271"/>
                  </a:cubicBezTo>
                  <a:cubicBezTo>
                    <a:pt x="641347" y="1740747"/>
                    <a:pt x="673002" y="1681159"/>
                    <a:pt x="679132" y="1698034"/>
                  </a:cubicBezTo>
                  <a:cubicBezTo>
                    <a:pt x="687655" y="1683438"/>
                    <a:pt x="688026" y="1674852"/>
                    <a:pt x="682528" y="1674487"/>
                  </a:cubicBezTo>
                  <a:close/>
                  <a:moveTo>
                    <a:pt x="1604768" y="1657743"/>
                  </a:moveTo>
                  <a:cubicBezTo>
                    <a:pt x="1607146" y="1660306"/>
                    <a:pt x="1559012" y="1721266"/>
                    <a:pt x="1544161" y="1722597"/>
                  </a:cubicBezTo>
                  <a:cubicBezTo>
                    <a:pt x="1574726" y="1693773"/>
                    <a:pt x="1571895" y="1685434"/>
                    <a:pt x="1604768" y="1657743"/>
                  </a:cubicBezTo>
                  <a:close/>
                  <a:moveTo>
                    <a:pt x="6161653" y="1627136"/>
                  </a:moveTo>
                  <a:cubicBezTo>
                    <a:pt x="6164655" y="1621870"/>
                    <a:pt x="6181899" y="1644040"/>
                    <a:pt x="6201831" y="1672255"/>
                  </a:cubicBezTo>
                  <a:cubicBezTo>
                    <a:pt x="6211797" y="1686356"/>
                    <a:pt x="6222415" y="1701971"/>
                    <a:pt x="6232283" y="1716411"/>
                  </a:cubicBezTo>
                  <a:cubicBezTo>
                    <a:pt x="6241839" y="1731050"/>
                    <a:pt x="6250235" y="1744796"/>
                    <a:pt x="6256903" y="1754409"/>
                  </a:cubicBezTo>
                  <a:cubicBezTo>
                    <a:pt x="6250531" y="1750473"/>
                    <a:pt x="6244415" y="1743918"/>
                    <a:pt x="6238143" y="1735410"/>
                  </a:cubicBezTo>
                  <a:cubicBezTo>
                    <a:pt x="6234973" y="1731177"/>
                    <a:pt x="6231887" y="1726364"/>
                    <a:pt x="6228459" y="1721324"/>
                  </a:cubicBezTo>
                  <a:cubicBezTo>
                    <a:pt x="6224979" y="1716312"/>
                    <a:pt x="6221383" y="1710918"/>
                    <a:pt x="6217631" y="1705199"/>
                  </a:cubicBezTo>
                  <a:cubicBezTo>
                    <a:pt x="6202623" y="1682349"/>
                    <a:pt x="6184983" y="1654445"/>
                    <a:pt x="6161653" y="1627136"/>
                  </a:cubicBezTo>
                  <a:close/>
                  <a:moveTo>
                    <a:pt x="1529000" y="1614294"/>
                  </a:moveTo>
                  <a:cubicBezTo>
                    <a:pt x="1529977" y="1618215"/>
                    <a:pt x="1507876" y="1643154"/>
                    <a:pt x="1498150" y="1655789"/>
                  </a:cubicBezTo>
                  <a:cubicBezTo>
                    <a:pt x="1472101" y="1671306"/>
                    <a:pt x="1514190" y="1634030"/>
                    <a:pt x="1488169" y="1649546"/>
                  </a:cubicBezTo>
                  <a:cubicBezTo>
                    <a:pt x="1464300" y="1666549"/>
                    <a:pt x="1532141" y="1618131"/>
                    <a:pt x="1519017" y="1618613"/>
                  </a:cubicBezTo>
                  <a:cubicBezTo>
                    <a:pt x="1525784" y="1614015"/>
                    <a:pt x="1528674" y="1612988"/>
                    <a:pt x="1529000" y="1614294"/>
                  </a:cubicBezTo>
                  <a:close/>
                  <a:moveTo>
                    <a:pt x="803686" y="1611718"/>
                  </a:moveTo>
                  <a:cubicBezTo>
                    <a:pt x="777099" y="1640698"/>
                    <a:pt x="779308" y="1657262"/>
                    <a:pt x="747709" y="1686383"/>
                  </a:cubicBezTo>
                  <a:cubicBezTo>
                    <a:pt x="752183" y="1676926"/>
                    <a:pt x="755637" y="1668588"/>
                    <a:pt x="754703" y="1665034"/>
                  </a:cubicBezTo>
                  <a:cubicBezTo>
                    <a:pt x="743150" y="1677719"/>
                    <a:pt x="741183" y="1681527"/>
                    <a:pt x="739158" y="1686270"/>
                  </a:cubicBezTo>
                  <a:cubicBezTo>
                    <a:pt x="738153" y="1688648"/>
                    <a:pt x="737105" y="1691239"/>
                    <a:pt x="734897" y="1695330"/>
                  </a:cubicBezTo>
                  <a:cubicBezTo>
                    <a:pt x="732802" y="1699507"/>
                    <a:pt x="729545" y="1705198"/>
                    <a:pt x="723996" y="1713678"/>
                  </a:cubicBezTo>
                  <a:cubicBezTo>
                    <a:pt x="730013" y="1708355"/>
                    <a:pt x="735803" y="1703924"/>
                    <a:pt x="741664" y="1699493"/>
                  </a:cubicBezTo>
                  <a:cubicBezTo>
                    <a:pt x="747737" y="1695203"/>
                    <a:pt x="753910" y="1690928"/>
                    <a:pt x="760493" y="1685774"/>
                  </a:cubicBezTo>
                  <a:cubicBezTo>
                    <a:pt x="773659" y="1675468"/>
                    <a:pt x="788453" y="1661665"/>
                    <a:pt x="807650" y="1637414"/>
                  </a:cubicBezTo>
                  <a:cubicBezTo>
                    <a:pt x="749493" y="1689498"/>
                    <a:pt x="816159" y="1610657"/>
                    <a:pt x="803686" y="1611718"/>
                  </a:cubicBezTo>
                  <a:close/>
                  <a:moveTo>
                    <a:pt x="942504" y="1603736"/>
                  </a:moveTo>
                  <a:cubicBezTo>
                    <a:pt x="935716" y="1607326"/>
                    <a:pt x="920914" y="1622647"/>
                    <a:pt x="922295" y="1612964"/>
                  </a:cubicBezTo>
                  <a:cubicBezTo>
                    <a:pt x="918161" y="1618344"/>
                    <a:pt x="914636" y="1623101"/>
                    <a:pt x="911875" y="1627164"/>
                  </a:cubicBezTo>
                  <a:cubicBezTo>
                    <a:pt x="909242" y="1631340"/>
                    <a:pt x="907288" y="1634794"/>
                    <a:pt x="906099" y="1637428"/>
                  </a:cubicBezTo>
                  <a:cubicBezTo>
                    <a:pt x="903721" y="1642694"/>
                    <a:pt x="904372" y="1644704"/>
                    <a:pt x="908704" y="1642779"/>
                  </a:cubicBezTo>
                  <a:cubicBezTo>
                    <a:pt x="914749" y="1633775"/>
                    <a:pt x="920695" y="1629316"/>
                    <a:pt x="926896" y="1624771"/>
                  </a:cubicBezTo>
                  <a:cubicBezTo>
                    <a:pt x="933012" y="1620156"/>
                    <a:pt x="939156" y="1615258"/>
                    <a:pt x="945725" y="1605418"/>
                  </a:cubicBezTo>
                  <a:cubicBezTo>
                    <a:pt x="946139" y="1602647"/>
                    <a:pt x="944767" y="1602540"/>
                    <a:pt x="942504" y="1603736"/>
                  </a:cubicBezTo>
                  <a:close/>
                  <a:moveTo>
                    <a:pt x="5928683" y="1597009"/>
                  </a:moveTo>
                  <a:cubicBezTo>
                    <a:pt x="5942671" y="1619321"/>
                    <a:pt x="5930043" y="1627036"/>
                    <a:pt x="5950329" y="1662826"/>
                  </a:cubicBezTo>
                  <a:cubicBezTo>
                    <a:pt x="5940121" y="1659244"/>
                    <a:pt x="5933127" y="1643119"/>
                    <a:pt x="5915687" y="1622152"/>
                  </a:cubicBezTo>
                  <a:cubicBezTo>
                    <a:pt x="5934657" y="1638603"/>
                    <a:pt x="5925371" y="1607103"/>
                    <a:pt x="5928683" y="1597009"/>
                  </a:cubicBezTo>
                  <a:close/>
                  <a:moveTo>
                    <a:pt x="1793394" y="1589169"/>
                  </a:moveTo>
                  <a:cubicBezTo>
                    <a:pt x="1793165" y="1592201"/>
                    <a:pt x="1761307" y="1617134"/>
                    <a:pt x="1759406" y="1623314"/>
                  </a:cubicBezTo>
                  <a:cubicBezTo>
                    <a:pt x="1754338" y="1622818"/>
                    <a:pt x="1762011" y="1614494"/>
                    <a:pt x="1755640" y="1614847"/>
                  </a:cubicBezTo>
                  <a:cubicBezTo>
                    <a:pt x="1762081" y="1606608"/>
                    <a:pt x="1793454" y="1594575"/>
                    <a:pt x="1780797" y="1594943"/>
                  </a:cubicBezTo>
                  <a:cubicBezTo>
                    <a:pt x="1790031" y="1589581"/>
                    <a:pt x="1793470" y="1588158"/>
                    <a:pt x="1793394" y="1589169"/>
                  </a:cubicBezTo>
                  <a:close/>
                  <a:moveTo>
                    <a:pt x="5742851" y="1587908"/>
                  </a:moveTo>
                  <a:cubicBezTo>
                    <a:pt x="5750103" y="1592492"/>
                    <a:pt x="5770111" y="1615137"/>
                    <a:pt x="5793611" y="1643063"/>
                  </a:cubicBezTo>
                  <a:cubicBezTo>
                    <a:pt x="5809679" y="1661339"/>
                    <a:pt x="5825407" y="1683510"/>
                    <a:pt x="5840697" y="1703584"/>
                  </a:cubicBezTo>
                  <a:cubicBezTo>
                    <a:pt x="5855859" y="1723772"/>
                    <a:pt x="5869917" y="1742446"/>
                    <a:pt x="5880351" y="1755697"/>
                  </a:cubicBezTo>
                  <a:cubicBezTo>
                    <a:pt x="5888151" y="1765635"/>
                    <a:pt x="5893771" y="1769896"/>
                    <a:pt x="5898713" y="1774554"/>
                  </a:cubicBezTo>
                  <a:cubicBezTo>
                    <a:pt x="5903499" y="1779325"/>
                    <a:pt x="5907731" y="1784393"/>
                    <a:pt x="5912871" y="1795761"/>
                  </a:cubicBezTo>
                  <a:cubicBezTo>
                    <a:pt x="5912863" y="1793397"/>
                    <a:pt x="5918975" y="1798066"/>
                    <a:pt x="5923153" y="1800658"/>
                  </a:cubicBezTo>
                  <a:lnTo>
                    <a:pt x="5926525" y="1801715"/>
                  </a:lnTo>
                  <a:lnTo>
                    <a:pt x="5933979" y="1814873"/>
                  </a:lnTo>
                  <a:cubicBezTo>
                    <a:pt x="5953801" y="1849420"/>
                    <a:pt x="5991523" y="1912593"/>
                    <a:pt x="6001111" y="1917117"/>
                  </a:cubicBezTo>
                  <a:cubicBezTo>
                    <a:pt x="6014617" y="1949451"/>
                    <a:pt x="6001295" y="1932463"/>
                    <a:pt x="5983783" y="1904644"/>
                  </a:cubicBezTo>
                  <a:cubicBezTo>
                    <a:pt x="5981617" y="1901147"/>
                    <a:pt x="5979367" y="1897495"/>
                    <a:pt x="5977059" y="1893771"/>
                  </a:cubicBezTo>
                  <a:cubicBezTo>
                    <a:pt x="5974637" y="1890119"/>
                    <a:pt x="5972175" y="1886381"/>
                    <a:pt x="5969711" y="1882644"/>
                  </a:cubicBezTo>
                  <a:cubicBezTo>
                    <a:pt x="5964811" y="1875126"/>
                    <a:pt x="5959999" y="1867538"/>
                    <a:pt x="5955651" y="1860431"/>
                  </a:cubicBezTo>
                  <a:cubicBezTo>
                    <a:pt x="5946947" y="1846218"/>
                    <a:pt x="5940067" y="1833957"/>
                    <a:pt x="5938099" y="1828309"/>
                  </a:cubicBezTo>
                  <a:cubicBezTo>
                    <a:pt x="5922467" y="1812495"/>
                    <a:pt x="5906755" y="1793227"/>
                    <a:pt x="5890261" y="1772742"/>
                  </a:cubicBezTo>
                  <a:cubicBezTo>
                    <a:pt x="5873231" y="1752681"/>
                    <a:pt x="5856015" y="1730950"/>
                    <a:pt x="5839039" y="1709021"/>
                  </a:cubicBezTo>
                  <a:cubicBezTo>
                    <a:pt x="5805883" y="1664468"/>
                    <a:pt x="5769939" y="1622124"/>
                    <a:pt x="5740195" y="1589818"/>
                  </a:cubicBezTo>
                  <a:cubicBezTo>
                    <a:pt x="5739433" y="1586859"/>
                    <a:pt x="5740433" y="1586380"/>
                    <a:pt x="5742851" y="1587908"/>
                  </a:cubicBezTo>
                  <a:close/>
                  <a:moveTo>
                    <a:pt x="1507650" y="1583022"/>
                  </a:moveTo>
                  <a:cubicBezTo>
                    <a:pt x="1487363" y="1588033"/>
                    <a:pt x="1468406" y="1621614"/>
                    <a:pt x="1475740" y="1619505"/>
                  </a:cubicBezTo>
                  <a:cubicBezTo>
                    <a:pt x="1457166" y="1623752"/>
                    <a:pt x="1433594" y="1663519"/>
                    <a:pt x="1414723" y="1671985"/>
                  </a:cubicBezTo>
                  <a:cubicBezTo>
                    <a:pt x="1418134" y="1667752"/>
                    <a:pt x="1417101" y="1665246"/>
                    <a:pt x="1409145" y="1674335"/>
                  </a:cubicBezTo>
                  <a:cubicBezTo>
                    <a:pt x="1418701" y="1675312"/>
                    <a:pt x="1378353" y="1725513"/>
                    <a:pt x="1347221" y="1765352"/>
                  </a:cubicBezTo>
                  <a:cubicBezTo>
                    <a:pt x="1339265" y="1775162"/>
                    <a:pt x="1332526" y="1784874"/>
                    <a:pt x="1327189" y="1792916"/>
                  </a:cubicBezTo>
                  <a:cubicBezTo>
                    <a:pt x="1321809" y="1800928"/>
                    <a:pt x="1317845" y="1807299"/>
                    <a:pt x="1316175" y="1811065"/>
                  </a:cubicBezTo>
                  <a:cubicBezTo>
                    <a:pt x="1312820" y="1818597"/>
                    <a:pt x="1318610" y="1815652"/>
                    <a:pt x="1340426" y="1794643"/>
                  </a:cubicBezTo>
                  <a:cubicBezTo>
                    <a:pt x="1334721" y="1799145"/>
                    <a:pt x="1334098" y="1798154"/>
                    <a:pt x="1336448" y="1793850"/>
                  </a:cubicBezTo>
                  <a:cubicBezTo>
                    <a:pt x="1338812" y="1789560"/>
                    <a:pt x="1343994" y="1781788"/>
                    <a:pt x="1350704" y="1773435"/>
                  </a:cubicBezTo>
                  <a:cubicBezTo>
                    <a:pt x="1363842" y="1756489"/>
                    <a:pt x="1380604" y="1735084"/>
                    <a:pt x="1383152" y="1725797"/>
                  </a:cubicBezTo>
                  <a:cubicBezTo>
                    <a:pt x="1398767" y="1716764"/>
                    <a:pt x="1366744" y="1760496"/>
                    <a:pt x="1387513" y="1739033"/>
                  </a:cubicBezTo>
                  <a:cubicBezTo>
                    <a:pt x="1391731" y="1728571"/>
                    <a:pt x="1405549" y="1705028"/>
                    <a:pt x="1423472" y="1680678"/>
                  </a:cubicBezTo>
                  <a:cubicBezTo>
                    <a:pt x="1442032" y="1656922"/>
                    <a:pt x="1465476" y="1633096"/>
                    <a:pt x="1486428" y="1620552"/>
                  </a:cubicBezTo>
                  <a:cubicBezTo>
                    <a:pt x="1478600" y="1619321"/>
                    <a:pt x="1483880" y="1601766"/>
                    <a:pt x="1507650" y="1583022"/>
                  </a:cubicBezTo>
                  <a:close/>
                  <a:moveTo>
                    <a:pt x="812648" y="1566515"/>
                  </a:moveTo>
                  <a:cubicBezTo>
                    <a:pt x="785679" y="1604102"/>
                    <a:pt x="802242" y="1608462"/>
                    <a:pt x="828575" y="1579313"/>
                  </a:cubicBezTo>
                  <a:cubicBezTo>
                    <a:pt x="802738" y="1597236"/>
                    <a:pt x="815578" y="1573381"/>
                    <a:pt x="812648" y="1566515"/>
                  </a:cubicBezTo>
                  <a:close/>
                  <a:moveTo>
                    <a:pt x="1727269" y="1565467"/>
                  </a:moveTo>
                  <a:cubicBezTo>
                    <a:pt x="1729930" y="1568582"/>
                    <a:pt x="1720431" y="1576170"/>
                    <a:pt x="1708327" y="1585528"/>
                  </a:cubicBezTo>
                  <a:cubicBezTo>
                    <a:pt x="1696704" y="1595409"/>
                    <a:pt x="1682603" y="1607231"/>
                    <a:pt x="1675341" y="1617735"/>
                  </a:cubicBezTo>
                  <a:cubicBezTo>
                    <a:pt x="1668460" y="1621883"/>
                    <a:pt x="1675737" y="1611704"/>
                    <a:pt x="1687501" y="1598892"/>
                  </a:cubicBezTo>
                  <a:cubicBezTo>
                    <a:pt x="1693433" y="1592550"/>
                    <a:pt x="1700243" y="1585287"/>
                    <a:pt x="1707378" y="1579327"/>
                  </a:cubicBezTo>
                  <a:cubicBezTo>
                    <a:pt x="1714584" y="1573423"/>
                    <a:pt x="1721634" y="1568341"/>
                    <a:pt x="1727269" y="1565467"/>
                  </a:cubicBezTo>
                  <a:close/>
                  <a:moveTo>
                    <a:pt x="5880393" y="1564844"/>
                  </a:moveTo>
                  <a:cubicBezTo>
                    <a:pt x="5882743" y="1561177"/>
                    <a:pt x="5890839" y="1578633"/>
                    <a:pt x="5893813" y="1590950"/>
                  </a:cubicBezTo>
                  <a:cubicBezTo>
                    <a:pt x="5895131" y="1597264"/>
                    <a:pt x="5895215" y="1602261"/>
                    <a:pt x="5892893" y="1602629"/>
                  </a:cubicBezTo>
                  <a:cubicBezTo>
                    <a:pt x="5890557" y="1602998"/>
                    <a:pt x="5885985" y="1598595"/>
                    <a:pt x="5877037" y="1586844"/>
                  </a:cubicBezTo>
                  <a:cubicBezTo>
                    <a:pt x="5870399" y="1567619"/>
                    <a:pt x="5897991" y="1600987"/>
                    <a:pt x="5880393" y="1564844"/>
                  </a:cubicBezTo>
                  <a:close/>
                  <a:moveTo>
                    <a:pt x="1630647" y="1563485"/>
                  </a:moveTo>
                  <a:cubicBezTo>
                    <a:pt x="1616404" y="1575193"/>
                    <a:pt x="1559082" y="1618684"/>
                    <a:pt x="1597037" y="1602658"/>
                  </a:cubicBezTo>
                  <a:cubicBezTo>
                    <a:pt x="1587269" y="1612695"/>
                    <a:pt x="1578265" y="1618075"/>
                    <a:pt x="1569134" y="1624035"/>
                  </a:cubicBezTo>
                  <a:cubicBezTo>
                    <a:pt x="1560186" y="1630165"/>
                    <a:pt x="1551466" y="1637215"/>
                    <a:pt x="1541839" y="1649957"/>
                  </a:cubicBezTo>
                  <a:cubicBezTo>
                    <a:pt x="1558105" y="1648527"/>
                    <a:pt x="1517743" y="1694325"/>
                    <a:pt x="1496607" y="1715051"/>
                  </a:cubicBezTo>
                  <a:cubicBezTo>
                    <a:pt x="1517885" y="1684967"/>
                    <a:pt x="1508456" y="1692329"/>
                    <a:pt x="1517531" y="1673387"/>
                  </a:cubicBezTo>
                  <a:cubicBezTo>
                    <a:pt x="1509391" y="1682150"/>
                    <a:pt x="1500033" y="1692216"/>
                    <a:pt x="1489981" y="1703032"/>
                  </a:cubicBezTo>
                  <a:cubicBezTo>
                    <a:pt x="1484984" y="1708468"/>
                    <a:pt x="1479831" y="1714089"/>
                    <a:pt x="1474564" y="1719822"/>
                  </a:cubicBezTo>
                  <a:cubicBezTo>
                    <a:pt x="1469623" y="1725839"/>
                    <a:pt x="1464569" y="1731983"/>
                    <a:pt x="1459487" y="1738170"/>
                  </a:cubicBezTo>
                  <a:cubicBezTo>
                    <a:pt x="1439299" y="1763016"/>
                    <a:pt x="1419139" y="1789051"/>
                    <a:pt x="1403920" y="1812099"/>
                  </a:cubicBezTo>
                  <a:cubicBezTo>
                    <a:pt x="1390839" y="1815510"/>
                    <a:pt x="1409243" y="1792024"/>
                    <a:pt x="1434358" y="1761727"/>
                  </a:cubicBezTo>
                  <a:cubicBezTo>
                    <a:pt x="1446915" y="1746579"/>
                    <a:pt x="1460959" y="1729605"/>
                    <a:pt x="1474040" y="1713820"/>
                  </a:cubicBezTo>
                  <a:cubicBezTo>
                    <a:pt x="1487560" y="1698431"/>
                    <a:pt x="1499594" y="1683792"/>
                    <a:pt x="1506942" y="1672240"/>
                  </a:cubicBezTo>
                  <a:cubicBezTo>
                    <a:pt x="1522274" y="1663066"/>
                    <a:pt x="1529480" y="1649518"/>
                    <a:pt x="1530032" y="1659102"/>
                  </a:cubicBezTo>
                  <a:cubicBezTo>
                    <a:pt x="1538328" y="1649589"/>
                    <a:pt x="1546680" y="1640033"/>
                    <a:pt x="1554962" y="1630519"/>
                  </a:cubicBezTo>
                  <a:cubicBezTo>
                    <a:pt x="1565920" y="1615470"/>
                    <a:pt x="1538625" y="1642326"/>
                    <a:pt x="1544359" y="1629358"/>
                  </a:cubicBezTo>
                  <a:cubicBezTo>
                    <a:pt x="1549894" y="1625451"/>
                    <a:pt x="1555982" y="1620524"/>
                    <a:pt x="1562466" y="1615782"/>
                  </a:cubicBezTo>
                  <a:cubicBezTo>
                    <a:pt x="1568950" y="1611039"/>
                    <a:pt x="1575391" y="1606056"/>
                    <a:pt x="1580884" y="1601270"/>
                  </a:cubicBezTo>
                  <a:cubicBezTo>
                    <a:pt x="1591870" y="1591714"/>
                    <a:pt x="1599147" y="1583022"/>
                    <a:pt x="1595608" y="1578959"/>
                  </a:cubicBezTo>
                  <a:cubicBezTo>
                    <a:pt x="1608915" y="1564377"/>
                    <a:pt x="1618783" y="1569742"/>
                    <a:pt x="1630647" y="1563485"/>
                  </a:cubicBezTo>
                  <a:close/>
                  <a:moveTo>
                    <a:pt x="566115" y="1559592"/>
                  </a:moveTo>
                  <a:cubicBezTo>
                    <a:pt x="557988" y="1573565"/>
                    <a:pt x="550853" y="1584296"/>
                    <a:pt x="543619" y="1594447"/>
                  </a:cubicBezTo>
                  <a:cubicBezTo>
                    <a:pt x="536356" y="1604584"/>
                    <a:pt x="529136" y="1614210"/>
                    <a:pt x="521803" y="1626555"/>
                  </a:cubicBezTo>
                  <a:cubicBezTo>
                    <a:pt x="512870" y="1633153"/>
                    <a:pt x="555001" y="1557667"/>
                    <a:pt x="566115" y="1559592"/>
                  </a:cubicBezTo>
                  <a:close/>
                  <a:moveTo>
                    <a:pt x="6331891" y="1557129"/>
                  </a:moveTo>
                  <a:cubicBezTo>
                    <a:pt x="6338871" y="1558743"/>
                    <a:pt x="6363095" y="1588515"/>
                    <a:pt x="6387019" y="1623965"/>
                  </a:cubicBezTo>
                  <a:cubicBezTo>
                    <a:pt x="6410011" y="1660065"/>
                    <a:pt x="6433115" y="1701447"/>
                    <a:pt x="6441243" y="1723886"/>
                  </a:cubicBezTo>
                  <a:cubicBezTo>
                    <a:pt x="6424507" y="1692853"/>
                    <a:pt x="6404943" y="1661467"/>
                    <a:pt x="6385987" y="1632502"/>
                  </a:cubicBezTo>
                  <a:cubicBezTo>
                    <a:pt x="6383607" y="1628891"/>
                    <a:pt x="6381243" y="1625310"/>
                    <a:pt x="6378907" y="1621756"/>
                  </a:cubicBezTo>
                  <a:cubicBezTo>
                    <a:pt x="6376431" y="1618316"/>
                    <a:pt x="6373967" y="1614904"/>
                    <a:pt x="6371547" y="1611535"/>
                  </a:cubicBezTo>
                  <a:cubicBezTo>
                    <a:pt x="6366663" y="1604824"/>
                    <a:pt x="6361891" y="1598284"/>
                    <a:pt x="6357291" y="1591970"/>
                  </a:cubicBezTo>
                  <a:cubicBezTo>
                    <a:pt x="6348075" y="1579341"/>
                    <a:pt x="6339509" y="1567591"/>
                    <a:pt x="6331891" y="1557129"/>
                  </a:cubicBezTo>
                  <a:close/>
                  <a:moveTo>
                    <a:pt x="5981063" y="1555288"/>
                  </a:moveTo>
                  <a:cubicBezTo>
                    <a:pt x="6002131" y="1582201"/>
                    <a:pt x="6000319" y="1601341"/>
                    <a:pt x="6030543" y="1631510"/>
                  </a:cubicBezTo>
                  <a:cubicBezTo>
                    <a:pt x="6008599" y="1593102"/>
                    <a:pt x="6037635" y="1630292"/>
                    <a:pt x="6039335" y="1646318"/>
                  </a:cubicBezTo>
                  <a:cubicBezTo>
                    <a:pt x="6048423" y="1656327"/>
                    <a:pt x="6045763" y="1634922"/>
                    <a:pt x="6053351" y="1663222"/>
                  </a:cubicBezTo>
                  <a:cubicBezTo>
                    <a:pt x="6074375" y="1677308"/>
                    <a:pt x="6101471" y="1732167"/>
                    <a:pt x="6112315" y="1734899"/>
                  </a:cubicBezTo>
                  <a:cubicBezTo>
                    <a:pt x="6132475" y="1763808"/>
                    <a:pt x="6104119" y="1731658"/>
                    <a:pt x="6109667" y="1745772"/>
                  </a:cubicBezTo>
                  <a:cubicBezTo>
                    <a:pt x="6128029" y="1771000"/>
                    <a:pt x="6136411" y="1761472"/>
                    <a:pt x="6129771" y="1771977"/>
                  </a:cubicBezTo>
                  <a:cubicBezTo>
                    <a:pt x="6133281" y="1776918"/>
                    <a:pt x="6136651" y="1781448"/>
                    <a:pt x="6139623" y="1785823"/>
                  </a:cubicBezTo>
                  <a:cubicBezTo>
                    <a:pt x="6142527" y="1790254"/>
                    <a:pt x="6145215" y="1794374"/>
                    <a:pt x="6147735" y="1798224"/>
                  </a:cubicBezTo>
                  <a:cubicBezTo>
                    <a:pt x="6152763" y="1805940"/>
                    <a:pt x="6157095" y="1812580"/>
                    <a:pt x="6160931" y="1818455"/>
                  </a:cubicBezTo>
                  <a:cubicBezTo>
                    <a:pt x="6168603" y="1830191"/>
                    <a:pt x="6174267" y="1838855"/>
                    <a:pt x="6179463" y="1846798"/>
                  </a:cubicBezTo>
                  <a:cubicBezTo>
                    <a:pt x="6189953" y="1862654"/>
                    <a:pt x="6198899" y="1875494"/>
                    <a:pt x="6219173" y="1904205"/>
                  </a:cubicBezTo>
                  <a:cubicBezTo>
                    <a:pt x="6222019" y="1908240"/>
                    <a:pt x="6209263" y="1898174"/>
                    <a:pt x="6207691" y="1892752"/>
                  </a:cubicBezTo>
                  <a:cubicBezTo>
                    <a:pt x="6218083" y="1928867"/>
                    <a:pt x="6230555" y="1896588"/>
                    <a:pt x="6253037" y="1946308"/>
                  </a:cubicBezTo>
                  <a:cubicBezTo>
                    <a:pt x="6247783" y="1933099"/>
                    <a:pt x="6244883" y="1921023"/>
                    <a:pt x="6243919" y="1910009"/>
                  </a:cubicBezTo>
                  <a:cubicBezTo>
                    <a:pt x="6254383" y="1925894"/>
                    <a:pt x="6257341" y="1937970"/>
                    <a:pt x="6268255" y="1954123"/>
                  </a:cubicBezTo>
                  <a:cubicBezTo>
                    <a:pt x="6264307" y="1957506"/>
                    <a:pt x="6257495" y="1953953"/>
                    <a:pt x="6247927" y="1943689"/>
                  </a:cubicBezTo>
                  <a:cubicBezTo>
                    <a:pt x="6252541" y="1956600"/>
                    <a:pt x="6262167" y="1972032"/>
                    <a:pt x="6261899" y="1982366"/>
                  </a:cubicBezTo>
                  <a:cubicBezTo>
                    <a:pt x="6307203" y="2050646"/>
                    <a:pt x="6321925" y="2099814"/>
                    <a:pt x="6362147" y="2159826"/>
                  </a:cubicBezTo>
                  <a:cubicBezTo>
                    <a:pt x="6363747" y="2165092"/>
                    <a:pt x="6366421" y="2172369"/>
                    <a:pt x="6369579" y="2180184"/>
                  </a:cubicBezTo>
                  <a:cubicBezTo>
                    <a:pt x="6372607" y="2188055"/>
                    <a:pt x="6375751" y="2196620"/>
                    <a:pt x="6378979" y="2204110"/>
                  </a:cubicBezTo>
                  <a:cubicBezTo>
                    <a:pt x="6385363" y="2219116"/>
                    <a:pt x="6391379" y="2230173"/>
                    <a:pt x="6392783" y="2225020"/>
                  </a:cubicBezTo>
                  <a:cubicBezTo>
                    <a:pt x="6396051" y="2242659"/>
                    <a:pt x="6407787" y="2265792"/>
                    <a:pt x="6412673" y="2284494"/>
                  </a:cubicBezTo>
                  <a:cubicBezTo>
                    <a:pt x="6415617" y="2279270"/>
                    <a:pt x="6427325" y="2303181"/>
                    <a:pt x="6431997" y="2303776"/>
                  </a:cubicBezTo>
                  <a:cubicBezTo>
                    <a:pt x="6443535" y="2328919"/>
                    <a:pt x="6426561" y="2310302"/>
                    <a:pt x="6427411" y="2320736"/>
                  </a:cubicBezTo>
                  <a:cubicBezTo>
                    <a:pt x="6411371" y="2285824"/>
                    <a:pt x="6396179" y="2252739"/>
                    <a:pt x="6381569" y="2220971"/>
                  </a:cubicBezTo>
                  <a:cubicBezTo>
                    <a:pt x="6377903" y="2213029"/>
                    <a:pt x="6374279" y="2205185"/>
                    <a:pt x="6370697" y="2197399"/>
                  </a:cubicBezTo>
                  <a:cubicBezTo>
                    <a:pt x="6368899" y="2193506"/>
                    <a:pt x="6367115" y="2189641"/>
                    <a:pt x="6365331" y="2185790"/>
                  </a:cubicBezTo>
                  <a:cubicBezTo>
                    <a:pt x="6363407" y="2182010"/>
                    <a:pt x="6361481" y="2178244"/>
                    <a:pt x="6359555" y="2174507"/>
                  </a:cubicBezTo>
                  <a:cubicBezTo>
                    <a:pt x="6351855" y="2159543"/>
                    <a:pt x="6344265" y="2144848"/>
                    <a:pt x="6336791" y="2130323"/>
                  </a:cubicBezTo>
                  <a:cubicBezTo>
                    <a:pt x="6321755" y="2101343"/>
                    <a:pt x="6307343" y="2073000"/>
                    <a:pt x="6292563" y="2045224"/>
                  </a:cubicBezTo>
                  <a:cubicBezTo>
                    <a:pt x="6276863" y="2017943"/>
                    <a:pt x="6261305" y="1990917"/>
                    <a:pt x="6245619" y="1963665"/>
                  </a:cubicBezTo>
                  <a:cubicBezTo>
                    <a:pt x="6237733" y="1950060"/>
                    <a:pt x="6229819" y="1936384"/>
                    <a:pt x="6221835" y="1922595"/>
                  </a:cubicBezTo>
                  <a:cubicBezTo>
                    <a:pt x="6213851" y="1908806"/>
                    <a:pt x="6204775" y="1895512"/>
                    <a:pt x="6196125" y="1881723"/>
                  </a:cubicBezTo>
                  <a:cubicBezTo>
                    <a:pt x="6178499" y="1854343"/>
                    <a:pt x="6160421" y="1826241"/>
                    <a:pt x="6141579" y="1796964"/>
                  </a:cubicBezTo>
                  <a:cubicBezTo>
                    <a:pt x="6136963" y="1789574"/>
                    <a:pt x="6131937" y="1782354"/>
                    <a:pt x="6126727" y="1775162"/>
                  </a:cubicBezTo>
                  <a:cubicBezTo>
                    <a:pt x="6121575" y="1767914"/>
                    <a:pt x="6116379" y="1760595"/>
                    <a:pt x="6111097" y="1753176"/>
                  </a:cubicBezTo>
                  <a:cubicBezTo>
                    <a:pt x="6100535" y="1738382"/>
                    <a:pt x="6089719" y="1723234"/>
                    <a:pt x="6078607" y="1707675"/>
                  </a:cubicBezTo>
                  <a:cubicBezTo>
                    <a:pt x="6067423" y="1692188"/>
                    <a:pt x="6056155" y="1676133"/>
                    <a:pt x="6044135" y="1659952"/>
                  </a:cubicBezTo>
                  <a:cubicBezTo>
                    <a:pt x="6031647" y="1644124"/>
                    <a:pt x="6018807" y="1627843"/>
                    <a:pt x="6005583" y="1611067"/>
                  </a:cubicBezTo>
                  <a:cubicBezTo>
                    <a:pt x="6002499" y="1594277"/>
                    <a:pt x="5984291" y="1572220"/>
                    <a:pt x="5981063" y="1555288"/>
                  </a:cubicBezTo>
                  <a:close/>
                  <a:moveTo>
                    <a:pt x="1047203" y="1545067"/>
                  </a:moveTo>
                  <a:cubicBezTo>
                    <a:pt x="1020899" y="1566231"/>
                    <a:pt x="994539" y="1586802"/>
                    <a:pt x="966918" y="1620836"/>
                  </a:cubicBezTo>
                  <a:cubicBezTo>
                    <a:pt x="992415" y="1609439"/>
                    <a:pt x="1020531" y="1569162"/>
                    <a:pt x="1047203" y="1545067"/>
                  </a:cubicBezTo>
                  <a:close/>
                  <a:moveTo>
                    <a:pt x="5819107" y="1541995"/>
                  </a:moveTo>
                  <a:cubicBezTo>
                    <a:pt x="5825787" y="1555317"/>
                    <a:pt x="5820351" y="1565312"/>
                    <a:pt x="5835655" y="1580941"/>
                  </a:cubicBezTo>
                  <a:cubicBezTo>
                    <a:pt x="5834199" y="1573028"/>
                    <a:pt x="5826185" y="1555105"/>
                    <a:pt x="5835499" y="1563740"/>
                  </a:cubicBezTo>
                  <a:cubicBezTo>
                    <a:pt x="5860219" y="1624390"/>
                    <a:pt x="5813401" y="1574925"/>
                    <a:pt x="5835839" y="1632233"/>
                  </a:cubicBezTo>
                  <a:cubicBezTo>
                    <a:pt x="5860771" y="1645356"/>
                    <a:pt x="5858025" y="1673076"/>
                    <a:pt x="5865245" y="1652846"/>
                  </a:cubicBezTo>
                  <a:cubicBezTo>
                    <a:pt x="5860785" y="1656795"/>
                    <a:pt x="5883309" y="1695388"/>
                    <a:pt x="5882007" y="1681443"/>
                  </a:cubicBezTo>
                  <a:cubicBezTo>
                    <a:pt x="5875139" y="1673317"/>
                    <a:pt x="5870751" y="1660391"/>
                    <a:pt x="5878935" y="1668857"/>
                  </a:cubicBezTo>
                  <a:cubicBezTo>
                    <a:pt x="5883705" y="1687644"/>
                    <a:pt x="5894989" y="1715038"/>
                    <a:pt x="5912161" y="1725797"/>
                  </a:cubicBezTo>
                  <a:cubicBezTo>
                    <a:pt x="5898825" y="1711470"/>
                    <a:pt x="5909119" y="1709219"/>
                    <a:pt x="5914399" y="1714925"/>
                  </a:cubicBezTo>
                  <a:cubicBezTo>
                    <a:pt x="5918773" y="1722159"/>
                    <a:pt x="5920671" y="1728558"/>
                    <a:pt x="5923629" y="1735268"/>
                  </a:cubicBezTo>
                  <a:cubicBezTo>
                    <a:pt x="5926573" y="1742007"/>
                    <a:pt x="5930735" y="1748930"/>
                    <a:pt x="5938791" y="1757934"/>
                  </a:cubicBezTo>
                  <a:cubicBezTo>
                    <a:pt x="5939059" y="1754111"/>
                    <a:pt x="5937843" y="1748760"/>
                    <a:pt x="5935973" y="1743423"/>
                  </a:cubicBezTo>
                  <a:cubicBezTo>
                    <a:pt x="5934019" y="1738142"/>
                    <a:pt x="5931585" y="1732748"/>
                    <a:pt x="5929831" y="1728558"/>
                  </a:cubicBezTo>
                  <a:cubicBezTo>
                    <a:pt x="5926333" y="1720163"/>
                    <a:pt x="5925595" y="1716539"/>
                    <a:pt x="5937091" y="1728176"/>
                  </a:cubicBezTo>
                  <a:cubicBezTo>
                    <a:pt x="5941481" y="1744810"/>
                    <a:pt x="5941423" y="1761063"/>
                    <a:pt x="5958015" y="1782737"/>
                  </a:cubicBezTo>
                  <a:cubicBezTo>
                    <a:pt x="5962547" y="1766046"/>
                    <a:pt x="5935831" y="1735254"/>
                    <a:pt x="5964613" y="1767419"/>
                  </a:cubicBezTo>
                  <a:cubicBezTo>
                    <a:pt x="5956911" y="1751776"/>
                    <a:pt x="5951745" y="1744201"/>
                    <a:pt x="5946295" y="1736033"/>
                  </a:cubicBezTo>
                  <a:cubicBezTo>
                    <a:pt x="5940575" y="1728048"/>
                    <a:pt x="5934715" y="1719370"/>
                    <a:pt x="5925681" y="1701249"/>
                  </a:cubicBezTo>
                  <a:cubicBezTo>
                    <a:pt x="5917131" y="1693944"/>
                    <a:pt x="5930479" y="1724197"/>
                    <a:pt x="5918191" y="1710380"/>
                  </a:cubicBezTo>
                  <a:cubicBezTo>
                    <a:pt x="5893855" y="1677705"/>
                    <a:pt x="5911921" y="1694708"/>
                    <a:pt x="5903595" y="1670825"/>
                  </a:cubicBezTo>
                  <a:cubicBezTo>
                    <a:pt x="5883155" y="1645696"/>
                    <a:pt x="5886211" y="1660589"/>
                    <a:pt x="5865767" y="1635503"/>
                  </a:cubicBezTo>
                  <a:cubicBezTo>
                    <a:pt x="5866745" y="1634314"/>
                    <a:pt x="5867085" y="1630789"/>
                    <a:pt x="5866407" y="1625395"/>
                  </a:cubicBezTo>
                  <a:cubicBezTo>
                    <a:pt x="5865767" y="1619959"/>
                    <a:pt x="5864013" y="1612738"/>
                    <a:pt x="5860503" y="1604400"/>
                  </a:cubicBezTo>
                  <a:cubicBezTo>
                    <a:pt x="5853663" y="1587595"/>
                    <a:pt x="5840823" y="1565411"/>
                    <a:pt x="5819107" y="1541995"/>
                  </a:cubicBezTo>
                  <a:close/>
                  <a:moveTo>
                    <a:pt x="6104643" y="1538781"/>
                  </a:moveTo>
                  <a:cubicBezTo>
                    <a:pt x="6115203" y="1549611"/>
                    <a:pt x="6121375" y="1558884"/>
                    <a:pt x="6127547" y="1568157"/>
                  </a:cubicBezTo>
                  <a:cubicBezTo>
                    <a:pt x="6133579" y="1577543"/>
                    <a:pt x="6140205" y="1586448"/>
                    <a:pt x="6150115" y="1597873"/>
                  </a:cubicBezTo>
                  <a:cubicBezTo>
                    <a:pt x="6142243" y="1595495"/>
                    <a:pt x="6112343" y="1565580"/>
                    <a:pt x="6104643" y="1538781"/>
                  </a:cubicBezTo>
                  <a:close/>
                  <a:moveTo>
                    <a:pt x="1721960" y="1538441"/>
                  </a:moveTo>
                  <a:cubicBezTo>
                    <a:pt x="1722880" y="1539942"/>
                    <a:pt x="1718647" y="1545675"/>
                    <a:pt x="1711300" y="1553674"/>
                  </a:cubicBezTo>
                  <a:cubicBezTo>
                    <a:pt x="1703952" y="1561687"/>
                    <a:pt x="1693348" y="1571809"/>
                    <a:pt x="1682476" y="1583248"/>
                  </a:cubicBezTo>
                  <a:cubicBezTo>
                    <a:pt x="1660348" y="1605687"/>
                    <a:pt x="1633874" y="1629740"/>
                    <a:pt x="1618273" y="1639438"/>
                  </a:cubicBezTo>
                  <a:cubicBezTo>
                    <a:pt x="1634837" y="1625592"/>
                    <a:pt x="1651811" y="1608759"/>
                    <a:pt x="1668956" y="1590978"/>
                  </a:cubicBezTo>
                  <a:cubicBezTo>
                    <a:pt x="1677606" y="1582172"/>
                    <a:pt x="1685987" y="1572786"/>
                    <a:pt x="1694920" y="1564037"/>
                  </a:cubicBezTo>
                  <a:cubicBezTo>
                    <a:pt x="1704009" y="1555430"/>
                    <a:pt x="1713069" y="1546850"/>
                    <a:pt x="1721960" y="1538441"/>
                  </a:cubicBezTo>
                  <a:close/>
                  <a:moveTo>
                    <a:pt x="1618911" y="1537946"/>
                  </a:moveTo>
                  <a:cubicBezTo>
                    <a:pt x="1602460" y="1557228"/>
                    <a:pt x="1586944" y="1574174"/>
                    <a:pt x="1567506" y="1594773"/>
                  </a:cubicBezTo>
                  <a:cubicBezTo>
                    <a:pt x="1562636" y="1599912"/>
                    <a:pt x="1557540" y="1605291"/>
                    <a:pt x="1552132" y="1610997"/>
                  </a:cubicBezTo>
                  <a:cubicBezTo>
                    <a:pt x="1546978" y="1616957"/>
                    <a:pt x="1541528" y="1623243"/>
                    <a:pt x="1535695" y="1629981"/>
                  </a:cubicBezTo>
                  <a:cubicBezTo>
                    <a:pt x="1524072" y="1643445"/>
                    <a:pt x="1510963" y="1658636"/>
                    <a:pt x="1495730" y="1676289"/>
                  </a:cubicBezTo>
                  <a:cubicBezTo>
                    <a:pt x="1472866" y="1695982"/>
                    <a:pt x="1490038" y="1668758"/>
                    <a:pt x="1466198" y="1696832"/>
                  </a:cubicBezTo>
                  <a:cubicBezTo>
                    <a:pt x="1445642" y="1702848"/>
                    <a:pt x="1494271" y="1669636"/>
                    <a:pt x="1467967" y="1681528"/>
                  </a:cubicBezTo>
                  <a:cubicBezTo>
                    <a:pt x="1482478" y="1678399"/>
                    <a:pt x="1502879" y="1660490"/>
                    <a:pt x="1521099" y="1640090"/>
                  </a:cubicBezTo>
                  <a:cubicBezTo>
                    <a:pt x="1530202" y="1629897"/>
                    <a:pt x="1538767" y="1619066"/>
                    <a:pt x="1545775" y="1609171"/>
                  </a:cubicBezTo>
                  <a:cubicBezTo>
                    <a:pt x="1552967" y="1599416"/>
                    <a:pt x="1558899" y="1590922"/>
                    <a:pt x="1561914" y="1584622"/>
                  </a:cubicBezTo>
                  <a:cubicBezTo>
                    <a:pt x="1553689" y="1610799"/>
                    <a:pt x="1587454" y="1553363"/>
                    <a:pt x="1618911" y="1537946"/>
                  </a:cubicBezTo>
                  <a:close/>
                  <a:moveTo>
                    <a:pt x="6024413" y="1534222"/>
                  </a:moveTo>
                  <a:cubicBezTo>
                    <a:pt x="6044913" y="1576594"/>
                    <a:pt x="6054071" y="1610586"/>
                    <a:pt x="6045479" y="1613021"/>
                  </a:cubicBezTo>
                  <a:cubicBezTo>
                    <a:pt x="6035569" y="1590398"/>
                    <a:pt x="6026311" y="1547714"/>
                    <a:pt x="6024413" y="1534222"/>
                  </a:cubicBezTo>
                  <a:close/>
                  <a:moveTo>
                    <a:pt x="1153904" y="1531664"/>
                  </a:moveTo>
                  <a:cubicBezTo>
                    <a:pt x="1150876" y="1532785"/>
                    <a:pt x="1143989" y="1538543"/>
                    <a:pt x="1131141" y="1551550"/>
                  </a:cubicBezTo>
                  <a:cubicBezTo>
                    <a:pt x="1163632" y="1530343"/>
                    <a:pt x="1108985" y="1598835"/>
                    <a:pt x="1133703" y="1576297"/>
                  </a:cubicBezTo>
                  <a:cubicBezTo>
                    <a:pt x="1137345" y="1566678"/>
                    <a:pt x="1162990" y="1528302"/>
                    <a:pt x="1153904" y="1531664"/>
                  </a:cubicBezTo>
                  <a:close/>
                  <a:moveTo>
                    <a:pt x="5923035" y="1525247"/>
                  </a:moveTo>
                  <a:cubicBezTo>
                    <a:pt x="5931359" y="1533996"/>
                    <a:pt x="5941439" y="1543906"/>
                    <a:pt x="5951405" y="1556053"/>
                  </a:cubicBezTo>
                  <a:cubicBezTo>
                    <a:pt x="5961483" y="1568101"/>
                    <a:pt x="5972455" y="1581536"/>
                    <a:pt x="5984107" y="1596061"/>
                  </a:cubicBezTo>
                  <a:cubicBezTo>
                    <a:pt x="5995659" y="1610657"/>
                    <a:pt x="6007991" y="1626258"/>
                    <a:pt x="6020875" y="1642539"/>
                  </a:cubicBezTo>
                  <a:cubicBezTo>
                    <a:pt x="6027243" y="1650736"/>
                    <a:pt x="6033743" y="1659103"/>
                    <a:pt x="6040367" y="1667625"/>
                  </a:cubicBezTo>
                  <a:cubicBezTo>
                    <a:pt x="6046599" y="1676431"/>
                    <a:pt x="6052927" y="1685378"/>
                    <a:pt x="6059325" y="1694425"/>
                  </a:cubicBezTo>
                  <a:cubicBezTo>
                    <a:pt x="6072039" y="1712588"/>
                    <a:pt x="6085047" y="1731163"/>
                    <a:pt x="6098143" y="1749864"/>
                  </a:cubicBezTo>
                  <a:cubicBezTo>
                    <a:pt x="6104655" y="1759236"/>
                    <a:pt x="6111195" y="1768622"/>
                    <a:pt x="6117723" y="1778008"/>
                  </a:cubicBezTo>
                  <a:lnTo>
                    <a:pt x="6127491" y="1792081"/>
                  </a:lnTo>
                  <a:lnTo>
                    <a:pt x="6136637" y="1806507"/>
                  </a:lnTo>
                  <a:cubicBezTo>
                    <a:pt x="6161001" y="1844873"/>
                    <a:pt x="6184871" y="1882446"/>
                    <a:pt x="6206615" y="1916692"/>
                  </a:cubicBezTo>
                  <a:cubicBezTo>
                    <a:pt x="6212095" y="1936186"/>
                    <a:pt x="6196267" y="1908877"/>
                    <a:pt x="6197243" y="1918461"/>
                  </a:cubicBezTo>
                  <a:cubicBezTo>
                    <a:pt x="6163987" y="1840484"/>
                    <a:pt x="6144523" y="1852617"/>
                    <a:pt x="6136991" y="1811575"/>
                  </a:cubicBezTo>
                  <a:cubicBezTo>
                    <a:pt x="6125325" y="1797715"/>
                    <a:pt x="6112583" y="1781151"/>
                    <a:pt x="6100663" y="1764149"/>
                  </a:cubicBezTo>
                  <a:cubicBezTo>
                    <a:pt x="6088757" y="1747132"/>
                    <a:pt x="6077545" y="1729775"/>
                    <a:pt x="6067819" y="1715179"/>
                  </a:cubicBezTo>
                  <a:cubicBezTo>
                    <a:pt x="6048367" y="1685973"/>
                    <a:pt x="6034947" y="1667908"/>
                    <a:pt x="6034211" y="1686086"/>
                  </a:cubicBezTo>
                  <a:cubicBezTo>
                    <a:pt x="6034903" y="1696138"/>
                    <a:pt x="6029807" y="1684628"/>
                    <a:pt x="6026253" y="1674081"/>
                  </a:cubicBezTo>
                  <a:cubicBezTo>
                    <a:pt x="6022543" y="1663661"/>
                    <a:pt x="6020775" y="1653879"/>
                    <a:pt x="6029751" y="1666521"/>
                  </a:cubicBezTo>
                  <a:cubicBezTo>
                    <a:pt x="6001635" y="1619137"/>
                    <a:pt x="5984391" y="1611889"/>
                    <a:pt x="5954081" y="1563981"/>
                  </a:cubicBezTo>
                  <a:cubicBezTo>
                    <a:pt x="5948799" y="1561079"/>
                    <a:pt x="5946549" y="1563287"/>
                    <a:pt x="5945133" y="1566940"/>
                  </a:cubicBezTo>
                  <a:cubicBezTo>
                    <a:pt x="5931855" y="1563471"/>
                    <a:pt x="5952721" y="1555133"/>
                    <a:pt x="5923035" y="1525247"/>
                  </a:cubicBezTo>
                  <a:close/>
                  <a:moveTo>
                    <a:pt x="5639849" y="1522246"/>
                  </a:moveTo>
                  <a:cubicBezTo>
                    <a:pt x="5647805" y="1524086"/>
                    <a:pt x="5661763" y="1538994"/>
                    <a:pt x="5677735" y="1556634"/>
                  </a:cubicBezTo>
                  <a:cubicBezTo>
                    <a:pt x="5694099" y="1573934"/>
                    <a:pt x="5710591" y="1595651"/>
                    <a:pt x="5726293" y="1609058"/>
                  </a:cubicBezTo>
                  <a:cubicBezTo>
                    <a:pt x="5714217" y="1603409"/>
                    <a:pt x="5704319" y="1593570"/>
                    <a:pt x="5691875" y="1578931"/>
                  </a:cubicBezTo>
                  <a:cubicBezTo>
                    <a:pt x="5679051" y="1564647"/>
                    <a:pt x="5663081" y="1546072"/>
                    <a:pt x="5639849" y="1522246"/>
                  </a:cubicBezTo>
                  <a:close/>
                  <a:moveTo>
                    <a:pt x="5629303" y="1520179"/>
                  </a:moveTo>
                  <a:cubicBezTo>
                    <a:pt x="5639567" y="1538102"/>
                    <a:pt x="5650467" y="1549782"/>
                    <a:pt x="5660759" y="1560343"/>
                  </a:cubicBezTo>
                  <a:cubicBezTo>
                    <a:pt x="5670923" y="1571003"/>
                    <a:pt x="5681031" y="1580035"/>
                    <a:pt x="5687955" y="1593881"/>
                  </a:cubicBezTo>
                  <a:cubicBezTo>
                    <a:pt x="5693859" y="1597364"/>
                    <a:pt x="5691055" y="1587383"/>
                    <a:pt x="5705299" y="1603763"/>
                  </a:cubicBezTo>
                  <a:cubicBezTo>
                    <a:pt x="5722115" y="1639524"/>
                    <a:pt x="5739119" y="1639509"/>
                    <a:pt x="5760835" y="1679758"/>
                  </a:cubicBezTo>
                  <a:cubicBezTo>
                    <a:pt x="5763723" y="1679631"/>
                    <a:pt x="5769925" y="1684501"/>
                    <a:pt x="5777783" y="1693533"/>
                  </a:cubicBezTo>
                  <a:cubicBezTo>
                    <a:pt x="5785583" y="1702608"/>
                    <a:pt x="5795507" y="1715462"/>
                    <a:pt x="5806903" y="1730412"/>
                  </a:cubicBezTo>
                  <a:cubicBezTo>
                    <a:pt x="5818299" y="1745362"/>
                    <a:pt x="5831167" y="1762408"/>
                    <a:pt x="5844901" y="1779906"/>
                  </a:cubicBezTo>
                  <a:cubicBezTo>
                    <a:pt x="5851655" y="1788740"/>
                    <a:pt x="5859087" y="1797319"/>
                    <a:pt x="5865797" y="1806450"/>
                  </a:cubicBezTo>
                  <a:cubicBezTo>
                    <a:pt x="5872607" y="1815511"/>
                    <a:pt x="5879559" y="1824487"/>
                    <a:pt x="5886579" y="1833165"/>
                  </a:cubicBezTo>
                  <a:cubicBezTo>
                    <a:pt x="5861763" y="1789561"/>
                    <a:pt x="5883847" y="1819319"/>
                    <a:pt x="5889425" y="1822604"/>
                  </a:cubicBezTo>
                  <a:cubicBezTo>
                    <a:pt x="5902095" y="1853891"/>
                    <a:pt x="5918065" y="1881568"/>
                    <a:pt x="5937587" y="1909599"/>
                  </a:cubicBezTo>
                  <a:cubicBezTo>
                    <a:pt x="5956503" y="1938041"/>
                    <a:pt x="5977767" y="1967658"/>
                    <a:pt x="6003107" y="2001168"/>
                  </a:cubicBezTo>
                  <a:cubicBezTo>
                    <a:pt x="6006391" y="2014334"/>
                    <a:pt x="6015295" y="2028434"/>
                    <a:pt x="6022885" y="2039548"/>
                  </a:cubicBezTo>
                  <a:cubicBezTo>
                    <a:pt x="6030317" y="2050746"/>
                    <a:pt x="6037183" y="2058518"/>
                    <a:pt x="6037721" y="2058051"/>
                  </a:cubicBezTo>
                  <a:cubicBezTo>
                    <a:pt x="6059495" y="2106610"/>
                    <a:pt x="6028603" y="2063756"/>
                    <a:pt x="6012097" y="2034310"/>
                  </a:cubicBezTo>
                  <a:cubicBezTo>
                    <a:pt x="6012479" y="2026679"/>
                    <a:pt x="6005217" y="2015735"/>
                    <a:pt x="6003943" y="2007453"/>
                  </a:cubicBezTo>
                  <a:cubicBezTo>
                    <a:pt x="5992163" y="1991838"/>
                    <a:pt x="5980017" y="1975048"/>
                    <a:pt x="5967515" y="1957266"/>
                  </a:cubicBezTo>
                  <a:cubicBezTo>
                    <a:pt x="5954831" y="1939612"/>
                    <a:pt x="5942685" y="1920387"/>
                    <a:pt x="5928273" y="1901714"/>
                  </a:cubicBezTo>
                  <a:cubicBezTo>
                    <a:pt x="5914257" y="1882757"/>
                    <a:pt x="5899915" y="1863037"/>
                    <a:pt x="5885291" y="1842735"/>
                  </a:cubicBezTo>
                  <a:cubicBezTo>
                    <a:pt x="5877999" y="1832570"/>
                    <a:pt x="5870611" y="1822278"/>
                    <a:pt x="5863151" y="1811873"/>
                  </a:cubicBezTo>
                  <a:lnTo>
                    <a:pt x="5857559" y="1804044"/>
                  </a:lnTo>
                  <a:lnTo>
                    <a:pt x="5851597" y="1796427"/>
                  </a:lnTo>
                  <a:cubicBezTo>
                    <a:pt x="5847619" y="1791331"/>
                    <a:pt x="5843613" y="1786220"/>
                    <a:pt x="5839591" y="1781081"/>
                  </a:cubicBezTo>
                  <a:cubicBezTo>
                    <a:pt x="5823539" y="1760510"/>
                    <a:pt x="5807201" y="1739572"/>
                    <a:pt x="5790707" y="1718464"/>
                  </a:cubicBezTo>
                  <a:cubicBezTo>
                    <a:pt x="5782341" y="1708002"/>
                    <a:pt x="5774441" y="1697087"/>
                    <a:pt x="5765579" y="1686893"/>
                  </a:cubicBezTo>
                  <a:cubicBezTo>
                    <a:pt x="5756773" y="1676672"/>
                    <a:pt x="5747939" y="1666408"/>
                    <a:pt x="5739105" y="1656144"/>
                  </a:cubicBezTo>
                  <a:cubicBezTo>
                    <a:pt x="5721309" y="1635715"/>
                    <a:pt x="5703485" y="1615244"/>
                    <a:pt x="5685747" y="1594886"/>
                  </a:cubicBezTo>
                  <a:cubicBezTo>
                    <a:pt x="5677039" y="1584566"/>
                    <a:pt x="5667287" y="1575236"/>
                    <a:pt x="5658027" y="1565553"/>
                  </a:cubicBezTo>
                  <a:cubicBezTo>
                    <a:pt x="5648627" y="1555997"/>
                    <a:pt x="5639283" y="1546483"/>
                    <a:pt x="5629983" y="1537026"/>
                  </a:cubicBezTo>
                  <a:cubicBezTo>
                    <a:pt x="5633931" y="1537224"/>
                    <a:pt x="5633365" y="1531151"/>
                    <a:pt x="5629303" y="1520179"/>
                  </a:cubicBezTo>
                  <a:close/>
                  <a:moveTo>
                    <a:pt x="1606311" y="1517418"/>
                  </a:moveTo>
                  <a:cubicBezTo>
                    <a:pt x="1591984" y="1517191"/>
                    <a:pt x="1567167" y="1550644"/>
                    <a:pt x="1567167" y="1553929"/>
                  </a:cubicBezTo>
                  <a:cubicBezTo>
                    <a:pt x="1573283" y="1556152"/>
                    <a:pt x="1609355" y="1533189"/>
                    <a:pt x="1597704" y="1534760"/>
                  </a:cubicBezTo>
                  <a:cubicBezTo>
                    <a:pt x="1560173" y="1561050"/>
                    <a:pt x="1609412" y="1520277"/>
                    <a:pt x="1606311" y="1517418"/>
                  </a:cubicBezTo>
                  <a:close/>
                  <a:moveTo>
                    <a:pt x="726090" y="1512789"/>
                  </a:moveTo>
                  <a:cubicBezTo>
                    <a:pt x="710546" y="1537621"/>
                    <a:pt x="695214" y="1561121"/>
                    <a:pt x="681552" y="1564208"/>
                  </a:cubicBezTo>
                  <a:cubicBezTo>
                    <a:pt x="690160" y="1553519"/>
                    <a:pt x="698625" y="1543000"/>
                    <a:pt x="706879" y="1536488"/>
                  </a:cubicBezTo>
                  <a:cubicBezTo>
                    <a:pt x="708493" y="1530117"/>
                    <a:pt x="705831" y="1528489"/>
                    <a:pt x="701797" y="1528305"/>
                  </a:cubicBezTo>
                  <a:cubicBezTo>
                    <a:pt x="720357" y="1501661"/>
                    <a:pt x="703297" y="1535129"/>
                    <a:pt x="726090" y="1512789"/>
                  </a:cubicBezTo>
                  <a:close/>
                  <a:moveTo>
                    <a:pt x="6264107" y="1502440"/>
                  </a:moveTo>
                  <a:cubicBezTo>
                    <a:pt x="6283007" y="1528461"/>
                    <a:pt x="6300987" y="1553774"/>
                    <a:pt x="6318203" y="1578506"/>
                  </a:cubicBezTo>
                  <a:cubicBezTo>
                    <a:pt x="6326755" y="1590908"/>
                    <a:pt x="6335191" y="1603126"/>
                    <a:pt x="6343503" y="1615187"/>
                  </a:cubicBezTo>
                  <a:cubicBezTo>
                    <a:pt x="6351811" y="1627249"/>
                    <a:pt x="6359939" y="1639198"/>
                    <a:pt x="6367271" y="1651486"/>
                  </a:cubicBezTo>
                  <a:cubicBezTo>
                    <a:pt x="6382307" y="1675808"/>
                    <a:pt x="6396789" y="1699677"/>
                    <a:pt x="6410931" y="1723221"/>
                  </a:cubicBezTo>
                  <a:cubicBezTo>
                    <a:pt x="6417967" y="1734999"/>
                    <a:pt x="6424963" y="1746693"/>
                    <a:pt x="6431913" y="1758330"/>
                  </a:cubicBezTo>
                  <a:cubicBezTo>
                    <a:pt x="6435367" y="1764149"/>
                    <a:pt x="6438807" y="1769953"/>
                    <a:pt x="6442247" y="1775744"/>
                  </a:cubicBezTo>
                  <a:cubicBezTo>
                    <a:pt x="6445645" y="1781548"/>
                    <a:pt x="6448703" y="1787551"/>
                    <a:pt x="6451945" y="1793426"/>
                  </a:cubicBezTo>
                  <a:cubicBezTo>
                    <a:pt x="6464659" y="1817040"/>
                    <a:pt x="6477271" y="1840484"/>
                    <a:pt x="6489887" y="1863942"/>
                  </a:cubicBezTo>
                  <a:cubicBezTo>
                    <a:pt x="6496187" y="1875665"/>
                    <a:pt x="6502499" y="1887387"/>
                    <a:pt x="6508829" y="1899137"/>
                  </a:cubicBezTo>
                  <a:cubicBezTo>
                    <a:pt x="6515043" y="1910944"/>
                    <a:pt x="6521795" y="1922482"/>
                    <a:pt x="6527531" y="1934672"/>
                  </a:cubicBezTo>
                  <a:cubicBezTo>
                    <a:pt x="6539521" y="1958753"/>
                    <a:pt x="6551611" y="1983047"/>
                    <a:pt x="6563915" y="2007779"/>
                  </a:cubicBezTo>
                  <a:cubicBezTo>
                    <a:pt x="6570157" y="2020096"/>
                    <a:pt x="6576457" y="2032526"/>
                    <a:pt x="6582815" y="2045083"/>
                  </a:cubicBezTo>
                  <a:cubicBezTo>
                    <a:pt x="6589057" y="2057697"/>
                    <a:pt x="6596079" y="2070099"/>
                    <a:pt x="6601967" y="2083265"/>
                  </a:cubicBezTo>
                  <a:cubicBezTo>
                    <a:pt x="6601275" y="2087158"/>
                    <a:pt x="6597055" y="2079938"/>
                    <a:pt x="6597451" y="2087257"/>
                  </a:cubicBezTo>
                  <a:cubicBezTo>
                    <a:pt x="6610731" y="2114750"/>
                    <a:pt x="6624493" y="2145769"/>
                    <a:pt x="6638535" y="2178528"/>
                  </a:cubicBezTo>
                  <a:cubicBezTo>
                    <a:pt x="6645473" y="2194936"/>
                    <a:pt x="6652567" y="2211755"/>
                    <a:pt x="6659759" y="2228786"/>
                  </a:cubicBezTo>
                  <a:cubicBezTo>
                    <a:pt x="6666215" y="2246114"/>
                    <a:pt x="6672755" y="2263655"/>
                    <a:pt x="6679295" y="2281224"/>
                  </a:cubicBezTo>
                  <a:cubicBezTo>
                    <a:pt x="6692391" y="2316348"/>
                    <a:pt x="6705627" y="2351486"/>
                    <a:pt x="6718949" y="2384954"/>
                  </a:cubicBezTo>
                  <a:cubicBezTo>
                    <a:pt x="6730955" y="2418916"/>
                    <a:pt x="6743143" y="2451181"/>
                    <a:pt x="6755603" y="2480090"/>
                  </a:cubicBezTo>
                  <a:cubicBezTo>
                    <a:pt x="6760203" y="2503463"/>
                    <a:pt x="6764351" y="2526440"/>
                    <a:pt x="6768173" y="2550535"/>
                  </a:cubicBezTo>
                  <a:cubicBezTo>
                    <a:pt x="6771429" y="2574801"/>
                    <a:pt x="6774927" y="2600015"/>
                    <a:pt x="6779669" y="2627465"/>
                  </a:cubicBezTo>
                  <a:cubicBezTo>
                    <a:pt x="6784311" y="2654944"/>
                    <a:pt x="6790611" y="2684562"/>
                    <a:pt x="6798399" y="2717945"/>
                  </a:cubicBezTo>
                  <a:cubicBezTo>
                    <a:pt x="6805279" y="2751567"/>
                    <a:pt x="6814239" y="2788829"/>
                    <a:pt x="6826175" y="2831244"/>
                  </a:cubicBezTo>
                  <a:cubicBezTo>
                    <a:pt x="6825015" y="2838265"/>
                    <a:pt x="6823867" y="2845273"/>
                    <a:pt x="6822707" y="2852253"/>
                  </a:cubicBezTo>
                  <a:cubicBezTo>
                    <a:pt x="6826161" y="2858610"/>
                    <a:pt x="6836793" y="2877848"/>
                    <a:pt x="6829955" y="2893421"/>
                  </a:cubicBezTo>
                  <a:cubicBezTo>
                    <a:pt x="6846971" y="2966997"/>
                    <a:pt x="6860635" y="3049560"/>
                    <a:pt x="6864443" y="3109261"/>
                  </a:cubicBezTo>
                  <a:lnTo>
                    <a:pt x="6865585" y="3120686"/>
                  </a:lnTo>
                  <a:lnTo>
                    <a:pt x="6858707" y="3074703"/>
                  </a:lnTo>
                  <a:cubicBezTo>
                    <a:pt x="6854829" y="3046985"/>
                    <a:pt x="6847015" y="3010642"/>
                    <a:pt x="6839483" y="2969771"/>
                  </a:cubicBezTo>
                  <a:cubicBezTo>
                    <a:pt x="6835631" y="2949342"/>
                    <a:pt x="6831583" y="2927823"/>
                    <a:pt x="6827421" y="2905781"/>
                  </a:cubicBezTo>
                  <a:cubicBezTo>
                    <a:pt x="6825211" y="2894780"/>
                    <a:pt x="6823555" y="2883541"/>
                    <a:pt x="6820839" y="2872440"/>
                  </a:cubicBezTo>
                  <a:cubicBezTo>
                    <a:pt x="6818275" y="2861314"/>
                    <a:pt x="6815685" y="2850115"/>
                    <a:pt x="6813107" y="2838917"/>
                  </a:cubicBezTo>
                  <a:cubicBezTo>
                    <a:pt x="6802675" y="2794195"/>
                    <a:pt x="6792665" y="2749486"/>
                    <a:pt x="6782799" y="2709634"/>
                  </a:cubicBezTo>
                  <a:cubicBezTo>
                    <a:pt x="6771769" y="2670065"/>
                    <a:pt x="6761999" y="2635054"/>
                    <a:pt x="6754751" y="2609033"/>
                  </a:cubicBezTo>
                  <a:cubicBezTo>
                    <a:pt x="6766843" y="2610279"/>
                    <a:pt x="6770353" y="2652822"/>
                    <a:pt x="6791419" y="2713754"/>
                  </a:cubicBezTo>
                  <a:cubicBezTo>
                    <a:pt x="6784015" y="2675431"/>
                    <a:pt x="6770665" y="2631628"/>
                    <a:pt x="6765767" y="2595881"/>
                  </a:cubicBezTo>
                  <a:cubicBezTo>
                    <a:pt x="6759819" y="2585673"/>
                    <a:pt x="6753123" y="2571148"/>
                    <a:pt x="6751921" y="2590911"/>
                  </a:cubicBezTo>
                  <a:cubicBezTo>
                    <a:pt x="6746045" y="2580025"/>
                    <a:pt x="6742151" y="2559200"/>
                    <a:pt x="6738315" y="2545708"/>
                  </a:cubicBezTo>
                  <a:cubicBezTo>
                    <a:pt x="6734621" y="2532173"/>
                    <a:pt x="6732469" y="2525590"/>
                    <a:pt x="6732441" y="2542537"/>
                  </a:cubicBezTo>
                  <a:cubicBezTo>
                    <a:pt x="6720719" y="2505233"/>
                    <a:pt x="6707127" y="2461954"/>
                    <a:pt x="6693707" y="2419199"/>
                  </a:cubicBezTo>
                  <a:cubicBezTo>
                    <a:pt x="6687293" y="2397695"/>
                    <a:pt x="6679323" y="2376898"/>
                    <a:pt x="6672031" y="2356908"/>
                  </a:cubicBezTo>
                  <a:cubicBezTo>
                    <a:pt x="6664627" y="2336947"/>
                    <a:pt x="6657563" y="2317905"/>
                    <a:pt x="6651135" y="2300591"/>
                  </a:cubicBezTo>
                  <a:lnTo>
                    <a:pt x="6635607" y="2259904"/>
                  </a:lnTo>
                  <a:cubicBezTo>
                    <a:pt x="6632943" y="2253151"/>
                    <a:pt x="6630411" y="2246341"/>
                    <a:pt x="6627621" y="2239645"/>
                  </a:cubicBezTo>
                  <a:lnTo>
                    <a:pt x="6618843" y="2219754"/>
                  </a:lnTo>
                  <a:cubicBezTo>
                    <a:pt x="6607093" y="2193266"/>
                    <a:pt x="6595187" y="2166962"/>
                    <a:pt x="6583253" y="2140984"/>
                  </a:cubicBezTo>
                  <a:cubicBezTo>
                    <a:pt x="6560291" y="2088588"/>
                    <a:pt x="6533179" y="2039562"/>
                    <a:pt x="6508871" y="1992121"/>
                  </a:cubicBezTo>
                  <a:cubicBezTo>
                    <a:pt x="6485059" y="1944398"/>
                    <a:pt x="6459067" y="1900963"/>
                    <a:pt x="6436923" y="1860078"/>
                  </a:cubicBezTo>
                  <a:cubicBezTo>
                    <a:pt x="6425767" y="1839691"/>
                    <a:pt x="6415279" y="1820098"/>
                    <a:pt x="6405637" y="1801411"/>
                  </a:cubicBezTo>
                  <a:cubicBezTo>
                    <a:pt x="6395303" y="1783148"/>
                    <a:pt x="6385845" y="1765777"/>
                    <a:pt x="6377451" y="1749369"/>
                  </a:cubicBezTo>
                  <a:cubicBezTo>
                    <a:pt x="6369835" y="1739133"/>
                    <a:pt x="6374179" y="1753970"/>
                    <a:pt x="6374633" y="1760652"/>
                  </a:cubicBezTo>
                  <a:cubicBezTo>
                    <a:pt x="6360647" y="1738949"/>
                    <a:pt x="6357915" y="1722796"/>
                    <a:pt x="6349433" y="1703797"/>
                  </a:cubicBezTo>
                  <a:cubicBezTo>
                    <a:pt x="6342059" y="1694198"/>
                    <a:pt x="6347083" y="1705510"/>
                    <a:pt x="6350793" y="1710861"/>
                  </a:cubicBezTo>
                  <a:cubicBezTo>
                    <a:pt x="6340471" y="1699323"/>
                    <a:pt x="6317141" y="1667909"/>
                    <a:pt x="6290597" y="1633011"/>
                  </a:cubicBezTo>
                  <a:cubicBezTo>
                    <a:pt x="6264547" y="1597746"/>
                    <a:pt x="6238173" y="1556931"/>
                    <a:pt x="6224991" y="1523591"/>
                  </a:cubicBezTo>
                  <a:cubicBezTo>
                    <a:pt x="6234847" y="1535766"/>
                    <a:pt x="6244219" y="1548309"/>
                    <a:pt x="6253815" y="1560640"/>
                  </a:cubicBezTo>
                  <a:cubicBezTo>
                    <a:pt x="6251395" y="1561291"/>
                    <a:pt x="6249087" y="1562254"/>
                    <a:pt x="6251693" y="1572178"/>
                  </a:cubicBezTo>
                  <a:cubicBezTo>
                    <a:pt x="6277813" y="1607033"/>
                    <a:pt x="6289407" y="1614140"/>
                    <a:pt x="6306963" y="1639651"/>
                  </a:cubicBezTo>
                  <a:cubicBezTo>
                    <a:pt x="6288841" y="1601030"/>
                    <a:pt x="6306141" y="1616900"/>
                    <a:pt x="6323539" y="1646999"/>
                  </a:cubicBezTo>
                  <a:cubicBezTo>
                    <a:pt x="6322675" y="1652874"/>
                    <a:pt x="6317111" y="1638065"/>
                    <a:pt x="6309255" y="1628226"/>
                  </a:cubicBezTo>
                  <a:cubicBezTo>
                    <a:pt x="6311931" y="1635630"/>
                    <a:pt x="6318003" y="1644507"/>
                    <a:pt x="6319591" y="1651430"/>
                  </a:cubicBezTo>
                  <a:cubicBezTo>
                    <a:pt x="6342611" y="1686256"/>
                    <a:pt x="6324049" y="1639113"/>
                    <a:pt x="6345441" y="1682759"/>
                  </a:cubicBezTo>
                  <a:cubicBezTo>
                    <a:pt x="6346403" y="1696025"/>
                    <a:pt x="6317509" y="1647480"/>
                    <a:pt x="6315639" y="1655847"/>
                  </a:cubicBezTo>
                  <a:cubicBezTo>
                    <a:pt x="6326159" y="1678597"/>
                    <a:pt x="6351571" y="1698814"/>
                    <a:pt x="6366847" y="1718634"/>
                  </a:cubicBezTo>
                  <a:cubicBezTo>
                    <a:pt x="6382717" y="1744414"/>
                    <a:pt x="6360803" y="1717855"/>
                    <a:pt x="6377451" y="1749340"/>
                  </a:cubicBezTo>
                  <a:cubicBezTo>
                    <a:pt x="6400131" y="1777825"/>
                    <a:pt x="6375087" y="1733244"/>
                    <a:pt x="6376275" y="1716949"/>
                  </a:cubicBezTo>
                  <a:cubicBezTo>
                    <a:pt x="6403867" y="1767079"/>
                    <a:pt x="6390759" y="1757637"/>
                    <a:pt x="6406459" y="1801764"/>
                  </a:cubicBezTo>
                  <a:cubicBezTo>
                    <a:pt x="6438283" y="1845977"/>
                    <a:pt x="6450997" y="1880988"/>
                    <a:pt x="6486235" y="1924153"/>
                  </a:cubicBezTo>
                  <a:cubicBezTo>
                    <a:pt x="6488131" y="1930708"/>
                    <a:pt x="6491075" y="1937560"/>
                    <a:pt x="6494063" y="1945105"/>
                  </a:cubicBezTo>
                  <a:cubicBezTo>
                    <a:pt x="6497091" y="1952623"/>
                    <a:pt x="6500675" y="1960537"/>
                    <a:pt x="6504651" y="1968748"/>
                  </a:cubicBezTo>
                  <a:cubicBezTo>
                    <a:pt x="6512609" y="1985184"/>
                    <a:pt x="6522135" y="2002867"/>
                    <a:pt x="6531875" y="2021087"/>
                  </a:cubicBezTo>
                  <a:cubicBezTo>
                    <a:pt x="6541615" y="2039293"/>
                    <a:pt x="6551555" y="2058023"/>
                    <a:pt x="6560347" y="2076512"/>
                  </a:cubicBezTo>
                  <a:cubicBezTo>
                    <a:pt x="6564877" y="2085686"/>
                    <a:pt x="6568643" y="2095030"/>
                    <a:pt x="6571899" y="2104232"/>
                  </a:cubicBezTo>
                  <a:cubicBezTo>
                    <a:pt x="6575197" y="2113405"/>
                    <a:pt x="6578057" y="2122409"/>
                    <a:pt x="6580295" y="2131130"/>
                  </a:cubicBezTo>
                  <a:cubicBezTo>
                    <a:pt x="6597579" y="2173956"/>
                    <a:pt x="6583337" y="2116067"/>
                    <a:pt x="6600609" y="2158906"/>
                  </a:cubicBezTo>
                  <a:cubicBezTo>
                    <a:pt x="6605011" y="2176829"/>
                    <a:pt x="6611455" y="2194611"/>
                    <a:pt x="6618801" y="2212166"/>
                  </a:cubicBezTo>
                  <a:cubicBezTo>
                    <a:pt x="6622483" y="2220943"/>
                    <a:pt x="6626375" y="2229650"/>
                    <a:pt x="6630367" y="2238286"/>
                  </a:cubicBezTo>
                  <a:cubicBezTo>
                    <a:pt x="6634105" y="2247035"/>
                    <a:pt x="6637843" y="2255755"/>
                    <a:pt x="6641523" y="2264377"/>
                  </a:cubicBezTo>
                  <a:cubicBezTo>
                    <a:pt x="6656275" y="2298836"/>
                    <a:pt x="6670277" y="2331836"/>
                    <a:pt x="6674453" y="2361495"/>
                  </a:cubicBezTo>
                  <a:cubicBezTo>
                    <a:pt x="6690819" y="2395076"/>
                    <a:pt x="6703121" y="2432196"/>
                    <a:pt x="6714957" y="2467008"/>
                  </a:cubicBezTo>
                  <a:cubicBezTo>
                    <a:pt x="6726495" y="2501920"/>
                    <a:pt x="6737211" y="2534694"/>
                    <a:pt x="6745351" y="2561493"/>
                  </a:cubicBezTo>
                  <a:cubicBezTo>
                    <a:pt x="6752657" y="2580067"/>
                    <a:pt x="6751057" y="2542650"/>
                    <a:pt x="6762143" y="2584782"/>
                  </a:cubicBezTo>
                  <a:cubicBezTo>
                    <a:pt x="6763473" y="2574263"/>
                    <a:pt x="6763219" y="2562272"/>
                    <a:pt x="6762467" y="2549842"/>
                  </a:cubicBezTo>
                  <a:cubicBezTo>
                    <a:pt x="6761435" y="2537497"/>
                    <a:pt x="6759567" y="2524812"/>
                    <a:pt x="6758491" y="2512637"/>
                  </a:cubicBezTo>
                  <a:cubicBezTo>
                    <a:pt x="6750463" y="2487862"/>
                    <a:pt x="6742323" y="2463469"/>
                    <a:pt x="6734167" y="2439501"/>
                  </a:cubicBezTo>
                  <a:cubicBezTo>
                    <a:pt x="6730047" y="2427524"/>
                    <a:pt x="6725971" y="2415660"/>
                    <a:pt x="6721935" y="2403882"/>
                  </a:cubicBezTo>
                  <a:cubicBezTo>
                    <a:pt x="6719897" y="2398006"/>
                    <a:pt x="6717859" y="2392159"/>
                    <a:pt x="6715835" y="2386341"/>
                  </a:cubicBezTo>
                  <a:cubicBezTo>
                    <a:pt x="6713569" y="2380607"/>
                    <a:pt x="6711319" y="2374902"/>
                    <a:pt x="6709081" y="2369225"/>
                  </a:cubicBezTo>
                  <a:cubicBezTo>
                    <a:pt x="6690931" y="2323894"/>
                    <a:pt x="6673503" y="2280389"/>
                    <a:pt x="6657055" y="2239319"/>
                  </a:cubicBezTo>
                  <a:cubicBezTo>
                    <a:pt x="6639683" y="2198646"/>
                    <a:pt x="6622439" y="2160789"/>
                    <a:pt x="6607843" y="2125312"/>
                  </a:cubicBezTo>
                  <a:cubicBezTo>
                    <a:pt x="6600425" y="2107629"/>
                    <a:pt x="6593729" y="2090499"/>
                    <a:pt x="6587231" y="2074261"/>
                  </a:cubicBezTo>
                  <a:cubicBezTo>
                    <a:pt x="6580363" y="2058207"/>
                    <a:pt x="6574135" y="2042846"/>
                    <a:pt x="6568643" y="2028180"/>
                  </a:cubicBezTo>
                  <a:cubicBezTo>
                    <a:pt x="6557955" y="2009733"/>
                    <a:pt x="6549757" y="1998166"/>
                    <a:pt x="6546925" y="2001153"/>
                  </a:cubicBezTo>
                  <a:cubicBezTo>
                    <a:pt x="6538729" y="1975303"/>
                    <a:pt x="6528535" y="1947767"/>
                    <a:pt x="6516559" y="1922058"/>
                  </a:cubicBezTo>
                  <a:cubicBezTo>
                    <a:pt x="6504001" y="1896688"/>
                    <a:pt x="6490255" y="1872833"/>
                    <a:pt x="6476635" y="1853495"/>
                  </a:cubicBezTo>
                  <a:cubicBezTo>
                    <a:pt x="6480103" y="1846586"/>
                    <a:pt x="6461771" y="1816573"/>
                    <a:pt x="6439855" y="1780515"/>
                  </a:cubicBezTo>
                  <a:cubicBezTo>
                    <a:pt x="6416567" y="1745277"/>
                    <a:pt x="6389471" y="1704208"/>
                    <a:pt x="6377607" y="1672892"/>
                  </a:cubicBezTo>
                  <a:cubicBezTo>
                    <a:pt x="6360859" y="1646800"/>
                    <a:pt x="6387615" y="1710522"/>
                    <a:pt x="6361423" y="1664921"/>
                  </a:cubicBezTo>
                  <a:cubicBezTo>
                    <a:pt x="6351529" y="1644082"/>
                    <a:pt x="6356667" y="1650113"/>
                    <a:pt x="6357263" y="1643714"/>
                  </a:cubicBezTo>
                  <a:cubicBezTo>
                    <a:pt x="6327943" y="1610544"/>
                    <a:pt x="6304087" y="1554071"/>
                    <a:pt x="6278351" y="1539971"/>
                  </a:cubicBezTo>
                  <a:cubicBezTo>
                    <a:pt x="6276171" y="1528560"/>
                    <a:pt x="6265851" y="1513638"/>
                    <a:pt x="6264107" y="1502440"/>
                  </a:cubicBezTo>
                  <a:close/>
                  <a:moveTo>
                    <a:pt x="6282695" y="1497909"/>
                  </a:moveTo>
                  <a:cubicBezTo>
                    <a:pt x="6309879" y="1530414"/>
                    <a:pt x="6333831" y="1564872"/>
                    <a:pt x="6360363" y="1603889"/>
                  </a:cubicBezTo>
                  <a:cubicBezTo>
                    <a:pt x="6373967" y="1623171"/>
                    <a:pt x="6386795" y="1644577"/>
                    <a:pt x="6401275" y="1667327"/>
                  </a:cubicBezTo>
                  <a:cubicBezTo>
                    <a:pt x="6415731" y="1690092"/>
                    <a:pt x="6431501" y="1714428"/>
                    <a:pt x="6449297" y="1740775"/>
                  </a:cubicBezTo>
                  <a:cubicBezTo>
                    <a:pt x="6448135" y="1732139"/>
                    <a:pt x="6460155" y="1745291"/>
                    <a:pt x="6476819" y="1770575"/>
                  </a:cubicBezTo>
                  <a:cubicBezTo>
                    <a:pt x="6493171" y="1796044"/>
                    <a:pt x="6514887" y="1833178"/>
                    <a:pt x="6535571" y="1870709"/>
                  </a:cubicBezTo>
                  <a:cubicBezTo>
                    <a:pt x="6556905" y="1907886"/>
                    <a:pt x="6574275" y="1947101"/>
                    <a:pt x="6586155" y="1974467"/>
                  </a:cubicBezTo>
                  <a:cubicBezTo>
                    <a:pt x="6597835" y="2001946"/>
                    <a:pt x="6602973" y="2018156"/>
                    <a:pt x="6596135" y="2011629"/>
                  </a:cubicBezTo>
                  <a:cubicBezTo>
                    <a:pt x="6626871" y="2053010"/>
                    <a:pt x="6646847" y="2113914"/>
                    <a:pt x="6678403" y="2178329"/>
                  </a:cubicBezTo>
                  <a:cubicBezTo>
                    <a:pt x="6680511" y="2208017"/>
                    <a:pt x="6674239" y="2172298"/>
                    <a:pt x="6662887" y="2153484"/>
                  </a:cubicBezTo>
                  <a:cubicBezTo>
                    <a:pt x="6669371" y="2171038"/>
                    <a:pt x="6678259" y="2192019"/>
                    <a:pt x="6688341" y="2215067"/>
                  </a:cubicBezTo>
                  <a:cubicBezTo>
                    <a:pt x="6697599" y="2238469"/>
                    <a:pt x="6707721" y="2264093"/>
                    <a:pt x="6718071" y="2290270"/>
                  </a:cubicBezTo>
                  <a:cubicBezTo>
                    <a:pt x="6728307" y="2316489"/>
                    <a:pt x="6738485" y="2343387"/>
                    <a:pt x="6747489" y="2369479"/>
                  </a:cubicBezTo>
                  <a:cubicBezTo>
                    <a:pt x="6755813" y="2395811"/>
                    <a:pt x="6762411" y="2421521"/>
                    <a:pt x="6767139" y="2444710"/>
                  </a:cubicBezTo>
                  <a:cubicBezTo>
                    <a:pt x="6760783" y="2424932"/>
                    <a:pt x="6754411" y="2405056"/>
                    <a:pt x="6748013" y="2385137"/>
                  </a:cubicBezTo>
                  <a:cubicBezTo>
                    <a:pt x="6741515" y="2365232"/>
                    <a:pt x="6733615" y="2345766"/>
                    <a:pt x="6726339" y="2326017"/>
                  </a:cubicBezTo>
                  <a:cubicBezTo>
                    <a:pt x="6718835" y="2306338"/>
                    <a:pt x="6711303" y="2286617"/>
                    <a:pt x="6703757" y="2266854"/>
                  </a:cubicBezTo>
                  <a:lnTo>
                    <a:pt x="6692305" y="2237237"/>
                  </a:lnTo>
                  <a:cubicBezTo>
                    <a:pt x="6688439" y="2227384"/>
                    <a:pt x="6684773" y="2217417"/>
                    <a:pt x="6680371" y="2207776"/>
                  </a:cubicBezTo>
                  <a:cubicBezTo>
                    <a:pt x="6663225" y="2168986"/>
                    <a:pt x="6646067" y="2130124"/>
                    <a:pt x="6628923" y="2091334"/>
                  </a:cubicBezTo>
                  <a:lnTo>
                    <a:pt x="6615883" y="2062326"/>
                  </a:lnTo>
                  <a:lnTo>
                    <a:pt x="6601799" y="2033870"/>
                  </a:lnTo>
                  <a:cubicBezTo>
                    <a:pt x="6592383" y="2014914"/>
                    <a:pt x="6582983" y="1996000"/>
                    <a:pt x="6573611" y="1977128"/>
                  </a:cubicBezTo>
                  <a:cubicBezTo>
                    <a:pt x="6573923" y="1969101"/>
                    <a:pt x="6590741" y="2005825"/>
                    <a:pt x="6589707" y="1994088"/>
                  </a:cubicBezTo>
                  <a:cubicBezTo>
                    <a:pt x="6580137" y="1967699"/>
                    <a:pt x="6568867" y="1947342"/>
                    <a:pt x="6557231" y="1925837"/>
                  </a:cubicBezTo>
                  <a:cubicBezTo>
                    <a:pt x="6554343" y="1920457"/>
                    <a:pt x="6551411" y="1914992"/>
                    <a:pt x="6548411" y="1909400"/>
                  </a:cubicBezTo>
                  <a:cubicBezTo>
                    <a:pt x="6545255" y="1903879"/>
                    <a:pt x="6542097" y="1898188"/>
                    <a:pt x="6538927" y="1892185"/>
                  </a:cubicBezTo>
                  <a:cubicBezTo>
                    <a:pt x="6532599" y="1880194"/>
                    <a:pt x="6526299" y="1867000"/>
                    <a:pt x="6520083" y="1851696"/>
                  </a:cubicBezTo>
                  <a:cubicBezTo>
                    <a:pt x="6507907" y="1841927"/>
                    <a:pt x="6498563" y="1838671"/>
                    <a:pt x="6466287" y="1782057"/>
                  </a:cubicBezTo>
                  <a:cubicBezTo>
                    <a:pt x="6468155" y="1765153"/>
                    <a:pt x="6484351" y="1807469"/>
                    <a:pt x="6503251" y="1835628"/>
                  </a:cubicBezTo>
                  <a:cubicBezTo>
                    <a:pt x="6502371" y="1817464"/>
                    <a:pt x="6480387" y="1787564"/>
                    <a:pt x="6468311" y="1763370"/>
                  </a:cubicBezTo>
                  <a:cubicBezTo>
                    <a:pt x="6449693" y="1753134"/>
                    <a:pt x="6421167" y="1710294"/>
                    <a:pt x="6388847" y="1657828"/>
                  </a:cubicBezTo>
                  <a:cubicBezTo>
                    <a:pt x="6380607" y="1644818"/>
                    <a:pt x="6372819" y="1630731"/>
                    <a:pt x="6363619" y="1617296"/>
                  </a:cubicBezTo>
                  <a:cubicBezTo>
                    <a:pt x="6354657" y="1603677"/>
                    <a:pt x="6345539" y="1589846"/>
                    <a:pt x="6336465" y="1576085"/>
                  </a:cubicBezTo>
                  <a:cubicBezTo>
                    <a:pt x="6318273" y="1548577"/>
                    <a:pt x="6299983" y="1521580"/>
                    <a:pt x="6282695" y="1497909"/>
                  </a:cubicBezTo>
                  <a:close/>
                  <a:moveTo>
                    <a:pt x="5866189" y="1496350"/>
                  </a:moveTo>
                  <a:cubicBezTo>
                    <a:pt x="5865521" y="1493665"/>
                    <a:pt x="5877533" y="1505671"/>
                    <a:pt x="5879359" y="1512605"/>
                  </a:cubicBezTo>
                  <a:cubicBezTo>
                    <a:pt x="5886551" y="1520151"/>
                    <a:pt x="5882715" y="1510991"/>
                    <a:pt x="5882771" y="1507721"/>
                  </a:cubicBezTo>
                  <a:cubicBezTo>
                    <a:pt x="5909585" y="1548776"/>
                    <a:pt x="5888039" y="1544841"/>
                    <a:pt x="5878143" y="1541117"/>
                  </a:cubicBezTo>
                  <a:cubicBezTo>
                    <a:pt x="5867043" y="1526436"/>
                    <a:pt x="5860431" y="1513115"/>
                    <a:pt x="5855659" y="1500076"/>
                  </a:cubicBezTo>
                  <a:cubicBezTo>
                    <a:pt x="5862951" y="1507975"/>
                    <a:pt x="5863829" y="1514006"/>
                    <a:pt x="5866999" y="1520689"/>
                  </a:cubicBezTo>
                  <a:cubicBezTo>
                    <a:pt x="5872607" y="1511784"/>
                    <a:pt x="5871331" y="1514290"/>
                    <a:pt x="5871927" y="1504663"/>
                  </a:cubicBezTo>
                  <a:cubicBezTo>
                    <a:pt x="5868041" y="1499772"/>
                    <a:pt x="5866411" y="1497245"/>
                    <a:pt x="5866189" y="1496350"/>
                  </a:cubicBezTo>
                  <a:close/>
                  <a:moveTo>
                    <a:pt x="5819857" y="1495998"/>
                  </a:moveTo>
                  <a:cubicBezTo>
                    <a:pt x="5837653" y="1521991"/>
                    <a:pt x="5828989" y="1505299"/>
                    <a:pt x="5849191" y="1527257"/>
                  </a:cubicBezTo>
                  <a:cubicBezTo>
                    <a:pt x="5832515" y="1513029"/>
                    <a:pt x="5842509" y="1539517"/>
                    <a:pt x="5812991" y="1505696"/>
                  </a:cubicBezTo>
                  <a:cubicBezTo>
                    <a:pt x="5809239" y="1493266"/>
                    <a:pt x="5830531" y="1518947"/>
                    <a:pt x="5819857" y="1495998"/>
                  </a:cubicBezTo>
                  <a:close/>
                  <a:moveTo>
                    <a:pt x="645390" y="1491194"/>
                  </a:moveTo>
                  <a:cubicBezTo>
                    <a:pt x="644907" y="1492644"/>
                    <a:pt x="643137" y="1495503"/>
                    <a:pt x="641219" y="1498547"/>
                  </a:cubicBezTo>
                  <a:cubicBezTo>
                    <a:pt x="634423" y="1507890"/>
                    <a:pt x="637311" y="1506531"/>
                    <a:pt x="640737" y="1504550"/>
                  </a:cubicBezTo>
                  <a:cubicBezTo>
                    <a:pt x="631479" y="1512647"/>
                    <a:pt x="585624" y="1565991"/>
                    <a:pt x="613924" y="1545166"/>
                  </a:cubicBezTo>
                  <a:cubicBezTo>
                    <a:pt x="609408" y="1553009"/>
                    <a:pt x="605203" y="1556351"/>
                    <a:pt x="601112" y="1559352"/>
                  </a:cubicBezTo>
                  <a:cubicBezTo>
                    <a:pt x="596978" y="1562084"/>
                    <a:pt x="592858" y="1564802"/>
                    <a:pt x="588809" y="1567478"/>
                  </a:cubicBezTo>
                  <a:cubicBezTo>
                    <a:pt x="606576" y="1540438"/>
                    <a:pt x="624683" y="1510934"/>
                    <a:pt x="641842" y="1492303"/>
                  </a:cubicBezTo>
                  <a:cubicBezTo>
                    <a:pt x="645070" y="1489706"/>
                    <a:pt x="645873" y="1489745"/>
                    <a:pt x="645390" y="1491194"/>
                  </a:cubicBezTo>
                  <a:close/>
                  <a:moveTo>
                    <a:pt x="1857317" y="1489330"/>
                  </a:moveTo>
                  <a:cubicBezTo>
                    <a:pt x="1856680" y="1497428"/>
                    <a:pt x="1839068" y="1513340"/>
                    <a:pt x="1818908" y="1531122"/>
                  </a:cubicBezTo>
                  <a:cubicBezTo>
                    <a:pt x="1799088" y="1549328"/>
                    <a:pt x="1775927" y="1568525"/>
                    <a:pt x="1762110" y="1580573"/>
                  </a:cubicBezTo>
                  <a:cubicBezTo>
                    <a:pt x="1772558" y="1566784"/>
                    <a:pt x="1785993" y="1553844"/>
                    <a:pt x="1801792" y="1539206"/>
                  </a:cubicBezTo>
                  <a:cubicBezTo>
                    <a:pt x="1805756" y="1535553"/>
                    <a:pt x="1809848" y="1531773"/>
                    <a:pt x="1814081" y="1527866"/>
                  </a:cubicBezTo>
                  <a:cubicBezTo>
                    <a:pt x="1818271" y="1523902"/>
                    <a:pt x="1822703" y="1519881"/>
                    <a:pt x="1827474" y="1515945"/>
                  </a:cubicBezTo>
                  <a:cubicBezTo>
                    <a:pt x="1836888" y="1507904"/>
                    <a:pt x="1846840" y="1499155"/>
                    <a:pt x="1857317" y="1489330"/>
                  </a:cubicBezTo>
                  <a:close/>
                  <a:moveTo>
                    <a:pt x="728313" y="1488495"/>
                  </a:moveTo>
                  <a:cubicBezTo>
                    <a:pt x="709569" y="1504832"/>
                    <a:pt x="690089" y="1531858"/>
                    <a:pt x="671968" y="1541754"/>
                  </a:cubicBezTo>
                  <a:cubicBezTo>
                    <a:pt x="668103" y="1551777"/>
                    <a:pt x="660897" y="1579242"/>
                    <a:pt x="644574" y="1593952"/>
                  </a:cubicBezTo>
                  <a:cubicBezTo>
                    <a:pt x="635329" y="1593173"/>
                    <a:pt x="684936" y="1507551"/>
                    <a:pt x="728313" y="1488495"/>
                  </a:cubicBezTo>
                  <a:close/>
                  <a:moveTo>
                    <a:pt x="912569" y="1487645"/>
                  </a:moveTo>
                  <a:cubicBezTo>
                    <a:pt x="881239" y="1509985"/>
                    <a:pt x="895807" y="1466098"/>
                    <a:pt x="844813" y="1531221"/>
                  </a:cubicBezTo>
                  <a:cubicBezTo>
                    <a:pt x="848918" y="1528899"/>
                    <a:pt x="852982" y="1526591"/>
                    <a:pt x="857073" y="1524256"/>
                  </a:cubicBezTo>
                  <a:cubicBezTo>
                    <a:pt x="861221" y="1521580"/>
                    <a:pt x="865327" y="1518791"/>
                    <a:pt x="869942" y="1511500"/>
                  </a:cubicBezTo>
                  <a:cubicBezTo>
                    <a:pt x="866473" y="1513510"/>
                    <a:pt x="868498" y="1507890"/>
                    <a:pt x="876695" y="1502227"/>
                  </a:cubicBezTo>
                  <a:cubicBezTo>
                    <a:pt x="882811" y="1502255"/>
                    <a:pt x="866289" y="1524652"/>
                    <a:pt x="867946" y="1529126"/>
                  </a:cubicBezTo>
                  <a:cubicBezTo>
                    <a:pt x="901342" y="1488976"/>
                    <a:pt x="885727" y="1517573"/>
                    <a:pt x="885656" y="1524553"/>
                  </a:cubicBezTo>
                  <a:cubicBezTo>
                    <a:pt x="894618" y="1512279"/>
                    <a:pt x="903593" y="1499962"/>
                    <a:pt x="912569" y="1487645"/>
                  </a:cubicBezTo>
                  <a:close/>
                  <a:moveTo>
                    <a:pt x="5676843" y="1485111"/>
                  </a:moveTo>
                  <a:cubicBezTo>
                    <a:pt x="5694723" y="1496762"/>
                    <a:pt x="5738043" y="1537860"/>
                    <a:pt x="5755895" y="1576736"/>
                  </a:cubicBezTo>
                  <a:cubicBezTo>
                    <a:pt x="5770845" y="1589223"/>
                    <a:pt x="5784379" y="1602799"/>
                    <a:pt x="5796867" y="1616730"/>
                  </a:cubicBezTo>
                  <a:cubicBezTo>
                    <a:pt x="5803109" y="1623695"/>
                    <a:pt x="5809111" y="1630745"/>
                    <a:pt x="5814903" y="1637796"/>
                  </a:cubicBezTo>
                  <a:cubicBezTo>
                    <a:pt x="5817775" y="1641335"/>
                    <a:pt x="5820623" y="1644860"/>
                    <a:pt x="5823453" y="1648357"/>
                  </a:cubicBezTo>
                  <a:cubicBezTo>
                    <a:pt x="5826087" y="1652009"/>
                    <a:pt x="5828719" y="1655619"/>
                    <a:pt x="5831311" y="1659215"/>
                  </a:cubicBezTo>
                  <a:cubicBezTo>
                    <a:pt x="5851909" y="1688068"/>
                    <a:pt x="5870227" y="1715377"/>
                    <a:pt x="5890289" y="1735975"/>
                  </a:cubicBezTo>
                  <a:cubicBezTo>
                    <a:pt x="5883947" y="1737292"/>
                    <a:pt x="5849899" y="1690998"/>
                    <a:pt x="5839521" y="1685449"/>
                  </a:cubicBezTo>
                  <a:cubicBezTo>
                    <a:pt x="5826157" y="1658578"/>
                    <a:pt x="5785031" y="1600194"/>
                    <a:pt x="5752413" y="1581549"/>
                  </a:cubicBezTo>
                  <a:cubicBezTo>
                    <a:pt x="5748081" y="1570634"/>
                    <a:pt x="5742941" y="1561531"/>
                    <a:pt x="5737293" y="1553391"/>
                  </a:cubicBezTo>
                  <a:cubicBezTo>
                    <a:pt x="5734463" y="1549328"/>
                    <a:pt x="5731517" y="1545505"/>
                    <a:pt x="5728459" y="1541810"/>
                  </a:cubicBezTo>
                  <a:cubicBezTo>
                    <a:pt x="5725315" y="1538214"/>
                    <a:pt x="5721961" y="1534831"/>
                    <a:pt x="5718619" y="1531433"/>
                  </a:cubicBezTo>
                  <a:cubicBezTo>
                    <a:pt x="5705143" y="1517871"/>
                    <a:pt x="5690659" y="1504789"/>
                    <a:pt x="5676843" y="1485111"/>
                  </a:cubicBezTo>
                  <a:close/>
                  <a:moveTo>
                    <a:pt x="873297" y="1482209"/>
                  </a:moveTo>
                  <a:cubicBezTo>
                    <a:pt x="855417" y="1497555"/>
                    <a:pt x="873339" y="1465645"/>
                    <a:pt x="848763" y="1496097"/>
                  </a:cubicBezTo>
                  <a:cubicBezTo>
                    <a:pt x="847290" y="1502779"/>
                    <a:pt x="869262" y="1486145"/>
                    <a:pt x="846781" y="1513694"/>
                  </a:cubicBezTo>
                  <a:cubicBezTo>
                    <a:pt x="825687" y="1531405"/>
                    <a:pt x="804522" y="1544642"/>
                    <a:pt x="783328" y="1579171"/>
                  </a:cubicBezTo>
                  <a:cubicBezTo>
                    <a:pt x="796027" y="1569020"/>
                    <a:pt x="789090" y="1583984"/>
                    <a:pt x="801181" y="1568044"/>
                  </a:cubicBezTo>
                  <a:cubicBezTo>
                    <a:pt x="803658" y="1560200"/>
                    <a:pt x="806985" y="1554679"/>
                    <a:pt x="811289" y="1549951"/>
                  </a:cubicBezTo>
                  <a:cubicBezTo>
                    <a:pt x="815720" y="1545321"/>
                    <a:pt x="820986" y="1541400"/>
                    <a:pt x="827074" y="1536501"/>
                  </a:cubicBezTo>
                  <a:cubicBezTo>
                    <a:pt x="839249" y="1526705"/>
                    <a:pt x="854624" y="1513114"/>
                    <a:pt x="873297" y="1482209"/>
                  </a:cubicBezTo>
                  <a:close/>
                  <a:moveTo>
                    <a:pt x="1707010" y="1480411"/>
                  </a:moveTo>
                  <a:cubicBezTo>
                    <a:pt x="1708143" y="1487815"/>
                    <a:pt x="1660688" y="1525303"/>
                    <a:pt x="1656880" y="1536190"/>
                  </a:cubicBezTo>
                  <a:cubicBezTo>
                    <a:pt x="1645809" y="1540494"/>
                    <a:pt x="1653340" y="1528984"/>
                    <a:pt x="1639877" y="1541301"/>
                  </a:cubicBezTo>
                  <a:cubicBezTo>
                    <a:pt x="1648046" y="1528177"/>
                    <a:pt x="1670669" y="1509801"/>
                    <a:pt x="1682674" y="1491411"/>
                  </a:cubicBezTo>
                  <a:cubicBezTo>
                    <a:pt x="1690390" y="1489797"/>
                    <a:pt x="1697978" y="1488268"/>
                    <a:pt x="1707010" y="1480411"/>
                  </a:cubicBezTo>
                  <a:close/>
                  <a:moveTo>
                    <a:pt x="6087767" y="1478359"/>
                  </a:moveTo>
                  <a:cubicBezTo>
                    <a:pt x="6106723" y="1509391"/>
                    <a:pt x="6139327" y="1545520"/>
                    <a:pt x="6148671" y="1572900"/>
                  </a:cubicBezTo>
                  <a:cubicBezTo>
                    <a:pt x="6128227" y="1538172"/>
                    <a:pt x="6120697" y="1541230"/>
                    <a:pt x="6097181" y="1511925"/>
                  </a:cubicBezTo>
                  <a:cubicBezTo>
                    <a:pt x="6085347" y="1492034"/>
                    <a:pt x="6080859" y="1476150"/>
                    <a:pt x="6087767" y="1478359"/>
                  </a:cubicBezTo>
                  <a:close/>
                  <a:moveTo>
                    <a:pt x="690805" y="1473502"/>
                  </a:moveTo>
                  <a:cubicBezTo>
                    <a:pt x="694929" y="1474569"/>
                    <a:pt x="673012" y="1512658"/>
                    <a:pt x="655673" y="1529381"/>
                  </a:cubicBezTo>
                  <a:cubicBezTo>
                    <a:pt x="649713" y="1529027"/>
                    <a:pt x="666956" y="1511586"/>
                    <a:pt x="675677" y="1499212"/>
                  </a:cubicBezTo>
                  <a:cubicBezTo>
                    <a:pt x="661166" y="1511727"/>
                    <a:pt x="646853" y="1520788"/>
                    <a:pt x="631818" y="1539150"/>
                  </a:cubicBezTo>
                  <a:cubicBezTo>
                    <a:pt x="617760" y="1544628"/>
                    <a:pt x="651893" y="1513780"/>
                    <a:pt x="658476" y="1498858"/>
                  </a:cubicBezTo>
                  <a:cubicBezTo>
                    <a:pt x="665399" y="1489415"/>
                    <a:pt x="662383" y="1490902"/>
                    <a:pt x="659141" y="1492615"/>
                  </a:cubicBezTo>
                  <a:cubicBezTo>
                    <a:pt x="687512" y="1459813"/>
                    <a:pt x="675988" y="1486287"/>
                    <a:pt x="651227" y="1515026"/>
                  </a:cubicBezTo>
                  <a:cubicBezTo>
                    <a:pt x="656395" y="1515790"/>
                    <a:pt x="691221" y="1477708"/>
                    <a:pt x="676866" y="1486938"/>
                  </a:cubicBezTo>
                  <a:cubicBezTo>
                    <a:pt x="685162" y="1476904"/>
                    <a:pt x="689430" y="1473146"/>
                    <a:pt x="690805" y="1473502"/>
                  </a:cubicBezTo>
                  <a:close/>
                  <a:moveTo>
                    <a:pt x="6150171" y="1470883"/>
                  </a:moveTo>
                  <a:cubicBezTo>
                    <a:pt x="6168505" y="1492799"/>
                    <a:pt x="6186611" y="1515068"/>
                    <a:pt x="6204195" y="1537125"/>
                  </a:cubicBezTo>
                  <a:cubicBezTo>
                    <a:pt x="6221283" y="1559550"/>
                    <a:pt x="6237237" y="1582258"/>
                    <a:pt x="6252811" y="1603904"/>
                  </a:cubicBezTo>
                  <a:cubicBezTo>
                    <a:pt x="6268213" y="1625663"/>
                    <a:pt x="6283007" y="1646545"/>
                    <a:pt x="6296825" y="1666068"/>
                  </a:cubicBezTo>
                  <a:cubicBezTo>
                    <a:pt x="6310459" y="1685732"/>
                    <a:pt x="6322111" y="1704717"/>
                    <a:pt x="6333223" y="1721352"/>
                  </a:cubicBezTo>
                  <a:cubicBezTo>
                    <a:pt x="6338093" y="1738623"/>
                    <a:pt x="6335913" y="1741214"/>
                    <a:pt x="6323865" y="1723206"/>
                  </a:cubicBezTo>
                  <a:cubicBezTo>
                    <a:pt x="6321543" y="1715490"/>
                    <a:pt x="6325183" y="1720275"/>
                    <a:pt x="6329175" y="1725684"/>
                  </a:cubicBezTo>
                  <a:cubicBezTo>
                    <a:pt x="6325435" y="1717147"/>
                    <a:pt x="6319223" y="1707322"/>
                    <a:pt x="6311789" y="1696661"/>
                  </a:cubicBezTo>
                  <a:cubicBezTo>
                    <a:pt x="6304399" y="1685973"/>
                    <a:pt x="6295777" y="1674477"/>
                    <a:pt x="6286475" y="1663095"/>
                  </a:cubicBezTo>
                  <a:cubicBezTo>
                    <a:pt x="6268243" y="1640061"/>
                    <a:pt x="6250007" y="1615626"/>
                    <a:pt x="6241755" y="1592776"/>
                  </a:cubicBezTo>
                  <a:cubicBezTo>
                    <a:pt x="6231675" y="1591205"/>
                    <a:pt x="6208739" y="1541853"/>
                    <a:pt x="6209589" y="1560583"/>
                  </a:cubicBezTo>
                  <a:cubicBezTo>
                    <a:pt x="6198347" y="1544005"/>
                    <a:pt x="6210467" y="1555302"/>
                    <a:pt x="6204507" y="1539885"/>
                  </a:cubicBezTo>
                  <a:cubicBezTo>
                    <a:pt x="6167867" y="1510538"/>
                    <a:pt x="6198121" y="1529565"/>
                    <a:pt x="6146519" y="1475598"/>
                  </a:cubicBezTo>
                  <a:cubicBezTo>
                    <a:pt x="6172893" y="1517899"/>
                    <a:pt x="6159599" y="1517687"/>
                    <a:pt x="6131753" y="1476192"/>
                  </a:cubicBezTo>
                  <a:cubicBezTo>
                    <a:pt x="6157759" y="1507494"/>
                    <a:pt x="6135505" y="1467033"/>
                    <a:pt x="6150171" y="1470883"/>
                  </a:cubicBezTo>
                  <a:close/>
                  <a:moveTo>
                    <a:pt x="5915983" y="1470771"/>
                  </a:moveTo>
                  <a:cubicBezTo>
                    <a:pt x="5922425" y="1463890"/>
                    <a:pt x="5926643" y="1504366"/>
                    <a:pt x="5946549" y="1520590"/>
                  </a:cubicBezTo>
                  <a:cubicBezTo>
                    <a:pt x="5948263" y="1526606"/>
                    <a:pt x="5938903" y="1515705"/>
                    <a:pt x="5933567" y="1510963"/>
                  </a:cubicBezTo>
                  <a:cubicBezTo>
                    <a:pt x="5940871" y="1528376"/>
                    <a:pt x="5949847" y="1535879"/>
                    <a:pt x="5958907" y="1543482"/>
                  </a:cubicBezTo>
                  <a:cubicBezTo>
                    <a:pt x="5967883" y="1551141"/>
                    <a:pt x="5977439" y="1558474"/>
                    <a:pt x="5986317" y="1574811"/>
                  </a:cubicBezTo>
                  <a:cubicBezTo>
                    <a:pt x="5995207" y="1610997"/>
                    <a:pt x="5950967" y="1533416"/>
                    <a:pt x="5922581" y="1507735"/>
                  </a:cubicBezTo>
                  <a:cubicBezTo>
                    <a:pt x="5935975" y="1512237"/>
                    <a:pt x="5927649" y="1499368"/>
                    <a:pt x="5915983" y="1470771"/>
                  </a:cubicBezTo>
                  <a:close/>
                  <a:moveTo>
                    <a:pt x="6280255" y="1464721"/>
                  </a:moveTo>
                  <a:cubicBezTo>
                    <a:pt x="6281857" y="1465790"/>
                    <a:pt x="6287107" y="1472468"/>
                    <a:pt x="6293965" y="1481614"/>
                  </a:cubicBezTo>
                  <a:cubicBezTo>
                    <a:pt x="6307187" y="1500273"/>
                    <a:pt x="6326725" y="1528828"/>
                    <a:pt x="6337823" y="1540975"/>
                  </a:cubicBezTo>
                  <a:cubicBezTo>
                    <a:pt x="6322959" y="1525275"/>
                    <a:pt x="6324035" y="1538837"/>
                    <a:pt x="6299247" y="1505044"/>
                  </a:cubicBezTo>
                  <a:cubicBezTo>
                    <a:pt x="6305701" y="1507182"/>
                    <a:pt x="6299331" y="1497640"/>
                    <a:pt x="6293937" y="1483893"/>
                  </a:cubicBezTo>
                  <a:cubicBezTo>
                    <a:pt x="6287311" y="1474507"/>
                    <a:pt x="6287595" y="1477905"/>
                    <a:pt x="6288415" y="1481487"/>
                  </a:cubicBezTo>
                  <a:cubicBezTo>
                    <a:pt x="6280693" y="1468194"/>
                    <a:pt x="6278651" y="1463653"/>
                    <a:pt x="6280255" y="1464721"/>
                  </a:cubicBezTo>
                  <a:close/>
                  <a:moveTo>
                    <a:pt x="1629464" y="1461414"/>
                  </a:moveTo>
                  <a:cubicBezTo>
                    <a:pt x="1626787" y="1461846"/>
                    <a:pt x="1622659" y="1463200"/>
                    <a:pt x="1616433" y="1465886"/>
                  </a:cubicBezTo>
                  <a:cubicBezTo>
                    <a:pt x="1610955" y="1468590"/>
                    <a:pt x="1589280" y="1490944"/>
                    <a:pt x="1569389" y="1512349"/>
                  </a:cubicBezTo>
                  <a:cubicBezTo>
                    <a:pt x="1549513" y="1533797"/>
                    <a:pt x="1531561" y="1554439"/>
                    <a:pt x="1534067" y="1554722"/>
                  </a:cubicBezTo>
                  <a:cubicBezTo>
                    <a:pt x="1550943" y="1536912"/>
                    <a:pt x="1567747" y="1519725"/>
                    <a:pt x="1584084" y="1505058"/>
                  </a:cubicBezTo>
                  <a:cubicBezTo>
                    <a:pt x="1592253" y="1497725"/>
                    <a:pt x="1600309" y="1491029"/>
                    <a:pt x="1608180" y="1485210"/>
                  </a:cubicBezTo>
                  <a:cubicBezTo>
                    <a:pt x="1615966" y="1479292"/>
                    <a:pt x="1624234" y="1474960"/>
                    <a:pt x="1631879" y="1471322"/>
                  </a:cubicBezTo>
                  <a:cubicBezTo>
                    <a:pt x="1632474" y="1467118"/>
                    <a:pt x="1637496" y="1460117"/>
                    <a:pt x="1629464" y="1461414"/>
                  </a:cubicBezTo>
                  <a:close/>
                  <a:moveTo>
                    <a:pt x="1071724" y="1458567"/>
                  </a:moveTo>
                  <a:cubicBezTo>
                    <a:pt x="1070588" y="1456283"/>
                    <a:pt x="1064553" y="1458361"/>
                    <a:pt x="1058685" y="1460279"/>
                  </a:cubicBezTo>
                  <a:cubicBezTo>
                    <a:pt x="1043919" y="1470784"/>
                    <a:pt x="1027581" y="1491453"/>
                    <a:pt x="1012490" y="1504067"/>
                  </a:cubicBezTo>
                  <a:cubicBezTo>
                    <a:pt x="1038596" y="1474253"/>
                    <a:pt x="999862" y="1503076"/>
                    <a:pt x="1034150" y="1472299"/>
                  </a:cubicBezTo>
                  <a:cubicBezTo>
                    <a:pt x="1021126" y="1481954"/>
                    <a:pt x="1011796" y="1491000"/>
                    <a:pt x="1005680" y="1498532"/>
                  </a:cubicBezTo>
                  <a:cubicBezTo>
                    <a:pt x="999664" y="1506163"/>
                    <a:pt x="997129" y="1512491"/>
                    <a:pt x="997002" y="1516228"/>
                  </a:cubicBezTo>
                  <a:cubicBezTo>
                    <a:pt x="996917" y="1520008"/>
                    <a:pt x="999451" y="1521382"/>
                    <a:pt x="1004052" y="1519513"/>
                  </a:cubicBezTo>
                  <a:cubicBezTo>
                    <a:pt x="1008710" y="1517687"/>
                    <a:pt x="1015180" y="1512420"/>
                    <a:pt x="1023957" y="1503728"/>
                  </a:cubicBezTo>
                  <a:cubicBezTo>
                    <a:pt x="996408" y="1514586"/>
                    <a:pt x="1052413" y="1476900"/>
                    <a:pt x="1063102" y="1468745"/>
                  </a:cubicBezTo>
                  <a:cubicBezTo>
                    <a:pt x="1059081" y="1474776"/>
                    <a:pt x="1049553" y="1485776"/>
                    <a:pt x="1055372" y="1483016"/>
                  </a:cubicBezTo>
                  <a:cubicBezTo>
                    <a:pt x="1069098" y="1467492"/>
                    <a:pt x="1072860" y="1460849"/>
                    <a:pt x="1071724" y="1458567"/>
                  </a:cubicBezTo>
                  <a:close/>
                  <a:moveTo>
                    <a:pt x="5676955" y="1457086"/>
                  </a:moveTo>
                  <a:lnTo>
                    <a:pt x="5696237" y="1483654"/>
                  </a:lnTo>
                  <a:cubicBezTo>
                    <a:pt x="5710267" y="1489741"/>
                    <a:pt x="5715943" y="1496763"/>
                    <a:pt x="5732775" y="1502879"/>
                  </a:cubicBezTo>
                  <a:cubicBezTo>
                    <a:pt x="5738339" y="1514828"/>
                    <a:pt x="5729307" y="1506503"/>
                    <a:pt x="5731587" y="1513865"/>
                  </a:cubicBezTo>
                  <a:cubicBezTo>
                    <a:pt x="5744667" y="1518622"/>
                    <a:pt x="5740691" y="1523251"/>
                    <a:pt x="5755499" y="1542391"/>
                  </a:cubicBezTo>
                  <a:cubicBezTo>
                    <a:pt x="5775659" y="1561065"/>
                    <a:pt x="5744725" y="1521566"/>
                    <a:pt x="5747825" y="1517503"/>
                  </a:cubicBezTo>
                  <a:cubicBezTo>
                    <a:pt x="5775559" y="1558318"/>
                    <a:pt x="5777979" y="1562240"/>
                    <a:pt x="5814421" y="1609326"/>
                  </a:cubicBezTo>
                  <a:cubicBezTo>
                    <a:pt x="5813627" y="1597194"/>
                    <a:pt x="5826283" y="1609199"/>
                    <a:pt x="5808871" y="1573622"/>
                  </a:cubicBezTo>
                  <a:cubicBezTo>
                    <a:pt x="5813713" y="1578790"/>
                    <a:pt x="5818469" y="1583858"/>
                    <a:pt x="5823255" y="1588968"/>
                  </a:cubicBezTo>
                  <a:cubicBezTo>
                    <a:pt x="5811871" y="1565312"/>
                    <a:pt x="5794939" y="1560753"/>
                    <a:pt x="5807187" y="1584580"/>
                  </a:cubicBezTo>
                  <a:cubicBezTo>
                    <a:pt x="5781575" y="1553491"/>
                    <a:pt x="5796851" y="1564066"/>
                    <a:pt x="5799811" y="1559734"/>
                  </a:cubicBezTo>
                  <a:cubicBezTo>
                    <a:pt x="5787097" y="1544303"/>
                    <a:pt x="5756999" y="1495347"/>
                    <a:pt x="5752483" y="1501746"/>
                  </a:cubicBezTo>
                  <a:cubicBezTo>
                    <a:pt x="5736487" y="1486867"/>
                    <a:pt x="5741567" y="1476745"/>
                    <a:pt x="5734263" y="1463734"/>
                  </a:cubicBezTo>
                  <a:cubicBezTo>
                    <a:pt x="5746933" y="1483696"/>
                    <a:pt x="5768325" y="1504903"/>
                    <a:pt x="5779847" y="1525714"/>
                  </a:cubicBezTo>
                  <a:cubicBezTo>
                    <a:pt x="5811929" y="1559536"/>
                    <a:pt x="5784719" y="1521212"/>
                    <a:pt x="5793907" y="1523662"/>
                  </a:cubicBezTo>
                  <a:cubicBezTo>
                    <a:pt x="5810003" y="1541400"/>
                    <a:pt x="5814223" y="1555997"/>
                    <a:pt x="5817747" y="1570338"/>
                  </a:cubicBezTo>
                  <a:cubicBezTo>
                    <a:pt x="5833009" y="1584764"/>
                    <a:pt x="5811547" y="1542760"/>
                    <a:pt x="5811803" y="1534195"/>
                  </a:cubicBezTo>
                  <a:cubicBezTo>
                    <a:pt x="5797857" y="1517036"/>
                    <a:pt x="5771821" y="1496324"/>
                    <a:pt x="5765875" y="1482294"/>
                  </a:cubicBezTo>
                  <a:cubicBezTo>
                    <a:pt x="5771581" y="1475485"/>
                    <a:pt x="5801579" y="1513695"/>
                    <a:pt x="5779083" y="1462729"/>
                  </a:cubicBezTo>
                  <a:cubicBezTo>
                    <a:pt x="5796199" y="1481657"/>
                    <a:pt x="5804963" y="1520434"/>
                    <a:pt x="5786219" y="1498547"/>
                  </a:cubicBezTo>
                  <a:cubicBezTo>
                    <a:pt x="5788371" y="1504734"/>
                    <a:pt x="5838757" y="1556605"/>
                    <a:pt x="5824147" y="1526125"/>
                  </a:cubicBezTo>
                  <a:cubicBezTo>
                    <a:pt x="5835643" y="1532397"/>
                    <a:pt x="5825449" y="1555742"/>
                    <a:pt x="5869831" y="1596189"/>
                  </a:cubicBezTo>
                  <a:cubicBezTo>
                    <a:pt x="5853651" y="1589238"/>
                    <a:pt x="5869817" y="1611238"/>
                    <a:pt x="5876273" y="1638844"/>
                  </a:cubicBezTo>
                  <a:cubicBezTo>
                    <a:pt x="5888039" y="1645498"/>
                    <a:pt x="5867397" y="1596967"/>
                    <a:pt x="5875169" y="1597661"/>
                  </a:cubicBezTo>
                  <a:cubicBezTo>
                    <a:pt x="5872747" y="1587256"/>
                    <a:pt x="5878849" y="1596557"/>
                    <a:pt x="5882559" y="1605674"/>
                  </a:cubicBezTo>
                  <a:cubicBezTo>
                    <a:pt x="5886239" y="1614834"/>
                    <a:pt x="5888039" y="1623342"/>
                    <a:pt x="5878679" y="1610289"/>
                  </a:cubicBezTo>
                  <a:cubicBezTo>
                    <a:pt x="5908197" y="1661623"/>
                    <a:pt x="5917923" y="1667838"/>
                    <a:pt x="5950697" y="1703783"/>
                  </a:cubicBezTo>
                  <a:cubicBezTo>
                    <a:pt x="5935663" y="1646857"/>
                    <a:pt x="5971947" y="1750756"/>
                    <a:pt x="5980031" y="1725585"/>
                  </a:cubicBezTo>
                  <a:cubicBezTo>
                    <a:pt x="5990677" y="1740974"/>
                    <a:pt x="5976633" y="1729606"/>
                    <a:pt x="5989135" y="1746849"/>
                  </a:cubicBezTo>
                  <a:cubicBezTo>
                    <a:pt x="5976137" y="1745999"/>
                    <a:pt x="5961611" y="1724707"/>
                    <a:pt x="5937771" y="1711031"/>
                  </a:cubicBezTo>
                  <a:cubicBezTo>
                    <a:pt x="5940335" y="1717685"/>
                    <a:pt x="5946123" y="1725344"/>
                    <a:pt x="5947681" y="1731715"/>
                  </a:cubicBezTo>
                  <a:cubicBezTo>
                    <a:pt x="5955255" y="1738864"/>
                    <a:pt x="5959305" y="1740379"/>
                    <a:pt x="5956813" y="1729011"/>
                  </a:cubicBezTo>
                  <a:cubicBezTo>
                    <a:pt x="5975627" y="1762167"/>
                    <a:pt x="5955427" y="1743833"/>
                    <a:pt x="5970971" y="1775701"/>
                  </a:cubicBezTo>
                  <a:cubicBezTo>
                    <a:pt x="5988611" y="1794389"/>
                    <a:pt x="5976307" y="1775460"/>
                    <a:pt x="5972315" y="1758429"/>
                  </a:cubicBezTo>
                  <a:cubicBezTo>
                    <a:pt x="6019459" y="1830716"/>
                    <a:pt x="6019869" y="1807470"/>
                    <a:pt x="6050023" y="1835289"/>
                  </a:cubicBezTo>
                  <a:cubicBezTo>
                    <a:pt x="6030643" y="1826780"/>
                    <a:pt x="6092509" y="1941453"/>
                    <a:pt x="6086591" y="1917457"/>
                  </a:cubicBezTo>
                  <a:cubicBezTo>
                    <a:pt x="6103183" y="1946351"/>
                    <a:pt x="6116647" y="1993806"/>
                    <a:pt x="6106511" y="1992475"/>
                  </a:cubicBezTo>
                  <a:cubicBezTo>
                    <a:pt x="6089863" y="1968663"/>
                    <a:pt x="6086307" y="1951604"/>
                    <a:pt x="6069051" y="1927905"/>
                  </a:cubicBezTo>
                  <a:cubicBezTo>
                    <a:pt x="6079839" y="1951703"/>
                    <a:pt x="6086803" y="1974312"/>
                    <a:pt x="6092509" y="1989276"/>
                  </a:cubicBezTo>
                  <a:cubicBezTo>
                    <a:pt x="6097775" y="2004495"/>
                    <a:pt x="6101823" y="2012140"/>
                    <a:pt x="6107813" y="2005471"/>
                  </a:cubicBezTo>
                  <a:cubicBezTo>
                    <a:pt x="6134443" y="2069462"/>
                    <a:pt x="6142683" y="2067055"/>
                    <a:pt x="6165927" y="2119790"/>
                  </a:cubicBezTo>
                  <a:cubicBezTo>
                    <a:pt x="6172271" y="2129700"/>
                    <a:pt x="6170671" y="2116010"/>
                    <a:pt x="6164867" y="2107091"/>
                  </a:cubicBezTo>
                  <a:cubicBezTo>
                    <a:pt x="6166891" y="2101627"/>
                    <a:pt x="6197059" y="2165801"/>
                    <a:pt x="6192247" y="2178189"/>
                  </a:cubicBezTo>
                  <a:cubicBezTo>
                    <a:pt x="6201775" y="2180808"/>
                    <a:pt x="6200075" y="2186145"/>
                    <a:pt x="6217303" y="2210835"/>
                  </a:cubicBezTo>
                  <a:cubicBezTo>
                    <a:pt x="6214855" y="2211260"/>
                    <a:pt x="6212435" y="2211798"/>
                    <a:pt x="6213057" y="2221113"/>
                  </a:cubicBezTo>
                  <a:cubicBezTo>
                    <a:pt x="6201107" y="2199906"/>
                    <a:pt x="6189117" y="2178627"/>
                    <a:pt x="6177211" y="2157505"/>
                  </a:cubicBezTo>
                  <a:cubicBezTo>
                    <a:pt x="6179619" y="2156981"/>
                    <a:pt x="6182025" y="2156372"/>
                    <a:pt x="6181359" y="2147057"/>
                  </a:cubicBezTo>
                  <a:cubicBezTo>
                    <a:pt x="6176503" y="2138789"/>
                    <a:pt x="6171691" y="2130592"/>
                    <a:pt x="6166933" y="2122480"/>
                  </a:cubicBezTo>
                  <a:cubicBezTo>
                    <a:pt x="6162147" y="2114382"/>
                    <a:pt x="6156867" y="2106653"/>
                    <a:pt x="6151955" y="2098809"/>
                  </a:cubicBezTo>
                  <a:cubicBezTo>
                    <a:pt x="6142087" y="2083166"/>
                    <a:pt x="6132361" y="2067777"/>
                    <a:pt x="6122777" y="2052601"/>
                  </a:cubicBezTo>
                  <a:cubicBezTo>
                    <a:pt x="6103735" y="2022177"/>
                    <a:pt x="6086139" y="1992065"/>
                    <a:pt x="6066955" y="1963481"/>
                  </a:cubicBezTo>
                  <a:cubicBezTo>
                    <a:pt x="6048325" y="1934558"/>
                    <a:pt x="6030443" y="1905720"/>
                    <a:pt x="6013143" y="1876443"/>
                  </a:cubicBezTo>
                  <a:cubicBezTo>
                    <a:pt x="5995051" y="1847704"/>
                    <a:pt x="5976775" y="1819022"/>
                    <a:pt x="5959247" y="1789108"/>
                  </a:cubicBezTo>
                  <a:cubicBezTo>
                    <a:pt x="5950329" y="1779651"/>
                    <a:pt x="5963355" y="1800476"/>
                    <a:pt x="5962929" y="1808093"/>
                  </a:cubicBezTo>
                  <a:cubicBezTo>
                    <a:pt x="5951363" y="1791387"/>
                    <a:pt x="5940191" y="1775248"/>
                    <a:pt x="5929319" y="1759548"/>
                  </a:cubicBezTo>
                  <a:cubicBezTo>
                    <a:pt x="5918221" y="1744003"/>
                    <a:pt x="5906471" y="1729606"/>
                    <a:pt x="5895343" y="1715151"/>
                  </a:cubicBezTo>
                  <a:cubicBezTo>
                    <a:pt x="5884031" y="1700838"/>
                    <a:pt x="5872947" y="1686794"/>
                    <a:pt x="5861947" y="1672864"/>
                  </a:cubicBezTo>
                  <a:cubicBezTo>
                    <a:pt x="5856411" y="1665927"/>
                    <a:pt x="5850889" y="1659032"/>
                    <a:pt x="5845383" y="1652152"/>
                  </a:cubicBezTo>
                  <a:cubicBezTo>
                    <a:pt x="5839875" y="1645271"/>
                    <a:pt x="5834411" y="1638363"/>
                    <a:pt x="5828463" y="1631865"/>
                  </a:cubicBezTo>
                  <a:cubicBezTo>
                    <a:pt x="5805007" y="1605603"/>
                    <a:pt x="5781477" y="1579271"/>
                    <a:pt x="5756915" y="1551778"/>
                  </a:cubicBezTo>
                  <a:cubicBezTo>
                    <a:pt x="5750743" y="1544954"/>
                    <a:pt x="5744499" y="1538045"/>
                    <a:pt x="5738171" y="1531052"/>
                  </a:cubicBezTo>
                  <a:cubicBezTo>
                    <a:pt x="5731543" y="1524341"/>
                    <a:pt x="5724835" y="1517532"/>
                    <a:pt x="5718023" y="1510637"/>
                  </a:cubicBezTo>
                  <a:cubicBezTo>
                    <a:pt x="5704391" y="1496848"/>
                    <a:pt x="5690375" y="1482663"/>
                    <a:pt x="5675823" y="1467939"/>
                  </a:cubicBezTo>
                  <a:cubicBezTo>
                    <a:pt x="5673083" y="1462028"/>
                    <a:pt x="5673939" y="1461112"/>
                    <a:pt x="5675201" y="1460759"/>
                  </a:cubicBezTo>
                  <a:close/>
                  <a:moveTo>
                    <a:pt x="5676777" y="1456843"/>
                  </a:moveTo>
                  <a:lnTo>
                    <a:pt x="5677011" y="1456967"/>
                  </a:lnTo>
                  <a:lnTo>
                    <a:pt x="5676955" y="1457086"/>
                  </a:lnTo>
                  <a:close/>
                  <a:moveTo>
                    <a:pt x="1766711" y="1455877"/>
                  </a:moveTo>
                  <a:cubicBezTo>
                    <a:pt x="1751124" y="1473488"/>
                    <a:pt x="1732494" y="1492402"/>
                    <a:pt x="1712291" y="1511883"/>
                  </a:cubicBezTo>
                  <a:cubicBezTo>
                    <a:pt x="1702183" y="1521623"/>
                    <a:pt x="1691693" y="1531490"/>
                    <a:pt x="1680990" y="1541414"/>
                  </a:cubicBezTo>
                  <a:cubicBezTo>
                    <a:pt x="1675554" y="1546284"/>
                    <a:pt x="1670344" y="1551480"/>
                    <a:pt x="1665191" y="1556761"/>
                  </a:cubicBezTo>
                  <a:lnTo>
                    <a:pt x="1649547" y="1572447"/>
                  </a:lnTo>
                  <a:cubicBezTo>
                    <a:pt x="1628608" y="1593272"/>
                    <a:pt x="1607698" y="1614069"/>
                    <a:pt x="1587977" y="1633676"/>
                  </a:cubicBezTo>
                  <a:cubicBezTo>
                    <a:pt x="1582980" y="1638504"/>
                    <a:pt x="1578351" y="1643544"/>
                    <a:pt x="1573905" y="1648598"/>
                  </a:cubicBezTo>
                  <a:cubicBezTo>
                    <a:pt x="1569432" y="1653610"/>
                    <a:pt x="1565057" y="1658536"/>
                    <a:pt x="1560782" y="1663336"/>
                  </a:cubicBezTo>
                  <a:cubicBezTo>
                    <a:pt x="1552273" y="1672977"/>
                    <a:pt x="1544260" y="1682235"/>
                    <a:pt x="1536941" y="1690970"/>
                  </a:cubicBezTo>
                  <a:cubicBezTo>
                    <a:pt x="1545393" y="1680183"/>
                    <a:pt x="1554283" y="1669126"/>
                    <a:pt x="1563486" y="1657913"/>
                  </a:cubicBezTo>
                  <a:cubicBezTo>
                    <a:pt x="1568115" y="1652321"/>
                    <a:pt x="1572787" y="1646673"/>
                    <a:pt x="1577487" y="1640982"/>
                  </a:cubicBezTo>
                  <a:cubicBezTo>
                    <a:pt x="1582244" y="1635333"/>
                    <a:pt x="1587454" y="1630052"/>
                    <a:pt x="1592479" y="1624559"/>
                  </a:cubicBezTo>
                  <a:cubicBezTo>
                    <a:pt x="1612823" y="1602771"/>
                    <a:pt x="1633833" y="1580870"/>
                    <a:pt x="1654374" y="1559819"/>
                  </a:cubicBezTo>
                  <a:cubicBezTo>
                    <a:pt x="1659513" y="1554566"/>
                    <a:pt x="1664624" y="1549357"/>
                    <a:pt x="1669664" y="1544203"/>
                  </a:cubicBezTo>
                  <a:cubicBezTo>
                    <a:pt x="1674959" y="1539319"/>
                    <a:pt x="1680183" y="1534492"/>
                    <a:pt x="1685336" y="1529735"/>
                  </a:cubicBezTo>
                  <a:cubicBezTo>
                    <a:pt x="1695699" y="1520278"/>
                    <a:pt x="1705737" y="1511104"/>
                    <a:pt x="1715335" y="1502341"/>
                  </a:cubicBezTo>
                  <a:cubicBezTo>
                    <a:pt x="1734631" y="1484899"/>
                    <a:pt x="1752115" y="1469086"/>
                    <a:pt x="1766711" y="1455877"/>
                  </a:cubicBezTo>
                  <a:close/>
                  <a:moveTo>
                    <a:pt x="6047773" y="1444486"/>
                  </a:moveTo>
                  <a:cubicBezTo>
                    <a:pt x="6050411" y="1446516"/>
                    <a:pt x="6053837" y="1450221"/>
                    <a:pt x="6057201" y="1454022"/>
                  </a:cubicBezTo>
                  <a:cubicBezTo>
                    <a:pt x="6063727" y="1461809"/>
                    <a:pt x="6069815" y="1470133"/>
                    <a:pt x="6069391" y="1465744"/>
                  </a:cubicBezTo>
                  <a:cubicBezTo>
                    <a:pt x="6079201" y="1468675"/>
                    <a:pt x="6070509" y="1477056"/>
                    <a:pt x="6084411" y="1501406"/>
                  </a:cubicBezTo>
                  <a:cubicBezTo>
                    <a:pt x="6076993" y="1492700"/>
                    <a:pt x="6069645" y="1484050"/>
                    <a:pt x="6062255" y="1475371"/>
                  </a:cubicBezTo>
                  <a:cubicBezTo>
                    <a:pt x="6060627" y="1469100"/>
                    <a:pt x="6069815" y="1480737"/>
                    <a:pt x="6075095" y="1485904"/>
                  </a:cubicBezTo>
                  <a:cubicBezTo>
                    <a:pt x="6070197" y="1474267"/>
                    <a:pt x="6055347" y="1458425"/>
                    <a:pt x="6043071" y="1445004"/>
                  </a:cubicBezTo>
                  <a:cubicBezTo>
                    <a:pt x="6043285" y="1442102"/>
                    <a:pt x="6045135" y="1442456"/>
                    <a:pt x="6047773" y="1444486"/>
                  </a:cubicBezTo>
                  <a:close/>
                  <a:moveTo>
                    <a:pt x="1704477" y="1442753"/>
                  </a:moveTo>
                  <a:cubicBezTo>
                    <a:pt x="1689697" y="1443588"/>
                    <a:pt x="1664624" y="1471421"/>
                    <a:pt x="1643955" y="1491949"/>
                  </a:cubicBezTo>
                  <a:cubicBezTo>
                    <a:pt x="1659400" y="1482251"/>
                    <a:pt x="1708922" y="1444792"/>
                    <a:pt x="1704477" y="1442753"/>
                  </a:cubicBezTo>
                  <a:close/>
                  <a:moveTo>
                    <a:pt x="6155043" y="1436071"/>
                  </a:moveTo>
                  <a:cubicBezTo>
                    <a:pt x="6157775" y="1435674"/>
                    <a:pt x="6187377" y="1466664"/>
                    <a:pt x="6196807" y="1494511"/>
                  </a:cubicBezTo>
                  <a:cubicBezTo>
                    <a:pt x="6202651" y="1497031"/>
                    <a:pt x="6208287" y="1499226"/>
                    <a:pt x="6213667" y="1501010"/>
                  </a:cubicBezTo>
                  <a:cubicBezTo>
                    <a:pt x="6233839" y="1528149"/>
                    <a:pt x="6204819" y="1502567"/>
                    <a:pt x="6215719" y="1526096"/>
                  </a:cubicBezTo>
                  <a:cubicBezTo>
                    <a:pt x="6193491" y="1506772"/>
                    <a:pt x="6175343" y="1458906"/>
                    <a:pt x="6168647" y="1465645"/>
                  </a:cubicBezTo>
                  <a:cubicBezTo>
                    <a:pt x="6158595" y="1452621"/>
                    <a:pt x="6157067" y="1442979"/>
                    <a:pt x="6164711" y="1451998"/>
                  </a:cubicBezTo>
                  <a:cubicBezTo>
                    <a:pt x="6164371" y="1447765"/>
                    <a:pt x="6159869" y="1442059"/>
                    <a:pt x="6155043" y="1436071"/>
                  </a:cubicBezTo>
                  <a:close/>
                  <a:moveTo>
                    <a:pt x="944139" y="1433438"/>
                  </a:moveTo>
                  <a:cubicBezTo>
                    <a:pt x="941251" y="1433834"/>
                    <a:pt x="932658" y="1439737"/>
                    <a:pt x="923371" y="1448048"/>
                  </a:cubicBezTo>
                  <a:cubicBezTo>
                    <a:pt x="904499" y="1464413"/>
                    <a:pt x="879852" y="1488056"/>
                    <a:pt x="878719" y="1484644"/>
                  </a:cubicBezTo>
                  <a:cubicBezTo>
                    <a:pt x="875024" y="1505058"/>
                    <a:pt x="937174" y="1435519"/>
                    <a:pt x="933536" y="1454079"/>
                  </a:cubicBezTo>
                  <a:cubicBezTo>
                    <a:pt x="944493" y="1438336"/>
                    <a:pt x="947226" y="1433197"/>
                    <a:pt x="944139" y="1433438"/>
                  </a:cubicBezTo>
                  <a:close/>
                  <a:moveTo>
                    <a:pt x="1012597" y="1426527"/>
                  </a:moveTo>
                  <a:cubicBezTo>
                    <a:pt x="1010314" y="1423881"/>
                    <a:pt x="1005518" y="1424512"/>
                    <a:pt x="986880" y="1442725"/>
                  </a:cubicBezTo>
                  <a:cubicBezTo>
                    <a:pt x="995006" y="1438775"/>
                    <a:pt x="980183" y="1455424"/>
                    <a:pt x="985181" y="1454220"/>
                  </a:cubicBezTo>
                  <a:cubicBezTo>
                    <a:pt x="994510" y="1443078"/>
                    <a:pt x="1003783" y="1432376"/>
                    <a:pt x="1011754" y="1430351"/>
                  </a:cubicBezTo>
                  <a:cubicBezTo>
                    <a:pt x="1015944" y="1431555"/>
                    <a:pt x="985422" y="1463918"/>
                    <a:pt x="995870" y="1459501"/>
                  </a:cubicBezTo>
                  <a:cubicBezTo>
                    <a:pt x="1005284" y="1447481"/>
                    <a:pt x="1014288" y="1438676"/>
                    <a:pt x="1023235" y="1429983"/>
                  </a:cubicBezTo>
                  <a:cubicBezTo>
                    <a:pt x="1014649" y="1435094"/>
                    <a:pt x="1014879" y="1429173"/>
                    <a:pt x="1012597" y="1426527"/>
                  </a:cubicBezTo>
                  <a:close/>
                  <a:moveTo>
                    <a:pt x="5602485" y="1424903"/>
                  </a:moveTo>
                  <a:cubicBezTo>
                    <a:pt x="5606663" y="1428348"/>
                    <a:pt x="5615481" y="1440088"/>
                    <a:pt x="5613643" y="1433028"/>
                  </a:cubicBezTo>
                  <a:cubicBezTo>
                    <a:pt x="5622365" y="1442484"/>
                    <a:pt x="5631157" y="1460450"/>
                    <a:pt x="5631059" y="1453032"/>
                  </a:cubicBezTo>
                  <a:cubicBezTo>
                    <a:pt x="5630053" y="1455877"/>
                    <a:pt x="5661311" y="1508584"/>
                    <a:pt x="5664963" y="1493875"/>
                  </a:cubicBezTo>
                  <a:cubicBezTo>
                    <a:pt x="5672297" y="1500486"/>
                    <a:pt x="5688791" y="1534407"/>
                    <a:pt x="5689243" y="1521411"/>
                  </a:cubicBezTo>
                  <a:cubicBezTo>
                    <a:pt x="5701107" y="1534662"/>
                    <a:pt x="5688903" y="1526267"/>
                    <a:pt x="5695345" y="1539503"/>
                  </a:cubicBezTo>
                  <a:cubicBezTo>
                    <a:pt x="5681853" y="1524893"/>
                    <a:pt x="5643403" y="1476957"/>
                    <a:pt x="5641519" y="1483342"/>
                  </a:cubicBezTo>
                  <a:cubicBezTo>
                    <a:pt x="5627745" y="1468350"/>
                    <a:pt x="5626839" y="1462843"/>
                    <a:pt x="5624799" y="1456472"/>
                  </a:cubicBezTo>
                  <a:cubicBezTo>
                    <a:pt x="5623781" y="1453301"/>
                    <a:pt x="5622507" y="1449860"/>
                    <a:pt x="5619123" y="1444990"/>
                  </a:cubicBezTo>
                  <a:cubicBezTo>
                    <a:pt x="5615611" y="1440248"/>
                    <a:pt x="5609991" y="1434061"/>
                    <a:pt x="5600423" y="1425227"/>
                  </a:cubicBezTo>
                  <a:cubicBezTo>
                    <a:pt x="5600217" y="1423528"/>
                    <a:pt x="5601093" y="1423755"/>
                    <a:pt x="5602485" y="1424903"/>
                  </a:cubicBezTo>
                  <a:close/>
                  <a:moveTo>
                    <a:pt x="5851031" y="1423131"/>
                  </a:moveTo>
                  <a:cubicBezTo>
                    <a:pt x="5867779" y="1449407"/>
                    <a:pt x="5862753" y="1451233"/>
                    <a:pt x="5855971" y="1453597"/>
                  </a:cubicBezTo>
                  <a:cubicBezTo>
                    <a:pt x="5890203" y="1499693"/>
                    <a:pt x="5876727" y="1488509"/>
                    <a:pt x="5910067" y="1515634"/>
                  </a:cubicBezTo>
                  <a:cubicBezTo>
                    <a:pt x="5904729" y="1498561"/>
                    <a:pt x="5899391" y="1481445"/>
                    <a:pt x="5894055" y="1464357"/>
                  </a:cubicBezTo>
                  <a:cubicBezTo>
                    <a:pt x="5929263" y="1508060"/>
                    <a:pt x="5902337" y="1505823"/>
                    <a:pt x="5919439" y="1529890"/>
                  </a:cubicBezTo>
                  <a:cubicBezTo>
                    <a:pt x="5920259" y="1535652"/>
                    <a:pt x="5913083" y="1525473"/>
                    <a:pt x="5912035" y="1521948"/>
                  </a:cubicBezTo>
                  <a:cubicBezTo>
                    <a:pt x="5893333" y="1502411"/>
                    <a:pt x="5889651" y="1505837"/>
                    <a:pt x="5880789" y="1501335"/>
                  </a:cubicBezTo>
                  <a:cubicBezTo>
                    <a:pt x="5871389" y="1483568"/>
                    <a:pt x="5830391" y="1419026"/>
                    <a:pt x="5851031" y="1423131"/>
                  </a:cubicBezTo>
                  <a:close/>
                  <a:moveTo>
                    <a:pt x="6010751" y="1422990"/>
                  </a:moveTo>
                  <a:cubicBezTo>
                    <a:pt x="6016005" y="1428794"/>
                    <a:pt x="6023055" y="1436553"/>
                    <a:pt x="6031195" y="1445542"/>
                  </a:cubicBezTo>
                  <a:cubicBezTo>
                    <a:pt x="6039293" y="1454560"/>
                    <a:pt x="6048551" y="1464768"/>
                    <a:pt x="6057103" y="1476391"/>
                  </a:cubicBezTo>
                  <a:cubicBezTo>
                    <a:pt x="6074559" y="1499339"/>
                    <a:pt x="6092213" y="1525502"/>
                    <a:pt x="6102831" y="1550107"/>
                  </a:cubicBezTo>
                  <a:cubicBezTo>
                    <a:pt x="6090655" y="1530018"/>
                    <a:pt x="6077163" y="1511741"/>
                    <a:pt x="6062185" y="1491581"/>
                  </a:cubicBezTo>
                  <a:cubicBezTo>
                    <a:pt x="6054567" y="1481601"/>
                    <a:pt x="6047107" y="1470700"/>
                    <a:pt x="6038259" y="1459671"/>
                  </a:cubicBezTo>
                  <a:cubicBezTo>
                    <a:pt x="6029553" y="1448529"/>
                    <a:pt x="6020407" y="1436467"/>
                    <a:pt x="6010751" y="1422990"/>
                  </a:cubicBezTo>
                  <a:close/>
                  <a:moveTo>
                    <a:pt x="5588727" y="1395525"/>
                  </a:moveTo>
                  <a:cubicBezTo>
                    <a:pt x="5592719" y="1395454"/>
                    <a:pt x="5607683" y="1409003"/>
                    <a:pt x="5624163" y="1425128"/>
                  </a:cubicBezTo>
                  <a:cubicBezTo>
                    <a:pt x="5632571" y="1433027"/>
                    <a:pt x="5640585" y="1442329"/>
                    <a:pt x="5648131" y="1450582"/>
                  </a:cubicBezTo>
                  <a:cubicBezTo>
                    <a:pt x="5655619" y="1458893"/>
                    <a:pt x="5662387" y="1466396"/>
                    <a:pt x="5667215" y="1471747"/>
                  </a:cubicBezTo>
                  <a:cubicBezTo>
                    <a:pt x="5656539" y="1464343"/>
                    <a:pt x="5642327" y="1451304"/>
                    <a:pt x="5628283" y="1436907"/>
                  </a:cubicBezTo>
                  <a:cubicBezTo>
                    <a:pt x="5613615" y="1423103"/>
                    <a:pt x="5599119" y="1407969"/>
                    <a:pt x="5588727" y="1395525"/>
                  </a:cubicBezTo>
                  <a:close/>
                  <a:moveTo>
                    <a:pt x="6070013" y="1388446"/>
                  </a:moveTo>
                  <a:cubicBezTo>
                    <a:pt x="6082457" y="1403736"/>
                    <a:pt x="6071203" y="1393486"/>
                    <a:pt x="6074415" y="1401754"/>
                  </a:cubicBezTo>
                  <a:cubicBezTo>
                    <a:pt x="6080971" y="1415104"/>
                    <a:pt x="6086959" y="1420951"/>
                    <a:pt x="6093245" y="1425849"/>
                  </a:cubicBezTo>
                  <a:cubicBezTo>
                    <a:pt x="6099319" y="1430918"/>
                    <a:pt x="6105647" y="1435094"/>
                    <a:pt x="6112895" y="1444962"/>
                  </a:cubicBezTo>
                  <a:cubicBezTo>
                    <a:pt x="6102575" y="1441394"/>
                    <a:pt x="6117071" y="1461129"/>
                    <a:pt x="6122593" y="1478868"/>
                  </a:cubicBezTo>
                  <a:cubicBezTo>
                    <a:pt x="6104175" y="1461455"/>
                    <a:pt x="6093287" y="1416308"/>
                    <a:pt x="6081013" y="1421730"/>
                  </a:cubicBezTo>
                  <a:cubicBezTo>
                    <a:pt x="6062099" y="1400183"/>
                    <a:pt x="6066843" y="1387597"/>
                    <a:pt x="6070013" y="1388446"/>
                  </a:cubicBezTo>
                  <a:close/>
                  <a:moveTo>
                    <a:pt x="5417587" y="1374185"/>
                  </a:moveTo>
                  <a:cubicBezTo>
                    <a:pt x="5420073" y="1375308"/>
                    <a:pt x="5425927" y="1380086"/>
                    <a:pt x="5433635" y="1386719"/>
                  </a:cubicBezTo>
                  <a:cubicBezTo>
                    <a:pt x="5441279" y="1393416"/>
                    <a:pt x="5450893" y="1401825"/>
                    <a:pt x="5460703" y="1410418"/>
                  </a:cubicBezTo>
                  <a:cubicBezTo>
                    <a:pt x="5470191" y="1419366"/>
                    <a:pt x="5479987" y="1428370"/>
                    <a:pt x="5488679" y="1435561"/>
                  </a:cubicBezTo>
                  <a:cubicBezTo>
                    <a:pt x="5483907" y="1438945"/>
                    <a:pt x="5470063" y="1425255"/>
                    <a:pt x="5456033" y="1410942"/>
                  </a:cubicBezTo>
                  <a:cubicBezTo>
                    <a:pt x="5441465" y="1397252"/>
                    <a:pt x="5426755" y="1382840"/>
                    <a:pt x="5421743" y="1383576"/>
                  </a:cubicBezTo>
                  <a:cubicBezTo>
                    <a:pt x="5415981" y="1375592"/>
                    <a:pt x="5415099" y="1373061"/>
                    <a:pt x="5417587" y="1374185"/>
                  </a:cubicBezTo>
                  <a:close/>
                  <a:moveTo>
                    <a:pt x="6110023" y="1371684"/>
                  </a:moveTo>
                  <a:cubicBezTo>
                    <a:pt x="6125071" y="1394024"/>
                    <a:pt x="6149733" y="1421942"/>
                    <a:pt x="6151515" y="1440941"/>
                  </a:cubicBezTo>
                  <a:lnTo>
                    <a:pt x="6121149" y="1405251"/>
                  </a:lnTo>
                  <a:cubicBezTo>
                    <a:pt x="6119959" y="1390584"/>
                    <a:pt x="6122495" y="1398384"/>
                    <a:pt x="6110023" y="1371684"/>
                  </a:cubicBezTo>
                  <a:close/>
                  <a:moveTo>
                    <a:pt x="6154843" y="1368726"/>
                  </a:moveTo>
                  <a:cubicBezTo>
                    <a:pt x="6206885" y="1428795"/>
                    <a:pt x="6218777" y="1447171"/>
                    <a:pt x="6256619" y="1493323"/>
                  </a:cubicBezTo>
                  <a:cubicBezTo>
                    <a:pt x="6269955" y="1520873"/>
                    <a:pt x="6212533" y="1448063"/>
                    <a:pt x="6239643" y="1486627"/>
                  </a:cubicBezTo>
                  <a:cubicBezTo>
                    <a:pt x="6221537" y="1473347"/>
                    <a:pt x="6192247" y="1411212"/>
                    <a:pt x="6193859" y="1432306"/>
                  </a:cubicBezTo>
                  <a:cubicBezTo>
                    <a:pt x="6186315" y="1420315"/>
                    <a:pt x="6169821" y="1396984"/>
                    <a:pt x="6170927" y="1405251"/>
                  </a:cubicBezTo>
                  <a:cubicBezTo>
                    <a:pt x="6157533" y="1385757"/>
                    <a:pt x="6170191" y="1397352"/>
                    <a:pt x="6154843" y="1368726"/>
                  </a:cubicBezTo>
                  <a:close/>
                  <a:moveTo>
                    <a:pt x="5517671" y="1356427"/>
                  </a:moveTo>
                  <a:lnTo>
                    <a:pt x="5563335" y="1397469"/>
                  </a:lnTo>
                  <a:cubicBezTo>
                    <a:pt x="5581167" y="1414036"/>
                    <a:pt x="5598325" y="1430324"/>
                    <a:pt x="5612751" y="1443844"/>
                  </a:cubicBezTo>
                  <a:cubicBezTo>
                    <a:pt x="5625507" y="1474636"/>
                    <a:pt x="5570251" y="1400721"/>
                    <a:pt x="5581027" y="1427507"/>
                  </a:cubicBezTo>
                  <a:cubicBezTo>
                    <a:pt x="5568569" y="1411325"/>
                    <a:pt x="5555065" y="1398039"/>
                    <a:pt x="5543495" y="1386539"/>
                  </a:cubicBezTo>
                  <a:close/>
                  <a:moveTo>
                    <a:pt x="5517559" y="1356296"/>
                  </a:moveTo>
                  <a:lnTo>
                    <a:pt x="5517671" y="1356427"/>
                  </a:lnTo>
                  <a:lnTo>
                    <a:pt x="5517545" y="1356314"/>
                  </a:lnTo>
                  <a:close/>
                  <a:moveTo>
                    <a:pt x="2082897" y="1355729"/>
                  </a:moveTo>
                  <a:cubicBezTo>
                    <a:pt x="2064252" y="1368187"/>
                    <a:pt x="2051242" y="1376285"/>
                    <a:pt x="2036674" y="1385770"/>
                  </a:cubicBezTo>
                  <a:cubicBezTo>
                    <a:pt x="2022559" y="1395921"/>
                    <a:pt x="2007001" y="1407643"/>
                    <a:pt x="1983089" y="1426812"/>
                  </a:cubicBezTo>
                  <a:cubicBezTo>
                    <a:pt x="1973632" y="1432447"/>
                    <a:pt x="1993013" y="1414580"/>
                    <a:pt x="2017420" y="1395001"/>
                  </a:cubicBezTo>
                  <a:cubicBezTo>
                    <a:pt x="2023564" y="1390173"/>
                    <a:pt x="2029836" y="1384978"/>
                    <a:pt x="2036363" y="1380490"/>
                  </a:cubicBezTo>
                  <a:cubicBezTo>
                    <a:pt x="2042932" y="1376059"/>
                    <a:pt x="2049430" y="1371868"/>
                    <a:pt x="2055446" y="1368230"/>
                  </a:cubicBezTo>
                  <a:cubicBezTo>
                    <a:pt x="2067508" y="1360953"/>
                    <a:pt x="2077701" y="1355927"/>
                    <a:pt x="2082897" y="1355729"/>
                  </a:cubicBezTo>
                  <a:close/>
                  <a:moveTo>
                    <a:pt x="6114695" y="1355291"/>
                  </a:moveTo>
                  <a:cubicBezTo>
                    <a:pt x="6119153" y="1356424"/>
                    <a:pt x="6135179" y="1374899"/>
                    <a:pt x="6134103" y="1367721"/>
                  </a:cubicBezTo>
                  <a:cubicBezTo>
                    <a:pt x="6147467" y="1383874"/>
                    <a:pt x="6131259" y="1371855"/>
                    <a:pt x="6146547" y="1390146"/>
                  </a:cubicBezTo>
                  <a:cubicBezTo>
                    <a:pt x="6137643" y="1384851"/>
                    <a:pt x="6132801" y="1381864"/>
                    <a:pt x="6133283" y="1384568"/>
                  </a:cubicBezTo>
                  <a:cubicBezTo>
                    <a:pt x="6133791" y="1387244"/>
                    <a:pt x="6139003" y="1396148"/>
                    <a:pt x="6149053" y="1415544"/>
                  </a:cubicBezTo>
                  <a:cubicBezTo>
                    <a:pt x="6141367" y="1406724"/>
                    <a:pt x="6134117" y="1397522"/>
                    <a:pt x="6125977" y="1388957"/>
                  </a:cubicBezTo>
                  <a:cubicBezTo>
                    <a:pt x="6122211" y="1377730"/>
                    <a:pt x="6118431" y="1366475"/>
                    <a:pt x="6114695" y="1355291"/>
                  </a:cubicBezTo>
                  <a:close/>
                  <a:moveTo>
                    <a:pt x="2151191" y="1350109"/>
                  </a:moveTo>
                  <a:cubicBezTo>
                    <a:pt x="2124561" y="1365286"/>
                    <a:pt x="2114793" y="1372194"/>
                    <a:pt x="2100169" y="1386337"/>
                  </a:cubicBezTo>
                  <a:cubicBezTo>
                    <a:pt x="2072746" y="1394506"/>
                    <a:pt x="2142796" y="1344857"/>
                    <a:pt x="2151191" y="1350109"/>
                  </a:cubicBezTo>
                  <a:close/>
                  <a:moveTo>
                    <a:pt x="712203" y="1347391"/>
                  </a:moveTo>
                  <a:cubicBezTo>
                    <a:pt x="718715" y="1344800"/>
                    <a:pt x="698824" y="1372081"/>
                    <a:pt x="690372" y="1377192"/>
                  </a:cubicBezTo>
                  <a:cubicBezTo>
                    <a:pt x="682883" y="1388248"/>
                    <a:pt x="695936" y="1378593"/>
                    <a:pt x="702321" y="1375692"/>
                  </a:cubicBezTo>
                  <a:cubicBezTo>
                    <a:pt x="694294" y="1395440"/>
                    <a:pt x="660232" y="1411622"/>
                    <a:pt x="674262" y="1409215"/>
                  </a:cubicBezTo>
                  <a:cubicBezTo>
                    <a:pt x="627401" y="1457236"/>
                    <a:pt x="686692" y="1373837"/>
                    <a:pt x="712203" y="1347391"/>
                  </a:cubicBezTo>
                  <a:close/>
                  <a:moveTo>
                    <a:pt x="2068230" y="1334012"/>
                  </a:moveTo>
                  <a:cubicBezTo>
                    <a:pt x="2052501" y="1342988"/>
                    <a:pt x="2035952" y="1353705"/>
                    <a:pt x="2019374" y="1365526"/>
                  </a:cubicBezTo>
                  <a:cubicBezTo>
                    <a:pt x="2003221" y="1377998"/>
                    <a:pt x="1986826" y="1391278"/>
                    <a:pt x="1970560" y="1404231"/>
                  </a:cubicBezTo>
                  <a:cubicBezTo>
                    <a:pt x="1954279" y="1417185"/>
                    <a:pt x="1938112" y="1429813"/>
                    <a:pt x="1922369" y="1441026"/>
                  </a:cubicBezTo>
                  <a:cubicBezTo>
                    <a:pt x="1907065" y="1452847"/>
                    <a:pt x="1892342" y="1463479"/>
                    <a:pt x="1878128" y="1471379"/>
                  </a:cubicBezTo>
                  <a:cubicBezTo>
                    <a:pt x="1886679" y="1464767"/>
                    <a:pt x="1894833" y="1458227"/>
                    <a:pt x="1902677" y="1451771"/>
                  </a:cubicBezTo>
                  <a:cubicBezTo>
                    <a:pt x="1910562" y="1445344"/>
                    <a:pt x="1917966" y="1438732"/>
                    <a:pt x="1925767" y="1432956"/>
                  </a:cubicBezTo>
                  <a:cubicBezTo>
                    <a:pt x="1941042" y="1420951"/>
                    <a:pt x="1955737" y="1409399"/>
                    <a:pt x="1970390" y="1397889"/>
                  </a:cubicBezTo>
                  <a:cubicBezTo>
                    <a:pt x="1985099" y="1386408"/>
                    <a:pt x="1999922" y="1375153"/>
                    <a:pt x="2015693" y="1364110"/>
                  </a:cubicBezTo>
                  <a:cubicBezTo>
                    <a:pt x="2031747" y="1353478"/>
                    <a:pt x="2049217" y="1343766"/>
                    <a:pt x="2068230" y="1334012"/>
                  </a:cubicBezTo>
                  <a:close/>
                  <a:moveTo>
                    <a:pt x="1200143" y="1333516"/>
                  </a:moveTo>
                  <a:cubicBezTo>
                    <a:pt x="1179884" y="1354596"/>
                    <a:pt x="1195485" y="1346782"/>
                    <a:pt x="1169747" y="1372321"/>
                  </a:cubicBezTo>
                  <a:cubicBezTo>
                    <a:pt x="1181328" y="1371585"/>
                    <a:pt x="1196094" y="1353818"/>
                    <a:pt x="1208113" y="1350831"/>
                  </a:cubicBezTo>
                  <a:cubicBezTo>
                    <a:pt x="1200808" y="1359113"/>
                    <a:pt x="1193531" y="1367366"/>
                    <a:pt x="1186311" y="1375535"/>
                  </a:cubicBezTo>
                  <a:cubicBezTo>
                    <a:pt x="1174915" y="1380801"/>
                    <a:pt x="1168530" y="1382005"/>
                    <a:pt x="1168615" y="1377984"/>
                  </a:cubicBezTo>
                  <a:cubicBezTo>
                    <a:pt x="1164070" y="1384440"/>
                    <a:pt x="1151513" y="1397379"/>
                    <a:pt x="1141716" y="1408096"/>
                  </a:cubicBezTo>
                  <a:cubicBezTo>
                    <a:pt x="1131976" y="1418856"/>
                    <a:pt x="1125563" y="1427902"/>
                    <a:pt x="1131778" y="1425141"/>
                  </a:cubicBezTo>
                  <a:cubicBezTo>
                    <a:pt x="1140230" y="1415854"/>
                    <a:pt x="1146686" y="1410036"/>
                    <a:pt x="1151754" y="1405661"/>
                  </a:cubicBezTo>
                  <a:cubicBezTo>
                    <a:pt x="1156822" y="1401272"/>
                    <a:pt x="1160616" y="1398413"/>
                    <a:pt x="1164453" y="1395709"/>
                  </a:cubicBezTo>
                  <a:cubicBezTo>
                    <a:pt x="1172126" y="1390287"/>
                    <a:pt x="1179997" y="1385459"/>
                    <a:pt x="1198699" y="1370297"/>
                  </a:cubicBezTo>
                  <a:cubicBezTo>
                    <a:pt x="1261599" y="1292475"/>
                    <a:pt x="1177435" y="1372378"/>
                    <a:pt x="1200143" y="1333516"/>
                  </a:cubicBezTo>
                  <a:close/>
                  <a:moveTo>
                    <a:pt x="5428611" y="1329510"/>
                  </a:moveTo>
                  <a:cubicBezTo>
                    <a:pt x="5434967" y="1333885"/>
                    <a:pt x="5437119" y="1337735"/>
                    <a:pt x="5439157" y="1341614"/>
                  </a:cubicBezTo>
                  <a:cubicBezTo>
                    <a:pt x="5446491" y="1352983"/>
                    <a:pt x="5448317" y="1347447"/>
                    <a:pt x="5462941" y="1360571"/>
                  </a:cubicBezTo>
                  <a:cubicBezTo>
                    <a:pt x="5465489" y="1366375"/>
                    <a:pt x="5467981" y="1372038"/>
                    <a:pt x="5470529" y="1377843"/>
                  </a:cubicBezTo>
                  <a:cubicBezTo>
                    <a:pt x="5474635" y="1378480"/>
                    <a:pt x="5476899" y="1377319"/>
                    <a:pt x="5479307" y="1378862"/>
                  </a:cubicBezTo>
                  <a:cubicBezTo>
                    <a:pt x="5481755" y="1380362"/>
                    <a:pt x="5484233" y="1384737"/>
                    <a:pt x="5488495" y="1396657"/>
                  </a:cubicBezTo>
                  <a:cubicBezTo>
                    <a:pt x="5503599" y="1409824"/>
                    <a:pt x="5491891" y="1389083"/>
                    <a:pt x="5514387" y="1411593"/>
                  </a:cubicBezTo>
                  <a:cubicBezTo>
                    <a:pt x="5527031" y="1447071"/>
                    <a:pt x="5549171" y="1425552"/>
                    <a:pt x="5574571" y="1476107"/>
                  </a:cubicBezTo>
                  <a:cubicBezTo>
                    <a:pt x="5576863" y="1467202"/>
                    <a:pt x="5617961" y="1528276"/>
                    <a:pt x="5607315" y="1498943"/>
                  </a:cubicBezTo>
                  <a:cubicBezTo>
                    <a:pt x="5630391" y="1524694"/>
                    <a:pt x="5618571" y="1515832"/>
                    <a:pt x="5622775" y="1530032"/>
                  </a:cubicBezTo>
                  <a:cubicBezTo>
                    <a:pt x="5609327" y="1513935"/>
                    <a:pt x="5595875" y="1499721"/>
                    <a:pt x="5582299" y="1486145"/>
                  </a:cubicBezTo>
                  <a:cubicBezTo>
                    <a:pt x="5568271" y="1473021"/>
                    <a:pt x="5553887" y="1460775"/>
                    <a:pt x="5539305" y="1447750"/>
                  </a:cubicBezTo>
                  <a:cubicBezTo>
                    <a:pt x="5509859" y="1421984"/>
                    <a:pt x="5480397" y="1392410"/>
                    <a:pt x="5444283" y="1353152"/>
                  </a:cubicBezTo>
                  <a:cubicBezTo>
                    <a:pt x="5436579" y="1347136"/>
                    <a:pt x="5441181" y="1355262"/>
                    <a:pt x="5441379" y="1358277"/>
                  </a:cubicBezTo>
                  <a:cubicBezTo>
                    <a:pt x="5416011" y="1334918"/>
                    <a:pt x="5437897" y="1343511"/>
                    <a:pt x="5428611" y="1329510"/>
                  </a:cubicBezTo>
                  <a:close/>
                  <a:moveTo>
                    <a:pt x="1826964" y="1315919"/>
                  </a:moveTo>
                  <a:cubicBezTo>
                    <a:pt x="1802487" y="1346881"/>
                    <a:pt x="1729676" y="1371840"/>
                    <a:pt x="1747713" y="1380065"/>
                  </a:cubicBezTo>
                  <a:cubicBezTo>
                    <a:pt x="1758670" y="1381084"/>
                    <a:pt x="1778108" y="1351213"/>
                    <a:pt x="1788981" y="1352331"/>
                  </a:cubicBezTo>
                  <a:cubicBezTo>
                    <a:pt x="1791161" y="1355035"/>
                    <a:pt x="1764758" y="1390343"/>
                    <a:pt x="1777386" y="1373765"/>
                  </a:cubicBezTo>
                  <a:cubicBezTo>
                    <a:pt x="1804865" y="1344049"/>
                    <a:pt x="1814421" y="1333927"/>
                    <a:pt x="1826964" y="1315919"/>
                  </a:cubicBezTo>
                  <a:close/>
                  <a:moveTo>
                    <a:pt x="1055476" y="1313297"/>
                  </a:moveTo>
                  <a:cubicBezTo>
                    <a:pt x="1054270" y="1313395"/>
                    <a:pt x="1051819" y="1314511"/>
                    <a:pt x="1047713" y="1316967"/>
                  </a:cubicBezTo>
                  <a:cubicBezTo>
                    <a:pt x="1041583" y="1327075"/>
                    <a:pt x="1028318" y="1344870"/>
                    <a:pt x="1021352" y="1354865"/>
                  </a:cubicBezTo>
                  <a:cubicBezTo>
                    <a:pt x="1014500" y="1364959"/>
                    <a:pt x="1014458" y="1367678"/>
                    <a:pt x="1036147" y="1349033"/>
                  </a:cubicBezTo>
                  <a:cubicBezTo>
                    <a:pt x="1022895" y="1357131"/>
                    <a:pt x="1033598" y="1343865"/>
                    <a:pt x="1043692" y="1331166"/>
                  </a:cubicBezTo>
                  <a:cubicBezTo>
                    <a:pt x="1051497" y="1321865"/>
                    <a:pt x="1059094" y="1313002"/>
                    <a:pt x="1055476" y="1313297"/>
                  </a:cubicBezTo>
                  <a:close/>
                  <a:moveTo>
                    <a:pt x="6054129" y="1311531"/>
                  </a:moveTo>
                  <a:cubicBezTo>
                    <a:pt x="6057271" y="1303504"/>
                    <a:pt x="6096415" y="1356564"/>
                    <a:pt x="6092991" y="1366106"/>
                  </a:cubicBezTo>
                  <a:cubicBezTo>
                    <a:pt x="6069375" y="1344418"/>
                    <a:pt x="6074487" y="1332129"/>
                    <a:pt x="6054129" y="1311531"/>
                  </a:cubicBezTo>
                  <a:close/>
                  <a:moveTo>
                    <a:pt x="5448019" y="1308107"/>
                  </a:moveTo>
                  <a:cubicBezTo>
                    <a:pt x="5460203" y="1312070"/>
                    <a:pt x="5483307" y="1328414"/>
                    <a:pt x="5509871" y="1349416"/>
                  </a:cubicBezTo>
                  <a:lnTo>
                    <a:pt x="5517545" y="1356314"/>
                  </a:lnTo>
                  <a:lnTo>
                    <a:pt x="5514249" y="1360860"/>
                  </a:lnTo>
                  <a:cubicBezTo>
                    <a:pt x="5514049" y="1362808"/>
                    <a:pt x="5514381" y="1364741"/>
                    <a:pt x="5514133" y="1365328"/>
                  </a:cubicBezTo>
                  <a:cubicBezTo>
                    <a:pt x="5513495" y="1366631"/>
                    <a:pt x="5511189" y="1361917"/>
                    <a:pt x="5496281" y="1342564"/>
                  </a:cubicBezTo>
                  <a:cubicBezTo>
                    <a:pt x="5486103" y="1335570"/>
                    <a:pt x="5496055" y="1351709"/>
                    <a:pt x="5498447" y="1359198"/>
                  </a:cubicBezTo>
                  <a:cubicBezTo>
                    <a:pt x="5472865" y="1329426"/>
                    <a:pt x="5474863" y="1336759"/>
                    <a:pt x="5439751" y="1308558"/>
                  </a:cubicBezTo>
                  <a:cubicBezTo>
                    <a:pt x="5441111" y="1306842"/>
                    <a:pt x="5443959" y="1306787"/>
                    <a:pt x="5448019" y="1308107"/>
                  </a:cubicBezTo>
                  <a:close/>
                  <a:moveTo>
                    <a:pt x="5334491" y="1306179"/>
                  </a:moveTo>
                  <a:cubicBezTo>
                    <a:pt x="5337357" y="1307068"/>
                    <a:pt x="5342019" y="1309832"/>
                    <a:pt x="5347363" y="1313555"/>
                  </a:cubicBezTo>
                  <a:cubicBezTo>
                    <a:pt x="5358095" y="1320917"/>
                    <a:pt x="5370665" y="1333135"/>
                    <a:pt x="5377559" y="1340978"/>
                  </a:cubicBezTo>
                  <a:cubicBezTo>
                    <a:pt x="5382033" y="1352926"/>
                    <a:pt x="5345621" y="1316599"/>
                    <a:pt x="5332383" y="1310058"/>
                  </a:cubicBezTo>
                  <a:cubicBezTo>
                    <a:pt x="5330551" y="1306278"/>
                    <a:pt x="5331623" y="1305291"/>
                    <a:pt x="5334491" y="1306179"/>
                  </a:cubicBezTo>
                  <a:close/>
                  <a:moveTo>
                    <a:pt x="5626655" y="1300941"/>
                  </a:moveTo>
                  <a:cubicBezTo>
                    <a:pt x="5657361" y="1335003"/>
                    <a:pt x="5638079" y="1325235"/>
                    <a:pt x="5654543" y="1356564"/>
                  </a:cubicBezTo>
                  <a:cubicBezTo>
                    <a:pt x="5625339" y="1322347"/>
                    <a:pt x="5626611" y="1308260"/>
                    <a:pt x="5626655" y="1300941"/>
                  </a:cubicBezTo>
                  <a:close/>
                  <a:moveTo>
                    <a:pt x="1138366" y="1300782"/>
                  </a:moveTo>
                  <a:cubicBezTo>
                    <a:pt x="1136361" y="1297281"/>
                    <a:pt x="1089059" y="1335431"/>
                    <a:pt x="1074597" y="1357017"/>
                  </a:cubicBezTo>
                  <a:cubicBezTo>
                    <a:pt x="1086206" y="1356961"/>
                    <a:pt x="1102473" y="1333106"/>
                    <a:pt x="1117196" y="1317420"/>
                  </a:cubicBezTo>
                  <a:cubicBezTo>
                    <a:pt x="1123510" y="1314673"/>
                    <a:pt x="1118612" y="1321044"/>
                    <a:pt x="1122378" y="1320322"/>
                  </a:cubicBezTo>
                  <a:cubicBezTo>
                    <a:pt x="1134670" y="1307743"/>
                    <a:pt x="1139035" y="1301948"/>
                    <a:pt x="1138366" y="1300782"/>
                  </a:cubicBezTo>
                  <a:close/>
                  <a:moveTo>
                    <a:pt x="5795451" y="1299993"/>
                  </a:moveTo>
                  <a:cubicBezTo>
                    <a:pt x="5814025" y="1321880"/>
                    <a:pt x="5821923" y="1341247"/>
                    <a:pt x="5827999" y="1359991"/>
                  </a:cubicBezTo>
                  <a:cubicBezTo>
                    <a:pt x="5789519" y="1313301"/>
                    <a:pt x="5795551" y="1316585"/>
                    <a:pt x="5795451" y="1299993"/>
                  </a:cubicBezTo>
                  <a:close/>
                  <a:moveTo>
                    <a:pt x="5967955" y="1297402"/>
                  </a:moveTo>
                  <a:cubicBezTo>
                    <a:pt x="5970687" y="1300870"/>
                    <a:pt x="5974495" y="1305726"/>
                    <a:pt x="5979039" y="1311517"/>
                  </a:cubicBezTo>
                  <a:cubicBezTo>
                    <a:pt x="5983329" y="1317519"/>
                    <a:pt x="5988313" y="1324485"/>
                    <a:pt x="5993651" y="1331945"/>
                  </a:cubicBezTo>
                  <a:cubicBezTo>
                    <a:pt x="6004311" y="1346881"/>
                    <a:pt x="6016443" y="1363728"/>
                    <a:pt x="6027727" y="1378537"/>
                  </a:cubicBezTo>
                  <a:cubicBezTo>
                    <a:pt x="6050293" y="1408153"/>
                    <a:pt x="6069575" y="1429686"/>
                    <a:pt x="6067423" y="1411339"/>
                  </a:cubicBezTo>
                  <a:cubicBezTo>
                    <a:pt x="6075831" y="1420513"/>
                    <a:pt x="6082683" y="1429063"/>
                    <a:pt x="6087879" y="1437374"/>
                  </a:cubicBezTo>
                  <a:cubicBezTo>
                    <a:pt x="6093091" y="1445670"/>
                    <a:pt x="6097195" y="1453258"/>
                    <a:pt x="6100919" y="1459855"/>
                  </a:cubicBezTo>
                  <a:cubicBezTo>
                    <a:pt x="6108365" y="1473064"/>
                    <a:pt x="6114297" y="1482337"/>
                    <a:pt x="6124519" y="1485635"/>
                  </a:cubicBezTo>
                  <a:cubicBezTo>
                    <a:pt x="6147495" y="1522444"/>
                    <a:pt x="6115315" y="1497768"/>
                    <a:pt x="6111805" y="1493167"/>
                  </a:cubicBezTo>
                  <a:cubicBezTo>
                    <a:pt x="6130747" y="1530145"/>
                    <a:pt x="6126373" y="1498603"/>
                    <a:pt x="6154461" y="1539093"/>
                  </a:cubicBezTo>
                  <a:cubicBezTo>
                    <a:pt x="6151955" y="1530117"/>
                    <a:pt x="6149463" y="1521170"/>
                    <a:pt x="6146959" y="1512152"/>
                  </a:cubicBezTo>
                  <a:cubicBezTo>
                    <a:pt x="6149207" y="1511203"/>
                    <a:pt x="6155339" y="1524482"/>
                    <a:pt x="6164287" y="1541287"/>
                  </a:cubicBezTo>
                  <a:cubicBezTo>
                    <a:pt x="6168703" y="1549739"/>
                    <a:pt x="6174069" y="1558884"/>
                    <a:pt x="6179591" y="1567931"/>
                  </a:cubicBezTo>
                  <a:cubicBezTo>
                    <a:pt x="6185039" y="1577048"/>
                    <a:pt x="6191071" y="1585726"/>
                    <a:pt x="6197655" y="1592677"/>
                  </a:cubicBezTo>
                  <a:cubicBezTo>
                    <a:pt x="6198559" y="1562763"/>
                    <a:pt x="6198461" y="1553207"/>
                    <a:pt x="6213339" y="1617877"/>
                  </a:cubicBezTo>
                  <a:cubicBezTo>
                    <a:pt x="6164979" y="1556265"/>
                    <a:pt x="6184163" y="1576850"/>
                    <a:pt x="6145231" y="1541726"/>
                  </a:cubicBezTo>
                  <a:cubicBezTo>
                    <a:pt x="6143603" y="1535369"/>
                    <a:pt x="6152775" y="1547148"/>
                    <a:pt x="6158143" y="1552500"/>
                  </a:cubicBezTo>
                  <a:cubicBezTo>
                    <a:pt x="6150567" y="1532226"/>
                    <a:pt x="6129319" y="1518069"/>
                    <a:pt x="6139583" y="1539503"/>
                  </a:cubicBezTo>
                  <a:cubicBezTo>
                    <a:pt x="6156527" y="1565439"/>
                    <a:pt x="6167515" y="1569431"/>
                    <a:pt x="6170075" y="1599841"/>
                  </a:cubicBezTo>
                  <a:cubicBezTo>
                    <a:pt x="6184799" y="1610346"/>
                    <a:pt x="6204521" y="1648188"/>
                    <a:pt x="6198647" y="1617835"/>
                  </a:cubicBezTo>
                  <a:cubicBezTo>
                    <a:pt x="6235059" y="1672609"/>
                    <a:pt x="6220419" y="1632289"/>
                    <a:pt x="6242887" y="1661170"/>
                  </a:cubicBezTo>
                  <a:cubicBezTo>
                    <a:pt x="6240663" y="1673939"/>
                    <a:pt x="6228475" y="1652449"/>
                    <a:pt x="6250489" y="1695147"/>
                  </a:cubicBezTo>
                  <a:cubicBezTo>
                    <a:pt x="6252767" y="1698176"/>
                    <a:pt x="6255161" y="1701333"/>
                    <a:pt x="6257553" y="1704519"/>
                  </a:cubicBezTo>
                  <a:cubicBezTo>
                    <a:pt x="6259819" y="1707803"/>
                    <a:pt x="6262099" y="1711102"/>
                    <a:pt x="6264335" y="1714330"/>
                  </a:cubicBezTo>
                  <a:cubicBezTo>
                    <a:pt x="6268807" y="1720771"/>
                    <a:pt x="6273099" y="1726887"/>
                    <a:pt x="6276763" y="1731686"/>
                  </a:cubicBezTo>
                  <a:cubicBezTo>
                    <a:pt x="6284111" y="1741299"/>
                    <a:pt x="6288967" y="1745759"/>
                    <a:pt x="6287723" y="1737448"/>
                  </a:cubicBezTo>
                  <a:cubicBezTo>
                    <a:pt x="6310231" y="1778065"/>
                    <a:pt x="6278251" y="1739968"/>
                    <a:pt x="6280883" y="1753120"/>
                  </a:cubicBezTo>
                  <a:cubicBezTo>
                    <a:pt x="6275221" y="1740973"/>
                    <a:pt x="6266443" y="1727368"/>
                    <a:pt x="6258727" y="1714316"/>
                  </a:cubicBezTo>
                  <a:cubicBezTo>
                    <a:pt x="6251111" y="1701178"/>
                    <a:pt x="6243595" y="1689257"/>
                    <a:pt x="6242037" y="1679277"/>
                  </a:cubicBezTo>
                  <a:cubicBezTo>
                    <a:pt x="6224511" y="1655592"/>
                    <a:pt x="6207919" y="1633804"/>
                    <a:pt x="6210255" y="1647310"/>
                  </a:cubicBezTo>
                  <a:cubicBezTo>
                    <a:pt x="6214515" y="1659315"/>
                    <a:pt x="6228955" y="1675681"/>
                    <a:pt x="6239575" y="1690390"/>
                  </a:cubicBezTo>
                  <a:cubicBezTo>
                    <a:pt x="6225459" y="1690178"/>
                    <a:pt x="6200019" y="1638830"/>
                    <a:pt x="6157703" y="1588657"/>
                  </a:cubicBezTo>
                  <a:cubicBezTo>
                    <a:pt x="6154503" y="1546822"/>
                    <a:pt x="6091815" y="1483809"/>
                    <a:pt x="6076159" y="1437912"/>
                  </a:cubicBezTo>
                  <a:cubicBezTo>
                    <a:pt x="6071161" y="1435562"/>
                    <a:pt x="6059297" y="1444608"/>
                    <a:pt x="6047107" y="1410829"/>
                  </a:cubicBezTo>
                  <a:cubicBezTo>
                    <a:pt x="6036957" y="1403765"/>
                    <a:pt x="6051015" y="1430762"/>
                    <a:pt x="6055771" y="1437317"/>
                  </a:cubicBezTo>
                  <a:cubicBezTo>
                    <a:pt x="6054597" y="1447524"/>
                    <a:pt x="6030287" y="1402363"/>
                    <a:pt x="6031491" y="1394010"/>
                  </a:cubicBezTo>
                  <a:cubicBezTo>
                    <a:pt x="6017533" y="1380858"/>
                    <a:pt x="6016499" y="1387087"/>
                    <a:pt x="5996751" y="1365328"/>
                  </a:cubicBezTo>
                  <a:cubicBezTo>
                    <a:pt x="6004451" y="1371486"/>
                    <a:pt x="6004013" y="1365682"/>
                    <a:pt x="5998351" y="1352686"/>
                  </a:cubicBezTo>
                  <a:cubicBezTo>
                    <a:pt x="5995519" y="1346188"/>
                    <a:pt x="5991371" y="1337891"/>
                    <a:pt x="5986275" y="1328392"/>
                  </a:cubicBezTo>
                  <a:cubicBezTo>
                    <a:pt x="5983669" y="1323663"/>
                    <a:pt x="5980879" y="1318624"/>
                    <a:pt x="5977951" y="1313329"/>
                  </a:cubicBezTo>
                  <a:cubicBezTo>
                    <a:pt x="5974751" y="1308232"/>
                    <a:pt x="5971395" y="1302895"/>
                    <a:pt x="5967955" y="1297402"/>
                  </a:cubicBezTo>
                  <a:close/>
                  <a:moveTo>
                    <a:pt x="5486371" y="1286204"/>
                  </a:moveTo>
                  <a:cubicBezTo>
                    <a:pt x="5511671" y="1302754"/>
                    <a:pt x="5524709" y="1313117"/>
                    <a:pt x="5538059" y="1323451"/>
                  </a:cubicBezTo>
                  <a:cubicBezTo>
                    <a:pt x="5550999" y="1334282"/>
                    <a:pt x="5564319" y="1344984"/>
                    <a:pt x="5590623" y="1362341"/>
                  </a:cubicBezTo>
                  <a:cubicBezTo>
                    <a:pt x="5613487" y="1389183"/>
                    <a:pt x="5580107" y="1350166"/>
                    <a:pt x="5577303" y="1354498"/>
                  </a:cubicBezTo>
                  <a:cubicBezTo>
                    <a:pt x="5629629" y="1416424"/>
                    <a:pt x="5632981" y="1399386"/>
                    <a:pt x="5675405" y="1454952"/>
                  </a:cubicBezTo>
                  <a:lnTo>
                    <a:pt x="5676777" y="1456843"/>
                  </a:lnTo>
                  <a:lnTo>
                    <a:pt x="5666149" y="1451177"/>
                  </a:lnTo>
                  <a:cubicBezTo>
                    <a:pt x="5652169" y="1440783"/>
                    <a:pt x="5629287" y="1417681"/>
                    <a:pt x="5601595" y="1391816"/>
                  </a:cubicBezTo>
                  <a:cubicBezTo>
                    <a:pt x="5583461" y="1374233"/>
                    <a:pt x="5563599" y="1355008"/>
                    <a:pt x="5544175" y="1336193"/>
                  </a:cubicBezTo>
                  <a:cubicBezTo>
                    <a:pt x="5534591" y="1326623"/>
                    <a:pt x="5524327" y="1318029"/>
                    <a:pt x="5514571" y="1309648"/>
                  </a:cubicBezTo>
                  <a:cubicBezTo>
                    <a:pt x="5504791" y="1301295"/>
                    <a:pt x="5495303" y="1293382"/>
                    <a:pt x="5486371" y="1286204"/>
                  </a:cubicBezTo>
                  <a:close/>
                  <a:moveTo>
                    <a:pt x="5660659" y="1284321"/>
                  </a:moveTo>
                  <a:cubicBezTo>
                    <a:pt x="5687515" y="1308275"/>
                    <a:pt x="5687331" y="1326849"/>
                    <a:pt x="5719255" y="1351950"/>
                  </a:cubicBezTo>
                  <a:cubicBezTo>
                    <a:pt x="5710691" y="1346825"/>
                    <a:pt x="5701871" y="1341941"/>
                    <a:pt x="5698883" y="1344602"/>
                  </a:cubicBezTo>
                  <a:cubicBezTo>
                    <a:pt x="5695699" y="1347433"/>
                    <a:pt x="5698785" y="1357443"/>
                    <a:pt x="5711103" y="1384539"/>
                  </a:cubicBezTo>
                  <a:cubicBezTo>
                    <a:pt x="5695147" y="1367437"/>
                    <a:pt x="5685391" y="1352884"/>
                    <a:pt x="5672325" y="1337339"/>
                  </a:cubicBezTo>
                  <a:cubicBezTo>
                    <a:pt x="5656187" y="1324131"/>
                    <a:pt x="5690575" y="1363827"/>
                    <a:pt x="5674265" y="1354597"/>
                  </a:cubicBezTo>
                  <a:cubicBezTo>
                    <a:pt x="5639169" y="1319247"/>
                    <a:pt x="5663903" y="1324074"/>
                    <a:pt x="5641023" y="1286402"/>
                  </a:cubicBezTo>
                  <a:cubicBezTo>
                    <a:pt x="5655889" y="1304254"/>
                    <a:pt x="5663067" y="1320677"/>
                    <a:pt x="5677947" y="1338401"/>
                  </a:cubicBezTo>
                  <a:cubicBezTo>
                    <a:pt x="5692839" y="1346202"/>
                    <a:pt x="5663449" y="1298577"/>
                    <a:pt x="5660659" y="1284321"/>
                  </a:cubicBezTo>
                  <a:close/>
                  <a:moveTo>
                    <a:pt x="1077981" y="1282664"/>
                  </a:moveTo>
                  <a:cubicBezTo>
                    <a:pt x="1068028" y="1293211"/>
                    <a:pt x="1058812" y="1300247"/>
                    <a:pt x="1049681" y="1306873"/>
                  </a:cubicBezTo>
                  <a:cubicBezTo>
                    <a:pt x="1040521" y="1313456"/>
                    <a:pt x="1031461" y="1319642"/>
                    <a:pt x="1022428" y="1329000"/>
                  </a:cubicBezTo>
                  <a:cubicBezTo>
                    <a:pt x="1033570" y="1329737"/>
                    <a:pt x="1083757" y="1289459"/>
                    <a:pt x="1077981" y="1282664"/>
                  </a:cubicBezTo>
                  <a:close/>
                  <a:moveTo>
                    <a:pt x="932814" y="1282466"/>
                  </a:moveTo>
                  <a:cubicBezTo>
                    <a:pt x="906581" y="1317420"/>
                    <a:pt x="913772" y="1308473"/>
                    <a:pt x="880800" y="1346966"/>
                  </a:cubicBezTo>
                  <a:cubicBezTo>
                    <a:pt x="887568" y="1331620"/>
                    <a:pt x="905490" y="1306236"/>
                    <a:pt x="879413" y="1320747"/>
                  </a:cubicBezTo>
                  <a:cubicBezTo>
                    <a:pt x="898256" y="1302017"/>
                    <a:pt x="914778" y="1296581"/>
                    <a:pt x="932814" y="1282466"/>
                  </a:cubicBezTo>
                  <a:close/>
                  <a:moveTo>
                    <a:pt x="5536063" y="1281263"/>
                  </a:moveTo>
                  <a:cubicBezTo>
                    <a:pt x="5544375" y="1289757"/>
                    <a:pt x="5556931" y="1294075"/>
                    <a:pt x="5569319" y="1301692"/>
                  </a:cubicBezTo>
                  <a:cubicBezTo>
                    <a:pt x="5581833" y="1309153"/>
                    <a:pt x="5595083" y="1318978"/>
                    <a:pt x="5605731" y="1336844"/>
                  </a:cubicBezTo>
                  <a:cubicBezTo>
                    <a:pt x="5615939" y="1339350"/>
                    <a:pt x="5618683" y="1312536"/>
                    <a:pt x="5588657" y="1283047"/>
                  </a:cubicBezTo>
                  <a:cubicBezTo>
                    <a:pt x="5593811" y="1277143"/>
                    <a:pt x="5620907" y="1322007"/>
                    <a:pt x="5636155" y="1336462"/>
                  </a:cubicBezTo>
                  <a:cubicBezTo>
                    <a:pt x="5634087" y="1339166"/>
                    <a:pt x="5598327" y="1298379"/>
                    <a:pt x="5622167" y="1339633"/>
                  </a:cubicBezTo>
                  <a:cubicBezTo>
                    <a:pt x="5633975" y="1346683"/>
                    <a:pt x="5640585" y="1341417"/>
                    <a:pt x="5648429" y="1366716"/>
                  </a:cubicBezTo>
                  <a:cubicBezTo>
                    <a:pt x="5681159" y="1398696"/>
                    <a:pt x="5684415" y="1400141"/>
                    <a:pt x="5685519" y="1397040"/>
                  </a:cubicBezTo>
                  <a:cubicBezTo>
                    <a:pt x="5686483" y="1394081"/>
                    <a:pt x="5684487" y="1387314"/>
                    <a:pt x="5703895" y="1405945"/>
                  </a:cubicBezTo>
                  <a:cubicBezTo>
                    <a:pt x="5718675" y="1439965"/>
                    <a:pt x="5679375" y="1399362"/>
                    <a:pt x="5693151" y="1431980"/>
                  </a:cubicBezTo>
                  <a:cubicBezTo>
                    <a:pt x="5701687" y="1439639"/>
                    <a:pt x="5695627" y="1427025"/>
                    <a:pt x="5694143" y="1420824"/>
                  </a:cubicBezTo>
                  <a:cubicBezTo>
                    <a:pt x="5725019" y="1456783"/>
                    <a:pt x="5704845" y="1452168"/>
                    <a:pt x="5728629" y="1490718"/>
                  </a:cubicBezTo>
                  <a:cubicBezTo>
                    <a:pt x="5705183" y="1455070"/>
                    <a:pt x="5667159" y="1408338"/>
                    <a:pt x="5658663" y="1418984"/>
                  </a:cubicBezTo>
                  <a:cubicBezTo>
                    <a:pt x="5660307" y="1424080"/>
                    <a:pt x="5657559" y="1415713"/>
                    <a:pt x="5649179" y="1403383"/>
                  </a:cubicBezTo>
                  <a:cubicBezTo>
                    <a:pt x="5640897" y="1390967"/>
                    <a:pt x="5627659" y="1373808"/>
                    <a:pt x="5610047" y="1360033"/>
                  </a:cubicBezTo>
                  <a:cubicBezTo>
                    <a:pt x="5647083" y="1376102"/>
                    <a:pt x="5533615" y="1262675"/>
                    <a:pt x="5562651" y="1318383"/>
                  </a:cubicBezTo>
                  <a:cubicBezTo>
                    <a:pt x="5599969" y="1356183"/>
                    <a:pt x="5560683" y="1298195"/>
                    <a:pt x="5592367" y="1328973"/>
                  </a:cubicBezTo>
                  <a:cubicBezTo>
                    <a:pt x="5608719" y="1352983"/>
                    <a:pt x="5579313" y="1333588"/>
                    <a:pt x="5604599" y="1359099"/>
                  </a:cubicBezTo>
                  <a:cubicBezTo>
                    <a:pt x="5586223" y="1355885"/>
                    <a:pt x="5549725" y="1300956"/>
                    <a:pt x="5536063" y="1281263"/>
                  </a:cubicBezTo>
                  <a:close/>
                  <a:moveTo>
                    <a:pt x="1766244" y="1276038"/>
                  </a:moveTo>
                  <a:cubicBezTo>
                    <a:pt x="1735622" y="1297798"/>
                    <a:pt x="1757382" y="1289587"/>
                    <a:pt x="1748180" y="1299129"/>
                  </a:cubicBezTo>
                  <a:cubicBezTo>
                    <a:pt x="1741894" y="1301535"/>
                    <a:pt x="1736061" y="1301918"/>
                    <a:pt x="1728629" y="1308218"/>
                  </a:cubicBezTo>
                  <a:cubicBezTo>
                    <a:pt x="1740832" y="1304862"/>
                    <a:pt x="1753630" y="1299582"/>
                    <a:pt x="1767688" y="1290082"/>
                  </a:cubicBezTo>
                  <a:cubicBezTo>
                    <a:pt x="1757637" y="1290875"/>
                    <a:pt x="1776239" y="1275274"/>
                    <a:pt x="1766244" y="1276038"/>
                  </a:cubicBezTo>
                  <a:close/>
                  <a:moveTo>
                    <a:pt x="1224210" y="1271876"/>
                  </a:moveTo>
                  <a:cubicBezTo>
                    <a:pt x="1189072" y="1303758"/>
                    <a:pt x="1182546" y="1313866"/>
                    <a:pt x="1197864" y="1287860"/>
                  </a:cubicBezTo>
                  <a:cubicBezTo>
                    <a:pt x="1190743" y="1294910"/>
                    <a:pt x="1183947" y="1299851"/>
                    <a:pt x="1177902" y="1301578"/>
                  </a:cubicBezTo>
                  <a:cubicBezTo>
                    <a:pt x="1165656" y="1314602"/>
                    <a:pt x="1152816" y="1331478"/>
                    <a:pt x="1141985" y="1337735"/>
                  </a:cubicBezTo>
                  <a:cubicBezTo>
                    <a:pt x="1137752" y="1339873"/>
                    <a:pt x="1133392" y="1342280"/>
                    <a:pt x="1128295" y="1348891"/>
                  </a:cubicBezTo>
                  <a:cubicBezTo>
                    <a:pt x="1160206" y="1328307"/>
                    <a:pt x="1167865" y="1320039"/>
                    <a:pt x="1185844" y="1318892"/>
                  </a:cubicBezTo>
                  <a:cubicBezTo>
                    <a:pt x="1190544" y="1312352"/>
                    <a:pt x="1203286" y="1299327"/>
                    <a:pt x="1213252" y="1288553"/>
                  </a:cubicBezTo>
                  <a:cubicBezTo>
                    <a:pt x="1223077" y="1277638"/>
                    <a:pt x="1230906" y="1269753"/>
                    <a:pt x="1224210" y="1271876"/>
                  </a:cubicBezTo>
                  <a:close/>
                  <a:moveTo>
                    <a:pt x="830074" y="1270575"/>
                  </a:moveTo>
                  <a:cubicBezTo>
                    <a:pt x="839815" y="1267927"/>
                    <a:pt x="834633" y="1277016"/>
                    <a:pt x="823661" y="1290805"/>
                  </a:cubicBezTo>
                  <a:cubicBezTo>
                    <a:pt x="818168" y="1297700"/>
                    <a:pt x="811231" y="1305783"/>
                    <a:pt x="803983" y="1314164"/>
                  </a:cubicBezTo>
                  <a:cubicBezTo>
                    <a:pt x="800359" y="1318355"/>
                    <a:pt x="796664" y="1322630"/>
                    <a:pt x="793011" y="1326863"/>
                  </a:cubicBezTo>
                  <a:cubicBezTo>
                    <a:pt x="789557" y="1331266"/>
                    <a:pt x="786145" y="1335598"/>
                    <a:pt x="782875" y="1339746"/>
                  </a:cubicBezTo>
                  <a:cubicBezTo>
                    <a:pt x="794710" y="1336306"/>
                    <a:pt x="810538" y="1313131"/>
                    <a:pt x="824539" y="1300729"/>
                  </a:cubicBezTo>
                  <a:cubicBezTo>
                    <a:pt x="819004" y="1312734"/>
                    <a:pt x="809348" y="1323593"/>
                    <a:pt x="799353" y="1335145"/>
                  </a:cubicBezTo>
                  <a:cubicBezTo>
                    <a:pt x="789684" y="1346967"/>
                    <a:pt x="779477" y="1359354"/>
                    <a:pt x="772285" y="1373752"/>
                  </a:cubicBezTo>
                  <a:cubicBezTo>
                    <a:pt x="743914" y="1395256"/>
                    <a:pt x="784814" y="1348269"/>
                    <a:pt x="794639" y="1338515"/>
                  </a:cubicBezTo>
                  <a:cubicBezTo>
                    <a:pt x="778061" y="1347561"/>
                    <a:pt x="769949" y="1362100"/>
                    <a:pt x="769383" y="1353125"/>
                  </a:cubicBezTo>
                  <a:cubicBezTo>
                    <a:pt x="753852" y="1376427"/>
                    <a:pt x="745302" y="1392807"/>
                    <a:pt x="745372" y="1400608"/>
                  </a:cubicBezTo>
                  <a:cubicBezTo>
                    <a:pt x="731668" y="1411013"/>
                    <a:pt x="723415" y="1423557"/>
                    <a:pt x="714255" y="1436383"/>
                  </a:cubicBezTo>
                  <a:cubicBezTo>
                    <a:pt x="705180" y="1449294"/>
                    <a:pt x="694732" y="1462135"/>
                    <a:pt x="678041" y="1474650"/>
                  </a:cubicBezTo>
                  <a:cubicBezTo>
                    <a:pt x="681495" y="1469921"/>
                    <a:pt x="684780" y="1465433"/>
                    <a:pt x="687909" y="1461158"/>
                  </a:cubicBezTo>
                  <a:cubicBezTo>
                    <a:pt x="691080" y="1456911"/>
                    <a:pt x="694095" y="1452876"/>
                    <a:pt x="696983" y="1449011"/>
                  </a:cubicBezTo>
                  <a:cubicBezTo>
                    <a:pt x="702689" y="1441239"/>
                    <a:pt x="707700" y="1434033"/>
                    <a:pt x="712287" y="1427223"/>
                  </a:cubicBezTo>
                  <a:cubicBezTo>
                    <a:pt x="721447" y="1413604"/>
                    <a:pt x="728865" y="1401570"/>
                    <a:pt x="736637" y="1389735"/>
                  </a:cubicBezTo>
                  <a:cubicBezTo>
                    <a:pt x="744424" y="1377900"/>
                    <a:pt x="752564" y="1366277"/>
                    <a:pt x="763168" y="1353507"/>
                  </a:cubicBezTo>
                  <a:cubicBezTo>
                    <a:pt x="773913" y="1340851"/>
                    <a:pt x="786471" y="1326538"/>
                    <a:pt x="805031" y="1311036"/>
                  </a:cubicBezTo>
                  <a:cubicBezTo>
                    <a:pt x="833232" y="1279352"/>
                    <a:pt x="801845" y="1302202"/>
                    <a:pt x="830074" y="1270575"/>
                  </a:cubicBezTo>
                  <a:close/>
                  <a:moveTo>
                    <a:pt x="1961980" y="1266440"/>
                  </a:moveTo>
                  <a:cubicBezTo>
                    <a:pt x="1955539" y="1284575"/>
                    <a:pt x="1885461" y="1333205"/>
                    <a:pt x="1854938" y="1353195"/>
                  </a:cubicBezTo>
                  <a:cubicBezTo>
                    <a:pt x="1839167" y="1370254"/>
                    <a:pt x="1855349" y="1357980"/>
                    <a:pt x="1871360" y="1355191"/>
                  </a:cubicBezTo>
                  <a:cubicBezTo>
                    <a:pt x="1861365" y="1362567"/>
                    <a:pt x="1853182" y="1366262"/>
                    <a:pt x="1845070" y="1369093"/>
                  </a:cubicBezTo>
                  <a:cubicBezTo>
                    <a:pt x="1836958" y="1371925"/>
                    <a:pt x="1829044" y="1374034"/>
                    <a:pt x="1820295" y="1379103"/>
                  </a:cubicBezTo>
                  <a:cubicBezTo>
                    <a:pt x="1781123" y="1414212"/>
                    <a:pt x="1749439" y="1442951"/>
                    <a:pt x="1758769" y="1443489"/>
                  </a:cubicBezTo>
                  <a:cubicBezTo>
                    <a:pt x="1753417" y="1453399"/>
                    <a:pt x="1731799" y="1458057"/>
                    <a:pt x="1702324" y="1476815"/>
                  </a:cubicBezTo>
                  <a:cubicBezTo>
                    <a:pt x="1710181" y="1470034"/>
                    <a:pt x="1731884" y="1452734"/>
                    <a:pt x="1748675" y="1437798"/>
                  </a:cubicBezTo>
                  <a:cubicBezTo>
                    <a:pt x="1765989" y="1423485"/>
                    <a:pt x="1778574" y="1411636"/>
                    <a:pt x="1766569" y="1413773"/>
                  </a:cubicBezTo>
                  <a:cubicBezTo>
                    <a:pt x="1797191" y="1394704"/>
                    <a:pt x="1823905" y="1371543"/>
                    <a:pt x="1853947" y="1346017"/>
                  </a:cubicBezTo>
                  <a:cubicBezTo>
                    <a:pt x="1884894" y="1321780"/>
                    <a:pt x="1918631" y="1294372"/>
                    <a:pt x="1961980" y="1266440"/>
                  </a:cubicBezTo>
                  <a:close/>
                  <a:moveTo>
                    <a:pt x="5932051" y="1263419"/>
                  </a:moveTo>
                  <a:cubicBezTo>
                    <a:pt x="5937721" y="1267207"/>
                    <a:pt x="5950871" y="1281132"/>
                    <a:pt x="5959799" y="1289404"/>
                  </a:cubicBezTo>
                  <a:cubicBezTo>
                    <a:pt x="5954335" y="1287634"/>
                    <a:pt x="5957055" y="1293254"/>
                    <a:pt x="5962335" y="1301579"/>
                  </a:cubicBezTo>
                  <a:cubicBezTo>
                    <a:pt x="5967659" y="1309861"/>
                    <a:pt x="5975515" y="1320875"/>
                    <a:pt x="5979931" y="1330304"/>
                  </a:cubicBezTo>
                  <a:cubicBezTo>
                    <a:pt x="5979847" y="1336533"/>
                    <a:pt x="5976591" y="1329822"/>
                    <a:pt x="5970743" y="1319927"/>
                  </a:cubicBezTo>
                  <a:cubicBezTo>
                    <a:pt x="5964587" y="1310300"/>
                    <a:pt x="5955695" y="1297530"/>
                    <a:pt x="5945049" y="1291244"/>
                  </a:cubicBezTo>
                  <a:cubicBezTo>
                    <a:pt x="5947711" y="1290027"/>
                    <a:pt x="5954987" y="1285921"/>
                    <a:pt x="5929307" y="1263595"/>
                  </a:cubicBezTo>
                  <a:cubicBezTo>
                    <a:pt x="5929101" y="1262020"/>
                    <a:pt x="5930161" y="1262156"/>
                    <a:pt x="5932051" y="1263419"/>
                  </a:cubicBezTo>
                  <a:close/>
                  <a:moveTo>
                    <a:pt x="948976" y="1249894"/>
                  </a:moveTo>
                  <a:cubicBezTo>
                    <a:pt x="955001" y="1249569"/>
                    <a:pt x="955472" y="1255674"/>
                    <a:pt x="946616" y="1270008"/>
                  </a:cubicBezTo>
                  <a:cubicBezTo>
                    <a:pt x="919845" y="1277936"/>
                    <a:pt x="933110" y="1265081"/>
                    <a:pt x="888020" y="1305458"/>
                  </a:cubicBezTo>
                  <a:cubicBezTo>
                    <a:pt x="896160" y="1288894"/>
                    <a:pt x="932657" y="1262179"/>
                    <a:pt x="918005" y="1268366"/>
                  </a:cubicBezTo>
                  <a:cubicBezTo>
                    <a:pt x="931370" y="1256976"/>
                    <a:pt x="942950" y="1250220"/>
                    <a:pt x="948976" y="1249894"/>
                  </a:cubicBezTo>
                  <a:close/>
                  <a:moveTo>
                    <a:pt x="979914" y="1248517"/>
                  </a:moveTo>
                  <a:cubicBezTo>
                    <a:pt x="971632" y="1259404"/>
                    <a:pt x="962996" y="1270885"/>
                    <a:pt x="954799" y="1281206"/>
                  </a:cubicBezTo>
                  <a:cubicBezTo>
                    <a:pt x="946588" y="1291512"/>
                    <a:pt x="939085" y="1300913"/>
                    <a:pt x="933436" y="1308005"/>
                  </a:cubicBezTo>
                  <a:cubicBezTo>
                    <a:pt x="922379" y="1322389"/>
                    <a:pt x="919789" y="1328321"/>
                    <a:pt x="938164" y="1317505"/>
                  </a:cubicBezTo>
                  <a:cubicBezTo>
                    <a:pt x="910799" y="1345904"/>
                    <a:pt x="905008" y="1334451"/>
                    <a:pt x="893612" y="1340326"/>
                  </a:cubicBezTo>
                  <a:cubicBezTo>
                    <a:pt x="910162" y="1321299"/>
                    <a:pt x="964426" y="1274736"/>
                    <a:pt x="924177" y="1297727"/>
                  </a:cubicBezTo>
                  <a:cubicBezTo>
                    <a:pt x="939594" y="1288086"/>
                    <a:pt x="948188" y="1278516"/>
                    <a:pt x="955578" y="1269908"/>
                  </a:cubicBezTo>
                  <a:cubicBezTo>
                    <a:pt x="959259" y="1265605"/>
                    <a:pt x="962642" y="1261556"/>
                    <a:pt x="966394" y="1257875"/>
                  </a:cubicBezTo>
                  <a:cubicBezTo>
                    <a:pt x="970273" y="1254307"/>
                    <a:pt x="974577" y="1251164"/>
                    <a:pt x="979914" y="1248517"/>
                  </a:cubicBezTo>
                  <a:close/>
                  <a:moveTo>
                    <a:pt x="1928867" y="1247668"/>
                  </a:moveTo>
                  <a:cubicBezTo>
                    <a:pt x="1911143" y="1250216"/>
                    <a:pt x="1891620" y="1257903"/>
                    <a:pt x="1870115" y="1271268"/>
                  </a:cubicBezTo>
                  <a:cubicBezTo>
                    <a:pt x="1863207" y="1278898"/>
                    <a:pt x="1892059" y="1268394"/>
                    <a:pt x="1878864" y="1279224"/>
                  </a:cubicBezTo>
                  <a:cubicBezTo>
                    <a:pt x="1860588" y="1294542"/>
                    <a:pt x="1849517" y="1287718"/>
                    <a:pt x="1830135" y="1306052"/>
                  </a:cubicBezTo>
                  <a:cubicBezTo>
                    <a:pt x="1848950" y="1304735"/>
                    <a:pt x="1825959" y="1324597"/>
                    <a:pt x="1834368" y="1328689"/>
                  </a:cubicBezTo>
                  <a:cubicBezTo>
                    <a:pt x="1893276" y="1284589"/>
                    <a:pt x="1904772" y="1267912"/>
                    <a:pt x="1928867" y="1247668"/>
                  </a:cubicBezTo>
                  <a:close/>
                  <a:moveTo>
                    <a:pt x="6015169" y="1245856"/>
                  </a:moveTo>
                  <a:cubicBezTo>
                    <a:pt x="6025403" y="1256729"/>
                    <a:pt x="6027103" y="1264699"/>
                    <a:pt x="6031039" y="1274099"/>
                  </a:cubicBezTo>
                  <a:cubicBezTo>
                    <a:pt x="6036347" y="1277497"/>
                    <a:pt x="6041655" y="1280966"/>
                    <a:pt x="6052811" y="1293056"/>
                  </a:cubicBezTo>
                  <a:cubicBezTo>
                    <a:pt x="6068795" y="1324768"/>
                    <a:pt x="6031887" y="1276733"/>
                    <a:pt x="6017023" y="1264034"/>
                  </a:cubicBezTo>
                  <a:cubicBezTo>
                    <a:pt x="6008131" y="1246748"/>
                    <a:pt x="6015933" y="1252128"/>
                    <a:pt x="6015169" y="1245856"/>
                  </a:cubicBezTo>
                  <a:close/>
                  <a:moveTo>
                    <a:pt x="5314281" y="1245548"/>
                  </a:moveTo>
                  <a:cubicBezTo>
                    <a:pt x="5318733" y="1246638"/>
                    <a:pt x="5326275" y="1250952"/>
                    <a:pt x="5339915" y="1261641"/>
                  </a:cubicBezTo>
                  <a:cubicBezTo>
                    <a:pt x="5342379" y="1266908"/>
                    <a:pt x="5331959" y="1258696"/>
                    <a:pt x="5326239" y="1255341"/>
                  </a:cubicBezTo>
                  <a:cubicBezTo>
                    <a:pt x="5367055" y="1294995"/>
                    <a:pt x="5348551" y="1264798"/>
                    <a:pt x="5372831" y="1285453"/>
                  </a:cubicBezTo>
                  <a:cubicBezTo>
                    <a:pt x="5391815" y="1309648"/>
                    <a:pt x="5385303" y="1307284"/>
                    <a:pt x="5369519" y="1295066"/>
                  </a:cubicBezTo>
                  <a:cubicBezTo>
                    <a:pt x="5353195" y="1283471"/>
                    <a:pt x="5327031" y="1262575"/>
                    <a:pt x="5307183" y="1248801"/>
                  </a:cubicBezTo>
                  <a:cubicBezTo>
                    <a:pt x="5308465" y="1246592"/>
                    <a:pt x="5309829" y="1244458"/>
                    <a:pt x="5314281" y="1245548"/>
                  </a:cubicBezTo>
                  <a:close/>
                  <a:moveTo>
                    <a:pt x="5547475" y="1238197"/>
                  </a:moveTo>
                  <a:cubicBezTo>
                    <a:pt x="5568567" y="1254110"/>
                    <a:pt x="5574981" y="1267658"/>
                    <a:pt x="5583263" y="1282254"/>
                  </a:cubicBezTo>
                  <a:cubicBezTo>
                    <a:pt x="5571513" y="1271707"/>
                    <a:pt x="5559409" y="1262250"/>
                    <a:pt x="5561179" y="1267828"/>
                  </a:cubicBezTo>
                  <a:cubicBezTo>
                    <a:pt x="5542321" y="1252128"/>
                    <a:pt x="5565199" y="1261627"/>
                    <a:pt x="5547475" y="1238197"/>
                  </a:cubicBezTo>
                  <a:close/>
                  <a:moveTo>
                    <a:pt x="5898895" y="1238069"/>
                  </a:moveTo>
                  <a:cubicBezTo>
                    <a:pt x="5923967" y="1266072"/>
                    <a:pt x="5944241" y="1292956"/>
                    <a:pt x="5960719" y="1318821"/>
                  </a:cubicBezTo>
                  <a:cubicBezTo>
                    <a:pt x="5926573" y="1288256"/>
                    <a:pt x="5912855" y="1263226"/>
                    <a:pt x="5898895" y="1238069"/>
                  </a:cubicBezTo>
                  <a:close/>
                  <a:moveTo>
                    <a:pt x="6068839" y="1237772"/>
                  </a:moveTo>
                  <a:cubicBezTo>
                    <a:pt x="6085005" y="1243152"/>
                    <a:pt x="6125877" y="1292801"/>
                    <a:pt x="6168531" y="1345692"/>
                  </a:cubicBezTo>
                  <a:cubicBezTo>
                    <a:pt x="6179447" y="1358717"/>
                    <a:pt x="6189301" y="1372916"/>
                    <a:pt x="6199523" y="1386195"/>
                  </a:cubicBezTo>
                  <a:cubicBezTo>
                    <a:pt x="6209617" y="1399588"/>
                    <a:pt x="6219527" y="1412528"/>
                    <a:pt x="6228927" y="1424363"/>
                  </a:cubicBezTo>
                  <a:cubicBezTo>
                    <a:pt x="6247727" y="1448034"/>
                    <a:pt x="6264547" y="1467302"/>
                    <a:pt x="6277019" y="1476914"/>
                  </a:cubicBezTo>
                  <a:cubicBezTo>
                    <a:pt x="6276015" y="1482422"/>
                    <a:pt x="6270691" y="1480793"/>
                    <a:pt x="6269671" y="1486301"/>
                  </a:cubicBezTo>
                  <a:cubicBezTo>
                    <a:pt x="6252823" y="1463677"/>
                    <a:pt x="6235339" y="1440177"/>
                    <a:pt x="6217883" y="1416718"/>
                  </a:cubicBezTo>
                  <a:cubicBezTo>
                    <a:pt x="6209093" y="1405010"/>
                    <a:pt x="6200301" y="1393316"/>
                    <a:pt x="6191609" y="1381736"/>
                  </a:cubicBezTo>
                  <a:cubicBezTo>
                    <a:pt x="6182847" y="1370198"/>
                    <a:pt x="6174351" y="1358617"/>
                    <a:pt x="6165207" y="1347957"/>
                  </a:cubicBezTo>
                  <a:cubicBezTo>
                    <a:pt x="6129347" y="1304679"/>
                    <a:pt x="6095523" y="1265449"/>
                    <a:pt x="6068839" y="1237772"/>
                  </a:cubicBezTo>
                  <a:close/>
                  <a:moveTo>
                    <a:pt x="5679135" y="1230736"/>
                  </a:moveTo>
                  <a:cubicBezTo>
                    <a:pt x="5699707" y="1251759"/>
                    <a:pt x="5697115" y="1268394"/>
                    <a:pt x="5708299" y="1287577"/>
                  </a:cubicBezTo>
                  <a:cubicBezTo>
                    <a:pt x="5714867" y="1298818"/>
                    <a:pt x="5722881" y="1300814"/>
                    <a:pt x="5722087" y="1295859"/>
                  </a:cubicBezTo>
                  <a:cubicBezTo>
                    <a:pt x="5734009" y="1309195"/>
                    <a:pt x="5739841" y="1317647"/>
                    <a:pt x="5742615" y="1324145"/>
                  </a:cubicBezTo>
                  <a:cubicBezTo>
                    <a:pt x="5745249" y="1330770"/>
                    <a:pt x="5745051" y="1335216"/>
                    <a:pt x="5745037" y="1340383"/>
                  </a:cubicBezTo>
                  <a:cubicBezTo>
                    <a:pt x="5732607" y="1326920"/>
                    <a:pt x="5732989" y="1325617"/>
                    <a:pt x="5735339" y="1324952"/>
                  </a:cubicBezTo>
                  <a:cubicBezTo>
                    <a:pt x="5737619" y="1324315"/>
                    <a:pt x="5741625" y="1324612"/>
                    <a:pt x="5735297" y="1315367"/>
                  </a:cubicBezTo>
                  <a:cubicBezTo>
                    <a:pt x="5717047" y="1298464"/>
                    <a:pt x="5711513" y="1297487"/>
                    <a:pt x="5718507" y="1312168"/>
                  </a:cubicBezTo>
                  <a:cubicBezTo>
                    <a:pt x="5686779" y="1267997"/>
                    <a:pt x="5673459" y="1244709"/>
                    <a:pt x="5679135" y="1230736"/>
                  </a:cubicBezTo>
                  <a:close/>
                  <a:moveTo>
                    <a:pt x="2075719" y="1221859"/>
                  </a:moveTo>
                  <a:cubicBezTo>
                    <a:pt x="2041203" y="1247498"/>
                    <a:pt x="2004890" y="1271819"/>
                    <a:pt x="1971423" y="1294867"/>
                  </a:cubicBezTo>
                  <a:cubicBezTo>
                    <a:pt x="1938932" y="1319331"/>
                    <a:pt x="1908976" y="1342053"/>
                    <a:pt x="1886027" y="1362199"/>
                  </a:cubicBezTo>
                  <a:cubicBezTo>
                    <a:pt x="1890855" y="1350731"/>
                    <a:pt x="1930665" y="1317759"/>
                    <a:pt x="1972980" y="1286331"/>
                  </a:cubicBezTo>
                  <a:cubicBezTo>
                    <a:pt x="2016513" y="1256714"/>
                    <a:pt x="2062156" y="1228300"/>
                    <a:pt x="2075719" y="1221859"/>
                  </a:cubicBezTo>
                  <a:close/>
                  <a:moveTo>
                    <a:pt x="5482451" y="1220923"/>
                  </a:moveTo>
                  <a:cubicBezTo>
                    <a:pt x="5485253" y="1222488"/>
                    <a:pt x="5490073" y="1225948"/>
                    <a:pt x="5497641" y="1231883"/>
                  </a:cubicBezTo>
                  <a:cubicBezTo>
                    <a:pt x="5512875" y="1257932"/>
                    <a:pt x="5498193" y="1257295"/>
                    <a:pt x="5478471" y="1235196"/>
                  </a:cubicBezTo>
                  <a:cubicBezTo>
                    <a:pt x="5475995" y="1229575"/>
                    <a:pt x="5486457" y="1238636"/>
                    <a:pt x="5492105" y="1242331"/>
                  </a:cubicBezTo>
                  <a:cubicBezTo>
                    <a:pt x="5483813" y="1228591"/>
                    <a:pt x="5474047" y="1216229"/>
                    <a:pt x="5482451" y="1220923"/>
                  </a:cubicBezTo>
                  <a:close/>
                  <a:moveTo>
                    <a:pt x="899102" y="1215065"/>
                  </a:moveTo>
                  <a:cubicBezTo>
                    <a:pt x="904884" y="1210719"/>
                    <a:pt x="841075" y="1281700"/>
                    <a:pt x="895977" y="1230849"/>
                  </a:cubicBezTo>
                  <a:cubicBezTo>
                    <a:pt x="895609" y="1235662"/>
                    <a:pt x="881508" y="1251632"/>
                    <a:pt x="856903" y="1283712"/>
                  </a:cubicBezTo>
                  <a:cubicBezTo>
                    <a:pt x="825078" y="1317887"/>
                    <a:pt x="869828" y="1262377"/>
                    <a:pt x="880758" y="1249579"/>
                  </a:cubicBezTo>
                  <a:cubicBezTo>
                    <a:pt x="870565" y="1252297"/>
                    <a:pt x="857582" y="1269385"/>
                    <a:pt x="845195" y="1284349"/>
                  </a:cubicBezTo>
                  <a:cubicBezTo>
                    <a:pt x="849258" y="1273335"/>
                    <a:pt x="869517" y="1242189"/>
                    <a:pt x="891814" y="1222114"/>
                  </a:cubicBezTo>
                  <a:cubicBezTo>
                    <a:pt x="896029" y="1217844"/>
                    <a:pt x="898276" y="1215686"/>
                    <a:pt x="899102" y="1215065"/>
                  </a:cubicBezTo>
                  <a:close/>
                  <a:moveTo>
                    <a:pt x="5279323" y="1214385"/>
                  </a:moveTo>
                  <a:cubicBezTo>
                    <a:pt x="5287449" y="1222129"/>
                    <a:pt x="5295689" y="1229901"/>
                    <a:pt x="5306929" y="1237843"/>
                  </a:cubicBezTo>
                  <a:cubicBezTo>
                    <a:pt x="5303955" y="1240986"/>
                    <a:pt x="5303617" y="1246861"/>
                    <a:pt x="5282523" y="1231034"/>
                  </a:cubicBezTo>
                  <a:cubicBezTo>
                    <a:pt x="5273107" y="1216792"/>
                    <a:pt x="5280569" y="1220147"/>
                    <a:pt x="5279323" y="1214385"/>
                  </a:cubicBezTo>
                  <a:close/>
                  <a:moveTo>
                    <a:pt x="1052851" y="1210052"/>
                  </a:moveTo>
                  <a:cubicBezTo>
                    <a:pt x="1060921" y="1208495"/>
                    <a:pt x="957545" y="1273972"/>
                    <a:pt x="1008610" y="1224833"/>
                  </a:cubicBezTo>
                  <a:cubicBezTo>
                    <a:pt x="1019511" y="1223020"/>
                    <a:pt x="1027170" y="1223884"/>
                    <a:pt x="1052851" y="1210052"/>
                  </a:cubicBezTo>
                  <a:close/>
                  <a:moveTo>
                    <a:pt x="6005539" y="1205577"/>
                  </a:moveTo>
                  <a:cubicBezTo>
                    <a:pt x="6007271" y="1202152"/>
                    <a:pt x="6020303" y="1213383"/>
                    <a:pt x="6035327" y="1228938"/>
                  </a:cubicBezTo>
                  <a:cubicBezTo>
                    <a:pt x="6040339" y="1234119"/>
                    <a:pt x="6045549" y="1239782"/>
                    <a:pt x="6050647" y="1245530"/>
                  </a:cubicBezTo>
                  <a:cubicBezTo>
                    <a:pt x="6055615" y="1251391"/>
                    <a:pt x="6060301" y="1257478"/>
                    <a:pt x="6064619" y="1263184"/>
                  </a:cubicBezTo>
                  <a:cubicBezTo>
                    <a:pt x="6073213" y="1274623"/>
                    <a:pt x="6079967" y="1284802"/>
                    <a:pt x="6082287" y="1290493"/>
                  </a:cubicBezTo>
                  <a:cubicBezTo>
                    <a:pt x="6094463" y="1291767"/>
                    <a:pt x="6107715" y="1315041"/>
                    <a:pt x="6144565" y="1353294"/>
                  </a:cubicBezTo>
                  <a:cubicBezTo>
                    <a:pt x="6150893" y="1367833"/>
                    <a:pt x="6141647" y="1358929"/>
                    <a:pt x="6138731" y="1351284"/>
                  </a:cubicBezTo>
                  <a:cubicBezTo>
                    <a:pt x="6121855" y="1335428"/>
                    <a:pt x="6152123" y="1372491"/>
                    <a:pt x="6137655" y="1362992"/>
                  </a:cubicBezTo>
                  <a:cubicBezTo>
                    <a:pt x="6112795" y="1324980"/>
                    <a:pt x="6054893" y="1255440"/>
                    <a:pt x="6052303" y="1262702"/>
                  </a:cubicBezTo>
                  <a:cubicBezTo>
                    <a:pt x="6046753" y="1255072"/>
                    <a:pt x="6042547" y="1249522"/>
                    <a:pt x="6039037" y="1245148"/>
                  </a:cubicBezTo>
                  <a:cubicBezTo>
                    <a:pt x="6035583" y="1240716"/>
                    <a:pt x="6032935" y="1237361"/>
                    <a:pt x="6030287" y="1234346"/>
                  </a:cubicBezTo>
                  <a:cubicBezTo>
                    <a:pt x="6025007" y="1228301"/>
                    <a:pt x="6019713" y="1223572"/>
                    <a:pt x="6007919" y="1214271"/>
                  </a:cubicBezTo>
                  <a:cubicBezTo>
                    <a:pt x="6005641" y="1209489"/>
                    <a:pt x="6004961" y="1206719"/>
                    <a:pt x="6005539" y="1205577"/>
                  </a:cubicBezTo>
                  <a:close/>
                  <a:moveTo>
                    <a:pt x="5384667" y="1204248"/>
                  </a:moveTo>
                  <a:cubicBezTo>
                    <a:pt x="5391845" y="1203498"/>
                    <a:pt x="5406043" y="1213139"/>
                    <a:pt x="5422947" y="1226588"/>
                  </a:cubicBezTo>
                  <a:cubicBezTo>
                    <a:pt x="5439499" y="1240462"/>
                    <a:pt x="5458185" y="1258767"/>
                    <a:pt x="5475641" y="1273929"/>
                  </a:cubicBezTo>
                  <a:cubicBezTo>
                    <a:pt x="5451291" y="1264005"/>
                    <a:pt x="5428441" y="1229575"/>
                    <a:pt x="5384667" y="1204248"/>
                  </a:cubicBezTo>
                  <a:close/>
                  <a:moveTo>
                    <a:pt x="1859540" y="1202096"/>
                  </a:moveTo>
                  <a:cubicBezTo>
                    <a:pt x="1829229" y="1226701"/>
                    <a:pt x="1852376" y="1202535"/>
                    <a:pt x="1827191" y="1212459"/>
                  </a:cubicBezTo>
                  <a:cubicBezTo>
                    <a:pt x="1819319" y="1218575"/>
                    <a:pt x="1811448" y="1224691"/>
                    <a:pt x="1803676" y="1230721"/>
                  </a:cubicBezTo>
                  <a:cubicBezTo>
                    <a:pt x="1828111" y="1225596"/>
                    <a:pt x="1845567" y="1214979"/>
                    <a:pt x="1855930" y="1212246"/>
                  </a:cubicBezTo>
                  <a:cubicBezTo>
                    <a:pt x="1847959" y="1213549"/>
                    <a:pt x="1864098" y="1202535"/>
                    <a:pt x="1859540" y="1202096"/>
                  </a:cubicBezTo>
                  <a:close/>
                  <a:moveTo>
                    <a:pt x="1981546" y="1199222"/>
                  </a:moveTo>
                  <a:cubicBezTo>
                    <a:pt x="1964642" y="1213266"/>
                    <a:pt x="1950641" y="1219566"/>
                    <a:pt x="1939584" y="1218093"/>
                  </a:cubicBezTo>
                  <a:cubicBezTo>
                    <a:pt x="1927367" y="1226021"/>
                    <a:pt x="1918179" y="1233836"/>
                    <a:pt x="1912120" y="1239598"/>
                  </a:cubicBezTo>
                  <a:cubicBezTo>
                    <a:pt x="1906088" y="1245416"/>
                    <a:pt x="1903399" y="1249550"/>
                    <a:pt x="1905069" y="1251476"/>
                  </a:cubicBezTo>
                  <a:cubicBezTo>
                    <a:pt x="1913209" y="1247427"/>
                    <a:pt x="1924110" y="1242019"/>
                    <a:pt x="1935436" y="1236399"/>
                  </a:cubicBezTo>
                  <a:cubicBezTo>
                    <a:pt x="1947003" y="1231132"/>
                    <a:pt x="1958895" y="1225455"/>
                    <a:pt x="1968621" y="1220174"/>
                  </a:cubicBezTo>
                  <a:cubicBezTo>
                    <a:pt x="1988058" y="1209613"/>
                    <a:pt x="1999002" y="1200510"/>
                    <a:pt x="1981546" y="1199222"/>
                  </a:cubicBezTo>
                  <a:close/>
                  <a:moveTo>
                    <a:pt x="1297739" y="1198718"/>
                  </a:moveTo>
                  <a:cubicBezTo>
                    <a:pt x="1283486" y="1201999"/>
                    <a:pt x="1252609" y="1219750"/>
                    <a:pt x="1232308" y="1238352"/>
                  </a:cubicBezTo>
                  <a:cubicBezTo>
                    <a:pt x="1241623" y="1239966"/>
                    <a:pt x="1274383" y="1224053"/>
                    <a:pt x="1305444" y="1200765"/>
                  </a:cubicBezTo>
                  <a:cubicBezTo>
                    <a:pt x="1305394" y="1198139"/>
                    <a:pt x="1302490" y="1197625"/>
                    <a:pt x="1297739" y="1198718"/>
                  </a:cubicBezTo>
                  <a:close/>
                  <a:moveTo>
                    <a:pt x="5618839" y="1198132"/>
                  </a:moveTo>
                  <a:cubicBezTo>
                    <a:pt x="5627915" y="1200808"/>
                    <a:pt x="5642977" y="1208722"/>
                    <a:pt x="5651499" y="1214187"/>
                  </a:cubicBezTo>
                  <a:cubicBezTo>
                    <a:pt x="5644973" y="1215716"/>
                    <a:pt x="5627801" y="1204744"/>
                    <a:pt x="5634611" y="1222638"/>
                  </a:cubicBezTo>
                  <a:cubicBezTo>
                    <a:pt x="5646687" y="1229788"/>
                    <a:pt x="5636351" y="1206924"/>
                    <a:pt x="5662147" y="1239075"/>
                  </a:cubicBezTo>
                  <a:cubicBezTo>
                    <a:pt x="5655535" y="1241651"/>
                    <a:pt x="5627191" y="1217372"/>
                    <a:pt x="5636989" y="1240207"/>
                  </a:cubicBezTo>
                  <a:cubicBezTo>
                    <a:pt x="5630745" y="1241581"/>
                    <a:pt x="5629187" y="1233639"/>
                    <a:pt x="5627915" y="1226079"/>
                  </a:cubicBezTo>
                  <a:cubicBezTo>
                    <a:pt x="5626597" y="1218575"/>
                    <a:pt x="5625395" y="1211652"/>
                    <a:pt x="5620511" y="1214739"/>
                  </a:cubicBezTo>
                  <a:cubicBezTo>
                    <a:pt x="5606439" y="1198203"/>
                    <a:pt x="5609723" y="1195471"/>
                    <a:pt x="5618839" y="1198132"/>
                  </a:cubicBezTo>
                  <a:close/>
                  <a:moveTo>
                    <a:pt x="2057626" y="1195527"/>
                  </a:moveTo>
                  <a:cubicBezTo>
                    <a:pt x="2087271" y="1193120"/>
                    <a:pt x="2015976" y="1235648"/>
                    <a:pt x="1987704" y="1258993"/>
                  </a:cubicBezTo>
                  <a:cubicBezTo>
                    <a:pt x="1988851" y="1251122"/>
                    <a:pt x="1979493" y="1260268"/>
                    <a:pt x="1963793" y="1261627"/>
                  </a:cubicBezTo>
                  <a:cubicBezTo>
                    <a:pt x="1979677" y="1249763"/>
                    <a:pt x="1993551" y="1243562"/>
                    <a:pt x="2005160" y="1243151"/>
                  </a:cubicBezTo>
                  <a:cubicBezTo>
                    <a:pt x="2005401" y="1234997"/>
                    <a:pt x="2040383" y="1211326"/>
                    <a:pt x="2057626" y="1195527"/>
                  </a:cubicBezTo>
                  <a:close/>
                  <a:moveTo>
                    <a:pt x="979867" y="1194615"/>
                  </a:moveTo>
                  <a:cubicBezTo>
                    <a:pt x="986033" y="1190916"/>
                    <a:pt x="971476" y="1210698"/>
                    <a:pt x="977210" y="1207575"/>
                  </a:cubicBezTo>
                  <a:cubicBezTo>
                    <a:pt x="965672" y="1220756"/>
                    <a:pt x="926711" y="1238679"/>
                    <a:pt x="954841" y="1228471"/>
                  </a:cubicBezTo>
                  <a:cubicBezTo>
                    <a:pt x="942312" y="1240179"/>
                    <a:pt x="936281" y="1246323"/>
                    <a:pt x="932742" y="1248631"/>
                  </a:cubicBezTo>
                  <a:cubicBezTo>
                    <a:pt x="929288" y="1251009"/>
                    <a:pt x="928736" y="1249919"/>
                    <a:pt x="928438" y="1248348"/>
                  </a:cubicBezTo>
                  <a:cubicBezTo>
                    <a:pt x="927830" y="1245219"/>
                    <a:pt x="928254" y="1240094"/>
                    <a:pt x="908406" y="1257083"/>
                  </a:cubicBezTo>
                  <a:cubicBezTo>
                    <a:pt x="917212" y="1243322"/>
                    <a:pt x="932077" y="1233228"/>
                    <a:pt x="944946" y="1226050"/>
                  </a:cubicBezTo>
                  <a:cubicBezTo>
                    <a:pt x="957729" y="1218759"/>
                    <a:pt x="967597" y="1213493"/>
                    <a:pt x="965275" y="1207858"/>
                  </a:cubicBezTo>
                  <a:cubicBezTo>
                    <a:pt x="973454" y="1199689"/>
                    <a:pt x="977812" y="1195848"/>
                    <a:pt x="979867" y="1194615"/>
                  </a:cubicBezTo>
                  <a:close/>
                  <a:moveTo>
                    <a:pt x="1214059" y="1194479"/>
                  </a:moveTo>
                  <a:cubicBezTo>
                    <a:pt x="1194707" y="1214851"/>
                    <a:pt x="1192866" y="1222369"/>
                    <a:pt x="1208340" y="1217060"/>
                  </a:cubicBezTo>
                  <a:cubicBezTo>
                    <a:pt x="1213564" y="1211694"/>
                    <a:pt x="1218873" y="1206215"/>
                    <a:pt x="1224125" y="1200822"/>
                  </a:cubicBezTo>
                  <a:cubicBezTo>
                    <a:pt x="1237744" y="1186155"/>
                    <a:pt x="1207094" y="1204191"/>
                    <a:pt x="1214059" y="1194479"/>
                  </a:cubicBezTo>
                  <a:close/>
                  <a:moveTo>
                    <a:pt x="6050407" y="1190728"/>
                  </a:moveTo>
                  <a:cubicBezTo>
                    <a:pt x="6056551" y="1194253"/>
                    <a:pt x="6068951" y="1205352"/>
                    <a:pt x="6084399" y="1221336"/>
                  </a:cubicBezTo>
                  <a:cubicBezTo>
                    <a:pt x="6099403" y="1237716"/>
                    <a:pt x="6117567" y="1258838"/>
                    <a:pt x="6136283" y="1281447"/>
                  </a:cubicBezTo>
                  <a:cubicBezTo>
                    <a:pt x="6154955" y="1304098"/>
                    <a:pt x="6174367" y="1328066"/>
                    <a:pt x="6191369" y="1350534"/>
                  </a:cubicBezTo>
                  <a:cubicBezTo>
                    <a:pt x="6207805" y="1373497"/>
                    <a:pt x="6222275" y="1394577"/>
                    <a:pt x="6232451" y="1410348"/>
                  </a:cubicBezTo>
                  <a:cubicBezTo>
                    <a:pt x="6217687" y="1391278"/>
                    <a:pt x="6202991" y="1372279"/>
                    <a:pt x="6188353" y="1353351"/>
                  </a:cubicBezTo>
                  <a:cubicBezTo>
                    <a:pt x="6173247" y="1334805"/>
                    <a:pt x="6157787" y="1316656"/>
                    <a:pt x="6142597" y="1298379"/>
                  </a:cubicBezTo>
                  <a:cubicBezTo>
                    <a:pt x="6127351" y="1280145"/>
                    <a:pt x="6112145" y="1261981"/>
                    <a:pt x="6096983" y="1243860"/>
                  </a:cubicBezTo>
                  <a:cubicBezTo>
                    <a:pt x="6089311" y="1234884"/>
                    <a:pt x="6082019" y="1225569"/>
                    <a:pt x="6074063" y="1216905"/>
                  </a:cubicBezTo>
                  <a:cubicBezTo>
                    <a:pt x="6066163" y="1208170"/>
                    <a:pt x="6058279" y="1199449"/>
                    <a:pt x="6050407" y="1190728"/>
                  </a:cubicBezTo>
                  <a:close/>
                  <a:moveTo>
                    <a:pt x="5528557" y="1186052"/>
                  </a:moveTo>
                  <a:cubicBezTo>
                    <a:pt x="5534643" y="1187185"/>
                    <a:pt x="5547975" y="1194628"/>
                    <a:pt x="5561403" y="1200822"/>
                  </a:cubicBezTo>
                  <a:cubicBezTo>
                    <a:pt x="5545393" y="1198146"/>
                    <a:pt x="5561859" y="1210477"/>
                    <a:pt x="5578279" y="1236781"/>
                  </a:cubicBezTo>
                  <a:cubicBezTo>
                    <a:pt x="5560443" y="1216197"/>
                    <a:pt x="5531591" y="1188562"/>
                    <a:pt x="5539179" y="1209146"/>
                  </a:cubicBezTo>
                  <a:cubicBezTo>
                    <a:pt x="5523627" y="1190097"/>
                    <a:pt x="5522469" y="1184919"/>
                    <a:pt x="5528557" y="1186052"/>
                  </a:cubicBezTo>
                  <a:close/>
                  <a:moveTo>
                    <a:pt x="5172563" y="1185504"/>
                  </a:moveTo>
                  <a:cubicBezTo>
                    <a:pt x="5209711" y="1212799"/>
                    <a:pt x="5209811" y="1210873"/>
                    <a:pt x="5248163" y="1235040"/>
                  </a:cubicBezTo>
                  <a:cubicBezTo>
                    <a:pt x="5251929" y="1240788"/>
                    <a:pt x="5247625" y="1238027"/>
                    <a:pt x="5242883" y="1234799"/>
                  </a:cubicBezTo>
                  <a:cubicBezTo>
                    <a:pt x="5244779" y="1238565"/>
                    <a:pt x="5246663" y="1242288"/>
                    <a:pt x="5248573" y="1246082"/>
                  </a:cubicBezTo>
                  <a:cubicBezTo>
                    <a:pt x="5240943" y="1235351"/>
                    <a:pt x="5223415" y="1225654"/>
                    <a:pt x="5207419" y="1215531"/>
                  </a:cubicBezTo>
                  <a:cubicBezTo>
                    <a:pt x="5191323" y="1205494"/>
                    <a:pt x="5176399" y="1195513"/>
                    <a:pt x="5172563" y="1185504"/>
                  </a:cubicBezTo>
                  <a:close/>
                  <a:moveTo>
                    <a:pt x="5185659" y="1180124"/>
                  </a:moveTo>
                  <a:cubicBezTo>
                    <a:pt x="5200427" y="1188505"/>
                    <a:pt x="5218631" y="1200029"/>
                    <a:pt x="5239031" y="1213606"/>
                  </a:cubicBezTo>
                  <a:cubicBezTo>
                    <a:pt x="5249381" y="1220203"/>
                    <a:pt x="5259687" y="1228088"/>
                    <a:pt x="5270447" y="1236271"/>
                  </a:cubicBezTo>
                  <a:cubicBezTo>
                    <a:pt x="5281163" y="1244511"/>
                    <a:pt x="5292319" y="1253076"/>
                    <a:pt x="5303731" y="1261839"/>
                  </a:cubicBezTo>
                  <a:cubicBezTo>
                    <a:pt x="5315055" y="1270715"/>
                    <a:pt x="5326651" y="1279790"/>
                    <a:pt x="5338345" y="1288950"/>
                  </a:cubicBezTo>
                  <a:cubicBezTo>
                    <a:pt x="5349955" y="1298209"/>
                    <a:pt x="5361931" y="1307227"/>
                    <a:pt x="5372959" y="1317236"/>
                  </a:cubicBezTo>
                  <a:cubicBezTo>
                    <a:pt x="5395355" y="1336858"/>
                    <a:pt x="5417527" y="1356267"/>
                    <a:pt x="5438237" y="1374374"/>
                  </a:cubicBezTo>
                  <a:cubicBezTo>
                    <a:pt x="5422651" y="1363841"/>
                    <a:pt x="5405351" y="1350519"/>
                    <a:pt x="5386705" y="1335272"/>
                  </a:cubicBezTo>
                  <a:cubicBezTo>
                    <a:pt x="5377461" y="1327556"/>
                    <a:pt x="5367791" y="1319473"/>
                    <a:pt x="5357767" y="1311106"/>
                  </a:cubicBezTo>
                  <a:cubicBezTo>
                    <a:pt x="5347503" y="1303022"/>
                    <a:pt x="5336887" y="1294655"/>
                    <a:pt x="5325999" y="1286076"/>
                  </a:cubicBezTo>
                  <a:cubicBezTo>
                    <a:pt x="5304311" y="1268776"/>
                    <a:pt x="5281547" y="1250598"/>
                    <a:pt x="5258399" y="1232137"/>
                  </a:cubicBezTo>
                  <a:cubicBezTo>
                    <a:pt x="5246989" y="1222680"/>
                    <a:pt x="5234487" y="1214455"/>
                    <a:pt x="5222399" y="1205678"/>
                  </a:cubicBezTo>
                  <a:cubicBezTo>
                    <a:pt x="5210195" y="1197042"/>
                    <a:pt x="5197919" y="1188491"/>
                    <a:pt x="5185659" y="1180124"/>
                  </a:cubicBezTo>
                  <a:close/>
                  <a:moveTo>
                    <a:pt x="5438945" y="1175311"/>
                  </a:moveTo>
                  <a:cubicBezTo>
                    <a:pt x="5447793" y="1178638"/>
                    <a:pt x="5455411" y="1187812"/>
                    <a:pt x="5460239" y="1195004"/>
                  </a:cubicBezTo>
                  <a:cubicBezTo>
                    <a:pt x="5465079" y="1202195"/>
                    <a:pt x="5467655" y="1206839"/>
                    <a:pt x="5467331" y="1200242"/>
                  </a:cubicBezTo>
                  <a:cubicBezTo>
                    <a:pt x="5492899" y="1230311"/>
                    <a:pt x="5446519" y="1202535"/>
                    <a:pt x="5459331" y="1227395"/>
                  </a:cubicBezTo>
                  <a:cubicBezTo>
                    <a:pt x="5438463" y="1214144"/>
                    <a:pt x="5461639" y="1206329"/>
                    <a:pt x="5438945" y="1175311"/>
                  </a:cubicBezTo>
                  <a:close/>
                  <a:moveTo>
                    <a:pt x="5220231" y="1174844"/>
                  </a:moveTo>
                  <a:cubicBezTo>
                    <a:pt x="5235463" y="1179969"/>
                    <a:pt x="5260183" y="1209869"/>
                    <a:pt x="5254235" y="1197000"/>
                  </a:cubicBezTo>
                  <a:cubicBezTo>
                    <a:pt x="5269809" y="1210265"/>
                    <a:pt x="5256587" y="1203541"/>
                    <a:pt x="5274411" y="1225201"/>
                  </a:cubicBezTo>
                  <a:cubicBezTo>
                    <a:pt x="5264259" y="1217641"/>
                    <a:pt x="5233171" y="1185476"/>
                    <a:pt x="5237999" y="1196858"/>
                  </a:cubicBezTo>
                  <a:cubicBezTo>
                    <a:pt x="5231359" y="1193149"/>
                    <a:pt x="5228783" y="1189497"/>
                    <a:pt x="5226375" y="1185773"/>
                  </a:cubicBezTo>
                  <a:cubicBezTo>
                    <a:pt x="5224337" y="1182135"/>
                    <a:pt x="5222283" y="1178511"/>
                    <a:pt x="5220231" y="1174844"/>
                  </a:cubicBezTo>
                  <a:close/>
                  <a:moveTo>
                    <a:pt x="1196753" y="1167016"/>
                  </a:moveTo>
                  <a:cubicBezTo>
                    <a:pt x="1197228" y="1165517"/>
                    <a:pt x="1196019" y="1165266"/>
                    <a:pt x="1191634" y="1167368"/>
                  </a:cubicBezTo>
                  <a:cubicBezTo>
                    <a:pt x="1177038" y="1182262"/>
                    <a:pt x="1163320" y="1193800"/>
                    <a:pt x="1149673" y="1205055"/>
                  </a:cubicBezTo>
                  <a:cubicBezTo>
                    <a:pt x="1136379" y="1216678"/>
                    <a:pt x="1123383" y="1228230"/>
                    <a:pt x="1109693" y="1242458"/>
                  </a:cubicBezTo>
                  <a:cubicBezTo>
                    <a:pt x="1124459" y="1234487"/>
                    <a:pt x="1112057" y="1248503"/>
                    <a:pt x="1113657" y="1251164"/>
                  </a:cubicBezTo>
                  <a:cubicBezTo>
                    <a:pt x="1124558" y="1240731"/>
                    <a:pt x="1134341" y="1228923"/>
                    <a:pt x="1145581" y="1217116"/>
                  </a:cubicBezTo>
                  <a:cubicBezTo>
                    <a:pt x="1156765" y="1205267"/>
                    <a:pt x="1170300" y="1194281"/>
                    <a:pt x="1187331" y="1184343"/>
                  </a:cubicBezTo>
                  <a:cubicBezTo>
                    <a:pt x="1178752" y="1187242"/>
                    <a:pt x="1195329" y="1171514"/>
                    <a:pt x="1196753" y="1167016"/>
                  </a:cubicBezTo>
                  <a:close/>
                  <a:moveTo>
                    <a:pt x="5398749" y="1143173"/>
                  </a:moveTo>
                  <a:cubicBezTo>
                    <a:pt x="5405177" y="1147298"/>
                    <a:pt x="5441177" y="1179622"/>
                    <a:pt x="5439383" y="1186439"/>
                  </a:cubicBezTo>
                  <a:cubicBezTo>
                    <a:pt x="5435051" y="1190261"/>
                    <a:pt x="5398427" y="1167567"/>
                    <a:pt x="5431555" y="1202295"/>
                  </a:cubicBezTo>
                  <a:cubicBezTo>
                    <a:pt x="5428809" y="1208736"/>
                    <a:pt x="5399703" y="1167213"/>
                    <a:pt x="5396587" y="1155392"/>
                  </a:cubicBezTo>
                  <a:cubicBezTo>
                    <a:pt x="5424959" y="1181625"/>
                    <a:pt x="5427251" y="1168247"/>
                    <a:pt x="5404671" y="1150437"/>
                  </a:cubicBezTo>
                  <a:cubicBezTo>
                    <a:pt x="5397747" y="1143556"/>
                    <a:pt x="5396605" y="1141798"/>
                    <a:pt x="5398749" y="1143173"/>
                  </a:cubicBezTo>
                  <a:close/>
                  <a:moveTo>
                    <a:pt x="5978403" y="1140697"/>
                  </a:moveTo>
                  <a:cubicBezTo>
                    <a:pt x="5992487" y="1142283"/>
                    <a:pt x="6035683" y="1202266"/>
                    <a:pt x="6052501" y="1209090"/>
                  </a:cubicBezTo>
                  <a:cubicBezTo>
                    <a:pt x="6055049" y="1229179"/>
                    <a:pt x="5989077" y="1148880"/>
                    <a:pt x="5978403" y="1140697"/>
                  </a:cubicBezTo>
                  <a:close/>
                  <a:moveTo>
                    <a:pt x="2316362" y="1140272"/>
                  </a:moveTo>
                  <a:cubicBezTo>
                    <a:pt x="2319901" y="1147662"/>
                    <a:pt x="2271725" y="1161026"/>
                    <a:pt x="2251721" y="1177151"/>
                  </a:cubicBezTo>
                  <a:cubicBezTo>
                    <a:pt x="2251239" y="1174702"/>
                    <a:pt x="2250659" y="1172310"/>
                    <a:pt x="2242037" y="1172579"/>
                  </a:cubicBezTo>
                  <a:cubicBezTo>
                    <a:pt x="2250121" y="1168091"/>
                    <a:pt x="2255685" y="1168912"/>
                    <a:pt x="2262013" y="1167907"/>
                  </a:cubicBezTo>
                  <a:cubicBezTo>
                    <a:pt x="2275887" y="1151541"/>
                    <a:pt x="2277444" y="1157360"/>
                    <a:pt x="2316362" y="1140272"/>
                  </a:cubicBezTo>
                  <a:close/>
                  <a:moveTo>
                    <a:pt x="2164144" y="1137724"/>
                  </a:moveTo>
                  <a:cubicBezTo>
                    <a:pt x="2154872" y="1146898"/>
                    <a:pt x="2119252" y="1155888"/>
                    <a:pt x="2131895" y="1158181"/>
                  </a:cubicBezTo>
                  <a:cubicBezTo>
                    <a:pt x="2121517" y="1164099"/>
                    <a:pt x="2121418" y="1161352"/>
                    <a:pt x="2125849" y="1158549"/>
                  </a:cubicBezTo>
                  <a:cubicBezTo>
                    <a:pt x="2119861" y="1159031"/>
                    <a:pt x="2111324" y="1165104"/>
                    <a:pt x="2103708" y="1169181"/>
                  </a:cubicBezTo>
                  <a:cubicBezTo>
                    <a:pt x="2071996" y="1184259"/>
                    <a:pt x="2153782" y="1133803"/>
                    <a:pt x="2164144" y="1137724"/>
                  </a:cubicBezTo>
                  <a:close/>
                  <a:moveTo>
                    <a:pt x="5541623" y="1136895"/>
                  </a:moveTo>
                  <a:cubicBezTo>
                    <a:pt x="5550389" y="1139932"/>
                    <a:pt x="5593453" y="1179600"/>
                    <a:pt x="5603507" y="1201048"/>
                  </a:cubicBezTo>
                  <a:cubicBezTo>
                    <a:pt x="5563103" y="1171332"/>
                    <a:pt x="5569857" y="1154344"/>
                    <a:pt x="5546781" y="1148100"/>
                  </a:cubicBezTo>
                  <a:cubicBezTo>
                    <a:pt x="5539589" y="1138940"/>
                    <a:pt x="5538701" y="1135883"/>
                    <a:pt x="5541623" y="1136895"/>
                  </a:cubicBezTo>
                  <a:close/>
                  <a:moveTo>
                    <a:pt x="952718" y="1134213"/>
                  </a:moveTo>
                  <a:cubicBezTo>
                    <a:pt x="943587" y="1144066"/>
                    <a:pt x="906014" y="1206358"/>
                    <a:pt x="868271" y="1223389"/>
                  </a:cubicBezTo>
                  <a:cubicBezTo>
                    <a:pt x="878648" y="1214272"/>
                    <a:pt x="886633" y="1206329"/>
                    <a:pt x="893357" y="1198939"/>
                  </a:cubicBezTo>
                  <a:cubicBezTo>
                    <a:pt x="900040" y="1191507"/>
                    <a:pt x="905986" y="1185122"/>
                    <a:pt x="911493" y="1178426"/>
                  </a:cubicBezTo>
                  <a:cubicBezTo>
                    <a:pt x="922663" y="1165189"/>
                    <a:pt x="933323" y="1151853"/>
                    <a:pt x="952718" y="1134213"/>
                  </a:cubicBezTo>
                  <a:close/>
                  <a:moveTo>
                    <a:pt x="2424367" y="1117012"/>
                  </a:moveTo>
                  <a:cubicBezTo>
                    <a:pt x="2422923" y="1122307"/>
                    <a:pt x="2405835" y="1132344"/>
                    <a:pt x="2385053" y="1142835"/>
                  </a:cubicBezTo>
                  <a:cubicBezTo>
                    <a:pt x="2374661" y="1148073"/>
                    <a:pt x="2363350" y="1153438"/>
                    <a:pt x="2352590" y="1158393"/>
                  </a:cubicBezTo>
                  <a:cubicBezTo>
                    <a:pt x="2341873" y="1163447"/>
                    <a:pt x="2332077" y="1168799"/>
                    <a:pt x="2324092" y="1172706"/>
                  </a:cubicBezTo>
                  <a:cubicBezTo>
                    <a:pt x="2326966" y="1167411"/>
                    <a:pt x="2344082" y="1156496"/>
                    <a:pt x="2365091" y="1146728"/>
                  </a:cubicBezTo>
                  <a:cubicBezTo>
                    <a:pt x="2385902" y="1136549"/>
                    <a:pt x="2409643" y="1125549"/>
                    <a:pt x="2424367" y="1117012"/>
                  </a:cubicBezTo>
                  <a:close/>
                  <a:moveTo>
                    <a:pt x="5899563" y="1114902"/>
                  </a:moveTo>
                  <a:cubicBezTo>
                    <a:pt x="5904319" y="1105516"/>
                    <a:pt x="5922681" y="1146161"/>
                    <a:pt x="5945671" y="1161677"/>
                  </a:cubicBezTo>
                  <a:cubicBezTo>
                    <a:pt x="5950795" y="1174702"/>
                    <a:pt x="5925979" y="1147719"/>
                    <a:pt x="5939415" y="1171814"/>
                  </a:cubicBezTo>
                  <a:cubicBezTo>
                    <a:pt x="5977003" y="1211879"/>
                    <a:pt x="5945927" y="1159965"/>
                    <a:pt x="5957183" y="1164707"/>
                  </a:cubicBezTo>
                  <a:cubicBezTo>
                    <a:pt x="5990379" y="1202549"/>
                    <a:pt x="5963439" y="1201402"/>
                    <a:pt x="5986755" y="1226135"/>
                  </a:cubicBezTo>
                  <a:cubicBezTo>
                    <a:pt x="5974567" y="1217542"/>
                    <a:pt x="5965067" y="1206244"/>
                    <a:pt x="5953203" y="1191832"/>
                  </a:cubicBezTo>
                  <a:cubicBezTo>
                    <a:pt x="5947271" y="1184626"/>
                    <a:pt x="5940759" y="1176656"/>
                    <a:pt x="5933029" y="1167864"/>
                  </a:cubicBezTo>
                  <a:cubicBezTo>
                    <a:pt x="5925257" y="1159129"/>
                    <a:pt x="5916535" y="1149304"/>
                    <a:pt x="5905211" y="1139451"/>
                  </a:cubicBezTo>
                  <a:cubicBezTo>
                    <a:pt x="5902705" y="1133477"/>
                    <a:pt x="5913775" y="1143981"/>
                    <a:pt x="5919835" y="1148795"/>
                  </a:cubicBezTo>
                  <a:cubicBezTo>
                    <a:pt x="5914753" y="1137809"/>
                    <a:pt x="5913111" y="1127814"/>
                    <a:pt x="5899563" y="1114902"/>
                  </a:cubicBezTo>
                  <a:close/>
                  <a:moveTo>
                    <a:pt x="5393685" y="1108762"/>
                  </a:moveTo>
                  <a:cubicBezTo>
                    <a:pt x="5396425" y="1107371"/>
                    <a:pt x="5437399" y="1137929"/>
                    <a:pt x="5451871" y="1148738"/>
                  </a:cubicBezTo>
                  <a:lnTo>
                    <a:pt x="5458001" y="1160390"/>
                  </a:lnTo>
                  <a:cubicBezTo>
                    <a:pt x="5465803" y="1166732"/>
                    <a:pt x="5464967" y="1164042"/>
                    <a:pt x="5463479" y="1160772"/>
                  </a:cubicBezTo>
                  <a:cubicBezTo>
                    <a:pt x="5495403" y="1189836"/>
                    <a:pt x="5433027" y="1143089"/>
                    <a:pt x="5461327" y="1177222"/>
                  </a:cubicBezTo>
                  <a:cubicBezTo>
                    <a:pt x="5441083" y="1159427"/>
                    <a:pt x="5429347" y="1130660"/>
                    <a:pt x="5406087" y="1122717"/>
                  </a:cubicBezTo>
                  <a:cubicBezTo>
                    <a:pt x="5396107" y="1113239"/>
                    <a:pt x="5392771" y="1109226"/>
                    <a:pt x="5393685" y="1108762"/>
                  </a:cubicBezTo>
                  <a:close/>
                  <a:moveTo>
                    <a:pt x="1078023" y="1104610"/>
                  </a:moveTo>
                  <a:cubicBezTo>
                    <a:pt x="1071539" y="1110230"/>
                    <a:pt x="1065282" y="1114916"/>
                    <a:pt x="1059236" y="1118994"/>
                  </a:cubicBezTo>
                  <a:cubicBezTo>
                    <a:pt x="1053361" y="1123227"/>
                    <a:pt x="1047642" y="1126780"/>
                    <a:pt x="1042021" y="1129895"/>
                  </a:cubicBezTo>
                  <a:cubicBezTo>
                    <a:pt x="1030781" y="1136138"/>
                    <a:pt x="1019922" y="1140654"/>
                    <a:pt x="1009007" y="1145453"/>
                  </a:cubicBezTo>
                  <a:cubicBezTo>
                    <a:pt x="1033386" y="1125194"/>
                    <a:pt x="1055669" y="1112411"/>
                    <a:pt x="1078023" y="1104610"/>
                  </a:cubicBezTo>
                  <a:close/>
                  <a:moveTo>
                    <a:pt x="2208790" y="1102928"/>
                  </a:moveTo>
                  <a:cubicBezTo>
                    <a:pt x="2214823" y="1102607"/>
                    <a:pt x="2203661" y="1114796"/>
                    <a:pt x="2221764" y="1103733"/>
                  </a:cubicBezTo>
                  <a:cubicBezTo>
                    <a:pt x="2233670" y="1104879"/>
                    <a:pt x="2192615" y="1116460"/>
                    <a:pt x="2182450" y="1122731"/>
                  </a:cubicBezTo>
                  <a:cubicBezTo>
                    <a:pt x="2151757" y="1147450"/>
                    <a:pt x="2186442" y="1115469"/>
                    <a:pt x="2195305" y="1108744"/>
                  </a:cubicBezTo>
                  <a:cubicBezTo>
                    <a:pt x="2202858" y="1104532"/>
                    <a:pt x="2206779" y="1103035"/>
                    <a:pt x="2208790" y="1102928"/>
                  </a:cubicBezTo>
                  <a:close/>
                  <a:moveTo>
                    <a:pt x="1696561" y="1087381"/>
                  </a:moveTo>
                  <a:cubicBezTo>
                    <a:pt x="1694354" y="1087701"/>
                    <a:pt x="1690044" y="1089147"/>
                    <a:pt x="1683057" y="1092081"/>
                  </a:cubicBezTo>
                  <a:cubicBezTo>
                    <a:pt x="1689187" y="1091783"/>
                    <a:pt x="1676686" y="1100674"/>
                    <a:pt x="1664568" y="1110485"/>
                  </a:cubicBezTo>
                  <a:cubicBezTo>
                    <a:pt x="1653837" y="1113868"/>
                    <a:pt x="1644167" y="1113684"/>
                    <a:pt x="1631298" y="1123424"/>
                  </a:cubicBezTo>
                  <a:cubicBezTo>
                    <a:pt x="1628297" y="1132981"/>
                    <a:pt x="1654545" y="1118243"/>
                    <a:pt x="1675157" y="1105105"/>
                  </a:cubicBezTo>
                  <a:cubicBezTo>
                    <a:pt x="1690882" y="1095591"/>
                    <a:pt x="1703183" y="1086420"/>
                    <a:pt x="1696561" y="1087381"/>
                  </a:cubicBezTo>
                  <a:close/>
                  <a:moveTo>
                    <a:pt x="5542193" y="1084974"/>
                  </a:moveTo>
                  <a:cubicBezTo>
                    <a:pt x="5537039" y="1075532"/>
                    <a:pt x="5599883" y="1122321"/>
                    <a:pt x="5579907" y="1118711"/>
                  </a:cubicBezTo>
                  <a:cubicBezTo>
                    <a:pt x="5595551" y="1132571"/>
                    <a:pt x="5593811" y="1126922"/>
                    <a:pt x="5591135" y="1120212"/>
                  </a:cubicBezTo>
                  <a:cubicBezTo>
                    <a:pt x="5597067" y="1110882"/>
                    <a:pt x="5603155" y="1147634"/>
                    <a:pt x="5620171" y="1158436"/>
                  </a:cubicBezTo>
                  <a:cubicBezTo>
                    <a:pt x="5604725" y="1157700"/>
                    <a:pt x="5573367" y="1106550"/>
                    <a:pt x="5542193" y="1084974"/>
                  </a:cubicBezTo>
                  <a:close/>
                  <a:moveTo>
                    <a:pt x="5320577" y="1083997"/>
                  </a:moveTo>
                  <a:cubicBezTo>
                    <a:pt x="5331167" y="1093567"/>
                    <a:pt x="5340015" y="1102798"/>
                    <a:pt x="5347731" y="1112892"/>
                  </a:cubicBezTo>
                  <a:cubicBezTo>
                    <a:pt x="5357215" y="1119149"/>
                    <a:pt x="5349287" y="1107484"/>
                    <a:pt x="5347007" y="1101608"/>
                  </a:cubicBezTo>
                  <a:cubicBezTo>
                    <a:pt x="5352727" y="1105742"/>
                    <a:pt x="5358491" y="1109890"/>
                    <a:pt x="5364223" y="1114024"/>
                  </a:cubicBezTo>
                  <a:cubicBezTo>
                    <a:pt x="5365243" y="1117790"/>
                    <a:pt x="5370439" y="1121867"/>
                    <a:pt x="5375875" y="1126001"/>
                  </a:cubicBezTo>
                  <a:cubicBezTo>
                    <a:pt x="5377743" y="1131466"/>
                    <a:pt x="5368909" y="1122986"/>
                    <a:pt x="5367239" y="1119772"/>
                  </a:cubicBezTo>
                  <a:cubicBezTo>
                    <a:pt x="5354837" y="1123467"/>
                    <a:pt x="5365383" y="1143868"/>
                    <a:pt x="5374997" y="1164905"/>
                  </a:cubicBezTo>
                  <a:cubicBezTo>
                    <a:pt x="5356267" y="1145113"/>
                    <a:pt x="5347603" y="1125831"/>
                    <a:pt x="5333543" y="1106408"/>
                  </a:cubicBezTo>
                  <a:cubicBezTo>
                    <a:pt x="5319033" y="1095011"/>
                    <a:pt x="5324655" y="1114138"/>
                    <a:pt x="5310299" y="1094657"/>
                  </a:cubicBezTo>
                  <a:cubicBezTo>
                    <a:pt x="5289827" y="1068537"/>
                    <a:pt x="5351935" y="1120353"/>
                    <a:pt x="5320577" y="1083997"/>
                  </a:cubicBezTo>
                  <a:close/>
                  <a:moveTo>
                    <a:pt x="1143189" y="1083587"/>
                  </a:moveTo>
                  <a:cubicBezTo>
                    <a:pt x="1146388" y="1091416"/>
                    <a:pt x="1098155" y="1105290"/>
                    <a:pt x="1081605" y="1113473"/>
                  </a:cubicBezTo>
                  <a:cubicBezTo>
                    <a:pt x="1078476" y="1105502"/>
                    <a:pt x="1126837" y="1091430"/>
                    <a:pt x="1143189" y="1083587"/>
                  </a:cubicBezTo>
                  <a:close/>
                  <a:moveTo>
                    <a:pt x="2033388" y="1080079"/>
                  </a:moveTo>
                  <a:cubicBezTo>
                    <a:pt x="2030892" y="1080352"/>
                    <a:pt x="2025529" y="1082369"/>
                    <a:pt x="2015098" y="1087409"/>
                  </a:cubicBezTo>
                  <a:cubicBezTo>
                    <a:pt x="2021908" y="1085880"/>
                    <a:pt x="2019317" y="1090424"/>
                    <a:pt x="2012918" y="1095677"/>
                  </a:cubicBezTo>
                  <a:cubicBezTo>
                    <a:pt x="2006505" y="1100886"/>
                    <a:pt x="1996751" y="1107554"/>
                    <a:pt x="1988412" y="1109098"/>
                  </a:cubicBezTo>
                  <a:cubicBezTo>
                    <a:pt x="1985425" y="1108333"/>
                    <a:pt x="1997161" y="1098352"/>
                    <a:pt x="2004820" y="1091061"/>
                  </a:cubicBezTo>
                  <a:cubicBezTo>
                    <a:pt x="2012777" y="1084280"/>
                    <a:pt x="2016245" y="1079523"/>
                    <a:pt x="1996510" y="1089193"/>
                  </a:cubicBezTo>
                  <a:cubicBezTo>
                    <a:pt x="2007539" y="1091882"/>
                    <a:pt x="1967984" y="1104539"/>
                    <a:pt x="1955582" y="1117875"/>
                  </a:cubicBezTo>
                  <a:cubicBezTo>
                    <a:pt x="1989035" y="1114222"/>
                    <a:pt x="1948305" y="1144122"/>
                    <a:pt x="1974368" y="1143825"/>
                  </a:cubicBezTo>
                  <a:cubicBezTo>
                    <a:pt x="2000828" y="1127813"/>
                    <a:pt x="1978488" y="1133858"/>
                    <a:pt x="1994486" y="1122589"/>
                  </a:cubicBezTo>
                  <a:cubicBezTo>
                    <a:pt x="2002923" y="1121145"/>
                    <a:pt x="2011234" y="1118937"/>
                    <a:pt x="2023041" y="1110004"/>
                  </a:cubicBezTo>
                  <a:cubicBezTo>
                    <a:pt x="2010059" y="1107498"/>
                    <a:pt x="1989064" y="1126808"/>
                    <a:pt x="1976110" y="1124798"/>
                  </a:cubicBezTo>
                  <a:cubicBezTo>
                    <a:pt x="1984406" y="1119008"/>
                    <a:pt x="1980838" y="1118611"/>
                    <a:pt x="1986303" y="1114095"/>
                  </a:cubicBezTo>
                  <a:cubicBezTo>
                    <a:pt x="2001012" y="1109565"/>
                    <a:pt x="2006264" y="1105841"/>
                    <a:pt x="2011602" y="1101991"/>
                  </a:cubicBezTo>
                  <a:cubicBezTo>
                    <a:pt x="2017080" y="1098395"/>
                    <a:pt x="2022644" y="1094657"/>
                    <a:pt x="2037863" y="1090254"/>
                  </a:cubicBezTo>
                  <a:cubicBezTo>
                    <a:pt x="2022563" y="1094151"/>
                    <a:pt x="2040876" y="1079262"/>
                    <a:pt x="2033388" y="1080079"/>
                  </a:cubicBezTo>
                  <a:close/>
                  <a:moveTo>
                    <a:pt x="2079315" y="1077782"/>
                  </a:moveTo>
                  <a:cubicBezTo>
                    <a:pt x="2073213" y="1078249"/>
                    <a:pt x="2066956" y="1078716"/>
                    <a:pt x="2060784" y="1079183"/>
                  </a:cubicBezTo>
                  <a:cubicBezTo>
                    <a:pt x="2040666" y="1092293"/>
                    <a:pt x="2046513" y="1094671"/>
                    <a:pt x="2018992" y="1105657"/>
                  </a:cubicBezTo>
                  <a:cubicBezTo>
                    <a:pt x="2047773" y="1104227"/>
                    <a:pt x="2056013" y="1086446"/>
                    <a:pt x="2079315" y="1077782"/>
                  </a:cubicBezTo>
                  <a:close/>
                  <a:moveTo>
                    <a:pt x="5150215" y="1074711"/>
                  </a:moveTo>
                  <a:cubicBezTo>
                    <a:pt x="5158279" y="1079024"/>
                    <a:pt x="5176865" y="1097868"/>
                    <a:pt x="5184795" y="1103166"/>
                  </a:cubicBezTo>
                  <a:cubicBezTo>
                    <a:pt x="5182517" y="1097715"/>
                    <a:pt x="5177279" y="1091996"/>
                    <a:pt x="5169691" y="1086560"/>
                  </a:cubicBezTo>
                  <a:cubicBezTo>
                    <a:pt x="5164579" y="1074866"/>
                    <a:pt x="5196815" y="1107866"/>
                    <a:pt x="5202055" y="1114378"/>
                  </a:cubicBezTo>
                  <a:cubicBezTo>
                    <a:pt x="5213735" y="1121188"/>
                    <a:pt x="5195513" y="1099768"/>
                    <a:pt x="5209755" y="1108956"/>
                  </a:cubicBezTo>
                  <a:cubicBezTo>
                    <a:pt x="5213451" y="1103024"/>
                    <a:pt x="5212515" y="1118286"/>
                    <a:pt x="5231063" y="1136732"/>
                  </a:cubicBezTo>
                  <a:cubicBezTo>
                    <a:pt x="5242615" y="1145482"/>
                    <a:pt x="5259645" y="1155505"/>
                    <a:pt x="5276831" y="1166760"/>
                  </a:cubicBezTo>
                  <a:cubicBezTo>
                    <a:pt x="5285539" y="1172239"/>
                    <a:pt x="5293835" y="1178609"/>
                    <a:pt x="5301523" y="1185192"/>
                  </a:cubicBezTo>
                  <a:cubicBezTo>
                    <a:pt x="5309223" y="1191761"/>
                    <a:pt x="5316287" y="1198599"/>
                    <a:pt x="5322035" y="1205664"/>
                  </a:cubicBezTo>
                  <a:cubicBezTo>
                    <a:pt x="5331209" y="1204772"/>
                    <a:pt x="5342647" y="1209783"/>
                    <a:pt x="5356537" y="1221435"/>
                  </a:cubicBezTo>
                  <a:cubicBezTo>
                    <a:pt x="5363475" y="1227253"/>
                    <a:pt x="5371033" y="1234728"/>
                    <a:pt x="5379187" y="1243945"/>
                  </a:cubicBezTo>
                  <a:cubicBezTo>
                    <a:pt x="5387287" y="1253232"/>
                    <a:pt x="5396347" y="1263849"/>
                    <a:pt x="5405111" y="1277327"/>
                  </a:cubicBezTo>
                  <a:cubicBezTo>
                    <a:pt x="5395723" y="1267162"/>
                    <a:pt x="5384923" y="1257946"/>
                    <a:pt x="5373893" y="1248531"/>
                  </a:cubicBezTo>
                  <a:cubicBezTo>
                    <a:pt x="5362837" y="1239159"/>
                    <a:pt x="5351341" y="1229872"/>
                    <a:pt x="5339619" y="1220684"/>
                  </a:cubicBezTo>
                  <a:cubicBezTo>
                    <a:pt x="5327897" y="1211496"/>
                    <a:pt x="5315977" y="1202407"/>
                    <a:pt x="5304043" y="1193446"/>
                  </a:cubicBezTo>
                  <a:cubicBezTo>
                    <a:pt x="5298067" y="1188986"/>
                    <a:pt x="5292107" y="1184527"/>
                    <a:pt x="5286175" y="1180096"/>
                  </a:cubicBezTo>
                  <a:cubicBezTo>
                    <a:pt x="5280231" y="1175693"/>
                    <a:pt x="5273987" y="1171743"/>
                    <a:pt x="5267983" y="1167595"/>
                  </a:cubicBezTo>
                  <a:cubicBezTo>
                    <a:pt x="5243789" y="1151201"/>
                    <a:pt x="5220501" y="1135317"/>
                    <a:pt x="5199803" y="1119942"/>
                  </a:cubicBezTo>
                  <a:cubicBezTo>
                    <a:pt x="5189455" y="1112255"/>
                    <a:pt x="5179757" y="1104695"/>
                    <a:pt x="5170909" y="1097248"/>
                  </a:cubicBezTo>
                  <a:cubicBezTo>
                    <a:pt x="5162003" y="1089887"/>
                    <a:pt x="5153579" y="1083204"/>
                    <a:pt x="5146445" y="1076282"/>
                  </a:cubicBezTo>
                  <a:cubicBezTo>
                    <a:pt x="5146009" y="1073450"/>
                    <a:pt x="5147527" y="1073273"/>
                    <a:pt x="5150215" y="1074711"/>
                  </a:cubicBezTo>
                  <a:close/>
                  <a:moveTo>
                    <a:pt x="1500840" y="1073903"/>
                  </a:moveTo>
                  <a:cubicBezTo>
                    <a:pt x="1493351" y="1075517"/>
                    <a:pt x="1485494" y="1078249"/>
                    <a:pt x="1477240" y="1082114"/>
                  </a:cubicBezTo>
                  <a:cubicBezTo>
                    <a:pt x="1473121" y="1084039"/>
                    <a:pt x="1468888" y="1086248"/>
                    <a:pt x="1464556" y="1088740"/>
                  </a:cubicBezTo>
                  <a:cubicBezTo>
                    <a:pt x="1460337" y="1091373"/>
                    <a:pt x="1456061" y="1094317"/>
                    <a:pt x="1451673" y="1097545"/>
                  </a:cubicBezTo>
                  <a:cubicBezTo>
                    <a:pt x="1455141" y="1096738"/>
                    <a:pt x="1458029" y="1096342"/>
                    <a:pt x="1450002" y="1103081"/>
                  </a:cubicBezTo>
                  <a:cubicBezTo>
                    <a:pt x="1443178" y="1106323"/>
                    <a:pt x="1437091" y="1107229"/>
                    <a:pt x="1429035" y="1114633"/>
                  </a:cubicBezTo>
                  <a:cubicBezTo>
                    <a:pt x="1441862" y="1110641"/>
                    <a:pt x="1454688" y="1106648"/>
                    <a:pt x="1467557" y="1102642"/>
                  </a:cubicBezTo>
                  <a:cubicBezTo>
                    <a:pt x="1490662" y="1082567"/>
                    <a:pt x="1473333" y="1091118"/>
                    <a:pt x="1500840" y="1073903"/>
                  </a:cubicBezTo>
                  <a:close/>
                  <a:moveTo>
                    <a:pt x="1524984" y="1073445"/>
                  </a:moveTo>
                  <a:cubicBezTo>
                    <a:pt x="1522807" y="1069938"/>
                    <a:pt x="1490881" y="1085986"/>
                    <a:pt x="1490690" y="1086347"/>
                  </a:cubicBezTo>
                  <a:cubicBezTo>
                    <a:pt x="1485494" y="1098395"/>
                    <a:pt x="1427903" y="1126412"/>
                    <a:pt x="1404770" y="1137256"/>
                  </a:cubicBezTo>
                  <a:cubicBezTo>
                    <a:pt x="1391023" y="1152956"/>
                    <a:pt x="1369363" y="1173966"/>
                    <a:pt x="1361308" y="1185985"/>
                  </a:cubicBezTo>
                  <a:cubicBezTo>
                    <a:pt x="1348496" y="1184045"/>
                    <a:pt x="1328591" y="1200977"/>
                    <a:pt x="1330813" y="1191450"/>
                  </a:cubicBezTo>
                  <a:cubicBezTo>
                    <a:pt x="1339350" y="1183876"/>
                    <a:pt x="1345905" y="1177292"/>
                    <a:pt x="1351936" y="1170525"/>
                  </a:cubicBezTo>
                  <a:cubicBezTo>
                    <a:pt x="1357924" y="1163716"/>
                    <a:pt x="1363346" y="1156651"/>
                    <a:pt x="1370000" y="1148553"/>
                  </a:cubicBezTo>
                  <a:cubicBezTo>
                    <a:pt x="1383294" y="1132372"/>
                    <a:pt x="1401514" y="1111986"/>
                    <a:pt x="1439002" y="1081477"/>
                  </a:cubicBezTo>
                  <a:cubicBezTo>
                    <a:pt x="1416011" y="1086970"/>
                    <a:pt x="1388589" y="1106337"/>
                    <a:pt x="1366022" y="1109735"/>
                  </a:cubicBezTo>
                  <a:cubicBezTo>
                    <a:pt x="1354470" y="1122080"/>
                    <a:pt x="1335230" y="1132627"/>
                    <a:pt x="1341431" y="1132740"/>
                  </a:cubicBezTo>
                  <a:cubicBezTo>
                    <a:pt x="1374700" y="1109494"/>
                    <a:pt x="1357499" y="1136803"/>
                    <a:pt x="1372336" y="1127700"/>
                  </a:cubicBezTo>
                  <a:cubicBezTo>
                    <a:pt x="1362469" y="1134623"/>
                    <a:pt x="1352134" y="1143060"/>
                    <a:pt x="1341927" y="1151116"/>
                  </a:cubicBezTo>
                  <a:cubicBezTo>
                    <a:pt x="1336816" y="1155151"/>
                    <a:pt x="1331748" y="1159072"/>
                    <a:pt x="1326764" y="1162668"/>
                  </a:cubicBezTo>
                  <a:cubicBezTo>
                    <a:pt x="1321823" y="1166306"/>
                    <a:pt x="1317194" y="1169832"/>
                    <a:pt x="1312593" y="1172649"/>
                  </a:cubicBezTo>
                  <a:cubicBezTo>
                    <a:pt x="1315877" y="1169223"/>
                    <a:pt x="1319119" y="1165938"/>
                    <a:pt x="1322333" y="1162781"/>
                  </a:cubicBezTo>
                  <a:cubicBezTo>
                    <a:pt x="1325618" y="1159695"/>
                    <a:pt x="1328959" y="1156850"/>
                    <a:pt x="1332201" y="1154103"/>
                  </a:cubicBezTo>
                  <a:cubicBezTo>
                    <a:pt x="1338727" y="1148638"/>
                    <a:pt x="1345069" y="1143740"/>
                    <a:pt x="1351214" y="1139535"/>
                  </a:cubicBezTo>
                  <a:cubicBezTo>
                    <a:pt x="1339930" y="1143372"/>
                    <a:pt x="1330474" y="1148143"/>
                    <a:pt x="1321965" y="1153565"/>
                  </a:cubicBezTo>
                  <a:cubicBezTo>
                    <a:pt x="1313471" y="1158987"/>
                    <a:pt x="1306378" y="1165570"/>
                    <a:pt x="1299087" y="1172309"/>
                  </a:cubicBezTo>
                  <a:cubicBezTo>
                    <a:pt x="1284633" y="1185914"/>
                    <a:pt x="1270461" y="1201218"/>
                    <a:pt x="1249296" y="1216706"/>
                  </a:cubicBezTo>
                  <a:cubicBezTo>
                    <a:pt x="1284817" y="1199788"/>
                    <a:pt x="1311772" y="1171148"/>
                    <a:pt x="1315977" y="1181639"/>
                  </a:cubicBezTo>
                  <a:cubicBezTo>
                    <a:pt x="1326382" y="1170681"/>
                    <a:pt x="1330148" y="1165018"/>
                    <a:pt x="1332286" y="1162739"/>
                  </a:cubicBezTo>
                  <a:cubicBezTo>
                    <a:pt x="1334381" y="1160389"/>
                    <a:pt x="1334664" y="1161238"/>
                    <a:pt x="1338373" y="1163574"/>
                  </a:cubicBezTo>
                  <a:cubicBezTo>
                    <a:pt x="1354866" y="1141022"/>
                    <a:pt x="1396389" y="1112141"/>
                    <a:pt x="1409725" y="1100773"/>
                  </a:cubicBezTo>
                  <a:cubicBezTo>
                    <a:pt x="1397663" y="1118158"/>
                    <a:pt x="1365895" y="1145623"/>
                    <a:pt x="1354583" y="1148355"/>
                  </a:cubicBezTo>
                  <a:cubicBezTo>
                    <a:pt x="1353479" y="1152418"/>
                    <a:pt x="1349260" y="1157982"/>
                    <a:pt x="1343710" y="1164126"/>
                  </a:cubicBezTo>
                  <a:cubicBezTo>
                    <a:pt x="1340936" y="1167227"/>
                    <a:pt x="1337835" y="1170483"/>
                    <a:pt x="1334622" y="1173796"/>
                  </a:cubicBezTo>
                  <a:cubicBezTo>
                    <a:pt x="1331521" y="1177222"/>
                    <a:pt x="1328350" y="1180747"/>
                    <a:pt x="1325249" y="1184173"/>
                  </a:cubicBezTo>
                  <a:cubicBezTo>
                    <a:pt x="1312933" y="1197962"/>
                    <a:pt x="1302400" y="1210817"/>
                    <a:pt x="1307468" y="1215318"/>
                  </a:cubicBezTo>
                  <a:cubicBezTo>
                    <a:pt x="1313839" y="1208212"/>
                    <a:pt x="1320974" y="1208240"/>
                    <a:pt x="1330233" y="1206739"/>
                  </a:cubicBezTo>
                  <a:cubicBezTo>
                    <a:pt x="1334862" y="1205989"/>
                    <a:pt x="1340030" y="1204856"/>
                    <a:pt x="1345905" y="1202251"/>
                  </a:cubicBezTo>
                  <a:cubicBezTo>
                    <a:pt x="1348849" y="1200949"/>
                    <a:pt x="1351950" y="1199264"/>
                    <a:pt x="1355277" y="1197112"/>
                  </a:cubicBezTo>
                  <a:cubicBezTo>
                    <a:pt x="1358703" y="1195060"/>
                    <a:pt x="1362341" y="1192511"/>
                    <a:pt x="1366220" y="1189340"/>
                  </a:cubicBezTo>
                  <a:cubicBezTo>
                    <a:pt x="1373879" y="1183040"/>
                    <a:pt x="1427832" y="1131084"/>
                    <a:pt x="1445033" y="1119574"/>
                  </a:cubicBezTo>
                  <a:cubicBezTo>
                    <a:pt x="1470813" y="1108262"/>
                    <a:pt x="1470105" y="1112071"/>
                    <a:pt x="1485197" y="1102514"/>
                  </a:cubicBezTo>
                  <a:cubicBezTo>
                    <a:pt x="1484234" y="1094006"/>
                    <a:pt x="1512591" y="1077102"/>
                    <a:pt x="1514969" y="1084776"/>
                  </a:cubicBezTo>
                  <a:cubicBezTo>
                    <a:pt x="1523131" y="1077956"/>
                    <a:pt x="1525710" y="1074614"/>
                    <a:pt x="1524984" y="1073445"/>
                  </a:cubicBezTo>
                  <a:close/>
                  <a:moveTo>
                    <a:pt x="5773371" y="1073174"/>
                  </a:moveTo>
                  <a:cubicBezTo>
                    <a:pt x="5781119" y="1080485"/>
                    <a:pt x="5822897" y="1127722"/>
                    <a:pt x="5814817" y="1113600"/>
                  </a:cubicBezTo>
                  <a:cubicBezTo>
                    <a:pt x="5814817" y="1113600"/>
                    <a:pt x="5815525" y="1114463"/>
                    <a:pt x="5816559" y="1115907"/>
                  </a:cubicBezTo>
                  <a:cubicBezTo>
                    <a:pt x="5817563" y="1117351"/>
                    <a:pt x="5818979" y="1119376"/>
                    <a:pt x="5820593" y="1121698"/>
                  </a:cubicBezTo>
                  <a:cubicBezTo>
                    <a:pt x="5823751" y="1126355"/>
                    <a:pt x="5827573" y="1132231"/>
                    <a:pt x="5830333" y="1137157"/>
                  </a:cubicBezTo>
                  <a:cubicBezTo>
                    <a:pt x="5835839" y="1147025"/>
                    <a:pt x="5837115" y="1153070"/>
                    <a:pt x="5820479" y="1138021"/>
                  </a:cubicBezTo>
                  <a:cubicBezTo>
                    <a:pt x="5817435" y="1121910"/>
                    <a:pt x="5799697" y="1102486"/>
                    <a:pt x="5780075" y="1082921"/>
                  </a:cubicBezTo>
                  <a:cubicBezTo>
                    <a:pt x="5771987" y="1072735"/>
                    <a:pt x="5770789" y="1070736"/>
                    <a:pt x="5773371" y="1073174"/>
                  </a:cubicBezTo>
                  <a:close/>
                  <a:moveTo>
                    <a:pt x="1625579" y="1071015"/>
                  </a:moveTo>
                  <a:cubicBezTo>
                    <a:pt x="1621374" y="1072062"/>
                    <a:pt x="1617099" y="1073124"/>
                    <a:pt x="1612866" y="1074186"/>
                  </a:cubicBezTo>
                  <a:cubicBezTo>
                    <a:pt x="1604556" y="1081222"/>
                    <a:pt x="1597902" y="1083799"/>
                    <a:pt x="1590016" y="1089745"/>
                  </a:cubicBezTo>
                  <a:cubicBezTo>
                    <a:pt x="1593824" y="1093256"/>
                    <a:pt x="1591432" y="1100377"/>
                    <a:pt x="1582810" y="1111179"/>
                  </a:cubicBezTo>
                  <a:cubicBezTo>
                    <a:pt x="1571626" y="1107993"/>
                    <a:pt x="1511756" y="1162187"/>
                    <a:pt x="1519231" y="1161762"/>
                  </a:cubicBezTo>
                  <a:cubicBezTo>
                    <a:pt x="1539815" y="1146175"/>
                    <a:pt x="1554000" y="1151314"/>
                    <a:pt x="1577516" y="1127134"/>
                  </a:cubicBezTo>
                  <a:cubicBezTo>
                    <a:pt x="1571244" y="1127969"/>
                    <a:pt x="1557979" y="1132952"/>
                    <a:pt x="1566445" y="1125095"/>
                  </a:cubicBezTo>
                  <a:cubicBezTo>
                    <a:pt x="1585231" y="1121542"/>
                    <a:pt x="1610275" y="1098834"/>
                    <a:pt x="1631058" y="1089278"/>
                  </a:cubicBezTo>
                  <a:cubicBezTo>
                    <a:pt x="1583730" y="1110556"/>
                    <a:pt x="1623498" y="1082978"/>
                    <a:pt x="1611011" y="1079594"/>
                  </a:cubicBezTo>
                  <a:cubicBezTo>
                    <a:pt x="1615358" y="1078221"/>
                    <a:pt x="1619775" y="1076649"/>
                    <a:pt x="1625579" y="1071015"/>
                  </a:cubicBezTo>
                  <a:close/>
                  <a:moveTo>
                    <a:pt x="5718591" y="1065805"/>
                  </a:moveTo>
                  <a:cubicBezTo>
                    <a:pt x="5723715" y="1066754"/>
                    <a:pt x="5729703" y="1071751"/>
                    <a:pt x="5737747" y="1078688"/>
                  </a:cubicBezTo>
                  <a:cubicBezTo>
                    <a:pt x="5741795" y="1082128"/>
                    <a:pt x="5746367" y="1086007"/>
                    <a:pt x="5751435" y="1090325"/>
                  </a:cubicBezTo>
                  <a:cubicBezTo>
                    <a:pt x="5756461" y="1094686"/>
                    <a:pt x="5762123" y="1099272"/>
                    <a:pt x="5768595" y="1103859"/>
                  </a:cubicBezTo>
                  <a:cubicBezTo>
                    <a:pt x="5773903" y="1115171"/>
                    <a:pt x="5769655" y="1114845"/>
                    <a:pt x="5759987" y="1107894"/>
                  </a:cubicBezTo>
                  <a:cubicBezTo>
                    <a:pt x="5768991" y="1119446"/>
                    <a:pt x="5780033" y="1131438"/>
                    <a:pt x="5791487" y="1143471"/>
                  </a:cubicBezTo>
                  <a:cubicBezTo>
                    <a:pt x="5810203" y="1159568"/>
                    <a:pt x="5783135" y="1119574"/>
                    <a:pt x="5783035" y="1112693"/>
                  </a:cubicBezTo>
                  <a:cubicBezTo>
                    <a:pt x="5806819" y="1138658"/>
                    <a:pt x="5820255" y="1153877"/>
                    <a:pt x="5833193" y="1169180"/>
                  </a:cubicBezTo>
                  <a:cubicBezTo>
                    <a:pt x="5845991" y="1184626"/>
                    <a:pt x="5859003" y="1199491"/>
                    <a:pt x="5879275" y="1227111"/>
                  </a:cubicBezTo>
                  <a:cubicBezTo>
                    <a:pt x="5868911" y="1218561"/>
                    <a:pt x="5863559" y="1211241"/>
                    <a:pt x="5858563" y="1204219"/>
                  </a:cubicBezTo>
                  <a:cubicBezTo>
                    <a:pt x="5853423" y="1197339"/>
                    <a:pt x="5848823" y="1190572"/>
                    <a:pt x="5840271" y="1182941"/>
                  </a:cubicBezTo>
                  <a:cubicBezTo>
                    <a:pt x="5843273" y="1192271"/>
                    <a:pt x="5862087" y="1212501"/>
                    <a:pt x="5848583" y="1202025"/>
                  </a:cubicBezTo>
                  <a:cubicBezTo>
                    <a:pt x="5822463" y="1184782"/>
                    <a:pt x="5833971" y="1175749"/>
                    <a:pt x="5814547" y="1160063"/>
                  </a:cubicBezTo>
                  <a:cubicBezTo>
                    <a:pt x="5795351" y="1142310"/>
                    <a:pt x="5820565" y="1179161"/>
                    <a:pt x="5819899" y="1184244"/>
                  </a:cubicBezTo>
                  <a:cubicBezTo>
                    <a:pt x="5803407" y="1164367"/>
                    <a:pt x="5786955" y="1144547"/>
                    <a:pt x="5770435" y="1124628"/>
                  </a:cubicBezTo>
                  <a:cubicBezTo>
                    <a:pt x="5762067" y="1114690"/>
                    <a:pt x="5753701" y="1104723"/>
                    <a:pt x="5745277" y="1094714"/>
                  </a:cubicBezTo>
                  <a:cubicBezTo>
                    <a:pt x="5736429" y="1085115"/>
                    <a:pt x="5727539" y="1075488"/>
                    <a:pt x="5718591" y="1065805"/>
                  </a:cubicBezTo>
                  <a:close/>
                  <a:moveTo>
                    <a:pt x="2193945" y="1062578"/>
                  </a:moveTo>
                  <a:cubicBezTo>
                    <a:pt x="2197102" y="1068821"/>
                    <a:pt x="2175895" y="1077188"/>
                    <a:pt x="2154050" y="1087197"/>
                  </a:cubicBezTo>
                  <a:cubicBezTo>
                    <a:pt x="2132446" y="1097645"/>
                    <a:pt x="2109696" y="1108872"/>
                    <a:pt x="2108733" y="1117734"/>
                  </a:cubicBezTo>
                  <a:cubicBezTo>
                    <a:pt x="2085827" y="1122958"/>
                    <a:pt x="2066658" y="1132160"/>
                    <a:pt x="2051807" y="1142000"/>
                  </a:cubicBezTo>
                  <a:cubicBezTo>
                    <a:pt x="2048098" y="1144463"/>
                    <a:pt x="2044644" y="1146955"/>
                    <a:pt x="2041473" y="1149446"/>
                  </a:cubicBezTo>
                  <a:cubicBezTo>
                    <a:pt x="2038358" y="1152023"/>
                    <a:pt x="2035583" y="1154698"/>
                    <a:pt x="2033049" y="1157247"/>
                  </a:cubicBezTo>
                  <a:cubicBezTo>
                    <a:pt x="2027995" y="1162358"/>
                    <a:pt x="2024031" y="1167199"/>
                    <a:pt x="2021185" y="1171347"/>
                  </a:cubicBezTo>
                  <a:cubicBezTo>
                    <a:pt x="2026961" y="1158125"/>
                    <a:pt x="1996722" y="1184811"/>
                    <a:pt x="1983131" y="1180337"/>
                  </a:cubicBezTo>
                  <a:cubicBezTo>
                    <a:pt x="2000120" y="1166803"/>
                    <a:pt x="2013852" y="1157686"/>
                    <a:pt x="2026707" y="1148880"/>
                  </a:cubicBezTo>
                  <a:cubicBezTo>
                    <a:pt x="2029906" y="1146657"/>
                    <a:pt x="2033063" y="1144477"/>
                    <a:pt x="2036220" y="1142283"/>
                  </a:cubicBezTo>
                  <a:cubicBezTo>
                    <a:pt x="2039448" y="1140202"/>
                    <a:pt x="2042676" y="1138092"/>
                    <a:pt x="2045918" y="1135855"/>
                  </a:cubicBezTo>
                  <a:cubicBezTo>
                    <a:pt x="2052402" y="1131396"/>
                    <a:pt x="2058985" y="1126512"/>
                    <a:pt x="2065993" y="1120693"/>
                  </a:cubicBezTo>
                  <a:cubicBezTo>
                    <a:pt x="2083562" y="1116701"/>
                    <a:pt x="2102716" y="1109183"/>
                    <a:pt x="2123329" y="1098141"/>
                  </a:cubicBezTo>
                  <a:cubicBezTo>
                    <a:pt x="2142031" y="1083346"/>
                    <a:pt x="2123584" y="1092860"/>
                    <a:pt x="2107317" y="1094531"/>
                  </a:cubicBezTo>
                  <a:cubicBezTo>
                    <a:pt x="2137019" y="1078137"/>
                    <a:pt x="2127421" y="1084210"/>
                    <a:pt x="2148642" y="1068382"/>
                  </a:cubicBezTo>
                  <a:cubicBezTo>
                    <a:pt x="2145372" y="1072700"/>
                    <a:pt x="2147453" y="1076863"/>
                    <a:pt x="2154857" y="1076919"/>
                  </a:cubicBezTo>
                  <a:cubicBezTo>
                    <a:pt x="2162346" y="1077160"/>
                    <a:pt x="2175371" y="1073762"/>
                    <a:pt x="2193945" y="1062578"/>
                  </a:cubicBezTo>
                  <a:close/>
                  <a:moveTo>
                    <a:pt x="2225730" y="1059187"/>
                  </a:moveTo>
                  <a:cubicBezTo>
                    <a:pt x="2239033" y="1057134"/>
                    <a:pt x="2231636" y="1068774"/>
                    <a:pt x="2248677" y="1061629"/>
                  </a:cubicBezTo>
                  <a:cubicBezTo>
                    <a:pt x="2254014" y="1062436"/>
                    <a:pt x="2243637" y="1066357"/>
                    <a:pt x="2240310" y="1066400"/>
                  </a:cubicBezTo>
                  <a:cubicBezTo>
                    <a:pt x="2215535" y="1079934"/>
                    <a:pt x="2244359" y="1075432"/>
                    <a:pt x="2202142" y="1094785"/>
                  </a:cubicBezTo>
                  <a:cubicBezTo>
                    <a:pt x="2177268" y="1096087"/>
                    <a:pt x="2206842" y="1090920"/>
                    <a:pt x="2221226" y="1080613"/>
                  </a:cubicBezTo>
                  <a:cubicBezTo>
                    <a:pt x="2187079" y="1080670"/>
                    <a:pt x="2170246" y="1099202"/>
                    <a:pt x="2136637" y="1120706"/>
                  </a:cubicBezTo>
                  <a:cubicBezTo>
                    <a:pt x="2130535" y="1118101"/>
                    <a:pt x="2116237" y="1127388"/>
                    <a:pt x="2097946" y="1139875"/>
                  </a:cubicBezTo>
                  <a:cubicBezTo>
                    <a:pt x="2088800" y="1146118"/>
                    <a:pt x="2078650" y="1153154"/>
                    <a:pt x="2067989" y="1159922"/>
                  </a:cubicBezTo>
                  <a:cubicBezTo>
                    <a:pt x="2062666" y="1163319"/>
                    <a:pt x="2057187" y="1166575"/>
                    <a:pt x="2051709" y="1169761"/>
                  </a:cubicBezTo>
                  <a:cubicBezTo>
                    <a:pt x="2046343" y="1173130"/>
                    <a:pt x="2040906" y="1176287"/>
                    <a:pt x="2035456" y="1179119"/>
                  </a:cubicBezTo>
                  <a:cubicBezTo>
                    <a:pt x="2038443" y="1174249"/>
                    <a:pt x="2044545" y="1168303"/>
                    <a:pt x="2052657" y="1162484"/>
                  </a:cubicBezTo>
                  <a:cubicBezTo>
                    <a:pt x="2060826" y="1156765"/>
                    <a:pt x="2070736" y="1150719"/>
                    <a:pt x="2080731" y="1144717"/>
                  </a:cubicBezTo>
                  <a:cubicBezTo>
                    <a:pt x="2100735" y="1132712"/>
                    <a:pt x="2121107" y="1120848"/>
                    <a:pt x="2128921" y="1111830"/>
                  </a:cubicBezTo>
                  <a:cubicBezTo>
                    <a:pt x="2143673" y="1103958"/>
                    <a:pt x="2133466" y="1113359"/>
                    <a:pt x="2147000" y="1110711"/>
                  </a:cubicBezTo>
                  <a:cubicBezTo>
                    <a:pt x="2146391" y="1107880"/>
                    <a:pt x="2150242" y="1103987"/>
                    <a:pt x="2156202" y="1099641"/>
                  </a:cubicBezTo>
                  <a:cubicBezTo>
                    <a:pt x="2162092" y="1095167"/>
                    <a:pt x="2170317" y="1090693"/>
                    <a:pt x="2178358" y="1086517"/>
                  </a:cubicBezTo>
                  <a:cubicBezTo>
                    <a:pt x="2194356" y="1078037"/>
                    <a:pt x="2209277" y="1070179"/>
                    <a:pt x="2203855" y="1067008"/>
                  </a:cubicBezTo>
                  <a:cubicBezTo>
                    <a:pt x="2214561" y="1062078"/>
                    <a:pt x="2221296" y="1059872"/>
                    <a:pt x="2225730" y="1059187"/>
                  </a:cubicBezTo>
                  <a:close/>
                  <a:moveTo>
                    <a:pt x="1428254" y="1059173"/>
                  </a:moveTo>
                  <a:cubicBezTo>
                    <a:pt x="1426138" y="1059271"/>
                    <a:pt x="1422212" y="1060560"/>
                    <a:pt x="1415261" y="1063837"/>
                  </a:cubicBezTo>
                  <a:cubicBezTo>
                    <a:pt x="1397168" y="1079438"/>
                    <a:pt x="1407729" y="1076225"/>
                    <a:pt x="1403538" y="1082680"/>
                  </a:cubicBezTo>
                  <a:cubicBezTo>
                    <a:pt x="1395554" y="1083685"/>
                    <a:pt x="1374941" y="1098607"/>
                    <a:pt x="1380632" y="1100037"/>
                  </a:cubicBezTo>
                  <a:cubicBezTo>
                    <a:pt x="1399376" y="1083671"/>
                    <a:pt x="1411410" y="1088952"/>
                    <a:pt x="1431244" y="1068849"/>
                  </a:cubicBezTo>
                  <a:cubicBezTo>
                    <a:pt x="1424661" y="1069295"/>
                    <a:pt x="1434602" y="1058879"/>
                    <a:pt x="1428254" y="1059173"/>
                  </a:cubicBezTo>
                  <a:close/>
                  <a:moveTo>
                    <a:pt x="2302856" y="1056829"/>
                  </a:moveTo>
                  <a:cubicBezTo>
                    <a:pt x="2301964" y="1057537"/>
                    <a:pt x="2297391" y="1060029"/>
                    <a:pt x="2292804" y="1062974"/>
                  </a:cubicBezTo>
                  <a:cubicBezTo>
                    <a:pt x="2283560" y="1068721"/>
                    <a:pt x="2273862" y="1075404"/>
                    <a:pt x="2292026" y="1070477"/>
                  </a:cubicBezTo>
                  <a:cubicBezTo>
                    <a:pt x="2279157" y="1076338"/>
                    <a:pt x="2267237" y="1080288"/>
                    <a:pt x="2257341" y="1080146"/>
                  </a:cubicBezTo>
                  <a:cubicBezTo>
                    <a:pt x="2249186" y="1084181"/>
                    <a:pt x="2251848" y="1084577"/>
                    <a:pt x="2254991" y="1084861"/>
                  </a:cubicBezTo>
                  <a:cubicBezTo>
                    <a:pt x="2211047" y="1095606"/>
                    <a:pt x="2286292" y="1071496"/>
                    <a:pt x="2290709" y="1061190"/>
                  </a:cubicBezTo>
                  <a:cubicBezTo>
                    <a:pt x="2300718" y="1056716"/>
                    <a:pt x="2303734" y="1056107"/>
                    <a:pt x="2302856" y="1056829"/>
                  </a:cubicBezTo>
                  <a:close/>
                  <a:moveTo>
                    <a:pt x="1317463" y="1055470"/>
                  </a:moveTo>
                  <a:cubicBezTo>
                    <a:pt x="1304127" y="1062903"/>
                    <a:pt x="1280994" y="1080429"/>
                    <a:pt x="1267573" y="1092236"/>
                  </a:cubicBezTo>
                  <a:cubicBezTo>
                    <a:pt x="1260792" y="1098055"/>
                    <a:pt x="1256885" y="1102939"/>
                    <a:pt x="1257380" y="1103916"/>
                  </a:cubicBezTo>
                  <a:cubicBezTo>
                    <a:pt x="1258017" y="1105063"/>
                    <a:pt x="1262972" y="1102189"/>
                    <a:pt x="1275714" y="1094558"/>
                  </a:cubicBezTo>
                  <a:cubicBezTo>
                    <a:pt x="1272203" y="1094728"/>
                    <a:pt x="1274836" y="1090693"/>
                    <a:pt x="1285723" y="1081137"/>
                  </a:cubicBezTo>
                  <a:cubicBezTo>
                    <a:pt x="1342139" y="1051648"/>
                    <a:pt x="1282750" y="1111150"/>
                    <a:pt x="1341870" y="1072515"/>
                  </a:cubicBezTo>
                  <a:cubicBezTo>
                    <a:pt x="1337637" y="1068735"/>
                    <a:pt x="1305245" y="1069599"/>
                    <a:pt x="1317463" y="1055470"/>
                  </a:cubicBezTo>
                  <a:close/>
                  <a:moveTo>
                    <a:pt x="2135533" y="1045716"/>
                  </a:moveTo>
                  <a:cubicBezTo>
                    <a:pt x="2120017" y="1049354"/>
                    <a:pt x="2105888" y="1050133"/>
                    <a:pt x="2088178" y="1058401"/>
                  </a:cubicBezTo>
                  <a:cubicBezTo>
                    <a:pt x="2097210" y="1063894"/>
                    <a:pt x="2136000" y="1059873"/>
                    <a:pt x="2103835" y="1076055"/>
                  </a:cubicBezTo>
                  <a:cubicBezTo>
                    <a:pt x="2120965" y="1066074"/>
                    <a:pt x="2109187" y="1078334"/>
                    <a:pt x="2124363" y="1069967"/>
                  </a:cubicBezTo>
                  <a:cubicBezTo>
                    <a:pt x="2112726" y="1069217"/>
                    <a:pt x="2136383" y="1054635"/>
                    <a:pt x="2133296" y="1050544"/>
                  </a:cubicBezTo>
                  <a:cubicBezTo>
                    <a:pt x="2124193" y="1056121"/>
                    <a:pt x="2118870" y="1055230"/>
                    <a:pt x="2135533" y="1045716"/>
                  </a:cubicBezTo>
                  <a:close/>
                  <a:moveTo>
                    <a:pt x="1161224" y="1040266"/>
                  </a:moveTo>
                  <a:cubicBezTo>
                    <a:pt x="1140951" y="1057297"/>
                    <a:pt x="1107625" y="1079495"/>
                    <a:pt x="1142990" y="1062988"/>
                  </a:cubicBezTo>
                  <a:cubicBezTo>
                    <a:pt x="1143740" y="1072898"/>
                    <a:pt x="1104709" y="1081520"/>
                    <a:pt x="1102925" y="1079000"/>
                  </a:cubicBezTo>
                  <a:cubicBezTo>
                    <a:pt x="1125675" y="1054154"/>
                    <a:pt x="1141928" y="1052653"/>
                    <a:pt x="1161224" y="1040266"/>
                  </a:cubicBezTo>
                  <a:close/>
                  <a:moveTo>
                    <a:pt x="2094777" y="1038468"/>
                  </a:moveTo>
                  <a:cubicBezTo>
                    <a:pt x="2086383" y="1038375"/>
                    <a:pt x="2074920" y="1040322"/>
                    <a:pt x="2063955" y="1046183"/>
                  </a:cubicBezTo>
                  <a:cubicBezTo>
                    <a:pt x="2087130" y="1040506"/>
                    <a:pt x="2072364" y="1059732"/>
                    <a:pt x="2107177" y="1042984"/>
                  </a:cubicBezTo>
                  <a:cubicBezTo>
                    <a:pt x="2108494" y="1040690"/>
                    <a:pt x="2103170" y="1038560"/>
                    <a:pt x="2094777" y="1038468"/>
                  </a:cubicBezTo>
                  <a:close/>
                  <a:moveTo>
                    <a:pt x="5837467" y="1036443"/>
                  </a:moveTo>
                  <a:cubicBezTo>
                    <a:pt x="5867735" y="1061119"/>
                    <a:pt x="5895287" y="1084846"/>
                    <a:pt x="5922483" y="1110768"/>
                  </a:cubicBezTo>
                  <a:cubicBezTo>
                    <a:pt x="5929207" y="1117323"/>
                    <a:pt x="5936215" y="1123708"/>
                    <a:pt x="5942683" y="1130829"/>
                  </a:cubicBezTo>
                  <a:cubicBezTo>
                    <a:pt x="5949211" y="1137893"/>
                    <a:pt x="5955765" y="1145156"/>
                    <a:pt x="5962347" y="1152645"/>
                  </a:cubicBezTo>
                  <a:cubicBezTo>
                    <a:pt x="5975515" y="1167637"/>
                    <a:pt x="5988865" y="1183606"/>
                    <a:pt x="6002655" y="1200963"/>
                  </a:cubicBezTo>
                  <a:cubicBezTo>
                    <a:pt x="5989175" y="1188236"/>
                    <a:pt x="5975699" y="1174348"/>
                    <a:pt x="5962603" y="1160502"/>
                  </a:cubicBezTo>
                  <a:cubicBezTo>
                    <a:pt x="5949379" y="1146784"/>
                    <a:pt x="5937135" y="1132513"/>
                    <a:pt x="5924521" y="1120636"/>
                  </a:cubicBezTo>
                  <a:cubicBezTo>
                    <a:pt x="5899787" y="1096398"/>
                    <a:pt x="5878397" y="1076947"/>
                    <a:pt x="5864169" y="1071737"/>
                  </a:cubicBezTo>
                  <a:cubicBezTo>
                    <a:pt x="5850775" y="1058981"/>
                    <a:pt x="5852263" y="1049524"/>
                    <a:pt x="5837467" y="1036443"/>
                  </a:cubicBezTo>
                  <a:close/>
                  <a:moveTo>
                    <a:pt x="5411623" y="1033258"/>
                  </a:moveTo>
                  <a:cubicBezTo>
                    <a:pt x="5418135" y="1045603"/>
                    <a:pt x="5486415" y="1108914"/>
                    <a:pt x="5448431" y="1081463"/>
                  </a:cubicBezTo>
                  <a:cubicBezTo>
                    <a:pt x="5447779" y="1070194"/>
                    <a:pt x="5423189" y="1056801"/>
                    <a:pt x="5406907" y="1044244"/>
                  </a:cubicBezTo>
                  <a:cubicBezTo>
                    <a:pt x="5400579" y="1032536"/>
                    <a:pt x="5426841" y="1054083"/>
                    <a:pt x="5411623" y="1033258"/>
                  </a:cubicBezTo>
                  <a:close/>
                  <a:moveTo>
                    <a:pt x="1152914" y="1027963"/>
                  </a:moveTo>
                  <a:cubicBezTo>
                    <a:pt x="1130560" y="1043720"/>
                    <a:pt x="1103307" y="1077145"/>
                    <a:pt x="1081109" y="1093057"/>
                  </a:cubicBezTo>
                  <a:cubicBezTo>
                    <a:pt x="1075135" y="1094473"/>
                    <a:pt x="1085795" y="1085922"/>
                    <a:pt x="1089462" y="1084464"/>
                  </a:cubicBezTo>
                  <a:cubicBezTo>
                    <a:pt x="1097375" y="1076225"/>
                    <a:pt x="1087720" y="1081151"/>
                    <a:pt x="1084351" y="1081392"/>
                  </a:cubicBezTo>
                  <a:cubicBezTo>
                    <a:pt x="1125534" y="1053531"/>
                    <a:pt x="1099414" y="1066966"/>
                    <a:pt x="1095960" y="1061119"/>
                  </a:cubicBezTo>
                  <a:cubicBezTo>
                    <a:pt x="1108177" y="1049581"/>
                    <a:pt x="1126921" y="1041894"/>
                    <a:pt x="1116049" y="1053021"/>
                  </a:cubicBezTo>
                  <a:cubicBezTo>
                    <a:pt x="1128323" y="1044725"/>
                    <a:pt x="1142268" y="1030596"/>
                    <a:pt x="1152914" y="1027963"/>
                  </a:cubicBezTo>
                  <a:close/>
                  <a:moveTo>
                    <a:pt x="1216581" y="1025848"/>
                  </a:moveTo>
                  <a:cubicBezTo>
                    <a:pt x="1218826" y="1025323"/>
                    <a:pt x="1219425" y="1026618"/>
                    <a:pt x="1218858" y="1028898"/>
                  </a:cubicBezTo>
                  <a:cubicBezTo>
                    <a:pt x="1217740" y="1033470"/>
                    <a:pt x="1212006" y="1041993"/>
                    <a:pt x="1206131" y="1048548"/>
                  </a:cubicBezTo>
                  <a:cubicBezTo>
                    <a:pt x="1189935" y="1070987"/>
                    <a:pt x="1128479" y="1103845"/>
                    <a:pt x="1158464" y="1092987"/>
                  </a:cubicBezTo>
                  <a:cubicBezTo>
                    <a:pt x="1101340" y="1126837"/>
                    <a:pt x="1192243" y="1061728"/>
                    <a:pt x="1192880" y="1053701"/>
                  </a:cubicBezTo>
                  <a:cubicBezTo>
                    <a:pt x="1178241" y="1063752"/>
                    <a:pt x="1164339" y="1071666"/>
                    <a:pt x="1151442" y="1075135"/>
                  </a:cubicBezTo>
                  <a:cubicBezTo>
                    <a:pt x="1167977" y="1059803"/>
                    <a:pt x="1161932" y="1061218"/>
                    <a:pt x="1154684" y="1063540"/>
                  </a:cubicBezTo>
                  <a:cubicBezTo>
                    <a:pt x="1184626" y="1037151"/>
                    <a:pt x="1186254" y="1050572"/>
                    <a:pt x="1179700" y="1058826"/>
                  </a:cubicBezTo>
                  <a:cubicBezTo>
                    <a:pt x="1189992" y="1053630"/>
                    <a:pt x="1212884" y="1030526"/>
                    <a:pt x="1204418" y="1033725"/>
                  </a:cubicBezTo>
                  <a:cubicBezTo>
                    <a:pt x="1210442" y="1028720"/>
                    <a:pt x="1214335" y="1026374"/>
                    <a:pt x="1216581" y="1025848"/>
                  </a:cubicBezTo>
                  <a:close/>
                  <a:moveTo>
                    <a:pt x="5292317" y="1020837"/>
                  </a:moveTo>
                  <a:cubicBezTo>
                    <a:pt x="5300809" y="1024773"/>
                    <a:pt x="5345879" y="1055835"/>
                    <a:pt x="5358035" y="1063342"/>
                  </a:cubicBezTo>
                  <a:cubicBezTo>
                    <a:pt x="5366319" y="1078179"/>
                    <a:pt x="5378961" y="1085413"/>
                    <a:pt x="5370819" y="1086475"/>
                  </a:cubicBezTo>
                  <a:cubicBezTo>
                    <a:pt x="5357471" y="1075885"/>
                    <a:pt x="5349061" y="1066726"/>
                    <a:pt x="5339435" y="1057042"/>
                  </a:cubicBezTo>
                  <a:cubicBezTo>
                    <a:pt x="5329765" y="1047458"/>
                    <a:pt x="5318539" y="1037789"/>
                    <a:pt x="5298591" y="1027822"/>
                  </a:cubicBezTo>
                  <a:cubicBezTo>
                    <a:pt x="5290719" y="1021228"/>
                    <a:pt x="5289487" y="1019526"/>
                    <a:pt x="5292317" y="1020837"/>
                  </a:cubicBezTo>
                  <a:close/>
                  <a:moveTo>
                    <a:pt x="5141603" y="1016029"/>
                  </a:moveTo>
                  <a:cubicBezTo>
                    <a:pt x="5154131" y="1024863"/>
                    <a:pt x="5164607" y="1033867"/>
                    <a:pt x="5170101" y="1042928"/>
                  </a:cubicBezTo>
                  <a:cubicBezTo>
                    <a:pt x="5178823" y="1044726"/>
                    <a:pt x="5169987" y="1031446"/>
                    <a:pt x="5183239" y="1037137"/>
                  </a:cubicBezTo>
                  <a:cubicBezTo>
                    <a:pt x="5202267" y="1047557"/>
                    <a:pt x="5199391" y="1059024"/>
                    <a:pt x="5208907" y="1070194"/>
                  </a:cubicBezTo>
                  <a:cubicBezTo>
                    <a:pt x="5211863" y="1083304"/>
                    <a:pt x="5191803" y="1052540"/>
                    <a:pt x="5190133" y="1047953"/>
                  </a:cubicBezTo>
                  <a:cubicBezTo>
                    <a:pt x="5180351" y="1044400"/>
                    <a:pt x="5180719" y="1049638"/>
                    <a:pt x="5185843" y="1058925"/>
                  </a:cubicBezTo>
                  <a:cubicBezTo>
                    <a:pt x="5170271" y="1044697"/>
                    <a:pt x="5151555" y="1030498"/>
                    <a:pt x="5141603" y="1016029"/>
                  </a:cubicBezTo>
                  <a:close/>
                  <a:moveTo>
                    <a:pt x="1559553" y="1013807"/>
                  </a:moveTo>
                  <a:cubicBezTo>
                    <a:pt x="1557575" y="1014083"/>
                    <a:pt x="1554712" y="1014882"/>
                    <a:pt x="1550419" y="1016524"/>
                  </a:cubicBezTo>
                  <a:cubicBezTo>
                    <a:pt x="1518155" y="1038765"/>
                    <a:pt x="1431202" y="1111660"/>
                    <a:pt x="1504507" y="1063101"/>
                  </a:cubicBezTo>
                  <a:cubicBezTo>
                    <a:pt x="1474112" y="1068792"/>
                    <a:pt x="1571145" y="1028076"/>
                    <a:pt x="1546625" y="1027340"/>
                  </a:cubicBezTo>
                  <a:cubicBezTo>
                    <a:pt x="1553505" y="1024452"/>
                    <a:pt x="1559706" y="1023801"/>
                    <a:pt x="1568115" y="1016793"/>
                  </a:cubicBezTo>
                  <a:cubicBezTo>
                    <a:pt x="1563443" y="1016857"/>
                    <a:pt x="1565484" y="1012978"/>
                    <a:pt x="1559553" y="1013807"/>
                  </a:cubicBezTo>
                  <a:close/>
                  <a:moveTo>
                    <a:pt x="2325786" y="1011679"/>
                  </a:moveTo>
                  <a:cubicBezTo>
                    <a:pt x="2329937" y="1011624"/>
                    <a:pt x="2320644" y="1020417"/>
                    <a:pt x="2339947" y="1016255"/>
                  </a:cubicBezTo>
                  <a:cubicBezTo>
                    <a:pt x="2331354" y="1020502"/>
                    <a:pt x="2325762" y="1019412"/>
                    <a:pt x="2319165" y="1020233"/>
                  </a:cubicBezTo>
                  <a:cubicBezTo>
                    <a:pt x="2289789" y="1032564"/>
                    <a:pt x="2305149" y="1031446"/>
                    <a:pt x="2282243" y="1042573"/>
                  </a:cubicBezTo>
                  <a:cubicBezTo>
                    <a:pt x="2272248" y="1042701"/>
                    <a:pt x="2262154" y="1042842"/>
                    <a:pt x="2252074" y="1042984"/>
                  </a:cubicBezTo>
                  <a:cubicBezTo>
                    <a:pt x="2260526" y="1039020"/>
                    <a:pt x="2276962" y="1033159"/>
                    <a:pt x="2291247" y="1028345"/>
                  </a:cubicBezTo>
                  <a:cubicBezTo>
                    <a:pt x="2305616" y="1023659"/>
                    <a:pt x="2317338" y="1019030"/>
                    <a:pt x="2315597" y="1015491"/>
                  </a:cubicBezTo>
                  <a:cubicBezTo>
                    <a:pt x="2321525" y="1012698"/>
                    <a:pt x="2324403" y="1011697"/>
                    <a:pt x="2325786" y="1011679"/>
                  </a:cubicBezTo>
                  <a:close/>
                  <a:moveTo>
                    <a:pt x="2590448" y="1011663"/>
                  </a:moveTo>
                  <a:cubicBezTo>
                    <a:pt x="2590331" y="1012047"/>
                    <a:pt x="2586572" y="1013615"/>
                    <a:pt x="2582148" y="1015491"/>
                  </a:cubicBezTo>
                  <a:cubicBezTo>
                    <a:pt x="2573215" y="1019030"/>
                    <a:pt x="2561989" y="1024764"/>
                    <a:pt x="2571375" y="1023475"/>
                  </a:cubicBezTo>
                  <a:cubicBezTo>
                    <a:pt x="2554740" y="1025599"/>
                    <a:pt x="2447599" y="1076395"/>
                    <a:pt x="2508460" y="1045221"/>
                  </a:cubicBezTo>
                  <a:cubicBezTo>
                    <a:pt x="2505629" y="1042064"/>
                    <a:pt x="2540470" y="1030412"/>
                    <a:pt x="2530914" y="1028827"/>
                  </a:cubicBezTo>
                  <a:cubicBezTo>
                    <a:pt x="2558831" y="1022173"/>
                    <a:pt x="2554726" y="1029620"/>
                    <a:pt x="2576896" y="1014939"/>
                  </a:cubicBezTo>
                  <a:cubicBezTo>
                    <a:pt x="2587040" y="1012079"/>
                    <a:pt x="2590565" y="1011279"/>
                    <a:pt x="2590448" y="1011663"/>
                  </a:cubicBezTo>
                  <a:close/>
                  <a:moveTo>
                    <a:pt x="2698576" y="1005057"/>
                  </a:moveTo>
                  <a:cubicBezTo>
                    <a:pt x="2703022" y="1009771"/>
                    <a:pt x="2644836" y="1029322"/>
                    <a:pt x="2629801" y="1031857"/>
                  </a:cubicBezTo>
                  <a:cubicBezTo>
                    <a:pt x="2636908" y="1026236"/>
                    <a:pt x="2666114" y="1013042"/>
                    <a:pt x="2698576" y="1005057"/>
                  </a:cubicBezTo>
                  <a:close/>
                  <a:moveTo>
                    <a:pt x="2231335" y="1001248"/>
                  </a:moveTo>
                  <a:cubicBezTo>
                    <a:pt x="2203219" y="1019030"/>
                    <a:pt x="2167288" y="1026349"/>
                    <a:pt x="2127846" y="1036811"/>
                  </a:cubicBezTo>
                  <a:cubicBezTo>
                    <a:pt x="2137968" y="1036033"/>
                    <a:pt x="2148600" y="1036033"/>
                    <a:pt x="2158822" y="1035650"/>
                  </a:cubicBezTo>
                  <a:cubicBezTo>
                    <a:pt x="2181459" y="1020488"/>
                    <a:pt x="2230216" y="1013891"/>
                    <a:pt x="2231335" y="1001248"/>
                  </a:cubicBezTo>
                  <a:close/>
                  <a:moveTo>
                    <a:pt x="1203427" y="998630"/>
                  </a:moveTo>
                  <a:cubicBezTo>
                    <a:pt x="1174886" y="1018747"/>
                    <a:pt x="1192979" y="1008611"/>
                    <a:pt x="1169605" y="1031758"/>
                  </a:cubicBezTo>
                  <a:lnTo>
                    <a:pt x="1142891" y="1042305"/>
                  </a:lnTo>
                  <a:cubicBezTo>
                    <a:pt x="1148780" y="1035524"/>
                    <a:pt x="1153367" y="1033258"/>
                    <a:pt x="1157813" y="1031248"/>
                  </a:cubicBezTo>
                  <a:cubicBezTo>
                    <a:pt x="1171998" y="1024141"/>
                    <a:pt x="1177958" y="1004887"/>
                    <a:pt x="1203427" y="998630"/>
                  </a:cubicBezTo>
                  <a:close/>
                  <a:moveTo>
                    <a:pt x="5348199" y="990730"/>
                  </a:moveTo>
                  <a:cubicBezTo>
                    <a:pt x="5393075" y="1028629"/>
                    <a:pt x="5364323" y="993292"/>
                    <a:pt x="5380179" y="997823"/>
                  </a:cubicBezTo>
                  <a:cubicBezTo>
                    <a:pt x="5402831" y="1017558"/>
                    <a:pt x="5378595" y="1014755"/>
                    <a:pt x="5389127" y="1031573"/>
                  </a:cubicBezTo>
                  <a:cubicBezTo>
                    <a:pt x="5380223" y="1025613"/>
                    <a:pt x="5377857" y="1019908"/>
                    <a:pt x="5373157" y="1014118"/>
                  </a:cubicBezTo>
                  <a:cubicBezTo>
                    <a:pt x="5356551" y="1001914"/>
                    <a:pt x="5358659" y="1007266"/>
                    <a:pt x="5361819" y="1013580"/>
                  </a:cubicBezTo>
                  <a:cubicBezTo>
                    <a:pt x="5332385" y="992004"/>
                    <a:pt x="5363275" y="1007124"/>
                    <a:pt x="5348199" y="990730"/>
                  </a:cubicBezTo>
                  <a:close/>
                  <a:moveTo>
                    <a:pt x="2652396" y="988706"/>
                  </a:moveTo>
                  <a:cubicBezTo>
                    <a:pt x="2680824" y="990178"/>
                    <a:pt x="2623770" y="998290"/>
                    <a:pt x="2606018" y="1009857"/>
                  </a:cubicBezTo>
                  <a:cubicBezTo>
                    <a:pt x="2588689" y="1009560"/>
                    <a:pt x="2635294" y="988848"/>
                    <a:pt x="2652396" y="988706"/>
                  </a:cubicBezTo>
                  <a:close/>
                  <a:moveTo>
                    <a:pt x="2478249" y="982208"/>
                  </a:moveTo>
                  <a:cubicBezTo>
                    <a:pt x="2455130" y="992174"/>
                    <a:pt x="2439996" y="997172"/>
                    <a:pt x="2428373" y="1001561"/>
                  </a:cubicBezTo>
                  <a:cubicBezTo>
                    <a:pt x="2416750" y="1005949"/>
                    <a:pt x="2408964" y="1010536"/>
                    <a:pt x="2400130" y="1018450"/>
                  </a:cubicBezTo>
                  <a:cubicBezTo>
                    <a:pt x="2381994" y="1023320"/>
                    <a:pt x="2387416" y="1019752"/>
                    <a:pt x="2382178" y="1017756"/>
                  </a:cubicBezTo>
                  <a:cubicBezTo>
                    <a:pt x="2353114" y="1028218"/>
                    <a:pt x="2354119" y="1039218"/>
                    <a:pt x="2339395" y="1039388"/>
                  </a:cubicBezTo>
                  <a:cubicBezTo>
                    <a:pt x="2324474" y="1047430"/>
                    <a:pt x="2354544" y="1042772"/>
                    <a:pt x="2346417" y="1048888"/>
                  </a:cubicBezTo>
                  <a:cubicBezTo>
                    <a:pt x="2326215" y="1053843"/>
                    <a:pt x="2316206" y="1051960"/>
                    <a:pt x="2310175" y="1047628"/>
                  </a:cubicBezTo>
                  <a:cubicBezTo>
                    <a:pt x="2342736" y="1033810"/>
                    <a:pt x="2365954" y="1023745"/>
                    <a:pt x="2386241" y="1014061"/>
                  </a:cubicBezTo>
                  <a:cubicBezTo>
                    <a:pt x="2396392" y="1009220"/>
                    <a:pt x="2405806" y="1004477"/>
                    <a:pt x="2415292" y="999409"/>
                  </a:cubicBezTo>
                  <a:cubicBezTo>
                    <a:pt x="2424848" y="994539"/>
                    <a:pt x="2434602" y="989569"/>
                    <a:pt x="2445362" y="984091"/>
                  </a:cubicBezTo>
                  <a:cubicBezTo>
                    <a:pt x="2457607" y="981500"/>
                    <a:pt x="2468466" y="981004"/>
                    <a:pt x="2478249" y="982208"/>
                  </a:cubicBezTo>
                  <a:close/>
                  <a:moveTo>
                    <a:pt x="2409062" y="981372"/>
                  </a:moveTo>
                  <a:cubicBezTo>
                    <a:pt x="2414669" y="982660"/>
                    <a:pt x="2391111" y="994666"/>
                    <a:pt x="2383112" y="994467"/>
                  </a:cubicBezTo>
                  <a:cubicBezTo>
                    <a:pt x="2374604" y="998120"/>
                    <a:pt x="2377181" y="998700"/>
                    <a:pt x="2380465" y="999026"/>
                  </a:cubicBezTo>
                  <a:cubicBezTo>
                    <a:pt x="2383339" y="1008936"/>
                    <a:pt x="2354869" y="991155"/>
                    <a:pt x="2351146" y="1007308"/>
                  </a:cubicBezTo>
                  <a:cubicBezTo>
                    <a:pt x="2322789" y="1019837"/>
                    <a:pt x="2354869" y="1000328"/>
                    <a:pt x="2341533" y="1002395"/>
                  </a:cubicBezTo>
                  <a:cubicBezTo>
                    <a:pt x="2365133" y="993561"/>
                    <a:pt x="2383226" y="994170"/>
                    <a:pt x="2409062" y="981372"/>
                  </a:cubicBezTo>
                  <a:close/>
                  <a:moveTo>
                    <a:pt x="1548210" y="972637"/>
                  </a:moveTo>
                  <a:cubicBezTo>
                    <a:pt x="1537989" y="973812"/>
                    <a:pt x="1523662" y="985817"/>
                    <a:pt x="1511473" y="992273"/>
                  </a:cubicBezTo>
                  <a:cubicBezTo>
                    <a:pt x="1502369" y="995486"/>
                    <a:pt x="1494187" y="996095"/>
                    <a:pt x="1483017" y="1004943"/>
                  </a:cubicBezTo>
                  <a:cubicBezTo>
                    <a:pt x="1503261" y="997199"/>
                    <a:pt x="1478118" y="1020389"/>
                    <a:pt x="1507551" y="1003230"/>
                  </a:cubicBezTo>
                  <a:cubicBezTo>
                    <a:pt x="1499453" y="1004264"/>
                    <a:pt x="1520717" y="991522"/>
                    <a:pt x="1531207" y="986992"/>
                  </a:cubicBezTo>
                  <a:cubicBezTo>
                    <a:pt x="1521835" y="994793"/>
                    <a:pt x="1512492" y="1004618"/>
                    <a:pt x="1529254" y="992485"/>
                  </a:cubicBezTo>
                  <a:cubicBezTo>
                    <a:pt x="1539815" y="983354"/>
                    <a:pt x="1532623" y="984727"/>
                    <a:pt x="1548210" y="972637"/>
                  </a:cubicBezTo>
                  <a:close/>
                  <a:moveTo>
                    <a:pt x="4976325" y="972291"/>
                  </a:moveTo>
                  <a:cubicBezTo>
                    <a:pt x="4976845" y="971622"/>
                    <a:pt x="5004923" y="989219"/>
                    <a:pt x="5003459" y="995260"/>
                  </a:cubicBezTo>
                  <a:cubicBezTo>
                    <a:pt x="5014415" y="999904"/>
                    <a:pt x="5028261" y="1006798"/>
                    <a:pt x="5040647" y="1012574"/>
                  </a:cubicBezTo>
                  <a:cubicBezTo>
                    <a:pt x="5053063" y="1018308"/>
                    <a:pt x="5063483" y="1023801"/>
                    <a:pt x="5068609" y="1023971"/>
                  </a:cubicBezTo>
                  <a:cubicBezTo>
                    <a:pt x="5057199" y="1023319"/>
                    <a:pt x="5132019" y="1071454"/>
                    <a:pt x="5107611" y="1050147"/>
                  </a:cubicBezTo>
                  <a:cubicBezTo>
                    <a:pt x="5101891" y="1040393"/>
                    <a:pt x="5146459" y="1073691"/>
                    <a:pt x="5144391" y="1081831"/>
                  </a:cubicBezTo>
                  <a:cubicBezTo>
                    <a:pt x="5118427" y="1064403"/>
                    <a:pt x="5096811" y="1051974"/>
                    <a:pt x="5074371" y="1039105"/>
                  </a:cubicBezTo>
                  <a:cubicBezTo>
                    <a:pt x="5063103" y="1032762"/>
                    <a:pt x="5051847" y="1025938"/>
                    <a:pt x="5039319" y="1018987"/>
                  </a:cubicBezTo>
                  <a:cubicBezTo>
                    <a:pt x="5026689" y="1012192"/>
                    <a:pt x="5013183" y="1004660"/>
                    <a:pt x="4998079" y="995727"/>
                  </a:cubicBezTo>
                  <a:cubicBezTo>
                    <a:pt x="4994467" y="990588"/>
                    <a:pt x="4990787" y="985350"/>
                    <a:pt x="4987107" y="980154"/>
                  </a:cubicBezTo>
                  <a:cubicBezTo>
                    <a:pt x="4979041" y="974767"/>
                    <a:pt x="4976153" y="972515"/>
                    <a:pt x="4976325" y="972291"/>
                  </a:cubicBezTo>
                  <a:close/>
                  <a:moveTo>
                    <a:pt x="1514686" y="966691"/>
                  </a:moveTo>
                  <a:cubicBezTo>
                    <a:pt x="1487037" y="980579"/>
                    <a:pt x="1501747" y="959103"/>
                    <a:pt x="1481403" y="975737"/>
                  </a:cubicBezTo>
                  <a:cubicBezTo>
                    <a:pt x="1495730" y="975044"/>
                    <a:pt x="1456628" y="993122"/>
                    <a:pt x="1446930" y="1005000"/>
                  </a:cubicBezTo>
                  <a:cubicBezTo>
                    <a:pt x="1466552" y="1000795"/>
                    <a:pt x="1493054" y="976926"/>
                    <a:pt x="1514686" y="966691"/>
                  </a:cubicBezTo>
                  <a:close/>
                  <a:moveTo>
                    <a:pt x="1226432" y="965119"/>
                  </a:moveTo>
                  <a:cubicBezTo>
                    <a:pt x="1238367" y="961523"/>
                    <a:pt x="1202408" y="990319"/>
                    <a:pt x="1220769" y="982405"/>
                  </a:cubicBezTo>
                  <a:cubicBezTo>
                    <a:pt x="1200454" y="998474"/>
                    <a:pt x="1207164" y="987870"/>
                    <a:pt x="1200213" y="989625"/>
                  </a:cubicBezTo>
                  <a:cubicBezTo>
                    <a:pt x="1194480" y="995005"/>
                    <a:pt x="1188704" y="1000427"/>
                    <a:pt x="1182927" y="1005835"/>
                  </a:cubicBezTo>
                  <a:cubicBezTo>
                    <a:pt x="1169167" y="1009375"/>
                    <a:pt x="1217173" y="971448"/>
                    <a:pt x="1226432" y="965119"/>
                  </a:cubicBezTo>
                  <a:close/>
                  <a:moveTo>
                    <a:pt x="1444594" y="961127"/>
                  </a:moveTo>
                  <a:cubicBezTo>
                    <a:pt x="1432461" y="972354"/>
                    <a:pt x="1422382" y="977988"/>
                    <a:pt x="1412132" y="984062"/>
                  </a:cubicBezTo>
                  <a:cubicBezTo>
                    <a:pt x="1401967" y="990220"/>
                    <a:pt x="1391264" y="996350"/>
                    <a:pt x="1379231" y="1009955"/>
                  </a:cubicBezTo>
                  <a:cubicBezTo>
                    <a:pt x="1382543" y="1009488"/>
                    <a:pt x="1388447" y="1006048"/>
                    <a:pt x="1395667" y="1001489"/>
                  </a:cubicBezTo>
                  <a:cubicBezTo>
                    <a:pt x="1402958" y="997030"/>
                    <a:pt x="1411353" y="991225"/>
                    <a:pt x="1419140" y="985421"/>
                  </a:cubicBezTo>
                  <a:cubicBezTo>
                    <a:pt x="1434698" y="973812"/>
                    <a:pt x="1447822" y="962175"/>
                    <a:pt x="1444594" y="961127"/>
                  </a:cubicBezTo>
                  <a:close/>
                  <a:moveTo>
                    <a:pt x="1618628" y="959791"/>
                  </a:moveTo>
                  <a:cubicBezTo>
                    <a:pt x="1607865" y="961941"/>
                    <a:pt x="1590745" y="968347"/>
                    <a:pt x="1583985" y="973557"/>
                  </a:cubicBezTo>
                  <a:cubicBezTo>
                    <a:pt x="1591489" y="976728"/>
                    <a:pt x="1595297" y="972651"/>
                    <a:pt x="1615131" y="971561"/>
                  </a:cubicBezTo>
                  <a:cubicBezTo>
                    <a:pt x="1633797" y="959747"/>
                    <a:pt x="1629391" y="957641"/>
                    <a:pt x="1618628" y="959791"/>
                  </a:cubicBezTo>
                  <a:close/>
                  <a:moveTo>
                    <a:pt x="1206584" y="959429"/>
                  </a:moveTo>
                  <a:cubicBezTo>
                    <a:pt x="1217173" y="958211"/>
                    <a:pt x="1214653" y="966620"/>
                    <a:pt x="1188548" y="988564"/>
                  </a:cubicBezTo>
                  <a:cubicBezTo>
                    <a:pt x="1194961" y="977323"/>
                    <a:pt x="1191875" y="975129"/>
                    <a:pt x="1183168" y="977564"/>
                  </a:cubicBezTo>
                  <a:cubicBezTo>
                    <a:pt x="1174433" y="979956"/>
                    <a:pt x="1160064" y="986950"/>
                    <a:pt x="1144661" y="994821"/>
                  </a:cubicBezTo>
                  <a:cubicBezTo>
                    <a:pt x="1125010" y="1021352"/>
                    <a:pt x="1094629" y="1050685"/>
                    <a:pt x="1062181" y="1082100"/>
                  </a:cubicBezTo>
                  <a:cubicBezTo>
                    <a:pt x="1054154" y="1090028"/>
                    <a:pt x="1045660" y="1097744"/>
                    <a:pt x="1037802" y="1106210"/>
                  </a:cubicBezTo>
                  <a:cubicBezTo>
                    <a:pt x="1029889" y="1114605"/>
                    <a:pt x="1021989" y="1123113"/>
                    <a:pt x="1014231" y="1131721"/>
                  </a:cubicBezTo>
                  <a:cubicBezTo>
                    <a:pt x="998729" y="1148922"/>
                    <a:pt x="983835" y="1166477"/>
                    <a:pt x="970655" y="1184187"/>
                  </a:cubicBezTo>
                  <a:cubicBezTo>
                    <a:pt x="999238" y="1169351"/>
                    <a:pt x="990942" y="1156453"/>
                    <a:pt x="1014273" y="1148285"/>
                  </a:cubicBezTo>
                  <a:cubicBezTo>
                    <a:pt x="1000456" y="1165641"/>
                    <a:pt x="988705" y="1174008"/>
                    <a:pt x="975922" y="1187047"/>
                  </a:cubicBezTo>
                  <a:cubicBezTo>
                    <a:pt x="986653" y="1182800"/>
                    <a:pt x="999493" y="1169747"/>
                    <a:pt x="1010111" y="1166066"/>
                  </a:cubicBezTo>
                  <a:cubicBezTo>
                    <a:pt x="984642" y="1187089"/>
                    <a:pt x="945243" y="1219623"/>
                    <a:pt x="962755" y="1193120"/>
                  </a:cubicBezTo>
                  <a:cubicBezTo>
                    <a:pt x="955932" y="1197297"/>
                    <a:pt x="948174" y="1205196"/>
                    <a:pt x="941633" y="1208240"/>
                  </a:cubicBezTo>
                  <a:cubicBezTo>
                    <a:pt x="947692" y="1209613"/>
                    <a:pt x="938434" y="1219212"/>
                    <a:pt x="925069" y="1234190"/>
                  </a:cubicBezTo>
                  <a:cubicBezTo>
                    <a:pt x="911677" y="1249126"/>
                    <a:pt x="893329" y="1268720"/>
                    <a:pt x="879455" y="1288214"/>
                  </a:cubicBezTo>
                  <a:cubicBezTo>
                    <a:pt x="884268" y="1290875"/>
                    <a:pt x="923455" y="1249324"/>
                    <a:pt x="905150" y="1274963"/>
                  </a:cubicBezTo>
                  <a:cubicBezTo>
                    <a:pt x="886250" y="1281447"/>
                    <a:pt x="853137" y="1314277"/>
                    <a:pt x="820094" y="1352077"/>
                  </a:cubicBezTo>
                  <a:cubicBezTo>
                    <a:pt x="788325" y="1391023"/>
                    <a:pt x="756670" y="1434783"/>
                    <a:pt x="737558" y="1460860"/>
                  </a:cubicBezTo>
                  <a:cubicBezTo>
                    <a:pt x="734217" y="1472228"/>
                    <a:pt x="771747" y="1435038"/>
                    <a:pt x="767373" y="1454504"/>
                  </a:cubicBezTo>
                  <a:cubicBezTo>
                    <a:pt x="782068" y="1445924"/>
                    <a:pt x="784177" y="1429644"/>
                    <a:pt x="768859" y="1442569"/>
                  </a:cubicBezTo>
                  <a:cubicBezTo>
                    <a:pt x="801959" y="1419635"/>
                    <a:pt x="837309" y="1366659"/>
                    <a:pt x="819570" y="1407743"/>
                  </a:cubicBezTo>
                  <a:cubicBezTo>
                    <a:pt x="831731" y="1403113"/>
                    <a:pt x="847969" y="1365922"/>
                    <a:pt x="859564" y="1368796"/>
                  </a:cubicBezTo>
                  <a:cubicBezTo>
                    <a:pt x="851919" y="1378820"/>
                    <a:pt x="845534" y="1386295"/>
                    <a:pt x="839036" y="1391094"/>
                  </a:cubicBezTo>
                  <a:cubicBezTo>
                    <a:pt x="832467" y="1400183"/>
                    <a:pt x="841273" y="1394067"/>
                    <a:pt x="844487" y="1393529"/>
                  </a:cubicBezTo>
                  <a:cubicBezTo>
                    <a:pt x="824115" y="1417058"/>
                    <a:pt x="806447" y="1419932"/>
                    <a:pt x="786131" y="1443574"/>
                  </a:cubicBezTo>
                  <a:cubicBezTo>
                    <a:pt x="770884" y="1468675"/>
                    <a:pt x="810297" y="1426373"/>
                    <a:pt x="817277" y="1425637"/>
                  </a:cubicBezTo>
                  <a:cubicBezTo>
                    <a:pt x="800911" y="1447114"/>
                    <a:pt x="800175" y="1453116"/>
                    <a:pt x="814913" y="1443702"/>
                  </a:cubicBezTo>
                  <a:cubicBezTo>
                    <a:pt x="765688" y="1498306"/>
                    <a:pt x="802681" y="1419068"/>
                    <a:pt x="751205" y="1491638"/>
                  </a:cubicBezTo>
                  <a:cubicBezTo>
                    <a:pt x="722339" y="1515436"/>
                    <a:pt x="768944" y="1463338"/>
                    <a:pt x="740106" y="1487136"/>
                  </a:cubicBezTo>
                  <a:cubicBezTo>
                    <a:pt x="749266" y="1475258"/>
                    <a:pt x="757435" y="1472271"/>
                    <a:pt x="765929" y="1466410"/>
                  </a:cubicBezTo>
                  <a:cubicBezTo>
                    <a:pt x="778996" y="1446307"/>
                    <a:pt x="730508" y="1487971"/>
                    <a:pt x="755566" y="1455849"/>
                  </a:cubicBezTo>
                  <a:cubicBezTo>
                    <a:pt x="730125" y="1484234"/>
                    <a:pt x="738690" y="1469156"/>
                    <a:pt x="722764" y="1486272"/>
                  </a:cubicBezTo>
                  <a:cubicBezTo>
                    <a:pt x="713080" y="1492813"/>
                    <a:pt x="746010" y="1444240"/>
                    <a:pt x="717979" y="1477934"/>
                  </a:cubicBezTo>
                  <a:cubicBezTo>
                    <a:pt x="711381" y="1482889"/>
                    <a:pt x="714737" y="1477665"/>
                    <a:pt x="718715" y="1471931"/>
                  </a:cubicBezTo>
                  <a:cubicBezTo>
                    <a:pt x="725737" y="1462248"/>
                    <a:pt x="732787" y="1452536"/>
                    <a:pt x="739880" y="1442767"/>
                  </a:cubicBezTo>
                  <a:cubicBezTo>
                    <a:pt x="741182" y="1444990"/>
                    <a:pt x="742697" y="1446915"/>
                    <a:pt x="751630" y="1441479"/>
                  </a:cubicBezTo>
                  <a:cubicBezTo>
                    <a:pt x="762984" y="1417879"/>
                    <a:pt x="787717" y="1371288"/>
                    <a:pt x="822727" y="1344913"/>
                  </a:cubicBezTo>
                  <a:cubicBezTo>
                    <a:pt x="844260" y="1319374"/>
                    <a:pt x="803488" y="1350845"/>
                    <a:pt x="833288" y="1317732"/>
                  </a:cubicBezTo>
                  <a:cubicBezTo>
                    <a:pt x="834095" y="1323607"/>
                    <a:pt x="840834" y="1319997"/>
                    <a:pt x="859097" y="1304197"/>
                  </a:cubicBezTo>
                  <a:cubicBezTo>
                    <a:pt x="883093" y="1266440"/>
                    <a:pt x="928467" y="1231869"/>
                    <a:pt x="921728" y="1217598"/>
                  </a:cubicBezTo>
                  <a:cubicBezTo>
                    <a:pt x="932289" y="1214809"/>
                    <a:pt x="944677" y="1203214"/>
                    <a:pt x="956144" y="1196178"/>
                  </a:cubicBezTo>
                  <a:cubicBezTo>
                    <a:pt x="980622" y="1168713"/>
                    <a:pt x="968546" y="1173852"/>
                    <a:pt x="992103" y="1142537"/>
                  </a:cubicBezTo>
                  <a:cubicBezTo>
                    <a:pt x="1038992" y="1101255"/>
                    <a:pt x="1078108" y="1056108"/>
                    <a:pt x="1146345" y="988974"/>
                  </a:cubicBezTo>
                  <a:cubicBezTo>
                    <a:pt x="1158917" y="979900"/>
                    <a:pt x="1171672" y="973175"/>
                    <a:pt x="1182163" y="968107"/>
                  </a:cubicBezTo>
                  <a:cubicBezTo>
                    <a:pt x="1192710" y="963095"/>
                    <a:pt x="1201289" y="960051"/>
                    <a:pt x="1206584" y="959429"/>
                  </a:cubicBezTo>
                  <a:close/>
                  <a:moveTo>
                    <a:pt x="1590271" y="957616"/>
                  </a:moveTo>
                  <a:cubicBezTo>
                    <a:pt x="1570876" y="975213"/>
                    <a:pt x="1562707" y="982094"/>
                    <a:pt x="1555388" y="985945"/>
                  </a:cubicBezTo>
                  <a:cubicBezTo>
                    <a:pt x="1548069" y="989781"/>
                    <a:pt x="1541769" y="990744"/>
                    <a:pt x="1527272" y="997950"/>
                  </a:cubicBezTo>
                  <a:cubicBezTo>
                    <a:pt x="1560173" y="988649"/>
                    <a:pt x="1479973" y="1036273"/>
                    <a:pt x="1497060" y="1015887"/>
                  </a:cubicBezTo>
                  <a:cubicBezTo>
                    <a:pt x="1482790" y="1028317"/>
                    <a:pt x="1469157" y="1038765"/>
                    <a:pt x="1456444" y="1046665"/>
                  </a:cubicBezTo>
                  <a:cubicBezTo>
                    <a:pt x="1505328" y="1027439"/>
                    <a:pt x="1491681" y="1045645"/>
                    <a:pt x="1473616" y="1066485"/>
                  </a:cubicBezTo>
                  <a:cubicBezTo>
                    <a:pt x="1487660" y="1054536"/>
                    <a:pt x="1501718" y="1042573"/>
                    <a:pt x="1515833" y="1030568"/>
                  </a:cubicBezTo>
                  <a:cubicBezTo>
                    <a:pt x="1515918" y="1024778"/>
                    <a:pt x="1499354" y="1028926"/>
                    <a:pt x="1508386" y="1017798"/>
                  </a:cubicBezTo>
                  <a:cubicBezTo>
                    <a:pt x="1547333" y="1004108"/>
                    <a:pt x="1539008" y="1019808"/>
                    <a:pt x="1582400" y="993292"/>
                  </a:cubicBezTo>
                  <a:cubicBezTo>
                    <a:pt x="1578818" y="994042"/>
                    <a:pt x="1575831" y="994142"/>
                    <a:pt x="1584368" y="987997"/>
                  </a:cubicBezTo>
                  <a:cubicBezTo>
                    <a:pt x="1576057" y="990461"/>
                    <a:pt x="1586505" y="980183"/>
                    <a:pt x="1571201" y="991338"/>
                  </a:cubicBezTo>
                  <a:cubicBezTo>
                    <a:pt x="1589308" y="990418"/>
                    <a:pt x="1521170" y="1015434"/>
                    <a:pt x="1545025" y="998176"/>
                  </a:cubicBezTo>
                  <a:cubicBezTo>
                    <a:pt x="1550008" y="995260"/>
                    <a:pt x="1556393" y="990942"/>
                    <a:pt x="1562891" y="986171"/>
                  </a:cubicBezTo>
                  <a:cubicBezTo>
                    <a:pt x="1569333" y="981343"/>
                    <a:pt x="1575986" y="976176"/>
                    <a:pt x="1581678" y="971787"/>
                  </a:cubicBezTo>
                  <a:cubicBezTo>
                    <a:pt x="1592904" y="962812"/>
                    <a:pt x="1599332" y="955662"/>
                    <a:pt x="1590271" y="957616"/>
                  </a:cubicBezTo>
                  <a:close/>
                  <a:moveTo>
                    <a:pt x="2539351" y="945456"/>
                  </a:moveTo>
                  <a:cubicBezTo>
                    <a:pt x="2546316" y="948910"/>
                    <a:pt x="2548327" y="953497"/>
                    <a:pt x="2513358" y="966564"/>
                  </a:cubicBezTo>
                  <a:cubicBezTo>
                    <a:pt x="2518143" y="955621"/>
                    <a:pt x="2493142" y="970061"/>
                    <a:pt x="2495818" y="974379"/>
                  </a:cubicBezTo>
                  <a:cubicBezTo>
                    <a:pt x="2444257" y="983241"/>
                    <a:pt x="2499853" y="961836"/>
                    <a:pt x="2539351" y="945456"/>
                  </a:cubicBezTo>
                  <a:close/>
                  <a:moveTo>
                    <a:pt x="2292947" y="945370"/>
                  </a:moveTo>
                  <a:cubicBezTo>
                    <a:pt x="2258247" y="952958"/>
                    <a:pt x="2282484" y="959556"/>
                    <a:pt x="2257483" y="963279"/>
                  </a:cubicBezTo>
                  <a:cubicBezTo>
                    <a:pt x="2268993" y="957545"/>
                    <a:pt x="2251296" y="956979"/>
                    <a:pt x="2238923" y="963548"/>
                  </a:cubicBezTo>
                  <a:cubicBezTo>
                    <a:pt x="2264845" y="967611"/>
                    <a:pt x="2212718" y="973316"/>
                    <a:pt x="2200500" y="978611"/>
                  </a:cubicBezTo>
                  <a:cubicBezTo>
                    <a:pt x="2211274" y="981400"/>
                    <a:pt x="2197159" y="992726"/>
                    <a:pt x="2188169" y="1002296"/>
                  </a:cubicBezTo>
                  <a:cubicBezTo>
                    <a:pt x="2153555" y="1002607"/>
                    <a:pt x="2210665" y="982080"/>
                    <a:pt x="2181742" y="979135"/>
                  </a:cubicBezTo>
                  <a:cubicBezTo>
                    <a:pt x="2177679" y="986383"/>
                    <a:pt x="2166099" y="994481"/>
                    <a:pt x="2150766" y="1002296"/>
                  </a:cubicBezTo>
                  <a:cubicBezTo>
                    <a:pt x="2143093" y="1006203"/>
                    <a:pt x="2134486" y="1010040"/>
                    <a:pt x="2125411" y="1013664"/>
                  </a:cubicBezTo>
                  <a:cubicBezTo>
                    <a:pt x="2116407" y="1017416"/>
                    <a:pt x="2107177" y="1021436"/>
                    <a:pt x="2097790" y="1024834"/>
                  </a:cubicBezTo>
                  <a:cubicBezTo>
                    <a:pt x="2124137" y="1016807"/>
                    <a:pt x="2098597" y="1038496"/>
                    <a:pt x="2128653" y="1022668"/>
                  </a:cubicBezTo>
                  <a:cubicBezTo>
                    <a:pt x="2114099" y="1025669"/>
                    <a:pt x="2117936" y="1022300"/>
                    <a:pt x="2126770" y="1018010"/>
                  </a:cubicBezTo>
                  <a:cubicBezTo>
                    <a:pt x="2135731" y="1013962"/>
                    <a:pt x="2149634" y="1009007"/>
                    <a:pt x="2154659" y="1007902"/>
                  </a:cubicBezTo>
                  <a:cubicBezTo>
                    <a:pt x="2109003" y="1036500"/>
                    <a:pt x="2191525" y="1000441"/>
                    <a:pt x="2172257" y="1021352"/>
                  </a:cubicBezTo>
                  <a:cubicBezTo>
                    <a:pt x="2197428" y="1014259"/>
                    <a:pt x="2213610" y="1006274"/>
                    <a:pt x="2230061" y="997851"/>
                  </a:cubicBezTo>
                  <a:cubicBezTo>
                    <a:pt x="2238272" y="993646"/>
                    <a:pt x="2246554" y="989328"/>
                    <a:pt x="2256025" y="984982"/>
                  </a:cubicBezTo>
                  <a:cubicBezTo>
                    <a:pt x="2265425" y="980494"/>
                    <a:pt x="2276510" y="977026"/>
                    <a:pt x="2289648" y="973161"/>
                  </a:cubicBezTo>
                  <a:cubicBezTo>
                    <a:pt x="2278549" y="973146"/>
                    <a:pt x="2280474" y="969423"/>
                    <a:pt x="2288657" y="963845"/>
                  </a:cubicBezTo>
                  <a:cubicBezTo>
                    <a:pt x="2300365" y="961821"/>
                    <a:pt x="2311988" y="959457"/>
                    <a:pt x="2324928" y="955351"/>
                  </a:cubicBezTo>
                  <a:cubicBezTo>
                    <a:pt x="2315400" y="954020"/>
                    <a:pt x="2342836" y="948131"/>
                    <a:pt x="2336296" y="946333"/>
                  </a:cubicBezTo>
                  <a:cubicBezTo>
                    <a:pt x="2283206" y="969777"/>
                    <a:pt x="2300959" y="950523"/>
                    <a:pt x="2292947" y="945370"/>
                  </a:cubicBezTo>
                  <a:close/>
                  <a:moveTo>
                    <a:pt x="2477038" y="941253"/>
                  </a:moveTo>
                  <a:cubicBezTo>
                    <a:pt x="2485648" y="941938"/>
                    <a:pt x="2464853" y="958770"/>
                    <a:pt x="2503322" y="942355"/>
                  </a:cubicBezTo>
                  <a:cubicBezTo>
                    <a:pt x="2507215" y="952379"/>
                    <a:pt x="2447769" y="957404"/>
                    <a:pt x="2450260" y="965955"/>
                  </a:cubicBezTo>
                  <a:cubicBezTo>
                    <a:pt x="2426123" y="973260"/>
                    <a:pt x="2470930" y="948740"/>
                    <a:pt x="2455343" y="947778"/>
                  </a:cubicBezTo>
                  <a:cubicBezTo>
                    <a:pt x="2468031" y="942589"/>
                    <a:pt x="2474168" y="941024"/>
                    <a:pt x="2477038" y="941253"/>
                  </a:cubicBezTo>
                  <a:close/>
                  <a:moveTo>
                    <a:pt x="5730455" y="940770"/>
                  </a:moveTo>
                  <a:cubicBezTo>
                    <a:pt x="5735693" y="938306"/>
                    <a:pt x="5791005" y="993477"/>
                    <a:pt x="5822563" y="1015520"/>
                  </a:cubicBezTo>
                  <a:cubicBezTo>
                    <a:pt x="5838205" y="1041484"/>
                    <a:pt x="5833959" y="1041413"/>
                    <a:pt x="5846501" y="1056066"/>
                  </a:cubicBezTo>
                  <a:cubicBezTo>
                    <a:pt x="5815511" y="1032763"/>
                    <a:pt x="5851697" y="1072771"/>
                    <a:pt x="5811291" y="1036642"/>
                  </a:cubicBezTo>
                  <a:cubicBezTo>
                    <a:pt x="5819191" y="1036090"/>
                    <a:pt x="5813373" y="1026874"/>
                    <a:pt x="5808163" y="1019710"/>
                  </a:cubicBezTo>
                  <a:cubicBezTo>
                    <a:pt x="5802897" y="1012603"/>
                    <a:pt x="5798623" y="1007153"/>
                    <a:pt x="5810655" y="1013127"/>
                  </a:cubicBezTo>
                  <a:cubicBezTo>
                    <a:pt x="5807327" y="1006770"/>
                    <a:pt x="5796995" y="999097"/>
                    <a:pt x="5788995" y="991764"/>
                  </a:cubicBezTo>
                  <a:cubicBezTo>
                    <a:pt x="5785597" y="995813"/>
                    <a:pt x="5786701" y="1002679"/>
                    <a:pt x="5793313" y="1015435"/>
                  </a:cubicBezTo>
                  <a:cubicBezTo>
                    <a:pt x="5800135" y="1027949"/>
                    <a:pt x="5811591" y="1047331"/>
                    <a:pt x="5829201" y="1075772"/>
                  </a:cubicBezTo>
                  <a:cubicBezTo>
                    <a:pt x="5821499" y="1068198"/>
                    <a:pt x="5817521" y="1061516"/>
                    <a:pt x="5808547" y="1053616"/>
                  </a:cubicBezTo>
                  <a:cubicBezTo>
                    <a:pt x="5823183" y="1071653"/>
                    <a:pt x="5816727" y="1066967"/>
                    <a:pt x="5817479" y="1073167"/>
                  </a:cubicBezTo>
                  <a:cubicBezTo>
                    <a:pt x="5854401" y="1101567"/>
                    <a:pt x="5822901" y="1046764"/>
                    <a:pt x="5861395" y="1077032"/>
                  </a:cubicBezTo>
                  <a:cubicBezTo>
                    <a:pt x="5858067" y="1086107"/>
                    <a:pt x="5883407" y="1120679"/>
                    <a:pt x="5910987" y="1152433"/>
                  </a:cubicBezTo>
                  <a:cubicBezTo>
                    <a:pt x="5915149" y="1165330"/>
                    <a:pt x="5894309" y="1146374"/>
                    <a:pt x="5878835" y="1127602"/>
                  </a:cubicBezTo>
                  <a:cubicBezTo>
                    <a:pt x="5885915" y="1137073"/>
                    <a:pt x="5892739" y="1146346"/>
                    <a:pt x="5896335" y="1154967"/>
                  </a:cubicBezTo>
                  <a:cubicBezTo>
                    <a:pt x="5913279" y="1161352"/>
                    <a:pt x="5943575" y="1199605"/>
                    <a:pt x="5938903" y="1183522"/>
                  </a:cubicBezTo>
                  <a:cubicBezTo>
                    <a:pt x="5957367" y="1215404"/>
                    <a:pt x="5962687" y="1211030"/>
                    <a:pt x="5974623" y="1234615"/>
                  </a:cubicBezTo>
                  <a:cubicBezTo>
                    <a:pt x="5984039" y="1243195"/>
                    <a:pt x="5976931" y="1229448"/>
                    <a:pt x="5975189" y="1222950"/>
                  </a:cubicBezTo>
                  <a:cubicBezTo>
                    <a:pt x="5985977" y="1243846"/>
                    <a:pt x="6002711" y="1260948"/>
                    <a:pt x="6020479" y="1279819"/>
                  </a:cubicBezTo>
                  <a:cubicBezTo>
                    <a:pt x="6037693" y="1299172"/>
                    <a:pt x="6056253" y="1320054"/>
                    <a:pt x="6071331" y="1347108"/>
                  </a:cubicBezTo>
                  <a:cubicBezTo>
                    <a:pt x="6060147" y="1334367"/>
                    <a:pt x="6048665" y="1321299"/>
                    <a:pt x="6036999" y="1308020"/>
                  </a:cubicBezTo>
                  <a:cubicBezTo>
                    <a:pt x="6025347" y="1294727"/>
                    <a:pt x="6013895" y="1280867"/>
                    <a:pt x="6001379" y="1267828"/>
                  </a:cubicBezTo>
                  <a:cubicBezTo>
                    <a:pt x="5976789" y="1241326"/>
                    <a:pt x="5951887" y="1214484"/>
                    <a:pt x="5927607" y="1188322"/>
                  </a:cubicBezTo>
                  <a:cubicBezTo>
                    <a:pt x="5903653" y="1161791"/>
                    <a:pt x="5878283" y="1137936"/>
                    <a:pt x="5854755" y="1115441"/>
                  </a:cubicBezTo>
                  <a:cubicBezTo>
                    <a:pt x="5831127" y="1093044"/>
                    <a:pt x="5808759" y="1072601"/>
                    <a:pt x="5788427" y="1055315"/>
                  </a:cubicBezTo>
                  <a:cubicBezTo>
                    <a:pt x="5804455" y="1060638"/>
                    <a:pt x="5798311" y="1051011"/>
                    <a:pt x="5793341" y="1043820"/>
                  </a:cubicBezTo>
                  <a:cubicBezTo>
                    <a:pt x="5790851" y="1040238"/>
                    <a:pt x="5788499" y="1037435"/>
                    <a:pt x="5789603" y="1037222"/>
                  </a:cubicBezTo>
                  <a:cubicBezTo>
                    <a:pt x="5790707" y="1037010"/>
                    <a:pt x="5795167" y="1039445"/>
                    <a:pt x="5805587" y="1047147"/>
                  </a:cubicBezTo>
                  <a:cubicBezTo>
                    <a:pt x="5802487" y="1043565"/>
                    <a:pt x="5799627" y="1040082"/>
                    <a:pt x="5796995" y="1036784"/>
                  </a:cubicBezTo>
                  <a:cubicBezTo>
                    <a:pt x="5794261" y="1033584"/>
                    <a:pt x="5791783" y="1030526"/>
                    <a:pt x="5789589" y="1027652"/>
                  </a:cubicBezTo>
                  <a:cubicBezTo>
                    <a:pt x="5785187" y="1021890"/>
                    <a:pt x="5781859" y="1016850"/>
                    <a:pt x="5779793" y="1012773"/>
                  </a:cubicBezTo>
                  <a:cubicBezTo>
                    <a:pt x="5775643" y="1004633"/>
                    <a:pt x="5776479" y="1000414"/>
                    <a:pt x="5783559" y="1002339"/>
                  </a:cubicBezTo>
                  <a:cubicBezTo>
                    <a:pt x="5749241" y="965970"/>
                    <a:pt x="5759817" y="971052"/>
                    <a:pt x="5730455" y="940770"/>
                  </a:cubicBezTo>
                  <a:close/>
                  <a:moveTo>
                    <a:pt x="5169139" y="940763"/>
                  </a:moveTo>
                  <a:cubicBezTo>
                    <a:pt x="5176891" y="943902"/>
                    <a:pt x="5199415" y="961485"/>
                    <a:pt x="5204375" y="965148"/>
                  </a:cubicBezTo>
                  <a:cubicBezTo>
                    <a:pt x="5222143" y="985973"/>
                    <a:pt x="5199067" y="971944"/>
                    <a:pt x="5216721" y="992684"/>
                  </a:cubicBezTo>
                  <a:cubicBezTo>
                    <a:pt x="5187075" y="974648"/>
                    <a:pt x="5190571" y="986681"/>
                    <a:pt x="5144931" y="960618"/>
                  </a:cubicBezTo>
                  <a:cubicBezTo>
                    <a:pt x="5159837" y="946673"/>
                    <a:pt x="5175099" y="976545"/>
                    <a:pt x="5206031" y="976247"/>
                  </a:cubicBezTo>
                  <a:cubicBezTo>
                    <a:pt x="5202705" y="965233"/>
                    <a:pt x="5179997" y="954431"/>
                    <a:pt x="5167511" y="943488"/>
                  </a:cubicBezTo>
                  <a:cubicBezTo>
                    <a:pt x="5165613" y="940274"/>
                    <a:pt x="5166557" y="939716"/>
                    <a:pt x="5169139" y="940763"/>
                  </a:cubicBezTo>
                  <a:close/>
                  <a:moveTo>
                    <a:pt x="1823467" y="936763"/>
                  </a:moveTo>
                  <a:cubicBezTo>
                    <a:pt x="1808602" y="938320"/>
                    <a:pt x="1791713" y="944181"/>
                    <a:pt x="1773026" y="954261"/>
                  </a:cubicBezTo>
                  <a:cubicBezTo>
                    <a:pt x="1774894" y="960717"/>
                    <a:pt x="1781350" y="967540"/>
                    <a:pt x="1818966" y="947012"/>
                  </a:cubicBezTo>
                  <a:cubicBezTo>
                    <a:pt x="1811958" y="947565"/>
                    <a:pt x="1806125" y="947565"/>
                    <a:pt x="1823467" y="936763"/>
                  </a:cubicBezTo>
                  <a:close/>
                  <a:moveTo>
                    <a:pt x="2282154" y="935557"/>
                  </a:moveTo>
                  <a:cubicBezTo>
                    <a:pt x="2280291" y="935295"/>
                    <a:pt x="2277519" y="935294"/>
                    <a:pt x="2273282" y="935715"/>
                  </a:cubicBezTo>
                  <a:cubicBezTo>
                    <a:pt x="2261744" y="941335"/>
                    <a:pt x="2251763" y="944832"/>
                    <a:pt x="2245973" y="947437"/>
                  </a:cubicBezTo>
                  <a:cubicBezTo>
                    <a:pt x="2240310" y="950269"/>
                    <a:pt x="2238796" y="952081"/>
                    <a:pt x="2244048" y="953978"/>
                  </a:cubicBezTo>
                  <a:cubicBezTo>
                    <a:pt x="2262410" y="943275"/>
                    <a:pt x="2271923" y="949193"/>
                    <a:pt x="2289379" y="940670"/>
                  </a:cubicBezTo>
                  <a:cubicBezTo>
                    <a:pt x="2285153" y="939492"/>
                    <a:pt x="2287744" y="936346"/>
                    <a:pt x="2282154" y="935557"/>
                  </a:cubicBezTo>
                  <a:close/>
                  <a:moveTo>
                    <a:pt x="2457622" y="934017"/>
                  </a:moveTo>
                  <a:cubicBezTo>
                    <a:pt x="2462662" y="943417"/>
                    <a:pt x="2435876" y="957659"/>
                    <a:pt x="2404943" y="967145"/>
                  </a:cubicBezTo>
                  <a:cubicBezTo>
                    <a:pt x="2411115" y="958608"/>
                    <a:pt x="2438184" y="945498"/>
                    <a:pt x="2457622" y="934017"/>
                  </a:cubicBezTo>
                  <a:close/>
                  <a:moveTo>
                    <a:pt x="4803147" y="929755"/>
                  </a:moveTo>
                  <a:cubicBezTo>
                    <a:pt x="4846371" y="957177"/>
                    <a:pt x="4856563" y="957970"/>
                    <a:pt x="4908195" y="981754"/>
                  </a:cubicBezTo>
                  <a:cubicBezTo>
                    <a:pt x="4909397" y="985024"/>
                    <a:pt x="4902771" y="982193"/>
                    <a:pt x="4906411" y="987360"/>
                  </a:cubicBezTo>
                  <a:cubicBezTo>
                    <a:pt x="4925593" y="998460"/>
                    <a:pt x="4933763" y="1000937"/>
                    <a:pt x="4926159" y="991084"/>
                  </a:cubicBezTo>
                  <a:cubicBezTo>
                    <a:pt x="4968263" y="1017444"/>
                    <a:pt x="4997243" y="1034943"/>
                    <a:pt x="5019695" y="1047896"/>
                  </a:cubicBezTo>
                  <a:cubicBezTo>
                    <a:pt x="5041867" y="1061317"/>
                    <a:pt x="5057127" y="1070774"/>
                    <a:pt x="5072615" y="1079481"/>
                  </a:cubicBezTo>
                  <a:cubicBezTo>
                    <a:pt x="5103123" y="1097574"/>
                    <a:pt x="5134991" y="1112269"/>
                    <a:pt x="5211807" y="1169350"/>
                  </a:cubicBezTo>
                  <a:cubicBezTo>
                    <a:pt x="5203441" y="1170568"/>
                    <a:pt x="5171531" y="1152574"/>
                    <a:pt x="5152277" y="1130673"/>
                  </a:cubicBezTo>
                  <a:cubicBezTo>
                    <a:pt x="5162527" y="1145722"/>
                    <a:pt x="5144067" y="1132117"/>
                    <a:pt x="5116799" y="1113826"/>
                  </a:cubicBezTo>
                  <a:cubicBezTo>
                    <a:pt x="5089787" y="1095153"/>
                    <a:pt x="5055047" y="1070010"/>
                    <a:pt x="5035383" y="1058557"/>
                  </a:cubicBezTo>
                  <a:cubicBezTo>
                    <a:pt x="5020573" y="1049850"/>
                    <a:pt x="5020191" y="1057198"/>
                    <a:pt x="5006911" y="1049609"/>
                  </a:cubicBezTo>
                  <a:cubicBezTo>
                    <a:pt x="4974095" y="1031120"/>
                    <a:pt x="4939027" y="1008738"/>
                    <a:pt x="4905871" y="988564"/>
                  </a:cubicBezTo>
                  <a:cubicBezTo>
                    <a:pt x="4872179" y="969395"/>
                    <a:pt x="4839985" y="953256"/>
                    <a:pt x="4814799" y="944733"/>
                  </a:cubicBezTo>
                  <a:cubicBezTo>
                    <a:pt x="4810921" y="939736"/>
                    <a:pt x="4807055" y="934781"/>
                    <a:pt x="4803147" y="929755"/>
                  </a:cubicBezTo>
                  <a:close/>
                  <a:moveTo>
                    <a:pt x="5553153" y="924360"/>
                  </a:moveTo>
                  <a:cubicBezTo>
                    <a:pt x="5554503" y="924843"/>
                    <a:pt x="5557099" y="926591"/>
                    <a:pt x="5559775" y="928439"/>
                  </a:cubicBezTo>
                  <a:cubicBezTo>
                    <a:pt x="5562011" y="935390"/>
                    <a:pt x="5613359" y="967357"/>
                    <a:pt x="5607895" y="945598"/>
                  </a:cubicBezTo>
                  <a:cubicBezTo>
                    <a:pt x="5613375" y="951006"/>
                    <a:pt x="5619575" y="956499"/>
                    <a:pt x="5626385" y="962091"/>
                  </a:cubicBezTo>
                  <a:cubicBezTo>
                    <a:pt x="5633295" y="967569"/>
                    <a:pt x="5640613" y="973374"/>
                    <a:pt x="5648315" y="979476"/>
                  </a:cubicBezTo>
                  <a:cubicBezTo>
                    <a:pt x="5638419" y="974223"/>
                    <a:pt x="5627163" y="968716"/>
                    <a:pt x="5616985" y="964059"/>
                  </a:cubicBezTo>
                  <a:cubicBezTo>
                    <a:pt x="5606791" y="959415"/>
                    <a:pt x="5597575" y="955762"/>
                    <a:pt x="5591147" y="954955"/>
                  </a:cubicBezTo>
                  <a:cubicBezTo>
                    <a:pt x="5594247" y="962912"/>
                    <a:pt x="5606083" y="971916"/>
                    <a:pt x="5617565" y="980906"/>
                  </a:cubicBezTo>
                  <a:cubicBezTo>
                    <a:pt x="5623371" y="985323"/>
                    <a:pt x="5628905" y="989924"/>
                    <a:pt x="5633109" y="994510"/>
                  </a:cubicBezTo>
                  <a:cubicBezTo>
                    <a:pt x="5637357" y="999027"/>
                    <a:pt x="5640399" y="1003330"/>
                    <a:pt x="5641095" y="1007280"/>
                  </a:cubicBezTo>
                  <a:cubicBezTo>
                    <a:pt x="5633945" y="1000088"/>
                    <a:pt x="5628395" y="994666"/>
                    <a:pt x="5624431" y="991000"/>
                  </a:cubicBezTo>
                  <a:cubicBezTo>
                    <a:pt x="5620367" y="987432"/>
                    <a:pt x="5617847" y="985676"/>
                    <a:pt x="5616955" y="985563"/>
                  </a:cubicBezTo>
                  <a:cubicBezTo>
                    <a:pt x="5615103" y="985379"/>
                    <a:pt x="5619815" y="991707"/>
                    <a:pt x="5629655" y="1005596"/>
                  </a:cubicBezTo>
                  <a:cubicBezTo>
                    <a:pt x="5620481" y="997328"/>
                    <a:pt x="5615399" y="990108"/>
                    <a:pt x="5609325" y="982788"/>
                  </a:cubicBezTo>
                  <a:cubicBezTo>
                    <a:pt x="5603279" y="975427"/>
                    <a:pt x="5596259" y="967923"/>
                    <a:pt x="5582839" y="959670"/>
                  </a:cubicBezTo>
                  <a:cubicBezTo>
                    <a:pt x="5594645" y="960901"/>
                    <a:pt x="5572319" y="944805"/>
                    <a:pt x="5554027" y="927873"/>
                  </a:cubicBezTo>
                  <a:cubicBezTo>
                    <a:pt x="5551705" y="924660"/>
                    <a:pt x="5551805" y="923877"/>
                    <a:pt x="5553153" y="924360"/>
                  </a:cubicBezTo>
                  <a:close/>
                  <a:moveTo>
                    <a:pt x="1727029" y="918882"/>
                  </a:moveTo>
                  <a:cubicBezTo>
                    <a:pt x="1708681" y="928636"/>
                    <a:pt x="1688366" y="944719"/>
                    <a:pt x="1670160" y="954870"/>
                  </a:cubicBezTo>
                  <a:cubicBezTo>
                    <a:pt x="1679758" y="953482"/>
                    <a:pt x="1691268" y="947281"/>
                    <a:pt x="1703089" y="940344"/>
                  </a:cubicBezTo>
                  <a:cubicBezTo>
                    <a:pt x="1714911" y="933422"/>
                    <a:pt x="1726944" y="925564"/>
                    <a:pt x="1738114" y="921799"/>
                  </a:cubicBezTo>
                  <a:cubicBezTo>
                    <a:pt x="1728530" y="923597"/>
                    <a:pt x="1727694" y="921289"/>
                    <a:pt x="1727029" y="918882"/>
                  </a:cubicBezTo>
                  <a:close/>
                  <a:moveTo>
                    <a:pt x="2392273" y="915300"/>
                  </a:moveTo>
                  <a:cubicBezTo>
                    <a:pt x="2337853" y="917735"/>
                    <a:pt x="2358353" y="921077"/>
                    <a:pt x="2304513" y="936281"/>
                  </a:cubicBezTo>
                  <a:cubicBezTo>
                    <a:pt x="2323172" y="939099"/>
                    <a:pt x="2335389" y="941689"/>
                    <a:pt x="2353992" y="937442"/>
                  </a:cubicBezTo>
                  <a:cubicBezTo>
                    <a:pt x="2353015" y="930519"/>
                    <a:pt x="2366167" y="925989"/>
                    <a:pt x="2392273" y="915300"/>
                  </a:cubicBezTo>
                  <a:close/>
                  <a:moveTo>
                    <a:pt x="2541489" y="913050"/>
                  </a:moveTo>
                  <a:cubicBezTo>
                    <a:pt x="2547322" y="914621"/>
                    <a:pt x="2537369" y="918500"/>
                    <a:pt x="2529767" y="922988"/>
                  </a:cubicBezTo>
                  <a:cubicBezTo>
                    <a:pt x="2522094" y="927292"/>
                    <a:pt x="2516374" y="931129"/>
                    <a:pt x="2529824" y="930562"/>
                  </a:cubicBezTo>
                  <a:cubicBezTo>
                    <a:pt x="2480599" y="944196"/>
                    <a:pt x="2531876" y="918897"/>
                    <a:pt x="2511519" y="919619"/>
                  </a:cubicBezTo>
                  <a:cubicBezTo>
                    <a:pt x="2522802" y="915584"/>
                    <a:pt x="2529498" y="917566"/>
                    <a:pt x="2541489" y="913050"/>
                  </a:cubicBezTo>
                  <a:close/>
                  <a:moveTo>
                    <a:pt x="2646733" y="912880"/>
                  </a:moveTo>
                  <a:cubicBezTo>
                    <a:pt x="2608948" y="927858"/>
                    <a:pt x="2604984" y="922903"/>
                    <a:pt x="2554103" y="942525"/>
                  </a:cubicBezTo>
                  <a:cubicBezTo>
                    <a:pt x="2549460" y="940260"/>
                    <a:pt x="2560502" y="935149"/>
                    <a:pt x="2553990" y="933224"/>
                  </a:cubicBezTo>
                  <a:cubicBezTo>
                    <a:pt x="2560559" y="930109"/>
                    <a:pt x="2564820" y="930237"/>
                    <a:pt x="2569067" y="930492"/>
                  </a:cubicBezTo>
                  <a:cubicBezTo>
                    <a:pt x="2591308" y="929869"/>
                    <a:pt x="2628357" y="908222"/>
                    <a:pt x="2646733" y="912880"/>
                  </a:cubicBezTo>
                  <a:close/>
                  <a:moveTo>
                    <a:pt x="4956413" y="905023"/>
                  </a:moveTo>
                  <a:cubicBezTo>
                    <a:pt x="4971929" y="913121"/>
                    <a:pt x="4987261" y="921120"/>
                    <a:pt x="5002791" y="929218"/>
                  </a:cubicBezTo>
                  <a:cubicBezTo>
                    <a:pt x="5011483" y="941223"/>
                    <a:pt x="4967271" y="928538"/>
                    <a:pt x="4956413" y="905023"/>
                  </a:cubicBezTo>
                  <a:close/>
                  <a:moveTo>
                    <a:pt x="2673020" y="902497"/>
                  </a:moveTo>
                  <a:lnTo>
                    <a:pt x="2669182" y="904119"/>
                  </a:lnTo>
                  <a:lnTo>
                    <a:pt x="2666733" y="904142"/>
                  </a:lnTo>
                  <a:close/>
                  <a:moveTo>
                    <a:pt x="1488467" y="893340"/>
                  </a:moveTo>
                  <a:cubicBezTo>
                    <a:pt x="1485805" y="893190"/>
                    <a:pt x="1479042" y="896401"/>
                    <a:pt x="1464995" y="905787"/>
                  </a:cubicBezTo>
                  <a:cubicBezTo>
                    <a:pt x="1470657" y="905291"/>
                    <a:pt x="1465688" y="911110"/>
                    <a:pt x="1460804" y="916928"/>
                  </a:cubicBezTo>
                  <a:cubicBezTo>
                    <a:pt x="1454136" y="918755"/>
                    <a:pt x="1445642" y="925196"/>
                    <a:pt x="1438507" y="928155"/>
                  </a:cubicBezTo>
                  <a:cubicBezTo>
                    <a:pt x="1441055" y="922280"/>
                    <a:pt x="1443037" y="916787"/>
                    <a:pt x="1444693" y="911478"/>
                  </a:cubicBezTo>
                  <a:cubicBezTo>
                    <a:pt x="1431074" y="921133"/>
                    <a:pt x="1417526" y="930406"/>
                    <a:pt x="1404600" y="937768"/>
                  </a:cubicBezTo>
                  <a:cubicBezTo>
                    <a:pt x="1394860" y="937187"/>
                    <a:pt x="1415855" y="918047"/>
                    <a:pt x="1406158" y="917396"/>
                  </a:cubicBezTo>
                  <a:cubicBezTo>
                    <a:pt x="1384214" y="935970"/>
                    <a:pt x="1387470" y="938674"/>
                    <a:pt x="1387640" y="941732"/>
                  </a:cubicBezTo>
                  <a:cubicBezTo>
                    <a:pt x="1387739" y="943261"/>
                    <a:pt x="1387059" y="944875"/>
                    <a:pt x="1382119" y="948598"/>
                  </a:cubicBezTo>
                  <a:cubicBezTo>
                    <a:pt x="1379641" y="950453"/>
                    <a:pt x="1376102" y="952845"/>
                    <a:pt x="1371048" y="956031"/>
                  </a:cubicBezTo>
                  <a:cubicBezTo>
                    <a:pt x="1365994" y="959202"/>
                    <a:pt x="1359382" y="963109"/>
                    <a:pt x="1351185" y="968517"/>
                  </a:cubicBezTo>
                  <a:cubicBezTo>
                    <a:pt x="1375536" y="956823"/>
                    <a:pt x="1347689" y="979701"/>
                    <a:pt x="1360784" y="975468"/>
                  </a:cubicBezTo>
                  <a:cubicBezTo>
                    <a:pt x="1389381" y="938136"/>
                    <a:pt x="1444198" y="932048"/>
                    <a:pt x="1461384" y="931680"/>
                  </a:cubicBezTo>
                  <a:cubicBezTo>
                    <a:pt x="1473942" y="919576"/>
                    <a:pt x="1493875" y="909921"/>
                    <a:pt x="1487717" y="909468"/>
                  </a:cubicBezTo>
                  <a:cubicBezTo>
                    <a:pt x="1467543" y="924492"/>
                    <a:pt x="1496455" y="893790"/>
                    <a:pt x="1488467" y="893340"/>
                  </a:cubicBezTo>
                  <a:close/>
                  <a:moveTo>
                    <a:pt x="2673971" y="893088"/>
                  </a:moveTo>
                  <a:cubicBezTo>
                    <a:pt x="2679492" y="894617"/>
                    <a:pt x="2662560" y="899969"/>
                    <a:pt x="2652834" y="904272"/>
                  </a:cubicBezTo>
                  <a:lnTo>
                    <a:pt x="2666733" y="904142"/>
                  </a:lnTo>
                  <a:lnTo>
                    <a:pt x="2649833" y="908562"/>
                  </a:lnTo>
                  <a:cubicBezTo>
                    <a:pt x="2622864" y="909666"/>
                    <a:pt x="2659290" y="899303"/>
                    <a:pt x="2673971" y="893088"/>
                  </a:cubicBezTo>
                  <a:close/>
                  <a:moveTo>
                    <a:pt x="1342507" y="891191"/>
                  </a:moveTo>
                  <a:cubicBezTo>
                    <a:pt x="1333531" y="908463"/>
                    <a:pt x="1338259" y="915272"/>
                    <a:pt x="1384284" y="893895"/>
                  </a:cubicBezTo>
                  <a:cubicBezTo>
                    <a:pt x="1360345" y="912299"/>
                    <a:pt x="1343002" y="923611"/>
                    <a:pt x="1327726" y="936041"/>
                  </a:cubicBezTo>
                  <a:cubicBezTo>
                    <a:pt x="1312550" y="948584"/>
                    <a:pt x="1298747" y="961439"/>
                    <a:pt x="1281164" y="981825"/>
                  </a:cubicBezTo>
                  <a:cubicBezTo>
                    <a:pt x="1292362" y="978045"/>
                    <a:pt x="1303617" y="974237"/>
                    <a:pt x="1314815" y="970443"/>
                  </a:cubicBezTo>
                  <a:cubicBezTo>
                    <a:pt x="1301734" y="979985"/>
                    <a:pt x="1290493" y="983878"/>
                    <a:pt x="1275557" y="998955"/>
                  </a:cubicBezTo>
                  <a:cubicBezTo>
                    <a:pt x="1290168" y="977903"/>
                    <a:pt x="1267785" y="997695"/>
                    <a:pt x="1240094" y="1016128"/>
                  </a:cubicBezTo>
                  <a:cubicBezTo>
                    <a:pt x="1223756" y="1022711"/>
                    <a:pt x="1225498" y="1017062"/>
                    <a:pt x="1245445" y="999153"/>
                  </a:cubicBezTo>
                  <a:cubicBezTo>
                    <a:pt x="1234686" y="1007817"/>
                    <a:pt x="1225767" y="1010606"/>
                    <a:pt x="1216734" y="1013636"/>
                  </a:cubicBezTo>
                  <a:cubicBezTo>
                    <a:pt x="1207801" y="1016751"/>
                    <a:pt x="1198359" y="1019681"/>
                    <a:pt x="1187769" y="1029832"/>
                  </a:cubicBezTo>
                  <a:cubicBezTo>
                    <a:pt x="1199930" y="1017303"/>
                    <a:pt x="1186481" y="1020814"/>
                    <a:pt x="1215262" y="999451"/>
                  </a:cubicBezTo>
                  <a:cubicBezTo>
                    <a:pt x="1222213" y="999252"/>
                    <a:pt x="1194041" y="1022796"/>
                    <a:pt x="1225229" y="1006147"/>
                  </a:cubicBezTo>
                  <a:cubicBezTo>
                    <a:pt x="1262816" y="974039"/>
                    <a:pt x="1195060" y="1013126"/>
                    <a:pt x="1241170" y="975299"/>
                  </a:cubicBezTo>
                  <a:cubicBezTo>
                    <a:pt x="1254591" y="970683"/>
                    <a:pt x="1226234" y="994283"/>
                    <a:pt x="1251009" y="982066"/>
                  </a:cubicBezTo>
                  <a:cubicBezTo>
                    <a:pt x="1263411" y="967739"/>
                    <a:pt x="1256091" y="966719"/>
                    <a:pt x="1243109" y="969522"/>
                  </a:cubicBezTo>
                  <a:cubicBezTo>
                    <a:pt x="1260310" y="953964"/>
                    <a:pt x="1271537" y="956257"/>
                    <a:pt x="1289502" y="938391"/>
                  </a:cubicBezTo>
                  <a:cubicBezTo>
                    <a:pt x="1279451" y="951047"/>
                    <a:pt x="1282919" y="954657"/>
                    <a:pt x="1266483" y="971604"/>
                  </a:cubicBezTo>
                  <a:cubicBezTo>
                    <a:pt x="1274963" y="970174"/>
                    <a:pt x="1286331" y="960037"/>
                    <a:pt x="1295292" y="956795"/>
                  </a:cubicBezTo>
                  <a:cubicBezTo>
                    <a:pt x="1298492" y="950920"/>
                    <a:pt x="1296170" y="948782"/>
                    <a:pt x="1292319" y="947636"/>
                  </a:cubicBezTo>
                  <a:cubicBezTo>
                    <a:pt x="1308529" y="935432"/>
                    <a:pt x="1322771" y="927589"/>
                    <a:pt x="1336957" y="922705"/>
                  </a:cubicBezTo>
                  <a:cubicBezTo>
                    <a:pt x="1345012" y="914890"/>
                    <a:pt x="1329354" y="921558"/>
                    <a:pt x="1341048" y="911549"/>
                  </a:cubicBezTo>
                  <a:cubicBezTo>
                    <a:pt x="1327981" y="918387"/>
                    <a:pt x="1313654" y="931737"/>
                    <a:pt x="1303036" y="933790"/>
                  </a:cubicBezTo>
                  <a:cubicBezTo>
                    <a:pt x="1327118" y="914366"/>
                    <a:pt x="1322729" y="913106"/>
                    <a:pt x="1319175" y="911705"/>
                  </a:cubicBezTo>
                  <a:cubicBezTo>
                    <a:pt x="1315636" y="910346"/>
                    <a:pt x="1313187" y="909071"/>
                    <a:pt x="1342507" y="891191"/>
                  </a:cubicBezTo>
                  <a:close/>
                  <a:moveTo>
                    <a:pt x="5709475" y="890384"/>
                  </a:moveTo>
                  <a:cubicBezTo>
                    <a:pt x="5712433" y="887213"/>
                    <a:pt x="5725711" y="895325"/>
                    <a:pt x="5749369" y="914890"/>
                  </a:cubicBezTo>
                  <a:cubicBezTo>
                    <a:pt x="5753857" y="921657"/>
                    <a:pt x="5748915" y="918005"/>
                    <a:pt x="5743451" y="913857"/>
                  </a:cubicBezTo>
                  <a:cubicBezTo>
                    <a:pt x="5749977" y="923795"/>
                    <a:pt x="5765323" y="935205"/>
                    <a:pt x="5761983" y="928764"/>
                  </a:cubicBezTo>
                  <a:cubicBezTo>
                    <a:pt x="5804327" y="976544"/>
                    <a:pt x="5734871" y="916320"/>
                    <a:pt x="5709475" y="890384"/>
                  </a:cubicBezTo>
                  <a:close/>
                  <a:moveTo>
                    <a:pt x="4834505" y="886477"/>
                  </a:moveTo>
                  <a:cubicBezTo>
                    <a:pt x="4857681" y="898029"/>
                    <a:pt x="4848337" y="904810"/>
                    <a:pt x="4840933" y="902276"/>
                  </a:cubicBezTo>
                  <a:cubicBezTo>
                    <a:pt x="4845109" y="907330"/>
                    <a:pt x="4855401" y="911464"/>
                    <a:pt x="4863499" y="915896"/>
                  </a:cubicBezTo>
                  <a:cubicBezTo>
                    <a:pt x="4846951" y="901144"/>
                    <a:pt x="4896671" y="921870"/>
                    <a:pt x="4886107" y="929557"/>
                  </a:cubicBezTo>
                  <a:cubicBezTo>
                    <a:pt x="4901539" y="935234"/>
                    <a:pt x="4916403" y="942709"/>
                    <a:pt x="4925719" y="947508"/>
                  </a:cubicBezTo>
                  <a:cubicBezTo>
                    <a:pt x="4935007" y="952364"/>
                    <a:pt x="4939227" y="953723"/>
                    <a:pt x="4934059" y="945923"/>
                  </a:cubicBezTo>
                  <a:cubicBezTo>
                    <a:pt x="4954063" y="960363"/>
                    <a:pt x="4991367" y="985365"/>
                    <a:pt x="4979843" y="986172"/>
                  </a:cubicBezTo>
                  <a:cubicBezTo>
                    <a:pt x="4915851" y="942780"/>
                    <a:pt x="4882327" y="935588"/>
                    <a:pt x="4826167" y="898666"/>
                  </a:cubicBezTo>
                  <a:cubicBezTo>
                    <a:pt x="4838343" y="901200"/>
                    <a:pt x="4834307" y="892380"/>
                    <a:pt x="4834505" y="886477"/>
                  </a:cubicBezTo>
                  <a:close/>
                  <a:moveTo>
                    <a:pt x="2528761" y="883631"/>
                  </a:moveTo>
                  <a:cubicBezTo>
                    <a:pt x="2528903" y="886108"/>
                    <a:pt x="2529215" y="888515"/>
                    <a:pt x="2538077" y="889407"/>
                  </a:cubicBezTo>
                  <a:cubicBezTo>
                    <a:pt x="2534283" y="890724"/>
                    <a:pt x="2530560" y="892026"/>
                    <a:pt x="2526907" y="893300"/>
                  </a:cubicBezTo>
                  <a:cubicBezTo>
                    <a:pt x="2523325" y="894744"/>
                    <a:pt x="2519814" y="896160"/>
                    <a:pt x="2516374" y="897533"/>
                  </a:cubicBezTo>
                  <a:cubicBezTo>
                    <a:pt x="2509536" y="900351"/>
                    <a:pt x="2503009" y="903026"/>
                    <a:pt x="2496823" y="905575"/>
                  </a:cubicBezTo>
                  <a:cubicBezTo>
                    <a:pt x="2484492" y="910728"/>
                    <a:pt x="2473619" y="915456"/>
                    <a:pt x="2464531" y="919802"/>
                  </a:cubicBezTo>
                  <a:cubicBezTo>
                    <a:pt x="2446339" y="928495"/>
                    <a:pt x="2435253" y="935644"/>
                    <a:pt x="2433781" y="941449"/>
                  </a:cubicBezTo>
                  <a:cubicBezTo>
                    <a:pt x="2423730" y="945469"/>
                    <a:pt x="2416396" y="945215"/>
                    <a:pt x="2408780" y="945342"/>
                  </a:cubicBezTo>
                  <a:cubicBezTo>
                    <a:pt x="2401121" y="945356"/>
                    <a:pt x="2393348" y="946135"/>
                    <a:pt x="2382561" y="952364"/>
                  </a:cubicBezTo>
                  <a:cubicBezTo>
                    <a:pt x="2360461" y="967937"/>
                    <a:pt x="2392145" y="960943"/>
                    <a:pt x="2392825" y="966719"/>
                  </a:cubicBezTo>
                  <a:cubicBezTo>
                    <a:pt x="2374973" y="976275"/>
                    <a:pt x="2367398" y="968008"/>
                    <a:pt x="2353581" y="970188"/>
                  </a:cubicBezTo>
                  <a:cubicBezTo>
                    <a:pt x="2314564" y="986426"/>
                    <a:pt x="2362741" y="977804"/>
                    <a:pt x="2328396" y="992712"/>
                  </a:cubicBezTo>
                  <a:cubicBezTo>
                    <a:pt x="2313375" y="990093"/>
                    <a:pt x="2292394" y="997454"/>
                    <a:pt x="2271597" y="1005156"/>
                  </a:cubicBezTo>
                  <a:cubicBezTo>
                    <a:pt x="2265750" y="1009092"/>
                    <a:pt x="2269063" y="1009927"/>
                    <a:pt x="2260583" y="1014740"/>
                  </a:cubicBezTo>
                  <a:cubicBezTo>
                    <a:pt x="2266019" y="1014202"/>
                    <a:pt x="2272715" y="1010309"/>
                    <a:pt x="2279709" y="1007251"/>
                  </a:cubicBezTo>
                  <a:cubicBezTo>
                    <a:pt x="2286660" y="1004108"/>
                    <a:pt x="2293541" y="1001079"/>
                    <a:pt x="2298750" y="1001164"/>
                  </a:cubicBezTo>
                  <a:cubicBezTo>
                    <a:pt x="2298382" y="1001234"/>
                    <a:pt x="2294928" y="1003400"/>
                    <a:pt x="2289577" y="1006841"/>
                  </a:cubicBezTo>
                  <a:cubicBezTo>
                    <a:pt x="2284225" y="1010281"/>
                    <a:pt x="2276906" y="1014896"/>
                    <a:pt x="2269205" y="1020601"/>
                  </a:cubicBezTo>
                  <a:cubicBezTo>
                    <a:pt x="2253632" y="1031729"/>
                    <a:pt x="2235256" y="1044767"/>
                    <a:pt x="2223095" y="1052710"/>
                  </a:cubicBezTo>
                  <a:cubicBezTo>
                    <a:pt x="2200273" y="1059944"/>
                    <a:pt x="2177537" y="1052965"/>
                    <a:pt x="2179392" y="1067504"/>
                  </a:cubicBezTo>
                  <a:cubicBezTo>
                    <a:pt x="2141196" y="1082779"/>
                    <a:pt x="2177084" y="1056815"/>
                    <a:pt x="2174097" y="1053743"/>
                  </a:cubicBezTo>
                  <a:cubicBezTo>
                    <a:pt x="2186201" y="1048505"/>
                    <a:pt x="2203388" y="1040082"/>
                    <a:pt x="2223279" y="1029803"/>
                  </a:cubicBezTo>
                  <a:cubicBezTo>
                    <a:pt x="2233189" y="1024579"/>
                    <a:pt x="2243807" y="1018987"/>
                    <a:pt x="2254835" y="1013169"/>
                  </a:cubicBezTo>
                  <a:cubicBezTo>
                    <a:pt x="2260328" y="1010196"/>
                    <a:pt x="2265920" y="1007180"/>
                    <a:pt x="2271583" y="1004122"/>
                  </a:cubicBezTo>
                  <a:cubicBezTo>
                    <a:pt x="2277345" y="1001291"/>
                    <a:pt x="2283192" y="998417"/>
                    <a:pt x="2289053" y="995529"/>
                  </a:cubicBezTo>
                  <a:cubicBezTo>
                    <a:pt x="2312511" y="983977"/>
                    <a:pt x="2336309" y="971929"/>
                    <a:pt x="2357998" y="960589"/>
                  </a:cubicBezTo>
                  <a:cubicBezTo>
                    <a:pt x="2379715" y="949235"/>
                    <a:pt x="2399224" y="938419"/>
                    <a:pt x="2414697" y="930817"/>
                  </a:cubicBezTo>
                  <a:cubicBezTo>
                    <a:pt x="2427255" y="930350"/>
                    <a:pt x="2416878" y="935333"/>
                    <a:pt x="2424211" y="936111"/>
                  </a:cubicBezTo>
                  <a:cubicBezTo>
                    <a:pt x="2445574" y="926725"/>
                    <a:pt x="2440109" y="923568"/>
                    <a:pt x="2471864" y="911775"/>
                  </a:cubicBezTo>
                  <a:cubicBezTo>
                    <a:pt x="2403881" y="933393"/>
                    <a:pt x="2505643" y="888062"/>
                    <a:pt x="2528761" y="883631"/>
                  </a:cubicBezTo>
                  <a:close/>
                  <a:moveTo>
                    <a:pt x="2625469" y="882456"/>
                  </a:moveTo>
                  <a:cubicBezTo>
                    <a:pt x="2621383" y="885498"/>
                    <a:pt x="2596723" y="903108"/>
                    <a:pt x="2620018" y="895155"/>
                  </a:cubicBezTo>
                  <a:cubicBezTo>
                    <a:pt x="2620684" y="902602"/>
                    <a:pt x="2564225" y="912979"/>
                    <a:pt x="2550606" y="909539"/>
                  </a:cubicBezTo>
                  <a:cubicBezTo>
                    <a:pt x="2589397" y="891347"/>
                    <a:pt x="2598542" y="900832"/>
                    <a:pt x="2620160" y="885755"/>
                  </a:cubicBezTo>
                  <a:cubicBezTo>
                    <a:pt x="2625908" y="882046"/>
                    <a:pt x="2626832" y="881442"/>
                    <a:pt x="2625469" y="882456"/>
                  </a:cubicBezTo>
                  <a:close/>
                  <a:moveTo>
                    <a:pt x="2583819" y="881055"/>
                  </a:moveTo>
                  <a:cubicBezTo>
                    <a:pt x="2589524" y="888332"/>
                    <a:pt x="2523906" y="897534"/>
                    <a:pt x="2526298" y="906708"/>
                  </a:cubicBezTo>
                  <a:cubicBezTo>
                    <a:pt x="2510315" y="911677"/>
                    <a:pt x="2517988" y="905306"/>
                    <a:pt x="2533150" y="897945"/>
                  </a:cubicBezTo>
                  <a:cubicBezTo>
                    <a:pt x="2548426" y="890908"/>
                    <a:pt x="2571035" y="882471"/>
                    <a:pt x="2583819" y="881055"/>
                  </a:cubicBezTo>
                  <a:close/>
                  <a:moveTo>
                    <a:pt x="4953495" y="877473"/>
                  </a:moveTo>
                  <a:cubicBezTo>
                    <a:pt x="4950071" y="879667"/>
                    <a:pt x="4951699" y="884948"/>
                    <a:pt x="4963435" y="898850"/>
                  </a:cubicBezTo>
                  <a:cubicBezTo>
                    <a:pt x="4990363" y="913404"/>
                    <a:pt x="4979759" y="890455"/>
                    <a:pt x="4953495" y="877473"/>
                  </a:cubicBezTo>
                  <a:close/>
                  <a:moveTo>
                    <a:pt x="5196405" y="876057"/>
                  </a:moveTo>
                  <a:cubicBezTo>
                    <a:pt x="5226799" y="897321"/>
                    <a:pt x="5209783" y="898284"/>
                    <a:pt x="5218831" y="909496"/>
                  </a:cubicBezTo>
                  <a:cubicBezTo>
                    <a:pt x="5233439" y="910699"/>
                    <a:pt x="5234105" y="904598"/>
                    <a:pt x="5260069" y="937244"/>
                  </a:cubicBezTo>
                  <a:cubicBezTo>
                    <a:pt x="5250811" y="931652"/>
                    <a:pt x="5248263" y="926145"/>
                    <a:pt x="5243379" y="920609"/>
                  </a:cubicBezTo>
                  <a:cubicBezTo>
                    <a:pt x="5236201" y="918557"/>
                    <a:pt x="5242147" y="927660"/>
                    <a:pt x="5222497" y="915046"/>
                  </a:cubicBezTo>
                  <a:cubicBezTo>
                    <a:pt x="5204291" y="899798"/>
                    <a:pt x="5188067" y="875660"/>
                    <a:pt x="5196405" y="876057"/>
                  </a:cubicBezTo>
                  <a:close/>
                  <a:moveTo>
                    <a:pt x="5551975" y="875973"/>
                  </a:moveTo>
                  <a:cubicBezTo>
                    <a:pt x="5557299" y="873212"/>
                    <a:pt x="5609311" y="924319"/>
                    <a:pt x="5640063" y="943870"/>
                  </a:cubicBezTo>
                  <a:cubicBezTo>
                    <a:pt x="5634499" y="933663"/>
                    <a:pt x="5687319" y="964172"/>
                    <a:pt x="5645073" y="933125"/>
                  </a:cubicBezTo>
                  <a:cubicBezTo>
                    <a:pt x="5650027" y="934342"/>
                    <a:pt x="5655295" y="937542"/>
                    <a:pt x="5660873" y="941874"/>
                  </a:cubicBezTo>
                  <a:cubicBezTo>
                    <a:pt x="5666379" y="946305"/>
                    <a:pt x="5671999" y="952110"/>
                    <a:pt x="5678045" y="958084"/>
                  </a:cubicBezTo>
                  <a:cubicBezTo>
                    <a:pt x="5690093" y="970103"/>
                    <a:pt x="5703415" y="983312"/>
                    <a:pt x="5718479" y="990886"/>
                  </a:cubicBezTo>
                  <a:cubicBezTo>
                    <a:pt x="5708779" y="979574"/>
                    <a:pt x="5697087" y="968036"/>
                    <a:pt x="5684657" y="956286"/>
                  </a:cubicBezTo>
                  <a:cubicBezTo>
                    <a:pt x="5687531" y="953002"/>
                    <a:pt x="5709361" y="970670"/>
                    <a:pt x="5723829" y="980268"/>
                  </a:cubicBezTo>
                  <a:cubicBezTo>
                    <a:pt x="5710777" y="977522"/>
                    <a:pt x="5735453" y="1001674"/>
                    <a:pt x="5749071" y="1019328"/>
                  </a:cubicBezTo>
                  <a:cubicBezTo>
                    <a:pt x="5771001" y="1040323"/>
                    <a:pt x="5719597" y="976474"/>
                    <a:pt x="5751775" y="1014019"/>
                  </a:cubicBezTo>
                  <a:cubicBezTo>
                    <a:pt x="5758839" y="1016709"/>
                    <a:pt x="5709375" y="960576"/>
                    <a:pt x="5738283" y="976941"/>
                  </a:cubicBezTo>
                  <a:cubicBezTo>
                    <a:pt x="5754097" y="991339"/>
                    <a:pt x="5756291" y="1003231"/>
                    <a:pt x="5781363" y="1019299"/>
                  </a:cubicBezTo>
                  <a:cubicBezTo>
                    <a:pt x="5769699" y="1022711"/>
                    <a:pt x="5763187" y="1015250"/>
                    <a:pt x="5779439" y="1047713"/>
                  </a:cubicBezTo>
                  <a:cubicBezTo>
                    <a:pt x="5731375" y="1008229"/>
                    <a:pt x="5708215" y="984558"/>
                    <a:pt x="5682717" y="973416"/>
                  </a:cubicBezTo>
                  <a:cubicBezTo>
                    <a:pt x="5677663" y="977847"/>
                    <a:pt x="5718237" y="1015973"/>
                    <a:pt x="5695627" y="998715"/>
                  </a:cubicBezTo>
                  <a:cubicBezTo>
                    <a:pt x="5705213" y="1009885"/>
                    <a:pt x="5716919" y="1021494"/>
                    <a:pt x="5729139" y="1033159"/>
                  </a:cubicBezTo>
                  <a:cubicBezTo>
                    <a:pt x="5750813" y="1047246"/>
                    <a:pt x="5699167" y="1002014"/>
                    <a:pt x="5704067" y="994255"/>
                  </a:cubicBezTo>
                  <a:cubicBezTo>
                    <a:pt x="5722087" y="1013821"/>
                    <a:pt x="5742631" y="1033343"/>
                    <a:pt x="5764459" y="1052908"/>
                  </a:cubicBezTo>
                  <a:cubicBezTo>
                    <a:pt x="5775545" y="1062493"/>
                    <a:pt x="5786107" y="1073040"/>
                    <a:pt x="5797179" y="1083191"/>
                  </a:cubicBezTo>
                  <a:cubicBezTo>
                    <a:pt x="5808207" y="1093398"/>
                    <a:pt x="5819335" y="1103690"/>
                    <a:pt x="5830475" y="1113982"/>
                  </a:cubicBezTo>
                  <a:cubicBezTo>
                    <a:pt x="5852715" y="1134609"/>
                    <a:pt x="5875169" y="1155052"/>
                    <a:pt x="5895853" y="1175948"/>
                  </a:cubicBezTo>
                  <a:cubicBezTo>
                    <a:pt x="5915983" y="1197382"/>
                    <a:pt x="5934813" y="1218788"/>
                    <a:pt x="5950995" y="1239995"/>
                  </a:cubicBezTo>
                  <a:cubicBezTo>
                    <a:pt x="5963891" y="1250981"/>
                    <a:pt x="5978799" y="1264600"/>
                    <a:pt x="5994825" y="1280145"/>
                  </a:cubicBezTo>
                  <a:cubicBezTo>
                    <a:pt x="6002965" y="1287804"/>
                    <a:pt x="6010879" y="1296397"/>
                    <a:pt x="6018977" y="1305401"/>
                  </a:cubicBezTo>
                  <a:cubicBezTo>
                    <a:pt x="6027091" y="1314377"/>
                    <a:pt x="6035357" y="1323749"/>
                    <a:pt x="6043667" y="1333446"/>
                  </a:cubicBezTo>
                  <a:cubicBezTo>
                    <a:pt x="6076809" y="1372293"/>
                    <a:pt x="6111495" y="1415473"/>
                    <a:pt x="6137063" y="1459855"/>
                  </a:cubicBezTo>
                  <a:cubicBezTo>
                    <a:pt x="6131003" y="1453796"/>
                    <a:pt x="6120343" y="1441295"/>
                    <a:pt x="6110375" y="1428257"/>
                  </a:cubicBezTo>
                  <a:cubicBezTo>
                    <a:pt x="6105491" y="1421674"/>
                    <a:pt x="6100621" y="1415105"/>
                    <a:pt x="6096303" y="1409286"/>
                  </a:cubicBezTo>
                  <a:cubicBezTo>
                    <a:pt x="6092127" y="1403397"/>
                    <a:pt x="6088827" y="1398059"/>
                    <a:pt x="6087101" y="1393996"/>
                  </a:cubicBezTo>
                  <a:cubicBezTo>
                    <a:pt x="6072803" y="1376965"/>
                    <a:pt x="6073935" y="1383138"/>
                    <a:pt x="6075747" y="1390287"/>
                  </a:cubicBezTo>
                  <a:cubicBezTo>
                    <a:pt x="6067323" y="1378593"/>
                    <a:pt x="6058957" y="1367027"/>
                    <a:pt x="6059977" y="1373284"/>
                  </a:cubicBezTo>
                  <a:cubicBezTo>
                    <a:pt x="6052969" y="1359396"/>
                    <a:pt x="6037623" y="1338953"/>
                    <a:pt x="6016939" y="1314207"/>
                  </a:cubicBezTo>
                  <a:cubicBezTo>
                    <a:pt x="6011715" y="1308063"/>
                    <a:pt x="6006223" y="1301607"/>
                    <a:pt x="6000487" y="1294882"/>
                  </a:cubicBezTo>
                  <a:cubicBezTo>
                    <a:pt x="5994515" y="1288370"/>
                    <a:pt x="5988129" y="1281730"/>
                    <a:pt x="5981559" y="1274836"/>
                  </a:cubicBezTo>
                  <a:cubicBezTo>
                    <a:pt x="5968295" y="1261188"/>
                    <a:pt x="5954167" y="1246663"/>
                    <a:pt x="5939499" y="1231572"/>
                  </a:cubicBezTo>
                  <a:cubicBezTo>
                    <a:pt x="5924733" y="1216593"/>
                    <a:pt x="5909415" y="1201049"/>
                    <a:pt x="5893855" y="1185278"/>
                  </a:cubicBezTo>
                  <a:cubicBezTo>
                    <a:pt x="5878241" y="1169578"/>
                    <a:pt x="5861479" y="1154571"/>
                    <a:pt x="5845425" y="1139041"/>
                  </a:cubicBezTo>
                  <a:cubicBezTo>
                    <a:pt x="5829243" y="1123623"/>
                    <a:pt x="5813247" y="1108206"/>
                    <a:pt x="5797843" y="1092973"/>
                  </a:cubicBezTo>
                  <a:cubicBezTo>
                    <a:pt x="5790183" y="1085314"/>
                    <a:pt x="5782639" y="1077740"/>
                    <a:pt x="5775219" y="1070322"/>
                  </a:cubicBezTo>
                  <a:cubicBezTo>
                    <a:pt x="5767915" y="1062776"/>
                    <a:pt x="5760241" y="1055924"/>
                    <a:pt x="5753135" y="1048831"/>
                  </a:cubicBezTo>
                  <a:cubicBezTo>
                    <a:pt x="5736119" y="1041866"/>
                    <a:pt x="5743069" y="1061629"/>
                    <a:pt x="5733059" y="1062507"/>
                  </a:cubicBezTo>
                  <a:cubicBezTo>
                    <a:pt x="5689627" y="1022202"/>
                    <a:pt x="5728869" y="1046184"/>
                    <a:pt x="5735523" y="1045802"/>
                  </a:cubicBezTo>
                  <a:cubicBezTo>
                    <a:pt x="5698263" y="1012603"/>
                    <a:pt x="5682831" y="983156"/>
                    <a:pt x="5661283" y="952520"/>
                  </a:cubicBezTo>
                  <a:cubicBezTo>
                    <a:pt x="5663661" y="959415"/>
                    <a:pt x="5662587" y="963959"/>
                    <a:pt x="5656343" y="963704"/>
                  </a:cubicBezTo>
                  <a:cubicBezTo>
                    <a:pt x="5650211" y="963308"/>
                    <a:pt x="5638533" y="958622"/>
                    <a:pt x="5619719" y="946999"/>
                  </a:cubicBezTo>
                  <a:cubicBezTo>
                    <a:pt x="5644919" y="954601"/>
                    <a:pt x="5616519" y="934965"/>
                    <a:pt x="5602459" y="916306"/>
                  </a:cubicBezTo>
                  <a:cubicBezTo>
                    <a:pt x="5586223" y="904287"/>
                    <a:pt x="5580687" y="903112"/>
                    <a:pt x="5581281" y="908053"/>
                  </a:cubicBezTo>
                  <a:cubicBezTo>
                    <a:pt x="5566911" y="896769"/>
                    <a:pt x="5567421" y="887228"/>
                    <a:pt x="5551975" y="875973"/>
                  </a:cubicBezTo>
                  <a:close/>
                  <a:moveTo>
                    <a:pt x="2018836" y="875179"/>
                  </a:moveTo>
                  <a:cubicBezTo>
                    <a:pt x="1987888" y="890469"/>
                    <a:pt x="1979663" y="887977"/>
                    <a:pt x="1970900" y="884650"/>
                  </a:cubicBezTo>
                  <a:cubicBezTo>
                    <a:pt x="1964968" y="888374"/>
                    <a:pt x="1958937" y="892168"/>
                    <a:pt x="1952892" y="895962"/>
                  </a:cubicBezTo>
                  <a:cubicBezTo>
                    <a:pt x="1947611" y="899459"/>
                    <a:pt x="1943180" y="902587"/>
                    <a:pt x="1950301" y="901016"/>
                  </a:cubicBezTo>
                  <a:cubicBezTo>
                    <a:pt x="1970135" y="894008"/>
                    <a:pt x="1989488" y="892479"/>
                    <a:pt x="1971579" y="908279"/>
                  </a:cubicBezTo>
                  <a:cubicBezTo>
                    <a:pt x="2002159" y="891870"/>
                    <a:pt x="1985552" y="894603"/>
                    <a:pt x="2009875" y="880785"/>
                  </a:cubicBezTo>
                  <a:cubicBezTo>
                    <a:pt x="2013442" y="880446"/>
                    <a:pt x="2024456" y="875533"/>
                    <a:pt x="2018836" y="875179"/>
                  </a:cubicBezTo>
                  <a:close/>
                  <a:moveTo>
                    <a:pt x="5030823" y="871569"/>
                  </a:moveTo>
                  <a:cubicBezTo>
                    <a:pt x="5035963" y="878620"/>
                    <a:pt x="5041143" y="885755"/>
                    <a:pt x="5046283" y="892833"/>
                  </a:cubicBezTo>
                  <a:cubicBezTo>
                    <a:pt x="5070179" y="905830"/>
                    <a:pt x="5083473" y="910671"/>
                    <a:pt x="5085739" y="906976"/>
                  </a:cubicBezTo>
                  <a:cubicBezTo>
                    <a:pt x="5071029" y="898694"/>
                    <a:pt x="5052299" y="890568"/>
                    <a:pt x="5044075" y="881833"/>
                  </a:cubicBezTo>
                  <a:cubicBezTo>
                    <a:pt x="5041257" y="878322"/>
                    <a:pt x="5038099" y="874797"/>
                    <a:pt x="5030823" y="871569"/>
                  </a:cubicBezTo>
                  <a:close/>
                  <a:moveTo>
                    <a:pt x="1357881" y="866685"/>
                  </a:moveTo>
                  <a:cubicBezTo>
                    <a:pt x="1345564" y="874967"/>
                    <a:pt x="1324994" y="883999"/>
                    <a:pt x="1332922" y="884027"/>
                  </a:cubicBezTo>
                  <a:cubicBezTo>
                    <a:pt x="1320761" y="890115"/>
                    <a:pt x="1311502" y="893683"/>
                    <a:pt x="1303914" y="895990"/>
                  </a:cubicBezTo>
                  <a:cubicBezTo>
                    <a:pt x="1296467" y="898468"/>
                    <a:pt x="1290578" y="899544"/>
                    <a:pt x="1284943" y="900421"/>
                  </a:cubicBezTo>
                  <a:cubicBezTo>
                    <a:pt x="1273688" y="902205"/>
                    <a:pt x="1263439" y="903210"/>
                    <a:pt x="1243732" y="913319"/>
                  </a:cubicBezTo>
                  <a:cubicBezTo>
                    <a:pt x="1274226" y="892593"/>
                    <a:pt x="1286430" y="888926"/>
                    <a:pt x="1299115" y="886278"/>
                  </a:cubicBezTo>
                  <a:cubicBezTo>
                    <a:pt x="1311998" y="883900"/>
                    <a:pt x="1325263" y="882371"/>
                    <a:pt x="1357881" y="866685"/>
                  </a:cubicBezTo>
                  <a:close/>
                  <a:moveTo>
                    <a:pt x="2677907" y="861051"/>
                  </a:moveTo>
                  <a:cubicBezTo>
                    <a:pt x="2687491" y="866572"/>
                    <a:pt x="2706617" y="859508"/>
                    <a:pt x="2717292" y="863373"/>
                  </a:cubicBezTo>
                  <a:cubicBezTo>
                    <a:pt x="2704834" y="866601"/>
                    <a:pt x="2652537" y="871315"/>
                    <a:pt x="2680441" y="875590"/>
                  </a:cubicBezTo>
                  <a:cubicBezTo>
                    <a:pt x="2670375" y="878082"/>
                    <a:pt x="2660125" y="881763"/>
                    <a:pt x="2650711" y="884311"/>
                  </a:cubicBezTo>
                  <a:cubicBezTo>
                    <a:pt x="2641282" y="886803"/>
                    <a:pt x="2632689" y="888105"/>
                    <a:pt x="2626134" y="886520"/>
                  </a:cubicBezTo>
                  <a:cubicBezTo>
                    <a:pt x="2645770" y="883108"/>
                    <a:pt x="2667133" y="874359"/>
                    <a:pt x="2671621" y="869290"/>
                  </a:cubicBezTo>
                  <a:cubicBezTo>
                    <a:pt x="2647483" y="868597"/>
                    <a:pt x="2657832" y="877431"/>
                    <a:pt x="2635180" y="883037"/>
                  </a:cubicBezTo>
                  <a:cubicBezTo>
                    <a:pt x="2628003" y="881819"/>
                    <a:pt x="2632632" y="878493"/>
                    <a:pt x="2642075" y="874288"/>
                  </a:cubicBezTo>
                  <a:cubicBezTo>
                    <a:pt x="2651503" y="870083"/>
                    <a:pt x="2665675" y="864859"/>
                    <a:pt x="2677907" y="861051"/>
                  </a:cubicBezTo>
                  <a:close/>
                  <a:moveTo>
                    <a:pt x="2166636" y="857341"/>
                  </a:moveTo>
                  <a:cubicBezTo>
                    <a:pt x="2139087" y="872404"/>
                    <a:pt x="2125071" y="860626"/>
                    <a:pt x="2110971" y="878690"/>
                  </a:cubicBezTo>
                  <a:cubicBezTo>
                    <a:pt x="2152225" y="863046"/>
                    <a:pt x="2111650" y="884622"/>
                    <a:pt x="2090230" y="893753"/>
                  </a:cubicBezTo>
                  <a:cubicBezTo>
                    <a:pt x="2115161" y="892578"/>
                    <a:pt x="2173857" y="862523"/>
                    <a:pt x="2166636" y="857341"/>
                  </a:cubicBezTo>
                  <a:close/>
                  <a:moveTo>
                    <a:pt x="5475923" y="851806"/>
                  </a:moveTo>
                  <a:cubicBezTo>
                    <a:pt x="5487871" y="864448"/>
                    <a:pt x="5492459" y="874599"/>
                    <a:pt x="5502143" y="886533"/>
                  </a:cubicBezTo>
                  <a:cubicBezTo>
                    <a:pt x="5511499" y="898907"/>
                    <a:pt x="5525843" y="913106"/>
                    <a:pt x="5557469" y="933988"/>
                  </a:cubicBezTo>
                  <a:cubicBezTo>
                    <a:pt x="5559791" y="949646"/>
                    <a:pt x="5507933" y="894320"/>
                    <a:pt x="5499325" y="898992"/>
                  </a:cubicBezTo>
                  <a:cubicBezTo>
                    <a:pt x="5492347" y="888784"/>
                    <a:pt x="5478259" y="866445"/>
                    <a:pt x="5475923" y="851806"/>
                  </a:cubicBezTo>
                  <a:close/>
                  <a:moveTo>
                    <a:pt x="1839437" y="847672"/>
                  </a:moveTo>
                  <a:cubicBezTo>
                    <a:pt x="1813642" y="859380"/>
                    <a:pt x="1791996" y="861702"/>
                    <a:pt x="1768156" y="868837"/>
                  </a:cubicBezTo>
                  <a:cubicBezTo>
                    <a:pt x="1752016" y="882824"/>
                    <a:pt x="1731857" y="896103"/>
                    <a:pt x="1714203" y="907825"/>
                  </a:cubicBezTo>
                  <a:cubicBezTo>
                    <a:pt x="1697016" y="920199"/>
                    <a:pt x="1682349" y="931001"/>
                    <a:pt x="1676616" y="938886"/>
                  </a:cubicBezTo>
                  <a:cubicBezTo>
                    <a:pt x="1688564" y="930505"/>
                    <a:pt x="1689272" y="933266"/>
                    <a:pt x="1689753" y="936126"/>
                  </a:cubicBezTo>
                  <a:cubicBezTo>
                    <a:pt x="1716114" y="913517"/>
                    <a:pt x="1752781" y="885868"/>
                    <a:pt x="1792449" y="869658"/>
                  </a:cubicBezTo>
                  <a:cubicBezTo>
                    <a:pt x="1785003" y="876552"/>
                    <a:pt x="1779184" y="882668"/>
                    <a:pt x="1778703" y="886307"/>
                  </a:cubicBezTo>
                  <a:cubicBezTo>
                    <a:pt x="1798565" y="869969"/>
                    <a:pt x="1803619" y="885726"/>
                    <a:pt x="1823326" y="869502"/>
                  </a:cubicBezTo>
                  <a:cubicBezTo>
                    <a:pt x="1820169" y="868922"/>
                    <a:pt x="1810400" y="871470"/>
                    <a:pt x="1819008" y="865411"/>
                  </a:cubicBezTo>
                  <a:cubicBezTo>
                    <a:pt x="1836223" y="862112"/>
                    <a:pt x="1850253" y="844515"/>
                    <a:pt x="1839437" y="847672"/>
                  </a:cubicBezTo>
                  <a:close/>
                  <a:moveTo>
                    <a:pt x="2638974" y="841060"/>
                  </a:moveTo>
                  <a:cubicBezTo>
                    <a:pt x="2678034" y="838569"/>
                    <a:pt x="2602690" y="869729"/>
                    <a:pt x="2580760" y="875986"/>
                  </a:cubicBezTo>
                  <a:cubicBezTo>
                    <a:pt x="2570015" y="878223"/>
                    <a:pt x="2538317" y="879370"/>
                    <a:pt x="2574687" y="865864"/>
                  </a:cubicBezTo>
                  <a:cubicBezTo>
                    <a:pt x="2581864" y="874698"/>
                    <a:pt x="2588646" y="866586"/>
                    <a:pt x="2617399" y="861829"/>
                  </a:cubicBezTo>
                  <a:cubicBezTo>
                    <a:pt x="2627026" y="854482"/>
                    <a:pt x="2632590" y="847828"/>
                    <a:pt x="2638974" y="841060"/>
                  </a:cubicBezTo>
                  <a:close/>
                  <a:moveTo>
                    <a:pt x="5501721" y="839063"/>
                  </a:moveTo>
                  <a:cubicBezTo>
                    <a:pt x="5504581" y="839599"/>
                    <a:pt x="5509979" y="842476"/>
                    <a:pt x="5519923" y="849555"/>
                  </a:cubicBezTo>
                  <a:cubicBezTo>
                    <a:pt x="5522771" y="854043"/>
                    <a:pt x="5517531" y="854142"/>
                    <a:pt x="5515309" y="855983"/>
                  </a:cubicBezTo>
                  <a:cubicBezTo>
                    <a:pt x="5513015" y="857922"/>
                    <a:pt x="5514049" y="861150"/>
                    <a:pt x="5528333" y="873254"/>
                  </a:cubicBezTo>
                  <a:cubicBezTo>
                    <a:pt x="5532027" y="880404"/>
                    <a:pt x="5524369" y="875066"/>
                    <a:pt x="5514883" y="867294"/>
                  </a:cubicBezTo>
                  <a:cubicBezTo>
                    <a:pt x="5505143" y="859862"/>
                    <a:pt x="5493549" y="850023"/>
                    <a:pt x="5490081" y="847234"/>
                  </a:cubicBezTo>
                  <a:cubicBezTo>
                    <a:pt x="5507377" y="856917"/>
                    <a:pt x="5493139" y="837455"/>
                    <a:pt x="5501721" y="839063"/>
                  </a:cubicBezTo>
                  <a:close/>
                  <a:moveTo>
                    <a:pt x="2500362" y="838697"/>
                  </a:moveTo>
                  <a:cubicBezTo>
                    <a:pt x="2512509" y="840297"/>
                    <a:pt x="2490594" y="849824"/>
                    <a:pt x="2466923" y="859848"/>
                  </a:cubicBezTo>
                  <a:cubicBezTo>
                    <a:pt x="2467065" y="856946"/>
                    <a:pt x="2466923" y="854157"/>
                    <a:pt x="2454493" y="858984"/>
                  </a:cubicBezTo>
                  <a:cubicBezTo>
                    <a:pt x="2459462" y="851736"/>
                    <a:pt x="2481236" y="845931"/>
                    <a:pt x="2500362" y="838697"/>
                  </a:cubicBezTo>
                  <a:close/>
                  <a:moveTo>
                    <a:pt x="4982447" y="838641"/>
                  </a:moveTo>
                  <a:lnTo>
                    <a:pt x="4985009" y="840350"/>
                  </a:lnTo>
                  <a:lnTo>
                    <a:pt x="4985081" y="841160"/>
                  </a:lnTo>
                  <a:close/>
                  <a:moveTo>
                    <a:pt x="1497994" y="837578"/>
                  </a:moveTo>
                  <a:lnTo>
                    <a:pt x="1479561" y="851820"/>
                  </a:lnTo>
                  <a:cubicBezTo>
                    <a:pt x="1469241" y="857341"/>
                    <a:pt x="1459133" y="862749"/>
                    <a:pt x="1450086" y="865085"/>
                  </a:cubicBezTo>
                  <a:cubicBezTo>
                    <a:pt x="1458750" y="858545"/>
                    <a:pt x="1465942" y="855586"/>
                    <a:pt x="1474833" y="848139"/>
                  </a:cubicBezTo>
                  <a:cubicBezTo>
                    <a:pt x="1440417" y="854821"/>
                    <a:pt x="1431470" y="887326"/>
                    <a:pt x="1404925" y="887935"/>
                  </a:cubicBezTo>
                  <a:cubicBezTo>
                    <a:pt x="1424972" y="872645"/>
                    <a:pt x="1442187" y="864689"/>
                    <a:pt x="1463465" y="846271"/>
                  </a:cubicBezTo>
                  <a:cubicBezTo>
                    <a:pt x="1474677" y="842944"/>
                    <a:pt x="1486428" y="840466"/>
                    <a:pt x="1497994" y="837578"/>
                  </a:cubicBezTo>
                  <a:close/>
                  <a:moveTo>
                    <a:pt x="2212407" y="832679"/>
                  </a:moveTo>
                  <a:cubicBezTo>
                    <a:pt x="2191624" y="843326"/>
                    <a:pt x="2187929" y="841867"/>
                    <a:pt x="2183300" y="840721"/>
                  </a:cubicBezTo>
                  <a:cubicBezTo>
                    <a:pt x="2178698" y="839602"/>
                    <a:pt x="2173304" y="839121"/>
                    <a:pt x="2149988" y="853391"/>
                  </a:cubicBezTo>
                  <a:cubicBezTo>
                    <a:pt x="2155721" y="854892"/>
                    <a:pt x="2171917" y="851692"/>
                    <a:pt x="2186287" y="847035"/>
                  </a:cubicBezTo>
                  <a:cubicBezTo>
                    <a:pt x="2193436" y="844614"/>
                    <a:pt x="2200302" y="842179"/>
                    <a:pt x="2205229" y="839786"/>
                  </a:cubicBezTo>
                  <a:cubicBezTo>
                    <a:pt x="2210127" y="837351"/>
                    <a:pt x="2213044" y="834874"/>
                    <a:pt x="2212407" y="832679"/>
                  </a:cubicBezTo>
                  <a:close/>
                  <a:moveTo>
                    <a:pt x="5137399" y="832269"/>
                  </a:moveTo>
                  <a:cubicBezTo>
                    <a:pt x="5152023" y="836205"/>
                    <a:pt x="5180761" y="866982"/>
                    <a:pt x="5175679" y="853760"/>
                  </a:cubicBezTo>
                  <a:cubicBezTo>
                    <a:pt x="5216367" y="886562"/>
                    <a:pt x="5137681" y="835242"/>
                    <a:pt x="5185095" y="876156"/>
                  </a:cubicBezTo>
                  <a:cubicBezTo>
                    <a:pt x="5157855" y="861560"/>
                    <a:pt x="5153495" y="846214"/>
                    <a:pt x="5137399" y="832269"/>
                  </a:cubicBezTo>
                  <a:close/>
                  <a:moveTo>
                    <a:pt x="5252015" y="831080"/>
                  </a:moveTo>
                  <a:cubicBezTo>
                    <a:pt x="5261543" y="836785"/>
                    <a:pt x="5264231" y="842406"/>
                    <a:pt x="5269271" y="848026"/>
                  </a:cubicBezTo>
                  <a:cubicBezTo>
                    <a:pt x="5287067" y="859748"/>
                    <a:pt x="5284491" y="854383"/>
                    <a:pt x="5280879" y="848125"/>
                  </a:cubicBezTo>
                  <a:cubicBezTo>
                    <a:pt x="5304325" y="859663"/>
                    <a:pt x="5292051" y="870493"/>
                    <a:pt x="5315211" y="882187"/>
                  </a:cubicBezTo>
                  <a:cubicBezTo>
                    <a:pt x="5318679" y="889082"/>
                    <a:pt x="5313655" y="884113"/>
                    <a:pt x="5305147" y="877544"/>
                  </a:cubicBezTo>
                  <a:cubicBezTo>
                    <a:pt x="5296707" y="870862"/>
                    <a:pt x="5285241" y="861872"/>
                    <a:pt x="5276903" y="859267"/>
                  </a:cubicBezTo>
                  <a:cubicBezTo>
                    <a:pt x="5271339" y="849923"/>
                    <a:pt x="5257095" y="840452"/>
                    <a:pt x="5252015" y="831080"/>
                  </a:cubicBezTo>
                  <a:close/>
                  <a:moveTo>
                    <a:pt x="4925301" y="827345"/>
                  </a:moveTo>
                  <a:cubicBezTo>
                    <a:pt x="4936513" y="831982"/>
                    <a:pt x="4991637" y="866883"/>
                    <a:pt x="4991381" y="857540"/>
                  </a:cubicBezTo>
                  <a:cubicBezTo>
                    <a:pt x="5000951" y="875548"/>
                    <a:pt x="5038339" y="891489"/>
                    <a:pt x="5046637" y="909426"/>
                  </a:cubicBezTo>
                  <a:cubicBezTo>
                    <a:pt x="5025555" y="896132"/>
                    <a:pt x="5011399" y="882230"/>
                    <a:pt x="4999195" y="868200"/>
                  </a:cubicBezTo>
                  <a:cubicBezTo>
                    <a:pt x="4987715" y="863670"/>
                    <a:pt x="4978427" y="860739"/>
                    <a:pt x="4968673" y="857582"/>
                  </a:cubicBezTo>
                  <a:cubicBezTo>
                    <a:pt x="4958735" y="854751"/>
                    <a:pt x="4948343" y="851622"/>
                    <a:pt x="4934867" y="846327"/>
                  </a:cubicBezTo>
                  <a:cubicBezTo>
                    <a:pt x="4926471" y="837182"/>
                    <a:pt x="4951571" y="838697"/>
                    <a:pt x="4932403" y="835554"/>
                  </a:cubicBezTo>
                  <a:cubicBezTo>
                    <a:pt x="4922705" y="827615"/>
                    <a:pt x="4921563" y="825799"/>
                    <a:pt x="4925301" y="827345"/>
                  </a:cubicBezTo>
                  <a:close/>
                  <a:moveTo>
                    <a:pt x="1975062" y="827045"/>
                  </a:moveTo>
                  <a:cubicBezTo>
                    <a:pt x="1954874" y="842151"/>
                    <a:pt x="1950570" y="826167"/>
                    <a:pt x="1930241" y="841386"/>
                  </a:cubicBezTo>
                  <a:cubicBezTo>
                    <a:pt x="1930779" y="852485"/>
                    <a:pt x="1880535" y="876694"/>
                    <a:pt x="1876996" y="885358"/>
                  </a:cubicBezTo>
                  <a:cubicBezTo>
                    <a:pt x="1907816" y="868780"/>
                    <a:pt x="1864141" y="901157"/>
                    <a:pt x="1903554" y="882272"/>
                  </a:cubicBezTo>
                  <a:cubicBezTo>
                    <a:pt x="1890827" y="890242"/>
                    <a:pt x="1886580" y="894419"/>
                    <a:pt x="1882970" y="898921"/>
                  </a:cubicBezTo>
                  <a:cubicBezTo>
                    <a:pt x="1875495" y="891601"/>
                    <a:pt x="1861083" y="905405"/>
                    <a:pt x="1835020" y="910982"/>
                  </a:cubicBezTo>
                  <a:cubicBezTo>
                    <a:pt x="1809593" y="931326"/>
                    <a:pt x="1824954" y="927929"/>
                    <a:pt x="1850352" y="917679"/>
                  </a:cubicBezTo>
                  <a:cubicBezTo>
                    <a:pt x="1863093" y="912611"/>
                    <a:pt x="1878199" y="905603"/>
                    <a:pt x="1892300" y="899374"/>
                  </a:cubicBezTo>
                  <a:cubicBezTo>
                    <a:pt x="1906598" y="893442"/>
                    <a:pt x="1919594" y="887836"/>
                    <a:pt x="1927437" y="884410"/>
                  </a:cubicBezTo>
                  <a:cubicBezTo>
                    <a:pt x="1921803" y="888728"/>
                    <a:pt x="1909840" y="895608"/>
                    <a:pt x="1915942" y="895126"/>
                  </a:cubicBezTo>
                  <a:cubicBezTo>
                    <a:pt x="1928131" y="887283"/>
                    <a:pt x="1938933" y="882243"/>
                    <a:pt x="1949650" y="877317"/>
                  </a:cubicBezTo>
                  <a:cubicBezTo>
                    <a:pt x="1935875" y="870592"/>
                    <a:pt x="1905848" y="881606"/>
                    <a:pt x="1917627" y="866501"/>
                  </a:cubicBezTo>
                  <a:cubicBezTo>
                    <a:pt x="1930142" y="863542"/>
                    <a:pt x="1968210" y="860116"/>
                    <a:pt x="1980513" y="840791"/>
                  </a:cubicBezTo>
                  <a:cubicBezTo>
                    <a:pt x="1953557" y="854184"/>
                    <a:pt x="1963213" y="836035"/>
                    <a:pt x="1975062" y="827045"/>
                  </a:cubicBezTo>
                  <a:close/>
                  <a:moveTo>
                    <a:pt x="1430019" y="824804"/>
                  </a:moveTo>
                  <a:cubicBezTo>
                    <a:pt x="1448413" y="822644"/>
                    <a:pt x="1450200" y="835699"/>
                    <a:pt x="1383477" y="864123"/>
                  </a:cubicBezTo>
                  <a:cubicBezTo>
                    <a:pt x="1355814" y="889040"/>
                    <a:pt x="1434075" y="836163"/>
                    <a:pt x="1385969" y="873438"/>
                  </a:cubicBezTo>
                  <a:cubicBezTo>
                    <a:pt x="1399050" y="865949"/>
                    <a:pt x="1412797" y="856535"/>
                    <a:pt x="1426770" y="846681"/>
                  </a:cubicBezTo>
                  <a:cubicBezTo>
                    <a:pt x="1427690" y="849442"/>
                    <a:pt x="1431059" y="857044"/>
                    <a:pt x="1456372" y="833204"/>
                  </a:cubicBezTo>
                  <a:cubicBezTo>
                    <a:pt x="1474890" y="826451"/>
                    <a:pt x="1437798" y="852996"/>
                    <a:pt x="1449803" y="850122"/>
                  </a:cubicBezTo>
                  <a:cubicBezTo>
                    <a:pt x="1423910" y="870182"/>
                    <a:pt x="1410900" y="856096"/>
                    <a:pt x="1379711" y="890172"/>
                  </a:cubicBezTo>
                  <a:cubicBezTo>
                    <a:pt x="1368839" y="885996"/>
                    <a:pt x="1381778" y="863118"/>
                    <a:pt x="1330756" y="889677"/>
                  </a:cubicBezTo>
                  <a:cubicBezTo>
                    <a:pt x="1375521" y="855204"/>
                    <a:pt x="1397776" y="853633"/>
                    <a:pt x="1408011" y="832029"/>
                  </a:cubicBezTo>
                  <a:cubicBezTo>
                    <a:pt x="1415911" y="827934"/>
                    <a:pt x="1423888" y="825524"/>
                    <a:pt x="1430019" y="824804"/>
                  </a:cubicBezTo>
                  <a:close/>
                  <a:moveTo>
                    <a:pt x="5631299" y="822034"/>
                  </a:moveTo>
                  <a:cubicBezTo>
                    <a:pt x="5653425" y="840099"/>
                    <a:pt x="5673911" y="859565"/>
                    <a:pt x="5675921" y="851084"/>
                  </a:cubicBezTo>
                  <a:cubicBezTo>
                    <a:pt x="5690107" y="862623"/>
                    <a:pt x="5692951" y="872646"/>
                    <a:pt x="5699975" y="883235"/>
                  </a:cubicBezTo>
                  <a:cubicBezTo>
                    <a:pt x="5672863" y="862184"/>
                    <a:pt x="5633775" y="839730"/>
                    <a:pt x="5631299" y="822034"/>
                  </a:cubicBezTo>
                  <a:close/>
                  <a:moveTo>
                    <a:pt x="1347831" y="814864"/>
                  </a:moveTo>
                  <a:cubicBezTo>
                    <a:pt x="1349057" y="816823"/>
                    <a:pt x="1335177" y="827980"/>
                    <a:pt x="1342790" y="826069"/>
                  </a:cubicBezTo>
                  <a:cubicBezTo>
                    <a:pt x="1319417" y="838824"/>
                    <a:pt x="1309761" y="847319"/>
                    <a:pt x="1302782" y="855147"/>
                  </a:cubicBezTo>
                  <a:cubicBezTo>
                    <a:pt x="1295916" y="863118"/>
                    <a:pt x="1291244" y="869857"/>
                    <a:pt x="1278984" y="880772"/>
                  </a:cubicBezTo>
                  <a:cubicBezTo>
                    <a:pt x="1290763" y="874897"/>
                    <a:pt x="1307468" y="859352"/>
                    <a:pt x="1322248" y="847262"/>
                  </a:cubicBezTo>
                  <a:cubicBezTo>
                    <a:pt x="1331408" y="844912"/>
                    <a:pt x="1340567" y="842562"/>
                    <a:pt x="1352346" y="833232"/>
                  </a:cubicBezTo>
                  <a:cubicBezTo>
                    <a:pt x="1343654" y="839914"/>
                    <a:pt x="1277738" y="889932"/>
                    <a:pt x="1272103" y="883164"/>
                  </a:cubicBezTo>
                  <a:cubicBezTo>
                    <a:pt x="1248036" y="904358"/>
                    <a:pt x="1196292" y="944720"/>
                    <a:pt x="1184145" y="964809"/>
                  </a:cubicBezTo>
                  <a:cubicBezTo>
                    <a:pt x="1177194" y="967286"/>
                    <a:pt x="1170384" y="969707"/>
                    <a:pt x="1163504" y="972156"/>
                  </a:cubicBezTo>
                  <a:cubicBezTo>
                    <a:pt x="1213549" y="923767"/>
                    <a:pt x="1269626" y="883391"/>
                    <a:pt x="1287294" y="857851"/>
                  </a:cubicBezTo>
                  <a:cubicBezTo>
                    <a:pt x="1306519" y="839929"/>
                    <a:pt x="1320025" y="837012"/>
                    <a:pt x="1340213" y="816796"/>
                  </a:cubicBezTo>
                  <a:cubicBezTo>
                    <a:pt x="1345335" y="814580"/>
                    <a:pt x="1347422" y="814211"/>
                    <a:pt x="1347831" y="814864"/>
                  </a:cubicBezTo>
                  <a:close/>
                  <a:moveTo>
                    <a:pt x="2847991" y="813638"/>
                  </a:moveTo>
                  <a:cubicBezTo>
                    <a:pt x="2847736" y="815478"/>
                    <a:pt x="2841408" y="818735"/>
                    <a:pt x="2831158" y="822529"/>
                  </a:cubicBezTo>
                  <a:cubicBezTo>
                    <a:pt x="2826033" y="824426"/>
                    <a:pt x="2819917" y="826464"/>
                    <a:pt x="2813093" y="828517"/>
                  </a:cubicBezTo>
                  <a:cubicBezTo>
                    <a:pt x="2806270" y="830612"/>
                    <a:pt x="2798681" y="832524"/>
                    <a:pt x="2790810" y="835100"/>
                  </a:cubicBezTo>
                  <a:cubicBezTo>
                    <a:pt x="2759183" y="844727"/>
                    <a:pt x="2720322" y="853490"/>
                    <a:pt x="2690450" y="853858"/>
                  </a:cubicBezTo>
                  <a:cubicBezTo>
                    <a:pt x="2731732" y="846553"/>
                    <a:pt x="2751750" y="839616"/>
                    <a:pt x="2771132" y="832623"/>
                  </a:cubicBezTo>
                  <a:cubicBezTo>
                    <a:pt x="2780843" y="829239"/>
                    <a:pt x="2790258" y="825346"/>
                    <a:pt x="2802263" y="822316"/>
                  </a:cubicBezTo>
                  <a:cubicBezTo>
                    <a:pt x="2814269" y="819329"/>
                    <a:pt x="2828680" y="816413"/>
                    <a:pt x="2847991" y="813638"/>
                  </a:cubicBezTo>
                  <a:close/>
                  <a:moveTo>
                    <a:pt x="1756957" y="812803"/>
                  </a:moveTo>
                  <a:cubicBezTo>
                    <a:pt x="1750204" y="813964"/>
                    <a:pt x="1743423" y="815125"/>
                    <a:pt x="1736599" y="816300"/>
                  </a:cubicBezTo>
                  <a:cubicBezTo>
                    <a:pt x="1724990" y="829239"/>
                    <a:pt x="1684388" y="843566"/>
                    <a:pt x="1699692" y="842037"/>
                  </a:cubicBezTo>
                  <a:cubicBezTo>
                    <a:pt x="1715902" y="831660"/>
                    <a:pt x="1720998" y="834930"/>
                    <a:pt x="1720035" y="838498"/>
                  </a:cubicBezTo>
                  <a:cubicBezTo>
                    <a:pt x="1745929" y="820773"/>
                    <a:pt x="1727397" y="827427"/>
                    <a:pt x="1756957" y="812803"/>
                  </a:cubicBezTo>
                  <a:close/>
                  <a:moveTo>
                    <a:pt x="5425991" y="808457"/>
                  </a:moveTo>
                  <a:cubicBezTo>
                    <a:pt x="5456187" y="833076"/>
                    <a:pt x="5451177" y="846384"/>
                    <a:pt x="5455933" y="856039"/>
                  </a:cubicBezTo>
                  <a:cubicBezTo>
                    <a:pt x="5421023" y="826932"/>
                    <a:pt x="5441663" y="828050"/>
                    <a:pt x="5425991" y="808457"/>
                  </a:cubicBezTo>
                  <a:close/>
                  <a:moveTo>
                    <a:pt x="1400423" y="800781"/>
                  </a:moveTo>
                  <a:cubicBezTo>
                    <a:pt x="1400565" y="804133"/>
                    <a:pt x="1365824" y="834598"/>
                    <a:pt x="1345734" y="850291"/>
                  </a:cubicBezTo>
                  <a:cubicBezTo>
                    <a:pt x="1339165" y="851395"/>
                    <a:pt x="1331379" y="855628"/>
                    <a:pt x="1322786" y="862098"/>
                  </a:cubicBezTo>
                  <a:cubicBezTo>
                    <a:pt x="1306717" y="866359"/>
                    <a:pt x="1351525" y="836912"/>
                    <a:pt x="1357088" y="836870"/>
                  </a:cubicBezTo>
                  <a:cubicBezTo>
                    <a:pt x="1377177" y="818168"/>
                    <a:pt x="1342337" y="832849"/>
                    <a:pt x="1358971" y="816229"/>
                  </a:cubicBezTo>
                  <a:cubicBezTo>
                    <a:pt x="1390287" y="793351"/>
                    <a:pt x="1347462" y="832991"/>
                    <a:pt x="1384525" y="813751"/>
                  </a:cubicBezTo>
                  <a:cubicBezTo>
                    <a:pt x="1393529" y="806843"/>
                    <a:pt x="1390429" y="807310"/>
                    <a:pt x="1386818" y="808018"/>
                  </a:cubicBezTo>
                  <a:cubicBezTo>
                    <a:pt x="1396452" y="801559"/>
                    <a:pt x="1400375" y="799663"/>
                    <a:pt x="1400423" y="800781"/>
                  </a:cubicBezTo>
                  <a:close/>
                  <a:moveTo>
                    <a:pt x="4682433" y="799046"/>
                  </a:moveTo>
                  <a:cubicBezTo>
                    <a:pt x="4684477" y="798880"/>
                    <a:pt x="4688713" y="800093"/>
                    <a:pt x="4696417" y="803487"/>
                  </a:cubicBezTo>
                  <a:lnTo>
                    <a:pt x="4717555" y="827710"/>
                  </a:lnTo>
                  <a:cubicBezTo>
                    <a:pt x="4734147" y="834562"/>
                    <a:pt x="4739215" y="834109"/>
                    <a:pt x="4737871" y="829650"/>
                  </a:cubicBezTo>
                  <a:cubicBezTo>
                    <a:pt x="4755693" y="839489"/>
                    <a:pt x="4765277" y="850815"/>
                    <a:pt x="4777891" y="861517"/>
                  </a:cubicBezTo>
                  <a:cubicBezTo>
                    <a:pt x="4757563" y="850546"/>
                    <a:pt x="4729177" y="830103"/>
                    <a:pt x="4753385" y="854750"/>
                  </a:cubicBezTo>
                  <a:cubicBezTo>
                    <a:pt x="4727521" y="839036"/>
                    <a:pt x="4741621" y="850234"/>
                    <a:pt x="4715247" y="839347"/>
                  </a:cubicBezTo>
                  <a:cubicBezTo>
                    <a:pt x="4735391" y="837776"/>
                    <a:pt x="4716011" y="834591"/>
                    <a:pt x="4688759" y="816101"/>
                  </a:cubicBezTo>
                  <a:cubicBezTo>
                    <a:pt x="4689905" y="812448"/>
                    <a:pt x="4676303" y="799543"/>
                    <a:pt x="4682433" y="799046"/>
                  </a:cubicBezTo>
                  <a:close/>
                  <a:moveTo>
                    <a:pt x="5377825" y="794928"/>
                  </a:moveTo>
                  <a:lnTo>
                    <a:pt x="5380033" y="796835"/>
                  </a:lnTo>
                  <a:cubicBezTo>
                    <a:pt x="5399457" y="813318"/>
                    <a:pt x="5458953" y="863174"/>
                    <a:pt x="5470643" y="879695"/>
                  </a:cubicBezTo>
                  <a:cubicBezTo>
                    <a:pt x="5438607" y="856110"/>
                    <a:pt x="5449647" y="863386"/>
                    <a:pt x="5422751" y="848111"/>
                  </a:cubicBezTo>
                  <a:cubicBezTo>
                    <a:pt x="5438315" y="848653"/>
                    <a:pt x="5404811" y="828011"/>
                    <a:pt x="5387169" y="810084"/>
                  </a:cubicBezTo>
                  <a:close/>
                  <a:moveTo>
                    <a:pt x="3050027" y="792261"/>
                  </a:moveTo>
                  <a:cubicBezTo>
                    <a:pt x="3058774" y="791358"/>
                    <a:pt x="3068130" y="791581"/>
                    <a:pt x="3078780" y="793521"/>
                  </a:cubicBezTo>
                  <a:cubicBezTo>
                    <a:pt x="3071192" y="799878"/>
                    <a:pt x="3020467" y="807296"/>
                    <a:pt x="2975943" y="814714"/>
                  </a:cubicBezTo>
                  <a:cubicBezTo>
                    <a:pt x="2964815" y="816583"/>
                    <a:pt x="2954084" y="818452"/>
                    <a:pt x="2944542" y="820321"/>
                  </a:cubicBezTo>
                  <a:cubicBezTo>
                    <a:pt x="2934986" y="822161"/>
                    <a:pt x="2926775" y="824808"/>
                    <a:pt x="2920404" y="826875"/>
                  </a:cubicBezTo>
                  <a:cubicBezTo>
                    <a:pt x="2907719" y="831222"/>
                    <a:pt x="2902835" y="835143"/>
                    <a:pt x="2911867" y="838244"/>
                  </a:cubicBezTo>
                  <a:cubicBezTo>
                    <a:pt x="2879716" y="840962"/>
                    <a:pt x="2854347" y="845138"/>
                    <a:pt x="2832672" y="850093"/>
                  </a:cubicBezTo>
                  <a:cubicBezTo>
                    <a:pt x="2821856" y="852627"/>
                    <a:pt x="2811876" y="855119"/>
                    <a:pt x="2802546" y="858177"/>
                  </a:cubicBezTo>
                  <a:cubicBezTo>
                    <a:pt x="2793259" y="861433"/>
                    <a:pt x="2784467" y="864788"/>
                    <a:pt x="2775789" y="868186"/>
                  </a:cubicBezTo>
                  <a:cubicBezTo>
                    <a:pt x="2758418" y="874981"/>
                    <a:pt x="2741430" y="881933"/>
                    <a:pt x="2721510" y="888601"/>
                  </a:cubicBezTo>
                  <a:cubicBezTo>
                    <a:pt x="2711586" y="892062"/>
                    <a:pt x="2700837" y="895148"/>
                    <a:pt x="2688984" y="898321"/>
                  </a:cubicBezTo>
                  <a:lnTo>
                    <a:pt x="2673020" y="902497"/>
                  </a:lnTo>
                  <a:lnTo>
                    <a:pt x="2684596" y="897606"/>
                  </a:lnTo>
                  <a:cubicBezTo>
                    <a:pt x="2693253" y="892568"/>
                    <a:pt x="2697366" y="887559"/>
                    <a:pt x="2689091" y="891120"/>
                  </a:cubicBezTo>
                  <a:cubicBezTo>
                    <a:pt x="2713144" y="880786"/>
                    <a:pt x="2758418" y="866572"/>
                    <a:pt x="2809922" y="852132"/>
                  </a:cubicBezTo>
                  <a:cubicBezTo>
                    <a:pt x="2835957" y="845945"/>
                    <a:pt x="2863464" y="839404"/>
                    <a:pt x="2890603" y="832949"/>
                  </a:cubicBezTo>
                  <a:cubicBezTo>
                    <a:pt x="2904166" y="829650"/>
                    <a:pt x="2917629" y="826380"/>
                    <a:pt x="2930781" y="823180"/>
                  </a:cubicBezTo>
                  <a:cubicBezTo>
                    <a:pt x="2937322" y="821439"/>
                    <a:pt x="2943862" y="820094"/>
                    <a:pt x="2950318" y="818834"/>
                  </a:cubicBezTo>
                  <a:cubicBezTo>
                    <a:pt x="2956745" y="817503"/>
                    <a:pt x="2963074" y="816201"/>
                    <a:pt x="2969246" y="814913"/>
                  </a:cubicBezTo>
                  <a:cubicBezTo>
                    <a:pt x="3003022" y="807820"/>
                    <a:pt x="3023785" y="794970"/>
                    <a:pt x="3050027" y="792261"/>
                  </a:cubicBezTo>
                  <a:close/>
                  <a:moveTo>
                    <a:pt x="5374067" y="791683"/>
                  </a:moveTo>
                  <a:cubicBezTo>
                    <a:pt x="5373461" y="791099"/>
                    <a:pt x="5374377" y="791750"/>
                    <a:pt x="5377219" y="793946"/>
                  </a:cubicBezTo>
                  <a:lnTo>
                    <a:pt x="5377825" y="794928"/>
                  </a:lnTo>
                  <a:close/>
                  <a:moveTo>
                    <a:pt x="4841527" y="790322"/>
                  </a:moveTo>
                  <a:cubicBezTo>
                    <a:pt x="4879497" y="821369"/>
                    <a:pt x="4853391" y="788567"/>
                    <a:pt x="4904881" y="816357"/>
                  </a:cubicBezTo>
                  <a:cubicBezTo>
                    <a:pt x="4909015" y="821510"/>
                    <a:pt x="4913063" y="826578"/>
                    <a:pt x="4917155" y="831689"/>
                  </a:cubicBezTo>
                  <a:cubicBezTo>
                    <a:pt x="4856647" y="796325"/>
                    <a:pt x="4895085" y="827598"/>
                    <a:pt x="4848351" y="806291"/>
                  </a:cubicBezTo>
                  <a:cubicBezTo>
                    <a:pt x="4835653" y="793734"/>
                    <a:pt x="4843977" y="795787"/>
                    <a:pt x="4841527" y="790322"/>
                  </a:cubicBezTo>
                  <a:close/>
                  <a:moveTo>
                    <a:pt x="4993547" y="790223"/>
                  </a:moveTo>
                  <a:cubicBezTo>
                    <a:pt x="5001787" y="793522"/>
                    <a:pt x="5007703" y="797316"/>
                    <a:pt x="5010309" y="799666"/>
                  </a:cubicBezTo>
                  <a:cubicBezTo>
                    <a:pt x="5012943" y="801959"/>
                    <a:pt x="5012333" y="802681"/>
                    <a:pt x="5007363" y="800190"/>
                  </a:cubicBezTo>
                  <a:cubicBezTo>
                    <a:pt x="5042403" y="820633"/>
                    <a:pt x="5031899" y="816612"/>
                    <a:pt x="5040859" y="837380"/>
                  </a:cubicBezTo>
                  <a:cubicBezTo>
                    <a:pt x="5028247" y="836503"/>
                    <a:pt x="5019129" y="823549"/>
                    <a:pt x="5006643" y="822799"/>
                  </a:cubicBezTo>
                  <a:cubicBezTo>
                    <a:pt x="5024055" y="839929"/>
                    <a:pt x="5045659" y="862141"/>
                    <a:pt x="5011315" y="844940"/>
                  </a:cubicBezTo>
                  <a:cubicBezTo>
                    <a:pt x="5002707" y="834662"/>
                    <a:pt x="4993745" y="827881"/>
                    <a:pt x="4987175" y="822558"/>
                  </a:cubicBezTo>
                  <a:cubicBezTo>
                    <a:pt x="4980479" y="817475"/>
                    <a:pt x="4976347" y="813568"/>
                    <a:pt x="4977591" y="808472"/>
                  </a:cubicBezTo>
                  <a:cubicBezTo>
                    <a:pt x="4992215" y="816116"/>
                    <a:pt x="4995855" y="825389"/>
                    <a:pt x="5003399" y="834238"/>
                  </a:cubicBezTo>
                  <a:cubicBezTo>
                    <a:pt x="5018633" y="837380"/>
                    <a:pt x="4968983" y="790945"/>
                    <a:pt x="5027327" y="827046"/>
                  </a:cubicBezTo>
                  <a:cubicBezTo>
                    <a:pt x="5022159" y="814474"/>
                    <a:pt x="4999323" y="802299"/>
                    <a:pt x="4993547" y="790223"/>
                  </a:cubicBezTo>
                  <a:close/>
                  <a:moveTo>
                    <a:pt x="5427733" y="787129"/>
                  </a:moveTo>
                  <a:cubicBezTo>
                    <a:pt x="5425819" y="782489"/>
                    <a:pt x="5480577" y="816744"/>
                    <a:pt x="5462021" y="793790"/>
                  </a:cubicBezTo>
                  <a:cubicBezTo>
                    <a:pt x="5475611" y="810707"/>
                    <a:pt x="5494935" y="852556"/>
                    <a:pt x="5447551" y="815648"/>
                  </a:cubicBezTo>
                  <a:cubicBezTo>
                    <a:pt x="5430621" y="795163"/>
                    <a:pt x="5460351" y="817333"/>
                    <a:pt x="5465291" y="816894"/>
                  </a:cubicBezTo>
                  <a:cubicBezTo>
                    <a:pt x="5459359" y="808895"/>
                    <a:pt x="5444367" y="800160"/>
                    <a:pt x="5432403" y="791779"/>
                  </a:cubicBezTo>
                  <a:cubicBezTo>
                    <a:pt x="5429437" y="789249"/>
                    <a:pt x="5428007" y="787792"/>
                    <a:pt x="5427733" y="787129"/>
                  </a:cubicBezTo>
                  <a:close/>
                  <a:moveTo>
                    <a:pt x="4596213" y="785692"/>
                  </a:moveTo>
                  <a:cubicBezTo>
                    <a:pt x="4600091" y="791440"/>
                    <a:pt x="4587647" y="787901"/>
                    <a:pt x="4589999" y="792785"/>
                  </a:cubicBezTo>
                  <a:cubicBezTo>
                    <a:pt x="4610385" y="801194"/>
                    <a:pt x="4623777" y="811175"/>
                    <a:pt x="4647165" y="818891"/>
                  </a:cubicBezTo>
                  <a:cubicBezTo>
                    <a:pt x="4658419" y="816456"/>
                    <a:pt x="4625067" y="795517"/>
                    <a:pt x="4596213" y="785692"/>
                  </a:cubicBezTo>
                  <a:close/>
                  <a:moveTo>
                    <a:pt x="2634403" y="783611"/>
                  </a:moveTo>
                  <a:cubicBezTo>
                    <a:pt x="2602506" y="787037"/>
                    <a:pt x="2520211" y="818933"/>
                    <a:pt x="2537582" y="824015"/>
                  </a:cubicBezTo>
                  <a:cubicBezTo>
                    <a:pt x="2554655" y="811217"/>
                    <a:pt x="2606074" y="802964"/>
                    <a:pt x="2600199" y="793662"/>
                  </a:cubicBezTo>
                  <a:cubicBezTo>
                    <a:pt x="2612813" y="788651"/>
                    <a:pt x="2623671" y="786088"/>
                    <a:pt x="2634403" y="783611"/>
                  </a:cubicBezTo>
                  <a:close/>
                  <a:moveTo>
                    <a:pt x="5029039" y="781926"/>
                  </a:moveTo>
                  <a:cubicBezTo>
                    <a:pt x="5059321" y="797003"/>
                    <a:pt x="5077117" y="812859"/>
                    <a:pt x="5110457" y="827937"/>
                  </a:cubicBezTo>
                  <a:cubicBezTo>
                    <a:pt x="5113063" y="836091"/>
                    <a:pt x="5148285" y="869516"/>
                    <a:pt x="5128493" y="860470"/>
                  </a:cubicBezTo>
                  <a:cubicBezTo>
                    <a:pt x="5136759" y="868143"/>
                    <a:pt x="5150875" y="876666"/>
                    <a:pt x="5163859" y="884834"/>
                  </a:cubicBezTo>
                  <a:cubicBezTo>
                    <a:pt x="5176783" y="893074"/>
                    <a:pt x="5188321" y="901370"/>
                    <a:pt x="5190515" y="909737"/>
                  </a:cubicBezTo>
                  <a:cubicBezTo>
                    <a:pt x="5182729" y="903154"/>
                    <a:pt x="5137355" y="870649"/>
                    <a:pt x="5143783" y="882357"/>
                  </a:cubicBezTo>
                  <a:cubicBezTo>
                    <a:pt x="5129951" y="869842"/>
                    <a:pt x="5127629" y="866515"/>
                    <a:pt x="5126369" y="862098"/>
                  </a:cubicBezTo>
                  <a:cubicBezTo>
                    <a:pt x="5125023" y="857794"/>
                    <a:pt x="5124403" y="852952"/>
                    <a:pt x="5112763" y="839008"/>
                  </a:cubicBezTo>
                  <a:cubicBezTo>
                    <a:pt x="5103591" y="838965"/>
                    <a:pt x="5107965" y="849300"/>
                    <a:pt x="5120947" y="866331"/>
                  </a:cubicBezTo>
                  <a:cubicBezTo>
                    <a:pt x="5118851" y="871427"/>
                    <a:pt x="5083375" y="831646"/>
                    <a:pt x="5074087" y="818635"/>
                  </a:cubicBezTo>
                  <a:cubicBezTo>
                    <a:pt x="5055387" y="809731"/>
                    <a:pt x="5079807" y="833883"/>
                    <a:pt x="5061175" y="825034"/>
                  </a:cubicBezTo>
                  <a:cubicBezTo>
                    <a:pt x="5051507" y="832071"/>
                    <a:pt x="5062819" y="807211"/>
                    <a:pt x="5053219" y="814289"/>
                  </a:cubicBezTo>
                  <a:cubicBezTo>
                    <a:pt x="5022271" y="794002"/>
                    <a:pt x="5061727" y="801902"/>
                    <a:pt x="5079791" y="818366"/>
                  </a:cubicBezTo>
                  <a:cubicBezTo>
                    <a:pt x="5060539" y="793917"/>
                    <a:pt x="5038639" y="800712"/>
                    <a:pt x="5029039" y="781926"/>
                  </a:cubicBezTo>
                  <a:close/>
                  <a:moveTo>
                    <a:pt x="3133937" y="778146"/>
                  </a:moveTo>
                  <a:cubicBezTo>
                    <a:pt x="3170929" y="776744"/>
                    <a:pt x="3139416" y="789132"/>
                    <a:pt x="3118831" y="792530"/>
                  </a:cubicBezTo>
                  <a:cubicBezTo>
                    <a:pt x="3109771" y="788792"/>
                    <a:pt x="3095104" y="790392"/>
                    <a:pt x="3086199" y="786315"/>
                  </a:cubicBezTo>
                  <a:cubicBezTo>
                    <a:pt x="3102437" y="779703"/>
                    <a:pt x="3142729" y="785310"/>
                    <a:pt x="3133937" y="778146"/>
                  </a:cubicBezTo>
                  <a:close/>
                  <a:moveTo>
                    <a:pt x="1885467" y="776599"/>
                  </a:moveTo>
                  <a:cubicBezTo>
                    <a:pt x="1879781" y="775417"/>
                    <a:pt x="1870108" y="777340"/>
                    <a:pt x="1849828" y="788750"/>
                  </a:cubicBezTo>
                  <a:cubicBezTo>
                    <a:pt x="1839762" y="797598"/>
                    <a:pt x="1885150" y="783356"/>
                    <a:pt x="1848752" y="803190"/>
                  </a:cubicBezTo>
                  <a:cubicBezTo>
                    <a:pt x="1849417" y="798249"/>
                    <a:pt x="1832882" y="800486"/>
                    <a:pt x="1833448" y="795602"/>
                  </a:cubicBezTo>
                  <a:cubicBezTo>
                    <a:pt x="1827063" y="799467"/>
                    <a:pt x="1821061" y="803855"/>
                    <a:pt x="1815002" y="807989"/>
                  </a:cubicBezTo>
                  <a:cubicBezTo>
                    <a:pt x="1810471" y="809009"/>
                    <a:pt x="1805686" y="810254"/>
                    <a:pt x="1799160" y="815436"/>
                  </a:cubicBezTo>
                  <a:cubicBezTo>
                    <a:pt x="1844944" y="802397"/>
                    <a:pt x="1742248" y="856378"/>
                    <a:pt x="1759590" y="860611"/>
                  </a:cubicBezTo>
                  <a:cubicBezTo>
                    <a:pt x="1708044" y="888473"/>
                    <a:pt x="1746084" y="856251"/>
                    <a:pt x="1710097" y="873863"/>
                  </a:cubicBezTo>
                  <a:cubicBezTo>
                    <a:pt x="1710026" y="876963"/>
                    <a:pt x="1711938" y="879115"/>
                    <a:pt x="1710593" y="882810"/>
                  </a:cubicBezTo>
                  <a:cubicBezTo>
                    <a:pt x="1709276" y="886561"/>
                    <a:pt x="1704519" y="891559"/>
                    <a:pt x="1691877" y="901540"/>
                  </a:cubicBezTo>
                  <a:cubicBezTo>
                    <a:pt x="1688536" y="888586"/>
                    <a:pt x="1674605" y="917127"/>
                    <a:pt x="1652152" y="924644"/>
                  </a:cubicBezTo>
                  <a:cubicBezTo>
                    <a:pt x="1663690" y="907203"/>
                    <a:pt x="1652605" y="920723"/>
                    <a:pt x="1623370" y="935757"/>
                  </a:cubicBezTo>
                  <a:cubicBezTo>
                    <a:pt x="1653483" y="904272"/>
                    <a:pt x="1664808" y="895877"/>
                    <a:pt x="1696436" y="876312"/>
                  </a:cubicBezTo>
                  <a:cubicBezTo>
                    <a:pt x="1676346" y="890171"/>
                    <a:pt x="1661043" y="893314"/>
                    <a:pt x="1640840" y="907641"/>
                  </a:cubicBezTo>
                  <a:cubicBezTo>
                    <a:pt x="1645272" y="912908"/>
                    <a:pt x="1621006" y="931355"/>
                    <a:pt x="1596613" y="941689"/>
                  </a:cubicBezTo>
                  <a:cubicBezTo>
                    <a:pt x="1607628" y="942765"/>
                    <a:pt x="1628793" y="938476"/>
                    <a:pt x="1616943" y="951755"/>
                  </a:cubicBezTo>
                  <a:cubicBezTo>
                    <a:pt x="1635163" y="936692"/>
                    <a:pt x="1651699" y="925904"/>
                    <a:pt x="1665417" y="921827"/>
                  </a:cubicBezTo>
                  <a:cubicBezTo>
                    <a:pt x="1642058" y="940118"/>
                    <a:pt x="1636707" y="937796"/>
                    <a:pt x="1630265" y="948839"/>
                  </a:cubicBezTo>
                  <a:cubicBezTo>
                    <a:pt x="1644210" y="949447"/>
                    <a:pt x="1668603" y="923837"/>
                    <a:pt x="1680905" y="928325"/>
                  </a:cubicBezTo>
                  <a:cubicBezTo>
                    <a:pt x="1710607" y="906112"/>
                    <a:pt x="1733810" y="889903"/>
                    <a:pt x="1750898" y="875986"/>
                  </a:cubicBezTo>
                  <a:cubicBezTo>
                    <a:pt x="1768014" y="862112"/>
                    <a:pt x="1779311" y="851013"/>
                    <a:pt x="1786914" y="841641"/>
                  </a:cubicBezTo>
                  <a:cubicBezTo>
                    <a:pt x="1788740" y="845562"/>
                    <a:pt x="1805502" y="842434"/>
                    <a:pt x="1770548" y="863669"/>
                  </a:cubicBezTo>
                  <a:cubicBezTo>
                    <a:pt x="1776381" y="866869"/>
                    <a:pt x="1823977" y="842434"/>
                    <a:pt x="1811094" y="842547"/>
                  </a:cubicBezTo>
                  <a:cubicBezTo>
                    <a:pt x="1802656" y="847629"/>
                    <a:pt x="1793086" y="854977"/>
                    <a:pt x="1786362" y="856209"/>
                  </a:cubicBezTo>
                  <a:cubicBezTo>
                    <a:pt x="1795422" y="849923"/>
                    <a:pt x="1804440" y="843665"/>
                    <a:pt x="1813657" y="837266"/>
                  </a:cubicBezTo>
                  <a:cubicBezTo>
                    <a:pt x="1836676" y="830938"/>
                    <a:pt x="1837327" y="835086"/>
                    <a:pt x="1838786" y="838824"/>
                  </a:cubicBezTo>
                  <a:cubicBezTo>
                    <a:pt x="1839522" y="840706"/>
                    <a:pt x="1840442" y="842490"/>
                    <a:pt x="1844420" y="842844"/>
                  </a:cubicBezTo>
                  <a:cubicBezTo>
                    <a:pt x="1848370" y="843156"/>
                    <a:pt x="1855420" y="842094"/>
                    <a:pt x="1868685" y="838880"/>
                  </a:cubicBezTo>
                  <a:cubicBezTo>
                    <a:pt x="1912572" y="813780"/>
                    <a:pt x="1830334" y="849866"/>
                    <a:pt x="1869535" y="824553"/>
                  </a:cubicBezTo>
                  <a:cubicBezTo>
                    <a:pt x="1878850" y="822883"/>
                    <a:pt x="1888236" y="820929"/>
                    <a:pt x="1901615" y="811260"/>
                  </a:cubicBezTo>
                  <a:cubicBezTo>
                    <a:pt x="1865486" y="817687"/>
                    <a:pt x="1900765" y="805328"/>
                    <a:pt x="1922808" y="794483"/>
                  </a:cubicBezTo>
                  <a:cubicBezTo>
                    <a:pt x="1890218" y="801364"/>
                    <a:pt x="1831764" y="814275"/>
                    <a:pt x="1897184" y="783073"/>
                  </a:cubicBezTo>
                  <a:cubicBezTo>
                    <a:pt x="1892852" y="782068"/>
                    <a:pt x="1891153" y="777781"/>
                    <a:pt x="1885467" y="776599"/>
                  </a:cubicBezTo>
                  <a:close/>
                  <a:moveTo>
                    <a:pt x="3003097" y="771549"/>
                  </a:moveTo>
                  <a:cubicBezTo>
                    <a:pt x="3009538" y="776886"/>
                    <a:pt x="3024545" y="781983"/>
                    <a:pt x="3025139" y="787518"/>
                  </a:cubicBezTo>
                  <a:cubicBezTo>
                    <a:pt x="3011704" y="789769"/>
                    <a:pt x="3003960" y="786329"/>
                    <a:pt x="3013431" y="784163"/>
                  </a:cubicBezTo>
                  <a:cubicBezTo>
                    <a:pt x="2997660" y="785734"/>
                    <a:pt x="2981762" y="787320"/>
                    <a:pt x="2966600" y="788821"/>
                  </a:cubicBezTo>
                  <a:cubicBezTo>
                    <a:pt x="2959026" y="789727"/>
                    <a:pt x="2951635" y="790605"/>
                    <a:pt x="2944529" y="791454"/>
                  </a:cubicBezTo>
                  <a:cubicBezTo>
                    <a:pt x="2940989" y="791949"/>
                    <a:pt x="2937507" y="792431"/>
                    <a:pt x="2934123" y="792898"/>
                  </a:cubicBezTo>
                  <a:cubicBezTo>
                    <a:pt x="2930768" y="793578"/>
                    <a:pt x="2927512" y="794243"/>
                    <a:pt x="2924341" y="794894"/>
                  </a:cubicBezTo>
                  <a:cubicBezTo>
                    <a:pt x="2899042" y="800401"/>
                    <a:pt x="2880297" y="806857"/>
                    <a:pt x="2875243" y="815195"/>
                  </a:cubicBezTo>
                  <a:cubicBezTo>
                    <a:pt x="2853399" y="815648"/>
                    <a:pt x="2848260" y="804832"/>
                    <a:pt x="2798342" y="821340"/>
                  </a:cubicBezTo>
                  <a:cubicBezTo>
                    <a:pt x="2821333" y="801506"/>
                    <a:pt x="2849902" y="812307"/>
                    <a:pt x="2923264" y="792870"/>
                  </a:cubicBezTo>
                  <a:cubicBezTo>
                    <a:pt x="2934194" y="788906"/>
                    <a:pt x="2916356" y="787221"/>
                    <a:pt x="2909051" y="784729"/>
                  </a:cubicBezTo>
                  <a:cubicBezTo>
                    <a:pt x="2916865" y="783314"/>
                    <a:pt x="2924100" y="782563"/>
                    <a:pt x="2931164" y="781969"/>
                  </a:cubicBezTo>
                  <a:cubicBezTo>
                    <a:pt x="2938299" y="781686"/>
                    <a:pt x="2945279" y="781615"/>
                    <a:pt x="2952541" y="781204"/>
                  </a:cubicBezTo>
                  <a:cubicBezTo>
                    <a:pt x="2967067" y="780411"/>
                    <a:pt x="2982696" y="778429"/>
                    <a:pt x="3003097" y="771549"/>
                  </a:cubicBezTo>
                  <a:close/>
                  <a:moveTo>
                    <a:pt x="5443271" y="770618"/>
                  </a:moveTo>
                  <a:cubicBezTo>
                    <a:pt x="5447895" y="767673"/>
                    <a:pt x="5500987" y="815845"/>
                    <a:pt x="5491807" y="796013"/>
                  </a:cubicBezTo>
                  <a:cubicBezTo>
                    <a:pt x="5515151" y="812831"/>
                    <a:pt x="5524863" y="839673"/>
                    <a:pt x="5493519" y="807593"/>
                  </a:cubicBezTo>
                  <a:cubicBezTo>
                    <a:pt x="5500103" y="819386"/>
                    <a:pt x="5514035" y="829508"/>
                    <a:pt x="5528403" y="838088"/>
                  </a:cubicBezTo>
                  <a:cubicBezTo>
                    <a:pt x="5542715" y="846723"/>
                    <a:pt x="5556887" y="854567"/>
                    <a:pt x="5564887" y="860173"/>
                  </a:cubicBezTo>
                  <a:cubicBezTo>
                    <a:pt x="5536657" y="848932"/>
                    <a:pt x="5601807" y="907373"/>
                    <a:pt x="5567195" y="883447"/>
                  </a:cubicBezTo>
                  <a:cubicBezTo>
                    <a:pt x="5566047" y="871980"/>
                    <a:pt x="5540111" y="856959"/>
                    <a:pt x="5522047" y="843977"/>
                  </a:cubicBezTo>
                  <a:cubicBezTo>
                    <a:pt x="5485239" y="802284"/>
                    <a:pt x="5523449" y="847814"/>
                    <a:pt x="5492939" y="824681"/>
                  </a:cubicBezTo>
                  <a:cubicBezTo>
                    <a:pt x="5477947" y="796692"/>
                    <a:pt x="5472383" y="796027"/>
                    <a:pt x="5444579" y="775357"/>
                  </a:cubicBezTo>
                  <a:cubicBezTo>
                    <a:pt x="5442939" y="772503"/>
                    <a:pt x="5442609" y="771039"/>
                    <a:pt x="5443271" y="770618"/>
                  </a:cubicBezTo>
                  <a:close/>
                  <a:moveTo>
                    <a:pt x="1708202" y="767428"/>
                  </a:moveTo>
                  <a:cubicBezTo>
                    <a:pt x="1705794" y="768181"/>
                    <a:pt x="1701355" y="770505"/>
                    <a:pt x="1693193" y="775598"/>
                  </a:cubicBezTo>
                  <a:cubicBezTo>
                    <a:pt x="1723886" y="769213"/>
                    <a:pt x="1678697" y="785607"/>
                    <a:pt x="1665035" y="795205"/>
                  </a:cubicBezTo>
                  <a:cubicBezTo>
                    <a:pt x="1697398" y="783781"/>
                    <a:pt x="1667031" y="802440"/>
                    <a:pt x="1673827" y="803261"/>
                  </a:cubicBezTo>
                  <a:cubicBezTo>
                    <a:pt x="1717770" y="774791"/>
                    <a:pt x="1673911" y="790279"/>
                    <a:pt x="1720672" y="770671"/>
                  </a:cubicBezTo>
                  <a:cubicBezTo>
                    <a:pt x="1704363" y="777042"/>
                    <a:pt x="1715425" y="765168"/>
                    <a:pt x="1708202" y="767428"/>
                  </a:cubicBezTo>
                  <a:close/>
                  <a:moveTo>
                    <a:pt x="4356107" y="767019"/>
                  </a:moveTo>
                  <a:cubicBezTo>
                    <a:pt x="4371583" y="767444"/>
                    <a:pt x="4402275" y="777920"/>
                    <a:pt x="4439437" y="789656"/>
                  </a:cubicBezTo>
                  <a:cubicBezTo>
                    <a:pt x="4458011" y="795560"/>
                    <a:pt x="4478157" y="801959"/>
                    <a:pt x="4498557" y="808429"/>
                  </a:cubicBezTo>
                  <a:cubicBezTo>
                    <a:pt x="4508863" y="811387"/>
                    <a:pt x="4518971" y="815111"/>
                    <a:pt x="4529079" y="818523"/>
                  </a:cubicBezTo>
                  <a:cubicBezTo>
                    <a:pt x="4539187" y="821949"/>
                    <a:pt x="4549239" y="825219"/>
                    <a:pt x="4559107" y="828263"/>
                  </a:cubicBezTo>
                  <a:cubicBezTo>
                    <a:pt x="4560595" y="833345"/>
                    <a:pt x="4555935" y="834945"/>
                    <a:pt x="4557367" y="839999"/>
                  </a:cubicBezTo>
                  <a:cubicBezTo>
                    <a:pt x="4545545" y="835412"/>
                    <a:pt x="4541411" y="828857"/>
                    <a:pt x="4534799" y="822968"/>
                  </a:cubicBezTo>
                  <a:cubicBezTo>
                    <a:pt x="4525711" y="819896"/>
                    <a:pt x="4532775" y="826026"/>
                    <a:pt x="4534035" y="828872"/>
                  </a:cubicBezTo>
                  <a:cubicBezTo>
                    <a:pt x="4524535" y="825474"/>
                    <a:pt x="4521237" y="820646"/>
                    <a:pt x="4515815" y="816399"/>
                  </a:cubicBezTo>
                  <a:cubicBezTo>
                    <a:pt x="4512347" y="816201"/>
                    <a:pt x="4512389" y="817971"/>
                    <a:pt x="4510775" y="818820"/>
                  </a:cubicBezTo>
                  <a:cubicBezTo>
                    <a:pt x="4509175" y="819627"/>
                    <a:pt x="4505919" y="819584"/>
                    <a:pt x="4495727" y="816201"/>
                  </a:cubicBezTo>
                  <a:cubicBezTo>
                    <a:pt x="4493983" y="813214"/>
                    <a:pt x="4501035" y="814729"/>
                    <a:pt x="4496519" y="810354"/>
                  </a:cubicBezTo>
                  <a:cubicBezTo>
                    <a:pt x="4473655" y="802214"/>
                    <a:pt x="4484443" y="811133"/>
                    <a:pt x="4490559" y="817673"/>
                  </a:cubicBezTo>
                  <a:cubicBezTo>
                    <a:pt x="4478455" y="813638"/>
                    <a:pt x="4474207" y="807353"/>
                    <a:pt x="4467327" y="801775"/>
                  </a:cubicBezTo>
                  <a:cubicBezTo>
                    <a:pt x="4424231" y="784744"/>
                    <a:pt x="4461183" y="808287"/>
                    <a:pt x="4428011" y="796324"/>
                  </a:cubicBezTo>
                  <a:cubicBezTo>
                    <a:pt x="4436647" y="793394"/>
                    <a:pt x="4423483" y="788934"/>
                    <a:pt x="4405785" y="783696"/>
                  </a:cubicBezTo>
                  <a:cubicBezTo>
                    <a:pt x="4388103" y="778401"/>
                    <a:pt x="4365933" y="772314"/>
                    <a:pt x="4356107" y="767019"/>
                  </a:cubicBezTo>
                  <a:close/>
                  <a:moveTo>
                    <a:pt x="4512205" y="766467"/>
                  </a:moveTo>
                  <a:cubicBezTo>
                    <a:pt x="4521931" y="769369"/>
                    <a:pt x="4525413" y="774041"/>
                    <a:pt x="4531075" y="778515"/>
                  </a:cubicBezTo>
                  <a:cubicBezTo>
                    <a:pt x="4547967" y="783102"/>
                    <a:pt x="4521421" y="763197"/>
                    <a:pt x="4556459" y="778033"/>
                  </a:cubicBezTo>
                  <a:cubicBezTo>
                    <a:pt x="4583061" y="793153"/>
                    <a:pt x="4558683" y="784390"/>
                    <a:pt x="4578545" y="801110"/>
                  </a:cubicBezTo>
                  <a:cubicBezTo>
                    <a:pt x="4546295" y="787136"/>
                    <a:pt x="4544923" y="786641"/>
                    <a:pt x="4520529" y="781049"/>
                  </a:cubicBezTo>
                  <a:cubicBezTo>
                    <a:pt x="4506911" y="770672"/>
                    <a:pt x="4515277" y="771479"/>
                    <a:pt x="4512205" y="766467"/>
                  </a:cubicBezTo>
                  <a:close/>
                  <a:moveTo>
                    <a:pt x="1533416" y="766071"/>
                  </a:moveTo>
                  <a:cubicBezTo>
                    <a:pt x="1536537" y="768200"/>
                    <a:pt x="1488409" y="786693"/>
                    <a:pt x="1514658" y="769624"/>
                  </a:cubicBezTo>
                  <a:cubicBezTo>
                    <a:pt x="1499127" y="771761"/>
                    <a:pt x="1468690" y="808372"/>
                    <a:pt x="1456217" y="803558"/>
                  </a:cubicBezTo>
                  <a:cubicBezTo>
                    <a:pt x="1477778" y="791709"/>
                    <a:pt x="1488835" y="780680"/>
                    <a:pt x="1486641" y="776419"/>
                  </a:cubicBezTo>
                  <a:cubicBezTo>
                    <a:pt x="1489062" y="769185"/>
                    <a:pt x="1516597" y="767868"/>
                    <a:pt x="1528574" y="766311"/>
                  </a:cubicBezTo>
                  <a:cubicBezTo>
                    <a:pt x="1531478" y="765796"/>
                    <a:pt x="1532970" y="765766"/>
                    <a:pt x="1533416" y="766071"/>
                  </a:cubicBezTo>
                  <a:close/>
                  <a:moveTo>
                    <a:pt x="4906383" y="765745"/>
                  </a:moveTo>
                  <a:cubicBezTo>
                    <a:pt x="4930081" y="774423"/>
                    <a:pt x="4919165" y="786811"/>
                    <a:pt x="4942723" y="795461"/>
                  </a:cubicBezTo>
                  <a:cubicBezTo>
                    <a:pt x="4944775" y="799906"/>
                    <a:pt x="4926047" y="789869"/>
                    <a:pt x="4931467" y="796650"/>
                  </a:cubicBezTo>
                  <a:cubicBezTo>
                    <a:pt x="4962505" y="815253"/>
                    <a:pt x="4962905" y="818732"/>
                    <a:pt x="4971845" y="828501"/>
                  </a:cubicBezTo>
                  <a:lnTo>
                    <a:pt x="4982447" y="838641"/>
                  </a:lnTo>
                  <a:lnTo>
                    <a:pt x="4971491" y="831335"/>
                  </a:lnTo>
                  <a:cubicBezTo>
                    <a:pt x="4969083" y="835667"/>
                    <a:pt x="4953115" y="832213"/>
                    <a:pt x="4927135" y="813893"/>
                  </a:cubicBezTo>
                  <a:cubicBezTo>
                    <a:pt x="4924219" y="808910"/>
                    <a:pt x="4934441" y="815479"/>
                    <a:pt x="4936719" y="818353"/>
                  </a:cubicBezTo>
                  <a:cubicBezTo>
                    <a:pt x="4954275" y="821411"/>
                    <a:pt x="4911917" y="784347"/>
                    <a:pt x="4899431" y="772158"/>
                  </a:cubicBezTo>
                  <a:cubicBezTo>
                    <a:pt x="4922181" y="784192"/>
                    <a:pt x="4912059" y="773446"/>
                    <a:pt x="4906383" y="765745"/>
                  </a:cubicBezTo>
                  <a:close/>
                  <a:moveTo>
                    <a:pt x="4913945" y="763416"/>
                  </a:moveTo>
                  <a:cubicBezTo>
                    <a:pt x="4922047" y="767240"/>
                    <a:pt x="4944889" y="784658"/>
                    <a:pt x="4949901" y="789160"/>
                  </a:cubicBezTo>
                  <a:cubicBezTo>
                    <a:pt x="4961383" y="793775"/>
                    <a:pt x="4950127" y="779647"/>
                    <a:pt x="4937301" y="773630"/>
                  </a:cubicBezTo>
                  <a:cubicBezTo>
                    <a:pt x="4931411" y="764116"/>
                    <a:pt x="4975767" y="794922"/>
                    <a:pt x="4979135" y="802794"/>
                  </a:cubicBezTo>
                  <a:cubicBezTo>
                    <a:pt x="4974435" y="803997"/>
                    <a:pt x="4944281" y="787518"/>
                    <a:pt x="4962345" y="804577"/>
                  </a:cubicBezTo>
                  <a:cubicBezTo>
                    <a:pt x="4939793" y="792020"/>
                    <a:pt x="4936295" y="777452"/>
                    <a:pt x="4911959" y="765107"/>
                  </a:cubicBezTo>
                  <a:cubicBezTo>
                    <a:pt x="4910179" y="762379"/>
                    <a:pt x="4911243" y="762142"/>
                    <a:pt x="4913945" y="763416"/>
                  </a:cubicBezTo>
                  <a:close/>
                  <a:moveTo>
                    <a:pt x="1858846" y="759006"/>
                  </a:moveTo>
                  <a:cubicBezTo>
                    <a:pt x="1861352" y="768321"/>
                    <a:pt x="1829994" y="780992"/>
                    <a:pt x="1819971" y="797499"/>
                  </a:cubicBezTo>
                  <a:cubicBezTo>
                    <a:pt x="1813642" y="797754"/>
                    <a:pt x="1806097" y="800784"/>
                    <a:pt x="1797404" y="806008"/>
                  </a:cubicBezTo>
                  <a:cubicBezTo>
                    <a:pt x="1803124" y="800317"/>
                    <a:pt x="1811165" y="793380"/>
                    <a:pt x="1821429" y="785437"/>
                  </a:cubicBezTo>
                  <a:cubicBezTo>
                    <a:pt x="1831877" y="777821"/>
                    <a:pt x="1844448" y="769058"/>
                    <a:pt x="1858846" y="759006"/>
                  </a:cubicBezTo>
                  <a:close/>
                  <a:moveTo>
                    <a:pt x="1373274" y="758659"/>
                  </a:moveTo>
                  <a:cubicBezTo>
                    <a:pt x="1374865" y="758869"/>
                    <a:pt x="1375361" y="759738"/>
                    <a:pt x="1374473" y="761370"/>
                  </a:cubicBezTo>
                  <a:cubicBezTo>
                    <a:pt x="1342889" y="778713"/>
                    <a:pt x="1317208" y="780950"/>
                    <a:pt x="1278856" y="815323"/>
                  </a:cubicBezTo>
                  <a:cubicBezTo>
                    <a:pt x="1297388" y="787971"/>
                    <a:pt x="1362137" y="757184"/>
                    <a:pt x="1373274" y="758659"/>
                  </a:cubicBezTo>
                  <a:close/>
                  <a:moveTo>
                    <a:pt x="3054500" y="757095"/>
                  </a:moveTo>
                  <a:cubicBezTo>
                    <a:pt x="3062315" y="759459"/>
                    <a:pt x="3070045" y="761342"/>
                    <a:pt x="3077860" y="764103"/>
                  </a:cubicBezTo>
                  <a:cubicBezTo>
                    <a:pt x="3046417" y="772781"/>
                    <a:pt x="3034751" y="762163"/>
                    <a:pt x="3006678" y="767741"/>
                  </a:cubicBezTo>
                  <a:cubicBezTo>
                    <a:pt x="2995423" y="763282"/>
                    <a:pt x="3045397" y="757421"/>
                    <a:pt x="3054500" y="757095"/>
                  </a:cubicBezTo>
                  <a:close/>
                  <a:moveTo>
                    <a:pt x="3312430" y="755524"/>
                  </a:moveTo>
                  <a:cubicBezTo>
                    <a:pt x="3338168" y="765547"/>
                    <a:pt x="3251484" y="756826"/>
                    <a:pt x="3281101" y="768039"/>
                  </a:cubicBezTo>
                  <a:cubicBezTo>
                    <a:pt x="3260204" y="770544"/>
                    <a:pt x="3241220" y="770318"/>
                    <a:pt x="3224245" y="770743"/>
                  </a:cubicBezTo>
                  <a:cubicBezTo>
                    <a:pt x="3207271" y="771238"/>
                    <a:pt x="3192434" y="773588"/>
                    <a:pt x="3179834" y="779138"/>
                  </a:cubicBezTo>
                  <a:cubicBezTo>
                    <a:pt x="3135593" y="767925"/>
                    <a:pt x="3244150" y="771635"/>
                    <a:pt x="3214350" y="761441"/>
                  </a:cubicBezTo>
                  <a:cubicBezTo>
                    <a:pt x="3254018" y="768109"/>
                    <a:pt x="3266660" y="754023"/>
                    <a:pt x="3312430" y="755524"/>
                  </a:cubicBezTo>
                  <a:close/>
                  <a:moveTo>
                    <a:pt x="1395370" y="755240"/>
                  </a:moveTo>
                  <a:cubicBezTo>
                    <a:pt x="1372138" y="777453"/>
                    <a:pt x="1356154" y="781558"/>
                    <a:pt x="1332951" y="803884"/>
                  </a:cubicBezTo>
                  <a:cubicBezTo>
                    <a:pt x="1334862" y="795262"/>
                    <a:pt x="1367452" y="763876"/>
                    <a:pt x="1395370" y="755240"/>
                  </a:cubicBezTo>
                  <a:close/>
                  <a:moveTo>
                    <a:pt x="4566961" y="753892"/>
                  </a:moveTo>
                  <a:cubicBezTo>
                    <a:pt x="4569131" y="751561"/>
                    <a:pt x="4617831" y="772951"/>
                    <a:pt x="4619447" y="769128"/>
                  </a:cubicBezTo>
                  <a:cubicBezTo>
                    <a:pt x="4672959" y="803119"/>
                    <a:pt x="4592957" y="761795"/>
                    <a:pt x="4583771" y="765943"/>
                  </a:cubicBezTo>
                  <a:cubicBezTo>
                    <a:pt x="4570685" y="758082"/>
                    <a:pt x="4566239" y="754669"/>
                    <a:pt x="4566961" y="753892"/>
                  </a:cubicBezTo>
                  <a:close/>
                  <a:moveTo>
                    <a:pt x="2876532" y="748417"/>
                  </a:moveTo>
                  <a:cubicBezTo>
                    <a:pt x="2874408" y="751687"/>
                    <a:pt x="2879802" y="754335"/>
                    <a:pt x="2890930" y="756515"/>
                  </a:cubicBezTo>
                  <a:cubicBezTo>
                    <a:pt x="2867627" y="763792"/>
                    <a:pt x="2847637" y="767331"/>
                    <a:pt x="2834570" y="762985"/>
                  </a:cubicBezTo>
                  <a:cubicBezTo>
                    <a:pt x="2844055" y="760465"/>
                    <a:pt x="2849407" y="762602"/>
                    <a:pt x="2856273" y="763041"/>
                  </a:cubicBezTo>
                  <a:cubicBezTo>
                    <a:pt x="2872172" y="757435"/>
                    <a:pt x="2840360" y="755736"/>
                    <a:pt x="2876532" y="748417"/>
                  </a:cubicBezTo>
                  <a:close/>
                  <a:moveTo>
                    <a:pt x="1789774" y="744112"/>
                  </a:moveTo>
                  <a:cubicBezTo>
                    <a:pt x="1748420" y="758015"/>
                    <a:pt x="1763937" y="734613"/>
                    <a:pt x="1721508" y="755919"/>
                  </a:cubicBezTo>
                  <a:cubicBezTo>
                    <a:pt x="1750218" y="749945"/>
                    <a:pt x="1769883" y="757831"/>
                    <a:pt x="1708752" y="782478"/>
                  </a:cubicBezTo>
                  <a:cubicBezTo>
                    <a:pt x="1730781" y="780114"/>
                    <a:pt x="1761162" y="760195"/>
                    <a:pt x="1789774" y="744112"/>
                  </a:cubicBezTo>
                  <a:close/>
                  <a:moveTo>
                    <a:pt x="2020312" y="742010"/>
                  </a:moveTo>
                  <a:cubicBezTo>
                    <a:pt x="2016836" y="740938"/>
                    <a:pt x="2010406" y="741719"/>
                    <a:pt x="1997926" y="748501"/>
                  </a:cubicBezTo>
                  <a:cubicBezTo>
                    <a:pt x="1998860" y="750625"/>
                    <a:pt x="1990890" y="755438"/>
                    <a:pt x="1981985" y="760209"/>
                  </a:cubicBezTo>
                  <a:cubicBezTo>
                    <a:pt x="1973222" y="765221"/>
                    <a:pt x="1963382" y="770006"/>
                    <a:pt x="1960084" y="771167"/>
                  </a:cubicBezTo>
                  <a:cubicBezTo>
                    <a:pt x="1939740" y="774196"/>
                    <a:pt x="1922313" y="771223"/>
                    <a:pt x="1894437" y="788198"/>
                  </a:cubicBezTo>
                  <a:cubicBezTo>
                    <a:pt x="1907632" y="786371"/>
                    <a:pt x="1901502" y="791029"/>
                    <a:pt x="1882574" y="799113"/>
                  </a:cubicBezTo>
                  <a:cubicBezTo>
                    <a:pt x="1904305" y="793804"/>
                    <a:pt x="1926362" y="787716"/>
                    <a:pt x="1949650" y="779236"/>
                  </a:cubicBezTo>
                  <a:cubicBezTo>
                    <a:pt x="1961287" y="775003"/>
                    <a:pt x="1973236" y="770176"/>
                    <a:pt x="1985609" y="764555"/>
                  </a:cubicBezTo>
                  <a:cubicBezTo>
                    <a:pt x="1998223" y="759374"/>
                    <a:pt x="2011318" y="753513"/>
                    <a:pt x="2024966" y="746646"/>
                  </a:cubicBezTo>
                  <a:cubicBezTo>
                    <a:pt x="2024308" y="746009"/>
                    <a:pt x="2023787" y="743082"/>
                    <a:pt x="2020312" y="742010"/>
                  </a:cubicBezTo>
                  <a:close/>
                  <a:moveTo>
                    <a:pt x="3682411" y="741624"/>
                  </a:moveTo>
                  <a:cubicBezTo>
                    <a:pt x="3706573" y="741470"/>
                    <a:pt x="3753999" y="753240"/>
                    <a:pt x="3764935" y="744353"/>
                  </a:cubicBezTo>
                  <a:cubicBezTo>
                    <a:pt x="3760801" y="755849"/>
                    <a:pt x="3723399" y="748317"/>
                    <a:pt x="3668213" y="746958"/>
                  </a:cubicBezTo>
                  <a:cubicBezTo>
                    <a:pt x="3668885" y="743050"/>
                    <a:pt x="3674355" y="741675"/>
                    <a:pt x="3682411" y="741624"/>
                  </a:cubicBezTo>
                  <a:close/>
                  <a:moveTo>
                    <a:pt x="2752473" y="741465"/>
                  </a:moveTo>
                  <a:cubicBezTo>
                    <a:pt x="2740185" y="744990"/>
                    <a:pt x="2726282" y="750568"/>
                    <a:pt x="2717561" y="749832"/>
                  </a:cubicBezTo>
                  <a:cubicBezTo>
                    <a:pt x="2722899" y="748119"/>
                    <a:pt x="2723451" y="745443"/>
                    <a:pt x="2711432" y="748827"/>
                  </a:cubicBezTo>
                  <a:cubicBezTo>
                    <a:pt x="2704381" y="754744"/>
                    <a:pt x="2699851" y="760322"/>
                    <a:pt x="2697855" y="765546"/>
                  </a:cubicBezTo>
                  <a:cubicBezTo>
                    <a:pt x="2685368" y="765291"/>
                    <a:pt x="2675897" y="767627"/>
                    <a:pt x="2679238" y="762474"/>
                  </a:cubicBezTo>
                  <a:cubicBezTo>
                    <a:pt x="2641453" y="772554"/>
                    <a:pt x="2643081" y="777325"/>
                    <a:pt x="2650216" y="781289"/>
                  </a:cubicBezTo>
                  <a:cubicBezTo>
                    <a:pt x="2679989" y="773134"/>
                    <a:pt x="2714093" y="759883"/>
                    <a:pt x="2731917" y="766566"/>
                  </a:cubicBezTo>
                  <a:cubicBezTo>
                    <a:pt x="2741530" y="763409"/>
                    <a:pt x="2750972" y="760294"/>
                    <a:pt x="2760543" y="757151"/>
                  </a:cubicBezTo>
                  <a:cubicBezTo>
                    <a:pt x="2740638" y="750285"/>
                    <a:pt x="2746584" y="764215"/>
                    <a:pt x="2729284" y="761313"/>
                  </a:cubicBezTo>
                  <a:cubicBezTo>
                    <a:pt x="2727953" y="751630"/>
                    <a:pt x="2785162" y="750540"/>
                    <a:pt x="2776965" y="745670"/>
                  </a:cubicBezTo>
                  <a:cubicBezTo>
                    <a:pt x="2750887" y="753470"/>
                    <a:pt x="2779541" y="739568"/>
                    <a:pt x="2752473" y="741465"/>
                  </a:cubicBezTo>
                  <a:close/>
                  <a:moveTo>
                    <a:pt x="3535447" y="739554"/>
                  </a:moveTo>
                  <a:cubicBezTo>
                    <a:pt x="3532955" y="745288"/>
                    <a:pt x="3594639" y="740984"/>
                    <a:pt x="3638171" y="740701"/>
                  </a:cubicBezTo>
                  <a:cubicBezTo>
                    <a:pt x="3636105" y="743221"/>
                    <a:pt x="3633499" y="746123"/>
                    <a:pt x="3636571" y="748317"/>
                  </a:cubicBezTo>
                  <a:cubicBezTo>
                    <a:pt x="3638115" y="749422"/>
                    <a:pt x="3641075" y="750342"/>
                    <a:pt x="3646241" y="750965"/>
                  </a:cubicBezTo>
                  <a:cubicBezTo>
                    <a:pt x="3651407" y="751673"/>
                    <a:pt x="3658755" y="752465"/>
                    <a:pt x="3669105" y="752805"/>
                  </a:cubicBezTo>
                  <a:cubicBezTo>
                    <a:pt x="3672531" y="756486"/>
                    <a:pt x="3661021" y="756500"/>
                    <a:pt x="3648251" y="754674"/>
                  </a:cubicBezTo>
                  <a:cubicBezTo>
                    <a:pt x="3635453" y="753428"/>
                    <a:pt x="3621339" y="750469"/>
                    <a:pt x="3619655" y="746788"/>
                  </a:cubicBezTo>
                  <a:cubicBezTo>
                    <a:pt x="3572213" y="744113"/>
                    <a:pt x="3585691" y="752111"/>
                    <a:pt x="3562487" y="753612"/>
                  </a:cubicBezTo>
                  <a:cubicBezTo>
                    <a:pt x="3557419" y="741890"/>
                    <a:pt x="3553639" y="753173"/>
                    <a:pt x="3533311" y="754150"/>
                  </a:cubicBezTo>
                  <a:cubicBezTo>
                    <a:pt x="3534231" y="751800"/>
                    <a:pt x="3534725" y="749393"/>
                    <a:pt x="3526811" y="745528"/>
                  </a:cubicBezTo>
                  <a:cubicBezTo>
                    <a:pt x="3499701" y="745174"/>
                    <a:pt x="3540289" y="756571"/>
                    <a:pt x="3504371" y="754674"/>
                  </a:cubicBezTo>
                  <a:cubicBezTo>
                    <a:pt x="3496743" y="750257"/>
                    <a:pt x="3499361" y="747029"/>
                    <a:pt x="3506495" y="744792"/>
                  </a:cubicBezTo>
                  <a:cubicBezTo>
                    <a:pt x="3513617" y="742612"/>
                    <a:pt x="3525211" y="741196"/>
                    <a:pt x="3535447" y="739554"/>
                  </a:cubicBezTo>
                  <a:close/>
                  <a:moveTo>
                    <a:pt x="2135877" y="738873"/>
                  </a:moveTo>
                  <a:cubicBezTo>
                    <a:pt x="2132283" y="738471"/>
                    <a:pt x="2127007" y="738846"/>
                    <a:pt x="2118488" y="740899"/>
                  </a:cubicBezTo>
                  <a:cubicBezTo>
                    <a:pt x="2108408" y="748331"/>
                    <a:pt x="2069561" y="755353"/>
                    <a:pt x="2083534" y="757179"/>
                  </a:cubicBezTo>
                  <a:cubicBezTo>
                    <a:pt x="2094081" y="748869"/>
                    <a:pt x="2129984" y="746887"/>
                    <a:pt x="2110008" y="755665"/>
                  </a:cubicBezTo>
                  <a:cubicBezTo>
                    <a:pt x="2094775" y="762333"/>
                    <a:pt x="2047957" y="768590"/>
                    <a:pt x="2052247" y="778075"/>
                  </a:cubicBezTo>
                  <a:cubicBezTo>
                    <a:pt x="2073978" y="766820"/>
                    <a:pt x="2056466" y="784644"/>
                    <a:pt x="2088277" y="771209"/>
                  </a:cubicBezTo>
                  <a:cubicBezTo>
                    <a:pt x="2073228" y="781105"/>
                    <a:pt x="2078961" y="783639"/>
                    <a:pt x="2054540" y="796876"/>
                  </a:cubicBezTo>
                  <a:cubicBezTo>
                    <a:pt x="2023763" y="801279"/>
                    <a:pt x="2051199" y="784998"/>
                    <a:pt x="2036292" y="783767"/>
                  </a:cubicBezTo>
                  <a:cubicBezTo>
                    <a:pt x="1990451" y="809292"/>
                    <a:pt x="2024640" y="806177"/>
                    <a:pt x="2049076" y="806659"/>
                  </a:cubicBezTo>
                  <a:cubicBezTo>
                    <a:pt x="2070708" y="792317"/>
                    <a:pt x="2104090" y="763748"/>
                    <a:pt x="2129842" y="754589"/>
                  </a:cubicBezTo>
                  <a:cubicBezTo>
                    <a:pt x="2114850" y="775216"/>
                    <a:pt x="2157406" y="743192"/>
                    <a:pt x="2150455" y="763069"/>
                  </a:cubicBezTo>
                  <a:cubicBezTo>
                    <a:pt x="2184743" y="744112"/>
                    <a:pt x="2133933" y="751785"/>
                    <a:pt x="2164938" y="739172"/>
                  </a:cubicBezTo>
                  <a:cubicBezTo>
                    <a:pt x="2142301" y="748281"/>
                    <a:pt x="2146659" y="740080"/>
                    <a:pt x="2135877" y="738873"/>
                  </a:cubicBezTo>
                  <a:close/>
                  <a:moveTo>
                    <a:pt x="1907759" y="738662"/>
                  </a:moveTo>
                  <a:cubicBezTo>
                    <a:pt x="1867015" y="764697"/>
                    <a:pt x="1885759" y="742711"/>
                    <a:pt x="1880563" y="741932"/>
                  </a:cubicBezTo>
                  <a:cubicBezTo>
                    <a:pt x="1857572" y="757406"/>
                    <a:pt x="1841716" y="759147"/>
                    <a:pt x="1824572" y="763352"/>
                  </a:cubicBezTo>
                  <a:cubicBezTo>
                    <a:pt x="1839890" y="752904"/>
                    <a:pt x="1879317" y="732447"/>
                    <a:pt x="1848993" y="741111"/>
                  </a:cubicBezTo>
                  <a:cubicBezTo>
                    <a:pt x="1844165" y="747821"/>
                    <a:pt x="1829088" y="756514"/>
                    <a:pt x="1815270" y="764329"/>
                  </a:cubicBezTo>
                  <a:cubicBezTo>
                    <a:pt x="1801467" y="772172"/>
                    <a:pt x="1789448" y="779987"/>
                    <a:pt x="1789688" y="783059"/>
                  </a:cubicBezTo>
                  <a:cubicBezTo>
                    <a:pt x="1823524" y="765334"/>
                    <a:pt x="1785272" y="798589"/>
                    <a:pt x="1802487" y="795460"/>
                  </a:cubicBezTo>
                  <a:cubicBezTo>
                    <a:pt x="1793228" y="797287"/>
                    <a:pt x="1781265" y="805200"/>
                    <a:pt x="1772870" y="805271"/>
                  </a:cubicBezTo>
                  <a:cubicBezTo>
                    <a:pt x="1800929" y="787815"/>
                    <a:pt x="1765352" y="789953"/>
                    <a:pt x="1750827" y="799339"/>
                  </a:cubicBezTo>
                  <a:cubicBezTo>
                    <a:pt x="1773776" y="795927"/>
                    <a:pt x="1705807" y="823067"/>
                    <a:pt x="1729875" y="817432"/>
                  </a:cubicBezTo>
                  <a:cubicBezTo>
                    <a:pt x="1748789" y="803714"/>
                    <a:pt x="1758189" y="810339"/>
                    <a:pt x="1772912" y="805285"/>
                  </a:cubicBezTo>
                  <a:cubicBezTo>
                    <a:pt x="1756164" y="818551"/>
                    <a:pt x="1732041" y="837167"/>
                    <a:pt x="1706430" y="854694"/>
                  </a:cubicBezTo>
                  <a:cubicBezTo>
                    <a:pt x="1700031" y="859068"/>
                    <a:pt x="1693533" y="863386"/>
                    <a:pt x="1687021" y="867534"/>
                  </a:cubicBezTo>
                  <a:cubicBezTo>
                    <a:pt x="1680650" y="871881"/>
                    <a:pt x="1674336" y="876156"/>
                    <a:pt x="1668065" y="880106"/>
                  </a:cubicBezTo>
                  <a:cubicBezTo>
                    <a:pt x="1655521" y="888034"/>
                    <a:pt x="1643290" y="894858"/>
                    <a:pt x="1632035" y="899756"/>
                  </a:cubicBezTo>
                  <a:cubicBezTo>
                    <a:pt x="1607868" y="919590"/>
                    <a:pt x="1581819" y="940543"/>
                    <a:pt x="1590016" y="943133"/>
                  </a:cubicBezTo>
                  <a:cubicBezTo>
                    <a:pt x="1610856" y="927674"/>
                    <a:pt x="1622889" y="916065"/>
                    <a:pt x="1639241" y="904003"/>
                  </a:cubicBezTo>
                  <a:cubicBezTo>
                    <a:pt x="1647423" y="897986"/>
                    <a:pt x="1656682" y="891856"/>
                    <a:pt x="1668645" y="885103"/>
                  </a:cubicBezTo>
                  <a:cubicBezTo>
                    <a:pt x="1674619" y="881734"/>
                    <a:pt x="1681287" y="878209"/>
                    <a:pt x="1688819" y="874471"/>
                  </a:cubicBezTo>
                  <a:cubicBezTo>
                    <a:pt x="1696478" y="870904"/>
                    <a:pt x="1705156" y="867336"/>
                    <a:pt x="1714854" y="863443"/>
                  </a:cubicBezTo>
                  <a:cubicBezTo>
                    <a:pt x="1748038" y="842915"/>
                    <a:pt x="1713891" y="854354"/>
                    <a:pt x="1747217" y="833798"/>
                  </a:cubicBezTo>
                  <a:cubicBezTo>
                    <a:pt x="1778731" y="816597"/>
                    <a:pt x="1750941" y="841853"/>
                    <a:pt x="1783346" y="822868"/>
                  </a:cubicBezTo>
                  <a:cubicBezTo>
                    <a:pt x="1771256" y="825162"/>
                    <a:pt x="1773153" y="820844"/>
                    <a:pt x="1781520" y="813482"/>
                  </a:cubicBezTo>
                  <a:cubicBezTo>
                    <a:pt x="1793242" y="815054"/>
                    <a:pt x="1813331" y="798575"/>
                    <a:pt x="1826709" y="796451"/>
                  </a:cubicBezTo>
                  <a:cubicBezTo>
                    <a:pt x="1841036" y="775584"/>
                    <a:pt x="1908481" y="752904"/>
                    <a:pt x="1907759" y="738662"/>
                  </a:cubicBezTo>
                  <a:close/>
                  <a:moveTo>
                    <a:pt x="3145304" y="737799"/>
                  </a:moveTo>
                  <a:cubicBezTo>
                    <a:pt x="3167390" y="734401"/>
                    <a:pt x="3174057" y="745415"/>
                    <a:pt x="3189616" y="747964"/>
                  </a:cubicBezTo>
                  <a:cubicBezTo>
                    <a:pt x="3147697" y="757236"/>
                    <a:pt x="3126532" y="752366"/>
                    <a:pt x="3122030" y="744722"/>
                  </a:cubicBezTo>
                  <a:cubicBezTo>
                    <a:pt x="3131600" y="743178"/>
                    <a:pt x="3136739" y="745840"/>
                    <a:pt x="3143407" y="746987"/>
                  </a:cubicBezTo>
                  <a:cubicBezTo>
                    <a:pt x="3152709" y="744113"/>
                    <a:pt x="3155795" y="741097"/>
                    <a:pt x="3145304" y="737799"/>
                  </a:cubicBezTo>
                  <a:close/>
                  <a:moveTo>
                    <a:pt x="4515887" y="737176"/>
                  </a:moveTo>
                  <a:cubicBezTo>
                    <a:pt x="4518079" y="733183"/>
                    <a:pt x="4525087" y="739611"/>
                    <a:pt x="4533907" y="747921"/>
                  </a:cubicBezTo>
                  <a:cubicBezTo>
                    <a:pt x="4542571" y="756656"/>
                    <a:pt x="4552991" y="767260"/>
                    <a:pt x="4562605" y="770926"/>
                  </a:cubicBezTo>
                  <a:cubicBezTo>
                    <a:pt x="4570065" y="769567"/>
                    <a:pt x="4568607" y="763607"/>
                    <a:pt x="4591839" y="781091"/>
                  </a:cubicBezTo>
                  <a:cubicBezTo>
                    <a:pt x="4594855" y="774041"/>
                    <a:pt x="4654851" y="798179"/>
                    <a:pt x="4675027" y="807423"/>
                  </a:cubicBezTo>
                  <a:cubicBezTo>
                    <a:pt x="4686011" y="818296"/>
                    <a:pt x="4678523" y="814530"/>
                    <a:pt x="4670071" y="810326"/>
                  </a:cubicBezTo>
                  <a:cubicBezTo>
                    <a:pt x="4661577" y="806178"/>
                    <a:pt x="4651823" y="802171"/>
                    <a:pt x="4659043" y="810722"/>
                  </a:cubicBezTo>
                  <a:cubicBezTo>
                    <a:pt x="4638443" y="801265"/>
                    <a:pt x="4649643" y="801817"/>
                    <a:pt x="4645963" y="796890"/>
                  </a:cubicBezTo>
                  <a:cubicBezTo>
                    <a:pt x="4628775" y="789996"/>
                    <a:pt x="4633219" y="795347"/>
                    <a:pt x="4620959" y="791242"/>
                  </a:cubicBezTo>
                  <a:cubicBezTo>
                    <a:pt x="4631989" y="799000"/>
                    <a:pt x="4643315" y="806716"/>
                    <a:pt x="4654867" y="814360"/>
                  </a:cubicBezTo>
                  <a:cubicBezTo>
                    <a:pt x="4666475" y="821864"/>
                    <a:pt x="4677815" y="830514"/>
                    <a:pt x="4689637" y="838413"/>
                  </a:cubicBezTo>
                  <a:cubicBezTo>
                    <a:pt x="4696603" y="834605"/>
                    <a:pt x="4751603" y="856733"/>
                    <a:pt x="4784815" y="876892"/>
                  </a:cubicBezTo>
                  <a:cubicBezTo>
                    <a:pt x="4792375" y="872801"/>
                    <a:pt x="4783243" y="859649"/>
                    <a:pt x="4761299" y="842236"/>
                  </a:cubicBezTo>
                  <a:cubicBezTo>
                    <a:pt x="4781247" y="851792"/>
                    <a:pt x="4792247" y="862580"/>
                    <a:pt x="4801675" y="874188"/>
                  </a:cubicBezTo>
                  <a:cubicBezTo>
                    <a:pt x="4811047" y="885953"/>
                    <a:pt x="4819217" y="897831"/>
                    <a:pt x="4834111" y="908760"/>
                  </a:cubicBezTo>
                  <a:cubicBezTo>
                    <a:pt x="4814955" y="897180"/>
                    <a:pt x="4800615" y="890823"/>
                    <a:pt x="4786019" y="884382"/>
                  </a:cubicBezTo>
                  <a:cubicBezTo>
                    <a:pt x="4771281" y="878209"/>
                    <a:pt x="4756627" y="871315"/>
                    <a:pt x="4737119" y="857568"/>
                  </a:cubicBezTo>
                  <a:cubicBezTo>
                    <a:pt x="4724351" y="857426"/>
                    <a:pt x="4703581" y="849697"/>
                    <a:pt x="4679119" y="839334"/>
                  </a:cubicBezTo>
                  <a:cubicBezTo>
                    <a:pt x="4673031" y="836700"/>
                    <a:pt x="4666673" y="833954"/>
                    <a:pt x="4660147" y="831137"/>
                  </a:cubicBezTo>
                  <a:cubicBezTo>
                    <a:pt x="4653621" y="828348"/>
                    <a:pt x="4646741" y="825884"/>
                    <a:pt x="4639859" y="823194"/>
                  </a:cubicBezTo>
                  <a:cubicBezTo>
                    <a:pt x="4626071" y="817914"/>
                    <a:pt x="4611871" y="812605"/>
                    <a:pt x="4597883" y="807848"/>
                  </a:cubicBezTo>
                  <a:cubicBezTo>
                    <a:pt x="4575629" y="788849"/>
                    <a:pt x="4580939" y="785522"/>
                    <a:pt x="4586515" y="782323"/>
                  </a:cubicBezTo>
                  <a:cubicBezTo>
                    <a:pt x="4551407" y="774820"/>
                    <a:pt x="4567615" y="771068"/>
                    <a:pt x="4537787" y="765391"/>
                  </a:cubicBezTo>
                  <a:cubicBezTo>
                    <a:pt x="4527863" y="764315"/>
                    <a:pt x="4530609" y="762729"/>
                    <a:pt x="4531783" y="758581"/>
                  </a:cubicBezTo>
                  <a:cubicBezTo>
                    <a:pt x="4532959" y="754377"/>
                    <a:pt x="4532563" y="747709"/>
                    <a:pt x="4515887" y="737176"/>
                  </a:cubicBezTo>
                  <a:close/>
                  <a:moveTo>
                    <a:pt x="4253595" y="733481"/>
                  </a:moveTo>
                  <a:cubicBezTo>
                    <a:pt x="4271943" y="735534"/>
                    <a:pt x="4312291" y="762475"/>
                    <a:pt x="4292895" y="742867"/>
                  </a:cubicBezTo>
                  <a:cubicBezTo>
                    <a:pt x="4312461" y="747610"/>
                    <a:pt x="4318209" y="757123"/>
                    <a:pt x="4341667" y="760564"/>
                  </a:cubicBezTo>
                  <a:cubicBezTo>
                    <a:pt x="4341867" y="767373"/>
                    <a:pt x="4281811" y="747313"/>
                    <a:pt x="4258013" y="743490"/>
                  </a:cubicBezTo>
                  <a:cubicBezTo>
                    <a:pt x="4259485" y="741451"/>
                    <a:pt x="4260603" y="739271"/>
                    <a:pt x="4253595" y="733481"/>
                  </a:cubicBezTo>
                  <a:close/>
                  <a:moveTo>
                    <a:pt x="4661785" y="728414"/>
                  </a:moveTo>
                  <a:cubicBezTo>
                    <a:pt x="4666245" y="728380"/>
                    <a:pt x="4672765" y="729488"/>
                    <a:pt x="4682883" y="732773"/>
                  </a:cubicBezTo>
                  <a:cubicBezTo>
                    <a:pt x="4691067" y="742074"/>
                    <a:pt x="4705081" y="750979"/>
                    <a:pt x="4725679" y="758836"/>
                  </a:cubicBezTo>
                  <a:cubicBezTo>
                    <a:pt x="4740147" y="772243"/>
                    <a:pt x="4717199" y="762234"/>
                    <a:pt x="4737459" y="779279"/>
                  </a:cubicBezTo>
                  <a:cubicBezTo>
                    <a:pt x="4716591" y="768123"/>
                    <a:pt x="4692807" y="750781"/>
                    <a:pt x="4698455" y="763550"/>
                  </a:cubicBezTo>
                  <a:cubicBezTo>
                    <a:pt x="4705323" y="769907"/>
                    <a:pt x="4710703" y="770233"/>
                    <a:pt x="4708281" y="767514"/>
                  </a:cubicBezTo>
                  <a:cubicBezTo>
                    <a:pt x="4730535" y="778854"/>
                    <a:pt x="4695667" y="772427"/>
                    <a:pt x="4728555" y="797669"/>
                  </a:cubicBezTo>
                  <a:cubicBezTo>
                    <a:pt x="4750327" y="807013"/>
                    <a:pt x="4717837" y="782195"/>
                    <a:pt x="4716847" y="777240"/>
                  </a:cubicBezTo>
                  <a:cubicBezTo>
                    <a:pt x="4783131" y="817079"/>
                    <a:pt x="4711905" y="767260"/>
                    <a:pt x="4755791" y="792983"/>
                  </a:cubicBezTo>
                  <a:cubicBezTo>
                    <a:pt x="4753867" y="783823"/>
                    <a:pt x="4763523" y="781856"/>
                    <a:pt x="4750653" y="765787"/>
                  </a:cubicBezTo>
                  <a:cubicBezTo>
                    <a:pt x="4761087" y="770204"/>
                    <a:pt x="4785097" y="794116"/>
                    <a:pt x="4827725" y="803389"/>
                  </a:cubicBezTo>
                  <a:cubicBezTo>
                    <a:pt x="4789315" y="779336"/>
                    <a:pt x="4830117" y="797556"/>
                    <a:pt x="4816143" y="782960"/>
                  </a:cubicBezTo>
                  <a:cubicBezTo>
                    <a:pt x="4809095" y="786145"/>
                    <a:pt x="4744905" y="732575"/>
                    <a:pt x="4785875" y="748643"/>
                  </a:cubicBezTo>
                  <a:cubicBezTo>
                    <a:pt x="4782223" y="749492"/>
                    <a:pt x="4782635" y="762715"/>
                    <a:pt x="4813227" y="772356"/>
                  </a:cubicBezTo>
                  <a:cubicBezTo>
                    <a:pt x="4838753" y="796692"/>
                    <a:pt x="4820887" y="792558"/>
                    <a:pt x="4845535" y="817886"/>
                  </a:cubicBezTo>
                  <a:cubicBezTo>
                    <a:pt x="4858913" y="827696"/>
                    <a:pt x="4867847" y="827413"/>
                    <a:pt x="4886633" y="846497"/>
                  </a:cubicBezTo>
                  <a:cubicBezTo>
                    <a:pt x="4906043" y="853307"/>
                    <a:pt x="4872461" y="823067"/>
                    <a:pt x="4918231" y="848323"/>
                  </a:cubicBezTo>
                  <a:cubicBezTo>
                    <a:pt x="4904739" y="848196"/>
                    <a:pt x="4908081" y="851353"/>
                    <a:pt x="4920071" y="857002"/>
                  </a:cubicBezTo>
                  <a:cubicBezTo>
                    <a:pt x="4926075" y="859819"/>
                    <a:pt x="4934243" y="863273"/>
                    <a:pt x="4943587" y="867266"/>
                  </a:cubicBezTo>
                  <a:cubicBezTo>
                    <a:pt x="4948245" y="869276"/>
                    <a:pt x="4953199" y="871414"/>
                    <a:pt x="4958339" y="873636"/>
                  </a:cubicBezTo>
                  <a:cubicBezTo>
                    <a:pt x="4963435" y="875930"/>
                    <a:pt x="4968531" y="878648"/>
                    <a:pt x="4973755" y="881310"/>
                  </a:cubicBezTo>
                  <a:cubicBezTo>
                    <a:pt x="4982135" y="893796"/>
                    <a:pt x="4991779" y="896259"/>
                    <a:pt x="4983199" y="886222"/>
                  </a:cubicBezTo>
                  <a:cubicBezTo>
                    <a:pt x="5006927" y="899063"/>
                    <a:pt x="4998927" y="905561"/>
                    <a:pt x="4998503" y="907330"/>
                  </a:cubicBezTo>
                  <a:cubicBezTo>
                    <a:pt x="5038751" y="923285"/>
                    <a:pt x="5040379" y="923753"/>
                    <a:pt x="5011243" y="900860"/>
                  </a:cubicBezTo>
                  <a:cubicBezTo>
                    <a:pt x="5037435" y="918698"/>
                    <a:pt x="5062407" y="931766"/>
                    <a:pt x="5080331" y="941350"/>
                  </a:cubicBezTo>
                  <a:cubicBezTo>
                    <a:pt x="5089377" y="946008"/>
                    <a:pt x="5096287" y="950368"/>
                    <a:pt x="5100801" y="953752"/>
                  </a:cubicBezTo>
                  <a:cubicBezTo>
                    <a:pt x="5105319" y="957149"/>
                    <a:pt x="5107343" y="959726"/>
                    <a:pt x="5106153" y="961609"/>
                  </a:cubicBezTo>
                  <a:cubicBezTo>
                    <a:pt x="5138999" y="980693"/>
                    <a:pt x="5105559" y="943389"/>
                    <a:pt x="5117407" y="944592"/>
                  </a:cubicBezTo>
                  <a:cubicBezTo>
                    <a:pt x="5110571" y="937428"/>
                    <a:pt x="5103123" y="932403"/>
                    <a:pt x="5098523" y="929076"/>
                  </a:cubicBezTo>
                  <a:cubicBezTo>
                    <a:pt x="5093851" y="925862"/>
                    <a:pt x="5092167" y="924064"/>
                    <a:pt x="5097121" y="922889"/>
                  </a:cubicBezTo>
                  <a:cubicBezTo>
                    <a:pt x="5065891" y="904909"/>
                    <a:pt x="5080189" y="922224"/>
                    <a:pt x="5074653" y="924191"/>
                  </a:cubicBezTo>
                  <a:cubicBezTo>
                    <a:pt x="5048391" y="910360"/>
                    <a:pt x="5086871" y="921671"/>
                    <a:pt x="5048363" y="903833"/>
                  </a:cubicBezTo>
                  <a:cubicBezTo>
                    <a:pt x="5039571" y="887156"/>
                    <a:pt x="5028175" y="874217"/>
                    <a:pt x="5015109" y="862820"/>
                  </a:cubicBezTo>
                  <a:cubicBezTo>
                    <a:pt x="5008567" y="857129"/>
                    <a:pt x="5001617" y="851806"/>
                    <a:pt x="4994355" y="846582"/>
                  </a:cubicBezTo>
                  <a:lnTo>
                    <a:pt x="4985009" y="840350"/>
                  </a:lnTo>
                  <a:lnTo>
                    <a:pt x="4984691" y="836773"/>
                  </a:lnTo>
                  <a:cubicBezTo>
                    <a:pt x="4991645" y="834522"/>
                    <a:pt x="5047971" y="882442"/>
                    <a:pt x="5034221" y="860244"/>
                  </a:cubicBezTo>
                  <a:cubicBezTo>
                    <a:pt x="5057495" y="873410"/>
                    <a:pt x="5066811" y="886208"/>
                    <a:pt x="5045859" y="876185"/>
                  </a:cubicBezTo>
                  <a:cubicBezTo>
                    <a:pt x="5053631" y="885004"/>
                    <a:pt x="5075431" y="892833"/>
                    <a:pt x="5081915" y="901710"/>
                  </a:cubicBezTo>
                  <a:cubicBezTo>
                    <a:pt x="5092123" y="904924"/>
                    <a:pt x="5091387" y="899671"/>
                    <a:pt x="5085471" y="890413"/>
                  </a:cubicBezTo>
                  <a:cubicBezTo>
                    <a:pt x="5116233" y="914381"/>
                    <a:pt x="5140427" y="924319"/>
                    <a:pt x="5115823" y="899827"/>
                  </a:cubicBezTo>
                  <a:cubicBezTo>
                    <a:pt x="5125535" y="896217"/>
                    <a:pt x="5163319" y="939566"/>
                    <a:pt x="5174759" y="954516"/>
                  </a:cubicBezTo>
                  <a:cubicBezTo>
                    <a:pt x="5130787" y="919732"/>
                    <a:pt x="5181059" y="964695"/>
                    <a:pt x="5163645" y="954757"/>
                  </a:cubicBezTo>
                  <a:cubicBezTo>
                    <a:pt x="5128947" y="935022"/>
                    <a:pt x="5157219" y="948202"/>
                    <a:pt x="5143401" y="932728"/>
                  </a:cubicBezTo>
                  <a:cubicBezTo>
                    <a:pt x="5134963" y="931497"/>
                    <a:pt x="5130247" y="929699"/>
                    <a:pt x="5124019" y="926442"/>
                  </a:cubicBezTo>
                  <a:cubicBezTo>
                    <a:pt x="5117719" y="923300"/>
                    <a:pt x="5110203" y="918203"/>
                    <a:pt x="5095223" y="912002"/>
                  </a:cubicBezTo>
                  <a:cubicBezTo>
                    <a:pt x="5098607" y="915258"/>
                    <a:pt x="5101907" y="918486"/>
                    <a:pt x="5105077" y="921785"/>
                  </a:cubicBezTo>
                  <a:cubicBezTo>
                    <a:pt x="5108135" y="925239"/>
                    <a:pt x="5111165" y="928651"/>
                    <a:pt x="5114167" y="932049"/>
                  </a:cubicBezTo>
                  <a:cubicBezTo>
                    <a:pt x="5120099" y="938887"/>
                    <a:pt x="5125789" y="945725"/>
                    <a:pt x="5131451" y="952562"/>
                  </a:cubicBezTo>
                  <a:cubicBezTo>
                    <a:pt x="5142763" y="966224"/>
                    <a:pt x="5153905" y="979871"/>
                    <a:pt x="5166349" y="993462"/>
                  </a:cubicBezTo>
                  <a:cubicBezTo>
                    <a:pt x="5182177" y="1001291"/>
                    <a:pt x="5181527" y="995105"/>
                    <a:pt x="5204799" y="1009361"/>
                  </a:cubicBezTo>
                  <a:cubicBezTo>
                    <a:pt x="5187839" y="1013834"/>
                    <a:pt x="5287663" y="1092534"/>
                    <a:pt x="5292687" y="1083148"/>
                  </a:cubicBezTo>
                  <a:cubicBezTo>
                    <a:pt x="5288271" y="1077428"/>
                    <a:pt x="5280499" y="1071681"/>
                    <a:pt x="5277199" y="1066046"/>
                  </a:cubicBezTo>
                  <a:cubicBezTo>
                    <a:pt x="5260933" y="1054975"/>
                    <a:pt x="5262575" y="1060737"/>
                    <a:pt x="5245219" y="1048661"/>
                  </a:cubicBezTo>
                  <a:cubicBezTo>
                    <a:pt x="5242131" y="1039303"/>
                    <a:pt x="5226347" y="1029492"/>
                    <a:pt x="5211823" y="1020219"/>
                  </a:cubicBezTo>
                  <a:cubicBezTo>
                    <a:pt x="5199943" y="1000244"/>
                    <a:pt x="5274891" y="1053390"/>
                    <a:pt x="5250683" y="1048718"/>
                  </a:cubicBezTo>
                  <a:cubicBezTo>
                    <a:pt x="5259191" y="1050813"/>
                    <a:pt x="5271933" y="1056886"/>
                    <a:pt x="5276237" y="1055003"/>
                  </a:cubicBezTo>
                  <a:cubicBezTo>
                    <a:pt x="5305429" y="1088060"/>
                    <a:pt x="5295307" y="1087579"/>
                    <a:pt x="5326339" y="1122618"/>
                  </a:cubicBezTo>
                  <a:cubicBezTo>
                    <a:pt x="5332595" y="1125534"/>
                    <a:pt x="5338911" y="1128493"/>
                    <a:pt x="5337255" y="1123283"/>
                  </a:cubicBezTo>
                  <a:cubicBezTo>
                    <a:pt x="5361759" y="1148242"/>
                    <a:pt x="5319883" y="1125973"/>
                    <a:pt x="5363983" y="1164127"/>
                  </a:cubicBezTo>
                  <a:cubicBezTo>
                    <a:pt x="5368767" y="1175962"/>
                    <a:pt x="5328447" y="1140527"/>
                    <a:pt x="5321583" y="1133547"/>
                  </a:cubicBezTo>
                  <a:cubicBezTo>
                    <a:pt x="5339547" y="1142112"/>
                    <a:pt x="5328307" y="1125874"/>
                    <a:pt x="5311147" y="1105615"/>
                  </a:cubicBezTo>
                  <a:cubicBezTo>
                    <a:pt x="5299187" y="1128153"/>
                    <a:pt x="5334223" y="1159610"/>
                    <a:pt x="5291287" y="1099570"/>
                  </a:cubicBezTo>
                  <a:cubicBezTo>
                    <a:pt x="5308445" y="1123467"/>
                    <a:pt x="5249013" y="1066273"/>
                    <a:pt x="5237475" y="1054027"/>
                  </a:cubicBezTo>
                  <a:cubicBezTo>
                    <a:pt x="5213083" y="1046778"/>
                    <a:pt x="5277835" y="1087621"/>
                    <a:pt x="5274651" y="1099075"/>
                  </a:cubicBezTo>
                  <a:cubicBezTo>
                    <a:pt x="5266043" y="1093412"/>
                    <a:pt x="5263851" y="1087791"/>
                    <a:pt x="5259347" y="1082157"/>
                  </a:cubicBezTo>
                  <a:cubicBezTo>
                    <a:pt x="5257125" y="1096569"/>
                    <a:pt x="5200907" y="1037024"/>
                    <a:pt x="5213239" y="1059052"/>
                  </a:cubicBezTo>
                  <a:cubicBezTo>
                    <a:pt x="5202917" y="1051478"/>
                    <a:pt x="5200907" y="1044003"/>
                    <a:pt x="5188775" y="1036981"/>
                  </a:cubicBezTo>
                  <a:cubicBezTo>
                    <a:pt x="5190317" y="1032961"/>
                    <a:pt x="5201247" y="1039516"/>
                    <a:pt x="5213535" y="1049482"/>
                  </a:cubicBezTo>
                  <a:cubicBezTo>
                    <a:pt x="5225979" y="1059236"/>
                    <a:pt x="5240475" y="1071312"/>
                    <a:pt x="5250599" y="1076466"/>
                  </a:cubicBezTo>
                  <a:cubicBezTo>
                    <a:pt x="5244129" y="1068141"/>
                    <a:pt x="5234531" y="1057849"/>
                    <a:pt x="5224239" y="1047882"/>
                  </a:cubicBezTo>
                  <a:cubicBezTo>
                    <a:pt x="5219083" y="1042913"/>
                    <a:pt x="5213775" y="1038015"/>
                    <a:pt x="5208595" y="1033499"/>
                  </a:cubicBezTo>
                  <a:cubicBezTo>
                    <a:pt x="5203257" y="1029209"/>
                    <a:pt x="5198061" y="1025316"/>
                    <a:pt x="5193333" y="1022060"/>
                  </a:cubicBezTo>
                  <a:cubicBezTo>
                    <a:pt x="5174405" y="1009007"/>
                    <a:pt x="5163179" y="1006388"/>
                    <a:pt x="5179755" y="1031687"/>
                  </a:cubicBezTo>
                  <a:cubicBezTo>
                    <a:pt x="5147379" y="1003018"/>
                    <a:pt x="5145395" y="1010366"/>
                    <a:pt x="5098507" y="984062"/>
                  </a:cubicBezTo>
                  <a:cubicBezTo>
                    <a:pt x="5097403" y="980707"/>
                    <a:pt x="5104059" y="983949"/>
                    <a:pt x="5100391" y="978413"/>
                  </a:cubicBezTo>
                  <a:cubicBezTo>
                    <a:pt x="5072275" y="966606"/>
                    <a:pt x="5074569" y="971604"/>
                    <a:pt x="5041595" y="942936"/>
                  </a:cubicBezTo>
                  <a:cubicBezTo>
                    <a:pt x="5013439" y="929019"/>
                    <a:pt x="5044639" y="960788"/>
                    <a:pt x="5075007" y="973727"/>
                  </a:cubicBezTo>
                  <a:cubicBezTo>
                    <a:pt x="5076763" y="978144"/>
                    <a:pt x="5059137" y="967484"/>
                    <a:pt x="5063951" y="974393"/>
                  </a:cubicBezTo>
                  <a:cubicBezTo>
                    <a:pt x="5006387" y="937287"/>
                    <a:pt x="5041527" y="945569"/>
                    <a:pt x="4971067" y="909341"/>
                  </a:cubicBezTo>
                  <a:cubicBezTo>
                    <a:pt x="4965503" y="903310"/>
                    <a:pt x="4960547" y="897194"/>
                    <a:pt x="4954063" y="891205"/>
                  </a:cubicBezTo>
                  <a:cubicBezTo>
                    <a:pt x="4947495" y="885358"/>
                    <a:pt x="4939199" y="879993"/>
                    <a:pt x="4927335" y="874925"/>
                  </a:cubicBezTo>
                  <a:cubicBezTo>
                    <a:pt x="4916971" y="864618"/>
                    <a:pt x="4927163" y="868766"/>
                    <a:pt x="4938335" y="873594"/>
                  </a:cubicBezTo>
                  <a:cubicBezTo>
                    <a:pt x="4932135" y="866954"/>
                    <a:pt x="4917579" y="861235"/>
                    <a:pt x="4905715" y="855246"/>
                  </a:cubicBezTo>
                  <a:cubicBezTo>
                    <a:pt x="4912215" y="865567"/>
                    <a:pt x="4923045" y="875335"/>
                    <a:pt x="4940755" y="884339"/>
                  </a:cubicBezTo>
                  <a:cubicBezTo>
                    <a:pt x="4929671" y="884113"/>
                    <a:pt x="4925975" y="889053"/>
                    <a:pt x="4886137" y="868625"/>
                  </a:cubicBezTo>
                  <a:cubicBezTo>
                    <a:pt x="4876567" y="856648"/>
                    <a:pt x="4890851" y="861376"/>
                    <a:pt x="4871555" y="842632"/>
                  </a:cubicBezTo>
                  <a:cubicBezTo>
                    <a:pt x="4866005" y="841797"/>
                    <a:pt x="4860329" y="840806"/>
                    <a:pt x="4847077" y="834577"/>
                  </a:cubicBezTo>
                  <a:cubicBezTo>
                    <a:pt x="4866035" y="864547"/>
                    <a:pt x="4933055" y="908973"/>
                    <a:pt x="4910983" y="915442"/>
                  </a:cubicBezTo>
                  <a:cubicBezTo>
                    <a:pt x="4909639" y="904796"/>
                    <a:pt x="4891163" y="887709"/>
                    <a:pt x="4866587" y="867775"/>
                  </a:cubicBezTo>
                  <a:cubicBezTo>
                    <a:pt x="4854311" y="857809"/>
                    <a:pt x="4840509" y="847148"/>
                    <a:pt x="4826579" y="836233"/>
                  </a:cubicBezTo>
                  <a:cubicBezTo>
                    <a:pt x="4819683" y="830641"/>
                    <a:pt x="4812519" y="825460"/>
                    <a:pt x="4805483" y="820321"/>
                  </a:cubicBezTo>
                  <a:cubicBezTo>
                    <a:pt x="4798463" y="815139"/>
                    <a:pt x="4791595" y="809943"/>
                    <a:pt x="4785055" y="804776"/>
                  </a:cubicBezTo>
                  <a:cubicBezTo>
                    <a:pt x="4819911" y="821708"/>
                    <a:pt x="4808895" y="809660"/>
                    <a:pt x="4811331" y="806078"/>
                  </a:cubicBezTo>
                  <a:cubicBezTo>
                    <a:pt x="4783243" y="799609"/>
                    <a:pt x="4776915" y="795546"/>
                    <a:pt x="4774013" y="806602"/>
                  </a:cubicBezTo>
                  <a:cubicBezTo>
                    <a:pt x="4787475" y="814573"/>
                    <a:pt x="4798929" y="822869"/>
                    <a:pt x="4810481" y="831122"/>
                  </a:cubicBezTo>
                  <a:cubicBezTo>
                    <a:pt x="4821991" y="839475"/>
                    <a:pt x="4833219" y="848578"/>
                    <a:pt x="4846879" y="856931"/>
                  </a:cubicBezTo>
                  <a:cubicBezTo>
                    <a:pt x="4851227" y="866827"/>
                    <a:pt x="4820279" y="851480"/>
                    <a:pt x="4802283" y="846356"/>
                  </a:cubicBezTo>
                  <a:cubicBezTo>
                    <a:pt x="4787221" y="834251"/>
                    <a:pt x="4797755" y="838371"/>
                    <a:pt x="4808343" y="842533"/>
                  </a:cubicBezTo>
                  <a:cubicBezTo>
                    <a:pt x="4818807" y="846922"/>
                    <a:pt x="4829127" y="851707"/>
                    <a:pt x="4814487" y="838810"/>
                  </a:cubicBezTo>
                  <a:cubicBezTo>
                    <a:pt x="4792119" y="823294"/>
                    <a:pt x="4782223" y="830556"/>
                    <a:pt x="4768661" y="807551"/>
                  </a:cubicBezTo>
                  <a:cubicBezTo>
                    <a:pt x="4727195" y="790180"/>
                    <a:pt x="4743715" y="809292"/>
                    <a:pt x="4736029" y="813185"/>
                  </a:cubicBezTo>
                  <a:cubicBezTo>
                    <a:pt x="4707643" y="796041"/>
                    <a:pt x="4689863" y="785664"/>
                    <a:pt x="4715599" y="811218"/>
                  </a:cubicBezTo>
                  <a:cubicBezTo>
                    <a:pt x="4715855" y="821283"/>
                    <a:pt x="4691179" y="790279"/>
                    <a:pt x="4684595" y="783002"/>
                  </a:cubicBezTo>
                  <a:cubicBezTo>
                    <a:pt x="4697507" y="788212"/>
                    <a:pt x="4710419" y="793422"/>
                    <a:pt x="4723301" y="798604"/>
                  </a:cubicBezTo>
                  <a:cubicBezTo>
                    <a:pt x="4707601" y="786570"/>
                    <a:pt x="4691533" y="773928"/>
                    <a:pt x="4677915" y="761852"/>
                  </a:cubicBezTo>
                  <a:cubicBezTo>
                    <a:pt x="4677927" y="766240"/>
                    <a:pt x="4683605" y="773163"/>
                    <a:pt x="4684595" y="778203"/>
                  </a:cubicBezTo>
                  <a:cubicBezTo>
                    <a:pt x="4685587" y="783271"/>
                    <a:pt x="4682331" y="785437"/>
                    <a:pt x="4664055" y="781643"/>
                  </a:cubicBezTo>
                  <a:cubicBezTo>
                    <a:pt x="4652927" y="772498"/>
                    <a:pt x="4663459" y="775627"/>
                    <a:pt x="4674955" y="779293"/>
                  </a:cubicBezTo>
                  <a:cubicBezTo>
                    <a:pt x="4633461" y="751927"/>
                    <a:pt x="4650847" y="742357"/>
                    <a:pt x="4635767" y="731683"/>
                  </a:cubicBezTo>
                  <a:cubicBezTo>
                    <a:pt x="4653583" y="738903"/>
                    <a:pt x="4648411" y="728516"/>
                    <a:pt x="4661785" y="728414"/>
                  </a:cubicBezTo>
                  <a:close/>
                  <a:moveTo>
                    <a:pt x="3248142" y="725072"/>
                  </a:moveTo>
                  <a:cubicBezTo>
                    <a:pt x="3263092" y="724336"/>
                    <a:pt x="3273724" y="727195"/>
                    <a:pt x="3288858" y="726091"/>
                  </a:cubicBezTo>
                  <a:cubicBezTo>
                    <a:pt x="3258973" y="728130"/>
                    <a:pt x="3280067" y="739724"/>
                    <a:pt x="3232244" y="738719"/>
                  </a:cubicBezTo>
                  <a:cubicBezTo>
                    <a:pt x="3227020" y="735916"/>
                    <a:pt x="3245085" y="734713"/>
                    <a:pt x="3255688" y="733000"/>
                  </a:cubicBezTo>
                  <a:cubicBezTo>
                    <a:pt x="3243669" y="729687"/>
                    <a:pt x="3255079" y="728016"/>
                    <a:pt x="3248142" y="725072"/>
                  </a:cubicBezTo>
                  <a:close/>
                  <a:moveTo>
                    <a:pt x="4445667" y="722580"/>
                  </a:moveTo>
                  <a:cubicBezTo>
                    <a:pt x="4472975" y="721377"/>
                    <a:pt x="4485095" y="749974"/>
                    <a:pt x="4488619" y="750399"/>
                  </a:cubicBezTo>
                  <a:cubicBezTo>
                    <a:pt x="4520529" y="767600"/>
                    <a:pt x="4458083" y="739342"/>
                    <a:pt x="4449827" y="732915"/>
                  </a:cubicBezTo>
                  <a:cubicBezTo>
                    <a:pt x="4445949" y="728229"/>
                    <a:pt x="4463943" y="734529"/>
                    <a:pt x="4474801" y="737233"/>
                  </a:cubicBezTo>
                  <a:cubicBezTo>
                    <a:pt x="4466363" y="732037"/>
                    <a:pt x="4457743" y="726770"/>
                    <a:pt x="4445667" y="722580"/>
                  </a:cubicBezTo>
                  <a:close/>
                  <a:moveTo>
                    <a:pt x="4029703" y="721196"/>
                  </a:moveTo>
                  <a:cubicBezTo>
                    <a:pt x="4037579" y="720413"/>
                    <a:pt x="4067497" y="729464"/>
                    <a:pt x="4060903" y="724293"/>
                  </a:cubicBezTo>
                  <a:cubicBezTo>
                    <a:pt x="4076435" y="719862"/>
                    <a:pt x="4074467" y="743674"/>
                    <a:pt x="4031343" y="726148"/>
                  </a:cubicBezTo>
                  <a:cubicBezTo>
                    <a:pt x="4026901" y="722810"/>
                    <a:pt x="4027077" y="721457"/>
                    <a:pt x="4029703" y="721196"/>
                  </a:cubicBezTo>
                  <a:close/>
                  <a:moveTo>
                    <a:pt x="4139703" y="714043"/>
                  </a:moveTo>
                  <a:cubicBezTo>
                    <a:pt x="4151155" y="712358"/>
                    <a:pt x="4173751" y="718984"/>
                    <a:pt x="4214183" y="725086"/>
                  </a:cubicBezTo>
                  <a:cubicBezTo>
                    <a:pt x="4218995" y="728922"/>
                    <a:pt x="4223895" y="732844"/>
                    <a:pt x="4228707" y="736680"/>
                  </a:cubicBezTo>
                  <a:cubicBezTo>
                    <a:pt x="4184723" y="724392"/>
                    <a:pt x="4182611" y="729191"/>
                    <a:pt x="4139703" y="714043"/>
                  </a:cubicBezTo>
                  <a:close/>
                  <a:moveTo>
                    <a:pt x="3763533" y="713308"/>
                  </a:moveTo>
                  <a:cubicBezTo>
                    <a:pt x="3776189" y="713710"/>
                    <a:pt x="3790749" y="716315"/>
                    <a:pt x="3801331" y="722622"/>
                  </a:cubicBezTo>
                  <a:cubicBezTo>
                    <a:pt x="3789243" y="721107"/>
                    <a:pt x="3785023" y="722523"/>
                    <a:pt x="3787035" y="724745"/>
                  </a:cubicBezTo>
                  <a:cubicBezTo>
                    <a:pt x="3769351" y="722877"/>
                    <a:pt x="3762019" y="714708"/>
                    <a:pt x="3737159" y="717214"/>
                  </a:cubicBezTo>
                  <a:cubicBezTo>
                    <a:pt x="3740125" y="714708"/>
                    <a:pt x="3750877" y="712906"/>
                    <a:pt x="3763533" y="713308"/>
                  </a:cubicBezTo>
                  <a:close/>
                  <a:moveTo>
                    <a:pt x="3584105" y="712500"/>
                  </a:moveTo>
                  <a:cubicBezTo>
                    <a:pt x="3593915" y="715657"/>
                    <a:pt x="3609659" y="714709"/>
                    <a:pt x="3624523" y="714397"/>
                  </a:cubicBezTo>
                  <a:cubicBezTo>
                    <a:pt x="3639389" y="714043"/>
                    <a:pt x="3653347" y="714312"/>
                    <a:pt x="3659351" y="720471"/>
                  </a:cubicBezTo>
                  <a:cubicBezTo>
                    <a:pt x="3651947" y="720117"/>
                    <a:pt x="3644399" y="720315"/>
                    <a:pt x="3637023" y="720499"/>
                  </a:cubicBezTo>
                  <a:cubicBezTo>
                    <a:pt x="3629649" y="720626"/>
                    <a:pt x="3622457" y="720626"/>
                    <a:pt x="3615775" y="720286"/>
                  </a:cubicBezTo>
                  <a:cubicBezTo>
                    <a:pt x="3602395" y="719621"/>
                    <a:pt x="3591015" y="717597"/>
                    <a:pt x="3584105" y="712500"/>
                  </a:cubicBezTo>
                  <a:close/>
                  <a:moveTo>
                    <a:pt x="3667349" y="709088"/>
                  </a:moveTo>
                  <a:cubicBezTo>
                    <a:pt x="3695735" y="708593"/>
                    <a:pt x="3707739" y="718234"/>
                    <a:pt x="3732499" y="719975"/>
                  </a:cubicBezTo>
                  <a:cubicBezTo>
                    <a:pt x="3731835" y="727988"/>
                    <a:pt x="3679015" y="715289"/>
                    <a:pt x="3667349" y="709088"/>
                  </a:cubicBezTo>
                  <a:close/>
                  <a:moveTo>
                    <a:pt x="4877587" y="701160"/>
                  </a:moveTo>
                  <a:cubicBezTo>
                    <a:pt x="4906947" y="709598"/>
                    <a:pt x="4974407" y="760224"/>
                    <a:pt x="4934371" y="740191"/>
                  </a:cubicBezTo>
                  <a:cubicBezTo>
                    <a:pt x="4931851" y="725510"/>
                    <a:pt x="4880333" y="715784"/>
                    <a:pt x="4877587" y="701160"/>
                  </a:cubicBezTo>
                  <a:close/>
                  <a:moveTo>
                    <a:pt x="3276399" y="701160"/>
                  </a:moveTo>
                  <a:cubicBezTo>
                    <a:pt x="3266829" y="709966"/>
                    <a:pt x="3178220" y="709215"/>
                    <a:pt x="3246471" y="719394"/>
                  </a:cubicBezTo>
                  <a:cubicBezTo>
                    <a:pt x="3236689" y="720569"/>
                    <a:pt x="3226906" y="721730"/>
                    <a:pt x="3217095" y="722905"/>
                  </a:cubicBezTo>
                  <a:cubicBezTo>
                    <a:pt x="3211885" y="720711"/>
                    <a:pt x="3224542" y="719748"/>
                    <a:pt x="3230941" y="718318"/>
                  </a:cubicBezTo>
                  <a:cubicBezTo>
                    <a:pt x="3221824" y="716705"/>
                    <a:pt x="3213471" y="716988"/>
                    <a:pt x="3208219" y="717228"/>
                  </a:cubicBezTo>
                  <a:cubicBezTo>
                    <a:pt x="3202952" y="717455"/>
                    <a:pt x="3200715" y="717016"/>
                    <a:pt x="3203745" y="713123"/>
                  </a:cubicBezTo>
                  <a:cubicBezTo>
                    <a:pt x="3164261" y="717214"/>
                    <a:pt x="3166554" y="726629"/>
                    <a:pt x="3201678" y="722297"/>
                  </a:cubicBezTo>
                  <a:cubicBezTo>
                    <a:pt x="3202952" y="726034"/>
                    <a:pt x="3191570" y="729503"/>
                    <a:pt x="3174383" y="732829"/>
                  </a:cubicBezTo>
                  <a:cubicBezTo>
                    <a:pt x="3172628" y="727959"/>
                    <a:pt x="3188908" y="721235"/>
                    <a:pt x="3151038" y="725001"/>
                  </a:cubicBezTo>
                  <a:cubicBezTo>
                    <a:pt x="3155299" y="718771"/>
                    <a:pt x="3171269" y="713477"/>
                    <a:pt x="3193835" y="709003"/>
                  </a:cubicBezTo>
                  <a:cubicBezTo>
                    <a:pt x="3199484" y="707927"/>
                    <a:pt x="3205515" y="706724"/>
                    <a:pt x="3211928" y="705903"/>
                  </a:cubicBezTo>
                  <a:cubicBezTo>
                    <a:pt x="3218341" y="705195"/>
                    <a:pt x="3225080" y="704558"/>
                    <a:pt x="3232074" y="703977"/>
                  </a:cubicBezTo>
                  <a:cubicBezTo>
                    <a:pt x="3246061" y="702816"/>
                    <a:pt x="3261053" y="701896"/>
                    <a:pt x="3276399" y="701160"/>
                  </a:cubicBezTo>
                  <a:close/>
                  <a:moveTo>
                    <a:pt x="2781283" y="699178"/>
                  </a:moveTo>
                  <a:cubicBezTo>
                    <a:pt x="2764988" y="698909"/>
                    <a:pt x="2758518" y="701344"/>
                    <a:pt x="2752133" y="703566"/>
                  </a:cubicBezTo>
                  <a:cubicBezTo>
                    <a:pt x="2745734" y="705761"/>
                    <a:pt x="2739463" y="707828"/>
                    <a:pt x="2723706" y="708026"/>
                  </a:cubicBezTo>
                  <a:cubicBezTo>
                    <a:pt x="2729142" y="706256"/>
                    <a:pt x="2729595" y="703609"/>
                    <a:pt x="2717406" y="707006"/>
                  </a:cubicBezTo>
                  <a:cubicBezTo>
                    <a:pt x="2711078" y="715402"/>
                    <a:pt x="2704211" y="714241"/>
                    <a:pt x="2736150" y="710079"/>
                  </a:cubicBezTo>
                  <a:cubicBezTo>
                    <a:pt x="2743059" y="710178"/>
                    <a:pt x="2748594" y="712032"/>
                    <a:pt x="2758221" y="708960"/>
                  </a:cubicBezTo>
                  <a:cubicBezTo>
                    <a:pt x="2755573" y="707573"/>
                    <a:pt x="2759113" y="704855"/>
                    <a:pt x="2771543" y="701867"/>
                  </a:cubicBezTo>
                  <a:cubicBezTo>
                    <a:pt x="2774969" y="702589"/>
                    <a:pt x="2786535" y="701131"/>
                    <a:pt x="2781283" y="699178"/>
                  </a:cubicBezTo>
                  <a:close/>
                  <a:moveTo>
                    <a:pt x="4425071" y="698935"/>
                  </a:moveTo>
                  <a:lnTo>
                    <a:pt x="4425079" y="698942"/>
                  </a:lnTo>
                  <a:cubicBezTo>
                    <a:pt x="4426955" y="701649"/>
                    <a:pt x="4425485" y="703060"/>
                    <a:pt x="4417111" y="701698"/>
                  </a:cubicBezTo>
                  <a:close/>
                  <a:moveTo>
                    <a:pt x="3077832" y="698513"/>
                  </a:moveTo>
                  <a:cubicBezTo>
                    <a:pt x="3087388" y="698442"/>
                    <a:pt x="3094679" y="699320"/>
                    <a:pt x="3096052" y="701896"/>
                  </a:cubicBezTo>
                  <a:cubicBezTo>
                    <a:pt x="3088874" y="703666"/>
                    <a:pt x="3084443" y="702732"/>
                    <a:pt x="3080337" y="701642"/>
                  </a:cubicBezTo>
                  <a:cubicBezTo>
                    <a:pt x="3081753" y="707177"/>
                    <a:pt x="3084443" y="712727"/>
                    <a:pt x="3086609" y="718290"/>
                  </a:cubicBezTo>
                  <a:cubicBezTo>
                    <a:pt x="3082008" y="719338"/>
                    <a:pt x="3070626" y="717866"/>
                    <a:pt x="3061721" y="717710"/>
                  </a:cubicBezTo>
                  <a:cubicBezTo>
                    <a:pt x="3052830" y="717653"/>
                    <a:pt x="3046346" y="718248"/>
                    <a:pt x="3051414" y="722056"/>
                  </a:cubicBezTo>
                  <a:cubicBezTo>
                    <a:pt x="3037781" y="724336"/>
                    <a:pt x="3029867" y="720895"/>
                    <a:pt x="3039537" y="718715"/>
                  </a:cubicBezTo>
                  <a:cubicBezTo>
                    <a:pt x="3028522" y="717130"/>
                    <a:pt x="3010330" y="722722"/>
                    <a:pt x="2994843" y="725680"/>
                  </a:cubicBezTo>
                  <a:cubicBezTo>
                    <a:pt x="2976240" y="731457"/>
                    <a:pt x="3015837" y="725638"/>
                    <a:pt x="3002983" y="732802"/>
                  </a:cubicBezTo>
                  <a:cubicBezTo>
                    <a:pt x="2990100" y="735675"/>
                    <a:pt x="2977203" y="738535"/>
                    <a:pt x="2964192" y="741437"/>
                  </a:cubicBezTo>
                  <a:cubicBezTo>
                    <a:pt x="2980332" y="735350"/>
                    <a:pt x="2963201" y="730381"/>
                    <a:pt x="2988797" y="724010"/>
                  </a:cubicBezTo>
                  <a:cubicBezTo>
                    <a:pt x="2912504" y="732971"/>
                    <a:pt x="2933641" y="759318"/>
                    <a:pt x="2979454" y="764882"/>
                  </a:cubicBezTo>
                  <a:cubicBezTo>
                    <a:pt x="2953589" y="765802"/>
                    <a:pt x="2927511" y="766028"/>
                    <a:pt x="2901816" y="768619"/>
                  </a:cubicBezTo>
                  <a:cubicBezTo>
                    <a:pt x="2889924" y="775868"/>
                    <a:pt x="2863323" y="783541"/>
                    <a:pt x="2835192" y="790492"/>
                  </a:cubicBezTo>
                  <a:cubicBezTo>
                    <a:pt x="2821135" y="793960"/>
                    <a:pt x="2806680" y="797259"/>
                    <a:pt x="2793514" y="800218"/>
                  </a:cubicBezTo>
                  <a:cubicBezTo>
                    <a:pt x="2780433" y="803545"/>
                    <a:pt x="2768725" y="806928"/>
                    <a:pt x="2759862" y="809448"/>
                  </a:cubicBezTo>
                  <a:cubicBezTo>
                    <a:pt x="2762694" y="814064"/>
                    <a:pt x="2752345" y="820363"/>
                    <a:pt x="2761958" y="824087"/>
                  </a:cubicBezTo>
                  <a:cubicBezTo>
                    <a:pt x="2727598" y="834322"/>
                    <a:pt x="2705343" y="839192"/>
                    <a:pt x="2693664" y="849739"/>
                  </a:cubicBezTo>
                  <a:cubicBezTo>
                    <a:pt x="2665548" y="853307"/>
                    <a:pt x="2713328" y="831165"/>
                    <a:pt x="2728462" y="822869"/>
                  </a:cubicBezTo>
                  <a:cubicBezTo>
                    <a:pt x="2713271" y="824455"/>
                    <a:pt x="2708075" y="829806"/>
                    <a:pt x="2678926" y="833105"/>
                  </a:cubicBezTo>
                  <a:cubicBezTo>
                    <a:pt x="2642245" y="841302"/>
                    <a:pt x="2697854" y="822813"/>
                    <a:pt x="2703757" y="827994"/>
                  </a:cubicBezTo>
                  <a:cubicBezTo>
                    <a:pt x="2710213" y="825262"/>
                    <a:pt x="2706929" y="823846"/>
                    <a:pt x="2716329" y="820731"/>
                  </a:cubicBezTo>
                  <a:cubicBezTo>
                    <a:pt x="2705131" y="820462"/>
                    <a:pt x="2690436" y="824526"/>
                    <a:pt x="2679393" y="823789"/>
                  </a:cubicBezTo>
                  <a:cubicBezTo>
                    <a:pt x="2694301" y="820972"/>
                    <a:pt x="2715168" y="816102"/>
                    <a:pt x="2738613" y="810015"/>
                  </a:cubicBezTo>
                  <a:cubicBezTo>
                    <a:pt x="2762113" y="804125"/>
                    <a:pt x="2787950" y="795985"/>
                    <a:pt x="2813716" y="790081"/>
                  </a:cubicBezTo>
                  <a:cubicBezTo>
                    <a:pt x="2864979" y="777269"/>
                    <a:pt x="2913241" y="762220"/>
                    <a:pt x="2931659" y="751687"/>
                  </a:cubicBezTo>
                  <a:cubicBezTo>
                    <a:pt x="2888763" y="757605"/>
                    <a:pt x="2898772" y="741508"/>
                    <a:pt x="2848684" y="747029"/>
                  </a:cubicBezTo>
                  <a:cubicBezTo>
                    <a:pt x="2814141" y="754703"/>
                    <a:pt x="2857419" y="755510"/>
                    <a:pt x="2816392" y="758964"/>
                  </a:cubicBezTo>
                  <a:cubicBezTo>
                    <a:pt x="2847014" y="756387"/>
                    <a:pt x="2815826" y="768407"/>
                    <a:pt x="2833649" y="772314"/>
                  </a:cubicBezTo>
                  <a:cubicBezTo>
                    <a:pt x="2786676" y="781545"/>
                    <a:pt x="2819634" y="767402"/>
                    <a:pt x="2812853" y="762970"/>
                  </a:cubicBezTo>
                  <a:cubicBezTo>
                    <a:pt x="2789507" y="770460"/>
                    <a:pt x="2796657" y="775386"/>
                    <a:pt x="2805009" y="780242"/>
                  </a:cubicBezTo>
                  <a:cubicBezTo>
                    <a:pt x="2797719" y="781644"/>
                    <a:pt x="2791504" y="782833"/>
                    <a:pt x="2786067" y="783880"/>
                  </a:cubicBezTo>
                  <a:cubicBezTo>
                    <a:pt x="2780716" y="785268"/>
                    <a:pt x="2776129" y="786457"/>
                    <a:pt x="2772037" y="787505"/>
                  </a:cubicBezTo>
                  <a:cubicBezTo>
                    <a:pt x="2763869" y="789671"/>
                    <a:pt x="2757668" y="791384"/>
                    <a:pt x="2751156" y="792899"/>
                  </a:cubicBezTo>
                  <a:cubicBezTo>
                    <a:pt x="2738117" y="795942"/>
                    <a:pt x="2723847" y="798222"/>
                    <a:pt x="2689643" y="802002"/>
                  </a:cubicBezTo>
                  <a:cubicBezTo>
                    <a:pt x="2679336" y="806164"/>
                    <a:pt x="2692290" y="807211"/>
                    <a:pt x="2701818" y="804083"/>
                  </a:cubicBezTo>
                  <a:cubicBezTo>
                    <a:pt x="2707552" y="805187"/>
                    <a:pt x="2695150" y="808684"/>
                    <a:pt x="2689275" y="811331"/>
                  </a:cubicBezTo>
                  <a:cubicBezTo>
                    <a:pt x="2699128" y="811954"/>
                    <a:pt x="2725291" y="803431"/>
                    <a:pt x="2717518" y="802002"/>
                  </a:cubicBezTo>
                  <a:cubicBezTo>
                    <a:pt x="2760655" y="792955"/>
                    <a:pt x="2714701" y="810779"/>
                    <a:pt x="2692036" y="816527"/>
                  </a:cubicBezTo>
                  <a:cubicBezTo>
                    <a:pt x="2675429" y="815196"/>
                    <a:pt x="2657152" y="816329"/>
                    <a:pt x="2640758" y="820448"/>
                  </a:cubicBezTo>
                  <a:cubicBezTo>
                    <a:pt x="2624350" y="824554"/>
                    <a:pt x="2609429" y="830288"/>
                    <a:pt x="2598797" y="835950"/>
                  </a:cubicBezTo>
                  <a:cubicBezTo>
                    <a:pt x="2577504" y="847290"/>
                    <a:pt x="2573569" y="858290"/>
                    <a:pt x="2608310" y="856025"/>
                  </a:cubicBezTo>
                  <a:cubicBezTo>
                    <a:pt x="2581496" y="854709"/>
                    <a:pt x="2571657" y="858574"/>
                    <a:pt x="2528690" y="874302"/>
                  </a:cubicBezTo>
                  <a:cubicBezTo>
                    <a:pt x="2520408" y="873198"/>
                    <a:pt x="2512311" y="872617"/>
                    <a:pt x="2504199" y="871994"/>
                  </a:cubicBezTo>
                  <a:cubicBezTo>
                    <a:pt x="2512594" y="868795"/>
                    <a:pt x="2519333" y="868427"/>
                    <a:pt x="2528535" y="865015"/>
                  </a:cubicBezTo>
                  <a:cubicBezTo>
                    <a:pt x="2521824" y="864973"/>
                    <a:pt x="2513188" y="867875"/>
                    <a:pt x="2507143" y="867507"/>
                  </a:cubicBezTo>
                  <a:cubicBezTo>
                    <a:pt x="2495181" y="873113"/>
                    <a:pt x="2495690" y="885005"/>
                    <a:pt x="2513457" y="877459"/>
                  </a:cubicBezTo>
                  <a:cubicBezTo>
                    <a:pt x="2525802" y="879087"/>
                    <a:pt x="2482694" y="886944"/>
                    <a:pt x="2468339" y="897463"/>
                  </a:cubicBezTo>
                  <a:cubicBezTo>
                    <a:pt x="2468056" y="895000"/>
                    <a:pt x="2467744" y="892551"/>
                    <a:pt x="2458839" y="892112"/>
                  </a:cubicBezTo>
                  <a:cubicBezTo>
                    <a:pt x="2452681" y="895764"/>
                    <a:pt x="2436046" y="910870"/>
                    <a:pt x="2459349" y="901441"/>
                  </a:cubicBezTo>
                  <a:cubicBezTo>
                    <a:pt x="2449085" y="913772"/>
                    <a:pt x="2442219" y="899473"/>
                    <a:pt x="2413706" y="912158"/>
                  </a:cubicBezTo>
                  <a:cubicBezTo>
                    <a:pt x="2413012" y="909454"/>
                    <a:pt x="2429449" y="900280"/>
                    <a:pt x="2410308" y="907274"/>
                  </a:cubicBezTo>
                  <a:cubicBezTo>
                    <a:pt x="2405014" y="906014"/>
                    <a:pt x="2415915" y="902999"/>
                    <a:pt x="2419326" y="903253"/>
                  </a:cubicBezTo>
                  <a:cubicBezTo>
                    <a:pt x="2428090" y="899289"/>
                    <a:pt x="2418859" y="899558"/>
                    <a:pt x="2416099" y="898341"/>
                  </a:cubicBezTo>
                  <a:cubicBezTo>
                    <a:pt x="2428868" y="895085"/>
                    <a:pt x="2443195" y="889719"/>
                    <a:pt x="2458471" y="882683"/>
                  </a:cubicBezTo>
                  <a:cubicBezTo>
                    <a:pt x="2461359" y="888926"/>
                    <a:pt x="2471142" y="883009"/>
                    <a:pt x="2480202" y="888969"/>
                  </a:cubicBezTo>
                  <a:cubicBezTo>
                    <a:pt x="2477357" y="880347"/>
                    <a:pt x="2490820" y="871980"/>
                    <a:pt x="2458160" y="873297"/>
                  </a:cubicBezTo>
                  <a:cubicBezTo>
                    <a:pt x="2490452" y="859437"/>
                    <a:pt x="2506209" y="856960"/>
                    <a:pt x="2519970" y="857498"/>
                  </a:cubicBezTo>
                  <a:cubicBezTo>
                    <a:pt x="2533745" y="858036"/>
                    <a:pt x="2545169" y="860485"/>
                    <a:pt x="2568628" y="855742"/>
                  </a:cubicBezTo>
                  <a:cubicBezTo>
                    <a:pt x="2550677" y="851637"/>
                    <a:pt x="2551497" y="851806"/>
                    <a:pt x="2516020" y="854241"/>
                  </a:cubicBezTo>
                  <a:cubicBezTo>
                    <a:pt x="2581086" y="834917"/>
                    <a:pt x="2556283" y="843156"/>
                    <a:pt x="2571742" y="832694"/>
                  </a:cubicBezTo>
                  <a:cubicBezTo>
                    <a:pt x="2564848" y="825715"/>
                    <a:pt x="2601713" y="830089"/>
                    <a:pt x="2574800" y="837748"/>
                  </a:cubicBezTo>
                  <a:cubicBezTo>
                    <a:pt x="2583790" y="837649"/>
                    <a:pt x="2597338" y="831165"/>
                    <a:pt x="2605535" y="832142"/>
                  </a:cubicBezTo>
                  <a:cubicBezTo>
                    <a:pt x="2616281" y="823308"/>
                    <a:pt x="2583875" y="832850"/>
                    <a:pt x="2584172" y="824766"/>
                  </a:cubicBezTo>
                  <a:cubicBezTo>
                    <a:pt x="2603723" y="825602"/>
                    <a:pt x="2632675" y="813016"/>
                    <a:pt x="2652070" y="814446"/>
                  </a:cubicBezTo>
                  <a:cubicBezTo>
                    <a:pt x="2653910" y="809958"/>
                    <a:pt x="2648715" y="809024"/>
                    <a:pt x="2640022" y="810000"/>
                  </a:cubicBezTo>
                  <a:cubicBezTo>
                    <a:pt x="2631301" y="810864"/>
                    <a:pt x="2618900" y="812988"/>
                    <a:pt x="2605932" y="813285"/>
                  </a:cubicBezTo>
                  <a:cubicBezTo>
                    <a:pt x="2615205" y="809717"/>
                    <a:pt x="2622340" y="809094"/>
                    <a:pt x="2629772" y="808075"/>
                  </a:cubicBezTo>
                  <a:cubicBezTo>
                    <a:pt x="2637219" y="807070"/>
                    <a:pt x="2644892" y="805470"/>
                    <a:pt x="2655638" y="800982"/>
                  </a:cubicBezTo>
                  <a:cubicBezTo>
                    <a:pt x="2668195" y="801775"/>
                    <a:pt x="2657308" y="805711"/>
                    <a:pt x="2664670" y="807183"/>
                  </a:cubicBezTo>
                  <a:cubicBezTo>
                    <a:pt x="2678289" y="798703"/>
                    <a:pt x="2720095" y="785325"/>
                    <a:pt x="2761363" y="771833"/>
                  </a:cubicBezTo>
                  <a:cubicBezTo>
                    <a:pt x="2781877" y="764641"/>
                    <a:pt x="2802773" y="759431"/>
                    <a:pt x="2819733" y="753867"/>
                  </a:cubicBezTo>
                  <a:cubicBezTo>
                    <a:pt x="2836721" y="748431"/>
                    <a:pt x="2849958" y="743363"/>
                    <a:pt x="2855791" y="739059"/>
                  </a:cubicBezTo>
                  <a:cubicBezTo>
                    <a:pt x="2872737" y="736355"/>
                    <a:pt x="2886753" y="736978"/>
                    <a:pt x="2899268" y="739172"/>
                  </a:cubicBezTo>
                  <a:cubicBezTo>
                    <a:pt x="2907153" y="731173"/>
                    <a:pt x="2896351" y="733651"/>
                    <a:pt x="2928106" y="731612"/>
                  </a:cubicBezTo>
                  <a:cubicBezTo>
                    <a:pt x="2944825" y="720810"/>
                    <a:pt x="2962536" y="721447"/>
                    <a:pt x="2994120" y="710929"/>
                  </a:cubicBezTo>
                  <a:cubicBezTo>
                    <a:pt x="3000293" y="721391"/>
                    <a:pt x="3077336" y="701741"/>
                    <a:pt x="3043458" y="714907"/>
                  </a:cubicBezTo>
                  <a:cubicBezTo>
                    <a:pt x="3049404" y="716577"/>
                    <a:pt x="3059909" y="713364"/>
                    <a:pt x="3068814" y="712472"/>
                  </a:cubicBezTo>
                  <a:cubicBezTo>
                    <a:pt x="3079587" y="709187"/>
                    <a:pt x="3072962" y="706809"/>
                    <a:pt x="3061990" y="705634"/>
                  </a:cubicBezTo>
                  <a:cubicBezTo>
                    <a:pt x="3051075" y="704827"/>
                    <a:pt x="3035813" y="705223"/>
                    <a:pt x="3029315" y="706115"/>
                  </a:cubicBezTo>
                  <a:cubicBezTo>
                    <a:pt x="3010132" y="709032"/>
                    <a:pt x="3025365" y="705054"/>
                    <a:pt x="3046106" y="701613"/>
                  </a:cubicBezTo>
                  <a:cubicBezTo>
                    <a:pt x="3051287" y="700750"/>
                    <a:pt x="3056822" y="699929"/>
                    <a:pt x="3062245" y="699249"/>
                  </a:cubicBezTo>
                  <a:cubicBezTo>
                    <a:pt x="3067695" y="698824"/>
                    <a:pt x="3073046" y="698555"/>
                    <a:pt x="3077832" y="698513"/>
                  </a:cubicBezTo>
                  <a:close/>
                  <a:moveTo>
                    <a:pt x="4060317" y="697799"/>
                  </a:moveTo>
                  <a:cubicBezTo>
                    <a:pt x="4063003" y="697720"/>
                    <a:pt x="4067911" y="698378"/>
                    <a:pt x="4073587" y="699291"/>
                  </a:cubicBezTo>
                  <a:cubicBezTo>
                    <a:pt x="4079251" y="700254"/>
                    <a:pt x="4085707" y="701344"/>
                    <a:pt x="4091455" y="702321"/>
                  </a:cubicBezTo>
                  <a:cubicBezTo>
                    <a:pt x="4097147" y="703524"/>
                    <a:pt x="4102159" y="704473"/>
                    <a:pt x="4105047" y="704600"/>
                  </a:cubicBezTo>
                  <a:cubicBezTo>
                    <a:pt x="4110991" y="714100"/>
                    <a:pt x="4131803" y="717257"/>
                    <a:pt x="4139603" y="725850"/>
                  </a:cubicBezTo>
                  <a:cubicBezTo>
                    <a:pt x="4107043" y="719918"/>
                    <a:pt x="4098321" y="702760"/>
                    <a:pt x="4060379" y="700735"/>
                  </a:cubicBezTo>
                  <a:cubicBezTo>
                    <a:pt x="4057167" y="698696"/>
                    <a:pt x="4057629" y="697879"/>
                    <a:pt x="4060317" y="697799"/>
                  </a:cubicBezTo>
                  <a:close/>
                  <a:moveTo>
                    <a:pt x="2264986" y="697125"/>
                  </a:moveTo>
                  <a:cubicBezTo>
                    <a:pt x="2244840" y="695185"/>
                    <a:pt x="2216059" y="697578"/>
                    <a:pt x="2162814" y="710914"/>
                  </a:cubicBezTo>
                  <a:cubicBezTo>
                    <a:pt x="2165943" y="723924"/>
                    <a:pt x="2235865" y="701499"/>
                    <a:pt x="2242774" y="710008"/>
                  </a:cubicBezTo>
                  <a:cubicBezTo>
                    <a:pt x="2194922" y="720682"/>
                    <a:pt x="2169510" y="723174"/>
                    <a:pt x="2140347" y="725467"/>
                  </a:cubicBezTo>
                  <a:cubicBezTo>
                    <a:pt x="2146321" y="726232"/>
                    <a:pt x="2133848" y="730960"/>
                    <a:pt x="2121348" y="735986"/>
                  </a:cubicBezTo>
                  <a:cubicBezTo>
                    <a:pt x="2128143" y="735193"/>
                    <a:pt x="2134443" y="734174"/>
                    <a:pt x="2140148" y="733226"/>
                  </a:cubicBezTo>
                  <a:cubicBezTo>
                    <a:pt x="2145896" y="732348"/>
                    <a:pt x="2151163" y="731753"/>
                    <a:pt x="2155707" y="731300"/>
                  </a:cubicBezTo>
                  <a:cubicBezTo>
                    <a:pt x="2164810" y="730479"/>
                    <a:pt x="2171280" y="730819"/>
                    <a:pt x="2174494" y="734372"/>
                  </a:cubicBezTo>
                  <a:cubicBezTo>
                    <a:pt x="2226082" y="709795"/>
                    <a:pt x="2310034" y="703920"/>
                    <a:pt x="2269601" y="719380"/>
                  </a:cubicBezTo>
                  <a:cubicBezTo>
                    <a:pt x="2273948" y="719380"/>
                    <a:pt x="2278336" y="719366"/>
                    <a:pt x="2282768" y="719352"/>
                  </a:cubicBezTo>
                  <a:cubicBezTo>
                    <a:pt x="2287397" y="718856"/>
                    <a:pt x="2292564" y="717539"/>
                    <a:pt x="2298001" y="715826"/>
                  </a:cubicBezTo>
                  <a:cubicBezTo>
                    <a:pt x="2303465" y="714127"/>
                    <a:pt x="2309284" y="712315"/>
                    <a:pt x="2315102" y="710503"/>
                  </a:cubicBezTo>
                  <a:cubicBezTo>
                    <a:pt x="2296557" y="705208"/>
                    <a:pt x="2285118" y="699078"/>
                    <a:pt x="2264986" y="697125"/>
                  </a:cubicBezTo>
                  <a:close/>
                  <a:moveTo>
                    <a:pt x="2399904" y="695398"/>
                  </a:moveTo>
                  <a:cubicBezTo>
                    <a:pt x="2355337" y="709753"/>
                    <a:pt x="2353893" y="718304"/>
                    <a:pt x="2305999" y="733778"/>
                  </a:cubicBezTo>
                  <a:cubicBezTo>
                    <a:pt x="2347310" y="729332"/>
                    <a:pt x="2359683" y="715954"/>
                    <a:pt x="2380508" y="703934"/>
                  </a:cubicBezTo>
                  <a:cubicBezTo>
                    <a:pt x="2386921" y="704288"/>
                    <a:pt x="2396095" y="700876"/>
                    <a:pt x="2403273" y="700282"/>
                  </a:cubicBezTo>
                  <a:cubicBezTo>
                    <a:pt x="2397129" y="703680"/>
                    <a:pt x="2384345" y="708677"/>
                    <a:pt x="2390348" y="709144"/>
                  </a:cubicBezTo>
                  <a:cubicBezTo>
                    <a:pt x="2412617" y="699900"/>
                    <a:pt x="2415859" y="695313"/>
                    <a:pt x="2399904" y="695398"/>
                  </a:cubicBezTo>
                  <a:close/>
                  <a:moveTo>
                    <a:pt x="3820149" y="693478"/>
                  </a:moveTo>
                  <a:cubicBezTo>
                    <a:pt x="3827535" y="692966"/>
                    <a:pt x="3840039" y="693869"/>
                    <a:pt x="3852383" y="694747"/>
                  </a:cubicBezTo>
                  <a:cubicBezTo>
                    <a:pt x="3868607" y="704345"/>
                    <a:pt x="3843295" y="702391"/>
                    <a:pt x="3818631" y="700693"/>
                  </a:cubicBezTo>
                  <a:cubicBezTo>
                    <a:pt x="3810499" y="695915"/>
                    <a:pt x="3812765" y="693989"/>
                    <a:pt x="3820149" y="693478"/>
                  </a:cubicBezTo>
                  <a:close/>
                  <a:moveTo>
                    <a:pt x="4433223" y="691632"/>
                  </a:moveTo>
                  <a:cubicBezTo>
                    <a:pt x="4458167" y="705662"/>
                    <a:pt x="4451795" y="693274"/>
                    <a:pt x="4468035" y="704911"/>
                  </a:cubicBezTo>
                  <a:cubicBezTo>
                    <a:pt x="4492045" y="724477"/>
                    <a:pt x="4436635" y="692736"/>
                    <a:pt x="4452065" y="709300"/>
                  </a:cubicBezTo>
                  <a:cubicBezTo>
                    <a:pt x="4472679" y="724434"/>
                    <a:pt x="4468969" y="711339"/>
                    <a:pt x="4491917" y="721022"/>
                  </a:cubicBezTo>
                  <a:cubicBezTo>
                    <a:pt x="4499661" y="728384"/>
                    <a:pt x="4507377" y="735703"/>
                    <a:pt x="4515079" y="743022"/>
                  </a:cubicBezTo>
                  <a:cubicBezTo>
                    <a:pt x="4497807" y="739469"/>
                    <a:pt x="4466831" y="712047"/>
                    <a:pt x="4466081" y="722495"/>
                  </a:cubicBezTo>
                  <a:cubicBezTo>
                    <a:pt x="4429059" y="707063"/>
                    <a:pt x="4453891" y="705633"/>
                    <a:pt x="4433223" y="691632"/>
                  </a:cubicBezTo>
                  <a:close/>
                  <a:moveTo>
                    <a:pt x="5340737" y="690755"/>
                  </a:moveTo>
                  <a:cubicBezTo>
                    <a:pt x="5350789" y="696800"/>
                    <a:pt x="5353607" y="702534"/>
                    <a:pt x="5359027" y="708352"/>
                  </a:cubicBezTo>
                  <a:cubicBezTo>
                    <a:pt x="5364831" y="709202"/>
                    <a:pt x="5377447" y="715672"/>
                    <a:pt x="5395327" y="726587"/>
                  </a:cubicBezTo>
                  <a:cubicBezTo>
                    <a:pt x="5397039" y="732080"/>
                    <a:pt x="5384043" y="725213"/>
                    <a:pt x="5387343" y="731995"/>
                  </a:cubicBezTo>
                  <a:cubicBezTo>
                    <a:pt x="5403311" y="742811"/>
                    <a:pt x="5408309" y="744835"/>
                    <a:pt x="5412555" y="746279"/>
                  </a:cubicBezTo>
                  <a:cubicBezTo>
                    <a:pt x="5416831" y="747667"/>
                    <a:pt x="5420413" y="748417"/>
                    <a:pt x="5433027" y="757378"/>
                  </a:cubicBezTo>
                  <a:cubicBezTo>
                    <a:pt x="5460619" y="788241"/>
                    <a:pt x="5376511" y="738620"/>
                    <a:pt x="5426811" y="774197"/>
                  </a:cubicBezTo>
                  <a:cubicBezTo>
                    <a:pt x="5416323" y="769270"/>
                    <a:pt x="5407233" y="763494"/>
                    <a:pt x="5399151" y="757081"/>
                  </a:cubicBezTo>
                  <a:cubicBezTo>
                    <a:pt x="5390981" y="750781"/>
                    <a:pt x="5383577" y="744198"/>
                    <a:pt x="5376907" y="736978"/>
                  </a:cubicBezTo>
                  <a:cubicBezTo>
                    <a:pt x="5363515" y="722637"/>
                    <a:pt x="5352503" y="706583"/>
                    <a:pt x="5340737" y="690755"/>
                  </a:cubicBezTo>
                  <a:close/>
                  <a:moveTo>
                    <a:pt x="4310763" y="690301"/>
                  </a:moveTo>
                  <a:cubicBezTo>
                    <a:pt x="4338991" y="697139"/>
                    <a:pt x="4300201" y="695879"/>
                    <a:pt x="4340491" y="703439"/>
                  </a:cubicBezTo>
                  <a:cubicBezTo>
                    <a:pt x="4336557" y="706398"/>
                    <a:pt x="4348435" y="716393"/>
                    <a:pt x="4344499" y="719394"/>
                  </a:cubicBezTo>
                  <a:cubicBezTo>
                    <a:pt x="4354749" y="719012"/>
                    <a:pt x="4365919" y="711041"/>
                    <a:pt x="4359675" y="720003"/>
                  </a:cubicBezTo>
                  <a:cubicBezTo>
                    <a:pt x="4369275" y="726373"/>
                    <a:pt x="4388599" y="729304"/>
                    <a:pt x="4404115" y="734726"/>
                  </a:cubicBezTo>
                  <a:cubicBezTo>
                    <a:pt x="4391189" y="729445"/>
                    <a:pt x="4383417" y="724972"/>
                    <a:pt x="4379439" y="721928"/>
                  </a:cubicBezTo>
                  <a:cubicBezTo>
                    <a:pt x="4375503" y="718743"/>
                    <a:pt x="4375517" y="716492"/>
                    <a:pt x="4378165" y="715614"/>
                  </a:cubicBezTo>
                  <a:cubicBezTo>
                    <a:pt x="4380783" y="714807"/>
                    <a:pt x="4386135" y="715090"/>
                    <a:pt x="4392605" y="717738"/>
                  </a:cubicBezTo>
                  <a:cubicBezTo>
                    <a:pt x="4399075" y="720371"/>
                    <a:pt x="4406819" y="724887"/>
                    <a:pt x="4414449" y="731668"/>
                  </a:cubicBezTo>
                  <a:cubicBezTo>
                    <a:pt x="4405601" y="728497"/>
                    <a:pt x="4399797" y="724321"/>
                    <a:pt x="4390099" y="721517"/>
                  </a:cubicBezTo>
                  <a:cubicBezTo>
                    <a:pt x="4405815" y="737911"/>
                    <a:pt x="4452743" y="745358"/>
                    <a:pt x="4466903" y="762205"/>
                  </a:cubicBezTo>
                  <a:cubicBezTo>
                    <a:pt x="4472719" y="761681"/>
                    <a:pt x="4473513" y="758609"/>
                    <a:pt x="4472903" y="754886"/>
                  </a:cubicBezTo>
                  <a:cubicBezTo>
                    <a:pt x="4456623" y="745910"/>
                    <a:pt x="4458675" y="751970"/>
                    <a:pt x="4434127" y="737430"/>
                  </a:cubicBezTo>
                  <a:cubicBezTo>
                    <a:pt x="4430263" y="731527"/>
                    <a:pt x="4455519" y="746349"/>
                    <a:pt x="4449135" y="738789"/>
                  </a:cubicBezTo>
                  <a:cubicBezTo>
                    <a:pt x="4470129" y="746179"/>
                    <a:pt x="4474787" y="758071"/>
                    <a:pt x="4502379" y="763578"/>
                  </a:cubicBezTo>
                  <a:cubicBezTo>
                    <a:pt x="4498755" y="765192"/>
                    <a:pt x="4502111" y="770317"/>
                    <a:pt x="4510789" y="778160"/>
                  </a:cubicBezTo>
                  <a:cubicBezTo>
                    <a:pt x="4408347" y="745684"/>
                    <a:pt x="4382539" y="728200"/>
                    <a:pt x="4358797" y="731781"/>
                  </a:cubicBezTo>
                  <a:cubicBezTo>
                    <a:pt x="4334065" y="724859"/>
                    <a:pt x="4321863" y="713632"/>
                    <a:pt x="4299833" y="705619"/>
                  </a:cubicBezTo>
                  <a:cubicBezTo>
                    <a:pt x="4313991" y="710716"/>
                    <a:pt x="4353531" y="719493"/>
                    <a:pt x="4300499" y="693812"/>
                  </a:cubicBezTo>
                  <a:cubicBezTo>
                    <a:pt x="4297739" y="689890"/>
                    <a:pt x="4317063" y="695780"/>
                    <a:pt x="4310763" y="690301"/>
                  </a:cubicBezTo>
                  <a:close/>
                  <a:moveTo>
                    <a:pt x="1541848" y="688300"/>
                  </a:moveTo>
                  <a:cubicBezTo>
                    <a:pt x="1542923" y="689365"/>
                    <a:pt x="1490187" y="719543"/>
                    <a:pt x="1487461" y="731781"/>
                  </a:cubicBezTo>
                  <a:cubicBezTo>
                    <a:pt x="1487079" y="728794"/>
                    <a:pt x="1486414" y="726019"/>
                    <a:pt x="1473318" y="735264"/>
                  </a:cubicBezTo>
                  <a:cubicBezTo>
                    <a:pt x="1467797" y="732999"/>
                    <a:pt x="1489641" y="722211"/>
                    <a:pt x="1502000" y="713335"/>
                  </a:cubicBezTo>
                  <a:cubicBezTo>
                    <a:pt x="1463705" y="735038"/>
                    <a:pt x="1449647" y="742994"/>
                    <a:pt x="1435589" y="752408"/>
                  </a:cubicBezTo>
                  <a:cubicBezTo>
                    <a:pt x="1428610" y="757193"/>
                    <a:pt x="1421404" y="762092"/>
                    <a:pt x="1411550" y="769836"/>
                  </a:cubicBezTo>
                  <a:cubicBezTo>
                    <a:pt x="1401768" y="777651"/>
                    <a:pt x="1388998" y="787886"/>
                    <a:pt x="1370438" y="802779"/>
                  </a:cubicBezTo>
                  <a:cubicBezTo>
                    <a:pt x="1369631" y="800401"/>
                    <a:pt x="1368768" y="798023"/>
                    <a:pt x="1358617" y="801293"/>
                  </a:cubicBezTo>
                  <a:cubicBezTo>
                    <a:pt x="1385898" y="780355"/>
                    <a:pt x="1400197" y="771436"/>
                    <a:pt x="1397875" y="764598"/>
                  </a:cubicBezTo>
                  <a:cubicBezTo>
                    <a:pt x="1400734" y="762078"/>
                    <a:pt x="1405350" y="759359"/>
                    <a:pt x="1410715" y="756896"/>
                  </a:cubicBezTo>
                  <a:cubicBezTo>
                    <a:pt x="1416109" y="754475"/>
                    <a:pt x="1422098" y="752097"/>
                    <a:pt x="1427378" y="749846"/>
                  </a:cubicBezTo>
                  <a:cubicBezTo>
                    <a:pt x="1437939" y="745358"/>
                    <a:pt x="1445712" y="741380"/>
                    <a:pt x="1440445" y="738492"/>
                  </a:cubicBezTo>
                  <a:cubicBezTo>
                    <a:pt x="1461313" y="724844"/>
                    <a:pt x="1462729" y="729828"/>
                    <a:pt x="1445018" y="742328"/>
                  </a:cubicBezTo>
                  <a:cubicBezTo>
                    <a:pt x="1476319" y="723910"/>
                    <a:pt x="1506163" y="708663"/>
                    <a:pt x="1537790" y="689763"/>
                  </a:cubicBezTo>
                  <a:cubicBezTo>
                    <a:pt x="1540443" y="688590"/>
                    <a:pt x="1541695" y="688148"/>
                    <a:pt x="1541848" y="688300"/>
                  </a:cubicBezTo>
                  <a:close/>
                  <a:moveTo>
                    <a:pt x="1462913" y="688220"/>
                  </a:moveTo>
                  <a:cubicBezTo>
                    <a:pt x="1475074" y="693302"/>
                    <a:pt x="1363658" y="741111"/>
                    <a:pt x="1421730" y="723457"/>
                  </a:cubicBezTo>
                  <a:cubicBezTo>
                    <a:pt x="1387427" y="748303"/>
                    <a:pt x="1378622" y="734358"/>
                    <a:pt x="1374445" y="746208"/>
                  </a:cubicBezTo>
                  <a:cubicBezTo>
                    <a:pt x="1357485" y="758751"/>
                    <a:pt x="1369193" y="745755"/>
                    <a:pt x="1353422" y="752437"/>
                  </a:cubicBezTo>
                  <a:cubicBezTo>
                    <a:pt x="1359085" y="747411"/>
                    <a:pt x="1373681" y="738393"/>
                    <a:pt x="1385106" y="731003"/>
                  </a:cubicBezTo>
                  <a:cubicBezTo>
                    <a:pt x="1396700" y="723839"/>
                    <a:pt x="1405280" y="718474"/>
                    <a:pt x="1398102" y="719592"/>
                  </a:cubicBezTo>
                  <a:cubicBezTo>
                    <a:pt x="1410504" y="710758"/>
                    <a:pt x="1410674" y="713618"/>
                    <a:pt x="1405350" y="717724"/>
                  </a:cubicBezTo>
                  <a:cubicBezTo>
                    <a:pt x="1421659" y="714340"/>
                    <a:pt x="1442541" y="700579"/>
                    <a:pt x="1462913" y="688220"/>
                  </a:cubicBezTo>
                  <a:close/>
                  <a:moveTo>
                    <a:pt x="2058619" y="685667"/>
                  </a:moveTo>
                  <a:cubicBezTo>
                    <a:pt x="2057021" y="685309"/>
                    <a:pt x="2054498" y="685280"/>
                    <a:pt x="2050716" y="685701"/>
                  </a:cubicBezTo>
                  <a:cubicBezTo>
                    <a:pt x="2046393" y="686182"/>
                    <a:pt x="2040426" y="687251"/>
                    <a:pt x="2032314" y="689084"/>
                  </a:cubicBezTo>
                  <a:cubicBezTo>
                    <a:pt x="1983627" y="712471"/>
                    <a:pt x="1958215" y="716959"/>
                    <a:pt x="1941566" y="734726"/>
                  </a:cubicBezTo>
                  <a:cubicBezTo>
                    <a:pt x="1946040" y="729998"/>
                    <a:pt x="1935224" y="720215"/>
                    <a:pt x="1930750" y="731215"/>
                  </a:cubicBezTo>
                  <a:cubicBezTo>
                    <a:pt x="1867822" y="773857"/>
                    <a:pt x="1906726" y="779010"/>
                    <a:pt x="1981603" y="754419"/>
                  </a:cubicBezTo>
                  <a:cubicBezTo>
                    <a:pt x="1983684" y="741323"/>
                    <a:pt x="1994556" y="718799"/>
                    <a:pt x="1983769" y="716393"/>
                  </a:cubicBezTo>
                  <a:cubicBezTo>
                    <a:pt x="2031875" y="695766"/>
                    <a:pt x="2011403" y="707828"/>
                    <a:pt x="2056522" y="692198"/>
                  </a:cubicBezTo>
                  <a:cubicBezTo>
                    <a:pt x="2031110" y="709229"/>
                    <a:pt x="2042209" y="703057"/>
                    <a:pt x="2011078" y="714382"/>
                  </a:cubicBezTo>
                  <a:cubicBezTo>
                    <a:pt x="2014277" y="715203"/>
                    <a:pt x="2010809" y="718403"/>
                    <a:pt x="1998464" y="724816"/>
                  </a:cubicBezTo>
                  <a:cubicBezTo>
                    <a:pt x="2012703" y="722650"/>
                    <a:pt x="2033630" y="716065"/>
                    <a:pt x="2032453" y="719919"/>
                  </a:cubicBezTo>
                  <a:lnTo>
                    <a:pt x="2023820" y="727001"/>
                  </a:lnTo>
                  <a:lnTo>
                    <a:pt x="2020408" y="727848"/>
                  </a:lnTo>
                  <a:lnTo>
                    <a:pt x="2014059" y="727965"/>
                  </a:lnTo>
                  <a:cubicBezTo>
                    <a:pt x="2001723" y="729031"/>
                    <a:pt x="1982704" y="732429"/>
                    <a:pt x="1992759" y="734712"/>
                  </a:cubicBezTo>
                  <a:lnTo>
                    <a:pt x="2020408" y="727848"/>
                  </a:lnTo>
                  <a:lnTo>
                    <a:pt x="2022842" y="727803"/>
                  </a:lnTo>
                  <a:lnTo>
                    <a:pt x="2023820" y="727001"/>
                  </a:lnTo>
                  <a:lnTo>
                    <a:pt x="2045848" y="721532"/>
                  </a:lnTo>
                  <a:cubicBezTo>
                    <a:pt x="2015891" y="728327"/>
                    <a:pt x="2055404" y="710248"/>
                    <a:pt x="2071033" y="700777"/>
                  </a:cubicBezTo>
                  <a:cubicBezTo>
                    <a:pt x="2035677" y="706858"/>
                    <a:pt x="2069804" y="688176"/>
                    <a:pt x="2058619" y="685667"/>
                  </a:cubicBezTo>
                  <a:close/>
                  <a:moveTo>
                    <a:pt x="3714567" y="685516"/>
                  </a:moveTo>
                  <a:cubicBezTo>
                    <a:pt x="3721431" y="685629"/>
                    <a:pt x="3730299" y="685934"/>
                    <a:pt x="3747775" y="685573"/>
                  </a:cubicBezTo>
                  <a:cubicBezTo>
                    <a:pt x="3760955" y="692071"/>
                    <a:pt x="3716871" y="700240"/>
                    <a:pt x="3693399" y="686606"/>
                  </a:cubicBezTo>
                  <a:cubicBezTo>
                    <a:pt x="3702849" y="685480"/>
                    <a:pt x="3707705" y="685403"/>
                    <a:pt x="3714567" y="685516"/>
                  </a:cubicBezTo>
                  <a:close/>
                  <a:moveTo>
                    <a:pt x="3579951" y="683050"/>
                  </a:moveTo>
                  <a:cubicBezTo>
                    <a:pt x="3587507" y="683211"/>
                    <a:pt x="3596847" y="684716"/>
                    <a:pt x="3609489" y="688800"/>
                  </a:cubicBezTo>
                  <a:cubicBezTo>
                    <a:pt x="3583271" y="689268"/>
                    <a:pt x="3548019" y="688220"/>
                    <a:pt x="3561015" y="695426"/>
                  </a:cubicBezTo>
                  <a:cubicBezTo>
                    <a:pt x="3544155" y="693798"/>
                    <a:pt x="3530831" y="689721"/>
                    <a:pt x="3519209" y="684525"/>
                  </a:cubicBezTo>
                  <a:cubicBezTo>
                    <a:pt x="3550691" y="694177"/>
                    <a:pt x="3557287" y="682566"/>
                    <a:pt x="3579951" y="683050"/>
                  </a:cubicBezTo>
                  <a:close/>
                  <a:moveTo>
                    <a:pt x="2246501" y="680007"/>
                  </a:moveTo>
                  <a:cubicBezTo>
                    <a:pt x="2225463" y="681439"/>
                    <a:pt x="2201025" y="685855"/>
                    <a:pt x="2181530" y="691773"/>
                  </a:cubicBezTo>
                  <a:cubicBezTo>
                    <a:pt x="2233741" y="685247"/>
                    <a:pt x="2234293" y="697365"/>
                    <a:pt x="2291064" y="686153"/>
                  </a:cubicBezTo>
                  <a:cubicBezTo>
                    <a:pt x="2285175" y="680129"/>
                    <a:pt x="2267538" y="678575"/>
                    <a:pt x="2246501" y="680007"/>
                  </a:cubicBezTo>
                  <a:close/>
                  <a:moveTo>
                    <a:pt x="4920923" y="679386"/>
                  </a:moveTo>
                  <a:cubicBezTo>
                    <a:pt x="4943643" y="690046"/>
                    <a:pt x="4995897" y="743603"/>
                    <a:pt x="4969891" y="708536"/>
                  </a:cubicBezTo>
                  <a:cubicBezTo>
                    <a:pt x="5001957" y="727308"/>
                    <a:pt x="4992147" y="735703"/>
                    <a:pt x="4999875" y="745033"/>
                  </a:cubicBezTo>
                  <a:cubicBezTo>
                    <a:pt x="4979631" y="728200"/>
                    <a:pt x="4953511" y="712018"/>
                    <a:pt x="4939695" y="694492"/>
                  </a:cubicBezTo>
                  <a:cubicBezTo>
                    <a:pt x="4927391" y="697988"/>
                    <a:pt x="4989513" y="742031"/>
                    <a:pt x="5006687" y="761030"/>
                  </a:cubicBezTo>
                  <a:cubicBezTo>
                    <a:pt x="4996975" y="756415"/>
                    <a:pt x="4994015" y="751191"/>
                    <a:pt x="4988395" y="746066"/>
                  </a:cubicBezTo>
                  <a:cubicBezTo>
                    <a:pt x="4950821" y="724561"/>
                    <a:pt x="4994483" y="759275"/>
                    <a:pt x="4956995" y="737827"/>
                  </a:cubicBezTo>
                  <a:cubicBezTo>
                    <a:pt x="4945143" y="724108"/>
                    <a:pt x="4930931" y="710418"/>
                    <a:pt x="4911239" y="697351"/>
                  </a:cubicBezTo>
                  <a:cubicBezTo>
                    <a:pt x="4908323" y="692382"/>
                    <a:pt x="4918911" y="699121"/>
                    <a:pt x="4921375" y="702052"/>
                  </a:cubicBezTo>
                  <a:cubicBezTo>
                    <a:pt x="4930619" y="706950"/>
                    <a:pt x="4929091" y="704373"/>
                    <a:pt x="4926951" y="701429"/>
                  </a:cubicBezTo>
                  <a:cubicBezTo>
                    <a:pt x="4950085" y="710588"/>
                    <a:pt x="4920525" y="714354"/>
                    <a:pt x="4964199" y="731598"/>
                  </a:cubicBezTo>
                  <a:cubicBezTo>
                    <a:pt x="4974025" y="730904"/>
                    <a:pt x="4908379" y="683534"/>
                    <a:pt x="4920923" y="679386"/>
                  </a:cubicBezTo>
                  <a:close/>
                  <a:moveTo>
                    <a:pt x="3340688" y="676017"/>
                  </a:moveTo>
                  <a:cubicBezTo>
                    <a:pt x="3340008" y="678467"/>
                    <a:pt x="3339612" y="680902"/>
                    <a:pt x="3347964" y="683960"/>
                  </a:cubicBezTo>
                  <a:cubicBezTo>
                    <a:pt x="3327791" y="681935"/>
                    <a:pt x="3300142" y="686126"/>
                    <a:pt x="3285305" y="679613"/>
                  </a:cubicBezTo>
                  <a:cubicBezTo>
                    <a:pt x="3306541" y="676187"/>
                    <a:pt x="3324280" y="675494"/>
                    <a:pt x="3340688" y="676017"/>
                  </a:cubicBezTo>
                  <a:close/>
                  <a:moveTo>
                    <a:pt x="4158753" y="675148"/>
                  </a:moveTo>
                  <a:cubicBezTo>
                    <a:pt x="4165945" y="673950"/>
                    <a:pt x="4182163" y="678377"/>
                    <a:pt x="4200563" y="684525"/>
                  </a:cubicBezTo>
                  <a:cubicBezTo>
                    <a:pt x="4212839" y="688617"/>
                    <a:pt x="4226061" y="693487"/>
                    <a:pt x="4238263" y="697946"/>
                  </a:cubicBezTo>
                  <a:cubicBezTo>
                    <a:pt x="4250411" y="702661"/>
                    <a:pt x="4261383" y="707502"/>
                    <a:pt x="4269509" y="710334"/>
                  </a:cubicBezTo>
                  <a:cubicBezTo>
                    <a:pt x="4273629" y="715997"/>
                    <a:pt x="4247847" y="702533"/>
                    <a:pt x="4254559" y="709768"/>
                  </a:cubicBezTo>
                  <a:cubicBezTo>
                    <a:pt x="4241307" y="702448"/>
                    <a:pt x="4225041" y="697522"/>
                    <a:pt x="4207855" y="692510"/>
                  </a:cubicBezTo>
                  <a:cubicBezTo>
                    <a:pt x="4190667" y="687583"/>
                    <a:pt x="4172463" y="683081"/>
                    <a:pt x="4154823" y="678367"/>
                  </a:cubicBezTo>
                  <a:cubicBezTo>
                    <a:pt x="4154961" y="676573"/>
                    <a:pt x="4156355" y="675548"/>
                    <a:pt x="4158753" y="675148"/>
                  </a:cubicBezTo>
                  <a:close/>
                  <a:moveTo>
                    <a:pt x="3919363" y="671967"/>
                  </a:moveTo>
                  <a:cubicBezTo>
                    <a:pt x="3926937" y="671746"/>
                    <a:pt x="3942945" y="675935"/>
                    <a:pt x="3954327" y="680872"/>
                  </a:cubicBezTo>
                  <a:cubicBezTo>
                    <a:pt x="3969505" y="687512"/>
                    <a:pt x="3976697" y="693925"/>
                    <a:pt x="3945991" y="688163"/>
                  </a:cubicBezTo>
                  <a:cubicBezTo>
                    <a:pt x="3920111" y="678579"/>
                    <a:pt x="3934763" y="678041"/>
                    <a:pt x="3915085" y="673794"/>
                  </a:cubicBezTo>
                  <a:cubicBezTo>
                    <a:pt x="3915251" y="672605"/>
                    <a:pt x="3916839" y="672041"/>
                    <a:pt x="3919363" y="671967"/>
                  </a:cubicBezTo>
                  <a:close/>
                  <a:moveTo>
                    <a:pt x="1907035" y="668541"/>
                  </a:moveTo>
                  <a:cubicBezTo>
                    <a:pt x="1905518" y="668915"/>
                    <a:pt x="1903052" y="669992"/>
                    <a:pt x="1898741" y="672307"/>
                  </a:cubicBezTo>
                  <a:cubicBezTo>
                    <a:pt x="1908538" y="675479"/>
                    <a:pt x="1857685" y="694322"/>
                    <a:pt x="1843401" y="703340"/>
                  </a:cubicBezTo>
                  <a:cubicBezTo>
                    <a:pt x="1859823" y="699843"/>
                    <a:pt x="1844094" y="709725"/>
                    <a:pt x="1844788" y="712811"/>
                  </a:cubicBezTo>
                  <a:cubicBezTo>
                    <a:pt x="1890629" y="685912"/>
                    <a:pt x="1878624" y="692708"/>
                    <a:pt x="1919255" y="669802"/>
                  </a:cubicBezTo>
                  <a:cubicBezTo>
                    <a:pt x="1907596" y="672636"/>
                    <a:pt x="1911586" y="667421"/>
                    <a:pt x="1907035" y="668541"/>
                  </a:cubicBezTo>
                  <a:close/>
                  <a:moveTo>
                    <a:pt x="1669551" y="667976"/>
                  </a:moveTo>
                  <a:cubicBezTo>
                    <a:pt x="1693151" y="660302"/>
                    <a:pt x="1648188" y="695653"/>
                    <a:pt x="1685336" y="674771"/>
                  </a:cubicBezTo>
                  <a:cubicBezTo>
                    <a:pt x="1697100" y="674063"/>
                    <a:pt x="1644280" y="699404"/>
                    <a:pt x="1635064" y="698923"/>
                  </a:cubicBezTo>
                  <a:cubicBezTo>
                    <a:pt x="1670259" y="677164"/>
                    <a:pt x="1622620" y="695313"/>
                    <a:pt x="1669551" y="667976"/>
                  </a:cubicBezTo>
                  <a:close/>
                  <a:moveTo>
                    <a:pt x="1467383" y="666281"/>
                  </a:moveTo>
                  <a:cubicBezTo>
                    <a:pt x="1470926" y="668033"/>
                    <a:pt x="1446070" y="685289"/>
                    <a:pt x="1468038" y="677007"/>
                  </a:cubicBezTo>
                  <a:cubicBezTo>
                    <a:pt x="1448883" y="691193"/>
                    <a:pt x="1437699" y="688036"/>
                    <a:pt x="1417454" y="704699"/>
                  </a:cubicBezTo>
                  <a:cubicBezTo>
                    <a:pt x="1415019" y="701103"/>
                    <a:pt x="1438265" y="683421"/>
                    <a:pt x="1451587" y="671217"/>
                  </a:cubicBezTo>
                  <a:cubicBezTo>
                    <a:pt x="1461865" y="666835"/>
                    <a:pt x="1466202" y="665697"/>
                    <a:pt x="1467383" y="666281"/>
                  </a:cubicBezTo>
                  <a:close/>
                  <a:moveTo>
                    <a:pt x="3311864" y="664762"/>
                  </a:moveTo>
                  <a:cubicBezTo>
                    <a:pt x="3315729" y="670609"/>
                    <a:pt x="3307772" y="675606"/>
                    <a:pt x="3269704" y="678551"/>
                  </a:cubicBezTo>
                  <a:cubicBezTo>
                    <a:pt x="3267694" y="664082"/>
                    <a:pt x="3217804" y="690047"/>
                    <a:pt x="3287047" y="685276"/>
                  </a:cubicBezTo>
                  <a:cubicBezTo>
                    <a:pt x="3267722" y="687711"/>
                    <a:pt x="3249940" y="689523"/>
                    <a:pt x="3233702" y="691108"/>
                  </a:cubicBezTo>
                  <a:cubicBezTo>
                    <a:pt x="3225590" y="691901"/>
                    <a:pt x="3217860" y="692652"/>
                    <a:pt x="3210527" y="693359"/>
                  </a:cubicBezTo>
                  <a:cubicBezTo>
                    <a:pt x="3203208" y="694251"/>
                    <a:pt x="3196328" y="695440"/>
                    <a:pt x="3189815" y="696460"/>
                  </a:cubicBezTo>
                  <a:cubicBezTo>
                    <a:pt x="3163809" y="700749"/>
                    <a:pt x="3144187" y="705407"/>
                    <a:pt x="3131516" y="713576"/>
                  </a:cubicBezTo>
                  <a:cubicBezTo>
                    <a:pt x="3114216" y="715473"/>
                    <a:pt x="3129775" y="708692"/>
                    <a:pt x="3109997" y="711325"/>
                  </a:cubicBezTo>
                  <a:cubicBezTo>
                    <a:pt x="3119001" y="706398"/>
                    <a:pt x="3117883" y="698399"/>
                    <a:pt x="3147216" y="699093"/>
                  </a:cubicBezTo>
                  <a:cubicBezTo>
                    <a:pt x="3137306" y="698413"/>
                    <a:pt x="3127425" y="697677"/>
                    <a:pt x="3119752" y="694917"/>
                  </a:cubicBezTo>
                  <a:cubicBezTo>
                    <a:pt x="3108794" y="702661"/>
                    <a:pt x="3107279" y="696290"/>
                    <a:pt x="3084203" y="698031"/>
                  </a:cubicBezTo>
                  <a:cubicBezTo>
                    <a:pt x="3110153" y="688475"/>
                    <a:pt x="3154904" y="692199"/>
                    <a:pt x="3196752" y="675974"/>
                  </a:cubicBezTo>
                  <a:cubicBezTo>
                    <a:pt x="3204751" y="678240"/>
                    <a:pt x="3209536" y="680575"/>
                    <a:pt x="3211122" y="682897"/>
                  </a:cubicBezTo>
                  <a:cubicBezTo>
                    <a:pt x="3212707" y="685191"/>
                    <a:pt x="3211037" y="687102"/>
                    <a:pt x="3206195" y="689112"/>
                  </a:cubicBezTo>
                  <a:cubicBezTo>
                    <a:pt x="3219135" y="691731"/>
                    <a:pt x="3216431" y="686691"/>
                    <a:pt x="3235840" y="685474"/>
                  </a:cubicBezTo>
                  <a:cubicBezTo>
                    <a:pt x="3224160" y="681113"/>
                    <a:pt x="3212453" y="676272"/>
                    <a:pt x="3200645" y="672350"/>
                  </a:cubicBezTo>
                  <a:cubicBezTo>
                    <a:pt x="3241673" y="674077"/>
                    <a:pt x="3254881" y="668330"/>
                    <a:pt x="3311864" y="664762"/>
                  </a:cubicBezTo>
                  <a:close/>
                  <a:moveTo>
                    <a:pt x="2591945" y="659736"/>
                  </a:moveTo>
                  <a:cubicBezTo>
                    <a:pt x="2575948" y="669943"/>
                    <a:pt x="2535968" y="668811"/>
                    <a:pt x="2546359" y="674035"/>
                  </a:cubicBezTo>
                  <a:cubicBezTo>
                    <a:pt x="2552730" y="671755"/>
                    <a:pt x="2558902" y="669702"/>
                    <a:pt x="2562626" y="670906"/>
                  </a:cubicBezTo>
                  <a:cubicBezTo>
                    <a:pt x="2552079" y="675450"/>
                    <a:pt x="2533731" y="681467"/>
                    <a:pt x="2539635" y="682840"/>
                  </a:cubicBezTo>
                  <a:cubicBezTo>
                    <a:pt x="2561606" y="675351"/>
                    <a:pt x="2576273" y="677262"/>
                    <a:pt x="2597919" y="669901"/>
                  </a:cubicBezTo>
                  <a:cubicBezTo>
                    <a:pt x="2557742" y="673666"/>
                    <a:pt x="2587500" y="667791"/>
                    <a:pt x="2591945" y="659736"/>
                  </a:cubicBezTo>
                  <a:close/>
                  <a:moveTo>
                    <a:pt x="4754801" y="657428"/>
                  </a:moveTo>
                  <a:cubicBezTo>
                    <a:pt x="4764783" y="653733"/>
                    <a:pt x="4798731" y="694081"/>
                    <a:pt x="4824525" y="692028"/>
                  </a:cubicBezTo>
                  <a:cubicBezTo>
                    <a:pt x="4843143" y="714170"/>
                    <a:pt x="4770657" y="671274"/>
                    <a:pt x="4748219" y="664181"/>
                  </a:cubicBezTo>
                  <a:cubicBezTo>
                    <a:pt x="4751391" y="662539"/>
                    <a:pt x="4759685" y="664054"/>
                    <a:pt x="4769383" y="666475"/>
                  </a:cubicBezTo>
                  <a:cubicBezTo>
                    <a:pt x="4767543" y="663049"/>
                    <a:pt x="4761215" y="660203"/>
                    <a:pt x="4754801" y="657428"/>
                  </a:cubicBezTo>
                  <a:close/>
                  <a:moveTo>
                    <a:pt x="3723651" y="655574"/>
                  </a:moveTo>
                  <a:cubicBezTo>
                    <a:pt x="3749715" y="660486"/>
                    <a:pt x="3773175" y="662228"/>
                    <a:pt x="3795457" y="662851"/>
                  </a:cubicBezTo>
                  <a:cubicBezTo>
                    <a:pt x="3817683" y="664012"/>
                    <a:pt x="3838635" y="664861"/>
                    <a:pt x="3859675" y="666164"/>
                  </a:cubicBezTo>
                  <a:cubicBezTo>
                    <a:pt x="3875261" y="668117"/>
                    <a:pt x="3878871" y="676484"/>
                    <a:pt x="3895547" y="677956"/>
                  </a:cubicBezTo>
                  <a:cubicBezTo>
                    <a:pt x="3894331" y="680816"/>
                    <a:pt x="3878021" y="679471"/>
                    <a:pt x="3891203" y="686323"/>
                  </a:cubicBezTo>
                  <a:cubicBezTo>
                    <a:pt x="3871963" y="684256"/>
                    <a:pt x="3867263" y="674403"/>
                    <a:pt x="3850131" y="671161"/>
                  </a:cubicBezTo>
                  <a:cubicBezTo>
                    <a:pt x="3811851" y="667013"/>
                    <a:pt x="3824805" y="676909"/>
                    <a:pt x="3826787" y="683817"/>
                  </a:cubicBezTo>
                  <a:cubicBezTo>
                    <a:pt x="3808793" y="677546"/>
                    <a:pt x="3797127" y="676824"/>
                    <a:pt x="3784471" y="677234"/>
                  </a:cubicBezTo>
                  <a:cubicBezTo>
                    <a:pt x="3771815" y="677404"/>
                    <a:pt x="3758239" y="677829"/>
                    <a:pt x="3736167" y="673497"/>
                  </a:cubicBezTo>
                  <a:cubicBezTo>
                    <a:pt x="3723723" y="667848"/>
                    <a:pt x="3734525" y="667466"/>
                    <a:pt x="3740811" y="670722"/>
                  </a:cubicBezTo>
                  <a:cubicBezTo>
                    <a:pt x="3765755" y="676796"/>
                    <a:pt x="3771999" y="675054"/>
                    <a:pt x="3777675" y="672973"/>
                  </a:cubicBezTo>
                  <a:cubicBezTo>
                    <a:pt x="3780507" y="671940"/>
                    <a:pt x="3783197" y="670807"/>
                    <a:pt x="3787995" y="670538"/>
                  </a:cubicBezTo>
                  <a:cubicBezTo>
                    <a:pt x="3792767" y="670297"/>
                    <a:pt x="3799691" y="670665"/>
                    <a:pt x="3810847" y="673723"/>
                  </a:cubicBezTo>
                  <a:cubicBezTo>
                    <a:pt x="3801899" y="666744"/>
                    <a:pt x="3782829" y="666829"/>
                    <a:pt x="3764723" y="665923"/>
                  </a:cubicBezTo>
                  <a:cubicBezTo>
                    <a:pt x="3746601" y="665116"/>
                    <a:pt x="3729387" y="663813"/>
                    <a:pt x="3723651" y="655574"/>
                  </a:cubicBezTo>
                  <a:close/>
                  <a:moveTo>
                    <a:pt x="4557391" y="652432"/>
                  </a:moveTo>
                  <a:lnTo>
                    <a:pt x="4572635" y="658827"/>
                  </a:lnTo>
                  <a:cubicBezTo>
                    <a:pt x="4576491" y="660840"/>
                    <a:pt x="4579189" y="662653"/>
                    <a:pt x="4580979" y="664040"/>
                  </a:cubicBezTo>
                  <a:cubicBezTo>
                    <a:pt x="4584505" y="666942"/>
                    <a:pt x="4584179" y="668726"/>
                    <a:pt x="4581391" y="669406"/>
                  </a:cubicBezTo>
                  <a:cubicBezTo>
                    <a:pt x="4575813" y="670751"/>
                    <a:pt x="4560467" y="667565"/>
                    <a:pt x="4545771" y="661110"/>
                  </a:cubicBezTo>
                  <a:cubicBezTo>
                    <a:pt x="4559461" y="671954"/>
                    <a:pt x="4569075" y="676258"/>
                    <a:pt x="4579747" y="680576"/>
                  </a:cubicBezTo>
                  <a:cubicBezTo>
                    <a:pt x="4590423" y="684865"/>
                    <a:pt x="4602131" y="689240"/>
                    <a:pt x="4619289" y="701231"/>
                  </a:cubicBezTo>
                  <a:cubicBezTo>
                    <a:pt x="4607001" y="693374"/>
                    <a:pt x="4616005" y="687796"/>
                    <a:pt x="4590833" y="678990"/>
                  </a:cubicBezTo>
                  <a:cubicBezTo>
                    <a:pt x="4588355" y="674800"/>
                    <a:pt x="4607779" y="682798"/>
                    <a:pt x="4601735" y="676612"/>
                  </a:cubicBezTo>
                  <a:cubicBezTo>
                    <a:pt x="4624089" y="692595"/>
                    <a:pt x="4651199" y="707559"/>
                    <a:pt x="4684851" y="721136"/>
                  </a:cubicBezTo>
                  <a:cubicBezTo>
                    <a:pt x="4651383" y="722905"/>
                    <a:pt x="4603377" y="693671"/>
                    <a:pt x="4559179" y="680321"/>
                  </a:cubicBezTo>
                  <a:cubicBezTo>
                    <a:pt x="4536361" y="661028"/>
                    <a:pt x="4542537" y="656396"/>
                    <a:pt x="4552535" y="653649"/>
                  </a:cubicBezTo>
                  <a:close/>
                  <a:moveTo>
                    <a:pt x="4557323" y="652403"/>
                  </a:moveTo>
                  <a:lnTo>
                    <a:pt x="4557421" y="652424"/>
                  </a:lnTo>
                  <a:lnTo>
                    <a:pt x="4557391" y="652432"/>
                  </a:lnTo>
                  <a:close/>
                  <a:moveTo>
                    <a:pt x="4220851" y="651949"/>
                  </a:moveTo>
                  <a:cubicBezTo>
                    <a:pt x="4243983" y="657810"/>
                    <a:pt x="4254843" y="659354"/>
                    <a:pt x="4264499" y="661987"/>
                  </a:cubicBezTo>
                  <a:cubicBezTo>
                    <a:pt x="4274195" y="664422"/>
                    <a:pt x="4282859" y="667239"/>
                    <a:pt x="4301447" y="675691"/>
                  </a:cubicBezTo>
                  <a:cubicBezTo>
                    <a:pt x="4284445" y="670877"/>
                    <a:pt x="4277777" y="670637"/>
                    <a:pt x="4270515" y="670127"/>
                  </a:cubicBezTo>
                  <a:cubicBezTo>
                    <a:pt x="4263209" y="669816"/>
                    <a:pt x="4255535" y="668357"/>
                    <a:pt x="4235887" y="663671"/>
                  </a:cubicBezTo>
                  <a:cubicBezTo>
                    <a:pt x="4248131" y="670637"/>
                    <a:pt x="4252803" y="673327"/>
                    <a:pt x="4253343" y="674601"/>
                  </a:cubicBezTo>
                  <a:cubicBezTo>
                    <a:pt x="4253879" y="675847"/>
                    <a:pt x="4250311" y="675479"/>
                    <a:pt x="4245725" y="677418"/>
                  </a:cubicBezTo>
                  <a:cubicBezTo>
                    <a:pt x="4211691" y="663162"/>
                    <a:pt x="4231355" y="664493"/>
                    <a:pt x="4220851" y="651949"/>
                  </a:cubicBezTo>
                  <a:close/>
                  <a:moveTo>
                    <a:pt x="3061410" y="651695"/>
                  </a:moveTo>
                  <a:cubicBezTo>
                    <a:pt x="3025607" y="658447"/>
                    <a:pt x="3051373" y="664195"/>
                    <a:pt x="3042029" y="670524"/>
                  </a:cubicBezTo>
                  <a:cubicBezTo>
                    <a:pt x="3046913" y="669448"/>
                    <a:pt x="3051826" y="668372"/>
                    <a:pt x="3056752" y="667282"/>
                  </a:cubicBezTo>
                  <a:lnTo>
                    <a:pt x="3071674" y="664691"/>
                  </a:lnTo>
                  <a:cubicBezTo>
                    <a:pt x="3043841" y="660033"/>
                    <a:pt x="3068729" y="656055"/>
                    <a:pt x="3061410" y="651695"/>
                  </a:cubicBezTo>
                  <a:close/>
                  <a:moveTo>
                    <a:pt x="3577649" y="651483"/>
                  </a:moveTo>
                  <a:cubicBezTo>
                    <a:pt x="3602567" y="651809"/>
                    <a:pt x="3607705" y="663771"/>
                    <a:pt x="3605341" y="665569"/>
                  </a:cubicBezTo>
                  <a:cubicBezTo>
                    <a:pt x="3523839" y="652035"/>
                    <a:pt x="3631447" y="673823"/>
                    <a:pt x="3572029" y="674842"/>
                  </a:cubicBezTo>
                  <a:cubicBezTo>
                    <a:pt x="3570783" y="654881"/>
                    <a:pt x="3502701" y="660190"/>
                    <a:pt x="3452925" y="658972"/>
                  </a:cubicBezTo>
                  <a:cubicBezTo>
                    <a:pt x="3420195" y="663007"/>
                    <a:pt x="3508463" y="670043"/>
                    <a:pt x="3455657" y="670468"/>
                  </a:cubicBezTo>
                  <a:cubicBezTo>
                    <a:pt x="3476439" y="671912"/>
                    <a:pt x="3489267" y="671346"/>
                    <a:pt x="3499771" y="669732"/>
                  </a:cubicBezTo>
                  <a:cubicBezTo>
                    <a:pt x="3510275" y="668288"/>
                    <a:pt x="3518443" y="666235"/>
                    <a:pt x="3529827" y="663927"/>
                  </a:cubicBezTo>
                  <a:cubicBezTo>
                    <a:pt x="3534711" y="667240"/>
                    <a:pt x="3541875" y="668910"/>
                    <a:pt x="3550879" y="669406"/>
                  </a:cubicBezTo>
                  <a:cubicBezTo>
                    <a:pt x="3537867" y="672393"/>
                    <a:pt x="3518557" y="673384"/>
                    <a:pt x="3497945" y="674474"/>
                  </a:cubicBezTo>
                  <a:cubicBezTo>
                    <a:pt x="3477331" y="676046"/>
                    <a:pt x="3455417" y="676923"/>
                    <a:pt x="3437211" y="677560"/>
                  </a:cubicBezTo>
                  <a:cubicBezTo>
                    <a:pt x="3426747" y="667367"/>
                    <a:pt x="3396381" y="671997"/>
                    <a:pt x="3383045" y="663686"/>
                  </a:cubicBezTo>
                  <a:cubicBezTo>
                    <a:pt x="3375825" y="667792"/>
                    <a:pt x="3383995" y="673667"/>
                    <a:pt x="3397429" y="680236"/>
                  </a:cubicBezTo>
                  <a:cubicBezTo>
                    <a:pt x="3385127" y="679259"/>
                    <a:pt x="3372879" y="678382"/>
                    <a:pt x="3377623" y="681581"/>
                  </a:cubicBezTo>
                  <a:cubicBezTo>
                    <a:pt x="3350286" y="681128"/>
                    <a:pt x="3355764" y="669349"/>
                    <a:pt x="3368887" y="667594"/>
                  </a:cubicBezTo>
                  <a:cubicBezTo>
                    <a:pt x="3348120" y="664777"/>
                    <a:pt x="3346718" y="668840"/>
                    <a:pt x="3319225" y="672705"/>
                  </a:cubicBezTo>
                  <a:cubicBezTo>
                    <a:pt x="3308338" y="667197"/>
                    <a:pt x="3325794" y="664677"/>
                    <a:pt x="3343094" y="662653"/>
                  </a:cubicBezTo>
                  <a:cubicBezTo>
                    <a:pt x="3351730" y="661492"/>
                    <a:pt x="3360337" y="661011"/>
                    <a:pt x="3365335" y="660218"/>
                  </a:cubicBezTo>
                  <a:cubicBezTo>
                    <a:pt x="3370319" y="659383"/>
                    <a:pt x="3371691" y="658165"/>
                    <a:pt x="3365859" y="656112"/>
                  </a:cubicBezTo>
                  <a:cubicBezTo>
                    <a:pt x="3394201" y="657641"/>
                    <a:pt x="3414035" y="665484"/>
                    <a:pt x="3440113" y="668585"/>
                  </a:cubicBezTo>
                  <a:cubicBezTo>
                    <a:pt x="3464463" y="664493"/>
                    <a:pt x="3412859" y="663078"/>
                    <a:pt x="3411615" y="655928"/>
                  </a:cubicBezTo>
                  <a:cubicBezTo>
                    <a:pt x="3437495" y="655928"/>
                    <a:pt x="3467435" y="656070"/>
                    <a:pt x="3496671" y="655150"/>
                  </a:cubicBezTo>
                  <a:cubicBezTo>
                    <a:pt x="3525905" y="654994"/>
                    <a:pt x="3554459" y="654810"/>
                    <a:pt x="3577649" y="651483"/>
                  </a:cubicBezTo>
                  <a:close/>
                  <a:moveTo>
                    <a:pt x="4562873" y="651058"/>
                  </a:moveTo>
                  <a:cubicBezTo>
                    <a:pt x="4565845" y="653224"/>
                    <a:pt x="4566001" y="653985"/>
                    <a:pt x="4564643" y="653992"/>
                  </a:cubicBezTo>
                  <a:lnTo>
                    <a:pt x="4557421" y="652424"/>
                  </a:lnTo>
                  <a:close/>
                  <a:moveTo>
                    <a:pt x="3627795" y="650704"/>
                  </a:moveTo>
                  <a:cubicBezTo>
                    <a:pt x="3642985" y="651483"/>
                    <a:pt x="3653363" y="655220"/>
                    <a:pt x="3668949" y="656693"/>
                  </a:cubicBezTo>
                  <a:cubicBezTo>
                    <a:pt x="3672107" y="659297"/>
                    <a:pt x="3661631" y="658009"/>
                    <a:pt x="3653899" y="657740"/>
                  </a:cubicBezTo>
                  <a:cubicBezTo>
                    <a:pt x="3646143" y="657783"/>
                    <a:pt x="3641187" y="658660"/>
                    <a:pt x="3655315" y="664946"/>
                  </a:cubicBezTo>
                  <a:cubicBezTo>
                    <a:pt x="3660823" y="661761"/>
                    <a:pt x="3684423" y="662610"/>
                    <a:pt x="3709905" y="663828"/>
                  </a:cubicBezTo>
                  <a:cubicBezTo>
                    <a:pt x="3697871" y="660472"/>
                    <a:pt x="3681209" y="659850"/>
                    <a:pt x="3673451" y="653875"/>
                  </a:cubicBezTo>
                  <a:cubicBezTo>
                    <a:pt x="3692139" y="653266"/>
                    <a:pt x="3703819" y="656905"/>
                    <a:pt x="3719163" y="658349"/>
                  </a:cubicBezTo>
                  <a:cubicBezTo>
                    <a:pt x="3739099" y="670354"/>
                    <a:pt x="3665607" y="661548"/>
                    <a:pt x="3676255" y="671473"/>
                  </a:cubicBezTo>
                  <a:cubicBezTo>
                    <a:pt x="3669345" y="669816"/>
                    <a:pt x="3662379" y="668146"/>
                    <a:pt x="3655457" y="666489"/>
                  </a:cubicBezTo>
                  <a:cubicBezTo>
                    <a:pt x="3648519" y="664861"/>
                    <a:pt x="3641611" y="663714"/>
                    <a:pt x="3634887" y="662171"/>
                  </a:cubicBezTo>
                  <a:cubicBezTo>
                    <a:pt x="3621439" y="659212"/>
                    <a:pt x="3608683" y="655772"/>
                    <a:pt x="3597695" y="651171"/>
                  </a:cubicBezTo>
                  <a:cubicBezTo>
                    <a:pt x="3624751" y="648934"/>
                    <a:pt x="3657637" y="668627"/>
                    <a:pt x="3627795" y="650704"/>
                  </a:cubicBezTo>
                  <a:close/>
                  <a:moveTo>
                    <a:pt x="3209139" y="650549"/>
                  </a:moveTo>
                  <a:cubicBezTo>
                    <a:pt x="3245580" y="650124"/>
                    <a:pt x="3227742" y="661393"/>
                    <a:pt x="3234608" y="665102"/>
                  </a:cubicBezTo>
                  <a:cubicBezTo>
                    <a:pt x="3222263" y="665654"/>
                    <a:pt x="3210782" y="665768"/>
                    <a:pt x="3199923" y="667042"/>
                  </a:cubicBezTo>
                  <a:cubicBezTo>
                    <a:pt x="3189050" y="668273"/>
                    <a:pt x="3178716" y="669661"/>
                    <a:pt x="3168494" y="671317"/>
                  </a:cubicBezTo>
                  <a:cubicBezTo>
                    <a:pt x="3148080" y="674644"/>
                    <a:pt x="3128175" y="679061"/>
                    <a:pt x="3105736" y="685474"/>
                  </a:cubicBezTo>
                  <a:cubicBezTo>
                    <a:pt x="3102848" y="683563"/>
                    <a:pt x="3109785" y="681850"/>
                    <a:pt x="3103725" y="679896"/>
                  </a:cubicBezTo>
                  <a:cubicBezTo>
                    <a:pt x="3088492" y="683577"/>
                    <a:pt x="3076034" y="685460"/>
                    <a:pt x="3065218" y="687669"/>
                  </a:cubicBezTo>
                  <a:cubicBezTo>
                    <a:pt x="3054430" y="689948"/>
                    <a:pt x="3045384" y="693218"/>
                    <a:pt x="3036904" y="698456"/>
                  </a:cubicBezTo>
                  <a:cubicBezTo>
                    <a:pt x="3033294" y="687032"/>
                    <a:pt x="3011308" y="702420"/>
                    <a:pt x="2997745" y="707121"/>
                  </a:cubicBezTo>
                  <a:cubicBezTo>
                    <a:pt x="2998212" y="704643"/>
                    <a:pt x="2998141" y="702180"/>
                    <a:pt x="2989633" y="700000"/>
                  </a:cubicBezTo>
                  <a:cubicBezTo>
                    <a:pt x="2999897" y="697749"/>
                    <a:pt x="3014337" y="694591"/>
                    <a:pt x="3029712" y="691222"/>
                  </a:cubicBezTo>
                  <a:cubicBezTo>
                    <a:pt x="3045115" y="687938"/>
                    <a:pt x="3061424" y="684073"/>
                    <a:pt x="3075595" y="681779"/>
                  </a:cubicBezTo>
                  <a:cubicBezTo>
                    <a:pt x="3103824" y="676555"/>
                    <a:pt x="3122724" y="671954"/>
                    <a:pt x="3105707" y="670723"/>
                  </a:cubicBezTo>
                  <a:cubicBezTo>
                    <a:pt x="3111682" y="667382"/>
                    <a:pt x="3150741" y="667594"/>
                    <a:pt x="3163143" y="669831"/>
                  </a:cubicBezTo>
                  <a:cubicBezTo>
                    <a:pt x="3176677" y="666674"/>
                    <a:pt x="3193864" y="663602"/>
                    <a:pt x="3204821" y="660416"/>
                  </a:cubicBezTo>
                  <a:cubicBezTo>
                    <a:pt x="3215821" y="657726"/>
                    <a:pt x="3220621" y="654683"/>
                    <a:pt x="3209139" y="650549"/>
                  </a:cubicBezTo>
                  <a:close/>
                  <a:moveTo>
                    <a:pt x="3235075" y="650378"/>
                  </a:moveTo>
                  <a:cubicBezTo>
                    <a:pt x="3256438" y="654031"/>
                    <a:pt x="3287980" y="649203"/>
                    <a:pt x="3304403" y="656834"/>
                  </a:cubicBezTo>
                  <a:cubicBezTo>
                    <a:pt x="3280930" y="662043"/>
                    <a:pt x="3270312" y="656720"/>
                    <a:pt x="3248694" y="660515"/>
                  </a:cubicBezTo>
                  <a:cubicBezTo>
                    <a:pt x="3236802" y="656650"/>
                    <a:pt x="3248468" y="654328"/>
                    <a:pt x="3235075" y="650378"/>
                  </a:cubicBezTo>
                  <a:close/>
                  <a:moveTo>
                    <a:pt x="2389611" y="642705"/>
                  </a:moveTo>
                  <a:cubicBezTo>
                    <a:pt x="2379857" y="646994"/>
                    <a:pt x="2369791" y="651411"/>
                    <a:pt x="2360065" y="655673"/>
                  </a:cubicBezTo>
                  <a:cubicBezTo>
                    <a:pt x="2365856" y="657442"/>
                    <a:pt x="2358522" y="662411"/>
                    <a:pt x="2376559" y="661137"/>
                  </a:cubicBezTo>
                  <a:cubicBezTo>
                    <a:pt x="2407534" y="646272"/>
                    <a:pt x="2372552" y="653068"/>
                    <a:pt x="2415915" y="643880"/>
                  </a:cubicBezTo>
                  <a:cubicBezTo>
                    <a:pt x="2407124" y="643483"/>
                    <a:pt x="2398346" y="643101"/>
                    <a:pt x="2389611" y="642705"/>
                  </a:cubicBezTo>
                  <a:close/>
                  <a:moveTo>
                    <a:pt x="2376374" y="642167"/>
                  </a:moveTo>
                  <a:cubicBezTo>
                    <a:pt x="2348655" y="642747"/>
                    <a:pt x="2315555" y="650831"/>
                    <a:pt x="2280120" y="662312"/>
                  </a:cubicBezTo>
                  <a:cubicBezTo>
                    <a:pt x="2275109" y="662964"/>
                    <a:pt x="2259762" y="653804"/>
                    <a:pt x="2233543" y="662610"/>
                  </a:cubicBezTo>
                  <a:cubicBezTo>
                    <a:pt x="2233147" y="674629"/>
                    <a:pt x="2294461" y="656324"/>
                    <a:pt x="2280488" y="671769"/>
                  </a:cubicBezTo>
                  <a:cubicBezTo>
                    <a:pt x="2322294" y="652190"/>
                    <a:pt x="2279964" y="686918"/>
                    <a:pt x="2343417" y="659792"/>
                  </a:cubicBezTo>
                  <a:cubicBezTo>
                    <a:pt x="2339283" y="657003"/>
                    <a:pt x="2297604" y="663601"/>
                    <a:pt x="2320086" y="654186"/>
                  </a:cubicBezTo>
                  <a:cubicBezTo>
                    <a:pt x="2333521" y="654568"/>
                    <a:pt x="2355578" y="642577"/>
                    <a:pt x="2366592" y="646456"/>
                  </a:cubicBezTo>
                  <a:cubicBezTo>
                    <a:pt x="2355705" y="651086"/>
                    <a:pt x="2344563" y="657641"/>
                    <a:pt x="2363109" y="651142"/>
                  </a:cubicBezTo>
                  <a:cubicBezTo>
                    <a:pt x="2373189" y="646740"/>
                    <a:pt x="2369636" y="645692"/>
                    <a:pt x="2376374" y="642167"/>
                  </a:cubicBezTo>
                  <a:close/>
                  <a:moveTo>
                    <a:pt x="2628867" y="641105"/>
                  </a:moveTo>
                  <a:cubicBezTo>
                    <a:pt x="2622525" y="646216"/>
                    <a:pt x="2609415" y="649741"/>
                    <a:pt x="2597764" y="652813"/>
                  </a:cubicBezTo>
                  <a:cubicBezTo>
                    <a:pt x="2586268" y="656381"/>
                    <a:pt x="2576245" y="659467"/>
                    <a:pt x="2575891" y="662765"/>
                  </a:cubicBezTo>
                  <a:cubicBezTo>
                    <a:pt x="2609953" y="652459"/>
                    <a:pt x="2596518" y="659608"/>
                    <a:pt x="2611312" y="662213"/>
                  </a:cubicBezTo>
                  <a:cubicBezTo>
                    <a:pt x="2629320" y="653436"/>
                    <a:pt x="2635280" y="646357"/>
                    <a:pt x="2628867" y="641105"/>
                  </a:cubicBezTo>
                  <a:close/>
                  <a:moveTo>
                    <a:pt x="2438949" y="640411"/>
                  </a:moveTo>
                  <a:cubicBezTo>
                    <a:pt x="2428076" y="650817"/>
                    <a:pt x="2339453" y="681113"/>
                    <a:pt x="2376884" y="680094"/>
                  </a:cubicBezTo>
                  <a:cubicBezTo>
                    <a:pt x="2397554" y="671515"/>
                    <a:pt x="2415307" y="667112"/>
                    <a:pt x="2432833" y="662992"/>
                  </a:cubicBezTo>
                  <a:cubicBezTo>
                    <a:pt x="2450374" y="658901"/>
                    <a:pt x="2468127" y="656281"/>
                    <a:pt x="2488329" y="649500"/>
                  </a:cubicBezTo>
                  <a:cubicBezTo>
                    <a:pt x="2467546" y="649203"/>
                    <a:pt x="2451068" y="651213"/>
                    <a:pt x="2441880" y="651157"/>
                  </a:cubicBezTo>
                  <a:cubicBezTo>
                    <a:pt x="2432734" y="651213"/>
                    <a:pt x="2430780" y="649061"/>
                    <a:pt x="2438949" y="640411"/>
                  </a:cubicBezTo>
                  <a:close/>
                  <a:moveTo>
                    <a:pt x="1549569" y="637750"/>
                  </a:moveTo>
                  <a:cubicBezTo>
                    <a:pt x="1548465" y="640978"/>
                    <a:pt x="1544020" y="644942"/>
                    <a:pt x="1537989" y="649260"/>
                  </a:cubicBezTo>
                  <a:cubicBezTo>
                    <a:pt x="1532099" y="653790"/>
                    <a:pt x="1524653" y="658674"/>
                    <a:pt x="1517333" y="663459"/>
                  </a:cubicBezTo>
                  <a:cubicBezTo>
                    <a:pt x="1502695" y="673030"/>
                    <a:pt x="1488609" y="682161"/>
                    <a:pt x="1488750" y="686819"/>
                  </a:cubicBezTo>
                  <a:cubicBezTo>
                    <a:pt x="1460068" y="703722"/>
                    <a:pt x="1470643" y="693218"/>
                    <a:pt x="1490704" y="677503"/>
                  </a:cubicBezTo>
                  <a:cubicBezTo>
                    <a:pt x="1510793" y="661845"/>
                    <a:pt x="1540197" y="640808"/>
                    <a:pt x="1549569" y="637750"/>
                  </a:cubicBezTo>
                  <a:close/>
                  <a:moveTo>
                    <a:pt x="3355510" y="636391"/>
                  </a:moveTo>
                  <a:cubicBezTo>
                    <a:pt x="3370205" y="639732"/>
                    <a:pt x="3430119" y="643498"/>
                    <a:pt x="3414447" y="646981"/>
                  </a:cubicBezTo>
                  <a:cubicBezTo>
                    <a:pt x="3395731" y="649614"/>
                    <a:pt x="3387165" y="644645"/>
                    <a:pt x="3377115" y="640766"/>
                  </a:cubicBezTo>
                  <a:cubicBezTo>
                    <a:pt x="3344892" y="643823"/>
                    <a:pt x="3362914" y="652275"/>
                    <a:pt x="3314284" y="655701"/>
                  </a:cubicBezTo>
                  <a:cubicBezTo>
                    <a:pt x="3289906" y="648042"/>
                    <a:pt x="3266094" y="650633"/>
                    <a:pt x="3263446" y="641162"/>
                  </a:cubicBezTo>
                  <a:cubicBezTo>
                    <a:pt x="3273172" y="637014"/>
                    <a:pt x="3284639" y="650053"/>
                    <a:pt x="3318588" y="652275"/>
                  </a:cubicBezTo>
                  <a:cubicBezTo>
                    <a:pt x="3314624" y="645890"/>
                    <a:pt x="3347766" y="641785"/>
                    <a:pt x="3355510" y="636391"/>
                  </a:cubicBezTo>
                  <a:close/>
                  <a:moveTo>
                    <a:pt x="1862926" y="631785"/>
                  </a:moveTo>
                  <a:cubicBezTo>
                    <a:pt x="1863885" y="631788"/>
                    <a:pt x="1863752" y="632269"/>
                    <a:pt x="1862088" y="633446"/>
                  </a:cubicBezTo>
                  <a:lnTo>
                    <a:pt x="1862265" y="631924"/>
                  </a:lnTo>
                  <a:close/>
                  <a:moveTo>
                    <a:pt x="3069041" y="629694"/>
                  </a:moveTo>
                  <a:cubicBezTo>
                    <a:pt x="3050891" y="633389"/>
                    <a:pt x="3040896" y="631096"/>
                    <a:pt x="3026768" y="632186"/>
                  </a:cubicBezTo>
                  <a:cubicBezTo>
                    <a:pt x="3048909" y="640525"/>
                    <a:pt x="3039792" y="647943"/>
                    <a:pt x="3055365" y="649741"/>
                  </a:cubicBezTo>
                  <a:cubicBezTo>
                    <a:pt x="3085605" y="645862"/>
                    <a:pt x="3042128" y="641006"/>
                    <a:pt x="3061113" y="636957"/>
                  </a:cubicBezTo>
                  <a:cubicBezTo>
                    <a:pt x="3062203" y="642832"/>
                    <a:pt x="3105779" y="643427"/>
                    <a:pt x="3093306" y="637368"/>
                  </a:cubicBezTo>
                  <a:cubicBezTo>
                    <a:pt x="3059244" y="641218"/>
                    <a:pt x="3089965" y="631606"/>
                    <a:pt x="3069041" y="629694"/>
                  </a:cubicBezTo>
                  <a:close/>
                  <a:moveTo>
                    <a:pt x="4466881" y="629576"/>
                  </a:moveTo>
                  <a:cubicBezTo>
                    <a:pt x="4464805" y="629402"/>
                    <a:pt x="4463893" y="629804"/>
                    <a:pt x="4464751" y="631082"/>
                  </a:cubicBezTo>
                  <a:cubicBezTo>
                    <a:pt x="4470965" y="631761"/>
                    <a:pt x="4498287" y="659934"/>
                    <a:pt x="4509713" y="653450"/>
                  </a:cubicBezTo>
                  <a:cubicBezTo>
                    <a:pt x="4484287" y="645069"/>
                    <a:pt x="4508637" y="645041"/>
                    <a:pt x="4500751" y="638684"/>
                  </a:cubicBezTo>
                  <a:cubicBezTo>
                    <a:pt x="4489825" y="635817"/>
                    <a:pt x="4473109" y="630100"/>
                    <a:pt x="4466881" y="629576"/>
                  </a:cubicBezTo>
                  <a:close/>
                  <a:moveTo>
                    <a:pt x="4303487" y="628633"/>
                  </a:moveTo>
                  <a:cubicBezTo>
                    <a:pt x="4328275" y="643073"/>
                    <a:pt x="4334803" y="648665"/>
                    <a:pt x="4338043" y="657924"/>
                  </a:cubicBezTo>
                  <a:cubicBezTo>
                    <a:pt x="4348295" y="660387"/>
                    <a:pt x="4358317" y="662822"/>
                    <a:pt x="4368525" y="665285"/>
                  </a:cubicBezTo>
                  <a:cubicBezTo>
                    <a:pt x="4358317" y="653408"/>
                    <a:pt x="4327227" y="643611"/>
                    <a:pt x="4338979" y="640156"/>
                  </a:cubicBezTo>
                  <a:cubicBezTo>
                    <a:pt x="4325275" y="636985"/>
                    <a:pt x="4314345" y="632823"/>
                    <a:pt x="4303487" y="628633"/>
                  </a:cubicBezTo>
                  <a:close/>
                  <a:moveTo>
                    <a:pt x="4580065" y="623476"/>
                  </a:moveTo>
                  <a:cubicBezTo>
                    <a:pt x="4582461" y="625056"/>
                    <a:pt x="4581891" y="633797"/>
                    <a:pt x="4580767" y="635443"/>
                  </a:cubicBezTo>
                  <a:cubicBezTo>
                    <a:pt x="4610159" y="649996"/>
                    <a:pt x="4643597" y="663828"/>
                    <a:pt x="4670397" y="679061"/>
                  </a:cubicBezTo>
                  <a:cubicBezTo>
                    <a:pt x="4681511" y="682445"/>
                    <a:pt x="4670637" y="673511"/>
                    <a:pt x="4666617" y="668457"/>
                  </a:cubicBezTo>
                  <a:cubicBezTo>
                    <a:pt x="4694435" y="684752"/>
                    <a:pt x="4709967" y="689098"/>
                    <a:pt x="4709939" y="699150"/>
                  </a:cubicBezTo>
                  <a:cubicBezTo>
                    <a:pt x="4731485" y="708635"/>
                    <a:pt x="4740235" y="710660"/>
                    <a:pt x="4730919" y="701203"/>
                  </a:cubicBezTo>
                  <a:cubicBezTo>
                    <a:pt x="4774479" y="722708"/>
                    <a:pt x="4747411" y="720697"/>
                    <a:pt x="4781559" y="743688"/>
                  </a:cubicBezTo>
                  <a:cubicBezTo>
                    <a:pt x="4763353" y="735902"/>
                    <a:pt x="4766239" y="741310"/>
                    <a:pt x="4746547" y="732632"/>
                  </a:cubicBezTo>
                  <a:cubicBezTo>
                    <a:pt x="4742839" y="724590"/>
                    <a:pt x="4760591" y="728144"/>
                    <a:pt x="4734373" y="712019"/>
                  </a:cubicBezTo>
                  <a:cubicBezTo>
                    <a:pt x="4702505" y="698711"/>
                    <a:pt x="4711679" y="710915"/>
                    <a:pt x="4716819" y="720612"/>
                  </a:cubicBezTo>
                  <a:cubicBezTo>
                    <a:pt x="4706355" y="714652"/>
                    <a:pt x="4697267" y="709230"/>
                    <a:pt x="4688971" y="703397"/>
                  </a:cubicBezTo>
                  <a:cubicBezTo>
                    <a:pt x="4680661" y="697607"/>
                    <a:pt x="4673043" y="691661"/>
                    <a:pt x="4665075" y="685772"/>
                  </a:cubicBezTo>
                  <a:cubicBezTo>
                    <a:pt x="4649133" y="674007"/>
                    <a:pt x="4631763" y="662469"/>
                    <a:pt x="4604807" y="652998"/>
                  </a:cubicBezTo>
                  <a:cubicBezTo>
                    <a:pt x="4597969" y="653437"/>
                    <a:pt x="4610471" y="660713"/>
                    <a:pt x="4618099" y="673058"/>
                  </a:cubicBezTo>
                  <a:cubicBezTo>
                    <a:pt x="4589631" y="665980"/>
                    <a:pt x="4589035" y="652474"/>
                    <a:pt x="4563581" y="645197"/>
                  </a:cubicBezTo>
                  <a:cubicBezTo>
                    <a:pt x="4579663" y="644249"/>
                    <a:pt x="4564755" y="627855"/>
                    <a:pt x="4576591" y="624811"/>
                  </a:cubicBezTo>
                  <a:cubicBezTo>
                    <a:pt x="4578137" y="623218"/>
                    <a:pt x="4579267" y="622949"/>
                    <a:pt x="4580065" y="623476"/>
                  </a:cubicBezTo>
                  <a:close/>
                  <a:moveTo>
                    <a:pt x="3627343" y="623345"/>
                  </a:moveTo>
                  <a:lnTo>
                    <a:pt x="3639617" y="625642"/>
                  </a:lnTo>
                  <a:cubicBezTo>
                    <a:pt x="3642649" y="626260"/>
                    <a:pt x="3644285" y="626679"/>
                    <a:pt x="3644003" y="626835"/>
                  </a:cubicBezTo>
                  <a:cubicBezTo>
                    <a:pt x="3637625" y="626849"/>
                    <a:pt x="3633147" y="626274"/>
                    <a:pt x="3630235" y="625414"/>
                  </a:cubicBezTo>
                  <a:close/>
                  <a:moveTo>
                    <a:pt x="2502345" y="622304"/>
                  </a:moveTo>
                  <a:cubicBezTo>
                    <a:pt x="2486361" y="627670"/>
                    <a:pt x="2474526" y="627826"/>
                    <a:pt x="2459038" y="632667"/>
                  </a:cubicBezTo>
                  <a:cubicBezTo>
                    <a:pt x="2463922" y="634508"/>
                    <a:pt x="2443791" y="650321"/>
                    <a:pt x="2482001" y="639463"/>
                  </a:cubicBezTo>
                  <a:cubicBezTo>
                    <a:pt x="2440195" y="643243"/>
                    <a:pt x="2522858" y="622687"/>
                    <a:pt x="2502345" y="622304"/>
                  </a:cubicBezTo>
                  <a:close/>
                  <a:moveTo>
                    <a:pt x="3576419" y="619473"/>
                  </a:moveTo>
                  <a:cubicBezTo>
                    <a:pt x="3608299" y="620945"/>
                    <a:pt x="3577663" y="634692"/>
                    <a:pt x="3629295" y="630317"/>
                  </a:cubicBezTo>
                  <a:cubicBezTo>
                    <a:pt x="3628347" y="633276"/>
                    <a:pt x="3611683" y="633559"/>
                    <a:pt x="3625713" y="639081"/>
                  </a:cubicBezTo>
                  <a:cubicBezTo>
                    <a:pt x="3606049" y="639052"/>
                    <a:pt x="3600187" y="629836"/>
                    <a:pt x="3578755" y="631096"/>
                  </a:cubicBezTo>
                  <a:cubicBezTo>
                    <a:pt x="3562175" y="632045"/>
                    <a:pt x="3565305" y="636306"/>
                    <a:pt x="3580977" y="642691"/>
                  </a:cubicBezTo>
                  <a:cubicBezTo>
                    <a:pt x="3560591" y="635966"/>
                    <a:pt x="3545895" y="634451"/>
                    <a:pt x="3530775" y="634140"/>
                  </a:cubicBezTo>
                  <a:cubicBezTo>
                    <a:pt x="3523215" y="634126"/>
                    <a:pt x="3515527" y="634097"/>
                    <a:pt x="3506949" y="634069"/>
                  </a:cubicBezTo>
                  <a:cubicBezTo>
                    <a:pt x="3498355" y="634069"/>
                    <a:pt x="3488871" y="634522"/>
                    <a:pt x="3477659" y="634027"/>
                  </a:cubicBezTo>
                  <a:cubicBezTo>
                    <a:pt x="3454059" y="637396"/>
                    <a:pt x="3476399" y="646272"/>
                    <a:pt x="3440297" y="648155"/>
                  </a:cubicBezTo>
                  <a:cubicBezTo>
                    <a:pt x="3413539" y="639420"/>
                    <a:pt x="3453973" y="638628"/>
                    <a:pt x="3436035" y="630926"/>
                  </a:cubicBezTo>
                  <a:cubicBezTo>
                    <a:pt x="3446059" y="630331"/>
                    <a:pt x="3450831" y="633517"/>
                    <a:pt x="3457527" y="635357"/>
                  </a:cubicBezTo>
                  <a:cubicBezTo>
                    <a:pt x="3490611" y="631294"/>
                    <a:pt x="3407339" y="625051"/>
                    <a:pt x="3439009" y="621993"/>
                  </a:cubicBezTo>
                  <a:cubicBezTo>
                    <a:pt x="3436587" y="625334"/>
                    <a:pt x="3473439" y="628958"/>
                    <a:pt x="3509511" y="630063"/>
                  </a:cubicBezTo>
                  <a:cubicBezTo>
                    <a:pt x="3545583" y="632271"/>
                    <a:pt x="3581091" y="630912"/>
                    <a:pt x="3576419" y="619473"/>
                  </a:cubicBezTo>
                  <a:close/>
                  <a:moveTo>
                    <a:pt x="3080933" y="618808"/>
                  </a:moveTo>
                  <a:cubicBezTo>
                    <a:pt x="3114103" y="628760"/>
                    <a:pt x="3097185" y="626113"/>
                    <a:pt x="3066903" y="624145"/>
                  </a:cubicBezTo>
                  <a:cubicBezTo>
                    <a:pt x="3081273" y="625971"/>
                    <a:pt x="3086666" y="636037"/>
                    <a:pt x="3107364" y="632030"/>
                  </a:cubicBezTo>
                  <a:cubicBezTo>
                    <a:pt x="3093759" y="626976"/>
                    <a:pt x="3139727" y="625688"/>
                    <a:pt x="3147670" y="625235"/>
                  </a:cubicBezTo>
                  <a:cubicBezTo>
                    <a:pt x="3127680" y="621044"/>
                    <a:pt x="3105793" y="618737"/>
                    <a:pt x="3080933" y="618808"/>
                  </a:cubicBezTo>
                  <a:close/>
                  <a:moveTo>
                    <a:pt x="2725376" y="612607"/>
                  </a:moveTo>
                  <a:cubicBezTo>
                    <a:pt x="2730629" y="619303"/>
                    <a:pt x="2656643" y="643851"/>
                    <a:pt x="2674566" y="638344"/>
                  </a:cubicBezTo>
                  <a:cubicBezTo>
                    <a:pt x="2707708" y="633149"/>
                    <a:pt x="2731450" y="624838"/>
                    <a:pt x="2750916" y="616882"/>
                  </a:cubicBezTo>
                  <a:cubicBezTo>
                    <a:pt x="2734451" y="613201"/>
                    <a:pt x="2721469" y="620082"/>
                    <a:pt x="2725376" y="612607"/>
                  </a:cubicBezTo>
                  <a:close/>
                  <a:moveTo>
                    <a:pt x="1627037" y="612409"/>
                  </a:moveTo>
                  <a:cubicBezTo>
                    <a:pt x="1623271" y="620238"/>
                    <a:pt x="1659173" y="613358"/>
                    <a:pt x="1615937" y="634239"/>
                  </a:cubicBezTo>
                  <a:cubicBezTo>
                    <a:pt x="1636607" y="605585"/>
                    <a:pt x="1578562" y="647321"/>
                    <a:pt x="1553264" y="656508"/>
                  </a:cubicBezTo>
                  <a:cubicBezTo>
                    <a:pt x="1547926" y="662766"/>
                    <a:pt x="1559295" y="659906"/>
                    <a:pt x="1538285" y="674757"/>
                  </a:cubicBezTo>
                  <a:cubicBezTo>
                    <a:pt x="1537521" y="659736"/>
                    <a:pt x="1491086" y="714708"/>
                    <a:pt x="1452479" y="725539"/>
                  </a:cubicBezTo>
                  <a:cubicBezTo>
                    <a:pt x="1478457" y="706271"/>
                    <a:pt x="1505384" y="685955"/>
                    <a:pt x="1533939" y="666093"/>
                  </a:cubicBezTo>
                  <a:cubicBezTo>
                    <a:pt x="1537521" y="663630"/>
                    <a:pt x="1541117" y="661152"/>
                    <a:pt x="1544727" y="658675"/>
                  </a:cubicBezTo>
                  <a:cubicBezTo>
                    <a:pt x="1548450" y="656367"/>
                    <a:pt x="1552202" y="654045"/>
                    <a:pt x="1555953" y="651723"/>
                  </a:cubicBezTo>
                  <a:cubicBezTo>
                    <a:pt x="1563485" y="647108"/>
                    <a:pt x="1571144" y="642564"/>
                    <a:pt x="1578916" y="638090"/>
                  </a:cubicBezTo>
                  <a:cubicBezTo>
                    <a:pt x="1594461" y="629143"/>
                    <a:pt x="1610473" y="620521"/>
                    <a:pt x="1627037" y="612409"/>
                  </a:cubicBezTo>
                  <a:close/>
                  <a:moveTo>
                    <a:pt x="4413939" y="610469"/>
                  </a:moveTo>
                  <a:cubicBezTo>
                    <a:pt x="4437795" y="611998"/>
                    <a:pt x="4470511" y="632866"/>
                    <a:pt x="4486241" y="625277"/>
                  </a:cubicBezTo>
                  <a:cubicBezTo>
                    <a:pt x="4499803" y="631223"/>
                    <a:pt x="4507959" y="638698"/>
                    <a:pt x="4526631" y="643285"/>
                  </a:cubicBezTo>
                  <a:cubicBezTo>
                    <a:pt x="4522935" y="650137"/>
                    <a:pt x="4488605" y="641643"/>
                    <a:pt x="4529435" y="665342"/>
                  </a:cubicBezTo>
                  <a:cubicBezTo>
                    <a:pt x="4522511" y="664662"/>
                    <a:pt x="4515419" y="663870"/>
                    <a:pt x="4518689" y="668244"/>
                  </a:cubicBezTo>
                  <a:cubicBezTo>
                    <a:pt x="4506485" y="662921"/>
                    <a:pt x="4489979" y="651327"/>
                    <a:pt x="4493645" y="657825"/>
                  </a:cubicBezTo>
                  <a:cubicBezTo>
                    <a:pt x="4452207" y="638444"/>
                    <a:pt x="4481611" y="637467"/>
                    <a:pt x="4413939" y="610469"/>
                  </a:cubicBezTo>
                  <a:close/>
                  <a:moveTo>
                    <a:pt x="3661275" y="609789"/>
                  </a:moveTo>
                  <a:cubicBezTo>
                    <a:pt x="3613935" y="607680"/>
                    <a:pt x="3656477" y="624640"/>
                    <a:pt x="3689067" y="625277"/>
                  </a:cubicBezTo>
                  <a:cubicBezTo>
                    <a:pt x="3679099" y="615990"/>
                    <a:pt x="3685527" y="619572"/>
                    <a:pt x="3661275" y="609789"/>
                  </a:cubicBezTo>
                  <a:close/>
                  <a:moveTo>
                    <a:pt x="2434277" y="609166"/>
                  </a:moveTo>
                  <a:cubicBezTo>
                    <a:pt x="2430483" y="609308"/>
                    <a:pt x="2426024" y="609577"/>
                    <a:pt x="2420856" y="610469"/>
                  </a:cubicBezTo>
                  <a:cubicBezTo>
                    <a:pt x="2415717" y="611432"/>
                    <a:pt x="2409785" y="612777"/>
                    <a:pt x="2402919" y="614645"/>
                  </a:cubicBezTo>
                  <a:cubicBezTo>
                    <a:pt x="2415420" y="616613"/>
                    <a:pt x="2391452" y="627061"/>
                    <a:pt x="2372977" y="627741"/>
                  </a:cubicBezTo>
                  <a:cubicBezTo>
                    <a:pt x="2378555" y="625320"/>
                    <a:pt x="2378937" y="622573"/>
                    <a:pt x="2366351" y="627458"/>
                  </a:cubicBezTo>
                  <a:cubicBezTo>
                    <a:pt x="2365714" y="631450"/>
                    <a:pt x="2371094" y="633913"/>
                    <a:pt x="2389526" y="633177"/>
                  </a:cubicBezTo>
                  <a:cubicBezTo>
                    <a:pt x="2415774" y="619006"/>
                    <a:pt x="2424905" y="627670"/>
                    <a:pt x="2445872" y="622120"/>
                  </a:cubicBezTo>
                  <a:cubicBezTo>
                    <a:pt x="2440393" y="623210"/>
                    <a:pt x="2434758" y="624612"/>
                    <a:pt x="2429605" y="626141"/>
                  </a:cubicBezTo>
                  <a:cubicBezTo>
                    <a:pt x="2424495" y="627797"/>
                    <a:pt x="2419893" y="629709"/>
                    <a:pt x="2416340" y="631436"/>
                  </a:cubicBezTo>
                  <a:cubicBezTo>
                    <a:pt x="2409247" y="634932"/>
                    <a:pt x="2406416" y="637990"/>
                    <a:pt x="2412673" y="638939"/>
                  </a:cubicBezTo>
                  <a:cubicBezTo>
                    <a:pt x="2416538" y="637028"/>
                    <a:pt x="2422697" y="634791"/>
                    <a:pt x="2429648" y="632413"/>
                  </a:cubicBezTo>
                  <a:cubicBezTo>
                    <a:pt x="2436712" y="630346"/>
                    <a:pt x="2444513" y="628066"/>
                    <a:pt x="2451620" y="625999"/>
                  </a:cubicBezTo>
                  <a:cubicBezTo>
                    <a:pt x="2465777" y="621752"/>
                    <a:pt x="2476919" y="617703"/>
                    <a:pt x="2472671" y="614943"/>
                  </a:cubicBezTo>
                  <a:cubicBezTo>
                    <a:pt x="2462634" y="616627"/>
                    <a:pt x="2459052" y="613215"/>
                    <a:pt x="2451025" y="610936"/>
                  </a:cubicBezTo>
                  <a:cubicBezTo>
                    <a:pt x="2447019" y="609804"/>
                    <a:pt x="2441894" y="608954"/>
                    <a:pt x="2434277" y="609166"/>
                  </a:cubicBezTo>
                  <a:close/>
                  <a:moveTo>
                    <a:pt x="3562743" y="602201"/>
                  </a:moveTo>
                  <a:cubicBezTo>
                    <a:pt x="3557095" y="606179"/>
                    <a:pt x="3570487" y="612932"/>
                    <a:pt x="3595631" y="613357"/>
                  </a:cubicBezTo>
                  <a:cubicBezTo>
                    <a:pt x="3589047" y="608444"/>
                    <a:pt x="3638171" y="616500"/>
                    <a:pt x="3609191" y="604424"/>
                  </a:cubicBezTo>
                  <a:cubicBezTo>
                    <a:pt x="3594907" y="604509"/>
                    <a:pt x="3589499" y="606109"/>
                    <a:pt x="3584233" y="607694"/>
                  </a:cubicBezTo>
                  <a:cubicBezTo>
                    <a:pt x="3577593" y="605556"/>
                    <a:pt x="3572823" y="602145"/>
                    <a:pt x="3562743" y="602201"/>
                  </a:cubicBezTo>
                  <a:close/>
                  <a:moveTo>
                    <a:pt x="3224755" y="601762"/>
                  </a:moveTo>
                  <a:cubicBezTo>
                    <a:pt x="3289977" y="612578"/>
                    <a:pt x="3248497" y="609407"/>
                    <a:pt x="3317102" y="611432"/>
                  </a:cubicBezTo>
                  <a:cubicBezTo>
                    <a:pt x="3287117" y="607708"/>
                    <a:pt x="3264608" y="597628"/>
                    <a:pt x="3224755" y="601762"/>
                  </a:cubicBezTo>
                  <a:close/>
                  <a:moveTo>
                    <a:pt x="2268256" y="600658"/>
                  </a:moveTo>
                  <a:cubicBezTo>
                    <a:pt x="2253929" y="606703"/>
                    <a:pt x="2249357" y="610809"/>
                    <a:pt x="2244869" y="614759"/>
                  </a:cubicBezTo>
                  <a:cubicBezTo>
                    <a:pt x="2235440" y="615594"/>
                    <a:pt x="2227441" y="614164"/>
                    <a:pt x="2214686" y="619954"/>
                  </a:cubicBezTo>
                  <a:cubicBezTo>
                    <a:pt x="2220519" y="622602"/>
                    <a:pt x="2228999" y="624102"/>
                    <a:pt x="2240211" y="624088"/>
                  </a:cubicBezTo>
                  <a:cubicBezTo>
                    <a:pt x="2245803" y="624088"/>
                    <a:pt x="2252075" y="623706"/>
                    <a:pt x="2259026" y="622899"/>
                  </a:cubicBezTo>
                  <a:cubicBezTo>
                    <a:pt x="2266020" y="622177"/>
                    <a:pt x="2273820" y="621356"/>
                    <a:pt x="2282272" y="619940"/>
                  </a:cubicBezTo>
                  <a:cubicBezTo>
                    <a:pt x="2262126" y="617434"/>
                    <a:pt x="2292253" y="602215"/>
                    <a:pt x="2268256" y="600658"/>
                  </a:cubicBezTo>
                  <a:close/>
                  <a:moveTo>
                    <a:pt x="3842855" y="600432"/>
                  </a:moveTo>
                  <a:cubicBezTo>
                    <a:pt x="3870915" y="602400"/>
                    <a:pt x="3885651" y="611248"/>
                    <a:pt x="3900631" y="619983"/>
                  </a:cubicBezTo>
                  <a:cubicBezTo>
                    <a:pt x="3882211" y="622248"/>
                    <a:pt x="3847201" y="603858"/>
                    <a:pt x="3854393" y="613117"/>
                  </a:cubicBezTo>
                  <a:cubicBezTo>
                    <a:pt x="3808467" y="604594"/>
                    <a:pt x="3869995" y="610059"/>
                    <a:pt x="3842855" y="600432"/>
                  </a:cubicBezTo>
                  <a:close/>
                  <a:moveTo>
                    <a:pt x="5162739" y="599545"/>
                  </a:moveTo>
                  <a:cubicBezTo>
                    <a:pt x="5158859" y="598558"/>
                    <a:pt x="5158175" y="599968"/>
                    <a:pt x="5162967" y="605486"/>
                  </a:cubicBezTo>
                  <a:cubicBezTo>
                    <a:pt x="5203157" y="624414"/>
                    <a:pt x="5213975" y="628392"/>
                    <a:pt x="5217315" y="644092"/>
                  </a:cubicBezTo>
                  <a:cubicBezTo>
                    <a:pt x="5245699" y="658306"/>
                    <a:pt x="5243081" y="642931"/>
                    <a:pt x="5222355" y="626991"/>
                  </a:cubicBezTo>
                  <a:cubicBezTo>
                    <a:pt x="5214785" y="627043"/>
                    <a:pt x="5174381" y="602506"/>
                    <a:pt x="5162739" y="599545"/>
                  </a:cubicBezTo>
                  <a:close/>
                  <a:moveTo>
                    <a:pt x="3734795" y="591895"/>
                  </a:moveTo>
                  <a:cubicBezTo>
                    <a:pt x="3750607" y="595378"/>
                    <a:pt x="3767667" y="598110"/>
                    <a:pt x="3784075" y="601239"/>
                  </a:cubicBezTo>
                  <a:cubicBezTo>
                    <a:pt x="3792271" y="602824"/>
                    <a:pt x="3800327" y="604396"/>
                    <a:pt x="3807929" y="606392"/>
                  </a:cubicBezTo>
                  <a:cubicBezTo>
                    <a:pt x="3815519" y="608643"/>
                    <a:pt x="3822709" y="611092"/>
                    <a:pt x="3829223" y="613895"/>
                  </a:cubicBezTo>
                  <a:cubicBezTo>
                    <a:pt x="3776811" y="597869"/>
                    <a:pt x="3827863" y="622758"/>
                    <a:pt x="3834687" y="617307"/>
                  </a:cubicBezTo>
                  <a:cubicBezTo>
                    <a:pt x="3832123" y="619374"/>
                    <a:pt x="3825979" y="620492"/>
                    <a:pt x="3818435" y="621229"/>
                  </a:cubicBezTo>
                  <a:cubicBezTo>
                    <a:pt x="3814667" y="621597"/>
                    <a:pt x="3810535" y="621880"/>
                    <a:pt x="3806343" y="622120"/>
                  </a:cubicBezTo>
                  <a:cubicBezTo>
                    <a:pt x="3802139" y="622446"/>
                    <a:pt x="3797821" y="622956"/>
                    <a:pt x="3793731" y="623380"/>
                  </a:cubicBezTo>
                  <a:cubicBezTo>
                    <a:pt x="3777293" y="625193"/>
                    <a:pt x="3763971" y="627543"/>
                    <a:pt x="3771035" y="633984"/>
                  </a:cubicBezTo>
                  <a:cubicBezTo>
                    <a:pt x="3725365" y="621540"/>
                    <a:pt x="3801205" y="619671"/>
                    <a:pt x="3730943" y="600517"/>
                  </a:cubicBezTo>
                  <a:cubicBezTo>
                    <a:pt x="3757319" y="597855"/>
                    <a:pt x="3756695" y="610851"/>
                    <a:pt x="3782999" y="608218"/>
                  </a:cubicBezTo>
                  <a:cubicBezTo>
                    <a:pt x="3792627" y="609096"/>
                    <a:pt x="3790487" y="607355"/>
                    <a:pt x="3787571" y="605443"/>
                  </a:cubicBezTo>
                  <a:cubicBezTo>
                    <a:pt x="3772863" y="599299"/>
                    <a:pt x="3743599" y="601578"/>
                    <a:pt x="3734795" y="591895"/>
                  </a:cubicBezTo>
                  <a:close/>
                  <a:moveTo>
                    <a:pt x="2470095" y="591003"/>
                  </a:moveTo>
                  <a:cubicBezTo>
                    <a:pt x="2453644" y="592419"/>
                    <a:pt x="2434801" y="596538"/>
                    <a:pt x="2416128" y="601054"/>
                  </a:cubicBezTo>
                  <a:cubicBezTo>
                    <a:pt x="2397653" y="606094"/>
                    <a:pt x="2379192" y="611120"/>
                    <a:pt x="2362954" y="613060"/>
                  </a:cubicBezTo>
                  <a:cubicBezTo>
                    <a:pt x="2377182" y="613923"/>
                    <a:pt x="2393490" y="611828"/>
                    <a:pt x="2411385" y="607553"/>
                  </a:cubicBezTo>
                  <a:cubicBezTo>
                    <a:pt x="2420276" y="605245"/>
                    <a:pt x="2429818" y="603121"/>
                    <a:pt x="2439643" y="600375"/>
                  </a:cubicBezTo>
                  <a:cubicBezTo>
                    <a:pt x="2449468" y="597657"/>
                    <a:pt x="2459647" y="594500"/>
                    <a:pt x="2470095" y="591003"/>
                  </a:cubicBezTo>
                  <a:close/>
                  <a:moveTo>
                    <a:pt x="3989821" y="588271"/>
                  </a:moveTo>
                  <a:cubicBezTo>
                    <a:pt x="4036851" y="606024"/>
                    <a:pt x="4014837" y="596553"/>
                    <a:pt x="4056983" y="600404"/>
                  </a:cubicBezTo>
                  <a:cubicBezTo>
                    <a:pt x="4058993" y="606689"/>
                    <a:pt x="4102059" y="622829"/>
                    <a:pt x="4093323" y="614278"/>
                  </a:cubicBezTo>
                  <a:cubicBezTo>
                    <a:pt x="4098391" y="616500"/>
                    <a:pt x="4103247" y="619063"/>
                    <a:pt x="4108203" y="621993"/>
                  </a:cubicBezTo>
                  <a:cubicBezTo>
                    <a:pt x="4113115" y="625122"/>
                    <a:pt x="4118155" y="628562"/>
                    <a:pt x="4123647" y="632243"/>
                  </a:cubicBezTo>
                  <a:cubicBezTo>
                    <a:pt x="4134635" y="639591"/>
                    <a:pt x="4147461" y="647873"/>
                    <a:pt x="4164859" y="656537"/>
                  </a:cubicBezTo>
                  <a:cubicBezTo>
                    <a:pt x="4183647" y="660458"/>
                    <a:pt x="4180023" y="655786"/>
                    <a:pt x="4200379" y="660288"/>
                  </a:cubicBezTo>
                  <a:cubicBezTo>
                    <a:pt x="4215711" y="669519"/>
                    <a:pt x="4195425" y="665003"/>
                    <a:pt x="4179979" y="662384"/>
                  </a:cubicBezTo>
                  <a:cubicBezTo>
                    <a:pt x="4199147" y="670354"/>
                    <a:pt x="4204359" y="674431"/>
                    <a:pt x="4200011" y="677999"/>
                  </a:cubicBezTo>
                  <a:cubicBezTo>
                    <a:pt x="4232333" y="680731"/>
                    <a:pt x="4192991" y="663813"/>
                    <a:pt x="4240303" y="685630"/>
                  </a:cubicBezTo>
                  <a:cubicBezTo>
                    <a:pt x="4244011" y="689693"/>
                    <a:pt x="4232983" y="685884"/>
                    <a:pt x="4230295" y="683733"/>
                  </a:cubicBezTo>
                  <a:cubicBezTo>
                    <a:pt x="4219279" y="682090"/>
                    <a:pt x="4230889" y="689226"/>
                    <a:pt x="4235093" y="693529"/>
                  </a:cubicBezTo>
                  <a:cubicBezTo>
                    <a:pt x="4198583" y="683294"/>
                    <a:pt x="4179627" y="666149"/>
                    <a:pt x="4149711" y="668514"/>
                  </a:cubicBezTo>
                  <a:cubicBezTo>
                    <a:pt x="4129395" y="655489"/>
                    <a:pt x="4157201" y="659326"/>
                    <a:pt x="4179965" y="668273"/>
                  </a:cubicBezTo>
                  <a:cubicBezTo>
                    <a:pt x="4137167" y="649982"/>
                    <a:pt x="4109719" y="624258"/>
                    <a:pt x="4057435" y="612225"/>
                  </a:cubicBezTo>
                  <a:cubicBezTo>
                    <a:pt x="4028627" y="607327"/>
                    <a:pt x="4096383" y="634055"/>
                    <a:pt x="4047653" y="622630"/>
                  </a:cubicBezTo>
                  <a:cubicBezTo>
                    <a:pt x="4051065" y="620478"/>
                    <a:pt x="4046859" y="615877"/>
                    <a:pt x="4036963" y="609408"/>
                  </a:cubicBezTo>
                  <a:cubicBezTo>
                    <a:pt x="4017597" y="605684"/>
                    <a:pt x="4021689" y="609606"/>
                    <a:pt x="4026899" y="613895"/>
                  </a:cubicBezTo>
                  <a:cubicBezTo>
                    <a:pt x="4015999" y="610880"/>
                    <a:pt x="4004855" y="607822"/>
                    <a:pt x="3990925" y="606067"/>
                  </a:cubicBezTo>
                  <a:cubicBezTo>
                    <a:pt x="4005039" y="604835"/>
                    <a:pt x="4022765" y="604764"/>
                    <a:pt x="3989821" y="588271"/>
                  </a:cubicBezTo>
                  <a:close/>
                  <a:moveTo>
                    <a:pt x="5068635" y="585581"/>
                  </a:moveTo>
                  <a:cubicBezTo>
                    <a:pt x="5071691" y="586175"/>
                    <a:pt x="5076671" y="588087"/>
                    <a:pt x="5084239" y="591768"/>
                  </a:cubicBezTo>
                  <a:cubicBezTo>
                    <a:pt x="5073791" y="591909"/>
                    <a:pt x="5118697" y="622772"/>
                    <a:pt x="5075391" y="603674"/>
                  </a:cubicBezTo>
                  <a:cubicBezTo>
                    <a:pt x="5067651" y="593884"/>
                    <a:pt x="5059473" y="583800"/>
                    <a:pt x="5068635" y="585581"/>
                  </a:cubicBezTo>
                  <a:close/>
                  <a:moveTo>
                    <a:pt x="1797148" y="574369"/>
                  </a:moveTo>
                  <a:cubicBezTo>
                    <a:pt x="1783628" y="580626"/>
                    <a:pt x="1770462" y="586870"/>
                    <a:pt x="1776975" y="586955"/>
                  </a:cubicBezTo>
                  <a:cubicBezTo>
                    <a:pt x="1733385" y="602881"/>
                    <a:pt x="1759505" y="597119"/>
                    <a:pt x="1726688" y="618440"/>
                  </a:cubicBezTo>
                  <a:cubicBezTo>
                    <a:pt x="1714726" y="624542"/>
                    <a:pt x="1714527" y="624245"/>
                    <a:pt x="1718760" y="620620"/>
                  </a:cubicBezTo>
                  <a:cubicBezTo>
                    <a:pt x="1723163" y="617265"/>
                    <a:pt x="1732408" y="611277"/>
                    <a:pt x="1739727" y="606817"/>
                  </a:cubicBezTo>
                  <a:cubicBezTo>
                    <a:pt x="1728019" y="607950"/>
                    <a:pt x="1712149" y="616770"/>
                    <a:pt x="1701149" y="617945"/>
                  </a:cubicBezTo>
                  <a:cubicBezTo>
                    <a:pt x="1715264" y="611234"/>
                    <a:pt x="1724706" y="607299"/>
                    <a:pt x="1730752" y="604028"/>
                  </a:cubicBezTo>
                  <a:cubicBezTo>
                    <a:pt x="1736839" y="600815"/>
                    <a:pt x="1739727" y="598606"/>
                    <a:pt x="1741454" y="596596"/>
                  </a:cubicBezTo>
                  <a:cubicBezTo>
                    <a:pt x="1744923" y="592575"/>
                    <a:pt x="1743734" y="589333"/>
                    <a:pt x="1754281" y="580513"/>
                  </a:cubicBezTo>
                  <a:cubicBezTo>
                    <a:pt x="1747868" y="590919"/>
                    <a:pt x="1777343" y="578659"/>
                    <a:pt x="1797148" y="574369"/>
                  </a:cubicBezTo>
                  <a:close/>
                  <a:moveTo>
                    <a:pt x="3513137" y="573933"/>
                  </a:moveTo>
                  <a:cubicBezTo>
                    <a:pt x="3508607" y="573122"/>
                    <a:pt x="3502915" y="573123"/>
                    <a:pt x="3495087" y="574609"/>
                  </a:cubicBezTo>
                  <a:cubicBezTo>
                    <a:pt x="3497831" y="578106"/>
                    <a:pt x="3536947" y="588695"/>
                    <a:pt x="3513703" y="588469"/>
                  </a:cubicBezTo>
                  <a:cubicBezTo>
                    <a:pt x="3503481" y="581730"/>
                    <a:pt x="3489523" y="578658"/>
                    <a:pt x="3470127" y="579139"/>
                  </a:cubicBezTo>
                  <a:cubicBezTo>
                    <a:pt x="3469191" y="585836"/>
                    <a:pt x="3518191" y="586982"/>
                    <a:pt x="3493303" y="589290"/>
                  </a:cubicBezTo>
                  <a:cubicBezTo>
                    <a:pt x="3447673" y="586671"/>
                    <a:pt x="3409391" y="589262"/>
                    <a:pt x="3383739" y="587789"/>
                  </a:cubicBezTo>
                  <a:cubicBezTo>
                    <a:pt x="3374169" y="583599"/>
                    <a:pt x="3408783" y="584462"/>
                    <a:pt x="3402695" y="580654"/>
                  </a:cubicBezTo>
                  <a:cubicBezTo>
                    <a:pt x="3389813" y="581603"/>
                    <a:pt x="3377341" y="582778"/>
                    <a:pt x="3365873" y="584207"/>
                  </a:cubicBezTo>
                  <a:cubicBezTo>
                    <a:pt x="3360140" y="584944"/>
                    <a:pt x="3354647" y="585680"/>
                    <a:pt x="3349494" y="586586"/>
                  </a:cubicBezTo>
                  <a:cubicBezTo>
                    <a:pt x="3344340" y="587690"/>
                    <a:pt x="3339513" y="588823"/>
                    <a:pt x="3335082" y="590026"/>
                  </a:cubicBezTo>
                  <a:cubicBezTo>
                    <a:pt x="3317343" y="594811"/>
                    <a:pt x="3305918" y="600460"/>
                    <a:pt x="3305338" y="606944"/>
                  </a:cubicBezTo>
                  <a:cubicBezTo>
                    <a:pt x="3335025" y="614801"/>
                    <a:pt x="3348248" y="596666"/>
                    <a:pt x="3386755" y="599228"/>
                  </a:cubicBezTo>
                  <a:lnTo>
                    <a:pt x="3397821" y="600081"/>
                  </a:lnTo>
                  <a:lnTo>
                    <a:pt x="3396907" y="600298"/>
                  </a:lnTo>
                  <a:cubicBezTo>
                    <a:pt x="3385575" y="604215"/>
                    <a:pt x="3422969" y="602743"/>
                    <a:pt x="3402377" y="600432"/>
                  </a:cubicBezTo>
                  <a:lnTo>
                    <a:pt x="3397821" y="600081"/>
                  </a:lnTo>
                  <a:lnTo>
                    <a:pt x="3407127" y="597869"/>
                  </a:lnTo>
                  <a:cubicBezTo>
                    <a:pt x="3418071" y="595788"/>
                    <a:pt x="3448707" y="593155"/>
                    <a:pt x="3477517" y="592433"/>
                  </a:cubicBezTo>
                  <a:cubicBezTo>
                    <a:pt x="3506327" y="591144"/>
                    <a:pt x="3533239" y="594500"/>
                    <a:pt x="3536651" y="599752"/>
                  </a:cubicBezTo>
                  <a:cubicBezTo>
                    <a:pt x="3544451" y="592942"/>
                    <a:pt x="3537755" y="592886"/>
                    <a:pt x="3548955" y="585000"/>
                  </a:cubicBezTo>
                  <a:cubicBezTo>
                    <a:pt x="3529873" y="586115"/>
                    <a:pt x="3526727" y="576368"/>
                    <a:pt x="3513137" y="573933"/>
                  </a:cubicBezTo>
                  <a:close/>
                  <a:moveTo>
                    <a:pt x="2656883" y="573690"/>
                  </a:moveTo>
                  <a:cubicBezTo>
                    <a:pt x="2634770" y="576917"/>
                    <a:pt x="2610264" y="584916"/>
                    <a:pt x="2622694" y="587946"/>
                  </a:cubicBezTo>
                  <a:cubicBezTo>
                    <a:pt x="2588929" y="596214"/>
                    <a:pt x="2616450" y="580428"/>
                    <a:pt x="2583167" y="582566"/>
                  </a:cubicBezTo>
                  <a:cubicBezTo>
                    <a:pt x="2596404" y="580089"/>
                    <a:pt x="2609414" y="577611"/>
                    <a:pt x="2603596" y="575827"/>
                  </a:cubicBezTo>
                  <a:cubicBezTo>
                    <a:pt x="2624350" y="571608"/>
                    <a:pt x="2642202" y="570886"/>
                    <a:pt x="2656883" y="573690"/>
                  </a:cubicBezTo>
                  <a:close/>
                  <a:moveTo>
                    <a:pt x="4185315" y="571509"/>
                  </a:moveTo>
                  <a:cubicBezTo>
                    <a:pt x="4196543" y="575218"/>
                    <a:pt x="4207627" y="578828"/>
                    <a:pt x="4221813" y="581405"/>
                  </a:cubicBezTo>
                  <a:cubicBezTo>
                    <a:pt x="4220383" y="583514"/>
                    <a:pt x="4219351" y="585723"/>
                    <a:pt x="4226811" y="591244"/>
                  </a:cubicBezTo>
                  <a:cubicBezTo>
                    <a:pt x="4216561" y="589290"/>
                    <a:pt x="4206083" y="587308"/>
                    <a:pt x="4195791" y="585341"/>
                  </a:cubicBezTo>
                  <a:cubicBezTo>
                    <a:pt x="4185047" y="577993"/>
                    <a:pt x="4197463" y="579423"/>
                    <a:pt x="4185315" y="571509"/>
                  </a:cubicBezTo>
                  <a:close/>
                  <a:moveTo>
                    <a:pt x="2084610" y="570900"/>
                  </a:moveTo>
                  <a:cubicBezTo>
                    <a:pt x="2078678" y="574694"/>
                    <a:pt x="2073624" y="577186"/>
                    <a:pt x="2069122" y="578828"/>
                  </a:cubicBezTo>
                  <a:cubicBezTo>
                    <a:pt x="2064677" y="580569"/>
                    <a:pt x="2060840" y="581560"/>
                    <a:pt x="2057230" y="582027"/>
                  </a:cubicBezTo>
                  <a:cubicBezTo>
                    <a:pt x="2050038" y="583004"/>
                    <a:pt x="2043922" y="582240"/>
                    <a:pt x="2036632" y="583344"/>
                  </a:cubicBezTo>
                  <a:cubicBezTo>
                    <a:pt x="2025858" y="589842"/>
                    <a:pt x="2007001" y="599271"/>
                    <a:pt x="2013555" y="599540"/>
                  </a:cubicBezTo>
                  <a:cubicBezTo>
                    <a:pt x="2020223" y="595831"/>
                    <a:pt x="2026877" y="592121"/>
                    <a:pt x="2033588" y="588370"/>
                  </a:cubicBezTo>
                  <a:cubicBezTo>
                    <a:pt x="2053931" y="584165"/>
                    <a:pt x="2066347" y="591399"/>
                    <a:pt x="2092156" y="580159"/>
                  </a:cubicBezTo>
                  <a:cubicBezTo>
                    <a:pt x="2087158" y="577837"/>
                    <a:pt x="2089707" y="573179"/>
                    <a:pt x="2084610" y="570900"/>
                  </a:cubicBezTo>
                  <a:close/>
                  <a:moveTo>
                    <a:pt x="4305651" y="569230"/>
                  </a:moveTo>
                  <a:cubicBezTo>
                    <a:pt x="4318619" y="572840"/>
                    <a:pt x="4323107" y="572783"/>
                    <a:pt x="4321323" y="570023"/>
                  </a:cubicBezTo>
                  <a:cubicBezTo>
                    <a:pt x="4347075" y="576988"/>
                    <a:pt x="4349723" y="590041"/>
                    <a:pt x="4346679" y="591131"/>
                  </a:cubicBezTo>
                  <a:cubicBezTo>
                    <a:pt x="4329535" y="585001"/>
                    <a:pt x="4316639" y="577455"/>
                    <a:pt x="4305651" y="569230"/>
                  </a:cubicBezTo>
                  <a:close/>
                  <a:moveTo>
                    <a:pt x="4448255" y="569016"/>
                  </a:moveTo>
                  <a:cubicBezTo>
                    <a:pt x="4450111" y="568727"/>
                    <a:pt x="4454795" y="569824"/>
                    <a:pt x="4464339" y="573307"/>
                  </a:cubicBezTo>
                  <a:cubicBezTo>
                    <a:pt x="4473031" y="580654"/>
                    <a:pt x="4478143" y="588922"/>
                    <a:pt x="4494351" y="594274"/>
                  </a:cubicBezTo>
                  <a:cubicBezTo>
                    <a:pt x="4504517" y="605090"/>
                    <a:pt x="4469803" y="582849"/>
                    <a:pt x="4452871" y="582070"/>
                  </a:cubicBezTo>
                  <a:cubicBezTo>
                    <a:pt x="4462555" y="583227"/>
                    <a:pt x="4442687" y="569883"/>
                    <a:pt x="4448255" y="569016"/>
                  </a:cubicBezTo>
                  <a:close/>
                  <a:moveTo>
                    <a:pt x="3281440" y="562816"/>
                  </a:moveTo>
                  <a:cubicBezTo>
                    <a:pt x="3255448" y="565492"/>
                    <a:pt x="3230984" y="568309"/>
                    <a:pt x="3225930" y="572273"/>
                  </a:cubicBezTo>
                  <a:cubicBezTo>
                    <a:pt x="3240356" y="579479"/>
                    <a:pt x="3273427" y="571636"/>
                    <a:pt x="3290940" y="576379"/>
                  </a:cubicBezTo>
                  <a:cubicBezTo>
                    <a:pt x="3263149" y="570277"/>
                    <a:pt x="3277179" y="566865"/>
                    <a:pt x="3281440" y="562816"/>
                  </a:cubicBezTo>
                  <a:close/>
                  <a:moveTo>
                    <a:pt x="1622054" y="559291"/>
                  </a:moveTo>
                  <a:cubicBezTo>
                    <a:pt x="1627490" y="561825"/>
                    <a:pt x="1604768" y="571693"/>
                    <a:pt x="1591956" y="580031"/>
                  </a:cubicBezTo>
                  <a:cubicBezTo>
                    <a:pt x="1581295" y="587959"/>
                    <a:pt x="1596585" y="583273"/>
                    <a:pt x="1603437" y="582693"/>
                  </a:cubicBezTo>
                  <a:cubicBezTo>
                    <a:pt x="1586378" y="590677"/>
                    <a:pt x="1564278" y="608699"/>
                    <a:pt x="1551721" y="607907"/>
                  </a:cubicBezTo>
                  <a:cubicBezTo>
                    <a:pt x="1554694" y="600729"/>
                    <a:pt x="1598270" y="570532"/>
                    <a:pt x="1622054" y="559291"/>
                  </a:cubicBezTo>
                  <a:close/>
                  <a:moveTo>
                    <a:pt x="3438047" y="554973"/>
                  </a:moveTo>
                  <a:cubicBezTo>
                    <a:pt x="3454979" y="560678"/>
                    <a:pt x="3482487" y="564133"/>
                    <a:pt x="3473171" y="570178"/>
                  </a:cubicBezTo>
                  <a:cubicBezTo>
                    <a:pt x="3536935" y="569427"/>
                    <a:pt x="3462765" y="552722"/>
                    <a:pt x="3438047" y="554973"/>
                  </a:cubicBezTo>
                  <a:close/>
                  <a:moveTo>
                    <a:pt x="3646553" y="554407"/>
                  </a:moveTo>
                  <a:cubicBezTo>
                    <a:pt x="3588423" y="554817"/>
                    <a:pt x="3652371" y="571947"/>
                    <a:pt x="3629975" y="577908"/>
                  </a:cubicBezTo>
                  <a:cubicBezTo>
                    <a:pt x="3612193" y="582749"/>
                    <a:pt x="3564723" y="577327"/>
                    <a:pt x="3576363" y="593240"/>
                  </a:cubicBezTo>
                  <a:cubicBezTo>
                    <a:pt x="3596125" y="594075"/>
                    <a:pt x="3594171" y="588667"/>
                    <a:pt x="3607069" y="592787"/>
                  </a:cubicBezTo>
                  <a:cubicBezTo>
                    <a:pt x="3596153" y="593452"/>
                    <a:pt x="3604847" y="597416"/>
                    <a:pt x="3613835" y="601394"/>
                  </a:cubicBezTo>
                  <a:cubicBezTo>
                    <a:pt x="3614063" y="594882"/>
                    <a:pt x="3621099" y="589516"/>
                    <a:pt x="3633627" y="585071"/>
                  </a:cubicBezTo>
                  <a:cubicBezTo>
                    <a:pt x="3639885" y="582848"/>
                    <a:pt x="3647531" y="580852"/>
                    <a:pt x="3656363" y="579068"/>
                  </a:cubicBezTo>
                  <a:cubicBezTo>
                    <a:pt x="3665183" y="577653"/>
                    <a:pt x="3675207" y="576548"/>
                    <a:pt x="3686249" y="575642"/>
                  </a:cubicBezTo>
                  <a:cubicBezTo>
                    <a:pt x="3654935" y="570659"/>
                    <a:pt x="3662111" y="582070"/>
                    <a:pt x="3644981" y="574821"/>
                  </a:cubicBezTo>
                  <a:cubicBezTo>
                    <a:pt x="3666359" y="571523"/>
                    <a:pt x="3621791" y="557153"/>
                    <a:pt x="3646553" y="554407"/>
                  </a:cubicBezTo>
                  <a:close/>
                  <a:moveTo>
                    <a:pt x="3061807" y="554109"/>
                  </a:moveTo>
                  <a:cubicBezTo>
                    <a:pt x="3042326" y="556615"/>
                    <a:pt x="3037244" y="559517"/>
                    <a:pt x="3036253" y="562405"/>
                  </a:cubicBezTo>
                  <a:cubicBezTo>
                    <a:pt x="3035248" y="565223"/>
                    <a:pt x="3038277" y="567898"/>
                    <a:pt x="3035205" y="570772"/>
                  </a:cubicBezTo>
                  <a:cubicBezTo>
                    <a:pt x="3026371" y="569215"/>
                    <a:pt x="3019307" y="565817"/>
                    <a:pt x="3006325" y="568167"/>
                  </a:cubicBezTo>
                  <a:cubicBezTo>
                    <a:pt x="3037569" y="570702"/>
                    <a:pt x="3005376" y="575600"/>
                    <a:pt x="3010812" y="579097"/>
                  </a:cubicBezTo>
                  <a:cubicBezTo>
                    <a:pt x="3027815" y="575388"/>
                    <a:pt x="3044804" y="571438"/>
                    <a:pt x="3061906" y="568861"/>
                  </a:cubicBezTo>
                  <a:cubicBezTo>
                    <a:pt x="3037541" y="563736"/>
                    <a:pt x="3073330" y="559107"/>
                    <a:pt x="3061807" y="554109"/>
                  </a:cubicBezTo>
                  <a:close/>
                  <a:moveTo>
                    <a:pt x="3505959" y="553642"/>
                  </a:moveTo>
                  <a:cubicBezTo>
                    <a:pt x="3516179" y="560282"/>
                    <a:pt x="3517539" y="565492"/>
                    <a:pt x="3520101" y="570886"/>
                  </a:cubicBezTo>
                  <a:cubicBezTo>
                    <a:pt x="3565871" y="574651"/>
                    <a:pt x="3506695" y="561216"/>
                    <a:pt x="3533819" y="561896"/>
                  </a:cubicBezTo>
                  <a:cubicBezTo>
                    <a:pt x="3547751" y="561570"/>
                    <a:pt x="3559175" y="562859"/>
                    <a:pt x="3570587" y="564260"/>
                  </a:cubicBezTo>
                  <a:cubicBezTo>
                    <a:pt x="3557405" y="555313"/>
                    <a:pt x="3528243" y="556700"/>
                    <a:pt x="3505959" y="553642"/>
                  </a:cubicBezTo>
                  <a:close/>
                  <a:moveTo>
                    <a:pt x="3661673" y="551505"/>
                  </a:moveTo>
                  <a:cubicBezTo>
                    <a:pt x="3649115" y="566936"/>
                    <a:pt x="3756567" y="577950"/>
                    <a:pt x="3736931" y="571593"/>
                  </a:cubicBezTo>
                  <a:cubicBezTo>
                    <a:pt x="3724955" y="567672"/>
                    <a:pt x="3677287" y="563467"/>
                    <a:pt x="3661673" y="551505"/>
                  </a:cubicBezTo>
                  <a:close/>
                  <a:moveTo>
                    <a:pt x="2291361" y="549112"/>
                  </a:moveTo>
                  <a:cubicBezTo>
                    <a:pt x="2291248" y="553571"/>
                    <a:pt x="2275094" y="560013"/>
                    <a:pt x="2256761" y="565492"/>
                  </a:cubicBezTo>
                  <a:cubicBezTo>
                    <a:pt x="2238286" y="570631"/>
                    <a:pt x="2218310" y="576407"/>
                    <a:pt x="2209632" y="577002"/>
                  </a:cubicBezTo>
                  <a:cubicBezTo>
                    <a:pt x="2207395" y="584038"/>
                    <a:pt x="2228220" y="577582"/>
                    <a:pt x="2247233" y="581277"/>
                  </a:cubicBezTo>
                  <a:cubicBezTo>
                    <a:pt x="2258927" y="575119"/>
                    <a:pt x="2238441" y="577087"/>
                    <a:pt x="2230074" y="576633"/>
                  </a:cubicBezTo>
                  <a:cubicBezTo>
                    <a:pt x="2242236" y="571480"/>
                    <a:pt x="2253844" y="568989"/>
                    <a:pt x="2264519" y="566908"/>
                  </a:cubicBezTo>
                  <a:cubicBezTo>
                    <a:pt x="2275236" y="564954"/>
                    <a:pt x="2285245" y="563977"/>
                    <a:pt x="2294886" y="563453"/>
                  </a:cubicBezTo>
                  <a:cubicBezTo>
                    <a:pt x="2233685" y="593056"/>
                    <a:pt x="2221538" y="582056"/>
                    <a:pt x="2176207" y="596836"/>
                  </a:cubicBezTo>
                  <a:cubicBezTo>
                    <a:pt x="2170700" y="595264"/>
                    <a:pt x="2183030" y="588299"/>
                    <a:pt x="2175739" y="587294"/>
                  </a:cubicBezTo>
                  <a:cubicBezTo>
                    <a:pt x="2191822" y="577766"/>
                    <a:pt x="2240239" y="565393"/>
                    <a:pt x="2209235" y="567445"/>
                  </a:cubicBezTo>
                  <a:cubicBezTo>
                    <a:pt x="2237479" y="557507"/>
                    <a:pt x="2246185" y="559376"/>
                    <a:pt x="2253575" y="560027"/>
                  </a:cubicBezTo>
                  <a:cubicBezTo>
                    <a:pt x="2260979" y="560735"/>
                    <a:pt x="2267209" y="560664"/>
                    <a:pt x="2291361" y="549112"/>
                  </a:cubicBezTo>
                  <a:close/>
                  <a:moveTo>
                    <a:pt x="1772190" y="548759"/>
                  </a:moveTo>
                  <a:cubicBezTo>
                    <a:pt x="1733541" y="571665"/>
                    <a:pt x="1727185" y="567404"/>
                    <a:pt x="1703868" y="588045"/>
                  </a:cubicBezTo>
                  <a:cubicBezTo>
                    <a:pt x="1670245" y="595605"/>
                    <a:pt x="1761360" y="545672"/>
                    <a:pt x="1772190" y="548759"/>
                  </a:cubicBezTo>
                  <a:close/>
                  <a:moveTo>
                    <a:pt x="4471603" y="548121"/>
                  </a:moveTo>
                  <a:cubicBezTo>
                    <a:pt x="4510109" y="559532"/>
                    <a:pt x="4470511" y="564345"/>
                    <a:pt x="4495427" y="582466"/>
                  </a:cubicBezTo>
                  <a:cubicBezTo>
                    <a:pt x="4464877" y="570503"/>
                    <a:pt x="4490899" y="569456"/>
                    <a:pt x="4460631" y="550981"/>
                  </a:cubicBezTo>
                  <a:cubicBezTo>
                    <a:pt x="4480239" y="557819"/>
                    <a:pt x="4476529" y="553274"/>
                    <a:pt x="4471603" y="548121"/>
                  </a:cubicBezTo>
                  <a:close/>
                  <a:moveTo>
                    <a:pt x="2871733" y="544681"/>
                  </a:moveTo>
                  <a:cubicBezTo>
                    <a:pt x="2832022" y="554393"/>
                    <a:pt x="2805902" y="549664"/>
                    <a:pt x="2767522" y="557946"/>
                  </a:cubicBezTo>
                  <a:cubicBezTo>
                    <a:pt x="2771826" y="558781"/>
                    <a:pt x="2776144" y="559617"/>
                    <a:pt x="2780448" y="560438"/>
                  </a:cubicBezTo>
                  <a:cubicBezTo>
                    <a:pt x="2785006" y="561018"/>
                    <a:pt x="2789565" y="561499"/>
                    <a:pt x="2797210" y="558880"/>
                  </a:cubicBezTo>
                  <a:cubicBezTo>
                    <a:pt x="2802490" y="550259"/>
                    <a:pt x="2811565" y="560438"/>
                    <a:pt x="2799800" y="564203"/>
                  </a:cubicBezTo>
                  <a:cubicBezTo>
                    <a:pt x="2818544" y="559319"/>
                    <a:pt x="2861922" y="552580"/>
                    <a:pt x="2871733" y="544681"/>
                  </a:cubicBezTo>
                  <a:close/>
                  <a:moveTo>
                    <a:pt x="4080539" y="541963"/>
                  </a:moveTo>
                  <a:cubicBezTo>
                    <a:pt x="4101491" y="547329"/>
                    <a:pt x="4087999" y="563652"/>
                    <a:pt x="4086387" y="557493"/>
                  </a:cubicBezTo>
                  <a:cubicBezTo>
                    <a:pt x="4080567" y="558824"/>
                    <a:pt x="4080243" y="561967"/>
                    <a:pt x="4081487" y="565634"/>
                  </a:cubicBezTo>
                  <a:cubicBezTo>
                    <a:pt x="4038393" y="551491"/>
                    <a:pt x="4090491" y="551788"/>
                    <a:pt x="4080539" y="541963"/>
                  </a:cubicBezTo>
                  <a:close/>
                  <a:moveTo>
                    <a:pt x="2366436" y="541666"/>
                  </a:moveTo>
                  <a:cubicBezTo>
                    <a:pt x="2374166" y="541000"/>
                    <a:pt x="2368829" y="543619"/>
                    <a:pt x="2363052" y="546338"/>
                  </a:cubicBezTo>
                  <a:cubicBezTo>
                    <a:pt x="2352222" y="551590"/>
                    <a:pt x="2366804" y="550500"/>
                    <a:pt x="2373104" y="551477"/>
                  </a:cubicBezTo>
                  <a:cubicBezTo>
                    <a:pt x="2340132" y="559843"/>
                    <a:pt x="2332062" y="558286"/>
                    <a:pt x="2322209" y="554662"/>
                  </a:cubicBezTo>
                  <a:cubicBezTo>
                    <a:pt x="2338051" y="548829"/>
                    <a:pt x="2350283" y="547951"/>
                    <a:pt x="2366436" y="541666"/>
                  </a:cubicBezTo>
                  <a:close/>
                  <a:moveTo>
                    <a:pt x="4864859" y="538679"/>
                  </a:moveTo>
                  <a:cubicBezTo>
                    <a:pt x="4880447" y="546168"/>
                    <a:pt x="4889875" y="554464"/>
                    <a:pt x="4906085" y="561883"/>
                  </a:cubicBezTo>
                  <a:cubicBezTo>
                    <a:pt x="4891291" y="559278"/>
                    <a:pt x="4880871" y="559348"/>
                    <a:pt x="4856859" y="551123"/>
                  </a:cubicBezTo>
                  <a:cubicBezTo>
                    <a:pt x="4828433" y="536315"/>
                    <a:pt x="4898863" y="564105"/>
                    <a:pt x="4864859" y="538679"/>
                  </a:cubicBezTo>
                  <a:close/>
                  <a:moveTo>
                    <a:pt x="3960387" y="534715"/>
                  </a:moveTo>
                  <a:cubicBezTo>
                    <a:pt x="3971047" y="535437"/>
                    <a:pt x="3981341" y="537277"/>
                    <a:pt x="3991875" y="538580"/>
                  </a:cubicBezTo>
                  <a:cubicBezTo>
                    <a:pt x="3997253" y="542247"/>
                    <a:pt x="4002675" y="545942"/>
                    <a:pt x="4008069" y="549608"/>
                  </a:cubicBezTo>
                  <a:cubicBezTo>
                    <a:pt x="4025157" y="551236"/>
                    <a:pt x="4022637" y="546522"/>
                    <a:pt x="4007319" y="537730"/>
                  </a:cubicBezTo>
                  <a:cubicBezTo>
                    <a:pt x="4020047" y="541298"/>
                    <a:pt x="4032647" y="544767"/>
                    <a:pt x="4028315" y="540619"/>
                  </a:cubicBezTo>
                  <a:cubicBezTo>
                    <a:pt x="4048927" y="550854"/>
                    <a:pt x="4040007" y="553671"/>
                    <a:pt x="4055567" y="564955"/>
                  </a:cubicBezTo>
                  <a:cubicBezTo>
                    <a:pt x="4030127" y="556503"/>
                    <a:pt x="3992143" y="547740"/>
                    <a:pt x="4008903" y="561486"/>
                  </a:cubicBezTo>
                  <a:cubicBezTo>
                    <a:pt x="3990755" y="556206"/>
                    <a:pt x="3988107" y="552652"/>
                    <a:pt x="3985275" y="548801"/>
                  </a:cubicBezTo>
                  <a:cubicBezTo>
                    <a:pt x="3982415" y="545120"/>
                    <a:pt x="3979499" y="540420"/>
                    <a:pt x="3960387" y="534715"/>
                  </a:cubicBezTo>
                  <a:close/>
                  <a:moveTo>
                    <a:pt x="2478857" y="534672"/>
                  </a:moveTo>
                  <a:cubicBezTo>
                    <a:pt x="2495039" y="540349"/>
                    <a:pt x="2442360" y="550854"/>
                    <a:pt x="2413522" y="562802"/>
                  </a:cubicBezTo>
                  <a:cubicBezTo>
                    <a:pt x="2419001" y="555837"/>
                    <a:pt x="2402706" y="558088"/>
                    <a:pt x="2390502" y="561018"/>
                  </a:cubicBezTo>
                  <a:cubicBezTo>
                    <a:pt x="2378228" y="563722"/>
                    <a:pt x="2369649" y="565988"/>
                    <a:pt x="2389950" y="556856"/>
                  </a:cubicBezTo>
                  <a:cubicBezTo>
                    <a:pt x="2343869" y="565195"/>
                    <a:pt x="2367695" y="576167"/>
                    <a:pt x="2329202" y="583387"/>
                  </a:cubicBezTo>
                  <a:cubicBezTo>
                    <a:pt x="2330207" y="578687"/>
                    <a:pt x="2343274" y="570943"/>
                    <a:pt x="2332472" y="569230"/>
                  </a:cubicBezTo>
                  <a:cubicBezTo>
                    <a:pt x="2349348" y="561910"/>
                    <a:pt x="2362684" y="559489"/>
                    <a:pt x="2376119" y="556913"/>
                  </a:cubicBezTo>
                  <a:cubicBezTo>
                    <a:pt x="2389540" y="554308"/>
                    <a:pt x="2403017" y="551420"/>
                    <a:pt x="2420770" y="544440"/>
                  </a:cubicBezTo>
                  <a:cubicBezTo>
                    <a:pt x="2420785" y="553869"/>
                    <a:pt x="2422795" y="557904"/>
                    <a:pt x="2478857" y="534672"/>
                  </a:cubicBezTo>
                  <a:close/>
                  <a:moveTo>
                    <a:pt x="2006266" y="531226"/>
                  </a:moveTo>
                  <a:cubicBezTo>
                    <a:pt x="2012115" y="531932"/>
                    <a:pt x="2013463" y="535953"/>
                    <a:pt x="2026027" y="536003"/>
                  </a:cubicBezTo>
                  <a:cubicBezTo>
                    <a:pt x="2032540" y="544964"/>
                    <a:pt x="1995066" y="537263"/>
                    <a:pt x="1977667" y="549579"/>
                  </a:cubicBezTo>
                  <a:cubicBezTo>
                    <a:pt x="1971027" y="550046"/>
                    <a:pt x="1984675" y="543067"/>
                    <a:pt x="1990875" y="538876"/>
                  </a:cubicBezTo>
                  <a:cubicBezTo>
                    <a:pt x="1979960" y="542274"/>
                    <a:pt x="1968875" y="545700"/>
                    <a:pt x="1959503" y="546337"/>
                  </a:cubicBezTo>
                  <a:cubicBezTo>
                    <a:pt x="1990069" y="533128"/>
                    <a:pt x="2000418" y="530520"/>
                    <a:pt x="2006266" y="531226"/>
                  </a:cubicBezTo>
                  <a:close/>
                  <a:moveTo>
                    <a:pt x="1968960" y="531090"/>
                  </a:moveTo>
                  <a:cubicBezTo>
                    <a:pt x="1924025" y="543421"/>
                    <a:pt x="1928994" y="554506"/>
                    <a:pt x="1956388" y="551434"/>
                  </a:cubicBezTo>
                  <a:cubicBezTo>
                    <a:pt x="1941339" y="559178"/>
                    <a:pt x="1907943" y="564713"/>
                    <a:pt x="1935974" y="562859"/>
                  </a:cubicBezTo>
                  <a:cubicBezTo>
                    <a:pt x="1909613" y="573632"/>
                    <a:pt x="1889270" y="572443"/>
                    <a:pt x="1860219" y="590054"/>
                  </a:cubicBezTo>
                  <a:cubicBezTo>
                    <a:pt x="1842862" y="600658"/>
                    <a:pt x="1839705" y="605358"/>
                    <a:pt x="1844448" y="606703"/>
                  </a:cubicBezTo>
                  <a:cubicBezTo>
                    <a:pt x="1879076" y="589899"/>
                    <a:pt x="1885744" y="590012"/>
                    <a:pt x="1890261" y="591130"/>
                  </a:cubicBezTo>
                  <a:cubicBezTo>
                    <a:pt x="1894791" y="592263"/>
                    <a:pt x="1897240" y="594528"/>
                    <a:pt x="1923742" y="583103"/>
                  </a:cubicBezTo>
                  <a:cubicBezTo>
                    <a:pt x="1914597" y="588964"/>
                    <a:pt x="1906669" y="592858"/>
                    <a:pt x="1899038" y="596284"/>
                  </a:cubicBezTo>
                  <a:cubicBezTo>
                    <a:pt x="1891436" y="599752"/>
                    <a:pt x="1884343" y="603164"/>
                    <a:pt x="1876528" y="607383"/>
                  </a:cubicBezTo>
                  <a:cubicBezTo>
                    <a:pt x="1887316" y="603447"/>
                    <a:pt x="1898047" y="599455"/>
                    <a:pt x="1907546" y="598917"/>
                  </a:cubicBezTo>
                  <a:cubicBezTo>
                    <a:pt x="1919991" y="584845"/>
                    <a:pt x="1948560" y="583386"/>
                    <a:pt x="1968224" y="564855"/>
                  </a:cubicBezTo>
                  <a:cubicBezTo>
                    <a:pt x="1981064" y="565718"/>
                    <a:pt x="2002059" y="553246"/>
                    <a:pt x="2013456" y="556318"/>
                  </a:cubicBezTo>
                  <a:cubicBezTo>
                    <a:pt x="1950924" y="578049"/>
                    <a:pt x="1957974" y="588568"/>
                    <a:pt x="1924662" y="592617"/>
                  </a:cubicBezTo>
                  <a:cubicBezTo>
                    <a:pt x="1916621" y="599752"/>
                    <a:pt x="1916055" y="602187"/>
                    <a:pt x="1913719" y="605571"/>
                  </a:cubicBezTo>
                  <a:cubicBezTo>
                    <a:pt x="1911425" y="609011"/>
                    <a:pt x="1907178" y="613060"/>
                    <a:pt x="1892639" y="624739"/>
                  </a:cubicBezTo>
                  <a:cubicBezTo>
                    <a:pt x="1877519" y="627981"/>
                    <a:pt x="1887712" y="620775"/>
                    <a:pt x="1895683" y="619473"/>
                  </a:cubicBezTo>
                  <a:cubicBezTo>
                    <a:pt x="1907235" y="610837"/>
                    <a:pt x="1882870" y="622998"/>
                    <a:pt x="1874829" y="622106"/>
                  </a:cubicBezTo>
                  <a:cubicBezTo>
                    <a:pt x="1868508" y="625759"/>
                    <a:pt x="1864480" y="628449"/>
                    <a:pt x="1862454" y="630298"/>
                  </a:cubicBezTo>
                  <a:lnTo>
                    <a:pt x="1862265" y="631924"/>
                  </a:lnTo>
                  <a:lnTo>
                    <a:pt x="1857214" y="632993"/>
                  </a:lnTo>
                  <a:cubicBezTo>
                    <a:pt x="1840996" y="637412"/>
                    <a:pt x="1801279" y="651242"/>
                    <a:pt x="1832867" y="627628"/>
                  </a:cubicBezTo>
                  <a:cubicBezTo>
                    <a:pt x="1830248" y="636094"/>
                    <a:pt x="1842608" y="625915"/>
                    <a:pt x="1860814" y="623947"/>
                  </a:cubicBezTo>
                  <a:cubicBezTo>
                    <a:pt x="1890841" y="604410"/>
                    <a:pt x="1834680" y="621936"/>
                    <a:pt x="1808815" y="635711"/>
                  </a:cubicBezTo>
                  <a:cubicBezTo>
                    <a:pt x="1767532" y="656225"/>
                    <a:pt x="1845864" y="609209"/>
                    <a:pt x="1852574" y="615325"/>
                  </a:cubicBezTo>
                  <a:cubicBezTo>
                    <a:pt x="1875268" y="601805"/>
                    <a:pt x="1832259" y="615792"/>
                    <a:pt x="1827375" y="613824"/>
                  </a:cubicBezTo>
                  <a:cubicBezTo>
                    <a:pt x="1799612" y="630841"/>
                    <a:pt x="1819107" y="624697"/>
                    <a:pt x="1787635" y="638642"/>
                  </a:cubicBezTo>
                  <a:cubicBezTo>
                    <a:pt x="1772728" y="640100"/>
                    <a:pt x="1766839" y="639661"/>
                    <a:pt x="1759661" y="640185"/>
                  </a:cubicBezTo>
                  <a:cubicBezTo>
                    <a:pt x="1752568" y="640864"/>
                    <a:pt x="1743819" y="641912"/>
                    <a:pt x="1724042" y="648113"/>
                  </a:cubicBezTo>
                  <a:cubicBezTo>
                    <a:pt x="1732083" y="638911"/>
                    <a:pt x="1723376" y="634876"/>
                    <a:pt x="1721536" y="632498"/>
                  </a:cubicBezTo>
                  <a:cubicBezTo>
                    <a:pt x="1719625" y="630091"/>
                    <a:pt x="1724778" y="629256"/>
                    <a:pt x="1760893" y="627911"/>
                  </a:cubicBezTo>
                  <a:cubicBezTo>
                    <a:pt x="1754253" y="632087"/>
                    <a:pt x="1747712" y="636207"/>
                    <a:pt x="1740988" y="640426"/>
                  </a:cubicBezTo>
                  <a:cubicBezTo>
                    <a:pt x="1753927" y="640496"/>
                    <a:pt x="1782412" y="612522"/>
                    <a:pt x="1792081" y="618680"/>
                  </a:cubicBezTo>
                  <a:cubicBezTo>
                    <a:pt x="1741398" y="641799"/>
                    <a:pt x="1792137" y="625546"/>
                    <a:pt x="1810428" y="620974"/>
                  </a:cubicBezTo>
                  <a:cubicBezTo>
                    <a:pt x="1822377" y="612876"/>
                    <a:pt x="1799697" y="613428"/>
                    <a:pt x="1830333" y="608572"/>
                  </a:cubicBezTo>
                  <a:cubicBezTo>
                    <a:pt x="1826794" y="605387"/>
                    <a:pt x="1851272" y="590423"/>
                    <a:pt x="1832032" y="593792"/>
                  </a:cubicBezTo>
                  <a:cubicBezTo>
                    <a:pt x="1843995" y="587917"/>
                    <a:pt x="1854726" y="584278"/>
                    <a:pt x="1865231" y="581051"/>
                  </a:cubicBezTo>
                  <a:cubicBezTo>
                    <a:pt x="1875707" y="577780"/>
                    <a:pt x="1885957" y="574906"/>
                    <a:pt x="1897325" y="571183"/>
                  </a:cubicBezTo>
                  <a:cubicBezTo>
                    <a:pt x="1902308" y="564402"/>
                    <a:pt x="1910647" y="562377"/>
                    <a:pt x="1928003" y="553954"/>
                  </a:cubicBezTo>
                  <a:cubicBezTo>
                    <a:pt x="1916508" y="555638"/>
                    <a:pt x="1896914" y="563326"/>
                    <a:pt x="1881186" y="568805"/>
                  </a:cubicBezTo>
                  <a:cubicBezTo>
                    <a:pt x="1865726" y="574765"/>
                    <a:pt x="1854117" y="578488"/>
                    <a:pt x="1857954" y="570928"/>
                  </a:cubicBezTo>
                  <a:cubicBezTo>
                    <a:pt x="1880067" y="554718"/>
                    <a:pt x="1884088" y="571141"/>
                    <a:pt x="1906697" y="555907"/>
                  </a:cubicBezTo>
                  <a:cubicBezTo>
                    <a:pt x="1902591" y="553925"/>
                    <a:pt x="1902705" y="551250"/>
                    <a:pt x="1891450" y="547795"/>
                  </a:cubicBezTo>
                  <a:cubicBezTo>
                    <a:pt x="1921619" y="535436"/>
                    <a:pt x="1940773" y="540561"/>
                    <a:pt x="1968960" y="531090"/>
                  </a:cubicBezTo>
                  <a:close/>
                  <a:moveTo>
                    <a:pt x="2394955" y="530577"/>
                  </a:moveTo>
                  <a:cubicBezTo>
                    <a:pt x="2399694" y="531349"/>
                    <a:pt x="2402331" y="533801"/>
                    <a:pt x="2414131" y="534474"/>
                  </a:cubicBezTo>
                  <a:cubicBezTo>
                    <a:pt x="2393037" y="540179"/>
                    <a:pt x="2382801" y="541963"/>
                    <a:pt x="2376373" y="541142"/>
                  </a:cubicBezTo>
                  <a:cubicBezTo>
                    <a:pt x="2370003" y="540448"/>
                    <a:pt x="2367681" y="537801"/>
                    <a:pt x="2363165" y="536767"/>
                  </a:cubicBezTo>
                  <a:cubicBezTo>
                    <a:pt x="2383375" y="530715"/>
                    <a:pt x="2390216" y="529805"/>
                    <a:pt x="2394955" y="530577"/>
                  </a:cubicBezTo>
                  <a:close/>
                  <a:moveTo>
                    <a:pt x="2575778" y="530482"/>
                  </a:moveTo>
                  <a:cubicBezTo>
                    <a:pt x="2567920" y="530963"/>
                    <a:pt x="2559087" y="532421"/>
                    <a:pt x="2549346" y="535904"/>
                  </a:cubicBezTo>
                  <a:cubicBezTo>
                    <a:pt x="2587316" y="532676"/>
                    <a:pt x="2527828" y="557224"/>
                    <a:pt x="2568614" y="547456"/>
                  </a:cubicBezTo>
                  <a:cubicBezTo>
                    <a:pt x="2559412" y="545092"/>
                    <a:pt x="2571304" y="539571"/>
                    <a:pt x="2596716" y="532081"/>
                  </a:cubicBezTo>
                  <a:cubicBezTo>
                    <a:pt x="2590558" y="530609"/>
                    <a:pt x="2583635" y="530000"/>
                    <a:pt x="2575778" y="530482"/>
                  </a:cubicBezTo>
                  <a:close/>
                  <a:moveTo>
                    <a:pt x="1861706" y="527915"/>
                  </a:moveTo>
                  <a:cubicBezTo>
                    <a:pt x="1865896" y="528542"/>
                    <a:pt x="1870993" y="530304"/>
                    <a:pt x="1875197" y="530156"/>
                  </a:cubicBezTo>
                  <a:cubicBezTo>
                    <a:pt x="1870695" y="531996"/>
                    <a:pt x="1866094" y="533921"/>
                    <a:pt x="1861450" y="536073"/>
                  </a:cubicBezTo>
                  <a:cubicBezTo>
                    <a:pt x="1856863" y="538353"/>
                    <a:pt x="1852192" y="540802"/>
                    <a:pt x="1847406" y="543435"/>
                  </a:cubicBezTo>
                  <a:cubicBezTo>
                    <a:pt x="1837836" y="548701"/>
                    <a:pt x="1827841" y="554747"/>
                    <a:pt x="1817308" y="561839"/>
                  </a:cubicBezTo>
                  <a:cubicBezTo>
                    <a:pt x="1811575" y="560891"/>
                    <a:pt x="1823849" y="552382"/>
                    <a:pt x="1816247" y="552227"/>
                  </a:cubicBezTo>
                  <a:cubicBezTo>
                    <a:pt x="1828917" y="545205"/>
                    <a:pt x="1837228" y="546040"/>
                    <a:pt x="1850776" y="537730"/>
                  </a:cubicBezTo>
                  <a:cubicBezTo>
                    <a:pt x="1860643" y="532279"/>
                    <a:pt x="1857543" y="532251"/>
                    <a:pt x="1853650" y="532492"/>
                  </a:cubicBezTo>
                  <a:cubicBezTo>
                    <a:pt x="1854231" y="527798"/>
                    <a:pt x="1857515" y="527289"/>
                    <a:pt x="1861706" y="527915"/>
                  </a:cubicBezTo>
                  <a:close/>
                  <a:moveTo>
                    <a:pt x="3100993" y="526786"/>
                  </a:moveTo>
                  <a:cubicBezTo>
                    <a:pt x="3088124" y="529150"/>
                    <a:pt x="3094637" y="531656"/>
                    <a:pt x="3076091" y="533964"/>
                  </a:cubicBezTo>
                  <a:cubicBezTo>
                    <a:pt x="3068843" y="532888"/>
                    <a:pt x="3063349" y="530269"/>
                    <a:pt x="3053185" y="531925"/>
                  </a:cubicBezTo>
                  <a:cubicBezTo>
                    <a:pt x="3067696" y="538735"/>
                    <a:pt x="3103160" y="535549"/>
                    <a:pt x="3074038" y="543152"/>
                  </a:cubicBezTo>
                  <a:cubicBezTo>
                    <a:pt x="3062967" y="540618"/>
                    <a:pt x="3054629" y="535535"/>
                    <a:pt x="3038560" y="537347"/>
                  </a:cubicBezTo>
                  <a:cubicBezTo>
                    <a:pt x="3046050" y="541722"/>
                    <a:pt x="3032034" y="545927"/>
                    <a:pt x="3049277" y="550315"/>
                  </a:cubicBezTo>
                  <a:cubicBezTo>
                    <a:pt x="3090729" y="542274"/>
                    <a:pt x="3064992" y="558399"/>
                    <a:pt x="3086638" y="561712"/>
                  </a:cubicBezTo>
                  <a:cubicBezTo>
                    <a:pt x="3100427" y="559263"/>
                    <a:pt x="3112135" y="558795"/>
                    <a:pt x="3123730" y="558427"/>
                  </a:cubicBezTo>
                  <a:cubicBezTo>
                    <a:pt x="3109360" y="553883"/>
                    <a:pt x="3087771" y="555794"/>
                    <a:pt x="3076218" y="548716"/>
                  </a:cubicBezTo>
                  <a:cubicBezTo>
                    <a:pt x="3093986" y="542614"/>
                    <a:pt x="3111710" y="527027"/>
                    <a:pt x="3100993" y="526786"/>
                  </a:cubicBezTo>
                  <a:close/>
                  <a:moveTo>
                    <a:pt x="4169219" y="524041"/>
                  </a:moveTo>
                  <a:cubicBezTo>
                    <a:pt x="4184637" y="518618"/>
                    <a:pt x="4224503" y="554592"/>
                    <a:pt x="4253413" y="563780"/>
                  </a:cubicBezTo>
                  <a:cubicBezTo>
                    <a:pt x="4245329" y="562732"/>
                    <a:pt x="4241507" y="560325"/>
                    <a:pt x="4237655" y="557777"/>
                  </a:cubicBezTo>
                  <a:cubicBezTo>
                    <a:pt x="4242411" y="560254"/>
                    <a:pt x="4241647" y="574128"/>
                    <a:pt x="4211535" y="561684"/>
                  </a:cubicBezTo>
                  <a:cubicBezTo>
                    <a:pt x="4197647" y="551463"/>
                    <a:pt x="4212795" y="558301"/>
                    <a:pt x="4227207" y="561713"/>
                  </a:cubicBezTo>
                  <a:cubicBezTo>
                    <a:pt x="4206539" y="549736"/>
                    <a:pt x="4198837" y="532790"/>
                    <a:pt x="4169219" y="524041"/>
                  </a:cubicBezTo>
                  <a:close/>
                  <a:moveTo>
                    <a:pt x="3397967" y="522567"/>
                  </a:moveTo>
                  <a:cubicBezTo>
                    <a:pt x="3380723" y="524479"/>
                    <a:pt x="3365491" y="526163"/>
                    <a:pt x="3351221" y="527749"/>
                  </a:cubicBezTo>
                  <a:cubicBezTo>
                    <a:pt x="3336965" y="529632"/>
                    <a:pt x="3323671" y="531387"/>
                    <a:pt x="3310321" y="533157"/>
                  </a:cubicBezTo>
                  <a:cubicBezTo>
                    <a:pt x="3283578" y="536399"/>
                    <a:pt x="3256524" y="538692"/>
                    <a:pt x="3220805" y="540618"/>
                  </a:cubicBezTo>
                  <a:cubicBezTo>
                    <a:pt x="3229866" y="545318"/>
                    <a:pt x="3246982" y="543350"/>
                    <a:pt x="3259851" y="544836"/>
                  </a:cubicBezTo>
                  <a:cubicBezTo>
                    <a:pt x="3253253" y="546252"/>
                    <a:pt x="3239719" y="547257"/>
                    <a:pt x="3245184" y="549480"/>
                  </a:cubicBezTo>
                  <a:cubicBezTo>
                    <a:pt x="3283536" y="540646"/>
                    <a:pt x="3313053" y="537291"/>
                    <a:pt x="3347328" y="531826"/>
                  </a:cubicBezTo>
                  <a:cubicBezTo>
                    <a:pt x="3383231" y="541085"/>
                    <a:pt x="3394641" y="532477"/>
                    <a:pt x="3439647" y="540264"/>
                  </a:cubicBezTo>
                  <a:cubicBezTo>
                    <a:pt x="3434763" y="537064"/>
                    <a:pt x="3447519" y="537956"/>
                    <a:pt x="3460515" y="538919"/>
                  </a:cubicBezTo>
                  <a:cubicBezTo>
                    <a:pt x="3449825" y="535238"/>
                    <a:pt x="3442449" y="529320"/>
                    <a:pt x="3426267" y="529476"/>
                  </a:cubicBezTo>
                  <a:cubicBezTo>
                    <a:pt x="3430771" y="532463"/>
                    <a:pt x="3424031" y="534162"/>
                    <a:pt x="3417363" y="535875"/>
                  </a:cubicBezTo>
                  <a:cubicBezTo>
                    <a:pt x="3400347" y="530255"/>
                    <a:pt x="3396127" y="526092"/>
                    <a:pt x="3397967" y="522567"/>
                  </a:cubicBezTo>
                  <a:close/>
                  <a:moveTo>
                    <a:pt x="3514423" y="521449"/>
                  </a:moveTo>
                  <a:cubicBezTo>
                    <a:pt x="3517155" y="525654"/>
                    <a:pt x="3512443" y="528485"/>
                    <a:pt x="3500719" y="530509"/>
                  </a:cubicBezTo>
                  <a:cubicBezTo>
                    <a:pt x="3474587" y="519906"/>
                    <a:pt x="3481141" y="531543"/>
                    <a:pt x="3506695" y="533242"/>
                  </a:cubicBezTo>
                  <a:cubicBezTo>
                    <a:pt x="3481155" y="544044"/>
                    <a:pt x="3568787" y="526517"/>
                    <a:pt x="3514423" y="521449"/>
                  </a:cubicBezTo>
                  <a:close/>
                  <a:moveTo>
                    <a:pt x="2489518" y="521251"/>
                  </a:moveTo>
                  <a:cubicBezTo>
                    <a:pt x="2491811" y="525810"/>
                    <a:pt x="2470845" y="536399"/>
                    <a:pt x="2444697" y="541496"/>
                  </a:cubicBezTo>
                  <a:cubicBezTo>
                    <a:pt x="2439430" y="539400"/>
                    <a:pt x="2452115" y="533723"/>
                    <a:pt x="2444951" y="531996"/>
                  </a:cubicBezTo>
                  <a:cubicBezTo>
                    <a:pt x="2460935" y="526999"/>
                    <a:pt x="2473067" y="526772"/>
                    <a:pt x="2489518" y="521251"/>
                  </a:cubicBezTo>
                  <a:close/>
                  <a:moveTo>
                    <a:pt x="2621222" y="521039"/>
                  </a:moveTo>
                  <a:cubicBezTo>
                    <a:pt x="2587245" y="530991"/>
                    <a:pt x="2621434" y="530935"/>
                    <a:pt x="2623388" y="535635"/>
                  </a:cubicBezTo>
                  <a:cubicBezTo>
                    <a:pt x="2666638" y="520175"/>
                    <a:pt x="2624846" y="528684"/>
                    <a:pt x="2621222" y="521039"/>
                  </a:cubicBezTo>
                  <a:close/>
                  <a:moveTo>
                    <a:pt x="3549527" y="517502"/>
                  </a:moveTo>
                  <a:cubicBezTo>
                    <a:pt x="3531319" y="519231"/>
                    <a:pt x="3569961" y="536126"/>
                    <a:pt x="3590165" y="531939"/>
                  </a:cubicBezTo>
                  <a:cubicBezTo>
                    <a:pt x="3580425" y="527211"/>
                    <a:pt x="3570727" y="522511"/>
                    <a:pt x="3561031" y="517796"/>
                  </a:cubicBezTo>
                  <a:cubicBezTo>
                    <a:pt x="3555891" y="517318"/>
                    <a:pt x="3552129" y="517256"/>
                    <a:pt x="3549527" y="517502"/>
                  </a:cubicBezTo>
                  <a:close/>
                  <a:moveTo>
                    <a:pt x="4881251" y="512477"/>
                  </a:moveTo>
                  <a:cubicBezTo>
                    <a:pt x="4892059" y="516000"/>
                    <a:pt x="4962657" y="559565"/>
                    <a:pt x="4924701" y="525512"/>
                  </a:cubicBezTo>
                  <a:cubicBezTo>
                    <a:pt x="4961849" y="545148"/>
                    <a:pt x="4953935" y="547782"/>
                    <a:pt x="4983255" y="576676"/>
                  </a:cubicBezTo>
                  <a:cubicBezTo>
                    <a:pt x="4973629" y="570631"/>
                    <a:pt x="4956655" y="559235"/>
                    <a:pt x="4945697" y="553756"/>
                  </a:cubicBezTo>
                  <a:cubicBezTo>
                    <a:pt x="4934667" y="548390"/>
                    <a:pt x="4930167" y="548136"/>
                    <a:pt x="4946149" y="562717"/>
                  </a:cubicBezTo>
                  <a:cubicBezTo>
                    <a:pt x="4923795" y="547215"/>
                    <a:pt x="4910643" y="548815"/>
                    <a:pt x="4940119" y="563340"/>
                  </a:cubicBezTo>
                  <a:cubicBezTo>
                    <a:pt x="4939199" y="572061"/>
                    <a:pt x="4894731" y="539344"/>
                    <a:pt x="4889295" y="529830"/>
                  </a:cubicBezTo>
                  <a:cubicBezTo>
                    <a:pt x="4897619" y="529491"/>
                    <a:pt x="4904243" y="534743"/>
                    <a:pt x="4921147" y="542940"/>
                  </a:cubicBezTo>
                  <a:cubicBezTo>
                    <a:pt x="4910969" y="532860"/>
                    <a:pt x="4898313" y="522992"/>
                    <a:pt x="4880771" y="513762"/>
                  </a:cubicBezTo>
                  <a:cubicBezTo>
                    <a:pt x="4879383" y="512288"/>
                    <a:pt x="4879707" y="511974"/>
                    <a:pt x="4881251" y="512477"/>
                  </a:cubicBezTo>
                  <a:close/>
                  <a:moveTo>
                    <a:pt x="3869343" y="512091"/>
                  </a:moveTo>
                  <a:cubicBezTo>
                    <a:pt x="3887307" y="515574"/>
                    <a:pt x="3901041" y="521095"/>
                    <a:pt x="3912833" y="527551"/>
                  </a:cubicBezTo>
                  <a:cubicBezTo>
                    <a:pt x="3878799" y="524139"/>
                    <a:pt x="3890891" y="533157"/>
                    <a:pt x="3898463" y="540887"/>
                  </a:cubicBezTo>
                  <a:cubicBezTo>
                    <a:pt x="3875587" y="540094"/>
                    <a:pt x="3879097" y="525908"/>
                    <a:pt x="3850273" y="527975"/>
                  </a:cubicBezTo>
                  <a:cubicBezTo>
                    <a:pt x="3853983" y="521973"/>
                    <a:pt x="3890027" y="524606"/>
                    <a:pt x="3869343" y="512091"/>
                  </a:cubicBezTo>
                  <a:close/>
                  <a:moveTo>
                    <a:pt x="4110991" y="511001"/>
                  </a:moveTo>
                  <a:cubicBezTo>
                    <a:pt x="4129155" y="519948"/>
                    <a:pt x="4145209" y="542798"/>
                    <a:pt x="4164391" y="555709"/>
                  </a:cubicBezTo>
                  <a:cubicBezTo>
                    <a:pt x="4143907" y="548687"/>
                    <a:pt x="4134209" y="541963"/>
                    <a:pt x="4126563" y="535903"/>
                  </a:cubicBezTo>
                  <a:cubicBezTo>
                    <a:pt x="4118863" y="530113"/>
                    <a:pt x="4113215" y="525087"/>
                    <a:pt x="4100827" y="521336"/>
                  </a:cubicBezTo>
                  <a:cubicBezTo>
                    <a:pt x="4101703" y="518702"/>
                    <a:pt x="4122075" y="519878"/>
                    <a:pt x="4100599" y="515418"/>
                  </a:cubicBezTo>
                  <a:cubicBezTo>
                    <a:pt x="4097301" y="511751"/>
                    <a:pt x="4117999" y="515857"/>
                    <a:pt x="4110991" y="511001"/>
                  </a:cubicBezTo>
                  <a:close/>
                  <a:moveTo>
                    <a:pt x="3564315" y="509005"/>
                  </a:moveTo>
                  <a:cubicBezTo>
                    <a:pt x="3566679" y="511256"/>
                    <a:pt x="3562459" y="512431"/>
                    <a:pt x="3549323" y="512176"/>
                  </a:cubicBezTo>
                  <a:cubicBezTo>
                    <a:pt x="3569935" y="523034"/>
                    <a:pt x="3608187" y="522581"/>
                    <a:pt x="3631887" y="531359"/>
                  </a:cubicBezTo>
                  <a:cubicBezTo>
                    <a:pt x="3634775" y="534587"/>
                    <a:pt x="3597003" y="540150"/>
                    <a:pt x="3634011" y="542954"/>
                  </a:cubicBezTo>
                  <a:cubicBezTo>
                    <a:pt x="3629195" y="539655"/>
                    <a:pt x="3644315" y="539627"/>
                    <a:pt x="3659619" y="539768"/>
                  </a:cubicBezTo>
                  <a:cubicBezTo>
                    <a:pt x="3631915" y="522850"/>
                    <a:pt x="3558879" y="510520"/>
                    <a:pt x="3564315" y="509005"/>
                  </a:cubicBezTo>
                  <a:close/>
                  <a:moveTo>
                    <a:pt x="2017052" y="507703"/>
                  </a:moveTo>
                  <a:cubicBezTo>
                    <a:pt x="2016613" y="511922"/>
                    <a:pt x="2022474" y="513352"/>
                    <a:pt x="2042110" y="510761"/>
                  </a:cubicBezTo>
                  <a:cubicBezTo>
                    <a:pt x="1997274" y="533837"/>
                    <a:pt x="1989955" y="528132"/>
                    <a:pt x="1979238" y="525329"/>
                  </a:cubicBezTo>
                  <a:cubicBezTo>
                    <a:pt x="1993806" y="516296"/>
                    <a:pt x="2003489" y="515008"/>
                    <a:pt x="2017052" y="507703"/>
                  </a:cubicBezTo>
                  <a:close/>
                  <a:moveTo>
                    <a:pt x="5076027" y="501063"/>
                  </a:moveTo>
                  <a:cubicBezTo>
                    <a:pt x="5089971" y="508042"/>
                    <a:pt x="5104199" y="515178"/>
                    <a:pt x="5118909" y="522539"/>
                  </a:cubicBezTo>
                  <a:cubicBezTo>
                    <a:pt x="5126271" y="526206"/>
                    <a:pt x="5133747" y="529944"/>
                    <a:pt x="5141347" y="533738"/>
                  </a:cubicBezTo>
                  <a:cubicBezTo>
                    <a:pt x="5148935" y="537588"/>
                    <a:pt x="5156427" y="541935"/>
                    <a:pt x="5164183" y="546153"/>
                  </a:cubicBezTo>
                  <a:cubicBezTo>
                    <a:pt x="5195117" y="563255"/>
                    <a:pt x="5228443" y="581999"/>
                    <a:pt x="5265181" y="603646"/>
                  </a:cubicBezTo>
                  <a:cubicBezTo>
                    <a:pt x="5288483" y="629681"/>
                    <a:pt x="5227155" y="578956"/>
                    <a:pt x="5261839" y="615056"/>
                  </a:cubicBezTo>
                  <a:cubicBezTo>
                    <a:pt x="5285269" y="620790"/>
                    <a:pt x="5315579" y="636830"/>
                    <a:pt x="5351129" y="657471"/>
                  </a:cubicBezTo>
                  <a:cubicBezTo>
                    <a:pt x="5386423" y="678480"/>
                    <a:pt x="5427393" y="703482"/>
                    <a:pt x="5467741" y="733721"/>
                  </a:cubicBezTo>
                  <a:cubicBezTo>
                    <a:pt x="5488071" y="748586"/>
                    <a:pt x="5508911" y="763834"/>
                    <a:pt x="5529819" y="779123"/>
                  </a:cubicBezTo>
                  <a:cubicBezTo>
                    <a:pt x="5540255" y="786797"/>
                    <a:pt x="5550687" y="794484"/>
                    <a:pt x="5561093" y="802143"/>
                  </a:cubicBezTo>
                  <a:cubicBezTo>
                    <a:pt x="5571231" y="810142"/>
                    <a:pt x="5581339" y="818112"/>
                    <a:pt x="5591361" y="826012"/>
                  </a:cubicBezTo>
                  <a:cubicBezTo>
                    <a:pt x="5611379" y="841825"/>
                    <a:pt x="5631115" y="857271"/>
                    <a:pt x="5650255" y="871867"/>
                  </a:cubicBezTo>
                  <a:cubicBezTo>
                    <a:pt x="5659883" y="879101"/>
                    <a:pt x="5669295" y="886194"/>
                    <a:pt x="5678483" y="893088"/>
                  </a:cubicBezTo>
                  <a:cubicBezTo>
                    <a:pt x="5687757" y="899870"/>
                    <a:pt x="5696789" y="906453"/>
                    <a:pt x="5705241" y="913135"/>
                  </a:cubicBezTo>
                  <a:cubicBezTo>
                    <a:pt x="5715817" y="924574"/>
                    <a:pt x="5719837" y="935022"/>
                    <a:pt x="5733711" y="947140"/>
                  </a:cubicBezTo>
                  <a:cubicBezTo>
                    <a:pt x="5736415" y="961821"/>
                    <a:pt x="5715999" y="936154"/>
                    <a:pt x="5696831" y="917594"/>
                  </a:cubicBezTo>
                  <a:cubicBezTo>
                    <a:pt x="5699961" y="926570"/>
                    <a:pt x="5743975" y="975426"/>
                    <a:pt x="5704123" y="942072"/>
                  </a:cubicBezTo>
                  <a:cubicBezTo>
                    <a:pt x="5699663" y="935319"/>
                    <a:pt x="5704575" y="938887"/>
                    <a:pt x="5710083" y="943134"/>
                  </a:cubicBezTo>
                  <a:cubicBezTo>
                    <a:pt x="5704533" y="934413"/>
                    <a:pt x="5698941" y="932120"/>
                    <a:pt x="5700795" y="935687"/>
                  </a:cubicBezTo>
                  <a:cubicBezTo>
                    <a:pt x="5695063" y="929458"/>
                    <a:pt x="5690065" y="923696"/>
                    <a:pt x="5686043" y="918713"/>
                  </a:cubicBezTo>
                  <a:cubicBezTo>
                    <a:pt x="5682009" y="913758"/>
                    <a:pt x="5678767" y="909822"/>
                    <a:pt x="5676969" y="906792"/>
                  </a:cubicBezTo>
                  <a:cubicBezTo>
                    <a:pt x="5673303" y="900804"/>
                    <a:pt x="5674859" y="899020"/>
                    <a:pt x="5683921" y="903975"/>
                  </a:cubicBezTo>
                  <a:cubicBezTo>
                    <a:pt x="5636353" y="856067"/>
                    <a:pt x="5665659" y="908123"/>
                    <a:pt x="5621799" y="872815"/>
                  </a:cubicBezTo>
                  <a:cubicBezTo>
                    <a:pt x="5619987" y="863118"/>
                    <a:pt x="5644067" y="879483"/>
                    <a:pt x="5642185" y="869687"/>
                  </a:cubicBezTo>
                  <a:cubicBezTo>
                    <a:pt x="5610261" y="844572"/>
                    <a:pt x="5612597" y="855926"/>
                    <a:pt x="5584751" y="827824"/>
                  </a:cubicBezTo>
                  <a:cubicBezTo>
                    <a:pt x="5577147" y="823350"/>
                    <a:pt x="5552711" y="814332"/>
                    <a:pt x="5576483" y="832637"/>
                  </a:cubicBezTo>
                  <a:cubicBezTo>
                    <a:pt x="5578663" y="838286"/>
                    <a:pt x="5568823" y="829070"/>
                    <a:pt x="5566911" y="825700"/>
                  </a:cubicBezTo>
                  <a:cubicBezTo>
                    <a:pt x="5560513" y="821128"/>
                    <a:pt x="5554269" y="816357"/>
                    <a:pt x="5547631" y="812109"/>
                  </a:cubicBezTo>
                  <a:cubicBezTo>
                    <a:pt x="5544543" y="806815"/>
                    <a:pt x="5552147" y="811048"/>
                    <a:pt x="5558771" y="814969"/>
                  </a:cubicBezTo>
                  <a:cubicBezTo>
                    <a:pt x="5565367" y="818933"/>
                    <a:pt x="5571271" y="822218"/>
                    <a:pt x="5565553" y="813922"/>
                  </a:cubicBezTo>
                  <a:cubicBezTo>
                    <a:pt x="5528673" y="772512"/>
                    <a:pt x="5528617" y="797952"/>
                    <a:pt x="5498703" y="762206"/>
                  </a:cubicBezTo>
                  <a:cubicBezTo>
                    <a:pt x="5485439" y="754263"/>
                    <a:pt x="5506927" y="778062"/>
                    <a:pt x="5490675" y="767401"/>
                  </a:cubicBezTo>
                  <a:cubicBezTo>
                    <a:pt x="5502963" y="784503"/>
                    <a:pt x="5502327" y="770261"/>
                    <a:pt x="5530103" y="793493"/>
                  </a:cubicBezTo>
                  <a:cubicBezTo>
                    <a:pt x="5518325" y="788170"/>
                    <a:pt x="5526707" y="803559"/>
                    <a:pt x="5543071" y="824001"/>
                  </a:cubicBezTo>
                  <a:cubicBezTo>
                    <a:pt x="5559069" y="844968"/>
                    <a:pt x="5582427" y="871725"/>
                    <a:pt x="5602701" y="887723"/>
                  </a:cubicBezTo>
                  <a:cubicBezTo>
                    <a:pt x="5591971" y="887057"/>
                    <a:pt x="5580603" y="873325"/>
                    <a:pt x="5568341" y="859012"/>
                  </a:cubicBezTo>
                  <a:cubicBezTo>
                    <a:pt x="5556039" y="844784"/>
                    <a:pt x="5543099" y="829594"/>
                    <a:pt x="5528815" y="827555"/>
                  </a:cubicBezTo>
                  <a:cubicBezTo>
                    <a:pt x="5534547" y="815351"/>
                    <a:pt x="5499143" y="774352"/>
                    <a:pt x="5458991" y="738110"/>
                  </a:cubicBezTo>
                  <a:cubicBezTo>
                    <a:pt x="5448969" y="729050"/>
                    <a:pt x="5438675" y="720315"/>
                    <a:pt x="5428695" y="712387"/>
                  </a:cubicBezTo>
                  <a:cubicBezTo>
                    <a:pt x="5418573" y="704699"/>
                    <a:pt x="5408579" y="698116"/>
                    <a:pt x="5399659" y="692680"/>
                  </a:cubicBezTo>
                  <a:cubicBezTo>
                    <a:pt x="5381765" y="681892"/>
                    <a:pt x="5367735" y="676342"/>
                    <a:pt x="5362483" y="679967"/>
                  </a:cubicBezTo>
                  <a:cubicBezTo>
                    <a:pt x="5333915" y="663856"/>
                    <a:pt x="5319487" y="648127"/>
                    <a:pt x="5298903" y="632271"/>
                  </a:cubicBezTo>
                  <a:cubicBezTo>
                    <a:pt x="5304367" y="638359"/>
                    <a:pt x="5298987" y="635499"/>
                    <a:pt x="5292957" y="632186"/>
                  </a:cubicBezTo>
                  <a:cubicBezTo>
                    <a:pt x="5306167" y="647830"/>
                    <a:pt x="5343823" y="664097"/>
                    <a:pt x="5350407" y="679570"/>
                  </a:cubicBezTo>
                  <a:cubicBezTo>
                    <a:pt x="5330955" y="669476"/>
                    <a:pt x="5320691" y="659680"/>
                    <a:pt x="5305585" y="649727"/>
                  </a:cubicBezTo>
                  <a:cubicBezTo>
                    <a:pt x="5309775" y="659396"/>
                    <a:pt x="5328011" y="669363"/>
                    <a:pt x="5344447" y="679415"/>
                  </a:cubicBezTo>
                  <a:cubicBezTo>
                    <a:pt x="5355771" y="698003"/>
                    <a:pt x="5269755" y="634579"/>
                    <a:pt x="5320463" y="678778"/>
                  </a:cubicBezTo>
                  <a:cubicBezTo>
                    <a:pt x="5328619" y="692298"/>
                    <a:pt x="5297275" y="660416"/>
                    <a:pt x="5279875" y="654894"/>
                  </a:cubicBezTo>
                  <a:cubicBezTo>
                    <a:pt x="5284491" y="653663"/>
                    <a:pt x="5277965" y="642507"/>
                    <a:pt x="5267899" y="630105"/>
                  </a:cubicBezTo>
                  <a:cubicBezTo>
                    <a:pt x="5257947" y="617520"/>
                    <a:pt x="5245021" y="602754"/>
                    <a:pt x="5238169" y="592575"/>
                  </a:cubicBezTo>
                  <a:cubicBezTo>
                    <a:pt x="5200085" y="570087"/>
                    <a:pt x="5178347" y="559207"/>
                    <a:pt x="5158751" y="552120"/>
                  </a:cubicBezTo>
                  <a:lnTo>
                    <a:pt x="5132907" y="544458"/>
                  </a:lnTo>
                  <a:lnTo>
                    <a:pt x="5142079" y="552951"/>
                  </a:lnTo>
                  <a:cubicBezTo>
                    <a:pt x="5155773" y="564459"/>
                    <a:pt x="5177581" y="580205"/>
                    <a:pt x="5191619" y="587605"/>
                  </a:cubicBezTo>
                  <a:cubicBezTo>
                    <a:pt x="5218391" y="603051"/>
                    <a:pt x="5165471" y="558810"/>
                    <a:pt x="5209643" y="587266"/>
                  </a:cubicBezTo>
                  <a:cubicBezTo>
                    <a:pt x="5195655" y="586968"/>
                    <a:pt x="5233439" y="611064"/>
                    <a:pt x="5240447" y="626693"/>
                  </a:cubicBezTo>
                  <a:cubicBezTo>
                    <a:pt x="5233523" y="623012"/>
                    <a:pt x="5226643" y="619360"/>
                    <a:pt x="5219637" y="615637"/>
                  </a:cubicBezTo>
                  <a:cubicBezTo>
                    <a:pt x="5254293" y="646060"/>
                    <a:pt x="5255031" y="619487"/>
                    <a:pt x="5228923" y="604084"/>
                  </a:cubicBezTo>
                  <a:cubicBezTo>
                    <a:pt x="5250939" y="605146"/>
                    <a:pt x="5267459" y="641827"/>
                    <a:pt x="5255143" y="637792"/>
                  </a:cubicBezTo>
                  <a:cubicBezTo>
                    <a:pt x="5269655" y="647292"/>
                    <a:pt x="5282707" y="657796"/>
                    <a:pt x="5295251" y="668075"/>
                  </a:cubicBezTo>
                  <a:cubicBezTo>
                    <a:pt x="5307779" y="678381"/>
                    <a:pt x="5319657" y="688673"/>
                    <a:pt x="5331083" y="698951"/>
                  </a:cubicBezTo>
                  <a:cubicBezTo>
                    <a:pt x="5353903" y="719550"/>
                    <a:pt x="5374955" y="739979"/>
                    <a:pt x="5395497" y="760634"/>
                  </a:cubicBezTo>
                  <a:cubicBezTo>
                    <a:pt x="5356055" y="741649"/>
                    <a:pt x="5404741" y="807806"/>
                    <a:pt x="5345763" y="764768"/>
                  </a:cubicBezTo>
                  <a:cubicBezTo>
                    <a:pt x="5363727" y="770162"/>
                    <a:pt x="5369843" y="765603"/>
                    <a:pt x="5353507" y="742286"/>
                  </a:cubicBezTo>
                  <a:cubicBezTo>
                    <a:pt x="5343031" y="728469"/>
                    <a:pt x="5333559" y="734783"/>
                    <a:pt x="5303547" y="712684"/>
                  </a:cubicBezTo>
                  <a:cubicBezTo>
                    <a:pt x="5311771" y="724250"/>
                    <a:pt x="5336065" y="736199"/>
                    <a:pt x="5339717" y="747609"/>
                  </a:cubicBezTo>
                  <a:cubicBezTo>
                    <a:pt x="5328987" y="739752"/>
                    <a:pt x="5318255" y="731909"/>
                    <a:pt x="5311615" y="724208"/>
                  </a:cubicBezTo>
                  <a:cubicBezTo>
                    <a:pt x="5302031" y="718644"/>
                    <a:pt x="5308839" y="726728"/>
                    <a:pt x="5309747" y="729870"/>
                  </a:cubicBezTo>
                  <a:cubicBezTo>
                    <a:pt x="5285439" y="714666"/>
                    <a:pt x="5286091" y="701061"/>
                    <a:pt x="5289361" y="700933"/>
                  </a:cubicBezTo>
                  <a:cubicBezTo>
                    <a:pt x="5332115" y="726940"/>
                    <a:pt x="5330203" y="719536"/>
                    <a:pt x="5369491" y="748402"/>
                  </a:cubicBezTo>
                  <a:cubicBezTo>
                    <a:pt x="5357981" y="734861"/>
                    <a:pt x="5345483" y="721263"/>
                    <a:pt x="5331229" y="707607"/>
                  </a:cubicBezTo>
                  <a:lnTo>
                    <a:pt x="5313723" y="692849"/>
                  </a:lnTo>
                  <a:lnTo>
                    <a:pt x="5310893" y="689976"/>
                  </a:lnTo>
                  <a:lnTo>
                    <a:pt x="5308933" y="688810"/>
                  </a:lnTo>
                  <a:lnTo>
                    <a:pt x="5282423" y="666461"/>
                  </a:lnTo>
                  <a:cubicBezTo>
                    <a:pt x="5275387" y="663049"/>
                    <a:pt x="5276491" y="666347"/>
                    <a:pt x="5274779" y="667338"/>
                  </a:cubicBezTo>
                  <a:cubicBezTo>
                    <a:pt x="5273929" y="667820"/>
                    <a:pt x="5272371" y="667749"/>
                    <a:pt x="5268763" y="665965"/>
                  </a:cubicBezTo>
                  <a:cubicBezTo>
                    <a:pt x="5265195" y="664125"/>
                    <a:pt x="5259447" y="660755"/>
                    <a:pt x="5250059" y="654894"/>
                  </a:cubicBezTo>
                  <a:cubicBezTo>
                    <a:pt x="5263099" y="666645"/>
                    <a:pt x="5270375" y="670481"/>
                    <a:pt x="5278629" y="673454"/>
                  </a:cubicBezTo>
                  <a:cubicBezTo>
                    <a:pt x="5282719" y="674990"/>
                    <a:pt x="5286989" y="676420"/>
                    <a:pt x="5292133" y="678816"/>
                  </a:cubicBezTo>
                  <a:lnTo>
                    <a:pt x="5308933" y="688810"/>
                  </a:lnTo>
                  <a:lnTo>
                    <a:pt x="5313723" y="692849"/>
                  </a:lnTo>
                  <a:lnTo>
                    <a:pt x="5317717" y="696902"/>
                  </a:lnTo>
                  <a:cubicBezTo>
                    <a:pt x="5325131" y="706931"/>
                    <a:pt x="5279311" y="678342"/>
                    <a:pt x="5313017" y="701358"/>
                  </a:cubicBezTo>
                  <a:cubicBezTo>
                    <a:pt x="5288907" y="684115"/>
                    <a:pt x="5284251" y="686139"/>
                    <a:pt x="5278007" y="687711"/>
                  </a:cubicBezTo>
                  <a:cubicBezTo>
                    <a:pt x="5274879" y="688489"/>
                    <a:pt x="5271353" y="689155"/>
                    <a:pt x="5264799" y="687272"/>
                  </a:cubicBezTo>
                  <a:cubicBezTo>
                    <a:pt x="5261515" y="686323"/>
                    <a:pt x="5257479" y="684738"/>
                    <a:pt x="5252353" y="682218"/>
                  </a:cubicBezTo>
                  <a:cubicBezTo>
                    <a:pt x="5247199" y="679740"/>
                    <a:pt x="5240773" y="676611"/>
                    <a:pt x="5232973" y="672166"/>
                  </a:cubicBezTo>
                  <a:cubicBezTo>
                    <a:pt x="5227381" y="666347"/>
                    <a:pt x="5232903" y="669009"/>
                    <a:pt x="5238833" y="671982"/>
                  </a:cubicBezTo>
                  <a:cubicBezTo>
                    <a:pt x="5235975" y="668273"/>
                    <a:pt x="5233087" y="664507"/>
                    <a:pt x="5230227" y="660798"/>
                  </a:cubicBezTo>
                  <a:cubicBezTo>
                    <a:pt x="5256261" y="683237"/>
                    <a:pt x="5265379" y="685219"/>
                    <a:pt x="5266963" y="677673"/>
                  </a:cubicBezTo>
                  <a:cubicBezTo>
                    <a:pt x="5264119" y="675281"/>
                    <a:pt x="5260523" y="672520"/>
                    <a:pt x="5255979" y="669561"/>
                  </a:cubicBezTo>
                  <a:cubicBezTo>
                    <a:pt x="5251377" y="666687"/>
                    <a:pt x="5245927" y="663502"/>
                    <a:pt x="5239583" y="659920"/>
                  </a:cubicBezTo>
                  <a:cubicBezTo>
                    <a:pt x="5226913" y="652771"/>
                    <a:pt x="5210689" y="644050"/>
                    <a:pt x="5190743" y="633262"/>
                  </a:cubicBezTo>
                  <a:cubicBezTo>
                    <a:pt x="5222567" y="642209"/>
                    <a:pt x="5180903" y="619530"/>
                    <a:pt x="5152517" y="599965"/>
                  </a:cubicBezTo>
                  <a:cubicBezTo>
                    <a:pt x="5145707" y="605627"/>
                    <a:pt x="5120777" y="597756"/>
                    <a:pt x="5125859" y="612281"/>
                  </a:cubicBezTo>
                  <a:cubicBezTo>
                    <a:pt x="5118569" y="609195"/>
                    <a:pt x="5113147" y="606038"/>
                    <a:pt x="5108687" y="602853"/>
                  </a:cubicBezTo>
                  <a:cubicBezTo>
                    <a:pt x="5104157" y="599809"/>
                    <a:pt x="5100575" y="596779"/>
                    <a:pt x="5097119" y="593693"/>
                  </a:cubicBezTo>
                  <a:cubicBezTo>
                    <a:pt x="5090211" y="587535"/>
                    <a:pt x="5083715" y="581348"/>
                    <a:pt x="5070563" y="575657"/>
                  </a:cubicBezTo>
                  <a:cubicBezTo>
                    <a:pt x="5075631" y="577228"/>
                    <a:pt x="5094105" y="586133"/>
                    <a:pt x="5109011" y="591895"/>
                  </a:cubicBezTo>
                  <a:cubicBezTo>
                    <a:pt x="5123779" y="597898"/>
                    <a:pt x="5134849" y="601097"/>
                    <a:pt x="5125959" y="589347"/>
                  </a:cubicBezTo>
                  <a:cubicBezTo>
                    <a:pt x="5106663" y="568536"/>
                    <a:pt x="5097375" y="584165"/>
                    <a:pt x="5085215" y="563255"/>
                  </a:cubicBezTo>
                  <a:cubicBezTo>
                    <a:pt x="5141915" y="596057"/>
                    <a:pt x="5081391" y="548659"/>
                    <a:pt x="5124515" y="572174"/>
                  </a:cubicBezTo>
                  <a:cubicBezTo>
                    <a:pt x="5117635" y="561188"/>
                    <a:pt x="5078703" y="552326"/>
                    <a:pt x="5078687" y="540901"/>
                  </a:cubicBezTo>
                  <a:cubicBezTo>
                    <a:pt x="5087663" y="543152"/>
                    <a:pt x="5108305" y="554322"/>
                    <a:pt x="5130431" y="568026"/>
                  </a:cubicBezTo>
                  <a:cubicBezTo>
                    <a:pt x="5152191" y="582396"/>
                    <a:pt x="5175551" y="599016"/>
                    <a:pt x="5191111" y="610441"/>
                  </a:cubicBezTo>
                  <a:cubicBezTo>
                    <a:pt x="5205351" y="614971"/>
                    <a:pt x="5219183" y="619162"/>
                    <a:pt x="5200383" y="598875"/>
                  </a:cubicBezTo>
                  <a:cubicBezTo>
                    <a:pt x="5183245" y="584795"/>
                    <a:pt x="5145817" y="561590"/>
                    <a:pt x="5133687" y="550115"/>
                  </a:cubicBezTo>
                  <a:lnTo>
                    <a:pt x="5131929" y="544169"/>
                  </a:lnTo>
                  <a:lnTo>
                    <a:pt x="5129185" y="543355"/>
                  </a:lnTo>
                  <a:cubicBezTo>
                    <a:pt x="5118683" y="540731"/>
                    <a:pt x="5106939" y="538077"/>
                    <a:pt x="5092181" y="534417"/>
                  </a:cubicBezTo>
                  <a:cubicBezTo>
                    <a:pt x="5089873" y="525385"/>
                    <a:pt x="5129131" y="544625"/>
                    <a:pt x="5106919" y="522044"/>
                  </a:cubicBezTo>
                  <a:cubicBezTo>
                    <a:pt x="5098991" y="520387"/>
                    <a:pt x="5106579" y="529250"/>
                    <a:pt x="5084055" y="517712"/>
                  </a:cubicBezTo>
                  <a:cubicBezTo>
                    <a:pt x="5074257" y="507349"/>
                    <a:pt x="5087227" y="512389"/>
                    <a:pt x="5076027" y="501063"/>
                  </a:cubicBezTo>
                  <a:close/>
                  <a:moveTo>
                    <a:pt x="1980993" y="501063"/>
                  </a:moveTo>
                  <a:cubicBezTo>
                    <a:pt x="2013059" y="493517"/>
                    <a:pt x="1979379" y="525838"/>
                    <a:pt x="1950895" y="527805"/>
                  </a:cubicBezTo>
                  <a:cubicBezTo>
                    <a:pt x="1958327" y="523049"/>
                    <a:pt x="1963368" y="522157"/>
                    <a:pt x="1968167" y="521491"/>
                  </a:cubicBezTo>
                  <a:cubicBezTo>
                    <a:pt x="1984787" y="510194"/>
                    <a:pt x="1935067" y="523091"/>
                    <a:pt x="1980993" y="501063"/>
                  </a:cubicBezTo>
                  <a:close/>
                  <a:moveTo>
                    <a:pt x="3994507" y="500723"/>
                  </a:moveTo>
                  <a:cubicBezTo>
                    <a:pt x="4019763" y="505848"/>
                    <a:pt x="3999985" y="512573"/>
                    <a:pt x="4016789" y="521407"/>
                  </a:cubicBezTo>
                  <a:cubicBezTo>
                    <a:pt x="4035873" y="526815"/>
                    <a:pt x="4053811" y="527806"/>
                    <a:pt x="4080071" y="530156"/>
                  </a:cubicBezTo>
                  <a:cubicBezTo>
                    <a:pt x="4094159" y="542444"/>
                    <a:pt x="4003511" y="520982"/>
                    <a:pt x="4033523" y="538409"/>
                  </a:cubicBezTo>
                  <a:cubicBezTo>
                    <a:pt x="3991859" y="520642"/>
                    <a:pt x="3994731" y="508311"/>
                    <a:pt x="3994507" y="500723"/>
                  </a:cubicBezTo>
                  <a:close/>
                  <a:moveTo>
                    <a:pt x="4546153" y="500313"/>
                  </a:moveTo>
                  <a:cubicBezTo>
                    <a:pt x="4561839" y="504914"/>
                    <a:pt x="4601423" y="529632"/>
                    <a:pt x="4578233" y="509897"/>
                  </a:cubicBezTo>
                  <a:cubicBezTo>
                    <a:pt x="4600531" y="516084"/>
                    <a:pt x="4601097" y="527396"/>
                    <a:pt x="4614079" y="535961"/>
                  </a:cubicBezTo>
                  <a:cubicBezTo>
                    <a:pt x="4594033" y="523233"/>
                    <a:pt x="4559999" y="514385"/>
                    <a:pt x="4546153" y="500313"/>
                  </a:cubicBezTo>
                  <a:close/>
                  <a:moveTo>
                    <a:pt x="2494076" y="497722"/>
                  </a:moveTo>
                  <a:cubicBezTo>
                    <a:pt x="2498607" y="498090"/>
                    <a:pt x="2503151" y="498458"/>
                    <a:pt x="2507639" y="498812"/>
                  </a:cubicBezTo>
                  <a:cubicBezTo>
                    <a:pt x="2478433" y="509062"/>
                    <a:pt x="2459590" y="510647"/>
                    <a:pt x="2490056" y="511709"/>
                  </a:cubicBezTo>
                  <a:cubicBezTo>
                    <a:pt x="2473832" y="516905"/>
                    <a:pt x="2464474" y="513635"/>
                    <a:pt x="2452511" y="513536"/>
                  </a:cubicBezTo>
                  <a:cubicBezTo>
                    <a:pt x="2465691" y="509019"/>
                    <a:pt x="2469528" y="506372"/>
                    <a:pt x="2466413" y="505140"/>
                  </a:cubicBezTo>
                  <a:cubicBezTo>
                    <a:pt x="2476224" y="501983"/>
                    <a:pt x="2483685" y="501672"/>
                    <a:pt x="2494076" y="497722"/>
                  </a:cubicBezTo>
                  <a:close/>
                  <a:moveTo>
                    <a:pt x="3385919" y="497113"/>
                  </a:moveTo>
                  <a:cubicBezTo>
                    <a:pt x="3385367" y="501615"/>
                    <a:pt x="3371127" y="501714"/>
                    <a:pt x="3353585" y="501360"/>
                  </a:cubicBezTo>
                  <a:cubicBezTo>
                    <a:pt x="3336059" y="501091"/>
                    <a:pt x="3315248" y="501728"/>
                    <a:pt x="3301671" y="504828"/>
                  </a:cubicBezTo>
                  <a:cubicBezTo>
                    <a:pt x="3310293" y="510166"/>
                    <a:pt x="3345586" y="508608"/>
                    <a:pt x="3371691" y="507702"/>
                  </a:cubicBezTo>
                  <a:cubicBezTo>
                    <a:pt x="3397755" y="506131"/>
                    <a:pt x="3414673" y="501983"/>
                    <a:pt x="3385919" y="497113"/>
                  </a:cubicBezTo>
                  <a:close/>
                  <a:moveTo>
                    <a:pt x="4366655" y="497085"/>
                  </a:moveTo>
                  <a:cubicBezTo>
                    <a:pt x="4380075" y="500837"/>
                    <a:pt x="4384635" y="500823"/>
                    <a:pt x="4382865" y="498048"/>
                  </a:cubicBezTo>
                  <a:cubicBezTo>
                    <a:pt x="4406719" y="497665"/>
                    <a:pt x="4368495" y="512842"/>
                    <a:pt x="4430149" y="524606"/>
                  </a:cubicBezTo>
                  <a:cubicBezTo>
                    <a:pt x="4416659" y="524125"/>
                    <a:pt x="4431749" y="536045"/>
                    <a:pt x="4392491" y="524366"/>
                  </a:cubicBezTo>
                  <a:cubicBezTo>
                    <a:pt x="4404837" y="523134"/>
                    <a:pt x="4350571" y="499591"/>
                    <a:pt x="4366655" y="497085"/>
                  </a:cubicBezTo>
                  <a:close/>
                  <a:moveTo>
                    <a:pt x="3699867" y="497006"/>
                  </a:moveTo>
                  <a:cubicBezTo>
                    <a:pt x="3686889" y="496854"/>
                    <a:pt x="3674895" y="498337"/>
                    <a:pt x="3673535" y="499420"/>
                  </a:cubicBezTo>
                  <a:cubicBezTo>
                    <a:pt x="3706225" y="509755"/>
                    <a:pt x="3695083" y="509897"/>
                    <a:pt x="3713785" y="521208"/>
                  </a:cubicBezTo>
                  <a:cubicBezTo>
                    <a:pt x="3720695" y="521449"/>
                    <a:pt x="3727743" y="521704"/>
                    <a:pt x="3734779" y="521959"/>
                  </a:cubicBezTo>
                  <a:cubicBezTo>
                    <a:pt x="3740855" y="522015"/>
                    <a:pt x="3746361" y="521959"/>
                    <a:pt x="3739635" y="519240"/>
                  </a:cubicBezTo>
                  <a:cubicBezTo>
                    <a:pt x="3733789" y="519042"/>
                    <a:pt x="3722973" y="516282"/>
                    <a:pt x="3733875" y="516097"/>
                  </a:cubicBezTo>
                  <a:cubicBezTo>
                    <a:pt x="3737937" y="518037"/>
                    <a:pt x="3742127" y="519863"/>
                    <a:pt x="3750027" y="519623"/>
                  </a:cubicBezTo>
                  <a:cubicBezTo>
                    <a:pt x="3739395" y="514158"/>
                    <a:pt x="3734681" y="510010"/>
                    <a:pt x="3737823" y="507547"/>
                  </a:cubicBezTo>
                  <a:cubicBezTo>
                    <a:pt x="3715315" y="505834"/>
                    <a:pt x="3724601" y="511001"/>
                    <a:pt x="3717679" y="512643"/>
                  </a:cubicBezTo>
                  <a:cubicBezTo>
                    <a:pt x="3708405" y="506867"/>
                    <a:pt x="3705347" y="502450"/>
                    <a:pt x="3715711" y="500893"/>
                  </a:cubicBezTo>
                  <a:cubicBezTo>
                    <a:pt x="3719859" y="502818"/>
                    <a:pt x="3724119" y="504644"/>
                    <a:pt x="3732091" y="504404"/>
                  </a:cubicBezTo>
                  <a:cubicBezTo>
                    <a:pt x="3726803" y="498946"/>
                    <a:pt x="3712843" y="497159"/>
                    <a:pt x="3699867" y="497006"/>
                  </a:cubicBezTo>
                  <a:close/>
                  <a:moveTo>
                    <a:pt x="3193581" y="491039"/>
                  </a:moveTo>
                  <a:cubicBezTo>
                    <a:pt x="3195960" y="493135"/>
                    <a:pt x="3192010" y="494352"/>
                    <a:pt x="3178787" y="496193"/>
                  </a:cubicBezTo>
                  <a:cubicBezTo>
                    <a:pt x="3174313" y="495117"/>
                    <a:pt x="3169854" y="494168"/>
                    <a:pt x="3161982" y="495994"/>
                  </a:cubicBezTo>
                  <a:cubicBezTo>
                    <a:pt x="3191302" y="500638"/>
                    <a:pt x="3135933" y="504333"/>
                    <a:pt x="3155371" y="508877"/>
                  </a:cubicBezTo>
                  <a:cubicBezTo>
                    <a:pt x="3161643" y="507575"/>
                    <a:pt x="3169542" y="505933"/>
                    <a:pt x="3177286" y="504319"/>
                  </a:cubicBezTo>
                  <a:cubicBezTo>
                    <a:pt x="3181137" y="503413"/>
                    <a:pt x="3184945" y="502521"/>
                    <a:pt x="3188513" y="501686"/>
                  </a:cubicBezTo>
                  <a:cubicBezTo>
                    <a:pt x="3192066" y="500907"/>
                    <a:pt x="3195365" y="500185"/>
                    <a:pt x="3198168" y="499420"/>
                  </a:cubicBezTo>
                  <a:cubicBezTo>
                    <a:pt x="3209380" y="496391"/>
                    <a:pt x="3212693" y="493290"/>
                    <a:pt x="3193581" y="491039"/>
                  </a:cubicBezTo>
                  <a:close/>
                  <a:moveTo>
                    <a:pt x="5162513" y="490417"/>
                  </a:moveTo>
                  <a:cubicBezTo>
                    <a:pt x="5194593" y="506995"/>
                    <a:pt x="5235083" y="530057"/>
                    <a:pt x="5279931" y="555795"/>
                  </a:cubicBezTo>
                  <a:cubicBezTo>
                    <a:pt x="5291115" y="562279"/>
                    <a:pt x="5302571" y="568918"/>
                    <a:pt x="5314249" y="575685"/>
                  </a:cubicBezTo>
                  <a:cubicBezTo>
                    <a:pt x="5325617" y="582934"/>
                    <a:pt x="5337183" y="590296"/>
                    <a:pt x="5348877" y="597742"/>
                  </a:cubicBezTo>
                  <a:cubicBezTo>
                    <a:pt x="5372195" y="612777"/>
                    <a:pt x="5396021" y="628152"/>
                    <a:pt x="5419819" y="643484"/>
                  </a:cubicBezTo>
                  <a:cubicBezTo>
                    <a:pt x="5431683" y="651200"/>
                    <a:pt x="5443547" y="658915"/>
                    <a:pt x="5455325" y="666574"/>
                  </a:cubicBezTo>
                  <a:cubicBezTo>
                    <a:pt x="5466791" y="674672"/>
                    <a:pt x="5478189" y="682728"/>
                    <a:pt x="5489429" y="690670"/>
                  </a:cubicBezTo>
                  <a:cubicBezTo>
                    <a:pt x="5511897" y="706596"/>
                    <a:pt x="5533799" y="722113"/>
                    <a:pt x="5554567" y="736836"/>
                  </a:cubicBezTo>
                  <a:cubicBezTo>
                    <a:pt x="5596613" y="765632"/>
                    <a:pt x="5631991" y="794116"/>
                    <a:pt x="5660165" y="814318"/>
                  </a:cubicBezTo>
                  <a:cubicBezTo>
                    <a:pt x="5672155" y="823648"/>
                    <a:pt x="5675031" y="831760"/>
                    <a:pt x="5680819" y="840240"/>
                  </a:cubicBezTo>
                  <a:cubicBezTo>
                    <a:pt x="5720631" y="859026"/>
                    <a:pt x="5774257" y="907699"/>
                    <a:pt x="5827841" y="957206"/>
                  </a:cubicBezTo>
                  <a:cubicBezTo>
                    <a:pt x="5834511" y="963421"/>
                    <a:pt x="5841207" y="969636"/>
                    <a:pt x="5847859" y="975837"/>
                  </a:cubicBezTo>
                  <a:cubicBezTo>
                    <a:pt x="5854457" y="982094"/>
                    <a:pt x="5860699" y="988663"/>
                    <a:pt x="5867043" y="994963"/>
                  </a:cubicBezTo>
                  <a:cubicBezTo>
                    <a:pt x="5879715" y="1007605"/>
                    <a:pt x="5892101" y="1019965"/>
                    <a:pt x="5903895" y="1031729"/>
                  </a:cubicBezTo>
                  <a:cubicBezTo>
                    <a:pt x="5927649" y="1055089"/>
                    <a:pt x="5949479" y="1075574"/>
                    <a:pt x="5967715" y="1089958"/>
                  </a:cubicBezTo>
                  <a:cubicBezTo>
                    <a:pt x="5980697" y="1115214"/>
                    <a:pt x="6020663" y="1148526"/>
                    <a:pt x="6039123" y="1175580"/>
                  </a:cubicBezTo>
                  <a:cubicBezTo>
                    <a:pt x="6009917" y="1161295"/>
                    <a:pt x="5969031" y="1091359"/>
                    <a:pt x="5920061" y="1055188"/>
                  </a:cubicBezTo>
                  <a:cubicBezTo>
                    <a:pt x="5910903" y="1050841"/>
                    <a:pt x="5910265" y="1056872"/>
                    <a:pt x="5905267" y="1057609"/>
                  </a:cubicBezTo>
                  <a:cubicBezTo>
                    <a:pt x="5917003" y="1074597"/>
                    <a:pt x="5928795" y="1086008"/>
                    <a:pt x="5938833" y="1095762"/>
                  </a:cubicBezTo>
                  <a:cubicBezTo>
                    <a:pt x="5948927" y="1105445"/>
                    <a:pt x="5957139" y="1113543"/>
                    <a:pt x="5961259" y="1124076"/>
                  </a:cubicBezTo>
                  <a:cubicBezTo>
                    <a:pt x="5958201" y="1120410"/>
                    <a:pt x="5955059" y="1116715"/>
                    <a:pt x="5951803" y="1113048"/>
                  </a:cubicBezTo>
                  <a:cubicBezTo>
                    <a:pt x="5948375" y="1109523"/>
                    <a:pt x="5944907" y="1105969"/>
                    <a:pt x="5941395" y="1102359"/>
                  </a:cubicBezTo>
                  <a:cubicBezTo>
                    <a:pt x="5934289" y="1095210"/>
                    <a:pt x="5926871" y="1088032"/>
                    <a:pt x="5919227" y="1080798"/>
                  </a:cubicBezTo>
                  <a:cubicBezTo>
                    <a:pt x="5903823" y="1066485"/>
                    <a:pt x="5887867" y="1051677"/>
                    <a:pt x="5871787" y="1036727"/>
                  </a:cubicBezTo>
                  <a:cubicBezTo>
                    <a:pt x="5855589" y="1021890"/>
                    <a:pt x="5839959" y="1006176"/>
                    <a:pt x="5824247" y="990999"/>
                  </a:cubicBezTo>
                  <a:cubicBezTo>
                    <a:pt x="5808531" y="975823"/>
                    <a:pt x="5793681" y="960151"/>
                    <a:pt x="5780527" y="943743"/>
                  </a:cubicBezTo>
                  <a:cubicBezTo>
                    <a:pt x="5800163" y="963888"/>
                    <a:pt x="5821853" y="983326"/>
                    <a:pt x="5841135" y="1001518"/>
                  </a:cubicBezTo>
                  <a:cubicBezTo>
                    <a:pt x="5860191" y="1019951"/>
                    <a:pt x="5877675" y="1036231"/>
                    <a:pt x="5890403" y="1048321"/>
                  </a:cubicBezTo>
                  <a:cubicBezTo>
                    <a:pt x="5919013" y="1069854"/>
                    <a:pt x="5869295" y="1012362"/>
                    <a:pt x="5905183" y="1045901"/>
                  </a:cubicBezTo>
                  <a:cubicBezTo>
                    <a:pt x="5879727" y="1012008"/>
                    <a:pt x="5875905" y="1013622"/>
                    <a:pt x="5872903" y="1013806"/>
                  </a:cubicBezTo>
                  <a:cubicBezTo>
                    <a:pt x="5869761" y="1014061"/>
                    <a:pt x="5867863" y="1012546"/>
                    <a:pt x="5844533" y="973218"/>
                  </a:cubicBezTo>
                  <a:cubicBezTo>
                    <a:pt x="5823269" y="963152"/>
                    <a:pt x="5764135" y="914876"/>
                    <a:pt x="5747699" y="891177"/>
                  </a:cubicBezTo>
                  <a:cubicBezTo>
                    <a:pt x="5732011" y="877204"/>
                    <a:pt x="5729859" y="878054"/>
                    <a:pt x="5727723" y="878889"/>
                  </a:cubicBezTo>
                  <a:cubicBezTo>
                    <a:pt x="5725471" y="879851"/>
                    <a:pt x="5723687" y="880262"/>
                    <a:pt x="5707393" y="867053"/>
                  </a:cubicBezTo>
                  <a:cubicBezTo>
                    <a:pt x="5726915" y="866770"/>
                    <a:pt x="5703641" y="864463"/>
                    <a:pt x="5697709" y="859932"/>
                  </a:cubicBezTo>
                  <a:cubicBezTo>
                    <a:pt x="5689087" y="853321"/>
                    <a:pt x="5657575" y="824313"/>
                    <a:pt x="5625465" y="796763"/>
                  </a:cubicBezTo>
                  <a:cubicBezTo>
                    <a:pt x="5617439" y="789883"/>
                    <a:pt x="5609383" y="783087"/>
                    <a:pt x="5601653" y="776745"/>
                  </a:cubicBezTo>
                  <a:cubicBezTo>
                    <a:pt x="5597759" y="773616"/>
                    <a:pt x="5593979" y="770558"/>
                    <a:pt x="5590355" y="767642"/>
                  </a:cubicBezTo>
                  <a:cubicBezTo>
                    <a:pt x="5586563" y="764938"/>
                    <a:pt x="5582937" y="762347"/>
                    <a:pt x="5579525" y="759912"/>
                  </a:cubicBezTo>
                  <a:cubicBezTo>
                    <a:pt x="5565735" y="750342"/>
                    <a:pt x="5554807" y="743971"/>
                    <a:pt x="5549725" y="743632"/>
                  </a:cubicBezTo>
                  <a:cubicBezTo>
                    <a:pt x="5539079" y="725468"/>
                    <a:pt x="5530187" y="733099"/>
                    <a:pt x="5497683" y="698796"/>
                  </a:cubicBezTo>
                  <a:cubicBezTo>
                    <a:pt x="5508343" y="716478"/>
                    <a:pt x="5476687" y="686083"/>
                    <a:pt x="5445359" y="671770"/>
                  </a:cubicBezTo>
                  <a:cubicBezTo>
                    <a:pt x="5447425" y="670326"/>
                    <a:pt x="5449307" y="668641"/>
                    <a:pt x="5443037" y="660232"/>
                  </a:cubicBezTo>
                  <a:cubicBezTo>
                    <a:pt x="5435747" y="660557"/>
                    <a:pt x="5394265" y="632555"/>
                    <a:pt x="5404105" y="647122"/>
                  </a:cubicBezTo>
                  <a:cubicBezTo>
                    <a:pt x="5387455" y="635018"/>
                    <a:pt x="5375819" y="623098"/>
                    <a:pt x="5366375" y="611192"/>
                  </a:cubicBezTo>
                  <a:cubicBezTo>
                    <a:pt x="5338247" y="596808"/>
                    <a:pt x="5385487" y="629737"/>
                    <a:pt x="5383407" y="634806"/>
                  </a:cubicBezTo>
                  <a:cubicBezTo>
                    <a:pt x="5363743" y="618511"/>
                    <a:pt x="5344955" y="604184"/>
                    <a:pt x="5326579" y="591145"/>
                  </a:cubicBezTo>
                  <a:cubicBezTo>
                    <a:pt x="5321965" y="587931"/>
                    <a:pt x="5317391" y="584746"/>
                    <a:pt x="5312875" y="581603"/>
                  </a:cubicBezTo>
                  <a:cubicBezTo>
                    <a:pt x="5308275" y="578573"/>
                    <a:pt x="5303603" y="575785"/>
                    <a:pt x="5298987" y="572953"/>
                  </a:cubicBezTo>
                  <a:cubicBezTo>
                    <a:pt x="5289729" y="567347"/>
                    <a:pt x="5280527" y="561967"/>
                    <a:pt x="5271295" y="556743"/>
                  </a:cubicBezTo>
                  <a:cubicBezTo>
                    <a:pt x="5234291" y="535989"/>
                    <a:pt x="5197311" y="517075"/>
                    <a:pt x="5154995" y="496505"/>
                  </a:cubicBezTo>
                  <a:cubicBezTo>
                    <a:pt x="5145467" y="488676"/>
                    <a:pt x="5156949" y="492512"/>
                    <a:pt x="5166023" y="495655"/>
                  </a:cubicBezTo>
                  <a:cubicBezTo>
                    <a:pt x="5174887" y="499180"/>
                    <a:pt x="5181567" y="501559"/>
                    <a:pt x="5162513" y="490417"/>
                  </a:cubicBezTo>
                  <a:close/>
                  <a:moveTo>
                    <a:pt x="4937301" y="489766"/>
                  </a:moveTo>
                  <a:cubicBezTo>
                    <a:pt x="4948103" y="496137"/>
                    <a:pt x="4956555" y="502791"/>
                    <a:pt x="4965883" y="509331"/>
                  </a:cubicBezTo>
                  <a:cubicBezTo>
                    <a:pt x="4975215" y="515886"/>
                    <a:pt x="4985067" y="523021"/>
                    <a:pt x="4999195" y="529491"/>
                  </a:cubicBezTo>
                  <a:cubicBezTo>
                    <a:pt x="5003739" y="537745"/>
                    <a:pt x="5015291" y="550783"/>
                    <a:pt x="4986157" y="536301"/>
                  </a:cubicBezTo>
                  <a:cubicBezTo>
                    <a:pt x="4974407" y="525343"/>
                    <a:pt x="4985605" y="529958"/>
                    <a:pt x="4997991" y="535352"/>
                  </a:cubicBezTo>
                  <a:cubicBezTo>
                    <a:pt x="4986951" y="527665"/>
                    <a:pt x="4976275" y="519609"/>
                    <a:pt x="4964467" y="512304"/>
                  </a:cubicBezTo>
                  <a:cubicBezTo>
                    <a:pt x="4952605" y="505098"/>
                    <a:pt x="4939919" y="498005"/>
                    <a:pt x="4925381" y="491153"/>
                  </a:cubicBezTo>
                  <a:cubicBezTo>
                    <a:pt x="4922719" y="486623"/>
                    <a:pt x="4943515" y="496476"/>
                    <a:pt x="4937301" y="489766"/>
                  </a:cubicBezTo>
                  <a:close/>
                  <a:moveTo>
                    <a:pt x="2320197" y="486964"/>
                  </a:moveTo>
                  <a:cubicBezTo>
                    <a:pt x="2317093" y="486320"/>
                    <a:pt x="2311365" y="486342"/>
                    <a:pt x="2301724" y="487358"/>
                  </a:cubicBezTo>
                  <a:cubicBezTo>
                    <a:pt x="2275986" y="498500"/>
                    <a:pt x="2306509" y="505012"/>
                    <a:pt x="2312059" y="501898"/>
                  </a:cubicBezTo>
                  <a:cubicBezTo>
                    <a:pt x="2315202" y="496823"/>
                    <a:pt x="2329509" y="488896"/>
                    <a:pt x="2320197" y="486964"/>
                  </a:cubicBezTo>
                  <a:close/>
                  <a:moveTo>
                    <a:pt x="3451553" y="485543"/>
                  </a:moveTo>
                  <a:cubicBezTo>
                    <a:pt x="3444909" y="484665"/>
                    <a:pt x="3436831" y="485235"/>
                    <a:pt x="3426579" y="488604"/>
                  </a:cubicBezTo>
                  <a:cubicBezTo>
                    <a:pt x="3478791" y="486594"/>
                    <a:pt x="3446075" y="504998"/>
                    <a:pt x="3495567" y="507561"/>
                  </a:cubicBezTo>
                  <a:cubicBezTo>
                    <a:pt x="3486959" y="505253"/>
                    <a:pt x="3498043" y="502733"/>
                    <a:pt x="3505407" y="500907"/>
                  </a:cubicBezTo>
                  <a:cubicBezTo>
                    <a:pt x="3509087" y="500057"/>
                    <a:pt x="3511833" y="499250"/>
                    <a:pt x="3510701" y="498401"/>
                  </a:cubicBezTo>
                  <a:cubicBezTo>
                    <a:pt x="3509567" y="497580"/>
                    <a:pt x="3504557" y="496447"/>
                    <a:pt x="3492721" y="496065"/>
                  </a:cubicBezTo>
                  <a:cubicBezTo>
                    <a:pt x="3478525" y="503848"/>
                    <a:pt x="3471487" y="488179"/>
                    <a:pt x="3451553" y="485543"/>
                  </a:cubicBezTo>
                  <a:close/>
                  <a:moveTo>
                    <a:pt x="4380273" y="483003"/>
                  </a:moveTo>
                  <a:cubicBezTo>
                    <a:pt x="4393803" y="486042"/>
                    <a:pt x="4420299" y="496883"/>
                    <a:pt x="4415979" y="488166"/>
                  </a:cubicBezTo>
                  <a:cubicBezTo>
                    <a:pt x="4459327" y="503328"/>
                    <a:pt x="4406435" y="493149"/>
                    <a:pt x="4431155" y="506882"/>
                  </a:cubicBezTo>
                  <a:cubicBezTo>
                    <a:pt x="4411703" y="499081"/>
                    <a:pt x="4396187" y="490205"/>
                    <a:pt x="4372687" y="483579"/>
                  </a:cubicBezTo>
                  <a:cubicBezTo>
                    <a:pt x="4372693" y="481845"/>
                    <a:pt x="4375763" y="481991"/>
                    <a:pt x="4380273" y="483003"/>
                  </a:cubicBezTo>
                  <a:close/>
                  <a:moveTo>
                    <a:pt x="2206418" y="482687"/>
                  </a:moveTo>
                  <a:cubicBezTo>
                    <a:pt x="2205229" y="481766"/>
                    <a:pt x="2200231" y="482559"/>
                    <a:pt x="2189614" y="486311"/>
                  </a:cubicBezTo>
                  <a:cubicBezTo>
                    <a:pt x="2197867" y="487217"/>
                    <a:pt x="2173658" y="494635"/>
                    <a:pt x="2161837" y="496716"/>
                  </a:cubicBezTo>
                  <a:cubicBezTo>
                    <a:pt x="2167684" y="493871"/>
                    <a:pt x="2168024" y="491054"/>
                    <a:pt x="2154815" y="496957"/>
                  </a:cubicBezTo>
                  <a:cubicBezTo>
                    <a:pt x="2181303" y="492682"/>
                    <a:pt x="2101103" y="521237"/>
                    <a:pt x="2127648" y="516933"/>
                  </a:cubicBezTo>
                  <a:cubicBezTo>
                    <a:pt x="2143136" y="510817"/>
                    <a:pt x="2158468" y="505097"/>
                    <a:pt x="2172597" y="501190"/>
                  </a:cubicBezTo>
                  <a:cubicBezTo>
                    <a:pt x="2160747" y="507405"/>
                    <a:pt x="2150214" y="513224"/>
                    <a:pt x="2165858" y="511001"/>
                  </a:cubicBezTo>
                  <a:cubicBezTo>
                    <a:pt x="2174791" y="505919"/>
                    <a:pt x="2191327" y="496079"/>
                    <a:pt x="2200359" y="489340"/>
                  </a:cubicBezTo>
                  <a:cubicBezTo>
                    <a:pt x="2204847" y="485900"/>
                    <a:pt x="2207607" y="483593"/>
                    <a:pt x="2206418" y="482687"/>
                  </a:cubicBezTo>
                  <a:close/>
                  <a:moveTo>
                    <a:pt x="2835094" y="479247"/>
                  </a:moveTo>
                  <a:cubicBezTo>
                    <a:pt x="2839907" y="481894"/>
                    <a:pt x="2826783" y="486212"/>
                    <a:pt x="2833551" y="488676"/>
                  </a:cubicBezTo>
                  <a:cubicBezTo>
                    <a:pt x="2812839" y="490799"/>
                    <a:pt x="2762539" y="491564"/>
                    <a:pt x="2802065" y="497198"/>
                  </a:cubicBezTo>
                  <a:cubicBezTo>
                    <a:pt x="2777446" y="500001"/>
                    <a:pt x="2756975" y="498458"/>
                    <a:pt x="2735881" y="497496"/>
                  </a:cubicBezTo>
                  <a:cubicBezTo>
                    <a:pt x="2714701" y="496165"/>
                    <a:pt x="2693296" y="496943"/>
                    <a:pt x="2666737" y="503144"/>
                  </a:cubicBezTo>
                  <a:cubicBezTo>
                    <a:pt x="2672895" y="497835"/>
                    <a:pt x="2687506" y="494480"/>
                    <a:pt x="2703206" y="491309"/>
                  </a:cubicBezTo>
                  <a:cubicBezTo>
                    <a:pt x="2718906" y="488180"/>
                    <a:pt x="2735994" y="486382"/>
                    <a:pt x="2746796" y="482093"/>
                  </a:cubicBezTo>
                  <a:cubicBezTo>
                    <a:pt x="2774997" y="483664"/>
                    <a:pt x="2730572" y="492328"/>
                    <a:pt x="2758787" y="493914"/>
                  </a:cubicBezTo>
                  <a:cubicBezTo>
                    <a:pt x="2795397" y="487741"/>
                    <a:pt x="2811508" y="490275"/>
                    <a:pt x="2835094" y="479247"/>
                  </a:cubicBezTo>
                  <a:close/>
                  <a:moveTo>
                    <a:pt x="1826171" y="477718"/>
                  </a:moveTo>
                  <a:cubicBezTo>
                    <a:pt x="1790269" y="511285"/>
                    <a:pt x="1747571" y="532209"/>
                    <a:pt x="1679631" y="572741"/>
                  </a:cubicBezTo>
                  <a:cubicBezTo>
                    <a:pt x="1664157" y="583996"/>
                    <a:pt x="1680834" y="575218"/>
                    <a:pt x="1694793" y="568975"/>
                  </a:cubicBezTo>
                  <a:cubicBezTo>
                    <a:pt x="1708823" y="562831"/>
                    <a:pt x="1719582" y="558343"/>
                    <a:pt x="1690942" y="575586"/>
                  </a:cubicBezTo>
                  <a:cubicBezTo>
                    <a:pt x="1679220" y="577526"/>
                    <a:pt x="1665148" y="584066"/>
                    <a:pt x="1649674" y="593283"/>
                  </a:cubicBezTo>
                  <a:cubicBezTo>
                    <a:pt x="1656894" y="585355"/>
                    <a:pt x="1666464" y="577257"/>
                    <a:pt x="1677974" y="568720"/>
                  </a:cubicBezTo>
                  <a:cubicBezTo>
                    <a:pt x="1689441" y="560113"/>
                    <a:pt x="1703429" y="552015"/>
                    <a:pt x="1718676" y="542770"/>
                  </a:cubicBezTo>
                  <a:cubicBezTo>
                    <a:pt x="1749326" y="524507"/>
                    <a:pt x="1786163" y="503611"/>
                    <a:pt x="1826171" y="477718"/>
                  </a:cubicBezTo>
                  <a:close/>
                  <a:moveTo>
                    <a:pt x="3540459" y="471517"/>
                  </a:moveTo>
                  <a:cubicBezTo>
                    <a:pt x="3550185" y="476174"/>
                    <a:pt x="3514283" y="473555"/>
                    <a:pt x="3520441" y="477661"/>
                  </a:cubicBezTo>
                  <a:cubicBezTo>
                    <a:pt x="3541153" y="477732"/>
                    <a:pt x="3559883" y="478949"/>
                    <a:pt x="3574833" y="482630"/>
                  </a:cubicBezTo>
                  <a:cubicBezTo>
                    <a:pt x="3585083" y="489312"/>
                    <a:pt x="3589371" y="494989"/>
                    <a:pt x="3572623" y="497240"/>
                  </a:cubicBezTo>
                  <a:cubicBezTo>
                    <a:pt x="3556117" y="496801"/>
                    <a:pt x="3544975" y="492837"/>
                    <a:pt x="3529063" y="492101"/>
                  </a:cubicBezTo>
                  <a:cubicBezTo>
                    <a:pt x="3540757" y="497353"/>
                    <a:pt x="3533495" y="498189"/>
                    <a:pt x="3513899" y="495230"/>
                  </a:cubicBezTo>
                  <a:cubicBezTo>
                    <a:pt x="3524547" y="499420"/>
                    <a:pt x="3531993" y="505692"/>
                    <a:pt x="3548091" y="506357"/>
                  </a:cubicBezTo>
                  <a:cubicBezTo>
                    <a:pt x="3540105" y="491917"/>
                    <a:pt x="3585579" y="509911"/>
                    <a:pt x="3617021" y="508254"/>
                  </a:cubicBezTo>
                  <a:cubicBezTo>
                    <a:pt x="3633953" y="506032"/>
                    <a:pt x="3581925" y="492483"/>
                    <a:pt x="3603191" y="490997"/>
                  </a:cubicBezTo>
                  <a:cubicBezTo>
                    <a:pt x="3631249" y="504956"/>
                    <a:pt x="3636445" y="505055"/>
                    <a:pt x="3642519" y="504021"/>
                  </a:cubicBezTo>
                  <a:cubicBezTo>
                    <a:pt x="3648549" y="503115"/>
                    <a:pt x="3655429" y="500341"/>
                    <a:pt x="3686023" y="511539"/>
                  </a:cubicBezTo>
                  <a:cubicBezTo>
                    <a:pt x="3675533" y="507023"/>
                    <a:pt x="3664279" y="502238"/>
                    <a:pt x="3652499" y="499010"/>
                  </a:cubicBezTo>
                  <a:cubicBezTo>
                    <a:pt x="3640719" y="495584"/>
                    <a:pt x="3628447" y="492441"/>
                    <a:pt x="3615945" y="489425"/>
                  </a:cubicBezTo>
                  <a:cubicBezTo>
                    <a:pt x="3590943" y="483394"/>
                    <a:pt x="3565063" y="477887"/>
                    <a:pt x="3540459" y="471517"/>
                  </a:cubicBezTo>
                  <a:close/>
                  <a:moveTo>
                    <a:pt x="2465405" y="468437"/>
                  </a:moveTo>
                  <a:cubicBezTo>
                    <a:pt x="2480672" y="468377"/>
                    <a:pt x="2494629" y="473895"/>
                    <a:pt x="2471142" y="481540"/>
                  </a:cubicBezTo>
                  <a:cubicBezTo>
                    <a:pt x="2479891" y="470894"/>
                    <a:pt x="2435735" y="479686"/>
                    <a:pt x="2416114" y="477562"/>
                  </a:cubicBezTo>
                  <a:cubicBezTo>
                    <a:pt x="2400611" y="469818"/>
                    <a:pt x="2466484" y="478227"/>
                    <a:pt x="2451039" y="470484"/>
                  </a:cubicBezTo>
                  <a:cubicBezTo>
                    <a:pt x="2455081" y="469096"/>
                    <a:pt x="2460316" y="468457"/>
                    <a:pt x="2465405" y="468437"/>
                  </a:cubicBezTo>
                  <a:close/>
                  <a:moveTo>
                    <a:pt x="2769107" y="466944"/>
                  </a:moveTo>
                  <a:cubicBezTo>
                    <a:pt x="2801117" y="469436"/>
                    <a:pt x="2779442" y="477080"/>
                    <a:pt x="2811366" y="479629"/>
                  </a:cubicBezTo>
                  <a:cubicBezTo>
                    <a:pt x="2784624" y="484570"/>
                    <a:pt x="2765554" y="482432"/>
                    <a:pt x="2748098" y="481073"/>
                  </a:cubicBezTo>
                  <a:cubicBezTo>
                    <a:pt x="2739377" y="480393"/>
                    <a:pt x="2731067" y="479912"/>
                    <a:pt x="2722445" y="480620"/>
                  </a:cubicBezTo>
                  <a:cubicBezTo>
                    <a:pt x="2718142" y="480974"/>
                    <a:pt x="2713753" y="481625"/>
                    <a:pt x="2709194" y="482687"/>
                  </a:cubicBezTo>
                  <a:cubicBezTo>
                    <a:pt x="2704678" y="483918"/>
                    <a:pt x="2700021" y="485617"/>
                    <a:pt x="2695094" y="487868"/>
                  </a:cubicBezTo>
                  <a:cubicBezTo>
                    <a:pt x="2691356" y="485943"/>
                    <a:pt x="2705796" y="480011"/>
                    <a:pt x="2723465" y="475934"/>
                  </a:cubicBezTo>
                  <a:cubicBezTo>
                    <a:pt x="2741062" y="471559"/>
                    <a:pt x="2761519" y="467595"/>
                    <a:pt x="2769107" y="466944"/>
                  </a:cubicBezTo>
                  <a:close/>
                  <a:moveTo>
                    <a:pt x="5071595" y="466831"/>
                  </a:moveTo>
                  <a:cubicBezTo>
                    <a:pt x="5088641" y="474179"/>
                    <a:pt x="5141547" y="511837"/>
                    <a:pt x="5108955" y="487557"/>
                  </a:cubicBezTo>
                  <a:cubicBezTo>
                    <a:pt x="5099331" y="474759"/>
                    <a:pt x="5134071" y="503838"/>
                    <a:pt x="5152277" y="508071"/>
                  </a:cubicBezTo>
                  <a:cubicBezTo>
                    <a:pt x="5150323" y="509770"/>
                    <a:pt x="5148595" y="511483"/>
                    <a:pt x="5155505" y="519368"/>
                  </a:cubicBezTo>
                  <a:cubicBezTo>
                    <a:pt x="5211313" y="545715"/>
                    <a:pt x="5247385" y="567205"/>
                    <a:pt x="5278559" y="585298"/>
                  </a:cubicBezTo>
                  <a:cubicBezTo>
                    <a:pt x="5286387" y="589772"/>
                    <a:pt x="5293891" y="594075"/>
                    <a:pt x="5301267" y="598294"/>
                  </a:cubicBezTo>
                  <a:cubicBezTo>
                    <a:pt x="5308531" y="602711"/>
                    <a:pt x="5315721" y="606958"/>
                    <a:pt x="5323083" y="611050"/>
                  </a:cubicBezTo>
                  <a:cubicBezTo>
                    <a:pt x="5337821" y="619261"/>
                    <a:pt x="5353251" y="626906"/>
                    <a:pt x="5371275" y="634352"/>
                  </a:cubicBezTo>
                  <a:cubicBezTo>
                    <a:pt x="5385177" y="646556"/>
                    <a:pt x="5401315" y="658901"/>
                    <a:pt x="5418503" y="671019"/>
                  </a:cubicBezTo>
                  <a:cubicBezTo>
                    <a:pt x="5427067" y="677121"/>
                    <a:pt x="5436015" y="682982"/>
                    <a:pt x="5444835" y="689070"/>
                  </a:cubicBezTo>
                  <a:cubicBezTo>
                    <a:pt x="5453569" y="695299"/>
                    <a:pt x="5462403" y="701429"/>
                    <a:pt x="5471209" y="707389"/>
                  </a:cubicBezTo>
                  <a:cubicBezTo>
                    <a:pt x="5506403" y="731258"/>
                    <a:pt x="5540991" y="752678"/>
                    <a:pt x="5565339" y="767911"/>
                  </a:cubicBezTo>
                  <a:cubicBezTo>
                    <a:pt x="5578831" y="781374"/>
                    <a:pt x="5586491" y="788283"/>
                    <a:pt x="5595027" y="795687"/>
                  </a:cubicBezTo>
                  <a:cubicBezTo>
                    <a:pt x="5603563" y="803077"/>
                    <a:pt x="5612907" y="811048"/>
                    <a:pt x="5628907" y="827498"/>
                  </a:cubicBezTo>
                  <a:cubicBezTo>
                    <a:pt x="5610827" y="811826"/>
                    <a:pt x="5590681" y="795291"/>
                    <a:pt x="5568751" y="779746"/>
                  </a:cubicBezTo>
                  <a:cubicBezTo>
                    <a:pt x="5546653" y="764386"/>
                    <a:pt x="5523519" y="748997"/>
                    <a:pt x="5500827" y="733707"/>
                  </a:cubicBezTo>
                  <a:cubicBezTo>
                    <a:pt x="5478089" y="718488"/>
                    <a:pt x="5455991" y="703071"/>
                    <a:pt x="5435377" y="688390"/>
                  </a:cubicBezTo>
                  <a:cubicBezTo>
                    <a:pt x="5414439" y="674176"/>
                    <a:pt x="5395411" y="660090"/>
                    <a:pt x="5379697" y="646131"/>
                  </a:cubicBezTo>
                  <a:cubicBezTo>
                    <a:pt x="5368543" y="642748"/>
                    <a:pt x="5349543" y="632682"/>
                    <a:pt x="5326395" y="619077"/>
                  </a:cubicBezTo>
                  <a:cubicBezTo>
                    <a:pt x="5320635" y="615637"/>
                    <a:pt x="5314589" y="612012"/>
                    <a:pt x="5308317" y="608261"/>
                  </a:cubicBezTo>
                  <a:cubicBezTo>
                    <a:pt x="5302115" y="604396"/>
                    <a:pt x="5295603" y="600531"/>
                    <a:pt x="5288809" y="596779"/>
                  </a:cubicBezTo>
                  <a:cubicBezTo>
                    <a:pt x="5275359" y="589035"/>
                    <a:pt x="5261245" y="580909"/>
                    <a:pt x="5247017" y="572712"/>
                  </a:cubicBezTo>
                  <a:cubicBezTo>
                    <a:pt x="5218589" y="556262"/>
                    <a:pt x="5189651" y="539514"/>
                    <a:pt x="5164383" y="524889"/>
                  </a:cubicBezTo>
                  <a:cubicBezTo>
                    <a:pt x="5151811" y="517457"/>
                    <a:pt x="5139523" y="511723"/>
                    <a:pt x="5128903" y="506372"/>
                  </a:cubicBezTo>
                  <a:cubicBezTo>
                    <a:pt x="5118229" y="501148"/>
                    <a:pt x="5108955" y="496830"/>
                    <a:pt x="5101595" y="493772"/>
                  </a:cubicBezTo>
                  <a:cubicBezTo>
                    <a:pt x="5081067" y="481314"/>
                    <a:pt x="5097503" y="487005"/>
                    <a:pt x="5071595" y="466831"/>
                  </a:cubicBezTo>
                  <a:close/>
                  <a:moveTo>
                    <a:pt x="4739879" y="465911"/>
                  </a:moveTo>
                  <a:cubicBezTo>
                    <a:pt x="4753371" y="466421"/>
                    <a:pt x="4777015" y="479346"/>
                    <a:pt x="4779209" y="470583"/>
                  </a:cubicBezTo>
                  <a:cubicBezTo>
                    <a:pt x="4797571" y="476048"/>
                    <a:pt x="4775399" y="488378"/>
                    <a:pt x="4805003" y="489242"/>
                  </a:cubicBezTo>
                  <a:cubicBezTo>
                    <a:pt x="4834025" y="502918"/>
                    <a:pt x="4835059" y="517273"/>
                    <a:pt x="4803119" y="501035"/>
                  </a:cubicBezTo>
                  <a:cubicBezTo>
                    <a:pt x="4792927" y="487175"/>
                    <a:pt x="4761951" y="477449"/>
                    <a:pt x="4739879" y="465911"/>
                  </a:cubicBezTo>
                  <a:close/>
                  <a:moveTo>
                    <a:pt x="3779119" y="465387"/>
                  </a:moveTo>
                  <a:cubicBezTo>
                    <a:pt x="3786523" y="464255"/>
                    <a:pt x="3795727" y="465189"/>
                    <a:pt x="3805013" y="466973"/>
                  </a:cubicBezTo>
                  <a:cubicBezTo>
                    <a:pt x="3814299" y="468686"/>
                    <a:pt x="3823631" y="471390"/>
                    <a:pt x="3831261" y="474193"/>
                  </a:cubicBezTo>
                  <a:cubicBezTo>
                    <a:pt x="3846551" y="479502"/>
                    <a:pt x="3855299" y="483126"/>
                    <a:pt x="3843987" y="474844"/>
                  </a:cubicBezTo>
                  <a:cubicBezTo>
                    <a:pt x="3872983" y="478525"/>
                    <a:pt x="3878121" y="491167"/>
                    <a:pt x="3839925" y="483282"/>
                  </a:cubicBezTo>
                  <a:cubicBezTo>
                    <a:pt x="3851167" y="490063"/>
                    <a:pt x="3862463" y="496901"/>
                    <a:pt x="3873747" y="503710"/>
                  </a:cubicBezTo>
                  <a:cubicBezTo>
                    <a:pt x="3905983" y="496066"/>
                    <a:pt x="3963671" y="503895"/>
                    <a:pt x="3901905" y="471092"/>
                  </a:cubicBezTo>
                  <a:cubicBezTo>
                    <a:pt x="3916869" y="465557"/>
                    <a:pt x="3927091" y="490573"/>
                    <a:pt x="3946443" y="492583"/>
                  </a:cubicBezTo>
                  <a:cubicBezTo>
                    <a:pt x="3958011" y="493135"/>
                    <a:pt x="3945311" y="487147"/>
                    <a:pt x="3940199" y="483239"/>
                  </a:cubicBezTo>
                  <a:cubicBezTo>
                    <a:pt x="3937327" y="471928"/>
                    <a:pt x="3961251" y="496349"/>
                    <a:pt x="3978367" y="495598"/>
                  </a:cubicBezTo>
                  <a:cubicBezTo>
                    <a:pt x="3964777" y="499803"/>
                    <a:pt x="3967579" y="513734"/>
                    <a:pt x="3995739" y="518519"/>
                  </a:cubicBezTo>
                  <a:cubicBezTo>
                    <a:pt x="3980845" y="523148"/>
                    <a:pt x="3986267" y="526900"/>
                    <a:pt x="3996913" y="536314"/>
                  </a:cubicBezTo>
                  <a:cubicBezTo>
                    <a:pt x="3985389" y="535366"/>
                    <a:pt x="3977207" y="532846"/>
                    <a:pt x="3968727" y="530609"/>
                  </a:cubicBezTo>
                  <a:cubicBezTo>
                    <a:pt x="3960219" y="528670"/>
                    <a:pt x="3951441" y="526857"/>
                    <a:pt x="3938883" y="526956"/>
                  </a:cubicBezTo>
                  <a:cubicBezTo>
                    <a:pt x="3934635" y="522695"/>
                    <a:pt x="3960743" y="526234"/>
                    <a:pt x="3975495" y="527523"/>
                  </a:cubicBezTo>
                  <a:cubicBezTo>
                    <a:pt x="3966675" y="519213"/>
                    <a:pt x="3944221" y="518264"/>
                    <a:pt x="3937255" y="509260"/>
                  </a:cubicBezTo>
                  <a:cubicBezTo>
                    <a:pt x="3927075" y="508467"/>
                    <a:pt x="3935825" y="512700"/>
                    <a:pt x="3937879" y="515178"/>
                  </a:cubicBezTo>
                  <a:cubicBezTo>
                    <a:pt x="3927387" y="514130"/>
                    <a:pt x="3922843" y="510265"/>
                    <a:pt x="3916035" y="507391"/>
                  </a:cubicBezTo>
                  <a:cubicBezTo>
                    <a:pt x="3919219" y="517938"/>
                    <a:pt x="3878121" y="504716"/>
                    <a:pt x="3837107" y="503484"/>
                  </a:cubicBezTo>
                  <a:cubicBezTo>
                    <a:pt x="3817769" y="500313"/>
                    <a:pt x="3830511" y="499874"/>
                    <a:pt x="3841949" y="500964"/>
                  </a:cubicBezTo>
                  <a:cubicBezTo>
                    <a:pt x="3855271" y="498826"/>
                    <a:pt x="3821181" y="464906"/>
                    <a:pt x="3785787" y="474377"/>
                  </a:cubicBezTo>
                  <a:cubicBezTo>
                    <a:pt x="3786765" y="472069"/>
                    <a:pt x="3787627" y="469733"/>
                    <a:pt x="3779119" y="465387"/>
                  </a:cubicBezTo>
                  <a:close/>
                  <a:moveTo>
                    <a:pt x="3365845" y="463448"/>
                  </a:moveTo>
                  <a:cubicBezTo>
                    <a:pt x="3363919" y="470031"/>
                    <a:pt x="3399283" y="480649"/>
                    <a:pt x="3382791" y="485661"/>
                  </a:cubicBezTo>
                  <a:cubicBezTo>
                    <a:pt x="3363041" y="483778"/>
                    <a:pt x="3347341" y="478285"/>
                    <a:pt x="3342287" y="473485"/>
                  </a:cubicBezTo>
                  <a:cubicBezTo>
                    <a:pt x="3339767" y="471107"/>
                    <a:pt x="3339895" y="468700"/>
                    <a:pt x="3343547" y="466704"/>
                  </a:cubicBezTo>
                  <a:cubicBezTo>
                    <a:pt x="3347185" y="464850"/>
                    <a:pt x="3354363" y="463632"/>
                    <a:pt x="3365845" y="463448"/>
                  </a:cubicBezTo>
                  <a:close/>
                  <a:moveTo>
                    <a:pt x="4039555" y="462796"/>
                  </a:moveTo>
                  <a:cubicBezTo>
                    <a:pt x="4091709" y="481059"/>
                    <a:pt x="4093691" y="493460"/>
                    <a:pt x="4126861" y="510307"/>
                  </a:cubicBezTo>
                  <a:cubicBezTo>
                    <a:pt x="4118807" y="509713"/>
                    <a:pt x="4114699" y="507448"/>
                    <a:pt x="4110665" y="505069"/>
                  </a:cubicBezTo>
                  <a:cubicBezTo>
                    <a:pt x="4100685" y="503130"/>
                    <a:pt x="4102709" y="505098"/>
                    <a:pt x="4105541" y="507278"/>
                  </a:cubicBezTo>
                  <a:cubicBezTo>
                    <a:pt x="4072315" y="496433"/>
                    <a:pt x="4078515" y="481795"/>
                    <a:pt x="4039555" y="462796"/>
                  </a:cubicBezTo>
                  <a:close/>
                  <a:moveTo>
                    <a:pt x="2943194" y="459951"/>
                  </a:moveTo>
                  <a:cubicBezTo>
                    <a:pt x="2952605" y="461335"/>
                    <a:pt x="2960661" y="463965"/>
                    <a:pt x="2969247" y="466039"/>
                  </a:cubicBezTo>
                  <a:cubicBezTo>
                    <a:pt x="2981988" y="461027"/>
                    <a:pt x="2989081" y="462598"/>
                    <a:pt x="2998467" y="463802"/>
                  </a:cubicBezTo>
                  <a:cubicBezTo>
                    <a:pt x="3003167" y="464396"/>
                    <a:pt x="3008434" y="464906"/>
                    <a:pt x="3015285" y="464453"/>
                  </a:cubicBezTo>
                  <a:cubicBezTo>
                    <a:pt x="3018712" y="464241"/>
                    <a:pt x="3022534" y="463731"/>
                    <a:pt x="3026880" y="462967"/>
                  </a:cubicBezTo>
                  <a:cubicBezTo>
                    <a:pt x="3031255" y="462344"/>
                    <a:pt x="3036153" y="461395"/>
                    <a:pt x="3041703" y="460022"/>
                  </a:cubicBezTo>
                  <a:cubicBezTo>
                    <a:pt x="3039947" y="462032"/>
                    <a:pt x="3034072" y="463632"/>
                    <a:pt x="3025932" y="464934"/>
                  </a:cubicBezTo>
                  <a:cubicBezTo>
                    <a:pt x="3017834" y="466548"/>
                    <a:pt x="3007485" y="467879"/>
                    <a:pt x="2996711" y="468842"/>
                  </a:cubicBezTo>
                  <a:lnTo>
                    <a:pt x="2965491" y="470416"/>
                  </a:lnTo>
                  <a:lnTo>
                    <a:pt x="2941583" y="469097"/>
                  </a:lnTo>
                  <a:cubicBezTo>
                    <a:pt x="2946715" y="470116"/>
                    <a:pt x="2955107" y="470526"/>
                    <a:pt x="2964911" y="470445"/>
                  </a:cubicBezTo>
                  <a:lnTo>
                    <a:pt x="2965491" y="470416"/>
                  </a:lnTo>
                  <a:lnTo>
                    <a:pt x="2985669" y="471529"/>
                  </a:lnTo>
                  <a:cubicBezTo>
                    <a:pt x="3028825" y="472265"/>
                    <a:pt x="3059226" y="470951"/>
                    <a:pt x="2987226" y="494905"/>
                  </a:cubicBezTo>
                  <a:cubicBezTo>
                    <a:pt x="3013417" y="487642"/>
                    <a:pt x="2977543" y="482914"/>
                    <a:pt x="3007825" y="475538"/>
                  </a:cubicBezTo>
                  <a:cubicBezTo>
                    <a:pt x="3000831" y="474660"/>
                    <a:pt x="2990978" y="476232"/>
                    <a:pt x="2984494" y="474646"/>
                  </a:cubicBezTo>
                  <a:cubicBezTo>
                    <a:pt x="2979284" y="477945"/>
                    <a:pt x="2980275" y="480974"/>
                    <a:pt x="2982724" y="483990"/>
                  </a:cubicBezTo>
                  <a:cubicBezTo>
                    <a:pt x="2961984" y="489936"/>
                    <a:pt x="2915534" y="482220"/>
                    <a:pt x="2921183" y="488478"/>
                  </a:cubicBezTo>
                  <a:cubicBezTo>
                    <a:pt x="2886965" y="494367"/>
                    <a:pt x="2927228" y="482503"/>
                    <a:pt x="2912307" y="481498"/>
                  </a:cubicBezTo>
                  <a:cubicBezTo>
                    <a:pt x="2908753" y="479771"/>
                    <a:pt x="2902099" y="480946"/>
                    <a:pt x="2895205" y="482305"/>
                  </a:cubicBezTo>
                  <a:cubicBezTo>
                    <a:pt x="2894596" y="471135"/>
                    <a:pt x="2936331" y="483494"/>
                    <a:pt x="2952923" y="481541"/>
                  </a:cubicBezTo>
                  <a:cubicBezTo>
                    <a:pt x="2958261" y="479261"/>
                    <a:pt x="2907083" y="466364"/>
                    <a:pt x="2914076" y="472183"/>
                  </a:cubicBezTo>
                  <a:cubicBezTo>
                    <a:pt x="2895389" y="474986"/>
                    <a:pt x="2909829" y="469281"/>
                    <a:pt x="2894412" y="467539"/>
                  </a:cubicBezTo>
                  <a:cubicBezTo>
                    <a:pt x="2909065" y="466506"/>
                    <a:pt x="2922401" y="466803"/>
                    <a:pt x="2935128" y="467553"/>
                  </a:cubicBezTo>
                  <a:cubicBezTo>
                    <a:pt x="2962706" y="459526"/>
                    <a:pt x="2911132" y="466407"/>
                    <a:pt x="2909008" y="461338"/>
                  </a:cubicBezTo>
                  <a:cubicBezTo>
                    <a:pt x="2923017" y="458429"/>
                    <a:pt x="2933783" y="458567"/>
                    <a:pt x="2943194" y="459951"/>
                  </a:cubicBezTo>
                  <a:close/>
                  <a:moveTo>
                    <a:pt x="3326077" y="458139"/>
                  </a:moveTo>
                  <a:cubicBezTo>
                    <a:pt x="3323302" y="464142"/>
                    <a:pt x="3306724" y="469323"/>
                    <a:pt x="3320414" y="476345"/>
                  </a:cubicBezTo>
                  <a:cubicBezTo>
                    <a:pt x="3308777" y="476133"/>
                    <a:pt x="3296843" y="475963"/>
                    <a:pt x="3282516" y="477747"/>
                  </a:cubicBezTo>
                  <a:cubicBezTo>
                    <a:pt x="3278707" y="470116"/>
                    <a:pt x="3285956" y="463136"/>
                    <a:pt x="3326077" y="458139"/>
                  </a:cubicBezTo>
                  <a:close/>
                  <a:moveTo>
                    <a:pt x="4792559" y="456836"/>
                  </a:moveTo>
                  <a:cubicBezTo>
                    <a:pt x="4809051" y="464594"/>
                    <a:pt x="4821199" y="480224"/>
                    <a:pt x="4830769" y="492016"/>
                  </a:cubicBezTo>
                  <a:cubicBezTo>
                    <a:pt x="4840367" y="503781"/>
                    <a:pt x="4847403" y="511836"/>
                    <a:pt x="4853519" y="505763"/>
                  </a:cubicBezTo>
                  <a:cubicBezTo>
                    <a:pt x="4914069" y="547428"/>
                    <a:pt x="4836235" y="526333"/>
                    <a:pt x="4842661" y="535946"/>
                  </a:cubicBezTo>
                  <a:cubicBezTo>
                    <a:pt x="4828715" y="528202"/>
                    <a:pt x="4820731" y="519793"/>
                    <a:pt x="4801179" y="512813"/>
                  </a:cubicBezTo>
                  <a:cubicBezTo>
                    <a:pt x="4818411" y="512148"/>
                    <a:pt x="4848791" y="529236"/>
                    <a:pt x="4867027" y="527013"/>
                  </a:cubicBezTo>
                  <a:cubicBezTo>
                    <a:pt x="4846285" y="515362"/>
                    <a:pt x="4828547" y="500610"/>
                    <a:pt x="4815551" y="487274"/>
                  </a:cubicBezTo>
                  <a:cubicBezTo>
                    <a:pt x="4809095" y="480521"/>
                    <a:pt x="4803729" y="474334"/>
                    <a:pt x="4799737" y="469238"/>
                  </a:cubicBezTo>
                  <a:cubicBezTo>
                    <a:pt x="4795787" y="464056"/>
                    <a:pt x="4793309" y="459738"/>
                    <a:pt x="4792559" y="456836"/>
                  </a:cubicBezTo>
                  <a:close/>
                  <a:moveTo>
                    <a:pt x="4115255" y="455948"/>
                  </a:moveTo>
                  <a:cubicBezTo>
                    <a:pt x="4123039" y="456496"/>
                    <a:pt x="4133183" y="457862"/>
                    <a:pt x="4146597" y="460517"/>
                  </a:cubicBezTo>
                  <a:cubicBezTo>
                    <a:pt x="4143907" y="463434"/>
                    <a:pt x="4147051" y="468516"/>
                    <a:pt x="4163075" y="478412"/>
                  </a:cubicBezTo>
                  <a:cubicBezTo>
                    <a:pt x="4154893" y="473641"/>
                    <a:pt x="4141995" y="469903"/>
                    <a:pt x="4129297" y="467412"/>
                  </a:cubicBezTo>
                  <a:cubicBezTo>
                    <a:pt x="4116655" y="464637"/>
                    <a:pt x="4104479" y="461664"/>
                    <a:pt x="4098067" y="456284"/>
                  </a:cubicBezTo>
                  <a:cubicBezTo>
                    <a:pt x="4102045" y="455668"/>
                    <a:pt x="4107471" y="455399"/>
                    <a:pt x="4115255" y="455948"/>
                  </a:cubicBezTo>
                  <a:close/>
                  <a:moveTo>
                    <a:pt x="4286695" y="445737"/>
                  </a:moveTo>
                  <a:cubicBezTo>
                    <a:pt x="4297567" y="440895"/>
                    <a:pt x="4292627" y="452731"/>
                    <a:pt x="4308271" y="462018"/>
                  </a:cubicBezTo>
                  <a:cubicBezTo>
                    <a:pt x="4340903" y="471928"/>
                    <a:pt x="4318111" y="458181"/>
                    <a:pt x="4324723" y="456992"/>
                  </a:cubicBezTo>
                  <a:cubicBezTo>
                    <a:pt x="4340833" y="462612"/>
                    <a:pt x="4337817" y="471446"/>
                    <a:pt x="4367207" y="485250"/>
                  </a:cubicBezTo>
                  <a:cubicBezTo>
                    <a:pt x="4341343" y="479431"/>
                    <a:pt x="4325683" y="470484"/>
                    <a:pt x="4302975" y="463773"/>
                  </a:cubicBezTo>
                  <a:cubicBezTo>
                    <a:pt x="4286907" y="453693"/>
                    <a:pt x="4284007" y="448682"/>
                    <a:pt x="4286695" y="445737"/>
                  </a:cubicBezTo>
                  <a:close/>
                  <a:moveTo>
                    <a:pt x="2703362" y="445666"/>
                  </a:moveTo>
                  <a:cubicBezTo>
                    <a:pt x="2719713" y="444732"/>
                    <a:pt x="2699341" y="463221"/>
                    <a:pt x="2755927" y="464509"/>
                  </a:cubicBezTo>
                  <a:cubicBezTo>
                    <a:pt x="2748042" y="467213"/>
                    <a:pt x="2743327" y="466789"/>
                    <a:pt x="2738528" y="466222"/>
                  </a:cubicBezTo>
                  <a:cubicBezTo>
                    <a:pt x="2731421" y="468176"/>
                    <a:pt x="2724385" y="470101"/>
                    <a:pt x="2717278" y="472055"/>
                  </a:cubicBezTo>
                  <a:cubicBezTo>
                    <a:pt x="2704183" y="469663"/>
                    <a:pt x="2737835" y="462570"/>
                    <a:pt x="2711800" y="461494"/>
                  </a:cubicBezTo>
                  <a:cubicBezTo>
                    <a:pt x="2701437" y="475396"/>
                    <a:pt x="2653260" y="495938"/>
                    <a:pt x="2645898" y="509940"/>
                  </a:cubicBezTo>
                  <a:cubicBezTo>
                    <a:pt x="2671494" y="506372"/>
                    <a:pt x="2702611" y="495924"/>
                    <a:pt x="2720662" y="501346"/>
                  </a:cubicBezTo>
                  <a:cubicBezTo>
                    <a:pt x="2692942" y="512389"/>
                    <a:pt x="2684590" y="502748"/>
                    <a:pt x="2659107" y="511752"/>
                  </a:cubicBezTo>
                  <a:cubicBezTo>
                    <a:pt x="2633397" y="522964"/>
                    <a:pt x="2690040" y="522228"/>
                    <a:pt x="2636668" y="537447"/>
                  </a:cubicBezTo>
                  <a:cubicBezTo>
                    <a:pt x="2684533" y="529590"/>
                    <a:pt x="2670376" y="540137"/>
                    <a:pt x="2709874" y="538141"/>
                  </a:cubicBezTo>
                  <a:cubicBezTo>
                    <a:pt x="2699638" y="541468"/>
                    <a:pt x="2689346" y="544795"/>
                    <a:pt x="2679153" y="548107"/>
                  </a:cubicBezTo>
                  <a:cubicBezTo>
                    <a:pt x="2689417" y="547484"/>
                    <a:pt x="2699695" y="546890"/>
                    <a:pt x="2712649" y="543350"/>
                  </a:cubicBezTo>
                  <a:cubicBezTo>
                    <a:pt x="2724598" y="536697"/>
                    <a:pt x="2714928" y="533044"/>
                    <a:pt x="2693976" y="531076"/>
                  </a:cubicBezTo>
                  <a:cubicBezTo>
                    <a:pt x="2701479" y="528726"/>
                    <a:pt x="2716471" y="526716"/>
                    <a:pt x="2726141" y="525753"/>
                  </a:cubicBezTo>
                  <a:cubicBezTo>
                    <a:pt x="2735782" y="524706"/>
                    <a:pt x="2739873" y="523601"/>
                    <a:pt x="2725121" y="521294"/>
                  </a:cubicBezTo>
                  <a:cubicBezTo>
                    <a:pt x="2743299" y="513918"/>
                    <a:pt x="2795114" y="517188"/>
                    <a:pt x="2766913" y="509841"/>
                  </a:cubicBezTo>
                  <a:cubicBezTo>
                    <a:pt x="2788404" y="503442"/>
                    <a:pt x="2794732" y="512955"/>
                    <a:pt x="2810036" y="513182"/>
                  </a:cubicBezTo>
                  <a:cubicBezTo>
                    <a:pt x="2780193" y="518094"/>
                    <a:pt x="2775606" y="522639"/>
                    <a:pt x="2734338" y="527806"/>
                  </a:cubicBezTo>
                  <a:cubicBezTo>
                    <a:pt x="2742719" y="535267"/>
                    <a:pt x="2773029" y="519496"/>
                    <a:pt x="2781368" y="527013"/>
                  </a:cubicBezTo>
                  <a:cubicBezTo>
                    <a:pt x="2739109" y="541595"/>
                    <a:pt x="2758915" y="538891"/>
                    <a:pt x="2734904" y="551802"/>
                  </a:cubicBezTo>
                  <a:cubicBezTo>
                    <a:pt x="2726141" y="550004"/>
                    <a:pt x="2717590" y="548928"/>
                    <a:pt x="2708897" y="547626"/>
                  </a:cubicBezTo>
                  <a:cubicBezTo>
                    <a:pt x="2711814" y="551562"/>
                    <a:pt x="2657280" y="563694"/>
                    <a:pt x="2687463" y="563737"/>
                  </a:cubicBezTo>
                  <a:cubicBezTo>
                    <a:pt x="2660338" y="570405"/>
                    <a:pt x="2622808" y="570476"/>
                    <a:pt x="2627791" y="564841"/>
                  </a:cubicBezTo>
                  <a:cubicBezTo>
                    <a:pt x="2610477" y="570235"/>
                    <a:pt x="2602039" y="574808"/>
                    <a:pt x="2594097" y="577625"/>
                  </a:cubicBezTo>
                  <a:cubicBezTo>
                    <a:pt x="2586183" y="580570"/>
                    <a:pt x="2578609" y="581164"/>
                    <a:pt x="2563447" y="580357"/>
                  </a:cubicBezTo>
                  <a:cubicBezTo>
                    <a:pt x="2573555" y="577427"/>
                    <a:pt x="2581072" y="575671"/>
                    <a:pt x="2586240" y="574100"/>
                  </a:cubicBezTo>
                  <a:cubicBezTo>
                    <a:pt x="2591421" y="572528"/>
                    <a:pt x="2594295" y="571254"/>
                    <a:pt x="2595371" y="570122"/>
                  </a:cubicBezTo>
                  <a:cubicBezTo>
                    <a:pt x="2597537" y="567871"/>
                    <a:pt x="2592554" y="566158"/>
                    <a:pt x="2584442" y="563737"/>
                  </a:cubicBezTo>
                  <a:cubicBezTo>
                    <a:pt x="2604941" y="557069"/>
                    <a:pt x="2615588" y="561882"/>
                    <a:pt x="2638834" y="552057"/>
                  </a:cubicBezTo>
                  <a:cubicBezTo>
                    <a:pt x="2644950" y="548065"/>
                    <a:pt x="2634190" y="546522"/>
                    <a:pt x="2656459" y="540179"/>
                  </a:cubicBezTo>
                  <a:cubicBezTo>
                    <a:pt x="2641226" y="537942"/>
                    <a:pt x="2619212" y="543322"/>
                    <a:pt x="2606499" y="538127"/>
                  </a:cubicBezTo>
                  <a:cubicBezTo>
                    <a:pt x="2587004" y="543209"/>
                    <a:pt x="2596674" y="552793"/>
                    <a:pt x="2622624" y="545092"/>
                  </a:cubicBezTo>
                  <a:cubicBezTo>
                    <a:pt x="2621279" y="547768"/>
                    <a:pt x="2602917" y="552057"/>
                    <a:pt x="2582148" y="555554"/>
                  </a:cubicBezTo>
                  <a:cubicBezTo>
                    <a:pt x="2571785" y="557239"/>
                    <a:pt x="2560899" y="559008"/>
                    <a:pt x="2551243" y="560580"/>
                  </a:cubicBezTo>
                  <a:cubicBezTo>
                    <a:pt x="2541617" y="562010"/>
                    <a:pt x="2533207" y="562873"/>
                    <a:pt x="2527856" y="562760"/>
                  </a:cubicBezTo>
                  <a:cubicBezTo>
                    <a:pt x="2566477" y="550854"/>
                    <a:pt x="2531876" y="553190"/>
                    <a:pt x="2548794" y="545502"/>
                  </a:cubicBezTo>
                  <a:cubicBezTo>
                    <a:pt x="2536194" y="543506"/>
                    <a:pt x="2509480" y="558994"/>
                    <a:pt x="2491062" y="564331"/>
                  </a:cubicBezTo>
                  <a:cubicBezTo>
                    <a:pt x="2508715" y="565889"/>
                    <a:pt x="2526440" y="567460"/>
                    <a:pt x="2544165" y="569032"/>
                  </a:cubicBezTo>
                  <a:cubicBezTo>
                    <a:pt x="2534127" y="572840"/>
                    <a:pt x="2523934" y="576705"/>
                    <a:pt x="2513812" y="580555"/>
                  </a:cubicBezTo>
                  <a:cubicBezTo>
                    <a:pt x="2491699" y="573718"/>
                    <a:pt x="2428982" y="586289"/>
                    <a:pt x="2474200" y="567630"/>
                  </a:cubicBezTo>
                  <a:cubicBezTo>
                    <a:pt x="2430299" y="577073"/>
                    <a:pt x="2424509" y="589361"/>
                    <a:pt x="2379574" y="599469"/>
                  </a:cubicBezTo>
                  <a:cubicBezTo>
                    <a:pt x="2363619" y="597657"/>
                    <a:pt x="2378286" y="587988"/>
                    <a:pt x="2397271" y="577936"/>
                  </a:cubicBezTo>
                  <a:cubicBezTo>
                    <a:pt x="2406685" y="572727"/>
                    <a:pt x="2417430" y="568140"/>
                    <a:pt x="2425854" y="564246"/>
                  </a:cubicBezTo>
                  <a:cubicBezTo>
                    <a:pt x="2434263" y="560325"/>
                    <a:pt x="2440379" y="557140"/>
                    <a:pt x="2440804" y="555469"/>
                  </a:cubicBezTo>
                  <a:cubicBezTo>
                    <a:pt x="2478957" y="540618"/>
                    <a:pt x="2491118" y="558300"/>
                    <a:pt x="2528790" y="543719"/>
                  </a:cubicBezTo>
                  <a:cubicBezTo>
                    <a:pt x="2547732" y="532053"/>
                    <a:pt x="2513373" y="535394"/>
                    <a:pt x="2485568" y="535238"/>
                  </a:cubicBezTo>
                  <a:cubicBezTo>
                    <a:pt x="2514038" y="523715"/>
                    <a:pt x="2532330" y="524224"/>
                    <a:pt x="2560870" y="513238"/>
                  </a:cubicBezTo>
                  <a:cubicBezTo>
                    <a:pt x="2566052" y="499619"/>
                    <a:pt x="2502019" y="514116"/>
                    <a:pt x="2510882" y="503838"/>
                  </a:cubicBezTo>
                  <a:cubicBezTo>
                    <a:pt x="2523835" y="499520"/>
                    <a:pt x="2523311" y="502238"/>
                    <a:pt x="2517535" y="504404"/>
                  </a:cubicBezTo>
                  <a:cubicBezTo>
                    <a:pt x="2530885" y="503229"/>
                    <a:pt x="2538544" y="499265"/>
                    <a:pt x="2548157" y="494154"/>
                  </a:cubicBezTo>
                  <a:cubicBezTo>
                    <a:pt x="2557897" y="489468"/>
                    <a:pt x="2569605" y="483706"/>
                    <a:pt x="2590883" y="478836"/>
                  </a:cubicBezTo>
                  <a:cubicBezTo>
                    <a:pt x="2599788" y="480946"/>
                    <a:pt x="2579926" y="487331"/>
                    <a:pt x="2564126" y="493149"/>
                  </a:cubicBezTo>
                  <a:cubicBezTo>
                    <a:pt x="2548313" y="498954"/>
                    <a:pt x="2536662" y="504376"/>
                    <a:pt x="2561578" y="503810"/>
                  </a:cubicBezTo>
                  <a:cubicBezTo>
                    <a:pt x="2567241" y="491266"/>
                    <a:pt x="2611765" y="489114"/>
                    <a:pt x="2630439" y="493517"/>
                  </a:cubicBezTo>
                  <a:cubicBezTo>
                    <a:pt x="2662349" y="478624"/>
                    <a:pt x="2613620" y="485264"/>
                    <a:pt x="2614894" y="477152"/>
                  </a:cubicBezTo>
                  <a:cubicBezTo>
                    <a:pt x="2628371" y="473273"/>
                    <a:pt x="2636116" y="475821"/>
                    <a:pt x="2645742" y="476331"/>
                  </a:cubicBezTo>
                  <a:cubicBezTo>
                    <a:pt x="2644652" y="470894"/>
                    <a:pt x="2648432" y="464722"/>
                    <a:pt x="2636979" y="460800"/>
                  </a:cubicBezTo>
                  <a:cubicBezTo>
                    <a:pt x="2687633" y="452872"/>
                    <a:pt x="2633794" y="476090"/>
                    <a:pt x="2694514" y="463617"/>
                  </a:cubicBezTo>
                  <a:cubicBezTo>
                    <a:pt x="2718425" y="456426"/>
                    <a:pt x="2675543" y="458875"/>
                    <a:pt x="2671636" y="455718"/>
                  </a:cubicBezTo>
                  <a:cubicBezTo>
                    <a:pt x="2682990" y="453976"/>
                    <a:pt x="2693339" y="452971"/>
                    <a:pt x="2699638" y="451626"/>
                  </a:cubicBezTo>
                  <a:cubicBezTo>
                    <a:pt x="2705981" y="450437"/>
                    <a:pt x="2708274" y="448937"/>
                    <a:pt x="2703362" y="445666"/>
                  </a:cubicBezTo>
                  <a:close/>
                  <a:moveTo>
                    <a:pt x="2365302" y="445124"/>
                  </a:moveTo>
                  <a:cubicBezTo>
                    <a:pt x="2359963" y="445464"/>
                    <a:pt x="2353100" y="446826"/>
                    <a:pt x="2343983" y="449927"/>
                  </a:cubicBezTo>
                  <a:cubicBezTo>
                    <a:pt x="2352760" y="457798"/>
                    <a:pt x="2318259" y="448271"/>
                    <a:pt x="2298439" y="463362"/>
                  </a:cubicBezTo>
                  <a:cubicBezTo>
                    <a:pt x="2306254" y="465415"/>
                    <a:pt x="2332020" y="456906"/>
                    <a:pt x="2319406" y="463787"/>
                  </a:cubicBezTo>
                  <a:cubicBezTo>
                    <a:pt x="2289662" y="478227"/>
                    <a:pt x="2279497" y="466604"/>
                    <a:pt x="2252839" y="476967"/>
                  </a:cubicBezTo>
                  <a:cubicBezTo>
                    <a:pt x="2257709" y="479515"/>
                    <a:pt x="2254920" y="484046"/>
                    <a:pt x="2259791" y="486608"/>
                  </a:cubicBezTo>
                  <a:cubicBezTo>
                    <a:pt x="2300110" y="469322"/>
                    <a:pt x="2298680" y="483961"/>
                    <a:pt x="2326315" y="463928"/>
                  </a:cubicBezTo>
                  <a:cubicBezTo>
                    <a:pt x="2334965" y="464919"/>
                    <a:pt x="2355563" y="462966"/>
                    <a:pt x="2343615" y="469152"/>
                  </a:cubicBezTo>
                  <a:cubicBezTo>
                    <a:pt x="2332289" y="475735"/>
                    <a:pt x="2290993" y="479685"/>
                    <a:pt x="2305320" y="482630"/>
                  </a:cubicBezTo>
                  <a:cubicBezTo>
                    <a:pt x="2346970" y="469067"/>
                    <a:pt x="2358551" y="484938"/>
                    <a:pt x="2378102" y="470327"/>
                  </a:cubicBezTo>
                  <a:cubicBezTo>
                    <a:pt x="2355493" y="475948"/>
                    <a:pt x="2359188" y="459724"/>
                    <a:pt x="2354218" y="455024"/>
                  </a:cubicBezTo>
                  <a:cubicBezTo>
                    <a:pt x="2366323" y="454344"/>
                    <a:pt x="2376077" y="457685"/>
                    <a:pt x="2392754" y="452206"/>
                  </a:cubicBezTo>
                  <a:cubicBezTo>
                    <a:pt x="2386511" y="451824"/>
                    <a:pt x="2383524" y="448441"/>
                    <a:pt x="2377479" y="446459"/>
                  </a:cubicBezTo>
                  <a:cubicBezTo>
                    <a:pt x="2374457" y="445468"/>
                    <a:pt x="2370641" y="444785"/>
                    <a:pt x="2365302" y="445124"/>
                  </a:cubicBezTo>
                  <a:close/>
                  <a:moveTo>
                    <a:pt x="3035063" y="443387"/>
                  </a:moveTo>
                  <a:cubicBezTo>
                    <a:pt x="3087048" y="440598"/>
                    <a:pt x="3085901" y="454712"/>
                    <a:pt x="3082192" y="462060"/>
                  </a:cubicBezTo>
                  <a:cubicBezTo>
                    <a:pt x="3048937" y="453084"/>
                    <a:pt x="3035049" y="458733"/>
                    <a:pt x="2988316" y="455958"/>
                  </a:cubicBezTo>
                  <a:cubicBezTo>
                    <a:pt x="2996230" y="454358"/>
                    <a:pt x="3004852" y="453311"/>
                    <a:pt x="3012893" y="452504"/>
                  </a:cubicBezTo>
                  <a:cubicBezTo>
                    <a:pt x="3016913" y="452122"/>
                    <a:pt x="3020793" y="451754"/>
                    <a:pt x="3024360" y="451414"/>
                  </a:cubicBezTo>
                  <a:cubicBezTo>
                    <a:pt x="3027956" y="451201"/>
                    <a:pt x="3031241" y="451017"/>
                    <a:pt x="3034058" y="450862"/>
                  </a:cubicBezTo>
                  <a:cubicBezTo>
                    <a:pt x="3045313" y="450026"/>
                    <a:pt x="3049121" y="448526"/>
                    <a:pt x="3035063" y="443387"/>
                  </a:cubicBezTo>
                  <a:close/>
                  <a:moveTo>
                    <a:pt x="4830365" y="442770"/>
                  </a:moveTo>
                  <a:cubicBezTo>
                    <a:pt x="4840735" y="448057"/>
                    <a:pt x="4896157" y="481158"/>
                    <a:pt x="4867351" y="457926"/>
                  </a:cubicBezTo>
                  <a:cubicBezTo>
                    <a:pt x="4906227" y="477647"/>
                    <a:pt x="4878479" y="474462"/>
                    <a:pt x="4881127" y="479275"/>
                  </a:cubicBezTo>
                  <a:cubicBezTo>
                    <a:pt x="4867889" y="473258"/>
                    <a:pt x="4870183" y="471630"/>
                    <a:pt x="4876271" y="474136"/>
                  </a:cubicBezTo>
                  <a:cubicBezTo>
                    <a:pt x="4871231" y="469039"/>
                    <a:pt x="4859197" y="464750"/>
                    <a:pt x="4849739" y="460191"/>
                  </a:cubicBezTo>
                  <a:cubicBezTo>
                    <a:pt x="4843467" y="454981"/>
                    <a:pt x="4849271" y="457034"/>
                    <a:pt x="4855459" y="459356"/>
                  </a:cubicBezTo>
                  <a:cubicBezTo>
                    <a:pt x="4853321" y="455817"/>
                    <a:pt x="4846667" y="452844"/>
                    <a:pt x="4839801" y="449871"/>
                  </a:cubicBezTo>
                  <a:cubicBezTo>
                    <a:pt x="4828457" y="442336"/>
                    <a:pt x="4826909" y="441007"/>
                    <a:pt x="4830365" y="442770"/>
                  </a:cubicBezTo>
                  <a:close/>
                  <a:moveTo>
                    <a:pt x="2840899" y="441546"/>
                  </a:moveTo>
                  <a:cubicBezTo>
                    <a:pt x="2813717" y="448413"/>
                    <a:pt x="2788574" y="455165"/>
                    <a:pt x="2783619" y="459993"/>
                  </a:cubicBezTo>
                  <a:cubicBezTo>
                    <a:pt x="2802929" y="466364"/>
                    <a:pt x="2863182" y="442920"/>
                    <a:pt x="2840899" y="441546"/>
                  </a:cubicBezTo>
                  <a:close/>
                  <a:moveTo>
                    <a:pt x="4216207" y="441079"/>
                  </a:moveTo>
                  <a:cubicBezTo>
                    <a:pt x="4226939" y="443132"/>
                    <a:pt x="4237911" y="445241"/>
                    <a:pt x="4248697" y="447294"/>
                  </a:cubicBezTo>
                  <a:cubicBezTo>
                    <a:pt x="4270627" y="458577"/>
                    <a:pt x="4220299" y="455604"/>
                    <a:pt x="4275695" y="467298"/>
                  </a:cubicBezTo>
                  <a:cubicBezTo>
                    <a:pt x="4302819" y="477279"/>
                    <a:pt x="4221445" y="457600"/>
                    <a:pt x="4210911" y="454868"/>
                  </a:cubicBezTo>
                  <a:cubicBezTo>
                    <a:pt x="4213843" y="448172"/>
                    <a:pt x="4261977" y="461409"/>
                    <a:pt x="4216207" y="441079"/>
                  </a:cubicBezTo>
                  <a:close/>
                  <a:moveTo>
                    <a:pt x="2267096" y="438927"/>
                  </a:moveTo>
                  <a:cubicBezTo>
                    <a:pt x="2249668" y="446246"/>
                    <a:pt x="2231108" y="455109"/>
                    <a:pt x="2220943" y="452801"/>
                  </a:cubicBezTo>
                  <a:cubicBezTo>
                    <a:pt x="2202228" y="461423"/>
                    <a:pt x="2190265" y="468487"/>
                    <a:pt x="2192827" y="471757"/>
                  </a:cubicBezTo>
                  <a:cubicBezTo>
                    <a:pt x="2227625" y="451329"/>
                    <a:pt x="2281550" y="447959"/>
                    <a:pt x="2267096" y="438927"/>
                  </a:cubicBezTo>
                  <a:close/>
                  <a:moveTo>
                    <a:pt x="4900111" y="436705"/>
                  </a:moveTo>
                  <a:cubicBezTo>
                    <a:pt x="4923839" y="447295"/>
                    <a:pt x="4924503" y="460631"/>
                    <a:pt x="4952547" y="470880"/>
                  </a:cubicBezTo>
                  <a:cubicBezTo>
                    <a:pt x="4939907" y="468063"/>
                    <a:pt x="4938221" y="471602"/>
                    <a:pt x="4944649" y="479318"/>
                  </a:cubicBezTo>
                  <a:cubicBezTo>
                    <a:pt x="4947863" y="483169"/>
                    <a:pt x="4953101" y="488067"/>
                    <a:pt x="4960009" y="493744"/>
                  </a:cubicBezTo>
                  <a:cubicBezTo>
                    <a:pt x="4966919" y="499393"/>
                    <a:pt x="4975525" y="505778"/>
                    <a:pt x="4985123" y="513309"/>
                  </a:cubicBezTo>
                  <a:cubicBezTo>
                    <a:pt x="4979743" y="516311"/>
                    <a:pt x="4924659" y="478384"/>
                    <a:pt x="4906763" y="464609"/>
                  </a:cubicBezTo>
                  <a:cubicBezTo>
                    <a:pt x="4922847" y="472310"/>
                    <a:pt x="4932503" y="480720"/>
                    <a:pt x="4949221" y="488364"/>
                  </a:cubicBezTo>
                  <a:cubicBezTo>
                    <a:pt x="4930095" y="468728"/>
                    <a:pt x="4923115" y="468644"/>
                    <a:pt x="4919875" y="457417"/>
                  </a:cubicBezTo>
                  <a:cubicBezTo>
                    <a:pt x="4899459" y="447847"/>
                    <a:pt x="4903183" y="453000"/>
                    <a:pt x="4907939" y="458790"/>
                  </a:cubicBezTo>
                  <a:cubicBezTo>
                    <a:pt x="4878819" y="445624"/>
                    <a:pt x="4876921" y="431679"/>
                    <a:pt x="4914891" y="452179"/>
                  </a:cubicBezTo>
                  <a:cubicBezTo>
                    <a:pt x="4910007" y="447068"/>
                    <a:pt x="4905009" y="441830"/>
                    <a:pt x="4900111" y="436705"/>
                  </a:cubicBezTo>
                  <a:close/>
                  <a:moveTo>
                    <a:pt x="3129336" y="436506"/>
                  </a:moveTo>
                  <a:cubicBezTo>
                    <a:pt x="3121493" y="443429"/>
                    <a:pt x="3144201" y="441461"/>
                    <a:pt x="3161119" y="446034"/>
                  </a:cubicBezTo>
                  <a:cubicBezTo>
                    <a:pt x="3150515" y="447676"/>
                    <a:pt x="3145050" y="445043"/>
                    <a:pt x="3137802" y="443967"/>
                  </a:cubicBezTo>
                  <a:cubicBezTo>
                    <a:pt x="3117260" y="449332"/>
                    <a:pt x="3162930" y="455250"/>
                    <a:pt x="3109785" y="460432"/>
                  </a:cubicBezTo>
                  <a:cubicBezTo>
                    <a:pt x="3126533" y="460771"/>
                    <a:pt x="3141398" y="462725"/>
                    <a:pt x="3156786" y="464183"/>
                  </a:cubicBezTo>
                  <a:cubicBezTo>
                    <a:pt x="3164488" y="464919"/>
                    <a:pt x="3172317" y="465528"/>
                    <a:pt x="3180599" y="465755"/>
                  </a:cubicBezTo>
                  <a:cubicBezTo>
                    <a:pt x="3188881" y="465925"/>
                    <a:pt x="3197672" y="466462"/>
                    <a:pt x="3207186" y="465995"/>
                  </a:cubicBezTo>
                  <a:cubicBezTo>
                    <a:pt x="3212353" y="469067"/>
                    <a:pt x="3192321" y="470695"/>
                    <a:pt x="3185978" y="468501"/>
                  </a:cubicBezTo>
                  <a:cubicBezTo>
                    <a:pt x="3179679" y="469959"/>
                    <a:pt x="3181391" y="471545"/>
                    <a:pt x="3185596" y="473116"/>
                  </a:cubicBezTo>
                  <a:cubicBezTo>
                    <a:pt x="3189815" y="474829"/>
                    <a:pt x="3196540" y="476769"/>
                    <a:pt x="3200277" y="478524"/>
                  </a:cubicBezTo>
                  <a:cubicBezTo>
                    <a:pt x="3194798" y="485872"/>
                    <a:pt x="3155257" y="467949"/>
                    <a:pt x="3156347" y="464509"/>
                  </a:cubicBezTo>
                  <a:cubicBezTo>
                    <a:pt x="3130822" y="473923"/>
                    <a:pt x="3161529" y="473145"/>
                    <a:pt x="3094821" y="480591"/>
                  </a:cubicBezTo>
                  <a:cubicBezTo>
                    <a:pt x="3079984" y="476217"/>
                    <a:pt x="3065105" y="471828"/>
                    <a:pt x="3050183" y="467439"/>
                  </a:cubicBezTo>
                  <a:cubicBezTo>
                    <a:pt x="3067384" y="467538"/>
                    <a:pt x="3084458" y="467638"/>
                    <a:pt x="3101276" y="467722"/>
                  </a:cubicBezTo>
                  <a:cubicBezTo>
                    <a:pt x="3114003" y="461663"/>
                    <a:pt x="3060999" y="455151"/>
                    <a:pt x="3122823" y="449375"/>
                  </a:cubicBezTo>
                  <a:cubicBezTo>
                    <a:pt x="3062570" y="440074"/>
                    <a:pt x="3127439" y="451229"/>
                    <a:pt x="3129336" y="436506"/>
                  </a:cubicBezTo>
                  <a:close/>
                  <a:moveTo>
                    <a:pt x="2074572" y="432741"/>
                  </a:moveTo>
                  <a:cubicBezTo>
                    <a:pt x="2054794" y="444760"/>
                    <a:pt x="2091688" y="438998"/>
                    <a:pt x="2068046" y="452235"/>
                  </a:cubicBezTo>
                  <a:cubicBezTo>
                    <a:pt x="2078239" y="450975"/>
                    <a:pt x="2093415" y="442368"/>
                    <a:pt x="2106964" y="436195"/>
                  </a:cubicBezTo>
                  <a:cubicBezTo>
                    <a:pt x="2093316" y="446898"/>
                    <a:pt x="2103254" y="450239"/>
                    <a:pt x="2072222" y="466407"/>
                  </a:cubicBezTo>
                  <a:cubicBezTo>
                    <a:pt x="2069617" y="458196"/>
                    <a:pt x="2063699" y="451004"/>
                    <a:pt x="2042591" y="448654"/>
                  </a:cubicBezTo>
                  <a:cubicBezTo>
                    <a:pt x="2053322" y="443316"/>
                    <a:pt x="2063883" y="438050"/>
                    <a:pt x="2074572" y="432741"/>
                  </a:cubicBezTo>
                  <a:close/>
                  <a:moveTo>
                    <a:pt x="4985665" y="431530"/>
                  </a:moveTo>
                  <a:cubicBezTo>
                    <a:pt x="4988699" y="431392"/>
                    <a:pt x="4998007" y="434468"/>
                    <a:pt x="5009643" y="439324"/>
                  </a:cubicBezTo>
                  <a:cubicBezTo>
                    <a:pt x="5032579" y="449659"/>
                    <a:pt x="5064743" y="467157"/>
                    <a:pt x="5075177" y="478143"/>
                  </a:cubicBezTo>
                  <a:cubicBezTo>
                    <a:pt x="5050883" y="469479"/>
                    <a:pt x="5001207" y="433789"/>
                    <a:pt x="4999339" y="443019"/>
                  </a:cubicBezTo>
                  <a:cubicBezTo>
                    <a:pt x="4985875" y="435020"/>
                    <a:pt x="4982633" y="431668"/>
                    <a:pt x="4985665" y="431530"/>
                  </a:cubicBezTo>
                  <a:close/>
                  <a:moveTo>
                    <a:pt x="2822911" y="429863"/>
                  </a:moveTo>
                  <a:cubicBezTo>
                    <a:pt x="2827010" y="429693"/>
                    <a:pt x="2832482" y="430136"/>
                    <a:pt x="2835773" y="430858"/>
                  </a:cubicBezTo>
                  <a:cubicBezTo>
                    <a:pt x="2805137" y="447393"/>
                    <a:pt x="2765058" y="442523"/>
                    <a:pt x="2746441" y="458025"/>
                  </a:cubicBezTo>
                  <a:cubicBezTo>
                    <a:pt x="2710086" y="456695"/>
                    <a:pt x="2775803" y="445241"/>
                    <a:pt x="2744870" y="443373"/>
                  </a:cubicBezTo>
                  <a:cubicBezTo>
                    <a:pt x="2783448" y="437866"/>
                    <a:pt x="2811239" y="442410"/>
                    <a:pt x="2818289" y="432543"/>
                  </a:cubicBezTo>
                  <a:cubicBezTo>
                    <a:pt x="2816088" y="430815"/>
                    <a:pt x="2818813" y="430033"/>
                    <a:pt x="2822911" y="429863"/>
                  </a:cubicBezTo>
                  <a:close/>
                  <a:moveTo>
                    <a:pt x="3741617" y="429032"/>
                  </a:moveTo>
                  <a:cubicBezTo>
                    <a:pt x="3754799" y="431325"/>
                    <a:pt x="3767921" y="433520"/>
                    <a:pt x="3763123" y="429839"/>
                  </a:cubicBezTo>
                  <a:cubicBezTo>
                    <a:pt x="3802803" y="435403"/>
                    <a:pt x="3788915" y="445199"/>
                    <a:pt x="3787431" y="448229"/>
                  </a:cubicBezTo>
                  <a:cubicBezTo>
                    <a:pt x="3762881" y="446927"/>
                    <a:pt x="3758195" y="434766"/>
                    <a:pt x="3741617" y="429032"/>
                  </a:cubicBezTo>
                  <a:close/>
                  <a:moveTo>
                    <a:pt x="2729977" y="426299"/>
                  </a:moveTo>
                  <a:cubicBezTo>
                    <a:pt x="2745706" y="429130"/>
                    <a:pt x="2768329" y="424742"/>
                    <a:pt x="2781113" y="430532"/>
                  </a:cubicBezTo>
                  <a:cubicBezTo>
                    <a:pt x="2758858" y="438276"/>
                    <a:pt x="2684660" y="436917"/>
                    <a:pt x="2729977" y="426299"/>
                  </a:cubicBezTo>
                  <a:close/>
                  <a:moveTo>
                    <a:pt x="3999519" y="424983"/>
                  </a:moveTo>
                  <a:cubicBezTo>
                    <a:pt x="4032065" y="436592"/>
                    <a:pt x="4053611" y="449461"/>
                    <a:pt x="4103843" y="465911"/>
                  </a:cubicBezTo>
                  <a:cubicBezTo>
                    <a:pt x="4084659" y="459895"/>
                    <a:pt x="4068435" y="452533"/>
                    <a:pt x="4038889" y="450961"/>
                  </a:cubicBezTo>
                  <a:cubicBezTo>
                    <a:pt x="4025737" y="442283"/>
                    <a:pt x="4012683" y="433676"/>
                    <a:pt x="3999519" y="424983"/>
                  </a:cubicBezTo>
                  <a:close/>
                  <a:moveTo>
                    <a:pt x="3444261" y="423667"/>
                  </a:moveTo>
                  <a:cubicBezTo>
                    <a:pt x="3454417" y="423431"/>
                    <a:pt x="3465043" y="424348"/>
                    <a:pt x="3476199" y="427148"/>
                  </a:cubicBezTo>
                  <a:cubicBezTo>
                    <a:pt x="3443087" y="424105"/>
                    <a:pt x="3413639" y="441985"/>
                    <a:pt x="3363976" y="437285"/>
                  </a:cubicBezTo>
                  <a:cubicBezTo>
                    <a:pt x="3387559" y="435469"/>
                    <a:pt x="3413791" y="424376"/>
                    <a:pt x="3444261" y="423667"/>
                  </a:cubicBezTo>
                  <a:close/>
                  <a:moveTo>
                    <a:pt x="1935875" y="422916"/>
                  </a:moveTo>
                  <a:cubicBezTo>
                    <a:pt x="1953486" y="421698"/>
                    <a:pt x="1905013" y="444788"/>
                    <a:pt x="1922667" y="443542"/>
                  </a:cubicBezTo>
                  <a:cubicBezTo>
                    <a:pt x="1889440" y="456185"/>
                    <a:pt x="1874532" y="467157"/>
                    <a:pt x="1862683" y="476146"/>
                  </a:cubicBezTo>
                  <a:cubicBezTo>
                    <a:pt x="1850861" y="485249"/>
                    <a:pt x="1841787" y="491903"/>
                    <a:pt x="1820919" y="497991"/>
                  </a:cubicBezTo>
                  <a:cubicBezTo>
                    <a:pt x="1817904" y="497736"/>
                    <a:pt x="1914611" y="442452"/>
                    <a:pt x="1900242" y="436039"/>
                  </a:cubicBezTo>
                  <a:cubicBezTo>
                    <a:pt x="1913436" y="429513"/>
                    <a:pt x="1921789" y="430659"/>
                    <a:pt x="1935875" y="422916"/>
                  </a:cubicBezTo>
                  <a:close/>
                  <a:moveTo>
                    <a:pt x="3647955" y="417720"/>
                  </a:moveTo>
                  <a:cubicBezTo>
                    <a:pt x="3654623" y="418555"/>
                    <a:pt x="3661263" y="419320"/>
                    <a:pt x="3665623" y="419560"/>
                  </a:cubicBezTo>
                  <a:cubicBezTo>
                    <a:pt x="3669983" y="419928"/>
                    <a:pt x="3672079" y="419560"/>
                    <a:pt x="3669657" y="417720"/>
                  </a:cubicBezTo>
                  <a:cubicBezTo>
                    <a:pt x="3684707" y="424487"/>
                    <a:pt x="3718259" y="433760"/>
                    <a:pt x="3721939" y="439961"/>
                  </a:cubicBezTo>
                  <a:cubicBezTo>
                    <a:pt x="3708589" y="436691"/>
                    <a:pt x="3695891" y="433066"/>
                    <a:pt x="3683631" y="429201"/>
                  </a:cubicBezTo>
                  <a:cubicBezTo>
                    <a:pt x="3677499" y="427276"/>
                    <a:pt x="3671483" y="425280"/>
                    <a:pt x="3665537" y="423241"/>
                  </a:cubicBezTo>
                  <a:cubicBezTo>
                    <a:pt x="3659635" y="421387"/>
                    <a:pt x="3653773" y="419546"/>
                    <a:pt x="3647955" y="417720"/>
                  </a:cubicBezTo>
                  <a:close/>
                  <a:moveTo>
                    <a:pt x="3299817" y="417564"/>
                  </a:moveTo>
                  <a:cubicBezTo>
                    <a:pt x="3305662" y="417556"/>
                    <a:pt x="3312249" y="418396"/>
                    <a:pt x="3320471" y="420707"/>
                  </a:cubicBezTo>
                  <a:cubicBezTo>
                    <a:pt x="3300283" y="419702"/>
                    <a:pt x="3292907" y="421273"/>
                    <a:pt x="3305153" y="425365"/>
                  </a:cubicBezTo>
                  <a:cubicBezTo>
                    <a:pt x="3292837" y="425464"/>
                    <a:pt x="3280364" y="425591"/>
                    <a:pt x="3271020" y="423397"/>
                  </a:cubicBezTo>
                  <a:cubicBezTo>
                    <a:pt x="3245240" y="428918"/>
                    <a:pt x="3268401" y="428069"/>
                    <a:pt x="3285404" y="433463"/>
                  </a:cubicBezTo>
                  <a:cubicBezTo>
                    <a:pt x="3261040" y="433576"/>
                    <a:pt x="3235628" y="428932"/>
                    <a:pt x="3243159" y="423666"/>
                  </a:cubicBezTo>
                  <a:cubicBezTo>
                    <a:pt x="3271424" y="425237"/>
                    <a:pt x="3282281" y="417587"/>
                    <a:pt x="3299817" y="417564"/>
                  </a:cubicBezTo>
                  <a:close/>
                  <a:moveTo>
                    <a:pt x="3898915" y="415531"/>
                  </a:moveTo>
                  <a:cubicBezTo>
                    <a:pt x="3914591" y="417059"/>
                    <a:pt x="3947597" y="434684"/>
                    <a:pt x="3941503" y="439536"/>
                  </a:cubicBezTo>
                  <a:cubicBezTo>
                    <a:pt x="3926439" y="437455"/>
                    <a:pt x="3919191" y="431722"/>
                    <a:pt x="3930191" y="432699"/>
                  </a:cubicBezTo>
                  <a:cubicBezTo>
                    <a:pt x="3922319" y="426101"/>
                    <a:pt x="3909891" y="421727"/>
                    <a:pt x="3891103" y="420438"/>
                  </a:cubicBezTo>
                  <a:cubicBezTo>
                    <a:pt x="3890387" y="416301"/>
                    <a:pt x="3893689" y="415021"/>
                    <a:pt x="3898915" y="415531"/>
                  </a:cubicBezTo>
                  <a:close/>
                  <a:moveTo>
                    <a:pt x="3555255" y="414878"/>
                  </a:moveTo>
                  <a:cubicBezTo>
                    <a:pt x="3564275" y="413657"/>
                    <a:pt x="3574315" y="413275"/>
                    <a:pt x="3587715" y="415498"/>
                  </a:cubicBezTo>
                  <a:cubicBezTo>
                    <a:pt x="3594623" y="420962"/>
                    <a:pt x="3567739" y="421033"/>
                    <a:pt x="3596125" y="429952"/>
                  </a:cubicBezTo>
                  <a:cubicBezTo>
                    <a:pt x="3539029" y="421033"/>
                    <a:pt x="3577523" y="437951"/>
                    <a:pt x="3566281" y="441986"/>
                  </a:cubicBezTo>
                  <a:cubicBezTo>
                    <a:pt x="3566311" y="450607"/>
                    <a:pt x="3551261" y="433152"/>
                    <a:pt x="3553059" y="430547"/>
                  </a:cubicBezTo>
                  <a:cubicBezTo>
                    <a:pt x="3544679" y="433562"/>
                    <a:pt x="3530463" y="435700"/>
                    <a:pt x="3528071" y="439664"/>
                  </a:cubicBezTo>
                  <a:cubicBezTo>
                    <a:pt x="3515627" y="433067"/>
                    <a:pt x="3512951" y="432345"/>
                    <a:pt x="3508691" y="430830"/>
                  </a:cubicBezTo>
                  <a:cubicBezTo>
                    <a:pt x="3504415" y="429188"/>
                    <a:pt x="3498567" y="427177"/>
                    <a:pt x="3479483" y="418202"/>
                  </a:cubicBezTo>
                  <a:cubicBezTo>
                    <a:pt x="3506439" y="416078"/>
                    <a:pt x="3512173" y="418853"/>
                    <a:pt x="3516747" y="421486"/>
                  </a:cubicBezTo>
                  <a:cubicBezTo>
                    <a:pt x="3521319" y="424176"/>
                    <a:pt x="3524745" y="427163"/>
                    <a:pt x="3547071" y="427715"/>
                  </a:cubicBezTo>
                  <a:cubicBezTo>
                    <a:pt x="3560407" y="426243"/>
                    <a:pt x="3534939" y="424162"/>
                    <a:pt x="3528921" y="419292"/>
                  </a:cubicBezTo>
                  <a:cubicBezTo>
                    <a:pt x="3538237" y="418159"/>
                    <a:pt x="3546235" y="416099"/>
                    <a:pt x="3555255" y="414878"/>
                  </a:cubicBezTo>
                  <a:close/>
                  <a:moveTo>
                    <a:pt x="2908769" y="414368"/>
                  </a:moveTo>
                  <a:cubicBezTo>
                    <a:pt x="2918762" y="414269"/>
                    <a:pt x="2908057" y="422084"/>
                    <a:pt x="2941556" y="415469"/>
                  </a:cubicBezTo>
                  <a:cubicBezTo>
                    <a:pt x="2952882" y="418612"/>
                    <a:pt x="2910622" y="424303"/>
                    <a:pt x="2929083" y="427120"/>
                  </a:cubicBezTo>
                  <a:cubicBezTo>
                    <a:pt x="2935737" y="427177"/>
                    <a:pt x="2978987" y="422024"/>
                    <a:pt x="2954679" y="418569"/>
                  </a:cubicBezTo>
                  <a:cubicBezTo>
                    <a:pt x="2991247" y="415823"/>
                    <a:pt x="3003578" y="429881"/>
                    <a:pt x="2985556" y="435699"/>
                  </a:cubicBezTo>
                  <a:cubicBezTo>
                    <a:pt x="2977034" y="421967"/>
                    <a:pt x="2932240" y="445397"/>
                    <a:pt x="2878740" y="459073"/>
                  </a:cubicBezTo>
                  <a:cubicBezTo>
                    <a:pt x="2874069" y="457643"/>
                    <a:pt x="2869213" y="456765"/>
                    <a:pt x="2864229" y="456397"/>
                  </a:cubicBezTo>
                  <a:cubicBezTo>
                    <a:pt x="2859274" y="456185"/>
                    <a:pt x="2854178" y="456425"/>
                    <a:pt x="2848982" y="456935"/>
                  </a:cubicBezTo>
                  <a:cubicBezTo>
                    <a:pt x="2838605" y="457954"/>
                    <a:pt x="2827831" y="460064"/>
                    <a:pt x="2816987" y="461918"/>
                  </a:cubicBezTo>
                  <a:cubicBezTo>
                    <a:pt x="2795298" y="465642"/>
                    <a:pt x="2773355" y="468317"/>
                    <a:pt x="2753181" y="459243"/>
                  </a:cubicBezTo>
                  <a:cubicBezTo>
                    <a:pt x="2782543" y="453042"/>
                    <a:pt x="2822126" y="436733"/>
                    <a:pt x="2844763" y="437469"/>
                  </a:cubicBezTo>
                  <a:cubicBezTo>
                    <a:pt x="2855056" y="432160"/>
                    <a:pt x="2851177" y="428182"/>
                    <a:pt x="2833084" y="425535"/>
                  </a:cubicBezTo>
                  <a:cubicBezTo>
                    <a:pt x="2864399" y="419617"/>
                    <a:pt x="2871152" y="422717"/>
                    <a:pt x="2869666" y="426752"/>
                  </a:cubicBezTo>
                  <a:cubicBezTo>
                    <a:pt x="2868208" y="430943"/>
                    <a:pt x="2858680" y="436860"/>
                    <a:pt x="2857915" y="439961"/>
                  </a:cubicBezTo>
                  <a:cubicBezTo>
                    <a:pt x="2868802" y="441037"/>
                    <a:pt x="2898745" y="434765"/>
                    <a:pt x="2890321" y="432641"/>
                  </a:cubicBezTo>
                  <a:cubicBezTo>
                    <a:pt x="2898249" y="430376"/>
                    <a:pt x="2903034" y="431028"/>
                    <a:pt x="2907550" y="431835"/>
                  </a:cubicBezTo>
                  <a:cubicBezTo>
                    <a:pt x="2914148" y="433392"/>
                    <a:pt x="2920731" y="434935"/>
                    <a:pt x="2927271" y="436478"/>
                  </a:cubicBezTo>
                  <a:cubicBezTo>
                    <a:pt x="2910906" y="438998"/>
                    <a:pt x="2898914" y="437469"/>
                    <a:pt x="2882025" y="440456"/>
                  </a:cubicBezTo>
                  <a:cubicBezTo>
                    <a:pt x="2909023" y="445043"/>
                    <a:pt x="2927087" y="438262"/>
                    <a:pt x="2948790" y="431778"/>
                  </a:cubicBezTo>
                  <a:cubicBezTo>
                    <a:pt x="2911571" y="432472"/>
                    <a:pt x="2897428" y="419277"/>
                    <a:pt x="2889472" y="417932"/>
                  </a:cubicBezTo>
                  <a:cubicBezTo>
                    <a:pt x="2899807" y="415313"/>
                    <a:pt x="2905437" y="414401"/>
                    <a:pt x="2908769" y="414368"/>
                  </a:cubicBezTo>
                  <a:close/>
                  <a:moveTo>
                    <a:pt x="4101365" y="412666"/>
                  </a:moveTo>
                  <a:cubicBezTo>
                    <a:pt x="4131023" y="417111"/>
                    <a:pt x="4141387" y="421500"/>
                    <a:pt x="4149457" y="426073"/>
                  </a:cubicBezTo>
                  <a:cubicBezTo>
                    <a:pt x="4157471" y="430886"/>
                    <a:pt x="4163259" y="435572"/>
                    <a:pt x="4183717" y="440839"/>
                  </a:cubicBezTo>
                  <a:cubicBezTo>
                    <a:pt x="4145903" y="439635"/>
                    <a:pt x="4195269" y="452688"/>
                    <a:pt x="4194731" y="460687"/>
                  </a:cubicBezTo>
                  <a:cubicBezTo>
                    <a:pt x="4183363" y="456978"/>
                    <a:pt x="4171641" y="453212"/>
                    <a:pt x="4157059" y="450621"/>
                  </a:cubicBezTo>
                  <a:cubicBezTo>
                    <a:pt x="4134705" y="437115"/>
                    <a:pt x="4148083" y="436832"/>
                    <a:pt x="4161971" y="436733"/>
                  </a:cubicBezTo>
                  <a:cubicBezTo>
                    <a:pt x="4148763" y="431368"/>
                    <a:pt x="4137805" y="425860"/>
                    <a:pt x="4128929" y="419532"/>
                  </a:cubicBezTo>
                  <a:cubicBezTo>
                    <a:pt x="4100473" y="414294"/>
                    <a:pt x="4160485" y="437413"/>
                    <a:pt x="4112875" y="426044"/>
                  </a:cubicBezTo>
                  <a:cubicBezTo>
                    <a:pt x="4116329" y="423935"/>
                    <a:pt x="4112055" y="419320"/>
                    <a:pt x="4101365" y="412666"/>
                  </a:cubicBezTo>
                  <a:close/>
                  <a:moveTo>
                    <a:pt x="3416287" y="407598"/>
                  </a:moveTo>
                  <a:cubicBezTo>
                    <a:pt x="3399879" y="413799"/>
                    <a:pt x="3418763" y="412270"/>
                    <a:pt x="3419303" y="419094"/>
                  </a:cubicBezTo>
                  <a:cubicBezTo>
                    <a:pt x="3405003" y="420014"/>
                    <a:pt x="3390577" y="420962"/>
                    <a:pt x="3376151" y="421897"/>
                  </a:cubicBezTo>
                  <a:cubicBezTo>
                    <a:pt x="3370659" y="418853"/>
                    <a:pt x="3390619" y="418471"/>
                    <a:pt x="3402299" y="417253"/>
                  </a:cubicBezTo>
                  <a:cubicBezTo>
                    <a:pt x="3396099" y="414733"/>
                    <a:pt x="3389927" y="412242"/>
                    <a:pt x="3383683" y="409707"/>
                  </a:cubicBezTo>
                  <a:cubicBezTo>
                    <a:pt x="3394541" y="409000"/>
                    <a:pt x="3405427" y="408292"/>
                    <a:pt x="3416287" y="407598"/>
                  </a:cubicBezTo>
                  <a:close/>
                  <a:moveTo>
                    <a:pt x="2185125" y="404908"/>
                  </a:moveTo>
                  <a:cubicBezTo>
                    <a:pt x="2181742" y="409056"/>
                    <a:pt x="2225502" y="417097"/>
                    <a:pt x="2181841" y="438262"/>
                  </a:cubicBezTo>
                  <a:cubicBezTo>
                    <a:pt x="2164130" y="435303"/>
                    <a:pt x="2161808" y="427616"/>
                    <a:pt x="2142484" y="425153"/>
                  </a:cubicBezTo>
                  <a:cubicBezTo>
                    <a:pt x="2170855" y="410203"/>
                    <a:pt x="2197343" y="412086"/>
                    <a:pt x="2185125" y="404908"/>
                  </a:cubicBezTo>
                  <a:close/>
                  <a:moveTo>
                    <a:pt x="4588031" y="403450"/>
                  </a:moveTo>
                  <a:cubicBezTo>
                    <a:pt x="4601367" y="408193"/>
                    <a:pt x="4606067" y="414889"/>
                    <a:pt x="4620647" y="419334"/>
                  </a:cubicBezTo>
                  <a:cubicBezTo>
                    <a:pt x="4642351" y="424997"/>
                    <a:pt x="4590663" y="402190"/>
                    <a:pt x="4610555" y="404115"/>
                  </a:cubicBezTo>
                  <a:cubicBezTo>
                    <a:pt x="4636943" y="409962"/>
                    <a:pt x="4627585" y="423440"/>
                    <a:pt x="4653607" y="429428"/>
                  </a:cubicBezTo>
                  <a:cubicBezTo>
                    <a:pt x="4657003" y="437116"/>
                    <a:pt x="4590591" y="413261"/>
                    <a:pt x="4588031" y="403450"/>
                  </a:cubicBezTo>
                  <a:close/>
                  <a:moveTo>
                    <a:pt x="2260342" y="400561"/>
                  </a:moveTo>
                  <a:cubicBezTo>
                    <a:pt x="2249668" y="405219"/>
                    <a:pt x="2238866" y="409947"/>
                    <a:pt x="2228149" y="414619"/>
                  </a:cubicBezTo>
                  <a:cubicBezTo>
                    <a:pt x="2218706" y="414577"/>
                    <a:pt x="2209108" y="414534"/>
                    <a:pt x="2199509" y="414492"/>
                  </a:cubicBezTo>
                  <a:cubicBezTo>
                    <a:pt x="2221566" y="407569"/>
                    <a:pt x="2246978" y="396201"/>
                    <a:pt x="2260342" y="400561"/>
                  </a:cubicBezTo>
                  <a:close/>
                  <a:moveTo>
                    <a:pt x="3053719" y="392715"/>
                  </a:moveTo>
                  <a:cubicBezTo>
                    <a:pt x="3047899" y="393139"/>
                    <a:pt x="3040580" y="396013"/>
                    <a:pt x="3030348" y="402855"/>
                  </a:cubicBezTo>
                  <a:cubicBezTo>
                    <a:pt x="3018386" y="398126"/>
                    <a:pt x="3025238" y="390425"/>
                    <a:pt x="2986758" y="396753"/>
                  </a:cubicBezTo>
                  <a:cubicBezTo>
                    <a:pt x="2994290" y="398749"/>
                    <a:pt x="3004257" y="400986"/>
                    <a:pt x="3015214" y="403124"/>
                  </a:cubicBezTo>
                  <a:cubicBezTo>
                    <a:pt x="3026215" y="405545"/>
                    <a:pt x="3038248" y="408206"/>
                    <a:pt x="3049857" y="410259"/>
                  </a:cubicBezTo>
                  <a:cubicBezTo>
                    <a:pt x="3073089" y="414435"/>
                    <a:pt x="3094707" y="416842"/>
                    <a:pt x="3103838" y="414167"/>
                  </a:cubicBezTo>
                  <a:cubicBezTo>
                    <a:pt x="3075149" y="412234"/>
                    <a:pt x="3071178" y="391444"/>
                    <a:pt x="3053719" y="392715"/>
                  </a:cubicBezTo>
                  <a:close/>
                  <a:moveTo>
                    <a:pt x="4825771" y="388344"/>
                  </a:moveTo>
                  <a:cubicBezTo>
                    <a:pt x="4836941" y="392450"/>
                    <a:pt x="4840791" y="397419"/>
                    <a:pt x="4847035" y="402515"/>
                  </a:cubicBezTo>
                  <a:cubicBezTo>
                    <a:pt x="4854737" y="409311"/>
                    <a:pt x="4871343" y="415044"/>
                    <a:pt x="4885131" y="421132"/>
                  </a:cubicBezTo>
                  <a:cubicBezTo>
                    <a:pt x="4874499" y="420467"/>
                    <a:pt x="4872731" y="425153"/>
                    <a:pt x="4845393" y="414421"/>
                  </a:cubicBezTo>
                  <a:cubicBezTo>
                    <a:pt x="4833743" y="404837"/>
                    <a:pt x="4834647" y="403138"/>
                    <a:pt x="4835681" y="401185"/>
                  </a:cubicBezTo>
                  <a:cubicBezTo>
                    <a:pt x="4836699" y="399273"/>
                    <a:pt x="4837735" y="397376"/>
                    <a:pt x="4825771" y="388344"/>
                  </a:cubicBezTo>
                  <a:close/>
                  <a:moveTo>
                    <a:pt x="2536478" y="386333"/>
                  </a:moveTo>
                  <a:cubicBezTo>
                    <a:pt x="2521046" y="391232"/>
                    <a:pt x="2515794" y="394488"/>
                    <a:pt x="2510782" y="398126"/>
                  </a:cubicBezTo>
                  <a:cubicBezTo>
                    <a:pt x="2503194" y="398565"/>
                    <a:pt x="2496979" y="397178"/>
                    <a:pt x="2486248" y="401127"/>
                  </a:cubicBezTo>
                  <a:cubicBezTo>
                    <a:pt x="2499853" y="402189"/>
                    <a:pt x="2465791" y="412779"/>
                    <a:pt x="2492548" y="411207"/>
                  </a:cubicBezTo>
                  <a:cubicBezTo>
                    <a:pt x="2500490" y="406946"/>
                    <a:pt x="2514562" y="405318"/>
                    <a:pt x="2525478" y="404752"/>
                  </a:cubicBezTo>
                  <a:cubicBezTo>
                    <a:pt x="2536407" y="404214"/>
                    <a:pt x="2543981" y="403945"/>
                    <a:pt x="2538644" y="400957"/>
                  </a:cubicBezTo>
                  <a:cubicBezTo>
                    <a:pt x="2489249" y="400405"/>
                    <a:pt x="2577279" y="389150"/>
                    <a:pt x="2536478" y="386333"/>
                  </a:cubicBezTo>
                  <a:close/>
                  <a:moveTo>
                    <a:pt x="2893165" y="378669"/>
                  </a:moveTo>
                  <a:cubicBezTo>
                    <a:pt x="2904308" y="377456"/>
                    <a:pt x="2914544" y="377867"/>
                    <a:pt x="2920631" y="381293"/>
                  </a:cubicBezTo>
                  <a:cubicBezTo>
                    <a:pt x="2887135" y="384026"/>
                    <a:pt x="2856513" y="393313"/>
                    <a:pt x="2855183" y="395677"/>
                  </a:cubicBezTo>
                  <a:cubicBezTo>
                    <a:pt x="2842979" y="397574"/>
                    <a:pt x="2839440" y="396951"/>
                    <a:pt x="2841309" y="394686"/>
                  </a:cubicBezTo>
                  <a:cubicBezTo>
                    <a:pt x="2843192" y="392520"/>
                    <a:pt x="2850482" y="388697"/>
                    <a:pt x="2860251" y="385781"/>
                  </a:cubicBezTo>
                  <a:cubicBezTo>
                    <a:pt x="2869970" y="382716"/>
                    <a:pt x="2882021" y="379881"/>
                    <a:pt x="2893165" y="378669"/>
                  </a:cubicBezTo>
                  <a:close/>
                  <a:moveTo>
                    <a:pt x="3929751" y="377103"/>
                  </a:moveTo>
                  <a:cubicBezTo>
                    <a:pt x="3953423" y="380472"/>
                    <a:pt x="3979585" y="382709"/>
                    <a:pt x="3991293" y="391501"/>
                  </a:cubicBezTo>
                  <a:cubicBezTo>
                    <a:pt x="3919319" y="375574"/>
                    <a:pt x="3995781" y="405375"/>
                    <a:pt x="3970979" y="407144"/>
                  </a:cubicBezTo>
                  <a:cubicBezTo>
                    <a:pt x="3963631" y="406465"/>
                    <a:pt x="3956381" y="405814"/>
                    <a:pt x="3948991" y="405134"/>
                  </a:cubicBezTo>
                  <a:cubicBezTo>
                    <a:pt x="3943287" y="401736"/>
                    <a:pt x="3937439" y="398254"/>
                    <a:pt x="3931691" y="394828"/>
                  </a:cubicBezTo>
                  <a:cubicBezTo>
                    <a:pt x="3941687" y="396272"/>
                    <a:pt x="3948397" y="399259"/>
                    <a:pt x="3959439" y="400236"/>
                  </a:cubicBezTo>
                  <a:cubicBezTo>
                    <a:pt x="3925971" y="388231"/>
                    <a:pt x="3928393" y="384323"/>
                    <a:pt x="3929751" y="377103"/>
                  </a:cubicBezTo>
                  <a:close/>
                  <a:moveTo>
                    <a:pt x="3879615" y="375933"/>
                  </a:moveTo>
                  <a:cubicBezTo>
                    <a:pt x="3882453" y="375878"/>
                    <a:pt x="3886331" y="376094"/>
                    <a:pt x="3891515" y="376650"/>
                  </a:cubicBezTo>
                  <a:cubicBezTo>
                    <a:pt x="3912197" y="385229"/>
                    <a:pt x="3950747" y="404908"/>
                    <a:pt x="3905119" y="401213"/>
                  </a:cubicBezTo>
                  <a:cubicBezTo>
                    <a:pt x="3905035" y="393653"/>
                    <a:pt x="3922403" y="393554"/>
                    <a:pt x="3882623" y="393384"/>
                  </a:cubicBezTo>
                  <a:cubicBezTo>
                    <a:pt x="3890897" y="389977"/>
                    <a:pt x="3859751" y="376317"/>
                    <a:pt x="3879615" y="375933"/>
                  </a:cubicBezTo>
                  <a:close/>
                  <a:moveTo>
                    <a:pt x="3254739" y="372502"/>
                  </a:moveTo>
                  <a:cubicBezTo>
                    <a:pt x="3235613" y="378448"/>
                    <a:pt x="3217265" y="375333"/>
                    <a:pt x="3217506" y="379736"/>
                  </a:cubicBezTo>
                  <a:cubicBezTo>
                    <a:pt x="3236476" y="377882"/>
                    <a:pt x="3232328" y="390496"/>
                    <a:pt x="3275862" y="384762"/>
                  </a:cubicBezTo>
                  <a:cubicBezTo>
                    <a:pt x="3248751" y="379552"/>
                    <a:pt x="3274630" y="377301"/>
                    <a:pt x="3254739" y="372502"/>
                  </a:cubicBezTo>
                  <a:close/>
                  <a:moveTo>
                    <a:pt x="4863543" y="371511"/>
                  </a:moveTo>
                  <a:cubicBezTo>
                    <a:pt x="4928423" y="408051"/>
                    <a:pt x="4925069" y="399174"/>
                    <a:pt x="4972255" y="428621"/>
                  </a:cubicBezTo>
                  <a:cubicBezTo>
                    <a:pt x="4933535" y="413572"/>
                    <a:pt x="4899615" y="398226"/>
                    <a:pt x="4867675" y="382596"/>
                  </a:cubicBezTo>
                  <a:cubicBezTo>
                    <a:pt x="4861475" y="377415"/>
                    <a:pt x="4867265" y="379453"/>
                    <a:pt x="4873751" y="381945"/>
                  </a:cubicBezTo>
                  <a:cubicBezTo>
                    <a:pt x="4870337" y="378448"/>
                    <a:pt x="4866955" y="374994"/>
                    <a:pt x="4863543" y="371511"/>
                  </a:cubicBezTo>
                  <a:close/>
                  <a:moveTo>
                    <a:pt x="2533615" y="370354"/>
                  </a:moveTo>
                  <a:cubicBezTo>
                    <a:pt x="2519008" y="370403"/>
                    <a:pt x="2506925" y="371192"/>
                    <a:pt x="2509268" y="373847"/>
                  </a:cubicBezTo>
                  <a:cubicBezTo>
                    <a:pt x="2517833" y="375503"/>
                    <a:pt x="2539139" y="375319"/>
                    <a:pt x="2526228" y="380458"/>
                  </a:cubicBezTo>
                  <a:cubicBezTo>
                    <a:pt x="2511646" y="384946"/>
                    <a:pt x="2497559" y="390807"/>
                    <a:pt x="2483048" y="396102"/>
                  </a:cubicBezTo>
                  <a:cubicBezTo>
                    <a:pt x="2476126" y="395634"/>
                    <a:pt x="2469090" y="395153"/>
                    <a:pt x="2462167" y="394672"/>
                  </a:cubicBezTo>
                  <a:cubicBezTo>
                    <a:pt x="2423659" y="407371"/>
                    <a:pt x="2442021" y="408107"/>
                    <a:pt x="2408355" y="415072"/>
                  </a:cubicBezTo>
                  <a:cubicBezTo>
                    <a:pt x="2419044" y="417139"/>
                    <a:pt x="2436783" y="410443"/>
                    <a:pt x="2450756" y="408291"/>
                  </a:cubicBezTo>
                  <a:cubicBezTo>
                    <a:pt x="2394835" y="430461"/>
                    <a:pt x="2407280" y="421018"/>
                    <a:pt x="2354742" y="435770"/>
                  </a:cubicBezTo>
                  <a:cubicBezTo>
                    <a:pt x="2391919" y="429654"/>
                    <a:pt x="2370598" y="444151"/>
                    <a:pt x="2418237" y="430022"/>
                  </a:cubicBezTo>
                  <a:cubicBezTo>
                    <a:pt x="2389442" y="423864"/>
                    <a:pt x="2442446" y="431424"/>
                    <a:pt x="2467985" y="414237"/>
                  </a:cubicBezTo>
                  <a:cubicBezTo>
                    <a:pt x="2460284" y="411774"/>
                    <a:pt x="2434206" y="419050"/>
                    <a:pt x="2447231" y="412779"/>
                  </a:cubicBezTo>
                  <a:cubicBezTo>
                    <a:pt x="2489249" y="401864"/>
                    <a:pt x="2509820" y="384507"/>
                    <a:pt x="2558280" y="379198"/>
                  </a:cubicBezTo>
                  <a:cubicBezTo>
                    <a:pt x="2544519" y="377966"/>
                    <a:pt x="2551895" y="374795"/>
                    <a:pt x="2573102" y="371298"/>
                  </a:cubicBezTo>
                  <a:cubicBezTo>
                    <a:pt x="2565351" y="370994"/>
                    <a:pt x="2548221" y="370304"/>
                    <a:pt x="2533615" y="370354"/>
                  </a:cubicBezTo>
                  <a:close/>
                  <a:moveTo>
                    <a:pt x="3543893" y="369837"/>
                  </a:moveTo>
                  <a:cubicBezTo>
                    <a:pt x="3558685" y="371118"/>
                    <a:pt x="3573361" y="382448"/>
                    <a:pt x="3586483" y="383488"/>
                  </a:cubicBezTo>
                  <a:cubicBezTo>
                    <a:pt x="3590687" y="387763"/>
                    <a:pt x="3570019" y="382554"/>
                    <a:pt x="3553611" y="383927"/>
                  </a:cubicBezTo>
                  <a:cubicBezTo>
                    <a:pt x="3553171" y="382186"/>
                    <a:pt x="3557335" y="372686"/>
                    <a:pt x="3529119" y="372658"/>
                  </a:cubicBezTo>
                  <a:cubicBezTo>
                    <a:pt x="3534021" y="370099"/>
                    <a:pt x="3538963" y="369410"/>
                    <a:pt x="3543893" y="369837"/>
                  </a:cubicBezTo>
                  <a:close/>
                  <a:moveTo>
                    <a:pt x="3698919" y="369161"/>
                  </a:moveTo>
                  <a:cubicBezTo>
                    <a:pt x="3715725" y="372884"/>
                    <a:pt x="3741407" y="371624"/>
                    <a:pt x="3749955" y="379793"/>
                  </a:cubicBezTo>
                  <a:cubicBezTo>
                    <a:pt x="3741703" y="380034"/>
                    <a:pt x="3737259" y="378179"/>
                    <a:pt x="3732911" y="376240"/>
                  </a:cubicBezTo>
                  <a:cubicBezTo>
                    <a:pt x="3733407" y="385144"/>
                    <a:pt x="3712327" y="389547"/>
                    <a:pt x="3731793" y="402416"/>
                  </a:cubicBezTo>
                  <a:cubicBezTo>
                    <a:pt x="3662719" y="388301"/>
                    <a:pt x="3742523" y="389448"/>
                    <a:pt x="3698919" y="369161"/>
                  </a:cubicBezTo>
                  <a:close/>
                  <a:moveTo>
                    <a:pt x="3449343" y="364687"/>
                  </a:moveTo>
                  <a:cubicBezTo>
                    <a:pt x="3439533" y="369175"/>
                    <a:pt x="3481071" y="379241"/>
                    <a:pt x="3470905" y="383757"/>
                  </a:cubicBezTo>
                  <a:cubicBezTo>
                    <a:pt x="3438839" y="385668"/>
                    <a:pt x="3406675" y="365890"/>
                    <a:pt x="3449343" y="364687"/>
                  </a:cubicBezTo>
                  <a:close/>
                  <a:moveTo>
                    <a:pt x="4421159" y="363569"/>
                  </a:moveTo>
                  <a:cubicBezTo>
                    <a:pt x="4423015" y="361318"/>
                    <a:pt x="4440979" y="366952"/>
                    <a:pt x="4459837" y="374795"/>
                  </a:cubicBezTo>
                  <a:cubicBezTo>
                    <a:pt x="4469267" y="378717"/>
                    <a:pt x="4478921" y="383176"/>
                    <a:pt x="4486907" y="387466"/>
                  </a:cubicBezTo>
                  <a:cubicBezTo>
                    <a:pt x="4494891" y="391770"/>
                    <a:pt x="4501049" y="396399"/>
                    <a:pt x="4503809" y="399684"/>
                  </a:cubicBezTo>
                  <a:cubicBezTo>
                    <a:pt x="4493035" y="396399"/>
                    <a:pt x="4488845" y="391543"/>
                    <a:pt x="4482121" y="387622"/>
                  </a:cubicBezTo>
                  <a:cubicBezTo>
                    <a:pt x="4471927" y="381945"/>
                    <a:pt x="4419715" y="361658"/>
                    <a:pt x="4448667" y="379326"/>
                  </a:cubicBezTo>
                  <a:cubicBezTo>
                    <a:pt x="4408631" y="369104"/>
                    <a:pt x="4454315" y="370789"/>
                    <a:pt x="4421159" y="363569"/>
                  </a:cubicBezTo>
                  <a:close/>
                  <a:moveTo>
                    <a:pt x="3233744" y="360242"/>
                  </a:moveTo>
                  <a:cubicBezTo>
                    <a:pt x="3249388" y="364942"/>
                    <a:pt x="3343816" y="369260"/>
                    <a:pt x="3295865" y="376636"/>
                  </a:cubicBezTo>
                  <a:cubicBezTo>
                    <a:pt x="3303864" y="381379"/>
                    <a:pt x="3354943" y="374314"/>
                    <a:pt x="3322439" y="370718"/>
                  </a:cubicBezTo>
                  <a:cubicBezTo>
                    <a:pt x="3338153" y="368085"/>
                    <a:pt x="3347454" y="370931"/>
                    <a:pt x="3356189" y="374045"/>
                  </a:cubicBezTo>
                  <a:cubicBezTo>
                    <a:pt x="3364923" y="377146"/>
                    <a:pt x="3373121" y="380600"/>
                    <a:pt x="3386727" y="380317"/>
                  </a:cubicBezTo>
                  <a:cubicBezTo>
                    <a:pt x="3391469" y="385796"/>
                    <a:pt x="3374211" y="388910"/>
                    <a:pt x="3350880" y="391444"/>
                  </a:cubicBezTo>
                  <a:cubicBezTo>
                    <a:pt x="3338521" y="386475"/>
                    <a:pt x="3372711" y="386291"/>
                    <a:pt x="3347695" y="379920"/>
                  </a:cubicBezTo>
                  <a:cubicBezTo>
                    <a:pt x="3351262" y="383177"/>
                    <a:pt x="3341112" y="384592"/>
                    <a:pt x="3331485" y="386999"/>
                  </a:cubicBezTo>
                  <a:cubicBezTo>
                    <a:pt x="3321844" y="389222"/>
                    <a:pt x="3312727" y="391473"/>
                    <a:pt x="3318248" y="394573"/>
                  </a:cubicBezTo>
                  <a:cubicBezTo>
                    <a:pt x="3292185" y="395861"/>
                    <a:pt x="3285347" y="393709"/>
                    <a:pt x="3288476" y="389137"/>
                  </a:cubicBezTo>
                  <a:cubicBezTo>
                    <a:pt x="3262582" y="392011"/>
                    <a:pt x="3267311" y="396569"/>
                    <a:pt x="3229511" y="398834"/>
                  </a:cubicBezTo>
                  <a:cubicBezTo>
                    <a:pt x="3266022" y="404823"/>
                    <a:pt x="3279641" y="413204"/>
                    <a:pt x="3258462" y="418937"/>
                  </a:cubicBezTo>
                  <a:cubicBezTo>
                    <a:pt x="3246528" y="410571"/>
                    <a:pt x="3219035" y="405389"/>
                    <a:pt x="3216727" y="394446"/>
                  </a:cubicBezTo>
                  <a:cubicBezTo>
                    <a:pt x="3177484" y="396074"/>
                    <a:pt x="3211673" y="401567"/>
                    <a:pt x="3220479" y="405743"/>
                  </a:cubicBezTo>
                  <a:cubicBezTo>
                    <a:pt x="3204764" y="406975"/>
                    <a:pt x="3173817" y="399033"/>
                    <a:pt x="3198776" y="408277"/>
                  </a:cubicBezTo>
                  <a:cubicBezTo>
                    <a:pt x="3162123" y="410769"/>
                    <a:pt x="3195491" y="402133"/>
                    <a:pt x="3173180" y="399783"/>
                  </a:cubicBezTo>
                  <a:cubicBezTo>
                    <a:pt x="3152524" y="402090"/>
                    <a:pt x="3157819" y="404610"/>
                    <a:pt x="3164431" y="407130"/>
                  </a:cubicBezTo>
                  <a:cubicBezTo>
                    <a:pt x="3121266" y="409013"/>
                    <a:pt x="3136499" y="395989"/>
                    <a:pt x="3112941" y="391968"/>
                  </a:cubicBezTo>
                  <a:cubicBezTo>
                    <a:pt x="3155243" y="389802"/>
                    <a:pt x="3137730" y="397235"/>
                    <a:pt x="3166823" y="397900"/>
                  </a:cubicBezTo>
                  <a:cubicBezTo>
                    <a:pt x="3164204" y="387509"/>
                    <a:pt x="3128429" y="388670"/>
                    <a:pt x="3113168" y="377174"/>
                  </a:cubicBezTo>
                  <a:cubicBezTo>
                    <a:pt x="3084967" y="396796"/>
                    <a:pt x="3120006" y="398877"/>
                    <a:pt x="3121266" y="414209"/>
                  </a:cubicBezTo>
                  <a:cubicBezTo>
                    <a:pt x="3140774" y="412581"/>
                    <a:pt x="3141991" y="412609"/>
                    <a:pt x="3172727" y="414577"/>
                  </a:cubicBezTo>
                  <a:cubicBezTo>
                    <a:pt x="3165082" y="421641"/>
                    <a:pt x="3158145" y="419037"/>
                    <a:pt x="3187549" y="424246"/>
                  </a:cubicBezTo>
                  <a:cubicBezTo>
                    <a:pt x="3191853" y="429258"/>
                    <a:pt x="3186728" y="427545"/>
                    <a:pt x="3178814" y="425521"/>
                  </a:cubicBezTo>
                  <a:cubicBezTo>
                    <a:pt x="3170901" y="423609"/>
                    <a:pt x="3160155" y="421146"/>
                    <a:pt x="3153246" y="423666"/>
                  </a:cubicBezTo>
                  <a:cubicBezTo>
                    <a:pt x="3154917" y="427559"/>
                    <a:pt x="3160070" y="429754"/>
                    <a:pt x="3167446" y="430985"/>
                  </a:cubicBezTo>
                  <a:cubicBezTo>
                    <a:pt x="3174808" y="432160"/>
                    <a:pt x="3184392" y="432429"/>
                    <a:pt x="3194968" y="433095"/>
                  </a:cubicBezTo>
                  <a:cubicBezTo>
                    <a:pt x="3216104" y="434114"/>
                    <a:pt x="3241063" y="434411"/>
                    <a:pt x="3259538" y="439352"/>
                  </a:cubicBezTo>
                  <a:cubicBezTo>
                    <a:pt x="3208530" y="444590"/>
                    <a:pt x="3292340" y="446006"/>
                    <a:pt x="3269406" y="452844"/>
                  </a:cubicBezTo>
                  <a:cubicBezTo>
                    <a:pt x="3254371" y="452688"/>
                    <a:pt x="3243852" y="449064"/>
                    <a:pt x="3224698" y="452178"/>
                  </a:cubicBezTo>
                  <a:cubicBezTo>
                    <a:pt x="3212367" y="447776"/>
                    <a:pt x="3246046" y="445949"/>
                    <a:pt x="3220932" y="440867"/>
                  </a:cubicBezTo>
                  <a:cubicBezTo>
                    <a:pt x="3187181" y="444548"/>
                    <a:pt x="3208219" y="451230"/>
                    <a:pt x="3226609" y="457799"/>
                  </a:cubicBezTo>
                  <a:cubicBezTo>
                    <a:pt x="3247264" y="460588"/>
                    <a:pt x="3277801" y="455590"/>
                    <a:pt x="3289608" y="465161"/>
                  </a:cubicBezTo>
                  <a:cubicBezTo>
                    <a:pt x="3267056" y="472338"/>
                    <a:pt x="3233673" y="453736"/>
                    <a:pt x="3234693" y="465642"/>
                  </a:cubicBezTo>
                  <a:cubicBezTo>
                    <a:pt x="3216331" y="468714"/>
                    <a:pt x="3194741" y="445907"/>
                    <a:pt x="3205260" y="460305"/>
                  </a:cubicBezTo>
                  <a:cubicBezTo>
                    <a:pt x="3195548" y="459894"/>
                    <a:pt x="3188540" y="458606"/>
                    <a:pt x="3183727" y="456978"/>
                  </a:cubicBezTo>
                  <a:cubicBezTo>
                    <a:pt x="3178928" y="455477"/>
                    <a:pt x="3176337" y="453424"/>
                    <a:pt x="3175445" y="451187"/>
                  </a:cubicBezTo>
                  <a:cubicBezTo>
                    <a:pt x="3173675" y="446813"/>
                    <a:pt x="3178744" y="441391"/>
                    <a:pt x="3186799" y="438998"/>
                  </a:cubicBezTo>
                  <a:cubicBezTo>
                    <a:pt x="3105636" y="438885"/>
                    <a:pt x="3142218" y="424572"/>
                    <a:pt x="3082334" y="417706"/>
                  </a:cubicBezTo>
                  <a:cubicBezTo>
                    <a:pt x="3076260" y="422010"/>
                    <a:pt x="3065755" y="423029"/>
                    <a:pt x="3054331" y="419447"/>
                  </a:cubicBezTo>
                  <a:cubicBezTo>
                    <a:pt x="3069889" y="424020"/>
                    <a:pt x="3103951" y="446629"/>
                    <a:pt x="3069436" y="428734"/>
                  </a:cubicBezTo>
                  <a:cubicBezTo>
                    <a:pt x="3057856" y="428805"/>
                    <a:pt x="3048739" y="426724"/>
                    <a:pt x="3038970" y="425181"/>
                  </a:cubicBezTo>
                  <a:cubicBezTo>
                    <a:pt x="3029202" y="423623"/>
                    <a:pt x="3018768" y="422519"/>
                    <a:pt x="3004781" y="425577"/>
                  </a:cubicBezTo>
                  <a:cubicBezTo>
                    <a:pt x="2957439" y="405573"/>
                    <a:pt x="2943962" y="411873"/>
                    <a:pt x="2938695" y="395196"/>
                  </a:cubicBezTo>
                  <a:cubicBezTo>
                    <a:pt x="2959336" y="398650"/>
                    <a:pt x="2980430" y="394191"/>
                    <a:pt x="3000052" y="389533"/>
                  </a:cubicBezTo>
                  <a:cubicBezTo>
                    <a:pt x="3004950" y="388372"/>
                    <a:pt x="3009764" y="387240"/>
                    <a:pt x="3014436" y="386135"/>
                  </a:cubicBezTo>
                  <a:cubicBezTo>
                    <a:pt x="3019136" y="385272"/>
                    <a:pt x="3023709" y="384521"/>
                    <a:pt x="3028112" y="383984"/>
                  </a:cubicBezTo>
                  <a:cubicBezTo>
                    <a:pt x="3036917" y="382908"/>
                    <a:pt x="3045029" y="382738"/>
                    <a:pt x="3052150" y="384394"/>
                  </a:cubicBezTo>
                  <a:cubicBezTo>
                    <a:pt x="3057459" y="381364"/>
                    <a:pt x="3056751" y="378250"/>
                    <a:pt x="3054274" y="375192"/>
                  </a:cubicBezTo>
                  <a:cubicBezTo>
                    <a:pt x="3078086" y="374796"/>
                    <a:pt x="3095061" y="380175"/>
                    <a:pt x="3124012" y="375418"/>
                  </a:cubicBezTo>
                  <a:cubicBezTo>
                    <a:pt x="3137447" y="369784"/>
                    <a:pt x="3032840" y="374371"/>
                    <a:pt x="3049814" y="364135"/>
                  </a:cubicBezTo>
                  <a:cubicBezTo>
                    <a:pt x="3070328" y="364022"/>
                    <a:pt x="3150613" y="375956"/>
                    <a:pt x="3130977" y="362507"/>
                  </a:cubicBezTo>
                  <a:cubicBezTo>
                    <a:pt x="3160552" y="362450"/>
                    <a:pt x="3160679" y="366457"/>
                    <a:pt x="3160679" y="370577"/>
                  </a:cubicBezTo>
                  <a:cubicBezTo>
                    <a:pt x="3160665" y="372644"/>
                    <a:pt x="3160623" y="374739"/>
                    <a:pt x="3164162" y="376395"/>
                  </a:cubicBezTo>
                  <a:cubicBezTo>
                    <a:pt x="3167715" y="378122"/>
                    <a:pt x="3174808" y="379014"/>
                    <a:pt x="3189177" y="380104"/>
                  </a:cubicBezTo>
                  <a:cubicBezTo>
                    <a:pt x="3177484" y="381775"/>
                    <a:pt x="3168281" y="382313"/>
                    <a:pt x="3160920" y="381195"/>
                  </a:cubicBezTo>
                  <a:cubicBezTo>
                    <a:pt x="3148023" y="384210"/>
                    <a:pt x="3167984" y="387438"/>
                    <a:pt x="3175700" y="390595"/>
                  </a:cubicBezTo>
                  <a:cubicBezTo>
                    <a:pt x="3173137" y="378448"/>
                    <a:pt x="3215071" y="385144"/>
                    <a:pt x="3233971" y="395408"/>
                  </a:cubicBezTo>
                  <a:cubicBezTo>
                    <a:pt x="3252007" y="390198"/>
                    <a:pt x="3198068" y="381152"/>
                    <a:pt x="3187266" y="374484"/>
                  </a:cubicBezTo>
                  <a:cubicBezTo>
                    <a:pt x="3247830" y="374668"/>
                    <a:pt x="3219162" y="366995"/>
                    <a:pt x="3233744" y="360242"/>
                  </a:cubicBezTo>
                  <a:close/>
                  <a:moveTo>
                    <a:pt x="3993997" y="359633"/>
                  </a:moveTo>
                  <a:cubicBezTo>
                    <a:pt x="4028131" y="371100"/>
                    <a:pt x="4054703" y="385753"/>
                    <a:pt x="4056811" y="394658"/>
                  </a:cubicBezTo>
                  <a:cubicBezTo>
                    <a:pt x="4041507" y="391855"/>
                    <a:pt x="4025271" y="381477"/>
                    <a:pt x="4039655" y="383445"/>
                  </a:cubicBezTo>
                  <a:cubicBezTo>
                    <a:pt x="4008367" y="382921"/>
                    <a:pt x="4010759" y="377825"/>
                    <a:pt x="3993997" y="359633"/>
                  </a:cubicBezTo>
                  <a:close/>
                  <a:moveTo>
                    <a:pt x="2584172" y="350028"/>
                  </a:moveTo>
                  <a:cubicBezTo>
                    <a:pt x="2582228" y="350277"/>
                    <a:pt x="2579280" y="350993"/>
                    <a:pt x="2574928" y="352356"/>
                  </a:cubicBezTo>
                  <a:cubicBezTo>
                    <a:pt x="2578029" y="353729"/>
                    <a:pt x="2573966" y="356221"/>
                    <a:pt x="2560106" y="360227"/>
                  </a:cubicBezTo>
                  <a:cubicBezTo>
                    <a:pt x="2615234" y="356164"/>
                    <a:pt x="2558718" y="372969"/>
                    <a:pt x="2615729" y="366697"/>
                  </a:cubicBezTo>
                  <a:cubicBezTo>
                    <a:pt x="2652948" y="356108"/>
                    <a:pt x="2635960" y="353644"/>
                    <a:pt x="2613875" y="351974"/>
                  </a:cubicBezTo>
                  <a:cubicBezTo>
                    <a:pt x="2562144" y="369440"/>
                    <a:pt x="2597777" y="348287"/>
                    <a:pt x="2584172" y="350028"/>
                  </a:cubicBezTo>
                  <a:close/>
                  <a:moveTo>
                    <a:pt x="4732521" y="349786"/>
                  </a:moveTo>
                  <a:cubicBezTo>
                    <a:pt x="4741965" y="353090"/>
                    <a:pt x="4771271" y="368804"/>
                    <a:pt x="4787037" y="371427"/>
                  </a:cubicBezTo>
                  <a:cubicBezTo>
                    <a:pt x="4778643" y="374584"/>
                    <a:pt x="4794597" y="378038"/>
                    <a:pt x="4807819" y="391190"/>
                  </a:cubicBezTo>
                  <a:cubicBezTo>
                    <a:pt x="4773177" y="379440"/>
                    <a:pt x="4766763" y="363031"/>
                    <a:pt x="4730933" y="351564"/>
                  </a:cubicBezTo>
                  <a:cubicBezTo>
                    <a:pt x="4728431" y="348963"/>
                    <a:pt x="4729371" y="348685"/>
                    <a:pt x="4732521" y="349786"/>
                  </a:cubicBezTo>
                  <a:close/>
                  <a:moveTo>
                    <a:pt x="3432103" y="349343"/>
                  </a:moveTo>
                  <a:cubicBezTo>
                    <a:pt x="3438145" y="349780"/>
                    <a:pt x="3443985" y="350361"/>
                    <a:pt x="3451269" y="350007"/>
                  </a:cubicBezTo>
                  <a:cubicBezTo>
                    <a:pt x="3463799" y="354452"/>
                    <a:pt x="3450859" y="356151"/>
                    <a:pt x="3465129" y="360794"/>
                  </a:cubicBezTo>
                  <a:cubicBezTo>
                    <a:pt x="3443525" y="359634"/>
                    <a:pt x="3425771" y="355910"/>
                    <a:pt x="3411715" y="349540"/>
                  </a:cubicBezTo>
                  <a:cubicBezTo>
                    <a:pt x="3419813" y="348612"/>
                    <a:pt x="3426059" y="348906"/>
                    <a:pt x="3432103" y="349343"/>
                  </a:cubicBezTo>
                  <a:close/>
                  <a:moveTo>
                    <a:pt x="3394527" y="347727"/>
                  </a:moveTo>
                  <a:cubicBezTo>
                    <a:pt x="3408741" y="352017"/>
                    <a:pt x="3397019" y="353546"/>
                    <a:pt x="3389657" y="350941"/>
                  </a:cubicBezTo>
                  <a:cubicBezTo>
                    <a:pt x="3364188" y="362054"/>
                    <a:pt x="3456719" y="372021"/>
                    <a:pt x="3380399" y="377797"/>
                  </a:cubicBezTo>
                  <a:cubicBezTo>
                    <a:pt x="3371223" y="371299"/>
                    <a:pt x="3409519" y="369713"/>
                    <a:pt x="3375585" y="360624"/>
                  </a:cubicBezTo>
                  <a:cubicBezTo>
                    <a:pt x="3364755" y="362592"/>
                    <a:pt x="3361159" y="365296"/>
                    <a:pt x="3372443" y="369600"/>
                  </a:cubicBezTo>
                  <a:cubicBezTo>
                    <a:pt x="3351702" y="370237"/>
                    <a:pt x="3336667" y="366768"/>
                    <a:pt x="3325256" y="361629"/>
                  </a:cubicBezTo>
                  <a:cubicBezTo>
                    <a:pt x="3336794" y="360468"/>
                    <a:pt x="3344085" y="359506"/>
                    <a:pt x="3349238" y="358387"/>
                  </a:cubicBezTo>
                  <a:cubicBezTo>
                    <a:pt x="3354391" y="357212"/>
                    <a:pt x="3357393" y="355825"/>
                    <a:pt x="3360352" y="354423"/>
                  </a:cubicBezTo>
                  <a:cubicBezTo>
                    <a:pt x="3366283" y="351634"/>
                    <a:pt x="3372045" y="348803"/>
                    <a:pt x="3394527" y="347727"/>
                  </a:cubicBezTo>
                  <a:close/>
                  <a:moveTo>
                    <a:pt x="1987350" y="345986"/>
                  </a:moveTo>
                  <a:cubicBezTo>
                    <a:pt x="1983669" y="359888"/>
                    <a:pt x="1901260" y="405871"/>
                    <a:pt x="1825845" y="434242"/>
                  </a:cubicBezTo>
                  <a:cubicBezTo>
                    <a:pt x="1862201" y="416545"/>
                    <a:pt x="1891520" y="400972"/>
                    <a:pt x="1917229" y="386447"/>
                  </a:cubicBezTo>
                  <a:cubicBezTo>
                    <a:pt x="1942939" y="371936"/>
                    <a:pt x="1964882" y="358175"/>
                    <a:pt x="1987350" y="345986"/>
                  </a:cubicBezTo>
                  <a:close/>
                  <a:moveTo>
                    <a:pt x="2094208" y="345094"/>
                  </a:moveTo>
                  <a:cubicBezTo>
                    <a:pt x="2067890" y="364192"/>
                    <a:pt x="2058914" y="370775"/>
                    <a:pt x="2042407" y="378066"/>
                  </a:cubicBezTo>
                  <a:cubicBezTo>
                    <a:pt x="2034153" y="381719"/>
                    <a:pt x="2024045" y="385541"/>
                    <a:pt x="2008982" y="391232"/>
                  </a:cubicBezTo>
                  <a:cubicBezTo>
                    <a:pt x="2001450" y="394092"/>
                    <a:pt x="1992701" y="397433"/>
                    <a:pt x="1982310" y="401383"/>
                  </a:cubicBezTo>
                  <a:cubicBezTo>
                    <a:pt x="1972131" y="405842"/>
                    <a:pt x="1960352" y="410981"/>
                    <a:pt x="1946577" y="416984"/>
                  </a:cubicBezTo>
                  <a:cubicBezTo>
                    <a:pt x="1934530" y="416715"/>
                    <a:pt x="1985948" y="400194"/>
                    <a:pt x="1963835" y="400816"/>
                  </a:cubicBezTo>
                  <a:cubicBezTo>
                    <a:pt x="1977808" y="396867"/>
                    <a:pt x="1990266" y="392917"/>
                    <a:pt x="2001620" y="388471"/>
                  </a:cubicBezTo>
                  <a:cubicBezTo>
                    <a:pt x="2012960" y="383998"/>
                    <a:pt x="2023196" y="379085"/>
                    <a:pt x="2033092" y="374059"/>
                  </a:cubicBezTo>
                  <a:cubicBezTo>
                    <a:pt x="2052883" y="363994"/>
                    <a:pt x="2071330" y="353433"/>
                    <a:pt x="2094208" y="345094"/>
                  </a:cubicBezTo>
                  <a:close/>
                  <a:moveTo>
                    <a:pt x="4849611" y="344358"/>
                  </a:moveTo>
                  <a:cubicBezTo>
                    <a:pt x="4858799" y="346552"/>
                    <a:pt x="4869149" y="350233"/>
                    <a:pt x="4880487" y="354693"/>
                  </a:cubicBezTo>
                  <a:cubicBezTo>
                    <a:pt x="4891857" y="359110"/>
                    <a:pt x="4904231" y="364291"/>
                    <a:pt x="4917283" y="369982"/>
                  </a:cubicBezTo>
                  <a:cubicBezTo>
                    <a:pt x="4943375" y="381365"/>
                    <a:pt x="4972113" y="394814"/>
                    <a:pt x="5000725" y="408348"/>
                  </a:cubicBezTo>
                  <a:cubicBezTo>
                    <a:pt x="5015137" y="414903"/>
                    <a:pt x="5029067" y="422378"/>
                    <a:pt x="5042715" y="429485"/>
                  </a:cubicBezTo>
                  <a:cubicBezTo>
                    <a:pt x="5056391" y="436521"/>
                    <a:pt x="5069685" y="443359"/>
                    <a:pt x="5082243" y="449800"/>
                  </a:cubicBezTo>
                  <a:cubicBezTo>
                    <a:pt x="5107413" y="462542"/>
                    <a:pt x="5129853" y="473245"/>
                    <a:pt x="5146997" y="479813"/>
                  </a:cubicBezTo>
                  <a:cubicBezTo>
                    <a:pt x="5137115" y="487756"/>
                    <a:pt x="5033201" y="433718"/>
                    <a:pt x="5027015" y="423581"/>
                  </a:cubicBezTo>
                  <a:cubicBezTo>
                    <a:pt x="5014147" y="418272"/>
                    <a:pt x="4999323" y="413190"/>
                    <a:pt x="4984133" y="407003"/>
                  </a:cubicBezTo>
                  <a:cubicBezTo>
                    <a:pt x="4968871" y="400916"/>
                    <a:pt x="4952987" y="394234"/>
                    <a:pt x="4937203" y="387254"/>
                  </a:cubicBezTo>
                  <a:cubicBezTo>
                    <a:pt x="4921417" y="380275"/>
                    <a:pt x="4905745" y="372984"/>
                    <a:pt x="4890923" y="365664"/>
                  </a:cubicBezTo>
                  <a:cubicBezTo>
                    <a:pt x="4876043" y="358487"/>
                    <a:pt x="4862283" y="350686"/>
                    <a:pt x="4849611" y="344358"/>
                  </a:cubicBezTo>
                  <a:close/>
                  <a:moveTo>
                    <a:pt x="3047606" y="343834"/>
                  </a:moveTo>
                  <a:cubicBezTo>
                    <a:pt x="3080040" y="341993"/>
                    <a:pt x="3056737" y="361856"/>
                    <a:pt x="3019009" y="360454"/>
                  </a:cubicBezTo>
                  <a:cubicBezTo>
                    <a:pt x="3017041" y="355541"/>
                    <a:pt x="3055152" y="350587"/>
                    <a:pt x="3018768" y="345702"/>
                  </a:cubicBezTo>
                  <a:cubicBezTo>
                    <a:pt x="3029811" y="343933"/>
                    <a:pt x="3035657" y="346495"/>
                    <a:pt x="3043231" y="347514"/>
                  </a:cubicBezTo>
                  <a:cubicBezTo>
                    <a:pt x="3053807" y="346297"/>
                    <a:pt x="3051046" y="345051"/>
                    <a:pt x="3047606" y="343834"/>
                  </a:cubicBezTo>
                  <a:close/>
                  <a:moveTo>
                    <a:pt x="3610905" y="342446"/>
                  </a:moveTo>
                  <a:cubicBezTo>
                    <a:pt x="3665849" y="343295"/>
                    <a:pt x="3723779" y="347302"/>
                    <a:pt x="3753043" y="365338"/>
                  </a:cubicBezTo>
                  <a:cubicBezTo>
                    <a:pt x="3708575" y="355895"/>
                    <a:pt x="3755393" y="372162"/>
                    <a:pt x="3703959" y="366471"/>
                  </a:cubicBezTo>
                  <a:cubicBezTo>
                    <a:pt x="3693837" y="357891"/>
                    <a:pt x="3712059" y="363484"/>
                    <a:pt x="3730107" y="358670"/>
                  </a:cubicBezTo>
                  <a:cubicBezTo>
                    <a:pt x="3716759" y="355187"/>
                    <a:pt x="3698367" y="354480"/>
                    <a:pt x="3689759" y="348434"/>
                  </a:cubicBezTo>
                  <a:cubicBezTo>
                    <a:pt x="3649313" y="347401"/>
                    <a:pt x="3670691" y="352016"/>
                    <a:pt x="3691855" y="360185"/>
                  </a:cubicBezTo>
                  <a:cubicBezTo>
                    <a:pt x="3688925" y="362124"/>
                    <a:pt x="3677981" y="362549"/>
                    <a:pt x="3664971" y="362351"/>
                  </a:cubicBezTo>
                  <a:cubicBezTo>
                    <a:pt x="3651947" y="362464"/>
                    <a:pt x="3636841" y="361629"/>
                    <a:pt x="3625587" y="359760"/>
                  </a:cubicBezTo>
                  <a:cubicBezTo>
                    <a:pt x="3629067" y="353588"/>
                    <a:pt x="3656959" y="361218"/>
                    <a:pt x="3674725" y="356660"/>
                  </a:cubicBezTo>
                  <a:cubicBezTo>
                    <a:pt x="3662635" y="353616"/>
                    <a:pt x="3650431" y="351507"/>
                    <a:pt x="3662593" y="350657"/>
                  </a:cubicBezTo>
                  <a:cubicBezTo>
                    <a:pt x="3652371" y="343763"/>
                    <a:pt x="3615703" y="352738"/>
                    <a:pt x="3610905" y="342446"/>
                  </a:cubicBezTo>
                  <a:close/>
                  <a:moveTo>
                    <a:pt x="2555273" y="337967"/>
                  </a:moveTo>
                  <a:cubicBezTo>
                    <a:pt x="2539582" y="336111"/>
                    <a:pt x="2519553" y="335459"/>
                    <a:pt x="2501538" y="339530"/>
                  </a:cubicBezTo>
                  <a:cubicBezTo>
                    <a:pt x="2514279" y="342616"/>
                    <a:pt x="2506988" y="345518"/>
                    <a:pt x="2491755" y="350544"/>
                  </a:cubicBezTo>
                  <a:cubicBezTo>
                    <a:pt x="2476465" y="355400"/>
                    <a:pt x="2452851" y="361431"/>
                    <a:pt x="2432281" y="368623"/>
                  </a:cubicBezTo>
                  <a:cubicBezTo>
                    <a:pt x="2441724" y="370647"/>
                    <a:pt x="2455074" y="367971"/>
                    <a:pt x="2470180" y="363243"/>
                  </a:cubicBezTo>
                  <a:cubicBezTo>
                    <a:pt x="2485314" y="358642"/>
                    <a:pt x="2502005" y="351365"/>
                    <a:pt x="2518710" y="346184"/>
                  </a:cubicBezTo>
                  <a:cubicBezTo>
                    <a:pt x="2563588" y="341413"/>
                    <a:pt x="2536704" y="356306"/>
                    <a:pt x="2582984" y="343635"/>
                  </a:cubicBezTo>
                  <a:cubicBezTo>
                    <a:pt x="2582319" y="342885"/>
                    <a:pt x="2570965" y="339823"/>
                    <a:pt x="2555273" y="337967"/>
                  </a:cubicBezTo>
                  <a:close/>
                  <a:moveTo>
                    <a:pt x="2680144" y="335367"/>
                  </a:moveTo>
                  <a:cubicBezTo>
                    <a:pt x="2677695" y="335212"/>
                    <a:pt x="2674680" y="335254"/>
                    <a:pt x="2670956" y="335580"/>
                  </a:cubicBezTo>
                  <a:cubicBezTo>
                    <a:pt x="2667275" y="336047"/>
                    <a:pt x="2662901" y="336812"/>
                    <a:pt x="2657705" y="337930"/>
                  </a:cubicBezTo>
                  <a:cubicBezTo>
                    <a:pt x="2696439" y="339431"/>
                    <a:pt x="2653586" y="347330"/>
                    <a:pt x="2631713" y="349341"/>
                  </a:cubicBezTo>
                  <a:cubicBezTo>
                    <a:pt x="2639513" y="350615"/>
                    <a:pt x="2648107" y="351025"/>
                    <a:pt x="2657507" y="350572"/>
                  </a:cubicBezTo>
                  <a:cubicBezTo>
                    <a:pt x="2666893" y="350063"/>
                    <a:pt x="2677086" y="348718"/>
                    <a:pt x="2688256" y="347132"/>
                  </a:cubicBezTo>
                  <a:cubicBezTo>
                    <a:pt x="2688525" y="345447"/>
                    <a:pt x="2691328" y="341200"/>
                    <a:pt x="2688851" y="338270"/>
                  </a:cubicBezTo>
                  <a:cubicBezTo>
                    <a:pt x="2687605" y="336812"/>
                    <a:pt x="2685028" y="335679"/>
                    <a:pt x="2680144" y="335367"/>
                  </a:cubicBezTo>
                  <a:close/>
                  <a:moveTo>
                    <a:pt x="3726073" y="335198"/>
                  </a:moveTo>
                  <a:cubicBezTo>
                    <a:pt x="3750253" y="341540"/>
                    <a:pt x="3789963" y="358189"/>
                    <a:pt x="3774291" y="360355"/>
                  </a:cubicBezTo>
                  <a:cubicBezTo>
                    <a:pt x="3786623" y="364914"/>
                    <a:pt x="3794367" y="361417"/>
                    <a:pt x="3790375" y="358090"/>
                  </a:cubicBezTo>
                  <a:cubicBezTo>
                    <a:pt x="3842955" y="366330"/>
                    <a:pt x="3787671" y="367349"/>
                    <a:pt x="3798175" y="372941"/>
                  </a:cubicBezTo>
                  <a:cubicBezTo>
                    <a:pt x="3752135" y="365169"/>
                    <a:pt x="3722419" y="340903"/>
                    <a:pt x="3726073" y="335198"/>
                  </a:cubicBezTo>
                  <a:close/>
                  <a:moveTo>
                    <a:pt x="2334477" y="329811"/>
                  </a:moveTo>
                  <a:lnTo>
                    <a:pt x="2336991" y="331589"/>
                  </a:lnTo>
                  <a:cubicBezTo>
                    <a:pt x="2347907" y="340730"/>
                    <a:pt x="2333189" y="337496"/>
                    <a:pt x="2334118" y="330414"/>
                  </a:cubicBezTo>
                  <a:close/>
                  <a:moveTo>
                    <a:pt x="3507047" y="326378"/>
                  </a:moveTo>
                  <a:lnTo>
                    <a:pt x="3532021" y="337633"/>
                  </a:lnTo>
                  <a:cubicBezTo>
                    <a:pt x="3579135" y="347373"/>
                    <a:pt x="3484239" y="327426"/>
                    <a:pt x="3503707" y="335170"/>
                  </a:cubicBezTo>
                  <a:cubicBezTo>
                    <a:pt x="3489819" y="335382"/>
                    <a:pt x="3491177" y="332975"/>
                    <a:pt x="3497491" y="332607"/>
                  </a:cubicBezTo>
                  <a:cubicBezTo>
                    <a:pt x="3491035" y="330172"/>
                    <a:pt x="3479015" y="331460"/>
                    <a:pt x="3468923" y="331404"/>
                  </a:cubicBezTo>
                  <a:cubicBezTo>
                    <a:pt x="3463883" y="327822"/>
                    <a:pt x="3491631" y="327440"/>
                    <a:pt x="3507047" y="326378"/>
                  </a:cubicBezTo>
                  <a:close/>
                  <a:moveTo>
                    <a:pt x="2016472" y="324991"/>
                  </a:moveTo>
                  <a:cubicBezTo>
                    <a:pt x="1985793" y="338299"/>
                    <a:pt x="1955171" y="350729"/>
                    <a:pt x="1931996" y="355217"/>
                  </a:cubicBezTo>
                  <a:cubicBezTo>
                    <a:pt x="1938523" y="353150"/>
                    <a:pt x="1945941" y="349724"/>
                    <a:pt x="1953685" y="345831"/>
                  </a:cubicBezTo>
                  <a:cubicBezTo>
                    <a:pt x="1961528" y="342135"/>
                    <a:pt x="1969796" y="338228"/>
                    <a:pt x="1977653" y="334519"/>
                  </a:cubicBezTo>
                  <a:cubicBezTo>
                    <a:pt x="1993466" y="327285"/>
                    <a:pt x="2008105" y="321792"/>
                    <a:pt x="2016472" y="324991"/>
                  </a:cubicBezTo>
                  <a:close/>
                  <a:moveTo>
                    <a:pt x="4924431" y="323957"/>
                  </a:moveTo>
                  <a:cubicBezTo>
                    <a:pt x="4933039" y="325090"/>
                    <a:pt x="4955223" y="337236"/>
                    <a:pt x="4979207" y="351634"/>
                  </a:cubicBezTo>
                  <a:cubicBezTo>
                    <a:pt x="4991197" y="358840"/>
                    <a:pt x="5003641" y="366598"/>
                    <a:pt x="5015095" y="373818"/>
                  </a:cubicBezTo>
                  <a:cubicBezTo>
                    <a:pt x="5020813" y="377428"/>
                    <a:pt x="5026307" y="380911"/>
                    <a:pt x="5031359" y="384111"/>
                  </a:cubicBezTo>
                  <a:cubicBezTo>
                    <a:pt x="5036331" y="387494"/>
                    <a:pt x="5040887" y="390595"/>
                    <a:pt x="5044839" y="393270"/>
                  </a:cubicBezTo>
                  <a:cubicBezTo>
                    <a:pt x="5040081" y="390212"/>
                    <a:pt x="5035169" y="387055"/>
                    <a:pt x="5030015" y="384125"/>
                  </a:cubicBezTo>
                  <a:cubicBezTo>
                    <a:pt x="5024777" y="381322"/>
                    <a:pt x="5019455" y="378462"/>
                    <a:pt x="5014075" y="375588"/>
                  </a:cubicBezTo>
                  <a:cubicBezTo>
                    <a:pt x="5003215" y="369968"/>
                    <a:pt x="4992175" y="364234"/>
                    <a:pt x="4981343" y="358614"/>
                  </a:cubicBezTo>
                  <a:cubicBezTo>
                    <a:pt x="4959711" y="347316"/>
                    <a:pt x="4939239" y="335920"/>
                    <a:pt x="4924431" y="323957"/>
                  </a:cubicBezTo>
                  <a:close/>
                  <a:moveTo>
                    <a:pt x="3277204" y="317361"/>
                  </a:moveTo>
                  <a:cubicBezTo>
                    <a:pt x="3287099" y="318554"/>
                    <a:pt x="3308778" y="324187"/>
                    <a:pt x="3332392" y="328657"/>
                  </a:cubicBezTo>
                  <a:cubicBezTo>
                    <a:pt x="3302648" y="330286"/>
                    <a:pt x="3261549" y="325260"/>
                    <a:pt x="3271601" y="317856"/>
                  </a:cubicBezTo>
                  <a:cubicBezTo>
                    <a:pt x="3271916" y="317059"/>
                    <a:pt x="3273905" y="316964"/>
                    <a:pt x="3277204" y="317361"/>
                  </a:cubicBezTo>
                  <a:close/>
                  <a:moveTo>
                    <a:pt x="2356673" y="316195"/>
                  </a:moveTo>
                  <a:cubicBezTo>
                    <a:pt x="2364270" y="316113"/>
                    <a:pt x="2370506" y="317642"/>
                    <a:pt x="2378143" y="317501"/>
                  </a:cubicBezTo>
                  <a:cubicBezTo>
                    <a:pt x="2473081" y="320616"/>
                    <a:pt x="2337328" y="324056"/>
                    <a:pt x="2345384" y="320616"/>
                  </a:cubicBezTo>
                  <a:cubicBezTo>
                    <a:pt x="2341374" y="322375"/>
                    <a:pt x="2338650" y="324116"/>
                    <a:pt x="2336883" y="325772"/>
                  </a:cubicBezTo>
                  <a:lnTo>
                    <a:pt x="2334477" y="329811"/>
                  </a:lnTo>
                  <a:lnTo>
                    <a:pt x="2327036" y="324551"/>
                  </a:lnTo>
                  <a:cubicBezTo>
                    <a:pt x="2340118" y="317968"/>
                    <a:pt x="2349076" y="316276"/>
                    <a:pt x="2356673" y="316195"/>
                  </a:cubicBezTo>
                  <a:close/>
                  <a:moveTo>
                    <a:pt x="2516487" y="314641"/>
                  </a:moveTo>
                  <a:cubicBezTo>
                    <a:pt x="2529569" y="314542"/>
                    <a:pt x="2541913" y="315236"/>
                    <a:pt x="2553890" y="316312"/>
                  </a:cubicBezTo>
                  <a:cubicBezTo>
                    <a:pt x="2530120" y="325288"/>
                    <a:pt x="2527742" y="310876"/>
                    <a:pt x="2499230" y="324976"/>
                  </a:cubicBezTo>
                  <a:cubicBezTo>
                    <a:pt x="2470052" y="326774"/>
                    <a:pt x="2496568" y="317841"/>
                    <a:pt x="2474922" y="318379"/>
                  </a:cubicBezTo>
                  <a:cubicBezTo>
                    <a:pt x="2489575" y="315533"/>
                    <a:pt x="2503392" y="314698"/>
                    <a:pt x="2516487" y="314641"/>
                  </a:cubicBezTo>
                  <a:close/>
                  <a:moveTo>
                    <a:pt x="4242331" y="313776"/>
                  </a:moveTo>
                  <a:cubicBezTo>
                    <a:pt x="4249827" y="314224"/>
                    <a:pt x="4260789" y="315944"/>
                    <a:pt x="4275257" y="318960"/>
                  </a:cubicBezTo>
                  <a:cubicBezTo>
                    <a:pt x="4283751" y="330087"/>
                    <a:pt x="4310691" y="335056"/>
                    <a:pt x="4326195" y="343763"/>
                  </a:cubicBezTo>
                  <a:cubicBezTo>
                    <a:pt x="4354141" y="349511"/>
                    <a:pt x="4329819" y="334348"/>
                    <a:pt x="4314869" y="323759"/>
                  </a:cubicBezTo>
                  <a:cubicBezTo>
                    <a:pt x="4323887" y="326335"/>
                    <a:pt x="4330667" y="328643"/>
                    <a:pt x="4335793" y="330710"/>
                  </a:cubicBezTo>
                  <a:cubicBezTo>
                    <a:pt x="4340875" y="332947"/>
                    <a:pt x="4344315" y="335000"/>
                    <a:pt x="4346723" y="336798"/>
                  </a:cubicBezTo>
                  <a:cubicBezTo>
                    <a:pt x="4351523" y="340436"/>
                    <a:pt x="4352159" y="343282"/>
                    <a:pt x="4353319" y="346085"/>
                  </a:cubicBezTo>
                  <a:cubicBezTo>
                    <a:pt x="4355671" y="351719"/>
                    <a:pt x="4360143" y="357113"/>
                    <a:pt x="4404171" y="368354"/>
                  </a:cubicBezTo>
                  <a:cubicBezTo>
                    <a:pt x="4402515" y="370987"/>
                    <a:pt x="4384211" y="366570"/>
                    <a:pt x="4398353" y="375928"/>
                  </a:cubicBezTo>
                  <a:cubicBezTo>
                    <a:pt x="4385399" y="366839"/>
                    <a:pt x="4366911" y="359336"/>
                    <a:pt x="4347727" y="352059"/>
                  </a:cubicBezTo>
                  <a:cubicBezTo>
                    <a:pt x="4342927" y="350247"/>
                    <a:pt x="4338087" y="348435"/>
                    <a:pt x="4333273" y="346623"/>
                  </a:cubicBezTo>
                  <a:cubicBezTo>
                    <a:pt x="4328431" y="344966"/>
                    <a:pt x="4323603" y="343324"/>
                    <a:pt x="4318861" y="341710"/>
                  </a:cubicBezTo>
                  <a:cubicBezTo>
                    <a:pt x="4309403" y="338397"/>
                    <a:pt x="4300359" y="334957"/>
                    <a:pt x="4292315" y="331177"/>
                  </a:cubicBezTo>
                  <a:cubicBezTo>
                    <a:pt x="4284827" y="331050"/>
                    <a:pt x="4277083" y="330823"/>
                    <a:pt x="4281103" y="334929"/>
                  </a:cubicBezTo>
                  <a:cubicBezTo>
                    <a:pt x="4279107" y="342616"/>
                    <a:pt x="4291793" y="322697"/>
                    <a:pt x="4230195" y="316227"/>
                  </a:cubicBezTo>
                  <a:cubicBezTo>
                    <a:pt x="4230803" y="314153"/>
                    <a:pt x="4234835" y="313328"/>
                    <a:pt x="4242331" y="313776"/>
                  </a:cubicBezTo>
                  <a:close/>
                  <a:moveTo>
                    <a:pt x="2457523" y="312462"/>
                  </a:moveTo>
                  <a:cubicBezTo>
                    <a:pt x="2462280" y="312759"/>
                    <a:pt x="2466994" y="313071"/>
                    <a:pt x="2471708" y="313368"/>
                  </a:cubicBezTo>
                  <a:cubicBezTo>
                    <a:pt x="2460821" y="317346"/>
                    <a:pt x="2454422" y="316044"/>
                    <a:pt x="2446508" y="316596"/>
                  </a:cubicBezTo>
                  <a:cubicBezTo>
                    <a:pt x="2443705" y="320956"/>
                    <a:pt x="2408058" y="332041"/>
                    <a:pt x="2434687" y="330357"/>
                  </a:cubicBezTo>
                  <a:cubicBezTo>
                    <a:pt x="2420686" y="335142"/>
                    <a:pt x="2412418" y="333089"/>
                    <a:pt x="2402423" y="333216"/>
                  </a:cubicBezTo>
                  <a:cubicBezTo>
                    <a:pt x="2345115" y="353419"/>
                    <a:pt x="2353680" y="361035"/>
                    <a:pt x="2390262" y="356533"/>
                  </a:cubicBezTo>
                  <a:cubicBezTo>
                    <a:pt x="2379404" y="360568"/>
                    <a:pt x="2372948" y="359294"/>
                    <a:pt x="2364949" y="359945"/>
                  </a:cubicBezTo>
                  <a:cubicBezTo>
                    <a:pt x="2354402" y="363414"/>
                    <a:pt x="2357474" y="364022"/>
                    <a:pt x="2361226" y="364475"/>
                  </a:cubicBezTo>
                  <a:cubicBezTo>
                    <a:pt x="2358026" y="364546"/>
                    <a:pt x="2352887" y="365112"/>
                    <a:pt x="2346262" y="366160"/>
                  </a:cubicBezTo>
                  <a:cubicBezTo>
                    <a:pt x="2339622" y="367151"/>
                    <a:pt x="2331538" y="368722"/>
                    <a:pt x="2322605" y="371186"/>
                  </a:cubicBezTo>
                  <a:cubicBezTo>
                    <a:pt x="2304654" y="375872"/>
                    <a:pt x="2282710" y="382568"/>
                    <a:pt x="2260597" y="390949"/>
                  </a:cubicBezTo>
                  <a:cubicBezTo>
                    <a:pt x="2263018" y="383616"/>
                    <a:pt x="2278449" y="378986"/>
                    <a:pt x="2296740" y="374470"/>
                  </a:cubicBezTo>
                  <a:cubicBezTo>
                    <a:pt x="2315059" y="369968"/>
                    <a:pt x="2336139" y="365353"/>
                    <a:pt x="2350650" y="359181"/>
                  </a:cubicBezTo>
                  <a:cubicBezTo>
                    <a:pt x="2359867" y="352456"/>
                    <a:pt x="2344252" y="353886"/>
                    <a:pt x="2330561" y="354933"/>
                  </a:cubicBezTo>
                  <a:cubicBezTo>
                    <a:pt x="2317027" y="356377"/>
                    <a:pt x="2305461" y="357524"/>
                    <a:pt x="2322407" y="348350"/>
                  </a:cubicBezTo>
                  <a:cubicBezTo>
                    <a:pt x="2307811" y="351663"/>
                    <a:pt x="2291771" y="356745"/>
                    <a:pt x="2275589" y="362210"/>
                  </a:cubicBezTo>
                  <a:cubicBezTo>
                    <a:pt x="2269332" y="361332"/>
                    <a:pt x="2282399" y="357524"/>
                    <a:pt x="2286335" y="357552"/>
                  </a:cubicBezTo>
                  <a:cubicBezTo>
                    <a:pt x="2307868" y="348209"/>
                    <a:pt x="2280629" y="351323"/>
                    <a:pt x="2315640" y="338568"/>
                  </a:cubicBezTo>
                  <a:cubicBezTo>
                    <a:pt x="2322265" y="338808"/>
                    <a:pt x="2307868" y="344386"/>
                    <a:pt x="2300987" y="348053"/>
                  </a:cubicBezTo>
                  <a:cubicBezTo>
                    <a:pt x="2320921" y="351125"/>
                    <a:pt x="2368276" y="333684"/>
                    <a:pt x="2343940" y="349256"/>
                  </a:cubicBezTo>
                  <a:cubicBezTo>
                    <a:pt x="2351401" y="349455"/>
                    <a:pt x="2362925" y="344429"/>
                    <a:pt x="2373132" y="341215"/>
                  </a:cubicBezTo>
                  <a:cubicBezTo>
                    <a:pt x="2389838" y="333910"/>
                    <a:pt x="2333860" y="345363"/>
                    <a:pt x="2384684" y="327497"/>
                  </a:cubicBezTo>
                  <a:cubicBezTo>
                    <a:pt x="2372169" y="342178"/>
                    <a:pt x="2432266" y="316313"/>
                    <a:pt x="2457523" y="312462"/>
                  </a:cubicBezTo>
                  <a:close/>
                  <a:moveTo>
                    <a:pt x="2578586" y="307634"/>
                  </a:moveTo>
                  <a:lnTo>
                    <a:pt x="2575961" y="309163"/>
                  </a:lnTo>
                  <a:lnTo>
                    <a:pt x="2570616" y="308273"/>
                  </a:lnTo>
                  <a:close/>
                  <a:moveTo>
                    <a:pt x="2553073" y="306942"/>
                  </a:moveTo>
                  <a:cubicBezTo>
                    <a:pt x="2557621" y="306986"/>
                    <a:pt x="2562736" y="307266"/>
                    <a:pt x="2567017" y="307674"/>
                  </a:cubicBezTo>
                  <a:lnTo>
                    <a:pt x="2570616" y="308273"/>
                  </a:lnTo>
                  <a:lnTo>
                    <a:pt x="2543796" y="310423"/>
                  </a:lnTo>
                  <a:cubicBezTo>
                    <a:pt x="2537150" y="307719"/>
                    <a:pt x="2543977" y="306855"/>
                    <a:pt x="2553073" y="306942"/>
                  </a:cubicBezTo>
                  <a:close/>
                  <a:moveTo>
                    <a:pt x="2605905" y="298648"/>
                  </a:moveTo>
                  <a:cubicBezTo>
                    <a:pt x="2616776" y="298800"/>
                    <a:pt x="2623260" y="300662"/>
                    <a:pt x="2619381" y="304364"/>
                  </a:cubicBezTo>
                  <a:lnTo>
                    <a:pt x="2578586" y="307634"/>
                  </a:lnTo>
                  <a:lnTo>
                    <a:pt x="2580372" y="306593"/>
                  </a:lnTo>
                  <a:cubicBezTo>
                    <a:pt x="2580798" y="304646"/>
                    <a:pt x="2570961" y="304304"/>
                    <a:pt x="2566108" y="303189"/>
                  </a:cubicBezTo>
                  <a:cubicBezTo>
                    <a:pt x="2579777" y="300053"/>
                    <a:pt x="2595034" y="298496"/>
                    <a:pt x="2605905" y="298648"/>
                  </a:cubicBezTo>
                  <a:close/>
                  <a:moveTo>
                    <a:pt x="4069565" y="295117"/>
                  </a:moveTo>
                  <a:lnTo>
                    <a:pt x="4073525" y="296536"/>
                  </a:lnTo>
                  <a:lnTo>
                    <a:pt x="4072045" y="296832"/>
                  </a:lnTo>
                  <a:close/>
                  <a:moveTo>
                    <a:pt x="4257999" y="294907"/>
                  </a:moveTo>
                  <a:cubicBezTo>
                    <a:pt x="4298843" y="304520"/>
                    <a:pt x="4295841" y="313467"/>
                    <a:pt x="4303571" y="321551"/>
                  </a:cubicBezTo>
                  <a:cubicBezTo>
                    <a:pt x="4288395" y="318592"/>
                    <a:pt x="4273473" y="315690"/>
                    <a:pt x="4258297" y="312745"/>
                  </a:cubicBezTo>
                  <a:cubicBezTo>
                    <a:pt x="4273899" y="312603"/>
                    <a:pt x="4293775" y="313948"/>
                    <a:pt x="4257999" y="294907"/>
                  </a:cubicBezTo>
                  <a:close/>
                  <a:moveTo>
                    <a:pt x="4417465" y="293717"/>
                  </a:moveTo>
                  <a:cubicBezTo>
                    <a:pt x="4426879" y="289102"/>
                    <a:pt x="4513521" y="308766"/>
                    <a:pt x="4514003" y="320715"/>
                  </a:cubicBezTo>
                  <a:cubicBezTo>
                    <a:pt x="4542259" y="325175"/>
                    <a:pt x="4508609" y="312674"/>
                    <a:pt x="4509047" y="304420"/>
                  </a:cubicBezTo>
                  <a:cubicBezTo>
                    <a:pt x="4570249" y="325897"/>
                    <a:pt x="4582239" y="345405"/>
                    <a:pt x="4593551" y="332140"/>
                  </a:cubicBezTo>
                  <a:cubicBezTo>
                    <a:pt x="4618411" y="342291"/>
                    <a:pt x="4630035" y="355443"/>
                    <a:pt x="4666149" y="363186"/>
                  </a:cubicBezTo>
                  <a:cubicBezTo>
                    <a:pt x="4678411" y="361162"/>
                    <a:pt x="4666489" y="352583"/>
                    <a:pt x="4645211" y="338581"/>
                  </a:cubicBezTo>
                  <a:cubicBezTo>
                    <a:pt x="4658319" y="341710"/>
                    <a:pt x="4667905" y="345334"/>
                    <a:pt x="4675167" y="349100"/>
                  </a:cubicBezTo>
                  <a:cubicBezTo>
                    <a:pt x="4682431" y="352866"/>
                    <a:pt x="4687215" y="357184"/>
                    <a:pt x="4691023" y="360950"/>
                  </a:cubicBezTo>
                  <a:cubicBezTo>
                    <a:pt x="4698597" y="368637"/>
                    <a:pt x="4701853" y="375248"/>
                    <a:pt x="4710559" y="378377"/>
                  </a:cubicBezTo>
                  <a:cubicBezTo>
                    <a:pt x="4696601" y="374824"/>
                    <a:pt x="4683675" y="374243"/>
                    <a:pt x="4669591" y="371157"/>
                  </a:cubicBezTo>
                  <a:cubicBezTo>
                    <a:pt x="4655347" y="368481"/>
                    <a:pt x="4640015" y="363186"/>
                    <a:pt x="4621187" y="349567"/>
                  </a:cubicBezTo>
                  <a:cubicBezTo>
                    <a:pt x="4610215" y="347033"/>
                    <a:pt x="4624243" y="356547"/>
                    <a:pt x="4609407" y="352101"/>
                  </a:cubicBezTo>
                  <a:cubicBezTo>
                    <a:pt x="4637879" y="360723"/>
                    <a:pt x="4649471" y="372134"/>
                    <a:pt x="4603037" y="359322"/>
                  </a:cubicBezTo>
                  <a:cubicBezTo>
                    <a:pt x="4591979" y="350544"/>
                    <a:pt x="4605429" y="353616"/>
                    <a:pt x="4592703" y="344046"/>
                  </a:cubicBezTo>
                  <a:cubicBezTo>
                    <a:pt x="4587167" y="349497"/>
                    <a:pt x="4541949" y="333584"/>
                    <a:pt x="4502663" y="317799"/>
                  </a:cubicBezTo>
                  <a:cubicBezTo>
                    <a:pt x="4501531" y="321423"/>
                    <a:pt x="4507193" y="327638"/>
                    <a:pt x="4512135" y="334122"/>
                  </a:cubicBezTo>
                  <a:cubicBezTo>
                    <a:pt x="4517089" y="340578"/>
                    <a:pt x="4521507" y="346764"/>
                    <a:pt x="4518307" y="349312"/>
                  </a:cubicBezTo>
                  <a:cubicBezTo>
                    <a:pt x="4497935" y="342744"/>
                    <a:pt x="4496717" y="339756"/>
                    <a:pt x="4497239" y="336656"/>
                  </a:cubicBezTo>
                  <a:cubicBezTo>
                    <a:pt x="4497707" y="333711"/>
                    <a:pt x="4499675" y="331404"/>
                    <a:pt x="4484923" y="328360"/>
                  </a:cubicBezTo>
                  <a:cubicBezTo>
                    <a:pt x="4479927" y="324212"/>
                    <a:pt x="4494479" y="328417"/>
                    <a:pt x="4502167" y="329691"/>
                  </a:cubicBezTo>
                  <a:cubicBezTo>
                    <a:pt x="4493403" y="320262"/>
                    <a:pt x="4469295" y="314939"/>
                    <a:pt x="4463065" y="304944"/>
                  </a:cubicBezTo>
                  <a:cubicBezTo>
                    <a:pt x="4458223" y="306912"/>
                    <a:pt x="4422787" y="295940"/>
                    <a:pt x="4445525" y="309588"/>
                  </a:cubicBezTo>
                  <a:cubicBezTo>
                    <a:pt x="4404739" y="299210"/>
                    <a:pt x="4451315" y="301107"/>
                    <a:pt x="4417465" y="293717"/>
                  </a:cubicBezTo>
                  <a:close/>
                  <a:moveTo>
                    <a:pt x="4078927" y="292980"/>
                  </a:moveTo>
                  <a:cubicBezTo>
                    <a:pt x="4079597" y="291622"/>
                    <a:pt x="4081751" y="292082"/>
                    <a:pt x="4094697" y="300032"/>
                  </a:cubicBezTo>
                  <a:cubicBezTo>
                    <a:pt x="4084023" y="297965"/>
                    <a:pt x="4086287" y="299975"/>
                    <a:pt x="4089289" y="302184"/>
                  </a:cubicBezTo>
                  <a:lnTo>
                    <a:pt x="4073525" y="296536"/>
                  </a:lnTo>
                  <a:lnTo>
                    <a:pt x="4077867" y="295670"/>
                  </a:lnTo>
                  <a:cubicBezTo>
                    <a:pt x="4078627" y="294791"/>
                    <a:pt x="4078591" y="293658"/>
                    <a:pt x="4078927" y="292980"/>
                  </a:cubicBezTo>
                  <a:close/>
                  <a:moveTo>
                    <a:pt x="4645899" y="291078"/>
                  </a:moveTo>
                  <a:cubicBezTo>
                    <a:pt x="4653805" y="292318"/>
                    <a:pt x="4673243" y="299137"/>
                    <a:pt x="4666575" y="293350"/>
                  </a:cubicBezTo>
                  <a:cubicBezTo>
                    <a:pt x="4681707" y="300329"/>
                    <a:pt x="4683549" y="303543"/>
                    <a:pt x="4687753" y="307068"/>
                  </a:cubicBezTo>
                  <a:cubicBezTo>
                    <a:pt x="4691999" y="310466"/>
                    <a:pt x="4698385" y="314657"/>
                    <a:pt x="4722451" y="323887"/>
                  </a:cubicBezTo>
                  <a:cubicBezTo>
                    <a:pt x="4736751" y="322075"/>
                    <a:pt x="4775329" y="342617"/>
                    <a:pt x="4835115" y="363881"/>
                  </a:cubicBezTo>
                  <a:cubicBezTo>
                    <a:pt x="4816711" y="358388"/>
                    <a:pt x="4784559" y="348973"/>
                    <a:pt x="4749239" y="336501"/>
                  </a:cubicBezTo>
                  <a:cubicBezTo>
                    <a:pt x="4731583" y="330272"/>
                    <a:pt x="4713123" y="323264"/>
                    <a:pt x="4695143" y="315563"/>
                  </a:cubicBezTo>
                  <a:cubicBezTo>
                    <a:pt x="4676995" y="308328"/>
                    <a:pt x="4659171" y="300811"/>
                    <a:pt x="4643229" y="292373"/>
                  </a:cubicBezTo>
                  <a:cubicBezTo>
                    <a:pt x="4641909" y="290872"/>
                    <a:pt x="4643263" y="290665"/>
                    <a:pt x="4645899" y="291078"/>
                  </a:cubicBezTo>
                  <a:close/>
                  <a:moveTo>
                    <a:pt x="4139051" y="288678"/>
                  </a:moveTo>
                  <a:cubicBezTo>
                    <a:pt x="4155699" y="291665"/>
                    <a:pt x="4184607" y="307507"/>
                    <a:pt x="4161829" y="291977"/>
                  </a:cubicBezTo>
                  <a:cubicBezTo>
                    <a:pt x="4160371" y="289924"/>
                    <a:pt x="4173975" y="294341"/>
                    <a:pt x="4189549" y="301660"/>
                  </a:cubicBezTo>
                  <a:cubicBezTo>
                    <a:pt x="4205151" y="308739"/>
                    <a:pt x="4222931" y="317544"/>
                    <a:pt x="4230449" y="322245"/>
                  </a:cubicBezTo>
                  <a:cubicBezTo>
                    <a:pt x="4205731" y="313255"/>
                    <a:pt x="4190469" y="312363"/>
                    <a:pt x="4208053" y="323901"/>
                  </a:cubicBezTo>
                  <a:cubicBezTo>
                    <a:pt x="4191035" y="318790"/>
                    <a:pt x="4179243" y="316214"/>
                    <a:pt x="4170295" y="314812"/>
                  </a:cubicBezTo>
                  <a:cubicBezTo>
                    <a:pt x="4161277" y="313764"/>
                    <a:pt x="4155119" y="313722"/>
                    <a:pt x="4149371" y="313411"/>
                  </a:cubicBezTo>
                  <a:cubicBezTo>
                    <a:pt x="4137875" y="312773"/>
                    <a:pt x="4128135" y="311018"/>
                    <a:pt x="4100259" y="297838"/>
                  </a:cubicBezTo>
                  <a:cubicBezTo>
                    <a:pt x="4112831" y="300924"/>
                    <a:pt x="4125743" y="304053"/>
                    <a:pt x="4134591" y="308611"/>
                  </a:cubicBezTo>
                  <a:cubicBezTo>
                    <a:pt x="4153165" y="310593"/>
                    <a:pt x="4150491" y="305851"/>
                    <a:pt x="4133955" y="296776"/>
                  </a:cubicBezTo>
                  <a:cubicBezTo>
                    <a:pt x="4148253" y="299296"/>
                    <a:pt x="4154099" y="305058"/>
                    <a:pt x="4162863" y="309786"/>
                  </a:cubicBezTo>
                  <a:cubicBezTo>
                    <a:pt x="4187127" y="312929"/>
                    <a:pt x="4142971" y="294412"/>
                    <a:pt x="4139051" y="288678"/>
                  </a:cubicBezTo>
                  <a:close/>
                  <a:moveTo>
                    <a:pt x="3358678" y="275190"/>
                  </a:moveTo>
                  <a:cubicBezTo>
                    <a:pt x="3363122" y="274835"/>
                    <a:pt x="3375435" y="278771"/>
                    <a:pt x="3381531" y="281458"/>
                  </a:cubicBezTo>
                  <a:cubicBezTo>
                    <a:pt x="3387165" y="279532"/>
                    <a:pt x="3393097" y="277649"/>
                    <a:pt x="3408953" y="276772"/>
                  </a:cubicBezTo>
                  <a:lnTo>
                    <a:pt x="3434635" y="286852"/>
                  </a:lnTo>
                  <a:cubicBezTo>
                    <a:pt x="3406985" y="284813"/>
                    <a:pt x="3377071" y="284431"/>
                    <a:pt x="3357378" y="277182"/>
                  </a:cubicBezTo>
                  <a:cubicBezTo>
                    <a:pt x="3356589" y="275904"/>
                    <a:pt x="3357196" y="275309"/>
                    <a:pt x="3358678" y="275190"/>
                  </a:cubicBezTo>
                  <a:close/>
                  <a:moveTo>
                    <a:pt x="2685028" y="269509"/>
                  </a:moveTo>
                  <a:cubicBezTo>
                    <a:pt x="2694372" y="270981"/>
                    <a:pt x="2703772" y="272454"/>
                    <a:pt x="2713158" y="273926"/>
                  </a:cubicBezTo>
                  <a:cubicBezTo>
                    <a:pt x="2702045" y="276871"/>
                    <a:pt x="2695872" y="274917"/>
                    <a:pt x="2687902" y="274747"/>
                  </a:cubicBezTo>
                  <a:cubicBezTo>
                    <a:pt x="2679578" y="279617"/>
                    <a:pt x="2665973" y="282165"/>
                    <a:pt x="2657365" y="284091"/>
                  </a:cubicBezTo>
                  <a:cubicBezTo>
                    <a:pt x="2648843" y="286328"/>
                    <a:pt x="2645289" y="287673"/>
                    <a:pt x="2656898" y="289343"/>
                  </a:cubicBezTo>
                  <a:cubicBezTo>
                    <a:pt x="2634558" y="293859"/>
                    <a:pt x="2615403" y="294893"/>
                    <a:pt x="2599519" y="292415"/>
                  </a:cubicBezTo>
                  <a:cubicBezTo>
                    <a:pt x="2622029" y="287970"/>
                    <a:pt x="2633595" y="285521"/>
                    <a:pt x="2644411" y="282392"/>
                  </a:cubicBezTo>
                  <a:cubicBezTo>
                    <a:pt x="2655114" y="278994"/>
                    <a:pt x="2665321" y="275752"/>
                    <a:pt x="2685028" y="269509"/>
                  </a:cubicBezTo>
                  <a:close/>
                  <a:moveTo>
                    <a:pt x="4069751" y="267060"/>
                  </a:moveTo>
                  <a:cubicBezTo>
                    <a:pt x="4121651" y="280141"/>
                    <a:pt x="4107975" y="287262"/>
                    <a:pt x="4134251" y="302679"/>
                  </a:cubicBezTo>
                  <a:cubicBezTo>
                    <a:pt x="4102355" y="295006"/>
                    <a:pt x="4093155" y="278357"/>
                    <a:pt x="4069751" y="267060"/>
                  </a:cubicBezTo>
                  <a:close/>
                  <a:moveTo>
                    <a:pt x="2052926" y="264880"/>
                  </a:moveTo>
                  <a:cubicBezTo>
                    <a:pt x="2067762" y="263408"/>
                    <a:pt x="2055021" y="270656"/>
                    <a:pt x="2071556" y="268702"/>
                  </a:cubicBezTo>
                  <a:cubicBezTo>
                    <a:pt x="2056677" y="276007"/>
                    <a:pt x="2041954" y="283256"/>
                    <a:pt x="2027075" y="290561"/>
                  </a:cubicBezTo>
                  <a:cubicBezTo>
                    <a:pt x="2020095" y="290179"/>
                    <a:pt x="2040963" y="280934"/>
                    <a:pt x="2052940" y="274578"/>
                  </a:cubicBezTo>
                  <a:cubicBezTo>
                    <a:pt x="2041034" y="277805"/>
                    <a:pt x="2029226" y="280948"/>
                    <a:pt x="2019543" y="281288"/>
                  </a:cubicBezTo>
                  <a:cubicBezTo>
                    <a:pt x="2030628" y="275838"/>
                    <a:pt x="2041798" y="270345"/>
                    <a:pt x="2052926" y="264880"/>
                  </a:cubicBezTo>
                  <a:close/>
                  <a:moveTo>
                    <a:pt x="3990315" y="262827"/>
                  </a:moveTo>
                  <a:cubicBezTo>
                    <a:pt x="3998003" y="263025"/>
                    <a:pt x="4004615" y="263691"/>
                    <a:pt x="4010675" y="264625"/>
                  </a:cubicBezTo>
                  <a:cubicBezTo>
                    <a:pt x="4016705" y="265800"/>
                    <a:pt x="4022199" y="267187"/>
                    <a:pt x="4027691" y="268575"/>
                  </a:cubicBezTo>
                  <a:cubicBezTo>
                    <a:pt x="4038649" y="271378"/>
                    <a:pt x="4049607" y="274153"/>
                    <a:pt x="4064895" y="275243"/>
                  </a:cubicBezTo>
                  <a:cubicBezTo>
                    <a:pt x="4106717" y="293873"/>
                    <a:pt x="4059429" y="284832"/>
                    <a:pt x="4065675" y="292428"/>
                  </a:cubicBezTo>
                  <a:lnTo>
                    <a:pt x="4069565" y="295117"/>
                  </a:lnTo>
                  <a:lnTo>
                    <a:pt x="4048983" y="287744"/>
                  </a:lnTo>
                  <a:cubicBezTo>
                    <a:pt x="4040857" y="287163"/>
                    <a:pt x="4043703" y="289952"/>
                    <a:pt x="4032165" y="288324"/>
                  </a:cubicBezTo>
                  <a:cubicBezTo>
                    <a:pt x="4066043" y="298234"/>
                    <a:pt x="4060379" y="301349"/>
                    <a:pt x="4078387" y="306530"/>
                  </a:cubicBezTo>
                  <a:cubicBezTo>
                    <a:pt x="4036893" y="296323"/>
                    <a:pt x="4037359" y="303132"/>
                    <a:pt x="4004203" y="287574"/>
                  </a:cubicBezTo>
                  <a:cubicBezTo>
                    <a:pt x="3976909" y="286130"/>
                    <a:pt x="3987627" y="294695"/>
                    <a:pt x="3953891" y="291637"/>
                  </a:cubicBezTo>
                  <a:cubicBezTo>
                    <a:pt x="3913755" y="281359"/>
                    <a:pt x="3876435" y="252422"/>
                    <a:pt x="3945905" y="270444"/>
                  </a:cubicBezTo>
                  <a:cubicBezTo>
                    <a:pt x="3960387" y="276743"/>
                    <a:pt x="3948455" y="276191"/>
                    <a:pt x="3935231" y="275328"/>
                  </a:cubicBezTo>
                  <a:cubicBezTo>
                    <a:pt x="3946131" y="278655"/>
                    <a:pt x="3956877" y="282024"/>
                    <a:pt x="3964663" y="286767"/>
                  </a:cubicBezTo>
                  <a:cubicBezTo>
                    <a:pt x="3972083" y="286158"/>
                    <a:pt x="3975127" y="284402"/>
                    <a:pt x="3981835" y="283610"/>
                  </a:cubicBezTo>
                  <a:cubicBezTo>
                    <a:pt x="3985191" y="283213"/>
                    <a:pt x="3989467" y="283043"/>
                    <a:pt x="3995653" y="283397"/>
                  </a:cubicBezTo>
                  <a:cubicBezTo>
                    <a:pt x="4001855" y="283666"/>
                    <a:pt x="4009967" y="284558"/>
                    <a:pt x="4020911" y="286767"/>
                  </a:cubicBezTo>
                  <a:cubicBezTo>
                    <a:pt x="4017867" y="284431"/>
                    <a:pt x="4012727" y="282845"/>
                    <a:pt x="4006625" y="281826"/>
                  </a:cubicBezTo>
                  <a:cubicBezTo>
                    <a:pt x="4000509" y="280962"/>
                    <a:pt x="3993431" y="280523"/>
                    <a:pt x="3986593" y="279985"/>
                  </a:cubicBezTo>
                  <a:cubicBezTo>
                    <a:pt x="3972903" y="278924"/>
                    <a:pt x="3960091" y="277480"/>
                    <a:pt x="3957331" y="271463"/>
                  </a:cubicBezTo>
                  <a:cubicBezTo>
                    <a:pt x="3984723" y="278372"/>
                    <a:pt x="4016267" y="275597"/>
                    <a:pt x="3990315" y="262827"/>
                  </a:cubicBezTo>
                  <a:close/>
                  <a:moveTo>
                    <a:pt x="4551915" y="259004"/>
                  </a:moveTo>
                  <a:cubicBezTo>
                    <a:pt x="4604551" y="293562"/>
                    <a:pt x="4615679" y="271604"/>
                    <a:pt x="4654173" y="301744"/>
                  </a:cubicBezTo>
                  <a:cubicBezTo>
                    <a:pt x="4623593" y="292585"/>
                    <a:pt x="4593085" y="283439"/>
                    <a:pt x="4562703" y="274336"/>
                  </a:cubicBezTo>
                  <a:cubicBezTo>
                    <a:pt x="4551235" y="265488"/>
                    <a:pt x="4565025" y="268645"/>
                    <a:pt x="4551915" y="259004"/>
                  </a:cubicBezTo>
                  <a:close/>
                  <a:moveTo>
                    <a:pt x="3876563" y="258381"/>
                  </a:moveTo>
                  <a:cubicBezTo>
                    <a:pt x="3917691" y="268008"/>
                    <a:pt x="3851717" y="274563"/>
                    <a:pt x="3931153" y="289555"/>
                  </a:cubicBezTo>
                  <a:cubicBezTo>
                    <a:pt x="3922489" y="299139"/>
                    <a:pt x="3881093" y="271604"/>
                    <a:pt x="3855469" y="268263"/>
                  </a:cubicBezTo>
                  <a:cubicBezTo>
                    <a:pt x="3866879" y="268008"/>
                    <a:pt x="3879155" y="266550"/>
                    <a:pt x="3876563" y="258381"/>
                  </a:cubicBezTo>
                  <a:close/>
                  <a:moveTo>
                    <a:pt x="2205611" y="256116"/>
                  </a:moveTo>
                  <a:cubicBezTo>
                    <a:pt x="2176022" y="266748"/>
                    <a:pt x="2144367" y="281556"/>
                    <a:pt x="2114835" y="295714"/>
                  </a:cubicBezTo>
                  <a:cubicBezTo>
                    <a:pt x="2085558" y="310479"/>
                    <a:pt x="2057966" y="323646"/>
                    <a:pt x="2035074" y="328827"/>
                  </a:cubicBezTo>
                  <a:cubicBezTo>
                    <a:pt x="2024612" y="334079"/>
                    <a:pt x="2035612" y="332522"/>
                    <a:pt x="2038967" y="333386"/>
                  </a:cubicBezTo>
                  <a:cubicBezTo>
                    <a:pt x="2030898" y="337958"/>
                    <a:pt x="2025688" y="338695"/>
                    <a:pt x="2020492" y="339303"/>
                  </a:cubicBezTo>
                  <a:cubicBezTo>
                    <a:pt x="2015523" y="339572"/>
                    <a:pt x="2010610" y="339855"/>
                    <a:pt x="2005698" y="340139"/>
                  </a:cubicBezTo>
                  <a:cubicBezTo>
                    <a:pt x="2049797" y="320050"/>
                    <a:pt x="2080150" y="304208"/>
                    <a:pt x="2109130" y="290362"/>
                  </a:cubicBezTo>
                  <a:cubicBezTo>
                    <a:pt x="2123542" y="283255"/>
                    <a:pt x="2138152" y="277904"/>
                    <a:pt x="2153683" y="272156"/>
                  </a:cubicBezTo>
                  <a:cubicBezTo>
                    <a:pt x="2169269" y="266564"/>
                    <a:pt x="2186074" y="261269"/>
                    <a:pt x="2205611" y="256116"/>
                  </a:cubicBezTo>
                  <a:close/>
                  <a:moveTo>
                    <a:pt x="3190608" y="250906"/>
                  </a:moveTo>
                  <a:cubicBezTo>
                    <a:pt x="3179268" y="258749"/>
                    <a:pt x="3220550" y="258876"/>
                    <a:pt x="3237100" y="266082"/>
                  </a:cubicBezTo>
                  <a:cubicBezTo>
                    <a:pt x="3217620" y="267498"/>
                    <a:pt x="3203703" y="264865"/>
                    <a:pt x="3190693" y="261510"/>
                  </a:cubicBezTo>
                  <a:cubicBezTo>
                    <a:pt x="3177696" y="258268"/>
                    <a:pt x="3165578" y="253808"/>
                    <a:pt x="3149920" y="253313"/>
                  </a:cubicBezTo>
                  <a:cubicBezTo>
                    <a:pt x="3162435" y="252619"/>
                    <a:pt x="3175375" y="252831"/>
                    <a:pt x="3190608" y="250906"/>
                  </a:cubicBezTo>
                  <a:close/>
                  <a:moveTo>
                    <a:pt x="2782171" y="250654"/>
                  </a:moveTo>
                  <a:cubicBezTo>
                    <a:pt x="2797624" y="250227"/>
                    <a:pt x="2811487" y="251338"/>
                    <a:pt x="2824476" y="253299"/>
                  </a:cubicBezTo>
                  <a:cubicBezTo>
                    <a:pt x="2816024" y="255975"/>
                    <a:pt x="2811154" y="255607"/>
                    <a:pt x="2806142" y="255069"/>
                  </a:cubicBezTo>
                  <a:cubicBezTo>
                    <a:pt x="2793047" y="252011"/>
                    <a:pt x="2762949" y="265177"/>
                    <a:pt x="2742817" y="268943"/>
                  </a:cubicBezTo>
                  <a:cubicBezTo>
                    <a:pt x="2752912" y="258169"/>
                    <a:pt x="2787512" y="253214"/>
                    <a:pt x="2730331" y="257235"/>
                  </a:cubicBezTo>
                  <a:cubicBezTo>
                    <a:pt x="2749677" y="253044"/>
                    <a:pt x="2766718" y="251080"/>
                    <a:pt x="2782171" y="250654"/>
                  </a:cubicBezTo>
                  <a:close/>
                  <a:moveTo>
                    <a:pt x="3590999" y="249491"/>
                  </a:moveTo>
                  <a:cubicBezTo>
                    <a:pt x="3608639" y="256555"/>
                    <a:pt x="3592827" y="258495"/>
                    <a:pt x="3599819" y="263960"/>
                  </a:cubicBezTo>
                  <a:cubicBezTo>
                    <a:pt x="3587531" y="265120"/>
                    <a:pt x="3587319" y="253342"/>
                    <a:pt x="3535447" y="256017"/>
                  </a:cubicBezTo>
                  <a:cubicBezTo>
                    <a:pt x="3536451" y="251190"/>
                    <a:pt x="3576799" y="252294"/>
                    <a:pt x="3590999" y="249491"/>
                  </a:cubicBezTo>
                  <a:close/>
                  <a:moveTo>
                    <a:pt x="4406649" y="249108"/>
                  </a:moveTo>
                  <a:cubicBezTo>
                    <a:pt x="4429031" y="254870"/>
                    <a:pt x="4433491" y="265559"/>
                    <a:pt x="4458251" y="270768"/>
                  </a:cubicBezTo>
                  <a:cubicBezTo>
                    <a:pt x="4421047" y="250538"/>
                    <a:pt x="4469647" y="270146"/>
                    <a:pt x="4516013" y="279164"/>
                  </a:cubicBezTo>
                  <a:cubicBezTo>
                    <a:pt x="4500851" y="267895"/>
                    <a:pt x="4476867" y="260108"/>
                    <a:pt x="4487769" y="257121"/>
                  </a:cubicBezTo>
                  <a:cubicBezTo>
                    <a:pt x="4501927" y="261368"/>
                    <a:pt x="4515771" y="265530"/>
                    <a:pt x="4529349" y="269608"/>
                  </a:cubicBezTo>
                  <a:cubicBezTo>
                    <a:pt x="4542755" y="274223"/>
                    <a:pt x="4555907" y="278739"/>
                    <a:pt x="4568819" y="283184"/>
                  </a:cubicBezTo>
                  <a:cubicBezTo>
                    <a:pt x="4594627" y="292117"/>
                    <a:pt x="4619531" y="300739"/>
                    <a:pt x="4643809" y="309134"/>
                  </a:cubicBezTo>
                  <a:cubicBezTo>
                    <a:pt x="4668075" y="317558"/>
                    <a:pt x="4691759" y="325571"/>
                    <a:pt x="4714539" y="335013"/>
                  </a:cubicBezTo>
                  <a:cubicBezTo>
                    <a:pt x="4737431" y="344131"/>
                    <a:pt x="4759983" y="353106"/>
                    <a:pt x="4782479" y="362068"/>
                  </a:cubicBezTo>
                  <a:cubicBezTo>
                    <a:pt x="4804917" y="371157"/>
                    <a:pt x="4827427" y="379906"/>
                    <a:pt x="4849823" y="389490"/>
                  </a:cubicBezTo>
                  <a:cubicBezTo>
                    <a:pt x="4871995" y="399613"/>
                    <a:pt x="4894377" y="409820"/>
                    <a:pt x="4917241" y="420268"/>
                  </a:cubicBezTo>
                  <a:cubicBezTo>
                    <a:pt x="4940035" y="430857"/>
                    <a:pt x="4963307" y="441673"/>
                    <a:pt x="4987347" y="452843"/>
                  </a:cubicBezTo>
                  <a:cubicBezTo>
                    <a:pt x="4999451" y="458237"/>
                    <a:pt x="5011173" y="464891"/>
                    <a:pt x="5023375" y="471106"/>
                  </a:cubicBezTo>
                  <a:cubicBezTo>
                    <a:pt x="5035509" y="477477"/>
                    <a:pt x="5047855" y="483947"/>
                    <a:pt x="5060455" y="490572"/>
                  </a:cubicBezTo>
                  <a:cubicBezTo>
                    <a:pt x="5070407" y="500992"/>
                    <a:pt x="5057325" y="495853"/>
                    <a:pt x="5068707" y="507292"/>
                  </a:cubicBezTo>
                  <a:cubicBezTo>
                    <a:pt x="5029451" y="478850"/>
                    <a:pt x="5053759" y="492342"/>
                    <a:pt x="5020999" y="481809"/>
                  </a:cubicBezTo>
                  <a:cubicBezTo>
                    <a:pt x="5016355" y="472692"/>
                    <a:pt x="4993747" y="464197"/>
                    <a:pt x="4984855" y="455944"/>
                  </a:cubicBezTo>
                  <a:cubicBezTo>
                    <a:pt x="4977351" y="454217"/>
                    <a:pt x="4969607" y="452376"/>
                    <a:pt x="4972765" y="457218"/>
                  </a:cubicBezTo>
                  <a:cubicBezTo>
                    <a:pt x="4980523" y="462272"/>
                    <a:pt x="4986653" y="464622"/>
                    <a:pt x="4994369" y="468360"/>
                  </a:cubicBezTo>
                  <a:cubicBezTo>
                    <a:pt x="5002015" y="472224"/>
                    <a:pt x="5011371" y="477250"/>
                    <a:pt x="5025711" y="487231"/>
                  </a:cubicBezTo>
                  <a:cubicBezTo>
                    <a:pt x="5037887" y="507631"/>
                    <a:pt x="4975511" y="492781"/>
                    <a:pt x="5044103" y="537588"/>
                  </a:cubicBezTo>
                  <a:cubicBezTo>
                    <a:pt x="5050175" y="537701"/>
                    <a:pt x="5039743" y="527621"/>
                    <a:pt x="5026747" y="510194"/>
                  </a:cubicBezTo>
                  <a:cubicBezTo>
                    <a:pt x="5054437" y="525441"/>
                    <a:pt x="5056547" y="542430"/>
                    <a:pt x="5092519" y="557082"/>
                  </a:cubicBezTo>
                  <a:cubicBezTo>
                    <a:pt x="5091287" y="577610"/>
                    <a:pt x="5014939" y="520019"/>
                    <a:pt x="5016963" y="528117"/>
                  </a:cubicBezTo>
                  <a:cubicBezTo>
                    <a:pt x="5003231" y="519651"/>
                    <a:pt x="4995203" y="510604"/>
                    <a:pt x="4975739" y="502592"/>
                  </a:cubicBezTo>
                  <a:cubicBezTo>
                    <a:pt x="5021295" y="516890"/>
                    <a:pt x="4945895" y="475877"/>
                    <a:pt x="5000639" y="494848"/>
                  </a:cubicBezTo>
                  <a:cubicBezTo>
                    <a:pt x="4991325" y="479912"/>
                    <a:pt x="4958127" y="464112"/>
                    <a:pt x="4971747" y="463107"/>
                  </a:cubicBezTo>
                  <a:cubicBezTo>
                    <a:pt x="4956315" y="448610"/>
                    <a:pt x="4959655" y="462399"/>
                    <a:pt x="4927915" y="445000"/>
                  </a:cubicBezTo>
                  <a:cubicBezTo>
                    <a:pt x="4940047" y="453183"/>
                    <a:pt x="4958183" y="460729"/>
                    <a:pt x="4964567" y="469591"/>
                  </a:cubicBezTo>
                  <a:cubicBezTo>
                    <a:pt x="4923315" y="456921"/>
                    <a:pt x="4918671" y="440258"/>
                    <a:pt x="4902023" y="424925"/>
                  </a:cubicBezTo>
                  <a:cubicBezTo>
                    <a:pt x="4927207" y="437299"/>
                    <a:pt x="4965913" y="462074"/>
                    <a:pt x="4956965" y="447534"/>
                  </a:cubicBezTo>
                  <a:cubicBezTo>
                    <a:pt x="4919265" y="420084"/>
                    <a:pt x="4885713" y="422533"/>
                    <a:pt x="4870931" y="399641"/>
                  </a:cubicBezTo>
                  <a:cubicBezTo>
                    <a:pt x="4867703" y="401340"/>
                    <a:pt x="4856859" y="397531"/>
                    <a:pt x="4842321" y="391260"/>
                  </a:cubicBezTo>
                  <a:cubicBezTo>
                    <a:pt x="4827569" y="385498"/>
                    <a:pt x="4809079" y="377343"/>
                    <a:pt x="4790943" y="369500"/>
                  </a:cubicBezTo>
                  <a:cubicBezTo>
                    <a:pt x="4754675" y="353814"/>
                    <a:pt x="4719833" y="339431"/>
                    <a:pt x="4719791" y="347698"/>
                  </a:cubicBezTo>
                  <a:cubicBezTo>
                    <a:pt x="4748743" y="361940"/>
                    <a:pt x="4770147" y="375984"/>
                    <a:pt x="4788991" y="389915"/>
                  </a:cubicBezTo>
                  <a:cubicBezTo>
                    <a:pt x="4798405" y="396880"/>
                    <a:pt x="4807183" y="403831"/>
                    <a:pt x="4815947" y="410768"/>
                  </a:cubicBezTo>
                  <a:cubicBezTo>
                    <a:pt x="4820335" y="414223"/>
                    <a:pt x="4824723" y="417691"/>
                    <a:pt x="4829155" y="421188"/>
                  </a:cubicBezTo>
                  <a:cubicBezTo>
                    <a:pt x="4833571" y="424798"/>
                    <a:pt x="4838017" y="428451"/>
                    <a:pt x="4842563" y="432174"/>
                  </a:cubicBezTo>
                  <a:cubicBezTo>
                    <a:pt x="4865639" y="441065"/>
                    <a:pt x="4853447" y="428663"/>
                    <a:pt x="4839347" y="415129"/>
                  </a:cubicBezTo>
                  <a:cubicBezTo>
                    <a:pt x="4902135" y="455845"/>
                    <a:pt x="4862083" y="445283"/>
                    <a:pt x="4818835" y="435331"/>
                  </a:cubicBezTo>
                  <a:cubicBezTo>
                    <a:pt x="4838739" y="432712"/>
                    <a:pt x="4784093" y="421740"/>
                    <a:pt x="4776319" y="407810"/>
                  </a:cubicBezTo>
                  <a:cubicBezTo>
                    <a:pt x="4762927" y="404001"/>
                    <a:pt x="4780043" y="416842"/>
                    <a:pt x="4785777" y="423510"/>
                  </a:cubicBezTo>
                  <a:cubicBezTo>
                    <a:pt x="4760947" y="415681"/>
                    <a:pt x="4702009" y="366584"/>
                    <a:pt x="4732801" y="386248"/>
                  </a:cubicBezTo>
                  <a:cubicBezTo>
                    <a:pt x="4754929" y="392293"/>
                    <a:pt x="4711267" y="373832"/>
                    <a:pt x="4728285" y="375347"/>
                  </a:cubicBezTo>
                  <a:cubicBezTo>
                    <a:pt x="4747793" y="387536"/>
                    <a:pt x="4777907" y="397970"/>
                    <a:pt x="4787463" y="411774"/>
                  </a:cubicBezTo>
                  <a:cubicBezTo>
                    <a:pt x="4791979" y="410726"/>
                    <a:pt x="4814629" y="419645"/>
                    <a:pt x="4810367" y="413784"/>
                  </a:cubicBezTo>
                  <a:cubicBezTo>
                    <a:pt x="4747511" y="378717"/>
                    <a:pt x="4729799" y="364913"/>
                    <a:pt x="4697959" y="333867"/>
                  </a:cubicBezTo>
                  <a:cubicBezTo>
                    <a:pt x="4656777" y="317388"/>
                    <a:pt x="4699559" y="344244"/>
                    <a:pt x="4685615" y="341908"/>
                  </a:cubicBezTo>
                  <a:cubicBezTo>
                    <a:pt x="4672847" y="344839"/>
                    <a:pt x="4680901" y="332338"/>
                    <a:pt x="4658647" y="318322"/>
                  </a:cubicBezTo>
                  <a:cubicBezTo>
                    <a:pt x="4625971" y="305737"/>
                    <a:pt x="4624387" y="321522"/>
                    <a:pt x="4601679" y="301164"/>
                  </a:cubicBezTo>
                  <a:cubicBezTo>
                    <a:pt x="4593693" y="300739"/>
                    <a:pt x="4602485" y="308384"/>
                    <a:pt x="4578503" y="300272"/>
                  </a:cubicBezTo>
                  <a:cubicBezTo>
                    <a:pt x="4598267" y="311555"/>
                    <a:pt x="4630403" y="324735"/>
                    <a:pt x="4617123" y="327057"/>
                  </a:cubicBezTo>
                  <a:cubicBezTo>
                    <a:pt x="4593071" y="317614"/>
                    <a:pt x="4605613" y="318096"/>
                    <a:pt x="4600743" y="313027"/>
                  </a:cubicBezTo>
                  <a:cubicBezTo>
                    <a:pt x="4573123" y="305114"/>
                    <a:pt x="4576039" y="311343"/>
                    <a:pt x="4544059" y="296166"/>
                  </a:cubicBezTo>
                  <a:cubicBezTo>
                    <a:pt x="4530935" y="286865"/>
                    <a:pt x="4543463" y="289739"/>
                    <a:pt x="4549863" y="294850"/>
                  </a:cubicBezTo>
                  <a:cubicBezTo>
                    <a:pt x="4566371" y="306968"/>
                    <a:pt x="4574523" y="298785"/>
                    <a:pt x="4573081" y="295657"/>
                  </a:cubicBezTo>
                  <a:cubicBezTo>
                    <a:pt x="4542147" y="277989"/>
                    <a:pt x="4526731" y="283850"/>
                    <a:pt x="4510081" y="280650"/>
                  </a:cubicBezTo>
                  <a:cubicBezTo>
                    <a:pt x="4525045" y="289187"/>
                    <a:pt x="4541551" y="298856"/>
                    <a:pt x="4560325" y="307266"/>
                  </a:cubicBezTo>
                  <a:cubicBezTo>
                    <a:pt x="4579041" y="315859"/>
                    <a:pt x="4599781" y="324013"/>
                    <a:pt x="4622545" y="331743"/>
                  </a:cubicBezTo>
                  <a:cubicBezTo>
                    <a:pt x="4633729" y="340549"/>
                    <a:pt x="4620153" y="337420"/>
                    <a:pt x="4632979" y="347061"/>
                  </a:cubicBezTo>
                  <a:cubicBezTo>
                    <a:pt x="4601805" y="330696"/>
                    <a:pt x="4583103" y="320729"/>
                    <a:pt x="4554323" y="317445"/>
                  </a:cubicBezTo>
                  <a:cubicBezTo>
                    <a:pt x="4547003" y="311230"/>
                    <a:pt x="4539655" y="305000"/>
                    <a:pt x="4532335" y="298785"/>
                  </a:cubicBezTo>
                  <a:cubicBezTo>
                    <a:pt x="4525881" y="299111"/>
                    <a:pt x="4525229" y="302226"/>
                    <a:pt x="4526207" y="306090"/>
                  </a:cubicBezTo>
                  <a:cubicBezTo>
                    <a:pt x="4490233" y="295742"/>
                    <a:pt x="4471971" y="276162"/>
                    <a:pt x="4509869" y="286624"/>
                  </a:cubicBezTo>
                  <a:cubicBezTo>
                    <a:pt x="4480975" y="268829"/>
                    <a:pt x="4472961" y="286483"/>
                    <a:pt x="4452319" y="272297"/>
                  </a:cubicBezTo>
                  <a:cubicBezTo>
                    <a:pt x="4429583" y="268744"/>
                    <a:pt x="4473359" y="293193"/>
                    <a:pt x="4417719" y="275794"/>
                  </a:cubicBezTo>
                  <a:cubicBezTo>
                    <a:pt x="4439351" y="277550"/>
                    <a:pt x="4439791" y="270315"/>
                    <a:pt x="4406649" y="249108"/>
                  </a:cubicBezTo>
                  <a:close/>
                  <a:moveTo>
                    <a:pt x="4354707" y="239708"/>
                  </a:moveTo>
                  <a:cubicBezTo>
                    <a:pt x="4373379" y="243162"/>
                    <a:pt x="4394375" y="254304"/>
                    <a:pt x="4389435" y="247891"/>
                  </a:cubicBezTo>
                  <a:cubicBezTo>
                    <a:pt x="4413275" y="248726"/>
                    <a:pt x="4380473" y="252775"/>
                    <a:pt x="4406395" y="267017"/>
                  </a:cubicBezTo>
                  <a:cubicBezTo>
                    <a:pt x="4394205" y="262459"/>
                    <a:pt x="4381831" y="257900"/>
                    <a:pt x="4366273" y="254290"/>
                  </a:cubicBezTo>
                  <a:cubicBezTo>
                    <a:pt x="4370067" y="252619"/>
                    <a:pt x="4365807" y="247197"/>
                    <a:pt x="4354707" y="239708"/>
                  </a:cubicBezTo>
                  <a:close/>
                  <a:moveTo>
                    <a:pt x="2350721" y="234470"/>
                  </a:moveTo>
                  <a:cubicBezTo>
                    <a:pt x="2370952" y="233338"/>
                    <a:pt x="2362387" y="238293"/>
                    <a:pt x="2368729" y="240105"/>
                  </a:cubicBezTo>
                  <a:cubicBezTo>
                    <a:pt x="2340825" y="242073"/>
                    <a:pt x="2327588" y="247920"/>
                    <a:pt x="2314267" y="256329"/>
                  </a:cubicBezTo>
                  <a:cubicBezTo>
                    <a:pt x="2307641" y="260633"/>
                    <a:pt x="2300832" y="265191"/>
                    <a:pt x="2292394" y="270982"/>
                  </a:cubicBezTo>
                  <a:cubicBezTo>
                    <a:pt x="2283928" y="276715"/>
                    <a:pt x="2273607" y="283015"/>
                    <a:pt x="2259563" y="289853"/>
                  </a:cubicBezTo>
                  <a:cubicBezTo>
                    <a:pt x="2229791" y="293746"/>
                    <a:pt x="2256463" y="282987"/>
                    <a:pt x="2234336" y="284912"/>
                  </a:cubicBezTo>
                  <a:cubicBezTo>
                    <a:pt x="2198985" y="304336"/>
                    <a:pt x="2125382" y="337265"/>
                    <a:pt x="2112400" y="329720"/>
                  </a:cubicBezTo>
                  <a:cubicBezTo>
                    <a:pt x="2136934" y="320532"/>
                    <a:pt x="2157901" y="314076"/>
                    <a:pt x="2176433" y="306955"/>
                  </a:cubicBezTo>
                  <a:cubicBezTo>
                    <a:pt x="2195035" y="299990"/>
                    <a:pt x="2211557" y="293180"/>
                    <a:pt x="2228305" y="285903"/>
                  </a:cubicBezTo>
                  <a:cubicBezTo>
                    <a:pt x="2245052" y="278626"/>
                    <a:pt x="2262013" y="270897"/>
                    <a:pt x="2281507" y="262133"/>
                  </a:cubicBezTo>
                  <a:cubicBezTo>
                    <a:pt x="2291191" y="257589"/>
                    <a:pt x="2301752" y="253427"/>
                    <a:pt x="2313219" y="248925"/>
                  </a:cubicBezTo>
                  <a:cubicBezTo>
                    <a:pt x="2324729" y="244494"/>
                    <a:pt x="2337145" y="239709"/>
                    <a:pt x="2350721" y="234470"/>
                  </a:cubicBezTo>
                  <a:close/>
                  <a:moveTo>
                    <a:pt x="4250553" y="231200"/>
                  </a:moveTo>
                  <a:cubicBezTo>
                    <a:pt x="4262247" y="239383"/>
                    <a:pt x="4273969" y="247594"/>
                    <a:pt x="4285607" y="255749"/>
                  </a:cubicBezTo>
                  <a:cubicBezTo>
                    <a:pt x="4308725" y="260944"/>
                    <a:pt x="4304563" y="256117"/>
                    <a:pt x="4325955" y="260718"/>
                  </a:cubicBezTo>
                  <a:cubicBezTo>
                    <a:pt x="4309191" y="252124"/>
                    <a:pt x="4296039" y="242526"/>
                    <a:pt x="4273687" y="235660"/>
                  </a:cubicBezTo>
                  <a:cubicBezTo>
                    <a:pt x="4275597" y="238307"/>
                    <a:pt x="4285011" y="243701"/>
                    <a:pt x="4273855" y="241606"/>
                  </a:cubicBezTo>
                  <a:cubicBezTo>
                    <a:pt x="4266721" y="237939"/>
                    <a:pt x="4261893" y="233423"/>
                    <a:pt x="4250553" y="231200"/>
                  </a:cubicBezTo>
                  <a:close/>
                  <a:moveTo>
                    <a:pt x="3489191" y="229134"/>
                  </a:moveTo>
                  <a:cubicBezTo>
                    <a:pt x="3503669" y="229772"/>
                    <a:pt x="3508531" y="232509"/>
                    <a:pt x="3511705" y="235971"/>
                  </a:cubicBezTo>
                  <a:cubicBezTo>
                    <a:pt x="3515939" y="240459"/>
                    <a:pt x="3517183" y="245980"/>
                    <a:pt x="3534103" y="250241"/>
                  </a:cubicBezTo>
                  <a:cubicBezTo>
                    <a:pt x="3518869" y="249434"/>
                    <a:pt x="3508775" y="245286"/>
                    <a:pt x="3499659" y="241039"/>
                  </a:cubicBezTo>
                  <a:cubicBezTo>
                    <a:pt x="3490539" y="236877"/>
                    <a:pt x="3482429" y="232063"/>
                    <a:pt x="3471215" y="229246"/>
                  </a:cubicBezTo>
                  <a:cubicBezTo>
                    <a:pt x="3478471" y="228942"/>
                    <a:pt x="3484365" y="228921"/>
                    <a:pt x="3489191" y="229134"/>
                  </a:cubicBezTo>
                  <a:close/>
                  <a:moveTo>
                    <a:pt x="2317848" y="228269"/>
                  </a:moveTo>
                  <a:cubicBezTo>
                    <a:pt x="2324219" y="229260"/>
                    <a:pt x="2320071" y="232261"/>
                    <a:pt x="2310742" y="236197"/>
                  </a:cubicBezTo>
                  <a:cubicBezTo>
                    <a:pt x="2301412" y="240133"/>
                    <a:pt x="2286844" y="244875"/>
                    <a:pt x="2272744" y="250425"/>
                  </a:cubicBezTo>
                  <a:cubicBezTo>
                    <a:pt x="2244373" y="261071"/>
                    <a:pt x="2216483" y="271278"/>
                    <a:pt x="2231009" y="270471"/>
                  </a:cubicBezTo>
                  <a:cubicBezTo>
                    <a:pt x="2211953" y="276063"/>
                    <a:pt x="2191241" y="283538"/>
                    <a:pt x="2167797" y="294808"/>
                  </a:cubicBezTo>
                  <a:cubicBezTo>
                    <a:pt x="2173969" y="287361"/>
                    <a:pt x="2204209" y="273699"/>
                    <a:pt x="2236516" y="260307"/>
                  </a:cubicBezTo>
                  <a:cubicBezTo>
                    <a:pt x="2252726" y="253752"/>
                    <a:pt x="2269346" y="247027"/>
                    <a:pt x="2283730" y="241209"/>
                  </a:cubicBezTo>
                  <a:cubicBezTo>
                    <a:pt x="2298241" y="235716"/>
                    <a:pt x="2310628" y="231412"/>
                    <a:pt x="2317848" y="228269"/>
                  </a:cubicBezTo>
                  <a:close/>
                  <a:moveTo>
                    <a:pt x="3689449" y="227816"/>
                  </a:moveTo>
                  <a:cubicBezTo>
                    <a:pt x="3695905" y="227901"/>
                    <a:pt x="3700137" y="228155"/>
                    <a:pt x="3704427" y="228849"/>
                  </a:cubicBezTo>
                  <a:cubicBezTo>
                    <a:pt x="3712991" y="230222"/>
                    <a:pt x="3721771" y="233252"/>
                    <a:pt x="3748767" y="239878"/>
                  </a:cubicBezTo>
                  <a:cubicBezTo>
                    <a:pt x="3723723" y="237938"/>
                    <a:pt x="3714195" y="239184"/>
                    <a:pt x="3726923" y="244875"/>
                  </a:cubicBezTo>
                  <a:cubicBezTo>
                    <a:pt x="3716163" y="241959"/>
                    <a:pt x="3703039" y="240288"/>
                    <a:pt x="3690963" y="238065"/>
                  </a:cubicBezTo>
                  <a:cubicBezTo>
                    <a:pt x="3684919" y="236961"/>
                    <a:pt x="3679143" y="235701"/>
                    <a:pt x="3674031" y="234101"/>
                  </a:cubicBezTo>
                  <a:cubicBezTo>
                    <a:pt x="3668921" y="232700"/>
                    <a:pt x="3664491" y="230916"/>
                    <a:pt x="3661163" y="228481"/>
                  </a:cubicBezTo>
                  <a:cubicBezTo>
                    <a:pt x="3674329" y="227688"/>
                    <a:pt x="3682993" y="227759"/>
                    <a:pt x="3689449" y="227816"/>
                  </a:cubicBezTo>
                  <a:close/>
                  <a:moveTo>
                    <a:pt x="2786025" y="227264"/>
                  </a:moveTo>
                  <a:cubicBezTo>
                    <a:pt x="2793033" y="230138"/>
                    <a:pt x="2759778" y="231610"/>
                    <a:pt x="2770325" y="234484"/>
                  </a:cubicBezTo>
                  <a:cubicBezTo>
                    <a:pt x="2761633" y="238264"/>
                    <a:pt x="2730005" y="228609"/>
                    <a:pt x="2726367" y="237174"/>
                  </a:cubicBezTo>
                  <a:cubicBezTo>
                    <a:pt x="2706321" y="241265"/>
                    <a:pt x="2721865" y="234569"/>
                    <a:pt x="2705117" y="233861"/>
                  </a:cubicBezTo>
                  <a:cubicBezTo>
                    <a:pt x="2703673" y="228213"/>
                    <a:pt x="2759849" y="233352"/>
                    <a:pt x="2786025" y="227264"/>
                  </a:cubicBezTo>
                  <a:close/>
                  <a:moveTo>
                    <a:pt x="3538603" y="221035"/>
                  </a:moveTo>
                  <a:cubicBezTo>
                    <a:pt x="3547239" y="220398"/>
                    <a:pt x="3552039" y="222012"/>
                    <a:pt x="3556443" y="223711"/>
                  </a:cubicBezTo>
                  <a:cubicBezTo>
                    <a:pt x="3576687" y="224178"/>
                    <a:pt x="3659691" y="238802"/>
                    <a:pt x="3631843" y="225806"/>
                  </a:cubicBezTo>
                  <a:cubicBezTo>
                    <a:pt x="3649369" y="226542"/>
                    <a:pt x="3657269" y="232899"/>
                    <a:pt x="3668523" y="237132"/>
                  </a:cubicBezTo>
                  <a:cubicBezTo>
                    <a:pt x="3608753" y="234739"/>
                    <a:pt x="3596903" y="234258"/>
                    <a:pt x="3552747" y="232502"/>
                  </a:cubicBezTo>
                  <a:cubicBezTo>
                    <a:pt x="3539807" y="227448"/>
                    <a:pt x="3553355" y="226344"/>
                    <a:pt x="3538603" y="221035"/>
                  </a:cubicBezTo>
                  <a:close/>
                  <a:moveTo>
                    <a:pt x="3196879" y="217934"/>
                  </a:moveTo>
                  <a:cubicBezTo>
                    <a:pt x="3217704" y="222592"/>
                    <a:pt x="3190664" y="225013"/>
                    <a:pt x="3219120" y="230053"/>
                  </a:cubicBezTo>
                  <a:cubicBezTo>
                    <a:pt x="3202245" y="231709"/>
                    <a:pt x="3185539" y="233408"/>
                    <a:pt x="3191329" y="236168"/>
                  </a:cubicBezTo>
                  <a:cubicBezTo>
                    <a:pt x="3173534" y="237754"/>
                    <a:pt x="3168452" y="223682"/>
                    <a:pt x="3137490" y="219958"/>
                  </a:cubicBezTo>
                  <a:cubicBezTo>
                    <a:pt x="3156050" y="220666"/>
                    <a:pt x="3161968" y="220213"/>
                    <a:pt x="3167730" y="219732"/>
                  </a:cubicBezTo>
                  <a:cubicBezTo>
                    <a:pt x="3173477" y="219137"/>
                    <a:pt x="3179055" y="218104"/>
                    <a:pt x="3196879" y="217934"/>
                  </a:cubicBezTo>
                  <a:close/>
                  <a:moveTo>
                    <a:pt x="2296174" y="217821"/>
                  </a:moveTo>
                  <a:cubicBezTo>
                    <a:pt x="2282824" y="222040"/>
                    <a:pt x="2274627" y="226060"/>
                    <a:pt x="2263938" y="231129"/>
                  </a:cubicBezTo>
                  <a:cubicBezTo>
                    <a:pt x="2253235" y="236154"/>
                    <a:pt x="2240041" y="242185"/>
                    <a:pt x="2216965" y="251175"/>
                  </a:cubicBezTo>
                  <a:cubicBezTo>
                    <a:pt x="2199381" y="250694"/>
                    <a:pt x="2239942" y="234909"/>
                    <a:pt x="2269926" y="222040"/>
                  </a:cubicBezTo>
                  <a:cubicBezTo>
                    <a:pt x="2276580" y="222748"/>
                    <a:pt x="2285570" y="221105"/>
                    <a:pt x="2296174" y="217821"/>
                  </a:cubicBezTo>
                  <a:close/>
                  <a:moveTo>
                    <a:pt x="2960819" y="216221"/>
                  </a:moveTo>
                  <a:cubicBezTo>
                    <a:pt x="2965675" y="216016"/>
                    <a:pt x="2969112" y="216469"/>
                    <a:pt x="2972559" y="217255"/>
                  </a:cubicBezTo>
                  <a:cubicBezTo>
                    <a:pt x="2979468" y="218911"/>
                    <a:pt x="2986362" y="221431"/>
                    <a:pt x="3004852" y="224008"/>
                  </a:cubicBezTo>
                  <a:cubicBezTo>
                    <a:pt x="2990935" y="226089"/>
                    <a:pt x="2982115" y="227589"/>
                    <a:pt x="2976127" y="228057"/>
                  </a:cubicBezTo>
                  <a:cubicBezTo>
                    <a:pt x="2970124" y="228496"/>
                    <a:pt x="2966967" y="228000"/>
                    <a:pt x="2964490" y="227009"/>
                  </a:cubicBezTo>
                  <a:cubicBezTo>
                    <a:pt x="2959520" y="225027"/>
                    <a:pt x="2957312" y="221120"/>
                    <a:pt x="2940564" y="219138"/>
                  </a:cubicBezTo>
                  <a:cubicBezTo>
                    <a:pt x="2949689" y="217290"/>
                    <a:pt x="2955964" y="216427"/>
                    <a:pt x="2960819" y="216221"/>
                  </a:cubicBezTo>
                  <a:close/>
                  <a:moveTo>
                    <a:pt x="3037031" y="212725"/>
                  </a:moveTo>
                  <a:cubicBezTo>
                    <a:pt x="3062768" y="214027"/>
                    <a:pt x="3089738" y="214381"/>
                    <a:pt x="3112432" y="218091"/>
                  </a:cubicBezTo>
                  <a:cubicBezTo>
                    <a:pt x="3073075" y="223187"/>
                    <a:pt x="3098473" y="231214"/>
                    <a:pt x="3146876" y="237599"/>
                  </a:cubicBezTo>
                  <a:cubicBezTo>
                    <a:pt x="3158966" y="238986"/>
                    <a:pt x="3172529" y="241053"/>
                    <a:pt x="3186912" y="243021"/>
                  </a:cubicBezTo>
                  <a:cubicBezTo>
                    <a:pt x="3201296" y="244932"/>
                    <a:pt x="3216473" y="246716"/>
                    <a:pt x="3231833" y="248274"/>
                  </a:cubicBezTo>
                  <a:cubicBezTo>
                    <a:pt x="3262554" y="251360"/>
                    <a:pt x="3293969" y="253512"/>
                    <a:pt x="3321221" y="253795"/>
                  </a:cubicBezTo>
                  <a:cubicBezTo>
                    <a:pt x="3331740" y="258651"/>
                    <a:pt x="3272606" y="259840"/>
                    <a:pt x="3295568" y="265390"/>
                  </a:cubicBezTo>
                  <a:cubicBezTo>
                    <a:pt x="3274701" y="264144"/>
                    <a:pt x="3251880" y="260293"/>
                    <a:pt x="3227529" y="255267"/>
                  </a:cubicBezTo>
                  <a:cubicBezTo>
                    <a:pt x="3215354" y="252747"/>
                    <a:pt x="3202797" y="249930"/>
                    <a:pt x="3189914" y="246999"/>
                  </a:cubicBezTo>
                  <a:cubicBezTo>
                    <a:pt x="3177045" y="244168"/>
                    <a:pt x="3163808" y="240728"/>
                    <a:pt x="3150415" y="238519"/>
                  </a:cubicBezTo>
                  <a:cubicBezTo>
                    <a:pt x="3118109" y="242752"/>
                    <a:pt x="3198620" y="247311"/>
                    <a:pt x="3143209" y="251445"/>
                  </a:cubicBezTo>
                  <a:cubicBezTo>
                    <a:pt x="3124009" y="244991"/>
                    <a:pt x="3138138" y="232348"/>
                    <a:pt x="3090804" y="237160"/>
                  </a:cubicBezTo>
                  <a:lnTo>
                    <a:pt x="3070972" y="239769"/>
                  </a:lnTo>
                  <a:lnTo>
                    <a:pt x="3103711" y="240928"/>
                  </a:lnTo>
                  <a:cubicBezTo>
                    <a:pt x="3111897" y="242139"/>
                    <a:pt x="3115922" y="244228"/>
                    <a:pt x="3111710" y="247353"/>
                  </a:cubicBezTo>
                  <a:cubicBezTo>
                    <a:pt x="3089838" y="250481"/>
                    <a:pt x="3081910" y="242228"/>
                    <a:pt x="3061849" y="243700"/>
                  </a:cubicBezTo>
                  <a:cubicBezTo>
                    <a:pt x="3083410" y="250963"/>
                    <a:pt x="3116156" y="256272"/>
                    <a:pt x="3149099" y="262076"/>
                  </a:cubicBezTo>
                  <a:cubicBezTo>
                    <a:pt x="3165564" y="264681"/>
                    <a:pt x="3182170" y="268758"/>
                    <a:pt x="3197460" y="272722"/>
                  </a:cubicBezTo>
                  <a:cubicBezTo>
                    <a:pt x="3212750" y="276771"/>
                    <a:pt x="3226751" y="281160"/>
                    <a:pt x="3238134" y="286129"/>
                  </a:cubicBezTo>
                  <a:cubicBezTo>
                    <a:pt x="3223509" y="285237"/>
                    <a:pt x="3207186" y="285605"/>
                    <a:pt x="3191528" y="285478"/>
                  </a:cubicBezTo>
                  <a:cubicBezTo>
                    <a:pt x="3183700" y="285407"/>
                    <a:pt x="3176040" y="285223"/>
                    <a:pt x="3168820" y="284699"/>
                  </a:cubicBezTo>
                  <a:cubicBezTo>
                    <a:pt x="3161614" y="284331"/>
                    <a:pt x="3154890" y="283836"/>
                    <a:pt x="3148873" y="282618"/>
                  </a:cubicBezTo>
                  <a:cubicBezTo>
                    <a:pt x="3175106" y="282406"/>
                    <a:pt x="3180429" y="280721"/>
                    <a:pt x="3175729" y="276870"/>
                  </a:cubicBezTo>
                  <a:cubicBezTo>
                    <a:pt x="3171029" y="273048"/>
                    <a:pt x="3156362" y="268772"/>
                    <a:pt x="3142700" y="265913"/>
                  </a:cubicBezTo>
                  <a:cubicBezTo>
                    <a:pt x="3115816" y="272835"/>
                    <a:pt x="3140096" y="270740"/>
                    <a:pt x="3158146" y="275214"/>
                  </a:cubicBezTo>
                  <a:cubicBezTo>
                    <a:pt x="3136457" y="275837"/>
                    <a:pt x="3117770" y="273869"/>
                    <a:pt x="3097681" y="273232"/>
                  </a:cubicBezTo>
                  <a:cubicBezTo>
                    <a:pt x="3074576" y="274917"/>
                    <a:pt x="3110974" y="284954"/>
                    <a:pt x="3124381" y="280664"/>
                  </a:cubicBezTo>
                  <a:cubicBezTo>
                    <a:pt x="3126193" y="289201"/>
                    <a:pt x="3062755" y="281400"/>
                    <a:pt x="3074916" y="291735"/>
                  </a:cubicBezTo>
                  <a:cubicBezTo>
                    <a:pt x="3052137" y="292924"/>
                    <a:pt x="3067894" y="288479"/>
                    <a:pt x="3036777" y="286256"/>
                  </a:cubicBezTo>
                  <a:cubicBezTo>
                    <a:pt x="3017834" y="290631"/>
                    <a:pt x="3066634" y="294751"/>
                    <a:pt x="3011917" y="299267"/>
                  </a:cubicBezTo>
                  <a:cubicBezTo>
                    <a:pt x="3046956" y="313990"/>
                    <a:pt x="2983135" y="296053"/>
                    <a:pt x="2996287" y="290263"/>
                  </a:cubicBezTo>
                  <a:cubicBezTo>
                    <a:pt x="2959847" y="298148"/>
                    <a:pt x="2998425" y="302495"/>
                    <a:pt x="2956237" y="310706"/>
                  </a:cubicBezTo>
                  <a:cubicBezTo>
                    <a:pt x="2918097" y="312730"/>
                    <a:pt x="2935822" y="305510"/>
                    <a:pt x="2933585" y="300711"/>
                  </a:cubicBezTo>
                  <a:cubicBezTo>
                    <a:pt x="2868377" y="314160"/>
                    <a:pt x="2962522" y="309913"/>
                    <a:pt x="2947488" y="318549"/>
                  </a:cubicBezTo>
                  <a:cubicBezTo>
                    <a:pt x="2918423" y="321961"/>
                    <a:pt x="2897499" y="317940"/>
                    <a:pt x="2877693" y="312858"/>
                  </a:cubicBezTo>
                  <a:cubicBezTo>
                    <a:pt x="2875088" y="320941"/>
                    <a:pt x="2869312" y="318846"/>
                    <a:pt x="2833183" y="322838"/>
                  </a:cubicBezTo>
                  <a:cubicBezTo>
                    <a:pt x="2840431" y="329549"/>
                    <a:pt x="2911897" y="316510"/>
                    <a:pt x="2889472" y="325174"/>
                  </a:cubicBezTo>
                  <a:cubicBezTo>
                    <a:pt x="2867259" y="326788"/>
                    <a:pt x="2852281" y="329110"/>
                    <a:pt x="2838945" y="331687"/>
                  </a:cubicBezTo>
                  <a:cubicBezTo>
                    <a:pt x="2825708" y="334787"/>
                    <a:pt x="2814071" y="338015"/>
                    <a:pt x="2798370" y="341129"/>
                  </a:cubicBezTo>
                  <a:cubicBezTo>
                    <a:pt x="2809328" y="343621"/>
                    <a:pt x="2826317" y="340053"/>
                    <a:pt x="2836694" y="342970"/>
                  </a:cubicBezTo>
                  <a:cubicBezTo>
                    <a:pt x="2828553" y="345688"/>
                    <a:pt x="2823712" y="345249"/>
                    <a:pt x="2818870" y="344725"/>
                  </a:cubicBezTo>
                  <a:cubicBezTo>
                    <a:pt x="2782826" y="349199"/>
                    <a:pt x="2712493" y="363455"/>
                    <a:pt x="2755687" y="367702"/>
                  </a:cubicBezTo>
                  <a:cubicBezTo>
                    <a:pt x="2730798" y="374059"/>
                    <a:pt x="2722092" y="364007"/>
                    <a:pt x="2703758" y="363710"/>
                  </a:cubicBezTo>
                  <a:cubicBezTo>
                    <a:pt x="2697090" y="366839"/>
                    <a:pt x="2693962" y="370506"/>
                    <a:pt x="2689091" y="372544"/>
                  </a:cubicBezTo>
                  <a:cubicBezTo>
                    <a:pt x="2684207" y="374484"/>
                    <a:pt x="2677653" y="375078"/>
                    <a:pt x="2664062" y="372261"/>
                  </a:cubicBezTo>
                  <a:cubicBezTo>
                    <a:pt x="2684264" y="378646"/>
                    <a:pt x="2657436" y="391954"/>
                    <a:pt x="2642968" y="403477"/>
                  </a:cubicBezTo>
                  <a:cubicBezTo>
                    <a:pt x="2666298" y="401736"/>
                    <a:pt x="2680626" y="399867"/>
                    <a:pt x="2692956" y="399513"/>
                  </a:cubicBezTo>
                  <a:cubicBezTo>
                    <a:pt x="2705301" y="399244"/>
                    <a:pt x="2715438" y="399712"/>
                    <a:pt x="2730006" y="401835"/>
                  </a:cubicBezTo>
                  <a:cubicBezTo>
                    <a:pt x="2706137" y="404185"/>
                    <a:pt x="2702215" y="406167"/>
                    <a:pt x="2700304" y="408546"/>
                  </a:cubicBezTo>
                  <a:cubicBezTo>
                    <a:pt x="2698435" y="411108"/>
                    <a:pt x="2698378" y="413359"/>
                    <a:pt x="2682664" y="418243"/>
                  </a:cubicBezTo>
                  <a:cubicBezTo>
                    <a:pt x="2667049" y="406819"/>
                    <a:pt x="2676548" y="407470"/>
                    <a:pt x="2617697" y="414732"/>
                  </a:cubicBezTo>
                  <a:cubicBezTo>
                    <a:pt x="2627168" y="405219"/>
                    <a:pt x="2652410" y="393341"/>
                    <a:pt x="2616621" y="390609"/>
                  </a:cubicBezTo>
                  <a:cubicBezTo>
                    <a:pt x="2608976" y="404610"/>
                    <a:pt x="2587953" y="409961"/>
                    <a:pt x="2571715" y="423552"/>
                  </a:cubicBezTo>
                  <a:cubicBezTo>
                    <a:pt x="2581115" y="410117"/>
                    <a:pt x="2511674" y="426709"/>
                    <a:pt x="2523354" y="418003"/>
                  </a:cubicBezTo>
                  <a:cubicBezTo>
                    <a:pt x="2513274" y="418413"/>
                    <a:pt x="2497503" y="425619"/>
                    <a:pt x="2488216" y="424982"/>
                  </a:cubicBezTo>
                  <a:cubicBezTo>
                    <a:pt x="2454196" y="440003"/>
                    <a:pt x="2517946" y="426001"/>
                    <a:pt x="2532584" y="433292"/>
                  </a:cubicBezTo>
                  <a:cubicBezTo>
                    <a:pt x="2512977" y="439097"/>
                    <a:pt x="2501991" y="434949"/>
                    <a:pt x="2476465" y="448087"/>
                  </a:cubicBezTo>
                  <a:cubicBezTo>
                    <a:pt x="2481350" y="439918"/>
                    <a:pt x="2513670" y="433179"/>
                    <a:pt x="2470123" y="438063"/>
                  </a:cubicBezTo>
                  <a:cubicBezTo>
                    <a:pt x="2442361" y="448058"/>
                    <a:pt x="2447486" y="451456"/>
                    <a:pt x="2448406" y="455647"/>
                  </a:cubicBezTo>
                  <a:cubicBezTo>
                    <a:pt x="2441752" y="465585"/>
                    <a:pt x="2439544" y="452631"/>
                    <a:pt x="2420729" y="453721"/>
                  </a:cubicBezTo>
                  <a:cubicBezTo>
                    <a:pt x="2406458" y="456269"/>
                    <a:pt x="2390871" y="460417"/>
                    <a:pt x="2374987" y="465004"/>
                  </a:cubicBezTo>
                  <a:cubicBezTo>
                    <a:pt x="2383849" y="467581"/>
                    <a:pt x="2407308" y="463886"/>
                    <a:pt x="2399521" y="461833"/>
                  </a:cubicBezTo>
                  <a:cubicBezTo>
                    <a:pt x="2436387" y="450380"/>
                    <a:pt x="2403174" y="468303"/>
                    <a:pt x="2434136" y="464183"/>
                  </a:cubicBezTo>
                  <a:cubicBezTo>
                    <a:pt x="2407818" y="468331"/>
                    <a:pt x="2367498" y="484980"/>
                    <a:pt x="2384557" y="489411"/>
                  </a:cubicBezTo>
                  <a:cubicBezTo>
                    <a:pt x="2348272" y="501417"/>
                    <a:pt x="2358324" y="487174"/>
                    <a:pt x="2343303" y="488024"/>
                  </a:cubicBezTo>
                  <a:cubicBezTo>
                    <a:pt x="2358749" y="493786"/>
                    <a:pt x="2283631" y="510576"/>
                    <a:pt x="2301823" y="515659"/>
                  </a:cubicBezTo>
                  <a:cubicBezTo>
                    <a:pt x="2263330" y="529419"/>
                    <a:pt x="2283079" y="513167"/>
                    <a:pt x="2284396" y="510562"/>
                  </a:cubicBezTo>
                  <a:cubicBezTo>
                    <a:pt x="2255260" y="514031"/>
                    <a:pt x="2267294" y="522185"/>
                    <a:pt x="2232524" y="533398"/>
                  </a:cubicBezTo>
                  <a:cubicBezTo>
                    <a:pt x="2260612" y="529108"/>
                    <a:pt x="2297930" y="517910"/>
                    <a:pt x="2274231" y="534134"/>
                  </a:cubicBezTo>
                  <a:cubicBezTo>
                    <a:pt x="2305872" y="518660"/>
                    <a:pt x="2310289" y="542670"/>
                    <a:pt x="2339396" y="540519"/>
                  </a:cubicBezTo>
                  <a:cubicBezTo>
                    <a:pt x="2278407" y="550797"/>
                    <a:pt x="2301030" y="532562"/>
                    <a:pt x="2232651" y="542883"/>
                  </a:cubicBezTo>
                  <a:cubicBezTo>
                    <a:pt x="2258346" y="541991"/>
                    <a:pt x="2156104" y="580059"/>
                    <a:pt x="2189189" y="577129"/>
                  </a:cubicBezTo>
                  <a:cubicBezTo>
                    <a:pt x="2147850" y="587110"/>
                    <a:pt x="2120711" y="598563"/>
                    <a:pt x="2097351" y="603405"/>
                  </a:cubicBezTo>
                  <a:cubicBezTo>
                    <a:pt x="2086634" y="609308"/>
                    <a:pt x="2101443" y="607284"/>
                    <a:pt x="2107998" y="607850"/>
                  </a:cubicBezTo>
                  <a:cubicBezTo>
                    <a:pt x="2085247" y="617986"/>
                    <a:pt x="2069787" y="619161"/>
                    <a:pt x="2050647" y="625263"/>
                  </a:cubicBezTo>
                  <a:cubicBezTo>
                    <a:pt x="2022347" y="643200"/>
                    <a:pt x="2021540" y="648240"/>
                    <a:pt x="2007185" y="642860"/>
                  </a:cubicBezTo>
                  <a:cubicBezTo>
                    <a:pt x="1990918" y="658348"/>
                    <a:pt x="2031691" y="641091"/>
                    <a:pt x="2011913" y="656876"/>
                  </a:cubicBezTo>
                  <a:cubicBezTo>
                    <a:pt x="1990210" y="671444"/>
                    <a:pt x="1986600" y="655375"/>
                    <a:pt x="1964770" y="670014"/>
                  </a:cubicBezTo>
                  <a:cubicBezTo>
                    <a:pt x="1941779" y="685827"/>
                    <a:pt x="1994896" y="661449"/>
                    <a:pt x="1999257" y="667338"/>
                  </a:cubicBezTo>
                  <a:cubicBezTo>
                    <a:pt x="1985213" y="672619"/>
                    <a:pt x="1969781" y="680320"/>
                    <a:pt x="1953147" y="689919"/>
                  </a:cubicBezTo>
                  <a:cubicBezTo>
                    <a:pt x="1939556" y="691717"/>
                    <a:pt x="1950528" y="684171"/>
                    <a:pt x="1935380" y="686974"/>
                  </a:cubicBezTo>
                  <a:cubicBezTo>
                    <a:pt x="1935521" y="695369"/>
                    <a:pt x="1927947" y="698470"/>
                    <a:pt x="1902563" y="700523"/>
                  </a:cubicBezTo>
                  <a:cubicBezTo>
                    <a:pt x="1923148" y="702264"/>
                    <a:pt x="1871517" y="722325"/>
                    <a:pt x="1872494" y="733027"/>
                  </a:cubicBezTo>
                  <a:cubicBezTo>
                    <a:pt x="1897354" y="722622"/>
                    <a:pt x="1921364" y="700891"/>
                    <a:pt x="1957125" y="694378"/>
                  </a:cubicBezTo>
                  <a:cubicBezTo>
                    <a:pt x="1951561" y="704529"/>
                    <a:pt x="1925455" y="713434"/>
                    <a:pt x="1902450" y="724604"/>
                  </a:cubicBezTo>
                  <a:cubicBezTo>
                    <a:pt x="1912063" y="724476"/>
                    <a:pt x="1924295" y="719422"/>
                    <a:pt x="1937022" y="713476"/>
                  </a:cubicBezTo>
                  <a:cubicBezTo>
                    <a:pt x="1943407" y="710532"/>
                    <a:pt x="1949820" y="707233"/>
                    <a:pt x="1956233" y="704458"/>
                  </a:cubicBezTo>
                  <a:cubicBezTo>
                    <a:pt x="1962703" y="701783"/>
                    <a:pt x="1969003" y="699390"/>
                    <a:pt x="1974864" y="697748"/>
                  </a:cubicBezTo>
                  <a:cubicBezTo>
                    <a:pt x="1980626" y="690443"/>
                    <a:pt x="1963538" y="691391"/>
                    <a:pt x="1969838" y="683888"/>
                  </a:cubicBezTo>
                  <a:cubicBezTo>
                    <a:pt x="2004339" y="667296"/>
                    <a:pt x="1974411" y="689692"/>
                    <a:pt x="2004155" y="681269"/>
                  </a:cubicBezTo>
                  <a:cubicBezTo>
                    <a:pt x="2044319" y="663006"/>
                    <a:pt x="2050420" y="641926"/>
                    <a:pt x="2079457" y="642521"/>
                  </a:cubicBezTo>
                  <a:cubicBezTo>
                    <a:pt x="2116294" y="621016"/>
                    <a:pt x="2044857" y="650194"/>
                    <a:pt x="2088602" y="627458"/>
                  </a:cubicBezTo>
                  <a:cubicBezTo>
                    <a:pt x="2129757" y="606009"/>
                    <a:pt x="2099022" y="627174"/>
                    <a:pt x="2109314" y="626721"/>
                  </a:cubicBezTo>
                  <a:cubicBezTo>
                    <a:pt x="2124547" y="618779"/>
                    <a:pt x="2150837" y="607496"/>
                    <a:pt x="2142470" y="606859"/>
                  </a:cubicBezTo>
                  <a:cubicBezTo>
                    <a:pt x="2164541" y="604056"/>
                    <a:pt x="2195149" y="595816"/>
                    <a:pt x="2230811" y="595491"/>
                  </a:cubicBezTo>
                  <a:cubicBezTo>
                    <a:pt x="2173375" y="618680"/>
                    <a:pt x="2148728" y="619105"/>
                    <a:pt x="2147326" y="630473"/>
                  </a:cubicBezTo>
                  <a:cubicBezTo>
                    <a:pt x="2094237" y="645579"/>
                    <a:pt x="2160875" y="612069"/>
                    <a:pt x="2190406" y="605755"/>
                  </a:cubicBezTo>
                  <a:cubicBezTo>
                    <a:pt x="2175386" y="608161"/>
                    <a:pt x="2159954" y="611120"/>
                    <a:pt x="2142952" y="616472"/>
                  </a:cubicBezTo>
                  <a:cubicBezTo>
                    <a:pt x="2134443" y="619147"/>
                    <a:pt x="2125552" y="622432"/>
                    <a:pt x="2116124" y="626551"/>
                  </a:cubicBezTo>
                  <a:cubicBezTo>
                    <a:pt x="2106738" y="630742"/>
                    <a:pt x="2096629" y="635386"/>
                    <a:pt x="2086323" y="642039"/>
                  </a:cubicBezTo>
                  <a:cubicBezTo>
                    <a:pt x="2096813" y="637523"/>
                    <a:pt x="2104826" y="634862"/>
                    <a:pt x="2110475" y="632866"/>
                  </a:cubicBezTo>
                  <a:cubicBezTo>
                    <a:pt x="2116152" y="630898"/>
                    <a:pt x="2119550" y="629808"/>
                    <a:pt x="2121305" y="629397"/>
                  </a:cubicBezTo>
                  <a:cubicBezTo>
                    <a:pt x="2124802" y="628576"/>
                    <a:pt x="2121645" y="630431"/>
                    <a:pt x="2116563" y="633361"/>
                  </a:cubicBezTo>
                  <a:cubicBezTo>
                    <a:pt x="2111480" y="636292"/>
                    <a:pt x="2104458" y="640284"/>
                    <a:pt x="2100225" y="643710"/>
                  </a:cubicBezTo>
                  <a:cubicBezTo>
                    <a:pt x="2096063" y="647292"/>
                    <a:pt x="2094690" y="650279"/>
                    <a:pt x="2100608" y="650746"/>
                  </a:cubicBezTo>
                  <a:cubicBezTo>
                    <a:pt x="2080490" y="659014"/>
                    <a:pt x="2057499" y="672095"/>
                    <a:pt x="2044220" y="668825"/>
                  </a:cubicBezTo>
                  <a:cubicBezTo>
                    <a:pt x="2053960" y="663473"/>
                    <a:pt x="2060203" y="663983"/>
                    <a:pt x="2067621" y="662426"/>
                  </a:cubicBezTo>
                  <a:cubicBezTo>
                    <a:pt x="2074162" y="658136"/>
                    <a:pt x="2070552" y="657442"/>
                    <a:pt x="2080306" y="652048"/>
                  </a:cubicBezTo>
                  <a:cubicBezTo>
                    <a:pt x="2068896" y="649444"/>
                    <a:pt x="2046938" y="664195"/>
                    <a:pt x="2030615" y="669787"/>
                  </a:cubicBezTo>
                  <a:cubicBezTo>
                    <a:pt x="2022446" y="684015"/>
                    <a:pt x="2042464" y="683704"/>
                    <a:pt x="2071656" y="678352"/>
                  </a:cubicBezTo>
                  <a:cubicBezTo>
                    <a:pt x="2086323" y="675818"/>
                    <a:pt x="2103028" y="671444"/>
                    <a:pt x="2120229" y="668004"/>
                  </a:cubicBezTo>
                  <a:cubicBezTo>
                    <a:pt x="2137444" y="664592"/>
                    <a:pt x="2154659" y="661067"/>
                    <a:pt x="2169539" y="658462"/>
                  </a:cubicBezTo>
                  <a:cubicBezTo>
                    <a:pt x="2156684" y="666276"/>
                    <a:pt x="2146406" y="670155"/>
                    <a:pt x="2136581" y="673270"/>
                  </a:cubicBezTo>
                  <a:cubicBezTo>
                    <a:pt x="2126784" y="676441"/>
                    <a:pt x="2117313" y="678536"/>
                    <a:pt x="2106752" y="683930"/>
                  </a:cubicBezTo>
                  <a:cubicBezTo>
                    <a:pt x="2110022" y="684794"/>
                    <a:pt x="2114213" y="684044"/>
                    <a:pt x="2118927" y="682543"/>
                  </a:cubicBezTo>
                  <a:cubicBezTo>
                    <a:pt x="2123712" y="681184"/>
                    <a:pt x="2128993" y="679018"/>
                    <a:pt x="2134344" y="676781"/>
                  </a:cubicBezTo>
                  <a:cubicBezTo>
                    <a:pt x="2145033" y="672293"/>
                    <a:pt x="2155948" y="667480"/>
                    <a:pt x="2163394" y="668046"/>
                  </a:cubicBezTo>
                  <a:cubicBezTo>
                    <a:pt x="2179831" y="657910"/>
                    <a:pt x="2180879" y="652431"/>
                    <a:pt x="2192303" y="643809"/>
                  </a:cubicBezTo>
                  <a:cubicBezTo>
                    <a:pt x="2165504" y="647532"/>
                    <a:pt x="2128908" y="665639"/>
                    <a:pt x="2105138" y="664832"/>
                  </a:cubicBezTo>
                  <a:cubicBezTo>
                    <a:pt x="2129488" y="651723"/>
                    <a:pt x="2185819" y="642606"/>
                    <a:pt x="2181870" y="639265"/>
                  </a:cubicBezTo>
                  <a:cubicBezTo>
                    <a:pt x="2205611" y="630926"/>
                    <a:pt x="2189444" y="650958"/>
                    <a:pt x="2232793" y="643186"/>
                  </a:cubicBezTo>
                  <a:cubicBezTo>
                    <a:pt x="2229126" y="633602"/>
                    <a:pt x="2221467" y="625376"/>
                    <a:pt x="2164612" y="634833"/>
                  </a:cubicBezTo>
                  <a:cubicBezTo>
                    <a:pt x="2181955" y="616797"/>
                    <a:pt x="2215932" y="604056"/>
                    <a:pt x="2237889" y="604934"/>
                  </a:cubicBezTo>
                  <a:cubicBezTo>
                    <a:pt x="2257497" y="596340"/>
                    <a:pt x="2236912" y="589743"/>
                    <a:pt x="2264590" y="586062"/>
                  </a:cubicBezTo>
                  <a:cubicBezTo>
                    <a:pt x="2283957" y="584363"/>
                    <a:pt x="2263047" y="592645"/>
                    <a:pt x="2247955" y="599979"/>
                  </a:cubicBezTo>
                  <a:cubicBezTo>
                    <a:pt x="2292918" y="591626"/>
                    <a:pt x="2338221" y="583627"/>
                    <a:pt x="2373005" y="589318"/>
                  </a:cubicBezTo>
                  <a:cubicBezTo>
                    <a:pt x="2346744" y="603022"/>
                    <a:pt x="2358409" y="597912"/>
                    <a:pt x="2322790" y="611333"/>
                  </a:cubicBezTo>
                  <a:cubicBezTo>
                    <a:pt x="2362798" y="603900"/>
                    <a:pt x="2390149" y="598506"/>
                    <a:pt x="2406359" y="600191"/>
                  </a:cubicBezTo>
                  <a:cubicBezTo>
                    <a:pt x="2409870" y="597643"/>
                    <a:pt x="2413636" y="595292"/>
                    <a:pt x="2417657" y="593325"/>
                  </a:cubicBezTo>
                  <a:cubicBezTo>
                    <a:pt x="2421720" y="591470"/>
                    <a:pt x="2425981" y="589856"/>
                    <a:pt x="2430384" y="588497"/>
                  </a:cubicBezTo>
                  <a:cubicBezTo>
                    <a:pt x="2439190" y="585765"/>
                    <a:pt x="2448562" y="583981"/>
                    <a:pt x="2457948" y="582976"/>
                  </a:cubicBezTo>
                  <a:cubicBezTo>
                    <a:pt x="2476720" y="580951"/>
                    <a:pt x="2495549" y="582027"/>
                    <a:pt x="2510287" y="584703"/>
                  </a:cubicBezTo>
                  <a:cubicBezTo>
                    <a:pt x="2483402" y="595250"/>
                    <a:pt x="2478985" y="591498"/>
                    <a:pt x="2469840" y="600163"/>
                  </a:cubicBezTo>
                  <a:cubicBezTo>
                    <a:pt x="2508135" y="598209"/>
                    <a:pt x="2540526" y="576803"/>
                    <a:pt x="2550890" y="569272"/>
                  </a:cubicBezTo>
                  <a:cubicBezTo>
                    <a:pt x="2595824" y="569753"/>
                    <a:pt x="2534467" y="583514"/>
                    <a:pt x="2526738" y="590904"/>
                  </a:cubicBezTo>
                  <a:cubicBezTo>
                    <a:pt x="2555561" y="589092"/>
                    <a:pt x="2566165" y="587336"/>
                    <a:pt x="2579742" y="586444"/>
                  </a:cubicBezTo>
                  <a:cubicBezTo>
                    <a:pt x="2586042" y="588002"/>
                    <a:pt x="2582956" y="590550"/>
                    <a:pt x="2575707" y="593636"/>
                  </a:cubicBezTo>
                  <a:cubicBezTo>
                    <a:pt x="2568473" y="596765"/>
                    <a:pt x="2556949" y="600106"/>
                    <a:pt x="2545991" y="602258"/>
                  </a:cubicBezTo>
                  <a:cubicBezTo>
                    <a:pt x="2550635" y="603815"/>
                    <a:pt x="2557359" y="602753"/>
                    <a:pt x="2564962" y="600559"/>
                  </a:cubicBezTo>
                  <a:cubicBezTo>
                    <a:pt x="2572564" y="598350"/>
                    <a:pt x="2581016" y="594939"/>
                    <a:pt x="2589340" y="592518"/>
                  </a:cubicBezTo>
                  <a:cubicBezTo>
                    <a:pt x="2589722" y="594613"/>
                    <a:pt x="2591124" y="596581"/>
                    <a:pt x="2589114" y="599044"/>
                  </a:cubicBezTo>
                  <a:cubicBezTo>
                    <a:pt x="2587103" y="601465"/>
                    <a:pt x="2581681" y="604396"/>
                    <a:pt x="2568685" y="609209"/>
                  </a:cubicBezTo>
                  <a:cubicBezTo>
                    <a:pt x="2523311" y="610993"/>
                    <a:pt x="2560785" y="596892"/>
                    <a:pt x="2529852" y="595944"/>
                  </a:cubicBezTo>
                  <a:cubicBezTo>
                    <a:pt x="2519418" y="597133"/>
                    <a:pt x="2509168" y="598251"/>
                    <a:pt x="2496441" y="602470"/>
                  </a:cubicBezTo>
                  <a:cubicBezTo>
                    <a:pt x="2507328" y="605967"/>
                    <a:pt x="2512835" y="610327"/>
                    <a:pt x="2519022" y="618808"/>
                  </a:cubicBezTo>
                  <a:cubicBezTo>
                    <a:pt x="2526766" y="603504"/>
                    <a:pt x="2538332" y="617307"/>
                    <a:pt x="2571630" y="614320"/>
                  </a:cubicBezTo>
                  <a:cubicBezTo>
                    <a:pt x="2578015" y="604608"/>
                    <a:pt x="2613393" y="599851"/>
                    <a:pt x="2604856" y="608869"/>
                  </a:cubicBezTo>
                  <a:cubicBezTo>
                    <a:pt x="2621689" y="603348"/>
                    <a:pt x="2638621" y="597784"/>
                    <a:pt x="2655454" y="592263"/>
                  </a:cubicBezTo>
                  <a:cubicBezTo>
                    <a:pt x="2625922" y="590054"/>
                    <a:pt x="2621095" y="592603"/>
                    <a:pt x="2626446" y="583358"/>
                  </a:cubicBezTo>
                  <a:cubicBezTo>
                    <a:pt x="2665223" y="575147"/>
                    <a:pt x="2655128" y="582098"/>
                    <a:pt x="2692319" y="583273"/>
                  </a:cubicBezTo>
                  <a:cubicBezTo>
                    <a:pt x="2668394" y="591031"/>
                    <a:pt x="2673745" y="594585"/>
                    <a:pt x="2638126" y="604042"/>
                  </a:cubicBezTo>
                  <a:cubicBezTo>
                    <a:pt x="2647512" y="613031"/>
                    <a:pt x="2684037" y="590097"/>
                    <a:pt x="2698025" y="593679"/>
                  </a:cubicBezTo>
                  <a:cubicBezTo>
                    <a:pt x="2701705" y="590323"/>
                    <a:pt x="2704466" y="585255"/>
                    <a:pt x="2711261" y="581518"/>
                  </a:cubicBezTo>
                  <a:cubicBezTo>
                    <a:pt x="2718099" y="577950"/>
                    <a:pt x="2728816" y="574906"/>
                    <a:pt x="2748764" y="577922"/>
                  </a:cubicBezTo>
                  <a:cubicBezTo>
                    <a:pt x="2758745" y="574552"/>
                    <a:pt x="2752685" y="571792"/>
                    <a:pt x="2741303" y="571353"/>
                  </a:cubicBezTo>
                  <a:cubicBezTo>
                    <a:pt x="2729864" y="570602"/>
                    <a:pt x="2713484" y="573760"/>
                    <a:pt x="2702513" y="579975"/>
                  </a:cubicBezTo>
                  <a:cubicBezTo>
                    <a:pt x="2691711" y="578403"/>
                    <a:pt x="2680852" y="576817"/>
                    <a:pt x="2670093" y="575246"/>
                  </a:cubicBezTo>
                  <a:cubicBezTo>
                    <a:pt x="2694202" y="567431"/>
                    <a:pt x="2688865" y="563821"/>
                    <a:pt x="2724838" y="554393"/>
                  </a:cubicBezTo>
                  <a:cubicBezTo>
                    <a:pt x="2726056" y="556714"/>
                    <a:pt x="2723040" y="559645"/>
                    <a:pt x="2723536" y="562066"/>
                  </a:cubicBezTo>
                  <a:cubicBezTo>
                    <a:pt x="2724045" y="564557"/>
                    <a:pt x="2727981" y="566200"/>
                    <a:pt x="2743299" y="567304"/>
                  </a:cubicBezTo>
                  <a:cubicBezTo>
                    <a:pt x="2749472" y="563651"/>
                    <a:pt x="2738854" y="561584"/>
                    <a:pt x="2761095" y="556375"/>
                  </a:cubicBezTo>
                  <a:cubicBezTo>
                    <a:pt x="2754469" y="555270"/>
                    <a:pt x="2743497" y="558866"/>
                    <a:pt x="2734026" y="560806"/>
                  </a:cubicBezTo>
                  <a:cubicBezTo>
                    <a:pt x="2763643" y="548291"/>
                    <a:pt x="2765866" y="527989"/>
                    <a:pt x="2852847" y="516338"/>
                  </a:cubicBezTo>
                  <a:cubicBezTo>
                    <a:pt x="2863720" y="509727"/>
                    <a:pt x="2801471" y="511737"/>
                    <a:pt x="2787823" y="503823"/>
                  </a:cubicBezTo>
                  <a:cubicBezTo>
                    <a:pt x="2818360" y="499137"/>
                    <a:pt x="2832362" y="501063"/>
                    <a:pt x="2844084" y="504347"/>
                  </a:cubicBezTo>
                  <a:cubicBezTo>
                    <a:pt x="2849945" y="506003"/>
                    <a:pt x="2855225" y="508000"/>
                    <a:pt x="2861710" y="509698"/>
                  </a:cubicBezTo>
                  <a:cubicBezTo>
                    <a:pt x="2868193" y="511440"/>
                    <a:pt x="2875824" y="512643"/>
                    <a:pt x="2886569" y="513733"/>
                  </a:cubicBezTo>
                  <a:cubicBezTo>
                    <a:pt x="2891397" y="515248"/>
                    <a:pt x="2878344" y="516904"/>
                    <a:pt x="2867995" y="520005"/>
                  </a:cubicBezTo>
                  <a:cubicBezTo>
                    <a:pt x="2857604" y="522879"/>
                    <a:pt x="2849718" y="526022"/>
                    <a:pt x="2864385" y="528287"/>
                  </a:cubicBezTo>
                  <a:cubicBezTo>
                    <a:pt x="2844225" y="530722"/>
                    <a:pt x="2822551" y="534643"/>
                    <a:pt x="2803665" y="535705"/>
                  </a:cubicBezTo>
                  <a:cubicBezTo>
                    <a:pt x="2784327" y="541241"/>
                    <a:pt x="2843744" y="536045"/>
                    <a:pt x="2825552" y="544808"/>
                  </a:cubicBezTo>
                  <a:cubicBezTo>
                    <a:pt x="2838152" y="543279"/>
                    <a:pt x="2851346" y="542302"/>
                    <a:pt x="2864060" y="541425"/>
                  </a:cubicBezTo>
                  <a:cubicBezTo>
                    <a:pt x="2870416" y="540986"/>
                    <a:pt x="2876659" y="540561"/>
                    <a:pt x="2882648" y="540150"/>
                  </a:cubicBezTo>
                  <a:cubicBezTo>
                    <a:pt x="2888679" y="539966"/>
                    <a:pt x="2894469" y="539740"/>
                    <a:pt x="2899863" y="539400"/>
                  </a:cubicBezTo>
                  <a:cubicBezTo>
                    <a:pt x="2921467" y="538055"/>
                    <a:pt x="2936941" y="535026"/>
                    <a:pt x="2937988" y="526234"/>
                  </a:cubicBezTo>
                  <a:cubicBezTo>
                    <a:pt x="2891284" y="533950"/>
                    <a:pt x="2934095" y="523672"/>
                    <a:pt x="2916484" y="516055"/>
                  </a:cubicBezTo>
                  <a:cubicBezTo>
                    <a:pt x="2954892" y="514880"/>
                    <a:pt x="2951211" y="527282"/>
                    <a:pt x="3015498" y="521194"/>
                  </a:cubicBezTo>
                  <a:cubicBezTo>
                    <a:pt x="3033747" y="516791"/>
                    <a:pt x="3000478" y="514399"/>
                    <a:pt x="3010968" y="510293"/>
                  </a:cubicBezTo>
                  <a:cubicBezTo>
                    <a:pt x="2999543" y="508467"/>
                    <a:pt x="2977671" y="516494"/>
                    <a:pt x="2967025" y="513903"/>
                  </a:cubicBezTo>
                  <a:cubicBezTo>
                    <a:pt x="2928701" y="504899"/>
                    <a:pt x="3026796" y="501700"/>
                    <a:pt x="3014748" y="491606"/>
                  </a:cubicBezTo>
                  <a:cubicBezTo>
                    <a:pt x="3036380" y="486212"/>
                    <a:pt x="3042170" y="496900"/>
                    <a:pt x="3056979" y="498486"/>
                  </a:cubicBezTo>
                  <a:cubicBezTo>
                    <a:pt x="3030165" y="498231"/>
                    <a:pt x="3035134" y="500213"/>
                    <a:pt x="3039353" y="502846"/>
                  </a:cubicBezTo>
                  <a:cubicBezTo>
                    <a:pt x="3041448" y="504163"/>
                    <a:pt x="3043360" y="505650"/>
                    <a:pt x="3041024" y="507094"/>
                  </a:cubicBezTo>
                  <a:cubicBezTo>
                    <a:pt x="3039849" y="507816"/>
                    <a:pt x="3037626" y="508538"/>
                    <a:pt x="3033818" y="509217"/>
                  </a:cubicBezTo>
                  <a:cubicBezTo>
                    <a:pt x="3030038" y="510038"/>
                    <a:pt x="3024700" y="510958"/>
                    <a:pt x="3017296" y="511879"/>
                  </a:cubicBezTo>
                  <a:cubicBezTo>
                    <a:pt x="3033860" y="511015"/>
                    <a:pt x="3050806" y="511482"/>
                    <a:pt x="3067724" y="511426"/>
                  </a:cubicBezTo>
                  <a:cubicBezTo>
                    <a:pt x="3072155" y="504701"/>
                    <a:pt x="3132875" y="498444"/>
                    <a:pt x="3099096" y="491393"/>
                  </a:cubicBezTo>
                  <a:cubicBezTo>
                    <a:pt x="3092598" y="494409"/>
                    <a:pt x="3102763" y="497552"/>
                    <a:pt x="3080182" y="500482"/>
                  </a:cubicBezTo>
                  <a:cubicBezTo>
                    <a:pt x="3037300" y="493658"/>
                    <a:pt x="3096152" y="486367"/>
                    <a:pt x="3042128" y="489171"/>
                  </a:cubicBezTo>
                  <a:cubicBezTo>
                    <a:pt x="3017013" y="485405"/>
                    <a:pt x="3050339" y="481851"/>
                    <a:pt x="3037810" y="478100"/>
                  </a:cubicBezTo>
                  <a:cubicBezTo>
                    <a:pt x="3060816" y="480181"/>
                    <a:pt x="3134220" y="483083"/>
                    <a:pt x="3176904" y="490289"/>
                  </a:cubicBezTo>
                  <a:cubicBezTo>
                    <a:pt x="3200376" y="483522"/>
                    <a:pt x="3144880" y="487684"/>
                    <a:pt x="3162506" y="480846"/>
                  </a:cubicBezTo>
                  <a:cubicBezTo>
                    <a:pt x="3170406" y="480974"/>
                    <a:pt x="3180004" y="481002"/>
                    <a:pt x="3189929" y="481356"/>
                  </a:cubicBezTo>
                  <a:cubicBezTo>
                    <a:pt x="3199867" y="481908"/>
                    <a:pt x="3210103" y="482375"/>
                    <a:pt x="3219220" y="482432"/>
                  </a:cubicBezTo>
                  <a:cubicBezTo>
                    <a:pt x="3237440" y="482559"/>
                    <a:pt x="3251172" y="481087"/>
                    <a:pt x="3249091" y="475438"/>
                  </a:cubicBezTo>
                  <a:cubicBezTo>
                    <a:pt x="3306173" y="476075"/>
                    <a:pt x="3268713" y="482885"/>
                    <a:pt x="3292242" y="490954"/>
                  </a:cubicBezTo>
                  <a:cubicBezTo>
                    <a:pt x="3266306" y="494876"/>
                    <a:pt x="3267651" y="477378"/>
                    <a:pt x="3235939" y="485745"/>
                  </a:cubicBezTo>
                  <a:cubicBezTo>
                    <a:pt x="3214618" y="494055"/>
                    <a:pt x="3277844" y="494480"/>
                    <a:pt x="3298429" y="493191"/>
                  </a:cubicBezTo>
                  <a:cubicBezTo>
                    <a:pt x="3305111" y="490516"/>
                    <a:pt x="3295201" y="486792"/>
                    <a:pt x="3317711" y="485122"/>
                  </a:cubicBezTo>
                  <a:cubicBezTo>
                    <a:pt x="3342373" y="486014"/>
                    <a:pt x="3349834" y="497000"/>
                    <a:pt x="3315063" y="494211"/>
                  </a:cubicBezTo>
                  <a:cubicBezTo>
                    <a:pt x="3321618" y="498500"/>
                    <a:pt x="3334756" y="497382"/>
                    <a:pt x="3348262" y="496419"/>
                  </a:cubicBezTo>
                  <a:cubicBezTo>
                    <a:pt x="3358965" y="493276"/>
                    <a:pt x="3343902" y="487132"/>
                    <a:pt x="3338918" y="482701"/>
                  </a:cubicBezTo>
                  <a:cubicBezTo>
                    <a:pt x="3350711" y="476146"/>
                    <a:pt x="3353712" y="491521"/>
                    <a:pt x="3380003" y="494267"/>
                  </a:cubicBezTo>
                  <a:cubicBezTo>
                    <a:pt x="3437721" y="491988"/>
                    <a:pt x="3368677" y="475721"/>
                    <a:pt x="3428251" y="473598"/>
                  </a:cubicBezTo>
                  <a:cubicBezTo>
                    <a:pt x="3407679" y="468770"/>
                    <a:pt x="3377311" y="461861"/>
                    <a:pt x="3351462" y="454486"/>
                  </a:cubicBezTo>
                  <a:cubicBezTo>
                    <a:pt x="3325639" y="447534"/>
                    <a:pt x="3304361" y="441107"/>
                    <a:pt x="3302478" y="434142"/>
                  </a:cubicBezTo>
                  <a:cubicBezTo>
                    <a:pt x="3310406" y="435402"/>
                    <a:pt x="3319325" y="437724"/>
                    <a:pt x="3329461" y="440569"/>
                  </a:cubicBezTo>
                  <a:cubicBezTo>
                    <a:pt x="3339598" y="443231"/>
                    <a:pt x="3350966" y="447067"/>
                    <a:pt x="3363792" y="451088"/>
                  </a:cubicBezTo>
                  <a:cubicBezTo>
                    <a:pt x="3389445" y="458973"/>
                    <a:pt x="3420859" y="467156"/>
                    <a:pt x="3460175" y="471559"/>
                  </a:cubicBezTo>
                  <a:cubicBezTo>
                    <a:pt x="3490415" y="470497"/>
                    <a:pt x="3408471" y="463546"/>
                    <a:pt x="3463359" y="462626"/>
                  </a:cubicBezTo>
                  <a:cubicBezTo>
                    <a:pt x="3489523" y="469860"/>
                    <a:pt x="3474403" y="472550"/>
                    <a:pt x="3488815" y="478510"/>
                  </a:cubicBezTo>
                  <a:cubicBezTo>
                    <a:pt x="3488303" y="475891"/>
                    <a:pt x="3490399" y="473272"/>
                    <a:pt x="3494591" y="471049"/>
                  </a:cubicBezTo>
                  <a:cubicBezTo>
                    <a:pt x="3498781" y="468784"/>
                    <a:pt x="3505051" y="466986"/>
                    <a:pt x="3512881" y="466463"/>
                  </a:cubicBezTo>
                  <a:cubicBezTo>
                    <a:pt x="3528525" y="465188"/>
                    <a:pt x="3550383" y="467482"/>
                    <a:pt x="3573815" y="476500"/>
                  </a:cubicBezTo>
                  <a:cubicBezTo>
                    <a:pt x="3585239" y="475877"/>
                    <a:pt x="3571915" y="471219"/>
                    <a:pt x="3566593" y="467864"/>
                  </a:cubicBezTo>
                  <a:cubicBezTo>
                    <a:pt x="3584743" y="470044"/>
                    <a:pt x="3595671" y="473216"/>
                    <a:pt x="3609587" y="475905"/>
                  </a:cubicBezTo>
                  <a:cubicBezTo>
                    <a:pt x="3623519" y="478765"/>
                    <a:pt x="3640437" y="480393"/>
                    <a:pt x="3670549" y="481483"/>
                  </a:cubicBezTo>
                  <a:cubicBezTo>
                    <a:pt x="3682031" y="481413"/>
                    <a:pt x="3668907" y="476104"/>
                    <a:pt x="3663611" y="472522"/>
                  </a:cubicBezTo>
                  <a:cubicBezTo>
                    <a:pt x="3652795" y="466208"/>
                    <a:pt x="3623179" y="471630"/>
                    <a:pt x="3604407" y="470257"/>
                  </a:cubicBezTo>
                  <a:cubicBezTo>
                    <a:pt x="3622371" y="467340"/>
                    <a:pt x="3631121" y="464183"/>
                    <a:pt x="3639941" y="461055"/>
                  </a:cubicBezTo>
                  <a:cubicBezTo>
                    <a:pt x="3644359" y="459483"/>
                    <a:pt x="3648791" y="457926"/>
                    <a:pt x="3654423" y="456397"/>
                  </a:cubicBezTo>
                  <a:cubicBezTo>
                    <a:pt x="3660059" y="454769"/>
                    <a:pt x="3666883" y="453466"/>
                    <a:pt x="3676071" y="452546"/>
                  </a:cubicBezTo>
                  <a:cubicBezTo>
                    <a:pt x="3682979" y="455236"/>
                    <a:pt x="3677515" y="455335"/>
                    <a:pt x="3671143" y="455264"/>
                  </a:cubicBezTo>
                  <a:cubicBezTo>
                    <a:pt x="3674231" y="457841"/>
                    <a:pt x="3680883" y="458336"/>
                    <a:pt x="3687779" y="458761"/>
                  </a:cubicBezTo>
                  <a:cubicBezTo>
                    <a:pt x="3694391" y="463886"/>
                    <a:pt x="3649243" y="454825"/>
                    <a:pt x="3656803" y="463815"/>
                  </a:cubicBezTo>
                  <a:cubicBezTo>
                    <a:pt x="3719971" y="472706"/>
                    <a:pt x="3706593" y="488236"/>
                    <a:pt x="3769621" y="508354"/>
                  </a:cubicBezTo>
                  <a:cubicBezTo>
                    <a:pt x="3781059" y="516947"/>
                    <a:pt x="3794751" y="501926"/>
                    <a:pt x="3817529" y="513139"/>
                  </a:cubicBezTo>
                  <a:cubicBezTo>
                    <a:pt x="3831261" y="514894"/>
                    <a:pt x="3823403" y="510902"/>
                    <a:pt x="3817839" y="507518"/>
                  </a:cubicBezTo>
                  <a:cubicBezTo>
                    <a:pt x="3812263" y="504474"/>
                    <a:pt x="3809063" y="501303"/>
                    <a:pt x="3832209" y="505607"/>
                  </a:cubicBezTo>
                  <a:cubicBezTo>
                    <a:pt x="3840039" y="519439"/>
                    <a:pt x="3840591" y="523700"/>
                    <a:pt x="3832153" y="525087"/>
                  </a:cubicBezTo>
                  <a:cubicBezTo>
                    <a:pt x="3827919" y="525823"/>
                    <a:pt x="3821451" y="525654"/>
                    <a:pt x="3812459" y="525965"/>
                  </a:cubicBezTo>
                  <a:cubicBezTo>
                    <a:pt x="3803455" y="526461"/>
                    <a:pt x="3791947" y="527197"/>
                    <a:pt x="3777747" y="529009"/>
                  </a:cubicBezTo>
                  <a:cubicBezTo>
                    <a:pt x="3784471" y="517796"/>
                    <a:pt x="3724445" y="529504"/>
                    <a:pt x="3683347" y="525625"/>
                  </a:cubicBezTo>
                  <a:cubicBezTo>
                    <a:pt x="3677499" y="521237"/>
                    <a:pt x="3712623" y="525625"/>
                    <a:pt x="3703239" y="520486"/>
                  </a:cubicBezTo>
                  <a:cubicBezTo>
                    <a:pt x="3685075" y="514002"/>
                    <a:pt x="3676835" y="515885"/>
                    <a:pt x="3670761" y="518221"/>
                  </a:cubicBezTo>
                  <a:cubicBezTo>
                    <a:pt x="3664675" y="520599"/>
                    <a:pt x="3660723" y="523190"/>
                    <a:pt x="3650885" y="519099"/>
                  </a:cubicBezTo>
                  <a:cubicBezTo>
                    <a:pt x="3617815" y="506725"/>
                    <a:pt x="3676411" y="521237"/>
                    <a:pt x="3660355" y="513181"/>
                  </a:cubicBezTo>
                  <a:cubicBezTo>
                    <a:pt x="3649299" y="509359"/>
                    <a:pt x="3629211" y="511128"/>
                    <a:pt x="3612447" y="510888"/>
                  </a:cubicBezTo>
                  <a:cubicBezTo>
                    <a:pt x="3623647" y="517924"/>
                    <a:pt x="3639235" y="522128"/>
                    <a:pt x="3654779" y="526347"/>
                  </a:cubicBezTo>
                  <a:cubicBezTo>
                    <a:pt x="3670309" y="530849"/>
                    <a:pt x="3685767" y="536102"/>
                    <a:pt x="3696655" y="543562"/>
                  </a:cubicBezTo>
                  <a:cubicBezTo>
                    <a:pt x="3713941" y="539273"/>
                    <a:pt x="3683007" y="532109"/>
                    <a:pt x="3720367" y="529802"/>
                  </a:cubicBezTo>
                  <a:cubicBezTo>
                    <a:pt x="3736323" y="537050"/>
                    <a:pt x="3751159" y="537800"/>
                    <a:pt x="3767935" y="538310"/>
                  </a:cubicBezTo>
                  <a:cubicBezTo>
                    <a:pt x="3776317" y="538579"/>
                    <a:pt x="3785195" y="538777"/>
                    <a:pt x="3794891" y="539697"/>
                  </a:cubicBezTo>
                  <a:cubicBezTo>
                    <a:pt x="3804589" y="540604"/>
                    <a:pt x="3815123" y="542161"/>
                    <a:pt x="3826731" y="546068"/>
                  </a:cubicBezTo>
                  <a:cubicBezTo>
                    <a:pt x="3823207" y="543718"/>
                    <a:pt x="3818703" y="541849"/>
                    <a:pt x="3813635" y="540278"/>
                  </a:cubicBezTo>
                  <a:cubicBezTo>
                    <a:pt x="3808553" y="538933"/>
                    <a:pt x="3802875" y="537942"/>
                    <a:pt x="3797001" y="537036"/>
                  </a:cubicBezTo>
                  <a:cubicBezTo>
                    <a:pt x="3785251" y="535238"/>
                    <a:pt x="3772707" y="533893"/>
                    <a:pt x="3762371" y="531331"/>
                  </a:cubicBezTo>
                  <a:cubicBezTo>
                    <a:pt x="3777393" y="526899"/>
                    <a:pt x="3819455" y="540632"/>
                    <a:pt x="3830143" y="531741"/>
                  </a:cubicBezTo>
                  <a:cubicBezTo>
                    <a:pt x="3805311" y="538551"/>
                    <a:pt x="3865167" y="548333"/>
                    <a:pt x="3895279" y="560721"/>
                  </a:cubicBezTo>
                  <a:cubicBezTo>
                    <a:pt x="3920847" y="562264"/>
                    <a:pt x="3871595" y="553656"/>
                    <a:pt x="3873295" y="547144"/>
                  </a:cubicBezTo>
                  <a:cubicBezTo>
                    <a:pt x="3890863" y="544893"/>
                    <a:pt x="3893483" y="549282"/>
                    <a:pt x="3920039" y="548277"/>
                  </a:cubicBezTo>
                  <a:lnTo>
                    <a:pt x="3941941" y="561896"/>
                  </a:lnTo>
                  <a:cubicBezTo>
                    <a:pt x="3941303" y="557238"/>
                    <a:pt x="3966859" y="559730"/>
                    <a:pt x="3951469" y="551051"/>
                  </a:cubicBezTo>
                  <a:cubicBezTo>
                    <a:pt x="3965939" y="554803"/>
                    <a:pt x="3981951" y="559107"/>
                    <a:pt x="3998187" y="562887"/>
                  </a:cubicBezTo>
                  <a:cubicBezTo>
                    <a:pt x="4014427" y="566738"/>
                    <a:pt x="4030819" y="570532"/>
                    <a:pt x="4045771" y="574991"/>
                  </a:cubicBezTo>
                  <a:cubicBezTo>
                    <a:pt x="4057081" y="576067"/>
                    <a:pt x="4044793" y="569484"/>
                    <a:pt x="4040163" y="565407"/>
                  </a:cubicBezTo>
                  <a:cubicBezTo>
                    <a:pt x="4068959" y="566766"/>
                    <a:pt x="4072087" y="579394"/>
                    <a:pt x="4092573" y="584420"/>
                  </a:cubicBezTo>
                  <a:cubicBezTo>
                    <a:pt x="4089303" y="580371"/>
                    <a:pt x="4096807" y="575883"/>
                    <a:pt x="4123507" y="577313"/>
                  </a:cubicBezTo>
                  <a:cubicBezTo>
                    <a:pt x="4126635" y="581744"/>
                    <a:pt x="4113441" y="580074"/>
                    <a:pt x="4118509" y="585255"/>
                  </a:cubicBezTo>
                  <a:cubicBezTo>
                    <a:pt x="4131633" y="584944"/>
                    <a:pt x="4173919" y="595731"/>
                    <a:pt x="4154511" y="583117"/>
                  </a:cubicBezTo>
                  <a:cubicBezTo>
                    <a:pt x="4161207" y="576662"/>
                    <a:pt x="4172519" y="594953"/>
                    <a:pt x="4175209" y="598846"/>
                  </a:cubicBezTo>
                  <a:cubicBezTo>
                    <a:pt x="4189351" y="596595"/>
                    <a:pt x="4187015" y="593056"/>
                    <a:pt x="4200989" y="594840"/>
                  </a:cubicBezTo>
                  <a:cubicBezTo>
                    <a:pt x="4227859" y="602414"/>
                    <a:pt x="4244819" y="613272"/>
                    <a:pt x="4267711" y="622658"/>
                  </a:cubicBezTo>
                  <a:cubicBezTo>
                    <a:pt x="4281019" y="623097"/>
                    <a:pt x="4294001" y="623380"/>
                    <a:pt x="4273403" y="609053"/>
                  </a:cubicBezTo>
                  <a:cubicBezTo>
                    <a:pt x="4286597" y="614376"/>
                    <a:pt x="4298023" y="620393"/>
                    <a:pt x="4308851" y="626537"/>
                  </a:cubicBezTo>
                  <a:cubicBezTo>
                    <a:pt x="4296167" y="609988"/>
                    <a:pt x="4375645" y="649458"/>
                    <a:pt x="4411379" y="645395"/>
                  </a:cubicBezTo>
                  <a:cubicBezTo>
                    <a:pt x="4404371" y="648226"/>
                    <a:pt x="4438575" y="671868"/>
                    <a:pt x="4459867" y="683888"/>
                  </a:cubicBezTo>
                  <a:cubicBezTo>
                    <a:pt x="4453567" y="675762"/>
                    <a:pt x="4448115" y="666772"/>
                    <a:pt x="4439763" y="657655"/>
                  </a:cubicBezTo>
                  <a:cubicBezTo>
                    <a:pt x="4435587" y="653096"/>
                    <a:pt x="4430687" y="648495"/>
                    <a:pt x="4424587" y="643965"/>
                  </a:cubicBezTo>
                  <a:cubicBezTo>
                    <a:pt x="4421543" y="641685"/>
                    <a:pt x="4418203" y="639434"/>
                    <a:pt x="4414493" y="637212"/>
                  </a:cubicBezTo>
                  <a:cubicBezTo>
                    <a:pt x="4410755" y="635102"/>
                    <a:pt x="4406621" y="633135"/>
                    <a:pt x="4402091" y="631167"/>
                  </a:cubicBezTo>
                  <a:cubicBezTo>
                    <a:pt x="4393511" y="624385"/>
                    <a:pt x="4407399" y="627316"/>
                    <a:pt x="4418485" y="629383"/>
                  </a:cubicBezTo>
                  <a:cubicBezTo>
                    <a:pt x="4429471" y="631733"/>
                    <a:pt x="4437839" y="632766"/>
                    <a:pt x="4418627" y="620237"/>
                  </a:cubicBezTo>
                  <a:cubicBezTo>
                    <a:pt x="4481229" y="648084"/>
                    <a:pt x="4433619" y="643398"/>
                    <a:pt x="4461507" y="666163"/>
                  </a:cubicBezTo>
                  <a:cubicBezTo>
                    <a:pt x="4498587" y="679145"/>
                    <a:pt x="4490559" y="669589"/>
                    <a:pt x="4482943" y="660330"/>
                  </a:cubicBezTo>
                  <a:cubicBezTo>
                    <a:pt x="4483141" y="661987"/>
                    <a:pt x="4497765" y="669816"/>
                    <a:pt x="4516635" y="680179"/>
                  </a:cubicBezTo>
                  <a:cubicBezTo>
                    <a:pt x="4526065" y="685360"/>
                    <a:pt x="4536555" y="691179"/>
                    <a:pt x="4546847" y="697167"/>
                  </a:cubicBezTo>
                  <a:cubicBezTo>
                    <a:pt x="4557099" y="703255"/>
                    <a:pt x="4566895" y="710178"/>
                    <a:pt x="4575389" y="716393"/>
                  </a:cubicBezTo>
                  <a:cubicBezTo>
                    <a:pt x="4600587" y="722537"/>
                    <a:pt x="4551023" y="700140"/>
                    <a:pt x="4552467" y="693062"/>
                  </a:cubicBezTo>
                  <a:cubicBezTo>
                    <a:pt x="4564347" y="698838"/>
                    <a:pt x="4580287" y="711239"/>
                    <a:pt x="4577003" y="704614"/>
                  </a:cubicBezTo>
                  <a:cubicBezTo>
                    <a:pt x="4609309" y="718870"/>
                    <a:pt x="4574807" y="712089"/>
                    <a:pt x="4605103" y="726756"/>
                  </a:cubicBezTo>
                  <a:cubicBezTo>
                    <a:pt x="4630049" y="732744"/>
                    <a:pt x="4609551" y="723669"/>
                    <a:pt x="4596879" y="711537"/>
                  </a:cubicBezTo>
                  <a:cubicBezTo>
                    <a:pt x="4608331" y="711282"/>
                    <a:pt x="4635769" y="738407"/>
                    <a:pt x="4638359" y="747595"/>
                  </a:cubicBezTo>
                  <a:cubicBezTo>
                    <a:pt x="4596015" y="735321"/>
                    <a:pt x="4580669" y="729856"/>
                    <a:pt x="4538779" y="719352"/>
                  </a:cubicBezTo>
                  <a:cubicBezTo>
                    <a:pt x="4547047" y="728483"/>
                    <a:pt x="4561287" y="736793"/>
                    <a:pt x="4581999" y="743348"/>
                  </a:cubicBezTo>
                  <a:cubicBezTo>
                    <a:pt x="4589419" y="753187"/>
                    <a:pt x="4538055" y="729927"/>
                    <a:pt x="4560707" y="748303"/>
                  </a:cubicBezTo>
                  <a:cubicBezTo>
                    <a:pt x="4528315" y="735052"/>
                    <a:pt x="4560481" y="741621"/>
                    <a:pt x="4542657" y="729715"/>
                  </a:cubicBezTo>
                  <a:cubicBezTo>
                    <a:pt x="4519155" y="725552"/>
                    <a:pt x="4524381" y="728667"/>
                    <a:pt x="4511935" y="726557"/>
                  </a:cubicBezTo>
                  <a:cubicBezTo>
                    <a:pt x="4469819" y="703892"/>
                    <a:pt x="4539189" y="719620"/>
                    <a:pt x="4534827" y="709073"/>
                  </a:cubicBezTo>
                  <a:cubicBezTo>
                    <a:pt x="4516169" y="695978"/>
                    <a:pt x="4516721" y="709328"/>
                    <a:pt x="4489355" y="698654"/>
                  </a:cubicBezTo>
                  <a:cubicBezTo>
                    <a:pt x="4497977" y="695383"/>
                    <a:pt x="4508553" y="693104"/>
                    <a:pt x="4526123" y="694364"/>
                  </a:cubicBezTo>
                  <a:cubicBezTo>
                    <a:pt x="4481611" y="666814"/>
                    <a:pt x="4483111" y="689961"/>
                    <a:pt x="4479191" y="695638"/>
                  </a:cubicBezTo>
                  <a:cubicBezTo>
                    <a:pt x="4424181" y="672395"/>
                    <a:pt x="4435757" y="688190"/>
                    <a:pt x="4430741" y="696966"/>
                  </a:cubicBezTo>
                  <a:lnTo>
                    <a:pt x="4425071" y="698935"/>
                  </a:lnTo>
                  <a:lnTo>
                    <a:pt x="4412971" y="688415"/>
                  </a:lnTo>
                  <a:cubicBezTo>
                    <a:pt x="4402947" y="680777"/>
                    <a:pt x="4393767" y="673871"/>
                    <a:pt x="4413883" y="679527"/>
                  </a:cubicBezTo>
                  <a:cubicBezTo>
                    <a:pt x="4404639" y="672392"/>
                    <a:pt x="4392917" y="667551"/>
                    <a:pt x="4386405" y="664082"/>
                  </a:cubicBezTo>
                  <a:cubicBezTo>
                    <a:pt x="4379893" y="660614"/>
                    <a:pt x="4378519" y="658603"/>
                    <a:pt x="4389689" y="658065"/>
                  </a:cubicBezTo>
                  <a:cubicBezTo>
                    <a:pt x="4378095" y="652218"/>
                    <a:pt x="4361275" y="648099"/>
                    <a:pt x="4354567" y="640581"/>
                  </a:cubicBezTo>
                  <a:cubicBezTo>
                    <a:pt x="4369303" y="654200"/>
                    <a:pt x="4387537" y="676809"/>
                    <a:pt x="4377543" y="685063"/>
                  </a:cubicBezTo>
                  <a:cubicBezTo>
                    <a:pt x="4396231" y="688234"/>
                    <a:pt x="4429387" y="711622"/>
                    <a:pt x="4430631" y="720880"/>
                  </a:cubicBezTo>
                  <a:cubicBezTo>
                    <a:pt x="4420919" y="716747"/>
                    <a:pt x="4408179" y="706199"/>
                    <a:pt x="4396273" y="697734"/>
                  </a:cubicBezTo>
                  <a:cubicBezTo>
                    <a:pt x="4384225" y="689763"/>
                    <a:pt x="4373011" y="684015"/>
                    <a:pt x="4367039" y="688517"/>
                  </a:cubicBezTo>
                  <a:cubicBezTo>
                    <a:pt x="4342249" y="679358"/>
                    <a:pt x="4355089" y="669929"/>
                    <a:pt x="4368199" y="670849"/>
                  </a:cubicBezTo>
                  <a:cubicBezTo>
                    <a:pt x="4353603" y="663955"/>
                    <a:pt x="4345915" y="665639"/>
                    <a:pt x="4317843" y="652686"/>
                  </a:cubicBezTo>
                  <a:cubicBezTo>
                    <a:pt x="4301263" y="649415"/>
                    <a:pt x="4303287" y="654356"/>
                    <a:pt x="4317233" y="664535"/>
                  </a:cubicBezTo>
                  <a:cubicBezTo>
                    <a:pt x="4302481" y="666234"/>
                    <a:pt x="4282095" y="635640"/>
                    <a:pt x="4287955" y="633517"/>
                  </a:cubicBezTo>
                  <a:cubicBezTo>
                    <a:pt x="4266933" y="633064"/>
                    <a:pt x="4279377" y="646272"/>
                    <a:pt x="4297327" y="660911"/>
                  </a:cubicBezTo>
                  <a:cubicBezTo>
                    <a:pt x="4315323" y="675563"/>
                    <a:pt x="4338795" y="691660"/>
                    <a:pt x="4340959" y="697196"/>
                  </a:cubicBezTo>
                  <a:cubicBezTo>
                    <a:pt x="4308711" y="685870"/>
                    <a:pt x="4305611" y="686082"/>
                    <a:pt x="4301447" y="675691"/>
                  </a:cubicBezTo>
                  <a:cubicBezTo>
                    <a:pt x="4306955" y="671415"/>
                    <a:pt x="4289131" y="659651"/>
                    <a:pt x="4273247" y="648637"/>
                  </a:cubicBezTo>
                  <a:cubicBezTo>
                    <a:pt x="4257447" y="637353"/>
                    <a:pt x="4243263" y="628137"/>
                    <a:pt x="4257377" y="626339"/>
                  </a:cubicBezTo>
                  <a:cubicBezTo>
                    <a:pt x="4226727" y="611573"/>
                    <a:pt x="4256399" y="636306"/>
                    <a:pt x="4231555" y="630303"/>
                  </a:cubicBezTo>
                  <a:cubicBezTo>
                    <a:pt x="4222437" y="628576"/>
                    <a:pt x="4222551" y="613810"/>
                    <a:pt x="4231823" y="612578"/>
                  </a:cubicBezTo>
                  <a:cubicBezTo>
                    <a:pt x="4221701" y="606632"/>
                    <a:pt x="4201683" y="604396"/>
                    <a:pt x="4185403" y="600800"/>
                  </a:cubicBezTo>
                  <a:cubicBezTo>
                    <a:pt x="4240501" y="627741"/>
                    <a:pt x="4165539" y="603079"/>
                    <a:pt x="4205803" y="628349"/>
                  </a:cubicBezTo>
                  <a:cubicBezTo>
                    <a:pt x="4193259" y="623437"/>
                    <a:pt x="4174811" y="620733"/>
                    <a:pt x="4164931" y="614702"/>
                  </a:cubicBezTo>
                  <a:cubicBezTo>
                    <a:pt x="4134125" y="607581"/>
                    <a:pt x="4200819" y="637622"/>
                    <a:pt x="4170013" y="630473"/>
                  </a:cubicBezTo>
                  <a:cubicBezTo>
                    <a:pt x="4177503" y="634564"/>
                    <a:pt x="4225043" y="650831"/>
                    <a:pt x="4215939" y="642138"/>
                  </a:cubicBezTo>
                  <a:cubicBezTo>
                    <a:pt x="4253257" y="655616"/>
                    <a:pt x="4172279" y="649274"/>
                    <a:pt x="4165043" y="632512"/>
                  </a:cubicBezTo>
                  <a:cubicBezTo>
                    <a:pt x="4140835" y="626566"/>
                    <a:pt x="4152983" y="634465"/>
                    <a:pt x="4159947" y="640425"/>
                  </a:cubicBezTo>
                  <a:cubicBezTo>
                    <a:pt x="4140849" y="636122"/>
                    <a:pt x="4127981" y="629326"/>
                    <a:pt x="4119091" y="620903"/>
                  </a:cubicBezTo>
                  <a:cubicBezTo>
                    <a:pt x="4187101" y="631563"/>
                    <a:pt x="4111939" y="599894"/>
                    <a:pt x="4170111" y="606802"/>
                  </a:cubicBezTo>
                  <a:cubicBezTo>
                    <a:pt x="4164039" y="604240"/>
                    <a:pt x="4152783" y="602598"/>
                    <a:pt x="4139687" y="599993"/>
                  </a:cubicBezTo>
                  <a:cubicBezTo>
                    <a:pt x="4126579" y="597388"/>
                    <a:pt x="4111657" y="593608"/>
                    <a:pt x="4097839" y="588087"/>
                  </a:cubicBezTo>
                  <a:cubicBezTo>
                    <a:pt x="4101947" y="591314"/>
                    <a:pt x="4107907" y="593636"/>
                    <a:pt x="4113781" y="596114"/>
                  </a:cubicBezTo>
                  <a:cubicBezTo>
                    <a:pt x="4119599" y="598804"/>
                    <a:pt x="4125375" y="601522"/>
                    <a:pt x="4129171" y="605047"/>
                  </a:cubicBezTo>
                  <a:cubicBezTo>
                    <a:pt x="4113823" y="600885"/>
                    <a:pt x="4103729" y="595448"/>
                    <a:pt x="4087647" y="592560"/>
                  </a:cubicBezTo>
                  <a:cubicBezTo>
                    <a:pt x="4083909" y="596015"/>
                    <a:pt x="4093069" y="599115"/>
                    <a:pt x="4102499" y="602555"/>
                  </a:cubicBezTo>
                  <a:cubicBezTo>
                    <a:pt x="4111969" y="605811"/>
                    <a:pt x="4121525" y="610356"/>
                    <a:pt x="4118963" y="614985"/>
                  </a:cubicBezTo>
                  <a:cubicBezTo>
                    <a:pt x="4112803" y="610342"/>
                    <a:pt x="4105059" y="606746"/>
                    <a:pt x="4096169" y="603744"/>
                  </a:cubicBezTo>
                  <a:cubicBezTo>
                    <a:pt x="4087279" y="600686"/>
                    <a:pt x="4077255" y="598124"/>
                    <a:pt x="4066453" y="595901"/>
                  </a:cubicBezTo>
                  <a:cubicBezTo>
                    <a:pt x="4044835" y="591470"/>
                    <a:pt x="4020089" y="588440"/>
                    <a:pt x="3994959" y="585694"/>
                  </a:cubicBezTo>
                  <a:cubicBezTo>
                    <a:pt x="3997579" y="584236"/>
                    <a:pt x="3993799" y="571551"/>
                    <a:pt x="3968147" y="567332"/>
                  </a:cubicBezTo>
                  <a:cubicBezTo>
                    <a:pt x="3953395" y="568734"/>
                    <a:pt x="4015687" y="590281"/>
                    <a:pt x="3953635" y="580470"/>
                  </a:cubicBezTo>
                  <a:cubicBezTo>
                    <a:pt x="3959029" y="583754"/>
                    <a:pt x="3964409" y="587322"/>
                    <a:pt x="3969747" y="591060"/>
                  </a:cubicBezTo>
                  <a:cubicBezTo>
                    <a:pt x="4020767" y="600786"/>
                    <a:pt x="3961803" y="593480"/>
                    <a:pt x="3991421" y="611630"/>
                  </a:cubicBezTo>
                  <a:cubicBezTo>
                    <a:pt x="4013563" y="621696"/>
                    <a:pt x="4046647" y="626778"/>
                    <a:pt x="4073631" y="634635"/>
                  </a:cubicBezTo>
                  <a:cubicBezTo>
                    <a:pt x="4090365" y="636263"/>
                    <a:pt x="4088087" y="631634"/>
                    <a:pt x="4073151" y="622842"/>
                  </a:cubicBezTo>
                  <a:cubicBezTo>
                    <a:pt x="4078289" y="623168"/>
                    <a:pt x="4085763" y="625773"/>
                    <a:pt x="4093323" y="629425"/>
                  </a:cubicBezTo>
                  <a:cubicBezTo>
                    <a:pt x="4097103" y="631252"/>
                    <a:pt x="4100911" y="633347"/>
                    <a:pt x="4104465" y="635527"/>
                  </a:cubicBezTo>
                  <a:cubicBezTo>
                    <a:pt x="4107991" y="637849"/>
                    <a:pt x="4111247" y="640341"/>
                    <a:pt x="4113993" y="642705"/>
                  </a:cubicBezTo>
                  <a:cubicBezTo>
                    <a:pt x="4124951" y="652218"/>
                    <a:pt x="4127513" y="660486"/>
                    <a:pt x="4104607" y="656763"/>
                  </a:cubicBezTo>
                  <a:cubicBezTo>
                    <a:pt x="4116443" y="663360"/>
                    <a:pt x="4115423" y="657598"/>
                    <a:pt x="4134747" y="662383"/>
                  </a:cubicBezTo>
                  <a:cubicBezTo>
                    <a:pt x="4131407" y="664408"/>
                    <a:pt x="4135371" y="669193"/>
                    <a:pt x="4144771" y="676130"/>
                  </a:cubicBezTo>
                  <a:cubicBezTo>
                    <a:pt x="4133347" y="671628"/>
                    <a:pt x="4116019" y="665809"/>
                    <a:pt x="4104579" y="663346"/>
                  </a:cubicBezTo>
                  <a:cubicBezTo>
                    <a:pt x="4093111" y="660982"/>
                    <a:pt x="4087519" y="662327"/>
                    <a:pt x="4099723" y="670637"/>
                  </a:cubicBezTo>
                  <a:cubicBezTo>
                    <a:pt x="4092191" y="669971"/>
                    <a:pt x="4088171" y="667834"/>
                    <a:pt x="4084659" y="665554"/>
                  </a:cubicBezTo>
                  <a:cubicBezTo>
                    <a:pt x="4077935" y="664620"/>
                    <a:pt x="4071195" y="663700"/>
                    <a:pt x="4064387" y="662751"/>
                  </a:cubicBezTo>
                  <a:cubicBezTo>
                    <a:pt x="4043179" y="650562"/>
                    <a:pt x="4083755" y="658773"/>
                    <a:pt x="4053727" y="643653"/>
                  </a:cubicBezTo>
                  <a:cubicBezTo>
                    <a:pt x="4073307" y="644715"/>
                    <a:pt x="4077963" y="652615"/>
                    <a:pt x="4094387" y="655149"/>
                  </a:cubicBezTo>
                  <a:cubicBezTo>
                    <a:pt x="4102711" y="655857"/>
                    <a:pt x="4106207" y="655475"/>
                    <a:pt x="4105911" y="653323"/>
                  </a:cubicBezTo>
                  <a:cubicBezTo>
                    <a:pt x="4105599" y="651199"/>
                    <a:pt x="4101435" y="647631"/>
                    <a:pt x="4094145" y="643356"/>
                  </a:cubicBezTo>
                  <a:cubicBezTo>
                    <a:pt x="4058567" y="632738"/>
                    <a:pt x="4020259" y="630784"/>
                    <a:pt x="3971629" y="620690"/>
                  </a:cubicBezTo>
                  <a:cubicBezTo>
                    <a:pt x="3999475" y="633715"/>
                    <a:pt x="3993135" y="631917"/>
                    <a:pt x="3972379" y="632568"/>
                  </a:cubicBezTo>
                  <a:cubicBezTo>
                    <a:pt x="3983451" y="639619"/>
                    <a:pt x="4009555" y="639675"/>
                    <a:pt x="4018461" y="647660"/>
                  </a:cubicBezTo>
                  <a:cubicBezTo>
                    <a:pt x="4024507" y="640638"/>
                    <a:pt x="3987457" y="634777"/>
                    <a:pt x="4048601" y="645904"/>
                  </a:cubicBezTo>
                  <a:cubicBezTo>
                    <a:pt x="4048049" y="655843"/>
                    <a:pt x="4017811" y="655545"/>
                    <a:pt x="3983987" y="651128"/>
                  </a:cubicBezTo>
                  <a:cubicBezTo>
                    <a:pt x="3950251" y="645947"/>
                    <a:pt x="3912267" y="640270"/>
                    <a:pt x="3896751" y="633913"/>
                  </a:cubicBezTo>
                  <a:cubicBezTo>
                    <a:pt x="3899499" y="639123"/>
                    <a:pt x="3874907" y="636844"/>
                    <a:pt x="3872359" y="640610"/>
                  </a:cubicBezTo>
                  <a:cubicBezTo>
                    <a:pt x="3829691" y="632950"/>
                    <a:pt x="3898875" y="632483"/>
                    <a:pt x="3835903" y="628746"/>
                  </a:cubicBezTo>
                  <a:cubicBezTo>
                    <a:pt x="3844851" y="623182"/>
                    <a:pt x="3858995" y="624853"/>
                    <a:pt x="3885667" y="621299"/>
                  </a:cubicBezTo>
                  <a:cubicBezTo>
                    <a:pt x="3892505" y="627981"/>
                    <a:pt x="3906747" y="630827"/>
                    <a:pt x="3917151" y="635697"/>
                  </a:cubicBezTo>
                  <a:cubicBezTo>
                    <a:pt x="3927219" y="633828"/>
                    <a:pt x="3936943" y="624244"/>
                    <a:pt x="3932231" y="634083"/>
                  </a:cubicBezTo>
                  <a:cubicBezTo>
                    <a:pt x="3937383" y="636504"/>
                    <a:pt x="3944829" y="637764"/>
                    <a:pt x="3953027" y="638656"/>
                  </a:cubicBezTo>
                  <a:cubicBezTo>
                    <a:pt x="3961167" y="639902"/>
                    <a:pt x="3970043" y="640864"/>
                    <a:pt x="3978113" y="642195"/>
                  </a:cubicBezTo>
                  <a:cubicBezTo>
                    <a:pt x="3953295" y="633701"/>
                    <a:pt x="3951003" y="631308"/>
                    <a:pt x="3952107" y="628661"/>
                  </a:cubicBezTo>
                  <a:cubicBezTo>
                    <a:pt x="3953195" y="625971"/>
                    <a:pt x="3957699" y="623040"/>
                    <a:pt x="3945935" y="614844"/>
                  </a:cubicBezTo>
                  <a:cubicBezTo>
                    <a:pt x="3959723" y="614744"/>
                    <a:pt x="3970299" y="617477"/>
                    <a:pt x="3980519" y="619714"/>
                  </a:cubicBezTo>
                  <a:cubicBezTo>
                    <a:pt x="3990727" y="622092"/>
                    <a:pt x="4000467" y="624683"/>
                    <a:pt x="4012387" y="626254"/>
                  </a:cubicBezTo>
                  <a:cubicBezTo>
                    <a:pt x="4004459" y="615778"/>
                    <a:pt x="3980179" y="612692"/>
                    <a:pt x="3960685" y="607496"/>
                  </a:cubicBezTo>
                  <a:cubicBezTo>
                    <a:pt x="3942805" y="605556"/>
                    <a:pt x="3937963" y="607595"/>
                    <a:pt x="3940583" y="611446"/>
                  </a:cubicBezTo>
                  <a:cubicBezTo>
                    <a:pt x="3902769" y="601748"/>
                    <a:pt x="3965131" y="584505"/>
                    <a:pt x="3912227" y="576874"/>
                  </a:cubicBezTo>
                  <a:cubicBezTo>
                    <a:pt x="3913273" y="573972"/>
                    <a:pt x="3930419" y="575430"/>
                    <a:pt x="3916529" y="568451"/>
                  </a:cubicBezTo>
                  <a:cubicBezTo>
                    <a:pt x="3929171" y="570305"/>
                    <a:pt x="3934411" y="575855"/>
                    <a:pt x="3948171" y="577086"/>
                  </a:cubicBezTo>
                  <a:cubicBezTo>
                    <a:pt x="3961167" y="576973"/>
                    <a:pt x="3937185" y="572358"/>
                    <a:pt x="3931875" y="566893"/>
                  </a:cubicBezTo>
                  <a:cubicBezTo>
                    <a:pt x="3882241" y="567205"/>
                    <a:pt x="3854775" y="562278"/>
                    <a:pt x="3829407" y="569753"/>
                  </a:cubicBezTo>
                  <a:cubicBezTo>
                    <a:pt x="3852595" y="576421"/>
                    <a:pt x="3866385" y="587931"/>
                    <a:pt x="3893043" y="592702"/>
                  </a:cubicBezTo>
                  <a:cubicBezTo>
                    <a:pt x="3915949" y="593891"/>
                    <a:pt x="3875375" y="578219"/>
                    <a:pt x="3861063" y="578261"/>
                  </a:cubicBezTo>
                  <a:cubicBezTo>
                    <a:pt x="3854763" y="572004"/>
                    <a:pt x="3899443" y="586331"/>
                    <a:pt x="3865309" y="569838"/>
                  </a:cubicBezTo>
                  <a:cubicBezTo>
                    <a:pt x="3893835" y="571834"/>
                    <a:pt x="3890423" y="590012"/>
                    <a:pt x="3918667" y="592008"/>
                  </a:cubicBezTo>
                  <a:cubicBezTo>
                    <a:pt x="3905615" y="596468"/>
                    <a:pt x="3911107" y="606009"/>
                    <a:pt x="3909875" y="608756"/>
                  </a:cubicBezTo>
                  <a:cubicBezTo>
                    <a:pt x="3878347" y="606604"/>
                    <a:pt x="3872231" y="586642"/>
                    <a:pt x="3825243" y="578134"/>
                  </a:cubicBezTo>
                  <a:cubicBezTo>
                    <a:pt x="3812999" y="578007"/>
                    <a:pt x="3830483" y="585892"/>
                    <a:pt x="3836995" y="590833"/>
                  </a:cubicBezTo>
                  <a:cubicBezTo>
                    <a:pt x="3818109" y="591300"/>
                    <a:pt x="3806783" y="587733"/>
                    <a:pt x="3795953" y="584717"/>
                  </a:cubicBezTo>
                  <a:cubicBezTo>
                    <a:pt x="3785151" y="581475"/>
                    <a:pt x="3774943" y="577879"/>
                    <a:pt x="3758507" y="577837"/>
                  </a:cubicBezTo>
                  <a:cubicBezTo>
                    <a:pt x="3782023" y="585552"/>
                    <a:pt x="3797765" y="602909"/>
                    <a:pt x="3718089" y="582211"/>
                  </a:cubicBezTo>
                  <a:cubicBezTo>
                    <a:pt x="3733167" y="581942"/>
                    <a:pt x="3741067" y="585765"/>
                    <a:pt x="3754543" y="586430"/>
                  </a:cubicBezTo>
                  <a:cubicBezTo>
                    <a:pt x="3748471" y="581489"/>
                    <a:pt x="3735247" y="580725"/>
                    <a:pt x="3727603" y="576733"/>
                  </a:cubicBezTo>
                  <a:cubicBezTo>
                    <a:pt x="3717139" y="581815"/>
                    <a:pt x="3705305" y="583089"/>
                    <a:pt x="3690651" y="583528"/>
                  </a:cubicBezTo>
                  <a:cubicBezTo>
                    <a:pt x="3675999" y="584123"/>
                    <a:pt x="3658515" y="583089"/>
                    <a:pt x="3636827" y="586218"/>
                  </a:cubicBezTo>
                  <a:cubicBezTo>
                    <a:pt x="3657199" y="588908"/>
                    <a:pt x="3672759" y="596241"/>
                    <a:pt x="3689391" y="602314"/>
                  </a:cubicBezTo>
                  <a:cubicBezTo>
                    <a:pt x="3706027" y="608473"/>
                    <a:pt x="3723695" y="613980"/>
                    <a:pt x="3748413" y="615339"/>
                  </a:cubicBezTo>
                  <a:cubicBezTo>
                    <a:pt x="3759427" y="620563"/>
                    <a:pt x="3680035" y="615028"/>
                    <a:pt x="3734285" y="623564"/>
                  </a:cubicBezTo>
                  <a:cubicBezTo>
                    <a:pt x="3740061" y="631733"/>
                    <a:pt x="3689011" y="616840"/>
                    <a:pt x="3689123" y="624938"/>
                  </a:cubicBezTo>
                  <a:cubicBezTo>
                    <a:pt x="3703153" y="635725"/>
                    <a:pt x="3738489" y="633786"/>
                    <a:pt x="3752263" y="644588"/>
                  </a:cubicBezTo>
                  <a:cubicBezTo>
                    <a:pt x="3724629" y="641997"/>
                    <a:pt x="3709595" y="631846"/>
                    <a:pt x="3675363" y="633205"/>
                  </a:cubicBezTo>
                  <a:cubicBezTo>
                    <a:pt x="3665723" y="626113"/>
                    <a:pt x="3652415" y="621101"/>
                    <a:pt x="3637335" y="618213"/>
                  </a:cubicBezTo>
                  <a:cubicBezTo>
                    <a:pt x="3630349" y="617866"/>
                    <a:pt x="3625639" y="620035"/>
                    <a:pt x="3625863" y="622285"/>
                  </a:cubicBezTo>
                  <a:lnTo>
                    <a:pt x="3627343" y="623345"/>
                  </a:lnTo>
                  <a:lnTo>
                    <a:pt x="3626845" y="623251"/>
                  </a:lnTo>
                  <a:cubicBezTo>
                    <a:pt x="3594983" y="617525"/>
                    <a:pt x="3531449" y="606891"/>
                    <a:pt x="3548161" y="605033"/>
                  </a:cubicBezTo>
                  <a:cubicBezTo>
                    <a:pt x="3538363" y="602399"/>
                    <a:pt x="3523287" y="600686"/>
                    <a:pt x="3509823" y="600262"/>
                  </a:cubicBezTo>
                  <a:cubicBezTo>
                    <a:pt x="3496359" y="599851"/>
                    <a:pt x="3484539" y="601734"/>
                    <a:pt x="3481255" y="604282"/>
                  </a:cubicBezTo>
                  <a:cubicBezTo>
                    <a:pt x="3505167" y="611545"/>
                    <a:pt x="3497521" y="600148"/>
                    <a:pt x="3522041" y="602527"/>
                  </a:cubicBezTo>
                  <a:cubicBezTo>
                    <a:pt x="3524617" y="606109"/>
                    <a:pt x="3520711" y="608544"/>
                    <a:pt x="3502815" y="608728"/>
                  </a:cubicBezTo>
                  <a:cubicBezTo>
                    <a:pt x="3520115" y="612720"/>
                    <a:pt x="3540743" y="614320"/>
                    <a:pt x="3565149" y="613484"/>
                  </a:cubicBezTo>
                  <a:cubicBezTo>
                    <a:pt x="3520171" y="619657"/>
                    <a:pt x="3510559" y="612380"/>
                    <a:pt x="3516931" y="625957"/>
                  </a:cubicBezTo>
                  <a:cubicBezTo>
                    <a:pt x="3506539" y="625476"/>
                    <a:pt x="3500225" y="621568"/>
                    <a:pt x="3494987" y="618992"/>
                  </a:cubicBezTo>
                  <a:cubicBezTo>
                    <a:pt x="3489747" y="616316"/>
                    <a:pt x="3485571" y="614688"/>
                    <a:pt x="3479527" y="618977"/>
                  </a:cubicBezTo>
                  <a:cubicBezTo>
                    <a:pt x="3441883" y="617887"/>
                    <a:pt x="3464747" y="608827"/>
                    <a:pt x="3460883" y="605599"/>
                  </a:cubicBezTo>
                  <a:cubicBezTo>
                    <a:pt x="3459663" y="602626"/>
                    <a:pt x="3404507" y="608728"/>
                    <a:pt x="3405699" y="612196"/>
                  </a:cubicBezTo>
                  <a:cubicBezTo>
                    <a:pt x="3418793" y="615651"/>
                    <a:pt x="3416427" y="610327"/>
                    <a:pt x="3436277" y="610172"/>
                  </a:cubicBezTo>
                  <a:cubicBezTo>
                    <a:pt x="3446075" y="615028"/>
                    <a:pt x="3406631" y="614150"/>
                    <a:pt x="3423027" y="619784"/>
                  </a:cubicBezTo>
                  <a:cubicBezTo>
                    <a:pt x="3400135" y="620889"/>
                    <a:pt x="3386755" y="614844"/>
                    <a:pt x="3373773" y="608515"/>
                  </a:cubicBezTo>
                  <a:cubicBezTo>
                    <a:pt x="3375643" y="613286"/>
                    <a:pt x="3374367" y="615820"/>
                    <a:pt x="3368209" y="616231"/>
                  </a:cubicBezTo>
                  <a:cubicBezTo>
                    <a:pt x="3362037" y="616642"/>
                    <a:pt x="3351008" y="614744"/>
                    <a:pt x="3333270" y="612125"/>
                  </a:cubicBezTo>
                  <a:cubicBezTo>
                    <a:pt x="3306767" y="617222"/>
                    <a:pt x="3355397" y="615594"/>
                    <a:pt x="3356671" y="621370"/>
                  </a:cubicBezTo>
                  <a:cubicBezTo>
                    <a:pt x="3318744" y="621639"/>
                    <a:pt x="3353500" y="640142"/>
                    <a:pt x="3310377" y="623564"/>
                  </a:cubicBezTo>
                  <a:cubicBezTo>
                    <a:pt x="3298500" y="625858"/>
                    <a:pt x="3316677" y="630176"/>
                    <a:pt x="3323756" y="633729"/>
                  </a:cubicBezTo>
                  <a:cubicBezTo>
                    <a:pt x="3274050" y="635895"/>
                    <a:pt x="3293332" y="622318"/>
                    <a:pt x="3292724" y="616840"/>
                  </a:cubicBezTo>
                  <a:cubicBezTo>
                    <a:pt x="3260063" y="624640"/>
                    <a:pt x="3267864" y="620690"/>
                    <a:pt x="3254683" y="612522"/>
                  </a:cubicBezTo>
                  <a:cubicBezTo>
                    <a:pt x="3227827" y="620903"/>
                    <a:pt x="3228691" y="621441"/>
                    <a:pt x="3217804" y="628590"/>
                  </a:cubicBezTo>
                  <a:cubicBezTo>
                    <a:pt x="3240427" y="632398"/>
                    <a:pt x="3254046" y="617887"/>
                    <a:pt x="3286112" y="629355"/>
                  </a:cubicBezTo>
                  <a:cubicBezTo>
                    <a:pt x="3222745" y="631294"/>
                    <a:pt x="3217776" y="638925"/>
                    <a:pt x="3213316" y="646754"/>
                  </a:cubicBezTo>
                  <a:cubicBezTo>
                    <a:pt x="3202868" y="646471"/>
                    <a:pt x="3193723" y="647589"/>
                    <a:pt x="3185540" y="648523"/>
                  </a:cubicBezTo>
                  <a:cubicBezTo>
                    <a:pt x="3177357" y="649543"/>
                    <a:pt x="3170179" y="650788"/>
                    <a:pt x="3163809" y="652105"/>
                  </a:cubicBezTo>
                  <a:cubicBezTo>
                    <a:pt x="3151067" y="654752"/>
                    <a:pt x="3141525" y="657697"/>
                    <a:pt x="3133527" y="659750"/>
                  </a:cubicBezTo>
                  <a:cubicBezTo>
                    <a:pt x="3137349" y="656947"/>
                    <a:pt x="3156263" y="642719"/>
                    <a:pt x="3197630" y="631237"/>
                  </a:cubicBezTo>
                  <a:cubicBezTo>
                    <a:pt x="3197290" y="634338"/>
                    <a:pt x="3180783" y="637155"/>
                    <a:pt x="3195563" y="640468"/>
                  </a:cubicBezTo>
                  <a:cubicBezTo>
                    <a:pt x="3218427" y="637537"/>
                    <a:pt x="3222589" y="634649"/>
                    <a:pt x="3207710" y="629822"/>
                  </a:cubicBezTo>
                  <a:cubicBezTo>
                    <a:pt x="3168749" y="626764"/>
                    <a:pt x="3153262" y="645975"/>
                    <a:pt x="3119511" y="635555"/>
                  </a:cubicBezTo>
                  <a:cubicBezTo>
                    <a:pt x="3097709" y="638104"/>
                    <a:pt x="3132281" y="646867"/>
                    <a:pt x="3147443" y="639675"/>
                  </a:cubicBezTo>
                  <a:cubicBezTo>
                    <a:pt x="3129195" y="649274"/>
                    <a:pt x="3119454" y="656253"/>
                    <a:pt x="3101461" y="661463"/>
                  </a:cubicBezTo>
                  <a:cubicBezTo>
                    <a:pt x="3092471" y="664068"/>
                    <a:pt x="3081414" y="666234"/>
                    <a:pt x="3066195" y="668060"/>
                  </a:cubicBezTo>
                  <a:cubicBezTo>
                    <a:pt x="3050962" y="669816"/>
                    <a:pt x="3031808" y="672789"/>
                    <a:pt x="3006282" y="675110"/>
                  </a:cubicBezTo>
                  <a:cubicBezTo>
                    <a:pt x="3013672" y="683095"/>
                    <a:pt x="3042878" y="669292"/>
                    <a:pt x="3050127" y="677347"/>
                  </a:cubicBezTo>
                  <a:cubicBezTo>
                    <a:pt x="3039268" y="677121"/>
                    <a:pt x="2977982" y="683845"/>
                    <a:pt x="3014607" y="682203"/>
                  </a:cubicBezTo>
                  <a:cubicBezTo>
                    <a:pt x="3006395" y="690174"/>
                    <a:pt x="2992337" y="683095"/>
                    <a:pt x="2980516" y="677814"/>
                  </a:cubicBezTo>
                  <a:cubicBezTo>
                    <a:pt x="2974967" y="682826"/>
                    <a:pt x="2979497" y="687002"/>
                    <a:pt x="2947233" y="688206"/>
                  </a:cubicBezTo>
                  <a:cubicBezTo>
                    <a:pt x="2955005" y="690712"/>
                    <a:pt x="2962820" y="693189"/>
                    <a:pt x="2975207" y="690924"/>
                  </a:cubicBezTo>
                  <a:cubicBezTo>
                    <a:pt x="2969332" y="695398"/>
                    <a:pt x="2950701" y="696233"/>
                    <a:pt x="2928673" y="697210"/>
                  </a:cubicBezTo>
                  <a:cubicBezTo>
                    <a:pt x="2923180" y="697507"/>
                    <a:pt x="2917432" y="697578"/>
                    <a:pt x="2911698" y="698144"/>
                  </a:cubicBezTo>
                  <a:cubicBezTo>
                    <a:pt x="2905965" y="698725"/>
                    <a:pt x="2900174" y="699376"/>
                    <a:pt x="2894483" y="700140"/>
                  </a:cubicBezTo>
                  <a:cubicBezTo>
                    <a:pt x="2883087" y="701683"/>
                    <a:pt x="2872058" y="703708"/>
                    <a:pt x="2862616" y="706610"/>
                  </a:cubicBezTo>
                  <a:cubicBezTo>
                    <a:pt x="2853343" y="711820"/>
                    <a:pt x="2874493" y="707884"/>
                    <a:pt x="2877438" y="714637"/>
                  </a:cubicBezTo>
                  <a:cubicBezTo>
                    <a:pt x="2896125" y="715458"/>
                    <a:pt x="2919471" y="710815"/>
                    <a:pt x="2944345" y="706723"/>
                  </a:cubicBezTo>
                  <a:cubicBezTo>
                    <a:pt x="2972687" y="701216"/>
                    <a:pt x="2893294" y="704147"/>
                    <a:pt x="2912604" y="708040"/>
                  </a:cubicBezTo>
                  <a:cubicBezTo>
                    <a:pt x="2893521" y="706950"/>
                    <a:pt x="2904719" y="703623"/>
                    <a:pt x="2923675" y="702165"/>
                  </a:cubicBezTo>
                  <a:cubicBezTo>
                    <a:pt x="2942646" y="700806"/>
                    <a:pt x="2969049" y="700381"/>
                    <a:pt x="2979794" y="701853"/>
                  </a:cubicBezTo>
                  <a:cubicBezTo>
                    <a:pt x="2974485" y="710234"/>
                    <a:pt x="2941188" y="713037"/>
                    <a:pt x="2913199" y="716223"/>
                  </a:cubicBezTo>
                  <a:cubicBezTo>
                    <a:pt x="2885380" y="720258"/>
                    <a:pt x="2862757" y="723627"/>
                    <a:pt x="2878740" y="729361"/>
                  </a:cubicBezTo>
                  <a:cubicBezTo>
                    <a:pt x="2849393" y="737699"/>
                    <a:pt x="2831526" y="733254"/>
                    <a:pt x="2813009" y="729332"/>
                  </a:cubicBezTo>
                  <a:cubicBezTo>
                    <a:pt x="2822112" y="727407"/>
                    <a:pt x="2828794" y="728016"/>
                    <a:pt x="2838619" y="725312"/>
                  </a:cubicBezTo>
                  <a:cubicBezTo>
                    <a:pt x="2825510" y="726204"/>
                    <a:pt x="2814297" y="725184"/>
                    <a:pt x="2804260" y="722678"/>
                  </a:cubicBezTo>
                  <a:cubicBezTo>
                    <a:pt x="2795086" y="725312"/>
                    <a:pt x="2804302" y="726388"/>
                    <a:pt x="2806893" y="728016"/>
                  </a:cubicBezTo>
                  <a:cubicBezTo>
                    <a:pt x="2794831" y="730606"/>
                    <a:pt x="2787993" y="727223"/>
                    <a:pt x="2775110" y="730734"/>
                  </a:cubicBezTo>
                  <a:cubicBezTo>
                    <a:pt x="2765413" y="738676"/>
                    <a:pt x="2823485" y="739582"/>
                    <a:pt x="2824391" y="741338"/>
                  </a:cubicBezTo>
                  <a:cubicBezTo>
                    <a:pt x="2811211" y="746066"/>
                    <a:pt x="2782146" y="753201"/>
                    <a:pt x="2749981" y="764357"/>
                  </a:cubicBezTo>
                  <a:cubicBezTo>
                    <a:pt x="2717632" y="774706"/>
                    <a:pt x="2681432" y="786286"/>
                    <a:pt x="2652722" y="795474"/>
                  </a:cubicBezTo>
                  <a:cubicBezTo>
                    <a:pt x="2633213" y="789090"/>
                    <a:pt x="2707482" y="777127"/>
                    <a:pt x="2706774" y="771492"/>
                  </a:cubicBezTo>
                  <a:cubicBezTo>
                    <a:pt x="2677624" y="766792"/>
                    <a:pt x="2631302" y="805979"/>
                    <a:pt x="2631316" y="787603"/>
                  </a:cubicBezTo>
                  <a:cubicBezTo>
                    <a:pt x="2595371" y="803671"/>
                    <a:pt x="2678106" y="786513"/>
                    <a:pt x="2624648" y="805767"/>
                  </a:cubicBezTo>
                  <a:cubicBezTo>
                    <a:pt x="2628386" y="797952"/>
                    <a:pt x="2605536" y="806956"/>
                    <a:pt x="2609387" y="799141"/>
                  </a:cubicBezTo>
                  <a:cubicBezTo>
                    <a:pt x="2608127" y="809773"/>
                    <a:pt x="2529838" y="822982"/>
                    <a:pt x="2531508" y="832297"/>
                  </a:cubicBezTo>
                  <a:cubicBezTo>
                    <a:pt x="2487848" y="843807"/>
                    <a:pt x="2548256" y="820717"/>
                    <a:pt x="2509565" y="825162"/>
                  </a:cubicBezTo>
                  <a:cubicBezTo>
                    <a:pt x="2478419" y="830202"/>
                    <a:pt x="2470265" y="851777"/>
                    <a:pt x="2408384" y="869559"/>
                  </a:cubicBezTo>
                  <a:cubicBezTo>
                    <a:pt x="2418704" y="869276"/>
                    <a:pt x="2458090" y="853462"/>
                    <a:pt x="2420913" y="870380"/>
                  </a:cubicBezTo>
                  <a:cubicBezTo>
                    <a:pt x="2433230" y="868157"/>
                    <a:pt x="2448477" y="861475"/>
                    <a:pt x="2457905" y="863542"/>
                  </a:cubicBezTo>
                  <a:cubicBezTo>
                    <a:pt x="2419058" y="870932"/>
                    <a:pt x="2472516" y="872687"/>
                    <a:pt x="2424679" y="884622"/>
                  </a:cubicBezTo>
                  <a:cubicBezTo>
                    <a:pt x="2408313" y="883744"/>
                    <a:pt x="2423928" y="881097"/>
                    <a:pt x="2436698" y="876113"/>
                  </a:cubicBezTo>
                  <a:cubicBezTo>
                    <a:pt x="2424452" y="871612"/>
                    <a:pt x="2407860" y="873749"/>
                    <a:pt x="2388776" y="879709"/>
                  </a:cubicBezTo>
                  <a:cubicBezTo>
                    <a:pt x="2384005" y="881196"/>
                    <a:pt x="2379093" y="882923"/>
                    <a:pt x="2374038" y="884848"/>
                  </a:cubicBezTo>
                  <a:cubicBezTo>
                    <a:pt x="2369027" y="886873"/>
                    <a:pt x="2364001" y="889322"/>
                    <a:pt x="2358820" y="891800"/>
                  </a:cubicBezTo>
                  <a:cubicBezTo>
                    <a:pt x="2348485" y="896811"/>
                    <a:pt x="2337782" y="902460"/>
                    <a:pt x="2326938" y="908378"/>
                  </a:cubicBezTo>
                  <a:cubicBezTo>
                    <a:pt x="2339056" y="909454"/>
                    <a:pt x="2361481" y="892253"/>
                    <a:pt x="2378045" y="886250"/>
                  </a:cubicBezTo>
                  <a:cubicBezTo>
                    <a:pt x="2395062" y="885330"/>
                    <a:pt x="2388380" y="890058"/>
                    <a:pt x="2394043" y="891870"/>
                  </a:cubicBezTo>
                  <a:cubicBezTo>
                    <a:pt x="2382335" y="896528"/>
                    <a:pt x="2374888" y="894518"/>
                    <a:pt x="2366295" y="895141"/>
                  </a:cubicBezTo>
                  <a:cubicBezTo>
                    <a:pt x="2357574" y="902531"/>
                    <a:pt x="2379050" y="909156"/>
                    <a:pt x="2330562" y="913092"/>
                  </a:cubicBezTo>
                  <a:cubicBezTo>
                    <a:pt x="2311053" y="926923"/>
                    <a:pt x="2361509" y="908732"/>
                    <a:pt x="2367696" y="913984"/>
                  </a:cubicBezTo>
                  <a:cubicBezTo>
                    <a:pt x="2376106" y="909652"/>
                    <a:pt x="2366932" y="910360"/>
                    <a:pt x="2364143" y="909241"/>
                  </a:cubicBezTo>
                  <a:cubicBezTo>
                    <a:pt x="2377167" y="905008"/>
                    <a:pt x="2384062" y="904371"/>
                    <a:pt x="2387856" y="905575"/>
                  </a:cubicBezTo>
                  <a:cubicBezTo>
                    <a:pt x="2391608" y="906693"/>
                    <a:pt x="2392117" y="909383"/>
                    <a:pt x="2392485" y="912101"/>
                  </a:cubicBezTo>
                  <a:cubicBezTo>
                    <a:pt x="2393207" y="917551"/>
                    <a:pt x="2393335" y="923129"/>
                    <a:pt x="2417091" y="916674"/>
                  </a:cubicBezTo>
                  <a:cubicBezTo>
                    <a:pt x="2413098" y="920708"/>
                    <a:pt x="2404930" y="925720"/>
                    <a:pt x="2394184" y="931142"/>
                  </a:cubicBezTo>
                  <a:cubicBezTo>
                    <a:pt x="2383580" y="936904"/>
                    <a:pt x="2370556" y="943501"/>
                    <a:pt x="2356455" y="949816"/>
                  </a:cubicBezTo>
                  <a:cubicBezTo>
                    <a:pt x="2328283" y="962529"/>
                    <a:pt x="2296061" y="974860"/>
                    <a:pt x="2272036" y="981754"/>
                  </a:cubicBezTo>
                  <a:cubicBezTo>
                    <a:pt x="2263500" y="988280"/>
                    <a:pt x="2253420" y="996407"/>
                    <a:pt x="2240778" y="1004674"/>
                  </a:cubicBezTo>
                  <a:cubicBezTo>
                    <a:pt x="2228206" y="1013070"/>
                    <a:pt x="2213355" y="1022201"/>
                    <a:pt x="2196069" y="1032337"/>
                  </a:cubicBezTo>
                  <a:cubicBezTo>
                    <a:pt x="2187391" y="1037335"/>
                    <a:pt x="2178132" y="1042658"/>
                    <a:pt x="2168293" y="1048321"/>
                  </a:cubicBezTo>
                  <a:cubicBezTo>
                    <a:pt x="2158454" y="1053998"/>
                    <a:pt x="2147765" y="1059533"/>
                    <a:pt x="2137020" y="1066485"/>
                  </a:cubicBezTo>
                  <a:cubicBezTo>
                    <a:pt x="2115246" y="1079835"/>
                    <a:pt x="2091023" y="1094714"/>
                    <a:pt x="2064096" y="1111235"/>
                  </a:cubicBezTo>
                  <a:cubicBezTo>
                    <a:pt x="2046159" y="1118087"/>
                    <a:pt x="2051298" y="1113953"/>
                    <a:pt x="2045635" y="1112594"/>
                  </a:cubicBezTo>
                  <a:cubicBezTo>
                    <a:pt x="2030317" y="1123269"/>
                    <a:pt x="2045565" y="1121853"/>
                    <a:pt x="2045451" y="1126539"/>
                  </a:cubicBezTo>
                  <a:cubicBezTo>
                    <a:pt x="2040043" y="1129908"/>
                    <a:pt x="2034635" y="1132386"/>
                    <a:pt x="2029751" y="1134340"/>
                  </a:cubicBezTo>
                  <a:cubicBezTo>
                    <a:pt x="2024924" y="1136392"/>
                    <a:pt x="2020492" y="1137709"/>
                    <a:pt x="2016826" y="1138374"/>
                  </a:cubicBezTo>
                  <a:cubicBezTo>
                    <a:pt x="2009478" y="1139691"/>
                    <a:pt x="2005160" y="1138374"/>
                    <a:pt x="2006831" y="1134934"/>
                  </a:cubicBezTo>
                  <a:cubicBezTo>
                    <a:pt x="1998917" y="1144618"/>
                    <a:pt x="1954152" y="1168841"/>
                    <a:pt x="1997062" y="1159582"/>
                  </a:cubicBezTo>
                  <a:cubicBezTo>
                    <a:pt x="1971820" y="1169449"/>
                    <a:pt x="1937192" y="1203724"/>
                    <a:pt x="1914583" y="1206937"/>
                  </a:cubicBezTo>
                  <a:cubicBezTo>
                    <a:pt x="1899605" y="1235039"/>
                    <a:pt x="1857813" y="1251943"/>
                    <a:pt x="1809664" y="1281107"/>
                  </a:cubicBezTo>
                  <a:cubicBezTo>
                    <a:pt x="1791543" y="1295264"/>
                    <a:pt x="1828989" y="1276109"/>
                    <a:pt x="1837299" y="1266992"/>
                  </a:cubicBezTo>
                  <a:cubicBezTo>
                    <a:pt x="1856001" y="1262518"/>
                    <a:pt x="1780373" y="1304735"/>
                    <a:pt x="1820211" y="1283981"/>
                  </a:cubicBezTo>
                  <a:cubicBezTo>
                    <a:pt x="1822038" y="1285000"/>
                    <a:pt x="1820565" y="1287053"/>
                    <a:pt x="1817139" y="1289672"/>
                  </a:cubicBezTo>
                  <a:cubicBezTo>
                    <a:pt x="1813671" y="1292234"/>
                    <a:pt x="1808333" y="1295476"/>
                    <a:pt x="1802571" y="1299115"/>
                  </a:cubicBezTo>
                  <a:cubicBezTo>
                    <a:pt x="1790934" y="1306207"/>
                    <a:pt x="1776834" y="1313852"/>
                    <a:pt x="1770718" y="1317845"/>
                  </a:cubicBezTo>
                  <a:cubicBezTo>
                    <a:pt x="1751762" y="1332894"/>
                    <a:pt x="1779778" y="1321157"/>
                    <a:pt x="1766343" y="1333063"/>
                  </a:cubicBezTo>
                  <a:cubicBezTo>
                    <a:pt x="1756476" y="1336178"/>
                    <a:pt x="1739459" y="1351043"/>
                    <a:pt x="1718450" y="1368654"/>
                  </a:cubicBezTo>
                  <a:cubicBezTo>
                    <a:pt x="1713240" y="1373114"/>
                    <a:pt x="1707591" y="1377503"/>
                    <a:pt x="1702084" y="1382373"/>
                  </a:cubicBezTo>
                  <a:cubicBezTo>
                    <a:pt x="1696577" y="1387243"/>
                    <a:pt x="1690886" y="1392155"/>
                    <a:pt x="1685025" y="1396969"/>
                  </a:cubicBezTo>
                  <a:cubicBezTo>
                    <a:pt x="1673303" y="1406596"/>
                    <a:pt x="1660944" y="1415812"/>
                    <a:pt x="1648230" y="1423528"/>
                  </a:cubicBezTo>
                  <a:cubicBezTo>
                    <a:pt x="1652435" y="1425184"/>
                    <a:pt x="1665276" y="1423627"/>
                    <a:pt x="1663548" y="1429091"/>
                  </a:cubicBezTo>
                  <a:cubicBezTo>
                    <a:pt x="1674308" y="1425637"/>
                    <a:pt x="1686766" y="1402660"/>
                    <a:pt x="1713268" y="1382500"/>
                  </a:cubicBezTo>
                  <a:cubicBezTo>
                    <a:pt x="1722216" y="1380122"/>
                    <a:pt x="1724523" y="1381438"/>
                    <a:pt x="1722187" y="1384723"/>
                  </a:cubicBezTo>
                  <a:cubicBezTo>
                    <a:pt x="1719795" y="1387965"/>
                    <a:pt x="1712801" y="1393231"/>
                    <a:pt x="1703514" y="1399333"/>
                  </a:cubicBezTo>
                  <a:cubicBezTo>
                    <a:pt x="1717487" y="1393415"/>
                    <a:pt x="1726703" y="1386393"/>
                    <a:pt x="1730625" y="1380306"/>
                  </a:cubicBezTo>
                  <a:cubicBezTo>
                    <a:pt x="1734589" y="1374289"/>
                    <a:pt x="1733570" y="1369603"/>
                    <a:pt x="1727992" y="1369830"/>
                  </a:cubicBezTo>
                  <a:cubicBezTo>
                    <a:pt x="1799641" y="1319812"/>
                    <a:pt x="1749567" y="1344191"/>
                    <a:pt x="1812269" y="1309053"/>
                  </a:cubicBezTo>
                  <a:cubicBezTo>
                    <a:pt x="1817989" y="1303574"/>
                    <a:pt x="1819843" y="1300700"/>
                    <a:pt x="1818102" y="1299497"/>
                  </a:cubicBezTo>
                  <a:cubicBezTo>
                    <a:pt x="1816332" y="1298265"/>
                    <a:pt x="1811165" y="1298945"/>
                    <a:pt x="1803393" y="1301309"/>
                  </a:cubicBezTo>
                  <a:cubicBezTo>
                    <a:pt x="1811349" y="1295915"/>
                    <a:pt x="1819150" y="1293055"/>
                    <a:pt x="1826596" y="1290620"/>
                  </a:cubicBezTo>
                  <a:cubicBezTo>
                    <a:pt x="1834071" y="1288199"/>
                    <a:pt x="1841320" y="1286387"/>
                    <a:pt x="1848795" y="1283853"/>
                  </a:cubicBezTo>
                  <a:cubicBezTo>
                    <a:pt x="1851173" y="1276449"/>
                    <a:pt x="1890728" y="1250131"/>
                    <a:pt x="1863093" y="1258016"/>
                  </a:cubicBezTo>
                  <a:cubicBezTo>
                    <a:pt x="1907419" y="1231444"/>
                    <a:pt x="1925413" y="1222369"/>
                    <a:pt x="1947031" y="1198287"/>
                  </a:cubicBezTo>
                  <a:cubicBezTo>
                    <a:pt x="1975812" y="1190204"/>
                    <a:pt x="1956842" y="1211666"/>
                    <a:pt x="1993353" y="1183493"/>
                  </a:cubicBezTo>
                  <a:cubicBezTo>
                    <a:pt x="2001309" y="1187372"/>
                    <a:pt x="2014575" y="1188816"/>
                    <a:pt x="1989899" y="1207291"/>
                  </a:cubicBezTo>
                  <a:cubicBezTo>
                    <a:pt x="2005004" y="1203002"/>
                    <a:pt x="2018949" y="1201614"/>
                    <a:pt x="2035641" y="1192894"/>
                  </a:cubicBezTo>
                  <a:cubicBezTo>
                    <a:pt x="2049090" y="1192596"/>
                    <a:pt x="2013923" y="1203285"/>
                    <a:pt x="2004169" y="1215021"/>
                  </a:cubicBezTo>
                  <a:cubicBezTo>
                    <a:pt x="1996907" y="1200468"/>
                    <a:pt x="1962590" y="1237828"/>
                    <a:pt x="1934842" y="1246422"/>
                  </a:cubicBezTo>
                  <a:cubicBezTo>
                    <a:pt x="1920897" y="1256233"/>
                    <a:pt x="1927367" y="1255709"/>
                    <a:pt x="1917966" y="1263226"/>
                  </a:cubicBezTo>
                  <a:cubicBezTo>
                    <a:pt x="1925724" y="1262448"/>
                    <a:pt x="1933553" y="1261556"/>
                    <a:pt x="1943293" y="1254605"/>
                  </a:cubicBezTo>
                  <a:cubicBezTo>
                    <a:pt x="1956431" y="1254576"/>
                    <a:pt x="1919807" y="1273065"/>
                    <a:pt x="1916268" y="1268238"/>
                  </a:cubicBezTo>
                  <a:cubicBezTo>
                    <a:pt x="1909543" y="1275090"/>
                    <a:pt x="1908254" y="1279196"/>
                    <a:pt x="1918901" y="1277256"/>
                  </a:cubicBezTo>
                  <a:cubicBezTo>
                    <a:pt x="1905480" y="1283768"/>
                    <a:pt x="1889157" y="1299256"/>
                    <a:pt x="1878256" y="1297841"/>
                  </a:cubicBezTo>
                  <a:cubicBezTo>
                    <a:pt x="1843698" y="1320832"/>
                    <a:pt x="1888647" y="1303560"/>
                    <a:pt x="1858336" y="1324413"/>
                  </a:cubicBezTo>
                  <a:cubicBezTo>
                    <a:pt x="1863773" y="1314772"/>
                    <a:pt x="1855703" y="1316641"/>
                    <a:pt x="1844250" y="1323323"/>
                  </a:cubicBezTo>
                  <a:cubicBezTo>
                    <a:pt x="1841405" y="1325008"/>
                    <a:pt x="1838290" y="1326933"/>
                    <a:pt x="1835218" y="1329156"/>
                  </a:cubicBezTo>
                  <a:cubicBezTo>
                    <a:pt x="1832202" y="1331464"/>
                    <a:pt x="1829130" y="1333969"/>
                    <a:pt x="1826186" y="1336560"/>
                  </a:cubicBezTo>
                  <a:cubicBezTo>
                    <a:pt x="1820282" y="1341742"/>
                    <a:pt x="1814817" y="1347263"/>
                    <a:pt x="1811038" y="1352218"/>
                  </a:cubicBezTo>
                  <a:cubicBezTo>
                    <a:pt x="1795266" y="1356918"/>
                    <a:pt x="1825648" y="1335428"/>
                    <a:pt x="1815341" y="1337027"/>
                  </a:cubicBezTo>
                  <a:cubicBezTo>
                    <a:pt x="1796668" y="1355432"/>
                    <a:pt x="1791090" y="1366361"/>
                    <a:pt x="1814067" y="1361109"/>
                  </a:cubicBezTo>
                  <a:cubicBezTo>
                    <a:pt x="1799018" y="1375563"/>
                    <a:pt x="1791317" y="1363161"/>
                    <a:pt x="1774625" y="1383477"/>
                  </a:cubicBezTo>
                  <a:cubicBezTo>
                    <a:pt x="1766570" y="1391773"/>
                    <a:pt x="1784450" y="1381806"/>
                    <a:pt x="1793737" y="1374770"/>
                  </a:cubicBezTo>
                  <a:cubicBezTo>
                    <a:pt x="1796498" y="1376682"/>
                    <a:pt x="1754168" y="1405789"/>
                    <a:pt x="1748817" y="1417171"/>
                  </a:cubicBezTo>
                  <a:cubicBezTo>
                    <a:pt x="1736359" y="1418771"/>
                    <a:pt x="1736344" y="1396204"/>
                    <a:pt x="1754168" y="1397238"/>
                  </a:cubicBezTo>
                  <a:cubicBezTo>
                    <a:pt x="1770222" y="1380122"/>
                    <a:pt x="1753460" y="1392084"/>
                    <a:pt x="1737732" y="1396020"/>
                  </a:cubicBezTo>
                  <a:cubicBezTo>
                    <a:pt x="1718436" y="1411975"/>
                    <a:pt x="1733287" y="1408351"/>
                    <a:pt x="1726633" y="1417511"/>
                  </a:cubicBezTo>
                  <a:cubicBezTo>
                    <a:pt x="1713891" y="1427789"/>
                    <a:pt x="1722202" y="1418176"/>
                    <a:pt x="1714967" y="1420512"/>
                  </a:cubicBezTo>
                  <a:cubicBezTo>
                    <a:pt x="1712292" y="1425510"/>
                    <a:pt x="1709474" y="1430507"/>
                    <a:pt x="1700980" y="1433721"/>
                  </a:cubicBezTo>
                  <a:cubicBezTo>
                    <a:pt x="1688196" y="1446236"/>
                    <a:pt x="1728685" y="1420965"/>
                    <a:pt x="1735821" y="1424844"/>
                  </a:cubicBezTo>
                  <a:cubicBezTo>
                    <a:pt x="1712575" y="1447312"/>
                    <a:pt x="1698403" y="1462205"/>
                    <a:pt x="1684105" y="1476348"/>
                  </a:cubicBezTo>
                  <a:cubicBezTo>
                    <a:pt x="1676955" y="1483412"/>
                    <a:pt x="1669763" y="1490307"/>
                    <a:pt x="1661411" y="1497853"/>
                  </a:cubicBezTo>
                  <a:cubicBezTo>
                    <a:pt x="1653086" y="1505469"/>
                    <a:pt x="1643304" y="1513411"/>
                    <a:pt x="1632105" y="1523902"/>
                  </a:cubicBezTo>
                  <a:cubicBezTo>
                    <a:pt x="1651005" y="1499098"/>
                    <a:pt x="1625975" y="1510056"/>
                    <a:pt x="1618713" y="1508470"/>
                  </a:cubicBezTo>
                  <a:cubicBezTo>
                    <a:pt x="1605617" y="1533543"/>
                    <a:pt x="1596260" y="1542122"/>
                    <a:pt x="1568526" y="1577444"/>
                  </a:cubicBezTo>
                  <a:cubicBezTo>
                    <a:pt x="1574712" y="1565920"/>
                    <a:pt x="1546964" y="1585372"/>
                    <a:pt x="1556209" y="1586080"/>
                  </a:cubicBezTo>
                  <a:cubicBezTo>
                    <a:pt x="1532850" y="1606523"/>
                    <a:pt x="1563160" y="1571045"/>
                    <a:pt x="1533827" y="1588345"/>
                  </a:cubicBezTo>
                  <a:cubicBezTo>
                    <a:pt x="1503983" y="1617367"/>
                    <a:pt x="1529679" y="1603918"/>
                    <a:pt x="1507140" y="1627546"/>
                  </a:cubicBezTo>
                  <a:cubicBezTo>
                    <a:pt x="1494795" y="1631014"/>
                    <a:pt x="1474735" y="1652802"/>
                    <a:pt x="1457251" y="1671589"/>
                  </a:cubicBezTo>
                  <a:cubicBezTo>
                    <a:pt x="1439441" y="1690078"/>
                    <a:pt x="1425765" y="1707067"/>
                    <a:pt x="1423047" y="1698657"/>
                  </a:cubicBezTo>
                  <a:cubicBezTo>
                    <a:pt x="1421292" y="1710875"/>
                    <a:pt x="1406356" y="1729350"/>
                    <a:pt x="1384426" y="1753757"/>
                  </a:cubicBezTo>
                  <a:cubicBezTo>
                    <a:pt x="1373582" y="1766074"/>
                    <a:pt x="1360444" y="1779410"/>
                    <a:pt x="1347349" y="1794997"/>
                  </a:cubicBezTo>
                  <a:cubicBezTo>
                    <a:pt x="1334409" y="1810711"/>
                    <a:pt x="1320564" y="1827898"/>
                    <a:pt x="1306619" y="1846444"/>
                  </a:cubicBezTo>
                  <a:cubicBezTo>
                    <a:pt x="1294925" y="1864239"/>
                    <a:pt x="1327571" y="1830786"/>
                    <a:pt x="1334154" y="1823070"/>
                  </a:cubicBezTo>
                  <a:cubicBezTo>
                    <a:pt x="1328789" y="1836208"/>
                    <a:pt x="1318808" y="1849785"/>
                    <a:pt x="1307440" y="1864664"/>
                  </a:cubicBezTo>
                  <a:cubicBezTo>
                    <a:pt x="1301749" y="1872111"/>
                    <a:pt x="1295718" y="1879883"/>
                    <a:pt x="1289758" y="1888066"/>
                  </a:cubicBezTo>
                  <a:cubicBezTo>
                    <a:pt x="1286785" y="1892157"/>
                    <a:pt x="1283812" y="1896362"/>
                    <a:pt x="1280924" y="1900680"/>
                  </a:cubicBezTo>
                  <a:cubicBezTo>
                    <a:pt x="1278120" y="1905068"/>
                    <a:pt x="1275572" y="1909712"/>
                    <a:pt x="1273052" y="1914398"/>
                  </a:cubicBezTo>
                  <a:cubicBezTo>
                    <a:pt x="1276577" y="1910929"/>
                    <a:pt x="1280017" y="1907079"/>
                    <a:pt x="1283585" y="1903072"/>
                  </a:cubicBezTo>
                  <a:cubicBezTo>
                    <a:pt x="1287280" y="1899151"/>
                    <a:pt x="1290989" y="1894974"/>
                    <a:pt x="1294684" y="1890586"/>
                  </a:cubicBezTo>
                  <a:cubicBezTo>
                    <a:pt x="1302074" y="1881808"/>
                    <a:pt x="1309493" y="1872181"/>
                    <a:pt x="1316897" y="1862116"/>
                  </a:cubicBezTo>
                  <a:cubicBezTo>
                    <a:pt x="1320917" y="1863248"/>
                    <a:pt x="1313669" y="1873356"/>
                    <a:pt x="1304169" y="1884909"/>
                  </a:cubicBezTo>
                  <a:cubicBezTo>
                    <a:pt x="1294628" y="1896447"/>
                    <a:pt x="1282835" y="1909457"/>
                    <a:pt x="1278418" y="1916819"/>
                  </a:cubicBezTo>
                  <a:cubicBezTo>
                    <a:pt x="1273661" y="1916408"/>
                    <a:pt x="1245092" y="1940673"/>
                    <a:pt x="1257210" y="1922821"/>
                  </a:cubicBezTo>
                  <a:cubicBezTo>
                    <a:pt x="1230241" y="1947441"/>
                    <a:pt x="1233993" y="1960026"/>
                    <a:pt x="1204786" y="1987746"/>
                  </a:cubicBezTo>
                  <a:cubicBezTo>
                    <a:pt x="1225243" y="1954859"/>
                    <a:pt x="1230213" y="1937417"/>
                    <a:pt x="1262264" y="1893615"/>
                  </a:cubicBezTo>
                  <a:cubicBezTo>
                    <a:pt x="1272387" y="1886919"/>
                    <a:pt x="1266313" y="1896390"/>
                    <a:pt x="1272911" y="1893431"/>
                  </a:cubicBezTo>
                  <a:cubicBezTo>
                    <a:pt x="1286954" y="1875975"/>
                    <a:pt x="1284052" y="1874489"/>
                    <a:pt x="1289885" y="1864777"/>
                  </a:cubicBezTo>
                  <a:cubicBezTo>
                    <a:pt x="1282580" y="1870539"/>
                    <a:pt x="1274100" y="1880322"/>
                    <a:pt x="1267545" y="1887032"/>
                  </a:cubicBezTo>
                  <a:cubicBezTo>
                    <a:pt x="1261019" y="1893757"/>
                    <a:pt x="1256828" y="1897763"/>
                    <a:pt x="1256970" y="1891109"/>
                  </a:cubicBezTo>
                  <a:cubicBezTo>
                    <a:pt x="1238523" y="1922609"/>
                    <a:pt x="1197892" y="1967657"/>
                    <a:pt x="1204503" y="1977411"/>
                  </a:cubicBezTo>
                  <a:cubicBezTo>
                    <a:pt x="1191323" y="1993862"/>
                    <a:pt x="1193984" y="1983909"/>
                    <a:pt x="1188463" y="1986132"/>
                  </a:cubicBezTo>
                  <a:cubicBezTo>
                    <a:pt x="1186000" y="1990039"/>
                    <a:pt x="1183579" y="1993735"/>
                    <a:pt x="1181399" y="1997415"/>
                  </a:cubicBezTo>
                  <a:cubicBezTo>
                    <a:pt x="1179332" y="2001153"/>
                    <a:pt x="1177336" y="2004749"/>
                    <a:pt x="1175410" y="2008217"/>
                  </a:cubicBezTo>
                  <a:cubicBezTo>
                    <a:pt x="1171659" y="2015197"/>
                    <a:pt x="1168176" y="2021681"/>
                    <a:pt x="1164906" y="2027768"/>
                  </a:cubicBezTo>
                  <a:cubicBezTo>
                    <a:pt x="1158549" y="2040028"/>
                    <a:pt x="1152985" y="2050774"/>
                    <a:pt x="1147648" y="2061080"/>
                  </a:cubicBezTo>
                  <a:cubicBezTo>
                    <a:pt x="1142311" y="2071358"/>
                    <a:pt x="1137129" y="2081155"/>
                    <a:pt x="1131254" y="2091376"/>
                  </a:cubicBezTo>
                  <a:cubicBezTo>
                    <a:pt x="1125549" y="2101711"/>
                    <a:pt x="1118456" y="2112046"/>
                    <a:pt x="1111236" y="2124617"/>
                  </a:cubicBezTo>
                  <a:cubicBezTo>
                    <a:pt x="1112029" y="2128072"/>
                    <a:pt x="1122052" y="2114382"/>
                    <a:pt x="1127644" y="2109016"/>
                  </a:cubicBezTo>
                  <a:cubicBezTo>
                    <a:pt x="1130320" y="2106270"/>
                    <a:pt x="1131636" y="2105448"/>
                    <a:pt x="1129654" y="2109582"/>
                  </a:cubicBezTo>
                  <a:cubicBezTo>
                    <a:pt x="1128663" y="2111663"/>
                    <a:pt x="1126809" y="2114948"/>
                    <a:pt x="1123977" y="2119903"/>
                  </a:cubicBezTo>
                  <a:cubicBezTo>
                    <a:pt x="1121259" y="2124929"/>
                    <a:pt x="1117607" y="2131653"/>
                    <a:pt x="1112822" y="2140487"/>
                  </a:cubicBezTo>
                  <a:cubicBezTo>
                    <a:pt x="1126965" y="2119322"/>
                    <a:pt x="1136393" y="2102475"/>
                    <a:pt x="1143472" y="2086775"/>
                  </a:cubicBezTo>
                  <a:cubicBezTo>
                    <a:pt x="1150650" y="2071160"/>
                    <a:pt x="1156114" y="2057102"/>
                    <a:pt x="1164665" y="2043242"/>
                  </a:cubicBezTo>
                  <a:cubicBezTo>
                    <a:pt x="1177647" y="2034181"/>
                    <a:pt x="1202847" y="2013654"/>
                    <a:pt x="1189483" y="2012167"/>
                  </a:cubicBezTo>
                  <a:cubicBezTo>
                    <a:pt x="1192555" y="2005641"/>
                    <a:pt x="1196122" y="2003121"/>
                    <a:pt x="1199676" y="2000969"/>
                  </a:cubicBezTo>
                  <a:cubicBezTo>
                    <a:pt x="1203229" y="2000034"/>
                    <a:pt x="1206698" y="1995164"/>
                    <a:pt x="1210209" y="1990039"/>
                  </a:cubicBezTo>
                  <a:cubicBezTo>
                    <a:pt x="1211808" y="1992177"/>
                    <a:pt x="1210506" y="1996297"/>
                    <a:pt x="1207632" y="2001535"/>
                  </a:cubicBezTo>
                  <a:cubicBezTo>
                    <a:pt x="1206188" y="2004154"/>
                    <a:pt x="1204348" y="2007056"/>
                    <a:pt x="1202281" y="2010143"/>
                  </a:cubicBezTo>
                  <a:cubicBezTo>
                    <a:pt x="1200299" y="2013285"/>
                    <a:pt x="1198175" y="2016669"/>
                    <a:pt x="1195995" y="2020138"/>
                  </a:cubicBezTo>
                  <a:cubicBezTo>
                    <a:pt x="1187147" y="2033912"/>
                    <a:pt x="1177223" y="2048919"/>
                    <a:pt x="1176302" y="2057965"/>
                  </a:cubicBezTo>
                  <a:cubicBezTo>
                    <a:pt x="1188208" y="2048551"/>
                    <a:pt x="1199378" y="2028759"/>
                    <a:pt x="1211610" y="2026183"/>
                  </a:cubicBezTo>
                  <a:cubicBezTo>
                    <a:pt x="1200426" y="2045408"/>
                    <a:pt x="1189299" y="2064577"/>
                    <a:pt x="1178157" y="2083746"/>
                  </a:cubicBezTo>
                  <a:cubicBezTo>
                    <a:pt x="1193475" y="2074048"/>
                    <a:pt x="1207335" y="2043454"/>
                    <a:pt x="1222752" y="2035880"/>
                  </a:cubicBezTo>
                  <a:cubicBezTo>
                    <a:pt x="1207264" y="2068201"/>
                    <a:pt x="1189737" y="2070962"/>
                    <a:pt x="1173697" y="2097167"/>
                  </a:cubicBezTo>
                  <a:cubicBezTo>
                    <a:pt x="1172607" y="2102136"/>
                    <a:pt x="1171319" y="2107303"/>
                    <a:pt x="1164580" y="2118685"/>
                  </a:cubicBezTo>
                  <a:cubicBezTo>
                    <a:pt x="1174915" y="2113546"/>
                    <a:pt x="1184839" y="2102249"/>
                    <a:pt x="1194268" y="2084963"/>
                  </a:cubicBezTo>
                  <a:cubicBezTo>
                    <a:pt x="1180380" y="2111975"/>
                    <a:pt x="1171659" y="2125056"/>
                    <a:pt x="1158040" y="2148883"/>
                  </a:cubicBezTo>
                  <a:cubicBezTo>
                    <a:pt x="1151485" y="2160944"/>
                    <a:pt x="1143543" y="2175597"/>
                    <a:pt x="1132925" y="2195828"/>
                  </a:cubicBezTo>
                  <a:cubicBezTo>
                    <a:pt x="1127672" y="2205964"/>
                    <a:pt x="1121698" y="2217488"/>
                    <a:pt x="1114818" y="2230739"/>
                  </a:cubicBezTo>
                  <a:cubicBezTo>
                    <a:pt x="1108079" y="2244047"/>
                    <a:pt x="1100024" y="2258869"/>
                    <a:pt x="1092534" y="2276665"/>
                  </a:cubicBezTo>
                  <a:cubicBezTo>
                    <a:pt x="1085767" y="2279539"/>
                    <a:pt x="1080444" y="2289944"/>
                    <a:pt x="1075093" y="2300831"/>
                  </a:cubicBezTo>
                  <a:cubicBezTo>
                    <a:pt x="1076395" y="2292761"/>
                    <a:pt x="1085229" y="2277005"/>
                    <a:pt x="1094134" y="2259775"/>
                  </a:cubicBezTo>
                  <a:cubicBezTo>
                    <a:pt x="1103563" y="2242829"/>
                    <a:pt x="1113614" y="2224722"/>
                    <a:pt x="1115752" y="2210778"/>
                  </a:cubicBezTo>
                  <a:cubicBezTo>
                    <a:pt x="1108079" y="2220843"/>
                    <a:pt x="1102968" y="2232367"/>
                    <a:pt x="1096272" y="2246524"/>
                  </a:cubicBezTo>
                  <a:cubicBezTo>
                    <a:pt x="1092775" y="2253518"/>
                    <a:pt x="1089491" y="2261503"/>
                    <a:pt x="1085244" y="2270280"/>
                  </a:cubicBezTo>
                  <a:cubicBezTo>
                    <a:pt x="1080996" y="2279057"/>
                    <a:pt x="1075871" y="2288684"/>
                    <a:pt x="1069359" y="2299345"/>
                  </a:cubicBezTo>
                  <a:cubicBezTo>
                    <a:pt x="1064758" y="2313318"/>
                    <a:pt x="1068581" y="2328154"/>
                    <a:pt x="1083771" y="2288854"/>
                  </a:cubicBezTo>
                  <a:cubicBezTo>
                    <a:pt x="1090991" y="2285994"/>
                    <a:pt x="1053390" y="2367030"/>
                    <a:pt x="1055443" y="2343756"/>
                  </a:cubicBezTo>
                  <a:cubicBezTo>
                    <a:pt x="1056802" y="2359668"/>
                    <a:pt x="999055" y="2455257"/>
                    <a:pt x="992189" y="2505614"/>
                  </a:cubicBezTo>
                  <a:cubicBezTo>
                    <a:pt x="999055" y="2496922"/>
                    <a:pt x="1006077" y="2486629"/>
                    <a:pt x="1011683" y="2471892"/>
                  </a:cubicBezTo>
                  <a:cubicBezTo>
                    <a:pt x="1012306" y="2474879"/>
                    <a:pt x="1010763" y="2481165"/>
                    <a:pt x="1007946" y="2489418"/>
                  </a:cubicBezTo>
                  <a:cubicBezTo>
                    <a:pt x="1006544" y="2493538"/>
                    <a:pt x="1004803" y="2498167"/>
                    <a:pt x="1002863" y="2503108"/>
                  </a:cubicBezTo>
                  <a:cubicBezTo>
                    <a:pt x="1000966" y="2508063"/>
                    <a:pt x="999211" y="2513514"/>
                    <a:pt x="997172" y="2519035"/>
                  </a:cubicBezTo>
                  <a:cubicBezTo>
                    <a:pt x="989187" y="2541205"/>
                    <a:pt x="979674" y="2566023"/>
                    <a:pt x="975016" y="2582501"/>
                  </a:cubicBezTo>
                  <a:cubicBezTo>
                    <a:pt x="955465" y="2602675"/>
                    <a:pt x="983284" y="2562087"/>
                    <a:pt x="985747" y="2542224"/>
                  </a:cubicBezTo>
                  <a:cubicBezTo>
                    <a:pt x="978230" y="2548057"/>
                    <a:pt x="972751" y="2561252"/>
                    <a:pt x="965007" y="2566815"/>
                  </a:cubicBezTo>
                  <a:cubicBezTo>
                    <a:pt x="960958" y="2578580"/>
                    <a:pt x="956881" y="2590429"/>
                    <a:pt x="952789" y="2602307"/>
                  </a:cubicBezTo>
                  <a:cubicBezTo>
                    <a:pt x="960080" y="2601741"/>
                    <a:pt x="956683" y="2613831"/>
                    <a:pt x="950114" y="2631911"/>
                  </a:cubicBezTo>
                  <a:cubicBezTo>
                    <a:pt x="944040" y="2650159"/>
                    <a:pt x="934371" y="2674326"/>
                    <a:pt x="927151" y="2697103"/>
                  </a:cubicBezTo>
                  <a:cubicBezTo>
                    <a:pt x="935631" y="2677623"/>
                    <a:pt x="946985" y="2667162"/>
                    <a:pt x="952775" y="2639825"/>
                  </a:cubicBezTo>
                  <a:cubicBezTo>
                    <a:pt x="951515" y="2653797"/>
                    <a:pt x="940657" y="2692787"/>
                    <a:pt x="927009" y="2739575"/>
                  </a:cubicBezTo>
                  <a:cubicBezTo>
                    <a:pt x="925296" y="2745423"/>
                    <a:pt x="923541" y="2751396"/>
                    <a:pt x="921771" y="2757456"/>
                  </a:cubicBezTo>
                  <a:cubicBezTo>
                    <a:pt x="920285" y="2763601"/>
                    <a:pt x="918784" y="2769843"/>
                    <a:pt x="917255" y="2776143"/>
                  </a:cubicBezTo>
                  <a:cubicBezTo>
                    <a:pt x="914225" y="2788730"/>
                    <a:pt x="911139" y="2801555"/>
                    <a:pt x="908067" y="2814340"/>
                  </a:cubicBezTo>
                  <a:cubicBezTo>
                    <a:pt x="901979" y="2839893"/>
                    <a:pt x="895963" y="2865235"/>
                    <a:pt x="890937" y="2888225"/>
                  </a:cubicBezTo>
                  <a:cubicBezTo>
                    <a:pt x="880659" y="2902793"/>
                    <a:pt x="880291" y="2890052"/>
                    <a:pt x="887383" y="2865050"/>
                  </a:cubicBezTo>
                  <a:cubicBezTo>
                    <a:pt x="884156" y="2871945"/>
                    <a:pt x="881522" y="2878302"/>
                    <a:pt x="879370" y="2884218"/>
                  </a:cubicBezTo>
                  <a:cubicBezTo>
                    <a:pt x="877488" y="2890207"/>
                    <a:pt x="876100" y="2895758"/>
                    <a:pt x="875010" y="2900953"/>
                  </a:cubicBezTo>
                  <a:cubicBezTo>
                    <a:pt x="872830" y="2911359"/>
                    <a:pt x="871938" y="2920361"/>
                    <a:pt x="871301" y="2928800"/>
                  </a:cubicBezTo>
                  <a:cubicBezTo>
                    <a:pt x="870013" y="2945690"/>
                    <a:pt x="869772" y="2960299"/>
                    <a:pt x="862283" y="2979623"/>
                  </a:cubicBezTo>
                  <a:cubicBezTo>
                    <a:pt x="859734" y="2995764"/>
                    <a:pt x="874118" y="2969771"/>
                    <a:pt x="874132" y="2979681"/>
                  </a:cubicBezTo>
                  <a:cubicBezTo>
                    <a:pt x="870168" y="2985980"/>
                    <a:pt x="864548" y="3005291"/>
                    <a:pt x="860626" y="3020878"/>
                  </a:cubicBezTo>
                  <a:cubicBezTo>
                    <a:pt x="857243" y="3036564"/>
                    <a:pt x="854893" y="3048413"/>
                    <a:pt x="855374" y="3039382"/>
                  </a:cubicBezTo>
                  <a:cubicBezTo>
                    <a:pt x="855530" y="3057814"/>
                    <a:pt x="850731" y="3097878"/>
                    <a:pt x="844600" y="3143719"/>
                  </a:cubicBezTo>
                  <a:cubicBezTo>
                    <a:pt x="843723" y="3149438"/>
                    <a:pt x="843142" y="3155286"/>
                    <a:pt x="842718" y="3161231"/>
                  </a:cubicBezTo>
                  <a:cubicBezTo>
                    <a:pt x="842208" y="3167164"/>
                    <a:pt x="841698" y="3173152"/>
                    <a:pt x="841189" y="3179169"/>
                  </a:cubicBezTo>
                  <a:cubicBezTo>
                    <a:pt x="840155" y="3191188"/>
                    <a:pt x="839122" y="3203349"/>
                    <a:pt x="838088" y="3215368"/>
                  </a:cubicBezTo>
                  <a:cubicBezTo>
                    <a:pt x="836035" y="3239408"/>
                    <a:pt x="834096" y="3262908"/>
                    <a:pt x="832609" y="3283903"/>
                  </a:cubicBezTo>
                  <a:cubicBezTo>
                    <a:pt x="836630" y="3276739"/>
                    <a:pt x="836814" y="3262964"/>
                    <a:pt x="838187" y="3251342"/>
                  </a:cubicBezTo>
                  <a:cubicBezTo>
                    <a:pt x="837564" y="3262865"/>
                    <a:pt x="836941" y="3274135"/>
                    <a:pt x="836333" y="3285163"/>
                  </a:cubicBezTo>
                  <a:cubicBezTo>
                    <a:pt x="836021" y="3296220"/>
                    <a:pt x="836120" y="3307065"/>
                    <a:pt x="835965" y="3317696"/>
                  </a:cubicBezTo>
                  <a:cubicBezTo>
                    <a:pt x="835681" y="3338932"/>
                    <a:pt x="835413" y="3359374"/>
                    <a:pt x="835158" y="3379280"/>
                  </a:cubicBezTo>
                  <a:cubicBezTo>
                    <a:pt x="834974" y="3389204"/>
                    <a:pt x="834790" y="3399015"/>
                    <a:pt x="834606" y="3408712"/>
                  </a:cubicBezTo>
                  <a:cubicBezTo>
                    <a:pt x="834506" y="3413555"/>
                    <a:pt x="834393" y="3418381"/>
                    <a:pt x="834294" y="3423182"/>
                  </a:cubicBezTo>
                  <a:cubicBezTo>
                    <a:pt x="834422" y="3427995"/>
                    <a:pt x="834549" y="3432779"/>
                    <a:pt x="834662" y="3437550"/>
                  </a:cubicBezTo>
                  <a:cubicBezTo>
                    <a:pt x="835129" y="3456620"/>
                    <a:pt x="835597" y="3475406"/>
                    <a:pt x="836064" y="3494193"/>
                  </a:cubicBezTo>
                  <a:cubicBezTo>
                    <a:pt x="836432" y="3512951"/>
                    <a:pt x="836800" y="3531681"/>
                    <a:pt x="837168" y="3550652"/>
                  </a:cubicBezTo>
                  <a:cubicBezTo>
                    <a:pt x="837126" y="3560137"/>
                    <a:pt x="837890" y="3569664"/>
                    <a:pt x="838555" y="3579291"/>
                  </a:cubicBezTo>
                  <a:cubicBezTo>
                    <a:pt x="839207" y="3588918"/>
                    <a:pt x="839858" y="3598630"/>
                    <a:pt x="840523" y="3608469"/>
                  </a:cubicBezTo>
                  <a:cubicBezTo>
                    <a:pt x="841840" y="3628119"/>
                    <a:pt x="843185" y="3648265"/>
                    <a:pt x="844572" y="3669175"/>
                  </a:cubicBezTo>
                  <a:cubicBezTo>
                    <a:pt x="845323" y="3679623"/>
                    <a:pt x="845846" y="3690255"/>
                    <a:pt x="846823" y="3701085"/>
                  </a:cubicBezTo>
                  <a:cubicBezTo>
                    <a:pt x="848112" y="3711887"/>
                    <a:pt x="849428" y="3722915"/>
                    <a:pt x="850773" y="3734184"/>
                  </a:cubicBezTo>
                  <a:cubicBezTo>
                    <a:pt x="835483" y="3705106"/>
                    <a:pt x="855870" y="3784258"/>
                    <a:pt x="860994" y="3839670"/>
                  </a:cubicBezTo>
                  <a:cubicBezTo>
                    <a:pt x="871952" y="3820812"/>
                    <a:pt x="859324" y="3746884"/>
                    <a:pt x="870975" y="3803696"/>
                  </a:cubicBezTo>
                  <a:cubicBezTo>
                    <a:pt x="872702" y="3788463"/>
                    <a:pt x="863245" y="3718810"/>
                    <a:pt x="856450" y="3732613"/>
                  </a:cubicBezTo>
                  <a:cubicBezTo>
                    <a:pt x="855275" y="3720990"/>
                    <a:pt x="854086" y="3709310"/>
                    <a:pt x="852897" y="3697603"/>
                  </a:cubicBezTo>
                  <a:cubicBezTo>
                    <a:pt x="852302" y="3685852"/>
                    <a:pt x="851707" y="3674059"/>
                    <a:pt x="851113" y="3662238"/>
                  </a:cubicBezTo>
                  <a:cubicBezTo>
                    <a:pt x="849895" y="3638581"/>
                    <a:pt x="848678" y="3614812"/>
                    <a:pt x="847446" y="3590999"/>
                  </a:cubicBezTo>
                  <a:cubicBezTo>
                    <a:pt x="846979" y="3579093"/>
                    <a:pt x="845860" y="3567159"/>
                    <a:pt x="845889" y="3555224"/>
                  </a:cubicBezTo>
                  <a:lnTo>
                    <a:pt x="845804" y="3519407"/>
                  </a:lnTo>
                  <a:cubicBezTo>
                    <a:pt x="845676" y="3495524"/>
                    <a:pt x="845563" y="3471655"/>
                    <a:pt x="845436" y="3447899"/>
                  </a:cubicBezTo>
                  <a:cubicBezTo>
                    <a:pt x="844714" y="3424088"/>
                    <a:pt x="846469" y="3400502"/>
                    <a:pt x="847234" y="3377014"/>
                  </a:cubicBezTo>
                  <a:cubicBezTo>
                    <a:pt x="848097" y="3353513"/>
                    <a:pt x="848947" y="3330183"/>
                    <a:pt x="849796" y="3307093"/>
                  </a:cubicBezTo>
                  <a:cubicBezTo>
                    <a:pt x="849994" y="3301302"/>
                    <a:pt x="850178" y="3295540"/>
                    <a:pt x="850362" y="3289793"/>
                  </a:cubicBezTo>
                  <a:cubicBezTo>
                    <a:pt x="850830" y="3284074"/>
                    <a:pt x="851283" y="3278367"/>
                    <a:pt x="851736" y="3272677"/>
                  </a:cubicBezTo>
                  <a:cubicBezTo>
                    <a:pt x="852642" y="3261280"/>
                    <a:pt x="853534" y="3249968"/>
                    <a:pt x="854426" y="3238728"/>
                  </a:cubicBezTo>
                  <a:cubicBezTo>
                    <a:pt x="856068" y="3216190"/>
                    <a:pt x="857682" y="3193977"/>
                    <a:pt x="859267" y="3172146"/>
                  </a:cubicBezTo>
                  <a:cubicBezTo>
                    <a:pt x="859635" y="3166682"/>
                    <a:pt x="859862" y="3160892"/>
                    <a:pt x="860003" y="3154846"/>
                  </a:cubicBezTo>
                  <a:cubicBezTo>
                    <a:pt x="860372" y="3148845"/>
                    <a:pt x="860754" y="3142614"/>
                    <a:pt x="861150" y="3136230"/>
                  </a:cubicBezTo>
                  <a:cubicBezTo>
                    <a:pt x="861858" y="3123446"/>
                    <a:pt x="862481" y="3110068"/>
                    <a:pt x="863500" y="3096830"/>
                  </a:cubicBezTo>
                  <a:cubicBezTo>
                    <a:pt x="865539" y="3070371"/>
                    <a:pt x="869107" y="3044450"/>
                    <a:pt x="877785" y="3025478"/>
                  </a:cubicBezTo>
                  <a:cubicBezTo>
                    <a:pt x="874571" y="3012738"/>
                    <a:pt x="871924" y="2977995"/>
                    <a:pt x="894320" y="2934448"/>
                  </a:cubicBezTo>
                  <a:cubicBezTo>
                    <a:pt x="897251" y="2922896"/>
                    <a:pt x="899969" y="2910367"/>
                    <a:pt x="902560" y="2897088"/>
                  </a:cubicBezTo>
                  <a:cubicBezTo>
                    <a:pt x="905207" y="2883823"/>
                    <a:pt x="908817" y="2870104"/>
                    <a:pt x="911833" y="2855706"/>
                  </a:cubicBezTo>
                  <a:cubicBezTo>
                    <a:pt x="917963" y="2826897"/>
                    <a:pt x="924489" y="2796203"/>
                    <a:pt x="931044" y="2765383"/>
                  </a:cubicBezTo>
                  <a:cubicBezTo>
                    <a:pt x="938830" y="2734862"/>
                    <a:pt x="947806" y="2704466"/>
                    <a:pt x="957277" y="2675925"/>
                  </a:cubicBezTo>
                  <a:cubicBezTo>
                    <a:pt x="962062" y="2661682"/>
                    <a:pt x="967046" y="2647908"/>
                    <a:pt x="972340" y="2634926"/>
                  </a:cubicBezTo>
                  <a:cubicBezTo>
                    <a:pt x="978272" y="2622184"/>
                    <a:pt x="984431" y="2610179"/>
                    <a:pt x="990872" y="2599207"/>
                  </a:cubicBezTo>
                  <a:cubicBezTo>
                    <a:pt x="985860" y="2613463"/>
                    <a:pt x="980353" y="2627664"/>
                    <a:pt x="975724" y="2642273"/>
                  </a:cubicBezTo>
                  <a:cubicBezTo>
                    <a:pt x="971321" y="2656954"/>
                    <a:pt x="966890" y="2671762"/>
                    <a:pt x="962430" y="2686684"/>
                  </a:cubicBezTo>
                  <a:cubicBezTo>
                    <a:pt x="958013" y="2701592"/>
                    <a:pt x="953554" y="2716626"/>
                    <a:pt x="949066" y="2731788"/>
                  </a:cubicBezTo>
                  <a:cubicBezTo>
                    <a:pt x="944734" y="2746994"/>
                    <a:pt x="939694" y="2762099"/>
                    <a:pt x="936310" y="2777856"/>
                  </a:cubicBezTo>
                  <a:cubicBezTo>
                    <a:pt x="928906" y="2809115"/>
                    <a:pt x="921375" y="2840926"/>
                    <a:pt x="913701" y="2873361"/>
                  </a:cubicBezTo>
                  <a:cubicBezTo>
                    <a:pt x="911918" y="2881486"/>
                    <a:pt x="909610" y="2889527"/>
                    <a:pt x="908237" y="2897838"/>
                  </a:cubicBezTo>
                  <a:cubicBezTo>
                    <a:pt x="906736" y="2906105"/>
                    <a:pt x="905221" y="2914430"/>
                    <a:pt x="903707" y="2922784"/>
                  </a:cubicBezTo>
                  <a:cubicBezTo>
                    <a:pt x="900691" y="2939474"/>
                    <a:pt x="897647" y="2956336"/>
                    <a:pt x="894561" y="2973367"/>
                  </a:cubicBezTo>
                  <a:cubicBezTo>
                    <a:pt x="871145" y="3109713"/>
                    <a:pt x="855558" y="3258675"/>
                    <a:pt x="854426" y="3423464"/>
                  </a:cubicBezTo>
                  <a:cubicBezTo>
                    <a:pt x="854850" y="3433317"/>
                    <a:pt x="859664" y="3421977"/>
                    <a:pt x="863316" y="3417689"/>
                  </a:cubicBezTo>
                  <a:cubicBezTo>
                    <a:pt x="861759" y="3425914"/>
                    <a:pt x="861278" y="3434209"/>
                    <a:pt x="860598" y="3442519"/>
                  </a:cubicBezTo>
                  <a:cubicBezTo>
                    <a:pt x="859975" y="3450844"/>
                    <a:pt x="859508" y="3459182"/>
                    <a:pt x="859154" y="3467535"/>
                  </a:cubicBezTo>
                  <a:cubicBezTo>
                    <a:pt x="858460" y="3484255"/>
                    <a:pt x="858248" y="3501045"/>
                    <a:pt x="858361" y="3517892"/>
                  </a:cubicBezTo>
                  <a:cubicBezTo>
                    <a:pt x="858644" y="3534739"/>
                    <a:pt x="858588" y="3551628"/>
                    <a:pt x="859919" y="3568546"/>
                  </a:cubicBezTo>
                  <a:cubicBezTo>
                    <a:pt x="861532" y="3585421"/>
                    <a:pt x="863175" y="3602367"/>
                    <a:pt x="864803" y="3619356"/>
                  </a:cubicBezTo>
                  <a:cubicBezTo>
                    <a:pt x="866459" y="3636302"/>
                    <a:pt x="868116" y="3653276"/>
                    <a:pt x="869772" y="3670279"/>
                  </a:cubicBezTo>
                  <a:lnTo>
                    <a:pt x="871995" y="3695776"/>
                  </a:lnTo>
                  <a:lnTo>
                    <a:pt x="875137" y="3721245"/>
                  </a:lnTo>
                  <a:cubicBezTo>
                    <a:pt x="879158" y="3755222"/>
                    <a:pt x="881961" y="3789312"/>
                    <a:pt x="882273" y="3823785"/>
                  </a:cubicBezTo>
                  <a:cubicBezTo>
                    <a:pt x="888672" y="3850231"/>
                    <a:pt x="897421" y="3874114"/>
                    <a:pt x="902857" y="3898436"/>
                  </a:cubicBezTo>
                  <a:cubicBezTo>
                    <a:pt x="905660" y="3910597"/>
                    <a:pt x="907812" y="3922857"/>
                    <a:pt x="908874" y="3935612"/>
                  </a:cubicBezTo>
                  <a:cubicBezTo>
                    <a:pt x="909992" y="3948368"/>
                    <a:pt x="909610" y="3961676"/>
                    <a:pt x="909058" y="3975677"/>
                  </a:cubicBezTo>
                  <a:cubicBezTo>
                    <a:pt x="921601" y="4016195"/>
                    <a:pt x="931115" y="4049591"/>
                    <a:pt x="940614" y="4087830"/>
                  </a:cubicBezTo>
                  <a:cubicBezTo>
                    <a:pt x="946249" y="4106772"/>
                    <a:pt x="952152" y="4126847"/>
                    <a:pt x="958452" y="4149583"/>
                  </a:cubicBezTo>
                  <a:cubicBezTo>
                    <a:pt x="961567" y="4160951"/>
                    <a:pt x="964865" y="4172985"/>
                    <a:pt x="968376" y="4185840"/>
                  </a:cubicBezTo>
                  <a:cubicBezTo>
                    <a:pt x="971986" y="4198680"/>
                    <a:pt x="975059" y="4212526"/>
                    <a:pt x="980056" y="4226966"/>
                  </a:cubicBezTo>
                  <a:cubicBezTo>
                    <a:pt x="983609" y="4236041"/>
                    <a:pt x="984657" y="4224007"/>
                    <a:pt x="986554" y="4218925"/>
                  </a:cubicBezTo>
                  <a:cubicBezTo>
                    <a:pt x="993194" y="4242850"/>
                    <a:pt x="999975" y="4266309"/>
                    <a:pt x="1006870" y="4289314"/>
                  </a:cubicBezTo>
                  <a:cubicBezTo>
                    <a:pt x="1013892" y="4312263"/>
                    <a:pt x="1020248" y="4334999"/>
                    <a:pt x="1028997" y="4356547"/>
                  </a:cubicBezTo>
                  <a:cubicBezTo>
                    <a:pt x="1037223" y="4378249"/>
                    <a:pt x="1045490" y="4399499"/>
                    <a:pt x="1053758" y="4420282"/>
                  </a:cubicBezTo>
                  <a:cubicBezTo>
                    <a:pt x="1057920" y="4430645"/>
                    <a:pt x="1062054" y="4440923"/>
                    <a:pt x="1066160" y="4451116"/>
                  </a:cubicBezTo>
                  <a:cubicBezTo>
                    <a:pt x="1070577" y="4461168"/>
                    <a:pt x="1075418" y="4470965"/>
                    <a:pt x="1080005" y="4480733"/>
                  </a:cubicBezTo>
                  <a:cubicBezTo>
                    <a:pt x="1089392" y="4500142"/>
                    <a:pt x="1098608" y="4519198"/>
                    <a:pt x="1107654" y="4537900"/>
                  </a:cubicBezTo>
                  <a:cubicBezTo>
                    <a:pt x="1112241" y="4547187"/>
                    <a:pt x="1116771" y="4556389"/>
                    <a:pt x="1121273" y="4565506"/>
                  </a:cubicBezTo>
                  <a:cubicBezTo>
                    <a:pt x="1126059" y="4574481"/>
                    <a:pt x="1131183" y="4583217"/>
                    <a:pt x="1136054" y="4591923"/>
                  </a:cubicBezTo>
                  <a:cubicBezTo>
                    <a:pt x="1145921" y="4609252"/>
                    <a:pt x="1155605" y="4626226"/>
                    <a:pt x="1165090" y="4642875"/>
                  </a:cubicBezTo>
                  <a:cubicBezTo>
                    <a:pt x="1174745" y="4659396"/>
                    <a:pt x="1183437" y="4675903"/>
                    <a:pt x="1193772" y="4691151"/>
                  </a:cubicBezTo>
                  <a:cubicBezTo>
                    <a:pt x="1175552" y="4674912"/>
                    <a:pt x="1182602" y="4690556"/>
                    <a:pt x="1198996" y="4716223"/>
                  </a:cubicBezTo>
                  <a:cubicBezTo>
                    <a:pt x="1207193" y="4729049"/>
                    <a:pt x="1217684" y="4744339"/>
                    <a:pt x="1228485" y="4759331"/>
                  </a:cubicBezTo>
                  <a:cubicBezTo>
                    <a:pt x="1233894" y="4766821"/>
                    <a:pt x="1239358" y="4774239"/>
                    <a:pt x="1244667" y="4781246"/>
                  </a:cubicBezTo>
                  <a:cubicBezTo>
                    <a:pt x="1249990" y="4788240"/>
                    <a:pt x="1255766" y="4794483"/>
                    <a:pt x="1260735" y="4800189"/>
                  </a:cubicBezTo>
                  <a:cubicBezTo>
                    <a:pt x="1225626" y="4739369"/>
                    <a:pt x="1186863" y="4671415"/>
                    <a:pt x="1150196" y="4597020"/>
                  </a:cubicBezTo>
                  <a:cubicBezTo>
                    <a:pt x="1145454" y="4587789"/>
                    <a:pt x="1140683" y="4578488"/>
                    <a:pt x="1135869" y="4569130"/>
                  </a:cubicBezTo>
                  <a:cubicBezTo>
                    <a:pt x="1130900" y="4559843"/>
                    <a:pt x="1127021" y="4550018"/>
                    <a:pt x="1122477" y="4540391"/>
                  </a:cubicBezTo>
                  <a:cubicBezTo>
                    <a:pt x="1113643" y="4521010"/>
                    <a:pt x="1104710" y="4501417"/>
                    <a:pt x="1095691" y="4481653"/>
                  </a:cubicBezTo>
                  <a:cubicBezTo>
                    <a:pt x="1091161" y="4471757"/>
                    <a:pt x="1086588" y="4461819"/>
                    <a:pt x="1082016" y="4451852"/>
                  </a:cubicBezTo>
                  <a:cubicBezTo>
                    <a:pt x="1077613" y="4441815"/>
                    <a:pt x="1073790" y="4431509"/>
                    <a:pt x="1069614" y="4421287"/>
                  </a:cubicBezTo>
                  <a:cubicBezTo>
                    <a:pt x="1061375" y="4400773"/>
                    <a:pt x="1053093" y="4380132"/>
                    <a:pt x="1044768" y="4359406"/>
                  </a:cubicBezTo>
                  <a:cubicBezTo>
                    <a:pt x="1040649" y="4349015"/>
                    <a:pt x="1036246" y="4338680"/>
                    <a:pt x="1032324" y="4328176"/>
                  </a:cubicBezTo>
                  <a:cubicBezTo>
                    <a:pt x="1028672" y="4317586"/>
                    <a:pt x="1025019" y="4306968"/>
                    <a:pt x="1021352" y="4296350"/>
                  </a:cubicBezTo>
                  <a:cubicBezTo>
                    <a:pt x="1013991" y="4275072"/>
                    <a:pt x="1006615" y="4253751"/>
                    <a:pt x="999239" y="4232459"/>
                  </a:cubicBezTo>
                  <a:cubicBezTo>
                    <a:pt x="991339" y="4211266"/>
                    <a:pt x="985591" y="4189492"/>
                    <a:pt x="979263" y="4167903"/>
                  </a:cubicBezTo>
                  <a:cubicBezTo>
                    <a:pt x="972992" y="4146256"/>
                    <a:pt x="966748" y="4124695"/>
                    <a:pt x="960533" y="4103233"/>
                  </a:cubicBezTo>
                  <a:lnTo>
                    <a:pt x="955876" y="4087136"/>
                  </a:lnTo>
                  <a:cubicBezTo>
                    <a:pt x="954488" y="4081728"/>
                    <a:pt x="953313" y="4076306"/>
                    <a:pt x="952025" y="4070898"/>
                  </a:cubicBezTo>
                  <a:cubicBezTo>
                    <a:pt x="949505" y="4060068"/>
                    <a:pt x="946999" y="4049280"/>
                    <a:pt x="944493" y="4038535"/>
                  </a:cubicBezTo>
                  <a:cubicBezTo>
                    <a:pt x="939496" y="4017002"/>
                    <a:pt x="934541" y="3995624"/>
                    <a:pt x="929628" y="3974460"/>
                  </a:cubicBezTo>
                  <a:cubicBezTo>
                    <a:pt x="928411" y="3969165"/>
                    <a:pt x="927207" y="3963870"/>
                    <a:pt x="925990" y="3958604"/>
                  </a:cubicBezTo>
                  <a:cubicBezTo>
                    <a:pt x="925056" y="3953281"/>
                    <a:pt x="924135" y="3947986"/>
                    <a:pt x="923201" y="3942691"/>
                  </a:cubicBezTo>
                  <a:cubicBezTo>
                    <a:pt x="921346" y="3932101"/>
                    <a:pt x="919506" y="3921569"/>
                    <a:pt x="917680" y="3911106"/>
                  </a:cubicBezTo>
                  <a:cubicBezTo>
                    <a:pt x="914055" y="3890140"/>
                    <a:pt x="910488" y="3869442"/>
                    <a:pt x="906963" y="3849056"/>
                  </a:cubicBezTo>
                  <a:cubicBezTo>
                    <a:pt x="910615" y="3839117"/>
                    <a:pt x="915146" y="3856545"/>
                    <a:pt x="919902" y="3882976"/>
                  </a:cubicBezTo>
                  <a:cubicBezTo>
                    <a:pt x="922281" y="3896199"/>
                    <a:pt x="924702" y="3911673"/>
                    <a:pt x="927108" y="3927132"/>
                  </a:cubicBezTo>
                  <a:cubicBezTo>
                    <a:pt x="929614" y="3942578"/>
                    <a:pt x="931525" y="3958094"/>
                    <a:pt x="934852" y="3971062"/>
                  </a:cubicBezTo>
                  <a:cubicBezTo>
                    <a:pt x="940600" y="3996290"/>
                    <a:pt x="946461" y="4021971"/>
                    <a:pt x="952407" y="4048063"/>
                  </a:cubicBezTo>
                  <a:cubicBezTo>
                    <a:pt x="955437" y="4061087"/>
                    <a:pt x="958240" y="4074239"/>
                    <a:pt x="961510" y="4087391"/>
                  </a:cubicBezTo>
                  <a:cubicBezTo>
                    <a:pt x="965219" y="4100444"/>
                    <a:pt x="968957" y="4113582"/>
                    <a:pt x="972708" y="4126804"/>
                  </a:cubicBezTo>
                  <a:cubicBezTo>
                    <a:pt x="980198" y="4153193"/>
                    <a:pt x="987786" y="4179922"/>
                    <a:pt x="995459" y="4206948"/>
                  </a:cubicBezTo>
                  <a:cubicBezTo>
                    <a:pt x="1004491" y="4233521"/>
                    <a:pt x="1013623" y="4260363"/>
                    <a:pt x="1022825" y="4287445"/>
                  </a:cubicBezTo>
                  <a:cubicBezTo>
                    <a:pt x="1027426" y="4300951"/>
                    <a:pt x="1032055" y="4314500"/>
                    <a:pt x="1036699" y="4328105"/>
                  </a:cubicBezTo>
                  <a:cubicBezTo>
                    <a:pt x="1042022" y="4341469"/>
                    <a:pt x="1047359" y="4354890"/>
                    <a:pt x="1052725" y="4368339"/>
                  </a:cubicBezTo>
                  <a:cubicBezTo>
                    <a:pt x="1063512" y="4395139"/>
                    <a:pt x="1074357" y="4422108"/>
                    <a:pt x="1085244" y="4449191"/>
                  </a:cubicBezTo>
                  <a:cubicBezTo>
                    <a:pt x="1097489" y="4475651"/>
                    <a:pt x="1109778" y="4502224"/>
                    <a:pt x="1122095" y="4528853"/>
                  </a:cubicBezTo>
                  <a:lnTo>
                    <a:pt x="1131311" y="4548786"/>
                  </a:lnTo>
                  <a:cubicBezTo>
                    <a:pt x="1134397" y="4555426"/>
                    <a:pt x="1137356" y="4562122"/>
                    <a:pt x="1140924" y="4568550"/>
                  </a:cubicBezTo>
                  <a:lnTo>
                    <a:pt x="1161451" y="4607482"/>
                  </a:lnTo>
                  <a:lnTo>
                    <a:pt x="1181937" y="4646329"/>
                  </a:lnTo>
                  <a:cubicBezTo>
                    <a:pt x="1188817" y="4659240"/>
                    <a:pt x="1195287" y="4672307"/>
                    <a:pt x="1203073" y="4684723"/>
                  </a:cubicBezTo>
                  <a:cubicBezTo>
                    <a:pt x="1218009" y="4709781"/>
                    <a:pt x="1232917" y="4734797"/>
                    <a:pt x="1247753" y="4759699"/>
                  </a:cubicBezTo>
                  <a:lnTo>
                    <a:pt x="1258853" y="4778302"/>
                  </a:lnTo>
                  <a:lnTo>
                    <a:pt x="1270900" y="4796310"/>
                  </a:lnTo>
                  <a:cubicBezTo>
                    <a:pt x="1278913" y="4808287"/>
                    <a:pt x="1286898" y="4820221"/>
                    <a:pt x="1294868" y="4832127"/>
                  </a:cubicBezTo>
                  <a:cubicBezTo>
                    <a:pt x="1310993" y="4855784"/>
                    <a:pt x="1325929" y="4879865"/>
                    <a:pt x="1343385" y="4902092"/>
                  </a:cubicBezTo>
                  <a:cubicBezTo>
                    <a:pt x="1360246" y="4924602"/>
                    <a:pt x="1376951" y="4946927"/>
                    <a:pt x="1393501" y="4969013"/>
                  </a:cubicBezTo>
                  <a:cubicBezTo>
                    <a:pt x="1401486" y="4980211"/>
                    <a:pt x="1410716" y="4990461"/>
                    <a:pt x="1419338" y="5001008"/>
                  </a:cubicBezTo>
                  <a:cubicBezTo>
                    <a:pt x="1428073" y="5011456"/>
                    <a:pt x="1436751" y="5021847"/>
                    <a:pt x="1445373" y="5032168"/>
                  </a:cubicBezTo>
                  <a:cubicBezTo>
                    <a:pt x="1478869" y="5074129"/>
                    <a:pt x="1515790" y="5111490"/>
                    <a:pt x="1549852" y="5148341"/>
                  </a:cubicBezTo>
                  <a:cubicBezTo>
                    <a:pt x="1554581" y="5153735"/>
                    <a:pt x="1559168" y="5159497"/>
                    <a:pt x="1564406" y="5164947"/>
                  </a:cubicBezTo>
                  <a:cubicBezTo>
                    <a:pt x="1569644" y="5170398"/>
                    <a:pt x="1575010" y="5175976"/>
                    <a:pt x="1580503" y="5181681"/>
                  </a:cubicBezTo>
                  <a:cubicBezTo>
                    <a:pt x="1591503" y="5193021"/>
                    <a:pt x="1602984" y="5204871"/>
                    <a:pt x="1614890" y="5217159"/>
                  </a:cubicBezTo>
                  <a:cubicBezTo>
                    <a:pt x="1620851" y="5223275"/>
                    <a:pt x="1626924" y="5229490"/>
                    <a:pt x="1633082" y="5235818"/>
                  </a:cubicBezTo>
                  <a:cubicBezTo>
                    <a:pt x="1639297" y="5242076"/>
                    <a:pt x="1645328" y="5248701"/>
                    <a:pt x="1652194" y="5254732"/>
                  </a:cubicBezTo>
                  <a:cubicBezTo>
                    <a:pt x="1665601" y="5267049"/>
                    <a:pt x="1679390" y="5279734"/>
                    <a:pt x="1693505" y="5292701"/>
                  </a:cubicBezTo>
                  <a:cubicBezTo>
                    <a:pt x="1707662" y="5305599"/>
                    <a:pt x="1721932" y="5318949"/>
                    <a:pt x="1736797" y="5332171"/>
                  </a:cubicBezTo>
                  <a:cubicBezTo>
                    <a:pt x="1752158" y="5344828"/>
                    <a:pt x="1767816" y="5357711"/>
                    <a:pt x="1783672" y="5370778"/>
                  </a:cubicBezTo>
                  <a:cubicBezTo>
                    <a:pt x="1799584" y="5383732"/>
                    <a:pt x="1815341" y="5397210"/>
                    <a:pt x="1831849" y="5410078"/>
                  </a:cubicBezTo>
                  <a:cubicBezTo>
                    <a:pt x="1848681" y="5422522"/>
                    <a:pt x="1865670" y="5435094"/>
                    <a:pt x="1882743" y="5447722"/>
                  </a:cubicBezTo>
                  <a:cubicBezTo>
                    <a:pt x="1891252" y="5454022"/>
                    <a:pt x="1899774" y="5460336"/>
                    <a:pt x="1908325" y="5466664"/>
                  </a:cubicBezTo>
                  <a:cubicBezTo>
                    <a:pt x="1916834" y="5473007"/>
                    <a:pt x="1925314" y="5479406"/>
                    <a:pt x="1934346" y="5485125"/>
                  </a:cubicBezTo>
                  <a:cubicBezTo>
                    <a:pt x="1952071" y="5496904"/>
                    <a:pt x="1969824" y="5508697"/>
                    <a:pt x="1987534" y="5520461"/>
                  </a:cubicBezTo>
                  <a:cubicBezTo>
                    <a:pt x="2022276" y="5544741"/>
                    <a:pt x="2059255" y="5565354"/>
                    <a:pt x="2094463" y="5586589"/>
                  </a:cubicBezTo>
                  <a:cubicBezTo>
                    <a:pt x="2103283" y="5591856"/>
                    <a:pt x="2112061" y="5597094"/>
                    <a:pt x="2120781" y="5602304"/>
                  </a:cubicBezTo>
                  <a:cubicBezTo>
                    <a:pt x="2129446" y="5607570"/>
                    <a:pt x="2138634" y="5611931"/>
                    <a:pt x="2147425" y="5616730"/>
                  </a:cubicBezTo>
                  <a:cubicBezTo>
                    <a:pt x="2165093" y="5626102"/>
                    <a:pt x="2182521" y="5635346"/>
                    <a:pt x="2199594" y="5644407"/>
                  </a:cubicBezTo>
                  <a:cubicBezTo>
                    <a:pt x="2208103" y="5648952"/>
                    <a:pt x="2216526" y="5653439"/>
                    <a:pt x="2224851" y="5657871"/>
                  </a:cubicBezTo>
                  <a:cubicBezTo>
                    <a:pt x="2233062" y="5662500"/>
                    <a:pt x="2241811" y="5666011"/>
                    <a:pt x="2250079" y="5670060"/>
                  </a:cubicBezTo>
                  <a:cubicBezTo>
                    <a:pt x="2266756" y="5677903"/>
                    <a:pt x="2283008" y="5685533"/>
                    <a:pt x="2298779" y="5692952"/>
                  </a:cubicBezTo>
                  <a:cubicBezTo>
                    <a:pt x="2282314" y="5671475"/>
                    <a:pt x="2263316" y="5674647"/>
                    <a:pt x="2248097" y="5660603"/>
                  </a:cubicBezTo>
                  <a:cubicBezTo>
                    <a:pt x="2254850" y="5659003"/>
                    <a:pt x="2271683" y="5665742"/>
                    <a:pt x="2295141" y="5678045"/>
                  </a:cubicBezTo>
                  <a:cubicBezTo>
                    <a:pt x="2304938" y="5688407"/>
                    <a:pt x="2318628" y="5698770"/>
                    <a:pt x="2334540" y="5708907"/>
                  </a:cubicBezTo>
                  <a:cubicBezTo>
                    <a:pt x="2350708" y="5718577"/>
                    <a:pt x="2369551" y="5727184"/>
                    <a:pt x="2388776" y="5735735"/>
                  </a:cubicBezTo>
                  <a:cubicBezTo>
                    <a:pt x="2408058" y="5744187"/>
                    <a:pt x="2427921" y="5752171"/>
                    <a:pt x="2446806" y="5759491"/>
                  </a:cubicBezTo>
                  <a:cubicBezTo>
                    <a:pt x="2466131" y="5765748"/>
                    <a:pt x="2484408" y="5771651"/>
                    <a:pt x="2500179" y="5776762"/>
                  </a:cubicBezTo>
                  <a:cubicBezTo>
                    <a:pt x="2488329" y="5771029"/>
                    <a:pt x="2478009" y="5766045"/>
                    <a:pt x="2468665" y="5761515"/>
                  </a:cubicBezTo>
                  <a:cubicBezTo>
                    <a:pt x="2459335" y="5756956"/>
                    <a:pt x="2450671" y="5753474"/>
                    <a:pt x="2442743" y="5749410"/>
                  </a:cubicBezTo>
                  <a:cubicBezTo>
                    <a:pt x="2426675" y="5741737"/>
                    <a:pt x="2411498" y="5735990"/>
                    <a:pt x="2391891" y="5730935"/>
                  </a:cubicBezTo>
                  <a:cubicBezTo>
                    <a:pt x="2405793" y="5726518"/>
                    <a:pt x="2397341" y="5724126"/>
                    <a:pt x="2389385" y="5710634"/>
                  </a:cubicBezTo>
                  <a:cubicBezTo>
                    <a:pt x="2384317" y="5701404"/>
                    <a:pt x="2360957" y="5696533"/>
                    <a:pt x="2348315" y="5688931"/>
                  </a:cubicBezTo>
                  <a:cubicBezTo>
                    <a:pt x="2374846" y="5697553"/>
                    <a:pt x="2375568" y="5686355"/>
                    <a:pt x="2409658" y="5700625"/>
                  </a:cubicBezTo>
                  <a:cubicBezTo>
                    <a:pt x="2426094" y="5717614"/>
                    <a:pt x="2398077" y="5701036"/>
                    <a:pt x="2385237" y="5695996"/>
                  </a:cubicBezTo>
                  <a:cubicBezTo>
                    <a:pt x="2411484" y="5713565"/>
                    <a:pt x="2438949" y="5723475"/>
                    <a:pt x="2466102" y="5730242"/>
                  </a:cubicBezTo>
                  <a:cubicBezTo>
                    <a:pt x="2493709" y="5736145"/>
                    <a:pt x="2520593" y="5739854"/>
                    <a:pt x="2545411" y="5747613"/>
                  </a:cubicBezTo>
                  <a:cubicBezTo>
                    <a:pt x="2531593" y="5751209"/>
                    <a:pt x="2547704" y="5755923"/>
                    <a:pt x="2568855" y="5772529"/>
                  </a:cubicBezTo>
                  <a:cubicBezTo>
                    <a:pt x="2577731" y="5773407"/>
                    <a:pt x="2576641" y="5769401"/>
                    <a:pt x="2570610" y="5763426"/>
                  </a:cubicBezTo>
                  <a:cubicBezTo>
                    <a:pt x="2564650" y="5757310"/>
                    <a:pt x="2553707" y="5749354"/>
                    <a:pt x="2542325" y="5743309"/>
                  </a:cubicBezTo>
                  <a:cubicBezTo>
                    <a:pt x="2541093" y="5738241"/>
                    <a:pt x="2549318" y="5746353"/>
                    <a:pt x="2557628" y="5749340"/>
                  </a:cubicBezTo>
                  <a:cubicBezTo>
                    <a:pt x="2562385" y="5748929"/>
                    <a:pt x="2563419" y="5745914"/>
                    <a:pt x="2563433" y="5742205"/>
                  </a:cubicBezTo>
                  <a:cubicBezTo>
                    <a:pt x="2536888" y="5737731"/>
                    <a:pt x="2507838" y="5729208"/>
                    <a:pt x="2475956" y="5718704"/>
                  </a:cubicBezTo>
                  <a:cubicBezTo>
                    <a:pt x="2467900" y="5716254"/>
                    <a:pt x="2460043" y="5712885"/>
                    <a:pt x="2451903" y="5709629"/>
                  </a:cubicBezTo>
                  <a:cubicBezTo>
                    <a:pt x="2443777" y="5706331"/>
                    <a:pt x="2435466" y="5702947"/>
                    <a:pt x="2426972" y="5699493"/>
                  </a:cubicBezTo>
                  <a:cubicBezTo>
                    <a:pt x="2409969" y="5692569"/>
                    <a:pt x="2392230" y="5685349"/>
                    <a:pt x="2373642" y="5678087"/>
                  </a:cubicBezTo>
                  <a:cubicBezTo>
                    <a:pt x="2370485" y="5672693"/>
                    <a:pt x="2371830" y="5670810"/>
                    <a:pt x="2370910" y="5668559"/>
                  </a:cubicBezTo>
                  <a:cubicBezTo>
                    <a:pt x="2370032" y="5666237"/>
                    <a:pt x="2366677" y="5663930"/>
                    <a:pt x="2354926" y="5656313"/>
                  </a:cubicBezTo>
                  <a:cubicBezTo>
                    <a:pt x="2383113" y="5683311"/>
                    <a:pt x="2290780" y="5639325"/>
                    <a:pt x="2301568" y="5635601"/>
                  </a:cubicBezTo>
                  <a:cubicBezTo>
                    <a:pt x="2287638" y="5630391"/>
                    <a:pt x="2287128" y="5636324"/>
                    <a:pt x="2262438" y="5622237"/>
                  </a:cubicBezTo>
                  <a:cubicBezTo>
                    <a:pt x="2253335" y="5610373"/>
                    <a:pt x="2240692" y="5597986"/>
                    <a:pt x="2223577" y="5586901"/>
                  </a:cubicBezTo>
                  <a:cubicBezTo>
                    <a:pt x="2214898" y="5584820"/>
                    <a:pt x="2229282" y="5595197"/>
                    <a:pt x="2226337" y="5601893"/>
                  </a:cubicBezTo>
                  <a:cubicBezTo>
                    <a:pt x="2189798" y="5570719"/>
                    <a:pt x="2188141" y="5589591"/>
                    <a:pt x="2166099" y="5564108"/>
                  </a:cubicBezTo>
                  <a:cubicBezTo>
                    <a:pt x="2177368" y="5563867"/>
                    <a:pt x="2223761" y="5596018"/>
                    <a:pt x="2189982" y="5561008"/>
                  </a:cubicBezTo>
                  <a:cubicBezTo>
                    <a:pt x="2215181" y="5574754"/>
                    <a:pt x="2239277" y="5587906"/>
                    <a:pt x="2262664" y="5600661"/>
                  </a:cubicBezTo>
                  <a:cubicBezTo>
                    <a:pt x="2286562" y="5612426"/>
                    <a:pt x="2310091" y="5623044"/>
                    <a:pt x="2333011" y="5633747"/>
                  </a:cubicBezTo>
                  <a:cubicBezTo>
                    <a:pt x="2344479" y="5639027"/>
                    <a:pt x="2355875" y="5644265"/>
                    <a:pt x="2367229" y="5649490"/>
                  </a:cubicBezTo>
                  <a:cubicBezTo>
                    <a:pt x="2378682" y="5654487"/>
                    <a:pt x="2390461" y="5658734"/>
                    <a:pt x="2402027" y="5663349"/>
                  </a:cubicBezTo>
                  <a:cubicBezTo>
                    <a:pt x="2425202" y="5672311"/>
                    <a:pt x="2448406" y="5681286"/>
                    <a:pt x="2472034" y="5690432"/>
                  </a:cubicBezTo>
                  <a:cubicBezTo>
                    <a:pt x="2473039" y="5693490"/>
                    <a:pt x="2467575" y="5691621"/>
                    <a:pt x="2470463" y="5696123"/>
                  </a:cubicBezTo>
                  <a:cubicBezTo>
                    <a:pt x="2492704" y="5700752"/>
                    <a:pt x="2513925" y="5706826"/>
                    <a:pt x="2536194" y="5714499"/>
                  </a:cubicBezTo>
                  <a:cubicBezTo>
                    <a:pt x="2547322" y="5718293"/>
                    <a:pt x="2558846" y="5722215"/>
                    <a:pt x="2570979" y="5726363"/>
                  </a:cubicBezTo>
                  <a:cubicBezTo>
                    <a:pt x="2577080" y="5728331"/>
                    <a:pt x="2583225" y="5730610"/>
                    <a:pt x="2589779" y="5732351"/>
                  </a:cubicBezTo>
                  <a:cubicBezTo>
                    <a:pt x="2596362" y="5734036"/>
                    <a:pt x="2603144" y="5735707"/>
                    <a:pt x="2610165" y="5737335"/>
                  </a:cubicBezTo>
                  <a:cubicBezTo>
                    <a:pt x="2620982" y="5747188"/>
                    <a:pt x="2639655" y="5753247"/>
                    <a:pt x="2630793" y="5756503"/>
                  </a:cubicBezTo>
                  <a:cubicBezTo>
                    <a:pt x="2652014" y="5763964"/>
                    <a:pt x="2671211" y="5770547"/>
                    <a:pt x="2688908" y="5776451"/>
                  </a:cubicBezTo>
                  <a:cubicBezTo>
                    <a:pt x="2706830" y="5781731"/>
                    <a:pt x="2723465" y="5785780"/>
                    <a:pt x="2738995" y="5789815"/>
                  </a:cubicBezTo>
                  <a:cubicBezTo>
                    <a:pt x="2754554" y="5793651"/>
                    <a:pt x="2769122" y="5797248"/>
                    <a:pt x="2783279" y="5800730"/>
                  </a:cubicBezTo>
                  <a:cubicBezTo>
                    <a:pt x="2790343" y="5802415"/>
                    <a:pt x="2797309" y="5804071"/>
                    <a:pt x="2804246" y="5805728"/>
                  </a:cubicBezTo>
                  <a:cubicBezTo>
                    <a:pt x="2811282" y="5806974"/>
                    <a:pt x="2818289" y="5808219"/>
                    <a:pt x="2825326" y="5809465"/>
                  </a:cubicBezTo>
                  <a:cubicBezTo>
                    <a:pt x="2853456" y="5814449"/>
                    <a:pt x="2882025" y="5819573"/>
                    <a:pt x="2915407" y="5826383"/>
                  </a:cubicBezTo>
                  <a:cubicBezTo>
                    <a:pt x="2949201" y="5831551"/>
                    <a:pt x="2987963" y="5837822"/>
                    <a:pt x="3036026" y="5846670"/>
                  </a:cubicBezTo>
                  <a:cubicBezTo>
                    <a:pt x="3008137" y="5851483"/>
                    <a:pt x="2976014" y="5846811"/>
                    <a:pt x="2942971" y="5840908"/>
                  </a:cubicBezTo>
                  <a:cubicBezTo>
                    <a:pt x="2934718" y="5839351"/>
                    <a:pt x="2926394" y="5837793"/>
                    <a:pt x="2918069" y="5836222"/>
                  </a:cubicBezTo>
                  <a:cubicBezTo>
                    <a:pt x="2909844" y="5834240"/>
                    <a:pt x="2901619" y="5832244"/>
                    <a:pt x="2893450" y="5830276"/>
                  </a:cubicBezTo>
                  <a:cubicBezTo>
                    <a:pt x="2877098" y="5826411"/>
                    <a:pt x="2860888" y="5823056"/>
                    <a:pt x="2845103" y="5821074"/>
                  </a:cubicBezTo>
                  <a:cubicBezTo>
                    <a:pt x="2856358" y="5827233"/>
                    <a:pt x="2868887" y="5830984"/>
                    <a:pt x="2883582" y="5835047"/>
                  </a:cubicBezTo>
                  <a:cubicBezTo>
                    <a:pt x="2898263" y="5839181"/>
                    <a:pt x="2915011" y="5843895"/>
                    <a:pt x="2935567" y="5849672"/>
                  </a:cubicBezTo>
                  <a:cubicBezTo>
                    <a:pt x="2936714" y="5853494"/>
                    <a:pt x="2933175" y="5855306"/>
                    <a:pt x="2919088" y="5852715"/>
                  </a:cubicBezTo>
                  <a:cubicBezTo>
                    <a:pt x="2947006" y="5866957"/>
                    <a:pt x="2964278" y="5853947"/>
                    <a:pt x="2995183" y="5869081"/>
                  </a:cubicBezTo>
                  <a:cubicBezTo>
                    <a:pt x="2983956" y="5869604"/>
                    <a:pt x="2965651" y="5867113"/>
                    <a:pt x="2947657" y="5864805"/>
                  </a:cubicBezTo>
                  <a:cubicBezTo>
                    <a:pt x="2938654" y="5863658"/>
                    <a:pt x="2929749" y="5862555"/>
                    <a:pt x="2921835" y="5861875"/>
                  </a:cubicBezTo>
                  <a:cubicBezTo>
                    <a:pt x="2913893" y="5861281"/>
                    <a:pt x="2907012" y="5860940"/>
                    <a:pt x="2902142" y="5861139"/>
                  </a:cubicBezTo>
                  <a:cubicBezTo>
                    <a:pt x="2911330" y="5864310"/>
                    <a:pt x="2920405" y="5865910"/>
                    <a:pt x="2929013" y="5867976"/>
                  </a:cubicBezTo>
                  <a:cubicBezTo>
                    <a:pt x="2937663" y="5869874"/>
                    <a:pt x="2946015" y="5871487"/>
                    <a:pt x="2954226" y="5872790"/>
                  </a:cubicBezTo>
                  <a:cubicBezTo>
                    <a:pt x="2970649" y="5875395"/>
                    <a:pt x="2986505" y="5876726"/>
                    <a:pt x="3002955" y="5876414"/>
                  </a:cubicBezTo>
                  <a:cubicBezTo>
                    <a:pt x="3011449" y="5882714"/>
                    <a:pt x="3002106" y="5881369"/>
                    <a:pt x="3006665" y="5885942"/>
                  </a:cubicBezTo>
                  <a:cubicBezTo>
                    <a:pt x="3013417" y="5887089"/>
                    <a:pt x="3020085" y="5888533"/>
                    <a:pt x="3026867" y="5889439"/>
                  </a:cubicBezTo>
                  <a:lnTo>
                    <a:pt x="3047239" y="5891959"/>
                  </a:lnTo>
                  <a:cubicBezTo>
                    <a:pt x="3002078" y="5869152"/>
                    <a:pt x="3103443" y="5898896"/>
                    <a:pt x="3112008" y="5888405"/>
                  </a:cubicBezTo>
                  <a:cubicBezTo>
                    <a:pt x="3099549" y="5880251"/>
                    <a:pt x="3070683" y="5881992"/>
                    <a:pt x="3051457" y="5877858"/>
                  </a:cubicBezTo>
                  <a:cubicBezTo>
                    <a:pt x="3069437" y="5877830"/>
                    <a:pt x="3087360" y="5878283"/>
                    <a:pt x="3105184" y="5879104"/>
                  </a:cubicBezTo>
                  <a:cubicBezTo>
                    <a:pt x="3114075" y="5879614"/>
                    <a:pt x="3122965" y="5880110"/>
                    <a:pt x="3131828" y="5880605"/>
                  </a:cubicBezTo>
                  <a:lnTo>
                    <a:pt x="3145065" y="5881525"/>
                  </a:lnTo>
                  <a:lnTo>
                    <a:pt x="3158372" y="5881808"/>
                  </a:lnTo>
                  <a:cubicBezTo>
                    <a:pt x="3193765" y="5882629"/>
                    <a:pt x="3228464" y="5884441"/>
                    <a:pt x="3261790" y="5886183"/>
                  </a:cubicBezTo>
                  <a:cubicBezTo>
                    <a:pt x="3295314" y="5886211"/>
                    <a:pt x="3327508" y="5885843"/>
                    <a:pt x="3357478" y="5884682"/>
                  </a:cubicBezTo>
                  <a:cubicBezTo>
                    <a:pt x="3364967" y="5884300"/>
                    <a:pt x="3372315" y="5883932"/>
                    <a:pt x="3379535" y="5883564"/>
                  </a:cubicBezTo>
                  <a:cubicBezTo>
                    <a:pt x="3386741" y="5883139"/>
                    <a:pt x="3393847" y="5881879"/>
                    <a:pt x="3400757" y="5880945"/>
                  </a:cubicBezTo>
                  <a:cubicBezTo>
                    <a:pt x="3414587" y="5878892"/>
                    <a:pt x="3427755" y="5876485"/>
                    <a:pt x="3440127" y="5873611"/>
                  </a:cubicBezTo>
                  <a:cubicBezTo>
                    <a:pt x="3420761" y="5867793"/>
                    <a:pt x="3402159" y="5864820"/>
                    <a:pt x="3384363" y="5863715"/>
                  </a:cubicBezTo>
                  <a:cubicBezTo>
                    <a:pt x="3366639" y="5861549"/>
                    <a:pt x="3349734" y="5861294"/>
                    <a:pt x="3333765" y="5861974"/>
                  </a:cubicBezTo>
                  <a:cubicBezTo>
                    <a:pt x="3317810" y="5862654"/>
                    <a:pt x="3302789" y="5864267"/>
                    <a:pt x="3288986" y="5865811"/>
                  </a:cubicBezTo>
                  <a:cubicBezTo>
                    <a:pt x="3282077" y="5866561"/>
                    <a:pt x="3275466" y="5867283"/>
                    <a:pt x="3269223" y="5867963"/>
                  </a:cubicBezTo>
                  <a:cubicBezTo>
                    <a:pt x="3262951" y="5868613"/>
                    <a:pt x="3257104" y="5868472"/>
                    <a:pt x="3251597" y="5868458"/>
                  </a:cubicBezTo>
                  <a:cubicBezTo>
                    <a:pt x="3220635" y="5867892"/>
                    <a:pt x="3185328" y="5864919"/>
                    <a:pt x="3151888" y="5862300"/>
                  </a:cubicBezTo>
                  <a:cubicBezTo>
                    <a:pt x="3118690" y="5858123"/>
                    <a:pt x="3087473" y="5853706"/>
                    <a:pt x="3063944" y="5853041"/>
                  </a:cubicBezTo>
                  <a:cubicBezTo>
                    <a:pt x="3060830" y="5845183"/>
                    <a:pt x="3090616" y="5847633"/>
                    <a:pt x="3122583" y="5851158"/>
                  </a:cubicBezTo>
                  <a:cubicBezTo>
                    <a:pt x="3130568" y="5852064"/>
                    <a:pt x="3138708" y="5852970"/>
                    <a:pt x="3146509" y="5853848"/>
                  </a:cubicBezTo>
                  <a:cubicBezTo>
                    <a:pt x="3154323" y="5854612"/>
                    <a:pt x="3161912" y="5854683"/>
                    <a:pt x="3168608" y="5854910"/>
                  </a:cubicBezTo>
                  <a:cubicBezTo>
                    <a:pt x="3182043" y="5855193"/>
                    <a:pt x="3192165" y="5854739"/>
                    <a:pt x="3195167" y="5852503"/>
                  </a:cubicBezTo>
                  <a:cubicBezTo>
                    <a:pt x="3220635" y="5856071"/>
                    <a:pt x="3241630" y="5857642"/>
                    <a:pt x="3260629" y="5858166"/>
                  </a:cubicBezTo>
                  <a:cubicBezTo>
                    <a:pt x="3279685" y="5858293"/>
                    <a:pt x="3296871" y="5856226"/>
                    <a:pt x="3314540" y="5854754"/>
                  </a:cubicBezTo>
                  <a:cubicBezTo>
                    <a:pt x="3332222" y="5853111"/>
                    <a:pt x="3350456" y="5851384"/>
                    <a:pt x="3371805" y="5850450"/>
                  </a:cubicBezTo>
                  <a:cubicBezTo>
                    <a:pt x="3377157" y="5850125"/>
                    <a:pt x="3382663" y="5850238"/>
                    <a:pt x="3388467" y="5849700"/>
                  </a:cubicBezTo>
                  <a:cubicBezTo>
                    <a:pt x="3394273" y="5849303"/>
                    <a:pt x="3400303" y="5848879"/>
                    <a:pt x="3406619" y="5848454"/>
                  </a:cubicBezTo>
                  <a:cubicBezTo>
                    <a:pt x="3419247" y="5847732"/>
                    <a:pt x="3432979" y="5847279"/>
                    <a:pt x="3448169" y="5847165"/>
                  </a:cubicBezTo>
                  <a:cubicBezTo>
                    <a:pt x="3455871" y="5846882"/>
                    <a:pt x="3448991" y="5843584"/>
                    <a:pt x="3447305" y="5841347"/>
                  </a:cubicBezTo>
                  <a:cubicBezTo>
                    <a:pt x="3479059" y="5846373"/>
                    <a:pt x="3491319" y="5842763"/>
                    <a:pt x="3502519" y="5838261"/>
                  </a:cubicBezTo>
                  <a:cubicBezTo>
                    <a:pt x="3513745" y="5833192"/>
                    <a:pt x="3523967" y="5827119"/>
                    <a:pt x="3551997" y="5827246"/>
                  </a:cubicBezTo>
                  <a:cubicBezTo>
                    <a:pt x="3569695" y="5826326"/>
                    <a:pt x="3539695" y="5817875"/>
                    <a:pt x="3537627" y="5813840"/>
                  </a:cubicBezTo>
                  <a:cubicBezTo>
                    <a:pt x="3513915" y="5816289"/>
                    <a:pt x="3494195" y="5819488"/>
                    <a:pt x="3508479" y="5827883"/>
                  </a:cubicBezTo>
                  <a:cubicBezTo>
                    <a:pt x="3476157" y="5822278"/>
                    <a:pt x="3453265" y="5825392"/>
                    <a:pt x="3430529" y="5829030"/>
                  </a:cubicBezTo>
                  <a:cubicBezTo>
                    <a:pt x="3419175" y="5830786"/>
                    <a:pt x="3407879" y="5832527"/>
                    <a:pt x="3395589" y="5833037"/>
                  </a:cubicBezTo>
                  <a:cubicBezTo>
                    <a:pt x="3392517" y="5833164"/>
                    <a:pt x="3389387" y="5833221"/>
                    <a:pt x="3386175" y="5833179"/>
                  </a:cubicBezTo>
                  <a:cubicBezTo>
                    <a:pt x="3382975" y="5832980"/>
                    <a:pt x="3379705" y="5832626"/>
                    <a:pt x="3376335" y="5832173"/>
                  </a:cubicBezTo>
                  <a:cubicBezTo>
                    <a:pt x="3369611" y="5831253"/>
                    <a:pt x="3362518" y="5829865"/>
                    <a:pt x="3354930" y="5827841"/>
                  </a:cubicBezTo>
                  <a:cubicBezTo>
                    <a:pt x="3354675" y="5837525"/>
                    <a:pt x="3318291" y="5837284"/>
                    <a:pt x="3277080" y="5837001"/>
                  </a:cubicBezTo>
                  <a:cubicBezTo>
                    <a:pt x="3266731" y="5837242"/>
                    <a:pt x="3256297" y="5835897"/>
                    <a:pt x="3245934" y="5835528"/>
                  </a:cubicBezTo>
                  <a:cubicBezTo>
                    <a:pt x="3235600" y="5834962"/>
                    <a:pt x="3225463" y="5834552"/>
                    <a:pt x="3215978" y="5834467"/>
                  </a:cubicBezTo>
                  <a:cubicBezTo>
                    <a:pt x="3197007" y="5834297"/>
                    <a:pt x="3180712" y="5835387"/>
                    <a:pt x="3170944" y="5839082"/>
                  </a:cubicBezTo>
                  <a:cubicBezTo>
                    <a:pt x="3162818" y="5838204"/>
                    <a:pt x="3154691" y="5837978"/>
                    <a:pt x="3146848" y="5836689"/>
                  </a:cubicBezTo>
                  <a:cubicBezTo>
                    <a:pt x="3138963" y="5835599"/>
                    <a:pt x="3131177" y="5834524"/>
                    <a:pt x="3123489" y="5833462"/>
                  </a:cubicBezTo>
                  <a:cubicBezTo>
                    <a:pt x="3108058" y="5831508"/>
                    <a:pt x="3092995" y="5829597"/>
                    <a:pt x="3078257" y="5827728"/>
                  </a:cubicBezTo>
                  <a:cubicBezTo>
                    <a:pt x="3063505" y="5825888"/>
                    <a:pt x="3048966" y="5824514"/>
                    <a:pt x="3034795" y="5822674"/>
                  </a:cubicBezTo>
                  <a:cubicBezTo>
                    <a:pt x="3020694" y="5820423"/>
                    <a:pt x="3006877" y="5818214"/>
                    <a:pt x="2993272" y="5816048"/>
                  </a:cubicBezTo>
                  <a:cubicBezTo>
                    <a:pt x="2979610" y="5814038"/>
                    <a:pt x="2966175" y="5812042"/>
                    <a:pt x="2952910" y="5810088"/>
                  </a:cubicBezTo>
                  <a:cubicBezTo>
                    <a:pt x="2946256" y="5809168"/>
                    <a:pt x="2939645" y="5808233"/>
                    <a:pt x="2933076" y="5807313"/>
                  </a:cubicBezTo>
                  <a:lnTo>
                    <a:pt x="2923236" y="5805926"/>
                  </a:lnTo>
                  <a:lnTo>
                    <a:pt x="2913581" y="5804043"/>
                  </a:lnTo>
                  <a:cubicBezTo>
                    <a:pt x="2887773" y="5799201"/>
                    <a:pt x="2862474" y="5794459"/>
                    <a:pt x="2837331" y="5789730"/>
                  </a:cubicBezTo>
                  <a:cubicBezTo>
                    <a:pt x="2811891" y="5785723"/>
                    <a:pt x="2787328" y="5779098"/>
                    <a:pt x="2762242" y="5773110"/>
                  </a:cubicBezTo>
                  <a:cubicBezTo>
                    <a:pt x="2749698" y="5770038"/>
                    <a:pt x="2737098" y="5766951"/>
                    <a:pt x="2724399" y="5763851"/>
                  </a:cubicBezTo>
                  <a:cubicBezTo>
                    <a:pt x="2711701" y="5760680"/>
                    <a:pt x="2698747" y="5757806"/>
                    <a:pt x="2686133" y="5753502"/>
                  </a:cubicBezTo>
                  <a:cubicBezTo>
                    <a:pt x="2660678" y="5745517"/>
                    <a:pt x="2634601" y="5737164"/>
                    <a:pt x="2607589" y="5728260"/>
                  </a:cubicBezTo>
                  <a:cubicBezTo>
                    <a:pt x="2600878" y="5725938"/>
                    <a:pt x="2593941" y="5723956"/>
                    <a:pt x="2587231" y="5721266"/>
                  </a:cubicBezTo>
                  <a:cubicBezTo>
                    <a:pt x="2580520" y="5718562"/>
                    <a:pt x="2573739" y="5715830"/>
                    <a:pt x="2566887" y="5713083"/>
                  </a:cubicBezTo>
                  <a:cubicBezTo>
                    <a:pt x="2553211" y="5707463"/>
                    <a:pt x="2539252" y="5701743"/>
                    <a:pt x="2524968" y="5695883"/>
                  </a:cubicBezTo>
                  <a:cubicBezTo>
                    <a:pt x="2512651" y="5691848"/>
                    <a:pt x="2500164" y="5687756"/>
                    <a:pt x="2487522" y="5683608"/>
                  </a:cubicBezTo>
                  <a:cubicBezTo>
                    <a:pt x="2474979" y="5679177"/>
                    <a:pt x="2462606" y="5673967"/>
                    <a:pt x="2449893" y="5669069"/>
                  </a:cubicBezTo>
                  <a:cubicBezTo>
                    <a:pt x="2424594" y="5658975"/>
                    <a:pt x="2398375" y="5649093"/>
                    <a:pt x="2372028" y="5638022"/>
                  </a:cubicBezTo>
                  <a:cubicBezTo>
                    <a:pt x="2346050" y="5626045"/>
                    <a:pt x="2319562" y="5613814"/>
                    <a:pt x="2292621" y="5601384"/>
                  </a:cubicBezTo>
                  <a:cubicBezTo>
                    <a:pt x="2285854" y="5598255"/>
                    <a:pt x="2279073" y="5595112"/>
                    <a:pt x="2272249" y="5591955"/>
                  </a:cubicBezTo>
                  <a:cubicBezTo>
                    <a:pt x="2265623" y="5588444"/>
                    <a:pt x="2258969" y="5584919"/>
                    <a:pt x="2252301" y="5581380"/>
                  </a:cubicBezTo>
                  <a:cubicBezTo>
                    <a:pt x="2238923" y="5574287"/>
                    <a:pt x="2225431" y="5567137"/>
                    <a:pt x="2211840" y="5559946"/>
                  </a:cubicBezTo>
                  <a:cubicBezTo>
                    <a:pt x="2103425" y="5501618"/>
                    <a:pt x="1992461" y="5430691"/>
                    <a:pt x="1885858" y="5347249"/>
                  </a:cubicBezTo>
                  <a:cubicBezTo>
                    <a:pt x="1779679" y="5263396"/>
                    <a:pt x="1677578" y="5167835"/>
                    <a:pt x="1584325" y="5064177"/>
                  </a:cubicBezTo>
                  <a:lnTo>
                    <a:pt x="1507628" y="4971588"/>
                  </a:lnTo>
                  <a:lnTo>
                    <a:pt x="1511076" y="4974753"/>
                  </a:lnTo>
                  <a:cubicBezTo>
                    <a:pt x="1514177" y="4975553"/>
                    <a:pt x="1515515" y="4972693"/>
                    <a:pt x="1515111" y="4966209"/>
                  </a:cubicBezTo>
                  <a:cubicBezTo>
                    <a:pt x="1528702" y="4983326"/>
                    <a:pt x="1541245" y="4997638"/>
                    <a:pt x="1553066" y="5010620"/>
                  </a:cubicBezTo>
                  <a:cubicBezTo>
                    <a:pt x="1565156" y="5023390"/>
                    <a:pt x="1577289" y="5034263"/>
                    <a:pt x="1588544" y="5045631"/>
                  </a:cubicBezTo>
                  <a:cubicBezTo>
                    <a:pt x="1599898" y="5056928"/>
                    <a:pt x="1610856" y="5068381"/>
                    <a:pt x="1621771" y="5081505"/>
                  </a:cubicBezTo>
                  <a:cubicBezTo>
                    <a:pt x="1627278" y="5088032"/>
                    <a:pt x="1632558" y="5095138"/>
                    <a:pt x="1638292" y="5102543"/>
                  </a:cubicBezTo>
                  <a:cubicBezTo>
                    <a:pt x="1644181" y="5109820"/>
                    <a:pt x="1650127" y="5117677"/>
                    <a:pt x="1656215" y="5126313"/>
                  </a:cubicBezTo>
                  <a:cubicBezTo>
                    <a:pt x="1670231" y="5132683"/>
                    <a:pt x="1691254" y="5151243"/>
                    <a:pt x="1715307" y="5175438"/>
                  </a:cubicBezTo>
                  <a:cubicBezTo>
                    <a:pt x="1721154" y="5181638"/>
                    <a:pt x="1727992" y="5187472"/>
                    <a:pt x="1734617" y="5193856"/>
                  </a:cubicBezTo>
                  <a:cubicBezTo>
                    <a:pt x="1741271" y="5200213"/>
                    <a:pt x="1748123" y="5206767"/>
                    <a:pt x="1755089" y="5213436"/>
                  </a:cubicBezTo>
                  <a:cubicBezTo>
                    <a:pt x="1768835" y="5226927"/>
                    <a:pt x="1783021" y="5240844"/>
                    <a:pt x="1796994" y="5254562"/>
                  </a:cubicBezTo>
                  <a:cubicBezTo>
                    <a:pt x="1803789" y="5261598"/>
                    <a:pt x="1811278" y="5267813"/>
                    <a:pt x="1818385" y="5274155"/>
                  </a:cubicBezTo>
                  <a:cubicBezTo>
                    <a:pt x="1825563" y="5280413"/>
                    <a:pt x="1832585" y="5286543"/>
                    <a:pt x="1839380" y="5292475"/>
                  </a:cubicBezTo>
                  <a:cubicBezTo>
                    <a:pt x="1853028" y="5304239"/>
                    <a:pt x="1865882" y="5315013"/>
                    <a:pt x="1877378" y="5323988"/>
                  </a:cubicBezTo>
                  <a:cubicBezTo>
                    <a:pt x="1883140" y="5328448"/>
                    <a:pt x="1888491" y="5332568"/>
                    <a:pt x="1893588" y="5335951"/>
                  </a:cubicBezTo>
                  <a:cubicBezTo>
                    <a:pt x="1898812" y="5339194"/>
                    <a:pt x="1903611" y="5341912"/>
                    <a:pt x="1907901" y="5344021"/>
                  </a:cubicBezTo>
                  <a:cubicBezTo>
                    <a:pt x="1916480" y="5348240"/>
                    <a:pt x="1923049" y="5349981"/>
                    <a:pt x="1927027" y="5348509"/>
                  </a:cubicBezTo>
                  <a:cubicBezTo>
                    <a:pt x="1950315" y="5369985"/>
                    <a:pt x="1936583" y="5364223"/>
                    <a:pt x="1934006" y="5368711"/>
                  </a:cubicBezTo>
                  <a:cubicBezTo>
                    <a:pt x="1951321" y="5380376"/>
                    <a:pt x="1968833" y="5392806"/>
                    <a:pt x="1986430" y="5405024"/>
                  </a:cubicBezTo>
                  <a:cubicBezTo>
                    <a:pt x="2004594" y="5416449"/>
                    <a:pt x="2022729" y="5427874"/>
                    <a:pt x="2040270" y="5438916"/>
                  </a:cubicBezTo>
                  <a:cubicBezTo>
                    <a:pt x="2049047" y="5444338"/>
                    <a:pt x="2057669" y="5449676"/>
                    <a:pt x="2066064" y="5454857"/>
                  </a:cubicBezTo>
                  <a:cubicBezTo>
                    <a:pt x="2074516" y="5459940"/>
                    <a:pt x="2082543" y="5465093"/>
                    <a:pt x="2090938" y="5469142"/>
                  </a:cubicBezTo>
                  <a:cubicBezTo>
                    <a:pt x="2107431" y="5477593"/>
                    <a:pt x="2122848" y="5484984"/>
                    <a:pt x="2136694" y="5490731"/>
                  </a:cubicBezTo>
                  <a:cubicBezTo>
                    <a:pt x="2148728" y="5503544"/>
                    <a:pt x="2177155" y="5522769"/>
                    <a:pt x="2166212" y="5523434"/>
                  </a:cubicBezTo>
                  <a:cubicBezTo>
                    <a:pt x="2176178" y="5532254"/>
                    <a:pt x="2181955" y="5532821"/>
                    <a:pt x="2186612" y="5533713"/>
                  </a:cubicBezTo>
                  <a:cubicBezTo>
                    <a:pt x="2191284" y="5534590"/>
                    <a:pt x="2194979" y="5535581"/>
                    <a:pt x="2201562" y="5544245"/>
                  </a:cubicBezTo>
                  <a:cubicBezTo>
                    <a:pt x="2200260" y="5535893"/>
                    <a:pt x="2216512" y="5539206"/>
                    <a:pt x="2239546" y="5549639"/>
                  </a:cubicBezTo>
                  <a:cubicBezTo>
                    <a:pt x="2251070" y="5554863"/>
                    <a:pt x="2264292" y="5561871"/>
                    <a:pt x="2277954" y="5570153"/>
                  </a:cubicBezTo>
                  <a:cubicBezTo>
                    <a:pt x="2291672" y="5578321"/>
                    <a:pt x="2306537" y="5586561"/>
                    <a:pt x="2320199" y="5596188"/>
                  </a:cubicBezTo>
                  <a:cubicBezTo>
                    <a:pt x="2296302" y="5578067"/>
                    <a:pt x="2333068" y="5596471"/>
                    <a:pt x="2379277" y="5619972"/>
                  </a:cubicBezTo>
                  <a:cubicBezTo>
                    <a:pt x="2384982" y="5623058"/>
                    <a:pt x="2391126" y="5625677"/>
                    <a:pt x="2397285" y="5628367"/>
                  </a:cubicBezTo>
                  <a:cubicBezTo>
                    <a:pt x="2403443" y="5631057"/>
                    <a:pt x="2409644" y="5633775"/>
                    <a:pt x="2415802" y="5636465"/>
                  </a:cubicBezTo>
                  <a:cubicBezTo>
                    <a:pt x="2428119" y="5641816"/>
                    <a:pt x="2440223" y="5646998"/>
                    <a:pt x="2451308" y="5651556"/>
                  </a:cubicBezTo>
                  <a:cubicBezTo>
                    <a:pt x="2473563" y="5660504"/>
                    <a:pt x="2491430" y="5667653"/>
                    <a:pt x="2499457" y="5667257"/>
                  </a:cubicBezTo>
                  <a:cubicBezTo>
                    <a:pt x="2503024" y="5673075"/>
                    <a:pt x="2506691" y="5678894"/>
                    <a:pt x="2515936" y="5683042"/>
                  </a:cubicBezTo>
                  <a:cubicBezTo>
                    <a:pt x="2535175" y="5688804"/>
                    <a:pt x="2522816" y="5672863"/>
                    <a:pt x="2548950" y="5683410"/>
                  </a:cubicBezTo>
                  <a:cubicBezTo>
                    <a:pt x="2528564" y="5672169"/>
                    <a:pt x="2524302" y="5668729"/>
                    <a:pt x="2519786" y="5664935"/>
                  </a:cubicBezTo>
                  <a:cubicBezTo>
                    <a:pt x="2517535" y="5663052"/>
                    <a:pt x="2515214" y="5661070"/>
                    <a:pt x="2510796" y="5658026"/>
                  </a:cubicBezTo>
                  <a:cubicBezTo>
                    <a:pt x="2506408" y="5654926"/>
                    <a:pt x="2499740" y="5651103"/>
                    <a:pt x="2489490" y="5644096"/>
                  </a:cubicBezTo>
                  <a:cubicBezTo>
                    <a:pt x="2473266" y="5636097"/>
                    <a:pt x="2496130" y="5658592"/>
                    <a:pt x="2496498" y="5663024"/>
                  </a:cubicBezTo>
                  <a:cubicBezTo>
                    <a:pt x="2474073" y="5646545"/>
                    <a:pt x="2464135" y="5651868"/>
                    <a:pt x="2430441" y="5633478"/>
                  </a:cubicBezTo>
                  <a:cubicBezTo>
                    <a:pt x="2422937" y="5621388"/>
                    <a:pt x="2458415" y="5638418"/>
                    <a:pt x="2471610" y="5648782"/>
                  </a:cubicBezTo>
                  <a:cubicBezTo>
                    <a:pt x="2467490" y="5641179"/>
                    <a:pt x="2456731" y="5635346"/>
                    <a:pt x="2453135" y="5627716"/>
                  </a:cubicBezTo>
                  <a:cubicBezTo>
                    <a:pt x="2423702" y="5613474"/>
                    <a:pt x="2407747" y="5606551"/>
                    <a:pt x="2395189" y="5601681"/>
                  </a:cubicBezTo>
                  <a:cubicBezTo>
                    <a:pt x="2382844" y="5596386"/>
                    <a:pt x="2373571" y="5593781"/>
                    <a:pt x="2357022" y="5588798"/>
                  </a:cubicBezTo>
                  <a:cubicBezTo>
                    <a:pt x="2365742" y="5597236"/>
                    <a:pt x="2380268" y="5604612"/>
                    <a:pt x="2393887" y="5611959"/>
                  </a:cubicBezTo>
                  <a:cubicBezTo>
                    <a:pt x="2407860" y="5618669"/>
                    <a:pt x="2420771" y="5625635"/>
                    <a:pt x="2425839" y="5634596"/>
                  </a:cubicBezTo>
                  <a:cubicBezTo>
                    <a:pt x="2416935" y="5629471"/>
                    <a:pt x="2406827" y="5624049"/>
                    <a:pt x="2396648" y="5618910"/>
                  </a:cubicBezTo>
                  <a:cubicBezTo>
                    <a:pt x="2386398" y="5613913"/>
                    <a:pt x="2376700" y="5607995"/>
                    <a:pt x="2367625" y="5603691"/>
                  </a:cubicBezTo>
                  <a:cubicBezTo>
                    <a:pt x="2349646" y="5594772"/>
                    <a:pt x="2335588" y="5589633"/>
                    <a:pt x="2334158" y="5593498"/>
                  </a:cubicBezTo>
                  <a:cubicBezTo>
                    <a:pt x="2321558" y="5582880"/>
                    <a:pt x="2316419" y="5577430"/>
                    <a:pt x="2311138" y="5571540"/>
                  </a:cubicBezTo>
                  <a:cubicBezTo>
                    <a:pt x="2308491" y="5568596"/>
                    <a:pt x="2305815" y="5565538"/>
                    <a:pt x="2302163" y="5561687"/>
                  </a:cubicBezTo>
                  <a:cubicBezTo>
                    <a:pt x="2300308" y="5559790"/>
                    <a:pt x="2298227" y="5557681"/>
                    <a:pt x="2295835" y="5555231"/>
                  </a:cubicBezTo>
                  <a:cubicBezTo>
                    <a:pt x="2293470" y="5552711"/>
                    <a:pt x="2290780" y="5549852"/>
                    <a:pt x="2287666" y="5546553"/>
                  </a:cubicBezTo>
                  <a:cubicBezTo>
                    <a:pt x="2297080" y="5550984"/>
                    <a:pt x="2310770" y="5555203"/>
                    <a:pt x="2325650" y="5560809"/>
                  </a:cubicBezTo>
                  <a:cubicBezTo>
                    <a:pt x="2340585" y="5566345"/>
                    <a:pt x="2356937" y="5572843"/>
                    <a:pt x="2372651" y="5580403"/>
                  </a:cubicBezTo>
                  <a:cubicBezTo>
                    <a:pt x="2378611" y="5583305"/>
                    <a:pt x="2384727" y="5586306"/>
                    <a:pt x="2390985" y="5589364"/>
                  </a:cubicBezTo>
                  <a:cubicBezTo>
                    <a:pt x="2397200" y="5592493"/>
                    <a:pt x="2403542" y="5595664"/>
                    <a:pt x="2410238" y="5598411"/>
                  </a:cubicBezTo>
                  <a:cubicBezTo>
                    <a:pt x="2423419" y="5604243"/>
                    <a:pt x="2436981" y="5610232"/>
                    <a:pt x="2450586" y="5616249"/>
                  </a:cubicBezTo>
                  <a:cubicBezTo>
                    <a:pt x="2477796" y="5628240"/>
                    <a:pt x="2504681" y="5641363"/>
                    <a:pt x="2530687" y="5650268"/>
                  </a:cubicBezTo>
                  <a:cubicBezTo>
                    <a:pt x="2556382" y="5659853"/>
                    <a:pt x="2579784" y="5668205"/>
                    <a:pt x="2598528" y="5673854"/>
                  </a:cubicBezTo>
                  <a:cubicBezTo>
                    <a:pt x="2603228" y="5675227"/>
                    <a:pt x="2607560" y="5676601"/>
                    <a:pt x="2611709" y="5677464"/>
                  </a:cubicBezTo>
                  <a:cubicBezTo>
                    <a:pt x="2615871" y="5678300"/>
                    <a:pt x="2619693" y="5678950"/>
                    <a:pt x="2623148" y="5679403"/>
                  </a:cubicBezTo>
                  <a:cubicBezTo>
                    <a:pt x="2630042" y="5680324"/>
                    <a:pt x="2635450" y="5680465"/>
                    <a:pt x="2639074" y="5679658"/>
                  </a:cubicBezTo>
                  <a:cubicBezTo>
                    <a:pt x="2665322" y="5691876"/>
                    <a:pt x="2688483" y="5699521"/>
                    <a:pt x="2708897" y="5705085"/>
                  </a:cubicBezTo>
                  <a:cubicBezTo>
                    <a:pt x="2719020" y="5708129"/>
                    <a:pt x="2728901" y="5709431"/>
                    <a:pt x="2737948" y="5711115"/>
                  </a:cubicBezTo>
                  <a:cubicBezTo>
                    <a:pt x="2747037" y="5712701"/>
                    <a:pt x="2755503" y="5714131"/>
                    <a:pt x="2763416" y="5715731"/>
                  </a:cubicBezTo>
                  <a:cubicBezTo>
                    <a:pt x="2779244" y="5719667"/>
                    <a:pt x="2778692" y="5730709"/>
                    <a:pt x="2787625" y="5737618"/>
                  </a:cubicBezTo>
                  <a:cubicBezTo>
                    <a:pt x="2806397" y="5743918"/>
                    <a:pt x="2816279" y="5745291"/>
                    <a:pt x="2822239" y="5744442"/>
                  </a:cubicBezTo>
                  <a:cubicBezTo>
                    <a:pt x="2811919" y="5737972"/>
                    <a:pt x="2803226" y="5730921"/>
                    <a:pt x="2797861" y="5722413"/>
                  </a:cubicBezTo>
                  <a:cubicBezTo>
                    <a:pt x="2810432" y="5724961"/>
                    <a:pt x="2821248" y="5728586"/>
                    <a:pt x="2830578" y="5732365"/>
                  </a:cubicBezTo>
                  <a:cubicBezTo>
                    <a:pt x="2839992" y="5735933"/>
                    <a:pt x="2847694" y="5740336"/>
                    <a:pt x="2853682" y="5745602"/>
                  </a:cubicBezTo>
                  <a:cubicBezTo>
                    <a:pt x="2854956" y="5735154"/>
                    <a:pt x="2884828" y="5738680"/>
                    <a:pt x="2919471" y="5745546"/>
                  </a:cubicBezTo>
                  <a:cubicBezTo>
                    <a:pt x="2936686" y="5749439"/>
                    <a:pt x="2955642" y="5752185"/>
                    <a:pt x="2972730" y="5754946"/>
                  </a:cubicBezTo>
                  <a:cubicBezTo>
                    <a:pt x="2989832" y="5757650"/>
                    <a:pt x="3005192" y="5759929"/>
                    <a:pt x="3015824" y="5760496"/>
                  </a:cubicBezTo>
                  <a:cubicBezTo>
                    <a:pt x="3008222" y="5764375"/>
                    <a:pt x="3029245" y="5772020"/>
                    <a:pt x="3045936" y="5777683"/>
                  </a:cubicBezTo>
                  <a:cubicBezTo>
                    <a:pt x="3056313" y="5778037"/>
                    <a:pt x="3052434" y="5776083"/>
                    <a:pt x="3046064" y="5773138"/>
                  </a:cubicBezTo>
                  <a:cubicBezTo>
                    <a:pt x="3039750" y="5769967"/>
                    <a:pt x="3030930" y="5765918"/>
                    <a:pt x="3031128" y="5763200"/>
                  </a:cubicBezTo>
                  <a:cubicBezTo>
                    <a:pt x="3036055" y="5763752"/>
                    <a:pt x="3042057" y="5764431"/>
                    <a:pt x="3048867" y="5765210"/>
                  </a:cubicBezTo>
                  <a:cubicBezTo>
                    <a:pt x="3055733" y="5765550"/>
                    <a:pt x="3063420" y="5765903"/>
                    <a:pt x="3071617" y="5766300"/>
                  </a:cubicBezTo>
                  <a:cubicBezTo>
                    <a:pt x="3087983" y="5767079"/>
                    <a:pt x="3106302" y="5768070"/>
                    <a:pt x="3124183" y="5769556"/>
                  </a:cubicBezTo>
                  <a:cubicBezTo>
                    <a:pt x="3133130" y="5770307"/>
                    <a:pt x="3141950" y="5771170"/>
                    <a:pt x="3150388" y="5772190"/>
                  </a:cubicBezTo>
                  <a:cubicBezTo>
                    <a:pt x="3154592" y="5772741"/>
                    <a:pt x="3158712" y="5773280"/>
                    <a:pt x="3162704" y="5773803"/>
                  </a:cubicBezTo>
                  <a:cubicBezTo>
                    <a:pt x="3166725" y="5774157"/>
                    <a:pt x="3170604" y="5774554"/>
                    <a:pt x="3174313" y="5775007"/>
                  </a:cubicBezTo>
                  <a:cubicBezTo>
                    <a:pt x="3189150" y="5776819"/>
                    <a:pt x="3201212" y="5779551"/>
                    <a:pt x="3208177" y="5783529"/>
                  </a:cubicBezTo>
                  <a:cubicBezTo>
                    <a:pt x="3230956" y="5786630"/>
                    <a:pt x="3220267" y="5772416"/>
                    <a:pt x="3234509" y="5770845"/>
                  </a:cubicBezTo>
                  <a:cubicBezTo>
                    <a:pt x="3240073" y="5770236"/>
                    <a:pt x="3256991" y="5778603"/>
                    <a:pt x="3265457" y="5779028"/>
                  </a:cubicBezTo>
                  <a:cubicBezTo>
                    <a:pt x="3273965" y="5779834"/>
                    <a:pt x="3288094" y="5777456"/>
                    <a:pt x="3306258" y="5775389"/>
                  </a:cubicBezTo>
                  <a:cubicBezTo>
                    <a:pt x="3324450" y="5773237"/>
                    <a:pt x="3346733" y="5770901"/>
                    <a:pt x="3371947" y="5770122"/>
                  </a:cubicBezTo>
                  <a:cubicBezTo>
                    <a:pt x="3376661" y="5769981"/>
                    <a:pt x="3381559" y="5769910"/>
                    <a:pt x="3386599" y="5769896"/>
                  </a:cubicBezTo>
                  <a:cubicBezTo>
                    <a:pt x="3391639" y="5769882"/>
                    <a:pt x="3396849" y="5769372"/>
                    <a:pt x="3402115" y="5769188"/>
                  </a:cubicBezTo>
                  <a:cubicBezTo>
                    <a:pt x="3412649" y="5768777"/>
                    <a:pt x="3423451" y="5768353"/>
                    <a:pt x="3434011" y="5767942"/>
                  </a:cubicBezTo>
                  <a:cubicBezTo>
                    <a:pt x="3455119" y="5767206"/>
                    <a:pt x="3475223" y="5766456"/>
                    <a:pt x="3490059" y="5764644"/>
                  </a:cubicBezTo>
                  <a:cubicBezTo>
                    <a:pt x="3499291" y="5763568"/>
                    <a:pt x="3505207" y="5761345"/>
                    <a:pt x="3510913" y="5758825"/>
                  </a:cubicBezTo>
                  <a:cubicBezTo>
                    <a:pt x="3516619" y="5756433"/>
                    <a:pt x="3522111" y="5754238"/>
                    <a:pt x="3530479" y="5753262"/>
                  </a:cubicBezTo>
                  <a:cubicBezTo>
                    <a:pt x="3535575" y="5752667"/>
                    <a:pt x="3543531" y="5753445"/>
                    <a:pt x="3550171" y="5754408"/>
                  </a:cubicBezTo>
                  <a:cubicBezTo>
                    <a:pt x="3553499" y="5754890"/>
                    <a:pt x="3556485" y="5755399"/>
                    <a:pt x="3558623" y="5755810"/>
                  </a:cubicBezTo>
                  <a:cubicBezTo>
                    <a:pt x="3560759" y="5756220"/>
                    <a:pt x="3562035" y="5756503"/>
                    <a:pt x="3561935" y="5756532"/>
                  </a:cubicBezTo>
                  <a:cubicBezTo>
                    <a:pt x="3581203" y="5753120"/>
                    <a:pt x="3587617" y="5748052"/>
                    <a:pt x="3597979" y="5743974"/>
                  </a:cubicBezTo>
                  <a:cubicBezTo>
                    <a:pt x="3603147" y="5741879"/>
                    <a:pt x="3609335" y="5740322"/>
                    <a:pt x="3618535" y="5738821"/>
                  </a:cubicBezTo>
                  <a:cubicBezTo>
                    <a:pt x="3627723" y="5737065"/>
                    <a:pt x="3639955" y="5735721"/>
                    <a:pt x="3657369" y="5735055"/>
                  </a:cubicBezTo>
                  <a:cubicBezTo>
                    <a:pt x="3644543" y="5727552"/>
                    <a:pt x="3621367" y="5731743"/>
                    <a:pt x="3611939" y="5720516"/>
                  </a:cubicBezTo>
                  <a:cubicBezTo>
                    <a:pt x="3579803" y="5723984"/>
                    <a:pt x="3603119" y="5729930"/>
                    <a:pt x="3603799" y="5735749"/>
                  </a:cubicBezTo>
                  <a:cubicBezTo>
                    <a:pt x="3558199" y="5731983"/>
                    <a:pt x="3559627" y="5754564"/>
                    <a:pt x="3527507" y="5736018"/>
                  </a:cubicBezTo>
                  <a:cubicBezTo>
                    <a:pt x="3525439" y="5740421"/>
                    <a:pt x="3510943" y="5740662"/>
                    <a:pt x="3498711" y="5740095"/>
                  </a:cubicBezTo>
                  <a:cubicBezTo>
                    <a:pt x="3486479" y="5739331"/>
                    <a:pt x="3476469" y="5738892"/>
                    <a:pt x="3483235" y="5744427"/>
                  </a:cubicBezTo>
                  <a:cubicBezTo>
                    <a:pt x="3493259" y="5749410"/>
                    <a:pt x="3499955" y="5747485"/>
                    <a:pt x="3505591" y="5745489"/>
                  </a:cubicBezTo>
                  <a:cubicBezTo>
                    <a:pt x="3511239" y="5743422"/>
                    <a:pt x="3515827" y="5741836"/>
                    <a:pt x="3521915" y="5748179"/>
                  </a:cubicBezTo>
                  <a:cubicBezTo>
                    <a:pt x="3516251" y="5748802"/>
                    <a:pt x="3510899" y="5749397"/>
                    <a:pt x="3505747" y="5749963"/>
                  </a:cubicBezTo>
                  <a:cubicBezTo>
                    <a:pt x="3500593" y="5750557"/>
                    <a:pt x="3495651" y="5750656"/>
                    <a:pt x="3490823" y="5751081"/>
                  </a:cubicBezTo>
                  <a:cubicBezTo>
                    <a:pt x="3481155" y="5751888"/>
                    <a:pt x="3471911" y="5752653"/>
                    <a:pt x="3462311" y="5753445"/>
                  </a:cubicBezTo>
                  <a:cubicBezTo>
                    <a:pt x="3443087" y="5755158"/>
                    <a:pt x="3422359" y="5757041"/>
                    <a:pt x="3393579" y="5758797"/>
                  </a:cubicBezTo>
                  <a:cubicBezTo>
                    <a:pt x="3387095" y="5753644"/>
                    <a:pt x="3416853" y="5756235"/>
                    <a:pt x="3415721" y="5752242"/>
                  </a:cubicBezTo>
                  <a:cubicBezTo>
                    <a:pt x="3394215" y="5747514"/>
                    <a:pt x="3347285" y="5748533"/>
                    <a:pt x="3374863" y="5761458"/>
                  </a:cubicBezTo>
                  <a:cubicBezTo>
                    <a:pt x="3337956" y="5761302"/>
                    <a:pt x="3344199" y="5761939"/>
                    <a:pt x="3318036" y="5763101"/>
                  </a:cubicBezTo>
                  <a:cubicBezTo>
                    <a:pt x="3326191" y="5757183"/>
                    <a:pt x="3298259" y="5753332"/>
                    <a:pt x="3305352" y="5748307"/>
                  </a:cubicBezTo>
                  <a:cubicBezTo>
                    <a:pt x="3293120" y="5750741"/>
                    <a:pt x="3293984" y="5756687"/>
                    <a:pt x="3306753" y="5765776"/>
                  </a:cubicBezTo>
                  <a:cubicBezTo>
                    <a:pt x="3273866" y="5767673"/>
                    <a:pt x="3246699" y="5761812"/>
                    <a:pt x="3222405" y="5755385"/>
                  </a:cubicBezTo>
                  <a:cubicBezTo>
                    <a:pt x="3230729" y="5761260"/>
                    <a:pt x="3205969" y="5765295"/>
                    <a:pt x="3173082" y="5765422"/>
                  </a:cubicBezTo>
                  <a:cubicBezTo>
                    <a:pt x="3164842" y="5765663"/>
                    <a:pt x="3156220" y="5764842"/>
                    <a:pt x="3147514" y="5763794"/>
                  </a:cubicBezTo>
                  <a:cubicBezTo>
                    <a:pt x="3138793" y="5762761"/>
                    <a:pt x="3129987" y="5761458"/>
                    <a:pt x="3121507" y="5759845"/>
                  </a:cubicBezTo>
                  <a:cubicBezTo>
                    <a:pt x="3104533" y="5756631"/>
                    <a:pt x="3088847" y="5752214"/>
                    <a:pt x="3077747" y="5746452"/>
                  </a:cubicBezTo>
                  <a:cubicBezTo>
                    <a:pt x="3079843" y="5768140"/>
                    <a:pt x="2955770" y="5715306"/>
                    <a:pt x="2966713" y="5743068"/>
                  </a:cubicBezTo>
                  <a:cubicBezTo>
                    <a:pt x="2963400" y="5740874"/>
                    <a:pt x="2951268" y="5735763"/>
                    <a:pt x="2942250" y="5733045"/>
                  </a:cubicBezTo>
                  <a:cubicBezTo>
                    <a:pt x="2933359" y="5729817"/>
                    <a:pt x="2927455" y="5729279"/>
                    <a:pt x="2936233" y="5737561"/>
                  </a:cubicBezTo>
                  <a:cubicBezTo>
                    <a:pt x="2916158" y="5736627"/>
                    <a:pt x="2919159" y="5723942"/>
                    <a:pt x="2899084" y="5723050"/>
                  </a:cubicBezTo>
                  <a:cubicBezTo>
                    <a:pt x="2899580" y="5727750"/>
                    <a:pt x="2877622" y="5728571"/>
                    <a:pt x="2845344" y="5723914"/>
                  </a:cubicBezTo>
                  <a:cubicBezTo>
                    <a:pt x="2829063" y="5722073"/>
                    <a:pt x="2810956" y="5716509"/>
                    <a:pt x="2791632" y="5710323"/>
                  </a:cubicBezTo>
                  <a:cubicBezTo>
                    <a:pt x="2772378" y="5703924"/>
                    <a:pt x="2752246" y="5695911"/>
                    <a:pt x="2732922" y="5686185"/>
                  </a:cubicBezTo>
                  <a:cubicBezTo>
                    <a:pt x="2713541" y="5683467"/>
                    <a:pt x="2755276" y="5696831"/>
                    <a:pt x="2753606" y="5703966"/>
                  </a:cubicBezTo>
                  <a:cubicBezTo>
                    <a:pt x="2741657" y="5697326"/>
                    <a:pt x="2734777" y="5696166"/>
                    <a:pt x="2726735" y="5695160"/>
                  </a:cubicBezTo>
                  <a:cubicBezTo>
                    <a:pt x="2718694" y="5694169"/>
                    <a:pt x="2709789" y="5692470"/>
                    <a:pt x="2693622" y="5685632"/>
                  </a:cubicBezTo>
                  <a:cubicBezTo>
                    <a:pt x="2685142" y="5680040"/>
                    <a:pt x="2678587" y="5673656"/>
                    <a:pt x="2673802" y="5666704"/>
                  </a:cubicBezTo>
                  <a:cubicBezTo>
                    <a:pt x="2639060" y="5651514"/>
                    <a:pt x="2673561" y="5679559"/>
                    <a:pt x="2659631" y="5677322"/>
                  </a:cubicBezTo>
                  <a:cubicBezTo>
                    <a:pt x="2630566" y="5669097"/>
                    <a:pt x="2652071" y="5667144"/>
                    <a:pt x="2647186" y="5660928"/>
                  </a:cubicBezTo>
                  <a:cubicBezTo>
                    <a:pt x="2620217" y="5656172"/>
                    <a:pt x="2597056" y="5644973"/>
                    <a:pt x="2572224" y="5632317"/>
                  </a:cubicBezTo>
                  <a:cubicBezTo>
                    <a:pt x="2547492" y="5619420"/>
                    <a:pt x="2520919" y="5605319"/>
                    <a:pt x="2490212" y="5586986"/>
                  </a:cubicBezTo>
                  <a:cubicBezTo>
                    <a:pt x="2492859" y="5603252"/>
                    <a:pt x="2396945" y="5554736"/>
                    <a:pt x="2435636" y="5591304"/>
                  </a:cubicBezTo>
                  <a:cubicBezTo>
                    <a:pt x="2461827" y="5603634"/>
                    <a:pt x="2437250" y="5577047"/>
                    <a:pt x="2468042" y="5592988"/>
                  </a:cubicBezTo>
                  <a:cubicBezTo>
                    <a:pt x="2449369" y="5595792"/>
                    <a:pt x="2474880" y="5604541"/>
                    <a:pt x="2492279" y="5607047"/>
                  </a:cubicBezTo>
                  <a:cubicBezTo>
                    <a:pt x="2509225" y="5636578"/>
                    <a:pt x="2441044" y="5588387"/>
                    <a:pt x="2433852" y="5596839"/>
                  </a:cubicBezTo>
                  <a:cubicBezTo>
                    <a:pt x="2419058" y="5588189"/>
                    <a:pt x="2416269" y="5584353"/>
                    <a:pt x="2414740" y="5580516"/>
                  </a:cubicBezTo>
                  <a:cubicBezTo>
                    <a:pt x="2413183" y="5576736"/>
                    <a:pt x="2412914" y="5572843"/>
                    <a:pt x="2403556" y="5563556"/>
                  </a:cubicBezTo>
                  <a:cubicBezTo>
                    <a:pt x="2406558" y="5563711"/>
                    <a:pt x="2410422" y="5564603"/>
                    <a:pt x="2415646" y="5566671"/>
                  </a:cubicBezTo>
                  <a:cubicBezTo>
                    <a:pt x="2420969" y="5568596"/>
                    <a:pt x="2427821" y="5571371"/>
                    <a:pt x="2436557" y="5575787"/>
                  </a:cubicBezTo>
                  <a:cubicBezTo>
                    <a:pt x="2432989" y="5569969"/>
                    <a:pt x="2429464" y="5564207"/>
                    <a:pt x="2425896" y="5558389"/>
                  </a:cubicBezTo>
                  <a:cubicBezTo>
                    <a:pt x="2417076" y="5561404"/>
                    <a:pt x="2395076" y="5548563"/>
                    <a:pt x="2372793" y="5537082"/>
                  </a:cubicBezTo>
                  <a:cubicBezTo>
                    <a:pt x="2350566" y="5525501"/>
                    <a:pt x="2328212" y="5514884"/>
                    <a:pt x="2319066" y="5520815"/>
                  </a:cubicBezTo>
                  <a:cubicBezTo>
                    <a:pt x="2303281" y="5510098"/>
                    <a:pt x="2291956" y="5498292"/>
                    <a:pt x="2277869" y="5487348"/>
                  </a:cubicBezTo>
                  <a:cubicBezTo>
                    <a:pt x="2261093" y="5478599"/>
                    <a:pt x="2256053" y="5484785"/>
                    <a:pt x="2275618" y="5502807"/>
                  </a:cubicBezTo>
                  <a:cubicBezTo>
                    <a:pt x="2289223" y="5510509"/>
                    <a:pt x="2278025" y="5494993"/>
                    <a:pt x="2298397" y="5509107"/>
                  </a:cubicBezTo>
                  <a:cubicBezTo>
                    <a:pt x="2298992" y="5512788"/>
                    <a:pt x="2301497" y="5516398"/>
                    <a:pt x="2305178" y="5520122"/>
                  </a:cubicBezTo>
                  <a:cubicBezTo>
                    <a:pt x="2308831" y="5523887"/>
                    <a:pt x="2313658" y="5527738"/>
                    <a:pt x="2319165" y="5531447"/>
                  </a:cubicBezTo>
                  <a:cubicBezTo>
                    <a:pt x="2330038" y="5539092"/>
                    <a:pt x="2342567" y="5547870"/>
                    <a:pt x="2350778" y="5559563"/>
                  </a:cubicBezTo>
                  <a:cubicBezTo>
                    <a:pt x="2341760" y="5555005"/>
                    <a:pt x="2332077" y="5550107"/>
                    <a:pt x="2322309" y="5545180"/>
                  </a:cubicBezTo>
                  <a:cubicBezTo>
                    <a:pt x="2317438" y="5542688"/>
                    <a:pt x="2312540" y="5540197"/>
                    <a:pt x="2307698" y="5537719"/>
                  </a:cubicBezTo>
                  <a:cubicBezTo>
                    <a:pt x="2302913" y="5535142"/>
                    <a:pt x="2298340" y="5532339"/>
                    <a:pt x="2293768" y="5529791"/>
                  </a:cubicBezTo>
                  <a:cubicBezTo>
                    <a:pt x="2275576" y="5519442"/>
                    <a:pt x="2259012" y="5510707"/>
                    <a:pt x="2247983" y="5507140"/>
                  </a:cubicBezTo>
                  <a:cubicBezTo>
                    <a:pt x="2238753" y="5487617"/>
                    <a:pt x="2310374" y="5543608"/>
                    <a:pt x="2300903" y="5523987"/>
                  </a:cubicBezTo>
                  <a:cubicBezTo>
                    <a:pt x="2272249" y="5498164"/>
                    <a:pt x="2234916" y="5495077"/>
                    <a:pt x="2215932" y="5461936"/>
                  </a:cubicBezTo>
                  <a:cubicBezTo>
                    <a:pt x="2226988" y="5472271"/>
                    <a:pt x="2243595" y="5481005"/>
                    <a:pt x="2254892" y="5491001"/>
                  </a:cubicBezTo>
                  <a:cubicBezTo>
                    <a:pt x="2246879" y="5478500"/>
                    <a:pt x="2233529" y="5468179"/>
                    <a:pt x="2220264" y="5458949"/>
                  </a:cubicBezTo>
                  <a:cubicBezTo>
                    <a:pt x="2207282" y="5449308"/>
                    <a:pt x="2193931" y="5441380"/>
                    <a:pt x="2185055" y="5435320"/>
                  </a:cubicBezTo>
                  <a:cubicBezTo>
                    <a:pt x="2169864" y="5424929"/>
                    <a:pt x="2154362" y="5414778"/>
                    <a:pt x="2138591" y="5404826"/>
                  </a:cubicBezTo>
                  <a:cubicBezTo>
                    <a:pt x="2130564" y="5400041"/>
                    <a:pt x="2123146" y="5394378"/>
                    <a:pt x="2115402" y="5389140"/>
                  </a:cubicBezTo>
                  <a:cubicBezTo>
                    <a:pt x="2107672" y="5383873"/>
                    <a:pt x="2099914" y="5378593"/>
                    <a:pt x="2092156" y="5373312"/>
                  </a:cubicBezTo>
                  <a:cubicBezTo>
                    <a:pt x="2076540" y="5362836"/>
                    <a:pt x="2060727" y="5352515"/>
                    <a:pt x="2044772" y="5342294"/>
                  </a:cubicBezTo>
                  <a:cubicBezTo>
                    <a:pt x="2029015" y="5331846"/>
                    <a:pt x="2013938" y="5320478"/>
                    <a:pt x="1998322" y="5309747"/>
                  </a:cubicBezTo>
                  <a:cubicBezTo>
                    <a:pt x="1982721" y="5298916"/>
                    <a:pt x="1967148" y="5288114"/>
                    <a:pt x="1951646" y="5277341"/>
                  </a:cubicBezTo>
                  <a:cubicBezTo>
                    <a:pt x="1936413" y="5266199"/>
                    <a:pt x="1921789" y="5254435"/>
                    <a:pt x="1906895" y="5243052"/>
                  </a:cubicBezTo>
                  <a:cubicBezTo>
                    <a:pt x="1892073" y="5231514"/>
                    <a:pt x="1877349" y="5220061"/>
                    <a:pt x="1862739" y="5208693"/>
                  </a:cubicBezTo>
                  <a:cubicBezTo>
                    <a:pt x="1848540" y="5196857"/>
                    <a:pt x="1835062" y="5184442"/>
                    <a:pt x="1821500" y="5172337"/>
                  </a:cubicBezTo>
                  <a:cubicBezTo>
                    <a:pt x="1782454" y="5121485"/>
                    <a:pt x="1785257" y="5153027"/>
                    <a:pt x="1762875" y="5136760"/>
                  </a:cubicBezTo>
                  <a:cubicBezTo>
                    <a:pt x="1767165" y="5135600"/>
                    <a:pt x="1764461" y="5122844"/>
                    <a:pt x="1775730" y="5133250"/>
                  </a:cubicBezTo>
                  <a:cubicBezTo>
                    <a:pt x="1757934" y="5100929"/>
                    <a:pt x="1737788" y="5095464"/>
                    <a:pt x="1712277" y="5058868"/>
                  </a:cubicBezTo>
                  <a:cubicBezTo>
                    <a:pt x="1745886" y="5104411"/>
                    <a:pt x="1696719" y="5062252"/>
                    <a:pt x="1724580" y="5100972"/>
                  </a:cubicBezTo>
                  <a:cubicBezTo>
                    <a:pt x="1720616" y="5097291"/>
                    <a:pt x="1713212" y="5089773"/>
                    <a:pt x="1704024" y="5079707"/>
                  </a:cubicBezTo>
                  <a:cubicBezTo>
                    <a:pt x="1699423" y="5074681"/>
                    <a:pt x="1694383" y="5069005"/>
                    <a:pt x="1689102" y="5062846"/>
                  </a:cubicBezTo>
                  <a:cubicBezTo>
                    <a:pt x="1683807" y="5056716"/>
                    <a:pt x="1678923" y="5049552"/>
                    <a:pt x="1673671" y="5042361"/>
                  </a:cubicBezTo>
                  <a:cubicBezTo>
                    <a:pt x="1675964" y="5028600"/>
                    <a:pt x="1688380" y="5057580"/>
                    <a:pt x="1705694" y="5072954"/>
                  </a:cubicBezTo>
                  <a:cubicBezTo>
                    <a:pt x="1719285" y="5080330"/>
                    <a:pt x="1711116" y="5065324"/>
                    <a:pt x="1701022" y="5047259"/>
                  </a:cubicBezTo>
                  <a:cubicBezTo>
                    <a:pt x="1681471" y="5027453"/>
                    <a:pt x="1664624" y="5009884"/>
                    <a:pt x="1650184" y="4994368"/>
                  </a:cubicBezTo>
                  <a:cubicBezTo>
                    <a:pt x="1635857" y="4978767"/>
                    <a:pt x="1623328" y="4965671"/>
                    <a:pt x="1614367" y="4953270"/>
                  </a:cubicBezTo>
                  <a:cubicBezTo>
                    <a:pt x="1595722" y="4929004"/>
                    <a:pt x="1584778" y="4912440"/>
                    <a:pt x="1578521" y="4901539"/>
                  </a:cubicBezTo>
                  <a:cubicBezTo>
                    <a:pt x="1575385" y="4896085"/>
                    <a:pt x="1573412" y="4892039"/>
                    <a:pt x="1572200" y="4889140"/>
                  </a:cubicBezTo>
                  <a:lnTo>
                    <a:pt x="1571849" y="4888033"/>
                  </a:lnTo>
                  <a:lnTo>
                    <a:pt x="1591177" y="4912370"/>
                  </a:lnTo>
                  <a:cubicBezTo>
                    <a:pt x="1593032" y="4902573"/>
                    <a:pt x="1587595" y="4890979"/>
                    <a:pt x="1574797" y="4877755"/>
                  </a:cubicBezTo>
                  <a:cubicBezTo>
                    <a:pt x="1581848" y="4864292"/>
                    <a:pt x="1596076" y="4908618"/>
                    <a:pt x="1601215" y="4925069"/>
                  </a:cubicBezTo>
                  <a:cubicBezTo>
                    <a:pt x="1611323" y="4937711"/>
                    <a:pt x="1621148" y="4950580"/>
                    <a:pt x="1631369" y="4963052"/>
                  </a:cubicBezTo>
                  <a:cubicBezTo>
                    <a:pt x="1634739" y="4965275"/>
                    <a:pt x="1633479" y="4961141"/>
                    <a:pt x="1632516" y="4955875"/>
                  </a:cubicBezTo>
                  <a:cubicBezTo>
                    <a:pt x="1631582" y="4950580"/>
                    <a:pt x="1630676" y="4944351"/>
                    <a:pt x="1633889" y="4942935"/>
                  </a:cubicBezTo>
                  <a:cubicBezTo>
                    <a:pt x="1636480" y="4946758"/>
                    <a:pt x="1638802" y="4950368"/>
                    <a:pt x="1641180" y="4953596"/>
                  </a:cubicBezTo>
                  <a:cubicBezTo>
                    <a:pt x="1643644" y="4956752"/>
                    <a:pt x="1645937" y="4959697"/>
                    <a:pt x="1648075" y="4962444"/>
                  </a:cubicBezTo>
                  <a:cubicBezTo>
                    <a:pt x="1652393" y="4967908"/>
                    <a:pt x="1656173" y="4972566"/>
                    <a:pt x="1659641" y="4976686"/>
                  </a:cubicBezTo>
                  <a:cubicBezTo>
                    <a:pt x="1666564" y="4984925"/>
                    <a:pt x="1672184" y="4990984"/>
                    <a:pt x="1678031" y="4997100"/>
                  </a:cubicBezTo>
                  <a:cubicBezTo>
                    <a:pt x="1683878" y="5003202"/>
                    <a:pt x="1689867" y="5009446"/>
                    <a:pt x="1697837" y="5017770"/>
                  </a:cubicBezTo>
                  <a:cubicBezTo>
                    <a:pt x="1705694" y="5026179"/>
                    <a:pt x="1715095" y="5037038"/>
                    <a:pt x="1729139" y="5051251"/>
                  </a:cubicBezTo>
                  <a:cubicBezTo>
                    <a:pt x="1716256" y="5048986"/>
                    <a:pt x="1736019" y="5073365"/>
                    <a:pt x="1754182" y="5089816"/>
                  </a:cubicBezTo>
                  <a:cubicBezTo>
                    <a:pt x="1753149" y="5081194"/>
                    <a:pt x="1745377" y="5071822"/>
                    <a:pt x="1744881" y="5063413"/>
                  </a:cubicBezTo>
                  <a:cubicBezTo>
                    <a:pt x="1760751" y="5078858"/>
                    <a:pt x="1775008" y="5092732"/>
                    <a:pt x="1788499" y="5105870"/>
                  </a:cubicBezTo>
                  <a:cubicBezTo>
                    <a:pt x="1795068" y="5112566"/>
                    <a:pt x="1802133" y="5118456"/>
                    <a:pt x="1808942" y="5124402"/>
                  </a:cubicBezTo>
                  <a:cubicBezTo>
                    <a:pt x="1815752" y="5130333"/>
                    <a:pt x="1822491" y="5136180"/>
                    <a:pt x="1829244" y="5142069"/>
                  </a:cubicBezTo>
                  <a:cubicBezTo>
                    <a:pt x="1842693" y="5153820"/>
                    <a:pt x="1856255" y="5165670"/>
                    <a:pt x="1870837" y="5178425"/>
                  </a:cubicBezTo>
                  <a:cubicBezTo>
                    <a:pt x="1877930" y="5184965"/>
                    <a:pt x="1885915" y="5191096"/>
                    <a:pt x="1894182" y="5197594"/>
                  </a:cubicBezTo>
                  <a:cubicBezTo>
                    <a:pt x="1902408" y="5204106"/>
                    <a:pt x="1911029" y="5210930"/>
                    <a:pt x="1920146" y="5218150"/>
                  </a:cubicBezTo>
                  <a:cubicBezTo>
                    <a:pt x="1938848" y="5237503"/>
                    <a:pt x="1928938" y="5231415"/>
                    <a:pt x="1931670" y="5243364"/>
                  </a:cubicBezTo>
                  <a:cubicBezTo>
                    <a:pt x="1960636" y="5263297"/>
                    <a:pt x="1988228" y="5278983"/>
                    <a:pt x="1997968" y="5278516"/>
                  </a:cubicBezTo>
                  <a:cubicBezTo>
                    <a:pt x="2010243" y="5289431"/>
                    <a:pt x="2023196" y="5300077"/>
                    <a:pt x="2036632" y="5310568"/>
                  </a:cubicBezTo>
                  <a:cubicBezTo>
                    <a:pt x="2043455" y="5315693"/>
                    <a:pt x="2049967" y="5321285"/>
                    <a:pt x="2057329" y="5325928"/>
                  </a:cubicBezTo>
                  <a:cubicBezTo>
                    <a:pt x="2064606" y="5330657"/>
                    <a:pt x="2071925" y="5335428"/>
                    <a:pt x="2079301" y="5340227"/>
                  </a:cubicBezTo>
                  <a:cubicBezTo>
                    <a:pt x="2094138" y="5349585"/>
                    <a:pt x="2109173" y="5359070"/>
                    <a:pt x="2124335" y="5368626"/>
                  </a:cubicBezTo>
                  <a:cubicBezTo>
                    <a:pt x="2131952" y="5373326"/>
                    <a:pt x="2139426" y="5378239"/>
                    <a:pt x="2147185" y="5382811"/>
                  </a:cubicBezTo>
                  <a:cubicBezTo>
                    <a:pt x="2155056" y="5387214"/>
                    <a:pt x="2162956" y="5391631"/>
                    <a:pt x="2170869" y="5396048"/>
                  </a:cubicBezTo>
                  <a:cubicBezTo>
                    <a:pt x="2233345" y="5432602"/>
                    <a:pt x="2296486" y="5468335"/>
                    <a:pt x="2351076" y="5514176"/>
                  </a:cubicBezTo>
                  <a:cubicBezTo>
                    <a:pt x="2364114" y="5523067"/>
                    <a:pt x="2350807" y="5498674"/>
                    <a:pt x="2341251" y="5496239"/>
                  </a:cubicBezTo>
                  <a:cubicBezTo>
                    <a:pt x="2346121" y="5492303"/>
                    <a:pt x="2382618" y="5515251"/>
                    <a:pt x="2391976" y="5515251"/>
                  </a:cubicBezTo>
                  <a:cubicBezTo>
                    <a:pt x="2394595" y="5523123"/>
                    <a:pt x="2401135" y="5530103"/>
                    <a:pt x="2413240" y="5535864"/>
                  </a:cubicBezTo>
                  <a:cubicBezTo>
                    <a:pt x="2407265" y="5527795"/>
                    <a:pt x="2412461" y="5527710"/>
                    <a:pt x="2423872" y="5531915"/>
                  </a:cubicBezTo>
                  <a:cubicBezTo>
                    <a:pt x="2426731" y="5532962"/>
                    <a:pt x="2429974" y="5534279"/>
                    <a:pt x="2433527" y="5535822"/>
                  </a:cubicBezTo>
                  <a:cubicBezTo>
                    <a:pt x="2437165" y="5537209"/>
                    <a:pt x="2441143" y="5538738"/>
                    <a:pt x="2445405" y="5540366"/>
                  </a:cubicBezTo>
                  <a:cubicBezTo>
                    <a:pt x="2453828" y="5543807"/>
                    <a:pt x="2463285" y="5547671"/>
                    <a:pt x="2473124" y="5551692"/>
                  </a:cubicBezTo>
                  <a:cubicBezTo>
                    <a:pt x="2492718" y="5559818"/>
                    <a:pt x="2513741" y="5568582"/>
                    <a:pt x="2531169" y="5574556"/>
                  </a:cubicBezTo>
                  <a:cubicBezTo>
                    <a:pt x="2548865" y="5579978"/>
                    <a:pt x="2563220" y="5582059"/>
                    <a:pt x="2568657" y="5578846"/>
                  </a:cubicBezTo>
                  <a:cubicBezTo>
                    <a:pt x="2583423" y="5591785"/>
                    <a:pt x="2597198" y="5598354"/>
                    <a:pt x="2610151" y="5602191"/>
                  </a:cubicBezTo>
                  <a:cubicBezTo>
                    <a:pt x="2616621" y="5604116"/>
                    <a:pt x="2622907" y="5605362"/>
                    <a:pt x="2629037" y="5606409"/>
                  </a:cubicBezTo>
                  <a:cubicBezTo>
                    <a:pt x="2635139" y="5607514"/>
                    <a:pt x="2641127" y="5608321"/>
                    <a:pt x="2647200" y="5609000"/>
                  </a:cubicBezTo>
                  <a:cubicBezTo>
                    <a:pt x="2671480" y="5620864"/>
                    <a:pt x="2706420" y="5633747"/>
                    <a:pt x="2737353" y="5642736"/>
                  </a:cubicBezTo>
                  <a:cubicBezTo>
                    <a:pt x="2768810" y="5650339"/>
                    <a:pt x="2796374" y="5653454"/>
                    <a:pt x="2805265" y="5648980"/>
                  </a:cubicBezTo>
                  <a:cubicBezTo>
                    <a:pt x="2827534" y="5662004"/>
                    <a:pt x="2849548" y="5670782"/>
                    <a:pt x="2869170" y="5673840"/>
                  </a:cubicBezTo>
                  <a:cubicBezTo>
                    <a:pt x="2888636" y="5677464"/>
                    <a:pt x="2904960" y="5677761"/>
                    <a:pt x="2915563" y="5676133"/>
                  </a:cubicBezTo>
                  <a:cubicBezTo>
                    <a:pt x="2926577" y="5679574"/>
                    <a:pt x="2930159" y="5686921"/>
                    <a:pt x="2936544" y="5692867"/>
                  </a:cubicBezTo>
                  <a:cubicBezTo>
                    <a:pt x="2950234" y="5696222"/>
                    <a:pt x="2947799" y="5692187"/>
                    <a:pt x="2962806" y="5695316"/>
                  </a:cubicBezTo>
                  <a:cubicBezTo>
                    <a:pt x="2959436" y="5693532"/>
                    <a:pt x="2956038" y="5691848"/>
                    <a:pt x="2952995" y="5689823"/>
                  </a:cubicBezTo>
                  <a:cubicBezTo>
                    <a:pt x="2949965" y="5687700"/>
                    <a:pt x="2947247" y="5685435"/>
                    <a:pt x="2945081" y="5682886"/>
                  </a:cubicBezTo>
                  <a:cubicBezTo>
                    <a:pt x="2948762" y="5684189"/>
                    <a:pt x="2952329" y="5685548"/>
                    <a:pt x="2955883" y="5686610"/>
                  </a:cubicBezTo>
                  <a:cubicBezTo>
                    <a:pt x="2959465" y="5687558"/>
                    <a:pt x="2962961" y="5688478"/>
                    <a:pt x="2966387" y="5689370"/>
                  </a:cubicBezTo>
                  <a:cubicBezTo>
                    <a:pt x="2973254" y="5691097"/>
                    <a:pt x="2979822" y="5692612"/>
                    <a:pt x="2986151" y="5693943"/>
                  </a:cubicBezTo>
                  <a:cubicBezTo>
                    <a:pt x="2998807" y="5696604"/>
                    <a:pt x="3010444" y="5698502"/>
                    <a:pt x="3021374" y="5699917"/>
                  </a:cubicBezTo>
                  <a:cubicBezTo>
                    <a:pt x="3043261" y="5702607"/>
                    <a:pt x="3062104" y="5704079"/>
                    <a:pt x="3081018" y="5703315"/>
                  </a:cubicBezTo>
                  <a:cubicBezTo>
                    <a:pt x="3099818" y="5703075"/>
                    <a:pt x="3118194" y="5702919"/>
                    <a:pt x="3138694" y="5704858"/>
                  </a:cubicBezTo>
                  <a:cubicBezTo>
                    <a:pt x="3148958" y="5705835"/>
                    <a:pt x="3159745" y="5707322"/>
                    <a:pt x="3171411" y="5709601"/>
                  </a:cubicBezTo>
                  <a:lnTo>
                    <a:pt x="3194288" y="5713802"/>
                  </a:lnTo>
                  <a:lnTo>
                    <a:pt x="3183529" y="5714896"/>
                  </a:lnTo>
                  <a:cubicBezTo>
                    <a:pt x="3179877" y="5715518"/>
                    <a:pt x="3176224" y="5716127"/>
                    <a:pt x="3172020" y="5716070"/>
                  </a:cubicBezTo>
                  <a:cubicBezTo>
                    <a:pt x="3167829" y="5715901"/>
                    <a:pt x="3163143" y="5714754"/>
                    <a:pt x="3157339" y="5712319"/>
                  </a:cubicBezTo>
                  <a:cubicBezTo>
                    <a:pt x="3168112" y="5720134"/>
                    <a:pt x="3179608" y="5722087"/>
                    <a:pt x="3190594" y="5723036"/>
                  </a:cubicBezTo>
                  <a:cubicBezTo>
                    <a:pt x="3201580" y="5724013"/>
                    <a:pt x="3212085" y="5723871"/>
                    <a:pt x="3221329" y="5726221"/>
                  </a:cubicBezTo>
                  <a:cubicBezTo>
                    <a:pt x="3233688" y="5719581"/>
                    <a:pt x="3209465" y="5712928"/>
                    <a:pt x="3216940" y="5705495"/>
                  </a:cubicBezTo>
                  <a:cubicBezTo>
                    <a:pt x="3252871" y="5710507"/>
                    <a:pt x="3259256" y="5702296"/>
                    <a:pt x="3280364" y="5713069"/>
                  </a:cubicBezTo>
                  <a:cubicBezTo>
                    <a:pt x="3288038" y="5712758"/>
                    <a:pt x="3280520" y="5710252"/>
                    <a:pt x="3276443" y="5709827"/>
                  </a:cubicBezTo>
                  <a:cubicBezTo>
                    <a:pt x="3299958" y="5709388"/>
                    <a:pt x="3325158" y="5707151"/>
                    <a:pt x="3350909" y="5705368"/>
                  </a:cubicBezTo>
                  <a:cubicBezTo>
                    <a:pt x="3363750" y="5704377"/>
                    <a:pt x="3376803" y="5703371"/>
                    <a:pt x="3389955" y="5702367"/>
                  </a:cubicBezTo>
                  <a:cubicBezTo>
                    <a:pt x="3403121" y="5700851"/>
                    <a:pt x="3416387" y="5698757"/>
                    <a:pt x="3429579" y="5697029"/>
                  </a:cubicBezTo>
                  <a:cubicBezTo>
                    <a:pt x="3455999" y="5693306"/>
                    <a:pt x="3482245" y="5690319"/>
                    <a:pt x="3507599" y="5687006"/>
                  </a:cubicBezTo>
                  <a:cubicBezTo>
                    <a:pt x="3532955" y="5682603"/>
                    <a:pt x="3557419" y="5678894"/>
                    <a:pt x="3580327" y="5676303"/>
                  </a:cubicBezTo>
                  <a:cubicBezTo>
                    <a:pt x="3587023" y="5675553"/>
                    <a:pt x="3591609" y="5679248"/>
                    <a:pt x="3596083" y="5680919"/>
                  </a:cubicBezTo>
                  <a:cubicBezTo>
                    <a:pt x="3613425" y="5676388"/>
                    <a:pt x="3631419" y="5669664"/>
                    <a:pt x="3650503" y="5664255"/>
                  </a:cubicBezTo>
                  <a:cubicBezTo>
                    <a:pt x="3669571" y="5658678"/>
                    <a:pt x="3689647" y="5653482"/>
                    <a:pt x="3710911" y="5648853"/>
                  </a:cubicBezTo>
                  <a:cubicBezTo>
                    <a:pt x="3713573" y="5648272"/>
                    <a:pt x="3716247" y="5647691"/>
                    <a:pt x="3718939" y="5647111"/>
                  </a:cubicBezTo>
                  <a:cubicBezTo>
                    <a:pt x="3721615" y="5646389"/>
                    <a:pt x="3724303" y="5645653"/>
                    <a:pt x="3727007" y="5644917"/>
                  </a:cubicBezTo>
                  <a:cubicBezTo>
                    <a:pt x="3732431" y="5643515"/>
                    <a:pt x="3737923" y="5642099"/>
                    <a:pt x="3743487" y="5640670"/>
                  </a:cubicBezTo>
                  <a:cubicBezTo>
                    <a:pt x="3754627" y="5637923"/>
                    <a:pt x="3766083" y="5635304"/>
                    <a:pt x="3777875" y="5632841"/>
                  </a:cubicBezTo>
                  <a:cubicBezTo>
                    <a:pt x="3789667" y="5630378"/>
                    <a:pt x="3801799" y="5628084"/>
                    <a:pt x="3814301" y="5625975"/>
                  </a:cubicBezTo>
                  <a:cubicBezTo>
                    <a:pt x="3820587" y="5625083"/>
                    <a:pt x="3826843" y="5623610"/>
                    <a:pt x="3833199" y="5622195"/>
                  </a:cubicBezTo>
                  <a:cubicBezTo>
                    <a:pt x="3839571" y="5620864"/>
                    <a:pt x="3846041" y="5619519"/>
                    <a:pt x="3852583" y="5618160"/>
                  </a:cubicBezTo>
                  <a:cubicBezTo>
                    <a:pt x="3856587" y="5610033"/>
                    <a:pt x="3881815" y="5587934"/>
                    <a:pt x="3925207" y="5588727"/>
                  </a:cubicBezTo>
                  <a:cubicBezTo>
                    <a:pt x="3921455" y="5578732"/>
                    <a:pt x="3977617" y="5556746"/>
                    <a:pt x="4011779" y="5557256"/>
                  </a:cubicBezTo>
                  <a:cubicBezTo>
                    <a:pt x="4019991" y="5553589"/>
                    <a:pt x="4003283" y="5555783"/>
                    <a:pt x="3998215" y="5552060"/>
                  </a:cubicBezTo>
                  <a:cubicBezTo>
                    <a:pt x="4003583" y="5550064"/>
                    <a:pt x="4008623" y="5548195"/>
                    <a:pt x="4013663" y="5546312"/>
                  </a:cubicBezTo>
                  <a:cubicBezTo>
                    <a:pt x="4018673" y="5544330"/>
                    <a:pt x="4023529" y="5541896"/>
                    <a:pt x="4028811" y="5539701"/>
                  </a:cubicBezTo>
                  <a:cubicBezTo>
                    <a:pt x="4039315" y="5535185"/>
                    <a:pt x="4051179" y="5530598"/>
                    <a:pt x="4067203" y="5525770"/>
                  </a:cubicBezTo>
                  <a:cubicBezTo>
                    <a:pt x="4195963" y="5461837"/>
                    <a:pt x="4325713" y="5379754"/>
                    <a:pt x="4443345" y="5282735"/>
                  </a:cubicBezTo>
                  <a:cubicBezTo>
                    <a:pt x="4560877" y="5185348"/>
                    <a:pt x="4666561" y="5074781"/>
                    <a:pt x="4754803" y="4961722"/>
                  </a:cubicBezTo>
                  <a:cubicBezTo>
                    <a:pt x="4764739" y="4950141"/>
                    <a:pt x="4771931" y="4939339"/>
                    <a:pt x="4779463" y="4930010"/>
                  </a:cubicBezTo>
                  <a:cubicBezTo>
                    <a:pt x="4786911" y="4920595"/>
                    <a:pt x="4794243" y="4912172"/>
                    <a:pt x="4802781" y="4903493"/>
                  </a:cubicBezTo>
                  <a:cubicBezTo>
                    <a:pt x="4807043" y="4899147"/>
                    <a:pt x="4811615" y="4894744"/>
                    <a:pt x="4816655" y="4890129"/>
                  </a:cubicBezTo>
                  <a:cubicBezTo>
                    <a:pt x="4819203" y="4887850"/>
                    <a:pt x="4821835" y="4885486"/>
                    <a:pt x="4824583" y="4883022"/>
                  </a:cubicBezTo>
                  <a:cubicBezTo>
                    <a:pt x="4827203" y="4880432"/>
                    <a:pt x="4829935" y="4877742"/>
                    <a:pt x="4832779" y="4874924"/>
                  </a:cubicBezTo>
                  <a:cubicBezTo>
                    <a:pt x="4844289" y="4863754"/>
                    <a:pt x="4858235" y="4850999"/>
                    <a:pt x="4875987" y="4835426"/>
                  </a:cubicBezTo>
                  <a:cubicBezTo>
                    <a:pt x="4859875" y="4873877"/>
                    <a:pt x="4846751" y="4891120"/>
                    <a:pt x="4813257" y="4937754"/>
                  </a:cubicBezTo>
                  <a:cubicBezTo>
                    <a:pt x="4829423" y="4927193"/>
                    <a:pt x="4838767" y="4916334"/>
                    <a:pt x="4846073" y="4905886"/>
                  </a:cubicBezTo>
                  <a:cubicBezTo>
                    <a:pt x="4852869" y="4894900"/>
                    <a:pt x="4857597" y="4884254"/>
                    <a:pt x="4865455" y="4874528"/>
                  </a:cubicBezTo>
                  <a:cubicBezTo>
                    <a:pt x="4882883" y="4868129"/>
                    <a:pt x="4891999" y="4859408"/>
                    <a:pt x="4899119" y="4850149"/>
                  </a:cubicBezTo>
                  <a:cubicBezTo>
                    <a:pt x="4902645" y="4845477"/>
                    <a:pt x="4905873" y="4840834"/>
                    <a:pt x="4909101" y="4835921"/>
                  </a:cubicBezTo>
                  <a:cubicBezTo>
                    <a:pt x="4912243" y="4830924"/>
                    <a:pt x="4915711" y="4825969"/>
                    <a:pt x="4920355" y="4821212"/>
                  </a:cubicBezTo>
                  <a:cubicBezTo>
                    <a:pt x="4921927" y="4822104"/>
                    <a:pt x="4927407" y="4830386"/>
                    <a:pt x="4938051" y="4817064"/>
                  </a:cubicBezTo>
                  <a:cubicBezTo>
                    <a:pt x="4945753" y="4815280"/>
                    <a:pt x="4912243" y="4843666"/>
                    <a:pt x="4918543" y="4847785"/>
                  </a:cubicBezTo>
                  <a:cubicBezTo>
                    <a:pt x="4928099" y="4838130"/>
                    <a:pt x="4938449" y="4835850"/>
                    <a:pt x="4948273" y="4827625"/>
                  </a:cubicBezTo>
                  <a:cubicBezTo>
                    <a:pt x="4957503" y="4814275"/>
                    <a:pt x="4935065" y="4836757"/>
                    <a:pt x="4930521" y="4831844"/>
                  </a:cubicBezTo>
                  <a:cubicBezTo>
                    <a:pt x="4944579" y="4821637"/>
                    <a:pt x="4958113" y="4805441"/>
                    <a:pt x="4972949" y="4800132"/>
                  </a:cubicBezTo>
                  <a:cubicBezTo>
                    <a:pt x="4964951" y="4812081"/>
                    <a:pt x="4961567" y="4820674"/>
                    <a:pt x="4957589" y="4829735"/>
                  </a:cubicBezTo>
                  <a:cubicBezTo>
                    <a:pt x="4976035" y="4816257"/>
                    <a:pt x="4993575" y="4785720"/>
                    <a:pt x="5009603" y="4764003"/>
                  </a:cubicBezTo>
                  <a:cubicBezTo>
                    <a:pt x="5025259" y="4745471"/>
                    <a:pt x="5008683" y="4772087"/>
                    <a:pt x="5002623" y="4779363"/>
                  </a:cubicBezTo>
                  <a:cubicBezTo>
                    <a:pt x="4998913" y="4785678"/>
                    <a:pt x="5007423" y="4781699"/>
                    <a:pt x="5012051" y="4781020"/>
                  </a:cubicBezTo>
                  <a:cubicBezTo>
                    <a:pt x="5006615" y="4790746"/>
                    <a:pt x="5000911" y="4798447"/>
                    <a:pt x="4994369" y="4804507"/>
                  </a:cubicBezTo>
                  <a:cubicBezTo>
                    <a:pt x="4988011" y="4810721"/>
                    <a:pt x="4981585" y="4815918"/>
                    <a:pt x="4975187" y="4821113"/>
                  </a:cubicBezTo>
                  <a:cubicBezTo>
                    <a:pt x="4987007" y="4815847"/>
                    <a:pt x="4996423" y="4810424"/>
                    <a:pt x="5005087" y="4802496"/>
                  </a:cubicBezTo>
                  <a:cubicBezTo>
                    <a:pt x="5013411" y="4794285"/>
                    <a:pt x="5020475" y="4783158"/>
                    <a:pt x="5028503" y="4767288"/>
                  </a:cubicBezTo>
                  <a:cubicBezTo>
                    <a:pt x="5041725" y="4772299"/>
                    <a:pt x="5003613" y="4810538"/>
                    <a:pt x="5003671" y="4827059"/>
                  </a:cubicBezTo>
                  <a:cubicBezTo>
                    <a:pt x="5011627" y="4822260"/>
                    <a:pt x="5018435" y="4814445"/>
                    <a:pt x="5022131" y="4806616"/>
                  </a:cubicBezTo>
                  <a:cubicBezTo>
                    <a:pt x="5025939" y="4798858"/>
                    <a:pt x="5027667" y="4791907"/>
                    <a:pt x="5027059" y="4789910"/>
                  </a:cubicBezTo>
                  <a:cubicBezTo>
                    <a:pt x="5044301" y="4778273"/>
                    <a:pt x="5040223" y="4789585"/>
                    <a:pt x="5031915" y="4805568"/>
                  </a:cubicBezTo>
                  <a:cubicBezTo>
                    <a:pt x="5029803" y="4809532"/>
                    <a:pt x="5027595" y="4813921"/>
                    <a:pt x="5025103" y="4818055"/>
                  </a:cubicBezTo>
                  <a:cubicBezTo>
                    <a:pt x="5022571" y="4822161"/>
                    <a:pt x="5020051" y="4826252"/>
                    <a:pt x="5017743" y="4830004"/>
                  </a:cubicBezTo>
                  <a:cubicBezTo>
                    <a:pt x="5013239" y="4837592"/>
                    <a:pt x="5009955" y="4844062"/>
                    <a:pt x="5010155" y="4847162"/>
                  </a:cubicBezTo>
                  <a:cubicBezTo>
                    <a:pt x="5024297" y="4837903"/>
                    <a:pt x="5032027" y="4829126"/>
                    <a:pt x="5036811" y="4819230"/>
                  </a:cubicBezTo>
                  <a:cubicBezTo>
                    <a:pt x="5041555" y="4809306"/>
                    <a:pt x="5044287" y="4798985"/>
                    <a:pt x="5049851" y="4787490"/>
                  </a:cubicBezTo>
                  <a:cubicBezTo>
                    <a:pt x="5056773" y="4786471"/>
                    <a:pt x="5053391" y="4794016"/>
                    <a:pt x="5043283" y="4807352"/>
                  </a:cubicBezTo>
                  <a:cubicBezTo>
                    <a:pt x="5049767" y="4802624"/>
                    <a:pt x="5068735" y="4789161"/>
                    <a:pt x="5052739" y="4808938"/>
                  </a:cubicBezTo>
                  <a:cubicBezTo>
                    <a:pt x="5068907" y="4793620"/>
                    <a:pt x="5076763" y="4780354"/>
                    <a:pt x="5083375" y="4767203"/>
                  </a:cubicBezTo>
                  <a:cubicBezTo>
                    <a:pt x="5086645" y="4760634"/>
                    <a:pt x="5089859" y="4754178"/>
                    <a:pt x="5093299" y="4747255"/>
                  </a:cubicBezTo>
                  <a:cubicBezTo>
                    <a:pt x="5096541" y="4740163"/>
                    <a:pt x="5100377" y="4732829"/>
                    <a:pt x="5105729" y="4724944"/>
                  </a:cubicBezTo>
                  <a:cubicBezTo>
                    <a:pt x="5112071" y="4726388"/>
                    <a:pt x="5091075" y="4753881"/>
                    <a:pt x="5097107" y="4755254"/>
                  </a:cubicBezTo>
                  <a:cubicBezTo>
                    <a:pt x="5115355" y="4737402"/>
                    <a:pt x="5107739" y="4734386"/>
                    <a:pt x="5129853" y="4702674"/>
                  </a:cubicBezTo>
                  <a:cubicBezTo>
                    <a:pt x="5126159" y="4720300"/>
                    <a:pt x="5115923" y="4744849"/>
                    <a:pt x="5109311" y="4765135"/>
                  </a:cubicBezTo>
                  <a:cubicBezTo>
                    <a:pt x="5102047" y="4784899"/>
                    <a:pt x="5099303" y="4801152"/>
                    <a:pt x="5113119" y="4803388"/>
                  </a:cubicBezTo>
                  <a:cubicBezTo>
                    <a:pt x="5100703" y="4821410"/>
                    <a:pt x="5094983" y="4833883"/>
                    <a:pt x="5091019" y="4844883"/>
                  </a:cubicBezTo>
                  <a:cubicBezTo>
                    <a:pt x="5087043" y="4855869"/>
                    <a:pt x="5085047" y="4865580"/>
                    <a:pt x="5078915" y="4877161"/>
                  </a:cubicBezTo>
                  <a:cubicBezTo>
                    <a:pt x="5091755" y="4868058"/>
                    <a:pt x="5095253" y="4859522"/>
                    <a:pt x="5097715" y="4851806"/>
                  </a:cubicBezTo>
                  <a:cubicBezTo>
                    <a:pt x="5100079" y="4843991"/>
                    <a:pt x="5100887" y="4836544"/>
                    <a:pt x="5106663" y="4827979"/>
                  </a:cubicBezTo>
                  <a:cubicBezTo>
                    <a:pt x="5114875" y="4826606"/>
                    <a:pt x="5104951" y="4840622"/>
                    <a:pt x="5104229" y="4846837"/>
                  </a:cubicBezTo>
                  <a:cubicBezTo>
                    <a:pt x="5113019" y="4841627"/>
                    <a:pt x="5121613" y="4834520"/>
                    <a:pt x="5130561" y="4829239"/>
                  </a:cubicBezTo>
                  <a:cubicBezTo>
                    <a:pt x="5131255" y="4820037"/>
                    <a:pt x="5137583" y="4803955"/>
                    <a:pt x="5147111" y="4788282"/>
                  </a:cubicBezTo>
                  <a:cubicBezTo>
                    <a:pt x="5155731" y="4771931"/>
                    <a:pt x="5167567" y="4755948"/>
                    <a:pt x="5180705" y="4747510"/>
                  </a:cubicBezTo>
                  <a:cubicBezTo>
                    <a:pt x="5171431" y="4746194"/>
                    <a:pt x="5172437" y="4734783"/>
                    <a:pt x="5179375" y="4718856"/>
                  </a:cubicBezTo>
                  <a:cubicBezTo>
                    <a:pt x="5181115" y="4714864"/>
                    <a:pt x="5183225" y="4710602"/>
                    <a:pt x="5185647" y="4706129"/>
                  </a:cubicBezTo>
                  <a:cubicBezTo>
                    <a:pt x="5188123" y="4701683"/>
                    <a:pt x="5190813" y="4696998"/>
                    <a:pt x="5193375" y="4691929"/>
                  </a:cubicBezTo>
                  <a:cubicBezTo>
                    <a:pt x="5198713" y="4681934"/>
                    <a:pt x="5204985" y="4671444"/>
                    <a:pt x="5211695" y="4661123"/>
                  </a:cubicBezTo>
                  <a:cubicBezTo>
                    <a:pt x="5205155" y="4676894"/>
                    <a:pt x="5200313" y="4689041"/>
                    <a:pt x="5197199" y="4698286"/>
                  </a:cubicBezTo>
                  <a:cubicBezTo>
                    <a:pt x="5194027" y="4707502"/>
                    <a:pt x="5191975" y="4713434"/>
                    <a:pt x="5192215" y="4717653"/>
                  </a:cubicBezTo>
                  <a:cubicBezTo>
                    <a:pt x="5192511" y="4725949"/>
                    <a:pt x="5200255" y="4726317"/>
                    <a:pt x="5215531" y="4725100"/>
                  </a:cubicBezTo>
                  <a:cubicBezTo>
                    <a:pt x="5220133" y="4720838"/>
                    <a:pt x="5223573" y="4716902"/>
                    <a:pt x="5226277" y="4713377"/>
                  </a:cubicBezTo>
                  <a:cubicBezTo>
                    <a:pt x="5229039" y="4709881"/>
                    <a:pt x="5231161" y="4706865"/>
                    <a:pt x="5232789" y="4704203"/>
                  </a:cubicBezTo>
                  <a:cubicBezTo>
                    <a:pt x="5236059" y="4698880"/>
                    <a:pt x="5237363" y="4694945"/>
                    <a:pt x="5237899" y="4691391"/>
                  </a:cubicBezTo>
                  <a:cubicBezTo>
                    <a:pt x="5238991" y="4684298"/>
                    <a:pt x="5237051" y="4678749"/>
                    <a:pt x="5241863" y="4666772"/>
                  </a:cubicBezTo>
                  <a:cubicBezTo>
                    <a:pt x="5254733" y="4660344"/>
                    <a:pt x="5251703" y="4669632"/>
                    <a:pt x="5240263" y="4681524"/>
                  </a:cubicBezTo>
                  <a:cubicBezTo>
                    <a:pt x="5251759" y="4673539"/>
                    <a:pt x="5256913" y="4664932"/>
                    <a:pt x="5261091" y="4655418"/>
                  </a:cubicBezTo>
                  <a:cubicBezTo>
                    <a:pt x="5263087" y="4650619"/>
                    <a:pt x="5265123" y="4645720"/>
                    <a:pt x="5267347" y="4640411"/>
                  </a:cubicBezTo>
                  <a:cubicBezTo>
                    <a:pt x="5268479" y="4637778"/>
                    <a:pt x="5269811" y="4635102"/>
                    <a:pt x="5271199" y="4632285"/>
                  </a:cubicBezTo>
                  <a:cubicBezTo>
                    <a:pt x="5272487" y="4629411"/>
                    <a:pt x="5273973" y="4626452"/>
                    <a:pt x="5275743" y="4623394"/>
                  </a:cubicBezTo>
                  <a:cubicBezTo>
                    <a:pt x="5278063" y="4624470"/>
                    <a:pt x="5277243" y="4629142"/>
                    <a:pt x="5275883" y="4634451"/>
                  </a:cubicBezTo>
                  <a:cubicBezTo>
                    <a:pt x="5274383" y="4639675"/>
                    <a:pt x="5272061" y="4645338"/>
                    <a:pt x="5272091" y="4648821"/>
                  </a:cubicBezTo>
                  <a:cubicBezTo>
                    <a:pt x="5278431" y="4648778"/>
                    <a:pt x="5297049" y="4610695"/>
                    <a:pt x="5288625" y="4617024"/>
                  </a:cubicBezTo>
                  <a:cubicBezTo>
                    <a:pt x="5308303" y="4594698"/>
                    <a:pt x="5294387" y="4634409"/>
                    <a:pt x="5295237" y="4642988"/>
                  </a:cubicBezTo>
                  <a:cubicBezTo>
                    <a:pt x="5307807" y="4622701"/>
                    <a:pt x="5322517" y="4610129"/>
                    <a:pt x="5334071" y="4584646"/>
                  </a:cubicBezTo>
                  <a:cubicBezTo>
                    <a:pt x="5341147" y="4585779"/>
                    <a:pt x="5325023" y="4613399"/>
                    <a:pt x="5339591" y="4606010"/>
                  </a:cubicBezTo>
                  <a:cubicBezTo>
                    <a:pt x="5349415" y="4597034"/>
                    <a:pt x="5351893" y="4589191"/>
                    <a:pt x="5354087" y="4581574"/>
                  </a:cubicBezTo>
                  <a:cubicBezTo>
                    <a:pt x="5356283" y="4573944"/>
                    <a:pt x="5358377" y="4566639"/>
                    <a:pt x="5366403" y="4557932"/>
                  </a:cubicBezTo>
                  <a:cubicBezTo>
                    <a:pt x="5371869" y="4570687"/>
                    <a:pt x="5363147" y="4597360"/>
                    <a:pt x="5373695" y="4603037"/>
                  </a:cubicBezTo>
                  <a:cubicBezTo>
                    <a:pt x="5379287" y="4596836"/>
                    <a:pt x="5383095" y="4591187"/>
                    <a:pt x="5385999" y="4585736"/>
                  </a:cubicBezTo>
                  <a:cubicBezTo>
                    <a:pt x="5388915" y="4580300"/>
                    <a:pt x="5390331" y="4574722"/>
                    <a:pt x="5392015" y="4569130"/>
                  </a:cubicBezTo>
                  <a:cubicBezTo>
                    <a:pt x="5395229" y="4557847"/>
                    <a:pt x="5398173" y="4545714"/>
                    <a:pt x="5407587" y="4529264"/>
                  </a:cubicBezTo>
                  <a:cubicBezTo>
                    <a:pt x="5412839" y="4531217"/>
                    <a:pt x="5420173" y="4530425"/>
                    <a:pt x="5428527" y="4524153"/>
                  </a:cubicBezTo>
                  <a:cubicBezTo>
                    <a:pt x="5432687" y="4521024"/>
                    <a:pt x="5437119" y="4516522"/>
                    <a:pt x="5441663" y="4510335"/>
                  </a:cubicBezTo>
                  <a:cubicBezTo>
                    <a:pt x="5446251" y="4504163"/>
                    <a:pt x="5450979" y="4496306"/>
                    <a:pt x="5454787" y="4486056"/>
                  </a:cubicBezTo>
                  <a:cubicBezTo>
                    <a:pt x="5456811" y="4487670"/>
                    <a:pt x="5454689" y="4496490"/>
                    <a:pt x="5450809" y="4505465"/>
                  </a:cubicBezTo>
                  <a:cubicBezTo>
                    <a:pt x="5447115" y="4514540"/>
                    <a:pt x="5442881" y="4524323"/>
                    <a:pt x="5442797" y="4528867"/>
                  </a:cubicBezTo>
                  <a:cubicBezTo>
                    <a:pt x="5451347" y="4518023"/>
                    <a:pt x="5459643" y="4504899"/>
                    <a:pt x="5470359" y="4502266"/>
                  </a:cubicBezTo>
                  <a:cubicBezTo>
                    <a:pt x="5465675" y="4513507"/>
                    <a:pt x="5460819" y="4527267"/>
                    <a:pt x="5453967" y="4532392"/>
                  </a:cubicBezTo>
                  <a:cubicBezTo>
                    <a:pt x="5442755" y="4539230"/>
                    <a:pt x="5450979" y="4530382"/>
                    <a:pt x="5455751" y="4521251"/>
                  </a:cubicBezTo>
                  <a:cubicBezTo>
                    <a:pt x="5450667" y="4526899"/>
                    <a:pt x="5445557" y="4532520"/>
                    <a:pt x="5439753" y="4535691"/>
                  </a:cubicBezTo>
                  <a:cubicBezTo>
                    <a:pt x="5427959" y="4558640"/>
                    <a:pt x="5460039" y="4525625"/>
                    <a:pt x="5444791" y="4552963"/>
                  </a:cubicBezTo>
                  <a:cubicBezTo>
                    <a:pt x="5451063" y="4545544"/>
                    <a:pt x="5456911" y="4536625"/>
                    <a:pt x="5462645" y="4527253"/>
                  </a:cubicBezTo>
                  <a:cubicBezTo>
                    <a:pt x="5470687" y="4525823"/>
                    <a:pt x="5464019" y="4543223"/>
                    <a:pt x="5472059" y="4541864"/>
                  </a:cubicBezTo>
                  <a:cubicBezTo>
                    <a:pt x="5480185" y="4515574"/>
                    <a:pt x="5476831" y="4527027"/>
                    <a:pt x="5483867" y="4529717"/>
                  </a:cubicBezTo>
                  <a:cubicBezTo>
                    <a:pt x="5488735" y="4516296"/>
                    <a:pt x="5486755" y="4513464"/>
                    <a:pt x="5486387" y="4509061"/>
                  </a:cubicBezTo>
                  <a:cubicBezTo>
                    <a:pt x="5486075" y="4504687"/>
                    <a:pt x="5487377" y="4498769"/>
                    <a:pt x="5498023" y="4478822"/>
                  </a:cubicBezTo>
                  <a:cubicBezTo>
                    <a:pt x="5510085" y="4471191"/>
                    <a:pt x="5496721" y="4499831"/>
                    <a:pt x="5514899" y="4483465"/>
                  </a:cubicBezTo>
                  <a:cubicBezTo>
                    <a:pt x="5507353" y="4507929"/>
                    <a:pt x="5506645" y="4519835"/>
                    <a:pt x="5506887" y="4528655"/>
                  </a:cubicBezTo>
                  <a:cubicBezTo>
                    <a:pt x="5507041" y="4537432"/>
                    <a:pt x="5508895" y="4543463"/>
                    <a:pt x="5506915" y="4556587"/>
                  </a:cubicBezTo>
                  <a:cubicBezTo>
                    <a:pt x="5511671" y="4554959"/>
                    <a:pt x="5512535" y="4548078"/>
                    <a:pt x="5514445" y="4540887"/>
                  </a:cubicBezTo>
                  <a:cubicBezTo>
                    <a:pt x="5515395" y="4537291"/>
                    <a:pt x="5516655" y="4533624"/>
                    <a:pt x="5518721" y="4530439"/>
                  </a:cubicBezTo>
                  <a:cubicBezTo>
                    <a:pt x="5520647" y="4527182"/>
                    <a:pt x="5523451" y="4524436"/>
                    <a:pt x="5527811" y="4522794"/>
                  </a:cubicBezTo>
                  <a:cubicBezTo>
                    <a:pt x="5528985" y="4512488"/>
                    <a:pt x="5514361" y="4524903"/>
                    <a:pt x="5529071" y="4495287"/>
                  </a:cubicBezTo>
                  <a:cubicBezTo>
                    <a:pt x="5542109" y="4493262"/>
                    <a:pt x="5547687" y="4468147"/>
                    <a:pt x="5557199" y="4455094"/>
                  </a:cubicBezTo>
                  <a:cubicBezTo>
                    <a:pt x="5565793" y="4457586"/>
                    <a:pt x="5545577" y="4501431"/>
                    <a:pt x="5553081" y="4505720"/>
                  </a:cubicBezTo>
                  <a:cubicBezTo>
                    <a:pt x="5564251" y="4490827"/>
                    <a:pt x="5567847" y="4477208"/>
                    <a:pt x="5571259" y="4463858"/>
                  </a:cubicBezTo>
                  <a:cubicBezTo>
                    <a:pt x="5574655" y="4450493"/>
                    <a:pt x="5578181" y="4437526"/>
                    <a:pt x="5587539" y="4422773"/>
                  </a:cubicBezTo>
                  <a:cubicBezTo>
                    <a:pt x="5594023" y="4419163"/>
                    <a:pt x="5592863" y="4428649"/>
                    <a:pt x="5585671" y="4446232"/>
                  </a:cubicBezTo>
                  <a:cubicBezTo>
                    <a:pt x="5605687" y="4438531"/>
                    <a:pt x="5613829" y="4400108"/>
                    <a:pt x="5630987" y="4384394"/>
                  </a:cubicBezTo>
                  <a:cubicBezTo>
                    <a:pt x="5597265" y="4460687"/>
                    <a:pt x="5652945" y="4384606"/>
                    <a:pt x="5648923" y="4404044"/>
                  </a:cubicBezTo>
                  <a:cubicBezTo>
                    <a:pt x="5658593" y="4390892"/>
                    <a:pt x="5662473" y="4380614"/>
                    <a:pt x="5665559" y="4370477"/>
                  </a:cubicBezTo>
                  <a:cubicBezTo>
                    <a:pt x="5667103" y="4365409"/>
                    <a:pt x="5668461" y="4360369"/>
                    <a:pt x="5670245" y="4354989"/>
                  </a:cubicBezTo>
                  <a:cubicBezTo>
                    <a:pt x="5671717" y="4349496"/>
                    <a:pt x="5673615" y="4343664"/>
                    <a:pt x="5676545" y="4337109"/>
                  </a:cubicBezTo>
                  <a:cubicBezTo>
                    <a:pt x="5680835" y="4343182"/>
                    <a:pt x="5681739" y="4332140"/>
                    <a:pt x="5692387" y="4323603"/>
                  </a:cubicBezTo>
                  <a:cubicBezTo>
                    <a:pt x="5689555" y="4336330"/>
                    <a:pt x="5688931" y="4341710"/>
                    <a:pt x="5687715" y="4347005"/>
                  </a:cubicBezTo>
                  <a:cubicBezTo>
                    <a:pt x="5686383" y="4352257"/>
                    <a:pt x="5685039" y="4357608"/>
                    <a:pt x="5678979" y="4369628"/>
                  </a:cubicBezTo>
                  <a:cubicBezTo>
                    <a:pt x="5686483" y="4360242"/>
                    <a:pt x="5692459" y="4349836"/>
                    <a:pt x="5698275" y="4337760"/>
                  </a:cubicBezTo>
                  <a:cubicBezTo>
                    <a:pt x="5703981" y="4325641"/>
                    <a:pt x="5708979" y="4311654"/>
                    <a:pt x="5712659" y="4294538"/>
                  </a:cubicBezTo>
                  <a:cubicBezTo>
                    <a:pt x="5721111" y="4299153"/>
                    <a:pt x="5709715" y="4356589"/>
                    <a:pt x="5731091" y="4325656"/>
                  </a:cubicBezTo>
                  <a:cubicBezTo>
                    <a:pt x="5729833" y="4301956"/>
                    <a:pt x="5712107" y="4312758"/>
                    <a:pt x="5726817" y="4276516"/>
                  </a:cubicBezTo>
                  <a:cubicBezTo>
                    <a:pt x="5733047" y="4280324"/>
                    <a:pt x="5732069" y="4297256"/>
                    <a:pt x="5737703" y="4302211"/>
                  </a:cubicBezTo>
                  <a:cubicBezTo>
                    <a:pt x="5748519" y="4301956"/>
                    <a:pt x="5747627" y="4273642"/>
                    <a:pt x="5756391" y="4268362"/>
                  </a:cubicBezTo>
                  <a:cubicBezTo>
                    <a:pt x="5774087" y="4249873"/>
                    <a:pt x="5744215" y="4297072"/>
                    <a:pt x="5768113" y="4269820"/>
                  </a:cubicBezTo>
                  <a:cubicBezTo>
                    <a:pt x="5763611" y="4280976"/>
                    <a:pt x="5758317" y="4290518"/>
                    <a:pt x="5751535" y="4296081"/>
                  </a:cubicBezTo>
                  <a:cubicBezTo>
                    <a:pt x="5752471" y="4303259"/>
                    <a:pt x="5757793" y="4302424"/>
                    <a:pt x="5760907" y="4305637"/>
                  </a:cubicBezTo>
                  <a:cubicBezTo>
                    <a:pt x="5761813" y="4294920"/>
                    <a:pt x="5769103" y="4285265"/>
                    <a:pt x="5778023" y="4274548"/>
                  </a:cubicBezTo>
                  <a:cubicBezTo>
                    <a:pt x="5786673" y="4263775"/>
                    <a:pt x="5796103" y="4251656"/>
                    <a:pt x="5802599" y="4236777"/>
                  </a:cubicBezTo>
                  <a:cubicBezTo>
                    <a:pt x="5818781" y="4232303"/>
                    <a:pt x="5809467" y="4264115"/>
                    <a:pt x="5820283" y="4263732"/>
                  </a:cubicBezTo>
                  <a:cubicBezTo>
                    <a:pt x="5828707" y="4249618"/>
                    <a:pt x="5834651" y="4229826"/>
                    <a:pt x="5839239" y="4207217"/>
                  </a:cubicBezTo>
                  <a:cubicBezTo>
                    <a:pt x="5848907" y="4176807"/>
                    <a:pt x="5830405" y="4261382"/>
                    <a:pt x="5850961" y="4208265"/>
                  </a:cubicBezTo>
                  <a:cubicBezTo>
                    <a:pt x="5844151" y="4235078"/>
                    <a:pt x="5853395" y="4231709"/>
                    <a:pt x="5862795" y="4234484"/>
                  </a:cubicBezTo>
                  <a:cubicBezTo>
                    <a:pt x="5871587" y="4206240"/>
                    <a:pt x="5851755" y="4237726"/>
                    <a:pt x="5864579" y="4201059"/>
                  </a:cubicBezTo>
                  <a:cubicBezTo>
                    <a:pt x="5865119" y="4216631"/>
                    <a:pt x="5867439" y="4215499"/>
                    <a:pt x="5871615" y="4207061"/>
                  </a:cubicBezTo>
                  <a:cubicBezTo>
                    <a:pt x="5873697" y="4202842"/>
                    <a:pt x="5876259" y="4196811"/>
                    <a:pt x="5879303" y="4190158"/>
                  </a:cubicBezTo>
                  <a:cubicBezTo>
                    <a:pt x="5882333" y="4183490"/>
                    <a:pt x="5886015" y="4176241"/>
                    <a:pt x="5889455" y="4169361"/>
                  </a:cubicBezTo>
                  <a:cubicBezTo>
                    <a:pt x="5887245" y="4177062"/>
                    <a:pt x="5885787" y="4182173"/>
                    <a:pt x="5884711" y="4185896"/>
                  </a:cubicBezTo>
                  <a:cubicBezTo>
                    <a:pt x="5883707" y="4189648"/>
                    <a:pt x="5883239" y="4192041"/>
                    <a:pt x="5882799" y="4194263"/>
                  </a:cubicBezTo>
                  <a:cubicBezTo>
                    <a:pt x="5881923" y="4198709"/>
                    <a:pt x="5881143" y="4202418"/>
                    <a:pt x="5876387" y="4214649"/>
                  </a:cubicBezTo>
                  <a:cubicBezTo>
                    <a:pt x="5884301" y="4214182"/>
                    <a:pt x="5899137" y="4172249"/>
                    <a:pt x="5890035" y="4207344"/>
                  </a:cubicBezTo>
                  <a:cubicBezTo>
                    <a:pt x="5895583" y="4190809"/>
                    <a:pt x="5895839" y="4184650"/>
                    <a:pt x="5896263" y="4176270"/>
                  </a:cubicBezTo>
                  <a:cubicBezTo>
                    <a:pt x="5896603" y="4167860"/>
                    <a:pt x="5897579" y="4157370"/>
                    <a:pt x="5904971" y="4132156"/>
                  </a:cubicBezTo>
                  <a:cubicBezTo>
                    <a:pt x="5908793" y="4142108"/>
                    <a:pt x="5918407" y="4138173"/>
                    <a:pt x="5928427" y="4133218"/>
                  </a:cubicBezTo>
                  <a:cubicBezTo>
                    <a:pt x="5936371" y="4101293"/>
                    <a:pt x="5915333" y="4139107"/>
                    <a:pt x="5924947" y="4103304"/>
                  </a:cubicBezTo>
                  <a:cubicBezTo>
                    <a:pt x="5934417" y="4087617"/>
                    <a:pt x="5929661" y="4129239"/>
                    <a:pt x="5941947" y="4091128"/>
                  </a:cubicBezTo>
                  <a:cubicBezTo>
                    <a:pt x="5952539" y="4086329"/>
                    <a:pt x="5944583" y="4126210"/>
                    <a:pt x="5948163" y="4138413"/>
                  </a:cubicBezTo>
                  <a:cubicBezTo>
                    <a:pt x="5958399" y="4131901"/>
                    <a:pt x="5963269" y="4114488"/>
                    <a:pt x="5972003" y="4104875"/>
                  </a:cubicBezTo>
                  <a:cubicBezTo>
                    <a:pt x="5963751" y="4143807"/>
                    <a:pt x="5966327" y="4149229"/>
                    <a:pt x="5980655" y="4122388"/>
                  </a:cubicBezTo>
                  <a:cubicBezTo>
                    <a:pt x="5979367" y="4135497"/>
                    <a:pt x="5974835" y="4141854"/>
                    <a:pt x="5970163" y="4147870"/>
                  </a:cubicBezTo>
                  <a:cubicBezTo>
                    <a:pt x="5972669" y="4161376"/>
                    <a:pt x="5979281" y="4150079"/>
                    <a:pt x="5986415" y="4130839"/>
                  </a:cubicBezTo>
                  <a:cubicBezTo>
                    <a:pt x="5989983" y="4121212"/>
                    <a:pt x="5993679" y="4109632"/>
                    <a:pt x="5997035" y="4098207"/>
                  </a:cubicBezTo>
                  <a:cubicBezTo>
                    <a:pt x="6000347" y="4086768"/>
                    <a:pt x="6003631" y="4075570"/>
                    <a:pt x="6005119" y="4066481"/>
                  </a:cubicBezTo>
                  <a:cubicBezTo>
                    <a:pt x="6010751" y="4058298"/>
                    <a:pt x="6007707" y="4067387"/>
                    <a:pt x="6004807" y="4076688"/>
                  </a:cubicBezTo>
                  <a:cubicBezTo>
                    <a:pt x="6001395" y="4085890"/>
                    <a:pt x="5998095" y="4095319"/>
                    <a:pt x="6004635" y="4088226"/>
                  </a:cubicBezTo>
                  <a:cubicBezTo>
                    <a:pt x="6010527" y="4079831"/>
                    <a:pt x="6010867" y="4062786"/>
                    <a:pt x="6013243" y="4048940"/>
                  </a:cubicBezTo>
                  <a:cubicBezTo>
                    <a:pt x="6030047" y="4023372"/>
                    <a:pt x="6017235" y="4082040"/>
                    <a:pt x="6027401" y="4075400"/>
                  </a:cubicBezTo>
                  <a:cubicBezTo>
                    <a:pt x="6044263" y="4030522"/>
                    <a:pt x="6020635" y="4054249"/>
                    <a:pt x="6024867" y="4027039"/>
                  </a:cubicBezTo>
                  <a:cubicBezTo>
                    <a:pt x="6029283" y="4025524"/>
                    <a:pt x="6031663" y="4029984"/>
                    <a:pt x="6031959" y="4040120"/>
                  </a:cubicBezTo>
                  <a:cubicBezTo>
                    <a:pt x="6039223" y="4027974"/>
                    <a:pt x="6039195" y="4002462"/>
                    <a:pt x="6049471" y="3995865"/>
                  </a:cubicBezTo>
                  <a:cubicBezTo>
                    <a:pt x="6046727" y="3984681"/>
                    <a:pt x="6033503" y="4027620"/>
                    <a:pt x="6043539" y="3974021"/>
                  </a:cubicBezTo>
                  <a:cubicBezTo>
                    <a:pt x="6049755" y="3964790"/>
                    <a:pt x="6053067" y="3969165"/>
                    <a:pt x="6055955" y="3969207"/>
                  </a:cubicBezTo>
                  <a:cubicBezTo>
                    <a:pt x="6057399" y="3969221"/>
                    <a:pt x="6058745" y="3968146"/>
                    <a:pt x="6060287" y="3963714"/>
                  </a:cubicBezTo>
                  <a:cubicBezTo>
                    <a:pt x="6061987" y="3959311"/>
                    <a:pt x="6063387" y="3951468"/>
                    <a:pt x="6064903" y="3937934"/>
                  </a:cubicBezTo>
                  <a:cubicBezTo>
                    <a:pt x="6066247" y="3945367"/>
                    <a:pt x="6068003" y="3951426"/>
                    <a:pt x="6070057" y="3956423"/>
                  </a:cubicBezTo>
                  <a:cubicBezTo>
                    <a:pt x="6071983" y="3961407"/>
                    <a:pt x="6074077" y="3965314"/>
                    <a:pt x="6076555" y="3968499"/>
                  </a:cubicBezTo>
                  <a:cubicBezTo>
                    <a:pt x="6082203" y="3955999"/>
                    <a:pt x="6079259" y="3955149"/>
                    <a:pt x="6076527" y="3952360"/>
                  </a:cubicBezTo>
                  <a:cubicBezTo>
                    <a:pt x="6073723" y="3949557"/>
                    <a:pt x="6070707" y="3944744"/>
                    <a:pt x="6074785" y="3924032"/>
                  </a:cubicBezTo>
                  <a:cubicBezTo>
                    <a:pt x="6085855" y="3921229"/>
                    <a:pt x="6094067" y="3928180"/>
                    <a:pt x="6103355" y="3931436"/>
                  </a:cubicBezTo>
                  <a:cubicBezTo>
                    <a:pt x="6111197" y="3915792"/>
                    <a:pt x="6100467" y="3923069"/>
                    <a:pt x="6108833" y="3899611"/>
                  </a:cubicBezTo>
                  <a:cubicBezTo>
                    <a:pt x="6108607" y="3881858"/>
                    <a:pt x="6102815" y="3917888"/>
                    <a:pt x="6099645" y="3904736"/>
                  </a:cubicBezTo>
                  <a:cubicBezTo>
                    <a:pt x="6100847" y="3889687"/>
                    <a:pt x="6102051" y="3874793"/>
                    <a:pt x="6103269" y="3859659"/>
                  </a:cubicBezTo>
                  <a:cubicBezTo>
                    <a:pt x="6109299" y="3860919"/>
                    <a:pt x="6113575" y="3868111"/>
                    <a:pt x="6116167" y="3881079"/>
                  </a:cubicBezTo>
                  <a:cubicBezTo>
                    <a:pt x="6129403" y="3847470"/>
                    <a:pt x="6125765" y="3868649"/>
                    <a:pt x="6135251" y="3861570"/>
                  </a:cubicBezTo>
                  <a:cubicBezTo>
                    <a:pt x="6138011" y="3854138"/>
                    <a:pt x="6139823" y="3845035"/>
                    <a:pt x="6141323" y="3835451"/>
                  </a:cubicBezTo>
                  <a:cubicBezTo>
                    <a:pt x="6142555" y="3825824"/>
                    <a:pt x="6143065" y="3815673"/>
                    <a:pt x="6144211" y="3806216"/>
                  </a:cubicBezTo>
                  <a:cubicBezTo>
                    <a:pt x="6150355" y="3798925"/>
                    <a:pt x="6149463" y="3821421"/>
                    <a:pt x="6155623" y="3814031"/>
                  </a:cubicBezTo>
                  <a:cubicBezTo>
                    <a:pt x="6162559" y="3795980"/>
                    <a:pt x="6168391" y="3775934"/>
                    <a:pt x="6169241" y="3748271"/>
                  </a:cubicBezTo>
                  <a:cubicBezTo>
                    <a:pt x="6180283" y="3735473"/>
                    <a:pt x="6183315" y="3724784"/>
                    <a:pt x="6186513" y="3755265"/>
                  </a:cubicBezTo>
                  <a:cubicBezTo>
                    <a:pt x="6202411" y="3735360"/>
                    <a:pt x="6215591" y="3723652"/>
                    <a:pt x="6230359" y="3706960"/>
                  </a:cubicBezTo>
                  <a:cubicBezTo>
                    <a:pt x="6244699" y="3690198"/>
                    <a:pt x="6259593" y="3668453"/>
                    <a:pt x="6279923" y="3627327"/>
                  </a:cubicBezTo>
                  <a:cubicBezTo>
                    <a:pt x="6283277" y="3657807"/>
                    <a:pt x="6290355" y="3667236"/>
                    <a:pt x="6295551" y="3687296"/>
                  </a:cubicBezTo>
                  <a:cubicBezTo>
                    <a:pt x="6306863" y="3671327"/>
                    <a:pt x="6291927" y="3658982"/>
                    <a:pt x="6306297" y="3636968"/>
                  </a:cubicBezTo>
                  <a:cubicBezTo>
                    <a:pt x="6308633" y="3663894"/>
                    <a:pt x="6318699" y="3715695"/>
                    <a:pt x="6327871" y="3706394"/>
                  </a:cubicBezTo>
                  <a:cubicBezTo>
                    <a:pt x="6331341" y="3702727"/>
                    <a:pt x="6332035" y="3634547"/>
                    <a:pt x="6333507" y="3695649"/>
                  </a:cubicBezTo>
                  <a:cubicBezTo>
                    <a:pt x="6342171" y="3663470"/>
                    <a:pt x="6328963" y="3643749"/>
                    <a:pt x="6335135" y="3621819"/>
                  </a:cubicBezTo>
                  <a:cubicBezTo>
                    <a:pt x="6342979" y="3619653"/>
                    <a:pt x="6347579" y="3636472"/>
                    <a:pt x="6350423" y="3663257"/>
                  </a:cubicBezTo>
                  <a:cubicBezTo>
                    <a:pt x="6355379" y="3651394"/>
                    <a:pt x="6364709" y="3645858"/>
                    <a:pt x="6361355" y="3621735"/>
                  </a:cubicBezTo>
                  <a:cubicBezTo>
                    <a:pt x="6367639" y="3632296"/>
                    <a:pt x="6372667" y="3650233"/>
                    <a:pt x="6377111" y="3671497"/>
                  </a:cubicBezTo>
                  <a:cubicBezTo>
                    <a:pt x="6379347" y="3682129"/>
                    <a:pt x="6381429" y="3693582"/>
                    <a:pt x="6383453" y="3705361"/>
                  </a:cubicBezTo>
                  <a:cubicBezTo>
                    <a:pt x="6385379" y="3717140"/>
                    <a:pt x="6386455" y="3729187"/>
                    <a:pt x="6387999" y="3741065"/>
                  </a:cubicBezTo>
                  <a:cubicBezTo>
                    <a:pt x="6391295" y="3754486"/>
                    <a:pt x="6404999" y="3720976"/>
                    <a:pt x="6405241" y="3748342"/>
                  </a:cubicBezTo>
                  <a:cubicBezTo>
                    <a:pt x="6411739" y="3738262"/>
                    <a:pt x="6408285" y="3710287"/>
                    <a:pt x="6409091" y="3692747"/>
                  </a:cubicBezTo>
                  <a:cubicBezTo>
                    <a:pt x="6410493" y="3695875"/>
                    <a:pt x="6412093" y="3702289"/>
                    <a:pt x="6413635" y="3711349"/>
                  </a:cubicBezTo>
                  <a:cubicBezTo>
                    <a:pt x="6414783" y="3720396"/>
                    <a:pt x="6415703" y="3732089"/>
                    <a:pt x="6416271" y="3745822"/>
                  </a:cubicBezTo>
                  <a:cubicBezTo>
                    <a:pt x="6417387" y="3773258"/>
                    <a:pt x="6416991" y="3808849"/>
                    <a:pt x="6413451" y="3847286"/>
                  </a:cubicBezTo>
                  <a:cubicBezTo>
                    <a:pt x="6418959" y="3838848"/>
                    <a:pt x="6420431" y="3823502"/>
                    <a:pt x="6426207" y="3815475"/>
                  </a:cubicBezTo>
                  <a:cubicBezTo>
                    <a:pt x="6417599" y="3875543"/>
                    <a:pt x="6431263" y="3869060"/>
                    <a:pt x="6435155" y="3874892"/>
                  </a:cubicBezTo>
                  <a:cubicBezTo>
                    <a:pt x="6420757" y="3968669"/>
                    <a:pt x="6436187" y="3947802"/>
                    <a:pt x="6438991" y="4000594"/>
                  </a:cubicBezTo>
                  <a:cubicBezTo>
                    <a:pt x="6438115" y="4005294"/>
                    <a:pt x="6437207" y="4010093"/>
                    <a:pt x="6436303" y="4014977"/>
                  </a:cubicBezTo>
                  <a:cubicBezTo>
                    <a:pt x="6435255" y="4019847"/>
                    <a:pt x="6434277" y="4024816"/>
                    <a:pt x="6433343" y="4029856"/>
                  </a:cubicBezTo>
                  <a:cubicBezTo>
                    <a:pt x="6431475" y="4039922"/>
                    <a:pt x="6429847" y="4050271"/>
                    <a:pt x="6428445" y="4060620"/>
                  </a:cubicBezTo>
                  <a:cubicBezTo>
                    <a:pt x="6425641" y="4081332"/>
                    <a:pt x="6423773" y="4102100"/>
                    <a:pt x="6422923" y="4120929"/>
                  </a:cubicBezTo>
                  <a:cubicBezTo>
                    <a:pt x="6421931" y="4139730"/>
                    <a:pt x="6422527" y="4156676"/>
                    <a:pt x="6423179" y="4169389"/>
                  </a:cubicBezTo>
                  <a:cubicBezTo>
                    <a:pt x="6423887" y="4182102"/>
                    <a:pt x="6425895" y="4190823"/>
                    <a:pt x="6429407" y="4193428"/>
                  </a:cubicBezTo>
                  <a:cubicBezTo>
                    <a:pt x="6415123" y="4247494"/>
                    <a:pt x="6413297" y="4284897"/>
                    <a:pt x="6412219" y="4321309"/>
                  </a:cubicBezTo>
                  <a:cubicBezTo>
                    <a:pt x="6410337" y="4357495"/>
                    <a:pt x="6410579" y="4392987"/>
                    <a:pt x="6402325" y="4443174"/>
                  </a:cubicBezTo>
                  <a:cubicBezTo>
                    <a:pt x="6394327" y="4470809"/>
                    <a:pt x="6397455" y="4436761"/>
                    <a:pt x="6401363" y="4422448"/>
                  </a:cubicBezTo>
                  <a:cubicBezTo>
                    <a:pt x="6398815" y="4436280"/>
                    <a:pt x="6395119" y="4449644"/>
                    <a:pt x="6390659" y="4462484"/>
                  </a:cubicBezTo>
                  <a:cubicBezTo>
                    <a:pt x="6385761" y="4475183"/>
                    <a:pt x="6380323" y="4487429"/>
                    <a:pt x="6375087" y="4499321"/>
                  </a:cubicBezTo>
                  <a:cubicBezTo>
                    <a:pt x="6364611" y="4523105"/>
                    <a:pt x="6354927" y="4545403"/>
                    <a:pt x="6351685" y="4567318"/>
                  </a:cubicBezTo>
                  <a:cubicBezTo>
                    <a:pt x="6340683" y="4595477"/>
                    <a:pt x="6344705" y="4559758"/>
                    <a:pt x="6350283" y="4541311"/>
                  </a:cubicBezTo>
                  <a:cubicBezTo>
                    <a:pt x="6340259" y="4560211"/>
                    <a:pt x="6333167" y="4589559"/>
                    <a:pt x="6319363" y="4594358"/>
                  </a:cubicBezTo>
                  <a:cubicBezTo>
                    <a:pt x="6305617" y="4631322"/>
                    <a:pt x="6297999" y="4657315"/>
                    <a:pt x="6293387" y="4677970"/>
                  </a:cubicBezTo>
                  <a:cubicBezTo>
                    <a:pt x="6310047" y="4657414"/>
                    <a:pt x="6304669" y="4662567"/>
                    <a:pt x="6316575" y="4655659"/>
                  </a:cubicBezTo>
                  <a:cubicBezTo>
                    <a:pt x="6310955" y="4680703"/>
                    <a:pt x="6300153" y="4682996"/>
                    <a:pt x="6291119" y="4693232"/>
                  </a:cubicBezTo>
                  <a:cubicBezTo>
                    <a:pt x="6277231" y="4732786"/>
                    <a:pt x="6282059" y="4739129"/>
                    <a:pt x="6290143" y="4739908"/>
                  </a:cubicBezTo>
                  <a:cubicBezTo>
                    <a:pt x="6255983" y="4807282"/>
                    <a:pt x="6271017" y="4810141"/>
                    <a:pt x="6263557" y="4844600"/>
                  </a:cubicBezTo>
                  <a:cubicBezTo>
                    <a:pt x="6254835" y="4855387"/>
                    <a:pt x="6247403" y="4867789"/>
                    <a:pt x="6240423" y="4881012"/>
                  </a:cubicBezTo>
                  <a:cubicBezTo>
                    <a:pt x="6233019" y="4894022"/>
                    <a:pt x="6226351" y="4907967"/>
                    <a:pt x="6220065" y="4922223"/>
                  </a:cubicBezTo>
                  <a:cubicBezTo>
                    <a:pt x="6207507" y="4950722"/>
                    <a:pt x="6196479" y="4980480"/>
                    <a:pt x="6184503" y="5006090"/>
                  </a:cubicBezTo>
                  <a:cubicBezTo>
                    <a:pt x="6193239" y="5002565"/>
                    <a:pt x="6200133" y="4982264"/>
                    <a:pt x="6208571" y="4975001"/>
                  </a:cubicBezTo>
                  <a:cubicBezTo>
                    <a:pt x="6262763" y="4846738"/>
                    <a:pt x="6199055" y="4999635"/>
                    <a:pt x="6196423" y="5014882"/>
                  </a:cubicBezTo>
                  <a:cubicBezTo>
                    <a:pt x="6180299" y="5041512"/>
                    <a:pt x="6161781" y="5046594"/>
                    <a:pt x="6145895" y="5080910"/>
                  </a:cubicBezTo>
                  <a:cubicBezTo>
                    <a:pt x="6140983" y="5093057"/>
                    <a:pt x="6154575" y="5072332"/>
                    <a:pt x="6161711" y="5069486"/>
                  </a:cubicBezTo>
                  <a:cubicBezTo>
                    <a:pt x="6152211" y="5091982"/>
                    <a:pt x="6141339" y="5095421"/>
                    <a:pt x="6131259" y="5108829"/>
                  </a:cubicBezTo>
                  <a:cubicBezTo>
                    <a:pt x="6122239" y="5131480"/>
                    <a:pt x="6136143" y="5124699"/>
                    <a:pt x="6148531" y="5119744"/>
                  </a:cubicBezTo>
                  <a:cubicBezTo>
                    <a:pt x="6142117" y="5133448"/>
                    <a:pt x="6134359" y="5144235"/>
                    <a:pt x="6128227" y="5150422"/>
                  </a:cubicBezTo>
                  <a:cubicBezTo>
                    <a:pt x="6121999" y="5156552"/>
                    <a:pt x="6117187" y="5157968"/>
                    <a:pt x="6117343" y="5153508"/>
                  </a:cubicBezTo>
                  <a:cubicBezTo>
                    <a:pt x="6110207" y="5165726"/>
                    <a:pt x="6103171" y="5177788"/>
                    <a:pt x="6096079" y="5189935"/>
                  </a:cubicBezTo>
                  <a:cubicBezTo>
                    <a:pt x="6085375" y="5210052"/>
                    <a:pt x="6114751" y="5183125"/>
                    <a:pt x="6107361" y="5199420"/>
                  </a:cubicBezTo>
                  <a:cubicBezTo>
                    <a:pt x="6093373" y="5227338"/>
                    <a:pt x="6087399" y="5221576"/>
                    <a:pt x="6085601" y="5219296"/>
                  </a:cubicBezTo>
                  <a:cubicBezTo>
                    <a:pt x="6075223" y="5240900"/>
                    <a:pt x="6063275" y="5264515"/>
                    <a:pt x="6049855" y="5288001"/>
                  </a:cubicBezTo>
                  <a:cubicBezTo>
                    <a:pt x="6035867" y="5311191"/>
                    <a:pt x="6021527" y="5334932"/>
                    <a:pt x="6007723" y="5357824"/>
                  </a:cubicBezTo>
                  <a:cubicBezTo>
                    <a:pt x="6000871" y="5369320"/>
                    <a:pt x="5994217" y="5380646"/>
                    <a:pt x="5987945" y="5391688"/>
                  </a:cubicBezTo>
                  <a:cubicBezTo>
                    <a:pt x="5984859" y="5397223"/>
                    <a:pt x="5981815" y="5402674"/>
                    <a:pt x="5978857" y="5407997"/>
                  </a:cubicBezTo>
                  <a:cubicBezTo>
                    <a:pt x="5975827" y="5413249"/>
                    <a:pt x="5972855" y="5418375"/>
                    <a:pt x="5969967" y="5423372"/>
                  </a:cubicBezTo>
                  <a:cubicBezTo>
                    <a:pt x="5958569" y="5443404"/>
                    <a:pt x="5949551" y="5461780"/>
                    <a:pt x="5944427" y="5477494"/>
                  </a:cubicBezTo>
                  <a:cubicBezTo>
                    <a:pt x="5929943" y="5493690"/>
                    <a:pt x="5922497" y="5503501"/>
                    <a:pt x="5916083" y="5513043"/>
                  </a:cubicBezTo>
                  <a:cubicBezTo>
                    <a:pt x="5912871" y="5517828"/>
                    <a:pt x="5909925" y="5522528"/>
                    <a:pt x="5906485" y="5527922"/>
                  </a:cubicBezTo>
                  <a:cubicBezTo>
                    <a:pt x="5903087" y="5533344"/>
                    <a:pt x="5899151" y="5539432"/>
                    <a:pt x="5893587" y="5546638"/>
                  </a:cubicBezTo>
                  <a:cubicBezTo>
                    <a:pt x="5905651" y="5536218"/>
                    <a:pt x="5909925" y="5532438"/>
                    <a:pt x="5910195" y="5534109"/>
                  </a:cubicBezTo>
                  <a:cubicBezTo>
                    <a:pt x="5910323" y="5535652"/>
                    <a:pt x="5906089" y="5542348"/>
                    <a:pt x="5898911" y="5550914"/>
                  </a:cubicBezTo>
                  <a:cubicBezTo>
                    <a:pt x="5884783" y="5568242"/>
                    <a:pt x="5860927" y="5594801"/>
                    <a:pt x="5846163" y="5610685"/>
                  </a:cubicBezTo>
                  <a:cubicBezTo>
                    <a:pt x="5879841" y="5581238"/>
                    <a:pt x="5869167" y="5596159"/>
                    <a:pt x="5848411" y="5620864"/>
                  </a:cubicBezTo>
                  <a:cubicBezTo>
                    <a:pt x="5838035" y="5633209"/>
                    <a:pt x="5825151" y="5647946"/>
                    <a:pt x="5814067" y="5660759"/>
                  </a:cubicBezTo>
                  <a:cubicBezTo>
                    <a:pt x="5802487" y="5673103"/>
                    <a:pt x="5792747" y="5683566"/>
                    <a:pt x="5789447" y="5688054"/>
                  </a:cubicBezTo>
                  <a:cubicBezTo>
                    <a:pt x="5789263" y="5685038"/>
                    <a:pt x="5792407" y="5679347"/>
                    <a:pt x="5797375" y="5672198"/>
                  </a:cubicBezTo>
                  <a:cubicBezTo>
                    <a:pt x="5802303" y="5665020"/>
                    <a:pt x="5809239" y="5656568"/>
                    <a:pt x="5815795" y="5647267"/>
                  </a:cubicBezTo>
                  <a:cubicBezTo>
                    <a:pt x="5829187" y="5628948"/>
                    <a:pt x="5843671" y="5609637"/>
                    <a:pt x="5847535" y="5599642"/>
                  </a:cubicBezTo>
                  <a:cubicBezTo>
                    <a:pt x="5837399" y="5606211"/>
                    <a:pt x="5826371" y="5618740"/>
                    <a:pt x="5816361" y="5624573"/>
                  </a:cubicBezTo>
                  <a:cubicBezTo>
                    <a:pt x="5799287" y="5648484"/>
                    <a:pt x="5780839" y="5670301"/>
                    <a:pt x="5763173" y="5692541"/>
                  </a:cubicBezTo>
                  <a:cubicBezTo>
                    <a:pt x="5745335" y="5714712"/>
                    <a:pt x="5727679" y="5736669"/>
                    <a:pt x="5709927" y="5758740"/>
                  </a:cubicBezTo>
                  <a:cubicBezTo>
                    <a:pt x="5691693" y="5780401"/>
                    <a:pt x="5672539" y="5801438"/>
                    <a:pt x="5653243" y="5823212"/>
                  </a:cubicBezTo>
                  <a:cubicBezTo>
                    <a:pt x="5643503" y="5834028"/>
                    <a:pt x="5633677" y="5844957"/>
                    <a:pt x="5623725" y="5856014"/>
                  </a:cubicBezTo>
                  <a:cubicBezTo>
                    <a:pt x="5613743" y="5867085"/>
                    <a:pt x="5603635" y="5878311"/>
                    <a:pt x="5592635" y="5888943"/>
                  </a:cubicBezTo>
                  <a:cubicBezTo>
                    <a:pt x="5599007" y="5886933"/>
                    <a:pt x="5605405" y="5884923"/>
                    <a:pt x="5611733" y="5882927"/>
                  </a:cubicBezTo>
                  <a:cubicBezTo>
                    <a:pt x="5629035" y="5874588"/>
                    <a:pt x="5651515" y="5843838"/>
                    <a:pt x="5670797" y="5826468"/>
                  </a:cubicBezTo>
                  <a:cubicBezTo>
                    <a:pt x="5675439" y="5826963"/>
                    <a:pt x="5654487" y="5850408"/>
                    <a:pt x="5633607" y="5873512"/>
                  </a:cubicBezTo>
                  <a:cubicBezTo>
                    <a:pt x="5628397" y="5879288"/>
                    <a:pt x="5623187" y="5885065"/>
                    <a:pt x="5618373" y="5890402"/>
                  </a:cubicBezTo>
                  <a:cubicBezTo>
                    <a:pt x="5613375" y="5895555"/>
                    <a:pt x="5608803" y="5900325"/>
                    <a:pt x="5605079" y="5904389"/>
                  </a:cubicBezTo>
                  <a:cubicBezTo>
                    <a:pt x="5597647" y="5912515"/>
                    <a:pt x="5593599" y="5917781"/>
                    <a:pt x="5596359" y="5917414"/>
                  </a:cubicBezTo>
                  <a:cubicBezTo>
                    <a:pt x="5611619" y="5911765"/>
                    <a:pt x="5571159" y="5942854"/>
                    <a:pt x="5563103" y="5952565"/>
                  </a:cubicBezTo>
                  <a:cubicBezTo>
                    <a:pt x="5564265" y="5940744"/>
                    <a:pt x="5608391" y="5900637"/>
                    <a:pt x="5610347" y="5888278"/>
                  </a:cubicBezTo>
                  <a:cubicBezTo>
                    <a:pt x="5549243" y="5935223"/>
                    <a:pt x="5498873" y="5987817"/>
                    <a:pt x="5447199" y="6035229"/>
                  </a:cubicBezTo>
                  <a:cubicBezTo>
                    <a:pt x="5434499" y="6047347"/>
                    <a:pt x="5421915" y="6059367"/>
                    <a:pt x="5409471" y="6071245"/>
                  </a:cubicBezTo>
                  <a:cubicBezTo>
                    <a:pt x="5403213" y="6077177"/>
                    <a:pt x="5396983" y="6083080"/>
                    <a:pt x="5390783" y="6088941"/>
                  </a:cubicBezTo>
                  <a:cubicBezTo>
                    <a:pt x="5384313" y="6094491"/>
                    <a:pt x="5377887" y="6100012"/>
                    <a:pt x="5371487" y="6105491"/>
                  </a:cubicBezTo>
                  <a:cubicBezTo>
                    <a:pt x="5345735" y="6127293"/>
                    <a:pt x="5319855" y="6148075"/>
                    <a:pt x="5293199" y="6166933"/>
                  </a:cubicBezTo>
                  <a:cubicBezTo>
                    <a:pt x="5286601" y="6174309"/>
                    <a:pt x="5279523" y="6182067"/>
                    <a:pt x="5271665" y="6189627"/>
                  </a:cubicBezTo>
                  <a:cubicBezTo>
                    <a:pt x="5263695" y="6197045"/>
                    <a:pt x="5255171" y="6204591"/>
                    <a:pt x="5246167" y="6212278"/>
                  </a:cubicBezTo>
                  <a:cubicBezTo>
                    <a:pt x="5228159" y="6227638"/>
                    <a:pt x="5208199" y="6243537"/>
                    <a:pt x="5186807" y="6259804"/>
                  </a:cubicBezTo>
                  <a:cubicBezTo>
                    <a:pt x="5176103" y="6267930"/>
                    <a:pt x="5165075" y="6276184"/>
                    <a:pt x="5153707" y="6284451"/>
                  </a:cubicBezTo>
                  <a:cubicBezTo>
                    <a:pt x="5141987" y="6292195"/>
                    <a:pt x="5130051" y="6300081"/>
                    <a:pt x="5117931" y="6308080"/>
                  </a:cubicBezTo>
                  <a:cubicBezTo>
                    <a:pt x="5093583" y="6323950"/>
                    <a:pt x="5068299" y="6340032"/>
                    <a:pt x="5042615" y="6356214"/>
                  </a:cubicBezTo>
                  <a:cubicBezTo>
                    <a:pt x="5036175" y="6360234"/>
                    <a:pt x="5029719" y="6364269"/>
                    <a:pt x="5023251" y="6368318"/>
                  </a:cubicBezTo>
                  <a:lnTo>
                    <a:pt x="5003359" y="6379672"/>
                  </a:lnTo>
                  <a:lnTo>
                    <a:pt x="4963451" y="6402451"/>
                  </a:lnTo>
                  <a:cubicBezTo>
                    <a:pt x="4936849" y="6417712"/>
                    <a:pt x="4910359" y="6432917"/>
                    <a:pt x="4884383" y="6447839"/>
                  </a:cubicBezTo>
                  <a:cubicBezTo>
                    <a:pt x="4857979" y="6461925"/>
                    <a:pt x="4832185" y="6475997"/>
                    <a:pt x="4807537" y="6490041"/>
                  </a:cubicBezTo>
                  <a:cubicBezTo>
                    <a:pt x="4795207" y="6497078"/>
                    <a:pt x="4783173" y="6504085"/>
                    <a:pt x="4771479" y="6511093"/>
                  </a:cubicBezTo>
                  <a:cubicBezTo>
                    <a:pt x="4765661" y="6514632"/>
                    <a:pt x="4759899" y="6518143"/>
                    <a:pt x="4754207" y="6521598"/>
                  </a:cubicBezTo>
                  <a:cubicBezTo>
                    <a:pt x="4748459" y="6524896"/>
                    <a:pt x="4742783" y="6528138"/>
                    <a:pt x="4737191" y="6531352"/>
                  </a:cubicBezTo>
                  <a:cubicBezTo>
                    <a:pt x="4727279" y="6532272"/>
                    <a:pt x="4712443" y="6540129"/>
                    <a:pt x="4703199" y="6539959"/>
                  </a:cubicBezTo>
                  <a:cubicBezTo>
                    <a:pt x="4680987" y="6551058"/>
                    <a:pt x="4658703" y="6562016"/>
                    <a:pt x="4636279" y="6572860"/>
                  </a:cubicBezTo>
                  <a:cubicBezTo>
                    <a:pt x="4625009" y="6578127"/>
                    <a:pt x="4613939" y="6584002"/>
                    <a:pt x="4602415" y="6588731"/>
                  </a:cubicBezTo>
                  <a:cubicBezTo>
                    <a:pt x="4590933" y="6593600"/>
                    <a:pt x="4579423" y="6598456"/>
                    <a:pt x="4567885" y="6603341"/>
                  </a:cubicBezTo>
                  <a:cubicBezTo>
                    <a:pt x="4544667" y="6612925"/>
                    <a:pt x="4521351" y="6622552"/>
                    <a:pt x="4497851" y="6632249"/>
                  </a:cubicBezTo>
                  <a:cubicBezTo>
                    <a:pt x="4486029" y="6636992"/>
                    <a:pt x="4474151" y="6641763"/>
                    <a:pt x="4462231" y="6646548"/>
                  </a:cubicBezTo>
                  <a:cubicBezTo>
                    <a:pt x="4450111" y="6650781"/>
                    <a:pt x="4437937" y="6655029"/>
                    <a:pt x="4425691" y="6659304"/>
                  </a:cubicBezTo>
                  <a:cubicBezTo>
                    <a:pt x="4376763" y="6676725"/>
                    <a:pt x="4326183" y="6693207"/>
                    <a:pt x="4273333" y="6708562"/>
                  </a:cubicBezTo>
                  <a:lnTo>
                    <a:pt x="4202355" y="6726734"/>
                  </a:lnTo>
                  <a:lnTo>
                    <a:pt x="4245433" y="6712825"/>
                  </a:lnTo>
                  <a:cubicBezTo>
                    <a:pt x="4258191" y="6707945"/>
                    <a:pt x="4267605" y="6703439"/>
                    <a:pt x="4271391" y="6700218"/>
                  </a:cubicBezTo>
                  <a:cubicBezTo>
                    <a:pt x="4243319" y="6706759"/>
                    <a:pt x="4210119" y="6713399"/>
                    <a:pt x="4179499" y="6720336"/>
                  </a:cubicBezTo>
                  <a:cubicBezTo>
                    <a:pt x="4171853" y="6722133"/>
                    <a:pt x="4164363" y="6723903"/>
                    <a:pt x="4157131" y="6725602"/>
                  </a:cubicBezTo>
                  <a:cubicBezTo>
                    <a:pt x="4149895" y="6727230"/>
                    <a:pt x="4142915" y="6728787"/>
                    <a:pt x="4136291" y="6730274"/>
                  </a:cubicBezTo>
                  <a:cubicBezTo>
                    <a:pt x="4123095" y="6733374"/>
                    <a:pt x="4111487" y="6736658"/>
                    <a:pt x="4102441" y="6740198"/>
                  </a:cubicBezTo>
                  <a:cubicBezTo>
                    <a:pt x="4114431" y="6741670"/>
                    <a:pt x="4130119" y="6741005"/>
                    <a:pt x="4147135" y="6738966"/>
                  </a:cubicBezTo>
                  <a:lnTo>
                    <a:pt x="4194531" y="6728737"/>
                  </a:lnTo>
                  <a:lnTo>
                    <a:pt x="4107353" y="6751057"/>
                  </a:lnTo>
                  <a:cubicBezTo>
                    <a:pt x="4100671" y="6749541"/>
                    <a:pt x="4093933" y="6747998"/>
                    <a:pt x="4087307" y="6746484"/>
                  </a:cubicBezTo>
                  <a:cubicBezTo>
                    <a:pt x="4067771" y="6749131"/>
                    <a:pt x="4038663" y="6760542"/>
                    <a:pt x="4025991" y="6756790"/>
                  </a:cubicBezTo>
                  <a:cubicBezTo>
                    <a:pt x="4016861" y="6764364"/>
                    <a:pt x="4030607" y="6766247"/>
                    <a:pt x="4055043" y="6768413"/>
                  </a:cubicBezTo>
                  <a:cubicBezTo>
                    <a:pt x="3998995" y="6778677"/>
                    <a:pt x="3946075" y="6784821"/>
                    <a:pt x="3895067" y="6792692"/>
                  </a:cubicBezTo>
                  <a:cubicBezTo>
                    <a:pt x="3882311" y="6794646"/>
                    <a:pt x="3869669" y="6796586"/>
                    <a:pt x="3857099" y="6798511"/>
                  </a:cubicBezTo>
                  <a:cubicBezTo>
                    <a:pt x="3850811" y="6799502"/>
                    <a:pt x="3844539" y="6800493"/>
                    <a:pt x="3838297" y="6801470"/>
                  </a:cubicBezTo>
                  <a:cubicBezTo>
                    <a:pt x="3832039" y="6802433"/>
                    <a:pt x="3825783" y="6802984"/>
                    <a:pt x="3819539" y="6803777"/>
                  </a:cubicBezTo>
                  <a:cubicBezTo>
                    <a:pt x="3794567" y="6806821"/>
                    <a:pt x="3769791" y="6809837"/>
                    <a:pt x="3744987" y="6812852"/>
                  </a:cubicBezTo>
                  <a:cubicBezTo>
                    <a:pt x="3720155" y="6815967"/>
                    <a:pt x="3695283" y="6819110"/>
                    <a:pt x="3670167" y="6822267"/>
                  </a:cubicBezTo>
                  <a:cubicBezTo>
                    <a:pt x="3644967" y="6824362"/>
                    <a:pt x="3619527" y="6826485"/>
                    <a:pt x="3593591" y="6828638"/>
                  </a:cubicBezTo>
                  <a:cubicBezTo>
                    <a:pt x="3567583" y="6830676"/>
                    <a:pt x="3541111" y="6832757"/>
                    <a:pt x="3513915" y="6834881"/>
                  </a:cubicBezTo>
                  <a:cubicBezTo>
                    <a:pt x="3500295" y="6836169"/>
                    <a:pt x="3486491" y="6835999"/>
                    <a:pt x="3472477" y="6836551"/>
                  </a:cubicBezTo>
                  <a:cubicBezTo>
                    <a:pt x="3458447" y="6836891"/>
                    <a:pt x="3444205" y="6837231"/>
                    <a:pt x="3429735" y="6837585"/>
                  </a:cubicBezTo>
                  <a:cubicBezTo>
                    <a:pt x="3392375" y="6826656"/>
                    <a:pt x="3363198" y="6838660"/>
                    <a:pt x="3340645" y="6844295"/>
                  </a:cubicBezTo>
                  <a:cubicBezTo>
                    <a:pt x="3312685" y="6844692"/>
                    <a:pt x="3307659" y="6831950"/>
                    <a:pt x="3276726" y="6833479"/>
                  </a:cubicBezTo>
                  <a:cubicBezTo>
                    <a:pt x="3279302" y="6830874"/>
                    <a:pt x="3287938" y="6829487"/>
                    <a:pt x="3298443" y="6828482"/>
                  </a:cubicBezTo>
                  <a:cubicBezTo>
                    <a:pt x="3316861" y="6831879"/>
                    <a:pt x="3329843" y="6834046"/>
                    <a:pt x="3339286" y="6834456"/>
                  </a:cubicBezTo>
                  <a:cubicBezTo>
                    <a:pt x="3348729" y="6834824"/>
                    <a:pt x="3354633" y="6834230"/>
                    <a:pt x="3358922" y="6832998"/>
                  </a:cubicBezTo>
                  <a:cubicBezTo>
                    <a:pt x="3367515" y="6830520"/>
                    <a:pt x="3369695" y="6825523"/>
                    <a:pt x="3380993" y="6820639"/>
                  </a:cubicBezTo>
                  <a:cubicBezTo>
                    <a:pt x="3370091" y="6820327"/>
                    <a:pt x="3352891" y="6819818"/>
                    <a:pt x="3332746" y="6819237"/>
                  </a:cubicBezTo>
                  <a:cubicBezTo>
                    <a:pt x="3312600" y="6818020"/>
                    <a:pt x="3289510" y="6816802"/>
                    <a:pt x="3266816" y="6815896"/>
                  </a:cubicBezTo>
                  <a:cubicBezTo>
                    <a:pt x="3221442" y="6813956"/>
                    <a:pt x="3177583" y="6813801"/>
                    <a:pt x="3162195" y="6816887"/>
                  </a:cubicBezTo>
                  <a:cubicBezTo>
                    <a:pt x="3181010" y="6826627"/>
                    <a:pt x="3220366" y="6824872"/>
                    <a:pt x="3253253" y="6826768"/>
                  </a:cubicBezTo>
                  <a:cubicBezTo>
                    <a:pt x="3243556" y="6829798"/>
                    <a:pt x="3265542" y="6839368"/>
                    <a:pt x="3232499" y="6837570"/>
                  </a:cubicBezTo>
                  <a:cubicBezTo>
                    <a:pt x="3223651" y="6834796"/>
                    <a:pt x="3210640" y="6832007"/>
                    <a:pt x="3196398" y="6829629"/>
                  </a:cubicBezTo>
                  <a:cubicBezTo>
                    <a:pt x="3182156" y="6827236"/>
                    <a:pt x="3166682" y="6825452"/>
                    <a:pt x="3152936" y="6823385"/>
                  </a:cubicBezTo>
                  <a:cubicBezTo>
                    <a:pt x="3125429" y="6819803"/>
                    <a:pt x="3104490" y="6819662"/>
                    <a:pt x="3113452" y="6827293"/>
                  </a:cubicBezTo>
                  <a:cubicBezTo>
                    <a:pt x="3151832" y="6832077"/>
                    <a:pt x="3122385" y="6817977"/>
                    <a:pt x="3163724" y="6828708"/>
                  </a:cubicBezTo>
                  <a:cubicBezTo>
                    <a:pt x="3169826" y="6832290"/>
                    <a:pt x="3175856" y="6835150"/>
                    <a:pt x="3182057" y="6838448"/>
                  </a:cubicBezTo>
                  <a:cubicBezTo>
                    <a:pt x="3164276" y="6838349"/>
                    <a:pt x="3146848" y="6836495"/>
                    <a:pt x="3129548" y="6835489"/>
                  </a:cubicBezTo>
                  <a:cubicBezTo>
                    <a:pt x="3112248" y="6834286"/>
                    <a:pt x="3095175" y="6833111"/>
                    <a:pt x="3078271" y="6831936"/>
                  </a:cubicBezTo>
                  <a:cubicBezTo>
                    <a:pt x="3061353" y="6830732"/>
                    <a:pt x="3044606" y="6829543"/>
                    <a:pt x="3028027" y="6828368"/>
                  </a:cubicBezTo>
                  <a:cubicBezTo>
                    <a:pt x="3019717" y="6827759"/>
                    <a:pt x="3011464" y="6827165"/>
                    <a:pt x="3003238" y="6826570"/>
                  </a:cubicBezTo>
                  <a:cubicBezTo>
                    <a:pt x="2995027" y="6825820"/>
                    <a:pt x="2986901" y="6824744"/>
                    <a:pt x="2978775" y="6823838"/>
                  </a:cubicBezTo>
                  <a:cubicBezTo>
                    <a:pt x="2946256" y="6819945"/>
                    <a:pt x="2914247" y="6816109"/>
                    <a:pt x="2882535" y="6812314"/>
                  </a:cubicBezTo>
                  <a:cubicBezTo>
                    <a:pt x="2866650" y="6810304"/>
                    <a:pt x="2850851" y="6808293"/>
                    <a:pt x="2835094" y="6806298"/>
                  </a:cubicBezTo>
                  <a:cubicBezTo>
                    <a:pt x="2819450" y="6803593"/>
                    <a:pt x="2803849" y="6800903"/>
                    <a:pt x="2788262" y="6798200"/>
                  </a:cubicBezTo>
                  <a:cubicBezTo>
                    <a:pt x="2757088" y="6792707"/>
                    <a:pt x="2725957" y="6787058"/>
                    <a:pt x="2694698" y="6781154"/>
                  </a:cubicBezTo>
                  <a:cubicBezTo>
                    <a:pt x="2686897" y="6779625"/>
                    <a:pt x="2679040" y="6778295"/>
                    <a:pt x="2671253" y="6776568"/>
                  </a:cubicBezTo>
                  <a:cubicBezTo>
                    <a:pt x="2663510" y="6774727"/>
                    <a:pt x="2655737" y="6772887"/>
                    <a:pt x="2647951" y="6771032"/>
                  </a:cubicBezTo>
                  <a:cubicBezTo>
                    <a:pt x="2632392" y="6767238"/>
                    <a:pt x="2616763" y="6763430"/>
                    <a:pt x="2601048" y="6759607"/>
                  </a:cubicBezTo>
                  <a:cubicBezTo>
                    <a:pt x="2569676" y="6751665"/>
                    <a:pt x="2537752" y="6744049"/>
                    <a:pt x="2505700" y="6734733"/>
                  </a:cubicBezTo>
                  <a:cubicBezTo>
                    <a:pt x="2473832" y="6724837"/>
                    <a:pt x="2441426" y="6714474"/>
                    <a:pt x="2408341" y="6703531"/>
                  </a:cubicBezTo>
                  <a:cubicBezTo>
                    <a:pt x="2458812" y="6724016"/>
                    <a:pt x="2423674" y="6718183"/>
                    <a:pt x="2379942" y="6704097"/>
                  </a:cubicBezTo>
                  <a:cubicBezTo>
                    <a:pt x="2374732" y="6699510"/>
                    <a:pt x="2369508" y="6694881"/>
                    <a:pt x="2364242" y="6690237"/>
                  </a:cubicBezTo>
                  <a:cubicBezTo>
                    <a:pt x="2334795" y="6684886"/>
                    <a:pt x="2277232" y="6673871"/>
                    <a:pt x="2216512" y="6647695"/>
                  </a:cubicBezTo>
                  <a:cubicBezTo>
                    <a:pt x="2230061" y="6647978"/>
                    <a:pt x="2252684" y="6653075"/>
                    <a:pt x="2281083" y="6661017"/>
                  </a:cubicBezTo>
                  <a:cubicBezTo>
                    <a:pt x="2295282" y="6664995"/>
                    <a:pt x="2310926" y="6669695"/>
                    <a:pt x="2327603" y="6674862"/>
                  </a:cubicBezTo>
                  <a:cubicBezTo>
                    <a:pt x="2344280" y="6680030"/>
                    <a:pt x="2361906" y="6685891"/>
                    <a:pt x="2380622" y="6690761"/>
                  </a:cubicBezTo>
                  <a:cubicBezTo>
                    <a:pt x="2417827" y="6701096"/>
                    <a:pt x="2457580" y="6712294"/>
                    <a:pt x="2496441" y="6722671"/>
                  </a:cubicBezTo>
                  <a:cubicBezTo>
                    <a:pt x="2515766" y="6728193"/>
                    <a:pt x="2535303" y="6732128"/>
                    <a:pt x="2554089" y="6735993"/>
                  </a:cubicBezTo>
                  <a:cubicBezTo>
                    <a:pt x="2572875" y="6739830"/>
                    <a:pt x="2591011" y="6743298"/>
                    <a:pt x="2608042" y="6746214"/>
                  </a:cubicBezTo>
                  <a:cubicBezTo>
                    <a:pt x="2611978" y="6751226"/>
                    <a:pt x="2584711" y="6743015"/>
                    <a:pt x="2568940" y="6739589"/>
                  </a:cubicBezTo>
                  <a:cubicBezTo>
                    <a:pt x="2592625" y="6746059"/>
                    <a:pt x="2616876" y="6752302"/>
                    <a:pt x="2641085" y="6758163"/>
                  </a:cubicBezTo>
                  <a:cubicBezTo>
                    <a:pt x="2653189" y="6761094"/>
                    <a:pt x="2665279" y="6763953"/>
                    <a:pt x="2677284" y="6766615"/>
                  </a:cubicBezTo>
                  <a:cubicBezTo>
                    <a:pt x="2689417" y="6768739"/>
                    <a:pt x="2701437" y="6770834"/>
                    <a:pt x="2713286" y="6772901"/>
                  </a:cubicBezTo>
                  <a:cubicBezTo>
                    <a:pt x="2760712" y="6780730"/>
                    <a:pt x="2805350" y="6786534"/>
                    <a:pt x="2842229" y="6788743"/>
                  </a:cubicBezTo>
                  <a:cubicBezTo>
                    <a:pt x="2902921" y="6804471"/>
                    <a:pt x="2956180" y="6811762"/>
                    <a:pt x="3006778" y="6815613"/>
                  </a:cubicBezTo>
                  <a:cubicBezTo>
                    <a:pt x="3057644" y="6817708"/>
                    <a:pt x="3105807" y="6817100"/>
                    <a:pt x="3156886" y="6819407"/>
                  </a:cubicBezTo>
                  <a:cubicBezTo>
                    <a:pt x="3121790" y="6808194"/>
                    <a:pt x="3083141" y="6804995"/>
                    <a:pt x="3040061" y="6803183"/>
                  </a:cubicBezTo>
                  <a:cubicBezTo>
                    <a:pt x="3029287" y="6802786"/>
                    <a:pt x="3018245" y="6802390"/>
                    <a:pt x="3006933" y="6801980"/>
                  </a:cubicBezTo>
                  <a:cubicBezTo>
                    <a:pt x="2995664" y="6801314"/>
                    <a:pt x="2984155" y="6800295"/>
                    <a:pt x="2972333" y="6799332"/>
                  </a:cubicBezTo>
                  <a:cubicBezTo>
                    <a:pt x="2948705" y="6797308"/>
                    <a:pt x="2923972" y="6794773"/>
                    <a:pt x="2898164" y="6790880"/>
                  </a:cubicBezTo>
                  <a:cubicBezTo>
                    <a:pt x="2887136" y="6786803"/>
                    <a:pt x="2875668" y="6783703"/>
                    <a:pt x="2863791" y="6781282"/>
                  </a:cubicBezTo>
                  <a:cubicBezTo>
                    <a:pt x="2851913" y="6778904"/>
                    <a:pt x="2839610" y="6777233"/>
                    <a:pt x="2827095" y="6775180"/>
                  </a:cubicBezTo>
                  <a:cubicBezTo>
                    <a:pt x="2801981" y="6771485"/>
                    <a:pt x="2775365" y="6769376"/>
                    <a:pt x="2747688" y="6766601"/>
                  </a:cubicBezTo>
                  <a:cubicBezTo>
                    <a:pt x="2733856" y="6765214"/>
                    <a:pt x="2719742" y="6763670"/>
                    <a:pt x="2705457" y="6761674"/>
                  </a:cubicBezTo>
                  <a:cubicBezTo>
                    <a:pt x="2691173" y="6759706"/>
                    <a:pt x="2676662" y="6757398"/>
                    <a:pt x="2662292" y="6753421"/>
                  </a:cubicBezTo>
                  <a:cubicBezTo>
                    <a:pt x="2633440" y="6745946"/>
                    <a:pt x="2604191" y="6735583"/>
                    <a:pt x="2575452" y="6720236"/>
                  </a:cubicBezTo>
                  <a:cubicBezTo>
                    <a:pt x="2567000" y="6723959"/>
                    <a:pt x="2548808" y="6721836"/>
                    <a:pt x="2524869" y="6716216"/>
                  </a:cubicBezTo>
                  <a:cubicBezTo>
                    <a:pt x="2501155" y="6709916"/>
                    <a:pt x="2471907" y="6699397"/>
                    <a:pt x="2440860" y="6687986"/>
                  </a:cubicBezTo>
                  <a:cubicBezTo>
                    <a:pt x="2425387" y="6682182"/>
                    <a:pt x="2409417" y="6676193"/>
                    <a:pt x="2393505" y="6670233"/>
                  </a:cubicBezTo>
                  <a:cubicBezTo>
                    <a:pt x="2385548" y="6667246"/>
                    <a:pt x="2377606" y="6664259"/>
                    <a:pt x="2369749" y="6661314"/>
                  </a:cubicBezTo>
                  <a:cubicBezTo>
                    <a:pt x="2361977" y="6658101"/>
                    <a:pt x="2354289" y="6654915"/>
                    <a:pt x="2346744" y="6651786"/>
                  </a:cubicBezTo>
                  <a:cubicBezTo>
                    <a:pt x="2316518" y="6639371"/>
                    <a:pt x="2288317" y="6628498"/>
                    <a:pt x="2265694" y="6622000"/>
                  </a:cubicBezTo>
                  <a:cubicBezTo>
                    <a:pt x="2284891" y="6636865"/>
                    <a:pt x="2299133" y="6643802"/>
                    <a:pt x="2316023" y="6650229"/>
                  </a:cubicBezTo>
                  <a:cubicBezTo>
                    <a:pt x="2324474" y="6653443"/>
                    <a:pt x="2333592" y="6656515"/>
                    <a:pt x="2344365" y="6660394"/>
                  </a:cubicBezTo>
                  <a:cubicBezTo>
                    <a:pt x="2355110" y="6664358"/>
                    <a:pt x="2367555" y="6668959"/>
                    <a:pt x="2382915" y="6674636"/>
                  </a:cubicBezTo>
                  <a:cubicBezTo>
                    <a:pt x="2379956" y="6676675"/>
                    <a:pt x="2371575" y="6676108"/>
                    <a:pt x="2359881" y="6673234"/>
                  </a:cubicBezTo>
                  <a:cubicBezTo>
                    <a:pt x="2348230" y="6670205"/>
                    <a:pt x="2333124" y="6665264"/>
                    <a:pt x="2316277" y="6659573"/>
                  </a:cubicBezTo>
                  <a:cubicBezTo>
                    <a:pt x="2282584" y="6648205"/>
                    <a:pt x="2242037" y="6633864"/>
                    <a:pt x="2208287" y="6626204"/>
                  </a:cubicBezTo>
                  <a:cubicBezTo>
                    <a:pt x="2183979" y="6604615"/>
                    <a:pt x="2189529" y="6607149"/>
                    <a:pt x="2153414" y="6581950"/>
                  </a:cubicBezTo>
                  <a:cubicBezTo>
                    <a:pt x="2123457" y="6569647"/>
                    <a:pt x="2093373" y="6557542"/>
                    <a:pt x="2063558" y="6544843"/>
                  </a:cubicBezTo>
                  <a:cubicBezTo>
                    <a:pt x="2034168" y="6531167"/>
                    <a:pt x="2004778" y="6517506"/>
                    <a:pt x="1975359" y="6503816"/>
                  </a:cubicBezTo>
                  <a:cubicBezTo>
                    <a:pt x="1985085" y="6518185"/>
                    <a:pt x="2011757" y="6531253"/>
                    <a:pt x="2040482" y="6544008"/>
                  </a:cubicBezTo>
                  <a:cubicBezTo>
                    <a:pt x="2047674" y="6547165"/>
                    <a:pt x="2054965" y="6550379"/>
                    <a:pt x="2062185" y="6553550"/>
                  </a:cubicBezTo>
                  <a:cubicBezTo>
                    <a:pt x="2069490" y="6556537"/>
                    <a:pt x="2076724" y="6559482"/>
                    <a:pt x="2083676" y="6562328"/>
                  </a:cubicBezTo>
                  <a:cubicBezTo>
                    <a:pt x="2097521" y="6568203"/>
                    <a:pt x="2110036" y="6574220"/>
                    <a:pt x="2119437" y="6580633"/>
                  </a:cubicBezTo>
                  <a:cubicBezTo>
                    <a:pt x="2109810" y="6587555"/>
                    <a:pt x="2089834" y="6575395"/>
                    <a:pt x="2073511" y="6565131"/>
                  </a:cubicBezTo>
                  <a:cubicBezTo>
                    <a:pt x="2069434" y="6562568"/>
                    <a:pt x="2065569" y="6560119"/>
                    <a:pt x="2062143" y="6558109"/>
                  </a:cubicBezTo>
                  <a:cubicBezTo>
                    <a:pt x="2058773" y="6555985"/>
                    <a:pt x="2055843" y="6554286"/>
                    <a:pt x="2053535" y="6553409"/>
                  </a:cubicBezTo>
                  <a:cubicBezTo>
                    <a:pt x="2048920" y="6551653"/>
                    <a:pt x="2046796" y="6553097"/>
                    <a:pt x="2048835" y="6560473"/>
                  </a:cubicBezTo>
                  <a:cubicBezTo>
                    <a:pt x="2023607" y="6549331"/>
                    <a:pt x="2009478" y="6537213"/>
                    <a:pt x="1987591" y="6525575"/>
                  </a:cubicBezTo>
                  <a:cubicBezTo>
                    <a:pt x="1964189" y="6517110"/>
                    <a:pt x="1965775" y="6525675"/>
                    <a:pt x="1988186" y="6548383"/>
                  </a:cubicBezTo>
                  <a:cubicBezTo>
                    <a:pt x="2036391" y="6576456"/>
                    <a:pt x="2033998" y="6552021"/>
                    <a:pt x="2041771" y="6566843"/>
                  </a:cubicBezTo>
                  <a:cubicBezTo>
                    <a:pt x="2035060" y="6565400"/>
                    <a:pt x="2038628" y="6568684"/>
                    <a:pt x="2047108" y="6573880"/>
                  </a:cubicBezTo>
                  <a:cubicBezTo>
                    <a:pt x="2055545" y="6579175"/>
                    <a:pt x="2069377" y="6585389"/>
                    <a:pt x="2082501" y="6591109"/>
                  </a:cubicBezTo>
                  <a:cubicBezTo>
                    <a:pt x="2108875" y="6602350"/>
                    <a:pt x="2133127" y="6609853"/>
                    <a:pt x="2111325" y="6593020"/>
                  </a:cubicBezTo>
                  <a:cubicBezTo>
                    <a:pt x="2139809" y="6604629"/>
                    <a:pt x="2168250" y="6616224"/>
                    <a:pt x="2196650" y="6627790"/>
                  </a:cubicBezTo>
                  <a:cubicBezTo>
                    <a:pt x="2181402" y="6621717"/>
                    <a:pt x="2157703" y="6623954"/>
                    <a:pt x="2152055" y="6622269"/>
                  </a:cubicBezTo>
                  <a:cubicBezTo>
                    <a:pt x="2137161" y="6617781"/>
                    <a:pt x="2118446" y="6610575"/>
                    <a:pt x="2097507" y="6601882"/>
                  </a:cubicBezTo>
                  <a:cubicBezTo>
                    <a:pt x="2076654" y="6592992"/>
                    <a:pt x="2053096" y="6583535"/>
                    <a:pt x="2029879" y="6571686"/>
                  </a:cubicBezTo>
                  <a:cubicBezTo>
                    <a:pt x="2006448" y="6560260"/>
                    <a:pt x="1982311" y="6548524"/>
                    <a:pt x="1958937" y="6537779"/>
                  </a:cubicBezTo>
                  <a:cubicBezTo>
                    <a:pt x="1947243" y="6532400"/>
                    <a:pt x="1935748" y="6527274"/>
                    <a:pt x="1924606" y="6522546"/>
                  </a:cubicBezTo>
                  <a:cubicBezTo>
                    <a:pt x="1913436" y="6517945"/>
                    <a:pt x="1902733" y="6513542"/>
                    <a:pt x="1892668" y="6509394"/>
                  </a:cubicBezTo>
                  <a:cubicBezTo>
                    <a:pt x="1838899" y="6486955"/>
                    <a:pt x="1754579" y="6445829"/>
                    <a:pt x="1672085" y="6395358"/>
                  </a:cubicBezTo>
                  <a:cubicBezTo>
                    <a:pt x="1651317" y="6382985"/>
                    <a:pt x="1630152" y="6370810"/>
                    <a:pt x="1609737" y="6358068"/>
                  </a:cubicBezTo>
                  <a:cubicBezTo>
                    <a:pt x="1589577" y="6344930"/>
                    <a:pt x="1569672" y="6331948"/>
                    <a:pt x="1550461" y="6319419"/>
                  </a:cubicBezTo>
                  <a:cubicBezTo>
                    <a:pt x="1512067" y="6294248"/>
                    <a:pt x="1475825" y="6271554"/>
                    <a:pt x="1446916" y="6251154"/>
                  </a:cubicBezTo>
                  <a:cubicBezTo>
                    <a:pt x="1458454" y="6244485"/>
                    <a:pt x="1416337" y="6239318"/>
                    <a:pt x="1383464" y="6197342"/>
                  </a:cubicBezTo>
                  <a:cubicBezTo>
                    <a:pt x="1373299" y="6188423"/>
                    <a:pt x="1486698" y="6262182"/>
                    <a:pt x="1471748" y="6265212"/>
                  </a:cubicBezTo>
                  <a:cubicBezTo>
                    <a:pt x="1499835" y="6285527"/>
                    <a:pt x="1525177" y="6301355"/>
                    <a:pt x="1508910" y="6279907"/>
                  </a:cubicBezTo>
                  <a:cubicBezTo>
                    <a:pt x="1542944" y="6305036"/>
                    <a:pt x="1575321" y="6327248"/>
                    <a:pt x="1606339" y="6347536"/>
                  </a:cubicBezTo>
                  <a:cubicBezTo>
                    <a:pt x="1621643" y="6357969"/>
                    <a:pt x="1637598" y="6366492"/>
                    <a:pt x="1652747" y="6375411"/>
                  </a:cubicBezTo>
                  <a:cubicBezTo>
                    <a:pt x="1668050" y="6384047"/>
                    <a:pt x="1682986" y="6392484"/>
                    <a:pt x="1697653" y="6400766"/>
                  </a:cubicBezTo>
                  <a:cubicBezTo>
                    <a:pt x="1712348" y="6408935"/>
                    <a:pt x="1726788" y="6416934"/>
                    <a:pt x="1741031" y="6424847"/>
                  </a:cubicBezTo>
                  <a:cubicBezTo>
                    <a:pt x="1748166" y="6428769"/>
                    <a:pt x="1755173" y="6432804"/>
                    <a:pt x="1762294" y="6436570"/>
                  </a:cubicBezTo>
                  <a:cubicBezTo>
                    <a:pt x="1769486" y="6440237"/>
                    <a:pt x="1776636" y="6443889"/>
                    <a:pt x="1783757" y="6447528"/>
                  </a:cubicBezTo>
                  <a:cubicBezTo>
                    <a:pt x="1812213" y="6462151"/>
                    <a:pt x="1840102" y="6476960"/>
                    <a:pt x="1867935" y="6492915"/>
                  </a:cubicBezTo>
                  <a:cubicBezTo>
                    <a:pt x="1856765" y="6482113"/>
                    <a:pt x="1874037" y="6489899"/>
                    <a:pt x="1897892" y="6501721"/>
                  </a:cubicBezTo>
                  <a:cubicBezTo>
                    <a:pt x="1921888" y="6513301"/>
                    <a:pt x="1953288" y="6527445"/>
                    <a:pt x="1968705" y="6532569"/>
                  </a:cubicBezTo>
                  <a:cubicBezTo>
                    <a:pt x="1911043" y="6490268"/>
                    <a:pt x="1962944" y="6519106"/>
                    <a:pt x="1968323" y="6509904"/>
                  </a:cubicBezTo>
                  <a:cubicBezTo>
                    <a:pt x="1955384" y="6502740"/>
                    <a:pt x="1940405" y="6494742"/>
                    <a:pt x="1924691" y="6486559"/>
                  </a:cubicBezTo>
                  <a:cubicBezTo>
                    <a:pt x="1909076" y="6478220"/>
                    <a:pt x="1893149" y="6468862"/>
                    <a:pt x="1877519" y="6460439"/>
                  </a:cubicBezTo>
                  <a:cubicBezTo>
                    <a:pt x="1846360" y="6443393"/>
                    <a:pt x="1817309" y="6428302"/>
                    <a:pt x="1800377" y="6421011"/>
                  </a:cubicBezTo>
                  <a:cubicBezTo>
                    <a:pt x="1821358" y="6441808"/>
                    <a:pt x="1820339" y="6427325"/>
                    <a:pt x="1851102" y="6447853"/>
                  </a:cubicBezTo>
                  <a:cubicBezTo>
                    <a:pt x="1861125" y="6466073"/>
                    <a:pt x="1760992" y="6403300"/>
                    <a:pt x="1815738" y="6448943"/>
                  </a:cubicBezTo>
                  <a:cubicBezTo>
                    <a:pt x="1802246" y="6439358"/>
                    <a:pt x="1789929" y="6431176"/>
                    <a:pt x="1778179" y="6423673"/>
                  </a:cubicBezTo>
                  <a:cubicBezTo>
                    <a:pt x="1766343" y="6416311"/>
                    <a:pt x="1755726" y="6408624"/>
                    <a:pt x="1744754" y="6401502"/>
                  </a:cubicBezTo>
                  <a:cubicBezTo>
                    <a:pt x="1722980" y="6386991"/>
                    <a:pt x="1701192" y="6372410"/>
                    <a:pt x="1675186" y="6351967"/>
                  </a:cubicBezTo>
                  <a:cubicBezTo>
                    <a:pt x="1670231" y="6351358"/>
                    <a:pt x="1663194" y="6348852"/>
                    <a:pt x="1654516" y="6344874"/>
                  </a:cubicBezTo>
                  <a:cubicBezTo>
                    <a:pt x="1645895" y="6340783"/>
                    <a:pt x="1635305" y="6335672"/>
                    <a:pt x="1624149" y="6328480"/>
                  </a:cubicBezTo>
                  <a:cubicBezTo>
                    <a:pt x="1601583" y="6314464"/>
                    <a:pt x="1574217" y="6295848"/>
                    <a:pt x="1545266" y="6275914"/>
                  </a:cubicBezTo>
                  <a:cubicBezTo>
                    <a:pt x="1530783" y="6265948"/>
                    <a:pt x="1515889" y="6255698"/>
                    <a:pt x="1501039" y="6245463"/>
                  </a:cubicBezTo>
                  <a:cubicBezTo>
                    <a:pt x="1486499" y="6234817"/>
                    <a:pt x="1472017" y="6224199"/>
                    <a:pt x="1458001" y="6213935"/>
                  </a:cubicBezTo>
                  <a:cubicBezTo>
                    <a:pt x="1429814" y="6193633"/>
                    <a:pt x="1403071" y="6175441"/>
                    <a:pt x="1380661" y="6162841"/>
                  </a:cubicBezTo>
                  <a:cubicBezTo>
                    <a:pt x="1339166" y="6126132"/>
                    <a:pt x="1417214" y="6189938"/>
                    <a:pt x="1401783" y="6171109"/>
                  </a:cubicBezTo>
                  <a:cubicBezTo>
                    <a:pt x="1389962" y="6161327"/>
                    <a:pt x="1378183" y="6152210"/>
                    <a:pt x="1367268" y="6142795"/>
                  </a:cubicBezTo>
                  <a:cubicBezTo>
                    <a:pt x="1356367" y="6133366"/>
                    <a:pt x="1345820" y="6124235"/>
                    <a:pt x="1335613" y="6115401"/>
                  </a:cubicBezTo>
                  <a:cubicBezTo>
                    <a:pt x="1315127" y="6097832"/>
                    <a:pt x="1295902" y="6081678"/>
                    <a:pt x="1277908" y="6067040"/>
                  </a:cubicBezTo>
                  <a:cubicBezTo>
                    <a:pt x="1268918" y="6059721"/>
                    <a:pt x="1260226" y="6052770"/>
                    <a:pt x="1251845" y="6046215"/>
                  </a:cubicBezTo>
                  <a:cubicBezTo>
                    <a:pt x="1243634" y="6039490"/>
                    <a:pt x="1235790" y="6033063"/>
                    <a:pt x="1228316" y="6026947"/>
                  </a:cubicBezTo>
                  <a:cubicBezTo>
                    <a:pt x="1213281" y="6014828"/>
                    <a:pt x="1199421" y="6004367"/>
                    <a:pt x="1186722" y="5995632"/>
                  </a:cubicBezTo>
                  <a:cubicBezTo>
                    <a:pt x="1174660" y="5974382"/>
                    <a:pt x="1179870" y="5988511"/>
                    <a:pt x="1146487" y="5952042"/>
                  </a:cubicBezTo>
                  <a:cubicBezTo>
                    <a:pt x="1160956" y="5978714"/>
                    <a:pt x="1181540" y="5995561"/>
                    <a:pt x="1201106" y="6010185"/>
                  </a:cubicBezTo>
                  <a:cubicBezTo>
                    <a:pt x="1220812" y="6024696"/>
                    <a:pt x="1239061" y="6037522"/>
                    <a:pt x="1250712" y="6055431"/>
                  </a:cubicBezTo>
                  <a:cubicBezTo>
                    <a:pt x="1253515" y="6060202"/>
                    <a:pt x="1203909" y="6019458"/>
                    <a:pt x="1247952" y="6060684"/>
                  </a:cubicBezTo>
                  <a:cubicBezTo>
                    <a:pt x="1229236" y="6057753"/>
                    <a:pt x="1184697" y="5990818"/>
                    <a:pt x="1172282" y="5998364"/>
                  </a:cubicBezTo>
                  <a:cubicBezTo>
                    <a:pt x="1173980" y="5995703"/>
                    <a:pt x="1167143" y="5986529"/>
                    <a:pt x="1155789" y="5974311"/>
                  </a:cubicBezTo>
                  <a:cubicBezTo>
                    <a:pt x="1150112" y="5968195"/>
                    <a:pt x="1143316" y="5961329"/>
                    <a:pt x="1135884" y="5954123"/>
                  </a:cubicBezTo>
                  <a:cubicBezTo>
                    <a:pt x="1132132" y="5950555"/>
                    <a:pt x="1128267" y="5946874"/>
                    <a:pt x="1124331" y="5943123"/>
                  </a:cubicBezTo>
                  <a:cubicBezTo>
                    <a:pt x="1120481" y="5939300"/>
                    <a:pt x="1116545" y="5935421"/>
                    <a:pt x="1112623" y="5931528"/>
                  </a:cubicBezTo>
                  <a:cubicBezTo>
                    <a:pt x="1081095" y="5900567"/>
                    <a:pt x="1047472" y="5871020"/>
                    <a:pt x="1042390" y="5872422"/>
                  </a:cubicBezTo>
                  <a:cubicBezTo>
                    <a:pt x="1046708" y="5881440"/>
                    <a:pt x="1059732" y="5892837"/>
                    <a:pt x="1069996" y="5903497"/>
                  </a:cubicBezTo>
                  <a:cubicBezTo>
                    <a:pt x="1069458" y="5920471"/>
                    <a:pt x="1020361" y="5855547"/>
                    <a:pt x="995360" y="5829922"/>
                  </a:cubicBezTo>
                  <a:cubicBezTo>
                    <a:pt x="994001" y="5819771"/>
                    <a:pt x="1046694" y="5881242"/>
                    <a:pt x="1048152" y="5874050"/>
                  </a:cubicBezTo>
                  <a:cubicBezTo>
                    <a:pt x="1044145" y="5867283"/>
                    <a:pt x="1036515" y="5857472"/>
                    <a:pt x="1026138" y="5845339"/>
                  </a:cubicBezTo>
                  <a:cubicBezTo>
                    <a:pt x="1020871" y="5839337"/>
                    <a:pt x="1015024" y="5832669"/>
                    <a:pt x="1008668" y="5825449"/>
                  </a:cubicBezTo>
                  <a:cubicBezTo>
                    <a:pt x="1002410" y="5818129"/>
                    <a:pt x="995671" y="5810230"/>
                    <a:pt x="988522" y="5801877"/>
                  </a:cubicBezTo>
                  <a:cubicBezTo>
                    <a:pt x="974110" y="5785271"/>
                    <a:pt x="957858" y="5767008"/>
                    <a:pt x="940572" y="5747867"/>
                  </a:cubicBezTo>
                  <a:cubicBezTo>
                    <a:pt x="923456" y="5728571"/>
                    <a:pt x="904485" y="5709091"/>
                    <a:pt x="887129" y="5687940"/>
                  </a:cubicBezTo>
                  <a:cubicBezTo>
                    <a:pt x="869319" y="5667157"/>
                    <a:pt x="851368" y="5646205"/>
                    <a:pt x="833997" y="5625932"/>
                  </a:cubicBezTo>
                  <a:cubicBezTo>
                    <a:pt x="825276" y="5615824"/>
                    <a:pt x="816683" y="5605886"/>
                    <a:pt x="808344" y="5596216"/>
                  </a:cubicBezTo>
                  <a:cubicBezTo>
                    <a:pt x="804182" y="5591375"/>
                    <a:pt x="800076" y="5586603"/>
                    <a:pt x="796042" y="5581918"/>
                  </a:cubicBezTo>
                  <a:cubicBezTo>
                    <a:pt x="792177" y="5577090"/>
                    <a:pt x="788382" y="5572362"/>
                    <a:pt x="784659" y="5567732"/>
                  </a:cubicBezTo>
                  <a:cubicBezTo>
                    <a:pt x="754873" y="5530683"/>
                    <a:pt x="729970" y="5500061"/>
                    <a:pt x="715629" y="5483030"/>
                  </a:cubicBezTo>
                  <a:cubicBezTo>
                    <a:pt x="710971" y="5477410"/>
                    <a:pt x="689113" y="5451573"/>
                    <a:pt x="731400" y="5508428"/>
                  </a:cubicBezTo>
                  <a:cubicBezTo>
                    <a:pt x="734033" y="5522500"/>
                    <a:pt x="701939" y="5471931"/>
                    <a:pt x="690429" y="5459501"/>
                  </a:cubicBezTo>
                  <a:cubicBezTo>
                    <a:pt x="690486" y="5438378"/>
                    <a:pt x="657571" y="5401258"/>
                    <a:pt x="645084" y="5373921"/>
                  </a:cubicBezTo>
                  <a:cubicBezTo>
                    <a:pt x="634962" y="5359353"/>
                    <a:pt x="626750" y="5361406"/>
                    <a:pt x="647675" y="5387894"/>
                  </a:cubicBezTo>
                  <a:cubicBezTo>
                    <a:pt x="634410" y="5372491"/>
                    <a:pt x="619021" y="5350788"/>
                    <a:pt x="602641" y="5325914"/>
                  </a:cubicBezTo>
                  <a:cubicBezTo>
                    <a:pt x="586983" y="5300587"/>
                    <a:pt x="570872" y="5271735"/>
                    <a:pt x="554577" y="5242968"/>
                  </a:cubicBezTo>
                  <a:cubicBezTo>
                    <a:pt x="546451" y="5228569"/>
                    <a:pt x="538311" y="5214158"/>
                    <a:pt x="530369" y="5200085"/>
                  </a:cubicBezTo>
                  <a:cubicBezTo>
                    <a:pt x="526362" y="5193064"/>
                    <a:pt x="522412" y="5186127"/>
                    <a:pt x="518533" y="5179317"/>
                  </a:cubicBezTo>
                  <a:cubicBezTo>
                    <a:pt x="514838" y="5172408"/>
                    <a:pt x="511228" y="5165613"/>
                    <a:pt x="507703" y="5158987"/>
                  </a:cubicBezTo>
                  <a:cubicBezTo>
                    <a:pt x="493461" y="5132584"/>
                    <a:pt x="479998" y="5109282"/>
                    <a:pt x="468006" y="5092250"/>
                  </a:cubicBezTo>
                  <a:cubicBezTo>
                    <a:pt x="467398" y="5085158"/>
                    <a:pt x="466789" y="5078023"/>
                    <a:pt x="466194" y="5070987"/>
                  </a:cubicBezTo>
                  <a:cubicBezTo>
                    <a:pt x="443132" y="5038468"/>
                    <a:pt x="421713" y="5000229"/>
                    <a:pt x="399429" y="4959556"/>
                  </a:cubicBezTo>
                  <a:cubicBezTo>
                    <a:pt x="388330" y="4939212"/>
                    <a:pt x="377174" y="4918174"/>
                    <a:pt x="366061" y="4896670"/>
                  </a:cubicBezTo>
                  <a:cubicBezTo>
                    <a:pt x="355217" y="4875066"/>
                    <a:pt x="345476" y="4852514"/>
                    <a:pt x="335297" y="4829975"/>
                  </a:cubicBezTo>
                  <a:cubicBezTo>
                    <a:pt x="315506" y="4784672"/>
                    <a:pt x="294780" y="4738917"/>
                    <a:pt x="279108" y="4692552"/>
                  </a:cubicBezTo>
                  <a:cubicBezTo>
                    <a:pt x="270854" y="4669533"/>
                    <a:pt x="262884" y="4646697"/>
                    <a:pt x="255253" y="4624315"/>
                  </a:cubicBezTo>
                  <a:cubicBezTo>
                    <a:pt x="247806" y="4601861"/>
                    <a:pt x="239864" y="4580130"/>
                    <a:pt x="234244" y="4558456"/>
                  </a:cubicBezTo>
                  <a:cubicBezTo>
                    <a:pt x="228822" y="4543973"/>
                    <a:pt x="230818" y="4575954"/>
                    <a:pt x="224744" y="4557465"/>
                  </a:cubicBezTo>
                  <a:cubicBezTo>
                    <a:pt x="215188" y="4519156"/>
                    <a:pt x="204386" y="4479869"/>
                    <a:pt x="192622" y="4439408"/>
                  </a:cubicBezTo>
                  <a:cubicBezTo>
                    <a:pt x="186393" y="4419263"/>
                    <a:pt x="181381" y="4398466"/>
                    <a:pt x="175860" y="4377428"/>
                  </a:cubicBezTo>
                  <a:cubicBezTo>
                    <a:pt x="170254" y="4356405"/>
                    <a:pt x="164577" y="4335028"/>
                    <a:pt x="158800" y="4313325"/>
                  </a:cubicBezTo>
                  <a:cubicBezTo>
                    <a:pt x="153038" y="4291608"/>
                    <a:pt x="146710" y="4269636"/>
                    <a:pt x="141005" y="4247168"/>
                  </a:cubicBezTo>
                  <a:cubicBezTo>
                    <a:pt x="135767" y="4224588"/>
                    <a:pt x="130430" y="4201667"/>
                    <a:pt x="125022" y="4178407"/>
                  </a:cubicBezTo>
                  <a:cubicBezTo>
                    <a:pt x="114375" y="4131816"/>
                    <a:pt x="102257" y="4083894"/>
                    <a:pt x="94032" y="4033905"/>
                  </a:cubicBezTo>
                  <a:cubicBezTo>
                    <a:pt x="99128" y="4029941"/>
                    <a:pt x="103078" y="4037459"/>
                    <a:pt x="106462" y="4050512"/>
                  </a:cubicBezTo>
                  <a:cubicBezTo>
                    <a:pt x="109972" y="4063565"/>
                    <a:pt x="112294" y="4082238"/>
                    <a:pt x="116173" y="4100430"/>
                  </a:cubicBezTo>
                  <a:cubicBezTo>
                    <a:pt x="123266" y="4136899"/>
                    <a:pt x="130288" y="4172135"/>
                    <a:pt x="139150" y="4159224"/>
                  </a:cubicBezTo>
                  <a:cubicBezTo>
                    <a:pt x="135809" y="4171598"/>
                    <a:pt x="136800" y="4186024"/>
                    <a:pt x="140609" y="4204867"/>
                  </a:cubicBezTo>
                  <a:cubicBezTo>
                    <a:pt x="144615" y="4223667"/>
                    <a:pt x="150419" y="4247083"/>
                    <a:pt x="160018" y="4276828"/>
                  </a:cubicBezTo>
                  <a:cubicBezTo>
                    <a:pt x="163161" y="4270528"/>
                    <a:pt x="162864" y="4260589"/>
                    <a:pt x="161915" y="4249957"/>
                  </a:cubicBezTo>
                  <a:cubicBezTo>
                    <a:pt x="161264" y="4239269"/>
                    <a:pt x="160188" y="4227830"/>
                    <a:pt x="161023" y="4218698"/>
                  </a:cubicBezTo>
                  <a:cubicBezTo>
                    <a:pt x="154426" y="4197916"/>
                    <a:pt x="144063" y="4182003"/>
                    <a:pt x="142123" y="4145152"/>
                  </a:cubicBezTo>
                  <a:cubicBezTo>
                    <a:pt x="150476" y="4154807"/>
                    <a:pt x="158503" y="4187864"/>
                    <a:pt x="163727" y="4221856"/>
                  </a:cubicBezTo>
                  <a:cubicBezTo>
                    <a:pt x="165030" y="4230350"/>
                    <a:pt x="166162" y="4238915"/>
                    <a:pt x="167068" y="4247183"/>
                  </a:cubicBezTo>
                  <a:cubicBezTo>
                    <a:pt x="168286" y="4255408"/>
                    <a:pt x="169305" y="4263322"/>
                    <a:pt x="170013" y="4270613"/>
                  </a:cubicBezTo>
                  <a:cubicBezTo>
                    <a:pt x="171443" y="4285195"/>
                    <a:pt x="171683" y="4297228"/>
                    <a:pt x="170282" y="4303924"/>
                  </a:cubicBezTo>
                  <a:cubicBezTo>
                    <a:pt x="173892" y="4308667"/>
                    <a:pt x="178366" y="4322045"/>
                    <a:pt x="183590" y="4342418"/>
                  </a:cubicBezTo>
                  <a:cubicBezTo>
                    <a:pt x="169489" y="4337109"/>
                    <a:pt x="199800" y="4409310"/>
                    <a:pt x="185388" y="4393596"/>
                  </a:cubicBezTo>
                  <a:cubicBezTo>
                    <a:pt x="194448" y="4436690"/>
                    <a:pt x="193259" y="4386291"/>
                    <a:pt x="198993" y="4399244"/>
                  </a:cubicBezTo>
                  <a:cubicBezTo>
                    <a:pt x="201272" y="4414605"/>
                    <a:pt x="205901" y="4426709"/>
                    <a:pt x="209002" y="4439578"/>
                  </a:cubicBezTo>
                  <a:cubicBezTo>
                    <a:pt x="212187" y="4452433"/>
                    <a:pt x="214296" y="4465939"/>
                    <a:pt x="213192" y="4483862"/>
                  </a:cubicBezTo>
                  <a:cubicBezTo>
                    <a:pt x="220214" y="4507108"/>
                    <a:pt x="226896" y="4528428"/>
                    <a:pt x="233267" y="4548248"/>
                  </a:cubicBezTo>
                  <a:cubicBezTo>
                    <a:pt x="236495" y="4558144"/>
                    <a:pt x="239595" y="4567672"/>
                    <a:pt x="242611" y="4576903"/>
                  </a:cubicBezTo>
                  <a:cubicBezTo>
                    <a:pt x="246051" y="4585977"/>
                    <a:pt x="249392" y="4594769"/>
                    <a:pt x="252620" y="4603291"/>
                  </a:cubicBezTo>
                  <a:cubicBezTo>
                    <a:pt x="265673" y="4637353"/>
                    <a:pt x="277607" y="4667182"/>
                    <a:pt x="289131" y="4696233"/>
                  </a:cubicBezTo>
                  <a:cubicBezTo>
                    <a:pt x="295006" y="4710716"/>
                    <a:pt x="300287" y="4725184"/>
                    <a:pt x="306474" y="4739554"/>
                  </a:cubicBezTo>
                  <a:cubicBezTo>
                    <a:pt x="312618" y="4753938"/>
                    <a:pt x="318847" y="4768519"/>
                    <a:pt x="325331" y="4783710"/>
                  </a:cubicBezTo>
                  <a:cubicBezTo>
                    <a:pt x="338072" y="4814162"/>
                    <a:pt x="351323" y="4847233"/>
                    <a:pt x="366089" y="4886321"/>
                  </a:cubicBezTo>
                  <a:cubicBezTo>
                    <a:pt x="382526" y="4907160"/>
                    <a:pt x="386886" y="4884863"/>
                    <a:pt x="402119" y="4952987"/>
                  </a:cubicBezTo>
                  <a:cubicBezTo>
                    <a:pt x="429216" y="4994326"/>
                    <a:pt x="416871" y="4973472"/>
                    <a:pt x="431948" y="4980367"/>
                  </a:cubicBezTo>
                  <a:cubicBezTo>
                    <a:pt x="438135" y="5002155"/>
                    <a:pt x="445086" y="5021210"/>
                    <a:pt x="453156" y="5038029"/>
                  </a:cubicBezTo>
                  <a:cubicBezTo>
                    <a:pt x="461338" y="5054805"/>
                    <a:pt x="469635" y="5069840"/>
                    <a:pt x="477025" y="5084436"/>
                  </a:cubicBezTo>
                  <a:cubicBezTo>
                    <a:pt x="479814" y="5082411"/>
                    <a:pt x="478355" y="5071142"/>
                    <a:pt x="491635" y="5086701"/>
                  </a:cubicBezTo>
                  <a:cubicBezTo>
                    <a:pt x="485335" y="5067801"/>
                    <a:pt x="478596" y="5059009"/>
                    <a:pt x="470484" y="5048717"/>
                  </a:cubicBezTo>
                  <a:cubicBezTo>
                    <a:pt x="466435" y="5043564"/>
                    <a:pt x="462046" y="5038057"/>
                    <a:pt x="457219" y="5030723"/>
                  </a:cubicBezTo>
                  <a:cubicBezTo>
                    <a:pt x="452490" y="5023333"/>
                    <a:pt x="447748" y="5013933"/>
                    <a:pt x="442410" y="5001333"/>
                  </a:cubicBezTo>
                  <a:cubicBezTo>
                    <a:pt x="457332" y="5007676"/>
                    <a:pt x="424431" y="4967200"/>
                    <a:pt x="405800" y="4921034"/>
                  </a:cubicBezTo>
                  <a:cubicBezTo>
                    <a:pt x="412057" y="4907202"/>
                    <a:pt x="439664" y="4994297"/>
                    <a:pt x="441235" y="4972920"/>
                  </a:cubicBezTo>
                  <a:cubicBezTo>
                    <a:pt x="425988" y="4932048"/>
                    <a:pt x="409453" y="4901370"/>
                    <a:pt x="392719" y="4869729"/>
                  </a:cubicBezTo>
                  <a:cubicBezTo>
                    <a:pt x="376863" y="4837733"/>
                    <a:pt x="360115" y="4805073"/>
                    <a:pt x="343183" y="4761370"/>
                  </a:cubicBezTo>
                  <a:cubicBezTo>
                    <a:pt x="357326" y="4819131"/>
                    <a:pt x="344953" y="4784843"/>
                    <a:pt x="328955" y="4750426"/>
                  </a:cubicBezTo>
                  <a:cubicBezTo>
                    <a:pt x="322245" y="4731696"/>
                    <a:pt x="329493" y="4745245"/>
                    <a:pt x="329196" y="4736312"/>
                  </a:cubicBezTo>
                  <a:cubicBezTo>
                    <a:pt x="328856" y="4727860"/>
                    <a:pt x="324439" y="4715529"/>
                    <a:pt x="319158" y="4702406"/>
                  </a:cubicBezTo>
                  <a:cubicBezTo>
                    <a:pt x="313835" y="4689310"/>
                    <a:pt x="307606" y="4675436"/>
                    <a:pt x="304081" y="4663827"/>
                  </a:cubicBezTo>
                  <a:cubicBezTo>
                    <a:pt x="301802" y="4690089"/>
                    <a:pt x="310650" y="4678437"/>
                    <a:pt x="315817" y="4710857"/>
                  </a:cubicBezTo>
                  <a:cubicBezTo>
                    <a:pt x="311683" y="4712188"/>
                    <a:pt x="301788" y="4686026"/>
                    <a:pt x="294100" y="4670311"/>
                  </a:cubicBezTo>
                  <a:cubicBezTo>
                    <a:pt x="298291" y="4658986"/>
                    <a:pt x="286696" y="4634239"/>
                    <a:pt x="287531" y="4620067"/>
                  </a:cubicBezTo>
                  <a:cubicBezTo>
                    <a:pt x="282194" y="4611729"/>
                    <a:pt x="270812" y="4587903"/>
                    <a:pt x="262558" y="4564600"/>
                  </a:cubicBezTo>
                  <a:cubicBezTo>
                    <a:pt x="254814" y="4541156"/>
                    <a:pt x="249378" y="4518518"/>
                    <a:pt x="253384" y="4513535"/>
                  </a:cubicBezTo>
                  <a:cubicBezTo>
                    <a:pt x="241860" y="4483451"/>
                    <a:pt x="230931" y="4452560"/>
                    <a:pt x="220455" y="4421301"/>
                  </a:cubicBezTo>
                  <a:lnTo>
                    <a:pt x="216547" y="4409565"/>
                  </a:lnTo>
                  <a:lnTo>
                    <a:pt x="213164" y="4397673"/>
                  </a:lnTo>
                  <a:lnTo>
                    <a:pt x="206510" y="4373804"/>
                  </a:lnTo>
                  <a:cubicBezTo>
                    <a:pt x="202206" y="4357821"/>
                    <a:pt x="197888" y="4341837"/>
                    <a:pt x="193585" y="4325868"/>
                  </a:cubicBezTo>
                  <a:cubicBezTo>
                    <a:pt x="189394" y="4309842"/>
                    <a:pt x="185232" y="4293859"/>
                    <a:pt x="181070" y="4277918"/>
                  </a:cubicBezTo>
                  <a:cubicBezTo>
                    <a:pt x="177021" y="4261948"/>
                    <a:pt x="172604" y="4246107"/>
                    <a:pt x="169489" y="4230109"/>
                  </a:cubicBezTo>
                  <a:cubicBezTo>
                    <a:pt x="162580" y="4198213"/>
                    <a:pt x="155743" y="4166699"/>
                    <a:pt x="149046" y="4135822"/>
                  </a:cubicBezTo>
                  <a:cubicBezTo>
                    <a:pt x="151863" y="4130698"/>
                    <a:pt x="155743" y="4145124"/>
                    <a:pt x="158447" y="4137847"/>
                  </a:cubicBezTo>
                  <a:cubicBezTo>
                    <a:pt x="152614" y="4117262"/>
                    <a:pt x="149782" y="4102270"/>
                    <a:pt x="146908" y="4087886"/>
                  </a:cubicBezTo>
                  <a:cubicBezTo>
                    <a:pt x="143836" y="4073531"/>
                    <a:pt x="142038" y="4059615"/>
                    <a:pt x="136630" y="4041295"/>
                  </a:cubicBezTo>
                  <a:lnTo>
                    <a:pt x="143893" y="4013689"/>
                  </a:lnTo>
                  <a:cubicBezTo>
                    <a:pt x="147928" y="4040347"/>
                    <a:pt x="151948" y="4047779"/>
                    <a:pt x="156493" y="4059515"/>
                  </a:cubicBezTo>
                  <a:cubicBezTo>
                    <a:pt x="160768" y="4071294"/>
                    <a:pt x="166530" y="4087235"/>
                    <a:pt x="174756" y="4130754"/>
                  </a:cubicBezTo>
                  <a:cubicBezTo>
                    <a:pt x="173807" y="4115507"/>
                    <a:pt x="171471" y="4099241"/>
                    <a:pt x="168328" y="4083172"/>
                  </a:cubicBezTo>
                  <a:cubicBezTo>
                    <a:pt x="165171" y="4067104"/>
                    <a:pt x="162368" y="4051106"/>
                    <a:pt x="158659" y="4036708"/>
                  </a:cubicBezTo>
                  <a:cubicBezTo>
                    <a:pt x="151538" y="4007870"/>
                    <a:pt x="143313" y="3985035"/>
                    <a:pt x="138188" y="3978961"/>
                  </a:cubicBezTo>
                  <a:cubicBezTo>
                    <a:pt x="135484" y="3950902"/>
                    <a:pt x="135795" y="3927359"/>
                    <a:pt x="134747" y="3900885"/>
                  </a:cubicBezTo>
                  <a:cubicBezTo>
                    <a:pt x="132001" y="3893353"/>
                    <a:pt x="128448" y="3904552"/>
                    <a:pt x="126451" y="3879663"/>
                  </a:cubicBezTo>
                  <a:cubicBezTo>
                    <a:pt x="122629" y="3887280"/>
                    <a:pt x="123903" y="3902300"/>
                    <a:pt x="121496" y="3911687"/>
                  </a:cubicBezTo>
                  <a:cubicBezTo>
                    <a:pt x="126423" y="3951567"/>
                    <a:pt x="131350" y="3940256"/>
                    <a:pt x="136376" y="3985842"/>
                  </a:cubicBezTo>
                  <a:cubicBezTo>
                    <a:pt x="134549" y="3992227"/>
                    <a:pt x="132652" y="3976994"/>
                    <a:pt x="130783" y="3969618"/>
                  </a:cubicBezTo>
                  <a:cubicBezTo>
                    <a:pt x="128929" y="3979542"/>
                    <a:pt x="132652" y="3996474"/>
                    <a:pt x="134634" y="4011155"/>
                  </a:cubicBezTo>
                  <a:cubicBezTo>
                    <a:pt x="125687" y="3997720"/>
                    <a:pt x="120619" y="3957018"/>
                    <a:pt x="119500" y="3918227"/>
                  </a:cubicBezTo>
                  <a:cubicBezTo>
                    <a:pt x="119175" y="3879366"/>
                    <a:pt x="124031" y="3842430"/>
                    <a:pt x="130274" y="3836116"/>
                  </a:cubicBezTo>
                  <a:cubicBezTo>
                    <a:pt x="123280" y="3816466"/>
                    <a:pt x="119217" y="3787642"/>
                    <a:pt x="115267" y="3750791"/>
                  </a:cubicBezTo>
                  <a:cubicBezTo>
                    <a:pt x="114800" y="3746176"/>
                    <a:pt x="114305" y="3741447"/>
                    <a:pt x="113795" y="3736591"/>
                  </a:cubicBezTo>
                  <a:cubicBezTo>
                    <a:pt x="113498" y="3731721"/>
                    <a:pt x="113186" y="3726738"/>
                    <a:pt x="112875" y="3721641"/>
                  </a:cubicBezTo>
                  <a:cubicBezTo>
                    <a:pt x="112280" y="3711420"/>
                    <a:pt x="111657" y="3700731"/>
                    <a:pt x="111006" y="3689561"/>
                  </a:cubicBezTo>
                  <a:cubicBezTo>
                    <a:pt x="109661" y="3667221"/>
                    <a:pt x="108090" y="3642984"/>
                    <a:pt x="105924" y="3616935"/>
                  </a:cubicBezTo>
                  <a:cubicBezTo>
                    <a:pt x="111148" y="3595756"/>
                    <a:pt x="110836" y="3629677"/>
                    <a:pt x="114885" y="3620347"/>
                  </a:cubicBezTo>
                  <a:cubicBezTo>
                    <a:pt x="119033" y="3574152"/>
                    <a:pt x="109123" y="3582816"/>
                    <a:pt x="104564" y="3593505"/>
                  </a:cubicBezTo>
                  <a:cubicBezTo>
                    <a:pt x="102710" y="3579999"/>
                    <a:pt x="103644" y="3570825"/>
                    <a:pt x="104876" y="3562133"/>
                  </a:cubicBezTo>
                  <a:cubicBezTo>
                    <a:pt x="106433" y="3553440"/>
                    <a:pt x="108330" y="3545215"/>
                    <a:pt x="108175" y="3533536"/>
                  </a:cubicBezTo>
                  <a:cubicBezTo>
                    <a:pt x="106207" y="3510969"/>
                    <a:pt x="103984" y="3558070"/>
                    <a:pt x="99553" y="3541647"/>
                  </a:cubicBezTo>
                  <a:cubicBezTo>
                    <a:pt x="102257" y="3503098"/>
                    <a:pt x="103885" y="3469092"/>
                    <a:pt x="105017" y="3437409"/>
                  </a:cubicBezTo>
                  <a:cubicBezTo>
                    <a:pt x="105499" y="3421554"/>
                    <a:pt x="105952" y="3406305"/>
                    <a:pt x="106405" y="3391356"/>
                  </a:cubicBezTo>
                  <a:cubicBezTo>
                    <a:pt x="107070" y="3376405"/>
                    <a:pt x="108245" y="3361781"/>
                    <a:pt x="109137" y="3347185"/>
                  </a:cubicBezTo>
                  <a:cubicBezTo>
                    <a:pt x="111077" y="3317993"/>
                    <a:pt x="113115" y="3288971"/>
                    <a:pt x="116003" y="3258010"/>
                  </a:cubicBezTo>
                  <a:cubicBezTo>
                    <a:pt x="117532" y="3242537"/>
                    <a:pt x="118906" y="3226553"/>
                    <a:pt x="121284" y="3209889"/>
                  </a:cubicBezTo>
                  <a:cubicBezTo>
                    <a:pt x="123946" y="3193241"/>
                    <a:pt x="126947" y="3175855"/>
                    <a:pt x="130401" y="3157494"/>
                  </a:cubicBezTo>
                  <a:cubicBezTo>
                    <a:pt x="131052" y="3144909"/>
                    <a:pt x="124937" y="3158980"/>
                    <a:pt x="121001" y="3164602"/>
                  </a:cubicBezTo>
                  <a:cubicBezTo>
                    <a:pt x="123096" y="3147513"/>
                    <a:pt x="137437" y="3116919"/>
                    <a:pt x="123096" y="3141214"/>
                  </a:cubicBezTo>
                  <a:cubicBezTo>
                    <a:pt x="129014" y="3104588"/>
                    <a:pt x="134549" y="3067937"/>
                    <a:pt x="138980" y="3037625"/>
                  </a:cubicBezTo>
                  <a:cubicBezTo>
                    <a:pt x="144119" y="3007400"/>
                    <a:pt x="147008" y="2983318"/>
                    <a:pt x="145181" y="2971469"/>
                  </a:cubicBezTo>
                  <a:cubicBezTo>
                    <a:pt x="151878" y="2935666"/>
                    <a:pt x="164520" y="2915507"/>
                    <a:pt x="174699" y="2888877"/>
                  </a:cubicBezTo>
                  <a:cubicBezTo>
                    <a:pt x="177502" y="2872666"/>
                    <a:pt x="174232" y="2876164"/>
                    <a:pt x="171188" y="2878358"/>
                  </a:cubicBezTo>
                  <a:cubicBezTo>
                    <a:pt x="168314" y="2880580"/>
                    <a:pt x="165369" y="2881458"/>
                    <a:pt x="170763" y="2860265"/>
                  </a:cubicBezTo>
                  <a:cubicBezTo>
                    <a:pt x="174855" y="2854376"/>
                    <a:pt x="178932" y="2848514"/>
                    <a:pt x="182995" y="2842653"/>
                  </a:cubicBezTo>
                  <a:cubicBezTo>
                    <a:pt x="184014" y="2834371"/>
                    <a:pt x="181098" y="2837047"/>
                    <a:pt x="183349" y="2825354"/>
                  </a:cubicBezTo>
                  <a:cubicBezTo>
                    <a:pt x="174175" y="2846094"/>
                    <a:pt x="168937" y="2861030"/>
                    <a:pt x="165667" y="2872398"/>
                  </a:cubicBezTo>
                  <a:cubicBezTo>
                    <a:pt x="162595" y="2883809"/>
                    <a:pt x="161802" y="2891709"/>
                    <a:pt x="160768" y="2898348"/>
                  </a:cubicBezTo>
                  <a:cubicBezTo>
                    <a:pt x="158800" y="2911670"/>
                    <a:pt x="156833" y="2920036"/>
                    <a:pt x="140368" y="2943028"/>
                  </a:cubicBezTo>
                  <a:cubicBezTo>
                    <a:pt x="142930" y="2911514"/>
                    <a:pt x="151637" y="2898108"/>
                    <a:pt x="154695" y="2866735"/>
                  </a:cubicBezTo>
                  <a:cubicBezTo>
                    <a:pt x="133233" y="2903445"/>
                    <a:pt x="128094" y="2930526"/>
                    <a:pt x="125149" y="2958898"/>
                  </a:cubicBezTo>
                  <a:cubicBezTo>
                    <a:pt x="123747" y="2973112"/>
                    <a:pt x="123011" y="2987707"/>
                    <a:pt x="121369" y="3004214"/>
                  </a:cubicBezTo>
                  <a:cubicBezTo>
                    <a:pt x="119854" y="3020737"/>
                    <a:pt x="116768" y="3039055"/>
                    <a:pt x="112988" y="3061126"/>
                  </a:cubicBezTo>
                  <a:cubicBezTo>
                    <a:pt x="114333" y="3073230"/>
                    <a:pt x="119401" y="3070825"/>
                    <a:pt x="128320" y="3053581"/>
                  </a:cubicBezTo>
                  <a:cubicBezTo>
                    <a:pt x="124583" y="3068912"/>
                    <a:pt x="122049" y="3086723"/>
                    <a:pt x="120364" y="3106798"/>
                  </a:cubicBezTo>
                  <a:cubicBezTo>
                    <a:pt x="116485" y="3102352"/>
                    <a:pt x="112832" y="3108751"/>
                    <a:pt x="106419" y="3131671"/>
                  </a:cubicBezTo>
                  <a:cubicBezTo>
                    <a:pt x="108656" y="3152949"/>
                    <a:pt x="105570" y="3195661"/>
                    <a:pt x="111969" y="3200531"/>
                  </a:cubicBezTo>
                  <a:cubicBezTo>
                    <a:pt x="108160" y="3209889"/>
                    <a:pt x="105570" y="3220804"/>
                    <a:pt x="103559" y="3232569"/>
                  </a:cubicBezTo>
                  <a:cubicBezTo>
                    <a:pt x="101464" y="3244333"/>
                    <a:pt x="99794" y="3256962"/>
                    <a:pt x="98250" y="3269803"/>
                  </a:cubicBezTo>
                  <a:cubicBezTo>
                    <a:pt x="95164" y="3295497"/>
                    <a:pt x="92559" y="3322042"/>
                    <a:pt x="87916" y="3344538"/>
                  </a:cubicBezTo>
                  <a:cubicBezTo>
                    <a:pt x="89827" y="3350824"/>
                    <a:pt x="92970" y="3350696"/>
                    <a:pt x="96495" y="3348772"/>
                  </a:cubicBezTo>
                  <a:cubicBezTo>
                    <a:pt x="91526" y="3361413"/>
                    <a:pt x="89105" y="3384349"/>
                    <a:pt x="90393" y="3408783"/>
                  </a:cubicBezTo>
                  <a:cubicBezTo>
                    <a:pt x="91257" y="3433218"/>
                    <a:pt x="93805" y="3459126"/>
                    <a:pt x="95830" y="3477870"/>
                  </a:cubicBezTo>
                  <a:cubicBezTo>
                    <a:pt x="90719" y="3472235"/>
                    <a:pt x="87279" y="3457979"/>
                    <a:pt x="85226" y="3437989"/>
                  </a:cubicBezTo>
                  <a:cubicBezTo>
                    <a:pt x="84206" y="3427995"/>
                    <a:pt x="83513" y="3416570"/>
                    <a:pt x="83145" y="3404098"/>
                  </a:cubicBezTo>
                  <a:cubicBezTo>
                    <a:pt x="82975" y="3397854"/>
                    <a:pt x="82791" y="3391356"/>
                    <a:pt x="82862" y="3384632"/>
                  </a:cubicBezTo>
                  <a:cubicBezTo>
                    <a:pt x="83159" y="3377907"/>
                    <a:pt x="83470" y="3370969"/>
                    <a:pt x="83796" y="3363862"/>
                  </a:cubicBezTo>
                  <a:cubicBezTo>
                    <a:pt x="85339" y="3335421"/>
                    <a:pt x="88086" y="3304233"/>
                    <a:pt x="91540" y="3273285"/>
                  </a:cubicBezTo>
                  <a:cubicBezTo>
                    <a:pt x="95107" y="3242338"/>
                    <a:pt x="98647" y="3211588"/>
                    <a:pt x="104635" y="3184153"/>
                  </a:cubicBezTo>
                  <a:cubicBezTo>
                    <a:pt x="102653" y="3176577"/>
                    <a:pt x="96778" y="3199059"/>
                    <a:pt x="92786" y="3185822"/>
                  </a:cubicBezTo>
                  <a:cubicBezTo>
                    <a:pt x="97656" y="3151053"/>
                    <a:pt x="102158" y="3115915"/>
                    <a:pt x="106277" y="3081584"/>
                  </a:cubicBezTo>
                  <a:cubicBezTo>
                    <a:pt x="108500" y="3064426"/>
                    <a:pt x="109930" y="3047394"/>
                    <a:pt x="112521" y="3030858"/>
                  </a:cubicBezTo>
                  <a:cubicBezTo>
                    <a:pt x="114984" y="3014295"/>
                    <a:pt x="117391" y="2998099"/>
                    <a:pt x="119727" y="2982399"/>
                  </a:cubicBezTo>
                  <a:cubicBezTo>
                    <a:pt x="128986" y="2919570"/>
                    <a:pt x="135201" y="2864314"/>
                    <a:pt x="141543" y="2826869"/>
                  </a:cubicBezTo>
                  <a:cubicBezTo>
                    <a:pt x="155983" y="2791093"/>
                    <a:pt x="163982" y="2734662"/>
                    <a:pt x="182075" y="2710128"/>
                  </a:cubicBezTo>
                  <a:cubicBezTo>
                    <a:pt x="198766" y="2650344"/>
                    <a:pt x="178989" y="2692219"/>
                    <a:pt x="179909" y="2681148"/>
                  </a:cubicBezTo>
                  <a:cubicBezTo>
                    <a:pt x="176511" y="2686869"/>
                    <a:pt x="173736" y="2695278"/>
                    <a:pt x="171485" y="2704607"/>
                  </a:cubicBezTo>
                  <a:cubicBezTo>
                    <a:pt x="169447" y="2713979"/>
                    <a:pt x="167677" y="2724215"/>
                    <a:pt x="165596" y="2733460"/>
                  </a:cubicBezTo>
                  <a:cubicBezTo>
                    <a:pt x="161618" y="2733729"/>
                    <a:pt x="162708" y="2719458"/>
                    <a:pt x="166743" y="2698448"/>
                  </a:cubicBezTo>
                  <a:cubicBezTo>
                    <a:pt x="180758" y="2683415"/>
                    <a:pt x="205774" y="2594932"/>
                    <a:pt x="183632" y="2629050"/>
                  </a:cubicBezTo>
                  <a:cubicBezTo>
                    <a:pt x="194816" y="2586975"/>
                    <a:pt x="192848" y="2636837"/>
                    <a:pt x="204103" y="2594662"/>
                  </a:cubicBezTo>
                  <a:cubicBezTo>
                    <a:pt x="205377" y="2600170"/>
                    <a:pt x="196402" y="2627734"/>
                    <a:pt x="191461" y="2658243"/>
                  </a:cubicBezTo>
                  <a:cubicBezTo>
                    <a:pt x="202178" y="2653996"/>
                    <a:pt x="203962" y="2616578"/>
                    <a:pt x="214693" y="2612444"/>
                  </a:cubicBezTo>
                  <a:cubicBezTo>
                    <a:pt x="211437" y="2635619"/>
                    <a:pt x="214834" y="2627777"/>
                    <a:pt x="228185" y="2618517"/>
                  </a:cubicBezTo>
                  <a:cubicBezTo>
                    <a:pt x="219025" y="2653940"/>
                    <a:pt x="205307" y="2657295"/>
                    <a:pt x="201838" y="2652551"/>
                  </a:cubicBezTo>
                  <a:cubicBezTo>
                    <a:pt x="195935" y="2669201"/>
                    <a:pt x="189705" y="2687080"/>
                    <a:pt x="183547" y="2705329"/>
                  </a:cubicBezTo>
                  <a:cubicBezTo>
                    <a:pt x="178111" y="2723747"/>
                    <a:pt x="172759" y="2742535"/>
                    <a:pt x="167776" y="2760755"/>
                  </a:cubicBezTo>
                  <a:cubicBezTo>
                    <a:pt x="157809" y="2797180"/>
                    <a:pt x="149386" y="2831343"/>
                    <a:pt x="144884" y="2855734"/>
                  </a:cubicBezTo>
                  <a:cubicBezTo>
                    <a:pt x="144657" y="2867301"/>
                    <a:pt x="149528" y="2864582"/>
                    <a:pt x="156875" y="2855126"/>
                  </a:cubicBezTo>
                  <a:cubicBezTo>
                    <a:pt x="158546" y="2830960"/>
                    <a:pt x="176653" y="2809143"/>
                    <a:pt x="184779" y="2756450"/>
                  </a:cubicBezTo>
                  <a:cubicBezTo>
                    <a:pt x="175860" y="2765695"/>
                    <a:pt x="176822" y="2805830"/>
                    <a:pt x="165737" y="2808762"/>
                  </a:cubicBezTo>
                  <a:cubicBezTo>
                    <a:pt x="174387" y="2756918"/>
                    <a:pt x="187030" y="2754328"/>
                    <a:pt x="189847" y="2715849"/>
                  </a:cubicBezTo>
                  <a:cubicBezTo>
                    <a:pt x="191985" y="2718921"/>
                    <a:pt x="191914" y="2728136"/>
                    <a:pt x="191192" y="2738981"/>
                  </a:cubicBezTo>
                  <a:cubicBezTo>
                    <a:pt x="195453" y="2727259"/>
                    <a:pt x="200422" y="2718085"/>
                    <a:pt x="205859" y="2709973"/>
                  </a:cubicBezTo>
                  <a:cubicBezTo>
                    <a:pt x="211550" y="2701918"/>
                    <a:pt x="217524" y="2694881"/>
                    <a:pt x="223343" y="2687294"/>
                  </a:cubicBezTo>
                  <a:cubicBezTo>
                    <a:pt x="239369" y="2624846"/>
                    <a:pt x="203693" y="2715409"/>
                    <a:pt x="219719" y="2652963"/>
                  </a:cubicBezTo>
                  <a:cubicBezTo>
                    <a:pt x="237797" y="2634982"/>
                    <a:pt x="234527" y="2642712"/>
                    <a:pt x="241322" y="2601670"/>
                  </a:cubicBezTo>
                  <a:cubicBezTo>
                    <a:pt x="251714" y="2585106"/>
                    <a:pt x="251020" y="2594733"/>
                    <a:pt x="256018" y="2590826"/>
                  </a:cubicBezTo>
                  <a:cubicBezTo>
                    <a:pt x="251912" y="2604459"/>
                    <a:pt x="245414" y="2609556"/>
                    <a:pt x="241620" y="2624760"/>
                  </a:cubicBezTo>
                  <a:cubicBezTo>
                    <a:pt x="239793" y="2650399"/>
                    <a:pt x="263294" y="2591265"/>
                    <a:pt x="267683" y="2568189"/>
                  </a:cubicBezTo>
                  <a:cubicBezTo>
                    <a:pt x="258891" y="2566773"/>
                    <a:pt x="242257" y="2600637"/>
                    <a:pt x="222210" y="2618418"/>
                  </a:cubicBezTo>
                  <a:cubicBezTo>
                    <a:pt x="227378" y="2593516"/>
                    <a:pt x="233819" y="2573540"/>
                    <a:pt x="240855" y="2555518"/>
                  </a:cubicBezTo>
                  <a:cubicBezTo>
                    <a:pt x="234569" y="2598626"/>
                    <a:pt x="266437" y="2542692"/>
                    <a:pt x="272355" y="2539988"/>
                  </a:cubicBezTo>
                  <a:cubicBezTo>
                    <a:pt x="290334" y="2497573"/>
                    <a:pt x="289287" y="2491245"/>
                    <a:pt x="304279" y="2473463"/>
                  </a:cubicBezTo>
                  <a:cubicBezTo>
                    <a:pt x="297342" y="2476932"/>
                    <a:pt x="278315" y="2497092"/>
                    <a:pt x="263153" y="2499257"/>
                  </a:cubicBezTo>
                  <a:cubicBezTo>
                    <a:pt x="252337" y="2520677"/>
                    <a:pt x="241096" y="2560346"/>
                    <a:pt x="237826" y="2543824"/>
                  </a:cubicBezTo>
                  <a:cubicBezTo>
                    <a:pt x="224843" y="2557812"/>
                    <a:pt x="240728" y="2562568"/>
                    <a:pt x="224773" y="2583790"/>
                  </a:cubicBezTo>
                  <a:cubicBezTo>
                    <a:pt x="219407" y="2592695"/>
                    <a:pt x="226585" y="2571431"/>
                    <a:pt x="233508" y="2549275"/>
                  </a:cubicBezTo>
                  <a:cubicBezTo>
                    <a:pt x="240898" y="2527260"/>
                    <a:pt x="248797" y="2504552"/>
                    <a:pt x="241903" y="2509465"/>
                  </a:cubicBezTo>
                  <a:cubicBezTo>
                    <a:pt x="258042" y="2503561"/>
                    <a:pt x="268490" y="2473605"/>
                    <a:pt x="291906" y="2443733"/>
                  </a:cubicBezTo>
                  <a:cubicBezTo>
                    <a:pt x="294171" y="2423404"/>
                    <a:pt x="254842" y="2489291"/>
                    <a:pt x="272836" y="2436400"/>
                  </a:cubicBezTo>
                  <a:cubicBezTo>
                    <a:pt x="287475" y="2401418"/>
                    <a:pt x="280764" y="2440435"/>
                    <a:pt x="294964" y="2403527"/>
                  </a:cubicBezTo>
                  <a:cubicBezTo>
                    <a:pt x="301066" y="2374944"/>
                    <a:pt x="277876" y="2427481"/>
                    <a:pt x="271576" y="2430482"/>
                  </a:cubicBezTo>
                  <a:cubicBezTo>
                    <a:pt x="284445" y="2392541"/>
                    <a:pt x="269495" y="2412106"/>
                    <a:pt x="266565" y="2406868"/>
                  </a:cubicBezTo>
                  <a:cubicBezTo>
                    <a:pt x="272836" y="2395373"/>
                    <a:pt x="276701" y="2386100"/>
                    <a:pt x="279773" y="2378455"/>
                  </a:cubicBezTo>
                  <a:cubicBezTo>
                    <a:pt x="282930" y="2370838"/>
                    <a:pt x="284884" y="2364694"/>
                    <a:pt x="286696" y="2359258"/>
                  </a:cubicBezTo>
                  <a:cubicBezTo>
                    <a:pt x="290334" y="2348385"/>
                    <a:pt x="293463" y="2340330"/>
                    <a:pt x="304845" y="2329245"/>
                  </a:cubicBezTo>
                  <a:cubicBezTo>
                    <a:pt x="305270" y="2319221"/>
                    <a:pt x="294935" y="2342892"/>
                    <a:pt x="297908" y="2322633"/>
                  </a:cubicBezTo>
                  <a:cubicBezTo>
                    <a:pt x="305129" y="2309608"/>
                    <a:pt x="316539" y="2298311"/>
                    <a:pt x="328955" y="2281761"/>
                  </a:cubicBezTo>
                  <a:cubicBezTo>
                    <a:pt x="335156" y="2273480"/>
                    <a:pt x="341612" y="2263895"/>
                    <a:pt x="347940" y="2252102"/>
                  </a:cubicBezTo>
                  <a:cubicBezTo>
                    <a:pt x="351111" y="2246199"/>
                    <a:pt x="354240" y="2239757"/>
                    <a:pt x="357298" y="2232636"/>
                  </a:cubicBezTo>
                  <a:cubicBezTo>
                    <a:pt x="360610" y="2225628"/>
                    <a:pt x="363909" y="2217984"/>
                    <a:pt x="367080" y="2209560"/>
                  </a:cubicBezTo>
                  <a:cubicBezTo>
                    <a:pt x="365268" y="2218592"/>
                    <a:pt x="363654" y="2226648"/>
                    <a:pt x="362026" y="2234746"/>
                  </a:cubicBezTo>
                  <a:cubicBezTo>
                    <a:pt x="360625" y="2242957"/>
                    <a:pt x="359039" y="2251196"/>
                    <a:pt x="356703" y="2260540"/>
                  </a:cubicBezTo>
                  <a:cubicBezTo>
                    <a:pt x="352031" y="2279227"/>
                    <a:pt x="344401" y="2302219"/>
                    <a:pt x="329521" y="2338050"/>
                  </a:cubicBezTo>
                  <a:cubicBezTo>
                    <a:pt x="328799" y="2345823"/>
                    <a:pt x="336826" y="2337456"/>
                    <a:pt x="327681" y="2360787"/>
                  </a:cubicBezTo>
                  <a:cubicBezTo>
                    <a:pt x="343551" y="2333449"/>
                    <a:pt x="355316" y="2297462"/>
                    <a:pt x="365665" y="2267095"/>
                  </a:cubicBezTo>
                  <a:cubicBezTo>
                    <a:pt x="375560" y="2236558"/>
                    <a:pt x="386107" y="2212590"/>
                    <a:pt x="395848" y="2208456"/>
                  </a:cubicBezTo>
                  <a:cubicBezTo>
                    <a:pt x="391459" y="2191977"/>
                    <a:pt x="380657" y="2218720"/>
                    <a:pt x="391501" y="2172865"/>
                  </a:cubicBezTo>
                  <a:cubicBezTo>
                    <a:pt x="398509" y="2166706"/>
                    <a:pt x="405418" y="2160605"/>
                    <a:pt x="411477" y="2147170"/>
                  </a:cubicBezTo>
                  <a:cubicBezTo>
                    <a:pt x="405927" y="2144027"/>
                    <a:pt x="401015" y="2155551"/>
                    <a:pt x="394517" y="2150128"/>
                  </a:cubicBezTo>
                  <a:cubicBezTo>
                    <a:pt x="399175" y="2150978"/>
                    <a:pt x="408830" y="2141054"/>
                    <a:pt x="420184" y="2125877"/>
                  </a:cubicBezTo>
                  <a:cubicBezTo>
                    <a:pt x="425918" y="2118310"/>
                    <a:pt x="431927" y="2109356"/>
                    <a:pt x="438091" y="2099823"/>
                  </a:cubicBezTo>
                  <a:lnTo>
                    <a:pt x="444618" y="2089588"/>
                  </a:lnTo>
                  <a:lnTo>
                    <a:pt x="444219" y="2079557"/>
                  </a:lnTo>
                  <a:cubicBezTo>
                    <a:pt x="443575" y="2077726"/>
                    <a:pt x="442304" y="2077545"/>
                    <a:pt x="440060" y="2079400"/>
                  </a:cubicBezTo>
                  <a:cubicBezTo>
                    <a:pt x="435374" y="2083010"/>
                    <a:pt x="427644" y="2095171"/>
                    <a:pt x="413657" y="2118742"/>
                  </a:cubicBezTo>
                  <a:cubicBezTo>
                    <a:pt x="398792" y="2132347"/>
                    <a:pt x="419518" y="2087865"/>
                    <a:pt x="396116" y="2115415"/>
                  </a:cubicBezTo>
                  <a:cubicBezTo>
                    <a:pt x="390779" y="2153116"/>
                    <a:pt x="363994" y="2168405"/>
                    <a:pt x="343961" y="2212123"/>
                  </a:cubicBezTo>
                  <a:cubicBezTo>
                    <a:pt x="334476" y="2233245"/>
                    <a:pt x="363767" y="2193294"/>
                    <a:pt x="368411" y="2175215"/>
                  </a:cubicBezTo>
                  <a:cubicBezTo>
                    <a:pt x="387551" y="2151912"/>
                    <a:pt x="375914" y="2179448"/>
                    <a:pt x="395026" y="2156301"/>
                  </a:cubicBezTo>
                  <a:cubicBezTo>
                    <a:pt x="387126" y="2178570"/>
                    <a:pt x="377924" y="2189585"/>
                    <a:pt x="368793" y="2201590"/>
                  </a:cubicBezTo>
                  <a:cubicBezTo>
                    <a:pt x="359789" y="2213638"/>
                    <a:pt x="350219" y="2226421"/>
                    <a:pt x="344159" y="2252980"/>
                  </a:cubicBezTo>
                  <a:cubicBezTo>
                    <a:pt x="319469" y="2289109"/>
                    <a:pt x="361006" y="2204251"/>
                    <a:pt x="336373" y="2240239"/>
                  </a:cubicBezTo>
                  <a:cubicBezTo>
                    <a:pt x="318323" y="2265184"/>
                    <a:pt x="341781" y="2245038"/>
                    <a:pt x="325330" y="2279794"/>
                  </a:cubicBezTo>
                  <a:cubicBezTo>
                    <a:pt x="306204" y="2305843"/>
                    <a:pt x="316312" y="2278279"/>
                    <a:pt x="308597" y="2283418"/>
                  </a:cubicBezTo>
                  <a:cubicBezTo>
                    <a:pt x="283326" y="2324983"/>
                    <a:pt x="295218" y="2317891"/>
                    <a:pt x="284869" y="2350622"/>
                  </a:cubicBezTo>
                  <a:cubicBezTo>
                    <a:pt x="278980" y="2360093"/>
                    <a:pt x="272963" y="2369777"/>
                    <a:pt x="267527" y="2379375"/>
                  </a:cubicBezTo>
                  <a:cubicBezTo>
                    <a:pt x="262360" y="2389087"/>
                    <a:pt x="257560" y="2398643"/>
                    <a:pt x="253497" y="2407647"/>
                  </a:cubicBezTo>
                  <a:cubicBezTo>
                    <a:pt x="245343" y="2425655"/>
                    <a:pt x="240119" y="2441426"/>
                    <a:pt x="240727" y="2451661"/>
                  </a:cubicBezTo>
                  <a:cubicBezTo>
                    <a:pt x="222366" y="2479650"/>
                    <a:pt x="236778" y="2442629"/>
                    <a:pt x="252719" y="2401432"/>
                  </a:cubicBezTo>
                  <a:cubicBezTo>
                    <a:pt x="256796" y="2391168"/>
                    <a:pt x="260590" y="2380508"/>
                    <a:pt x="264653" y="2370782"/>
                  </a:cubicBezTo>
                  <a:cubicBezTo>
                    <a:pt x="268716" y="2361056"/>
                    <a:pt x="272340" y="2351995"/>
                    <a:pt x="275002" y="2344520"/>
                  </a:cubicBezTo>
                  <a:cubicBezTo>
                    <a:pt x="280311" y="2329584"/>
                    <a:pt x="281741" y="2320991"/>
                    <a:pt x="274931" y="2326144"/>
                  </a:cubicBezTo>
                  <a:cubicBezTo>
                    <a:pt x="288748" y="2304059"/>
                    <a:pt x="302665" y="2282554"/>
                    <a:pt x="316596" y="2260965"/>
                  </a:cubicBezTo>
                  <a:cubicBezTo>
                    <a:pt x="301447" y="2275448"/>
                    <a:pt x="307351" y="2256817"/>
                    <a:pt x="315562" y="2234477"/>
                  </a:cubicBezTo>
                  <a:cubicBezTo>
                    <a:pt x="317629" y="2228899"/>
                    <a:pt x="319795" y="2223080"/>
                    <a:pt x="321862" y="2217517"/>
                  </a:cubicBezTo>
                  <a:cubicBezTo>
                    <a:pt x="324113" y="2212038"/>
                    <a:pt x="326208" y="2206771"/>
                    <a:pt x="327822" y="2202199"/>
                  </a:cubicBezTo>
                  <a:cubicBezTo>
                    <a:pt x="331050" y="2193039"/>
                    <a:pt x="332381" y="2186583"/>
                    <a:pt x="329252" y="2186442"/>
                  </a:cubicBezTo>
                  <a:cubicBezTo>
                    <a:pt x="335354" y="2172695"/>
                    <a:pt x="342546" y="2167882"/>
                    <a:pt x="349369" y="2160251"/>
                  </a:cubicBezTo>
                  <a:cubicBezTo>
                    <a:pt x="353602" y="2149690"/>
                    <a:pt x="346538" y="2157816"/>
                    <a:pt x="343494" y="2159246"/>
                  </a:cubicBezTo>
                  <a:cubicBezTo>
                    <a:pt x="346368" y="2150822"/>
                    <a:pt x="349794" y="2146858"/>
                    <a:pt x="353163" y="2143291"/>
                  </a:cubicBezTo>
                  <a:cubicBezTo>
                    <a:pt x="356689" y="2139907"/>
                    <a:pt x="360100" y="2136608"/>
                    <a:pt x="363541" y="2133296"/>
                  </a:cubicBezTo>
                  <a:cubicBezTo>
                    <a:pt x="349667" y="2165857"/>
                    <a:pt x="321904" y="2204039"/>
                    <a:pt x="346269" y="2183355"/>
                  </a:cubicBezTo>
                  <a:cubicBezTo>
                    <a:pt x="340564" y="2200117"/>
                    <a:pt x="333782" y="2208060"/>
                    <a:pt x="326916" y="2215506"/>
                  </a:cubicBezTo>
                  <a:cubicBezTo>
                    <a:pt x="309375" y="2255840"/>
                    <a:pt x="331333" y="2225190"/>
                    <a:pt x="325543" y="2244684"/>
                  </a:cubicBezTo>
                  <a:cubicBezTo>
                    <a:pt x="331715" y="2228035"/>
                    <a:pt x="345604" y="2199353"/>
                    <a:pt x="355698" y="2176645"/>
                  </a:cubicBezTo>
                  <a:cubicBezTo>
                    <a:pt x="365792" y="2153951"/>
                    <a:pt x="372290" y="2137288"/>
                    <a:pt x="364985" y="2145259"/>
                  </a:cubicBezTo>
                  <a:cubicBezTo>
                    <a:pt x="354905" y="2149024"/>
                    <a:pt x="390269" y="2099998"/>
                    <a:pt x="385088" y="2119337"/>
                  </a:cubicBezTo>
                  <a:cubicBezTo>
                    <a:pt x="377655" y="2119917"/>
                    <a:pt x="387013" y="2101131"/>
                    <a:pt x="395691" y="2084624"/>
                  </a:cubicBezTo>
                  <a:cubicBezTo>
                    <a:pt x="404129" y="2068003"/>
                    <a:pt x="413105" y="2054257"/>
                    <a:pt x="402246" y="2063388"/>
                  </a:cubicBezTo>
                  <a:cubicBezTo>
                    <a:pt x="427658" y="2028816"/>
                    <a:pt x="431651" y="1998336"/>
                    <a:pt x="448597" y="1984603"/>
                  </a:cubicBezTo>
                  <a:cubicBezTo>
                    <a:pt x="453622" y="1972810"/>
                    <a:pt x="442976" y="1984065"/>
                    <a:pt x="437413" y="1987902"/>
                  </a:cubicBezTo>
                  <a:cubicBezTo>
                    <a:pt x="440640" y="1979691"/>
                    <a:pt x="444250" y="1975982"/>
                    <a:pt x="447832" y="1972513"/>
                  </a:cubicBezTo>
                  <a:cubicBezTo>
                    <a:pt x="451230" y="1965307"/>
                    <a:pt x="454599" y="1958130"/>
                    <a:pt x="457983" y="1950966"/>
                  </a:cubicBezTo>
                  <a:cubicBezTo>
                    <a:pt x="472494" y="1938451"/>
                    <a:pt x="453807" y="1974665"/>
                    <a:pt x="469931" y="1959743"/>
                  </a:cubicBezTo>
                  <a:cubicBezTo>
                    <a:pt x="441915" y="2007694"/>
                    <a:pt x="465104" y="1974014"/>
                    <a:pt x="450225" y="2008586"/>
                  </a:cubicBezTo>
                  <a:cubicBezTo>
                    <a:pt x="444845" y="2011035"/>
                    <a:pt x="450508" y="1997132"/>
                    <a:pt x="443911" y="2001422"/>
                  </a:cubicBezTo>
                  <a:cubicBezTo>
                    <a:pt x="436138" y="2013937"/>
                    <a:pt x="429923" y="2028561"/>
                    <a:pt x="422378" y="2043922"/>
                  </a:cubicBezTo>
                  <a:cubicBezTo>
                    <a:pt x="418598" y="2051595"/>
                    <a:pt x="414492" y="2059466"/>
                    <a:pt x="409665" y="2067352"/>
                  </a:cubicBezTo>
                  <a:cubicBezTo>
                    <a:pt x="404780" y="2075209"/>
                    <a:pt x="399854" y="2083434"/>
                    <a:pt x="393483" y="2091362"/>
                  </a:cubicBezTo>
                  <a:cubicBezTo>
                    <a:pt x="385668" y="2116973"/>
                    <a:pt x="425407" y="2048155"/>
                    <a:pt x="394785" y="2103438"/>
                  </a:cubicBezTo>
                  <a:cubicBezTo>
                    <a:pt x="420537" y="2074445"/>
                    <a:pt x="436308" y="2052614"/>
                    <a:pt x="451003" y="2020619"/>
                  </a:cubicBezTo>
                  <a:cubicBezTo>
                    <a:pt x="453240" y="2022813"/>
                    <a:pt x="445114" y="2040368"/>
                    <a:pt x="457289" y="2027825"/>
                  </a:cubicBezTo>
                  <a:cubicBezTo>
                    <a:pt x="452235" y="2038415"/>
                    <a:pt x="446770" y="2041940"/>
                    <a:pt x="441433" y="2048041"/>
                  </a:cubicBezTo>
                  <a:cubicBezTo>
                    <a:pt x="438460" y="2055771"/>
                    <a:pt x="441971" y="2053832"/>
                    <a:pt x="436931" y="2064690"/>
                  </a:cubicBezTo>
                  <a:cubicBezTo>
                    <a:pt x="448271" y="2062538"/>
                    <a:pt x="457119" y="2026494"/>
                    <a:pt x="468445" y="2024512"/>
                  </a:cubicBezTo>
                  <a:cubicBezTo>
                    <a:pt x="455293" y="2048948"/>
                    <a:pt x="466944" y="2040850"/>
                    <a:pt x="474334" y="2025716"/>
                  </a:cubicBezTo>
                  <a:cubicBezTo>
                    <a:pt x="474150" y="2030664"/>
                    <a:pt x="469241" y="2041745"/>
                    <a:pt x="463118" y="2054038"/>
                  </a:cubicBezTo>
                  <a:lnTo>
                    <a:pt x="444716" y="2089434"/>
                  </a:lnTo>
                  <a:lnTo>
                    <a:pt x="456921" y="2070296"/>
                  </a:lnTo>
                  <a:cubicBezTo>
                    <a:pt x="481555" y="2030416"/>
                    <a:pt x="499973" y="1990648"/>
                    <a:pt x="483636" y="1992262"/>
                  </a:cubicBezTo>
                  <a:cubicBezTo>
                    <a:pt x="496760" y="1966213"/>
                    <a:pt x="509544" y="1955468"/>
                    <a:pt x="510181" y="1963198"/>
                  </a:cubicBezTo>
                  <a:cubicBezTo>
                    <a:pt x="530737" y="1926630"/>
                    <a:pt x="507094" y="1954562"/>
                    <a:pt x="498643" y="1960366"/>
                  </a:cubicBezTo>
                  <a:cubicBezTo>
                    <a:pt x="511639" y="1934685"/>
                    <a:pt x="520331" y="1918532"/>
                    <a:pt x="525385" y="1905819"/>
                  </a:cubicBezTo>
                  <a:cubicBezTo>
                    <a:pt x="530581" y="1893191"/>
                    <a:pt x="532889" y="1884456"/>
                    <a:pt x="535663" y="1875084"/>
                  </a:cubicBezTo>
                  <a:cubicBezTo>
                    <a:pt x="523517" y="1886367"/>
                    <a:pt x="518378" y="1897622"/>
                    <a:pt x="512630" y="1909131"/>
                  </a:cubicBezTo>
                  <a:cubicBezTo>
                    <a:pt x="506924" y="1920684"/>
                    <a:pt x="500285" y="1932307"/>
                    <a:pt x="486397" y="1945430"/>
                  </a:cubicBezTo>
                  <a:cubicBezTo>
                    <a:pt x="492824" y="1928923"/>
                    <a:pt x="500497" y="1921915"/>
                    <a:pt x="508000" y="1915261"/>
                  </a:cubicBezTo>
                  <a:cubicBezTo>
                    <a:pt x="514598" y="1885079"/>
                    <a:pt x="506698" y="1912713"/>
                    <a:pt x="529930" y="1873555"/>
                  </a:cubicBezTo>
                  <a:cubicBezTo>
                    <a:pt x="535621" y="1860034"/>
                    <a:pt x="520572" y="1883309"/>
                    <a:pt x="512955" y="1886975"/>
                  </a:cubicBezTo>
                  <a:cubicBezTo>
                    <a:pt x="521379" y="1874560"/>
                    <a:pt x="537023" y="1858760"/>
                    <a:pt x="529689" y="1861535"/>
                  </a:cubicBezTo>
                  <a:cubicBezTo>
                    <a:pt x="540293" y="1844278"/>
                    <a:pt x="534078" y="1858690"/>
                    <a:pt x="540987" y="1852673"/>
                  </a:cubicBezTo>
                  <a:cubicBezTo>
                    <a:pt x="549325" y="1836987"/>
                    <a:pt x="557635" y="1821343"/>
                    <a:pt x="565946" y="1805699"/>
                  </a:cubicBezTo>
                  <a:cubicBezTo>
                    <a:pt x="570179" y="1797927"/>
                    <a:pt x="574143" y="1789985"/>
                    <a:pt x="578616" y="1782354"/>
                  </a:cubicBezTo>
                  <a:lnTo>
                    <a:pt x="592051" y="1759462"/>
                  </a:lnTo>
                  <a:cubicBezTo>
                    <a:pt x="583699" y="1788541"/>
                    <a:pt x="623565" y="1732394"/>
                    <a:pt x="626949" y="1740393"/>
                  </a:cubicBezTo>
                  <a:cubicBezTo>
                    <a:pt x="629115" y="1726306"/>
                    <a:pt x="654258" y="1689158"/>
                    <a:pt x="651228" y="1688054"/>
                  </a:cubicBezTo>
                  <a:cubicBezTo>
                    <a:pt x="669236" y="1672863"/>
                    <a:pt x="687428" y="1658140"/>
                    <a:pt x="697550" y="1655973"/>
                  </a:cubicBezTo>
                  <a:cubicBezTo>
                    <a:pt x="702477" y="1654798"/>
                    <a:pt x="705096" y="1656540"/>
                    <a:pt x="704232" y="1662585"/>
                  </a:cubicBezTo>
                  <a:cubicBezTo>
                    <a:pt x="703241" y="1668531"/>
                    <a:pt x="699207" y="1679092"/>
                    <a:pt x="690812" y="1695543"/>
                  </a:cubicBezTo>
                  <a:cubicBezTo>
                    <a:pt x="678835" y="1714768"/>
                    <a:pt x="667452" y="1715462"/>
                    <a:pt x="655716" y="1731828"/>
                  </a:cubicBezTo>
                  <a:cubicBezTo>
                    <a:pt x="650860" y="1742488"/>
                    <a:pt x="650945" y="1747145"/>
                    <a:pt x="661195" y="1739699"/>
                  </a:cubicBezTo>
                  <a:cubicBezTo>
                    <a:pt x="619700" y="1793793"/>
                    <a:pt x="628987" y="1756079"/>
                    <a:pt x="667636" y="1711710"/>
                  </a:cubicBezTo>
                  <a:cubicBezTo>
                    <a:pt x="650081" y="1730157"/>
                    <a:pt x="630828" y="1754649"/>
                    <a:pt x="612338" y="1782015"/>
                  </a:cubicBezTo>
                  <a:cubicBezTo>
                    <a:pt x="607766" y="1788881"/>
                    <a:pt x="603051" y="1795818"/>
                    <a:pt x="598748" y="1803080"/>
                  </a:cubicBezTo>
                  <a:cubicBezTo>
                    <a:pt x="594543" y="1810400"/>
                    <a:pt x="590423" y="1817846"/>
                    <a:pt x="586417" y="1825378"/>
                  </a:cubicBezTo>
                  <a:cubicBezTo>
                    <a:pt x="578418" y="1840427"/>
                    <a:pt x="570915" y="1855801"/>
                    <a:pt x="564190" y="1871049"/>
                  </a:cubicBezTo>
                  <a:cubicBezTo>
                    <a:pt x="571566" y="1862087"/>
                    <a:pt x="579027" y="1853112"/>
                    <a:pt x="586445" y="1847661"/>
                  </a:cubicBezTo>
                  <a:cubicBezTo>
                    <a:pt x="592986" y="1835429"/>
                    <a:pt x="594628" y="1829696"/>
                    <a:pt x="597233" y="1822674"/>
                  </a:cubicBezTo>
                  <a:cubicBezTo>
                    <a:pt x="599951" y="1815723"/>
                    <a:pt x="603108" y="1807158"/>
                    <a:pt x="614434" y="1790367"/>
                  </a:cubicBezTo>
                  <a:cubicBezTo>
                    <a:pt x="622135" y="1784888"/>
                    <a:pt x="629908" y="1779367"/>
                    <a:pt x="637609" y="1773888"/>
                  </a:cubicBezTo>
                  <a:cubicBezTo>
                    <a:pt x="625972" y="1789150"/>
                    <a:pt x="613712" y="1806053"/>
                    <a:pt x="603122" y="1828705"/>
                  </a:cubicBezTo>
                  <a:cubicBezTo>
                    <a:pt x="599809" y="1835939"/>
                    <a:pt x="608049" y="1828960"/>
                    <a:pt x="618539" y="1817931"/>
                  </a:cubicBezTo>
                  <a:cubicBezTo>
                    <a:pt x="629185" y="1806988"/>
                    <a:pt x="642833" y="1792505"/>
                    <a:pt x="648878" y="1783529"/>
                  </a:cubicBezTo>
                  <a:cubicBezTo>
                    <a:pt x="661110" y="1761869"/>
                    <a:pt x="626694" y="1806733"/>
                    <a:pt x="619870" y="1804128"/>
                  </a:cubicBezTo>
                  <a:cubicBezTo>
                    <a:pt x="646882" y="1777498"/>
                    <a:pt x="660515" y="1757324"/>
                    <a:pt x="673115" y="1736981"/>
                  </a:cubicBezTo>
                  <a:cubicBezTo>
                    <a:pt x="679401" y="1726830"/>
                    <a:pt x="685432" y="1716637"/>
                    <a:pt x="692709" y="1705665"/>
                  </a:cubicBezTo>
                  <a:cubicBezTo>
                    <a:pt x="696347" y="1700186"/>
                    <a:pt x="700311" y="1694509"/>
                    <a:pt x="704756" y="1688535"/>
                  </a:cubicBezTo>
                  <a:cubicBezTo>
                    <a:pt x="709145" y="1682532"/>
                    <a:pt x="714171" y="1676332"/>
                    <a:pt x="720188" y="1669961"/>
                  </a:cubicBezTo>
                  <a:cubicBezTo>
                    <a:pt x="735916" y="1645356"/>
                    <a:pt x="708112" y="1668573"/>
                    <a:pt x="709400" y="1659867"/>
                  </a:cubicBezTo>
                  <a:cubicBezTo>
                    <a:pt x="788751" y="1559422"/>
                    <a:pt x="760167" y="1547926"/>
                    <a:pt x="687612" y="1639948"/>
                  </a:cubicBezTo>
                  <a:cubicBezTo>
                    <a:pt x="673950" y="1665473"/>
                    <a:pt x="711637" y="1611166"/>
                    <a:pt x="718106" y="1614635"/>
                  </a:cubicBezTo>
                  <a:cubicBezTo>
                    <a:pt x="705733" y="1633237"/>
                    <a:pt x="694988" y="1645823"/>
                    <a:pt x="685503" y="1654459"/>
                  </a:cubicBezTo>
                  <a:cubicBezTo>
                    <a:pt x="676074" y="1663137"/>
                    <a:pt x="668387" y="1668149"/>
                    <a:pt x="661294" y="1670952"/>
                  </a:cubicBezTo>
                  <a:cubicBezTo>
                    <a:pt x="647264" y="1676657"/>
                    <a:pt x="636944" y="1674321"/>
                    <a:pt x="628690" y="1680409"/>
                  </a:cubicBezTo>
                  <a:cubicBezTo>
                    <a:pt x="636774" y="1667781"/>
                    <a:pt x="644504" y="1664241"/>
                    <a:pt x="652347" y="1657842"/>
                  </a:cubicBezTo>
                  <a:cubicBezTo>
                    <a:pt x="658477" y="1646630"/>
                    <a:pt x="646797" y="1656780"/>
                    <a:pt x="640851" y="1660008"/>
                  </a:cubicBezTo>
                  <a:cubicBezTo>
                    <a:pt x="631083" y="1668715"/>
                    <a:pt x="620762" y="1688974"/>
                    <a:pt x="610725" y="1704986"/>
                  </a:cubicBezTo>
                  <a:cubicBezTo>
                    <a:pt x="604694" y="1710323"/>
                    <a:pt x="607596" y="1704886"/>
                    <a:pt x="610965" y="1698855"/>
                  </a:cubicBezTo>
                  <a:cubicBezTo>
                    <a:pt x="630176" y="1667724"/>
                    <a:pt x="611432" y="1677705"/>
                    <a:pt x="593750" y="1699351"/>
                  </a:cubicBezTo>
                  <a:cubicBezTo>
                    <a:pt x="613358" y="1699592"/>
                    <a:pt x="569825" y="1732634"/>
                    <a:pt x="588116" y="1697426"/>
                  </a:cubicBezTo>
                  <a:cubicBezTo>
                    <a:pt x="567913" y="1719086"/>
                    <a:pt x="559136" y="1735027"/>
                    <a:pt x="552284" y="1749637"/>
                  </a:cubicBezTo>
                  <a:cubicBezTo>
                    <a:pt x="545220" y="1764148"/>
                    <a:pt x="540788" y="1777782"/>
                    <a:pt x="528811" y="1794968"/>
                  </a:cubicBezTo>
                  <a:cubicBezTo>
                    <a:pt x="539896" y="1786800"/>
                    <a:pt x="547017" y="1777017"/>
                    <a:pt x="553176" y="1766739"/>
                  </a:cubicBezTo>
                  <a:cubicBezTo>
                    <a:pt x="559433" y="1756517"/>
                    <a:pt x="564204" y="1745489"/>
                    <a:pt x="569683" y="1734362"/>
                  </a:cubicBezTo>
                  <a:cubicBezTo>
                    <a:pt x="592122" y="1714839"/>
                    <a:pt x="597389" y="1716255"/>
                    <a:pt x="592745" y="1729605"/>
                  </a:cubicBezTo>
                  <a:cubicBezTo>
                    <a:pt x="575870" y="1756857"/>
                    <a:pt x="591046" y="1722625"/>
                    <a:pt x="569301" y="1746438"/>
                  </a:cubicBezTo>
                  <a:cubicBezTo>
                    <a:pt x="584930" y="1742106"/>
                    <a:pt x="561642" y="1784251"/>
                    <a:pt x="563029" y="1798805"/>
                  </a:cubicBezTo>
                  <a:cubicBezTo>
                    <a:pt x="551760" y="1807611"/>
                    <a:pt x="540449" y="1816445"/>
                    <a:pt x="529165" y="1825250"/>
                  </a:cubicBezTo>
                  <a:cubicBezTo>
                    <a:pt x="527141" y="1833108"/>
                    <a:pt x="536329" y="1826001"/>
                    <a:pt x="523771" y="1847845"/>
                  </a:cubicBezTo>
                  <a:cubicBezTo>
                    <a:pt x="508864" y="1861549"/>
                    <a:pt x="502876" y="1863461"/>
                    <a:pt x="501049" y="1859695"/>
                  </a:cubicBezTo>
                  <a:cubicBezTo>
                    <a:pt x="545375" y="1809380"/>
                    <a:pt x="499803" y="1836987"/>
                    <a:pt x="540180" y="1792151"/>
                  </a:cubicBezTo>
                  <a:cubicBezTo>
                    <a:pt x="526914" y="1800674"/>
                    <a:pt x="513791" y="1821315"/>
                    <a:pt x="500837" y="1847590"/>
                  </a:cubicBezTo>
                  <a:cubicBezTo>
                    <a:pt x="494976" y="1853381"/>
                    <a:pt x="497666" y="1847704"/>
                    <a:pt x="500667" y="1841602"/>
                  </a:cubicBezTo>
                  <a:cubicBezTo>
                    <a:pt x="496901" y="1844589"/>
                    <a:pt x="493150" y="1847590"/>
                    <a:pt x="489355" y="1850606"/>
                  </a:cubicBezTo>
                  <a:cubicBezTo>
                    <a:pt x="498657" y="1830106"/>
                    <a:pt x="508114" y="1824005"/>
                    <a:pt x="517571" y="1816006"/>
                  </a:cubicBezTo>
                  <a:cubicBezTo>
                    <a:pt x="518816" y="1805034"/>
                    <a:pt x="528542" y="1785285"/>
                    <a:pt x="536612" y="1768523"/>
                  </a:cubicBezTo>
                  <a:cubicBezTo>
                    <a:pt x="544936" y="1751902"/>
                    <a:pt x="552100" y="1738580"/>
                    <a:pt x="546437" y="1739317"/>
                  </a:cubicBezTo>
                  <a:cubicBezTo>
                    <a:pt x="560410" y="1721195"/>
                    <a:pt x="574256" y="1711455"/>
                    <a:pt x="588300" y="1691352"/>
                  </a:cubicBezTo>
                  <a:cubicBezTo>
                    <a:pt x="602655" y="1668191"/>
                    <a:pt x="602896" y="1662132"/>
                    <a:pt x="588965" y="1673118"/>
                  </a:cubicBezTo>
                  <a:cubicBezTo>
                    <a:pt x="603080" y="1655209"/>
                    <a:pt x="616699" y="1641604"/>
                    <a:pt x="631337" y="1619519"/>
                  </a:cubicBezTo>
                  <a:cubicBezTo>
                    <a:pt x="634565" y="1622860"/>
                    <a:pt x="611503" y="1658593"/>
                    <a:pt x="606166" y="1672693"/>
                  </a:cubicBezTo>
                  <a:cubicBezTo>
                    <a:pt x="609139" y="1668319"/>
                    <a:pt x="625632" y="1645214"/>
                    <a:pt x="637156" y="1626937"/>
                  </a:cubicBezTo>
                  <a:cubicBezTo>
                    <a:pt x="649289" y="1609085"/>
                    <a:pt x="656127" y="1595721"/>
                    <a:pt x="637836" y="1609595"/>
                  </a:cubicBezTo>
                  <a:cubicBezTo>
                    <a:pt x="656806" y="1588302"/>
                    <a:pt x="675324" y="1573140"/>
                    <a:pt x="693487" y="1561998"/>
                  </a:cubicBezTo>
                  <a:cubicBezTo>
                    <a:pt x="682006" y="1579143"/>
                    <a:pt x="681043" y="1584806"/>
                    <a:pt x="686012" y="1583928"/>
                  </a:cubicBezTo>
                  <a:cubicBezTo>
                    <a:pt x="689495" y="1581125"/>
                    <a:pt x="718644" y="1527158"/>
                    <a:pt x="725723" y="1518550"/>
                  </a:cubicBezTo>
                  <a:cubicBezTo>
                    <a:pt x="741353" y="1498674"/>
                    <a:pt x="739314" y="1506403"/>
                    <a:pt x="738309" y="1511302"/>
                  </a:cubicBezTo>
                  <a:cubicBezTo>
                    <a:pt x="737813" y="1513751"/>
                    <a:pt x="737573" y="1515506"/>
                    <a:pt x="739908" y="1512760"/>
                  </a:cubicBezTo>
                  <a:cubicBezTo>
                    <a:pt x="742244" y="1510013"/>
                    <a:pt x="747058" y="1502694"/>
                    <a:pt x="757619" y="1487716"/>
                  </a:cubicBezTo>
                  <a:cubicBezTo>
                    <a:pt x="764259" y="1483002"/>
                    <a:pt x="757180" y="1494724"/>
                    <a:pt x="747992" y="1507182"/>
                  </a:cubicBezTo>
                  <a:cubicBezTo>
                    <a:pt x="739102" y="1519867"/>
                    <a:pt x="727875" y="1533160"/>
                    <a:pt x="724732" y="1530570"/>
                  </a:cubicBezTo>
                  <a:cubicBezTo>
                    <a:pt x="706625" y="1555784"/>
                    <a:pt x="755892" y="1507578"/>
                    <a:pt x="723175" y="1548762"/>
                  </a:cubicBezTo>
                  <a:cubicBezTo>
                    <a:pt x="721787" y="1546581"/>
                    <a:pt x="720230" y="1544642"/>
                    <a:pt x="711566" y="1550418"/>
                  </a:cubicBezTo>
                  <a:cubicBezTo>
                    <a:pt x="689934" y="1585089"/>
                    <a:pt x="710037" y="1574032"/>
                    <a:pt x="696220" y="1600152"/>
                  </a:cubicBezTo>
                  <a:cubicBezTo>
                    <a:pt x="690274" y="1603082"/>
                    <a:pt x="684016" y="1609354"/>
                    <a:pt x="677603" y="1617962"/>
                  </a:cubicBezTo>
                  <a:cubicBezTo>
                    <a:pt x="696460" y="1577883"/>
                    <a:pt x="639577" y="1652477"/>
                    <a:pt x="641870" y="1635587"/>
                  </a:cubicBezTo>
                  <a:cubicBezTo>
                    <a:pt x="635627" y="1646955"/>
                    <a:pt x="629709" y="1654685"/>
                    <a:pt x="623777" y="1660207"/>
                  </a:cubicBezTo>
                  <a:cubicBezTo>
                    <a:pt x="612409" y="1679673"/>
                    <a:pt x="661506" y="1623398"/>
                    <a:pt x="623310" y="1672339"/>
                  </a:cubicBezTo>
                  <a:cubicBezTo>
                    <a:pt x="652120" y="1641264"/>
                    <a:pt x="705139" y="1601554"/>
                    <a:pt x="725482" y="1592804"/>
                  </a:cubicBezTo>
                  <a:cubicBezTo>
                    <a:pt x="746279" y="1570606"/>
                    <a:pt x="754674" y="1558360"/>
                    <a:pt x="760988" y="1546709"/>
                  </a:cubicBezTo>
                  <a:cubicBezTo>
                    <a:pt x="767359" y="1535114"/>
                    <a:pt x="771238" y="1523873"/>
                    <a:pt x="784588" y="1505115"/>
                  </a:cubicBezTo>
                  <a:cubicBezTo>
                    <a:pt x="751829" y="1527328"/>
                    <a:pt x="788085" y="1484884"/>
                    <a:pt x="781870" y="1479123"/>
                  </a:cubicBezTo>
                  <a:cubicBezTo>
                    <a:pt x="792771" y="1472143"/>
                    <a:pt x="830741" y="1437444"/>
                    <a:pt x="832227" y="1444593"/>
                  </a:cubicBezTo>
                  <a:cubicBezTo>
                    <a:pt x="806730" y="1480383"/>
                    <a:pt x="824596" y="1450992"/>
                    <a:pt x="806674" y="1464781"/>
                  </a:cubicBezTo>
                  <a:cubicBezTo>
                    <a:pt x="785268" y="1491029"/>
                    <a:pt x="782677" y="1518578"/>
                    <a:pt x="810737" y="1478981"/>
                  </a:cubicBezTo>
                  <a:cubicBezTo>
                    <a:pt x="792771" y="1503133"/>
                    <a:pt x="783555" y="1517658"/>
                    <a:pt x="779124" y="1526832"/>
                  </a:cubicBezTo>
                  <a:cubicBezTo>
                    <a:pt x="775004" y="1536232"/>
                    <a:pt x="775471" y="1540154"/>
                    <a:pt x="776802" y="1543070"/>
                  </a:cubicBezTo>
                  <a:cubicBezTo>
                    <a:pt x="779492" y="1548889"/>
                    <a:pt x="785622" y="1550715"/>
                    <a:pt x="766085" y="1584154"/>
                  </a:cubicBezTo>
                  <a:cubicBezTo>
                    <a:pt x="775273" y="1578194"/>
                    <a:pt x="785310" y="1564448"/>
                    <a:pt x="793677" y="1550559"/>
                  </a:cubicBezTo>
                  <a:cubicBezTo>
                    <a:pt x="801917" y="1536586"/>
                    <a:pt x="809562" y="1523250"/>
                    <a:pt x="812067" y="1516837"/>
                  </a:cubicBezTo>
                  <a:cubicBezTo>
                    <a:pt x="829353" y="1499042"/>
                    <a:pt x="851042" y="1482096"/>
                    <a:pt x="849640" y="1489896"/>
                  </a:cubicBezTo>
                  <a:cubicBezTo>
                    <a:pt x="856648" y="1479491"/>
                    <a:pt x="863175" y="1472412"/>
                    <a:pt x="869489" y="1467627"/>
                  </a:cubicBezTo>
                  <a:cubicBezTo>
                    <a:pt x="876539" y="1456754"/>
                    <a:pt x="864222" y="1465008"/>
                    <a:pt x="857229" y="1474550"/>
                  </a:cubicBezTo>
                  <a:cubicBezTo>
                    <a:pt x="843072" y="1481204"/>
                    <a:pt x="877473" y="1453583"/>
                    <a:pt x="884722" y="1436991"/>
                  </a:cubicBezTo>
                  <a:cubicBezTo>
                    <a:pt x="860966" y="1459614"/>
                    <a:pt x="836517" y="1488396"/>
                    <a:pt x="813483" y="1504959"/>
                  </a:cubicBezTo>
                  <a:cubicBezTo>
                    <a:pt x="853166" y="1451360"/>
                    <a:pt x="810623" y="1500556"/>
                    <a:pt x="795532" y="1509844"/>
                  </a:cubicBezTo>
                  <a:cubicBezTo>
                    <a:pt x="842647" y="1454886"/>
                    <a:pt x="831548" y="1460053"/>
                    <a:pt x="840226" y="1473162"/>
                  </a:cubicBezTo>
                  <a:cubicBezTo>
                    <a:pt x="850405" y="1467627"/>
                    <a:pt x="861235" y="1457136"/>
                    <a:pt x="872462" y="1443871"/>
                  </a:cubicBezTo>
                  <a:cubicBezTo>
                    <a:pt x="879554" y="1433409"/>
                    <a:pt x="867054" y="1442286"/>
                    <a:pt x="860853" y="1444933"/>
                  </a:cubicBezTo>
                  <a:cubicBezTo>
                    <a:pt x="887652" y="1411890"/>
                    <a:pt x="900054" y="1418742"/>
                    <a:pt x="914735" y="1388389"/>
                  </a:cubicBezTo>
                  <a:cubicBezTo>
                    <a:pt x="928213" y="1376951"/>
                    <a:pt x="941223" y="1367805"/>
                    <a:pt x="953625" y="1363176"/>
                  </a:cubicBezTo>
                  <a:cubicBezTo>
                    <a:pt x="975851" y="1332186"/>
                    <a:pt x="931469" y="1376724"/>
                    <a:pt x="936693" y="1361024"/>
                  </a:cubicBezTo>
                  <a:cubicBezTo>
                    <a:pt x="950383" y="1340638"/>
                    <a:pt x="994411" y="1309888"/>
                    <a:pt x="986837" y="1303532"/>
                  </a:cubicBezTo>
                  <a:cubicBezTo>
                    <a:pt x="986455" y="1305386"/>
                    <a:pt x="999366" y="1300700"/>
                    <a:pt x="1010989" y="1297430"/>
                  </a:cubicBezTo>
                  <a:cubicBezTo>
                    <a:pt x="1022910" y="1294414"/>
                    <a:pt x="1033513" y="1292730"/>
                    <a:pt x="1027992" y="1299596"/>
                  </a:cubicBezTo>
                  <a:cubicBezTo>
                    <a:pt x="1051054" y="1282112"/>
                    <a:pt x="1075107" y="1260197"/>
                    <a:pt x="1099528" y="1236285"/>
                  </a:cubicBezTo>
                  <a:cubicBezTo>
                    <a:pt x="1105984" y="1234997"/>
                    <a:pt x="1085739" y="1255426"/>
                    <a:pt x="1075461" y="1267813"/>
                  </a:cubicBezTo>
                  <a:cubicBezTo>
                    <a:pt x="1092959" y="1253812"/>
                    <a:pt x="1088457" y="1260041"/>
                    <a:pt x="1094658" y="1259290"/>
                  </a:cubicBezTo>
                  <a:cubicBezTo>
                    <a:pt x="1096718" y="1252636"/>
                    <a:pt x="1103340" y="1244128"/>
                    <a:pt x="1111930" y="1234983"/>
                  </a:cubicBezTo>
                  <a:lnTo>
                    <a:pt x="1138709" y="1209078"/>
                  </a:lnTo>
                  <a:lnTo>
                    <a:pt x="1106988" y="1227989"/>
                  </a:lnTo>
                  <a:lnTo>
                    <a:pt x="1133887" y="1197835"/>
                  </a:lnTo>
                  <a:cubicBezTo>
                    <a:pt x="1143032" y="1187967"/>
                    <a:pt x="1152517" y="1178453"/>
                    <a:pt x="1161833" y="1168770"/>
                  </a:cubicBezTo>
                  <a:cubicBezTo>
                    <a:pt x="1149898" y="1183518"/>
                    <a:pt x="1152632" y="1187006"/>
                    <a:pt x="1148068" y="1196297"/>
                  </a:cubicBezTo>
                  <a:lnTo>
                    <a:pt x="1141275" y="1206610"/>
                  </a:lnTo>
                  <a:lnTo>
                    <a:pt x="1167201" y="1182918"/>
                  </a:lnTo>
                  <a:cubicBezTo>
                    <a:pt x="1173591" y="1176263"/>
                    <a:pt x="1176727" y="1171254"/>
                    <a:pt x="1173867" y="1168869"/>
                  </a:cubicBezTo>
                  <a:cubicBezTo>
                    <a:pt x="1189921" y="1166745"/>
                    <a:pt x="1216310" y="1142891"/>
                    <a:pt x="1212941" y="1153735"/>
                  </a:cubicBezTo>
                  <a:cubicBezTo>
                    <a:pt x="1264714" y="1101991"/>
                    <a:pt x="1202380" y="1144873"/>
                    <a:pt x="1181753" y="1160757"/>
                  </a:cubicBezTo>
                  <a:cubicBezTo>
                    <a:pt x="1182942" y="1155264"/>
                    <a:pt x="1184386" y="1149573"/>
                    <a:pt x="1186198" y="1143613"/>
                  </a:cubicBezTo>
                  <a:cubicBezTo>
                    <a:pt x="1173259" y="1158973"/>
                    <a:pt x="1142141" y="1175664"/>
                    <a:pt x="1153424" y="1156425"/>
                  </a:cubicBezTo>
                  <a:cubicBezTo>
                    <a:pt x="1147946" y="1157501"/>
                    <a:pt x="1131679" y="1170610"/>
                    <a:pt x="1118470" y="1183890"/>
                  </a:cubicBezTo>
                  <a:cubicBezTo>
                    <a:pt x="1105488" y="1197396"/>
                    <a:pt x="1095040" y="1210505"/>
                    <a:pt x="1099585" y="1209995"/>
                  </a:cubicBezTo>
                  <a:cubicBezTo>
                    <a:pt x="1079977" y="1217159"/>
                    <a:pt x="1072785" y="1237970"/>
                    <a:pt x="1044131" y="1250471"/>
                  </a:cubicBezTo>
                  <a:cubicBezTo>
                    <a:pt x="1026888" y="1273150"/>
                    <a:pt x="1077400" y="1238381"/>
                    <a:pt x="1090496" y="1224521"/>
                  </a:cubicBezTo>
                  <a:cubicBezTo>
                    <a:pt x="1092081" y="1227210"/>
                    <a:pt x="1079552" y="1241410"/>
                    <a:pt x="1094375" y="1233312"/>
                  </a:cubicBezTo>
                  <a:cubicBezTo>
                    <a:pt x="1013240" y="1315013"/>
                    <a:pt x="1019441" y="1269654"/>
                    <a:pt x="991070" y="1279847"/>
                  </a:cubicBezTo>
                  <a:cubicBezTo>
                    <a:pt x="1002325" y="1268096"/>
                    <a:pt x="1011768" y="1265081"/>
                    <a:pt x="1004024" y="1273901"/>
                  </a:cubicBezTo>
                  <a:cubicBezTo>
                    <a:pt x="1012957" y="1268535"/>
                    <a:pt x="1023759" y="1254520"/>
                    <a:pt x="1032466" y="1250485"/>
                  </a:cubicBezTo>
                  <a:cubicBezTo>
                    <a:pt x="1043537" y="1234261"/>
                    <a:pt x="1043905" y="1226772"/>
                    <a:pt x="1016737" y="1241891"/>
                  </a:cubicBezTo>
                  <a:cubicBezTo>
                    <a:pt x="1013170" y="1248814"/>
                    <a:pt x="1023787" y="1244057"/>
                    <a:pt x="1006530" y="1262278"/>
                  </a:cubicBezTo>
                  <a:cubicBezTo>
                    <a:pt x="977168" y="1281744"/>
                    <a:pt x="1002920" y="1255666"/>
                    <a:pt x="996025" y="1256587"/>
                  </a:cubicBezTo>
                  <a:cubicBezTo>
                    <a:pt x="1025401" y="1231203"/>
                    <a:pt x="1093186" y="1186395"/>
                    <a:pt x="1076325" y="1209826"/>
                  </a:cubicBezTo>
                  <a:cubicBezTo>
                    <a:pt x="1055245" y="1231104"/>
                    <a:pt x="1075617" y="1203766"/>
                    <a:pt x="1049199" y="1227239"/>
                  </a:cubicBezTo>
                  <a:cubicBezTo>
                    <a:pt x="1044358" y="1253543"/>
                    <a:pt x="1079864" y="1214172"/>
                    <a:pt x="1086702" y="1215701"/>
                  </a:cubicBezTo>
                  <a:cubicBezTo>
                    <a:pt x="1126384" y="1173385"/>
                    <a:pt x="1057580" y="1223685"/>
                    <a:pt x="1111123" y="1183918"/>
                  </a:cubicBezTo>
                  <a:cubicBezTo>
                    <a:pt x="1116559" y="1165896"/>
                    <a:pt x="1054480" y="1213719"/>
                    <a:pt x="1054353" y="1203894"/>
                  </a:cubicBezTo>
                  <a:cubicBezTo>
                    <a:pt x="1070945" y="1182106"/>
                    <a:pt x="1079326" y="1196475"/>
                    <a:pt x="1095833" y="1174872"/>
                  </a:cubicBezTo>
                  <a:cubicBezTo>
                    <a:pt x="1087551" y="1165018"/>
                    <a:pt x="999848" y="1233524"/>
                    <a:pt x="1006105" y="1209967"/>
                  </a:cubicBezTo>
                  <a:cubicBezTo>
                    <a:pt x="1029960" y="1182332"/>
                    <a:pt x="1049766" y="1172451"/>
                    <a:pt x="1074272" y="1142211"/>
                  </a:cubicBezTo>
                  <a:cubicBezTo>
                    <a:pt x="1051153" y="1175225"/>
                    <a:pt x="1017657" y="1216522"/>
                    <a:pt x="1085626" y="1168812"/>
                  </a:cubicBezTo>
                  <a:cubicBezTo>
                    <a:pt x="1089816" y="1159808"/>
                    <a:pt x="1083941" y="1159016"/>
                    <a:pt x="1083077" y="1154160"/>
                  </a:cubicBezTo>
                  <a:cubicBezTo>
                    <a:pt x="1094969" y="1144462"/>
                    <a:pt x="1109339" y="1129286"/>
                    <a:pt x="1120735" y="1123198"/>
                  </a:cubicBezTo>
                  <a:cubicBezTo>
                    <a:pt x="1130037" y="1123141"/>
                    <a:pt x="1083446" y="1166590"/>
                    <a:pt x="1141207" y="1135571"/>
                  </a:cubicBezTo>
                  <a:cubicBezTo>
                    <a:pt x="1132967" y="1144051"/>
                    <a:pt x="1124940" y="1152333"/>
                    <a:pt x="1116701" y="1160813"/>
                  </a:cubicBezTo>
                  <a:cubicBezTo>
                    <a:pt x="1144293" y="1150139"/>
                    <a:pt x="1149375" y="1156312"/>
                    <a:pt x="1187741" y="1137865"/>
                  </a:cubicBezTo>
                  <a:cubicBezTo>
                    <a:pt x="1212545" y="1108248"/>
                    <a:pt x="1166406" y="1145340"/>
                    <a:pt x="1149743" y="1147662"/>
                  </a:cubicBezTo>
                  <a:cubicBezTo>
                    <a:pt x="1184966" y="1116006"/>
                    <a:pt x="1249155" y="1094997"/>
                    <a:pt x="1205891" y="1135939"/>
                  </a:cubicBezTo>
                  <a:cubicBezTo>
                    <a:pt x="1223502" y="1126454"/>
                    <a:pt x="1245474" y="1096455"/>
                    <a:pt x="1241453" y="1112071"/>
                  </a:cubicBezTo>
                  <a:cubicBezTo>
                    <a:pt x="1263454" y="1087012"/>
                    <a:pt x="1282467" y="1079594"/>
                    <a:pt x="1306123" y="1053941"/>
                  </a:cubicBezTo>
                  <a:cubicBezTo>
                    <a:pt x="1290706" y="1058981"/>
                    <a:pt x="1272047" y="1074073"/>
                    <a:pt x="1257663" y="1075375"/>
                  </a:cubicBezTo>
                  <a:cubicBezTo>
                    <a:pt x="1282155" y="1054154"/>
                    <a:pt x="1305826" y="1035891"/>
                    <a:pt x="1328222" y="1021394"/>
                  </a:cubicBezTo>
                  <a:cubicBezTo>
                    <a:pt x="1345126" y="1002013"/>
                    <a:pt x="1295704" y="1039232"/>
                    <a:pt x="1288186" y="1034829"/>
                  </a:cubicBezTo>
                  <a:cubicBezTo>
                    <a:pt x="1307468" y="1017996"/>
                    <a:pt x="1322998" y="1013183"/>
                    <a:pt x="1342096" y="996619"/>
                  </a:cubicBezTo>
                  <a:cubicBezTo>
                    <a:pt x="1366503" y="975185"/>
                    <a:pt x="1323013" y="998898"/>
                    <a:pt x="1356140" y="971731"/>
                  </a:cubicBezTo>
                  <a:cubicBezTo>
                    <a:pt x="1339973" y="973897"/>
                    <a:pt x="1316373" y="1003089"/>
                    <a:pt x="1321031" y="988394"/>
                  </a:cubicBezTo>
                  <a:cubicBezTo>
                    <a:pt x="1303108" y="1006246"/>
                    <a:pt x="1298875" y="1016708"/>
                    <a:pt x="1269952" y="1035948"/>
                  </a:cubicBezTo>
                  <a:cubicBezTo>
                    <a:pt x="1269230" y="1033045"/>
                    <a:pt x="1268182" y="1030440"/>
                    <a:pt x="1256488" y="1040534"/>
                  </a:cubicBezTo>
                  <a:cubicBezTo>
                    <a:pt x="1247371" y="1040719"/>
                    <a:pt x="1298294" y="1007194"/>
                    <a:pt x="1314306" y="990602"/>
                  </a:cubicBezTo>
                  <a:cubicBezTo>
                    <a:pt x="1292150" y="1009757"/>
                    <a:pt x="1276662" y="1008157"/>
                    <a:pt x="1253303" y="1031531"/>
                  </a:cubicBezTo>
                  <a:cubicBezTo>
                    <a:pt x="1249424" y="1020828"/>
                    <a:pt x="1298323" y="1001149"/>
                    <a:pt x="1319785" y="973614"/>
                  </a:cubicBezTo>
                  <a:cubicBezTo>
                    <a:pt x="1337396" y="965572"/>
                    <a:pt x="1331719" y="973062"/>
                    <a:pt x="1338048" y="972609"/>
                  </a:cubicBezTo>
                  <a:cubicBezTo>
                    <a:pt x="1355786" y="955620"/>
                    <a:pt x="1339619" y="961155"/>
                    <a:pt x="1321696" y="967880"/>
                  </a:cubicBezTo>
                  <a:cubicBezTo>
                    <a:pt x="1339987" y="955818"/>
                    <a:pt x="1341474" y="952987"/>
                    <a:pt x="1342196" y="949872"/>
                  </a:cubicBezTo>
                  <a:cubicBezTo>
                    <a:pt x="1342889" y="946743"/>
                    <a:pt x="1342748" y="943303"/>
                    <a:pt x="1358476" y="930958"/>
                  </a:cubicBezTo>
                  <a:lnTo>
                    <a:pt x="1385856" y="922988"/>
                  </a:lnTo>
                  <a:cubicBezTo>
                    <a:pt x="1391972" y="913545"/>
                    <a:pt x="1382133" y="913701"/>
                    <a:pt x="1409867" y="891191"/>
                  </a:cubicBezTo>
                  <a:cubicBezTo>
                    <a:pt x="1437629" y="879497"/>
                    <a:pt x="1387399" y="914805"/>
                    <a:pt x="1426204" y="896486"/>
                  </a:cubicBezTo>
                  <a:cubicBezTo>
                    <a:pt x="1455778" y="886561"/>
                    <a:pt x="1448643" y="874684"/>
                    <a:pt x="1475358" y="862678"/>
                  </a:cubicBezTo>
                  <a:cubicBezTo>
                    <a:pt x="1468321" y="865906"/>
                    <a:pt x="1470870" y="862353"/>
                    <a:pt x="1477538" y="855770"/>
                  </a:cubicBezTo>
                  <a:cubicBezTo>
                    <a:pt x="1484248" y="849229"/>
                    <a:pt x="1495503" y="840239"/>
                    <a:pt x="1505158" y="831703"/>
                  </a:cubicBezTo>
                  <a:cubicBezTo>
                    <a:pt x="1524540" y="814756"/>
                    <a:pt x="1538272" y="800387"/>
                    <a:pt x="1500458" y="817078"/>
                  </a:cubicBezTo>
                  <a:cubicBezTo>
                    <a:pt x="1530443" y="800132"/>
                    <a:pt x="1511543" y="808188"/>
                    <a:pt x="1537635" y="788523"/>
                  </a:cubicBezTo>
                  <a:cubicBezTo>
                    <a:pt x="1496154" y="806701"/>
                    <a:pt x="1526040" y="790208"/>
                    <a:pt x="1528603" y="780794"/>
                  </a:cubicBezTo>
                  <a:cubicBezTo>
                    <a:pt x="1477396" y="821821"/>
                    <a:pt x="1473418" y="807225"/>
                    <a:pt x="1458723" y="812491"/>
                  </a:cubicBezTo>
                  <a:cubicBezTo>
                    <a:pt x="1487689" y="792402"/>
                    <a:pt x="1507409" y="786131"/>
                    <a:pt x="1530570" y="780029"/>
                  </a:cubicBezTo>
                  <a:cubicBezTo>
                    <a:pt x="1542151" y="776971"/>
                    <a:pt x="1554609" y="773984"/>
                    <a:pt x="1569503" y="769355"/>
                  </a:cubicBezTo>
                  <a:cubicBezTo>
                    <a:pt x="1576963" y="767047"/>
                    <a:pt x="1585019" y="764329"/>
                    <a:pt x="1593895" y="761002"/>
                  </a:cubicBezTo>
                  <a:cubicBezTo>
                    <a:pt x="1602800" y="757519"/>
                    <a:pt x="1612569" y="753697"/>
                    <a:pt x="1623470" y="749435"/>
                  </a:cubicBezTo>
                  <a:cubicBezTo>
                    <a:pt x="1609383" y="745471"/>
                    <a:pt x="1574344" y="758284"/>
                    <a:pt x="1533374" y="769808"/>
                  </a:cubicBezTo>
                  <a:cubicBezTo>
                    <a:pt x="1569517" y="741069"/>
                    <a:pt x="1541471" y="768703"/>
                    <a:pt x="1570437" y="756160"/>
                  </a:cubicBezTo>
                  <a:cubicBezTo>
                    <a:pt x="1575732" y="750511"/>
                    <a:pt x="1581097" y="744834"/>
                    <a:pt x="1575364" y="745118"/>
                  </a:cubicBezTo>
                  <a:cubicBezTo>
                    <a:pt x="1620298" y="717242"/>
                    <a:pt x="1559706" y="762956"/>
                    <a:pt x="1600577" y="744211"/>
                  </a:cubicBezTo>
                  <a:cubicBezTo>
                    <a:pt x="1599813" y="735717"/>
                    <a:pt x="1606000" y="735123"/>
                    <a:pt x="1638915" y="717370"/>
                  </a:cubicBezTo>
                  <a:cubicBezTo>
                    <a:pt x="1656583" y="702193"/>
                    <a:pt x="1579738" y="744013"/>
                    <a:pt x="1596628" y="725524"/>
                  </a:cubicBezTo>
                  <a:cubicBezTo>
                    <a:pt x="1585387" y="728964"/>
                    <a:pt x="1570890" y="741238"/>
                    <a:pt x="1577756" y="739596"/>
                  </a:cubicBezTo>
                  <a:cubicBezTo>
                    <a:pt x="1555345" y="750540"/>
                    <a:pt x="1566119" y="730422"/>
                    <a:pt x="1515097" y="754419"/>
                  </a:cubicBezTo>
                  <a:cubicBezTo>
                    <a:pt x="1559055" y="732348"/>
                    <a:pt x="1562042" y="729615"/>
                    <a:pt x="1589676" y="726926"/>
                  </a:cubicBezTo>
                  <a:cubicBezTo>
                    <a:pt x="1611507" y="711820"/>
                    <a:pt x="1605405" y="713660"/>
                    <a:pt x="1595693" y="717313"/>
                  </a:cubicBezTo>
                  <a:cubicBezTo>
                    <a:pt x="1585882" y="720810"/>
                    <a:pt x="1573127" y="727124"/>
                    <a:pt x="1580658" y="719153"/>
                  </a:cubicBezTo>
                  <a:cubicBezTo>
                    <a:pt x="1602829" y="703750"/>
                    <a:pt x="1619336" y="701004"/>
                    <a:pt x="1635262" y="698611"/>
                  </a:cubicBezTo>
                  <a:cubicBezTo>
                    <a:pt x="1603820" y="717936"/>
                    <a:pt x="1629826" y="709427"/>
                    <a:pt x="1610771" y="722778"/>
                  </a:cubicBezTo>
                  <a:cubicBezTo>
                    <a:pt x="1658593" y="705562"/>
                    <a:pt x="1649632" y="684780"/>
                    <a:pt x="1677437" y="690641"/>
                  </a:cubicBezTo>
                  <a:cubicBezTo>
                    <a:pt x="1694510" y="678352"/>
                    <a:pt x="1705213" y="669150"/>
                    <a:pt x="1702197" y="666475"/>
                  </a:cubicBezTo>
                  <a:cubicBezTo>
                    <a:pt x="1713835" y="660076"/>
                    <a:pt x="1724651" y="655418"/>
                    <a:pt x="1734801" y="652077"/>
                  </a:cubicBezTo>
                  <a:cubicBezTo>
                    <a:pt x="1745037" y="648877"/>
                    <a:pt x="1754819" y="647306"/>
                    <a:pt x="1763993" y="646442"/>
                  </a:cubicBezTo>
                  <a:cubicBezTo>
                    <a:pt x="1731319" y="662482"/>
                    <a:pt x="1746354" y="657952"/>
                    <a:pt x="1708058" y="680108"/>
                  </a:cubicBezTo>
                  <a:cubicBezTo>
                    <a:pt x="1721225" y="677361"/>
                    <a:pt x="1737647" y="666659"/>
                    <a:pt x="1754055" y="658547"/>
                  </a:cubicBezTo>
                  <a:cubicBezTo>
                    <a:pt x="1770421" y="650378"/>
                    <a:pt x="1786036" y="643625"/>
                    <a:pt x="1796173" y="646839"/>
                  </a:cubicBezTo>
                  <a:cubicBezTo>
                    <a:pt x="1786588" y="652756"/>
                    <a:pt x="1780090" y="652742"/>
                    <a:pt x="1772346" y="654922"/>
                  </a:cubicBezTo>
                  <a:cubicBezTo>
                    <a:pt x="1776140" y="660897"/>
                    <a:pt x="1757000" y="666729"/>
                    <a:pt x="1756801" y="671571"/>
                  </a:cubicBezTo>
                  <a:cubicBezTo>
                    <a:pt x="1711428" y="698654"/>
                    <a:pt x="1705723" y="685275"/>
                    <a:pt x="1684416" y="689338"/>
                  </a:cubicBezTo>
                  <a:cubicBezTo>
                    <a:pt x="1701759" y="693996"/>
                    <a:pt x="1667158" y="705407"/>
                    <a:pt x="1626697" y="729403"/>
                  </a:cubicBezTo>
                  <a:cubicBezTo>
                    <a:pt x="1620313" y="734542"/>
                    <a:pt x="1624107" y="734769"/>
                    <a:pt x="1614635" y="741394"/>
                  </a:cubicBezTo>
                  <a:cubicBezTo>
                    <a:pt x="1640161" y="732433"/>
                    <a:pt x="1668348" y="717893"/>
                    <a:pt x="1692273" y="712245"/>
                  </a:cubicBezTo>
                  <a:cubicBezTo>
                    <a:pt x="1677394" y="720980"/>
                    <a:pt x="1663690" y="727506"/>
                    <a:pt x="1652081" y="729474"/>
                  </a:cubicBezTo>
                  <a:cubicBezTo>
                    <a:pt x="1645187" y="740601"/>
                    <a:pt x="1674237" y="728469"/>
                    <a:pt x="1630477" y="748091"/>
                  </a:cubicBezTo>
                  <a:cubicBezTo>
                    <a:pt x="1629670" y="757349"/>
                    <a:pt x="1676927" y="743489"/>
                    <a:pt x="1671576" y="754957"/>
                  </a:cubicBezTo>
                  <a:cubicBezTo>
                    <a:pt x="1659386" y="760506"/>
                    <a:pt x="1646574" y="770643"/>
                    <a:pt x="1632672" y="779944"/>
                  </a:cubicBezTo>
                  <a:cubicBezTo>
                    <a:pt x="1618911" y="789486"/>
                    <a:pt x="1604428" y="798716"/>
                    <a:pt x="1587836" y="801449"/>
                  </a:cubicBezTo>
                  <a:cubicBezTo>
                    <a:pt x="1599544" y="793068"/>
                    <a:pt x="1602687" y="789316"/>
                    <a:pt x="1599388" y="788948"/>
                  </a:cubicBezTo>
                  <a:cubicBezTo>
                    <a:pt x="1611252" y="781034"/>
                    <a:pt x="1618953" y="780907"/>
                    <a:pt x="1631709" y="772087"/>
                  </a:cubicBezTo>
                  <a:cubicBezTo>
                    <a:pt x="1638023" y="767033"/>
                    <a:pt x="1634201" y="766792"/>
                    <a:pt x="1643813" y="760110"/>
                  </a:cubicBezTo>
                  <a:cubicBezTo>
                    <a:pt x="1617991" y="775980"/>
                    <a:pt x="1619675" y="771365"/>
                    <a:pt x="1619845" y="768137"/>
                  </a:cubicBezTo>
                  <a:cubicBezTo>
                    <a:pt x="1620029" y="764952"/>
                    <a:pt x="1618713" y="763196"/>
                    <a:pt x="1588006" y="786669"/>
                  </a:cubicBezTo>
                  <a:cubicBezTo>
                    <a:pt x="1582782" y="786669"/>
                    <a:pt x="1601752" y="773687"/>
                    <a:pt x="1592833" y="775683"/>
                  </a:cubicBezTo>
                  <a:cubicBezTo>
                    <a:pt x="1576935" y="783667"/>
                    <a:pt x="1562198" y="799283"/>
                    <a:pt x="1579059" y="778854"/>
                  </a:cubicBezTo>
                  <a:cubicBezTo>
                    <a:pt x="1555501" y="787716"/>
                    <a:pt x="1567110" y="794752"/>
                    <a:pt x="1539673" y="812633"/>
                  </a:cubicBezTo>
                  <a:cubicBezTo>
                    <a:pt x="1534478" y="812675"/>
                    <a:pt x="1553420" y="799637"/>
                    <a:pt x="1544487" y="801661"/>
                  </a:cubicBezTo>
                  <a:cubicBezTo>
                    <a:pt x="1517419" y="817107"/>
                    <a:pt x="1519500" y="834676"/>
                    <a:pt x="1489033" y="859026"/>
                  </a:cubicBezTo>
                  <a:cubicBezTo>
                    <a:pt x="1501293" y="854538"/>
                    <a:pt x="1517716" y="839914"/>
                    <a:pt x="1532708" y="829027"/>
                  </a:cubicBezTo>
                  <a:cubicBezTo>
                    <a:pt x="1535157" y="832594"/>
                    <a:pt x="1513143" y="849413"/>
                    <a:pt x="1500487" y="861220"/>
                  </a:cubicBezTo>
                  <a:cubicBezTo>
                    <a:pt x="1491214" y="863315"/>
                    <a:pt x="1482195" y="865793"/>
                    <a:pt x="1473192" y="868341"/>
                  </a:cubicBezTo>
                  <a:cubicBezTo>
                    <a:pt x="1424887" y="909935"/>
                    <a:pt x="1483852" y="874585"/>
                    <a:pt x="1485027" y="884990"/>
                  </a:cubicBezTo>
                  <a:cubicBezTo>
                    <a:pt x="1487717" y="880332"/>
                    <a:pt x="1490817" y="876213"/>
                    <a:pt x="1494541" y="872362"/>
                  </a:cubicBezTo>
                  <a:cubicBezTo>
                    <a:pt x="1498377" y="868653"/>
                    <a:pt x="1502879" y="865255"/>
                    <a:pt x="1508259" y="861815"/>
                  </a:cubicBezTo>
                  <a:cubicBezTo>
                    <a:pt x="1519032" y="854963"/>
                    <a:pt x="1533359" y="848068"/>
                    <a:pt x="1553236" y="838965"/>
                  </a:cubicBezTo>
                  <a:cubicBezTo>
                    <a:pt x="1534053" y="852797"/>
                    <a:pt x="1528772" y="859904"/>
                    <a:pt x="1523520" y="866614"/>
                  </a:cubicBezTo>
                  <a:cubicBezTo>
                    <a:pt x="1520887" y="869969"/>
                    <a:pt x="1518282" y="873225"/>
                    <a:pt x="1513950" y="877189"/>
                  </a:cubicBezTo>
                  <a:cubicBezTo>
                    <a:pt x="1509604" y="881139"/>
                    <a:pt x="1503516" y="885740"/>
                    <a:pt x="1494371" y="892380"/>
                  </a:cubicBezTo>
                  <a:cubicBezTo>
                    <a:pt x="1501010" y="890568"/>
                    <a:pt x="1507735" y="888643"/>
                    <a:pt x="1514573" y="887142"/>
                  </a:cubicBezTo>
                  <a:cubicBezTo>
                    <a:pt x="1530570" y="874287"/>
                    <a:pt x="1540537" y="864703"/>
                    <a:pt x="1537295" y="862239"/>
                  </a:cubicBezTo>
                  <a:cubicBezTo>
                    <a:pt x="1569729" y="838795"/>
                    <a:pt x="1591942" y="839843"/>
                    <a:pt x="1621346" y="823421"/>
                  </a:cubicBezTo>
                  <a:cubicBezTo>
                    <a:pt x="1590101" y="830938"/>
                    <a:pt x="1597562" y="812916"/>
                    <a:pt x="1525700" y="845421"/>
                  </a:cubicBezTo>
                  <a:cubicBezTo>
                    <a:pt x="1553519" y="828546"/>
                    <a:pt x="1580616" y="813397"/>
                    <a:pt x="1608321" y="796805"/>
                  </a:cubicBezTo>
                  <a:cubicBezTo>
                    <a:pt x="1610941" y="802256"/>
                    <a:pt x="1621403" y="798702"/>
                    <a:pt x="1634767" y="792997"/>
                  </a:cubicBezTo>
                  <a:cubicBezTo>
                    <a:pt x="1648414" y="787688"/>
                    <a:pt x="1665120" y="780468"/>
                    <a:pt x="1679631" y="777750"/>
                  </a:cubicBezTo>
                  <a:cubicBezTo>
                    <a:pt x="1676106" y="769524"/>
                    <a:pt x="1690263" y="760549"/>
                    <a:pt x="1650043" y="773531"/>
                  </a:cubicBezTo>
                  <a:cubicBezTo>
                    <a:pt x="1659514" y="767004"/>
                    <a:pt x="1665941" y="766778"/>
                    <a:pt x="1673487" y="764300"/>
                  </a:cubicBezTo>
                  <a:cubicBezTo>
                    <a:pt x="1678711" y="759076"/>
                    <a:pt x="1684246" y="753683"/>
                    <a:pt x="1678527" y="753683"/>
                  </a:cubicBezTo>
                  <a:cubicBezTo>
                    <a:pt x="1693137" y="743589"/>
                    <a:pt x="1706487" y="751007"/>
                    <a:pt x="1710494" y="752762"/>
                  </a:cubicBezTo>
                  <a:cubicBezTo>
                    <a:pt x="1756363" y="725467"/>
                    <a:pt x="1722428" y="736128"/>
                    <a:pt x="1704364" y="739271"/>
                  </a:cubicBezTo>
                  <a:cubicBezTo>
                    <a:pt x="1719710" y="731512"/>
                    <a:pt x="1735014" y="723811"/>
                    <a:pt x="1750587" y="715572"/>
                  </a:cubicBezTo>
                  <a:cubicBezTo>
                    <a:pt x="1766159" y="707261"/>
                    <a:pt x="1782143" y="698739"/>
                    <a:pt x="1799075" y="689706"/>
                  </a:cubicBezTo>
                  <a:cubicBezTo>
                    <a:pt x="1790255" y="686351"/>
                    <a:pt x="1774144" y="695185"/>
                    <a:pt x="1758812" y="705223"/>
                  </a:cubicBezTo>
                  <a:cubicBezTo>
                    <a:pt x="1743423" y="715189"/>
                    <a:pt x="1728077" y="725184"/>
                    <a:pt x="1719115" y="721999"/>
                  </a:cubicBezTo>
                  <a:cubicBezTo>
                    <a:pt x="1733173" y="714552"/>
                    <a:pt x="1744796" y="712415"/>
                    <a:pt x="1761417" y="699900"/>
                  </a:cubicBezTo>
                  <a:cubicBezTo>
                    <a:pt x="1765183" y="694718"/>
                    <a:pt x="1763314" y="692184"/>
                    <a:pt x="1759859" y="690386"/>
                  </a:cubicBezTo>
                  <a:cubicBezTo>
                    <a:pt x="1746792" y="694435"/>
                    <a:pt x="1742517" y="702037"/>
                    <a:pt x="1747656" y="702320"/>
                  </a:cubicBezTo>
                  <a:cubicBezTo>
                    <a:pt x="1738185" y="708748"/>
                    <a:pt x="1731729" y="708946"/>
                    <a:pt x="1724297" y="711339"/>
                  </a:cubicBezTo>
                  <a:cubicBezTo>
                    <a:pt x="1719696" y="712174"/>
                    <a:pt x="1715010" y="713009"/>
                    <a:pt x="1710423" y="713844"/>
                  </a:cubicBezTo>
                  <a:cubicBezTo>
                    <a:pt x="1727199" y="703269"/>
                    <a:pt x="1743933" y="692722"/>
                    <a:pt x="1759661" y="684525"/>
                  </a:cubicBezTo>
                  <a:cubicBezTo>
                    <a:pt x="1775715" y="676838"/>
                    <a:pt x="1790623" y="671302"/>
                    <a:pt x="1803237" y="669943"/>
                  </a:cubicBezTo>
                  <a:cubicBezTo>
                    <a:pt x="1773648" y="687965"/>
                    <a:pt x="1801878" y="684709"/>
                    <a:pt x="1818484" y="677545"/>
                  </a:cubicBezTo>
                  <a:cubicBezTo>
                    <a:pt x="1829725" y="669448"/>
                    <a:pt x="1809225" y="674742"/>
                    <a:pt x="1800462" y="675096"/>
                  </a:cubicBezTo>
                  <a:cubicBezTo>
                    <a:pt x="1820027" y="662893"/>
                    <a:pt x="1831933" y="664776"/>
                    <a:pt x="1853608" y="648750"/>
                  </a:cubicBezTo>
                  <a:cubicBezTo>
                    <a:pt x="1848979" y="649359"/>
                    <a:pt x="1844264" y="649982"/>
                    <a:pt x="1839649" y="650590"/>
                  </a:cubicBezTo>
                  <a:cubicBezTo>
                    <a:pt x="1825039" y="654611"/>
                    <a:pt x="1829852" y="658051"/>
                    <a:pt x="1810146" y="669023"/>
                  </a:cubicBezTo>
                  <a:cubicBezTo>
                    <a:pt x="1815242" y="659283"/>
                    <a:pt x="1793766" y="670651"/>
                    <a:pt x="1775107" y="673808"/>
                  </a:cubicBezTo>
                  <a:cubicBezTo>
                    <a:pt x="1789618" y="664974"/>
                    <a:pt x="1804143" y="656154"/>
                    <a:pt x="1797673" y="656239"/>
                  </a:cubicBezTo>
                  <a:cubicBezTo>
                    <a:pt x="1833392" y="642266"/>
                    <a:pt x="1859228" y="646301"/>
                    <a:pt x="1896943" y="628689"/>
                  </a:cubicBezTo>
                  <a:cubicBezTo>
                    <a:pt x="1835218" y="654922"/>
                    <a:pt x="1932761" y="627160"/>
                    <a:pt x="1915899" y="640907"/>
                  </a:cubicBezTo>
                  <a:cubicBezTo>
                    <a:pt x="1926206" y="634550"/>
                    <a:pt x="1927239" y="632073"/>
                    <a:pt x="1923176" y="631209"/>
                  </a:cubicBezTo>
                  <a:cubicBezTo>
                    <a:pt x="1921166" y="630799"/>
                    <a:pt x="1917910" y="630841"/>
                    <a:pt x="1913974" y="631167"/>
                  </a:cubicBezTo>
                  <a:cubicBezTo>
                    <a:pt x="1910109" y="631606"/>
                    <a:pt x="1905565" y="632313"/>
                    <a:pt x="1900921" y="633078"/>
                  </a:cubicBezTo>
                  <a:cubicBezTo>
                    <a:pt x="1904758" y="631011"/>
                    <a:pt x="1908396" y="629284"/>
                    <a:pt x="1911950" y="627712"/>
                  </a:cubicBezTo>
                  <a:cubicBezTo>
                    <a:pt x="1915560" y="626254"/>
                    <a:pt x="1919113" y="624994"/>
                    <a:pt x="1922652" y="623706"/>
                  </a:cubicBezTo>
                  <a:cubicBezTo>
                    <a:pt x="1929745" y="621129"/>
                    <a:pt x="1936880" y="618496"/>
                    <a:pt x="1944893" y="614390"/>
                  </a:cubicBezTo>
                  <a:cubicBezTo>
                    <a:pt x="1933355" y="611587"/>
                    <a:pt x="1912304" y="623649"/>
                    <a:pt x="1899746" y="623522"/>
                  </a:cubicBezTo>
                  <a:cubicBezTo>
                    <a:pt x="1938622" y="598265"/>
                    <a:pt x="1963708" y="598096"/>
                    <a:pt x="1998011" y="581263"/>
                  </a:cubicBezTo>
                  <a:cubicBezTo>
                    <a:pt x="1967884" y="577582"/>
                    <a:pt x="2077871" y="543265"/>
                    <a:pt x="2030742" y="549777"/>
                  </a:cubicBezTo>
                  <a:cubicBezTo>
                    <a:pt x="2039902" y="545304"/>
                    <a:pt x="2046428" y="542444"/>
                    <a:pt x="2051383" y="540887"/>
                  </a:cubicBezTo>
                  <a:cubicBezTo>
                    <a:pt x="2056381" y="539414"/>
                    <a:pt x="2059679" y="539018"/>
                    <a:pt x="2062228" y="539159"/>
                  </a:cubicBezTo>
                  <a:cubicBezTo>
                    <a:pt x="2067338" y="539443"/>
                    <a:pt x="2069448" y="541892"/>
                    <a:pt x="2076130" y="542345"/>
                  </a:cubicBezTo>
                  <a:cubicBezTo>
                    <a:pt x="2081963" y="537319"/>
                    <a:pt x="2070495" y="537659"/>
                    <a:pt x="2093005" y="527409"/>
                  </a:cubicBezTo>
                  <a:cubicBezTo>
                    <a:pt x="2097734" y="527239"/>
                    <a:pt x="2102406" y="527055"/>
                    <a:pt x="2107120" y="526885"/>
                  </a:cubicBezTo>
                  <a:cubicBezTo>
                    <a:pt x="2109626" y="520104"/>
                    <a:pt x="2069150" y="530679"/>
                    <a:pt x="2060868" y="523912"/>
                  </a:cubicBezTo>
                  <a:cubicBezTo>
                    <a:pt x="2100310" y="504871"/>
                    <a:pt x="2161568" y="489808"/>
                    <a:pt x="2178953" y="471842"/>
                  </a:cubicBezTo>
                  <a:cubicBezTo>
                    <a:pt x="2165093" y="468657"/>
                    <a:pt x="2136935" y="486311"/>
                    <a:pt x="2122962" y="483253"/>
                  </a:cubicBezTo>
                  <a:cubicBezTo>
                    <a:pt x="2177523" y="463985"/>
                    <a:pt x="2107063" y="469549"/>
                    <a:pt x="2076130" y="470724"/>
                  </a:cubicBezTo>
                  <a:cubicBezTo>
                    <a:pt x="2044517" y="489454"/>
                    <a:pt x="2090938" y="472961"/>
                    <a:pt x="2108408" y="474221"/>
                  </a:cubicBezTo>
                  <a:cubicBezTo>
                    <a:pt x="2082826" y="482319"/>
                    <a:pt x="2063190" y="486339"/>
                    <a:pt x="2094506" y="484357"/>
                  </a:cubicBezTo>
                  <a:cubicBezTo>
                    <a:pt x="2047702" y="507094"/>
                    <a:pt x="2073199" y="479487"/>
                    <a:pt x="2034536" y="501289"/>
                  </a:cubicBezTo>
                  <a:cubicBezTo>
                    <a:pt x="2021427" y="500482"/>
                    <a:pt x="2017718" y="496759"/>
                    <a:pt x="2012734" y="493248"/>
                  </a:cubicBezTo>
                  <a:cubicBezTo>
                    <a:pt x="2030855" y="484527"/>
                    <a:pt x="2032200" y="486537"/>
                    <a:pt x="2032526" y="488902"/>
                  </a:cubicBezTo>
                  <a:cubicBezTo>
                    <a:pt x="2032936" y="491422"/>
                    <a:pt x="2032653" y="494933"/>
                    <a:pt x="2048354" y="491110"/>
                  </a:cubicBezTo>
                  <a:cubicBezTo>
                    <a:pt x="2076243" y="475835"/>
                    <a:pt x="2014702" y="488845"/>
                    <a:pt x="2029765" y="477618"/>
                  </a:cubicBezTo>
                  <a:cubicBezTo>
                    <a:pt x="2019572" y="478581"/>
                    <a:pt x="2004764" y="488321"/>
                    <a:pt x="1991456" y="495032"/>
                  </a:cubicBezTo>
                  <a:cubicBezTo>
                    <a:pt x="1987237" y="493290"/>
                    <a:pt x="1990111" y="488930"/>
                    <a:pt x="2008331" y="479062"/>
                  </a:cubicBezTo>
                  <a:cubicBezTo>
                    <a:pt x="1997105" y="482573"/>
                    <a:pt x="1985949" y="486042"/>
                    <a:pt x="1976549" y="486651"/>
                  </a:cubicBezTo>
                  <a:cubicBezTo>
                    <a:pt x="1967559" y="494536"/>
                    <a:pt x="1954364" y="503965"/>
                    <a:pt x="1974071" y="501346"/>
                  </a:cubicBezTo>
                  <a:cubicBezTo>
                    <a:pt x="1953175" y="509713"/>
                    <a:pt x="1934360" y="514540"/>
                    <a:pt x="1914455" y="521237"/>
                  </a:cubicBezTo>
                  <a:cubicBezTo>
                    <a:pt x="1921322" y="510817"/>
                    <a:pt x="1869096" y="522298"/>
                    <a:pt x="1898401" y="503554"/>
                  </a:cubicBezTo>
                  <a:cubicBezTo>
                    <a:pt x="1932506" y="497566"/>
                    <a:pt x="1907292" y="519354"/>
                    <a:pt x="1952680" y="503271"/>
                  </a:cubicBezTo>
                  <a:cubicBezTo>
                    <a:pt x="1960494" y="493177"/>
                    <a:pt x="1937928" y="494182"/>
                    <a:pt x="1908849" y="497707"/>
                  </a:cubicBezTo>
                  <a:cubicBezTo>
                    <a:pt x="1938084" y="479756"/>
                    <a:pt x="1949608" y="490247"/>
                    <a:pt x="1975912" y="477038"/>
                  </a:cubicBezTo>
                  <a:cubicBezTo>
                    <a:pt x="1981659" y="478652"/>
                    <a:pt x="1966044" y="482177"/>
                    <a:pt x="1955143" y="488548"/>
                  </a:cubicBezTo>
                  <a:cubicBezTo>
                    <a:pt x="1965449" y="488250"/>
                    <a:pt x="1978672" y="483324"/>
                    <a:pt x="1992348" y="477675"/>
                  </a:cubicBezTo>
                  <a:cubicBezTo>
                    <a:pt x="1999186" y="474844"/>
                    <a:pt x="2006165" y="471956"/>
                    <a:pt x="2012904" y="469167"/>
                  </a:cubicBezTo>
                  <a:cubicBezTo>
                    <a:pt x="2019714" y="466576"/>
                    <a:pt x="2026452" y="464551"/>
                    <a:pt x="2032597" y="463150"/>
                  </a:cubicBezTo>
                  <a:cubicBezTo>
                    <a:pt x="1996723" y="477661"/>
                    <a:pt x="2051128" y="468515"/>
                    <a:pt x="2051270" y="476627"/>
                  </a:cubicBezTo>
                  <a:cubicBezTo>
                    <a:pt x="2108946" y="450479"/>
                    <a:pt x="2088008" y="476316"/>
                    <a:pt x="2150044" y="443910"/>
                  </a:cubicBezTo>
                  <a:cubicBezTo>
                    <a:pt x="2110390" y="464735"/>
                    <a:pt x="2159218" y="460757"/>
                    <a:pt x="2182379" y="466930"/>
                  </a:cubicBezTo>
                  <a:cubicBezTo>
                    <a:pt x="2193351" y="465486"/>
                    <a:pt x="2199212" y="462130"/>
                    <a:pt x="2199382" y="459540"/>
                  </a:cubicBezTo>
                  <a:cubicBezTo>
                    <a:pt x="2199566" y="456977"/>
                    <a:pt x="2193832" y="454769"/>
                    <a:pt x="2182238" y="457275"/>
                  </a:cubicBezTo>
                  <a:cubicBezTo>
                    <a:pt x="2212746" y="447265"/>
                    <a:pt x="2229961" y="456779"/>
                    <a:pt x="2270720" y="433901"/>
                  </a:cubicBezTo>
                  <a:cubicBezTo>
                    <a:pt x="2255204" y="435671"/>
                    <a:pt x="2231306" y="448441"/>
                    <a:pt x="2221099" y="442948"/>
                  </a:cubicBezTo>
                  <a:cubicBezTo>
                    <a:pt x="2246851" y="436067"/>
                    <a:pt x="2266671" y="433108"/>
                    <a:pt x="2235369" y="433491"/>
                  </a:cubicBezTo>
                  <a:cubicBezTo>
                    <a:pt x="2277643" y="417691"/>
                    <a:pt x="2302857" y="431976"/>
                    <a:pt x="2284693" y="443712"/>
                  </a:cubicBezTo>
                  <a:cubicBezTo>
                    <a:pt x="2292522" y="442863"/>
                    <a:pt x="2302432" y="439153"/>
                    <a:pt x="2309496" y="439267"/>
                  </a:cubicBezTo>
                  <a:cubicBezTo>
                    <a:pt x="2312611" y="428946"/>
                    <a:pt x="2289011" y="425350"/>
                    <a:pt x="2345342" y="401538"/>
                  </a:cubicBezTo>
                  <a:cubicBezTo>
                    <a:pt x="2350863" y="403308"/>
                    <a:pt x="2337641" y="409834"/>
                    <a:pt x="2345045" y="411165"/>
                  </a:cubicBezTo>
                  <a:cubicBezTo>
                    <a:pt x="2379546" y="395634"/>
                    <a:pt x="2349886" y="394120"/>
                    <a:pt x="2417628" y="376989"/>
                  </a:cubicBezTo>
                  <a:cubicBezTo>
                    <a:pt x="2381514" y="384309"/>
                    <a:pt x="2389371" y="384804"/>
                    <a:pt x="2396463" y="375701"/>
                  </a:cubicBezTo>
                  <a:cubicBezTo>
                    <a:pt x="2368192" y="375475"/>
                    <a:pt x="2391976" y="388386"/>
                    <a:pt x="2363732" y="388202"/>
                  </a:cubicBezTo>
                  <a:cubicBezTo>
                    <a:pt x="2368970" y="376749"/>
                    <a:pt x="2379631" y="359279"/>
                    <a:pt x="2448293" y="340507"/>
                  </a:cubicBezTo>
                  <a:cubicBezTo>
                    <a:pt x="2465593" y="340733"/>
                    <a:pt x="2412687" y="355301"/>
                    <a:pt x="2400696" y="361629"/>
                  </a:cubicBezTo>
                  <a:cubicBezTo>
                    <a:pt x="2428629" y="355018"/>
                    <a:pt x="2453772" y="351776"/>
                    <a:pt x="2475871" y="351889"/>
                  </a:cubicBezTo>
                  <a:cubicBezTo>
                    <a:pt x="2500901" y="342078"/>
                    <a:pt x="2503123" y="338482"/>
                    <a:pt x="2502656" y="335806"/>
                  </a:cubicBezTo>
                  <a:cubicBezTo>
                    <a:pt x="2502161" y="333088"/>
                    <a:pt x="2498961" y="331248"/>
                    <a:pt x="2513600" y="326109"/>
                  </a:cubicBezTo>
                  <a:cubicBezTo>
                    <a:pt x="2545581" y="330866"/>
                    <a:pt x="2584584" y="327694"/>
                    <a:pt x="2628329" y="319554"/>
                  </a:cubicBezTo>
                  <a:cubicBezTo>
                    <a:pt x="2655171" y="310224"/>
                    <a:pt x="2601147" y="323008"/>
                    <a:pt x="2600383" y="316312"/>
                  </a:cubicBezTo>
                  <a:cubicBezTo>
                    <a:pt x="2680725" y="302325"/>
                    <a:pt x="2662292" y="294298"/>
                    <a:pt x="2744149" y="283382"/>
                  </a:cubicBezTo>
                  <a:cubicBezTo>
                    <a:pt x="2740496" y="290518"/>
                    <a:pt x="2724102" y="298672"/>
                    <a:pt x="2699030" y="306572"/>
                  </a:cubicBezTo>
                  <a:cubicBezTo>
                    <a:pt x="2692772" y="308554"/>
                    <a:pt x="2685949" y="310522"/>
                    <a:pt x="2678658" y="312447"/>
                  </a:cubicBezTo>
                  <a:cubicBezTo>
                    <a:pt x="2671353" y="314316"/>
                    <a:pt x="2663580" y="316255"/>
                    <a:pt x="2655497" y="318549"/>
                  </a:cubicBezTo>
                  <a:cubicBezTo>
                    <a:pt x="2639258" y="322909"/>
                    <a:pt x="2621350" y="327114"/>
                    <a:pt x="2602223" y="331021"/>
                  </a:cubicBezTo>
                  <a:cubicBezTo>
                    <a:pt x="2576967" y="338595"/>
                    <a:pt x="2622114" y="335438"/>
                    <a:pt x="2626078" y="338624"/>
                  </a:cubicBezTo>
                  <a:cubicBezTo>
                    <a:pt x="2629886" y="334603"/>
                    <a:pt x="2638253" y="330554"/>
                    <a:pt x="2649282" y="326562"/>
                  </a:cubicBezTo>
                  <a:cubicBezTo>
                    <a:pt x="2654803" y="324566"/>
                    <a:pt x="2660975" y="322569"/>
                    <a:pt x="2667587" y="320616"/>
                  </a:cubicBezTo>
                  <a:cubicBezTo>
                    <a:pt x="2674269" y="318917"/>
                    <a:pt x="2681376" y="317261"/>
                    <a:pt x="2688681" y="315632"/>
                  </a:cubicBezTo>
                  <a:cubicBezTo>
                    <a:pt x="2717901" y="309134"/>
                    <a:pt x="2750179" y="303188"/>
                    <a:pt x="2770424" y="297426"/>
                  </a:cubicBezTo>
                  <a:cubicBezTo>
                    <a:pt x="2797478" y="299677"/>
                    <a:pt x="2751822" y="309233"/>
                    <a:pt x="2789565" y="310394"/>
                  </a:cubicBezTo>
                  <a:cubicBezTo>
                    <a:pt x="2765455" y="313268"/>
                    <a:pt x="2731804" y="309885"/>
                    <a:pt x="2767324" y="316340"/>
                  </a:cubicBezTo>
                  <a:cubicBezTo>
                    <a:pt x="2749670" y="320389"/>
                    <a:pt x="2742846" y="313905"/>
                    <a:pt x="2724244" y="318889"/>
                  </a:cubicBezTo>
                  <a:cubicBezTo>
                    <a:pt x="2749174" y="319299"/>
                    <a:pt x="2716259" y="330483"/>
                    <a:pt x="2703574" y="339629"/>
                  </a:cubicBezTo>
                  <a:cubicBezTo>
                    <a:pt x="2724937" y="335764"/>
                    <a:pt x="2760089" y="319384"/>
                    <a:pt x="2816973" y="315109"/>
                  </a:cubicBezTo>
                  <a:cubicBezTo>
                    <a:pt x="2834556" y="311499"/>
                    <a:pt x="2836736" y="309488"/>
                    <a:pt x="2837274" y="307662"/>
                  </a:cubicBezTo>
                  <a:cubicBezTo>
                    <a:pt x="2837812" y="305779"/>
                    <a:pt x="2836694" y="303995"/>
                    <a:pt x="2847836" y="301532"/>
                  </a:cubicBezTo>
                  <a:cubicBezTo>
                    <a:pt x="2838506" y="300909"/>
                    <a:pt x="2829658" y="300045"/>
                    <a:pt x="2821008" y="299423"/>
                  </a:cubicBezTo>
                  <a:cubicBezTo>
                    <a:pt x="2812329" y="298630"/>
                    <a:pt x="2803764" y="297851"/>
                    <a:pt x="2795086" y="297058"/>
                  </a:cubicBezTo>
                  <a:cubicBezTo>
                    <a:pt x="2777658" y="295600"/>
                    <a:pt x="2759537" y="294779"/>
                    <a:pt x="2738344" y="296987"/>
                  </a:cubicBezTo>
                  <a:cubicBezTo>
                    <a:pt x="2746909" y="291141"/>
                    <a:pt x="2775620" y="283227"/>
                    <a:pt x="2773525" y="278498"/>
                  </a:cubicBezTo>
                  <a:cubicBezTo>
                    <a:pt x="2755701" y="274704"/>
                    <a:pt x="2721865" y="286455"/>
                    <a:pt x="2709138" y="277720"/>
                  </a:cubicBezTo>
                  <a:cubicBezTo>
                    <a:pt x="2734083" y="272099"/>
                    <a:pt x="2828270" y="270910"/>
                    <a:pt x="2783718" y="260717"/>
                  </a:cubicBezTo>
                  <a:cubicBezTo>
                    <a:pt x="2792538" y="259528"/>
                    <a:pt x="2801259" y="258339"/>
                    <a:pt x="2809894" y="257178"/>
                  </a:cubicBezTo>
                  <a:cubicBezTo>
                    <a:pt x="2818516" y="256003"/>
                    <a:pt x="2827095" y="255068"/>
                    <a:pt x="2835674" y="254573"/>
                  </a:cubicBezTo>
                  <a:cubicBezTo>
                    <a:pt x="2852762" y="253468"/>
                    <a:pt x="2869652" y="252378"/>
                    <a:pt x="2886513" y="251302"/>
                  </a:cubicBezTo>
                  <a:cubicBezTo>
                    <a:pt x="2907720" y="246404"/>
                    <a:pt x="2842923" y="249674"/>
                    <a:pt x="2863153" y="241492"/>
                  </a:cubicBezTo>
                  <a:cubicBezTo>
                    <a:pt x="2877650" y="238816"/>
                    <a:pt x="2885423" y="242072"/>
                    <a:pt x="2895347" y="243403"/>
                  </a:cubicBezTo>
                  <a:cubicBezTo>
                    <a:pt x="2904372" y="246811"/>
                    <a:pt x="2926919" y="238353"/>
                    <a:pt x="2940472" y="237788"/>
                  </a:cubicBezTo>
                  <a:cubicBezTo>
                    <a:pt x="2944989" y="237599"/>
                    <a:pt x="2948507" y="238288"/>
                    <a:pt x="2950192" y="240585"/>
                  </a:cubicBezTo>
                  <a:cubicBezTo>
                    <a:pt x="2938257" y="243615"/>
                    <a:pt x="2928531" y="244535"/>
                    <a:pt x="2920561" y="243941"/>
                  </a:cubicBezTo>
                  <a:cubicBezTo>
                    <a:pt x="2924822" y="247466"/>
                    <a:pt x="2917389" y="248117"/>
                    <a:pt x="2925544" y="254785"/>
                  </a:cubicBezTo>
                  <a:cubicBezTo>
                    <a:pt x="2911132" y="257390"/>
                    <a:pt x="2903303" y="254134"/>
                    <a:pt x="2893492" y="252775"/>
                  </a:cubicBezTo>
                  <a:cubicBezTo>
                    <a:pt x="2880185" y="256597"/>
                    <a:pt x="2901321" y="258523"/>
                    <a:pt x="2909660" y="261184"/>
                  </a:cubicBezTo>
                  <a:cubicBezTo>
                    <a:pt x="2945874" y="252761"/>
                    <a:pt x="2944146" y="264214"/>
                    <a:pt x="2939531" y="272595"/>
                  </a:cubicBezTo>
                  <a:cubicBezTo>
                    <a:pt x="2920108" y="274846"/>
                    <a:pt x="2903997" y="273911"/>
                    <a:pt x="2889500" y="271490"/>
                  </a:cubicBezTo>
                  <a:cubicBezTo>
                    <a:pt x="2863762" y="280778"/>
                    <a:pt x="2925487" y="273926"/>
                    <a:pt x="2930641" y="280480"/>
                  </a:cubicBezTo>
                  <a:cubicBezTo>
                    <a:pt x="2871634" y="284685"/>
                    <a:pt x="2898405" y="287375"/>
                    <a:pt x="2877112" y="298078"/>
                  </a:cubicBezTo>
                  <a:cubicBezTo>
                    <a:pt x="2909985" y="298927"/>
                    <a:pt x="2995438" y="285832"/>
                    <a:pt x="2959974" y="277167"/>
                  </a:cubicBezTo>
                  <a:cubicBezTo>
                    <a:pt x="2979624" y="275115"/>
                    <a:pt x="2995438" y="275582"/>
                    <a:pt x="3009680" y="278980"/>
                  </a:cubicBezTo>
                  <a:cubicBezTo>
                    <a:pt x="3032133" y="269084"/>
                    <a:pt x="3070457" y="263662"/>
                    <a:pt x="3106770" y="265842"/>
                  </a:cubicBezTo>
                  <a:cubicBezTo>
                    <a:pt x="3125032" y="259853"/>
                    <a:pt x="3060999" y="259754"/>
                    <a:pt x="3052746" y="251104"/>
                  </a:cubicBezTo>
                  <a:cubicBezTo>
                    <a:pt x="3024517" y="256342"/>
                    <a:pt x="3062967" y="270429"/>
                    <a:pt x="2993866" y="269962"/>
                  </a:cubicBezTo>
                  <a:cubicBezTo>
                    <a:pt x="2965637" y="264568"/>
                    <a:pt x="3000548" y="267130"/>
                    <a:pt x="3021006" y="262303"/>
                  </a:cubicBezTo>
                  <a:cubicBezTo>
                    <a:pt x="3014139" y="260490"/>
                    <a:pt x="3007273" y="258678"/>
                    <a:pt x="3000520" y="256894"/>
                  </a:cubicBezTo>
                  <a:cubicBezTo>
                    <a:pt x="2989166" y="254997"/>
                    <a:pt x="2957723" y="261934"/>
                    <a:pt x="2966671" y="263846"/>
                  </a:cubicBezTo>
                  <a:cubicBezTo>
                    <a:pt x="2934647" y="267682"/>
                    <a:pt x="2970946" y="252647"/>
                    <a:pt x="2929890" y="250864"/>
                  </a:cubicBezTo>
                  <a:cubicBezTo>
                    <a:pt x="2944203" y="249604"/>
                    <a:pt x="2958530" y="248344"/>
                    <a:pt x="2952669" y="245979"/>
                  </a:cubicBezTo>
                  <a:cubicBezTo>
                    <a:pt x="2965439" y="245993"/>
                    <a:pt x="2978463" y="246022"/>
                    <a:pt x="2991205" y="246050"/>
                  </a:cubicBezTo>
                  <a:cubicBezTo>
                    <a:pt x="3003946" y="246546"/>
                    <a:pt x="3016362" y="247607"/>
                    <a:pt x="3027730" y="249349"/>
                  </a:cubicBezTo>
                  <a:cubicBezTo>
                    <a:pt x="3024202" y="246747"/>
                    <a:pt x="3028739" y="244541"/>
                    <a:pt x="3037267" y="242889"/>
                  </a:cubicBezTo>
                  <a:lnTo>
                    <a:pt x="3066604" y="240148"/>
                  </a:lnTo>
                  <a:lnTo>
                    <a:pt x="3070284" y="233936"/>
                  </a:lnTo>
                  <a:cubicBezTo>
                    <a:pt x="3068594" y="232856"/>
                    <a:pt x="3064007" y="232743"/>
                    <a:pt x="3056709" y="233309"/>
                  </a:cubicBezTo>
                  <a:cubicBezTo>
                    <a:pt x="3049418" y="233876"/>
                    <a:pt x="3039409" y="235122"/>
                    <a:pt x="3026909" y="236764"/>
                  </a:cubicBezTo>
                  <a:cubicBezTo>
                    <a:pt x="3020651" y="237599"/>
                    <a:pt x="3013771" y="238505"/>
                    <a:pt x="3006296" y="239496"/>
                  </a:cubicBezTo>
                  <a:cubicBezTo>
                    <a:pt x="2998807" y="240459"/>
                    <a:pt x="2990723" y="241478"/>
                    <a:pt x="2982115" y="243050"/>
                  </a:cubicBezTo>
                  <a:cubicBezTo>
                    <a:pt x="2975617" y="240246"/>
                    <a:pt x="2975985" y="237684"/>
                    <a:pt x="2980147" y="235221"/>
                  </a:cubicBezTo>
                  <a:cubicBezTo>
                    <a:pt x="2984310" y="232715"/>
                    <a:pt x="2992266" y="230280"/>
                    <a:pt x="3001001" y="228312"/>
                  </a:cubicBezTo>
                  <a:cubicBezTo>
                    <a:pt x="3018428" y="224079"/>
                    <a:pt x="3038730" y="219704"/>
                    <a:pt x="3037031" y="212725"/>
                  </a:cubicBezTo>
                  <a:close/>
                  <a:moveTo>
                    <a:pt x="3242876" y="212668"/>
                  </a:moveTo>
                  <a:cubicBezTo>
                    <a:pt x="3257175" y="211635"/>
                    <a:pt x="3256028" y="214155"/>
                    <a:pt x="3249686" y="214863"/>
                  </a:cubicBezTo>
                  <a:cubicBezTo>
                    <a:pt x="3268755" y="215075"/>
                    <a:pt x="3286126" y="216562"/>
                    <a:pt x="3302393" y="218813"/>
                  </a:cubicBezTo>
                  <a:cubicBezTo>
                    <a:pt x="3318673" y="221064"/>
                    <a:pt x="3333850" y="223923"/>
                    <a:pt x="3348602" y="228100"/>
                  </a:cubicBezTo>
                  <a:cubicBezTo>
                    <a:pt x="3330226" y="224716"/>
                    <a:pt x="3322878" y="226854"/>
                    <a:pt x="3323869" y="230917"/>
                  </a:cubicBezTo>
                  <a:cubicBezTo>
                    <a:pt x="3324846" y="234966"/>
                    <a:pt x="3334105" y="241252"/>
                    <a:pt x="3348772" y="248514"/>
                  </a:cubicBezTo>
                  <a:cubicBezTo>
                    <a:pt x="3365859" y="242781"/>
                    <a:pt x="3355893" y="234400"/>
                    <a:pt x="3378019" y="229133"/>
                  </a:cubicBezTo>
                  <a:cubicBezTo>
                    <a:pt x="3432185" y="232276"/>
                    <a:pt x="3344029" y="236736"/>
                    <a:pt x="3394371" y="245584"/>
                  </a:cubicBezTo>
                  <a:cubicBezTo>
                    <a:pt x="3408373" y="247693"/>
                    <a:pt x="3427371" y="246561"/>
                    <a:pt x="3436617" y="251742"/>
                  </a:cubicBezTo>
                  <a:cubicBezTo>
                    <a:pt x="3442917" y="245187"/>
                    <a:pt x="3418651" y="244338"/>
                    <a:pt x="3397671" y="236636"/>
                  </a:cubicBezTo>
                  <a:cubicBezTo>
                    <a:pt x="3414121" y="232078"/>
                    <a:pt x="3451977" y="229728"/>
                    <a:pt x="3440211" y="222324"/>
                  </a:cubicBezTo>
                  <a:cubicBezTo>
                    <a:pt x="3470623" y="224348"/>
                    <a:pt x="3435271" y="232191"/>
                    <a:pt x="3479159" y="237514"/>
                  </a:cubicBezTo>
                  <a:cubicBezTo>
                    <a:pt x="3462553" y="239312"/>
                    <a:pt x="3453295" y="236283"/>
                    <a:pt x="3438457" y="237033"/>
                  </a:cubicBezTo>
                  <a:cubicBezTo>
                    <a:pt x="3416259" y="240020"/>
                    <a:pt x="3462311" y="240119"/>
                    <a:pt x="3446413" y="245301"/>
                  </a:cubicBezTo>
                  <a:cubicBezTo>
                    <a:pt x="3467649" y="244380"/>
                    <a:pt x="3462609" y="240742"/>
                    <a:pt x="3485571" y="240020"/>
                  </a:cubicBezTo>
                  <a:cubicBezTo>
                    <a:pt x="3499091" y="244296"/>
                    <a:pt x="3482895" y="247679"/>
                    <a:pt x="3504939" y="247764"/>
                  </a:cubicBezTo>
                  <a:cubicBezTo>
                    <a:pt x="3509979" y="259231"/>
                    <a:pt x="3420407" y="238916"/>
                    <a:pt x="3472193" y="255409"/>
                  </a:cubicBezTo>
                  <a:cubicBezTo>
                    <a:pt x="3458191" y="254446"/>
                    <a:pt x="3444135" y="253554"/>
                    <a:pt x="3449499" y="256768"/>
                  </a:cubicBezTo>
                  <a:cubicBezTo>
                    <a:pt x="3438371" y="257377"/>
                    <a:pt x="3432767" y="254191"/>
                    <a:pt x="3425235" y="252436"/>
                  </a:cubicBezTo>
                  <a:cubicBezTo>
                    <a:pt x="3425575" y="257292"/>
                    <a:pt x="3399327" y="263167"/>
                    <a:pt x="3402511" y="253866"/>
                  </a:cubicBezTo>
                  <a:cubicBezTo>
                    <a:pt x="3374467" y="257249"/>
                    <a:pt x="3395773" y="265545"/>
                    <a:pt x="3396043" y="271746"/>
                  </a:cubicBezTo>
                  <a:cubicBezTo>
                    <a:pt x="3378319" y="279150"/>
                    <a:pt x="3389799" y="256980"/>
                    <a:pt x="3357181" y="256754"/>
                  </a:cubicBezTo>
                  <a:cubicBezTo>
                    <a:pt x="3377115" y="272836"/>
                    <a:pt x="3324535" y="259628"/>
                    <a:pt x="3344439" y="272185"/>
                  </a:cubicBezTo>
                  <a:cubicBezTo>
                    <a:pt x="3330141" y="272468"/>
                    <a:pt x="3322949" y="268915"/>
                    <a:pt x="3313393" y="266338"/>
                  </a:cubicBezTo>
                  <a:cubicBezTo>
                    <a:pt x="3326970" y="264215"/>
                    <a:pt x="3338125" y="262601"/>
                    <a:pt x="3341098" y="260265"/>
                  </a:cubicBezTo>
                  <a:cubicBezTo>
                    <a:pt x="3344057" y="257929"/>
                    <a:pt x="3338847" y="253611"/>
                    <a:pt x="3319551" y="248118"/>
                  </a:cubicBezTo>
                  <a:cubicBezTo>
                    <a:pt x="3288887" y="246971"/>
                    <a:pt x="3227233" y="247325"/>
                    <a:pt x="3239181" y="236552"/>
                  </a:cubicBezTo>
                  <a:cubicBezTo>
                    <a:pt x="3264409" y="234442"/>
                    <a:pt x="3271445" y="245796"/>
                    <a:pt x="3294975" y="244947"/>
                  </a:cubicBezTo>
                  <a:cubicBezTo>
                    <a:pt x="3315460" y="238675"/>
                    <a:pt x="3257019" y="231200"/>
                    <a:pt x="3241899" y="227449"/>
                  </a:cubicBezTo>
                  <a:cubicBezTo>
                    <a:pt x="3285489" y="232729"/>
                    <a:pt x="3295300" y="225566"/>
                    <a:pt x="3256326" y="217015"/>
                  </a:cubicBezTo>
                  <a:cubicBezTo>
                    <a:pt x="3241914" y="218176"/>
                    <a:pt x="3237369" y="219832"/>
                    <a:pt x="3240087" y="221800"/>
                  </a:cubicBezTo>
                  <a:cubicBezTo>
                    <a:pt x="3224061" y="229530"/>
                    <a:pt x="3229101" y="214891"/>
                    <a:pt x="3242876" y="212668"/>
                  </a:cubicBezTo>
                  <a:close/>
                  <a:moveTo>
                    <a:pt x="4609573" y="212115"/>
                  </a:moveTo>
                  <a:cubicBezTo>
                    <a:pt x="4627391" y="215285"/>
                    <a:pt x="4683325" y="239967"/>
                    <a:pt x="4706483" y="244692"/>
                  </a:cubicBezTo>
                  <a:cubicBezTo>
                    <a:pt x="4715543" y="259981"/>
                    <a:pt x="4626623" y="215868"/>
                    <a:pt x="4607087" y="217651"/>
                  </a:cubicBezTo>
                  <a:cubicBezTo>
                    <a:pt x="4601931" y="212392"/>
                    <a:pt x="4603635" y="211058"/>
                    <a:pt x="4609573" y="212115"/>
                  </a:cubicBezTo>
                  <a:close/>
                  <a:moveTo>
                    <a:pt x="3743643" y="210544"/>
                  </a:moveTo>
                  <a:cubicBezTo>
                    <a:pt x="3751443" y="210855"/>
                    <a:pt x="3759059" y="211153"/>
                    <a:pt x="3766719" y="211464"/>
                  </a:cubicBezTo>
                  <a:cubicBezTo>
                    <a:pt x="3755591" y="215173"/>
                    <a:pt x="3756951" y="220086"/>
                    <a:pt x="3786667" y="226839"/>
                  </a:cubicBezTo>
                  <a:cubicBezTo>
                    <a:pt x="3749277" y="222224"/>
                    <a:pt x="3799563" y="240458"/>
                    <a:pt x="3795585" y="247593"/>
                  </a:cubicBezTo>
                  <a:cubicBezTo>
                    <a:pt x="3840349" y="253086"/>
                    <a:pt x="3784401" y="237697"/>
                    <a:pt x="3829123" y="243176"/>
                  </a:cubicBezTo>
                  <a:cubicBezTo>
                    <a:pt x="3868975" y="258423"/>
                    <a:pt x="3769097" y="244620"/>
                    <a:pt x="3808963" y="259811"/>
                  </a:cubicBezTo>
                  <a:cubicBezTo>
                    <a:pt x="3790021" y="259046"/>
                    <a:pt x="3770895" y="258268"/>
                    <a:pt x="3751853" y="257489"/>
                  </a:cubicBezTo>
                  <a:cubicBezTo>
                    <a:pt x="3739721" y="251232"/>
                    <a:pt x="3775227" y="254714"/>
                    <a:pt x="3749857" y="245739"/>
                  </a:cubicBezTo>
                  <a:cubicBezTo>
                    <a:pt x="3764297" y="246772"/>
                    <a:pt x="3770965" y="251883"/>
                    <a:pt x="3779899" y="255691"/>
                  </a:cubicBezTo>
                  <a:cubicBezTo>
                    <a:pt x="3775835" y="234583"/>
                    <a:pt x="3741773" y="230378"/>
                    <a:pt x="3743643" y="210544"/>
                  </a:cubicBezTo>
                  <a:close/>
                  <a:moveTo>
                    <a:pt x="2898843" y="210233"/>
                  </a:moveTo>
                  <a:cubicBezTo>
                    <a:pt x="2910438" y="212710"/>
                    <a:pt x="2922018" y="215188"/>
                    <a:pt x="2933627" y="217665"/>
                  </a:cubicBezTo>
                  <a:cubicBezTo>
                    <a:pt x="2918932" y="224178"/>
                    <a:pt x="2916653" y="226245"/>
                    <a:pt x="2904251" y="235872"/>
                  </a:cubicBezTo>
                  <a:cubicBezTo>
                    <a:pt x="2874535" y="234159"/>
                    <a:pt x="2849831" y="237202"/>
                    <a:pt x="2840218" y="246843"/>
                  </a:cubicBezTo>
                  <a:cubicBezTo>
                    <a:pt x="2822904" y="256343"/>
                    <a:pt x="2838604" y="240529"/>
                    <a:pt x="2823640" y="238547"/>
                  </a:cubicBezTo>
                  <a:cubicBezTo>
                    <a:pt x="2828652" y="249915"/>
                    <a:pt x="2759225" y="244394"/>
                    <a:pt x="2720449" y="250850"/>
                  </a:cubicBezTo>
                  <a:cubicBezTo>
                    <a:pt x="2707198" y="257206"/>
                    <a:pt x="2717589" y="261043"/>
                    <a:pt x="2740170" y="263648"/>
                  </a:cubicBezTo>
                  <a:cubicBezTo>
                    <a:pt x="2664146" y="275979"/>
                    <a:pt x="2721454" y="248755"/>
                    <a:pt x="2685070" y="245343"/>
                  </a:cubicBezTo>
                  <a:cubicBezTo>
                    <a:pt x="2708047" y="246036"/>
                    <a:pt x="2737183" y="246164"/>
                    <a:pt x="2765780" y="243800"/>
                  </a:cubicBezTo>
                  <a:cubicBezTo>
                    <a:pt x="2794406" y="241506"/>
                    <a:pt x="2822409" y="236225"/>
                    <a:pt x="2843899" y="228142"/>
                  </a:cubicBezTo>
                  <a:cubicBezTo>
                    <a:pt x="2849038" y="230917"/>
                    <a:pt x="2834782" y="234838"/>
                    <a:pt x="2842186" y="237471"/>
                  </a:cubicBezTo>
                  <a:cubicBezTo>
                    <a:pt x="2856754" y="240005"/>
                    <a:pt x="2873728" y="225905"/>
                    <a:pt x="2906247" y="226500"/>
                  </a:cubicBezTo>
                  <a:cubicBezTo>
                    <a:pt x="2892713" y="225763"/>
                    <a:pt x="2877253" y="226655"/>
                    <a:pt x="2857872" y="231030"/>
                  </a:cubicBezTo>
                  <a:cubicBezTo>
                    <a:pt x="2841506" y="226089"/>
                    <a:pt x="2916100" y="217312"/>
                    <a:pt x="2852790" y="220228"/>
                  </a:cubicBezTo>
                  <a:cubicBezTo>
                    <a:pt x="2837486" y="215868"/>
                    <a:pt x="2882279" y="217892"/>
                    <a:pt x="2898843" y="210233"/>
                  </a:cubicBezTo>
                  <a:close/>
                  <a:moveTo>
                    <a:pt x="2459816" y="206071"/>
                  </a:moveTo>
                  <a:cubicBezTo>
                    <a:pt x="2448321" y="210332"/>
                    <a:pt x="2436966" y="214536"/>
                    <a:pt x="2425514" y="218784"/>
                  </a:cubicBezTo>
                  <a:cubicBezTo>
                    <a:pt x="2433725" y="209341"/>
                    <a:pt x="2406288" y="219732"/>
                    <a:pt x="2380933" y="226188"/>
                  </a:cubicBezTo>
                  <a:cubicBezTo>
                    <a:pt x="2377818" y="219024"/>
                    <a:pt x="2446480" y="202857"/>
                    <a:pt x="2459816" y="206071"/>
                  </a:cubicBezTo>
                  <a:close/>
                  <a:moveTo>
                    <a:pt x="3209281" y="201838"/>
                  </a:moveTo>
                  <a:cubicBezTo>
                    <a:pt x="3276924" y="207020"/>
                    <a:pt x="3170589" y="210049"/>
                    <a:pt x="3176649" y="211465"/>
                  </a:cubicBezTo>
                  <a:cubicBezTo>
                    <a:pt x="3128076" y="196628"/>
                    <a:pt x="3181335" y="206581"/>
                    <a:pt x="3209281" y="201838"/>
                  </a:cubicBezTo>
                  <a:close/>
                  <a:moveTo>
                    <a:pt x="3948425" y="194660"/>
                  </a:moveTo>
                  <a:cubicBezTo>
                    <a:pt x="3978935" y="197845"/>
                    <a:pt x="4002731" y="203933"/>
                    <a:pt x="4019565" y="213078"/>
                  </a:cubicBezTo>
                  <a:cubicBezTo>
                    <a:pt x="3997663" y="209822"/>
                    <a:pt x="4002507" y="213716"/>
                    <a:pt x="4008635" y="217835"/>
                  </a:cubicBezTo>
                  <a:cubicBezTo>
                    <a:pt x="3974871" y="208888"/>
                    <a:pt x="3949203" y="210615"/>
                    <a:pt x="3980647" y="223979"/>
                  </a:cubicBezTo>
                  <a:cubicBezTo>
                    <a:pt x="3965173" y="222550"/>
                    <a:pt x="3949685" y="221120"/>
                    <a:pt x="3934255" y="219704"/>
                  </a:cubicBezTo>
                  <a:cubicBezTo>
                    <a:pt x="3956595" y="215867"/>
                    <a:pt x="3941375" y="202432"/>
                    <a:pt x="3948425" y="194660"/>
                  </a:cubicBezTo>
                  <a:close/>
                  <a:moveTo>
                    <a:pt x="3329928" y="185571"/>
                  </a:moveTo>
                  <a:cubicBezTo>
                    <a:pt x="3353202" y="191559"/>
                    <a:pt x="3409477" y="194179"/>
                    <a:pt x="3399411" y="201526"/>
                  </a:cubicBezTo>
                  <a:cubicBezTo>
                    <a:pt x="3385411" y="200578"/>
                    <a:pt x="3336794" y="189139"/>
                    <a:pt x="3340022" y="199502"/>
                  </a:cubicBezTo>
                  <a:cubicBezTo>
                    <a:pt x="3313407" y="203664"/>
                    <a:pt x="3316805" y="187949"/>
                    <a:pt x="3290118" y="192791"/>
                  </a:cubicBezTo>
                  <a:cubicBezTo>
                    <a:pt x="3286367" y="188233"/>
                    <a:pt x="3312656" y="188516"/>
                    <a:pt x="3320018" y="192466"/>
                  </a:cubicBezTo>
                  <a:cubicBezTo>
                    <a:pt x="3327309" y="190285"/>
                    <a:pt x="3334869" y="188445"/>
                    <a:pt x="3329928" y="185571"/>
                  </a:cubicBezTo>
                  <a:close/>
                  <a:moveTo>
                    <a:pt x="4161589" y="183165"/>
                  </a:moveTo>
                  <a:cubicBezTo>
                    <a:pt x="4202659" y="191362"/>
                    <a:pt x="4195963" y="202150"/>
                    <a:pt x="4215003" y="206581"/>
                  </a:cubicBezTo>
                  <a:cubicBezTo>
                    <a:pt x="4232333" y="220186"/>
                    <a:pt x="4183107" y="200295"/>
                    <a:pt x="4192027" y="208181"/>
                  </a:cubicBezTo>
                  <a:cubicBezTo>
                    <a:pt x="4219335" y="221998"/>
                    <a:pt x="4213631" y="208379"/>
                    <a:pt x="4250115" y="219223"/>
                  </a:cubicBezTo>
                  <a:cubicBezTo>
                    <a:pt x="4237203" y="209356"/>
                    <a:pt x="4219521" y="201045"/>
                    <a:pt x="4197209" y="194335"/>
                  </a:cubicBezTo>
                  <a:cubicBezTo>
                    <a:pt x="4182187" y="185048"/>
                    <a:pt x="4235843" y="200295"/>
                    <a:pt x="4249547" y="201314"/>
                  </a:cubicBezTo>
                  <a:cubicBezTo>
                    <a:pt x="4254035" y="216887"/>
                    <a:pt x="4262063" y="212541"/>
                    <a:pt x="4302679" y="238321"/>
                  </a:cubicBezTo>
                  <a:cubicBezTo>
                    <a:pt x="4316511" y="240119"/>
                    <a:pt x="4297655" y="229912"/>
                    <a:pt x="4290687" y="224136"/>
                  </a:cubicBezTo>
                  <a:cubicBezTo>
                    <a:pt x="4339247" y="244805"/>
                    <a:pt x="4344641" y="252677"/>
                    <a:pt x="4343367" y="258538"/>
                  </a:cubicBezTo>
                  <a:cubicBezTo>
                    <a:pt x="4342023" y="264498"/>
                    <a:pt x="4334079" y="268136"/>
                    <a:pt x="4354693" y="281430"/>
                  </a:cubicBezTo>
                  <a:cubicBezTo>
                    <a:pt x="4328049" y="280425"/>
                    <a:pt x="4279533" y="248231"/>
                    <a:pt x="4303047" y="268065"/>
                  </a:cubicBezTo>
                  <a:cubicBezTo>
                    <a:pt x="4268731" y="253299"/>
                    <a:pt x="4245117" y="234909"/>
                    <a:pt x="4215571" y="218572"/>
                  </a:cubicBezTo>
                  <a:cubicBezTo>
                    <a:pt x="4204783" y="226528"/>
                    <a:pt x="4201357" y="242851"/>
                    <a:pt x="4251587" y="266961"/>
                  </a:cubicBezTo>
                  <a:cubicBezTo>
                    <a:pt x="4240007" y="264753"/>
                    <a:pt x="4228595" y="262572"/>
                    <a:pt x="4217213" y="260392"/>
                  </a:cubicBezTo>
                  <a:cubicBezTo>
                    <a:pt x="4221091" y="256605"/>
                    <a:pt x="4217481" y="251827"/>
                    <a:pt x="4209755" y="246637"/>
                  </a:cubicBezTo>
                  <a:lnTo>
                    <a:pt x="4193341" y="238351"/>
                  </a:lnTo>
                  <a:lnTo>
                    <a:pt x="4192245" y="242163"/>
                  </a:lnTo>
                  <a:cubicBezTo>
                    <a:pt x="4181339" y="248390"/>
                    <a:pt x="4116713" y="233050"/>
                    <a:pt x="4072045" y="223314"/>
                  </a:cubicBezTo>
                  <a:cubicBezTo>
                    <a:pt x="4028385" y="213432"/>
                    <a:pt x="4097175" y="223031"/>
                    <a:pt x="4106871" y="228226"/>
                  </a:cubicBezTo>
                  <a:cubicBezTo>
                    <a:pt x="4114983" y="228807"/>
                    <a:pt x="4112307" y="226018"/>
                    <a:pt x="4123917" y="227688"/>
                  </a:cubicBezTo>
                  <a:cubicBezTo>
                    <a:pt x="4103687" y="222280"/>
                    <a:pt x="4080865" y="217835"/>
                    <a:pt x="4059827" y="212724"/>
                  </a:cubicBezTo>
                  <a:cubicBezTo>
                    <a:pt x="4038775" y="207713"/>
                    <a:pt x="4019551" y="201498"/>
                    <a:pt x="4006171" y="194221"/>
                  </a:cubicBezTo>
                  <a:cubicBezTo>
                    <a:pt x="4020697" y="195000"/>
                    <a:pt x="4028907" y="199134"/>
                    <a:pt x="4037503" y="202956"/>
                  </a:cubicBezTo>
                  <a:cubicBezTo>
                    <a:pt x="4046095" y="206778"/>
                    <a:pt x="4055055" y="210445"/>
                    <a:pt x="4071027" y="211394"/>
                  </a:cubicBezTo>
                  <a:cubicBezTo>
                    <a:pt x="4091767" y="213871"/>
                    <a:pt x="4057719" y="199558"/>
                    <a:pt x="4070035" y="199487"/>
                  </a:cubicBezTo>
                  <a:cubicBezTo>
                    <a:pt x="4097443" y="213192"/>
                    <a:pt x="4110807" y="208279"/>
                    <a:pt x="4092799" y="196783"/>
                  </a:cubicBezTo>
                  <a:cubicBezTo>
                    <a:pt x="4123379" y="203296"/>
                    <a:pt x="4133035" y="219322"/>
                    <a:pt x="4099863" y="212512"/>
                  </a:cubicBezTo>
                  <a:cubicBezTo>
                    <a:pt x="4121553" y="222011"/>
                    <a:pt x="4174415" y="233026"/>
                    <a:pt x="4158983" y="238632"/>
                  </a:cubicBezTo>
                  <a:cubicBezTo>
                    <a:pt x="4198239" y="247662"/>
                    <a:pt x="4160863" y="232229"/>
                    <a:pt x="4180915" y="235447"/>
                  </a:cubicBezTo>
                  <a:lnTo>
                    <a:pt x="4192409" y="237881"/>
                  </a:lnTo>
                  <a:lnTo>
                    <a:pt x="4177601" y="230407"/>
                  </a:lnTo>
                  <a:cubicBezTo>
                    <a:pt x="4152403" y="219804"/>
                    <a:pt x="4124469" y="208620"/>
                    <a:pt x="4121893" y="198002"/>
                  </a:cubicBezTo>
                  <a:cubicBezTo>
                    <a:pt x="4185373" y="215910"/>
                    <a:pt x="4186323" y="200918"/>
                    <a:pt x="4161589" y="183165"/>
                  </a:cubicBezTo>
                  <a:close/>
                  <a:moveTo>
                    <a:pt x="2968018" y="180268"/>
                  </a:moveTo>
                  <a:cubicBezTo>
                    <a:pt x="3007386" y="180994"/>
                    <a:pt x="3022559" y="195358"/>
                    <a:pt x="3055506" y="197832"/>
                  </a:cubicBezTo>
                  <a:cubicBezTo>
                    <a:pt x="3065104" y="190824"/>
                    <a:pt x="3052165" y="192962"/>
                    <a:pt x="3094976" y="188474"/>
                  </a:cubicBezTo>
                  <a:cubicBezTo>
                    <a:pt x="3082164" y="198384"/>
                    <a:pt x="3087883" y="207643"/>
                    <a:pt x="3146819" y="212541"/>
                  </a:cubicBezTo>
                  <a:cubicBezTo>
                    <a:pt x="3135762" y="220823"/>
                    <a:pt x="3073216" y="208506"/>
                    <a:pt x="3046247" y="205307"/>
                  </a:cubicBezTo>
                  <a:cubicBezTo>
                    <a:pt x="3039041" y="207798"/>
                    <a:pt x="3031693" y="210304"/>
                    <a:pt x="3037016" y="212739"/>
                  </a:cubicBezTo>
                  <a:cubicBezTo>
                    <a:pt x="3018938" y="212371"/>
                    <a:pt x="3003733" y="210998"/>
                    <a:pt x="2992266" y="208860"/>
                  </a:cubicBezTo>
                  <a:cubicBezTo>
                    <a:pt x="2980813" y="206779"/>
                    <a:pt x="2973196" y="204429"/>
                    <a:pt x="2970181" y="200961"/>
                  </a:cubicBezTo>
                  <a:cubicBezTo>
                    <a:pt x="2987325" y="198327"/>
                    <a:pt x="3002671" y="198724"/>
                    <a:pt x="3014054" y="201796"/>
                  </a:cubicBezTo>
                  <a:cubicBezTo>
                    <a:pt x="3018952" y="196430"/>
                    <a:pt x="3003237" y="191815"/>
                    <a:pt x="2982214" y="188686"/>
                  </a:cubicBezTo>
                  <a:cubicBezTo>
                    <a:pt x="2961290" y="186209"/>
                    <a:pt x="2935043" y="185161"/>
                    <a:pt x="2919031" y="185034"/>
                  </a:cubicBezTo>
                  <a:cubicBezTo>
                    <a:pt x="2939085" y="181300"/>
                    <a:pt x="2954895" y="180027"/>
                    <a:pt x="2968018" y="180268"/>
                  </a:cubicBezTo>
                  <a:close/>
                  <a:moveTo>
                    <a:pt x="3552053" y="180078"/>
                  </a:moveTo>
                  <a:cubicBezTo>
                    <a:pt x="3581047" y="181522"/>
                    <a:pt x="3602693" y="197435"/>
                    <a:pt x="3597343" y="199955"/>
                  </a:cubicBezTo>
                  <a:cubicBezTo>
                    <a:pt x="3578823" y="197562"/>
                    <a:pt x="3559839" y="188671"/>
                    <a:pt x="3552053" y="180078"/>
                  </a:cubicBezTo>
                  <a:close/>
                  <a:moveTo>
                    <a:pt x="3893907" y="175109"/>
                  </a:moveTo>
                  <a:cubicBezTo>
                    <a:pt x="3933219" y="181961"/>
                    <a:pt x="3899583" y="190356"/>
                    <a:pt x="3944305" y="208916"/>
                  </a:cubicBezTo>
                  <a:cubicBezTo>
                    <a:pt x="3881659" y="188134"/>
                    <a:pt x="3944999" y="209610"/>
                    <a:pt x="3886303" y="203706"/>
                  </a:cubicBezTo>
                  <a:cubicBezTo>
                    <a:pt x="3896243" y="199020"/>
                    <a:pt x="3872003" y="195085"/>
                    <a:pt x="3855101" y="186350"/>
                  </a:cubicBezTo>
                  <a:cubicBezTo>
                    <a:pt x="3909295" y="197789"/>
                    <a:pt x="3903107" y="188077"/>
                    <a:pt x="3893907" y="175109"/>
                  </a:cubicBezTo>
                  <a:close/>
                  <a:moveTo>
                    <a:pt x="2530149" y="174047"/>
                  </a:moveTo>
                  <a:cubicBezTo>
                    <a:pt x="2563814" y="171088"/>
                    <a:pt x="2531041" y="184524"/>
                    <a:pt x="2478617" y="202984"/>
                  </a:cubicBezTo>
                  <a:cubicBezTo>
                    <a:pt x="2473945" y="196883"/>
                    <a:pt x="2518200" y="182782"/>
                    <a:pt x="2530149" y="174047"/>
                  </a:cubicBezTo>
                  <a:close/>
                  <a:moveTo>
                    <a:pt x="3517181" y="171280"/>
                  </a:moveTo>
                  <a:cubicBezTo>
                    <a:pt x="3522971" y="172650"/>
                    <a:pt x="3531079" y="174656"/>
                    <a:pt x="3539071" y="174444"/>
                  </a:cubicBezTo>
                  <a:cubicBezTo>
                    <a:pt x="3538363" y="178705"/>
                    <a:pt x="3542243" y="183618"/>
                    <a:pt x="3512059" y="183547"/>
                  </a:cubicBezTo>
                  <a:cubicBezTo>
                    <a:pt x="3532163" y="185062"/>
                    <a:pt x="3538859" y="194377"/>
                    <a:pt x="3561339" y="194547"/>
                  </a:cubicBezTo>
                  <a:cubicBezTo>
                    <a:pt x="3559939" y="199460"/>
                    <a:pt x="3512315" y="193839"/>
                    <a:pt x="3518599" y="186378"/>
                  </a:cubicBezTo>
                  <a:cubicBezTo>
                    <a:pt x="3494803" y="185543"/>
                    <a:pt x="3493315" y="188898"/>
                    <a:pt x="3496799" y="191843"/>
                  </a:cubicBezTo>
                  <a:cubicBezTo>
                    <a:pt x="3500279" y="194901"/>
                    <a:pt x="3508691" y="198851"/>
                    <a:pt x="3504825" y="201144"/>
                  </a:cubicBezTo>
                  <a:cubicBezTo>
                    <a:pt x="3421299" y="198016"/>
                    <a:pt x="3476667" y="212215"/>
                    <a:pt x="3409235" y="215486"/>
                  </a:cubicBezTo>
                  <a:cubicBezTo>
                    <a:pt x="3418791" y="218331"/>
                    <a:pt x="3435723" y="216335"/>
                    <a:pt x="3450263" y="215910"/>
                  </a:cubicBezTo>
                  <a:cubicBezTo>
                    <a:pt x="3456195" y="222210"/>
                    <a:pt x="3385537" y="222677"/>
                    <a:pt x="3379675" y="214438"/>
                  </a:cubicBezTo>
                  <a:cubicBezTo>
                    <a:pt x="3387435" y="211507"/>
                    <a:pt x="3401761" y="209171"/>
                    <a:pt x="3430571" y="208350"/>
                  </a:cubicBezTo>
                  <a:cubicBezTo>
                    <a:pt x="3409193" y="206312"/>
                    <a:pt x="3409407" y="202249"/>
                    <a:pt x="3424101" y="205845"/>
                  </a:cubicBezTo>
                  <a:cubicBezTo>
                    <a:pt x="3445251" y="198185"/>
                    <a:pt x="3379195" y="190257"/>
                    <a:pt x="3359686" y="186534"/>
                  </a:cubicBezTo>
                  <a:cubicBezTo>
                    <a:pt x="3413101" y="185770"/>
                    <a:pt x="3434111" y="184934"/>
                    <a:pt x="3453023" y="183335"/>
                  </a:cubicBezTo>
                  <a:cubicBezTo>
                    <a:pt x="3462467" y="182429"/>
                    <a:pt x="3471427" y="181551"/>
                    <a:pt x="3483631" y="180376"/>
                  </a:cubicBezTo>
                  <a:cubicBezTo>
                    <a:pt x="3489733" y="179810"/>
                    <a:pt x="3496655" y="179073"/>
                    <a:pt x="3504867" y="178493"/>
                  </a:cubicBezTo>
                  <a:cubicBezTo>
                    <a:pt x="3513093" y="178181"/>
                    <a:pt x="3522591" y="177828"/>
                    <a:pt x="3533861" y="177417"/>
                  </a:cubicBezTo>
                  <a:cubicBezTo>
                    <a:pt x="3526331" y="175152"/>
                    <a:pt x="3515767" y="174770"/>
                    <a:pt x="3509199" y="171938"/>
                  </a:cubicBezTo>
                  <a:cubicBezTo>
                    <a:pt x="3507919" y="169177"/>
                    <a:pt x="3511391" y="169910"/>
                    <a:pt x="3517181" y="171280"/>
                  </a:cubicBezTo>
                  <a:close/>
                  <a:moveTo>
                    <a:pt x="3660723" y="170296"/>
                  </a:moveTo>
                  <a:cubicBezTo>
                    <a:pt x="3677797" y="173340"/>
                    <a:pt x="3696783" y="176936"/>
                    <a:pt x="3715569" y="180050"/>
                  </a:cubicBezTo>
                  <a:cubicBezTo>
                    <a:pt x="3734355" y="183278"/>
                    <a:pt x="3752929" y="186619"/>
                    <a:pt x="3769067" y="191178"/>
                  </a:cubicBezTo>
                  <a:cubicBezTo>
                    <a:pt x="3782887" y="190810"/>
                    <a:pt x="3762883" y="183604"/>
                    <a:pt x="3755407" y="178960"/>
                  </a:cubicBezTo>
                  <a:cubicBezTo>
                    <a:pt x="3787487" y="181777"/>
                    <a:pt x="3816367" y="185260"/>
                    <a:pt x="3856815" y="198186"/>
                  </a:cubicBezTo>
                  <a:cubicBezTo>
                    <a:pt x="3808779" y="186817"/>
                    <a:pt x="3782999" y="198582"/>
                    <a:pt x="3745767" y="190243"/>
                  </a:cubicBezTo>
                  <a:cubicBezTo>
                    <a:pt x="3721161" y="191249"/>
                    <a:pt x="3784287" y="199545"/>
                    <a:pt x="3789003" y="206538"/>
                  </a:cubicBezTo>
                  <a:cubicBezTo>
                    <a:pt x="3778723" y="211607"/>
                    <a:pt x="3764339" y="203792"/>
                    <a:pt x="3730971" y="204216"/>
                  </a:cubicBezTo>
                  <a:cubicBezTo>
                    <a:pt x="3719349" y="198455"/>
                    <a:pt x="3707711" y="192678"/>
                    <a:pt x="3696047" y="186902"/>
                  </a:cubicBezTo>
                  <a:lnTo>
                    <a:pt x="3678419" y="178252"/>
                  </a:lnTo>
                  <a:close/>
                  <a:moveTo>
                    <a:pt x="4073107" y="167578"/>
                  </a:moveTo>
                  <a:cubicBezTo>
                    <a:pt x="4090859" y="168980"/>
                    <a:pt x="4100035" y="173637"/>
                    <a:pt x="4108683" y="178465"/>
                  </a:cubicBezTo>
                  <a:cubicBezTo>
                    <a:pt x="4130655" y="181976"/>
                    <a:pt x="4126125" y="177346"/>
                    <a:pt x="4149711" y="181438"/>
                  </a:cubicBezTo>
                  <a:cubicBezTo>
                    <a:pt x="4159127" y="193995"/>
                    <a:pt x="4110879" y="182938"/>
                    <a:pt x="4139135" y="197563"/>
                  </a:cubicBezTo>
                  <a:cubicBezTo>
                    <a:pt x="4126621" y="194193"/>
                    <a:pt x="4114007" y="190866"/>
                    <a:pt x="4098051" y="188729"/>
                  </a:cubicBezTo>
                  <a:cubicBezTo>
                    <a:pt x="4070871" y="175902"/>
                    <a:pt x="4100345" y="180376"/>
                    <a:pt x="4073107" y="167578"/>
                  </a:cubicBezTo>
                  <a:close/>
                  <a:moveTo>
                    <a:pt x="3762967" y="155940"/>
                  </a:moveTo>
                  <a:cubicBezTo>
                    <a:pt x="3792471" y="158149"/>
                    <a:pt x="3822229" y="160300"/>
                    <a:pt x="3835323" y="170649"/>
                  </a:cubicBezTo>
                  <a:cubicBezTo>
                    <a:pt x="3823829" y="170111"/>
                    <a:pt x="3818535" y="166360"/>
                    <a:pt x="3810903" y="163797"/>
                  </a:cubicBezTo>
                  <a:cubicBezTo>
                    <a:pt x="3799875" y="171131"/>
                    <a:pt x="3846875" y="178549"/>
                    <a:pt x="3849879" y="188827"/>
                  </a:cubicBezTo>
                  <a:cubicBezTo>
                    <a:pt x="3831939" y="187072"/>
                    <a:pt x="3824381" y="180389"/>
                    <a:pt x="3812799" y="175505"/>
                  </a:cubicBezTo>
                  <a:cubicBezTo>
                    <a:pt x="3798289" y="172178"/>
                    <a:pt x="3781967" y="169772"/>
                    <a:pt x="3764921" y="167662"/>
                  </a:cubicBezTo>
                  <a:cubicBezTo>
                    <a:pt x="3772963" y="162070"/>
                    <a:pt x="3806499" y="168568"/>
                    <a:pt x="3762967" y="155940"/>
                  </a:cubicBezTo>
                  <a:close/>
                  <a:moveTo>
                    <a:pt x="3322434" y="152774"/>
                  </a:moveTo>
                  <a:cubicBezTo>
                    <a:pt x="3334261" y="154961"/>
                    <a:pt x="3339410" y="162099"/>
                    <a:pt x="3362716" y="157172"/>
                  </a:cubicBezTo>
                  <a:cubicBezTo>
                    <a:pt x="3361923" y="164406"/>
                    <a:pt x="3329886" y="165794"/>
                    <a:pt x="3379323" y="173594"/>
                  </a:cubicBezTo>
                  <a:cubicBezTo>
                    <a:pt x="3358767" y="175619"/>
                    <a:pt x="3340277" y="171032"/>
                    <a:pt x="3327139" y="165737"/>
                  </a:cubicBezTo>
                  <a:cubicBezTo>
                    <a:pt x="3314001" y="160810"/>
                    <a:pt x="3306244" y="154737"/>
                    <a:pt x="3307461" y="152868"/>
                  </a:cubicBezTo>
                  <a:cubicBezTo>
                    <a:pt x="3313807" y="151866"/>
                    <a:pt x="3318491" y="152045"/>
                    <a:pt x="3322434" y="152774"/>
                  </a:cubicBezTo>
                  <a:close/>
                  <a:moveTo>
                    <a:pt x="4413247" y="145775"/>
                  </a:moveTo>
                  <a:cubicBezTo>
                    <a:pt x="4451385" y="168583"/>
                    <a:pt x="4529349" y="178394"/>
                    <a:pt x="4531557" y="181069"/>
                  </a:cubicBezTo>
                  <a:cubicBezTo>
                    <a:pt x="4527255" y="176553"/>
                    <a:pt x="4540279" y="181593"/>
                    <a:pt x="4543519" y="184085"/>
                  </a:cubicBezTo>
                  <a:cubicBezTo>
                    <a:pt x="4551447" y="185982"/>
                    <a:pt x="4559249" y="188233"/>
                    <a:pt x="4567091" y="190611"/>
                  </a:cubicBezTo>
                  <a:cubicBezTo>
                    <a:pt x="4565351" y="192522"/>
                    <a:pt x="4564133" y="194674"/>
                    <a:pt x="4572359" y="201243"/>
                  </a:cubicBezTo>
                  <a:cubicBezTo>
                    <a:pt x="4566795" y="198950"/>
                    <a:pt x="4560467" y="196430"/>
                    <a:pt x="4553713" y="193839"/>
                  </a:cubicBezTo>
                  <a:cubicBezTo>
                    <a:pt x="4546931" y="191376"/>
                    <a:pt x="4539655" y="189096"/>
                    <a:pt x="4532393" y="186760"/>
                  </a:cubicBezTo>
                  <a:cubicBezTo>
                    <a:pt x="4517825" y="182159"/>
                    <a:pt x="4503101" y="177870"/>
                    <a:pt x="4491211" y="174967"/>
                  </a:cubicBezTo>
                  <a:cubicBezTo>
                    <a:pt x="4467427" y="169163"/>
                    <a:pt x="4455081" y="168908"/>
                    <a:pt x="4477887" y="182626"/>
                  </a:cubicBezTo>
                  <a:cubicBezTo>
                    <a:pt x="4448511" y="178394"/>
                    <a:pt x="4444109" y="167620"/>
                    <a:pt x="4430943" y="159083"/>
                  </a:cubicBezTo>
                  <a:cubicBezTo>
                    <a:pt x="4377315" y="141599"/>
                    <a:pt x="4454867" y="178294"/>
                    <a:pt x="4401439" y="160909"/>
                  </a:cubicBezTo>
                  <a:cubicBezTo>
                    <a:pt x="4395579" y="151835"/>
                    <a:pt x="4394021" y="144558"/>
                    <a:pt x="4413247" y="145775"/>
                  </a:cubicBezTo>
                  <a:close/>
                  <a:moveTo>
                    <a:pt x="3672971" y="144034"/>
                  </a:moveTo>
                  <a:cubicBezTo>
                    <a:pt x="3684707" y="144076"/>
                    <a:pt x="3690115" y="148111"/>
                    <a:pt x="3697717" y="150518"/>
                  </a:cubicBezTo>
                  <a:cubicBezTo>
                    <a:pt x="3708999" y="151495"/>
                    <a:pt x="3706211" y="149683"/>
                    <a:pt x="3703067" y="147828"/>
                  </a:cubicBezTo>
                  <a:cubicBezTo>
                    <a:pt x="3699855" y="141995"/>
                    <a:pt x="3748597" y="165935"/>
                    <a:pt x="3748017" y="169927"/>
                  </a:cubicBezTo>
                  <a:cubicBezTo>
                    <a:pt x="3688967" y="158503"/>
                    <a:pt x="3679679" y="156110"/>
                    <a:pt x="3672971" y="144034"/>
                  </a:cubicBezTo>
                  <a:close/>
                  <a:moveTo>
                    <a:pt x="3548911" y="142265"/>
                  </a:moveTo>
                  <a:cubicBezTo>
                    <a:pt x="3588919" y="143483"/>
                    <a:pt x="3609335" y="155955"/>
                    <a:pt x="3641399" y="161717"/>
                  </a:cubicBezTo>
                  <a:cubicBezTo>
                    <a:pt x="3649187" y="159763"/>
                    <a:pt x="3638681" y="155049"/>
                    <a:pt x="3663683" y="155743"/>
                  </a:cubicBezTo>
                  <a:cubicBezTo>
                    <a:pt x="3672263" y="159480"/>
                    <a:pt x="3680911" y="163402"/>
                    <a:pt x="3689435" y="167720"/>
                  </a:cubicBezTo>
                  <a:cubicBezTo>
                    <a:pt x="3681635" y="167351"/>
                    <a:pt x="3674187" y="167026"/>
                    <a:pt x="3667039" y="166799"/>
                  </a:cubicBezTo>
                  <a:cubicBezTo>
                    <a:pt x="3659889" y="166474"/>
                    <a:pt x="3653065" y="165992"/>
                    <a:pt x="3646495" y="165355"/>
                  </a:cubicBezTo>
                  <a:cubicBezTo>
                    <a:pt x="3633371" y="164081"/>
                    <a:pt x="3621311" y="162212"/>
                    <a:pt x="3610013" y="159905"/>
                  </a:cubicBezTo>
                  <a:cubicBezTo>
                    <a:pt x="3587433" y="155304"/>
                    <a:pt x="3567867" y="148975"/>
                    <a:pt x="3548911" y="142265"/>
                  </a:cubicBezTo>
                  <a:close/>
                  <a:moveTo>
                    <a:pt x="3883515" y="142052"/>
                  </a:moveTo>
                  <a:cubicBezTo>
                    <a:pt x="3906549" y="147446"/>
                    <a:pt x="3911121" y="146710"/>
                    <a:pt x="3960727" y="151948"/>
                  </a:cubicBezTo>
                  <a:cubicBezTo>
                    <a:pt x="3975663" y="160839"/>
                    <a:pt x="3923579" y="152712"/>
                    <a:pt x="3938599" y="161617"/>
                  </a:cubicBezTo>
                  <a:cubicBezTo>
                    <a:pt x="3924075" y="158616"/>
                    <a:pt x="3903379" y="150306"/>
                    <a:pt x="3908729" y="155968"/>
                  </a:cubicBezTo>
                  <a:cubicBezTo>
                    <a:pt x="3869287" y="150546"/>
                    <a:pt x="3906647" y="149541"/>
                    <a:pt x="3883515" y="142052"/>
                  </a:cubicBezTo>
                  <a:close/>
                  <a:moveTo>
                    <a:pt x="3194373" y="141996"/>
                  </a:moveTo>
                  <a:cubicBezTo>
                    <a:pt x="3224924" y="148876"/>
                    <a:pt x="3169669" y="152033"/>
                    <a:pt x="3200248" y="158914"/>
                  </a:cubicBezTo>
                  <a:cubicBezTo>
                    <a:pt x="3226269" y="162878"/>
                    <a:pt x="3210271" y="149641"/>
                    <a:pt x="3263672" y="148834"/>
                  </a:cubicBezTo>
                  <a:cubicBezTo>
                    <a:pt x="3292878" y="154582"/>
                    <a:pt x="3263488" y="157484"/>
                    <a:pt x="3292694" y="163246"/>
                  </a:cubicBezTo>
                  <a:cubicBezTo>
                    <a:pt x="3231309" y="166332"/>
                    <a:pt x="3293260" y="154652"/>
                    <a:pt x="3247094" y="153619"/>
                  </a:cubicBezTo>
                  <a:cubicBezTo>
                    <a:pt x="3197969" y="166275"/>
                    <a:pt x="3230941" y="204599"/>
                    <a:pt x="3334968" y="202716"/>
                  </a:cubicBezTo>
                  <a:cubicBezTo>
                    <a:pt x="3339370" y="205377"/>
                    <a:pt x="3316592" y="206411"/>
                    <a:pt x="3325242" y="209441"/>
                  </a:cubicBezTo>
                  <a:cubicBezTo>
                    <a:pt x="3352664" y="215896"/>
                    <a:pt x="3343618" y="205321"/>
                    <a:pt x="3371267" y="206199"/>
                  </a:cubicBezTo>
                  <a:cubicBezTo>
                    <a:pt x="3402751" y="212994"/>
                    <a:pt x="3357350" y="212258"/>
                    <a:pt x="3338507" y="214169"/>
                  </a:cubicBezTo>
                  <a:cubicBezTo>
                    <a:pt x="3375457" y="215656"/>
                    <a:pt x="3350441" y="224277"/>
                    <a:pt x="3376377" y="223414"/>
                  </a:cubicBezTo>
                  <a:cubicBezTo>
                    <a:pt x="3368351" y="234853"/>
                    <a:pt x="3326303" y="210955"/>
                    <a:pt x="3297409" y="215429"/>
                  </a:cubicBezTo>
                  <a:cubicBezTo>
                    <a:pt x="3278452" y="210729"/>
                    <a:pt x="3323316" y="209341"/>
                    <a:pt x="3311976" y="205024"/>
                  </a:cubicBezTo>
                  <a:cubicBezTo>
                    <a:pt x="3302392" y="203339"/>
                    <a:pt x="3274460" y="206411"/>
                    <a:pt x="3277334" y="208832"/>
                  </a:cubicBezTo>
                  <a:cubicBezTo>
                    <a:pt x="3243810" y="205222"/>
                    <a:pt x="3224698" y="186563"/>
                    <a:pt x="3194628" y="177134"/>
                  </a:cubicBezTo>
                  <a:cubicBezTo>
                    <a:pt x="3148490" y="179442"/>
                    <a:pt x="3197658" y="185883"/>
                    <a:pt x="3205373" y="190541"/>
                  </a:cubicBezTo>
                  <a:cubicBezTo>
                    <a:pt x="3204156" y="194590"/>
                    <a:pt x="3192150" y="191673"/>
                    <a:pt x="3178149" y="187256"/>
                  </a:cubicBezTo>
                  <a:cubicBezTo>
                    <a:pt x="3171198" y="184949"/>
                    <a:pt x="3163638" y="182443"/>
                    <a:pt x="3156757" y="180149"/>
                  </a:cubicBezTo>
                  <a:cubicBezTo>
                    <a:pt x="3149891" y="178097"/>
                    <a:pt x="3143648" y="176355"/>
                    <a:pt x="3139174" y="175492"/>
                  </a:cubicBezTo>
                  <a:cubicBezTo>
                    <a:pt x="3149863" y="173099"/>
                    <a:pt x="3158739" y="172250"/>
                    <a:pt x="3167191" y="172179"/>
                  </a:cubicBezTo>
                  <a:cubicBezTo>
                    <a:pt x="3175629" y="171967"/>
                    <a:pt x="3183628" y="172080"/>
                    <a:pt x="3192561" y="171514"/>
                  </a:cubicBezTo>
                  <a:cubicBezTo>
                    <a:pt x="3182566" y="167054"/>
                    <a:pt x="3164501" y="167790"/>
                    <a:pt x="3147088" y="169319"/>
                  </a:cubicBezTo>
                  <a:cubicBezTo>
                    <a:pt x="3129675" y="170891"/>
                    <a:pt x="3112814" y="172080"/>
                    <a:pt x="3104857" y="166261"/>
                  </a:cubicBezTo>
                  <a:cubicBezTo>
                    <a:pt x="3118703" y="175520"/>
                    <a:pt x="3125739" y="178578"/>
                    <a:pt x="3154945" y="184751"/>
                  </a:cubicBezTo>
                  <a:cubicBezTo>
                    <a:pt x="3142034" y="185246"/>
                    <a:pt x="3129038" y="185798"/>
                    <a:pt x="3113295" y="188460"/>
                  </a:cubicBezTo>
                  <a:cubicBezTo>
                    <a:pt x="3113621" y="172547"/>
                    <a:pt x="3037866" y="185189"/>
                    <a:pt x="3039692" y="173906"/>
                  </a:cubicBezTo>
                  <a:cubicBezTo>
                    <a:pt x="3032996" y="174515"/>
                    <a:pt x="3021203" y="175194"/>
                    <a:pt x="3007994" y="175732"/>
                  </a:cubicBezTo>
                  <a:cubicBezTo>
                    <a:pt x="2994786" y="176270"/>
                    <a:pt x="2980147" y="176554"/>
                    <a:pt x="2967901" y="177332"/>
                  </a:cubicBezTo>
                  <a:cubicBezTo>
                    <a:pt x="2943367" y="178451"/>
                    <a:pt x="2927893" y="177771"/>
                    <a:pt x="2951267" y="172207"/>
                  </a:cubicBezTo>
                  <a:cubicBezTo>
                    <a:pt x="2962507" y="175350"/>
                    <a:pt x="2980246" y="172066"/>
                    <a:pt x="2990822" y="176129"/>
                  </a:cubicBezTo>
                  <a:cubicBezTo>
                    <a:pt x="2985145" y="161037"/>
                    <a:pt x="3091040" y="164959"/>
                    <a:pt x="3056242" y="153477"/>
                  </a:cubicBezTo>
                  <a:cubicBezTo>
                    <a:pt x="3058578" y="145238"/>
                    <a:pt x="3105636" y="162722"/>
                    <a:pt x="3123460" y="166191"/>
                  </a:cubicBezTo>
                  <a:cubicBezTo>
                    <a:pt x="3121110" y="159438"/>
                    <a:pt x="3144568" y="152571"/>
                    <a:pt x="3103130" y="145875"/>
                  </a:cubicBezTo>
                  <a:cubicBezTo>
                    <a:pt x="3105112" y="143525"/>
                    <a:pt x="3121704" y="146187"/>
                    <a:pt x="3140831" y="147446"/>
                  </a:cubicBezTo>
                  <a:cubicBezTo>
                    <a:pt x="3150387" y="147914"/>
                    <a:pt x="3160622" y="148579"/>
                    <a:pt x="3170037" y="148098"/>
                  </a:cubicBezTo>
                  <a:cubicBezTo>
                    <a:pt x="3179451" y="147560"/>
                    <a:pt x="3188045" y="145833"/>
                    <a:pt x="3194373" y="141996"/>
                  </a:cubicBezTo>
                  <a:close/>
                  <a:moveTo>
                    <a:pt x="2530743" y="140184"/>
                  </a:moveTo>
                  <a:cubicBezTo>
                    <a:pt x="2505472" y="144148"/>
                    <a:pt x="2472486" y="155771"/>
                    <a:pt x="2441539" y="166247"/>
                  </a:cubicBezTo>
                  <a:cubicBezTo>
                    <a:pt x="2434177" y="160329"/>
                    <a:pt x="2502131" y="138881"/>
                    <a:pt x="2530743" y="140184"/>
                  </a:cubicBezTo>
                  <a:close/>
                  <a:moveTo>
                    <a:pt x="3859801" y="139971"/>
                  </a:moveTo>
                  <a:cubicBezTo>
                    <a:pt x="3899299" y="150518"/>
                    <a:pt x="3824395" y="148819"/>
                    <a:pt x="3869543" y="167139"/>
                  </a:cubicBezTo>
                  <a:cubicBezTo>
                    <a:pt x="3852001" y="162000"/>
                    <a:pt x="3837433" y="157795"/>
                    <a:pt x="3826731" y="153265"/>
                  </a:cubicBezTo>
                  <a:cubicBezTo>
                    <a:pt x="3816027" y="148777"/>
                    <a:pt x="3809191" y="144331"/>
                    <a:pt x="3807051" y="140311"/>
                  </a:cubicBezTo>
                  <a:cubicBezTo>
                    <a:pt x="3840661" y="143312"/>
                    <a:pt x="3856913" y="146271"/>
                    <a:pt x="3859801" y="139971"/>
                  </a:cubicBezTo>
                  <a:close/>
                  <a:moveTo>
                    <a:pt x="3352452" y="139412"/>
                  </a:moveTo>
                  <a:cubicBezTo>
                    <a:pt x="3359495" y="141748"/>
                    <a:pt x="3368913" y="153269"/>
                    <a:pt x="3392729" y="158164"/>
                  </a:cubicBezTo>
                  <a:cubicBezTo>
                    <a:pt x="3376631" y="157229"/>
                    <a:pt x="3362688" y="154893"/>
                    <a:pt x="3349479" y="152062"/>
                  </a:cubicBezTo>
                  <a:cubicBezTo>
                    <a:pt x="3342882" y="150646"/>
                    <a:pt x="3336455" y="149103"/>
                    <a:pt x="3330041" y="147560"/>
                  </a:cubicBezTo>
                  <a:cubicBezTo>
                    <a:pt x="3323628" y="146102"/>
                    <a:pt x="3317229" y="144941"/>
                    <a:pt x="3310646" y="143723"/>
                  </a:cubicBezTo>
                  <a:cubicBezTo>
                    <a:pt x="3329291" y="140736"/>
                    <a:pt x="3352509" y="145450"/>
                    <a:pt x="3345756" y="140722"/>
                  </a:cubicBezTo>
                  <a:cubicBezTo>
                    <a:pt x="3348021" y="138874"/>
                    <a:pt x="3350105" y="138633"/>
                    <a:pt x="3352452" y="139412"/>
                  </a:cubicBezTo>
                  <a:close/>
                  <a:moveTo>
                    <a:pt x="2665704" y="135908"/>
                  </a:moveTo>
                  <a:cubicBezTo>
                    <a:pt x="2671154" y="138414"/>
                    <a:pt x="2656629" y="143128"/>
                    <a:pt x="2664147" y="145407"/>
                  </a:cubicBezTo>
                  <a:cubicBezTo>
                    <a:pt x="2650952" y="147630"/>
                    <a:pt x="2639159" y="150023"/>
                    <a:pt x="2628655" y="152486"/>
                  </a:cubicBezTo>
                  <a:cubicBezTo>
                    <a:pt x="2618178" y="155020"/>
                    <a:pt x="2609118" y="158191"/>
                    <a:pt x="2601162" y="161009"/>
                  </a:cubicBezTo>
                  <a:cubicBezTo>
                    <a:pt x="2585291" y="166799"/>
                    <a:pt x="2574121" y="172490"/>
                    <a:pt x="2566717" y="177601"/>
                  </a:cubicBezTo>
                  <a:cubicBezTo>
                    <a:pt x="2572394" y="172929"/>
                    <a:pt x="2543301" y="173778"/>
                    <a:pt x="2579643" y="164293"/>
                  </a:cubicBezTo>
                  <a:cubicBezTo>
                    <a:pt x="2575537" y="162976"/>
                    <a:pt x="2568189" y="165086"/>
                    <a:pt x="2560658" y="167294"/>
                  </a:cubicBezTo>
                  <a:cubicBezTo>
                    <a:pt x="2564820" y="165213"/>
                    <a:pt x="2583862" y="160655"/>
                    <a:pt x="2605395" y="154794"/>
                  </a:cubicBezTo>
                  <a:cubicBezTo>
                    <a:pt x="2610760" y="153279"/>
                    <a:pt x="2616310" y="151722"/>
                    <a:pt x="2621831" y="150164"/>
                  </a:cubicBezTo>
                  <a:cubicBezTo>
                    <a:pt x="2627366" y="148664"/>
                    <a:pt x="2632874" y="147163"/>
                    <a:pt x="2638197" y="145719"/>
                  </a:cubicBezTo>
                  <a:cubicBezTo>
                    <a:pt x="2648786" y="142661"/>
                    <a:pt x="2658470" y="139376"/>
                    <a:pt x="2665704" y="135908"/>
                  </a:cubicBezTo>
                  <a:close/>
                  <a:moveTo>
                    <a:pt x="3520893" y="125163"/>
                  </a:moveTo>
                  <a:cubicBezTo>
                    <a:pt x="3536141" y="128079"/>
                    <a:pt x="3536551" y="144756"/>
                    <a:pt x="3551643" y="153874"/>
                  </a:cubicBezTo>
                  <a:cubicBezTo>
                    <a:pt x="3590971" y="160273"/>
                    <a:pt x="3579319" y="158376"/>
                    <a:pt x="3619315" y="167719"/>
                  </a:cubicBezTo>
                  <a:cubicBezTo>
                    <a:pt x="3596223" y="164435"/>
                    <a:pt x="3598319" y="166785"/>
                    <a:pt x="3584275" y="168059"/>
                  </a:cubicBezTo>
                  <a:cubicBezTo>
                    <a:pt x="3668453" y="172391"/>
                    <a:pt x="3609149" y="186279"/>
                    <a:pt x="3670789" y="190611"/>
                  </a:cubicBezTo>
                  <a:cubicBezTo>
                    <a:pt x="3678377" y="196204"/>
                    <a:pt x="3630879" y="193202"/>
                    <a:pt x="3661629" y="202305"/>
                  </a:cubicBezTo>
                  <a:cubicBezTo>
                    <a:pt x="3640067" y="197195"/>
                    <a:pt x="3614103" y="194675"/>
                    <a:pt x="3594779" y="188346"/>
                  </a:cubicBezTo>
                  <a:cubicBezTo>
                    <a:pt x="3607507" y="189762"/>
                    <a:pt x="3620291" y="191135"/>
                    <a:pt x="3635963" y="190852"/>
                  </a:cubicBezTo>
                  <a:cubicBezTo>
                    <a:pt x="3603911" y="182613"/>
                    <a:pt x="3605127" y="180319"/>
                    <a:pt x="3627087" y="176384"/>
                  </a:cubicBezTo>
                  <a:cubicBezTo>
                    <a:pt x="3576035" y="175860"/>
                    <a:pt x="3558439" y="168130"/>
                    <a:pt x="3544691" y="157993"/>
                  </a:cubicBezTo>
                  <a:cubicBezTo>
                    <a:pt x="3537825" y="152925"/>
                    <a:pt x="3531935" y="147276"/>
                    <a:pt x="3523329" y="141670"/>
                  </a:cubicBezTo>
                  <a:cubicBezTo>
                    <a:pt x="3514707" y="136092"/>
                    <a:pt x="3503367" y="130302"/>
                    <a:pt x="3485529" y="126409"/>
                  </a:cubicBezTo>
                  <a:cubicBezTo>
                    <a:pt x="3499659" y="127272"/>
                    <a:pt x="3528171" y="129637"/>
                    <a:pt x="3520893" y="125163"/>
                  </a:cubicBezTo>
                  <a:close/>
                  <a:moveTo>
                    <a:pt x="3259748" y="124413"/>
                  </a:moveTo>
                  <a:cubicBezTo>
                    <a:pt x="3284439" y="126458"/>
                    <a:pt x="3324792" y="141121"/>
                    <a:pt x="3273582" y="141897"/>
                  </a:cubicBezTo>
                  <a:cubicBezTo>
                    <a:pt x="3270666" y="138485"/>
                    <a:pt x="3262540" y="125602"/>
                    <a:pt x="3244249" y="127556"/>
                  </a:cubicBezTo>
                  <a:cubicBezTo>
                    <a:pt x="3245028" y="124452"/>
                    <a:pt x="3251518" y="123732"/>
                    <a:pt x="3259748" y="124413"/>
                  </a:cubicBezTo>
                  <a:close/>
                  <a:moveTo>
                    <a:pt x="3689545" y="120412"/>
                  </a:moveTo>
                  <a:cubicBezTo>
                    <a:pt x="3693443" y="121193"/>
                    <a:pt x="3699631" y="124037"/>
                    <a:pt x="3711407" y="130613"/>
                  </a:cubicBezTo>
                  <a:cubicBezTo>
                    <a:pt x="3727149" y="129990"/>
                    <a:pt x="3701001" y="121043"/>
                    <a:pt x="3745795" y="126111"/>
                  </a:cubicBezTo>
                  <a:cubicBezTo>
                    <a:pt x="3739069" y="134308"/>
                    <a:pt x="3789795" y="142335"/>
                    <a:pt x="3767271" y="147361"/>
                  </a:cubicBezTo>
                  <a:cubicBezTo>
                    <a:pt x="3799365" y="140736"/>
                    <a:pt x="3752307" y="134422"/>
                    <a:pt x="3787811" y="130755"/>
                  </a:cubicBezTo>
                  <a:cubicBezTo>
                    <a:pt x="3825443" y="139093"/>
                    <a:pt x="3787557" y="148253"/>
                    <a:pt x="3780111" y="153732"/>
                  </a:cubicBezTo>
                  <a:cubicBezTo>
                    <a:pt x="3733747" y="152330"/>
                    <a:pt x="3727971" y="134846"/>
                    <a:pt x="3701851" y="141939"/>
                  </a:cubicBezTo>
                  <a:cubicBezTo>
                    <a:pt x="3656491" y="137451"/>
                    <a:pt x="3702163" y="136163"/>
                    <a:pt x="3694235" y="132907"/>
                  </a:cubicBezTo>
                  <a:cubicBezTo>
                    <a:pt x="3681917" y="128801"/>
                    <a:pt x="3671923" y="130656"/>
                    <a:pt x="3661671" y="131449"/>
                  </a:cubicBezTo>
                  <a:cubicBezTo>
                    <a:pt x="3651407" y="132185"/>
                    <a:pt x="3640903" y="131817"/>
                    <a:pt x="3627313" y="123974"/>
                  </a:cubicBezTo>
                  <a:cubicBezTo>
                    <a:pt x="3686773" y="134283"/>
                    <a:pt x="3677851" y="118067"/>
                    <a:pt x="3689545" y="120412"/>
                  </a:cubicBezTo>
                  <a:close/>
                  <a:moveTo>
                    <a:pt x="3357308" y="119557"/>
                  </a:moveTo>
                  <a:cubicBezTo>
                    <a:pt x="3368591" y="123719"/>
                    <a:pt x="3379889" y="127881"/>
                    <a:pt x="3391087" y="132001"/>
                  </a:cubicBezTo>
                  <a:cubicBezTo>
                    <a:pt x="3408967" y="129425"/>
                    <a:pt x="3448139" y="121780"/>
                    <a:pt x="3486945" y="132143"/>
                  </a:cubicBezTo>
                  <a:cubicBezTo>
                    <a:pt x="3427951" y="127145"/>
                    <a:pt x="3437991" y="140368"/>
                    <a:pt x="3448155" y="143157"/>
                  </a:cubicBezTo>
                  <a:cubicBezTo>
                    <a:pt x="3427485" y="147503"/>
                    <a:pt x="3375033" y="124045"/>
                    <a:pt x="3406291" y="142761"/>
                  </a:cubicBezTo>
                  <a:cubicBezTo>
                    <a:pt x="3360295" y="137395"/>
                    <a:pt x="3379323" y="125163"/>
                    <a:pt x="3321986" y="122034"/>
                  </a:cubicBezTo>
                  <a:cubicBezTo>
                    <a:pt x="3333751" y="120888"/>
                    <a:pt x="3345628" y="120392"/>
                    <a:pt x="3357308" y="119557"/>
                  </a:cubicBezTo>
                  <a:close/>
                  <a:moveTo>
                    <a:pt x="3047649" y="116555"/>
                  </a:moveTo>
                  <a:cubicBezTo>
                    <a:pt x="3038518" y="125304"/>
                    <a:pt x="3024644" y="128164"/>
                    <a:pt x="3078002" y="129311"/>
                  </a:cubicBezTo>
                  <a:cubicBezTo>
                    <a:pt x="3077252" y="134011"/>
                    <a:pt x="3010189" y="129367"/>
                    <a:pt x="2993413" y="122558"/>
                  </a:cubicBezTo>
                  <a:cubicBezTo>
                    <a:pt x="3015003" y="117673"/>
                    <a:pt x="3029372" y="118608"/>
                    <a:pt x="3047649" y="116555"/>
                  </a:cubicBezTo>
                  <a:close/>
                  <a:moveTo>
                    <a:pt x="3294747" y="113242"/>
                  </a:moveTo>
                  <a:cubicBezTo>
                    <a:pt x="3315927" y="117999"/>
                    <a:pt x="3288079" y="120335"/>
                    <a:pt x="3316932" y="125502"/>
                  </a:cubicBezTo>
                  <a:cubicBezTo>
                    <a:pt x="3285234" y="119896"/>
                    <a:pt x="3251172" y="115748"/>
                    <a:pt x="3214901" y="113270"/>
                  </a:cubicBezTo>
                  <a:cubicBezTo>
                    <a:pt x="3246599" y="109717"/>
                    <a:pt x="3262271" y="117234"/>
                    <a:pt x="3294747" y="113242"/>
                  </a:cubicBezTo>
                  <a:close/>
                  <a:moveTo>
                    <a:pt x="4245711" y="111643"/>
                  </a:moveTo>
                  <a:cubicBezTo>
                    <a:pt x="4305709" y="127513"/>
                    <a:pt x="4311387" y="131605"/>
                    <a:pt x="4359563" y="136829"/>
                  </a:cubicBezTo>
                  <a:cubicBezTo>
                    <a:pt x="4388739" y="156960"/>
                    <a:pt x="4289683" y="123082"/>
                    <a:pt x="4323957" y="141642"/>
                  </a:cubicBezTo>
                  <a:cubicBezTo>
                    <a:pt x="4364887" y="156719"/>
                    <a:pt x="4290095" y="131265"/>
                    <a:pt x="4281911" y="124568"/>
                  </a:cubicBezTo>
                  <a:cubicBezTo>
                    <a:pt x="4268887" y="122516"/>
                    <a:pt x="4282887" y="130132"/>
                    <a:pt x="4288239" y="134663"/>
                  </a:cubicBezTo>
                  <a:cubicBezTo>
                    <a:pt x="4242567" y="123124"/>
                    <a:pt x="4270967" y="125814"/>
                    <a:pt x="4245711" y="111643"/>
                  </a:cubicBezTo>
                  <a:close/>
                  <a:moveTo>
                    <a:pt x="4161631" y="97854"/>
                  </a:moveTo>
                  <a:cubicBezTo>
                    <a:pt x="4187255" y="100954"/>
                    <a:pt x="4208519" y="105074"/>
                    <a:pt x="4222239" y="113115"/>
                  </a:cubicBezTo>
                  <a:cubicBezTo>
                    <a:pt x="4233395" y="115749"/>
                    <a:pt x="4231043" y="113625"/>
                    <a:pt x="4227859" y="111204"/>
                  </a:cubicBezTo>
                  <a:cubicBezTo>
                    <a:pt x="4257971" y="117787"/>
                    <a:pt x="4230661" y="119642"/>
                    <a:pt x="4240487" y="125460"/>
                  </a:cubicBezTo>
                  <a:cubicBezTo>
                    <a:pt x="4224631" y="121355"/>
                    <a:pt x="4199473" y="112521"/>
                    <a:pt x="4216377" y="114970"/>
                  </a:cubicBezTo>
                  <a:cubicBezTo>
                    <a:pt x="4206297" y="105994"/>
                    <a:pt x="4165085" y="108897"/>
                    <a:pt x="4161631" y="97854"/>
                  </a:cubicBezTo>
                  <a:close/>
                  <a:moveTo>
                    <a:pt x="3178107" y="96948"/>
                  </a:moveTo>
                  <a:cubicBezTo>
                    <a:pt x="3191188" y="104480"/>
                    <a:pt x="3183190" y="101988"/>
                    <a:pt x="3212821" y="107651"/>
                  </a:cubicBezTo>
                  <a:cubicBezTo>
                    <a:pt x="3199598" y="110695"/>
                    <a:pt x="3156801" y="102625"/>
                    <a:pt x="3170392" y="109562"/>
                  </a:cubicBezTo>
                  <a:cubicBezTo>
                    <a:pt x="3161586" y="111119"/>
                    <a:pt x="3156447" y="110015"/>
                    <a:pt x="3151492" y="108812"/>
                  </a:cubicBezTo>
                  <a:cubicBezTo>
                    <a:pt x="3146862" y="107396"/>
                    <a:pt x="3142205" y="106292"/>
                    <a:pt x="3137632" y="105018"/>
                  </a:cubicBezTo>
                  <a:cubicBezTo>
                    <a:pt x="3148703" y="103375"/>
                    <a:pt x="3152822" y="102073"/>
                    <a:pt x="3157155" y="100728"/>
                  </a:cubicBezTo>
                  <a:cubicBezTo>
                    <a:pt x="3161473" y="99355"/>
                    <a:pt x="3166059" y="97996"/>
                    <a:pt x="3178107" y="96948"/>
                  </a:cubicBezTo>
                  <a:close/>
                  <a:moveTo>
                    <a:pt x="3501669" y="96367"/>
                  </a:moveTo>
                  <a:cubicBezTo>
                    <a:pt x="3538661" y="100402"/>
                    <a:pt x="3543431" y="115876"/>
                    <a:pt x="3512669" y="116527"/>
                  </a:cubicBezTo>
                  <a:cubicBezTo>
                    <a:pt x="3491887" y="110524"/>
                    <a:pt x="3496403" y="108443"/>
                    <a:pt x="3502519" y="105781"/>
                  </a:cubicBezTo>
                  <a:cubicBezTo>
                    <a:pt x="3508635" y="103516"/>
                    <a:pt x="3516335" y="101449"/>
                    <a:pt x="3501669" y="96367"/>
                  </a:cubicBezTo>
                  <a:close/>
                  <a:moveTo>
                    <a:pt x="2864881" y="95433"/>
                  </a:moveTo>
                  <a:cubicBezTo>
                    <a:pt x="2874295" y="98165"/>
                    <a:pt x="2796530" y="105399"/>
                    <a:pt x="2838987" y="109986"/>
                  </a:cubicBezTo>
                  <a:cubicBezTo>
                    <a:pt x="2820668" y="113030"/>
                    <a:pt x="2810970" y="108613"/>
                    <a:pt x="2798101" y="106971"/>
                  </a:cubicBezTo>
                  <a:cubicBezTo>
                    <a:pt x="2773227" y="116385"/>
                    <a:pt x="2687704" y="133544"/>
                    <a:pt x="2687633" y="139065"/>
                  </a:cubicBezTo>
                  <a:cubicBezTo>
                    <a:pt x="2664911" y="140622"/>
                    <a:pt x="2699468" y="128957"/>
                    <a:pt x="2744658" y="116994"/>
                  </a:cubicBezTo>
                  <a:cubicBezTo>
                    <a:pt x="2789649" y="104139"/>
                    <a:pt x="2845938" y="95121"/>
                    <a:pt x="2864881" y="95433"/>
                  </a:cubicBezTo>
                  <a:close/>
                  <a:moveTo>
                    <a:pt x="3575757" y="92201"/>
                  </a:moveTo>
                  <a:cubicBezTo>
                    <a:pt x="3579185" y="91987"/>
                    <a:pt x="3583893" y="91984"/>
                    <a:pt x="3590307" y="92276"/>
                  </a:cubicBezTo>
                  <a:cubicBezTo>
                    <a:pt x="3591367" y="96948"/>
                    <a:pt x="3558565" y="106108"/>
                    <a:pt x="3594411" y="109718"/>
                  </a:cubicBezTo>
                  <a:cubicBezTo>
                    <a:pt x="3586371" y="118184"/>
                    <a:pt x="3537825" y="104947"/>
                    <a:pt x="3543927" y="98633"/>
                  </a:cubicBezTo>
                  <a:cubicBezTo>
                    <a:pt x="3590393" y="105508"/>
                    <a:pt x="3551761" y="93696"/>
                    <a:pt x="3575757" y="92201"/>
                  </a:cubicBezTo>
                  <a:close/>
                  <a:moveTo>
                    <a:pt x="3715129" y="89968"/>
                  </a:moveTo>
                  <a:cubicBezTo>
                    <a:pt x="3743699" y="91568"/>
                    <a:pt x="3773867" y="93252"/>
                    <a:pt x="3805339" y="95008"/>
                  </a:cubicBezTo>
                  <a:cubicBezTo>
                    <a:pt x="3821081" y="95971"/>
                    <a:pt x="3837149" y="96962"/>
                    <a:pt x="3853501" y="97967"/>
                  </a:cubicBezTo>
                  <a:cubicBezTo>
                    <a:pt x="3869839" y="99269"/>
                    <a:pt x="3886431" y="101308"/>
                    <a:pt x="3903291" y="103035"/>
                  </a:cubicBezTo>
                  <a:cubicBezTo>
                    <a:pt x="3936999" y="106829"/>
                    <a:pt x="3971727" y="110737"/>
                    <a:pt x="4007177" y="114715"/>
                  </a:cubicBezTo>
                  <a:cubicBezTo>
                    <a:pt x="4016039" y="115776"/>
                    <a:pt x="4024931" y="116838"/>
                    <a:pt x="4033877" y="117914"/>
                  </a:cubicBezTo>
                  <a:cubicBezTo>
                    <a:pt x="4042783" y="119344"/>
                    <a:pt x="4051715" y="120788"/>
                    <a:pt x="4060691" y="122246"/>
                  </a:cubicBezTo>
                  <a:cubicBezTo>
                    <a:pt x="4078627" y="125219"/>
                    <a:pt x="4096721" y="128206"/>
                    <a:pt x="4114911" y="131208"/>
                  </a:cubicBezTo>
                  <a:cubicBezTo>
                    <a:pt x="4260775" y="153831"/>
                    <a:pt x="4410939" y="193174"/>
                    <a:pt x="4547131" y="236324"/>
                  </a:cubicBezTo>
                  <a:cubicBezTo>
                    <a:pt x="4558371" y="239566"/>
                    <a:pt x="4549283" y="233238"/>
                    <a:pt x="4547511" y="230350"/>
                  </a:cubicBezTo>
                  <a:cubicBezTo>
                    <a:pt x="4577611" y="245569"/>
                    <a:pt x="4625461" y="259259"/>
                    <a:pt x="4674969" y="274747"/>
                  </a:cubicBezTo>
                  <a:cubicBezTo>
                    <a:pt x="4687287" y="278768"/>
                    <a:pt x="4699927" y="282250"/>
                    <a:pt x="4711991" y="287049"/>
                  </a:cubicBezTo>
                  <a:cubicBezTo>
                    <a:pt x="4724123" y="291636"/>
                    <a:pt x="4736085" y="296379"/>
                    <a:pt x="4747623" y="301292"/>
                  </a:cubicBezTo>
                  <a:cubicBezTo>
                    <a:pt x="4770657" y="311102"/>
                    <a:pt x="4792035" y="321635"/>
                    <a:pt x="4809575" y="333089"/>
                  </a:cubicBezTo>
                  <a:cubicBezTo>
                    <a:pt x="4785691" y="324170"/>
                    <a:pt x="4756273" y="312660"/>
                    <a:pt x="4724689" y="300272"/>
                  </a:cubicBezTo>
                  <a:cubicBezTo>
                    <a:pt x="4716789" y="297172"/>
                    <a:pt x="4708763" y="294029"/>
                    <a:pt x="4700651" y="290844"/>
                  </a:cubicBezTo>
                  <a:cubicBezTo>
                    <a:pt x="4692425" y="287984"/>
                    <a:pt x="4684099" y="285096"/>
                    <a:pt x="4675763" y="282194"/>
                  </a:cubicBezTo>
                  <a:cubicBezTo>
                    <a:pt x="4659071" y="276446"/>
                    <a:pt x="4642267" y="270656"/>
                    <a:pt x="4625801" y="264979"/>
                  </a:cubicBezTo>
                  <a:cubicBezTo>
                    <a:pt x="4592829" y="253809"/>
                    <a:pt x="4561243" y="243035"/>
                    <a:pt x="4534331" y="234965"/>
                  </a:cubicBezTo>
                  <a:cubicBezTo>
                    <a:pt x="4507193" y="227618"/>
                    <a:pt x="4484951" y="222210"/>
                    <a:pt x="4471219" y="219987"/>
                  </a:cubicBezTo>
                  <a:cubicBezTo>
                    <a:pt x="4433901" y="208874"/>
                    <a:pt x="4399457" y="198539"/>
                    <a:pt x="4366951" y="189832"/>
                  </a:cubicBezTo>
                  <a:cubicBezTo>
                    <a:pt x="4334235" y="181975"/>
                    <a:pt x="4303671" y="174911"/>
                    <a:pt x="4274591" y="168399"/>
                  </a:cubicBezTo>
                  <a:cubicBezTo>
                    <a:pt x="4260037" y="165185"/>
                    <a:pt x="4245867" y="162070"/>
                    <a:pt x="4231991" y="159012"/>
                  </a:cubicBezTo>
                  <a:cubicBezTo>
                    <a:pt x="4218091" y="156082"/>
                    <a:pt x="4204555" y="152812"/>
                    <a:pt x="4191021" y="150759"/>
                  </a:cubicBezTo>
                  <a:cubicBezTo>
                    <a:pt x="4164011" y="146271"/>
                    <a:pt x="4137833" y="141925"/>
                    <a:pt x="4111771" y="137607"/>
                  </a:cubicBezTo>
                  <a:cubicBezTo>
                    <a:pt x="4085691" y="133416"/>
                    <a:pt x="4059743" y="129240"/>
                    <a:pt x="4033199" y="124964"/>
                  </a:cubicBezTo>
                  <a:cubicBezTo>
                    <a:pt x="4006525" y="121737"/>
                    <a:pt x="3979259" y="118424"/>
                    <a:pt x="3950691" y="114970"/>
                  </a:cubicBezTo>
                  <a:cubicBezTo>
                    <a:pt x="3922135" y="111430"/>
                    <a:pt x="3892263" y="107721"/>
                    <a:pt x="3860353" y="103757"/>
                  </a:cubicBezTo>
                  <a:cubicBezTo>
                    <a:pt x="3828387" y="100883"/>
                    <a:pt x="3794381" y="97839"/>
                    <a:pt x="3757629" y="94541"/>
                  </a:cubicBezTo>
                  <a:cubicBezTo>
                    <a:pt x="3718371" y="95107"/>
                    <a:pt x="3782403" y="104323"/>
                    <a:pt x="3766335" y="109462"/>
                  </a:cubicBezTo>
                  <a:cubicBezTo>
                    <a:pt x="3739225" y="108018"/>
                    <a:pt x="3733619" y="95801"/>
                    <a:pt x="3715129" y="89968"/>
                  </a:cubicBezTo>
                  <a:close/>
                  <a:moveTo>
                    <a:pt x="2702828" y="88933"/>
                  </a:moveTo>
                  <a:cubicBezTo>
                    <a:pt x="2707914" y="88640"/>
                    <a:pt x="2712192" y="88767"/>
                    <a:pt x="2715197" y="89459"/>
                  </a:cubicBezTo>
                  <a:cubicBezTo>
                    <a:pt x="2678870" y="93522"/>
                    <a:pt x="2698181" y="95801"/>
                    <a:pt x="2655836" y="105371"/>
                  </a:cubicBezTo>
                  <a:cubicBezTo>
                    <a:pt x="2650938" y="104677"/>
                    <a:pt x="2646096" y="104012"/>
                    <a:pt x="2641198" y="103333"/>
                  </a:cubicBezTo>
                  <a:cubicBezTo>
                    <a:pt x="2629518" y="105923"/>
                    <a:pt x="2632817" y="106773"/>
                    <a:pt x="2636554" y="107594"/>
                  </a:cubicBezTo>
                  <a:cubicBezTo>
                    <a:pt x="2592009" y="113664"/>
                    <a:pt x="2667224" y="90988"/>
                    <a:pt x="2702828" y="88933"/>
                  </a:cubicBezTo>
                  <a:close/>
                  <a:moveTo>
                    <a:pt x="3010161" y="87278"/>
                  </a:moveTo>
                  <a:cubicBezTo>
                    <a:pt x="3025210" y="93281"/>
                    <a:pt x="2990398" y="99779"/>
                    <a:pt x="3024290" y="105626"/>
                  </a:cubicBezTo>
                  <a:cubicBezTo>
                    <a:pt x="3004937" y="107848"/>
                    <a:pt x="2985089" y="112393"/>
                    <a:pt x="2963273" y="116583"/>
                  </a:cubicBezTo>
                  <a:cubicBezTo>
                    <a:pt x="2941456" y="120873"/>
                    <a:pt x="2917517" y="123534"/>
                    <a:pt x="2889316" y="119967"/>
                  </a:cubicBezTo>
                  <a:cubicBezTo>
                    <a:pt x="2903076" y="115479"/>
                    <a:pt x="2908513" y="111444"/>
                    <a:pt x="2922273" y="106971"/>
                  </a:cubicBezTo>
                  <a:cubicBezTo>
                    <a:pt x="2907366" y="107112"/>
                    <a:pt x="2887574" y="111274"/>
                    <a:pt x="2877112" y="107693"/>
                  </a:cubicBezTo>
                  <a:cubicBezTo>
                    <a:pt x="2884261" y="104833"/>
                    <a:pt x="2892048" y="101874"/>
                    <a:pt x="2886555" y="99722"/>
                  </a:cubicBezTo>
                  <a:cubicBezTo>
                    <a:pt x="2911273" y="96367"/>
                    <a:pt x="2910296" y="101478"/>
                    <a:pt x="2888933" y="105158"/>
                  </a:cubicBezTo>
                  <a:cubicBezTo>
                    <a:pt x="2909447" y="107735"/>
                    <a:pt x="2949413" y="94059"/>
                    <a:pt x="2964929" y="100982"/>
                  </a:cubicBezTo>
                  <a:cubicBezTo>
                    <a:pt x="2956222" y="103346"/>
                    <a:pt x="2950984" y="102738"/>
                    <a:pt x="2945930" y="101973"/>
                  </a:cubicBezTo>
                  <a:cubicBezTo>
                    <a:pt x="2905370" y="109122"/>
                    <a:pt x="2933726" y="112520"/>
                    <a:pt x="2908131" y="118891"/>
                  </a:cubicBezTo>
                  <a:cubicBezTo>
                    <a:pt x="2923576" y="118424"/>
                    <a:pt x="2940508" y="116555"/>
                    <a:pt x="2957893" y="114318"/>
                  </a:cubicBezTo>
                  <a:cubicBezTo>
                    <a:pt x="2973381" y="111189"/>
                    <a:pt x="2981422" y="109165"/>
                    <a:pt x="2985414" y="106942"/>
                  </a:cubicBezTo>
                  <a:cubicBezTo>
                    <a:pt x="2989421" y="104748"/>
                    <a:pt x="2989421" y="102596"/>
                    <a:pt x="2988982" y="100444"/>
                  </a:cubicBezTo>
                  <a:cubicBezTo>
                    <a:pt x="2988132" y="96155"/>
                    <a:pt x="2985556" y="91851"/>
                    <a:pt x="3010161" y="87278"/>
                  </a:cubicBezTo>
                  <a:close/>
                  <a:moveTo>
                    <a:pt x="2903387" y="85946"/>
                  </a:moveTo>
                  <a:cubicBezTo>
                    <a:pt x="2920900" y="84688"/>
                    <a:pt x="2933896" y="85813"/>
                    <a:pt x="2922089" y="92177"/>
                  </a:cubicBezTo>
                  <a:cubicBezTo>
                    <a:pt x="2933471" y="90294"/>
                    <a:pt x="2930526" y="89218"/>
                    <a:pt x="2926704" y="88185"/>
                  </a:cubicBezTo>
                  <a:cubicBezTo>
                    <a:pt x="2947260" y="85169"/>
                    <a:pt x="2931815" y="89714"/>
                    <a:pt x="2941017" y="91115"/>
                  </a:cubicBezTo>
                  <a:cubicBezTo>
                    <a:pt x="2933146" y="92772"/>
                    <a:pt x="2925246" y="94442"/>
                    <a:pt x="2917332" y="96113"/>
                  </a:cubicBezTo>
                  <a:cubicBezTo>
                    <a:pt x="2901264" y="92163"/>
                    <a:pt x="2884643" y="88624"/>
                    <a:pt x="2857589" y="94018"/>
                  </a:cubicBezTo>
                  <a:cubicBezTo>
                    <a:pt x="2863847" y="90846"/>
                    <a:pt x="2885875" y="87204"/>
                    <a:pt x="2903387" y="85946"/>
                  </a:cubicBezTo>
                  <a:close/>
                  <a:moveTo>
                    <a:pt x="3915703" y="85461"/>
                  </a:moveTo>
                  <a:cubicBezTo>
                    <a:pt x="3935457" y="86253"/>
                    <a:pt x="3963933" y="89822"/>
                    <a:pt x="3970949" y="91511"/>
                  </a:cubicBezTo>
                  <a:cubicBezTo>
                    <a:pt x="3962215" y="95022"/>
                    <a:pt x="3928379" y="92261"/>
                    <a:pt x="3899639" y="90845"/>
                  </a:cubicBezTo>
                  <a:cubicBezTo>
                    <a:pt x="3894275" y="88024"/>
                    <a:pt x="3895269" y="86468"/>
                    <a:pt x="3899973" y="85767"/>
                  </a:cubicBezTo>
                  <a:cubicBezTo>
                    <a:pt x="3903501" y="85241"/>
                    <a:pt x="3909117" y="85197"/>
                    <a:pt x="3915703" y="85461"/>
                  </a:cubicBezTo>
                  <a:close/>
                  <a:moveTo>
                    <a:pt x="3346931" y="85226"/>
                  </a:moveTo>
                  <a:cubicBezTo>
                    <a:pt x="3360507" y="82776"/>
                    <a:pt x="3402555" y="93069"/>
                    <a:pt x="3389473" y="85438"/>
                  </a:cubicBezTo>
                  <a:cubicBezTo>
                    <a:pt x="3453575" y="92460"/>
                    <a:pt x="3308692" y="84829"/>
                    <a:pt x="3369215" y="98378"/>
                  </a:cubicBezTo>
                  <a:cubicBezTo>
                    <a:pt x="3339880" y="101322"/>
                    <a:pt x="3333226" y="88722"/>
                    <a:pt x="3301076" y="95022"/>
                  </a:cubicBezTo>
                  <a:cubicBezTo>
                    <a:pt x="3296588" y="92332"/>
                    <a:pt x="3320004" y="91016"/>
                    <a:pt x="3311255" y="88099"/>
                  </a:cubicBezTo>
                  <a:cubicBezTo>
                    <a:pt x="3323642" y="88439"/>
                    <a:pt x="3334784" y="90067"/>
                    <a:pt x="3341721" y="90265"/>
                  </a:cubicBezTo>
                  <a:cubicBezTo>
                    <a:pt x="3348644" y="90464"/>
                    <a:pt x="3351376" y="89359"/>
                    <a:pt x="3346931" y="85226"/>
                  </a:cubicBezTo>
                  <a:close/>
                  <a:moveTo>
                    <a:pt x="3515825" y="81530"/>
                  </a:moveTo>
                  <a:cubicBezTo>
                    <a:pt x="3549547" y="82889"/>
                    <a:pt x="3581315" y="81700"/>
                    <a:pt x="3613085" y="82011"/>
                  </a:cubicBezTo>
                  <a:cubicBezTo>
                    <a:pt x="3628969" y="82167"/>
                    <a:pt x="3644825" y="82705"/>
                    <a:pt x="3660879" y="84121"/>
                  </a:cubicBezTo>
                  <a:cubicBezTo>
                    <a:pt x="3668907" y="84885"/>
                    <a:pt x="3676975" y="85621"/>
                    <a:pt x="3685115" y="87108"/>
                  </a:cubicBezTo>
                  <a:cubicBezTo>
                    <a:pt x="3693255" y="88651"/>
                    <a:pt x="3701467" y="90477"/>
                    <a:pt x="3709763" y="92672"/>
                  </a:cubicBezTo>
                  <a:cubicBezTo>
                    <a:pt x="3692323" y="92926"/>
                    <a:pt x="3682935" y="88665"/>
                    <a:pt x="3667307" y="88807"/>
                  </a:cubicBezTo>
                  <a:cubicBezTo>
                    <a:pt x="3655939" y="88948"/>
                    <a:pt x="3666187" y="92374"/>
                    <a:pt x="3668551" y="94625"/>
                  </a:cubicBezTo>
                  <a:cubicBezTo>
                    <a:pt x="3632691" y="84843"/>
                    <a:pt x="3631759" y="91737"/>
                    <a:pt x="3606317" y="83413"/>
                  </a:cubicBezTo>
                  <a:cubicBezTo>
                    <a:pt x="3590249" y="84814"/>
                    <a:pt x="3616907" y="92445"/>
                    <a:pt x="3571787" y="89571"/>
                  </a:cubicBezTo>
                  <a:cubicBezTo>
                    <a:pt x="3534511" y="75995"/>
                    <a:pt x="3575371" y="92969"/>
                    <a:pt x="3535985" y="89996"/>
                  </a:cubicBezTo>
                  <a:cubicBezTo>
                    <a:pt x="3529259" y="87179"/>
                    <a:pt x="3522493" y="84333"/>
                    <a:pt x="3515825" y="81530"/>
                  </a:cubicBezTo>
                  <a:close/>
                  <a:moveTo>
                    <a:pt x="4003383" y="65321"/>
                  </a:moveTo>
                  <a:cubicBezTo>
                    <a:pt x="4025255" y="67614"/>
                    <a:pt x="4043207" y="71437"/>
                    <a:pt x="4059643" y="76916"/>
                  </a:cubicBezTo>
                  <a:cubicBezTo>
                    <a:pt x="4076123" y="82097"/>
                    <a:pt x="4091227" y="87803"/>
                    <a:pt x="4107623" y="93041"/>
                  </a:cubicBezTo>
                  <a:cubicBezTo>
                    <a:pt x="4095731" y="91370"/>
                    <a:pt x="4083527" y="89643"/>
                    <a:pt x="4071635" y="87972"/>
                  </a:cubicBezTo>
                  <a:cubicBezTo>
                    <a:pt x="4066255" y="81757"/>
                    <a:pt x="4052395" y="78600"/>
                    <a:pt x="4038309" y="75698"/>
                  </a:cubicBezTo>
                  <a:cubicBezTo>
                    <a:pt x="4024151" y="73235"/>
                    <a:pt x="4009783" y="70927"/>
                    <a:pt x="4003383" y="65321"/>
                  </a:cubicBezTo>
                  <a:close/>
                  <a:moveTo>
                    <a:pt x="2803339" y="64075"/>
                  </a:moveTo>
                  <a:cubicBezTo>
                    <a:pt x="2817666" y="68379"/>
                    <a:pt x="2800253" y="71309"/>
                    <a:pt x="2776738" y="74934"/>
                  </a:cubicBezTo>
                  <a:cubicBezTo>
                    <a:pt x="2753251" y="78713"/>
                    <a:pt x="2723394" y="82196"/>
                    <a:pt x="2712351" y="84221"/>
                  </a:cubicBezTo>
                  <a:cubicBezTo>
                    <a:pt x="2707085" y="84405"/>
                    <a:pt x="2725093" y="79351"/>
                    <a:pt x="2746781" y="74197"/>
                  </a:cubicBezTo>
                  <a:cubicBezTo>
                    <a:pt x="2757626" y="71621"/>
                    <a:pt x="2769391" y="69016"/>
                    <a:pt x="2779612" y="67006"/>
                  </a:cubicBezTo>
                  <a:cubicBezTo>
                    <a:pt x="2789833" y="64981"/>
                    <a:pt x="2798639" y="64202"/>
                    <a:pt x="2803339" y="64075"/>
                  </a:cubicBezTo>
                  <a:close/>
                  <a:moveTo>
                    <a:pt x="3051174" y="62857"/>
                  </a:moveTo>
                  <a:cubicBezTo>
                    <a:pt x="3051104" y="65604"/>
                    <a:pt x="3028735" y="70984"/>
                    <a:pt x="3053553" y="68393"/>
                  </a:cubicBezTo>
                  <a:cubicBezTo>
                    <a:pt x="3050226" y="71847"/>
                    <a:pt x="3031737" y="71635"/>
                    <a:pt x="3008604" y="72017"/>
                  </a:cubicBezTo>
                  <a:cubicBezTo>
                    <a:pt x="2997038" y="72201"/>
                    <a:pt x="2984310" y="72541"/>
                    <a:pt x="2971781" y="73546"/>
                  </a:cubicBezTo>
                  <a:cubicBezTo>
                    <a:pt x="2959252" y="74650"/>
                    <a:pt x="2947006" y="77071"/>
                    <a:pt x="2936275" y="80242"/>
                  </a:cubicBezTo>
                  <a:cubicBezTo>
                    <a:pt x="2926450" y="77142"/>
                    <a:pt x="2940409" y="72413"/>
                    <a:pt x="2969686" y="67444"/>
                  </a:cubicBezTo>
                  <a:cubicBezTo>
                    <a:pt x="3002672" y="76307"/>
                    <a:pt x="3020736" y="62574"/>
                    <a:pt x="3051174" y="62857"/>
                  </a:cubicBezTo>
                  <a:close/>
                  <a:moveTo>
                    <a:pt x="3127066" y="51250"/>
                  </a:moveTo>
                  <a:cubicBezTo>
                    <a:pt x="3139495" y="53218"/>
                    <a:pt x="3122405" y="60383"/>
                    <a:pt x="3089469" y="62602"/>
                  </a:cubicBezTo>
                  <a:cubicBezTo>
                    <a:pt x="3083183" y="60167"/>
                    <a:pt x="3074193" y="59785"/>
                    <a:pt x="3063349" y="60889"/>
                  </a:cubicBezTo>
                  <a:cubicBezTo>
                    <a:pt x="3041504" y="54023"/>
                    <a:pt x="3125838" y="58256"/>
                    <a:pt x="3104291" y="51390"/>
                  </a:cubicBezTo>
                  <a:cubicBezTo>
                    <a:pt x="3115500" y="50516"/>
                    <a:pt x="3122923" y="50594"/>
                    <a:pt x="3127066" y="51250"/>
                  </a:cubicBezTo>
                  <a:close/>
                  <a:moveTo>
                    <a:pt x="3647721" y="49677"/>
                  </a:moveTo>
                  <a:lnTo>
                    <a:pt x="3662745" y="50215"/>
                  </a:lnTo>
                  <a:lnTo>
                    <a:pt x="3653107" y="51036"/>
                  </a:lnTo>
                  <a:close/>
                  <a:moveTo>
                    <a:pt x="3688159" y="48049"/>
                  </a:moveTo>
                  <a:cubicBezTo>
                    <a:pt x="3700943" y="47978"/>
                    <a:pt x="3714705" y="48389"/>
                    <a:pt x="3728947" y="49097"/>
                  </a:cubicBezTo>
                  <a:cubicBezTo>
                    <a:pt x="3757447" y="50513"/>
                    <a:pt x="3787927" y="53146"/>
                    <a:pt x="3816791" y="55609"/>
                  </a:cubicBezTo>
                  <a:cubicBezTo>
                    <a:pt x="3831231" y="56784"/>
                    <a:pt x="3845277" y="57917"/>
                    <a:pt x="3858471" y="58979"/>
                  </a:cubicBezTo>
                  <a:cubicBezTo>
                    <a:pt x="3871651" y="60154"/>
                    <a:pt x="3883967" y="61598"/>
                    <a:pt x="3895039" y="62277"/>
                  </a:cubicBezTo>
                  <a:cubicBezTo>
                    <a:pt x="3917167" y="63792"/>
                    <a:pt x="3934227" y="63438"/>
                    <a:pt x="3942763" y="59616"/>
                  </a:cubicBezTo>
                  <a:cubicBezTo>
                    <a:pt x="3961279" y="62221"/>
                    <a:pt x="3968995" y="69370"/>
                    <a:pt x="3980703" y="74849"/>
                  </a:cubicBezTo>
                  <a:cubicBezTo>
                    <a:pt x="3965415" y="74481"/>
                    <a:pt x="3943187" y="72272"/>
                    <a:pt x="3918795" y="69483"/>
                  </a:cubicBezTo>
                  <a:cubicBezTo>
                    <a:pt x="3906605" y="68025"/>
                    <a:pt x="3893851" y="66510"/>
                    <a:pt x="3881151" y="64995"/>
                  </a:cubicBezTo>
                  <a:cubicBezTo>
                    <a:pt x="3874807" y="64231"/>
                    <a:pt x="3868467" y="63452"/>
                    <a:pt x="3862223" y="62702"/>
                  </a:cubicBezTo>
                  <a:cubicBezTo>
                    <a:pt x="3855965" y="62206"/>
                    <a:pt x="3849793" y="61711"/>
                    <a:pt x="3843791" y="61230"/>
                  </a:cubicBezTo>
                  <a:cubicBezTo>
                    <a:pt x="3795711" y="57520"/>
                    <a:pt x="3758153" y="55694"/>
                    <a:pt x="3769763" y="62943"/>
                  </a:cubicBezTo>
                  <a:cubicBezTo>
                    <a:pt x="3754983" y="60932"/>
                    <a:pt x="3737343" y="58526"/>
                    <a:pt x="3719023" y="56020"/>
                  </a:cubicBezTo>
                  <a:cubicBezTo>
                    <a:pt x="3700675" y="53655"/>
                    <a:pt x="3681591" y="51065"/>
                    <a:pt x="3663951" y="50258"/>
                  </a:cubicBezTo>
                  <a:lnTo>
                    <a:pt x="3662745" y="50215"/>
                  </a:lnTo>
                  <a:close/>
                  <a:moveTo>
                    <a:pt x="3468995" y="42825"/>
                  </a:moveTo>
                  <a:cubicBezTo>
                    <a:pt x="3475379" y="45274"/>
                    <a:pt x="3459479" y="45614"/>
                    <a:pt x="3451765" y="46718"/>
                  </a:cubicBezTo>
                  <a:cubicBezTo>
                    <a:pt x="3455175" y="48983"/>
                    <a:pt x="3462849" y="48842"/>
                    <a:pt x="3470595" y="48530"/>
                  </a:cubicBezTo>
                  <a:cubicBezTo>
                    <a:pt x="3480403" y="56529"/>
                    <a:pt x="3431293" y="47001"/>
                    <a:pt x="3410341" y="52041"/>
                  </a:cubicBezTo>
                  <a:cubicBezTo>
                    <a:pt x="3394103" y="45571"/>
                    <a:pt x="3437041" y="44637"/>
                    <a:pt x="3468995" y="42825"/>
                  </a:cubicBezTo>
                  <a:close/>
                  <a:moveTo>
                    <a:pt x="3577777" y="40008"/>
                  </a:moveTo>
                  <a:cubicBezTo>
                    <a:pt x="3593675" y="40022"/>
                    <a:pt x="3607911" y="40956"/>
                    <a:pt x="3620471" y="42798"/>
                  </a:cubicBezTo>
                  <a:lnTo>
                    <a:pt x="3647721" y="49677"/>
                  </a:lnTo>
                  <a:lnTo>
                    <a:pt x="3617495" y="48594"/>
                  </a:lnTo>
                  <a:cubicBezTo>
                    <a:pt x="3604895" y="48689"/>
                    <a:pt x="3595905" y="49542"/>
                    <a:pt x="3592699" y="51475"/>
                  </a:cubicBezTo>
                  <a:cubicBezTo>
                    <a:pt x="3562347" y="50966"/>
                    <a:pt x="3568659" y="40872"/>
                    <a:pt x="3577777" y="40008"/>
                  </a:cubicBezTo>
                  <a:close/>
                  <a:moveTo>
                    <a:pt x="3219293" y="38520"/>
                  </a:moveTo>
                  <a:cubicBezTo>
                    <a:pt x="3229295" y="40015"/>
                    <a:pt x="3215407" y="45411"/>
                    <a:pt x="3190721" y="45656"/>
                  </a:cubicBezTo>
                  <a:cubicBezTo>
                    <a:pt x="3159108" y="48091"/>
                    <a:pt x="3229469" y="54603"/>
                    <a:pt x="3175912" y="56175"/>
                  </a:cubicBezTo>
                  <a:cubicBezTo>
                    <a:pt x="3161571" y="52550"/>
                    <a:pt x="3175601" y="50002"/>
                    <a:pt x="3159561" y="46307"/>
                  </a:cubicBezTo>
                  <a:cubicBezTo>
                    <a:pt x="3178036" y="43914"/>
                    <a:pt x="3209054" y="42074"/>
                    <a:pt x="3200843" y="38662"/>
                  </a:cubicBezTo>
                  <a:cubicBezTo>
                    <a:pt x="3209971" y="37958"/>
                    <a:pt x="3215959" y="38022"/>
                    <a:pt x="3219293" y="38520"/>
                  </a:cubicBezTo>
                  <a:close/>
                  <a:moveTo>
                    <a:pt x="3452075" y="26289"/>
                  </a:moveTo>
                  <a:cubicBezTo>
                    <a:pt x="3442875" y="32263"/>
                    <a:pt x="3432851" y="38011"/>
                    <a:pt x="3375867" y="39583"/>
                  </a:cubicBezTo>
                  <a:cubicBezTo>
                    <a:pt x="3369795" y="36525"/>
                    <a:pt x="3392107" y="36100"/>
                    <a:pt x="3405301" y="34882"/>
                  </a:cubicBezTo>
                  <a:cubicBezTo>
                    <a:pt x="3393763" y="32971"/>
                    <a:pt x="3382211" y="31060"/>
                    <a:pt x="3367119" y="31386"/>
                  </a:cubicBezTo>
                  <a:cubicBezTo>
                    <a:pt x="3381643" y="24293"/>
                    <a:pt x="3418199" y="34642"/>
                    <a:pt x="3452075" y="26289"/>
                  </a:cubicBezTo>
                  <a:close/>
                  <a:moveTo>
                    <a:pt x="3323614" y="10801"/>
                  </a:moveTo>
                  <a:cubicBezTo>
                    <a:pt x="3342981" y="17936"/>
                    <a:pt x="3260728" y="24052"/>
                    <a:pt x="3243499" y="16351"/>
                  </a:cubicBezTo>
                  <a:cubicBezTo>
                    <a:pt x="3258222" y="16747"/>
                    <a:pt x="3287698" y="16124"/>
                    <a:pt x="3279883" y="12401"/>
                  </a:cubicBezTo>
                  <a:cubicBezTo>
                    <a:pt x="3311312" y="13406"/>
                    <a:pt x="3278934" y="18545"/>
                    <a:pt x="3323614" y="10801"/>
                  </a:cubicBezTo>
                  <a:close/>
                  <a:moveTo>
                    <a:pt x="3205996" y="0"/>
                  </a:moveTo>
                  <a:cubicBezTo>
                    <a:pt x="3221767" y="3511"/>
                    <a:pt x="3197672" y="8282"/>
                    <a:pt x="3168621" y="10972"/>
                  </a:cubicBezTo>
                  <a:cubicBezTo>
                    <a:pt x="3139528" y="13124"/>
                    <a:pt x="3105523" y="15785"/>
                    <a:pt x="3101021" y="10618"/>
                  </a:cubicBezTo>
                  <a:cubicBezTo>
                    <a:pt x="3108227" y="10618"/>
                    <a:pt x="3116127" y="10108"/>
                    <a:pt x="3124479" y="9259"/>
                  </a:cubicBezTo>
                  <a:cubicBezTo>
                    <a:pt x="3132832" y="8353"/>
                    <a:pt x="3141652" y="7206"/>
                    <a:pt x="3150741" y="6357"/>
                  </a:cubicBezTo>
                  <a:cubicBezTo>
                    <a:pt x="3168876" y="4389"/>
                    <a:pt x="3187946" y="1826"/>
                    <a:pt x="3205996" y="0"/>
                  </a:cubicBezTo>
                  <a:close/>
                </a:path>
              </a:pathLst>
            </a:custGeom>
            <a:blipFill dpi="0" rotWithShape="1">
              <a:blip r:embed="rId8"/>
              <a:srcRect/>
              <a:tile tx="0" ty="0" sx="100000" sy="100000" flip="none" algn="ctr"/>
            </a:blipFill>
            <a:ln w="14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endParaRPr>
            </a:p>
          </p:txBody>
        </p:sp>
        <p:sp>
          <p:nvSpPr>
            <p:cNvPr id="30" name="文本框 29">
              <a:extLst>
                <a:ext uri="{FF2B5EF4-FFF2-40B4-BE49-F238E27FC236}">
                  <a16:creationId xmlns:a16="http://schemas.microsoft.com/office/drawing/2014/main" id="{16BB0836-4584-F72D-DB50-CC64FD5783C6}"/>
                </a:ext>
              </a:extLst>
            </p:cNvPr>
            <p:cNvSpPr txBox="1"/>
            <p:nvPr/>
          </p:nvSpPr>
          <p:spPr>
            <a:xfrm>
              <a:off x="880818" y="296834"/>
              <a:ext cx="2827581" cy="49244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>
              <a:defPPr>
                <a:defRPr lang="zh-CN"/>
              </a:defPPr>
              <a:lvl1pPr algn="ctr">
                <a:defRPr sz="4000" kern="100" spc="-500">
                  <a:gradFill>
                    <a:gsLst>
                      <a:gs pos="100000">
                        <a:srgbClr val="C00000">
                          <a:lumMod val="67000"/>
                        </a:srgbClr>
                      </a:gs>
                      <a:gs pos="0">
                        <a:srgbClr val="C00000"/>
                      </a:gs>
                    </a:gsLst>
                    <a:lin ang="5400000" scaled="0"/>
                  </a:gradFill>
                  <a:latin typeface="演示秋鸿楷" panose="00000500000000000000" pitchFamily="2" charset="-122"/>
                  <a:ea typeface="演示秋鸿楷" panose="00000500000000000000" pitchFamily="2" charset="-122"/>
                  <a:cs typeface="Times New Roman" panose="02020603050405020304" pitchFamily="18" charset="0"/>
                </a:defRPr>
              </a:lvl1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zh-CN" altLang="en-US" sz="3200" b="1" spc="0" dirty="0">
                  <a:gradFill>
                    <a:gsLst>
                      <a:gs pos="100000">
                        <a:srgbClr val="434341"/>
                      </a:gs>
                      <a:gs pos="0">
                        <a:schemeClr val="tx1"/>
                      </a:gs>
                    </a:gsLst>
                    <a:lin ang="5400000" scaled="0"/>
                  </a:gradFill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文义理解</a:t>
              </a:r>
              <a:endParaRPr kumimoji="0" lang="zh-CN" altLang="en-US" sz="3200" b="1" i="0" u="none" strike="noStrike" kern="100" cap="none" spc="0" normalizeH="0" baseline="0" noProof="0" dirty="0">
                <a:ln>
                  <a:noFill/>
                </a:ln>
                <a:gradFill>
                  <a:gsLst>
                    <a:gs pos="100000">
                      <a:srgbClr val="434341"/>
                    </a:gs>
                    <a:gs pos="0">
                      <a:schemeClr val="tx1"/>
                    </a:gs>
                  </a:gsLst>
                  <a:lin ang="5400000" scaled="0"/>
                </a:gra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31421435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>
        <p159:morph option="byObject"/>
      </p:transition>
    </mc:Choice>
    <mc:Fallback xmlns="" xmlns:a16="http://schemas.microsoft.com/office/drawing/2014/main" xmlns:a14="http://schemas.microsoft.com/office/drawing/2010/main" xmlns:p14="http://schemas.microsoft.com/office/powerpoint/2010/main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decel="10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anim to="0" calcmode="lin" valueType="num">
                                      <p:cBhvr>
                                        <p:cTn id="8" dur="5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0" presetClass="entr" presetSubtype="0" decel="10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anim to="0" calcmode="lin" valueType="num">
                                      <p:cBhvr>
                                        <p:cTn id="14" dur="5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0" presetClass="entr" presetSubtype="0" decel="10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anim to="0" calcmode="lin" valueType="num">
                                      <p:cBhvr>
                                        <p:cTn id="20" dur="5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7" grpId="0"/>
      <p:bldP spid="38" grpId="0"/>
      <p:bldP spid="39" grpId="0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图片 2">
            <a:extLst>
              <a:ext uri="{FF2B5EF4-FFF2-40B4-BE49-F238E27FC236}">
                <a16:creationId xmlns:a16="http://schemas.microsoft.com/office/drawing/2014/main" id="{F9A19AB5-5537-F438-F18D-EC77291F9A8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88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0" y="0"/>
            <a:ext cx="12192000" cy="1957041"/>
          </a:xfrm>
          <a:prstGeom prst="rect">
            <a:avLst/>
          </a:prstGeom>
        </p:spPr>
      </p:pic>
      <p:pic>
        <p:nvPicPr>
          <p:cNvPr id="48" name="图片 47" descr="查看图片">
            <a:extLst>
              <a:ext uri="{FF2B5EF4-FFF2-40B4-BE49-F238E27FC236}">
                <a16:creationId xmlns:a16="http://schemas.microsoft.com/office/drawing/2014/main" id="{CC4A169A-D19F-96B0-9E4C-5C8CF02511D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4">
            <a:alphaModFix amt="50000"/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colorTemperature colorTemp="11214"/>
                    </a14:imgEffect>
                    <a14:imgEffect>
                      <a14:saturation sat="80000"/>
                    </a14:imgEffect>
                    <a14:imgEffect>
                      <a14:brightnessContrast bright="-13000" contrast="19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r="270" b="2239"/>
          <a:stretch/>
        </p:blipFill>
        <p:spPr bwMode="auto">
          <a:xfrm>
            <a:off x="3949700" y="2259987"/>
            <a:ext cx="8242299" cy="4598013"/>
          </a:xfrm>
          <a:custGeom>
            <a:avLst/>
            <a:gdLst>
              <a:gd name="connsiteX0" fmla="*/ 7777636 w 7777636"/>
              <a:gd name="connsiteY0" fmla="*/ 0 h 3503172"/>
              <a:gd name="connsiteX1" fmla="*/ 0 w 7777636"/>
              <a:gd name="connsiteY1" fmla="*/ 0 h 3503172"/>
              <a:gd name="connsiteX2" fmla="*/ 0 w 7777636"/>
              <a:gd name="connsiteY2" fmla="*/ 3503172 h 3503172"/>
              <a:gd name="connsiteX3" fmla="*/ 7777636 w 7777636"/>
              <a:gd name="connsiteY3" fmla="*/ 3503172 h 35031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777636" h="3503172">
                <a:moveTo>
                  <a:pt x="7777636" y="0"/>
                </a:moveTo>
                <a:lnTo>
                  <a:pt x="0" y="0"/>
                </a:lnTo>
                <a:lnTo>
                  <a:pt x="0" y="3503172"/>
                </a:lnTo>
                <a:lnTo>
                  <a:pt x="7777636" y="3503172"/>
                </a:lnTo>
                <a:close/>
              </a:path>
            </a:pathLst>
          </a:cu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" name="图片 19">
            <a:extLst>
              <a:ext uri="{FF2B5EF4-FFF2-40B4-BE49-F238E27FC236}">
                <a16:creationId xmlns:a16="http://schemas.microsoft.com/office/drawing/2014/main" id="{335BD122-59A4-E42A-DBB2-B8A3A2B5F0C9}"/>
              </a:ext>
            </a:extLst>
          </p:cNvPr>
          <p:cNvPicPr>
            <a:picLocks noChangeAspect="1"/>
          </p:cNvPicPr>
          <p:nvPr/>
        </p:nvPicPr>
        <p:blipFill rotWithShape="1">
          <a:blip r:embed="rId6">
            <a:alphaModFix amt="50000"/>
            <a:extLst>
              <a:ext uri="{BEBA8EAE-BF5A-486C-A8C5-ECC9F3942E4B}">
                <a14:imgProps xmlns:a14="http://schemas.microsoft.com/office/drawing/2010/main">
                  <a14:imgLayer r:embed="rId7">
                    <a14:imgEffect>
                      <a14:colorTemperature colorTemp="8800"/>
                    </a14:imgEffect>
                  </a14:imgLayer>
                </a14:imgProps>
              </a:ext>
            </a:extLst>
          </a:blip>
          <a:srcRect b="18601"/>
          <a:stretch/>
        </p:blipFill>
        <p:spPr>
          <a:xfrm>
            <a:off x="-28361" y="2981862"/>
            <a:ext cx="7889661" cy="3120607"/>
          </a:xfrm>
          <a:prstGeom prst="rect">
            <a:avLst/>
          </a:prstGeom>
        </p:spPr>
      </p:pic>
      <p:pic>
        <p:nvPicPr>
          <p:cNvPr id="50" name="图片 49">
            <a:extLst>
              <a:ext uri="{FF2B5EF4-FFF2-40B4-BE49-F238E27FC236}">
                <a16:creationId xmlns:a16="http://schemas.microsoft.com/office/drawing/2014/main" id="{E2323A5D-8887-C74C-27AF-D0C3BA4B5EDC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498376" y="335207"/>
            <a:ext cx="4631506" cy="4479102"/>
          </a:xfrm>
          <a:prstGeom prst="rect">
            <a:avLst/>
          </a:prstGeom>
        </p:spPr>
      </p:pic>
      <p:pic>
        <p:nvPicPr>
          <p:cNvPr id="16" name="Picture 18" descr="查看图片">
            <a:extLst>
              <a:ext uri="{FF2B5EF4-FFF2-40B4-BE49-F238E27FC236}">
                <a16:creationId xmlns:a16="http://schemas.microsoft.com/office/drawing/2014/main" id="{09EB5454-DB92-2876-5868-6BCB4B4DD70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9">
            <a:duotone>
              <a:prstClr val="black"/>
              <a:schemeClr val="tx1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0685" b="14715"/>
          <a:stretch/>
        </p:blipFill>
        <p:spPr bwMode="auto">
          <a:xfrm>
            <a:off x="4855981" y="588054"/>
            <a:ext cx="8022197" cy="364709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946" name="任意多边形: 形状 2945" hidden="1">
            <a:extLst>
              <a:ext uri="{FF2B5EF4-FFF2-40B4-BE49-F238E27FC236}">
                <a16:creationId xmlns:a16="http://schemas.microsoft.com/office/drawing/2014/main" id="{9771F2E3-A49E-93E0-D570-AE73A6196EE8}"/>
              </a:ext>
            </a:extLst>
          </p:cNvPr>
          <p:cNvSpPr/>
          <p:nvPr/>
        </p:nvSpPr>
        <p:spPr>
          <a:xfrm rot="7200000">
            <a:off x="1255772" y="717420"/>
            <a:ext cx="12192028" cy="6780920"/>
          </a:xfrm>
          <a:custGeom>
            <a:avLst/>
            <a:gdLst>
              <a:gd name="connsiteX0" fmla="*/ 2093401 w 12192028"/>
              <a:gd name="connsiteY0" fmla="*/ 3060425 h 3101520"/>
              <a:gd name="connsiteX1" fmla="*/ 2101852 w 12192028"/>
              <a:gd name="connsiteY1" fmla="*/ 3069690 h 3101520"/>
              <a:gd name="connsiteX2" fmla="*/ 2106838 w 12192028"/>
              <a:gd name="connsiteY2" fmla="*/ 3084305 h 3101520"/>
              <a:gd name="connsiteX3" fmla="*/ 2097522 w 12192028"/>
              <a:gd name="connsiteY3" fmla="*/ 3092773 h 3101520"/>
              <a:gd name="connsiteX4" fmla="*/ 2065884 w 12192028"/>
              <a:gd name="connsiteY4" fmla="*/ 3096670 h 3101520"/>
              <a:gd name="connsiteX5" fmla="*/ 2063426 w 12192028"/>
              <a:gd name="connsiteY5" fmla="*/ 3091336 h 3101520"/>
              <a:gd name="connsiteX6" fmla="*/ 2093401 w 12192028"/>
              <a:gd name="connsiteY6" fmla="*/ 3060425 h 3101520"/>
              <a:gd name="connsiteX7" fmla="*/ 1867829 w 12192028"/>
              <a:gd name="connsiteY7" fmla="*/ 3042727 h 3101520"/>
              <a:gd name="connsiteX8" fmla="*/ 1852417 w 12192028"/>
              <a:gd name="connsiteY8" fmla="*/ 3046918 h 3101520"/>
              <a:gd name="connsiteX9" fmla="*/ 1835759 w 12192028"/>
              <a:gd name="connsiteY9" fmla="*/ 3051299 h 3101520"/>
              <a:gd name="connsiteX10" fmla="*/ 1835759 w 12192028"/>
              <a:gd name="connsiteY10" fmla="*/ 3051299 h 3101520"/>
              <a:gd name="connsiteX11" fmla="*/ 1840551 w 12192028"/>
              <a:gd name="connsiteY11" fmla="*/ 3062023 h 3101520"/>
              <a:gd name="connsiteX12" fmla="*/ 1854143 w 12192028"/>
              <a:gd name="connsiteY12" fmla="*/ 3057702 h 3101520"/>
              <a:gd name="connsiteX13" fmla="*/ 1869754 w 12192028"/>
              <a:gd name="connsiteY13" fmla="*/ 3057793 h 3101520"/>
              <a:gd name="connsiteX14" fmla="*/ 1870675 w 12192028"/>
              <a:gd name="connsiteY14" fmla="*/ 3058865 h 3101520"/>
              <a:gd name="connsiteX15" fmla="*/ 1872921 w 12192028"/>
              <a:gd name="connsiteY15" fmla="*/ 3056217 h 3101520"/>
              <a:gd name="connsiteX16" fmla="*/ 1872925 w 12192028"/>
              <a:gd name="connsiteY16" fmla="*/ 3056216 h 3101520"/>
              <a:gd name="connsiteX17" fmla="*/ 1872903 w 12192028"/>
              <a:gd name="connsiteY17" fmla="*/ 3056217 h 3101520"/>
              <a:gd name="connsiteX18" fmla="*/ 1867829 w 12192028"/>
              <a:gd name="connsiteY18" fmla="*/ 3042727 h 3101520"/>
              <a:gd name="connsiteX19" fmla="*/ 1831968 w 12192028"/>
              <a:gd name="connsiteY19" fmla="*/ 3029057 h 3101520"/>
              <a:gd name="connsiteX20" fmla="*/ 1831959 w 12192028"/>
              <a:gd name="connsiteY20" fmla="*/ 3029078 h 3101520"/>
              <a:gd name="connsiteX21" fmla="*/ 1831966 w 12192028"/>
              <a:gd name="connsiteY21" fmla="*/ 3029081 h 3101520"/>
              <a:gd name="connsiteX22" fmla="*/ 1831967 w 12192028"/>
              <a:gd name="connsiteY22" fmla="*/ 3029079 h 3101520"/>
              <a:gd name="connsiteX23" fmla="*/ 1769767 w 12192028"/>
              <a:gd name="connsiteY23" fmla="*/ 3011961 h 3101520"/>
              <a:gd name="connsiteX24" fmla="*/ 1765490 w 12192028"/>
              <a:gd name="connsiteY24" fmla="*/ 3020926 h 3101520"/>
              <a:gd name="connsiteX25" fmla="*/ 1784710 w 12192028"/>
              <a:gd name="connsiteY25" fmla="*/ 3023679 h 3101520"/>
              <a:gd name="connsiteX26" fmla="*/ 1804671 w 12192028"/>
              <a:gd name="connsiteY26" fmla="*/ 3036560 h 3101520"/>
              <a:gd name="connsiteX27" fmla="*/ 1803369 w 12192028"/>
              <a:gd name="connsiteY27" fmla="*/ 3025897 h 3101520"/>
              <a:gd name="connsiteX28" fmla="*/ 1797583 w 12192028"/>
              <a:gd name="connsiteY28" fmla="*/ 3018574 h 3101520"/>
              <a:gd name="connsiteX29" fmla="*/ 1796242 w 12192028"/>
              <a:gd name="connsiteY29" fmla="*/ 3018016 h 3101520"/>
              <a:gd name="connsiteX30" fmla="*/ 1785729 w 12192028"/>
              <a:gd name="connsiteY30" fmla="*/ 3018103 h 3101520"/>
              <a:gd name="connsiteX31" fmla="*/ 1774006 w 12192028"/>
              <a:gd name="connsiteY31" fmla="*/ 3018051 h 3101520"/>
              <a:gd name="connsiteX32" fmla="*/ 1916506 w 12192028"/>
              <a:gd name="connsiteY32" fmla="*/ 3002246 h 3101520"/>
              <a:gd name="connsiteX33" fmla="*/ 1912847 w 12192028"/>
              <a:gd name="connsiteY33" fmla="*/ 3002874 h 3101520"/>
              <a:gd name="connsiteX34" fmla="*/ 1912386 w 12192028"/>
              <a:gd name="connsiteY34" fmla="*/ 3007280 h 3101520"/>
              <a:gd name="connsiteX35" fmla="*/ 1908714 w 12192028"/>
              <a:gd name="connsiteY35" fmla="*/ 3015921 h 3101520"/>
              <a:gd name="connsiteX36" fmla="*/ 1908511 w 12192028"/>
              <a:gd name="connsiteY36" fmla="*/ 3021269 h 3101520"/>
              <a:gd name="connsiteX37" fmla="*/ 1911052 w 12192028"/>
              <a:gd name="connsiteY37" fmla="*/ 3023852 h 3101520"/>
              <a:gd name="connsiteX38" fmla="*/ 1913977 w 12192028"/>
              <a:gd name="connsiteY38" fmla="*/ 3027674 h 3101520"/>
              <a:gd name="connsiteX39" fmla="*/ 1915140 w 12192028"/>
              <a:gd name="connsiteY39" fmla="*/ 3027800 h 3101520"/>
              <a:gd name="connsiteX40" fmla="*/ 1930230 w 12192028"/>
              <a:gd name="connsiteY40" fmla="*/ 3022310 h 3101520"/>
              <a:gd name="connsiteX41" fmla="*/ 1927397 w 12192028"/>
              <a:gd name="connsiteY41" fmla="*/ 3013313 h 3101520"/>
              <a:gd name="connsiteX42" fmla="*/ 1926846 w 12192028"/>
              <a:gd name="connsiteY42" fmla="*/ 3013323 h 3101520"/>
              <a:gd name="connsiteX43" fmla="*/ 1920612 w 12192028"/>
              <a:gd name="connsiteY43" fmla="*/ 3007245 h 3101520"/>
              <a:gd name="connsiteX44" fmla="*/ 1916506 w 12192028"/>
              <a:gd name="connsiteY44" fmla="*/ 3002246 h 3101520"/>
              <a:gd name="connsiteX45" fmla="*/ 2277607 w 12192028"/>
              <a:gd name="connsiteY45" fmla="*/ 2997401 h 3101520"/>
              <a:gd name="connsiteX46" fmla="*/ 2277636 w 12192028"/>
              <a:gd name="connsiteY46" fmla="*/ 2997634 h 3101520"/>
              <a:gd name="connsiteX47" fmla="*/ 2277440 w 12192028"/>
              <a:gd name="connsiteY47" fmla="*/ 2997573 h 3101520"/>
              <a:gd name="connsiteX48" fmla="*/ 2277622 w 12192028"/>
              <a:gd name="connsiteY48" fmla="*/ 2997669 h 3101520"/>
              <a:gd name="connsiteX49" fmla="*/ 2277652 w 12192028"/>
              <a:gd name="connsiteY49" fmla="*/ 2997634 h 3101520"/>
              <a:gd name="connsiteX50" fmla="*/ 2278052 w 12192028"/>
              <a:gd name="connsiteY50" fmla="*/ 2997640 h 3101520"/>
              <a:gd name="connsiteX51" fmla="*/ 2578807 w 12192028"/>
              <a:gd name="connsiteY51" fmla="*/ 2996719 h 3101520"/>
              <a:gd name="connsiteX52" fmla="*/ 2573928 w 12192028"/>
              <a:gd name="connsiteY52" fmla="*/ 2999712 h 3101520"/>
              <a:gd name="connsiteX53" fmla="*/ 2573375 w 12192028"/>
              <a:gd name="connsiteY53" fmla="*/ 2998572 h 3101520"/>
              <a:gd name="connsiteX54" fmla="*/ 2572592 w 12192028"/>
              <a:gd name="connsiteY54" fmla="*/ 3001140 h 3101520"/>
              <a:gd name="connsiteX55" fmla="*/ 2578429 w 12192028"/>
              <a:gd name="connsiteY55" fmla="*/ 2997664 h 3101520"/>
              <a:gd name="connsiteX56" fmla="*/ 1896967 w 12192028"/>
              <a:gd name="connsiteY56" fmla="*/ 2995653 h 3101520"/>
              <a:gd name="connsiteX57" fmla="*/ 1897509 w 12192028"/>
              <a:gd name="connsiteY57" fmla="*/ 3010085 h 3101520"/>
              <a:gd name="connsiteX58" fmla="*/ 1904052 w 12192028"/>
              <a:gd name="connsiteY58" fmla="*/ 3016736 h 3101520"/>
              <a:gd name="connsiteX59" fmla="*/ 2261213 w 12192028"/>
              <a:gd name="connsiteY59" fmla="*/ 2990653 h 3101520"/>
              <a:gd name="connsiteX60" fmla="*/ 2261213 w 12192028"/>
              <a:gd name="connsiteY60" fmla="*/ 2990653 h 3101520"/>
              <a:gd name="connsiteX61" fmla="*/ 2262186 w 12192028"/>
              <a:gd name="connsiteY61" fmla="*/ 2991638 h 3101520"/>
              <a:gd name="connsiteX62" fmla="*/ 2262187 w 12192028"/>
              <a:gd name="connsiteY62" fmla="*/ 2991638 h 3101520"/>
              <a:gd name="connsiteX63" fmla="*/ 1781652 w 12192028"/>
              <a:gd name="connsiteY63" fmla="*/ 2986012 h 3101520"/>
              <a:gd name="connsiteX64" fmla="*/ 1779825 w 12192028"/>
              <a:gd name="connsiteY64" fmla="*/ 2990831 h 3101520"/>
              <a:gd name="connsiteX65" fmla="*/ 1781198 w 12192028"/>
              <a:gd name="connsiteY65" fmla="*/ 2989930 h 3101520"/>
              <a:gd name="connsiteX66" fmla="*/ 2705173 w 12192028"/>
              <a:gd name="connsiteY66" fmla="*/ 2984231 h 3101520"/>
              <a:gd name="connsiteX67" fmla="*/ 2705204 w 12192028"/>
              <a:gd name="connsiteY67" fmla="*/ 2984239 h 3101520"/>
              <a:gd name="connsiteX68" fmla="*/ 2705208 w 12192028"/>
              <a:gd name="connsiteY68" fmla="*/ 2984248 h 3101520"/>
              <a:gd name="connsiteX69" fmla="*/ 2060676 w 12192028"/>
              <a:gd name="connsiteY69" fmla="*/ 2980276 h 3101520"/>
              <a:gd name="connsiteX70" fmla="*/ 2060671 w 12192028"/>
              <a:gd name="connsiteY70" fmla="*/ 2980369 h 3101520"/>
              <a:gd name="connsiteX71" fmla="*/ 2059909 w 12192028"/>
              <a:gd name="connsiteY71" fmla="*/ 2981234 h 3101520"/>
              <a:gd name="connsiteX72" fmla="*/ 2060775 w 12192028"/>
              <a:gd name="connsiteY72" fmla="*/ 2980473 h 3101520"/>
              <a:gd name="connsiteX73" fmla="*/ 2060821 w 12192028"/>
              <a:gd name="connsiteY73" fmla="*/ 2980494 h 3101520"/>
              <a:gd name="connsiteX74" fmla="*/ 2489631 w 12192028"/>
              <a:gd name="connsiteY74" fmla="*/ 2979463 h 3101520"/>
              <a:gd name="connsiteX75" fmla="*/ 2489633 w 12192028"/>
              <a:gd name="connsiteY75" fmla="*/ 2979480 h 3101520"/>
              <a:gd name="connsiteX76" fmla="*/ 2493508 w 12192028"/>
              <a:gd name="connsiteY76" fmla="*/ 2979815 h 3101520"/>
              <a:gd name="connsiteX77" fmla="*/ 2494012 w 12192028"/>
              <a:gd name="connsiteY77" fmla="*/ 2980958 h 3101520"/>
              <a:gd name="connsiteX78" fmla="*/ 2496146 w 12192028"/>
              <a:gd name="connsiteY78" fmla="*/ 2981044 h 3101520"/>
              <a:gd name="connsiteX79" fmla="*/ 2493508 w 12192028"/>
              <a:gd name="connsiteY79" fmla="*/ 2979797 h 3101520"/>
              <a:gd name="connsiteX80" fmla="*/ 2193138 w 12192028"/>
              <a:gd name="connsiteY80" fmla="*/ 2975833 h 3101520"/>
              <a:gd name="connsiteX81" fmla="*/ 2188431 w 12192028"/>
              <a:gd name="connsiteY81" fmla="*/ 2983982 h 3101520"/>
              <a:gd name="connsiteX82" fmla="*/ 2194434 w 12192028"/>
              <a:gd name="connsiteY82" fmla="*/ 2994147 h 3101520"/>
              <a:gd name="connsiteX83" fmla="*/ 2195840 w 12192028"/>
              <a:gd name="connsiteY83" fmla="*/ 2993974 h 3101520"/>
              <a:gd name="connsiteX84" fmla="*/ 2327873 w 12192028"/>
              <a:gd name="connsiteY84" fmla="*/ 2971321 h 3101520"/>
              <a:gd name="connsiteX85" fmla="*/ 2328363 w 12192028"/>
              <a:gd name="connsiteY85" fmla="*/ 2976221 h 3101520"/>
              <a:gd name="connsiteX86" fmla="*/ 2329846 w 12192028"/>
              <a:gd name="connsiteY86" fmla="*/ 2973840 h 3101520"/>
              <a:gd name="connsiteX87" fmla="*/ 2329343 w 12192028"/>
              <a:gd name="connsiteY87" fmla="*/ 2972905 h 3101520"/>
              <a:gd name="connsiteX88" fmla="*/ 1984695 w 12192028"/>
              <a:gd name="connsiteY88" fmla="*/ 2970543 h 3101520"/>
              <a:gd name="connsiteX89" fmla="*/ 1982616 w 12192028"/>
              <a:gd name="connsiteY89" fmla="*/ 2970928 h 3101520"/>
              <a:gd name="connsiteX90" fmla="*/ 1986177 w 12192028"/>
              <a:gd name="connsiteY90" fmla="*/ 2976712 h 3101520"/>
              <a:gd name="connsiteX91" fmla="*/ 1984511 w 12192028"/>
              <a:gd name="connsiteY91" fmla="*/ 2971382 h 3101520"/>
              <a:gd name="connsiteX92" fmla="*/ 2098508 w 12192028"/>
              <a:gd name="connsiteY92" fmla="*/ 2966238 h 3101520"/>
              <a:gd name="connsiteX93" fmla="*/ 2096130 w 12192028"/>
              <a:gd name="connsiteY93" fmla="*/ 2970550 h 3101520"/>
              <a:gd name="connsiteX94" fmla="*/ 2100005 w 12192028"/>
              <a:gd name="connsiteY94" fmla="*/ 2970714 h 3101520"/>
              <a:gd name="connsiteX95" fmla="*/ 2101444 w 12192028"/>
              <a:gd name="connsiteY95" fmla="*/ 2971523 h 3101520"/>
              <a:gd name="connsiteX96" fmla="*/ 2579680 w 12192028"/>
              <a:gd name="connsiteY96" fmla="*/ 2965812 h 3101520"/>
              <a:gd name="connsiteX97" fmla="*/ 2579176 w 12192028"/>
              <a:gd name="connsiteY97" fmla="*/ 2966152 h 3101520"/>
              <a:gd name="connsiteX98" fmla="*/ 2579183 w 12192028"/>
              <a:gd name="connsiteY98" fmla="*/ 2966476 h 3101520"/>
              <a:gd name="connsiteX99" fmla="*/ 2579720 w 12192028"/>
              <a:gd name="connsiteY99" fmla="*/ 2965946 h 3101520"/>
              <a:gd name="connsiteX100" fmla="*/ 1863607 w 12192028"/>
              <a:gd name="connsiteY100" fmla="*/ 2962634 h 3101520"/>
              <a:gd name="connsiteX101" fmla="*/ 1863600 w 12192028"/>
              <a:gd name="connsiteY101" fmla="*/ 2962638 h 3101520"/>
              <a:gd name="connsiteX102" fmla="*/ 1867118 w 12192028"/>
              <a:gd name="connsiteY102" fmla="*/ 2977301 h 3101520"/>
              <a:gd name="connsiteX103" fmla="*/ 1867119 w 12192028"/>
              <a:gd name="connsiteY103" fmla="*/ 2977301 h 3101520"/>
              <a:gd name="connsiteX104" fmla="*/ 2475751 w 12192028"/>
              <a:gd name="connsiteY104" fmla="*/ 2962109 h 3101520"/>
              <a:gd name="connsiteX105" fmla="*/ 2474996 w 12192028"/>
              <a:gd name="connsiteY105" fmla="*/ 2966879 h 3101520"/>
              <a:gd name="connsiteX106" fmla="*/ 2477346 w 12192028"/>
              <a:gd name="connsiteY106" fmla="*/ 2967392 h 3101520"/>
              <a:gd name="connsiteX107" fmla="*/ 2120767 w 12192028"/>
              <a:gd name="connsiteY107" fmla="*/ 2952239 h 3101520"/>
              <a:gd name="connsiteX108" fmla="*/ 2121817 w 12192028"/>
              <a:gd name="connsiteY108" fmla="*/ 2953527 h 3101520"/>
              <a:gd name="connsiteX109" fmla="*/ 2123640 w 12192028"/>
              <a:gd name="connsiteY109" fmla="*/ 2952823 h 3101520"/>
              <a:gd name="connsiteX110" fmla="*/ 2061291 w 12192028"/>
              <a:gd name="connsiteY110" fmla="*/ 2949434 h 3101520"/>
              <a:gd name="connsiteX111" fmla="*/ 2073204 w 12192028"/>
              <a:gd name="connsiteY111" fmla="*/ 2958651 h 3101520"/>
              <a:gd name="connsiteX112" fmla="*/ 2073269 w 12192028"/>
              <a:gd name="connsiteY112" fmla="*/ 2958584 h 3101520"/>
              <a:gd name="connsiteX113" fmla="*/ 2067604 w 12192028"/>
              <a:gd name="connsiteY113" fmla="*/ 2949973 h 3101520"/>
              <a:gd name="connsiteX114" fmla="*/ 2066455 w 12192028"/>
              <a:gd name="connsiteY114" fmla="*/ 2950584 h 3101520"/>
              <a:gd name="connsiteX115" fmla="*/ 1989533 w 12192028"/>
              <a:gd name="connsiteY115" fmla="*/ 2948402 h 3101520"/>
              <a:gd name="connsiteX116" fmla="*/ 1987588 w 12192028"/>
              <a:gd name="connsiteY116" fmla="*/ 2948883 h 3101520"/>
              <a:gd name="connsiteX117" fmla="*/ 1986844 w 12192028"/>
              <a:gd name="connsiteY117" fmla="*/ 2960707 h 3101520"/>
              <a:gd name="connsiteX118" fmla="*/ 2269306 w 12192028"/>
              <a:gd name="connsiteY118" fmla="*/ 2947605 h 3101520"/>
              <a:gd name="connsiteX119" fmla="*/ 2267157 w 12192028"/>
              <a:gd name="connsiteY119" fmla="*/ 2949137 h 3101520"/>
              <a:gd name="connsiteX120" fmla="*/ 2268372 w 12192028"/>
              <a:gd name="connsiteY120" fmla="*/ 2951027 h 3101520"/>
              <a:gd name="connsiteX121" fmla="*/ 2333370 w 12192028"/>
              <a:gd name="connsiteY121" fmla="*/ 2947281 h 3101520"/>
              <a:gd name="connsiteX122" fmla="*/ 2333188 w 12192028"/>
              <a:gd name="connsiteY122" fmla="*/ 2952211 h 3101520"/>
              <a:gd name="connsiteX123" fmla="*/ 2343231 w 12192028"/>
              <a:gd name="connsiteY123" fmla="*/ 2952939 h 3101520"/>
              <a:gd name="connsiteX124" fmla="*/ 2346355 w 12192028"/>
              <a:gd name="connsiteY124" fmla="*/ 2947965 h 3101520"/>
              <a:gd name="connsiteX125" fmla="*/ 2273083 w 12192028"/>
              <a:gd name="connsiteY125" fmla="*/ 2941663 h 3101520"/>
              <a:gd name="connsiteX126" fmla="*/ 2272830 w 12192028"/>
              <a:gd name="connsiteY126" fmla="*/ 2951896 h 3101520"/>
              <a:gd name="connsiteX127" fmla="*/ 2277073 w 12192028"/>
              <a:gd name="connsiteY127" fmla="*/ 2954831 h 3101520"/>
              <a:gd name="connsiteX128" fmla="*/ 2274714 w 12192028"/>
              <a:gd name="connsiteY128" fmla="*/ 2942494 h 3101520"/>
              <a:gd name="connsiteX129" fmla="*/ 1890201 w 12192028"/>
              <a:gd name="connsiteY129" fmla="*/ 2940528 h 3101520"/>
              <a:gd name="connsiteX130" fmla="*/ 1890012 w 12192028"/>
              <a:gd name="connsiteY130" fmla="*/ 2940730 h 3101520"/>
              <a:gd name="connsiteX131" fmla="*/ 1875656 w 12192028"/>
              <a:gd name="connsiteY131" fmla="*/ 2955034 h 3101520"/>
              <a:gd name="connsiteX132" fmla="*/ 1875409 w 12192028"/>
              <a:gd name="connsiteY132" fmla="*/ 2955190 h 3101520"/>
              <a:gd name="connsiteX133" fmla="*/ 1880543 w 12192028"/>
              <a:gd name="connsiteY133" fmla="*/ 2957421 h 3101520"/>
              <a:gd name="connsiteX134" fmla="*/ 1876385 w 12192028"/>
              <a:gd name="connsiteY134" fmla="*/ 2965580 h 3101520"/>
              <a:gd name="connsiteX135" fmla="*/ 1876085 w 12192028"/>
              <a:gd name="connsiteY135" fmla="*/ 2974838 h 3101520"/>
              <a:gd name="connsiteX136" fmla="*/ 1871168 w 12192028"/>
              <a:gd name="connsiteY136" fmla="*/ 2977909 h 3101520"/>
              <a:gd name="connsiteX137" fmla="*/ 1878064 w 12192028"/>
              <a:gd name="connsiteY137" fmla="*/ 2978879 h 3101520"/>
              <a:gd name="connsiteX138" fmla="*/ 1884523 w 12192028"/>
              <a:gd name="connsiteY138" fmla="*/ 2971173 h 3101520"/>
              <a:gd name="connsiteX139" fmla="*/ 1899277 w 12192028"/>
              <a:gd name="connsiteY139" fmla="*/ 2985339 h 3101520"/>
              <a:gd name="connsiteX140" fmla="*/ 1897813 w 12192028"/>
              <a:gd name="connsiteY140" fmla="*/ 2988522 h 3101520"/>
              <a:gd name="connsiteX141" fmla="*/ 1907828 w 12192028"/>
              <a:gd name="connsiteY141" fmla="*/ 2988570 h 3101520"/>
              <a:gd name="connsiteX142" fmla="*/ 1907693 w 12192028"/>
              <a:gd name="connsiteY142" fmla="*/ 2987936 h 3101520"/>
              <a:gd name="connsiteX143" fmla="*/ 1910689 w 12192028"/>
              <a:gd name="connsiteY143" fmla="*/ 2975606 h 3101520"/>
              <a:gd name="connsiteX144" fmla="*/ 1912296 w 12192028"/>
              <a:gd name="connsiteY144" fmla="*/ 2974695 h 3101520"/>
              <a:gd name="connsiteX145" fmla="*/ 1890974 w 12192028"/>
              <a:gd name="connsiteY145" fmla="*/ 2964000 h 3101520"/>
              <a:gd name="connsiteX146" fmla="*/ 1888854 w 12192028"/>
              <a:gd name="connsiteY146" fmla="*/ 2954720 h 3101520"/>
              <a:gd name="connsiteX147" fmla="*/ 1983201 w 12192028"/>
              <a:gd name="connsiteY147" fmla="*/ 2933445 h 3101520"/>
              <a:gd name="connsiteX148" fmla="*/ 1980027 w 12192028"/>
              <a:gd name="connsiteY148" fmla="*/ 2934163 h 3101520"/>
              <a:gd name="connsiteX149" fmla="*/ 1982764 w 12192028"/>
              <a:gd name="connsiteY149" fmla="*/ 2936350 h 3101520"/>
              <a:gd name="connsiteX150" fmla="*/ 1767495 w 12192028"/>
              <a:gd name="connsiteY150" fmla="*/ 2927829 h 3101520"/>
              <a:gd name="connsiteX151" fmla="*/ 1766994 w 12192028"/>
              <a:gd name="connsiteY151" fmla="*/ 2928375 h 3101520"/>
              <a:gd name="connsiteX152" fmla="*/ 1767823 w 12192028"/>
              <a:gd name="connsiteY152" fmla="*/ 2928449 h 3101520"/>
              <a:gd name="connsiteX153" fmla="*/ 1701361 w 12192028"/>
              <a:gd name="connsiteY153" fmla="*/ 2925578 h 3101520"/>
              <a:gd name="connsiteX154" fmla="*/ 1701178 w 12192028"/>
              <a:gd name="connsiteY154" fmla="*/ 2925761 h 3101520"/>
              <a:gd name="connsiteX155" fmla="*/ 1701557 w 12192028"/>
              <a:gd name="connsiteY155" fmla="*/ 2925906 h 3101520"/>
              <a:gd name="connsiteX156" fmla="*/ 1701459 w 12192028"/>
              <a:gd name="connsiteY156" fmla="*/ 2925733 h 3101520"/>
              <a:gd name="connsiteX157" fmla="*/ 2064740 w 12192028"/>
              <a:gd name="connsiteY157" fmla="*/ 2924713 h 3101520"/>
              <a:gd name="connsiteX158" fmla="*/ 2060942 w 12192028"/>
              <a:gd name="connsiteY158" fmla="*/ 2930452 h 3101520"/>
              <a:gd name="connsiteX159" fmla="*/ 2061271 w 12192028"/>
              <a:gd name="connsiteY159" fmla="*/ 2930249 h 3101520"/>
              <a:gd name="connsiteX160" fmla="*/ 2061330 w 12192028"/>
              <a:gd name="connsiteY160" fmla="*/ 2930150 h 3101520"/>
              <a:gd name="connsiteX161" fmla="*/ 2064740 w 12192028"/>
              <a:gd name="connsiteY161" fmla="*/ 2924713 h 3101520"/>
              <a:gd name="connsiteX162" fmla="*/ 2357466 w 12192028"/>
              <a:gd name="connsiteY162" fmla="*/ 2920349 h 3101520"/>
              <a:gd name="connsiteX163" fmla="*/ 2356866 w 12192028"/>
              <a:gd name="connsiteY163" fmla="*/ 2920560 h 3101520"/>
              <a:gd name="connsiteX164" fmla="*/ 2358176 w 12192028"/>
              <a:gd name="connsiteY164" fmla="*/ 2921162 h 3101520"/>
              <a:gd name="connsiteX165" fmla="*/ 2357605 w 12192028"/>
              <a:gd name="connsiteY165" fmla="*/ 2922302 h 3101520"/>
              <a:gd name="connsiteX166" fmla="*/ 2360316 w 12192028"/>
              <a:gd name="connsiteY166" fmla="*/ 2922676 h 3101520"/>
              <a:gd name="connsiteX167" fmla="*/ 2358661 w 12192028"/>
              <a:gd name="connsiteY167" fmla="*/ 2921076 h 3101520"/>
              <a:gd name="connsiteX168" fmla="*/ 2359068 w 12192028"/>
              <a:gd name="connsiteY168" fmla="*/ 2921070 h 3101520"/>
              <a:gd name="connsiteX169" fmla="*/ 2469389 w 12192028"/>
              <a:gd name="connsiteY169" fmla="*/ 2917555 h 3101520"/>
              <a:gd name="connsiteX170" fmla="*/ 2462299 w 12192028"/>
              <a:gd name="connsiteY170" fmla="*/ 2918855 h 3101520"/>
              <a:gd name="connsiteX171" fmla="*/ 2463896 w 12192028"/>
              <a:gd name="connsiteY171" fmla="*/ 2924643 h 3101520"/>
              <a:gd name="connsiteX172" fmla="*/ 2781369 w 12192028"/>
              <a:gd name="connsiteY172" fmla="*/ 2910246 h 3101520"/>
              <a:gd name="connsiteX173" fmla="*/ 2780784 w 12192028"/>
              <a:gd name="connsiteY173" fmla="*/ 2910627 h 3101520"/>
              <a:gd name="connsiteX174" fmla="*/ 2781264 w 12192028"/>
              <a:gd name="connsiteY174" fmla="*/ 2911378 h 3101520"/>
              <a:gd name="connsiteX175" fmla="*/ 2588717 w 12192028"/>
              <a:gd name="connsiteY175" fmla="*/ 2910209 h 3101520"/>
              <a:gd name="connsiteX176" fmla="*/ 2588310 w 12192028"/>
              <a:gd name="connsiteY176" fmla="*/ 2911879 h 3101520"/>
              <a:gd name="connsiteX177" fmla="*/ 2588957 w 12192028"/>
              <a:gd name="connsiteY177" fmla="*/ 2912132 h 3101520"/>
              <a:gd name="connsiteX178" fmla="*/ 2591100 w 12192028"/>
              <a:gd name="connsiteY178" fmla="*/ 2912021 h 3101520"/>
              <a:gd name="connsiteX179" fmla="*/ 2090379 w 12192028"/>
              <a:gd name="connsiteY179" fmla="*/ 2906634 h 3101520"/>
              <a:gd name="connsiteX180" fmla="*/ 2087633 w 12192028"/>
              <a:gd name="connsiteY180" fmla="*/ 2908123 h 3101520"/>
              <a:gd name="connsiteX181" fmla="*/ 2086484 w 12192028"/>
              <a:gd name="connsiteY181" fmla="*/ 2908109 h 3101520"/>
              <a:gd name="connsiteX182" fmla="*/ 2084788 w 12192028"/>
              <a:gd name="connsiteY182" fmla="*/ 2908556 h 3101520"/>
              <a:gd name="connsiteX183" fmla="*/ 2086473 w 12192028"/>
              <a:gd name="connsiteY183" fmla="*/ 2908798 h 3101520"/>
              <a:gd name="connsiteX184" fmla="*/ 2090383 w 12192028"/>
              <a:gd name="connsiteY184" fmla="*/ 2906636 h 3101520"/>
              <a:gd name="connsiteX185" fmla="*/ 2018053 w 12192028"/>
              <a:gd name="connsiteY185" fmla="*/ 2905905 h 3101520"/>
              <a:gd name="connsiteX186" fmla="*/ 2017672 w 12192028"/>
              <a:gd name="connsiteY186" fmla="*/ 2905993 h 3101520"/>
              <a:gd name="connsiteX187" fmla="*/ 2018983 w 12192028"/>
              <a:gd name="connsiteY187" fmla="*/ 2907518 h 3101520"/>
              <a:gd name="connsiteX188" fmla="*/ 1900566 w 12192028"/>
              <a:gd name="connsiteY188" fmla="*/ 2904592 h 3101520"/>
              <a:gd name="connsiteX189" fmla="*/ 1891796 w 12192028"/>
              <a:gd name="connsiteY189" fmla="*/ 2904676 h 3101520"/>
              <a:gd name="connsiteX190" fmla="*/ 1900804 w 12192028"/>
              <a:gd name="connsiteY190" fmla="*/ 2904642 h 3101520"/>
              <a:gd name="connsiteX191" fmla="*/ 1908074 w 12192028"/>
              <a:gd name="connsiteY191" fmla="*/ 2906183 h 3101520"/>
              <a:gd name="connsiteX192" fmla="*/ 1907648 w 12192028"/>
              <a:gd name="connsiteY192" fmla="*/ 2908010 h 3101520"/>
              <a:gd name="connsiteX193" fmla="*/ 1908126 w 12192028"/>
              <a:gd name="connsiteY193" fmla="*/ 2906979 h 3101520"/>
              <a:gd name="connsiteX194" fmla="*/ 1908705 w 12192028"/>
              <a:gd name="connsiteY194" fmla="*/ 2904613 h 3101520"/>
              <a:gd name="connsiteX195" fmla="*/ 1900804 w 12192028"/>
              <a:gd name="connsiteY195" fmla="*/ 2904642 h 3101520"/>
              <a:gd name="connsiteX196" fmla="*/ 1543761 w 12192028"/>
              <a:gd name="connsiteY196" fmla="*/ 2903066 h 3101520"/>
              <a:gd name="connsiteX197" fmla="*/ 1543509 w 12192028"/>
              <a:gd name="connsiteY197" fmla="*/ 2903552 h 3101520"/>
              <a:gd name="connsiteX198" fmla="*/ 1543844 w 12192028"/>
              <a:gd name="connsiteY198" fmla="*/ 2903225 h 3101520"/>
              <a:gd name="connsiteX199" fmla="*/ 2252835 w 12192028"/>
              <a:gd name="connsiteY199" fmla="*/ 2900290 h 3101520"/>
              <a:gd name="connsiteX200" fmla="*/ 2250073 w 12192028"/>
              <a:gd name="connsiteY200" fmla="*/ 2901999 h 3101520"/>
              <a:gd name="connsiteX201" fmla="*/ 2249030 w 12192028"/>
              <a:gd name="connsiteY201" fmla="*/ 2901561 h 3101520"/>
              <a:gd name="connsiteX202" fmla="*/ 2253703 w 12192028"/>
              <a:gd name="connsiteY202" fmla="*/ 2905369 h 3101520"/>
              <a:gd name="connsiteX203" fmla="*/ 2642278 w 12192028"/>
              <a:gd name="connsiteY203" fmla="*/ 2898546 h 3101520"/>
              <a:gd name="connsiteX204" fmla="*/ 2642259 w 12192028"/>
              <a:gd name="connsiteY204" fmla="*/ 2898561 h 3101520"/>
              <a:gd name="connsiteX205" fmla="*/ 2642278 w 12192028"/>
              <a:gd name="connsiteY205" fmla="*/ 2898564 h 3101520"/>
              <a:gd name="connsiteX206" fmla="*/ 2642329 w 12192028"/>
              <a:gd name="connsiteY206" fmla="*/ 2898732 h 3101520"/>
              <a:gd name="connsiteX207" fmla="*/ 2642383 w 12192028"/>
              <a:gd name="connsiteY207" fmla="*/ 2898559 h 3101520"/>
              <a:gd name="connsiteX208" fmla="*/ 1677382 w 12192028"/>
              <a:gd name="connsiteY208" fmla="*/ 2895544 h 3101520"/>
              <a:gd name="connsiteX209" fmla="*/ 1678641 w 12192028"/>
              <a:gd name="connsiteY209" fmla="*/ 2897594 h 3101520"/>
              <a:gd name="connsiteX210" fmla="*/ 1672086 w 12192028"/>
              <a:gd name="connsiteY210" fmla="*/ 2904494 h 3101520"/>
              <a:gd name="connsiteX211" fmla="*/ 1672061 w 12192028"/>
              <a:gd name="connsiteY211" fmla="*/ 2904486 h 3101520"/>
              <a:gd name="connsiteX212" fmla="*/ 1668338 w 12192028"/>
              <a:gd name="connsiteY212" fmla="*/ 2902044 h 3101520"/>
              <a:gd name="connsiteX213" fmla="*/ 1672061 w 12192028"/>
              <a:gd name="connsiteY213" fmla="*/ 2904520 h 3101520"/>
              <a:gd name="connsiteX214" fmla="*/ 1672086 w 12192028"/>
              <a:gd name="connsiteY214" fmla="*/ 2904494 h 3101520"/>
              <a:gd name="connsiteX215" fmla="*/ 1689824 w 12192028"/>
              <a:gd name="connsiteY215" fmla="*/ 2910542 h 3101520"/>
              <a:gd name="connsiteX216" fmla="*/ 1723285 w 12192028"/>
              <a:gd name="connsiteY216" fmla="*/ 2892822 h 3101520"/>
              <a:gd name="connsiteX217" fmla="*/ 1722686 w 12192028"/>
              <a:gd name="connsiteY217" fmla="*/ 2907665 h 3101520"/>
              <a:gd name="connsiteX218" fmla="*/ 1724168 w 12192028"/>
              <a:gd name="connsiteY218" fmla="*/ 2907343 h 3101520"/>
              <a:gd name="connsiteX219" fmla="*/ 1727912 w 12192028"/>
              <a:gd name="connsiteY219" fmla="*/ 2906322 h 3101520"/>
              <a:gd name="connsiteX220" fmla="*/ 1726610 w 12192028"/>
              <a:gd name="connsiteY220" fmla="*/ 2895221 h 3101520"/>
              <a:gd name="connsiteX221" fmla="*/ 1729515 w 12192028"/>
              <a:gd name="connsiteY221" fmla="*/ 2894854 h 3101520"/>
              <a:gd name="connsiteX222" fmla="*/ 1728307 w 12192028"/>
              <a:gd name="connsiteY222" fmla="*/ 2894061 h 3101520"/>
              <a:gd name="connsiteX223" fmla="*/ 3424912 w 12192028"/>
              <a:gd name="connsiteY223" fmla="*/ 2891441 h 3101520"/>
              <a:gd name="connsiteX224" fmla="*/ 3425852 w 12192028"/>
              <a:gd name="connsiteY224" fmla="*/ 2895395 h 3101520"/>
              <a:gd name="connsiteX225" fmla="*/ 3431887 w 12192028"/>
              <a:gd name="connsiteY225" fmla="*/ 2893962 h 3101520"/>
              <a:gd name="connsiteX226" fmla="*/ 3432533 w 12192028"/>
              <a:gd name="connsiteY226" fmla="*/ 2892956 h 3101520"/>
              <a:gd name="connsiteX227" fmla="*/ 1642592 w 12192028"/>
              <a:gd name="connsiteY227" fmla="*/ 2890194 h 3101520"/>
              <a:gd name="connsiteX228" fmla="*/ 1639748 w 12192028"/>
              <a:gd name="connsiteY228" fmla="*/ 2896298 h 3101520"/>
              <a:gd name="connsiteX229" fmla="*/ 1646125 w 12192028"/>
              <a:gd name="connsiteY229" fmla="*/ 2895808 h 3101520"/>
              <a:gd name="connsiteX230" fmla="*/ 1645047 w 12192028"/>
              <a:gd name="connsiteY230" fmla="*/ 2893334 h 3101520"/>
              <a:gd name="connsiteX231" fmla="*/ 1645125 w 12192028"/>
              <a:gd name="connsiteY231" fmla="*/ 2892388 h 3101520"/>
              <a:gd name="connsiteX232" fmla="*/ 2056944 w 12192028"/>
              <a:gd name="connsiteY232" fmla="*/ 2889603 h 3101520"/>
              <a:gd name="connsiteX233" fmla="*/ 2056411 w 12192028"/>
              <a:gd name="connsiteY233" fmla="*/ 2890269 h 3101520"/>
              <a:gd name="connsiteX234" fmla="*/ 2056461 w 12192028"/>
              <a:gd name="connsiteY234" fmla="*/ 2890453 h 3101520"/>
              <a:gd name="connsiteX235" fmla="*/ 2057763 w 12192028"/>
              <a:gd name="connsiteY235" fmla="*/ 2889244 h 3101520"/>
              <a:gd name="connsiteX236" fmla="*/ 2057017 w 12192028"/>
              <a:gd name="connsiteY236" fmla="*/ 2889628 h 3101520"/>
              <a:gd name="connsiteX237" fmla="*/ 2057017 w 12192028"/>
              <a:gd name="connsiteY237" fmla="*/ 2889628 h 3101520"/>
              <a:gd name="connsiteX238" fmla="*/ 2057877 w 12192028"/>
              <a:gd name="connsiteY238" fmla="*/ 2890983 h 3101520"/>
              <a:gd name="connsiteX239" fmla="*/ 2277090 w 12192028"/>
              <a:gd name="connsiteY239" fmla="*/ 2887276 h 3101520"/>
              <a:gd name="connsiteX240" fmla="*/ 2275120 w 12192028"/>
              <a:gd name="connsiteY240" fmla="*/ 2894825 h 3101520"/>
              <a:gd name="connsiteX241" fmla="*/ 2276648 w 12192028"/>
              <a:gd name="connsiteY241" fmla="*/ 2894248 h 3101520"/>
              <a:gd name="connsiteX242" fmla="*/ 2277364 w 12192028"/>
              <a:gd name="connsiteY242" fmla="*/ 2887684 h 3101520"/>
              <a:gd name="connsiteX243" fmla="*/ 1543552 w 12192028"/>
              <a:gd name="connsiteY243" fmla="*/ 2884762 h 3101520"/>
              <a:gd name="connsiteX244" fmla="*/ 1541544 w 12192028"/>
              <a:gd name="connsiteY244" fmla="*/ 2884941 h 3101520"/>
              <a:gd name="connsiteX245" fmla="*/ 1544860 w 12192028"/>
              <a:gd name="connsiteY245" fmla="*/ 2894271 h 3101520"/>
              <a:gd name="connsiteX246" fmla="*/ 1546765 w 12192028"/>
              <a:gd name="connsiteY246" fmla="*/ 2884979 h 3101520"/>
              <a:gd name="connsiteX247" fmla="*/ 1843714 w 12192028"/>
              <a:gd name="connsiteY247" fmla="*/ 2883945 h 3101520"/>
              <a:gd name="connsiteX248" fmla="*/ 1839176 w 12192028"/>
              <a:gd name="connsiteY248" fmla="*/ 2898138 h 3101520"/>
              <a:gd name="connsiteX249" fmla="*/ 1820103 w 12192028"/>
              <a:gd name="connsiteY249" fmla="*/ 2899101 h 3101520"/>
              <a:gd name="connsiteX250" fmla="*/ 1811184 w 12192028"/>
              <a:gd name="connsiteY250" fmla="*/ 2901220 h 3101520"/>
              <a:gd name="connsiteX251" fmla="*/ 1807214 w 12192028"/>
              <a:gd name="connsiteY251" fmla="*/ 2906371 h 3101520"/>
              <a:gd name="connsiteX252" fmla="*/ 1808859 w 12192028"/>
              <a:gd name="connsiteY252" fmla="*/ 2905811 h 3101520"/>
              <a:gd name="connsiteX253" fmla="*/ 1813731 w 12192028"/>
              <a:gd name="connsiteY253" fmla="*/ 2907240 h 3101520"/>
              <a:gd name="connsiteX254" fmla="*/ 1823342 w 12192028"/>
              <a:gd name="connsiteY254" fmla="*/ 2916747 h 3101520"/>
              <a:gd name="connsiteX255" fmla="*/ 1827394 w 12192028"/>
              <a:gd name="connsiteY255" fmla="*/ 2930011 h 3101520"/>
              <a:gd name="connsiteX256" fmla="*/ 1827146 w 12192028"/>
              <a:gd name="connsiteY256" fmla="*/ 2930174 h 3101520"/>
              <a:gd name="connsiteX257" fmla="*/ 1827394 w 12192028"/>
              <a:gd name="connsiteY257" fmla="*/ 2930029 h 3101520"/>
              <a:gd name="connsiteX258" fmla="*/ 1829335 w 12192028"/>
              <a:gd name="connsiteY258" fmla="*/ 2930140 h 3101520"/>
              <a:gd name="connsiteX259" fmla="*/ 1829143 w 12192028"/>
              <a:gd name="connsiteY259" fmla="*/ 2929925 h 3101520"/>
              <a:gd name="connsiteX260" fmla="*/ 1843794 w 12192028"/>
              <a:gd name="connsiteY260" fmla="*/ 2905813 h 3101520"/>
              <a:gd name="connsiteX261" fmla="*/ 1855847 w 12192028"/>
              <a:gd name="connsiteY261" fmla="*/ 2885872 h 3101520"/>
              <a:gd name="connsiteX262" fmla="*/ 1846668 w 12192028"/>
              <a:gd name="connsiteY262" fmla="*/ 2884779 h 3101520"/>
              <a:gd name="connsiteX263" fmla="*/ 1723934 w 12192028"/>
              <a:gd name="connsiteY263" fmla="*/ 2881597 h 3101520"/>
              <a:gd name="connsiteX264" fmla="*/ 1723476 w 12192028"/>
              <a:gd name="connsiteY264" fmla="*/ 2888087 h 3101520"/>
              <a:gd name="connsiteX265" fmla="*/ 1723330 w 12192028"/>
              <a:gd name="connsiteY265" fmla="*/ 2891702 h 3101520"/>
              <a:gd name="connsiteX266" fmla="*/ 1724223 w 12192028"/>
              <a:gd name="connsiteY266" fmla="*/ 2889551 h 3101520"/>
              <a:gd name="connsiteX267" fmla="*/ 1724046 w 12192028"/>
              <a:gd name="connsiteY267" fmla="*/ 2889524 h 3101520"/>
              <a:gd name="connsiteX268" fmla="*/ 1779848 w 12192028"/>
              <a:gd name="connsiteY268" fmla="*/ 2873198 h 3101520"/>
              <a:gd name="connsiteX269" fmla="*/ 1776315 w 12192028"/>
              <a:gd name="connsiteY269" fmla="*/ 2874714 h 3101520"/>
              <a:gd name="connsiteX270" fmla="*/ 1777573 w 12192028"/>
              <a:gd name="connsiteY270" fmla="*/ 2876727 h 3101520"/>
              <a:gd name="connsiteX271" fmla="*/ 1779720 w 12192028"/>
              <a:gd name="connsiteY271" fmla="*/ 2874598 h 3101520"/>
              <a:gd name="connsiteX272" fmla="*/ 1674616 w 12192028"/>
              <a:gd name="connsiteY272" fmla="*/ 2873045 h 3101520"/>
              <a:gd name="connsiteX273" fmla="*/ 1667245 w 12192028"/>
              <a:gd name="connsiteY273" fmla="*/ 2874776 h 3101520"/>
              <a:gd name="connsiteX274" fmla="*/ 1661300 w 12192028"/>
              <a:gd name="connsiteY274" fmla="*/ 2881451 h 3101520"/>
              <a:gd name="connsiteX275" fmla="*/ 1671938 w 12192028"/>
              <a:gd name="connsiteY275" fmla="*/ 2886682 h 3101520"/>
              <a:gd name="connsiteX276" fmla="*/ 1675799 w 12192028"/>
              <a:gd name="connsiteY276" fmla="*/ 2892966 h 3101520"/>
              <a:gd name="connsiteX277" fmla="*/ 3965366 w 12192028"/>
              <a:gd name="connsiteY277" fmla="*/ 2870371 h 3101520"/>
              <a:gd name="connsiteX278" fmla="*/ 3964932 w 12192028"/>
              <a:gd name="connsiteY278" fmla="*/ 2870701 h 3101520"/>
              <a:gd name="connsiteX279" fmla="*/ 3965097 w 12192028"/>
              <a:gd name="connsiteY279" fmla="*/ 2870426 h 3101520"/>
              <a:gd name="connsiteX280" fmla="*/ 1776145 w 12192028"/>
              <a:gd name="connsiteY280" fmla="*/ 2863436 h 3101520"/>
              <a:gd name="connsiteX281" fmla="*/ 1780118 w 12192028"/>
              <a:gd name="connsiteY281" fmla="*/ 2865264 h 3101520"/>
              <a:gd name="connsiteX282" fmla="*/ 1780235 w 12192028"/>
              <a:gd name="connsiteY282" fmla="*/ 2868957 h 3101520"/>
              <a:gd name="connsiteX283" fmla="*/ 1780687 w 12192028"/>
              <a:gd name="connsiteY283" fmla="*/ 2863989 h 3101520"/>
              <a:gd name="connsiteX284" fmla="*/ 1779687 w 12192028"/>
              <a:gd name="connsiteY284" fmla="*/ 2863551 h 3101520"/>
              <a:gd name="connsiteX285" fmla="*/ 1778283 w 12192028"/>
              <a:gd name="connsiteY285" fmla="*/ 2863739 h 3101520"/>
              <a:gd name="connsiteX286" fmla="*/ 1499636 w 12192028"/>
              <a:gd name="connsiteY286" fmla="*/ 2863410 h 3101520"/>
              <a:gd name="connsiteX287" fmla="*/ 1499438 w 12192028"/>
              <a:gd name="connsiteY287" fmla="*/ 2863491 h 3101520"/>
              <a:gd name="connsiteX288" fmla="*/ 1505164 w 12192028"/>
              <a:gd name="connsiteY288" fmla="*/ 2874597 h 3101520"/>
              <a:gd name="connsiteX289" fmla="*/ 1505500 w 12192028"/>
              <a:gd name="connsiteY289" fmla="*/ 2876250 h 3101520"/>
              <a:gd name="connsiteX290" fmla="*/ 1505731 w 12192028"/>
              <a:gd name="connsiteY290" fmla="*/ 2874926 h 3101520"/>
              <a:gd name="connsiteX291" fmla="*/ 1499636 w 12192028"/>
              <a:gd name="connsiteY291" fmla="*/ 2863410 h 3101520"/>
              <a:gd name="connsiteX292" fmla="*/ 3879921 w 12192028"/>
              <a:gd name="connsiteY292" fmla="*/ 2862389 h 3101520"/>
              <a:gd name="connsiteX293" fmla="*/ 3863539 w 12192028"/>
              <a:gd name="connsiteY293" fmla="*/ 2874840 h 3101520"/>
              <a:gd name="connsiteX294" fmla="*/ 3858257 w 12192028"/>
              <a:gd name="connsiteY294" fmla="*/ 2862424 h 3101520"/>
              <a:gd name="connsiteX295" fmla="*/ 3879921 w 12192028"/>
              <a:gd name="connsiteY295" fmla="*/ 2862389 h 3101520"/>
              <a:gd name="connsiteX296" fmla="*/ 3322155 w 12192028"/>
              <a:gd name="connsiteY296" fmla="*/ 2860441 h 3101520"/>
              <a:gd name="connsiteX297" fmla="*/ 3321742 w 12192028"/>
              <a:gd name="connsiteY297" fmla="*/ 2860543 h 3101520"/>
              <a:gd name="connsiteX298" fmla="*/ 3320766 w 12192028"/>
              <a:gd name="connsiteY298" fmla="*/ 2866918 h 3101520"/>
              <a:gd name="connsiteX299" fmla="*/ 3322198 w 12192028"/>
              <a:gd name="connsiteY299" fmla="*/ 2868193 h 3101520"/>
              <a:gd name="connsiteX300" fmla="*/ 3727272 w 12192028"/>
              <a:gd name="connsiteY300" fmla="*/ 2858007 h 3101520"/>
              <a:gd name="connsiteX301" fmla="*/ 3727250 w 12192028"/>
              <a:gd name="connsiteY301" fmla="*/ 2858009 h 3101520"/>
              <a:gd name="connsiteX302" fmla="*/ 3727315 w 12192028"/>
              <a:gd name="connsiteY302" fmla="*/ 2858054 h 3101520"/>
              <a:gd name="connsiteX303" fmla="*/ 3727306 w 12192028"/>
              <a:gd name="connsiteY303" fmla="*/ 2858042 h 3101520"/>
              <a:gd name="connsiteX304" fmla="*/ 3727323 w 12192028"/>
              <a:gd name="connsiteY304" fmla="*/ 2858060 h 3101520"/>
              <a:gd name="connsiteX305" fmla="*/ 3727320 w 12192028"/>
              <a:gd name="connsiteY305" fmla="*/ 2858061 h 3101520"/>
              <a:gd name="connsiteX306" fmla="*/ 3730674 w 12192028"/>
              <a:gd name="connsiteY306" fmla="*/ 2862745 h 3101520"/>
              <a:gd name="connsiteX307" fmla="*/ 3727697 w 12192028"/>
              <a:gd name="connsiteY307" fmla="*/ 2858045 h 3101520"/>
              <a:gd name="connsiteX308" fmla="*/ 3255246 w 12192028"/>
              <a:gd name="connsiteY308" fmla="*/ 2854302 h 3101520"/>
              <a:gd name="connsiteX309" fmla="*/ 3254310 w 12192028"/>
              <a:gd name="connsiteY309" fmla="*/ 2854979 h 3101520"/>
              <a:gd name="connsiteX310" fmla="*/ 3255198 w 12192028"/>
              <a:gd name="connsiteY310" fmla="*/ 2855175 h 3101520"/>
              <a:gd name="connsiteX311" fmla="*/ 4093062 w 12192028"/>
              <a:gd name="connsiteY311" fmla="*/ 2851998 h 3101520"/>
              <a:gd name="connsiteX312" fmla="*/ 4091920 w 12192028"/>
              <a:gd name="connsiteY312" fmla="*/ 2852864 h 3101520"/>
              <a:gd name="connsiteX313" fmla="*/ 4092791 w 12192028"/>
              <a:gd name="connsiteY313" fmla="*/ 2852007 h 3101520"/>
              <a:gd name="connsiteX314" fmla="*/ 3264551 w 12192028"/>
              <a:gd name="connsiteY314" fmla="*/ 2849505 h 3101520"/>
              <a:gd name="connsiteX315" fmla="*/ 3263903 w 12192028"/>
              <a:gd name="connsiteY315" fmla="*/ 2849673 h 3101520"/>
              <a:gd name="connsiteX316" fmla="*/ 3264012 w 12192028"/>
              <a:gd name="connsiteY316" fmla="*/ 2849890 h 3101520"/>
              <a:gd name="connsiteX317" fmla="*/ 2281284 w 12192028"/>
              <a:gd name="connsiteY317" fmla="*/ 2849152 h 3101520"/>
              <a:gd name="connsiteX318" fmla="*/ 2280925 w 12192028"/>
              <a:gd name="connsiteY318" fmla="*/ 2849263 h 3101520"/>
              <a:gd name="connsiteX319" fmla="*/ 2281314 w 12192028"/>
              <a:gd name="connsiteY319" fmla="*/ 2849681 h 3101520"/>
              <a:gd name="connsiteX320" fmla="*/ 4433945 w 12192028"/>
              <a:gd name="connsiteY320" fmla="*/ 2848293 h 3101520"/>
              <a:gd name="connsiteX321" fmla="*/ 4433494 w 12192028"/>
              <a:gd name="connsiteY321" fmla="*/ 2848483 h 3101520"/>
              <a:gd name="connsiteX322" fmla="*/ 4433760 w 12192028"/>
              <a:gd name="connsiteY322" fmla="*/ 2848330 h 3101520"/>
              <a:gd name="connsiteX323" fmla="*/ 3464722 w 12192028"/>
              <a:gd name="connsiteY323" fmla="*/ 2847735 h 3101520"/>
              <a:gd name="connsiteX324" fmla="*/ 3460898 w 12192028"/>
              <a:gd name="connsiteY324" fmla="*/ 2850539 h 3101520"/>
              <a:gd name="connsiteX325" fmla="*/ 3461190 w 12192028"/>
              <a:gd name="connsiteY325" fmla="*/ 2850661 h 3101520"/>
              <a:gd name="connsiteX326" fmla="*/ 3465018 w 12192028"/>
              <a:gd name="connsiteY326" fmla="*/ 2848864 h 3101520"/>
              <a:gd name="connsiteX327" fmla="*/ 3755988 w 12192028"/>
              <a:gd name="connsiteY327" fmla="*/ 2847063 h 3101520"/>
              <a:gd name="connsiteX328" fmla="*/ 3758599 w 12192028"/>
              <a:gd name="connsiteY328" fmla="*/ 2848668 h 3101520"/>
              <a:gd name="connsiteX329" fmla="*/ 3757805 w 12192028"/>
              <a:gd name="connsiteY329" fmla="*/ 2847241 h 3101520"/>
              <a:gd name="connsiteX330" fmla="*/ 2900378 w 12192028"/>
              <a:gd name="connsiteY330" fmla="*/ 2846301 h 3101520"/>
              <a:gd name="connsiteX331" fmla="*/ 2905658 w 12192028"/>
              <a:gd name="connsiteY331" fmla="*/ 2847067 h 3101520"/>
              <a:gd name="connsiteX332" fmla="*/ 2906739 w 12192028"/>
              <a:gd name="connsiteY332" fmla="*/ 2846952 h 3101520"/>
              <a:gd name="connsiteX333" fmla="*/ 3435397 w 12192028"/>
              <a:gd name="connsiteY333" fmla="*/ 2844841 h 3101520"/>
              <a:gd name="connsiteX334" fmla="*/ 3434286 w 12192028"/>
              <a:gd name="connsiteY334" fmla="*/ 2847583 h 3101520"/>
              <a:gd name="connsiteX335" fmla="*/ 3435412 w 12192028"/>
              <a:gd name="connsiteY335" fmla="*/ 2847554 h 3101520"/>
              <a:gd name="connsiteX336" fmla="*/ 1979345 w 12192028"/>
              <a:gd name="connsiteY336" fmla="*/ 2842284 h 3101520"/>
              <a:gd name="connsiteX337" fmla="*/ 1976816 w 12192028"/>
              <a:gd name="connsiteY337" fmla="*/ 2847311 h 3101520"/>
              <a:gd name="connsiteX338" fmla="*/ 1979345 w 12192028"/>
              <a:gd name="connsiteY338" fmla="*/ 2842284 h 3101520"/>
              <a:gd name="connsiteX339" fmla="*/ 1445718 w 12192028"/>
              <a:gd name="connsiteY339" fmla="*/ 2841960 h 3101520"/>
              <a:gd name="connsiteX340" fmla="*/ 1442610 w 12192028"/>
              <a:gd name="connsiteY340" fmla="*/ 2843184 h 3101520"/>
              <a:gd name="connsiteX341" fmla="*/ 1437676 w 12192028"/>
              <a:gd name="connsiteY341" fmla="*/ 2844192 h 3101520"/>
              <a:gd name="connsiteX342" fmla="*/ 1443107 w 12192028"/>
              <a:gd name="connsiteY342" fmla="*/ 2857321 h 3101520"/>
              <a:gd name="connsiteX343" fmla="*/ 1442808 w 12192028"/>
              <a:gd name="connsiteY343" fmla="*/ 2874234 h 3101520"/>
              <a:gd name="connsiteX344" fmla="*/ 1442845 w 12192028"/>
              <a:gd name="connsiteY344" fmla="*/ 2874573 h 3101520"/>
              <a:gd name="connsiteX345" fmla="*/ 1456679 w 12192028"/>
              <a:gd name="connsiteY345" fmla="*/ 2867822 h 3101520"/>
              <a:gd name="connsiteX346" fmla="*/ 1458014 w 12192028"/>
              <a:gd name="connsiteY346" fmla="*/ 2864385 h 3101520"/>
              <a:gd name="connsiteX347" fmla="*/ 1447287 w 12192028"/>
              <a:gd name="connsiteY347" fmla="*/ 2854535 h 3101520"/>
              <a:gd name="connsiteX348" fmla="*/ 3490012 w 12192028"/>
              <a:gd name="connsiteY348" fmla="*/ 2835378 h 3101520"/>
              <a:gd name="connsiteX349" fmla="*/ 3489008 w 12192028"/>
              <a:gd name="connsiteY349" fmla="*/ 2835790 h 3101520"/>
              <a:gd name="connsiteX350" fmla="*/ 3489646 w 12192028"/>
              <a:gd name="connsiteY350" fmla="*/ 2836468 h 3101520"/>
              <a:gd name="connsiteX351" fmla="*/ 1505642 w 12192028"/>
              <a:gd name="connsiteY351" fmla="*/ 2834749 h 3101520"/>
              <a:gd name="connsiteX352" fmla="*/ 1504541 w 12192028"/>
              <a:gd name="connsiteY352" fmla="*/ 2836123 h 3101520"/>
              <a:gd name="connsiteX353" fmla="*/ 1505106 w 12192028"/>
              <a:gd name="connsiteY353" fmla="*/ 2836971 h 3101520"/>
              <a:gd name="connsiteX354" fmla="*/ 2232395 w 12192028"/>
              <a:gd name="connsiteY354" fmla="*/ 2831064 h 3101520"/>
              <a:gd name="connsiteX355" fmla="*/ 2232134 w 12192028"/>
              <a:gd name="connsiteY355" fmla="*/ 2831122 h 3101520"/>
              <a:gd name="connsiteX356" fmla="*/ 2232668 w 12192028"/>
              <a:gd name="connsiteY356" fmla="*/ 2831730 h 3101520"/>
              <a:gd name="connsiteX357" fmla="*/ 2232629 w 12192028"/>
              <a:gd name="connsiteY357" fmla="*/ 2831358 h 3101520"/>
              <a:gd name="connsiteX358" fmla="*/ 1608255 w 12192028"/>
              <a:gd name="connsiteY358" fmla="*/ 2828178 h 3101520"/>
              <a:gd name="connsiteX359" fmla="*/ 1608269 w 12192028"/>
              <a:gd name="connsiteY359" fmla="*/ 2828290 h 3101520"/>
              <a:gd name="connsiteX360" fmla="*/ 1611100 w 12192028"/>
              <a:gd name="connsiteY360" fmla="*/ 2831266 h 3101520"/>
              <a:gd name="connsiteX361" fmla="*/ 1611105 w 12192028"/>
              <a:gd name="connsiteY361" fmla="*/ 2831253 h 3101520"/>
              <a:gd name="connsiteX362" fmla="*/ 1611252 w 12192028"/>
              <a:gd name="connsiteY362" fmla="*/ 2831113 h 3101520"/>
              <a:gd name="connsiteX363" fmla="*/ 4645209 w 12192028"/>
              <a:gd name="connsiteY363" fmla="*/ 2825244 h 3101520"/>
              <a:gd name="connsiteX364" fmla="*/ 4644672 w 12192028"/>
              <a:gd name="connsiteY364" fmla="*/ 2825642 h 3101520"/>
              <a:gd name="connsiteX365" fmla="*/ 4645181 w 12192028"/>
              <a:gd name="connsiteY365" fmla="*/ 2825245 h 3101520"/>
              <a:gd name="connsiteX366" fmla="*/ 4092422 w 12192028"/>
              <a:gd name="connsiteY366" fmla="*/ 2823794 h 3101520"/>
              <a:gd name="connsiteX367" fmla="*/ 4092388 w 12192028"/>
              <a:gd name="connsiteY367" fmla="*/ 2824014 h 3101520"/>
              <a:gd name="connsiteX368" fmla="*/ 4092829 w 12192028"/>
              <a:gd name="connsiteY368" fmla="*/ 2826522 h 3101520"/>
              <a:gd name="connsiteX369" fmla="*/ 4092911 w 12192028"/>
              <a:gd name="connsiteY369" fmla="*/ 2826522 h 3101520"/>
              <a:gd name="connsiteX370" fmla="*/ 1462496 w 12192028"/>
              <a:gd name="connsiteY370" fmla="*/ 2823256 h 3101520"/>
              <a:gd name="connsiteX371" fmla="*/ 1458526 w 12192028"/>
              <a:gd name="connsiteY371" fmla="*/ 2825772 h 3101520"/>
              <a:gd name="connsiteX372" fmla="*/ 1456049 w 12192028"/>
              <a:gd name="connsiteY372" fmla="*/ 2828559 h 3101520"/>
              <a:gd name="connsiteX373" fmla="*/ 1475047 w 12192028"/>
              <a:gd name="connsiteY373" fmla="*/ 2832222 h 3101520"/>
              <a:gd name="connsiteX374" fmla="*/ 1466526 w 12192028"/>
              <a:gd name="connsiteY374" fmla="*/ 2829750 h 3101520"/>
              <a:gd name="connsiteX375" fmla="*/ 3733600 w 12192028"/>
              <a:gd name="connsiteY375" fmla="*/ 2818597 h 3101520"/>
              <a:gd name="connsiteX376" fmla="*/ 3731609 w 12192028"/>
              <a:gd name="connsiteY376" fmla="*/ 2819746 h 3101520"/>
              <a:gd name="connsiteX377" fmla="*/ 3734267 w 12192028"/>
              <a:gd name="connsiteY377" fmla="*/ 2819979 h 3101520"/>
              <a:gd name="connsiteX378" fmla="*/ 4532428 w 12192028"/>
              <a:gd name="connsiteY378" fmla="*/ 2814740 h 3101520"/>
              <a:gd name="connsiteX379" fmla="*/ 4533154 w 12192028"/>
              <a:gd name="connsiteY379" fmla="*/ 2817815 h 3101520"/>
              <a:gd name="connsiteX380" fmla="*/ 4534587 w 12192028"/>
              <a:gd name="connsiteY380" fmla="*/ 2816224 h 3101520"/>
              <a:gd name="connsiteX381" fmla="*/ 4533883 w 12192028"/>
              <a:gd name="connsiteY381" fmla="*/ 2816326 h 3101520"/>
              <a:gd name="connsiteX382" fmla="*/ 1329348 w 12192028"/>
              <a:gd name="connsiteY382" fmla="*/ 2812932 h 3101520"/>
              <a:gd name="connsiteX383" fmla="*/ 1333290 w 12192028"/>
              <a:gd name="connsiteY383" fmla="*/ 2815737 h 3101520"/>
              <a:gd name="connsiteX384" fmla="*/ 1326692 w 12192028"/>
              <a:gd name="connsiteY384" fmla="*/ 2827859 h 3101520"/>
              <a:gd name="connsiteX385" fmla="*/ 1323315 w 12192028"/>
              <a:gd name="connsiteY385" fmla="*/ 2826110 h 3101520"/>
              <a:gd name="connsiteX386" fmla="*/ 1305479 w 12192028"/>
              <a:gd name="connsiteY386" fmla="*/ 2843374 h 3101520"/>
              <a:gd name="connsiteX387" fmla="*/ 1282240 w 12192028"/>
              <a:gd name="connsiteY387" fmla="*/ 2831634 h 3101520"/>
              <a:gd name="connsiteX388" fmla="*/ 1292024 w 12192028"/>
              <a:gd name="connsiteY388" fmla="*/ 2822940 h 3101520"/>
              <a:gd name="connsiteX389" fmla="*/ 1310033 w 12192028"/>
              <a:gd name="connsiteY389" fmla="*/ 2813988 h 3101520"/>
              <a:gd name="connsiteX390" fmla="*/ 1322694 w 12192028"/>
              <a:gd name="connsiteY390" fmla="*/ 2816244 h 3101520"/>
              <a:gd name="connsiteX391" fmla="*/ 1322260 w 12192028"/>
              <a:gd name="connsiteY391" fmla="*/ 2814698 h 3101520"/>
              <a:gd name="connsiteX392" fmla="*/ 1323627 w 12192028"/>
              <a:gd name="connsiteY392" fmla="*/ 2813659 h 3101520"/>
              <a:gd name="connsiteX393" fmla="*/ 1329348 w 12192028"/>
              <a:gd name="connsiteY393" fmla="*/ 2812932 h 3101520"/>
              <a:gd name="connsiteX394" fmla="*/ 1632096 w 12192028"/>
              <a:gd name="connsiteY394" fmla="*/ 2809988 h 3101520"/>
              <a:gd name="connsiteX395" fmla="*/ 1629406 w 12192028"/>
              <a:gd name="connsiteY395" fmla="*/ 2812970 h 3101520"/>
              <a:gd name="connsiteX396" fmla="*/ 1642932 w 12192028"/>
              <a:gd name="connsiteY396" fmla="*/ 2818918 h 3101520"/>
              <a:gd name="connsiteX397" fmla="*/ 1644475 w 12192028"/>
              <a:gd name="connsiteY397" fmla="*/ 2828828 h 3101520"/>
              <a:gd name="connsiteX398" fmla="*/ 1645081 w 12192028"/>
              <a:gd name="connsiteY398" fmla="*/ 2827581 h 3101520"/>
              <a:gd name="connsiteX399" fmla="*/ 1644320 w 12192028"/>
              <a:gd name="connsiteY399" fmla="*/ 2819529 h 3101520"/>
              <a:gd name="connsiteX400" fmla="*/ 1642932 w 12192028"/>
              <a:gd name="connsiteY400" fmla="*/ 2818918 h 3101520"/>
              <a:gd name="connsiteX401" fmla="*/ 1642692 w 12192028"/>
              <a:gd name="connsiteY401" fmla="*/ 2817381 h 3101520"/>
              <a:gd name="connsiteX402" fmla="*/ 1642951 w 12192028"/>
              <a:gd name="connsiteY402" fmla="*/ 2815690 h 3101520"/>
              <a:gd name="connsiteX403" fmla="*/ 4577337 w 12192028"/>
              <a:gd name="connsiteY403" fmla="*/ 2807541 h 3101520"/>
              <a:gd name="connsiteX404" fmla="*/ 4577258 w 12192028"/>
              <a:gd name="connsiteY404" fmla="*/ 2807570 h 3101520"/>
              <a:gd name="connsiteX405" fmla="*/ 4577337 w 12192028"/>
              <a:gd name="connsiteY405" fmla="*/ 2807593 h 3101520"/>
              <a:gd name="connsiteX406" fmla="*/ 1485147 w 12192028"/>
              <a:gd name="connsiteY406" fmla="*/ 2806294 h 3101520"/>
              <a:gd name="connsiteX407" fmla="*/ 1485203 w 12192028"/>
              <a:gd name="connsiteY407" fmla="*/ 2812112 h 3101520"/>
              <a:gd name="connsiteX408" fmla="*/ 1488111 w 12192028"/>
              <a:gd name="connsiteY408" fmla="*/ 2814084 h 3101520"/>
              <a:gd name="connsiteX409" fmla="*/ 4816023 w 12192028"/>
              <a:gd name="connsiteY409" fmla="*/ 2802541 h 3101520"/>
              <a:gd name="connsiteX410" fmla="*/ 4815798 w 12192028"/>
              <a:gd name="connsiteY410" fmla="*/ 2802766 h 3101520"/>
              <a:gd name="connsiteX411" fmla="*/ 4815925 w 12192028"/>
              <a:gd name="connsiteY411" fmla="*/ 2802605 h 3101520"/>
              <a:gd name="connsiteX412" fmla="*/ 1528311 w 12192028"/>
              <a:gd name="connsiteY412" fmla="*/ 2802409 h 3101520"/>
              <a:gd name="connsiteX413" fmla="*/ 1521799 w 12192028"/>
              <a:gd name="connsiteY413" fmla="*/ 2812102 h 3101520"/>
              <a:gd name="connsiteX414" fmla="*/ 1532314 w 12192028"/>
              <a:gd name="connsiteY414" fmla="*/ 2820326 h 3101520"/>
              <a:gd name="connsiteX415" fmla="*/ 1532164 w 12192028"/>
              <a:gd name="connsiteY415" fmla="*/ 2821967 h 3101520"/>
              <a:gd name="connsiteX416" fmla="*/ 1533103 w 12192028"/>
              <a:gd name="connsiteY416" fmla="*/ 2822038 h 3101520"/>
              <a:gd name="connsiteX417" fmla="*/ 4352834 w 12192028"/>
              <a:gd name="connsiteY417" fmla="*/ 2797225 h 3101520"/>
              <a:gd name="connsiteX418" fmla="*/ 4353045 w 12192028"/>
              <a:gd name="connsiteY418" fmla="*/ 2797485 h 3101520"/>
              <a:gd name="connsiteX419" fmla="*/ 4353128 w 12192028"/>
              <a:gd name="connsiteY419" fmla="*/ 2797455 h 3101520"/>
              <a:gd name="connsiteX420" fmla="*/ 1560324 w 12192028"/>
              <a:gd name="connsiteY420" fmla="*/ 2796370 h 3101520"/>
              <a:gd name="connsiteX421" fmla="*/ 1564194 w 12192028"/>
              <a:gd name="connsiteY421" fmla="*/ 2814092 h 3101520"/>
              <a:gd name="connsiteX422" fmla="*/ 1576246 w 12192028"/>
              <a:gd name="connsiteY422" fmla="*/ 2819343 h 3101520"/>
              <a:gd name="connsiteX423" fmla="*/ 1583510 w 12192028"/>
              <a:gd name="connsiteY423" fmla="*/ 2820767 h 3101520"/>
              <a:gd name="connsiteX424" fmla="*/ 1587346 w 12192028"/>
              <a:gd name="connsiteY424" fmla="*/ 2808466 h 3101520"/>
              <a:gd name="connsiteX425" fmla="*/ 1565360 w 12192028"/>
              <a:gd name="connsiteY425" fmla="*/ 2805784 h 3101520"/>
              <a:gd name="connsiteX426" fmla="*/ 4427839 w 12192028"/>
              <a:gd name="connsiteY426" fmla="*/ 2794136 h 3101520"/>
              <a:gd name="connsiteX427" fmla="*/ 4429296 w 12192028"/>
              <a:gd name="connsiteY427" fmla="*/ 2795303 h 3101520"/>
              <a:gd name="connsiteX428" fmla="*/ 4429403 w 12192028"/>
              <a:gd name="connsiteY428" fmla="*/ 2795215 h 3101520"/>
              <a:gd name="connsiteX429" fmla="*/ 4428223 w 12192028"/>
              <a:gd name="connsiteY429" fmla="*/ 2794327 h 3101520"/>
              <a:gd name="connsiteX430" fmla="*/ 4614555 w 12192028"/>
              <a:gd name="connsiteY430" fmla="*/ 2793985 h 3101520"/>
              <a:gd name="connsiteX431" fmla="*/ 4614556 w 12192028"/>
              <a:gd name="connsiteY431" fmla="*/ 2793996 h 3101520"/>
              <a:gd name="connsiteX432" fmla="*/ 4614558 w 12192028"/>
              <a:gd name="connsiteY432" fmla="*/ 2793993 h 3101520"/>
              <a:gd name="connsiteX433" fmla="*/ 1887671 w 12192028"/>
              <a:gd name="connsiteY433" fmla="*/ 2788607 h 3101520"/>
              <a:gd name="connsiteX434" fmla="*/ 1887616 w 12192028"/>
              <a:gd name="connsiteY434" fmla="*/ 2788629 h 3101520"/>
              <a:gd name="connsiteX435" fmla="*/ 1888339 w 12192028"/>
              <a:gd name="connsiteY435" fmla="*/ 2789713 h 3101520"/>
              <a:gd name="connsiteX436" fmla="*/ 1888260 w 12192028"/>
              <a:gd name="connsiteY436" fmla="*/ 2789493 h 3101520"/>
              <a:gd name="connsiteX437" fmla="*/ 1856242 w 12192028"/>
              <a:gd name="connsiteY437" fmla="*/ 2788543 h 3101520"/>
              <a:gd name="connsiteX438" fmla="*/ 1856520 w 12192028"/>
              <a:gd name="connsiteY438" fmla="*/ 2789465 h 3101520"/>
              <a:gd name="connsiteX439" fmla="*/ 1857213 w 12192028"/>
              <a:gd name="connsiteY439" fmla="*/ 2788697 h 3101520"/>
              <a:gd name="connsiteX440" fmla="*/ 1521206 w 12192028"/>
              <a:gd name="connsiteY440" fmla="*/ 2770601 h 3101520"/>
              <a:gd name="connsiteX441" fmla="*/ 1522495 w 12192028"/>
              <a:gd name="connsiteY441" fmla="*/ 2773934 h 3101520"/>
              <a:gd name="connsiteX442" fmla="*/ 1517748 w 12192028"/>
              <a:gd name="connsiteY442" fmla="*/ 2779131 h 3101520"/>
              <a:gd name="connsiteX443" fmla="*/ 1521109 w 12192028"/>
              <a:gd name="connsiteY443" fmla="*/ 2786091 h 3101520"/>
              <a:gd name="connsiteX444" fmla="*/ 1521110 w 12192028"/>
              <a:gd name="connsiteY444" fmla="*/ 2786115 h 3101520"/>
              <a:gd name="connsiteX445" fmla="*/ 1530212 w 12192028"/>
              <a:gd name="connsiteY445" fmla="*/ 2799536 h 3101520"/>
              <a:gd name="connsiteX446" fmla="*/ 1530236 w 12192028"/>
              <a:gd name="connsiteY446" fmla="*/ 2799511 h 3101520"/>
              <a:gd name="connsiteX447" fmla="*/ 1553251 w 12192028"/>
              <a:gd name="connsiteY447" fmla="*/ 2780618 h 3101520"/>
              <a:gd name="connsiteX448" fmla="*/ 1557077 w 12192028"/>
              <a:gd name="connsiteY448" fmla="*/ 2780895 h 3101520"/>
              <a:gd name="connsiteX449" fmla="*/ 1557079 w 12192028"/>
              <a:gd name="connsiteY449" fmla="*/ 2780903 h 3101520"/>
              <a:gd name="connsiteX450" fmla="*/ 1557698 w 12192028"/>
              <a:gd name="connsiteY450" fmla="*/ 2778745 h 3101520"/>
              <a:gd name="connsiteX451" fmla="*/ 1555448 w 12192028"/>
              <a:gd name="connsiteY451" fmla="*/ 2777449 h 3101520"/>
              <a:gd name="connsiteX452" fmla="*/ 1556200 w 12192028"/>
              <a:gd name="connsiteY452" fmla="*/ 2772101 h 3101520"/>
              <a:gd name="connsiteX453" fmla="*/ 1550150 w 12192028"/>
              <a:gd name="connsiteY453" fmla="*/ 2775769 h 3101520"/>
              <a:gd name="connsiteX454" fmla="*/ 1539033 w 12192028"/>
              <a:gd name="connsiteY454" fmla="*/ 2779717 h 3101520"/>
              <a:gd name="connsiteX455" fmla="*/ 1523586 w 12192028"/>
              <a:gd name="connsiteY455" fmla="*/ 2771942 h 3101520"/>
              <a:gd name="connsiteX456" fmla="*/ 1467011 w 12192028"/>
              <a:gd name="connsiteY456" fmla="*/ 2768236 h 3101520"/>
              <a:gd name="connsiteX457" fmla="*/ 1464342 w 12192028"/>
              <a:gd name="connsiteY457" fmla="*/ 2770789 h 3101520"/>
              <a:gd name="connsiteX458" fmla="*/ 1464348 w 12192028"/>
              <a:gd name="connsiteY458" fmla="*/ 2770975 h 3101520"/>
              <a:gd name="connsiteX459" fmla="*/ 1467015 w 12192028"/>
              <a:gd name="connsiteY459" fmla="*/ 2768753 h 3101520"/>
              <a:gd name="connsiteX460" fmla="*/ 1408509 w 12192028"/>
              <a:gd name="connsiteY460" fmla="*/ 2768082 h 3101520"/>
              <a:gd name="connsiteX461" fmla="*/ 1408579 w 12192028"/>
              <a:gd name="connsiteY461" fmla="*/ 2768299 h 3101520"/>
              <a:gd name="connsiteX462" fmla="*/ 1408636 w 12192028"/>
              <a:gd name="connsiteY462" fmla="*/ 2768098 h 3101520"/>
              <a:gd name="connsiteX463" fmla="*/ 4855316 w 12192028"/>
              <a:gd name="connsiteY463" fmla="*/ 2763247 h 3101520"/>
              <a:gd name="connsiteX464" fmla="*/ 4852868 w 12192028"/>
              <a:gd name="connsiteY464" fmla="*/ 2763505 h 3101520"/>
              <a:gd name="connsiteX465" fmla="*/ 4853740 w 12192028"/>
              <a:gd name="connsiteY465" fmla="*/ 2764635 h 3101520"/>
              <a:gd name="connsiteX466" fmla="*/ 1360490 w 12192028"/>
              <a:gd name="connsiteY466" fmla="*/ 2759199 h 3101520"/>
              <a:gd name="connsiteX467" fmla="*/ 1360642 w 12192028"/>
              <a:gd name="connsiteY467" fmla="*/ 2761518 h 3101520"/>
              <a:gd name="connsiteX468" fmla="*/ 1359632 w 12192028"/>
              <a:gd name="connsiteY468" fmla="*/ 2761795 h 3101520"/>
              <a:gd name="connsiteX469" fmla="*/ 1367602 w 12192028"/>
              <a:gd name="connsiteY469" fmla="*/ 2765700 h 3101520"/>
              <a:gd name="connsiteX470" fmla="*/ 1371768 w 12192028"/>
              <a:gd name="connsiteY470" fmla="*/ 2764194 h 3101520"/>
              <a:gd name="connsiteX471" fmla="*/ 1366686 w 12192028"/>
              <a:gd name="connsiteY471" fmla="*/ 2764360 h 3101520"/>
              <a:gd name="connsiteX472" fmla="*/ 1364690 w 12192028"/>
              <a:gd name="connsiteY472" fmla="*/ 2759483 h 3101520"/>
              <a:gd name="connsiteX473" fmla="*/ 1364201 w 12192028"/>
              <a:gd name="connsiteY473" fmla="*/ 2759439 h 3101520"/>
              <a:gd name="connsiteX474" fmla="*/ 1609558 w 12192028"/>
              <a:gd name="connsiteY474" fmla="*/ 2759139 h 3101520"/>
              <a:gd name="connsiteX475" fmla="*/ 1612516 w 12192028"/>
              <a:gd name="connsiteY475" fmla="*/ 2760619 h 3101520"/>
              <a:gd name="connsiteX476" fmla="*/ 1613746 w 12192028"/>
              <a:gd name="connsiteY476" fmla="*/ 2760411 h 3101520"/>
              <a:gd name="connsiteX477" fmla="*/ 4898989 w 12192028"/>
              <a:gd name="connsiteY477" fmla="*/ 2747475 h 3101520"/>
              <a:gd name="connsiteX478" fmla="*/ 4893848 w 12192028"/>
              <a:gd name="connsiteY478" fmla="*/ 2752047 h 3101520"/>
              <a:gd name="connsiteX479" fmla="*/ 4893325 w 12192028"/>
              <a:gd name="connsiteY479" fmla="*/ 2752236 h 3101520"/>
              <a:gd name="connsiteX480" fmla="*/ 4894272 w 12192028"/>
              <a:gd name="connsiteY480" fmla="*/ 2752195 h 3101520"/>
              <a:gd name="connsiteX481" fmla="*/ 4899179 w 12192028"/>
              <a:gd name="connsiteY481" fmla="*/ 2748270 h 3101520"/>
              <a:gd name="connsiteX482" fmla="*/ 1286209 w 12192028"/>
              <a:gd name="connsiteY482" fmla="*/ 2743647 h 3101520"/>
              <a:gd name="connsiteX483" fmla="*/ 1285125 w 12192028"/>
              <a:gd name="connsiteY483" fmla="*/ 2745842 h 3101520"/>
              <a:gd name="connsiteX484" fmla="*/ 1286755 w 12192028"/>
              <a:gd name="connsiteY484" fmla="*/ 2747582 h 3101520"/>
              <a:gd name="connsiteX485" fmla="*/ 1287282 w 12192028"/>
              <a:gd name="connsiteY485" fmla="*/ 2744039 h 3101520"/>
              <a:gd name="connsiteX486" fmla="*/ 1307333 w 12192028"/>
              <a:gd name="connsiteY486" fmla="*/ 2742988 h 3101520"/>
              <a:gd name="connsiteX487" fmla="*/ 1305699 w 12192028"/>
              <a:gd name="connsiteY487" fmla="*/ 2743677 h 3101520"/>
              <a:gd name="connsiteX488" fmla="*/ 1307989 w 12192028"/>
              <a:gd name="connsiteY488" fmla="*/ 2744432 h 3101520"/>
              <a:gd name="connsiteX489" fmla="*/ 4965534 w 12192028"/>
              <a:gd name="connsiteY489" fmla="*/ 2734324 h 3101520"/>
              <a:gd name="connsiteX490" fmla="*/ 4956745 w 12192028"/>
              <a:gd name="connsiteY490" fmla="*/ 2735716 h 3101520"/>
              <a:gd name="connsiteX491" fmla="*/ 4963697 w 12192028"/>
              <a:gd name="connsiteY491" fmla="*/ 2743573 h 3101520"/>
              <a:gd name="connsiteX492" fmla="*/ 1762716 w 12192028"/>
              <a:gd name="connsiteY492" fmla="*/ 2731888 h 3101520"/>
              <a:gd name="connsiteX493" fmla="*/ 1764548 w 12192028"/>
              <a:gd name="connsiteY493" fmla="*/ 2732573 h 3101520"/>
              <a:gd name="connsiteX494" fmla="*/ 1764378 w 12192028"/>
              <a:gd name="connsiteY494" fmla="*/ 2731992 h 3101520"/>
              <a:gd name="connsiteX495" fmla="*/ 1764395 w 12192028"/>
              <a:gd name="connsiteY495" fmla="*/ 2731975 h 3101520"/>
              <a:gd name="connsiteX496" fmla="*/ 1764418 w 12192028"/>
              <a:gd name="connsiteY496" fmla="*/ 2731932 h 3101520"/>
              <a:gd name="connsiteX497" fmla="*/ 1764347 w 12192028"/>
              <a:gd name="connsiteY497" fmla="*/ 2731930 h 3101520"/>
              <a:gd name="connsiteX498" fmla="*/ 1764378 w 12192028"/>
              <a:gd name="connsiteY498" fmla="*/ 2731975 h 3101520"/>
              <a:gd name="connsiteX499" fmla="*/ 1764361 w 12192028"/>
              <a:gd name="connsiteY499" fmla="*/ 2731992 h 3101520"/>
              <a:gd name="connsiteX500" fmla="*/ 1764246 w 12192028"/>
              <a:gd name="connsiteY500" fmla="*/ 2731928 h 3101520"/>
              <a:gd name="connsiteX501" fmla="*/ 4913202 w 12192028"/>
              <a:gd name="connsiteY501" fmla="*/ 2726889 h 3101520"/>
              <a:gd name="connsiteX502" fmla="*/ 4915464 w 12192028"/>
              <a:gd name="connsiteY502" fmla="*/ 2731974 h 3101520"/>
              <a:gd name="connsiteX503" fmla="*/ 4915780 w 12192028"/>
              <a:gd name="connsiteY503" fmla="*/ 2731975 h 3101520"/>
              <a:gd name="connsiteX504" fmla="*/ 4916846 w 12192028"/>
              <a:gd name="connsiteY504" fmla="*/ 2729494 h 3101520"/>
              <a:gd name="connsiteX505" fmla="*/ 4914314 w 12192028"/>
              <a:gd name="connsiteY505" fmla="*/ 2727905 h 3101520"/>
              <a:gd name="connsiteX506" fmla="*/ 5349479 w 12192028"/>
              <a:gd name="connsiteY506" fmla="*/ 2718328 h 3101520"/>
              <a:gd name="connsiteX507" fmla="*/ 5348104 w 12192028"/>
              <a:gd name="connsiteY507" fmla="*/ 2718467 h 3101520"/>
              <a:gd name="connsiteX508" fmla="*/ 5348007 w 12192028"/>
              <a:gd name="connsiteY508" fmla="*/ 2718467 h 3101520"/>
              <a:gd name="connsiteX509" fmla="*/ 5348103 w 12192028"/>
              <a:gd name="connsiteY509" fmla="*/ 2718467 h 3101520"/>
              <a:gd name="connsiteX510" fmla="*/ 5349042 w 12192028"/>
              <a:gd name="connsiteY510" fmla="*/ 2718895 h 3101520"/>
              <a:gd name="connsiteX511" fmla="*/ 1688056 w 12192028"/>
              <a:gd name="connsiteY511" fmla="*/ 2693300 h 3101520"/>
              <a:gd name="connsiteX512" fmla="*/ 1687508 w 12192028"/>
              <a:gd name="connsiteY512" fmla="*/ 2693410 h 3101520"/>
              <a:gd name="connsiteX513" fmla="*/ 1688828 w 12192028"/>
              <a:gd name="connsiteY513" fmla="*/ 2694441 h 3101520"/>
              <a:gd name="connsiteX514" fmla="*/ 1609646 w 12192028"/>
              <a:gd name="connsiteY514" fmla="*/ 2692649 h 3101520"/>
              <a:gd name="connsiteX515" fmla="*/ 1609435 w 12192028"/>
              <a:gd name="connsiteY515" fmla="*/ 2693452 h 3101520"/>
              <a:gd name="connsiteX516" fmla="*/ 1610357 w 12192028"/>
              <a:gd name="connsiteY516" fmla="*/ 2696759 h 3101520"/>
              <a:gd name="connsiteX517" fmla="*/ 1610683 w 12192028"/>
              <a:gd name="connsiteY517" fmla="*/ 2696834 h 3101520"/>
              <a:gd name="connsiteX518" fmla="*/ 1616347 w 12192028"/>
              <a:gd name="connsiteY518" fmla="*/ 2663783 h 3101520"/>
              <a:gd name="connsiteX519" fmla="*/ 1615885 w 12192028"/>
              <a:gd name="connsiteY519" fmla="*/ 2664370 h 3101520"/>
              <a:gd name="connsiteX520" fmla="*/ 1615729 w 12192028"/>
              <a:gd name="connsiteY520" fmla="*/ 2664508 h 3101520"/>
              <a:gd name="connsiteX521" fmla="*/ 1615693 w 12192028"/>
              <a:gd name="connsiteY521" fmla="*/ 2664682 h 3101520"/>
              <a:gd name="connsiteX522" fmla="*/ 1615921 w 12192028"/>
              <a:gd name="connsiteY522" fmla="*/ 2664404 h 3101520"/>
              <a:gd name="connsiteX523" fmla="*/ 1617468 w 12192028"/>
              <a:gd name="connsiteY523" fmla="*/ 2664401 h 3101520"/>
              <a:gd name="connsiteX524" fmla="*/ 1121327 w 12192028"/>
              <a:gd name="connsiteY524" fmla="*/ 2658548 h 3101520"/>
              <a:gd name="connsiteX525" fmla="*/ 1138995 w 12192028"/>
              <a:gd name="connsiteY525" fmla="*/ 2664456 h 3101520"/>
              <a:gd name="connsiteX526" fmla="*/ 1138543 w 12192028"/>
              <a:gd name="connsiteY526" fmla="*/ 2673443 h 3101520"/>
              <a:gd name="connsiteX527" fmla="*/ 1116136 w 12192028"/>
              <a:gd name="connsiteY527" fmla="*/ 2678708 h 3101520"/>
              <a:gd name="connsiteX528" fmla="*/ 1102785 w 12192028"/>
              <a:gd name="connsiteY528" fmla="*/ 2668213 h 3101520"/>
              <a:gd name="connsiteX529" fmla="*/ 1102697 w 12192028"/>
              <a:gd name="connsiteY529" fmla="*/ 2659122 h 3101520"/>
              <a:gd name="connsiteX530" fmla="*/ 1121327 w 12192028"/>
              <a:gd name="connsiteY530" fmla="*/ 2658548 h 3101520"/>
              <a:gd name="connsiteX531" fmla="*/ 1659840 w 12192028"/>
              <a:gd name="connsiteY531" fmla="*/ 2654798 h 3101520"/>
              <a:gd name="connsiteX532" fmla="*/ 1659361 w 12192028"/>
              <a:gd name="connsiteY532" fmla="*/ 2654954 h 3101520"/>
              <a:gd name="connsiteX533" fmla="*/ 1659690 w 12192028"/>
              <a:gd name="connsiteY533" fmla="*/ 2655928 h 3101520"/>
              <a:gd name="connsiteX534" fmla="*/ 1659425 w 12192028"/>
              <a:gd name="connsiteY534" fmla="*/ 2657910 h 3101520"/>
              <a:gd name="connsiteX535" fmla="*/ 1660601 w 12192028"/>
              <a:gd name="connsiteY535" fmla="*/ 2659694 h 3101520"/>
              <a:gd name="connsiteX536" fmla="*/ 1660770 w 12192028"/>
              <a:gd name="connsiteY536" fmla="*/ 2659942 h 3101520"/>
              <a:gd name="connsiteX537" fmla="*/ 1660840 w 12192028"/>
              <a:gd name="connsiteY537" fmla="*/ 2659919 h 3101520"/>
              <a:gd name="connsiteX538" fmla="*/ 1661083 w 12192028"/>
              <a:gd name="connsiteY538" fmla="*/ 2660066 h 3101520"/>
              <a:gd name="connsiteX539" fmla="*/ 1659690 w 12192028"/>
              <a:gd name="connsiteY539" fmla="*/ 2655928 h 3101520"/>
              <a:gd name="connsiteX540" fmla="*/ 5628644 w 12192028"/>
              <a:gd name="connsiteY540" fmla="*/ 2649743 h 3101520"/>
              <a:gd name="connsiteX541" fmla="*/ 5626942 w 12192028"/>
              <a:gd name="connsiteY541" fmla="*/ 2650292 h 3101520"/>
              <a:gd name="connsiteX542" fmla="*/ 5627102 w 12192028"/>
              <a:gd name="connsiteY542" fmla="*/ 2650750 h 3101520"/>
              <a:gd name="connsiteX543" fmla="*/ 5629528 w 12192028"/>
              <a:gd name="connsiteY543" fmla="*/ 2650153 h 3101520"/>
              <a:gd name="connsiteX544" fmla="*/ 1089293 w 12192028"/>
              <a:gd name="connsiteY544" fmla="*/ 2648334 h 3101520"/>
              <a:gd name="connsiteX545" fmla="*/ 1102697 w 12192028"/>
              <a:gd name="connsiteY545" fmla="*/ 2659122 h 3101520"/>
              <a:gd name="connsiteX546" fmla="*/ 1102766 w 12192028"/>
              <a:gd name="connsiteY546" fmla="*/ 2668214 h 3101520"/>
              <a:gd name="connsiteX547" fmla="*/ 1088670 w 12192028"/>
              <a:gd name="connsiteY547" fmla="*/ 2660577 h 3101520"/>
              <a:gd name="connsiteX548" fmla="*/ 1089293 w 12192028"/>
              <a:gd name="connsiteY548" fmla="*/ 2648334 h 3101520"/>
              <a:gd name="connsiteX549" fmla="*/ 1399733 w 12192028"/>
              <a:gd name="connsiteY549" fmla="*/ 2646379 h 3101520"/>
              <a:gd name="connsiteX550" fmla="*/ 1399677 w 12192028"/>
              <a:gd name="connsiteY550" fmla="*/ 2646446 h 3101520"/>
              <a:gd name="connsiteX551" fmla="*/ 1399683 w 12192028"/>
              <a:gd name="connsiteY551" fmla="*/ 2646446 h 3101520"/>
              <a:gd name="connsiteX552" fmla="*/ 1399652 w 12192028"/>
              <a:gd name="connsiteY552" fmla="*/ 2646477 h 3101520"/>
              <a:gd name="connsiteX553" fmla="*/ 1399717 w 12192028"/>
              <a:gd name="connsiteY553" fmla="*/ 2646446 h 3101520"/>
              <a:gd name="connsiteX554" fmla="*/ 1399752 w 12192028"/>
              <a:gd name="connsiteY554" fmla="*/ 2646411 h 3101520"/>
              <a:gd name="connsiteX555" fmla="*/ 1399764 w 12192028"/>
              <a:gd name="connsiteY555" fmla="*/ 2646406 h 3101520"/>
              <a:gd name="connsiteX556" fmla="*/ 6063761 w 12192028"/>
              <a:gd name="connsiteY556" fmla="*/ 2646118 h 3101520"/>
              <a:gd name="connsiteX557" fmla="*/ 6063623 w 12192028"/>
              <a:gd name="connsiteY557" fmla="*/ 2646239 h 3101520"/>
              <a:gd name="connsiteX558" fmla="*/ 6063738 w 12192028"/>
              <a:gd name="connsiteY558" fmla="*/ 2646124 h 3101520"/>
              <a:gd name="connsiteX559" fmla="*/ 1379882 w 12192028"/>
              <a:gd name="connsiteY559" fmla="*/ 2644720 h 3101520"/>
              <a:gd name="connsiteX560" fmla="*/ 1378608 w 12192028"/>
              <a:gd name="connsiteY560" fmla="*/ 2647572 h 3101520"/>
              <a:gd name="connsiteX561" fmla="*/ 1380532 w 12192028"/>
              <a:gd name="connsiteY561" fmla="*/ 2647469 h 3101520"/>
              <a:gd name="connsiteX562" fmla="*/ 5776744 w 12192028"/>
              <a:gd name="connsiteY562" fmla="*/ 2628301 h 3101520"/>
              <a:gd name="connsiteX563" fmla="*/ 5776536 w 12192028"/>
              <a:gd name="connsiteY563" fmla="*/ 2628724 h 3101520"/>
              <a:gd name="connsiteX564" fmla="*/ 5777166 w 12192028"/>
              <a:gd name="connsiteY564" fmla="*/ 2628558 h 3101520"/>
              <a:gd name="connsiteX565" fmla="*/ 1318622 w 12192028"/>
              <a:gd name="connsiteY565" fmla="*/ 2623900 h 3101520"/>
              <a:gd name="connsiteX566" fmla="*/ 1318648 w 12192028"/>
              <a:gd name="connsiteY566" fmla="*/ 2623917 h 3101520"/>
              <a:gd name="connsiteX567" fmla="*/ 1318675 w 12192028"/>
              <a:gd name="connsiteY567" fmla="*/ 2623917 h 3101520"/>
              <a:gd name="connsiteX568" fmla="*/ 1318691 w 12192028"/>
              <a:gd name="connsiteY568" fmla="*/ 2623952 h 3101520"/>
              <a:gd name="connsiteX569" fmla="*/ 1318671 w 12192028"/>
              <a:gd name="connsiteY569" fmla="*/ 2623938 h 3101520"/>
              <a:gd name="connsiteX570" fmla="*/ 1318621 w 12192028"/>
              <a:gd name="connsiteY570" fmla="*/ 2623980 h 3101520"/>
              <a:gd name="connsiteX571" fmla="*/ 1317726 w 12192028"/>
              <a:gd name="connsiteY571" fmla="*/ 2621999 h 3101520"/>
              <a:gd name="connsiteX572" fmla="*/ 1318279 w 12192028"/>
              <a:gd name="connsiteY572" fmla="*/ 2624266 h 3101520"/>
              <a:gd name="connsiteX573" fmla="*/ 1318621 w 12192028"/>
              <a:gd name="connsiteY573" fmla="*/ 2623980 h 3101520"/>
              <a:gd name="connsiteX574" fmla="*/ 1318608 w 12192028"/>
              <a:gd name="connsiteY574" fmla="*/ 2624978 h 3101520"/>
              <a:gd name="connsiteX575" fmla="*/ 1318962 w 12192028"/>
              <a:gd name="connsiteY575" fmla="*/ 2623918 h 3101520"/>
              <a:gd name="connsiteX576" fmla="*/ 1318675 w 12192028"/>
              <a:gd name="connsiteY576" fmla="*/ 2623917 h 3101520"/>
              <a:gd name="connsiteX577" fmla="*/ 1132037 w 12192028"/>
              <a:gd name="connsiteY577" fmla="*/ 2601600 h 3101520"/>
              <a:gd name="connsiteX578" fmla="*/ 1131326 w 12192028"/>
              <a:gd name="connsiteY578" fmla="*/ 2602037 h 3101520"/>
              <a:gd name="connsiteX579" fmla="*/ 1132183 w 12192028"/>
              <a:gd name="connsiteY579" fmla="*/ 2601718 h 3101520"/>
              <a:gd name="connsiteX580" fmla="*/ 1237858 w 12192028"/>
              <a:gd name="connsiteY580" fmla="*/ 2600964 h 3101520"/>
              <a:gd name="connsiteX581" fmla="*/ 1237648 w 12192028"/>
              <a:gd name="connsiteY581" fmla="*/ 2601370 h 3101520"/>
              <a:gd name="connsiteX582" fmla="*/ 1237736 w 12192028"/>
              <a:gd name="connsiteY582" fmla="*/ 2601435 h 3101520"/>
              <a:gd name="connsiteX583" fmla="*/ 1471946 w 12192028"/>
              <a:gd name="connsiteY583" fmla="*/ 2599067 h 3101520"/>
              <a:gd name="connsiteX584" fmla="*/ 1470346 w 12192028"/>
              <a:gd name="connsiteY584" fmla="*/ 2599239 h 3101520"/>
              <a:gd name="connsiteX585" fmla="*/ 1470950 w 12192028"/>
              <a:gd name="connsiteY585" fmla="*/ 2600542 h 3101520"/>
              <a:gd name="connsiteX586" fmla="*/ 6043813 w 12192028"/>
              <a:gd name="connsiteY586" fmla="*/ 2594772 h 3101520"/>
              <a:gd name="connsiteX587" fmla="*/ 6046334 w 12192028"/>
              <a:gd name="connsiteY587" fmla="*/ 2607098 h 3101520"/>
              <a:gd name="connsiteX588" fmla="*/ 6054260 w 12192028"/>
              <a:gd name="connsiteY588" fmla="*/ 2613970 h 3101520"/>
              <a:gd name="connsiteX589" fmla="*/ 6054358 w 12192028"/>
              <a:gd name="connsiteY589" fmla="*/ 2614150 h 3101520"/>
              <a:gd name="connsiteX590" fmla="*/ 6054598 w 12192028"/>
              <a:gd name="connsiteY590" fmla="*/ 2614263 h 3101520"/>
              <a:gd name="connsiteX591" fmla="*/ 6054905 w 12192028"/>
              <a:gd name="connsiteY591" fmla="*/ 2614529 h 3101520"/>
              <a:gd name="connsiteX592" fmla="*/ 6055141 w 12192028"/>
              <a:gd name="connsiteY592" fmla="*/ 2614734 h 3101520"/>
              <a:gd name="connsiteX593" fmla="*/ 6055305 w 12192028"/>
              <a:gd name="connsiteY593" fmla="*/ 2614596 h 3101520"/>
              <a:gd name="connsiteX594" fmla="*/ 6054878 w 12192028"/>
              <a:gd name="connsiteY594" fmla="*/ 2614395 h 3101520"/>
              <a:gd name="connsiteX595" fmla="*/ 6054598 w 12192028"/>
              <a:gd name="connsiteY595" fmla="*/ 2614263 h 3101520"/>
              <a:gd name="connsiteX596" fmla="*/ 6054260 w 12192028"/>
              <a:gd name="connsiteY596" fmla="*/ 2613970 h 3101520"/>
              <a:gd name="connsiteX597" fmla="*/ 6599790 w 12192028"/>
              <a:gd name="connsiteY597" fmla="*/ 2594238 h 3101520"/>
              <a:gd name="connsiteX598" fmla="*/ 6612882 w 12192028"/>
              <a:gd name="connsiteY598" fmla="*/ 2598201 h 3101520"/>
              <a:gd name="connsiteX599" fmla="*/ 6612882 w 12192028"/>
              <a:gd name="connsiteY599" fmla="*/ 2600124 h 3101520"/>
              <a:gd name="connsiteX600" fmla="*/ 6585036 w 12192028"/>
              <a:gd name="connsiteY600" fmla="*/ 2605492 h 3101520"/>
              <a:gd name="connsiteX601" fmla="*/ 6578975 w 12192028"/>
              <a:gd name="connsiteY601" fmla="*/ 2601890 h 3101520"/>
              <a:gd name="connsiteX602" fmla="*/ 6586283 w 12192028"/>
              <a:gd name="connsiteY602" fmla="*/ 2596470 h 3101520"/>
              <a:gd name="connsiteX603" fmla="*/ 6599790 w 12192028"/>
              <a:gd name="connsiteY603" fmla="*/ 2594238 h 3101520"/>
              <a:gd name="connsiteX604" fmla="*/ 1422215 w 12192028"/>
              <a:gd name="connsiteY604" fmla="*/ 2583400 h 3101520"/>
              <a:gd name="connsiteX605" fmla="*/ 1421888 w 12192028"/>
              <a:gd name="connsiteY605" fmla="*/ 2583879 h 3101520"/>
              <a:gd name="connsiteX606" fmla="*/ 1422634 w 12192028"/>
              <a:gd name="connsiteY606" fmla="*/ 2584180 h 3101520"/>
              <a:gd name="connsiteX607" fmla="*/ 1422006 w 12192028"/>
              <a:gd name="connsiteY607" fmla="*/ 2583031 h 3101520"/>
              <a:gd name="connsiteX608" fmla="*/ 1422229 w 12192028"/>
              <a:gd name="connsiteY608" fmla="*/ 2583378 h 3101520"/>
              <a:gd name="connsiteX609" fmla="*/ 1422218 w 12192028"/>
              <a:gd name="connsiteY609" fmla="*/ 2583395 h 3101520"/>
              <a:gd name="connsiteX610" fmla="*/ 1422480 w 12192028"/>
              <a:gd name="connsiteY610" fmla="*/ 2583396 h 3101520"/>
              <a:gd name="connsiteX611" fmla="*/ 1435415 w 12192028"/>
              <a:gd name="connsiteY611" fmla="*/ 2579952 h 3101520"/>
              <a:gd name="connsiteX612" fmla="*/ 1431571 w 12192028"/>
              <a:gd name="connsiteY612" fmla="*/ 2583120 h 3101520"/>
              <a:gd name="connsiteX613" fmla="*/ 1431534 w 12192028"/>
              <a:gd name="connsiteY613" fmla="*/ 2583274 h 3101520"/>
              <a:gd name="connsiteX614" fmla="*/ 1431354 w 12192028"/>
              <a:gd name="connsiteY614" fmla="*/ 2583299 h 3101520"/>
              <a:gd name="connsiteX615" fmla="*/ 1431216 w 12192028"/>
              <a:gd name="connsiteY615" fmla="*/ 2583412 h 3101520"/>
              <a:gd name="connsiteX616" fmla="*/ 1431192 w 12192028"/>
              <a:gd name="connsiteY616" fmla="*/ 2583321 h 3101520"/>
              <a:gd name="connsiteX617" fmla="*/ 1430540 w 12192028"/>
              <a:gd name="connsiteY617" fmla="*/ 2583411 h 3101520"/>
              <a:gd name="connsiteX618" fmla="*/ 1431216 w 12192028"/>
              <a:gd name="connsiteY618" fmla="*/ 2583412 h 3101520"/>
              <a:gd name="connsiteX619" fmla="*/ 1431218 w 12192028"/>
              <a:gd name="connsiteY619" fmla="*/ 2583412 h 3101520"/>
              <a:gd name="connsiteX620" fmla="*/ 1431783 w 12192028"/>
              <a:gd name="connsiteY620" fmla="*/ 2583798 h 3101520"/>
              <a:gd name="connsiteX621" fmla="*/ 1431830 w 12192028"/>
              <a:gd name="connsiteY621" fmla="*/ 2582962 h 3101520"/>
              <a:gd name="connsiteX622" fmla="*/ 1435396 w 12192028"/>
              <a:gd name="connsiteY622" fmla="*/ 2580590 h 3101520"/>
              <a:gd name="connsiteX623" fmla="*/ 1394696 w 12192028"/>
              <a:gd name="connsiteY623" fmla="*/ 2556462 h 3101520"/>
              <a:gd name="connsiteX624" fmla="*/ 1394652 w 12192028"/>
              <a:gd name="connsiteY624" fmla="*/ 2556468 h 3101520"/>
              <a:gd name="connsiteX625" fmla="*/ 1395571 w 12192028"/>
              <a:gd name="connsiteY625" fmla="*/ 2558107 h 3101520"/>
              <a:gd name="connsiteX626" fmla="*/ 1395594 w 12192028"/>
              <a:gd name="connsiteY626" fmla="*/ 2558096 h 3101520"/>
              <a:gd name="connsiteX627" fmla="*/ 6671453 w 12192028"/>
              <a:gd name="connsiteY627" fmla="*/ 2541951 h 3101520"/>
              <a:gd name="connsiteX628" fmla="*/ 6671523 w 12192028"/>
              <a:gd name="connsiteY628" fmla="*/ 2547309 h 3101520"/>
              <a:gd name="connsiteX629" fmla="*/ 6675830 w 12192028"/>
              <a:gd name="connsiteY629" fmla="*/ 2543826 h 3101520"/>
              <a:gd name="connsiteX630" fmla="*/ 1443461 w 12192028"/>
              <a:gd name="connsiteY630" fmla="*/ 2541371 h 3101520"/>
              <a:gd name="connsiteX631" fmla="*/ 1443544 w 12192028"/>
              <a:gd name="connsiteY631" fmla="*/ 2541648 h 3101520"/>
              <a:gd name="connsiteX632" fmla="*/ 1444213 w 12192028"/>
              <a:gd name="connsiteY632" fmla="*/ 2542246 h 3101520"/>
              <a:gd name="connsiteX633" fmla="*/ 1444694 w 12192028"/>
              <a:gd name="connsiteY633" fmla="*/ 2542804 h 3101520"/>
              <a:gd name="connsiteX634" fmla="*/ 1444789 w 12192028"/>
              <a:gd name="connsiteY634" fmla="*/ 2542873 h 3101520"/>
              <a:gd name="connsiteX635" fmla="*/ 1444892 w 12192028"/>
              <a:gd name="connsiteY635" fmla="*/ 2542850 h 3101520"/>
              <a:gd name="connsiteX636" fmla="*/ 1444213 w 12192028"/>
              <a:gd name="connsiteY636" fmla="*/ 2542246 h 3101520"/>
              <a:gd name="connsiteX637" fmla="*/ 1379832 w 12192028"/>
              <a:gd name="connsiteY637" fmla="*/ 2524174 h 3101520"/>
              <a:gd name="connsiteX638" fmla="*/ 1379667 w 12192028"/>
              <a:gd name="connsiteY638" fmla="*/ 2527392 h 3101520"/>
              <a:gd name="connsiteX639" fmla="*/ 1380048 w 12192028"/>
              <a:gd name="connsiteY639" fmla="*/ 2527955 h 3101520"/>
              <a:gd name="connsiteX640" fmla="*/ 972244 w 12192028"/>
              <a:gd name="connsiteY640" fmla="*/ 2523345 h 3101520"/>
              <a:gd name="connsiteX641" fmla="*/ 968021 w 12192028"/>
              <a:gd name="connsiteY641" fmla="*/ 2527451 h 3101520"/>
              <a:gd name="connsiteX642" fmla="*/ 972740 w 12192028"/>
              <a:gd name="connsiteY642" fmla="*/ 2523394 h 3101520"/>
              <a:gd name="connsiteX643" fmla="*/ 1329509 w 12192028"/>
              <a:gd name="connsiteY643" fmla="*/ 2520107 h 3101520"/>
              <a:gd name="connsiteX644" fmla="*/ 1325860 w 12192028"/>
              <a:gd name="connsiteY644" fmla="*/ 2521487 h 3101520"/>
              <a:gd name="connsiteX645" fmla="*/ 1330988 w 12192028"/>
              <a:gd name="connsiteY645" fmla="*/ 2525342 h 3101520"/>
              <a:gd name="connsiteX646" fmla="*/ 1388548 w 12192028"/>
              <a:gd name="connsiteY646" fmla="*/ 2513210 h 3101520"/>
              <a:gd name="connsiteX647" fmla="*/ 1382331 w 12192028"/>
              <a:gd name="connsiteY647" fmla="*/ 2517920 h 3101520"/>
              <a:gd name="connsiteX648" fmla="*/ 1385811 w 12192028"/>
              <a:gd name="connsiteY648" fmla="*/ 2527254 h 3101520"/>
              <a:gd name="connsiteX649" fmla="*/ 1386277 w 12192028"/>
              <a:gd name="connsiteY649" fmla="*/ 2527639 h 3101520"/>
              <a:gd name="connsiteX650" fmla="*/ 1390885 w 12192028"/>
              <a:gd name="connsiteY650" fmla="*/ 2513745 h 3101520"/>
              <a:gd name="connsiteX651" fmla="*/ 1328088 w 12192028"/>
              <a:gd name="connsiteY651" fmla="*/ 2507208 h 3101520"/>
              <a:gd name="connsiteX652" fmla="*/ 1327072 w 12192028"/>
              <a:gd name="connsiteY652" fmla="*/ 2508742 h 3101520"/>
              <a:gd name="connsiteX653" fmla="*/ 1328197 w 12192028"/>
              <a:gd name="connsiteY653" fmla="*/ 2509329 h 3101520"/>
              <a:gd name="connsiteX654" fmla="*/ 6958536 w 12192028"/>
              <a:gd name="connsiteY654" fmla="*/ 2506844 h 3101520"/>
              <a:gd name="connsiteX655" fmla="*/ 6956640 w 12192028"/>
              <a:gd name="connsiteY655" fmla="*/ 2509470 h 3101520"/>
              <a:gd name="connsiteX656" fmla="*/ 6957382 w 12192028"/>
              <a:gd name="connsiteY656" fmla="*/ 2509364 h 3101520"/>
              <a:gd name="connsiteX657" fmla="*/ 7014124 w 12192028"/>
              <a:gd name="connsiteY657" fmla="*/ 2491497 h 3101520"/>
              <a:gd name="connsiteX658" fmla="*/ 7011401 w 12192028"/>
              <a:gd name="connsiteY658" fmla="*/ 2492999 h 3101520"/>
              <a:gd name="connsiteX659" fmla="*/ 7013948 w 12192028"/>
              <a:gd name="connsiteY659" fmla="*/ 2491791 h 3101520"/>
              <a:gd name="connsiteX660" fmla="*/ 7626564 w 12192028"/>
              <a:gd name="connsiteY660" fmla="*/ 2474714 h 3101520"/>
              <a:gd name="connsiteX661" fmla="*/ 7626632 w 12192028"/>
              <a:gd name="connsiteY661" fmla="*/ 2474760 h 3101520"/>
              <a:gd name="connsiteX662" fmla="*/ 7626703 w 12192028"/>
              <a:gd name="connsiteY662" fmla="*/ 2474887 h 3101520"/>
              <a:gd name="connsiteX663" fmla="*/ 939342 w 12192028"/>
              <a:gd name="connsiteY663" fmla="*/ 2456127 h 3101520"/>
              <a:gd name="connsiteX664" fmla="*/ 939723 w 12192028"/>
              <a:gd name="connsiteY664" fmla="*/ 2465986 h 3101520"/>
              <a:gd name="connsiteX665" fmla="*/ 940246 w 12192028"/>
              <a:gd name="connsiteY665" fmla="*/ 2466124 h 3101520"/>
              <a:gd name="connsiteX666" fmla="*/ 940946 w 12192028"/>
              <a:gd name="connsiteY666" fmla="*/ 2466230 h 3101520"/>
              <a:gd name="connsiteX667" fmla="*/ 942878 w 12192028"/>
              <a:gd name="connsiteY667" fmla="*/ 2458973 h 3101520"/>
              <a:gd name="connsiteX668" fmla="*/ 7374551 w 12192028"/>
              <a:gd name="connsiteY668" fmla="*/ 2453276 h 3101520"/>
              <a:gd name="connsiteX669" fmla="*/ 7374513 w 12192028"/>
              <a:gd name="connsiteY669" fmla="*/ 2453335 h 3101520"/>
              <a:gd name="connsiteX670" fmla="*/ 7374447 w 12192028"/>
              <a:gd name="connsiteY670" fmla="*/ 2453379 h 3101520"/>
              <a:gd name="connsiteX671" fmla="*/ 7927862 w 12192028"/>
              <a:gd name="connsiteY671" fmla="*/ 2429811 h 3101520"/>
              <a:gd name="connsiteX672" fmla="*/ 7932174 w 12192028"/>
              <a:gd name="connsiteY672" fmla="*/ 2430435 h 3101520"/>
              <a:gd name="connsiteX673" fmla="*/ 7931464 w 12192028"/>
              <a:gd name="connsiteY673" fmla="*/ 2439041 h 3101520"/>
              <a:gd name="connsiteX674" fmla="*/ 7927516 w 12192028"/>
              <a:gd name="connsiteY674" fmla="*/ 2442799 h 3101520"/>
              <a:gd name="connsiteX675" fmla="*/ 7913697 w 12192028"/>
              <a:gd name="connsiteY675" fmla="*/ 2447786 h 3101520"/>
              <a:gd name="connsiteX676" fmla="*/ 7913732 w 12192028"/>
              <a:gd name="connsiteY676" fmla="*/ 2447682 h 3101520"/>
              <a:gd name="connsiteX677" fmla="*/ 7882665 w 12192028"/>
              <a:gd name="connsiteY677" fmla="*/ 2447942 h 3101520"/>
              <a:gd name="connsiteX678" fmla="*/ 7882663 w 12192028"/>
              <a:gd name="connsiteY678" fmla="*/ 2447941 h 3101520"/>
              <a:gd name="connsiteX679" fmla="*/ 7882664 w 12192028"/>
              <a:gd name="connsiteY679" fmla="*/ 2447942 h 3101520"/>
              <a:gd name="connsiteX680" fmla="*/ 7864551 w 12192028"/>
              <a:gd name="connsiteY680" fmla="*/ 2439405 h 3101520"/>
              <a:gd name="connsiteX681" fmla="*/ 7864552 w 12192028"/>
              <a:gd name="connsiteY681" fmla="*/ 2439405 h 3101520"/>
              <a:gd name="connsiteX682" fmla="*/ 7864552 w 12192028"/>
              <a:gd name="connsiteY682" fmla="*/ 2439405 h 3101520"/>
              <a:gd name="connsiteX683" fmla="*/ 7862387 w 12192028"/>
              <a:gd name="connsiteY683" fmla="*/ 2439110 h 3101520"/>
              <a:gd name="connsiteX684" fmla="*/ 7860309 w 12192028"/>
              <a:gd name="connsiteY684" fmla="*/ 2439803 h 3101520"/>
              <a:gd name="connsiteX685" fmla="*/ 7869296 w 12192028"/>
              <a:gd name="connsiteY685" fmla="*/ 2430521 h 3101520"/>
              <a:gd name="connsiteX686" fmla="*/ 7887479 w 12192028"/>
              <a:gd name="connsiteY686" fmla="*/ 2434539 h 3101520"/>
              <a:gd name="connsiteX687" fmla="*/ 7887583 w 12192028"/>
              <a:gd name="connsiteY687" fmla="*/ 2434712 h 3101520"/>
              <a:gd name="connsiteX688" fmla="*/ 7911203 w 12192028"/>
              <a:gd name="connsiteY688" fmla="*/ 2430781 h 3101520"/>
              <a:gd name="connsiteX689" fmla="*/ 7927862 w 12192028"/>
              <a:gd name="connsiteY689" fmla="*/ 2429811 h 3101520"/>
              <a:gd name="connsiteX690" fmla="*/ 7779179 w 12192028"/>
              <a:gd name="connsiteY690" fmla="*/ 2427040 h 3101520"/>
              <a:gd name="connsiteX691" fmla="*/ 7784651 w 12192028"/>
              <a:gd name="connsiteY691" fmla="*/ 2428841 h 3101520"/>
              <a:gd name="connsiteX692" fmla="*/ 7793625 w 12192028"/>
              <a:gd name="connsiteY692" fmla="*/ 2432560 h 3101520"/>
              <a:gd name="connsiteX693" fmla="*/ 7799171 w 12192028"/>
              <a:gd name="connsiteY693" fmla="*/ 2438908 h 3101520"/>
              <a:gd name="connsiteX694" fmla="*/ 7801881 w 12192028"/>
              <a:gd name="connsiteY694" fmla="*/ 2438626 h 3101520"/>
              <a:gd name="connsiteX695" fmla="*/ 7819770 w 12192028"/>
              <a:gd name="connsiteY695" fmla="*/ 2434574 h 3101520"/>
              <a:gd name="connsiteX696" fmla="*/ 7838369 w 12192028"/>
              <a:gd name="connsiteY696" fmla="*/ 2435284 h 3101520"/>
              <a:gd name="connsiteX697" fmla="*/ 7838022 w 12192028"/>
              <a:gd name="connsiteY697" fmla="*/ 2435526 h 3101520"/>
              <a:gd name="connsiteX698" fmla="*/ 7846698 w 12192028"/>
              <a:gd name="connsiteY698" fmla="*/ 2435128 h 3101520"/>
              <a:gd name="connsiteX699" fmla="*/ 7845780 w 12192028"/>
              <a:gd name="connsiteY699" fmla="*/ 2443526 h 3101520"/>
              <a:gd name="connsiteX700" fmla="*/ 7843009 w 12192028"/>
              <a:gd name="connsiteY700" fmla="*/ 2448358 h 3101520"/>
              <a:gd name="connsiteX701" fmla="*/ 7838282 w 12192028"/>
              <a:gd name="connsiteY701" fmla="*/ 2452618 h 3101520"/>
              <a:gd name="connsiteX702" fmla="*/ 7808999 w 12192028"/>
              <a:gd name="connsiteY702" fmla="*/ 2459908 h 3101520"/>
              <a:gd name="connsiteX703" fmla="*/ 7799249 w 12192028"/>
              <a:gd name="connsiteY703" fmla="*/ 2466385 h 3101520"/>
              <a:gd name="connsiteX704" fmla="*/ 7793004 w 12192028"/>
              <a:gd name="connsiteY704" fmla="*/ 2473238 h 3101520"/>
              <a:gd name="connsiteX705" fmla="*/ 7784649 w 12192028"/>
              <a:gd name="connsiteY705" fmla="*/ 2471045 h 3101520"/>
              <a:gd name="connsiteX706" fmla="*/ 7783941 w 12192028"/>
              <a:gd name="connsiteY706" fmla="*/ 2472480 h 3101520"/>
              <a:gd name="connsiteX707" fmla="*/ 7774971 w 12192028"/>
              <a:gd name="connsiteY707" fmla="*/ 2472272 h 3101520"/>
              <a:gd name="connsiteX708" fmla="*/ 7770295 w 12192028"/>
              <a:gd name="connsiteY708" fmla="*/ 2471025 h 3101520"/>
              <a:gd name="connsiteX709" fmla="*/ 7770285 w 12192028"/>
              <a:gd name="connsiteY709" fmla="*/ 2471025 h 3101520"/>
              <a:gd name="connsiteX710" fmla="*/ 7770277 w 12192028"/>
              <a:gd name="connsiteY710" fmla="*/ 2471043 h 3101520"/>
              <a:gd name="connsiteX711" fmla="*/ 7761255 w 12192028"/>
              <a:gd name="connsiteY711" fmla="*/ 2470817 h 3101520"/>
              <a:gd name="connsiteX712" fmla="*/ 7756302 w 12192028"/>
              <a:gd name="connsiteY712" fmla="*/ 2470633 h 3101520"/>
              <a:gd name="connsiteX713" fmla="*/ 7744631 w 12192028"/>
              <a:gd name="connsiteY713" fmla="*/ 2474766 h 3101520"/>
              <a:gd name="connsiteX714" fmla="*/ 7707261 w 12192028"/>
              <a:gd name="connsiteY714" fmla="*/ 2480030 h 3101520"/>
              <a:gd name="connsiteX715" fmla="*/ 7697044 w 12192028"/>
              <a:gd name="connsiteY715" fmla="*/ 2470869 h 3101520"/>
              <a:gd name="connsiteX716" fmla="*/ 7690585 w 12192028"/>
              <a:gd name="connsiteY716" fmla="*/ 2467506 h 3101520"/>
              <a:gd name="connsiteX717" fmla="*/ 7687929 w 12192028"/>
              <a:gd name="connsiteY717" fmla="*/ 2465007 h 3101520"/>
              <a:gd name="connsiteX718" fmla="*/ 7683624 w 12192028"/>
              <a:gd name="connsiteY718" fmla="*/ 2474974 h 3101520"/>
              <a:gd name="connsiteX719" fmla="*/ 7671156 w 12192028"/>
              <a:gd name="connsiteY719" fmla="*/ 2475857 h 3101520"/>
              <a:gd name="connsiteX720" fmla="*/ 7658428 w 12192028"/>
              <a:gd name="connsiteY720" fmla="*/ 2478039 h 3101520"/>
              <a:gd name="connsiteX721" fmla="*/ 7641503 w 12192028"/>
              <a:gd name="connsiteY721" fmla="*/ 2484793 h 3101520"/>
              <a:gd name="connsiteX722" fmla="*/ 7626632 w 12192028"/>
              <a:gd name="connsiteY722" fmla="*/ 2474760 h 3101520"/>
              <a:gd name="connsiteX723" fmla="*/ 7614460 w 12192028"/>
              <a:gd name="connsiteY723" fmla="*/ 2452930 h 3101520"/>
              <a:gd name="connsiteX724" fmla="*/ 7614997 w 12192028"/>
              <a:gd name="connsiteY724" fmla="*/ 2446297 h 3101520"/>
              <a:gd name="connsiteX725" fmla="*/ 7631829 w 12192028"/>
              <a:gd name="connsiteY725" fmla="*/ 2435457 h 3101520"/>
              <a:gd name="connsiteX726" fmla="*/ 7638686 w 12192028"/>
              <a:gd name="connsiteY726" fmla="*/ 2433967 h 3101520"/>
              <a:gd name="connsiteX727" fmla="*/ 7700127 w 12192028"/>
              <a:gd name="connsiteY727" fmla="*/ 2444617 h 3101520"/>
              <a:gd name="connsiteX728" fmla="*/ 7707689 w 12192028"/>
              <a:gd name="connsiteY728" fmla="*/ 2447322 h 3101520"/>
              <a:gd name="connsiteX729" fmla="*/ 7707746 w 12192028"/>
              <a:gd name="connsiteY729" fmla="*/ 2447318 h 3101520"/>
              <a:gd name="connsiteX730" fmla="*/ 7707469 w 12192028"/>
              <a:gd name="connsiteY730" fmla="*/ 2444323 h 3101520"/>
              <a:gd name="connsiteX731" fmla="*/ 7747870 w 12192028"/>
              <a:gd name="connsiteY731" fmla="*/ 2437777 h 3101520"/>
              <a:gd name="connsiteX732" fmla="*/ 7779179 w 12192028"/>
              <a:gd name="connsiteY732" fmla="*/ 2427040 h 3101520"/>
              <a:gd name="connsiteX733" fmla="*/ 8037063 w 12192028"/>
              <a:gd name="connsiteY733" fmla="*/ 2424131 h 3101520"/>
              <a:gd name="connsiteX734" fmla="*/ 8054674 w 12192028"/>
              <a:gd name="connsiteY734" fmla="*/ 2430001 h 3101520"/>
              <a:gd name="connsiteX735" fmla="*/ 8067333 w 12192028"/>
              <a:gd name="connsiteY735" fmla="*/ 2429517 h 3101520"/>
              <a:gd name="connsiteX736" fmla="*/ 8072009 w 12192028"/>
              <a:gd name="connsiteY736" fmla="*/ 2431508 h 3101520"/>
              <a:gd name="connsiteX737" fmla="*/ 8069792 w 12192028"/>
              <a:gd name="connsiteY737" fmla="*/ 2445812 h 3101520"/>
              <a:gd name="connsiteX738" fmla="*/ 8034777 w 12192028"/>
              <a:gd name="connsiteY738" fmla="*/ 2452288 h 3101520"/>
              <a:gd name="connsiteX739" fmla="*/ 8020473 w 12192028"/>
              <a:gd name="connsiteY739" fmla="*/ 2453951 h 3101520"/>
              <a:gd name="connsiteX740" fmla="*/ 8013425 w 12192028"/>
              <a:gd name="connsiteY740" fmla="*/ 2458696 h 3101520"/>
              <a:gd name="connsiteX741" fmla="*/ 7998446 w 12192028"/>
              <a:gd name="connsiteY741" fmla="*/ 2452461 h 3101520"/>
              <a:gd name="connsiteX742" fmla="*/ 8031781 w 12192028"/>
              <a:gd name="connsiteY742" fmla="*/ 2425984 h 3101520"/>
              <a:gd name="connsiteX743" fmla="*/ 8037063 w 12192028"/>
              <a:gd name="connsiteY743" fmla="*/ 2424131 h 3101520"/>
              <a:gd name="connsiteX744" fmla="*/ 8214626 w 12192028"/>
              <a:gd name="connsiteY744" fmla="*/ 2417431 h 3101520"/>
              <a:gd name="connsiteX745" fmla="*/ 8251638 w 12192028"/>
              <a:gd name="connsiteY745" fmla="*/ 2426728 h 3101520"/>
              <a:gd name="connsiteX746" fmla="*/ 8255932 w 12192028"/>
              <a:gd name="connsiteY746" fmla="*/ 2433292 h 3101520"/>
              <a:gd name="connsiteX747" fmla="*/ 8234009 w 12192028"/>
              <a:gd name="connsiteY747" fmla="*/ 2439439 h 3101520"/>
              <a:gd name="connsiteX748" fmla="*/ 8220484 w 12192028"/>
              <a:gd name="connsiteY748" fmla="*/ 2439872 h 3101520"/>
              <a:gd name="connsiteX749" fmla="*/ 8193799 w 12192028"/>
              <a:gd name="connsiteY749" fmla="*/ 2437759 h 3101520"/>
              <a:gd name="connsiteX750" fmla="*/ 8214626 w 12192028"/>
              <a:gd name="connsiteY750" fmla="*/ 2417431 h 3101520"/>
              <a:gd name="connsiteX751" fmla="*/ 8454679 w 12192028"/>
              <a:gd name="connsiteY751" fmla="*/ 2416339 h 3101520"/>
              <a:gd name="connsiteX752" fmla="*/ 8468168 w 12192028"/>
              <a:gd name="connsiteY752" fmla="*/ 2418053 h 3101520"/>
              <a:gd name="connsiteX753" fmla="*/ 8505590 w 12192028"/>
              <a:gd name="connsiteY753" fmla="*/ 2421482 h 3101520"/>
              <a:gd name="connsiteX754" fmla="*/ 8472342 w 12192028"/>
              <a:gd name="connsiteY754" fmla="*/ 2424772 h 3101520"/>
              <a:gd name="connsiteX755" fmla="*/ 8463597 w 12192028"/>
              <a:gd name="connsiteY755" fmla="*/ 2426123 h 3101520"/>
              <a:gd name="connsiteX756" fmla="*/ 8439596 w 12192028"/>
              <a:gd name="connsiteY756" fmla="*/ 2424634 h 3101520"/>
              <a:gd name="connsiteX757" fmla="*/ 8441085 w 12192028"/>
              <a:gd name="connsiteY757" fmla="*/ 2416650 h 3101520"/>
              <a:gd name="connsiteX758" fmla="*/ 8454679 w 12192028"/>
              <a:gd name="connsiteY758" fmla="*/ 2416339 h 3101520"/>
              <a:gd name="connsiteX759" fmla="*/ 7274147 w 12192028"/>
              <a:gd name="connsiteY759" fmla="*/ 2395714 h 3101520"/>
              <a:gd name="connsiteX760" fmla="*/ 7274788 w 12192028"/>
              <a:gd name="connsiteY760" fmla="*/ 2398831 h 3101520"/>
              <a:gd name="connsiteX761" fmla="*/ 7274182 w 12192028"/>
              <a:gd name="connsiteY761" fmla="*/ 2400567 h 3101520"/>
              <a:gd name="connsiteX762" fmla="*/ 7287117 w 12192028"/>
              <a:gd name="connsiteY762" fmla="*/ 2396148 h 3101520"/>
              <a:gd name="connsiteX763" fmla="*/ 7287613 w 12192028"/>
              <a:gd name="connsiteY763" fmla="*/ 2395993 h 3101520"/>
              <a:gd name="connsiteX764" fmla="*/ 7339379 w 12192028"/>
              <a:gd name="connsiteY764" fmla="*/ 2394646 h 3101520"/>
              <a:gd name="connsiteX765" fmla="*/ 7338135 w 12192028"/>
              <a:gd name="connsiteY765" fmla="*/ 2395288 h 3101520"/>
              <a:gd name="connsiteX766" fmla="*/ 7339070 w 12192028"/>
              <a:gd name="connsiteY766" fmla="*/ 2395571 h 3101520"/>
              <a:gd name="connsiteX767" fmla="*/ 7342268 w 12192028"/>
              <a:gd name="connsiteY767" fmla="*/ 2385347 h 3101520"/>
              <a:gd name="connsiteX768" fmla="*/ 7341306 w 12192028"/>
              <a:gd name="connsiteY768" fmla="*/ 2385372 h 3101520"/>
              <a:gd name="connsiteX769" fmla="*/ 7342207 w 12192028"/>
              <a:gd name="connsiteY769" fmla="*/ 2385912 h 3101520"/>
              <a:gd name="connsiteX770" fmla="*/ 7342162 w 12192028"/>
              <a:gd name="connsiteY770" fmla="*/ 2386325 h 3101520"/>
              <a:gd name="connsiteX771" fmla="*/ 7342285 w 12192028"/>
              <a:gd name="connsiteY771" fmla="*/ 2385959 h 3101520"/>
              <a:gd name="connsiteX772" fmla="*/ 7342207 w 12192028"/>
              <a:gd name="connsiteY772" fmla="*/ 2385912 h 3101520"/>
              <a:gd name="connsiteX773" fmla="*/ 8918472 w 12192028"/>
              <a:gd name="connsiteY773" fmla="*/ 2385287 h 3101520"/>
              <a:gd name="connsiteX774" fmla="*/ 8927189 w 12192028"/>
              <a:gd name="connsiteY774" fmla="*/ 2385480 h 3101520"/>
              <a:gd name="connsiteX775" fmla="*/ 8932211 w 12192028"/>
              <a:gd name="connsiteY775" fmla="*/ 2407923 h 3101520"/>
              <a:gd name="connsiteX776" fmla="*/ 8918565 w 12192028"/>
              <a:gd name="connsiteY776" fmla="*/ 2412235 h 3101520"/>
              <a:gd name="connsiteX777" fmla="*/ 8908573 w 12192028"/>
              <a:gd name="connsiteY777" fmla="*/ 2388406 h 3101520"/>
              <a:gd name="connsiteX778" fmla="*/ 8918472 w 12192028"/>
              <a:gd name="connsiteY778" fmla="*/ 2385287 h 3101520"/>
              <a:gd name="connsiteX779" fmla="*/ 10175066 w 12192028"/>
              <a:gd name="connsiteY779" fmla="*/ 2372059 h 3101520"/>
              <a:gd name="connsiteX780" fmla="*/ 10191620 w 12192028"/>
              <a:gd name="connsiteY780" fmla="*/ 2372111 h 3101520"/>
              <a:gd name="connsiteX781" fmla="*/ 10178875 w 12192028"/>
              <a:gd name="connsiteY781" fmla="*/ 2389947 h 3101520"/>
              <a:gd name="connsiteX782" fmla="*/ 10175066 w 12192028"/>
              <a:gd name="connsiteY782" fmla="*/ 2372059 h 3101520"/>
              <a:gd name="connsiteX783" fmla="*/ 10570498 w 12192028"/>
              <a:gd name="connsiteY783" fmla="*/ 2371245 h 3101520"/>
              <a:gd name="connsiteX784" fmla="*/ 10570186 w 12192028"/>
              <a:gd name="connsiteY784" fmla="*/ 2371522 h 3101520"/>
              <a:gd name="connsiteX785" fmla="*/ 10570259 w 12192028"/>
              <a:gd name="connsiteY785" fmla="*/ 2371293 h 3101520"/>
              <a:gd name="connsiteX786" fmla="*/ 10226912 w 12192028"/>
              <a:gd name="connsiteY786" fmla="*/ 2370916 h 3101520"/>
              <a:gd name="connsiteX787" fmla="*/ 10237164 w 12192028"/>
              <a:gd name="connsiteY787" fmla="*/ 2372059 h 3101520"/>
              <a:gd name="connsiteX788" fmla="*/ 10223951 w 12192028"/>
              <a:gd name="connsiteY788" fmla="*/ 2381098 h 3101520"/>
              <a:gd name="connsiteX789" fmla="*/ 10218115 w 12192028"/>
              <a:gd name="connsiteY789" fmla="*/ 2376319 h 3101520"/>
              <a:gd name="connsiteX790" fmla="*/ 10226912 w 12192028"/>
              <a:gd name="connsiteY790" fmla="*/ 2370916 h 3101520"/>
              <a:gd name="connsiteX791" fmla="*/ 10071372 w 12192028"/>
              <a:gd name="connsiteY791" fmla="*/ 2367903 h 3101520"/>
              <a:gd name="connsiteX792" fmla="*/ 10071371 w 12192028"/>
              <a:gd name="connsiteY792" fmla="*/ 2367904 h 3101520"/>
              <a:gd name="connsiteX793" fmla="*/ 10071043 w 12192028"/>
              <a:gd name="connsiteY793" fmla="*/ 2367973 h 3101520"/>
              <a:gd name="connsiteX794" fmla="*/ 9796344 w 12192028"/>
              <a:gd name="connsiteY794" fmla="*/ 2366570 h 3101520"/>
              <a:gd name="connsiteX795" fmla="*/ 9854789 w 12192028"/>
              <a:gd name="connsiteY795" fmla="*/ 2367263 h 3101520"/>
              <a:gd name="connsiteX796" fmla="*/ 9854823 w 12192028"/>
              <a:gd name="connsiteY796" fmla="*/ 2367280 h 3101520"/>
              <a:gd name="connsiteX797" fmla="*/ 9874201 w 12192028"/>
              <a:gd name="connsiteY797" fmla="*/ 2375159 h 3101520"/>
              <a:gd name="connsiteX798" fmla="*/ 9845905 w 12192028"/>
              <a:gd name="connsiteY798" fmla="*/ 2381670 h 3101520"/>
              <a:gd name="connsiteX799" fmla="*/ 9796604 w 12192028"/>
              <a:gd name="connsiteY799" fmla="*/ 2393376 h 3101520"/>
              <a:gd name="connsiteX800" fmla="*/ 9777572 w 12192028"/>
              <a:gd name="connsiteY800" fmla="*/ 2389878 h 3101520"/>
              <a:gd name="connsiteX801" fmla="*/ 9777121 w 12192028"/>
              <a:gd name="connsiteY801" fmla="*/ 2390031 h 3101520"/>
              <a:gd name="connsiteX802" fmla="*/ 9773728 w 12192028"/>
              <a:gd name="connsiteY802" fmla="*/ 2394294 h 3101520"/>
              <a:gd name="connsiteX803" fmla="*/ 9766404 w 12192028"/>
              <a:gd name="connsiteY803" fmla="*/ 2393656 h 3101520"/>
              <a:gd name="connsiteX804" fmla="*/ 9758992 w 12192028"/>
              <a:gd name="connsiteY804" fmla="*/ 2396164 h 3101520"/>
              <a:gd name="connsiteX805" fmla="*/ 9751147 w 12192028"/>
              <a:gd name="connsiteY805" fmla="*/ 2393775 h 3101520"/>
              <a:gd name="connsiteX806" fmla="*/ 9748133 w 12192028"/>
              <a:gd name="connsiteY806" fmla="*/ 2392164 h 3101520"/>
              <a:gd name="connsiteX807" fmla="*/ 9742627 w 12192028"/>
              <a:gd name="connsiteY807" fmla="*/ 2386415 h 3101520"/>
              <a:gd name="connsiteX808" fmla="*/ 9739648 w 12192028"/>
              <a:gd name="connsiteY808" fmla="*/ 2375402 h 3101520"/>
              <a:gd name="connsiteX809" fmla="*/ 9742990 w 12192028"/>
              <a:gd name="connsiteY809" fmla="*/ 2368267 h 3101520"/>
              <a:gd name="connsiteX810" fmla="*/ 9764325 w 12192028"/>
              <a:gd name="connsiteY810" fmla="*/ 2367436 h 3101520"/>
              <a:gd name="connsiteX811" fmla="*/ 9783425 w 12192028"/>
              <a:gd name="connsiteY811" fmla="*/ 2367557 h 3101520"/>
              <a:gd name="connsiteX812" fmla="*/ 9796344 w 12192028"/>
              <a:gd name="connsiteY812" fmla="*/ 2366570 h 3101520"/>
              <a:gd name="connsiteX813" fmla="*/ 10086524 w 12192028"/>
              <a:gd name="connsiteY813" fmla="*/ 2364717 h 3101520"/>
              <a:gd name="connsiteX814" fmla="*/ 10102265 w 12192028"/>
              <a:gd name="connsiteY814" fmla="*/ 2366397 h 3101520"/>
              <a:gd name="connsiteX815" fmla="*/ 10119149 w 12192028"/>
              <a:gd name="connsiteY815" fmla="*/ 2372302 h 3101520"/>
              <a:gd name="connsiteX816" fmla="*/ 10124327 w 12192028"/>
              <a:gd name="connsiteY816" fmla="*/ 2380597 h 3101520"/>
              <a:gd name="connsiteX817" fmla="*/ 10071094 w 12192028"/>
              <a:gd name="connsiteY817" fmla="*/ 2388943 h 3101520"/>
              <a:gd name="connsiteX818" fmla="*/ 10066869 w 12192028"/>
              <a:gd name="connsiteY818" fmla="*/ 2372943 h 3101520"/>
              <a:gd name="connsiteX819" fmla="*/ 10071371 w 12192028"/>
              <a:gd name="connsiteY819" fmla="*/ 2367904 h 3101520"/>
              <a:gd name="connsiteX820" fmla="*/ 9926453 w 12192028"/>
              <a:gd name="connsiteY820" fmla="*/ 2364636 h 3101520"/>
              <a:gd name="connsiteX821" fmla="*/ 9944370 w 12192028"/>
              <a:gd name="connsiteY821" fmla="*/ 2369254 h 3101520"/>
              <a:gd name="connsiteX822" fmla="*/ 9958552 w 12192028"/>
              <a:gd name="connsiteY822" fmla="*/ 2366171 h 3101520"/>
              <a:gd name="connsiteX823" fmla="*/ 9958240 w 12192028"/>
              <a:gd name="connsiteY823" fmla="*/ 2367990 h 3101520"/>
              <a:gd name="connsiteX824" fmla="*/ 9958304 w 12192028"/>
              <a:gd name="connsiteY824" fmla="*/ 2368014 h 3101520"/>
              <a:gd name="connsiteX825" fmla="*/ 9958257 w 12192028"/>
              <a:gd name="connsiteY825" fmla="*/ 2367973 h 3101520"/>
              <a:gd name="connsiteX826" fmla="*/ 10000510 w 12192028"/>
              <a:gd name="connsiteY826" fmla="*/ 2367142 h 3101520"/>
              <a:gd name="connsiteX827" fmla="*/ 10009065 w 12192028"/>
              <a:gd name="connsiteY827" fmla="*/ 2377116 h 3101520"/>
              <a:gd name="connsiteX828" fmla="*/ 9999419 w 12192028"/>
              <a:gd name="connsiteY828" fmla="*/ 2386692 h 3101520"/>
              <a:gd name="connsiteX829" fmla="*/ 9982949 w 12192028"/>
              <a:gd name="connsiteY829" fmla="*/ 2385762 h 3101520"/>
              <a:gd name="connsiteX830" fmla="*/ 9967452 w 12192028"/>
              <a:gd name="connsiteY830" fmla="*/ 2380025 h 3101520"/>
              <a:gd name="connsiteX831" fmla="*/ 9948617 w 12192028"/>
              <a:gd name="connsiteY831" fmla="*/ 2380655 h 3101520"/>
              <a:gd name="connsiteX832" fmla="*/ 9930221 w 12192028"/>
              <a:gd name="connsiteY832" fmla="*/ 2384804 h 3101520"/>
              <a:gd name="connsiteX833" fmla="*/ 9928421 w 12192028"/>
              <a:gd name="connsiteY833" fmla="*/ 2384579 h 3101520"/>
              <a:gd name="connsiteX834" fmla="*/ 9926793 w 12192028"/>
              <a:gd name="connsiteY834" fmla="*/ 2385393 h 3101520"/>
              <a:gd name="connsiteX835" fmla="*/ 9907952 w 12192028"/>
              <a:gd name="connsiteY835" fmla="*/ 2369150 h 3101520"/>
              <a:gd name="connsiteX836" fmla="*/ 9926453 w 12192028"/>
              <a:gd name="connsiteY836" fmla="*/ 2364636 h 3101520"/>
              <a:gd name="connsiteX837" fmla="*/ 10651663 w 12192028"/>
              <a:gd name="connsiteY837" fmla="*/ 2362482 h 3101520"/>
              <a:gd name="connsiteX838" fmla="*/ 10656113 w 12192028"/>
              <a:gd name="connsiteY838" fmla="*/ 2362985 h 3101520"/>
              <a:gd name="connsiteX839" fmla="*/ 10661429 w 12192028"/>
              <a:gd name="connsiteY839" fmla="*/ 2367297 h 3101520"/>
              <a:gd name="connsiteX840" fmla="*/ 10637342 w 12192028"/>
              <a:gd name="connsiteY840" fmla="*/ 2371834 h 3101520"/>
              <a:gd name="connsiteX841" fmla="*/ 10651663 w 12192028"/>
              <a:gd name="connsiteY841" fmla="*/ 2362482 h 3101520"/>
              <a:gd name="connsiteX842" fmla="*/ 10354486 w 12192028"/>
              <a:gd name="connsiteY842" fmla="*/ 2362206 h 3101520"/>
              <a:gd name="connsiteX843" fmla="*/ 10364305 w 12192028"/>
              <a:gd name="connsiteY843" fmla="*/ 2371090 h 3101520"/>
              <a:gd name="connsiteX844" fmla="*/ 10354798 w 12192028"/>
              <a:gd name="connsiteY844" fmla="*/ 2373410 h 3101520"/>
              <a:gd name="connsiteX845" fmla="*/ 10338970 w 12192028"/>
              <a:gd name="connsiteY845" fmla="*/ 2379991 h 3101520"/>
              <a:gd name="connsiteX846" fmla="*/ 10338624 w 12192028"/>
              <a:gd name="connsiteY846" fmla="*/ 2380216 h 3101520"/>
              <a:gd name="connsiteX847" fmla="*/ 10313358 w 12192028"/>
              <a:gd name="connsiteY847" fmla="*/ 2380579 h 3101520"/>
              <a:gd name="connsiteX848" fmla="*/ 10311159 w 12192028"/>
              <a:gd name="connsiteY848" fmla="*/ 2380475 h 3101520"/>
              <a:gd name="connsiteX849" fmla="*/ 10309324 w 12192028"/>
              <a:gd name="connsiteY849" fmla="*/ 2381705 h 3101520"/>
              <a:gd name="connsiteX850" fmla="*/ 10291562 w 12192028"/>
              <a:gd name="connsiteY850" fmla="*/ 2376809 h 3101520"/>
              <a:gd name="connsiteX851" fmla="*/ 10286985 w 12192028"/>
              <a:gd name="connsiteY851" fmla="*/ 2380649 h 3101520"/>
              <a:gd name="connsiteX852" fmla="*/ 10250013 w 12192028"/>
              <a:gd name="connsiteY852" fmla="*/ 2380839 h 3101520"/>
              <a:gd name="connsiteX853" fmla="*/ 10246861 w 12192028"/>
              <a:gd name="connsiteY853" fmla="*/ 2371955 h 3101520"/>
              <a:gd name="connsiteX854" fmla="*/ 10251450 w 12192028"/>
              <a:gd name="connsiteY854" fmla="*/ 2367488 h 3101520"/>
              <a:gd name="connsiteX855" fmla="*/ 10255710 w 12192028"/>
              <a:gd name="connsiteY855" fmla="*/ 2366172 h 3101520"/>
              <a:gd name="connsiteX856" fmla="*/ 10277945 w 12192028"/>
              <a:gd name="connsiteY856" fmla="*/ 2367038 h 3101520"/>
              <a:gd name="connsiteX857" fmla="*/ 10280906 w 12192028"/>
              <a:gd name="connsiteY857" fmla="*/ 2368077 h 3101520"/>
              <a:gd name="connsiteX858" fmla="*/ 10289744 w 12192028"/>
              <a:gd name="connsiteY858" fmla="*/ 2370161 h 3101520"/>
              <a:gd name="connsiteX859" fmla="*/ 10289720 w 12192028"/>
              <a:gd name="connsiteY859" fmla="*/ 2369254 h 3101520"/>
              <a:gd name="connsiteX860" fmla="*/ 10313583 w 12192028"/>
              <a:gd name="connsiteY860" fmla="*/ 2365721 h 3101520"/>
              <a:gd name="connsiteX861" fmla="*/ 10354486 w 12192028"/>
              <a:gd name="connsiteY861" fmla="*/ 2362206 h 3101520"/>
              <a:gd name="connsiteX862" fmla="*/ 10752681 w 12192028"/>
              <a:gd name="connsiteY862" fmla="*/ 2361225 h 3101520"/>
              <a:gd name="connsiteX863" fmla="*/ 10760101 w 12192028"/>
              <a:gd name="connsiteY863" fmla="*/ 2362483 h 3101520"/>
              <a:gd name="connsiteX864" fmla="*/ 10764067 w 12192028"/>
              <a:gd name="connsiteY864" fmla="*/ 2363262 h 3101520"/>
              <a:gd name="connsiteX865" fmla="*/ 10768292 w 12192028"/>
              <a:gd name="connsiteY865" fmla="*/ 2371072 h 3101520"/>
              <a:gd name="connsiteX866" fmla="*/ 10749884 w 12192028"/>
              <a:gd name="connsiteY866" fmla="*/ 2368215 h 3101520"/>
              <a:gd name="connsiteX867" fmla="*/ 10752681 w 12192028"/>
              <a:gd name="connsiteY867" fmla="*/ 2361225 h 3101520"/>
              <a:gd name="connsiteX868" fmla="*/ 10564933 w 12192028"/>
              <a:gd name="connsiteY868" fmla="*/ 2360601 h 3101520"/>
              <a:gd name="connsiteX869" fmla="*/ 10572212 w 12192028"/>
              <a:gd name="connsiteY869" fmla="*/ 2365201 h 3101520"/>
              <a:gd name="connsiteX870" fmla="*/ 10570259 w 12192028"/>
              <a:gd name="connsiteY870" fmla="*/ 2371293 h 3101520"/>
              <a:gd name="connsiteX871" fmla="*/ 10554950 w 12192028"/>
              <a:gd name="connsiteY871" fmla="*/ 2374362 h 3101520"/>
              <a:gd name="connsiteX872" fmla="*/ 10539207 w 12192028"/>
              <a:gd name="connsiteY872" fmla="*/ 2372492 h 3101520"/>
              <a:gd name="connsiteX873" fmla="*/ 10534081 w 12192028"/>
              <a:gd name="connsiteY873" fmla="*/ 2367626 h 3101520"/>
              <a:gd name="connsiteX874" fmla="*/ 10535120 w 12192028"/>
              <a:gd name="connsiteY874" fmla="*/ 2361409 h 3101520"/>
              <a:gd name="connsiteX875" fmla="*/ 10556315 w 12192028"/>
              <a:gd name="connsiteY875" fmla="*/ 2360612 h 3101520"/>
              <a:gd name="connsiteX876" fmla="*/ 10564933 w 12192028"/>
              <a:gd name="connsiteY876" fmla="*/ 2360601 h 3101520"/>
              <a:gd name="connsiteX877" fmla="*/ 10480225 w 12192028"/>
              <a:gd name="connsiteY877" fmla="*/ 2358535 h 3101520"/>
              <a:gd name="connsiteX878" fmla="*/ 10480467 w 12192028"/>
              <a:gd name="connsiteY878" fmla="*/ 2358656 h 3101520"/>
              <a:gd name="connsiteX879" fmla="*/ 10480227 w 12192028"/>
              <a:gd name="connsiteY879" fmla="*/ 2358594 h 3101520"/>
              <a:gd name="connsiteX880" fmla="*/ 10469376 w 12192028"/>
              <a:gd name="connsiteY880" fmla="*/ 2355771 h 3101520"/>
              <a:gd name="connsiteX881" fmla="*/ 10480227 w 12192028"/>
              <a:gd name="connsiteY881" fmla="*/ 2358594 h 3101520"/>
              <a:gd name="connsiteX882" fmla="*/ 10480692 w 12192028"/>
              <a:gd name="connsiteY882" fmla="*/ 2371869 h 3101520"/>
              <a:gd name="connsiteX883" fmla="*/ 10475826 w 12192028"/>
              <a:gd name="connsiteY883" fmla="*/ 2380146 h 3101520"/>
              <a:gd name="connsiteX884" fmla="*/ 10464986 w 12192028"/>
              <a:gd name="connsiteY884" fmla="*/ 2380233 h 3101520"/>
              <a:gd name="connsiteX885" fmla="*/ 10458163 w 12192028"/>
              <a:gd name="connsiteY885" fmla="*/ 2372717 h 3101520"/>
              <a:gd name="connsiteX886" fmla="*/ 10448812 w 12192028"/>
              <a:gd name="connsiteY886" fmla="*/ 2371349 h 3101520"/>
              <a:gd name="connsiteX887" fmla="*/ 10431512 w 12192028"/>
              <a:gd name="connsiteY887" fmla="*/ 2364146 h 3101520"/>
              <a:gd name="connsiteX888" fmla="*/ 10458128 w 12192028"/>
              <a:gd name="connsiteY888" fmla="*/ 2357963 h 3101520"/>
              <a:gd name="connsiteX889" fmla="*/ 10469376 w 12192028"/>
              <a:gd name="connsiteY889" fmla="*/ 2355771 h 3101520"/>
              <a:gd name="connsiteX890" fmla="*/ 7808790 w 12192028"/>
              <a:gd name="connsiteY890" fmla="*/ 2331935 h 3101520"/>
              <a:gd name="connsiteX891" fmla="*/ 7811072 w 12192028"/>
              <a:gd name="connsiteY891" fmla="*/ 2333615 h 3101520"/>
              <a:gd name="connsiteX892" fmla="*/ 7815914 w 12192028"/>
              <a:gd name="connsiteY892" fmla="*/ 2333404 h 3101520"/>
              <a:gd name="connsiteX893" fmla="*/ 7614894 w 12192028"/>
              <a:gd name="connsiteY893" fmla="*/ 2330106 h 3101520"/>
              <a:gd name="connsiteX894" fmla="*/ 7616365 w 12192028"/>
              <a:gd name="connsiteY894" fmla="*/ 2331388 h 3101520"/>
              <a:gd name="connsiteX895" fmla="*/ 7617213 w 12192028"/>
              <a:gd name="connsiteY895" fmla="*/ 2331278 h 3101520"/>
              <a:gd name="connsiteX896" fmla="*/ 7617701 w 12192028"/>
              <a:gd name="connsiteY896" fmla="*/ 2331478 h 3101520"/>
              <a:gd name="connsiteX897" fmla="*/ 7618087 w 12192028"/>
              <a:gd name="connsiteY897" fmla="*/ 2330565 h 3101520"/>
              <a:gd name="connsiteX898" fmla="*/ 7617195 w 12192028"/>
              <a:gd name="connsiteY898" fmla="*/ 2331278 h 3101520"/>
              <a:gd name="connsiteX899" fmla="*/ 902636 w 12192028"/>
              <a:gd name="connsiteY899" fmla="*/ 2328545 h 3101520"/>
              <a:gd name="connsiteX900" fmla="*/ 903053 w 12192028"/>
              <a:gd name="connsiteY900" fmla="*/ 2330701 h 3101520"/>
              <a:gd name="connsiteX901" fmla="*/ 903745 w 12192028"/>
              <a:gd name="connsiteY901" fmla="*/ 2328958 h 3101520"/>
              <a:gd name="connsiteX902" fmla="*/ 1003220 w 12192028"/>
              <a:gd name="connsiteY902" fmla="*/ 2323642 h 3101520"/>
              <a:gd name="connsiteX903" fmla="*/ 1002587 w 12192028"/>
              <a:gd name="connsiteY903" fmla="*/ 2324698 h 3101520"/>
              <a:gd name="connsiteX904" fmla="*/ 1003365 w 12192028"/>
              <a:gd name="connsiteY904" fmla="*/ 2324746 h 3101520"/>
              <a:gd name="connsiteX905" fmla="*/ 7660661 w 12192028"/>
              <a:gd name="connsiteY905" fmla="*/ 2321455 h 3101520"/>
              <a:gd name="connsiteX906" fmla="*/ 7660904 w 12192028"/>
              <a:gd name="connsiteY906" fmla="*/ 2322343 h 3101520"/>
              <a:gd name="connsiteX907" fmla="*/ 7662221 w 12192028"/>
              <a:gd name="connsiteY907" fmla="*/ 2322274 h 3101520"/>
              <a:gd name="connsiteX908" fmla="*/ 7662220 w 12192028"/>
              <a:gd name="connsiteY908" fmla="*/ 2322273 h 3101520"/>
              <a:gd name="connsiteX909" fmla="*/ 7680181 w 12192028"/>
              <a:gd name="connsiteY909" fmla="*/ 2319696 h 3101520"/>
              <a:gd name="connsiteX910" fmla="*/ 7680195 w 12192028"/>
              <a:gd name="connsiteY910" fmla="*/ 2322273 h 3101520"/>
              <a:gd name="connsiteX911" fmla="*/ 7680230 w 12192028"/>
              <a:gd name="connsiteY911" fmla="*/ 2322273 h 3101520"/>
              <a:gd name="connsiteX912" fmla="*/ 7680235 w 12192028"/>
              <a:gd name="connsiteY912" fmla="*/ 2322277 h 3101520"/>
              <a:gd name="connsiteX913" fmla="*/ 7680527 w 12192028"/>
              <a:gd name="connsiteY913" fmla="*/ 2322179 h 3101520"/>
              <a:gd name="connsiteX914" fmla="*/ 7580464 w 12192028"/>
              <a:gd name="connsiteY914" fmla="*/ 2315884 h 3101520"/>
              <a:gd name="connsiteX915" fmla="*/ 7578914 w 12192028"/>
              <a:gd name="connsiteY915" fmla="*/ 2317700 h 3101520"/>
              <a:gd name="connsiteX916" fmla="*/ 7584242 w 12192028"/>
              <a:gd name="connsiteY916" fmla="*/ 2316494 h 3101520"/>
              <a:gd name="connsiteX917" fmla="*/ 1067590 w 12192028"/>
              <a:gd name="connsiteY917" fmla="*/ 2313264 h 3101520"/>
              <a:gd name="connsiteX918" fmla="*/ 1051089 w 12192028"/>
              <a:gd name="connsiteY918" fmla="*/ 2335683 h 3101520"/>
              <a:gd name="connsiteX919" fmla="*/ 1060114 w 12192028"/>
              <a:gd name="connsiteY919" fmla="*/ 2336612 h 3101520"/>
              <a:gd name="connsiteX920" fmla="*/ 7944543 w 12192028"/>
              <a:gd name="connsiteY920" fmla="*/ 2312511 h 3101520"/>
              <a:gd name="connsiteX921" fmla="*/ 7940270 w 12192028"/>
              <a:gd name="connsiteY921" fmla="*/ 2318464 h 3101520"/>
              <a:gd name="connsiteX922" fmla="*/ 7945525 w 12192028"/>
              <a:gd name="connsiteY922" fmla="*/ 2316246 h 3101520"/>
              <a:gd name="connsiteX923" fmla="*/ 11519813 w 12192028"/>
              <a:gd name="connsiteY923" fmla="*/ 2307744 h 3101520"/>
              <a:gd name="connsiteX924" fmla="*/ 11570049 w 12192028"/>
              <a:gd name="connsiteY924" fmla="*/ 2308818 h 3101520"/>
              <a:gd name="connsiteX925" fmla="*/ 11547468 w 12192028"/>
              <a:gd name="connsiteY925" fmla="*/ 2317736 h 3101520"/>
              <a:gd name="connsiteX926" fmla="*/ 11521268 w 12192028"/>
              <a:gd name="connsiteY926" fmla="*/ 2316888 h 3101520"/>
              <a:gd name="connsiteX927" fmla="*/ 11514531 w 12192028"/>
              <a:gd name="connsiteY927" fmla="*/ 2311727 h 3101520"/>
              <a:gd name="connsiteX928" fmla="*/ 11519813 w 12192028"/>
              <a:gd name="connsiteY928" fmla="*/ 2307744 h 3101520"/>
              <a:gd name="connsiteX929" fmla="*/ 10102871 w 12192028"/>
              <a:gd name="connsiteY929" fmla="*/ 2306322 h 3101520"/>
              <a:gd name="connsiteX930" fmla="*/ 10111305 w 12192028"/>
              <a:gd name="connsiteY930" fmla="*/ 2309112 h 3101520"/>
              <a:gd name="connsiteX931" fmla="*/ 10109469 w 12192028"/>
              <a:gd name="connsiteY931" fmla="*/ 2316818 h 3101520"/>
              <a:gd name="connsiteX932" fmla="*/ 10098611 w 12192028"/>
              <a:gd name="connsiteY932" fmla="*/ 2317476 h 3101520"/>
              <a:gd name="connsiteX933" fmla="*/ 10097243 w 12192028"/>
              <a:gd name="connsiteY933" fmla="*/ 2313182 h 3101520"/>
              <a:gd name="connsiteX934" fmla="*/ 10102871 w 12192028"/>
              <a:gd name="connsiteY934" fmla="*/ 2306322 h 3101520"/>
              <a:gd name="connsiteX935" fmla="*/ 7560847 w 12192028"/>
              <a:gd name="connsiteY935" fmla="*/ 2305244 h 3101520"/>
              <a:gd name="connsiteX936" fmla="*/ 7560764 w 12192028"/>
              <a:gd name="connsiteY936" fmla="*/ 2305270 h 3101520"/>
              <a:gd name="connsiteX937" fmla="*/ 7562057 w 12192028"/>
              <a:gd name="connsiteY937" fmla="*/ 2305890 h 3101520"/>
              <a:gd name="connsiteX938" fmla="*/ 7562448 w 12192028"/>
              <a:gd name="connsiteY938" fmla="*/ 2305602 h 3101520"/>
              <a:gd name="connsiteX939" fmla="*/ 11665916 w 12192028"/>
              <a:gd name="connsiteY939" fmla="*/ 2304991 h 3101520"/>
              <a:gd name="connsiteX940" fmla="*/ 11677865 w 12192028"/>
              <a:gd name="connsiteY940" fmla="*/ 2309060 h 3101520"/>
              <a:gd name="connsiteX941" fmla="*/ 11677121 w 12192028"/>
              <a:gd name="connsiteY941" fmla="*/ 2316715 h 3101520"/>
              <a:gd name="connsiteX942" fmla="*/ 11670714 w 12192028"/>
              <a:gd name="connsiteY942" fmla="*/ 2316922 h 3101520"/>
              <a:gd name="connsiteX943" fmla="*/ 11665916 w 12192028"/>
              <a:gd name="connsiteY943" fmla="*/ 2304991 h 3101520"/>
              <a:gd name="connsiteX944" fmla="*/ 11358281 w 12192028"/>
              <a:gd name="connsiteY944" fmla="*/ 2304765 h 3101520"/>
              <a:gd name="connsiteX945" fmla="*/ 11358126 w 12192028"/>
              <a:gd name="connsiteY945" fmla="*/ 2313043 h 3101520"/>
              <a:gd name="connsiteX946" fmla="*/ 11335977 w 12192028"/>
              <a:gd name="connsiteY946" fmla="*/ 2313805 h 3101520"/>
              <a:gd name="connsiteX947" fmla="*/ 11334972 w 12192028"/>
              <a:gd name="connsiteY947" fmla="*/ 2305839 h 3101520"/>
              <a:gd name="connsiteX948" fmla="*/ 11358281 w 12192028"/>
              <a:gd name="connsiteY948" fmla="*/ 2304765 h 3101520"/>
              <a:gd name="connsiteX949" fmla="*/ 11215468 w 12192028"/>
              <a:gd name="connsiteY949" fmla="*/ 2304575 h 3101520"/>
              <a:gd name="connsiteX950" fmla="*/ 11245652 w 12192028"/>
              <a:gd name="connsiteY950" fmla="*/ 2304575 h 3101520"/>
              <a:gd name="connsiteX951" fmla="*/ 11232646 w 12192028"/>
              <a:gd name="connsiteY951" fmla="*/ 2312991 h 3101520"/>
              <a:gd name="connsiteX952" fmla="*/ 11215347 w 12192028"/>
              <a:gd name="connsiteY952" fmla="*/ 2308160 h 3101520"/>
              <a:gd name="connsiteX953" fmla="*/ 11215468 w 12192028"/>
              <a:gd name="connsiteY953" fmla="*/ 2304575 h 3101520"/>
              <a:gd name="connsiteX954" fmla="*/ 11638867 w 12192028"/>
              <a:gd name="connsiteY954" fmla="*/ 2300880 h 3101520"/>
              <a:gd name="connsiteX955" fmla="*/ 11649343 w 12192028"/>
              <a:gd name="connsiteY955" fmla="*/ 2305129 h 3101520"/>
              <a:gd name="connsiteX956" fmla="*/ 11641724 w 12192028"/>
              <a:gd name="connsiteY956" fmla="*/ 2317615 h 3101520"/>
              <a:gd name="connsiteX957" fmla="*/ 11624997 w 12192028"/>
              <a:gd name="connsiteY957" fmla="*/ 2315987 h 3101520"/>
              <a:gd name="connsiteX958" fmla="*/ 11622140 w 12192028"/>
              <a:gd name="connsiteY958" fmla="*/ 2309614 h 3101520"/>
              <a:gd name="connsiteX959" fmla="*/ 11628079 w 12192028"/>
              <a:gd name="connsiteY959" fmla="*/ 2304281 h 3101520"/>
              <a:gd name="connsiteX960" fmla="*/ 11638867 w 12192028"/>
              <a:gd name="connsiteY960" fmla="*/ 2300880 h 3101520"/>
              <a:gd name="connsiteX961" fmla="*/ 1070882 w 12192028"/>
              <a:gd name="connsiteY961" fmla="*/ 2300851 h 3101520"/>
              <a:gd name="connsiteX962" fmla="*/ 1069219 w 12192028"/>
              <a:gd name="connsiteY962" fmla="*/ 2308174 h 3101520"/>
              <a:gd name="connsiteX963" fmla="*/ 1071492 w 12192028"/>
              <a:gd name="connsiteY963" fmla="*/ 2301077 h 3101520"/>
              <a:gd name="connsiteX964" fmla="*/ 724952 w 12192028"/>
              <a:gd name="connsiteY964" fmla="*/ 2299510 h 3101520"/>
              <a:gd name="connsiteX965" fmla="*/ 731816 w 12192028"/>
              <a:gd name="connsiteY965" fmla="*/ 2303947 h 3101520"/>
              <a:gd name="connsiteX966" fmla="*/ 736185 w 12192028"/>
              <a:gd name="connsiteY966" fmla="*/ 2310913 h 3101520"/>
              <a:gd name="connsiteX967" fmla="*/ 729378 w 12192028"/>
              <a:gd name="connsiteY967" fmla="*/ 2313580 h 3101520"/>
              <a:gd name="connsiteX968" fmla="*/ 724800 w 12192028"/>
              <a:gd name="connsiteY968" fmla="*/ 2307116 h 3101520"/>
              <a:gd name="connsiteX969" fmla="*/ 11119878 w 12192028"/>
              <a:gd name="connsiteY969" fmla="*/ 2299224 h 3101520"/>
              <a:gd name="connsiteX970" fmla="*/ 11129039 w 12192028"/>
              <a:gd name="connsiteY970" fmla="*/ 2304055 h 3101520"/>
              <a:gd name="connsiteX971" fmla="*/ 11128207 w 12192028"/>
              <a:gd name="connsiteY971" fmla="*/ 2311450 h 3101520"/>
              <a:gd name="connsiteX972" fmla="*/ 11087166 w 12192028"/>
              <a:gd name="connsiteY972" fmla="*/ 2313303 h 3101520"/>
              <a:gd name="connsiteX973" fmla="*/ 11088119 w 12192028"/>
              <a:gd name="connsiteY973" fmla="*/ 2309406 h 3101520"/>
              <a:gd name="connsiteX974" fmla="*/ 11092604 w 12192028"/>
              <a:gd name="connsiteY974" fmla="*/ 2300973 h 3101520"/>
              <a:gd name="connsiteX975" fmla="*/ 11119878 w 12192028"/>
              <a:gd name="connsiteY975" fmla="*/ 2299224 h 3101520"/>
              <a:gd name="connsiteX976" fmla="*/ 724962 w 12192028"/>
              <a:gd name="connsiteY976" fmla="*/ 2298964 h 3101520"/>
              <a:gd name="connsiteX977" fmla="*/ 724962 w 12192028"/>
              <a:gd name="connsiteY977" fmla="*/ 2298968 h 3101520"/>
              <a:gd name="connsiteX978" fmla="*/ 724980 w 12192028"/>
              <a:gd name="connsiteY978" fmla="*/ 2298964 h 3101520"/>
              <a:gd name="connsiteX979" fmla="*/ 724962 w 12192028"/>
              <a:gd name="connsiteY979" fmla="*/ 2298979 h 3101520"/>
              <a:gd name="connsiteX980" fmla="*/ 724952 w 12192028"/>
              <a:gd name="connsiteY980" fmla="*/ 2299510 h 3101520"/>
              <a:gd name="connsiteX981" fmla="*/ 724617 w 12192028"/>
              <a:gd name="connsiteY981" fmla="*/ 2299293 h 3101520"/>
              <a:gd name="connsiteX982" fmla="*/ 724799 w 12192028"/>
              <a:gd name="connsiteY982" fmla="*/ 2299120 h 3101520"/>
              <a:gd name="connsiteX983" fmla="*/ 724617 w 12192028"/>
              <a:gd name="connsiteY983" fmla="*/ 2299276 h 3101520"/>
              <a:gd name="connsiteX984" fmla="*/ 724825 w 12192028"/>
              <a:gd name="connsiteY984" fmla="*/ 2298998 h 3101520"/>
              <a:gd name="connsiteX985" fmla="*/ 724957 w 12192028"/>
              <a:gd name="connsiteY985" fmla="*/ 2298969 h 3101520"/>
              <a:gd name="connsiteX986" fmla="*/ 11083893 w 12192028"/>
              <a:gd name="connsiteY986" fmla="*/ 2298618 h 3101520"/>
              <a:gd name="connsiteX987" fmla="*/ 11092604 w 12192028"/>
              <a:gd name="connsiteY987" fmla="*/ 2300973 h 3101520"/>
              <a:gd name="connsiteX988" fmla="*/ 11088118 w 12192028"/>
              <a:gd name="connsiteY988" fmla="*/ 2309406 h 3101520"/>
              <a:gd name="connsiteX989" fmla="*/ 11062074 w 12192028"/>
              <a:gd name="connsiteY989" fmla="*/ 2307069 h 3101520"/>
              <a:gd name="connsiteX990" fmla="*/ 11083893 w 12192028"/>
              <a:gd name="connsiteY990" fmla="*/ 2298618 h 3101520"/>
              <a:gd name="connsiteX991" fmla="*/ 10996317 w 12192028"/>
              <a:gd name="connsiteY991" fmla="*/ 2296995 h 3101520"/>
              <a:gd name="connsiteX992" fmla="*/ 11011837 w 12192028"/>
              <a:gd name="connsiteY992" fmla="*/ 2299570 h 3101520"/>
              <a:gd name="connsiteX993" fmla="*/ 11024635 w 12192028"/>
              <a:gd name="connsiteY993" fmla="*/ 2304575 h 3101520"/>
              <a:gd name="connsiteX994" fmla="*/ 11020669 w 12192028"/>
              <a:gd name="connsiteY994" fmla="*/ 2313199 h 3101520"/>
              <a:gd name="connsiteX995" fmla="*/ 11016029 w 12192028"/>
              <a:gd name="connsiteY995" fmla="*/ 2321493 h 3101520"/>
              <a:gd name="connsiteX996" fmla="*/ 10998902 w 12192028"/>
              <a:gd name="connsiteY996" fmla="*/ 2318844 h 3101520"/>
              <a:gd name="connsiteX997" fmla="*/ 10981291 w 12192028"/>
              <a:gd name="connsiteY997" fmla="*/ 2301094 h 3101520"/>
              <a:gd name="connsiteX998" fmla="*/ 10981135 w 12192028"/>
              <a:gd name="connsiteY998" fmla="*/ 2301094 h 3101520"/>
              <a:gd name="connsiteX999" fmla="*/ 10996317 w 12192028"/>
              <a:gd name="connsiteY999" fmla="*/ 2296995 h 3101520"/>
              <a:gd name="connsiteX1000" fmla="*/ 1002931 w 12192028"/>
              <a:gd name="connsiteY1000" fmla="*/ 2296580 h 3101520"/>
              <a:gd name="connsiteX1001" fmla="*/ 1002570 w 12192028"/>
              <a:gd name="connsiteY1001" fmla="*/ 2296713 h 3101520"/>
              <a:gd name="connsiteX1002" fmla="*/ 1002913 w 12192028"/>
              <a:gd name="connsiteY1002" fmla="*/ 2297203 h 3101520"/>
              <a:gd name="connsiteX1003" fmla="*/ 10827689 w 12192028"/>
              <a:gd name="connsiteY1003" fmla="*/ 2290470 h 3101520"/>
              <a:gd name="connsiteX1004" fmla="*/ 10845803 w 12192028"/>
              <a:gd name="connsiteY1004" fmla="*/ 2297094 h 3101520"/>
              <a:gd name="connsiteX1005" fmla="*/ 10852608 w 12192028"/>
              <a:gd name="connsiteY1005" fmla="*/ 2295812 h 3101520"/>
              <a:gd name="connsiteX1006" fmla="*/ 10895346 w 12192028"/>
              <a:gd name="connsiteY1006" fmla="*/ 2295709 h 3101520"/>
              <a:gd name="connsiteX1007" fmla="*/ 10895139 w 12192028"/>
              <a:gd name="connsiteY1007" fmla="*/ 2296107 h 3101520"/>
              <a:gd name="connsiteX1008" fmla="*/ 10912629 w 12192028"/>
              <a:gd name="connsiteY1008" fmla="*/ 2300246 h 3101520"/>
              <a:gd name="connsiteX1009" fmla="*/ 10930154 w 12192028"/>
              <a:gd name="connsiteY1009" fmla="*/ 2304506 h 3101520"/>
              <a:gd name="connsiteX1010" fmla="*/ 10930760 w 12192028"/>
              <a:gd name="connsiteY1010" fmla="*/ 2322255 h 3101520"/>
              <a:gd name="connsiteX1011" fmla="*/ 10930777 w 12192028"/>
              <a:gd name="connsiteY1011" fmla="*/ 2322255 h 3101520"/>
              <a:gd name="connsiteX1012" fmla="*/ 10914516 w 12192028"/>
              <a:gd name="connsiteY1012" fmla="*/ 2321511 h 3101520"/>
              <a:gd name="connsiteX1013" fmla="*/ 10910066 w 12192028"/>
              <a:gd name="connsiteY1013" fmla="*/ 2318411 h 3101520"/>
              <a:gd name="connsiteX1014" fmla="*/ 10897217 w 12192028"/>
              <a:gd name="connsiteY1014" fmla="*/ 2316021 h 3101520"/>
              <a:gd name="connsiteX1015" fmla="*/ 10886411 w 12192028"/>
              <a:gd name="connsiteY1015" fmla="*/ 2311761 h 3101520"/>
              <a:gd name="connsiteX1016" fmla="*/ 10858133 w 12192028"/>
              <a:gd name="connsiteY1016" fmla="*/ 2308558 h 3101520"/>
              <a:gd name="connsiteX1017" fmla="*/ 10838408 w 12192028"/>
              <a:gd name="connsiteY1017" fmla="*/ 2308142 h 3101520"/>
              <a:gd name="connsiteX1018" fmla="*/ 10809160 w 12192028"/>
              <a:gd name="connsiteY1018" fmla="*/ 2304575 h 3101520"/>
              <a:gd name="connsiteX1019" fmla="*/ 10809645 w 12192028"/>
              <a:gd name="connsiteY1019" fmla="*/ 2303068 h 3101520"/>
              <a:gd name="connsiteX1020" fmla="*/ 10809575 w 12192028"/>
              <a:gd name="connsiteY1020" fmla="*/ 2297094 h 3101520"/>
              <a:gd name="connsiteX1021" fmla="*/ 10827689 w 12192028"/>
              <a:gd name="connsiteY1021" fmla="*/ 2290470 h 3101520"/>
              <a:gd name="connsiteX1022" fmla="*/ 8716032 w 12192028"/>
              <a:gd name="connsiteY1022" fmla="*/ 2289029 h 3101520"/>
              <a:gd name="connsiteX1023" fmla="*/ 8756495 w 12192028"/>
              <a:gd name="connsiteY1023" fmla="*/ 2294826 h 3101520"/>
              <a:gd name="connsiteX1024" fmla="*/ 8748598 w 12192028"/>
              <a:gd name="connsiteY1024" fmla="*/ 2306307 h 3101520"/>
              <a:gd name="connsiteX1025" fmla="*/ 8688803 w 12192028"/>
              <a:gd name="connsiteY1025" fmla="*/ 2305182 h 3101520"/>
              <a:gd name="connsiteX1026" fmla="*/ 8679608 w 12192028"/>
              <a:gd name="connsiteY1026" fmla="*/ 2305060 h 3101520"/>
              <a:gd name="connsiteX1027" fmla="*/ 8670482 w 12192028"/>
              <a:gd name="connsiteY1027" fmla="*/ 2305251 h 3101520"/>
              <a:gd name="connsiteX1028" fmla="*/ 8675011 w 12192028"/>
              <a:gd name="connsiteY1028" fmla="*/ 2292290 h 3101520"/>
              <a:gd name="connsiteX1029" fmla="*/ 8670759 w 12192028"/>
              <a:gd name="connsiteY1029" fmla="*/ 2303934 h 3101520"/>
              <a:gd name="connsiteX1030" fmla="*/ 8660141 w 12192028"/>
              <a:gd name="connsiteY1030" fmla="*/ 2303627 h 3101520"/>
              <a:gd name="connsiteX1031" fmla="*/ 8660126 w 12192028"/>
              <a:gd name="connsiteY1031" fmla="*/ 2303709 h 3101520"/>
              <a:gd name="connsiteX1032" fmla="*/ 8657633 w 12192028"/>
              <a:gd name="connsiteY1032" fmla="*/ 2305181 h 3101520"/>
              <a:gd name="connsiteX1033" fmla="*/ 8647918 w 12192028"/>
              <a:gd name="connsiteY1033" fmla="*/ 2305874 h 3101520"/>
              <a:gd name="connsiteX1034" fmla="*/ 8597820 w 12192028"/>
              <a:gd name="connsiteY1034" fmla="*/ 2306722 h 3101520"/>
              <a:gd name="connsiteX1035" fmla="*/ 8589837 w 12192028"/>
              <a:gd name="connsiteY1035" fmla="*/ 2295622 h 3101520"/>
              <a:gd name="connsiteX1036" fmla="*/ 8643676 w 12192028"/>
              <a:gd name="connsiteY1036" fmla="*/ 2290759 h 3101520"/>
              <a:gd name="connsiteX1037" fmla="*/ 8661598 w 12192028"/>
              <a:gd name="connsiteY1037" fmla="*/ 2295847 h 3101520"/>
              <a:gd name="connsiteX1038" fmla="*/ 8661594 w 12192028"/>
              <a:gd name="connsiteY1038" fmla="*/ 2295866 h 3101520"/>
              <a:gd name="connsiteX1039" fmla="*/ 8661616 w 12192028"/>
              <a:gd name="connsiteY1039" fmla="*/ 2295830 h 3101520"/>
              <a:gd name="connsiteX1040" fmla="*/ 8675261 w 12192028"/>
              <a:gd name="connsiteY1040" fmla="*/ 2291604 h 3101520"/>
              <a:gd name="connsiteX1041" fmla="*/ 8675255 w 12192028"/>
              <a:gd name="connsiteY1041" fmla="*/ 2291621 h 3101520"/>
              <a:gd name="connsiteX1042" fmla="*/ 10573596 w 12192028"/>
              <a:gd name="connsiteY1042" fmla="*/ 2288592 h 3101520"/>
              <a:gd name="connsiteX1043" fmla="*/ 10579486 w 12192028"/>
              <a:gd name="connsiteY1043" fmla="*/ 2291345 h 3101520"/>
              <a:gd name="connsiteX1044" fmla="*/ 10597340 w 12192028"/>
              <a:gd name="connsiteY1044" fmla="*/ 2291639 h 3101520"/>
              <a:gd name="connsiteX1045" fmla="*/ 10606570 w 12192028"/>
              <a:gd name="connsiteY1045" fmla="*/ 2295934 h 3101520"/>
              <a:gd name="connsiteX1046" fmla="*/ 10609115 w 12192028"/>
              <a:gd name="connsiteY1046" fmla="*/ 2307259 h 3101520"/>
              <a:gd name="connsiteX1047" fmla="*/ 10601756 w 12192028"/>
              <a:gd name="connsiteY1047" fmla="*/ 2312558 h 3101520"/>
              <a:gd name="connsiteX1048" fmla="*/ 10593132 w 12192028"/>
              <a:gd name="connsiteY1048" fmla="*/ 2314134 h 3101520"/>
              <a:gd name="connsiteX1049" fmla="*/ 10588474 w 12192028"/>
              <a:gd name="connsiteY1049" fmla="*/ 2314394 h 3101520"/>
              <a:gd name="connsiteX1050" fmla="*/ 10569529 w 12192028"/>
              <a:gd name="connsiteY1050" fmla="*/ 2312056 h 3101520"/>
              <a:gd name="connsiteX1051" fmla="*/ 10567122 w 12192028"/>
              <a:gd name="connsiteY1051" fmla="*/ 2289111 h 3101520"/>
              <a:gd name="connsiteX1052" fmla="*/ 10573596 w 12192028"/>
              <a:gd name="connsiteY1052" fmla="*/ 2288592 h 3101520"/>
              <a:gd name="connsiteX1053" fmla="*/ 861019 w 12192028"/>
              <a:gd name="connsiteY1053" fmla="*/ 2286648 h 3101520"/>
              <a:gd name="connsiteX1054" fmla="*/ 860948 w 12192028"/>
              <a:gd name="connsiteY1054" fmla="*/ 2287237 h 3101520"/>
              <a:gd name="connsiteX1055" fmla="*/ 861523 w 12192028"/>
              <a:gd name="connsiteY1055" fmla="*/ 2286877 h 3101520"/>
              <a:gd name="connsiteX1056" fmla="*/ 10052514 w 12192028"/>
              <a:gd name="connsiteY1056" fmla="*/ 2282271 h 3101520"/>
              <a:gd name="connsiteX1057" fmla="*/ 10093520 w 12192028"/>
              <a:gd name="connsiteY1057" fmla="*/ 2286773 h 3101520"/>
              <a:gd name="connsiteX1058" fmla="*/ 10093382 w 12192028"/>
              <a:gd name="connsiteY1058" fmla="*/ 2290739 h 3101520"/>
              <a:gd name="connsiteX1059" fmla="*/ 10021741 w 12192028"/>
              <a:gd name="connsiteY1059" fmla="*/ 2290116 h 3101520"/>
              <a:gd name="connsiteX1060" fmla="*/ 10021845 w 12192028"/>
              <a:gd name="connsiteY1060" fmla="*/ 2287241 h 3101520"/>
              <a:gd name="connsiteX1061" fmla="*/ 10039370 w 12192028"/>
              <a:gd name="connsiteY1061" fmla="*/ 2285700 h 3101520"/>
              <a:gd name="connsiteX1062" fmla="*/ 10052514 w 12192028"/>
              <a:gd name="connsiteY1062" fmla="*/ 2282271 h 3101520"/>
              <a:gd name="connsiteX1063" fmla="*/ 9146525 w 12192028"/>
              <a:gd name="connsiteY1063" fmla="*/ 2282202 h 3101520"/>
              <a:gd name="connsiteX1064" fmla="*/ 9147529 w 12192028"/>
              <a:gd name="connsiteY1064" fmla="*/ 2295120 h 3101520"/>
              <a:gd name="connsiteX1065" fmla="*/ 9135996 w 12192028"/>
              <a:gd name="connsiteY1065" fmla="*/ 2299069 h 3101520"/>
              <a:gd name="connsiteX1066" fmla="*/ 9097778 w 12192028"/>
              <a:gd name="connsiteY1066" fmla="*/ 2303796 h 3101520"/>
              <a:gd name="connsiteX1067" fmla="*/ 9098124 w 12192028"/>
              <a:gd name="connsiteY1067" fmla="*/ 2303467 h 3101520"/>
              <a:gd name="connsiteX1068" fmla="*/ 9075681 w 12192028"/>
              <a:gd name="connsiteY1068" fmla="*/ 2300679 h 3101520"/>
              <a:gd name="connsiteX1069" fmla="*/ 9076148 w 12192028"/>
              <a:gd name="connsiteY1069" fmla="*/ 2299086 h 3101520"/>
              <a:gd name="connsiteX1070" fmla="*/ 9035332 w 12192028"/>
              <a:gd name="connsiteY1070" fmla="*/ 2300315 h 3101520"/>
              <a:gd name="connsiteX1071" fmla="*/ 8976680 w 12192028"/>
              <a:gd name="connsiteY1071" fmla="*/ 2299553 h 3101520"/>
              <a:gd name="connsiteX1072" fmla="*/ 8977120 w 12192028"/>
              <a:gd name="connsiteY1072" fmla="*/ 2295307 h 3101520"/>
              <a:gd name="connsiteX1073" fmla="*/ 8975763 w 12192028"/>
              <a:gd name="connsiteY1073" fmla="*/ 2296696 h 3101520"/>
              <a:gd name="connsiteX1074" fmla="*/ 8974637 w 12192028"/>
              <a:gd name="connsiteY1074" fmla="*/ 2296800 h 3101520"/>
              <a:gd name="connsiteX1075" fmla="*/ 8974031 w 12192028"/>
              <a:gd name="connsiteY1075" fmla="*/ 2295848 h 3101520"/>
              <a:gd name="connsiteX1076" fmla="*/ 8967990 w 12192028"/>
              <a:gd name="connsiteY1076" fmla="*/ 2290497 h 3101520"/>
              <a:gd name="connsiteX1077" fmla="*/ 8972889 w 12192028"/>
              <a:gd name="connsiteY1077" fmla="*/ 2299051 h 3101520"/>
              <a:gd name="connsiteX1078" fmla="*/ 8945233 w 12192028"/>
              <a:gd name="connsiteY1078" fmla="*/ 2299346 h 3101520"/>
              <a:gd name="connsiteX1079" fmla="*/ 8936280 w 12192028"/>
              <a:gd name="connsiteY1079" fmla="*/ 2300212 h 3101520"/>
              <a:gd name="connsiteX1080" fmla="*/ 8908781 w 12192028"/>
              <a:gd name="connsiteY1080" fmla="*/ 2303831 h 3101520"/>
              <a:gd name="connsiteX1081" fmla="*/ 8909093 w 12192028"/>
              <a:gd name="connsiteY1081" fmla="*/ 2303658 h 3101520"/>
              <a:gd name="connsiteX1082" fmla="*/ 8876069 w 12192028"/>
              <a:gd name="connsiteY1082" fmla="*/ 2303692 h 3101520"/>
              <a:gd name="connsiteX1083" fmla="*/ 8841816 w 12192028"/>
              <a:gd name="connsiteY1083" fmla="*/ 2304177 h 3101520"/>
              <a:gd name="connsiteX1084" fmla="*/ 8801278 w 12192028"/>
              <a:gd name="connsiteY1084" fmla="*/ 2304281 h 3101520"/>
              <a:gd name="connsiteX1085" fmla="*/ 8801260 w 12192028"/>
              <a:gd name="connsiteY1085" fmla="*/ 2304281 h 3101520"/>
              <a:gd name="connsiteX1086" fmla="*/ 8772843 w 12192028"/>
              <a:gd name="connsiteY1086" fmla="*/ 2303502 h 3101520"/>
              <a:gd name="connsiteX1087" fmla="*/ 8770204 w 12192028"/>
              <a:gd name="connsiteY1087" fmla="*/ 2302544 h 3101520"/>
              <a:gd name="connsiteX1088" fmla="*/ 8764067 w 12192028"/>
              <a:gd name="connsiteY1088" fmla="*/ 2304562 h 3101520"/>
              <a:gd name="connsiteX1089" fmla="*/ 8751664 w 12192028"/>
              <a:gd name="connsiteY1089" fmla="*/ 2303640 h 3101520"/>
              <a:gd name="connsiteX1090" fmla="*/ 8756495 w 12192028"/>
              <a:gd name="connsiteY1090" fmla="*/ 2294826 h 3101520"/>
              <a:gd name="connsiteX1091" fmla="*/ 8764513 w 12192028"/>
              <a:gd name="connsiteY1091" fmla="*/ 2294029 h 3101520"/>
              <a:gd name="connsiteX1092" fmla="*/ 8764538 w 12192028"/>
              <a:gd name="connsiteY1092" fmla="*/ 2294044 h 3101520"/>
              <a:gd name="connsiteX1093" fmla="*/ 8779203 w 12192028"/>
              <a:gd name="connsiteY1093" fmla="*/ 2286713 h 3101520"/>
              <a:gd name="connsiteX1094" fmla="*/ 8794680 w 12192028"/>
              <a:gd name="connsiteY1094" fmla="*/ 2287743 h 3101520"/>
              <a:gd name="connsiteX1095" fmla="*/ 8914028 w 12192028"/>
              <a:gd name="connsiteY1095" fmla="*/ 2286358 h 3101520"/>
              <a:gd name="connsiteX1096" fmla="*/ 8967970 w 12192028"/>
              <a:gd name="connsiteY1096" fmla="*/ 2290462 h 3101520"/>
              <a:gd name="connsiteX1097" fmla="*/ 8967979 w 12192028"/>
              <a:gd name="connsiteY1097" fmla="*/ 2290477 h 3101520"/>
              <a:gd name="connsiteX1098" fmla="*/ 8985804 w 12192028"/>
              <a:gd name="connsiteY1098" fmla="*/ 2286358 h 3101520"/>
              <a:gd name="connsiteX1099" fmla="*/ 8985876 w 12192028"/>
              <a:gd name="connsiteY1099" fmla="*/ 2286322 h 3101520"/>
              <a:gd name="connsiteX1100" fmla="*/ 8991278 w 12192028"/>
              <a:gd name="connsiteY1100" fmla="*/ 2282703 h 3101520"/>
              <a:gd name="connsiteX1101" fmla="*/ 9076339 w 12192028"/>
              <a:gd name="connsiteY1101" fmla="*/ 2284902 h 3101520"/>
              <a:gd name="connsiteX1102" fmla="*/ 9080357 w 12192028"/>
              <a:gd name="connsiteY1102" fmla="*/ 2286790 h 3101520"/>
              <a:gd name="connsiteX1103" fmla="*/ 9080357 w 12192028"/>
              <a:gd name="connsiteY1103" fmla="*/ 2286792 h 3101520"/>
              <a:gd name="connsiteX1104" fmla="*/ 9113625 w 12192028"/>
              <a:gd name="connsiteY1104" fmla="*/ 2287380 h 3101520"/>
              <a:gd name="connsiteX1105" fmla="*/ 9146525 w 12192028"/>
              <a:gd name="connsiteY1105" fmla="*/ 2282202 h 3101520"/>
              <a:gd name="connsiteX1106" fmla="*/ 994310 w 12192028"/>
              <a:gd name="connsiteY1106" fmla="*/ 2282051 h 3101520"/>
              <a:gd name="connsiteX1107" fmla="*/ 993821 w 12192028"/>
              <a:gd name="connsiteY1107" fmla="*/ 2282065 h 3101520"/>
              <a:gd name="connsiteX1108" fmla="*/ 992432 w 12192028"/>
              <a:gd name="connsiteY1108" fmla="*/ 2282721 h 3101520"/>
              <a:gd name="connsiteX1109" fmla="*/ 993253 w 12192028"/>
              <a:gd name="connsiteY1109" fmla="*/ 2282600 h 3101520"/>
              <a:gd name="connsiteX1110" fmla="*/ 9413881 w 12192028"/>
              <a:gd name="connsiteY1110" fmla="*/ 2281890 h 3101520"/>
              <a:gd name="connsiteX1111" fmla="*/ 9421986 w 12192028"/>
              <a:gd name="connsiteY1111" fmla="*/ 2282011 h 3101520"/>
              <a:gd name="connsiteX1112" fmla="*/ 9459737 w 12192028"/>
              <a:gd name="connsiteY1112" fmla="*/ 2293596 h 3101520"/>
              <a:gd name="connsiteX1113" fmla="*/ 9445069 w 12192028"/>
              <a:gd name="connsiteY1113" fmla="*/ 2296176 h 3101520"/>
              <a:gd name="connsiteX1114" fmla="*/ 9440446 w 12192028"/>
              <a:gd name="connsiteY1114" fmla="*/ 2296090 h 3101520"/>
              <a:gd name="connsiteX1115" fmla="*/ 9400062 w 12192028"/>
              <a:gd name="connsiteY1115" fmla="*/ 2295259 h 3101520"/>
              <a:gd name="connsiteX1116" fmla="*/ 9386607 w 12192028"/>
              <a:gd name="connsiteY1116" fmla="*/ 2294133 h 3101520"/>
              <a:gd name="connsiteX1117" fmla="*/ 9391248 w 12192028"/>
              <a:gd name="connsiteY1117" fmla="*/ 2286947 h 3101520"/>
              <a:gd name="connsiteX1118" fmla="*/ 9393014 w 12192028"/>
              <a:gd name="connsiteY1118" fmla="*/ 2284886 h 3101520"/>
              <a:gd name="connsiteX1119" fmla="*/ 9398330 w 12192028"/>
              <a:gd name="connsiteY1119" fmla="*/ 2283968 h 3101520"/>
              <a:gd name="connsiteX1120" fmla="*/ 9413881 w 12192028"/>
              <a:gd name="connsiteY1120" fmla="*/ 2281890 h 3101520"/>
              <a:gd name="connsiteX1121" fmla="*/ 9350796 w 12192028"/>
              <a:gd name="connsiteY1121" fmla="*/ 2278462 h 3101520"/>
              <a:gd name="connsiteX1122" fmla="*/ 9371022 w 12192028"/>
              <a:gd name="connsiteY1122" fmla="*/ 2278531 h 3101520"/>
              <a:gd name="connsiteX1123" fmla="*/ 9389672 w 12192028"/>
              <a:gd name="connsiteY1123" fmla="*/ 2283986 h 3101520"/>
              <a:gd name="connsiteX1124" fmla="*/ 9386607 w 12192028"/>
              <a:gd name="connsiteY1124" fmla="*/ 2294133 h 3101520"/>
              <a:gd name="connsiteX1125" fmla="*/ 9346570 w 12192028"/>
              <a:gd name="connsiteY1125" fmla="*/ 2297857 h 3101520"/>
              <a:gd name="connsiteX1126" fmla="*/ 9343159 w 12192028"/>
              <a:gd name="connsiteY1126" fmla="*/ 2285146 h 3101520"/>
              <a:gd name="connsiteX1127" fmla="*/ 9350796 w 12192028"/>
              <a:gd name="connsiteY1127" fmla="*/ 2278462 h 3101520"/>
              <a:gd name="connsiteX1128" fmla="*/ 9908800 w 12192028"/>
              <a:gd name="connsiteY1128" fmla="*/ 2276643 h 3101520"/>
              <a:gd name="connsiteX1129" fmla="*/ 9922273 w 12192028"/>
              <a:gd name="connsiteY1129" fmla="*/ 2282046 h 3101520"/>
              <a:gd name="connsiteX1130" fmla="*/ 9928219 w 12192028"/>
              <a:gd name="connsiteY1130" fmla="*/ 2281366 h 3101520"/>
              <a:gd name="connsiteX1131" fmla="*/ 9932634 w 12192028"/>
              <a:gd name="connsiteY1131" fmla="*/ 2285280 h 3101520"/>
              <a:gd name="connsiteX1132" fmla="*/ 9941505 w 12192028"/>
              <a:gd name="connsiteY1132" fmla="*/ 2278747 h 3101520"/>
              <a:gd name="connsiteX1133" fmla="*/ 9953790 w 12192028"/>
              <a:gd name="connsiteY1133" fmla="*/ 2281838 h 3101520"/>
              <a:gd name="connsiteX1134" fmla="*/ 9953737 w 12192028"/>
              <a:gd name="connsiteY1134" fmla="*/ 2281821 h 3101520"/>
              <a:gd name="connsiteX1135" fmla="*/ 9988233 w 12192028"/>
              <a:gd name="connsiteY1135" fmla="*/ 2284470 h 3101520"/>
              <a:gd name="connsiteX1136" fmla="*/ 9989393 w 12192028"/>
              <a:gd name="connsiteY1136" fmla="*/ 2290046 h 3101520"/>
              <a:gd name="connsiteX1137" fmla="*/ 9961738 w 12192028"/>
              <a:gd name="connsiteY1137" fmla="*/ 2294756 h 3101520"/>
              <a:gd name="connsiteX1138" fmla="*/ 9931364 w 12192028"/>
              <a:gd name="connsiteY1138" fmla="*/ 2293994 h 3101520"/>
              <a:gd name="connsiteX1139" fmla="*/ 9886738 w 12192028"/>
              <a:gd name="connsiteY1139" fmla="*/ 2290046 h 3101520"/>
              <a:gd name="connsiteX1140" fmla="*/ 9886877 w 12192028"/>
              <a:gd name="connsiteY1140" fmla="*/ 2281803 h 3101520"/>
              <a:gd name="connsiteX1141" fmla="*/ 9891137 w 12192028"/>
              <a:gd name="connsiteY1141" fmla="*/ 2277959 h 3101520"/>
              <a:gd name="connsiteX1142" fmla="*/ 9908800 w 12192028"/>
              <a:gd name="connsiteY1142" fmla="*/ 2276643 h 3101520"/>
              <a:gd name="connsiteX1143" fmla="*/ 1180207 w 12192028"/>
              <a:gd name="connsiteY1143" fmla="*/ 2275743 h 3101520"/>
              <a:gd name="connsiteX1144" fmla="*/ 1181333 w 12192028"/>
              <a:gd name="connsiteY1144" fmla="*/ 2276879 h 3101520"/>
              <a:gd name="connsiteX1145" fmla="*/ 1181874 w 12192028"/>
              <a:gd name="connsiteY1145" fmla="*/ 2276169 h 3101520"/>
              <a:gd name="connsiteX1146" fmla="*/ 728856 w 12192028"/>
              <a:gd name="connsiteY1146" fmla="*/ 2275689 h 3101520"/>
              <a:gd name="connsiteX1147" fmla="*/ 728830 w 12192028"/>
              <a:gd name="connsiteY1147" fmla="*/ 2275915 h 3101520"/>
              <a:gd name="connsiteX1148" fmla="*/ 728832 w 12192028"/>
              <a:gd name="connsiteY1148" fmla="*/ 2275914 h 3101520"/>
              <a:gd name="connsiteX1149" fmla="*/ 728858 w 12192028"/>
              <a:gd name="connsiteY1149" fmla="*/ 2275690 h 3101520"/>
              <a:gd name="connsiteX1150" fmla="*/ 972885 w 12192028"/>
              <a:gd name="connsiteY1150" fmla="*/ 2275643 h 3101520"/>
              <a:gd name="connsiteX1151" fmla="*/ 972716 w 12192028"/>
              <a:gd name="connsiteY1151" fmla="*/ 2275760 h 3101520"/>
              <a:gd name="connsiteX1152" fmla="*/ 972793 w 12192028"/>
              <a:gd name="connsiteY1152" fmla="*/ 2275802 h 3101520"/>
              <a:gd name="connsiteX1153" fmla="*/ 9232904 w 12192028"/>
              <a:gd name="connsiteY1153" fmla="*/ 2275616 h 3101520"/>
              <a:gd name="connsiteX1154" fmla="*/ 9251396 w 12192028"/>
              <a:gd name="connsiteY1154" fmla="*/ 2277526 h 3101520"/>
              <a:gd name="connsiteX1155" fmla="*/ 9273960 w 12192028"/>
              <a:gd name="connsiteY1155" fmla="*/ 2280747 h 3101520"/>
              <a:gd name="connsiteX1156" fmla="*/ 9285095 w 12192028"/>
              <a:gd name="connsiteY1156" fmla="*/ 2277543 h 3101520"/>
              <a:gd name="connsiteX1157" fmla="*/ 9290757 w 12192028"/>
              <a:gd name="connsiteY1157" fmla="*/ 2279136 h 3101520"/>
              <a:gd name="connsiteX1158" fmla="*/ 9296490 w 12192028"/>
              <a:gd name="connsiteY1158" fmla="*/ 2285647 h 3101520"/>
              <a:gd name="connsiteX1159" fmla="*/ 9305581 w 12192028"/>
              <a:gd name="connsiteY1159" fmla="*/ 2286098 h 3101520"/>
              <a:gd name="connsiteX1160" fmla="*/ 9306018 w 12192028"/>
              <a:gd name="connsiteY1160" fmla="*/ 2287538 h 3101520"/>
              <a:gd name="connsiteX1161" fmla="*/ 9312618 w 12192028"/>
              <a:gd name="connsiteY1161" fmla="*/ 2285382 h 3101520"/>
              <a:gd name="connsiteX1162" fmla="*/ 9319071 w 12192028"/>
              <a:gd name="connsiteY1162" fmla="*/ 2289215 h 3101520"/>
              <a:gd name="connsiteX1163" fmla="*/ 9310014 w 12192028"/>
              <a:gd name="connsiteY1163" fmla="*/ 2299917 h 3101520"/>
              <a:gd name="connsiteX1164" fmla="*/ 9308612 w 12192028"/>
              <a:gd name="connsiteY1164" fmla="*/ 2298947 h 3101520"/>
              <a:gd name="connsiteX1165" fmla="*/ 9306914 w 12192028"/>
              <a:gd name="connsiteY1165" fmla="*/ 2299051 h 3101520"/>
              <a:gd name="connsiteX1166" fmla="*/ 9301914 w 12192028"/>
              <a:gd name="connsiteY1166" fmla="*/ 2295515 h 3101520"/>
              <a:gd name="connsiteX1167" fmla="*/ 9301131 w 12192028"/>
              <a:gd name="connsiteY1167" fmla="*/ 2296592 h 3101520"/>
              <a:gd name="connsiteX1168" fmla="*/ 9265042 w 12192028"/>
              <a:gd name="connsiteY1168" fmla="*/ 2300367 h 3101520"/>
              <a:gd name="connsiteX1169" fmla="*/ 9255968 w 12192028"/>
              <a:gd name="connsiteY1169" fmla="*/ 2300107 h 3101520"/>
              <a:gd name="connsiteX1170" fmla="*/ 9228936 w 12192028"/>
              <a:gd name="connsiteY1170" fmla="*/ 2300575 h 3101520"/>
              <a:gd name="connsiteX1171" fmla="*/ 9215966 w 12192028"/>
              <a:gd name="connsiteY1171" fmla="*/ 2299553 h 3101520"/>
              <a:gd name="connsiteX1172" fmla="*/ 9166162 w 12192028"/>
              <a:gd name="connsiteY1172" fmla="*/ 2294964 h 3101520"/>
              <a:gd name="connsiteX1173" fmla="*/ 9179947 w 12192028"/>
              <a:gd name="connsiteY1173" fmla="*/ 2286617 h 3101520"/>
              <a:gd name="connsiteX1174" fmla="*/ 9179583 w 12192028"/>
              <a:gd name="connsiteY1174" fmla="*/ 2286825 h 3101520"/>
              <a:gd name="connsiteX1175" fmla="*/ 9232904 w 12192028"/>
              <a:gd name="connsiteY1175" fmla="*/ 2275616 h 3101520"/>
              <a:gd name="connsiteX1176" fmla="*/ 9649479 w 12192028"/>
              <a:gd name="connsiteY1176" fmla="*/ 2271535 h 3101520"/>
              <a:gd name="connsiteX1177" fmla="*/ 9659627 w 12192028"/>
              <a:gd name="connsiteY1177" fmla="*/ 2271915 h 3101520"/>
              <a:gd name="connsiteX1178" fmla="*/ 9669272 w 12192028"/>
              <a:gd name="connsiteY1178" fmla="*/ 2273630 h 3101520"/>
              <a:gd name="connsiteX1179" fmla="*/ 9681585 w 12192028"/>
              <a:gd name="connsiteY1179" fmla="*/ 2276141 h 3101520"/>
              <a:gd name="connsiteX1180" fmla="*/ 9697100 w 12192028"/>
              <a:gd name="connsiteY1180" fmla="*/ 2278202 h 3101520"/>
              <a:gd name="connsiteX1181" fmla="*/ 9738713 w 12192028"/>
              <a:gd name="connsiteY1181" fmla="*/ 2274496 h 3101520"/>
              <a:gd name="connsiteX1182" fmla="*/ 9755718 w 12192028"/>
              <a:gd name="connsiteY1182" fmla="*/ 2277076 h 3101520"/>
              <a:gd name="connsiteX1183" fmla="*/ 9778230 w 12192028"/>
              <a:gd name="connsiteY1183" fmla="*/ 2277543 h 3101520"/>
              <a:gd name="connsiteX1184" fmla="*/ 9805158 w 12192028"/>
              <a:gd name="connsiteY1184" fmla="*/ 2276504 h 3101520"/>
              <a:gd name="connsiteX1185" fmla="*/ 9832346 w 12192028"/>
              <a:gd name="connsiteY1185" fmla="*/ 2276349 h 3101520"/>
              <a:gd name="connsiteX1186" fmla="*/ 9847169 w 12192028"/>
              <a:gd name="connsiteY1186" fmla="*/ 2277717 h 3101520"/>
              <a:gd name="connsiteX1187" fmla="*/ 9856036 w 12192028"/>
              <a:gd name="connsiteY1187" fmla="*/ 2281041 h 3101520"/>
              <a:gd name="connsiteX1188" fmla="*/ 9858962 w 12192028"/>
              <a:gd name="connsiteY1188" fmla="*/ 2292020 h 3101520"/>
              <a:gd name="connsiteX1189" fmla="*/ 9846113 w 12192028"/>
              <a:gd name="connsiteY1189" fmla="*/ 2292280 h 3101520"/>
              <a:gd name="connsiteX1190" fmla="*/ 9814197 w 12192028"/>
              <a:gd name="connsiteY1190" fmla="*/ 2295778 h 3101520"/>
              <a:gd name="connsiteX1191" fmla="*/ 9787183 w 12192028"/>
              <a:gd name="connsiteY1191" fmla="*/ 2294947 h 3101520"/>
              <a:gd name="connsiteX1192" fmla="*/ 9782629 w 12192028"/>
              <a:gd name="connsiteY1192" fmla="*/ 2295899 h 3101520"/>
              <a:gd name="connsiteX1193" fmla="*/ 9728029 w 12192028"/>
              <a:gd name="connsiteY1193" fmla="*/ 2299242 h 3101520"/>
              <a:gd name="connsiteX1194" fmla="*/ 9728357 w 12192028"/>
              <a:gd name="connsiteY1194" fmla="*/ 2298895 h 3101520"/>
              <a:gd name="connsiteX1195" fmla="*/ 9685602 w 12192028"/>
              <a:gd name="connsiteY1195" fmla="*/ 2297441 h 3101520"/>
              <a:gd name="connsiteX1196" fmla="*/ 9676335 w 12192028"/>
              <a:gd name="connsiteY1196" fmla="*/ 2295494 h 3101520"/>
              <a:gd name="connsiteX1197" fmla="*/ 9674606 w 12192028"/>
              <a:gd name="connsiteY1197" fmla="*/ 2295709 h 3101520"/>
              <a:gd name="connsiteX1198" fmla="*/ 9658588 w 12192028"/>
              <a:gd name="connsiteY1198" fmla="*/ 2312230 h 3101520"/>
              <a:gd name="connsiteX1199" fmla="*/ 9651903 w 12192028"/>
              <a:gd name="connsiteY1199" fmla="*/ 2322152 h 3101520"/>
              <a:gd name="connsiteX1200" fmla="*/ 9648059 w 12192028"/>
              <a:gd name="connsiteY1200" fmla="*/ 2321338 h 3101520"/>
              <a:gd name="connsiteX1201" fmla="*/ 9650655 w 12192028"/>
              <a:gd name="connsiteY1201" fmla="*/ 2296183 h 3101520"/>
              <a:gd name="connsiteX1202" fmla="*/ 9647037 w 12192028"/>
              <a:gd name="connsiteY1202" fmla="*/ 2295899 h 3101520"/>
              <a:gd name="connsiteX1203" fmla="*/ 9645155 w 12192028"/>
              <a:gd name="connsiteY1203" fmla="*/ 2294973 h 3101520"/>
              <a:gd name="connsiteX1204" fmla="*/ 9642581 w 12192028"/>
              <a:gd name="connsiteY1204" fmla="*/ 2298049 h 3101520"/>
              <a:gd name="connsiteX1205" fmla="*/ 9634188 w 12192028"/>
              <a:gd name="connsiteY1205" fmla="*/ 2294913 h 3101520"/>
              <a:gd name="connsiteX1206" fmla="*/ 9561751 w 12192028"/>
              <a:gd name="connsiteY1206" fmla="*/ 2295363 h 3101520"/>
              <a:gd name="connsiteX1207" fmla="*/ 9560874 w 12192028"/>
              <a:gd name="connsiteY1207" fmla="*/ 2293542 h 3101520"/>
              <a:gd name="connsiteX1208" fmla="*/ 9553696 w 12192028"/>
              <a:gd name="connsiteY1208" fmla="*/ 2295910 h 3101520"/>
              <a:gd name="connsiteX1209" fmla="*/ 9544261 w 12192028"/>
              <a:gd name="connsiteY1209" fmla="*/ 2296072 h 3101520"/>
              <a:gd name="connsiteX1210" fmla="*/ 9539550 w 12192028"/>
              <a:gd name="connsiteY1210" fmla="*/ 2295674 h 3101520"/>
              <a:gd name="connsiteX1211" fmla="*/ 9471824 w 12192028"/>
              <a:gd name="connsiteY1211" fmla="*/ 2296644 h 3101520"/>
              <a:gd name="connsiteX1212" fmla="*/ 9490162 w 12192028"/>
              <a:gd name="connsiteY1212" fmla="*/ 2281803 h 3101520"/>
              <a:gd name="connsiteX1213" fmla="*/ 9490110 w 12192028"/>
              <a:gd name="connsiteY1213" fmla="*/ 2281803 h 3101520"/>
              <a:gd name="connsiteX1214" fmla="*/ 9524138 w 12192028"/>
              <a:gd name="connsiteY1214" fmla="*/ 2273803 h 3101520"/>
              <a:gd name="connsiteX1215" fmla="*/ 9538078 w 12192028"/>
              <a:gd name="connsiteY1215" fmla="*/ 2271725 h 3101520"/>
              <a:gd name="connsiteX1216" fmla="*/ 9551880 w 12192028"/>
              <a:gd name="connsiteY1216" fmla="*/ 2272677 h 3101520"/>
              <a:gd name="connsiteX1217" fmla="*/ 9567033 w 12192028"/>
              <a:gd name="connsiteY1217" fmla="*/ 2280089 h 3101520"/>
              <a:gd name="connsiteX1218" fmla="*/ 9568911 w 12192028"/>
              <a:gd name="connsiteY1218" fmla="*/ 2286069 h 3101520"/>
              <a:gd name="connsiteX1219" fmla="*/ 9589270 w 12192028"/>
              <a:gd name="connsiteY1219" fmla="*/ 2283814 h 3101520"/>
              <a:gd name="connsiteX1220" fmla="*/ 9611988 w 12192028"/>
              <a:gd name="connsiteY1220" fmla="*/ 2281890 h 3101520"/>
              <a:gd name="connsiteX1221" fmla="*/ 9625166 w 12192028"/>
              <a:gd name="connsiteY1221" fmla="*/ 2276782 h 3101520"/>
              <a:gd name="connsiteX1222" fmla="*/ 9629824 w 12192028"/>
              <a:gd name="connsiteY1222" fmla="*/ 2278098 h 3101520"/>
              <a:gd name="connsiteX1223" fmla="*/ 9630025 w 12192028"/>
              <a:gd name="connsiteY1223" fmla="*/ 2278295 h 3101520"/>
              <a:gd name="connsiteX1224" fmla="*/ 9629322 w 12192028"/>
              <a:gd name="connsiteY1224" fmla="*/ 2276452 h 3101520"/>
              <a:gd name="connsiteX1225" fmla="*/ 9649479 w 12192028"/>
              <a:gd name="connsiteY1225" fmla="*/ 2271535 h 3101520"/>
              <a:gd name="connsiteX1226" fmla="*/ 893561 w 12192028"/>
              <a:gd name="connsiteY1226" fmla="*/ 2261386 h 3101520"/>
              <a:gd name="connsiteX1227" fmla="*/ 893593 w 12192028"/>
              <a:gd name="connsiteY1227" fmla="*/ 2261437 h 3101520"/>
              <a:gd name="connsiteX1228" fmla="*/ 893664 w 12192028"/>
              <a:gd name="connsiteY1228" fmla="*/ 2261396 h 3101520"/>
              <a:gd name="connsiteX1229" fmla="*/ 1082863 w 12192028"/>
              <a:gd name="connsiteY1229" fmla="*/ 2257965 h 3101520"/>
              <a:gd name="connsiteX1230" fmla="*/ 1079511 w 12192028"/>
              <a:gd name="connsiteY1230" fmla="*/ 2266667 h 3101520"/>
              <a:gd name="connsiteX1231" fmla="*/ 1082610 w 12192028"/>
              <a:gd name="connsiteY1231" fmla="*/ 2265248 h 3101520"/>
              <a:gd name="connsiteX1232" fmla="*/ 1124298 w 12192028"/>
              <a:gd name="connsiteY1232" fmla="*/ 2249800 h 3101520"/>
              <a:gd name="connsiteX1233" fmla="*/ 1123408 w 12192028"/>
              <a:gd name="connsiteY1233" fmla="*/ 2250702 h 3101520"/>
              <a:gd name="connsiteX1234" fmla="*/ 1122727 w 12192028"/>
              <a:gd name="connsiteY1234" fmla="*/ 2250661 h 3101520"/>
              <a:gd name="connsiteX1235" fmla="*/ 1122916 w 12192028"/>
              <a:gd name="connsiteY1235" fmla="*/ 2250766 h 3101520"/>
              <a:gd name="connsiteX1236" fmla="*/ 1123408 w 12192028"/>
              <a:gd name="connsiteY1236" fmla="*/ 2250702 h 3101520"/>
              <a:gd name="connsiteX1237" fmla="*/ 1125023 w 12192028"/>
              <a:gd name="connsiteY1237" fmla="*/ 2250534 h 3101520"/>
              <a:gd name="connsiteX1238" fmla="*/ 803255 w 12192028"/>
              <a:gd name="connsiteY1238" fmla="*/ 2241176 h 3101520"/>
              <a:gd name="connsiteX1239" fmla="*/ 802900 w 12192028"/>
              <a:gd name="connsiteY1239" fmla="*/ 2241176 h 3101520"/>
              <a:gd name="connsiteX1240" fmla="*/ 803296 w 12192028"/>
              <a:gd name="connsiteY1240" fmla="*/ 2241342 h 3101520"/>
              <a:gd name="connsiteX1241" fmla="*/ 930692 w 12192028"/>
              <a:gd name="connsiteY1241" fmla="*/ 2236908 h 3101520"/>
              <a:gd name="connsiteX1242" fmla="*/ 930620 w 12192028"/>
              <a:gd name="connsiteY1242" fmla="*/ 2237281 h 3101520"/>
              <a:gd name="connsiteX1243" fmla="*/ 931523 w 12192028"/>
              <a:gd name="connsiteY1243" fmla="*/ 2237000 h 3101520"/>
              <a:gd name="connsiteX1244" fmla="*/ 769396 w 12192028"/>
              <a:gd name="connsiteY1244" fmla="*/ 2214225 h 3101520"/>
              <a:gd name="connsiteX1245" fmla="*/ 768870 w 12192028"/>
              <a:gd name="connsiteY1245" fmla="*/ 2214492 h 3101520"/>
              <a:gd name="connsiteX1246" fmla="*/ 769180 w 12192028"/>
              <a:gd name="connsiteY1246" fmla="*/ 2214656 h 3101520"/>
              <a:gd name="connsiteX1247" fmla="*/ 769415 w 12192028"/>
              <a:gd name="connsiteY1247" fmla="*/ 2214250 h 3101520"/>
              <a:gd name="connsiteX1248" fmla="*/ 8308016 w 12192028"/>
              <a:gd name="connsiteY1248" fmla="*/ 2213245 h 3101520"/>
              <a:gd name="connsiteX1249" fmla="*/ 8306480 w 12192028"/>
              <a:gd name="connsiteY1249" fmla="*/ 2219099 h 3101520"/>
              <a:gd name="connsiteX1250" fmla="*/ 8315126 w 12192028"/>
              <a:gd name="connsiteY1250" fmla="*/ 2217292 h 3101520"/>
              <a:gd name="connsiteX1251" fmla="*/ 937074 w 12192028"/>
              <a:gd name="connsiteY1251" fmla="*/ 2210084 h 3101520"/>
              <a:gd name="connsiteX1252" fmla="*/ 935857 w 12192028"/>
              <a:gd name="connsiteY1252" fmla="*/ 2210313 h 3101520"/>
              <a:gd name="connsiteX1253" fmla="*/ 935556 w 12192028"/>
              <a:gd name="connsiteY1253" fmla="*/ 2211865 h 3101520"/>
              <a:gd name="connsiteX1254" fmla="*/ 941337 w 12192028"/>
              <a:gd name="connsiteY1254" fmla="*/ 2212019 h 3101520"/>
              <a:gd name="connsiteX1255" fmla="*/ 11259436 w 12192028"/>
              <a:gd name="connsiteY1255" fmla="*/ 2209037 h 3101520"/>
              <a:gd name="connsiteX1256" fmla="*/ 11271783 w 12192028"/>
              <a:gd name="connsiteY1256" fmla="*/ 2218198 h 3101520"/>
              <a:gd name="connsiteX1257" fmla="*/ 11259921 w 12192028"/>
              <a:gd name="connsiteY1257" fmla="*/ 2218198 h 3101520"/>
              <a:gd name="connsiteX1258" fmla="*/ 11259436 w 12192028"/>
              <a:gd name="connsiteY1258" fmla="*/ 2209037 h 3101520"/>
              <a:gd name="connsiteX1259" fmla="*/ 11124017 w 12192028"/>
              <a:gd name="connsiteY1259" fmla="*/ 2201799 h 3101520"/>
              <a:gd name="connsiteX1260" fmla="*/ 11133402 w 12192028"/>
              <a:gd name="connsiteY1260" fmla="*/ 2204362 h 3101520"/>
              <a:gd name="connsiteX1261" fmla="*/ 11124935 w 12192028"/>
              <a:gd name="connsiteY1261" fmla="*/ 2218856 h 3101520"/>
              <a:gd name="connsiteX1262" fmla="*/ 11110890 w 12192028"/>
              <a:gd name="connsiteY1262" fmla="*/ 2223549 h 3101520"/>
              <a:gd name="connsiteX1263" fmla="*/ 11110873 w 12192028"/>
              <a:gd name="connsiteY1263" fmla="*/ 2218250 h 3101520"/>
              <a:gd name="connsiteX1264" fmla="*/ 11115618 w 12192028"/>
              <a:gd name="connsiteY1264" fmla="*/ 2214908 h 3101520"/>
              <a:gd name="connsiteX1265" fmla="*/ 11124017 w 12192028"/>
              <a:gd name="connsiteY1265" fmla="*/ 2201799 h 3101520"/>
              <a:gd name="connsiteX1266" fmla="*/ 11290866 w 12192028"/>
              <a:gd name="connsiteY1266" fmla="*/ 2195998 h 3101520"/>
              <a:gd name="connsiteX1267" fmla="*/ 11290727 w 12192028"/>
              <a:gd name="connsiteY1267" fmla="*/ 2196084 h 3101520"/>
              <a:gd name="connsiteX1268" fmla="*/ 11290746 w 12192028"/>
              <a:gd name="connsiteY1268" fmla="*/ 2196027 h 3101520"/>
              <a:gd name="connsiteX1269" fmla="*/ 10953272 w 12192028"/>
              <a:gd name="connsiteY1269" fmla="*/ 2194439 h 3101520"/>
              <a:gd name="connsiteX1270" fmla="*/ 10988096 w 12192028"/>
              <a:gd name="connsiteY1270" fmla="*/ 2204829 h 3101520"/>
              <a:gd name="connsiteX1271" fmla="*/ 10953324 w 12192028"/>
              <a:gd name="connsiteY1271" fmla="*/ 2219514 h 3101520"/>
              <a:gd name="connsiteX1272" fmla="*/ 10935505 w 12192028"/>
              <a:gd name="connsiteY1272" fmla="*/ 2209695 h 3101520"/>
              <a:gd name="connsiteX1273" fmla="*/ 10953272 w 12192028"/>
              <a:gd name="connsiteY1273" fmla="*/ 2194439 h 3101520"/>
              <a:gd name="connsiteX1274" fmla="*/ 11079446 w 12192028"/>
              <a:gd name="connsiteY1274" fmla="*/ 2192634 h 3101520"/>
              <a:gd name="connsiteX1275" fmla="*/ 11088535 w 12192028"/>
              <a:gd name="connsiteY1275" fmla="*/ 2195963 h 3101520"/>
              <a:gd name="connsiteX1276" fmla="*/ 11094094 w 12192028"/>
              <a:gd name="connsiteY1276" fmla="*/ 2209696 h 3101520"/>
              <a:gd name="connsiteX1277" fmla="*/ 11087964 w 12192028"/>
              <a:gd name="connsiteY1277" fmla="*/ 2218579 h 3101520"/>
              <a:gd name="connsiteX1278" fmla="*/ 11074404 w 12192028"/>
              <a:gd name="connsiteY1278" fmla="*/ 2218752 h 3101520"/>
              <a:gd name="connsiteX1279" fmla="*/ 11070439 w 12192028"/>
              <a:gd name="connsiteY1279" fmla="*/ 2213956 h 3101520"/>
              <a:gd name="connsiteX1280" fmla="*/ 11070023 w 12192028"/>
              <a:gd name="connsiteY1280" fmla="*/ 2200206 h 3101520"/>
              <a:gd name="connsiteX1281" fmla="*/ 11070629 w 12192028"/>
              <a:gd name="connsiteY1281" fmla="*/ 2196604 h 3101520"/>
              <a:gd name="connsiteX1282" fmla="*/ 11079446 w 12192028"/>
              <a:gd name="connsiteY1282" fmla="*/ 2192634 h 3101520"/>
              <a:gd name="connsiteX1283" fmla="*/ 9965513 w 12192028"/>
              <a:gd name="connsiteY1283" fmla="*/ 2191374 h 3101520"/>
              <a:gd name="connsiteX1284" fmla="*/ 9970934 w 12192028"/>
              <a:gd name="connsiteY1284" fmla="*/ 2193452 h 3101520"/>
              <a:gd name="connsiteX1285" fmla="*/ 9967124 w 12192028"/>
              <a:gd name="connsiteY1285" fmla="*/ 2205124 h 3101520"/>
              <a:gd name="connsiteX1286" fmla="*/ 9965444 w 12192028"/>
              <a:gd name="connsiteY1286" fmla="*/ 2204656 h 3101520"/>
              <a:gd name="connsiteX1287" fmla="*/ 9963695 w 12192028"/>
              <a:gd name="connsiteY1287" fmla="*/ 2204847 h 3101520"/>
              <a:gd name="connsiteX1288" fmla="*/ 9965513 w 12192028"/>
              <a:gd name="connsiteY1288" fmla="*/ 2191374 h 3101520"/>
              <a:gd name="connsiteX1289" fmla="*/ 9985393 w 12192028"/>
              <a:gd name="connsiteY1289" fmla="*/ 2187305 h 3101520"/>
              <a:gd name="connsiteX1290" fmla="*/ 9999697 w 12192028"/>
              <a:gd name="connsiteY1290" fmla="*/ 2196223 h 3101520"/>
              <a:gd name="connsiteX1291" fmla="*/ 9979956 w 12192028"/>
              <a:gd name="connsiteY1291" fmla="*/ 2196223 h 3101520"/>
              <a:gd name="connsiteX1292" fmla="*/ 9985393 w 12192028"/>
              <a:gd name="connsiteY1292" fmla="*/ 2187305 h 3101520"/>
              <a:gd name="connsiteX1293" fmla="*/ 8301527 w 12192028"/>
              <a:gd name="connsiteY1293" fmla="*/ 2186529 h 3101520"/>
              <a:gd name="connsiteX1294" fmla="*/ 8301527 w 12192028"/>
              <a:gd name="connsiteY1294" fmla="*/ 2187120 h 3101520"/>
              <a:gd name="connsiteX1295" fmla="*/ 8301618 w 12192028"/>
              <a:gd name="connsiteY1295" fmla="*/ 2187226 h 3101520"/>
              <a:gd name="connsiteX1296" fmla="*/ 8303099 w 12192028"/>
              <a:gd name="connsiteY1296" fmla="*/ 2187360 h 3101520"/>
              <a:gd name="connsiteX1297" fmla="*/ 11287680 w 12192028"/>
              <a:gd name="connsiteY1297" fmla="*/ 2183183 h 3101520"/>
              <a:gd name="connsiteX1298" fmla="*/ 11294745 w 12192028"/>
              <a:gd name="connsiteY1298" fmla="*/ 2184118 h 3101520"/>
              <a:gd name="connsiteX1299" fmla="*/ 11290746 w 12192028"/>
              <a:gd name="connsiteY1299" fmla="*/ 2196027 h 3101520"/>
              <a:gd name="connsiteX1300" fmla="*/ 11279881 w 12192028"/>
              <a:gd name="connsiteY1300" fmla="*/ 2198673 h 3101520"/>
              <a:gd name="connsiteX1301" fmla="*/ 11268648 w 12192028"/>
              <a:gd name="connsiteY1301" fmla="*/ 2197296 h 3101520"/>
              <a:gd name="connsiteX1302" fmla="*/ 11263211 w 12192028"/>
              <a:gd name="connsiteY1302" fmla="*/ 2191720 h 3101520"/>
              <a:gd name="connsiteX1303" fmla="*/ 11287680 w 12192028"/>
              <a:gd name="connsiteY1303" fmla="*/ 2183183 h 3101520"/>
              <a:gd name="connsiteX1304" fmla="*/ 8292608 w 12192028"/>
              <a:gd name="connsiteY1304" fmla="*/ 2182742 h 3101520"/>
              <a:gd name="connsiteX1305" fmla="*/ 8292517 w 12192028"/>
              <a:gd name="connsiteY1305" fmla="*/ 2182827 h 3101520"/>
              <a:gd name="connsiteX1306" fmla="*/ 8292509 w 12192028"/>
              <a:gd name="connsiteY1306" fmla="*/ 2183043 h 3101520"/>
              <a:gd name="connsiteX1307" fmla="*/ 8292685 w 12192028"/>
              <a:gd name="connsiteY1307" fmla="*/ 2182781 h 3101520"/>
              <a:gd name="connsiteX1308" fmla="*/ 606497 w 12192028"/>
              <a:gd name="connsiteY1308" fmla="*/ 2180655 h 3101520"/>
              <a:gd name="connsiteX1309" fmla="*/ 600248 w 12192028"/>
              <a:gd name="connsiteY1309" fmla="*/ 2184426 h 3101520"/>
              <a:gd name="connsiteX1310" fmla="*/ 603248 w 12192028"/>
              <a:gd name="connsiteY1310" fmla="*/ 2184742 h 3101520"/>
              <a:gd name="connsiteX1311" fmla="*/ 603530 w 12192028"/>
              <a:gd name="connsiteY1311" fmla="*/ 2186818 h 3101520"/>
              <a:gd name="connsiteX1312" fmla="*/ 8372052 w 12192028"/>
              <a:gd name="connsiteY1312" fmla="*/ 2180292 h 3101520"/>
              <a:gd name="connsiteX1313" fmla="*/ 8369298 w 12192028"/>
              <a:gd name="connsiteY1313" fmla="*/ 2180849 h 3101520"/>
              <a:gd name="connsiteX1314" fmla="*/ 8370432 w 12192028"/>
              <a:gd name="connsiteY1314" fmla="*/ 2181971 h 3101520"/>
              <a:gd name="connsiteX1315" fmla="*/ 10583625 w 12192028"/>
              <a:gd name="connsiteY1315" fmla="*/ 2176966 h 3101520"/>
              <a:gd name="connsiteX1316" fmla="*/ 10582846 w 12192028"/>
              <a:gd name="connsiteY1316" fmla="*/ 2177434 h 3101520"/>
              <a:gd name="connsiteX1317" fmla="*/ 10582762 w 12192028"/>
              <a:gd name="connsiteY1317" fmla="*/ 2177213 h 3101520"/>
              <a:gd name="connsiteX1318" fmla="*/ 8342049 w 12192028"/>
              <a:gd name="connsiteY1318" fmla="*/ 2175945 h 3101520"/>
              <a:gd name="connsiteX1319" fmla="*/ 8346271 w 12192028"/>
              <a:gd name="connsiteY1319" fmla="*/ 2178107 h 3101520"/>
              <a:gd name="connsiteX1320" fmla="*/ 8346551 w 12192028"/>
              <a:gd name="connsiteY1320" fmla="*/ 2178196 h 3101520"/>
              <a:gd name="connsiteX1321" fmla="*/ 8346495 w 12192028"/>
              <a:gd name="connsiteY1321" fmla="*/ 2178222 h 3101520"/>
              <a:gd name="connsiteX1322" fmla="*/ 8347763 w 12192028"/>
              <a:gd name="connsiteY1322" fmla="*/ 2178871 h 3101520"/>
              <a:gd name="connsiteX1323" fmla="*/ 8349296 w 12192028"/>
              <a:gd name="connsiteY1323" fmla="*/ 2178749 h 3101520"/>
              <a:gd name="connsiteX1324" fmla="*/ 8346551 w 12192028"/>
              <a:gd name="connsiteY1324" fmla="*/ 2178196 h 3101520"/>
              <a:gd name="connsiteX1325" fmla="*/ 8346568 w 12192028"/>
              <a:gd name="connsiteY1325" fmla="*/ 2178187 h 3101520"/>
              <a:gd name="connsiteX1326" fmla="*/ 8302203 w 12192028"/>
              <a:gd name="connsiteY1326" fmla="*/ 2173822 h 3101520"/>
              <a:gd name="connsiteX1327" fmla="*/ 8301527 w 12192028"/>
              <a:gd name="connsiteY1327" fmla="*/ 2174451 h 3101520"/>
              <a:gd name="connsiteX1328" fmla="*/ 8301527 w 12192028"/>
              <a:gd name="connsiteY1328" fmla="*/ 2174581 h 3101520"/>
              <a:gd name="connsiteX1329" fmla="*/ 8304222 w 12192028"/>
              <a:gd name="connsiteY1329" fmla="*/ 2174153 h 3101520"/>
              <a:gd name="connsiteX1330" fmla="*/ 702985 w 12192028"/>
              <a:gd name="connsiteY1330" fmla="*/ 2171727 h 3101520"/>
              <a:gd name="connsiteX1331" fmla="*/ 702437 w 12192028"/>
              <a:gd name="connsiteY1331" fmla="*/ 2172186 h 3101520"/>
              <a:gd name="connsiteX1332" fmla="*/ 703109 w 12192028"/>
              <a:gd name="connsiteY1332" fmla="*/ 2172308 h 3101520"/>
              <a:gd name="connsiteX1333" fmla="*/ 795839 w 12192028"/>
              <a:gd name="connsiteY1333" fmla="*/ 2171524 h 3101520"/>
              <a:gd name="connsiteX1334" fmla="*/ 795279 w 12192028"/>
              <a:gd name="connsiteY1334" fmla="*/ 2172470 h 3101520"/>
              <a:gd name="connsiteX1335" fmla="*/ 796105 w 12192028"/>
              <a:gd name="connsiteY1335" fmla="*/ 2172096 h 3101520"/>
              <a:gd name="connsiteX1336" fmla="*/ 8417705 w 12192028"/>
              <a:gd name="connsiteY1336" fmla="*/ 2169217 h 3101520"/>
              <a:gd name="connsiteX1337" fmla="*/ 8418093 w 12192028"/>
              <a:gd name="connsiteY1337" fmla="*/ 2171637 h 3101520"/>
              <a:gd name="connsiteX1338" fmla="*/ 8418728 w 12192028"/>
              <a:gd name="connsiteY1338" fmla="*/ 2171131 h 3101520"/>
              <a:gd name="connsiteX1339" fmla="*/ 10719354 w 12192028"/>
              <a:gd name="connsiteY1339" fmla="*/ 2168360 h 3101520"/>
              <a:gd name="connsiteX1340" fmla="*/ 10722662 w 12192028"/>
              <a:gd name="connsiteY1340" fmla="*/ 2178317 h 3101520"/>
              <a:gd name="connsiteX1341" fmla="*/ 10710471 w 12192028"/>
              <a:gd name="connsiteY1341" fmla="*/ 2169919 h 3101520"/>
              <a:gd name="connsiteX1342" fmla="*/ 10719354 w 12192028"/>
              <a:gd name="connsiteY1342" fmla="*/ 2168360 h 3101520"/>
              <a:gd name="connsiteX1343" fmla="*/ 833536 w 12192028"/>
              <a:gd name="connsiteY1343" fmla="*/ 2167394 h 3101520"/>
              <a:gd name="connsiteX1344" fmla="*/ 831773 w 12192028"/>
              <a:gd name="connsiteY1344" fmla="*/ 2168897 h 3101520"/>
              <a:gd name="connsiteX1345" fmla="*/ 835488 w 12192028"/>
              <a:gd name="connsiteY1345" fmla="*/ 2175643 h 3101520"/>
              <a:gd name="connsiteX1346" fmla="*/ 10515309 w 12192028"/>
              <a:gd name="connsiteY1346" fmla="*/ 2165381 h 3101520"/>
              <a:gd name="connsiteX1347" fmla="*/ 10516002 w 12192028"/>
              <a:gd name="connsiteY1347" fmla="*/ 2177901 h 3101520"/>
              <a:gd name="connsiteX1348" fmla="*/ 10509386 w 12192028"/>
              <a:gd name="connsiteY1348" fmla="*/ 2168567 h 3101520"/>
              <a:gd name="connsiteX1349" fmla="*/ 10509144 w 12192028"/>
              <a:gd name="connsiteY1349" fmla="*/ 2165468 h 3101520"/>
              <a:gd name="connsiteX1350" fmla="*/ 10515309 w 12192028"/>
              <a:gd name="connsiteY1350" fmla="*/ 2165381 h 3101520"/>
              <a:gd name="connsiteX1351" fmla="*/ 10552091 w 12192028"/>
              <a:gd name="connsiteY1351" fmla="*/ 2164931 h 3101520"/>
              <a:gd name="connsiteX1352" fmla="*/ 10570620 w 12192028"/>
              <a:gd name="connsiteY1352" fmla="*/ 2168446 h 3101520"/>
              <a:gd name="connsiteX1353" fmla="*/ 10574707 w 12192028"/>
              <a:gd name="connsiteY1353" fmla="*/ 2169364 h 3101520"/>
              <a:gd name="connsiteX1354" fmla="*/ 10580614 w 12192028"/>
              <a:gd name="connsiteY1354" fmla="*/ 2171548 h 3101520"/>
              <a:gd name="connsiteX1355" fmla="*/ 10582762 w 12192028"/>
              <a:gd name="connsiteY1355" fmla="*/ 2177213 h 3101520"/>
              <a:gd name="connsiteX1356" fmla="*/ 10568905 w 12192028"/>
              <a:gd name="connsiteY1356" fmla="*/ 2181174 h 3101520"/>
              <a:gd name="connsiteX1357" fmla="*/ 10553615 w 12192028"/>
              <a:gd name="connsiteY1357" fmla="*/ 2180343 h 3101520"/>
              <a:gd name="connsiteX1358" fmla="*/ 10538687 w 12192028"/>
              <a:gd name="connsiteY1358" fmla="*/ 2174490 h 3101520"/>
              <a:gd name="connsiteX1359" fmla="*/ 10545025 w 12192028"/>
              <a:gd name="connsiteY1359" fmla="*/ 2165208 h 3101520"/>
              <a:gd name="connsiteX1360" fmla="*/ 10552091 w 12192028"/>
              <a:gd name="connsiteY1360" fmla="*/ 2164931 h 3101520"/>
              <a:gd name="connsiteX1361" fmla="*/ 10228679 w 12192028"/>
              <a:gd name="connsiteY1361" fmla="*/ 2164498 h 3101520"/>
              <a:gd name="connsiteX1362" fmla="*/ 10228454 w 12192028"/>
              <a:gd name="connsiteY1362" fmla="*/ 2164931 h 3101520"/>
              <a:gd name="connsiteX1363" fmla="*/ 10228034 w 12192028"/>
              <a:gd name="connsiteY1363" fmla="*/ 2164750 h 3101520"/>
              <a:gd name="connsiteX1364" fmla="*/ 609306 w 12192028"/>
              <a:gd name="connsiteY1364" fmla="*/ 2161494 h 3101520"/>
              <a:gd name="connsiteX1365" fmla="*/ 619069 w 12192028"/>
              <a:gd name="connsiteY1365" fmla="*/ 2177451 h 3101520"/>
              <a:gd name="connsiteX1366" fmla="*/ 628766 w 12192028"/>
              <a:gd name="connsiteY1366" fmla="*/ 2190699 h 3101520"/>
              <a:gd name="connsiteX1367" fmla="*/ 632384 w 12192028"/>
              <a:gd name="connsiteY1367" fmla="*/ 2193164 h 3101520"/>
              <a:gd name="connsiteX1368" fmla="*/ 10608543 w 12192028"/>
              <a:gd name="connsiteY1368" fmla="*/ 2161052 h 3101520"/>
              <a:gd name="connsiteX1369" fmla="*/ 10627471 w 12192028"/>
              <a:gd name="connsiteY1369" fmla="*/ 2164377 h 3101520"/>
              <a:gd name="connsiteX1370" fmla="*/ 10638625 w 12192028"/>
              <a:gd name="connsiteY1370" fmla="*/ 2170657 h 3101520"/>
              <a:gd name="connsiteX1371" fmla="*/ 10650712 w 12192028"/>
              <a:gd name="connsiteY1371" fmla="*/ 2172397 h 3101520"/>
              <a:gd name="connsiteX1372" fmla="*/ 10650936 w 12192028"/>
              <a:gd name="connsiteY1372" fmla="*/ 2171788 h 3101520"/>
              <a:gd name="connsiteX1373" fmla="*/ 10651143 w 12192028"/>
              <a:gd name="connsiteY1373" fmla="*/ 2169035 h 3101520"/>
              <a:gd name="connsiteX1374" fmla="*/ 10660650 w 12192028"/>
              <a:gd name="connsiteY1374" fmla="*/ 2169208 h 3101520"/>
              <a:gd name="connsiteX1375" fmla="*/ 10666833 w 12192028"/>
              <a:gd name="connsiteY1375" fmla="*/ 2179044 h 3101520"/>
              <a:gd name="connsiteX1376" fmla="*/ 10657733 w 12192028"/>
              <a:gd name="connsiteY1376" fmla="*/ 2182850 h 3101520"/>
              <a:gd name="connsiteX1377" fmla="*/ 10648847 w 12192028"/>
              <a:gd name="connsiteY1377" fmla="*/ 2182273 h 3101520"/>
              <a:gd name="connsiteX1378" fmla="*/ 10648459 w 12192028"/>
              <a:gd name="connsiteY1378" fmla="*/ 2183824 h 3101520"/>
              <a:gd name="connsiteX1379" fmla="*/ 10632320 w 12192028"/>
              <a:gd name="connsiteY1379" fmla="*/ 2186716 h 3101520"/>
              <a:gd name="connsiteX1380" fmla="*/ 10607349 w 12192028"/>
              <a:gd name="connsiteY1380" fmla="*/ 2196690 h 3101520"/>
              <a:gd name="connsiteX1381" fmla="*/ 10607335 w 12192028"/>
              <a:gd name="connsiteY1381" fmla="*/ 2196685 h 3101520"/>
              <a:gd name="connsiteX1382" fmla="*/ 10591345 w 12192028"/>
              <a:gd name="connsiteY1382" fmla="*/ 2210115 h 3101520"/>
              <a:gd name="connsiteX1383" fmla="*/ 10571537 w 12192028"/>
              <a:gd name="connsiteY1383" fmla="*/ 2203478 h 3101520"/>
              <a:gd name="connsiteX1384" fmla="*/ 10595465 w 12192028"/>
              <a:gd name="connsiteY1384" fmla="*/ 2191227 h 3101520"/>
              <a:gd name="connsiteX1385" fmla="*/ 10596761 w 12192028"/>
              <a:gd name="connsiteY1385" fmla="*/ 2188859 h 3101520"/>
              <a:gd name="connsiteX1386" fmla="*/ 10595365 w 12192028"/>
              <a:gd name="connsiteY1386" fmla="*/ 2185936 h 3101520"/>
              <a:gd name="connsiteX1387" fmla="*/ 10593010 w 12192028"/>
              <a:gd name="connsiteY1387" fmla="*/ 2180083 h 3101520"/>
              <a:gd name="connsiteX1388" fmla="*/ 10608543 w 12192028"/>
              <a:gd name="connsiteY1388" fmla="*/ 2161052 h 3101520"/>
              <a:gd name="connsiteX1389" fmla="*/ 659016 w 12192028"/>
              <a:gd name="connsiteY1389" fmla="*/ 2160017 h 3101520"/>
              <a:gd name="connsiteX1390" fmla="*/ 655888 w 12192028"/>
              <a:gd name="connsiteY1390" fmla="*/ 2161423 h 3101520"/>
              <a:gd name="connsiteX1391" fmla="*/ 656266 w 12192028"/>
              <a:gd name="connsiteY1391" fmla="*/ 2161658 h 3101520"/>
              <a:gd name="connsiteX1392" fmla="*/ 658292 w 12192028"/>
              <a:gd name="connsiteY1392" fmla="*/ 2161191 h 3101520"/>
              <a:gd name="connsiteX1393" fmla="*/ 10138958 w 12192028"/>
              <a:gd name="connsiteY1393" fmla="*/ 2159243 h 3101520"/>
              <a:gd name="connsiteX1394" fmla="*/ 10151896 w 12192028"/>
              <a:gd name="connsiteY1394" fmla="*/ 2164516 h 3101520"/>
              <a:gd name="connsiteX1395" fmla="*/ 10161507 w 12192028"/>
              <a:gd name="connsiteY1395" fmla="*/ 2166559 h 3101520"/>
              <a:gd name="connsiteX1396" fmla="*/ 10161032 w 12192028"/>
              <a:gd name="connsiteY1396" fmla="*/ 2167571 h 3101520"/>
              <a:gd name="connsiteX1397" fmla="*/ 10161506 w 12192028"/>
              <a:gd name="connsiteY1397" fmla="*/ 2166576 h 3101520"/>
              <a:gd name="connsiteX1398" fmla="*/ 10169818 w 12192028"/>
              <a:gd name="connsiteY1398" fmla="*/ 2160238 h 3101520"/>
              <a:gd name="connsiteX1399" fmla="*/ 10173610 w 12192028"/>
              <a:gd name="connsiteY1399" fmla="*/ 2172256 h 3101520"/>
              <a:gd name="connsiteX1400" fmla="*/ 10167186 w 12192028"/>
              <a:gd name="connsiteY1400" fmla="*/ 2171778 h 3101520"/>
              <a:gd name="connsiteX1401" fmla="*/ 10160970 w 12192028"/>
              <a:gd name="connsiteY1401" fmla="*/ 2167702 h 3101520"/>
              <a:gd name="connsiteX1402" fmla="*/ 10157851 w 12192028"/>
              <a:gd name="connsiteY1402" fmla="*/ 2172828 h 3101520"/>
              <a:gd name="connsiteX1403" fmla="*/ 10151913 w 12192028"/>
              <a:gd name="connsiteY1403" fmla="*/ 2173746 h 3101520"/>
              <a:gd name="connsiteX1404" fmla="*/ 10134059 w 12192028"/>
              <a:gd name="connsiteY1404" fmla="*/ 2174248 h 3101520"/>
              <a:gd name="connsiteX1405" fmla="*/ 10129072 w 12192028"/>
              <a:gd name="connsiteY1405" fmla="*/ 2169140 h 3101520"/>
              <a:gd name="connsiteX1406" fmla="*/ 10138958 w 12192028"/>
              <a:gd name="connsiteY1406" fmla="*/ 2159243 h 3101520"/>
              <a:gd name="connsiteX1407" fmla="*/ 10215217 w 12192028"/>
              <a:gd name="connsiteY1407" fmla="*/ 2159219 h 3101520"/>
              <a:gd name="connsiteX1408" fmla="*/ 10228034 w 12192028"/>
              <a:gd name="connsiteY1408" fmla="*/ 2164750 h 3101520"/>
              <a:gd name="connsiteX1409" fmla="*/ 10217434 w 12192028"/>
              <a:gd name="connsiteY1409" fmla="*/ 2168884 h 3101520"/>
              <a:gd name="connsiteX1410" fmla="*/ 10205942 w 12192028"/>
              <a:gd name="connsiteY1410" fmla="*/ 2165243 h 3101520"/>
              <a:gd name="connsiteX1411" fmla="*/ 10201682 w 12192028"/>
              <a:gd name="connsiteY1411" fmla="*/ 2164169 h 3101520"/>
              <a:gd name="connsiteX1412" fmla="*/ 10215217 w 12192028"/>
              <a:gd name="connsiteY1412" fmla="*/ 2159219 h 3101520"/>
              <a:gd name="connsiteX1413" fmla="*/ 9836779 w 12192028"/>
              <a:gd name="connsiteY1413" fmla="*/ 2155441 h 3101520"/>
              <a:gd name="connsiteX1414" fmla="*/ 9858979 w 12192028"/>
              <a:gd name="connsiteY1414" fmla="*/ 2156082 h 3101520"/>
              <a:gd name="connsiteX1415" fmla="*/ 9863118 w 12192028"/>
              <a:gd name="connsiteY1415" fmla="*/ 2173433 h 3101520"/>
              <a:gd name="connsiteX1416" fmla="*/ 9833938 w 12192028"/>
              <a:gd name="connsiteY1416" fmla="*/ 2172879 h 3101520"/>
              <a:gd name="connsiteX1417" fmla="*/ 9836779 w 12192028"/>
              <a:gd name="connsiteY1417" fmla="*/ 2155441 h 3101520"/>
              <a:gd name="connsiteX1418" fmla="*/ 9886725 w 12192028"/>
              <a:gd name="connsiteY1418" fmla="*/ 2155164 h 3101520"/>
              <a:gd name="connsiteX1419" fmla="*/ 9885820 w 12192028"/>
              <a:gd name="connsiteY1419" fmla="*/ 2164533 h 3101520"/>
              <a:gd name="connsiteX1420" fmla="*/ 9881058 w 12192028"/>
              <a:gd name="connsiteY1420" fmla="*/ 2177901 h 3101520"/>
              <a:gd name="connsiteX1421" fmla="*/ 9876175 w 12192028"/>
              <a:gd name="connsiteY1421" fmla="*/ 2173745 h 3101520"/>
              <a:gd name="connsiteX1422" fmla="*/ 9874062 w 12192028"/>
              <a:gd name="connsiteY1422" fmla="*/ 2156255 h 3101520"/>
              <a:gd name="connsiteX1423" fmla="*/ 9877317 w 12192028"/>
              <a:gd name="connsiteY1423" fmla="*/ 2155458 h 3101520"/>
              <a:gd name="connsiteX1424" fmla="*/ 9886725 w 12192028"/>
              <a:gd name="connsiteY1424" fmla="*/ 2155164 h 3101520"/>
              <a:gd name="connsiteX1425" fmla="*/ 10251050 w 12192028"/>
              <a:gd name="connsiteY1425" fmla="*/ 2154119 h 3101520"/>
              <a:gd name="connsiteX1426" fmla="*/ 10260161 w 12192028"/>
              <a:gd name="connsiteY1426" fmla="*/ 2156359 h 3101520"/>
              <a:gd name="connsiteX1427" fmla="*/ 10260155 w 12192028"/>
              <a:gd name="connsiteY1427" fmla="*/ 2156400 h 3101520"/>
              <a:gd name="connsiteX1428" fmla="*/ 10260161 w 12192028"/>
              <a:gd name="connsiteY1428" fmla="*/ 2156393 h 3101520"/>
              <a:gd name="connsiteX1429" fmla="*/ 10300492 w 12192028"/>
              <a:gd name="connsiteY1429" fmla="*/ 2155441 h 3101520"/>
              <a:gd name="connsiteX1430" fmla="*/ 10318709 w 12192028"/>
              <a:gd name="connsiteY1430" fmla="*/ 2156348 h 3101520"/>
              <a:gd name="connsiteX1431" fmla="*/ 10335645 w 12192028"/>
              <a:gd name="connsiteY1431" fmla="*/ 2159906 h 3101520"/>
              <a:gd name="connsiteX1432" fmla="*/ 10336407 w 12192028"/>
              <a:gd name="connsiteY1432" fmla="*/ 2158056 h 3101520"/>
              <a:gd name="connsiteX1433" fmla="*/ 10342815 w 12192028"/>
              <a:gd name="connsiteY1433" fmla="*/ 2157901 h 3101520"/>
              <a:gd name="connsiteX1434" fmla="*/ 10372894 w 12192028"/>
              <a:gd name="connsiteY1434" fmla="*/ 2160342 h 3101520"/>
              <a:gd name="connsiteX1435" fmla="*/ 10377016 w 12192028"/>
              <a:gd name="connsiteY1435" fmla="*/ 2159632 h 3101520"/>
              <a:gd name="connsiteX1436" fmla="*/ 10387869 w 12192028"/>
              <a:gd name="connsiteY1436" fmla="*/ 2157515 h 3101520"/>
              <a:gd name="connsiteX1437" fmla="*/ 10398853 w 12192028"/>
              <a:gd name="connsiteY1437" fmla="*/ 2158853 h 3101520"/>
              <a:gd name="connsiteX1438" fmla="*/ 10417537 w 12192028"/>
              <a:gd name="connsiteY1438" fmla="*/ 2160204 h 3101520"/>
              <a:gd name="connsiteX1439" fmla="*/ 10431235 w 12192028"/>
              <a:gd name="connsiteY1439" fmla="*/ 2163321 h 3101520"/>
              <a:gd name="connsiteX1440" fmla="*/ 10460276 w 12192028"/>
              <a:gd name="connsiteY1440" fmla="*/ 2160810 h 3101520"/>
              <a:gd name="connsiteX1441" fmla="*/ 10476450 w 12192028"/>
              <a:gd name="connsiteY1441" fmla="*/ 2163667 h 3101520"/>
              <a:gd name="connsiteX1442" fmla="*/ 10478060 w 12192028"/>
              <a:gd name="connsiteY1442" fmla="*/ 2170438 h 3101520"/>
              <a:gd name="connsiteX1443" fmla="*/ 10459704 w 12192028"/>
              <a:gd name="connsiteY1443" fmla="*/ 2178317 h 3101520"/>
              <a:gd name="connsiteX1444" fmla="*/ 10441920 w 12192028"/>
              <a:gd name="connsiteY1444" fmla="*/ 2180430 h 3101520"/>
              <a:gd name="connsiteX1445" fmla="*/ 10398420 w 12192028"/>
              <a:gd name="connsiteY1445" fmla="*/ 2184049 h 3101520"/>
              <a:gd name="connsiteX1446" fmla="*/ 10391250 w 12192028"/>
              <a:gd name="connsiteY1446" fmla="*/ 2182768 h 3101520"/>
              <a:gd name="connsiteX1447" fmla="*/ 10372634 w 12192028"/>
              <a:gd name="connsiteY1447" fmla="*/ 2173555 h 3101520"/>
              <a:gd name="connsiteX1448" fmla="*/ 10372652 w 12192028"/>
              <a:gd name="connsiteY1448" fmla="*/ 2173607 h 3101520"/>
              <a:gd name="connsiteX1449" fmla="*/ 10345291 w 12192028"/>
              <a:gd name="connsiteY1449" fmla="*/ 2182595 h 3101520"/>
              <a:gd name="connsiteX1450" fmla="*/ 10345395 w 12192028"/>
              <a:gd name="connsiteY1450" fmla="*/ 2182525 h 3101520"/>
              <a:gd name="connsiteX1451" fmla="*/ 10333290 w 12192028"/>
              <a:gd name="connsiteY1451" fmla="*/ 2181902 h 3101520"/>
              <a:gd name="connsiteX1452" fmla="*/ 10328551 w 12192028"/>
              <a:gd name="connsiteY1452" fmla="*/ 2178091 h 3101520"/>
              <a:gd name="connsiteX1453" fmla="*/ 10309497 w 12192028"/>
              <a:gd name="connsiteY1453" fmla="*/ 2183113 h 3101520"/>
              <a:gd name="connsiteX1454" fmla="*/ 10285876 w 12192028"/>
              <a:gd name="connsiteY1454" fmla="*/ 2186698 h 3101520"/>
              <a:gd name="connsiteX1455" fmla="*/ 10277980 w 12192028"/>
              <a:gd name="connsiteY1455" fmla="*/ 2187408 h 3101520"/>
              <a:gd name="connsiteX1456" fmla="*/ 10255606 w 12192028"/>
              <a:gd name="connsiteY1456" fmla="*/ 2187010 h 3101520"/>
              <a:gd name="connsiteX1457" fmla="*/ 10255710 w 12192028"/>
              <a:gd name="connsiteY1457" fmla="*/ 2187079 h 3101520"/>
              <a:gd name="connsiteX1458" fmla="*/ 10244368 w 12192028"/>
              <a:gd name="connsiteY1458" fmla="*/ 2175096 h 3101520"/>
              <a:gd name="connsiteX1459" fmla="*/ 10245178 w 12192028"/>
              <a:gd name="connsiteY1459" fmla="*/ 2174137 h 3101520"/>
              <a:gd name="connsiteX1460" fmla="*/ 10229202 w 12192028"/>
              <a:gd name="connsiteY1460" fmla="*/ 2179577 h 3101520"/>
              <a:gd name="connsiteX1461" fmla="*/ 10225596 w 12192028"/>
              <a:gd name="connsiteY1461" fmla="*/ 2166299 h 3101520"/>
              <a:gd name="connsiteX1462" fmla="*/ 10228454 w 12192028"/>
              <a:gd name="connsiteY1462" fmla="*/ 2164931 h 3101520"/>
              <a:gd name="connsiteX1463" fmla="*/ 10251050 w 12192028"/>
              <a:gd name="connsiteY1463" fmla="*/ 2154119 h 3101520"/>
              <a:gd name="connsiteX1464" fmla="*/ 9161311 w 12192028"/>
              <a:gd name="connsiteY1464" fmla="*/ 2152151 h 3101520"/>
              <a:gd name="connsiteX1465" fmla="*/ 9171738 w 12192028"/>
              <a:gd name="connsiteY1465" fmla="*/ 2154956 h 3101520"/>
              <a:gd name="connsiteX1466" fmla="*/ 9201350 w 12192028"/>
              <a:gd name="connsiteY1466" fmla="*/ 2172256 h 3101520"/>
              <a:gd name="connsiteX1467" fmla="*/ 9233525 w 12192028"/>
              <a:gd name="connsiteY1467" fmla="*/ 2160550 h 3101520"/>
              <a:gd name="connsiteX1468" fmla="*/ 9332457 w 12192028"/>
              <a:gd name="connsiteY1468" fmla="*/ 2156048 h 3101520"/>
              <a:gd name="connsiteX1469" fmla="*/ 9372598 w 12192028"/>
              <a:gd name="connsiteY1469" fmla="*/ 2170421 h 3101520"/>
              <a:gd name="connsiteX1470" fmla="*/ 9377828 w 12192028"/>
              <a:gd name="connsiteY1470" fmla="*/ 2169780 h 3101520"/>
              <a:gd name="connsiteX1471" fmla="*/ 9409299 w 12192028"/>
              <a:gd name="connsiteY1471" fmla="*/ 2161819 h 3101520"/>
              <a:gd name="connsiteX1472" fmla="*/ 9439706 w 12192028"/>
              <a:gd name="connsiteY1472" fmla="*/ 2173101 h 3101520"/>
              <a:gd name="connsiteX1473" fmla="*/ 9447822 w 12192028"/>
              <a:gd name="connsiteY1473" fmla="*/ 2165495 h 3101520"/>
              <a:gd name="connsiteX1474" fmla="*/ 9476759 w 12192028"/>
              <a:gd name="connsiteY1474" fmla="*/ 2165780 h 3101520"/>
              <a:gd name="connsiteX1475" fmla="*/ 9476738 w 12192028"/>
              <a:gd name="connsiteY1475" fmla="*/ 2165815 h 3101520"/>
              <a:gd name="connsiteX1476" fmla="*/ 9476760 w 12192028"/>
              <a:gd name="connsiteY1476" fmla="*/ 2165780 h 3101520"/>
              <a:gd name="connsiteX1477" fmla="*/ 9502132 w 12192028"/>
              <a:gd name="connsiteY1477" fmla="*/ 2160295 h 3101520"/>
              <a:gd name="connsiteX1478" fmla="*/ 9524815 w 12192028"/>
              <a:gd name="connsiteY1478" fmla="*/ 2172914 h 3101520"/>
              <a:gd name="connsiteX1479" fmla="*/ 9524867 w 12192028"/>
              <a:gd name="connsiteY1479" fmla="*/ 2172913 h 3101520"/>
              <a:gd name="connsiteX1480" fmla="*/ 9524814 w 12192028"/>
              <a:gd name="connsiteY1480" fmla="*/ 2172897 h 3101520"/>
              <a:gd name="connsiteX1481" fmla="*/ 9552071 w 12192028"/>
              <a:gd name="connsiteY1481" fmla="*/ 2159078 h 3101520"/>
              <a:gd name="connsiteX1482" fmla="*/ 9559028 w 12192028"/>
              <a:gd name="connsiteY1482" fmla="*/ 2158308 h 3101520"/>
              <a:gd name="connsiteX1483" fmla="*/ 9562062 w 12192028"/>
              <a:gd name="connsiteY1483" fmla="*/ 2164603 h 3101520"/>
              <a:gd name="connsiteX1484" fmla="*/ 9552608 w 12192028"/>
              <a:gd name="connsiteY1484" fmla="*/ 2187011 h 3101520"/>
              <a:gd name="connsiteX1485" fmla="*/ 9543897 w 12192028"/>
              <a:gd name="connsiteY1485" fmla="*/ 2186543 h 3101520"/>
              <a:gd name="connsiteX1486" fmla="*/ 9543889 w 12192028"/>
              <a:gd name="connsiteY1486" fmla="*/ 2186532 h 3101520"/>
              <a:gd name="connsiteX1487" fmla="*/ 9543898 w 12192028"/>
              <a:gd name="connsiteY1487" fmla="*/ 2186560 h 3101520"/>
              <a:gd name="connsiteX1488" fmla="*/ 9529889 w 12192028"/>
              <a:gd name="connsiteY1488" fmla="*/ 2198803 h 3101520"/>
              <a:gd name="connsiteX1489" fmla="*/ 9516831 w 12192028"/>
              <a:gd name="connsiteY1489" fmla="*/ 2214163 h 3101520"/>
              <a:gd name="connsiteX1490" fmla="*/ 9495116 w 12192028"/>
              <a:gd name="connsiteY1490" fmla="*/ 2198162 h 3101520"/>
              <a:gd name="connsiteX1491" fmla="*/ 9484778 w 12192028"/>
              <a:gd name="connsiteY1491" fmla="*/ 2187218 h 3101520"/>
              <a:gd name="connsiteX1492" fmla="*/ 9482370 w 12192028"/>
              <a:gd name="connsiteY1492" fmla="*/ 2177763 h 3101520"/>
              <a:gd name="connsiteX1493" fmla="*/ 9471305 w 12192028"/>
              <a:gd name="connsiteY1493" fmla="*/ 2174386 h 3101520"/>
              <a:gd name="connsiteX1494" fmla="*/ 9471979 w 12192028"/>
              <a:gd name="connsiteY1494" fmla="*/ 2173323 h 3101520"/>
              <a:gd name="connsiteX1495" fmla="*/ 9462196 w 12192028"/>
              <a:gd name="connsiteY1495" fmla="*/ 2176530 h 3101520"/>
              <a:gd name="connsiteX1496" fmla="*/ 9453520 w 12192028"/>
              <a:gd name="connsiteY1496" fmla="*/ 2182543 h 3101520"/>
              <a:gd name="connsiteX1497" fmla="*/ 9449953 w 12192028"/>
              <a:gd name="connsiteY1497" fmla="*/ 2183283 h 3101520"/>
              <a:gd name="connsiteX1498" fmla="*/ 9449953 w 12192028"/>
              <a:gd name="connsiteY1498" fmla="*/ 2183288 h 3101520"/>
              <a:gd name="connsiteX1499" fmla="*/ 9430835 w 12192028"/>
              <a:gd name="connsiteY1499" fmla="*/ 2203219 h 3101520"/>
              <a:gd name="connsiteX1500" fmla="*/ 9413501 w 12192028"/>
              <a:gd name="connsiteY1500" fmla="*/ 2205817 h 3101520"/>
              <a:gd name="connsiteX1501" fmla="*/ 9394452 w 12192028"/>
              <a:gd name="connsiteY1501" fmla="*/ 2213748 h 3101520"/>
              <a:gd name="connsiteX1502" fmla="*/ 9360476 w 12192028"/>
              <a:gd name="connsiteY1502" fmla="*/ 2218389 h 3101520"/>
              <a:gd name="connsiteX1503" fmla="*/ 9332544 w 12192028"/>
              <a:gd name="connsiteY1503" fmla="*/ 2209713 h 3101520"/>
              <a:gd name="connsiteX1504" fmla="*/ 9328076 w 12192028"/>
              <a:gd name="connsiteY1504" fmla="*/ 2204362 h 3101520"/>
              <a:gd name="connsiteX1505" fmla="*/ 9287191 w 12192028"/>
              <a:gd name="connsiteY1505" fmla="*/ 2213263 h 3101520"/>
              <a:gd name="connsiteX1506" fmla="*/ 9256800 w 12192028"/>
              <a:gd name="connsiteY1506" fmla="*/ 2216432 h 3101520"/>
              <a:gd name="connsiteX1507" fmla="*/ 9253649 w 12192028"/>
              <a:gd name="connsiteY1507" fmla="*/ 2211014 h 3101520"/>
              <a:gd name="connsiteX1508" fmla="*/ 9251501 w 12192028"/>
              <a:gd name="connsiteY1508" fmla="*/ 2213713 h 3101520"/>
              <a:gd name="connsiteX1509" fmla="*/ 9233197 w 12192028"/>
              <a:gd name="connsiteY1509" fmla="*/ 2218562 h 3101520"/>
              <a:gd name="connsiteX1510" fmla="*/ 9233370 w 12192028"/>
              <a:gd name="connsiteY1510" fmla="*/ 2218475 h 3101520"/>
              <a:gd name="connsiteX1511" fmla="*/ 9216001 w 12192028"/>
              <a:gd name="connsiteY1511" fmla="*/ 2212726 h 3101520"/>
              <a:gd name="connsiteX1512" fmla="*/ 9210071 w 12192028"/>
              <a:gd name="connsiteY1512" fmla="*/ 2197809 h 3101520"/>
              <a:gd name="connsiteX1513" fmla="*/ 9204292 w 12192028"/>
              <a:gd name="connsiteY1513" fmla="*/ 2205061 h 3101520"/>
              <a:gd name="connsiteX1514" fmla="*/ 9199705 w 12192028"/>
              <a:gd name="connsiteY1514" fmla="*/ 2214146 h 3101520"/>
              <a:gd name="connsiteX1515" fmla="*/ 9184159 w 12192028"/>
              <a:gd name="connsiteY1515" fmla="*/ 2191184 h 3101520"/>
              <a:gd name="connsiteX1516" fmla="*/ 9174700 w 12192028"/>
              <a:gd name="connsiteY1516" fmla="*/ 2187761 h 3101520"/>
              <a:gd name="connsiteX1517" fmla="*/ 9174700 w 12192028"/>
              <a:gd name="connsiteY1517" fmla="*/ 2187772 h 3101520"/>
              <a:gd name="connsiteX1518" fmla="*/ 9165886 w 12192028"/>
              <a:gd name="connsiteY1518" fmla="*/ 2186872 h 3101520"/>
              <a:gd name="connsiteX1519" fmla="*/ 9165887 w 12192028"/>
              <a:gd name="connsiteY1519" fmla="*/ 2186854 h 3101520"/>
              <a:gd name="connsiteX1520" fmla="*/ 9165886 w 12192028"/>
              <a:gd name="connsiteY1520" fmla="*/ 2186854 h 3101520"/>
              <a:gd name="connsiteX1521" fmla="*/ 9161470 w 12192028"/>
              <a:gd name="connsiteY1521" fmla="*/ 2187010 h 3101520"/>
              <a:gd name="connsiteX1522" fmla="*/ 9155936 w 12192028"/>
              <a:gd name="connsiteY1522" fmla="*/ 2163824 h 3101520"/>
              <a:gd name="connsiteX1523" fmla="*/ 9155932 w 12192028"/>
              <a:gd name="connsiteY1523" fmla="*/ 2163827 h 3101520"/>
              <a:gd name="connsiteX1524" fmla="*/ 9161470 w 12192028"/>
              <a:gd name="connsiteY1524" fmla="*/ 2187028 h 3101520"/>
              <a:gd name="connsiteX1525" fmla="*/ 9102159 w 12192028"/>
              <a:gd name="connsiteY1525" fmla="*/ 2186958 h 3101520"/>
              <a:gd name="connsiteX1526" fmla="*/ 9080911 w 12192028"/>
              <a:gd name="connsiteY1526" fmla="*/ 2173486 h 3101520"/>
              <a:gd name="connsiteX1527" fmla="*/ 9102228 w 12192028"/>
              <a:gd name="connsiteY1527" fmla="*/ 2158420 h 3101520"/>
              <a:gd name="connsiteX1528" fmla="*/ 9107770 w 12192028"/>
              <a:gd name="connsiteY1528" fmla="*/ 2159927 h 3101520"/>
              <a:gd name="connsiteX1529" fmla="*/ 9131418 w 12192028"/>
              <a:gd name="connsiteY1529" fmla="*/ 2167299 h 3101520"/>
              <a:gd name="connsiteX1530" fmla="*/ 9155679 w 12192028"/>
              <a:gd name="connsiteY1530" fmla="*/ 2163770 h 3101520"/>
              <a:gd name="connsiteX1531" fmla="*/ 9150560 w 12192028"/>
              <a:gd name="connsiteY1531" fmla="*/ 2153190 h 3101520"/>
              <a:gd name="connsiteX1532" fmla="*/ 9161311 w 12192028"/>
              <a:gd name="connsiteY1532" fmla="*/ 2152151 h 3101520"/>
              <a:gd name="connsiteX1533" fmla="*/ 9031952 w 12192028"/>
              <a:gd name="connsiteY1533" fmla="*/ 2150762 h 3101520"/>
              <a:gd name="connsiteX1534" fmla="*/ 9039143 w 12192028"/>
              <a:gd name="connsiteY1534" fmla="*/ 2152290 h 3101520"/>
              <a:gd name="connsiteX1535" fmla="*/ 9027315 w 12192028"/>
              <a:gd name="connsiteY1535" fmla="*/ 2161537 h 3101520"/>
              <a:gd name="connsiteX1536" fmla="*/ 9026346 w 12192028"/>
              <a:gd name="connsiteY1536" fmla="*/ 2155389 h 3101520"/>
              <a:gd name="connsiteX1537" fmla="*/ 9031952 w 12192028"/>
              <a:gd name="connsiteY1537" fmla="*/ 2150762 h 3101520"/>
              <a:gd name="connsiteX1538" fmla="*/ 8318659 w 12192028"/>
              <a:gd name="connsiteY1538" fmla="*/ 2146778 h 3101520"/>
              <a:gd name="connsiteX1539" fmla="*/ 8315675 w 12192028"/>
              <a:gd name="connsiteY1539" fmla="*/ 2148740 h 3101520"/>
              <a:gd name="connsiteX1540" fmla="*/ 8318853 w 12192028"/>
              <a:gd name="connsiteY1540" fmla="*/ 2148448 h 3101520"/>
              <a:gd name="connsiteX1541" fmla="*/ 9065913 w 12192028"/>
              <a:gd name="connsiteY1541" fmla="*/ 2145804 h 3101520"/>
              <a:gd name="connsiteX1542" fmla="*/ 9080323 w 12192028"/>
              <a:gd name="connsiteY1542" fmla="*/ 2147094 h 3101520"/>
              <a:gd name="connsiteX1543" fmla="*/ 9085587 w 12192028"/>
              <a:gd name="connsiteY1543" fmla="*/ 2151354 h 3101520"/>
              <a:gd name="connsiteX1544" fmla="*/ 9075751 w 12192028"/>
              <a:gd name="connsiteY1544" fmla="*/ 2156515 h 3101520"/>
              <a:gd name="connsiteX1545" fmla="*/ 9052893 w 12192028"/>
              <a:gd name="connsiteY1545" fmla="*/ 2154800 h 3101520"/>
              <a:gd name="connsiteX1546" fmla="*/ 9065913 w 12192028"/>
              <a:gd name="connsiteY1546" fmla="*/ 2145804 h 3101520"/>
              <a:gd name="connsiteX1547" fmla="*/ 9617252 w 12192028"/>
              <a:gd name="connsiteY1547" fmla="*/ 2143398 h 3101520"/>
              <a:gd name="connsiteX1548" fmla="*/ 9629651 w 12192028"/>
              <a:gd name="connsiteY1548" fmla="*/ 2151164 h 3101520"/>
              <a:gd name="connsiteX1549" fmla="*/ 9643279 w 12192028"/>
              <a:gd name="connsiteY1549" fmla="*/ 2146558 h 3101520"/>
              <a:gd name="connsiteX1550" fmla="*/ 9663331 w 12192028"/>
              <a:gd name="connsiteY1550" fmla="*/ 2150810 h 3101520"/>
              <a:gd name="connsiteX1551" fmla="*/ 9669078 w 12192028"/>
              <a:gd name="connsiteY1551" fmla="*/ 2151475 h 3101520"/>
              <a:gd name="connsiteX1552" fmla="*/ 9669306 w 12192028"/>
              <a:gd name="connsiteY1552" fmla="*/ 2150628 h 3101520"/>
              <a:gd name="connsiteX1553" fmla="*/ 9683385 w 12192028"/>
              <a:gd name="connsiteY1553" fmla="*/ 2149814 h 3101520"/>
              <a:gd name="connsiteX1554" fmla="*/ 9697204 w 12192028"/>
              <a:gd name="connsiteY1554" fmla="*/ 2155701 h 3101520"/>
              <a:gd name="connsiteX1555" fmla="*/ 9742228 w 12192028"/>
              <a:gd name="connsiteY1555" fmla="*/ 2151112 h 3101520"/>
              <a:gd name="connsiteX1556" fmla="*/ 9754402 w 12192028"/>
              <a:gd name="connsiteY1556" fmla="*/ 2151666 h 3101520"/>
              <a:gd name="connsiteX1557" fmla="*/ 9765727 w 12192028"/>
              <a:gd name="connsiteY1557" fmla="*/ 2155407 h 3101520"/>
              <a:gd name="connsiteX1558" fmla="*/ 9765612 w 12192028"/>
              <a:gd name="connsiteY1558" fmla="*/ 2155854 h 3101520"/>
              <a:gd name="connsiteX1559" fmla="*/ 9776572 w 12192028"/>
              <a:gd name="connsiteY1559" fmla="*/ 2155351 h 3101520"/>
              <a:gd name="connsiteX1560" fmla="*/ 9787719 w 12192028"/>
              <a:gd name="connsiteY1560" fmla="*/ 2151459 h 3101520"/>
              <a:gd name="connsiteX1561" fmla="*/ 9796257 w 12192028"/>
              <a:gd name="connsiteY1561" fmla="*/ 2155702 h 3101520"/>
              <a:gd name="connsiteX1562" fmla="*/ 9804586 w 12192028"/>
              <a:gd name="connsiteY1562" fmla="*/ 2173434 h 3101520"/>
              <a:gd name="connsiteX1563" fmla="*/ 9796257 w 12192028"/>
              <a:gd name="connsiteY1563" fmla="*/ 2174421 h 3101520"/>
              <a:gd name="connsiteX1564" fmla="*/ 9769259 w 12192028"/>
              <a:gd name="connsiteY1564" fmla="*/ 2173001 h 3101520"/>
              <a:gd name="connsiteX1565" fmla="*/ 9764324 w 12192028"/>
              <a:gd name="connsiteY1565" fmla="*/ 2160879 h 3101520"/>
              <a:gd name="connsiteX1566" fmla="*/ 9724114 w 12192028"/>
              <a:gd name="connsiteY1566" fmla="*/ 2165502 h 3101520"/>
              <a:gd name="connsiteX1567" fmla="*/ 9702693 w 12192028"/>
              <a:gd name="connsiteY1567" fmla="*/ 2163043 h 3101520"/>
              <a:gd name="connsiteX1568" fmla="*/ 9700802 w 12192028"/>
              <a:gd name="connsiteY1568" fmla="*/ 2160514 h 3101520"/>
              <a:gd name="connsiteX1569" fmla="*/ 9696351 w 12192028"/>
              <a:gd name="connsiteY1569" fmla="*/ 2166037 h 3101520"/>
              <a:gd name="connsiteX1570" fmla="*/ 9688667 w 12192028"/>
              <a:gd name="connsiteY1570" fmla="*/ 2169226 h 3101520"/>
              <a:gd name="connsiteX1571" fmla="*/ 9687732 w 12192028"/>
              <a:gd name="connsiteY1571" fmla="*/ 2172637 h 3101520"/>
              <a:gd name="connsiteX1572" fmla="*/ 9683627 w 12192028"/>
              <a:gd name="connsiteY1572" fmla="*/ 2174040 h 3101520"/>
              <a:gd name="connsiteX1573" fmla="*/ 9671503 w 12192028"/>
              <a:gd name="connsiteY1573" fmla="*/ 2172148 h 3101520"/>
              <a:gd name="connsiteX1574" fmla="*/ 9666832 w 12192028"/>
              <a:gd name="connsiteY1574" fmla="*/ 2161600 h 3101520"/>
              <a:gd name="connsiteX1575" fmla="*/ 9658602 w 12192028"/>
              <a:gd name="connsiteY1575" fmla="*/ 2163323 h 3101520"/>
              <a:gd name="connsiteX1576" fmla="*/ 9625096 w 12192028"/>
              <a:gd name="connsiteY1576" fmla="*/ 2172533 h 3101520"/>
              <a:gd name="connsiteX1577" fmla="*/ 9616559 w 12192028"/>
              <a:gd name="connsiteY1577" fmla="*/ 2172291 h 3101520"/>
              <a:gd name="connsiteX1578" fmla="*/ 9612022 w 12192028"/>
              <a:gd name="connsiteY1578" fmla="*/ 2164065 h 3101520"/>
              <a:gd name="connsiteX1579" fmla="*/ 9603139 w 12192028"/>
              <a:gd name="connsiteY1579" fmla="*/ 2147268 h 3101520"/>
              <a:gd name="connsiteX1580" fmla="*/ 9617252 w 12192028"/>
              <a:gd name="connsiteY1580" fmla="*/ 2143398 h 3101520"/>
              <a:gd name="connsiteX1581" fmla="*/ 8373549 w 12192028"/>
              <a:gd name="connsiteY1581" fmla="*/ 2142211 h 3101520"/>
              <a:gd name="connsiteX1582" fmla="*/ 8373676 w 12192028"/>
              <a:gd name="connsiteY1582" fmla="*/ 2142396 h 3101520"/>
              <a:gd name="connsiteX1583" fmla="*/ 8373962 w 12192028"/>
              <a:gd name="connsiteY1583" fmla="*/ 2142289 h 3101520"/>
              <a:gd name="connsiteX1584" fmla="*/ 8298807 w 12192028"/>
              <a:gd name="connsiteY1584" fmla="*/ 2140203 h 3101520"/>
              <a:gd name="connsiteX1585" fmla="*/ 8298419 w 12192028"/>
              <a:gd name="connsiteY1585" fmla="*/ 2141498 h 3101520"/>
              <a:gd name="connsiteX1586" fmla="*/ 8299640 w 12192028"/>
              <a:gd name="connsiteY1586" fmla="*/ 2142246 h 3101520"/>
              <a:gd name="connsiteX1587" fmla="*/ 8278557 w 12192028"/>
              <a:gd name="connsiteY1587" fmla="*/ 2137630 h 3101520"/>
              <a:gd name="connsiteX1588" fmla="*/ 8281634 w 12192028"/>
              <a:gd name="connsiteY1588" fmla="*/ 2140586 h 3101520"/>
              <a:gd name="connsiteX1589" fmla="*/ 8279446 w 12192028"/>
              <a:gd name="connsiteY1589" fmla="*/ 2137813 h 3101520"/>
              <a:gd name="connsiteX1590" fmla="*/ 700268 w 12192028"/>
              <a:gd name="connsiteY1590" fmla="*/ 2137290 h 3101520"/>
              <a:gd name="connsiteX1591" fmla="*/ 701442 w 12192028"/>
              <a:gd name="connsiteY1591" fmla="*/ 2137988 h 3101520"/>
              <a:gd name="connsiteX1592" fmla="*/ 701879 w 12192028"/>
              <a:gd name="connsiteY1592" fmla="*/ 2137709 h 3101520"/>
              <a:gd name="connsiteX1593" fmla="*/ 701879 w 12192028"/>
              <a:gd name="connsiteY1593" fmla="*/ 2137726 h 3101520"/>
              <a:gd name="connsiteX1594" fmla="*/ 701931 w 12192028"/>
              <a:gd name="connsiteY1594" fmla="*/ 2137721 h 3101520"/>
              <a:gd name="connsiteX1595" fmla="*/ 701879 w 12192028"/>
              <a:gd name="connsiteY1595" fmla="*/ 2137708 h 3101520"/>
              <a:gd name="connsiteX1596" fmla="*/ 701883 w 12192028"/>
              <a:gd name="connsiteY1596" fmla="*/ 2137691 h 3101520"/>
              <a:gd name="connsiteX1597" fmla="*/ 701878 w 12192028"/>
              <a:gd name="connsiteY1597" fmla="*/ 2137692 h 3101520"/>
              <a:gd name="connsiteX1598" fmla="*/ 8214202 w 12192028"/>
              <a:gd name="connsiteY1598" fmla="*/ 2133139 h 3101520"/>
              <a:gd name="connsiteX1599" fmla="*/ 8211582 w 12192028"/>
              <a:gd name="connsiteY1599" fmla="*/ 2134987 h 3101520"/>
              <a:gd name="connsiteX1600" fmla="*/ 8213284 w 12192028"/>
              <a:gd name="connsiteY1600" fmla="*/ 2134986 h 3101520"/>
              <a:gd name="connsiteX1601" fmla="*/ 584923 w 12192028"/>
              <a:gd name="connsiteY1601" fmla="*/ 2110560 h 3101520"/>
              <a:gd name="connsiteX1602" fmla="*/ 584671 w 12192028"/>
              <a:gd name="connsiteY1602" fmla="*/ 2110678 h 3101520"/>
              <a:gd name="connsiteX1603" fmla="*/ 584800 w 12192028"/>
              <a:gd name="connsiteY1603" fmla="*/ 2110677 h 3101520"/>
              <a:gd name="connsiteX1604" fmla="*/ 584817 w 12192028"/>
              <a:gd name="connsiteY1604" fmla="*/ 2110729 h 3101520"/>
              <a:gd name="connsiteX1605" fmla="*/ 584870 w 12192028"/>
              <a:gd name="connsiteY1605" fmla="*/ 2110677 h 3101520"/>
              <a:gd name="connsiteX1606" fmla="*/ 584800 w 12192028"/>
              <a:gd name="connsiteY1606" fmla="*/ 2110677 h 3101520"/>
              <a:gd name="connsiteX1607" fmla="*/ 8267788 w 12192028"/>
              <a:gd name="connsiteY1607" fmla="*/ 2110415 h 3101520"/>
              <a:gd name="connsiteX1608" fmla="*/ 8267822 w 12192028"/>
              <a:gd name="connsiteY1608" fmla="*/ 2110444 h 3101520"/>
              <a:gd name="connsiteX1609" fmla="*/ 8267872 w 12192028"/>
              <a:gd name="connsiteY1609" fmla="*/ 2110429 h 3101520"/>
              <a:gd name="connsiteX1610" fmla="*/ 775052 w 12192028"/>
              <a:gd name="connsiteY1610" fmla="*/ 2110159 h 3101520"/>
              <a:gd name="connsiteX1611" fmla="*/ 777492 w 12192028"/>
              <a:gd name="connsiteY1611" fmla="*/ 2115274 h 3101520"/>
              <a:gd name="connsiteX1612" fmla="*/ 780445 w 12192028"/>
              <a:gd name="connsiteY1612" fmla="*/ 2115613 h 3101520"/>
              <a:gd name="connsiteX1613" fmla="*/ 10633446 w 12192028"/>
              <a:gd name="connsiteY1613" fmla="*/ 2106261 h 3101520"/>
              <a:gd name="connsiteX1614" fmla="*/ 10633498 w 12192028"/>
              <a:gd name="connsiteY1614" fmla="*/ 2106365 h 3101520"/>
              <a:gd name="connsiteX1615" fmla="*/ 10633451 w 12192028"/>
              <a:gd name="connsiteY1615" fmla="*/ 2106338 h 3101520"/>
              <a:gd name="connsiteX1616" fmla="*/ 10768717 w 12192028"/>
              <a:gd name="connsiteY1616" fmla="*/ 2104919 h 3101520"/>
              <a:gd name="connsiteX1617" fmla="*/ 10775964 w 12192028"/>
              <a:gd name="connsiteY1617" fmla="*/ 2110088 h 3101520"/>
              <a:gd name="connsiteX1618" fmla="*/ 10772864 w 12192028"/>
              <a:gd name="connsiteY1618" fmla="*/ 2114279 h 3101520"/>
              <a:gd name="connsiteX1619" fmla="*/ 10760154 w 12192028"/>
              <a:gd name="connsiteY1619" fmla="*/ 2110556 h 3101520"/>
              <a:gd name="connsiteX1620" fmla="*/ 10760067 w 12192028"/>
              <a:gd name="connsiteY1620" fmla="*/ 2107023 h 3101520"/>
              <a:gd name="connsiteX1621" fmla="*/ 10768717 w 12192028"/>
              <a:gd name="connsiteY1621" fmla="*/ 2104919 h 3101520"/>
              <a:gd name="connsiteX1622" fmla="*/ 8226128 w 12192028"/>
              <a:gd name="connsiteY1622" fmla="*/ 2104875 h 3101520"/>
              <a:gd name="connsiteX1623" fmla="*/ 8226129 w 12192028"/>
              <a:gd name="connsiteY1623" fmla="*/ 2104876 h 3101520"/>
              <a:gd name="connsiteX1624" fmla="*/ 8226129 w 12192028"/>
              <a:gd name="connsiteY1624" fmla="*/ 2104875 h 3101520"/>
              <a:gd name="connsiteX1625" fmla="*/ 8985350 w 12192028"/>
              <a:gd name="connsiteY1625" fmla="*/ 2102248 h 3101520"/>
              <a:gd name="connsiteX1626" fmla="*/ 8991019 w 12192028"/>
              <a:gd name="connsiteY1626" fmla="*/ 2109188 h 3101520"/>
              <a:gd name="connsiteX1627" fmla="*/ 8981096 w 12192028"/>
              <a:gd name="connsiteY1627" fmla="*/ 2114470 h 3101520"/>
              <a:gd name="connsiteX1628" fmla="*/ 8976836 w 12192028"/>
              <a:gd name="connsiteY1628" fmla="*/ 2106296 h 3101520"/>
              <a:gd name="connsiteX1629" fmla="*/ 8985350 w 12192028"/>
              <a:gd name="connsiteY1629" fmla="*/ 2102248 h 3101520"/>
              <a:gd name="connsiteX1630" fmla="*/ 10621889 w 12192028"/>
              <a:gd name="connsiteY1630" fmla="*/ 2099774 h 3101520"/>
              <a:gd name="connsiteX1631" fmla="*/ 10633451 w 12192028"/>
              <a:gd name="connsiteY1631" fmla="*/ 2106338 h 3101520"/>
              <a:gd name="connsiteX1632" fmla="*/ 10633993 w 12192028"/>
              <a:gd name="connsiteY1632" fmla="*/ 2115478 h 3101520"/>
              <a:gd name="connsiteX1633" fmla="*/ 10624787 w 12192028"/>
              <a:gd name="connsiteY1633" fmla="*/ 2116045 h 3101520"/>
              <a:gd name="connsiteX1634" fmla="*/ 10612007 w 12192028"/>
              <a:gd name="connsiteY1634" fmla="*/ 2108755 h 3101520"/>
              <a:gd name="connsiteX1635" fmla="*/ 10621889 w 12192028"/>
              <a:gd name="connsiteY1635" fmla="*/ 2099774 h 3101520"/>
              <a:gd name="connsiteX1636" fmla="*/ 8261369 w 12192028"/>
              <a:gd name="connsiteY1636" fmla="*/ 2097170 h 3101520"/>
              <a:gd name="connsiteX1637" fmla="*/ 8261084 w 12192028"/>
              <a:gd name="connsiteY1637" fmla="*/ 2097261 h 3101520"/>
              <a:gd name="connsiteX1638" fmla="*/ 8262074 w 12192028"/>
              <a:gd name="connsiteY1638" fmla="*/ 2100451 h 3101520"/>
              <a:gd name="connsiteX1639" fmla="*/ 8262555 w 12192028"/>
              <a:gd name="connsiteY1639" fmla="*/ 2097369 h 3101520"/>
              <a:gd name="connsiteX1640" fmla="*/ 10541861 w 12192028"/>
              <a:gd name="connsiteY1640" fmla="*/ 2091743 h 3101520"/>
              <a:gd name="connsiteX1641" fmla="*/ 10552576 w 12192028"/>
              <a:gd name="connsiteY1641" fmla="*/ 2092702 h 3101520"/>
              <a:gd name="connsiteX1642" fmla="*/ 10551848 w 12192028"/>
              <a:gd name="connsiteY1642" fmla="*/ 2101395 h 3101520"/>
              <a:gd name="connsiteX1643" fmla="*/ 10537822 w 12192028"/>
              <a:gd name="connsiteY1643" fmla="*/ 2101707 h 3101520"/>
              <a:gd name="connsiteX1644" fmla="*/ 10541861 w 12192028"/>
              <a:gd name="connsiteY1644" fmla="*/ 2091743 h 3101520"/>
              <a:gd name="connsiteX1645" fmla="*/ 10215051 w 12192028"/>
              <a:gd name="connsiteY1645" fmla="*/ 2088286 h 3101520"/>
              <a:gd name="connsiteX1646" fmla="*/ 10228731 w 12192028"/>
              <a:gd name="connsiteY1646" fmla="*/ 2092061 h 3101520"/>
              <a:gd name="connsiteX1647" fmla="*/ 10232142 w 12192028"/>
              <a:gd name="connsiteY1647" fmla="*/ 2097430 h 3101520"/>
              <a:gd name="connsiteX1648" fmla="*/ 10214358 w 12192028"/>
              <a:gd name="connsiteY1648" fmla="*/ 2097187 h 3101520"/>
              <a:gd name="connsiteX1649" fmla="*/ 10215051 w 12192028"/>
              <a:gd name="connsiteY1649" fmla="*/ 2088286 h 3101520"/>
              <a:gd name="connsiteX1650" fmla="*/ 10052877 w 12192028"/>
              <a:gd name="connsiteY1650" fmla="*/ 2083126 h 3101520"/>
              <a:gd name="connsiteX1651" fmla="*/ 10066384 w 12192028"/>
              <a:gd name="connsiteY1651" fmla="*/ 2083143 h 3101520"/>
              <a:gd name="connsiteX1652" fmla="*/ 10083320 w 12192028"/>
              <a:gd name="connsiteY1652" fmla="*/ 2084061 h 3101520"/>
              <a:gd name="connsiteX1653" fmla="*/ 10078246 w 12192028"/>
              <a:gd name="connsiteY1653" fmla="*/ 2094694 h 3101520"/>
              <a:gd name="connsiteX1654" fmla="*/ 10066211 w 12192028"/>
              <a:gd name="connsiteY1654" fmla="*/ 2097049 h 3101520"/>
              <a:gd name="connsiteX1655" fmla="*/ 10066315 w 12192028"/>
              <a:gd name="connsiteY1655" fmla="*/ 2097049 h 3101520"/>
              <a:gd name="connsiteX1656" fmla="*/ 10057258 w 12192028"/>
              <a:gd name="connsiteY1656" fmla="*/ 2102434 h 3101520"/>
              <a:gd name="connsiteX1657" fmla="*/ 10049830 w 12192028"/>
              <a:gd name="connsiteY1657" fmla="*/ 2096650 h 3101520"/>
              <a:gd name="connsiteX1658" fmla="*/ 10045604 w 12192028"/>
              <a:gd name="connsiteY1658" fmla="*/ 2084494 h 3101520"/>
              <a:gd name="connsiteX1659" fmla="*/ 10052877 w 12192028"/>
              <a:gd name="connsiteY1659" fmla="*/ 2083126 h 3101520"/>
              <a:gd name="connsiteX1660" fmla="*/ 8890771 w 12192028"/>
              <a:gd name="connsiteY1660" fmla="*/ 2079558 h 3101520"/>
              <a:gd name="connsiteX1661" fmla="*/ 8890996 w 12192028"/>
              <a:gd name="connsiteY1661" fmla="*/ 2079679 h 3101520"/>
              <a:gd name="connsiteX1662" fmla="*/ 8890930 w 12192028"/>
              <a:gd name="connsiteY1662" fmla="*/ 2079669 h 3101520"/>
              <a:gd name="connsiteX1663" fmla="*/ 9620577 w 12192028"/>
              <a:gd name="connsiteY1663" fmla="*/ 2079437 h 3101520"/>
              <a:gd name="connsiteX1664" fmla="*/ 9629270 w 12192028"/>
              <a:gd name="connsiteY1664" fmla="*/ 2080251 h 3101520"/>
              <a:gd name="connsiteX1665" fmla="*/ 9626326 w 12192028"/>
              <a:gd name="connsiteY1665" fmla="*/ 2093187 h 3101520"/>
              <a:gd name="connsiteX1666" fmla="*/ 9618689 w 12192028"/>
              <a:gd name="connsiteY1666" fmla="*/ 2091005 h 3101520"/>
              <a:gd name="connsiteX1667" fmla="*/ 9620577 w 12192028"/>
              <a:gd name="connsiteY1667" fmla="*/ 2079437 h 3101520"/>
              <a:gd name="connsiteX1668" fmla="*/ 9356060 w 12192028"/>
              <a:gd name="connsiteY1668" fmla="*/ 2078978 h 3101520"/>
              <a:gd name="connsiteX1669" fmla="*/ 9366433 w 12192028"/>
              <a:gd name="connsiteY1669" fmla="*/ 2081411 h 3101520"/>
              <a:gd name="connsiteX1670" fmla="*/ 9363264 w 12192028"/>
              <a:gd name="connsiteY1670" fmla="*/ 2089412 h 3101520"/>
              <a:gd name="connsiteX1671" fmla="*/ 9346432 w 12192028"/>
              <a:gd name="connsiteY1671" fmla="*/ 2087818 h 3101520"/>
              <a:gd name="connsiteX1672" fmla="*/ 9345999 w 12192028"/>
              <a:gd name="connsiteY1672" fmla="*/ 2083247 h 3101520"/>
              <a:gd name="connsiteX1673" fmla="*/ 9356060 w 12192028"/>
              <a:gd name="connsiteY1673" fmla="*/ 2078978 h 3101520"/>
              <a:gd name="connsiteX1674" fmla="*/ 8846716 w 12192028"/>
              <a:gd name="connsiteY1674" fmla="*/ 2074826 h 3101520"/>
              <a:gd name="connsiteX1675" fmla="*/ 8855583 w 12192028"/>
              <a:gd name="connsiteY1675" fmla="*/ 2075575 h 3101520"/>
              <a:gd name="connsiteX1676" fmla="*/ 8855582 w 12192028"/>
              <a:gd name="connsiteY1676" fmla="*/ 2075576 h 3101520"/>
              <a:gd name="connsiteX1677" fmla="*/ 8873339 w 12192028"/>
              <a:gd name="connsiteY1677" fmla="*/ 2077114 h 3101520"/>
              <a:gd name="connsiteX1678" fmla="*/ 8890930 w 12192028"/>
              <a:gd name="connsiteY1678" fmla="*/ 2079669 h 3101520"/>
              <a:gd name="connsiteX1679" fmla="*/ 8906448 w 12192028"/>
              <a:gd name="connsiteY1679" fmla="*/ 2090556 h 3101520"/>
              <a:gd name="connsiteX1680" fmla="*/ 8960524 w 12192028"/>
              <a:gd name="connsiteY1680" fmla="*/ 2100633 h 3101520"/>
              <a:gd name="connsiteX1681" fmla="*/ 8976819 w 12192028"/>
              <a:gd name="connsiteY1681" fmla="*/ 2106296 h 3101520"/>
              <a:gd name="connsiteX1682" fmla="*/ 8981079 w 12192028"/>
              <a:gd name="connsiteY1682" fmla="*/ 2114469 h 3101520"/>
              <a:gd name="connsiteX1683" fmla="*/ 8889836 w 12192028"/>
              <a:gd name="connsiteY1683" fmla="*/ 2120444 h 3101520"/>
              <a:gd name="connsiteX1684" fmla="*/ 8880173 w 12192028"/>
              <a:gd name="connsiteY1684" fmla="*/ 2113950 h 3101520"/>
              <a:gd name="connsiteX1685" fmla="*/ 8856760 w 12192028"/>
              <a:gd name="connsiteY1685" fmla="*/ 2100564 h 3101520"/>
              <a:gd name="connsiteX1686" fmla="*/ 8849695 w 12192028"/>
              <a:gd name="connsiteY1686" fmla="*/ 2088511 h 3101520"/>
              <a:gd name="connsiteX1687" fmla="*/ 8849695 w 12192028"/>
              <a:gd name="connsiteY1687" fmla="*/ 2088510 h 3101520"/>
              <a:gd name="connsiteX1688" fmla="*/ 8843561 w 12192028"/>
              <a:gd name="connsiteY1688" fmla="*/ 2088256 h 3101520"/>
              <a:gd name="connsiteX1689" fmla="*/ 8841020 w 12192028"/>
              <a:gd name="connsiteY1689" fmla="*/ 2082156 h 3101520"/>
              <a:gd name="connsiteX1690" fmla="*/ 8846716 w 12192028"/>
              <a:gd name="connsiteY1690" fmla="*/ 2074826 h 3101520"/>
              <a:gd name="connsiteX1691" fmla="*/ 574707 w 12192028"/>
              <a:gd name="connsiteY1691" fmla="*/ 2071277 h 3101520"/>
              <a:gd name="connsiteX1692" fmla="*/ 572713 w 12192028"/>
              <a:gd name="connsiteY1692" fmla="*/ 2073271 h 3101520"/>
              <a:gd name="connsiteX1693" fmla="*/ 574707 w 12192028"/>
              <a:gd name="connsiteY1693" fmla="*/ 2071277 h 3101520"/>
              <a:gd name="connsiteX1694" fmla="*/ 600129 w 12192028"/>
              <a:gd name="connsiteY1694" fmla="*/ 2027753 h 3101520"/>
              <a:gd name="connsiteX1695" fmla="*/ 599931 w 12192028"/>
              <a:gd name="connsiteY1695" fmla="*/ 2027917 h 3101520"/>
              <a:gd name="connsiteX1696" fmla="*/ 600252 w 12192028"/>
              <a:gd name="connsiteY1696" fmla="*/ 2027783 h 3101520"/>
              <a:gd name="connsiteX1697" fmla="*/ 8233143 w 12192028"/>
              <a:gd name="connsiteY1697" fmla="*/ 2023833 h 3101520"/>
              <a:gd name="connsiteX1698" fmla="*/ 8233034 w 12192028"/>
              <a:gd name="connsiteY1698" fmla="*/ 2023840 h 3101520"/>
              <a:gd name="connsiteX1699" fmla="*/ 8233033 w 12192028"/>
              <a:gd name="connsiteY1699" fmla="*/ 2024019 h 3101520"/>
              <a:gd name="connsiteX1700" fmla="*/ 8241817 w 12192028"/>
              <a:gd name="connsiteY1700" fmla="*/ 2020458 h 3101520"/>
              <a:gd name="connsiteX1701" fmla="*/ 8242442 w 12192028"/>
              <a:gd name="connsiteY1701" fmla="*/ 2020872 h 3101520"/>
              <a:gd name="connsiteX1702" fmla="*/ 8242429 w 12192028"/>
              <a:gd name="connsiteY1702" fmla="*/ 2020554 h 3101520"/>
              <a:gd name="connsiteX1703" fmla="*/ 10521075 w 12192028"/>
              <a:gd name="connsiteY1703" fmla="*/ 2010533 h 3101520"/>
              <a:gd name="connsiteX1704" fmla="*/ 10516590 w 12192028"/>
              <a:gd name="connsiteY1704" fmla="*/ 2025772 h 3101520"/>
              <a:gd name="connsiteX1705" fmla="*/ 10506442 w 12192028"/>
              <a:gd name="connsiteY1705" fmla="*/ 2020871 h 3101520"/>
              <a:gd name="connsiteX1706" fmla="*/ 10507724 w 12192028"/>
              <a:gd name="connsiteY1706" fmla="*/ 2016213 h 3101520"/>
              <a:gd name="connsiteX1707" fmla="*/ 10521075 w 12192028"/>
              <a:gd name="connsiteY1707" fmla="*/ 2010533 h 3101520"/>
              <a:gd name="connsiteX1708" fmla="*/ 10367128 w 12192028"/>
              <a:gd name="connsiteY1708" fmla="*/ 2009079 h 3101520"/>
              <a:gd name="connsiteX1709" fmla="*/ 10359006 w 12192028"/>
              <a:gd name="connsiteY1709" fmla="*/ 2020283 h 3101520"/>
              <a:gd name="connsiteX1710" fmla="*/ 10367128 w 12192028"/>
              <a:gd name="connsiteY1710" fmla="*/ 2009079 h 3101520"/>
              <a:gd name="connsiteX1711" fmla="*/ 473483 w 12192028"/>
              <a:gd name="connsiteY1711" fmla="*/ 2006426 h 3101520"/>
              <a:gd name="connsiteX1712" fmla="*/ 476200 w 12192028"/>
              <a:gd name="connsiteY1712" fmla="*/ 2024473 h 3101520"/>
              <a:gd name="connsiteX1713" fmla="*/ 473484 w 12192028"/>
              <a:gd name="connsiteY1713" fmla="*/ 2006427 h 3101520"/>
              <a:gd name="connsiteX1714" fmla="*/ 9994536 w 12192028"/>
              <a:gd name="connsiteY1714" fmla="*/ 1998844 h 3101520"/>
              <a:gd name="connsiteX1715" fmla="*/ 9992545 w 12192028"/>
              <a:gd name="connsiteY1715" fmla="*/ 2015901 h 3101520"/>
              <a:gd name="connsiteX1716" fmla="*/ 9986639 w 12192028"/>
              <a:gd name="connsiteY1716" fmla="*/ 1999762 h 3101520"/>
              <a:gd name="connsiteX1717" fmla="*/ 9994536 w 12192028"/>
              <a:gd name="connsiteY1717" fmla="*/ 1998844 h 3101520"/>
              <a:gd name="connsiteX1718" fmla="*/ 10653583 w 12192028"/>
              <a:gd name="connsiteY1718" fmla="*/ 1997738 h 3101520"/>
              <a:gd name="connsiteX1719" fmla="*/ 10664962 w 12192028"/>
              <a:gd name="connsiteY1719" fmla="*/ 2002359 h 3101520"/>
              <a:gd name="connsiteX1720" fmla="*/ 10647160 w 12192028"/>
              <a:gd name="connsiteY1720" fmla="*/ 2007624 h 3101520"/>
              <a:gd name="connsiteX1721" fmla="*/ 10642450 w 12192028"/>
              <a:gd name="connsiteY1721" fmla="*/ 2002896 h 3101520"/>
              <a:gd name="connsiteX1722" fmla="*/ 10653583 w 12192028"/>
              <a:gd name="connsiteY1722" fmla="*/ 1997738 h 3101520"/>
              <a:gd name="connsiteX1723" fmla="*/ 10768310 w 12192028"/>
              <a:gd name="connsiteY1723" fmla="*/ 1993892 h 3101520"/>
              <a:gd name="connsiteX1724" fmla="*/ 10769782 w 12192028"/>
              <a:gd name="connsiteY1724" fmla="*/ 1996368 h 3101520"/>
              <a:gd name="connsiteX1725" fmla="*/ 10768397 w 12192028"/>
              <a:gd name="connsiteY1725" fmla="*/ 1997650 h 3101520"/>
              <a:gd name="connsiteX1726" fmla="*/ 10759686 w 12192028"/>
              <a:gd name="connsiteY1726" fmla="*/ 2008005 h 3101520"/>
              <a:gd name="connsiteX1727" fmla="*/ 10755357 w 12192028"/>
              <a:gd name="connsiteY1727" fmla="*/ 2006395 h 3101520"/>
              <a:gd name="connsiteX1728" fmla="*/ 10755426 w 12192028"/>
              <a:gd name="connsiteY1728" fmla="*/ 1998360 h 3101520"/>
              <a:gd name="connsiteX1729" fmla="*/ 10768310 w 12192028"/>
              <a:gd name="connsiteY1729" fmla="*/ 1993892 h 3101520"/>
              <a:gd name="connsiteX1730" fmla="*/ 10030364 w 12192028"/>
              <a:gd name="connsiteY1730" fmla="*/ 1993615 h 3101520"/>
              <a:gd name="connsiteX1731" fmla="*/ 10034677 w 12192028"/>
              <a:gd name="connsiteY1731" fmla="*/ 1993684 h 3101520"/>
              <a:gd name="connsiteX1732" fmla="*/ 10035196 w 12192028"/>
              <a:gd name="connsiteY1732" fmla="*/ 2007243 h 3101520"/>
              <a:gd name="connsiteX1733" fmla="*/ 10035005 w 12192028"/>
              <a:gd name="connsiteY1733" fmla="*/ 2007451 h 3101520"/>
              <a:gd name="connsiteX1734" fmla="*/ 10029118 w 12192028"/>
              <a:gd name="connsiteY1734" fmla="*/ 2006879 h 3101520"/>
              <a:gd name="connsiteX1735" fmla="*/ 10029196 w 12192028"/>
              <a:gd name="connsiteY1735" fmla="*/ 2006213 h 3101520"/>
              <a:gd name="connsiteX1736" fmla="*/ 10021465 w 12192028"/>
              <a:gd name="connsiteY1736" fmla="*/ 2007624 h 3101520"/>
              <a:gd name="connsiteX1737" fmla="*/ 10019681 w 12192028"/>
              <a:gd name="connsiteY1737" fmla="*/ 1998515 h 3101520"/>
              <a:gd name="connsiteX1738" fmla="*/ 10030175 w 12192028"/>
              <a:gd name="connsiteY1738" fmla="*/ 1997684 h 3101520"/>
              <a:gd name="connsiteX1739" fmla="*/ 10030177 w 12192028"/>
              <a:gd name="connsiteY1739" fmla="*/ 1997783 h 3101520"/>
              <a:gd name="connsiteX1740" fmla="*/ 10030191 w 12192028"/>
              <a:gd name="connsiteY1740" fmla="*/ 1997667 h 3101520"/>
              <a:gd name="connsiteX1741" fmla="*/ 10030364 w 12192028"/>
              <a:gd name="connsiteY1741" fmla="*/ 1993615 h 3101520"/>
              <a:gd name="connsiteX1742" fmla="*/ 9896696 w 12192028"/>
              <a:gd name="connsiteY1742" fmla="*/ 1993355 h 3101520"/>
              <a:gd name="connsiteX1743" fmla="*/ 9913770 w 12192028"/>
              <a:gd name="connsiteY1743" fmla="*/ 1994861 h 3101520"/>
              <a:gd name="connsiteX1744" fmla="*/ 9891293 w 12192028"/>
              <a:gd name="connsiteY1744" fmla="*/ 2001182 h 3101520"/>
              <a:gd name="connsiteX1745" fmla="*/ 9896696 w 12192028"/>
              <a:gd name="connsiteY1745" fmla="*/ 1993355 h 3101520"/>
              <a:gd name="connsiteX1746" fmla="*/ 10536033 w 12192028"/>
              <a:gd name="connsiteY1746" fmla="*/ 1993007 h 3101520"/>
              <a:gd name="connsiteX1747" fmla="*/ 10552108 w 12192028"/>
              <a:gd name="connsiteY1747" fmla="*/ 1998550 h 3101520"/>
              <a:gd name="connsiteX1748" fmla="*/ 10547969 w 12192028"/>
              <a:gd name="connsiteY1748" fmla="*/ 2007052 h 3101520"/>
              <a:gd name="connsiteX1749" fmla="*/ 10547945 w 12192028"/>
              <a:gd name="connsiteY1749" fmla="*/ 2007041 h 3101520"/>
              <a:gd name="connsiteX1750" fmla="*/ 10547968 w 12192028"/>
              <a:gd name="connsiteY1750" fmla="*/ 2007070 h 3101520"/>
              <a:gd name="connsiteX1751" fmla="*/ 10552678 w 12192028"/>
              <a:gd name="connsiteY1751" fmla="*/ 2015884 h 3101520"/>
              <a:gd name="connsiteX1752" fmla="*/ 10552124 w 12192028"/>
              <a:gd name="connsiteY1752" fmla="*/ 2024058 h 3101520"/>
              <a:gd name="connsiteX1753" fmla="*/ 10531414 w 12192028"/>
              <a:gd name="connsiteY1753" fmla="*/ 2019452 h 3101520"/>
              <a:gd name="connsiteX1754" fmla="*/ 10538583 w 12192028"/>
              <a:gd name="connsiteY1754" fmla="*/ 2002827 h 3101520"/>
              <a:gd name="connsiteX1755" fmla="*/ 10538633 w 12192028"/>
              <a:gd name="connsiteY1755" fmla="*/ 2002824 h 3101520"/>
              <a:gd name="connsiteX1756" fmla="*/ 10538601 w 12192028"/>
              <a:gd name="connsiteY1756" fmla="*/ 2002810 h 3101520"/>
              <a:gd name="connsiteX1757" fmla="*/ 10530444 w 12192028"/>
              <a:gd name="connsiteY1757" fmla="*/ 1997788 h 3101520"/>
              <a:gd name="connsiteX1758" fmla="*/ 10536033 w 12192028"/>
              <a:gd name="connsiteY1758" fmla="*/ 1993007 h 3101520"/>
              <a:gd name="connsiteX1759" fmla="*/ 10683231 w 12192028"/>
              <a:gd name="connsiteY1759" fmla="*/ 1989181 h 3101520"/>
              <a:gd name="connsiteX1760" fmla="*/ 10691612 w 12192028"/>
              <a:gd name="connsiteY1760" fmla="*/ 1998307 h 3101520"/>
              <a:gd name="connsiteX1761" fmla="*/ 10683161 w 12192028"/>
              <a:gd name="connsiteY1761" fmla="*/ 2012213 h 3101520"/>
              <a:gd name="connsiteX1762" fmla="*/ 10675369 w 12192028"/>
              <a:gd name="connsiteY1762" fmla="*/ 2006671 h 3101520"/>
              <a:gd name="connsiteX1763" fmla="*/ 10671299 w 12192028"/>
              <a:gd name="connsiteY1763" fmla="*/ 2002809 h 3101520"/>
              <a:gd name="connsiteX1764" fmla="*/ 10680218 w 12192028"/>
              <a:gd name="connsiteY1764" fmla="*/ 1989233 h 3101520"/>
              <a:gd name="connsiteX1765" fmla="*/ 10683231 w 12192028"/>
              <a:gd name="connsiteY1765" fmla="*/ 1989181 h 3101520"/>
              <a:gd name="connsiteX1766" fmla="*/ 9648920 w 12192028"/>
              <a:gd name="connsiteY1766" fmla="*/ 1985233 h 3101520"/>
              <a:gd name="connsiteX1767" fmla="*/ 9667471 w 12192028"/>
              <a:gd name="connsiteY1767" fmla="*/ 1995415 h 3101520"/>
              <a:gd name="connsiteX1768" fmla="*/ 9631642 w 12192028"/>
              <a:gd name="connsiteY1768" fmla="*/ 1987519 h 3101520"/>
              <a:gd name="connsiteX1769" fmla="*/ 9648920 w 12192028"/>
              <a:gd name="connsiteY1769" fmla="*/ 1985233 h 3101520"/>
              <a:gd name="connsiteX1770" fmla="*/ 10369483 w 12192028"/>
              <a:gd name="connsiteY1770" fmla="*/ 1983567 h 3101520"/>
              <a:gd name="connsiteX1771" fmla="*/ 10377189 w 12192028"/>
              <a:gd name="connsiteY1771" fmla="*/ 1988662 h 3101520"/>
              <a:gd name="connsiteX1772" fmla="*/ 10377552 w 12192028"/>
              <a:gd name="connsiteY1772" fmla="*/ 1988904 h 3101520"/>
              <a:gd name="connsiteX1773" fmla="*/ 10360599 w 12192028"/>
              <a:gd name="connsiteY1773" fmla="*/ 1989302 h 3101520"/>
              <a:gd name="connsiteX1774" fmla="*/ 10360322 w 12192028"/>
              <a:gd name="connsiteY1774" fmla="*/ 1984419 h 3101520"/>
              <a:gd name="connsiteX1775" fmla="*/ 10369483 w 12192028"/>
              <a:gd name="connsiteY1775" fmla="*/ 1983567 h 3101520"/>
              <a:gd name="connsiteX1776" fmla="*/ 9590616 w 12192028"/>
              <a:gd name="connsiteY1776" fmla="*/ 1977453 h 3101520"/>
              <a:gd name="connsiteX1777" fmla="*/ 9594342 w 12192028"/>
              <a:gd name="connsiteY1777" fmla="*/ 1980609 h 3101520"/>
              <a:gd name="connsiteX1778" fmla="*/ 9591242 w 12192028"/>
              <a:gd name="connsiteY1778" fmla="*/ 1987172 h 3101520"/>
              <a:gd name="connsiteX1779" fmla="*/ 9579899 w 12192028"/>
              <a:gd name="connsiteY1779" fmla="*/ 1980159 h 3101520"/>
              <a:gd name="connsiteX1780" fmla="*/ 9585891 w 12192028"/>
              <a:gd name="connsiteY1780" fmla="*/ 1979051 h 3101520"/>
              <a:gd name="connsiteX1781" fmla="*/ 9590616 w 12192028"/>
              <a:gd name="connsiteY1781" fmla="*/ 1977453 h 3101520"/>
              <a:gd name="connsiteX1782" fmla="*/ 635598 w 12192028"/>
              <a:gd name="connsiteY1782" fmla="*/ 1976946 h 3101520"/>
              <a:gd name="connsiteX1783" fmla="*/ 635552 w 12192028"/>
              <a:gd name="connsiteY1783" fmla="*/ 1976993 h 3101520"/>
              <a:gd name="connsiteX1784" fmla="*/ 636049 w 12192028"/>
              <a:gd name="connsiteY1784" fmla="*/ 1977389 h 3101520"/>
              <a:gd name="connsiteX1785" fmla="*/ 638775 w 12192028"/>
              <a:gd name="connsiteY1785" fmla="*/ 1980060 h 3101520"/>
              <a:gd name="connsiteX1786" fmla="*/ 638832 w 12192028"/>
              <a:gd name="connsiteY1786" fmla="*/ 1980166 h 3101520"/>
              <a:gd name="connsiteX1787" fmla="*/ 638829 w 12192028"/>
              <a:gd name="connsiteY1787" fmla="*/ 1980113 h 3101520"/>
              <a:gd name="connsiteX1788" fmla="*/ 638775 w 12192028"/>
              <a:gd name="connsiteY1788" fmla="*/ 1980060 h 3101520"/>
              <a:gd name="connsiteX1789" fmla="*/ 638291 w 12192028"/>
              <a:gd name="connsiteY1789" fmla="*/ 1979172 h 3101520"/>
              <a:gd name="connsiteX1790" fmla="*/ 636049 w 12192028"/>
              <a:gd name="connsiteY1790" fmla="*/ 1977389 h 3101520"/>
              <a:gd name="connsiteX1791" fmla="*/ 9234249 w 12192028"/>
              <a:gd name="connsiteY1791" fmla="*/ 1974828 h 3101520"/>
              <a:gd name="connsiteX1792" fmla="*/ 9246080 w 12192028"/>
              <a:gd name="connsiteY1792" fmla="*/ 1976662 h 3101520"/>
              <a:gd name="connsiteX1793" fmla="*/ 9246358 w 12192028"/>
              <a:gd name="connsiteY1793" fmla="*/ 1979207 h 3101520"/>
              <a:gd name="connsiteX1794" fmla="*/ 9247154 w 12192028"/>
              <a:gd name="connsiteY1794" fmla="*/ 1980437 h 3101520"/>
              <a:gd name="connsiteX1795" fmla="*/ 9220832 w 12192028"/>
              <a:gd name="connsiteY1795" fmla="*/ 1978255 h 3101520"/>
              <a:gd name="connsiteX1796" fmla="*/ 9234249 w 12192028"/>
              <a:gd name="connsiteY1796" fmla="*/ 1974828 h 3101520"/>
              <a:gd name="connsiteX1797" fmla="*/ 9179479 w 12192028"/>
              <a:gd name="connsiteY1797" fmla="*/ 1971172 h 3101520"/>
              <a:gd name="connsiteX1798" fmla="*/ 9191964 w 12192028"/>
              <a:gd name="connsiteY1798" fmla="*/ 1979623 h 3101520"/>
              <a:gd name="connsiteX1799" fmla="*/ 9175340 w 12192028"/>
              <a:gd name="connsiteY1799" fmla="*/ 1979259 h 3101520"/>
              <a:gd name="connsiteX1800" fmla="*/ 9175374 w 12192028"/>
              <a:gd name="connsiteY1800" fmla="*/ 1976505 h 3101520"/>
              <a:gd name="connsiteX1801" fmla="*/ 9179479 w 12192028"/>
              <a:gd name="connsiteY1801" fmla="*/ 1971172 h 3101520"/>
              <a:gd name="connsiteX1802" fmla="*/ 10030503 w 12192028"/>
              <a:gd name="connsiteY1802" fmla="*/ 1970930 h 3101520"/>
              <a:gd name="connsiteX1803" fmla="*/ 10029187 w 12192028"/>
              <a:gd name="connsiteY1803" fmla="*/ 1979692 h 3101520"/>
              <a:gd name="connsiteX1804" fmla="*/ 10025723 w 12192028"/>
              <a:gd name="connsiteY1804" fmla="*/ 1984350 h 3101520"/>
              <a:gd name="connsiteX1805" fmla="*/ 10017498 w 12192028"/>
              <a:gd name="connsiteY1805" fmla="*/ 1976246 h 3101520"/>
              <a:gd name="connsiteX1806" fmla="*/ 10030503 w 12192028"/>
              <a:gd name="connsiteY1806" fmla="*/ 1970930 h 3101520"/>
              <a:gd name="connsiteX1807" fmla="*/ 230899 w 12192028"/>
              <a:gd name="connsiteY1807" fmla="*/ 1969232 h 3101520"/>
              <a:gd name="connsiteX1808" fmla="*/ 231105 w 12192028"/>
              <a:gd name="connsiteY1808" fmla="*/ 1970567 h 3101520"/>
              <a:gd name="connsiteX1809" fmla="*/ 233028 w 12192028"/>
              <a:gd name="connsiteY1809" fmla="*/ 1969681 h 3101520"/>
              <a:gd name="connsiteX1810" fmla="*/ 9990224 w 12192028"/>
              <a:gd name="connsiteY1810" fmla="*/ 1962340 h 3101520"/>
              <a:gd name="connsiteX1811" fmla="*/ 9993653 w 12192028"/>
              <a:gd name="connsiteY1811" fmla="*/ 1962478 h 3101520"/>
              <a:gd name="connsiteX1812" fmla="*/ 10005446 w 12192028"/>
              <a:gd name="connsiteY1812" fmla="*/ 1969249 h 3101520"/>
              <a:gd name="connsiteX1813" fmla="*/ 10007317 w 12192028"/>
              <a:gd name="connsiteY1813" fmla="*/ 1971258 h 3101520"/>
              <a:gd name="connsiteX1814" fmla="*/ 9993861 w 12192028"/>
              <a:gd name="connsiteY1814" fmla="*/ 1984367 h 3101520"/>
              <a:gd name="connsiteX1815" fmla="*/ 9982553 w 12192028"/>
              <a:gd name="connsiteY1815" fmla="*/ 1976471 h 3101520"/>
              <a:gd name="connsiteX1816" fmla="*/ 9990224 w 12192028"/>
              <a:gd name="connsiteY1816" fmla="*/ 1962340 h 3101520"/>
              <a:gd name="connsiteX1817" fmla="*/ 371276 w 12192028"/>
              <a:gd name="connsiteY1817" fmla="*/ 1961726 h 3101520"/>
              <a:gd name="connsiteX1818" fmla="*/ 370990 w 12192028"/>
              <a:gd name="connsiteY1818" fmla="*/ 1962236 h 3101520"/>
              <a:gd name="connsiteX1819" fmla="*/ 371287 w 12192028"/>
              <a:gd name="connsiteY1819" fmla="*/ 1962028 h 3101520"/>
              <a:gd name="connsiteX1820" fmla="*/ 10074818 w 12192028"/>
              <a:gd name="connsiteY1820" fmla="*/ 1960782 h 3101520"/>
              <a:gd name="connsiteX1821" fmla="*/ 10073468 w 12192028"/>
              <a:gd name="connsiteY1821" fmla="*/ 1970410 h 3101520"/>
              <a:gd name="connsiteX1822" fmla="*/ 10052877 w 12192028"/>
              <a:gd name="connsiteY1822" fmla="*/ 1980056 h 3101520"/>
              <a:gd name="connsiteX1823" fmla="*/ 10049224 w 12192028"/>
              <a:gd name="connsiteY1823" fmla="*/ 1967968 h 3101520"/>
              <a:gd name="connsiteX1824" fmla="*/ 10074818 w 12192028"/>
              <a:gd name="connsiteY1824" fmla="*/ 1960782 h 3101520"/>
              <a:gd name="connsiteX1825" fmla="*/ 10374418 w 12192028"/>
              <a:gd name="connsiteY1825" fmla="*/ 1953260 h 3101520"/>
              <a:gd name="connsiteX1826" fmla="*/ 10377795 w 12192028"/>
              <a:gd name="connsiteY1826" fmla="*/ 1958375 h 3101520"/>
              <a:gd name="connsiteX1827" fmla="*/ 10377275 w 12192028"/>
              <a:gd name="connsiteY1827" fmla="*/ 1964297 h 3101520"/>
              <a:gd name="connsiteX1828" fmla="*/ 10366885 w 12192028"/>
              <a:gd name="connsiteY1828" fmla="*/ 1958704 h 3101520"/>
              <a:gd name="connsiteX1829" fmla="*/ 10368236 w 12192028"/>
              <a:gd name="connsiteY1829" fmla="*/ 1953561 h 3101520"/>
              <a:gd name="connsiteX1830" fmla="*/ 10374418 w 12192028"/>
              <a:gd name="connsiteY1830" fmla="*/ 1953260 h 3101520"/>
              <a:gd name="connsiteX1831" fmla="*/ 8724788 w 12192028"/>
              <a:gd name="connsiteY1831" fmla="*/ 1948487 h 3101520"/>
              <a:gd name="connsiteX1832" fmla="*/ 8724895 w 12192028"/>
              <a:gd name="connsiteY1832" fmla="*/ 1948487 h 3101520"/>
              <a:gd name="connsiteX1833" fmla="*/ 8724858 w 12192028"/>
              <a:gd name="connsiteY1833" fmla="*/ 1948522 h 3101520"/>
              <a:gd name="connsiteX1834" fmla="*/ 310432 w 12192028"/>
              <a:gd name="connsiteY1834" fmla="*/ 1947096 h 3101520"/>
              <a:gd name="connsiteX1835" fmla="*/ 308597 w 12192028"/>
              <a:gd name="connsiteY1835" fmla="*/ 1948409 h 3101520"/>
              <a:gd name="connsiteX1836" fmla="*/ 303609 w 12192028"/>
              <a:gd name="connsiteY1836" fmla="*/ 1948531 h 3101520"/>
              <a:gd name="connsiteX1837" fmla="*/ 301059 w 12192028"/>
              <a:gd name="connsiteY1837" fmla="*/ 1951920 h 3101520"/>
              <a:gd name="connsiteX1838" fmla="*/ 312405 w 12192028"/>
              <a:gd name="connsiteY1838" fmla="*/ 1966011 h 3101520"/>
              <a:gd name="connsiteX1839" fmla="*/ 312422 w 12192028"/>
              <a:gd name="connsiteY1839" fmla="*/ 1967136 h 3101520"/>
              <a:gd name="connsiteX1840" fmla="*/ 314671 w 12192028"/>
              <a:gd name="connsiteY1840" fmla="*/ 1964503 h 3101520"/>
              <a:gd name="connsiteX1841" fmla="*/ 10196296 w 12192028"/>
              <a:gd name="connsiteY1841" fmla="*/ 1944728 h 3101520"/>
              <a:gd name="connsiteX1842" fmla="*/ 10195967 w 12192028"/>
              <a:gd name="connsiteY1842" fmla="*/ 1948244 h 3101520"/>
              <a:gd name="connsiteX1843" fmla="*/ 10183689 w 12192028"/>
              <a:gd name="connsiteY1843" fmla="*/ 1961803 h 3101520"/>
              <a:gd name="connsiteX1844" fmla="*/ 10181680 w 12192028"/>
              <a:gd name="connsiteY1844" fmla="*/ 1966617 h 3101520"/>
              <a:gd name="connsiteX1845" fmla="*/ 10178165 w 12192028"/>
              <a:gd name="connsiteY1845" fmla="*/ 1961266 h 3101520"/>
              <a:gd name="connsiteX1846" fmla="*/ 10196296 w 12192028"/>
              <a:gd name="connsiteY1846" fmla="*/ 1944728 h 3101520"/>
              <a:gd name="connsiteX1847" fmla="*/ 8732882 w 12192028"/>
              <a:gd name="connsiteY1847" fmla="*/ 1940855 h 3101520"/>
              <a:gd name="connsiteX1848" fmla="*/ 8746348 w 12192028"/>
              <a:gd name="connsiteY1848" fmla="*/ 1948487 h 3101520"/>
              <a:gd name="connsiteX1849" fmla="*/ 8724895 w 12192028"/>
              <a:gd name="connsiteY1849" fmla="*/ 1948487 h 3101520"/>
              <a:gd name="connsiteX1850" fmla="*/ 9414167 w 12192028"/>
              <a:gd name="connsiteY1850" fmla="*/ 1938475 h 3101520"/>
              <a:gd name="connsiteX1851" fmla="*/ 9416808 w 12192028"/>
              <a:gd name="connsiteY1851" fmla="*/ 1951586 h 3101520"/>
              <a:gd name="connsiteX1852" fmla="*/ 9400928 w 12192028"/>
              <a:gd name="connsiteY1852" fmla="*/ 1940364 h 3101520"/>
              <a:gd name="connsiteX1853" fmla="*/ 9414167 w 12192028"/>
              <a:gd name="connsiteY1853" fmla="*/ 1938475 h 3101520"/>
              <a:gd name="connsiteX1854" fmla="*/ 9083078 w 12192028"/>
              <a:gd name="connsiteY1854" fmla="*/ 1938398 h 3101520"/>
              <a:gd name="connsiteX1855" fmla="*/ 9090608 w 12192028"/>
              <a:gd name="connsiteY1855" fmla="*/ 1940608 h 3101520"/>
              <a:gd name="connsiteX1856" fmla="*/ 9062901 w 12192028"/>
              <a:gd name="connsiteY1856" fmla="*/ 1953024 h 3101520"/>
              <a:gd name="connsiteX1857" fmla="*/ 9075248 w 12192028"/>
              <a:gd name="connsiteY1857" fmla="*/ 1939032 h 3101520"/>
              <a:gd name="connsiteX1858" fmla="*/ 9083078 w 12192028"/>
              <a:gd name="connsiteY1858" fmla="*/ 1938398 h 3101520"/>
              <a:gd name="connsiteX1859" fmla="*/ 10270326 w 12192028"/>
              <a:gd name="connsiteY1859" fmla="*/ 1931603 h 3101520"/>
              <a:gd name="connsiteX1860" fmla="*/ 10273478 w 12192028"/>
              <a:gd name="connsiteY1860" fmla="*/ 1958427 h 3101520"/>
              <a:gd name="connsiteX1861" fmla="*/ 10263572 w 12192028"/>
              <a:gd name="connsiteY1861" fmla="*/ 1948608 h 3101520"/>
              <a:gd name="connsiteX1862" fmla="*/ 10270326 w 12192028"/>
              <a:gd name="connsiteY1862" fmla="*/ 1931603 h 3101520"/>
              <a:gd name="connsiteX1863" fmla="*/ 295671 w 12192028"/>
              <a:gd name="connsiteY1863" fmla="*/ 1930616 h 3101520"/>
              <a:gd name="connsiteX1864" fmla="*/ 294478 w 12192028"/>
              <a:gd name="connsiteY1864" fmla="*/ 1930752 h 3101520"/>
              <a:gd name="connsiteX1865" fmla="*/ 294464 w 12192028"/>
              <a:gd name="connsiteY1865" fmla="*/ 1930773 h 3101520"/>
              <a:gd name="connsiteX1866" fmla="*/ 295681 w 12192028"/>
              <a:gd name="connsiteY1866" fmla="*/ 1930634 h 3101520"/>
              <a:gd name="connsiteX1867" fmla="*/ 445988 w 12192028"/>
              <a:gd name="connsiteY1867" fmla="*/ 1930385 h 3101520"/>
              <a:gd name="connsiteX1868" fmla="*/ 445294 w 12192028"/>
              <a:gd name="connsiteY1868" fmla="*/ 1930581 h 3101520"/>
              <a:gd name="connsiteX1869" fmla="*/ 445294 w 12192028"/>
              <a:gd name="connsiteY1869" fmla="*/ 1930581 h 3101520"/>
              <a:gd name="connsiteX1870" fmla="*/ 446052 w 12192028"/>
              <a:gd name="connsiteY1870" fmla="*/ 1931341 h 3101520"/>
              <a:gd name="connsiteX1871" fmla="*/ 8896011 w 12192028"/>
              <a:gd name="connsiteY1871" fmla="*/ 1930195 h 3101520"/>
              <a:gd name="connsiteX1872" fmla="*/ 8895638 w 12192028"/>
              <a:gd name="connsiteY1872" fmla="*/ 1930569 h 3101520"/>
              <a:gd name="connsiteX1873" fmla="*/ 8896365 w 12192028"/>
              <a:gd name="connsiteY1873" fmla="*/ 1930365 h 3101520"/>
              <a:gd name="connsiteX1874" fmla="*/ 445874 w 12192028"/>
              <a:gd name="connsiteY1874" fmla="*/ 1930088 h 3101520"/>
              <a:gd name="connsiteX1875" fmla="*/ 444913 w 12192028"/>
              <a:gd name="connsiteY1875" fmla="*/ 1930378 h 3101520"/>
              <a:gd name="connsiteX1876" fmla="*/ 445276 w 12192028"/>
              <a:gd name="connsiteY1876" fmla="*/ 1930563 h 3101520"/>
              <a:gd name="connsiteX1877" fmla="*/ 445292 w 12192028"/>
              <a:gd name="connsiteY1877" fmla="*/ 1930579 h 3101520"/>
              <a:gd name="connsiteX1878" fmla="*/ 445276 w 12192028"/>
              <a:gd name="connsiteY1878" fmla="*/ 1930546 h 3101520"/>
              <a:gd name="connsiteX1879" fmla="*/ 10256471 w 12192028"/>
              <a:gd name="connsiteY1879" fmla="*/ 1929090 h 3101520"/>
              <a:gd name="connsiteX1880" fmla="*/ 10256489 w 12192028"/>
              <a:gd name="connsiteY1880" fmla="*/ 1929559 h 3101520"/>
              <a:gd name="connsiteX1881" fmla="*/ 10256195 w 12192028"/>
              <a:gd name="connsiteY1881" fmla="*/ 1929213 h 3101520"/>
              <a:gd name="connsiteX1882" fmla="*/ 361546 w 12192028"/>
              <a:gd name="connsiteY1882" fmla="*/ 1927237 h 3101520"/>
              <a:gd name="connsiteX1883" fmla="*/ 363361 w 12192028"/>
              <a:gd name="connsiteY1883" fmla="*/ 1930067 h 3101520"/>
              <a:gd name="connsiteX1884" fmla="*/ 365884 w 12192028"/>
              <a:gd name="connsiteY1884" fmla="*/ 1929252 h 3101520"/>
              <a:gd name="connsiteX1885" fmla="*/ 9647418 w 12192028"/>
              <a:gd name="connsiteY1885" fmla="*/ 1926598 h 3101520"/>
              <a:gd name="connsiteX1886" fmla="*/ 9647989 w 12192028"/>
              <a:gd name="connsiteY1886" fmla="*/ 1935678 h 3101520"/>
              <a:gd name="connsiteX1887" fmla="*/ 9651367 w 12192028"/>
              <a:gd name="connsiteY1887" fmla="*/ 1935499 h 3101520"/>
              <a:gd name="connsiteX1888" fmla="*/ 9652648 w 12192028"/>
              <a:gd name="connsiteY1888" fmla="*/ 1936259 h 3101520"/>
              <a:gd name="connsiteX1889" fmla="*/ 9655035 w 12192028"/>
              <a:gd name="connsiteY1889" fmla="*/ 1931660 h 3101520"/>
              <a:gd name="connsiteX1890" fmla="*/ 9665636 w 12192028"/>
              <a:gd name="connsiteY1890" fmla="*/ 1939343 h 3101520"/>
              <a:gd name="connsiteX1891" fmla="*/ 9665757 w 12192028"/>
              <a:gd name="connsiteY1891" fmla="*/ 1944001 h 3101520"/>
              <a:gd name="connsiteX1892" fmla="*/ 9665643 w 12192028"/>
              <a:gd name="connsiteY1892" fmla="*/ 1943961 h 3101520"/>
              <a:gd name="connsiteX1893" fmla="*/ 9665740 w 12192028"/>
              <a:gd name="connsiteY1893" fmla="*/ 1944019 h 3101520"/>
              <a:gd name="connsiteX1894" fmla="*/ 9674398 w 12192028"/>
              <a:gd name="connsiteY1894" fmla="*/ 1952574 h 3101520"/>
              <a:gd name="connsiteX1895" fmla="*/ 9656752 w 12192028"/>
              <a:gd name="connsiteY1895" fmla="*/ 1962029 h 3101520"/>
              <a:gd name="connsiteX1896" fmla="*/ 9638587 w 12192028"/>
              <a:gd name="connsiteY1896" fmla="*/ 1948695 h 3101520"/>
              <a:gd name="connsiteX1897" fmla="*/ 9638602 w 12192028"/>
              <a:gd name="connsiteY1897" fmla="*/ 1948662 h 3101520"/>
              <a:gd name="connsiteX1898" fmla="*/ 9638587 w 12192028"/>
              <a:gd name="connsiteY1898" fmla="*/ 1948677 h 3101520"/>
              <a:gd name="connsiteX1899" fmla="*/ 9612698 w 12192028"/>
              <a:gd name="connsiteY1899" fmla="*/ 1943066 h 3101520"/>
              <a:gd name="connsiteX1900" fmla="*/ 9612074 w 12192028"/>
              <a:gd name="connsiteY1900" fmla="*/ 1940192 h 3101520"/>
              <a:gd name="connsiteX1901" fmla="*/ 9647418 w 12192028"/>
              <a:gd name="connsiteY1901" fmla="*/ 1926598 h 3101520"/>
              <a:gd name="connsiteX1902" fmla="*/ 755975 w 12192028"/>
              <a:gd name="connsiteY1902" fmla="*/ 1925481 h 3101520"/>
              <a:gd name="connsiteX1903" fmla="*/ 749882 w 12192028"/>
              <a:gd name="connsiteY1903" fmla="*/ 1927844 h 3101520"/>
              <a:gd name="connsiteX1904" fmla="*/ 755671 w 12192028"/>
              <a:gd name="connsiteY1904" fmla="*/ 1930166 h 3101520"/>
              <a:gd name="connsiteX1905" fmla="*/ 471529 w 12192028"/>
              <a:gd name="connsiteY1905" fmla="*/ 1921420 h 3101520"/>
              <a:gd name="connsiteX1906" fmla="*/ 468918 w 12192028"/>
              <a:gd name="connsiteY1906" fmla="*/ 1921621 h 3101520"/>
              <a:gd name="connsiteX1907" fmla="*/ 468983 w 12192028"/>
              <a:gd name="connsiteY1907" fmla="*/ 1921675 h 3101520"/>
              <a:gd name="connsiteX1908" fmla="*/ 8992484 w 12192028"/>
              <a:gd name="connsiteY1908" fmla="*/ 1921394 h 3101520"/>
              <a:gd name="connsiteX1909" fmla="*/ 9014622 w 12192028"/>
              <a:gd name="connsiteY1909" fmla="*/ 1930130 h 3101520"/>
              <a:gd name="connsiteX1910" fmla="*/ 9019349 w 12192028"/>
              <a:gd name="connsiteY1910" fmla="*/ 1937299 h 3101520"/>
              <a:gd name="connsiteX1911" fmla="*/ 9019434 w 12192028"/>
              <a:gd name="connsiteY1911" fmla="*/ 1937658 h 3101520"/>
              <a:gd name="connsiteX1912" fmla="*/ 9026830 w 12192028"/>
              <a:gd name="connsiteY1912" fmla="*/ 1929178 h 3101520"/>
              <a:gd name="connsiteX1913" fmla="*/ 9036355 w 12192028"/>
              <a:gd name="connsiteY1913" fmla="*/ 1938858 h 3101520"/>
              <a:gd name="connsiteX1914" fmla="*/ 9029341 w 12192028"/>
              <a:gd name="connsiteY1914" fmla="*/ 1947569 h 3101520"/>
              <a:gd name="connsiteX1915" fmla="*/ 9021825 w 12192028"/>
              <a:gd name="connsiteY1915" fmla="*/ 1947794 h 3101520"/>
              <a:gd name="connsiteX1916" fmla="*/ 9021825 w 12192028"/>
              <a:gd name="connsiteY1916" fmla="*/ 1947794 h 3101520"/>
              <a:gd name="connsiteX1917" fmla="*/ 9021821 w 12192028"/>
              <a:gd name="connsiteY1917" fmla="*/ 1947794 h 3101520"/>
              <a:gd name="connsiteX1918" fmla="*/ 9021808 w 12192028"/>
              <a:gd name="connsiteY1918" fmla="*/ 1947794 h 3101520"/>
              <a:gd name="connsiteX1919" fmla="*/ 9021807 w 12192028"/>
              <a:gd name="connsiteY1919" fmla="*/ 1947792 h 3101520"/>
              <a:gd name="connsiteX1920" fmla="*/ 8985440 w 12192028"/>
              <a:gd name="connsiteY1920" fmla="*/ 1944040 h 3101520"/>
              <a:gd name="connsiteX1921" fmla="*/ 8949042 w 12192028"/>
              <a:gd name="connsiteY1921" fmla="*/ 1947794 h 3101520"/>
              <a:gd name="connsiteX1922" fmla="*/ 8941336 w 12192028"/>
              <a:gd name="connsiteY1922" fmla="*/ 1936139 h 3101520"/>
              <a:gd name="connsiteX1923" fmla="*/ 8972178 w 12192028"/>
              <a:gd name="connsiteY1923" fmla="*/ 1934996 h 3101520"/>
              <a:gd name="connsiteX1924" fmla="*/ 8992484 w 12192028"/>
              <a:gd name="connsiteY1924" fmla="*/ 1921394 h 3101520"/>
              <a:gd name="connsiteX1925" fmla="*/ 9900144 w 12192028"/>
              <a:gd name="connsiteY1925" fmla="*/ 1921360 h 3101520"/>
              <a:gd name="connsiteX1926" fmla="*/ 9900079 w 12192028"/>
              <a:gd name="connsiteY1926" fmla="*/ 1921364 h 3101520"/>
              <a:gd name="connsiteX1927" fmla="*/ 9900090 w 12192028"/>
              <a:gd name="connsiteY1927" fmla="*/ 1921368 h 3101520"/>
              <a:gd name="connsiteX1928" fmla="*/ 9900054 w 12192028"/>
              <a:gd name="connsiteY1928" fmla="*/ 1921368 h 3101520"/>
              <a:gd name="connsiteX1929" fmla="*/ 9900021 w 12192028"/>
              <a:gd name="connsiteY1929" fmla="*/ 1921368 h 3101520"/>
              <a:gd name="connsiteX1930" fmla="*/ 9899993 w 12192028"/>
              <a:gd name="connsiteY1930" fmla="*/ 1921463 h 3101520"/>
              <a:gd name="connsiteX1931" fmla="*/ 9685903 w 12192028"/>
              <a:gd name="connsiteY1931" fmla="*/ 1921356 h 3101520"/>
              <a:gd name="connsiteX1932" fmla="*/ 9706157 w 12192028"/>
              <a:gd name="connsiteY1932" fmla="*/ 1925680 h 3101520"/>
              <a:gd name="connsiteX1933" fmla="*/ 9701897 w 12192028"/>
              <a:gd name="connsiteY1933" fmla="*/ 1931377 h 3101520"/>
              <a:gd name="connsiteX1934" fmla="*/ 9679298 w 12192028"/>
              <a:gd name="connsiteY1934" fmla="*/ 1926286 h 3101520"/>
              <a:gd name="connsiteX1935" fmla="*/ 9685903 w 12192028"/>
              <a:gd name="connsiteY1935" fmla="*/ 1921356 h 3101520"/>
              <a:gd name="connsiteX1936" fmla="*/ 8888122 w 12192028"/>
              <a:gd name="connsiteY1936" fmla="*/ 1921315 h 3101520"/>
              <a:gd name="connsiteX1937" fmla="*/ 8887864 w 12192028"/>
              <a:gd name="connsiteY1937" fmla="*/ 1921426 h 3101520"/>
              <a:gd name="connsiteX1938" fmla="*/ 8888066 w 12192028"/>
              <a:gd name="connsiteY1938" fmla="*/ 1921475 h 3101520"/>
              <a:gd name="connsiteX1939" fmla="*/ 9900121 w 12192028"/>
              <a:gd name="connsiteY1939" fmla="*/ 1921059 h 3101520"/>
              <a:gd name="connsiteX1940" fmla="*/ 9899793 w 12192028"/>
              <a:gd name="connsiteY1940" fmla="*/ 1921268 h 3101520"/>
              <a:gd name="connsiteX1941" fmla="*/ 9900056 w 12192028"/>
              <a:gd name="connsiteY1941" fmla="*/ 1921357 h 3101520"/>
              <a:gd name="connsiteX1942" fmla="*/ 374182 w 12192028"/>
              <a:gd name="connsiteY1942" fmla="*/ 1920283 h 3101520"/>
              <a:gd name="connsiteX1943" fmla="*/ 373939 w 12192028"/>
              <a:gd name="connsiteY1943" fmla="*/ 1921123 h 3101520"/>
              <a:gd name="connsiteX1944" fmla="*/ 374412 w 12192028"/>
              <a:gd name="connsiteY1944" fmla="*/ 1921556 h 3101520"/>
              <a:gd name="connsiteX1945" fmla="*/ 355425 w 12192028"/>
              <a:gd name="connsiteY1945" fmla="*/ 1917688 h 3101520"/>
              <a:gd name="connsiteX1946" fmla="*/ 355511 w 12192028"/>
              <a:gd name="connsiteY1946" fmla="*/ 1917823 h 3101520"/>
              <a:gd name="connsiteX1947" fmla="*/ 355521 w 12192028"/>
              <a:gd name="connsiteY1947" fmla="*/ 1917689 h 3101520"/>
              <a:gd name="connsiteX1948" fmla="*/ 9719803 w 12192028"/>
              <a:gd name="connsiteY1948" fmla="*/ 1912744 h 3101520"/>
              <a:gd name="connsiteX1949" fmla="*/ 9734158 w 12192028"/>
              <a:gd name="connsiteY1949" fmla="*/ 1924935 h 3101520"/>
              <a:gd name="connsiteX1950" fmla="*/ 9719803 w 12192028"/>
              <a:gd name="connsiteY1950" fmla="*/ 1912744 h 3101520"/>
              <a:gd name="connsiteX1951" fmla="*/ 356027 w 12192028"/>
              <a:gd name="connsiteY1951" fmla="*/ 1909231 h 3101520"/>
              <a:gd name="connsiteX1952" fmla="*/ 355979 w 12192028"/>
              <a:gd name="connsiteY1952" fmla="*/ 1909235 h 3101520"/>
              <a:gd name="connsiteX1953" fmla="*/ 356021 w 12192028"/>
              <a:gd name="connsiteY1953" fmla="*/ 1909333 h 3101520"/>
              <a:gd name="connsiteX1954" fmla="*/ 342588 w 12192028"/>
              <a:gd name="connsiteY1954" fmla="*/ 1906112 h 3101520"/>
              <a:gd name="connsiteX1955" fmla="*/ 342155 w 12192028"/>
              <a:gd name="connsiteY1955" fmla="*/ 1907101 h 3101520"/>
              <a:gd name="connsiteX1956" fmla="*/ 342133 w 12192028"/>
              <a:gd name="connsiteY1956" fmla="*/ 1907139 h 3101520"/>
              <a:gd name="connsiteX1957" fmla="*/ 342191 w 12192028"/>
              <a:gd name="connsiteY1957" fmla="*/ 1907138 h 3101520"/>
              <a:gd name="connsiteX1958" fmla="*/ 9868355 w 12192028"/>
              <a:gd name="connsiteY1958" fmla="*/ 1903572 h 3101520"/>
              <a:gd name="connsiteX1959" fmla="*/ 9868704 w 12192028"/>
              <a:gd name="connsiteY1959" fmla="*/ 1903865 h 3101520"/>
              <a:gd name="connsiteX1960" fmla="*/ 9868921 w 12192028"/>
              <a:gd name="connsiteY1960" fmla="*/ 1903705 h 3101520"/>
              <a:gd name="connsiteX1961" fmla="*/ 8620782 w 12192028"/>
              <a:gd name="connsiteY1961" fmla="*/ 1903477 h 3101520"/>
              <a:gd name="connsiteX1962" fmla="*/ 8620453 w 12192028"/>
              <a:gd name="connsiteY1962" fmla="*/ 1905212 h 3101520"/>
              <a:gd name="connsiteX1963" fmla="*/ 8613775 w 12192028"/>
              <a:gd name="connsiteY1963" fmla="*/ 1913360 h 3101520"/>
              <a:gd name="connsiteX1964" fmla="*/ 8604743 w 12192028"/>
              <a:gd name="connsiteY1964" fmla="*/ 1916987 h 3101520"/>
              <a:gd name="connsiteX1965" fmla="*/ 8605485 w 12192028"/>
              <a:gd name="connsiteY1965" fmla="*/ 1932529 h 3101520"/>
              <a:gd name="connsiteX1966" fmla="*/ 8616107 w 12192028"/>
              <a:gd name="connsiteY1966" fmla="*/ 1945283 h 3101520"/>
              <a:gd name="connsiteX1967" fmla="*/ 8617670 w 12192028"/>
              <a:gd name="connsiteY1967" fmla="*/ 1947381 h 3101520"/>
              <a:gd name="connsiteX1968" fmla="*/ 8619314 w 12192028"/>
              <a:gd name="connsiteY1968" fmla="*/ 1946980 h 3101520"/>
              <a:gd name="connsiteX1969" fmla="*/ 8620947 w 12192028"/>
              <a:gd name="connsiteY1969" fmla="*/ 1937394 h 3101520"/>
              <a:gd name="connsiteX1970" fmla="*/ 8625967 w 12192028"/>
              <a:gd name="connsiteY1970" fmla="*/ 1930592 h 3101520"/>
              <a:gd name="connsiteX1971" fmla="*/ 8625510 w 12192028"/>
              <a:gd name="connsiteY1971" fmla="*/ 1930339 h 3101520"/>
              <a:gd name="connsiteX1972" fmla="*/ 8626047 w 12192028"/>
              <a:gd name="connsiteY1972" fmla="*/ 1930477 h 3101520"/>
              <a:gd name="connsiteX1973" fmla="*/ 8627692 w 12192028"/>
              <a:gd name="connsiteY1973" fmla="*/ 1913697 h 3101520"/>
              <a:gd name="connsiteX1974" fmla="*/ 8626696 w 12192028"/>
              <a:gd name="connsiteY1974" fmla="*/ 1903645 h 3101520"/>
              <a:gd name="connsiteX1975" fmla="*/ 10276699 w 12192028"/>
              <a:gd name="connsiteY1975" fmla="*/ 1902145 h 3101520"/>
              <a:gd name="connsiteX1976" fmla="*/ 10291089 w 12192028"/>
              <a:gd name="connsiteY1976" fmla="*/ 1918286 h 3101520"/>
              <a:gd name="connsiteX1977" fmla="*/ 10272577 w 12192028"/>
              <a:gd name="connsiteY1977" fmla="*/ 1921931 h 3101520"/>
              <a:gd name="connsiteX1978" fmla="*/ 10256471 w 12192028"/>
              <a:gd name="connsiteY1978" fmla="*/ 1929090 h 3101520"/>
              <a:gd name="connsiteX1979" fmla="*/ 10255899 w 12192028"/>
              <a:gd name="connsiteY1979" fmla="*/ 1914082 h 3101520"/>
              <a:gd name="connsiteX1980" fmla="*/ 10267243 w 12192028"/>
              <a:gd name="connsiteY1980" fmla="*/ 1902527 h 3101520"/>
              <a:gd name="connsiteX1981" fmla="*/ 10276699 w 12192028"/>
              <a:gd name="connsiteY1981" fmla="*/ 1902145 h 3101520"/>
              <a:gd name="connsiteX1982" fmla="*/ 8645219 w 12192028"/>
              <a:gd name="connsiteY1982" fmla="*/ 1899977 h 3101520"/>
              <a:gd name="connsiteX1983" fmla="*/ 8641182 w 12192028"/>
              <a:gd name="connsiteY1983" fmla="*/ 1900847 h 3101520"/>
              <a:gd name="connsiteX1984" fmla="*/ 8639563 w 12192028"/>
              <a:gd name="connsiteY1984" fmla="*/ 1901339 h 3101520"/>
              <a:gd name="connsiteX1985" fmla="*/ 8640654 w 12192028"/>
              <a:gd name="connsiteY1985" fmla="*/ 1916525 h 3101520"/>
              <a:gd name="connsiteX1986" fmla="*/ 8649356 w 12192028"/>
              <a:gd name="connsiteY1986" fmla="*/ 1912329 h 3101520"/>
              <a:gd name="connsiteX1987" fmla="*/ 8651789 w 12192028"/>
              <a:gd name="connsiteY1987" fmla="*/ 1907546 h 3101520"/>
              <a:gd name="connsiteX1988" fmla="*/ 8652366 w 12192028"/>
              <a:gd name="connsiteY1988" fmla="*/ 1903720 h 3101520"/>
              <a:gd name="connsiteX1989" fmla="*/ 8646321 w 12192028"/>
              <a:gd name="connsiteY1989" fmla="*/ 1900092 h 3101520"/>
              <a:gd name="connsiteX1990" fmla="*/ 10550047 w 12192028"/>
              <a:gd name="connsiteY1990" fmla="*/ 1899324 h 3101520"/>
              <a:gd name="connsiteX1991" fmla="*/ 10551640 w 12192028"/>
              <a:gd name="connsiteY1991" fmla="*/ 1908208 h 3101520"/>
              <a:gd name="connsiteX1992" fmla="*/ 10538826 w 12192028"/>
              <a:gd name="connsiteY1992" fmla="*/ 1912779 h 3101520"/>
              <a:gd name="connsiteX1993" fmla="*/ 10532557 w 12192028"/>
              <a:gd name="connsiteY1993" fmla="*/ 1905471 h 3101520"/>
              <a:gd name="connsiteX1994" fmla="*/ 10550047 w 12192028"/>
              <a:gd name="connsiteY1994" fmla="*/ 1899324 h 3101520"/>
              <a:gd name="connsiteX1995" fmla="*/ 703247 w 12192028"/>
              <a:gd name="connsiteY1995" fmla="*/ 1898434 h 3101520"/>
              <a:gd name="connsiteX1996" fmla="*/ 704963 w 12192028"/>
              <a:gd name="connsiteY1996" fmla="*/ 1900622 h 3101520"/>
              <a:gd name="connsiteX1997" fmla="*/ 705505 w 12192028"/>
              <a:gd name="connsiteY1997" fmla="*/ 1900254 h 3101520"/>
              <a:gd name="connsiteX1998" fmla="*/ 9502520 w 12192028"/>
              <a:gd name="connsiteY1998" fmla="*/ 1895606 h 3101520"/>
              <a:gd name="connsiteX1999" fmla="*/ 9499477 w 12192028"/>
              <a:gd name="connsiteY1999" fmla="*/ 1898318 h 3101520"/>
              <a:gd name="connsiteX2000" fmla="*/ 9502520 w 12192028"/>
              <a:gd name="connsiteY2000" fmla="*/ 1895606 h 3101520"/>
              <a:gd name="connsiteX2001" fmla="*/ 9954286 w 12192028"/>
              <a:gd name="connsiteY2001" fmla="*/ 1885600 h 3101520"/>
              <a:gd name="connsiteX2002" fmla="*/ 9953739 w 12192028"/>
              <a:gd name="connsiteY2002" fmla="*/ 1885627 h 3101520"/>
              <a:gd name="connsiteX2003" fmla="*/ 9954068 w 12192028"/>
              <a:gd name="connsiteY2003" fmla="*/ 1885846 h 3101520"/>
              <a:gd name="connsiteX2004" fmla="*/ 173821 w 12192028"/>
              <a:gd name="connsiteY2004" fmla="*/ 1876564 h 3101520"/>
              <a:gd name="connsiteX2005" fmla="*/ 173843 w 12192028"/>
              <a:gd name="connsiteY2005" fmla="*/ 1876577 h 3101520"/>
              <a:gd name="connsiteX2006" fmla="*/ 175151 w 12192028"/>
              <a:gd name="connsiteY2006" fmla="*/ 1876587 h 3101520"/>
              <a:gd name="connsiteX2007" fmla="*/ 175147 w 12192028"/>
              <a:gd name="connsiteY2007" fmla="*/ 1876663 h 3101520"/>
              <a:gd name="connsiteX2008" fmla="*/ 175214 w 12192028"/>
              <a:gd name="connsiteY2008" fmla="*/ 1876634 h 3101520"/>
              <a:gd name="connsiteX2009" fmla="*/ 175149 w 12192028"/>
              <a:gd name="connsiteY2009" fmla="*/ 1876569 h 3101520"/>
              <a:gd name="connsiteX2010" fmla="*/ 654018 w 12192028"/>
              <a:gd name="connsiteY2010" fmla="*/ 1874297 h 3101520"/>
              <a:gd name="connsiteX2011" fmla="*/ 658597 w 12192028"/>
              <a:gd name="connsiteY2011" fmla="*/ 1884998 h 3101520"/>
              <a:gd name="connsiteX2012" fmla="*/ 659106 w 12192028"/>
              <a:gd name="connsiteY2012" fmla="*/ 1884171 h 3101520"/>
              <a:gd name="connsiteX2013" fmla="*/ 654769 w 12192028"/>
              <a:gd name="connsiteY2013" fmla="*/ 1874510 h 3101520"/>
              <a:gd name="connsiteX2014" fmla="*/ 10435520 w 12192028"/>
              <a:gd name="connsiteY2014" fmla="*/ 1872045 h 3101520"/>
              <a:gd name="connsiteX2015" fmla="*/ 10435503 w 12192028"/>
              <a:gd name="connsiteY2015" fmla="*/ 1872062 h 3101520"/>
              <a:gd name="connsiteX2016" fmla="*/ 10435534 w 12192028"/>
              <a:gd name="connsiteY2016" fmla="*/ 1872065 h 3101520"/>
              <a:gd name="connsiteX2017" fmla="*/ 693349 w 12192028"/>
              <a:gd name="connsiteY2017" fmla="*/ 1868642 h 3101520"/>
              <a:gd name="connsiteX2018" fmla="*/ 692372 w 12192028"/>
              <a:gd name="connsiteY2018" fmla="*/ 1869175 h 3101520"/>
              <a:gd name="connsiteX2019" fmla="*/ 693026 w 12192028"/>
              <a:gd name="connsiteY2019" fmla="*/ 1869748 h 3101520"/>
              <a:gd name="connsiteX2020" fmla="*/ 9597632 w 12192028"/>
              <a:gd name="connsiteY2020" fmla="*/ 1867876 h 3101520"/>
              <a:gd name="connsiteX2021" fmla="*/ 9596724 w 12192028"/>
              <a:gd name="connsiteY2021" fmla="*/ 1870537 h 3101520"/>
              <a:gd name="connsiteX2022" fmla="*/ 9597760 w 12192028"/>
              <a:gd name="connsiteY2022" fmla="*/ 1867941 h 3101520"/>
              <a:gd name="connsiteX2023" fmla="*/ 9394660 w 12192028"/>
              <a:gd name="connsiteY2023" fmla="*/ 1863599 h 3101520"/>
              <a:gd name="connsiteX2024" fmla="*/ 9394995 w 12192028"/>
              <a:gd name="connsiteY2024" fmla="*/ 1876754 h 3101520"/>
              <a:gd name="connsiteX2025" fmla="*/ 9397154 w 12192028"/>
              <a:gd name="connsiteY2025" fmla="*/ 1873331 h 3101520"/>
              <a:gd name="connsiteX2026" fmla="*/ 9398175 w 12192028"/>
              <a:gd name="connsiteY2026" fmla="*/ 1872153 h 3101520"/>
              <a:gd name="connsiteX2027" fmla="*/ 8624229 w 12192028"/>
              <a:gd name="connsiteY2027" fmla="*/ 1862092 h 3101520"/>
              <a:gd name="connsiteX2028" fmla="*/ 8598807 w 12192028"/>
              <a:gd name="connsiteY2028" fmla="*/ 1870370 h 3101520"/>
              <a:gd name="connsiteX2029" fmla="*/ 8571308 w 12192028"/>
              <a:gd name="connsiteY2029" fmla="*/ 1874422 h 3101520"/>
              <a:gd name="connsiteX2030" fmla="*/ 8577778 w 12192028"/>
              <a:gd name="connsiteY2030" fmla="*/ 1878619 h 3101520"/>
              <a:gd name="connsiteX2031" fmla="*/ 8582621 w 12192028"/>
              <a:gd name="connsiteY2031" fmla="*/ 1884217 h 3101520"/>
              <a:gd name="connsiteX2032" fmla="*/ 8589826 w 12192028"/>
              <a:gd name="connsiteY2032" fmla="*/ 1878786 h 3101520"/>
              <a:gd name="connsiteX2033" fmla="*/ 8601335 w 12192028"/>
              <a:gd name="connsiteY2033" fmla="*/ 1877643 h 3101520"/>
              <a:gd name="connsiteX2034" fmla="*/ 8622774 w 12192028"/>
              <a:gd name="connsiteY2034" fmla="*/ 1892969 h 3101520"/>
              <a:gd name="connsiteX2035" fmla="*/ 8622363 w 12192028"/>
              <a:gd name="connsiteY2035" fmla="*/ 1895138 h 3101520"/>
              <a:gd name="connsiteX2036" fmla="*/ 8625735 w 12192028"/>
              <a:gd name="connsiteY2036" fmla="*/ 1894839 h 3101520"/>
              <a:gd name="connsiteX2037" fmla="*/ 8625744 w 12192028"/>
              <a:gd name="connsiteY2037" fmla="*/ 1894845 h 3101520"/>
              <a:gd name="connsiteX2038" fmla="*/ 8625735 w 12192028"/>
              <a:gd name="connsiteY2038" fmla="*/ 1894821 h 3101520"/>
              <a:gd name="connsiteX2039" fmla="*/ 8638401 w 12192028"/>
              <a:gd name="connsiteY2039" fmla="*/ 1881316 h 3101520"/>
              <a:gd name="connsiteX2040" fmla="*/ 8643223 w 12192028"/>
              <a:gd name="connsiteY2040" fmla="*/ 1863782 h 3101520"/>
              <a:gd name="connsiteX2041" fmla="*/ 8642671 w 12192028"/>
              <a:gd name="connsiteY2041" fmla="*/ 1863824 h 3101520"/>
              <a:gd name="connsiteX2042" fmla="*/ 8624229 w 12192028"/>
              <a:gd name="connsiteY2042" fmla="*/ 1862092 h 3101520"/>
              <a:gd name="connsiteX2043" fmla="*/ 9444844 w 12192028"/>
              <a:gd name="connsiteY2043" fmla="*/ 1858838 h 3101520"/>
              <a:gd name="connsiteX2044" fmla="*/ 9444879 w 12192028"/>
              <a:gd name="connsiteY2044" fmla="*/ 1859197 h 3101520"/>
              <a:gd name="connsiteX2045" fmla="*/ 9445028 w 12192028"/>
              <a:gd name="connsiteY2045" fmla="*/ 1858842 h 3101520"/>
              <a:gd name="connsiteX2046" fmla="*/ 10177528 w 12192028"/>
              <a:gd name="connsiteY2046" fmla="*/ 1858831 h 3101520"/>
              <a:gd name="connsiteX2047" fmla="*/ 10160409 w 12192028"/>
              <a:gd name="connsiteY2047" fmla="*/ 1875921 h 3101520"/>
              <a:gd name="connsiteX2048" fmla="*/ 10169605 w 12192028"/>
              <a:gd name="connsiteY2048" fmla="*/ 1874389 h 3101520"/>
              <a:gd name="connsiteX2049" fmla="*/ 10177196 w 12192028"/>
              <a:gd name="connsiteY2049" fmla="*/ 1863616 h 3101520"/>
              <a:gd name="connsiteX2050" fmla="*/ 10179720 w 12192028"/>
              <a:gd name="connsiteY2050" fmla="*/ 1862162 h 3101520"/>
              <a:gd name="connsiteX2051" fmla="*/ 307786 w 12192028"/>
              <a:gd name="connsiteY2051" fmla="*/ 1855579 h 3101520"/>
              <a:gd name="connsiteX2052" fmla="*/ 307405 w 12192028"/>
              <a:gd name="connsiteY2052" fmla="*/ 1856267 h 3101520"/>
              <a:gd name="connsiteX2053" fmla="*/ 307884 w 12192028"/>
              <a:gd name="connsiteY2053" fmla="*/ 1856412 h 3101520"/>
              <a:gd name="connsiteX2054" fmla="*/ 596453 w 12192028"/>
              <a:gd name="connsiteY2054" fmla="*/ 1851810 h 3101520"/>
              <a:gd name="connsiteX2055" fmla="*/ 591830 w 12192028"/>
              <a:gd name="connsiteY2055" fmla="*/ 1856343 h 3101520"/>
              <a:gd name="connsiteX2056" fmla="*/ 595416 w 12192028"/>
              <a:gd name="connsiteY2056" fmla="*/ 1859575 h 3101520"/>
              <a:gd name="connsiteX2057" fmla="*/ 10050051 w 12192028"/>
              <a:gd name="connsiteY2057" fmla="*/ 1851674 h 3101520"/>
              <a:gd name="connsiteX2058" fmla="*/ 10049707 w 12192028"/>
              <a:gd name="connsiteY2058" fmla="*/ 1855391 h 3101520"/>
              <a:gd name="connsiteX2059" fmla="*/ 10052283 w 12192028"/>
              <a:gd name="connsiteY2059" fmla="*/ 1855075 h 3101520"/>
              <a:gd name="connsiteX2060" fmla="*/ 9952366 w 12192028"/>
              <a:gd name="connsiteY2060" fmla="*/ 1850656 h 3101520"/>
              <a:gd name="connsiteX2061" fmla="*/ 9950086 w 12192028"/>
              <a:gd name="connsiteY2061" fmla="*/ 1859859 h 3101520"/>
              <a:gd name="connsiteX2062" fmla="*/ 9955540 w 12192028"/>
              <a:gd name="connsiteY2062" fmla="*/ 1863036 h 3101520"/>
              <a:gd name="connsiteX2063" fmla="*/ 9954307 w 12192028"/>
              <a:gd name="connsiteY2063" fmla="*/ 1850795 h 3101520"/>
              <a:gd name="connsiteX2064" fmla="*/ 9994393 w 12192028"/>
              <a:gd name="connsiteY2064" fmla="*/ 1849581 h 3101520"/>
              <a:gd name="connsiteX2065" fmla="*/ 9994313 w 12192028"/>
              <a:gd name="connsiteY2065" fmla="*/ 1849613 h 3101520"/>
              <a:gd name="connsiteX2066" fmla="*/ 9994375 w 12192028"/>
              <a:gd name="connsiteY2066" fmla="*/ 1849620 h 3101520"/>
              <a:gd name="connsiteX2067" fmla="*/ 10606639 w 12192028"/>
              <a:gd name="connsiteY2067" fmla="*/ 1849538 h 3101520"/>
              <a:gd name="connsiteX2068" fmla="*/ 10606624 w 12192028"/>
              <a:gd name="connsiteY2068" fmla="*/ 1849540 h 3101520"/>
              <a:gd name="connsiteX2069" fmla="*/ 10606639 w 12192028"/>
              <a:gd name="connsiteY2069" fmla="*/ 1849555 h 3101520"/>
              <a:gd name="connsiteX2070" fmla="*/ 10606963 w 12192028"/>
              <a:gd name="connsiteY2070" fmla="*/ 1850046 h 3101520"/>
              <a:gd name="connsiteX2071" fmla="*/ 10607823 w 12192028"/>
              <a:gd name="connsiteY2071" fmla="*/ 1849701 h 3101520"/>
              <a:gd name="connsiteX2072" fmla="*/ 273516 w 12192028"/>
              <a:gd name="connsiteY2072" fmla="*/ 1846838 h 3101520"/>
              <a:gd name="connsiteX2073" fmla="*/ 274777 w 12192028"/>
              <a:gd name="connsiteY2073" fmla="*/ 1850110 h 3101520"/>
              <a:gd name="connsiteX2074" fmla="*/ 279194 w 12192028"/>
              <a:gd name="connsiteY2074" fmla="*/ 1851477 h 3101520"/>
              <a:gd name="connsiteX2075" fmla="*/ 9580155 w 12192028"/>
              <a:gd name="connsiteY2075" fmla="*/ 1845035 h 3101520"/>
              <a:gd name="connsiteX2076" fmla="*/ 9580054 w 12192028"/>
              <a:gd name="connsiteY2076" fmla="*/ 1845043 h 3101520"/>
              <a:gd name="connsiteX2077" fmla="*/ 9580103 w 12192028"/>
              <a:gd name="connsiteY2077" fmla="*/ 1845063 h 3101520"/>
              <a:gd name="connsiteX2078" fmla="*/ 9935528 w 12192028"/>
              <a:gd name="connsiteY2078" fmla="*/ 1844910 h 3101520"/>
              <a:gd name="connsiteX2079" fmla="*/ 9935234 w 12192028"/>
              <a:gd name="connsiteY2079" fmla="*/ 1845225 h 3101520"/>
              <a:gd name="connsiteX2080" fmla="*/ 9935824 w 12192028"/>
              <a:gd name="connsiteY2080" fmla="*/ 1845010 h 3101520"/>
              <a:gd name="connsiteX2081" fmla="*/ 116097 w 12192028"/>
              <a:gd name="connsiteY2081" fmla="*/ 1842461 h 3101520"/>
              <a:gd name="connsiteX2082" fmla="*/ 116397 w 12192028"/>
              <a:gd name="connsiteY2082" fmla="*/ 1846823 h 3101520"/>
              <a:gd name="connsiteX2083" fmla="*/ 118765 w 12192028"/>
              <a:gd name="connsiteY2083" fmla="*/ 1844135 h 3101520"/>
              <a:gd name="connsiteX2084" fmla="*/ 196164 w 12192028"/>
              <a:gd name="connsiteY2084" fmla="*/ 1840680 h 3101520"/>
              <a:gd name="connsiteX2085" fmla="*/ 193949 w 12192028"/>
              <a:gd name="connsiteY2085" fmla="*/ 1847556 h 3101520"/>
              <a:gd name="connsiteX2086" fmla="*/ 194729 w 12192028"/>
              <a:gd name="connsiteY2086" fmla="*/ 1846959 h 3101520"/>
              <a:gd name="connsiteX2087" fmla="*/ 196398 w 12192028"/>
              <a:gd name="connsiteY2087" fmla="*/ 1840731 h 3101520"/>
              <a:gd name="connsiteX2088" fmla="*/ 196207 w 12192028"/>
              <a:gd name="connsiteY2088" fmla="*/ 1840706 h 3101520"/>
              <a:gd name="connsiteX2089" fmla="*/ 256097 w 12192028"/>
              <a:gd name="connsiteY2089" fmla="*/ 1836117 h 3101520"/>
              <a:gd name="connsiteX2090" fmla="*/ 256088 w 12192028"/>
              <a:gd name="connsiteY2090" fmla="*/ 1836325 h 3101520"/>
              <a:gd name="connsiteX2091" fmla="*/ 245301 w 12192028"/>
              <a:gd name="connsiteY2091" fmla="*/ 1836283 h 3101520"/>
              <a:gd name="connsiteX2092" fmla="*/ 243458 w 12192028"/>
              <a:gd name="connsiteY2092" fmla="*/ 1842624 h 3101520"/>
              <a:gd name="connsiteX2093" fmla="*/ 260006 w 12192028"/>
              <a:gd name="connsiteY2093" fmla="*/ 1839742 h 3101520"/>
              <a:gd name="connsiteX2094" fmla="*/ 258524 w 12192028"/>
              <a:gd name="connsiteY2094" fmla="*/ 1836265 h 3101520"/>
              <a:gd name="connsiteX2095" fmla="*/ 11047854 w 12192028"/>
              <a:gd name="connsiteY2095" fmla="*/ 1836075 h 3101520"/>
              <a:gd name="connsiteX2096" fmla="*/ 11047838 w 12192028"/>
              <a:gd name="connsiteY2096" fmla="*/ 1836094 h 3101520"/>
              <a:gd name="connsiteX2097" fmla="*/ 11047867 w 12192028"/>
              <a:gd name="connsiteY2097" fmla="*/ 1836093 h 3101520"/>
              <a:gd name="connsiteX2098" fmla="*/ 221316 w 12192028"/>
              <a:gd name="connsiteY2098" fmla="*/ 1828700 h 3101520"/>
              <a:gd name="connsiteX2099" fmla="*/ 220001 w 12192028"/>
              <a:gd name="connsiteY2099" fmla="*/ 1831302 h 3101520"/>
              <a:gd name="connsiteX2100" fmla="*/ 220007 w 12192028"/>
              <a:gd name="connsiteY2100" fmla="*/ 1831315 h 3101520"/>
              <a:gd name="connsiteX2101" fmla="*/ 221101 w 12192028"/>
              <a:gd name="connsiteY2101" fmla="*/ 1831081 h 3101520"/>
              <a:gd name="connsiteX2102" fmla="*/ 11376031 w 12192028"/>
              <a:gd name="connsiteY2102" fmla="*/ 1826091 h 3101520"/>
              <a:gd name="connsiteX2103" fmla="*/ 11375598 w 12192028"/>
              <a:gd name="connsiteY2103" fmla="*/ 1826541 h 3101520"/>
              <a:gd name="connsiteX2104" fmla="*/ 11375578 w 12192028"/>
              <a:gd name="connsiteY2104" fmla="*/ 1826442 h 3101520"/>
              <a:gd name="connsiteX2105" fmla="*/ 11521733 w 12192028"/>
              <a:gd name="connsiteY2105" fmla="*/ 1825310 h 3101520"/>
              <a:gd name="connsiteX2106" fmla="*/ 11529199 w 12192028"/>
              <a:gd name="connsiteY2106" fmla="*/ 1828100 h 3101520"/>
              <a:gd name="connsiteX2107" fmla="*/ 11546101 w 12192028"/>
              <a:gd name="connsiteY2107" fmla="*/ 1830351 h 3101520"/>
              <a:gd name="connsiteX2108" fmla="*/ 11553667 w 12192028"/>
              <a:gd name="connsiteY2108" fmla="*/ 1831892 h 3101520"/>
              <a:gd name="connsiteX2109" fmla="*/ 11508401 w 12192028"/>
              <a:gd name="connsiteY2109" fmla="*/ 1832082 h 3101520"/>
              <a:gd name="connsiteX2110" fmla="*/ 11516073 w 12192028"/>
              <a:gd name="connsiteY2110" fmla="*/ 1830922 h 3101520"/>
              <a:gd name="connsiteX2111" fmla="*/ 11521733 w 12192028"/>
              <a:gd name="connsiteY2111" fmla="*/ 1825310 h 3101520"/>
              <a:gd name="connsiteX2112" fmla="*/ 9882147 w 12192028"/>
              <a:gd name="connsiteY2112" fmla="*/ 1824032 h 3101520"/>
              <a:gd name="connsiteX2113" fmla="*/ 9877889 w 12192028"/>
              <a:gd name="connsiteY2113" fmla="*/ 1824289 h 3101520"/>
              <a:gd name="connsiteX2114" fmla="*/ 9880197 w 12192028"/>
              <a:gd name="connsiteY2114" fmla="*/ 1824690 h 3101520"/>
              <a:gd name="connsiteX2115" fmla="*/ 10475482 w 12192028"/>
              <a:gd name="connsiteY2115" fmla="*/ 1822686 h 3101520"/>
              <a:gd name="connsiteX2116" fmla="*/ 10475056 w 12192028"/>
              <a:gd name="connsiteY2116" fmla="*/ 1822779 h 3101520"/>
              <a:gd name="connsiteX2117" fmla="*/ 10476137 w 12192028"/>
              <a:gd name="connsiteY2117" fmla="*/ 1823003 h 3101520"/>
              <a:gd name="connsiteX2118" fmla="*/ 10476107 w 12192028"/>
              <a:gd name="connsiteY2118" fmla="*/ 1822805 h 3101520"/>
              <a:gd name="connsiteX2119" fmla="*/ 11960288 w 12192028"/>
              <a:gd name="connsiteY2119" fmla="*/ 1818644 h 3101520"/>
              <a:gd name="connsiteX2120" fmla="*/ 11961586 w 12192028"/>
              <a:gd name="connsiteY2120" fmla="*/ 1834091 h 3101520"/>
              <a:gd name="connsiteX2121" fmla="*/ 11952564 w 12192028"/>
              <a:gd name="connsiteY2121" fmla="*/ 1839650 h 3101520"/>
              <a:gd name="connsiteX2122" fmla="*/ 11943785 w 12192028"/>
              <a:gd name="connsiteY2122" fmla="*/ 1840550 h 3101520"/>
              <a:gd name="connsiteX2123" fmla="*/ 11944771 w 12192028"/>
              <a:gd name="connsiteY2123" fmla="*/ 1827441 h 3101520"/>
              <a:gd name="connsiteX2124" fmla="*/ 11960288 w 12192028"/>
              <a:gd name="connsiteY2124" fmla="*/ 1818644 h 3101520"/>
              <a:gd name="connsiteX2125" fmla="*/ 9438558 w 12192028"/>
              <a:gd name="connsiteY2125" fmla="*/ 1817899 h 3101520"/>
              <a:gd name="connsiteX2126" fmla="*/ 9442281 w 12192028"/>
              <a:gd name="connsiteY2126" fmla="*/ 1823354 h 3101520"/>
              <a:gd name="connsiteX2127" fmla="*/ 9435424 w 12192028"/>
              <a:gd name="connsiteY2127" fmla="*/ 1828359 h 3101520"/>
              <a:gd name="connsiteX2128" fmla="*/ 9432740 w 12192028"/>
              <a:gd name="connsiteY2128" fmla="*/ 1823926 h 3101520"/>
              <a:gd name="connsiteX2129" fmla="*/ 9438558 w 12192028"/>
              <a:gd name="connsiteY2129" fmla="*/ 1817899 h 3101520"/>
              <a:gd name="connsiteX2130" fmla="*/ 10377842 w 12192028"/>
              <a:gd name="connsiteY2130" fmla="*/ 1814795 h 3101520"/>
              <a:gd name="connsiteX2131" fmla="*/ 10363439 w 12192028"/>
              <a:gd name="connsiteY2131" fmla="*/ 1816220 h 3101520"/>
              <a:gd name="connsiteX2132" fmla="*/ 10369517 w 12192028"/>
              <a:gd name="connsiteY2132" fmla="*/ 1818228 h 3101520"/>
              <a:gd name="connsiteX2133" fmla="*/ 10376241 w 12192028"/>
              <a:gd name="connsiteY2133" fmla="*/ 1817527 h 3101520"/>
              <a:gd name="connsiteX2134" fmla="*/ 10630741 w 12192028"/>
              <a:gd name="connsiteY2134" fmla="*/ 1812885 h 3101520"/>
              <a:gd name="connsiteX2135" fmla="*/ 10628250 w 12192028"/>
              <a:gd name="connsiteY2135" fmla="*/ 1813034 h 3101520"/>
              <a:gd name="connsiteX2136" fmla="*/ 10629791 w 12192028"/>
              <a:gd name="connsiteY2136" fmla="*/ 1817495 h 3101520"/>
              <a:gd name="connsiteX2137" fmla="*/ 10633355 w 12192028"/>
              <a:gd name="connsiteY2137" fmla="*/ 1818477 h 3101520"/>
              <a:gd name="connsiteX2138" fmla="*/ 12075999 w 12192028"/>
              <a:gd name="connsiteY2138" fmla="*/ 1810354 h 3101520"/>
              <a:gd name="connsiteX2139" fmla="*/ 12091516 w 12192028"/>
              <a:gd name="connsiteY2139" fmla="*/ 1813778 h 3101520"/>
              <a:gd name="connsiteX2140" fmla="*/ 12089818 w 12192028"/>
              <a:gd name="connsiteY2140" fmla="*/ 1827511 h 3101520"/>
              <a:gd name="connsiteX2141" fmla="*/ 12074216 w 12192028"/>
              <a:gd name="connsiteY2141" fmla="*/ 1844048 h 3101520"/>
              <a:gd name="connsiteX2142" fmla="*/ 12060848 w 12192028"/>
              <a:gd name="connsiteY2142" fmla="*/ 1845659 h 3101520"/>
              <a:gd name="connsiteX2143" fmla="*/ 12040967 w 12192028"/>
              <a:gd name="connsiteY2143" fmla="*/ 1840966 h 3101520"/>
              <a:gd name="connsiteX2144" fmla="*/ 12050821 w 12192028"/>
              <a:gd name="connsiteY2144" fmla="*/ 1826731 h 3101520"/>
              <a:gd name="connsiteX2145" fmla="*/ 12047634 w 12192028"/>
              <a:gd name="connsiteY2145" fmla="*/ 1821432 h 3101520"/>
              <a:gd name="connsiteX2146" fmla="*/ 12060120 w 12192028"/>
              <a:gd name="connsiteY2146" fmla="*/ 1810852 h 3101520"/>
              <a:gd name="connsiteX2147" fmla="*/ 12075999 w 12192028"/>
              <a:gd name="connsiteY2147" fmla="*/ 1810354 h 3101520"/>
              <a:gd name="connsiteX2148" fmla="*/ 9413830 w 12192028"/>
              <a:gd name="connsiteY2148" fmla="*/ 1809085 h 3101520"/>
              <a:gd name="connsiteX2149" fmla="*/ 9418904 w 12192028"/>
              <a:gd name="connsiteY2149" fmla="*/ 1813951 h 3101520"/>
              <a:gd name="connsiteX2150" fmla="*/ 9405968 w 12192028"/>
              <a:gd name="connsiteY2150" fmla="*/ 1819769 h 3101520"/>
              <a:gd name="connsiteX2151" fmla="*/ 9413830 w 12192028"/>
              <a:gd name="connsiteY2151" fmla="*/ 1809085 h 3101520"/>
              <a:gd name="connsiteX2152" fmla="*/ 9585408 w 12192028"/>
              <a:gd name="connsiteY2152" fmla="*/ 1808346 h 3101520"/>
              <a:gd name="connsiteX2153" fmla="*/ 9584610 w 12192028"/>
              <a:gd name="connsiteY2153" fmla="*/ 1809154 h 3101520"/>
              <a:gd name="connsiteX2154" fmla="*/ 9584573 w 12192028"/>
              <a:gd name="connsiteY2154" fmla="*/ 1809166 h 3101520"/>
              <a:gd name="connsiteX2155" fmla="*/ 9584610 w 12192028"/>
              <a:gd name="connsiteY2155" fmla="*/ 1809172 h 3101520"/>
              <a:gd name="connsiteX2156" fmla="*/ 9584818 w 12192028"/>
              <a:gd name="connsiteY2156" fmla="*/ 1809296 h 3101520"/>
              <a:gd name="connsiteX2157" fmla="*/ 9800126 w 12192028"/>
              <a:gd name="connsiteY2157" fmla="*/ 1807978 h 3101520"/>
              <a:gd name="connsiteX2158" fmla="*/ 9770403 w 12192028"/>
              <a:gd name="connsiteY2158" fmla="*/ 1819579 h 3101520"/>
              <a:gd name="connsiteX2159" fmla="*/ 9767844 w 12192028"/>
              <a:gd name="connsiteY2159" fmla="*/ 1819244 h 3101520"/>
              <a:gd name="connsiteX2160" fmla="*/ 9764453 w 12192028"/>
              <a:gd name="connsiteY2160" fmla="*/ 1825924 h 3101520"/>
              <a:gd name="connsiteX2161" fmla="*/ 9762183 w 12192028"/>
              <a:gd name="connsiteY2161" fmla="*/ 1832124 h 3101520"/>
              <a:gd name="connsiteX2162" fmla="*/ 9763131 w 12192028"/>
              <a:gd name="connsiteY2162" fmla="*/ 1832036 h 3101520"/>
              <a:gd name="connsiteX2163" fmla="*/ 9763494 w 12192028"/>
              <a:gd name="connsiteY2163" fmla="*/ 1831077 h 3101520"/>
              <a:gd name="connsiteX2164" fmla="*/ 9791322 w 12192028"/>
              <a:gd name="connsiteY2164" fmla="*/ 1836792 h 3101520"/>
              <a:gd name="connsiteX2165" fmla="*/ 9804362 w 12192028"/>
              <a:gd name="connsiteY2165" fmla="*/ 1840879 h 3101520"/>
              <a:gd name="connsiteX2166" fmla="*/ 9805502 w 12192028"/>
              <a:gd name="connsiteY2166" fmla="*/ 1840244 h 3101520"/>
              <a:gd name="connsiteX2167" fmla="*/ 9806596 w 12192028"/>
              <a:gd name="connsiteY2167" fmla="*/ 1832566 h 3101520"/>
              <a:gd name="connsiteX2168" fmla="*/ 9814854 w 12192028"/>
              <a:gd name="connsiteY2168" fmla="*/ 1835040 h 3101520"/>
              <a:gd name="connsiteX2169" fmla="*/ 9818302 w 12192028"/>
              <a:gd name="connsiteY2169" fmla="*/ 1833121 h 3101520"/>
              <a:gd name="connsiteX2170" fmla="*/ 9829772 w 12192028"/>
              <a:gd name="connsiteY2170" fmla="*/ 1831383 h 3101520"/>
              <a:gd name="connsiteX2171" fmla="*/ 9829385 w 12192028"/>
              <a:gd name="connsiteY2171" fmla="*/ 1827164 h 3101520"/>
              <a:gd name="connsiteX2172" fmla="*/ 9829653 w 12192028"/>
              <a:gd name="connsiteY2172" fmla="*/ 1823931 h 3101520"/>
              <a:gd name="connsiteX2173" fmla="*/ 9818035 w 12192028"/>
              <a:gd name="connsiteY2173" fmla="*/ 1813204 h 3101520"/>
              <a:gd name="connsiteX2174" fmla="*/ 9800126 w 12192028"/>
              <a:gd name="connsiteY2174" fmla="*/ 1807978 h 3101520"/>
              <a:gd name="connsiteX2175" fmla="*/ 11929152 w 12192028"/>
              <a:gd name="connsiteY2175" fmla="*/ 1805206 h 3101520"/>
              <a:gd name="connsiteX2176" fmla="*/ 11929740 w 12192028"/>
              <a:gd name="connsiteY2176" fmla="*/ 1805605 h 3101520"/>
              <a:gd name="connsiteX2177" fmla="*/ 11929152 w 12192028"/>
              <a:gd name="connsiteY2177" fmla="*/ 1805206 h 3101520"/>
              <a:gd name="connsiteX2178" fmla="*/ 368739 w 12192028"/>
              <a:gd name="connsiteY2178" fmla="*/ 1799959 h 3101520"/>
              <a:gd name="connsiteX2179" fmla="*/ 368676 w 12192028"/>
              <a:gd name="connsiteY2179" fmla="*/ 1800009 h 3101520"/>
              <a:gd name="connsiteX2180" fmla="*/ 368701 w 12192028"/>
              <a:gd name="connsiteY2180" fmla="*/ 1800028 h 3101520"/>
              <a:gd name="connsiteX2181" fmla="*/ 368741 w 12192028"/>
              <a:gd name="connsiteY2181" fmla="*/ 1799988 h 3101520"/>
              <a:gd name="connsiteX2182" fmla="*/ 232503 w 12192028"/>
              <a:gd name="connsiteY2182" fmla="*/ 1796772 h 3101520"/>
              <a:gd name="connsiteX2183" fmla="*/ 230199 w 12192028"/>
              <a:gd name="connsiteY2183" fmla="*/ 1796805 h 3101520"/>
              <a:gd name="connsiteX2184" fmla="*/ 230225 w 12192028"/>
              <a:gd name="connsiteY2184" fmla="*/ 1797993 h 3101520"/>
              <a:gd name="connsiteX2185" fmla="*/ 11823328 w 12192028"/>
              <a:gd name="connsiteY2185" fmla="*/ 1796271 h 3101520"/>
              <a:gd name="connsiteX2186" fmla="*/ 11868681 w 12192028"/>
              <a:gd name="connsiteY2186" fmla="*/ 1799111 h 3101520"/>
              <a:gd name="connsiteX2187" fmla="*/ 11874248 w 12192028"/>
              <a:gd name="connsiteY2187" fmla="*/ 1800545 h 3101520"/>
              <a:gd name="connsiteX2188" fmla="*/ 11877945 w 12192028"/>
              <a:gd name="connsiteY2188" fmla="*/ 1798054 h 3101520"/>
              <a:gd name="connsiteX2189" fmla="*/ 11884126 w 12192028"/>
              <a:gd name="connsiteY2189" fmla="*/ 1797896 h 3101520"/>
              <a:gd name="connsiteX2190" fmla="*/ 11889529 w 12192028"/>
              <a:gd name="connsiteY2190" fmla="*/ 1800894 h 3101520"/>
              <a:gd name="connsiteX2191" fmla="*/ 11890361 w 12192028"/>
              <a:gd name="connsiteY2191" fmla="*/ 1804288 h 3101520"/>
              <a:gd name="connsiteX2192" fmla="*/ 11890357 w 12192028"/>
              <a:gd name="connsiteY2192" fmla="*/ 1804291 h 3101520"/>
              <a:gd name="connsiteX2193" fmla="*/ 11890362 w 12192028"/>
              <a:gd name="connsiteY2193" fmla="*/ 1804289 h 3101520"/>
              <a:gd name="connsiteX2194" fmla="*/ 11898743 w 12192028"/>
              <a:gd name="connsiteY2194" fmla="*/ 1808116 h 3101520"/>
              <a:gd name="connsiteX2195" fmla="*/ 11907921 w 12192028"/>
              <a:gd name="connsiteY2195" fmla="*/ 1800392 h 3101520"/>
              <a:gd name="connsiteX2196" fmla="*/ 11919811 w 12192028"/>
              <a:gd name="connsiteY2196" fmla="*/ 1798875 h 3101520"/>
              <a:gd name="connsiteX2197" fmla="*/ 11929152 w 12192028"/>
              <a:gd name="connsiteY2197" fmla="*/ 1805206 h 3101520"/>
              <a:gd name="connsiteX2198" fmla="*/ 11925326 w 12192028"/>
              <a:gd name="connsiteY2198" fmla="*/ 1817060 h 3101520"/>
              <a:gd name="connsiteX2199" fmla="*/ 11915489 w 12192028"/>
              <a:gd name="connsiteY2199" fmla="*/ 1824653 h 3101520"/>
              <a:gd name="connsiteX2200" fmla="*/ 11911280 w 12192028"/>
              <a:gd name="connsiteY2200" fmla="*/ 1826021 h 3101520"/>
              <a:gd name="connsiteX2201" fmla="*/ 11910068 w 12192028"/>
              <a:gd name="connsiteY2201" fmla="*/ 1826073 h 3101520"/>
              <a:gd name="connsiteX2202" fmla="*/ 11912094 w 12192028"/>
              <a:gd name="connsiteY2202" fmla="*/ 1827649 h 3101520"/>
              <a:gd name="connsiteX2203" fmla="*/ 11927800 w 12192028"/>
              <a:gd name="connsiteY2203" fmla="*/ 1831286 h 3101520"/>
              <a:gd name="connsiteX2204" fmla="*/ 11929515 w 12192028"/>
              <a:gd name="connsiteY2204" fmla="*/ 1842282 h 3101520"/>
              <a:gd name="connsiteX2205" fmla="*/ 11913757 w 12192028"/>
              <a:gd name="connsiteY2205" fmla="*/ 1845295 h 3101520"/>
              <a:gd name="connsiteX2206" fmla="*/ 11907384 w 12192028"/>
              <a:gd name="connsiteY2206" fmla="*/ 1844066 h 3101520"/>
              <a:gd name="connsiteX2207" fmla="*/ 11889703 w 12192028"/>
              <a:gd name="connsiteY2207" fmla="*/ 1836879 h 3101520"/>
              <a:gd name="connsiteX2208" fmla="*/ 11879079 w 12192028"/>
              <a:gd name="connsiteY2208" fmla="*/ 1831561 h 3101520"/>
              <a:gd name="connsiteX2209" fmla="*/ 11867275 w 12192028"/>
              <a:gd name="connsiteY2209" fmla="*/ 1830386 h 3101520"/>
              <a:gd name="connsiteX2210" fmla="*/ 11864126 w 12192028"/>
              <a:gd name="connsiteY2210" fmla="*/ 1832189 h 3101520"/>
              <a:gd name="connsiteX2211" fmla="*/ 11853996 w 12192028"/>
              <a:gd name="connsiteY2211" fmla="*/ 1835996 h 3101520"/>
              <a:gd name="connsiteX2212" fmla="*/ 11854513 w 12192028"/>
              <a:gd name="connsiteY2212" fmla="*/ 1825941 h 3101520"/>
              <a:gd name="connsiteX2213" fmla="*/ 11848490 w 12192028"/>
              <a:gd name="connsiteY2213" fmla="*/ 1818624 h 3101520"/>
              <a:gd name="connsiteX2214" fmla="*/ 11848022 w 12192028"/>
              <a:gd name="connsiteY2214" fmla="*/ 1818731 h 3101520"/>
              <a:gd name="connsiteX2215" fmla="*/ 11846204 w 12192028"/>
              <a:gd name="connsiteY2215" fmla="*/ 1818766 h 3101520"/>
              <a:gd name="connsiteX2216" fmla="*/ 11844783 w 12192028"/>
              <a:gd name="connsiteY2216" fmla="*/ 1817605 h 3101520"/>
              <a:gd name="connsiteX2217" fmla="*/ 11832055 w 12192028"/>
              <a:gd name="connsiteY2217" fmla="*/ 1808358 h 3101520"/>
              <a:gd name="connsiteX2218" fmla="*/ 11823328 w 12192028"/>
              <a:gd name="connsiteY2218" fmla="*/ 1796271 h 3101520"/>
              <a:gd name="connsiteX2219" fmla="*/ 220279 w 12192028"/>
              <a:gd name="connsiteY2219" fmla="*/ 1795590 h 3101520"/>
              <a:gd name="connsiteX2220" fmla="*/ 220261 w 12192028"/>
              <a:gd name="connsiteY2220" fmla="*/ 1795664 h 3101520"/>
              <a:gd name="connsiteX2221" fmla="*/ 220263 w 12192028"/>
              <a:gd name="connsiteY2221" fmla="*/ 1795682 h 3101520"/>
              <a:gd name="connsiteX2222" fmla="*/ 220277 w 12192028"/>
              <a:gd name="connsiteY2222" fmla="*/ 1795683 h 3101520"/>
              <a:gd name="connsiteX2223" fmla="*/ 8904426 w 12192028"/>
              <a:gd name="connsiteY2223" fmla="*/ 1794822 h 3101520"/>
              <a:gd name="connsiteX2224" fmla="*/ 8901131 w 12192028"/>
              <a:gd name="connsiteY2224" fmla="*/ 1796968 h 3101520"/>
              <a:gd name="connsiteX2225" fmla="*/ 8901092 w 12192028"/>
              <a:gd name="connsiteY2225" fmla="*/ 1798920 h 3101520"/>
              <a:gd name="connsiteX2226" fmla="*/ 313029 w 12192028"/>
              <a:gd name="connsiteY2226" fmla="*/ 1787813 h 3101520"/>
              <a:gd name="connsiteX2227" fmla="*/ 312056 w 12192028"/>
              <a:gd name="connsiteY2227" fmla="*/ 1788075 h 3101520"/>
              <a:gd name="connsiteX2228" fmla="*/ 311939 w 12192028"/>
              <a:gd name="connsiteY2228" fmla="*/ 1788424 h 3101520"/>
              <a:gd name="connsiteX2229" fmla="*/ 341832 w 12192028"/>
              <a:gd name="connsiteY2229" fmla="*/ 1786001 h 3101520"/>
              <a:gd name="connsiteX2230" fmla="*/ 338650 w 12192028"/>
              <a:gd name="connsiteY2230" fmla="*/ 1787282 h 3101520"/>
              <a:gd name="connsiteX2231" fmla="*/ 341126 w 12192028"/>
              <a:gd name="connsiteY2231" fmla="*/ 1787924 h 3101520"/>
              <a:gd name="connsiteX2232" fmla="*/ 346000 w 12192028"/>
              <a:gd name="connsiteY2232" fmla="*/ 1786936 h 3101520"/>
              <a:gd name="connsiteX2233" fmla="*/ 346014 w 12192028"/>
              <a:gd name="connsiteY2233" fmla="*/ 1786714 h 3101520"/>
              <a:gd name="connsiteX2234" fmla="*/ 327305 w 12192028"/>
              <a:gd name="connsiteY2234" fmla="*/ 1783493 h 3101520"/>
              <a:gd name="connsiteX2235" fmla="*/ 324024 w 12192028"/>
              <a:gd name="connsiteY2235" fmla="*/ 1784041 h 3101520"/>
              <a:gd name="connsiteX2236" fmla="*/ 324318 w 12192028"/>
              <a:gd name="connsiteY2236" fmla="*/ 1785049 h 3101520"/>
              <a:gd name="connsiteX2237" fmla="*/ 323863 w 12192028"/>
              <a:gd name="connsiteY2237" fmla="*/ 1785455 h 3101520"/>
              <a:gd name="connsiteX2238" fmla="*/ 331833 w 12192028"/>
              <a:gd name="connsiteY2238" fmla="*/ 1790081 h 3101520"/>
              <a:gd name="connsiteX2239" fmla="*/ 331886 w 12192028"/>
              <a:gd name="connsiteY2239" fmla="*/ 1789950 h 3101520"/>
              <a:gd name="connsiteX2240" fmla="*/ 331262 w 12192028"/>
              <a:gd name="connsiteY2240" fmla="*/ 1787941 h 3101520"/>
              <a:gd name="connsiteX2241" fmla="*/ 331840 w 12192028"/>
              <a:gd name="connsiteY2241" fmla="*/ 1787462 h 3101520"/>
              <a:gd name="connsiteX2242" fmla="*/ 346436 w 12192028"/>
              <a:gd name="connsiteY2242" fmla="*/ 1781641 h 3101520"/>
              <a:gd name="connsiteX2243" fmla="*/ 346310 w 12192028"/>
              <a:gd name="connsiteY2243" fmla="*/ 1781897 h 3101520"/>
              <a:gd name="connsiteX2244" fmla="*/ 346329 w 12192028"/>
              <a:gd name="connsiteY2244" fmla="*/ 1781939 h 3101520"/>
              <a:gd name="connsiteX2245" fmla="*/ 346329 w 12192028"/>
              <a:gd name="connsiteY2245" fmla="*/ 1781932 h 3101520"/>
              <a:gd name="connsiteX2246" fmla="*/ 346553 w 12192028"/>
              <a:gd name="connsiteY2246" fmla="*/ 1781913 h 3101520"/>
              <a:gd name="connsiteX2247" fmla="*/ 11741263 w 12192028"/>
              <a:gd name="connsiteY2247" fmla="*/ 1777689 h 3101520"/>
              <a:gd name="connsiteX2248" fmla="*/ 11745297 w 12192028"/>
              <a:gd name="connsiteY2248" fmla="*/ 1777689 h 3101520"/>
              <a:gd name="connsiteX2249" fmla="*/ 11763567 w 12192028"/>
              <a:gd name="connsiteY2249" fmla="*/ 1785707 h 3101520"/>
              <a:gd name="connsiteX2250" fmla="*/ 11772312 w 12192028"/>
              <a:gd name="connsiteY2250" fmla="*/ 1791179 h 3101520"/>
              <a:gd name="connsiteX2251" fmla="*/ 11782997 w 12192028"/>
              <a:gd name="connsiteY2251" fmla="*/ 1805864 h 3101520"/>
              <a:gd name="connsiteX2252" fmla="*/ 11767099 w 12192028"/>
              <a:gd name="connsiteY2252" fmla="*/ 1809154 h 3101520"/>
              <a:gd name="connsiteX2253" fmla="*/ 11753956 w 12192028"/>
              <a:gd name="connsiteY2253" fmla="*/ 1807474 h 3101520"/>
              <a:gd name="connsiteX2254" fmla="*/ 11751048 w 12192028"/>
              <a:gd name="connsiteY2254" fmla="*/ 1806126 h 3101520"/>
              <a:gd name="connsiteX2255" fmla="*/ 11749089 w 12192028"/>
              <a:gd name="connsiteY2255" fmla="*/ 1813726 h 3101520"/>
              <a:gd name="connsiteX2256" fmla="*/ 11749903 w 12192028"/>
              <a:gd name="connsiteY2256" fmla="*/ 1812826 h 3101520"/>
              <a:gd name="connsiteX2257" fmla="*/ 11751011 w 12192028"/>
              <a:gd name="connsiteY2257" fmla="*/ 1813328 h 3101520"/>
              <a:gd name="connsiteX2258" fmla="*/ 11749990 w 12192028"/>
              <a:gd name="connsiteY2258" fmla="*/ 1822610 h 3101520"/>
              <a:gd name="connsiteX2259" fmla="*/ 11749506 w 12192028"/>
              <a:gd name="connsiteY2259" fmla="*/ 1824740 h 3101520"/>
              <a:gd name="connsiteX2260" fmla="*/ 11722924 w 12192028"/>
              <a:gd name="connsiteY2260" fmla="*/ 1818194 h 3101520"/>
              <a:gd name="connsiteX2261" fmla="*/ 11718784 w 12192028"/>
              <a:gd name="connsiteY2261" fmla="*/ 1817293 h 3101520"/>
              <a:gd name="connsiteX2262" fmla="*/ 11701156 w 12192028"/>
              <a:gd name="connsiteY2262" fmla="*/ 1807907 h 3101520"/>
              <a:gd name="connsiteX2263" fmla="*/ 11699286 w 12192028"/>
              <a:gd name="connsiteY2263" fmla="*/ 1808028 h 3101520"/>
              <a:gd name="connsiteX2264" fmla="*/ 11697415 w 12192028"/>
              <a:gd name="connsiteY2264" fmla="*/ 1807890 h 3101520"/>
              <a:gd name="connsiteX2265" fmla="*/ 11697208 w 12192028"/>
              <a:gd name="connsiteY2265" fmla="*/ 1808080 h 3101520"/>
              <a:gd name="connsiteX2266" fmla="*/ 11684203 w 12192028"/>
              <a:gd name="connsiteY2266" fmla="*/ 1799612 h 3101520"/>
              <a:gd name="connsiteX2267" fmla="*/ 11688550 w 12192028"/>
              <a:gd name="connsiteY2267" fmla="*/ 1791543 h 3101520"/>
              <a:gd name="connsiteX2268" fmla="*/ 11706111 w 12192028"/>
              <a:gd name="connsiteY2268" fmla="*/ 1791311 h 3101520"/>
              <a:gd name="connsiteX2269" fmla="*/ 11723166 w 12192028"/>
              <a:gd name="connsiteY2269" fmla="*/ 1795560 h 3101520"/>
              <a:gd name="connsiteX2270" fmla="*/ 11724476 w 12192028"/>
              <a:gd name="connsiteY2270" fmla="*/ 1798733 h 3101520"/>
              <a:gd name="connsiteX2271" fmla="*/ 11727529 w 12192028"/>
              <a:gd name="connsiteY2271" fmla="*/ 1799076 h 3101520"/>
              <a:gd name="connsiteX2272" fmla="*/ 11727530 w 12192028"/>
              <a:gd name="connsiteY2272" fmla="*/ 1799076 h 3101520"/>
              <a:gd name="connsiteX2273" fmla="*/ 11734843 w 12192028"/>
              <a:gd name="connsiteY2273" fmla="*/ 1795741 h 3101520"/>
              <a:gd name="connsiteX2274" fmla="*/ 11737600 w 12192028"/>
              <a:gd name="connsiteY2274" fmla="*/ 1793727 h 3101520"/>
              <a:gd name="connsiteX2275" fmla="*/ 11734232 w 12192028"/>
              <a:gd name="connsiteY2275" fmla="*/ 1786192 h 3101520"/>
              <a:gd name="connsiteX2276" fmla="*/ 11738423 w 12192028"/>
              <a:gd name="connsiteY2276" fmla="*/ 1778624 h 3101520"/>
              <a:gd name="connsiteX2277" fmla="*/ 11741263 w 12192028"/>
              <a:gd name="connsiteY2277" fmla="*/ 1777689 h 3101520"/>
              <a:gd name="connsiteX2278" fmla="*/ 11669310 w 12192028"/>
              <a:gd name="connsiteY2278" fmla="*/ 1777378 h 3101520"/>
              <a:gd name="connsiteX2279" fmla="*/ 11669224 w 12192028"/>
              <a:gd name="connsiteY2279" fmla="*/ 1800306 h 3101520"/>
              <a:gd name="connsiteX2280" fmla="*/ 11659162 w 12192028"/>
              <a:gd name="connsiteY2280" fmla="*/ 1795561 h 3101520"/>
              <a:gd name="connsiteX2281" fmla="*/ 11669310 w 12192028"/>
              <a:gd name="connsiteY2281" fmla="*/ 1777378 h 3101520"/>
              <a:gd name="connsiteX2282" fmla="*/ 179815 w 12192028"/>
              <a:gd name="connsiteY2282" fmla="*/ 1773019 h 3101520"/>
              <a:gd name="connsiteX2283" fmla="*/ 179634 w 12192028"/>
              <a:gd name="connsiteY2283" fmla="*/ 1773147 h 3101520"/>
              <a:gd name="connsiteX2284" fmla="*/ 179583 w 12192028"/>
              <a:gd name="connsiteY2284" fmla="*/ 1773217 h 3101520"/>
              <a:gd name="connsiteX2285" fmla="*/ 179582 w 12192028"/>
              <a:gd name="connsiteY2285" fmla="*/ 1773184 h 3101520"/>
              <a:gd name="connsiteX2286" fmla="*/ 178596 w 12192028"/>
              <a:gd name="connsiteY2286" fmla="*/ 1773879 h 3101520"/>
              <a:gd name="connsiteX2287" fmla="*/ 178463 w 12192028"/>
              <a:gd name="connsiteY2287" fmla="*/ 1774764 h 3101520"/>
              <a:gd name="connsiteX2288" fmla="*/ 179583 w 12192028"/>
              <a:gd name="connsiteY2288" fmla="*/ 1773217 h 3101520"/>
              <a:gd name="connsiteX2289" fmla="*/ 179630 w 12192028"/>
              <a:gd name="connsiteY2289" fmla="*/ 1774039 h 3101520"/>
              <a:gd name="connsiteX2290" fmla="*/ 180094 w 12192028"/>
              <a:gd name="connsiteY2290" fmla="*/ 1773115 h 3101520"/>
              <a:gd name="connsiteX2291" fmla="*/ 234141 w 12192028"/>
              <a:gd name="connsiteY2291" fmla="*/ 1771954 h 3101520"/>
              <a:gd name="connsiteX2292" fmla="*/ 233589 w 12192028"/>
              <a:gd name="connsiteY2292" fmla="*/ 1772891 h 3101520"/>
              <a:gd name="connsiteX2293" fmla="*/ 234193 w 12192028"/>
              <a:gd name="connsiteY2293" fmla="*/ 1772826 h 3101520"/>
              <a:gd name="connsiteX2294" fmla="*/ 11540399 w 12192028"/>
              <a:gd name="connsiteY2294" fmla="*/ 1769692 h 3101520"/>
              <a:gd name="connsiteX2295" fmla="*/ 11550343 w 12192028"/>
              <a:gd name="connsiteY2295" fmla="*/ 1773863 h 3101520"/>
              <a:gd name="connsiteX2296" fmla="*/ 11543104 w 12192028"/>
              <a:gd name="connsiteY2296" fmla="*/ 1782833 h 3101520"/>
              <a:gd name="connsiteX2297" fmla="*/ 11529337 w 12192028"/>
              <a:gd name="connsiteY2297" fmla="*/ 1773014 h 3101520"/>
              <a:gd name="connsiteX2298" fmla="*/ 11540399 w 12192028"/>
              <a:gd name="connsiteY2298" fmla="*/ 1769692 h 3101520"/>
              <a:gd name="connsiteX2299" fmla="*/ 315130 w 12192028"/>
              <a:gd name="connsiteY2299" fmla="*/ 1764510 h 3101520"/>
              <a:gd name="connsiteX2300" fmla="*/ 314929 w 12192028"/>
              <a:gd name="connsiteY2300" fmla="*/ 1764553 h 3101520"/>
              <a:gd name="connsiteX2301" fmla="*/ 317754 w 12192028"/>
              <a:gd name="connsiteY2301" fmla="*/ 1768823 h 3101520"/>
              <a:gd name="connsiteX2302" fmla="*/ 189979 w 12192028"/>
              <a:gd name="connsiteY2302" fmla="*/ 1762052 h 3101520"/>
              <a:gd name="connsiteX2303" fmla="*/ 191345 w 12192028"/>
              <a:gd name="connsiteY2303" fmla="*/ 1764873 h 3101520"/>
              <a:gd name="connsiteX2304" fmla="*/ 191345 w 12192028"/>
              <a:gd name="connsiteY2304" fmla="*/ 1764872 h 3101520"/>
              <a:gd name="connsiteX2305" fmla="*/ 310420 w 12192028"/>
              <a:gd name="connsiteY2305" fmla="*/ 1743278 h 3101520"/>
              <a:gd name="connsiteX2306" fmla="*/ 310313 w 12192028"/>
              <a:gd name="connsiteY2306" fmla="*/ 1743355 h 3101520"/>
              <a:gd name="connsiteX2307" fmla="*/ 310495 w 12192028"/>
              <a:gd name="connsiteY2307" fmla="*/ 1753025 h 3101520"/>
              <a:gd name="connsiteX2308" fmla="*/ 311282 w 12192028"/>
              <a:gd name="connsiteY2308" fmla="*/ 1755026 h 3101520"/>
              <a:gd name="connsiteX2309" fmla="*/ 310274 w 12192028"/>
              <a:gd name="connsiteY2309" fmla="*/ 1741305 h 3101520"/>
              <a:gd name="connsiteX2310" fmla="*/ 310292 w 12192028"/>
              <a:gd name="connsiteY2310" fmla="*/ 1742245 h 3101520"/>
              <a:gd name="connsiteX2311" fmla="*/ 310354 w 12192028"/>
              <a:gd name="connsiteY2311" fmla="*/ 1742371 h 3101520"/>
              <a:gd name="connsiteX2312" fmla="*/ 310275 w 12192028"/>
              <a:gd name="connsiteY2312" fmla="*/ 1741307 h 3101520"/>
              <a:gd name="connsiteX2313" fmla="*/ 10286673 w 12192028"/>
              <a:gd name="connsiteY2313" fmla="*/ 1737964 h 3101520"/>
              <a:gd name="connsiteX2314" fmla="*/ 10291003 w 12192028"/>
              <a:gd name="connsiteY2314" fmla="*/ 1741670 h 3101520"/>
              <a:gd name="connsiteX2315" fmla="*/ 10265910 w 12192028"/>
              <a:gd name="connsiteY2315" fmla="*/ 1741323 h 3101520"/>
              <a:gd name="connsiteX2316" fmla="*/ 10286673 w 12192028"/>
              <a:gd name="connsiteY2316" fmla="*/ 1737964 h 3101520"/>
              <a:gd name="connsiteX2317" fmla="*/ 10160952 w 12192028"/>
              <a:gd name="connsiteY2317" fmla="*/ 1736925 h 3101520"/>
              <a:gd name="connsiteX2318" fmla="*/ 10160936 w 12192028"/>
              <a:gd name="connsiteY2318" fmla="*/ 1736951 h 3101520"/>
              <a:gd name="connsiteX2319" fmla="*/ 10160999 w 12192028"/>
              <a:gd name="connsiteY2319" fmla="*/ 1736979 h 3101520"/>
              <a:gd name="connsiteX2320" fmla="*/ 10160848 w 12192028"/>
              <a:gd name="connsiteY2320" fmla="*/ 1737081 h 3101520"/>
              <a:gd name="connsiteX2321" fmla="*/ 10160859 w 12192028"/>
              <a:gd name="connsiteY2321" fmla="*/ 1737059 h 3101520"/>
              <a:gd name="connsiteX2322" fmla="*/ 10160756 w 12192028"/>
              <a:gd name="connsiteY2322" fmla="*/ 1736986 h 3101520"/>
              <a:gd name="connsiteX2323" fmla="*/ 173158 w 12192028"/>
              <a:gd name="connsiteY2323" fmla="*/ 1736873 h 3101520"/>
              <a:gd name="connsiteX2324" fmla="*/ 168944 w 12192028"/>
              <a:gd name="connsiteY2324" fmla="*/ 1739041 h 3101520"/>
              <a:gd name="connsiteX2325" fmla="*/ 171720 w 12192028"/>
              <a:gd name="connsiteY2325" fmla="*/ 1739704 h 3101520"/>
              <a:gd name="connsiteX2326" fmla="*/ 305927 w 12192028"/>
              <a:gd name="connsiteY2326" fmla="*/ 1733567 h 3101520"/>
              <a:gd name="connsiteX2327" fmla="*/ 309892 w 12192028"/>
              <a:gd name="connsiteY2327" fmla="*/ 1741452 h 3101520"/>
              <a:gd name="connsiteX2328" fmla="*/ 310267 w 12192028"/>
              <a:gd name="connsiteY2328" fmla="*/ 1741292 h 3101520"/>
              <a:gd name="connsiteX2329" fmla="*/ 10176278 w 12192028"/>
              <a:gd name="connsiteY2329" fmla="*/ 1732181 h 3101520"/>
              <a:gd name="connsiteX2330" fmla="*/ 10178130 w 12192028"/>
              <a:gd name="connsiteY2330" fmla="*/ 1737255 h 3101520"/>
              <a:gd name="connsiteX2331" fmla="*/ 10169459 w 12192028"/>
              <a:gd name="connsiteY2331" fmla="*/ 1740794 h 3101520"/>
              <a:gd name="connsiteX2332" fmla="*/ 10160999 w 12192028"/>
              <a:gd name="connsiteY2332" fmla="*/ 1736979 h 3101520"/>
              <a:gd name="connsiteX2333" fmla="*/ 10167914 w 12192028"/>
              <a:gd name="connsiteY2333" fmla="*/ 1732313 h 3101520"/>
              <a:gd name="connsiteX2334" fmla="*/ 10176278 w 12192028"/>
              <a:gd name="connsiteY2334" fmla="*/ 1732181 h 3101520"/>
              <a:gd name="connsiteX2335" fmla="*/ 10134128 w 12192028"/>
              <a:gd name="connsiteY2335" fmla="*/ 1718171 h 3101520"/>
              <a:gd name="connsiteX2336" fmla="*/ 10160756 w 12192028"/>
              <a:gd name="connsiteY2336" fmla="*/ 1736986 h 3101520"/>
              <a:gd name="connsiteX2337" fmla="*/ 10145784 w 12192028"/>
              <a:gd name="connsiteY2337" fmla="*/ 1741659 h 3101520"/>
              <a:gd name="connsiteX2338" fmla="*/ 10129903 w 12192028"/>
              <a:gd name="connsiteY2338" fmla="*/ 1741237 h 3101520"/>
              <a:gd name="connsiteX2339" fmla="*/ 10123045 w 12192028"/>
              <a:gd name="connsiteY2339" fmla="*/ 1732111 h 3101520"/>
              <a:gd name="connsiteX2340" fmla="*/ 10129989 w 12192028"/>
              <a:gd name="connsiteY2340" fmla="*/ 1719158 h 3101520"/>
              <a:gd name="connsiteX2341" fmla="*/ 10134128 w 12192028"/>
              <a:gd name="connsiteY2341" fmla="*/ 1718171 h 3101520"/>
              <a:gd name="connsiteX2342" fmla="*/ 9856900 w 12192028"/>
              <a:gd name="connsiteY2342" fmla="*/ 1716500 h 3101520"/>
              <a:gd name="connsiteX2343" fmla="*/ 9860555 w 12192028"/>
              <a:gd name="connsiteY2343" fmla="*/ 1722742 h 3101520"/>
              <a:gd name="connsiteX2344" fmla="*/ 9858927 w 12192028"/>
              <a:gd name="connsiteY2344" fmla="*/ 1732059 h 3101520"/>
              <a:gd name="connsiteX2345" fmla="*/ 9832415 w 12192028"/>
              <a:gd name="connsiteY2345" fmla="*/ 1723955 h 3101520"/>
              <a:gd name="connsiteX2346" fmla="*/ 9845593 w 12192028"/>
              <a:gd name="connsiteY2346" fmla="*/ 1722552 h 3101520"/>
              <a:gd name="connsiteX2347" fmla="*/ 9856900 w 12192028"/>
              <a:gd name="connsiteY2347" fmla="*/ 1716500 h 3101520"/>
              <a:gd name="connsiteX2348" fmla="*/ 10003959 w 12192028"/>
              <a:gd name="connsiteY2348" fmla="*/ 1712063 h 3101520"/>
              <a:gd name="connsiteX2349" fmla="*/ 10022919 w 12192028"/>
              <a:gd name="connsiteY2349" fmla="*/ 1717877 h 3101520"/>
              <a:gd name="connsiteX2350" fmla="*/ 10024720 w 12192028"/>
              <a:gd name="connsiteY2350" fmla="*/ 1729881 h 3101520"/>
              <a:gd name="connsiteX2351" fmla="*/ 10042678 w 12192028"/>
              <a:gd name="connsiteY2351" fmla="*/ 1717963 h 3101520"/>
              <a:gd name="connsiteX2352" fmla="*/ 10051648 w 12192028"/>
              <a:gd name="connsiteY2352" fmla="*/ 1715729 h 3101520"/>
              <a:gd name="connsiteX2353" fmla="*/ 10058020 w 12192028"/>
              <a:gd name="connsiteY2353" fmla="*/ 1716769 h 3101520"/>
              <a:gd name="connsiteX2354" fmla="*/ 10106058 w 12192028"/>
              <a:gd name="connsiteY2354" fmla="*/ 1723678 h 3101520"/>
              <a:gd name="connsiteX2355" fmla="*/ 10112690 w 12192028"/>
              <a:gd name="connsiteY2355" fmla="*/ 1734813 h 3101520"/>
              <a:gd name="connsiteX2356" fmla="*/ 10111183 w 12192028"/>
              <a:gd name="connsiteY2356" fmla="*/ 1740822 h 3101520"/>
              <a:gd name="connsiteX2357" fmla="*/ 10021412 w 12192028"/>
              <a:gd name="connsiteY2357" fmla="*/ 1742173 h 3101520"/>
              <a:gd name="connsiteX2358" fmla="*/ 10017588 w 12192028"/>
              <a:gd name="connsiteY2358" fmla="*/ 1741245 h 3101520"/>
              <a:gd name="connsiteX2359" fmla="*/ 10015456 w 12192028"/>
              <a:gd name="connsiteY2359" fmla="*/ 1743748 h 3101520"/>
              <a:gd name="connsiteX2360" fmla="*/ 9994398 w 12192028"/>
              <a:gd name="connsiteY2360" fmla="*/ 1741376 h 3101520"/>
              <a:gd name="connsiteX2361" fmla="*/ 9958898 w 12192028"/>
              <a:gd name="connsiteY2361" fmla="*/ 1737358 h 3101520"/>
              <a:gd name="connsiteX2362" fmla="*/ 9958853 w 12192028"/>
              <a:gd name="connsiteY2362" fmla="*/ 1737346 h 3101520"/>
              <a:gd name="connsiteX2363" fmla="*/ 9958898 w 12192028"/>
              <a:gd name="connsiteY2363" fmla="*/ 1737375 h 3101520"/>
              <a:gd name="connsiteX2364" fmla="*/ 9931260 w 12192028"/>
              <a:gd name="connsiteY2364" fmla="*/ 1732509 h 3101520"/>
              <a:gd name="connsiteX2365" fmla="*/ 9931519 w 12192028"/>
              <a:gd name="connsiteY2365" fmla="*/ 1719435 h 3101520"/>
              <a:gd name="connsiteX2366" fmla="*/ 9931521 w 12192028"/>
              <a:gd name="connsiteY2366" fmla="*/ 1719436 h 3101520"/>
              <a:gd name="connsiteX2367" fmla="*/ 9931520 w 12192028"/>
              <a:gd name="connsiteY2367" fmla="*/ 1719435 h 3101520"/>
              <a:gd name="connsiteX2368" fmla="*/ 9985532 w 12192028"/>
              <a:gd name="connsiteY2368" fmla="*/ 1719366 h 3101520"/>
              <a:gd name="connsiteX2369" fmla="*/ 10003959 w 12192028"/>
              <a:gd name="connsiteY2369" fmla="*/ 1712063 h 3101520"/>
              <a:gd name="connsiteX2370" fmla="*/ 9656025 w 12192028"/>
              <a:gd name="connsiteY2370" fmla="*/ 1710656 h 3101520"/>
              <a:gd name="connsiteX2371" fmla="*/ 9657029 w 12192028"/>
              <a:gd name="connsiteY2371" fmla="*/ 1714016 h 3101520"/>
              <a:gd name="connsiteX2372" fmla="*/ 9651332 w 12192028"/>
              <a:gd name="connsiteY2372" fmla="*/ 1719626 h 3101520"/>
              <a:gd name="connsiteX2373" fmla="*/ 9630534 w 12192028"/>
              <a:gd name="connsiteY2373" fmla="*/ 1718674 h 3101520"/>
              <a:gd name="connsiteX2374" fmla="*/ 9628906 w 12192028"/>
              <a:gd name="connsiteY2374" fmla="*/ 1716665 h 3101520"/>
              <a:gd name="connsiteX2375" fmla="*/ 9629945 w 12192028"/>
              <a:gd name="connsiteY2375" fmla="*/ 1715332 h 3101520"/>
              <a:gd name="connsiteX2376" fmla="*/ 9642622 w 12192028"/>
              <a:gd name="connsiteY2376" fmla="*/ 1713254 h 3101520"/>
              <a:gd name="connsiteX2377" fmla="*/ 9656025 w 12192028"/>
              <a:gd name="connsiteY2377" fmla="*/ 1710656 h 3101520"/>
              <a:gd name="connsiteX2378" fmla="*/ 9580662 w 12192028"/>
              <a:gd name="connsiteY2378" fmla="*/ 1710223 h 3101520"/>
              <a:gd name="connsiteX2379" fmla="*/ 9594048 w 12192028"/>
              <a:gd name="connsiteY2379" fmla="*/ 1720093 h 3101520"/>
              <a:gd name="connsiteX2380" fmla="*/ 9590428 w 12192028"/>
              <a:gd name="connsiteY2380" fmla="*/ 1724492 h 3101520"/>
              <a:gd name="connsiteX2381" fmla="*/ 9576471 w 12192028"/>
              <a:gd name="connsiteY2381" fmla="*/ 1714725 h 3101520"/>
              <a:gd name="connsiteX2382" fmla="*/ 9580662 w 12192028"/>
              <a:gd name="connsiteY2382" fmla="*/ 1710223 h 3101520"/>
              <a:gd name="connsiteX2383" fmla="*/ 9532215 w 12192028"/>
              <a:gd name="connsiteY2383" fmla="*/ 1709402 h 3101520"/>
              <a:gd name="connsiteX2384" fmla="*/ 9544400 w 12192028"/>
              <a:gd name="connsiteY2384" fmla="*/ 1716560 h 3101520"/>
              <a:gd name="connsiteX2385" fmla="*/ 9521784 w 12192028"/>
              <a:gd name="connsiteY2385" fmla="*/ 1718933 h 3101520"/>
              <a:gd name="connsiteX2386" fmla="*/ 9532215 w 12192028"/>
              <a:gd name="connsiteY2386" fmla="*/ 1709402 h 3101520"/>
              <a:gd name="connsiteX2387" fmla="*/ 9505780 w 12192028"/>
              <a:gd name="connsiteY2387" fmla="*/ 1709351 h 3101520"/>
              <a:gd name="connsiteX2388" fmla="*/ 9512224 w 12192028"/>
              <a:gd name="connsiteY2388" fmla="*/ 1718812 h 3101520"/>
              <a:gd name="connsiteX2389" fmla="*/ 9494526 w 12192028"/>
              <a:gd name="connsiteY2389" fmla="*/ 1716561 h 3101520"/>
              <a:gd name="connsiteX2390" fmla="*/ 9494526 w 12192028"/>
              <a:gd name="connsiteY2390" fmla="*/ 1716560 h 3101520"/>
              <a:gd name="connsiteX2391" fmla="*/ 9475198 w 12192028"/>
              <a:gd name="connsiteY2391" fmla="*/ 1717846 h 3101520"/>
              <a:gd name="connsiteX2392" fmla="*/ 9456169 w 12192028"/>
              <a:gd name="connsiteY2392" fmla="*/ 1714222 h 3101520"/>
              <a:gd name="connsiteX2393" fmla="*/ 9494388 w 12192028"/>
              <a:gd name="connsiteY2393" fmla="*/ 1710499 h 3101520"/>
              <a:gd name="connsiteX2394" fmla="*/ 9494388 w 12192028"/>
              <a:gd name="connsiteY2394" fmla="*/ 1710500 h 3101520"/>
              <a:gd name="connsiteX2395" fmla="*/ 9688269 w 12192028"/>
              <a:gd name="connsiteY2395" fmla="*/ 1705408 h 3101520"/>
              <a:gd name="connsiteX2396" fmla="*/ 9700425 w 12192028"/>
              <a:gd name="connsiteY2396" fmla="*/ 1710101 h 3101520"/>
              <a:gd name="connsiteX2397" fmla="*/ 9701135 w 12192028"/>
              <a:gd name="connsiteY2397" fmla="*/ 1714170 h 3101520"/>
              <a:gd name="connsiteX2398" fmla="*/ 9692754 w 12192028"/>
              <a:gd name="connsiteY2398" fmla="*/ 1720941 h 3101520"/>
              <a:gd name="connsiteX2399" fmla="*/ 9676476 w 12192028"/>
              <a:gd name="connsiteY2399" fmla="*/ 1720612 h 3101520"/>
              <a:gd name="connsiteX2400" fmla="*/ 9688269 w 12192028"/>
              <a:gd name="connsiteY2400" fmla="*/ 1705408 h 3101520"/>
              <a:gd name="connsiteX2401" fmla="*/ 9396264 w 12192028"/>
              <a:gd name="connsiteY2401" fmla="*/ 1695972 h 3101520"/>
              <a:gd name="connsiteX2402" fmla="*/ 9384746 w 12192028"/>
              <a:gd name="connsiteY2402" fmla="*/ 1697615 h 3101520"/>
              <a:gd name="connsiteX2403" fmla="*/ 9375787 w 12192028"/>
              <a:gd name="connsiteY2403" fmla="*/ 1702994 h 3101520"/>
              <a:gd name="connsiteX2404" fmla="*/ 9374772 w 12192028"/>
              <a:gd name="connsiteY2404" fmla="*/ 1710272 h 3101520"/>
              <a:gd name="connsiteX2405" fmla="*/ 9381568 w 12192028"/>
              <a:gd name="connsiteY2405" fmla="*/ 1709842 h 3101520"/>
              <a:gd name="connsiteX2406" fmla="*/ 9384100 w 12192028"/>
              <a:gd name="connsiteY2406" fmla="*/ 1710870 h 3101520"/>
              <a:gd name="connsiteX2407" fmla="*/ 9381049 w 12192028"/>
              <a:gd name="connsiteY2407" fmla="*/ 1707712 h 3101520"/>
              <a:gd name="connsiteX2408" fmla="*/ 9388118 w 12192028"/>
              <a:gd name="connsiteY2408" fmla="*/ 1701480 h 3101520"/>
              <a:gd name="connsiteX2409" fmla="*/ 9397286 w 12192028"/>
              <a:gd name="connsiteY2409" fmla="*/ 1700581 h 3101520"/>
              <a:gd name="connsiteX2410" fmla="*/ 8876808 w 12192028"/>
              <a:gd name="connsiteY2410" fmla="*/ 1674008 h 3101520"/>
              <a:gd name="connsiteX2411" fmla="*/ 8874147 w 12192028"/>
              <a:gd name="connsiteY2411" fmla="*/ 1680853 h 3101520"/>
              <a:gd name="connsiteX2412" fmla="*/ 8879435 w 12192028"/>
              <a:gd name="connsiteY2412" fmla="*/ 1676988 h 3101520"/>
              <a:gd name="connsiteX2413" fmla="*/ 8824356 w 12192028"/>
              <a:gd name="connsiteY2413" fmla="*/ 1673961 h 3101520"/>
              <a:gd name="connsiteX2414" fmla="*/ 8823859 w 12192028"/>
              <a:gd name="connsiteY2414" fmla="*/ 1674809 h 3101520"/>
              <a:gd name="connsiteX2415" fmla="*/ 8824668 w 12192028"/>
              <a:gd name="connsiteY2415" fmla="*/ 1673961 h 3101520"/>
              <a:gd name="connsiteX2416" fmla="*/ 8837206 w 12192028"/>
              <a:gd name="connsiteY2416" fmla="*/ 1673811 h 3101520"/>
              <a:gd name="connsiteX2417" fmla="*/ 8837279 w 12192028"/>
              <a:gd name="connsiteY2417" fmla="*/ 1673961 h 3101520"/>
              <a:gd name="connsiteX2418" fmla="*/ 8836318 w 12192028"/>
              <a:gd name="connsiteY2418" fmla="*/ 1673961 h 3101520"/>
              <a:gd name="connsiteX2419" fmla="*/ 8837335 w 12192028"/>
              <a:gd name="connsiteY2419" fmla="*/ 1674726 h 3101520"/>
              <a:gd name="connsiteX2420" fmla="*/ 8837279 w 12192028"/>
              <a:gd name="connsiteY2420" fmla="*/ 1673978 h 3101520"/>
              <a:gd name="connsiteX2421" fmla="*/ 8837314 w 12192028"/>
              <a:gd name="connsiteY2421" fmla="*/ 1673979 h 3101520"/>
              <a:gd name="connsiteX2422" fmla="*/ 8837279 w 12192028"/>
              <a:gd name="connsiteY2422" fmla="*/ 1673822 h 3101520"/>
              <a:gd name="connsiteX2423" fmla="*/ 351704 w 12192028"/>
              <a:gd name="connsiteY2423" fmla="*/ 1672184 h 3101520"/>
              <a:gd name="connsiteX2424" fmla="*/ 353168 w 12192028"/>
              <a:gd name="connsiteY2424" fmla="*/ 1680348 h 3101520"/>
              <a:gd name="connsiteX2425" fmla="*/ 354310 w 12192028"/>
              <a:gd name="connsiteY2425" fmla="*/ 1676956 h 3101520"/>
              <a:gd name="connsiteX2426" fmla="*/ 10761279 w 12192028"/>
              <a:gd name="connsiteY2426" fmla="*/ 1668125 h 3101520"/>
              <a:gd name="connsiteX2427" fmla="*/ 10764230 w 12192028"/>
              <a:gd name="connsiteY2427" fmla="*/ 1668857 h 3101520"/>
              <a:gd name="connsiteX2428" fmla="*/ 10764235 w 12192028"/>
              <a:gd name="connsiteY2428" fmla="*/ 1668798 h 3101520"/>
              <a:gd name="connsiteX2429" fmla="*/ 9469640 w 12192028"/>
              <a:gd name="connsiteY2429" fmla="*/ 1665604 h 3101520"/>
              <a:gd name="connsiteX2430" fmla="*/ 9512467 w 12192028"/>
              <a:gd name="connsiteY2430" fmla="*/ 1668939 h 3101520"/>
              <a:gd name="connsiteX2431" fmla="*/ 9562132 w 12192028"/>
              <a:gd name="connsiteY2431" fmla="*/ 1678446 h 3101520"/>
              <a:gd name="connsiteX2432" fmla="*/ 9575016 w 12192028"/>
              <a:gd name="connsiteY2432" fmla="*/ 1675190 h 3101520"/>
              <a:gd name="connsiteX2433" fmla="*/ 9570516 w 12192028"/>
              <a:gd name="connsiteY2433" fmla="*/ 1682374 h 3101520"/>
              <a:gd name="connsiteX2434" fmla="*/ 9562029 w 12192028"/>
              <a:gd name="connsiteY2434" fmla="*/ 1682480 h 3101520"/>
              <a:gd name="connsiteX2435" fmla="*/ 9562028 w 12192028"/>
              <a:gd name="connsiteY2435" fmla="*/ 1682481 h 3101520"/>
              <a:gd name="connsiteX2436" fmla="*/ 9494630 w 12192028"/>
              <a:gd name="connsiteY2436" fmla="*/ 1687832 h 3101520"/>
              <a:gd name="connsiteX2437" fmla="*/ 9442229 w 12192028"/>
              <a:gd name="connsiteY2437" fmla="*/ 1691295 h 3101520"/>
              <a:gd name="connsiteX2438" fmla="*/ 9427527 w 12192028"/>
              <a:gd name="connsiteY2438" fmla="*/ 1674152 h 3101520"/>
              <a:gd name="connsiteX2439" fmla="*/ 9469640 w 12192028"/>
              <a:gd name="connsiteY2439" fmla="*/ 1665604 h 3101520"/>
              <a:gd name="connsiteX2440" fmla="*/ 9883084 w 12192028"/>
              <a:gd name="connsiteY2440" fmla="*/ 1661112 h 3101520"/>
              <a:gd name="connsiteX2441" fmla="*/ 9904211 w 12192028"/>
              <a:gd name="connsiteY2441" fmla="*/ 1664817 h 3101520"/>
              <a:gd name="connsiteX2442" fmla="*/ 9914255 w 12192028"/>
              <a:gd name="connsiteY2442" fmla="*/ 1661198 h 3101520"/>
              <a:gd name="connsiteX2443" fmla="*/ 9959417 w 12192028"/>
              <a:gd name="connsiteY2443" fmla="*/ 1666099 h 3101520"/>
              <a:gd name="connsiteX2444" fmla="*/ 9960333 w 12192028"/>
              <a:gd name="connsiteY2444" fmla="*/ 1669181 h 3101520"/>
              <a:gd name="connsiteX2445" fmla="*/ 9976370 w 12192028"/>
              <a:gd name="connsiteY2445" fmla="*/ 1665233 h 3101520"/>
              <a:gd name="connsiteX2446" fmla="*/ 9973704 w 12192028"/>
              <a:gd name="connsiteY2446" fmla="*/ 1687537 h 3101520"/>
              <a:gd name="connsiteX2447" fmla="*/ 9963402 w 12192028"/>
              <a:gd name="connsiteY2447" fmla="*/ 1686174 h 3101520"/>
              <a:gd name="connsiteX2448" fmla="*/ 9958408 w 12192028"/>
              <a:gd name="connsiteY2448" fmla="*/ 1683712 h 3101520"/>
              <a:gd name="connsiteX2449" fmla="*/ 9958153 w 12192028"/>
              <a:gd name="connsiteY2449" fmla="*/ 1684940 h 3101520"/>
              <a:gd name="connsiteX2450" fmla="*/ 9953755 w 12192028"/>
              <a:gd name="connsiteY2450" fmla="*/ 1691884 h 3101520"/>
              <a:gd name="connsiteX2451" fmla="*/ 9890894 w 12192028"/>
              <a:gd name="connsiteY2451" fmla="*/ 1686862 h 3101520"/>
              <a:gd name="connsiteX2452" fmla="*/ 9890703 w 12192028"/>
              <a:gd name="connsiteY2452" fmla="*/ 1683243 h 3101520"/>
              <a:gd name="connsiteX2453" fmla="*/ 9890701 w 12192028"/>
              <a:gd name="connsiteY2453" fmla="*/ 1683242 h 3101520"/>
              <a:gd name="connsiteX2454" fmla="*/ 9878010 w 12192028"/>
              <a:gd name="connsiteY2454" fmla="*/ 1682273 h 3101520"/>
              <a:gd name="connsiteX2455" fmla="*/ 9877990 w 12192028"/>
              <a:gd name="connsiteY2455" fmla="*/ 1682263 h 3101520"/>
              <a:gd name="connsiteX2456" fmla="*/ 9877993 w 12192028"/>
              <a:gd name="connsiteY2456" fmla="*/ 1682273 h 3101520"/>
              <a:gd name="connsiteX2457" fmla="*/ 9850286 w 12192028"/>
              <a:gd name="connsiteY2457" fmla="*/ 1687658 h 3101520"/>
              <a:gd name="connsiteX2458" fmla="*/ 9854546 w 12192028"/>
              <a:gd name="connsiteY2458" fmla="*/ 1673493 h 3101520"/>
              <a:gd name="connsiteX2459" fmla="*/ 9883084 w 12192028"/>
              <a:gd name="connsiteY2459" fmla="*/ 1661112 h 3101520"/>
              <a:gd name="connsiteX2460" fmla="*/ 9652371 w 12192028"/>
              <a:gd name="connsiteY2460" fmla="*/ 1659622 h 3101520"/>
              <a:gd name="connsiteX2461" fmla="*/ 9638760 w 12192028"/>
              <a:gd name="connsiteY2461" fmla="*/ 1678273 h 3101520"/>
              <a:gd name="connsiteX2462" fmla="*/ 9643176 w 12192028"/>
              <a:gd name="connsiteY2462" fmla="*/ 1669476 h 3101520"/>
              <a:gd name="connsiteX2463" fmla="*/ 9652371 w 12192028"/>
              <a:gd name="connsiteY2463" fmla="*/ 1659622 h 3101520"/>
              <a:gd name="connsiteX2464" fmla="*/ 10088429 w 12192028"/>
              <a:gd name="connsiteY2464" fmla="*/ 1656298 h 3101520"/>
              <a:gd name="connsiteX2465" fmla="*/ 10088567 w 12192028"/>
              <a:gd name="connsiteY2465" fmla="*/ 1656506 h 3101520"/>
              <a:gd name="connsiteX2466" fmla="*/ 10088457 w 12192028"/>
              <a:gd name="connsiteY2466" fmla="*/ 1656508 h 3101520"/>
              <a:gd name="connsiteX2467" fmla="*/ 10789590 w 12192028"/>
              <a:gd name="connsiteY2467" fmla="*/ 1650975 h 3101520"/>
              <a:gd name="connsiteX2468" fmla="*/ 10804676 w 12192028"/>
              <a:gd name="connsiteY2468" fmla="*/ 1651259 h 3101520"/>
              <a:gd name="connsiteX2469" fmla="*/ 10808762 w 12192028"/>
              <a:gd name="connsiteY2469" fmla="*/ 1652921 h 3101520"/>
              <a:gd name="connsiteX2470" fmla="*/ 10822650 w 12192028"/>
              <a:gd name="connsiteY2470" fmla="*/ 1656211 h 3101520"/>
              <a:gd name="connsiteX2471" fmla="*/ 10831568 w 12192028"/>
              <a:gd name="connsiteY2471" fmla="*/ 1656402 h 3101520"/>
              <a:gd name="connsiteX2472" fmla="*/ 10834512 w 12192028"/>
              <a:gd name="connsiteY2472" fmla="*/ 1665597 h 3101520"/>
              <a:gd name="connsiteX2473" fmla="*/ 10858739 w 12192028"/>
              <a:gd name="connsiteY2473" fmla="*/ 1669355 h 3101520"/>
              <a:gd name="connsiteX2474" fmla="*/ 10867571 w 12192028"/>
              <a:gd name="connsiteY2474" fmla="*/ 1668992 h 3101520"/>
              <a:gd name="connsiteX2475" fmla="*/ 10867571 w 12192028"/>
              <a:gd name="connsiteY2475" fmla="*/ 1668974 h 3101520"/>
              <a:gd name="connsiteX2476" fmla="*/ 10876022 w 12192028"/>
              <a:gd name="connsiteY2476" fmla="*/ 1665251 h 3101520"/>
              <a:gd name="connsiteX2477" fmla="*/ 10881441 w 12192028"/>
              <a:gd name="connsiteY2477" fmla="*/ 1678516 h 3101520"/>
              <a:gd name="connsiteX2478" fmla="*/ 10871952 w 12192028"/>
              <a:gd name="connsiteY2478" fmla="*/ 1682169 h 3101520"/>
              <a:gd name="connsiteX2479" fmla="*/ 10867812 w 12192028"/>
              <a:gd name="connsiteY2479" fmla="*/ 1680772 h 3101520"/>
              <a:gd name="connsiteX2480" fmla="*/ 10867812 w 12192028"/>
              <a:gd name="connsiteY2480" fmla="*/ 1680784 h 3101520"/>
              <a:gd name="connsiteX2481" fmla="*/ 10863276 w 12192028"/>
              <a:gd name="connsiteY2481" fmla="*/ 1682862 h 3101520"/>
              <a:gd name="connsiteX2482" fmla="*/ 10821801 w 12192028"/>
              <a:gd name="connsiteY2482" fmla="*/ 1691555 h 3101520"/>
              <a:gd name="connsiteX2483" fmla="*/ 10817228 w 12192028"/>
              <a:gd name="connsiteY2483" fmla="*/ 1691581 h 3101520"/>
              <a:gd name="connsiteX2484" fmla="*/ 10813421 w 12192028"/>
              <a:gd name="connsiteY2484" fmla="*/ 1689062 h 3101520"/>
              <a:gd name="connsiteX2485" fmla="*/ 10813421 w 12192028"/>
              <a:gd name="connsiteY2485" fmla="*/ 1689062 h 3101520"/>
              <a:gd name="connsiteX2486" fmla="*/ 10805952 w 12192028"/>
              <a:gd name="connsiteY2486" fmla="*/ 1688495 h 3101520"/>
              <a:gd name="connsiteX2487" fmla="*/ 10806078 w 12192028"/>
              <a:gd name="connsiteY2487" fmla="*/ 1690931 h 3101520"/>
              <a:gd name="connsiteX2488" fmla="*/ 10746145 w 12192028"/>
              <a:gd name="connsiteY2488" fmla="*/ 1687260 h 3101520"/>
              <a:gd name="connsiteX2489" fmla="*/ 10737174 w 12192028"/>
              <a:gd name="connsiteY2489" fmla="*/ 1688074 h 3101520"/>
              <a:gd name="connsiteX2490" fmla="*/ 10682868 w 12192028"/>
              <a:gd name="connsiteY2490" fmla="*/ 1695728 h 3101520"/>
              <a:gd name="connsiteX2491" fmla="*/ 10672878 w 12192028"/>
              <a:gd name="connsiteY2491" fmla="*/ 1694637 h 3101520"/>
              <a:gd name="connsiteX2492" fmla="*/ 10664621 w 12192028"/>
              <a:gd name="connsiteY2492" fmla="*/ 1687731 h 3101520"/>
              <a:gd name="connsiteX2493" fmla="*/ 10634437 w 12192028"/>
              <a:gd name="connsiteY2493" fmla="*/ 1694601 h 3101520"/>
              <a:gd name="connsiteX2494" fmla="*/ 10611695 w 12192028"/>
              <a:gd name="connsiteY2494" fmla="*/ 1688993 h 3101520"/>
              <a:gd name="connsiteX2495" fmla="*/ 10575174 w 12192028"/>
              <a:gd name="connsiteY2495" fmla="*/ 1686707 h 3101520"/>
              <a:gd name="connsiteX2496" fmla="*/ 10575124 w 12192028"/>
              <a:gd name="connsiteY2496" fmla="*/ 1686697 h 3101520"/>
              <a:gd name="connsiteX2497" fmla="*/ 10553662 w 12192028"/>
              <a:gd name="connsiteY2497" fmla="*/ 1689661 h 3101520"/>
              <a:gd name="connsiteX2498" fmla="*/ 10532678 w 12192028"/>
              <a:gd name="connsiteY2498" fmla="*/ 1683970 h 3101520"/>
              <a:gd name="connsiteX2499" fmla="*/ 10532678 w 12192028"/>
              <a:gd name="connsiteY2499" fmla="*/ 1683970 h 3101520"/>
              <a:gd name="connsiteX2500" fmla="*/ 10532677 w 12192028"/>
              <a:gd name="connsiteY2500" fmla="*/ 1683970 h 3101520"/>
              <a:gd name="connsiteX2501" fmla="*/ 10530132 w 12192028"/>
              <a:gd name="connsiteY2501" fmla="*/ 1682827 h 3101520"/>
              <a:gd name="connsiteX2502" fmla="*/ 10533925 w 12192028"/>
              <a:gd name="connsiteY2502" fmla="*/ 1659224 h 3101520"/>
              <a:gd name="connsiteX2503" fmla="*/ 10539137 w 12192028"/>
              <a:gd name="connsiteY2503" fmla="*/ 1656332 h 3101520"/>
              <a:gd name="connsiteX2504" fmla="*/ 10561667 w 12192028"/>
              <a:gd name="connsiteY2504" fmla="*/ 1656661 h 3101520"/>
              <a:gd name="connsiteX2505" fmla="*/ 10561651 w 12192028"/>
              <a:gd name="connsiteY2505" fmla="*/ 1656687 h 3101520"/>
              <a:gd name="connsiteX2506" fmla="*/ 10561666 w 12192028"/>
              <a:gd name="connsiteY2506" fmla="*/ 1656679 h 3101520"/>
              <a:gd name="connsiteX2507" fmla="*/ 10574810 w 12192028"/>
              <a:gd name="connsiteY2507" fmla="*/ 1657008 h 3101520"/>
              <a:gd name="connsiteX2508" fmla="*/ 10579693 w 12192028"/>
              <a:gd name="connsiteY2508" fmla="*/ 1656783 h 3101520"/>
              <a:gd name="connsiteX2509" fmla="*/ 10643298 w 12192028"/>
              <a:gd name="connsiteY2509" fmla="*/ 1663311 h 3101520"/>
              <a:gd name="connsiteX2510" fmla="*/ 10643300 w 12192028"/>
              <a:gd name="connsiteY2510" fmla="*/ 1663316 h 3101520"/>
              <a:gd name="connsiteX2511" fmla="*/ 10648470 w 12192028"/>
              <a:gd name="connsiteY2511" fmla="*/ 1664051 h 3101520"/>
              <a:gd name="connsiteX2512" fmla="*/ 10652546 w 12192028"/>
              <a:gd name="connsiteY2512" fmla="*/ 1660765 h 3101520"/>
              <a:gd name="connsiteX2513" fmla="*/ 10687163 w 12192028"/>
              <a:gd name="connsiteY2513" fmla="*/ 1663207 h 3101520"/>
              <a:gd name="connsiteX2514" fmla="*/ 10754959 w 12192028"/>
              <a:gd name="connsiteY2514" fmla="*/ 1655570 h 3101520"/>
              <a:gd name="connsiteX2515" fmla="*/ 10777003 w 12192028"/>
              <a:gd name="connsiteY2515" fmla="*/ 1657354 h 3101520"/>
              <a:gd name="connsiteX2516" fmla="*/ 10778030 w 12192028"/>
              <a:gd name="connsiteY2516" fmla="*/ 1660248 h 3101520"/>
              <a:gd name="connsiteX2517" fmla="*/ 10139599 w 12192028"/>
              <a:gd name="connsiteY2517" fmla="*/ 1646741 h 3101520"/>
              <a:gd name="connsiteX2518" fmla="*/ 10148311 w 12192028"/>
              <a:gd name="connsiteY2518" fmla="*/ 1650802 h 3101520"/>
              <a:gd name="connsiteX2519" fmla="*/ 10148363 w 12192028"/>
              <a:gd name="connsiteY2519" fmla="*/ 1650791 h 3101520"/>
              <a:gd name="connsiteX2520" fmla="*/ 10160917 w 12192028"/>
              <a:gd name="connsiteY2520" fmla="*/ 1646756 h 3101520"/>
              <a:gd name="connsiteX2521" fmla="*/ 10206824 w 12192028"/>
              <a:gd name="connsiteY2521" fmla="*/ 1654168 h 3101520"/>
              <a:gd name="connsiteX2522" fmla="*/ 10258567 w 12192028"/>
              <a:gd name="connsiteY2522" fmla="*/ 1655241 h 3101520"/>
              <a:gd name="connsiteX2523" fmla="*/ 10258568 w 12192028"/>
              <a:gd name="connsiteY2523" fmla="*/ 1655245 h 3101520"/>
              <a:gd name="connsiteX2524" fmla="*/ 10258568 w 12192028"/>
              <a:gd name="connsiteY2524" fmla="*/ 1655241 h 3101520"/>
              <a:gd name="connsiteX2525" fmla="*/ 10297202 w 12192028"/>
              <a:gd name="connsiteY2525" fmla="*/ 1664090 h 3101520"/>
              <a:gd name="connsiteX2526" fmla="*/ 10309722 w 12192028"/>
              <a:gd name="connsiteY2526" fmla="*/ 1665181 h 3101520"/>
              <a:gd name="connsiteX2527" fmla="*/ 10358902 w 12192028"/>
              <a:gd name="connsiteY2527" fmla="*/ 1662964 h 3101520"/>
              <a:gd name="connsiteX2528" fmla="*/ 10390506 w 12192028"/>
              <a:gd name="connsiteY2528" fmla="*/ 1669770 h 3101520"/>
              <a:gd name="connsiteX2529" fmla="*/ 10394991 w 12192028"/>
              <a:gd name="connsiteY2529" fmla="*/ 1678394 h 3101520"/>
              <a:gd name="connsiteX2530" fmla="*/ 10349500 w 12192028"/>
              <a:gd name="connsiteY2530" fmla="*/ 1677840 h 3101520"/>
              <a:gd name="connsiteX2531" fmla="*/ 10322935 w 12192028"/>
              <a:gd name="connsiteY2531" fmla="*/ 1700230 h 3101520"/>
              <a:gd name="connsiteX2532" fmla="*/ 10322933 w 12192028"/>
              <a:gd name="connsiteY2532" fmla="*/ 1700215 h 3101520"/>
              <a:gd name="connsiteX2533" fmla="*/ 10283909 w 12192028"/>
              <a:gd name="connsiteY2533" fmla="*/ 1703417 h 3101520"/>
              <a:gd name="connsiteX2534" fmla="*/ 10246555 w 12192028"/>
              <a:gd name="connsiteY2534" fmla="*/ 1691724 h 3101520"/>
              <a:gd name="connsiteX2535" fmla="*/ 10246532 w 12192028"/>
              <a:gd name="connsiteY2535" fmla="*/ 1691728 h 3101520"/>
              <a:gd name="connsiteX2536" fmla="*/ 10225717 w 12192028"/>
              <a:gd name="connsiteY2536" fmla="*/ 1693962 h 3101520"/>
              <a:gd name="connsiteX2537" fmla="*/ 10189248 w 12192028"/>
              <a:gd name="connsiteY2537" fmla="*/ 1698551 h 3101520"/>
              <a:gd name="connsiteX2538" fmla="*/ 10178927 w 12192028"/>
              <a:gd name="connsiteY2538" fmla="*/ 1700923 h 3101520"/>
              <a:gd name="connsiteX2539" fmla="*/ 10124482 w 12192028"/>
              <a:gd name="connsiteY2539" fmla="*/ 1689477 h 3101520"/>
              <a:gd name="connsiteX2540" fmla="*/ 10121420 w 12192028"/>
              <a:gd name="connsiteY2540" fmla="*/ 1681251 h 3101520"/>
              <a:gd name="connsiteX2541" fmla="*/ 10111430 w 12192028"/>
              <a:gd name="connsiteY2541" fmla="*/ 1686774 h 3101520"/>
              <a:gd name="connsiteX2542" fmla="*/ 10097589 w 12192028"/>
              <a:gd name="connsiteY2542" fmla="*/ 1691486 h 3101520"/>
              <a:gd name="connsiteX2543" fmla="*/ 10091113 w 12192028"/>
              <a:gd name="connsiteY2543" fmla="*/ 1696768 h 3101520"/>
              <a:gd name="connsiteX2544" fmla="*/ 10066367 w 12192028"/>
              <a:gd name="connsiteY2544" fmla="*/ 1701288 h 3101520"/>
              <a:gd name="connsiteX2545" fmla="*/ 10043024 w 12192028"/>
              <a:gd name="connsiteY2545" fmla="*/ 1695036 h 3101520"/>
              <a:gd name="connsiteX2546" fmla="*/ 10044675 w 12192028"/>
              <a:gd name="connsiteY2546" fmla="*/ 1692174 h 3101520"/>
              <a:gd name="connsiteX2547" fmla="*/ 10043544 w 12192028"/>
              <a:gd name="connsiteY2547" fmla="*/ 1692178 h 3101520"/>
              <a:gd name="connsiteX2548" fmla="*/ 10041431 w 12192028"/>
              <a:gd name="connsiteY2548" fmla="*/ 1691850 h 3101520"/>
              <a:gd name="connsiteX2549" fmla="*/ 10039283 w 12192028"/>
              <a:gd name="connsiteY2549" fmla="*/ 1691901 h 3101520"/>
              <a:gd name="connsiteX2550" fmla="*/ 10037585 w 12192028"/>
              <a:gd name="connsiteY2550" fmla="*/ 1687887 h 3101520"/>
              <a:gd name="connsiteX2551" fmla="*/ 10039283 w 12192028"/>
              <a:gd name="connsiteY2551" fmla="*/ 1691902 h 3101520"/>
              <a:gd name="connsiteX2552" fmla="*/ 10025583 w 12192028"/>
              <a:gd name="connsiteY2552" fmla="*/ 1703121 h 3101520"/>
              <a:gd name="connsiteX2553" fmla="*/ 10015118 w 12192028"/>
              <a:gd name="connsiteY2553" fmla="*/ 1695221 h 3101520"/>
              <a:gd name="connsiteX2554" fmla="*/ 10013169 w 12192028"/>
              <a:gd name="connsiteY2554" fmla="*/ 1695711 h 3101520"/>
              <a:gd name="connsiteX2555" fmla="*/ 10005539 w 12192028"/>
              <a:gd name="connsiteY2555" fmla="*/ 1691707 h 3101520"/>
              <a:gd name="connsiteX2556" fmla="*/ 10002589 w 12192028"/>
              <a:gd name="connsiteY2556" fmla="*/ 1695953 h 3101520"/>
              <a:gd name="connsiteX2557" fmla="*/ 9986380 w 12192028"/>
              <a:gd name="connsiteY2557" fmla="*/ 1688698 h 3101520"/>
              <a:gd name="connsiteX2558" fmla="*/ 9991409 w 12192028"/>
              <a:gd name="connsiteY2558" fmla="*/ 1683185 h 3101520"/>
              <a:gd name="connsiteX2559" fmla="*/ 9995608 w 12192028"/>
              <a:gd name="connsiteY2559" fmla="*/ 1683071 h 3101520"/>
              <a:gd name="connsiteX2560" fmla="*/ 9993896 w 12192028"/>
              <a:gd name="connsiteY2560" fmla="*/ 1668852 h 3101520"/>
              <a:gd name="connsiteX2561" fmla="*/ 9997186 w 12192028"/>
              <a:gd name="connsiteY2561" fmla="*/ 1659709 h 3101520"/>
              <a:gd name="connsiteX2562" fmla="*/ 9999541 w 12192028"/>
              <a:gd name="connsiteY2562" fmla="*/ 1653007 h 3101520"/>
              <a:gd name="connsiteX2563" fmla="*/ 10021966 w 12192028"/>
              <a:gd name="connsiteY2563" fmla="*/ 1664627 h 3101520"/>
              <a:gd name="connsiteX2564" fmla="*/ 10029863 w 12192028"/>
              <a:gd name="connsiteY2564" fmla="*/ 1664731 h 3101520"/>
              <a:gd name="connsiteX2565" fmla="*/ 10029881 w 12192028"/>
              <a:gd name="connsiteY2565" fmla="*/ 1664743 h 3101520"/>
              <a:gd name="connsiteX2566" fmla="*/ 10042069 w 12192028"/>
              <a:gd name="connsiteY2566" fmla="*/ 1660722 h 3101520"/>
              <a:gd name="connsiteX2567" fmla="*/ 10079978 w 12192028"/>
              <a:gd name="connsiteY2567" fmla="*/ 1656696 h 3101520"/>
              <a:gd name="connsiteX2568" fmla="*/ 10079984 w 12192028"/>
              <a:gd name="connsiteY2568" fmla="*/ 1656701 h 3101520"/>
              <a:gd name="connsiteX2569" fmla="*/ 10079978 w 12192028"/>
              <a:gd name="connsiteY2569" fmla="*/ 1656679 h 3101520"/>
              <a:gd name="connsiteX2570" fmla="*/ 10088457 w 12192028"/>
              <a:gd name="connsiteY2570" fmla="*/ 1656508 h 3101520"/>
              <a:gd name="connsiteX2571" fmla="*/ 10089450 w 12192028"/>
              <a:gd name="connsiteY2571" fmla="*/ 1664004 h 3101520"/>
              <a:gd name="connsiteX2572" fmla="*/ 10089431 w 12192028"/>
              <a:gd name="connsiteY2572" fmla="*/ 1664025 h 3101520"/>
              <a:gd name="connsiteX2573" fmla="*/ 10089450 w 12192028"/>
              <a:gd name="connsiteY2573" fmla="*/ 1664039 h 3101520"/>
              <a:gd name="connsiteX2574" fmla="*/ 10132691 w 12192028"/>
              <a:gd name="connsiteY2574" fmla="*/ 1649060 h 3101520"/>
              <a:gd name="connsiteX2575" fmla="*/ 10139599 w 12192028"/>
              <a:gd name="connsiteY2575" fmla="*/ 1646741 h 3101520"/>
              <a:gd name="connsiteX2576" fmla="*/ 10456521 w 12192028"/>
              <a:gd name="connsiteY2576" fmla="*/ 1644871 h 3101520"/>
              <a:gd name="connsiteX2577" fmla="*/ 10478927 w 12192028"/>
              <a:gd name="connsiteY2577" fmla="*/ 1647743 h 3101520"/>
              <a:gd name="connsiteX2578" fmla="*/ 10498962 w 12192028"/>
              <a:gd name="connsiteY2578" fmla="*/ 1664160 h 3101520"/>
              <a:gd name="connsiteX2579" fmla="*/ 10498963 w 12192028"/>
              <a:gd name="connsiteY2579" fmla="*/ 1664177 h 3101520"/>
              <a:gd name="connsiteX2580" fmla="*/ 10498962 w 12192028"/>
              <a:gd name="connsiteY2580" fmla="*/ 1664143 h 3101520"/>
              <a:gd name="connsiteX2581" fmla="*/ 10533907 w 12192028"/>
              <a:gd name="connsiteY2581" fmla="*/ 1659225 h 3101520"/>
              <a:gd name="connsiteX2582" fmla="*/ 10530115 w 12192028"/>
              <a:gd name="connsiteY2582" fmla="*/ 1682828 h 3101520"/>
              <a:gd name="connsiteX2583" fmla="*/ 10500070 w 12192028"/>
              <a:gd name="connsiteY2583" fmla="*/ 1688005 h 3101520"/>
              <a:gd name="connsiteX2584" fmla="*/ 10500052 w 12192028"/>
              <a:gd name="connsiteY2584" fmla="*/ 1687988 h 3101520"/>
              <a:gd name="connsiteX2585" fmla="*/ 10500053 w 12192028"/>
              <a:gd name="connsiteY2585" fmla="*/ 1688005 h 3101520"/>
              <a:gd name="connsiteX2586" fmla="*/ 10465419 w 12192028"/>
              <a:gd name="connsiteY2586" fmla="*/ 1678931 h 3101520"/>
              <a:gd name="connsiteX2587" fmla="*/ 10461419 w 12192028"/>
              <a:gd name="connsiteY2587" fmla="*/ 1674775 h 3101520"/>
              <a:gd name="connsiteX2588" fmla="*/ 10453609 w 12192028"/>
              <a:gd name="connsiteY2588" fmla="*/ 1673424 h 3101520"/>
              <a:gd name="connsiteX2589" fmla="*/ 10453588 w 12192028"/>
              <a:gd name="connsiteY2589" fmla="*/ 1673412 h 3101520"/>
              <a:gd name="connsiteX2590" fmla="*/ 10453609 w 12192028"/>
              <a:gd name="connsiteY2590" fmla="*/ 1673441 h 3101520"/>
              <a:gd name="connsiteX2591" fmla="*/ 10422231 w 12192028"/>
              <a:gd name="connsiteY2591" fmla="*/ 1683278 h 3101520"/>
              <a:gd name="connsiteX2592" fmla="*/ 10408793 w 12192028"/>
              <a:gd name="connsiteY2592" fmla="*/ 1700733 h 3101520"/>
              <a:gd name="connsiteX2593" fmla="*/ 10404454 w 12192028"/>
              <a:gd name="connsiteY2593" fmla="*/ 1692295 h 3101520"/>
              <a:gd name="connsiteX2594" fmla="*/ 10403615 w 12192028"/>
              <a:gd name="connsiteY2594" fmla="*/ 1692559 h 3101520"/>
              <a:gd name="connsiteX2595" fmla="*/ 10402524 w 12192028"/>
              <a:gd name="connsiteY2595" fmla="*/ 1689009 h 3101520"/>
              <a:gd name="connsiteX2596" fmla="*/ 10403719 w 12192028"/>
              <a:gd name="connsiteY2596" fmla="*/ 1687278 h 3101520"/>
              <a:gd name="connsiteX2597" fmla="*/ 10395008 w 12192028"/>
              <a:gd name="connsiteY2597" fmla="*/ 1678394 h 3101520"/>
              <a:gd name="connsiteX2598" fmla="*/ 10390142 w 12192028"/>
              <a:gd name="connsiteY2598" fmla="*/ 1667866 h 3101520"/>
              <a:gd name="connsiteX2599" fmla="*/ 10416590 w 12192028"/>
              <a:gd name="connsiteY2599" fmla="*/ 1650369 h 3101520"/>
              <a:gd name="connsiteX2600" fmla="*/ 10438887 w 12192028"/>
              <a:gd name="connsiteY2600" fmla="*/ 1659269 h 3101520"/>
              <a:gd name="connsiteX2601" fmla="*/ 10438076 w 12192028"/>
              <a:gd name="connsiteY2601" fmla="*/ 1657908 h 3101520"/>
              <a:gd name="connsiteX2602" fmla="*/ 10456521 w 12192028"/>
              <a:gd name="connsiteY2602" fmla="*/ 1644871 h 3101520"/>
              <a:gd name="connsiteX2603" fmla="*/ 9047859 w 12192028"/>
              <a:gd name="connsiteY2603" fmla="*/ 1635804 h 3101520"/>
              <a:gd name="connsiteX2604" fmla="*/ 9047780 w 12192028"/>
              <a:gd name="connsiteY2604" fmla="*/ 1635934 h 3101520"/>
              <a:gd name="connsiteX2605" fmla="*/ 9048269 w 12192028"/>
              <a:gd name="connsiteY2605" fmla="*/ 1635847 h 3101520"/>
              <a:gd name="connsiteX2606" fmla="*/ 319224 w 12192028"/>
              <a:gd name="connsiteY2606" fmla="*/ 1616226 h 3101520"/>
              <a:gd name="connsiteX2607" fmla="*/ 318916 w 12192028"/>
              <a:gd name="connsiteY2607" fmla="*/ 1618573 h 3101520"/>
              <a:gd name="connsiteX2608" fmla="*/ 319224 w 12192028"/>
              <a:gd name="connsiteY2608" fmla="*/ 1616226 h 3101520"/>
              <a:gd name="connsiteX2609" fmla="*/ 378532 w 12192028"/>
              <a:gd name="connsiteY2609" fmla="*/ 1611751 h 3101520"/>
              <a:gd name="connsiteX2610" fmla="*/ 382165 w 12192028"/>
              <a:gd name="connsiteY2610" fmla="*/ 1614609 h 3101520"/>
              <a:gd name="connsiteX2611" fmla="*/ 385365 w 12192028"/>
              <a:gd name="connsiteY2611" fmla="*/ 1615661 h 3101520"/>
              <a:gd name="connsiteX2612" fmla="*/ 9647319 w 12192028"/>
              <a:gd name="connsiteY2612" fmla="*/ 1602520 h 3101520"/>
              <a:gd name="connsiteX2613" fmla="*/ 9681775 w 12192028"/>
              <a:gd name="connsiteY2613" fmla="*/ 1610200 h 3101520"/>
              <a:gd name="connsiteX2614" fmla="*/ 9643678 w 12192028"/>
              <a:gd name="connsiteY2614" fmla="*/ 1626183 h 3101520"/>
              <a:gd name="connsiteX2615" fmla="*/ 9622655 w 12192028"/>
              <a:gd name="connsiteY2615" fmla="*/ 1615204 h 3101520"/>
              <a:gd name="connsiteX2616" fmla="*/ 9647319 w 12192028"/>
              <a:gd name="connsiteY2616" fmla="*/ 1602520 h 3101520"/>
              <a:gd name="connsiteX2617" fmla="*/ 9746107 w 12192028"/>
              <a:gd name="connsiteY2617" fmla="*/ 1598113 h 3101520"/>
              <a:gd name="connsiteX2618" fmla="*/ 9750541 w 12192028"/>
              <a:gd name="connsiteY2618" fmla="*/ 1606165 h 3101520"/>
              <a:gd name="connsiteX2619" fmla="*/ 9738089 w 12192028"/>
              <a:gd name="connsiteY2619" fmla="*/ 1606286 h 3101520"/>
              <a:gd name="connsiteX2620" fmla="*/ 9746107 w 12192028"/>
              <a:gd name="connsiteY2620" fmla="*/ 1598113 h 3101520"/>
              <a:gd name="connsiteX2621" fmla="*/ 9917385 w 12192028"/>
              <a:gd name="connsiteY2621" fmla="*/ 1595015 h 3101520"/>
              <a:gd name="connsiteX2622" fmla="*/ 9932888 w 12192028"/>
              <a:gd name="connsiteY2622" fmla="*/ 1602009 h 3101520"/>
              <a:gd name="connsiteX2623" fmla="*/ 9904090 w 12192028"/>
              <a:gd name="connsiteY2623" fmla="*/ 1619447 h 3101520"/>
              <a:gd name="connsiteX2624" fmla="*/ 9897803 w 12192028"/>
              <a:gd name="connsiteY2624" fmla="*/ 1617075 h 3101520"/>
              <a:gd name="connsiteX2625" fmla="*/ 9896004 w 12192028"/>
              <a:gd name="connsiteY2625" fmla="*/ 1615960 h 3101520"/>
              <a:gd name="connsiteX2626" fmla="*/ 9895224 w 12192028"/>
              <a:gd name="connsiteY2626" fmla="*/ 1616053 h 3101520"/>
              <a:gd name="connsiteX2627" fmla="*/ 9883275 w 12192028"/>
              <a:gd name="connsiteY2627" fmla="*/ 1614581 h 3101520"/>
              <a:gd name="connsiteX2628" fmla="*/ 9882164 w 12192028"/>
              <a:gd name="connsiteY2628" fmla="*/ 1612897 h 3101520"/>
              <a:gd name="connsiteX2629" fmla="*/ 9880331 w 12192028"/>
              <a:gd name="connsiteY2629" fmla="*/ 1613092 h 3101520"/>
              <a:gd name="connsiteX2630" fmla="*/ 9875319 w 12192028"/>
              <a:gd name="connsiteY2630" fmla="*/ 1611329 h 3101520"/>
              <a:gd name="connsiteX2631" fmla="*/ 9872798 w 12192028"/>
              <a:gd name="connsiteY2631" fmla="*/ 1613404 h 3101520"/>
              <a:gd name="connsiteX2632" fmla="*/ 9832623 w 12192028"/>
              <a:gd name="connsiteY2632" fmla="*/ 1618893 h 3101520"/>
              <a:gd name="connsiteX2633" fmla="*/ 9823324 w 12192028"/>
              <a:gd name="connsiteY2633" fmla="*/ 1610806 h 3101520"/>
              <a:gd name="connsiteX2634" fmla="*/ 9792084 w 12192028"/>
              <a:gd name="connsiteY2634" fmla="*/ 1610009 h 3101520"/>
              <a:gd name="connsiteX2635" fmla="*/ 9755528 w 12192028"/>
              <a:gd name="connsiteY2635" fmla="*/ 1606494 h 3101520"/>
              <a:gd name="connsiteX2636" fmla="*/ 9786248 w 12192028"/>
              <a:gd name="connsiteY2636" fmla="*/ 1600745 h 3101520"/>
              <a:gd name="connsiteX2637" fmla="*/ 9823254 w 12192028"/>
              <a:gd name="connsiteY2637" fmla="*/ 1602009 h 3101520"/>
              <a:gd name="connsiteX2638" fmla="*/ 9882322 w 12192028"/>
              <a:gd name="connsiteY2638" fmla="*/ 1596208 h 3101520"/>
              <a:gd name="connsiteX2639" fmla="*/ 9882323 w 12192028"/>
              <a:gd name="connsiteY2639" fmla="*/ 1596208 h 3101520"/>
              <a:gd name="connsiteX2640" fmla="*/ 9882323 w 12192028"/>
              <a:gd name="connsiteY2640" fmla="*/ 1596209 h 3101520"/>
              <a:gd name="connsiteX2641" fmla="*/ 9891115 w 12192028"/>
              <a:gd name="connsiteY2641" fmla="*/ 1600382 h 3101520"/>
              <a:gd name="connsiteX2642" fmla="*/ 9901596 w 12192028"/>
              <a:gd name="connsiteY2642" fmla="*/ 1598996 h 3101520"/>
              <a:gd name="connsiteX2643" fmla="*/ 9917385 w 12192028"/>
              <a:gd name="connsiteY2643" fmla="*/ 1595015 h 3101520"/>
              <a:gd name="connsiteX2644" fmla="*/ 9161940 w 12192028"/>
              <a:gd name="connsiteY2644" fmla="*/ 1594329 h 3101520"/>
              <a:gd name="connsiteX2645" fmla="*/ 9160538 w 12192028"/>
              <a:gd name="connsiteY2645" fmla="*/ 1598434 h 3101520"/>
              <a:gd name="connsiteX2646" fmla="*/ 9162506 w 12192028"/>
              <a:gd name="connsiteY2646" fmla="*/ 1596320 h 3101520"/>
              <a:gd name="connsiteX2647" fmla="*/ 218163 w 12192028"/>
              <a:gd name="connsiteY2647" fmla="*/ 1586512 h 3101520"/>
              <a:gd name="connsiteX2648" fmla="*/ 228747 w 12192028"/>
              <a:gd name="connsiteY2648" fmla="*/ 1592796 h 3101520"/>
              <a:gd name="connsiteX2649" fmla="*/ 207463 w 12192028"/>
              <a:gd name="connsiteY2649" fmla="*/ 1592606 h 3101520"/>
              <a:gd name="connsiteX2650" fmla="*/ 218163 w 12192028"/>
              <a:gd name="connsiteY2650" fmla="*/ 1586512 h 3101520"/>
              <a:gd name="connsiteX2651" fmla="*/ 9452845 w 12192028"/>
              <a:gd name="connsiteY2651" fmla="*/ 1583757 h 3101520"/>
              <a:gd name="connsiteX2652" fmla="*/ 9455858 w 12192028"/>
              <a:gd name="connsiteY2652" fmla="*/ 1588260 h 3101520"/>
              <a:gd name="connsiteX2653" fmla="*/ 9449313 w 12192028"/>
              <a:gd name="connsiteY2653" fmla="*/ 1590857 h 3101520"/>
              <a:gd name="connsiteX2654" fmla="*/ 9445330 w 12192028"/>
              <a:gd name="connsiteY2654" fmla="*/ 1585679 h 3101520"/>
              <a:gd name="connsiteX2655" fmla="*/ 9452845 w 12192028"/>
              <a:gd name="connsiteY2655" fmla="*/ 1583757 h 3101520"/>
              <a:gd name="connsiteX2656" fmla="*/ 9072357 w 12192028"/>
              <a:gd name="connsiteY2656" fmla="*/ 1583270 h 3101520"/>
              <a:gd name="connsiteX2657" fmla="*/ 9072218 w 12192028"/>
              <a:gd name="connsiteY2657" fmla="*/ 1583428 h 3101520"/>
              <a:gd name="connsiteX2658" fmla="*/ 9058829 w 12192028"/>
              <a:gd name="connsiteY2658" fmla="*/ 1605184 h 3101520"/>
              <a:gd name="connsiteX2659" fmla="*/ 9057612 w 12192028"/>
              <a:gd name="connsiteY2659" fmla="*/ 1605899 h 3101520"/>
              <a:gd name="connsiteX2660" fmla="*/ 9058108 w 12192028"/>
              <a:gd name="connsiteY2660" fmla="*/ 1605962 h 3101520"/>
              <a:gd name="connsiteX2661" fmla="*/ 9058325 w 12192028"/>
              <a:gd name="connsiteY2661" fmla="*/ 1605886 h 3101520"/>
              <a:gd name="connsiteX2662" fmla="*/ 9058399 w 12192028"/>
              <a:gd name="connsiteY2662" fmla="*/ 1605818 h 3101520"/>
              <a:gd name="connsiteX2663" fmla="*/ 9058425 w 12192028"/>
              <a:gd name="connsiteY2663" fmla="*/ 1605842 h 3101520"/>
              <a:gd name="connsiteX2664" fmla="*/ 9058829 w 12192028"/>
              <a:gd name="connsiteY2664" fmla="*/ 1605184 h 3101520"/>
              <a:gd name="connsiteX2665" fmla="*/ 9060166 w 12192028"/>
              <a:gd name="connsiteY2665" fmla="*/ 1604399 h 3101520"/>
              <a:gd name="connsiteX2666" fmla="*/ 9121312 w 12192028"/>
              <a:gd name="connsiteY2666" fmla="*/ 1612330 h 3101520"/>
              <a:gd name="connsiteX2667" fmla="*/ 9121494 w 12192028"/>
              <a:gd name="connsiteY2667" fmla="*/ 1615342 h 3101520"/>
              <a:gd name="connsiteX2668" fmla="*/ 9129884 w 12192028"/>
              <a:gd name="connsiteY2668" fmla="*/ 1610944 h 3101520"/>
              <a:gd name="connsiteX2669" fmla="*/ 9159470 w 12192028"/>
              <a:gd name="connsiteY2669" fmla="*/ 1610639 h 3101520"/>
              <a:gd name="connsiteX2670" fmla="*/ 9168357 w 12192028"/>
              <a:gd name="connsiteY2670" fmla="*/ 1609113 h 3101520"/>
              <a:gd name="connsiteX2671" fmla="*/ 9158388 w 12192028"/>
              <a:gd name="connsiteY2671" fmla="*/ 1603470 h 3101520"/>
              <a:gd name="connsiteX2672" fmla="*/ 9152621 w 12192028"/>
              <a:gd name="connsiteY2672" fmla="*/ 1603567 h 3101520"/>
              <a:gd name="connsiteX2673" fmla="*/ 9116463 w 12192028"/>
              <a:gd name="connsiteY2673" fmla="*/ 1597073 h 3101520"/>
              <a:gd name="connsiteX2674" fmla="*/ 9090548 w 12192028"/>
              <a:gd name="connsiteY2674" fmla="*/ 1594701 h 3101520"/>
              <a:gd name="connsiteX2675" fmla="*/ 354076 w 12192028"/>
              <a:gd name="connsiteY2675" fmla="*/ 1583221 h 3101520"/>
              <a:gd name="connsiteX2676" fmla="*/ 355817 w 12192028"/>
              <a:gd name="connsiteY2676" fmla="*/ 1593073 h 3101520"/>
              <a:gd name="connsiteX2677" fmla="*/ 358642 w 12192028"/>
              <a:gd name="connsiteY2677" fmla="*/ 1592962 h 3101520"/>
              <a:gd name="connsiteX2678" fmla="*/ 9261830 w 12192028"/>
              <a:gd name="connsiteY2678" fmla="*/ 1575570 h 3101520"/>
              <a:gd name="connsiteX2679" fmla="*/ 9258704 w 12192028"/>
              <a:gd name="connsiteY2679" fmla="*/ 1582718 h 3101520"/>
              <a:gd name="connsiteX2680" fmla="*/ 9256791 w 12192028"/>
              <a:gd name="connsiteY2680" fmla="*/ 1584009 h 3101520"/>
              <a:gd name="connsiteX2681" fmla="*/ 9265250 w 12192028"/>
              <a:gd name="connsiteY2681" fmla="*/ 1583948 h 3101520"/>
              <a:gd name="connsiteX2682" fmla="*/ 9268374 w 12192028"/>
              <a:gd name="connsiteY2682" fmla="*/ 1583686 h 3101520"/>
              <a:gd name="connsiteX2683" fmla="*/ 9263640 w 12192028"/>
              <a:gd name="connsiteY2683" fmla="*/ 1583878 h 3101520"/>
              <a:gd name="connsiteX2684" fmla="*/ 10491884 w 12192028"/>
              <a:gd name="connsiteY2684" fmla="*/ 1570061 h 3101520"/>
              <a:gd name="connsiteX2685" fmla="*/ 10502841 w 12192028"/>
              <a:gd name="connsiteY2685" fmla="*/ 1571738 h 3101520"/>
              <a:gd name="connsiteX2686" fmla="*/ 10502927 w 12192028"/>
              <a:gd name="connsiteY2686" fmla="*/ 1574180 h 3101520"/>
              <a:gd name="connsiteX2687" fmla="*/ 10481679 w 12192028"/>
              <a:gd name="connsiteY2687" fmla="*/ 1574371 h 3101520"/>
              <a:gd name="connsiteX2688" fmla="*/ 10491884 w 12192028"/>
              <a:gd name="connsiteY2688" fmla="*/ 1570061 h 3101520"/>
              <a:gd name="connsiteX2689" fmla="*/ 9553585 w 12192028"/>
              <a:gd name="connsiteY2689" fmla="*/ 1567111 h 3101520"/>
              <a:gd name="connsiteX2690" fmla="*/ 9556987 w 12192028"/>
              <a:gd name="connsiteY2690" fmla="*/ 1577944 h 3101520"/>
              <a:gd name="connsiteX2691" fmla="*/ 9556987 w 12192028"/>
              <a:gd name="connsiteY2691" fmla="*/ 1577944 h 3101520"/>
              <a:gd name="connsiteX2692" fmla="*/ 350458 w 12192028"/>
              <a:gd name="connsiteY2692" fmla="*/ 1565623 h 3101520"/>
              <a:gd name="connsiteX2693" fmla="*/ 350237 w 12192028"/>
              <a:gd name="connsiteY2693" fmla="*/ 1565711 h 3101520"/>
              <a:gd name="connsiteX2694" fmla="*/ 350624 w 12192028"/>
              <a:gd name="connsiteY2694" fmla="*/ 1565973 h 3101520"/>
              <a:gd name="connsiteX2695" fmla="*/ 350632 w 12192028"/>
              <a:gd name="connsiteY2695" fmla="*/ 1566004 h 3101520"/>
              <a:gd name="connsiteX2696" fmla="*/ 350641 w 12192028"/>
              <a:gd name="connsiteY2696" fmla="*/ 1565972 h 3101520"/>
              <a:gd name="connsiteX2697" fmla="*/ 10840158 w 12192028"/>
              <a:gd name="connsiteY2697" fmla="*/ 1565228 h 3101520"/>
              <a:gd name="connsiteX2698" fmla="*/ 10868748 w 12192028"/>
              <a:gd name="connsiteY2698" fmla="*/ 1572068 h 3101520"/>
              <a:gd name="connsiteX2699" fmla="*/ 10840002 w 12192028"/>
              <a:gd name="connsiteY2699" fmla="*/ 1565384 h 3101520"/>
              <a:gd name="connsiteX2700" fmla="*/ 10467116 w 12192028"/>
              <a:gd name="connsiteY2700" fmla="*/ 1564726 h 3101520"/>
              <a:gd name="connsiteX2701" fmla="*/ 10462717 w 12192028"/>
              <a:gd name="connsiteY2701" fmla="*/ 1579116 h 3101520"/>
              <a:gd name="connsiteX2702" fmla="*/ 10453990 w 12192028"/>
              <a:gd name="connsiteY2702" fmla="*/ 1570216 h 3101520"/>
              <a:gd name="connsiteX2703" fmla="*/ 10467116 w 12192028"/>
              <a:gd name="connsiteY2703" fmla="*/ 1564726 h 3101520"/>
              <a:gd name="connsiteX2704" fmla="*/ 9525999 w 12192028"/>
              <a:gd name="connsiteY2704" fmla="*/ 1563799 h 3101520"/>
              <a:gd name="connsiteX2705" fmla="*/ 9524901 w 12192028"/>
              <a:gd name="connsiteY2705" fmla="*/ 1574188 h 3101520"/>
              <a:gd name="connsiteX2706" fmla="*/ 9536074 w 12192028"/>
              <a:gd name="connsiteY2706" fmla="*/ 1575094 h 3101520"/>
              <a:gd name="connsiteX2707" fmla="*/ 9547635 w 12192028"/>
              <a:gd name="connsiteY2707" fmla="*/ 1579507 h 3101520"/>
              <a:gd name="connsiteX2708" fmla="*/ 9547586 w 12192028"/>
              <a:gd name="connsiteY2708" fmla="*/ 1579133 h 3101520"/>
              <a:gd name="connsiteX2709" fmla="*/ 9551951 w 12192028"/>
              <a:gd name="connsiteY2709" fmla="*/ 1577417 h 3101520"/>
              <a:gd name="connsiteX2710" fmla="*/ 9548817 w 12192028"/>
              <a:gd name="connsiteY2710" fmla="*/ 1569142 h 3101520"/>
              <a:gd name="connsiteX2711" fmla="*/ 9548208 w 12192028"/>
              <a:gd name="connsiteY2711" fmla="*/ 1569401 h 3101520"/>
              <a:gd name="connsiteX2712" fmla="*/ 9527342 w 12192028"/>
              <a:gd name="connsiteY2712" fmla="*/ 1564933 h 3101520"/>
              <a:gd name="connsiteX2713" fmla="*/ 9482749 w 12192028"/>
              <a:gd name="connsiteY2713" fmla="*/ 1562280 h 3101520"/>
              <a:gd name="connsiteX2714" fmla="*/ 9474682 w 12192028"/>
              <a:gd name="connsiteY2714" fmla="*/ 1564639 h 3101520"/>
              <a:gd name="connsiteX2715" fmla="*/ 9415648 w 12192028"/>
              <a:gd name="connsiteY2715" fmla="*/ 1569834 h 3101520"/>
              <a:gd name="connsiteX2716" fmla="*/ 9390487 w 12192028"/>
              <a:gd name="connsiteY2716" fmla="*/ 1574735 h 3101520"/>
              <a:gd name="connsiteX2717" fmla="*/ 9369797 w 12192028"/>
              <a:gd name="connsiteY2717" fmla="*/ 1584521 h 3101520"/>
              <a:gd name="connsiteX2718" fmla="*/ 9358645 w 12192028"/>
              <a:gd name="connsiteY2718" fmla="*/ 1579266 h 3101520"/>
              <a:gd name="connsiteX2719" fmla="*/ 9352476 w 12192028"/>
              <a:gd name="connsiteY2719" fmla="*/ 1581176 h 3101520"/>
              <a:gd name="connsiteX2720" fmla="*/ 9333947 w 12192028"/>
              <a:gd name="connsiteY2720" fmla="*/ 1578666 h 3101520"/>
              <a:gd name="connsiteX2721" fmla="*/ 9330584 w 12192028"/>
              <a:gd name="connsiteY2721" fmla="*/ 1575745 h 3101520"/>
              <a:gd name="connsiteX2722" fmla="*/ 9328078 w 12192028"/>
              <a:gd name="connsiteY2722" fmla="*/ 1575761 h 3101520"/>
              <a:gd name="connsiteX2723" fmla="*/ 9320560 w 12192028"/>
              <a:gd name="connsiteY2723" fmla="*/ 1580259 h 3101520"/>
              <a:gd name="connsiteX2724" fmla="*/ 9311226 w 12192028"/>
              <a:gd name="connsiteY2724" fmla="*/ 1583341 h 3101520"/>
              <a:gd name="connsiteX2725" fmla="*/ 9268765 w 12192028"/>
              <a:gd name="connsiteY2725" fmla="*/ 1583670 h 3101520"/>
              <a:gd name="connsiteX2726" fmla="*/ 9268763 w 12192028"/>
              <a:gd name="connsiteY2726" fmla="*/ 1583670 h 3101520"/>
              <a:gd name="connsiteX2727" fmla="*/ 9267225 w 12192028"/>
              <a:gd name="connsiteY2727" fmla="*/ 1592779 h 3101520"/>
              <a:gd name="connsiteX2728" fmla="*/ 9256194 w 12192028"/>
              <a:gd name="connsiteY2728" fmla="*/ 1588312 h 3101520"/>
              <a:gd name="connsiteX2729" fmla="*/ 9256135 w 12192028"/>
              <a:gd name="connsiteY2729" fmla="*/ 1584452 h 3101520"/>
              <a:gd name="connsiteX2730" fmla="*/ 9253959 w 12192028"/>
              <a:gd name="connsiteY2730" fmla="*/ 1585921 h 3101520"/>
              <a:gd name="connsiteX2731" fmla="*/ 9236123 w 12192028"/>
              <a:gd name="connsiteY2731" fmla="*/ 1577020 h 3101520"/>
              <a:gd name="connsiteX2732" fmla="*/ 9233769 w 12192028"/>
              <a:gd name="connsiteY2732" fmla="*/ 1575829 h 3101520"/>
              <a:gd name="connsiteX2733" fmla="*/ 9235673 w 12192028"/>
              <a:gd name="connsiteY2733" fmla="*/ 1577800 h 3101520"/>
              <a:gd name="connsiteX2734" fmla="*/ 9238634 w 12192028"/>
              <a:gd name="connsiteY2734" fmla="*/ 1588692 h 3101520"/>
              <a:gd name="connsiteX2735" fmla="*/ 9210355 w 12192028"/>
              <a:gd name="connsiteY2735" fmla="*/ 1605126 h 3101520"/>
              <a:gd name="connsiteX2736" fmla="*/ 9191804 w 12192028"/>
              <a:gd name="connsiteY2736" fmla="*/ 1609522 h 3101520"/>
              <a:gd name="connsiteX2737" fmla="*/ 9201938 w 12192028"/>
              <a:gd name="connsiteY2737" fmla="*/ 1610641 h 3101520"/>
              <a:gd name="connsiteX2738" fmla="*/ 9210035 w 12192028"/>
              <a:gd name="connsiteY2738" fmla="*/ 1617878 h 3101520"/>
              <a:gd name="connsiteX2739" fmla="*/ 9210079 w 12192028"/>
              <a:gd name="connsiteY2739" fmla="*/ 1617872 h 3101520"/>
              <a:gd name="connsiteX2740" fmla="*/ 9211130 w 12192028"/>
              <a:gd name="connsiteY2740" fmla="*/ 1618423 h 3101520"/>
              <a:gd name="connsiteX2741" fmla="*/ 9211447 w 12192028"/>
              <a:gd name="connsiteY2741" fmla="*/ 1617577 h 3101520"/>
              <a:gd name="connsiteX2742" fmla="*/ 9233526 w 12192028"/>
              <a:gd name="connsiteY2742" fmla="*/ 1615239 h 3101520"/>
              <a:gd name="connsiteX2743" fmla="*/ 9306881 w 12192028"/>
              <a:gd name="connsiteY2743" fmla="*/ 1617646 h 3101520"/>
              <a:gd name="connsiteX2744" fmla="*/ 9391110 w 12192028"/>
              <a:gd name="connsiteY2744" fmla="*/ 1616139 h 3101520"/>
              <a:gd name="connsiteX2745" fmla="*/ 9391158 w 12192028"/>
              <a:gd name="connsiteY2745" fmla="*/ 1616151 h 3101520"/>
              <a:gd name="connsiteX2746" fmla="*/ 9413033 w 12192028"/>
              <a:gd name="connsiteY2746" fmla="*/ 1614668 h 3101520"/>
              <a:gd name="connsiteX2747" fmla="*/ 9422557 w 12192028"/>
              <a:gd name="connsiteY2747" fmla="*/ 1611880 h 3101520"/>
              <a:gd name="connsiteX2748" fmla="*/ 9431666 w 12192028"/>
              <a:gd name="connsiteY2748" fmla="*/ 1617335 h 3101520"/>
              <a:gd name="connsiteX2749" fmla="*/ 9431662 w 12192028"/>
              <a:gd name="connsiteY2749" fmla="*/ 1617420 h 3101520"/>
              <a:gd name="connsiteX2750" fmla="*/ 9431683 w 12192028"/>
              <a:gd name="connsiteY2750" fmla="*/ 1617334 h 3101520"/>
              <a:gd name="connsiteX2751" fmla="*/ 9445069 w 12192028"/>
              <a:gd name="connsiteY2751" fmla="*/ 1614771 h 3101520"/>
              <a:gd name="connsiteX2752" fmla="*/ 9454091 w 12192028"/>
              <a:gd name="connsiteY2752" fmla="*/ 1614927 h 3101520"/>
              <a:gd name="connsiteX2753" fmla="*/ 9458645 w 12192028"/>
              <a:gd name="connsiteY2753" fmla="*/ 1614910 h 3101520"/>
              <a:gd name="connsiteX2754" fmla="*/ 9482872 w 12192028"/>
              <a:gd name="connsiteY2754" fmla="*/ 1611429 h 3101520"/>
              <a:gd name="connsiteX2755" fmla="*/ 9533819 w 12192028"/>
              <a:gd name="connsiteY2755" fmla="*/ 1611343 h 3101520"/>
              <a:gd name="connsiteX2756" fmla="*/ 9548763 w 12192028"/>
              <a:gd name="connsiteY2756" fmla="*/ 1588086 h 3101520"/>
              <a:gd name="connsiteX2757" fmla="*/ 9548747 w 12192028"/>
              <a:gd name="connsiteY2757" fmla="*/ 1587965 h 3101520"/>
              <a:gd name="connsiteX2758" fmla="*/ 9548746 w 12192028"/>
              <a:gd name="connsiteY2758" fmla="*/ 1588069 h 3101520"/>
              <a:gd name="connsiteX2759" fmla="*/ 9527550 w 12192028"/>
              <a:gd name="connsiteY2759" fmla="*/ 1589991 h 3101520"/>
              <a:gd name="connsiteX2760" fmla="*/ 9518378 w 12192028"/>
              <a:gd name="connsiteY2760" fmla="*/ 1588305 h 3101520"/>
              <a:gd name="connsiteX2761" fmla="*/ 9517352 w 12192028"/>
              <a:gd name="connsiteY2761" fmla="*/ 1579271 h 3101520"/>
              <a:gd name="connsiteX2762" fmla="*/ 9517350 w 12192028"/>
              <a:gd name="connsiteY2762" fmla="*/ 1579272 h 3101520"/>
              <a:gd name="connsiteX2763" fmla="*/ 9498666 w 12192028"/>
              <a:gd name="connsiteY2763" fmla="*/ 1569990 h 3101520"/>
              <a:gd name="connsiteX2764" fmla="*/ 9490388 w 12192028"/>
              <a:gd name="connsiteY2764" fmla="*/ 1565661 h 3101520"/>
              <a:gd name="connsiteX2765" fmla="*/ 9482749 w 12192028"/>
              <a:gd name="connsiteY2765" fmla="*/ 1562280 h 3101520"/>
              <a:gd name="connsiteX2766" fmla="*/ 10983715 w 12192028"/>
              <a:gd name="connsiteY2766" fmla="*/ 1561886 h 3101520"/>
              <a:gd name="connsiteX2767" fmla="*/ 10984442 w 12192028"/>
              <a:gd name="connsiteY2767" fmla="*/ 1569367 h 3101520"/>
              <a:gd name="connsiteX2768" fmla="*/ 10973637 w 12192028"/>
              <a:gd name="connsiteY2768" fmla="*/ 1587740 h 3101520"/>
              <a:gd name="connsiteX2769" fmla="*/ 10960943 w 12192028"/>
              <a:gd name="connsiteY2769" fmla="*/ 1588450 h 3101520"/>
              <a:gd name="connsiteX2770" fmla="*/ 10960424 w 12192028"/>
              <a:gd name="connsiteY2770" fmla="*/ 1577922 h 3101520"/>
              <a:gd name="connsiteX2771" fmla="*/ 10962831 w 12192028"/>
              <a:gd name="connsiteY2771" fmla="*/ 1567635 h 3101520"/>
              <a:gd name="connsiteX2772" fmla="*/ 10983715 w 12192028"/>
              <a:gd name="connsiteY2772" fmla="*/ 1561886 h 3101520"/>
              <a:gd name="connsiteX2773" fmla="*/ 10646710 w 12192028"/>
              <a:gd name="connsiteY2773" fmla="*/ 1555963 h 3101520"/>
              <a:gd name="connsiteX2774" fmla="*/ 10656529 w 12192028"/>
              <a:gd name="connsiteY2774" fmla="*/ 1556050 h 3101520"/>
              <a:gd name="connsiteX2775" fmla="*/ 10656148 w 12192028"/>
              <a:gd name="connsiteY2775" fmla="*/ 1556950 h 3101520"/>
              <a:gd name="connsiteX2776" fmla="*/ 10647195 w 12192028"/>
              <a:gd name="connsiteY2776" fmla="*/ 1570475 h 3101520"/>
              <a:gd name="connsiteX2777" fmla="*/ 10647472 w 12192028"/>
              <a:gd name="connsiteY2777" fmla="*/ 1570873 h 3101520"/>
              <a:gd name="connsiteX2778" fmla="*/ 10638796 w 12192028"/>
              <a:gd name="connsiteY2778" fmla="*/ 1569851 h 3101520"/>
              <a:gd name="connsiteX2779" fmla="*/ 10646710 w 12192028"/>
              <a:gd name="connsiteY2779" fmla="*/ 1555963 h 3101520"/>
              <a:gd name="connsiteX2780" fmla="*/ 9132792 w 12192028"/>
              <a:gd name="connsiteY2780" fmla="*/ 1552336 h 3101520"/>
              <a:gd name="connsiteX2781" fmla="*/ 9127570 w 12192028"/>
              <a:gd name="connsiteY2781" fmla="*/ 1555724 h 3101520"/>
              <a:gd name="connsiteX2782" fmla="*/ 9128983 w 12192028"/>
              <a:gd name="connsiteY2782" fmla="*/ 1556777 h 3101520"/>
              <a:gd name="connsiteX2783" fmla="*/ 9143771 w 12192028"/>
              <a:gd name="connsiteY2783" fmla="*/ 1567825 h 3101520"/>
              <a:gd name="connsiteX2784" fmla="*/ 9156736 w 12192028"/>
              <a:gd name="connsiteY2784" fmla="*/ 1569923 h 3101520"/>
              <a:gd name="connsiteX2785" fmla="*/ 9156742 w 12192028"/>
              <a:gd name="connsiteY2785" fmla="*/ 1569852 h 3101520"/>
              <a:gd name="connsiteX2786" fmla="*/ 9164955 w 12192028"/>
              <a:gd name="connsiteY2786" fmla="*/ 1566061 h 3101520"/>
              <a:gd name="connsiteX2787" fmla="*/ 9171299 w 12192028"/>
              <a:gd name="connsiteY2787" fmla="*/ 1568816 h 3101520"/>
              <a:gd name="connsiteX2788" fmla="*/ 9165987 w 12192028"/>
              <a:gd name="connsiteY2788" fmla="*/ 1563314 h 3101520"/>
              <a:gd name="connsiteX2789" fmla="*/ 9155564 w 12192028"/>
              <a:gd name="connsiteY2789" fmla="*/ 1557227 h 3101520"/>
              <a:gd name="connsiteX2790" fmla="*/ 9150874 w 12192028"/>
              <a:gd name="connsiteY2790" fmla="*/ 1554933 h 3101520"/>
              <a:gd name="connsiteX2791" fmla="*/ 9149272 w 12192028"/>
              <a:gd name="connsiteY2791" fmla="*/ 1555642 h 3101520"/>
              <a:gd name="connsiteX2792" fmla="*/ 9132792 w 12192028"/>
              <a:gd name="connsiteY2792" fmla="*/ 1552336 h 3101520"/>
              <a:gd name="connsiteX2793" fmla="*/ 9686073 w 12192028"/>
              <a:gd name="connsiteY2793" fmla="*/ 1550981 h 3101520"/>
              <a:gd name="connsiteX2794" fmla="*/ 9686156 w 12192028"/>
              <a:gd name="connsiteY2794" fmla="*/ 1557816 h 3101520"/>
              <a:gd name="connsiteX2795" fmla="*/ 9685706 w 12192028"/>
              <a:gd name="connsiteY2795" fmla="*/ 1559738 h 3101520"/>
              <a:gd name="connsiteX2796" fmla="*/ 9685994 w 12192028"/>
              <a:gd name="connsiteY2796" fmla="*/ 1560096 h 3101520"/>
              <a:gd name="connsiteX2797" fmla="*/ 9686849 w 12192028"/>
              <a:gd name="connsiteY2797" fmla="*/ 1551010 h 3101520"/>
              <a:gd name="connsiteX2798" fmla="*/ 10516060 w 12192028"/>
              <a:gd name="connsiteY2798" fmla="*/ 1550165 h 3101520"/>
              <a:gd name="connsiteX2799" fmla="*/ 10529821 w 12192028"/>
              <a:gd name="connsiteY2799" fmla="*/ 1553141 h 3101520"/>
              <a:gd name="connsiteX2800" fmla="*/ 10530981 w 12192028"/>
              <a:gd name="connsiteY2800" fmla="*/ 1558042 h 3101520"/>
              <a:gd name="connsiteX2801" fmla="*/ 10518998 w 12192028"/>
              <a:gd name="connsiteY2801" fmla="*/ 1582701 h 3101520"/>
              <a:gd name="connsiteX2802" fmla="*/ 10517162 w 12192028"/>
              <a:gd name="connsiteY2802" fmla="*/ 1582095 h 3101520"/>
              <a:gd name="connsiteX2803" fmla="*/ 10516210 w 12192028"/>
              <a:gd name="connsiteY2803" fmla="*/ 1580121 h 3101520"/>
              <a:gd name="connsiteX2804" fmla="*/ 10515794 w 12192028"/>
              <a:gd name="connsiteY2804" fmla="*/ 1569124 h 3101520"/>
              <a:gd name="connsiteX2805" fmla="*/ 10502131 w 12192028"/>
              <a:gd name="connsiteY2805" fmla="*/ 1552240 h 3101520"/>
              <a:gd name="connsiteX2806" fmla="*/ 10516060 w 12192028"/>
              <a:gd name="connsiteY2806" fmla="*/ 1550165 h 3101520"/>
              <a:gd name="connsiteX2807" fmla="*/ 10619906 w 12192028"/>
              <a:gd name="connsiteY2807" fmla="*/ 1548597 h 3101520"/>
              <a:gd name="connsiteX2808" fmla="*/ 10624821 w 12192028"/>
              <a:gd name="connsiteY2808" fmla="*/ 1555270 h 3101520"/>
              <a:gd name="connsiteX2809" fmla="*/ 10615955 w 12192028"/>
              <a:gd name="connsiteY2809" fmla="*/ 1566249 h 3101520"/>
              <a:gd name="connsiteX2810" fmla="*/ 10598482 w 12192028"/>
              <a:gd name="connsiteY2810" fmla="*/ 1565401 h 3101520"/>
              <a:gd name="connsiteX2811" fmla="*/ 10588941 w 12192028"/>
              <a:gd name="connsiteY2811" fmla="*/ 1555565 h 3101520"/>
              <a:gd name="connsiteX2812" fmla="*/ 10601322 w 12192028"/>
              <a:gd name="connsiteY2812" fmla="*/ 1550629 h 3101520"/>
              <a:gd name="connsiteX2813" fmla="*/ 10612093 w 12192028"/>
              <a:gd name="connsiteY2813" fmla="*/ 1550040 h 3101520"/>
              <a:gd name="connsiteX2814" fmla="*/ 10619906 w 12192028"/>
              <a:gd name="connsiteY2814" fmla="*/ 1548597 h 3101520"/>
              <a:gd name="connsiteX2815" fmla="*/ 9090896 w 12192028"/>
              <a:gd name="connsiteY2815" fmla="*/ 1548450 h 3101520"/>
              <a:gd name="connsiteX2816" fmla="*/ 9091329 w 12192028"/>
              <a:gd name="connsiteY2816" fmla="*/ 1557972 h 3101520"/>
              <a:gd name="connsiteX2817" fmla="*/ 9098557 w 12192028"/>
              <a:gd name="connsiteY2817" fmla="*/ 1551374 h 3101520"/>
              <a:gd name="connsiteX2818" fmla="*/ 10723027 w 12192028"/>
              <a:gd name="connsiteY2818" fmla="*/ 1548292 h 3101520"/>
              <a:gd name="connsiteX2819" fmla="*/ 10727892 w 12192028"/>
              <a:gd name="connsiteY2819" fmla="*/ 1561643 h 3101520"/>
              <a:gd name="connsiteX2820" fmla="*/ 10722715 w 12192028"/>
              <a:gd name="connsiteY2820" fmla="*/ 1573436 h 3101520"/>
              <a:gd name="connsiteX2821" fmla="*/ 10710212 w 12192028"/>
              <a:gd name="connsiteY2821" fmla="*/ 1565903 h 3101520"/>
              <a:gd name="connsiteX2822" fmla="*/ 10709657 w 12192028"/>
              <a:gd name="connsiteY2822" fmla="*/ 1566249 h 3101520"/>
              <a:gd name="connsiteX2823" fmla="*/ 10708809 w 12192028"/>
              <a:gd name="connsiteY2823" fmla="*/ 1562959 h 3101520"/>
              <a:gd name="connsiteX2824" fmla="*/ 10710593 w 12192028"/>
              <a:gd name="connsiteY2824" fmla="*/ 1561764 h 3101520"/>
              <a:gd name="connsiteX2825" fmla="*/ 10723027 w 12192028"/>
              <a:gd name="connsiteY2825" fmla="*/ 1548292 h 3101520"/>
              <a:gd name="connsiteX2826" fmla="*/ 9665507 w 12192028"/>
              <a:gd name="connsiteY2826" fmla="*/ 1547978 h 3101520"/>
              <a:gd name="connsiteX2827" fmla="*/ 9665562 w 12192028"/>
              <a:gd name="connsiteY2827" fmla="*/ 1548089 h 3101520"/>
              <a:gd name="connsiteX2828" fmla="*/ 9665785 w 12192028"/>
              <a:gd name="connsiteY2828" fmla="*/ 1547983 h 3101520"/>
              <a:gd name="connsiteX2829" fmla="*/ 9665775 w 12192028"/>
              <a:gd name="connsiteY2829" fmla="*/ 1547980 h 3101520"/>
              <a:gd name="connsiteX2830" fmla="*/ 9751198 w 12192028"/>
              <a:gd name="connsiteY2830" fmla="*/ 1543304 h 3101520"/>
              <a:gd name="connsiteX2831" fmla="*/ 9750444 w 12192028"/>
              <a:gd name="connsiteY2831" fmla="*/ 1543621 h 3101520"/>
              <a:gd name="connsiteX2832" fmla="*/ 9750559 w 12192028"/>
              <a:gd name="connsiteY2832" fmla="*/ 1544603 h 3101520"/>
              <a:gd name="connsiteX2833" fmla="*/ 9751181 w 12192028"/>
              <a:gd name="connsiteY2833" fmla="*/ 1543322 h 3101520"/>
              <a:gd name="connsiteX2834" fmla="*/ 9751200 w 12192028"/>
              <a:gd name="connsiteY2834" fmla="*/ 1543309 h 3101520"/>
              <a:gd name="connsiteX2835" fmla="*/ 9596985 w 12192028"/>
              <a:gd name="connsiteY2835" fmla="*/ 1529477 h 3101520"/>
              <a:gd name="connsiteX2836" fmla="*/ 9588067 w 12192028"/>
              <a:gd name="connsiteY2836" fmla="*/ 1530648 h 3101520"/>
              <a:gd name="connsiteX2837" fmla="*/ 9598247 w 12192028"/>
              <a:gd name="connsiteY2837" fmla="*/ 1530121 h 3101520"/>
              <a:gd name="connsiteX2838" fmla="*/ 10379417 w 12192028"/>
              <a:gd name="connsiteY2838" fmla="*/ 1522115 h 3101520"/>
              <a:gd name="connsiteX2839" fmla="*/ 10379146 w 12192028"/>
              <a:gd name="connsiteY2839" fmla="*/ 1522247 h 3101520"/>
              <a:gd name="connsiteX2840" fmla="*/ 10379555 w 12192028"/>
              <a:gd name="connsiteY2840" fmla="*/ 1522457 h 3101520"/>
              <a:gd name="connsiteX2841" fmla="*/ 9936734 w 12192028"/>
              <a:gd name="connsiteY2841" fmla="*/ 1519592 h 3101520"/>
              <a:gd name="connsiteX2842" fmla="*/ 9936734 w 12192028"/>
              <a:gd name="connsiteY2842" fmla="*/ 1519592 h 3101520"/>
              <a:gd name="connsiteX2843" fmla="*/ 9937282 w 12192028"/>
              <a:gd name="connsiteY2843" fmla="*/ 1521190 h 3101520"/>
              <a:gd name="connsiteX2844" fmla="*/ 161542 w 12192028"/>
              <a:gd name="connsiteY2844" fmla="*/ 1512117 h 3101520"/>
              <a:gd name="connsiteX2845" fmla="*/ 173664 w 12192028"/>
              <a:gd name="connsiteY2845" fmla="*/ 1525919 h 3101520"/>
              <a:gd name="connsiteX2846" fmla="*/ 178804 w 12192028"/>
              <a:gd name="connsiteY2846" fmla="*/ 1533469 h 3101520"/>
              <a:gd name="connsiteX2847" fmla="*/ 179081 w 12192028"/>
              <a:gd name="connsiteY2847" fmla="*/ 1533313 h 3101520"/>
              <a:gd name="connsiteX2848" fmla="*/ 166129 w 12192028"/>
              <a:gd name="connsiteY2848" fmla="*/ 1534577 h 3101520"/>
              <a:gd name="connsiteX2849" fmla="*/ 151789 w 12192028"/>
              <a:gd name="connsiteY2849" fmla="*/ 1529936 h 3101520"/>
              <a:gd name="connsiteX2850" fmla="*/ 142127 w 12192028"/>
              <a:gd name="connsiteY2850" fmla="*/ 1517901 h 3101520"/>
              <a:gd name="connsiteX2851" fmla="*/ 161542 w 12192028"/>
              <a:gd name="connsiteY2851" fmla="*/ 1512117 h 3101520"/>
              <a:gd name="connsiteX2852" fmla="*/ 116929 w 12192028"/>
              <a:gd name="connsiteY2852" fmla="*/ 1512013 h 3101520"/>
              <a:gd name="connsiteX2853" fmla="*/ 124756 w 12192028"/>
              <a:gd name="connsiteY2853" fmla="*/ 1512221 h 3101520"/>
              <a:gd name="connsiteX2854" fmla="*/ 118297 w 12192028"/>
              <a:gd name="connsiteY2854" fmla="*/ 1523494 h 3101520"/>
              <a:gd name="connsiteX2855" fmla="*/ 116929 w 12192028"/>
              <a:gd name="connsiteY2855" fmla="*/ 1512013 h 3101520"/>
              <a:gd name="connsiteX2856" fmla="*/ 10530710 w 12192028"/>
              <a:gd name="connsiteY2856" fmla="*/ 1508431 h 3101520"/>
              <a:gd name="connsiteX2857" fmla="*/ 10532609 w 12192028"/>
              <a:gd name="connsiteY2857" fmla="*/ 1510922 h 3101520"/>
              <a:gd name="connsiteX2858" fmla="*/ 10533630 w 12192028"/>
              <a:gd name="connsiteY2858" fmla="*/ 1509016 h 3101520"/>
              <a:gd name="connsiteX2859" fmla="*/ 256285 w 12192028"/>
              <a:gd name="connsiteY2859" fmla="*/ 1507251 h 3101520"/>
              <a:gd name="connsiteX2860" fmla="*/ 256312 w 12192028"/>
              <a:gd name="connsiteY2860" fmla="*/ 1507304 h 3101520"/>
              <a:gd name="connsiteX2861" fmla="*/ 256319 w 12192028"/>
              <a:gd name="connsiteY2861" fmla="*/ 1507337 h 3101520"/>
              <a:gd name="connsiteX2862" fmla="*/ 10327523 w 12192028"/>
              <a:gd name="connsiteY2862" fmla="*/ 1502993 h 3101520"/>
              <a:gd name="connsiteX2863" fmla="*/ 10323987 w 12192028"/>
              <a:gd name="connsiteY2863" fmla="*/ 1509918 h 3101520"/>
              <a:gd name="connsiteX2864" fmla="*/ 10323994 w 12192028"/>
              <a:gd name="connsiteY2864" fmla="*/ 1509920 h 3101520"/>
              <a:gd name="connsiteX2865" fmla="*/ 10327523 w 12192028"/>
              <a:gd name="connsiteY2865" fmla="*/ 1503008 h 3101520"/>
              <a:gd name="connsiteX2866" fmla="*/ 790075 w 12192028"/>
              <a:gd name="connsiteY2866" fmla="*/ 1499440 h 3101520"/>
              <a:gd name="connsiteX2867" fmla="*/ 790645 w 12192028"/>
              <a:gd name="connsiteY2867" fmla="*/ 1499912 h 3101520"/>
              <a:gd name="connsiteX2868" fmla="*/ 790821 w 12192028"/>
              <a:gd name="connsiteY2868" fmla="*/ 1499468 h 3101520"/>
              <a:gd name="connsiteX2869" fmla="*/ 10327518 w 12192028"/>
              <a:gd name="connsiteY2869" fmla="*/ 1497159 h 3101520"/>
              <a:gd name="connsiteX2870" fmla="*/ 10326360 w 12192028"/>
              <a:gd name="connsiteY2870" fmla="*/ 1502981 h 3101520"/>
              <a:gd name="connsiteX2871" fmla="*/ 10327523 w 12192028"/>
              <a:gd name="connsiteY2871" fmla="*/ 1502991 h 3101520"/>
              <a:gd name="connsiteX2872" fmla="*/ 10503316 w 12192028"/>
              <a:gd name="connsiteY2872" fmla="*/ 1494964 h 3101520"/>
              <a:gd name="connsiteX2873" fmla="*/ 10503316 w 12192028"/>
              <a:gd name="connsiteY2873" fmla="*/ 1494965 h 3101520"/>
              <a:gd name="connsiteX2874" fmla="*/ 10507093 w 12192028"/>
              <a:gd name="connsiteY2874" fmla="*/ 1510342 h 3101520"/>
              <a:gd name="connsiteX2875" fmla="*/ 9816355 w 12192028"/>
              <a:gd name="connsiteY2875" fmla="*/ 1491083 h 3101520"/>
              <a:gd name="connsiteX2876" fmla="*/ 9815916 w 12192028"/>
              <a:gd name="connsiteY2876" fmla="*/ 1491392 h 3101520"/>
              <a:gd name="connsiteX2877" fmla="*/ 9818128 w 12192028"/>
              <a:gd name="connsiteY2877" fmla="*/ 1491757 h 3101520"/>
              <a:gd name="connsiteX2878" fmla="*/ 9777905 w 12192028"/>
              <a:gd name="connsiteY2878" fmla="*/ 1489974 h 3101520"/>
              <a:gd name="connsiteX2879" fmla="*/ 9774628 w 12192028"/>
              <a:gd name="connsiteY2879" fmla="*/ 1490141 h 3101520"/>
              <a:gd name="connsiteX2880" fmla="*/ 9775311 w 12192028"/>
              <a:gd name="connsiteY2880" fmla="*/ 1490835 h 3101520"/>
              <a:gd name="connsiteX2881" fmla="*/ 9928257 w 12192028"/>
              <a:gd name="connsiteY2881" fmla="*/ 1482518 h 3101520"/>
              <a:gd name="connsiteX2882" fmla="*/ 9927598 w 12192028"/>
              <a:gd name="connsiteY2882" fmla="*/ 1486217 h 3101520"/>
              <a:gd name="connsiteX2883" fmla="*/ 9928853 w 12192028"/>
              <a:gd name="connsiteY2883" fmla="*/ 1483700 h 3101520"/>
              <a:gd name="connsiteX2884" fmla="*/ 9714037 w 12192028"/>
              <a:gd name="connsiteY2884" fmla="*/ 1477735 h 3101520"/>
              <a:gd name="connsiteX2885" fmla="*/ 9711012 w 12192028"/>
              <a:gd name="connsiteY2885" fmla="*/ 1484259 h 3101520"/>
              <a:gd name="connsiteX2886" fmla="*/ 9711040 w 12192028"/>
              <a:gd name="connsiteY2886" fmla="*/ 1484271 h 3101520"/>
              <a:gd name="connsiteX2887" fmla="*/ 9711177 w 12192028"/>
              <a:gd name="connsiteY2887" fmla="*/ 1484507 h 3101520"/>
              <a:gd name="connsiteX2888" fmla="*/ 9714102 w 12192028"/>
              <a:gd name="connsiteY2888" fmla="*/ 1477759 h 3101520"/>
              <a:gd name="connsiteX2889" fmla="*/ 10468698 w 12192028"/>
              <a:gd name="connsiteY2889" fmla="*/ 1475639 h 3101520"/>
              <a:gd name="connsiteX2890" fmla="*/ 10468697 w 12192028"/>
              <a:gd name="connsiteY2890" fmla="*/ 1475640 h 3101520"/>
              <a:gd name="connsiteX2891" fmla="*/ 10475168 w 12192028"/>
              <a:gd name="connsiteY2891" fmla="*/ 1475923 h 3101520"/>
              <a:gd name="connsiteX2892" fmla="*/ 10475167 w 12192028"/>
              <a:gd name="connsiteY2892" fmla="*/ 1475922 h 3101520"/>
              <a:gd name="connsiteX2893" fmla="*/ 11203147 w 12192028"/>
              <a:gd name="connsiteY2893" fmla="*/ 1465071 h 3101520"/>
              <a:gd name="connsiteX2894" fmla="*/ 11205493 w 12192028"/>
              <a:gd name="connsiteY2894" fmla="*/ 1475907 h 3101520"/>
              <a:gd name="connsiteX2895" fmla="*/ 11196644 w 12192028"/>
              <a:gd name="connsiteY2895" fmla="*/ 1475283 h 3101520"/>
              <a:gd name="connsiteX2896" fmla="*/ 11192332 w 12192028"/>
              <a:gd name="connsiteY2896" fmla="*/ 1467508 h 3101520"/>
              <a:gd name="connsiteX2897" fmla="*/ 11203147 w 12192028"/>
              <a:gd name="connsiteY2897" fmla="*/ 1465071 h 3101520"/>
              <a:gd name="connsiteX2898" fmla="*/ 10212835 w 12192028"/>
              <a:gd name="connsiteY2898" fmla="*/ 1457953 h 3101520"/>
              <a:gd name="connsiteX2899" fmla="*/ 10212504 w 12192028"/>
              <a:gd name="connsiteY2899" fmla="*/ 1458053 h 3101520"/>
              <a:gd name="connsiteX2900" fmla="*/ 10210444 w 12192028"/>
              <a:gd name="connsiteY2900" fmla="*/ 1466850 h 3101520"/>
              <a:gd name="connsiteX2901" fmla="*/ 10211066 w 12192028"/>
              <a:gd name="connsiteY2901" fmla="*/ 1466943 h 3101520"/>
              <a:gd name="connsiteX2902" fmla="*/ 10372217 w 12192028"/>
              <a:gd name="connsiteY2902" fmla="*/ 1457708 h 3101520"/>
              <a:gd name="connsiteX2903" fmla="*/ 10371906 w 12192028"/>
              <a:gd name="connsiteY2903" fmla="*/ 1457735 h 3101520"/>
              <a:gd name="connsiteX2904" fmla="*/ 10372219 w 12192028"/>
              <a:gd name="connsiteY2904" fmla="*/ 1457807 h 3101520"/>
              <a:gd name="connsiteX2905" fmla="*/ 798565 w 12192028"/>
              <a:gd name="connsiteY2905" fmla="*/ 1449065 h 3101520"/>
              <a:gd name="connsiteX2906" fmla="*/ 796586 w 12192028"/>
              <a:gd name="connsiteY2906" fmla="*/ 1449308 h 3101520"/>
              <a:gd name="connsiteX2907" fmla="*/ 798308 w 12192028"/>
              <a:gd name="connsiteY2907" fmla="*/ 1454509 h 3101520"/>
              <a:gd name="connsiteX2908" fmla="*/ 343040 w 12192028"/>
              <a:gd name="connsiteY2908" fmla="*/ 1445302 h 3101520"/>
              <a:gd name="connsiteX2909" fmla="*/ 343805 w 12192028"/>
              <a:gd name="connsiteY2909" fmla="*/ 1446803 h 3101520"/>
              <a:gd name="connsiteX2910" fmla="*/ 344319 w 12192028"/>
              <a:gd name="connsiteY2910" fmla="*/ 1446503 h 3101520"/>
              <a:gd name="connsiteX2911" fmla="*/ 10705680 w 12192028"/>
              <a:gd name="connsiteY2911" fmla="*/ 1439815 h 3101520"/>
              <a:gd name="connsiteX2912" fmla="*/ 10705651 w 12192028"/>
              <a:gd name="connsiteY2912" fmla="*/ 1439826 h 3101520"/>
              <a:gd name="connsiteX2913" fmla="*/ 10705691 w 12192028"/>
              <a:gd name="connsiteY2913" fmla="*/ 1439870 h 3101520"/>
              <a:gd name="connsiteX2914" fmla="*/ 10705693 w 12192028"/>
              <a:gd name="connsiteY2914" fmla="*/ 1439879 h 3101520"/>
              <a:gd name="connsiteX2915" fmla="*/ 10705703 w 12192028"/>
              <a:gd name="connsiteY2915" fmla="*/ 1439874 h 3101520"/>
              <a:gd name="connsiteX2916" fmla="*/ 10705692 w 12192028"/>
              <a:gd name="connsiteY2916" fmla="*/ 1439870 h 3101520"/>
              <a:gd name="connsiteX2917" fmla="*/ 10809012 w 12192028"/>
              <a:gd name="connsiteY2917" fmla="*/ 1439796 h 3101520"/>
              <a:gd name="connsiteX2918" fmla="*/ 10808949 w 12192028"/>
              <a:gd name="connsiteY2918" fmla="*/ 1439809 h 3101520"/>
              <a:gd name="connsiteX2919" fmla="*/ 10809271 w 12192028"/>
              <a:gd name="connsiteY2919" fmla="*/ 1440105 h 3101520"/>
              <a:gd name="connsiteX2920" fmla="*/ 10809254 w 12192028"/>
              <a:gd name="connsiteY2920" fmla="*/ 1440000 h 3101520"/>
              <a:gd name="connsiteX2921" fmla="*/ 10690806 w 12192028"/>
              <a:gd name="connsiteY2921" fmla="*/ 1439340 h 3101520"/>
              <a:gd name="connsiteX2922" fmla="*/ 10690785 w 12192028"/>
              <a:gd name="connsiteY2922" fmla="*/ 1439373 h 3101520"/>
              <a:gd name="connsiteX2923" fmla="*/ 10683804 w 12192028"/>
              <a:gd name="connsiteY2923" fmla="*/ 1460543 h 3101520"/>
              <a:gd name="connsiteX2924" fmla="*/ 10683805 w 12192028"/>
              <a:gd name="connsiteY2924" fmla="*/ 1460574 h 3101520"/>
              <a:gd name="connsiteX2925" fmla="*/ 10808035 w 12192028"/>
              <a:gd name="connsiteY2925" fmla="*/ 1438970 h 3101520"/>
              <a:gd name="connsiteX2926" fmla="*/ 10808241 w 12192028"/>
              <a:gd name="connsiteY2926" fmla="*/ 1439160 h 3101520"/>
              <a:gd name="connsiteX2927" fmla="*/ 10808278 w 12192028"/>
              <a:gd name="connsiteY2927" fmla="*/ 1439176 h 3101520"/>
              <a:gd name="connsiteX2928" fmla="*/ 11570673 w 12192028"/>
              <a:gd name="connsiteY2928" fmla="*/ 1430502 h 3101520"/>
              <a:gd name="connsiteX2929" fmla="*/ 11581807 w 12192028"/>
              <a:gd name="connsiteY2929" fmla="*/ 1442572 h 3101520"/>
              <a:gd name="connsiteX2930" fmla="*/ 11570378 w 12192028"/>
              <a:gd name="connsiteY2930" fmla="*/ 1448442 h 3101520"/>
              <a:gd name="connsiteX2931" fmla="*/ 11564907 w 12192028"/>
              <a:gd name="connsiteY2931" fmla="*/ 1430970 h 3101520"/>
              <a:gd name="connsiteX2932" fmla="*/ 11570673 w 12192028"/>
              <a:gd name="connsiteY2932" fmla="*/ 1430502 h 3101520"/>
              <a:gd name="connsiteX2933" fmla="*/ 11386317 w 12192028"/>
              <a:gd name="connsiteY2933" fmla="*/ 1430190 h 3101520"/>
              <a:gd name="connsiteX2934" fmla="*/ 11397712 w 12192028"/>
              <a:gd name="connsiteY2934" fmla="*/ 1445256 h 3101520"/>
              <a:gd name="connsiteX2935" fmla="*/ 11384984 w 12192028"/>
              <a:gd name="connsiteY2935" fmla="*/ 1450832 h 3101520"/>
              <a:gd name="connsiteX2936" fmla="*/ 11362126 w 12192028"/>
              <a:gd name="connsiteY2936" fmla="*/ 1450018 h 3101520"/>
              <a:gd name="connsiteX2937" fmla="*/ 11386317 w 12192028"/>
              <a:gd name="connsiteY2937" fmla="*/ 1430190 h 3101520"/>
              <a:gd name="connsiteX2938" fmla="*/ 283922 w 12192028"/>
              <a:gd name="connsiteY2938" fmla="*/ 1428561 h 3101520"/>
              <a:gd name="connsiteX2939" fmla="*/ 281259 w 12192028"/>
              <a:gd name="connsiteY2939" fmla="*/ 1429671 h 3101520"/>
              <a:gd name="connsiteX2940" fmla="*/ 279457 w 12192028"/>
              <a:gd name="connsiteY2940" fmla="*/ 1432528 h 3101520"/>
              <a:gd name="connsiteX2941" fmla="*/ 280496 w 12192028"/>
              <a:gd name="connsiteY2941" fmla="*/ 1434173 h 3101520"/>
              <a:gd name="connsiteX2942" fmla="*/ 283797 w 12192028"/>
              <a:gd name="connsiteY2942" fmla="*/ 1434403 h 3101520"/>
              <a:gd name="connsiteX2943" fmla="*/ 10925787 w 12192028"/>
              <a:gd name="connsiteY2943" fmla="*/ 1427338 h 3101520"/>
              <a:gd name="connsiteX2944" fmla="*/ 10929502 w 12192028"/>
              <a:gd name="connsiteY2944" fmla="*/ 1430156 h 3101520"/>
              <a:gd name="connsiteX2945" fmla="*/ 10931506 w 12192028"/>
              <a:gd name="connsiteY2945" fmla="*/ 1428517 h 3101520"/>
              <a:gd name="connsiteX2946" fmla="*/ 11858862 w 12192028"/>
              <a:gd name="connsiteY2946" fmla="*/ 1426606 h 3101520"/>
              <a:gd name="connsiteX2947" fmla="*/ 11863416 w 12192028"/>
              <a:gd name="connsiteY2947" fmla="*/ 1431870 h 3101520"/>
              <a:gd name="connsiteX2948" fmla="*/ 11853407 w 12192028"/>
              <a:gd name="connsiteY2948" fmla="*/ 1443334 h 3101520"/>
              <a:gd name="connsiteX2949" fmla="*/ 11827881 w 12192028"/>
              <a:gd name="connsiteY2949" fmla="*/ 1445603 h 3101520"/>
              <a:gd name="connsiteX2950" fmla="*/ 11844385 w 12192028"/>
              <a:gd name="connsiteY2950" fmla="*/ 1430502 h 3101520"/>
              <a:gd name="connsiteX2951" fmla="*/ 11858862 w 12192028"/>
              <a:gd name="connsiteY2951" fmla="*/ 1426606 h 3101520"/>
              <a:gd name="connsiteX2952" fmla="*/ 526274 w 12192028"/>
              <a:gd name="connsiteY2952" fmla="*/ 1424730 h 3101520"/>
              <a:gd name="connsiteX2953" fmla="*/ 526278 w 12192028"/>
              <a:gd name="connsiteY2953" fmla="*/ 1424905 h 3101520"/>
              <a:gd name="connsiteX2954" fmla="*/ 526294 w 12192028"/>
              <a:gd name="connsiteY2954" fmla="*/ 1424902 h 3101520"/>
              <a:gd name="connsiteX2955" fmla="*/ 526291 w 12192028"/>
              <a:gd name="connsiteY2955" fmla="*/ 1424735 h 3101520"/>
              <a:gd name="connsiteX2956" fmla="*/ 9610654 w 12192028"/>
              <a:gd name="connsiteY2956" fmla="*/ 1423523 h 3101520"/>
              <a:gd name="connsiteX2957" fmla="*/ 9613165 w 12192028"/>
              <a:gd name="connsiteY2957" fmla="*/ 1435290 h 3101520"/>
              <a:gd name="connsiteX2958" fmla="*/ 9615678 w 12192028"/>
              <a:gd name="connsiteY2958" fmla="*/ 1426067 h 3101520"/>
              <a:gd name="connsiteX2959" fmla="*/ 9617582 w 12192028"/>
              <a:gd name="connsiteY2959" fmla="*/ 1425690 h 3101520"/>
              <a:gd name="connsiteX2960" fmla="*/ 9368938 w 12192028"/>
              <a:gd name="connsiteY2960" fmla="*/ 1421196 h 3101520"/>
              <a:gd name="connsiteX2961" fmla="*/ 9373423 w 12192028"/>
              <a:gd name="connsiteY2961" fmla="*/ 1423386 h 3101520"/>
              <a:gd name="connsiteX2962" fmla="*/ 9374614 w 12192028"/>
              <a:gd name="connsiteY2962" fmla="*/ 1421892 h 3101520"/>
              <a:gd name="connsiteX2963" fmla="*/ 11660202 w 12192028"/>
              <a:gd name="connsiteY2963" fmla="*/ 1414962 h 3101520"/>
              <a:gd name="connsiteX2964" fmla="*/ 11668618 w 12192028"/>
              <a:gd name="connsiteY2964" fmla="*/ 1432251 h 3101520"/>
              <a:gd name="connsiteX2965" fmla="*/ 11651812 w 12192028"/>
              <a:gd name="connsiteY2965" fmla="*/ 1433354 h 3101520"/>
              <a:gd name="connsiteX2966" fmla="*/ 11646431 w 12192028"/>
              <a:gd name="connsiteY2966" fmla="*/ 1435259 h 3101520"/>
              <a:gd name="connsiteX2967" fmla="*/ 11646435 w 12192028"/>
              <a:gd name="connsiteY2967" fmla="*/ 1435264 h 3101520"/>
              <a:gd name="connsiteX2968" fmla="*/ 11646175 w 12192028"/>
              <a:gd name="connsiteY2968" fmla="*/ 1438519 h 3101520"/>
              <a:gd name="connsiteX2969" fmla="*/ 11628407 w 12192028"/>
              <a:gd name="connsiteY2969" fmla="*/ 1444199 h 3101520"/>
              <a:gd name="connsiteX2970" fmla="*/ 11628494 w 12192028"/>
              <a:gd name="connsiteY2970" fmla="*/ 1444147 h 3101520"/>
              <a:gd name="connsiteX2971" fmla="*/ 11615195 w 12192028"/>
              <a:gd name="connsiteY2971" fmla="*/ 1439610 h 3101520"/>
              <a:gd name="connsiteX2972" fmla="*/ 11606830 w 12192028"/>
              <a:gd name="connsiteY2972" fmla="*/ 1426294 h 3101520"/>
              <a:gd name="connsiteX2973" fmla="*/ 11604579 w 12192028"/>
              <a:gd name="connsiteY2973" fmla="*/ 1422311 h 3101520"/>
              <a:gd name="connsiteX2974" fmla="*/ 11611057 w 12192028"/>
              <a:gd name="connsiteY2974" fmla="*/ 1421601 h 3101520"/>
              <a:gd name="connsiteX2975" fmla="*/ 11633190 w 12192028"/>
              <a:gd name="connsiteY2975" fmla="*/ 1423401 h 3101520"/>
              <a:gd name="connsiteX2976" fmla="*/ 11637707 w 12192028"/>
              <a:gd name="connsiteY2976" fmla="*/ 1421168 h 3101520"/>
              <a:gd name="connsiteX2977" fmla="*/ 11660202 w 12192028"/>
              <a:gd name="connsiteY2977" fmla="*/ 1414962 h 3101520"/>
              <a:gd name="connsiteX2978" fmla="*/ 10782766 w 12192028"/>
              <a:gd name="connsiteY2978" fmla="*/ 1414704 h 3101520"/>
              <a:gd name="connsiteX2979" fmla="*/ 10782015 w 12192028"/>
              <a:gd name="connsiteY2979" fmla="*/ 1416261 h 3101520"/>
              <a:gd name="connsiteX2980" fmla="*/ 10784397 w 12192028"/>
              <a:gd name="connsiteY2980" fmla="*/ 1423887 h 3101520"/>
              <a:gd name="connsiteX2981" fmla="*/ 11452572 w 12192028"/>
              <a:gd name="connsiteY2981" fmla="*/ 1413566 h 3101520"/>
              <a:gd name="connsiteX2982" fmla="*/ 11466599 w 12192028"/>
              <a:gd name="connsiteY2982" fmla="*/ 1421878 h 3101520"/>
              <a:gd name="connsiteX2983" fmla="*/ 11452001 w 12192028"/>
              <a:gd name="connsiteY2983" fmla="*/ 1427385 h 3101520"/>
              <a:gd name="connsiteX2984" fmla="*/ 11452572 w 12192028"/>
              <a:gd name="connsiteY2984" fmla="*/ 1413566 h 3101520"/>
              <a:gd name="connsiteX2985" fmla="*/ 10780964 w 12192028"/>
              <a:gd name="connsiteY2985" fmla="*/ 1412896 h 3101520"/>
              <a:gd name="connsiteX2986" fmla="*/ 10781791 w 12192028"/>
              <a:gd name="connsiteY2986" fmla="*/ 1415546 h 3101520"/>
              <a:gd name="connsiteX2987" fmla="*/ 10782070 w 12192028"/>
              <a:gd name="connsiteY2987" fmla="*/ 1414930 h 3101520"/>
              <a:gd name="connsiteX2988" fmla="*/ 258633 w 12192028"/>
              <a:gd name="connsiteY2988" fmla="*/ 1412303 h 3101520"/>
              <a:gd name="connsiteX2989" fmla="*/ 258411 w 12192028"/>
              <a:gd name="connsiteY2989" fmla="*/ 1412317 h 3101520"/>
              <a:gd name="connsiteX2990" fmla="*/ 258419 w 12192028"/>
              <a:gd name="connsiteY2990" fmla="*/ 1412329 h 3101520"/>
              <a:gd name="connsiteX2991" fmla="*/ 258629 w 12192028"/>
              <a:gd name="connsiteY2991" fmla="*/ 1412316 h 3101520"/>
              <a:gd name="connsiteX2992" fmla="*/ 479403 w 12192028"/>
              <a:gd name="connsiteY2992" fmla="*/ 1411756 h 3101520"/>
              <a:gd name="connsiteX2993" fmla="*/ 468672 w 12192028"/>
              <a:gd name="connsiteY2993" fmla="*/ 1413860 h 3101520"/>
              <a:gd name="connsiteX2994" fmla="*/ 474725 w 12192028"/>
              <a:gd name="connsiteY2994" fmla="*/ 1417774 h 3101520"/>
              <a:gd name="connsiteX2995" fmla="*/ 11552231 w 12192028"/>
              <a:gd name="connsiteY2995" fmla="*/ 1408561 h 3101520"/>
              <a:gd name="connsiteX2996" fmla="*/ 11587835 w 12192028"/>
              <a:gd name="connsiteY2996" fmla="*/ 1418276 h 3101520"/>
              <a:gd name="connsiteX2997" fmla="*/ 11587817 w 12192028"/>
              <a:gd name="connsiteY2997" fmla="*/ 1420891 h 3101520"/>
              <a:gd name="connsiteX2998" fmla="*/ 11579470 w 12192028"/>
              <a:gd name="connsiteY2998" fmla="*/ 1425272 h 3101520"/>
              <a:gd name="connsiteX2999" fmla="*/ 11566760 w 12192028"/>
              <a:gd name="connsiteY2999" fmla="*/ 1419592 h 3101520"/>
              <a:gd name="connsiteX3000" fmla="*/ 11552231 w 12192028"/>
              <a:gd name="connsiteY3000" fmla="*/ 1408561 h 3101520"/>
              <a:gd name="connsiteX3001" fmla="*/ 10424377 w 12192028"/>
              <a:gd name="connsiteY3001" fmla="*/ 1408288 h 3101520"/>
              <a:gd name="connsiteX3002" fmla="*/ 10422006 w 12192028"/>
              <a:gd name="connsiteY3002" fmla="*/ 1408564 h 3101520"/>
              <a:gd name="connsiteX3003" fmla="*/ 10421641 w 12192028"/>
              <a:gd name="connsiteY3003" fmla="*/ 1408561 h 3101520"/>
              <a:gd name="connsiteX3004" fmla="*/ 10422419 w 12192028"/>
              <a:gd name="connsiteY3004" fmla="*/ 1409467 h 3101520"/>
              <a:gd name="connsiteX3005" fmla="*/ 10465471 w 12192028"/>
              <a:gd name="connsiteY3005" fmla="*/ 1406137 h 3101520"/>
              <a:gd name="connsiteX3006" fmla="*/ 10464596 w 12192028"/>
              <a:gd name="connsiteY3006" fmla="*/ 1406246 h 3101520"/>
              <a:gd name="connsiteX3007" fmla="*/ 10464795 w 12192028"/>
              <a:gd name="connsiteY3007" fmla="*/ 1406989 h 3101520"/>
              <a:gd name="connsiteX3008" fmla="*/ 10241197 w 12192028"/>
              <a:gd name="connsiteY3008" fmla="*/ 1406010 h 3101520"/>
              <a:gd name="connsiteX3009" fmla="*/ 10239640 w 12192028"/>
              <a:gd name="connsiteY3009" fmla="*/ 1407470 h 3101520"/>
              <a:gd name="connsiteX3010" fmla="*/ 10240465 w 12192028"/>
              <a:gd name="connsiteY3010" fmla="*/ 1407868 h 3101520"/>
              <a:gd name="connsiteX3011" fmla="*/ 11898552 w 12192028"/>
              <a:gd name="connsiteY3011" fmla="*/ 1394638 h 3101520"/>
              <a:gd name="connsiteX3012" fmla="*/ 11907159 w 12192028"/>
              <a:gd name="connsiteY3012" fmla="*/ 1412076 h 3101520"/>
              <a:gd name="connsiteX3013" fmla="*/ 11889946 w 12192028"/>
              <a:gd name="connsiteY3013" fmla="*/ 1399851 h 3101520"/>
              <a:gd name="connsiteX3014" fmla="*/ 11898552 w 12192028"/>
              <a:gd name="connsiteY3014" fmla="*/ 1394638 h 3101520"/>
              <a:gd name="connsiteX3015" fmla="*/ 141504 w 12192028"/>
              <a:gd name="connsiteY3015" fmla="*/ 1391935 h 3101520"/>
              <a:gd name="connsiteX3016" fmla="*/ 151063 w 12192028"/>
              <a:gd name="connsiteY3016" fmla="*/ 1398812 h 3101520"/>
              <a:gd name="connsiteX3017" fmla="*/ 112895 w 12192028"/>
              <a:gd name="connsiteY3017" fmla="*/ 1408042 h 3101520"/>
              <a:gd name="connsiteX3018" fmla="*/ 113295 w 12192028"/>
              <a:gd name="connsiteY3018" fmla="*/ 1397357 h 3101520"/>
              <a:gd name="connsiteX3019" fmla="*/ 130299 w 12192028"/>
              <a:gd name="connsiteY3019" fmla="*/ 1394967 h 3101520"/>
              <a:gd name="connsiteX3020" fmla="*/ 130160 w 12192028"/>
              <a:gd name="connsiteY3020" fmla="*/ 1395123 h 3101520"/>
              <a:gd name="connsiteX3021" fmla="*/ 141504 w 12192028"/>
              <a:gd name="connsiteY3021" fmla="*/ 1391935 h 3101520"/>
              <a:gd name="connsiteX3022" fmla="*/ 10168880 w 12192028"/>
              <a:gd name="connsiteY3022" fmla="*/ 1390499 h 3101520"/>
              <a:gd name="connsiteX3023" fmla="*/ 10170026 w 12192028"/>
              <a:gd name="connsiteY3023" fmla="*/ 1391764 h 3101520"/>
              <a:gd name="connsiteX3024" fmla="*/ 10174542 w 12192028"/>
              <a:gd name="connsiteY3024" fmla="*/ 1396483 h 3101520"/>
              <a:gd name="connsiteX3025" fmla="*/ 10176934 w 12192028"/>
              <a:gd name="connsiteY3025" fmla="*/ 1393942 h 3101520"/>
              <a:gd name="connsiteX3026" fmla="*/ 11371353 w 12192028"/>
              <a:gd name="connsiteY3026" fmla="*/ 1385805 h 3101520"/>
              <a:gd name="connsiteX3027" fmla="*/ 11371578 w 12192028"/>
              <a:gd name="connsiteY3027" fmla="*/ 1385955 h 3101520"/>
              <a:gd name="connsiteX3028" fmla="*/ 11371672 w 12192028"/>
              <a:gd name="connsiteY3028" fmla="*/ 1385925 h 3101520"/>
              <a:gd name="connsiteX3029" fmla="*/ 11371488 w 12192028"/>
              <a:gd name="connsiteY3029" fmla="*/ 1385806 h 3101520"/>
              <a:gd name="connsiteX3030" fmla="*/ 513794 w 12192028"/>
              <a:gd name="connsiteY3030" fmla="*/ 1382244 h 3101520"/>
              <a:gd name="connsiteX3031" fmla="*/ 511306 w 12192028"/>
              <a:gd name="connsiteY3031" fmla="*/ 1383504 h 3101520"/>
              <a:gd name="connsiteX3032" fmla="*/ 512425 w 12192028"/>
              <a:gd name="connsiteY3032" fmla="*/ 1386457 h 3101520"/>
              <a:gd name="connsiteX3033" fmla="*/ 11971518 w 12192028"/>
              <a:gd name="connsiteY3033" fmla="*/ 1374272 h 3101520"/>
              <a:gd name="connsiteX3034" fmla="*/ 11979665 w 12192028"/>
              <a:gd name="connsiteY3034" fmla="*/ 1376958 h 3101520"/>
              <a:gd name="connsiteX3035" fmla="*/ 11984307 w 12192028"/>
              <a:gd name="connsiteY3035" fmla="*/ 1377270 h 3101520"/>
              <a:gd name="connsiteX3036" fmla="*/ 11987389 w 12192028"/>
              <a:gd name="connsiteY3036" fmla="*/ 1379815 h 3101520"/>
              <a:gd name="connsiteX3037" fmla="*/ 11987389 w 12192028"/>
              <a:gd name="connsiteY3037" fmla="*/ 1379816 h 3101520"/>
              <a:gd name="connsiteX3038" fmla="*/ 11993311 w 12192028"/>
              <a:gd name="connsiteY3038" fmla="*/ 1376560 h 3101520"/>
              <a:gd name="connsiteX3039" fmla="*/ 11997259 w 12192028"/>
              <a:gd name="connsiteY3039" fmla="*/ 1385357 h 3101520"/>
              <a:gd name="connsiteX3040" fmla="*/ 11984202 w 12192028"/>
              <a:gd name="connsiteY3040" fmla="*/ 1389998 h 3101520"/>
              <a:gd name="connsiteX3041" fmla="*/ 11966435 w 12192028"/>
              <a:gd name="connsiteY3041" fmla="*/ 1381183 h 3101520"/>
              <a:gd name="connsiteX3042" fmla="*/ 11971518 w 12192028"/>
              <a:gd name="connsiteY3042" fmla="*/ 1374272 h 3101520"/>
              <a:gd name="connsiteX3043" fmla="*/ 10440286 w 12192028"/>
              <a:gd name="connsiteY3043" fmla="*/ 1367343 h 3101520"/>
              <a:gd name="connsiteX3044" fmla="*/ 10440061 w 12192028"/>
              <a:gd name="connsiteY3044" fmla="*/ 1367793 h 3101520"/>
              <a:gd name="connsiteX3045" fmla="*/ 10440367 w 12192028"/>
              <a:gd name="connsiteY3045" fmla="*/ 1367684 h 3101520"/>
              <a:gd name="connsiteX3046" fmla="*/ 11860338 w 12192028"/>
              <a:gd name="connsiteY3046" fmla="*/ 1363306 h 3101520"/>
              <a:gd name="connsiteX3047" fmla="*/ 11871053 w 12192028"/>
              <a:gd name="connsiteY3047" fmla="*/ 1365269 h 3101520"/>
              <a:gd name="connsiteX3048" fmla="*/ 11880751 w 12192028"/>
              <a:gd name="connsiteY3048" fmla="*/ 1372490 h 3101520"/>
              <a:gd name="connsiteX3049" fmla="*/ 11885304 w 12192028"/>
              <a:gd name="connsiteY3049" fmla="*/ 1374499 h 3101520"/>
              <a:gd name="connsiteX3050" fmla="*/ 11885373 w 12192028"/>
              <a:gd name="connsiteY3050" fmla="*/ 1374811 h 3101520"/>
              <a:gd name="connsiteX3051" fmla="*/ 11853337 w 12192028"/>
              <a:gd name="connsiteY3051" fmla="*/ 1371642 h 3101520"/>
              <a:gd name="connsiteX3052" fmla="*/ 11860338 w 12192028"/>
              <a:gd name="connsiteY3052" fmla="*/ 1363306 h 3101520"/>
              <a:gd name="connsiteX3053" fmla="*/ 12037001 w 12192028"/>
              <a:gd name="connsiteY3053" fmla="*/ 1363157 h 3101520"/>
              <a:gd name="connsiteX3054" fmla="*/ 12051340 w 12192028"/>
              <a:gd name="connsiteY3054" fmla="*/ 1378205 h 3101520"/>
              <a:gd name="connsiteX3055" fmla="*/ 12047374 w 12192028"/>
              <a:gd name="connsiteY3055" fmla="*/ 1391331 h 3101520"/>
              <a:gd name="connsiteX3056" fmla="*/ 12038162 w 12192028"/>
              <a:gd name="connsiteY3056" fmla="*/ 1391089 h 3101520"/>
              <a:gd name="connsiteX3057" fmla="*/ 12009814 w 12192028"/>
              <a:gd name="connsiteY3057" fmla="*/ 1381374 h 3101520"/>
              <a:gd name="connsiteX3058" fmla="*/ 12016048 w 12192028"/>
              <a:gd name="connsiteY3058" fmla="*/ 1372421 h 3101520"/>
              <a:gd name="connsiteX3059" fmla="*/ 12024689 w 12192028"/>
              <a:gd name="connsiteY3059" fmla="*/ 1366897 h 3101520"/>
              <a:gd name="connsiteX3060" fmla="*/ 12030387 w 12192028"/>
              <a:gd name="connsiteY3060" fmla="*/ 1363694 h 3101520"/>
              <a:gd name="connsiteX3061" fmla="*/ 12037001 w 12192028"/>
              <a:gd name="connsiteY3061" fmla="*/ 1363157 h 3101520"/>
              <a:gd name="connsiteX3062" fmla="*/ 705307 w 12192028"/>
              <a:gd name="connsiteY3062" fmla="*/ 1361182 h 3101520"/>
              <a:gd name="connsiteX3063" fmla="*/ 704944 w 12192028"/>
              <a:gd name="connsiteY3063" fmla="*/ 1361389 h 3101520"/>
              <a:gd name="connsiteX3064" fmla="*/ 706629 w 12192028"/>
              <a:gd name="connsiteY3064" fmla="*/ 1362668 h 3101520"/>
              <a:gd name="connsiteX3065" fmla="*/ 11909566 w 12192028"/>
              <a:gd name="connsiteY3065" fmla="*/ 1360663 h 3101520"/>
              <a:gd name="connsiteX3066" fmla="*/ 11947507 w 12192028"/>
              <a:gd name="connsiteY3066" fmla="*/ 1363918 h 3101520"/>
              <a:gd name="connsiteX3067" fmla="*/ 11953378 w 12192028"/>
              <a:gd name="connsiteY3067" fmla="*/ 1365806 h 3101520"/>
              <a:gd name="connsiteX3068" fmla="*/ 11958868 w 12192028"/>
              <a:gd name="connsiteY3068" fmla="*/ 1373079 h 3101520"/>
              <a:gd name="connsiteX3069" fmla="*/ 11952893 w 12192028"/>
              <a:gd name="connsiteY3069" fmla="*/ 1383071 h 3101520"/>
              <a:gd name="connsiteX3070" fmla="*/ 11943940 w 12192028"/>
              <a:gd name="connsiteY3070" fmla="*/ 1382482 h 3101520"/>
              <a:gd name="connsiteX3071" fmla="*/ 11934329 w 12192028"/>
              <a:gd name="connsiteY3071" fmla="*/ 1384231 h 3101520"/>
              <a:gd name="connsiteX3072" fmla="*/ 11922276 w 12192028"/>
              <a:gd name="connsiteY3072" fmla="*/ 1395141 h 3101520"/>
              <a:gd name="connsiteX3073" fmla="*/ 11898292 w 12192028"/>
              <a:gd name="connsiteY3073" fmla="*/ 1387902 h 3101520"/>
              <a:gd name="connsiteX3074" fmla="*/ 11885235 w 12192028"/>
              <a:gd name="connsiteY3074" fmla="*/ 1376508 h 3101520"/>
              <a:gd name="connsiteX3075" fmla="*/ 11885373 w 12192028"/>
              <a:gd name="connsiteY3075" fmla="*/ 1374811 h 3101520"/>
              <a:gd name="connsiteX3076" fmla="*/ 11886950 w 12192028"/>
              <a:gd name="connsiteY3076" fmla="*/ 1369841 h 3101520"/>
              <a:gd name="connsiteX3077" fmla="*/ 11892180 w 12192028"/>
              <a:gd name="connsiteY3077" fmla="*/ 1367486 h 3101520"/>
              <a:gd name="connsiteX3078" fmla="*/ 11909566 w 12192028"/>
              <a:gd name="connsiteY3078" fmla="*/ 1360663 h 3101520"/>
              <a:gd name="connsiteX3079" fmla="*/ 10775306 w 12192028"/>
              <a:gd name="connsiteY3079" fmla="*/ 1360308 h 3101520"/>
              <a:gd name="connsiteX3080" fmla="*/ 10766838 w 12192028"/>
              <a:gd name="connsiteY3080" fmla="*/ 1365148 h 3101520"/>
              <a:gd name="connsiteX3081" fmla="*/ 10771686 w 12192028"/>
              <a:gd name="connsiteY3081" fmla="*/ 1373921 h 3101520"/>
              <a:gd name="connsiteX3082" fmla="*/ 281434 w 12192028"/>
              <a:gd name="connsiteY3082" fmla="*/ 1358491 h 3101520"/>
              <a:gd name="connsiteX3083" fmla="*/ 274791 w 12192028"/>
              <a:gd name="connsiteY3083" fmla="*/ 1376179 h 3101520"/>
              <a:gd name="connsiteX3084" fmla="*/ 273927 w 12192028"/>
              <a:gd name="connsiteY3084" fmla="*/ 1376275 h 3101520"/>
              <a:gd name="connsiteX3085" fmla="*/ 274879 w 12192028"/>
              <a:gd name="connsiteY3085" fmla="*/ 1376907 h 3101520"/>
              <a:gd name="connsiteX3086" fmla="*/ 274722 w 12192028"/>
              <a:gd name="connsiteY3086" fmla="*/ 1376265 h 3101520"/>
              <a:gd name="connsiteX3087" fmla="*/ 283244 w 12192028"/>
              <a:gd name="connsiteY3087" fmla="*/ 1380583 h 3101520"/>
              <a:gd name="connsiteX3088" fmla="*/ 289694 w 12192028"/>
              <a:gd name="connsiteY3088" fmla="*/ 1377515 h 3101520"/>
              <a:gd name="connsiteX3089" fmla="*/ 289823 w 12192028"/>
              <a:gd name="connsiteY3089" fmla="*/ 1375573 h 3101520"/>
              <a:gd name="connsiteX3090" fmla="*/ 295484 w 12192028"/>
              <a:gd name="connsiteY3090" fmla="*/ 1371420 h 3101520"/>
              <a:gd name="connsiteX3091" fmla="*/ 10789973 w 12192028"/>
              <a:gd name="connsiteY3091" fmla="*/ 1356160 h 3101520"/>
              <a:gd name="connsiteX3092" fmla="*/ 10789336 w 12192028"/>
              <a:gd name="connsiteY3092" fmla="*/ 1356317 h 3101520"/>
              <a:gd name="connsiteX3093" fmla="*/ 10789956 w 12192028"/>
              <a:gd name="connsiteY3093" fmla="*/ 1358152 h 3101520"/>
              <a:gd name="connsiteX3094" fmla="*/ 10206203 w 12192028"/>
              <a:gd name="connsiteY3094" fmla="*/ 1355811 h 3101520"/>
              <a:gd name="connsiteX3095" fmla="*/ 10200262 w 12192028"/>
              <a:gd name="connsiteY3095" fmla="*/ 1358013 h 3101520"/>
              <a:gd name="connsiteX3096" fmla="*/ 10199204 w 12192028"/>
              <a:gd name="connsiteY3096" fmla="*/ 1361084 h 3101520"/>
              <a:gd name="connsiteX3097" fmla="*/ 11973189 w 12192028"/>
              <a:gd name="connsiteY3097" fmla="*/ 1350463 h 3101520"/>
              <a:gd name="connsiteX3098" fmla="*/ 11975631 w 12192028"/>
              <a:gd name="connsiteY3098" fmla="*/ 1358914 h 3101520"/>
              <a:gd name="connsiteX3099" fmla="*/ 11963249 w 12192028"/>
              <a:gd name="connsiteY3099" fmla="*/ 1357961 h 3101520"/>
              <a:gd name="connsiteX3100" fmla="*/ 11963336 w 12192028"/>
              <a:gd name="connsiteY3100" fmla="*/ 1350792 h 3101520"/>
              <a:gd name="connsiteX3101" fmla="*/ 11973189 w 12192028"/>
              <a:gd name="connsiteY3101" fmla="*/ 1350463 h 3101520"/>
              <a:gd name="connsiteX3102" fmla="*/ 416684 w 12192028"/>
              <a:gd name="connsiteY3102" fmla="*/ 1348826 h 3101520"/>
              <a:gd name="connsiteX3103" fmla="*/ 416999 w 12192028"/>
              <a:gd name="connsiteY3103" fmla="*/ 1349629 h 3101520"/>
              <a:gd name="connsiteX3104" fmla="*/ 417715 w 12192028"/>
              <a:gd name="connsiteY3104" fmla="*/ 1349733 h 3101520"/>
              <a:gd name="connsiteX3105" fmla="*/ 417648 w 12192028"/>
              <a:gd name="connsiteY3105" fmla="*/ 1349438 h 3101520"/>
              <a:gd name="connsiteX3106" fmla="*/ 370242 w 12192028"/>
              <a:gd name="connsiteY3106" fmla="*/ 1344679 h 3101520"/>
              <a:gd name="connsiteX3107" fmla="*/ 367284 w 12192028"/>
              <a:gd name="connsiteY3107" fmla="*/ 1345338 h 3101520"/>
              <a:gd name="connsiteX3108" fmla="*/ 368839 w 12192028"/>
              <a:gd name="connsiteY3108" fmla="*/ 1347064 h 3101520"/>
              <a:gd name="connsiteX3109" fmla="*/ 11836817 w 12192028"/>
              <a:gd name="connsiteY3109" fmla="*/ 1341268 h 3101520"/>
              <a:gd name="connsiteX3110" fmla="*/ 11852507 w 12192028"/>
              <a:gd name="connsiteY3110" fmla="*/ 1341372 h 3101520"/>
              <a:gd name="connsiteX3111" fmla="*/ 11836766 w 12192028"/>
              <a:gd name="connsiteY3111" fmla="*/ 1348784 h 3101520"/>
              <a:gd name="connsiteX3112" fmla="*/ 11836817 w 12192028"/>
              <a:gd name="connsiteY3112" fmla="*/ 1341268 h 3101520"/>
              <a:gd name="connsiteX3113" fmla="*/ 11650071 w 12192028"/>
              <a:gd name="connsiteY3113" fmla="*/ 1341198 h 3101520"/>
              <a:gd name="connsiteX3114" fmla="*/ 11654210 w 12192028"/>
              <a:gd name="connsiteY3114" fmla="*/ 1345371 h 3101520"/>
              <a:gd name="connsiteX3115" fmla="*/ 11654407 w 12192028"/>
              <a:gd name="connsiteY3115" fmla="*/ 1345683 h 3101520"/>
              <a:gd name="connsiteX3116" fmla="*/ 11682626 w 12192028"/>
              <a:gd name="connsiteY3116" fmla="*/ 1354428 h 3101520"/>
              <a:gd name="connsiteX3117" fmla="*/ 11682627 w 12192028"/>
              <a:gd name="connsiteY3117" fmla="*/ 1354411 h 3101520"/>
              <a:gd name="connsiteX3118" fmla="*/ 11692827 w 12192028"/>
              <a:gd name="connsiteY3118" fmla="*/ 1358515 h 3101520"/>
              <a:gd name="connsiteX3119" fmla="*/ 11692307 w 12192028"/>
              <a:gd name="connsiteY3119" fmla="*/ 1371832 h 3101520"/>
              <a:gd name="connsiteX3120" fmla="*/ 11687545 w 12192028"/>
              <a:gd name="connsiteY3120" fmla="*/ 1381235 h 3101520"/>
              <a:gd name="connsiteX3121" fmla="*/ 11683298 w 12192028"/>
              <a:gd name="connsiteY3121" fmla="*/ 1370945 h 3101520"/>
              <a:gd name="connsiteX3122" fmla="*/ 11682351 w 12192028"/>
              <a:gd name="connsiteY3122" fmla="*/ 1359856 h 3101520"/>
              <a:gd name="connsiteX3123" fmla="*/ 11682350 w 12192028"/>
              <a:gd name="connsiteY3123" fmla="*/ 1359866 h 3101520"/>
              <a:gd name="connsiteX3124" fmla="*/ 11669138 w 12192028"/>
              <a:gd name="connsiteY3124" fmla="*/ 1372334 h 3101520"/>
              <a:gd name="connsiteX3125" fmla="*/ 11666923 w 12192028"/>
              <a:gd name="connsiteY3125" fmla="*/ 1370642 h 3101520"/>
              <a:gd name="connsiteX3126" fmla="*/ 11667872 w 12192028"/>
              <a:gd name="connsiteY3126" fmla="*/ 1374118 h 3101520"/>
              <a:gd name="connsiteX3127" fmla="*/ 11655699 w 12192028"/>
              <a:gd name="connsiteY3127" fmla="*/ 1372628 h 3101520"/>
              <a:gd name="connsiteX3128" fmla="*/ 11654383 w 12192028"/>
              <a:gd name="connsiteY3128" fmla="*/ 1371520 h 3101520"/>
              <a:gd name="connsiteX3129" fmla="*/ 11652686 w 12192028"/>
              <a:gd name="connsiteY3129" fmla="*/ 1371728 h 3101520"/>
              <a:gd name="connsiteX3130" fmla="*/ 11632563 w 12192028"/>
              <a:gd name="connsiteY3130" fmla="*/ 1365199 h 3101520"/>
              <a:gd name="connsiteX3131" fmla="*/ 11627905 w 12192028"/>
              <a:gd name="connsiteY3131" fmla="*/ 1354082 h 3101520"/>
              <a:gd name="connsiteX3132" fmla="*/ 11648028 w 12192028"/>
              <a:gd name="connsiteY3132" fmla="*/ 1341423 h 3101520"/>
              <a:gd name="connsiteX3133" fmla="*/ 11650071 w 12192028"/>
              <a:gd name="connsiteY3133" fmla="*/ 1341198 h 3101520"/>
              <a:gd name="connsiteX3134" fmla="*/ 204817 w 12192028"/>
              <a:gd name="connsiteY3134" fmla="*/ 1302858 h 3101520"/>
              <a:gd name="connsiteX3135" fmla="*/ 204535 w 12192028"/>
              <a:gd name="connsiteY3135" fmla="*/ 1303365 h 3101520"/>
              <a:gd name="connsiteX3136" fmla="*/ 204394 w 12192028"/>
              <a:gd name="connsiteY3136" fmla="*/ 1304413 h 3101520"/>
              <a:gd name="connsiteX3137" fmla="*/ 11837922 w 12192028"/>
              <a:gd name="connsiteY3137" fmla="*/ 1277083 h 3101520"/>
              <a:gd name="connsiteX3138" fmla="*/ 11848611 w 12192028"/>
              <a:gd name="connsiteY3138" fmla="*/ 1279048 h 3101520"/>
              <a:gd name="connsiteX3139" fmla="*/ 11847762 w 12192028"/>
              <a:gd name="connsiteY3139" fmla="*/ 1286165 h 3101520"/>
              <a:gd name="connsiteX3140" fmla="*/ 11826653 w 12192028"/>
              <a:gd name="connsiteY3140" fmla="*/ 1282823 h 3101520"/>
              <a:gd name="connsiteX3141" fmla="*/ 11825544 w 12192028"/>
              <a:gd name="connsiteY3141" fmla="*/ 1279533 h 3101520"/>
              <a:gd name="connsiteX3142" fmla="*/ 11827103 w 12192028"/>
              <a:gd name="connsiteY3142" fmla="*/ 1278078 h 3101520"/>
              <a:gd name="connsiteX3143" fmla="*/ 11837922 w 12192028"/>
              <a:gd name="connsiteY3143" fmla="*/ 1277083 h 3101520"/>
              <a:gd name="connsiteX3144" fmla="*/ 413725 w 12192028"/>
              <a:gd name="connsiteY3144" fmla="*/ 1273264 h 3101520"/>
              <a:gd name="connsiteX3145" fmla="*/ 413730 w 12192028"/>
              <a:gd name="connsiteY3145" fmla="*/ 1273303 h 3101520"/>
              <a:gd name="connsiteX3146" fmla="*/ 413708 w 12192028"/>
              <a:gd name="connsiteY3146" fmla="*/ 1273281 h 3101520"/>
              <a:gd name="connsiteX3147" fmla="*/ 413837 w 12192028"/>
              <a:gd name="connsiteY3147" fmla="*/ 1273200 h 3101520"/>
              <a:gd name="connsiteX3148" fmla="*/ 413708 w 12192028"/>
              <a:gd name="connsiteY3148" fmla="*/ 1273264 h 3101520"/>
              <a:gd name="connsiteX3149" fmla="*/ 413725 w 12192028"/>
              <a:gd name="connsiteY3149" fmla="*/ 1273246 h 3101520"/>
              <a:gd name="connsiteX3150" fmla="*/ 413442 w 12192028"/>
              <a:gd name="connsiteY3150" fmla="*/ 1273480 h 3101520"/>
              <a:gd name="connsiteX3151" fmla="*/ 413962 w 12192028"/>
              <a:gd name="connsiteY3151" fmla="*/ 1275238 h 3101520"/>
              <a:gd name="connsiteX3152" fmla="*/ 413756 w 12192028"/>
              <a:gd name="connsiteY3152" fmla="*/ 1273526 h 3101520"/>
              <a:gd name="connsiteX3153" fmla="*/ 413691 w 12192028"/>
              <a:gd name="connsiteY3153" fmla="*/ 1273385 h 3101520"/>
              <a:gd name="connsiteX3154" fmla="*/ 413733 w 12192028"/>
              <a:gd name="connsiteY3154" fmla="*/ 1273332 h 3101520"/>
              <a:gd name="connsiteX3155" fmla="*/ 413730 w 12192028"/>
              <a:gd name="connsiteY3155" fmla="*/ 1273303 h 3101520"/>
              <a:gd name="connsiteX3156" fmla="*/ 413744 w 12192028"/>
              <a:gd name="connsiteY3156" fmla="*/ 1273318 h 3101520"/>
              <a:gd name="connsiteX3157" fmla="*/ 11757891 w 12192028"/>
              <a:gd name="connsiteY3157" fmla="*/ 1272673 h 3101520"/>
              <a:gd name="connsiteX3158" fmla="*/ 11763359 w 12192028"/>
              <a:gd name="connsiteY3158" fmla="*/ 1274181 h 3101520"/>
              <a:gd name="connsiteX3159" fmla="*/ 11767671 w 12192028"/>
              <a:gd name="connsiteY3159" fmla="*/ 1281281 h 3101520"/>
              <a:gd name="connsiteX3160" fmla="*/ 11754788 w 12192028"/>
              <a:gd name="connsiteY3160" fmla="*/ 1281957 h 3101520"/>
              <a:gd name="connsiteX3161" fmla="*/ 11753436 w 12192028"/>
              <a:gd name="connsiteY3161" fmla="*/ 1276190 h 3101520"/>
              <a:gd name="connsiteX3162" fmla="*/ 11757891 w 12192028"/>
              <a:gd name="connsiteY3162" fmla="*/ 1272673 h 3101520"/>
              <a:gd name="connsiteX3163" fmla="*/ 738372 w 12192028"/>
              <a:gd name="connsiteY3163" fmla="*/ 1270499 h 3101520"/>
              <a:gd name="connsiteX3164" fmla="*/ 736132 w 12192028"/>
              <a:gd name="connsiteY3164" fmla="*/ 1271688 h 3101520"/>
              <a:gd name="connsiteX3165" fmla="*/ 739730 w 12192028"/>
              <a:gd name="connsiteY3165" fmla="*/ 1276109 h 3101520"/>
              <a:gd name="connsiteX3166" fmla="*/ 10774135 w 12192028"/>
              <a:gd name="connsiteY3166" fmla="*/ 1269634 h 3101520"/>
              <a:gd name="connsiteX3167" fmla="*/ 10779583 w 12192028"/>
              <a:gd name="connsiteY3167" fmla="*/ 1274580 h 3101520"/>
              <a:gd name="connsiteX3168" fmla="*/ 10787047 w 12192028"/>
              <a:gd name="connsiteY3168" fmla="*/ 1277576 h 3101520"/>
              <a:gd name="connsiteX3169" fmla="*/ 10777245 w 12192028"/>
              <a:gd name="connsiteY3169" fmla="*/ 1282927 h 3101520"/>
              <a:gd name="connsiteX3170" fmla="*/ 10764309 w 12192028"/>
              <a:gd name="connsiteY3170" fmla="*/ 1277992 h 3101520"/>
              <a:gd name="connsiteX3171" fmla="*/ 10767115 w 12192028"/>
              <a:gd name="connsiteY3171" fmla="*/ 1270805 h 3101520"/>
              <a:gd name="connsiteX3172" fmla="*/ 10774135 w 12192028"/>
              <a:gd name="connsiteY3172" fmla="*/ 1269634 h 3101520"/>
              <a:gd name="connsiteX3173" fmla="*/ 368081 w 12192028"/>
              <a:gd name="connsiteY3173" fmla="*/ 1265141 h 3101520"/>
              <a:gd name="connsiteX3174" fmla="*/ 365408 w 12192028"/>
              <a:gd name="connsiteY3174" fmla="*/ 1265980 h 3101520"/>
              <a:gd name="connsiteX3175" fmla="*/ 365242 w 12192028"/>
              <a:gd name="connsiteY3175" fmla="*/ 1266061 h 3101520"/>
              <a:gd name="connsiteX3176" fmla="*/ 365126 w 12192028"/>
              <a:gd name="connsiteY3176" fmla="*/ 1266068 h 3101520"/>
              <a:gd name="connsiteX3177" fmla="*/ 362196 w 12192028"/>
              <a:gd name="connsiteY3177" fmla="*/ 1266989 h 3101520"/>
              <a:gd name="connsiteX3178" fmla="*/ 363149 w 12192028"/>
              <a:gd name="connsiteY3178" fmla="*/ 1267093 h 3101520"/>
              <a:gd name="connsiteX3179" fmla="*/ 365242 w 12192028"/>
              <a:gd name="connsiteY3179" fmla="*/ 1266061 h 3101520"/>
              <a:gd name="connsiteX3180" fmla="*/ 367264 w 12192028"/>
              <a:gd name="connsiteY3180" fmla="*/ 1265939 h 3101520"/>
              <a:gd name="connsiteX3181" fmla="*/ 11650782 w 12192028"/>
              <a:gd name="connsiteY3181" fmla="*/ 1260675 h 3101520"/>
              <a:gd name="connsiteX3182" fmla="*/ 11655162 w 12192028"/>
              <a:gd name="connsiteY3182" fmla="*/ 1268935 h 3101520"/>
              <a:gd name="connsiteX3183" fmla="*/ 11655422 w 12192028"/>
              <a:gd name="connsiteY3183" fmla="*/ 1277542 h 3101520"/>
              <a:gd name="connsiteX3184" fmla="*/ 11650383 w 12192028"/>
              <a:gd name="connsiteY3184" fmla="*/ 1277213 h 3101520"/>
              <a:gd name="connsiteX3185" fmla="*/ 11650782 w 12192028"/>
              <a:gd name="connsiteY3185" fmla="*/ 1260675 h 3101520"/>
              <a:gd name="connsiteX3186" fmla="*/ 11610744 w 12192028"/>
              <a:gd name="connsiteY3186" fmla="*/ 1259098 h 3101520"/>
              <a:gd name="connsiteX3187" fmla="*/ 11623940 w 12192028"/>
              <a:gd name="connsiteY3187" fmla="*/ 1268830 h 3101520"/>
              <a:gd name="connsiteX3188" fmla="*/ 11601601 w 12192028"/>
              <a:gd name="connsiteY3188" fmla="*/ 1274337 h 3101520"/>
              <a:gd name="connsiteX3189" fmla="*/ 11601584 w 12192028"/>
              <a:gd name="connsiteY3189" fmla="*/ 1267566 h 3101520"/>
              <a:gd name="connsiteX3190" fmla="*/ 11610744 w 12192028"/>
              <a:gd name="connsiteY3190" fmla="*/ 1259098 h 3101520"/>
              <a:gd name="connsiteX3191" fmla="*/ 413853 w 12192028"/>
              <a:gd name="connsiteY3191" fmla="*/ 1255239 h 3101520"/>
              <a:gd name="connsiteX3192" fmla="*/ 413691 w 12192028"/>
              <a:gd name="connsiteY3192" fmla="*/ 1255289 h 3101520"/>
              <a:gd name="connsiteX3193" fmla="*/ 414102 w 12192028"/>
              <a:gd name="connsiteY3193" fmla="*/ 1255705 h 3101520"/>
              <a:gd name="connsiteX3194" fmla="*/ 507640 w 12192028"/>
              <a:gd name="connsiteY3194" fmla="*/ 1255178 h 3101520"/>
              <a:gd name="connsiteX3195" fmla="*/ 507509 w 12192028"/>
              <a:gd name="connsiteY3195" fmla="*/ 1255297 h 3101520"/>
              <a:gd name="connsiteX3196" fmla="*/ 515829 w 12192028"/>
              <a:gd name="connsiteY3196" fmla="*/ 1260587 h 3101520"/>
              <a:gd name="connsiteX3197" fmla="*/ 511920 w 12192028"/>
              <a:gd name="connsiteY3197" fmla="*/ 1256031 h 3101520"/>
              <a:gd name="connsiteX3198" fmla="*/ 507640 w 12192028"/>
              <a:gd name="connsiteY3198" fmla="*/ 1255178 h 3101520"/>
              <a:gd name="connsiteX3199" fmla="*/ 11304085 w 12192028"/>
              <a:gd name="connsiteY3199" fmla="*/ 1250429 h 3101520"/>
              <a:gd name="connsiteX3200" fmla="*/ 11317880 w 12192028"/>
              <a:gd name="connsiteY3200" fmla="*/ 1251860 h 3101520"/>
              <a:gd name="connsiteX3201" fmla="*/ 11317914 w 12192028"/>
              <a:gd name="connsiteY3201" fmla="*/ 1254371 h 3101520"/>
              <a:gd name="connsiteX3202" fmla="*/ 11291004 w 12192028"/>
              <a:gd name="connsiteY3202" fmla="*/ 1258856 h 3101520"/>
              <a:gd name="connsiteX3203" fmla="*/ 11304085 w 12192028"/>
              <a:gd name="connsiteY3203" fmla="*/ 1250429 h 3101520"/>
              <a:gd name="connsiteX3204" fmla="*/ 10498825 w 12192028"/>
              <a:gd name="connsiteY3204" fmla="*/ 1249187 h 3101520"/>
              <a:gd name="connsiteX3205" fmla="*/ 10499265 w 12192028"/>
              <a:gd name="connsiteY3205" fmla="*/ 1253666 h 3101520"/>
              <a:gd name="connsiteX3206" fmla="*/ 10499266 w 12192028"/>
              <a:gd name="connsiteY3206" fmla="*/ 1253666 h 3101520"/>
              <a:gd name="connsiteX3207" fmla="*/ 11414803 w 12192028"/>
              <a:gd name="connsiteY3207" fmla="*/ 1243566 h 3101520"/>
              <a:gd name="connsiteX3208" fmla="*/ 11400863 w 12192028"/>
              <a:gd name="connsiteY3208" fmla="*/ 1262822 h 3101520"/>
              <a:gd name="connsiteX3209" fmla="*/ 11393088 w 12192028"/>
              <a:gd name="connsiteY3209" fmla="*/ 1253281 h 3101520"/>
              <a:gd name="connsiteX3210" fmla="*/ 11414803 w 12192028"/>
              <a:gd name="connsiteY3210" fmla="*/ 1243566 h 3101520"/>
              <a:gd name="connsiteX3211" fmla="*/ 11172920 w 12192028"/>
              <a:gd name="connsiteY3211" fmla="*/ 1242280 h 3101520"/>
              <a:gd name="connsiteX3212" fmla="*/ 11179050 w 12192028"/>
              <a:gd name="connsiteY3212" fmla="*/ 1245055 h 3101520"/>
              <a:gd name="connsiteX3213" fmla="*/ 11165820 w 12192028"/>
              <a:gd name="connsiteY3213" fmla="*/ 1254960 h 3101520"/>
              <a:gd name="connsiteX3214" fmla="*/ 11166218 w 12192028"/>
              <a:gd name="connsiteY3214" fmla="*/ 1243011 h 3101520"/>
              <a:gd name="connsiteX3215" fmla="*/ 11172920 w 12192028"/>
              <a:gd name="connsiteY3215" fmla="*/ 1242280 h 3101520"/>
              <a:gd name="connsiteX3216" fmla="*/ 11542284 w 12192028"/>
              <a:gd name="connsiteY3216" fmla="*/ 1239399 h 3101520"/>
              <a:gd name="connsiteX3217" fmla="*/ 11556318 w 12192028"/>
              <a:gd name="connsiteY3217" fmla="*/ 1255999 h 3101520"/>
              <a:gd name="connsiteX3218" fmla="*/ 11556300 w 12192028"/>
              <a:gd name="connsiteY3218" fmla="*/ 1258943 h 3101520"/>
              <a:gd name="connsiteX3219" fmla="*/ 11539001 w 12192028"/>
              <a:gd name="connsiteY3219" fmla="*/ 1267619 h 3101520"/>
              <a:gd name="connsiteX3220" fmla="*/ 11503899 w 12192028"/>
              <a:gd name="connsiteY3220" fmla="*/ 1260536 h 3101520"/>
              <a:gd name="connsiteX3221" fmla="*/ 11481007 w 12192028"/>
              <a:gd name="connsiteY3221" fmla="*/ 1259497 h 3101520"/>
              <a:gd name="connsiteX3222" fmla="*/ 11481456 w 12192028"/>
              <a:gd name="connsiteY3222" fmla="*/ 1252293 h 3101520"/>
              <a:gd name="connsiteX3223" fmla="*/ 11520783 w 12192028"/>
              <a:gd name="connsiteY3223" fmla="*/ 1242423 h 3101520"/>
              <a:gd name="connsiteX3224" fmla="*/ 11542284 w 12192028"/>
              <a:gd name="connsiteY3224" fmla="*/ 1239399 h 3101520"/>
              <a:gd name="connsiteX3225" fmla="*/ 504656 w 12192028"/>
              <a:gd name="connsiteY3225" fmla="*/ 1239149 h 3101520"/>
              <a:gd name="connsiteX3226" fmla="*/ 503711 w 12192028"/>
              <a:gd name="connsiteY3226" fmla="*/ 1239420 h 3101520"/>
              <a:gd name="connsiteX3227" fmla="*/ 503068 w 12192028"/>
              <a:gd name="connsiteY3227" fmla="*/ 1243494 h 3101520"/>
              <a:gd name="connsiteX3228" fmla="*/ 10814338 w 12192028"/>
              <a:gd name="connsiteY3228" fmla="*/ 1237505 h 3101520"/>
              <a:gd name="connsiteX3229" fmla="*/ 10842738 w 12192028"/>
              <a:gd name="connsiteY3229" fmla="*/ 1237505 h 3101520"/>
              <a:gd name="connsiteX3230" fmla="*/ 10826114 w 12192028"/>
              <a:gd name="connsiteY3230" fmla="*/ 1242683 h 3101520"/>
              <a:gd name="connsiteX3231" fmla="*/ 10814338 w 12192028"/>
              <a:gd name="connsiteY3231" fmla="*/ 1237505 h 3101520"/>
              <a:gd name="connsiteX3232" fmla="*/ 421443 w 12192028"/>
              <a:gd name="connsiteY3232" fmla="*/ 1220777 h 3101520"/>
              <a:gd name="connsiteX3233" fmla="*/ 417309 w 12192028"/>
              <a:gd name="connsiteY3233" fmla="*/ 1226647 h 3101520"/>
              <a:gd name="connsiteX3234" fmla="*/ 422624 w 12192028"/>
              <a:gd name="connsiteY3234" fmla="*/ 1228206 h 3101520"/>
              <a:gd name="connsiteX3235" fmla="*/ 10344598 w 12192028"/>
              <a:gd name="connsiteY3235" fmla="*/ 1219928 h 3101520"/>
              <a:gd name="connsiteX3236" fmla="*/ 10345412 w 12192028"/>
              <a:gd name="connsiteY3236" fmla="*/ 1236968 h 3101520"/>
              <a:gd name="connsiteX3237" fmla="*/ 10332147 w 12192028"/>
              <a:gd name="connsiteY3237" fmla="*/ 1232500 h 3101520"/>
              <a:gd name="connsiteX3238" fmla="*/ 10344598 w 12192028"/>
              <a:gd name="connsiteY3238" fmla="*/ 1219928 h 3101520"/>
              <a:gd name="connsiteX3239" fmla="*/ 9458957 w 12192028"/>
              <a:gd name="connsiteY3239" fmla="*/ 1218612 h 3101520"/>
              <a:gd name="connsiteX3240" fmla="*/ 9459108 w 12192028"/>
              <a:gd name="connsiteY3240" fmla="*/ 1218681 h 3101520"/>
              <a:gd name="connsiteX3241" fmla="*/ 9459286 w 12192028"/>
              <a:gd name="connsiteY3241" fmla="*/ 1218854 h 3101520"/>
              <a:gd name="connsiteX3242" fmla="*/ 537969 w 12192028"/>
              <a:gd name="connsiteY3242" fmla="*/ 1214312 h 3101520"/>
              <a:gd name="connsiteX3243" fmla="*/ 536519 w 12192028"/>
              <a:gd name="connsiteY3243" fmla="*/ 1215494 h 3101520"/>
              <a:gd name="connsiteX3244" fmla="*/ 536611 w 12192028"/>
              <a:gd name="connsiteY3244" fmla="*/ 1216241 h 3101520"/>
              <a:gd name="connsiteX3245" fmla="*/ 10741918 w 12192028"/>
              <a:gd name="connsiteY3245" fmla="*/ 1209884 h 3101520"/>
              <a:gd name="connsiteX3246" fmla="*/ 10751163 w 12192028"/>
              <a:gd name="connsiteY3246" fmla="*/ 1221114 h 3101520"/>
              <a:gd name="connsiteX3247" fmla="*/ 10741554 w 12192028"/>
              <a:gd name="connsiteY3247" fmla="*/ 1232013 h 3101520"/>
              <a:gd name="connsiteX3248" fmla="*/ 10741555 w 12192028"/>
              <a:gd name="connsiteY3248" fmla="*/ 1232015 h 3101520"/>
              <a:gd name="connsiteX3249" fmla="*/ 10741550 w 12192028"/>
              <a:gd name="connsiteY3249" fmla="*/ 1232017 h 3101520"/>
              <a:gd name="connsiteX3250" fmla="*/ 10741537 w 12192028"/>
              <a:gd name="connsiteY3250" fmla="*/ 1232032 h 3101520"/>
              <a:gd name="connsiteX3251" fmla="*/ 10741526 w 12192028"/>
              <a:gd name="connsiteY3251" fmla="*/ 1232026 h 3101520"/>
              <a:gd name="connsiteX3252" fmla="*/ 10732810 w 12192028"/>
              <a:gd name="connsiteY3252" fmla="*/ 1235468 h 3101520"/>
              <a:gd name="connsiteX3253" fmla="*/ 10723805 w 12192028"/>
              <a:gd name="connsiteY3253" fmla="*/ 1232725 h 3101520"/>
              <a:gd name="connsiteX3254" fmla="*/ 10724567 w 12192028"/>
              <a:gd name="connsiteY3254" fmla="*/ 1228846 h 3101520"/>
              <a:gd name="connsiteX3255" fmla="*/ 10728085 w 12192028"/>
              <a:gd name="connsiteY3255" fmla="*/ 1223740 h 3101520"/>
              <a:gd name="connsiteX3256" fmla="*/ 10728082 w 12192028"/>
              <a:gd name="connsiteY3256" fmla="*/ 1223738 h 3101520"/>
              <a:gd name="connsiteX3257" fmla="*/ 10736793 w 12192028"/>
              <a:gd name="connsiteY3257" fmla="*/ 1210230 h 3101520"/>
              <a:gd name="connsiteX3258" fmla="*/ 10741918 w 12192028"/>
              <a:gd name="connsiteY3258" fmla="*/ 1209884 h 3101520"/>
              <a:gd name="connsiteX3259" fmla="*/ 9842061 w 12192028"/>
              <a:gd name="connsiteY3259" fmla="*/ 1206369 h 3101520"/>
              <a:gd name="connsiteX3260" fmla="*/ 9842073 w 12192028"/>
              <a:gd name="connsiteY3260" fmla="*/ 1206402 h 3101520"/>
              <a:gd name="connsiteX3261" fmla="*/ 9842043 w 12192028"/>
              <a:gd name="connsiteY3261" fmla="*/ 1206403 h 3101520"/>
              <a:gd name="connsiteX3262" fmla="*/ 9854581 w 12192028"/>
              <a:gd name="connsiteY3262" fmla="*/ 1206005 h 3101520"/>
              <a:gd name="connsiteX3263" fmla="*/ 9863430 w 12192028"/>
              <a:gd name="connsiteY3263" fmla="*/ 1219097 h 3101520"/>
              <a:gd name="connsiteX3264" fmla="*/ 9846459 w 12192028"/>
              <a:gd name="connsiteY3264" fmla="*/ 1218577 h 3101520"/>
              <a:gd name="connsiteX3265" fmla="*/ 9842073 w 12192028"/>
              <a:gd name="connsiteY3265" fmla="*/ 1206402 h 3101520"/>
              <a:gd name="connsiteX3266" fmla="*/ 9529247 w 12192028"/>
              <a:gd name="connsiteY3266" fmla="*/ 1205762 h 3101520"/>
              <a:gd name="connsiteX3267" fmla="*/ 9544122 w 12192028"/>
              <a:gd name="connsiteY3267" fmla="*/ 1214126 h 3101520"/>
              <a:gd name="connsiteX3268" fmla="*/ 9562149 w 12192028"/>
              <a:gd name="connsiteY3268" fmla="*/ 1214732 h 3101520"/>
              <a:gd name="connsiteX3269" fmla="*/ 9561838 w 12192028"/>
              <a:gd name="connsiteY3269" fmla="*/ 1219183 h 3101520"/>
              <a:gd name="connsiteX3270" fmla="*/ 9561816 w 12192028"/>
              <a:gd name="connsiteY3270" fmla="*/ 1219208 h 3101520"/>
              <a:gd name="connsiteX3271" fmla="*/ 9561838 w 12192028"/>
              <a:gd name="connsiteY3271" fmla="*/ 1219200 h 3101520"/>
              <a:gd name="connsiteX3272" fmla="*/ 9570912 w 12192028"/>
              <a:gd name="connsiteY3272" fmla="*/ 1237140 h 3101520"/>
              <a:gd name="connsiteX3273" fmla="*/ 9548019 w 12192028"/>
              <a:gd name="connsiteY3273" fmla="*/ 1224083 h 3101520"/>
              <a:gd name="connsiteX3274" fmla="*/ 9548052 w 12192028"/>
              <a:gd name="connsiteY3274" fmla="*/ 1224072 h 3101520"/>
              <a:gd name="connsiteX3275" fmla="*/ 9548019 w 12192028"/>
              <a:gd name="connsiteY3275" fmla="*/ 1224066 h 3101520"/>
              <a:gd name="connsiteX3276" fmla="*/ 9526580 w 12192028"/>
              <a:gd name="connsiteY3276" fmla="*/ 1220187 h 3101520"/>
              <a:gd name="connsiteX3277" fmla="*/ 9529247 w 12192028"/>
              <a:gd name="connsiteY3277" fmla="*/ 1205762 h 3101520"/>
              <a:gd name="connsiteX3278" fmla="*/ 487722 w 12192028"/>
              <a:gd name="connsiteY3278" fmla="*/ 1205715 h 3101520"/>
              <a:gd name="connsiteX3279" fmla="*/ 481627 w 12192028"/>
              <a:gd name="connsiteY3279" fmla="*/ 1205727 h 3101520"/>
              <a:gd name="connsiteX3280" fmla="*/ 481626 w 12192028"/>
              <a:gd name="connsiteY3280" fmla="*/ 1205728 h 3101520"/>
              <a:gd name="connsiteX3281" fmla="*/ 487722 w 12192028"/>
              <a:gd name="connsiteY3281" fmla="*/ 1205716 h 3101520"/>
              <a:gd name="connsiteX3282" fmla="*/ 9679247 w 12192028"/>
              <a:gd name="connsiteY3282" fmla="*/ 1201295 h 3101520"/>
              <a:gd name="connsiteX3283" fmla="*/ 9687836 w 12192028"/>
              <a:gd name="connsiteY3283" fmla="*/ 1201451 h 3101520"/>
              <a:gd name="connsiteX3284" fmla="*/ 9706435 w 12192028"/>
              <a:gd name="connsiteY3284" fmla="*/ 1205191 h 3101520"/>
              <a:gd name="connsiteX3285" fmla="*/ 9709361 w 12192028"/>
              <a:gd name="connsiteY3285" fmla="*/ 1206369 h 3101520"/>
              <a:gd name="connsiteX3286" fmla="*/ 9684009 w 12192028"/>
              <a:gd name="connsiteY3286" fmla="*/ 1209798 h 3101520"/>
              <a:gd name="connsiteX3287" fmla="*/ 9679247 w 12192028"/>
              <a:gd name="connsiteY3287" fmla="*/ 1201295 h 3101520"/>
              <a:gd name="connsiteX3288" fmla="*/ 9641333 w 12192028"/>
              <a:gd name="connsiteY3288" fmla="*/ 1197545 h 3101520"/>
              <a:gd name="connsiteX3289" fmla="*/ 9652042 w 12192028"/>
              <a:gd name="connsiteY3289" fmla="*/ 1210195 h 3101520"/>
              <a:gd name="connsiteX3290" fmla="*/ 9647193 w 12192028"/>
              <a:gd name="connsiteY3290" fmla="*/ 1218785 h 3101520"/>
              <a:gd name="connsiteX3291" fmla="*/ 9630118 w 12192028"/>
              <a:gd name="connsiteY3291" fmla="*/ 1223270 h 3101520"/>
              <a:gd name="connsiteX3292" fmla="*/ 9621789 w 12192028"/>
              <a:gd name="connsiteY3292" fmla="*/ 1201727 h 3101520"/>
              <a:gd name="connsiteX3293" fmla="*/ 9625131 w 12192028"/>
              <a:gd name="connsiteY3293" fmla="*/ 1201052 h 3101520"/>
              <a:gd name="connsiteX3294" fmla="*/ 9641333 w 12192028"/>
              <a:gd name="connsiteY3294" fmla="*/ 1197545 h 3101520"/>
              <a:gd name="connsiteX3295" fmla="*/ 268704 w 12192028"/>
              <a:gd name="connsiteY3295" fmla="*/ 1194791 h 3101520"/>
              <a:gd name="connsiteX3296" fmla="*/ 268422 w 12192028"/>
              <a:gd name="connsiteY3296" fmla="*/ 1196238 h 3101520"/>
              <a:gd name="connsiteX3297" fmla="*/ 269047 w 12192028"/>
              <a:gd name="connsiteY3297" fmla="*/ 1197405 h 3101520"/>
              <a:gd name="connsiteX3298" fmla="*/ 467071 w 12192028"/>
              <a:gd name="connsiteY3298" fmla="*/ 1192473 h 3101520"/>
              <a:gd name="connsiteX3299" fmla="*/ 467039 w 12192028"/>
              <a:gd name="connsiteY3299" fmla="*/ 1192576 h 3101520"/>
              <a:gd name="connsiteX3300" fmla="*/ 467165 w 12192028"/>
              <a:gd name="connsiteY3300" fmla="*/ 1192498 h 3101520"/>
              <a:gd name="connsiteX3301" fmla="*/ 467553 w 12192028"/>
              <a:gd name="connsiteY3301" fmla="*/ 1198425 h 3101520"/>
              <a:gd name="connsiteX3302" fmla="*/ 467553 w 12192028"/>
              <a:gd name="connsiteY3302" fmla="*/ 1198424 h 3101520"/>
              <a:gd name="connsiteX3303" fmla="*/ 467165 w 12192028"/>
              <a:gd name="connsiteY3303" fmla="*/ 1192497 h 3101520"/>
              <a:gd name="connsiteX3304" fmla="*/ 11778736 w 12192028"/>
              <a:gd name="connsiteY3304" fmla="*/ 1186305 h 3101520"/>
              <a:gd name="connsiteX3305" fmla="*/ 11774012 w 12192028"/>
              <a:gd name="connsiteY3305" fmla="*/ 1196091 h 3101520"/>
              <a:gd name="connsiteX3306" fmla="*/ 11777182 w 12192028"/>
              <a:gd name="connsiteY3306" fmla="*/ 1195858 h 3101520"/>
              <a:gd name="connsiteX3307" fmla="*/ 11779653 w 12192028"/>
              <a:gd name="connsiteY3307" fmla="*/ 1191546 h 3101520"/>
              <a:gd name="connsiteX3308" fmla="*/ 11780682 w 12192028"/>
              <a:gd name="connsiteY3308" fmla="*/ 1189808 h 3101520"/>
              <a:gd name="connsiteX3309" fmla="*/ 608381 w 12192028"/>
              <a:gd name="connsiteY3309" fmla="*/ 1185447 h 3101520"/>
              <a:gd name="connsiteX3310" fmla="*/ 608523 w 12192028"/>
              <a:gd name="connsiteY3310" fmla="*/ 1186944 h 3101520"/>
              <a:gd name="connsiteX3311" fmla="*/ 608720 w 12192028"/>
              <a:gd name="connsiteY3311" fmla="*/ 1186996 h 3101520"/>
              <a:gd name="connsiteX3312" fmla="*/ 11794926 w 12192028"/>
              <a:gd name="connsiteY3312" fmla="*/ 1185115 h 3101520"/>
              <a:gd name="connsiteX3313" fmla="*/ 11798709 w 12192028"/>
              <a:gd name="connsiteY3313" fmla="*/ 1194300 h 3101520"/>
              <a:gd name="connsiteX3314" fmla="*/ 11798712 w 12192028"/>
              <a:gd name="connsiteY3314" fmla="*/ 1194291 h 3101520"/>
              <a:gd name="connsiteX3315" fmla="*/ 11794956 w 12192028"/>
              <a:gd name="connsiteY3315" fmla="*/ 1185117 h 3101520"/>
              <a:gd name="connsiteX3316" fmla="*/ 11549121 w 12192028"/>
              <a:gd name="connsiteY3316" fmla="*/ 1182966 h 3101520"/>
              <a:gd name="connsiteX3317" fmla="*/ 11549218 w 12192028"/>
              <a:gd name="connsiteY3317" fmla="*/ 1183407 h 3101520"/>
              <a:gd name="connsiteX3318" fmla="*/ 11549324 w 12192028"/>
              <a:gd name="connsiteY3318" fmla="*/ 1183002 h 3101520"/>
              <a:gd name="connsiteX3319" fmla="*/ 11197469 w 12192028"/>
              <a:gd name="connsiteY3319" fmla="*/ 1181965 h 3101520"/>
              <a:gd name="connsiteX3320" fmla="*/ 11196467 w 12192028"/>
              <a:gd name="connsiteY3320" fmla="*/ 1183154 h 3101520"/>
              <a:gd name="connsiteX3321" fmla="*/ 11197521 w 12192028"/>
              <a:gd name="connsiteY3321" fmla="*/ 1182046 h 3101520"/>
              <a:gd name="connsiteX3322" fmla="*/ 422518 w 12192028"/>
              <a:gd name="connsiteY3322" fmla="*/ 1181321 h 3101520"/>
              <a:gd name="connsiteX3323" fmla="*/ 422204 w 12192028"/>
              <a:gd name="connsiteY3323" fmla="*/ 1181497 h 3101520"/>
              <a:gd name="connsiteX3324" fmla="*/ 419413 w 12192028"/>
              <a:gd name="connsiteY3324" fmla="*/ 1197699 h 3101520"/>
              <a:gd name="connsiteX3325" fmla="*/ 421386 w 12192028"/>
              <a:gd name="connsiteY3325" fmla="*/ 1199426 h 3101520"/>
              <a:gd name="connsiteX3326" fmla="*/ 9343149 w 12192028"/>
              <a:gd name="connsiteY3326" fmla="*/ 1180360 h 3101520"/>
              <a:gd name="connsiteX3327" fmla="*/ 9341029 w 12192028"/>
              <a:gd name="connsiteY3327" fmla="*/ 1182928 h 3101520"/>
              <a:gd name="connsiteX3328" fmla="*/ 9332440 w 12192028"/>
              <a:gd name="connsiteY3328" fmla="*/ 1190628 h 3101520"/>
              <a:gd name="connsiteX3329" fmla="*/ 9305079 w 12192028"/>
              <a:gd name="connsiteY3329" fmla="*/ 1213728 h 3101520"/>
              <a:gd name="connsiteX3330" fmla="*/ 9280766 w 12192028"/>
              <a:gd name="connsiteY3330" fmla="*/ 1205745 h 3101520"/>
              <a:gd name="connsiteX3331" fmla="*/ 9283517 w 12192028"/>
              <a:gd name="connsiteY3331" fmla="*/ 1201067 h 3101520"/>
              <a:gd name="connsiteX3332" fmla="*/ 9283336 w 12192028"/>
              <a:gd name="connsiteY3332" fmla="*/ 1200972 h 3101520"/>
              <a:gd name="connsiteX3333" fmla="*/ 9282117 w 12192028"/>
              <a:gd name="connsiteY3333" fmla="*/ 1202056 h 3101520"/>
              <a:gd name="connsiteX3334" fmla="*/ 9278792 w 12192028"/>
              <a:gd name="connsiteY3334" fmla="*/ 1200758 h 3101520"/>
              <a:gd name="connsiteX3335" fmla="*/ 9277402 w 12192028"/>
              <a:gd name="connsiteY3335" fmla="*/ 1198647 h 3101520"/>
              <a:gd name="connsiteX3336" fmla="*/ 9272194 w 12192028"/>
              <a:gd name="connsiteY3336" fmla="*/ 1198281 h 3101520"/>
              <a:gd name="connsiteX3337" fmla="*/ 9244712 w 12192028"/>
              <a:gd name="connsiteY3337" fmla="*/ 1213555 h 3101520"/>
              <a:gd name="connsiteX3338" fmla="*/ 9269095 w 12192028"/>
              <a:gd name="connsiteY3338" fmla="*/ 1236084 h 3101520"/>
              <a:gd name="connsiteX3339" fmla="*/ 9308318 w 12192028"/>
              <a:gd name="connsiteY3339" fmla="*/ 1243167 h 3101520"/>
              <a:gd name="connsiteX3340" fmla="*/ 9337071 w 12192028"/>
              <a:gd name="connsiteY3340" fmla="*/ 1247793 h 3101520"/>
              <a:gd name="connsiteX3341" fmla="*/ 9337375 w 12192028"/>
              <a:gd name="connsiteY3341" fmla="*/ 1232985 h 3101520"/>
              <a:gd name="connsiteX3342" fmla="*/ 9374642 w 12192028"/>
              <a:gd name="connsiteY3342" fmla="*/ 1219235 h 3101520"/>
              <a:gd name="connsiteX3343" fmla="*/ 9369490 w 12192028"/>
              <a:gd name="connsiteY3343" fmla="*/ 1214053 h 3101520"/>
              <a:gd name="connsiteX3344" fmla="*/ 9363883 w 12192028"/>
              <a:gd name="connsiteY3344" fmla="*/ 1210341 h 3101520"/>
              <a:gd name="connsiteX3345" fmla="*/ 9363818 w 12192028"/>
              <a:gd name="connsiteY3345" fmla="*/ 1210334 h 3101520"/>
              <a:gd name="connsiteX3346" fmla="*/ 9360740 w 12192028"/>
              <a:gd name="connsiteY3346" fmla="*/ 1199187 h 3101520"/>
              <a:gd name="connsiteX3347" fmla="*/ 9362865 w 12192028"/>
              <a:gd name="connsiteY3347" fmla="*/ 1190565 h 3101520"/>
              <a:gd name="connsiteX3348" fmla="*/ 9353432 w 12192028"/>
              <a:gd name="connsiteY3348" fmla="*/ 1186006 h 3101520"/>
              <a:gd name="connsiteX3349" fmla="*/ 11640821 w 12192028"/>
              <a:gd name="connsiteY3349" fmla="*/ 1179479 h 3101520"/>
              <a:gd name="connsiteX3350" fmla="*/ 11636642 w 12192028"/>
              <a:gd name="connsiteY3350" fmla="*/ 1181957 h 3101520"/>
              <a:gd name="connsiteX3351" fmla="*/ 11636916 w 12192028"/>
              <a:gd name="connsiteY3351" fmla="*/ 1182197 h 3101520"/>
              <a:gd name="connsiteX3352" fmla="*/ 11640889 w 12192028"/>
              <a:gd name="connsiteY3352" fmla="*/ 1179535 h 3101520"/>
              <a:gd name="connsiteX3353" fmla="*/ 305617 w 12192028"/>
              <a:gd name="connsiteY3353" fmla="*/ 1179005 h 3101520"/>
              <a:gd name="connsiteX3354" fmla="*/ 305436 w 12192028"/>
              <a:gd name="connsiteY3354" fmla="*/ 1179552 h 3101520"/>
              <a:gd name="connsiteX3355" fmla="*/ 305806 w 12192028"/>
              <a:gd name="connsiteY3355" fmla="*/ 1179008 h 3101520"/>
              <a:gd name="connsiteX3356" fmla="*/ 11750761 w 12192028"/>
              <a:gd name="connsiteY3356" fmla="*/ 1173378 h 3101520"/>
              <a:gd name="connsiteX3357" fmla="*/ 11750683 w 12192028"/>
              <a:gd name="connsiteY3357" fmla="*/ 1179337 h 3101520"/>
              <a:gd name="connsiteX3358" fmla="*/ 11751227 w 12192028"/>
              <a:gd name="connsiteY3358" fmla="*/ 1178826 h 3101520"/>
              <a:gd name="connsiteX3359" fmla="*/ 10673793 w 12192028"/>
              <a:gd name="connsiteY3359" fmla="*/ 1165415 h 3101520"/>
              <a:gd name="connsiteX3360" fmla="*/ 10673501 w 12192028"/>
              <a:gd name="connsiteY3360" fmla="*/ 1165574 h 3101520"/>
              <a:gd name="connsiteX3361" fmla="*/ 10674874 w 12192028"/>
              <a:gd name="connsiteY3361" fmla="*/ 1166097 h 3101520"/>
              <a:gd name="connsiteX3362" fmla="*/ 10674422 w 12192028"/>
              <a:gd name="connsiteY3362" fmla="*/ 1165510 h 3101520"/>
              <a:gd name="connsiteX3363" fmla="*/ 11642176 w 12192028"/>
              <a:gd name="connsiteY3363" fmla="*/ 1165104 h 3101520"/>
              <a:gd name="connsiteX3364" fmla="*/ 11642175 w 12192028"/>
              <a:gd name="connsiteY3364" fmla="*/ 1165119 h 3101520"/>
              <a:gd name="connsiteX3365" fmla="*/ 11642174 w 12192028"/>
              <a:gd name="connsiteY3365" fmla="*/ 1165469 h 3101520"/>
              <a:gd name="connsiteX3366" fmla="*/ 11642718 w 12192028"/>
              <a:gd name="connsiteY3366" fmla="*/ 1165157 h 3101520"/>
              <a:gd name="connsiteX3367" fmla="*/ 11447542 w 12192028"/>
              <a:gd name="connsiteY3367" fmla="*/ 1164700 h 3101520"/>
              <a:gd name="connsiteX3368" fmla="*/ 11446774 w 12192028"/>
              <a:gd name="connsiteY3368" fmla="*/ 1165117 h 3101520"/>
              <a:gd name="connsiteX3369" fmla="*/ 11447422 w 12192028"/>
              <a:gd name="connsiteY3369" fmla="*/ 1165152 h 3101520"/>
              <a:gd name="connsiteX3370" fmla="*/ 11361355 w 12192028"/>
              <a:gd name="connsiteY3370" fmla="*/ 1162824 h 3101520"/>
              <a:gd name="connsiteX3371" fmla="*/ 11362558 w 12192028"/>
              <a:gd name="connsiteY3371" fmla="*/ 1166127 h 3101520"/>
              <a:gd name="connsiteX3372" fmla="*/ 11367054 w 12192028"/>
              <a:gd name="connsiteY3372" fmla="*/ 1164487 h 3101520"/>
              <a:gd name="connsiteX3373" fmla="*/ 10305748 w 12192028"/>
              <a:gd name="connsiteY3373" fmla="*/ 1153605 h 3101520"/>
              <a:gd name="connsiteX3374" fmla="*/ 10304161 w 12192028"/>
              <a:gd name="connsiteY3374" fmla="*/ 1157017 h 3101520"/>
              <a:gd name="connsiteX3375" fmla="*/ 10304425 w 12192028"/>
              <a:gd name="connsiteY3375" fmla="*/ 1156809 h 3101520"/>
              <a:gd name="connsiteX3376" fmla="*/ 10305728 w 12192028"/>
              <a:gd name="connsiteY3376" fmla="*/ 1153684 h 3101520"/>
              <a:gd name="connsiteX3377" fmla="*/ 10705641 w 12192028"/>
              <a:gd name="connsiteY3377" fmla="*/ 1151774 h 3101520"/>
              <a:gd name="connsiteX3378" fmla="*/ 10702766 w 12192028"/>
              <a:gd name="connsiteY3378" fmla="*/ 1159024 h 3101520"/>
              <a:gd name="connsiteX3379" fmla="*/ 10705644 w 12192028"/>
              <a:gd name="connsiteY3379" fmla="*/ 1151826 h 3101520"/>
              <a:gd name="connsiteX3380" fmla="*/ 10705694 w 12192028"/>
              <a:gd name="connsiteY3380" fmla="*/ 1151727 h 3101520"/>
              <a:gd name="connsiteX3381" fmla="*/ 10705686 w 12192028"/>
              <a:gd name="connsiteY3381" fmla="*/ 1151736 h 3101520"/>
              <a:gd name="connsiteX3382" fmla="*/ 10705657 w 12192028"/>
              <a:gd name="connsiteY3382" fmla="*/ 1151734 h 3101520"/>
              <a:gd name="connsiteX3383" fmla="*/ 10705647 w 12192028"/>
              <a:gd name="connsiteY3383" fmla="*/ 1151758 h 3101520"/>
              <a:gd name="connsiteX3384" fmla="*/ 10705657 w 12192028"/>
              <a:gd name="connsiteY3384" fmla="*/ 1151768 h 3101520"/>
              <a:gd name="connsiteX3385" fmla="*/ 10705658 w 12192028"/>
              <a:gd name="connsiteY3385" fmla="*/ 1151791 h 3101520"/>
              <a:gd name="connsiteX3386" fmla="*/ 10705674 w 12192028"/>
              <a:gd name="connsiteY3386" fmla="*/ 1151751 h 3101520"/>
              <a:gd name="connsiteX3387" fmla="*/ 10705686 w 12192028"/>
              <a:gd name="connsiteY3387" fmla="*/ 1151736 h 3101520"/>
              <a:gd name="connsiteX3388" fmla="*/ 10705700 w 12192028"/>
              <a:gd name="connsiteY3388" fmla="*/ 1151737 h 3101520"/>
              <a:gd name="connsiteX3389" fmla="*/ 537387 w 12192028"/>
              <a:gd name="connsiteY3389" fmla="*/ 1148735 h 3101520"/>
              <a:gd name="connsiteX3390" fmla="*/ 535394 w 12192028"/>
              <a:gd name="connsiteY3390" fmla="*/ 1151404 h 3101520"/>
              <a:gd name="connsiteX3391" fmla="*/ 543172 w 12192028"/>
              <a:gd name="connsiteY3391" fmla="*/ 1153095 h 3101520"/>
              <a:gd name="connsiteX3392" fmla="*/ 11389976 w 12192028"/>
              <a:gd name="connsiteY3392" fmla="*/ 1147119 h 3101520"/>
              <a:gd name="connsiteX3393" fmla="*/ 11389965 w 12192028"/>
              <a:gd name="connsiteY3393" fmla="*/ 1147134 h 3101520"/>
              <a:gd name="connsiteX3394" fmla="*/ 11389976 w 12192028"/>
              <a:gd name="connsiteY3394" fmla="*/ 1147126 h 3101520"/>
              <a:gd name="connsiteX3395" fmla="*/ 457074 w 12192028"/>
              <a:gd name="connsiteY3395" fmla="*/ 1137265 h 3101520"/>
              <a:gd name="connsiteX3396" fmla="*/ 457069 w 12192028"/>
              <a:gd name="connsiteY3396" fmla="*/ 1137395 h 3101520"/>
              <a:gd name="connsiteX3397" fmla="*/ 457109 w 12192028"/>
              <a:gd name="connsiteY3397" fmla="*/ 1137397 h 3101520"/>
              <a:gd name="connsiteX3398" fmla="*/ 698571 w 12192028"/>
              <a:gd name="connsiteY3398" fmla="*/ 1134187 h 3101520"/>
              <a:gd name="connsiteX3399" fmla="*/ 699750 w 12192028"/>
              <a:gd name="connsiteY3399" fmla="*/ 1136528 h 3101520"/>
              <a:gd name="connsiteX3400" fmla="*/ 700961 w 12192028"/>
              <a:gd name="connsiteY3400" fmla="*/ 1136183 h 3101520"/>
              <a:gd name="connsiteX3401" fmla="*/ 10282488 w 12192028"/>
              <a:gd name="connsiteY3401" fmla="*/ 1133725 h 3101520"/>
              <a:gd name="connsiteX3402" fmla="*/ 10282552 w 12192028"/>
              <a:gd name="connsiteY3402" fmla="*/ 1133941 h 3101520"/>
              <a:gd name="connsiteX3403" fmla="*/ 10282625 w 12192028"/>
              <a:gd name="connsiteY3403" fmla="*/ 1133745 h 3101520"/>
              <a:gd name="connsiteX3404" fmla="*/ 531345 w 12192028"/>
              <a:gd name="connsiteY3404" fmla="*/ 1129223 h 3101520"/>
              <a:gd name="connsiteX3405" fmla="*/ 530682 w 12192028"/>
              <a:gd name="connsiteY3405" fmla="*/ 1134284 h 3101520"/>
              <a:gd name="connsiteX3406" fmla="*/ 531541 w 12192028"/>
              <a:gd name="connsiteY3406" fmla="*/ 1134678 h 3101520"/>
              <a:gd name="connsiteX3407" fmla="*/ 10054085 w 12192028"/>
              <a:gd name="connsiteY3407" fmla="*/ 1125440 h 3101520"/>
              <a:gd name="connsiteX3408" fmla="*/ 10054398 w 12192028"/>
              <a:gd name="connsiteY3408" fmla="*/ 1125750 h 3101520"/>
              <a:gd name="connsiteX3409" fmla="*/ 10055007 w 12192028"/>
              <a:gd name="connsiteY3409" fmla="*/ 1125533 h 3101520"/>
              <a:gd name="connsiteX3410" fmla="*/ 10064027 w 12192028"/>
              <a:gd name="connsiteY3410" fmla="*/ 1123142 h 3101520"/>
              <a:gd name="connsiteX3411" fmla="*/ 10065724 w 12192028"/>
              <a:gd name="connsiteY3411" fmla="*/ 1125306 h 3101520"/>
              <a:gd name="connsiteX3412" fmla="*/ 10066383 w 12192028"/>
              <a:gd name="connsiteY3412" fmla="*/ 1124719 h 3101520"/>
              <a:gd name="connsiteX3413" fmla="*/ 325667 w 12192028"/>
              <a:gd name="connsiteY3413" fmla="*/ 1121174 h 3101520"/>
              <a:gd name="connsiteX3414" fmla="*/ 326092 w 12192028"/>
              <a:gd name="connsiteY3414" fmla="*/ 1121387 h 3101520"/>
              <a:gd name="connsiteX3415" fmla="*/ 329517 w 12192028"/>
              <a:gd name="connsiteY3415" fmla="*/ 1123110 h 3101520"/>
              <a:gd name="connsiteX3416" fmla="*/ 329517 w 12192028"/>
              <a:gd name="connsiteY3416" fmla="*/ 1123110 h 3101520"/>
              <a:gd name="connsiteX3417" fmla="*/ 326092 w 12192028"/>
              <a:gd name="connsiteY3417" fmla="*/ 1121387 h 3101520"/>
              <a:gd name="connsiteX3418" fmla="*/ 325669 w 12192028"/>
              <a:gd name="connsiteY3418" fmla="*/ 1121175 h 3101520"/>
              <a:gd name="connsiteX3419" fmla="*/ 10282517 w 12192028"/>
              <a:gd name="connsiteY3419" fmla="*/ 1120217 h 3101520"/>
              <a:gd name="connsiteX3420" fmla="*/ 10281476 w 12192028"/>
              <a:gd name="connsiteY3420" fmla="*/ 1120664 h 3101520"/>
              <a:gd name="connsiteX3421" fmla="*/ 10282426 w 12192028"/>
              <a:gd name="connsiteY3421" fmla="*/ 1133714 h 3101520"/>
              <a:gd name="connsiteX3422" fmla="*/ 10282483 w 12192028"/>
              <a:gd name="connsiteY3422" fmla="*/ 1133707 h 3101520"/>
              <a:gd name="connsiteX3423" fmla="*/ 10282483 w 12192028"/>
              <a:gd name="connsiteY3423" fmla="*/ 1133707 h 3101520"/>
              <a:gd name="connsiteX3424" fmla="*/ 737621 w 12192028"/>
              <a:gd name="connsiteY3424" fmla="*/ 1117631 h 3101520"/>
              <a:gd name="connsiteX3425" fmla="*/ 738138 w 12192028"/>
              <a:gd name="connsiteY3425" fmla="*/ 1130080 h 3101520"/>
              <a:gd name="connsiteX3426" fmla="*/ 739439 w 12192028"/>
              <a:gd name="connsiteY3426" fmla="*/ 1119368 h 3101520"/>
              <a:gd name="connsiteX3427" fmla="*/ 447545 w 12192028"/>
              <a:gd name="connsiteY3427" fmla="*/ 1104012 h 3101520"/>
              <a:gd name="connsiteX3428" fmla="*/ 444743 w 12192028"/>
              <a:gd name="connsiteY3428" fmla="*/ 1104256 h 3101520"/>
              <a:gd name="connsiteX3429" fmla="*/ 448582 w 12192028"/>
              <a:gd name="connsiteY3429" fmla="*/ 1105252 h 3101520"/>
              <a:gd name="connsiteX3430" fmla="*/ 10072793 w 12192028"/>
              <a:gd name="connsiteY3430" fmla="*/ 1098019 h 3101520"/>
              <a:gd name="connsiteX3431" fmla="*/ 10072167 w 12192028"/>
              <a:gd name="connsiteY3431" fmla="*/ 1106819 h 3101520"/>
              <a:gd name="connsiteX3432" fmla="*/ 10076887 w 12192028"/>
              <a:gd name="connsiteY3432" fmla="*/ 1103666 h 3101520"/>
              <a:gd name="connsiteX3433" fmla="*/ 10081096 w 12192028"/>
              <a:gd name="connsiteY3433" fmla="*/ 1104615 h 3101520"/>
              <a:gd name="connsiteX3434" fmla="*/ 10081605 w 12192028"/>
              <a:gd name="connsiteY3434" fmla="*/ 1098126 h 3101520"/>
              <a:gd name="connsiteX3435" fmla="*/ 11903556 w 12192028"/>
              <a:gd name="connsiteY3435" fmla="*/ 1097809 h 3101520"/>
              <a:gd name="connsiteX3436" fmla="*/ 11920146 w 12192028"/>
              <a:gd name="connsiteY3436" fmla="*/ 1098138 h 3101520"/>
              <a:gd name="connsiteX3437" fmla="*/ 11912545 w 12192028"/>
              <a:gd name="connsiteY3437" fmla="*/ 1106796 h 3101520"/>
              <a:gd name="connsiteX3438" fmla="*/ 11903574 w 12192028"/>
              <a:gd name="connsiteY3438" fmla="*/ 1105861 h 3101520"/>
              <a:gd name="connsiteX3439" fmla="*/ 11903556 w 12192028"/>
              <a:gd name="connsiteY3439" fmla="*/ 1097809 h 3101520"/>
              <a:gd name="connsiteX3440" fmla="*/ 9818915 w 12192028"/>
              <a:gd name="connsiteY3440" fmla="*/ 1093022 h 3101520"/>
              <a:gd name="connsiteX3441" fmla="*/ 9818865 w 12192028"/>
              <a:gd name="connsiteY3441" fmla="*/ 1094466 h 3101520"/>
              <a:gd name="connsiteX3442" fmla="*/ 9818870 w 12192028"/>
              <a:gd name="connsiteY3442" fmla="*/ 1094465 h 3101520"/>
              <a:gd name="connsiteX3443" fmla="*/ 689565 w 12192028"/>
              <a:gd name="connsiteY3443" fmla="*/ 1092328 h 3101520"/>
              <a:gd name="connsiteX3444" fmla="*/ 689551 w 12192028"/>
              <a:gd name="connsiteY3444" fmla="*/ 1096261 h 3101520"/>
              <a:gd name="connsiteX3445" fmla="*/ 690675 w 12192028"/>
              <a:gd name="connsiteY3445" fmla="*/ 1092388 h 3101520"/>
              <a:gd name="connsiteX3446" fmla="*/ 11813561 w 12192028"/>
              <a:gd name="connsiteY3446" fmla="*/ 1088579 h 3101520"/>
              <a:gd name="connsiteX3447" fmla="*/ 11840143 w 12192028"/>
              <a:gd name="connsiteY3447" fmla="*/ 1092822 h 3101520"/>
              <a:gd name="connsiteX3448" fmla="*/ 11843242 w 12192028"/>
              <a:gd name="connsiteY3448" fmla="*/ 1093757 h 3101520"/>
              <a:gd name="connsiteX3449" fmla="*/ 11851416 w 12192028"/>
              <a:gd name="connsiteY3449" fmla="*/ 1097792 h 3101520"/>
              <a:gd name="connsiteX3450" fmla="*/ 11854083 w 12192028"/>
              <a:gd name="connsiteY3450" fmla="*/ 1112147 h 3101520"/>
              <a:gd name="connsiteX3451" fmla="*/ 11839779 w 12192028"/>
              <a:gd name="connsiteY3451" fmla="*/ 1115438 h 3101520"/>
              <a:gd name="connsiteX3452" fmla="*/ 11830652 w 12192028"/>
              <a:gd name="connsiteY3452" fmla="*/ 1110104 h 3101520"/>
              <a:gd name="connsiteX3453" fmla="*/ 11818981 w 12192028"/>
              <a:gd name="connsiteY3453" fmla="*/ 1101584 h 3101520"/>
              <a:gd name="connsiteX3454" fmla="*/ 11793958 w 12192028"/>
              <a:gd name="connsiteY3454" fmla="*/ 1102381 h 3101520"/>
              <a:gd name="connsiteX3455" fmla="*/ 11795239 w 12192028"/>
              <a:gd name="connsiteY3455" fmla="*/ 1093237 h 3101520"/>
              <a:gd name="connsiteX3456" fmla="*/ 11813561 w 12192028"/>
              <a:gd name="connsiteY3456" fmla="*/ 1088579 h 3101520"/>
              <a:gd name="connsiteX3457" fmla="*/ 10008308 w 12192028"/>
              <a:gd name="connsiteY3457" fmla="*/ 1073542 h 3101520"/>
              <a:gd name="connsiteX3458" fmla="*/ 10022347 w 12192028"/>
              <a:gd name="connsiteY3458" fmla="*/ 1075055 h 3101520"/>
              <a:gd name="connsiteX3459" fmla="*/ 9994294 w 12192028"/>
              <a:gd name="connsiteY3459" fmla="*/ 1075159 h 3101520"/>
              <a:gd name="connsiteX3460" fmla="*/ 10008308 w 12192028"/>
              <a:gd name="connsiteY3460" fmla="*/ 1073542 h 3101520"/>
              <a:gd name="connsiteX3461" fmla="*/ 9974464 w 12192028"/>
              <a:gd name="connsiteY3461" fmla="*/ 1073026 h 3101520"/>
              <a:gd name="connsiteX3462" fmla="*/ 9989982 w 12192028"/>
              <a:gd name="connsiteY3462" fmla="*/ 1075124 h 3101520"/>
              <a:gd name="connsiteX3463" fmla="*/ 9958985 w 12192028"/>
              <a:gd name="connsiteY3463" fmla="*/ 1075487 h 3101520"/>
              <a:gd name="connsiteX3464" fmla="*/ 9974464 w 12192028"/>
              <a:gd name="connsiteY3464" fmla="*/ 1073026 h 3101520"/>
              <a:gd name="connsiteX3465" fmla="*/ 9926671 w 12192028"/>
              <a:gd name="connsiteY3465" fmla="*/ 1070621 h 3101520"/>
              <a:gd name="connsiteX3466" fmla="*/ 9939243 w 12192028"/>
              <a:gd name="connsiteY3466" fmla="*/ 1075661 h 3101520"/>
              <a:gd name="connsiteX3467" fmla="*/ 9930585 w 12192028"/>
              <a:gd name="connsiteY3467" fmla="*/ 1079609 h 3101520"/>
              <a:gd name="connsiteX3468" fmla="*/ 9926671 w 12192028"/>
              <a:gd name="connsiteY3468" fmla="*/ 1070621 h 3101520"/>
              <a:gd name="connsiteX3469" fmla="*/ 823345 w 12192028"/>
              <a:gd name="connsiteY3469" fmla="*/ 1067211 h 3101520"/>
              <a:gd name="connsiteX3470" fmla="*/ 823606 w 12192028"/>
              <a:gd name="connsiteY3470" fmla="*/ 1068404 h 3101520"/>
              <a:gd name="connsiteX3471" fmla="*/ 823458 w 12192028"/>
              <a:gd name="connsiteY3471" fmla="*/ 1067271 h 3101520"/>
              <a:gd name="connsiteX3472" fmla="*/ 336948 w 12192028"/>
              <a:gd name="connsiteY3472" fmla="*/ 1064155 h 3101520"/>
              <a:gd name="connsiteX3473" fmla="*/ 332308 w 12192028"/>
              <a:gd name="connsiteY3473" fmla="*/ 1083019 h 3101520"/>
              <a:gd name="connsiteX3474" fmla="*/ 336658 w 12192028"/>
              <a:gd name="connsiteY3474" fmla="*/ 1079024 h 3101520"/>
              <a:gd name="connsiteX3475" fmla="*/ 11372775 w 12192028"/>
              <a:gd name="connsiteY3475" fmla="*/ 1061028 h 3101520"/>
              <a:gd name="connsiteX3476" fmla="*/ 11372878 w 12192028"/>
              <a:gd name="connsiteY3476" fmla="*/ 1061530 h 3101520"/>
              <a:gd name="connsiteX3477" fmla="*/ 11372197 w 12192028"/>
              <a:gd name="connsiteY3477" fmla="*/ 1061299 h 3101520"/>
              <a:gd name="connsiteX3478" fmla="*/ 11372776 w 12192028"/>
              <a:gd name="connsiteY3478" fmla="*/ 1061027 h 3101520"/>
              <a:gd name="connsiteX3479" fmla="*/ 11373007 w 12192028"/>
              <a:gd name="connsiteY3479" fmla="*/ 1061175 h 3101520"/>
              <a:gd name="connsiteX3480" fmla="*/ 11372879 w 12192028"/>
              <a:gd name="connsiteY3480" fmla="*/ 1061512 h 3101520"/>
              <a:gd name="connsiteX3481" fmla="*/ 338223 w 12192028"/>
              <a:gd name="connsiteY3481" fmla="*/ 1060681 h 3101520"/>
              <a:gd name="connsiteX3482" fmla="*/ 337680 w 12192028"/>
              <a:gd name="connsiteY3482" fmla="*/ 1061187 h 3101520"/>
              <a:gd name="connsiteX3483" fmla="*/ 337644 w 12192028"/>
              <a:gd name="connsiteY3483" fmla="*/ 1061330 h 3101520"/>
              <a:gd name="connsiteX3484" fmla="*/ 338356 w 12192028"/>
              <a:gd name="connsiteY3484" fmla="*/ 1060770 h 3101520"/>
              <a:gd name="connsiteX3485" fmla="*/ 338223 w 12192028"/>
              <a:gd name="connsiteY3485" fmla="*/ 1060681 h 3101520"/>
              <a:gd name="connsiteX3486" fmla="*/ 11524041 w 12192028"/>
              <a:gd name="connsiteY3486" fmla="*/ 1054122 h 3101520"/>
              <a:gd name="connsiteX3487" fmla="*/ 11533840 w 12192028"/>
              <a:gd name="connsiteY3487" fmla="*/ 1057841 h 3101520"/>
              <a:gd name="connsiteX3488" fmla="*/ 11543468 w 12192028"/>
              <a:gd name="connsiteY3488" fmla="*/ 1062742 h 3101520"/>
              <a:gd name="connsiteX3489" fmla="*/ 11556578 w 12192028"/>
              <a:gd name="connsiteY3489" fmla="*/ 1061252 h 3101520"/>
              <a:gd name="connsiteX3490" fmla="*/ 11565270 w 12192028"/>
              <a:gd name="connsiteY3490" fmla="*/ 1061789 h 3101520"/>
              <a:gd name="connsiteX3491" fmla="*/ 11566024 w 12192028"/>
              <a:gd name="connsiteY3491" fmla="*/ 1063622 h 3101520"/>
              <a:gd name="connsiteX3492" fmla="*/ 11573886 w 12192028"/>
              <a:gd name="connsiteY3492" fmla="*/ 1062432 h 3101520"/>
              <a:gd name="connsiteX3493" fmla="*/ 11584389 w 12192028"/>
              <a:gd name="connsiteY3493" fmla="*/ 1062066 h 3101520"/>
              <a:gd name="connsiteX3494" fmla="*/ 11619612 w 12192028"/>
              <a:gd name="connsiteY3494" fmla="*/ 1074205 h 3101520"/>
              <a:gd name="connsiteX3495" fmla="*/ 11627958 w 12192028"/>
              <a:gd name="connsiteY3495" fmla="*/ 1075383 h 3101520"/>
              <a:gd name="connsiteX3496" fmla="*/ 11618087 w 12192028"/>
              <a:gd name="connsiteY3496" fmla="*/ 1086050 h 3101520"/>
              <a:gd name="connsiteX3497" fmla="*/ 11612390 w 12192028"/>
              <a:gd name="connsiteY3497" fmla="*/ 1087436 h 3101520"/>
              <a:gd name="connsiteX3498" fmla="*/ 11592476 w 12192028"/>
              <a:gd name="connsiteY3498" fmla="*/ 1089098 h 3101520"/>
              <a:gd name="connsiteX3499" fmla="*/ 11578778 w 12192028"/>
              <a:gd name="connsiteY3499" fmla="*/ 1092527 h 3101520"/>
              <a:gd name="connsiteX3500" fmla="*/ 11574379 w 12192028"/>
              <a:gd name="connsiteY3500" fmla="*/ 1097150 h 3101520"/>
              <a:gd name="connsiteX3501" fmla="*/ 11547884 w 12192028"/>
              <a:gd name="connsiteY3501" fmla="*/ 1096665 h 3101520"/>
              <a:gd name="connsiteX3502" fmla="*/ 11545582 w 12192028"/>
              <a:gd name="connsiteY3502" fmla="*/ 1087643 h 3101520"/>
              <a:gd name="connsiteX3503" fmla="*/ 11552214 w 12192028"/>
              <a:gd name="connsiteY3503" fmla="*/ 1075781 h 3101520"/>
              <a:gd name="connsiteX3504" fmla="*/ 11552214 w 12192028"/>
              <a:gd name="connsiteY3504" fmla="*/ 1075779 h 3101520"/>
              <a:gd name="connsiteX3505" fmla="*/ 11552213 w 12192028"/>
              <a:gd name="connsiteY3505" fmla="*/ 1075781 h 3101520"/>
              <a:gd name="connsiteX3506" fmla="*/ 11516593 w 12192028"/>
              <a:gd name="connsiteY3506" fmla="*/ 1061495 h 3101520"/>
              <a:gd name="connsiteX3507" fmla="*/ 11524041 w 12192028"/>
              <a:gd name="connsiteY3507" fmla="*/ 1054122 h 3101520"/>
              <a:gd name="connsiteX3508" fmla="*/ 11401920 w 12192028"/>
              <a:gd name="connsiteY3508" fmla="*/ 1052961 h 3101520"/>
              <a:gd name="connsiteX3509" fmla="*/ 11411963 w 12192028"/>
              <a:gd name="connsiteY3509" fmla="*/ 1057529 h 3101520"/>
              <a:gd name="connsiteX3510" fmla="*/ 11447705 w 12192028"/>
              <a:gd name="connsiteY3510" fmla="*/ 1065876 h 3101520"/>
              <a:gd name="connsiteX3511" fmla="*/ 11439706 w 12192028"/>
              <a:gd name="connsiteY3511" fmla="*/ 1075470 h 3101520"/>
              <a:gd name="connsiteX3512" fmla="*/ 11409037 w 12192028"/>
              <a:gd name="connsiteY3512" fmla="*/ 1072110 h 3101520"/>
              <a:gd name="connsiteX3513" fmla="*/ 11399131 w 12192028"/>
              <a:gd name="connsiteY3513" fmla="*/ 1058291 h 3101520"/>
              <a:gd name="connsiteX3514" fmla="*/ 11401920 w 12192028"/>
              <a:gd name="connsiteY3514" fmla="*/ 1052961 h 3101520"/>
              <a:gd name="connsiteX3515" fmla="*/ 11484643 w 12192028"/>
              <a:gd name="connsiteY3515" fmla="*/ 1052490 h 3101520"/>
              <a:gd name="connsiteX3516" fmla="*/ 11507553 w 12192028"/>
              <a:gd name="connsiteY3516" fmla="*/ 1061772 h 3101520"/>
              <a:gd name="connsiteX3517" fmla="*/ 11502687 w 12192028"/>
              <a:gd name="connsiteY3517" fmla="*/ 1066396 h 3101520"/>
              <a:gd name="connsiteX3518" fmla="*/ 11493717 w 12192028"/>
              <a:gd name="connsiteY3518" fmla="*/ 1065963 h 3101520"/>
              <a:gd name="connsiteX3519" fmla="*/ 11482294 w 12192028"/>
              <a:gd name="connsiteY3519" fmla="*/ 1064779 h 3101520"/>
              <a:gd name="connsiteX3520" fmla="*/ 11470859 w 12192028"/>
              <a:gd name="connsiteY3520" fmla="*/ 1065686 h 3101520"/>
              <a:gd name="connsiteX3521" fmla="*/ 11470858 w 12192028"/>
              <a:gd name="connsiteY3521" fmla="*/ 1065703 h 3101520"/>
              <a:gd name="connsiteX3522" fmla="*/ 11456883 w 12192028"/>
              <a:gd name="connsiteY3522" fmla="*/ 1066343 h 3101520"/>
              <a:gd name="connsiteX3523" fmla="*/ 11462423 w 12192028"/>
              <a:gd name="connsiteY3523" fmla="*/ 1058956 h 3101520"/>
              <a:gd name="connsiteX3524" fmla="*/ 11471106 w 12192028"/>
              <a:gd name="connsiteY3524" fmla="*/ 1062097 h 3101520"/>
              <a:gd name="connsiteX3525" fmla="*/ 11471119 w 12192028"/>
              <a:gd name="connsiteY3525" fmla="*/ 1062084 h 3101520"/>
              <a:gd name="connsiteX3526" fmla="*/ 11484643 w 12192028"/>
              <a:gd name="connsiteY3526" fmla="*/ 1052490 h 3101520"/>
              <a:gd name="connsiteX3527" fmla="*/ 11376499 w 12192028"/>
              <a:gd name="connsiteY3527" fmla="*/ 1052005 h 3101520"/>
              <a:gd name="connsiteX3528" fmla="*/ 11379841 w 12192028"/>
              <a:gd name="connsiteY3528" fmla="*/ 1065547 h 3101520"/>
              <a:gd name="connsiteX3529" fmla="*/ 11373007 w 12192028"/>
              <a:gd name="connsiteY3529" fmla="*/ 1061175 h 3101520"/>
              <a:gd name="connsiteX3530" fmla="*/ 11286935 w 12192028"/>
              <a:gd name="connsiteY3530" fmla="*/ 1047884 h 3101520"/>
              <a:gd name="connsiteX3531" fmla="*/ 11294728 w 12192028"/>
              <a:gd name="connsiteY3531" fmla="*/ 1048490 h 3101520"/>
              <a:gd name="connsiteX3532" fmla="*/ 11295226 w 12192028"/>
              <a:gd name="connsiteY3532" fmla="*/ 1051915 h 3101520"/>
              <a:gd name="connsiteX3533" fmla="*/ 11297654 w 12192028"/>
              <a:gd name="connsiteY3533" fmla="*/ 1050464 h 3101520"/>
              <a:gd name="connsiteX3534" fmla="*/ 11307560 w 12192028"/>
              <a:gd name="connsiteY3534" fmla="*/ 1049402 h 3101520"/>
              <a:gd name="connsiteX3535" fmla="*/ 11311480 w 12192028"/>
              <a:gd name="connsiteY3535" fmla="*/ 1053503 h 3101520"/>
              <a:gd name="connsiteX3536" fmla="*/ 11316263 w 12192028"/>
              <a:gd name="connsiteY3536" fmla="*/ 1053685 h 3101520"/>
              <a:gd name="connsiteX3537" fmla="*/ 11321569 w 12192028"/>
              <a:gd name="connsiteY3537" fmla="*/ 1052283 h 3101520"/>
              <a:gd name="connsiteX3538" fmla="*/ 11340323 w 12192028"/>
              <a:gd name="connsiteY3538" fmla="*/ 1048698 h 3101520"/>
              <a:gd name="connsiteX3539" fmla="*/ 11344635 w 12192028"/>
              <a:gd name="connsiteY3539" fmla="*/ 1053426 h 3101520"/>
              <a:gd name="connsiteX3540" fmla="*/ 11351145 w 12192028"/>
              <a:gd name="connsiteY3540" fmla="*/ 1061201 h 3101520"/>
              <a:gd name="connsiteX3541" fmla="*/ 11350945 w 12192028"/>
              <a:gd name="connsiteY3541" fmla="*/ 1061702 h 3101520"/>
              <a:gd name="connsiteX3542" fmla="*/ 11360973 w 12192028"/>
              <a:gd name="connsiteY3542" fmla="*/ 1057478 h 3101520"/>
              <a:gd name="connsiteX3543" fmla="*/ 11372197 w 12192028"/>
              <a:gd name="connsiteY3543" fmla="*/ 1061299 h 3101520"/>
              <a:gd name="connsiteX3544" fmla="*/ 11361656 w 12192028"/>
              <a:gd name="connsiteY3544" fmla="*/ 1066234 h 3101520"/>
              <a:gd name="connsiteX3545" fmla="*/ 11349392 w 12192028"/>
              <a:gd name="connsiteY3545" fmla="*/ 1065583 h 3101520"/>
              <a:gd name="connsiteX3546" fmla="*/ 11326500 w 12192028"/>
              <a:gd name="connsiteY3546" fmla="*/ 1068702 h 3101520"/>
              <a:gd name="connsiteX3547" fmla="*/ 11304563 w 12192028"/>
              <a:gd name="connsiteY3547" fmla="*/ 1061443 h 3101520"/>
              <a:gd name="connsiteX3548" fmla="*/ 11304573 w 12192028"/>
              <a:gd name="connsiteY3548" fmla="*/ 1061430 h 3101520"/>
              <a:gd name="connsiteX3549" fmla="*/ 11304546 w 12192028"/>
              <a:gd name="connsiteY3549" fmla="*/ 1061443 h 3101520"/>
              <a:gd name="connsiteX3550" fmla="*/ 11286087 w 12192028"/>
              <a:gd name="connsiteY3550" fmla="*/ 1057374 h 3101520"/>
              <a:gd name="connsiteX3551" fmla="*/ 11286162 w 12192028"/>
              <a:gd name="connsiteY3551" fmla="*/ 1057329 h 3101520"/>
              <a:gd name="connsiteX3552" fmla="*/ 11286069 w 12192028"/>
              <a:gd name="connsiteY3552" fmla="*/ 1057374 h 3101520"/>
              <a:gd name="connsiteX3553" fmla="*/ 11277549 w 12192028"/>
              <a:gd name="connsiteY3553" fmla="*/ 1056854 h 3101520"/>
              <a:gd name="connsiteX3554" fmla="*/ 11286935 w 12192028"/>
              <a:gd name="connsiteY3554" fmla="*/ 1047884 h 3101520"/>
              <a:gd name="connsiteX3555" fmla="*/ 10129074 w 12192028"/>
              <a:gd name="connsiteY3555" fmla="*/ 1047827 h 3101520"/>
              <a:gd name="connsiteX3556" fmla="*/ 10135358 w 12192028"/>
              <a:gd name="connsiteY3556" fmla="*/ 1048091 h 3101520"/>
              <a:gd name="connsiteX3557" fmla="*/ 10136657 w 12192028"/>
              <a:gd name="connsiteY3557" fmla="*/ 1052923 h 3101520"/>
              <a:gd name="connsiteX3558" fmla="*/ 10125175 w 12192028"/>
              <a:gd name="connsiteY3558" fmla="*/ 1055728 h 3101520"/>
              <a:gd name="connsiteX3559" fmla="*/ 10124881 w 12192028"/>
              <a:gd name="connsiteY3559" fmla="*/ 1052628 h 3101520"/>
              <a:gd name="connsiteX3560" fmla="*/ 10129074 w 12192028"/>
              <a:gd name="connsiteY3560" fmla="*/ 1047827 h 3101520"/>
              <a:gd name="connsiteX3561" fmla="*/ 10761470 w 12192028"/>
              <a:gd name="connsiteY3561" fmla="*/ 1047780 h 3101520"/>
              <a:gd name="connsiteX3562" fmla="*/ 10773193 w 12192028"/>
              <a:gd name="connsiteY3562" fmla="*/ 1057737 h 3101520"/>
              <a:gd name="connsiteX3563" fmla="*/ 10766145 w 12192028"/>
              <a:gd name="connsiteY3563" fmla="*/ 1063919 h 3101520"/>
              <a:gd name="connsiteX3564" fmla="*/ 10752413 w 12192028"/>
              <a:gd name="connsiteY3564" fmla="*/ 1054516 h 3101520"/>
              <a:gd name="connsiteX3565" fmla="*/ 10761470 w 12192028"/>
              <a:gd name="connsiteY3565" fmla="*/ 1047780 h 3101520"/>
              <a:gd name="connsiteX3566" fmla="*/ 9872747 w 12192028"/>
              <a:gd name="connsiteY3566" fmla="*/ 1047763 h 3101520"/>
              <a:gd name="connsiteX3567" fmla="*/ 9888799 w 12192028"/>
              <a:gd name="connsiteY3567" fmla="*/ 1060681 h 3101520"/>
              <a:gd name="connsiteX3568" fmla="*/ 9899120 w 12192028"/>
              <a:gd name="connsiteY3568" fmla="*/ 1072941 h 3101520"/>
              <a:gd name="connsiteX3569" fmla="*/ 9867967 w 12192028"/>
              <a:gd name="connsiteY3569" fmla="*/ 1058794 h 3101520"/>
              <a:gd name="connsiteX3570" fmla="*/ 9862564 w 12192028"/>
              <a:gd name="connsiteY3570" fmla="*/ 1052005 h 3101520"/>
              <a:gd name="connsiteX3571" fmla="*/ 9872747 w 12192028"/>
              <a:gd name="connsiteY3571" fmla="*/ 1047763 h 3101520"/>
              <a:gd name="connsiteX3572" fmla="*/ 9942133 w 12192028"/>
              <a:gd name="connsiteY3572" fmla="*/ 1046575 h 3101520"/>
              <a:gd name="connsiteX3573" fmla="*/ 9952889 w 12192028"/>
              <a:gd name="connsiteY3573" fmla="*/ 1051036 h 3101520"/>
              <a:gd name="connsiteX3574" fmla="*/ 9931641 w 12192028"/>
              <a:gd name="connsiteY3574" fmla="*/ 1057010 h 3101520"/>
              <a:gd name="connsiteX3575" fmla="*/ 9927780 w 12192028"/>
              <a:gd name="connsiteY3575" fmla="*/ 1051815 h 3101520"/>
              <a:gd name="connsiteX3576" fmla="*/ 9928229 w 12192028"/>
              <a:gd name="connsiteY3576" fmla="*/ 1047174 h 3101520"/>
              <a:gd name="connsiteX3577" fmla="*/ 9931468 w 12192028"/>
              <a:gd name="connsiteY3577" fmla="*/ 1047815 h 3101520"/>
              <a:gd name="connsiteX3578" fmla="*/ 9942133 w 12192028"/>
              <a:gd name="connsiteY3578" fmla="*/ 1046575 h 3101520"/>
              <a:gd name="connsiteX3579" fmla="*/ 10008389 w 12192028"/>
              <a:gd name="connsiteY3579" fmla="*/ 1042990 h 3101520"/>
              <a:gd name="connsiteX3580" fmla="*/ 10020788 w 12192028"/>
              <a:gd name="connsiteY3580" fmla="*/ 1044352 h 3101520"/>
              <a:gd name="connsiteX3581" fmla="*/ 10006173 w 12192028"/>
              <a:gd name="connsiteY3581" fmla="*/ 1056422 h 3101520"/>
              <a:gd name="connsiteX3582" fmla="*/ 10001393 w 12192028"/>
              <a:gd name="connsiteY3582" fmla="*/ 1049616 h 3101520"/>
              <a:gd name="connsiteX3583" fmla="*/ 10008389 w 12192028"/>
              <a:gd name="connsiteY3583" fmla="*/ 1042990 h 3101520"/>
              <a:gd name="connsiteX3584" fmla="*/ 9784166 w 12192028"/>
              <a:gd name="connsiteY3584" fmla="*/ 1041559 h 3101520"/>
              <a:gd name="connsiteX3585" fmla="*/ 9809574 w 12192028"/>
              <a:gd name="connsiteY3585" fmla="*/ 1044057 h 3101520"/>
              <a:gd name="connsiteX3586" fmla="*/ 9839047 w 12192028"/>
              <a:gd name="connsiteY3586" fmla="*/ 1048403 h 3101520"/>
              <a:gd name="connsiteX3587" fmla="*/ 9862547 w 12192028"/>
              <a:gd name="connsiteY3587" fmla="*/ 1052023 h 3101520"/>
              <a:gd name="connsiteX3588" fmla="*/ 9867950 w 12192028"/>
              <a:gd name="connsiteY3588" fmla="*/ 1058811 h 3101520"/>
              <a:gd name="connsiteX3589" fmla="*/ 9809574 w 12192028"/>
              <a:gd name="connsiteY3589" fmla="*/ 1074708 h 3101520"/>
              <a:gd name="connsiteX3590" fmla="*/ 9777382 w 12192028"/>
              <a:gd name="connsiteY3590" fmla="*/ 1072283 h 3101520"/>
              <a:gd name="connsiteX3591" fmla="*/ 9759407 w 12192028"/>
              <a:gd name="connsiteY3591" fmla="*/ 1077807 h 3101520"/>
              <a:gd name="connsiteX3592" fmla="*/ 9750991 w 12192028"/>
              <a:gd name="connsiteY3592" fmla="*/ 1076578 h 3101520"/>
              <a:gd name="connsiteX3593" fmla="*/ 9728046 w 12192028"/>
              <a:gd name="connsiteY3593" fmla="*/ 1063417 h 3101520"/>
              <a:gd name="connsiteX3594" fmla="*/ 9720184 w 12192028"/>
              <a:gd name="connsiteY3594" fmla="*/ 1055902 h 3101520"/>
              <a:gd name="connsiteX3595" fmla="*/ 9733206 w 12192028"/>
              <a:gd name="connsiteY3595" fmla="*/ 1052611 h 3101520"/>
              <a:gd name="connsiteX3596" fmla="*/ 9756671 w 12192028"/>
              <a:gd name="connsiteY3596" fmla="*/ 1048559 h 3101520"/>
              <a:gd name="connsiteX3597" fmla="*/ 9759874 w 12192028"/>
              <a:gd name="connsiteY3597" fmla="*/ 1049425 h 3101520"/>
              <a:gd name="connsiteX3598" fmla="*/ 9784166 w 12192028"/>
              <a:gd name="connsiteY3598" fmla="*/ 1041559 h 3101520"/>
              <a:gd name="connsiteX3599" fmla="*/ 698778 w 12192028"/>
              <a:gd name="connsiteY3599" fmla="*/ 1039474 h 3101520"/>
              <a:gd name="connsiteX3600" fmla="*/ 701108 w 12192028"/>
              <a:gd name="connsiteY3600" fmla="*/ 1046321 h 3101520"/>
              <a:gd name="connsiteX3601" fmla="*/ 704026 w 12192028"/>
              <a:gd name="connsiteY3601" fmla="*/ 1045685 h 3101520"/>
              <a:gd name="connsiteX3602" fmla="*/ 11124883 w 12192028"/>
              <a:gd name="connsiteY3602" fmla="*/ 1035797 h 3101520"/>
              <a:gd name="connsiteX3603" fmla="*/ 11129542 w 12192028"/>
              <a:gd name="connsiteY3603" fmla="*/ 1039018 h 3101520"/>
              <a:gd name="connsiteX3604" fmla="*/ 11124433 w 12192028"/>
              <a:gd name="connsiteY3604" fmla="*/ 1046741 h 3101520"/>
              <a:gd name="connsiteX3605" fmla="*/ 11121454 w 12192028"/>
              <a:gd name="connsiteY3605" fmla="*/ 1043607 h 3101520"/>
              <a:gd name="connsiteX3606" fmla="*/ 11124883 w 12192028"/>
              <a:gd name="connsiteY3606" fmla="*/ 1035797 h 3101520"/>
              <a:gd name="connsiteX3607" fmla="*/ 11245024 w 12192028"/>
              <a:gd name="connsiteY3607" fmla="*/ 1034779 h 3101520"/>
              <a:gd name="connsiteX3608" fmla="*/ 11259592 w 12192028"/>
              <a:gd name="connsiteY3608" fmla="*/ 1039606 h 3101520"/>
              <a:gd name="connsiteX3609" fmla="*/ 11285792 w 12192028"/>
              <a:gd name="connsiteY3609" fmla="*/ 1045234 h 3101520"/>
              <a:gd name="connsiteX3610" fmla="*/ 11286952 w 12192028"/>
              <a:gd name="connsiteY3610" fmla="*/ 1047866 h 3101520"/>
              <a:gd name="connsiteX3611" fmla="*/ 11277566 w 12192028"/>
              <a:gd name="connsiteY3611" fmla="*/ 1056837 h 3101520"/>
              <a:gd name="connsiteX3612" fmla="*/ 11233530 w 12192028"/>
              <a:gd name="connsiteY3612" fmla="*/ 1052248 h 3101520"/>
              <a:gd name="connsiteX3613" fmla="*/ 11230586 w 12192028"/>
              <a:gd name="connsiteY3613" fmla="*/ 1039953 h 3101520"/>
              <a:gd name="connsiteX3614" fmla="*/ 11245024 w 12192028"/>
              <a:gd name="connsiteY3614" fmla="*/ 1034779 h 3101520"/>
              <a:gd name="connsiteX3615" fmla="*/ 22580 w 12192028"/>
              <a:gd name="connsiteY3615" fmla="*/ 1032702 h 3101520"/>
              <a:gd name="connsiteX3616" fmla="*/ 30674 w 12192028"/>
              <a:gd name="connsiteY3616" fmla="*/ 1037667 h 3101520"/>
              <a:gd name="connsiteX3617" fmla="*/ 31697 w 12192028"/>
              <a:gd name="connsiteY3617" fmla="*/ 1041252 h 3101520"/>
              <a:gd name="connsiteX3618" fmla="*/ 30398 w 12192028"/>
              <a:gd name="connsiteY3618" fmla="*/ 1042949 h 3101520"/>
              <a:gd name="connsiteX3619" fmla="*/ 9063 w 12192028"/>
              <a:gd name="connsiteY3619" fmla="*/ 1044213 h 3101520"/>
              <a:gd name="connsiteX3620" fmla="*/ 23 w 12192028"/>
              <a:gd name="connsiteY3620" fmla="*/ 1039832 h 3101520"/>
              <a:gd name="connsiteX3621" fmla="*/ 13133 w 12192028"/>
              <a:gd name="connsiteY3621" fmla="*/ 1033632 h 3101520"/>
              <a:gd name="connsiteX3622" fmla="*/ 22580 w 12192028"/>
              <a:gd name="connsiteY3622" fmla="*/ 1032702 h 3101520"/>
              <a:gd name="connsiteX3623" fmla="*/ 10602437 w 12192028"/>
              <a:gd name="connsiteY3623" fmla="*/ 1029054 h 3101520"/>
              <a:gd name="connsiteX3624" fmla="*/ 10611348 w 12192028"/>
              <a:gd name="connsiteY3624" fmla="*/ 1036541 h 3101520"/>
              <a:gd name="connsiteX3625" fmla="*/ 10591607 w 12192028"/>
              <a:gd name="connsiteY3625" fmla="*/ 1037528 h 3101520"/>
              <a:gd name="connsiteX3626" fmla="*/ 10592629 w 12192028"/>
              <a:gd name="connsiteY3626" fmla="*/ 1034203 h 3101520"/>
              <a:gd name="connsiteX3627" fmla="*/ 10602437 w 12192028"/>
              <a:gd name="connsiteY3627" fmla="*/ 1029054 h 3101520"/>
              <a:gd name="connsiteX3628" fmla="*/ 9814388 w 12192028"/>
              <a:gd name="connsiteY3628" fmla="*/ 1028974 h 3101520"/>
              <a:gd name="connsiteX3629" fmla="*/ 9809834 w 12192028"/>
              <a:gd name="connsiteY3629" fmla="*/ 1039832 h 3101520"/>
              <a:gd name="connsiteX3630" fmla="*/ 9802526 w 12192028"/>
              <a:gd name="connsiteY3630" fmla="*/ 1031139 h 3101520"/>
              <a:gd name="connsiteX3631" fmla="*/ 9814388 w 12192028"/>
              <a:gd name="connsiteY3631" fmla="*/ 1028974 h 3101520"/>
              <a:gd name="connsiteX3632" fmla="*/ 11119203 w 12192028"/>
              <a:gd name="connsiteY3632" fmla="*/ 1025978 h 3101520"/>
              <a:gd name="connsiteX3633" fmla="*/ 11083703 w 12192028"/>
              <a:gd name="connsiteY3633" fmla="*/ 1044403 h 3101520"/>
              <a:gd name="connsiteX3634" fmla="*/ 11072257 w 12192028"/>
              <a:gd name="connsiteY3634" fmla="*/ 1031918 h 3101520"/>
              <a:gd name="connsiteX3635" fmla="*/ 11119203 w 12192028"/>
              <a:gd name="connsiteY3635" fmla="*/ 1025978 h 3101520"/>
              <a:gd name="connsiteX3636" fmla="*/ 11974987 w 12192028"/>
              <a:gd name="connsiteY3636" fmla="*/ 1024865 h 3101520"/>
              <a:gd name="connsiteX3637" fmla="*/ 11988635 w 12192028"/>
              <a:gd name="connsiteY3637" fmla="*/ 1025822 h 3101520"/>
              <a:gd name="connsiteX3638" fmla="*/ 11992236 w 12192028"/>
              <a:gd name="connsiteY3638" fmla="*/ 1038723 h 3101520"/>
              <a:gd name="connsiteX3639" fmla="*/ 11973811 w 12192028"/>
              <a:gd name="connsiteY3639" fmla="*/ 1034706 h 3101520"/>
              <a:gd name="connsiteX3640" fmla="*/ 11960702 w 12192028"/>
              <a:gd name="connsiteY3640" fmla="*/ 1028662 h 3101520"/>
              <a:gd name="connsiteX3641" fmla="*/ 11974987 w 12192028"/>
              <a:gd name="connsiteY3641" fmla="*/ 1024865 h 3101520"/>
              <a:gd name="connsiteX3642" fmla="*/ 10971507 w 12192028"/>
              <a:gd name="connsiteY3642" fmla="*/ 1020263 h 3101520"/>
              <a:gd name="connsiteX3643" fmla="*/ 10963420 w 12192028"/>
              <a:gd name="connsiteY3643" fmla="*/ 1038515 h 3101520"/>
              <a:gd name="connsiteX3644" fmla="*/ 10971507 w 12192028"/>
              <a:gd name="connsiteY3644" fmla="*/ 1020263 h 3101520"/>
              <a:gd name="connsiteX3645" fmla="*/ 10956320 w 12192028"/>
              <a:gd name="connsiteY3645" fmla="*/ 1017527 h 3101520"/>
              <a:gd name="connsiteX3646" fmla="*/ 10952736 w 12192028"/>
              <a:gd name="connsiteY3646" fmla="*/ 1034290 h 3101520"/>
              <a:gd name="connsiteX3647" fmla="*/ 10936094 w 12192028"/>
              <a:gd name="connsiteY3647" fmla="*/ 1032316 h 3101520"/>
              <a:gd name="connsiteX3648" fmla="*/ 10956320 w 12192028"/>
              <a:gd name="connsiteY3648" fmla="*/ 1017527 h 3101520"/>
              <a:gd name="connsiteX3649" fmla="*/ 10264647 w 12192028"/>
              <a:gd name="connsiteY3649" fmla="*/ 1016921 h 3101520"/>
              <a:gd name="connsiteX3650" fmla="*/ 10264925 w 12192028"/>
              <a:gd name="connsiteY3650" fmla="*/ 1016965 h 3101520"/>
              <a:gd name="connsiteX3651" fmla="*/ 10264958 w 12192028"/>
              <a:gd name="connsiteY3651" fmla="*/ 1017319 h 3101520"/>
              <a:gd name="connsiteX3652" fmla="*/ 10264629 w 12192028"/>
              <a:gd name="connsiteY3652" fmla="*/ 1016921 h 3101520"/>
              <a:gd name="connsiteX3653" fmla="*/ 10264941 w 12192028"/>
              <a:gd name="connsiteY3653" fmla="*/ 1017319 h 3101520"/>
              <a:gd name="connsiteX3654" fmla="*/ 10264138 w 12192028"/>
              <a:gd name="connsiteY3654" fmla="*/ 1017243 h 3101520"/>
              <a:gd name="connsiteX3655" fmla="*/ 10998524 w 12192028"/>
              <a:gd name="connsiteY3655" fmla="*/ 1016512 h 3101520"/>
              <a:gd name="connsiteX3656" fmla="*/ 11026592 w 12192028"/>
              <a:gd name="connsiteY3656" fmla="*/ 1031797 h 3101520"/>
              <a:gd name="connsiteX3657" fmla="*/ 10986451 w 12192028"/>
              <a:gd name="connsiteY3657" fmla="*/ 1040386 h 3101520"/>
              <a:gd name="connsiteX3658" fmla="*/ 10986884 w 12192028"/>
              <a:gd name="connsiteY3658" fmla="*/ 1021078 h 3101520"/>
              <a:gd name="connsiteX3659" fmla="*/ 10998524 w 12192028"/>
              <a:gd name="connsiteY3659" fmla="*/ 1016512 h 3101520"/>
              <a:gd name="connsiteX3660" fmla="*/ 10252847 w 12192028"/>
              <a:gd name="connsiteY3660" fmla="*/ 1016178 h 3101520"/>
              <a:gd name="connsiteX3661" fmla="*/ 10264138 w 12192028"/>
              <a:gd name="connsiteY3661" fmla="*/ 1017243 h 3101520"/>
              <a:gd name="connsiteX3662" fmla="*/ 10258484 w 12192028"/>
              <a:gd name="connsiteY3662" fmla="*/ 1020956 h 3101520"/>
              <a:gd name="connsiteX3663" fmla="*/ 10251208 w 12192028"/>
              <a:gd name="connsiteY3663" fmla="*/ 1021873 h 3101520"/>
              <a:gd name="connsiteX3664" fmla="*/ 10241857 w 12192028"/>
              <a:gd name="connsiteY3664" fmla="*/ 1021336 h 3101520"/>
              <a:gd name="connsiteX3665" fmla="*/ 10252847 w 12192028"/>
              <a:gd name="connsiteY3665" fmla="*/ 1016178 h 3101520"/>
              <a:gd name="connsiteX3666" fmla="*/ 10917264 w 12192028"/>
              <a:gd name="connsiteY3666" fmla="*/ 1014686 h 3101520"/>
              <a:gd name="connsiteX3667" fmla="*/ 10928838 w 12192028"/>
              <a:gd name="connsiteY3667" fmla="*/ 1032940 h 3101520"/>
              <a:gd name="connsiteX3668" fmla="*/ 10901754 w 12192028"/>
              <a:gd name="connsiteY3668" fmla="*/ 1028056 h 3101520"/>
              <a:gd name="connsiteX3669" fmla="*/ 10917264 w 12192028"/>
              <a:gd name="connsiteY3669" fmla="*/ 1014686 h 3101520"/>
              <a:gd name="connsiteX3670" fmla="*/ 10863294 w 12192028"/>
              <a:gd name="connsiteY3670" fmla="*/ 1012263 h 3101520"/>
              <a:gd name="connsiteX3671" fmla="*/ 10879242 w 12192028"/>
              <a:gd name="connsiteY3671" fmla="*/ 1019467 h 3101520"/>
              <a:gd name="connsiteX3672" fmla="*/ 10892161 w 12192028"/>
              <a:gd name="connsiteY3672" fmla="*/ 1025129 h 3101520"/>
              <a:gd name="connsiteX3673" fmla="*/ 10889130 w 12192028"/>
              <a:gd name="connsiteY3673" fmla="*/ 1031762 h 3101520"/>
              <a:gd name="connsiteX3674" fmla="*/ 10872108 w 12192028"/>
              <a:gd name="connsiteY3674" fmla="*/ 1030636 h 3101520"/>
              <a:gd name="connsiteX3675" fmla="*/ 10865051 w 12192028"/>
              <a:gd name="connsiteY3675" fmla="*/ 1025454 h 3101520"/>
              <a:gd name="connsiteX3676" fmla="*/ 10858002 w 12192028"/>
              <a:gd name="connsiteY3676" fmla="*/ 1021602 h 3101520"/>
              <a:gd name="connsiteX3677" fmla="*/ 10857995 w 12192028"/>
              <a:gd name="connsiteY3677" fmla="*/ 1021614 h 3101520"/>
              <a:gd name="connsiteX3678" fmla="*/ 10846496 w 12192028"/>
              <a:gd name="connsiteY3678" fmla="*/ 1020592 h 3101520"/>
              <a:gd name="connsiteX3679" fmla="*/ 10863294 w 12192028"/>
              <a:gd name="connsiteY3679" fmla="*/ 1012263 h 3101520"/>
              <a:gd name="connsiteX3680" fmla="*/ 11826496 w 12192028"/>
              <a:gd name="connsiteY3680" fmla="*/ 1003795 h 3101520"/>
              <a:gd name="connsiteX3681" fmla="*/ 11835414 w 12192028"/>
              <a:gd name="connsiteY3681" fmla="*/ 1012471 h 3101520"/>
              <a:gd name="connsiteX3682" fmla="*/ 11817440 w 12192028"/>
              <a:gd name="connsiteY3682" fmla="*/ 1016973 h 3101520"/>
              <a:gd name="connsiteX3683" fmla="*/ 11808331 w 12192028"/>
              <a:gd name="connsiteY3683" fmla="*/ 1012159 h 3101520"/>
              <a:gd name="connsiteX3684" fmla="*/ 11826496 w 12192028"/>
              <a:gd name="connsiteY3684" fmla="*/ 1003795 h 3101520"/>
              <a:gd name="connsiteX3685" fmla="*/ 10816518 w 12192028"/>
              <a:gd name="connsiteY3685" fmla="*/ 1001726 h 3101520"/>
              <a:gd name="connsiteX3686" fmla="*/ 10826322 w 12192028"/>
              <a:gd name="connsiteY3686" fmla="*/ 1010584 h 3101520"/>
              <a:gd name="connsiteX3687" fmla="*/ 10821022 w 12192028"/>
              <a:gd name="connsiteY3687" fmla="*/ 1033944 h 3101520"/>
              <a:gd name="connsiteX3688" fmla="*/ 10798130 w 12192028"/>
              <a:gd name="connsiteY3688" fmla="*/ 1030117 h 3101520"/>
              <a:gd name="connsiteX3689" fmla="*/ 10774422 w 12192028"/>
              <a:gd name="connsiteY3689" fmla="*/ 1021753 h 3101520"/>
              <a:gd name="connsiteX3690" fmla="*/ 10774421 w 12192028"/>
              <a:gd name="connsiteY3690" fmla="*/ 1021753 h 3101520"/>
              <a:gd name="connsiteX3691" fmla="*/ 10768136 w 12192028"/>
              <a:gd name="connsiteY3691" fmla="*/ 1027536 h 3101520"/>
              <a:gd name="connsiteX3692" fmla="*/ 10689119 w 12192028"/>
              <a:gd name="connsiteY3692" fmla="*/ 1010566 h 3101520"/>
              <a:gd name="connsiteX3693" fmla="*/ 10764465 w 12192028"/>
              <a:gd name="connsiteY3693" fmla="*/ 1012020 h 3101520"/>
              <a:gd name="connsiteX3694" fmla="*/ 10764465 w 12192028"/>
              <a:gd name="connsiteY3694" fmla="*/ 1012021 h 3101520"/>
              <a:gd name="connsiteX3695" fmla="*/ 10785343 w 12192028"/>
              <a:gd name="connsiteY3695" fmla="*/ 1010244 h 3101520"/>
              <a:gd name="connsiteX3696" fmla="*/ 10805922 w 12192028"/>
              <a:gd name="connsiteY3696" fmla="*/ 1003570 h 3101520"/>
              <a:gd name="connsiteX3697" fmla="*/ 10816518 w 12192028"/>
              <a:gd name="connsiteY3697" fmla="*/ 1001726 h 3101520"/>
              <a:gd name="connsiteX3698" fmla="*/ 629812 w 12192028"/>
              <a:gd name="connsiteY3698" fmla="*/ 998617 h 3101520"/>
              <a:gd name="connsiteX3699" fmla="*/ 629654 w 12192028"/>
              <a:gd name="connsiteY3699" fmla="*/ 998634 h 3101520"/>
              <a:gd name="connsiteX3700" fmla="*/ 629823 w 12192028"/>
              <a:gd name="connsiteY3700" fmla="*/ 998634 h 3101520"/>
              <a:gd name="connsiteX3701" fmla="*/ 628579 w 12192028"/>
              <a:gd name="connsiteY3701" fmla="*/ 1000550 h 3101520"/>
              <a:gd name="connsiteX3702" fmla="*/ 630409 w 12192028"/>
              <a:gd name="connsiteY3702" fmla="*/ 998623 h 3101520"/>
              <a:gd name="connsiteX3703" fmla="*/ 10606533 w 12192028"/>
              <a:gd name="connsiteY3703" fmla="*/ 995270 h 3101520"/>
              <a:gd name="connsiteX3704" fmla="*/ 10620111 w 12192028"/>
              <a:gd name="connsiteY3704" fmla="*/ 998908 h 3101520"/>
              <a:gd name="connsiteX3705" fmla="*/ 10620111 w 12192028"/>
              <a:gd name="connsiteY3705" fmla="*/ 998894 h 3101520"/>
              <a:gd name="connsiteX3706" fmla="*/ 10637116 w 12192028"/>
              <a:gd name="connsiteY3706" fmla="*/ 998046 h 3101520"/>
              <a:gd name="connsiteX3707" fmla="*/ 10636060 w 12192028"/>
              <a:gd name="connsiteY3707" fmla="*/ 1012644 h 3101520"/>
              <a:gd name="connsiteX3708" fmla="*/ 10628339 w 12192028"/>
              <a:gd name="connsiteY3708" fmla="*/ 1016200 h 3101520"/>
              <a:gd name="connsiteX3709" fmla="*/ 10620699 w 12192028"/>
              <a:gd name="connsiteY3709" fmla="*/ 1013412 h 3101520"/>
              <a:gd name="connsiteX3710" fmla="*/ 10620700 w 12192028"/>
              <a:gd name="connsiteY3710" fmla="*/ 1013423 h 3101520"/>
              <a:gd name="connsiteX3711" fmla="*/ 10570723 w 12192028"/>
              <a:gd name="connsiteY3711" fmla="*/ 1008194 h 3101520"/>
              <a:gd name="connsiteX3712" fmla="*/ 10565493 w 12192028"/>
              <a:gd name="connsiteY3712" fmla="*/ 997907 h 3101520"/>
              <a:gd name="connsiteX3713" fmla="*/ 10606533 w 12192028"/>
              <a:gd name="connsiteY3713" fmla="*/ 995270 h 3101520"/>
              <a:gd name="connsiteX3714" fmla="*/ 805505 w 12192028"/>
              <a:gd name="connsiteY3714" fmla="*/ 994697 h 3101520"/>
              <a:gd name="connsiteX3715" fmla="*/ 799634 w 12192028"/>
              <a:gd name="connsiteY3715" fmla="*/ 998310 h 3101520"/>
              <a:gd name="connsiteX3716" fmla="*/ 798577 w 12192028"/>
              <a:gd name="connsiteY3716" fmla="*/ 997712 h 3101520"/>
              <a:gd name="connsiteX3717" fmla="*/ 802040 w 12192028"/>
              <a:gd name="connsiteY3717" fmla="*/ 1002098 h 3101520"/>
              <a:gd name="connsiteX3718" fmla="*/ 9231354 w 12192028"/>
              <a:gd name="connsiteY3718" fmla="*/ 993898 h 3101520"/>
              <a:gd name="connsiteX3719" fmla="*/ 9234305 w 12192028"/>
              <a:gd name="connsiteY3719" fmla="*/ 997508 h 3101520"/>
              <a:gd name="connsiteX3720" fmla="*/ 9233491 w 12192028"/>
              <a:gd name="connsiteY3720" fmla="*/ 1007674 h 3101520"/>
              <a:gd name="connsiteX3721" fmla="*/ 9224728 w 12192028"/>
              <a:gd name="connsiteY3721" fmla="*/ 1006565 h 3101520"/>
              <a:gd name="connsiteX3722" fmla="*/ 9224677 w 12192028"/>
              <a:gd name="connsiteY3722" fmla="*/ 998825 h 3101520"/>
              <a:gd name="connsiteX3723" fmla="*/ 9231354 w 12192028"/>
              <a:gd name="connsiteY3723" fmla="*/ 993898 h 3101520"/>
              <a:gd name="connsiteX3724" fmla="*/ 11763635 w 12192028"/>
              <a:gd name="connsiteY3724" fmla="*/ 993024 h 3101520"/>
              <a:gd name="connsiteX3725" fmla="*/ 11780952 w 12192028"/>
              <a:gd name="connsiteY3725" fmla="*/ 1002946 h 3101520"/>
              <a:gd name="connsiteX3726" fmla="*/ 11750718 w 12192028"/>
              <a:gd name="connsiteY3726" fmla="*/ 1011951 h 3101520"/>
              <a:gd name="connsiteX3727" fmla="*/ 11723097 w 12192028"/>
              <a:gd name="connsiteY3727" fmla="*/ 1007934 h 3101520"/>
              <a:gd name="connsiteX3728" fmla="*/ 11722802 w 12192028"/>
              <a:gd name="connsiteY3728" fmla="*/ 1007795 h 3101520"/>
              <a:gd name="connsiteX3729" fmla="*/ 11737037 w 12192028"/>
              <a:gd name="connsiteY3729" fmla="*/ 998877 h 3101520"/>
              <a:gd name="connsiteX3730" fmla="*/ 11736778 w 12192028"/>
              <a:gd name="connsiteY3730" fmla="*/ 999050 h 3101520"/>
              <a:gd name="connsiteX3731" fmla="*/ 11763635 w 12192028"/>
              <a:gd name="connsiteY3731" fmla="*/ 993024 h 3101520"/>
              <a:gd name="connsiteX3732" fmla="*/ 11578848 w 12192028"/>
              <a:gd name="connsiteY3732" fmla="*/ 989786 h 3101520"/>
              <a:gd name="connsiteX3733" fmla="*/ 11578968 w 12192028"/>
              <a:gd name="connsiteY3733" fmla="*/ 989890 h 3101520"/>
              <a:gd name="connsiteX3734" fmla="*/ 11578845 w 12192028"/>
              <a:gd name="connsiteY3734" fmla="*/ 989868 h 3101520"/>
              <a:gd name="connsiteX3735" fmla="*/ 11559803 w 12192028"/>
              <a:gd name="connsiteY3735" fmla="*/ 986500 h 3101520"/>
              <a:gd name="connsiteX3736" fmla="*/ 11578845 w 12192028"/>
              <a:gd name="connsiteY3736" fmla="*/ 989868 h 3101520"/>
              <a:gd name="connsiteX3737" fmla="*/ 11578571 w 12192028"/>
              <a:gd name="connsiteY3737" fmla="*/ 998427 h 3101520"/>
              <a:gd name="connsiteX3738" fmla="*/ 11552093 w 12192028"/>
              <a:gd name="connsiteY3738" fmla="*/ 999102 h 3101520"/>
              <a:gd name="connsiteX3739" fmla="*/ 11541910 w 12192028"/>
              <a:gd name="connsiteY3739" fmla="*/ 994150 h 3101520"/>
              <a:gd name="connsiteX3740" fmla="*/ 11559803 w 12192028"/>
              <a:gd name="connsiteY3740" fmla="*/ 986500 h 3101520"/>
              <a:gd name="connsiteX3741" fmla="*/ 11448329 w 12192028"/>
              <a:gd name="connsiteY3741" fmla="*/ 978148 h 3101520"/>
              <a:gd name="connsiteX3742" fmla="*/ 11502566 w 12192028"/>
              <a:gd name="connsiteY3742" fmla="*/ 979793 h 3101520"/>
              <a:gd name="connsiteX3743" fmla="*/ 11514255 w 12192028"/>
              <a:gd name="connsiteY3743" fmla="*/ 989352 h 3101520"/>
              <a:gd name="connsiteX3744" fmla="*/ 11496799 w 12192028"/>
              <a:gd name="connsiteY3744" fmla="*/ 990460 h 3101520"/>
              <a:gd name="connsiteX3745" fmla="*/ 11448485 w 12192028"/>
              <a:gd name="connsiteY3745" fmla="*/ 989127 h 3101520"/>
              <a:gd name="connsiteX3746" fmla="*/ 11448329 w 12192028"/>
              <a:gd name="connsiteY3746" fmla="*/ 978148 h 3101520"/>
              <a:gd name="connsiteX3747" fmla="*/ 10152352 w 12192028"/>
              <a:gd name="connsiteY3747" fmla="*/ 977534 h 3101520"/>
              <a:gd name="connsiteX3748" fmla="*/ 10159376 w 12192028"/>
              <a:gd name="connsiteY3748" fmla="*/ 977889 h 3101520"/>
              <a:gd name="connsiteX3749" fmla="*/ 10165628 w 12192028"/>
              <a:gd name="connsiteY3749" fmla="*/ 992990 h 3101520"/>
              <a:gd name="connsiteX3750" fmla="*/ 10166806 w 12192028"/>
              <a:gd name="connsiteY3750" fmla="*/ 1008488 h 3101520"/>
              <a:gd name="connsiteX3751" fmla="*/ 10163879 w 12192028"/>
              <a:gd name="connsiteY3751" fmla="*/ 1015311 h 3101520"/>
              <a:gd name="connsiteX3752" fmla="*/ 10128310 w 12192028"/>
              <a:gd name="connsiteY3752" fmla="*/ 1011293 h 3101520"/>
              <a:gd name="connsiteX3753" fmla="*/ 10123305 w 12192028"/>
              <a:gd name="connsiteY3753" fmla="*/ 989890 h 3101520"/>
              <a:gd name="connsiteX3754" fmla="*/ 10139514 w 12192028"/>
              <a:gd name="connsiteY3754" fmla="*/ 986045 h 3101520"/>
              <a:gd name="connsiteX3755" fmla="*/ 10148432 w 12192028"/>
              <a:gd name="connsiteY3755" fmla="*/ 984089 h 3101520"/>
              <a:gd name="connsiteX3756" fmla="*/ 10152352 w 12192028"/>
              <a:gd name="connsiteY3756" fmla="*/ 977534 h 3101520"/>
              <a:gd name="connsiteX3757" fmla="*/ 10082870 w 12192028"/>
              <a:gd name="connsiteY3757" fmla="*/ 976989 h 3101520"/>
              <a:gd name="connsiteX3758" fmla="*/ 10106872 w 12192028"/>
              <a:gd name="connsiteY3758" fmla="*/ 989699 h 3101520"/>
              <a:gd name="connsiteX3759" fmla="*/ 10110370 w 12192028"/>
              <a:gd name="connsiteY3759" fmla="*/ 1009250 h 3101520"/>
              <a:gd name="connsiteX3760" fmla="*/ 10097313 w 12192028"/>
              <a:gd name="connsiteY3760" fmla="*/ 1018186 h 3101520"/>
              <a:gd name="connsiteX3761" fmla="*/ 10054748 w 12192028"/>
              <a:gd name="connsiteY3761" fmla="*/ 1008627 h 3101520"/>
              <a:gd name="connsiteX3762" fmla="*/ 10043856 w 12192028"/>
              <a:gd name="connsiteY3762" fmla="*/ 993734 h 3101520"/>
              <a:gd name="connsiteX3763" fmla="*/ 10052306 w 12192028"/>
              <a:gd name="connsiteY3763" fmla="*/ 984279 h 3101520"/>
              <a:gd name="connsiteX3764" fmla="*/ 10061137 w 12192028"/>
              <a:gd name="connsiteY3764" fmla="*/ 977006 h 3101520"/>
              <a:gd name="connsiteX3765" fmla="*/ 10082870 w 12192028"/>
              <a:gd name="connsiteY3765" fmla="*/ 976989 h 3101520"/>
              <a:gd name="connsiteX3766" fmla="*/ 10211067 w 12192028"/>
              <a:gd name="connsiteY3766" fmla="*/ 975655 h 3101520"/>
              <a:gd name="connsiteX3767" fmla="*/ 10228158 w 12192028"/>
              <a:gd name="connsiteY3767" fmla="*/ 979620 h 3101520"/>
              <a:gd name="connsiteX3768" fmla="*/ 10264507 w 12192028"/>
              <a:gd name="connsiteY3768" fmla="*/ 980902 h 3101520"/>
              <a:gd name="connsiteX3769" fmla="*/ 10264509 w 12192028"/>
              <a:gd name="connsiteY3769" fmla="*/ 980905 h 3101520"/>
              <a:gd name="connsiteX3770" fmla="*/ 10264508 w 12192028"/>
              <a:gd name="connsiteY3770" fmla="*/ 980902 h 3101520"/>
              <a:gd name="connsiteX3771" fmla="*/ 10303285 w 12192028"/>
              <a:gd name="connsiteY3771" fmla="*/ 978525 h 3101520"/>
              <a:gd name="connsiteX3772" fmla="*/ 10340322 w 12192028"/>
              <a:gd name="connsiteY3772" fmla="*/ 995136 h 3101520"/>
              <a:gd name="connsiteX3773" fmla="*/ 10387545 w 12192028"/>
              <a:gd name="connsiteY3773" fmla="*/ 989855 h 3101520"/>
              <a:gd name="connsiteX3774" fmla="*/ 10408072 w 12192028"/>
              <a:gd name="connsiteY3774" fmla="*/ 984237 h 3101520"/>
              <a:gd name="connsiteX3775" fmla="*/ 10426975 w 12192028"/>
              <a:gd name="connsiteY3775" fmla="*/ 993179 h 3101520"/>
              <a:gd name="connsiteX3776" fmla="*/ 10460393 w 12192028"/>
              <a:gd name="connsiteY3776" fmla="*/ 990985 h 3101520"/>
              <a:gd name="connsiteX3777" fmla="*/ 10493281 w 12192028"/>
              <a:gd name="connsiteY3777" fmla="*/ 998219 h 3101520"/>
              <a:gd name="connsiteX3778" fmla="*/ 10494180 w 12192028"/>
              <a:gd name="connsiteY3778" fmla="*/ 1007622 h 3101520"/>
              <a:gd name="connsiteX3779" fmla="*/ 10494183 w 12192028"/>
              <a:gd name="connsiteY3779" fmla="*/ 1007622 h 3101520"/>
              <a:gd name="connsiteX3780" fmla="*/ 10541822 w 12192028"/>
              <a:gd name="connsiteY3780" fmla="*/ 1006999 h 3101520"/>
              <a:gd name="connsiteX3781" fmla="*/ 10513747 w 12192028"/>
              <a:gd name="connsiteY3781" fmla="*/ 1020357 h 3101520"/>
              <a:gd name="connsiteX3782" fmla="*/ 10488583 w 12192028"/>
              <a:gd name="connsiteY3782" fmla="*/ 1008312 h 3101520"/>
              <a:gd name="connsiteX3783" fmla="*/ 10488554 w 12192028"/>
              <a:gd name="connsiteY3783" fmla="*/ 1008315 h 3101520"/>
              <a:gd name="connsiteX3784" fmla="*/ 10445677 w 12192028"/>
              <a:gd name="connsiteY3784" fmla="*/ 1004972 h 3101520"/>
              <a:gd name="connsiteX3785" fmla="*/ 10429019 w 12192028"/>
              <a:gd name="connsiteY3785" fmla="*/ 1012852 h 3101520"/>
              <a:gd name="connsiteX3786" fmla="*/ 10420741 w 12192028"/>
              <a:gd name="connsiteY3786" fmla="*/ 1012817 h 3101520"/>
              <a:gd name="connsiteX3787" fmla="*/ 10420743 w 12192028"/>
              <a:gd name="connsiteY3787" fmla="*/ 1012810 h 3101520"/>
              <a:gd name="connsiteX3788" fmla="*/ 10406434 w 12192028"/>
              <a:gd name="connsiteY3788" fmla="*/ 1006381 h 3101520"/>
              <a:gd name="connsiteX3789" fmla="*/ 10394264 w 12192028"/>
              <a:gd name="connsiteY3789" fmla="*/ 1016297 h 3101520"/>
              <a:gd name="connsiteX3790" fmla="*/ 10390541 w 12192028"/>
              <a:gd name="connsiteY3790" fmla="*/ 1016644 h 3101520"/>
              <a:gd name="connsiteX3791" fmla="*/ 10354296 w 12192028"/>
              <a:gd name="connsiteY3791" fmla="*/ 1025372 h 3101520"/>
              <a:gd name="connsiteX3792" fmla="*/ 10341794 w 12192028"/>
              <a:gd name="connsiteY3792" fmla="*/ 1024817 h 3101520"/>
              <a:gd name="connsiteX3793" fmla="*/ 10344997 w 12192028"/>
              <a:gd name="connsiteY3793" fmla="*/ 1017648 h 3101520"/>
              <a:gd name="connsiteX3794" fmla="*/ 10308077 w 12192028"/>
              <a:gd name="connsiteY3794" fmla="*/ 1004314 h 3101520"/>
              <a:gd name="connsiteX3795" fmla="*/ 10286985 w 12192028"/>
              <a:gd name="connsiteY3795" fmla="*/ 1011570 h 3101520"/>
              <a:gd name="connsiteX3796" fmla="*/ 10286958 w 12192028"/>
              <a:gd name="connsiteY3796" fmla="*/ 1011583 h 3101520"/>
              <a:gd name="connsiteX3797" fmla="*/ 10286968 w 12192028"/>
              <a:gd name="connsiteY3797" fmla="*/ 1011587 h 3101520"/>
              <a:gd name="connsiteX3798" fmla="*/ 10268594 w 12192028"/>
              <a:gd name="connsiteY3798" fmla="*/ 1016852 h 3101520"/>
              <a:gd name="connsiteX3799" fmla="*/ 10268621 w 12192028"/>
              <a:gd name="connsiteY3799" fmla="*/ 1016838 h 3101520"/>
              <a:gd name="connsiteX3800" fmla="*/ 10268612 w 12192028"/>
              <a:gd name="connsiteY3800" fmla="*/ 1016834 h 3101520"/>
              <a:gd name="connsiteX3801" fmla="*/ 10266638 w 12192028"/>
              <a:gd name="connsiteY3801" fmla="*/ 1017233 h 3101520"/>
              <a:gd name="connsiteX3802" fmla="*/ 10264925 w 12192028"/>
              <a:gd name="connsiteY3802" fmla="*/ 1016965 h 3101520"/>
              <a:gd name="connsiteX3803" fmla="*/ 10263264 w 12192028"/>
              <a:gd name="connsiteY3803" fmla="*/ 999117 h 3101520"/>
              <a:gd name="connsiteX3804" fmla="*/ 10263260 w 12192028"/>
              <a:gd name="connsiteY3804" fmla="*/ 999119 h 3101520"/>
              <a:gd name="connsiteX3805" fmla="*/ 10258966 w 12192028"/>
              <a:gd name="connsiteY3805" fmla="*/ 999968 h 3101520"/>
              <a:gd name="connsiteX3806" fmla="*/ 10215431 w 12192028"/>
              <a:gd name="connsiteY3806" fmla="*/ 1001786 h 3101520"/>
              <a:gd name="connsiteX3807" fmla="*/ 10202114 w 12192028"/>
              <a:gd name="connsiteY3807" fmla="*/ 989543 h 3101520"/>
              <a:gd name="connsiteX3808" fmla="*/ 10211067 w 12192028"/>
              <a:gd name="connsiteY3808" fmla="*/ 975655 h 3101520"/>
              <a:gd name="connsiteX3809" fmla="*/ 10753538 w 12192028"/>
              <a:gd name="connsiteY3809" fmla="*/ 972243 h 3101520"/>
              <a:gd name="connsiteX3810" fmla="*/ 10766820 w 12192028"/>
              <a:gd name="connsiteY3810" fmla="*/ 978183 h 3101520"/>
              <a:gd name="connsiteX3811" fmla="*/ 10751235 w 12192028"/>
              <a:gd name="connsiteY3811" fmla="*/ 979135 h 3101520"/>
              <a:gd name="connsiteX3812" fmla="*/ 10753538 w 12192028"/>
              <a:gd name="connsiteY3812" fmla="*/ 972243 h 3101520"/>
              <a:gd name="connsiteX3813" fmla="*/ 11413335 w 12192028"/>
              <a:gd name="connsiteY3813" fmla="*/ 965282 h 3101520"/>
              <a:gd name="connsiteX3814" fmla="*/ 11425799 w 12192028"/>
              <a:gd name="connsiteY3814" fmla="*/ 972312 h 3101520"/>
              <a:gd name="connsiteX3815" fmla="*/ 11439532 w 12192028"/>
              <a:gd name="connsiteY3815" fmla="*/ 975741 h 3101520"/>
              <a:gd name="connsiteX3816" fmla="*/ 11448311 w 12192028"/>
              <a:gd name="connsiteY3816" fmla="*/ 978166 h 3101520"/>
              <a:gd name="connsiteX3817" fmla="*/ 11447758 w 12192028"/>
              <a:gd name="connsiteY3817" fmla="*/ 991153 h 3101520"/>
              <a:gd name="connsiteX3818" fmla="*/ 11426025 w 12192028"/>
              <a:gd name="connsiteY3818" fmla="*/ 989595 h 3101520"/>
              <a:gd name="connsiteX3819" fmla="*/ 11426059 w 12192028"/>
              <a:gd name="connsiteY3819" fmla="*/ 989612 h 3101520"/>
              <a:gd name="connsiteX3820" fmla="*/ 11397901 w 12192028"/>
              <a:gd name="connsiteY3820" fmla="*/ 987309 h 3101520"/>
              <a:gd name="connsiteX3821" fmla="*/ 11381710 w 12192028"/>
              <a:gd name="connsiteY3821" fmla="*/ 968503 h 3101520"/>
              <a:gd name="connsiteX3822" fmla="*/ 11399079 w 12192028"/>
              <a:gd name="connsiteY3822" fmla="*/ 966563 h 3101520"/>
              <a:gd name="connsiteX3823" fmla="*/ 11413335 w 12192028"/>
              <a:gd name="connsiteY3823" fmla="*/ 965282 h 3101520"/>
              <a:gd name="connsiteX3824" fmla="*/ 652751 w 12192028"/>
              <a:gd name="connsiteY3824" fmla="*/ 964381 h 3101520"/>
              <a:gd name="connsiteX3825" fmla="*/ 648609 w 12192028"/>
              <a:gd name="connsiteY3825" fmla="*/ 967497 h 3101520"/>
              <a:gd name="connsiteX3826" fmla="*/ 659389 w 12192028"/>
              <a:gd name="connsiteY3826" fmla="*/ 967973 h 3101520"/>
              <a:gd name="connsiteX3827" fmla="*/ 656699 w 12192028"/>
              <a:gd name="connsiteY3827" fmla="*/ 965542 h 3101520"/>
              <a:gd name="connsiteX3828" fmla="*/ 652751 w 12192028"/>
              <a:gd name="connsiteY3828" fmla="*/ 964381 h 3101520"/>
              <a:gd name="connsiteX3829" fmla="*/ 748954 w 12192028"/>
              <a:gd name="connsiteY3829" fmla="*/ 962662 h 3101520"/>
              <a:gd name="connsiteX3830" fmla="*/ 748514 w 12192028"/>
              <a:gd name="connsiteY3830" fmla="*/ 963342 h 3101520"/>
              <a:gd name="connsiteX3831" fmla="*/ 749524 w 12192028"/>
              <a:gd name="connsiteY3831" fmla="*/ 963173 h 3101520"/>
              <a:gd name="connsiteX3832" fmla="*/ 346186 w 12192028"/>
              <a:gd name="connsiteY3832" fmla="*/ 959157 h 3101520"/>
              <a:gd name="connsiteX3833" fmla="*/ 346579 w 12192028"/>
              <a:gd name="connsiteY3833" fmla="*/ 959746 h 3101520"/>
              <a:gd name="connsiteX3834" fmla="*/ 346590 w 12192028"/>
              <a:gd name="connsiteY3834" fmla="*/ 959230 h 3101520"/>
              <a:gd name="connsiteX3835" fmla="*/ 364512 w 12192028"/>
              <a:gd name="connsiteY3835" fmla="*/ 945697 h 3101520"/>
              <a:gd name="connsiteX3836" fmla="*/ 354330 w 12192028"/>
              <a:gd name="connsiteY3836" fmla="*/ 972348 h 3101520"/>
              <a:gd name="connsiteX3837" fmla="*/ 352581 w 12192028"/>
              <a:gd name="connsiteY3837" fmla="*/ 977000 h 3101520"/>
              <a:gd name="connsiteX3838" fmla="*/ 353000 w 12192028"/>
              <a:gd name="connsiteY3838" fmla="*/ 980400 h 3101520"/>
              <a:gd name="connsiteX3839" fmla="*/ 347095 w 12192028"/>
              <a:gd name="connsiteY3839" fmla="*/ 1004609 h 3101520"/>
              <a:gd name="connsiteX3840" fmla="*/ 346988 w 12192028"/>
              <a:gd name="connsiteY3840" fmla="*/ 1004548 h 3101520"/>
              <a:gd name="connsiteX3841" fmla="*/ 346557 w 12192028"/>
              <a:gd name="connsiteY3841" fmla="*/ 1012140 h 3101520"/>
              <a:gd name="connsiteX3842" fmla="*/ 339875 w 12192028"/>
              <a:gd name="connsiteY3842" fmla="*/ 1013510 h 3101520"/>
              <a:gd name="connsiteX3843" fmla="*/ 325828 w 12192028"/>
              <a:gd name="connsiteY3843" fmla="*/ 1013097 h 3101520"/>
              <a:gd name="connsiteX3844" fmla="*/ 316341 w 12192028"/>
              <a:gd name="connsiteY3844" fmla="*/ 1014589 h 3101520"/>
              <a:gd name="connsiteX3845" fmla="*/ 333410 w 12192028"/>
              <a:gd name="connsiteY3845" fmla="*/ 1021922 h 3101520"/>
              <a:gd name="connsiteX3846" fmla="*/ 341756 w 12192028"/>
              <a:gd name="connsiteY3846" fmla="*/ 1043901 h 3101520"/>
              <a:gd name="connsiteX3847" fmla="*/ 341477 w 12192028"/>
              <a:gd name="connsiteY3847" fmla="*/ 1045237 h 3101520"/>
              <a:gd name="connsiteX3848" fmla="*/ 356452 w 12192028"/>
              <a:gd name="connsiteY3848" fmla="*/ 1050663 h 3101520"/>
              <a:gd name="connsiteX3849" fmla="*/ 358761 w 12192028"/>
              <a:gd name="connsiteY3849" fmla="*/ 1071054 h 3101520"/>
              <a:gd name="connsiteX3850" fmla="*/ 362457 w 12192028"/>
              <a:gd name="connsiteY3850" fmla="*/ 1080954 h 3101520"/>
              <a:gd name="connsiteX3851" fmla="*/ 369896 w 12192028"/>
              <a:gd name="connsiteY3851" fmla="*/ 1096163 h 3101520"/>
              <a:gd name="connsiteX3852" fmla="*/ 370434 w 12192028"/>
              <a:gd name="connsiteY3852" fmla="*/ 1102328 h 3101520"/>
              <a:gd name="connsiteX3853" fmla="*/ 364718 w 12192028"/>
              <a:gd name="connsiteY3853" fmla="*/ 1109757 h 3101520"/>
              <a:gd name="connsiteX3854" fmla="*/ 363576 w 12192028"/>
              <a:gd name="connsiteY3854" fmla="*/ 1110130 h 3101520"/>
              <a:gd name="connsiteX3855" fmla="*/ 364718 w 12192028"/>
              <a:gd name="connsiteY3855" fmla="*/ 1121700 h 3101520"/>
              <a:gd name="connsiteX3856" fmla="*/ 365242 w 12192028"/>
              <a:gd name="connsiteY3856" fmla="*/ 1121706 h 3101520"/>
              <a:gd name="connsiteX3857" fmla="*/ 370125 w 12192028"/>
              <a:gd name="connsiteY3857" fmla="*/ 1128424 h 3101520"/>
              <a:gd name="connsiteX3858" fmla="*/ 382278 w 12192028"/>
              <a:gd name="connsiteY3858" fmla="*/ 1122883 h 3101520"/>
              <a:gd name="connsiteX3859" fmla="*/ 397032 w 12192028"/>
              <a:gd name="connsiteY3859" fmla="*/ 1114086 h 3101520"/>
              <a:gd name="connsiteX3860" fmla="*/ 403491 w 12192028"/>
              <a:gd name="connsiteY3860" fmla="*/ 1100129 h 3101520"/>
              <a:gd name="connsiteX3861" fmla="*/ 404363 w 12192028"/>
              <a:gd name="connsiteY3861" fmla="*/ 1099915 h 3101520"/>
              <a:gd name="connsiteX3862" fmla="*/ 387041 w 12192028"/>
              <a:gd name="connsiteY3862" fmla="*/ 1014288 h 3101520"/>
              <a:gd name="connsiteX3863" fmla="*/ 385343 w 12192028"/>
              <a:gd name="connsiteY3863" fmla="*/ 1013042 h 3101520"/>
              <a:gd name="connsiteX3864" fmla="*/ 384197 w 12192028"/>
              <a:gd name="connsiteY3864" fmla="*/ 1007065 h 3101520"/>
              <a:gd name="connsiteX3865" fmla="*/ 381169 w 12192028"/>
              <a:gd name="connsiteY3865" fmla="*/ 1002583 h 3101520"/>
              <a:gd name="connsiteX3866" fmla="*/ 378261 w 12192028"/>
              <a:gd name="connsiteY3866" fmla="*/ 953576 h 3101520"/>
              <a:gd name="connsiteX3867" fmla="*/ 378261 w 12192028"/>
              <a:gd name="connsiteY3867" fmla="*/ 953576 h 3101520"/>
              <a:gd name="connsiteX3868" fmla="*/ 372263 w 12192028"/>
              <a:gd name="connsiteY3868" fmla="*/ 946052 h 3101520"/>
              <a:gd name="connsiteX3869" fmla="*/ 364512 w 12192028"/>
              <a:gd name="connsiteY3869" fmla="*/ 945697 h 3101520"/>
              <a:gd name="connsiteX3870" fmla="*/ 9629694 w 12192028"/>
              <a:gd name="connsiteY3870" fmla="*/ 934299 h 3101520"/>
              <a:gd name="connsiteX3871" fmla="*/ 9646604 w 12192028"/>
              <a:gd name="connsiteY3871" fmla="*/ 936328 h 3101520"/>
              <a:gd name="connsiteX3872" fmla="*/ 9616161 w 12192028"/>
              <a:gd name="connsiteY3872" fmla="*/ 944622 h 3101520"/>
              <a:gd name="connsiteX3873" fmla="*/ 9629694 w 12192028"/>
              <a:gd name="connsiteY3873" fmla="*/ 934299 h 3101520"/>
              <a:gd name="connsiteX3874" fmla="*/ 9364043 w 12192028"/>
              <a:gd name="connsiteY3874" fmla="*/ 925470 h 3101520"/>
              <a:gd name="connsiteX3875" fmla="*/ 9387335 w 12192028"/>
              <a:gd name="connsiteY3875" fmla="*/ 935167 h 3101520"/>
              <a:gd name="connsiteX3876" fmla="*/ 9387334 w 12192028"/>
              <a:gd name="connsiteY3876" fmla="*/ 935168 h 3101520"/>
              <a:gd name="connsiteX3877" fmla="*/ 9421046 w 12192028"/>
              <a:gd name="connsiteY3877" fmla="*/ 930339 h 3101520"/>
              <a:gd name="connsiteX3878" fmla="*/ 9455615 w 12192028"/>
              <a:gd name="connsiteY3878" fmla="*/ 931029 h 3101520"/>
              <a:gd name="connsiteX3879" fmla="*/ 9533455 w 12192028"/>
              <a:gd name="connsiteY3879" fmla="*/ 931999 h 3101520"/>
              <a:gd name="connsiteX3880" fmla="*/ 9549109 w 12192028"/>
              <a:gd name="connsiteY3880" fmla="*/ 939999 h 3101520"/>
              <a:gd name="connsiteX3881" fmla="*/ 9567309 w 12192028"/>
              <a:gd name="connsiteY3881" fmla="*/ 935930 h 3101520"/>
              <a:gd name="connsiteX3882" fmla="*/ 9583484 w 12192028"/>
              <a:gd name="connsiteY3882" fmla="*/ 938043 h 3101520"/>
              <a:gd name="connsiteX3883" fmla="*/ 9594307 w 12192028"/>
              <a:gd name="connsiteY3883" fmla="*/ 939584 h 3101520"/>
              <a:gd name="connsiteX3884" fmla="*/ 9587276 w 12192028"/>
              <a:gd name="connsiteY3884" fmla="*/ 945835 h 3101520"/>
              <a:gd name="connsiteX3885" fmla="*/ 9583760 w 12192028"/>
              <a:gd name="connsiteY3885" fmla="*/ 957593 h 3101520"/>
              <a:gd name="connsiteX3886" fmla="*/ 9595328 w 12192028"/>
              <a:gd name="connsiteY3886" fmla="*/ 958788 h 3101520"/>
              <a:gd name="connsiteX3887" fmla="*/ 9616126 w 12192028"/>
              <a:gd name="connsiteY3887" fmla="*/ 953351 h 3101520"/>
              <a:gd name="connsiteX3888" fmla="*/ 9660561 w 12192028"/>
              <a:gd name="connsiteY3888" fmla="*/ 950338 h 3101520"/>
              <a:gd name="connsiteX3889" fmla="*/ 9678969 w 12192028"/>
              <a:gd name="connsiteY3889" fmla="*/ 954528 h 3101520"/>
              <a:gd name="connsiteX3890" fmla="*/ 9705152 w 12192028"/>
              <a:gd name="connsiteY3890" fmla="*/ 956520 h 3101520"/>
              <a:gd name="connsiteX3891" fmla="*/ 9713620 w 12192028"/>
              <a:gd name="connsiteY3891" fmla="*/ 956576 h 3101520"/>
              <a:gd name="connsiteX3892" fmla="*/ 9717461 w 12192028"/>
              <a:gd name="connsiteY3892" fmla="*/ 962805 h 3101520"/>
              <a:gd name="connsiteX3893" fmla="*/ 9755632 w 12192028"/>
              <a:gd name="connsiteY3893" fmla="*/ 959719 h 3101520"/>
              <a:gd name="connsiteX3894" fmla="*/ 9796223 w 12192028"/>
              <a:gd name="connsiteY3894" fmla="*/ 962390 h 3101520"/>
              <a:gd name="connsiteX3895" fmla="*/ 10011420 w 12192028"/>
              <a:gd name="connsiteY3895" fmla="*/ 972296 h 3101520"/>
              <a:gd name="connsiteX3896" fmla="*/ 10017042 w 12192028"/>
              <a:gd name="connsiteY3896" fmla="*/ 977297 h 3101520"/>
              <a:gd name="connsiteX3897" fmla="*/ 10019455 w 12192028"/>
              <a:gd name="connsiteY3897" fmla="*/ 975516 h 3101520"/>
              <a:gd name="connsiteX3898" fmla="*/ 10020979 w 12192028"/>
              <a:gd name="connsiteY3898" fmla="*/ 980469 h 3101520"/>
              <a:gd name="connsiteX3899" fmla="*/ 10007991 w 12192028"/>
              <a:gd name="connsiteY3899" fmla="*/ 1016055 h 3101520"/>
              <a:gd name="connsiteX3900" fmla="*/ 10000608 w 12192028"/>
              <a:gd name="connsiteY3900" fmla="*/ 1004178 h 3101520"/>
              <a:gd name="connsiteX3901" fmla="*/ 9998929 w 12192028"/>
              <a:gd name="connsiteY3901" fmla="*/ 992369 h 3101520"/>
              <a:gd name="connsiteX3902" fmla="*/ 9997064 w 12192028"/>
              <a:gd name="connsiteY3902" fmla="*/ 993284 h 3101520"/>
              <a:gd name="connsiteX3903" fmla="*/ 9958482 w 12192028"/>
              <a:gd name="connsiteY3903" fmla="*/ 1002791 h 3101520"/>
              <a:gd name="connsiteX3904" fmla="*/ 9958811 w 12192028"/>
              <a:gd name="connsiteY3904" fmla="*/ 1002652 h 3101520"/>
              <a:gd name="connsiteX3905" fmla="*/ 9930083 w 12192028"/>
              <a:gd name="connsiteY3905" fmla="*/ 997786 h 3101520"/>
              <a:gd name="connsiteX3906" fmla="*/ 9908315 w 12192028"/>
              <a:gd name="connsiteY3906" fmla="*/ 994444 h 3101520"/>
              <a:gd name="connsiteX3907" fmla="*/ 9900314 w 12192028"/>
              <a:gd name="connsiteY3907" fmla="*/ 993388 h 3101520"/>
              <a:gd name="connsiteX3908" fmla="*/ 9831272 w 12192028"/>
              <a:gd name="connsiteY3908" fmla="*/ 999899 h 3101520"/>
              <a:gd name="connsiteX3909" fmla="*/ 9751094 w 12192028"/>
              <a:gd name="connsiteY3909" fmla="*/ 1002687 h 3101520"/>
              <a:gd name="connsiteX3910" fmla="*/ 9721309 w 12192028"/>
              <a:gd name="connsiteY3910" fmla="*/ 993076 h 3101520"/>
              <a:gd name="connsiteX3911" fmla="*/ 9708373 w 12192028"/>
              <a:gd name="connsiteY3911" fmla="*/ 985106 h 3101520"/>
              <a:gd name="connsiteX3912" fmla="*/ 9692767 w 12192028"/>
              <a:gd name="connsiteY3912" fmla="*/ 985007 h 3101520"/>
              <a:gd name="connsiteX3913" fmla="*/ 9692736 w 12192028"/>
              <a:gd name="connsiteY3913" fmla="*/ 985023 h 3101520"/>
              <a:gd name="connsiteX3914" fmla="*/ 9612420 w 12192028"/>
              <a:gd name="connsiteY3914" fmla="*/ 992556 h 3101520"/>
              <a:gd name="connsiteX3915" fmla="*/ 9589371 w 12192028"/>
              <a:gd name="connsiteY3915" fmla="*/ 994530 h 3101520"/>
              <a:gd name="connsiteX3916" fmla="*/ 9565179 w 12192028"/>
              <a:gd name="connsiteY3916" fmla="*/ 982357 h 3101520"/>
              <a:gd name="connsiteX3917" fmla="*/ 9508830 w 12192028"/>
              <a:gd name="connsiteY3917" fmla="*/ 975915 h 3101520"/>
              <a:gd name="connsiteX3918" fmla="*/ 9486803 w 12192028"/>
              <a:gd name="connsiteY3918" fmla="*/ 981837 h 3101520"/>
              <a:gd name="connsiteX3919" fmla="*/ 9479530 w 12192028"/>
              <a:gd name="connsiteY3919" fmla="*/ 983136 h 3101520"/>
              <a:gd name="connsiteX3920" fmla="*/ 9436809 w 12192028"/>
              <a:gd name="connsiteY3920" fmla="*/ 997613 h 3101520"/>
              <a:gd name="connsiteX3921" fmla="*/ 9385291 w 12192028"/>
              <a:gd name="connsiteY3921" fmla="*/ 997111 h 3101520"/>
              <a:gd name="connsiteX3922" fmla="*/ 9330310 w 12192028"/>
              <a:gd name="connsiteY3922" fmla="*/ 968226 h 3101520"/>
              <a:gd name="connsiteX3923" fmla="*/ 9323867 w 12192028"/>
              <a:gd name="connsiteY3923" fmla="*/ 968365 h 3101520"/>
              <a:gd name="connsiteX3924" fmla="*/ 9323511 w 12192028"/>
              <a:gd name="connsiteY3924" fmla="*/ 962720 h 3101520"/>
              <a:gd name="connsiteX3925" fmla="*/ 9323817 w 12192028"/>
              <a:gd name="connsiteY3925" fmla="*/ 968347 h 3101520"/>
              <a:gd name="connsiteX3926" fmla="*/ 9319487 w 12192028"/>
              <a:gd name="connsiteY3926" fmla="*/ 972832 h 3101520"/>
              <a:gd name="connsiteX3927" fmla="*/ 9291970 w 12192028"/>
              <a:gd name="connsiteY3927" fmla="*/ 985231 h 3101520"/>
              <a:gd name="connsiteX3928" fmla="*/ 9292629 w 12192028"/>
              <a:gd name="connsiteY3928" fmla="*/ 978928 h 3101520"/>
              <a:gd name="connsiteX3929" fmla="*/ 9315612 w 12192028"/>
              <a:gd name="connsiteY3929" fmla="*/ 966365 h 3101520"/>
              <a:gd name="connsiteX3930" fmla="*/ 9323504 w 12192028"/>
              <a:gd name="connsiteY3930" fmla="*/ 962616 h 3101520"/>
              <a:gd name="connsiteX3931" fmla="*/ 9323504 w 12192028"/>
              <a:gd name="connsiteY3931" fmla="*/ 962615 h 3101520"/>
              <a:gd name="connsiteX3932" fmla="*/ 9369879 w 12192028"/>
              <a:gd name="connsiteY3932" fmla="*/ 953230 h 3101520"/>
              <a:gd name="connsiteX3933" fmla="*/ 9381897 w 12192028"/>
              <a:gd name="connsiteY3933" fmla="*/ 944935 h 3101520"/>
              <a:gd name="connsiteX3934" fmla="*/ 9381897 w 12192028"/>
              <a:gd name="connsiteY3934" fmla="*/ 944934 h 3101520"/>
              <a:gd name="connsiteX3935" fmla="*/ 9365141 w 12192028"/>
              <a:gd name="connsiteY3935" fmla="*/ 937594 h 3101520"/>
              <a:gd name="connsiteX3936" fmla="*/ 9346813 w 12192028"/>
              <a:gd name="connsiteY3936" fmla="*/ 938631 h 3101520"/>
              <a:gd name="connsiteX3937" fmla="*/ 9333601 w 12192028"/>
              <a:gd name="connsiteY3937" fmla="*/ 933401 h 3101520"/>
              <a:gd name="connsiteX3938" fmla="*/ 9346589 w 12192028"/>
              <a:gd name="connsiteY3938" fmla="*/ 926855 h 3101520"/>
              <a:gd name="connsiteX3939" fmla="*/ 9364043 w 12192028"/>
              <a:gd name="connsiteY3939" fmla="*/ 925470 h 3101520"/>
              <a:gd name="connsiteX3940" fmla="*/ 10853041 w 12192028"/>
              <a:gd name="connsiteY3940" fmla="*/ 923410 h 3101520"/>
              <a:gd name="connsiteX3941" fmla="*/ 10876437 w 12192028"/>
              <a:gd name="connsiteY3941" fmla="*/ 933869 h 3101520"/>
              <a:gd name="connsiteX3942" fmla="*/ 10873199 w 12192028"/>
              <a:gd name="connsiteY3942" fmla="*/ 938891 h 3101520"/>
              <a:gd name="connsiteX3943" fmla="*/ 10847050 w 12192028"/>
              <a:gd name="connsiteY3943" fmla="*/ 928917 h 3101520"/>
              <a:gd name="connsiteX3944" fmla="*/ 10853041 w 12192028"/>
              <a:gd name="connsiteY3944" fmla="*/ 923410 h 3101520"/>
              <a:gd name="connsiteX3945" fmla="*/ 9162497 w 12192028"/>
              <a:gd name="connsiteY3945" fmla="*/ 919885 h 3101520"/>
              <a:gd name="connsiteX3946" fmla="*/ 9161422 w 12192028"/>
              <a:gd name="connsiteY3946" fmla="*/ 923203 h 3101520"/>
              <a:gd name="connsiteX3947" fmla="*/ 9162819 w 12192028"/>
              <a:gd name="connsiteY3947" fmla="*/ 922101 h 3101520"/>
              <a:gd name="connsiteX3948" fmla="*/ 152475 w 12192028"/>
              <a:gd name="connsiteY3948" fmla="*/ 919842 h 3101520"/>
              <a:gd name="connsiteX3949" fmla="*/ 162562 w 12192028"/>
              <a:gd name="connsiteY3949" fmla="*/ 940069 h 3101520"/>
              <a:gd name="connsiteX3950" fmla="*/ 153124 w 12192028"/>
              <a:gd name="connsiteY3950" fmla="*/ 948952 h 3101520"/>
              <a:gd name="connsiteX3951" fmla="*/ 147444 w 12192028"/>
              <a:gd name="connsiteY3951" fmla="*/ 940121 h 3101520"/>
              <a:gd name="connsiteX3952" fmla="*/ 141315 w 12192028"/>
              <a:gd name="connsiteY3952" fmla="*/ 922544 h 3101520"/>
              <a:gd name="connsiteX3953" fmla="*/ 152475 w 12192028"/>
              <a:gd name="connsiteY3953" fmla="*/ 919842 h 3101520"/>
              <a:gd name="connsiteX3954" fmla="*/ 10802082 w 12192028"/>
              <a:gd name="connsiteY3954" fmla="*/ 919053 h 3101520"/>
              <a:gd name="connsiteX3955" fmla="*/ 10812503 w 12192028"/>
              <a:gd name="connsiteY3955" fmla="*/ 923306 h 3101520"/>
              <a:gd name="connsiteX3956" fmla="*/ 10801247 w 12192028"/>
              <a:gd name="connsiteY3956" fmla="*/ 927480 h 3101520"/>
              <a:gd name="connsiteX3957" fmla="*/ 10791376 w 12192028"/>
              <a:gd name="connsiteY3957" fmla="*/ 922319 h 3101520"/>
              <a:gd name="connsiteX3958" fmla="*/ 10802082 w 12192028"/>
              <a:gd name="connsiteY3958" fmla="*/ 919053 h 3101520"/>
              <a:gd name="connsiteX3959" fmla="*/ 406256 w 12192028"/>
              <a:gd name="connsiteY3959" fmla="*/ 911458 h 3101520"/>
              <a:gd name="connsiteX3960" fmla="*/ 404616 w 12192028"/>
              <a:gd name="connsiteY3960" fmla="*/ 913037 h 3101520"/>
              <a:gd name="connsiteX3961" fmla="*/ 404581 w 12192028"/>
              <a:gd name="connsiteY3961" fmla="*/ 913035 h 3101520"/>
              <a:gd name="connsiteX3962" fmla="*/ 404581 w 12192028"/>
              <a:gd name="connsiteY3962" fmla="*/ 913036 h 3101520"/>
              <a:gd name="connsiteX3963" fmla="*/ 406232 w 12192028"/>
              <a:gd name="connsiteY3963" fmla="*/ 913190 h 3101520"/>
              <a:gd name="connsiteX3964" fmla="*/ 201956 w 12192028"/>
              <a:gd name="connsiteY3964" fmla="*/ 891009 h 3101520"/>
              <a:gd name="connsiteX3965" fmla="*/ 201784 w 12192028"/>
              <a:gd name="connsiteY3965" fmla="*/ 898767 h 3101520"/>
              <a:gd name="connsiteX3966" fmla="*/ 190509 w 12192028"/>
              <a:gd name="connsiteY3966" fmla="*/ 898854 h 3101520"/>
              <a:gd name="connsiteX3967" fmla="*/ 201956 w 12192028"/>
              <a:gd name="connsiteY3967" fmla="*/ 891009 h 3101520"/>
              <a:gd name="connsiteX3968" fmla="*/ 10584109 w 12192028"/>
              <a:gd name="connsiteY3968" fmla="*/ 890490 h 3101520"/>
              <a:gd name="connsiteX3969" fmla="*/ 10597114 w 12192028"/>
              <a:gd name="connsiteY3969" fmla="*/ 894940 h 3101520"/>
              <a:gd name="connsiteX3970" fmla="*/ 10587365 w 12192028"/>
              <a:gd name="connsiteY3970" fmla="*/ 902456 h 3101520"/>
              <a:gd name="connsiteX3971" fmla="*/ 10584109 w 12192028"/>
              <a:gd name="connsiteY3971" fmla="*/ 890490 h 3101520"/>
              <a:gd name="connsiteX3972" fmla="*/ 10422629 w 12192028"/>
              <a:gd name="connsiteY3972" fmla="*/ 890040 h 3101520"/>
              <a:gd name="connsiteX3973" fmla="*/ 10426612 w 12192028"/>
              <a:gd name="connsiteY3973" fmla="*/ 890126 h 3101520"/>
              <a:gd name="connsiteX3974" fmla="*/ 10419789 w 12192028"/>
              <a:gd name="connsiteY3974" fmla="*/ 900898 h 3101520"/>
              <a:gd name="connsiteX3975" fmla="*/ 10416568 w 12192028"/>
              <a:gd name="connsiteY3975" fmla="*/ 896101 h 3101520"/>
              <a:gd name="connsiteX3976" fmla="*/ 10422629 w 12192028"/>
              <a:gd name="connsiteY3976" fmla="*/ 890040 h 3101520"/>
              <a:gd name="connsiteX3977" fmla="*/ 10090888 w 12192028"/>
              <a:gd name="connsiteY3977" fmla="*/ 888876 h 3101520"/>
              <a:gd name="connsiteX3978" fmla="*/ 10101451 w 12192028"/>
              <a:gd name="connsiteY3978" fmla="*/ 892274 h 3101520"/>
              <a:gd name="connsiteX3979" fmla="*/ 10097555 w 12192028"/>
              <a:gd name="connsiteY3979" fmla="*/ 899426 h 3101520"/>
              <a:gd name="connsiteX3980" fmla="*/ 10089191 w 12192028"/>
              <a:gd name="connsiteY3980" fmla="*/ 899928 h 3101520"/>
              <a:gd name="connsiteX3981" fmla="*/ 10079407 w 12192028"/>
              <a:gd name="connsiteY3981" fmla="*/ 900050 h 3101520"/>
              <a:gd name="connsiteX3982" fmla="*/ 10079961 w 12192028"/>
              <a:gd name="connsiteY3982" fmla="*/ 890802 h 3101520"/>
              <a:gd name="connsiteX3983" fmla="*/ 10090888 w 12192028"/>
              <a:gd name="connsiteY3983" fmla="*/ 888876 h 3101520"/>
              <a:gd name="connsiteX3984" fmla="*/ 9980862 w 12192028"/>
              <a:gd name="connsiteY3984" fmla="*/ 885771 h 3101520"/>
              <a:gd name="connsiteX3985" fmla="*/ 9998606 w 12192028"/>
              <a:gd name="connsiteY3985" fmla="*/ 890490 h 3101520"/>
              <a:gd name="connsiteX3986" fmla="*/ 9963833 w 12192028"/>
              <a:gd name="connsiteY3986" fmla="*/ 887650 h 3101520"/>
              <a:gd name="connsiteX3987" fmla="*/ 9980862 w 12192028"/>
              <a:gd name="connsiteY3987" fmla="*/ 885771 h 3101520"/>
              <a:gd name="connsiteX3988" fmla="*/ 9915926 w 12192028"/>
              <a:gd name="connsiteY3988" fmla="*/ 883375 h 3101520"/>
              <a:gd name="connsiteX3989" fmla="*/ 9932091 w 12192028"/>
              <a:gd name="connsiteY3989" fmla="*/ 885745 h 3101520"/>
              <a:gd name="connsiteX3990" fmla="*/ 9926861 w 12192028"/>
              <a:gd name="connsiteY3990" fmla="*/ 899616 h 3101520"/>
              <a:gd name="connsiteX3991" fmla="*/ 9895310 w 12192028"/>
              <a:gd name="connsiteY3991" fmla="*/ 894837 h 3101520"/>
              <a:gd name="connsiteX3992" fmla="*/ 9900955 w 12192028"/>
              <a:gd name="connsiteY3992" fmla="*/ 889901 h 3101520"/>
              <a:gd name="connsiteX3993" fmla="*/ 9915926 w 12192028"/>
              <a:gd name="connsiteY3993" fmla="*/ 883375 h 3101520"/>
              <a:gd name="connsiteX3994" fmla="*/ 9342352 w 12192028"/>
              <a:gd name="connsiteY3994" fmla="*/ 881819 h 3101520"/>
              <a:gd name="connsiteX3995" fmla="*/ 9342058 w 12192028"/>
              <a:gd name="connsiteY3995" fmla="*/ 882029 h 3101520"/>
              <a:gd name="connsiteX3996" fmla="*/ 9341951 w 12192028"/>
              <a:gd name="connsiteY3996" fmla="*/ 883427 h 3101520"/>
              <a:gd name="connsiteX3997" fmla="*/ 538112 w 12192028"/>
              <a:gd name="connsiteY3997" fmla="*/ 878100 h 3101520"/>
              <a:gd name="connsiteX3998" fmla="*/ 538138 w 12192028"/>
              <a:gd name="connsiteY3998" fmla="*/ 878282 h 3101520"/>
              <a:gd name="connsiteX3999" fmla="*/ 538563 w 12192028"/>
              <a:gd name="connsiteY3999" fmla="*/ 878472 h 3101520"/>
              <a:gd name="connsiteX4000" fmla="*/ 11528810 w 12192028"/>
              <a:gd name="connsiteY4000" fmla="*/ 877006 h 3101520"/>
              <a:gd name="connsiteX4001" fmla="*/ 11528690 w 12192028"/>
              <a:gd name="connsiteY4001" fmla="*/ 877030 h 3101520"/>
              <a:gd name="connsiteX4002" fmla="*/ 11528496 w 12192028"/>
              <a:gd name="connsiteY4002" fmla="*/ 877950 h 3101520"/>
              <a:gd name="connsiteX4003" fmla="*/ 11529100 w 12192028"/>
              <a:gd name="connsiteY4003" fmla="*/ 877197 h 3101520"/>
              <a:gd name="connsiteX4004" fmla="*/ 9823298 w 12192028"/>
              <a:gd name="connsiteY4004" fmla="*/ 875767 h 3101520"/>
              <a:gd name="connsiteX4005" fmla="*/ 9850338 w 12192028"/>
              <a:gd name="connsiteY4005" fmla="*/ 881191 h 3101520"/>
              <a:gd name="connsiteX4006" fmla="*/ 9884401 w 12192028"/>
              <a:gd name="connsiteY4006" fmla="*/ 879857 h 3101520"/>
              <a:gd name="connsiteX4007" fmla="*/ 9900938 w 12192028"/>
              <a:gd name="connsiteY4007" fmla="*/ 889901 h 3101520"/>
              <a:gd name="connsiteX4008" fmla="*/ 9895293 w 12192028"/>
              <a:gd name="connsiteY4008" fmla="*/ 894836 h 3101520"/>
              <a:gd name="connsiteX4009" fmla="*/ 9820743 w 12192028"/>
              <a:gd name="connsiteY4009" fmla="*/ 899772 h 3101520"/>
              <a:gd name="connsiteX4010" fmla="*/ 9778525 w 12192028"/>
              <a:gd name="connsiteY4010" fmla="*/ 888602 h 3101520"/>
              <a:gd name="connsiteX4011" fmla="*/ 9761640 w 12192028"/>
              <a:gd name="connsiteY4011" fmla="*/ 894144 h 3101520"/>
              <a:gd name="connsiteX4012" fmla="*/ 9773087 w 12192028"/>
              <a:gd name="connsiteY4012" fmla="*/ 877693 h 3101520"/>
              <a:gd name="connsiteX4013" fmla="*/ 9796101 w 12192028"/>
              <a:gd name="connsiteY4013" fmla="*/ 880394 h 3101520"/>
              <a:gd name="connsiteX4014" fmla="*/ 9823298 w 12192028"/>
              <a:gd name="connsiteY4014" fmla="*/ 875767 h 3101520"/>
              <a:gd name="connsiteX4015" fmla="*/ 10809524 w 12192028"/>
              <a:gd name="connsiteY4015" fmla="*/ 873329 h 3101520"/>
              <a:gd name="connsiteX4016" fmla="*/ 10826286 w 12192028"/>
              <a:gd name="connsiteY4016" fmla="*/ 882161 h 3101520"/>
              <a:gd name="connsiteX4017" fmla="*/ 10809506 w 12192028"/>
              <a:gd name="connsiteY4017" fmla="*/ 886871 h 3101520"/>
              <a:gd name="connsiteX4018" fmla="*/ 10801056 w 12192028"/>
              <a:gd name="connsiteY4018" fmla="*/ 877745 h 3101520"/>
              <a:gd name="connsiteX4019" fmla="*/ 10809524 w 12192028"/>
              <a:gd name="connsiteY4019" fmla="*/ 873329 h 3101520"/>
              <a:gd name="connsiteX4020" fmla="*/ 9502631 w 12192028"/>
              <a:gd name="connsiteY4020" fmla="*/ 869153 h 3101520"/>
              <a:gd name="connsiteX4021" fmla="*/ 9501748 w 12192028"/>
              <a:gd name="connsiteY4021" fmla="*/ 869814 h 3101520"/>
              <a:gd name="connsiteX4022" fmla="*/ 9503126 w 12192028"/>
              <a:gd name="connsiteY4022" fmla="*/ 869559 h 3101520"/>
              <a:gd name="connsiteX4023" fmla="*/ 10934494 w 12192028"/>
              <a:gd name="connsiteY4023" fmla="*/ 854449 h 3101520"/>
              <a:gd name="connsiteX4024" fmla="*/ 10933100 w 12192028"/>
              <a:gd name="connsiteY4024" fmla="*/ 861886 h 3101520"/>
              <a:gd name="connsiteX4025" fmla="*/ 10934219 w 12192028"/>
              <a:gd name="connsiteY4025" fmla="*/ 860935 h 3101520"/>
              <a:gd name="connsiteX4026" fmla="*/ 10937340 w 12192028"/>
              <a:gd name="connsiteY4026" fmla="*/ 860023 h 3101520"/>
              <a:gd name="connsiteX4027" fmla="*/ 678962 w 12192028"/>
              <a:gd name="connsiteY4027" fmla="*/ 854368 h 3101520"/>
              <a:gd name="connsiteX4028" fmla="*/ 679349 w 12192028"/>
              <a:gd name="connsiteY4028" fmla="*/ 854575 h 3101520"/>
              <a:gd name="connsiteX4029" fmla="*/ 678414 w 12192028"/>
              <a:gd name="connsiteY4029" fmla="*/ 854864 h 3101520"/>
              <a:gd name="connsiteX4030" fmla="*/ 679807 w 12192028"/>
              <a:gd name="connsiteY4030" fmla="*/ 855566 h 3101520"/>
              <a:gd name="connsiteX4031" fmla="*/ 679350 w 12192028"/>
              <a:gd name="connsiteY4031" fmla="*/ 854575 h 3101520"/>
              <a:gd name="connsiteX4032" fmla="*/ 679526 w 12192028"/>
              <a:gd name="connsiteY4032" fmla="*/ 854521 h 3101520"/>
              <a:gd name="connsiteX4033" fmla="*/ 679045 w 12192028"/>
              <a:gd name="connsiteY4033" fmla="*/ 854384 h 3101520"/>
              <a:gd name="connsiteX4034" fmla="*/ 493054 w 12192028"/>
              <a:gd name="connsiteY4034" fmla="*/ 851232 h 3101520"/>
              <a:gd name="connsiteX4035" fmla="*/ 493344 w 12192028"/>
              <a:gd name="connsiteY4035" fmla="*/ 851456 h 3101520"/>
              <a:gd name="connsiteX4036" fmla="*/ 493408 w 12192028"/>
              <a:gd name="connsiteY4036" fmla="*/ 851259 h 3101520"/>
              <a:gd name="connsiteX4037" fmla="*/ 728659 w 12192028"/>
              <a:gd name="connsiteY4037" fmla="*/ 850833 h 3101520"/>
              <a:gd name="connsiteX4038" fmla="*/ 725290 w 12192028"/>
              <a:gd name="connsiteY4038" fmla="*/ 853043 h 3101520"/>
              <a:gd name="connsiteX4039" fmla="*/ 728603 w 12192028"/>
              <a:gd name="connsiteY4039" fmla="*/ 856098 h 3101520"/>
              <a:gd name="connsiteX4040" fmla="*/ 9659972 w 12192028"/>
              <a:gd name="connsiteY4040" fmla="*/ 844940 h 3101520"/>
              <a:gd name="connsiteX4041" fmla="*/ 9670190 w 12192028"/>
              <a:gd name="connsiteY4041" fmla="*/ 845448 h 3101520"/>
              <a:gd name="connsiteX4042" fmla="*/ 9669774 w 12192028"/>
              <a:gd name="connsiteY4042" fmla="*/ 849518 h 3101520"/>
              <a:gd name="connsiteX4043" fmla="*/ 9649236 w 12192028"/>
              <a:gd name="connsiteY4043" fmla="*/ 848080 h 3101520"/>
              <a:gd name="connsiteX4044" fmla="*/ 9659972 w 12192028"/>
              <a:gd name="connsiteY4044" fmla="*/ 844940 h 3101520"/>
              <a:gd name="connsiteX4045" fmla="*/ 9175075 w 12192028"/>
              <a:gd name="connsiteY4045" fmla="*/ 836953 h 3101520"/>
              <a:gd name="connsiteX4046" fmla="*/ 9175332 w 12192028"/>
              <a:gd name="connsiteY4046" fmla="*/ 837251 h 3101520"/>
              <a:gd name="connsiteX4047" fmla="*/ 9175729 w 12192028"/>
              <a:gd name="connsiteY4047" fmla="*/ 837233 h 3101520"/>
              <a:gd name="connsiteX4048" fmla="*/ 238168 w 12192028"/>
              <a:gd name="connsiteY4048" fmla="*/ 836669 h 3101520"/>
              <a:gd name="connsiteX4049" fmla="*/ 255397 w 12192028"/>
              <a:gd name="connsiteY4049" fmla="*/ 850402 h 3101520"/>
              <a:gd name="connsiteX4050" fmla="*/ 255376 w 12192028"/>
              <a:gd name="connsiteY4050" fmla="*/ 850435 h 3101520"/>
              <a:gd name="connsiteX4051" fmla="*/ 255397 w 12192028"/>
              <a:gd name="connsiteY4051" fmla="*/ 850419 h 3101520"/>
              <a:gd name="connsiteX4052" fmla="*/ 264542 w 12192028"/>
              <a:gd name="connsiteY4052" fmla="*/ 870940 h 3101520"/>
              <a:gd name="connsiteX4053" fmla="*/ 254116 w 12192028"/>
              <a:gd name="connsiteY4053" fmla="*/ 880758 h 3101520"/>
              <a:gd name="connsiteX4054" fmla="*/ 237699 w 12192028"/>
              <a:gd name="connsiteY4054" fmla="*/ 877762 h 3101520"/>
              <a:gd name="connsiteX4055" fmla="*/ 237699 w 12192028"/>
              <a:gd name="connsiteY4055" fmla="*/ 877762 h 3101520"/>
              <a:gd name="connsiteX4056" fmla="*/ 232422 w 12192028"/>
              <a:gd name="connsiteY4056" fmla="*/ 866407 h 3101520"/>
              <a:gd name="connsiteX4057" fmla="*/ 228661 w 12192028"/>
              <a:gd name="connsiteY4057" fmla="*/ 854454 h 3101520"/>
              <a:gd name="connsiteX4058" fmla="*/ 238168 w 12192028"/>
              <a:gd name="connsiteY4058" fmla="*/ 836669 h 3101520"/>
              <a:gd name="connsiteX4059" fmla="*/ 11205753 w 12192028"/>
              <a:gd name="connsiteY4059" fmla="*/ 836652 h 3101520"/>
              <a:gd name="connsiteX4060" fmla="*/ 11237149 w 12192028"/>
              <a:gd name="connsiteY4060" fmla="*/ 845016 h 3101520"/>
              <a:gd name="connsiteX4061" fmla="*/ 11237153 w 12192028"/>
              <a:gd name="connsiteY4061" fmla="*/ 845024 h 3101520"/>
              <a:gd name="connsiteX4062" fmla="*/ 11237149 w 12192028"/>
              <a:gd name="connsiteY4062" fmla="*/ 844998 h 3101520"/>
              <a:gd name="connsiteX4063" fmla="*/ 11248647 w 12192028"/>
              <a:gd name="connsiteY4063" fmla="*/ 846072 h 3101520"/>
              <a:gd name="connsiteX4064" fmla="*/ 11271471 w 12192028"/>
              <a:gd name="connsiteY4064" fmla="*/ 850003 h 3101520"/>
              <a:gd name="connsiteX4065" fmla="*/ 11285117 w 12192028"/>
              <a:gd name="connsiteY4065" fmla="*/ 846002 h 3101520"/>
              <a:gd name="connsiteX4066" fmla="*/ 11320166 w 12192028"/>
              <a:gd name="connsiteY4066" fmla="*/ 846124 h 3101520"/>
              <a:gd name="connsiteX4067" fmla="*/ 11340652 w 12192028"/>
              <a:gd name="connsiteY4067" fmla="*/ 849985 h 3101520"/>
              <a:gd name="connsiteX4068" fmla="*/ 11344800 w 12192028"/>
              <a:gd name="connsiteY4068" fmla="*/ 855043 h 3101520"/>
              <a:gd name="connsiteX4069" fmla="*/ 11344981 w 12192028"/>
              <a:gd name="connsiteY4069" fmla="*/ 854835 h 3101520"/>
              <a:gd name="connsiteX4070" fmla="*/ 11367424 w 12192028"/>
              <a:gd name="connsiteY4070" fmla="*/ 854108 h 3101520"/>
              <a:gd name="connsiteX4071" fmla="*/ 11432346 w 12192028"/>
              <a:gd name="connsiteY4071" fmla="*/ 858108 h 3101520"/>
              <a:gd name="connsiteX4072" fmla="*/ 11432218 w 12192028"/>
              <a:gd name="connsiteY4072" fmla="*/ 858151 h 3101520"/>
              <a:gd name="connsiteX4073" fmla="*/ 11432346 w 12192028"/>
              <a:gd name="connsiteY4073" fmla="*/ 858125 h 3101520"/>
              <a:gd name="connsiteX4074" fmla="*/ 11435099 w 12192028"/>
              <a:gd name="connsiteY4074" fmla="*/ 854783 h 3101520"/>
              <a:gd name="connsiteX4075" fmla="*/ 11472244 w 12192028"/>
              <a:gd name="connsiteY4075" fmla="*/ 850488 h 3101520"/>
              <a:gd name="connsiteX4076" fmla="*/ 11475551 w 12192028"/>
              <a:gd name="connsiteY4076" fmla="*/ 850003 h 3101520"/>
              <a:gd name="connsiteX4077" fmla="*/ 11493284 w 12192028"/>
              <a:gd name="connsiteY4077" fmla="*/ 842037 h 3101520"/>
              <a:gd name="connsiteX4078" fmla="*/ 11492678 w 12192028"/>
              <a:gd name="connsiteY4078" fmla="*/ 841483 h 3101520"/>
              <a:gd name="connsiteX4079" fmla="*/ 11543070 w 12192028"/>
              <a:gd name="connsiteY4079" fmla="*/ 849934 h 3101520"/>
              <a:gd name="connsiteX4080" fmla="*/ 11546654 w 12192028"/>
              <a:gd name="connsiteY4080" fmla="*/ 850419 h 3101520"/>
              <a:gd name="connsiteX4081" fmla="*/ 11558897 w 12192028"/>
              <a:gd name="connsiteY4081" fmla="*/ 862818 h 3101520"/>
              <a:gd name="connsiteX4082" fmla="*/ 11558641 w 12192028"/>
              <a:gd name="connsiteY4082" fmla="*/ 863182 h 3101520"/>
              <a:gd name="connsiteX4083" fmla="*/ 11574328 w 12192028"/>
              <a:gd name="connsiteY4083" fmla="*/ 864515 h 3101520"/>
              <a:gd name="connsiteX4084" fmla="*/ 11579383 w 12192028"/>
              <a:gd name="connsiteY4084" fmla="*/ 864549 h 3101520"/>
              <a:gd name="connsiteX4085" fmla="*/ 11585258 w 12192028"/>
              <a:gd name="connsiteY4085" fmla="*/ 865747 h 3101520"/>
              <a:gd name="connsiteX4086" fmla="*/ 11585644 w 12192028"/>
              <a:gd name="connsiteY4086" fmla="*/ 867014 h 3101520"/>
              <a:gd name="connsiteX4087" fmla="*/ 11587382 w 12192028"/>
              <a:gd name="connsiteY4087" fmla="*/ 855272 h 3101520"/>
              <a:gd name="connsiteX4088" fmla="*/ 11598987 w 12192028"/>
              <a:gd name="connsiteY4088" fmla="*/ 846141 h 3101520"/>
              <a:gd name="connsiteX4089" fmla="*/ 11605532 w 12192028"/>
              <a:gd name="connsiteY4089" fmla="*/ 850297 h 3101520"/>
              <a:gd name="connsiteX4090" fmla="*/ 11634815 w 12192028"/>
              <a:gd name="connsiteY4090" fmla="*/ 855163 h 3101520"/>
              <a:gd name="connsiteX4091" fmla="*/ 11637621 w 12192028"/>
              <a:gd name="connsiteY4091" fmla="*/ 854678 h 3101520"/>
              <a:gd name="connsiteX4092" fmla="*/ 11647284 w 12192028"/>
              <a:gd name="connsiteY4092" fmla="*/ 853708 h 3101520"/>
              <a:gd name="connsiteX4093" fmla="*/ 11651648 w 12192028"/>
              <a:gd name="connsiteY4093" fmla="*/ 873173 h 3101520"/>
              <a:gd name="connsiteX4094" fmla="*/ 11615023 w 12192028"/>
              <a:gd name="connsiteY4094" fmla="*/ 886611 h 3101520"/>
              <a:gd name="connsiteX4095" fmla="*/ 11599749 w 12192028"/>
              <a:gd name="connsiteY4095" fmla="*/ 888568 h 3101520"/>
              <a:gd name="connsiteX4096" fmla="*/ 11595230 w 12192028"/>
              <a:gd name="connsiteY4096" fmla="*/ 884920 h 3101520"/>
              <a:gd name="connsiteX4097" fmla="*/ 11594100 w 12192028"/>
              <a:gd name="connsiteY4097" fmla="*/ 885047 h 3101520"/>
              <a:gd name="connsiteX4098" fmla="*/ 11590439 w 12192028"/>
              <a:gd name="connsiteY4098" fmla="*/ 887806 h 3101520"/>
              <a:gd name="connsiteX4099" fmla="*/ 11586987 w 12192028"/>
              <a:gd name="connsiteY4099" fmla="*/ 890906 h 3101520"/>
              <a:gd name="connsiteX4100" fmla="*/ 11583401 w 12192028"/>
              <a:gd name="connsiteY4100" fmla="*/ 899027 h 3101520"/>
              <a:gd name="connsiteX4101" fmla="*/ 11561946 w 12192028"/>
              <a:gd name="connsiteY4101" fmla="*/ 897209 h 3101520"/>
              <a:gd name="connsiteX4102" fmla="*/ 11548630 w 12192028"/>
              <a:gd name="connsiteY4102" fmla="*/ 892724 h 3101520"/>
              <a:gd name="connsiteX4103" fmla="*/ 11530282 w 12192028"/>
              <a:gd name="connsiteY4103" fmla="*/ 895032 h 3101520"/>
              <a:gd name="connsiteX4104" fmla="*/ 11519097 w 12192028"/>
              <a:gd name="connsiteY4104" fmla="*/ 895407 h 3101520"/>
              <a:gd name="connsiteX4105" fmla="*/ 11516471 w 12192028"/>
              <a:gd name="connsiteY4105" fmla="*/ 897763 h 3101520"/>
              <a:gd name="connsiteX4106" fmla="*/ 11511587 w 12192028"/>
              <a:gd name="connsiteY4106" fmla="*/ 901435 h 3101520"/>
              <a:gd name="connsiteX4107" fmla="*/ 11505579 w 12192028"/>
              <a:gd name="connsiteY4107" fmla="*/ 902023 h 3101520"/>
              <a:gd name="connsiteX4108" fmla="*/ 11477092 w 12192028"/>
              <a:gd name="connsiteY4108" fmla="*/ 902941 h 3101520"/>
              <a:gd name="connsiteX4109" fmla="*/ 11453957 w 12192028"/>
              <a:gd name="connsiteY4109" fmla="*/ 907028 h 3101520"/>
              <a:gd name="connsiteX4110" fmla="*/ 11430163 w 12192028"/>
              <a:gd name="connsiteY4110" fmla="*/ 897105 h 3101520"/>
              <a:gd name="connsiteX4111" fmla="*/ 11424034 w 12192028"/>
              <a:gd name="connsiteY4111" fmla="*/ 896413 h 3101520"/>
              <a:gd name="connsiteX4112" fmla="*/ 11412454 w 12192028"/>
              <a:gd name="connsiteY4112" fmla="*/ 884604 h 3101520"/>
              <a:gd name="connsiteX4113" fmla="*/ 11411773 w 12192028"/>
              <a:gd name="connsiteY4113" fmla="*/ 894556 h 3101520"/>
              <a:gd name="connsiteX4114" fmla="*/ 11399531 w 12192028"/>
              <a:gd name="connsiteY4114" fmla="*/ 900153 h 3101520"/>
              <a:gd name="connsiteX4115" fmla="*/ 11379425 w 12192028"/>
              <a:gd name="connsiteY4115" fmla="*/ 895512 h 3101520"/>
              <a:gd name="connsiteX4116" fmla="*/ 11358663 w 12192028"/>
              <a:gd name="connsiteY4116" fmla="*/ 884447 h 3101520"/>
              <a:gd name="connsiteX4117" fmla="*/ 11340219 w 12192028"/>
              <a:gd name="connsiteY4117" fmla="*/ 884412 h 3101520"/>
              <a:gd name="connsiteX4118" fmla="*/ 11323324 w 12192028"/>
              <a:gd name="connsiteY4118" fmla="*/ 886222 h 3101520"/>
              <a:gd name="connsiteX4119" fmla="*/ 11317392 w 12192028"/>
              <a:gd name="connsiteY4119" fmla="*/ 879232 h 3101520"/>
              <a:gd name="connsiteX4120" fmla="*/ 11316720 w 12192028"/>
              <a:gd name="connsiteY4120" fmla="*/ 879441 h 3101520"/>
              <a:gd name="connsiteX4121" fmla="*/ 11259488 w 12192028"/>
              <a:gd name="connsiteY4121" fmla="*/ 890819 h 3101520"/>
              <a:gd name="connsiteX4122" fmla="*/ 11254933 w 12192028"/>
              <a:gd name="connsiteY4122" fmla="*/ 886091 h 3101520"/>
              <a:gd name="connsiteX4123" fmla="*/ 11252353 w 12192028"/>
              <a:gd name="connsiteY4123" fmla="*/ 861795 h 3101520"/>
              <a:gd name="connsiteX4124" fmla="*/ 11243492 w 12192028"/>
              <a:gd name="connsiteY4124" fmla="*/ 859672 h 3101520"/>
              <a:gd name="connsiteX4125" fmla="*/ 11254933 w 12192028"/>
              <a:gd name="connsiteY4125" fmla="*/ 886109 h 3101520"/>
              <a:gd name="connsiteX4126" fmla="*/ 11250396 w 12192028"/>
              <a:gd name="connsiteY4126" fmla="*/ 886421 h 3101520"/>
              <a:gd name="connsiteX4127" fmla="*/ 11228611 w 12192028"/>
              <a:gd name="connsiteY4127" fmla="*/ 880152 h 3101520"/>
              <a:gd name="connsiteX4128" fmla="*/ 11219542 w 12192028"/>
              <a:gd name="connsiteY4128" fmla="*/ 875912 h 3101520"/>
              <a:gd name="connsiteX4129" fmla="*/ 11214161 w 12192028"/>
              <a:gd name="connsiteY4129" fmla="*/ 874302 h 3101520"/>
              <a:gd name="connsiteX4130" fmla="*/ 11209234 w 12192028"/>
              <a:gd name="connsiteY4130" fmla="*/ 884915 h 3101520"/>
              <a:gd name="connsiteX4131" fmla="*/ 11196436 w 12192028"/>
              <a:gd name="connsiteY4131" fmla="*/ 885763 h 3101520"/>
              <a:gd name="connsiteX4132" fmla="*/ 11205441 w 12192028"/>
              <a:gd name="connsiteY4132" fmla="*/ 868134 h 3101520"/>
              <a:gd name="connsiteX4133" fmla="*/ 11205926 w 12192028"/>
              <a:gd name="connsiteY4133" fmla="*/ 859026 h 3101520"/>
              <a:gd name="connsiteX4134" fmla="*/ 11209770 w 12192028"/>
              <a:gd name="connsiteY4134" fmla="*/ 858991 h 3101520"/>
              <a:gd name="connsiteX4135" fmla="*/ 11204732 w 12192028"/>
              <a:gd name="connsiteY4135" fmla="*/ 849155 h 3101520"/>
              <a:gd name="connsiteX4136" fmla="*/ 11205753 w 12192028"/>
              <a:gd name="connsiteY4136" fmla="*/ 836652 h 3101520"/>
              <a:gd name="connsiteX4137" fmla="*/ 11117644 w 12192028"/>
              <a:gd name="connsiteY4137" fmla="*/ 830244 h 3101520"/>
              <a:gd name="connsiteX4138" fmla="*/ 11124502 w 12192028"/>
              <a:gd name="connsiteY4138" fmla="*/ 832218 h 3101520"/>
              <a:gd name="connsiteX4139" fmla="*/ 11124554 w 12192028"/>
              <a:gd name="connsiteY4139" fmla="*/ 836340 h 3101520"/>
              <a:gd name="connsiteX4140" fmla="*/ 11117939 w 12192028"/>
              <a:gd name="connsiteY4140" fmla="*/ 835734 h 3101520"/>
              <a:gd name="connsiteX4141" fmla="*/ 11117644 w 12192028"/>
              <a:gd name="connsiteY4141" fmla="*/ 830244 h 3101520"/>
              <a:gd name="connsiteX4142" fmla="*/ 9489436 w 12192028"/>
              <a:gd name="connsiteY4142" fmla="*/ 823554 h 3101520"/>
              <a:gd name="connsiteX4143" fmla="*/ 9487592 w 12192028"/>
              <a:gd name="connsiteY4143" fmla="*/ 823641 h 3101520"/>
              <a:gd name="connsiteX4144" fmla="*/ 9474816 w 12192028"/>
              <a:gd name="connsiteY4144" fmla="*/ 830275 h 3101520"/>
              <a:gd name="connsiteX4145" fmla="*/ 9469953 w 12192028"/>
              <a:gd name="connsiteY4145" fmla="*/ 828846 h 3101520"/>
              <a:gd name="connsiteX4146" fmla="*/ 9469798 w 12192028"/>
              <a:gd name="connsiteY4146" fmla="*/ 829327 h 3101520"/>
              <a:gd name="connsiteX4147" fmla="*/ 9453468 w 12192028"/>
              <a:gd name="connsiteY4147" fmla="*/ 834383 h 3101520"/>
              <a:gd name="connsiteX4148" fmla="*/ 9494093 w 12192028"/>
              <a:gd name="connsiteY4148" fmla="*/ 840964 h 3101520"/>
              <a:gd name="connsiteX4149" fmla="*/ 9494702 w 12192028"/>
              <a:gd name="connsiteY4149" fmla="*/ 840448 h 3101520"/>
              <a:gd name="connsiteX4150" fmla="*/ 9494160 w 12192028"/>
              <a:gd name="connsiteY4150" fmla="*/ 835436 h 3101520"/>
              <a:gd name="connsiteX4151" fmla="*/ 9489244 w 12192028"/>
              <a:gd name="connsiteY4151" fmla="*/ 826331 h 3101520"/>
              <a:gd name="connsiteX4152" fmla="*/ 347279 w 12192028"/>
              <a:gd name="connsiteY4152" fmla="*/ 822725 h 3101520"/>
              <a:gd name="connsiteX4153" fmla="*/ 352805 w 12192028"/>
              <a:gd name="connsiteY4153" fmla="*/ 822937 h 3101520"/>
              <a:gd name="connsiteX4154" fmla="*/ 350986 w 12192028"/>
              <a:gd name="connsiteY4154" fmla="*/ 841137 h 3101520"/>
              <a:gd name="connsiteX4155" fmla="*/ 342795 w 12192028"/>
              <a:gd name="connsiteY4155" fmla="*/ 840583 h 3101520"/>
              <a:gd name="connsiteX4156" fmla="*/ 342968 w 12192028"/>
              <a:gd name="connsiteY4156" fmla="*/ 836150 h 3101520"/>
              <a:gd name="connsiteX4157" fmla="*/ 347279 w 12192028"/>
              <a:gd name="connsiteY4157" fmla="*/ 822725 h 3101520"/>
              <a:gd name="connsiteX4158" fmla="*/ 9161042 w 12192028"/>
              <a:gd name="connsiteY4158" fmla="*/ 800990 h 3101520"/>
              <a:gd name="connsiteX4159" fmla="*/ 9160738 w 12192028"/>
              <a:gd name="connsiteY4159" fmla="*/ 801708 h 3101520"/>
              <a:gd name="connsiteX4160" fmla="*/ 9160887 w 12192028"/>
              <a:gd name="connsiteY4160" fmla="*/ 801839 h 3101520"/>
              <a:gd name="connsiteX4161" fmla="*/ 674857 w 12192028"/>
              <a:gd name="connsiteY4161" fmla="*/ 796047 h 3101520"/>
              <a:gd name="connsiteX4162" fmla="*/ 672384 w 12192028"/>
              <a:gd name="connsiteY4162" fmla="*/ 796872 h 3101520"/>
              <a:gd name="connsiteX4163" fmla="*/ 676651 w 12192028"/>
              <a:gd name="connsiteY4163" fmla="*/ 797048 h 3101520"/>
              <a:gd name="connsiteX4164" fmla="*/ 676940 w 12192028"/>
              <a:gd name="connsiteY4164" fmla="*/ 796590 h 3101520"/>
              <a:gd name="connsiteX4165" fmla="*/ 673035 w 12192028"/>
              <a:gd name="connsiteY4165" fmla="*/ 795039 h 3101520"/>
              <a:gd name="connsiteX4166" fmla="*/ 672079 w 12192028"/>
              <a:gd name="connsiteY4166" fmla="*/ 795275 h 3101520"/>
              <a:gd name="connsiteX4167" fmla="*/ 674848 w 12192028"/>
              <a:gd name="connsiteY4167" fmla="*/ 796040 h 3101520"/>
              <a:gd name="connsiteX4168" fmla="*/ 675005 w 12192028"/>
              <a:gd name="connsiteY4168" fmla="*/ 795049 h 3101520"/>
              <a:gd name="connsiteX4169" fmla="*/ 10367883 w 12192028"/>
              <a:gd name="connsiteY4169" fmla="*/ 791588 h 3101520"/>
              <a:gd name="connsiteX4170" fmla="*/ 10367952 w 12192028"/>
              <a:gd name="connsiteY4170" fmla="*/ 791624 h 3101520"/>
              <a:gd name="connsiteX4171" fmla="*/ 10367977 w 12192028"/>
              <a:gd name="connsiteY4171" fmla="*/ 791593 h 3101520"/>
              <a:gd name="connsiteX4172" fmla="*/ 10367978 w 12192028"/>
              <a:gd name="connsiteY4172" fmla="*/ 791593 h 3101520"/>
              <a:gd name="connsiteX4173" fmla="*/ 10368080 w 12192028"/>
              <a:gd name="connsiteY4173" fmla="*/ 791439 h 3101520"/>
              <a:gd name="connsiteX4174" fmla="*/ 10368080 w 12192028"/>
              <a:gd name="connsiteY4174" fmla="*/ 791507 h 3101520"/>
              <a:gd name="connsiteX4175" fmla="*/ 10368078 w 12192028"/>
              <a:gd name="connsiteY4175" fmla="*/ 791509 h 3101520"/>
              <a:gd name="connsiteX4176" fmla="*/ 10368148 w 12192028"/>
              <a:gd name="connsiteY4176" fmla="*/ 791524 h 3101520"/>
              <a:gd name="connsiteX4177" fmla="*/ 328390 w 12192028"/>
              <a:gd name="connsiteY4177" fmla="*/ 786717 h 3101520"/>
              <a:gd name="connsiteX4178" fmla="*/ 328461 w 12192028"/>
              <a:gd name="connsiteY4178" fmla="*/ 786865 h 3101520"/>
              <a:gd name="connsiteX4179" fmla="*/ 328355 w 12192028"/>
              <a:gd name="connsiteY4179" fmla="*/ 786779 h 3101520"/>
              <a:gd name="connsiteX4180" fmla="*/ 9246544 w 12192028"/>
              <a:gd name="connsiteY4180" fmla="*/ 763910 h 3101520"/>
              <a:gd name="connsiteX4181" fmla="*/ 9245590 w 12192028"/>
              <a:gd name="connsiteY4181" fmla="*/ 764477 h 3101520"/>
              <a:gd name="connsiteX4182" fmla="*/ 9246914 w 12192028"/>
              <a:gd name="connsiteY4182" fmla="*/ 764541 h 3101520"/>
              <a:gd name="connsiteX4183" fmla="*/ 9246291 w 12192028"/>
              <a:gd name="connsiteY4183" fmla="*/ 764838 h 3101520"/>
              <a:gd name="connsiteX4184" fmla="*/ 9247067 w 12192028"/>
              <a:gd name="connsiteY4184" fmla="*/ 764526 h 3101520"/>
              <a:gd name="connsiteX4185" fmla="*/ 9247127 w 12192028"/>
              <a:gd name="connsiteY4185" fmla="*/ 764449 h 3101520"/>
              <a:gd name="connsiteX4186" fmla="*/ 9246998 w 12192028"/>
              <a:gd name="connsiteY4186" fmla="*/ 764510 h 3101520"/>
              <a:gd name="connsiteX4187" fmla="*/ 9246998 w 12192028"/>
              <a:gd name="connsiteY4187" fmla="*/ 764544 h 3101520"/>
              <a:gd name="connsiteX4188" fmla="*/ 9246981 w 12192028"/>
              <a:gd name="connsiteY4188" fmla="*/ 764544 h 3101520"/>
              <a:gd name="connsiteX4189" fmla="*/ 9246980 w 12192028"/>
              <a:gd name="connsiteY4189" fmla="*/ 764544 h 3101520"/>
              <a:gd name="connsiteX4190" fmla="*/ 9246914 w 12192028"/>
              <a:gd name="connsiteY4190" fmla="*/ 764541 h 3101520"/>
              <a:gd name="connsiteX4191" fmla="*/ 9246962 w 12192028"/>
              <a:gd name="connsiteY4191" fmla="*/ 764518 h 3101520"/>
              <a:gd name="connsiteX4192" fmla="*/ 819150 w 12192028"/>
              <a:gd name="connsiteY4192" fmla="*/ 759955 h 3101520"/>
              <a:gd name="connsiteX4193" fmla="*/ 818888 w 12192028"/>
              <a:gd name="connsiteY4193" fmla="*/ 760420 h 3101520"/>
              <a:gd name="connsiteX4194" fmla="*/ 819319 w 12192028"/>
              <a:gd name="connsiteY4194" fmla="*/ 760501 h 3101520"/>
              <a:gd name="connsiteX4195" fmla="*/ 998711 w 12192028"/>
              <a:gd name="connsiteY4195" fmla="*/ 757102 h 3101520"/>
              <a:gd name="connsiteX4196" fmla="*/ 998570 w 12192028"/>
              <a:gd name="connsiteY4196" fmla="*/ 757321 h 3101520"/>
              <a:gd name="connsiteX4197" fmla="*/ 998988 w 12192028"/>
              <a:gd name="connsiteY4197" fmla="*/ 757187 h 3101520"/>
              <a:gd name="connsiteX4198" fmla="*/ 531175 w 12192028"/>
              <a:gd name="connsiteY4198" fmla="*/ 750658 h 3101520"/>
              <a:gd name="connsiteX4199" fmla="*/ 530727 w 12192028"/>
              <a:gd name="connsiteY4199" fmla="*/ 750768 h 3101520"/>
              <a:gd name="connsiteX4200" fmla="*/ 530728 w 12192028"/>
              <a:gd name="connsiteY4200" fmla="*/ 750775 h 3101520"/>
              <a:gd name="connsiteX4201" fmla="*/ 530909 w 12192028"/>
              <a:gd name="connsiteY4201" fmla="*/ 750896 h 3101520"/>
              <a:gd name="connsiteX4202" fmla="*/ 743066 w 12192028"/>
              <a:gd name="connsiteY4202" fmla="*/ 748876 h 3101520"/>
              <a:gd name="connsiteX4203" fmla="*/ 744448 w 12192028"/>
              <a:gd name="connsiteY4203" fmla="*/ 751054 h 3101520"/>
              <a:gd name="connsiteX4204" fmla="*/ 744476 w 12192028"/>
              <a:gd name="connsiteY4204" fmla="*/ 749347 h 3101520"/>
              <a:gd name="connsiteX4205" fmla="*/ 328909 w 12192028"/>
              <a:gd name="connsiteY4205" fmla="*/ 743902 h 3101520"/>
              <a:gd name="connsiteX4206" fmla="*/ 339724 w 12192028"/>
              <a:gd name="connsiteY4206" fmla="*/ 766315 h 3101520"/>
              <a:gd name="connsiteX4207" fmla="*/ 328390 w 12192028"/>
              <a:gd name="connsiteY4207" fmla="*/ 786717 h 3101520"/>
              <a:gd name="connsiteX4208" fmla="*/ 317984 w 12192028"/>
              <a:gd name="connsiteY4208" fmla="*/ 764700 h 3101520"/>
              <a:gd name="connsiteX4209" fmla="*/ 328909 w 12192028"/>
              <a:gd name="connsiteY4209" fmla="*/ 743902 h 3101520"/>
              <a:gd name="connsiteX4210" fmla="*/ 8786990 w 12192028"/>
              <a:gd name="connsiteY4210" fmla="*/ 735209 h 3101520"/>
              <a:gd name="connsiteX4211" fmla="*/ 8787027 w 12192028"/>
              <a:gd name="connsiteY4211" fmla="*/ 743263 h 3101520"/>
              <a:gd name="connsiteX4212" fmla="*/ 8792320 w 12192028"/>
              <a:gd name="connsiteY4212" fmla="*/ 742842 h 3101520"/>
              <a:gd name="connsiteX4213" fmla="*/ 8793236 w 12192028"/>
              <a:gd name="connsiteY4213" fmla="*/ 741135 h 3101520"/>
              <a:gd name="connsiteX4214" fmla="*/ 744738 w 12192028"/>
              <a:gd name="connsiteY4214" fmla="*/ 733639 h 3101520"/>
              <a:gd name="connsiteX4215" fmla="*/ 744343 w 12192028"/>
              <a:gd name="connsiteY4215" fmla="*/ 734655 h 3101520"/>
              <a:gd name="connsiteX4216" fmla="*/ 744706 w 12192028"/>
              <a:gd name="connsiteY4216" fmla="*/ 735578 h 3101520"/>
              <a:gd name="connsiteX4217" fmla="*/ 3359380 w 12192028"/>
              <a:gd name="connsiteY4217" fmla="*/ 724045 h 3101520"/>
              <a:gd name="connsiteX4218" fmla="*/ 3359500 w 12192028"/>
              <a:gd name="connsiteY4218" fmla="*/ 724109 h 3101520"/>
              <a:gd name="connsiteX4219" fmla="*/ 3359466 w 12192028"/>
              <a:gd name="connsiteY4219" fmla="*/ 724060 h 3101520"/>
              <a:gd name="connsiteX4220" fmla="*/ 8032984 w 12192028"/>
              <a:gd name="connsiteY4220" fmla="*/ 718527 h 3101520"/>
              <a:gd name="connsiteX4221" fmla="*/ 8032121 w 12192028"/>
              <a:gd name="connsiteY4221" fmla="*/ 718557 h 3101520"/>
              <a:gd name="connsiteX4222" fmla="*/ 8032768 w 12192028"/>
              <a:gd name="connsiteY4222" fmla="*/ 718914 h 3101520"/>
              <a:gd name="connsiteX4223" fmla="*/ 479903 w 12192028"/>
              <a:gd name="connsiteY4223" fmla="*/ 717992 h 3101520"/>
              <a:gd name="connsiteX4224" fmla="*/ 484637 w 12192028"/>
              <a:gd name="connsiteY4224" fmla="*/ 722050 h 3101520"/>
              <a:gd name="connsiteX4225" fmla="*/ 489523 w 12192028"/>
              <a:gd name="connsiteY4225" fmla="*/ 727140 h 3101520"/>
              <a:gd name="connsiteX4226" fmla="*/ 488863 w 12192028"/>
              <a:gd name="connsiteY4226" fmla="*/ 725165 h 3101520"/>
              <a:gd name="connsiteX4227" fmla="*/ 481278 w 12192028"/>
              <a:gd name="connsiteY4227" fmla="*/ 718324 h 3101520"/>
              <a:gd name="connsiteX4228" fmla="*/ 9149625 w 12192028"/>
              <a:gd name="connsiteY4228" fmla="*/ 716628 h 3101520"/>
              <a:gd name="connsiteX4229" fmla="*/ 9113346 w 12192028"/>
              <a:gd name="connsiteY4229" fmla="*/ 727711 h 3101520"/>
              <a:gd name="connsiteX4230" fmla="*/ 9149625 w 12192028"/>
              <a:gd name="connsiteY4230" fmla="*/ 716628 h 3101520"/>
              <a:gd name="connsiteX4231" fmla="*/ 8842283 w 12192028"/>
              <a:gd name="connsiteY4231" fmla="*/ 706255 h 3101520"/>
              <a:gd name="connsiteX4232" fmla="*/ 8859946 w 12192028"/>
              <a:gd name="connsiteY4232" fmla="*/ 709978 h 3101520"/>
              <a:gd name="connsiteX4233" fmla="*/ 8833521 w 12192028"/>
              <a:gd name="connsiteY4233" fmla="*/ 717269 h 3101520"/>
              <a:gd name="connsiteX4234" fmla="*/ 8842283 w 12192028"/>
              <a:gd name="connsiteY4234" fmla="*/ 706255 h 3101520"/>
              <a:gd name="connsiteX4235" fmla="*/ 3241225 w 12192028"/>
              <a:gd name="connsiteY4235" fmla="*/ 703140 h 3101520"/>
              <a:gd name="connsiteX4236" fmla="*/ 3240325 w 12192028"/>
              <a:gd name="connsiteY4236" fmla="*/ 703234 h 3101520"/>
              <a:gd name="connsiteX4237" fmla="*/ 3238609 w 12192028"/>
              <a:gd name="connsiteY4237" fmla="*/ 704323 h 3101520"/>
              <a:gd name="connsiteX4238" fmla="*/ 3238616 w 12192028"/>
              <a:gd name="connsiteY4238" fmla="*/ 704534 h 3101520"/>
              <a:gd name="connsiteX4239" fmla="*/ 1182597 w 12192028"/>
              <a:gd name="connsiteY4239" fmla="*/ 698480 h 3101520"/>
              <a:gd name="connsiteX4240" fmla="*/ 1183000 w 12192028"/>
              <a:gd name="connsiteY4240" fmla="*/ 701563 h 3101520"/>
              <a:gd name="connsiteX4241" fmla="*/ 1182302 w 12192028"/>
              <a:gd name="connsiteY4241" fmla="*/ 701991 h 3101520"/>
              <a:gd name="connsiteX4242" fmla="*/ 1183027 w 12192028"/>
              <a:gd name="connsiteY4242" fmla="*/ 701768 h 3101520"/>
              <a:gd name="connsiteX4243" fmla="*/ 1183000 w 12192028"/>
              <a:gd name="connsiteY4243" fmla="*/ 701563 h 3101520"/>
              <a:gd name="connsiteX4244" fmla="*/ 1183518 w 12192028"/>
              <a:gd name="connsiteY4244" fmla="*/ 701244 h 3101520"/>
              <a:gd name="connsiteX4245" fmla="*/ 8514493 w 12192028"/>
              <a:gd name="connsiteY4245" fmla="*/ 692870 h 3101520"/>
              <a:gd name="connsiteX4246" fmla="*/ 8523997 w 12192028"/>
              <a:gd name="connsiteY4246" fmla="*/ 695917 h 3101520"/>
              <a:gd name="connsiteX4247" fmla="*/ 8505053 w 12192028"/>
              <a:gd name="connsiteY4247" fmla="*/ 697822 h 3101520"/>
              <a:gd name="connsiteX4248" fmla="*/ 8514493 w 12192028"/>
              <a:gd name="connsiteY4248" fmla="*/ 692870 h 3101520"/>
              <a:gd name="connsiteX4249" fmla="*/ 10262984 w 12192028"/>
              <a:gd name="connsiteY4249" fmla="*/ 692281 h 3101520"/>
              <a:gd name="connsiteX4250" fmla="*/ 10269979 w 12192028"/>
              <a:gd name="connsiteY4250" fmla="*/ 699329 h 3101520"/>
              <a:gd name="connsiteX4251" fmla="*/ 10259381 w 12192028"/>
              <a:gd name="connsiteY4251" fmla="*/ 711139 h 3101520"/>
              <a:gd name="connsiteX4252" fmla="*/ 10251399 w 12192028"/>
              <a:gd name="connsiteY4252" fmla="*/ 705632 h 3101520"/>
              <a:gd name="connsiteX4253" fmla="*/ 10262984 w 12192028"/>
              <a:gd name="connsiteY4253" fmla="*/ 692281 h 3101520"/>
              <a:gd name="connsiteX4254" fmla="*/ 3295006 w 12192028"/>
              <a:gd name="connsiteY4254" fmla="*/ 692217 h 3101520"/>
              <a:gd name="connsiteX4255" fmla="*/ 3295010 w 12192028"/>
              <a:gd name="connsiteY4255" fmla="*/ 692228 h 3101520"/>
              <a:gd name="connsiteX4256" fmla="*/ 3294845 w 12192028"/>
              <a:gd name="connsiteY4256" fmla="*/ 692487 h 3101520"/>
              <a:gd name="connsiteX4257" fmla="*/ 3295167 w 12192028"/>
              <a:gd name="connsiteY4257" fmla="*/ 692436 h 3101520"/>
              <a:gd name="connsiteX4258" fmla="*/ 3295684 w 12192028"/>
              <a:gd name="connsiteY4258" fmla="*/ 692306 h 3101520"/>
              <a:gd name="connsiteX4259" fmla="*/ 708598 w 12192028"/>
              <a:gd name="connsiteY4259" fmla="*/ 691796 h 3101520"/>
              <a:gd name="connsiteX4260" fmla="*/ 701822 w 12192028"/>
              <a:gd name="connsiteY4260" fmla="*/ 692677 h 3101520"/>
              <a:gd name="connsiteX4261" fmla="*/ 708693 w 12192028"/>
              <a:gd name="connsiteY4261" fmla="*/ 692421 h 3101520"/>
              <a:gd name="connsiteX4262" fmla="*/ 1049457 w 12192028"/>
              <a:gd name="connsiteY4262" fmla="*/ 690589 h 3101520"/>
              <a:gd name="connsiteX4263" fmla="*/ 1042138 w 12192028"/>
              <a:gd name="connsiteY4263" fmla="*/ 705262 h 3101520"/>
              <a:gd name="connsiteX4264" fmla="*/ 1042737 w 12192028"/>
              <a:gd name="connsiteY4264" fmla="*/ 704628 h 3101520"/>
              <a:gd name="connsiteX4265" fmla="*/ 1048825 w 12192028"/>
              <a:gd name="connsiteY4265" fmla="*/ 693438 h 3101520"/>
              <a:gd name="connsiteX4266" fmla="*/ 1264684 w 12192028"/>
              <a:gd name="connsiteY4266" fmla="*/ 686982 h 3101520"/>
              <a:gd name="connsiteX4267" fmla="*/ 1264630 w 12192028"/>
              <a:gd name="connsiteY4267" fmla="*/ 687957 h 3101520"/>
              <a:gd name="connsiteX4268" fmla="*/ 1264989 w 12192028"/>
              <a:gd name="connsiteY4268" fmla="*/ 688095 h 3101520"/>
              <a:gd name="connsiteX4269" fmla="*/ 1265013 w 12192028"/>
              <a:gd name="connsiteY4269" fmla="*/ 688176 h 3101520"/>
              <a:gd name="connsiteX4270" fmla="*/ 1265525 w 12192028"/>
              <a:gd name="connsiteY4270" fmla="*/ 688298 h 3101520"/>
              <a:gd name="connsiteX4271" fmla="*/ 1267234 w 12192028"/>
              <a:gd name="connsiteY4271" fmla="*/ 688951 h 3101520"/>
              <a:gd name="connsiteX4272" fmla="*/ 1267346 w 12192028"/>
              <a:gd name="connsiteY4272" fmla="*/ 688734 h 3101520"/>
              <a:gd name="connsiteX4273" fmla="*/ 1265525 w 12192028"/>
              <a:gd name="connsiteY4273" fmla="*/ 688298 h 3101520"/>
              <a:gd name="connsiteX4274" fmla="*/ 1264989 w 12192028"/>
              <a:gd name="connsiteY4274" fmla="*/ 688095 h 3101520"/>
              <a:gd name="connsiteX4275" fmla="*/ 3446379 w 12192028"/>
              <a:gd name="connsiteY4275" fmla="*/ 686236 h 3101520"/>
              <a:gd name="connsiteX4276" fmla="*/ 3455629 w 12192028"/>
              <a:gd name="connsiteY4276" fmla="*/ 690901 h 3101520"/>
              <a:gd name="connsiteX4277" fmla="*/ 3452375 w 12192028"/>
              <a:gd name="connsiteY4277" fmla="*/ 686488 h 3101520"/>
              <a:gd name="connsiteX4278" fmla="*/ 8051230 w 12192028"/>
              <a:gd name="connsiteY4278" fmla="*/ 685786 h 3101520"/>
              <a:gd name="connsiteX4279" fmla="*/ 8045352 w 12192028"/>
              <a:gd name="connsiteY4279" fmla="*/ 691397 h 3101520"/>
              <a:gd name="connsiteX4280" fmla="*/ 8031850 w 12192028"/>
              <a:gd name="connsiteY4280" fmla="*/ 704523 h 3101520"/>
              <a:gd name="connsiteX4281" fmla="*/ 8035701 w 12192028"/>
              <a:gd name="connsiteY4281" fmla="*/ 713652 h 3101520"/>
              <a:gd name="connsiteX4282" fmla="*/ 1179509 w 12192028"/>
              <a:gd name="connsiteY4282" fmla="*/ 684421 h 3101520"/>
              <a:gd name="connsiteX4283" fmla="*/ 1180294 w 12192028"/>
              <a:gd name="connsiteY4283" fmla="*/ 686479 h 3101520"/>
              <a:gd name="connsiteX4284" fmla="*/ 1179959 w 12192028"/>
              <a:gd name="connsiteY4284" fmla="*/ 686922 h 3101520"/>
              <a:gd name="connsiteX4285" fmla="*/ 1179971 w 12192028"/>
              <a:gd name="connsiteY4285" fmla="*/ 686969 h 3101520"/>
              <a:gd name="connsiteX4286" fmla="*/ 1180109 w 12192028"/>
              <a:gd name="connsiteY4286" fmla="*/ 687016 h 3101520"/>
              <a:gd name="connsiteX4287" fmla="*/ 1182050 w 12192028"/>
              <a:gd name="connsiteY4287" fmla="*/ 694295 h 3101520"/>
              <a:gd name="connsiteX4288" fmla="*/ 1182322 w 12192028"/>
              <a:gd name="connsiteY4288" fmla="*/ 696376 h 3101520"/>
              <a:gd name="connsiteX4289" fmla="*/ 1183536 w 12192028"/>
              <a:gd name="connsiteY4289" fmla="*/ 701233 h 3101520"/>
              <a:gd name="connsiteX4290" fmla="*/ 1183848 w 12192028"/>
              <a:gd name="connsiteY4290" fmla="*/ 701042 h 3101520"/>
              <a:gd name="connsiteX4291" fmla="*/ 1182050 w 12192028"/>
              <a:gd name="connsiteY4291" fmla="*/ 694295 h 3101520"/>
              <a:gd name="connsiteX4292" fmla="*/ 1181029 w 12192028"/>
              <a:gd name="connsiteY4292" fmla="*/ 686479 h 3101520"/>
              <a:gd name="connsiteX4293" fmla="*/ 3424389 w 12192028"/>
              <a:gd name="connsiteY4293" fmla="*/ 683896 h 3101520"/>
              <a:gd name="connsiteX4294" fmla="*/ 3419271 w 12192028"/>
              <a:gd name="connsiteY4294" fmla="*/ 684040 h 3101520"/>
              <a:gd name="connsiteX4295" fmla="*/ 3416494 w 12192028"/>
              <a:gd name="connsiteY4295" fmla="*/ 686713 h 3101520"/>
              <a:gd name="connsiteX4296" fmla="*/ 3424584 w 12192028"/>
              <a:gd name="connsiteY4296" fmla="*/ 684402 h 3101520"/>
              <a:gd name="connsiteX4297" fmla="*/ 8946982 w 12192028"/>
              <a:gd name="connsiteY4297" fmla="*/ 683708 h 3101520"/>
              <a:gd name="connsiteX4298" fmla="*/ 8948904 w 12192028"/>
              <a:gd name="connsiteY4298" fmla="*/ 696384 h 3101520"/>
              <a:gd name="connsiteX4299" fmla="*/ 8943778 w 12192028"/>
              <a:gd name="connsiteY4299" fmla="*/ 689405 h 3101520"/>
              <a:gd name="connsiteX4300" fmla="*/ 8946982 w 12192028"/>
              <a:gd name="connsiteY4300" fmla="*/ 683708 h 3101520"/>
              <a:gd name="connsiteX4301" fmla="*/ 8706683 w 12192028"/>
              <a:gd name="connsiteY4301" fmla="*/ 682576 h 3101520"/>
              <a:gd name="connsiteX4302" fmla="*/ 8706616 w 12192028"/>
              <a:gd name="connsiteY4302" fmla="*/ 691465 h 3101520"/>
              <a:gd name="connsiteX4303" fmla="*/ 8706616 w 12192028"/>
              <a:gd name="connsiteY4303" fmla="*/ 691466 h 3101520"/>
              <a:gd name="connsiteX4304" fmla="*/ 7433199 w 12192028"/>
              <a:gd name="connsiteY4304" fmla="*/ 678961 h 3101520"/>
              <a:gd name="connsiteX4305" fmla="*/ 7431506 w 12192028"/>
              <a:gd name="connsiteY4305" fmla="*/ 679795 h 3101520"/>
              <a:gd name="connsiteX4306" fmla="*/ 7432917 w 12192028"/>
              <a:gd name="connsiteY4306" fmla="*/ 680582 h 3101520"/>
              <a:gd name="connsiteX4307" fmla="*/ 11061348 w 12192028"/>
              <a:gd name="connsiteY4307" fmla="*/ 678479 h 3101520"/>
              <a:gd name="connsiteX4308" fmla="*/ 11069920 w 12192028"/>
              <a:gd name="connsiteY4308" fmla="*/ 686895 h 3101520"/>
              <a:gd name="connsiteX4309" fmla="*/ 11057313 w 12192028"/>
              <a:gd name="connsiteY4309" fmla="*/ 691588 h 3101520"/>
              <a:gd name="connsiteX4310" fmla="*/ 11057105 w 12192028"/>
              <a:gd name="connsiteY4310" fmla="*/ 679449 h 3101520"/>
              <a:gd name="connsiteX4311" fmla="*/ 11061348 w 12192028"/>
              <a:gd name="connsiteY4311" fmla="*/ 678479 h 3101520"/>
              <a:gd name="connsiteX4312" fmla="*/ 386694 w 12192028"/>
              <a:gd name="connsiteY4312" fmla="*/ 673768 h 3101520"/>
              <a:gd name="connsiteX4313" fmla="*/ 399735 w 12192028"/>
              <a:gd name="connsiteY4313" fmla="*/ 692903 h 3101520"/>
              <a:gd name="connsiteX4314" fmla="*/ 396357 w 12192028"/>
              <a:gd name="connsiteY4314" fmla="*/ 705995 h 3101520"/>
              <a:gd name="connsiteX4315" fmla="*/ 377672 w 12192028"/>
              <a:gd name="connsiteY4315" fmla="*/ 692938 h 3101520"/>
              <a:gd name="connsiteX4316" fmla="*/ 386694 w 12192028"/>
              <a:gd name="connsiteY4316" fmla="*/ 673768 h 3101520"/>
              <a:gd name="connsiteX4317" fmla="*/ 9216416 w 12192028"/>
              <a:gd name="connsiteY4317" fmla="*/ 669387 h 3101520"/>
              <a:gd name="connsiteX4318" fmla="*/ 9260107 w 12192028"/>
              <a:gd name="connsiteY4318" fmla="*/ 687604 h 3101520"/>
              <a:gd name="connsiteX4319" fmla="*/ 9265839 w 12192028"/>
              <a:gd name="connsiteY4319" fmla="*/ 697891 h 3101520"/>
              <a:gd name="connsiteX4320" fmla="*/ 9260956 w 12192028"/>
              <a:gd name="connsiteY4320" fmla="*/ 706757 h 3101520"/>
              <a:gd name="connsiteX4321" fmla="*/ 9202441 w 12192028"/>
              <a:gd name="connsiteY4321" fmla="*/ 715571 h 3101520"/>
              <a:gd name="connsiteX4322" fmla="*/ 9197593 w 12192028"/>
              <a:gd name="connsiteY4322" fmla="*/ 710653 h 3101520"/>
              <a:gd name="connsiteX4323" fmla="*/ 9195099 w 12192028"/>
              <a:gd name="connsiteY4323" fmla="*/ 684678 h 3101520"/>
              <a:gd name="connsiteX4324" fmla="*/ 9216416 w 12192028"/>
              <a:gd name="connsiteY4324" fmla="*/ 669387 h 3101520"/>
              <a:gd name="connsiteX4325" fmla="*/ 676236 w 12192028"/>
              <a:gd name="connsiteY4325" fmla="*/ 669277 h 3101520"/>
              <a:gd name="connsiteX4326" fmla="*/ 675802 w 12192028"/>
              <a:gd name="connsiteY4326" fmla="*/ 669335 h 3101520"/>
              <a:gd name="connsiteX4327" fmla="*/ 675106 w 12192028"/>
              <a:gd name="connsiteY4327" fmla="*/ 669803 h 3101520"/>
              <a:gd name="connsiteX4328" fmla="*/ 672743 w 12192028"/>
              <a:gd name="connsiteY4328" fmla="*/ 669926 h 3101520"/>
              <a:gd name="connsiteX4329" fmla="*/ 672930 w 12192028"/>
              <a:gd name="connsiteY4329" fmla="*/ 671265 h 3101520"/>
              <a:gd name="connsiteX4330" fmla="*/ 674849 w 12192028"/>
              <a:gd name="connsiteY4330" fmla="*/ 669976 h 3101520"/>
              <a:gd name="connsiteX4331" fmla="*/ 674847 w 12192028"/>
              <a:gd name="connsiteY4331" fmla="*/ 669976 h 3101520"/>
              <a:gd name="connsiteX4332" fmla="*/ 674854 w 12192028"/>
              <a:gd name="connsiteY4332" fmla="*/ 669973 h 3101520"/>
              <a:gd name="connsiteX4333" fmla="*/ 675106 w 12192028"/>
              <a:gd name="connsiteY4333" fmla="*/ 669803 h 3101520"/>
              <a:gd name="connsiteX4334" fmla="*/ 675111 w 12192028"/>
              <a:gd name="connsiteY4334" fmla="*/ 669803 h 3101520"/>
              <a:gd name="connsiteX4335" fmla="*/ 675260 w 12192028"/>
              <a:gd name="connsiteY4335" fmla="*/ 669768 h 3101520"/>
              <a:gd name="connsiteX4336" fmla="*/ 10993673 w 12192028"/>
              <a:gd name="connsiteY4336" fmla="*/ 669196 h 3101520"/>
              <a:gd name="connsiteX4337" fmla="*/ 11007197 w 12192028"/>
              <a:gd name="connsiteY4337" fmla="*/ 674738 h 3101520"/>
              <a:gd name="connsiteX4338" fmla="*/ 11007007 w 12192028"/>
              <a:gd name="connsiteY4338" fmla="*/ 682738 h 3101520"/>
              <a:gd name="connsiteX4339" fmla="*/ 10988270 w 12192028"/>
              <a:gd name="connsiteY4339" fmla="*/ 679136 h 3101520"/>
              <a:gd name="connsiteX4340" fmla="*/ 10993188 w 12192028"/>
              <a:gd name="connsiteY4340" fmla="*/ 669699 h 3101520"/>
              <a:gd name="connsiteX4341" fmla="*/ 9448966 w 12192028"/>
              <a:gd name="connsiteY4341" fmla="*/ 666772 h 3101520"/>
              <a:gd name="connsiteX4342" fmla="*/ 9438212 w 12192028"/>
              <a:gd name="connsiteY4342" fmla="*/ 689665 h 3101520"/>
              <a:gd name="connsiteX4343" fmla="*/ 9432203 w 12192028"/>
              <a:gd name="connsiteY4343" fmla="*/ 684938 h 3101520"/>
              <a:gd name="connsiteX4344" fmla="*/ 9448966 w 12192028"/>
              <a:gd name="connsiteY4344" fmla="*/ 666772 h 3101520"/>
              <a:gd name="connsiteX4345" fmla="*/ 9477331 w 12192028"/>
              <a:gd name="connsiteY4345" fmla="*/ 665742 h 3101520"/>
              <a:gd name="connsiteX4346" fmla="*/ 9493384 w 12192028"/>
              <a:gd name="connsiteY4346" fmla="*/ 667724 h 3101520"/>
              <a:gd name="connsiteX4347" fmla="*/ 9465850 w 12192028"/>
              <a:gd name="connsiteY4347" fmla="*/ 673422 h 3101520"/>
              <a:gd name="connsiteX4348" fmla="*/ 9477331 w 12192028"/>
              <a:gd name="connsiteY4348" fmla="*/ 665742 h 3101520"/>
              <a:gd name="connsiteX4349" fmla="*/ 2751298 w 12192028"/>
              <a:gd name="connsiteY4349" fmla="*/ 663965 h 3101520"/>
              <a:gd name="connsiteX4350" fmla="*/ 2749996 w 12192028"/>
              <a:gd name="connsiteY4350" fmla="*/ 664608 h 3101520"/>
              <a:gd name="connsiteX4351" fmla="*/ 2750854 w 12192028"/>
              <a:gd name="connsiteY4351" fmla="*/ 664661 h 3101520"/>
              <a:gd name="connsiteX4352" fmla="*/ 10867986 w 12192028"/>
              <a:gd name="connsiteY4352" fmla="*/ 661110 h 3101520"/>
              <a:gd name="connsiteX4353" fmla="*/ 10868032 w 12192028"/>
              <a:gd name="connsiteY4353" fmla="*/ 661231 h 3101520"/>
              <a:gd name="connsiteX4354" fmla="*/ 10867865 w 12192028"/>
              <a:gd name="connsiteY4354" fmla="*/ 661231 h 3101520"/>
              <a:gd name="connsiteX4355" fmla="*/ 8231049 w 12192028"/>
              <a:gd name="connsiteY4355" fmla="*/ 661073 h 3101520"/>
              <a:gd name="connsiteX4356" fmla="*/ 8242822 w 12192028"/>
              <a:gd name="connsiteY4356" fmla="*/ 663985 h 3101520"/>
              <a:gd name="connsiteX4357" fmla="*/ 8241420 w 12192028"/>
              <a:gd name="connsiteY4357" fmla="*/ 669457 h 3101520"/>
              <a:gd name="connsiteX4358" fmla="*/ 8215860 w 12192028"/>
              <a:gd name="connsiteY4358" fmla="*/ 666929 h 3101520"/>
              <a:gd name="connsiteX4359" fmla="*/ 8231049 w 12192028"/>
              <a:gd name="connsiteY4359" fmla="*/ 661073 h 3101520"/>
              <a:gd name="connsiteX4360" fmla="*/ 10912784 w 12192028"/>
              <a:gd name="connsiteY4360" fmla="*/ 660867 h 3101520"/>
              <a:gd name="connsiteX4361" fmla="*/ 10927452 w 12192028"/>
              <a:gd name="connsiteY4361" fmla="*/ 665664 h 3101520"/>
              <a:gd name="connsiteX4362" fmla="*/ 10925997 w 12192028"/>
              <a:gd name="connsiteY4362" fmla="*/ 671708 h 3101520"/>
              <a:gd name="connsiteX4363" fmla="*/ 10903693 w 12192028"/>
              <a:gd name="connsiteY4363" fmla="*/ 675258 h 3101520"/>
              <a:gd name="connsiteX4364" fmla="*/ 10876021 w 12192028"/>
              <a:gd name="connsiteY4364" fmla="*/ 669976 h 3101520"/>
              <a:gd name="connsiteX4365" fmla="*/ 10870250 w 12192028"/>
              <a:gd name="connsiteY4365" fmla="*/ 667128 h 3101520"/>
              <a:gd name="connsiteX4366" fmla="*/ 10868032 w 12192028"/>
              <a:gd name="connsiteY4366" fmla="*/ 661231 h 3101520"/>
              <a:gd name="connsiteX4367" fmla="*/ 10894723 w 12192028"/>
              <a:gd name="connsiteY4367" fmla="*/ 661196 h 3101520"/>
              <a:gd name="connsiteX4368" fmla="*/ 10912784 w 12192028"/>
              <a:gd name="connsiteY4368" fmla="*/ 660867 h 3101520"/>
              <a:gd name="connsiteX4369" fmla="*/ 8202509 w 12192028"/>
              <a:gd name="connsiteY4369" fmla="*/ 660400 h 3101520"/>
              <a:gd name="connsiteX4370" fmla="*/ 8211479 w 12192028"/>
              <a:gd name="connsiteY4370" fmla="*/ 670115 h 3101520"/>
              <a:gd name="connsiteX4371" fmla="*/ 8200517 w 12192028"/>
              <a:gd name="connsiteY4371" fmla="*/ 668781 h 3101520"/>
              <a:gd name="connsiteX4372" fmla="*/ 8166282 w 12192028"/>
              <a:gd name="connsiteY4372" fmla="*/ 669232 h 3101520"/>
              <a:gd name="connsiteX4373" fmla="*/ 8166316 w 12192028"/>
              <a:gd name="connsiteY4373" fmla="*/ 661560 h 3101520"/>
              <a:gd name="connsiteX4374" fmla="*/ 8202509 w 12192028"/>
              <a:gd name="connsiteY4374" fmla="*/ 660400 h 3101520"/>
              <a:gd name="connsiteX4375" fmla="*/ 10804831 w 12192028"/>
              <a:gd name="connsiteY4375" fmla="*/ 658374 h 3101520"/>
              <a:gd name="connsiteX4376" fmla="*/ 10804893 w 12192028"/>
              <a:gd name="connsiteY4376" fmla="*/ 658646 h 3101520"/>
              <a:gd name="connsiteX4377" fmla="*/ 10804432 w 12192028"/>
              <a:gd name="connsiteY4377" fmla="*/ 658738 h 3101520"/>
              <a:gd name="connsiteX4378" fmla="*/ 7412289 w 12192028"/>
              <a:gd name="connsiteY4378" fmla="*/ 657855 h 3101520"/>
              <a:gd name="connsiteX4379" fmla="*/ 7411811 w 12192028"/>
              <a:gd name="connsiteY4379" fmla="*/ 658518 h 3101520"/>
              <a:gd name="connsiteX4380" fmla="*/ 7412343 w 12192028"/>
              <a:gd name="connsiteY4380" fmla="*/ 659230 h 3101520"/>
              <a:gd name="connsiteX4381" fmla="*/ 7413909 w 12192028"/>
              <a:gd name="connsiteY4381" fmla="*/ 658808 h 3101520"/>
              <a:gd name="connsiteX4382" fmla="*/ 10815946 w 12192028"/>
              <a:gd name="connsiteY4382" fmla="*/ 656424 h 3101520"/>
              <a:gd name="connsiteX4383" fmla="*/ 10826563 w 12192028"/>
              <a:gd name="connsiteY4383" fmla="*/ 661422 h 3101520"/>
              <a:gd name="connsiteX4384" fmla="*/ 10822685 w 12192028"/>
              <a:gd name="connsiteY4384" fmla="*/ 665872 h 3101520"/>
              <a:gd name="connsiteX4385" fmla="*/ 10806320 w 12192028"/>
              <a:gd name="connsiteY4385" fmla="*/ 664920 h 3101520"/>
              <a:gd name="connsiteX4386" fmla="*/ 10804893 w 12192028"/>
              <a:gd name="connsiteY4386" fmla="*/ 658646 h 3101520"/>
              <a:gd name="connsiteX4387" fmla="*/ 319735 w 12192028"/>
              <a:gd name="connsiteY4387" fmla="*/ 655914 h 3101520"/>
              <a:gd name="connsiteX4388" fmla="*/ 345019 w 12192028"/>
              <a:gd name="connsiteY4388" fmla="*/ 675781 h 3101520"/>
              <a:gd name="connsiteX4389" fmla="*/ 364568 w 12192028"/>
              <a:gd name="connsiteY4389" fmla="*/ 701260 h 3101520"/>
              <a:gd name="connsiteX4390" fmla="*/ 364601 w 12192028"/>
              <a:gd name="connsiteY4390" fmla="*/ 701285 h 3101520"/>
              <a:gd name="connsiteX4391" fmla="*/ 377658 w 12192028"/>
              <a:gd name="connsiteY4391" fmla="*/ 710515 h 3101520"/>
              <a:gd name="connsiteX4392" fmla="*/ 390353 w 12192028"/>
              <a:gd name="connsiteY4392" fmla="*/ 747366 h 3101520"/>
              <a:gd name="connsiteX4393" fmla="*/ 357141 w 12192028"/>
              <a:gd name="connsiteY4393" fmla="*/ 759124 h 3101520"/>
              <a:gd name="connsiteX4394" fmla="*/ 328186 w 12192028"/>
              <a:gd name="connsiteY4394" fmla="*/ 728854 h 3101520"/>
              <a:gd name="connsiteX4395" fmla="*/ 323164 w 12192028"/>
              <a:gd name="connsiteY4395" fmla="*/ 723953 h 3101520"/>
              <a:gd name="connsiteX4396" fmla="*/ 324435 w 12192028"/>
              <a:gd name="connsiteY4396" fmla="*/ 709620 h 3101520"/>
              <a:gd name="connsiteX4397" fmla="*/ 321961 w 12192028"/>
              <a:gd name="connsiteY4397" fmla="*/ 707820 h 3101520"/>
              <a:gd name="connsiteX4398" fmla="*/ 319166 w 12192028"/>
              <a:gd name="connsiteY4398" fmla="*/ 701839 h 3101520"/>
              <a:gd name="connsiteX4399" fmla="*/ 300706 w 12192028"/>
              <a:gd name="connsiteY4399" fmla="*/ 696921 h 3101520"/>
              <a:gd name="connsiteX4400" fmla="*/ 312843 w 12192028"/>
              <a:gd name="connsiteY4400" fmla="*/ 686011 h 3101520"/>
              <a:gd name="connsiteX4401" fmla="*/ 306262 w 12192028"/>
              <a:gd name="connsiteY4401" fmla="*/ 667188 h 3101520"/>
              <a:gd name="connsiteX4402" fmla="*/ 309691 w 12192028"/>
              <a:gd name="connsiteY4402" fmla="*/ 661369 h 3101520"/>
              <a:gd name="connsiteX4403" fmla="*/ 319735 w 12192028"/>
              <a:gd name="connsiteY4403" fmla="*/ 655914 h 3101520"/>
              <a:gd name="connsiteX4404" fmla="*/ 7865075 w 12192028"/>
              <a:gd name="connsiteY4404" fmla="*/ 655774 h 3101520"/>
              <a:gd name="connsiteX4405" fmla="*/ 7838455 w 12192028"/>
              <a:gd name="connsiteY4405" fmla="*/ 661335 h 3101520"/>
              <a:gd name="connsiteX4406" fmla="*/ 7815146 w 12192028"/>
              <a:gd name="connsiteY4406" fmla="*/ 666824 h 3101520"/>
              <a:gd name="connsiteX4407" fmla="*/ 7752874 w 12192028"/>
              <a:gd name="connsiteY4407" fmla="*/ 658131 h 3101520"/>
              <a:gd name="connsiteX4408" fmla="*/ 7743242 w 12192028"/>
              <a:gd name="connsiteY4408" fmla="*/ 656792 h 3101520"/>
              <a:gd name="connsiteX4409" fmla="*/ 7738036 w 12192028"/>
              <a:gd name="connsiteY4409" fmla="*/ 656027 h 3101520"/>
              <a:gd name="connsiteX4410" fmla="*/ 7737081 w 12192028"/>
              <a:gd name="connsiteY4410" fmla="*/ 657508 h 3101520"/>
              <a:gd name="connsiteX4411" fmla="*/ 7725479 w 12192028"/>
              <a:gd name="connsiteY4411" fmla="*/ 665092 h 3101520"/>
              <a:gd name="connsiteX4412" fmla="*/ 7691867 w 12192028"/>
              <a:gd name="connsiteY4412" fmla="*/ 670391 h 3101520"/>
              <a:gd name="connsiteX4413" fmla="*/ 7661614 w 12192028"/>
              <a:gd name="connsiteY4413" fmla="*/ 675933 h 3101520"/>
              <a:gd name="connsiteX4414" fmla="*/ 7642929 w 12192028"/>
              <a:gd name="connsiteY4414" fmla="*/ 690808 h 3101520"/>
              <a:gd name="connsiteX4415" fmla="*/ 7656748 w 12192028"/>
              <a:gd name="connsiteY4415" fmla="*/ 708160 h 3101520"/>
              <a:gd name="connsiteX4416" fmla="*/ 7691243 w 12192028"/>
              <a:gd name="connsiteY4416" fmla="*/ 713874 h 3101520"/>
              <a:gd name="connsiteX4417" fmla="*/ 7717115 w 12192028"/>
              <a:gd name="connsiteY4417" fmla="*/ 712350 h 3101520"/>
              <a:gd name="connsiteX4418" fmla="*/ 7791231 w 12192028"/>
              <a:gd name="connsiteY4418" fmla="*/ 690115 h 3101520"/>
              <a:gd name="connsiteX4419" fmla="*/ 7792998 w 12192028"/>
              <a:gd name="connsiteY4419" fmla="*/ 690632 h 3101520"/>
              <a:gd name="connsiteX4420" fmla="*/ 7798008 w 12192028"/>
              <a:gd name="connsiteY4420" fmla="*/ 682600 h 3101520"/>
              <a:gd name="connsiteX4421" fmla="*/ 7824410 w 12192028"/>
              <a:gd name="connsiteY4421" fmla="*/ 674807 h 3101520"/>
              <a:gd name="connsiteX4422" fmla="*/ 7831991 w 12192028"/>
              <a:gd name="connsiteY4422" fmla="*/ 674571 h 3101520"/>
              <a:gd name="connsiteX4423" fmla="*/ 7834091 w 12192028"/>
              <a:gd name="connsiteY4423" fmla="*/ 672244 h 3101520"/>
              <a:gd name="connsiteX4424" fmla="*/ 7890648 w 12192028"/>
              <a:gd name="connsiteY4424" fmla="*/ 670149 h 3101520"/>
              <a:gd name="connsiteX4425" fmla="*/ 7896511 w 12192028"/>
              <a:gd name="connsiteY4425" fmla="*/ 669955 h 3101520"/>
              <a:gd name="connsiteX4426" fmla="*/ 7896445 w 12192028"/>
              <a:gd name="connsiteY4426" fmla="*/ 669872 h 3101520"/>
              <a:gd name="connsiteX4427" fmla="*/ 7890475 w 12192028"/>
              <a:gd name="connsiteY4427" fmla="*/ 666305 h 3101520"/>
              <a:gd name="connsiteX4428" fmla="*/ 7865075 w 12192028"/>
              <a:gd name="connsiteY4428" fmla="*/ 655774 h 3101520"/>
              <a:gd name="connsiteX4429" fmla="*/ 9593268 w 12192028"/>
              <a:gd name="connsiteY4429" fmla="*/ 655100 h 3101520"/>
              <a:gd name="connsiteX4430" fmla="*/ 9594359 w 12192028"/>
              <a:gd name="connsiteY4430" fmla="*/ 659101 h 3101520"/>
              <a:gd name="connsiteX4431" fmla="*/ 9589003 w 12192028"/>
              <a:gd name="connsiteY4431" fmla="*/ 665469 h 3101520"/>
              <a:gd name="connsiteX4432" fmla="*/ 9580714 w 12192028"/>
              <a:gd name="connsiteY4432" fmla="*/ 666720 h 3101520"/>
              <a:gd name="connsiteX4433" fmla="*/ 9580714 w 12192028"/>
              <a:gd name="connsiteY4433" fmla="*/ 666720 h 3101520"/>
              <a:gd name="connsiteX4434" fmla="*/ 9525819 w 12192028"/>
              <a:gd name="connsiteY4434" fmla="*/ 664867 h 3101520"/>
              <a:gd name="connsiteX4435" fmla="*/ 9580021 w 12192028"/>
              <a:gd name="connsiteY4435" fmla="*/ 662512 h 3101520"/>
              <a:gd name="connsiteX4436" fmla="*/ 9580043 w 12192028"/>
              <a:gd name="connsiteY4436" fmla="*/ 662541 h 3101520"/>
              <a:gd name="connsiteX4437" fmla="*/ 9580038 w 12192028"/>
              <a:gd name="connsiteY4437" fmla="*/ 662512 h 3101520"/>
              <a:gd name="connsiteX4438" fmla="*/ 9593268 w 12192028"/>
              <a:gd name="connsiteY4438" fmla="*/ 655100 h 3101520"/>
              <a:gd name="connsiteX4439" fmla="*/ 1568811 w 12192028"/>
              <a:gd name="connsiteY4439" fmla="*/ 655037 h 3101520"/>
              <a:gd name="connsiteX4440" fmla="*/ 1569491 w 12192028"/>
              <a:gd name="connsiteY4440" fmla="*/ 655537 h 3101520"/>
              <a:gd name="connsiteX4441" fmla="*/ 1570139 w 12192028"/>
              <a:gd name="connsiteY4441" fmla="*/ 655741 h 3101520"/>
              <a:gd name="connsiteX4442" fmla="*/ 1570096 w 12192028"/>
              <a:gd name="connsiteY4442" fmla="*/ 655842 h 3101520"/>
              <a:gd name="connsiteX4443" fmla="*/ 1570244 w 12192028"/>
              <a:gd name="connsiteY4443" fmla="*/ 655809 h 3101520"/>
              <a:gd name="connsiteX4444" fmla="*/ 1570139 w 12192028"/>
              <a:gd name="connsiteY4444" fmla="*/ 655741 h 3101520"/>
              <a:gd name="connsiteX4445" fmla="*/ 527115 w 12192028"/>
              <a:gd name="connsiteY4445" fmla="*/ 653644 h 3101520"/>
              <a:gd name="connsiteX4446" fmla="*/ 527094 w 12192028"/>
              <a:gd name="connsiteY4446" fmla="*/ 653647 h 3101520"/>
              <a:gd name="connsiteX4447" fmla="*/ 529490 w 12192028"/>
              <a:gd name="connsiteY4447" fmla="*/ 658434 h 3101520"/>
              <a:gd name="connsiteX4448" fmla="*/ 529511 w 12192028"/>
              <a:gd name="connsiteY4448" fmla="*/ 658436 h 3101520"/>
              <a:gd name="connsiteX4449" fmla="*/ 9042505 w 12192028"/>
              <a:gd name="connsiteY4449" fmla="*/ 652026 h 3101520"/>
              <a:gd name="connsiteX4450" fmla="*/ 9057880 w 12192028"/>
              <a:gd name="connsiteY4450" fmla="*/ 652088 h 3101520"/>
              <a:gd name="connsiteX4451" fmla="*/ 9069222 w 12192028"/>
              <a:gd name="connsiteY4451" fmla="*/ 658235 h 3101520"/>
              <a:gd name="connsiteX4452" fmla="*/ 9053447 w 12192028"/>
              <a:gd name="connsiteY4452" fmla="*/ 669526 h 3101520"/>
              <a:gd name="connsiteX4453" fmla="*/ 9053076 w 12192028"/>
              <a:gd name="connsiteY4453" fmla="*/ 668478 h 3101520"/>
              <a:gd name="connsiteX4454" fmla="*/ 9053101 w 12192028"/>
              <a:gd name="connsiteY4454" fmla="*/ 674895 h 3101520"/>
              <a:gd name="connsiteX4455" fmla="*/ 9035627 w 12192028"/>
              <a:gd name="connsiteY4455" fmla="*/ 677942 h 3101520"/>
              <a:gd name="connsiteX4456" fmla="*/ 9021618 w 12192028"/>
              <a:gd name="connsiteY4456" fmla="*/ 669076 h 3101520"/>
              <a:gd name="connsiteX4457" fmla="*/ 9029792 w 12192028"/>
              <a:gd name="connsiteY4457" fmla="*/ 660677 h 3101520"/>
              <a:gd name="connsiteX4458" fmla="*/ 9042505 w 12192028"/>
              <a:gd name="connsiteY4458" fmla="*/ 652026 h 3101520"/>
              <a:gd name="connsiteX4459" fmla="*/ 1479395 w 12192028"/>
              <a:gd name="connsiteY4459" fmla="*/ 650955 h 3101520"/>
              <a:gd name="connsiteX4460" fmla="*/ 1479326 w 12192028"/>
              <a:gd name="connsiteY4460" fmla="*/ 650971 h 3101520"/>
              <a:gd name="connsiteX4461" fmla="*/ 1479312 w 12192028"/>
              <a:gd name="connsiteY4461" fmla="*/ 650989 h 3101520"/>
              <a:gd name="connsiteX4462" fmla="*/ 10255433 w 12192028"/>
              <a:gd name="connsiteY4462" fmla="*/ 649733 h 3101520"/>
              <a:gd name="connsiteX4463" fmla="*/ 10267573 w 12192028"/>
              <a:gd name="connsiteY4463" fmla="*/ 660487 h 3101520"/>
              <a:gd name="connsiteX4464" fmla="*/ 10251226 w 12192028"/>
              <a:gd name="connsiteY4464" fmla="*/ 670617 h 3101520"/>
              <a:gd name="connsiteX4465" fmla="*/ 10247225 w 12192028"/>
              <a:gd name="connsiteY4465" fmla="*/ 657837 h 3101520"/>
              <a:gd name="connsiteX4466" fmla="*/ 10255433 w 12192028"/>
              <a:gd name="connsiteY4466" fmla="*/ 649733 h 3101520"/>
              <a:gd name="connsiteX4467" fmla="*/ 2761810 w 12192028"/>
              <a:gd name="connsiteY4467" fmla="*/ 648168 h 3101520"/>
              <a:gd name="connsiteX4468" fmla="*/ 2761174 w 12192028"/>
              <a:gd name="connsiteY4468" fmla="*/ 650382 h 3101520"/>
              <a:gd name="connsiteX4469" fmla="*/ 2762148 w 12192028"/>
              <a:gd name="connsiteY4469" fmla="*/ 649224 h 3101520"/>
              <a:gd name="connsiteX4470" fmla="*/ 10746455 w 12192028"/>
              <a:gd name="connsiteY4470" fmla="*/ 648053 h 3101520"/>
              <a:gd name="connsiteX4471" fmla="*/ 10773175 w 12192028"/>
              <a:gd name="connsiteY4471" fmla="*/ 648382 h 3101520"/>
              <a:gd name="connsiteX4472" fmla="*/ 10768604 w 12192028"/>
              <a:gd name="connsiteY4472" fmla="*/ 661318 h 3101520"/>
              <a:gd name="connsiteX4473" fmla="*/ 10745625 w 12192028"/>
              <a:gd name="connsiteY4473" fmla="*/ 657196 h 3101520"/>
              <a:gd name="connsiteX4474" fmla="*/ 10746455 w 12192028"/>
              <a:gd name="connsiteY4474" fmla="*/ 648053 h 3101520"/>
              <a:gd name="connsiteX4475" fmla="*/ 1821611 w 12192028"/>
              <a:gd name="connsiteY4475" fmla="*/ 647941 h 3101520"/>
              <a:gd name="connsiteX4476" fmla="*/ 1821664 w 12192028"/>
              <a:gd name="connsiteY4476" fmla="*/ 648239 h 3101520"/>
              <a:gd name="connsiteX4477" fmla="*/ 1821768 w 12192028"/>
              <a:gd name="connsiteY4477" fmla="*/ 648254 h 3101520"/>
              <a:gd name="connsiteX4478" fmla="*/ 1436012 w 12192028"/>
              <a:gd name="connsiteY4478" fmla="*/ 647012 h 3101520"/>
              <a:gd name="connsiteX4479" fmla="*/ 1432585 w 12192028"/>
              <a:gd name="connsiteY4479" fmla="*/ 647845 h 3101520"/>
              <a:gd name="connsiteX4480" fmla="*/ 1428926 w 12192028"/>
              <a:gd name="connsiteY4480" fmla="*/ 654917 h 3101520"/>
              <a:gd name="connsiteX4481" fmla="*/ 1432113 w 12192028"/>
              <a:gd name="connsiteY4481" fmla="*/ 654378 h 3101520"/>
              <a:gd name="connsiteX4482" fmla="*/ 1443184 w 12192028"/>
              <a:gd name="connsiteY4482" fmla="*/ 656711 h 3101520"/>
              <a:gd name="connsiteX4483" fmla="*/ 1440672 w 12192028"/>
              <a:gd name="connsiteY4483" fmla="*/ 652867 h 3101520"/>
              <a:gd name="connsiteX4484" fmla="*/ 1436012 w 12192028"/>
              <a:gd name="connsiteY4484" fmla="*/ 647012 h 3101520"/>
              <a:gd name="connsiteX4485" fmla="*/ 10777834 w 12192028"/>
              <a:gd name="connsiteY4485" fmla="*/ 646408 h 3101520"/>
              <a:gd name="connsiteX4486" fmla="*/ 10786752 w 12192028"/>
              <a:gd name="connsiteY4486" fmla="*/ 655309 h 3101520"/>
              <a:gd name="connsiteX4487" fmla="*/ 10804433 w 12192028"/>
              <a:gd name="connsiteY4487" fmla="*/ 658720 h 3101520"/>
              <a:gd name="connsiteX4488" fmla="*/ 10802060 w 12192028"/>
              <a:gd name="connsiteY4488" fmla="*/ 662963 h 3101520"/>
              <a:gd name="connsiteX4489" fmla="*/ 10781366 w 12192028"/>
              <a:gd name="connsiteY4489" fmla="*/ 665041 h 3101520"/>
              <a:gd name="connsiteX4490" fmla="*/ 10768604 w 12192028"/>
              <a:gd name="connsiteY4490" fmla="*/ 661318 h 3101520"/>
              <a:gd name="connsiteX4491" fmla="*/ 10773193 w 12192028"/>
              <a:gd name="connsiteY4491" fmla="*/ 648382 h 3101520"/>
              <a:gd name="connsiteX4492" fmla="*/ 10777834 w 12192028"/>
              <a:gd name="connsiteY4492" fmla="*/ 646408 h 3101520"/>
              <a:gd name="connsiteX4493" fmla="*/ 9774808 w 12192028"/>
              <a:gd name="connsiteY4493" fmla="*/ 644680 h 3101520"/>
              <a:gd name="connsiteX4494" fmla="*/ 9801106 w 12192028"/>
              <a:gd name="connsiteY4494" fmla="*/ 648503 h 3101520"/>
              <a:gd name="connsiteX4495" fmla="*/ 9766178 w 12192028"/>
              <a:gd name="connsiteY4495" fmla="*/ 650425 h 3101520"/>
              <a:gd name="connsiteX4496" fmla="*/ 9774808 w 12192028"/>
              <a:gd name="connsiteY4496" fmla="*/ 644680 h 3101520"/>
              <a:gd name="connsiteX4497" fmla="*/ 2778919 w 12192028"/>
              <a:gd name="connsiteY4497" fmla="*/ 643025 h 3101520"/>
              <a:gd name="connsiteX4498" fmla="*/ 2773631 w 12192028"/>
              <a:gd name="connsiteY4498" fmla="*/ 647395 h 3101520"/>
              <a:gd name="connsiteX4499" fmla="*/ 2778414 w 12192028"/>
              <a:gd name="connsiteY4499" fmla="*/ 650701 h 3101520"/>
              <a:gd name="connsiteX4500" fmla="*/ 1068336 w 12192028"/>
              <a:gd name="connsiteY4500" fmla="*/ 639815 h 3101520"/>
              <a:gd name="connsiteX4501" fmla="*/ 1066728 w 12192028"/>
              <a:gd name="connsiteY4501" fmla="*/ 641054 h 3101520"/>
              <a:gd name="connsiteX4502" fmla="*/ 1067352 w 12192028"/>
              <a:gd name="connsiteY4502" fmla="*/ 645198 h 3101520"/>
              <a:gd name="connsiteX4503" fmla="*/ 10707059 w 12192028"/>
              <a:gd name="connsiteY4503" fmla="*/ 639135 h 3101520"/>
              <a:gd name="connsiteX4504" fmla="*/ 10718921 w 12192028"/>
              <a:gd name="connsiteY4504" fmla="*/ 643083 h 3101520"/>
              <a:gd name="connsiteX4505" fmla="*/ 10720948 w 12192028"/>
              <a:gd name="connsiteY4505" fmla="*/ 645577 h 3101520"/>
              <a:gd name="connsiteX4506" fmla="*/ 10719874 w 12192028"/>
              <a:gd name="connsiteY4506" fmla="*/ 647309 h 3101520"/>
              <a:gd name="connsiteX4507" fmla="*/ 10710125 w 12192028"/>
              <a:gd name="connsiteY4507" fmla="*/ 650339 h 3101520"/>
              <a:gd name="connsiteX4508" fmla="*/ 10701276 w 12192028"/>
              <a:gd name="connsiteY4508" fmla="*/ 651932 h 3101520"/>
              <a:gd name="connsiteX4509" fmla="*/ 10707059 w 12192028"/>
              <a:gd name="connsiteY4509" fmla="*/ 639135 h 3101520"/>
              <a:gd name="connsiteX4510" fmla="*/ 10687231 w 12192028"/>
              <a:gd name="connsiteY4510" fmla="*/ 638979 h 3101520"/>
              <a:gd name="connsiteX4511" fmla="*/ 10691249 w 12192028"/>
              <a:gd name="connsiteY4511" fmla="*/ 647205 h 3101520"/>
              <a:gd name="connsiteX4512" fmla="*/ 10670192 w 12192028"/>
              <a:gd name="connsiteY4512" fmla="*/ 650824 h 3101520"/>
              <a:gd name="connsiteX4513" fmla="*/ 10669447 w 12192028"/>
              <a:gd name="connsiteY4513" fmla="*/ 647482 h 3101520"/>
              <a:gd name="connsiteX4514" fmla="*/ 10687231 w 12192028"/>
              <a:gd name="connsiteY4514" fmla="*/ 638979 h 3101520"/>
              <a:gd name="connsiteX4515" fmla="*/ 9060021 w 12192028"/>
              <a:gd name="connsiteY4515" fmla="*/ 635546 h 3101520"/>
              <a:gd name="connsiteX4516" fmla="*/ 9067006 w 12192028"/>
              <a:gd name="connsiteY4516" fmla="*/ 637177 h 3101520"/>
              <a:gd name="connsiteX4517" fmla="*/ 9068132 w 12192028"/>
              <a:gd name="connsiteY4517" fmla="*/ 642009 h 3101520"/>
              <a:gd name="connsiteX4518" fmla="*/ 9052893 w 12192028"/>
              <a:gd name="connsiteY4518" fmla="*/ 641056 h 3101520"/>
              <a:gd name="connsiteX4519" fmla="*/ 9060021 w 12192028"/>
              <a:gd name="connsiteY4519" fmla="*/ 635546 h 3101520"/>
              <a:gd name="connsiteX4520" fmla="*/ 8292453 w 12192028"/>
              <a:gd name="connsiteY4520" fmla="*/ 634632 h 3101520"/>
              <a:gd name="connsiteX4521" fmla="*/ 8308194 w 12192028"/>
              <a:gd name="connsiteY4521" fmla="*/ 640364 h 3101520"/>
              <a:gd name="connsiteX4522" fmla="*/ 8292626 w 12192028"/>
              <a:gd name="connsiteY4522" fmla="*/ 642736 h 3101520"/>
              <a:gd name="connsiteX4523" fmla="*/ 8292453 w 12192028"/>
              <a:gd name="connsiteY4523" fmla="*/ 634632 h 3101520"/>
              <a:gd name="connsiteX4524" fmla="*/ 2665001 w 12192028"/>
              <a:gd name="connsiteY4524" fmla="*/ 633607 h 3101520"/>
              <a:gd name="connsiteX4525" fmla="*/ 2664826 w 12192028"/>
              <a:gd name="connsiteY4525" fmla="*/ 633635 h 3101520"/>
              <a:gd name="connsiteX4526" fmla="*/ 2661587 w 12192028"/>
              <a:gd name="connsiteY4526" fmla="*/ 636538 h 3101520"/>
              <a:gd name="connsiteX4527" fmla="*/ 2660603 w 12192028"/>
              <a:gd name="connsiteY4527" fmla="*/ 637420 h 3101520"/>
              <a:gd name="connsiteX4528" fmla="*/ 2661860 w 12192028"/>
              <a:gd name="connsiteY4528" fmla="*/ 636331 h 3101520"/>
              <a:gd name="connsiteX4529" fmla="*/ 5657264 w 12192028"/>
              <a:gd name="connsiteY4529" fmla="*/ 632827 h 3101520"/>
              <a:gd name="connsiteX4530" fmla="*/ 5657108 w 12192028"/>
              <a:gd name="connsiteY4530" fmla="*/ 633957 h 3101520"/>
              <a:gd name="connsiteX4531" fmla="*/ 5657709 w 12192028"/>
              <a:gd name="connsiteY4531" fmla="*/ 634598 h 3101520"/>
              <a:gd name="connsiteX4532" fmla="*/ 1020976 w 12192028"/>
              <a:gd name="connsiteY4532" fmla="*/ 629133 h 3101520"/>
              <a:gd name="connsiteX4533" fmla="*/ 1023628 w 12192028"/>
              <a:gd name="connsiteY4533" fmla="*/ 634143 h 3101520"/>
              <a:gd name="connsiteX4534" fmla="*/ 1023665 w 12192028"/>
              <a:gd name="connsiteY4534" fmla="*/ 630264 h 3101520"/>
              <a:gd name="connsiteX4535" fmla="*/ 5608624 w 12192028"/>
              <a:gd name="connsiteY4535" fmla="*/ 622607 h 3101520"/>
              <a:gd name="connsiteX4536" fmla="*/ 5608169 w 12192028"/>
              <a:gd name="connsiteY4536" fmla="*/ 627304 h 3101520"/>
              <a:gd name="connsiteX4537" fmla="*/ 5609919 w 12192028"/>
              <a:gd name="connsiteY4537" fmla="*/ 625142 h 3101520"/>
              <a:gd name="connsiteX4538" fmla="*/ 9591710 w 12192028"/>
              <a:gd name="connsiteY4538" fmla="*/ 621472 h 3101520"/>
              <a:gd name="connsiteX4539" fmla="*/ 9592489 w 12192028"/>
              <a:gd name="connsiteY4539" fmla="*/ 625472 h 3101520"/>
              <a:gd name="connsiteX4540" fmla="*/ 9576921 w 12192028"/>
              <a:gd name="connsiteY4540" fmla="*/ 627965 h 3101520"/>
              <a:gd name="connsiteX4541" fmla="*/ 9591710 w 12192028"/>
              <a:gd name="connsiteY4541" fmla="*/ 621472 h 3101520"/>
              <a:gd name="connsiteX4542" fmla="*/ 2894471 w 12192028"/>
              <a:gd name="connsiteY4542" fmla="*/ 618822 h 3101520"/>
              <a:gd name="connsiteX4543" fmla="*/ 2894517 w 12192028"/>
              <a:gd name="connsiteY4543" fmla="*/ 618882 h 3101520"/>
              <a:gd name="connsiteX4544" fmla="*/ 2894568 w 12192028"/>
              <a:gd name="connsiteY4544" fmla="*/ 618846 h 3101520"/>
              <a:gd name="connsiteX4545" fmla="*/ 913428 w 12192028"/>
              <a:gd name="connsiteY4545" fmla="*/ 616010 h 3101520"/>
              <a:gd name="connsiteX4546" fmla="*/ 912833 w 12192028"/>
              <a:gd name="connsiteY4546" fmla="*/ 616517 h 3101520"/>
              <a:gd name="connsiteX4547" fmla="*/ 913761 w 12192028"/>
              <a:gd name="connsiteY4547" fmla="*/ 616839 h 3101520"/>
              <a:gd name="connsiteX4548" fmla="*/ 1005500 w 12192028"/>
              <a:gd name="connsiteY4548" fmla="*/ 615689 h 3101520"/>
              <a:gd name="connsiteX4549" fmla="*/ 1004632 w 12192028"/>
              <a:gd name="connsiteY4549" fmla="*/ 615874 h 3101520"/>
              <a:gd name="connsiteX4550" fmla="*/ 1005673 w 12192028"/>
              <a:gd name="connsiteY4550" fmla="*/ 615916 h 3101520"/>
              <a:gd name="connsiteX4551" fmla="*/ 8234424 w 12192028"/>
              <a:gd name="connsiteY4551" fmla="*/ 613194 h 3101520"/>
              <a:gd name="connsiteX4552" fmla="*/ 8234427 w 12192028"/>
              <a:gd name="connsiteY4552" fmla="*/ 613197 h 3101520"/>
              <a:gd name="connsiteX4553" fmla="*/ 8234442 w 12192028"/>
              <a:gd name="connsiteY4553" fmla="*/ 613194 h 3101520"/>
              <a:gd name="connsiteX4554" fmla="*/ 8234445 w 12192028"/>
              <a:gd name="connsiteY4554" fmla="*/ 613218 h 3101520"/>
              <a:gd name="connsiteX4555" fmla="*/ 8234483 w 12192028"/>
              <a:gd name="connsiteY4555" fmla="*/ 613263 h 3101520"/>
              <a:gd name="connsiteX4556" fmla="*/ 8234490 w 12192028"/>
              <a:gd name="connsiteY4556" fmla="*/ 613606 h 3101520"/>
              <a:gd name="connsiteX4557" fmla="*/ 8234511 w 12192028"/>
              <a:gd name="connsiteY4557" fmla="*/ 613782 h 3101520"/>
              <a:gd name="connsiteX4558" fmla="*/ 8234494 w 12192028"/>
              <a:gd name="connsiteY4558" fmla="*/ 613772 h 3101520"/>
              <a:gd name="connsiteX4559" fmla="*/ 8234494 w 12192028"/>
              <a:gd name="connsiteY4559" fmla="*/ 613783 h 3101520"/>
              <a:gd name="connsiteX4560" fmla="*/ 8234493 w 12192028"/>
              <a:gd name="connsiteY4560" fmla="*/ 613771 h 3101520"/>
              <a:gd name="connsiteX4561" fmla="*/ 8233777 w 12192028"/>
              <a:gd name="connsiteY4561" fmla="*/ 613336 h 3101520"/>
              <a:gd name="connsiteX4562" fmla="*/ 8234424 w 12192028"/>
              <a:gd name="connsiteY4562" fmla="*/ 613198 h 3101520"/>
              <a:gd name="connsiteX4563" fmla="*/ 1606903 w 12192028"/>
              <a:gd name="connsiteY4563" fmla="*/ 612570 h 3101520"/>
              <a:gd name="connsiteX4564" fmla="*/ 1606217 w 12192028"/>
              <a:gd name="connsiteY4564" fmla="*/ 614286 h 3101520"/>
              <a:gd name="connsiteX4565" fmla="*/ 1607311 w 12192028"/>
              <a:gd name="connsiteY4565" fmla="*/ 613676 h 3101520"/>
              <a:gd name="connsiteX4566" fmla="*/ 2098147 w 12192028"/>
              <a:gd name="connsiteY4566" fmla="*/ 612270 h 3101520"/>
              <a:gd name="connsiteX4567" fmla="*/ 2096722 w 12192028"/>
              <a:gd name="connsiteY4567" fmla="*/ 614512 h 3101520"/>
              <a:gd name="connsiteX4568" fmla="*/ 2098322 w 12192028"/>
              <a:gd name="connsiteY4568" fmla="*/ 613575 h 3101520"/>
              <a:gd name="connsiteX4569" fmla="*/ 1894726 w 12192028"/>
              <a:gd name="connsiteY4569" fmla="*/ 612155 h 3101520"/>
              <a:gd name="connsiteX4570" fmla="*/ 1894709 w 12192028"/>
              <a:gd name="connsiteY4570" fmla="*/ 612221 h 3101520"/>
              <a:gd name="connsiteX4571" fmla="*/ 1894786 w 12192028"/>
              <a:gd name="connsiteY4571" fmla="*/ 612228 h 3101520"/>
              <a:gd name="connsiteX4572" fmla="*/ 1530555 w 12192028"/>
              <a:gd name="connsiteY4572" fmla="*/ 611728 h 3101520"/>
              <a:gd name="connsiteX4573" fmla="*/ 1530545 w 12192028"/>
              <a:gd name="connsiteY4573" fmla="*/ 611738 h 3101520"/>
              <a:gd name="connsiteX4574" fmla="*/ 1534609 w 12192028"/>
              <a:gd name="connsiteY4574" fmla="*/ 615801 h 3101520"/>
              <a:gd name="connsiteX4575" fmla="*/ 1534622 w 12192028"/>
              <a:gd name="connsiteY4575" fmla="*/ 615796 h 3101520"/>
              <a:gd name="connsiteX4576" fmla="*/ 2619720 w 12192028"/>
              <a:gd name="connsiteY4576" fmla="*/ 611618 h 3101520"/>
              <a:gd name="connsiteX4577" fmla="*/ 2619572 w 12192028"/>
              <a:gd name="connsiteY4577" fmla="*/ 611788 h 3101520"/>
              <a:gd name="connsiteX4578" fmla="*/ 2619478 w 12192028"/>
              <a:gd name="connsiteY4578" fmla="*/ 611808 h 3101520"/>
              <a:gd name="connsiteX4579" fmla="*/ 2618232 w 12192028"/>
              <a:gd name="connsiteY4579" fmla="*/ 612922 h 3101520"/>
              <a:gd name="connsiteX4580" fmla="*/ 2618459 w 12192028"/>
              <a:gd name="connsiteY4580" fmla="*/ 613055 h 3101520"/>
              <a:gd name="connsiteX4581" fmla="*/ 2619572 w 12192028"/>
              <a:gd name="connsiteY4581" fmla="*/ 611788 h 3101520"/>
              <a:gd name="connsiteX4582" fmla="*/ 2619952 w 12192028"/>
              <a:gd name="connsiteY4582" fmla="*/ 611706 h 3101520"/>
              <a:gd name="connsiteX4583" fmla="*/ 2620872 w 12192028"/>
              <a:gd name="connsiteY4583" fmla="*/ 612052 h 3101520"/>
              <a:gd name="connsiteX4584" fmla="*/ 2620347 w 12192028"/>
              <a:gd name="connsiteY4584" fmla="*/ 611621 h 3101520"/>
              <a:gd name="connsiteX4585" fmla="*/ 2619952 w 12192028"/>
              <a:gd name="connsiteY4585" fmla="*/ 611706 h 3101520"/>
              <a:gd name="connsiteX4586" fmla="*/ 2474896 w 12192028"/>
              <a:gd name="connsiteY4586" fmla="*/ 611012 h 3101520"/>
              <a:gd name="connsiteX4587" fmla="*/ 2477342 w 12192028"/>
              <a:gd name="connsiteY4587" fmla="*/ 612872 h 3101520"/>
              <a:gd name="connsiteX4588" fmla="*/ 2477346 w 12192028"/>
              <a:gd name="connsiteY4588" fmla="*/ 612864 h 3101520"/>
              <a:gd name="connsiteX4589" fmla="*/ 2474969 w 12192028"/>
              <a:gd name="connsiteY4589" fmla="*/ 611020 h 3101520"/>
              <a:gd name="connsiteX4590" fmla="*/ 10064254 w 12192028"/>
              <a:gd name="connsiteY4590" fmla="*/ 610059 h 3101520"/>
              <a:gd name="connsiteX4591" fmla="*/ 10053795 w 12192028"/>
              <a:gd name="connsiteY4591" fmla="*/ 621644 h 3101520"/>
              <a:gd name="connsiteX4592" fmla="*/ 10048427 w 12192028"/>
              <a:gd name="connsiteY4592" fmla="*/ 614908 h 3101520"/>
              <a:gd name="connsiteX4593" fmla="*/ 10064254 w 12192028"/>
              <a:gd name="connsiteY4593" fmla="*/ 610059 h 3101520"/>
              <a:gd name="connsiteX4594" fmla="*/ 2804639 w 12192028"/>
              <a:gd name="connsiteY4594" fmla="*/ 608919 h 3101520"/>
              <a:gd name="connsiteX4595" fmla="*/ 2804623 w 12192028"/>
              <a:gd name="connsiteY4595" fmla="*/ 608925 h 3101520"/>
              <a:gd name="connsiteX4596" fmla="*/ 2804522 w 12192028"/>
              <a:gd name="connsiteY4596" fmla="*/ 611694 h 3101520"/>
              <a:gd name="connsiteX4597" fmla="*/ 2804538 w 12192028"/>
              <a:gd name="connsiteY4597" fmla="*/ 611687 h 3101520"/>
              <a:gd name="connsiteX4598" fmla="*/ 951564 w 12192028"/>
              <a:gd name="connsiteY4598" fmla="*/ 608392 h 3101520"/>
              <a:gd name="connsiteX4599" fmla="*/ 951327 w 12192028"/>
              <a:gd name="connsiteY4599" fmla="*/ 608661 h 3101520"/>
              <a:gd name="connsiteX4600" fmla="*/ 951711 w 12192028"/>
              <a:gd name="connsiteY4600" fmla="*/ 608587 h 3101520"/>
              <a:gd name="connsiteX4601" fmla="*/ 1471381 w 12192028"/>
              <a:gd name="connsiteY4601" fmla="*/ 606831 h 3101520"/>
              <a:gd name="connsiteX4602" fmla="*/ 1471750 w 12192028"/>
              <a:gd name="connsiteY4602" fmla="*/ 607945 h 3101520"/>
              <a:gd name="connsiteX4603" fmla="*/ 1471772 w 12192028"/>
              <a:gd name="connsiteY4603" fmla="*/ 607916 h 3101520"/>
              <a:gd name="connsiteX4604" fmla="*/ 1471428 w 12192028"/>
              <a:gd name="connsiteY4604" fmla="*/ 606844 h 3101520"/>
              <a:gd name="connsiteX4605" fmla="*/ 9580021 w 12192028"/>
              <a:gd name="connsiteY4605" fmla="*/ 604171 h 3101520"/>
              <a:gd name="connsiteX4606" fmla="*/ 9588853 w 12192028"/>
              <a:gd name="connsiteY4606" fmla="*/ 608431 h 3101520"/>
              <a:gd name="connsiteX4607" fmla="*/ 9582099 w 12192028"/>
              <a:gd name="connsiteY4607" fmla="*/ 614562 h 3101520"/>
              <a:gd name="connsiteX4608" fmla="*/ 9574531 w 12192028"/>
              <a:gd name="connsiteY4608" fmla="*/ 608934 h 3101520"/>
              <a:gd name="connsiteX4609" fmla="*/ 9580021 w 12192028"/>
              <a:gd name="connsiteY4609" fmla="*/ 604171 h 3101520"/>
              <a:gd name="connsiteX4610" fmla="*/ 2041777 w 12192028"/>
              <a:gd name="connsiteY4610" fmla="*/ 603957 h 3101520"/>
              <a:gd name="connsiteX4611" fmla="*/ 2041299 w 12192028"/>
              <a:gd name="connsiteY4611" fmla="*/ 604384 h 3101520"/>
              <a:gd name="connsiteX4612" fmla="*/ 2042791 w 12192028"/>
              <a:gd name="connsiteY4612" fmla="*/ 604164 h 3101520"/>
              <a:gd name="connsiteX4613" fmla="*/ 8571637 w 12192028"/>
              <a:gd name="connsiteY4613" fmla="*/ 602353 h 3101520"/>
              <a:gd name="connsiteX4614" fmla="*/ 8571828 w 12192028"/>
              <a:gd name="connsiteY4614" fmla="*/ 620796 h 3101520"/>
              <a:gd name="connsiteX4615" fmla="*/ 8557022 w 12192028"/>
              <a:gd name="connsiteY4615" fmla="*/ 617020 h 3101520"/>
              <a:gd name="connsiteX4616" fmla="*/ 8567602 w 12192028"/>
              <a:gd name="connsiteY4616" fmla="*/ 603634 h 3101520"/>
              <a:gd name="connsiteX4617" fmla="*/ 8571637 w 12192028"/>
              <a:gd name="connsiteY4617" fmla="*/ 602353 h 3101520"/>
              <a:gd name="connsiteX4618" fmla="*/ 2255002 w 12192028"/>
              <a:gd name="connsiteY4618" fmla="*/ 602156 h 3101520"/>
              <a:gd name="connsiteX4619" fmla="*/ 2252278 w 12192028"/>
              <a:gd name="connsiteY4619" fmla="*/ 603575 h 3101520"/>
              <a:gd name="connsiteX4620" fmla="*/ 2253194 w 12192028"/>
              <a:gd name="connsiteY4620" fmla="*/ 603875 h 3101520"/>
              <a:gd name="connsiteX4621" fmla="*/ 2255062 w 12192028"/>
              <a:gd name="connsiteY4621" fmla="*/ 602329 h 3101520"/>
              <a:gd name="connsiteX4622" fmla="*/ 8199405 w 12192028"/>
              <a:gd name="connsiteY4622" fmla="*/ 600390 h 3101520"/>
              <a:gd name="connsiteX4623" fmla="*/ 8217523 w 12192028"/>
              <a:gd name="connsiteY4623" fmla="*/ 603465 h 3101520"/>
              <a:gd name="connsiteX4624" fmla="*/ 8233777 w 12192028"/>
              <a:gd name="connsiteY4624" fmla="*/ 613336 h 3101520"/>
              <a:gd name="connsiteX4625" fmla="*/ 8214220 w 12192028"/>
              <a:gd name="connsiteY4625" fmla="*/ 617508 h 3101520"/>
              <a:gd name="connsiteX4626" fmla="*/ 8193660 w 12192028"/>
              <a:gd name="connsiteY4626" fmla="*/ 619757 h 3101520"/>
              <a:gd name="connsiteX4627" fmla="*/ 8159806 w 12192028"/>
              <a:gd name="connsiteY4627" fmla="*/ 611860 h 3101520"/>
              <a:gd name="connsiteX4628" fmla="*/ 8161884 w 12192028"/>
              <a:gd name="connsiteY4628" fmla="*/ 602440 h 3101520"/>
              <a:gd name="connsiteX4629" fmla="*/ 8199405 w 12192028"/>
              <a:gd name="connsiteY4629" fmla="*/ 600390 h 3101520"/>
              <a:gd name="connsiteX4630" fmla="*/ 9906000 w 12192028"/>
              <a:gd name="connsiteY4630" fmla="*/ 600219 h 3101520"/>
              <a:gd name="connsiteX4631" fmla="*/ 9922048 w 12192028"/>
              <a:gd name="connsiteY4631" fmla="*/ 608969 h 3101520"/>
              <a:gd name="connsiteX4632" fmla="*/ 9897665 w 12192028"/>
              <a:gd name="connsiteY4632" fmla="*/ 618043 h 3101520"/>
              <a:gd name="connsiteX4633" fmla="*/ 9899362 w 12192028"/>
              <a:gd name="connsiteY4633" fmla="*/ 604397 h 3101520"/>
              <a:gd name="connsiteX4634" fmla="*/ 9906000 w 12192028"/>
              <a:gd name="connsiteY4634" fmla="*/ 600219 h 3101520"/>
              <a:gd name="connsiteX4635" fmla="*/ 9633929 w 12192028"/>
              <a:gd name="connsiteY4635" fmla="*/ 599973 h 3101520"/>
              <a:gd name="connsiteX4636" fmla="*/ 9647384 w 12192028"/>
              <a:gd name="connsiteY4636" fmla="*/ 602579 h 3101520"/>
              <a:gd name="connsiteX4637" fmla="*/ 9652613 w 12192028"/>
              <a:gd name="connsiteY4637" fmla="*/ 614164 h 3101520"/>
              <a:gd name="connsiteX4638" fmla="*/ 9631660 w 12192028"/>
              <a:gd name="connsiteY4638" fmla="*/ 615081 h 3101520"/>
              <a:gd name="connsiteX4639" fmla="*/ 9630031 w 12192028"/>
              <a:gd name="connsiteY4639" fmla="*/ 603895 h 3101520"/>
              <a:gd name="connsiteX4640" fmla="*/ 9633929 w 12192028"/>
              <a:gd name="connsiteY4640" fmla="*/ 599973 h 3101520"/>
              <a:gd name="connsiteX4641" fmla="*/ 8614058 w 12192028"/>
              <a:gd name="connsiteY4641" fmla="*/ 598494 h 3101520"/>
              <a:gd name="connsiteX4642" fmla="*/ 8625944 w 12192028"/>
              <a:gd name="connsiteY4642" fmla="*/ 599150 h 3101520"/>
              <a:gd name="connsiteX4643" fmla="*/ 8633039 w 12192028"/>
              <a:gd name="connsiteY4643" fmla="*/ 602440 h 3101520"/>
              <a:gd name="connsiteX4644" fmla="*/ 8639174 w 12192028"/>
              <a:gd name="connsiteY4644" fmla="*/ 607289 h 3101520"/>
              <a:gd name="connsiteX4645" fmla="*/ 8663841 w 12192028"/>
              <a:gd name="connsiteY4645" fmla="*/ 602518 h 3101520"/>
              <a:gd name="connsiteX4646" fmla="*/ 8688665 w 12192028"/>
              <a:gd name="connsiteY4646" fmla="*/ 606423 h 3101520"/>
              <a:gd name="connsiteX4647" fmla="*/ 8690379 w 12192028"/>
              <a:gd name="connsiteY4647" fmla="*/ 610181 h 3101520"/>
              <a:gd name="connsiteX4648" fmla="*/ 8689756 w 12192028"/>
              <a:gd name="connsiteY4648" fmla="*/ 612328 h 3101520"/>
              <a:gd name="connsiteX4649" fmla="*/ 8677703 w 12192028"/>
              <a:gd name="connsiteY4649" fmla="*/ 616363 h 3101520"/>
              <a:gd name="connsiteX4650" fmla="*/ 8670530 w 12192028"/>
              <a:gd name="connsiteY4650" fmla="*/ 611861 h 3101520"/>
              <a:gd name="connsiteX4651" fmla="*/ 8662656 w 12192028"/>
              <a:gd name="connsiteY4651" fmla="*/ 611722 h 3101520"/>
              <a:gd name="connsiteX4652" fmla="*/ 8647544 w 12192028"/>
              <a:gd name="connsiteY4652" fmla="*/ 619811 h 3101520"/>
              <a:gd name="connsiteX4653" fmla="*/ 8630497 w 12192028"/>
              <a:gd name="connsiteY4653" fmla="*/ 621524 h 3101520"/>
              <a:gd name="connsiteX4654" fmla="*/ 8630466 w 12192028"/>
              <a:gd name="connsiteY4654" fmla="*/ 621514 h 3101520"/>
              <a:gd name="connsiteX4655" fmla="*/ 8630480 w 12192028"/>
              <a:gd name="connsiteY4655" fmla="*/ 621523 h 3101520"/>
              <a:gd name="connsiteX4656" fmla="*/ 8612418 w 12192028"/>
              <a:gd name="connsiteY4656" fmla="*/ 619410 h 3101520"/>
              <a:gd name="connsiteX4657" fmla="*/ 8612730 w 12192028"/>
              <a:gd name="connsiteY4657" fmla="*/ 615514 h 3101520"/>
              <a:gd name="connsiteX4658" fmla="*/ 8612748 w 12192028"/>
              <a:gd name="connsiteY4658" fmla="*/ 615515 h 3101520"/>
              <a:gd name="connsiteX4659" fmla="*/ 8612713 w 12192028"/>
              <a:gd name="connsiteY4659" fmla="*/ 615463 h 3101520"/>
              <a:gd name="connsiteX4660" fmla="*/ 8612714 w 12192028"/>
              <a:gd name="connsiteY4660" fmla="*/ 615444 h 3101520"/>
              <a:gd name="connsiteX4661" fmla="*/ 8612696 w 12192028"/>
              <a:gd name="connsiteY4661" fmla="*/ 615480 h 3101520"/>
              <a:gd name="connsiteX4662" fmla="*/ 8602496 w 12192028"/>
              <a:gd name="connsiteY4662" fmla="*/ 601332 h 3101520"/>
              <a:gd name="connsiteX4663" fmla="*/ 8614058 w 12192028"/>
              <a:gd name="connsiteY4663" fmla="*/ 598494 h 3101520"/>
              <a:gd name="connsiteX4664" fmla="*/ 8072909 w 12192028"/>
              <a:gd name="connsiteY4664" fmla="*/ 598353 h 3101520"/>
              <a:gd name="connsiteX4665" fmla="*/ 8094520 w 12192028"/>
              <a:gd name="connsiteY4665" fmla="*/ 602145 h 3101520"/>
              <a:gd name="connsiteX4666" fmla="*/ 8094520 w 12192028"/>
              <a:gd name="connsiteY4666" fmla="*/ 602146 h 3101520"/>
              <a:gd name="connsiteX4667" fmla="*/ 8123641 w 12192028"/>
              <a:gd name="connsiteY4667" fmla="*/ 602282 h 3101520"/>
              <a:gd name="connsiteX4668" fmla="*/ 8152792 w 12192028"/>
              <a:gd name="connsiteY4668" fmla="*/ 602458 h 3101520"/>
              <a:gd name="connsiteX4669" fmla="*/ 8154177 w 12192028"/>
              <a:gd name="connsiteY4669" fmla="*/ 619376 h 3101520"/>
              <a:gd name="connsiteX4670" fmla="*/ 8154056 w 12192028"/>
              <a:gd name="connsiteY4670" fmla="*/ 638286 h 3101520"/>
              <a:gd name="connsiteX4671" fmla="*/ 8130037 w 12192028"/>
              <a:gd name="connsiteY4671" fmla="*/ 633611 h 3101520"/>
              <a:gd name="connsiteX4672" fmla="*/ 8103975 w 12192028"/>
              <a:gd name="connsiteY4672" fmla="*/ 630736 h 3101520"/>
              <a:gd name="connsiteX4673" fmla="*/ 8084805 w 12192028"/>
              <a:gd name="connsiteY4673" fmla="*/ 625195 h 3101520"/>
              <a:gd name="connsiteX4674" fmla="*/ 8084809 w 12192028"/>
              <a:gd name="connsiteY4674" fmla="*/ 625184 h 3101520"/>
              <a:gd name="connsiteX4675" fmla="*/ 8072164 w 12192028"/>
              <a:gd name="connsiteY4675" fmla="*/ 616103 h 3101520"/>
              <a:gd name="connsiteX4676" fmla="*/ 8071783 w 12192028"/>
              <a:gd name="connsiteY4676" fmla="*/ 602093 h 3101520"/>
              <a:gd name="connsiteX4677" fmla="*/ 8070917 w 12192028"/>
              <a:gd name="connsiteY4677" fmla="*/ 599115 h 3101520"/>
              <a:gd name="connsiteX4678" fmla="*/ 8072909 w 12192028"/>
              <a:gd name="connsiteY4678" fmla="*/ 598353 h 3101520"/>
              <a:gd name="connsiteX4679" fmla="*/ 9610240 w 12192028"/>
              <a:gd name="connsiteY4679" fmla="*/ 598134 h 3101520"/>
              <a:gd name="connsiteX4680" fmla="*/ 9616126 w 12192028"/>
              <a:gd name="connsiteY4680" fmla="*/ 600760 h 3101520"/>
              <a:gd name="connsiteX4681" fmla="*/ 9614671 w 12192028"/>
              <a:gd name="connsiteY4681" fmla="*/ 620380 h 3101520"/>
              <a:gd name="connsiteX4682" fmla="*/ 9604420 w 12192028"/>
              <a:gd name="connsiteY4682" fmla="*/ 600223 h 3101520"/>
              <a:gd name="connsiteX4683" fmla="*/ 9610240 w 12192028"/>
              <a:gd name="connsiteY4683" fmla="*/ 598134 h 3101520"/>
              <a:gd name="connsiteX4684" fmla="*/ 1449168 w 12192028"/>
              <a:gd name="connsiteY4684" fmla="*/ 597916 h 3101520"/>
              <a:gd name="connsiteX4685" fmla="*/ 1449227 w 12192028"/>
              <a:gd name="connsiteY4685" fmla="*/ 597938 h 3101520"/>
              <a:gd name="connsiteX4686" fmla="*/ 1449227 w 12192028"/>
              <a:gd name="connsiteY4686" fmla="*/ 598266 h 3101520"/>
              <a:gd name="connsiteX4687" fmla="*/ 1449393 w 12192028"/>
              <a:gd name="connsiteY4687" fmla="*/ 598018 h 3101520"/>
              <a:gd name="connsiteX4688" fmla="*/ 1449209 w 12192028"/>
              <a:gd name="connsiteY4688" fmla="*/ 597920 h 3101520"/>
              <a:gd name="connsiteX4689" fmla="*/ 2401811 w 12192028"/>
              <a:gd name="connsiteY4689" fmla="*/ 595788 h 3101520"/>
              <a:gd name="connsiteX4690" fmla="*/ 2397804 w 12192028"/>
              <a:gd name="connsiteY4690" fmla="*/ 596648 h 3101520"/>
              <a:gd name="connsiteX4691" fmla="*/ 2401708 w 12192028"/>
              <a:gd name="connsiteY4691" fmla="*/ 596727 h 3101520"/>
              <a:gd name="connsiteX4692" fmla="*/ 2402449 w 12192028"/>
              <a:gd name="connsiteY4692" fmla="*/ 596671 h 3101520"/>
              <a:gd name="connsiteX4693" fmla="*/ 2402562 w 12192028"/>
              <a:gd name="connsiteY4693" fmla="*/ 596745 h 3101520"/>
              <a:gd name="connsiteX4694" fmla="*/ 2403153 w 12192028"/>
              <a:gd name="connsiteY4694" fmla="*/ 596757 h 3101520"/>
              <a:gd name="connsiteX4695" fmla="*/ 8255949 w 12192028"/>
              <a:gd name="connsiteY4695" fmla="*/ 595613 h 3101520"/>
              <a:gd name="connsiteX4696" fmla="*/ 8279414 w 12192028"/>
              <a:gd name="connsiteY4696" fmla="*/ 602267 h 3101520"/>
              <a:gd name="connsiteX4697" fmla="*/ 8313857 w 12192028"/>
              <a:gd name="connsiteY4697" fmla="*/ 602007 h 3101520"/>
              <a:gd name="connsiteX4698" fmla="*/ 8323104 w 12192028"/>
              <a:gd name="connsiteY4698" fmla="*/ 607617 h 3101520"/>
              <a:gd name="connsiteX4699" fmla="*/ 8321067 w 12192028"/>
              <a:gd name="connsiteY4699" fmla="*/ 613170 h 3101520"/>
              <a:gd name="connsiteX4700" fmla="*/ 8315030 w 12192028"/>
              <a:gd name="connsiteY4700" fmla="*/ 615613 h 3101520"/>
              <a:gd name="connsiteX4701" fmla="*/ 8315035 w 12192028"/>
              <a:gd name="connsiteY4701" fmla="*/ 615618 h 3101520"/>
              <a:gd name="connsiteX4702" fmla="*/ 8315022 w 12192028"/>
              <a:gd name="connsiteY4702" fmla="*/ 615616 h 3101520"/>
              <a:gd name="connsiteX4703" fmla="*/ 8315018 w 12192028"/>
              <a:gd name="connsiteY4703" fmla="*/ 615618 h 3101520"/>
              <a:gd name="connsiteX4704" fmla="*/ 8315012 w 12192028"/>
              <a:gd name="connsiteY4704" fmla="*/ 615615 h 3101520"/>
              <a:gd name="connsiteX4705" fmla="*/ 8292973 w 12192028"/>
              <a:gd name="connsiteY4705" fmla="*/ 612761 h 3101520"/>
              <a:gd name="connsiteX4706" fmla="*/ 8292984 w 12192028"/>
              <a:gd name="connsiteY4706" fmla="*/ 612755 h 3101520"/>
              <a:gd name="connsiteX4707" fmla="*/ 8292955 w 12192028"/>
              <a:gd name="connsiteY4707" fmla="*/ 612761 h 3101520"/>
              <a:gd name="connsiteX4708" fmla="*/ 8279015 w 12192028"/>
              <a:gd name="connsiteY4708" fmla="*/ 619878 h 3101520"/>
              <a:gd name="connsiteX4709" fmla="*/ 8247325 w 12192028"/>
              <a:gd name="connsiteY4709" fmla="*/ 619410 h 3101520"/>
              <a:gd name="connsiteX4710" fmla="*/ 8247302 w 12192028"/>
              <a:gd name="connsiteY4710" fmla="*/ 619388 h 3101520"/>
              <a:gd name="connsiteX4711" fmla="*/ 8247325 w 12192028"/>
              <a:gd name="connsiteY4711" fmla="*/ 619428 h 3101520"/>
              <a:gd name="connsiteX4712" fmla="*/ 8239531 w 12192028"/>
              <a:gd name="connsiteY4712" fmla="*/ 619104 h 3101520"/>
              <a:gd name="connsiteX4713" fmla="*/ 8234483 w 12192028"/>
              <a:gd name="connsiteY4713" fmla="*/ 613263 h 3101520"/>
              <a:gd name="connsiteX4714" fmla="*/ 8234355 w 12192028"/>
              <a:gd name="connsiteY4714" fmla="*/ 606960 h 3101520"/>
              <a:gd name="connsiteX4715" fmla="*/ 8255949 w 12192028"/>
              <a:gd name="connsiteY4715" fmla="*/ 595613 h 3101520"/>
              <a:gd name="connsiteX4716" fmla="*/ 9446537 w 12192028"/>
              <a:gd name="connsiteY4716" fmla="*/ 593130 h 3101520"/>
              <a:gd name="connsiteX4717" fmla="*/ 9456308 w 12192028"/>
              <a:gd name="connsiteY4717" fmla="*/ 599202 h 3101520"/>
              <a:gd name="connsiteX4718" fmla="*/ 9453434 w 12192028"/>
              <a:gd name="connsiteY4718" fmla="*/ 612345 h 3101520"/>
              <a:gd name="connsiteX4719" fmla="*/ 9442141 w 12192028"/>
              <a:gd name="connsiteY4719" fmla="*/ 617175 h 3101520"/>
              <a:gd name="connsiteX4720" fmla="*/ 9431719 w 12192028"/>
              <a:gd name="connsiteY4720" fmla="*/ 610926 h 3101520"/>
              <a:gd name="connsiteX4721" fmla="*/ 9431718 w 12192028"/>
              <a:gd name="connsiteY4721" fmla="*/ 610926 h 3101520"/>
              <a:gd name="connsiteX4722" fmla="*/ 9403578 w 12192028"/>
              <a:gd name="connsiteY4722" fmla="*/ 612657 h 3101520"/>
              <a:gd name="connsiteX4723" fmla="*/ 9377308 w 12192028"/>
              <a:gd name="connsiteY4723" fmla="*/ 617956 h 3101520"/>
              <a:gd name="connsiteX4724" fmla="*/ 9415734 w 12192028"/>
              <a:gd name="connsiteY4724" fmla="*/ 599410 h 3101520"/>
              <a:gd name="connsiteX4725" fmla="*/ 9435649 w 12192028"/>
              <a:gd name="connsiteY4725" fmla="*/ 597124 h 3101520"/>
              <a:gd name="connsiteX4726" fmla="*/ 9446537 w 12192028"/>
              <a:gd name="connsiteY4726" fmla="*/ 593130 h 3101520"/>
              <a:gd name="connsiteX4727" fmla="*/ 8802836 w 12192028"/>
              <a:gd name="connsiteY4727" fmla="*/ 592967 h 3101520"/>
              <a:gd name="connsiteX4728" fmla="*/ 8816845 w 12192028"/>
              <a:gd name="connsiteY4728" fmla="*/ 601539 h 3101520"/>
              <a:gd name="connsiteX4729" fmla="*/ 8803217 w 12192028"/>
              <a:gd name="connsiteY4729" fmla="*/ 615635 h 3101520"/>
              <a:gd name="connsiteX4730" fmla="*/ 8790922 w 12192028"/>
              <a:gd name="connsiteY4730" fmla="*/ 602543 h 3101520"/>
              <a:gd name="connsiteX4731" fmla="*/ 8802836 w 12192028"/>
              <a:gd name="connsiteY4731" fmla="*/ 592967 h 3101520"/>
              <a:gd name="connsiteX4732" fmla="*/ 8454894 w 12192028"/>
              <a:gd name="connsiteY4732" fmla="*/ 591728 h 3101520"/>
              <a:gd name="connsiteX4733" fmla="*/ 8477069 w 12192028"/>
              <a:gd name="connsiteY4733" fmla="*/ 602769 h 3101520"/>
              <a:gd name="connsiteX4734" fmla="*/ 8494542 w 12192028"/>
              <a:gd name="connsiteY4734" fmla="*/ 604431 h 3101520"/>
              <a:gd name="connsiteX4735" fmla="*/ 8476758 w 12192028"/>
              <a:gd name="connsiteY4735" fmla="*/ 613107 h 3101520"/>
              <a:gd name="connsiteX4736" fmla="*/ 8442660 w 12192028"/>
              <a:gd name="connsiteY4736" fmla="*/ 630892 h 3101520"/>
              <a:gd name="connsiteX4737" fmla="*/ 8425811 w 12192028"/>
              <a:gd name="connsiteY4737" fmla="*/ 640468 h 3101520"/>
              <a:gd name="connsiteX4738" fmla="*/ 8423092 w 12192028"/>
              <a:gd name="connsiteY4738" fmla="*/ 623186 h 3101520"/>
              <a:gd name="connsiteX4739" fmla="*/ 8443371 w 12192028"/>
              <a:gd name="connsiteY4739" fmla="*/ 594180 h 3101520"/>
              <a:gd name="connsiteX4740" fmla="*/ 8454894 w 12192028"/>
              <a:gd name="connsiteY4740" fmla="*/ 591728 h 3101520"/>
              <a:gd name="connsiteX4741" fmla="*/ 10391493 w 12192028"/>
              <a:gd name="connsiteY4741" fmla="*/ 589902 h 3101520"/>
              <a:gd name="connsiteX4742" fmla="*/ 10399268 w 12192028"/>
              <a:gd name="connsiteY4742" fmla="*/ 590366 h 3101520"/>
              <a:gd name="connsiteX4743" fmla="*/ 10398933 w 12192028"/>
              <a:gd name="connsiteY4743" fmla="*/ 590635 h 3101520"/>
              <a:gd name="connsiteX4744" fmla="*/ 10391493 w 12192028"/>
              <a:gd name="connsiteY4744" fmla="*/ 589902 h 3101520"/>
              <a:gd name="connsiteX4745" fmla="*/ 8943744 w 12192028"/>
              <a:gd name="connsiteY4745" fmla="*/ 589799 h 3101520"/>
              <a:gd name="connsiteX4746" fmla="*/ 8954064 w 12192028"/>
              <a:gd name="connsiteY4746" fmla="*/ 611411 h 3101520"/>
              <a:gd name="connsiteX4747" fmla="*/ 8943744 w 12192028"/>
              <a:gd name="connsiteY4747" fmla="*/ 589799 h 3101520"/>
              <a:gd name="connsiteX4748" fmla="*/ 7361014 w 12192028"/>
              <a:gd name="connsiteY4748" fmla="*/ 589167 h 3101520"/>
              <a:gd name="connsiteX4749" fmla="*/ 7359280 w 12192028"/>
              <a:gd name="connsiteY4749" fmla="*/ 591324 h 3101520"/>
              <a:gd name="connsiteX4750" fmla="*/ 7358947 w 12192028"/>
              <a:gd name="connsiteY4750" fmla="*/ 591934 h 3101520"/>
              <a:gd name="connsiteX4751" fmla="*/ 7361146 w 12192028"/>
              <a:gd name="connsiteY4751" fmla="*/ 589252 h 3101520"/>
              <a:gd name="connsiteX4752" fmla="*/ 2291196 w 12192028"/>
              <a:gd name="connsiteY4752" fmla="*/ 588914 h 3101520"/>
              <a:gd name="connsiteX4753" fmla="*/ 2291130 w 12192028"/>
              <a:gd name="connsiteY4753" fmla="*/ 588950 h 3101520"/>
              <a:gd name="connsiteX4754" fmla="*/ 2291111 w 12192028"/>
              <a:gd name="connsiteY4754" fmla="*/ 588928 h 3101520"/>
              <a:gd name="connsiteX4755" fmla="*/ 2278138 w 12192028"/>
              <a:gd name="connsiteY4755" fmla="*/ 594346 h 3101520"/>
              <a:gd name="connsiteX4756" fmla="*/ 2280312 w 12192028"/>
              <a:gd name="connsiteY4756" fmla="*/ 595071 h 3101520"/>
              <a:gd name="connsiteX4757" fmla="*/ 2291125 w 12192028"/>
              <a:gd name="connsiteY4757" fmla="*/ 588950 h 3101520"/>
              <a:gd name="connsiteX4758" fmla="*/ 2291092 w 12192028"/>
              <a:gd name="connsiteY4758" fmla="*/ 589024 h 3101520"/>
              <a:gd name="connsiteX4759" fmla="*/ 8921630 w 12192028"/>
              <a:gd name="connsiteY4759" fmla="*/ 588759 h 3101520"/>
              <a:gd name="connsiteX4760" fmla="*/ 8931292 w 12192028"/>
              <a:gd name="connsiteY4760" fmla="*/ 603964 h 3101520"/>
              <a:gd name="connsiteX4761" fmla="*/ 8906131 w 12192028"/>
              <a:gd name="connsiteY4761" fmla="*/ 620640 h 3101520"/>
              <a:gd name="connsiteX4762" fmla="*/ 8898321 w 12192028"/>
              <a:gd name="connsiteY4762" fmla="*/ 601418 h 3101520"/>
              <a:gd name="connsiteX4763" fmla="*/ 8921630 w 12192028"/>
              <a:gd name="connsiteY4763" fmla="*/ 588759 h 3101520"/>
              <a:gd name="connsiteX4764" fmla="*/ 2163552 w 12192028"/>
              <a:gd name="connsiteY4764" fmla="*/ 587164 h 3101520"/>
              <a:gd name="connsiteX4765" fmla="*/ 2162246 w 12192028"/>
              <a:gd name="connsiteY4765" fmla="*/ 594414 h 3101520"/>
              <a:gd name="connsiteX4766" fmla="*/ 2165906 w 12192028"/>
              <a:gd name="connsiteY4766" fmla="*/ 593002 h 3101520"/>
              <a:gd name="connsiteX4767" fmla="*/ 2315663 w 12192028"/>
              <a:gd name="connsiteY4767" fmla="*/ 584092 h 3101520"/>
              <a:gd name="connsiteX4768" fmla="*/ 2316002 w 12192028"/>
              <a:gd name="connsiteY4768" fmla="*/ 587288 h 3101520"/>
              <a:gd name="connsiteX4769" fmla="*/ 2316361 w 12192028"/>
              <a:gd name="connsiteY4769" fmla="*/ 584465 h 3101520"/>
              <a:gd name="connsiteX4770" fmla="*/ 1242038 w 12192028"/>
              <a:gd name="connsiteY4770" fmla="*/ 580006 h 3101520"/>
              <a:gd name="connsiteX4771" fmla="*/ 1240667 w 12192028"/>
              <a:gd name="connsiteY4771" fmla="*/ 580446 h 3101520"/>
              <a:gd name="connsiteX4772" fmla="*/ 1241879 w 12192028"/>
              <a:gd name="connsiteY4772" fmla="*/ 580376 h 3101520"/>
              <a:gd name="connsiteX4773" fmla="*/ 3460584 w 12192028"/>
              <a:gd name="connsiteY4773" fmla="*/ 579925 h 3101520"/>
              <a:gd name="connsiteX4774" fmla="*/ 3453180 w 12192028"/>
              <a:gd name="connsiteY4774" fmla="*/ 580849 h 3101520"/>
              <a:gd name="connsiteX4775" fmla="*/ 3453201 w 12192028"/>
              <a:gd name="connsiteY4775" fmla="*/ 581088 h 3101520"/>
              <a:gd name="connsiteX4776" fmla="*/ 3459400 w 12192028"/>
              <a:gd name="connsiteY4776" fmla="*/ 581350 h 3101520"/>
              <a:gd name="connsiteX4777" fmla="*/ 10414489 w 12192028"/>
              <a:gd name="connsiteY4777" fmla="*/ 579876 h 3101520"/>
              <a:gd name="connsiteX4778" fmla="*/ 10409888 w 12192028"/>
              <a:gd name="connsiteY4778" fmla="*/ 591000 h 3101520"/>
              <a:gd name="connsiteX4779" fmla="*/ 10399268 w 12192028"/>
              <a:gd name="connsiteY4779" fmla="*/ 590366 h 3101520"/>
              <a:gd name="connsiteX4780" fmla="*/ 10403991 w 12192028"/>
              <a:gd name="connsiteY4780" fmla="*/ 586578 h 3101520"/>
              <a:gd name="connsiteX4781" fmla="*/ 10414489 w 12192028"/>
              <a:gd name="connsiteY4781" fmla="*/ 579876 h 3101520"/>
              <a:gd name="connsiteX4782" fmla="*/ 1642518 w 12192028"/>
              <a:gd name="connsiteY4782" fmla="*/ 579486 h 3101520"/>
              <a:gd name="connsiteX4783" fmla="*/ 1642646 w 12192028"/>
              <a:gd name="connsiteY4783" fmla="*/ 579677 h 3101520"/>
              <a:gd name="connsiteX4784" fmla="*/ 1646297 w 12192028"/>
              <a:gd name="connsiteY4784" fmla="*/ 580950 h 3101520"/>
              <a:gd name="connsiteX4785" fmla="*/ 1646449 w 12192028"/>
              <a:gd name="connsiteY4785" fmla="*/ 580959 h 3101520"/>
              <a:gd name="connsiteX4786" fmla="*/ 3543171 w 12192028"/>
              <a:gd name="connsiteY4786" fmla="*/ 575380 h 3101520"/>
              <a:gd name="connsiteX4787" fmla="*/ 3543057 w 12192028"/>
              <a:gd name="connsiteY4787" fmla="*/ 575396 h 3101520"/>
              <a:gd name="connsiteX4788" fmla="*/ 3543129 w 12192028"/>
              <a:gd name="connsiteY4788" fmla="*/ 575434 h 3101520"/>
              <a:gd name="connsiteX4789" fmla="*/ 3511848 w 12192028"/>
              <a:gd name="connsiteY4789" fmla="*/ 574040 h 3101520"/>
              <a:gd name="connsiteX4790" fmla="*/ 3509730 w 12192028"/>
              <a:gd name="connsiteY4790" fmla="*/ 575047 h 3101520"/>
              <a:gd name="connsiteX4791" fmla="*/ 3509793 w 12192028"/>
              <a:gd name="connsiteY4791" fmla="*/ 576687 h 3101520"/>
              <a:gd name="connsiteX4792" fmla="*/ 5629016 w 12192028"/>
              <a:gd name="connsiteY4792" fmla="*/ 572713 h 3101520"/>
              <a:gd name="connsiteX4793" fmla="*/ 5628304 w 12192028"/>
              <a:gd name="connsiteY4793" fmla="*/ 572904 h 3101520"/>
              <a:gd name="connsiteX4794" fmla="*/ 5628734 w 12192028"/>
              <a:gd name="connsiteY4794" fmla="*/ 572943 h 3101520"/>
              <a:gd name="connsiteX4795" fmla="*/ 2151913 w 12192028"/>
              <a:gd name="connsiteY4795" fmla="*/ 570374 h 3101520"/>
              <a:gd name="connsiteX4796" fmla="*/ 2151647 w 12192028"/>
              <a:gd name="connsiteY4796" fmla="*/ 570781 h 3101520"/>
              <a:gd name="connsiteX4797" fmla="*/ 2151693 w 12192028"/>
              <a:gd name="connsiteY4797" fmla="*/ 571079 h 3101520"/>
              <a:gd name="connsiteX4798" fmla="*/ 2154622 w 12192028"/>
              <a:gd name="connsiteY4798" fmla="*/ 572101 h 3101520"/>
              <a:gd name="connsiteX4799" fmla="*/ 2155383 w 12192028"/>
              <a:gd name="connsiteY4799" fmla="*/ 572586 h 3101520"/>
              <a:gd name="connsiteX4800" fmla="*/ 2155177 w 12192028"/>
              <a:gd name="connsiteY4800" fmla="*/ 572295 h 3101520"/>
              <a:gd name="connsiteX4801" fmla="*/ 2154622 w 12192028"/>
              <a:gd name="connsiteY4801" fmla="*/ 572101 h 3101520"/>
              <a:gd name="connsiteX4802" fmla="*/ 1519655 w 12192028"/>
              <a:gd name="connsiteY4802" fmla="*/ 565123 h 3101520"/>
              <a:gd name="connsiteX4803" fmla="*/ 1519654 w 12192028"/>
              <a:gd name="connsiteY4803" fmla="*/ 565123 h 3101520"/>
              <a:gd name="connsiteX4804" fmla="*/ 1517823 w 12192028"/>
              <a:gd name="connsiteY4804" fmla="*/ 568785 h 3101520"/>
              <a:gd name="connsiteX4805" fmla="*/ 1517824 w 12192028"/>
              <a:gd name="connsiteY4805" fmla="*/ 568785 h 3101520"/>
              <a:gd name="connsiteX4806" fmla="*/ 3509670 w 12192028"/>
              <a:gd name="connsiteY4806" fmla="*/ 563128 h 3101520"/>
              <a:gd name="connsiteX4807" fmla="*/ 3509730 w 12192028"/>
              <a:gd name="connsiteY4807" fmla="*/ 563507 h 3101520"/>
              <a:gd name="connsiteX4808" fmla="*/ 3510023 w 12192028"/>
              <a:gd name="connsiteY4808" fmla="*/ 563188 h 3101520"/>
              <a:gd name="connsiteX4809" fmla="*/ 2228045 w 12192028"/>
              <a:gd name="connsiteY4809" fmla="*/ 561831 h 3101520"/>
              <a:gd name="connsiteX4810" fmla="*/ 2217867 w 12192028"/>
              <a:gd name="connsiteY4810" fmla="*/ 564406 h 3101520"/>
              <a:gd name="connsiteX4811" fmla="*/ 2228779 w 12192028"/>
              <a:gd name="connsiteY4811" fmla="*/ 565871 h 3101520"/>
              <a:gd name="connsiteX4812" fmla="*/ 2228029 w 12192028"/>
              <a:gd name="connsiteY4812" fmla="*/ 561918 h 3101520"/>
              <a:gd name="connsiteX4813" fmla="*/ 2228066 w 12192028"/>
              <a:gd name="connsiteY4813" fmla="*/ 561868 h 3101520"/>
              <a:gd name="connsiteX4814" fmla="*/ 3526992 w 12192028"/>
              <a:gd name="connsiteY4814" fmla="*/ 555661 h 3101520"/>
              <a:gd name="connsiteX4815" fmla="*/ 3527908 w 12192028"/>
              <a:gd name="connsiteY4815" fmla="*/ 557499 h 3101520"/>
              <a:gd name="connsiteX4816" fmla="*/ 3528804 w 12192028"/>
              <a:gd name="connsiteY4816" fmla="*/ 557283 h 3101520"/>
              <a:gd name="connsiteX4817" fmla="*/ 3528777 w 12192028"/>
              <a:gd name="connsiteY4817" fmla="*/ 557081 h 3101520"/>
              <a:gd name="connsiteX4818" fmla="*/ 3556515 w 12192028"/>
              <a:gd name="connsiteY4818" fmla="*/ 552561 h 3101520"/>
              <a:gd name="connsiteX4819" fmla="*/ 3556517 w 12192028"/>
              <a:gd name="connsiteY4819" fmla="*/ 552698 h 3101520"/>
              <a:gd name="connsiteX4820" fmla="*/ 3556315 w 12192028"/>
              <a:gd name="connsiteY4820" fmla="*/ 553035 h 3101520"/>
              <a:gd name="connsiteX4821" fmla="*/ 3556525 w 12192028"/>
              <a:gd name="connsiteY4821" fmla="*/ 553299 h 3101520"/>
              <a:gd name="connsiteX4822" fmla="*/ 3556517 w 12192028"/>
              <a:gd name="connsiteY4822" fmla="*/ 552698 h 3101520"/>
              <a:gd name="connsiteX4823" fmla="*/ 3556588 w 12192028"/>
              <a:gd name="connsiteY4823" fmla="*/ 552580 h 3101520"/>
              <a:gd name="connsiteX4824" fmla="*/ 1627285 w 12192028"/>
              <a:gd name="connsiteY4824" fmla="*/ 550268 h 3101520"/>
              <a:gd name="connsiteX4825" fmla="*/ 1627089 w 12192028"/>
              <a:gd name="connsiteY4825" fmla="*/ 550438 h 3101520"/>
              <a:gd name="connsiteX4826" fmla="*/ 1627390 w 12192028"/>
              <a:gd name="connsiteY4826" fmla="*/ 550485 h 3101520"/>
              <a:gd name="connsiteX4827" fmla="*/ 1163491 w 12192028"/>
              <a:gd name="connsiteY4827" fmla="*/ 546580 h 3101520"/>
              <a:gd name="connsiteX4828" fmla="*/ 1161644 w 12192028"/>
              <a:gd name="connsiteY4828" fmla="*/ 551026 h 3101520"/>
              <a:gd name="connsiteX4829" fmla="*/ 1166870 w 12192028"/>
              <a:gd name="connsiteY4829" fmla="*/ 549023 h 3101520"/>
              <a:gd name="connsiteX4830" fmla="*/ 1072063 w 12192028"/>
              <a:gd name="connsiteY4830" fmla="*/ 545120 h 3101520"/>
              <a:gd name="connsiteX4831" fmla="*/ 1063272 w 12192028"/>
              <a:gd name="connsiteY4831" fmla="*/ 545733 h 3101520"/>
              <a:gd name="connsiteX4832" fmla="*/ 1070941 w 12192028"/>
              <a:gd name="connsiteY4832" fmla="*/ 547723 h 3101520"/>
              <a:gd name="connsiteX4833" fmla="*/ 5884328 w 12192028"/>
              <a:gd name="connsiteY4833" fmla="*/ 543908 h 3101520"/>
              <a:gd name="connsiteX4834" fmla="*/ 5881886 w 12192028"/>
              <a:gd name="connsiteY4834" fmla="*/ 544642 h 3101520"/>
              <a:gd name="connsiteX4835" fmla="*/ 5883614 w 12192028"/>
              <a:gd name="connsiteY4835" fmla="*/ 545831 h 3101520"/>
              <a:gd name="connsiteX4836" fmla="*/ 7553678 w 12192028"/>
              <a:gd name="connsiteY4836" fmla="*/ 543245 h 3101520"/>
              <a:gd name="connsiteX4837" fmla="*/ 7553746 w 12192028"/>
              <a:gd name="connsiteY4837" fmla="*/ 543251 h 3101520"/>
              <a:gd name="connsiteX4838" fmla="*/ 7553608 w 12192028"/>
              <a:gd name="connsiteY4838" fmla="*/ 543372 h 3101520"/>
              <a:gd name="connsiteX4839" fmla="*/ 5566289 w 12192028"/>
              <a:gd name="connsiteY4839" fmla="*/ 540129 h 3101520"/>
              <a:gd name="connsiteX4840" fmla="*/ 5562765 w 12192028"/>
              <a:gd name="connsiteY4840" fmla="*/ 550645 h 3101520"/>
              <a:gd name="connsiteX4841" fmla="*/ 5567125 w 12192028"/>
              <a:gd name="connsiteY4841" fmla="*/ 550986 h 3101520"/>
              <a:gd name="connsiteX4842" fmla="*/ 1123474 w 12192028"/>
              <a:gd name="connsiteY4842" fmla="*/ 536613 h 3101520"/>
              <a:gd name="connsiteX4843" fmla="*/ 1122541 w 12192028"/>
              <a:gd name="connsiteY4843" fmla="*/ 537675 h 3101520"/>
              <a:gd name="connsiteX4844" fmla="*/ 1122546 w 12192028"/>
              <a:gd name="connsiteY4844" fmla="*/ 537680 h 3101520"/>
              <a:gd name="connsiteX4845" fmla="*/ 1123478 w 12192028"/>
              <a:gd name="connsiteY4845" fmla="*/ 536615 h 3101520"/>
              <a:gd name="connsiteX4846" fmla="*/ 3562295 w 12192028"/>
              <a:gd name="connsiteY4846" fmla="*/ 536058 h 3101520"/>
              <a:gd name="connsiteX4847" fmla="*/ 3561215 w 12192028"/>
              <a:gd name="connsiteY4847" fmla="*/ 536719 h 3101520"/>
              <a:gd name="connsiteX4848" fmla="*/ 3562559 w 12192028"/>
              <a:gd name="connsiteY4848" fmla="*/ 538580 h 3101520"/>
              <a:gd name="connsiteX4849" fmla="*/ 3563640 w 12192028"/>
              <a:gd name="connsiteY4849" fmla="*/ 536490 h 3101520"/>
              <a:gd name="connsiteX4850" fmla="*/ 5626904 w 12192028"/>
              <a:gd name="connsiteY4850" fmla="*/ 535172 h 3101520"/>
              <a:gd name="connsiteX4851" fmla="*/ 5626760 w 12192028"/>
              <a:gd name="connsiteY4851" fmla="*/ 536404 h 3101520"/>
              <a:gd name="connsiteX4852" fmla="*/ 5627272 w 12192028"/>
              <a:gd name="connsiteY4852" fmla="*/ 536612 h 3101520"/>
              <a:gd name="connsiteX4853" fmla="*/ 10139357 w 12192028"/>
              <a:gd name="connsiteY4853" fmla="*/ 534756 h 3101520"/>
              <a:gd name="connsiteX4854" fmla="*/ 10147167 w 12192028"/>
              <a:gd name="connsiteY4854" fmla="*/ 535111 h 3101520"/>
              <a:gd name="connsiteX4855" fmla="*/ 10147445 w 12192028"/>
              <a:gd name="connsiteY4855" fmla="*/ 543943 h 3101520"/>
              <a:gd name="connsiteX4856" fmla="*/ 10133054 w 12192028"/>
              <a:gd name="connsiteY4856" fmla="*/ 539388 h 3101520"/>
              <a:gd name="connsiteX4857" fmla="*/ 10139357 w 12192028"/>
              <a:gd name="connsiteY4857" fmla="*/ 534756 h 3101520"/>
              <a:gd name="connsiteX4858" fmla="*/ 7541624 w 12192028"/>
              <a:gd name="connsiteY4858" fmla="*/ 532324 h 3101520"/>
              <a:gd name="connsiteX4859" fmla="*/ 7557556 w 12192028"/>
              <a:gd name="connsiteY4859" fmla="*/ 536186 h 3101520"/>
              <a:gd name="connsiteX4860" fmla="*/ 7553678 w 12192028"/>
              <a:gd name="connsiteY4860" fmla="*/ 543245 h 3101520"/>
              <a:gd name="connsiteX4861" fmla="*/ 7545517 w 12192028"/>
              <a:gd name="connsiteY4861" fmla="*/ 542519 h 3101520"/>
              <a:gd name="connsiteX4862" fmla="*/ 7538352 w 12192028"/>
              <a:gd name="connsiteY4862" fmla="*/ 539164 h 3101520"/>
              <a:gd name="connsiteX4863" fmla="*/ 7541624 w 12192028"/>
              <a:gd name="connsiteY4863" fmla="*/ 532324 h 3101520"/>
              <a:gd name="connsiteX4864" fmla="*/ 3508798 w 12192028"/>
              <a:gd name="connsiteY4864" fmla="*/ 529873 h 3101520"/>
              <a:gd name="connsiteX4865" fmla="*/ 3508082 w 12192028"/>
              <a:gd name="connsiteY4865" fmla="*/ 530626 h 3101520"/>
              <a:gd name="connsiteX4866" fmla="*/ 3511559 w 12192028"/>
              <a:gd name="connsiteY4866" fmla="*/ 531651 h 3101520"/>
              <a:gd name="connsiteX4867" fmla="*/ 3511308 w 12192028"/>
              <a:gd name="connsiteY4867" fmla="*/ 530769 h 3101520"/>
              <a:gd name="connsiteX4868" fmla="*/ 3510658 w 12192028"/>
              <a:gd name="connsiteY4868" fmla="*/ 529916 h 3101520"/>
              <a:gd name="connsiteX4869" fmla="*/ 4421784 w 12192028"/>
              <a:gd name="connsiteY4869" fmla="*/ 523992 h 3101520"/>
              <a:gd name="connsiteX4870" fmla="*/ 4421253 w 12192028"/>
              <a:gd name="connsiteY4870" fmla="*/ 524860 h 3101520"/>
              <a:gd name="connsiteX4871" fmla="*/ 4421572 w 12192028"/>
              <a:gd name="connsiteY4871" fmla="*/ 525241 h 3101520"/>
              <a:gd name="connsiteX4872" fmla="*/ 9806232 w 12192028"/>
              <a:gd name="connsiteY4872" fmla="*/ 522176 h 3101520"/>
              <a:gd name="connsiteX4873" fmla="*/ 9812449 w 12192028"/>
              <a:gd name="connsiteY4873" fmla="*/ 530367 h 3101520"/>
              <a:gd name="connsiteX4874" fmla="*/ 9805972 w 12192028"/>
              <a:gd name="connsiteY4874" fmla="*/ 536930 h 3101520"/>
              <a:gd name="connsiteX4875" fmla="*/ 9801141 w 12192028"/>
              <a:gd name="connsiteY4875" fmla="*/ 530644 h 3101520"/>
              <a:gd name="connsiteX4876" fmla="*/ 9806232 w 12192028"/>
              <a:gd name="connsiteY4876" fmla="*/ 522176 h 3101520"/>
              <a:gd name="connsiteX4877" fmla="*/ 553568 w 12192028"/>
              <a:gd name="connsiteY4877" fmla="*/ 521705 h 3101520"/>
              <a:gd name="connsiteX4878" fmla="*/ 553549 w 12192028"/>
              <a:gd name="connsiteY4878" fmla="*/ 521744 h 3101520"/>
              <a:gd name="connsiteX4879" fmla="*/ 553334 w 12192028"/>
              <a:gd name="connsiteY4879" fmla="*/ 525882 h 3101520"/>
              <a:gd name="connsiteX4880" fmla="*/ 553367 w 12192028"/>
              <a:gd name="connsiteY4880" fmla="*/ 526447 h 3101520"/>
              <a:gd name="connsiteX4881" fmla="*/ 554242 w 12192028"/>
              <a:gd name="connsiteY4881" fmla="*/ 526551 h 3101520"/>
              <a:gd name="connsiteX4882" fmla="*/ 553351 w 12192028"/>
              <a:gd name="connsiteY4882" fmla="*/ 525864 h 3101520"/>
              <a:gd name="connsiteX4883" fmla="*/ 5726771 w 12192028"/>
              <a:gd name="connsiteY4883" fmla="*/ 521355 h 3101520"/>
              <a:gd name="connsiteX4884" fmla="*/ 5726288 w 12192028"/>
              <a:gd name="connsiteY4884" fmla="*/ 521414 h 3101520"/>
              <a:gd name="connsiteX4885" fmla="*/ 5726288 w 12192028"/>
              <a:gd name="connsiteY4885" fmla="*/ 521396 h 3101520"/>
              <a:gd name="connsiteX4886" fmla="*/ 5726289 w 12192028"/>
              <a:gd name="connsiteY4886" fmla="*/ 521395 h 3101520"/>
              <a:gd name="connsiteX4887" fmla="*/ 5726255 w 12192028"/>
              <a:gd name="connsiteY4887" fmla="*/ 521416 h 3101520"/>
              <a:gd name="connsiteX4888" fmla="*/ 5726289 w 12192028"/>
              <a:gd name="connsiteY4888" fmla="*/ 521414 h 3101520"/>
              <a:gd name="connsiteX4889" fmla="*/ 5726234 w 12192028"/>
              <a:gd name="connsiteY4889" fmla="*/ 521915 h 3101520"/>
              <a:gd name="connsiteX4890" fmla="*/ 2803669 w 12192028"/>
              <a:gd name="connsiteY4890" fmla="*/ 521175 h 3101520"/>
              <a:gd name="connsiteX4891" fmla="*/ 2790638 w 12192028"/>
              <a:gd name="connsiteY4891" fmla="*/ 523665 h 3101520"/>
              <a:gd name="connsiteX4892" fmla="*/ 2798518 w 12192028"/>
              <a:gd name="connsiteY4892" fmla="*/ 524910 h 3101520"/>
              <a:gd name="connsiteX4893" fmla="*/ 9896761 w 12192028"/>
              <a:gd name="connsiteY4893" fmla="*/ 519789 h 3101520"/>
              <a:gd name="connsiteX4894" fmla="*/ 9906895 w 12192028"/>
              <a:gd name="connsiteY4894" fmla="*/ 526073 h 3101520"/>
              <a:gd name="connsiteX4895" fmla="*/ 9913293 w 12192028"/>
              <a:gd name="connsiteY4895" fmla="*/ 526488 h 3101520"/>
              <a:gd name="connsiteX4896" fmla="*/ 9913303 w 12192028"/>
              <a:gd name="connsiteY4896" fmla="*/ 526470 h 3101520"/>
              <a:gd name="connsiteX4897" fmla="*/ 9921944 w 12192028"/>
              <a:gd name="connsiteY4897" fmla="*/ 528704 h 3101520"/>
              <a:gd name="connsiteX4898" fmla="*/ 9909043 w 12192028"/>
              <a:gd name="connsiteY4898" fmla="*/ 533796 h 3101520"/>
              <a:gd name="connsiteX4899" fmla="*/ 9902341 w 12192028"/>
              <a:gd name="connsiteY4899" fmla="*/ 534385 h 3101520"/>
              <a:gd name="connsiteX4900" fmla="*/ 9883431 w 12192028"/>
              <a:gd name="connsiteY4900" fmla="*/ 529934 h 3101520"/>
              <a:gd name="connsiteX4901" fmla="*/ 9885457 w 12192028"/>
              <a:gd name="connsiteY4901" fmla="*/ 522765 h 3101520"/>
              <a:gd name="connsiteX4902" fmla="*/ 9896761 w 12192028"/>
              <a:gd name="connsiteY4902" fmla="*/ 519789 h 3101520"/>
              <a:gd name="connsiteX4903" fmla="*/ 4239866 w 12192028"/>
              <a:gd name="connsiteY4903" fmla="*/ 519452 h 3101520"/>
              <a:gd name="connsiteX4904" fmla="*/ 4237273 w 12192028"/>
              <a:gd name="connsiteY4904" fmla="*/ 519821 h 3101520"/>
              <a:gd name="connsiteX4905" fmla="*/ 4236252 w 12192028"/>
              <a:gd name="connsiteY4905" fmla="*/ 529986 h 3101520"/>
              <a:gd name="connsiteX4906" fmla="*/ 4237901 w 12192028"/>
              <a:gd name="connsiteY4906" fmla="*/ 531361 h 3101520"/>
              <a:gd name="connsiteX4907" fmla="*/ 1406662 w 12192028"/>
              <a:gd name="connsiteY4907" fmla="*/ 519267 h 3101520"/>
              <a:gd name="connsiteX4908" fmla="*/ 1405764 w 12192028"/>
              <a:gd name="connsiteY4908" fmla="*/ 519587 h 3101520"/>
              <a:gd name="connsiteX4909" fmla="*/ 1406673 w 12192028"/>
              <a:gd name="connsiteY4909" fmla="*/ 519888 h 3101520"/>
              <a:gd name="connsiteX4910" fmla="*/ 2843353 w 12192028"/>
              <a:gd name="connsiteY4910" fmla="*/ 512980 h 3101520"/>
              <a:gd name="connsiteX4911" fmla="*/ 2842590 w 12192028"/>
              <a:gd name="connsiteY4911" fmla="*/ 513482 h 3101520"/>
              <a:gd name="connsiteX4912" fmla="*/ 2844069 w 12192028"/>
              <a:gd name="connsiteY4912" fmla="*/ 513513 h 3101520"/>
              <a:gd name="connsiteX4913" fmla="*/ 7400198 w 12192028"/>
              <a:gd name="connsiteY4913" fmla="*/ 511509 h 3101520"/>
              <a:gd name="connsiteX4914" fmla="*/ 7396670 w 12192028"/>
              <a:gd name="connsiteY4914" fmla="*/ 517312 h 3101520"/>
              <a:gd name="connsiteX4915" fmla="*/ 7401492 w 12192028"/>
              <a:gd name="connsiteY4915" fmla="*/ 517150 h 3101520"/>
              <a:gd name="connsiteX4916" fmla="*/ 9603498 w 12192028"/>
              <a:gd name="connsiteY4916" fmla="*/ 507592 h 3101520"/>
              <a:gd name="connsiteX4917" fmla="*/ 9637634 w 12192028"/>
              <a:gd name="connsiteY4917" fmla="*/ 516495 h 3101520"/>
              <a:gd name="connsiteX4918" fmla="*/ 9567310 w 12192028"/>
              <a:gd name="connsiteY4918" fmla="*/ 512028 h 3101520"/>
              <a:gd name="connsiteX4919" fmla="*/ 9603498 w 12192028"/>
              <a:gd name="connsiteY4919" fmla="*/ 507592 h 3101520"/>
              <a:gd name="connsiteX4920" fmla="*/ 4253065 w 12192028"/>
              <a:gd name="connsiteY4920" fmla="*/ 500796 h 3101520"/>
              <a:gd name="connsiteX4921" fmla="*/ 4252567 w 12192028"/>
              <a:gd name="connsiteY4921" fmla="*/ 502060 h 3101520"/>
              <a:gd name="connsiteX4922" fmla="*/ 4255127 w 12192028"/>
              <a:gd name="connsiteY4922" fmla="*/ 502504 h 3101520"/>
              <a:gd name="connsiteX4923" fmla="*/ 8153052 w 12192028"/>
              <a:gd name="connsiteY4923" fmla="*/ 498815 h 3101520"/>
              <a:gd name="connsiteX4924" fmla="*/ 8153175 w 12192028"/>
              <a:gd name="connsiteY4924" fmla="*/ 498864 h 3101520"/>
              <a:gd name="connsiteX4925" fmla="*/ 8152932 w 12192028"/>
              <a:gd name="connsiteY4925" fmla="*/ 498936 h 3101520"/>
              <a:gd name="connsiteX4926" fmla="*/ 8152931 w 12192028"/>
              <a:gd name="connsiteY4926" fmla="*/ 498937 h 3101520"/>
              <a:gd name="connsiteX4927" fmla="*/ 8152814 w 12192028"/>
              <a:gd name="connsiteY4927" fmla="*/ 498886 h 3101520"/>
              <a:gd name="connsiteX4928" fmla="*/ 8153034 w 12192028"/>
              <a:gd name="connsiteY4928" fmla="*/ 498816 h 3101520"/>
              <a:gd name="connsiteX4929" fmla="*/ 8152937 w 12192028"/>
              <a:gd name="connsiteY4929" fmla="*/ 498931 h 3101520"/>
              <a:gd name="connsiteX4930" fmla="*/ 7905869 w 12192028"/>
              <a:gd name="connsiteY4930" fmla="*/ 498780 h 3101520"/>
              <a:gd name="connsiteX4931" fmla="*/ 7914649 w 12192028"/>
              <a:gd name="connsiteY4931" fmla="*/ 505776 h 3101520"/>
              <a:gd name="connsiteX4932" fmla="*/ 7909332 w 12192028"/>
              <a:gd name="connsiteY4932" fmla="*/ 517275 h 3101520"/>
              <a:gd name="connsiteX4933" fmla="*/ 7901315 w 12192028"/>
              <a:gd name="connsiteY4933" fmla="*/ 511820 h 3101520"/>
              <a:gd name="connsiteX4934" fmla="*/ 7905869 w 12192028"/>
              <a:gd name="connsiteY4934" fmla="*/ 498780 h 3101520"/>
              <a:gd name="connsiteX4935" fmla="*/ 8130280 w 12192028"/>
              <a:gd name="connsiteY4935" fmla="*/ 498088 h 3101520"/>
              <a:gd name="connsiteX4936" fmla="*/ 8130295 w 12192028"/>
              <a:gd name="connsiteY4936" fmla="*/ 498112 h 3101520"/>
              <a:gd name="connsiteX4937" fmla="*/ 8130972 w 12192028"/>
              <a:gd name="connsiteY4937" fmla="*/ 498376 h 3101520"/>
              <a:gd name="connsiteX4938" fmla="*/ 8130563 w 12192028"/>
              <a:gd name="connsiteY4938" fmla="*/ 498537 h 3101520"/>
              <a:gd name="connsiteX4939" fmla="*/ 8130574 w 12192028"/>
              <a:gd name="connsiteY4939" fmla="*/ 498555 h 3101520"/>
              <a:gd name="connsiteX4940" fmla="*/ 8130194 w 12192028"/>
              <a:gd name="connsiteY4940" fmla="*/ 498337 h 3101520"/>
              <a:gd name="connsiteX4941" fmla="*/ 9509915 w 12192028"/>
              <a:gd name="connsiteY4941" fmla="*/ 497644 h 3101520"/>
              <a:gd name="connsiteX4942" fmla="*/ 9518182 w 12192028"/>
              <a:gd name="connsiteY4942" fmla="*/ 507421 h 3101520"/>
              <a:gd name="connsiteX4943" fmla="*/ 9518179 w 12192028"/>
              <a:gd name="connsiteY4943" fmla="*/ 507421 h 3101520"/>
              <a:gd name="connsiteX4944" fmla="*/ 9518182 w 12192028"/>
              <a:gd name="connsiteY4944" fmla="*/ 507422 h 3101520"/>
              <a:gd name="connsiteX4945" fmla="*/ 9528416 w 12192028"/>
              <a:gd name="connsiteY4945" fmla="*/ 508236 h 3101520"/>
              <a:gd name="connsiteX4946" fmla="*/ 9521299 w 12192028"/>
              <a:gd name="connsiteY4946" fmla="*/ 519509 h 3101520"/>
              <a:gd name="connsiteX4947" fmla="*/ 9490094 w 12192028"/>
              <a:gd name="connsiteY4947" fmla="*/ 516289 h 3101520"/>
              <a:gd name="connsiteX4948" fmla="*/ 9490087 w 12192028"/>
              <a:gd name="connsiteY4948" fmla="*/ 516286 h 3101520"/>
              <a:gd name="connsiteX4949" fmla="*/ 9490094 w 12192028"/>
              <a:gd name="connsiteY4949" fmla="*/ 516305 h 3101520"/>
              <a:gd name="connsiteX4950" fmla="*/ 9455131 w 12192028"/>
              <a:gd name="connsiteY4950" fmla="*/ 517586 h 3101520"/>
              <a:gd name="connsiteX4951" fmla="*/ 9445589 w 12192028"/>
              <a:gd name="connsiteY4951" fmla="*/ 516790 h 3101520"/>
              <a:gd name="connsiteX4952" fmla="*/ 9449711 w 12192028"/>
              <a:gd name="connsiteY4952" fmla="*/ 503941 h 3101520"/>
              <a:gd name="connsiteX4953" fmla="*/ 9476644 w 12192028"/>
              <a:gd name="connsiteY4953" fmla="*/ 506973 h 3101520"/>
              <a:gd name="connsiteX4954" fmla="*/ 9485616 w 12192028"/>
              <a:gd name="connsiteY4954" fmla="*/ 503962 h 3101520"/>
              <a:gd name="connsiteX4955" fmla="*/ 9485626 w 12192028"/>
              <a:gd name="connsiteY4955" fmla="*/ 503942 h 3101520"/>
              <a:gd name="connsiteX4956" fmla="*/ 9498285 w 12192028"/>
              <a:gd name="connsiteY4956" fmla="*/ 502972 h 3101520"/>
              <a:gd name="connsiteX4957" fmla="*/ 9498288 w 12192028"/>
              <a:gd name="connsiteY4957" fmla="*/ 502972 h 3101520"/>
              <a:gd name="connsiteX4958" fmla="*/ 9498285 w 12192028"/>
              <a:gd name="connsiteY4958" fmla="*/ 502971 h 3101520"/>
              <a:gd name="connsiteX4959" fmla="*/ 9509915 w 12192028"/>
              <a:gd name="connsiteY4959" fmla="*/ 497644 h 3101520"/>
              <a:gd name="connsiteX4960" fmla="*/ 8644778 w 12192028"/>
              <a:gd name="connsiteY4960" fmla="*/ 495300 h 3101520"/>
              <a:gd name="connsiteX4961" fmla="*/ 8658222 w 12192028"/>
              <a:gd name="connsiteY4961" fmla="*/ 495750 h 3101520"/>
              <a:gd name="connsiteX4962" fmla="*/ 8670959 w 12192028"/>
              <a:gd name="connsiteY4962" fmla="*/ 500078 h 3101520"/>
              <a:gd name="connsiteX4963" fmla="*/ 8684422 w 12192028"/>
              <a:gd name="connsiteY4963" fmla="*/ 499456 h 3101520"/>
              <a:gd name="connsiteX4964" fmla="*/ 8717445 w 12192028"/>
              <a:gd name="connsiteY4964" fmla="*/ 495473 h 3101520"/>
              <a:gd name="connsiteX4965" fmla="*/ 8705583 w 12192028"/>
              <a:gd name="connsiteY4965" fmla="*/ 508279 h 3101520"/>
              <a:gd name="connsiteX4966" fmla="*/ 8688787 w 12192028"/>
              <a:gd name="connsiteY4966" fmla="*/ 507006 h 3101520"/>
              <a:gd name="connsiteX4967" fmla="*/ 8675012 w 12192028"/>
              <a:gd name="connsiteY4967" fmla="*/ 512218 h 3101520"/>
              <a:gd name="connsiteX4968" fmla="*/ 8635225 w 12192028"/>
              <a:gd name="connsiteY4968" fmla="*/ 503595 h 3101520"/>
              <a:gd name="connsiteX4969" fmla="*/ 8635035 w 12192028"/>
              <a:gd name="connsiteY4969" fmla="*/ 503733 h 3101520"/>
              <a:gd name="connsiteX4970" fmla="*/ 8644778 w 12192028"/>
              <a:gd name="connsiteY4970" fmla="*/ 495300 h 3101520"/>
              <a:gd name="connsiteX4971" fmla="*/ 8882182 w 12192028"/>
              <a:gd name="connsiteY4971" fmla="*/ 495161 h 3101520"/>
              <a:gd name="connsiteX4972" fmla="*/ 8886909 w 12192028"/>
              <a:gd name="connsiteY4972" fmla="*/ 503577 h 3101520"/>
              <a:gd name="connsiteX4973" fmla="*/ 8877177 w 12192028"/>
              <a:gd name="connsiteY4973" fmla="*/ 505949 h 3101520"/>
              <a:gd name="connsiteX4974" fmla="*/ 8882182 w 12192028"/>
              <a:gd name="connsiteY4974" fmla="*/ 495161 h 3101520"/>
              <a:gd name="connsiteX4975" fmla="*/ 5037659 w 12192028"/>
              <a:gd name="connsiteY4975" fmla="*/ 494563 h 3101520"/>
              <a:gd name="connsiteX4976" fmla="*/ 5037548 w 12192028"/>
              <a:gd name="connsiteY4976" fmla="*/ 494669 h 3101520"/>
              <a:gd name="connsiteX4977" fmla="*/ 5037692 w 12192028"/>
              <a:gd name="connsiteY4977" fmla="*/ 495086 h 3101520"/>
              <a:gd name="connsiteX4978" fmla="*/ 5037724 w 12192028"/>
              <a:gd name="connsiteY4978" fmla="*/ 494614 h 3101520"/>
              <a:gd name="connsiteX4979" fmla="*/ 7862335 w 12192028"/>
              <a:gd name="connsiteY4979" fmla="*/ 494399 h 3101520"/>
              <a:gd name="connsiteX4980" fmla="*/ 7870248 w 12192028"/>
              <a:gd name="connsiteY4980" fmla="*/ 509846 h 3101520"/>
              <a:gd name="connsiteX4981" fmla="*/ 7851477 w 12192028"/>
              <a:gd name="connsiteY4981" fmla="*/ 521137 h 3101520"/>
              <a:gd name="connsiteX4982" fmla="*/ 7841520 w 12192028"/>
              <a:gd name="connsiteY4982" fmla="*/ 507075 h 3101520"/>
              <a:gd name="connsiteX4983" fmla="*/ 7862335 w 12192028"/>
              <a:gd name="connsiteY4983" fmla="*/ 494399 h 3101520"/>
              <a:gd name="connsiteX4984" fmla="*/ 8123284 w 12192028"/>
              <a:gd name="connsiteY4984" fmla="*/ 494371 h 3101520"/>
              <a:gd name="connsiteX4985" fmla="*/ 8130194 w 12192028"/>
              <a:gd name="connsiteY4985" fmla="*/ 498337 h 3101520"/>
              <a:gd name="connsiteX4986" fmla="*/ 8127446 w 12192028"/>
              <a:gd name="connsiteY4986" fmla="*/ 506284 h 3101520"/>
              <a:gd name="connsiteX4987" fmla="*/ 8119197 w 12192028"/>
              <a:gd name="connsiteY4987" fmla="*/ 506036 h 3101520"/>
              <a:gd name="connsiteX4988" fmla="*/ 8115682 w 12192028"/>
              <a:gd name="connsiteY4988" fmla="*/ 496460 h 3101520"/>
              <a:gd name="connsiteX4989" fmla="*/ 8123284 w 12192028"/>
              <a:gd name="connsiteY4989" fmla="*/ 494371 h 3101520"/>
              <a:gd name="connsiteX4990" fmla="*/ 8141822 w 12192028"/>
              <a:gd name="connsiteY4990" fmla="*/ 494108 h 3101520"/>
              <a:gd name="connsiteX4991" fmla="*/ 8152814 w 12192028"/>
              <a:gd name="connsiteY4991" fmla="*/ 498886 h 3101520"/>
              <a:gd name="connsiteX4992" fmla="*/ 8141534 w 12192028"/>
              <a:gd name="connsiteY4992" fmla="*/ 502494 h 3101520"/>
              <a:gd name="connsiteX4993" fmla="*/ 8130972 w 12192028"/>
              <a:gd name="connsiteY4993" fmla="*/ 498376 h 3101520"/>
              <a:gd name="connsiteX4994" fmla="*/ 8270166 w 12192028"/>
              <a:gd name="connsiteY4994" fmla="*/ 494053 h 3101520"/>
              <a:gd name="connsiteX4995" fmla="*/ 8265577 w 12192028"/>
              <a:gd name="connsiteY4995" fmla="*/ 503647 h 3101520"/>
              <a:gd name="connsiteX4996" fmla="*/ 8221782 w 12192028"/>
              <a:gd name="connsiteY4996" fmla="*/ 511612 h 3101520"/>
              <a:gd name="connsiteX4997" fmla="*/ 8215340 w 12192028"/>
              <a:gd name="connsiteY4997" fmla="*/ 504703 h 3101520"/>
              <a:gd name="connsiteX4998" fmla="*/ 8221107 w 12192028"/>
              <a:gd name="connsiteY4998" fmla="*/ 494728 h 3101520"/>
              <a:gd name="connsiteX4999" fmla="*/ 8270166 w 12192028"/>
              <a:gd name="connsiteY4999" fmla="*/ 494053 h 3101520"/>
              <a:gd name="connsiteX5000" fmla="*/ 7697910 w 12192028"/>
              <a:gd name="connsiteY5000" fmla="*/ 494001 h 3101520"/>
              <a:gd name="connsiteX5001" fmla="*/ 7726431 w 12192028"/>
              <a:gd name="connsiteY5001" fmla="*/ 494105 h 3101520"/>
              <a:gd name="connsiteX5002" fmla="*/ 7730916 w 12192028"/>
              <a:gd name="connsiteY5002" fmla="*/ 503629 h 3101520"/>
              <a:gd name="connsiteX5003" fmla="*/ 7722708 w 12192028"/>
              <a:gd name="connsiteY5003" fmla="*/ 515214 h 3101520"/>
              <a:gd name="connsiteX5004" fmla="*/ 7707455 w 12192028"/>
              <a:gd name="connsiteY5004" fmla="*/ 513309 h 3101520"/>
              <a:gd name="connsiteX5005" fmla="*/ 7707452 w 12192028"/>
              <a:gd name="connsiteY5005" fmla="*/ 513310 h 3101520"/>
              <a:gd name="connsiteX5006" fmla="*/ 7697910 w 12192028"/>
              <a:gd name="connsiteY5006" fmla="*/ 494001 h 3101520"/>
              <a:gd name="connsiteX5007" fmla="*/ 9390175 w 12192028"/>
              <a:gd name="connsiteY5007" fmla="*/ 493967 h 3101520"/>
              <a:gd name="connsiteX5008" fmla="*/ 9422419 w 12192028"/>
              <a:gd name="connsiteY5008" fmla="*/ 504167 h 3101520"/>
              <a:gd name="connsiteX5009" fmla="*/ 9421120 w 12192028"/>
              <a:gd name="connsiteY5009" fmla="*/ 517882 h 3101520"/>
              <a:gd name="connsiteX5010" fmla="*/ 9418055 w 12192028"/>
              <a:gd name="connsiteY5010" fmla="*/ 516652 h 3101520"/>
              <a:gd name="connsiteX5011" fmla="*/ 9386780 w 12192028"/>
              <a:gd name="connsiteY5011" fmla="*/ 507959 h 3101520"/>
              <a:gd name="connsiteX5012" fmla="*/ 9385361 w 12192028"/>
              <a:gd name="connsiteY5012" fmla="*/ 503838 h 3101520"/>
              <a:gd name="connsiteX5013" fmla="*/ 9390175 w 12192028"/>
              <a:gd name="connsiteY5013" fmla="*/ 493967 h 3101520"/>
              <a:gd name="connsiteX5014" fmla="*/ 8205159 w 12192028"/>
              <a:gd name="connsiteY5014" fmla="*/ 492875 h 3101520"/>
              <a:gd name="connsiteX5015" fmla="*/ 8212743 w 12192028"/>
              <a:gd name="connsiteY5015" fmla="*/ 498884 h 3101520"/>
              <a:gd name="connsiteX5016" fmla="*/ 8206596 w 12192028"/>
              <a:gd name="connsiteY5016" fmla="*/ 505621 h 3101520"/>
              <a:gd name="connsiteX5017" fmla="*/ 8178876 w 12192028"/>
              <a:gd name="connsiteY5017" fmla="*/ 509056 h 3101520"/>
              <a:gd name="connsiteX5018" fmla="*/ 8153175 w 12192028"/>
              <a:gd name="connsiteY5018" fmla="*/ 498864 h 3101520"/>
              <a:gd name="connsiteX5019" fmla="*/ 8165638 w 12192028"/>
              <a:gd name="connsiteY5019" fmla="*/ 495160 h 3101520"/>
              <a:gd name="connsiteX5020" fmla="*/ 8205159 w 12192028"/>
              <a:gd name="connsiteY5020" fmla="*/ 492875 h 3101520"/>
              <a:gd name="connsiteX5021" fmla="*/ 8420397 w 12192028"/>
              <a:gd name="connsiteY5021" fmla="*/ 492512 h 3101520"/>
              <a:gd name="connsiteX5022" fmla="*/ 8441033 w 12192028"/>
              <a:gd name="connsiteY5022" fmla="*/ 494641 h 3101520"/>
              <a:gd name="connsiteX5023" fmla="*/ 8441034 w 12192028"/>
              <a:gd name="connsiteY5023" fmla="*/ 494642 h 3101520"/>
              <a:gd name="connsiteX5024" fmla="*/ 8502109 w 12192028"/>
              <a:gd name="connsiteY5024" fmla="*/ 493949 h 3101520"/>
              <a:gd name="connsiteX5025" fmla="*/ 8513296 w 12192028"/>
              <a:gd name="connsiteY5025" fmla="*/ 500460 h 3101520"/>
              <a:gd name="connsiteX5026" fmla="*/ 8508811 w 12192028"/>
              <a:gd name="connsiteY5026" fmla="*/ 514331 h 3101520"/>
              <a:gd name="connsiteX5027" fmla="*/ 8499356 w 12192028"/>
              <a:gd name="connsiteY5027" fmla="*/ 508755 h 3101520"/>
              <a:gd name="connsiteX5028" fmla="*/ 8445500 w 12192028"/>
              <a:gd name="connsiteY5028" fmla="*/ 502971 h 3101520"/>
              <a:gd name="connsiteX5029" fmla="*/ 8441421 w 12192028"/>
              <a:gd name="connsiteY5029" fmla="*/ 495368 h 3101520"/>
              <a:gd name="connsiteX5030" fmla="*/ 8445483 w 12192028"/>
              <a:gd name="connsiteY5030" fmla="*/ 502971 h 3101520"/>
              <a:gd name="connsiteX5031" fmla="*/ 8396476 w 12192028"/>
              <a:gd name="connsiteY5031" fmla="*/ 494953 h 3101520"/>
              <a:gd name="connsiteX5032" fmla="*/ 8420397 w 12192028"/>
              <a:gd name="connsiteY5032" fmla="*/ 492512 h 3101520"/>
              <a:gd name="connsiteX5033" fmla="*/ 7680543 w 12192028"/>
              <a:gd name="connsiteY5033" fmla="*/ 491962 h 3101520"/>
              <a:gd name="connsiteX5034" fmla="*/ 7688403 w 12192028"/>
              <a:gd name="connsiteY5034" fmla="*/ 497551 h 3101520"/>
              <a:gd name="connsiteX5035" fmla="*/ 7671034 w 12192028"/>
              <a:gd name="connsiteY5035" fmla="*/ 500495 h 3101520"/>
              <a:gd name="connsiteX5036" fmla="*/ 7671606 w 12192028"/>
              <a:gd name="connsiteY5036" fmla="*/ 492997 h 3101520"/>
              <a:gd name="connsiteX5037" fmla="*/ 7680543 w 12192028"/>
              <a:gd name="connsiteY5037" fmla="*/ 491962 h 3101520"/>
              <a:gd name="connsiteX5038" fmla="*/ 9199820 w 12192028"/>
              <a:gd name="connsiteY5038" fmla="*/ 491769 h 3101520"/>
              <a:gd name="connsiteX5039" fmla="*/ 9210927 w 12192028"/>
              <a:gd name="connsiteY5039" fmla="*/ 494417 h 3101520"/>
              <a:gd name="connsiteX5040" fmla="*/ 9209922 w 12192028"/>
              <a:gd name="connsiteY5040" fmla="*/ 498971 h 3101520"/>
              <a:gd name="connsiteX5041" fmla="*/ 9213836 w 12192028"/>
              <a:gd name="connsiteY5041" fmla="*/ 502625 h 3101520"/>
              <a:gd name="connsiteX5042" fmla="*/ 9179583 w 12192028"/>
              <a:gd name="connsiteY5042" fmla="*/ 511456 h 3101520"/>
              <a:gd name="connsiteX5043" fmla="*/ 9173713 w 12192028"/>
              <a:gd name="connsiteY5043" fmla="*/ 505863 h 3101520"/>
              <a:gd name="connsiteX5044" fmla="*/ 9178481 w 12192028"/>
              <a:gd name="connsiteY5044" fmla="*/ 496681 h 3101520"/>
              <a:gd name="connsiteX5045" fmla="*/ 9188939 w 12192028"/>
              <a:gd name="connsiteY5045" fmla="*/ 495215 h 3101520"/>
              <a:gd name="connsiteX5046" fmla="*/ 9188934 w 12192028"/>
              <a:gd name="connsiteY5046" fmla="*/ 495213 h 3101520"/>
              <a:gd name="connsiteX5047" fmla="*/ 9199820 w 12192028"/>
              <a:gd name="connsiteY5047" fmla="*/ 491769 h 3101520"/>
              <a:gd name="connsiteX5048" fmla="*/ 2890144 w 12192028"/>
              <a:gd name="connsiteY5048" fmla="*/ 491201 h 3101520"/>
              <a:gd name="connsiteX5049" fmla="*/ 2890348 w 12192028"/>
              <a:gd name="connsiteY5049" fmla="*/ 493400 h 3101520"/>
              <a:gd name="connsiteX5050" fmla="*/ 2892352 w 12192028"/>
              <a:gd name="connsiteY5050" fmla="*/ 496136 h 3101520"/>
              <a:gd name="connsiteX5051" fmla="*/ 8288355 w 12192028"/>
              <a:gd name="connsiteY5051" fmla="*/ 490504 h 3101520"/>
              <a:gd name="connsiteX5052" fmla="*/ 8306220 w 12192028"/>
              <a:gd name="connsiteY5052" fmla="*/ 495404 h 3101520"/>
              <a:gd name="connsiteX5053" fmla="*/ 8361183 w 12192028"/>
              <a:gd name="connsiteY5053" fmla="*/ 490592 h 3101520"/>
              <a:gd name="connsiteX5054" fmla="*/ 8379696 w 12192028"/>
              <a:gd name="connsiteY5054" fmla="*/ 493482 h 3101520"/>
              <a:gd name="connsiteX5055" fmla="*/ 8402104 w 12192028"/>
              <a:gd name="connsiteY5055" fmla="*/ 502158 h 3101520"/>
              <a:gd name="connsiteX5056" fmla="*/ 8347677 w 12192028"/>
              <a:gd name="connsiteY5056" fmla="*/ 506435 h 3101520"/>
              <a:gd name="connsiteX5057" fmla="*/ 8328853 w 12192028"/>
              <a:gd name="connsiteY5057" fmla="*/ 507110 h 3101520"/>
              <a:gd name="connsiteX5058" fmla="*/ 8306168 w 12192028"/>
              <a:gd name="connsiteY5058" fmla="*/ 498608 h 3101520"/>
              <a:gd name="connsiteX5059" fmla="*/ 8306151 w 12192028"/>
              <a:gd name="connsiteY5059" fmla="*/ 498584 h 3101520"/>
              <a:gd name="connsiteX5060" fmla="*/ 8306150 w 12192028"/>
              <a:gd name="connsiteY5060" fmla="*/ 498608 h 3101520"/>
              <a:gd name="connsiteX5061" fmla="*/ 8265577 w 12192028"/>
              <a:gd name="connsiteY5061" fmla="*/ 503647 h 3101520"/>
              <a:gd name="connsiteX5062" fmla="*/ 8270166 w 12192028"/>
              <a:gd name="connsiteY5062" fmla="*/ 494071 h 3101520"/>
              <a:gd name="connsiteX5063" fmla="*/ 8288355 w 12192028"/>
              <a:gd name="connsiteY5063" fmla="*/ 490504 h 3101520"/>
              <a:gd name="connsiteX5064" fmla="*/ 8955831 w 12192028"/>
              <a:gd name="connsiteY5064" fmla="*/ 489360 h 3101520"/>
              <a:gd name="connsiteX5065" fmla="*/ 8961822 w 12192028"/>
              <a:gd name="connsiteY5065" fmla="*/ 493585 h 3101520"/>
              <a:gd name="connsiteX5066" fmla="*/ 8946878 w 12192028"/>
              <a:gd name="connsiteY5066" fmla="*/ 507058 h 3101520"/>
              <a:gd name="connsiteX5067" fmla="*/ 8939847 w 12192028"/>
              <a:gd name="connsiteY5067" fmla="*/ 502105 h 3101520"/>
              <a:gd name="connsiteX5068" fmla="*/ 8955831 w 12192028"/>
              <a:gd name="connsiteY5068" fmla="*/ 489360 h 3101520"/>
              <a:gd name="connsiteX5069" fmla="*/ 9253685 w 12192028"/>
              <a:gd name="connsiteY5069" fmla="*/ 488910 h 3101520"/>
              <a:gd name="connsiteX5070" fmla="*/ 9265891 w 12192028"/>
              <a:gd name="connsiteY5070" fmla="*/ 493084 h 3101520"/>
              <a:gd name="connsiteX5071" fmla="*/ 9259830 w 12192028"/>
              <a:gd name="connsiteY5071" fmla="*/ 502123 h 3101520"/>
              <a:gd name="connsiteX5072" fmla="*/ 9247777 w 12192028"/>
              <a:gd name="connsiteY5072" fmla="*/ 503179 h 3101520"/>
              <a:gd name="connsiteX5073" fmla="*/ 9253685 w 12192028"/>
              <a:gd name="connsiteY5073" fmla="*/ 488910 h 3101520"/>
              <a:gd name="connsiteX5074" fmla="*/ 5747138 w 12192028"/>
              <a:gd name="connsiteY5074" fmla="*/ 488858 h 3101520"/>
              <a:gd name="connsiteX5075" fmla="*/ 5742072 w 12192028"/>
              <a:gd name="connsiteY5075" fmla="*/ 489859 h 3101520"/>
              <a:gd name="connsiteX5076" fmla="*/ 5745504 w 12192028"/>
              <a:gd name="connsiteY5076" fmla="*/ 491409 h 3101520"/>
              <a:gd name="connsiteX5077" fmla="*/ 4283282 w 12192028"/>
              <a:gd name="connsiteY5077" fmla="*/ 487591 h 3101520"/>
              <a:gd name="connsiteX5078" fmla="*/ 4282938 w 12192028"/>
              <a:gd name="connsiteY5078" fmla="*/ 487871 h 3101520"/>
              <a:gd name="connsiteX5079" fmla="*/ 4283317 w 12192028"/>
              <a:gd name="connsiteY5079" fmla="*/ 487989 h 3101520"/>
              <a:gd name="connsiteX5080" fmla="*/ 1328911 w 12192028"/>
              <a:gd name="connsiteY5080" fmla="*/ 483703 h 3101520"/>
              <a:gd name="connsiteX5081" fmla="*/ 1326363 w 12192028"/>
              <a:gd name="connsiteY5081" fmla="*/ 483871 h 3101520"/>
              <a:gd name="connsiteX5082" fmla="*/ 1328840 w 12192028"/>
              <a:gd name="connsiteY5082" fmla="*/ 483748 h 3101520"/>
              <a:gd name="connsiteX5083" fmla="*/ 7534189 w 12192028"/>
              <a:gd name="connsiteY5083" fmla="*/ 481618 h 3101520"/>
              <a:gd name="connsiteX5084" fmla="*/ 7534429 w 12192028"/>
              <a:gd name="connsiteY5084" fmla="*/ 483586 h 3101520"/>
              <a:gd name="connsiteX5085" fmla="*/ 7541105 w 12192028"/>
              <a:gd name="connsiteY5085" fmla="*/ 488581 h 3101520"/>
              <a:gd name="connsiteX5086" fmla="*/ 7544459 w 12192028"/>
              <a:gd name="connsiteY5086" fmla="*/ 486101 h 3101520"/>
              <a:gd name="connsiteX5087" fmla="*/ 7536397 w 12192028"/>
              <a:gd name="connsiteY5087" fmla="*/ 483739 h 3101520"/>
              <a:gd name="connsiteX5088" fmla="*/ 10300230 w 12192028"/>
              <a:gd name="connsiteY5088" fmla="*/ 480415 h 3101520"/>
              <a:gd name="connsiteX5089" fmla="*/ 10300527 w 12192028"/>
              <a:gd name="connsiteY5089" fmla="*/ 480615 h 3101520"/>
              <a:gd name="connsiteX5090" fmla="*/ 10300215 w 12192028"/>
              <a:gd name="connsiteY5090" fmla="*/ 480892 h 3101520"/>
              <a:gd name="connsiteX5091" fmla="*/ 4180197 w 12192028"/>
              <a:gd name="connsiteY5091" fmla="*/ 477291 h 3101520"/>
              <a:gd name="connsiteX5092" fmla="*/ 4181094 w 12192028"/>
              <a:gd name="connsiteY5092" fmla="*/ 481707 h 3101520"/>
              <a:gd name="connsiteX5093" fmla="*/ 4182602 w 12192028"/>
              <a:gd name="connsiteY5093" fmla="*/ 478873 h 3101520"/>
              <a:gd name="connsiteX5094" fmla="*/ 10511880 w 12192028"/>
              <a:gd name="connsiteY5094" fmla="*/ 476979 h 3101520"/>
              <a:gd name="connsiteX5095" fmla="*/ 10507568 w 12192028"/>
              <a:gd name="connsiteY5095" fmla="*/ 490798 h 3101520"/>
              <a:gd name="connsiteX5096" fmla="*/ 10503499 w 12192028"/>
              <a:gd name="connsiteY5096" fmla="*/ 488893 h 3101520"/>
              <a:gd name="connsiteX5097" fmla="*/ 10502252 w 12192028"/>
              <a:gd name="connsiteY5097" fmla="*/ 480875 h 3101520"/>
              <a:gd name="connsiteX5098" fmla="*/ 10511880 w 12192028"/>
              <a:gd name="connsiteY5098" fmla="*/ 476979 h 3101520"/>
              <a:gd name="connsiteX5099" fmla="*/ 874656 w 12192028"/>
              <a:gd name="connsiteY5099" fmla="*/ 475667 h 3101520"/>
              <a:gd name="connsiteX5100" fmla="*/ 870578 w 12192028"/>
              <a:gd name="connsiteY5100" fmla="*/ 478053 h 3101520"/>
              <a:gd name="connsiteX5101" fmla="*/ 880537 w 12192028"/>
              <a:gd name="connsiteY5101" fmla="*/ 480286 h 3101520"/>
              <a:gd name="connsiteX5102" fmla="*/ 880816 w 12192028"/>
              <a:gd name="connsiteY5102" fmla="*/ 480544 h 3101520"/>
              <a:gd name="connsiteX5103" fmla="*/ 881568 w 12192028"/>
              <a:gd name="connsiteY5103" fmla="*/ 477307 h 3101520"/>
              <a:gd name="connsiteX5104" fmla="*/ 1088314 w 12192028"/>
              <a:gd name="connsiteY5104" fmla="*/ 474123 h 3101520"/>
              <a:gd name="connsiteX5105" fmla="*/ 1089025 w 12192028"/>
              <a:gd name="connsiteY5105" fmla="*/ 476361 h 3101520"/>
              <a:gd name="connsiteX5106" fmla="*/ 1089051 w 12192028"/>
              <a:gd name="connsiteY5106" fmla="*/ 476373 h 3101520"/>
              <a:gd name="connsiteX5107" fmla="*/ 1085424 w 12192028"/>
              <a:gd name="connsiteY5107" fmla="*/ 483628 h 3101520"/>
              <a:gd name="connsiteX5108" fmla="*/ 1085434 w 12192028"/>
              <a:gd name="connsiteY5108" fmla="*/ 483642 h 3101520"/>
              <a:gd name="connsiteX5109" fmla="*/ 1089070 w 12192028"/>
              <a:gd name="connsiteY5109" fmla="*/ 476372 h 3101520"/>
              <a:gd name="connsiteX5110" fmla="*/ 1089051 w 12192028"/>
              <a:gd name="connsiteY5110" fmla="*/ 476390 h 3101520"/>
              <a:gd name="connsiteX5111" fmla="*/ 1089590 w 12192028"/>
              <a:gd name="connsiteY5111" fmla="*/ 475482 h 3101520"/>
              <a:gd name="connsiteX5112" fmla="*/ 5029801 w 12192028"/>
              <a:gd name="connsiteY5112" fmla="*/ 473574 h 3101520"/>
              <a:gd name="connsiteX5113" fmla="*/ 5028121 w 12192028"/>
              <a:gd name="connsiteY5113" fmla="*/ 474796 h 3101520"/>
              <a:gd name="connsiteX5114" fmla="*/ 5030019 w 12192028"/>
              <a:gd name="connsiteY5114" fmla="*/ 475854 h 3101520"/>
              <a:gd name="connsiteX5115" fmla="*/ 2108489 w 12192028"/>
              <a:gd name="connsiteY5115" fmla="*/ 472181 h 3101520"/>
              <a:gd name="connsiteX5116" fmla="*/ 2105975 w 12192028"/>
              <a:gd name="connsiteY5116" fmla="*/ 472346 h 3101520"/>
              <a:gd name="connsiteX5117" fmla="*/ 2110113 w 12192028"/>
              <a:gd name="connsiteY5117" fmla="*/ 475707 h 3101520"/>
              <a:gd name="connsiteX5118" fmla="*/ 5595662 w 12192028"/>
              <a:gd name="connsiteY5118" fmla="*/ 471872 h 3101520"/>
              <a:gd name="connsiteX5119" fmla="*/ 5595575 w 12192028"/>
              <a:gd name="connsiteY5119" fmla="*/ 471875 h 3101520"/>
              <a:gd name="connsiteX5120" fmla="*/ 5595685 w 12192028"/>
              <a:gd name="connsiteY5120" fmla="*/ 471922 h 3101520"/>
              <a:gd name="connsiteX5121" fmla="*/ 5595753 w 12192028"/>
              <a:gd name="connsiteY5121" fmla="*/ 472275 h 3101520"/>
              <a:gd name="connsiteX5122" fmla="*/ 5596079 w 12192028"/>
              <a:gd name="connsiteY5122" fmla="*/ 472087 h 3101520"/>
              <a:gd name="connsiteX5123" fmla="*/ 5595667 w 12192028"/>
              <a:gd name="connsiteY5123" fmla="*/ 471887 h 3101520"/>
              <a:gd name="connsiteX5124" fmla="*/ 615813 w 12192028"/>
              <a:gd name="connsiteY5124" fmla="*/ 471662 h 3101520"/>
              <a:gd name="connsiteX5125" fmla="*/ 614845 w 12192028"/>
              <a:gd name="connsiteY5125" fmla="*/ 472573 h 3101520"/>
              <a:gd name="connsiteX5126" fmla="*/ 616799 w 12192028"/>
              <a:gd name="connsiteY5126" fmla="*/ 474722 h 3101520"/>
              <a:gd name="connsiteX5127" fmla="*/ 1461162 w 12192028"/>
              <a:gd name="connsiteY5127" fmla="*/ 471179 h 3101520"/>
              <a:gd name="connsiteX5128" fmla="*/ 1459478 w 12192028"/>
              <a:gd name="connsiteY5128" fmla="*/ 471350 h 3101520"/>
              <a:gd name="connsiteX5129" fmla="*/ 1460348 w 12192028"/>
              <a:gd name="connsiteY5129" fmla="*/ 472605 h 3101520"/>
              <a:gd name="connsiteX5130" fmla="*/ 10436415 w 12192028"/>
              <a:gd name="connsiteY5130" fmla="*/ 469125 h 3101520"/>
              <a:gd name="connsiteX5131" fmla="*/ 10449071 w 12192028"/>
              <a:gd name="connsiteY5131" fmla="*/ 476389 h 3101520"/>
              <a:gd name="connsiteX5132" fmla="*/ 10453591 w 12192028"/>
              <a:gd name="connsiteY5132" fmla="*/ 476441 h 3101520"/>
              <a:gd name="connsiteX5133" fmla="*/ 10476449 w 12192028"/>
              <a:gd name="connsiteY5133" fmla="*/ 479853 h 3101520"/>
              <a:gd name="connsiteX5134" fmla="*/ 10475843 w 12192028"/>
              <a:gd name="connsiteY5134" fmla="*/ 481429 h 3101520"/>
              <a:gd name="connsiteX5135" fmla="*/ 10485039 w 12192028"/>
              <a:gd name="connsiteY5135" fmla="*/ 494330 h 3101520"/>
              <a:gd name="connsiteX5136" fmla="*/ 10460674 w 12192028"/>
              <a:gd name="connsiteY5136" fmla="*/ 498209 h 3101520"/>
              <a:gd name="connsiteX5137" fmla="*/ 10435529 w 12192028"/>
              <a:gd name="connsiteY5137" fmla="*/ 498728 h 3101520"/>
              <a:gd name="connsiteX5138" fmla="*/ 10435520 w 12192028"/>
              <a:gd name="connsiteY5138" fmla="*/ 498715 h 3101520"/>
              <a:gd name="connsiteX5139" fmla="*/ 10424315 w 12192028"/>
              <a:gd name="connsiteY5139" fmla="*/ 502976 h 3101520"/>
              <a:gd name="connsiteX5140" fmla="*/ 10413102 w 12192028"/>
              <a:gd name="connsiteY5140" fmla="*/ 498751 h 3101520"/>
              <a:gd name="connsiteX5141" fmla="*/ 10413087 w 12192028"/>
              <a:gd name="connsiteY5141" fmla="*/ 498763 h 3101520"/>
              <a:gd name="connsiteX5142" fmla="*/ 10400133 w 12192028"/>
              <a:gd name="connsiteY5142" fmla="*/ 503231 h 3101520"/>
              <a:gd name="connsiteX5143" fmla="*/ 10422368 w 12192028"/>
              <a:gd name="connsiteY5143" fmla="*/ 472112 h 3101520"/>
              <a:gd name="connsiteX5144" fmla="*/ 10422161 w 12192028"/>
              <a:gd name="connsiteY5144" fmla="*/ 472251 h 3101520"/>
              <a:gd name="connsiteX5145" fmla="*/ 10436415 w 12192028"/>
              <a:gd name="connsiteY5145" fmla="*/ 469125 h 3101520"/>
              <a:gd name="connsiteX5146" fmla="*/ 886537 w 12192028"/>
              <a:gd name="connsiteY5146" fmla="*/ 467398 h 3101520"/>
              <a:gd name="connsiteX5147" fmla="*/ 887346 w 12192028"/>
              <a:gd name="connsiteY5147" fmla="*/ 468286 h 3101520"/>
              <a:gd name="connsiteX5148" fmla="*/ 887342 w 12192028"/>
              <a:gd name="connsiteY5148" fmla="*/ 468297 h 3101520"/>
              <a:gd name="connsiteX5149" fmla="*/ 887540 w 12192028"/>
              <a:gd name="connsiteY5149" fmla="*/ 468231 h 3101520"/>
              <a:gd name="connsiteX5150" fmla="*/ 10300630 w 12192028"/>
              <a:gd name="connsiteY5150" fmla="*/ 467333 h 3101520"/>
              <a:gd name="connsiteX5151" fmla="*/ 10300230 w 12192028"/>
              <a:gd name="connsiteY5151" fmla="*/ 480415 h 3101520"/>
              <a:gd name="connsiteX5152" fmla="*/ 10287383 w 12192028"/>
              <a:gd name="connsiteY5152" fmla="*/ 471749 h 3101520"/>
              <a:gd name="connsiteX5153" fmla="*/ 10287747 w 12192028"/>
              <a:gd name="connsiteY5153" fmla="*/ 467697 h 3101520"/>
              <a:gd name="connsiteX5154" fmla="*/ 10300630 w 12192028"/>
              <a:gd name="connsiteY5154" fmla="*/ 467333 h 3101520"/>
              <a:gd name="connsiteX5155" fmla="*/ 2865560 w 12192028"/>
              <a:gd name="connsiteY5155" fmla="*/ 465057 h 3101520"/>
              <a:gd name="connsiteX5156" fmla="*/ 2865535 w 12192028"/>
              <a:gd name="connsiteY5156" fmla="*/ 465186 h 3101520"/>
              <a:gd name="connsiteX5157" fmla="*/ 2865783 w 12192028"/>
              <a:gd name="connsiteY5157" fmla="*/ 465138 h 3101520"/>
              <a:gd name="connsiteX5158" fmla="*/ 2063909 w 12192028"/>
              <a:gd name="connsiteY5158" fmla="*/ 464102 h 3101520"/>
              <a:gd name="connsiteX5159" fmla="*/ 2063807 w 12192028"/>
              <a:gd name="connsiteY5159" fmla="*/ 464233 h 3101520"/>
              <a:gd name="connsiteX5160" fmla="*/ 2063938 w 12192028"/>
              <a:gd name="connsiteY5160" fmla="*/ 464379 h 3101520"/>
              <a:gd name="connsiteX5161" fmla="*/ 1103923 w 12192028"/>
              <a:gd name="connsiteY5161" fmla="*/ 463025 h 3101520"/>
              <a:gd name="connsiteX5162" fmla="*/ 1103876 w 12192028"/>
              <a:gd name="connsiteY5162" fmla="*/ 463142 h 3101520"/>
              <a:gd name="connsiteX5163" fmla="*/ 1103892 w 12192028"/>
              <a:gd name="connsiteY5163" fmla="*/ 463155 h 3101520"/>
              <a:gd name="connsiteX5164" fmla="*/ 5268972 w 12192028"/>
              <a:gd name="connsiteY5164" fmla="*/ 461909 h 3101520"/>
              <a:gd name="connsiteX5165" fmla="*/ 5267067 w 12192028"/>
              <a:gd name="connsiteY5165" fmla="*/ 465370 h 3101520"/>
              <a:gd name="connsiteX5166" fmla="*/ 5270087 w 12192028"/>
              <a:gd name="connsiteY5166" fmla="*/ 468450 h 3101520"/>
              <a:gd name="connsiteX5167" fmla="*/ 10261974 w 12192028"/>
              <a:gd name="connsiteY5167" fmla="*/ 461413 h 3101520"/>
              <a:gd name="connsiteX5168" fmla="*/ 10268802 w 12192028"/>
              <a:gd name="connsiteY5168" fmla="*/ 469048 h 3101520"/>
              <a:gd name="connsiteX5169" fmla="*/ 10259676 w 12192028"/>
              <a:gd name="connsiteY5169" fmla="*/ 476286 h 3101520"/>
              <a:gd name="connsiteX5170" fmla="*/ 10254775 w 12192028"/>
              <a:gd name="connsiteY5170" fmla="*/ 480546 h 3101520"/>
              <a:gd name="connsiteX5171" fmla="*/ 10249130 w 12192028"/>
              <a:gd name="connsiteY5171" fmla="*/ 486953 h 3101520"/>
              <a:gd name="connsiteX5172" fmla="*/ 10224003 w 12192028"/>
              <a:gd name="connsiteY5172" fmla="*/ 494815 h 3101520"/>
              <a:gd name="connsiteX5173" fmla="*/ 10215189 w 12192028"/>
              <a:gd name="connsiteY5173" fmla="*/ 493846 h 3101520"/>
              <a:gd name="connsiteX5174" fmla="*/ 10224211 w 12192028"/>
              <a:gd name="connsiteY5174" fmla="*/ 472580 h 3101520"/>
              <a:gd name="connsiteX5175" fmla="*/ 10251069 w 12192028"/>
              <a:gd name="connsiteY5175" fmla="*/ 462311 h 3101520"/>
              <a:gd name="connsiteX5176" fmla="*/ 10261974 w 12192028"/>
              <a:gd name="connsiteY5176" fmla="*/ 461413 h 3101520"/>
              <a:gd name="connsiteX5177" fmla="*/ 1013065 w 12192028"/>
              <a:gd name="connsiteY5177" fmla="*/ 458841 h 3101520"/>
              <a:gd name="connsiteX5178" fmla="*/ 1013028 w 12192028"/>
              <a:gd name="connsiteY5178" fmla="*/ 458894 h 3101520"/>
              <a:gd name="connsiteX5179" fmla="*/ 1021550 w 12192028"/>
              <a:gd name="connsiteY5179" fmla="*/ 467350 h 3101520"/>
              <a:gd name="connsiteX5180" fmla="*/ 1021546 w 12192028"/>
              <a:gd name="connsiteY5180" fmla="*/ 467355 h 3101520"/>
              <a:gd name="connsiteX5181" fmla="*/ 1021550 w 12192028"/>
              <a:gd name="connsiteY5181" fmla="*/ 467351 h 3101520"/>
              <a:gd name="connsiteX5182" fmla="*/ 1022498 w 12192028"/>
              <a:gd name="connsiteY5182" fmla="*/ 467548 h 3101520"/>
              <a:gd name="connsiteX5183" fmla="*/ 4280344 w 12192028"/>
              <a:gd name="connsiteY5183" fmla="*/ 458211 h 3101520"/>
              <a:gd name="connsiteX5184" fmla="*/ 4277819 w 12192028"/>
              <a:gd name="connsiteY5184" fmla="*/ 464128 h 3101520"/>
              <a:gd name="connsiteX5185" fmla="*/ 4280271 w 12192028"/>
              <a:gd name="connsiteY5185" fmla="*/ 466906 h 3101520"/>
              <a:gd name="connsiteX5186" fmla="*/ 5773361 w 12192028"/>
              <a:gd name="connsiteY5186" fmla="*/ 457128 h 3101520"/>
              <a:gd name="connsiteX5187" fmla="*/ 5771807 w 12192028"/>
              <a:gd name="connsiteY5187" fmla="*/ 458158 h 3101520"/>
              <a:gd name="connsiteX5188" fmla="*/ 5776035 w 12192028"/>
              <a:gd name="connsiteY5188" fmla="*/ 459352 h 3101520"/>
              <a:gd name="connsiteX5189" fmla="*/ 5811540 w 12192028"/>
              <a:gd name="connsiteY5189" fmla="*/ 456557 h 3101520"/>
              <a:gd name="connsiteX5190" fmla="*/ 5806007 w 12192028"/>
              <a:gd name="connsiteY5190" fmla="*/ 459237 h 3101520"/>
              <a:gd name="connsiteX5191" fmla="*/ 5811128 w 12192028"/>
              <a:gd name="connsiteY5191" fmla="*/ 466419 h 3101520"/>
              <a:gd name="connsiteX5192" fmla="*/ 5811747 w 12192028"/>
              <a:gd name="connsiteY5192" fmla="*/ 465253 h 3101520"/>
              <a:gd name="connsiteX5193" fmla="*/ 7686921 w 12192028"/>
              <a:gd name="connsiteY5193" fmla="*/ 453763 h 3101520"/>
              <a:gd name="connsiteX5194" fmla="*/ 7686913 w 12192028"/>
              <a:gd name="connsiteY5194" fmla="*/ 453817 h 3101520"/>
              <a:gd name="connsiteX5195" fmla="*/ 7686949 w 12192028"/>
              <a:gd name="connsiteY5195" fmla="*/ 453825 h 3101520"/>
              <a:gd name="connsiteX5196" fmla="*/ 1381583 w 12192028"/>
              <a:gd name="connsiteY5196" fmla="*/ 453621 h 3101520"/>
              <a:gd name="connsiteX5197" fmla="*/ 1381146 w 12192028"/>
              <a:gd name="connsiteY5197" fmla="*/ 453848 h 3101520"/>
              <a:gd name="connsiteX5198" fmla="*/ 1381690 w 12192028"/>
              <a:gd name="connsiteY5198" fmla="*/ 453844 h 3101520"/>
              <a:gd name="connsiteX5199" fmla="*/ 1381695 w 12192028"/>
              <a:gd name="connsiteY5199" fmla="*/ 453885 h 3101520"/>
              <a:gd name="connsiteX5200" fmla="*/ 1381708 w 12192028"/>
              <a:gd name="connsiteY5200" fmla="*/ 453826 h 3101520"/>
              <a:gd name="connsiteX5201" fmla="*/ 1107032 w 12192028"/>
              <a:gd name="connsiteY5201" fmla="*/ 449861 h 3101520"/>
              <a:gd name="connsiteX5202" fmla="*/ 1106870 w 12192028"/>
              <a:gd name="connsiteY5202" fmla="*/ 450270 h 3101520"/>
              <a:gd name="connsiteX5203" fmla="*/ 1106935 w 12192028"/>
              <a:gd name="connsiteY5203" fmla="*/ 450270 h 3101520"/>
              <a:gd name="connsiteX5204" fmla="*/ 4117540 w 12192028"/>
              <a:gd name="connsiteY5204" fmla="*/ 449670 h 3101520"/>
              <a:gd name="connsiteX5205" fmla="*/ 4116489 w 12192028"/>
              <a:gd name="connsiteY5205" fmla="*/ 450305 h 3101520"/>
              <a:gd name="connsiteX5206" fmla="*/ 4118748 w 12192028"/>
              <a:gd name="connsiteY5206" fmla="*/ 450057 h 3101520"/>
              <a:gd name="connsiteX5207" fmla="*/ 4412602 w 12192028"/>
              <a:gd name="connsiteY5207" fmla="*/ 447882 h 3101520"/>
              <a:gd name="connsiteX5208" fmla="*/ 4410270 w 12192028"/>
              <a:gd name="connsiteY5208" fmla="*/ 448354 h 3101520"/>
              <a:gd name="connsiteX5209" fmla="*/ 4412700 w 12192028"/>
              <a:gd name="connsiteY5209" fmla="*/ 450833 h 3101520"/>
              <a:gd name="connsiteX5210" fmla="*/ 4337011 w 12192028"/>
              <a:gd name="connsiteY5210" fmla="*/ 447626 h 3101520"/>
              <a:gd name="connsiteX5211" fmla="*/ 4336963 w 12192028"/>
              <a:gd name="connsiteY5211" fmla="*/ 447765 h 3101520"/>
              <a:gd name="connsiteX5212" fmla="*/ 4338249 w 12192028"/>
              <a:gd name="connsiteY5212" fmla="*/ 448425 h 3101520"/>
              <a:gd name="connsiteX5213" fmla="*/ 4338725 w 12192028"/>
              <a:gd name="connsiteY5213" fmla="*/ 449108 h 3101520"/>
              <a:gd name="connsiteX5214" fmla="*/ 4338421 w 12192028"/>
              <a:gd name="connsiteY5214" fmla="*/ 450116 h 3101520"/>
              <a:gd name="connsiteX5215" fmla="*/ 4339001 w 12192028"/>
              <a:gd name="connsiteY5215" fmla="*/ 449503 h 3101520"/>
              <a:gd name="connsiteX5216" fmla="*/ 4338725 w 12192028"/>
              <a:gd name="connsiteY5216" fmla="*/ 449108 h 3101520"/>
              <a:gd name="connsiteX5217" fmla="*/ 4338837 w 12192028"/>
              <a:gd name="connsiteY5217" fmla="*/ 448735 h 3101520"/>
              <a:gd name="connsiteX5218" fmla="*/ 4339347 w 12192028"/>
              <a:gd name="connsiteY5218" fmla="*/ 449137 h 3101520"/>
              <a:gd name="connsiteX5219" fmla="*/ 4339741 w 12192028"/>
              <a:gd name="connsiteY5219" fmla="*/ 448720 h 3101520"/>
              <a:gd name="connsiteX5220" fmla="*/ 4338820 w 12192028"/>
              <a:gd name="connsiteY5220" fmla="*/ 448718 h 3101520"/>
              <a:gd name="connsiteX5221" fmla="*/ 4338249 w 12192028"/>
              <a:gd name="connsiteY5221" fmla="*/ 448425 h 3101520"/>
              <a:gd name="connsiteX5222" fmla="*/ 4338006 w 12192028"/>
              <a:gd name="connsiteY5222" fmla="*/ 448077 h 3101520"/>
              <a:gd name="connsiteX5223" fmla="*/ 3610751 w 12192028"/>
              <a:gd name="connsiteY5223" fmla="*/ 446293 h 3101520"/>
              <a:gd name="connsiteX5224" fmla="*/ 3604380 w 12192028"/>
              <a:gd name="connsiteY5224" fmla="*/ 454296 h 3101520"/>
              <a:gd name="connsiteX5225" fmla="*/ 3612285 w 12192028"/>
              <a:gd name="connsiteY5225" fmla="*/ 453862 h 3101520"/>
              <a:gd name="connsiteX5226" fmla="*/ 10026070 w 12192028"/>
              <a:gd name="connsiteY5226" fmla="*/ 444960 h 3101520"/>
              <a:gd name="connsiteX5227" fmla="*/ 10032945 w 12192028"/>
              <a:gd name="connsiteY5227" fmla="*/ 445497 h 3101520"/>
              <a:gd name="connsiteX5228" fmla="*/ 10047492 w 12192028"/>
              <a:gd name="connsiteY5228" fmla="*/ 462641 h 3101520"/>
              <a:gd name="connsiteX5229" fmla="*/ 10045777 w 12192028"/>
              <a:gd name="connsiteY5229" fmla="*/ 462554 h 3101520"/>
              <a:gd name="connsiteX5230" fmla="*/ 10044149 w 12192028"/>
              <a:gd name="connsiteY5230" fmla="*/ 463091 h 3101520"/>
              <a:gd name="connsiteX5231" fmla="*/ 10034192 w 12192028"/>
              <a:gd name="connsiteY5231" fmla="*/ 463351 h 3101520"/>
              <a:gd name="connsiteX5232" fmla="*/ 10023126 w 12192028"/>
              <a:gd name="connsiteY5232" fmla="*/ 481862 h 3101520"/>
              <a:gd name="connsiteX5233" fmla="*/ 10003022 w 12192028"/>
              <a:gd name="connsiteY5233" fmla="*/ 471524 h 3101520"/>
              <a:gd name="connsiteX5234" fmla="*/ 9999194 w 12192028"/>
              <a:gd name="connsiteY5234" fmla="*/ 458779 h 3101520"/>
              <a:gd name="connsiteX5235" fmla="*/ 10007836 w 12192028"/>
              <a:gd name="connsiteY5235" fmla="*/ 453896 h 3101520"/>
              <a:gd name="connsiteX5236" fmla="*/ 10026070 w 12192028"/>
              <a:gd name="connsiteY5236" fmla="*/ 444960 h 3101520"/>
              <a:gd name="connsiteX5237" fmla="*/ 1507843 w 12192028"/>
              <a:gd name="connsiteY5237" fmla="*/ 444614 h 3101520"/>
              <a:gd name="connsiteX5238" fmla="*/ 1507844 w 12192028"/>
              <a:gd name="connsiteY5238" fmla="*/ 444821 h 3101520"/>
              <a:gd name="connsiteX5239" fmla="*/ 1507841 w 12192028"/>
              <a:gd name="connsiteY5239" fmla="*/ 444821 h 3101520"/>
              <a:gd name="connsiteX5240" fmla="*/ 1510500 w 12192028"/>
              <a:gd name="connsiteY5240" fmla="*/ 444832 h 3101520"/>
              <a:gd name="connsiteX5241" fmla="*/ 1510508 w 12192028"/>
              <a:gd name="connsiteY5241" fmla="*/ 444761 h 3101520"/>
              <a:gd name="connsiteX5242" fmla="*/ 1714765 w 12192028"/>
              <a:gd name="connsiteY5242" fmla="*/ 443142 h 3101520"/>
              <a:gd name="connsiteX5243" fmla="*/ 1714680 w 12192028"/>
              <a:gd name="connsiteY5243" fmla="*/ 443685 h 3101520"/>
              <a:gd name="connsiteX5244" fmla="*/ 1715306 w 12192028"/>
              <a:gd name="connsiteY5244" fmla="*/ 443817 h 3101520"/>
              <a:gd name="connsiteX5245" fmla="*/ 1436433 w 12192028"/>
              <a:gd name="connsiteY5245" fmla="*/ 442645 h 3101520"/>
              <a:gd name="connsiteX5246" fmla="*/ 1438344 w 12192028"/>
              <a:gd name="connsiteY5246" fmla="*/ 446403 h 3101520"/>
              <a:gd name="connsiteX5247" fmla="*/ 1438353 w 12192028"/>
              <a:gd name="connsiteY5247" fmla="*/ 446388 h 3101520"/>
              <a:gd name="connsiteX5248" fmla="*/ 1436451 w 12192028"/>
              <a:gd name="connsiteY5248" fmla="*/ 442645 h 3101520"/>
              <a:gd name="connsiteX5249" fmla="*/ 1961379 w 12192028"/>
              <a:gd name="connsiteY5249" fmla="*/ 442253 h 3101520"/>
              <a:gd name="connsiteX5250" fmla="*/ 1959540 w 12192028"/>
              <a:gd name="connsiteY5250" fmla="*/ 445583 h 3101520"/>
              <a:gd name="connsiteX5251" fmla="*/ 1960589 w 12192028"/>
              <a:gd name="connsiteY5251" fmla="*/ 446620 h 3101520"/>
              <a:gd name="connsiteX5252" fmla="*/ 9550473 w 12192028"/>
              <a:gd name="connsiteY5252" fmla="*/ 441045 h 3101520"/>
              <a:gd name="connsiteX5253" fmla="*/ 9560936 w 12192028"/>
              <a:gd name="connsiteY5253" fmla="*/ 441634 h 3101520"/>
              <a:gd name="connsiteX5254" fmla="*/ 9538009 w 12192028"/>
              <a:gd name="connsiteY5254" fmla="*/ 444249 h 3101520"/>
              <a:gd name="connsiteX5255" fmla="*/ 9550473 w 12192028"/>
              <a:gd name="connsiteY5255" fmla="*/ 441045 h 3101520"/>
              <a:gd name="connsiteX5256" fmla="*/ 1197052 w 12192028"/>
              <a:gd name="connsiteY5256" fmla="*/ 440340 h 3101520"/>
              <a:gd name="connsiteX5257" fmla="*/ 1197057 w 12192028"/>
              <a:gd name="connsiteY5257" fmla="*/ 440353 h 3101520"/>
              <a:gd name="connsiteX5258" fmla="*/ 1199631 w 12192028"/>
              <a:gd name="connsiteY5258" fmla="*/ 440373 h 3101520"/>
              <a:gd name="connsiteX5259" fmla="*/ 1199646 w 12192028"/>
              <a:gd name="connsiteY5259" fmla="*/ 440357 h 3101520"/>
              <a:gd name="connsiteX5260" fmla="*/ 7436012 w 12192028"/>
              <a:gd name="connsiteY5260" fmla="*/ 439654 h 3101520"/>
              <a:gd name="connsiteX5261" fmla="*/ 7435018 w 12192028"/>
              <a:gd name="connsiteY5261" fmla="*/ 447065 h 3101520"/>
              <a:gd name="connsiteX5262" fmla="*/ 7439403 w 12192028"/>
              <a:gd name="connsiteY5262" fmla="*/ 446189 h 3101520"/>
              <a:gd name="connsiteX5263" fmla="*/ 470905 w 12192028"/>
              <a:gd name="connsiteY5263" fmla="*/ 438828 h 3101520"/>
              <a:gd name="connsiteX5264" fmla="*/ 462276 w 12192028"/>
              <a:gd name="connsiteY5264" fmla="*/ 440571 h 3101520"/>
              <a:gd name="connsiteX5265" fmla="*/ 468410 w 12192028"/>
              <a:gd name="connsiteY5265" fmla="*/ 451869 h 3101520"/>
              <a:gd name="connsiteX5266" fmla="*/ 471291 w 12192028"/>
              <a:gd name="connsiteY5266" fmla="*/ 443137 h 3101520"/>
              <a:gd name="connsiteX5267" fmla="*/ 469866 w 12192028"/>
              <a:gd name="connsiteY5267" fmla="*/ 440423 h 3101520"/>
              <a:gd name="connsiteX5268" fmla="*/ 471285 w 12192028"/>
              <a:gd name="connsiteY5268" fmla="*/ 438948 h 3101520"/>
              <a:gd name="connsiteX5269" fmla="*/ 2055407 w 12192028"/>
              <a:gd name="connsiteY5269" fmla="*/ 437850 h 3101520"/>
              <a:gd name="connsiteX5270" fmla="*/ 2060660 w 12192028"/>
              <a:gd name="connsiteY5270" fmla="*/ 448996 h 3101520"/>
              <a:gd name="connsiteX5271" fmla="*/ 2062398 w 12192028"/>
              <a:gd name="connsiteY5271" fmla="*/ 446185 h 3101520"/>
              <a:gd name="connsiteX5272" fmla="*/ 2058128 w 12192028"/>
              <a:gd name="connsiteY5272" fmla="*/ 438864 h 3101520"/>
              <a:gd name="connsiteX5273" fmla="*/ 9589112 w 12192028"/>
              <a:gd name="connsiteY5273" fmla="*/ 436734 h 3101520"/>
              <a:gd name="connsiteX5274" fmla="*/ 9594012 w 12192028"/>
              <a:gd name="connsiteY5274" fmla="*/ 440509 h 3101520"/>
              <a:gd name="connsiteX5275" fmla="*/ 9592125 w 12192028"/>
              <a:gd name="connsiteY5275" fmla="*/ 446241 h 3101520"/>
              <a:gd name="connsiteX5276" fmla="*/ 9586756 w 12192028"/>
              <a:gd name="connsiteY5276" fmla="*/ 441375 h 3101520"/>
              <a:gd name="connsiteX5277" fmla="*/ 9589112 w 12192028"/>
              <a:gd name="connsiteY5277" fmla="*/ 436734 h 3101520"/>
              <a:gd name="connsiteX5278" fmla="*/ 1953593 w 12192028"/>
              <a:gd name="connsiteY5278" fmla="*/ 435771 h 3101520"/>
              <a:gd name="connsiteX5279" fmla="*/ 1953554 w 12192028"/>
              <a:gd name="connsiteY5279" fmla="*/ 435801 h 3101520"/>
              <a:gd name="connsiteX5280" fmla="*/ 1953554 w 12192028"/>
              <a:gd name="connsiteY5280" fmla="*/ 435817 h 3101520"/>
              <a:gd name="connsiteX5281" fmla="*/ 1260773 w 12192028"/>
              <a:gd name="connsiteY5281" fmla="*/ 435460 h 3101520"/>
              <a:gd name="connsiteX5282" fmla="*/ 1260250 w 12192028"/>
              <a:gd name="connsiteY5282" fmla="*/ 435850 h 3101520"/>
              <a:gd name="connsiteX5283" fmla="*/ 1259927 w 12192028"/>
              <a:gd name="connsiteY5283" fmla="*/ 435690 h 3101520"/>
              <a:gd name="connsiteX5284" fmla="*/ 1260247 w 12192028"/>
              <a:gd name="connsiteY5284" fmla="*/ 435851 h 3101520"/>
              <a:gd name="connsiteX5285" fmla="*/ 1261460 w 12192028"/>
              <a:gd name="connsiteY5285" fmla="*/ 436357 h 3101520"/>
              <a:gd name="connsiteX5286" fmla="*/ 1928976 w 12192028"/>
              <a:gd name="connsiteY5286" fmla="*/ 432269 h 3101520"/>
              <a:gd name="connsiteX5287" fmla="*/ 1928872 w 12192028"/>
              <a:gd name="connsiteY5287" fmla="*/ 432301 h 3101520"/>
              <a:gd name="connsiteX5288" fmla="*/ 1929532 w 12192028"/>
              <a:gd name="connsiteY5288" fmla="*/ 436899 h 3101520"/>
              <a:gd name="connsiteX5289" fmla="*/ 1930121 w 12192028"/>
              <a:gd name="connsiteY5289" fmla="*/ 436940 h 3101520"/>
              <a:gd name="connsiteX5290" fmla="*/ 8566083 w 12192028"/>
              <a:gd name="connsiteY5290" fmla="*/ 432023 h 3101520"/>
              <a:gd name="connsiteX5291" fmla="*/ 8586495 w 12192028"/>
              <a:gd name="connsiteY5291" fmla="*/ 437028 h 3101520"/>
              <a:gd name="connsiteX5292" fmla="*/ 8546285 w 12192028"/>
              <a:gd name="connsiteY5292" fmla="*/ 462536 h 3101520"/>
              <a:gd name="connsiteX5293" fmla="*/ 8566083 w 12192028"/>
              <a:gd name="connsiteY5293" fmla="*/ 432023 h 3101520"/>
              <a:gd name="connsiteX5294" fmla="*/ 8602677 w 12192028"/>
              <a:gd name="connsiteY5294" fmla="*/ 431758 h 3101520"/>
              <a:gd name="connsiteX5295" fmla="*/ 8612712 w 12192028"/>
              <a:gd name="connsiteY5295" fmla="*/ 435747 h 3101520"/>
              <a:gd name="connsiteX5296" fmla="*/ 8594928 w 12192028"/>
              <a:gd name="connsiteY5296" fmla="*/ 439263 h 3101520"/>
              <a:gd name="connsiteX5297" fmla="*/ 8602677 w 12192028"/>
              <a:gd name="connsiteY5297" fmla="*/ 431758 h 3101520"/>
              <a:gd name="connsiteX5298" fmla="*/ 8209257 w 12192028"/>
              <a:gd name="connsiteY5298" fmla="*/ 431639 h 3101520"/>
              <a:gd name="connsiteX5299" fmla="*/ 8215497 w 12192028"/>
              <a:gd name="connsiteY5299" fmla="*/ 438743 h 3101520"/>
              <a:gd name="connsiteX5300" fmla="*/ 8197782 w 12192028"/>
              <a:gd name="connsiteY5300" fmla="*/ 433444 h 3101520"/>
              <a:gd name="connsiteX5301" fmla="*/ 8209257 w 12192028"/>
              <a:gd name="connsiteY5301" fmla="*/ 431639 h 3101520"/>
              <a:gd name="connsiteX5302" fmla="*/ 1442562 w 12192028"/>
              <a:gd name="connsiteY5302" fmla="*/ 431369 h 3101520"/>
              <a:gd name="connsiteX5303" fmla="*/ 1442569 w 12192028"/>
              <a:gd name="connsiteY5303" fmla="*/ 431384 h 3101520"/>
              <a:gd name="connsiteX5304" fmla="*/ 1447310 w 12192028"/>
              <a:gd name="connsiteY5304" fmla="*/ 431751 h 3101520"/>
              <a:gd name="connsiteX5305" fmla="*/ 1447313 w 12192028"/>
              <a:gd name="connsiteY5305" fmla="*/ 431746 h 3101520"/>
              <a:gd name="connsiteX5306" fmla="*/ 8323089 w 12192028"/>
              <a:gd name="connsiteY5306" fmla="*/ 431121 h 3101520"/>
              <a:gd name="connsiteX5307" fmla="*/ 8356682 w 12192028"/>
              <a:gd name="connsiteY5307" fmla="*/ 435366 h 3101520"/>
              <a:gd name="connsiteX5308" fmla="*/ 8356632 w 12192028"/>
              <a:gd name="connsiteY5308" fmla="*/ 435389 h 3101520"/>
              <a:gd name="connsiteX5309" fmla="*/ 8356665 w 12192028"/>
              <a:gd name="connsiteY5309" fmla="*/ 435383 h 3101520"/>
              <a:gd name="connsiteX5310" fmla="*/ 8389920 w 12192028"/>
              <a:gd name="connsiteY5310" fmla="*/ 435052 h 3101520"/>
              <a:gd name="connsiteX5311" fmla="*/ 8422902 w 12192028"/>
              <a:gd name="connsiteY5311" fmla="*/ 439228 h 3101520"/>
              <a:gd name="connsiteX5312" fmla="*/ 8422904 w 12192028"/>
              <a:gd name="connsiteY5312" fmla="*/ 439234 h 3101520"/>
              <a:gd name="connsiteX5313" fmla="*/ 8422919 w 12192028"/>
              <a:gd name="connsiteY5313" fmla="*/ 439193 h 3101520"/>
              <a:gd name="connsiteX5314" fmla="*/ 8427681 w 12192028"/>
              <a:gd name="connsiteY5314" fmla="*/ 436544 h 3101520"/>
              <a:gd name="connsiteX5315" fmla="*/ 8427681 w 12192028"/>
              <a:gd name="connsiteY5315" fmla="*/ 436543 h 3101520"/>
              <a:gd name="connsiteX5316" fmla="*/ 8526388 w 12192028"/>
              <a:gd name="connsiteY5316" fmla="*/ 432560 h 3101520"/>
              <a:gd name="connsiteX5317" fmla="*/ 8532936 w 12192028"/>
              <a:gd name="connsiteY5317" fmla="*/ 431727 h 3101520"/>
              <a:gd name="connsiteX5318" fmla="*/ 8536484 w 12192028"/>
              <a:gd name="connsiteY5318" fmla="*/ 436491 h 3101520"/>
              <a:gd name="connsiteX5319" fmla="*/ 8526440 w 12192028"/>
              <a:gd name="connsiteY5319" fmla="*/ 439955 h 3101520"/>
              <a:gd name="connsiteX5320" fmla="*/ 8460514 w 12192028"/>
              <a:gd name="connsiteY5320" fmla="*/ 463229 h 3101520"/>
              <a:gd name="connsiteX5321" fmla="*/ 8433206 w 12192028"/>
              <a:gd name="connsiteY5321" fmla="*/ 449895 h 3101520"/>
              <a:gd name="connsiteX5322" fmla="*/ 8433205 w 12192028"/>
              <a:gd name="connsiteY5322" fmla="*/ 449894 h 3101520"/>
              <a:gd name="connsiteX5323" fmla="*/ 8433205 w 12192028"/>
              <a:gd name="connsiteY5323" fmla="*/ 449895 h 3101520"/>
              <a:gd name="connsiteX5324" fmla="*/ 8427646 w 12192028"/>
              <a:gd name="connsiteY5324" fmla="*/ 453878 h 3101520"/>
              <a:gd name="connsiteX5325" fmla="*/ 8427640 w 12192028"/>
              <a:gd name="connsiteY5325" fmla="*/ 453874 h 3101520"/>
              <a:gd name="connsiteX5326" fmla="*/ 8427647 w 12192028"/>
              <a:gd name="connsiteY5326" fmla="*/ 453895 h 3101520"/>
              <a:gd name="connsiteX5327" fmla="*/ 8415923 w 12192028"/>
              <a:gd name="connsiteY5327" fmla="*/ 462883 h 3101520"/>
              <a:gd name="connsiteX5328" fmla="*/ 8328646 w 12192028"/>
              <a:gd name="connsiteY5328" fmla="*/ 457861 h 3101520"/>
              <a:gd name="connsiteX5329" fmla="*/ 8328653 w 12192028"/>
              <a:gd name="connsiteY5329" fmla="*/ 457845 h 3101520"/>
              <a:gd name="connsiteX5330" fmla="*/ 8313505 w 12192028"/>
              <a:gd name="connsiteY5330" fmla="*/ 460597 h 3101520"/>
              <a:gd name="connsiteX5331" fmla="*/ 8305631 w 12192028"/>
              <a:gd name="connsiteY5331" fmla="*/ 447453 h 3101520"/>
              <a:gd name="connsiteX5332" fmla="*/ 8287899 w 12192028"/>
              <a:gd name="connsiteY5332" fmla="*/ 433409 h 3101520"/>
              <a:gd name="connsiteX5333" fmla="*/ 8323089 w 12192028"/>
              <a:gd name="connsiteY5333" fmla="*/ 431121 h 3101520"/>
              <a:gd name="connsiteX5334" fmla="*/ 8275139 w 12192028"/>
              <a:gd name="connsiteY5334" fmla="*/ 430939 h 3101520"/>
              <a:gd name="connsiteX5335" fmla="*/ 8279587 w 12192028"/>
              <a:gd name="connsiteY5335" fmla="*/ 432924 h 3101520"/>
              <a:gd name="connsiteX5336" fmla="*/ 8276782 w 12192028"/>
              <a:gd name="connsiteY5336" fmla="*/ 444232 h 3101520"/>
              <a:gd name="connsiteX5337" fmla="*/ 8265889 w 12192028"/>
              <a:gd name="connsiteY5337" fmla="*/ 441236 h 3101520"/>
              <a:gd name="connsiteX5338" fmla="*/ 8266085 w 12192028"/>
              <a:gd name="connsiteY5338" fmla="*/ 440768 h 3101520"/>
              <a:gd name="connsiteX5339" fmla="*/ 8265888 w 12192028"/>
              <a:gd name="connsiteY5339" fmla="*/ 441236 h 3101520"/>
              <a:gd name="connsiteX5340" fmla="*/ 8255741 w 12192028"/>
              <a:gd name="connsiteY5340" fmla="*/ 460614 h 3101520"/>
              <a:gd name="connsiteX5341" fmla="*/ 8241160 w 12192028"/>
              <a:gd name="connsiteY5341" fmla="*/ 443211 h 3101520"/>
              <a:gd name="connsiteX5342" fmla="*/ 8234198 w 12192028"/>
              <a:gd name="connsiteY5342" fmla="*/ 434344 h 3101520"/>
              <a:gd name="connsiteX5343" fmla="*/ 8251732 w 12192028"/>
              <a:gd name="connsiteY5343" fmla="*/ 431331 h 3101520"/>
              <a:gd name="connsiteX5344" fmla="*/ 8269820 w 12192028"/>
              <a:gd name="connsiteY5344" fmla="*/ 431851 h 3101520"/>
              <a:gd name="connsiteX5345" fmla="*/ 8269820 w 12192028"/>
              <a:gd name="connsiteY5345" fmla="*/ 431850 h 3101520"/>
              <a:gd name="connsiteX5346" fmla="*/ 8275139 w 12192028"/>
              <a:gd name="connsiteY5346" fmla="*/ 430939 h 3101520"/>
              <a:gd name="connsiteX5347" fmla="*/ 8163216 w 12192028"/>
              <a:gd name="connsiteY5347" fmla="*/ 430725 h 3101520"/>
              <a:gd name="connsiteX5348" fmla="*/ 8150862 w 12192028"/>
              <a:gd name="connsiteY5348" fmla="*/ 443068 h 3101520"/>
              <a:gd name="connsiteX5349" fmla="*/ 8135614 w 12192028"/>
              <a:gd name="connsiteY5349" fmla="*/ 440526 h 3101520"/>
              <a:gd name="connsiteX5350" fmla="*/ 8134938 w 12192028"/>
              <a:gd name="connsiteY5350" fmla="*/ 444821 h 3101520"/>
              <a:gd name="connsiteX5351" fmla="*/ 8112357 w 12192028"/>
              <a:gd name="connsiteY5351" fmla="*/ 431331 h 3101520"/>
              <a:gd name="connsiteX5352" fmla="*/ 8130314 w 12192028"/>
              <a:gd name="connsiteY5352" fmla="*/ 436301 h 3101520"/>
              <a:gd name="connsiteX5353" fmla="*/ 8137963 w 12192028"/>
              <a:gd name="connsiteY5353" fmla="*/ 432361 h 3101520"/>
              <a:gd name="connsiteX5354" fmla="*/ 8163216 w 12192028"/>
              <a:gd name="connsiteY5354" fmla="*/ 430725 h 3101520"/>
              <a:gd name="connsiteX5355" fmla="*/ 7944474 w 12192028"/>
              <a:gd name="connsiteY5355" fmla="*/ 428916 h 3101520"/>
              <a:gd name="connsiteX5356" fmla="*/ 7964956 w 12192028"/>
              <a:gd name="connsiteY5356" fmla="*/ 432267 h 3101520"/>
              <a:gd name="connsiteX5357" fmla="*/ 7923170 w 12192028"/>
              <a:gd name="connsiteY5357" fmla="*/ 452926 h 3101520"/>
              <a:gd name="connsiteX5358" fmla="*/ 7914407 w 12192028"/>
              <a:gd name="connsiteY5358" fmla="*/ 435643 h 3101520"/>
              <a:gd name="connsiteX5359" fmla="*/ 7944474 w 12192028"/>
              <a:gd name="connsiteY5359" fmla="*/ 428916 h 3101520"/>
              <a:gd name="connsiteX5360" fmla="*/ 5127261 w 12192028"/>
              <a:gd name="connsiteY5360" fmla="*/ 428231 h 3101520"/>
              <a:gd name="connsiteX5361" fmla="*/ 5127213 w 12192028"/>
              <a:gd name="connsiteY5361" fmla="*/ 428334 h 3101520"/>
              <a:gd name="connsiteX5362" fmla="*/ 5127407 w 12192028"/>
              <a:gd name="connsiteY5362" fmla="*/ 428334 h 3101520"/>
              <a:gd name="connsiteX5363" fmla="*/ 700191 w 12192028"/>
              <a:gd name="connsiteY5363" fmla="*/ 427454 h 3101520"/>
              <a:gd name="connsiteX5364" fmla="*/ 700407 w 12192028"/>
              <a:gd name="connsiteY5364" fmla="*/ 435175 h 3101520"/>
              <a:gd name="connsiteX5365" fmla="*/ 680441 w 12192028"/>
              <a:gd name="connsiteY5365" fmla="*/ 439729 h 3101520"/>
              <a:gd name="connsiteX5366" fmla="*/ 674743 w 12192028"/>
              <a:gd name="connsiteY5366" fmla="*/ 431244 h 3101520"/>
              <a:gd name="connsiteX5367" fmla="*/ 693532 w 12192028"/>
              <a:gd name="connsiteY5367" fmla="*/ 427538 h 3101520"/>
              <a:gd name="connsiteX5368" fmla="*/ 700191 w 12192028"/>
              <a:gd name="connsiteY5368" fmla="*/ 427454 h 3101520"/>
              <a:gd name="connsiteX5369" fmla="*/ 1233442 w 12192028"/>
              <a:gd name="connsiteY5369" fmla="*/ 427296 h 3101520"/>
              <a:gd name="connsiteX5370" fmla="*/ 1231320 w 12192028"/>
              <a:gd name="connsiteY5370" fmla="*/ 427975 h 3101520"/>
              <a:gd name="connsiteX5371" fmla="*/ 1231390 w 12192028"/>
              <a:gd name="connsiteY5371" fmla="*/ 428221 h 3101520"/>
              <a:gd name="connsiteX5372" fmla="*/ 1231884 w 12192028"/>
              <a:gd name="connsiteY5372" fmla="*/ 428231 h 3101520"/>
              <a:gd name="connsiteX5373" fmla="*/ 1233442 w 12192028"/>
              <a:gd name="connsiteY5373" fmla="*/ 427296 h 3101520"/>
              <a:gd name="connsiteX5374" fmla="*/ 8000780 w 12192028"/>
              <a:gd name="connsiteY5374" fmla="*/ 425591 h 3101520"/>
              <a:gd name="connsiteX5375" fmla="*/ 8010447 w 12192028"/>
              <a:gd name="connsiteY5375" fmla="*/ 435054 h 3101520"/>
              <a:gd name="connsiteX5376" fmla="*/ 8010446 w 12192028"/>
              <a:gd name="connsiteY5376" fmla="*/ 435055 h 3101520"/>
              <a:gd name="connsiteX5377" fmla="*/ 8027424 w 12192028"/>
              <a:gd name="connsiteY5377" fmla="*/ 429546 h 3101520"/>
              <a:gd name="connsiteX5378" fmla="*/ 8079956 w 12192028"/>
              <a:gd name="connsiteY5378" fmla="*/ 427366 h 3101520"/>
              <a:gd name="connsiteX5379" fmla="*/ 8085859 w 12192028"/>
              <a:gd name="connsiteY5379" fmla="*/ 431496 h 3101520"/>
              <a:gd name="connsiteX5380" fmla="*/ 8095447 w 12192028"/>
              <a:gd name="connsiteY5380" fmla="*/ 430230 h 3101520"/>
              <a:gd name="connsiteX5381" fmla="*/ 8098330 w 12192028"/>
              <a:gd name="connsiteY5381" fmla="*/ 439955 h 3101520"/>
              <a:gd name="connsiteX5382" fmla="*/ 8085810 w 12192028"/>
              <a:gd name="connsiteY5382" fmla="*/ 440111 h 3101520"/>
              <a:gd name="connsiteX5383" fmla="*/ 8084865 w 12192028"/>
              <a:gd name="connsiteY5383" fmla="*/ 437345 h 3101520"/>
              <a:gd name="connsiteX5384" fmla="*/ 8052007 w 12192028"/>
              <a:gd name="connsiteY5384" fmla="*/ 450281 h 3101520"/>
              <a:gd name="connsiteX5385" fmla="*/ 8019919 w 12192028"/>
              <a:gd name="connsiteY5385" fmla="*/ 465065 h 3101520"/>
              <a:gd name="connsiteX5386" fmla="*/ 8004524 w 12192028"/>
              <a:gd name="connsiteY5386" fmla="*/ 445358 h 3101520"/>
              <a:gd name="connsiteX5387" fmla="*/ 8004517 w 12192028"/>
              <a:gd name="connsiteY5387" fmla="*/ 445322 h 3101520"/>
              <a:gd name="connsiteX5388" fmla="*/ 8004507 w 12192028"/>
              <a:gd name="connsiteY5388" fmla="*/ 445340 h 3101520"/>
              <a:gd name="connsiteX5389" fmla="*/ 7988696 w 12192028"/>
              <a:gd name="connsiteY5389" fmla="*/ 454882 h 3101520"/>
              <a:gd name="connsiteX5390" fmla="*/ 7992576 w 12192028"/>
              <a:gd name="connsiteY5390" fmla="*/ 439903 h 3101520"/>
              <a:gd name="connsiteX5391" fmla="*/ 7988748 w 12192028"/>
              <a:gd name="connsiteY5391" fmla="*/ 427452 h 3101520"/>
              <a:gd name="connsiteX5392" fmla="*/ 8000780 w 12192028"/>
              <a:gd name="connsiteY5392" fmla="*/ 425591 h 3101520"/>
              <a:gd name="connsiteX5393" fmla="*/ 5271736 w 12192028"/>
              <a:gd name="connsiteY5393" fmla="*/ 424620 h 3101520"/>
              <a:gd name="connsiteX5394" fmla="*/ 5267547 w 12192028"/>
              <a:gd name="connsiteY5394" fmla="*/ 425876 h 3101520"/>
              <a:gd name="connsiteX5395" fmla="*/ 5267625 w 12192028"/>
              <a:gd name="connsiteY5395" fmla="*/ 427483 h 3101520"/>
              <a:gd name="connsiteX5396" fmla="*/ 5269294 w 12192028"/>
              <a:gd name="connsiteY5396" fmla="*/ 425669 h 3101520"/>
              <a:gd name="connsiteX5397" fmla="*/ 5273555 w 12192028"/>
              <a:gd name="connsiteY5397" fmla="*/ 426463 h 3101520"/>
              <a:gd name="connsiteX5398" fmla="*/ 1991667 w 12192028"/>
              <a:gd name="connsiteY5398" fmla="*/ 417509 h 3101520"/>
              <a:gd name="connsiteX5399" fmla="*/ 1989498 w 12192028"/>
              <a:gd name="connsiteY5399" fmla="*/ 417822 h 3101520"/>
              <a:gd name="connsiteX5400" fmla="*/ 1989499 w 12192028"/>
              <a:gd name="connsiteY5400" fmla="*/ 417858 h 3101520"/>
              <a:gd name="connsiteX5401" fmla="*/ 1989483 w 12192028"/>
              <a:gd name="connsiteY5401" fmla="*/ 417863 h 3101520"/>
              <a:gd name="connsiteX5402" fmla="*/ 1991357 w 12192028"/>
              <a:gd name="connsiteY5402" fmla="*/ 421829 h 3101520"/>
              <a:gd name="connsiteX5403" fmla="*/ 5820673 w 12192028"/>
              <a:gd name="connsiteY5403" fmla="*/ 416755 h 3101520"/>
              <a:gd name="connsiteX5404" fmla="*/ 5820684 w 12192028"/>
              <a:gd name="connsiteY5404" fmla="*/ 416812 h 3101520"/>
              <a:gd name="connsiteX5405" fmla="*/ 5821128 w 12192028"/>
              <a:gd name="connsiteY5405" fmla="*/ 416990 h 3101520"/>
              <a:gd name="connsiteX5406" fmla="*/ 5822492 w 12192028"/>
              <a:gd name="connsiteY5406" fmla="*/ 417694 h 3101520"/>
              <a:gd name="connsiteX5407" fmla="*/ 5822730 w 12192028"/>
              <a:gd name="connsiteY5407" fmla="*/ 417631 h 3101520"/>
              <a:gd name="connsiteX5408" fmla="*/ 5821128 w 12192028"/>
              <a:gd name="connsiteY5408" fmla="*/ 416990 h 3101520"/>
              <a:gd name="connsiteX5409" fmla="*/ 2033910 w 12192028"/>
              <a:gd name="connsiteY5409" fmla="*/ 413869 h 3101520"/>
              <a:gd name="connsiteX5410" fmla="*/ 2030504 w 12192028"/>
              <a:gd name="connsiteY5410" fmla="*/ 417301 h 3101520"/>
              <a:gd name="connsiteX5411" fmla="*/ 2030512 w 12192028"/>
              <a:gd name="connsiteY5411" fmla="*/ 417329 h 3101520"/>
              <a:gd name="connsiteX5412" fmla="*/ 2033942 w 12192028"/>
              <a:gd name="connsiteY5412" fmla="*/ 413872 h 3101520"/>
              <a:gd name="connsiteX5413" fmla="*/ 4416054 w 12192028"/>
              <a:gd name="connsiteY5413" fmla="*/ 412426 h 3101520"/>
              <a:gd name="connsiteX5414" fmla="*/ 4416390 w 12192028"/>
              <a:gd name="connsiteY5414" fmla="*/ 413376 h 3101520"/>
              <a:gd name="connsiteX5415" fmla="*/ 4416555 w 12192028"/>
              <a:gd name="connsiteY5415" fmla="*/ 412629 h 3101520"/>
              <a:gd name="connsiteX5416" fmla="*/ 5574504 w 12192028"/>
              <a:gd name="connsiteY5416" fmla="*/ 406778 h 3101520"/>
              <a:gd name="connsiteX5417" fmla="*/ 5568741 w 12192028"/>
              <a:gd name="connsiteY5417" fmla="*/ 406793 h 3101520"/>
              <a:gd name="connsiteX5418" fmla="*/ 5576890 w 12192028"/>
              <a:gd name="connsiteY5418" fmla="*/ 410531 h 3101520"/>
              <a:gd name="connsiteX5419" fmla="*/ 10326193 w 12192028"/>
              <a:gd name="connsiteY5419" fmla="*/ 404941 h 3101520"/>
              <a:gd name="connsiteX5420" fmla="*/ 10350348 w 12192028"/>
              <a:gd name="connsiteY5420" fmla="*/ 408750 h 3101520"/>
              <a:gd name="connsiteX5421" fmla="*/ 10354227 w 12192028"/>
              <a:gd name="connsiteY5421" fmla="*/ 417754 h 3101520"/>
              <a:gd name="connsiteX5422" fmla="*/ 10352028 w 12192028"/>
              <a:gd name="connsiteY5422" fmla="*/ 417703 h 3101520"/>
              <a:gd name="connsiteX5423" fmla="*/ 10350019 w 12192028"/>
              <a:gd name="connsiteY5423" fmla="*/ 418586 h 3101520"/>
              <a:gd name="connsiteX5424" fmla="*/ 10327472 w 12192028"/>
              <a:gd name="connsiteY5424" fmla="*/ 418984 h 3101520"/>
              <a:gd name="connsiteX5425" fmla="*/ 10323022 w 12192028"/>
              <a:gd name="connsiteY5425" fmla="*/ 417374 h 3101520"/>
              <a:gd name="connsiteX5426" fmla="*/ 10316961 w 12192028"/>
              <a:gd name="connsiteY5426" fmla="*/ 413217 h 3101520"/>
              <a:gd name="connsiteX5427" fmla="*/ 10318138 w 12192028"/>
              <a:gd name="connsiteY5427" fmla="*/ 408819 h 3101520"/>
              <a:gd name="connsiteX5428" fmla="*/ 10326193 w 12192028"/>
              <a:gd name="connsiteY5428" fmla="*/ 404941 h 3101520"/>
              <a:gd name="connsiteX5429" fmla="*/ 5883407 w 12192028"/>
              <a:gd name="connsiteY5429" fmla="*/ 404447 h 3101520"/>
              <a:gd name="connsiteX5430" fmla="*/ 5883509 w 12192028"/>
              <a:gd name="connsiteY5430" fmla="*/ 404940 h 3101520"/>
              <a:gd name="connsiteX5431" fmla="*/ 5883037 w 12192028"/>
              <a:gd name="connsiteY5431" fmla="*/ 405322 h 3101520"/>
              <a:gd name="connsiteX5432" fmla="*/ 5883098 w 12192028"/>
              <a:gd name="connsiteY5432" fmla="*/ 405307 h 3101520"/>
              <a:gd name="connsiteX5433" fmla="*/ 5883123 w 12192028"/>
              <a:gd name="connsiteY5433" fmla="*/ 405386 h 3101520"/>
              <a:gd name="connsiteX5434" fmla="*/ 5883509 w 12192028"/>
              <a:gd name="connsiteY5434" fmla="*/ 404940 h 3101520"/>
              <a:gd name="connsiteX5435" fmla="*/ 5883906 w 12192028"/>
              <a:gd name="connsiteY5435" fmla="*/ 404737 h 3101520"/>
              <a:gd name="connsiteX5436" fmla="*/ 5633729 w 12192028"/>
              <a:gd name="connsiteY5436" fmla="*/ 404048 h 3101520"/>
              <a:gd name="connsiteX5437" fmla="*/ 5633345 w 12192028"/>
              <a:gd name="connsiteY5437" fmla="*/ 405390 h 3101520"/>
              <a:gd name="connsiteX5438" fmla="*/ 5633967 w 12192028"/>
              <a:gd name="connsiteY5438" fmla="*/ 405398 h 3101520"/>
              <a:gd name="connsiteX5439" fmla="*/ 5242073 w 12192028"/>
              <a:gd name="connsiteY5439" fmla="*/ 398879 h 3101520"/>
              <a:gd name="connsiteX5440" fmla="*/ 5238344 w 12192028"/>
              <a:gd name="connsiteY5440" fmla="*/ 400320 h 3101520"/>
              <a:gd name="connsiteX5441" fmla="*/ 5238445 w 12192028"/>
              <a:gd name="connsiteY5441" fmla="*/ 400364 h 3101520"/>
              <a:gd name="connsiteX5442" fmla="*/ 5239942 w 12192028"/>
              <a:gd name="connsiteY5442" fmla="*/ 400143 h 3101520"/>
              <a:gd name="connsiteX5443" fmla="*/ 5240448 w 12192028"/>
              <a:gd name="connsiteY5443" fmla="*/ 400087 h 3101520"/>
              <a:gd name="connsiteX5444" fmla="*/ 5240029 w 12192028"/>
              <a:gd name="connsiteY5444" fmla="*/ 399849 h 3101520"/>
              <a:gd name="connsiteX5445" fmla="*/ 5242215 w 12192028"/>
              <a:gd name="connsiteY5445" fmla="*/ 398907 h 3101520"/>
              <a:gd name="connsiteX5446" fmla="*/ 8643953 w 12192028"/>
              <a:gd name="connsiteY5446" fmla="*/ 395589 h 3101520"/>
              <a:gd name="connsiteX5447" fmla="*/ 8644166 w 12192028"/>
              <a:gd name="connsiteY5447" fmla="*/ 395725 h 3101520"/>
              <a:gd name="connsiteX5448" fmla="*/ 8643883 w 12192028"/>
              <a:gd name="connsiteY5448" fmla="*/ 395728 h 3101520"/>
              <a:gd name="connsiteX5449" fmla="*/ 3703841 w 12192028"/>
              <a:gd name="connsiteY5449" fmla="*/ 395374 h 3101520"/>
              <a:gd name="connsiteX5450" fmla="*/ 3703052 w 12192028"/>
              <a:gd name="connsiteY5450" fmla="*/ 403252 h 3101520"/>
              <a:gd name="connsiteX5451" fmla="*/ 3704547 w 12192028"/>
              <a:gd name="connsiteY5451" fmla="*/ 404584 h 3101520"/>
              <a:gd name="connsiteX5452" fmla="*/ 8698552 w 12192028"/>
              <a:gd name="connsiteY5452" fmla="*/ 395052 h 3101520"/>
              <a:gd name="connsiteX5453" fmla="*/ 8706345 w 12192028"/>
              <a:gd name="connsiteY5453" fmla="*/ 399607 h 3101520"/>
              <a:gd name="connsiteX5454" fmla="*/ 8698189 w 12192028"/>
              <a:gd name="connsiteY5454" fmla="*/ 403503 h 3101520"/>
              <a:gd name="connsiteX5455" fmla="*/ 8687955 w 12192028"/>
              <a:gd name="connsiteY5455" fmla="*/ 403191 h 3101520"/>
              <a:gd name="connsiteX5456" fmla="*/ 8664298 w 12192028"/>
              <a:gd name="connsiteY5456" fmla="*/ 408508 h 3101520"/>
              <a:gd name="connsiteX5457" fmla="*/ 8644166 w 12192028"/>
              <a:gd name="connsiteY5457" fmla="*/ 395725 h 3101520"/>
              <a:gd name="connsiteX5458" fmla="*/ 1537096 w 12192028"/>
              <a:gd name="connsiteY5458" fmla="*/ 392866 h 3101520"/>
              <a:gd name="connsiteX5459" fmla="*/ 1538738 w 12192028"/>
              <a:gd name="connsiteY5459" fmla="*/ 401253 h 3101520"/>
              <a:gd name="connsiteX5460" fmla="*/ 1538903 w 12192028"/>
              <a:gd name="connsiteY5460" fmla="*/ 401192 h 3101520"/>
              <a:gd name="connsiteX5461" fmla="*/ 1537832 w 12192028"/>
              <a:gd name="connsiteY5461" fmla="*/ 393411 h 3101520"/>
              <a:gd name="connsiteX5462" fmla="*/ 3789205 w 12192028"/>
              <a:gd name="connsiteY5462" fmla="*/ 391849 h 3101520"/>
              <a:gd name="connsiteX5463" fmla="*/ 3791527 w 12192028"/>
              <a:gd name="connsiteY5463" fmla="*/ 402235 h 3101520"/>
              <a:gd name="connsiteX5464" fmla="*/ 3793423 w 12192028"/>
              <a:gd name="connsiteY5464" fmla="*/ 395030 h 3101520"/>
              <a:gd name="connsiteX5465" fmla="*/ 238392 w 12192028"/>
              <a:gd name="connsiteY5465" fmla="*/ 391675 h 3101520"/>
              <a:gd name="connsiteX5466" fmla="*/ 250930 w 12192028"/>
              <a:gd name="connsiteY5466" fmla="*/ 404247 h 3101520"/>
              <a:gd name="connsiteX5467" fmla="*/ 226339 w 12192028"/>
              <a:gd name="connsiteY5467" fmla="*/ 410464 h 3101520"/>
              <a:gd name="connsiteX5468" fmla="*/ 224591 w 12192028"/>
              <a:gd name="connsiteY5468" fmla="*/ 398117 h 3101520"/>
              <a:gd name="connsiteX5469" fmla="*/ 238392 w 12192028"/>
              <a:gd name="connsiteY5469" fmla="*/ 391675 h 3101520"/>
              <a:gd name="connsiteX5470" fmla="*/ 2345837 w 12192028"/>
              <a:gd name="connsiteY5470" fmla="*/ 391193 h 3101520"/>
              <a:gd name="connsiteX5471" fmla="*/ 2345695 w 12192028"/>
              <a:gd name="connsiteY5471" fmla="*/ 391935 h 3101520"/>
              <a:gd name="connsiteX5472" fmla="*/ 2346810 w 12192028"/>
              <a:gd name="connsiteY5472" fmla="*/ 391197 h 3101520"/>
              <a:gd name="connsiteX5473" fmla="*/ 3741622 w 12192028"/>
              <a:gd name="connsiteY5473" fmla="*/ 390905 h 3101520"/>
              <a:gd name="connsiteX5474" fmla="*/ 3741612 w 12192028"/>
              <a:gd name="connsiteY5474" fmla="*/ 390925 h 3101520"/>
              <a:gd name="connsiteX5475" fmla="*/ 3743629 w 12192028"/>
              <a:gd name="connsiteY5475" fmla="*/ 391669 h 3101520"/>
              <a:gd name="connsiteX5476" fmla="*/ 3743649 w 12192028"/>
              <a:gd name="connsiteY5476" fmla="*/ 391640 h 3101520"/>
              <a:gd name="connsiteX5477" fmla="*/ 5509585 w 12192028"/>
              <a:gd name="connsiteY5477" fmla="*/ 389961 h 3101520"/>
              <a:gd name="connsiteX5478" fmla="*/ 5510292 w 12192028"/>
              <a:gd name="connsiteY5478" fmla="*/ 390849 h 3101520"/>
              <a:gd name="connsiteX5479" fmla="*/ 5510460 w 12192028"/>
              <a:gd name="connsiteY5479" fmla="*/ 390857 h 3101520"/>
              <a:gd name="connsiteX5480" fmla="*/ 1977904 w 12192028"/>
              <a:gd name="connsiteY5480" fmla="*/ 387681 h 3101520"/>
              <a:gd name="connsiteX5481" fmla="*/ 1978052 w 12192028"/>
              <a:gd name="connsiteY5481" fmla="*/ 388020 h 3101520"/>
              <a:gd name="connsiteX5482" fmla="*/ 1978087 w 12192028"/>
              <a:gd name="connsiteY5482" fmla="*/ 387755 h 3101520"/>
              <a:gd name="connsiteX5483" fmla="*/ 5569490 w 12192028"/>
              <a:gd name="connsiteY5483" fmla="*/ 387362 h 3101520"/>
              <a:gd name="connsiteX5484" fmla="*/ 5569438 w 12192028"/>
              <a:gd name="connsiteY5484" fmla="*/ 390002 h 3101520"/>
              <a:gd name="connsiteX5485" fmla="*/ 5569114 w 12192028"/>
              <a:gd name="connsiteY5485" fmla="*/ 391066 h 3101520"/>
              <a:gd name="connsiteX5486" fmla="*/ 5569414 w 12192028"/>
              <a:gd name="connsiteY5486" fmla="*/ 391229 h 3101520"/>
              <a:gd name="connsiteX5487" fmla="*/ 5569438 w 12192028"/>
              <a:gd name="connsiteY5487" fmla="*/ 390002 h 3101520"/>
              <a:gd name="connsiteX5488" fmla="*/ 5570222 w 12192028"/>
              <a:gd name="connsiteY5488" fmla="*/ 387430 h 3101520"/>
              <a:gd name="connsiteX5489" fmla="*/ 5119780 w 12192028"/>
              <a:gd name="connsiteY5489" fmla="*/ 386463 h 3101520"/>
              <a:gd name="connsiteX5490" fmla="*/ 5122133 w 12192028"/>
              <a:gd name="connsiteY5490" fmla="*/ 393225 h 3101520"/>
              <a:gd name="connsiteX5491" fmla="*/ 5122758 w 12192028"/>
              <a:gd name="connsiteY5491" fmla="*/ 388229 h 3101520"/>
              <a:gd name="connsiteX5492" fmla="*/ 5123992 w 12192028"/>
              <a:gd name="connsiteY5492" fmla="*/ 387871 h 3101520"/>
              <a:gd name="connsiteX5493" fmla="*/ 3907363 w 12192028"/>
              <a:gd name="connsiteY5493" fmla="*/ 386282 h 3101520"/>
              <a:gd name="connsiteX5494" fmla="*/ 3907447 w 12192028"/>
              <a:gd name="connsiteY5494" fmla="*/ 386809 h 3101520"/>
              <a:gd name="connsiteX5495" fmla="*/ 3907459 w 12192028"/>
              <a:gd name="connsiteY5495" fmla="*/ 386360 h 3101520"/>
              <a:gd name="connsiteX5496" fmla="*/ 3907455 w 12192028"/>
              <a:gd name="connsiteY5496" fmla="*/ 386359 h 3101520"/>
              <a:gd name="connsiteX5497" fmla="*/ 5262406 w 12192028"/>
              <a:gd name="connsiteY5497" fmla="*/ 386077 h 3101520"/>
              <a:gd name="connsiteX5498" fmla="*/ 5262544 w 12192028"/>
              <a:gd name="connsiteY5498" fmla="*/ 386326 h 3101520"/>
              <a:gd name="connsiteX5499" fmla="*/ 5262783 w 12192028"/>
              <a:gd name="connsiteY5499" fmla="*/ 386134 h 3101520"/>
              <a:gd name="connsiteX5500" fmla="*/ 8604955 w 12192028"/>
              <a:gd name="connsiteY5500" fmla="*/ 386017 h 3101520"/>
              <a:gd name="connsiteX5501" fmla="*/ 8613059 w 12192028"/>
              <a:gd name="connsiteY5501" fmla="*/ 390065 h 3101520"/>
              <a:gd name="connsiteX5502" fmla="*/ 8620626 w 12192028"/>
              <a:gd name="connsiteY5502" fmla="*/ 391450 h 3101520"/>
              <a:gd name="connsiteX5503" fmla="*/ 8624800 w 12192028"/>
              <a:gd name="connsiteY5503" fmla="*/ 399052 h 3101520"/>
              <a:gd name="connsiteX5504" fmla="*/ 8607691 w 12192028"/>
              <a:gd name="connsiteY5504" fmla="*/ 395312 h 3101520"/>
              <a:gd name="connsiteX5505" fmla="*/ 8593682 w 12192028"/>
              <a:gd name="connsiteY5505" fmla="*/ 387969 h 3101520"/>
              <a:gd name="connsiteX5506" fmla="*/ 8604955 w 12192028"/>
              <a:gd name="connsiteY5506" fmla="*/ 386017 h 3101520"/>
              <a:gd name="connsiteX5507" fmla="*/ 3788429 w 12192028"/>
              <a:gd name="connsiteY5507" fmla="*/ 385424 h 3101520"/>
              <a:gd name="connsiteX5508" fmla="*/ 3787208 w 12192028"/>
              <a:gd name="connsiteY5508" fmla="*/ 388691 h 3101520"/>
              <a:gd name="connsiteX5509" fmla="*/ 3787240 w 12192028"/>
              <a:gd name="connsiteY5509" fmla="*/ 388694 h 3101520"/>
              <a:gd name="connsiteX5510" fmla="*/ 3788410 w 12192028"/>
              <a:gd name="connsiteY5510" fmla="*/ 385771 h 3101520"/>
              <a:gd name="connsiteX5511" fmla="*/ 8549176 w 12192028"/>
              <a:gd name="connsiteY5511" fmla="*/ 382761 h 3101520"/>
              <a:gd name="connsiteX5512" fmla="*/ 8568589 w 12192028"/>
              <a:gd name="connsiteY5512" fmla="*/ 382774 h 3101520"/>
              <a:gd name="connsiteX5513" fmla="*/ 8572503 w 12192028"/>
              <a:gd name="connsiteY5513" fmla="*/ 396576 h 3101520"/>
              <a:gd name="connsiteX5514" fmla="*/ 8562650 w 12192028"/>
              <a:gd name="connsiteY5514" fmla="*/ 405459 h 3101520"/>
              <a:gd name="connsiteX5515" fmla="*/ 8536622 w 12192028"/>
              <a:gd name="connsiteY5515" fmla="*/ 399139 h 3101520"/>
              <a:gd name="connsiteX5516" fmla="*/ 8549176 w 12192028"/>
              <a:gd name="connsiteY5516" fmla="*/ 382761 h 3101520"/>
              <a:gd name="connsiteX5517" fmla="*/ 2374911 w 12192028"/>
              <a:gd name="connsiteY5517" fmla="*/ 382225 h 3101520"/>
              <a:gd name="connsiteX5518" fmla="*/ 2365037 w 12192028"/>
              <a:gd name="connsiteY5518" fmla="*/ 385815 h 3101520"/>
              <a:gd name="connsiteX5519" fmla="*/ 2364697 w 12192028"/>
              <a:gd name="connsiteY5519" fmla="*/ 386163 h 3101520"/>
              <a:gd name="connsiteX5520" fmla="*/ 2372490 w 12192028"/>
              <a:gd name="connsiteY5520" fmla="*/ 383486 h 3101520"/>
              <a:gd name="connsiteX5521" fmla="*/ 8723911 w 12192028"/>
              <a:gd name="connsiteY5521" fmla="*/ 381376 h 3101520"/>
              <a:gd name="connsiteX5522" fmla="*/ 8738538 w 12192028"/>
              <a:gd name="connsiteY5522" fmla="*/ 390342 h 3101520"/>
              <a:gd name="connsiteX5523" fmla="*/ 8742624 w 12192028"/>
              <a:gd name="connsiteY5523" fmla="*/ 408576 h 3101520"/>
              <a:gd name="connsiteX5524" fmla="*/ 8707246 w 12192028"/>
              <a:gd name="connsiteY5524" fmla="*/ 388177 h 3101520"/>
              <a:gd name="connsiteX5525" fmla="*/ 8723911 w 12192028"/>
              <a:gd name="connsiteY5525" fmla="*/ 381376 h 3101520"/>
              <a:gd name="connsiteX5526" fmla="*/ 2852014 w 12192028"/>
              <a:gd name="connsiteY5526" fmla="*/ 380661 h 3101520"/>
              <a:gd name="connsiteX5527" fmla="*/ 2852162 w 12192028"/>
              <a:gd name="connsiteY5527" fmla="*/ 380727 h 3101520"/>
              <a:gd name="connsiteX5528" fmla="*/ 2858062 w 12192028"/>
              <a:gd name="connsiteY5528" fmla="*/ 381760 h 3101520"/>
              <a:gd name="connsiteX5529" fmla="*/ 2858091 w 12192028"/>
              <a:gd name="connsiteY5529" fmla="*/ 381729 h 3101520"/>
              <a:gd name="connsiteX5530" fmla="*/ 2855030 w 12192028"/>
              <a:gd name="connsiteY5530" fmla="*/ 380788 h 3101520"/>
              <a:gd name="connsiteX5531" fmla="*/ 1974588 w 12192028"/>
              <a:gd name="connsiteY5531" fmla="*/ 380090 h 3101520"/>
              <a:gd name="connsiteX5532" fmla="*/ 1976316 w 12192028"/>
              <a:gd name="connsiteY5532" fmla="*/ 384046 h 3101520"/>
              <a:gd name="connsiteX5533" fmla="*/ 1978082 w 12192028"/>
              <a:gd name="connsiteY5533" fmla="*/ 384405 h 3101520"/>
              <a:gd name="connsiteX5534" fmla="*/ 8858690 w 12192028"/>
              <a:gd name="connsiteY5534" fmla="*/ 378355 h 3101520"/>
              <a:gd name="connsiteX5535" fmla="*/ 8878632 w 12192028"/>
              <a:gd name="connsiteY5535" fmla="*/ 388818 h 3101520"/>
              <a:gd name="connsiteX5536" fmla="*/ 8842267 w 12192028"/>
              <a:gd name="connsiteY5536" fmla="*/ 398135 h 3101520"/>
              <a:gd name="connsiteX5537" fmla="*/ 8832483 w 12192028"/>
              <a:gd name="connsiteY5537" fmla="*/ 395779 h 3101520"/>
              <a:gd name="connsiteX5538" fmla="*/ 8838838 w 12192028"/>
              <a:gd name="connsiteY5538" fmla="*/ 386151 h 3101520"/>
              <a:gd name="connsiteX5539" fmla="*/ 8858690 w 12192028"/>
              <a:gd name="connsiteY5539" fmla="*/ 378355 h 3101520"/>
              <a:gd name="connsiteX5540" fmla="*/ 8139337 w 12192028"/>
              <a:gd name="connsiteY5540" fmla="*/ 378081 h 3101520"/>
              <a:gd name="connsiteX5541" fmla="*/ 8139328 w 12192028"/>
              <a:gd name="connsiteY5541" fmla="*/ 378106 h 3101520"/>
              <a:gd name="connsiteX5542" fmla="*/ 8139354 w 12192028"/>
              <a:gd name="connsiteY5542" fmla="*/ 378082 h 3101520"/>
              <a:gd name="connsiteX5543" fmla="*/ 8145432 w 12192028"/>
              <a:gd name="connsiteY5543" fmla="*/ 381216 h 3101520"/>
              <a:gd name="connsiteX5544" fmla="*/ 8130713 w 12192028"/>
              <a:gd name="connsiteY5544" fmla="*/ 391641 h 3101520"/>
              <a:gd name="connsiteX5545" fmla="*/ 8130721 w 12192028"/>
              <a:gd name="connsiteY5545" fmla="*/ 391617 h 3101520"/>
              <a:gd name="connsiteX5546" fmla="*/ 8130696 w 12192028"/>
              <a:gd name="connsiteY5546" fmla="*/ 391641 h 3101520"/>
              <a:gd name="connsiteX5547" fmla="*/ 8126418 w 12192028"/>
              <a:gd name="connsiteY5547" fmla="*/ 396385 h 3101520"/>
              <a:gd name="connsiteX5548" fmla="*/ 8120773 w 12192028"/>
              <a:gd name="connsiteY5548" fmla="*/ 390515 h 3101520"/>
              <a:gd name="connsiteX5549" fmla="*/ 8139337 w 12192028"/>
              <a:gd name="connsiteY5549" fmla="*/ 378081 h 3101520"/>
              <a:gd name="connsiteX5550" fmla="*/ 8301735 w 12192028"/>
              <a:gd name="connsiteY5550" fmla="*/ 373371 h 3101520"/>
              <a:gd name="connsiteX5551" fmla="*/ 8370674 w 12192028"/>
              <a:gd name="connsiteY5551" fmla="*/ 388419 h 3101520"/>
              <a:gd name="connsiteX5552" fmla="*/ 8394658 w 12192028"/>
              <a:gd name="connsiteY5552" fmla="*/ 384523 h 3101520"/>
              <a:gd name="connsiteX5553" fmla="*/ 8448081 w 12192028"/>
              <a:gd name="connsiteY5553" fmla="*/ 391917 h 3101520"/>
              <a:gd name="connsiteX5554" fmla="*/ 8467476 w 12192028"/>
              <a:gd name="connsiteY5554" fmla="*/ 390445 h 3101520"/>
              <a:gd name="connsiteX5555" fmla="*/ 8476166 w 12192028"/>
              <a:gd name="connsiteY5555" fmla="*/ 382390 h 3101520"/>
              <a:gd name="connsiteX5556" fmla="*/ 8487649 w 12192028"/>
              <a:gd name="connsiteY5556" fmla="*/ 385372 h 3101520"/>
              <a:gd name="connsiteX5557" fmla="*/ 8487649 w 12192028"/>
              <a:gd name="connsiteY5557" fmla="*/ 385372 h 3101520"/>
              <a:gd name="connsiteX5558" fmla="*/ 8487650 w 12192028"/>
              <a:gd name="connsiteY5558" fmla="*/ 385372 h 3101520"/>
              <a:gd name="connsiteX5559" fmla="*/ 8508603 w 12192028"/>
              <a:gd name="connsiteY5559" fmla="*/ 381995 h 3101520"/>
              <a:gd name="connsiteX5560" fmla="*/ 8511201 w 12192028"/>
              <a:gd name="connsiteY5560" fmla="*/ 393978 h 3101520"/>
              <a:gd name="connsiteX5561" fmla="*/ 8508692 w 12192028"/>
              <a:gd name="connsiteY5561" fmla="*/ 396984 h 3101520"/>
              <a:gd name="connsiteX5562" fmla="*/ 8508759 w 12192028"/>
              <a:gd name="connsiteY5562" fmla="*/ 408299 h 3101520"/>
              <a:gd name="connsiteX5563" fmla="*/ 8508352 w 12192028"/>
              <a:gd name="connsiteY5563" fmla="*/ 397391 h 3101520"/>
              <a:gd name="connsiteX5564" fmla="*/ 8499304 w 12192028"/>
              <a:gd name="connsiteY5564" fmla="*/ 408230 h 3101520"/>
              <a:gd name="connsiteX5565" fmla="*/ 8457068 w 12192028"/>
              <a:gd name="connsiteY5565" fmla="*/ 403641 h 3101520"/>
              <a:gd name="connsiteX5566" fmla="*/ 8365912 w 12192028"/>
              <a:gd name="connsiteY5566" fmla="*/ 406135 h 3101520"/>
              <a:gd name="connsiteX5567" fmla="*/ 8306255 w 12192028"/>
              <a:gd name="connsiteY5567" fmla="*/ 408403 h 3101520"/>
              <a:gd name="connsiteX5568" fmla="*/ 8298358 w 12192028"/>
              <a:gd name="connsiteY5568" fmla="*/ 391415 h 3101520"/>
              <a:gd name="connsiteX5569" fmla="*/ 8297216 w 12192028"/>
              <a:gd name="connsiteY5569" fmla="*/ 385060 h 3101520"/>
              <a:gd name="connsiteX5570" fmla="*/ 8301735 w 12192028"/>
              <a:gd name="connsiteY5570" fmla="*/ 373371 h 3101520"/>
              <a:gd name="connsiteX5571" fmla="*/ 10079147 w 12192028"/>
              <a:gd name="connsiteY5571" fmla="*/ 373146 h 3101520"/>
              <a:gd name="connsiteX5572" fmla="*/ 10057830 w 12192028"/>
              <a:gd name="connsiteY5572" fmla="*/ 373666 h 3101520"/>
              <a:gd name="connsiteX5573" fmla="*/ 10079147 w 12192028"/>
              <a:gd name="connsiteY5573" fmla="*/ 373146 h 3101520"/>
              <a:gd name="connsiteX5574" fmla="*/ 3744260 w 12192028"/>
              <a:gd name="connsiteY5574" fmla="*/ 369443 h 3101520"/>
              <a:gd name="connsiteX5575" fmla="*/ 3743180 w 12192028"/>
              <a:gd name="connsiteY5575" fmla="*/ 380210 h 3101520"/>
              <a:gd name="connsiteX5576" fmla="*/ 3745599 w 12192028"/>
              <a:gd name="connsiteY5576" fmla="*/ 381010 h 3101520"/>
              <a:gd name="connsiteX5577" fmla="*/ 3750863 w 12192028"/>
              <a:gd name="connsiteY5577" fmla="*/ 379432 h 3101520"/>
              <a:gd name="connsiteX5578" fmla="*/ 4249171 w 12192028"/>
              <a:gd name="connsiteY5578" fmla="*/ 369264 h 3101520"/>
              <a:gd name="connsiteX5579" fmla="*/ 4245017 w 12192028"/>
              <a:gd name="connsiteY5579" fmla="*/ 372788 h 3101520"/>
              <a:gd name="connsiteX5580" fmla="*/ 4244658 w 12192028"/>
              <a:gd name="connsiteY5580" fmla="*/ 372899 h 3101520"/>
              <a:gd name="connsiteX5581" fmla="*/ 4248167 w 12192028"/>
              <a:gd name="connsiteY5581" fmla="*/ 373943 h 3101520"/>
              <a:gd name="connsiteX5582" fmla="*/ 2850541 w 12192028"/>
              <a:gd name="connsiteY5582" fmla="*/ 367241 h 3101520"/>
              <a:gd name="connsiteX5583" fmla="*/ 2850192 w 12192028"/>
              <a:gd name="connsiteY5583" fmla="*/ 367553 h 3101520"/>
              <a:gd name="connsiteX5584" fmla="*/ 2850757 w 12192028"/>
              <a:gd name="connsiteY5584" fmla="*/ 367438 h 3101520"/>
              <a:gd name="connsiteX5585" fmla="*/ 4594260 w 12192028"/>
              <a:gd name="connsiteY5585" fmla="*/ 360425 h 3101520"/>
              <a:gd name="connsiteX5586" fmla="*/ 4592808 w 12192028"/>
              <a:gd name="connsiteY5586" fmla="*/ 363033 h 3101520"/>
              <a:gd name="connsiteX5587" fmla="*/ 4595785 w 12192028"/>
              <a:gd name="connsiteY5587" fmla="*/ 365928 h 3101520"/>
              <a:gd name="connsiteX5588" fmla="*/ 1909562 w 12192028"/>
              <a:gd name="connsiteY5588" fmla="*/ 358893 h 3101520"/>
              <a:gd name="connsiteX5589" fmla="*/ 1909273 w 12192028"/>
              <a:gd name="connsiteY5589" fmla="*/ 358946 h 3101520"/>
              <a:gd name="connsiteX5590" fmla="*/ 1908535 w 12192028"/>
              <a:gd name="connsiteY5590" fmla="*/ 359195 h 3101520"/>
              <a:gd name="connsiteX5591" fmla="*/ 1907241 w 12192028"/>
              <a:gd name="connsiteY5591" fmla="*/ 360463 h 3101520"/>
              <a:gd name="connsiteX5592" fmla="*/ 1908818 w 12192028"/>
              <a:gd name="connsiteY5592" fmla="*/ 359584 h 3101520"/>
              <a:gd name="connsiteX5593" fmla="*/ 1908455 w 12192028"/>
              <a:gd name="connsiteY5593" fmla="*/ 359362 h 3101520"/>
              <a:gd name="connsiteX5594" fmla="*/ 4277266 w 12192028"/>
              <a:gd name="connsiteY5594" fmla="*/ 355273 h 3101520"/>
              <a:gd name="connsiteX5595" fmla="*/ 4277073 w 12192028"/>
              <a:gd name="connsiteY5595" fmla="*/ 355409 h 3101520"/>
              <a:gd name="connsiteX5596" fmla="*/ 4278089 w 12192028"/>
              <a:gd name="connsiteY5596" fmla="*/ 356713 h 3101520"/>
              <a:gd name="connsiteX5597" fmla="*/ 4278443 w 12192028"/>
              <a:gd name="connsiteY5597" fmla="*/ 355924 h 3101520"/>
              <a:gd name="connsiteX5598" fmla="*/ 5790380 w 12192028"/>
              <a:gd name="connsiteY5598" fmla="*/ 354558 h 3101520"/>
              <a:gd name="connsiteX5599" fmla="*/ 5787903 w 12192028"/>
              <a:gd name="connsiteY5599" fmla="*/ 358375 h 3101520"/>
              <a:gd name="connsiteX5600" fmla="*/ 5790820 w 12192028"/>
              <a:gd name="connsiteY5600" fmla="*/ 359211 h 3101520"/>
              <a:gd name="connsiteX5601" fmla="*/ 2815264 w 12192028"/>
              <a:gd name="connsiteY5601" fmla="*/ 354185 h 3101520"/>
              <a:gd name="connsiteX5602" fmla="*/ 2813142 w 12192028"/>
              <a:gd name="connsiteY5602" fmla="*/ 355781 h 3101520"/>
              <a:gd name="connsiteX5603" fmla="*/ 2815048 w 12192028"/>
              <a:gd name="connsiteY5603" fmla="*/ 355752 h 3101520"/>
              <a:gd name="connsiteX5604" fmla="*/ 8852379 w 12192028"/>
              <a:gd name="connsiteY5604" fmla="*/ 352990 h 3101520"/>
              <a:gd name="connsiteX5605" fmla="*/ 8855409 w 12192028"/>
              <a:gd name="connsiteY5605" fmla="*/ 359830 h 3101520"/>
              <a:gd name="connsiteX5606" fmla="*/ 8851288 w 12192028"/>
              <a:gd name="connsiteY5606" fmla="*/ 361769 h 3101520"/>
              <a:gd name="connsiteX5607" fmla="*/ 8848863 w 12192028"/>
              <a:gd name="connsiteY5607" fmla="*/ 354133 h 3101520"/>
              <a:gd name="connsiteX5608" fmla="*/ 8852379 w 12192028"/>
              <a:gd name="connsiteY5608" fmla="*/ 352990 h 3101520"/>
              <a:gd name="connsiteX5609" fmla="*/ 4747400 w 12192028"/>
              <a:gd name="connsiteY5609" fmla="*/ 350752 h 3101520"/>
              <a:gd name="connsiteX5610" fmla="*/ 4745777 w 12192028"/>
              <a:gd name="connsiteY5610" fmla="*/ 358249 h 3101520"/>
              <a:gd name="connsiteX5611" fmla="*/ 4747812 w 12192028"/>
              <a:gd name="connsiteY5611" fmla="*/ 351102 h 3101520"/>
              <a:gd name="connsiteX5612" fmla="*/ 5893484 w 12192028"/>
              <a:gd name="connsiteY5612" fmla="*/ 350530 h 3101520"/>
              <a:gd name="connsiteX5613" fmla="*/ 5892786 w 12192028"/>
              <a:gd name="connsiteY5613" fmla="*/ 352910 h 3101520"/>
              <a:gd name="connsiteX5614" fmla="*/ 5892805 w 12192028"/>
              <a:gd name="connsiteY5614" fmla="*/ 352928 h 3101520"/>
              <a:gd name="connsiteX5615" fmla="*/ 4775124 w 12192028"/>
              <a:gd name="connsiteY5615" fmla="*/ 350378 h 3101520"/>
              <a:gd name="connsiteX5616" fmla="*/ 4774029 w 12192028"/>
              <a:gd name="connsiteY5616" fmla="*/ 350929 h 3101520"/>
              <a:gd name="connsiteX5617" fmla="*/ 4775197 w 12192028"/>
              <a:gd name="connsiteY5617" fmla="*/ 351290 h 3101520"/>
              <a:gd name="connsiteX5618" fmla="*/ 8338162 w 12192028"/>
              <a:gd name="connsiteY5618" fmla="*/ 349390 h 3101520"/>
              <a:gd name="connsiteX5619" fmla="*/ 8341720 w 12192028"/>
              <a:gd name="connsiteY5619" fmla="*/ 354461 h 3101520"/>
              <a:gd name="connsiteX5620" fmla="*/ 8330378 w 12192028"/>
              <a:gd name="connsiteY5620" fmla="*/ 355397 h 3101520"/>
              <a:gd name="connsiteX5621" fmla="*/ 8324005 w 12192028"/>
              <a:gd name="connsiteY5621" fmla="*/ 355552 h 3101520"/>
              <a:gd name="connsiteX5622" fmla="*/ 8324057 w 12192028"/>
              <a:gd name="connsiteY5622" fmla="*/ 350513 h 3101520"/>
              <a:gd name="connsiteX5623" fmla="*/ 8330447 w 12192028"/>
              <a:gd name="connsiteY5623" fmla="*/ 349994 h 3101520"/>
              <a:gd name="connsiteX5624" fmla="*/ 8338162 w 12192028"/>
              <a:gd name="connsiteY5624" fmla="*/ 349390 h 3101520"/>
              <a:gd name="connsiteX5625" fmla="*/ 5051499 w 12192028"/>
              <a:gd name="connsiteY5625" fmla="*/ 349155 h 3101520"/>
              <a:gd name="connsiteX5626" fmla="*/ 5052350 w 12192028"/>
              <a:gd name="connsiteY5626" fmla="*/ 349634 h 3101520"/>
              <a:gd name="connsiteX5627" fmla="*/ 5053647 w 12192028"/>
              <a:gd name="connsiteY5627" fmla="*/ 349439 h 3101520"/>
              <a:gd name="connsiteX5628" fmla="*/ 4288793 w 12192028"/>
              <a:gd name="connsiteY5628" fmla="*/ 344794 h 3101520"/>
              <a:gd name="connsiteX5629" fmla="*/ 4288883 w 12192028"/>
              <a:gd name="connsiteY5629" fmla="*/ 346270 h 3101520"/>
              <a:gd name="connsiteX5630" fmla="*/ 4286811 w 12192028"/>
              <a:gd name="connsiteY5630" fmla="*/ 347122 h 3101520"/>
              <a:gd name="connsiteX5631" fmla="*/ 4287649 w 12192028"/>
              <a:gd name="connsiteY5631" fmla="*/ 347420 h 3101520"/>
              <a:gd name="connsiteX5632" fmla="*/ 4303841 w 12192028"/>
              <a:gd name="connsiteY5632" fmla="*/ 353270 h 3101520"/>
              <a:gd name="connsiteX5633" fmla="*/ 4308338 w 12192028"/>
              <a:gd name="connsiteY5633" fmla="*/ 353967 h 3101520"/>
              <a:gd name="connsiteX5634" fmla="*/ 4307084 w 12192028"/>
              <a:gd name="connsiteY5634" fmla="*/ 351085 h 3101520"/>
              <a:gd name="connsiteX5635" fmla="*/ 9645050 w 12192028"/>
              <a:gd name="connsiteY5635" fmla="*/ 342755 h 3101520"/>
              <a:gd name="connsiteX5636" fmla="*/ 9657254 w 12192028"/>
              <a:gd name="connsiteY5636" fmla="*/ 347846 h 3101520"/>
              <a:gd name="connsiteX5637" fmla="*/ 9634326 w 12192028"/>
              <a:gd name="connsiteY5637" fmla="*/ 348054 h 3101520"/>
              <a:gd name="connsiteX5638" fmla="*/ 9645050 w 12192028"/>
              <a:gd name="connsiteY5638" fmla="*/ 342755 h 3101520"/>
              <a:gd name="connsiteX5639" fmla="*/ 4160267 w 12192028"/>
              <a:gd name="connsiteY5639" fmla="*/ 342636 h 3101520"/>
              <a:gd name="connsiteX5640" fmla="*/ 4158652 w 12192028"/>
              <a:gd name="connsiteY5640" fmla="*/ 342877 h 3101520"/>
              <a:gd name="connsiteX5641" fmla="*/ 4161096 w 12192028"/>
              <a:gd name="connsiteY5641" fmla="*/ 343785 h 3101520"/>
              <a:gd name="connsiteX5642" fmla="*/ 7454277 w 12192028"/>
              <a:gd name="connsiteY5642" fmla="*/ 342137 h 3101520"/>
              <a:gd name="connsiteX5643" fmla="*/ 7452439 w 12192028"/>
              <a:gd name="connsiteY5643" fmla="*/ 343982 h 3101520"/>
              <a:gd name="connsiteX5644" fmla="*/ 7452464 w 12192028"/>
              <a:gd name="connsiteY5644" fmla="*/ 343990 h 3101520"/>
              <a:gd name="connsiteX5645" fmla="*/ 7454277 w 12192028"/>
              <a:gd name="connsiteY5645" fmla="*/ 342171 h 3101520"/>
              <a:gd name="connsiteX5646" fmla="*/ 2133767 w 12192028"/>
              <a:gd name="connsiteY5646" fmla="*/ 341493 h 3101520"/>
              <a:gd name="connsiteX5647" fmla="*/ 2130991 w 12192028"/>
              <a:gd name="connsiteY5647" fmla="*/ 349281 h 3101520"/>
              <a:gd name="connsiteX5648" fmla="*/ 2131101 w 12192028"/>
              <a:gd name="connsiteY5648" fmla="*/ 349280 h 3101520"/>
              <a:gd name="connsiteX5649" fmla="*/ 2134016 w 12192028"/>
              <a:gd name="connsiteY5649" fmla="*/ 341551 h 3101520"/>
              <a:gd name="connsiteX5650" fmla="*/ 2134008 w 12192028"/>
              <a:gd name="connsiteY5650" fmla="*/ 341525 h 3101520"/>
              <a:gd name="connsiteX5651" fmla="*/ 10210410 w 12192028"/>
              <a:gd name="connsiteY5651" fmla="*/ 341456 h 3101520"/>
              <a:gd name="connsiteX5652" fmla="*/ 10196972 w 12192028"/>
              <a:gd name="connsiteY5652" fmla="*/ 350305 h 3101520"/>
              <a:gd name="connsiteX5653" fmla="*/ 10184815 w 12192028"/>
              <a:gd name="connsiteY5653" fmla="*/ 347120 h 3101520"/>
              <a:gd name="connsiteX5654" fmla="*/ 10183953 w 12192028"/>
              <a:gd name="connsiteY5654" fmla="*/ 341662 h 3101520"/>
              <a:gd name="connsiteX5655" fmla="*/ 10183915 w 12192028"/>
              <a:gd name="connsiteY5655" fmla="*/ 341421 h 3101520"/>
              <a:gd name="connsiteX5656" fmla="*/ 10183953 w 12192028"/>
              <a:gd name="connsiteY5656" fmla="*/ 341662 h 3101520"/>
              <a:gd name="connsiteX5657" fmla="*/ 10183638 w 12192028"/>
              <a:gd name="connsiteY5657" fmla="*/ 341664 h 3101520"/>
              <a:gd name="connsiteX5658" fmla="*/ 1926439 w 12192028"/>
              <a:gd name="connsiteY5658" fmla="*/ 341309 h 3101520"/>
              <a:gd name="connsiteX5659" fmla="*/ 1924702 w 12192028"/>
              <a:gd name="connsiteY5659" fmla="*/ 342616 h 3101520"/>
              <a:gd name="connsiteX5660" fmla="*/ 1926512 w 12192028"/>
              <a:gd name="connsiteY5660" fmla="*/ 341331 h 3101520"/>
              <a:gd name="connsiteX5661" fmla="*/ 1926447 w 12192028"/>
              <a:gd name="connsiteY5661" fmla="*/ 341334 h 3101520"/>
              <a:gd name="connsiteX5662" fmla="*/ 2364209 w 12192028"/>
              <a:gd name="connsiteY5662" fmla="*/ 339759 h 3101520"/>
              <a:gd name="connsiteX5663" fmla="*/ 2363942 w 12192028"/>
              <a:gd name="connsiteY5663" fmla="*/ 340503 h 3101520"/>
              <a:gd name="connsiteX5664" fmla="*/ 2366166 w 12192028"/>
              <a:gd name="connsiteY5664" fmla="*/ 340081 h 3101520"/>
              <a:gd name="connsiteX5665" fmla="*/ 2823082 w 12192028"/>
              <a:gd name="connsiteY5665" fmla="*/ 336863 h 3101520"/>
              <a:gd name="connsiteX5666" fmla="*/ 2818066 w 12192028"/>
              <a:gd name="connsiteY5666" fmla="*/ 337266 h 3101520"/>
              <a:gd name="connsiteX5667" fmla="*/ 2823141 w 12192028"/>
              <a:gd name="connsiteY5667" fmla="*/ 339755 h 3101520"/>
              <a:gd name="connsiteX5668" fmla="*/ 2516216 w 12192028"/>
              <a:gd name="connsiteY5668" fmla="*/ 336819 h 3101520"/>
              <a:gd name="connsiteX5669" fmla="*/ 2516178 w 12192028"/>
              <a:gd name="connsiteY5669" fmla="*/ 336831 h 3101520"/>
              <a:gd name="connsiteX5670" fmla="*/ 2516216 w 12192028"/>
              <a:gd name="connsiteY5670" fmla="*/ 336925 h 3101520"/>
              <a:gd name="connsiteX5671" fmla="*/ 9899328 w 12192028"/>
              <a:gd name="connsiteY5671" fmla="*/ 336001 h 3101520"/>
              <a:gd name="connsiteX5672" fmla="*/ 9904281 w 12192028"/>
              <a:gd name="connsiteY5672" fmla="*/ 341317 h 3101520"/>
              <a:gd name="connsiteX5673" fmla="*/ 9891483 w 12192028"/>
              <a:gd name="connsiteY5673" fmla="*/ 343880 h 3101520"/>
              <a:gd name="connsiteX5674" fmla="*/ 9899328 w 12192028"/>
              <a:gd name="connsiteY5674" fmla="*/ 336001 h 3101520"/>
              <a:gd name="connsiteX5675" fmla="*/ 2568953 w 12192028"/>
              <a:gd name="connsiteY5675" fmla="*/ 334630 h 3101520"/>
              <a:gd name="connsiteX5676" fmla="*/ 2568443 w 12192028"/>
              <a:gd name="connsiteY5676" fmla="*/ 336151 h 3101520"/>
              <a:gd name="connsiteX5677" fmla="*/ 2571610 w 12192028"/>
              <a:gd name="connsiteY5677" fmla="*/ 335205 h 3101520"/>
              <a:gd name="connsiteX5678" fmla="*/ 10080030 w 12192028"/>
              <a:gd name="connsiteY5678" fmla="*/ 331464 h 3101520"/>
              <a:gd name="connsiteX5679" fmla="*/ 10092637 w 12192028"/>
              <a:gd name="connsiteY5679" fmla="*/ 346114 h 3101520"/>
              <a:gd name="connsiteX5680" fmla="*/ 10093884 w 12192028"/>
              <a:gd name="connsiteY5680" fmla="*/ 353803 h 3101520"/>
              <a:gd name="connsiteX5681" fmla="*/ 10084377 w 12192028"/>
              <a:gd name="connsiteY5681" fmla="*/ 354842 h 3101520"/>
              <a:gd name="connsiteX5682" fmla="*/ 10083459 w 12192028"/>
              <a:gd name="connsiteY5682" fmla="*/ 353768 h 3101520"/>
              <a:gd name="connsiteX5683" fmla="*/ 10082126 w 12192028"/>
              <a:gd name="connsiteY5683" fmla="*/ 354270 h 3101520"/>
              <a:gd name="connsiteX5684" fmla="*/ 10035058 w 12192028"/>
              <a:gd name="connsiteY5684" fmla="*/ 345231 h 3101520"/>
              <a:gd name="connsiteX5685" fmla="*/ 10066055 w 12192028"/>
              <a:gd name="connsiteY5685" fmla="*/ 336365 h 3101520"/>
              <a:gd name="connsiteX5686" fmla="*/ 10080030 w 12192028"/>
              <a:gd name="connsiteY5686" fmla="*/ 331464 h 3101520"/>
              <a:gd name="connsiteX5687" fmla="*/ 9801851 w 12192028"/>
              <a:gd name="connsiteY5687" fmla="*/ 329144 h 3101520"/>
              <a:gd name="connsiteX5688" fmla="*/ 9777451 w 12192028"/>
              <a:gd name="connsiteY5688" fmla="*/ 340625 h 3101520"/>
              <a:gd name="connsiteX5689" fmla="*/ 9801851 w 12192028"/>
              <a:gd name="connsiteY5689" fmla="*/ 329144 h 3101520"/>
              <a:gd name="connsiteX5690" fmla="*/ 9965093 w 12192028"/>
              <a:gd name="connsiteY5690" fmla="*/ 326785 h 3101520"/>
              <a:gd name="connsiteX5691" fmla="*/ 9971730 w 12192028"/>
              <a:gd name="connsiteY5691" fmla="*/ 332746 h 3101520"/>
              <a:gd name="connsiteX5692" fmla="*/ 9982344 w 12192028"/>
              <a:gd name="connsiteY5692" fmla="*/ 340643 h 3101520"/>
              <a:gd name="connsiteX5693" fmla="*/ 9982345 w 12192028"/>
              <a:gd name="connsiteY5693" fmla="*/ 340642 h 3101520"/>
              <a:gd name="connsiteX5694" fmla="*/ 10014295 w 12192028"/>
              <a:gd name="connsiteY5694" fmla="*/ 336988 h 3101520"/>
              <a:gd name="connsiteX5695" fmla="*/ 10021638 w 12192028"/>
              <a:gd name="connsiteY5695" fmla="*/ 345352 h 3101520"/>
              <a:gd name="connsiteX5696" fmla="*/ 10012720 w 12192028"/>
              <a:gd name="connsiteY5696" fmla="*/ 350426 h 3101520"/>
              <a:gd name="connsiteX5697" fmla="*/ 9992163 w 12192028"/>
              <a:gd name="connsiteY5697" fmla="*/ 347980 h 3101520"/>
              <a:gd name="connsiteX5698" fmla="*/ 9971645 w 12192028"/>
              <a:gd name="connsiteY5698" fmla="*/ 346495 h 3101520"/>
              <a:gd name="connsiteX5699" fmla="*/ 9971643 w 12192028"/>
              <a:gd name="connsiteY5699" fmla="*/ 346496 h 3101520"/>
              <a:gd name="connsiteX5700" fmla="*/ 9945806 w 12192028"/>
              <a:gd name="connsiteY5700" fmla="*/ 346444 h 3101520"/>
              <a:gd name="connsiteX5701" fmla="*/ 9933979 w 12192028"/>
              <a:gd name="connsiteY5701" fmla="*/ 344227 h 3101520"/>
              <a:gd name="connsiteX5702" fmla="*/ 9942620 w 12192028"/>
              <a:gd name="connsiteY5702" fmla="*/ 333647 h 3101520"/>
              <a:gd name="connsiteX5703" fmla="*/ 9957893 w 12192028"/>
              <a:gd name="connsiteY5703" fmla="*/ 332053 h 3101520"/>
              <a:gd name="connsiteX5704" fmla="*/ 9957940 w 12192028"/>
              <a:gd name="connsiteY5704" fmla="*/ 332050 h 3101520"/>
              <a:gd name="connsiteX5705" fmla="*/ 4323287 w 12192028"/>
              <a:gd name="connsiteY5705" fmla="*/ 326512 h 3101520"/>
              <a:gd name="connsiteX5706" fmla="*/ 4324079 w 12192028"/>
              <a:gd name="connsiteY5706" fmla="*/ 328225 h 3101520"/>
              <a:gd name="connsiteX5707" fmla="*/ 4325635 w 12192028"/>
              <a:gd name="connsiteY5707" fmla="*/ 327971 h 3101520"/>
              <a:gd name="connsiteX5708" fmla="*/ 4022976 w 12192028"/>
              <a:gd name="connsiteY5708" fmla="*/ 325092 h 3101520"/>
              <a:gd name="connsiteX5709" fmla="*/ 4023647 w 12192028"/>
              <a:gd name="connsiteY5709" fmla="*/ 326012 h 3101520"/>
              <a:gd name="connsiteX5710" fmla="*/ 4024348 w 12192028"/>
              <a:gd name="connsiteY5710" fmla="*/ 325663 h 3101520"/>
              <a:gd name="connsiteX5711" fmla="*/ 4024485 w 12192028"/>
              <a:gd name="connsiteY5711" fmla="*/ 325321 h 3101520"/>
              <a:gd name="connsiteX5712" fmla="*/ 4290031 w 12192028"/>
              <a:gd name="connsiteY5712" fmla="*/ 324956 h 3101520"/>
              <a:gd name="connsiteX5713" fmla="*/ 4286384 w 12192028"/>
              <a:gd name="connsiteY5713" fmla="*/ 326495 h 3101520"/>
              <a:gd name="connsiteX5714" fmla="*/ 4284912 w 12192028"/>
              <a:gd name="connsiteY5714" fmla="*/ 330235 h 3101520"/>
              <a:gd name="connsiteX5715" fmla="*/ 4285068 w 12192028"/>
              <a:gd name="connsiteY5715" fmla="*/ 330183 h 3101520"/>
              <a:gd name="connsiteX5716" fmla="*/ 4285277 w 12192028"/>
              <a:gd name="connsiteY5716" fmla="*/ 330293 h 3101520"/>
              <a:gd name="connsiteX5717" fmla="*/ 4287911 w 12192028"/>
              <a:gd name="connsiteY5717" fmla="*/ 330390 h 3101520"/>
              <a:gd name="connsiteX5718" fmla="*/ 4287993 w 12192028"/>
              <a:gd name="connsiteY5718" fmla="*/ 331721 h 3101520"/>
              <a:gd name="connsiteX5719" fmla="*/ 4301577 w 12192028"/>
              <a:gd name="connsiteY5719" fmla="*/ 338865 h 3101520"/>
              <a:gd name="connsiteX5720" fmla="*/ 4296654 w 12192028"/>
              <a:gd name="connsiteY5720" fmla="*/ 332434 h 3101520"/>
              <a:gd name="connsiteX5721" fmla="*/ 9856226 w 12192028"/>
              <a:gd name="connsiteY5721" fmla="*/ 323585 h 3101520"/>
              <a:gd name="connsiteX5722" fmla="*/ 9860659 w 12192028"/>
              <a:gd name="connsiteY5722" fmla="*/ 331326 h 3101520"/>
              <a:gd name="connsiteX5723" fmla="*/ 9849697 w 12192028"/>
              <a:gd name="connsiteY5723" fmla="*/ 337543 h 3101520"/>
              <a:gd name="connsiteX5724" fmla="*/ 9827843 w 12192028"/>
              <a:gd name="connsiteY5724" fmla="*/ 337023 h 3101520"/>
              <a:gd name="connsiteX5725" fmla="*/ 9827814 w 12192028"/>
              <a:gd name="connsiteY5725" fmla="*/ 337019 h 3101520"/>
              <a:gd name="connsiteX5726" fmla="*/ 9816786 w 12192028"/>
              <a:gd name="connsiteY5726" fmla="*/ 342240 h 3101520"/>
              <a:gd name="connsiteX5727" fmla="*/ 9805937 w 12192028"/>
              <a:gd name="connsiteY5727" fmla="*/ 338356 h 3101520"/>
              <a:gd name="connsiteX5728" fmla="*/ 9810180 w 12192028"/>
              <a:gd name="connsiteY5728" fmla="*/ 327914 h 3101520"/>
              <a:gd name="connsiteX5729" fmla="*/ 9810181 w 12192028"/>
              <a:gd name="connsiteY5729" fmla="*/ 327915 h 3101520"/>
              <a:gd name="connsiteX5730" fmla="*/ 9833028 w 12192028"/>
              <a:gd name="connsiteY5730" fmla="*/ 324646 h 3101520"/>
              <a:gd name="connsiteX5731" fmla="*/ 9856226 w 12192028"/>
              <a:gd name="connsiteY5731" fmla="*/ 323585 h 3101520"/>
              <a:gd name="connsiteX5732" fmla="*/ 9145417 w 12192028"/>
              <a:gd name="connsiteY5732" fmla="*/ 322737 h 3101520"/>
              <a:gd name="connsiteX5733" fmla="*/ 9153487 w 12192028"/>
              <a:gd name="connsiteY5733" fmla="*/ 330599 h 3101520"/>
              <a:gd name="connsiteX5734" fmla="*/ 9145763 w 12192028"/>
              <a:gd name="connsiteY5734" fmla="*/ 336157 h 3101520"/>
              <a:gd name="connsiteX5735" fmla="*/ 9137521 w 12192028"/>
              <a:gd name="connsiteY5735" fmla="*/ 327741 h 3101520"/>
              <a:gd name="connsiteX5736" fmla="*/ 9145417 w 12192028"/>
              <a:gd name="connsiteY5736" fmla="*/ 322737 h 3101520"/>
              <a:gd name="connsiteX5737" fmla="*/ 8336729 w 12192028"/>
              <a:gd name="connsiteY5737" fmla="*/ 320819 h 3101520"/>
              <a:gd name="connsiteX5738" fmla="*/ 8350569 w 12192028"/>
              <a:gd name="connsiteY5738" fmla="*/ 325404 h 3101520"/>
              <a:gd name="connsiteX5739" fmla="*/ 8334118 w 12192028"/>
              <a:gd name="connsiteY5739" fmla="*/ 333231 h 3101520"/>
              <a:gd name="connsiteX5740" fmla="*/ 8324317 w 12192028"/>
              <a:gd name="connsiteY5740" fmla="*/ 328313 h 3101520"/>
              <a:gd name="connsiteX5741" fmla="*/ 8336729 w 12192028"/>
              <a:gd name="connsiteY5741" fmla="*/ 320819 h 3101520"/>
              <a:gd name="connsiteX5742" fmla="*/ 323905 w 12192028"/>
              <a:gd name="connsiteY5742" fmla="*/ 318909 h 3101520"/>
              <a:gd name="connsiteX5743" fmla="*/ 337101 w 12192028"/>
              <a:gd name="connsiteY5743" fmla="*/ 336624 h 3101520"/>
              <a:gd name="connsiteX5744" fmla="*/ 330207 w 12192028"/>
              <a:gd name="connsiteY5744" fmla="*/ 350859 h 3101520"/>
              <a:gd name="connsiteX5745" fmla="*/ 329858 w 12192028"/>
              <a:gd name="connsiteY5745" fmla="*/ 350455 h 3101520"/>
              <a:gd name="connsiteX5746" fmla="*/ 329139 w 12192028"/>
              <a:gd name="connsiteY5746" fmla="*/ 354825 h 3101520"/>
              <a:gd name="connsiteX5747" fmla="*/ 314887 w 12192028"/>
              <a:gd name="connsiteY5747" fmla="*/ 386532 h 3101520"/>
              <a:gd name="connsiteX5748" fmla="*/ 301985 w 12192028"/>
              <a:gd name="connsiteY5748" fmla="*/ 365024 h 3101520"/>
              <a:gd name="connsiteX5749" fmla="*/ 302108 w 12192028"/>
              <a:gd name="connsiteY5749" fmla="*/ 363795 h 3101520"/>
              <a:gd name="connsiteX5750" fmla="*/ 300946 w 12192028"/>
              <a:gd name="connsiteY5750" fmla="*/ 363362 h 3101520"/>
              <a:gd name="connsiteX5751" fmla="*/ 300236 w 12192028"/>
              <a:gd name="connsiteY5751" fmla="*/ 340798 h 3101520"/>
              <a:gd name="connsiteX5752" fmla="*/ 307785 w 12192028"/>
              <a:gd name="connsiteY5752" fmla="*/ 323914 h 3101520"/>
              <a:gd name="connsiteX5753" fmla="*/ 308617 w 12192028"/>
              <a:gd name="connsiteY5753" fmla="*/ 324763 h 3101520"/>
              <a:gd name="connsiteX5754" fmla="*/ 309690 w 12192028"/>
              <a:gd name="connsiteY5754" fmla="*/ 324278 h 3101520"/>
              <a:gd name="connsiteX5755" fmla="*/ 312785 w 12192028"/>
              <a:gd name="connsiteY5755" fmla="*/ 325736 h 3101520"/>
              <a:gd name="connsiteX5756" fmla="*/ 316657 w 12192028"/>
              <a:gd name="connsiteY5756" fmla="*/ 322724 h 3101520"/>
              <a:gd name="connsiteX5757" fmla="*/ 323905 w 12192028"/>
              <a:gd name="connsiteY5757" fmla="*/ 318909 h 3101520"/>
              <a:gd name="connsiteX5758" fmla="*/ 3865883 w 12192028"/>
              <a:gd name="connsiteY5758" fmla="*/ 317353 h 3101520"/>
              <a:gd name="connsiteX5759" fmla="*/ 3865680 w 12192028"/>
              <a:gd name="connsiteY5759" fmla="*/ 317690 h 3101520"/>
              <a:gd name="connsiteX5760" fmla="*/ 3866617 w 12192028"/>
              <a:gd name="connsiteY5760" fmla="*/ 318571 h 3101520"/>
              <a:gd name="connsiteX5761" fmla="*/ 3866680 w 12192028"/>
              <a:gd name="connsiteY5761" fmla="*/ 318496 h 3101520"/>
              <a:gd name="connsiteX5762" fmla="*/ 3866350 w 12192028"/>
              <a:gd name="connsiteY5762" fmla="*/ 317975 h 3101520"/>
              <a:gd name="connsiteX5763" fmla="*/ 3866691 w 12192028"/>
              <a:gd name="connsiteY5763" fmla="*/ 318480 h 3101520"/>
              <a:gd name="connsiteX5764" fmla="*/ 3867157 w 12192028"/>
              <a:gd name="connsiteY5764" fmla="*/ 317917 h 3101520"/>
              <a:gd name="connsiteX5765" fmla="*/ 3866350 w 12192028"/>
              <a:gd name="connsiteY5765" fmla="*/ 317975 h 3101520"/>
              <a:gd name="connsiteX5766" fmla="*/ 9726939 w 12192028"/>
              <a:gd name="connsiteY5766" fmla="*/ 316723 h 3101520"/>
              <a:gd name="connsiteX5767" fmla="*/ 9748289 w 12192028"/>
              <a:gd name="connsiteY5767" fmla="*/ 322321 h 3101520"/>
              <a:gd name="connsiteX5768" fmla="*/ 9712460 w 12192028"/>
              <a:gd name="connsiteY5768" fmla="*/ 325749 h 3101520"/>
              <a:gd name="connsiteX5769" fmla="*/ 9726939 w 12192028"/>
              <a:gd name="connsiteY5769" fmla="*/ 316723 h 3101520"/>
              <a:gd name="connsiteX5770" fmla="*/ 9697950 w 12192028"/>
              <a:gd name="connsiteY5770" fmla="*/ 314944 h 3101520"/>
              <a:gd name="connsiteX5771" fmla="*/ 9687957 w 12192028"/>
              <a:gd name="connsiteY5771" fmla="*/ 327602 h 3101520"/>
              <a:gd name="connsiteX5772" fmla="*/ 9685291 w 12192028"/>
              <a:gd name="connsiteY5772" fmla="*/ 325265 h 3101520"/>
              <a:gd name="connsiteX5773" fmla="*/ 9697950 w 12192028"/>
              <a:gd name="connsiteY5773" fmla="*/ 314944 h 3101520"/>
              <a:gd name="connsiteX5774" fmla="*/ 9249087 w 12192028"/>
              <a:gd name="connsiteY5774" fmla="*/ 314522 h 3101520"/>
              <a:gd name="connsiteX5775" fmla="*/ 9251161 w 12192028"/>
              <a:gd name="connsiteY5775" fmla="*/ 315126 h 3101520"/>
              <a:gd name="connsiteX5776" fmla="*/ 9254214 w 12192028"/>
              <a:gd name="connsiteY5776" fmla="*/ 315104 h 3101520"/>
              <a:gd name="connsiteX5777" fmla="*/ 8637977 w 12192028"/>
              <a:gd name="connsiteY5777" fmla="*/ 314310 h 3101520"/>
              <a:gd name="connsiteX5778" fmla="*/ 8643174 w 12192028"/>
              <a:gd name="connsiteY5778" fmla="*/ 323100 h 3101520"/>
              <a:gd name="connsiteX5779" fmla="*/ 8639035 w 12192028"/>
              <a:gd name="connsiteY5779" fmla="*/ 331533 h 3101520"/>
              <a:gd name="connsiteX5780" fmla="*/ 8626428 w 12192028"/>
              <a:gd name="connsiteY5780" fmla="*/ 315013 h 3101520"/>
              <a:gd name="connsiteX5781" fmla="*/ 8637977 w 12192028"/>
              <a:gd name="connsiteY5781" fmla="*/ 314310 h 3101520"/>
              <a:gd name="connsiteX5782" fmla="*/ 8774263 w 12192028"/>
              <a:gd name="connsiteY5782" fmla="*/ 314303 h 3101520"/>
              <a:gd name="connsiteX5783" fmla="*/ 8782973 w 12192028"/>
              <a:gd name="connsiteY5783" fmla="*/ 323862 h 3101520"/>
              <a:gd name="connsiteX5784" fmla="*/ 8779302 w 12192028"/>
              <a:gd name="connsiteY5784" fmla="*/ 327931 h 3101520"/>
              <a:gd name="connsiteX5785" fmla="*/ 8773778 w 12192028"/>
              <a:gd name="connsiteY5785" fmla="*/ 320416 h 3101520"/>
              <a:gd name="connsiteX5786" fmla="*/ 8774263 w 12192028"/>
              <a:gd name="connsiteY5786" fmla="*/ 314303 h 3101520"/>
              <a:gd name="connsiteX5787" fmla="*/ 8742871 w 12192028"/>
              <a:gd name="connsiteY5787" fmla="*/ 314141 h 3101520"/>
              <a:gd name="connsiteX5788" fmla="*/ 8774245 w 12192028"/>
              <a:gd name="connsiteY5788" fmla="*/ 314303 h 3101520"/>
              <a:gd name="connsiteX5789" fmla="*/ 8773777 w 12192028"/>
              <a:gd name="connsiteY5789" fmla="*/ 320416 h 3101520"/>
              <a:gd name="connsiteX5790" fmla="*/ 8710536 w 12192028"/>
              <a:gd name="connsiteY5790" fmla="*/ 328953 h 3101520"/>
              <a:gd name="connsiteX5791" fmla="*/ 8742871 w 12192028"/>
              <a:gd name="connsiteY5791" fmla="*/ 314141 h 3101520"/>
              <a:gd name="connsiteX5792" fmla="*/ 8928557 w 12192028"/>
              <a:gd name="connsiteY5792" fmla="*/ 313819 h 3101520"/>
              <a:gd name="connsiteX5793" fmla="*/ 8959017 w 12192028"/>
              <a:gd name="connsiteY5793" fmla="*/ 315239 h 3101520"/>
              <a:gd name="connsiteX5794" fmla="*/ 8963294 w 12192028"/>
              <a:gd name="connsiteY5794" fmla="*/ 322062 h 3101520"/>
              <a:gd name="connsiteX5795" fmla="*/ 8928297 w 12192028"/>
              <a:gd name="connsiteY5795" fmla="*/ 326962 h 3101520"/>
              <a:gd name="connsiteX5796" fmla="*/ 8922600 w 12192028"/>
              <a:gd name="connsiteY5796" fmla="*/ 320919 h 3101520"/>
              <a:gd name="connsiteX5797" fmla="*/ 8928557 w 12192028"/>
              <a:gd name="connsiteY5797" fmla="*/ 313819 h 3101520"/>
              <a:gd name="connsiteX5798" fmla="*/ 8970109 w 12192028"/>
              <a:gd name="connsiteY5798" fmla="*/ 312410 h 3101520"/>
              <a:gd name="connsiteX5799" fmla="*/ 8981339 w 12192028"/>
              <a:gd name="connsiteY5799" fmla="*/ 314494 h 3101520"/>
              <a:gd name="connsiteX5800" fmla="*/ 8981340 w 12192028"/>
              <a:gd name="connsiteY5800" fmla="*/ 314507 h 3101520"/>
              <a:gd name="connsiteX5801" fmla="*/ 8981356 w 12192028"/>
              <a:gd name="connsiteY5801" fmla="*/ 314476 h 3101520"/>
              <a:gd name="connsiteX5802" fmla="*/ 9015909 w 12192028"/>
              <a:gd name="connsiteY5802" fmla="*/ 312963 h 3101520"/>
              <a:gd name="connsiteX5803" fmla="*/ 9053412 w 12192028"/>
              <a:gd name="connsiteY5803" fmla="*/ 325542 h 3101520"/>
              <a:gd name="connsiteX5804" fmla="*/ 8981875 w 12192028"/>
              <a:gd name="connsiteY5804" fmla="*/ 319948 h 3101520"/>
              <a:gd name="connsiteX5805" fmla="*/ 8981849 w 12192028"/>
              <a:gd name="connsiteY5805" fmla="*/ 319885 h 3101520"/>
              <a:gd name="connsiteX5806" fmla="*/ 8981858 w 12192028"/>
              <a:gd name="connsiteY5806" fmla="*/ 319984 h 3101520"/>
              <a:gd name="connsiteX5807" fmla="*/ 8963295 w 12192028"/>
              <a:gd name="connsiteY5807" fmla="*/ 322062 h 3101520"/>
              <a:gd name="connsiteX5808" fmla="*/ 8959035 w 12192028"/>
              <a:gd name="connsiteY5808" fmla="*/ 315221 h 3101520"/>
              <a:gd name="connsiteX5809" fmla="*/ 8970109 w 12192028"/>
              <a:gd name="connsiteY5809" fmla="*/ 312410 h 3101520"/>
              <a:gd name="connsiteX5810" fmla="*/ 3897683 w 12192028"/>
              <a:gd name="connsiteY5810" fmla="*/ 312279 h 3101520"/>
              <a:gd name="connsiteX5811" fmla="*/ 3897402 w 12192028"/>
              <a:gd name="connsiteY5811" fmla="*/ 312875 h 3101520"/>
              <a:gd name="connsiteX5812" fmla="*/ 3898059 w 12192028"/>
              <a:gd name="connsiteY5812" fmla="*/ 312814 h 3101520"/>
              <a:gd name="connsiteX5813" fmla="*/ 9664527 w 12192028"/>
              <a:gd name="connsiteY5813" fmla="*/ 309853 h 3101520"/>
              <a:gd name="connsiteX5814" fmla="*/ 9645721 w 12192028"/>
              <a:gd name="connsiteY5814" fmla="*/ 333889 h 3101520"/>
              <a:gd name="connsiteX5815" fmla="*/ 9611104 w 12192028"/>
              <a:gd name="connsiteY5815" fmla="*/ 333629 h 3101520"/>
              <a:gd name="connsiteX5816" fmla="*/ 9611104 w 12192028"/>
              <a:gd name="connsiteY5816" fmla="*/ 333629 h 3101520"/>
              <a:gd name="connsiteX5817" fmla="*/ 9606583 w 12192028"/>
              <a:gd name="connsiteY5817" fmla="*/ 330743 h 3101520"/>
              <a:gd name="connsiteX5818" fmla="*/ 9604593 w 12192028"/>
              <a:gd name="connsiteY5818" fmla="*/ 332572 h 3101520"/>
              <a:gd name="connsiteX5819" fmla="*/ 9593718 w 12192028"/>
              <a:gd name="connsiteY5819" fmla="*/ 346166 h 3101520"/>
              <a:gd name="connsiteX5820" fmla="*/ 9584644 w 12192028"/>
              <a:gd name="connsiteY5820" fmla="*/ 341317 h 3101520"/>
              <a:gd name="connsiteX5821" fmla="*/ 9599537 w 12192028"/>
              <a:gd name="connsiteY5821" fmla="*/ 315567 h 3101520"/>
              <a:gd name="connsiteX5822" fmla="*/ 9625113 w 12192028"/>
              <a:gd name="connsiteY5822" fmla="*/ 310476 h 3101520"/>
              <a:gd name="connsiteX5823" fmla="*/ 9625113 w 12192028"/>
              <a:gd name="connsiteY5823" fmla="*/ 310476 h 3101520"/>
              <a:gd name="connsiteX5824" fmla="*/ 9625114 w 12192028"/>
              <a:gd name="connsiteY5824" fmla="*/ 310476 h 3101520"/>
              <a:gd name="connsiteX5825" fmla="*/ 9644534 w 12192028"/>
              <a:gd name="connsiteY5825" fmla="*/ 311321 h 3101520"/>
              <a:gd name="connsiteX5826" fmla="*/ 9664527 w 12192028"/>
              <a:gd name="connsiteY5826" fmla="*/ 309853 h 3101520"/>
              <a:gd name="connsiteX5827" fmla="*/ 9232620 w 12192028"/>
              <a:gd name="connsiteY5827" fmla="*/ 309502 h 3101520"/>
              <a:gd name="connsiteX5828" fmla="*/ 9232591 w 12192028"/>
              <a:gd name="connsiteY5828" fmla="*/ 310424 h 3101520"/>
              <a:gd name="connsiteX5829" fmla="*/ 9233451 w 12192028"/>
              <a:gd name="connsiteY5829" fmla="*/ 310226 h 3101520"/>
              <a:gd name="connsiteX5830" fmla="*/ 2901900 w 12192028"/>
              <a:gd name="connsiteY5830" fmla="*/ 308381 h 3101520"/>
              <a:gd name="connsiteX5831" fmla="*/ 2902075 w 12192028"/>
              <a:gd name="connsiteY5831" fmla="*/ 308970 h 3101520"/>
              <a:gd name="connsiteX5832" fmla="*/ 2902466 w 12192028"/>
              <a:gd name="connsiteY5832" fmla="*/ 308614 h 3101520"/>
              <a:gd name="connsiteX5833" fmla="*/ 4951909 w 12192028"/>
              <a:gd name="connsiteY5833" fmla="*/ 305316 h 3101520"/>
              <a:gd name="connsiteX5834" fmla="*/ 4951543 w 12192028"/>
              <a:gd name="connsiteY5834" fmla="*/ 306024 h 3101520"/>
              <a:gd name="connsiteX5835" fmla="*/ 4952560 w 12192028"/>
              <a:gd name="connsiteY5835" fmla="*/ 306508 h 3101520"/>
              <a:gd name="connsiteX5836" fmla="*/ 9529820 w 12192028"/>
              <a:gd name="connsiteY5836" fmla="*/ 303493 h 3101520"/>
              <a:gd name="connsiteX5837" fmla="*/ 9537767 w 12192028"/>
              <a:gd name="connsiteY5837" fmla="*/ 305974 h 3101520"/>
              <a:gd name="connsiteX5838" fmla="*/ 9534078 w 12192028"/>
              <a:gd name="connsiteY5838" fmla="*/ 323135 h 3101520"/>
              <a:gd name="connsiteX5839" fmla="*/ 9511220 w 12192028"/>
              <a:gd name="connsiteY5839" fmla="*/ 315169 h 3101520"/>
              <a:gd name="connsiteX5840" fmla="*/ 9529820 w 12192028"/>
              <a:gd name="connsiteY5840" fmla="*/ 303493 h 3101520"/>
              <a:gd name="connsiteX5841" fmla="*/ 9468816 w 12192028"/>
              <a:gd name="connsiteY5841" fmla="*/ 300643 h 3101520"/>
              <a:gd name="connsiteX5842" fmla="*/ 9477175 w 12192028"/>
              <a:gd name="connsiteY5842" fmla="*/ 301524 h 3101520"/>
              <a:gd name="connsiteX5843" fmla="*/ 9459443 w 12192028"/>
              <a:gd name="connsiteY5843" fmla="*/ 305281 h 3101520"/>
              <a:gd name="connsiteX5844" fmla="*/ 9468816 w 12192028"/>
              <a:gd name="connsiteY5844" fmla="*/ 300643 h 3101520"/>
              <a:gd name="connsiteX5845" fmla="*/ 3009575 w 12192028"/>
              <a:gd name="connsiteY5845" fmla="*/ 300640 h 3101520"/>
              <a:gd name="connsiteX5846" fmla="*/ 3009845 w 12192028"/>
              <a:gd name="connsiteY5846" fmla="*/ 305362 h 3101520"/>
              <a:gd name="connsiteX5847" fmla="*/ 3012006 w 12192028"/>
              <a:gd name="connsiteY5847" fmla="*/ 303105 h 3101520"/>
              <a:gd name="connsiteX5848" fmla="*/ 4797304 w 12192028"/>
              <a:gd name="connsiteY5848" fmla="*/ 300537 h 3101520"/>
              <a:gd name="connsiteX5849" fmla="*/ 4798163 w 12192028"/>
              <a:gd name="connsiteY5849" fmla="*/ 302174 h 3101520"/>
              <a:gd name="connsiteX5850" fmla="*/ 4798951 w 12192028"/>
              <a:gd name="connsiteY5850" fmla="*/ 301024 h 3101520"/>
              <a:gd name="connsiteX5851" fmla="*/ 3124879 w 12192028"/>
              <a:gd name="connsiteY5851" fmla="*/ 300259 h 3101520"/>
              <a:gd name="connsiteX5852" fmla="*/ 3124688 w 12192028"/>
              <a:gd name="connsiteY5852" fmla="*/ 300381 h 3101520"/>
              <a:gd name="connsiteX5853" fmla="*/ 3126929 w 12192028"/>
              <a:gd name="connsiteY5853" fmla="*/ 302021 h 3101520"/>
              <a:gd name="connsiteX5854" fmla="*/ 3127384 w 12192028"/>
              <a:gd name="connsiteY5854" fmla="*/ 302214 h 3101520"/>
              <a:gd name="connsiteX5855" fmla="*/ 3972015 w 12192028"/>
              <a:gd name="connsiteY5855" fmla="*/ 299152 h 3101520"/>
              <a:gd name="connsiteX5856" fmla="*/ 3971074 w 12192028"/>
              <a:gd name="connsiteY5856" fmla="*/ 299541 h 3101520"/>
              <a:gd name="connsiteX5857" fmla="*/ 3971527 w 12192028"/>
              <a:gd name="connsiteY5857" fmla="*/ 300207 h 3101520"/>
              <a:gd name="connsiteX5858" fmla="*/ 3043433 w 12192028"/>
              <a:gd name="connsiteY5858" fmla="*/ 297699 h 3101520"/>
              <a:gd name="connsiteX5859" fmla="*/ 3040036 w 12192028"/>
              <a:gd name="connsiteY5859" fmla="*/ 298631 h 3101520"/>
              <a:gd name="connsiteX5860" fmla="*/ 3044738 w 12192028"/>
              <a:gd name="connsiteY5860" fmla="*/ 298374 h 3101520"/>
              <a:gd name="connsiteX5861" fmla="*/ 8409118 w 12192028"/>
              <a:gd name="connsiteY5861" fmla="*/ 297021 h 3101520"/>
              <a:gd name="connsiteX5862" fmla="*/ 8409031 w 12192028"/>
              <a:gd name="connsiteY5862" fmla="*/ 304433 h 3101520"/>
              <a:gd name="connsiteX5863" fmla="*/ 8392528 w 12192028"/>
              <a:gd name="connsiteY5863" fmla="*/ 303636 h 3101520"/>
              <a:gd name="connsiteX5864" fmla="*/ 8409118 w 12192028"/>
              <a:gd name="connsiteY5864" fmla="*/ 297021 h 3101520"/>
              <a:gd name="connsiteX5865" fmla="*/ 5116878 w 12192028"/>
              <a:gd name="connsiteY5865" fmla="*/ 296497 h 3101520"/>
              <a:gd name="connsiteX5866" fmla="*/ 5117183 w 12192028"/>
              <a:gd name="connsiteY5866" fmla="*/ 300934 h 3101520"/>
              <a:gd name="connsiteX5867" fmla="*/ 5118875 w 12192028"/>
              <a:gd name="connsiteY5867" fmla="*/ 297637 h 3101520"/>
              <a:gd name="connsiteX5868" fmla="*/ 4050857 w 12192028"/>
              <a:gd name="connsiteY5868" fmla="*/ 295843 h 3101520"/>
              <a:gd name="connsiteX5869" fmla="*/ 4050065 w 12192028"/>
              <a:gd name="connsiteY5869" fmla="*/ 296565 h 3101520"/>
              <a:gd name="connsiteX5870" fmla="*/ 4051480 w 12192028"/>
              <a:gd name="connsiteY5870" fmla="*/ 296540 h 3101520"/>
              <a:gd name="connsiteX5871" fmla="*/ 11020548 w 12192028"/>
              <a:gd name="connsiteY5871" fmla="*/ 291895 h 3101520"/>
              <a:gd name="connsiteX5872" fmla="*/ 11015440 w 12192028"/>
              <a:gd name="connsiteY5872" fmla="*/ 300398 h 3101520"/>
              <a:gd name="connsiteX5873" fmla="*/ 10999023 w 12192028"/>
              <a:gd name="connsiteY5873" fmla="*/ 298753 h 3101520"/>
              <a:gd name="connsiteX5874" fmla="*/ 11020548 w 12192028"/>
              <a:gd name="connsiteY5874" fmla="*/ 291895 h 3101520"/>
              <a:gd name="connsiteX5875" fmla="*/ 8566927 w 12192028"/>
              <a:gd name="connsiteY5875" fmla="*/ 291843 h 3101520"/>
              <a:gd name="connsiteX5876" fmla="*/ 8580642 w 12192028"/>
              <a:gd name="connsiteY5876" fmla="*/ 301211 h 3101520"/>
              <a:gd name="connsiteX5877" fmla="*/ 8573040 w 12192028"/>
              <a:gd name="connsiteY5877" fmla="*/ 303792 h 3101520"/>
              <a:gd name="connsiteX5878" fmla="*/ 8561749 w 12192028"/>
              <a:gd name="connsiteY5878" fmla="*/ 292224 h 3101520"/>
              <a:gd name="connsiteX5879" fmla="*/ 8566927 w 12192028"/>
              <a:gd name="connsiteY5879" fmla="*/ 291843 h 3101520"/>
              <a:gd name="connsiteX5880" fmla="*/ 3235004 w 12192028"/>
              <a:gd name="connsiteY5880" fmla="*/ 288478 h 3101520"/>
              <a:gd name="connsiteX5881" fmla="*/ 3234612 w 12192028"/>
              <a:gd name="connsiteY5881" fmla="*/ 288566 h 3101520"/>
              <a:gd name="connsiteX5882" fmla="*/ 3233880 w 12192028"/>
              <a:gd name="connsiteY5882" fmla="*/ 289020 h 3101520"/>
              <a:gd name="connsiteX5883" fmla="*/ 10966589 w 12192028"/>
              <a:gd name="connsiteY5883" fmla="*/ 287220 h 3101520"/>
              <a:gd name="connsiteX5884" fmla="*/ 10984789 w 12192028"/>
              <a:gd name="connsiteY5884" fmla="*/ 287410 h 3101520"/>
              <a:gd name="connsiteX5885" fmla="*/ 10989534 w 12192028"/>
              <a:gd name="connsiteY5885" fmla="*/ 300866 h 3101520"/>
              <a:gd name="connsiteX5886" fmla="*/ 10989430 w 12192028"/>
              <a:gd name="connsiteY5886" fmla="*/ 301073 h 3101520"/>
              <a:gd name="connsiteX5887" fmla="*/ 10966763 w 12192028"/>
              <a:gd name="connsiteY5887" fmla="*/ 302251 h 3101520"/>
              <a:gd name="connsiteX5888" fmla="*/ 10948008 w 12192028"/>
              <a:gd name="connsiteY5888" fmla="*/ 300814 h 3101520"/>
              <a:gd name="connsiteX5889" fmla="*/ 10966589 w 12192028"/>
              <a:gd name="connsiteY5889" fmla="*/ 287220 h 3101520"/>
              <a:gd name="connsiteX5890" fmla="*/ 9376646 w 12192028"/>
              <a:gd name="connsiteY5890" fmla="*/ 283702 h 3101520"/>
              <a:gd name="connsiteX5891" fmla="*/ 9394019 w 12192028"/>
              <a:gd name="connsiteY5891" fmla="*/ 291843 h 3101520"/>
              <a:gd name="connsiteX5892" fmla="*/ 9413362 w 12192028"/>
              <a:gd name="connsiteY5892" fmla="*/ 296415 h 3101520"/>
              <a:gd name="connsiteX5893" fmla="*/ 9423059 w 12192028"/>
              <a:gd name="connsiteY5893" fmla="*/ 300709 h 3101520"/>
              <a:gd name="connsiteX5894" fmla="*/ 9401725 w 12192028"/>
              <a:gd name="connsiteY5894" fmla="*/ 318823 h 3101520"/>
              <a:gd name="connsiteX5895" fmla="*/ 9371611 w 12192028"/>
              <a:gd name="connsiteY5895" fmla="*/ 321853 h 3101520"/>
              <a:gd name="connsiteX5896" fmla="*/ 9360147 w 12192028"/>
              <a:gd name="connsiteY5896" fmla="*/ 303203 h 3101520"/>
              <a:gd name="connsiteX5897" fmla="*/ 9349861 w 12192028"/>
              <a:gd name="connsiteY5897" fmla="*/ 297246 h 3101520"/>
              <a:gd name="connsiteX5898" fmla="*/ 9358883 w 12192028"/>
              <a:gd name="connsiteY5898" fmla="*/ 291601 h 3101520"/>
              <a:gd name="connsiteX5899" fmla="*/ 9376646 w 12192028"/>
              <a:gd name="connsiteY5899" fmla="*/ 283702 h 3101520"/>
              <a:gd name="connsiteX5900" fmla="*/ 2330717 w 12192028"/>
              <a:gd name="connsiteY5900" fmla="*/ 282598 h 3101520"/>
              <a:gd name="connsiteX5901" fmla="*/ 2328006 w 12192028"/>
              <a:gd name="connsiteY5901" fmla="*/ 294882 h 3101520"/>
              <a:gd name="connsiteX5902" fmla="*/ 2333475 w 12192028"/>
              <a:gd name="connsiteY5902" fmla="*/ 290304 h 3101520"/>
              <a:gd name="connsiteX5903" fmla="*/ 2330766 w 12192028"/>
              <a:gd name="connsiteY5903" fmla="*/ 282665 h 3101520"/>
              <a:gd name="connsiteX5904" fmla="*/ 10076795 w 12192028"/>
              <a:gd name="connsiteY5904" fmla="*/ 281687 h 3101520"/>
              <a:gd name="connsiteX5905" fmla="*/ 10091753 w 12192028"/>
              <a:gd name="connsiteY5905" fmla="*/ 283947 h 3101520"/>
              <a:gd name="connsiteX5906" fmla="*/ 10078886 w 12192028"/>
              <a:gd name="connsiteY5906" fmla="*/ 300242 h 3101520"/>
              <a:gd name="connsiteX5907" fmla="*/ 10071007 w 12192028"/>
              <a:gd name="connsiteY5907" fmla="*/ 291445 h 3101520"/>
              <a:gd name="connsiteX5908" fmla="*/ 10062072 w 12192028"/>
              <a:gd name="connsiteY5908" fmla="*/ 283064 h 3101520"/>
              <a:gd name="connsiteX5909" fmla="*/ 10076795 w 12192028"/>
              <a:gd name="connsiteY5909" fmla="*/ 281687 h 3101520"/>
              <a:gd name="connsiteX5910" fmla="*/ 10910658 w 12192028"/>
              <a:gd name="connsiteY5910" fmla="*/ 280063 h 3101520"/>
              <a:gd name="connsiteX5911" fmla="*/ 10916838 w 12192028"/>
              <a:gd name="connsiteY5911" fmla="*/ 284154 h 3101520"/>
              <a:gd name="connsiteX5912" fmla="*/ 10928976 w 12192028"/>
              <a:gd name="connsiteY5912" fmla="*/ 292397 h 3101520"/>
              <a:gd name="connsiteX5913" fmla="*/ 10935107 w 12192028"/>
              <a:gd name="connsiteY5913" fmla="*/ 300726 h 3101520"/>
              <a:gd name="connsiteX5914" fmla="*/ 10908266 w 12192028"/>
              <a:gd name="connsiteY5914" fmla="*/ 295756 h 3101520"/>
              <a:gd name="connsiteX5915" fmla="*/ 10904629 w 12192028"/>
              <a:gd name="connsiteY5915" fmla="*/ 284933 h 3101520"/>
              <a:gd name="connsiteX5916" fmla="*/ 10903607 w 12192028"/>
              <a:gd name="connsiteY5916" fmla="*/ 282388 h 3101520"/>
              <a:gd name="connsiteX5917" fmla="*/ 10910658 w 12192028"/>
              <a:gd name="connsiteY5917" fmla="*/ 280063 h 3101520"/>
              <a:gd name="connsiteX5918" fmla="*/ 10855446 w 12192028"/>
              <a:gd name="connsiteY5918" fmla="*/ 278061 h 3101520"/>
              <a:gd name="connsiteX5919" fmla="*/ 10863328 w 12192028"/>
              <a:gd name="connsiteY5919" fmla="*/ 282613 h 3101520"/>
              <a:gd name="connsiteX5920" fmla="*/ 10872229 w 12192028"/>
              <a:gd name="connsiteY5920" fmla="*/ 281695 h 3101520"/>
              <a:gd name="connsiteX5921" fmla="*/ 10881095 w 12192028"/>
              <a:gd name="connsiteY5921" fmla="*/ 287635 h 3101520"/>
              <a:gd name="connsiteX5922" fmla="*/ 10904611 w 12192028"/>
              <a:gd name="connsiteY5922" fmla="*/ 284951 h 3101520"/>
              <a:gd name="connsiteX5923" fmla="*/ 10908248 w 12192028"/>
              <a:gd name="connsiteY5923" fmla="*/ 295774 h 3101520"/>
              <a:gd name="connsiteX5924" fmla="*/ 10903763 w 12192028"/>
              <a:gd name="connsiteY5924" fmla="*/ 296986 h 3101520"/>
              <a:gd name="connsiteX5925" fmla="*/ 10885788 w 12192028"/>
              <a:gd name="connsiteY5925" fmla="*/ 296622 h 3101520"/>
              <a:gd name="connsiteX5926" fmla="*/ 10858739 w 12192028"/>
              <a:gd name="connsiteY5926" fmla="*/ 295029 h 3101520"/>
              <a:gd name="connsiteX5927" fmla="*/ 10822547 w 12192028"/>
              <a:gd name="connsiteY5927" fmla="*/ 301904 h 3101520"/>
              <a:gd name="connsiteX5928" fmla="*/ 10811065 w 12192028"/>
              <a:gd name="connsiteY5928" fmla="*/ 295618 h 3101520"/>
              <a:gd name="connsiteX5929" fmla="*/ 10823378 w 12192028"/>
              <a:gd name="connsiteY5929" fmla="*/ 283306 h 3101520"/>
              <a:gd name="connsiteX5930" fmla="*/ 10823153 w 12192028"/>
              <a:gd name="connsiteY5930" fmla="*/ 283496 h 3101520"/>
              <a:gd name="connsiteX5931" fmla="*/ 10831741 w 12192028"/>
              <a:gd name="connsiteY5931" fmla="*/ 282527 h 3101520"/>
              <a:gd name="connsiteX5932" fmla="*/ 10855446 w 12192028"/>
              <a:gd name="connsiteY5932" fmla="*/ 278061 h 3101520"/>
              <a:gd name="connsiteX5933" fmla="*/ 3151457 w 12192028"/>
              <a:gd name="connsiteY5933" fmla="*/ 277716 h 3101520"/>
              <a:gd name="connsiteX5934" fmla="*/ 3151320 w 12192028"/>
              <a:gd name="connsiteY5934" fmla="*/ 277721 h 3101520"/>
              <a:gd name="connsiteX5935" fmla="*/ 3151291 w 12192028"/>
              <a:gd name="connsiteY5935" fmla="*/ 277773 h 3101520"/>
              <a:gd name="connsiteX5936" fmla="*/ 3646531 w 12192028"/>
              <a:gd name="connsiteY5936" fmla="*/ 276566 h 3101520"/>
              <a:gd name="connsiteX5937" fmla="*/ 3646406 w 12192028"/>
              <a:gd name="connsiteY5937" fmla="*/ 276690 h 3101520"/>
              <a:gd name="connsiteX5938" fmla="*/ 3646596 w 12192028"/>
              <a:gd name="connsiteY5938" fmla="*/ 276656 h 3101520"/>
              <a:gd name="connsiteX5939" fmla="*/ 10763929 w 12192028"/>
              <a:gd name="connsiteY5939" fmla="*/ 274127 h 3101520"/>
              <a:gd name="connsiteX5940" fmla="*/ 10769176 w 12192028"/>
              <a:gd name="connsiteY5940" fmla="*/ 278128 h 3101520"/>
              <a:gd name="connsiteX5941" fmla="*/ 10786389 w 12192028"/>
              <a:gd name="connsiteY5941" fmla="*/ 279374 h 3101520"/>
              <a:gd name="connsiteX5942" fmla="*/ 10786718 w 12192028"/>
              <a:gd name="connsiteY5942" fmla="*/ 282803 h 3101520"/>
              <a:gd name="connsiteX5943" fmla="*/ 10755877 w 12192028"/>
              <a:gd name="connsiteY5943" fmla="*/ 286474 h 3101520"/>
              <a:gd name="connsiteX5944" fmla="*/ 10754786 w 12192028"/>
              <a:gd name="connsiteY5944" fmla="*/ 274768 h 3101520"/>
              <a:gd name="connsiteX5945" fmla="*/ 10763929 w 12192028"/>
              <a:gd name="connsiteY5945" fmla="*/ 274127 h 3101520"/>
              <a:gd name="connsiteX5946" fmla="*/ 4767433 w 12192028"/>
              <a:gd name="connsiteY5946" fmla="*/ 273782 h 3101520"/>
              <a:gd name="connsiteX5947" fmla="*/ 4767365 w 12192028"/>
              <a:gd name="connsiteY5947" fmla="*/ 273799 h 3101520"/>
              <a:gd name="connsiteX5948" fmla="*/ 4770264 w 12192028"/>
              <a:gd name="connsiteY5948" fmla="*/ 273799 h 3101520"/>
              <a:gd name="connsiteX5949" fmla="*/ 4770179 w 12192028"/>
              <a:gd name="connsiteY5949" fmla="*/ 273782 h 3101520"/>
              <a:gd name="connsiteX5950" fmla="*/ 9133922 w 12192028"/>
              <a:gd name="connsiteY5950" fmla="*/ 272470 h 3101520"/>
              <a:gd name="connsiteX5951" fmla="*/ 9152413 w 12192028"/>
              <a:gd name="connsiteY5951" fmla="*/ 278457 h 3101520"/>
              <a:gd name="connsiteX5952" fmla="*/ 9170769 w 12192028"/>
              <a:gd name="connsiteY5952" fmla="*/ 282111 h 3101520"/>
              <a:gd name="connsiteX5953" fmla="*/ 9170800 w 12192028"/>
              <a:gd name="connsiteY5953" fmla="*/ 282130 h 3101520"/>
              <a:gd name="connsiteX5954" fmla="*/ 9178516 w 12192028"/>
              <a:gd name="connsiteY5954" fmla="*/ 282459 h 3101520"/>
              <a:gd name="connsiteX5955" fmla="*/ 9185093 w 12192028"/>
              <a:gd name="connsiteY5955" fmla="*/ 286525 h 3101520"/>
              <a:gd name="connsiteX5956" fmla="*/ 9185142 w 12192028"/>
              <a:gd name="connsiteY5956" fmla="*/ 286527 h 3101520"/>
              <a:gd name="connsiteX5957" fmla="*/ 9201749 w 12192028"/>
              <a:gd name="connsiteY5957" fmla="*/ 282301 h 3101520"/>
              <a:gd name="connsiteX5958" fmla="*/ 9201735 w 12192028"/>
              <a:gd name="connsiteY5958" fmla="*/ 282332 h 3101520"/>
              <a:gd name="connsiteX5959" fmla="*/ 9201767 w 12192028"/>
              <a:gd name="connsiteY5959" fmla="*/ 282302 h 3101520"/>
              <a:gd name="connsiteX5960" fmla="*/ 9217661 w 12192028"/>
              <a:gd name="connsiteY5960" fmla="*/ 280453 h 3101520"/>
              <a:gd name="connsiteX5961" fmla="*/ 9233421 w 12192028"/>
              <a:gd name="connsiteY5961" fmla="*/ 283199 h 3101520"/>
              <a:gd name="connsiteX5962" fmla="*/ 9233422 w 12192028"/>
              <a:gd name="connsiteY5962" fmla="*/ 283184 h 3101520"/>
              <a:gd name="connsiteX5963" fmla="*/ 9251380 w 12192028"/>
              <a:gd name="connsiteY5963" fmla="*/ 277989 h 3101520"/>
              <a:gd name="connsiteX5964" fmla="*/ 9255432 w 12192028"/>
              <a:gd name="connsiteY5964" fmla="*/ 279115 h 3101520"/>
              <a:gd name="connsiteX5965" fmla="*/ 9296664 w 12192028"/>
              <a:gd name="connsiteY5965" fmla="*/ 289505 h 3101520"/>
              <a:gd name="connsiteX5966" fmla="*/ 9321496 w 12192028"/>
              <a:gd name="connsiteY5966" fmla="*/ 290682 h 3101520"/>
              <a:gd name="connsiteX5967" fmla="*/ 9333341 w 12192028"/>
              <a:gd name="connsiteY5967" fmla="*/ 300743 h 3101520"/>
              <a:gd name="connsiteX5968" fmla="*/ 9320596 w 12192028"/>
              <a:gd name="connsiteY5968" fmla="*/ 306302 h 3101520"/>
              <a:gd name="connsiteX5969" fmla="*/ 9309755 w 12192028"/>
              <a:gd name="connsiteY5969" fmla="*/ 313818 h 3101520"/>
              <a:gd name="connsiteX5970" fmla="*/ 9304906 w 12192028"/>
              <a:gd name="connsiteY5970" fmla="*/ 315863 h 3101520"/>
              <a:gd name="connsiteX5971" fmla="*/ 9300230 w 12192028"/>
              <a:gd name="connsiteY5971" fmla="*/ 326928 h 3101520"/>
              <a:gd name="connsiteX5972" fmla="*/ 9294412 w 12192028"/>
              <a:gd name="connsiteY5972" fmla="*/ 326910 h 3101520"/>
              <a:gd name="connsiteX5973" fmla="*/ 9298585 w 12192028"/>
              <a:gd name="connsiteY5973" fmla="*/ 319271 h 3101520"/>
              <a:gd name="connsiteX5974" fmla="*/ 9302966 w 12192028"/>
              <a:gd name="connsiteY5974" fmla="*/ 316049 h 3101520"/>
              <a:gd name="connsiteX5975" fmla="*/ 9279214 w 12192028"/>
              <a:gd name="connsiteY5975" fmla="*/ 315085 h 3101520"/>
              <a:gd name="connsiteX5976" fmla="*/ 9283412 w 12192028"/>
              <a:gd name="connsiteY5976" fmla="*/ 318656 h 3101520"/>
              <a:gd name="connsiteX5977" fmla="*/ 9286412 w 12192028"/>
              <a:gd name="connsiteY5977" fmla="*/ 331776 h 3101520"/>
              <a:gd name="connsiteX5978" fmla="*/ 9234288 w 12192028"/>
              <a:gd name="connsiteY5978" fmla="*/ 325230 h 3101520"/>
              <a:gd name="connsiteX5979" fmla="*/ 9212918 w 12192028"/>
              <a:gd name="connsiteY5979" fmla="*/ 331689 h 3101520"/>
              <a:gd name="connsiteX5980" fmla="*/ 9214806 w 12192028"/>
              <a:gd name="connsiteY5980" fmla="*/ 309991 h 3101520"/>
              <a:gd name="connsiteX5981" fmla="*/ 9214837 w 12192028"/>
              <a:gd name="connsiteY5981" fmla="*/ 310002 h 3101520"/>
              <a:gd name="connsiteX5982" fmla="*/ 9214823 w 12192028"/>
              <a:gd name="connsiteY5982" fmla="*/ 309991 h 3101520"/>
              <a:gd name="connsiteX5983" fmla="*/ 9193437 w 12192028"/>
              <a:gd name="connsiteY5983" fmla="*/ 302857 h 3101520"/>
              <a:gd name="connsiteX5984" fmla="*/ 9193435 w 12192028"/>
              <a:gd name="connsiteY5984" fmla="*/ 302816 h 3101520"/>
              <a:gd name="connsiteX5985" fmla="*/ 9193420 w 12192028"/>
              <a:gd name="connsiteY5985" fmla="*/ 302857 h 3101520"/>
              <a:gd name="connsiteX5986" fmla="*/ 9170371 w 12192028"/>
              <a:gd name="connsiteY5986" fmla="*/ 304709 h 3101520"/>
              <a:gd name="connsiteX5987" fmla="*/ 9170369 w 12192028"/>
              <a:gd name="connsiteY5987" fmla="*/ 304707 h 3101520"/>
              <a:gd name="connsiteX5988" fmla="*/ 9170370 w 12192028"/>
              <a:gd name="connsiteY5988" fmla="*/ 304709 h 3101520"/>
              <a:gd name="connsiteX5989" fmla="*/ 9138958 w 12192028"/>
              <a:gd name="connsiteY5989" fmla="*/ 308917 h 3101520"/>
              <a:gd name="connsiteX5990" fmla="*/ 9111475 w 12192028"/>
              <a:gd name="connsiteY5990" fmla="*/ 305696 h 3101520"/>
              <a:gd name="connsiteX5991" fmla="*/ 9111475 w 12192028"/>
              <a:gd name="connsiteY5991" fmla="*/ 305697 h 3101520"/>
              <a:gd name="connsiteX5992" fmla="*/ 9069066 w 12192028"/>
              <a:gd name="connsiteY5992" fmla="*/ 301939 h 3101520"/>
              <a:gd name="connsiteX5993" fmla="*/ 9056511 w 12192028"/>
              <a:gd name="connsiteY5993" fmla="*/ 294596 h 3101520"/>
              <a:gd name="connsiteX5994" fmla="*/ 9067958 w 12192028"/>
              <a:gd name="connsiteY5994" fmla="*/ 288103 h 3101520"/>
              <a:gd name="connsiteX5995" fmla="*/ 9120497 w 12192028"/>
              <a:gd name="connsiteY5995" fmla="*/ 286509 h 3101520"/>
              <a:gd name="connsiteX5996" fmla="*/ 9133922 w 12192028"/>
              <a:gd name="connsiteY5996" fmla="*/ 272470 h 3101520"/>
              <a:gd name="connsiteX5997" fmla="*/ 8013338 w 12192028"/>
              <a:gd name="connsiteY5997" fmla="*/ 269293 h 3101520"/>
              <a:gd name="connsiteX5998" fmla="*/ 8013425 w 12192028"/>
              <a:gd name="connsiteY5998" fmla="*/ 269314 h 3101520"/>
              <a:gd name="connsiteX5999" fmla="*/ 8013431 w 12192028"/>
              <a:gd name="connsiteY5999" fmla="*/ 269294 h 3101520"/>
              <a:gd name="connsiteX6000" fmla="*/ 3555734 w 12192028"/>
              <a:gd name="connsiteY6000" fmla="*/ 269229 h 3101520"/>
              <a:gd name="connsiteX6001" fmla="*/ 3556042 w 12192028"/>
              <a:gd name="connsiteY6001" fmla="*/ 272964 h 3101520"/>
              <a:gd name="connsiteX6002" fmla="*/ 3556146 w 12192028"/>
              <a:gd name="connsiteY6002" fmla="*/ 272699 h 3101520"/>
              <a:gd name="connsiteX6003" fmla="*/ 3556246 w 12192028"/>
              <a:gd name="connsiteY6003" fmla="*/ 272619 h 3101520"/>
              <a:gd name="connsiteX6004" fmla="*/ 3556029 w 12192028"/>
              <a:gd name="connsiteY6004" fmla="*/ 269282 h 3101520"/>
              <a:gd name="connsiteX6005" fmla="*/ 4884385 w 12192028"/>
              <a:gd name="connsiteY6005" fmla="*/ 269227 h 3101520"/>
              <a:gd name="connsiteX6006" fmla="*/ 4884380 w 12192028"/>
              <a:gd name="connsiteY6006" fmla="*/ 269255 h 3101520"/>
              <a:gd name="connsiteX6007" fmla="*/ 4884408 w 12192028"/>
              <a:gd name="connsiteY6007" fmla="*/ 269262 h 3101520"/>
              <a:gd name="connsiteX6008" fmla="*/ 4884447 w 12192028"/>
              <a:gd name="connsiteY6008" fmla="*/ 269243 h 3101520"/>
              <a:gd name="connsiteX6009" fmla="*/ 10428779 w 12192028"/>
              <a:gd name="connsiteY6009" fmla="*/ 266665 h 3101520"/>
              <a:gd name="connsiteX6010" fmla="*/ 10440119 w 12192028"/>
              <a:gd name="connsiteY6010" fmla="*/ 269054 h 3101520"/>
              <a:gd name="connsiteX6011" fmla="*/ 10440310 w 12192028"/>
              <a:gd name="connsiteY6011" fmla="*/ 269193 h 3101520"/>
              <a:gd name="connsiteX6012" fmla="*/ 10435340 w 12192028"/>
              <a:gd name="connsiteY6012" fmla="*/ 278076 h 3101520"/>
              <a:gd name="connsiteX6013" fmla="*/ 10416793 w 12192028"/>
              <a:gd name="connsiteY6013" fmla="*/ 278301 h 3101520"/>
              <a:gd name="connsiteX6014" fmla="*/ 10417919 w 12192028"/>
              <a:gd name="connsiteY6014" fmla="*/ 270717 h 3101520"/>
              <a:gd name="connsiteX6015" fmla="*/ 10428779 w 12192028"/>
              <a:gd name="connsiteY6015" fmla="*/ 266665 h 3101520"/>
              <a:gd name="connsiteX6016" fmla="*/ 8778661 w 12192028"/>
              <a:gd name="connsiteY6016" fmla="*/ 265554 h 3101520"/>
              <a:gd name="connsiteX6017" fmla="*/ 8810143 w 12192028"/>
              <a:gd name="connsiteY6017" fmla="*/ 274821 h 3101520"/>
              <a:gd name="connsiteX6018" fmla="*/ 8810143 w 12192028"/>
              <a:gd name="connsiteY6018" fmla="*/ 274821 h 3101520"/>
              <a:gd name="connsiteX6019" fmla="*/ 8832776 w 12192028"/>
              <a:gd name="connsiteY6019" fmla="*/ 276425 h 3101520"/>
              <a:gd name="connsiteX6020" fmla="*/ 8855427 w 12192028"/>
              <a:gd name="connsiteY6020" fmla="*/ 284068 h 3101520"/>
              <a:gd name="connsiteX6021" fmla="*/ 8783319 w 12192028"/>
              <a:gd name="connsiteY6021" fmla="*/ 295012 h 3101520"/>
              <a:gd name="connsiteX6022" fmla="*/ 8760431 w 12192028"/>
              <a:gd name="connsiteY6022" fmla="*/ 295534 h 3101520"/>
              <a:gd name="connsiteX6023" fmla="*/ 8743145 w 12192028"/>
              <a:gd name="connsiteY6023" fmla="*/ 280551 h 3101520"/>
              <a:gd name="connsiteX6024" fmla="*/ 8743143 w 12192028"/>
              <a:gd name="connsiteY6024" fmla="*/ 280553 h 3101520"/>
              <a:gd name="connsiteX6025" fmla="*/ 8696994 w 12192028"/>
              <a:gd name="connsiteY6025" fmla="*/ 288934 h 3101520"/>
              <a:gd name="connsiteX6026" fmla="*/ 8702345 w 12192028"/>
              <a:gd name="connsiteY6026" fmla="*/ 265712 h 3101520"/>
              <a:gd name="connsiteX6027" fmla="*/ 8747126 w 12192028"/>
              <a:gd name="connsiteY6027" fmla="*/ 274665 h 3101520"/>
              <a:gd name="connsiteX6028" fmla="*/ 8747003 w 12192028"/>
              <a:gd name="connsiteY6028" fmla="*/ 274847 h 3101520"/>
              <a:gd name="connsiteX6029" fmla="*/ 8747127 w 12192028"/>
              <a:gd name="connsiteY6029" fmla="*/ 274665 h 3101520"/>
              <a:gd name="connsiteX6030" fmla="*/ 8778661 w 12192028"/>
              <a:gd name="connsiteY6030" fmla="*/ 265554 h 3101520"/>
              <a:gd name="connsiteX6031" fmla="*/ 3268198 w 12192028"/>
              <a:gd name="connsiteY6031" fmla="*/ 264738 h 3101520"/>
              <a:gd name="connsiteX6032" fmla="*/ 3268176 w 12192028"/>
              <a:gd name="connsiteY6032" fmla="*/ 264789 h 3101520"/>
              <a:gd name="connsiteX6033" fmla="*/ 3270985 w 12192028"/>
              <a:gd name="connsiteY6033" fmla="*/ 267630 h 3101520"/>
              <a:gd name="connsiteX6034" fmla="*/ 3271017 w 12192028"/>
              <a:gd name="connsiteY6034" fmla="*/ 267587 h 3101520"/>
              <a:gd name="connsiteX6035" fmla="*/ 3595664 w 12192028"/>
              <a:gd name="connsiteY6035" fmla="*/ 262456 h 3101520"/>
              <a:gd name="connsiteX6036" fmla="*/ 3594100 w 12192028"/>
              <a:gd name="connsiteY6036" fmla="*/ 270829 h 3101520"/>
              <a:gd name="connsiteX6037" fmla="*/ 3596797 w 12192028"/>
              <a:gd name="connsiteY6037" fmla="*/ 270605 h 3101520"/>
              <a:gd name="connsiteX6038" fmla="*/ 3596827 w 12192028"/>
              <a:gd name="connsiteY6038" fmla="*/ 263409 h 3101520"/>
              <a:gd name="connsiteX6039" fmla="*/ 8586685 w 12192028"/>
              <a:gd name="connsiteY6039" fmla="*/ 262179 h 3101520"/>
              <a:gd name="connsiteX6040" fmla="*/ 8566927 w 12192028"/>
              <a:gd name="connsiteY6040" fmla="*/ 291826 h 3101520"/>
              <a:gd name="connsiteX6041" fmla="*/ 8561749 w 12192028"/>
              <a:gd name="connsiteY6041" fmla="*/ 292224 h 3101520"/>
              <a:gd name="connsiteX6042" fmla="*/ 8536068 w 12192028"/>
              <a:gd name="connsiteY6042" fmla="*/ 292155 h 3101520"/>
              <a:gd name="connsiteX6043" fmla="*/ 8524084 w 12192028"/>
              <a:gd name="connsiteY6043" fmla="*/ 290354 h 3101520"/>
              <a:gd name="connsiteX6044" fmla="*/ 8521573 w 12192028"/>
              <a:gd name="connsiteY6044" fmla="*/ 282128 h 3101520"/>
              <a:gd name="connsiteX6045" fmla="*/ 8531375 w 12192028"/>
              <a:gd name="connsiteY6045" fmla="*/ 271582 h 3101520"/>
              <a:gd name="connsiteX6046" fmla="*/ 8586685 w 12192028"/>
              <a:gd name="connsiteY6046" fmla="*/ 262179 h 3101520"/>
              <a:gd name="connsiteX6047" fmla="*/ 10045517 w 12192028"/>
              <a:gd name="connsiteY6047" fmla="*/ 262127 h 3101520"/>
              <a:gd name="connsiteX6048" fmla="*/ 10071424 w 12192028"/>
              <a:gd name="connsiteY6048" fmla="*/ 263460 h 3101520"/>
              <a:gd name="connsiteX6049" fmla="*/ 10075337 w 12192028"/>
              <a:gd name="connsiteY6049" fmla="*/ 265019 h 3101520"/>
              <a:gd name="connsiteX6050" fmla="*/ 10076289 w 12192028"/>
              <a:gd name="connsiteY6050" fmla="*/ 267720 h 3101520"/>
              <a:gd name="connsiteX6051" fmla="*/ 10074852 w 12192028"/>
              <a:gd name="connsiteY6051" fmla="*/ 268829 h 3101520"/>
              <a:gd name="connsiteX6052" fmla="*/ 10043872 w 12192028"/>
              <a:gd name="connsiteY6052" fmla="*/ 269140 h 3101520"/>
              <a:gd name="connsiteX6053" fmla="*/ 10045517 w 12192028"/>
              <a:gd name="connsiteY6053" fmla="*/ 262127 h 3101520"/>
              <a:gd name="connsiteX6054" fmla="*/ 10178668 w 12192028"/>
              <a:gd name="connsiteY6054" fmla="*/ 260049 h 3101520"/>
              <a:gd name="connsiteX6055" fmla="*/ 10192383 w 12192028"/>
              <a:gd name="connsiteY6055" fmla="*/ 264829 h 3101520"/>
              <a:gd name="connsiteX6056" fmla="*/ 10223588 w 12192028"/>
              <a:gd name="connsiteY6056" fmla="*/ 265660 h 3101520"/>
              <a:gd name="connsiteX6057" fmla="*/ 10224627 w 12192028"/>
              <a:gd name="connsiteY6057" fmla="*/ 269279 h 3101520"/>
              <a:gd name="connsiteX6058" fmla="*/ 10219484 w 12192028"/>
              <a:gd name="connsiteY6058" fmla="*/ 278578 h 3101520"/>
              <a:gd name="connsiteX6059" fmla="*/ 10205526 w 12192028"/>
              <a:gd name="connsiteY6059" fmla="*/ 281280 h 3101520"/>
              <a:gd name="connsiteX6060" fmla="*/ 10183430 w 12192028"/>
              <a:gd name="connsiteY6060" fmla="*/ 278821 h 3101520"/>
              <a:gd name="connsiteX6061" fmla="*/ 10175152 w 12192028"/>
              <a:gd name="connsiteY6061" fmla="*/ 273470 h 3101520"/>
              <a:gd name="connsiteX6062" fmla="*/ 10178668 w 12192028"/>
              <a:gd name="connsiteY6062" fmla="*/ 260049 h 3101520"/>
              <a:gd name="connsiteX6063" fmla="*/ 4600787 w 12192028"/>
              <a:gd name="connsiteY6063" fmla="*/ 258494 h 3101520"/>
              <a:gd name="connsiteX6064" fmla="*/ 4600537 w 12192028"/>
              <a:gd name="connsiteY6064" fmla="*/ 262469 h 3101520"/>
              <a:gd name="connsiteX6065" fmla="*/ 4603579 w 12192028"/>
              <a:gd name="connsiteY6065" fmla="*/ 261712 h 3101520"/>
              <a:gd name="connsiteX6066" fmla="*/ 8641688 w 12192028"/>
              <a:gd name="connsiteY6066" fmla="*/ 257977 h 3101520"/>
              <a:gd name="connsiteX6067" fmla="*/ 8647658 w 12192028"/>
              <a:gd name="connsiteY6067" fmla="*/ 261815 h 3101520"/>
              <a:gd name="connsiteX6068" fmla="*/ 8657112 w 12192028"/>
              <a:gd name="connsiteY6068" fmla="*/ 270248 h 3101520"/>
              <a:gd name="connsiteX6069" fmla="*/ 8702311 w 12192028"/>
              <a:gd name="connsiteY6069" fmla="*/ 265712 h 3101520"/>
              <a:gd name="connsiteX6070" fmla="*/ 8696960 w 12192028"/>
              <a:gd name="connsiteY6070" fmla="*/ 288934 h 3101520"/>
              <a:gd name="connsiteX6071" fmla="*/ 8680671 w 12192028"/>
              <a:gd name="connsiteY6071" fmla="*/ 279496 h 3101520"/>
              <a:gd name="connsiteX6072" fmla="*/ 8666049 w 12192028"/>
              <a:gd name="connsiteY6072" fmla="*/ 291345 h 3101520"/>
              <a:gd name="connsiteX6073" fmla="*/ 8666049 w 12192028"/>
              <a:gd name="connsiteY6073" fmla="*/ 291358 h 3101520"/>
              <a:gd name="connsiteX6074" fmla="*/ 8648438 w 12192028"/>
              <a:gd name="connsiteY6074" fmla="*/ 293627 h 3101520"/>
              <a:gd name="connsiteX6075" fmla="*/ 8630289 w 12192028"/>
              <a:gd name="connsiteY6075" fmla="*/ 275323 h 3101520"/>
              <a:gd name="connsiteX6076" fmla="*/ 8630378 w 12192028"/>
              <a:gd name="connsiteY6076" fmla="*/ 274996 h 3101520"/>
              <a:gd name="connsiteX6077" fmla="*/ 8630272 w 12192028"/>
              <a:gd name="connsiteY6077" fmla="*/ 275323 h 3101520"/>
              <a:gd name="connsiteX6078" fmla="*/ 8621821 w 12192028"/>
              <a:gd name="connsiteY6078" fmla="*/ 277938 h 3101520"/>
              <a:gd name="connsiteX6079" fmla="*/ 8617855 w 12192028"/>
              <a:gd name="connsiteY6079" fmla="*/ 260898 h 3101520"/>
              <a:gd name="connsiteX6080" fmla="*/ 8621388 w 12192028"/>
              <a:gd name="connsiteY6080" fmla="*/ 258491 h 3101520"/>
              <a:gd name="connsiteX6081" fmla="*/ 8628471 w 12192028"/>
              <a:gd name="connsiteY6081" fmla="*/ 258041 h 3101520"/>
              <a:gd name="connsiteX6082" fmla="*/ 8634280 w 12192028"/>
              <a:gd name="connsiteY6082" fmla="*/ 260673 h 3101520"/>
              <a:gd name="connsiteX6083" fmla="*/ 8634705 w 12192028"/>
              <a:gd name="connsiteY6083" fmla="*/ 259114 h 3101520"/>
              <a:gd name="connsiteX6084" fmla="*/ 8641688 w 12192028"/>
              <a:gd name="connsiteY6084" fmla="*/ 257977 h 3101520"/>
              <a:gd name="connsiteX6085" fmla="*/ 3632389 w 12192028"/>
              <a:gd name="connsiteY6085" fmla="*/ 257125 h 3101520"/>
              <a:gd name="connsiteX6086" fmla="*/ 3632295 w 12192028"/>
              <a:gd name="connsiteY6086" fmla="*/ 257140 h 3101520"/>
              <a:gd name="connsiteX6087" fmla="*/ 3632627 w 12192028"/>
              <a:gd name="connsiteY6087" fmla="*/ 257454 h 3101520"/>
              <a:gd name="connsiteX6088" fmla="*/ 10090593 w 12192028"/>
              <a:gd name="connsiteY6088" fmla="*/ 256586 h 3101520"/>
              <a:gd name="connsiteX6089" fmla="*/ 10091632 w 12192028"/>
              <a:gd name="connsiteY6089" fmla="*/ 256603 h 3101520"/>
              <a:gd name="connsiteX6090" fmla="*/ 10102784 w 12192028"/>
              <a:gd name="connsiteY6090" fmla="*/ 264223 h 3101520"/>
              <a:gd name="connsiteX6091" fmla="*/ 10094264 w 12192028"/>
              <a:gd name="connsiteY6091" fmla="*/ 268465 h 3101520"/>
              <a:gd name="connsiteX6092" fmla="*/ 10080497 w 12192028"/>
              <a:gd name="connsiteY6092" fmla="*/ 260707 h 3101520"/>
              <a:gd name="connsiteX6093" fmla="*/ 10090593 w 12192028"/>
              <a:gd name="connsiteY6093" fmla="*/ 256586 h 3101520"/>
              <a:gd name="connsiteX6094" fmla="*/ 3700265 w 12192028"/>
              <a:gd name="connsiteY6094" fmla="*/ 255407 h 3101520"/>
              <a:gd name="connsiteX6095" fmla="*/ 3700347 w 12192028"/>
              <a:gd name="connsiteY6095" fmla="*/ 255722 h 3101520"/>
              <a:gd name="connsiteX6096" fmla="*/ 3700484 w 12192028"/>
              <a:gd name="connsiteY6096" fmla="*/ 255792 h 3101520"/>
              <a:gd name="connsiteX6097" fmla="*/ 3701118 w 12192028"/>
              <a:gd name="connsiteY6097" fmla="*/ 255871 h 3101520"/>
              <a:gd name="connsiteX6098" fmla="*/ 3965282 w 12192028"/>
              <a:gd name="connsiteY6098" fmla="*/ 255235 h 3101520"/>
              <a:gd name="connsiteX6099" fmla="*/ 3965029 w 12192028"/>
              <a:gd name="connsiteY6099" fmla="*/ 255417 h 3101520"/>
              <a:gd name="connsiteX6100" fmla="*/ 3965934 w 12192028"/>
              <a:gd name="connsiteY6100" fmla="*/ 255790 h 3101520"/>
              <a:gd name="connsiteX6101" fmla="*/ 3965575 w 12192028"/>
              <a:gd name="connsiteY6101" fmla="*/ 256936 h 3101520"/>
              <a:gd name="connsiteX6102" fmla="*/ 3967631 w 12192028"/>
              <a:gd name="connsiteY6102" fmla="*/ 256478 h 3101520"/>
              <a:gd name="connsiteX6103" fmla="*/ 3965986 w 12192028"/>
              <a:gd name="connsiteY6103" fmla="*/ 255755 h 3101520"/>
              <a:gd name="connsiteX6104" fmla="*/ 3965913 w 12192028"/>
              <a:gd name="connsiteY6104" fmla="*/ 255312 h 3101520"/>
              <a:gd name="connsiteX6105" fmla="*/ 3514209 w 12192028"/>
              <a:gd name="connsiteY6105" fmla="*/ 253882 h 3101520"/>
              <a:gd name="connsiteX6106" fmla="*/ 3514156 w 12192028"/>
              <a:gd name="connsiteY6106" fmla="*/ 253942 h 3101520"/>
              <a:gd name="connsiteX6107" fmla="*/ 3514250 w 12192028"/>
              <a:gd name="connsiteY6107" fmla="*/ 253946 h 3101520"/>
              <a:gd name="connsiteX6108" fmla="*/ 9024233 w 12192028"/>
              <a:gd name="connsiteY6108" fmla="*/ 252343 h 3101520"/>
              <a:gd name="connsiteX6109" fmla="*/ 9030432 w 12192028"/>
              <a:gd name="connsiteY6109" fmla="*/ 259148 h 3101520"/>
              <a:gd name="connsiteX6110" fmla="*/ 9043490 w 12192028"/>
              <a:gd name="connsiteY6110" fmla="*/ 280847 h 3101520"/>
              <a:gd name="connsiteX6111" fmla="*/ 9047126 w 12192028"/>
              <a:gd name="connsiteY6111" fmla="*/ 296380 h 3101520"/>
              <a:gd name="connsiteX6112" fmla="*/ 9033948 w 12192028"/>
              <a:gd name="connsiteY6112" fmla="*/ 301540 h 3101520"/>
              <a:gd name="connsiteX6113" fmla="*/ 8976681 w 12192028"/>
              <a:gd name="connsiteY6113" fmla="*/ 300138 h 3101520"/>
              <a:gd name="connsiteX6114" fmla="*/ 8976634 w 12192028"/>
              <a:gd name="connsiteY6114" fmla="*/ 300130 h 3101520"/>
              <a:gd name="connsiteX6115" fmla="*/ 8976680 w 12192028"/>
              <a:gd name="connsiteY6115" fmla="*/ 300155 h 3101520"/>
              <a:gd name="connsiteX6116" fmla="*/ 8954376 w 12192028"/>
              <a:gd name="connsiteY6116" fmla="*/ 296206 h 3101520"/>
              <a:gd name="connsiteX6117" fmla="*/ 8954427 w 12192028"/>
              <a:gd name="connsiteY6117" fmla="*/ 296198 h 3101520"/>
              <a:gd name="connsiteX6118" fmla="*/ 8954376 w 12192028"/>
              <a:gd name="connsiteY6118" fmla="*/ 296189 h 3101520"/>
              <a:gd name="connsiteX6119" fmla="*/ 8940869 w 12192028"/>
              <a:gd name="connsiteY6119" fmla="*/ 296449 h 3101520"/>
              <a:gd name="connsiteX6120" fmla="*/ 8940861 w 12192028"/>
              <a:gd name="connsiteY6120" fmla="*/ 296433 h 3101520"/>
              <a:gd name="connsiteX6121" fmla="*/ 8928853 w 12192028"/>
              <a:gd name="connsiteY6121" fmla="*/ 297824 h 3101520"/>
              <a:gd name="connsiteX6122" fmla="*/ 8915915 w 12192028"/>
              <a:gd name="connsiteY6122" fmla="*/ 291618 h 3101520"/>
              <a:gd name="connsiteX6123" fmla="*/ 8903293 w 12192028"/>
              <a:gd name="connsiteY6123" fmla="*/ 290147 h 3101520"/>
              <a:gd name="connsiteX6124" fmla="*/ 8899153 w 12192028"/>
              <a:gd name="connsiteY6124" fmla="*/ 305035 h 3101520"/>
              <a:gd name="connsiteX6125" fmla="*/ 8899169 w 12192028"/>
              <a:gd name="connsiteY6125" fmla="*/ 305039 h 3101520"/>
              <a:gd name="connsiteX6126" fmla="*/ 8881922 w 12192028"/>
              <a:gd name="connsiteY6126" fmla="*/ 324745 h 3101520"/>
              <a:gd name="connsiteX6127" fmla="*/ 8865419 w 12192028"/>
              <a:gd name="connsiteY6127" fmla="*/ 320537 h 3101520"/>
              <a:gd name="connsiteX6128" fmla="*/ 8877212 w 12192028"/>
              <a:gd name="connsiteY6128" fmla="*/ 308260 h 3101520"/>
              <a:gd name="connsiteX6129" fmla="*/ 8885887 w 12192028"/>
              <a:gd name="connsiteY6129" fmla="*/ 301177 h 3101520"/>
              <a:gd name="connsiteX6130" fmla="*/ 8868016 w 12192028"/>
              <a:gd name="connsiteY6130" fmla="*/ 286579 h 3101520"/>
              <a:gd name="connsiteX6131" fmla="*/ 8862233 w 12192028"/>
              <a:gd name="connsiteY6131" fmla="*/ 278734 h 3101520"/>
              <a:gd name="connsiteX6132" fmla="*/ 8873765 w 12192028"/>
              <a:gd name="connsiteY6132" fmla="*/ 276085 h 3101520"/>
              <a:gd name="connsiteX6133" fmla="*/ 8892191 w 12192028"/>
              <a:gd name="connsiteY6133" fmla="*/ 276674 h 3101520"/>
              <a:gd name="connsiteX6134" fmla="*/ 8923993 w 12192028"/>
              <a:gd name="connsiteY6134" fmla="*/ 264799 h 3101520"/>
              <a:gd name="connsiteX6135" fmla="*/ 8957874 w 12192028"/>
              <a:gd name="connsiteY6135" fmla="*/ 267911 h 3101520"/>
              <a:gd name="connsiteX6136" fmla="*/ 8976871 w 12192028"/>
              <a:gd name="connsiteY6136" fmla="*/ 282717 h 3101520"/>
              <a:gd name="connsiteX6137" fmla="*/ 9007453 w 12192028"/>
              <a:gd name="connsiteY6137" fmla="*/ 277574 h 3101520"/>
              <a:gd name="connsiteX6138" fmla="*/ 9019471 w 12192028"/>
              <a:gd name="connsiteY6138" fmla="*/ 262092 h 3101520"/>
              <a:gd name="connsiteX6139" fmla="*/ 9024233 w 12192028"/>
              <a:gd name="connsiteY6139" fmla="*/ 252343 h 3101520"/>
              <a:gd name="connsiteX6140" fmla="*/ 10003697 w 12192028"/>
              <a:gd name="connsiteY6140" fmla="*/ 251408 h 3101520"/>
              <a:gd name="connsiteX6141" fmla="*/ 10012044 w 12192028"/>
              <a:gd name="connsiteY6141" fmla="*/ 268933 h 3101520"/>
              <a:gd name="connsiteX6142" fmla="*/ 9990744 w 12192028"/>
              <a:gd name="connsiteY6142" fmla="*/ 263011 h 3101520"/>
              <a:gd name="connsiteX6143" fmla="*/ 9990935 w 12192028"/>
              <a:gd name="connsiteY6143" fmla="*/ 261729 h 3101520"/>
              <a:gd name="connsiteX6144" fmla="*/ 9990917 w 12192028"/>
              <a:gd name="connsiteY6144" fmla="*/ 261608 h 3101520"/>
              <a:gd name="connsiteX6145" fmla="*/ 10003697 w 12192028"/>
              <a:gd name="connsiteY6145" fmla="*/ 251408 h 3101520"/>
              <a:gd name="connsiteX6146" fmla="*/ 10111979 w 12192028"/>
              <a:gd name="connsiteY6146" fmla="*/ 247356 h 3101520"/>
              <a:gd name="connsiteX6147" fmla="*/ 10119876 w 12192028"/>
              <a:gd name="connsiteY6147" fmla="*/ 247927 h 3101520"/>
              <a:gd name="connsiteX6148" fmla="*/ 10115703 w 12192028"/>
              <a:gd name="connsiteY6148" fmla="*/ 264275 h 3101520"/>
              <a:gd name="connsiteX6149" fmla="*/ 10111979 w 12192028"/>
              <a:gd name="connsiteY6149" fmla="*/ 247356 h 3101520"/>
              <a:gd name="connsiteX6150" fmla="*/ 8381381 w 12192028"/>
              <a:gd name="connsiteY6150" fmla="*/ 247194 h 3101520"/>
              <a:gd name="connsiteX6151" fmla="*/ 8378215 w 12192028"/>
              <a:gd name="connsiteY6151" fmla="*/ 248045 h 3101520"/>
              <a:gd name="connsiteX6152" fmla="*/ 8375139 w 12192028"/>
              <a:gd name="connsiteY6152" fmla="*/ 247197 h 3101520"/>
              <a:gd name="connsiteX6153" fmla="*/ 8378895 w 12192028"/>
              <a:gd name="connsiteY6153" fmla="*/ 249512 h 3101520"/>
              <a:gd name="connsiteX6154" fmla="*/ 8466980 w 12192028"/>
              <a:gd name="connsiteY6154" fmla="*/ 244662 h 3101520"/>
              <a:gd name="connsiteX6155" fmla="*/ 8434106 w 12192028"/>
              <a:gd name="connsiteY6155" fmla="*/ 250696 h 3101520"/>
              <a:gd name="connsiteX6156" fmla="*/ 8408450 w 12192028"/>
              <a:gd name="connsiteY6156" fmla="*/ 247992 h 3101520"/>
              <a:gd name="connsiteX6157" fmla="*/ 8410152 w 12192028"/>
              <a:gd name="connsiteY6157" fmla="*/ 248498 h 3101520"/>
              <a:gd name="connsiteX6158" fmla="*/ 8421789 w 12192028"/>
              <a:gd name="connsiteY6158" fmla="*/ 254769 h 3101520"/>
              <a:gd name="connsiteX6159" fmla="*/ 8421287 w 12192028"/>
              <a:gd name="connsiteY6159" fmla="*/ 267010 h 3101520"/>
              <a:gd name="connsiteX6160" fmla="*/ 8434814 w 12192028"/>
              <a:gd name="connsiteY6160" fmla="*/ 253971 h 3101520"/>
              <a:gd name="connsiteX6161" fmla="*/ 8457293 w 12192028"/>
              <a:gd name="connsiteY6161" fmla="*/ 256984 h 3101520"/>
              <a:gd name="connsiteX6162" fmla="*/ 8467974 w 12192028"/>
              <a:gd name="connsiteY6162" fmla="*/ 255560 h 3101520"/>
              <a:gd name="connsiteX6163" fmla="*/ 8474809 w 12192028"/>
              <a:gd name="connsiteY6163" fmla="*/ 248692 h 3101520"/>
              <a:gd name="connsiteX6164" fmla="*/ 8474783 w 12192028"/>
              <a:gd name="connsiteY6164" fmla="*/ 248689 h 3101520"/>
              <a:gd name="connsiteX6165" fmla="*/ 10277911 w 12192028"/>
              <a:gd name="connsiteY6165" fmla="*/ 242922 h 3101520"/>
              <a:gd name="connsiteX6166" fmla="*/ 10279539 w 12192028"/>
              <a:gd name="connsiteY6166" fmla="*/ 245503 h 3101520"/>
              <a:gd name="connsiteX6167" fmla="*/ 10278483 w 12192028"/>
              <a:gd name="connsiteY6167" fmla="*/ 247044 h 3101520"/>
              <a:gd name="connsiteX6168" fmla="*/ 10273322 w 12192028"/>
              <a:gd name="connsiteY6168" fmla="*/ 255720 h 3101520"/>
              <a:gd name="connsiteX6169" fmla="*/ 10268976 w 12192028"/>
              <a:gd name="connsiteY6169" fmla="*/ 256689 h 3101520"/>
              <a:gd name="connsiteX6170" fmla="*/ 10268976 w 12192028"/>
              <a:gd name="connsiteY6170" fmla="*/ 246022 h 3101520"/>
              <a:gd name="connsiteX6171" fmla="*/ 10277911 w 12192028"/>
              <a:gd name="connsiteY6171" fmla="*/ 242922 h 3101520"/>
              <a:gd name="connsiteX6172" fmla="*/ 4695444 w 12192028"/>
              <a:gd name="connsiteY6172" fmla="*/ 242555 h 3101520"/>
              <a:gd name="connsiteX6173" fmla="*/ 4693956 w 12192028"/>
              <a:gd name="connsiteY6173" fmla="*/ 244707 h 3101520"/>
              <a:gd name="connsiteX6174" fmla="*/ 4695119 w 12192028"/>
              <a:gd name="connsiteY6174" fmla="*/ 244097 h 3101520"/>
              <a:gd name="connsiteX6175" fmla="*/ 5274650 w 12192028"/>
              <a:gd name="connsiteY6175" fmla="*/ 238519 h 3101520"/>
              <a:gd name="connsiteX6176" fmla="*/ 5275565 w 12192028"/>
              <a:gd name="connsiteY6176" fmla="*/ 240296 h 3101520"/>
              <a:gd name="connsiteX6177" fmla="*/ 5277919 w 12192028"/>
              <a:gd name="connsiteY6177" fmla="*/ 239875 h 3101520"/>
              <a:gd name="connsiteX6178" fmla="*/ 5354848 w 12192028"/>
              <a:gd name="connsiteY6178" fmla="*/ 237798 h 3101520"/>
              <a:gd name="connsiteX6179" fmla="*/ 5353286 w 12192028"/>
              <a:gd name="connsiteY6179" fmla="*/ 238567 h 3101520"/>
              <a:gd name="connsiteX6180" fmla="*/ 5353389 w 12192028"/>
              <a:gd name="connsiteY6180" fmla="*/ 238712 h 3101520"/>
              <a:gd name="connsiteX6181" fmla="*/ 5355062 w 12192028"/>
              <a:gd name="connsiteY6181" fmla="*/ 237839 h 3101520"/>
              <a:gd name="connsiteX6182" fmla="*/ 5354857 w 12192028"/>
              <a:gd name="connsiteY6182" fmla="*/ 237866 h 3101520"/>
              <a:gd name="connsiteX6183" fmla="*/ 3725560 w 12192028"/>
              <a:gd name="connsiteY6183" fmla="*/ 235119 h 3101520"/>
              <a:gd name="connsiteX6184" fmla="*/ 3723159 w 12192028"/>
              <a:gd name="connsiteY6184" fmla="*/ 239281 h 3101520"/>
              <a:gd name="connsiteX6185" fmla="*/ 3728557 w 12192028"/>
              <a:gd name="connsiteY6185" fmla="*/ 237589 h 3101520"/>
              <a:gd name="connsiteX6186" fmla="*/ 8284524 w 12192028"/>
              <a:gd name="connsiteY6186" fmla="*/ 233971 h 3101520"/>
              <a:gd name="connsiteX6187" fmla="*/ 8282617 w 12192028"/>
              <a:gd name="connsiteY6187" fmla="*/ 236429 h 3101520"/>
              <a:gd name="connsiteX6188" fmla="*/ 8290633 w 12192028"/>
              <a:gd name="connsiteY6188" fmla="*/ 236342 h 3101520"/>
              <a:gd name="connsiteX6189" fmla="*/ 3420946 w 12192028"/>
              <a:gd name="connsiteY6189" fmla="*/ 232978 h 3101520"/>
              <a:gd name="connsiteX6190" fmla="*/ 3420977 w 12192028"/>
              <a:gd name="connsiteY6190" fmla="*/ 233020 h 3101520"/>
              <a:gd name="connsiteX6191" fmla="*/ 3421010 w 12192028"/>
              <a:gd name="connsiteY6191" fmla="*/ 232991 h 3101520"/>
              <a:gd name="connsiteX6192" fmla="*/ 3948163 w 12192028"/>
              <a:gd name="connsiteY6192" fmla="*/ 228872 h 3101520"/>
              <a:gd name="connsiteX6193" fmla="*/ 3947860 w 12192028"/>
              <a:gd name="connsiteY6193" fmla="*/ 228927 h 3101520"/>
              <a:gd name="connsiteX6194" fmla="*/ 3947283 w 12192028"/>
              <a:gd name="connsiteY6194" fmla="*/ 229398 h 3101520"/>
              <a:gd name="connsiteX6195" fmla="*/ 3948359 w 12192028"/>
              <a:gd name="connsiteY6195" fmla="*/ 228943 h 3101520"/>
              <a:gd name="connsiteX6196" fmla="*/ 7525762 w 12192028"/>
              <a:gd name="connsiteY6196" fmla="*/ 228799 h 3101520"/>
              <a:gd name="connsiteX6197" fmla="*/ 7525946 w 12192028"/>
              <a:gd name="connsiteY6197" fmla="*/ 231161 h 3101520"/>
              <a:gd name="connsiteX6198" fmla="*/ 7526576 w 12192028"/>
              <a:gd name="connsiteY6198" fmla="*/ 230333 h 3101520"/>
              <a:gd name="connsiteX6199" fmla="*/ 9915710 w 12192028"/>
              <a:gd name="connsiteY6199" fmla="*/ 225900 h 3101520"/>
              <a:gd name="connsiteX6200" fmla="*/ 9913874 w 12192028"/>
              <a:gd name="connsiteY6200" fmla="*/ 238091 h 3101520"/>
              <a:gd name="connsiteX6201" fmla="*/ 9908367 w 12192028"/>
              <a:gd name="connsiteY6201" fmla="*/ 243788 h 3101520"/>
              <a:gd name="connsiteX6202" fmla="*/ 9900125 w 12192028"/>
              <a:gd name="connsiteY6202" fmla="*/ 237779 h 3101520"/>
              <a:gd name="connsiteX6203" fmla="*/ 9915710 w 12192028"/>
              <a:gd name="connsiteY6203" fmla="*/ 225900 h 3101520"/>
              <a:gd name="connsiteX6204" fmla="*/ 3931145 w 12192028"/>
              <a:gd name="connsiteY6204" fmla="*/ 225536 h 3101520"/>
              <a:gd name="connsiteX6205" fmla="*/ 3933056 w 12192028"/>
              <a:gd name="connsiteY6205" fmla="*/ 228312 h 3101520"/>
              <a:gd name="connsiteX6206" fmla="*/ 3937782 w 12192028"/>
              <a:gd name="connsiteY6206" fmla="*/ 228465 h 3101520"/>
              <a:gd name="connsiteX6207" fmla="*/ 3932983 w 12192028"/>
              <a:gd name="connsiteY6207" fmla="*/ 226971 h 3101520"/>
              <a:gd name="connsiteX6208" fmla="*/ 9661709 w 12192028"/>
              <a:gd name="connsiteY6208" fmla="*/ 221569 h 3101520"/>
              <a:gd name="connsiteX6209" fmla="*/ 9674398 w 12192028"/>
              <a:gd name="connsiteY6209" fmla="*/ 225208 h 3101520"/>
              <a:gd name="connsiteX6210" fmla="*/ 9684182 w 12192028"/>
              <a:gd name="connsiteY6210" fmla="*/ 233122 h 3101520"/>
              <a:gd name="connsiteX6211" fmla="*/ 9678433 w 12192028"/>
              <a:gd name="connsiteY6211" fmla="*/ 241988 h 3101520"/>
              <a:gd name="connsiteX6212" fmla="*/ 9675126 w 12192028"/>
              <a:gd name="connsiteY6212" fmla="*/ 241122 h 3101520"/>
              <a:gd name="connsiteX6213" fmla="*/ 9656025 w 12192028"/>
              <a:gd name="connsiteY6213" fmla="*/ 245676 h 3101520"/>
              <a:gd name="connsiteX6214" fmla="*/ 9643089 w 12192028"/>
              <a:gd name="connsiteY6214" fmla="*/ 233295 h 3101520"/>
              <a:gd name="connsiteX6215" fmla="*/ 9648578 w 12192028"/>
              <a:gd name="connsiteY6215" fmla="*/ 222541 h 3101520"/>
              <a:gd name="connsiteX6216" fmla="*/ 9661709 w 12192028"/>
              <a:gd name="connsiteY6216" fmla="*/ 221569 h 3101520"/>
              <a:gd name="connsiteX6217" fmla="*/ 8827824 w 12192028"/>
              <a:gd name="connsiteY6217" fmla="*/ 220930 h 3101520"/>
              <a:gd name="connsiteX6218" fmla="*/ 8852830 w 12192028"/>
              <a:gd name="connsiteY6218" fmla="*/ 231337 h 3101520"/>
              <a:gd name="connsiteX6219" fmla="*/ 8823547 w 12192028"/>
              <a:gd name="connsiteY6219" fmla="*/ 232463 h 3101520"/>
              <a:gd name="connsiteX6220" fmla="*/ 8827824 w 12192028"/>
              <a:gd name="connsiteY6220" fmla="*/ 220930 h 3101520"/>
              <a:gd name="connsiteX6221" fmla="*/ 9835342 w 12192028"/>
              <a:gd name="connsiteY6221" fmla="*/ 220635 h 3101520"/>
              <a:gd name="connsiteX6222" fmla="*/ 9840866 w 12192028"/>
              <a:gd name="connsiteY6222" fmla="*/ 226610 h 3101520"/>
              <a:gd name="connsiteX6223" fmla="*/ 9827653 w 12192028"/>
              <a:gd name="connsiteY6223" fmla="*/ 233138 h 3101520"/>
              <a:gd name="connsiteX6224" fmla="*/ 9823185 w 12192028"/>
              <a:gd name="connsiteY6224" fmla="*/ 226852 h 3101520"/>
              <a:gd name="connsiteX6225" fmla="*/ 9835342 w 12192028"/>
              <a:gd name="connsiteY6225" fmla="*/ 220635 h 3101520"/>
              <a:gd name="connsiteX6226" fmla="*/ 8727050 w 12192028"/>
              <a:gd name="connsiteY6226" fmla="*/ 219879 h 3101520"/>
              <a:gd name="connsiteX6227" fmla="*/ 8749153 w 12192028"/>
              <a:gd name="connsiteY6227" fmla="*/ 223372 h 3101520"/>
              <a:gd name="connsiteX6228" fmla="*/ 8756340 w 12192028"/>
              <a:gd name="connsiteY6228" fmla="*/ 225277 h 3101520"/>
              <a:gd name="connsiteX6229" fmla="*/ 8756360 w 12192028"/>
              <a:gd name="connsiteY6229" fmla="*/ 225283 h 3101520"/>
              <a:gd name="connsiteX6230" fmla="*/ 8756322 w 12192028"/>
              <a:gd name="connsiteY6230" fmla="*/ 225259 h 3101520"/>
              <a:gd name="connsiteX6231" fmla="*/ 8827807 w 12192028"/>
              <a:gd name="connsiteY6231" fmla="*/ 220930 h 3101520"/>
              <a:gd name="connsiteX6232" fmla="*/ 8823529 w 12192028"/>
              <a:gd name="connsiteY6232" fmla="*/ 232463 h 3101520"/>
              <a:gd name="connsiteX6233" fmla="*/ 8798853 w 12192028"/>
              <a:gd name="connsiteY6233" fmla="*/ 242940 h 3101520"/>
              <a:gd name="connsiteX6234" fmla="*/ 8786529 w 12192028"/>
              <a:gd name="connsiteY6234" fmla="*/ 241845 h 3101520"/>
              <a:gd name="connsiteX6235" fmla="*/ 8772832 w 12192028"/>
              <a:gd name="connsiteY6235" fmla="*/ 238499 h 3101520"/>
              <a:gd name="connsiteX6236" fmla="*/ 8772808 w 12192028"/>
              <a:gd name="connsiteY6236" fmla="*/ 238525 h 3101520"/>
              <a:gd name="connsiteX6237" fmla="*/ 8737066 w 12192028"/>
              <a:gd name="connsiteY6237" fmla="*/ 249469 h 3101520"/>
              <a:gd name="connsiteX6238" fmla="*/ 8705324 w 12192028"/>
              <a:gd name="connsiteY6238" fmla="*/ 251339 h 3101520"/>
              <a:gd name="connsiteX6239" fmla="*/ 8650065 w 12192028"/>
              <a:gd name="connsiteY6239" fmla="*/ 250594 h 3101520"/>
              <a:gd name="connsiteX6240" fmla="*/ 8636368 w 12192028"/>
              <a:gd name="connsiteY6240" fmla="*/ 245261 h 3101520"/>
              <a:gd name="connsiteX6241" fmla="*/ 8648351 w 12192028"/>
              <a:gd name="connsiteY6241" fmla="*/ 241226 h 3101520"/>
              <a:gd name="connsiteX6242" fmla="*/ 8711766 w 12192028"/>
              <a:gd name="connsiteY6242" fmla="*/ 241503 h 3101520"/>
              <a:gd name="connsiteX6243" fmla="*/ 8719697 w 12192028"/>
              <a:gd name="connsiteY6243" fmla="*/ 234230 h 3101520"/>
              <a:gd name="connsiteX6244" fmla="*/ 8719706 w 12192028"/>
              <a:gd name="connsiteY6244" fmla="*/ 234213 h 3101520"/>
              <a:gd name="connsiteX6245" fmla="*/ 8719679 w 12192028"/>
              <a:gd name="connsiteY6245" fmla="*/ 234230 h 3101520"/>
              <a:gd name="connsiteX6246" fmla="*/ 8704389 w 12192028"/>
              <a:gd name="connsiteY6246" fmla="*/ 227476 h 3101520"/>
              <a:gd name="connsiteX6247" fmla="*/ 8727050 w 12192028"/>
              <a:gd name="connsiteY6247" fmla="*/ 219879 h 3101520"/>
              <a:gd name="connsiteX6248" fmla="*/ 9557924 w 12192028"/>
              <a:gd name="connsiteY6248" fmla="*/ 219233 h 3101520"/>
              <a:gd name="connsiteX6249" fmla="*/ 9558195 w 12192028"/>
              <a:gd name="connsiteY6249" fmla="*/ 219502 h 3101520"/>
              <a:gd name="connsiteX6250" fmla="*/ 9558184 w 12192028"/>
              <a:gd name="connsiteY6250" fmla="*/ 219510 h 3101520"/>
              <a:gd name="connsiteX6251" fmla="*/ 4904785 w 12192028"/>
              <a:gd name="connsiteY6251" fmla="*/ 217780 h 3101520"/>
              <a:gd name="connsiteX6252" fmla="*/ 4905885 w 12192028"/>
              <a:gd name="connsiteY6252" fmla="*/ 222585 h 3101520"/>
              <a:gd name="connsiteX6253" fmla="*/ 4906070 w 12192028"/>
              <a:gd name="connsiteY6253" fmla="*/ 224266 h 3101520"/>
              <a:gd name="connsiteX6254" fmla="*/ 4906271 w 12192028"/>
              <a:gd name="connsiteY6254" fmla="*/ 224268 h 3101520"/>
              <a:gd name="connsiteX6255" fmla="*/ 4905885 w 12192028"/>
              <a:gd name="connsiteY6255" fmla="*/ 222585 h 3101520"/>
              <a:gd name="connsiteX6256" fmla="*/ 4905419 w 12192028"/>
              <a:gd name="connsiteY6256" fmla="*/ 218325 h 3101520"/>
              <a:gd name="connsiteX6257" fmla="*/ 8663486 w 12192028"/>
              <a:gd name="connsiteY6257" fmla="*/ 217137 h 3101520"/>
              <a:gd name="connsiteX6258" fmla="*/ 8689445 w 12192028"/>
              <a:gd name="connsiteY6258" fmla="*/ 220947 h 3101520"/>
              <a:gd name="connsiteX6259" fmla="*/ 8663486 w 12192028"/>
              <a:gd name="connsiteY6259" fmla="*/ 217137 h 3101520"/>
              <a:gd name="connsiteX6260" fmla="*/ 8654949 w 12192028"/>
              <a:gd name="connsiteY6260" fmla="*/ 215597 h 3101520"/>
              <a:gd name="connsiteX6261" fmla="*/ 8657356 w 12192028"/>
              <a:gd name="connsiteY6261" fmla="*/ 224740 h 3101520"/>
              <a:gd name="connsiteX6262" fmla="*/ 8633441 w 12192028"/>
              <a:gd name="connsiteY6262" fmla="*/ 228498 h 3101520"/>
              <a:gd name="connsiteX6263" fmla="*/ 8654949 w 12192028"/>
              <a:gd name="connsiteY6263" fmla="*/ 215597 h 3101520"/>
              <a:gd name="connsiteX6264" fmla="*/ 8890561 w 12192028"/>
              <a:gd name="connsiteY6264" fmla="*/ 214270 h 3101520"/>
              <a:gd name="connsiteX6265" fmla="*/ 8900919 w 12192028"/>
              <a:gd name="connsiteY6265" fmla="*/ 218835 h 3101520"/>
              <a:gd name="connsiteX6266" fmla="*/ 8896157 w 12192028"/>
              <a:gd name="connsiteY6266" fmla="*/ 237832 h 3101520"/>
              <a:gd name="connsiteX6267" fmla="*/ 8883620 w 12192028"/>
              <a:gd name="connsiteY6267" fmla="*/ 234351 h 3101520"/>
              <a:gd name="connsiteX6268" fmla="*/ 8860726 w 12192028"/>
              <a:gd name="connsiteY6268" fmla="*/ 232966 h 3101520"/>
              <a:gd name="connsiteX6269" fmla="*/ 8884347 w 12192028"/>
              <a:gd name="connsiteY6269" fmla="*/ 217588 h 3101520"/>
              <a:gd name="connsiteX6270" fmla="*/ 8890561 w 12192028"/>
              <a:gd name="connsiteY6270" fmla="*/ 214270 h 3101520"/>
              <a:gd name="connsiteX6271" fmla="*/ 9390140 w 12192028"/>
              <a:gd name="connsiteY6271" fmla="*/ 213034 h 3101520"/>
              <a:gd name="connsiteX6272" fmla="*/ 9394244 w 12192028"/>
              <a:gd name="connsiteY6272" fmla="*/ 233000 h 3101520"/>
              <a:gd name="connsiteX6273" fmla="*/ 9378053 w 12192028"/>
              <a:gd name="connsiteY6273" fmla="*/ 226974 h 3101520"/>
              <a:gd name="connsiteX6274" fmla="*/ 9390140 w 12192028"/>
              <a:gd name="connsiteY6274" fmla="*/ 213034 h 3101520"/>
              <a:gd name="connsiteX6275" fmla="*/ 4657714 w 12192028"/>
              <a:gd name="connsiteY6275" fmla="*/ 212742 h 3101520"/>
              <a:gd name="connsiteX6276" fmla="*/ 4654767 w 12192028"/>
              <a:gd name="connsiteY6276" fmla="*/ 215250 h 3101520"/>
              <a:gd name="connsiteX6277" fmla="*/ 4654730 w 12192028"/>
              <a:gd name="connsiteY6277" fmla="*/ 215251 h 3101520"/>
              <a:gd name="connsiteX6278" fmla="*/ 4654762 w 12192028"/>
              <a:gd name="connsiteY6278" fmla="*/ 215266 h 3101520"/>
              <a:gd name="connsiteX6279" fmla="*/ 4654768 w 12192028"/>
              <a:gd name="connsiteY6279" fmla="*/ 215251 h 3101520"/>
              <a:gd name="connsiteX6280" fmla="*/ 4657426 w 12192028"/>
              <a:gd name="connsiteY6280" fmla="*/ 214895 h 3101520"/>
              <a:gd name="connsiteX6281" fmla="*/ 2691703 w 12192028"/>
              <a:gd name="connsiteY6281" fmla="*/ 210297 h 3101520"/>
              <a:gd name="connsiteX6282" fmla="*/ 2702387 w 12192028"/>
              <a:gd name="connsiteY6282" fmla="*/ 212618 h 3101520"/>
              <a:gd name="connsiteX6283" fmla="*/ 2703201 w 12192028"/>
              <a:gd name="connsiteY6283" fmla="*/ 214440 h 3101520"/>
              <a:gd name="connsiteX6284" fmla="*/ 2709782 w 12192028"/>
              <a:gd name="connsiteY6284" fmla="*/ 214904 h 3101520"/>
              <a:gd name="connsiteX6285" fmla="*/ 2718787 w 12192028"/>
              <a:gd name="connsiteY6285" fmla="*/ 215493 h 3101520"/>
              <a:gd name="connsiteX6286" fmla="*/ 2741402 w 12192028"/>
              <a:gd name="connsiteY6286" fmla="*/ 215095 h 3101520"/>
              <a:gd name="connsiteX6287" fmla="*/ 2741525 w 12192028"/>
              <a:gd name="connsiteY6287" fmla="*/ 215181 h 3101520"/>
              <a:gd name="connsiteX6288" fmla="*/ 2744034 w 12192028"/>
              <a:gd name="connsiteY6288" fmla="*/ 237330 h 3101520"/>
              <a:gd name="connsiteX6289" fmla="*/ 2732207 w 12192028"/>
              <a:gd name="connsiteY6289" fmla="*/ 238438 h 3101520"/>
              <a:gd name="connsiteX6290" fmla="*/ 2723045 w 12192028"/>
              <a:gd name="connsiteY6290" fmla="*/ 240209 h 3101520"/>
              <a:gd name="connsiteX6291" fmla="*/ 2715256 w 12192028"/>
              <a:gd name="connsiteY6291" fmla="*/ 237527 h 3101520"/>
              <a:gd name="connsiteX6292" fmla="*/ 2715375 w 12192028"/>
              <a:gd name="connsiteY6292" fmla="*/ 237727 h 3101520"/>
              <a:gd name="connsiteX6293" fmla="*/ 2704189 w 12192028"/>
              <a:gd name="connsiteY6293" fmla="*/ 241883 h 3101520"/>
              <a:gd name="connsiteX6294" fmla="*/ 2639440 w 12192028"/>
              <a:gd name="connsiteY6294" fmla="*/ 255217 h 3101520"/>
              <a:gd name="connsiteX6295" fmla="*/ 2634790 w 12192028"/>
              <a:gd name="connsiteY6295" fmla="*/ 252143 h 3101520"/>
              <a:gd name="connsiteX6296" fmla="*/ 2629019 w 12192028"/>
              <a:gd name="connsiteY6296" fmla="*/ 253435 h 3101520"/>
              <a:gd name="connsiteX6297" fmla="*/ 2588323 w 12192028"/>
              <a:gd name="connsiteY6297" fmla="*/ 255980 h 3101520"/>
              <a:gd name="connsiteX6298" fmla="*/ 2529652 w 12192028"/>
              <a:gd name="connsiteY6298" fmla="*/ 269868 h 3101520"/>
              <a:gd name="connsiteX6299" fmla="*/ 2503764 w 12192028"/>
              <a:gd name="connsiteY6299" fmla="*/ 270907 h 3101520"/>
              <a:gd name="connsiteX6300" fmla="*/ 2511658 w 12192028"/>
              <a:gd name="connsiteY6300" fmla="*/ 242127 h 3101520"/>
              <a:gd name="connsiteX6301" fmla="*/ 2609937 w 12192028"/>
              <a:gd name="connsiteY6301" fmla="*/ 224567 h 3101520"/>
              <a:gd name="connsiteX6302" fmla="*/ 2628931 w 12192028"/>
              <a:gd name="connsiteY6302" fmla="*/ 219805 h 3101520"/>
              <a:gd name="connsiteX6303" fmla="*/ 2642008 w 12192028"/>
              <a:gd name="connsiteY6303" fmla="*/ 221571 h 3101520"/>
              <a:gd name="connsiteX6304" fmla="*/ 2642028 w 12192028"/>
              <a:gd name="connsiteY6304" fmla="*/ 221593 h 3101520"/>
              <a:gd name="connsiteX6305" fmla="*/ 2642039 w 12192028"/>
              <a:gd name="connsiteY6305" fmla="*/ 221571 h 3101520"/>
              <a:gd name="connsiteX6306" fmla="*/ 2668151 w 12192028"/>
              <a:gd name="connsiteY6306" fmla="*/ 215787 h 3101520"/>
              <a:gd name="connsiteX6307" fmla="*/ 2691286 w 12192028"/>
              <a:gd name="connsiteY6307" fmla="*/ 210505 h 3101520"/>
              <a:gd name="connsiteX6308" fmla="*/ 9572141 w 12192028"/>
              <a:gd name="connsiteY6308" fmla="*/ 209335 h 3101520"/>
              <a:gd name="connsiteX6309" fmla="*/ 9588021 w 12192028"/>
              <a:gd name="connsiteY6309" fmla="*/ 218939 h 3101520"/>
              <a:gd name="connsiteX6310" fmla="*/ 9565644 w 12192028"/>
              <a:gd name="connsiteY6310" fmla="*/ 226907 h 3101520"/>
              <a:gd name="connsiteX6311" fmla="*/ 9558195 w 12192028"/>
              <a:gd name="connsiteY6311" fmla="*/ 219502 h 3101520"/>
              <a:gd name="connsiteX6312" fmla="*/ 9354623 w 12192028"/>
              <a:gd name="connsiteY6312" fmla="*/ 208202 h 3101520"/>
              <a:gd name="connsiteX6313" fmla="*/ 9363715 w 12192028"/>
              <a:gd name="connsiteY6313" fmla="*/ 211665 h 3101520"/>
              <a:gd name="connsiteX6314" fmla="*/ 9345116 w 12192028"/>
              <a:gd name="connsiteY6314" fmla="*/ 224151 h 3101520"/>
              <a:gd name="connsiteX6315" fmla="*/ 9340163 w 12192028"/>
              <a:gd name="connsiteY6315" fmla="*/ 216791 h 3101520"/>
              <a:gd name="connsiteX6316" fmla="*/ 9354623 w 12192028"/>
              <a:gd name="connsiteY6316" fmla="*/ 208202 h 3101520"/>
              <a:gd name="connsiteX6317" fmla="*/ 9766299 w 12192028"/>
              <a:gd name="connsiteY6317" fmla="*/ 207284 h 3101520"/>
              <a:gd name="connsiteX6318" fmla="*/ 9777780 w 12192028"/>
              <a:gd name="connsiteY6318" fmla="*/ 219925 h 3101520"/>
              <a:gd name="connsiteX6319" fmla="*/ 9788222 w 12192028"/>
              <a:gd name="connsiteY6319" fmla="*/ 228549 h 3101520"/>
              <a:gd name="connsiteX6320" fmla="*/ 9783218 w 12192028"/>
              <a:gd name="connsiteY6320" fmla="*/ 238126 h 3101520"/>
              <a:gd name="connsiteX6321" fmla="*/ 9783235 w 12192028"/>
              <a:gd name="connsiteY6321" fmla="*/ 238161 h 3101520"/>
              <a:gd name="connsiteX6322" fmla="*/ 9783390 w 12192028"/>
              <a:gd name="connsiteY6322" fmla="*/ 238386 h 3101520"/>
              <a:gd name="connsiteX6323" fmla="*/ 9777918 w 12192028"/>
              <a:gd name="connsiteY6323" fmla="*/ 250837 h 3101520"/>
              <a:gd name="connsiteX6324" fmla="*/ 9770281 w 12192028"/>
              <a:gd name="connsiteY6324" fmla="*/ 264621 h 3101520"/>
              <a:gd name="connsiteX6325" fmla="*/ 9759857 w 12192028"/>
              <a:gd name="connsiteY6325" fmla="*/ 269608 h 3101520"/>
              <a:gd name="connsiteX6326" fmla="*/ 9756324 w 12192028"/>
              <a:gd name="connsiteY6326" fmla="*/ 268846 h 3101520"/>
              <a:gd name="connsiteX6327" fmla="*/ 9753969 w 12192028"/>
              <a:gd name="connsiteY6327" fmla="*/ 266422 h 3101520"/>
              <a:gd name="connsiteX6328" fmla="*/ 9755008 w 12192028"/>
              <a:gd name="connsiteY6328" fmla="*/ 264535 h 3101520"/>
              <a:gd name="connsiteX6329" fmla="*/ 9760757 w 12192028"/>
              <a:gd name="connsiteY6329" fmla="*/ 233122 h 3101520"/>
              <a:gd name="connsiteX6330" fmla="*/ 9765570 w 12192028"/>
              <a:gd name="connsiteY6330" fmla="*/ 223144 h 3101520"/>
              <a:gd name="connsiteX6331" fmla="*/ 2781421 w 12192028"/>
              <a:gd name="connsiteY6331" fmla="*/ 207172 h 3101520"/>
              <a:gd name="connsiteX6332" fmla="*/ 2802254 w 12192028"/>
              <a:gd name="connsiteY6332" fmla="*/ 208289 h 3101520"/>
              <a:gd name="connsiteX6333" fmla="*/ 2803000 w 12192028"/>
              <a:gd name="connsiteY6333" fmla="*/ 222679 h 3101520"/>
              <a:gd name="connsiteX6334" fmla="*/ 2766858 w 12192028"/>
              <a:gd name="connsiteY6334" fmla="*/ 228809 h 3101520"/>
              <a:gd name="connsiteX6335" fmla="*/ 2764314 w 12192028"/>
              <a:gd name="connsiteY6335" fmla="*/ 219926 h 3101520"/>
              <a:gd name="connsiteX6336" fmla="*/ 2781421 w 12192028"/>
              <a:gd name="connsiteY6336" fmla="*/ 207172 h 3101520"/>
              <a:gd name="connsiteX6337" fmla="*/ 9321345 w 12192028"/>
              <a:gd name="connsiteY6337" fmla="*/ 206813 h 3101520"/>
              <a:gd name="connsiteX6338" fmla="*/ 9331783 w 12192028"/>
              <a:gd name="connsiteY6338" fmla="*/ 212323 h 3101520"/>
              <a:gd name="connsiteX6339" fmla="*/ 9315002 w 12192028"/>
              <a:gd name="connsiteY6339" fmla="*/ 210973 h 3101520"/>
              <a:gd name="connsiteX6340" fmla="*/ 9309738 w 12192028"/>
              <a:gd name="connsiteY6340" fmla="*/ 207613 h 3101520"/>
              <a:gd name="connsiteX6341" fmla="*/ 9321345 w 12192028"/>
              <a:gd name="connsiteY6341" fmla="*/ 206813 h 3101520"/>
              <a:gd name="connsiteX6342" fmla="*/ 9301943 w 12192028"/>
              <a:gd name="connsiteY6342" fmla="*/ 203996 h 3101520"/>
              <a:gd name="connsiteX6343" fmla="*/ 9310084 w 12192028"/>
              <a:gd name="connsiteY6343" fmla="*/ 205986 h 3101520"/>
              <a:gd name="connsiteX6344" fmla="*/ 9309720 w 12192028"/>
              <a:gd name="connsiteY6344" fmla="*/ 207631 h 3101520"/>
              <a:gd name="connsiteX6345" fmla="*/ 9314985 w 12192028"/>
              <a:gd name="connsiteY6345" fmla="*/ 210990 h 3101520"/>
              <a:gd name="connsiteX6346" fmla="*/ 9283555 w 12192028"/>
              <a:gd name="connsiteY6346" fmla="*/ 238490 h 3101520"/>
              <a:gd name="connsiteX6347" fmla="*/ 9277321 w 12192028"/>
              <a:gd name="connsiteY6347" fmla="*/ 237780 h 3101520"/>
              <a:gd name="connsiteX6348" fmla="*/ 9260211 w 12192028"/>
              <a:gd name="connsiteY6348" fmla="*/ 223943 h 3101520"/>
              <a:gd name="connsiteX6349" fmla="*/ 9256245 w 12192028"/>
              <a:gd name="connsiteY6349" fmla="*/ 206661 h 3101520"/>
              <a:gd name="connsiteX6350" fmla="*/ 9277667 w 12192028"/>
              <a:gd name="connsiteY6350" fmla="*/ 206592 h 3101520"/>
              <a:gd name="connsiteX6351" fmla="*/ 9301943 w 12192028"/>
              <a:gd name="connsiteY6351" fmla="*/ 203996 h 3101520"/>
              <a:gd name="connsiteX6352" fmla="*/ 5489899 w 12192028"/>
              <a:gd name="connsiteY6352" fmla="*/ 203492 h 3101520"/>
              <a:gd name="connsiteX6353" fmla="*/ 5491785 w 12192028"/>
              <a:gd name="connsiteY6353" fmla="*/ 205360 h 3101520"/>
              <a:gd name="connsiteX6354" fmla="*/ 5491287 w 12192028"/>
              <a:gd name="connsiteY6354" fmla="*/ 203868 h 3101520"/>
              <a:gd name="connsiteX6355" fmla="*/ 5481995 w 12192028"/>
              <a:gd name="connsiteY6355" fmla="*/ 202217 h 3101520"/>
              <a:gd name="connsiteX6356" fmla="*/ 5481445 w 12192028"/>
              <a:gd name="connsiteY6356" fmla="*/ 202359 h 3101520"/>
              <a:gd name="connsiteX6357" fmla="*/ 5481654 w 12192028"/>
              <a:gd name="connsiteY6357" fmla="*/ 202425 h 3101520"/>
              <a:gd name="connsiteX6358" fmla="*/ 5482886 w 12192028"/>
              <a:gd name="connsiteY6358" fmla="*/ 200612 h 3101520"/>
              <a:gd name="connsiteX6359" fmla="*/ 5481602 w 12192028"/>
              <a:gd name="connsiteY6359" fmla="*/ 200664 h 3101520"/>
              <a:gd name="connsiteX6360" fmla="*/ 5483078 w 12192028"/>
              <a:gd name="connsiteY6360" fmla="*/ 201187 h 3101520"/>
              <a:gd name="connsiteX6361" fmla="*/ 5319694 w 12192028"/>
              <a:gd name="connsiteY6361" fmla="*/ 199959 h 3101520"/>
              <a:gd name="connsiteX6362" fmla="*/ 5316832 w 12192028"/>
              <a:gd name="connsiteY6362" fmla="*/ 202129 h 3101520"/>
              <a:gd name="connsiteX6363" fmla="*/ 5316919 w 12192028"/>
              <a:gd name="connsiteY6363" fmla="*/ 202377 h 3101520"/>
              <a:gd name="connsiteX6364" fmla="*/ 5319707 w 12192028"/>
              <a:gd name="connsiteY6364" fmla="*/ 199960 h 3101520"/>
              <a:gd name="connsiteX6365" fmla="*/ 9493437 w 12192028"/>
              <a:gd name="connsiteY6365" fmla="*/ 198602 h 3101520"/>
              <a:gd name="connsiteX6366" fmla="*/ 9513713 w 12192028"/>
              <a:gd name="connsiteY6366" fmla="*/ 212583 h 3101520"/>
              <a:gd name="connsiteX6367" fmla="*/ 9532069 w 12192028"/>
              <a:gd name="connsiteY6367" fmla="*/ 222731 h 3101520"/>
              <a:gd name="connsiteX6368" fmla="*/ 9492621 w 12192028"/>
              <a:gd name="connsiteY6368" fmla="*/ 232307 h 3101520"/>
              <a:gd name="connsiteX6369" fmla="*/ 9416289 w 12192028"/>
              <a:gd name="connsiteY6369" fmla="*/ 230645 h 3101520"/>
              <a:gd name="connsiteX6370" fmla="*/ 9403249 w 12192028"/>
              <a:gd name="connsiteY6370" fmla="*/ 225225 h 3101520"/>
              <a:gd name="connsiteX6371" fmla="*/ 9410106 w 12192028"/>
              <a:gd name="connsiteY6371" fmla="*/ 215856 h 3101520"/>
              <a:gd name="connsiteX6372" fmla="*/ 9418262 w 12192028"/>
              <a:gd name="connsiteY6372" fmla="*/ 209622 h 3101520"/>
              <a:gd name="connsiteX6373" fmla="*/ 9432653 w 12192028"/>
              <a:gd name="connsiteY6373" fmla="*/ 207336 h 3101520"/>
              <a:gd name="connsiteX6374" fmla="*/ 9472966 w 12192028"/>
              <a:gd name="connsiteY6374" fmla="*/ 206661 h 3101520"/>
              <a:gd name="connsiteX6375" fmla="*/ 9493437 w 12192028"/>
              <a:gd name="connsiteY6375" fmla="*/ 198602 h 3101520"/>
              <a:gd name="connsiteX6376" fmla="*/ 9087994 w 12192028"/>
              <a:gd name="connsiteY6376" fmla="*/ 197968 h 3101520"/>
              <a:gd name="connsiteX6377" fmla="*/ 9107683 w 12192028"/>
              <a:gd name="connsiteY6377" fmla="*/ 202903 h 3101520"/>
              <a:gd name="connsiteX6378" fmla="*/ 9086868 w 12192028"/>
              <a:gd name="connsiteY6378" fmla="*/ 198141 h 3101520"/>
              <a:gd name="connsiteX6379" fmla="*/ 9034900 w 12192028"/>
              <a:gd name="connsiteY6379" fmla="*/ 197691 h 3101520"/>
              <a:gd name="connsiteX6380" fmla="*/ 9034970 w 12192028"/>
              <a:gd name="connsiteY6380" fmla="*/ 197743 h 3101520"/>
              <a:gd name="connsiteX6381" fmla="*/ 9034914 w 12192028"/>
              <a:gd name="connsiteY6381" fmla="*/ 197740 h 3101520"/>
              <a:gd name="connsiteX6382" fmla="*/ 9028170 w 12192028"/>
              <a:gd name="connsiteY6382" fmla="*/ 197325 h 3101520"/>
              <a:gd name="connsiteX6383" fmla="*/ 9034914 w 12192028"/>
              <a:gd name="connsiteY6383" fmla="*/ 197740 h 3101520"/>
              <a:gd name="connsiteX6384" fmla="*/ 9038658 w 12192028"/>
              <a:gd name="connsiteY6384" fmla="*/ 210367 h 3101520"/>
              <a:gd name="connsiteX6385" fmla="*/ 9022969 w 12192028"/>
              <a:gd name="connsiteY6385" fmla="*/ 201726 h 3101520"/>
              <a:gd name="connsiteX6386" fmla="*/ 9028170 w 12192028"/>
              <a:gd name="connsiteY6386" fmla="*/ 197325 h 3101520"/>
              <a:gd name="connsiteX6387" fmla="*/ 8949787 w 12192028"/>
              <a:gd name="connsiteY6387" fmla="*/ 197037 h 3101520"/>
              <a:gd name="connsiteX6388" fmla="*/ 8992369 w 12192028"/>
              <a:gd name="connsiteY6388" fmla="*/ 197933 h 3101520"/>
              <a:gd name="connsiteX6389" fmla="*/ 8938998 w 12192028"/>
              <a:gd name="connsiteY6389" fmla="*/ 216116 h 3101520"/>
              <a:gd name="connsiteX6390" fmla="*/ 8949787 w 12192028"/>
              <a:gd name="connsiteY6390" fmla="*/ 197037 h 3101520"/>
              <a:gd name="connsiteX6391" fmla="*/ 2912808 w 12192028"/>
              <a:gd name="connsiteY6391" fmla="*/ 195838 h 3101520"/>
              <a:gd name="connsiteX6392" fmla="*/ 2916962 w 12192028"/>
              <a:gd name="connsiteY6392" fmla="*/ 210851 h 3101520"/>
              <a:gd name="connsiteX6393" fmla="*/ 2904147 w 12192028"/>
              <a:gd name="connsiteY6393" fmla="*/ 223423 h 3101520"/>
              <a:gd name="connsiteX6394" fmla="*/ 2830708 w 12192028"/>
              <a:gd name="connsiteY6394" fmla="*/ 220722 h 3101520"/>
              <a:gd name="connsiteX6395" fmla="*/ 2830724 w 12192028"/>
              <a:gd name="connsiteY6395" fmla="*/ 220704 h 3101520"/>
              <a:gd name="connsiteX6396" fmla="*/ 2830722 w 12192028"/>
              <a:gd name="connsiteY6396" fmla="*/ 220705 h 3101520"/>
              <a:gd name="connsiteX6397" fmla="*/ 2829266 w 12192028"/>
              <a:gd name="connsiteY6397" fmla="*/ 207024 h 3101520"/>
              <a:gd name="connsiteX6398" fmla="*/ 2849494 w 12192028"/>
              <a:gd name="connsiteY6398" fmla="*/ 201414 h 3101520"/>
              <a:gd name="connsiteX6399" fmla="*/ 2853099 w 12192028"/>
              <a:gd name="connsiteY6399" fmla="*/ 202440 h 3101520"/>
              <a:gd name="connsiteX6400" fmla="*/ 2855694 w 12192028"/>
              <a:gd name="connsiteY6400" fmla="*/ 199838 h 3101520"/>
              <a:gd name="connsiteX6401" fmla="*/ 2876232 w 12192028"/>
              <a:gd name="connsiteY6401" fmla="*/ 200825 h 3101520"/>
              <a:gd name="connsiteX6402" fmla="*/ 2912808 w 12192028"/>
              <a:gd name="connsiteY6402" fmla="*/ 195838 h 3101520"/>
              <a:gd name="connsiteX6403" fmla="*/ 7669557 w 12192028"/>
              <a:gd name="connsiteY6403" fmla="*/ 195202 h 3101520"/>
              <a:gd name="connsiteX6404" fmla="*/ 7669005 w 12192028"/>
              <a:gd name="connsiteY6404" fmla="*/ 198601 h 3101520"/>
              <a:gd name="connsiteX6405" fmla="*/ 7672627 w 12192028"/>
              <a:gd name="connsiteY6405" fmla="*/ 195214 h 3101520"/>
              <a:gd name="connsiteX6406" fmla="*/ 8746815 w 12192028"/>
              <a:gd name="connsiteY6406" fmla="*/ 191699 h 3101520"/>
              <a:gd name="connsiteX6407" fmla="*/ 8747386 w 12192028"/>
              <a:gd name="connsiteY6407" fmla="*/ 195578 h 3101520"/>
              <a:gd name="connsiteX6408" fmla="*/ 8722000 w 12192028"/>
              <a:gd name="connsiteY6408" fmla="*/ 200894 h 3101520"/>
              <a:gd name="connsiteX6409" fmla="*/ 8726433 w 12192028"/>
              <a:gd name="connsiteY6409" fmla="*/ 193569 h 3101520"/>
              <a:gd name="connsiteX6410" fmla="*/ 8746815 w 12192028"/>
              <a:gd name="connsiteY6410" fmla="*/ 191699 h 3101520"/>
              <a:gd name="connsiteX6411" fmla="*/ 8876331 w 12192028"/>
              <a:gd name="connsiteY6411" fmla="*/ 191255 h 3101520"/>
              <a:gd name="connsiteX6412" fmla="*/ 8898079 w 12192028"/>
              <a:gd name="connsiteY6412" fmla="*/ 200998 h 3101520"/>
              <a:gd name="connsiteX6413" fmla="*/ 8855375 w 12192028"/>
              <a:gd name="connsiteY6413" fmla="*/ 192617 h 3101520"/>
              <a:gd name="connsiteX6414" fmla="*/ 8876331 w 12192028"/>
              <a:gd name="connsiteY6414" fmla="*/ 191255 h 3101520"/>
              <a:gd name="connsiteX6415" fmla="*/ 5272602 w 12192028"/>
              <a:gd name="connsiteY6415" fmla="*/ 190383 h 3101520"/>
              <a:gd name="connsiteX6416" fmla="*/ 5270120 w 12192028"/>
              <a:gd name="connsiteY6416" fmla="*/ 190475 h 3101520"/>
              <a:gd name="connsiteX6417" fmla="*/ 5272543 w 12192028"/>
              <a:gd name="connsiteY6417" fmla="*/ 190863 h 3101520"/>
              <a:gd name="connsiteX6418" fmla="*/ 4005422 w 12192028"/>
              <a:gd name="connsiteY6418" fmla="*/ 189465 h 3101520"/>
              <a:gd name="connsiteX6419" fmla="*/ 4006373 w 12192028"/>
              <a:gd name="connsiteY6419" fmla="*/ 192686 h 3101520"/>
              <a:gd name="connsiteX6420" fmla="*/ 4006366 w 12192028"/>
              <a:gd name="connsiteY6420" fmla="*/ 192764 h 3101520"/>
              <a:gd name="connsiteX6421" fmla="*/ 4006472 w 12192028"/>
              <a:gd name="connsiteY6421" fmla="*/ 192756 h 3101520"/>
              <a:gd name="connsiteX6422" fmla="*/ 4006472 w 12192028"/>
              <a:gd name="connsiteY6422" fmla="*/ 192929 h 3101520"/>
              <a:gd name="connsiteX6423" fmla="*/ 4006470 w 12192028"/>
              <a:gd name="connsiteY6423" fmla="*/ 194935 h 3101520"/>
              <a:gd name="connsiteX6424" fmla="*/ 4007155 w 12192028"/>
              <a:gd name="connsiteY6424" fmla="*/ 194678 h 3101520"/>
              <a:gd name="connsiteX6425" fmla="*/ 4005422 w 12192028"/>
              <a:gd name="connsiteY6425" fmla="*/ 189465 h 3101520"/>
              <a:gd name="connsiteX6426" fmla="*/ 2977499 w 12192028"/>
              <a:gd name="connsiteY6426" fmla="*/ 186556 h 3101520"/>
              <a:gd name="connsiteX6427" fmla="*/ 2981018 w 12192028"/>
              <a:gd name="connsiteY6427" fmla="*/ 191007 h 3101520"/>
              <a:gd name="connsiteX6428" fmla="*/ 2966472 w 12192028"/>
              <a:gd name="connsiteY6428" fmla="*/ 201916 h 3101520"/>
              <a:gd name="connsiteX6429" fmla="*/ 2916962 w 12192028"/>
              <a:gd name="connsiteY6429" fmla="*/ 210835 h 3101520"/>
              <a:gd name="connsiteX6430" fmla="*/ 2912806 w 12192028"/>
              <a:gd name="connsiteY6430" fmla="*/ 195821 h 3101520"/>
              <a:gd name="connsiteX6431" fmla="*/ 2971006 w 12192028"/>
              <a:gd name="connsiteY6431" fmla="*/ 187924 h 3101520"/>
              <a:gd name="connsiteX6432" fmla="*/ 2977499 w 12192028"/>
              <a:gd name="connsiteY6432" fmla="*/ 186556 h 3101520"/>
              <a:gd name="connsiteX6433" fmla="*/ 5476402 w 12192028"/>
              <a:gd name="connsiteY6433" fmla="*/ 186365 h 3101520"/>
              <a:gd name="connsiteX6434" fmla="*/ 5478757 w 12192028"/>
              <a:gd name="connsiteY6434" fmla="*/ 188225 h 3101520"/>
              <a:gd name="connsiteX6435" fmla="*/ 5478743 w 12192028"/>
              <a:gd name="connsiteY6435" fmla="*/ 188184 h 3101520"/>
              <a:gd name="connsiteX6436" fmla="*/ 5478767 w 12192028"/>
              <a:gd name="connsiteY6436" fmla="*/ 188136 h 3101520"/>
              <a:gd name="connsiteX6437" fmla="*/ 5476729 w 12192028"/>
              <a:gd name="connsiteY6437" fmla="*/ 186546 h 3101520"/>
              <a:gd name="connsiteX6438" fmla="*/ 7832173 w 12192028"/>
              <a:gd name="connsiteY6438" fmla="*/ 183344 h 3101520"/>
              <a:gd name="connsiteX6439" fmla="*/ 7805985 w 12192028"/>
              <a:gd name="connsiteY6439" fmla="*/ 199076 h 3101520"/>
              <a:gd name="connsiteX6440" fmla="*/ 7796826 w 12192028"/>
              <a:gd name="connsiteY6440" fmla="*/ 209864 h 3101520"/>
              <a:gd name="connsiteX6441" fmla="*/ 7785765 w 12192028"/>
              <a:gd name="connsiteY6441" fmla="*/ 214458 h 3101520"/>
              <a:gd name="connsiteX6442" fmla="*/ 7802173 w 12192028"/>
              <a:gd name="connsiteY6442" fmla="*/ 217704 h 3101520"/>
              <a:gd name="connsiteX6443" fmla="*/ 7860291 w 12192028"/>
              <a:gd name="connsiteY6443" fmla="*/ 214869 h 3101520"/>
              <a:gd name="connsiteX6444" fmla="*/ 7895219 w 12192028"/>
              <a:gd name="connsiteY6444" fmla="*/ 210955 h 3101520"/>
              <a:gd name="connsiteX6445" fmla="*/ 7897496 w 12192028"/>
              <a:gd name="connsiteY6445" fmla="*/ 210857 h 3101520"/>
              <a:gd name="connsiteX6446" fmla="*/ 7900040 w 12192028"/>
              <a:gd name="connsiteY6446" fmla="*/ 197156 h 3101520"/>
              <a:gd name="connsiteX6447" fmla="*/ 7916243 w 12192028"/>
              <a:gd name="connsiteY6447" fmla="*/ 186954 h 3101520"/>
              <a:gd name="connsiteX6448" fmla="*/ 7914980 w 12192028"/>
              <a:gd name="connsiteY6448" fmla="*/ 184706 h 3101520"/>
              <a:gd name="connsiteX6449" fmla="*/ 7912138 w 12192028"/>
              <a:gd name="connsiteY6449" fmla="*/ 184789 h 3101520"/>
              <a:gd name="connsiteX6450" fmla="*/ 7896899 w 12192028"/>
              <a:gd name="connsiteY6450" fmla="*/ 187820 h 3101520"/>
              <a:gd name="connsiteX6451" fmla="*/ 7853710 w 12192028"/>
              <a:gd name="connsiteY6451" fmla="*/ 185014 h 3101520"/>
              <a:gd name="connsiteX6452" fmla="*/ 7832173 w 12192028"/>
              <a:gd name="connsiteY6452" fmla="*/ 183344 h 3101520"/>
              <a:gd name="connsiteX6453" fmla="*/ 5294990 w 12192028"/>
              <a:gd name="connsiteY6453" fmla="*/ 182478 h 3101520"/>
              <a:gd name="connsiteX6454" fmla="*/ 5293829 w 12192028"/>
              <a:gd name="connsiteY6454" fmla="*/ 188141 h 3101520"/>
              <a:gd name="connsiteX6455" fmla="*/ 5294179 w 12192028"/>
              <a:gd name="connsiteY6455" fmla="*/ 188218 h 3101520"/>
              <a:gd name="connsiteX6456" fmla="*/ 5294215 w 12192028"/>
              <a:gd name="connsiteY6456" fmla="*/ 188297 h 3101520"/>
              <a:gd name="connsiteX6457" fmla="*/ 5296878 w 12192028"/>
              <a:gd name="connsiteY6457" fmla="*/ 185401 h 3101520"/>
              <a:gd name="connsiteX6458" fmla="*/ 8672404 w 12192028"/>
              <a:gd name="connsiteY6458" fmla="*/ 179993 h 3101520"/>
              <a:gd name="connsiteX6459" fmla="*/ 8693375 w 12192028"/>
              <a:gd name="connsiteY6459" fmla="*/ 197310 h 3101520"/>
              <a:gd name="connsiteX6460" fmla="*/ 8688734 w 12192028"/>
              <a:gd name="connsiteY6460" fmla="*/ 198158 h 3101520"/>
              <a:gd name="connsiteX6461" fmla="*/ 8672404 w 12192028"/>
              <a:gd name="connsiteY6461" fmla="*/ 179993 h 3101520"/>
              <a:gd name="connsiteX6462" fmla="*/ 7453113 w 12192028"/>
              <a:gd name="connsiteY6462" fmla="*/ 179906 h 3101520"/>
              <a:gd name="connsiteX6463" fmla="*/ 7439254 w 12192028"/>
              <a:gd name="connsiteY6463" fmla="*/ 181916 h 3101520"/>
              <a:gd name="connsiteX6464" fmla="*/ 7425520 w 12192028"/>
              <a:gd name="connsiteY6464" fmla="*/ 189399 h 3101520"/>
              <a:gd name="connsiteX6465" fmla="*/ 7451263 w 12192028"/>
              <a:gd name="connsiteY6465" fmla="*/ 200781 h 3101520"/>
              <a:gd name="connsiteX6466" fmla="*/ 7481077 w 12192028"/>
              <a:gd name="connsiteY6466" fmla="*/ 204548 h 3101520"/>
              <a:gd name="connsiteX6467" fmla="*/ 7480998 w 12192028"/>
              <a:gd name="connsiteY6467" fmla="*/ 204427 h 3101520"/>
              <a:gd name="connsiteX6468" fmla="*/ 7453113 w 12192028"/>
              <a:gd name="connsiteY6468" fmla="*/ 179906 h 3101520"/>
              <a:gd name="connsiteX6469" fmla="*/ 7758259 w 12192028"/>
              <a:gd name="connsiteY6469" fmla="*/ 177291 h 3101520"/>
              <a:gd name="connsiteX6470" fmla="*/ 7755350 w 12192028"/>
              <a:gd name="connsiteY6470" fmla="*/ 177918 h 3101520"/>
              <a:gd name="connsiteX6471" fmla="*/ 7754715 w 12192028"/>
              <a:gd name="connsiteY6471" fmla="*/ 181006 h 3101520"/>
              <a:gd name="connsiteX6472" fmla="*/ 7192494 w 12192028"/>
              <a:gd name="connsiteY6472" fmla="*/ 176064 h 3101520"/>
              <a:gd name="connsiteX6473" fmla="*/ 7184788 w 12192028"/>
              <a:gd name="connsiteY6473" fmla="*/ 180976 h 3101520"/>
              <a:gd name="connsiteX6474" fmla="*/ 7156202 w 12192028"/>
              <a:gd name="connsiteY6474" fmla="*/ 176616 h 3101520"/>
              <a:gd name="connsiteX6475" fmla="*/ 7122537 w 12192028"/>
              <a:gd name="connsiteY6475" fmla="*/ 188357 h 3101520"/>
              <a:gd name="connsiteX6476" fmla="*/ 7110917 w 12192028"/>
              <a:gd name="connsiteY6476" fmla="*/ 194113 h 3101520"/>
              <a:gd name="connsiteX6477" fmla="*/ 7100239 w 12192028"/>
              <a:gd name="connsiteY6477" fmla="*/ 188670 h 3101520"/>
              <a:gd name="connsiteX6478" fmla="*/ 7099783 w 12192028"/>
              <a:gd name="connsiteY6478" fmla="*/ 190487 h 3101520"/>
              <a:gd name="connsiteX6479" fmla="*/ 7104718 w 12192028"/>
              <a:gd name="connsiteY6479" fmla="*/ 206141 h 3101520"/>
              <a:gd name="connsiteX6480" fmla="*/ 7151786 w 12192028"/>
              <a:gd name="connsiteY6480" fmla="*/ 207873 h 3101520"/>
              <a:gd name="connsiteX6481" fmla="*/ 7163977 w 12192028"/>
              <a:gd name="connsiteY6481" fmla="*/ 203509 h 3101520"/>
              <a:gd name="connsiteX6482" fmla="*/ 7189242 w 12192028"/>
              <a:gd name="connsiteY6482" fmla="*/ 186660 h 3101520"/>
              <a:gd name="connsiteX6483" fmla="*/ 7193920 w 12192028"/>
              <a:gd name="connsiteY6483" fmla="*/ 181458 h 3101520"/>
              <a:gd name="connsiteX6484" fmla="*/ 8551969 w 12192028"/>
              <a:gd name="connsiteY6484" fmla="*/ 175282 h 3101520"/>
              <a:gd name="connsiteX6485" fmla="*/ 8562476 w 12192028"/>
              <a:gd name="connsiteY6485" fmla="*/ 176165 h 3101520"/>
              <a:gd name="connsiteX6486" fmla="*/ 8544415 w 12192028"/>
              <a:gd name="connsiteY6486" fmla="*/ 186850 h 3101520"/>
              <a:gd name="connsiteX6487" fmla="*/ 8544345 w 12192028"/>
              <a:gd name="connsiteY6487" fmla="*/ 179906 h 3101520"/>
              <a:gd name="connsiteX6488" fmla="*/ 8551969 w 12192028"/>
              <a:gd name="connsiteY6488" fmla="*/ 175282 h 3101520"/>
              <a:gd name="connsiteX6489" fmla="*/ 3052120 w 12192028"/>
              <a:gd name="connsiteY6489" fmla="*/ 175005 h 3101520"/>
              <a:gd name="connsiteX6490" fmla="*/ 3061418 w 12192028"/>
              <a:gd name="connsiteY6490" fmla="*/ 183750 h 3101520"/>
              <a:gd name="connsiteX6491" fmla="*/ 3056217 w 12192028"/>
              <a:gd name="connsiteY6491" fmla="*/ 190822 h 3101520"/>
              <a:gd name="connsiteX6492" fmla="*/ 3047553 w 12192028"/>
              <a:gd name="connsiteY6492" fmla="*/ 192165 h 3101520"/>
              <a:gd name="connsiteX6493" fmla="*/ 3047547 w 12192028"/>
              <a:gd name="connsiteY6493" fmla="*/ 192184 h 3101520"/>
              <a:gd name="connsiteX6494" fmla="*/ 3026646 w 12192028"/>
              <a:gd name="connsiteY6494" fmla="*/ 187179 h 3101520"/>
              <a:gd name="connsiteX6495" fmla="*/ 3033762 w 12192028"/>
              <a:gd name="connsiteY6495" fmla="*/ 179127 h 3101520"/>
              <a:gd name="connsiteX6496" fmla="*/ 3043562 w 12192028"/>
              <a:gd name="connsiteY6496" fmla="*/ 178252 h 3101520"/>
              <a:gd name="connsiteX6497" fmla="*/ 3048634 w 12192028"/>
              <a:gd name="connsiteY6497" fmla="*/ 184754 h 3101520"/>
              <a:gd name="connsiteX6498" fmla="*/ 4100837 w 12192028"/>
              <a:gd name="connsiteY6498" fmla="*/ 172358 h 3101520"/>
              <a:gd name="connsiteX6499" fmla="*/ 4100474 w 12192028"/>
              <a:gd name="connsiteY6499" fmla="*/ 172389 h 3101520"/>
              <a:gd name="connsiteX6500" fmla="*/ 4100843 w 12192028"/>
              <a:gd name="connsiteY6500" fmla="*/ 173380 h 3101520"/>
              <a:gd name="connsiteX6501" fmla="*/ 4100856 w 12192028"/>
              <a:gd name="connsiteY6501" fmla="*/ 174873 h 3101520"/>
              <a:gd name="connsiteX6502" fmla="*/ 4100960 w 12192028"/>
              <a:gd name="connsiteY6502" fmla="*/ 174797 h 3101520"/>
              <a:gd name="connsiteX6503" fmla="*/ 4101241 w 12192028"/>
              <a:gd name="connsiteY6503" fmla="*/ 174434 h 3101520"/>
              <a:gd name="connsiteX6504" fmla="*/ 4100843 w 12192028"/>
              <a:gd name="connsiteY6504" fmla="*/ 173380 h 3101520"/>
              <a:gd name="connsiteX6505" fmla="*/ 8198023 w 12192028"/>
              <a:gd name="connsiteY6505" fmla="*/ 171577 h 3101520"/>
              <a:gd name="connsiteX6506" fmla="*/ 8207963 w 12192028"/>
              <a:gd name="connsiteY6506" fmla="*/ 172235 h 3101520"/>
              <a:gd name="connsiteX6507" fmla="*/ 8226856 w 12192028"/>
              <a:gd name="connsiteY6507" fmla="*/ 181413 h 3101520"/>
              <a:gd name="connsiteX6508" fmla="*/ 8197175 w 12192028"/>
              <a:gd name="connsiteY6508" fmla="*/ 183058 h 3101520"/>
              <a:gd name="connsiteX6509" fmla="*/ 8198023 w 12192028"/>
              <a:gd name="connsiteY6509" fmla="*/ 171577 h 3101520"/>
              <a:gd name="connsiteX6510" fmla="*/ 8178646 w 12192028"/>
              <a:gd name="connsiteY6510" fmla="*/ 171317 h 3101520"/>
              <a:gd name="connsiteX6511" fmla="*/ 8182715 w 12192028"/>
              <a:gd name="connsiteY6511" fmla="*/ 177534 h 3101520"/>
              <a:gd name="connsiteX6512" fmla="*/ 8175563 w 12192028"/>
              <a:gd name="connsiteY6512" fmla="*/ 180322 h 3101520"/>
              <a:gd name="connsiteX6513" fmla="*/ 8171078 w 12192028"/>
              <a:gd name="connsiteY6513" fmla="*/ 171802 h 3101520"/>
              <a:gd name="connsiteX6514" fmla="*/ 8178646 w 12192028"/>
              <a:gd name="connsiteY6514" fmla="*/ 171317 h 3101520"/>
              <a:gd name="connsiteX6515" fmla="*/ 4536790 w 12192028"/>
              <a:gd name="connsiteY6515" fmla="*/ 170069 h 3101520"/>
              <a:gd name="connsiteX6516" fmla="*/ 4536762 w 12192028"/>
              <a:gd name="connsiteY6516" fmla="*/ 170633 h 3101520"/>
              <a:gd name="connsiteX6517" fmla="*/ 4537151 w 12192028"/>
              <a:gd name="connsiteY6517" fmla="*/ 170382 h 3101520"/>
              <a:gd name="connsiteX6518" fmla="*/ 5195156 w 12192028"/>
              <a:gd name="connsiteY6518" fmla="*/ 161137 h 3101520"/>
              <a:gd name="connsiteX6519" fmla="*/ 5195087 w 12192028"/>
              <a:gd name="connsiteY6519" fmla="*/ 161198 h 3101520"/>
              <a:gd name="connsiteX6520" fmla="*/ 5195126 w 12192028"/>
              <a:gd name="connsiteY6520" fmla="*/ 161246 h 3101520"/>
              <a:gd name="connsiteX6521" fmla="*/ 5195246 w 12192028"/>
              <a:gd name="connsiteY6521" fmla="*/ 161255 h 3101520"/>
              <a:gd name="connsiteX6522" fmla="*/ 4512223 w 12192028"/>
              <a:gd name="connsiteY6522" fmla="*/ 160585 h 3101520"/>
              <a:gd name="connsiteX6523" fmla="*/ 4513874 w 12192028"/>
              <a:gd name="connsiteY6523" fmla="*/ 163213 h 3101520"/>
              <a:gd name="connsiteX6524" fmla="*/ 4515318 w 12192028"/>
              <a:gd name="connsiteY6524" fmla="*/ 161244 h 3101520"/>
              <a:gd name="connsiteX6525" fmla="*/ 4515194 w 12192028"/>
              <a:gd name="connsiteY6525" fmla="*/ 161238 h 3101520"/>
              <a:gd name="connsiteX6526" fmla="*/ 4515665 w 12192028"/>
              <a:gd name="connsiteY6526" fmla="*/ 160813 h 3101520"/>
              <a:gd name="connsiteX6527" fmla="*/ 7554442 w 12192028"/>
              <a:gd name="connsiteY6527" fmla="*/ 156505 h 3101520"/>
              <a:gd name="connsiteX6528" fmla="*/ 7554420 w 12192028"/>
              <a:gd name="connsiteY6528" fmla="*/ 156524 h 3101520"/>
              <a:gd name="connsiteX6529" fmla="*/ 7554404 w 12192028"/>
              <a:gd name="connsiteY6529" fmla="*/ 156753 h 3101520"/>
              <a:gd name="connsiteX6530" fmla="*/ 7558162 w 12192028"/>
              <a:gd name="connsiteY6530" fmla="*/ 159697 h 3101520"/>
              <a:gd name="connsiteX6531" fmla="*/ 7429677 w 12192028"/>
              <a:gd name="connsiteY6531" fmla="*/ 155971 h 3101520"/>
              <a:gd name="connsiteX6532" fmla="*/ 7428203 w 12192028"/>
              <a:gd name="connsiteY6532" fmla="*/ 159955 h 3101520"/>
              <a:gd name="connsiteX6533" fmla="*/ 7433602 w 12192028"/>
              <a:gd name="connsiteY6533" fmla="*/ 156909 h 3101520"/>
              <a:gd name="connsiteX6534" fmla="*/ 7233747 w 12192028"/>
              <a:gd name="connsiteY6534" fmla="*/ 154658 h 3101520"/>
              <a:gd name="connsiteX6535" fmla="*/ 7233577 w 12192028"/>
              <a:gd name="connsiteY6535" fmla="*/ 156182 h 3101520"/>
              <a:gd name="connsiteX6536" fmla="*/ 7237147 w 12192028"/>
              <a:gd name="connsiteY6536" fmla="*/ 155690 h 3101520"/>
              <a:gd name="connsiteX6537" fmla="*/ 8617215 w 12192028"/>
              <a:gd name="connsiteY6537" fmla="*/ 150866 h 3101520"/>
              <a:gd name="connsiteX6538" fmla="*/ 8618719 w 12192028"/>
              <a:gd name="connsiteY6538" fmla="*/ 151301 h 3101520"/>
              <a:gd name="connsiteX6539" fmla="*/ 8618514 w 12192028"/>
              <a:gd name="connsiteY6539" fmla="*/ 151610 h 3101520"/>
              <a:gd name="connsiteX6540" fmla="*/ 8617423 w 12192028"/>
              <a:gd name="connsiteY6540" fmla="*/ 152008 h 3101520"/>
              <a:gd name="connsiteX6541" fmla="*/ 3228665 w 12192028"/>
              <a:gd name="connsiteY6541" fmla="*/ 148562 h 3101520"/>
              <a:gd name="connsiteX6542" fmla="*/ 3228499 w 12192028"/>
              <a:gd name="connsiteY6542" fmla="*/ 148871 h 3101520"/>
              <a:gd name="connsiteX6543" fmla="*/ 3228025 w 12192028"/>
              <a:gd name="connsiteY6543" fmla="*/ 149047 h 3101520"/>
              <a:gd name="connsiteX6544" fmla="*/ 9658321 w 12192028"/>
              <a:gd name="connsiteY6544" fmla="*/ 146759 h 3101520"/>
              <a:gd name="connsiteX6545" fmla="*/ 9669376 w 12192028"/>
              <a:gd name="connsiteY6545" fmla="*/ 148407 h 3101520"/>
              <a:gd name="connsiteX6546" fmla="*/ 9656371 w 12192028"/>
              <a:gd name="connsiteY6546" fmla="*/ 156615 h 3101520"/>
              <a:gd name="connsiteX6547" fmla="*/ 9652786 w 12192028"/>
              <a:gd name="connsiteY6547" fmla="*/ 156476 h 3101520"/>
              <a:gd name="connsiteX6548" fmla="*/ 9658321 w 12192028"/>
              <a:gd name="connsiteY6548" fmla="*/ 146759 h 3101520"/>
              <a:gd name="connsiteX6549" fmla="*/ 5672348 w 12192028"/>
              <a:gd name="connsiteY6549" fmla="*/ 144653 h 3101520"/>
              <a:gd name="connsiteX6550" fmla="*/ 5672337 w 12192028"/>
              <a:gd name="connsiteY6550" fmla="*/ 146439 h 3101520"/>
              <a:gd name="connsiteX6551" fmla="*/ 5672559 w 12192028"/>
              <a:gd name="connsiteY6551" fmla="*/ 145256 h 3101520"/>
              <a:gd name="connsiteX6552" fmla="*/ 9120567 w 12192028"/>
              <a:gd name="connsiteY6552" fmla="*/ 143627 h 3101520"/>
              <a:gd name="connsiteX6553" fmla="*/ 9121086 w 12192028"/>
              <a:gd name="connsiteY6553" fmla="*/ 152389 h 3101520"/>
              <a:gd name="connsiteX6554" fmla="*/ 9111164 w 12192028"/>
              <a:gd name="connsiteY6554" fmla="*/ 161273 h 3101520"/>
              <a:gd name="connsiteX6555" fmla="*/ 9120567 w 12192028"/>
              <a:gd name="connsiteY6555" fmla="*/ 143627 h 3101520"/>
              <a:gd name="connsiteX6556" fmla="*/ 5915120 w 12192028"/>
              <a:gd name="connsiteY6556" fmla="*/ 143467 h 3101520"/>
              <a:gd name="connsiteX6557" fmla="*/ 5915058 w 12192028"/>
              <a:gd name="connsiteY6557" fmla="*/ 143505 h 3101520"/>
              <a:gd name="connsiteX6558" fmla="*/ 5915224 w 12192028"/>
              <a:gd name="connsiteY6558" fmla="*/ 143518 h 3101520"/>
              <a:gd name="connsiteX6559" fmla="*/ 5208726 w 12192028"/>
              <a:gd name="connsiteY6559" fmla="*/ 143302 h 3101520"/>
              <a:gd name="connsiteX6560" fmla="*/ 5208581 w 12192028"/>
              <a:gd name="connsiteY6560" fmla="*/ 143333 h 3101520"/>
              <a:gd name="connsiteX6561" fmla="*/ 5208460 w 12192028"/>
              <a:gd name="connsiteY6561" fmla="*/ 143364 h 3101520"/>
              <a:gd name="connsiteX6562" fmla="*/ 5208096 w 12192028"/>
              <a:gd name="connsiteY6562" fmla="*/ 144157 h 3101520"/>
              <a:gd name="connsiteX6563" fmla="*/ 5208869 w 12192028"/>
              <a:gd name="connsiteY6563" fmla="*/ 143345 h 3101520"/>
              <a:gd name="connsiteX6564" fmla="*/ 6374687 w 12192028"/>
              <a:gd name="connsiteY6564" fmla="*/ 143264 h 3101520"/>
              <a:gd name="connsiteX6565" fmla="*/ 6374622 w 12192028"/>
              <a:gd name="connsiteY6565" fmla="*/ 143280 h 3101520"/>
              <a:gd name="connsiteX6566" fmla="*/ 6374618 w 12192028"/>
              <a:gd name="connsiteY6566" fmla="*/ 143281 h 3101520"/>
              <a:gd name="connsiteX6567" fmla="*/ 7286496 w 12192028"/>
              <a:gd name="connsiteY6567" fmla="*/ 142708 h 3101520"/>
              <a:gd name="connsiteX6568" fmla="*/ 7279013 w 12192028"/>
              <a:gd name="connsiteY6568" fmla="*/ 145931 h 3101520"/>
              <a:gd name="connsiteX6569" fmla="*/ 7278738 w 12192028"/>
              <a:gd name="connsiteY6569" fmla="*/ 146341 h 3101520"/>
              <a:gd name="connsiteX6570" fmla="*/ 7280903 w 12192028"/>
              <a:gd name="connsiteY6570" fmla="*/ 145398 h 3101520"/>
              <a:gd name="connsiteX6571" fmla="*/ 7288310 w 12192028"/>
              <a:gd name="connsiteY6571" fmla="*/ 143952 h 3101520"/>
              <a:gd name="connsiteX6572" fmla="*/ 5613592 w 12192028"/>
              <a:gd name="connsiteY6572" fmla="*/ 142634 h 3101520"/>
              <a:gd name="connsiteX6573" fmla="*/ 5612852 w 12192028"/>
              <a:gd name="connsiteY6573" fmla="*/ 143191 h 3101520"/>
              <a:gd name="connsiteX6574" fmla="*/ 5613701 w 12192028"/>
              <a:gd name="connsiteY6574" fmla="*/ 143194 h 3101520"/>
              <a:gd name="connsiteX6575" fmla="*/ 9520974 w 12192028"/>
              <a:gd name="connsiteY6575" fmla="*/ 142240 h 3101520"/>
              <a:gd name="connsiteX6576" fmla="*/ 9535221 w 12192028"/>
              <a:gd name="connsiteY6576" fmla="*/ 152043 h 3101520"/>
              <a:gd name="connsiteX6577" fmla="*/ 9535290 w 12192028"/>
              <a:gd name="connsiteY6577" fmla="*/ 152182 h 3101520"/>
              <a:gd name="connsiteX6578" fmla="*/ 9530632 w 12192028"/>
              <a:gd name="connsiteY6578" fmla="*/ 165741 h 3101520"/>
              <a:gd name="connsiteX6579" fmla="*/ 9503669 w 12192028"/>
              <a:gd name="connsiteY6579" fmla="*/ 155437 h 3101520"/>
              <a:gd name="connsiteX6580" fmla="*/ 9503640 w 12192028"/>
              <a:gd name="connsiteY6580" fmla="*/ 155416 h 3101520"/>
              <a:gd name="connsiteX6581" fmla="*/ 9503653 w 12192028"/>
              <a:gd name="connsiteY6581" fmla="*/ 155438 h 3101520"/>
              <a:gd name="connsiteX6582" fmla="*/ 9481123 w 12192028"/>
              <a:gd name="connsiteY6582" fmla="*/ 161170 h 3101520"/>
              <a:gd name="connsiteX6583" fmla="*/ 9480344 w 12192028"/>
              <a:gd name="connsiteY6583" fmla="*/ 155524 h 3101520"/>
              <a:gd name="connsiteX6584" fmla="*/ 9498092 w 12192028"/>
              <a:gd name="connsiteY6584" fmla="*/ 148600 h 3101520"/>
              <a:gd name="connsiteX6585" fmla="*/ 9498440 w 12192028"/>
              <a:gd name="connsiteY6585" fmla="*/ 146277 h 3101520"/>
              <a:gd name="connsiteX6586" fmla="*/ 9503739 w 12192028"/>
              <a:gd name="connsiteY6586" fmla="*/ 143644 h 3101520"/>
              <a:gd name="connsiteX6587" fmla="*/ 9520974 w 12192028"/>
              <a:gd name="connsiteY6587" fmla="*/ 142240 h 3101520"/>
              <a:gd name="connsiteX6588" fmla="*/ 7352540 w 12192028"/>
              <a:gd name="connsiteY6588" fmla="*/ 140147 h 3101520"/>
              <a:gd name="connsiteX6589" fmla="*/ 7352099 w 12192028"/>
              <a:gd name="connsiteY6589" fmla="*/ 141342 h 3101520"/>
              <a:gd name="connsiteX6590" fmla="*/ 7352220 w 12192028"/>
              <a:gd name="connsiteY6590" fmla="*/ 141424 h 3101520"/>
              <a:gd name="connsiteX6591" fmla="*/ 8465744 w 12192028"/>
              <a:gd name="connsiteY6591" fmla="*/ 139333 h 3101520"/>
              <a:gd name="connsiteX6592" fmla="*/ 8481260 w 12192028"/>
              <a:gd name="connsiteY6592" fmla="*/ 143385 h 3101520"/>
              <a:gd name="connsiteX6593" fmla="*/ 8475441 w 12192028"/>
              <a:gd name="connsiteY6593" fmla="*/ 151611 h 3101520"/>
              <a:gd name="connsiteX6594" fmla="*/ 8468116 w 12192028"/>
              <a:gd name="connsiteY6594" fmla="*/ 152875 h 3101520"/>
              <a:gd name="connsiteX6595" fmla="*/ 8426850 w 12192028"/>
              <a:gd name="connsiteY6595" fmla="*/ 152580 h 3101520"/>
              <a:gd name="connsiteX6596" fmla="*/ 8419387 w 12192028"/>
              <a:gd name="connsiteY6596" fmla="*/ 143558 h 3101520"/>
              <a:gd name="connsiteX6597" fmla="*/ 8441223 w 12192028"/>
              <a:gd name="connsiteY6597" fmla="*/ 142225 h 3101520"/>
              <a:gd name="connsiteX6598" fmla="*/ 8465744 w 12192028"/>
              <a:gd name="connsiteY6598" fmla="*/ 139333 h 3101520"/>
              <a:gd name="connsiteX6599" fmla="*/ 8382796 w 12192028"/>
              <a:gd name="connsiteY6599" fmla="*/ 139333 h 3101520"/>
              <a:gd name="connsiteX6600" fmla="*/ 8400632 w 12192028"/>
              <a:gd name="connsiteY6600" fmla="*/ 152251 h 3101520"/>
              <a:gd name="connsiteX6601" fmla="*/ 8392736 w 12192028"/>
              <a:gd name="connsiteY6601" fmla="*/ 151714 h 3101520"/>
              <a:gd name="connsiteX6602" fmla="*/ 8383420 w 12192028"/>
              <a:gd name="connsiteY6602" fmla="*/ 142917 h 3101520"/>
              <a:gd name="connsiteX6603" fmla="*/ 8382796 w 12192028"/>
              <a:gd name="connsiteY6603" fmla="*/ 139333 h 3101520"/>
              <a:gd name="connsiteX6604" fmla="*/ 3268632 w 12192028"/>
              <a:gd name="connsiteY6604" fmla="*/ 138865 h 3101520"/>
              <a:gd name="connsiteX6605" fmla="*/ 3285361 w 12192028"/>
              <a:gd name="connsiteY6605" fmla="*/ 139073 h 3101520"/>
              <a:gd name="connsiteX6606" fmla="*/ 3288270 w 12192028"/>
              <a:gd name="connsiteY6606" fmla="*/ 147160 h 3101520"/>
              <a:gd name="connsiteX6607" fmla="*/ 3271472 w 12192028"/>
              <a:gd name="connsiteY6607" fmla="*/ 162570 h 3101520"/>
              <a:gd name="connsiteX6608" fmla="*/ 3249949 w 12192028"/>
              <a:gd name="connsiteY6608" fmla="*/ 155108 h 3101520"/>
              <a:gd name="connsiteX6609" fmla="*/ 3240406 w 12192028"/>
              <a:gd name="connsiteY6609" fmla="*/ 163853 h 3101520"/>
              <a:gd name="connsiteX6610" fmla="*/ 3227558 w 12192028"/>
              <a:gd name="connsiteY6610" fmla="*/ 165271 h 3101520"/>
              <a:gd name="connsiteX6611" fmla="*/ 3227561 w 12192028"/>
              <a:gd name="connsiteY6611" fmla="*/ 165291 h 3101520"/>
              <a:gd name="connsiteX6612" fmla="*/ 3171469 w 12192028"/>
              <a:gd name="connsiteY6612" fmla="*/ 181621 h 3101520"/>
              <a:gd name="connsiteX6613" fmla="*/ 3150915 w 12192028"/>
              <a:gd name="connsiteY6613" fmla="*/ 174036 h 3101520"/>
              <a:gd name="connsiteX6614" fmla="*/ 3150900 w 12192028"/>
              <a:gd name="connsiteY6614" fmla="*/ 173990 h 3101520"/>
              <a:gd name="connsiteX6615" fmla="*/ 3150897 w 12192028"/>
              <a:gd name="connsiteY6615" fmla="*/ 174019 h 3101520"/>
              <a:gd name="connsiteX6616" fmla="*/ 3128384 w 12192028"/>
              <a:gd name="connsiteY6616" fmla="*/ 184686 h 3101520"/>
              <a:gd name="connsiteX6617" fmla="*/ 3106131 w 12192028"/>
              <a:gd name="connsiteY6617" fmla="*/ 184582 h 3101520"/>
              <a:gd name="connsiteX6618" fmla="*/ 3101594 w 12192028"/>
              <a:gd name="connsiteY6618" fmla="*/ 183162 h 3101520"/>
              <a:gd name="connsiteX6619" fmla="*/ 3092729 w 12192028"/>
              <a:gd name="connsiteY6619" fmla="*/ 170815 h 3101520"/>
              <a:gd name="connsiteX6620" fmla="*/ 3145788 w 12192028"/>
              <a:gd name="connsiteY6620" fmla="*/ 161585 h 3101520"/>
              <a:gd name="connsiteX6621" fmla="*/ 3149382 w 12192028"/>
              <a:gd name="connsiteY6621" fmla="*/ 167763 h 3101520"/>
              <a:gd name="connsiteX6622" fmla="*/ 3159555 w 12192028"/>
              <a:gd name="connsiteY6622" fmla="*/ 156736 h 3101520"/>
              <a:gd name="connsiteX6623" fmla="*/ 3217220 w 12192028"/>
              <a:gd name="connsiteY6623" fmla="*/ 148251 h 3101520"/>
              <a:gd name="connsiteX6624" fmla="*/ 3224644 w 12192028"/>
              <a:gd name="connsiteY6624" fmla="*/ 156031 h 3101520"/>
              <a:gd name="connsiteX6625" fmla="*/ 3228499 w 12192028"/>
              <a:gd name="connsiteY6625" fmla="*/ 148871 h 3101520"/>
              <a:gd name="connsiteX6626" fmla="*/ 3238893 w 12192028"/>
              <a:gd name="connsiteY6626" fmla="*/ 145017 h 3101520"/>
              <a:gd name="connsiteX6627" fmla="*/ 3249961 w 12192028"/>
              <a:gd name="connsiteY6627" fmla="*/ 148160 h 3101520"/>
              <a:gd name="connsiteX6628" fmla="*/ 3249965 w 12192028"/>
              <a:gd name="connsiteY6628" fmla="*/ 146692 h 3101520"/>
              <a:gd name="connsiteX6629" fmla="*/ 3268632 w 12192028"/>
              <a:gd name="connsiteY6629" fmla="*/ 138865 h 3101520"/>
              <a:gd name="connsiteX6630" fmla="*/ 5265259 w 12192028"/>
              <a:gd name="connsiteY6630" fmla="*/ 134900 h 3101520"/>
              <a:gd name="connsiteX6631" fmla="*/ 5265919 w 12192028"/>
              <a:gd name="connsiteY6631" fmla="*/ 136099 h 3101520"/>
              <a:gd name="connsiteX6632" fmla="*/ 5266038 w 12192028"/>
              <a:gd name="connsiteY6632" fmla="*/ 135558 h 3101520"/>
              <a:gd name="connsiteX6633" fmla="*/ 5266452 w 12192028"/>
              <a:gd name="connsiteY6633" fmla="*/ 135398 h 3101520"/>
              <a:gd name="connsiteX6634" fmla="*/ 7036329 w 12192028"/>
              <a:gd name="connsiteY6634" fmla="*/ 134780 h 3101520"/>
              <a:gd name="connsiteX6635" fmla="*/ 7032642 w 12192028"/>
              <a:gd name="connsiteY6635" fmla="*/ 145564 h 3101520"/>
              <a:gd name="connsiteX6636" fmla="*/ 7032659 w 12192028"/>
              <a:gd name="connsiteY6636" fmla="*/ 145565 h 3101520"/>
              <a:gd name="connsiteX6637" fmla="*/ 7036326 w 12192028"/>
              <a:gd name="connsiteY6637" fmla="*/ 134842 h 3101520"/>
              <a:gd name="connsiteX6638" fmla="*/ 8873212 w 12192028"/>
              <a:gd name="connsiteY6638" fmla="*/ 133722 h 3101520"/>
              <a:gd name="connsiteX6639" fmla="*/ 8877992 w 12192028"/>
              <a:gd name="connsiteY6639" fmla="*/ 138831 h 3101520"/>
              <a:gd name="connsiteX6640" fmla="*/ 8858597 w 12192028"/>
              <a:gd name="connsiteY6640" fmla="*/ 148355 h 3101520"/>
              <a:gd name="connsiteX6641" fmla="*/ 8854319 w 12192028"/>
              <a:gd name="connsiteY6641" fmla="*/ 143576 h 3101520"/>
              <a:gd name="connsiteX6642" fmla="*/ 8856016 w 12192028"/>
              <a:gd name="connsiteY6642" fmla="*/ 134692 h 3101520"/>
              <a:gd name="connsiteX6643" fmla="*/ 8873212 w 12192028"/>
              <a:gd name="connsiteY6643" fmla="*/ 133722 h 3101520"/>
              <a:gd name="connsiteX6644" fmla="*/ 8668286 w 12192028"/>
              <a:gd name="connsiteY6644" fmla="*/ 131738 h 3101520"/>
              <a:gd name="connsiteX6645" fmla="*/ 8717082 w 12192028"/>
              <a:gd name="connsiteY6645" fmla="*/ 134519 h 3101520"/>
              <a:gd name="connsiteX6646" fmla="*/ 8736789 w 12192028"/>
              <a:gd name="connsiteY6646" fmla="*/ 134900 h 3101520"/>
              <a:gd name="connsiteX6647" fmla="*/ 8725845 w 12192028"/>
              <a:gd name="connsiteY6647" fmla="*/ 153083 h 3101520"/>
              <a:gd name="connsiteX6648" fmla="*/ 8691575 w 12192028"/>
              <a:gd name="connsiteY6648" fmla="*/ 164599 h 3101520"/>
              <a:gd name="connsiteX6649" fmla="*/ 8679816 w 12192028"/>
              <a:gd name="connsiteY6649" fmla="*/ 160962 h 3101520"/>
              <a:gd name="connsiteX6650" fmla="*/ 8666361 w 12192028"/>
              <a:gd name="connsiteY6650" fmla="*/ 147039 h 3101520"/>
              <a:gd name="connsiteX6651" fmla="*/ 8666339 w 12192028"/>
              <a:gd name="connsiteY6651" fmla="*/ 147035 h 3101520"/>
              <a:gd name="connsiteX6652" fmla="*/ 8666343 w 12192028"/>
              <a:gd name="connsiteY6652" fmla="*/ 147038 h 3101520"/>
              <a:gd name="connsiteX6653" fmla="*/ 8654221 w 12192028"/>
              <a:gd name="connsiteY6653" fmla="*/ 156061 h 3101520"/>
              <a:gd name="connsiteX6654" fmla="*/ 8635341 w 12192028"/>
              <a:gd name="connsiteY6654" fmla="*/ 156107 h 3101520"/>
              <a:gd name="connsiteX6655" fmla="*/ 8618719 w 12192028"/>
              <a:gd name="connsiteY6655" fmla="*/ 151301 h 3101520"/>
              <a:gd name="connsiteX6656" fmla="*/ 8625335 w 12192028"/>
              <a:gd name="connsiteY6656" fmla="*/ 141324 h 3101520"/>
              <a:gd name="connsiteX6657" fmla="*/ 8639104 w 12192028"/>
              <a:gd name="connsiteY6657" fmla="*/ 138051 h 3101520"/>
              <a:gd name="connsiteX6658" fmla="*/ 8652489 w 12192028"/>
              <a:gd name="connsiteY6658" fmla="*/ 138328 h 3101520"/>
              <a:gd name="connsiteX6659" fmla="*/ 8652520 w 12192028"/>
              <a:gd name="connsiteY6659" fmla="*/ 138348 h 3101520"/>
              <a:gd name="connsiteX6660" fmla="*/ 8652507 w 12192028"/>
              <a:gd name="connsiteY6660" fmla="*/ 138329 h 3101520"/>
              <a:gd name="connsiteX6661" fmla="*/ 8668286 w 12192028"/>
              <a:gd name="connsiteY6661" fmla="*/ 131738 h 3101520"/>
              <a:gd name="connsiteX6662" fmla="*/ 3336654 w 12192028"/>
              <a:gd name="connsiteY6662" fmla="*/ 130120 h 3101520"/>
              <a:gd name="connsiteX6663" fmla="*/ 3344446 w 12192028"/>
              <a:gd name="connsiteY6663" fmla="*/ 134778 h 3101520"/>
              <a:gd name="connsiteX6664" fmla="*/ 3344395 w 12192028"/>
              <a:gd name="connsiteY6664" fmla="*/ 142536 h 3101520"/>
              <a:gd name="connsiteX6665" fmla="*/ 3302574 w 12192028"/>
              <a:gd name="connsiteY6665" fmla="*/ 143281 h 3101520"/>
              <a:gd name="connsiteX6666" fmla="*/ 3313068 w 12192028"/>
              <a:gd name="connsiteY6666" fmla="*/ 134207 h 3101520"/>
              <a:gd name="connsiteX6667" fmla="*/ 3313103 w 12192028"/>
              <a:gd name="connsiteY6667" fmla="*/ 134172 h 3101520"/>
              <a:gd name="connsiteX6668" fmla="*/ 3336654 w 12192028"/>
              <a:gd name="connsiteY6668" fmla="*/ 130120 h 3101520"/>
              <a:gd name="connsiteX6669" fmla="*/ 5610565 w 12192028"/>
              <a:gd name="connsiteY6669" fmla="*/ 127103 h 3101520"/>
              <a:gd name="connsiteX6670" fmla="*/ 5609365 w 12192028"/>
              <a:gd name="connsiteY6670" fmla="*/ 128042 h 3101520"/>
              <a:gd name="connsiteX6671" fmla="*/ 5611647 w 12192028"/>
              <a:gd name="connsiteY6671" fmla="*/ 132655 h 3101520"/>
              <a:gd name="connsiteX6672" fmla="*/ 8258321 w 12192028"/>
              <a:gd name="connsiteY6672" fmla="*/ 125825 h 3101520"/>
              <a:gd name="connsiteX6673" fmla="*/ 8271482 w 12192028"/>
              <a:gd name="connsiteY6673" fmla="*/ 126310 h 3101520"/>
              <a:gd name="connsiteX6674" fmla="*/ 8284054 w 12192028"/>
              <a:gd name="connsiteY6674" fmla="*/ 143488 h 3101520"/>
              <a:gd name="connsiteX6675" fmla="*/ 8287621 w 12192028"/>
              <a:gd name="connsiteY6675" fmla="*/ 152355 h 3101520"/>
              <a:gd name="connsiteX6676" fmla="*/ 8270235 w 12192028"/>
              <a:gd name="connsiteY6676" fmla="*/ 152233 h 3101520"/>
              <a:gd name="connsiteX6677" fmla="*/ 8251031 w 12192028"/>
              <a:gd name="connsiteY6677" fmla="*/ 138640 h 3101520"/>
              <a:gd name="connsiteX6678" fmla="*/ 8258321 w 12192028"/>
              <a:gd name="connsiteY6678" fmla="*/ 125825 h 3101520"/>
              <a:gd name="connsiteX6679" fmla="*/ 5816735 w 12192028"/>
              <a:gd name="connsiteY6679" fmla="*/ 125583 h 3101520"/>
              <a:gd name="connsiteX6680" fmla="*/ 5816781 w 12192028"/>
              <a:gd name="connsiteY6680" fmla="*/ 125692 h 3101520"/>
              <a:gd name="connsiteX6681" fmla="*/ 5816458 w 12192028"/>
              <a:gd name="connsiteY6681" fmla="*/ 125757 h 3101520"/>
              <a:gd name="connsiteX6682" fmla="*/ 8364336 w 12192028"/>
              <a:gd name="connsiteY6682" fmla="*/ 125306 h 3101520"/>
              <a:gd name="connsiteX6683" fmla="*/ 8351521 w 12192028"/>
              <a:gd name="connsiteY6683" fmla="*/ 156251 h 3101520"/>
              <a:gd name="connsiteX6684" fmla="*/ 8351694 w 12192028"/>
              <a:gd name="connsiteY6684" fmla="*/ 156442 h 3101520"/>
              <a:gd name="connsiteX6685" fmla="*/ 8340248 w 12192028"/>
              <a:gd name="connsiteY6685" fmla="*/ 150762 h 3101520"/>
              <a:gd name="connsiteX6686" fmla="*/ 8333079 w 12192028"/>
              <a:gd name="connsiteY6686" fmla="*/ 138830 h 3101520"/>
              <a:gd name="connsiteX6687" fmla="*/ 8364336 w 12192028"/>
              <a:gd name="connsiteY6687" fmla="*/ 125306 h 3101520"/>
              <a:gd name="connsiteX6688" fmla="*/ 7369806 w 12192028"/>
              <a:gd name="connsiteY6688" fmla="*/ 125306 h 3101520"/>
              <a:gd name="connsiteX6689" fmla="*/ 7369777 w 12192028"/>
              <a:gd name="connsiteY6689" fmla="*/ 125332 h 3101520"/>
              <a:gd name="connsiteX6690" fmla="*/ 7369668 w 12192028"/>
              <a:gd name="connsiteY6690" fmla="*/ 125358 h 3101520"/>
              <a:gd name="connsiteX6691" fmla="*/ 8188569 w 12192028"/>
              <a:gd name="connsiteY6691" fmla="*/ 121704 h 3101520"/>
              <a:gd name="connsiteX6692" fmla="*/ 8187842 w 12192028"/>
              <a:gd name="connsiteY6692" fmla="*/ 122241 h 3101520"/>
              <a:gd name="connsiteX6693" fmla="*/ 8208033 w 12192028"/>
              <a:gd name="connsiteY6693" fmla="*/ 121773 h 3101520"/>
              <a:gd name="connsiteX6694" fmla="*/ 8224761 w 12192028"/>
              <a:gd name="connsiteY6694" fmla="*/ 129791 h 3101520"/>
              <a:gd name="connsiteX6695" fmla="*/ 8210891 w 12192028"/>
              <a:gd name="connsiteY6695" fmla="*/ 144199 h 3101520"/>
              <a:gd name="connsiteX6696" fmla="*/ 8181348 w 12192028"/>
              <a:gd name="connsiteY6696" fmla="*/ 147558 h 3101520"/>
              <a:gd name="connsiteX6697" fmla="*/ 8166265 w 12192028"/>
              <a:gd name="connsiteY6697" fmla="*/ 142467 h 3101520"/>
              <a:gd name="connsiteX6698" fmla="*/ 8170230 w 12192028"/>
              <a:gd name="connsiteY6698" fmla="*/ 134207 h 3101520"/>
              <a:gd name="connsiteX6699" fmla="*/ 8170230 w 12192028"/>
              <a:gd name="connsiteY6699" fmla="*/ 129635 h 3101520"/>
              <a:gd name="connsiteX6700" fmla="*/ 8188569 w 12192028"/>
              <a:gd name="connsiteY6700" fmla="*/ 121704 h 3101520"/>
              <a:gd name="connsiteX6701" fmla="*/ 6843215 w 12192028"/>
              <a:gd name="connsiteY6701" fmla="*/ 120977 h 3101520"/>
              <a:gd name="connsiteX6702" fmla="*/ 6843000 w 12192028"/>
              <a:gd name="connsiteY6702" fmla="*/ 121055 h 3101520"/>
              <a:gd name="connsiteX6703" fmla="*/ 6842955 w 12192028"/>
              <a:gd name="connsiteY6703" fmla="*/ 121046 h 3101520"/>
              <a:gd name="connsiteX6704" fmla="*/ 6501543 w 12192028"/>
              <a:gd name="connsiteY6704" fmla="*/ 120941 h 3101520"/>
              <a:gd name="connsiteX6705" fmla="*/ 6501530 w 12192028"/>
              <a:gd name="connsiteY6705" fmla="*/ 120977 h 3101520"/>
              <a:gd name="connsiteX6706" fmla="*/ 6503730 w 12192028"/>
              <a:gd name="connsiteY6706" fmla="*/ 130921 h 3101520"/>
              <a:gd name="connsiteX6707" fmla="*/ 6503752 w 12192028"/>
              <a:gd name="connsiteY6707" fmla="*/ 130924 h 3101520"/>
              <a:gd name="connsiteX6708" fmla="*/ 5997057 w 12192028"/>
              <a:gd name="connsiteY6708" fmla="*/ 120908 h 3101520"/>
              <a:gd name="connsiteX6709" fmla="*/ 5997017 w 12192028"/>
              <a:gd name="connsiteY6709" fmla="*/ 121179 h 3101520"/>
              <a:gd name="connsiteX6710" fmla="*/ 5996848 w 12192028"/>
              <a:gd name="connsiteY6710" fmla="*/ 121150 h 3101520"/>
              <a:gd name="connsiteX6711" fmla="*/ 3405411 w 12192028"/>
              <a:gd name="connsiteY6711" fmla="*/ 117314 h 3101520"/>
              <a:gd name="connsiteX6712" fmla="*/ 3421560 w 12192028"/>
              <a:gd name="connsiteY6712" fmla="*/ 118587 h 3101520"/>
              <a:gd name="connsiteX6713" fmla="*/ 3430687 w 12192028"/>
              <a:gd name="connsiteY6713" fmla="*/ 135349 h 3101520"/>
              <a:gd name="connsiteX6714" fmla="*/ 3407602 w 12192028"/>
              <a:gd name="connsiteY6714" fmla="*/ 143194 h 3101520"/>
              <a:gd name="connsiteX6715" fmla="*/ 3407638 w 12192028"/>
              <a:gd name="connsiteY6715" fmla="*/ 143159 h 3101520"/>
              <a:gd name="connsiteX6716" fmla="*/ 3402078 w 12192028"/>
              <a:gd name="connsiteY6716" fmla="*/ 143973 h 3101520"/>
              <a:gd name="connsiteX6717" fmla="*/ 3400552 w 12192028"/>
              <a:gd name="connsiteY6717" fmla="*/ 143355 h 3101520"/>
              <a:gd name="connsiteX6718" fmla="*/ 3394154 w 12192028"/>
              <a:gd name="connsiteY6718" fmla="*/ 145471 h 3101520"/>
              <a:gd name="connsiteX6719" fmla="*/ 3384760 w 12192028"/>
              <a:gd name="connsiteY6719" fmla="*/ 147558 h 3101520"/>
              <a:gd name="connsiteX6720" fmla="*/ 3371443 w 12192028"/>
              <a:gd name="connsiteY6720" fmla="*/ 143489 h 3101520"/>
              <a:gd name="connsiteX6721" fmla="*/ 3367477 w 12192028"/>
              <a:gd name="connsiteY6721" fmla="*/ 130241 h 3101520"/>
              <a:gd name="connsiteX6722" fmla="*/ 3389816 w 12192028"/>
              <a:gd name="connsiteY6722" fmla="*/ 121704 h 3101520"/>
              <a:gd name="connsiteX6723" fmla="*/ 3389816 w 12192028"/>
              <a:gd name="connsiteY6723" fmla="*/ 121705 h 3101520"/>
              <a:gd name="connsiteX6724" fmla="*/ 3389817 w 12192028"/>
              <a:gd name="connsiteY6724" fmla="*/ 121704 h 3101520"/>
              <a:gd name="connsiteX6725" fmla="*/ 3405411 w 12192028"/>
              <a:gd name="connsiteY6725" fmla="*/ 117314 h 3101520"/>
              <a:gd name="connsiteX6726" fmla="*/ 5864547 w 12192028"/>
              <a:gd name="connsiteY6726" fmla="*/ 116821 h 3101520"/>
              <a:gd name="connsiteX6727" fmla="*/ 5853637 w 12192028"/>
              <a:gd name="connsiteY6727" fmla="*/ 142329 h 3101520"/>
              <a:gd name="connsiteX6728" fmla="*/ 5822143 w 12192028"/>
              <a:gd name="connsiteY6728" fmla="*/ 138360 h 3101520"/>
              <a:gd name="connsiteX6729" fmla="*/ 5816781 w 12192028"/>
              <a:gd name="connsiteY6729" fmla="*/ 125692 h 3101520"/>
              <a:gd name="connsiteX6730" fmla="*/ 5830100 w 12192028"/>
              <a:gd name="connsiteY6730" fmla="*/ 122984 h 3101520"/>
              <a:gd name="connsiteX6731" fmla="*/ 5843871 w 12192028"/>
              <a:gd name="connsiteY6731" fmla="*/ 120925 h 3101520"/>
              <a:gd name="connsiteX6732" fmla="*/ 5864547 w 12192028"/>
              <a:gd name="connsiteY6732" fmla="*/ 116821 h 3101520"/>
              <a:gd name="connsiteX6733" fmla="*/ 6032760 w 12192028"/>
              <a:gd name="connsiteY6733" fmla="*/ 112061 h 3101520"/>
              <a:gd name="connsiteX6734" fmla="*/ 6043927 w 12192028"/>
              <a:gd name="connsiteY6734" fmla="*/ 113156 h 3101520"/>
              <a:gd name="connsiteX6735" fmla="*/ 6054739 w 12192028"/>
              <a:gd name="connsiteY6735" fmla="*/ 116855 h 3101520"/>
              <a:gd name="connsiteX6736" fmla="*/ 6068437 w 12192028"/>
              <a:gd name="connsiteY6736" fmla="*/ 120111 h 3101520"/>
              <a:gd name="connsiteX6737" fmla="*/ 6084853 w 12192028"/>
              <a:gd name="connsiteY6737" fmla="*/ 126068 h 3101520"/>
              <a:gd name="connsiteX6738" fmla="*/ 6069112 w 12192028"/>
              <a:gd name="connsiteY6738" fmla="*/ 138346 h 3101520"/>
              <a:gd name="connsiteX6739" fmla="*/ 6042663 w 12192028"/>
              <a:gd name="connsiteY6739" fmla="*/ 135937 h 3101520"/>
              <a:gd name="connsiteX6740" fmla="*/ 6032694 w 12192028"/>
              <a:gd name="connsiteY6740" fmla="*/ 111903 h 3101520"/>
              <a:gd name="connsiteX6741" fmla="*/ 6032760 w 12192028"/>
              <a:gd name="connsiteY6741" fmla="*/ 112061 h 3101520"/>
              <a:gd name="connsiteX6742" fmla="*/ 6032556 w 12192028"/>
              <a:gd name="connsiteY6742" fmla="*/ 112041 h 3101520"/>
              <a:gd name="connsiteX6743" fmla="*/ 3459100 w 12192028"/>
              <a:gd name="connsiteY6743" fmla="*/ 109729 h 3101520"/>
              <a:gd name="connsiteX6744" fmla="*/ 3497081 w 12192028"/>
              <a:gd name="connsiteY6744" fmla="*/ 116457 h 3101520"/>
              <a:gd name="connsiteX6745" fmla="*/ 3496385 w 12192028"/>
              <a:gd name="connsiteY6745" fmla="*/ 124734 h 3101520"/>
              <a:gd name="connsiteX6746" fmla="*/ 3493044 w 12192028"/>
              <a:gd name="connsiteY6746" fmla="*/ 125946 h 3101520"/>
              <a:gd name="connsiteX6747" fmla="*/ 3466655 w 12192028"/>
              <a:gd name="connsiteY6747" fmla="*/ 129877 h 3101520"/>
              <a:gd name="connsiteX6748" fmla="*/ 3448106 w 12192028"/>
              <a:gd name="connsiteY6748" fmla="*/ 134709 h 3101520"/>
              <a:gd name="connsiteX6749" fmla="*/ 3432400 w 12192028"/>
              <a:gd name="connsiteY6749" fmla="*/ 136752 h 3101520"/>
              <a:gd name="connsiteX6750" fmla="*/ 3421560 w 12192028"/>
              <a:gd name="connsiteY6750" fmla="*/ 118587 h 3101520"/>
              <a:gd name="connsiteX6751" fmla="*/ 3459100 w 12192028"/>
              <a:gd name="connsiteY6751" fmla="*/ 109729 h 3101520"/>
              <a:gd name="connsiteX6752" fmla="*/ 5398983 w 12192028"/>
              <a:gd name="connsiteY6752" fmla="*/ 107536 h 3101520"/>
              <a:gd name="connsiteX6753" fmla="*/ 5397254 w 12192028"/>
              <a:gd name="connsiteY6753" fmla="*/ 107590 h 3101520"/>
              <a:gd name="connsiteX6754" fmla="*/ 5398771 w 12192028"/>
              <a:gd name="connsiteY6754" fmla="*/ 107652 h 3101520"/>
              <a:gd name="connsiteX6755" fmla="*/ 9913424 w 12192028"/>
              <a:gd name="connsiteY6755" fmla="*/ 103331 h 3101520"/>
              <a:gd name="connsiteX6756" fmla="*/ 9921078 w 12192028"/>
              <a:gd name="connsiteY6756" fmla="*/ 111089 h 3101520"/>
              <a:gd name="connsiteX6757" fmla="*/ 9915312 w 12192028"/>
              <a:gd name="connsiteY6757" fmla="*/ 117236 h 3101520"/>
              <a:gd name="connsiteX6758" fmla="*/ 9906480 w 12192028"/>
              <a:gd name="connsiteY6758" fmla="*/ 108283 h 3101520"/>
              <a:gd name="connsiteX6759" fmla="*/ 9913424 w 12192028"/>
              <a:gd name="connsiteY6759" fmla="*/ 103331 h 3101520"/>
              <a:gd name="connsiteX6760" fmla="*/ 5413348 w 12192028"/>
              <a:gd name="connsiteY6760" fmla="*/ 99680 h 3101520"/>
              <a:gd name="connsiteX6761" fmla="*/ 5411016 w 12192028"/>
              <a:gd name="connsiteY6761" fmla="*/ 102621 h 3101520"/>
              <a:gd name="connsiteX6762" fmla="*/ 5411033 w 12192028"/>
              <a:gd name="connsiteY6762" fmla="*/ 102604 h 3101520"/>
              <a:gd name="connsiteX6763" fmla="*/ 5410119 w 12192028"/>
              <a:gd name="connsiteY6763" fmla="*/ 103568 h 3101520"/>
              <a:gd name="connsiteX6764" fmla="*/ 5411578 w 12192028"/>
              <a:gd name="connsiteY6764" fmla="*/ 103374 h 3101520"/>
              <a:gd name="connsiteX6765" fmla="*/ 5411068 w 12192028"/>
              <a:gd name="connsiteY6765" fmla="*/ 102604 h 3101520"/>
              <a:gd name="connsiteX6766" fmla="*/ 5411072 w 12192028"/>
              <a:gd name="connsiteY6766" fmla="*/ 102600 h 3101520"/>
              <a:gd name="connsiteX6767" fmla="*/ 5411033 w 12192028"/>
              <a:gd name="connsiteY6767" fmla="*/ 102603 h 3101520"/>
              <a:gd name="connsiteX6768" fmla="*/ 5413343 w 12192028"/>
              <a:gd name="connsiteY6768" fmla="*/ 99690 h 3101520"/>
              <a:gd name="connsiteX6769" fmla="*/ 4758825 w 12192028"/>
              <a:gd name="connsiteY6769" fmla="*/ 98327 h 3101520"/>
              <a:gd name="connsiteX6770" fmla="*/ 4758831 w 12192028"/>
              <a:gd name="connsiteY6770" fmla="*/ 98648 h 3101520"/>
              <a:gd name="connsiteX6771" fmla="*/ 4758496 w 12192028"/>
              <a:gd name="connsiteY6771" fmla="*/ 98708 h 3101520"/>
              <a:gd name="connsiteX6772" fmla="*/ 5496198 w 12192028"/>
              <a:gd name="connsiteY6772" fmla="*/ 94517 h 3101520"/>
              <a:gd name="connsiteX6773" fmla="*/ 5495544 w 12192028"/>
              <a:gd name="connsiteY6773" fmla="*/ 96765 h 3101520"/>
              <a:gd name="connsiteX6774" fmla="*/ 5497270 w 12192028"/>
              <a:gd name="connsiteY6774" fmla="*/ 94928 h 3101520"/>
              <a:gd name="connsiteX6775" fmla="*/ 7281743 w 12192028"/>
              <a:gd name="connsiteY6775" fmla="*/ 91368 h 3101520"/>
              <a:gd name="connsiteX6776" fmla="*/ 7287204 w 12192028"/>
              <a:gd name="connsiteY6776" fmla="*/ 91641 h 3101520"/>
              <a:gd name="connsiteX6777" fmla="*/ 7297421 w 12192028"/>
              <a:gd name="connsiteY6777" fmla="*/ 96681 h 3101520"/>
              <a:gd name="connsiteX6778" fmla="*/ 7284277 w 12192028"/>
              <a:gd name="connsiteY6778" fmla="*/ 106153 h 3101520"/>
              <a:gd name="connsiteX6779" fmla="*/ 7280243 w 12192028"/>
              <a:gd name="connsiteY6779" fmla="*/ 96109 h 3101520"/>
              <a:gd name="connsiteX6780" fmla="*/ 7281743 w 12192028"/>
              <a:gd name="connsiteY6780" fmla="*/ 91368 h 3101520"/>
              <a:gd name="connsiteX6781" fmla="*/ 5007306 w 12192028"/>
              <a:gd name="connsiteY6781" fmla="*/ 89806 h 3101520"/>
              <a:gd name="connsiteX6782" fmla="*/ 5007091 w 12192028"/>
              <a:gd name="connsiteY6782" fmla="*/ 90441 h 3101520"/>
              <a:gd name="connsiteX6783" fmla="*/ 5007783 w 12192028"/>
              <a:gd name="connsiteY6783" fmla="*/ 90565 h 3101520"/>
              <a:gd name="connsiteX6784" fmla="*/ 6513911 w 12192028"/>
              <a:gd name="connsiteY6784" fmla="*/ 84650 h 3101520"/>
              <a:gd name="connsiteX6785" fmla="*/ 6518210 w 12192028"/>
              <a:gd name="connsiteY6785" fmla="*/ 93512 h 3101520"/>
              <a:gd name="connsiteX6786" fmla="*/ 6516305 w 12192028"/>
              <a:gd name="connsiteY6786" fmla="*/ 93442 h 3101520"/>
              <a:gd name="connsiteX6787" fmla="*/ 6514417 w 12192028"/>
              <a:gd name="connsiteY6787" fmla="*/ 93598 h 3101520"/>
              <a:gd name="connsiteX6788" fmla="*/ 6502209 w 12192028"/>
              <a:gd name="connsiteY6788" fmla="*/ 85217 h 3101520"/>
              <a:gd name="connsiteX6789" fmla="*/ 6513911 w 12192028"/>
              <a:gd name="connsiteY6789" fmla="*/ 84650 h 3101520"/>
              <a:gd name="connsiteX6790" fmla="*/ 9601056 w 12192028"/>
              <a:gd name="connsiteY6790" fmla="*/ 79771 h 3101520"/>
              <a:gd name="connsiteX6791" fmla="*/ 9611659 w 12192028"/>
              <a:gd name="connsiteY6791" fmla="*/ 80091 h 3101520"/>
              <a:gd name="connsiteX6792" fmla="*/ 9615312 w 12192028"/>
              <a:gd name="connsiteY6792" fmla="*/ 83312 h 3101520"/>
              <a:gd name="connsiteX6793" fmla="*/ 9590428 w 12192028"/>
              <a:gd name="connsiteY6793" fmla="*/ 82568 h 3101520"/>
              <a:gd name="connsiteX6794" fmla="*/ 9601056 w 12192028"/>
              <a:gd name="connsiteY6794" fmla="*/ 79771 h 3101520"/>
              <a:gd name="connsiteX6795" fmla="*/ 3687246 w 12192028"/>
              <a:gd name="connsiteY6795" fmla="*/ 77182 h 3101520"/>
              <a:gd name="connsiteX6796" fmla="*/ 3705455 w 12192028"/>
              <a:gd name="connsiteY6796" fmla="*/ 78966 h 3101520"/>
              <a:gd name="connsiteX6797" fmla="*/ 3705004 w 12192028"/>
              <a:gd name="connsiteY6797" fmla="*/ 88455 h 3101520"/>
              <a:gd name="connsiteX6798" fmla="*/ 3705333 w 12192028"/>
              <a:gd name="connsiteY6798" fmla="*/ 88802 h 3101520"/>
              <a:gd name="connsiteX6799" fmla="*/ 3680622 w 12192028"/>
              <a:gd name="connsiteY6799" fmla="*/ 88629 h 3101520"/>
              <a:gd name="connsiteX6800" fmla="*/ 3657608 w 12192028"/>
              <a:gd name="connsiteY6800" fmla="*/ 100525 h 3101520"/>
              <a:gd name="connsiteX6801" fmla="*/ 3624878 w 12192028"/>
              <a:gd name="connsiteY6801" fmla="*/ 111297 h 3101520"/>
              <a:gd name="connsiteX6802" fmla="*/ 3617734 w 12192028"/>
              <a:gd name="connsiteY6802" fmla="*/ 106912 h 3101520"/>
              <a:gd name="connsiteX6803" fmla="*/ 3602555 w 12192028"/>
              <a:gd name="connsiteY6803" fmla="*/ 109388 h 3101520"/>
              <a:gd name="connsiteX6804" fmla="*/ 3585655 w 12192028"/>
              <a:gd name="connsiteY6804" fmla="*/ 111002 h 3101520"/>
              <a:gd name="connsiteX6805" fmla="*/ 3578659 w 12192028"/>
              <a:gd name="connsiteY6805" fmla="*/ 116804 h 3101520"/>
              <a:gd name="connsiteX6806" fmla="*/ 3565324 w 12192028"/>
              <a:gd name="connsiteY6806" fmla="*/ 114171 h 3101520"/>
              <a:gd name="connsiteX6807" fmla="*/ 3565039 w 12192028"/>
              <a:gd name="connsiteY6807" fmla="*/ 113495 h 3101520"/>
              <a:gd name="connsiteX6808" fmla="*/ 3560645 w 12192028"/>
              <a:gd name="connsiteY6808" fmla="*/ 116385 h 3101520"/>
              <a:gd name="connsiteX6809" fmla="*/ 3554709 w 12192028"/>
              <a:gd name="connsiteY6809" fmla="*/ 117790 h 3101520"/>
              <a:gd name="connsiteX6810" fmla="*/ 3543123 w 12192028"/>
              <a:gd name="connsiteY6810" fmla="*/ 120924 h 3101520"/>
              <a:gd name="connsiteX6811" fmla="*/ 3536165 w 12192028"/>
              <a:gd name="connsiteY6811" fmla="*/ 125990 h 3101520"/>
              <a:gd name="connsiteX6812" fmla="*/ 3529013 w 12192028"/>
              <a:gd name="connsiteY6812" fmla="*/ 121186 h 3101520"/>
              <a:gd name="connsiteX6813" fmla="*/ 3519989 w 12192028"/>
              <a:gd name="connsiteY6813" fmla="*/ 121756 h 3101520"/>
              <a:gd name="connsiteX6814" fmla="*/ 3505962 w 12192028"/>
              <a:gd name="connsiteY6814" fmla="*/ 116198 h 3101520"/>
              <a:gd name="connsiteX6815" fmla="*/ 3518486 w 12192028"/>
              <a:gd name="connsiteY6815" fmla="*/ 100651 h 3101520"/>
              <a:gd name="connsiteX6816" fmla="*/ 3538194 w 12192028"/>
              <a:gd name="connsiteY6816" fmla="*/ 103831 h 3101520"/>
              <a:gd name="connsiteX6817" fmla="*/ 3549113 w 12192028"/>
              <a:gd name="connsiteY6817" fmla="*/ 99875 h 3101520"/>
              <a:gd name="connsiteX6818" fmla="*/ 3560388 w 12192028"/>
              <a:gd name="connsiteY6818" fmla="*/ 102568 h 3101520"/>
              <a:gd name="connsiteX6819" fmla="*/ 3560421 w 12192028"/>
              <a:gd name="connsiteY6819" fmla="*/ 102585 h 3101520"/>
              <a:gd name="connsiteX6820" fmla="*/ 3560407 w 12192028"/>
              <a:gd name="connsiteY6820" fmla="*/ 102552 h 3101520"/>
              <a:gd name="connsiteX6821" fmla="*/ 3569898 w 12192028"/>
              <a:gd name="connsiteY6821" fmla="*/ 97460 h 3101520"/>
              <a:gd name="connsiteX6822" fmla="*/ 3598538 w 12192028"/>
              <a:gd name="connsiteY6822" fmla="*/ 94274 h 3101520"/>
              <a:gd name="connsiteX6823" fmla="*/ 3614456 w 12192028"/>
              <a:gd name="connsiteY6823" fmla="*/ 93063 h 3101520"/>
              <a:gd name="connsiteX6824" fmla="*/ 3614456 w 12192028"/>
              <a:gd name="connsiteY6824" fmla="*/ 93062 h 3101520"/>
              <a:gd name="connsiteX6825" fmla="*/ 3641901 w 12192028"/>
              <a:gd name="connsiteY6825" fmla="*/ 83901 h 3101520"/>
              <a:gd name="connsiteX6826" fmla="*/ 3669989 w 12192028"/>
              <a:gd name="connsiteY6826" fmla="*/ 81373 h 3101520"/>
              <a:gd name="connsiteX6827" fmla="*/ 3669417 w 12192028"/>
              <a:gd name="connsiteY6827" fmla="*/ 81840 h 3101520"/>
              <a:gd name="connsiteX6828" fmla="*/ 3687246 w 12192028"/>
              <a:gd name="connsiteY6828" fmla="*/ 77182 h 3101520"/>
              <a:gd name="connsiteX6829" fmla="*/ 5725682 w 12192028"/>
              <a:gd name="connsiteY6829" fmla="*/ 68229 h 3101520"/>
              <a:gd name="connsiteX6830" fmla="*/ 5713543 w 12192028"/>
              <a:gd name="connsiteY6830" fmla="*/ 79433 h 3101520"/>
              <a:gd name="connsiteX6831" fmla="*/ 5713145 w 12192028"/>
              <a:gd name="connsiteY6831" fmla="*/ 72125 h 3101520"/>
              <a:gd name="connsiteX6832" fmla="*/ 5725682 w 12192028"/>
              <a:gd name="connsiteY6832" fmla="*/ 68229 h 3101520"/>
              <a:gd name="connsiteX6833" fmla="*/ 6517751 w 12192028"/>
              <a:gd name="connsiteY6833" fmla="*/ 57677 h 3101520"/>
              <a:gd name="connsiteX6834" fmla="*/ 6531804 w 12192028"/>
              <a:gd name="connsiteY6834" fmla="*/ 62723 h 3101520"/>
              <a:gd name="connsiteX6835" fmla="*/ 6533363 w 12192028"/>
              <a:gd name="connsiteY6835" fmla="*/ 71433 h 3101520"/>
              <a:gd name="connsiteX6836" fmla="*/ 6522973 w 12192028"/>
              <a:gd name="connsiteY6836" fmla="*/ 79572 h 3101520"/>
              <a:gd name="connsiteX6837" fmla="*/ 6505413 w 12192028"/>
              <a:gd name="connsiteY6837" fmla="*/ 66100 h 3101520"/>
              <a:gd name="connsiteX6838" fmla="*/ 6517751 w 12192028"/>
              <a:gd name="connsiteY6838" fmla="*/ 57677 h 3101520"/>
              <a:gd name="connsiteX6839" fmla="*/ 6401598 w 12192028"/>
              <a:gd name="connsiteY6839" fmla="*/ 57250 h 3101520"/>
              <a:gd name="connsiteX6840" fmla="*/ 6404265 w 12192028"/>
              <a:gd name="connsiteY6840" fmla="*/ 69891 h 3101520"/>
              <a:gd name="connsiteX6841" fmla="*/ 6392610 w 12192028"/>
              <a:gd name="connsiteY6841" fmla="*/ 71121 h 3101520"/>
              <a:gd name="connsiteX6842" fmla="*/ 6401598 w 12192028"/>
              <a:gd name="connsiteY6842" fmla="*/ 57250 h 3101520"/>
              <a:gd name="connsiteX6843" fmla="*/ 5520148 w 12192028"/>
              <a:gd name="connsiteY6843" fmla="*/ 56766 h 3101520"/>
              <a:gd name="connsiteX6844" fmla="*/ 5536235 w 12192028"/>
              <a:gd name="connsiteY6844" fmla="*/ 76230 h 3101520"/>
              <a:gd name="connsiteX6845" fmla="*/ 5537240 w 12192028"/>
              <a:gd name="connsiteY6845" fmla="*/ 75693 h 3101520"/>
              <a:gd name="connsiteX6846" fmla="*/ 5532512 w 12192028"/>
              <a:gd name="connsiteY6846" fmla="*/ 89685 h 3101520"/>
              <a:gd name="connsiteX6847" fmla="*/ 5533655 w 12192028"/>
              <a:gd name="connsiteY6847" fmla="*/ 101998 h 3101520"/>
              <a:gd name="connsiteX6848" fmla="*/ 5550210 w 12192028"/>
              <a:gd name="connsiteY6848" fmla="*/ 105911 h 3101520"/>
              <a:gd name="connsiteX6849" fmla="*/ 5609365 w 12192028"/>
              <a:gd name="connsiteY6849" fmla="*/ 120769 h 3101520"/>
              <a:gd name="connsiteX6850" fmla="*/ 5609371 w 12192028"/>
              <a:gd name="connsiteY6850" fmla="*/ 120774 h 3101520"/>
              <a:gd name="connsiteX6851" fmla="*/ 5638496 w 12192028"/>
              <a:gd name="connsiteY6851" fmla="*/ 123899 h 3101520"/>
              <a:gd name="connsiteX6852" fmla="*/ 5667775 w 12192028"/>
              <a:gd name="connsiteY6852" fmla="*/ 122380 h 3101520"/>
              <a:gd name="connsiteX6853" fmla="*/ 5667775 w 12192028"/>
              <a:gd name="connsiteY6853" fmla="*/ 122379 h 3101520"/>
              <a:gd name="connsiteX6854" fmla="*/ 5670927 w 12192028"/>
              <a:gd name="connsiteY6854" fmla="*/ 121288 h 3101520"/>
              <a:gd name="connsiteX6855" fmla="*/ 5699153 w 12192028"/>
              <a:gd name="connsiteY6855" fmla="*/ 119747 h 3101520"/>
              <a:gd name="connsiteX6856" fmla="*/ 5730791 w 12192028"/>
              <a:gd name="connsiteY6856" fmla="*/ 116700 h 3101520"/>
              <a:gd name="connsiteX6857" fmla="*/ 5734757 w 12192028"/>
              <a:gd name="connsiteY6857" fmla="*/ 118258 h 3101520"/>
              <a:gd name="connsiteX6858" fmla="*/ 5747308 w 12192028"/>
              <a:gd name="connsiteY6858" fmla="*/ 109272 h 3101520"/>
              <a:gd name="connsiteX6859" fmla="*/ 5750290 w 12192028"/>
              <a:gd name="connsiteY6859" fmla="*/ 111626 h 3101520"/>
              <a:gd name="connsiteX6860" fmla="*/ 5754031 w 12192028"/>
              <a:gd name="connsiteY6860" fmla="*/ 147905 h 3101520"/>
              <a:gd name="connsiteX6861" fmla="*/ 5754007 w 12192028"/>
              <a:gd name="connsiteY6861" fmla="*/ 147948 h 3101520"/>
              <a:gd name="connsiteX6862" fmla="*/ 5754065 w 12192028"/>
              <a:gd name="connsiteY6862" fmla="*/ 147922 h 3101520"/>
              <a:gd name="connsiteX6863" fmla="*/ 5772439 w 12192028"/>
              <a:gd name="connsiteY6863" fmla="*/ 164771 h 3101520"/>
              <a:gd name="connsiteX6864" fmla="*/ 5821414 w 12192028"/>
              <a:gd name="connsiteY6864" fmla="*/ 159355 h 3101520"/>
              <a:gd name="connsiteX6865" fmla="*/ 5865027 w 12192028"/>
              <a:gd name="connsiteY6865" fmla="*/ 164435 h 3101520"/>
              <a:gd name="connsiteX6866" fmla="*/ 5867889 w 12192028"/>
              <a:gd name="connsiteY6866" fmla="*/ 161290 h 3101520"/>
              <a:gd name="connsiteX6867" fmla="*/ 5903205 w 12192028"/>
              <a:gd name="connsiteY6867" fmla="*/ 151438 h 3101520"/>
              <a:gd name="connsiteX6868" fmla="*/ 5912793 w 12192028"/>
              <a:gd name="connsiteY6868" fmla="*/ 143591 h 3101520"/>
              <a:gd name="connsiteX6869" fmla="*/ 5900731 w 12192028"/>
              <a:gd name="connsiteY6869" fmla="*/ 141733 h 3101520"/>
              <a:gd name="connsiteX6870" fmla="*/ 5888947 w 12192028"/>
              <a:gd name="connsiteY6870" fmla="*/ 134328 h 3101520"/>
              <a:gd name="connsiteX6871" fmla="*/ 5915476 w 12192028"/>
              <a:gd name="connsiteY6871" fmla="*/ 121184 h 3101520"/>
              <a:gd name="connsiteX6872" fmla="*/ 5932967 w 12192028"/>
              <a:gd name="connsiteY6872" fmla="*/ 120907 h 3101520"/>
              <a:gd name="connsiteX6873" fmla="*/ 5935097 w 12192028"/>
              <a:gd name="connsiteY6873" fmla="*/ 123141 h 3101520"/>
              <a:gd name="connsiteX6874" fmla="*/ 5934751 w 12192028"/>
              <a:gd name="connsiteY6874" fmla="*/ 123683 h 3101520"/>
              <a:gd name="connsiteX6875" fmla="*/ 5936429 w 12192028"/>
              <a:gd name="connsiteY6875" fmla="*/ 122518 h 3101520"/>
              <a:gd name="connsiteX6876" fmla="*/ 5964552 w 12192028"/>
              <a:gd name="connsiteY6876" fmla="*/ 121860 h 3101520"/>
              <a:gd name="connsiteX6877" fmla="*/ 5973315 w 12192028"/>
              <a:gd name="connsiteY6877" fmla="*/ 125480 h 3101520"/>
              <a:gd name="connsiteX6878" fmla="*/ 5979012 w 12192028"/>
              <a:gd name="connsiteY6878" fmla="*/ 143143 h 3101520"/>
              <a:gd name="connsiteX6879" fmla="*/ 5978821 w 12192028"/>
              <a:gd name="connsiteY6879" fmla="*/ 147749 h 3101520"/>
              <a:gd name="connsiteX6880" fmla="*/ 5978030 w 12192028"/>
              <a:gd name="connsiteY6880" fmla="*/ 150965 h 3101520"/>
              <a:gd name="connsiteX6881" fmla="*/ 5978718 w 12192028"/>
              <a:gd name="connsiteY6881" fmla="*/ 151073 h 3101520"/>
              <a:gd name="connsiteX6882" fmla="*/ 6000849 w 12192028"/>
              <a:gd name="connsiteY6882" fmla="*/ 152303 h 3101520"/>
              <a:gd name="connsiteX6883" fmla="*/ 6004918 w 12192028"/>
              <a:gd name="connsiteY6883" fmla="*/ 147575 h 3101520"/>
              <a:gd name="connsiteX6884" fmla="*/ 6004990 w 12192028"/>
              <a:gd name="connsiteY6884" fmla="*/ 147449 h 3101520"/>
              <a:gd name="connsiteX6885" fmla="*/ 6004918 w 12192028"/>
              <a:gd name="connsiteY6885" fmla="*/ 147507 h 3101520"/>
              <a:gd name="connsiteX6886" fmla="*/ 6005299 w 12192028"/>
              <a:gd name="connsiteY6886" fmla="*/ 138727 h 3101520"/>
              <a:gd name="connsiteX6887" fmla="*/ 5995353 w 12192028"/>
              <a:gd name="connsiteY6887" fmla="*/ 132506 h 3101520"/>
              <a:gd name="connsiteX6888" fmla="*/ 5997017 w 12192028"/>
              <a:gd name="connsiteY6888" fmla="*/ 121179 h 3101520"/>
              <a:gd name="connsiteX6889" fmla="*/ 6004816 w 12192028"/>
              <a:gd name="connsiteY6889" fmla="*/ 122490 h 3101520"/>
              <a:gd name="connsiteX6890" fmla="*/ 6022043 w 12192028"/>
              <a:gd name="connsiteY6890" fmla="*/ 123527 h 3101520"/>
              <a:gd name="connsiteX6891" fmla="*/ 6019467 w 12192028"/>
              <a:gd name="connsiteY6891" fmla="*/ 137500 h 3101520"/>
              <a:gd name="connsiteX6892" fmla="*/ 6030487 w 12192028"/>
              <a:gd name="connsiteY6892" fmla="*/ 144447 h 3101520"/>
              <a:gd name="connsiteX6893" fmla="*/ 6038219 w 12192028"/>
              <a:gd name="connsiteY6893" fmla="*/ 156476 h 3101520"/>
              <a:gd name="connsiteX6894" fmla="*/ 6037997 w 12192028"/>
              <a:gd name="connsiteY6894" fmla="*/ 156991 h 3101520"/>
              <a:gd name="connsiteX6895" fmla="*/ 6041475 w 12192028"/>
              <a:gd name="connsiteY6895" fmla="*/ 157308 h 3101520"/>
              <a:gd name="connsiteX6896" fmla="*/ 6042243 w 12192028"/>
              <a:gd name="connsiteY6896" fmla="*/ 157827 h 3101520"/>
              <a:gd name="connsiteX6897" fmla="*/ 6043466 w 12192028"/>
              <a:gd name="connsiteY6897" fmla="*/ 153983 h 3101520"/>
              <a:gd name="connsiteX6898" fmla="*/ 6069547 w 12192028"/>
              <a:gd name="connsiteY6898" fmla="*/ 144809 h 3101520"/>
              <a:gd name="connsiteX6899" fmla="*/ 6077394 w 12192028"/>
              <a:gd name="connsiteY6899" fmla="*/ 150470 h 3101520"/>
              <a:gd name="connsiteX6900" fmla="*/ 6079001 w 12192028"/>
              <a:gd name="connsiteY6900" fmla="*/ 148632 h 3101520"/>
              <a:gd name="connsiteX6901" fmla="*/ 6090776 w 12192028"/>
              <a:gd name="connsiteY6901" fmla="*/ 153221 h 3101520"/>
              <a:gd name="connsiteX6902" fmla="*/ 6113651 w 12192028"/>
              <a:gd name="connsiteY6902" fmla="*/ 156286 h 3101520"/>
              <a:gd name="connsiteX6903" fmla="*/ 6134969 w 12192028"/>
              <a:gd name="connsiteY6903" fmla="*/ 159611 h 3101520"/>
              <a:gd name="connsiteX6904" fmla="*/ 6137904 w 12192028"/>
              <a:gd name="connsiteY6904" fmla="*/ 162376 h 3101520"/>
              <a:gd name="connsiteX6905" fmla="*/ 6145411 w 12192028"/>
              <a:gd name="connsiteY6905" fmla="*/ 159109 h 3101520"/>
              <a:gd name="connsiteX6906" fmla="*/ 6162641 w 12192028"/>
              <a:gd name="connsiteY6906" fmla="*/ 155316 h 3101520"/>
              <a:gd name="connsiteX6907" fmla="*/ 6191283 w 12192028"/>
              <a:gd name="connsiteY6907" fmla="*/ 152771 h 3101520"/>
              <a:gd name="connsiteX6908" fmla="*/ 6199059 w 12192028"/>
              <a:gd name="connsiteY6908" fmla="*/ 151766 h 3101520"/>
              <a:gd name="connsiteX6909" fmla="*/ 6232221 w 12192028"/>
              <a:gd name="connsiteY6909" fmla="*/ 148268 h 3101520"/>
              <a:gd name="connsiteX6910" fmla="*/ 6292414 w 12192028"/>
              <a:gd name="connsiteY6910" fmla="*/ 143714 h 3101520"/>
              <a:gd name="connsiteX6911" fmla="*/ 6355275 w 12192028"/>
              <a:gd name="connsiteY6911" fmla="*/ 145532 h 3101520"/>
              <a:gd name="connsiteX6912" fmla="*/ 6365124 w 12192028"/>
              <a:gd name="connsiteY6912" fmla="*/ 145671 h 3101520"/>
              <a:gd name="connsiteX6913" fmla="*/ 6374622 w 12192028"/>
              <a:gd name="connsiteY6913" fmla="*/ 143280 h 3101520"/>
              <a:gd name="connsiteX6914" fmla="*/ 6388149 w 12192028"/>
              <a:gd name="connsiteY6914" fmla="*/ 141026 h 3101520"/>
              <a:gd name="connsiteX6915" fmla="*/ 6401667 w 12192028"/>
              <a:gd name="connsiteY6915" fmla="*/ 138744 h 3101520"/>
              <a:gd name="connsiteX6916" fmla="*/ 6401632 w 12192028"/>
              <a:gd name="connsiteY6916" fmla="*/ 138761 h 3101520"/>
              <a:gd name="connsiteX6917" fmla="*/ 6415507 w 12192028"/>
              <a:gd name="connsiteY6917" fmla="*/ 136112 h 3101520"/>
              <a:gd name="connsiteX6918" fmla="*/ 6415884 w 12192028"/>
              <a:gd name="connsiteY6918" fmla="*/ 136074 h 3101520"/>
              <a:gd name="connsiteX6919" fmla="*/ 6410360 w 12192028"/>
              <a:gd name="connsiteY6919" fmla="*/ 127038 h 3101520"/>
              <a:gd name="connsiteX6920" fmla="*/ 6424975 w 12192028"/>
              <a:gd name="connsiteY6920" fmla="*/ 113946 h 3101520"/>
              <a:gd name="connsiteX6921" fmla="*/ 6432924 w 12192028"/>
              <a:gd name="connsiteY6921" fmla="*/ 107071 h 3101520"/>
              <a:gd name="connsiteX6922" fmla="*/ 6473533 w 12192028"/>
              <a:gd name="connsiteY6922" fmla="*/ 97738 h 3101520"/>
              <a:gd name="connsiteX6923" fmla="*/ 6486988 w 12192028"/>
              <a:gd name="connsiteY6923" fmla="*/ 92854 h 3101520"/>
              <a:gd name="connsiteX6924" fmla="*/ 6491646 w 12192028"/>
              <a:gd name="connsiteY6924" fmla="*/ 93668 h 3101520"/>
              <a:gd name="connsiteX6925" fmla="*/ 6503560 w 12192028"/>
              <a:gd name="connsiteY6925" fmla="*/ 112388 h 3101520"/>
              <a:gd name="connsiteX6926" fmla="*/ 6502953 w 12192028"/>
              <a:gd name="connsiteY6926" fmla="*/ 116078 h 3101520"/>
              <a:gd name="connsiteX6927" fmla="*/ 6509673 w 12192028"/>
              <a:gd name="connsiteY6927" fmla="*/ 116197 h 3101520"/>
              <a:gd name="connsiteX6928" fmla="*/ 6522037 w 12192028"/>
              <a:gd name="connsiteY6928" fmla="*/ 116734 h 3101520"/>
              <a:gd name="connsiteX6929" fmla="*/ 6521968 w 12192028"/>
              <a:gd name="connsiteY6929" fmla="*/ 120232 h 3101520"/>
              <a:gd name="connsiteX6930" fmla="*/ 6518193 w 12192028"/>
              <a:gd name="connsiteY6930" fmla="*/ 123834 h 3101520"/>
              <a:gd name="connsiteX6931" fmla="*/ 6512162 w 12192028"/>
              <a:gd name="connsiteY6931" fmla="*/ 134593 h 3101520"/>
              <a:gd name="connsiteX6932" fmla="*/ 6513760 w 12192028"/>
              <a:gd name="connsiteY6932" fmla="*/ 135384 h 3101520"/>
              <a:gd name="connsiteX6933" fmla="*/ 6532272 w 12192028"/>
              <a:gd name="connsiteY6933" fmla="*/ 138830 h 3101520"/>
              <a:gd name="connsiteX6934" fmla="*/ 6532289 w 12192028"/>
              <a:gd name="connsiteY6934" fmla="*/ 141298 h 3101520"/>
              <a:gd name="connsiteX6935" fmla="*/ 6541207 w 12192028"/>
              <a:gd name="connsiteY6935" fmla="*/ 138501 h 3101520"/>
              <a:gd name="connsiteX6936" fmla="*/ 6574179 w 12192028"/>
              <a:gd name="connsiteY6936" fmla="*/ 135107 h 3101520"/>
              <a:gd name="connsiteX6937" fmla="*/ 6578216 w 12192028"/>
              <a:gd name="connsiteY6937" fmla="*/ 134665 h 3101520"/>
              <a:gd name="connsiteX6938" fmla="*/ 6582718 w 12192028"/>
              <a:gd name="connsiteY6938" fmla="*/ 128564 h 3101520"/>
              <a:gd name="connsiteX6939" fmla="*/ 6594058 w 12192028"/>
              <a:gd name="connsiteY6939" fmla="*/ 130865 h 3101520"/>
              <a:gd name="connsiteX6940" fmla="*/ 6594491 w 12192028"/>
              <a:gd name="connsiteY6940" fmla="*/ 132744 h 3101520"/>
              <a:gd name="connsiteX6941" fmla="*/ 6613315 w 12192028"/>
              <a:gd name="connsiteY6941" fmla="*/ 129825 h 3101520"/>
              <a:gd name="connsiteX6942" fmla="*/ 6613263 w 12192028"/>
              <a:gd name="connsiteY6942" fmla="*/ 129912 h 3101520"/>
              <a:gd name="connsiteX6943" fmla="*/ 6630095 w 12192028"/>
              <a:gd name="connsiteY6943" fmla="*/ 136423 h 3101520"/>
              <a:gd name="connsiteX6944" fmla="*/ 6644019 w 12192028"/>
              <a:gd name="connsiteY6944" fmla="*/ 135107 h 3101520"/>
              <a:gd name="connsiteX6945" fmla="*/ 6667570 w 12192028"/>
              <a:gd name="connsiteY6945" fmla="*/ 135124 h 3101520"/>
              <a:gd name="connsiteX6946" fmla="*/ 6667874 w 12192028"/>
              <a:gd name="connsiteY6946" fmla="*/ 135461 h 3101520"/>
              <a:gd name="connsiteX6947" fmla="*/ 6667707 w 12192028"/>
              <a:gd name="connsiteY6947" fmla="*/ 135107 h 3101520"/>
              <a:gd name="connsiteX6948" fmla="*/ 6689544 w 12192028"/>
              <a:gd name="connsiteY6948" fmla="*/ 125964 h 3101520"/>
              <a:gd name="connsiteX6949" fmla="*/ 6714255 w 12192028"/>
              <a:gd name="connsiteY6949" fmla="*/ 128700 h 3101520"/>
              <a:gd name="connsiteX6950" fmla="*/ 6739348 w 12192028"/>
              <a:gd name="connsiteY6950" fmla="*/ 129687 h 3101520"/>
              <a:gd name="connsiteX6951" fmla="*/ 6761929 w 12192028"/>
              <a:gd name="connsiteY6951" fmla="*/ 129133 h 3101520"/>
              <a:gd name="connsiteX6952" fmla="*/ 6777445 w 12192028"/>
              <a:gd name="connsiteY6952" fmla="*/ 130449 h 3101520"/>
              <a:gd name="connsiteX6953" fmla="*/ 6811456 w 12192028"/>
              <a:gd name="connsiteY6953" fmla="*/ 120717 h 3101520"/>
              <a:gd name="connsiteX6954" fmla="*/ 6822478 w 12192028"/>
              <a:gd name="connsiteY6954" fmla="*/ 119048 h 3101520"/>
              <a:gd name="connsiteX6955" fmla="*/ 6831942 w 12192028"/>
              <a:gd name="connsiteY6955" fmla="*/ 124925 h 3101520"/>
              <a:gd name="connsiteX6956" fmla="*/ 6833111 w 12192028"/>
              <a:gd name="connsiteY6956" fmla="*/ 125850 h 3101520"/>
              <a:gd name="connsiteX6957" fmla="*/ 6835833 w 12192028"/>
              <a:gd name="connsiteY6957" fmla="*/ 123655 h 3101520"/>
              <a:gd name="connsiteX6958" fmla="*/ 6843000 w 12192028"/>
              <a:gd name="connsiteY6958" fmla="*/ 121055 h 3101520"/>
              <a:gd name="connsiteX6959" fmla="*/ 6853023 w 12192028"/>
              <a:gd name="connsiteY6959" fmla="*/ 123036 h 3101520"/>
              <a:gd name="connsiteX6960" fmla="*/ 6860843 w 12192028"/>
              <a:gd name="connsiteY6960" fmla="*/ 129687 h 3101520"/>
              <a:gd name="connsiteX6961" fmla="*/ 6869883 w 12192028"/>
              <a:gd name="connsiteY6961" fmla="*/ 130034 h 3101520"/>
              <a:gd name="connsiteX6962" fmla="*/ 6880412 w 12192028"/>
              <a:gd name="connsiteY6962" fmla="*/ 129511 h 3101520"/>
              <a:gd name="connsiteX6963" fmla="*/ 6881301 w 12192028"/>
              <a:gd name="connsiteY6963" fmla="*/ 128057 h 3101520"/>
              <a:gd name="connsiteX6964" fmla="*/ 6887805 w 12192028"/>
              <a:gd name="connsiteY6964" fmla="*/ 129306 h 3101520"/>
              <a:gd name="connsiteX6965" fmla="*/ 6910497 w 12192028"/>
              <a:gd name="connsiteY6965" fmla="*/ 130092 h 3101520"/>
              <a:gd name="connsiteX6966" fmla="*/ 6932728 w 12192028"/>
              <a:gd name="connsiteY6966" fmla="*/ 134226 h 3101520"/>
              <a:gd name="connsiteX6967" fmla="*/ 6932986 w 12192028"/>
              <a:gd name="connsiteY6967" fmla="*/ 134224 h 3101520"/>
              <a:gd name="connsiteX6968" fmla="*/ 6941703 w 12192028"/>
              <a:gd name="connsiteY6968" fmla="*/ 130232 h 3101520"/>
              <a:gd name="connsiteX6969" fmla="*/ 6951115 w 12192028"/>
              <a:gd name="connsiteY6969" fmla="*/ 130496 h 3101520"/>
              <a:gd name="connsiteX6970" fmla="*/ 6950649 w 12192028"/>
              <a:gd name="connsiteY6970" fmla="*/ 128908 h 3101520"/>
              <a:gd name="connsiteX6971" fmla="*/ 6986737 w 12192028"/>
              <a:gd name="connsiteY6971" fmla="*/ 130172 h 3101520"/>
              <a:gd name="connsiteX6972" fmla="*/ 7036471 w 12192028"/>
              <a:gd name="connsiteY6972" fmla="*/ 132216 h 3101520"/>
              <a:gd name="connsiteX6973" fmla="*/ 7036471 w 12192028"/>
              <a:gd name="connsiteY6973" fmla="*/ 132232 h 3101520"/>
              <a:gd name="connsiteX6974" fmla="*/ 7036472 w 12192028"/>
              <a:gd name="connsiteY6974" fmla="*/ 132215 h 3101520"/>
              <a:gd name="connsiteX6975" fmla="*/ 7045460 w 12192028"/>
              <a:gd name="connsiteY6975" fmla="*/ 129358 h 3101520"/>
              <a:gd name="connsiteX6976" fmla="*/ 7076924 w 12192028"/>
              <a:gd name="connsiteY6976" fmla="*/ 129635 h 3101520"/>
              <a:gd name="connsiteX6977" fmla="*/ 7089670 w 12192028"/>
              <a:gd name="connsiteY6977" fmla="*/ 130016 h 3101520"/>
              <a:gd name="connsiteX6978" fmla="*/ 7112909 w 12192028"/>
              <a:gd name="connsiteY6978" fmla="*/ 133739 h 3101520"/>
              <a:gd name="connsiteX6979" fmla="*/ 7117602 w 12192028"/>
              <a:gd name="connsiteY6979" fmla="*/ 133133 h 3101520"/>
              <a:gd name="connsiteX6980" fmla="*/ 7141794 w 12192028"/>
              <a:gd name="connsiteY6980" fmla="*/ 130241 h 3101520"/>
              <a:gd name="connsiteX6981" fmla="*/ 7167059 w 12192028"/>
              <a:gd name="connsiteY6981" fmla="*/ 129029 h 3101520"/>
              <a:gd name="connsiteX6982" fmla="*/ 7194039 w 12192028"/>
              <a:gd name="connsiteY6982" fmla="*/ 129947 h 3101520"/>
              <a:gd name="connsiteX6983" fmla="*/ 7211425 w 12192028"/>
              <a:gd name="connsiteY6983" fmla="*/ 129982 h 3101520"/>
              <a:gd name="connsiteX6984" fmla="*/ 7238977 w 12192028"/>
              <a:gd name="connsiteY6984" fmla="*/ 129133 h 3101520"/>
              <a:gd name="connsiteX6985" fmla="*/ 7248068 w 12192028"/>
              <a:gd name="connsiteY6985" fmla="*/ 129427 h 3101520"/>
              <a:gd name="connsiteX6986" fmla="*/ 7271740 w 12192028"/>
              <a:gd name="connsiteY6986" fmla="*/ 125687 h 3101520"/>
              <a:gd name="connsiteX6987" fmla="*/ 7277316 w 12192028"/>
              <a:gd name="connsiteY6987" fmla="*/ 125791 h 3101520"/>
              <a:gd name="connsiteX6988" fmla="*/ 7315466 w 12192028"/>
              <a:gd name="connsiteY6988" fmla="*/ 128925 h 3101520"/>
              <a:gd name="connsiteX6989" fmla="*/ 7324661 w 12192028"/>
              <a:gd name="connsiteY6989" fmla="*/ 129064 h 3101520"/>
              <a:gd name="connsiteX6990" fmla="*/ 7340497 w 12192028"/>
              <a:gd name="connsiteY6990" fmla="*/ 127168 h 3101520"/>
              <a:gd name="connsiteX6991" fmla="*/ 7355034 w 12192028"/>
              <a:gd name="connsiteY6991" fmla="*/ 130188 h 3101520"/>
              <a:gd name="connsiteX6992" fmla="*/ 7355416 w 12192028"/>
              <a:gd name="connsiteY6992" fmla="*/ 128665 h 3101520"/>
              <a:gd name="connsiteX6993" fmla="*/ 7364698 w 12192028"/>
              <a:gd name="connsiteY6993" fmla="*/ 128250 h 3101520"/>
              <a:gd name="connsiteX6994" fmla="*/ 7365529 w 12192028"/>
              <a:gd name="connsiteY6994" fmla="*/ 129109 h 3101520"/>
              <a:gd name="connsiteX6995" fmla="*/ 7369777 w 12192028"/>
              <a:gd name="connsiteY6995" fmla="*/ 125332 h 3101520"/>
              <a:gd name="connsiteX6996" fmla="*/ 7380770 w 12192028"/>
              <a:gd name="connsiteY6996" fmla="*/ 122695 h 3101520"/>
              <a:gd name="connsiteX6997" fmla="*/ 7392041 w 12192028"/>
              <a:gd name="connsiteY6997" fmla="*/ 124526 h 3101520"/>
              <a:gd name="connsiteX6998" fmla="*/ 7396647 w 12192028"/>
              <a:gd name="connsiteY6998" fmla="*/ 124769 h 3101520"/>
              <a:gd name="connsiteX6999" fmla="*/ 7419073 w 12192028"/>
              <a:gd name="connsiteY6999" fmla="*/ 124665 h 3101520"/>
              <a:gd name="connsiteX7000" fmla="*/ 7444303 w 12192028"/>
              <a:gd name="connsiteY7000" fmla="*/ 132761 h 3101520"/>
              <a:gd name="connsiteX7001" fmla="*/ 7448565 w 12192028"/>
              <a:gd name="connsiteY7001" fmla="*/ 132166 h 3101520"/>
              <a:gd name="connsiteX7002" fmla="*/ 7461127 w 12192028"/>
              <a:gd name="connsiteY7002" fmla="*/ 126564 h 3101520"/>
              <a:gd name="connsiteX7003" fmla="*/ 7477673 w 12192028"/>
              <a:gd name="connsiteY7003" fmla="*/ 124787 h 3101520"/>
              <a:gd name="connsiteX7004" fmla="*/ 7481600 w 12192028"/>
              <a:gd name="connsiteY7004" fmla="*/ 125256 h 3101520"/>
              <a:gd name="connsiteX7005" fmla="*/ 7486851 w 12192028"/>
              <a:gd name="connsiteY7005" fmla="*/ 123782 h 3101520"/>
              <a:gd name="connsiteX7006" fmla="*/ 7492739 w 12192028"/>
              <a:gd name="connsiteY7006" fmla="*/ 124821 h 3101520"/>
              <a:gd name="connsiteX7007" fmla="*/ 7492807 w 12192028"/>
              <a:gd name="connsiteY7007" fmla="*/ 125188 h 3101520"/>
              <a:gd name="connsiteX7008" fmla="*/ 7497624 w 12192028"/>
              <a:gd name="connsiteY7008" fmla="*/ 122934 h 3101520"/>
              <a:gd name="connsiteX7009" fmla="*/ 7504566 w 12192028"/>
              <a:gd name="connsiteY7009" fmla="*/ 124769 h 3101520"/>
              <a:gd name="connsiteX7010" fmla="*/ 7518212 w 12192028"/>
              <a:gd name="connsiteY7010" fmla="*/ 124613 h 3101520"/>
              <a:gd name="connsiteX7011" fmla="*/ 7549365 w 12192028"/>
              <a:gd name="connsiteY7011" fmla="*/ 125081 h 3101520"/>
              <a:gd name="connsiteX7012" fmla="*/ 7549590 w 12192028"/>
              <a:gd name="connsiteY7012" fmla="*/ 124994 h 3101520"/>
              <a:gd name="connsiteX7013" fmla="*/ 7575210 w 12192028"/>
              <a:gd name="connsiteY7013" fmla="*/ 129869 h 3101520"/>
              <a:gd name="connsiteX7014" fmla="*/ 7582059 w 12192028"/>
              <a:gd name="connsiteY7014" fmla="*/ 125531 h 3101520"/>
              <a:gd name="connsiteX7015" fmla="*/ 7597021 w 12192028"/>
              <a:gd name="connsiteY7015" fmla="*/ 125791 h 3101520"/>
              <a:gd name="connsiteX7016" fmla="*/ 7635621 w 12192028"/>
              <a:gd name="connsiteY7016" fmla="*/ 125358 h 3101520"/>
              <a:gd name="connsiteX7017" fmla="*/ 7689304 w 12192028"/>
              <a:gd name="connsiteY7017" fmla="*/ 129548 h 3101520"/>
              <a:gd name="connsiteX7018" fmla="*/ 7689303 w 12192028"/>
              <a:gd name="connsiteY7018" fmla="*/ 129589 h 3101520"/>
              <a:gd name="connsiteX7019" fmla="*/ 7689338 w 12192028"/>
              <a:gd name="connsiteY7019" fmla="*/ 129566 h 3101520"/>
              <a:gd name="connsiteX7020" fmla="*/ 7716353 w 12192028"/>
              <a:gd name="connsiteY7020" fmla="*/ 124717 h 3101520"/>
              <a:gd name="connsiteX7021" fmla="*/ 7727674 w 12192028"/>
              <a:gd name="connsiteY7021" fmla="*/ 122717 h 3101520"/>
              <a:gd name="connsiteX7022" fmla="*/ 7737254 w 12192028"/>
              <a:gd name="connsiteY7022" fmla="*/ 125286 h 3101520"/>
              <a:gd name="connsiteX7023" fmla="*/ 7740631 w 12192028"/>
              <a:gd name="connsiteY7023" fmla="*/ 123262 h 3101520"/>
              <a:gd name="connsiteX7024" fmla="*/ 7761532 w 12192028"/>
              <a:gd name="connsiteY7024" fmla="*/ 120838 h 3101520"/>
              <a:gd name="connsiteX7025" fmla="*/ 7765827 w 12192028"/>
              <a:gd name="connsiteY7025" fmla="*/ 120266 h 3101520"/>
              <a:gd name="connsiteX7026" fmla="*/ 7788149 w 12192028"/>
              <a:gd name="connsiteY7026" fmla="*/ 121219 h 3101520"/>
              <a:gd name="connsiteX7027" fmla="*/ 7846143 w 12192028"/>
              <a:gd name="connsiteY7027" fmla="*/ 123903 h 3101520"/>
              <a:gd name="connsiteX7028" fmla="*/ 7869348 w 12192028"/>
              <a:gd name="connsiteY7028" fmla="*/ 120665 h 3101520"/>
              <a:gd name="connsiteX7029" fmla="*/ 7891513 w 12192028"/>
              <a:gd name="connsiteY7029" fmla="*/ 121634 h 3101520"/>
              <a:gd name="connsiteX7030" fmla="*/ 7891115 w 12192028"/>
              <a:gd name="connsiteY7030" fmla="*/ 121323 h 3101520"/>
              <a:gd name="connsiteX7031" fmla="*/ 7913038 w 12192028"/>
              <a:gd name="connsiteY7031" fmla="*/ 123331 h 3101520"/>
              <a:gd name="connsiteX7032" fmla="*/ 7918154 w 12192028"/>
              <a:gd name="connsiteY7032" fmla="*/ 124377 h 3101520"/>
              <a:gd name="connsiteX7033" fmla="*/ 7922044 w 12192028"/>
              <a:gd name="connsiteY7033" fmla="*/ 122767 h 3101520"/>
              <a:gd name="connsiteX7034" fmla="*/ 7930235 w 12192028"/>
              <a:gd name="connsiteY7034" fmla="*/ 121168 h 3101520"/>
              <a:gd name="connsiteX7035" fmla="*/ 7941421 w 12192028"/>
              <a:gd name="connsiteY7035" fmla="*/ 120215 h 3101520"/>
              <a:gd name="connsiteX7036" fmla="*/ 7978151 w 12192028"/>
              <a:gd name="connsiteY7036" fmla="*/ 116821 h 3101520"/>
              <a:gd name="connsiteX7037" fmla="*/ 7977804 w 12192028"/>
              <a:gd name="connsiteY7037" fmla="*/ 117185 h 3101520"/>
              <a:gd name="connsiteX7038" fmla="*/ 8010914 w 12192028"/>
              <a:gd name="connsiteY7038" fmla="*/ 125393 h 3101520"/>
              <a:gd name="connsiteX7039" fmla="*/ 8012003 w 12192028"/>
              <a:gd name="connsiteY7039" fmla="*/ 125681 h 3101520"/>
              <a:gd name="connsiteX7040" fmla="*/ 8015416 w 12192028"/>
              <a:gd name="connsiteY7040" fmla="*/ 121444 h 3101520"/>
              <a:gd name="connsiteX7041" fmla="*/ 8030881 w 12192028"/>
              <a:gd name="connsiteY7041" fmla="*/ 120907 h 3101520"/>
              <a:gd name="connsiteX7042" fmla="*/ 8054206 w 12192028"/>
              <a:gd name="connsiteY7042" fmla="*/ 120838 h 3101520"/>
              <a:gd name="connsiteX7043" fmla="*/ 8085446 w 12192028"/>
              <a:gd name="connsiteY7043" fmla="*/ 120215 h 3101520"/>
              <a:gd name="connsiteX7044" fmla="*/ 8105915 w 12192028"/>
              <a:gd name="connsiteY7044" fmla="*/ 123280 h 3101520"/>
              <a:gd name="connsiteX7045" fmla="*/ 8126262 w 12192028"/>
              <a:gd name="connsiteY7045" fmla="*/ 125358 h 3101520"/>
              <a:gd name="connsiteX7046" fmla="*/ 8142644 w 12192028"/>
              <a:gd name="connsiteY7046" fmla="*/ 121202 h 3101520"/>
              <a:gd name="connsiteX7047" fmla="*/ 8157762 w 12192028"/>
              <a:gd name="connsiteY7047" fmla="*/ 133583 h 3101520"/>
              <a:gd name="connsiteX7048" fmla="*/ 8158126 w 12192028"/>
              <a:gd name="connsiteY7048" fmla="*/ 134138 h 3101520"/>
              <a:gd name="connsiteX7049" fmla="*/ 8154731 w 12192028"/>
              <a:gd name="connsiteY7049" fmla="*/ 154866 h 3101520"/>
              <a:gd name="connsiteX7050" fmla="*/ 8106826 w 12192028"/>
              <a:gd name="connsiteY7050" fmla="*/ 144768 h 3101520"/>
              <a:gd name="connsiteX7051" fmla="*/ 8058450 w 12192028"/>
              <a:gd name="connsiteY7051" fmla="*/ 142971 h 3101520"/>
              <a:gd name="connsiteX7052" fmla="*/ 8058432 w 12192028"/>
              <a:gd name="connsiteY7052" fmla="*/ 143004 h 3101520"/>
              <a:gd name="connsiteX7053" fmla="*/ 8056389 w 12192028"/>
              <a:gd name="connsiteY7053" fmla="*/ 143939 h 3101520"/>
              <a:gd name="connsiteX7054" fmla="*/ 8025408 w 12192028"/>
              <a:gd name="connsiteY7054" fmla="*/ 156217 h 3101520"/>
              <a:gd name="connsiteX7055" fmla="*/ 8051436 w 12192028"/>
              <a:gd name="connsiteY7055" fmla="*/ 166434 h 3101520"/>
              <a:gd name="connsiteX7056" fmla="*/ 8054206 w 12192028"/>
              <a:gd name="connsiteY7056" fmla="*/ 169603 h 3101520"/>
              <a:gd name="connsiteX7057" fmla="*/ 8054228 w 12192028"/>
              <a:gd name="connsiteY7057" fmla="*/ 169619 h 3101520"/>
              <a:gd name="connsiteX7058" fmla="*/ 8054206 w 12192028"/>
              <a:gd name="connsiteY7058" fmla="*/ 169585 h 3101520"/>
              <a:gd name="connsiteX7059" fmla="*/ 8129933 w 12192028"/>
              <a:gd name="connsiteY7059" fmla="*/ 175611 h 3101520"/>
              <a:gd name="connsiteX7060" fmla="*/ 8095403 w 12192028"/>
              <a:gd name="connsiteY7060" fmla="*/ 183023 h 3101520"/>
              <a:gd name="connsiteX7061" fmla="*/ 8041253 w 12192028"/>
              <a:gd name="connsiteY7061" fmla="*/ 189292 h 3101520"/>
              <a:gd name="connsiteX7062" fmla="*/ 8028616 w 12192028"/>
              <a:gd name="connsiteY7062" fmla="*/ 193487 h 3101520"/>
              <a:gd name="connsiteX7063" fmla="*/ 8017844 w 12192028"/>
              <a:gd name="connsiteY7063" fmla="*/ 183908 h 3101520"/>
              <a:gd name="connsiteX7064" fmla="*/ 8017841 w 12192028"/>
              <a:gd name="connsiteY7064" fmla="*/ 183907 h 3101520"/>
              <a:gd name="connsiteX7065" fmla="*/ 7972817 w 12192028"/>
              <a:gd name="connsiteY7065" fmla="*/ 174265 h 3101520"/>
              <a:gd name="connsiteX7066" fmla="*/ 7972834 w 12192028"/>
              <a:gd name="connsiteY7066" fmla="*/ 174295 h 3101520"/>
              <a:gd name="connsiteX7067" fmla="*/ 7967950 w 12192028"/>
              <a:gd name="connsiteY7067" fmla="*/ 179196 h 3101520"/>
              <a:gd name="connsiteX7068" fmla="*/ 7967874 w 12192028"/>
              <a:gd name="connsiteY7068" fmla="*/ 179200 h 3101520"/>
              <a:gd name="connsiteX7069" fmla="*/ 7959270 w 12192028"/>
              <a:gd name="connsiteY7069" fmla="*/ 184785 h 3101520"/>
              <a:gd name="connsiteX7070" fmla="*/ 7949971 w 12192028"/>
              <a:gd name="connsiteY7070" fmla="*/ 180490 h 3101520"/>
              <a:gd name="connsiteX7071" fmla="*/ 7949924 w 12192028"/>
              <a:gd name="connsiteY7071" fmla="*/ 180495 h 3101520"/>
              <a:gd name="connsiteX7072" fmla="*/ 7935603 w 12192028"/>
              <a:gd name="connsiteY7072" fmla="*/ 187941 h 3101520"/>
              <a:gd name="connsiteX7073" fmla="*/ 7935587 w 12192028"/>
              <a:gd name="connsiteY7073" fmla="*/ 187936 h 3101520"/>
              <a:gd name="connsiteX7074" fmla="*/ 7937113 w 12192028"/>
              <a:gd name="connsiteY7074" fmla="*/ 214750 h 3101520"/>
              <a:gd name="connsiteX7075" fmla="*/ 7937179 w 12192028"/>
              <a:gd name="connsiteY7075" fmla="*/ 214765 h 3101520"/>
              <a:gd name="connsiteX7076" fmla="*/ 7945664 w 12192028"/>
              <a:gd name="connsiteY7076" fmla="*/ 226090 h 3101520"/>
              <a:gd name="connsiteX7077" fmla="*/ 7944396 w 12192028"/>
              <a:gd name="connsiteY7077" fmla="*/ 239296 h 3101520"/>
              <a:gd name="connsiteX7078" fmla="*/ 7945299 w 12192028"/>
              <a:gd name="connsiteY7078" fmla="*/ 240264 h 3101520"/>
              <a:gd name="connsiteX7079" fmla="*/ 7946821 w 12192028"/>
              <a:gd name="connsiteY7079" fmla="*/ 240502 h 3101520"/>
              <a:gd name="connsiteX7080" fmla="*/ 7961197 w 12192028"/>
              <a:gd name="connsiteY7080" fmla="*/ 238940 h 3101520"/>
              <a:gd name="connsiteX7081" fmla="*/ 7983311 w 12192028"/>
              <a:gd name="connsiteY7081" fmla="*/ 228411 h 3101520"/>
              <a:gd name="connsiteX7082" fmla="*/ 8051263 w 12192028"/>
              <a:gd name="connsiteY7082" fmla="*/ 219563 h 3101520"/>
              <a:gd name="connsiteX7083" fmla="*/ 8099006 w 12192028"/>
              <a:gd name="connsiteY7083" fmla="*/ 234698 h 3101520"/>
              <a:gd name="connsiteX7084" fmla="*/ 8122314 w 12192028"/>
              <a:gd name="connsiteY7084" fmla="*/ 226039 h 3101520"/>
              <a:gd name="connsiteX7085" fmla="*/ 8142073 w 12192028"/>
              <a:gd name="connsiteY7085" fmla="*/ 226385 h 3101520"/>
              <a:gd name="connsiteX7086" fmla="*/ 8198924 w 12192028"/>
              <a:gd name="connsiteY7086" fmla="*/ 238144 h 3101520"/>
              <a:gd name="connsiteX7087" fmla="*/ 8267811 w 12192028"/>
              <a:gd name="connsiteY7087" fmla="*/ 213173 h 3101520"/>
              <a:gd name="connsiteX7088" fmla="*/ 8285944 w 12192028"/>
              <a:gd name="connsiteY7088" fmla="*/ 210675 h 3101520"/>
              <a:gd name="connsiteX7089" fmla="*/ 8306059 w 12192028"/>
              <a:gd name="connsiteY7089" fmla="*/ 212047 h 3101520"/>
              <a:gd name="connsiteX7090" fmla="*/ 8306064 w 12192028"/>
              <a:gd name="connsiteY7090" fmla="*/ 212029 h 3101520"/>
              <a:gd name="connsiteX7091" fmla="*/ 8334602 w 12192028"/>
              <a:gd name="connsiteY7091" fmla="*/ 211181 h 3101520"/>
              <a:gd name="connsiteX7092" fmla="*/ 8372925 w 12192028"/>
              <a:gd name="connsiteY7092" fmla="*/ 210038 h 3101520"/>
              <a:gd name="connsiteX7093" fmla="*/ 8385114 w 12192028"/>
              <a:gd name="connsiteY7093" fmla="*/ 215359 h 3101520"/>
              <a:gd name="connsiteX7094" fmla="*/ 8385842 w 12192028"/>
              <a:gd name="connsiteY7094" fmla="*/ 215737 h 3101520"/>
              <a:gd name="connsiteX7095" fmla="*/ 8385949 w 12192028"/>
              <a:gd name="connsiteY7095" fmla="*/ 216002 h 3101520"/>
              <a:gd name="connsiteX7096" fmla="*/ 8386308 w 12192028"/>
              <a:gd name="connsiteY7096" fmla="*/ 215979 h 3101520"/>
              <a:gd name="connsiteX7097" fmla="*/ 8391099 w 12192028"/>
              <a:gd name="connsiteY7097" fmla="*/ 218469 h 3101520"/>
              <a:gd name="connsiteX7098" fmla="*/ 8398329 w 12192028"/>
              <a:gd name="connsiteY7098" fmla="*/ 215198 h 3101520"/>
              <a:gd name="connsiteX7099" fmla="*/ 8400459 w 12192028"/>
              <a:gd name="connsiteY7099" fmla="*/ 212064 h 3101520"/>
              <a:gd name="connsiteX7100" fmla="*/ 8397394 w 12192028"/>
              <a:gd name="connsiteY7100" fmla="*/ 215285 h 3101520"/>
              <a:gd name="connsiteX7101" fmla="*/ 8386308 w 12192028"/>
              <a:gd name="connsiteY7101" fmla="*/ 215979 h 3101520"/>
              <a:gd name="connsiteX7102" fmla="*/ 8385842 w 12192028"/>
              <a:gd name="connsiteY7102" fmla="*/ 215737 h 3101520"/>
              <a:gd name="connsiteX7103" fmla="*/ 8381687 w 12192028"/>
              <a:gd name="connsiteY7103" fmla="*/ 205432 h 3101520"/>
              <a:gd name="connsiteX7104" fmla="*/ 8403957 w 12192028"/>
              <a:gd name="connsiteY7104" fmla="*/ 196894 h 3101520"/>
              <a:gd name="connsiteX7105" fmla="*/ 8403977 w 12192028"/>
              <a:gd name="connsiteY7105" fmla="*/ 196879 h 3101520"/>
              <a:gd name="connsiteX7106" fmla="*/ 8403957 w 12192028"/>
              <a:gd name="connsiteY7106" fmla="*/ 196877 h 3101520"/>
              <a:gd name="connsiteX7107" fmla="*/ 8337512 w 12192028"/>
              <a:gd name="connsiteY7107" fmla="*/ 191994 h 3101520"/>
              <a:gd name="connsiteX7108" fmla="*/ 8337501 w 12192028"/>
              <a:gd name="connsiteY7108" fmla="*/ 191993 h 3101520"/>
              <a:gd name="connsiteX7109" fmla="*/ 8303138 w 12192028"/>
              <a:gd name="connsiteY7109" fmla="*/ 190459 h 3101520"/>
              <a:gd name="connsiteX7110" fmla="*/ 8267517 w 12192028"/>
              <a:gd name="connsiteY7110" fmla="*/ 186365 h 3101520"/>
              <a:gd name="connsiteX7111" fmla="*/ 8288020 w 12192028"/>
              <a:gd name="connsiteY7111" fmla="*/ 178417 h 3101520"/>
              <a:gd name="connsiteX7112" fmla="*/ 8308300 w 12192028"/>
              <a:gd name="connsiteY7112" fmla="*/ 177690 h 3101520"/>
              <a:gd name="connsiteX7113" fmla="*/ 8327885 w 12192028"/>
              <a:gd name="connsiteY7113" fmla="*/ 182436 h 3101520"/>
              <a:gd name="connsiteX7114" fmla="*/ 8328022 w 12192028"/>
              <a:gd name="connsiteY7114" fmla="*/ 182452 h 3101520"/>
              <a:gd name="connsiteX7115" fmla="*/ 8369081 w 12192028"/>
              <a:gd name="connsiteY7115" fmla="*/ 174590 h 3101520"/>
              <a:gd name="connsiteX7116" fmla="*/ 8405758 w 12192028"/>
              <a:gd name="connsiteY7116" fmla="*/ 170746 h 3101520"/>
              <a:gd name="connsiteX7117" fmla="*/ 8405429 w 12192028"/>
              <a:gd name="connsiteY7117" fmla="*/ 171005 h 3101520"/>
              <a:gd name="connsiteX7118" fmla="*/ 8429753 w 12192028"/>
              <a:gd name="connsiteY7118" fmla="*/ 167707 h 3101520"/>
              <a:gd name="connsiteX7119" fmla="*/ 8453934 w 12192028"/>
              <a:gd name="connsiteY7119" fmla="*/ 171941 h 3101520"/>
              <a:gd name="connsiteX7120" fmla="*/ 8458125 w 12192028"/>
              <a:gd name="connsiteY7120" fmla="*/ 175110 h 3101520"/>
              <a:gd name="connsiteX7121" fmla="*/ 8460168 w 12192028"/>
              <a:gd name="connsiteY7121" fmla="*/ 180028 h 3101520"/>
              <a:gd name="connsiteX7122" fmla="*/ 8458870 w 12192028"/>
              <a:gd name="connsiteY7122" fmla="*/ 181745 h 3101520"/>
              <a:gd name="connsiteX7123" fmla="*/ 8459302 w 12192028"/>
              <a:gd name="connsiteY7123" fmla="*/ 183145 h 3101520"/>
              <a:gd name="connsiteX7124" fmla="*/ 8463034 w 12192028"/>
              <a:gd name="connsiteY7124" fmla="*/ 190522 h 3101520"/>
              <a:gd name="connsiteX7125" fmla="*/ 8464081 w 12192028"/>
              <a:gd name="connsiteY7125" fmla="*/ 190244 h 3101520"/>
              <a:gd name="connsiteX7126" fmla="*/ 8461121 w 12192028"/>
              <a:gd name="connsiteY7126" fmla="*/ 180685 h 3101520"/>
              <a:gd name="connsiteX7127" fmla="*/ 8477983 w 12192028"/>
              <a:gd name="connsiteY7127" fmla="*/ 176720 h 3101520"/>
              <a:gd name="connsiteX7128" fmla="*/ 8495079 w 12192028"/>
              <a:gd name="connsiteY7128" fmla="*/ 179404 h 3101520"/>
              <a:gd name="connsiteX7129" fmla="*/ 8494958 w 12192028"/>
              <a:gd name="connsiteY7129" fmla="*/ 181631 h 3101520"/>
              <a:gd name="connsiteX7130" fmla="*/ 8499529 w 12192028"/>
              <a:gd name="connsiteY7130" fmla="*/ 179802 h 3101520"/>
              <a:gd name="connsiteX7131" fmla="*/ 8522041 w 12192028"/>
              <a:gd name="connsiteY7131" fmla="*/ 178590 h 3101520"/>
              <a:gd name="connsiteX7132" fmla="*/ 8544916 w 12192028"/>
              <a:gd name="connsiteY7132" fmla="*/ 178191 h 3101520"/>
              <a:gd name="connsiteX7133" fmla="*/ 8544345 w 12192028"/>
              <a:gd name="connsiteY7133" fmla="*/ 179906 h 3101520"/>
              <a:gd name="connsiteX7134" fmla="*/ 8544414 w 12192028"/>
              <a:gd name="connsiteY7134" fmla="*/ 186850 h 3101520"/>
              <a:gd name="connsiteX7135" fmla="*/ 8517919 w 12192028"/>
              <a:gd name="connsiteY7135" fmla="*/ 189067 h 3101520"/>
              <a:gd name="connsiteX7136" fmla="*/ 8502806 w 12192028"/>
              <a:gd name="connsiteY7136" fmla="*/ 189795 h 3101520"/>
              <a:gd name="connsiteX7137" fmla="*/ 8504638 w 12192028"/>
              <a:gd name="connsiteY7137" fmla="*/ 200184 h 3101520"/>
              <a:gd name="connsiteX7138" fmla="*/ 8522076 w 12192028"/>
              <a:gd name="connsiteY7138" fmla="*/ 210834 h 3101520"/>
              <a:gd name="connsiteX7139" fmla="*/ 8522069 w 12192028"/>
              <a:gd name="connsiteY7139" fmla="*/ 210859 h 3101520"/>
              <a:gd name="connsiteX7140" fmla="*/ 8522076 w 12192028"/>
              <a:gd name="connsiteY7140" fmla="*/ 210852 h 3101520"/>
              <a:gd name="connsiteX7141" fmla="*/ 8526855 w 12192028"/>
              <a:gd name="connsiteY7141" fmla="*/ 230126 h 3101520"/>
              <a:gd name="connsiteX7142" fmla="*/ 8519000 w 12192028"/>
              <a:gd name="connsiteY7142" fmla="*/ 230219 h 3101520"/>
              <a:gd name="connsiteX7143" fmla="*/ 8516837 w 12192028"/>
              <a:gd name="connsiteY7143" fmla="*/ 228116 h 3101520"/>
              <a:gd name="connsiteX7144" fmla="*/ 8503904 w 12192028"/>
              <a:gd name="connsiteY7144" fmla="*/ 245630 h 3101520"/>
              <a:gd name="connsiteX7145" fmla="*/ 8480741 w 12192028"/>
              <a:gd name="connsiteY7145" fmla="*/ 249312 h 3101520"/>
              <a:gd name="connsiteX7146" fmla="*/ 8478387 w 12192028"/>
              <a:gd name="connsiteY7146" fmla="*/ 249066 h 3101520"/>
              <a:gd name="connsiteX7147" fmla="*/ 8485033 w 12192028"/>
              <a:gd name="connsiteY7147" fmla="*/ 258941 h 3101520"/>
              <a:gd name="connsiteX7148" fmla="*/ 8480654 w 12192028"/>
              <a:gd name="connsiteY7148" fmla="*/ 273158 h 3101520"/>
              <a:gd name="connsiteX7149" fmla="*/ 8447544 w 12192028"/>
              <a:gd name="connsiteY7149" fmla="*/ 273903 h 3101520"/>
              <a:gd name="connsiteX7150" fmla="*/ 8414468 w 12192028"/>
              <a:gd name="connsiteY7150" fmla="*/ 274544 h 3101520"/>
              <a:gd name="connsiteX7151" fmla="*/ 8414451 w 12192028"/>
              <a:gd name="connsiteY7151" fmla="*/ 274560 h 3101520"/>
              <a:gd name="connsiteX7152" fmla="*/ 8347573 w 12192028"/>
              <a:gd name="connsiteY7152" fmla="*/ 285557 h 3101520"/>
              <a:gd name="connsiteX7153" fmla="*/ 8329585 w 12192028"/>
              <a:gd name="connsiteY7153" fmla="*/ 283102 h 3101520"/>
              <a:gd name="connsiteX7154" fmla="*/ 8305936 w 12192028"/>
              <a:gd name="connsiteY7154" fmla="*/ 277822 h 3101520"/>
              <a:gd name="connsiteX7155" fmla="*/ 8305891 w 12192028"/>
              <a:gd name="connsiteY7155" fmla="*/ 277834 h 3101520"/>
              <a:gd name="connsiteX7156" fmla="*/ 8226060 w 12192028"/>
              <a:gd name="connsiteY7156" fmla="*/ 279271 h 3101520"/>
              <a:gd name="connsiteX7157" fmla="*/ 8219358 w 12192028"/>
              <a:gd name="connsiteY7157" fmla="*/ 261054 h 3101520"/>
              <a:gd name="connsiteX7158" fmla="*/ 8195842 w 12192028"/>
              <a:gd name="connsiteY7158" fmla="*/ 281332 h 3101520"/>
              <a:gd name="connsiteX7159" fmla="*/ 8165313 w 12192028"/>
              <a:gd name="connsiteY7159" fmla="*/ 282562 h 3101520"/>
              <a:gd name="connsiteX7160" fmla="*/ 8130592 w 12192028"/>
              <a:gd name="connsiteY7160" fmla="*/ 275011 h 3101520"/>
              <a:gd name="connsiteX7161" fmla="*/ 8087178 w 12192028"/>
              <a:gd name="connsiteY7161" fmla="*/ 269920 h 3101520"/>
              <a:gd name="connsiteX7162" fmla="*/ 8013408 w 12192028"/>
              <a:gd name="connsiteY7162" fmla="*/ 269366 h 3101520"/>
              <a:gd name="connsiteX7163" fmla="*/ 8013425 w 12192028"/>
              <a:gd name="connsiteY7163" fmla="*/ 269314 h 3101520"/>
              <a:gd name="connsiteX7164" fmla="*/ 7991161 w 12192028"/>
              <a:gd name="connsiteY7164" fmla="*/ 277731 h 3101520"/>
              <a:gd name="connsiteX7165" fmla="*/ 7920866 w 12192028"/>
              <a:gd name="connsiteY7165" fmla="*/ 284813 h 3101520"/>
              <a:gd name="connsiteX7166" fmla="*/ 7907238 w 12192028"/>
              <a:gd name="connsiteY7166" fmla="*/ 280105 h 3101520"/>
              <a:gd name="connsiteX7167" fmla="*/ 7892009 w 12192028"/>
              <a:gd name="connsiteY7167" fmla="*/ 269686 h 3101520"/>
              <a:gd name="connsiteX7168" fmla="*/ 7880145 w 12192028"/>
              <a:gd name="connsiteY7168" fmla="*/ 279124 h 3101520"/>
              <a:gd name="connsiteX7169" fmla="*/ 7865607 w 12192028"/>
              <a:gd name="connsiteY7169" fmla="*/ 283011 h 3101520"/>
              <a:gd name="connsiteX7170" fmla="*/ 7852360 w 12192028"/>
              <a:gd name="connsiteY7170" fmla="*/ 298648 h 3101520"/>
              <a:gd name="connsiteX7171" fmla="*/ 7845451 w 12192028"/>
              <a:gd name="connsiteY7171" fmla="*/ 304155 h 3101520"/>
              <a:gd name="connsiteX7172" fmla="*/ 7790971 w 12192028"/>
              <a:gd name="connsiteY7172" fmla="*/ 298285 h 3101520"/>
              <a:gd name="connsiteX7173" fmla="*/ 7716180 w 12192028"/>
              <a:gd name="connsiteY7173" fmla="*/ 305644 h 3101520"/>
              <a:gd name="connsiteX7174" fmla="*/ 7681979 w 12192028"/>
              <a:gd name="connsiteY7174" fmla="*/ 303134 h 3101520"/>
              <a:gd name="connsiteX7175" fmla="*/ 7657337 w 12192028"/>
              <a:gd name="connsiteY7175" fmla="*/ 318632 h 3101520"/>
              <a:gd name="connsiteX7176" fmla="*/ 7657171 w 12192028"/>
              <a:gd name="connsiteY7176" fmla="*/ 318655 h 3101520"/>
              <a:gd name="connsiteX7177" fmla="*/ 7653399 w 12192028"/>
              <a:gd name="connsiteY7177" fmla="*/ 327338 h 3101520"/>
              <a:gd name="connsiteX7178" fmla="*/ 7647288 w 12192028"/>
              <a:gd name="connsiteY7178" fmla="*/ 325683 h 3101520"/>
              <a:gd name="connsiteX7179" fmla="*/ 7640884 w 12192028"/>
              <a:gd name="connsiteY7179" fmla="*/ 321864 h 3101520"/>
              <a:gd name="connsiteX7180" fmla="*/ 7635500 w 12192028"/>
              <a:gd name="connsiteY7180" fmla="*/ 323550 h 3101520"/>
              <a:gd name="connsiteX7181" fmla="*/ 7635569 w 12192028"/>
              <a:gd name="connsiteY7181" fmla="*/ 323516 h 3101520"/>
              <a:gd name="connsiteX7182" fmla="*/ 7635407 w 12192028"/>
              <a:gd name="connsiteY7182" fmla="*/ 323576 h 3101520"/>
              <a:gd name="connsiteX7183" fmla="*/ 7634119 w 12192028"/>
              <a:gd name="connsiteY7183" fmla="*/ 337932 h 3101520"/>
              <a:gd name="connsiteX7184" fmla="*/ 7652955 w 12192028"/>
              <a:gd name="connsiteY7184" fmla="*/ 337768 h 3101520"/>
              <a:gd name="connsiteX7185" fmla="*/ 7638736 w 12192028"/>
              <a:gd name="connsiteY7185" fmla="*/ 345530 h 3101520"/>
              <a:gd name="connsiteX7186" fmla="*/ 7626387 w 12192028"/>
              <a:gd name="connsiteY7186" fmla="*/ 345318 h 3101520"/>
              <a:gd name="connsiteX7187" fmla="*/ 7617731 w 12192028"/>
              <a:gd name="connsiteY7187" fmla="*/ 345757 h 3101520"/>
              <a:gd name="connsiteX7188" fmla="*/ 7617179 w 12192028"/>
              <a:gd name="connsiteY7188" fmla="*/ 345785 h 3101520"/>
              <a:gd name="connsiteX7189" fmla="*/ 7612382 w 12192028"/>
              <a:gd name="connsiteY7189" fmla="*/ 353907 h 3101520"/>
              <a:gd name="connsiteX7190" fmla="*/ 7574285 w 12192028"/>
              <a:gd name="connsiteY7190" fmla="*/ 344435 h 3101520"/>
              <a:gd name="connsiteX7191" fmla="*/ 7574210 w 12192028"/>
              <a:gd name="connsiteY7191" fmla="*/ 342411 h 3101520"/>
              <a:gd name="connsiteX7192" fmla="*/ 7536135 w 12192028"/>
              <a:gd name="connsiteY7192" fmla="*/ 354756 h 3101520"/>
              <a:gd name="connsiteX7193" fmla="*/ 7523528 w 12192028"/>
              <a:gd name="connsiteY7193" fmla="*/ 357059 h 3101520"/>
              <a:gd name="connsiteX7194" fmla="*/ 7540395 w 12192028"/>
              <a:gd name="connsiteY7194" fmla="*/ 364488 h 3101520"/>
              <a:gd name="connsiteX7195" fmla="*/ 7541140 w 12192028"/>
              <a:gd name="connsiteY7195" fmla="*/ 368211 h 3101520"/>
              <a:gd name="connsiteX7196" fmla="*/ 7541140 w 12192028"/>
              <a:gd name="connsiteY7196" fmla="*/ 368211 h 3101520"/>
              <a:gd name="connsiteX7197" fmla="*/ 7545001 w 12192028"/>
              <a:gd name="connsiteY7197" fmla="*/ 368696 h 3101520"/>
              <a:gd name="connsiteX7198" fmla="*/ 7545590 w 12192028"/>
              <a:gd name="connsiteY7198" fmla="*/ 372610 h 3101520"/>
              <a:gd name="connsiteX7199" fmla="*/ 7545558 w 12192028"/>
              <a:gd name="connsiteY7199" fmla="*/ 372627 h 3101520"/>
              <a:gd name="connsiteX7200" fmla="*/ 7551702 w 12192028"/>
              <a:gd name="connsiteY7200" fmla="*/ 375311 h 3101520"/>
              <a:gd name="connsiteX7201" fmla="*/ 7569557 w 12192028"/>
              <a:gd name="connsiteY7201" fmla="*/ 387657 h 3101520"/>
              <a:gd name="connsiteX7202" fmla="*/ 7586198 w 12192028"/>
              <a:gd name="connsiteY7202" fmla="*/ 377215 h 3101520"/>
              <a:gd name="connsiteX7203" fmla="*/ 7613456 w 12192028"/>
              <a:gd name="connsiteY7203" fmla="*/ 372557 h 3101520"/>
              <a:gd name="connsiteX7204" fmla="*/ 7643206 w 12192028"/>
              <a:gd name="connsiteY7204" fmla="*/ 380609 h 3101520"/>
              <a:gd name="connsiteX7205" fmla="*/ 7689633 w 12192028"/>
              <a:gd name="connsiteY7205" fmla="*/ 393840 h 3101520"/>
              <a:gd name="connsiteX7206" fmla="*/ 7720682 w 12192028"/>
              <a:gd name="connsiteY7206" fmla="*/ 393995 h 3101520"/>
              <a:gd name="connsiteX7207" fmla="*/ 7751333 w 12192028"/>
              <a:gd name="connsiteY7207" fmla="*/ 390480 h 3101520"/>
              <a:gd name="connsiteX7208" fmla="*/ 7751357 w 12192028"/>
              <a:gd name="connsiteY7208" fmla="*/ 390474 h 3101520"/>
              <a:gd name="connsiteX7209" fmla="*/ 7759126 w 12192028"/>
              <a:gd name="connsiteY7209" fmla="*/ 380783 h 3101520"/>
              <a:gd name="connsiteX7210" fmla="*/ 7803847 w 12192028"/>
              <a:gd name="connsiteY7210" fmla="*/ 372227 h 3101520"/>
              <a:gd name="connsiteX7211" fmla="*/ 7846965 w 12192028"/>
              <a:gd name="connsiteY7211" fmla="*/ 381611 h 3101520"/>
              <a:gd name="connsiteX7212" fmla="*/ 7846945 w 12192028"/>
              <a:gd name="connsiteY7212" fmla="*/ 381588 h 3101520"/>
              <a:gd name="connsiteX7213" fmla="*/ 7846905 w 12192028"/>
              <a:gd name="connsiteY7213" fmla="*/ 381562 h 3101520"/>
              <a:gd name="connsiteX7214" fmla="*/ 7846940 w 12192028"/>
              <a:gd name="connsiteY7214" fmla="*/ 381582 h 3101520"/>
              <a:gd name="connsiteX7215" fmla="*/ 7846923 w 12192028"/>
              <a:gd name="connsiteY7215" fmla="*/ 381562 h 3101520"/>
              <a:gd name="connsiteX7216" fmla="*/ 7875305 w 12192028"/>
              <a:gd name="connsiteY7216" fmla="*/ 397130 h 3101520"/>
              <a:gd name="connsiteX7217" fmla="*/ 7896969 w 12192028"/>
              <a:gd name="connsiteY7217" fmla="*/ 373683 h 3101520"/>
              <a:gd name="connsiteX7218" fmla="*/ 7923343 w 12192028"/>
              <a:gd name="connsiteY7218" fmla="*/ 386151 h 3101520"/>
              <a:gd name="connsiteX7219" fmla="*/ 7923347 w 12192028"/>
              <a:gd name="connsiteY7219" fmla="*/ 386168 h 3101520"/>
              <a:gd name="connsiteX7220" fmla="*/ 7960948 w 12192028"/>
              <a:gd name="connsiteY7220" fmla="*/ 381398 h 3101520"/>
              <a:gd name="connsiteX7221" fmla="*/ 7998619 w 12192028"/>
              <a:gd name="connsiteY7221" fmla="*/ 385666 h 3101520"/>
              <a:gd name="connsiteX7222" fmla="*/ 7998637 w 12192028"/>
              <a:gd name="connsiteY7222" fmla="*/ 385682 h 3101520"/>
              <a:gd name="connsiteX7223" fmla="*/ 8052377 w 12192028"/>
              <a:gd name="connsiteY7223" fmla="*/ 379394 h 3101520"/>
              <a:gd name="connsiteX7224" fmla="*/ 8105603 w 12192028"/>
              <a:gd name="connsiteY7224" fmla="*/ 390169 h 3101520"/>
              <a:gd name="connsiteX7225" fmla="*/ 8120790 w 12192028"/>
              <a:gd name="connsiteY7225" fmla="*/ 390550 h 3101520"/>
              <a:gd name="connsiteX7226" fmla="*/ 8126418 w 12192028"/>
              <a:gd name="connsiteY7226" fmla="*/ 396386 h 3101520"/>
              <a:gd name="connsiteX7227" fmla="*/ 8069203 w 12192028"/>
              <a:gd name="connsiteY7227" fmla="*/ 408715 h 3101520"/>
              <a:gd name="connsiteX7228" fmla="*/ 8062847 w 12192028"/>
              <a:gd name="connsiteY7228" fmla="*/ 401840 h 3101520"/>
              <a:gd name="connsiteX7229" fmla="*/ 8051869 w 12192028"/>
              <a:gd name="connsiteY7229" fmla="*/ 396940 h 3101520"/>
              <a:gd name="connsiteX7230" fmla="*/ 8004386 w 12192028"/>
              <a:gd name="connsiteY7230" fmla="*/ 390844 h 3101520"/>
              <a:gd name="connsiteX7231" fmla="*/ 8004373 w 12192028"/>
              <a:gd name="connsiteY7231" fmla="*/ 390833 h 3101520"/>
              <a:gd name="connsiteX7232" fmla="*/ 7985761 w 12192028"/>
              <a:gd name="connsiteY7232" fmla="*/ 401093 h 3101520"/>
              <a:gd name="connsiteX7233" fmla="*/ 7969474 w 12192028"/>
              <a:gd name="connsiteY7233" fmla="*/ 398619 h 3101520"/>
              <a:gd name="connsiteX7234" fmla="*/ 7928070 w 12192028"/>
              <a:gd name="connsiteY7234" fmla="*/ 404853 h 3101520"/>
              <a:gd name="connsiteX7235" fmla="*/ 7928067 w 12192028"/>
              <a:gd name="connsiteY7235" fmla="*/ 404840 h 3101520"/>
              <a:gd name="connsiteX7236" fmla="*/ 7919533 w 12192028"/>
              <a:gd name="connsiteY7236" fmla="*/ 413218 h 3101520"/>
              <a:gd name="connsiteX7237" fmla="*/ 7909282 w 12192028"/>
              <a:gd name="connsiteY7237" fmla="*/ 407053 h 3101520"/>
              <a:gd name="connsiteX7238" fmla="*/ 7869158 w 12192028"/>
              <a:gd name="connsiteY7238" fmla="*/ 417547 h 3101520"/>
              <a:gd name="connsiteX7239" fmla="*/ 7869146 w 12192028"/>
              <a:gd name="connsiteY7239" fmla="*/ 417520 h 3101520"/>
              <a:gd name="connsiteX7240" fmla="*/ 7869141 w 12192028"/>
              <a:gd name="connsiteY7240" fmla="*/ 417546 h 3101520"/>
              <a:gd name="connsiteX7241" fmla="*/ 7869036 w 12192028"/>
              <a:gd name="connsiteY7241" fmla="*/ 417702 h 3101520"/>
              <a:gd name="connsiteX7242" fmla="*/ 7869026 w 12192028"/>
              <a:gd name="connsiteY7242" fmla="*/ 417712 h 3101520"/>
              <a:gd name="connsiteX7243" fmla="*/ 7869053 w 12192028"/>
              <a:gd name="connsiteY7243" fmla="*/ 417720 h 3101520"/>
              <a:gd name="connsiteX7244" fmla="*/ 7869676 w 12192028"/>
              <a:gd name="connsiteY7244" fmla="*/ 430569 h 3101520"/>
              <a:gd name="connsiteX7245" fmla="*/ 7869675 w 12192028"/>
              <a:gd name="connsiteY7245" fmla="*/ 430574 h 3101520"/>
              <a:gd name="connsiteX7246" fmla="*/ 7878197 w 12192028"/>
              <a:gd name="connsiteY7246" fmla="*/ 433461 h 3101520"/>
              <a:gd name="connsiteX7247" fmla="*/ 7887098 w 12192028"/>
              <a:gd name="connsiteY7247" fmla="*/ 434898 h 3101520"/>
              <a:gd name="connsiteX7248" fmla="*/ 7887099 w 12192028"/>
              <a:gd name="connsiteY7248" fmla="*/ 434898 h 3101520"/>
              <a:gd name="connsiteX7249" fmla="*/ 7894429 w 12192028"/>
              <a:gd name="connsiteY7249" fmla="*/ 430232 h 3101520"/>
              <a:gd name="connsiteX7250" fmla="*/ 7901332 w 12192028"/>
              <a:gd name="connsiteY7250" fmla="*/ 435487 h 3101520"/>
              <a:gd name="connsiteX7251" fmla="*/ 7914390 w 12192028"/>
              <a:gd name="connsiteY7251" fmla="*/ 435643 h 3101520"/>
              <a:gd name="connsiteX7252" fmla="*/ 7923152 w 12192028"/>
              <a:gd name="connsiteY7252" fmla="*/ 452925 h 3101520"/>
              <a:gd name="connsiteX7253" fmla="*/ 7904727 w 12192028"/>
              <a:gd name="connsiteY7253" fmla="*/ 472147 h 3101520"/>
              <a:gd name="connsiteX7254" fmla="*/ 7882058 w 12192028"/>
              <a:gd name="connsiteY7254" fmla="*/ 446916 h 3101520"/>
              <a:gd name="connsiteX7255" fmla="*/ 7877097 w 12192028"/>
              <a:gd name="connsiteY7255" fmla="*/ 440673 h 3101520"/>
              <a:gd name="connsiteX7256" fmla="*/ 7869124 w 12192028"/>
              <a:gd name="connsiteY7256" fmla="*/ 436458 h 3101520"/>
              <a:gd name="connsiteX7257" fmla="*/ 7862143 w 12192028"/>
              <a:gd name="connsiteY7257" fmla="*/ 436786 h 3101520"/>
              <a:gd name="connsiteX7258" fmla="*/ 7862123 w 12192028"/>
              <a:gd name="connsiteY7258" fmla="*/ 436708 h 3101520"/>
              <a:gd name="connsiteX7259" fmla="*/ 7862127 w 12192028"/>
              <a:gd name="connsiteY7259" fmla="*/ 436768 h 3101520"/>
              <a:gd name="connsiteX7260" fmla="*/ 7862075 w 12192028"/>
              <a:gd name="connsiteY7260" fmla="*/ 444505 h 3101520"/>
              <a:gd name="connsiteX7261" fmla="*/ 7862093 w 12192028"/>
              <a:gd name="connsiteY7261" fmla="*/ 444509 h 3101520"/>
              <a:gd name="connsiteX7262" fmla="*/ 7848412 w 12192028"/>
              <a:gd name="connsiteY7262" fmla="*/ 464736 h 3101520"/>
              <a:gd name="connsiteX7263" fmla="*/ 7836758 w 12192028"/>
              <a:gd name="connsiteY7263" fmla="*/ 462969 h 3101520"/>
              <a:gd name="connsiteX7264" fmla="*/ 7797985 w 12192028"/>
              <a:gd name="connsiteY7264" fmla="*/ 460585 h 3101520"/>
              <a:gd name="connsiteX7265" fmla="*/ 7788001 w 12192028"/>
              <a:gd name="connsiteY7265" fmla="*/ 449523 h 3101520"/>
              <a:gd name="connsiteX7266" fmla="*/ 7787959 w 12192028"/>
              <a:gd name="connsiteY7266" fmla="*/ 449514 h 3101520"/>
              <a:gd name="connsiteX7267" fmla="*/ 7731713 w 12192028"/>
              <a:gd name="connsiteY7267" fmla="*/ 467021 h 3101520"/>
              <a:gd name="connsiteX7268" fmla="*/ 7717773 w 12192028"/>
              <a:gd name="connsiteY7268" fmla="*/ 455730 h 3101520"/>
              <a:gd name="connsiteX7269" fmla="*/ 7704855 w 12192028"/>
              <a:gd name="connsiteY7269" fmla="*/ 453289 h 3101520"/>
              <a:gd name="connsiteX7270" fmla="*/ 7671225 w 12192028"/>
              <a:gd name="connsiteY7270" fmla="*/ 463090 h 3101520"/>
              <a:gd name="connsiteX7271" fmla="*/ 7661770 w 12192028"/>
              <a:gd name="connsiteY7271" fmla="*/ 471784 h 3101520"/>
              <a:gd name="connsiteX7272" fmla="*/ 7658202 w 12192028"/>
              <a:gd name="connsiteY7272" fmla="*/ 485620 h 3101520"/>
              <a:gd name="connsiteX7273" fmla="*/ 7658159 w 12192028"/>
              <a:gd name="connsiteY7273" fmla="*/ 485646 h 3101520"/>
              <a:gd name="connsiteX7274" fmla="*/ 7658220 w 12192028"/>
              <a:gd name="connsiteY7274" fmla="*/ 485637 h 3101520"/>
              <a:gd name="connsiteX7275" fmla="*/ 7652549 w 12192028"/>
              <a:gd name="connsiteY7275" fmla="*/ 502062 h 3101520"/>
              <a:gd name="connsiteX7276" fmla="*/ 7635250 w 12192028"/>
              <a:gd name="connsiteY7276" fmla="*/ 503628 h 3101520"/>
              <a:gd name="connsiteX7277" fmla="*/ 7635241 w 12192028"/>
              <a:gd name="connsiteY7277" fmla="*/ 503647 h 3101520"/>
              <a:gd name="connsiteX7278" fmla="*/ 7631067 w 12192028"/>
              <a:gd name="connsiteY7278" fmla="*/ 504582 h 3101520"/>
              <a:gd name="connsiteX7279" fmla="*/ 7631050 w 12192028"/>
              <a:gd name="connsiteY7279" fmla="*/ 504533 h 3101520"/>
              <a:gd name="connsiteX7280" fmla="*/ 7631049 w 12192028"/>
              <a:gd name="connsiteY7280" fmla="*/ 504564 h 3101520"/>
              <a:gd name="connsiteX7281" fmla="*/ 7608295 w 12192028"/>
              <a:gd name="connsiteY7281" fmla="*/ 516963 h 3101520"/>
              <a:gd name="connsiteX7282" fmla="*/ 7598875 w 12192028"/>
              <a:gd name="connsiteY7282" fmla="*/ 521622 h 3101520"/>
              <a:gd name="connsiteX7283" fmla="*/ 7589093 w 12192028"/>
              <a:gd name="connsiteY7283" fmla="*/ 518042 h 3101520"/>
              <a:gd name="connsiteX7284" fmla="*/ 7579948 w 12192028"/>
              <a:gd name="connsiteY7284" fmla="*/ 513033 h 3101520"/>
              <a:gd name="connsiteX7285" fmla="*/ 7579947 w 12192028"/>
              <a:gd name="connsiteY7285" fmla="*/ 513033 h 3101520"/>
              <a:gd name="connsiteX7286" fmla="*/ 7572103 w 12192028"/>
              <a:gd name="connsiteY7286" fmla="*/ 521224 h 3101520"/>
              <a:gd name="connsiteX7287" fmla="*/ 7556864 w 12192028"/>
              <a:gd name="connsiteY7287" fmla="*/ 521536 h 3101520"/>
              <a:gd name="connsiteX7288" fmla="*/ 7547218 w 12192028"/>
              <a:gd name="connsiteY7288" fmla="*/ 519267 h 3101520"/>
              <a:gd name="connsiteX7289" fmla="*/ 7528482 w 12192028"/>
              <a:gd name="connsiteY7289" fmla="*/ 504028 h 3101520"/>
              <a:gd name="connsiteX7290" fmla="*/ 7522195 w 12192028"/>
              <a:gd name="connsiteY7290" fmla="*/ 527285 h 3101520"/>
              <a:gd name="connsiteX7291" fmla="*/ 7521139 w 12192028"/>
              <a:gd name="connsiteY7291" fmla="*/ 531579 h 3101520"/>
              <a:gd name="connsiteX7292" fmla="*/ 7486626 w 12192028"/>
              <a:gd name="connsiteY7292" fmla="*/ 530073 h 3101520"/>
              <a:gd name="connsiteX7293" fmla="*/ 7490596 w 12192028"/>
              <a:gd name="connsiteY7293" fmla="*/ 522548 h 3101520"/>
              <a:gd name="connsiteX7294" fmla="*/ 7486626 w 12192028"/>
              <a:gd name="connsiteY7294" fmla="*/ 530072 h 3101520"/>
              <a:gd name="connsiteX7295" fmla="*/ 7473656 w 12192028"/>
              <a:gd name="connsiteY7295" fmla="*/ 535475 h 3101520"/>
              <a:gd name="connsiteX7296" fmla="*/ 7459110 w 12192028"/>
              <a:gd name="connsiteY7296" fmla="*/ 543043 h 3101520"/>
              <a:gd name="connsiteX7297" fmla="*/ 7432927 w 12192028"/>
              <a:gd name="connsiteY7297" fmla="*/ 544705 h 3101520"/>
              <a:gd name="connsiteX7298" fmla="*/ 7424993 w 12192028"/>
              <a:gd name="connsiteY7298" fmla="*/ 556464 h 3101520"/>
              <a:gd name="connsiteX7299" fmla="*/ 7417535 w 12192028"/>
              <a:gd name="connsiteY7299" fmla="*/ 563708 h 3101520"/>
              <a:gd name="connsiteX7300" fmla="*/ 7432908 w 12192028"/>
              <a:gd name="connsiteY7300" fmla="*/ 569798 h 3101520"/>
              <a:gd name="connsiteX7301" fmla="*/ 7464218 w 12192028"/>
              <a:gd name="connsiteY7301" fmla="*/ 588933 h 3101520"/>
              <a:gd name="connsiteX7302" fmla="*/ 7464185 w 12192028"/>
              <a:gd name="connsiteY7302" fmla="*/ 589019 h 3101520"/>
              <a:gd name="connsiteX7303" fmla="*/ 7464215 w 12192028"/>
              <a:gd name="connsiteY7303" fmla="*/ 589077 h 3101520"/>
              <a:gd name="connsiteX7304" fmla="*/ 7464252 w 12192028"/>
              <a:gd name="connsiteY7304" fmla="*/ 588933 h 3101520"/>
              <a:gd name="connsiteX7305" fmla="*/ 7475838 w 12192028"/>
              <a:gd name="connsiteY7305" fmla="*/ 585798 h 3101520"/>
              <a:gd name="connsiteX7306" fmla="*/ 7494436 w 12192028"/>
              <a:gd name="connsiteY7306" fmla="*/ 580326 h 3101520"/>
              <a:gd name="connsiteX7307" fmla="*/ 7506765 w 12192028"/>
              <a:gd name="connsiteY7307" fmla="*/ 575824 h 3101520"/>
              <a:gd name="connsiteX7308" fmla="*/ 7567634 w 12192028"/>
              <a:gd name="connsiteY7308" fmla="*/ 580655 h 3101520"/>
              <a:gd name="connsiteX7309" fmla="*/ 7567674 w 12192028"/>
              <a:gd name="connsiteY7309" fmla="*/ 600739 h 3101520"/>
              <a:gd name="connsiteX7310" fmla="*/ 7567675 w 12192028"/>
              <a:gd name="connsiteY7310" fmla="*/ 600739 h 3101520"/>
              <a:gd name="connsiteX7311" fmla="*/ 7567635 w 12192028"/>
              <a:gd name="connsiteY7311" fmla="*/ 580655 h 3101520"/>
              <a:gd name="connsiteX7312" fmla="*/ 7586891 w 12192028"/>
              <a:gd name="connsiteY7312" fmla="*/ 575997 h 3101520"/>
              <a:gd name="connsiteX7313" fmla="*/ 7587895 w 12192028"/>
              <a:gd name="connsiteY7313" fmla="*/ 576742 h 3101520"/>
              <a:gd name="connsiteX7314" fmla="*/ 7588918 w 12192028"/>
              <a:gd name="connsiteY7314" fmla="*/ 576014 h 3101520"/>
              <a:gd name="connsiteX7315" fmla="*/ 7603533 w 12192028"/>
              <a:gd name="connsiteY7315" fmla="*/ 580378 h 3101520"/>
              <a:gd name="connsiteX7316" fmla="*/ 7658982 w 12192028"/>
              <a:gd name="connsiteY7316" fmla="*/ 576897 h 3101520"/>
              <a:gd name="connsiteX7317" fmla="*/ 7665250 w 12192028"/>
              <a:gd name="connsiteY7317" fmla="*/ 583599 h 3101520"/>
              <a:gd name="connsiteX7318" fmla="*/ 7675173 w 12192028"/>
              <a:gd name="connsiteY7318" fmla="*/ 591877 h 3101520"/>
              <a:gd name="connsiteX7319" fmla="*/ 7674960 w 12192028"/>
              <a:gd name="connsiteY7319" fmla="*/ 591948 h 3101520"/>
              <a:gd name="connsiteX7320" fmla="*/ 7675364 w 12192028"/>
              <a:gd name="connsiteY7320" fmla="*/ 591894 h 3101520"/>
              <a:gd name="connsiteX7321" fmla="*/ 7701031 w 12192028"/>
              <a:gd name="connsiteY7321" fmla="*/ 577704 h 3101520"/>
              <a:gd name="connsiteX7322" fmla="*/ 7711847 w 12192028"/>
              <a:gd name="connsiteY7322" fmla="*/ 584751 h 3101520"/>
              <a:gd name="connsiteX7323" fmla="*/ 7743369 w 12192028"/>
              <a:gd name="connsiteY7323" fmla="*/ 580374 h 3101520"/>
              <a:gd name="connsiteX7324" fmla="*/ 7775664 w 12192028"/>
              <a:gd name="connsiteY7324" fmla="*/ 578802 h 3101520"/>
              <a:gd name="connsiteX7325" fmla="*/ 7802176 w 12192028"/>
              <a:gd name="connsiteY7325" fmla="*/ 587184 h 3101520"/>
              <a:gd name="connsiteX7326" fmla="*/ 7865244 w 12192028"/>
              <a:gd name="connsiteY7326" fmla="*/ 590197 h 3101520"/>
              <a:gd name="connsiteX7327" fmla="*/ 7901800 w 12192028"/>
              <a:gd name="connsiteY7327" fmla="*/ 606492 h 3101520"/>
              <a:gd name="connsiteX7328" fmla="*/ 7901724 w 12192028"/>
              <a:gd name="connsiteY7328" fmla="*/ 607140 h 3101520"/>
              <a:gd name="connsiteX7329" fmla="*/ 7901834 w 12192028"/>
              <a:gd name="connsiteY7329" fmla="*/ 606475 h 3101520"/>
              <a:gd name="connsiteX7330" fmla="*/ 7937143 w 12192028"/>
              <a:gd name="connsiteY7330" fmla="*/ 603704 h 3101520"/>
              <a:gd name="connsiteX7331" fmla="*/ 7959015 w 12192028"/>
              <a:gd name="connsiteY7331" fmla="*/ 603271 h 3101520"/>
              <a:gd name="connsiteX7332" fmla="*/ 7959050 w 12192028"/>
              <a:gd name="connsiteY7332" fmla="*/ 603297 h 3101520"/>
              <a:gd name="connsiteX7333" fmla="*/ 7966364 w 12192028"/>
              <a:gd name="connsiteY7333" fmla="*/ 601490 h 3101520"/>
              <a:gd name="connsiteX7334" fmla="*/ 7973083 w 12192028"/>
              <a:gd name="connsiteY7334" fmla="*/ 604860 h 3101520"/>
              <a:gd name="connsiteX7335" fmla="*/ 7973111 w 12192028"/>
              <a:gd name="connsiteY7335" fmla="*/ 604847 h 3101520"/>
              <a:gd name="connsiteX7336" fmla="*/ 8040231 w 12192028"/>
              <a:gd name="connsiteY7336" fmla="*/ 598388 h 3101520"/>
              <a:gd name="connsiteX7337" fmla="*/ 8040228 w 12192028"/>
              <a:gd name="connsiteY7337" fmla="*/ 598412 h 3101520"/>
              <a:gd name="connsiteX7338" fmla="*/ 8040232 w 12192028"/>
              <a:gd name="connsiteY7338" fmla="*/ 598405 h 3101520"/>
              <a:gd name="connsiteX7339" fmla="*/ 8045098 w 12192028"/>
              <a:gd name="connsiteY7339" fmla="*/ 597851 h 3101520"/>
              <a:gd name="connsiteX7340" fmla="*/ 8070484 w 12192028"/>
              <a:gd name="connsiteY7340" fmla="*/ 600570 h 3101520"/>
              <a:gd name="connsiteX7341" fmla="*/ 8072147 w 12192028"/>
              <a:gd name="connsiteY7341" fmla="*/ 616103 h 3101520"/>
              <a:gd name="connsiteX7342" fmla="*/ 8026586 w 12192028"/>
              <a:gd name="connsiteY7342" fmla="*/ 620640 h 3101520"/>
              <a:gd name="connsiteX7343" fmla="*/ 8026587 w 12192028"/>
              <a:gd name="connsiteY7343" fmla="*/ 620639 h 3101520"/>
              <a:gd name="connsiteX7344" fmla="*/ 8026585 w 12192028"/>
              <a:gd name="connsiteY7344" fmla="*/ 620640 h 3101520"/>
              <a:gd name="connsiteX7345" fmla="*/ 7987484 w 12192028"/>
              <a:gd name="connsiteY7345" fmla="*/ 632779 h 3101520"/>
              <a:gd name="connsiteX7346" fmla="*/ 7982964 w 12192028"/>
              <a:gd name="connsiteY7346" fmla="*/ 642512 h 3101520"/>
              <a:gd name="connsiteX7347" fmla="*/ 7998896 w 12192028"/>
              <a:gd name="connsiteY7347" fmla="*/ 654374 h 3101520"/>
              <a:gd name="connsiteX7348" fmla="*/ 8006870 w 12192028"/>
              <a:gd name="connsiteY7348" fmla="*/ 651551 h 3101520"/>
              <a:gd name="connsiteX7349" fmla="*/ 8011712 w 12192028"/>
              <a:gd name="connsiteY7349" fmla="*/ 654840 h 3101520"/>
              <a:gd name="connsiteX7350" fmla="*/ 8013079 w 12192028"/>
              <a:gd name="connsiteY7350" fmla="*/ 653767 h 3101520"/>
              <a:gd name="connsiteX7351" fmla="*/ 8039419 w 12192028"/>
              <a:gd name="connsiteY7351" fmla="*/ 651395 h 3101520"/>
              <a:gd name="connsiteX7352" fmla="*/ 8060441 w 12192028"/>
              <a:gd name="connsiteY7352" fmla="*/ 657993 h 3101520"/>
              <a:gd name="connsiteX7353" fmla="*/ 8060239 w 12192028"/>
              <a:gd name="connsiteY7353" fmla="*/ 660061 h 3101520"/>
              <a:gd name="connsiteX7354" fmla="*/ 8090018 w 12192028"/>
              <a:gd name="connsiteY7354" fmla="*/ 661802 h 3101520"/>
              <a:gd name="connsiteX7355" fmla="*/ 8106885 w 12192028"/>
              <a:gd name="connsiteY7355" fmla="*/ 664937 h 3101520"/>
              <a:gd name="connsiteX7356" fmla="*/ 8106936 w 12192028"/>
              <a:gd name="connsiteY7356" fmla="*/ 664930 h 3101520"/>
              <a:gd name="connsiteX7357" fmla="*/ 8120315 w 12192028"/>
              <a:gd name="connsiteY7357" fmla="*/ 658776 h 3101520"/>
              <a:gd name="connsiteX7358" fmla="*/ 8140951 w 12192028"/>
              <a:gd name="connsiteY7358" fmla="*/ 658543 h 3101520"/>
              <a:gd name="connsiteX7359" fmla="*/ 8161794 w 12192028"/>
              <a:gd name="connsiteY7359" fmla="*/ 661975 h 3101520"/>
              <a:gd name="connsiteX7360" fmla="*/ 8166316 w 12192028"/>
              <a:gd name="connsiteY7360" fmla="*/ 661560 h 3101520"/>
              <a:gd name="connsiteX7361" fmla="*/ 8166282 w 12192028"/>
              <a:gd name="connsiteY7361" fmla="*/ 669231 h 3101520"/>
              <a:gd name="connsiteX7362" fmla="*/ 8152931 w 12192028"/>
              <a:gd name="connsiteY7362" fmla="*/ 670028 h 3101520"/>
              <a:gd name="connsiteX7363" fmla="*/ 8152931 w 12192028"/>
              <a:gd name="connsiteY7363" fmla="*/ 670028 h 3101520"/>
              <a:gd name="connsiteX7364" fmla="*/ 8136414 w 12192028"/>
              <a:gd name="connsiteY7364" fmla="*/ 669716 h 3101520"/>
              <a:gd name="connsiteX7365" fmla="*/ 8120917 w 12192028"/>
              <a:gd name="connsiteY7365" fmla="*/ 674177 h 3101520"/>
              <a:gd name="connsiteX7366" fmla="*/ 8125189 w 12192028"/>
              <a:gd name="connsiteY7366" fmla="*/ 684487 h 3101520"/>
              <a:gd name="connsiteX7367" fmla="*/ 8130574 w 12192028"/>
              <a:gd name="connsiteY7367" fmla="*/ 684054 h 3101520"/>
              <a:gd name="connsiteX7368" fmla="*/ 8147320 w 12192028"/>
              <a:gd name="connsiteY7368" fmla="*/ 705889 h 3101520"/>
              <a:gd name="connsiteX7369" fmla="*/ 8152182 w 12192028"/>
              <a:gd name="connsiteY7369" fmla="*/ 732464 h 3101520"/>
              <a:gd name="connsiteX7370" fmla="*/ 8152428 w 12192028"/>
              <a:gd name="connsiteY7370" fmla="*/ 733010 h 3101520"/>
              <a:gd name="connsiteX7371" fmla="*/ 8193660 w 12192028"/>
              <a:gd name="connsiteY7371" fmla="*/ 733131 h 3101520"/>
              <a:gd name="connsiteX7372" fmla="*/ 8199565 w 12192028"/>
              <a:gd name="connsiteY7372" fmla="*/ 730983 h 3101520"/>
              <a:gd name="connsiteX7373" fmla="*/ 8209522 w 12192028"/>
              <a:gd name="connsiteY7373" fmla="*/ 720212 h 3101520"/>
              <a:gd name="connsiteX7374" fmla="*/ 8210220 w 12192028"/>
              <a:gd name="connsiteY7374" fmla="*/ 719397 h 3101520"/>
              <a:gd name="connsiteX7375" fmla="*/ 8208067 w 12192028"/>
              <a:gd name="connsiteY7375" fmla="*/ 719122 h 3101520"/>
              <a:gd name="connsiteX7376" fmla="*/ 8238580 w 12192028"/>
              <a:gd name="connsiteY7376" fmla="*/ 697337 h 3101520"/>
              <a:gd name="connsiteX7377" fmla="*/ 8238469 w 12192028"/>
              <a:gd name="connsiteY7377" fmla="*/ 697505 h 3101520"/>
              <a:gd name="connsiteX7378" fmla="*/ 8238736 w 12192028"/>
              <a:gd name="connsiteY7378" fmla="*/ 697371 h 3101520"/>
              <a:gd name="connsiteX7379" fmla="*/ 8273284 w 12192028"/>
              <a:gd name="connsiteY7379" fmla="*/ 705441 h 3101520"/>
              <a:gd name="connsiteX7380" fmla="*/ 8274133 w 12192028"/>
              <a:gd name="connsiteY7380" fmla="*/ 705165 h 3101520"/>
              <a:gd name="connsiteX7381" fmla="*/ 8273127 w 12192028"/>
              <a:gd name="connsiteY7381" fmla="*/ 705423 h 3101520"/>
              <a:gd name="connsiteX7382" fmla="*/ 8351019 w 12192028"/>
              <a:gd name="connsiteY7382" fmla="*/ 702237 h 3101520"/>
              <a:gd name="connsiteX7383" fmla="*/ 8351085 w 12192028"/>
              <a:gd name="connsiteY7383" fmla="*/ 702249 h 3101520"/>
              <a:gd name="connsiteX7384" fmla="*/ 8351037 w 12192028"/>
              <a:gd name="connsiteY7384" fmla="*/ 702221 h 3101520"/>
              <a:gd name="connsiteX7385" fmla="*/ 8394447 w 12192028"/>
              <a:gd name="connsiteY7385" fmla="*/ 703282 h 3101520"/>
              <a:gd name="connsiteX7386" fmla="*/ 8408875 w 12192028"/>
              <a:gd name="connsiteY7386" fmla="*/ 704697 h 3101520"/>
              <a:gd name="connsiteX7387" fmla="*/ 8421779 w 12192028"/>
              <a:gd name="connsiteY7387" fmla="*/ 698495 h 3101520"/>
              <a:gd name="connsiteX7388" fmla="*/ 8435043 w 12192028"/>
              <a:gd name="connsiteY7388" fmla="*/ 697433 h 3101520"/>
              <a:gd name="connsiteX7389" fmla="*/ 8461952 w 12192028"/>
              <a:gd name="connsiteY7389" fmla="*/ 700974 h 3101520"/>
              <a:gd name="connsiteX7390" fmla="*/ 8468688 w 12192028"/>
              <a:gd name="connsiteY7390" fmla="*/ 708576 h 3101520"/>
              <a:gd name="connsiteX7391" fmla="*/ 8460376 w 12192028"/>
              <a:gd name="connsiteY7391" fmla="*/ 711831 h 3101520"/>
              <a:gd name="connsiteX7392" fmla="*/ 8409758 w 12192028"/>
              <a:gd name="connsiteY7392" fmla="*/ 710048 h 3101520"/>
              <a:gd name="connsiteX7393" fmla="*/ 8409756 w 12192028"/>
              <a:gd name="connsiteY7393" fmla="*/ 710034 h 3101520"/>
              <a:gd name="connsiteX7394" fmla="*/ 8398407 w 12192028"/>
              <a:gd name="connsiteY7394" fmla="*/ 711755 h 3101520"/>
              <a:gd name="connsiteX7395" fmla="*/ 8364319 w 12192028"/>
              <a:gd name="connsiteY7395" fmla="*/ 709875 h 3101520"/>
              <a:gd name="connsiteX7396" fmla="*/ 8364258 w 12192028"/>
              <a:gd name="connsiteY7396" fmla="*/ 709840 h 3101520"/>
              <a:gd name="connsiteX7397" fmla="*/ 8364301 w 12192028"/>
              <a:gd name="connsiteY7397" fmla="*/ 709891 h 3101520"/>
              <a:gd name="connsiteX7398" fmla="*/ 8351144 w 12192028"/>
              <a:gd name="connsiteY7398" fmla="*/ 714402 h 3101520"/>
              <a:gd name="connsiteX7399" fmla="*/ 8351517 w 12192028"/>
              <a:gd name="connsiteY7399" fmla="*/ 728167 h 3101520"/>
              <a:gd name="connsiteX7400" fmla="*/ 8351677 w 12192028"/>
              <a:gd name="connsiteY7400" fmla="*/ 728334 h 3101520"/>
              <a:gd name="connsiteX7401" fmla="*/ 8416200 w 12192028"/>
              <a:gd name="connsiteY7401" fmla="*/ 734724 h 3101520"/>
              <a:gd name="connsiteX7402" fmla="*/ 8504621 w 12192028"/>
              <a:gd name="connsiteY7402" fmla="*/ 743867 h 3101520"/>
              <a:gd name="connsiteX7403" fmla="*/ 8531011 w 12192028"/>
              <a:gd name="connsiteY7403" fmla="*/ 732144 h 3101520"/>
              <a:gd name="connsiteX7404" fmla="*/ 8540365 w 12192028"/>
              <a:gd name="connsiteY7404" fmla="*/ 727886 h 3101520"/>
              <a:gd name="connsiteX7405" fmla="*/ 8536466 w 12192028"/>
              <a:gd name="connsiteY7405" fmla="*/ 723001 h 3101520"/>
              <a:gd name="connsiteX7406" fmla="*/ 8558199 w 12192028"/>
              <a:gd name="connsiteY7406" fmla="*/ 697077 h 3101520"/>
              <a:gd name="connsiteX7407" fmla="*/ 8567446 w 12192028"/>
              <a:gd name="connsiteY7407" fmla="*/ 696263 h 3101520"/>
              <a:gd name="connsiteX7408" fmla="*/ 8616315 w 12192028"/>
              <a:gd name="connsiteY7408" fmla="*/ 691709 h 3101520"/>
              <a:gd name="connsiteX7409" fmla="*/ 8616269 w 12192028"/>
              <a:gd name="connsiteY7409" fmla="*/ 691945 h 3101520"/>
              <a:gd name="connsiteX7410" fmla="*/ 8616454 w 12192028"/>
              <a:gd name="connsiteY7410" fmla="*/ 691743 h 3101520"/>
              <a:gd name="connsiteX7411" fmla="*/ 8633703 w 12192028"/>
              <a:gd name="connsiteY7411" fmla="*/ 683041 h 3101520"/>
              <a:gd name="connsiteX7412" fmla="*/ 8633563 w 12192028"/>
              <a:gd name="connsiteY7412" fmla="*/ 683016 h 3101520"/>
              <a:gd name="connsiteX7413" fmla="*/ 8660040 w 12192028"/>
              <a:gd name="connsiteY7413" fmla="*/ 673076 h 3101520"/>
              <a:gd name="connsiteX7414" fmla="*/ 8679037 w 12192028"/>
              <a:gd name="connsiteY7414" fmla="*/ 674929 h 3101520"/>
              <a:gd name="connsiteX7415" fmla="*/ 8684640 w 12192028"/>
              <a:gd name="connsiteY7415" fmla="*/ 681791 h 3101520"/>
              <a:gd name="connsiteX7416" fmla="*/ 8685097 w 12192028"/>
              <a:gd name="connsiteY7416" fmla="*/ 675049 h 3101520"/>
              <a:gd name="connsiteX7417" fmla="*/ 8706709 w 12192028"/>
              <a:gd name="connsiteY7417" fmla="*/ 679067 h 3101520"/>
              <a:gd name="connsiteX7418" fmla="*/ 8706709 w 12192028"/>
              <a:gd name="connsiteY7418" fmla="*/ 679050 h 3101520"/>
              <a:gd name="connsiteX7419" fmla="*/ 8715766 w 12192028"/>
              <a:gd name="connsiteY7419" fmla="*/ 674513 h 3101520"/>
              <a:gd name="connsiteX7420" fmla="*/ 8723541 w 12192028"/>
              <a:gd name="connsiteY7420" fmla="*/ 672210 h 3101520"/>
              <a:gd name="connsiteX7421" fmla="*/ 8729845 w 12192028"/>
              <a:gd name="connsiteY7421" fmla="*/ 677924 h 3101520"/>
              <a:gd name="connsiteX7422" fmla="*/ 8730122 w 12192028"/>
              <a:gd name="connsiteY7422" fmla="*/ 679136 h 3101520"/>
              <a:gd name="connsiteX7423" fmla="*/ 8729014 w 12192028"/>
              <a:gd name="connsiteY7423" fmla="*/ 679691 h 3101520"/>
              <a:gd name="connsiteX7424" fmla="*/ 8729012 w 12192028"/>
              <a:gd name="connsiteY7424" fmla="*/ 679701 h 3101520"/>
              <a:gd name="connsiteX7425" fmla="*/ 8729031 w 12192028"/>
              <a:gd name="connsiteY7425" fmla="*/ 679691 h 3101520"/>
              <a:gd name="connsiteX7426" fmla="*/ 8754937 w 12192028"/>
              <a:gd name="connsiteY7426" fmla="*/ 680107 h 3101520"/>
              <a:gd name="connsiteX7427" fmla="*/ 8769841 w 12192028"/>
              <a:gd name="connsiteY7427" fmla="*/ 699340 h 3101520"/>
              <a:gd name="connsiteX7428" fmla="*/ 8769777 w 12192028"/>
              <a:gd name="connsiteY7428" fmla="*/ 695830 h 3101520"/>
              <a:gd name="connsiteX7429" fmla="*/ 8787770 w 12192028"/>
              <a:gd name="connsiteY7429" fmla="*/ 701493 h 3101520"/>
              <a:gd name="connsiteX7430" fmla="*/ 8787768 w 12192028"/>
              <a:gd name="connsiteY7430" fmla="*/ 701495 h 3101520"/>
              <a:gd name="connsiteX7431" fmla="*/ 8787787 w 12192028"/>
              <a:gd name="connsiteY7431" fmla="*/ 701492 h 3101520"/>
              <a:gd name="connsiteX7432" fmla="*/ 8791995 w 12192028"/>
              <a:gd name="connsiteY7432" fmla="*/ 702220 h 3101520"/>
              <a:gd name="connsiteX7433" fmla="*/ 8792011 w 12192028"/>
              <a:gd name="connsiteY7433" fmla="*/ 702234 h 3101520"/>
              <a:gd name="connsiteX7434" fmla="*/ 8801191 w 12192028"/>
              <a:gd name="connsiteY7434" fmla="*/ 701528 h 3101520"/>
              <a:gd name="connsiteX7435" fmla="*/ 8805745 w 12192028"/>
              <a:gd name="connsiteY7435" fmla="*/ 710636 h 3101520"/>
              <a:gd name="connsiteX7436" fmla="*/ 8820247 w 12192028"/>
              <a:gd name="connsiteY7436" fmla="*/ 712645 h 3101520"/>
              <a:gd name="connsiteX7437" fmla="*/ 8813918 w 12192028"/>
              <a:gd name="connsiteY7437" fmla="*/ 725771 h 3101520"/>
              <a:gd name="connsiteX7438" fmla="*/ 8811475 w 12192028"/>
              <a:gd name="connsiteY7438" fmla="*/ 734232 h 3101520"/>
              <a:gd name="connsiteX7439" fmla="*/ 8821070 w 12192028"/>
              <a:gd name="connsiteY7439" fmla="*/ 737373 h 3101520"/>
              <a:gd name="connsiteX7440" fmla="*/ 8823471 w 12192028"/>
              <a:gd name="connsiteY7440" fmla="*/ 737727 h 3101520"/>
              <a:gd name="connsiteX7441" fmla="*/ 8825902 w 12192028"/>
              <a:gd name="connsiteY7441" fmla="*/ 735595 h 3101520"/>
              <a:gd name="connsiteX7442" fmla="*/ 8834041 w 12192028"/>
              <a:gd name="connsiteY7442" fmla="*/ 736058 h 3101520"/>
              <a:gd name="connsiteX7443" fmla="*/ 8896365 w 12192028"/>
              <a:gd name="connsiteY7443" fmla="*/ 740405 h 3101520"/>
              <a:gd name="connsiteX7444" fmla="*/ 8896286 w 12192028"/>
              <a:gd name="connsiteY7444" fmla="*/ 740529 h 3101520"/>
              <a:gd name="connsiteX7445" fmla="*/ 8901778 w 12192028"/>
              <a:gd name="connsiteY7445" fmla="*/ 744470 h 3101520"/>
              <a:gd name="connsiteX7446" fmla="*/ 8913466 w 12192028"/>
              <a:gd name="connsiteY7446" fmla="*/ 739547 h 3101520"/>
              <a:gd name="connsiteX7447" fmla="*/ 8925682 w 12192028"/>
              <a:gd name="connsiteY7447" fmla="*/ 739836 h 3101520"/>
              <a:gd name="connsiteX7448" fmla="*/ 8947137 w 12192028"/>
              <a:gd name="connsiteY7448" fmla="*/ 746287 h 3101520"/>
              <a:gd name="connsiteX7449" fmla="*/ 8948073 w 12192028"/>
              <a:gd name="connsiteY7449" fmla="*/ 745737 h 3101520"/>
              <a:gd name="connsiteX7450" fmla="*/ 8953419 w 12192028"/>
              <a:gd name="connsiteY7450" fmla="*/ 743676 h 3101520"/>
              <a:gd name="connsiteX7451" fmla="*/ 8951873 w 12192028"/>
              <a:gd name="connsiteY7451" fmla="*/ 731213 h 3101520"/>
              <a:gd name="connsiteX7452" fmla="*/ 8941648 w 12192028"/>
              <a:gd name="connsiteY7452" fmla="*/ 720074 h 3101520"/>
              <a:gd name="connsiteX7453" fmla="*/ 8917654 w 12192028"/>
              <a:gd name="connsiteY7453" fmla="*/ 713989 h 3101520"/>
              <a:gd name="connsiteX7454" fmla="*/ 8909249 w 12192028"/>
              <a:gd name="connsiteY7454" fmla="*/ 714221 h 3101520"/>
              <a:gd name="connsiteX7455" fmla="*/ 8871965 w 12192028"/>
              <a:gd name="connsiteY7455" fmla="*/ 712091 h 3101520"/>
              <a:gd name="connsiteX7456" fmla="*/ 8883411 w 12192028"/>
              <a:gd name="connsiteY7456" fmla="*/ 706671 h 3101520"/>
              <a:gd name="connsiteX7457" fmla="*/ 8909265 w 12192028"/>
              <a:gd name="connsiteY7457" fmla="*/ 711052 h 3101520"/>
              <a:gd name="connsiteX7458" fmla="*/ 8909276 w 12192028"/>
              <a:gd name="connsiteY7458" fmla="*/ 711068 h 3101520"/>
              <a:gd name="connsiteX7459" fmla="*/ 8922783 w 12192028"/>
              <a:gd name="connsiteY7459" fmla="*/ 708349 h 3101520"/>
              <a:gd name="connsiteX7460" fmla="*/ 8936366 w 12192028"/>
              <a:gd name="connsiteY7460" fmla="*/ 710706 h 3101520"/>
              <a:gd name="connsiteX7461" fmla="*/ 8936366 w 12192028"/>
              <a:gd name="connsiteY7461" fmla="*/ 710705 h 3101520"/>
              <a:gd name="connsiteX7462" fmla="*/ 8989581 w 12192028"/>
              <a:gd name="connsiteY7462" fmla="*/ 706082 h 3101520"/>
              <a:gd name="connsiteX7463" fmla="*/ 9074106 w 12192028"/>
              <a:gd name="connsiteY7463" fmla="*/ 724230 h 3101520"/>
              <a:gd name="connsiteX7464" fmla="*/ 9012890 w 12192028"/>
              <a:gd name="connsiteY7464" fmla="*/ 737599 h 3101520"/>
              <a:gd name="connsiteX7465" fmla="*/ 8990798 w 12192028"/>
              <a:gd name="connsiteY7465" fmla="*/ 739216 h 3101520"/>
              <a:gd name="connsiteX7466" fmla="*/ 8983263 w 12192028"/>
              <a:gd name="connsiteY7466" fmla="*/ 741463 h 3101520"/>
              <a:gd name="connsiteX7467" fmla="*/ 8995335 w 12192028"/>
              <a:gd name="connsiteY7467" fmla="*/ 741333 h 3101520"/>
              <a:gd name="connsiteX7468" fmla="*/ 9017774 w 12192028"/>
              <a:gd name="connsiteY7468" fmla="*/ 746655 h 3101520"/>
              <a:gd name="connsiteX7469" fmla="*/ 9088011 w 12192028"/>
              <a:gd name="connsiteY7469" fmla="*/ 749184 h 3101520"/>
              <a:gd name="connsiteX7470" fmla="*/ 9108861 w 12192028"/>
              <a:gd name="connsiteY7470" fmla="*/ 745460 h 3101520"/>
              <a:gd name="connsiteX7471" fmla="*/ 9127234 w 12192028"/>
              <a:gd name="connsiteY7471" fmla="*/ 737999 h 3101520"/>
              <a:gd name="connsiteX7472" fmla="*/ 9141901 w 12192028"/>
              <a:gd name="connsiteY7472" fmla="*/ 750226 h 3101520"/>
              <a:gd name="connsiteX7473" fmla="*/ 9157408 w 12192028"/>
              <a:gd name="connsiteY7473" fmla="*/ 745331 h 3101520"/>
              <a:gd name="connsiteX7474" fmla="*/ 9205888 w 12192028"/>
              <a:gd name="connsiteY7474" fmla="*/ 739313 h 3101520"/>
              <a:gd name="connsiteX7475" fmla="*/ 9211257 w 12192028"/>
              <a:gd name="connsiteY7475" fmla="*/ 745599 h 3101520"/>
              <a:gd name="connsiteX7476" fmla="*/ 9211223 w 12192028"/>
              <a:gd name="connsiteY7476" fmla="*/ 745660 h 3101520"/>
              <a:gd name="connsiteX7477" fmla="*/ 9211377 w 12192028"/>
              <a:gd name="connsiteY7477" fmla="*/ 745599 h 3101520"/>
              <a:gd name="connsiteX7478" fmla="*/ 9223871 w 12192028"/>
              <a:gd name="connsiteY7478" fmla="*/ 746252 h 3101520"/>
              <a:gd name="connsiteX7479" fmla="*/ 9242309 w 12192028"/>
              <a:gd name="connsiteY7479" fmla="*/ 741935 h 3101520"/>
              <a:gd name="connsiteX7480" fmla="*/ 9260539 w 12192028"/>
              <a:gd name="connsiteY7480" fmla="*/ 747158 h 3101520"/>
              <a:gd name="connsiteX7481" fmla="*/ 9260492 w 12192028"/>
              <a:gd name="connsiteY7481" fmla="*/ 747395 h 3101520"/>
              <a:gd name="connsiteX7482" fmla="*/ 9260678 w 12192028"/>
              <a:gd name="connsiteY7482" fmla="*/ 747157 h 3101520"/>
              <a:gd name="connsiteX7483" fmla="*/ 9269467 w 12192028"/>
              <a:gd name="connsiteY7483" fmla="*/ 746407 h 3101520"/>
              <a:gd name="connsiteX7484" fmla="*/ 9269441 w 12192028"/>
              <a:gd name="connsiteY7484" fmla="*/ 746396 h 3101520"/>
              <a:gd name="connsiteX7485" fmla="*/ 9310170 w 12192028"/>
              <a:gd name="connsiteY7485" fmla="*/ 745963 h 3101520"/>
              <a:gd name="connsiteX7486" fmla="*/ 9310088 w 12192028"/>
              <a:gd name="connsiteY7486" fmla="*/ 745997 h 3101520"/>
              <a:gd name="connsiteX7487" fmla="*/ 9310326 w 12192028"/>
              <a:gd name="connsiteY7487" fmla="*/ 745963 h 3101520"/>
              <a:gd name="connsiteX7488" fmla="*/ 9314601 w 12192028"/>
              <a:gd name="connsiteY7488" fmla="*/ 746733 h 3101520"/>
              <a:gd name="connsiteX7489" fmla="*/ 9333818 w 12192028"/>
              <a:gd name="connsiteY7489" fmla="*/ 743983 h 3101520"/>
              <a:gd name="connsiteX7490" fmla="*/ 9361696 w 12192028"/>
              <a:gd name="connsiteY7490" fmla="*/ 749525 h 3101520"/>
              <a:gd name="connsiteX7491" fmla="*/ 9389602 w 12192028"/>
              <a:gd name="connsiteY7491" fmla="*/ 754829 h 3101520"/>
              <a:gd name="connsiteX7492" fmla="*/ 9403438 w 12192028"/>
              <a:gd name="connsiteY7492" fmla="*/ 747721 h 3101520"/>
              <a:gd name="connsiteX7493" fmla="*/ 9418332 w 12192028"/>
              <a:gd name="connsiteY7493" fmla="*/ 747660 h 3101520"/>
              <a:gd name="connsiteX7494" fmla="*/ 9472050 w 12192028"/>
              <a:gd name="connsiteY7494" fmla="*/ 747071 h 3101520"/>
              <a:gd name="connsiteX7495" fmla="*/ 9472015 w 12192028"/>
              <a:gd name="connsiteY7495" fmla="*/ 747097 h 3101520"/>
              <a:gd name="connsiteX7496" fmla="*/ 9472084 w 12192028"/>
              <a:gd name="connsiteY7496" fmla="*/ 747071 h 3101520"/>
              <a:gd name="connsiteX7497" fmla="*/ 9494667 w 12192028"/>
              <a:gd name="connsiteY7497" fmla="*/ 746293 h 3101520"/>
              <a:gd name="connsiteX7498" fmla="*/ 9494648 w 12192028"/>
              <a:gd name="connsiteY7498" fmla="*/ 746258 h 3101520"/>
              <a:gd name="connsiteX7499" fmla="*/ 9598376 w 12192028"/>
              <a:gd name="connsiteY7499" fmla="*/ 744820 h 3101520"/>
              <a:gd name="connsiteX7500" fmla="*/ 9669462 w 12192028"/>
              <a:gd name="connsiteY7500" fmla="*/ 742240 h 3101520"/>
              <a:gd name="connsiteX7501" fmla="*/ 9694727 w 12192028"/>
              <a:gd name="connsiteY7501" fmla="*/ 752942 h 3101520"/>
              <a:gd name="connsiteX7502" fmla="*/ 9839791 w 12192028"/>
              <a:gd name="connsiteY7502" fmla="*/ 762276 h 3101520"/>
              <a:gd name="connsiteX7503" fmla="*/ 9872451 w 12192028"/>
              <a:gd name="connsiteY7503" fmla="*/ 765583 h 3101520"/>
              <a:gd name="connsiteX7504" fmla="*/ 9872469 w 12192028"/>
              <a:gd name="connsiteY7504" fmla="*/ 765600 h 3101520"/>
              <a:gd name="connsiteX7505" fmla="*/ 9886080 w 12192028"/>
              <a:gd name="connsiteY7505" fmla="*/ 768578 h 3101520"/>
              <a:gd name="connsiteX7506" fmla="*/ 9886081 w 12192028"/>
              <a:gd name="connsiteY7506" fmla="*/ 768578 h 3101520"/>
              <a:gd name="connsiteX7507" fmla="*/ 9892383 w 12192028"/>
              <a:gd name="connsiteY7507" fmla="*/ 764932 h 3101520"/>
              <a:gd name="connsiteX7508" fmla="*/ 9898789 w 12192028"/>
              <a:gd name="connsiteY7508" fmla="*/ 768389 h 3101520"/>
              <a:gd name="connsiteX7509" fmla="*/ 9898790 w 12192028"/>
              <a:gd name="connsiteY7509" fmla="*/ 768388 h 3101520"/>
              <a:gd name="connsiteX7510" fmla="*/ 9928229 w 12192028"/>
              <a:gd name="connsiteY7510" fmla="*/ 769791 h 3101520"/>
              <a:gd name="connsiteX7511" fmla="*/ 10027507 w 12192028"/>
              <a:gd name="connsiteY7511" fmla="*/ 768994 h 3101520"/>
              <a:gd name="connsiteX7512" fmla="*/ 10039300 w 12192028"/>
              <a:gd name="connsiteY7512" fmla="*/ 774033 h 3101520"/>
              <a:gd name="connsiteX7513" fmla="*/ 10039331 w 12192028"/>
              <a:gd name="connsiteY7513" fmla="*/ 774049 h 3101520"/>
              <a:gd name="connsiteX7514" fmla="*/ 10071320 w 12192028"/>
              <a:gd name="connsiteY7514" fmla="*/ 771506 h 3101520"/>
              <a:gd name="connsiteX7515" fmla="*/ 10102794 w 12192028"/>
              <a:gd name="connsiteY7515" fmla="*/ 777786 h 3101520"/>
              <a:gd name="connsiteX7516" fmla="*/ 10102819 w 12192028"/>
              <a:gd name="connsiteY7516" fmla="*/ 777774 h 3101520"/>
              <a:gd name="connsiteX7517" fmla="*/ 10106715 w 12192028"/>
              <a:gd name="connsiteY7517" fmla="*/ 778657 h 3101520"/>
              <a:gd name="connsiteX7518" fmla="*/ 10106719 w 12192028"/>
              <a:gd name="connsiteY7518" fmla="*/ 778672 h 3101520"/>
              <a:gd name="connsiteX7519" fmla="*/ 10115272 w 12192028"/>
              <a:gd name="connsiteY7519" fmla="*/ 774168 h 3101520"/>
              <a:gd name="connsiteX7520" fmla="*/ 10124933 w 12192028"/>
              <a:gd name="connsiteY7520" fmla="*/ 773739 h 3101520"/>
              <a:gd name="connsiteX7521" fmla="*/ 10124915 w 12192028"/>
              <a:gd name="connsiteY7521" fmla="*/ 773761 h 3101520"/>
              <a:gd name="connsiteX7522" fmla="*/ 10124950 w 12192028"/>
              <a:gd name="connsiteY7522" fmla="*/ 773739 h 3101520"/>
              <a:gd name="connsiteX7523" fmla="*/ 10138290 w 12192028"/>
              <a:gd name="connsiteY7523" fmla="*/ 774172 h 3101520"/>
              <a:gd name="connsiteX7524" fmla="*/ 10199177 w 12192028"/>
              <a:gd name="connsiteY7524" fmla="*/ 770553 h 3101520"/>
              <a:gd name="connsiteX7525" fmla="*/ 10259260 w 12192028"/>
              <a:gd name="connsiteY7525" fmla="*/ 773388 h 3101520"/>
              <a:gd name="connsiteX7526" fmla="*/ 10260017 w 12192028"/>
              <a:gd name="connsiteY7526" fmla="*/ 773408 h 3101520"/>
              <a:gd name="connsiteX7527" fmla="*/ 10260091 w 12192028"/>
              <a:gd name="connsiteY7527" fmla="*/ 773377 h 3101520"/>
              <a:gd name="connsiteX7528" fmla="*/ 10260144 w 12192028"/>
              <a:gd name="connsiteY7528" fmla="*/ 773306 h 3101520"/>
              <a:gd name="connsiteX7529" fmla="*/ 10260124 w 12192028"/>
              <a:gd name="connsiteY7529" fmla="*/ 773364 h 3101520"/>
              <a:gd name="connsiteX7530" fmla="*/ 10260178 w 12192028"/>
              <a:gd name="connsiteY7530" fmla="*/ 773341 h 3101520"/>
              <a:gd name="connsiteX7531" fmla="*/ 10402316 w 12192028"/>
              <a:gd name="connsiteY7531" fmla="*/ 773791 h 3101520"/>
              <a:gd name="connsiteX7532" fmla="*/ 10435529 w 12192028"/>
              <a:gd name="connsiteY7532" fmla="*/ 774588 h 3101520"/>
              <a:gd name="connsiteX7533" fmla="*/ 10435504 w 12192028"/>
              <a:gd name="connsiteY7533" fmla="*/ 774612 h 3101520"/>
              <a:gd name="connsiteX7534" fmla="*/ 10435530 w 12192028"/>
              <a:gd name="connsiteY7534" fmla="*/ 774605 h 3101520"/>
              <a:gd name="connsiteX7535" fmla="*/ 10498163 w 12192028"/>
              <a:gd name="connsiteY7535" fmla="*/ 779122 h 3101520"/>
              <a:gd name="connsiteX7536" fmla="*/ 10498200 w 12192028"/>
              <a:gd name="connsiteY7536" fmla="*/ 779107 h 3101520"/>
              <a:gd name="connsiteX7537" fmla="*/ 10529838 w 12192028"/>
              <a:gd name="connsiteY7537" fmla="*/ 777393 h 3101520"/>
              <a:gd name="connsiteX7538" fmla="*/ 10529823 w 12192028"/>
              <a:gd name="connsiteY7538" fmla="*/ 777420 h 3101520"/>
              <a:gd name="connsiteX7539" fmla="*/ 10529838 w 12192028"/>
              <a:gd name="connsiteY7539" fmla="*/ 777410 h 3101520"/>
              <a:gd name="connsiteX7540" fmla="*/ 10565459 w 12192028"/>
              <a:gd name="connsiteY7540" fmla="*/ 778311 h 3101520"/>
              <a:gd name="connsiteX7541" fmla="*/ 10600127 w 12192028"/>
              <a:gd name="connsiteY7541" fmla="*/ 794519 h 3101520"/>
              <a:gd name="connsiteX7542" fmla="*/ 10611349 w 12192028"/>
              <a:gd name="connsiteY7542" fmla="*/ 792268 h 3101520"/>
              <a:gd name="connsiteX7543" fmla="*/ 10615334 w 12192028"/>
              <a:gd name="connsiteY7543" fmla="*/ 790682 h 3101520"/>
              <a:gd name="connsiteX7544" fmla="*/ 10615436 w 12192028"/>
              <a:gd name="connsiteY7544" fmla="*/ 787281 h 3101520"/>
              <a:gd name="connsiteX7545" fmla="*/ 10615643 w 12192028"/>
              <a:gd name="connsiteY7545" fmla="*/ 782502 h 3101520"/>
              <a:gd name="connsiteX7546" fmla="*/ 10659091 w 12192028"/>
              <a:gd name="connsiteY7546" fmla="*/ 782606 h 3101520"/>
              <a:gd name="connsiteX7547" fmla="*/ 10675255 w 12192028"/>
              <a:gd name="connsiteY7547" fmla="*/ 784582 h 3101520"/>
              <a:gd name="connsiteX7548" fmla="*/ 10687964 w 12192028"/>
              <a:gd name="connsiteY7548" fmla="*/ 794823 h 3101520"/>
              <a:gd name="connsiteX7549" fmla="*/ 10699013 w 12192028"/>
              <a:gd name="connsiteY7549" fmla="*/ 790462 h 3101520"/>
              <a:gd name="connsiteX7550" fmla="*/ 10711475 w 12192028"/>
              <a:gd name="connsiteY7550" fmla="*/ 787541 h 3101520"/>
              <a:gd name="connsiteX7551" fmla="*/ 10722333 w 12192028"/>
              <a:gd name="connsiteY7551" fmla="*/ 787558 h 3101520"/>
              <a:gd name="connsiteX7552" fmla="*/ 10736073 w 12192028"/>
              <a:gd name="connsiteY7552" fmla="*/ 795464 h 3101520"/>
              <a:gd name="connsiteX7553" fmla="*/ 10735841 w 12192028"/>
              <a:gd name="connsiteY7553" fmla="*/ 794485 h 3101520"/>
              <a:gd name="connsiteX7554" fmla="*/ 10741711 w 12192028"/>
              <a:gd name="connsiteY7554" fmla="*/ 791697 h 3101520"/>
              <a:gd name="connsiteX7555" fmla="*/ 10804900 w 12192028"/>
              <a:gd name="connsiteY7555" fmla="*/ 791472 h 3101520"/>
              <a:gd name="connsiteX7556" fmla="*/ 10826339 w 12192028"/>
              <a:gd name="connsiteY7556" fmla="*/ 793585 h 3101520"/>
              <a:gd name="connsiteX7557" fmla="*/ 10826750 w 12192028"/>
              <a:gd name="connsiteY7557" fmla="*/ 793748 h 3101520"/>
              <a:gd name="connsiteX7558" fmla="*/ 10827170 w 12192028"/>
              <a:gd name="connsiteY7558" fmla="*/ 791437 h 3101520"/>
              <a:gd name="connsiteX7559" fmla="*/ 10840157 w 12192028"/>
              <a:gd name="connsiteY7559" fmla="*/ 794468 h 3101520"/>
              <a:gd name="connsiteX7560" fmla="*/ 10837901 w 12192028"/>
              <a:gd name="connsiteY7560" fmla="*/ 798162 h 3101520"/>
              <a:gd name="connsiteX7561" fmla="*/ 10838149 w 12192028"/>
              <a:gd name="connsiteY7561" fmla="*/ 798260 h 3101520"/>
              <a:gd name="connsiteX7562" fmla="*/ 10843206 w 12192028"/>
              <a:gd name="connsiteY7562" fmla="*/ 810001 h 3101520"/>
              <a:gd name="connsiteX7563" fmla="*/ 10842800 w 12192028"/>
              <a:gd name="connsiteY7563" fmla="*/ 810843 h 3101520"/>
              <a:gd name="connsiteX7564" fmla="*/ 10868177 w 12192028"/>
              <a:gd name="connsiteY7564" fmla="*/ 831596 h 3101520"/>
              <a:gd name="connsiteX7565" fmla="*/ 10860876 w 12192028"/>
              <a:gd name="connsiteY7565" fmla="*/ 851409 h 3101520"/>
              <a:gd name="connsiteX7566" fmla="*/ 10860768 w 12192028"/>
              <a:gd name="connsiteY7566" fmla="*/ 851414 h 3101520"/>
              <a:gd name="connsiteX7567" fmla="*/ 10858904 w 12192028"/>
              <a:gd name="connsiteY7567" fmla="*/ 850056 h 3101520"/>
              <a:gd name="connsiteX7568" fmla="*/ 10859015 w 12192028"/>
              <a:gd name="connsiteY7568" fmla="*/ 850367 h 3101520"/>
              <a:gd name="connsiteX7569" fmla="*/ 10858679 w 12192028"/>
              <a:gd name="connsiteY7569" fmla="*/ 851515 h 3101520"/>
              <a:gd name="connsiteX7570" fmla="*/ 10860768 w 12192028"/>
              <a:gd name="connsiteY7570" fmla="*/ 851414 h 3101520"/>
              <a:gd name="connsiteX7571" fmla="*/ 10860852 w 12192028"/>
              <a:gd name="connsiteY7571" fmla="*/ 851475 h 3101520"/>
              <a:gd name="connsiteX7572" fmla="*/ 10860876 w 12192028"/>
              <a:gd name="connsiteY7572" fmla="*/ 851409 h 3101520"/>
              <a:gd name="connsiteX7573" fmla="*/ 10863192 w 12192028"/>
              <a:gd name="connsiteY7573" fmla="*/ 851297 h 3101520"/>
              <a:gd name="connsiteX7574" fmla="*/ 10874393 w 12192028"/>
              <a:gd name="connsiteY7574" fmla="*/ 838661 h 3101520"/>
              <a:gd name="connsiteX7575" fmla="*/ 10876533 w 12192028"/>
              <a:gd name="connsiteY7575" fmla="*/ 837373 h 3101520"/>
              <a:gd name="connsiteX7576" fmla="*/ 10876887 w 12192028"/>
              <a:gd name="connsiteY7576" fmla="*/ 832288 h 3101520"/>
              <a:gd name="connsiteX7577" fmla="*/ 10890377 w 12192028"/>
              <a:gd name="connsiteY7577" fmla="*/ 824339 h 3101520"/>
              <a:gd name="connsiteX7578" fmla="*/ 10890208 w 12192028"/>
              <a:gd name="connsiteY7578" fmla="*/ 824585 h 3101520"/>
              <a:gd name="connsiteX7579" fmla="*/ 10890395 w 12192028"/>
              <a:gd name="connsiteY7579" fmla="*/ 824340 h 3101520"/>
              <a:gd name="connsiteX7580" fmla="*/ 10895485 w 12192028"/>
              <a:gd name="connsiteY7580" fmla="*/ 825864 h 3101520"/>
              <a:gd name="connsiteX7581" fmla="*/ 10895486 w 12192028"/>
              <a:gd name="connsiteY7581" fmla="*/ 825863 h 3101520"/>
              <a:gd name="connsiteX7582" fmla="*/ 10940354 w 12192028"/>
              <a:gd name="connsiteY7582" fmla="*/ 818780 h 3101520"/>
              <a:gd name="connsiteX7583" fmla="*/ 10955697 w 12192028"/>
              <a:gd name="connsiteY7583" fmla="*/ 814676 h 3101520"/>
              <a:gd name="connsiteX7584" fmla="*/ 10975802 w 12192028"/>
              <a:gd name="connsiteY7584" fmla="*/ 827560 h 3101520"/>
              <a:gd name="connsiteX7585" fmla="*/ 10975526 w 12192028"/>
              <a:gd name="connsiteY7585" fmla="*/ 836635 h 3101520"/>
              <a:gd name="connsiteX7586" fmla="*/ 10978624 w 12192028"/>
              <a:gd name="connsiteY7586" fmla="*/ 837379 h 3101520"/>
              <a:gd name="connsiteX7587" fmla="*/ 10994001 w 12192028"/>
              <a:gd name="connsiteY7587" fmla="*/ 849068 h 3101520"/>
              <a:gd name="connsiteX7588" fmla="*/ 10977325 w 12192028"/>
              <a:gd name="connsiteY7588" fmla="*/ 855111 h 3101520"/>
              <a:gd name="connsiteX7589" fmla="*/ 10967090 w 12192028"/>
              <a:gd name="connsiteY7589" fmla="*/ 862557 h 3101520"/>
              <a:gd name="connsiteX7590" fmla="*/ 10952579 w 12192028"/>
              <a:gd name="connsiteY7590" fmla="*/ 863250 h 3101520"/>
              <a:gd name="connsiteX7591" fmla="*/ 10952574 w 12192028"/>
              <a:gd name="connsiteY7591" fmla="*/ 863250 h 3101520"/>
              <a:gd name="connsiteX7592" fmla="*/ 10952579 w 12192028"/>
              <a:gd name="connsiteY7592" fmla="*/ 863251 h 3101520"/>
              <a:gd name="connsiteX7593" fmla="*/ 10952665 w 12192028"/>
              <a:gd name="connsiteY7593" fmla="*/ 876377 h 3101520"/>
              <a:gd name="connsiteX7594" fmla="*/ 10930621 w 12192028"/>
              <a:gd name="connsiteY7594" fmla="*/ 872792 h 3101520"/>
              <a:gd name="connsiteX7595" fmla="*/ 10930465 w 12192028"/>
              <a:gd name="connsiteY7595" fmla="*/ 869190 h 3101520"/>
              <a:gd name="connsiteX7596" fmla="*/ 10930464 w 12192028"/>
              <a:gd name="connsiteY7596" fmla="*/ 869171 h 3101520"/>
              <a:gd name="connsiteX7597" fmla="*/ 10921067 w 12192028"/>
              <a:gd name="connsiteY7597" fmla="*/ 868039 h 3101520"/>
              <a:gd name="connsiteX7598" fmla="*/ 10912871 w 12192028"/>
              <a:gd name="connsiteY7598" fmla="*/ 863268 h 3101520"/>
              <a:gd name="connsiteX7599" fmla="*/ 10912871 w 12192028"/>
              <a:gd name="connsiteY7599" fmla="*/ 863267 h 3101520"/>
              <a:gd name="connsiteX7600" fmla="*/ 10899882 w 12192028"/>
              <a:gd name="connsiteY7600" fmla="*/ 859863 h 3101520"/>
              <a:gd name="connsiteX7601" fmla="*/ 10886463 w 12192028"/>
              <a:gd name="connsiteY7601" fmla="*/ 860445 h 3101520"/>
              <a:gd name="connsiteX7602" fmla="*/ 10886463 w 12192028"/>
              <a:gd name="connsiteY7602" fmla="*/ 860446 h 3101520"/>
              <a:gd name="connsiteX7603" fmla="*/ 10885200 w 12192028"/>
              <a:gd name="connsiteY7603" fmla="*/ 872377 h 3101520"/>
              <a:gd name="connsiteX7604" fmla="*/ 10885199 w 12192028"/>
              <a:gd name="connsiteY7604" fmla="*/ 872378 h 3101520"/>
              <a:gd name="connsiteX7605" fmla="*/ 10885926 w 12192028"/>
              <a:gd name="connsiteY7605" fmla="*/ 877485 h 3101520"/>
              <a:gd name="connsiteX7606" fmla="*/ 10878666 w 12192028"/>
              <a:gd name="connsiteY7606" fmla="*/ 880821 h 3101520"/>
              <a:gd name="connsiteX7607" fmla="*/ 10873852 w 12192028"/>
              <a:gd name="connsiteY7607" fmla="*/ 877647 h 3101520"/>
              <a:gd name="connsiteX7608" fmla="*/ 10872333 w 12192028"/>
              <a:gd name="connsiteY7608" fmla="*/ 878559 h 3101520"/>
              <a:gd name="connsiteX7609" fmla="*/ 10841024 w 12192028"/>
              <a:gd name="connsiteY7609" fmla="*/ 868844 h 3101520"/>
              <a:gd name="connsiteX7610" fmla="*/ 10810079 w 12192028"/>
              <a:gd name="connsiteY7610" fmla="*/ 857502 h 3101520"/>
              <a:gd name="connsiteX7611" fmla="*/ 10803888 w 12192028"/>
              <a:gd name="connsiteY7611" fmla="*/ 845950 h 3101520"/>
              <a:gd name="connsiteX7612" fmla="*/ 10803862 w 12192028"/>
              <a:gd name="connsiteY7612" fmla="*/ 845951 h 3101520"/>
              <a:gd name="connsiteX7613" fmla="*/ 10776657 w 12192028"/>
              <a:gd name="connsiteY7613" fmla="*/ 841570 h 3101520"/>
              <a:gd name="connsiteX7614" fmla="*/ 10776710 w 12192028"/>
              <a:gd name="connsiteY7614" fmla="*/ 841567 h 3101520"/>
              <a:gd name="connsiteX7615" fmla="*/ 10776622 w 12192028"/>
              <a:gd name="connsiteY7615" fmla="*/ 841552 h 3101520"/>
              <a:gd name="connsiteX7616" fmla="*/ 10718264 w 12192028"/>
              <a:gd name="connsiteY7616" fmla="*/ 849570 h 3101520"/>
              <a:gd name="connsiteX7617" fmla="*/ 10696704 w 12192028"/>
              <a:gd name="connsiteY7617" fmla="*/ 864013 h 3101520"/>
              <a:gd name="connsiteX7618" fmla="*/ 10687318 w 12192028"/>
              <a:gd name="connsiteY7618" fmla="*/ 860168 h 3101520"/>
              <a:gd name="connsiteX7619" fmla="*/ 10681587 w 12192028"/>
              <a:gd name="connsiteY7619" fmla="*/ 855352 h 3101520"/>
              <a:gd name="connsiteX7620" fmla="*/ 10681569 w 12192028"/>
              <a:gd name="connsiteY7620" fmla="*/ 855354 h 3101520"/>
              <a:gd name="connsiteX7621" fmla="*/ 10674244 w 12192028"/>
              <a:gd name="connsiteY7621" fmla="*/ 854990 h 3101520"/>
              <a:gd name="connsiteX7622" fmla="*/ 10656823 w 12192028"/>
              <a:gd name="connsiteY7622" fmla="*/ 861519 h 3101520"/>
              <a:gd name="connsiteX7623" fmla="*/ 10648093 w 12192028"/>
              <a:gd name="connsiteY7623" fmla="*/ 858428 h 3101520"/>
              <a:gd name="connsiteX7624" fmla="*/ 10638127 w 12192028"/>
              <a:gd name="connsiteY7624" fmla="*/ 858817 h 3101520"/>
              <a:gd name="connsiteX7625" fmla="*/ 10638104 w 12192028"/>
              <a:gd name="connsiteY7625" fmla="*/ 858835 h 3101520"/>
              <a:gd name="connsiteX7626" fmla="*/ 10615713 w 12192028"/>
              <a:gd name="connsiteY7626" fmla="*/ 868272 h 3101520"/>
              <a:gd name="connsiteX7627" fmla="*/ 10611436 w 12192028"/>
              <a:gd name="connsiteY7627" fmla="*/ 863649 h 3101520"/>
              <a:gd name="connsiteX7628" fmla="*/ 10602084 w 12192028"/>
              <a:gd name="connsiteY7628" fmla="*/ 853795 h 3101520"/>
              <a:gd name="connsiteX7629" fmla="*/ 10602082 w 12192028"/>
              <a:gd name="connsiteY7629" fmla="*/ 853795 h 3101520"/>
              <a:gd name="connsiteX7630" fmla="*/ 10602084 w 12192028"/>
              <a:gd name="connsiteY7630" fmla="*/ 853796 h 3101520"/>
              <a:gd name="connsiteX7631" fmla="*/ 10586317 w 12192028"/>
              <a:gd name="connsiteY7631" fmla="*/ 855179 h 3101520"/>
              <a:gd name="connsiteX7632" fmla="*/ 10570550 w 12192028"/>
              <a:gd name="connsiteY7632" fmla="*/ 853899 h 3101520"/>
              <a:gd name="connsiteX7633" fmla="*/ 10544196 w 12192028"/>
              <a:gd name="connsiteY7633" fmla="*/ 855867 h 3101520"/>
              <a:gd name="connsiteX7634" fmla="*/ 10520608 w 12192028"/>
              <a:gd name="connsiteY7634" fmla="*/ 867770 h 3101520"/>
              <a:gd name="connsiteX7635" fmla="*/ 10502391 w 12192028"/>
              <a:gd name="connsiteY7635" fmla="*/ 864012 h 3101520"/>
              <a:gd name="connsiteX7636" fmla="*/ 10485559 w 12192028"/>
              <a:gd name="connsiteY7636" fmla="*/ 868342 h 3101520"/>
              <a:gd name="connsiteX7637" fmla="*/ 10485542 w 12192028"/>
              <a:gd name="connsiteY7637" fmla="*/ 868349 h 3101520"/>
              <a:gd name="connsiteX7638" fmla="*/ 10486944 w 12192028"/>
              <a:gd name="connsiteY7638" fmla="*/ 879875 h 3101520"/>
              <a:gd name="connsiteX7639" fmla="*/ 10471289 w 12192028"/>
              <a:gd name="connsiteY7639" fmla="*/ 878334 h 3101520"/>
              <a:gd name="connsiteX7640" fmla="*/ 10471292 w 12192028"/>
              <a:gd name="connsiteY7640" fmla="*/ 878327 h 3101520"/>
              <a:gd name="connsiteX7641" fmla="*/ 10467030 w 12192028"/>
              <a:gd name="connsiteY7641" fmla="*/ 876429 h 3101520"/>
              <a:gd name="connsiteX7642" fmla="*/ 10461417 w 12192028"/>
              <a:gd name="connsiteY7642" fmla="*/ 859170 h 3101520"/>
              <a:gd name="connsiteX7643" fmla="*/ 10460421 w 12192028"/>
              <a:gd name="connsiteY7643" fmla="*/ 860753 h 3101520"/>
              <a:gd name="connsiteX7644" fmla="*/ 10467029 w 12192028"/>
              <a:gd name="connsiteY7644" fmla="*/ 876429 h 3101520"/>
              <a:gd name="connsiteX7645" fmla="*/ 10450331 w 12192028"/>
              <a:gd name="connsiteY7645" fmla="*/ 878663 h 3101520"/>
              <a:gd name="connsiteX7646" fmla="*/ 10436892 w 12192028"/>
              <a:gd name="connsiteY7646" fmla="*/ 868542 h 3101520"/>
              <a:gd name="connsiteX7647" fmla="*/ 10431218 w 12192028"/>
              <a:gd name="connsiteY7647" fmla="*/ 877589 h 3101520"/>
              <a:gd name="connsiteX7648" fmla="*/ 10374574 w 12192028"/>
              <a:gd name="connsiteY7648" fmla="*/ 860757 h 3101520"/>
              <a:gd name="connsiteX7649" fmla="*/ 10373529 w 12192028"/>
              <a:gd name="connsiteY7649" fmla="*/ 855375 h 3101520"/>
              <a:gd name="connsiteX7650" fmla="*/ 10368509 w 12192028"/>
              <a:gd name="connsiteY7650" fmla="*/ 854304 h 3101520"/>
              <a:gd name="connsiteX7651" fmla="*/ 10367713 w 12192028"/>
              <a:gd name="connsiteY7651" fmla="*/ 854924 h 3101520"/>
              <a:gd name="connsiteX7652" fmla="*/ 10368531 w 12192028"/>
              <a:gd name="connsiteY7652" fmla="*/ 857293 h 3101520"/>
              <a:gd name="connsiteX7653" fmla="*/ 10366955 w 12192028"/>
              <a:gd name="connsiteY7653" fmla="*/ 858454 h 3101520"/>
              <a:gd name="connsiteX7654" fmla="*/ 10345430 w 12192028"/>
              <a:gd name="connsiteY7654" fmla="*/ 866056 h 3101520"/>
              <a:gd name="connsiteX7655" fmla="*/ 10309474 w 12192028"/>
              <a:gd name="connsiteY7655" fmla="*/ 873571 h 3101520"/>
              <a:gd name="connsiteX7656" fmla="*/ 10297014 w 12192028"/>
              <a:gd name="connsiteY7656" fmla="*/ 870040 h 3101520"/>
              <a:gd name="connsiteX7657" fmla="*/ 10296994 w 12192028"/>
              <a:gd name="connsiteY7657" fmla="*/ 870073 h 3101520"/>
              <a:gd name="connsiteX7658" fmla="*/ 10296232 w 12192028"/>
              <a:gd name="connsiteY7658" fmla="*/ 873000 h 3101520"/>
              <a:gd name="connsiteX7659" fmla="*/ 10291263 w 12192028"/>
              <a:gd name="connsiteY7659" fmla="*/ 872965 h 3101520"/>
              <a:gd name="connsiteX7660" fmla="*/ 10283609 w 12192028"/>
              <a:gd name="connsiteY7660" fmla="*/ 868567 h 3101520"/>
              <a:gd name="connsiteX7661" fmla="*/ 10283608 w 12192028"/>
              <a:gd name="connsiteY7661" fmla="*/ 868567 h 3101520"/>
              <a:gd name="connsiteX7662" fmla="*/ 10281952 w 12192028"/>
              <a:gd name="connsiteY7662" fmla="*/ 875673 h 3101520"/>
              <a:gd name="connsiteX7663" fmla="*/ 10275140 w 12192028"/>
              <a:gd name="connsiteY7663" fmla="*/ 876376 h 3101520"/>
              <a:gd name="connsiteX7664" fmla="*/ 10260386 w 12192028"/>
              <a:gd name="connsiteY7664" fmla="*/ 871922 h 3101520"/>
              <a:gd name="connsiteX7665" fmla="*/ 10245168 w 12192028"/>
              <a:gd name="connsiteY7665" fmla="*/ 872013 h 3101520"/>
              <a:gd name="connsiteX7666" fmla="*/ 10247992 w 12192028"/>
              <a:gd name="connsiteY7666" fmla="*/ 890737 h 3101520"/>
              <a:gd name="connsiteX7667" fmla="*/ 10232610 w 12192028"/>
              <a:gd name="connsiteY7667" fmla="*/ 901815 h 3101520"/>
              <a:gd name="connsiteX7668" fmla="*/ 10229717 w 12192028"/>
              <a:gd name="connsiteY7668" fmla="*/ 895997 h 3101520"/>
              <a:gd name="connsiteX7669" fmla="*/ 10229839 w 12192028"/>
              <a:gd name="connsiteY7669" fmla="*/ 895824 h 3101520"/>
              <a:gd name="connsiteX7670" fmla="*/ 10238047 w 12192028"/>
              <a:gd name="connsiteY7670" fmla="*/ 881901 h 3101520"/>
              <a:gd name="connsiteX7671" fmla="*/ 10243805 w 12192028"/>
              <a:gd name="connsiteY7671" fmla="*/ 871925 h 3101520"/>
              <a:gd name="connsiteX7672" fmla="*/ 10226901 w 12192028"/>
              <a:gd name="connsiteY7672" fmla="*/ 870073 h 3101520"/>
              <a:gd name="connsiteX7673" fmla="*/ 10211015 w 12192028"/>
              <a:gd name="connsiteY7673" fmla="*/ 864012 h 3101520"/>
              <a:gd name="connsiteX7674" fmla="*/ 10210987 w 12192028"/>
              <a:gd name="connsiteY7674" fmla="*/ 864011 h 3101520"/>
              <a:gd name="connsiteX7675" fmla="*/ 10206567 w 12192028"/>
              <a:gd name="connsiteY7675" fmla="*/ 870145 h 3101520"/>
              <a:gd name="connsiteX7676" fmla="*/ 10198564 w 12192028"/>
              <a:gd name="connsiteY7676" fmla="*/ 873710 h 3101520"/>
              <a:gd name="connsiteX7677" fmla="*/ 10128396 w 12192028"/>
              <a:gd name="connsiteY7677" fmla="*/ 880533 h 3101520"/>
              <a:gd name="connsiteX7678" fmla="*/ 10116083 w 12192028"/>
              <a:gd name="connsiteY7678" fmla="*/ 878836 h 3101520"/>
              <a:gd name="connsiteX7679" fmla="*/ 10112342 w 12192028"/>
              <a:gd name="connsiteY7679" fmla="*/ 870338 h 3101520"/>
              <a:gd name="connsiteX7680" fmla="*/ 10111478 w 12192028"/>
              <a:gd name="connsiteY7680" fmla="*/ 870697 h 3101520"/>
              <a:gd name="connsiteX7681" fmla="*/ 10075908 w 12192028"/>
              <a:gd name="connsiteY7681" fmla="*/ 853345 h 3101520"/>
              <a:gd name="connsiteX7682" fmla="*/ 10013723 w 12192028"/>
              <a:gd name="connsiteY7682" fmla="*/ 845829 h 3101520"/>
              <a:gd name="connsiteX7683" fmla="*/ 10005480 w 12192028"/>
              <a:gd name="connsiteY7683" fmla="*/ 847821 h 3101520"/>
              <a:gd name="connsiteX7684" fmla="*/ 9974379 w 12192028"/>
              <a:gd name="connsiteY7684" fmla="*/ 848288 h 3101520"/>
              <a:gd name="connsiteX7685" fmla="*/ 9947746 w 12192028"/>
              <a:gd name="connsiteY7685" fmla="*/ 854332 h 3101520"/>
              <a:gd name="connsiteX7686" fmla="*/ 9935918 w 12192028"/>
              <a:gd name="connsiteY7686" fmla="*/ 859475 h 3101520"/>
              <a:gd name="connsiteX7687" fmla="*/ 9912817 w 12192028"/>
              <a:gd name="connsiteY7687" fmla="*/ 854124 h 3101520"/>
              <a:gd name="connsiteX7688" fmla="*/ 9877266 w 12192028"/>
              <a:gd name="connsiteY7688" fmla="*/ 854176 h 3101520"/>
              <a:gd name="connsiteX7689" fmla="*/ 9877371 w 12192028"/>
              <a:gd name="connsiteY7689" fmla="*/ 854051 h 3101520"/>
              <a:gd name="connsiteX7690" fmla="*/ 9877231 w 12192028"/>
              <a:gd name="connsiteY7690" fmla="*/ 854160 h 3101520"/>
              <a:gd name="connsiteX7691" fmla="*/ 9863741 w 12192028"/>
              <a:gd name="connsiteY7691" fmla="*/ 859043 h 3101520"/>
              <a:gd name="connsiteX7692" fmla="*/ 9855187 w 12192028"/>
              <a:gd name="connsiteY7692" fmla="*/ 861104 h 3101520"/>
              <a:gd name="connsiteX7693" fmla="*/ 9828622 w 12192028"/>
              <a:gd name="connsiteY7693" fmla="*/ 857277 h 3101520"/>
              <a:gd name="connsiteX7694" fmla="*/ 9822888 w 12192028"/>
              <a:gd name="connsiteY7694" fmla="*/ 856463 h 3101520"/>
              <a:gd name="connsiteX7695" fmla="*/ 9816864 w 12192028"/>
              <a:gd name="connsiteY7695" fmla="*/ 858054 h 3101520"/>
              <a:gd name="connsiteX7696" fmla="*/ 9812130 w 12192028"/>
              <a:gd name="connsiteY7696" fmla="*/ 856803 h 3101520"/>
              <a:gd name="connsiteX7697" fmla="*/ 9805954 w 12192028"/>
              <a:gd name="connsiteY7697" fmla="*/ 858194 h 3101520"/>
              <a:gd name="connsiteX7698" fmla="*/ 9794542 w 12192028"/>
              <a:gd name="connsiteY7698" fmla="*/ 858506 h 3101520"/>
              <a:gd name="connsiteX7699" fmla="*/ 9789988 w 12192028"/>
              <a:gd name="connsiteY7699" fmla="*/ 851527 h 3101520"/>
              <a:gd name="connsiteX7700" fmla="*/ 9735907 w 12192028"/>
              <a:gd name="connsiteY7700" fmla="*/ 848670 h 3101520"/>
              <a:gd name="connsiteX7701" fmla="*/ 9718001 w 12192028"/>
              <a:gd name="connsiteY7701" fmla="*/ 849328 h 3101520"/>
              <a:gd name="connsiteX7702" fmla="*/ 9711750 w 12192028"/>
              <a:gd name="connsiteY7702" fmla="*/ 850021 h 3101520"/>
              <a:gd name="connsiteX7703" fmla="*/ 9709012 w 12192028"/>
              <a:gd name="connsiteY7703" fmla="*/ 849261 h 3101520"/>
              <a:gd name="connsiteX7704" fmla="*/ 9701413 w 12192028"/>
              <a:gd name="connsiteY7704" fmla="*/ 854072 h 3101520"/>
              <a:gd name="connsiteX7705" fmla="*/ 9683698 w 12192028"/>
              <a:gd name="connsiteY7705" fmla="*/ 854488 h 3101520"/>
              <a:gd name="connsiteX7706" fmla="*/ 9682901 w 12192028"/>
              <a:gd name="connsiteY7706" fmla="*/ 850730 h 3101520"/>
              <a:gd name="connsiteX7707" fmla="*/ 9681038 w 12192028"/>
              <a:gd name="connsiteY7707" fmla="*/ 841699 h 3101520"/>
              <a:gd name="connsiteX7708" fmla="*/ 9679111 w 12192028"/>
              <a:gd name="connsiteY7708" fmla="*/ 845572 h 3101520"/>
              <a:gd name="connsiteX7709" fmla="*/ 9670710 w 12192028"/>
              <a:gd name="connsiteY7709" fmla="*/ 840739 h 3101520"/>
              <a:gd name="connsiteX7710" fmla="*/ 9669844 w 12192028"/>
              <a:gd name="connsiteY7710" fmla="*/ 836877 h 3101520"/>
              <a:gd name="connsiteX7711" fmla="*/ 9670159 w 12192028"/>
              <a:gd name="connsiteY7711" fmla="*/ 836725 h 3101520"/>
              <a:gd name="connsiteX7712" fmla="*/ 9670068 w 12192028"/>
              <a:gd name="connsiteY7712" fmla="*/ 836669 h 3101520"/>
              <a:gd name="connsiteX7713" fmla="*/ 9670047 w 12192028"/>
              <a:gd name="connsiteY7713" fmla="*/ 836629 h 3101520"/>
              <a:gd name="connsiteX7714" fmla="*/ 9656665 w 12192028"/>
              <a:gd name="connsiteY7714" fmla="*/ 839786 h 3101520"/>
              <a:gd name="connsiteX7715" fmla="*/ 9644786 w 12192028"/>
              <a:gd name="connsiteY7715" fmla="*/ 854142 h 3101520"/>
              <a:gd name="connsiteX7716" fmla="*/ 9634472 w 12192028"/>
              <a:gd name="connsiteY7716" fmla="*/ 863985 h 3101520"/>
              <a:gd name="connsiteX7717" fmla="*/ 9627230 w 12192028"/>
              <a:gd name="connsiteY7717" fmla="*/ 871784 h 3101520"/>
              <a:gd name="connsiteX7718" fmla="*/ 9682918 w 12192028"/>
              <a:gd name="connsiteY7718" fmla="*/ 870974 h 3101520"/>
              <a:gd name="connsiteX7719" fmla="*/ 9724340 w 12192028"/>
              <a:gd name="connsiteY7719" fmla="*/ 867078 h 3101520"/>
              <a:gd name="connsiteX7720" fmla="*/ 9742263 w 12192028"/>
              <a:gd name="connsiteY7720" fmla="*/ 876879 h 3101520"/>
              <a:gd name="connsiteX7721" fmla="*/ 9751250 w 12192028"/>
              <a:gd name="connsiteY7721" fmla="*/ 887148 h 3101520"/>
              <a:gd name="connsiteX7722" fmla="*/ 9737657 w 12192028"/>
              <a:gd name="connsiteY7722" fmla="*/ 896101 h 3101520"/>
              <a:gd name="connsiteX7723" fmla="*/ 9672521 w 12192028"/>
              <a:gd name="connsiteY7723" fmla="*/ 891073 h 3101520"/>
              <a:gd name="connsiteX7724" fmla="*/ 9607247 w 12192028"/>
              <a:gd name="connsiteY7724" fmla="*/ 890681 h 3101520"/>
              <a:gd name="connsiteX7725" fmla="*/ 9607191 w 12192028"/>
              <a:gd name="connsiteY7725" fmla="*/ 890733 h 3101520"/>
              <a:gd name="connsiteX7726" fmla="*/ 9580765 w 12192028"/>
              <a:gd name="connsiteY7726" fmla="*/ 890507 h 3101520"/>
              <a:gd name="connsiteX7727" fmla="*/ 9530477 w 12192028"/>
              <a:gd name="connsiteY7727" fmla="*/ 894889 h 3101520"/>
              <a:gd name="connsiteX7728" fmla="*/ 9494665 w 12192028"/>
              <a:gd name="connsiteY7728" fmla="*/ 894975 h 3101520"/>
              <a:gd name="connsiteX7729" fmla="*/ 9440186 w 12192028"/>
              <a:gd name="connsiteY7729" fmla="*/ 890109 h 3101520"/>
              <a:gd name="connsiteX7730" fmla="*/ 9432653 w 12192028"/>
              <a:gd name="connsiteY7730" fmla="*/ 889572 h 3101520"/>
              <a:gd name="connsiteX7731" fmla="*/ 9423181 w 12192028"/>
              <a:gd name="connsiteY7731" fmla="*/ 876342 h 3101520"/>
              <a:gd name="connsiteX7732" fmla="*/ 9395473 w 12192028"/>
              <a:gd name="connsiteY7732" fmla="*/ 881381 h 3101520"/>
              <a:gd name="connsiteX7733" fmla="*/ 9377135 w 12192028"/>
              <a:gd name="connsiteY7733" fmla="*/ 901573 h 3101520"/>
              <a:gd name="connsiteX7734" fmla="*/ 9372840 w 12192028"/>
              <a:gd name="connsiteY7734" fmla="*/ 906335 h 3101520"/>
              <a:gd name="connsiteX7735" fmla="*/ 9357601 w 12192028"/>
              <a:gd name="connsiteY7735" fmla="*/ 912379 h 3101520"/>
              <a:gd name="connsiteX7736" fmla="*/ 9345981 w 12192028"/>
              <a:gd name="connsiteY7736" fmla="*/ 912442 h 3101520"/>
              <a:gd name="connsiteX7737" fmla="*/ 9337276 w 12192028"/>
              <a:gd name="connsiteY7737" fmla="*/ 906602 h 3101520"/>
              <a:gd name="connsiteX7738" fmla="*/ 9337410 w 12192028"/>
              <a:gd name="connsiteY7738" fmla="*/ 913262 h 3101520"/>
              <a:gd name="connsiteX7739" fmla="*/ 9324214 w 12192028"/>
              <a:gd name="connsiteY7739" fmla="*/ 911721 h 3101520"/>
              <a:gd name="connsiteX7740" fmla="*/ 9322604 w 12192028"/>
              <a:gd name="connsiteY7740" fmla="*/ 910543 h 3101520"/>
              <a:gd name="connsiteX7741" fmla="*/ 9323574 w 12192028"/>
              <a:gd name="connsiteY7741" fmla="*/ 908915 h 3101520"/>
              <a:gd name="connsiteX7742" fmla="*/ 9316491 w 12192028"/>
              <a:gd name="connsiteY7742" fmla="*/ 897209 h 3101520"/>
              <a:gd name="connsiteX7743" fmla="*/ 9309807 w 12192028"/>
              <a:gd name="connsiteY7743" fmla="*/ 886022 h 3101520"/>
              <a:gd name="connsiteX7744" fmla="*/ 9287191 w 12192028"/>
              <a:gd name="connsiteY7744" fmla="*/ 871303 h 3101520"/>
              <a:gd name="connsiteX7745" fmla="*/ 9275189 w 12192028"/>
              <a:gd name="connsiteY7745" fmla="*/ 868862 h 3101520"/>
              <a:gd name="connsiteX7746" fmla="*/ 9272887 w 12192028"/>
              <a:gd name="connsiteY7746" fmla="*/ 872099 h 3101520"/>
              <a:gd name="connsiteX7747" fmla="*/ 9233813 w 12192028"/>
              <a:gd name="connsiteY7747" fmla="*/ 884051 h 3101520"/>
              <a:gd name="connsiteX7748" fmla="*/ 9200592 w 12192028"/>
              <a:gd name="connsiteY7748" fmla="*/ 879151 h 3101520"/>
              <a:gd name="connsiteX7749" fmla="*/ 9198026 w 12192028"/>
              <a:gd name="connsiteY7749" fmla="*/ 881139 h 3101520"/>
              <a:gd name="connsiteX7750" fmla="*/ 9175254 w 12192028"/>
              <a:gd name="connsiteY7750" fmla="*/ 891910 h 3101520"/>
              <a:gd name="connsiteX7751" fmla="*/ 9165626 w 12192028"/>
              <a:gd name="connsiteY7751" fmla="*/ 910231 h 3101520"/>
              <a:gd name="connsiteX7752" fmla="*/ 9164177 w 12192028"/>
              <a:gd name="connsiteY7752" fmla="*/ 914703 h 3101520"/>
              <a:gd name="connsiteX7753" fmla="*/ 9167391 w 12192028"/>
              <a:gd name="connsiteY7753" fmla="*/ 916819 h 3101520"/>
              <a:gd name="connsiteX7754" fmla="*/ 9187410 w 12192028"/>
              <a:gd name="connsiteY7754" fmla="*/ 921348 h 3101520"/>
              <a:gd name="connsiteX7755" fmla="*/ 9197454 w 12192028"/>
              <a:gd name="connsiteY7755" fmla="*/ 917625 h 3101520"/>
              <a:gd name="connsiteX7756" fmla="*/ 9206475 w 12192028"/>
              <a:gd name="connsiteY7756" fmla="*/ 922664 h 3101520"/>
              <a:gd name="connsiteX7757" fmla="*/ 9206476 w 12192028"/>
              <a:gd name="connsiteY7757" fmla="*/ 922648 h 3101520"/>
              <a:gd name="connsiteX7758" fmla="*/ 9232140 w 12192028"/>
              <a:gd name="connsiteY7758" fmla="*/ 913955 h 3101520"/>
              <a:gd name="connsiteX7759" fmla="*/ 9220563 w 12192028"/>
              <a:gd name="connsiteY7759" fmla="*/ 923980 h 3101520"/>
              <a:gd name="connsiteX7760" fmla="*/ 9206211 w 12192028"/>
              <a:gd name="connsiteY7760" fmla="*/ 925986 h 3101520"/>
              <a:gd name="connsiteX7761" fmla="*/ 9206182 w 12192028"/>
              <a:gd name="connsiteY7761" fmla="*/ 926007 h 3101520"/>
              <a:gd name="connsiteX7762" fmla="*/ 9198450 w 12192028"/>
              <a:gd name="connsiteY7762" fmla="*/ 931587 h 3101520"/>
              <a:gd name="connsiteX7763" fmla="*/ 9199001 w 12192028"/>
              <a:gd name="connsiteY7763" fmla="*/ 932989 h 3101520"/>
              <a:gd name="connsiteX7764" fmla="*/ 9203758 w 12192028"/>
              <a:gd name="connsiteY7764" fmla="*/ 936899 h 3101520"/>
              <a:gd name="connsiteX7765" fmla="*/ 9212087 w 12192028"/>
              <a:gd name="connsiteY7765" fmla="*/ 939531 h 3101520"/>
              <a:gd name="connsiteX7766" fmla="*/ 9214889 w 12192028"/>
              <a:gd name="connsiteY7766" fmla="*/ 941523 h 3101520"/>
              <a:gd name="connsiteX7767" fmla="*/ 9262739 w 12192028"/>
              <a:gd name="connsiteY7767" fmla="*/ 945541 h 3101520"/>
              <a:gd name="connsiteX7768" fmla="*/ 9279259 w 12192028"/>
              <a:gd name="connsiteY7768" fmla="*/ 970945 h 3101520"/>
              <a:gd name="connsiteX7769" fmla="*/ 9265059 w 12192028"/>
              <a:gd name="connsiteY7769" fmla="*/ 998791 h 3101520"/>
              <a:gd name="connsiteX7770" fmla="*/ 9260384 w 12192028"/>
              <a:gd name="connsiteY7770" fmla="*/ 999227 h 3101520"/>
              <a:gd name="connsiteX7771" fmla="*/ 9255640 w 12192028"/>
              <a:gd name="connsiteY7771" fmla="*/ 1007017 h 3101520"/>
              <a:gd name="connsiteX7772" fmla="*/ 9233491 w 12192028"/>
              <a:gd name="connsiteY7772" fmla="*/ 1007674 h 3101520"/>
              <a:gd name="connsiteX7773" fmla="*/ 9234305 w 12192028"/>
              <a:gd name="connsiteY7773" fmla="*/ 997509 h 3101520"/>
              <a:gd name="connsiteX7774" fmla="*/ 9255588 w 12192028"/>
              <a:gd name="connsiteY7774" fmla="*/ 985422 h 3101520"/>
              <a:gd name="connsiteX7775" fmla="*/ 9255611 w 12192028"/>
              <a:gd name="connsiteY7775" fmla="*/ 985486 h 3101520"/>
              <a:gd name="connsiteX7776" fmla="*/ 9255587 w 12192028"/>
              <a:gd name="connsiteY7776" fmla="*/ 985404 h 3101520"/>
              <a:gd name="connsiteX7777" fmla="*/ 9209957 w 12192028"/>
              <a:gd name="connsiteY7777" fmla="*/ 985266 h 3101520"/>
              <a:gd name="connsiteX7778" fmla="*/ 9194107 w 12192028"/>
              <a:gd name="connsiteY7778" fmla="*/ 982967 h 3101520"/>
              <a:gd name="connsiteX7779" fmla="*/ 9187727 w 12192028"/>
              <a:gd name="connsiteY7779" fmla="*/ 976270 h 3101520"/>
              <a:gd name="connsiteX7780" fmla="*/ 9186510 w 12192028"/>
              <a:gd name="connsiteY7780" fmla="*/ 977490 h 3101520"/>
              <a:gd name="connsiteX7781" fmla="*/ 9159547 w 12192028"/>
              <a:gd name="connsiteY7781" fmla="*/ 985716 h 3101520"/>
              <a:gd name="connsiteX7782" fmla="*/ 9022778 w 12192028"/>
              <a:gd name="connsiteY7782" fmla="*/ 996833 h 3101520"/>
              <a:gd name="connsiteX7783" fmla="*/ 8966238 w 12192028"/>
              <a:gd name="connsiteY7783" fmla="*/ 1008557 h 3101520"/>
              <a:gd name="connsiteX7784" fmla="*/ 8999054 w 12192028"/>
              <a:gd name="connsiteY7784" fmla="*/ 1012090 h 3101520"/>
              <a:gd name="connsiteX7785" fmla="*/ 9052806 w 12192028"/>
              <a:gd name="connsiteY7785" fmla="*/ 1019276 h 3101520"/>
              <a:gd name="connsiteX7786" fmla="*/ 9133901 w 12192028"/>
              <a:gd name="connsiteY7786" fmla="*/ 1024679 h 3101520"/>
              <a:gd name="connsiteX7787" fmla="*/ 9192709 w 12192028"/>
              <a:gd name="connsiteY7787" fmla="*/ 1025095 h 3101520"/>
              <a:gd name="connsiteX7788" fmla="*/ 9280870 w 12192028"/>
              <a:gd name="connsiteY7788" fmla="*/ 1039987 h 3101520"/>
              <a:gd name="connsiteX7789" fmla="*/ 9286636 w 12192028"/>
              <a:gd name="connsiteY7789" fmla="*/ 1037926 h 3101520"/>
              <a:gd name="connsiteX7790" fmla="*/ 9307590 w 12192028"/>
              <a:gd name="connsiteY7790" fmla="*/ 1031329 h 3101520"/>
              <a:gd name="connsiteX7791" fmla="*/ 9378416 w 12192028"/>
              <a:gd name="connsiteY7791" fmla="*/ 1040559 h 3101520"/>
              <a:gd name="connsiteX7792" fmla="*/ 9415994 w 12192028"/>
              <a:gd name="connsiteY7792" fmla="*/ 1038706 h 3101520"/>
              <a:gd name="connsiteX7793" fmla="*/ 9558721 w 12192028"/>
              <a:gd name="connsiteY7793" fmla="*/ 1043000 h 3101520"/>
              <a:gd name="connsiteX7794" fmla="*/ 9620611 w 12192028"/>
              <a:gd name="connsiteY7794" fmla="*/ 1037009 h 3101520"/>
              <a:gd name="connsiteX7795" fmla="*/ 9642102 w 12192028"/>
              <a:gd name="connsiteY7795" fmla="*/ 1041667 h 3101520"/>
              <a:gd name="connsiteX7796" fmla="*/ 9671038 w 12192028"/>
              <a:gd name="connsiteY7796" fmla="*/ 1049304 h 3101520"/>
              <a:gd name="connsiteX7797" fmla="*/ 9677169 w 12192028"/>
              <a:gd name="connsiteY7797" fmla="*/ 1050256 h 3101520"/>
              <a:gd name="connsiteX7798" fmla="*/ 9681387 w 12192028"/>
              <a:gd name="connsiteY7798" fmla="*/ 1051614 h 3101520"/>
              <a:gd name="connsiteX7799" fmla="*/ 9684254 w 12192028"/>
              <a:gd name="connsiteY7799" fmla="*/ 1050876 h 3101520"/>
              <a:gd name="connsiteX7800" fmla="*/ 9692997 w 12192028"/>
              <a:gd name="connsiteY7800" fmla="*/ 1045840 h 3101520"/>
              <a:gd name="connsiteX7801" fmla="*/ 9702330 w 12192028"/>
              <a:gd name="connsiteY7801" fmla="*/ 1047416 h 3101520"/>
              <a:gd name="connsiteX7802" fmla="*/ 9710435 w 12192028"/>
              <a:gd name="connsiteY7802" fmla="*/ 1048282 h 3101520"/>
              <a:gd name="connsiteX7803" fmla="*/ 9714396 w 12192028"/>
              <a:gd name="connsiteY7803" fmla="*/ 1056388 h 3101520"/>
              <a:gd name="connsiteX7804" fmla="*/ 9707871 w 12192028"/>
              <a:gd name="connsiteY7804" fmla="*/ 1061661 h 3101520"/>
              <a:gd name="connsiteX7805" fmla="*/ 9715785 w 12192028"/>
              <a:gd name="connsiteY7805" fmla="*/ 1073238 h 3101520"/>
              <a:gd name="connsiteX7806" fmla="*/ 9726331 w 12192028"/>
              <a:gd name="connsiteY7806" fmla="*/ 1085790 h 3101520"/>
              <a:gd name="connsiteX7807" fmla="*/ 9730262 w 12192028"/>
              <a:gd name="connsiteY7807" fmla="*/ 1087328 h 3101520"/>
              <a:gd name="connsiteX7808" fmla="*/ 9737189 w 12192028"/>
              <a:gd name="connsiteY7808" fmla="*/ 1084440 h 3101520"/>
              <a:gd name="connsiteX7809" fmla="*/ 9760567 w 12192028"/>
              <a:gd name="connsiteY7809" fmla="*/ 1083055 h 3101520"/>
              <a:gd name="connsiteX7810" fmla="*/ 9760227 w 12192028"/>
              <a:gd name="connsiteY7810" fmla="*/ 1084134 h 3101520"/>
              <a:gd name="connsiteX7811" fmla="*/ 9760238 w 12192028"/>
              <a:gd name="connsiteY7811" fmla="*/ 1084128 h 3101520"/>
              <a:gd name="connsiteX7812" fmla="*/ 9766126 w 12192028"/>
              <a:gd name="connsiteY7812" fmla="*/ 1083297 h 3101520"/>
              <a:gd name="connsiteX7813" fmla="*/ 9767413 w 12192028"/>
              <a:gd name="connsiteY7813" fmla="*/ 1084047 h 3101520"/>
              <a:gd name="connsiteX7814" fmla="*/ 9780205 w 12192028"/>
              <a:gd name="connsiteY7814" fmla="*/ 1078126 h 3101520"/>
              <a:gd name="connsiteX7815" fmla="*/ 9796274 w 12192028"/>
              <a:gd name="connsiteY7815" fmla="*/ 1084059 h 3101520"/>
              <a:gd name="connsiteX7816" fmla="*/ 9807243 w 12192028"/>
              <a:gd name="connsiteY7816" fmla="*/ 1089311 h 3101520"/>
              <a:gd name="connsiteX7817" fmla="*/ 9818924 w 12192028"/>
              <a:gd name="connsiteY7817" fmla="*/ 1092718 h 3101520"/>
              <a:gd name="connsiteX7818" fmla="*/ 9818924 w 12192028"/>
              <a:gd name="connsiteY7818" fmla="*/ 1092717 h 3101520"/>
              <a:gd name="connsiteX7819" fmla="*/ 9858304 w 12192028"/>
              <a:gd name="connsiteY7819" fmla="*/ 1084353 h 3101520"/>
              <a:gd name="connsiteX7820" fmla="*/ 9928021 w 12192028"/>
              <a:gd name="connsiteY7820" fmla="*/ 1091228 h 3101520"/>
              <a:gd name="connsiteX7821" fmla="*/ 9952057 w 12192028"/>
              <a:gd name="connsiteY7821" fmla="*/ 1090276 h 3101520"/>
              <a:gd name="connsiteX7822" fmla="*/ 9970989 w 12192028"/>
              <a:gd name="connsiteY7822" fmla="*/ 1095488 h 3101520"/>
              <a:gd name="connsiteX7823" fmla="*/ 9974344 w 12192028"/>
              <a:gd name="connsiteY7823" fmla="*/ 1093947 h 3101520"/>
              <a:gd name="connsiteX7824" fmla="*/ 10005134 w 12192028"/>
              <a:gd name="connsiteY7824" fmla="*/ 1099713 h 3101520"/>
              <a:gd name="connsiteX7825" fmla="*/ 10006749 w 12192028"/>
              <a:gd name="connsiteY7825" fmla="*/ 1100173 h 3101520"/>
              <a:gd name="connsiteX7826" fmla="*/ 10033673 w 12192028"/>
              <a:gd name="connsiteY7826" fmla="*/ 1088250 h 3101520"/>
              <a:gd name="connsiteX7827" fmla="*/ 10038140 w 12192028"/>
              <a:gd name="connsiteY7827" fmla="*/ 1087564 h 3101520"/>
              <a:gd name="connsiteX7828" fmla="*/ 10038307 w 12192028"/>
              <a:gd name="connsiteY7828" fmla="*/ 1092263 h 3101520"/>
              <a:gd name="connsiteX7829" fmla="*/ 10048496 w 12192028"/>
              <a:gd name="connsiteY7829" fmla="*/ 1096285 h 3101520"/>
              <a:gd name="connsiteX7830" fmla="*/ 10066108 w 12192028"/>
              <a:gd name="connsiteY7830" fmla="*/ 1093029 h 3101520"/>
              <a:gd name="connsiteX7831" fmla="*/ 10066273 w 12192028"/>
              <a:gd name="connsiteY7831" fmla="*/ 1093110 h 3101520"/>
              <a:gd name="connsiteX7832" fmla="*/ 10066124 w 12192028"/>
              <a:gd name="connsiteY7832" fmla="*/ 1092960 h 3101520"/>
              <a:gd name="connsiteX7833" fmla="*/ 10093728 w 12192028"/>
              <a:gd name="connsiteY7833" fmla="*/ 1092960 h 3101520"/>
              <a:gd name="connsiteX7834" fmla="*/ 10093713 w 12192028"/>
              <a:gd name="connsiteY7834" fmla="*/ 1092968 h 3101520"/>
              <a:gd name="connsiteX7835" fmla="*/ 10093762 w 12192028"/>
              <a:gd name="connsiteY7835" fmla="*/ 1092978 h 3101520"/>
              <a:gd name="connsiteX7836" fmla="*/ 10106126 w 12192028"/>
              <a:gd name="connsiteY7836" fmla="*/ 1095108 h 3101520"/>
              <a:gd name="connsiteX7837" fmla="*/ 10129158 w 12192028"/>
              <a:gd name="connsiteY7837" fmla="*/ 1089739 h 3101520"/>
              <a:gd name="connsiteX7838" fmla="*/ 10147653 w 12192028"/>
              <a:gd name="connsiteY7838" fmla="*/ 1096978 h 3101520"/>
              <a:gd name="connsiteX7839" fmla="*/ 10171983 w 12192028"/>
              <a:gd name="connsiteY7839" fmla="*/ 1101515 h 3101520"/>
              <a:gd name="connsiteX7840" fmla="*/ 10162233 w 12192028"/>
              <a:gd name="connsiteY7840" fmla="*/ 1079072 h 3101520"/>
              <a:gd name="connsiteX7841" fmla="*/ 10187329 w 12192028"/>
              <a:gd name="connsiteY7841" fmla="*/ 1083590 h 3101520"/>
              <a:gd name="connsiteX7842" fmla="*/ 10192517 w 12192028"/>
              <a:gd name="connsiteY7842" fmla="*/ 1093162 h 3101520"/>
              <a:gd name="connsiteX7843" fmla="*/ 10196106 w 12192028"/>
              <a:gd name="connsiteY7843" fmla="*/ 1092423 h 3101520"/>
              <a:gd name="connsiteX7844" fmla="*/ 10196177 w 12192028"/>
              <a:gd name="connsiteY7844" fmla="*/ 1092425 h 3101520"/>
              <a:gd name="connsiteX7845" fmla="*/ 10196123 w 12192028"/>
              <a:gd name="connsiteY7845" fmla="*/ 1092406 h 3101520"/>
              <a:gd name="connsiteX7846" fmla="*/ 10205232 w 12192028"/>
              <a:gd name="connsiteY7846" fmla="*/ 1085444 h 3101520"/>
              <a:gd name="connsiteX7847" fmla="*/ 10210687 w 12192028"/>
              <a:gd name="connsiteY7847" fmla="*/ 1097549 h 3101520"/>
              <a:gd name="connsiteX7848" fmla="*/ 10210612 w 12192028"/>
              <a:gd name="connsiteY7848" fmla="*/ 1097523 h 3101520"/>
              <a:gd name="connsiteX7849" fmla="*/ 10210669 w 12192028"/>
              <a:gd name="connsiteY7849" fmla="*/ 1097566 h 3101520"/>
              <a:gd name="connsiteX7850" fmla="*/ 10246204 w 12192028"/>
              <a:gd name="connsiteY7850" fmla="*/ 1098519 h 3101520"/>
              <a:gd name="connsiteX7851" fmla="*/ 10246227 w 12192028"/>
              <a:gd name="connsiteY7851" fmla="*/ 1098516 h 3101520"/>
              <a:gd name="connsiteX7852" fmla="*/ 10246204 w 12192028"/>
              <a:gd name="connsiteY7852" fmla="*/ 1098502 h 3101520"/>
              <a:gd name="connsiteX7853" fmla="*/ 10251745 w 12192028"/>
              <a:gd name="connsiteY7853" fmla="*/ 1088995 h 3101520"/>
              <a:gd name="connsiteX7854" fmla="*/ 10255520 w 12192028"/>
              <a:gd name="connsiteY7854" fmla="*/ 1097341 h 3101520"/>
              <a:gd name="connsiteX7855" fmla="*/ 10255500 w 12192028"/>
              <a:gd name="connsiteY7855" fmla="*/ 1097362 h 3101520"/>
              <a:gd name="connsiteX7856" fmla="*/ 10255520 w 12192028"/>
              <a:gd name="connsiteY7856" fmla="*/ 1097359 h 3101520"/>
              <a:gd name="connsiteX7857" fmla="*/ 10278638 w 12192028"/>
              <a:gd name="connsiteY7857" fmla="*/ 1102173 h 3101520"/>
              <a:gd name="connsiteX7858" fmla="*/ 10291504 w 12192028"/>
              <a:gd name="connsiteY7858" fmla="*/ 1111559 h 3101520"/>
              <a:gd name="connsiteX7859" fmla="*/ 10291504 w 12192028"/>
              <a:gd name="connsiteY7859" fmla="*/ 1111558 h 3101520"/>
              <a:gd name="connsiteX7860" fmla="*/ 10323212 w 12192028"/>
              <a:gd name="connsiteY7860" fmla="*/ 1094172 h 3101520"/>
              <a:gd name="connsiteX7861" fmla="*/ 10323304 w 12192028"/>
              <a:gd name="connsiteY7861" fmla="*/ 1094188 h 3101520"/>
              <a:gd name="connsiteX7862" fmla="*/ 10323229 w 12192028"/>
              <a:gd name="connsiteY7862" fmla="*/ 1094154 h 3101520"/>
              <a:gd name="connsiteX7863" fmla="*/ 10356818 w 12192028"/>
              <a:gd name="connsiteY7863" fmla="*/ 1083234 h 3101520"/>
              <a:gd name="connsiteX7864" fmla="*/ 10385951 w 12192028"/>
              <a:gd name="connsiteY7864" fmla="*/ 1099159 h 3101520"/>
              <a:gd name="connsiteX7865" fmla="*/ 10392913 w 12192028"/>
              <a:gd name="connsiteY7865" fmla="*/ 1101601 h 3101520"/>
              <a:gd name="connsiteX7866" fmla="*/ 10424916 w 12192028"/>
              <a:gd name="connsiteY7866" fmla="*/ 1096016 h 3101520"/>
              <a:gd name="connsiteX7867" fmla="*/ 10453542 w 12192028"/>
              <a:gd name="connsiteY7867" fmla="*/ 1111205 h 3101520"/>
              <a:gd name="connsiteX7868" fmla="*/ 10453556 w 12192028"/>
              <a:gd name="connsiteY7868" fmla="*/ 1111195 h 3101520"/>
              <a:gd name="connsiteX7869" fmla="*/ 10509663 w 12192028"/>
              <a:gd name="connsiteY7869" fmla="*/ 1118866 h 3101520"/>
              <a:gd name="connsiteX7870" fmla="*/ 10528418 w 12192028"/>
              <a:gd name="connsiteY7870" fmla="*/ 1110537 h 3101520"/>
              <a:gd name="connsiteX7871" fmla="*/ 10528441 w 12192028"/>
              <a:gd name="connsiteY7871" fmla="*/ 1110558 h 3101520"/>
              <a:gd name="connsiteX7872" fmla="*/ 10528435 w 12192028"/>
              <a:gd name="connsiteY7872" fmla="*/ 1110537 h 3101520"/>
              <a:gd name="connsiteX7873" fmla="*/ 10529786 w 12192028"/>
              <a:gd name="connsiteY7873" fmla="*/ 1108823 h 3101520"/>
              <a:gd name="connsiteX7874" fmla="*/ 10610137 w 12192028"/>
              <a:gd name="connsiteY7874" fmla="*/ 1102987 h 3101520"/>
              <a:gd name="connsiteX7875" fmla="*/ 10703440 w 12192028"/>
              <a:gd name="connsiteY7875" fmla="*/ 1112390 h 3101520"/>
              <a:gd name="connsiteX7876" fmla="*/ 10794441 w 12192028"/>
              <a:gd name="connsiteY7876" fmla="*/ 1109862 h 3101520"/>
              <a:gd name="connsiteX7877" fmla="*/ 10865094 w 12192028"/>
              <a:gd name="connsiteY7877" fmla="*/ 1123456 h 3101520"/>
              <a:gd name="connsiteX7878" fmla="*/ 10886013 w 12192028"/>
              <a:gd name="connsiteY7878" fmla="*/ 1119559 h 3101520"/>
              <a:gd name="connsiteX7879" fmla="*/ 10886077 w 12192028"/>
              <a:gd name="connsiteY7879" fmla="*/ 1119570 h 3101520"/>
              <a:gd name="connsiteX7880" fmla="*/ 10898379 w 12192028"/>
              <a:gd name="connsiteY7880" fmla="*/ 1118063 h 3101520"/>
              <a:gd name="connsiteX7881" fmla="*/ 10909199 w 12192028"/>
              <a:gd name="connsiteY7881" fmla="*/ 1124127 h 3101520"/>
              <a:gd name="connsiteX7882" fmla="*/ 10909218 w 12192028"/>
              <a:gd name="connsiteY7882" fmla="*/ 1124131 h 3101520"/>
              <a:gd name="connsiteX7883" fmla="*/ 10919227 w 12192028"/>
              <a:gd name="connsiteY7883" fmla="*/ 1120425 h 3101520"/>
              <a:gd name="connsiteX7884" fmla="*/ 11032151 w 12192028"/>
              <a:gd name="connsiteY7884" fmla="*/ 1132270 h 3101520"/>
              <a:gd name="connsiteX7885" fmla="*/ 11044619 w 12192028"/>
              <a:gd name="connsiteY7885" fmla="*/ 1130261 h 3101520"/>
              <a:gd name="connsiteX7886" fmla="*/ 11155707 w 12192028"/>
              <a:gd name="connsiteY7886" fmla="*/ 1139006 h 3101520"/>
              <a:gd name="connsiteX7887" fmla="*/ 11155718 w 12192028"/>
              <a:gd name="connsiteY7887" fmla="*/ 1139293 h 3101520"/>
              <a:gd name="connsiteX7888" fmla="*/ 11155760 w 12192028"/>
              <a:gd name="connsiteY7888" fmla="*/ 1139023 h 3101520"/>
              <a:gd name="connsiteX7889" fmla="*/ 11178125 w 12192028"/>
              <a:gd name="connsiteY7889" fmla="*/ 1134573 h 3101520"/>
              <a:gd name="connsiteX7890" fmla="*/ 11200938 w 12192028"/>
              <a:gd name="connsiteY7890" fmla="*/ 1134486 h 3101520"/>
              <a:gd name="connsiteX7891" fmla="*/ 11210255 w 12192028"/>
              <a:gd name="connsiteY7891" fmla="*/ 1129637 h 3101520"/>
              <a:gd name="connsiteX7892" fmla="*/ 11371996 w 12192028"/>
              <a:gd name="connsiteY7892" fmla="*/ 1139093 h 3101520"/>
              <a:gd name="connsiteX7893" fmla="*/ 11380968 w 12192028"/>
              <a:gd name="connsiteY7893" fmla="*/ 1142301 h 3101520"/>
              <a:gd name="connsiteX7894" fmla="*/ 11389988 w 12192028"/>
              <a:gd name="connsiteY7894" fmla="*/ 1143247 h 3101520"/>
              <a:gd name="connsiteX7895" fmla="*/ 11389988 w 12192028"/>
              <a:gd name="connsiteY7895" fmla="*/ 1143213 h 3101520"/>
              <a:gd name="connsiteX7896" fmla="*/ 11459429 w 12192028"/>
              <a:gd name="connsiteY7896" fmla="*/ 1142607 h 3101520"/>
              <a:gd name="connsiteX7897" fmla="*/ 11542378 w 12192028"/>
              <a:gd name="connsiteY7897" fmla="*/ 1142469 h 3101520"/>
              <a:gd name="connsiteX7898" fmla="*/ 11560698 w 12192028"/>
              <a:gd name="connsiteY7898" fmla="*/ 1148114 h 3101520"/>
              <a:gd name="connsiteX7899" fmla="*/ 11564647 w 12192028"/>
              <a:gd name="connsiteY7899" fmla="*/ 1151144 h 3101520"/>
              <a:gd name="connsiteX7900" fmla="*/ 11566781 w 12192028"/>
              <a:gd name="connsiteY7900" fmla="*/ 1152037 h 3101520"/>
              <a:gd name="connsiteX7901" fmla="*/ 11564457 w 12192028"/>
              <a:gd name="connsiteY7901" fmla="*/ 1148651 h 3101520"/>
              <a:gd name="connsiteX7902" fmla="*/ 11571526 w 12192028"/>
              <a:gd name="connsiteY7902" fmla="*/ 1144794 h 3101520"/>
              <a:gd name="connsiteX7903" fmla="*/ 11578881 w 12192028"/>
              <a:gd name="connsiteY7903" fmla="*/ 1148028 h 3101520"/>
              <a:gd name="connsiteX7904" fmla="*/ 11583921 w 12192028"/>
              <a:gd name="connsiteY7904" fmla="*/ 1148201 h 3101520"/>
              <a:gd name="connsiteX7905" fmla="*/ 11597151 w 12192028"/>
              <a:gd name="connsiteY7905" fmla="*/ 1151664 h 3101520"/>
              <a:gd name="connsiteX7906" fmla="*/ 11595715 w 12192028"/>
              <a:gd name="connsiteY7906" fmla="*/ 1153257 h 3101520"/>
              <a:gd name="connsiteX7907" fmla="*/ 11595936 w 12192028"/>
              <a:gd name="connsiteY7907" fmla="*/ 1153375 h 3101520"/>
              <a:gd name="connsiteX7908" fmla="*/ 11597151 w 12192028"/>
              <a:gd name="connsiteY7908" fmla="*/ 1151664 h 3101520"/>
              <a:gd name="connsiteX7909" fmla="*/ 11610625 w 12192028"/>
              <a:gd name="connsiteY7909" fmla="*/ 1150937 h 3101520"/>
              <a:gd name="connsiteX7910" fmla="*/ 11624685 w 12192028"/>
              <a:gd name="connsiteY7910" fmla="*/ 1149309 h 3101520"/>
              <a:gd name="connsiteX7911" fmla="*/ 11642954 w 12192028"/>
              <a:gd name="connsiteY7911" fmla="*/ 1151352 h 3101520"/>
              <a:gd name="connsiteX7912" fmla="*/ 11642921 w 12192028"/>
              <a:gd name="connsiteY7912" fmla="*/ 1151928 h 3101520"/>
              <a:gd name="connsiteX7913" fmla="*/ 11646713 w 12192028"/>
              <a:gd name="connsiteY7913" fmla="*/ 1151543 h 3101520"/>
              <a:gd name="connsiteX7914" fmla="*/ 11653200 w 12192028"/>
              <a:gd name="connsiteY7914" fmla="*/ 1156005 h 3101520"/>
              <a:gd name="connsiteX7915" fmla="*/ 11655970 w 12192028"/>
              <a:gd name="connsiteY7915" fmla="*/ 1154593 h 3101520"/>
              <a:gd name="connsiteX7916" fmla="*/ 11659041 w 12192028"/>
              <a:gd name="connsiteY7916" fmla="*/ 1151110 h 3101520"/>
              <a:gd name="connsiteX7917" fmla="*/ 11664739 w 12192028"/>
              <a:gd name="connsiteY7917" fmla="*/ 1150365 h 3101520"/>
              <a:gd name="connsiteX7918" fmla="*/ 11667483 w 12192028"/>
              <a:gd name="connsiteY7918" fmla="*/ 1152101 h 3101520"/>
              <a:gd name="connsiteX7919" fmla="*/ 11691286 w 12192028"/>
              <a:gd name="connsiteY7919" fmla="*/ 1152132 h 3101520"/>
              <a:gd name="connsiteX7920" fmla="*/ 11697415 w 12192028"/>
              <a:gd name="connsiteY7920" fmla="*/ 1160149 h 3101520"/>
              <a:gd name="connsiteX7921" fmla="*/ 11707079 w 12192028"/>
              <a:gd name="connsiteY7921" fmla="*/ 1152270 h 3101520"/>
              <a:gd name="connsiteX7922" fmla="*/ 11713711 w 12192028"/>
              <a:gd name="connsiteY7922" fmla="*/ 1151837 h 3101520"/>
              <a:gd name="connsiteX7923" fmla="*/ 11723588 w 12192028"/>
              <a:gd name="connsiteY7923" fmla="*/ 1155803 h 3101520"/>
              <a:gd name="connsiteX7924" fmla="*/ 11733159 w 12192028"/>
              <a:gd name="connsiteY7924" fmla="*/ 1156239 h 3101520"/>
              <a:gd name="connsiteX7925" fmla="*/ 11733373 w 12192028"/>
              <a:gd name="connsiteY7925" fmla="*/ 1155124 h 3101520"/>
              <a:gd name="connsiteX7926" fmla="*/ 11745712 w 12192028"/>
              <a:gd name="connsiteY7926" fmla="*/ 1151733 h 3101520"/>
              <a:gd name="connsiteX7927" fmla="*/ 11745696 w 12192028"/>
              <a:gd name="connsiteY7927" fmla="*/ 1151733 h 3101520"/>
              <a:gd name="connsiteX7928" fmla="*/ 11759172 w 12192028"/>
              <a:gd name="connsiteY7928" fmla="*/ 1149056 h 3101520"/>
              <a:gd name="connsiteX7929" fmla="*/ 11772467 w 12192028"/>
              <a:gd name="connsiteY7929" fmla="*/ 1152495 h 3101520"/>
              <a:gd name="connsiteX7930" fmla="*/ 11824695 w 12192028"/>
              <a:gd name="connsiteY7930" fmla="*/ 1156738 h 3101520"/>
              <a:gd name="connsiteX7931" fmla="*/ 11849094 w 12192028"/>
              <a:gd name="connsiteY7931" fmla="*/ 1161223 h 3101520"/>
              <a:gd name="connsiteX7932" fmla="*/ 11862239 w 12192028"/>
              <a:gd name="connsiteY7932" fmla="*/ 1160911 h 3101520"/>
              <a:gd name="connsiteX7933" fmla="*/ 11866947 w 12192028"/>
              <a:gd name="connsiteY7933" fmla="*/ 1165332 h 3101520"/>
              <a:gd name="connsiteX7934" fmla="*/ 11867348 w 12192028"/>
              <a:gd name="connsiteY7934" fmla="*/ 1164981 h 3101520"/>
              <a:gd name="connsiteX7935" fmla="*/ 11871746 w 12192028"/>
              <a:gd name="connsiteY7935" fmla="*/ 1165241 h 3101520"/>
              <a:gd name="connsiteX7936" fmla="*/ 11875846 w 12192028"/>
              <a:gd name="connsiteY7936" fmla="*/ 1169214 h 3101520"/>
              <a:gd name="connsiteX7937" fmla="*/ 11874950 w 12192028"/>
              <a:gd name="connsiteY7937" fmla="*/ 1163128 h 3101520"/>
              <a:gd name="connsiteX7938" fmla="*/ 11889169 w 12192028"/>
              <a:gd name="connsiteY7938" fmla="*/ 1162803 h 3101520"/>
              <a:gd name="connsiteX7939" fmla="*/ 11903037 w 12192028"/>
              <a:gd name="connsiteY7939" fmla="*/ 1165933 h 3101520"/>
              <a:gd name="connsiteX7940" fmla="*/ 11912493 w 12192028"/>
              <a:gd name="connsiteY7940" fmla="*/ 1173639 h 3101520"/>
              <a:gd name="connsiteX7941" fmla="*/ 11912492 w 12192028"/>
              <a:gd name="connsiteY7941" fmla="*/ 1173655 h 3101520"/>
              <a:gd name="connsiteX7942" fmla="*/ 11943841 w 12192028"/>
              <a:gd name="connsiteY7942" fmla="*/ 1170313 h 3101520"/>
              <a:gd name="connsiteX7943" fmla="*/ 11975385 w 12192028"/>
              <a:gd name="connsiteY7943" fmla="*/ 1170488 h 3101520"/>
              <a:gd name="connsiteX7944" fmla="*/ 11975388 w 12192028"/>
              <a:gd name="connsiteY7944" fmla="*/ 1170471 h 3101520"/>
              <a:gd name="connsiteX7945" fmla="*/ 11979700 w 12192028"/>
              <a:gd name="connsiteY7945" fmla="*/ 1170471 h 3101520"/>
              <a:gd name="connsiteX7946" fmla="*/ 11979714 w 12192028"/>
              <a:gd name="connsiteY7946" fmla="*/ 1170483 h 3101520"/>
              <a:gd name="connsiteX7947" fmla="*/ 11984011 w 12192028"/>
              <a:gd name="connsiteY7947" fmla="*/ 1169830 h 3101520"/>
              <a:gd name="connsiteX7948" fmla="*/ 11997807 w 12192028"/>
              <a:gd name="connsiteY7948" fmla="*/ 1171966 h 3101520"/>
              <a:gd name="connsiteX7949" fmla="*/ 12011195 w 12192028"/>
              <a:gd name="connsiteY7949" fmla="*/ 1174978 h 3101520"/>
              <a:gd name="connsiteX7950" fmla="*/ 12013936 w 12192028"/>
              <a:gd name="connsiteY7950" fmla="*/ 1172116 h 3101520"/>
              <a:gd name="connsiteX7951" fmla="*/ 12021867 w 12192028"/>
              <a:gd name="connsiteY7951" fmla="*/ 1171902 h 3101520"/>
              <a:gd name="connsiteX7952" fmla="*/ 12027410 w 12192028"/>
              <a:gd name="connsiteY7952" fmla="*/ 1174098 h 3101520"/>
              <a:gd name="connsiteX7953" fmla="*/ 12028100 w 12192028"/>
              <a:gd name="connsiteY7953" fmla="*/ 1173484 h 3101520"/>
              <a:gd name="connsiteX7954" fmla="*/ 12038213 w 12192028"/>
              <a:gd name="connsiteY7954" fmla="*/ 1173674 h 3101520"/>
              <a:gd name="connsiteX7955" fmla="*/ 12096797 w 12192028"/>
              <a:gd name="connsiteY7955" fmla="*/ 1178419 h 3101520"/>
              <a:gd name="connsiteX7956" fmla="*/ 12141890 w 12192028"/>
              <a:gd name="connsiteY7956" fmla="*/ 1186818 h 3101520"/>
              <a:gd name="connsiteX7957" fmla="*/ 12146548 w 12192028"/>
              <a:gd name="connsiteY7957" fmla="*/ 1183804 h 3101520"/>
              <a:gd name="connsiteX7958" fmla="*/ 12158895 w 12192028"/>
              <a:gd name="connsiteY7958" fmla="*/ 1181501 h 3101520"/>
              <a:gd name="connsiteX7959" fmla="*/ 12191867 w 12192028"/>
              <a:gd name="connsiteY7959" fmla="*/ 1200256 h 3101520"/>
              <a:gd name="connsiteX7960" fmla="*/ 12179814 w 12192028"/>
              <a:gd name="connsiteY7960" fmla="*/ 1212187 h 3101520"/>
              <a:gd name="connsiteX7961" fmla="*/ 12167813 w 12192028"/>
              <a:gd name="connsiteY7961" fmla="*/ 1211581 h 3101520"/>
              <a:gd name="connsiteX7962" fmla="*/ 12157544 w 12192028"/>
              <a:gd name="connsiteY7962" fmla="*/ 1216222 h 3101520"/>
              <a:gd name="connsiteX7963" fmla="*/ 12155311 w 12192028"/>
              <a:gd name="connsiteY7963" fmla="*/ 1221157 h 3101520"/>
              <a:gd name="connsiteX7964" fmla="*/ 12132919 w 12192028"/>
              <a:gd name="connsiteY7964" fmla="*/ 1210594 h 3101520"/>
              <a:gd name="connsiteX7965" fmla="*/ 12131413 w 12192028"/>
              <a:gd name="connsiteY7965" fmla="*/ 1209451 h 3101520"/>
              <a:gd name="connsiteX7966" fmla="*/ 12129560 w 12192028"/>
              <a:gd name="connsiteY7966" fmla="*/ 1209849 h 3101520"/>
              <a:gd name="connsiteX7967" fmla="*/ 12100312 w 12192028"/>
              <a:gd name="connsiteY7967" fmla="*/ 1209832 h 3101520"/>
              <a:gd name="connsiteX7968" fmla="*/ 12096744 w 12192028"/>
              <a:gd name="connsiteY7968" fmla="*/ 1209018 h 3101520"/>
              <a:gd name="connsiteX7969" fmla="*/ 12069141 w 12192028"/>
              <a:gd name="connsiteY7969" fmla="*/ 1202576 h 3101520"/>
              <a:gd name="connsiteX7970" fmla="*/ 12069047 w 12192028"/>
              <a:gd name="connsiteY7970" fmla="*/ 1202553 h 3101520"/>
              <a:gd name="connsiteX7971" fmla="*/ 12060172 w 12192028"/>
              <a:gd name="connsiteY7971" fmla="*/ 1216620 h 3101520"/>
              <a:gd name="connsiteX7972" fmla="*/ 12047322 w 12192028"/>
              <a:gd name="connsiteY7972" fmla="*/ 1215633 h 3101520"/>
              <a:gd name="connsiteX7973" fmla="*/ 12042784 w 12192028"/>
              <a:gd name="connsiteY7973" fmla="*/ 1215200 h 3101520"/>
              <a:gd name="connsiteX7974" fmla="*/ 12029399 w 12192028"/>
              <a:gd name="connsiteY7974" fmla="*/ 1209191 h 3101520"/>
              <a:gd name="connsiteX7975" fmla="*/ 12028132 w 12192028"/>
              <a:gd name="connsiteY7975" fmla="*/ 1208139 h 3101520"/>
              <a:gd name="connsiteX7976" fmla="*/ 12027096 w 12192028"/>
              <a:gd name="connsiteY7976" fmla="*/ 1212880 h 3101520"/>
              <a:gd name="connsiteX7977" fmla="*/ 12010748 w 12192028"/>
              <a:gd name="connsiteY7977" fmla="*/ 1211061 h 3101520"/>
              <a:gd name="connsiteX7978" fmla="*/ 12010776 w 12192028"/>
              <a:gd name="connsiteY7978" fmla="*/ 1209790 h 3101520"/>
              <a:gd name="connsiteX7979" fmla="*/ 12002247 w 12192028"/>
              <a:gd name="connsiteY7979" fmla="*/ 1209971 h 3101520"/>
              <a:gd name="connsiteX7980" fmla="*/ 11992376 w 12192028"/>
              <a:gd name="connsiteY7980" fmla="*/ 1208066 h 3101520"/>
              <a:gd name="connsiteX7981" fmla="*/ 11992338 w 12192028"/>
              <a:gd name="connsiteY7981" fmla="*/ 1208056 h 3101520"/>
              <a:gd name="connsiteX7982" fmla="*/ 11992377 w 12192028"/>
              <a:gd name="connsiteY7982" fmla="*/ 1208083 h 3101520"/>
              <a:gd name="connsiteX7983" fmla="*/ 11993969 w 12192028"/>
              <a:gd name="connsiteY7983" fmla="*/ 1208984 h 3101520"/>
              <a:gd name="connsiteX7984" fmla="*/ 11993554 w 12192028"/>
              <a:gd name="connsiteY7984" fmla="*/ 1210768 h 3101520"/>
              <a:gd name="connsiteX7985" fmla="*/ 11967527 w 12192028"/>
              <a:gd name="connsiteY7985" fmla="*/ 1214456 h 3101520"/>
              <a:gd name="connsiteX7986" fmla="*/ 11948235 w 12192028"/>
              <a:gd name="connsiteY7986" fmla="*/ 1197832 h 3101520"/>
              <a:gd name="connsiteX7987" fmla="*/ 11921047 w 12192028"/>
              <a:gd name="connsiteY7987" fmla="*/ 1209590 h 3101520"/>
              <a:gd name="connsiteX7988" fmla="*/ 11899298 w 12192028"/>
              <a:gd name="connsiteY7988" fmla="*/ 1206941 h 3101520"/>
              <a:gd name="connsiteX7989" fmla="*/ 11899301 w 12192028"/>
              <a:gd name="connsiteY7989" fmla="*/ 1206932 h 3101520"/>
              <a:gd name="connsiteX7990" fmla="*/ 11899297 w 12192028"/>
              <a:gd name="connsiteY7990" fmla="*/ 1206940 h 3101520"/>
              <a:gd name="connsiteX7991" fmla="*/ 11898292 w 12192028"/>
              <a:gd name="connsiteY7991" fmla="*/ 1214386 h 3101520"/>
              <a:gd name="connsiteX7992" fmla="*/ 11821873 w 12192028"/>
              <a:gd name="connsiteY7992" fmla="*/ 1210663 h 3101520"/>
              <a:gd name="connsiteX7993" fmla="*/ 11822288 w 12192028"/>
              <a:gd name="connsiteY7993" fmla="*/ 1210127 h 3101520"/>
              <a:gd name="connsiteX7994" fmla="*/ 11822297 w 12192028"/>
              <a:gd name="connsiteY7994" fmla="*/ 1210105 h 3101520"/>
              <a:gd name="connsiteX7995" fmla="*/ 11804401 w 12192028"/>
              <a:gd name="connsiteY7995" fmla="*/ 1201935 h 3101520"/>
              <a:gd name="connsiteX7996" fmla="*/ 11804130 w 12192028"/>
              <a:gd name="connsiteY7996" fmla="*/ 1201633 h 3101520"/>
              <a:gd name="connsiteX7997" fmla="*/ 11804400 w 12192028"/>
              <a:gd name="connsiteY7997" fmla="*/ 1201936 h 3101520"/>
              <a:gd name="connsiteX7998" fmla="*/ 11768311 w 12192028"/>
              <a:gd name="connsiteY7998" fmla="*/ 1216534 h 3101520"/>
              <a:gd name="connsiteX7999" fmla="*/ 11741176 w 12192028"/>
              <a:gd name="connsiteY7999" fmla="*/ 1215097 h 3101520"/>
              <a:gd name="connsiteX8000" fmla="*/ 11727616 w 12192028"/>
              <a:gd name="connsiteY8000" fmla="*/ 1199962 h 3101520"/>
              <a:gd name="connsiteX8001" fmla="*/ 11727871 w 12192028"/>
              <a:gd name="connsiteY8001" fmla="*/ 1199885 h 3101520"/>
              <a:gd name="connsiteX8002" fmla="*/ 11727600 w 12192028"/>
              <a:gd name="connsiteY8002" fmla="*/ 1199892 h 3101520"/>
              <a:gd name="connsiteX8003" fmla="*/ 11718681 w 12192028"/>
              <a:gd name="connsiteY8003" fmla="*/ 1202282 h 3101520"/>
              <a:gd name="connsiteX8004" fmla="*/ 11709641 w 12192028"/>
              <a:gd name="connsiteY8004" fmla="*/ 1202420 h 3101520"/>
              <a:gd name="connsiteX8005" fmla="*/ 11700585 w 12192028"/>
              <a:gd name="connsiteY8005" fmla="*/ 1197243 h 3101520"/>
              <a:gd name="connsiteX8006" fmla="*/ 11685276 w 12192028"/>
              <a:gd name="connsiteY8006" fmla="*/ 1200048 h 3101520"/>
              <a:gd name="connsiteX8007" fmla="*/ 11659416 w 12192028"/>
              <a:gd name="connsiteY8007" fmla="*/ 1194586 h 3101520"/>
              <a:gd name="connsiteX8008" fmla="*/ 11658215 w 12192028"/>
              <a:gd name="connsiteY8008" fmla="*/ 1198399 h 3101520"/>
              <a:gd name="connsiteX8009" fmla="*/ 11651890 w 12192028"/>
              <a:gd name="connsiteY8009" fmla="*/ 1199581 h 3101520"/>
              <a:gd name="connsiteX8010" fmla="*/ 11633205 w 12192028"/>
              <a:gd name="connsiteY8010" fmla="*/ 1192896 h 3101520"/>
              <a:gd name="connsiteX8011" fmla="*/ 11624147 w 12192028"/>
              <a:gd name="connsiteY8011" fmla="*/ 1192914 h 3101520"/>
              <a:gd name="connsiteX8012" fmla="*/ 11538221 w 12192028"/>
              <a:gd name="connsiteY8012" fmla="*/ 1193987 h 3101520"/>
              <a:gd name="connsiteX8013" fmla="*/ 11497977 w 12192028"/>
              <a:gd name="connsiteY8013" fmla="*/ 1191286 h 3101520"/>
              <a:gd name="connsiteX8014" fmla="*/ 11497976 w 12192028"/>
              <a:gd name="connsiteY8014" fmla="*/ 1191251 h 3101520"/>
              <a:gd name="connsiteX8015" fmla="*/ 11497959 w 12192028"/>
              <a:gd name="connsiteY8015" fmla="*/ 1191302 h 3101520"/>
              <a:gd name="connsiteX8016" fmla="*/ 11478685 w 12192028"/>
              <a:gd name="connsiteY8016" fmla="*/ 1196324 h 3101520"/>
              <a:gd name="connsiteX8017" fmla="*/ 11444554 w 12192028"/>
              <a:gd name="connsiteY8017" fmla="*/ 1190783 h 3101520"/>
              <a:gd name="connsiteX8018" fmla="*/ 11435046 w 12192028"/>
              <a:gd name="connsiteY8018" fmla="*/ 1183423 h 3101520"/>
              <a:gd name="connsiteX8019" fmla="*/ 11428068 w 12192028"/>
              <a:gd name="connsiteY8019" fmla="*/ 1181313 h 3101520"/>
              <a:gd name="connsiteX8020" fmla="*/ 11426676 w 12192028"/>
              <a:gd name="connsiteY8020" fmla="*/ 1177126 h 3101520"/>
              <a:gd name="connsiteX8021" fmla="*/ 11425955 w 12192028"/>
              <a:gd name="connsiteY8021" fmla="*/ 1177466 h 3101520"/>
              <a:gd name="connsiteX8022" fmla="*/ 11420749 w 12192028"/>
              <a:gd name="connsiteY8022" fmla="*/ 1175153 h 3101520"/>
              <a:gd name="connsiteX8023" fmla="*/ 11415002 w 12192028"/>
              <a:gd name="connsiteY8023" fmla="*/ 1184195 h 3101520"/>
              <a:gd name="connsiteX8024" fmla="*/ 11403183 w 12192028"/>
              <a:gd name="connsiteY8024" fmla="*/ 1188100 h 3101520"/>
              <a:gd name="connsiteX8025" fmla="*/ 11279333 w 12192028"/>
              <a:gd name="connsiteY8025" fmla="*/ 1191719 h 3101520"/>
              <a:gd name="connsiteX8026" fmla="*/ 11268683 w 12192028"/>
              <a:gd name="connsiteY8026" fmla="*/ 1178644 h 3101520"/>
              <a:gd name="connsiteX8027" fmla="*/ 11268684 w 12192028"/>
              <a:gd name="connsiteY8027" fmla="*/ 1178641 h 3101520"/>
              <a:gd name="connsiteX8028" fmla="*/ 11257656 w 12192028"/>
              <a:gd name="connsiteY8028" fmla="*/ 1176683 h 3101520"/>
              <a:gd name="connsiteX8029" fmla="*/ 11228594 w 12192028"/>
              <a:gd name="connsiteY8029" fmla="*/ 1188065 h 3101520"/>
              <a:gd name="connsiteX8030" fmla="*/ 11224929 w 12192028"/>
              <a:gd name="connsiteY8030" fmla="*/ 1184753 h 3101520"/>
              <a:gd name="connsiteX8031" fmla="*/ 11224922 w 12192028"/>
              <a:gd name="connsiteY8031" fmla="*/ 1184759 h 3101520"/>
              <a:gd name="connsiteX8032" fmla="*/ 11228560 w 12192028"/>
              <a:gd name="connsiteY8032" fmla="*/ 1188047 h 3101520"/>
              <a:gd name="connsiteX8033" fmla="*/ 11202966 w 12192028"/>
              <a:gd name="connsiteY8033" fmla="*/ 1193843 h 3101520"/>
              <a:gd name="connsiteX8034" fmla="*/ 11196187 w 12192028"/>
              <a:gd name="connsiteY8034" fmla="*/ 1183473 h 3101520"/>
              <a:gd name="connsiteX8035" fmla="*/ 11185088 w 12192028"/>
              <a:gd name="connsiteY8035" fmla="*/ 1179341 h 3101520"/>
              <a:gd name="connsiteX8036" fmla="*/ 11173942 w 12192028"/>
              <a:gd name="connsiteY8036" fmla="*/ 1183337 h 3101520"/>
              <a:gd name="connsiteX8037" fmla="*/ 11157959 w 12192028"/>
              <a:gd name="connsiteY8037" fmla="*/ 1171371 h 3101520"/>
              <a:gd name="connsiteX8038" fmla="*/ 11156438 w 12192028"/>
              <a:gd name="connsiteY8038" fmla="*/ 1158578 h 3101520"/>
              <a:gd name="connsiteX8039" fmla="*/ 11156740 w 12192028"/>
              <a:gd name="connsiteY8039" fmla="*/ 1170507 h 3101520"/>
              <a:gd name="connsiteX8040" fmla="*/ 11140971 w 12192028"/>
              <a:gd name="connsiteY8040" fmla="*/ 1187458 h 3101520"/>
              <a:gd name="connsiteX8041" fmla="*/ 11124312 w 12192028"/>
              <a:gd name="connsiteY8041" fmla="*/ 1183406 h 3101520"/>
              <a:gd name="connsiteX8042" fmla="*/ 11118961 w 12192028"/>
              <a:gd name="connsiteY8042" fmla="*/ 1179198 h 3101520"/>
              <a:gd name="connsiteX8043" fmla="*/ 11118959 w 12192028"/>
              <a:gd name="connsiteY8043" fmla="*/ 1179184 h 3101520"/>
              <a:gd name="connsiteX8044" fmla="*/ 11118943 w 12192028"/>
              <a:gd name="connsiteY8044" fmla="*/ 1179198 h 3101520"/>
              <a:gd name="connsiteX8045" fmla="*/ 11112241 w 12192028"/>
              <a:gd name="connsiteY8045" fmla="*/ 1179458 h 3101520"/>
              <a:gd name="connsiteX8046" fmla="*/ 11112227 w 12192028"/>
              <a:gd name="connsiteY8046" fmla="*/ 1179459 h 3101520"/>
              <a:gd name="connsiteX8047" fmla="*/ 11112259 w 12192028"/>
              <a:gd name="connsiteY8047" fmla="*/ 1179476 h 3101520"/>
              <a:gd name="connsiteX8048" fmla="*/ 11084569 w 12192028"/>
              <a:gd name="connsiteY8048" fmla="*/ 1186835 h 3101520"/>
              <a:gd name="connsiteX8049" fmla="*/ 11057001 w 12192028"/>
              <a:gd name="connsiteY8049" fmla="*/ 1184446 h 3101520"/>
              <a:gd name="connsiteX8050" fmla="*/ 11036394 w 12192028"/>
              <a:gd name="connsiteY8050" fmla="*/ 1188810 h 3101520"/>
              <a:gd name="connsiteX8051" fmla="*/ 11016747 w 12192028"/>
              <a:gd name="connsiteY8051" fmla="*/ 1188228 h 3101520"/>
              <a:gd name="connsiteX8052" fmla="*/ 11016773 w 12192028"/>
              <a:gd name="connsiteY8052" fmla="*/ 1188809 h 3101520"/>
              <a:gd name="connsiteX8053" fmla="*/ 11015560 w 12192028"/>
              <a:gd name="connsiteY8053" fmla="*/ 1195736 h 3101520"/>
              <a:gd name="connsiteX8054" fmla="*/ 11010365 w 12192028"/>
              <a:gd name="connsiteY8054" fmla="*/ 1179371 h 3101520"/>
              <a:gd name="connsiteX8055" fmla="*/ 11010366 w 12192028"/>
              <a:gd name="connsiteY8055" fmla="*/ 1179371 h 3101520"/>
              <a:gd name="connsiteX8056" fmla="*/ 10990023 w 12192028"/>
              <a:gd name="connsiteY8056" fmla="*/ 1176350 h 3101520"/>
              <a:gd name="connsiteX8057" fmla="*/ 10974641 w 12192028"/>
              <a:gd name="connsiteY8057" fmla="*/ 1190264 h 3101520"/>
              <a:gd name="connsiteX8058" fmla="*/ 10968078 w 12192028"/>
              <a:gd name="connsiteY8058" fmla="*/ 1190091 h 3101520"/>
              <a:gd name="connsiteX8059" fmla="*/ 10917495 w 12192028"/>
              <a:gd name="connsiteY8059" fmla="*/ 1188186 h 3101520"/>
              <a:gd name="connsiteX8060" fmla="*/ 10911157 w 12192028"/>
              <a:gd name="connsiteY8060" fmla="*/ 1191649 h 3101520"/>
              <a:gd name="connsiteX8061" fmla="*/ 10881822 w 12192028"/>
              <a:gd name="connsiteY8061" fmla="*/ 1183337 h 3101520"/>
              <a:gd name="connsiteX8062" fmla="*/ 10881555 w 12192028"/>
              <a:gd name="connsiteY8062" fmla="*/ 1181204 h 3101520"/>
              <a:gd name="connsiteX8063" fmla="*/ 10871434 w 12192028"/>
              <a:gd name="connsiteY8063" fmla="*/ 1183757 h 3101520"/>
              <a:gd name="connsiteX8064" fmla="*/ 10858011 w 12192028"/>
              <a:gd name="connsiteY8064" fmla="*/ 1181792 h 3101520"/>
              <a:gd name="connsiteX8065" fmla="*/ 10831179 w 12192028"/>
              <a:gd name="connsiteY8065" fmla="*/ 1177798 h 3101520"/>
              <a:gd name="connsiteX8066" fmla="*/ 10832157 w 12192028"/>
              <a:gd name="connsiteY8066" fmla="*/ 1179805 h 3101520"/>
              <a:gd name="connsiteX8067" fmla="*/ 10826256 w 12192028"/>
              <a:gd name="connsiteY8067" fmla="*/ 1184749 h 3101520"/>
              <a:gd name="connsiteX8068" fmla="*/ 10824666 w 12192028"/>
              <a:gd name="connsiteY8068" fmla="*/ 1189639 h 3101520"/>
              <a:gd name="connsiteX8069" fmla="*/ 10818079 w 12192028"/>
              <a:gd name="connsiteY8069" fmla="*/ 1187943 h 3101520"/>
              <a:gd name="connsiteX8070" fmla="*/ 10791012 w 12192028"/>
              <a:gd name="connsiteY8070" fmla="*/ 1179493 h 3101520"/>
              <a:gd name="connsiteX8071" fmla="*/ 10782648 w 12192028"/>
              <a:gd name="connsiteY8071" fmla="*/ 1179632 h 3101520"/>
              <a:gd name="connsiteX8072" fmla="*/ 10780953 w 12192028"/>
              <a:gd name="connsiteY8072" fmla="*/ 1192312 h 3101520"/>
              <a:gd name="connsiteX8073" fmla="*/ 10768777 w 12192028"/>
              <a:gd name="connsiteY8073" fmla="*/ 1196238 h 3101520"/>
              <a:gd name="connsiteX8074" fmla="*/ 10768329 w 12192028"/>
              <a:gd name="connsiteY8074" fmla="*/ 1192858 h 3101520"/>
              <a:gd name="connsiteX8075" fmla="*/ 10768327 w 12192028"/>
              <a:gd name="connsiteY8075" fmla="*/ 1192862 h 3101520"/>
              <a:gd name="connsiteX8076" fmla="*/ 10747079 w 12192028"/>
              <a:gd name="connsiteY8076" fmla="*/ 1191147 h 3101520"/>
              <a:gd name="connsiteX8077" fmla="*/ 10718957 w 12192028"/>
              <a:gd name="connsiteY8077" fmla="*/ 1192637 h 3101520"/>
              <a:gd name="connsiteX8078" fmla="*/ 10710402 w 12192028"/>
              <a:gd name="connsiteY8078" fmla="*/ 1188030 h 3101520"/>
              <a:gd name="connsiteX8079" fmla="*/ 10710106 w 12192028"/>
              <a:gd name="connsiteY8079" fmla="*/ 1187612 h 3101520"/>
              <a:gd name="connsiteX8080" fmla="*/ 10710385 w 12192028"/>
              <a:gd name="connsiteY8080" fmla="*/ 1188030 h 3101520"/>
              <a:gd name="connsiteX8081" fmla="*/ 10692600 w 12192028"/>
              <a:gd name="connsiteY8081" fmla="*/ 1195857 h 3101520"/>
              <a:gd name="connsiteX8082" fmla="*/ 10692780 w 12192028"/>
              <a:gd name="connsiteY8082" fmla="*/ 1193450 h 3101520"/>
              <a:gd name="connsiteX8083" fmla="*/ 10677338 w 12192028"/>
              <a:gd name="connsiteY8083" fmla="*/ 1188857 h 3101520"/>
              <a:gd name="connsiteX8084" fmla="*/ 10660650 w 12192028"/>
              <a:gd name="connsiteY8084" fmla="*/ 1187753 h 3101520"/>
              <a:gd name="connsiteX8085" fmla="*/ 10615332 w 12192028"/>
              <a:gd name="connsiteY8085" fmla="*/ 1177571 h 3101520"/>
              <a:gd name="connsiteX8086" fmla="*/ 10615292 w 12192028"/>
              <a:gd name="connsiteY8086" fmla="*/ 1177562 h 3101520"/>
              <a:gd name="connsiteX8087" fmla="*/ 10606628 w 12192028"/>
              <a:gd name="connsiteY8087" fmla="*/ 1183056 h 3101520"/>
              <a:gd name="connsiteX8088" fmla="*/ 10606638 w 12192028"/>
              <a:gd name="connsiteY8088" fmla="*/ 1183078 h 3101520"/>
              <a:gd name="connsiteX8089" fmla="*/ 10575675 w 12192028"/>
              <a:gd name="connsiteY8089" fmla="*/ 1180238 h 3101520"/>
              <a:gd name="connsiteX8090" fmla="*/ 10575644 w 12192028"/>
              <a:gd name="connsiteY8090" fmla="*/ 1180176 h 3101520"/>
              <a:gd name="connsiteX8091" fmla="*/ 10575642 w 12192028"/>
              <a:gd name="connsiteY8091" fmla="*/ 1180237 h 3101520"/>
              <a:gd name="connsiteX8092" fmla="*/ 10512296 w 12192028"/>
              <a:gd name="connsiteY8092" fmla="*/ 1170245 h 3101520"/>
              <a:gd name="connsiteX8093" fmla="*/ 10512296 w 12192028"/>
              <a:gd name="connsiteY8093" fmla="*/ 1170244 h 3101520"/>
              <a:gd name="connsiteX8094" fmla="*/ 10512295 w 12192028"/>
              <a:gd name="connsiteY8094" fmla="*/ 1170245 h 3101520"/>
              <a:gd name="connsiteX8095" fmla="*/ 10487892 w 12192028"/>
              <a:gd name="connsiteY8095" fmla="*/ 1175854 h 3101520"/>
              <a:gd name="connsiteX8096" fmla="*/ 10463478 w 12192028"/>
              <a:gd name="connsiteY8096" fmla="*/ 1170336 h 3101520"/>
              <a:gd name="connsiteX8097" fmla="*/ 10455847 w 12192028"/>
              <a:gd name="connsiteY8097" fmla="*/ 1184229 h 3101520"/>
              <a:gd name="connsiteX8098" fmla="*/ 10434889 w 12192028"/>
              <a:gd name="connsiteY8098" fmla="*/ 1183892 h 3101520"/>
              <a:gd name="connsiteX8099" fmla="*/ 10434900 w 12192028"/>
              <a:gd name="connsiteY8099" fmla="*/ 1183878 h 3101520"/>
              <a:gd name="connsiteX8100" fmla="*/ 10434872 w 12192028"/>
              <a:gd name="connsiteY8100" fmla="*/ 1183891 h 3101520"/>
              <a:gd name="connsiteX8101" fmla="*/ 10367336 w 12192028"/>
              <a:gd name="connsiteY8101" fmla="*/ 1174055 h 3101520"/>
              <a:gd name="connsiteX8102" fmla="*/ 10320909 w 12192028"/>
              <a:gd name="connsiteY8102" fmla="*/ 1178108 h 3101520"/>
              <a:gd name="connsiteX8103" fmla="*/ 10288319 w 12192028"/>
              <a:gd name="connsiteY8103" fmla="*/ 1178142 h 3101520"/>
              <a:gd name="connsiteX8104" fmla="*/ 10282310 w 12192028"/>
              <a:gd name="connsiteY8104" fmla="*/ 1174315 h 3101520"/>
              <a:gd name="connsiteX8105" fmla="*/ 10282312 w 12192028"/>
              <a:gd name="connsiteY8105" fmla="*/ 1174314 h 3101520"/>
              <a:gd name="connsiteX8106" fmla="*/ 10282309 w 12192028"/>
              <a:gd name="connsiteY8106" fmla="*/ 1174315 h 3101520"/>
              <a:gd name="connsiteX8107" fmla="*/ 10269668 w 12192028"/>
              <a:gd name="connsiteY8107" fmla="*/ 1176116 h 3101520"/>
              <a:gd name="connsiteX8108" fmla="*/ 10250959 w 12192028"/>
              <a:gd name="connsiteY8108" fmla="*/ 1188547 h 3101520"/>
              <a:gd name="connsiteX8109" fmla="*/ 10228959 w 12192028"/>
              <a:gd name="connsiteY8109" fmla="*/ 1185539 h 3101520"/>
              <a:gd name="connsiteX8110" fmla="*/ 10228939 w 12192028"/>
              <a:gd name="connsiteY8110" fmla="*/ 1185553 h 3101520"/>
              <a:gd name="connsiteX8111" fmla="*/ 10196158 w 12192028"/>
              <a:gd name="connsiteY8111" fmla="*/ 1190783 h 3101520"/>
              <a:gd name="connsiteX8112" fmla="*/ 10192313 w 12192028"/>
              <a:gd name="connsiteY8112" fmla="*/ 1195182 h 3101520"/>
              <a:gd name="connsiteX8113" fmla="*/ 10186149 w 12192028"/>
              <a:gd name="connsiteY8113" fmla="*/ 1195355 h 3101520"/>
              <a:gd name="connsiteX8114" fmla="*/ 10161334 w 12192028"/>
              <a:gd name="connsiteY8114" fmla="*/ 1186627 h 3101520"/>
              <a:gd name="connsiteX8115" fmla="*/ 10156364 w 12192028"/>
              <a:gd name="connsiteY8115" fmla="*/ 1182575 h 3101520"/>
              <a:gd name="connsiteX8116" fmla="*/ 10093382 w 12192028"/>
              <a:gd name="connsiteY8116" fmla="*/ 1183182 h 3101520"/>
              <a:gd name="connsiteX8117" fmla="*/ 10098577 w 12192028"/>
              <a:gd name="connsiteY8117" fmla="*/ 1170800 h 3101520"/>
              <a:gd name="connsiteX8118" fmla="*/ 10097626 w 12192028"/>
              <a:gd name="connsiteY8118" fmla="*/ 1169761 h 3101520"/>
              <a:gd name="connsiteX8119" fmla="*/ 10093382 w 12192028"/>
              <a:gd name="connsiteY8119" fmla="*/ 1183181 h 3101520"/>
              <a:gd name="connsiteX8120" fmla="*/ 10015473 w 12192028"/>
              <a:gd name="connsiteY8120" fmla="*/ 1183181 h 3101520"/>
              <a:gd name="connsiteX8121" fmla="*/ 9946378 w 12192028"/>
              <a:gd name="connsiteY8121" fmla="*/ 1178194 h 3101520"/>
              <a:gd name="connsiteX8122" fmla="*/ 9912853 w 12192028"/>
              <a:gd name="connsiteY8122" fmla="*/ 1182125 h 3101520"/>
              <a:gd name="connsiteX8123" fmla="*/ 9883223 w 12192028"/>
              <a:gd name="connsiteY8123" fmla="*/ 1183770 h 3101520"/>
              <a:gd name="connsiteX8124" fmla="*/ 9873707 w 12192028"/>
              <a:gd name="connsiteY8124" fmla="*/ 1182179 h 3101520"/>
              <a:gd name="connsiteX8125" fmla="*/ 9873029 w 12192028"/>
              <a:gd name="connsiteY8125" fmla="*/ 1182489 h 3101520"/>
              <a:gd name="connsiteX8126" fmla="*/ 9863776 w 12192028"/>
              <a:gd name="connsiteY8126" fmla="*/ 1183389 h 3101520"/>
              <a:gd name="connsiteX8127" fmla="*/ 9863031 w 12192028"/>
              <a:gd name="connsiteY8127" fmla="*/ 1179579 h 3101520"/>
              <a:gd name="connsiteX8128" fmla="*/ 9863381 w 12192028"/>
              <a:gd name="connsiteY8128" fmla="*/ 1179477 h 3101520"/>
              <a:gd name="connsiteX8129" fmla="*/ 9863257 w 12192028"/>
              <a:gd name="connsiteY8129" fmla="*/ 1179406 h 3101520"/>
              <a:gd name="connsiteX8130" fmla="*/ 9863191 w 12192028"/>
              <a:gd name="connsiteY8130" fmla="*/ 1179218 h 3101520"/>
              <a:gd name="connsiteX8131" fmla="*/ 9859221 w 12192028"/>
              <a:gd name="connsiteY8131" fmla="*/ 1181155 h 3101520"/>
              <a:gd name="connsiteX8132" fmla="*/ 9856896 w 12192028"/>
              <a:gd name="connsiteY8132" fmla="*/ 1180746 h 3101520"/>
              <a:gd name="connsiteX8133" fmla="*/ 9844063 w 12192028"/>
              <a:gd name="connsiteY8133" fmla="*/ 1184346 h 3101520"/>
              <a:gd name="connsiteX8134" fmla="*/ 9827549 w 12192028"/>
              <a:gd name="connsiteY8134" fmla="*/ 1179129 h 3101520"/>
              <a:gd name="connsiteX8135" fmla="*/ 9820717 w 12192028"/>
              <a:gd name="connsiteY8135" fmla="*/ 1181511 h 3101520"/>
              <a:gd name="connsiteX8136" fmla="*/ 9818216 w 12192028"/>
              <a:gd name="connsiteY8136" fmla="*/ 1179543 h 3101520"/>
              <a:gd name="connsiteX8137" fmla="*/ 9815375 w 12192028"/>
              <a:gd name="connsiteY8137" fmla="*/ 1179873 h 3101520"/>
              <a:gd name="connsiteX8138" fmla="*/ 9808933 w 12192028"/>
              <a:gd name="connsiteY8138" fmla="*/ 1180047 h 3101520"/>
              <a:gd name="connsiteX8139" fmla="*/ 9777347 w 12192028"/>
              <a:gd name="connsiteY8139" fmla="*/ 1182610 h 3101520"/>
              <a:gd name="connsiteX8140" fmla="*/ 9758974 w 12192028"/>
              <a:gd name="connsiteY8140" fmla="*/ 1181432 h 3101520"/>
              <a:gd name="connsiteX8141" fmla="*/ 9758283 w 12192028"/>
              <a:gd name="connsiteY8141" fmla="*/ 1181191 h 3101520"/>
              <a:gd name="connsiteX8142" fmla="*/ 9752742 w 12192028"/>
              <a:gd name="connsiteY8142" fmla="*/ 1193349 h 3101520"/>
              <a:gd name="connsiteX8143" fmla="*/ 9738211 w 12192028"/>
              <a:gd name="connsiteY8143" fmla="*/ 1190212 h 3101520"/>
              <a:gd name="connsiteX8144" fmla="*/ 9710712 w 12192028"/>
              <a:gd name="connsiteY8144" fmla="*/ 1178783 h 3101520"/>
              <a:gd name="connsiteX8145" fmla="*/ 9683535 w 12192028"/>
              <a:gd name="connsiteY8145" fmla="*/ 1179549 h 3101520"/>
              <a:gd name="connsiteX8146" fmla="*/ 9657962 w 12192028"/>
              <a:gd name="connsiteY8146" fmla="*/ 1174943 h 3101520"/>
              <a:gd name="connsiteX8147" fmla="*/ 9657514 w 12192028"/>
              <a:gd name="connsiteY8147" fmla="*/ 1175302 h 3101520"/>
              <a:gd name="connsiteX8148" fmla="*/ 9597147 w 12192028"/>
              <a:gd name="connsiteY8148" fmla="*/ 1182263 h 3101520"/>
              <a:gd name="connsiteX8149" fmla="*/ 9590480 w 12192028"/>
              <a:gd name="connsiteY8149" fmla="*/ 1176012 h 3101520"/>
              <a:gd name="connsiteX8150" fmla="*/ 9574186 w 12192028"/>
              <a:gd name="connsiteY8150" fmla="*/ 1174836 h 3101520"/>
              <a:gd name="connsiteX8151" fmla="*/ 9571626 w 12192028"/>
              <a:gd name="connsiteY8151" fmla="*/ 1175047 h 3101520"/>
              <a:gd name="connsiteX8152" fmla="*/ 9565924 w 12192028"/>
              <a:gd name="connsiteY8152" fmla="*/ 1181519 h 3101520"/>
              <a:gd name="connsiteX8153" fmla="*/ 9550607 w 12192028"/>
              <a:gd name="connsiteY8153" fmla="*/ 1185370 h 3101520"/>
              <a:gd name="connsiteX8154" fmla="*/ 9539567 w 12192028"/>
              <a:gd name="connsiteY8154" fmla="*/ 1183296 h 3101520"/>
              <a:gd name="connsiteX8155" fmla="*/ 9537022 w 12192028"/>
              <a:gd name="connsiteY8155" fmla="*/ 1184411 h 3101520"/>
              <a:gd name="connsiteX8156" fmla="*/ 9525819 w 12192028"/>
              <a:gd name="connsiteY8156" fmla="*/ 1189761 h 3101520"/>
              <a:gd name="connsiteX8157" fmla="*/ 9522066 w 12192028"/>
              <a:gd name="connsiteY8157" fmla="*/ 1188481 h 3101520"/>
              <a:gd name="connsiteX8158" fmla="*/ 9529212 w 12192028"/>
              <a:gd name="connsiteY8158" fmla="*/ 1205763 h 3101520"/>
              <a:gd name="connsiteX8159" fmla="*/ 9526545 w 12192028"/>
              <a:gd name="connsiteY8159" fmla="*/ 1220188 h 3101520"/>
              <a:gd name="connsiteX8160" fmla="*/ 9521749 w 12192028"/>
              <a:gd name="connsiteY8160" fmla="*/ 1223668 h 3101520"/>
              <a:gd name="connsiteX8161" fmla="*/ 9477867 w 12192028"/>
              <a:gd name="connsiteY8161" fmla="*/ 1223634 h 3101520"/>
              <a:gd name="connsiteX8162" fmla="*/ 9467990 w 12192028"/>
              <a:gd name="connsiteY8162" fmla="*/ 1222720 h 3101520"/>
              <a:gd name="connsiteX8163" fmla="*/ 9459108 w 12192028"/>
              <a:gd name="connsiteY8163" fmla="*/ 1218681 h 3101520"/>
              <a:gd name="connsiteX8164" fmla="*/ 9451810 w 12192028"/>
              <a:gd name="connsiteY8164" fmla="*/ 1211573 h 3101520"/>
              <a:gd name="connsiteX8165" fmla="*/ 9444307 w 12192028"/>
              <a:gd name="connsiteY8165" fmla="*/ 1218837 h 3101520"/>
              <a:gd name="connsiteX8166" fmla="*/ 9444463 w 12192028"/>
              <a:gd name="connsiteY8166" fmla="*/ 1218612 h 3101520"/>
              <a:gd name="connsiteX8167" fmla="*/ 9388979 w 12192028"/>
              <a:gd name="connsiteY8167" fmla="*/ 1215772 h 3101520"/>
              <a:gd name="connsiteX8168" fmla="*/ 9382039 w 12192028"/>
              <a:gd name="connsiteY8168" fmla="*/ 1213505 h 3101520"/>
              <a:gd name="connsiteX8169" fmla="*/ 9380512 w 12192028"/>
              <a:gd name="connsiteY8169" fmla="*/ 1216880 h 3101520"/>
              <a:gd name="connsiteX8170" fmla="*/ 9372788 w 12192028"/>
              <a:gd name="connsiteY8170" fmla="*/ 1237123 h 3101520"/>
              <a:gd name="connsiteX8171" fmla="*/ 9369449 w 12192028"/>
              <a:gd name="connsiteY8171" fmla="*/ 1249573 h 3101520"/>
              <a:gd name="connsiteX8172" fmla="*/ 9404905 w 12192028"/>
              <a:gd name="connsiteY8172" fmla="*/ 1249525 h 3101520"/>
              <a:gd name="connsiteX8173" fmla="*/ 9441277 w 12192028"/>
              <a:gd name="connsiteY8173" fmla="*/ 1249176 h 3101520"/>
              <a:gd name="connsiteX8174" fmla="*/ 9481677 w 12192028"/>
              <a:gd name="connsiteY8174" fmla="*/ 1255981 h 3101520"/>
              <a:gd name="connsiteX8175" fmla="*/ 9534564 w 12192028"/>
              <a:gd name="connsiteY8175" fmla="*/ 1249228 h 3101520"/>
              <a:gd name="connsiteX8176" fmla="*/ 9627729 w 12192028"/>
              <a:gd name="connsiteY8176" fmla="*/ 1260917 h 3101520"/>
              <a:gd name="connsiteX8177" fmla="*/ 9763390 w 12192028"/>
              <a:gd name="connsiteY8177" fmla="*/ 1267930 h 3101520"/>
              <a:gd name="connsiteX8178" fmla="*/ 9770212 w 12192028"/>
              <a:gd name="connsiteY8178" fmla="*/ 1267532 h 3101520"/>
              <a:gd name="connsiteX8179" fmla="*/ 9868572 w 12192028"/>
              <a:gd name="connsiteY8179" fmla="*/ 1268121 h 3101520"/>
              <a:gd name="connsiteX8180" fmla="*/ 9869310 w 12192028"/>
              <a:gd name="connsiteY8180" fmla="*/ 1268238 h 3101520"/>
              <a:gd name="connsiteX8181" fmla="*/ 9874246 w 12192028"/>
              <a:gd name="connsiteY8181" fmla="*/ 1254231 h 3101520"/>
              <a:gd name="connsiteX8182" fmla="*/ 9892175 w 12192028"/>
              <a:gd name="connsiteY8182" fmla="*/ 1245436 h 3101520"/>
              <a:gd name="connsiteX8183" fmla="*/ 9910809 w 12192028"/>
              <a:gd name="connsiteY8183" fmla="*/ 1268519 h 3101520"/>
              <a:gd name="connsiteX8184" fmla="*/ 9925268 w 12192028"/>
              <a:gd name="connsiteY8184" fmla="*/ 1265125 h 3101520"/>
              <a:gd name="connsiteX8185" fmla="*/ 9920883 w 12192028"/>
              <a:gd name="connsiteY8185" fmla="*/ 1275957 h 3101520"/>
              <a:gd name="connsiteX8186" fmla="*/ 9923329 w 12192028"/>
              <a:gd name="connsiteY8186" fmla="*/ 1276104 h 3101520"/>
              <a:gd name="connsiteX8187" fmla="*/ 9969011 w 12192028"/>
              <a:gd name="connsiteY8187" fmla="*/ 1283204 h 3101520"/>
              <a:gd name="connsiteX8188" fmla="*/ 10001013 w 12192028"/>
              <a:gd name="connsiteY8188" fmla="*/ 1277420 h 3101520"/>
              <a:gd name="connsiteX8189" fmla="*/ 10019767 w 12192028"/>
              <a:gd name="connsiteY8189" fmla="*/ 1275394 h 3101520"/>
              <a:gd name="connsiteX8190" fmla="*/ 10025862 w 12192028"/>
              <a:gd name="connsiteY8190" fmla="*/ 1276017 h 3101520"/>
              <a:gd name="connsiteX8191" fmla="*/ 10039025 w 12192028"/>
              <a:gd name="connsiteY8191" fmla="*/ 1282718 h 3101520"/>
              <a:gd name="connsiteX8192" fmla="*/ 10039318 w 12192028"/>
              <a:gd name="connsiteY8192" fmla="*/ 1282373 h 3101520"/>
              <a:gd name="connsiteX8193" fmla="*/ 10047474 w 12192028"/>
              <a:gd name="connsiteY8193" fmla="*/ 1275117 h 3101520"/>
              <a:gd name="connsiteX8194" fmla="*/ 10056704 w 12192028"/>
              <a:gd name="connsiteY8194" fmla="*/ 1273732 h 3101520"/>
              <a:gd name="connsiteX8195" fmla="*/ 10066194 w 12192028"/>
              <a:gd name="connsiteY8195" fmla="*/ 1284243 h 3101520"/>
              <a:gd name="connsiteX8196" fmla="*/ 10066473 w 12192028"/>
              <a:gd name="connsiteY8196" fmla="*/ 1284343 h 3101520"/>
              <a:gd name="connsiteX8197" fmla="*/ 10074618 w 12192028"/>
              <a:gd name="connsiteY8197" fmla="*/ 1278456 h 3101520"/>
              <a:gd name="connsiteX8198" fmla="*/ 10070887 w 12192028"/>
              <a:gd name="connsiteY8198" fmla="*/ 1268848 h 3101520"/>
              <a:gd name="connsiteX8199" fmla="*/ 10113867 w 12192028"/>
              <a:gd name="connsiteY8199" fmla="*/ 1271169 h 3101520"/>
              <a:gd name="connsiteX8200" fmla="*/ 10134284 w 12192028"/>
              <a:gd name="connsiteY8200" fmla="*/ 1286598 h 3101520"/>
              <a:gd name="connsiteX8201" fmla="*/ 10134260 w 12192028"/>
              <a:gd name="connsiteY8201" fmla="*/ 1286597 h 3101520"/>
              <a:gd name="connsiteX8202" fmla="*/ 10134266 w 12192028"/>
              <a:gd name="connsiteY8202" fmla="*/ 1286598 h 3101520"/>
              <a:gd name="connsiteX8203" fmla="*/ 10146163 w 12192028"/>
              <a:gd name="connsiteY8203" fmla="*/ 1290546 h 3101520"/>
              <a:gd name="connsiteX8204" fmla="*/ 10146201 w 12192028"/>
              <a:gd name="connsiteY8204" fmla="*/ 1290597 h 3101520"/>
              <a:gd name="connsiteX8205" fmla="*/ 10156268 w 12192028"/>
              <a:gd name="connsiteY8205" fmla="*/ 1288122 h 3101520"/>
              <a:gd name="connsiteX8206" fmla="*/ 10164935 w 12192028"/>
              <a:gd name="connsiteY8206" fmla="*/ 1282425 h 3101520"/>
              <a:gd name="connsiteX8207" fmla="*/ 10165027 w 12192028"/>
              <a:gd name="connsiteY8207" fmla="*/ 1282407 h 3101520"/>
              <a:gd name="connsiteX8208" fmla="*/ 10164901 w 12192028"/>
              <a:gd name="connsiteY8208" fmla="*/ 1282372 h 3101520"/>
              <a:gd name="connsiteX8209" fmla="*/ 10181404 w 12192028"/>
              <a:gd name="connsiteY8209" fmla="*/ 1257540 h 3101520"/>
              <a:gd name="connsiteX8210" fmla="*/ 10187881 w 12192028"/>
              <a:gd name="connsiteY8210" fmla="*/ 1268017 h 3101520"/>
              <a:gd name="connsiteX8211" fmla="*/ 10197526 w 12192028"/>
              <a:gd name="connsiteY8211" fmla="*/ 1270770 h 3101520"/>
              <a:gd name="connsiteX8212" fmla="*/ 10223952 w 12192028"/>
              <a:gd name="connsiteY8212" fmla="*/ 1269229 h 3101520"/>
              <a:gd name="connsiteX8213" fmla="*/ 10223798 w 12192028"/>
              <a:gd name="connsiteY8213" fmla="*/ 1269403 h 3101520"/>
              <a:gd name="connsiteX8214" fmla="*/ 10223968 w 12192028"/>
              <a:gd name="connsiteY8214" fmla="*/ 1269298 h 3101520"/>
              <a:gd name="connsiteX8215" fmla="*/ 10241856 w 12192028"/>
              <a:gd name="connsiteY8215" fmla="*/ 1273632 h 3101520"/>
              <a:gd name="connsiteX8216" fmla="*/ 10241891 w 12192028"/>
              <a:gd name="connsiteY8216" fmla="*/ 1273576 h 3101520"/>
              <a:gd name="connsiteX8217" fmla="*/ 10246740 w 12192028"/>
              <a:gd name="connsiteY8217" fmla="*/ 1282217 h 3101520"/>
              <a:gd name="connsiteX8218" fmla="*/ 10271521 w 12192028"/>
              <a:gd name="connsiteY8218" fmla="*/ 1293542 h 3101520"/>
              <a:gd name="connsiteX8219" fmla="*/ 10290326 w 12192028"/>
              <a:gd name="connsiteY8219" fmla="*/ 1293317 h 3101520"/>
              <a:gd name="connsiteX8220" fmla="*/ 10319402 w 12192028"/>
              <a:gd name="connsiteY8220" fmla="*/ 1279723 h 3101520"/>
              <a:gd name="connsiteX8221" fmla="*/ 10357292 w 12192028"/>
              <a:gd name="connsiteY8221" fmla="*/ 1270268 h 3101520"/>
              <a:gd name="connsiteX8222" fmla="*/ 10382274 w 12192028"/>
              <a:gd name="connsiteY8222" fmla="*/ 1271495 h 3101520"/>
              <a:gd name="connsiteX8223" fmla="*/ 10382315 w 12192028"/>
              <a:gd name="connsiteY8223" fmla="*/ 1271446 h 3101520"/>
              <a:gd name="connsiteX8224" fmla="*/ 10400376 w 12192028"/>
              <a:gd name="connsiteY8224" fmla="*/ 1264294 h 3101520"/>
              <a:gd name="connsiteX8225" fmla="*/ 10400423 w 12192028"/>
              <a:gd name="connsiteY8225" fmla="*/ 1264285 h 3101520"/>
              <a:gd name="connsiteX8226" fmla="*/ 10405115 w 12192028"/>
              <a:gd name="connsiteY8226" fmla="*/ 1257295 h 3101520"/>
              <a:gd name="connsiteX8227" fmla="*/ 10412914 w 12192028"/>
              <a:gd name="connsiteY8227" fmla="*/ 1253938 h 3101520"/>
              <a:gd name="connsiteX8228" fmla="*/ 10418498 w 12192028"/>
              <a:gd name="connsiteY8228" fmla="*/ 1260921 h 3101520"/>
              <a:gd name="connsiteX8229" fmla="*/ 10419471 w 12192028"/>
              <a:gd name="connsiteY8229" fmla="*/ 1261399 h 3101520"/>
              <a:gd name="connsiteX8230" fmla="*/ 10423876 w 12192028"/>
              <a:gd name="connsiteY8230" fmla="*/ 1261090 h 3101520"/>
              <a:gd name="connsiteX8231" fmla="*/ 10435357 w 12192028"/>
              <a:gd name="connsiteY8231" fmla="*/ 1249748 h 3101520"/>
              <a:gd name="connsiteX8232" fmla="*/ 10435674 w 12192028"/>
              <a:gd name="connsiteY8232" fmla="*/ 1249787 h 3101520"/>
              <a:gd name="connsiteX8233" fmla="*/ 10440708 w 12192028"/>
              <a:gd name="connsiteY8233" fmla="*/ 1219530 h 3101520"/>
              <a:gd name="connsiteX8234" fmla="*/ 10468467 w 12192028"/>
              <a:gd name="connsiteY8234" fmla="*/ 1222993 h 3101520"/>
              <a:gd name="connsiteX8235" fmla="*/ 10505370 w 12192028"/>
              <a:gd name="connsiteY8235" fmla="*/ 1222692 h 3101520"/>
              <a:gd name="connsiteX8236" fmla="*/ 10517111 w 12192028"/>
              <a:gd name="connsiteY8236" fmla="*/ 1227161 h 3101520"/>
              <a:gd name="connsiteX8237" fmla="*/ 10517128 w 12192028"/>
              <a:gd name="connsiteY8237" fmla="*/ 1227149 h 3101520"/>
              <a:gd name="connsiteX8238" fmla="*/ 10557078 w 12192028"/>
              <a:gd name="connsiteY8238" fmla="*/ 1223633 h 3101520"/>
              <a:gd name="connsiteX8239" fmla="*/ 10562775 w 12192028"/>
              <a:gd name="connsiteY8239" fmla="*/ 1223530 h 3101520"/>
              <a:gd name="connsiteX8240" fmla="*/ 10561511 w 12192028"/>
              <a:gd name="connsiteY8240" fmla="*/ 1239115 h 3101520"/>
              <a:gd name="connsiteX8241" fmla="*/ 10560787 w 12192028"/>
              <a:gd name="connsiteY8241" fmla="*/ 1240394 h 3101520"/>
              <a:gd name="connsiteX8242" fmla="*/ 10566141 w 12192028"/>
              <a:gd name="connsiteY8242" fmla="*/ 1243695 h 3101520"/>
              <a:gd name="connsiteX8243" fmla="*/ 10575053 w 12192028"/>
              <a:gd name="connsiteY8243" fmla="*/ 1250821 h 3101520"/>
              <a:gd name="connsiteX8244" fmla="*/ 10593063 w 12192028"/>
              <a:gd name="connsiteY8244" fmla="*/ 1254977 h 3101520"/>
              <a:gd name="connsiteX8245" fmla="*/ 10593013 w 12192028"/>
              <a:gd name="connsiteY8245" fmla="*/ 1255017 h 3101520"/>
              <a:gd name="connsiteX8246" fmla="*/ 10593079 w 12192028"/>
              <a:gd name="connsiteY8246" fmla="*/ 1254995 h 3101520"/>
              <a:gd name="connsiteX8247" fmla="*/ 10596975 w 12192028"/>
              <a:gd name="connsiteY8247" fmla="*/ 1249938 h 3101520"/>
              <a:gd name="connsiteX8248" fmla="*/ 10601894 w 12192028"/>
              <a:gd name="connsiteY8248" fmla="*/ 1251479 h 3101520"/>
              <a:gd name="connsiteX8249" fmla="*/ 10601913 w 12192028"/>
              <a:gd name="connsiteY8249" fmla="*/ 1251481 h 3101520"/>
              <a:gd name="connsiteX8250" fmla="*/ 10601894 w 12192028"/>
              <a:gd name="connsiteY8250" fmla="*/ 1251462 h 3101520"/>
              <a:gd name="connsiteX8251" fmla="*/ 10612093 w 12192028"/>
              <a:gd name="connsiteY8251" fmla="*/ 1249869 h 3101520"/>
              <a:gd name="connsiteX8252" fmla="*/ 10617011 w 12192028"/>
              <a:gd name="connsiteY8252" fmla="*/ 1253029 h 3101520"/>
              <a:gd name="connsiteX8253" fmla="*/ 10619972 w 12192028"/>
              <a:gd name="connsiteY8253" fmla="*/ 1253332 h 3101520"/>
              <a:gd name="connsiteX8254" fmla="*/ 10625531 w 12192028"/>
              <a:gd name="connsiteY8254" fmla="*/ 1254943 h 3101520"/>
              <a:gd name="connsiteX8255" fmla="*/ 10625404 w 12192028"/>
              <a:gd name="connsiteY8255" fmla="*/ 1255647 h 3101520"/>
              <a:gd name="connsiteX8256" fmla="*/ 10645466 w 12192028"/>
              <a:gd name="connsiteY8256" fmla="*/ 1245447 h 3101520"/>
              <a:gd name="connsiteX8257" fmla="*/ 10666129 w 12192028"/>
              <a:gd name="connsiteY8257" fmla="*/ 1246014 h 3101520"/>
              <a:gd name="connsiteX8258" fmla="*/ 10649862 w 12192028"/>
              <a:gd name="connsiteY8258" fmla="*/ 1233088 h 3101520"/>
              <a:gd name="connsiteX8259" fmla="*/ 10651248 w 12192028"/>
              <a:gd name="connsiteY8259" fmla="*/ 1227582 h 3101520"/>
              <a:gd name="connsiteX8260" fmla="*/ 10658711 w 12192028"/>
              <a:gd name="connsiteY8260" fmla="*/ 1220031 h 3101520"/>
              <a:gd name="connsiteX8261" fmla="*/ 10672339 w 12192028"/>
              <a:gd name="connsiteY8261" fmla="*/ 1215570 h 3101520"/>
              <a:gd name="connsiteX8262" fmla="*/ 10678123 w 12192028"/>
              <a:gd name="connsiteY8262" fmla="*/ 1228759 h 3101520"/>
              <a:gd name="connsiteX8263" fmla="*/ 10692012 w 12192028"/>
              <a:gd name="connsiteY8263" fmla="*/ 1237210 h 3101520"/>
              <a:gd name="connsiteX8264" fmla="*/ 10681411 w 12192028"/>
              <a:gd name="connsiteY8264" fmla="*/ 1238795 h 3101520"/>
              <a:gd name="connsiteX8265" fmla="*/ 10673718 w 12192028"/>
              <a:gd name="connsiteY8265" fmla="*/ 1246240 h 3101520"/>
              <a:gd name="connsiteX8266" fmla="*/ 10694643 w 12192028"/>
              <a:gd name="connsiteY8266" fmla="*/ 1262294 h 3101520"/>
              <a:gd name="connsiteX8267" fmla="*/ 10698990 w 12192028"/>
              <a:gd name="connsiteY8267" fmla="*/ 1262085 h 3101520"/>
              <a:gd name="connsiteX8268" fmla="*/ 10710142 w 12192028"/>
              <a:gd name="connsiteY8268" fmla="*/ 1255410 h 3101520"/>
              <a:gd name="connsiteX8269" fmla="*/ 10723546 w 12192028"/>
              <a:gd name="connsiteY8269" fmla="*/ 1273333 h 3101520"/>
              <a:gd name="connsiteX8270" fmla="*/ 10723482 w 12192028"/>
              <a:gd name="connsiteY8270" fmla="*/ 1273325 h 3101520"/>
              <a:gd name="connsiteX8271" fmla="*/ 10716880 w 12192028"/>
              <a:gd name="connsiteY8271" fmla="*/ 1279583 h 3101520"/>
              <a:gd name="connsiteX8272" fmla="*/ 10692202 w 12192028"/>
              <a:gd name="connsiteY8272" fmla="*/ 1282252 h 3101520"/>
              <a:gd name="connsiteX8273" fmla="*/ 10690264 w 12192028"/>
              <a:gd name="connsiteY8273" fmla="*/ 1295241 h 3101520"/>
              <a:gd name="connsiteX8274" fmla="*/ 10697033 w 12192028"/>
              <a:gd name="connsiteY8274" fmla="*/ 1295187 h 3101520"/>
              <a:gd name="connsiteX8275" fmla="*/ 10711235 w 12192028"/>
              <a:gd name="connsiteY8275" fmla="*/ 1299198 h 3101520"/>
              <a:gd name="connsiteX8276" fmla="*/ 10706771 w 12192028"/>
              <a:gd name="connsiteY8276" fmla="*/ 1313178 h 3101520"/>
              <a:gd name="connsiteX8277" fmla="*/ 10718786 w 12192028"/>
              <a:gd name="connsiteY8277" fmla="*/ 1311818 h 3101520"/>
              <a:gd name="connsiteX8278" fmla="*/ 10730473 w 12192028"/>
              <a:gd name="connsiteY8278" fmla="*/ 1314236 h 3101520"/>
              <a:gd name="connsiteX8279" fmla="*/ 10778181 w 12192028"/>
              <a:gd name="connsiteY8279" fmla="*/ 1291776 h 3101520"/>
              <a:gd name="connsiteX8280" fmla="*/ 10783116 w 12192028"/>
              <a:gd name="connsiteY8280" fmla="*/ 1290910 h 3101520"/>
              <a:gd name="connsiteX8281" fmla="*/ 10787923 w 12192028"/>
              <a:gd name="connsiteY8281" fmla="*/ 1313862 h 3101520"/>
              <a:gd name="connsiteX8282" fmla="*/ 10795642 w 12192028"/>
              <a:gd name="connsiteY8282" fmla="*/ 1309792 h 3101520"/>
              <a:gd name="connsiteX8283" fmla="*/ 10805264 w 12192028"/>
              <a:gd name="connsiteY8283" fmla="*/ 1312591 h 3101520"/>
              <a:gd name="connsiteX8284" fmla="*/ 10804571 w 12192028"/>
              <a:gd name="connsiteY8284" fmla="*/ 1314149 h 3101520"/>
              <a:gd name="connsiteX8285" fmla="*/ 10804570 w 12192028"/>
              <a:gd name="connsiteY8285" fmla="*/ 1314153 h 3101520"/>
              <a:gd name="connsiteX8286" fmla="*/ 10813541 w 12192028"/>
              <a:gd name="connsiteY8286" fmla="*/ 1317786 h 3101520"/>
              <a:gd name="connsiteX8287" fmla="*/ 10813525 w 12192028"/>
              <a:gd name="connsiteY8287" fmla="*/ 1317845 h 3101520"/>
              <a:gd name="connsiteX8288" fmla="*/ 10813593 w 12192028"/>
              <a:gd name="connsiteY8288" fmla="*/ 1317786 h 3101520"/>
              <a:gd name="connsiteX8289" fmla="*/ 10831811 w 12192028"/>
              <a:gd name="connsiteY8289" fmla="*/ 1292659 h 3101520"/>
              <a:gd name="connsiteX8290" fmla="*/ 10849283 w 12192028"/>
              <a:gd name="connsiteY8290" fmla="*/ 1282026 h 3101520"/>
              <a:gd name="connsiteX8291" fmla="*/ 10856886 w 12192028"/>
              <a:gd name="connsiteY8291" fmla="*/ 1292434 h 3101520"/>
              <a:gd name="connsiteX8292" fmla="*/ 10869148 w 12192028"/>
              <a:gd name="connsiteY8292" fmla="*/ 1306669 h 3101520"/>
              <a:gd name="connsiteX8293" fmla="*/ 10880227 w 12192028"/>
              <a:gd name="connsiteY8293" fmla="*/ 1322357 h 3101520"/>
              <a:gd name="connsiteX8294" fmla="*/ 10893148 w 12192028"/>
              <a:gd name="connsiteY8294" fmla="*/ 1317524 h 3101520"/>
              <a:gd name="connsiteX8295" fmla="*/ 10899624 w 12192028"/>
              <a:gd name="connsiteY8295" fmla="*/ 1304140 h 3101520"/>
              <a:gd name="connsiteX8296" fmla="*/ 10930778 w 12192028"/>
              <a:gd name="connsiteY8296" fmla="*/ 1323241 h 3101520"/>
              <a:gd name="connsiteX8297" fmla="*/ 10930820 w 12192028"/>
              <a:gd name="connsiteY8297" fmla="*/ 1323285 h 3101520"/>
              <a:gd name="connsiteX8298" fmla="*/ 10930829 w 12192028"/>
              <a:gd name="connsiteY8298" fmla="*/ 1323241 h 3101520"/>
              <a:gd name="connsiteX8299" fmla="*/ 10976944 w 12192028"/>
              <a:gd name="connsiteY8299" fmla="*/ 1300036 h 3101520"/>
              <a:gd name="connsiteX8300" fmla="*/ 11019007 w 12192028"/>
              <a:gd name="connsiteY8300" fmla="*/ 1307985 h 3101520"/>
              <a:gd name="connsiteX8301" fmla="*/ 11053831 w 12192028"/>
              <a:gd name="connsiteY8301" fmla="*/ 1308262 h 3101520"/>
              <a:gd name="connsiteX8302" fmla="*/ 11074508 w 12192028"/>
              <a:gd name="connsiteY8302" fmla="*/ 1309422 h 3101520"/>
              <a:gd name="connsiteX8303" fmla="*/ 11075668 w 12192028"/>
              <a:gd name="connsiteY8303" fmla="*/ 1321959 h 3101520"/>
              <a:gd name="connsiteX8304" fmla="*/ 11075673 w 12192028"/>
              <a:gd name="connsiteY8304" fmla="*/ 1321993 h 3101520"/>
              <a:gd name="connsiteX8305" fmla="*/ 11084119 w 12192028"/>
              <a:gd name="connsiteY8305" fmla="*/ 1327085 h 3101520"/>
              <a:gd name="connsiteX8306" fmla="*/ 11084119 w 12192028"/>
              <a:gd name="connsiteY8306" fmla="*/ 1327086 h 3101520"/>
              <a:gd name="connsiteX8307" fmla="*/ 11096102 w 12192028"/>
              <a:gd name="connsiteY8307" fmla="*/ 1328495 h 3101520"/>
              <a:gd name="connsiteX8308" fmla="*/ 11106060 w 12192028"/>
              <a:gd name="connsiteY8308" fmla="*/ 1321683 h 3101520"/>
              <a:gd name="connsiteX8309" fmla="*/ 11135141 w 12192028"/>
              <a:gd name="connsiteY8309" fmla="*/ 1317916 h 3101520"/>
              <a:gd name="connsiteX8310" fmla="*/ 11141930 w 12192028"/>
              <a:gd name="connsiteY8310" fmla="*/ 1309301 h 3101520"/>
              <a:gd name="connsiteX8311" fmla="*/ 11130405 w 12192028"/>
              <a:gd name="connsiteY8311" fmla="*/ 1310627 h 3101520"/>
              <a:gd name="connsiteX8312" fmla="*/ 11125177 w 12192028"/>
              <a:gd name="connsiteY8312" fmla="*/ 1299430 h 3101520"/>
              <a:gd name="connsiteX8313" fmla="*/ 11142685 w 12192028"/>
              <a:gd name="connsiteY8313" fmla="*/ 1309214 h 3101520"/>
              <a:gd name="connsiteX8314" fmla="*/ 11142427 w 12192028"/>
              <a:gd name="connsiteY8314" fmla="*/ 1309244 h 3101520"/>
              <a:gd name="connsiteX8315" fmla="*/ 11164972 w 12192028"/>
              <a:gd name="connsiteY8315" fmla="*/ 1327034 h 3101520"/>
              <a:gd name="connsiteX8316" fmla="*/ 11164866 w 12192028"/>
              <a:gd name="connsiteY8316" fmla="*/ 1327273 h 3101520"/>
              <a:gd name="connsiteX8317" fmla="*/ 11164989 w 12192028"/>
              <a:gd name="connsiteY8317" fmla="*/ 1327033 h 3101520"/>
              <a:gd name="connsiteX8318" fmla="*/ 11172869 w 12192028"/>
              <a:gd name="connsiteY8318" fmla="*/ 1324869 h 3101520"/>
              <a:gd name="connsiteX8319" fmla="*/ 11213615 w 12192028"/>
              <a:gd name="connsiteY8319" fmla="*/ 1300711 h 3101520"/>
              <a:gd name="connsiteX8320" fmla="*/ 11255799 w 12192028"/>
              <a:gd name="connsiteY8320" fmla="*/ 1296538 h 3101520"/>
              <a:gd name="connsiteX8321" fmla="*/ 11272060 w 12192028"/>
              <a:gd name="connsiteY8321" fmla="*/ 1322513 h 3101520"/>
              <a:gd name="connsiteX8322" fmla="*/ 11280043 w 12192028"/>
              <a:gd name="connsiteY8322" fmla="*/ 1331276 h 3101520"/>
              <a:gd name="connsiteX8323" fmla="*/ 11286468 w 12192028"/>
              <a:gd name="connsiteY8323" fmla="*/ 1321821 h 3101520"/>
              <a:gd name="connsiteX8324" fmla="*/ 11304218 w 12192028"/>
              <a:gd name="connsiteY8324" fmla="*/ 1304919 h 3101520"/>
              <a:gd name="connsiteX8325" fmla="*/ 11332998 w 12192028"/>
              <a:gd name="connsiteY8325" fmla="*/ 1319189 h 3101520"/>
              <a:gd name="connsiteX8326" fmla="*/ 11352722 w 12192028"/>
              <a:gd name="connsiteY8326" fmla="*/ 1316747 h 3101520"/>
              <a:gd name="connsiteX8327" fmla="*/ 11353848 w 12192028"/>
              <a:gd name="connsiteY8327" fmla="*/ 1315513 h 3101520"/>
              <a:gd name="connsiteX8328" fmla="*/ 11351235 w 12192028"/>
              <a:gd name="connsiteY8328" fmla="*/ 1313842 h 3101520"/>
              <a:gd name="connsiteX8329" fmla="*/ 11327041 w 12192028"/>
              <a:gd name="connsiteY8329" fmla="*/ 1309456 h 3101520"/>
              <a:gd name="connsiteX8330" fmla="*/ 11358835 w 12192028"/>
              <a:gd name="connsiteY8330" fmla="*/ 1310045 h 3101520"/>
              <a:gd name="connsiteX8331" fmla="*/ 11358835 w 12192028"/>
              <a:gd name="connsiteY8331" fmla="*/ 1310046 h 3101520"/>
              <a:gd name="connsiteX8332" fmla="*/ 11358836 w 12192028"/>
              <a:gd name="connsiteY8332" fmla="*/ 1310045 h 3101520"/>
              <a:gd name="connsiteX8333" fmla="*/ 11415635 w 12192028"/>
              <a:gd name="connsiteY8333" fmla="*/ 1326427 h 3101520"/>
              <a:gd name="connsiteX8334" fmla="*/ 11462685 w 12192028"/>
              <a:gd name="connsiteY8334" fmla="*/ 1326081 h 3101520"/>
              <a:gd name="connsiteX8335" fmla="*/ 11533719 w 12192028"/>
              <a:gd name="connsiteY8335" fmla="*/ 1314877 h 3101520"/>
              <a:gd name="connsiteX8336" fmla="*/ 11569461 w 12192028"/>
              <a:gd name="connsiteY8336" fmla="*/ 1327605 h 3101520"/>
              <a:gd name="connsiteX8337" fmla="*/ 11582276 w 12192028"/>
              <a:gd name="connsiteY8337" fmla="*/ 1333856 h 3101520"/>
              <a:gd name="connsiteX8338" fmla="*/ 11585953 w 12192028"/>
              <a:gd name="connsiteY8338" fmla="*/ 1334990 h 3101520"/>
              <a:gd name="connsiteX8339" fmla="*/ 11586971 w 12192028"/>
              <a:gd name="connsiteY8339" fmla="*/ 1334860 h 3101520"/>
              <a:gd name="connsiteX8340" fmla="*/ 11587795 w 12192028"/>
              <a:gd name="connsiteY8340" fmla="*/ 1335558 h 3101520"/>
              <a:gd name="connsiteX8341" fmla="*/ 11594969 w 12192028"/>
              <a:gd name="connsiteY8341" fmla="*/ 1337770 h 3101520"/>
              <a:gd name="connsiteX8342" fmla="*/ 11607836 w 12192028"/>
              <a:gd name="connsiteY8342" fmla="*/ 1344956 h 3101520"/>
              <a:gd name="connsiteX8343" fmla="*/ 11607730 w 12192028"/>
              <a:gd name="connsiteY8343" fmla="*/ 1345369 h 3101520"/>
              <a:gd name="connsiteX8344" fmla="*/ 11615592 w 12192028"/>
              <a:gd name="connsiteY8344" fmla="*/ 1345184 h 3101520"/>
              <a:gd name="connsiteX8345" fmla="*/ 11620304 w 12192028"/>
              <a:gd name="connsiteY8345" fmla="*/ 1353442 h 3101520"/>
              <a:gd name="connsiteX8346" fmla="*/ 11619265 w 12192028"/>
              <a:gd name="connsiteY8346" fmla="*/ 1362550 h 3101520"/>
              <a:gd name="connsiteX8347" fmla="*/ 11614277 w 12192028"/>
              <a:gd name="connsiteY8347" fmla="*/ 1367018 h 3101520"/>
              <a:gd name="connsiteX8348" fmla="*/ 11605983 w 12192028"/>
              <a:gd name="connsiteY8348" fmla="*/ 1390206 h 3101520"/>
              <a:gd name="connsiteX8349" fmla="*/ 11565201 w 12192028"/>
              <a:gd name="connsiteY8349" fmla="*/ 1391175 h 3101520"/>
              <a:gd name="connsiteX8350" fmla="*/ 11532714 w 12192028"/>
              <a:gd name="connsiteY8350" fmla="*/ 1396907 h 3101520"/>
              <a:gd name="connsiteX8351" fmla="*/ 11526810 w 12192028"/>
              <a:gd name="connsiteY8351" fmla="*/ 1417427 h 3101520"/>
              <a:gd name="connsiteX8352" fmla="*/ 11516090 w 12192028"/>
              <a:gd name="connsiteY8352" fmla="*/ 1422207 h 3101520"/>
              <a:gd name="connsiteX8353" fmla="*/ 11497838 w 12192028"/>
              <a:gd name="connsiteY8353" fmla="*/ 1421895 h 3101520"/>
              <a:gd name="connsiteX8354" fmla="*/ 11516426 w 12192028"/>
              <a:gd name="connsiteY8354" fmla="*/ 1403234 h 3101520"/>
              <a:gd name="connsiteX8355" fmla="*/ 11520094 w 12192028"/>
              <a:gd name="connsiteY8355" fmla="*/ 1378220 h 3101520"/>
              <a:gd name="connsiteX8356" fmla="*/ 11517233 w 12192028"/>
              <a:gd name="connsiteY8356" fmla="*/ 1377772 h 3101520"/>
              <a:gd name="connsiteX8357" fmla="*/ 11516709 w 12192028"/>
              <a:gd name="connsiteY8357" fmla="*/ 1377324 h 3101520"/>
              <a:gd name="connsiteX8358" fmla="*/ 11508585 w 12192028"/>
              <a:gd name="connsiteY8358" fmla="*/ 1378138 h 3101520"/>
              <a:gd name="connsiteX8359" fmla="*/ 11500999 w 12192028"/>
              <a:gd name="connsiteY8359" fmla="*/ 1373896 h 3101520"/>
              <a:gd name="connsiteX8360" fmla="*/ 11496695 w 12192028"/>
              <a:gd name="connsiteY8360" fmla="*/ 1376352 h 3101520"/>
              <a:gd name="connsiteX8361" fmla="*/ 11484504 w 12192028"/>
              <a:gd name="connsiteY8361" fmla="*/ 1373079 h 3101520"/>
              <a:gd name="connsiteX8362" fmla="*/ 11475517 w 12192028"/>
              <a:gd name="connsiteY8362" fmla="*/ 1372871 h 3101520"/>
              <a:gd name="connsiteX8363" fmla="*/ 11443169 w 12192028"/>
              <a:gd name="connsiteY8363" fmla="*/ 1379382 h 3101520"/>
              <a:gd name="connsiteX8364" fmla="*/ 11438230 w 12192028"/>
              <a:gd name="connsiteY8364" fmla="*/ 1377081 h 3101520"/>
              <a:gd name="connsiteX8365" fmla="*/ 11427941 w 12192028"/>
              <a:gd name="connsiteY8365" fmla="*/ 1379019 h 3101520"/>
              <a:gd name="connsiteX8366" fmla="*/ 11416311 w 12192028"/>
              <a:gd name="connsiteY8366" fmla="*/ 1381044 h 3101520"/>
              <a:gd name="connsiteX8367" fmla="*/ 11411626 w 12192028"/>
              <a:gd name="connsiteY8367" fmla="*/ 1385326 h 3101520"/>
              <a:gd name="connsiteX8368" fmla="*/ 11408194 w 12192028"/>
              <a:gd name="connsiteY8368" fmla="*/ 1390533 h 3101520"/>
              <a:gd name="connsiteX8369" fmla="*/ 11408171 w 12192028"/>
              <a:gd name="connsiteY8369" fmla="*/ 1390639 h 3101520"/>
              <a:gd name="connsiteX8370" fmla="*/ 11412137 w 12192028"/>
              <a:gd name="connsiteY8370" fmla="*/ 1402726 h 3101520"/>
              <a:gd name="connsiteX8371" fmla="*/ 11393088 w 12192028"/>
              <a:gd name="connsiteY8371" fmla="*/ 1407800 h 3101520"/>
              <a:gd name="connsiteX8372" fmla="*/ 11385520 w 12192028"/>
              <a:gd name="connsiteY8372" fmla="*/ 1408215 h 3101520"/>
              <a:gd name="connsiteX8373" fmla="*/ 11374022 w 12192028"/>
              <a:gd name="connsiteY8373" fmla="*/ 1407003 h 3101520"/>
              <a:gd name="connsiteX8374" fmla="*/ 11355666 w 12192028"/>
              <a:gd name="connsiteY8374" fmla="*/ 1409843 h 3101520"/>
              <a:gd name="connsiteX8375" fmla="*/ 11350193 w 12192028"/>
              <a:gd name="connsiteY8375" fmla="*/ 1412060 h 3101520"/>
              <a:gd name="connsiteX8376" fmla="*/ 11342211 w 12192028"/>
              <a:gd name="connsiteY8376" fmla="*/ 1417861 h 3101520"/>
              <a:gd name="connsiteX8377" fmla="*/ 11335423 w 12192028"/>
              <a:gd name="connsiteY8377" fmla="*/ 1427593 h 3101520"/>
              <a:gd name="connsiteX8378" fmla="*/ 11322775 w 12192028"/>
              <a:gd name="connsiteY8378" fmla="*/ 1422374 h 3101520"/>
              <a:gd name="connsiteX8379" fmla="*/ 11314158 w 12192028"/>
              <a:gd name="connsiteY8379" fmla="*/ 1413085 h 3101520"/>
              <a:gd name="connsiteX8380" fmla="*/ 11300515 w 12192028"/>
              <a:gd name="connsiteY8380" fmla="*/ 1418544 h 3101520"/>
              <a:gd name="connsiteX8381" fmla="*/ 11300633 w 12192028"/>
              <a:gd name="connsiteY8381" fmla="*/ 1419090 h 3101520"/>
              <a:gd name="connsiteX8382" fmla="*/ 11290554 w 12192028"/>
              <a:gd name="connsiteY8382" fmla="*/ 1430294 h 3101520"/>
              <a:gd name="connsiteX8383" fmla="*/ 11286207 w 12192028"/>
              <a:gd name="connsiteY8383" fmla="*/ 1426883 h 3101520"/>
              <a:gd name="connsiteX8384" fmla="*/ 11286189 w 12192028"/>
              <a:gd name="connsiteY8384" fmla="*/ 1426837 h 3101520"/>
              <a:gd name="connsiteX8385" fmla="*/ 11286190 w 12192028"/>
              <a:gd name="connsiteY8385" fmla="*/ 1426883 h 3101520"/>
              <a:gd name="connsiteX8386" fmla="*/ 11267453 w 12192028"/>
              <a:gd name="connsiteY8386" fmla="*/ 1434208 h 3101520"/>
              <a:gd name="connsiteX8387" fmla="*/ 11254032 w 12192028"/>
              <a:gd name="connsiteY8387" fmla="*/ 1439230 h 3101520"/>
              <a:gd name="connsiteX8388" fmla="*/ 11242897 w 12192028"/>
              <a:gd name="connsiteY8388" fmla="*/ 1442434 h 3101520"/>
              <a:gd name="connsiteX8389" fmla="*/ 11226810 w 12192028"/>
              <a:gd name="connsiteY8389" fmla="*/ 1444200 h 3101520"/>
              <a:gd name="connsiteX8390" fmla="*/ 11218241 w 12192028"/>
              <a:gd name="connsiteY8390" fmla="*/ 1445843 h 3101520"/>
              <a:gd name="connsiteX8391" fmla="*/ 11210731 w 12192028"/>
              <a:gd name="connsiteY8391" fmla="*/ 1444071 h 3101520"/>
              <a:gd name="connsiteX8392" fmla="*/ 11208732 w 12192028"/>
              <a:gd name="connsiteY8392" fmla="*/ 1445758 h 3101520"/>
              <a:gd name="connsiteX8393" fmla="*/ 11208216 w 12192028"/>
              <a:gd name="connsiteY8393" fmla="*/ 1445578 h 3101520"/>
              <a:gd name="connsiteX8394" fmla="*/ 11205476 w 12192028"/>
              <a:gd name="connsiteY8394" fmla="*/ 1449100 h 3101520"/>
              <a:gd name="connsiteX8395" fmla="*/ 11182393 w 12192028"/>
              <a:gd name="connsiteY8395" fmla="*/ 1450295 h 3101520"/>
              <a:gd name="connsiteX8396" fmla="*/ 11177918 w 12192028"/>
              <a:gd name="connsiteY8396" fmla="*/ 1444723 h 3101520"/>
              <a:gd name="connsiteX8397" fmla="*/ 11178124 w 12192028"/>
              <a:gd name="connsiteY8397" fmla="*/ 1442515 h 3101520"/>
              <a:gd name="connsiteX8398" fmla="*/ 11169284 w 12192028"/>
              <a:gd name="connsiteY8398" fmla="*/ 1440685 h 3101520"/>
              <a:gd name="connsiteX8399" fmla="*/ 11165042 w 12192028"/>
              <a:gd name="connsiteY8399" fmla="*/ 1441204 h 3101520"/>
              <a:gd name="connsiteX8400" fmla="*/ 11146926 w 12192028"/>
              <a:gd name="connsiteY8400" fmla="*/ 1439768 h 3101520"/>
              <a:gd name="connsiteX8401" fmla="*/ 11142425 w 12192028"/>
              <a:gd name="connsiteY8401" fmla="*/ 1444511 h 3101520"/>
              <a:gd name="connsiteX8402" fmla="*/ 11097297 w 12192028"/>
              <a:gd name="connsiteY8402" fmla="*/ 1439888 h 3101520"/>
              <a:gd name="connsiteX8403" fmla="*/ 11097298 w 12192028"/>
              <a:gd name="connsiteY8403" fmla="*/ 1439887 h 3101520"/>
              <a:gd name="connsiteX8404" fmla="*/ 11097280 w 12192028"/>
              <a:gd name="connsiteY8404" fmla="*/ 1439888 h 3101520"/>
              <a:gd name="connsiteX8405" fmla="*/ 11091026 w 12192028"/>
              <a:gd name="connsiteY8405" fmla="*/ 1436672 h 3101520"/>
              <a:gd name="connsiteX8406" fmla="*/ 11084066 w 12192028"/>
              <a:gd name="connsiteY8406" fmla="*/ 1435926 h 3101520"/>
              <a:gd name="connsiteX8407" fmla="*/ 11082803 w 12192028"/>
              <a:gd name="connsiteY8407" fmla="*/ 1441966 h 3101520"/>
              <a:gd name="connsiteX8408" fmla="*/ 11086612 w 12192028"/>
              <a:gd name="connsiteY8408" fmla="*/ 1451438 h 3101520"/>
              <a:gd name="connsiteX8409" fmla="*/ 11075114 w 12192028"/>
              <a:gd name="connsiteY8409" fmla="*/ 1449014 h 3101520"/>
              <a:gd name="connsiteX8410" fmla="*/ 11075089 w 12192028"/>
              <a:gd name="connsiteY8410" fmla="*/ 1449021 h 3101520"/>
              <a:gd name="connsiteX8411" fmla="*/ 11064923 w 12192028"/>
              <a:gd name="connsiteY8411" fmla="*/ 1459084 h 3101520"/>
              <a:gd name="connsiteX8412" fmla="*/ 11058946 w 12192028"/>
              <a:gd name="connsiteY8412" fmla="*/ 1459831 h 3101520"/>
              <a:gd name="connsiteX8413" fmla="*/ 11051580 w 12192028"/>
              <a:gd name="connsiteY8413" fmla="*/ 1453880 h 3101520"/>
              <a:gd name="connsiteX8414" fmla="*/ 11037292 w 12192028"/>
              <a:gd name="connsiteY8414" fmla="*/ 1454101 h 3101520"/>
              <a:gd name="connsiteX8415" fmla="*/ 11033259 w 12192028"/>
              <a:gd name="connsiteY8415" fmla="*/ 1440372 h 3101520"/>
              <a:gd name="connsiteX8416" fmla="*/ 11033270 w 12192028"/>
              <a:gd name="connsiteY8416" fmla="*/ 1440366 h 3101520"/>
              <a:gd name="connsiteX8417" fmla="*/ 11033224 w 12192028"/>
              <a:gd name="connsiteY8417" fmla="*/ 1440373 h 3101520"/>
              <a:gd name="connsiteX8418" fmla="*/ 11028150 w 12192028"/>
              <a:gd name="connsiteY8418" fmla="*/ 1436321 h 3101520"/>
              <a:gd name="connsiteX8419" fmla="*/ 10980996 w 12192028"/>
              <a:gd name="connsiteY8419" fmla="*/ 1458781 h 3101520"/>
              <a:gd name="connsiteX8420" fmla="*/ 10975957 w 12192028"/>
              <a:gd name="connsiteY8420" fmla="*/ 1462400 h 3101520"/>
              <a:gd name="connsiteX8421" fmla="*/ 10963454 w 12192028"/>
              <a:gd name="connsiteY8421" fmla="*/ 1463093 h 3101520"/>
              <a:gd name="connsiteX8422" fmla="*/ 10963432 w 12192028"/>
              <a:gd name="connsiteY8422" fmla="*/ 1463104 h 3101520"/>
              <a:gd name="connsiteX8423" fmla="*/ 10963472 w 12192028"/>
              <a:gd name="connsiteY8423" fmla="*/ 1463109 h 3101520"/>
              <a:gd name="connsiteX8424" fmla="*/ 10944077 w 12192028"/>
              <a:gd name="connsiteY8424" fmla="*/ 1483509 h 3101520"/>
              <a:gd name="connsiteX8425" fmla="*/ 10927071 w 12192028"/>
              <a:gd name="connsiteY8425" fmla="*/ 1471092 h 3101520"/>
              <a:gd name="connsiteX8426" fmla="*/ 10927089 w 12192028"/>
              <a:gd name="connsiteY8426" fmla="*/ 1471087 h 3101520"/>
              <a:gd name="connsiteX8427" fmla="*/ 10927054 w 12192028"/>
              <a:gd name="connsiteY8427" fmla="*/ 1471076 h 3101520"/>
              <a:gd name="connsiteX8428" fmla="*/ 10917454 w 12192028"/>
              <a:gd name="connsiteY8428" fmla="*/ 1462841 h 3101520"/>
              <a:gd name="connsiteX8429" fmla="*/ 10903780 w 12192028"/>
              <a:gd name="connsiteY8429" fmla="*/ 1480375 h 3101520"/>
              <a:gd name="connsiteX8430" fmla="*/ 10882844 w 12192028"/>
              <a:gd name="connsiteY8430" fmla="*/ 1462677 h 3101520"/>
              <a:gd name="connsiteX8431" fmla="*/ 10870913 w 12192028"/>
              <a:gd name="connsiteY8431" fmla="*/ 1455490 h 3101520"/>
              <a:gd name="connsiteX8432" fmla="*/ 10870392 w 12192028"/>
              <a:gd name="connsiteY8432" fmla="*/ 1455104 h 3101520"/>
              <a:gd name="connsiteX8433" fmla="*/ 10862832 w 12192028"/>
              <a:gd name="connsiteY8433" fmla="*/ 1463148 h 3101520"/>
              <a:gd name="connsiteX8434" fmla="*/ 10849837 w 12192028"/>
              <a:gd name="connsiteY8434" fmla="*/ 1467364 h 3101520"/>
              <a:gd name="connsiteX8435" fmla="*/ 10849838 w 12192028"/>
              <a:gd name="connsiteY8435" fmla="*/ 1467369 h 3101520"/>
              <a:gd name="connsiteX8436" fmla="*/ 10849822 w 12192028"/>
              <a:gd name="connsiteY8436" fmla="*/ 1467369 h 3101520"/>
              <a:gd name="connsiteX8437" fmla="*/ 10849820 w 12192028"/>
              <a:gd name="connsiteY8437" fmla="*/ 1467369 h 3101520"/>
              <a:gd name="connsiteX8438" fmla="*/ 10849820 w 12192028"/>
              <a:gd name="connsiteY8438" fmla="*/ 1467369 h 3101520"/>
              <a:gd name="connsiteX8439" fmla="*/ 10842608 w 12192028"/>
              <a:gd name="connsiteY8439" fmla="*/ 1467110 h 3101520"/>
              <a:gd name="connsiteX8440" fmla="*/ 10836677 w 12192028"/>
              <a:gd name="connsiteY8440" fmla="*/ 1462954 h 3101520"/>
              <a:gd name="connsiteX8441" fmla="*/ 10836167 w 12192028"/>
              <a:gd name="connsiteY8441" fmla="*/ 1454387 h 3101520"/>
              <a:gd name="connsiteX8442" fmla="*/ 10836149 w 12192028"/>
              <a:gd name="connsiteY8442" fmla="*/ 1454396 h 3101520"/>
              <a:gd name="connsiteX8443" fmla="*/ 10836659 w 12192028"/>
              <a:gd name="connsiteY8443" fmla="*/ 1462971 h 3101520"/>
              <a:gd name="connsiteX8444" fmla="*/ 10836607 w 12192028"/>
              <a:gd name="connsiteY8444" fmla="*/ 1462712 h 3101520"/>
              <a:gd name="connsiteX8445" fmla="*/ 10835853 w 12192028"/>
              <a:gd name="connsiteY8445" fmla="*/ 1462847 h 3101520"/>
              <a:gd name="connsiteX8446" fmla="*/ 10830408 w 12192028"/>
              <a:gd name="connsiteY8446" fmla="*/ 1484254 h 3101520"/>
              <a:gd name="connsiteX8447" fmla="*/ 10804883 w 12192028"/>
              <a:gd name="connsiteY8447" fmla="*/ 1497449 h 3101520"/>
              <a:gd name="connsiteX8448" fmla="*/ 10774977 w 12192028"/>
              <a:gd name="connsiteY8448" fmla="*/ 1502679 h 3101520"/>
              <a:gd name="connsiteX8449" fmla="*/ 10764967 w 12192028"/>
              <a:gd name="connsiteY8449" fmla="*/ 1501103 h 3101520"/>
              <a:gd name="connsiteX8450" fmla="*/ 10765695 w 12192028"/>
              <a:gd name="connsiteY8450" fmla="*/ 1492600 h 3101520"/>
              <a:gd name="connsiteX8451" fmla="*/ 10764275 w 12192028"/>
              <a:gd name="connsiteY8451" fmla="*/ 1480496 h 3101520"/>
              <a:gd name="connsiteX8452" fmla="*/ 10764312 w 12192028"/>
              <a:gd name="connsiteY8452" fmla="*/ 1480448 h 3101520"/>
              <a:gd name="connsiteX8453" fmla="*/ 10764257 w 12192028"/>
              <a:gd name="connsiteY8453" fmla="*/ 1480478 h 3101520"/>
              <a:gd name="connsiteX8454" fmla="*/ 10753625 w 12192028"/>
              <a:gd name="connsiteY8454" fmla="*/ 1481517 h 3101520"/>
              <a:gd name="connsiteX8455" fmla="*/ 10713761 w 12192028"/>
              <a:gd name="connsiteY8455" fmla="*/ 1501120 h 3101520"/>
              <a:gd name="connsiteX8456" fmla="*/ 10689305 w 12192028"/>
              <a:gd name="connsiteY8456" fmla="*/ 1508244 h 3101520"/>
              <a:gd name="connsiteX8457" fmla="*/ 10665187 w 12192028"/>
              <a:gd name="connsiteY8457" fmla="*/ 1511614 h 3101520"/>
              <a:gd name="connsiteX8458" fmla="*/ 10665188 w 12192028"/>
              <a:gd name="connsiteY8458" fmla="*/ 1511615 h 3101520"/>
              <a:gd name="connsiteX8459" fmla="*/ 10660668 w 12192028"/>
              <a:gd name="connsiteY8459" fmla="*/ 1512152 h 3101520"/>
              <a:gd name="connsiteX8460" fmla="*/ 10660632 w 12192028"/>
              <a:gd name="connsiteY8460" fmla="*/ 1512138 h 3101520"/>
              <a:gd name="connsiteX8461" fmla="*/ 10660668 w 12192028"/>
              <a:gd name="connsiteY8461" fmla="*/ 1512168 h 3101520"/>
              <a:gd name="connsiteX8462" fmla="*/ 10594465 w 12192028"/>
              <a:gd name="connsiteY8462" fmla="*/ 1517017 h 3101520"/>
              <a:gd name="connsiteX8463" fmla="*/ 10594459 w 12192028"/>
              <a:gd name="connsiteY8463" fmla="*/ 1517013 h 3101520"/>
              <a:gd name="connsiteX8464" fmla="*/ 10590832 w 12192028"/>
              <a:gd name="connsiteY8464" fmla="*/ 1524176 h 3101520"/>
              <a:gd name="connsiteX8465" fmla="*/ 10582499 w 12192028"/>
              <a:gd name="connsiteY8465" fmla="*/ 1524844 h 3101520"/>
              <a:gd name="connsiteX8466" fmla="*/ 10537665 w 12192028"/>
              <a:gd name="connsiteY8466" fmla="*/ 1521779 h 3101520"/>
              <a:gd name="connsiteX8467" fmla="*/ 10536107 w 12192028"/>
              <a:gd name="connsiteY8467" fmla="*/ 1521710 h 3101520"/>
              <a:gd name="connsiteX8468" fmla="*/ 10536104 w 12192028"/>
              <a:gd name="connsiteY8468" fmla="*/ 1521710 h 3101520"/>
              <a:gd name="connsiteX8469" fmla="*/ 10536106 w 12192028"/>
              <a:gd name="connsiteY8469" fmla="*/ 1521711 h 3101520"/>
              <a:gd name="connsiteX8470" fmla="*/ 10475827 w 12192028"/>
              <a:gd name="connsiteY8470" fmla="*/ 1533711 h 3101520"/>
              <a:gd name="connsiteX8471" fmla="*/ 10475815 w 12192028"/>
              <a:gd name="connsiteY8471" fmla="*/ 1533702 h 3101520"/>
              <a:gd name="connsiteX8472" fmla="*/ 10475827 w 12192028"/>
              <a:gd name="connsiteY8472" fmla="*/ 1533728 h 3101520"/>
              <a:gd name="connsiteX8473" fmla="*/ 10458250 w 12192028"/>
              <a:gd name="connsiteY8473" fmla="*/ 1540014 h 3101520"/>
              <a:gd name="connsiteX8474" fmla="*/ 10443708 w 12192028"/>
              <a:gd name="connsiteY8474" fmla="*/ 1549333 h 3101520"/>
              <a:gd name="connsiteX8475" fmla="*/ 10427882 w 12192028"/>
              <a:gd name="connsiteY8475" fmla="*/ 1548026 h 3101520"/>
              <a:gd name="connsiteX8476" fmla="*/ 10428315 w 12192028"/>
              <a:gd name="connsiteY8476" fmla="*/ 1552095 h 3101520"/>
              <a:gd name="connsiteX8477" fmla="*/ 10449557 w 12192028"/>
              <a:gd name="connsiteY8477" fmla="*/ 1554682 h 3101520"/>
              <a:gd name="connsiteX8478" fmla="*/ 10425816 w 12192028"/>
              <a:gd name="connsiteY8478" fmla="*/ 1565539 h 3101520"/>
              <a:gd name="connsiteX8479" fmla="*/ 10408428 w 12192028"/>
              <a:gd name="connsiteY8479" fmla="*/ 1567872 h 3101520"/>
              <a:gd name="connsiteX8480" fmla="*/ 10404268 w 12192028"/>
              <a:gd name="connsiteY8480" fmla="*/ 1563938 h 3101520"/>
              <a:gd name="connsiteX8481" fmla="*/ 10397831 w 12192028"/>
              <a:gd name="connsiteY8481" fmla="*/ 1563219 h 3101520"/>
              <a:gd name="connsiteX8482" fmla="*/ 10389442 w 12192028"/>
              <a:gd name="connsiteY8482" fmla="*/ 1561994 h 3101520"/>
              <a:gd name="connsiteX8483" fmla="*/ 10361370 w 12192028"/>
              <a:gd name="connsiteY8483" fmla="*/ 1564174 h 3101520"/>
              <a:gd name="connsiteX8484" fmla="*/ 10323178 w 12192028"/>
              <a:gd name="connsiteY8484" fmla="*/ 1562112 h 3101520"/>
              <a:gd name="connsiteX8485" fmla="*/ 10322288 w 12192028"/>
              <a:gd name="connsiteY8485" fmla="*/ 1571127 h 3101520"/>
              <a:gd name="connsiteX8486" fmla="*/ 10316787 w 12192028"/>
              <a:gd name="connsiteY8486" fmla="*/ 1572986 h 3101520"/>
              <a:gd name="connsiteX8487" fmla="*/ 10256091 w 12192028"/>
              <a:gd name="connsiteY8487" fmla="*/ 1576051 h 3101520"/>
              <a:gd name="connsiteX8488" fmla="*/ 10256072 w 12192028"/>
              <a:gd name="connsiteY8488" fmla="*/ 1576011 h 3101520"/>
              <a:gd name="connsiteX8489" fmla="*/ 10256075 w 12192028"/>
              <a:gd name="connsiteY8489" fmla="*/ 1576068 h 3101520"/>
              <a:gd name="connsiteX8490" fmla="*/ 10236731 w 12192028"/>
              <a:gd name="connsiteY8490" fmla="*/ 1579098 h 3101520"/>
              <a:gd name="connsiteX8491" fmla="*/ 10197180 w 12192028"/>
              <a:gd name="connsiteY8491" fmla="*/ 1574198 h 3101520"/>
              <a:gd name="connsiteX8492" fmla="*/ 10174581 w 12192028"/>
              <a:gd name="connsiteY8492" fmla="*/ 1574457 h 3101520"/>
              <a:gd name="connsiteX8493" fmla="*/ 10174577 w 12192028"/>
              <a:gd name="connsiteY8493" fmla="*/ 1574448 h 3101520"/>
              <a:gd name="connsiteX8494" fmla="*/ 10174581 w 12192028"/>
              <a:gd name="connsiteY8494" fmla="*/ 1574475 h 3101520"/>
              <a:gd name="connsiteX8495" fmla="*/ 10165472 w 12192028"/>
              <a:gd name="connsiteY8495" fmla="*/ 1575029 h 3101520"/>
              <a:gd name="connsiteX8496" fmla="*/ 10165471 w 12192028"/>
              <a:gd name="connsiteY8496" fmla="*/ 1575029 h 3101520"/>
              <a:gd name="connsiteX8497" fmla="*/ 10165471 w 12192028"/>
              <a:gd name="connsiteY8497" fmla="*/ 1575029 h 3101520"/>
              <a:gd name="connsiteX8498" fmla="*/ 10118006 w 12192028"/>
              <a:gd name="connsiteY8498" fmla="*/ 1585869 h 3101520"/>
              <a:gd name="connsiteX8499" fmla="*/ 10084359 w 12192028"/>
              <a:gd name="connsiteY8499" fmla="*/ 1588276 h 3101520"/>
              <a:gd name="connsiteX8500" fmla="*/ 10084353 w 12192028"/>
              <a:gd name="connsiteY8500" fmla="*/ 1588239 h 3101520"/>
              <a:gd name="connsiteX8501" fmla="*/ 10079582 w 12192028"/>
              <a:gd name="connsiteY8501" fmla="*/ 1586225 h 3101520"/>
              <a:gd name="connsiteX8502" fmla="*/ 10075337 w 12192028"/>
              <a:gd name="connsiteY8502" fmla="*/ 1583220 h 3101520"/>
              <a:gd name="connsiteX8503" fmla="*/ 10075429 w 12192028"/>
              <a:gd name="connsiteY8503" fmla="*/ 1583020 h 3101520"/>
              <a:gd name="connsiteX8504" fmla="*/ 10075336 w 12192028"/>
              <a:gd name="connsiteY8504" fmla="*/ 1583220 h 3101520"/>
              <a:gd name="connsiteX8505" fmla="*/ 10066057 w 12192028"/>
              <a:gd name="connsiteY8505" fmla="*/ 1584962 h 3101520"/>
              <a:gd name="connsiteX8506" fmla="*/ 10057725 w 12192028"/>
              <a:gd name="connsiteY8506" fmla="*/ 1589419 h 3101520"/>
              <a:gd name="connsiteX8507" fmla="*/ 10057726 w 12192028"/>
              <a:gd name="connsiteY8507" fmla="*/ 1589420 h 3101520"/>
              <a:gd name="connsiteX8508" fmla="*/ 10036669 w 12192028"/>
              <a:gd name="connsiteY8508" fmla="*/ 1599290 h 3101520"/>
              <a:gd name="connsiteX8509" fmla="*/ 10016027 w 12192028"/>
              <a:gd name="connsiteY8509" fmla="*/ 1600970 h 3101520"/>
              <a:gd name="connsiteX8510" fmla="*/ 9984199 w 12192028"/>
              <a:gd name="connsiteY8510" fmla="*/ 1597784 h 3101520"/>
              <a:gd name="connsiteX8511" fmla="*/ 9940110 w 12192028"/>
              <a:gd name="connsiteY8511" fmla="*/ 1604260 h 3101520"/>
              <a:gd name="connsiteX8512" fmla="*/ 9943772 w 12192028"/>
              <a:gd name="connsiteY8512" fmla="*/ 1595303 h 3101520"/>
              <a:gd name="connsiteX8513" fmla="*/ 9953088 w 12192028"/>
              <a:gd name="connsiteY8513" fmla="*/ 1592713 h 3101520"/>
              <a:gd name="connsiteX8514" fmla="*/ 9948198 w 12192028"/>
              <a:gd name="connsiteY8514" fmla="*/ 1583919 h 3101520"/>
              <a:gd name="connsiteX8515" fmla="*/ 9937598 w 12192028"/>
              <a:gd name="connsiteY8515" fmla="*/ 1583047 h 3101520"/>
              <a:gd name="connsiteX8516" fmla="*/ 9886703 w 12192028"/>
              <a:gd name="connsiteY8516" fmla="*/ 1579376 h 3101520"/>
              <a:gd name="connsiteX8517" fmla="*/ 9886788 w 12192028"/>
              <a:gd name="connsiteY8517" fmla="*/ 1579359 h 3101520"/>
              <a:gd name="connsiteX8518" fmla="*/ 9886720 w 12192028"/>
              <a:gd name="connsiteY8518" fmla="*/ 1579359 h 3101520"/>
              <a:gd name="connsiteX8519" fmla="*/ 9885215 w 12192028"/>
              <a:gd name="connsiteY8519" fmla="*/ 1575240 h 3101520"/>
              <a:gd name="connsiteX8520" fmla="*/ 9885196 w 12192028"/>
              <a:gd name="connsiteY8520" fmla="*/ 1575237 h 3101520"/>
              <a:gd name="connsiteX8521" fmla="*/ 9867828 w 12192028"/>
              <a:gd name="connsiteY8521" fmla="*/ 1579670 h 3101520"/>
              <a:gd name="connsiteX8522" fmla="*/ 9867845 w 12192028"/>
              <a:gd name="connsiteY8522" fmla="*/ 1579653 h 3101520"/>
              <a:gd name="connsiteX8523" fmla="*/ 9865940 w 12192028"/>
              <a:gd name="connsiteY8523" fmla="*/ 1580172 h 3101520"/>
              <a:gd name="connsiteX8524" fmla="*/ 9864021 w 12192028"/>
              <a:gd name="connsiteY8524" fmla="*/ 1579739 h 3101520"/>
              <a:gd name="connsiteX8525" fmla="*/ 9864019 w 12192028"/>
              <a:gd name="connsiteY8525" fmla="*/ 1579740 h 3101520"/>
              <a:gd name="connsiteX8526" fmla="*/ 9864019 w 12192028"/>
              <a:gd name="connsiteY8526" fmla="*/ 1579739 h 3101520"/>
              <a:gd name="connsiteX8527" fmla="*/ 9864016 w 12192028"/>
              <a:gd name="connsiteY8527" fmla="*/ 1579737 h 3101520"/>
              <a:gd name="connsiteX8528" fmla="*/ 9842825 w 12192028"/>
              <a:gd name="connsiteY8528" fmla="*/ 1587290 h 3101520"/>
              <a:gd name="connsiteX8529" fmla="*/ 9832117 w 12192028"/>
              <a:gd name="connsiteY8529" fmla="*/ 1586774 h 3101520"/>
              <a:gd name="connsiteX8530" fmla="*/ 9821350 w 12192028"/>
              <a:gd name="connsiteY8530" fmla="*/ 1580138 h 3101520"/>
              <a:gd name="connsiteX8531" fmla="*/ 9821332 w 12192028"/>
              <a:gd name="connsiteY8531" fmla="*/ 1580138 h 3101520"/>
              <a:gd name="connsiteX8532" fmla="*/ 9800569 w 12192028"/>
              <a:gd name="connsiteY8532" fmla="*/ 1579913 h 3101520"/>
              <a:gd name="connsiteX8533" fmla="*/ 9800517 w 12192028"/>
              <a:gd name="connsiteY8533" fmla="*/ 1579899 h 3101520"/>
              <a:gd name="connsiteX8534" fmla="*/ 9790608 w 12192028"/>
              <a:gd name="connsiteY8534" fmla="*/ 1577928 h 3101520"/>
              <a:gd name="connsiteX8535" fmla="*/ 9781434 w 12192028"/>
              <a:gd name="connsiteY8535" fmla="*/ 1580086 h 3101520"/>
              <a:gd name="connsiteX8536" fmla="*/ 9745553 w 12192028"/>
              <a:gd name="connsiteY8536" fmla="*/ 1575480 h 3101520"/>
              <a:gd name="connsiteX8537" fmla="*/ 9745588 w 12192028"/>
              <a:gd name="connsiteY8537" fmla="*/ 1575466 h 3101520"/>
              <a:gd name="connsiteX8538" fmla="*/ 9745570 w 12192028"/>
              <a:gd name="connsiteY8538" fmla="*/ 1575462 h 3101520"/>
              <a:gd name="connsiteX8539" fmla="*/ 9742228 w 12192028"/>
              <a:gd name="connsiteY8539" fmla="*/ 1574354 h 3101520"/>
              <a:gd name="connsiteX8540" fmla="*/ 9742808 w 12192028"/>
              <a:gd name="connsiteY8540" fmla="*/ 1571540 h 3101520"/>
              <a:gd name="connsiteX8541" fmla="*/ 9739614 w 12192028"/>
              <a:gd name="connsiteY8541" fmla="*/ 1578094 h 3101520"/>
              <a:gd name="connsiteX8542" fmla="*/ 9689585 w 12192028"/>
              <a:gd name="connsiteY8542" fmla="*/ 1590406 h 3101520"/>
              <a:gd name="connsiteX8543" fmla="*/ 9683657 w 12192028"/>
              <a:gd name="connsiteY8543" fmla="*/ 1588500 h 3101520"/>
              <a:gd name="connsiteX8544" fmla="*/ 9650029 w 12192028"/>
              <a:gd name="connsiteY8544" fmla="*/ 1593686 h 3101520"/>
              <a:gd name="connsiteX8545" fmla="*/ 9617144 w 12192028"/>
              <a:gd name="connsiteY8545" fmla="*/ 1586270 h 3101520"/>
              <a:gd name="connsiteX8546" fmla="*/ 9615589 w 12192028"/>
              <a:gd name="connsiteY8546" fmla="*/ 1587324 h 3101520"/>
              <a:gd name="connsiteX8547" fmla="*/ 9602359 w 12192028"/>
              <a:gd name="connsiteY8547" fmla="*/ 1610788 h 3101520"/>
              <a:gd name="connsiteX8548" fmla="*/ 9598099 w 12192028"/>
              <a:gd name="connsiteY8548" fmla="*/ 1628781 h 3101520"/>
              <a:gd name="connsiteX8549" fmla="*/ 9552400 w 12192028"/>
              <a:gd name="connsiteY8549" fmla="*/ 1646617 h 3101520"/>
              <a:gd name="connsiteX8550" fmla="*/ 9548226 w 12192028"/>
              <a:gd name="connsiteY8550" fmla="*/ 1645076 h 3101520"/>
              <a:gd name="connsiteX8551" fmla="*/ 9531948 w 12192028"/>
              <a:gd name="connsiteY8551" fmla="*/ 1654202 h 3101520"/>
              <a:gd name="connsiteX8552" fmla="*/ 9507185 w 12192028"/>
              <a:gd name="connsiteY8552" fmla="*/ 1657198 h 3101520"/>
              <a:gd name="connsiteX8553" fmla="*/ 9486370 w 12192028"/>
              <a:gd name="connsiteY8553" fmla="*/ 1638357 h 3101520"/>
              <a:gd name="connsiteX8554" fmla="*/ 9430263 w 12192028"/>
              <a:gd name="connsiteY8554" fmla="*/ 1623153 h 3101520"/>
              <a:gd name="connsiteX8555" fmla="*/ 9430575 w 12192028"/>
              <a:gd name="connsiteY8555" fmla="*/ 1621877 h 3101520"/>
              <a:gd name="connsiteX8556" fmla="*/ 9421278 w 12192028"/>
              <a:gd name="connsiteY8556" fmla="*/ 1639834 h 3101520"/>
              <a:gd name="connsiteX8557" fmla="*/ 9408100 w 12192028"/>
              <a:gd name="connsiteY8557" fmla="*/ 1635417 h 3101520"/>
              <a:gd name="connsiteX8558" fmla="*/ 9407942 w 12192028"/>
              <a:gd name="connsiteY8558" fmla="*/ 1636036 h 3101520"/>
              <a:gd name="connsiteX8559" fmla="*/ 9378001 w 12192028"/>
              <a:gd name="connsiteY8559" fmla="*/ 1654029 h 3101520"/>
              <a:gd name="connsiteX8560" fmla="*/ 9349688 w 12192028"/>
              <a:gd name="connsiteY8560" fmla="*/ 1656384 h 3101520"/>
              <a:gd name="connsiteX8561" fmla="*/ 9321046 w 12192028"/>
              <a:gd name="connsiteY8561" fmla="*/ 1653527 h 3101520"/>
              <a:gd name="connsiteX8562" fmla="*/ 9301807 w 12192028"/>
              <a:gd name="connsiteY8562" fmla="*/ 1656869 h 3101520"/>
              <a:gd name="connsiteX8563" fmla="*/ 9271017 w 12192028"/>
              <a:gd name="connsiteY8563" fmla="*/ 1666670 h 3101520"/>
              <a:gd name="connsiteX8564" fmla="*/ 9257834 w 12192028"/>
              <a:gd name="connsiteY8564" fmla="*/ 1670608 h 3101520"/>
              <a:gd name="connsiteX8565" fmla="*/ 9251482 w 12192028"/>
              <a:gd name="connsiteY8565" fmla="*/ 1664971 h 3101520"/>
              <a:gd name="connsiteX8566" fmla="*/ 9243621 w 12192028"/>
              <a:gd name="connsiteY8566" fmla="*/ 1671883 h 3101520"/>
              <a:gd name="connsiteX8567" fmla="*/ 9241724 w 12192028"/>
              <a:gd name="connsiteY8567" fmla="*/ 1672124 h 3101520"/>
              <a:gd name="connsiteX8568" fmla="*/ 9238728 w 12192028"/>
              <a:gd name="connsiteY8568" fmla="*/ 1682704 h 3101520"/>
              <a:gd name="connsiteX8569" fmla="*/ 9247421 w 12192028"/>
              <a:gd name="connsiteY8569" fmla="*/ 1686234 h 3101520"/>
              <a:gd name="connsiteX8570" fmla="*/ 9249527 w 12192028"/>
              <a:gd name="connsiteY8570" fmla="*/ 1684802 h 3101520"/>
              <a:gd name="connsiteX8571" fmla="*/ 9260722 w 12192028"/>
              <a:gd name="connsiteY8571" fmla="*/ 1681125 h 3101520"/>
              <a:gd name="connsiteX8572" fmla="*/ 9269394 w 12192028"/>
              <a:gd name="connsiteY8572" fmla="*/ 1669751 h 3101520"/>
              <a:gd name="connsiteX8573" fmla="*/ 9282516 w 12192028"/>
              <a:gd name="connsiteY8573" fmla="*/ 1674169 h 3101520"/>
              <a:gd name="connsiteX8574" fmla="*/ 9333843 w 12192028"/>
              <a:gd name="connsiteY8574" fmla="*/ 1689373 h 3101520"/>
              <a:gd name="connsiteX8575" fmla="*/ 9352736 w 12192028"/>
              <a:gd name="connsiteY8575" fmla="*/ 1671277 h 3101520"/>
              <a:gd name="connsiteX8576" fmla="*/ 9380131 w 12192028"/>
              <a:gd name="connsiteY8576" fmla="*/ 1656938 h 3101520"/>
              <a:gd name="connsiteX8577" fmla="*/ 9418869 w 12192028"/>
              <a:gd name="connsiteY8577" fmla="*/ 1673580 h 3101520"/>
              <a:gd name="connsiteX8578" fmla="*/ 9408600 w 12192028"/>
              <a:gd name="connsiteY8578" fmla="*/ 1691867 h 3101520"/>
              <a:gd name="connsiteX8579" fmla="*/ 9406849 w 12192028"/>
              <a:gd name="connsiteY8579" fmla="*/ 1692457 h 3101520"/>
              <a:gd name="connsiteX8580" fmla="*/ 9409050 w 12192028"/>
              <a:gd name="connsiteY8580" fmla="*/ 1700836 h 3101520"/>
              <a:gd name="connsiteX8581" fmla="*/ 9408910 w 12192028"/>
              <a:gd name="connsiteY8581" fmla="*/ 1700885 h 3101520"/>
              <a:gd name="connsiteX8582" fmla="*/ 9409067 w 12192028"/>
              <a:gd name="connsiteY8582" fmla="*/ 1700855 h 3101520"/>
              <a:gd name="connsiteX8583" fmla="*/ 9449572 w 12192028"/>
              <a:gd name="connsiteY8583" fmla="*/ 1714483 h 3101520"/>
              <a:gd name="connsiteX8584" fmla="*/ 9390971 w 12192028"/>
              <a:gd name="connsiteY8584" fmla="*/ 1713652 h 3101520"/>
              <a:gd name="connsiteX8585" fmla="*/ 9390922 w 12192028"/>
              <a:gd name="connsiteY8585" fmla="*/ 1713638 h 3101520"/>
              <a:gd name="connsiteX8586" fmla="*/ 9390954 w 12192028"/>
              <a:gd name="connsiteY8586" fmla="*/ 1713651 h 3101520"/>
              <a:gd name="connsiteX8587" fmla="*/ 9363818 w 12192028"/>
              <a:gd name="connsiteY8587" fmla="*/ 1714673 h 3101520"/>
              <a:gd name="connsiteX8588" fmla="*/ 9363916 w 12192028"/>
              <a:gd name="connsiteY8588" fmla="*/ 1714627 h 3101520"/>
              <a:gd name="connsiteX8589" fmla="*/ 9363853 w 12192028"/>
              <a:gd name="connsiteY8589" fmla="*/ 1714638 h 3101520"/>
              <a:gd name="connsiteX8590" fmla="*/ 9210772 w 12192028"/>
              <a:gd name="connsiteY8590" fmla="*/ 1718777 h 3101520"/>
              <a:gd name="connsiteX8591" fmla="*/ 9183965 w 12192028"/>
              <a:gd name="connsiteY8591" fmla="*/ 1714465 h 3101520"/>
              <a:gd name="connsiteX8592" fmla="*/ 9151674 w 12192028"/>
              <a:gd name="connsiteY8592" fmla="*/ 1715264 h 3101520"/>
              <a:gd name="connsiteX8593" fmla="*/ 9146741 w 12192028"/>
              <a:gd name="connsiteY8593" fmla="*/ 1713128 h 3101520"/>
              <a:gd name="connsiteX8594" fmla="*/ 9142837 w 12192028"/>
              <a:gd name="connsiteY8594" fmla="*/ 1714950 h 3101520"/>
              <a:gd name="connsiteX8595" fmla="*/ 9087751 w 12192028"/>
              <a:gd name="connsiteY8595" fmla="*/ 1720474 h 3101520"/>
              <a:gd name="connsiteX8596" fmla="*/ 9072443 w 12192028"/>
              <a:gd name="connsiteY8596" fmla="*/ 1721427 h 3101520"/>
              <a:gd name="connsiteX8597" fmla="*/ 9066487 w 12192028"/>
              <a:gd name="connsiteY8597" fmla="*/ 1721877 h 3101520"/>
              <a:gd name="connsiteX8598" fmla="*/ 9055854 w 12192028"/>
              <a:gd name="connsiteY8598" fmla="*/ 1724232 h 3101520"/>
              <a:gd name="connsiteX8599" fmla="*/ 9002154 w 12192028"/>
              <a:gd name="connsiteY8599" fmla="*/ 1727263 h 3101520"/>
              <a:gd name="connsiteX8600" fmla="*/ 8908331 w 12192028"/>
              <a:gd name="connsiteY8600" fmla="*/ 1720232 h 3101520"/>
              <a:gd name="connsiteX8601" fmla="*/ 8895395 w 12192028"/>
              <a:gd name="connsiteY8601" fmla="*/ 1720578 h 3101520"/>
              <a:gd name="connsiteX8602" fmla="*/ 8895100 w 12192028"/>
              <a:gd name="connsiteY8602" fmla="*/ 1721858 h 3101520"/>
              <a:gd name="connsiteX8603" fmla="*/ 8900893 w 12192028"/>
              <a:gd name="connsiteY8603" fmla="*/ 1735806 h 3101520"/>
              <a:gd name="connsiteX8604" fmla="*/ 8920186 w 12192028"/>
              <a:gd name="connsiteY8604" fmla="*/ 1741106 h 3101520"/>
              <a:gd name="connsiteX8605" fmla="*/ 8925042 w 12192028"/>
              <a:gd name="connsiteY8605" fmla="*/ 1738415 h 3101520"/>
              <a:gd name="connsiteX8606" fmla="*/ 8933131 w 12192028"/>
              <a:gd name="connsiteY8606" fmla="*/ 1738950 h 3101520"/>
              <a:gd name="connsiteX8607" fmla="*/ 8936293 w 12192028"/>
              <a:gd name="connsiteY8607" fmla="*/ 1743079 h 3101520"/>
              <a:gd name="connsiteX8608" fmla="*/ 8955693 w 12192028"/>
              <a:gd name="connsiteY8608" fmla="*/ 1735281 h 3101520"/>
              <a:gd name="connsiteX8609" fmla="*/ 8988716 w 12192028"/>
              <a:gd name="connsiteY8609" fmla="*/ 1744892 h 3101520"/>
              <a:gd name="connsiteX8610" fmla="*/ 8995625 w 12192028"/>
              <a:gd name="connsiteY8610" fmla="*/ 1756182 h 3101520"/>
              <a:gd name="connsiteX8611" fmla="*/ 9051594 w 12192028"/>
              <a:gd name="connsiteY8611" fmla="*/ 1763577 h 3101520"/>
              <a:gd name="connsiteX8612" fmla="*/ 9077518 w 12192028"/>
              <a:gd name="connsiteY8612" fmla="*/ 1772668 h 3101520"/>
              <a:gd name="connsiteX8613" fmla="*/ 9081166 w 12192028"/>
              <a:gd name="connsiteY8613" fmla="*/ 1776791 h 3101520"/>
              <a:gd name="connsiteX8614" fmla="*/ 9088280 w 12192028"/>
              <a:gd name="connsiteY8614" fmla="*/ 1774146 h 3101520"/>
              <a:gd name="connsiteX8615" fmla="*/ 9092363 w 12192028"/>
              <a:gd name="connsiteY8615" fmla="*/ 1780706 h 3101520"/>
              <a:gd name="connsiteX8616" fmla="*/ 9093743 w 12192028"/>
              <a:gd name="connsiteY8616" fmla="*/ 1780824 h 3101520"/>
              <a:gd name="connsiteX8617" fmla="*/ 9117069 w 12192028"/>
              <a:gd name="connsiteY8617" fmla="*/ 1775958 h 3101520"/>
              <a:gd name="connsiteX8618" fmla="*/ 9149313 w 12192028"/>
              <a:gd name="connsiteY8618" fmla="*/ 1774382 h 3101520"/>
              <a:gd name="connsiteX8619" fmla="*/ 9177886 w 12192028"/>
              <a:gd name="connsiteY8619" fmla="*/ 1772668 h 3101520"/>
              <a:gd name="connsiteX8620" fmla="*/ 9190008 w 12192028"/>
              <a:gd name="connsiteY8620" fmla="*/ 1762070 h 3101520"/>
              <a:gd name="connsiteX8621" fmla="*/ 9246860 w 12192028"/>
              <a:gd name="connsiteY8621" fmla="*/ 1772737 h 3101520"/>
              <a:gd name="connsiteX8622" fmla="*/ 9279554 w 12192028"/>
              <a:gd name="connsiteY8622" fmla="*/ 1775040 h 3101520"/>
              <a:gd name="connsiteX8623" fmla="*/ 9298257 w 12192028"/>
              <a:gd name="connsiteY8623" fmla="*/ 1779404 h 3101520"/>
              <a:gd name="connsiteX8624" fmla="*/ 9301008 w 12192028"/>
              <a:gd name="connsiteY8624" fmla="*/ 1782584 h 3101520"/>
              <a:gd name="connsiteX8625" fmla="*/ 9332543 w 12192028"/>
              <a:gd name="connsiteY8625" fmla="*/ 1781932 h 3101520"/>
              <a:gd name="connsiteX8626" fmla="*/ 9351626 w 12192028"/>
              <a:gd name="connsiteY8626" fmla="*/ 1776270 h 3101520"/>
              <a:gd name="connsiteX8627" fmla="*/ 9404547 w 12192028"/>
              <a:gd name="connsiteY8627" fmla="*/ 1778019 h 3101520"/>
              <a:gd name="connsiteX8628" fmla="*/ 9404604 w 12192028"/>
              <a:gd name="connsiteY8628" fmla="*/ 1778056 h 3101520"/>
              <a:gd name="connsiteX8629" fmla="*/ 9404582 w 12192028"/>
              <a:gd name="connsiteY8629" fmla="*/ 1778036 h 3101520"/>
              <a:gd name="connsiteX8630" fmla="*/ 9416697 w 12192028"/>
              <a:gd name="connsiteY8630" fmla="*/ 1776603 h 3101520"/>
              <a:gd name="connsiteX8631" fmla="*/ 9427800 w 12192028"/>
              <a:gd name="connsiteY8631" fmla="*/ 1781569 h 3101520"/>
              <a:gd name="connsiteX8632" fmla="*/ 9427821 w 12192028"/>
              <a:gd name="connsiteY8632" fmla="*/ 1781568 h 3101520"/>
              <a:gd name="connsiteX8633" fmla="*/ 9431354 w 12192028"/>
              <a:gd name="connsiteY8633" fmla="*/ 1782555 h 3101520"/>
              <a:gd name="connsiteX8634" fmla="*/ 9441049 w 12192028"/>
              <a:gd name="connsiteY8634" fmla="*/ 1782220 h 3101520"/>
              <a:gd name="connsiteX8635" fmla="*/ 9449636 w 12192028"/>
              <a:gd name="connsiteY8635" fmla="*/ 1786727 h 3101520"/>
              <a:gd name="connsiteX8636" fmla="*/ 9479039 w 12192028"/>
              <a:gd name="connsiteY8636" fmla="*/ 1780579 h 3101520"/>
              <a:gd name="connsiteX8637" fmla="*/ 9507999 w 12192028"/>
              <a:gd name="connsiteY8637" fmla="*/ 1772598 h 3101520"/>
              <a:gd name="connsiteX8638" fmla="*/ 9543239 w 12192028"/>
              <a:gd name="connsiteY8638" fmla="*/ 1784218 h 3101520"/>
              <a:gd name="connsiteX8639" fmla="*/ 9517455 w 12192028"/>
              <a:gd name="connsiteY8639" fmla="*/ 1791248 h 3101520"/>
              <a:gd name="connsiteX8640" fmla="*/ 9508017 w 12192028"/>
              <a:gd name="connsiteY8640" fmla="*/ 1791075 h 3101520"/>
              <a:gd name="connsiteX8641" fmla="*/ 9462699 w 12192028"/>
              <a:gd name="connsiteY8641" fmla="*/ 1800167 h 3101520"/>
              <a:gd name="connsiteX8642" fmla="*/ 9448811 w 12192028"/>
              <a:gd name="connsiteY8642" fmla="*/ 1804953 h 3101520"/>
              <a:gd name="connsiteX8643" fmla="*/ 9443182 w 12192028"/>
              <a:gd name="connsiteY8643" fmla="*/ 1791802 h 3101520"/>
              <a:gd name="connsiteX8644" fmla="*/ 9404582 w 12192028"/>
              <a:gd name="connsiteY8644" fmla="*/ 1790140 h 3101520"/>
              <a:gd name="connsiteX8645" fmla="*/ 9404754 w 12192028"/>
              <a:gd name="connsiteY8645" fmla="*/ 1789996 h 3101520"/>
              <a:gd name="connsiteX8646" fmla="*/ 9404547 w 12192028"/>
              <a:gd name="connsiteY8646" fmla="*/ 1790123 h 3101520"/>
              <a:gd name="connsiteX8647" fmla="*/ 9366355 w 12192028"/>
              <a:gd name="connsiteY8647" fmla="*/ 1789675 h 3101520"/>
              <a:gd name="connsiteX8648" fmla="*/ 9328163 w 12192028"/>
              <a:gd name="connsiteY8648" fmla="*/ 1791370 h 3101520"/>
              <a:gd name="connsiteX8649" fmla="*/ 9324674 w 12192028"/>
              <a:gd name="connsiteY8649" fmla="*/ 1797955 h 3101520"/>
              <a:gd name="connsiteX8650" fmla="*/ 9326466 w 12192028"/>
              <a:gd name="connsiteY8650" fmla="*/ 1798228 h 3101520"/>
              <a:gd name="connsiteX8651" fmla="*/ 9317513 w 12192028"/>
              <a:gd name="connsiteY8651" fmla="*/ 1825502 h 3101520"/>
              <a:gd name="connsiteX8652" fmla="*/ 9272870 w 12192028"/>
              <a:gd name="connsiteY8652" fmla="*/ 1833849 h 3101520"/>
              <a:gd name="connsiteX8653" fmla="*/ 9218911 w 12192028"/>
              <a:gd name="connsiteY8653" fmla="*/ 1842369 h 3101520"/>
              <a:gd name="connsiteX8654" fmla="*/ 9216272 w 12192028"/>
              <a:gd name="connsiteY8654" fmla="*/ 1843438 h 3101520"/>
              <a:gd name="connsiteX8655" fmla="*/ 9216139 w 12192028"/>
              <a:gd name="connsiteY8655" fmla="*/ 1858040 h 3101520"/>
              <a:gd name="connsiteX8656" fmla="*/ 9207308 w 12192028"/>
              <a:gd name="connsiteY8656" fmla="*/ 1855276 h 3101520"/>
              <a:gd name="connsiteX8657" fmla="*/ 9203120 w 12192028"/>
              <a:gd name="connsiteY8657" fmla="*/ 1848766 h 3101520"/>
              <a:gd name="connsiteX8658" fmla="*/ 9201940 w 12192028"/>
              <a:gd name="connsiteY8658" fmla="*/ 1849244 h 3101520"/>
              <a:gd name="connsiteX8659" fmla="*/ 9143045 w 12192028"/>
              <a:gd name="connsiteY8659" fmla="*/ 1860084 h 3101520"/>
              <a:gd name="connsiteX8660" fmla="*/ 9137743 w 12192028"/>
              <a:gd name="connsiteY8660" fmla="*/ 1861291 h 3101520"/>
              <a:gd name="connsiteX8661" fmla="*/ 9134155 w 12192028"/>
              <a:gd name="connsiteY8661" fmla="*/ 1875905 h 3101520"/>
              <a:gd name="connsiteX8662" fmla="*/ 9108168 w 12192028"/>
              <a:gd name="connsiteY8662" fmla="*/ 1881487 h 3101520"/>
              <a:gd name="connsiteX8663" fmla="*/ 9108141 w 12192028"/>
              <a:gd name="connsiteY8663" fmla="*/ 1881481 h 3101520"/>
              <a:gd name="connsiteX8664" fmla="*/ 9108150 w 12192028"/>
              <a:gd name="connsiteY8664" fmla="*/ 1881487 h 3101520"/>
              <a:gd name="connsiteX8665" fmla="*/ 9103648 w 12192028"/>
              <a:gd name="connsiteY8665" fmla="*/ 1897782 h 3101520"/>
              <a:gd name="connsiteX8666" fmla="*/ 9103645 w 12192028"/>
              <a:gd name="connsiteY8666" fmla="*/ 1897799 h 3101520"/>
              <a:gd name="connsiteX8667" fmla="*/ 9103666 w 12192028"/>
              <a:gd name="connsiteY8667" fmla="*/ 1897782 h 3101520"/>
              <a:gd name="connsiteX8668" fmla="*/ 9111915 w 12192028"/>
              <a:gd name="connsiteY8668" fmla="*/ 1899096 h 3101520"/>
              <a:gd name="connsiteX8669" fmla="*/ 9131281 w 12192028"/>
              <a:gd name="connsiteY8669" fmla="*/ 1893932 h 3101520"/>
              <a:gd name="connsiteX8670" fmla="*/ 9140580 w 12192028"/>
              <a:gd name="connsiteY8670" fmla="*/ 1895054 h 3101520"/>
              <a:gd name="connsiteX8671" fmla="*/ 9149172 w 12192028"/>
              <a:gd name="connsiteY8671" fmla="*/ 1902958 h 3101520"/>
              <a:gd name="connsiteX8672" fmla="*/ 9149192 w 12192028"/>
              <a:gd name="connsiteY8672" fmla="*/ 1902960 h 3101520"/>
              <a:gd name="connsiteX8673" fmla="*/ 9161331 w 12192028"/>
              <a:gd name="connsiteY8673" fmla="*/ 1898804 h 3101520"/>
              <a:gd name="connsiteX8674" fmla="*/ 9200917 w 12192028"/>
              <a:gd name="connsiteY8674" fmla="*/ 1888864 h 3101520"/>
              <a:gd name="connsiteX8675" fmla="*/ 9210251 w 12192028"/>
              <a:gd name="connsiteY8675" fmla="*/ 1885002 h 3101520"/>
              <a:gd name="connsiteX8676" fmla="*/ 9242305 w 12192028"/>
              <a:gd name="connsiteY8676" fmla="*/ 1880708 h 3101520"/>
              <a:gd name="connsiteX8677" fmla="*/ 9247812 w 12192028"/>
              <a:gd name="connsiteY8677" fmla="*/ 1863252 h 3101520"/>
              <a:gd name="connsiteX8678" fmla="*/ 9247814 w 12192028"/>
              <a:gd name="connsiteY8678" fmla="*/ 1863251 h 3101520"/>
              <a:gd name="connsiteX8679" fmla="*/ 9247795 w 12192028"/>
              <a:gd name="connsiteY8679" fmla="*/ 1863253 h 3101520"/>
              <a:gd name="connsiteX8680" fmla="*/ 9251328 w 12192028"/>
              <a:gd name="connsiteY8680" fmla="*/ 1850022 h 3101520"/>
              <a:gd name="connsiteX8681" fmla="*/ 9265250 w 12192028"/>
              <a:gd name="connsiteY8681" fmla="*/ 1845693 h 3101520"/>
              <a:gd name="connsiteX8682" fmla="*/ 9273822 w 12192028"/>
              <a:gd name="connsiteY8682" fmla="*/ 1850074 h 3101520"/>
              <a:gd name="connsiteX8683" fmla="*/ 9312093 w 12192028"/>
              <a:gd name="connsiteY8683" fmla="*/ 1848360 h 3101520"/>
              <a:gd name="connsiteX8684" fmla="*/ 9323228 w 12192028"/>
              <a:gd name="connsiteY8684" fmla="*/ 1865642 h 3101520"/>
              <a:gd name="connsiteX8685" fmla="*/ 9319903 w 12192028"/>
              <a:gd name="connsiteY8685" fmla="*/ 1873400 h 3101520"/>
              <a:gd name="connsiteX8686" fmla="*/ 9319899 w 12192028"/>
              <a:gd name="connsiteY8686" fmla="*/ 1873395 h 3101520"/>
              <a:gd name="connsiteX8687" fmla="*/ 9319902 w 12192028"/>
              <a:gd name="connsiteY8687" fmla="*/ 1873400 h 3101520"/>
              <a:gd name="connsiteX8688" fmla="*/ 9315071 w 12192028"/>
              <a:gd name="connsiteY8688" fmla="*/ 1880258 h 3101520"/>
              <a:gd name="connsiteX8689" fmla="*/ 9314707 w 12192028"/>
              <a:gd name="connsiteY8689" fmla="*/ 1882923 h 3101520"/>
              <a:gd name="connsiteX8690" fmla="*/ 9332756 w 12192028"/>
              <a:gd name="connsiteY8690" fmla="*/ 1887890 h 3101520"/>
              <a:gd name="connsiteX8691" fmla="*/ 9353410 w 12192028"/>
              <a:gd name="connsiteY8691" fmla="*/ 1892380 h 3101520"/>
              <a:gd name="connsiteX8692" fmla="*/ 9354690 w 12192028"/>
              <a:gd name="connsiteY8692" fmla="*/ 1895762 h 3101520"/>
              <a:gd name="connsiteX8693" fmla="*/ 9355074 w 12192028"/>
              <a:gd name="connsiteY8693" fmla="*/ 1894943 h 3101520"/>
              <a:gd name="connsiteX8694" fmla="*/ 9369481 w 12192028"/>
              <a:gd name="connsiteY8694" fmla="*/ 1865712 h 3101520"/>
              <a:gd name="connsiteX8695" fmla="*/ 9368823 w 12192028"/>
              <a:gd name="connsiteY8695" fmla="*/ 1855928 h 3101520"/>
              <a:gd name="connsiteX8696" fmla="*/ 9372633 w 12192028"/>
              <a:gd name="connsiteY8696" fmla="*/ 1850663 h 3101520"/>
              <a:gd name="connsiteX8697" fmla="*/ 9408825 w 12192028"/>
              <a:gd name="connsiteY8697" fmla="*/ 1841001 h 3101520"/>
              <a:gd name="connsiteX8698" fmla="*/ 9432567 w 12192028"/>
              <a:gd name="connsiteY8698" fmla="*/ 1840775 h 3101520"/>
              <a:gd name="connsiteX8699" fmla="*/ 9517108 w 12192028"/>
              <a:gd name="connsiteY8699" fmla="*/ 1819354 h 3101520"/>
              <a:gd name="connsiteX8700" fmla="*/ 9535257 w 12192028"/>
              <a:gd name="connsiteY8700" fmla="*/ 1818315 h 3101520"/>
              <a:gd name="connsiteX8701" fmla="*/ 9535982 w 12192028"/>
              <a:gd name="connsiteY8701" fmla="*/ 1818984 h 3101520"/>
              <a:gd name="connsiteX8702" fmla="*/ 9535291 w 12192028"/>
              <a:gd name="connsiteY8702" fmla="*/ 1818298 h 3101520"/>
              <a:gd name="connsiteX8703" fmla="*/ 9538648 w 12192028"/>
              <a:gd name="connsiteY8703" fmla="*/ 1813002 h 3101520"/>
              <a:gd name="connsiteX8704" fmla="*/ 9538616 w 12192028"/>
              <a:gd name="connsiteY8704" fmla="*/ 1813016 h 3101520"/>
              <a:gd name="connsiteX8705" fmla="*/ 9545144 w 12192028"/>
              <a:gd name="connsiteY8705" fmla="*/ 1800288 h 3101520"/>
              <a:gd name="connsiteX8706" fmla="*/ 9553127 w 12192028"/>
              <a:gd name="connsiteY8706" fmla="*/ 1786556 h 3101520"/>
              <a:gd name="connsiteX8707" fmla="*/ 9553167 w 12192028"/>
              <a:gd name="connsiteY8707" fmla="*/ 1786743 h 3101520"/>
              <a:gd name="connsiteX8708" fmla="*/ 9553145 w 12192028"/>
              <a:gd name="connsiteY8708" fmla="*/ 1786538 h 3101520"/>
              <a:gd name="connsiteX8709" fmla="*/ 9559171 w 12192028"/>
              <a:gd name="connsiteY8709" fmla="*/ 1782607 h 3101520"/>
              <a:gd name="connsiteX8710" fmla="*/ 9589164 w 12192028"/>
              <a:gd name="connsiteY8710" fmla="*/ 1787023 h 3101520"/>
              <a:gd name="connsiteX8711" fmla="*/ 9589170 w 12192028"/>
              <a:gd name="connsiteY8711" fmla="*/ 1787027 h 3101520"/>
              <a:gd name="connsiteX8712" fmla="*/ 9595322 w 12192028"/>
              <a:gd name="connsiteY8712" fmla="*/ 1775287 h 3101520"/>
              <a:gd name="connsiteX8713" fmla="*/ 9602740 w 12192028"/>
              <a:gd name="connsiteY8713" fmla="*/ 1764286 h 3101520"/>
              <a:gd name="connsiteX8714" fmla="*/ 9620680 w 12192028"/>
              <a:gd name="connsiteY8714" fmla="*/ 1763818 h 3101520"/>
              <a:gd name="connsiteX8715" fmla="*/ 9633806 w 12192028"/>
              <a:gd name="connsiteY8715" fmla="*/ 1753982 h 3101520"/>
              <a:gd name="connsiteX8716" fmla="*/ 9651967 w 12192028"/>
              <a:gd name="connsiteY8716" fmla="*/ 1745725 h 3101520"/>
              <a:gd name="connsiteX8717" fmla="*/ 9655299 w 12192028"/>
              <a:gd name="connsiteY8717" fmla="*/ 1750931 h 3101520"/>
              <a:gd name="connsiteX8718" fmla="*/ 9657070 w 12192028"/>
              <a:gd name="connsiteY8718" fmla="*/ 1760871 h 3101520"/>
              <a:gd name="connsiteX8719" fmla="*/ 9664289 w 12192028"/>
              <a:gd name="connsiteY8719" fmla="*/ 1765144 h 3101520"/>
              <a:gd name="connsiteX8720" fmla="*/ 9670277 w 12192028"/>
              <a:gd name="connsiteY8720" fmla="*/ 1772425 h 3101520"/>
              <a:gd name="connsiteX8721" fmla="*/ 9702382 w 12192028"/>
              <a:gd name="connsiteY8721" fmla="*/ 1786123 h 3101520"/>
              <a:gd name="connsiteX8722" fmla="*/ 9720634 w 12192028"/>
              <a:gd name="connsiteY8722" fmla="*/ 1796721 h 3101520"/>
              <a:gd name="connsiteX8723" fmla="*/ 9728756 w 12192028"/>
              <a:gd name="connsiteY8723" fmla="*/ 1799734 h 3101520"/>
              <a:gd name="connsiteX8724" fmla="*/ 9794318 w 12192028"/>
              <a:gd name="connsiteY8724" fmla="*/ 1791682 h 3101520"/>
              <a:gd name="connsiteX8725" fmla="*/ 9809747 w 12192028"/>
              <a:gd name="connsiteY8725" fmla="*/ 1790608 h 3101520"/>
              <a:gd name="connsiteX8726" fmla="*/ 9826649 w 12192028"/>
              <a:gd name="connsiteY8726" fmla="*/ 1789153 h 3101520"/>
              <a:gd name="connsiteX8727" fmla="*/ 9831482 w 12192028"/>
              <a:gd name="connsiteY8727" fmla="*/ 1790401 h 3101520"/>
              <a:gd name="connsiteX8728" fmla="*/ 9836551 w 12192028"/>
              <a:gd name="connsiteY8728" fmla="*/ 1788602 h 3101520"/>
              <a:gd name="connsiteX8729" fmla="*/ 9845732 w 12192028"/>
              <a:gd name="connsiteY8729" fmla="*/ 1790176 h 3101520"/>
              <a:gd name="connsiteX8730" fmla="*/ 9861910 w 12192028"/>
              <a:gd name="connsiteY8730" fmla="*/ 1790446 h 3101520"/>
              <a:gd name="connsiteX8731" fmla="*/ 9877217 w 12192028"/>
              <a:gd name="connsiteY8731" fmla="*/ 1795436 h 3101520"/>
              <a:gd name="connsiteX8732" fmla="*/ 9877266 w 12192028"/>
              <a:gd name="connsiteY8732" fmla="*/ 1795405 h 3101520"/>
              <a:gd name="connsiteX8733" fmla="*/ 9890669 w 12192028"/>
              <a:gd name="connsiteY8733" fmla="*/ 1799699 h 3101520"/>
              <a:gd name="connsiteX8734" fmla="*/ 9890679 w 12192028"/>
              <a:gd name="connsiteY8734" fmla="*/ 1799719 h 3101520"/>
              <a:gd name="connsiteX8735" fmla="*/ 9904761 w 12192028"/>
              <a:gd name="connsiteY8735" fmla="*/ 1801242 h 3101520"/>
              <a:gd name="connsiteX8736" fmla="*/ 9917805 w 12192028"/>
              <a:gd name="connsiteY8736" fmla="*/ 1795664 h 3101520"/>
              <a:gd name="connsiteX8737" fmla="*/ 9993238 w 12192028"/>
              <a:gd name="connsiteY8737" fmla="*/ 1788339 h 3101520"/>
              <a:gd name="connsiteX8738" fmla="*/ 9998208 w 12192028"/>
              <a:gd name="connsiteY8738" fmla="*/ 1791733 h 3101520"/>
              <a:gd name="connsiteX8739" fmla="*/ 10037240 w 12192028"/>
              <a:gd name="connsiteY8739" fmla="*/ 1799249 h 3101520"/>
              <a:gd name="connsiteX8740" fmla="*/ 10128500 w 12192028"/>
              <a:gd name="connsiteY8740" fmla="*/ 1796097 h 3101520"/>
              <a:gd name="connsiteX8741" fmla="*/ 10156762 w 12192028"/>
              <a:gd name="connsiteY8741" fmla="*/ 1794227 h 3101520"/>
              <a:gd name="connsiteX8742" fmla="*/ 10156770 w 12192028"/>
              <a:gd name="connsiteY8742" fmla="*/ 1794236 h 3101520"/>
              <a:gd name="connsiteX8743" fmla="*/ 10156762 w 12192028"/>
              <a:gd name="connsiteY8743" fmla="*/ 1794210 h 3101520"/>
              <a:gd name="connsiteX8744" fmla="*/ 10183551 w 12192028"/>
              <a:gd name="connsiteY8744" fmla="*/ 1795283 h 3101520"/>
              <a:gd name="connsiteX8745" fmla="*/ 10183567 w 12192028"/>
              <a:gd name="connsiteY8745" fmla="*/ 1795310 h 3101520"/>
              <a:gd name="connsiteX8746" fmla="*/ 10183568 w 12192028"/>
              <a:gd name="connsiteY8746" fmla="*/ 1795301 h 3101520"/>
              <a:gd name="connsiteX8747" fmla="*/ 10188001 w 12192028"/>
              <a:gd name="connsiteY8747" fmla="*/ 1795959 h 3101520"/>
              <a:gd name="connsiteX8748" fmla="*/ 10188002 w 12192028"/>
              <a:gd name="connsiteY8748" fmla="*/ 1795960 h 3101520"/>
              <a:gd name="connsiteX8749" fmla="*/ 10188002 w 12192028"/>
              <a:gd name="connsiteY8749" fmla="*/ 1795959 h 3101520"/>
              <a:gd name="connsiteX8750" fmla="*/ 10250983 w 12192028"/>
              <a:gd name="connsiteY8750" fmla="*/ 1791491 h 3101520"/>
              <a:gd name="connsiteX8751" fmla="*/ 10332442 w 12192028"/>
              <a:gd name="connsiteY8751" fmla="*/ 1791179 h 3101520"/>
              <a:gd name="connsiteX8752" fmla="*/ 10345914 w 12192028"/>
              <a:gd name="connsiteY8752" fmla="*/ 1785361 h 3101520"/>
              <a:gd name="connsiteX8753" fmla="*/ 10432344 w 12192028"/>
              <a:gd name="connsiteY8753" fmla="*/ 1784374 h 3101520"/>
              <a:gd name="connsiteX8754" fmla="*/ 10436084 w 12192028"/>
              <a:gd name="connsiteY8754" fmla="*/ 1786383 h 3101520"/>
              <a:gd name="connsiteX8755" fmla="*/ 10449262 w 12192028"/>
              <a:gd name="connsiteY8755" fmla="*/ 1789898 h 3101520"/>
              <a:gd name="connsiteX8756" fmla="*/ 10484779 w 12192028"/>
              <a:gd name="connsiteY8756" fmla="*/ 1805570 h 3101520"/>
              <a:gd name="connsiteX8757" fmla="*/ 10484744 w 12192028"/>
              <a:gd name="connsiteY8757" fmla="*/ 1805801 h 3101520"/>
              <a:gd name="connsiteX8758" fmla="*/ 10484796 w 12192028"/>
              <a:gd name="connsiteY8758" fmla="*/ 1805552 h 3101520"/>
              <a:gd name="connsiteX8759" fmla="*/ 10498525 w 12192028"/>
              <a:gd name="connsiteY8759" fmla="*/ 1813568 h 3101520"/>
              <a:gd name="connsiteX8760" fmla="*/ 10534583 w 12192028"/>
              <a:gd name="connsiteY8760" fmla="*/ 1806349 h 3101520"/>
              <a:gd name="connsiteX8761" fmla="*/ 10548289 w 12192028"/>
              <a:gd name="connsiteY8761" fmla="*/ 1804576 h 3101520"/>
              <a:gd name="connsiteX8762" fmla="*/ 10561622 w 12192028"/>
              <a:gd name="connsiteY8762" fmla="*/ 1809099 h 3101520"/>
              <a:gd name="connsiteX8763" fmla="*/ 10574511 w 12192028"/>
              <a:gd name="connsiteY8763" fmla="*/ 1801858 h 3101520"/>
              <a:gd name="connsiteX8764" fmla="*/ 10589096 w 12192028"/>
              <a:gd name="connsiteY8764" fmla="*/ 1804237 h 3101520"/>
              <a:gd name="connsiteX8765" fmla="*/ 10589091 w 12192028"/>
              <a:gd name="connsiteY8765" fmla="*/ 1804269 h 3101520"/>
              <a:gd name="connsiteX8766" fmla="*/ 10589114 w 12192028"/>
              <a:gd name="connsiteY8766" fmla="*/ 1804236 h 3101520"/>
              <a:gd name="connsiteX8767" fmla="*/ 10606535 w 12192028"/>
              <a:gd name="connsiteY8767" fmla="*/ 1808739 h 3101520"/>
              <a:gd name="connsiteX8768" fmla="*/ 10626359 w 12192028"/>
              <a:gd name="connsiteY8768" fmla="*/ 1800206 h 3101520"/>
              <a:gd name="connsiteX8769" fmla="*/ 10647765 w 12192028"/>
              <a:gd name="connsiteY8769" fmla="*/ 1803025 h 3101520"/>
              <a:gd name="connsiteX8770" fmla="*/ 10647767 w 12192028"/>
              <a:gd name="connsiteY8770" fmla="*/ 1803024 h 3101520"/>
              <a:gd name="connsiteX8771" fmla="*/ 10665100 w 12192028"/>
              <a:gd name="connsiteY8771" fmla="*/ 1803924 h 3101520"/>
              <a:gd name="connsiteX8772" fmla="*/ 10678285 w 12192028"/>
              <a:gd name="connsiteY8772" fmla="*/ 1799915 h 3101520"/>
              <a:gd name="connsiteX8773" fmla="*/ 10692054 w 12192028"/>
              <a:gd name="connsiteY8773" fmla="*/ 1799803 h 3101520"/>
              <a:gd name="connsiteX8774" fmla="*/ 10692063 w 12192028"/>
              <a:gd name="connsiteY8774" fmla="*/ 1799786 h 3101520"/>
              <a:gd name="connsiteX8775" fmla="*/ 10709525 w 12192028"/>
              <a:gd name="connsiteY8775" fmla="*/ 1795006 h 3101520"/>
              <a:gd name="connsiteX8776" fmla="*/ 10727442 w 12192028"/>
              <a:gd name="connsiteY8776" fmla="*/ 1799786 h 3101520"/>
              <a:gd name="connsiteX8777" fmla="*/ 10770370 w 12192028"/>
              <a:gd name="connsiteY8777" fmla="*/ 1800911 h 3101520"/>
              <a:gd name="connsiteX8778" fmla="*/ 10782128 w 12192028"/>
              <a:gd name="connsiteY8778" fmla="*/ 1805431 h 3101520"/>
              <a:gd name="connsiteX8779" fmla="*/ 10782163 w 12192028"/>
              <a:gd name="connsiteY8779" fmla="*/ 1805464 h 3101520"/>
              <a:gd name="connsiteX8780" fmla="*/ 10791203 w 12192028"/>
              <a:gd name="connsiteY8780" fmla="*/ 1804877 h 3101520"/>
              <a:gd name="connsiteX8781" fmla="*/ 10827239 w 12192028"/>
              <a:gd name="connsiteY8781" fmla="*/ 1808687 h 3101520"/>
              <a:gd name="connsiteX8782" fmla="*/ 10830136 w 12192028"/>
              <a:gd name="connsiteY8782" fmla="*/ 1809459 h 3101520"/>
              <a:gd name="connsiteX8783" fmla="*/ 10838028 w 12192028"/>
              <a:gd name="connsiteY8783" fmla="*/ 1804478 h 3101520"/>
              <a:gd name="connsiteX8784" fmla="*/ 10908040 w 12192028"/>
              <a:gd name="connsiteY8784" fmla="*/ 1807111 h 3101520"/>
              <a:gd name="connsiteX8785" fmla="*/ 10940596 w 12192028"/>
              <a:gd name="connsiteY8785" fmla="*/ 1803266 h 3101520"/>
              <a:gd name="connsiteX8786" fmla="*/ 10964545 w 12192028"/>
              <a:gd name="connsiteY8786" fmla="*/ 1802002 h 3101520"/>
              <a:gd name="connsiteX8787" fmla="*/ 10968629 w 12192028"/>
              <a:gd name="connsiteY8787" fmla="*/ 1804872 h 3101520"/>
              <a:gd name="connsiteX8788" fmla="*/ 10979957 w 12192028"/>
              <a:gd name="connsiteY8788" fmla="*/ 1799159 h 3101520"/>
              <a:gd name="connsiteX8789" fmla="*/ 10993828 w 12192028"/>
              <a:gd name="connsiteY8789" fmla="*/ 1803908 h 3101520"/>
              <a:gd name="connsiteX8790" fmla="*/ 11006626 w 12192028"/>
              <a:gd name="connsiteY8790" fmla="*/ 1804860 h 3101520"/>
              <a:gd name="connsiteX8791" fmla="*/ 11042299 w 12192028"/>
              <a:gd name="connsiteY8791" fmla="*/ 1805536 h 3101520"/>
              <a:gd name="connsiteX8792" fmla="*/ 11058791 w 12192028"/>
              <a:gd name="connsiteY8792" fmla="*/ 1806142 h 3101520"/>
              <a:gd name="connsiteX8793" fmla="*/ 11070389 w 12192028"/>
              <a:gd name="connsiteY8793" fmla="*/ 1808709 h 3101520"/>
              <a:gd name="connsiteX8794" fmla="*/ 11075513 w 12192028"/>
              <a:gd name="connsiteY8794" fmla="*/ 1807250 h 3101520"/>
              <a:gd name="connsiteX8795" fmla="*/ 11091548 w 12192028"/>
              <a:gd name="connsiteY8795" fmla="*/ 1807215 h 3101520"/>
              <a:gd name="connsiteX8796" fmla="*/ 11093084 w 12192028"/>
              <a:gd name="connsiteY8796" fmla="*/ 1809909 h 3101520"/>
              <a:gd name="connsiteX8797" fmla="*/ 11097020 w 12192028"/>
              <a:gd name="connsiteY8797" fmla="*/ 1810055 h 3101520"/>
              <a:gd name="connsiteX8798" fmla="*/ 11124363 w 12192028"/>
              <a:gd name="connsiteY8798" fmla="*/ 1808323 h 3101520"/>
              <a:gd name="connsiteX8799" fmla="*/ 11146875 w 12192028"/>
              <a:gd name="connsiteY8799" fmla="*/ 1813934 h 3101520"/>
              <a:gd name="connsiteX8800" fmla="*/ 11155950 w 12192028"/>
              <a:gd name="connsiteY8800" fmla="*/ 1814453 h 3101520"/>
              <a:gd name="connsiteX8801" fmla="*/ 11155950 w 12192028"/>
              <a:gd name="connsiteY8801" fmla="*/ 1814457 h 3101520"/>
              <a:gd name="connsiteX8802" fmla="*/ 11155967 w 12192028"/>
              <a:gd name="connsiteY8802" fmla="*/ 1814454 h 3101520"/>
              <a:gd name="connsiteX8803" fmla="*/ 11160954 w 12192028"/>
              <a:gd name="connsiteY8803" fmla="*/ 1814973 h 3101520"/>
              <a:gd name="connsiteX8804" fmla="*/ 11160979 w 12192028"/>
              <a:gd name="connsiteY8804" fmla="*/ 1814981 h 3101520"/>
              <a:gd name="connsiteX8805" fmla="*/ 11160954 w 12192028"/>
              <a:gd name="connsiteY8805" fmla="*/ 1814956 h 3101520"/>
              <a:gd name="connsiteX8806" fmla="*/ 11160261 w 12192028"/>
              <a:gd name="connsiteY8806" fmla="*/ 1812964 h 3101520"/>
              <a:gd name="connsiteX8807" fmla="*/ 11197718 w 12192028"/>
              <a:gd name="connsiteY8807" fmla="*/ 1806297 h 3101520"/>
              <a:gd name="connsiteX8808" fmla="*/ 11217321 w 12192028"/>
              <a:gd name="connsiteY8808" fmla="*/ 1801466 h 3101520"/>
              <a:gd name="connsiteX8809" fmla="*/ 11231901 w 12192028"/>
              <a:gd name="connsiteY8809" fmla="*/ 1807285 h 3101520"/>
              <a:gd name="connsiteX8810" fmla="*/ 11249565 w 12192028"/>
              <a:gd name="connsiteY8810" fmla="*/ 1811267 h 3101520"/>
              <a:gd name="connsiteX8811" fmla="*/ 11268371 w 12192028"/>
              <a:gd name="connsiteY8811" fmla="*/ 1812757 h 3101520"/>
              <a:gd name="connsiteX8812" fmla="*/ 11290970 w 12192028"/>
              <a:gd name="connsiteY8812" fmla="*/ 1808878 h 3101520"/>
              <a:gd name="connsiteX8813" fmla="*/ 11297169 w 12192028"/>
              <a:gd name="connsiteY8813" fmla="*/ 1808930 h 3101520"/>
              <a:gd name="connsiteX8814" fmla="*/ 11365589 w 12192028"/>
              <a:gd name="connsiteY8814" fmla="*/ 1810367 h 3101520"/>
              <a:gd name="connsiteX8815" fmla="*/ 11372636 w 12192028"/>
              <a:gd name="connsiteY8815" fmla="*/ 1811631 h 3101520"/>
              <a:gd name="connsiteX8816" fmla="*/ 11375578 w 12192028"/>
              <a:gd name="connsiteY8816" fmla="*/ 1826442 h 3101520"/>
              <a:gd name="connsiteX8817" fmla="*/ 11362361 w 12192028"/>
              <a:gd name="connsiteY8817" fmla="*/ 1836695 h 3101520"/>
              <a:gd name="connsiteX8818" fmla="*/ 11345068 w 12192028"/>
              <a:gd name="connsiteY8818" fmla="*/ 1836533 h 3101520"/>
              <a:gd name="connsiteX8819" fmla="*/ 11313482 w 12192028"/>
              <a:gd name="connsiteY8819" fmla="*/ 1836897 h 3101520"/>
              <a:gd name="connsiteX8820" fmla="*/ 11299472 w 12192028"/>
              <a:gd name="connsiteY8820" fmla="*/ 1840065 h 3101520"/>
              <a:gd name="connsiteX8821" fmla="*/ 11299732 w 12192028"/>
              <a:gd name="connsiteY8821" fmla="*/ 1839875 h 3101520"/>
              <a:gd name="connsiteX8822" fmla="*/ 11282813 w 12192028"/>
              <a:gd name="connsiteY8822" fmla="*/ 1834888 h 3101520"/>
              <a:gd name="connsiteX8823" fmla="*/ 11283091 w 12192028"/>
              <a:gd name="connsiteY8823" fmla="*/ 1835130 h 3101520"/>
              <a:gd name="connsiteX8824" fmla="*/ 11268510 w 12192028"/>
              <a:gd name="connsiteY8824" fmla="*/ 1832186 h 3101520"/>
              <a:gd name="connsiteX8825" fmla="*/ 11254933 w 12192028"/>
              <a:gd name="connsiteY8825" fmla="*/ 1831996 h 3101520"/>
              <a:gd name="connsiteX8826" fmla="*/ 11250414 w 12192028"/>
              <a:gd name="connsiteY8826" fmla="*/ 1830957 h 3101520"/>
              <a:gd name="connsiteX8827" fmla="*/ 11250020 w 12192028"/>
              <a:gd name="connsiteY8827" fmla="*/ 1830822 h 3101520"/>
              <a:gd name="connsiteX8828" fmla="*/ 11251107 w 12192028"/>
              <a:gd name="connsiteY8828" fmla="*/ 1833104 h 3101520"/>
              <a:gd name="connsiteX8829" fmla="*/ 11232542 w 12192028"/>
              <a:gd name="connsiteY8829" fmla="*/ 1836897 h 3101520"/>
              <a:gd name="connsiteX8830" fmla="*/ 11205494 w 12192028"/>
              <a:gd name="connsiteY8830" fmla="*/ 1849538 h 3101520"/>
              <a:gd name="connsiteX8831" fmla="*/ 11186445 w 12192028"/>
              <a:gd name="connsiteY8831" fmla="*/ 1844672 h 3101520"/>
              <a:gd name="connsiteX8832" fmla="*/ 11169371 w 12192028"/>
              <a:gd name="connsiteY8832" fmla="*/ 1849884 h 3101520"/>
              <a:gd name="connsiteX8833" fmla="*/ 11146876 w 12192028"/>
              <a:gd name="connsiteY8833" fmla="*/ 1845971 h 3101520"/>
              <a:gd name="connsiteX8834" fmla="*/ 11124623 w 12192028"/>
              <a:gd name="connsiteY8834" fmla="*/ 1840447 h 3101520"/>
              <a:gd name="connsiteX8835" fmla="*/ 11101973 w 12192028"/>
              <a:gd name="connsiteY8835" fmla="*/ 1841503 h 3101520"/>
              <a:gd name="connsiteX8836" fmla="*/ 11087781 w 12192028"/>
              <a:gd name="connsiteY8836" fmla="*/ 1838925 h 3101520"/>
              <a:gd name="connsiteX8837" fmla="*/ 11088795 w 12192028"/>
              <a:gd name="connsiteY8837" fmla="*/ 1839753 h 3101520"/>
              <a:gd name="connsiteX8838" fmla="*/ 11088501 w 12192028"/>
              <a:gd name="connsiteY8838" fmla="*/ 1841069 h 3101520"/>
              <a:gd name="connsiteX8839" fmla="*/ 11065850 w 12192028"/>
              <a:gd name="connsiteY8839" fmla="*/ 1840602 h 3101520"/>
              <a:gd name="connsiteX8840" fmla="*/ 11049381 w 12192028"/>
              <a:gd name="connsiteY8840" fmla="*/ 1839822 h 3101520"/>
              <a:gd name="connsiteX8841" fmla="*/ 11047755 w 12192028"/>
              <a:gd name="connsiteY8841" fmla="*/ 1836141 h 3101520"/>
              <a:gd name="connsiteX8842" fmla="*/ 11016561 w 12192028"/>
              <a:gd name="connsiteY8842" fmla="*/ 1840001 h 3101520"/>
              <a:gd name="connsiteX8843" fmla="*/ 10985083 w 12192028"/>
              <a:gd name="connsiteY8843" fmla="*/ 1840672 h 3101520"/>
              <a:gd name="connsiteX8844" fmla="*/ 10984893 w 12192028"/>
              <a:gd name="connsiteY8844" fmla="*/ 1840776 h 3101520"/>
              <a:gd name="connsiteX8845" fmla="*/ 10980203 w 12192028"/>
              <a:gd name="connsiteY8845" fmla="*/ 1837440 h 3101520"/>
              <a:gd name="connsiteX8846" fmla="*/ 10966952 w 12192028"/>
              <a:gd name="connsiteY8846" fmla="*/ 1841398 h 3101520"/>
              <a:gd name="connsiteX8847" fmla="*/ 10935210 w 12192028"/>
              <a:gd name="connsiteY8847" fmla="*/ 1845710 h 3101520"/>
              <a:gd name="connsiteX8848" fmla="*/ 10908767 w 12192028"/>
              <a:gd name="connsiteY8848" fmla="*/ 1847234 h 3101520"/>
              <a:gd name="connsiteX8849" fmla="*/ 10904788 w 12192028"/>
              <a:gd name="connsiteY8849" fmla="*/ 1846746 h 3101520"/>
              <a:gd name="connsiteX8850" fmla="*/ 10903832 w 12192028"/>
              <a:gd name="connsiteY8850" fmla="*/ 1849572 h 3101520"/>
              <a:gd name="connsiteX8851" fmla="*/ 10891571 w 12192028"/>
              <a:gd name="connsiteY8851" fmla="*/ 1848896 h 3101520"/>
              <a:gd name="connsiteX8852" fmla="*/ 10890063 w 12192028"/>
              <a:gd name="connsiteY8852" fmla="*/ 1846602 h 3101520"/>
              <a:gd name="connsiteX8853" fmla="*/ 10884887 w 12192028"/>
              <a:gd name="connsiteY8853" fmla="*/ 1847234 h 3101520"/>
              <a:gd name="connsiteX8854" fmla="*/ 10854271 w 12192028"/>
              <a:gd name="connsiteY8854" fmla="*/ 1845000 h 3101520"/>
              <a:gd name="connsiteX8855" fmla="*/ 10854289 w 12192028"/>
              <a:gd name="connsiteY8855" fmla="*/ 1845018 h 3101520"/>
              <a:gd name="connsiteX8856" fmla="*/ 10822356 w 12192028"/>
              <a:gd name="connsiteY8856" fmla="*/ 1844879 h 3101520"/>
              <a:gd name="connsiteX8857" fmla="*/ 10809005 w 12192028"/>
              <a:gd name="connsiteY8857" fmla="*/ 1845606 h 3101520"/>
              <a:gd name="connsiteX8858" fmla="*/ 10807574 w 12192028"/>
              <a:gd name="connsiteY8858" fmla="*/ 1844211 h 3101520"/>
              <a:gd name="connsiteX8859" fmla="*/ 10773159 w 12192028"/>
              <a:gd name="connsiteY8859" fmla="*/ 1849018 h 3101520"/>
              <a:gd name="connsiteX8860" fmla="*/ 10773192 w 12192028"/>
              <a:gd name="connsiteY8860" fmla="*/ 1848953 h 3101520"/>
              <a:gd name="connsiteX8861" fmla="*/ 10773123 w 12192028"/>
              <a:gd name="connsiteY8861" fmla="*/ 1849000 h 3101520"/>
              <a:gd name="connsiteX8862" fmla="*/ 10768708 w 12192028"/>
              <a:gd name="connsiteY8862" fmla="*/ 1849000 h 3101520"/>
              <a:gd name="connsiteX8863" fmla="*/ 10768707 w 12192028"/>
              <a:gd name="connsiteY8863" fmla="*/ 1848999 h 3101520"/>
              <a:gd name="connsiteX8864" fmla="*/ 10768708 w 12192028"/>
              <a:gd name="connsiteY8864" fmla="*/ 1849001 h 3101520"/>
              <a:gd name="connsiteX8865" fmla="*/ 10682470 w 12192028"/>
              <a:gd name="connsiteY8865" fmla="*/ 1862075 h 3101520"/>
              <a:gd name="connsiteX8866" fmla="*/ 10664616 w 12192028"/>
              <a:gd name="connsiteY8866" fmla="*/ 1862335 h 3101520"/>
              <a:gd name="connsiteX8867" fmla="*/ 10620250 w 12192028"/>
              <a:gd name="connsiteY8867" fmla="*/ 1863304 h 3101520"/>
              <a:gd name="connsiteX8868" fmla="*/ 10620190 w 12192028"/>
              <a:gd name="connsiteY8868" fmla="*/ 1863293 h 3101520"/>
              <a:gd name="connsiteX8869" fmla="*/ 10620233 w 12192028"/>
              <a:gd name="connsiteY8869" fmla="*/ 1863322 h 3101520"/>
              <a:gd name="connsiteX8870" fmla="*/ 10606552 w 12192028"/>
              <a:gd name="connsiteY8870" fmla="*/ 1876500 h 3101520"/>
              <a:gd name="connsiteX8871" fmla="*/ 10602250 w 12192028"/>
              <a:gd name="connsiteY8871" fmla="*/ 1880436 h 3101520"/>
              <a:gd name="connsiteX8872" fmla="*/ 10603192 w 12192028"/>
              <a:gd name="connsiteY8872" fmla="*/ 1880552 h 3101520"/>
              <a:gd name="connsiteX8873" fmla="*/ 10601634 w 12192028"/>
              <a:gd name="connsiteY8873" fmla="*/ 1903393 h 3101520"/>
              <a:gd name="connsiteX8874" fmla="*/ 10593893 w 12192028"/>
              <a:gd name="connsiteY8874" fmla="*/ 1912709 h 3101520"/>
              <a:gd name="connsiteX8875" fmla="*/ 10584126 w 12192028"/>
              <a:gd name="connsiteY8875" fmla="*/ 1913160 h 3101520"/>
              <a:gd name="connsiteX8876" fmla="*/ 10574619 w 12192028"/>
              <a:gd name="connsiteY8876" fmla="*/ 1920606 h 3101520"/>
              <a:gd name="connsiteX8877" fmla="*/ 10556350 w 12192028"/>
              <a:gd name="connsiteY8877" fmla="*/ 1904899 h 3101520"/>
              <a:gd name="connsiteX8878" fmla="*/ 10563779 w 12192028"/>
              <a:gd name="connsiteY8878" fmla="*/ 1882266 h 3101520"/>
              <a:gd name="connsiteX8879" fmla="*/ 10567757 w 12192028"/>
              <a:gd name="connsiteY8879" fmla="*/ 1882534 h 3101520"/>
              <a:gd name="connsiteX8880" fmla="*/ 10566325 w 12192028"/>
              <a:gd name="connsiteY8880" fmla="*/ 1881020 h 3101520"/>
              <a:gd name="connsiteX8881" fmla="*/ 10541596 w 12192028"/>
              <a:gd name="connsiteY8881" fmla="*/ 1879704 h 3101520"/>
              <a:gd name="connsiteX8882" fmla="*/ 10520418 w 12192028"/>
              <a:gd name="connsiteY8882" fmla="*/ 1877452 h 3101520"/>
              <a:gd name="connsiteX8883" fmla="*/ 10518372 w 12192028"/>
              <a:gd name="connsiteY8883" fmla="*/ 1870314 h 3101520"/>
              <a:gd name="connsiteX8884" fmla="*/ 10508589 w 12192028"/>
              <a:gd name="connsiteY8884" fmla="*/ 1876665 h 3101520"/>
              <a:gd name="connsiteX8885" fmla="*/ 10494286 w 12192028"/>
              <a:gd name="connsiteY8885" fmla="*/ 1875894 h 3101520"/>
              <a:gd name="connsiteX8886" fmla="*/ 10494632 w 12192028"/>
              <a:gd name="connsiteY8886" fmla="*/ 1876153 h 3101520"/>
              <a:gd name="connsiteX8887" fmla="*/ 10461367 w 12192028"/>
              <a:gd name="connsiteY8887" fmla="*/ 1876136 h 3101520"/>
              <a:gd name="connsiteX8888" fmla="*/ 10457236 w 12192028"/>
              <a:gd name="connsiteY8888" fmla="*/ 1876311 h 3101520"/>
              <a:gd name="connsiteX8889" fmla="*/ 10454232 w 12192028"/>
              <a:gd name="connsiteY8889" fmla="*/ 1878180 h 3101520"/>
              <a:gd name="connsiteX8890" fmla="*/ 10445868 w 12192028"/>
              <a:gd name="connsiteY8890" fmla="*/ 1890509 h 3101520"/>
              <a:gd name="connsiteX8891" fmla="*/ 10414334 w 12192028"/>
              <a:gd name="connsiteY8891" fmla="*/ 1897887 h 3101520"/>
              <a:gd name="connsiteX8892" fmla="*/ 10413528 w 12192028"/>
              <a:gd name="connsiteY8892" fmla="*/ 1897871 h 3101520"/>
              <a:gd name="connsiteX8893" fmla="*/ 10412671 w 12192028"/>
              <a:gd name="connsiteY8893" fmla="*/ 1916952 h 3101520"/>
              <a:gd name="connsiteX8894" fmla="*/ 10403563 w 12192028"/>
              <a:gd name="connsiteY8894" fmla="*/ 1925109 h 3101520"/>
              <a:gd name="connsiteX8895" fmla="*/ 10395130 w 12192028"/>
              <a:gd name="connsiteY8895" fmla="*/ 1930529 h 3101520"/>
              <a:gd name="connsiteX8896" fmla="*/ 10385588 w 12192028"/>
              <a:gd name="connsiteY8896" fmla="*/ 1917506 h 3101520"/>
              <a:gd name="connsiteX8897" fmla="*/ 10385594 w 12192028"/>
              <a:gd name="connsiteY8897" fmla="*/ 1917501 h 3101520"/>
              <a:gd name="connsiteX8898" fmla="*/ 10374659 w 12192028"/>
              <a:gd name="connsiteY8898" fmla="*/ 1912777 h 3101520"/>
              <a:gd name="connsiteX8899" fmla="*/ 10367284 w 12192028"/>
              <a:gd name="connsiteY8899" fmla="*/ 1903410 h 3101520"/>
              <a:gd name="connsiteX8900" fmla="*/ 10372098 w 12192028"/>
              <a:gd name="connsiteY8900" fmla="*/ 1894059 h 3101520"/>
              <a:gd name="connsiteX8901" fmla="*/ 10363749 w 12192028"/>
              <a:gd name="connsiteY8901" fmla="*/ 1887167 h 3101520"/>
              <a:gd name="connsiteX8902" fmla="*/ 10354160 w 12192028"/>
              <a:gd name="connsiteY8902" fmla="*/ 1882207 h 3101520"/>
              <a:gd name="connsiteX8903" fmla="*/ 10354157 w 12192028"/>
              <a:gd name="connsiteY8903" fmla="*/ 1882214 h 3101520"/>
              <a:gd name="connsiteX8904" fmla="*/ 10327455 w 12192028"/>
              <a:gd name="connsiteY8904" fmla="*/ 1875547 h 3101520"/>
              <a:gd name="connsiteX8905" fmla="*/ 10327349 w 12192028"/>
              <a:gd name="connsiteY8905" fmla="*/ 1875517 h 3101520"/>
              <a:gd name="connsiteX8906" fmla="*/ 10300492 w 12192028"/>
              <a:gd name="connsiteY8906" fmla="*/ 1876396 h 3101520"/>
              <a:gd name="connsiteX8907" fmla="*/ 10304554 w 12192028"/>
              <a:gd name="connsiteY8907" fmla="*/ 1858488 h 3101520"/>
              <a:gd name="connsiteX8908" fmla="*/ 10303816 w 12192028"/>
              <a:gd name="connsiteY8908" fmla="*/ 1858291 h 3101520"/>
              <a:gd name="connsiteX8909" fmla="*/ 10300475 w 12192028"/>
              <a:gd name="connsiteY8909" fmla="*/ 1876413 h 3101520"/>
              <a:gd name="connsiteX8910" fmla="*/ 10298899 w 12192028"/>
              <a:gd name="connsiteY8910" fmla="*/ 1877539 h 3101520"/>
              <a:gd name="connsiteX8911" fmla="*/ 10297012 w 12192028"/>
              <a:gd name="connsiteY8911" fmla="*/ 1877175 h 3101520"/>
              <a:gd name="connsiteX8912" fmla="*/ 10296975 w 12192028"/>
              <a:gd name="connsiteY8912" fmla="*/ 1877166 h 3101520"/>
              <a:gd name="connsiteX8913" fmla="*/ 10274900 w 12192028"/>
              <a:gd name="connsiteY8913" fmla="*/ 1886213 h 3101520"/>
              <a:gd name="connsiteX8914" fmla="*/ 10263498 w 12192028"/>
              <a:gd name="connsiteY8914" fmla="*/ 1888655 h 3101520"/>
              <a:gd name="connsiteX8915" fmla="*/ 10251066 w 12192028"/>
              <a:gd name="connsiteY8915" fmla="*/ 1884920 h 3101520"/>
              <a:gd name="connsiteX8916" fmla="*/ 10251053 w 12192028"/>
              <a:gd name="connsiteY8916" fmla="*/ 1884933 h 3101520"/>
              <a:gd name="connsiteX8917" fmla="*/ 10232437 w 12192028"/>
              <a:gd name="connsiteY8917" fmla="*/ 1898908 h 3101520"/>
              <a:gd name="connsiteX8918" fmla="*/ 10232435 w 12192028"/>
              <a:gd name="connsiteY8918" fmla="*/ 1898907 h 3101520"/>
              <a:gd name="connsiteX8919" fmla="*/ 10231012 w 12192028"/>
              <a:gd name="connsiteY8919" fmla="*/ 1908484 h 3101520"/>
              <a:gd name="connsiteX8920" fmla="*/ 10224679 w 12192028"/>
              <a:gd name="connsiteY8920" fmla="*/ 1911999 h 3101520"/>
              <a:gd name="connsiteX8921" fmla="*/ 10190062 w 12192028"/>
              <a:gd name="connsiteY8921" fmla="*/ 1927221 h 3101520"/>
              <a:gd name="connsiteX8922" fmla="*/ 10178217 w 12192028"/>
              <a:gd name="connsiteY8922" fmla="*/ 1926009 h 3101520"/>
              <a:gd name="connsiteX8923" fmla="*/ 10165731 w 12192028"/>
              <a:gd name="connsiteY8923" fmla="*/ 1930113 h 3101520"/>
              <a:gd name="connsiteX8924" fmla="*/ 10165836 w 12192028"/>
              <a:gd name="connsiteY8924" fmla="*/ 1930251 h 3101520"/>
              <a:gd name="connsiteX8925" fmla="*/ 10129574 w 12192028"/>
              <a:gd name="connsiteY8925" fmla="*/ 1925299 h 3101520"/>
              <a:gd name="connsiteX8926" fmla="*/ 10129834 w 12192028"/>
              <a:gd name="connsiteY8926" fmla="*/ 1925403 h 3101520"/>
              <a:gd name="connsiteX8927" fmla="*/ 10097871 w 12192028"/>
              <a:gd name="connsiteY8927" fmla="*/ 1925801 h 3101520"/>
              <a:gd name="connsiteX8928" fmla="*/ 10097866 w 12192028"/>
              <a:gd name="connsiteY8928" fmla="*/ 1925819 h 3101520"/>
              <a:gd name="connsiteX8929" fmla="*/ 10097833 w 12192028"/>
              <a:gd name="connsiteY8929" fmla="*/ 1925801 h 3101520"/>
              <a:gd name="connsiteX8930" fmla="*/ 10097832 w 12192028"/>
              <a:gd name="connsiteY8930" fmla="*/ 1925801 h 3101520"/>
              <a:gd name="connsiteX8931" fmla="*/ 10097832 w 12192028"/>
              <a:gd name="connsiteY8931" fmla="*/ 1925801 h 3101520"/>
              <a:gd name="connsiteX8932" fmla="*/ 10088948 w 12192028"/>
              <a:gd name="connsiteY8932" fmla="*/ 1921022 h 3101520"/>
              <a:gd name="connsiteX8933" fmla="*/ 10088925 w 12192028"/>
              <a:gd name="connsiteY8933" fmla="*/ 1921021 h 3101520"/>
              <a:gd name="connsiteX8934" fmla="*/ 10080584 w 12192028"/>
              <a:gd name="connsiteY8934" fmla="*/ 1927238 h 3101520"/>
              <a:gd name="connsiteX8935" fmla="*/ 10080584 w 12192028"/>
              <a:gd name="connsiteY8935" fmla="*/ 1927239 h 3101520"/>
              <a:gd name="connsiteX8936" fmla="*/ 10056055 w 12192028"/>
              <a:gd name="connsiteY8936" fmla="*/ 1933523 h 3101520"/>
              <a:gd name="connsiteX8937" fmla="*/ 10030820 w 12192028"/>
              <a:gd name="connsiteY8937" fmla="*/ 1931639 h 3101520"/>
              <a:gd name="connsiteX8938" fmla="*/ 10030798 w 12192028"/>
              <a:gd name="connsiteY8938" fmla="*/ 1931654 h 3101520"/>
              <a:gd name="connsiteX8939" fmla="*/ 10017412 w 12192028"/>
              <a:gd name="connsiteY8939" fmla="*/ 1935464 h 3101520"/>
              <a:gd name="connsiteX8940" fmla="*/ 10017411 w 12192028"/>
              <a:gd name="connsiteY8940" fmla="*/ 1935465 h 3101520"/>
              <a:gd name="connsiteX8941" fmla="*/ 10009463 w 12192028"/>
              <a:gd name="connsiteY8941" fmla="*/ 1945006 h 3101520"/>
              <a:gd name="connsiteX8942" fmla="*/ 9993358 w 12192028"/>
              <a:gd name="connsiteY8942" fmla="*/ 1949231 h 3101520"/>
              <a:gd name="connsiteX8943" fmla="*/ 10002415 w 12192028"/>
              <a:gd name="connsiteY8943" fmla="*/ 1935637 h 3101520"/>
              <a:gd name="connsiteX8944" fmla="*/ 10002416 w 12192028"/>
              <a:gd name="connsiteY8944" fmla="*/ 1935637 h 3101520"/>
              <a:gd name="connsiteX8945" fmla="*/ 9989861 w 12192028"/>
              <a:gd name="connsiteY8945" fmla="*/ 1930131 h 3101520"/>
              <a:gd name="connsiteX8946" fmla="*/ 9989822 w 12192028"/>
              <a:gd name="connsiteY8946" fmla="*/ 1930111 h 3101520"/>
              <a:gd name="connsiteX8947" fmla="*/ 9969479 w 12192028"/>
              <a:gd name="connsiteY8947" fmla="*/ 1928786 h 3101520"/>
              <a:gd name="connsiteX8948" fmla="*/ 9949268 w 12192028"/>
              <a:gd name="connsiteY8948" fmla="*/ 1925890 h 3101520"/>
              <a:gd name="connsiteX8949" fmla="*/ 9939330 w 12192028"/>
              <a:gd name="connsiteY8949" fmla="*/ 1934408 h 3101520"/>
              <a:gd name="connsiteX8950" fmla="*/ 9918394 w 12192028"/>
              <a:gd name="connsiteY8950" fmla="*/ 1936018 h 3101520"/>
              <a:gd name="connsiteX8951" fmla="*/ 9904177 w 12192028"/>
              <a:gd name="connsiteY8951" fmla="*/ 1943309 h 3101520"/>
              <a:gd name="connsiteX8952" fmla="*/ 9897153 w 12192028"/>
              <a:gd name="connsiteY8952" fmla="*/ 1941183 h 3101520"/>
              <a:gd name="connsiteX8953" fmla="*/ 9890699 w 12192028"/>
              <a:gd name="connsiteY8953" fmla="*/ 1943754 h 3101520"/>
              <a:gd name="connsiteX8954" fmla="*/ 9890687 w 12192028"/>
              <a:gd name="connsiteY8954" fmla="*/ 1943776 h 3101520"/>
              <a:gd name="connsiteX8955" fmla="*/ 9863690 w 12192028"/>
              <a:gd name="connsiteY8955" fmla="*/ 1944382 h 3101520"/>
              <a:gd name="connsiteX8956" fmla="*/ 9863674 w 12192028"/>
              <a:gd name="connsiteY8956" fmla="*/ 1944374 h 3101520"/>
              <a:gd name="connsiteX8957" fmla="*/ 9845825 w 12192028"/>
              <a:gd name="connsiteY8957" fmla="*/ 1954805 h 3101520"/>
              <a:gd name="connsiteX8958" fmla="*/ 9827168 w 12192028"/>
              <a:gd name="connsiteY8958" fmla="*/ 1945595 h 3101520"/>
              <a:gd name="connsiteX8959" fmla="*/ 9814787 w 12192028"/>
              <a:gd name="connsiteY8959" fmla="*/ 1944573 h 3101520"/>
              <a:gd name="connsiteX8960" fmla="*/ 9796431 w 12192028"/>
              <a:gd name="connsiteY8960" fmla="*/ 1948885 h 3101520"/>
              <a:gd name="connsiteX8961" fmla="*/ 9796465 w 12192028"/>
              <a:gd name="connsiteY8961" fmla="*/ 1948850 h 3101520"/>
              <a:gd name="connsiteX8962" fmla="*/ 9781984 w 12192028"/>
              <a:gd name="connsiteY8962" fmla="*/ 1940096 h 3101520"/>
              <a:gd name="connsiteX8963" fmla="*/ 9781954 w 12192028"/>
              <a:gd name="connsiteY8963" fmla="*/ 1940105 h 3101520"/>
              <a:gd name="connsiteX8964" fmla="*/ 9778265 w 12192028"/>
              <a:gd name="connsiteY8964" fmla="*/ 1939569 h 3101520"/>
              <a:gd name="connsiteX8965" fmla="*/ 9773737 w 12192028"/>
              <a:gd name="connsiteY8965" fmla="*/ 1930599 h 3101520"/>
              <a:gd name="connsiteX8966" fmla="*/ 9773728 w 12192028"/>
              <a:gd name="connsiteY8966" fmla="*/ 1930598 h 3101520"/>
              <a:gd name="connsiteX8967" fmla="*/ 9760428 w 12192028"/>
              <a:gd name="connsiteY8967" fmla="*/ 1917455 h 3101520"/>
              <a:gd name="connsiteX8968" fmla="*/ 9760567 w 12192028"/>
              <a:gd name="connsiteY8968" fmla="*/ 1917386 h 3101520"/>
              <a:gd name="connsiteX8969" fmla="*/ 9773243 w 12192028"/>
              <a:gd name="connsiteY8969" fmla="*/ 1912901 h 3101520"/>
              <a:gd name="connsiteX8970" fmla="*/ 9782767 w 12192028"/>
              <a:gd name="connsiteY8970" fmla="*/ 1921749 h 3101520"/>
              <a:gd name="connsiteX8971" fmla="*/ 9805384 w 12192028"/>
              <a:gd name="connsiteY8971" fmla="*/ 1920665 h 3101520"/>
              <a:gd name="connsiteX8972" fmla="*/ 9826313 w 12192028"/>
              <a:gd name="connsiteY8972" fmla="*/ 1917255 h 3101520"/>
              <a:gd name="connsiteX8973" fmla="*/ 9830839 w 12192028"/>
              <a:gd name="connsiteY8973" fmla="*/ 1911186 h 3101520"/>
              <a:gd name="connsiteX8974" fmla="*/ 9833430 w 12192028"/>
              <a:gd name="connsiteY8974" fmla="*/ 1910855 h 3101520"/>
              <a:gd name="connsiteX8975" fmla="*/ 9835315 w 12192028"/>
              <a:gd name="connsiteY8975" fmla="*/ 1904536 h 3101520"/>
              <a:gd name="connsiteX8976" fmla="*/ 9835619 w 12192028"/>
              <a:gd name="connsiteY8976" fmla="*/ 1898597 h 3101520"/>
              <a:gd name="connsiteX8977" fmla="*/ 9841748 w 12192028"/>
              <a:gd name="connsiteY8977" fmla="*/ 1882648 h 3101520"/>
              <a:gd name="connsiteX8978" fmla="*/ 9858494 w 12192028"/>
              <a:gd name="connsiteY8978" fmla="*/ 1866387 h 3101520"/>
              <a:gd name="connsiteX8979" fmla="*/ 9860146 w 12192028"/>
              <a:gd name="connsiteY8979" fmla="*/ 1880154 h 3101520"/>
              <a:gd name="connsiteX8980" fmla="*/ 9861005 w 12192028"/>
              <a:gd name="connsiteY8980" fmla="*/ 1879100 h 3101520"/>
              <a:gd name="connsiteX8981" fmla="*/ 9858512 w 12192028"/>
              <a:gd name="connsiteY8981" fmla="*/ 1866387 h 3101520"/>
              <a:gd name="connsiteX8982" fmla="*/ 9858997 w 12192028"/>
              <a:gd name="connsiteY8982" fmla="*/ 1863115 h 3101520"/>
              <a:gd name="connsiteX8983" fmla="*/ 9858996 w 12192028"/>
              <a:gd name="connsiteY8983" fmla="*/ 1863115 h 3101520"/>
              <a:gd name="connsiteX8984" fmla="*/ 9850251 w 12192028"/>
              <a:gd name="connsiteY8984" fmla="*/ 1858352 h 3101520"/>
              <a:gd name="connsiteX8985" fmla="*/ 9850250 w 12192028"/>
              <a:gd name="connsiteY8985" fmla="*/ 1858352 h 3101520"/>
              <a:gd name="connsiteX8986" fmla="*/ 9819356 w 12192028"/>
              <a:gd name="connsiteY8986" fmla="*/ 1864846 h 3101520"/>
              <a:gd name="connsiteX8987" fmla="*/ 9790058 w 12192028"/>
              <a:gd name="connsiteY8987" fmla="*/ 1875807 h 3101520"/>
              <a:gd name="connsiteX8988" fmla="*/ 9764567 w 12192028"/>
              <a:gd name="connsiteY8988" fmla="*/ 1866975 h 3101520"/>
              <a:gd name="connsiteX8989" fmla="*/ 9764546 w 12192028"/>
              <a:gd name="connsiteY8989" fmla="*/ 1866948 h 3101520"/>
              <a:gd name="connsiteX8990" fmla="*/ 9764568 w 12192028"/>
              <a:gd name="connsiteY8990" fmla="*/ 1866992 h 3101520"/>
              <a:gd name="connsiteX8991" fmla="*/ 9753242 w 12192028"/>
              <a:gd name="connsiteY8991" fmla="*/ 1867997 h 3101520"/>
              <a:gd name="connsiteX8992" fmla="*/ 9753258 w 12192028"/>
              <a:gd name="connsiteY8992" fmla="*/ 1867977 h 3101520"/>
              <a:gd name="connsiteX8993" fmla="*/ 9753241 w 12192028"/>
              <a:gd name="connsiteY8993" fmla="*/ 1867980 h 3101520"/>
              <a:gd name="connsiteX8994" fmla="*/ 9742453 w 12192028"/>
              <a:gd name="connsiteY8994" fmla="*/ 1863321 h 3101520"/>
              <a:gd name="connsiteX8995" fmla="*/ 9740782 w 12192028"/>
              <a:gd name="connsiteY8995" fmla="*/ 1861514 h 3101520"/>
              <a:gd name="connsiteX8996" fmla="*/ 9740774 w 12192028"/>
              <a:gd name="connsiteY8996" fmla="*/ 1861520 h 3101520"/>
              <a:gd name="connsiteX8997" fmla="*/ 9740733 w 12192028"/>
              <a:gd name="connsiteY8997" fmla="*/ 1861524 h 3101520"/>
              <a:gd name="connsiteX8998" fmla="*/ 9742436 w 12192028"/>
              <a:gd name="connsiteY8998" fmla="*/ 1863321 h 3101520"/>
              <a:gd name="connsiteX8999" fmla="*/ 9729788 w 12192028"/>
              <a:gd name="connsiteY8999" fmla="*/ 1895332 h 3101520"/>
              <a:gd name="connsiteX9000" fmla="*/ 9720359 w 12192028"/>
              <a:gd name="connsiteY9000" fmla="*/ 1896876 h 3101520"/>
              <a:gd name="connsiteX9001" fmla="*/ 9715370 w 12192028"/>
              <a:gd name="connsiteY9001" fmla="*/ 1902233 h 3101520"/>
              <a:gd name="connsiteX9002" fmla="*/ 9640439 w 12192028"/>
              <a:gd name="connsiteY9002" fmla="*/ 1910060 h 3101520"/>
              <a:gd name="connsiteX9003" fmla="*/ 9611724 w 12192028"/>
              <a:gd name="connsiteY9003" fmla="*/ 1915710 h 3101520"/>
              <a:gd name="connsiteX9004" fmla="*/ 9603234 w 12192028"/>
              <a:gd name="connsiteY9004" fmla="*/ 1908606 h 3101520"/>
              <a:gd name="connsiteX9005" fmla="*/ 9603329 w 12192028"/>
              <a:gd name="connsiteY9005" fmla="*/ 1909125 h 3101520"/>
              <a:gd name="connsiteX9006" fmla="*/ 9577250 w 12192028"/>
              <a:gd name="connsiteY9006" fmla="*/ 1923810 h 3101520"/>
              <a:gd name="connsiteX9007" fmla="*/ 9566790 w 12192028"/>
              <a:gd name="connsiteY9007" fmla="*/ 1912156 h 3101520"/>
              <a:gd name="connsiteX9008" fmla="*/ 9531204 w 12192028"/>
              <a:gd name="connsiteY9008" fmla="*/ 1909454 h 3101520"/>
              <a:gd name="connsiteX9009" fmla="*/ 9525749 w 12192028"/>
              <a:gd name="connsiteY9009" fmla="*/ 1909229 h 3101520"/>
              <a:gd name="connsiteX9010" fmla="*/ 9507947 w 12192028"/>
              <a:gd name="connsiteY9010" fmla="*/ 1908433 h 3101520"/>
              <a:gd name="connsiteX9011" fmla="*/ 9507932 w 12192028"/>
              <a:gd name="connsiteY9011" fmla="*/ 1908415 h 3101520"/>
              <a:gd name="connsiteX9012" fmla="*/ 9485799 w 12192028"/>
              <a:gd name="connsiteY9012" fmla="*/ 1908501 h 3101520"/>
              <a:gd name="connsiteX9013" fmla="*/ 9485788 w 12192028"/>
              <a:gd name="connsiteY9013" fmla="*/ 1908489 h 3101520"/>
              <a:gd name="connsiteX9014" fmla="*/ 9468696 w 12192028"/>
              <a:gd name="connsiteY9014" fmla="*/ 1916077 h 3101520"/>
              <a:gd name="connsiteX9015" fmla="*/ 9450126 w 12192028"/>
              <a:gd name="connsiteY9015" fmla="*/ 1913852 h 3101520"/>
              <a:gd name="connsiteX9016" fmla="*/ 9450081 w 12192028"/>
              <a:gd name="connsiteY9016" fmla="*/ 1913852 h 3101520"/>
              <a:gd name="connsiteX9017" fmla="*/ 9450109 w 12192028"/>
              <a:gd name="connsiteY9017" fmla="*/ 1913870 h 3101520"/>
              <a:gd name="connsiteX9018" fmla="*/ 9449693 w 12192028"/>
              <a:gd name="connsiteY9018" fmla="*/ 1917281 h 3101520"/>
              <a:gd name="connsiteX9019" fmla="*/ 9451027 w 12192028"/>
              <a:gd name="connsiteY9019" fmla="*/ 1939256 h 3101520"/>
              <a:gd name="connsiteX9020" fmla="*/ 9440394 w 12192028"/>
              <a:gd name="connsiteY9020" fmla="*/ 1947499 h 3101520"/>
              <a:gd name="connsiteX9021" fmla="*/ 9436273 w 12192028"/>
              <a:gd name="connsiteY9021" fmla="*/ 1949145 h 3101520"/>
              <a:gd name="connsiteX9022" fmla="*/ 9429761 w 12192028"/>
              <a:gd name="connsiteY9022" fmla="*/ 1940625 h 3101520"/>
              <a:gd name="connsiteX9023" fmla="*/ 9431268 w 12192028"/>
              <a:gd name="connsiteY9023" fmla="*/ 1914611 h 3101520"/>
              <a:gd name="connsiteX9024" fmla="*/ 9420307 w 12192028"/>
              <a:gd name="connsiteY9024" fmla="*/ 1919515 h 3101520"/>
              <a:gd name="connsiteX9025" fmla="*/ 9411284 w 12192028"/>
              <a:gd name="connsiteY9025" fmla="*/ 1933265 h 3101520"/>
              <a:gd name="connsiteX9026" fmla="*/ 9399751 w 12192028"/>
              <a:gd name="connsiteY9026" fmla="*/ 1931637 h 3101520"/>
              <a:gd name="connsiteX9027" fmla="*/ 9382175 w 12192028"/>
              <a:gd name="connsiteY9027" fmla="*/ 1931342 h 3101520"/>
              <a:gd name="connsiteX9028" fmla="*/ 9375020 w 12192028"/>
              <a:gd name="connsiteY9028" fmla="*/ 1929125 h 3101520"/>
              <a:gd name="connsiteX9029" fmla="*/ 9372706 w 12192028"/>
              <a:gd name="connsiteY9029" fmla="*/ 1924540 h 3101520"/>
              <a:gd name="connsiteX9030" fmla="*/ 9366722 w 12192028"/>
              <a:gd name="connsiteY9030" fmla="*/ 1935484 h 3101520"/>
              <a:gd name="connsiteX9031" fmla="*/ 9371946 w 12192028"/>
              <a:gd name="connsiteY9031" fmla="*/ 1936343 h 3101520"/>
              <a:gd name="connsiteX9032" fmla="*/ 9377342 w 12192028"/>
              <a:gd name="connsiteY9032" fmla="*/ 1939915 h 3101520"/>
              <a:gd name="connsiteX9033" fmla="*/ 9364978 w 12192028"/>
              <a:gd name="connsiteY9033" fmla="*/ 1953318 h 3101520"/>
              <a:gd name="connsiteX9034" fmla="*/ 9331972 w 12192028"/>
              <a:gd name="connsiteY9034" fmla="*/ 1949058 h 3101520"/>
              <a:gd name="connsiteX9035" fmla="*/ 9329074 w 12192028"/>
              <a:gd name="connsiteY9035" fmla="*/ 1946357 h 3101520"/>
              <a:gd name="connsiteX9036" fmla="*/ 9333098 w 12192028"/>
              <a:gd name="connsiteY9036" fmla="*/ 1939707 h 3101520"/>
              <a:gd name="connsiteX9037" fmla="*/ 9333097 w 12192028"/>
              <a:gd name="connsiteY9037" fmla="*/ 1939707 h 3101520"/>
              <a:gd name="connsiteX9038" fmla="*/ 9327643 w 12192028"/>
              <a:gd name="connsiteY9038" fmla="*/ 1927291 h 3101520"/>
              <a:gd name="connsiteX9039" fmla="*/ 9315209 w 12192028"/>
              <a:gd name="connsiteY9039" fmla="*/ 1935309 h 3101520"/>
              <a:gd name="connsiteX9040" fmla="*/ 9315199 w 12192028"/>
              <a:gd name="connsiteY9040" fmla="*/ 1935311 h 3101520"/>
              <a:gd name="connsiteX9041" fmla="*/ 9306362 w 12192028"/>
              <a:gd name="connsiteY9041" fmla="*/ 1952413 h 3101520"/>
              <a:gd name="connsiteX9042" fmla="*/ 9287502 w 12192028"/>
              <a:gd name="connsiteY9042" fmla="*/ 1948469 h 3101520"/>
              <a:gd name="connsiteX9043" fmla="*/ 9233179 w 12192028"/>
              <a:gd name="connsiteY9043" fmla="*/ 1952365 h 3101520"/>
              <a:gd name="connsiteX9044" fmla="*/ 9203897 w 12192028"/>
              <a:gd name="connsiteY9044" fmla="*/ 1950564 h 3101520"/>
              <a:gd name="connsiteX9045" fmla="*/ 9202974 w 12192028"/>
              <a:gd name="connsiteY9045" fmla="*/ 1946919 h 3101520"/>
              <a:gd name="connsiteX9046" fmla="*/ 9193133 w 12192028"/>
              <a:gd name="connsiteY9046" fmla="*/ 1943398 h 3101520"/>
              <a:gd name="connsiteX9047" fmla="*/ 9188241 w 12192028"/>
              <a:gd name="connsiteY9047" fmla="*/ 1944780 h 3101520"/>
              <a:gd name="connsiteX9048" fmla="*/ 9180847 w 12192028"/>
              <a:gd name="connsiteY9048" fmla="*/ 1931308 h 3101520"/>
              <a:gd name="connsiteX9049" fmla="*/ 9168240 w 12192028"/>
              <a:gd name="connsiteY9049" fmla="*/ 1920381 h 3101520"/>
              <a:gd name="connsiteX9050" fmla="*/ 9159772 w 12192028"/>
              <a:gd name="connsiteY9050" fmla="*/ 1937386 h 3101520"/>
              <a:gd name="connsiteX9051" fmla="*/ 9122420 w 12192028"/>
              <a:gd name="connsiteY9051" fmla="*/ 1922130 h 3101520"/>
              <a:gd name="connsiteX9052" fmla="*/ 9122339 w 12192028"/>
              <a:gd name="connsiteY9052" fmla="*/ 1922137 h 3101520"/>
              <a:gd name="connsiteX9053" fmla="*/ 9122385 w 12192028"/>
              <a:gd name="connsiteY9053" fmla="*/ 1922147 h 3101520"/>
              <a:gd name="connsiteX9054" fmla="*/ 9107458 w 12192028"/>
              <a:gd name="connsiteY9054" fmla="*/ 1934390 h 3101520"/>
              <a:gd name="connsiteX9055" fmla="*/ 9103610 w 12192028"/>
              <a:gd name="connsiteY9055" fmla="*/ 1923149 h 3101520"/>
              <a:gd name="connsiteX9056" fmla="*/ 9099402 w 12192028"/>
              <a:gd name="connsiteY9056" fmla="*/ 1918147 h 3101520"/>
              <a:gd name="connsiteX9057" fmla="*/ 9081206 w 12192028"/>
              <a:gd name="connsiteY9057" fmla="*/ 1927429 h 3101520"/>
              <a:gd name="connsiteX9058" fmla="*/ 9061741 w 12192028"/>
              <a:gd name="connsiteY9058" fmla="*/ 1912606 h 3101520"/>
              <a:gd name="connsiteX9059" fmla="*/ 9046848 w 12192028"/>
              <a:gd name="connsiteY9059" fmla="*/ 1913177 h 3101520"/>
              <a:gd name="connsiteX9060" fmla="*/ 9039835 w 12192028"/>
              <a:gd name="connsiteY9060" fmla="*/ 1903497 h 3101520"/>
              <a:gd name="connsiteX9061" fmla="*/ 9043120 w 12192028"/>
              <a:gd name="connsiteY9061" fmla="*/ 1899700 h 3101520"/>
              <a:gd name="connsiteX9062" fmla="*/ 9045274 w 12192028"/>
              <a:gd name="connsiteY9062" fmla="*/ 1888657 h 3101520"/>
              <a:gd name="connsiteX9063" fmla="*/ 9046723 w 12192028"/>
              <a:gd name="connsiteY9063" fmla="*/ 1886516 h 3101520"/>
              <a:gd name="connsiteX9064" fmla="*/ 9041067 w 12192028"/>
              <a:gd name="connsiteY9064" fmla="*/ 1878399 h 3101520"/>
              <a:gd name="connsiteX9065" fmla="*/ 9030693 w 12192028"/>
              <a:gd name="connsiteY9065" fmla="*/ 1876262 h 3101520"/>
              <a:gd name="connsiteX9066" fmla="*/ 9009618 w 12192028"/>
              <a:gd name="connsiteY9066" fmla="*/ 1880097 h 3101520"/>
              <a:gd name="connsiteX9067" fmla="*/ 9006518 w 12192028"/>
              <a:gd name="connsiteY9067" fmla="*/ 1883895 h 3101520"/>
              <a:gd name="connsiteX9068" fmla="*/ 9004219 w 12192028"/>
              <a:gd name="connsiteY9068" fmla="*/ 1884120 h 3101520"/>
              <a:gd name="connsiteX9069" fmla="*/ 8995928 w 12192028"/>
              <a:gd name="connsiteY9069" fmla="*/ 1891979 h 3101520"/>
              <a:gd name="connsiteX9070" fmla="*/ 8998621 w 12192028"/>
              <a:gd name="connsiteY9070" fmla="*/ 1908086 h 3101520"/>
              <a:gd name="connsiteX9071" fmla="*/ 8972593 w 12192028"/>
              <a:gd name="connsiteY9071" fmla="*/ 1898925 h 3101520"/>
              <a:gd name="connsiteX9072" fmla="*/ 8962669 w 12192028"/>
              <a:gd name="connsiteY9072" fmla="*/ 1890213 h 3101520"/>
              <a:gd name="connsiteX9073" fmla="*/ 8953081 w 12192028"/>
              <a:gd name="connsiteY9073" fmla="*/ 1889382 h 3101520"/>
              <a:gd name="connsiteX9074" fmla="*/ 8950030 w 12192028"/>
              <a:gd name="connsiteY9074" fmla="*/ 1891185 h 3101520"/>
              <a:gd name="connsiteX9075" fmla="*/ 8935865 w 12192028"/>
              <a:gd name="connsiteY9075" fmla="*/ 1896917 h 3101520"/>
              <a:gd name="connsiteX9076" fmla="*/ 8935860 w 12192028"/>
              <a:gd name="connsiteY9076" fmla="*/ 1896919 h 3101520"/>
              <a:gd name="connsiteX9077" fmla="*/ 8936036 w 12192028"/>
              <a:gd name="connsiteY9077" fmla="*/ 1903463 h 3101520"/>
              <a:gd name="connsiteX9078" fmla="*/ 8936037 w 12192028"/>
              <a:gd name="connsiteY9078" fmla="*/ 1903463 h 3101520"/>
              <a:gd name="connsiteX9079" fmla="*/ 8939293 w 12192028"/>
              <a:gd name="connsiteY9079" fmla="*/ 1917039 h 3101520"/>
              <a:gd name="connsiteX9080" fmla="*/ 8937682 w 12192028"/>
              <a:gd name="connsiteY9080" fmla="*/ 1918026 h 3101520"/>
              <a:gd name="connsiteX9081" fmla="*/ 8936349 w 12192028"/>
              <a:gd name="connsiteY9081" fmla="*/ 1916589 h 3101520"/>
              <a:gd name="connsiteX9082" fmla="*/ 8918235 w 12192028"/>
              <a:gd name="connsiteY9082" fmla="*/ 1918130 h 3101520"/>
              <a:gd name="connsiteX9083" fmla="*/ 8912556 w 12192028"/>
              <a:gd name="connsiteY9083" fmla="*/ 1921143 h 3101520"/>
              <a:gd name="connsiteX9084" fmla="*/ 8912556 w 12192028"/>
              <a:gd name="connsiteY9084" fmla="*/ 1921143 h 3101520"/>
              <a:gd name="connsiteX9085" fmla="*/ 8909733 w 12192028"/>
              <a:gd name="connsiteY9085" fmla="*/ 1926165 h 3101520"/>
              <a:gd name="connsiteX9086" fmla="*/ 8909732 w 12192028"/>
              <a:gd name="connsiteY9086" fmla="*/ 1926165 h 3101520"/>
              <a:gd name="connsiteX9087" fmla="*/ 8915938 w 12192028"/>
              <a:gd name="connsiteY9087" fmla="*/ 1939229 h 3101520"/>
              <a:gd name="connsiteX9088" fmla="*/ 8895429 w 12192028"/>
              <a:gd name="connsiteY9088" fmla="*/ 1948573 h 3101520"/>
              <a:gd name="connsiteX9089" fmla="*/ 8880653 w 12192028"/>
              <a:gd name="connsiteY9089" fmla="*/ 1949089 h 3101520"/>
              <a:gd name="connsiteX9090" fmla="*/ 8878979 w 12192028"/>
              <a:gd name="connsiteY9090" fmla="*/ 1951725 h 3101520"/>
              <a:gd name="connsiteX9091" fmla="*/ 8856709 w 12192028"/>
              <a:gd name="connsiteY9091" fmla="*/ 1950565 h 3101520"/>
              <a:gd name="connsiteX9092" fmla="*/ 8847063 w 12192028"/>
              <a:gd name="connsiteY9092" fmla="*/ 1954202 h 3101520"/>
              <a:gd name="connsiteX9093" fmla="*/ 8773345 w 12192028"/>
              <a:gd name="connsiteY9093" fmla="*/ 1956072 h 3101520"/>
              <a:gd name="connsiteX9094" fmla="*/ 8751993 w 12192028"/>
              <a:gd name="connsiteY9094" fmla="*/ 1948539 h 3101520"/>
              <a:gd name="connsiteX9095" fmla="*/ 8763232 w 12192028"/>
              <a:gd name="connsiteY9095" fmla="*/ 1930893 h 3101520"/>
              <a:gd name="connsiteX9096" fmla="*/ 8765581 w 12192028"/>
              <a:gd name="connsiteY9096" fmla="*/ 1928058 h 3101520"/>
              <a:gd name="connsiteX9097" fmla="*/ 8761254 w 12192028"/>
              <a:gd name="connsiteY9097" fmla="*/ 1917299 h 3101520"/>
              <a:gd name="connsiteX9098" fmla="*/ 8750781 w 12192028"/>
              <a:gd name="connsiteY9098" fmla="*/ 1899705 h 3101520"/>
              <a:gd name="connsiteX9099" fmla="*/ 8752526 w 12192028"/>
              <a:gd name="connsiteY9099" fmla="*/ 1897914 h 3101520"/>
              <a:gd name="connsiteX9100" fmla="*/ 8752525 w 12192028"/>
              <a:gd name="connsiteY9100" fmla="*/ 1897914 h 3101520"/>
              <a:gd name="connsiteX9101" fmla="*/ 8750781 w 12192028"/>
              <a:gd name="connsiteY9101" fmla="*/ 1899704 h 3101520"/>
              <a:gd name="connsiteX9102" fmla="*/ 8738209 w 12192028"/>
              <a:gd name="connsiteY9102" fmla="*/ 1903497 h 3101520"/>
              <a:gd name="connsiteX9103" fmla="*/ 8702138 w 12192028"/>
              <a:gd name="connsiteY9103" fmla="*/ 1911861 h 3101520"/>
              <a:gd name="connsiteX9104" fmla="*/ 8690503 w 12192028"/>
              <a:gd name="connsiteY9104" fmla="*/ 1912461 h 3101520"/>
              <a:gd name="connsiteX9105" fmla="*/ 8690085 w 12192028"/>
              <a:gd name="connsiteY9105" fmla="*/ 1913195 h 3101520"/>
              <a:gd name="connsiteX9106" fmla="*/ 8639848 w 12192028"/>
              <a:gd name="connsiteY9106" fmla="*/ 1938425 h 3101520"/>
              <a:gd name="connsiteX9107" fmla="*/ 8628437 w 12192028"/>
              <a:gd name="connsiteY9107" fmla="*/ 1932659 h 3101520"/>
              <a:gd name="connsiteX9108" fmla="*/ 8628722 w 12192028"/>
              <a:gd name="connsiteY9108" fmla="*/ 1932120 h 3101520"/>
              <a:gd name="connsiteX9109" fmla="*/ 8626258 w 12192028"/>
              <a:gd name="connsiteY9109" fmla="*/ 1930754 h 3101520"/>
              <a:gd name="connsiteX9110" fmla="*/ 8627848 w 12192028"/>
              <a:gd name="connsiteY9110" fmla="*/ 1933162 h 3101520"/>
              <a:gd name="connsiteX9111" fmla="*/ 8635242 w 12192028"/>
              <a:gd name="connsiteY9111" fmla="*/ 1951067 h 3101520"/>
              <a:gd name="connsiteX9112" fmla="*/ 8630321 w 12192028"/>
              <a:gd name="connsiteY9112" fmla="*/ 1966343 h 3101520"/>
              <a:gd name="connsiteX9113" fmla="*/ 8630377 w 12192028"/>
              <a:gd name="connsiteY9113" fmla="*/ 1966373 h 3101520"/>
              <a:gd name="connsiteX9114" fmla="*/ 8631190 w 12192028"/>
              <a:gd name="connsiteY9114" fmla="*/ 1965371 h 3101520"/>
              <a:gd name="connsiteX9115" fmla="*/ 8644922 w 12192028"/>
              <a:gd name="connsiteY9115" fmla="*/ 1962635 h 3101520"/>
              <a:gd name="connsiteX9116" fmla="*/ 8670742 w 12192028"/>
              <a:gd name="connsiteY9116" fmla="*/ 1951534 h 3101520"/>
              <a:gd name="connsiteX9117" fmla="*/ 8675314 w 12192028"/>
              <a:gd name="connsiteY9117" fmla="*/ 1955898 h 3101520"/>
              <a:gd name="connsiteX9118" fmla="*/ 8709428 w 12192028"/>
              <a:gd name="connsiteY9118" fmla="*/ 1969440 h 3101520"/>
              <a:gd name="connsiteX9119" fmla="*/ 8742884 w 12192028"/>
              <a:gd name="connsiteY9119" fmla="*/ 1972453 h 3101520"/>
              <a:gd name="connsiteX9120" fmla="*/ 8744859 w 12192028"/>
              <a:gd name="connsiteY9120" fmla="*/ 1975422 h 3101520"/>
              <a:gd name="connsiteX9121" fmla="*/ 8756764 w 12192028"/>
              <a:gd name="connsiteY9121" fmla="*/ 1968986 h 3101520"/>
              <a:gd name="connsiteX9122" fmla="*/ 8772150 w 12192028"/>
              <a:gd name="connsiteY9122" fmla="*/ 1964747 h 3101520"/>
              <a:gd name="connsiteX9123" fmla="*/ 8796723 w 12192028"/>
              <a:gd name="connsiteY9123" fmla="*/ 1966704 h 3101520"/>
              <a:gd name="connsiteX9124" fmla="*/ 8880866 w 12192028"/>
              <a:gd name="connsiteY9124" fmla="*/ 1973942 h 3101520"/>
              <a:gd name="connsiteX9125" fmla="*/ 9031922 w 12192028"/>
              <a:gd name="connsiteY9125" fmla="*/ 1974462 h 3101520"/>
              <a:gd name="connsiteX9126" fmla="*/ 9107579 w 12192028"/>
              <a:gd name="connsiteY9126" fmla="*/ 1975310 h 3101520"/>
              <a:gd name="connsiteX9127" fmla="*/ 9107578 w 12192028"/>
              <a:gd name="connsiteY9127" fmla="*/ 1975311 h 3101520"/>
              <a:gd name="connsiteX9128" fmla="*/ 9129297 w 12192028"/>
              <a:gd name="connsiteY9128" fmla="*/ 1976897 h 3101520"/>
              <a:gd name="connsiteX9129" fmla="*/ 9153954 w 12192028"/>
              <a:gd name="connsiteY9129" fmla="*/ 1981042 h 3101520"/>
              <a:gd name="connsiteX9130" fmla="*/ 9110886 w 12192028"/>
              <a:gd name="connsiteY9130" fmla="*/ 1988506 h 3101520"/>
              <a:gd name="connsiteX9131" fmla="*/ 9102914 w 12192028"/>
              <a:gd name="connsiteY9131" fmla="*/ 1984598 h 3101520"/>
              <a:gd name="connsiteX9132" fmla="*/ 9092616 w 12192028"/>
              <a:gd name="connsiteY9132" fmla="*/ 1993160 h 3101520"/>
              <a:gd name="connsiteX9133" fmla="*/ 9078089 w 12192028"/>
              <a:gd name="connsiteY9133" fmla="*/ 1996350 h 3101520"/>
              <a:gd name="connsiteX9134" fmla="*/ 9030796 w 12192028"/>
              <a:gd name="connsiteY9134" fmla="*/ 1998706 h 3101520"/>
              <a:gd name="connsiteX9135" fmla="*/ 8930600 w 12192028"/>
              <a:gd name="connsiteY9135" fmla="*/ 1997164 h 3101520"/>
              <a:gd name="connsiteX9136" fmla="*/ 8861835 w 12192028"/>
              <a:gd name="connsiteY9136" fmla="*/ 1997095 h 3101520"/>
              <a:gd name="connsiteX9137" fmla="*/ 8781934 w 12192028"/>
              <a:gd name="connsiteY9137" fmla="*/ 1999173 h 3101520"/>
              <a:gd name="connsiteX9138" fmla="*/ 8748131 w 12192028"/>
              <a:gd name="connsiteY9138" fmla="*/ 2005788 h 3101520"/>
              <a:gd name="connsiteX9139" fmla="*/ 8725630 w 12192028"/>
              <a:gd name="connsiteY9139" fmla="*/ 2009838 h 3101520"/>
              <a:gd name="connsiteX9140" fmla="*/ 8702031 w 12192028"/>
              <a:gd name="connsiteY9140" fmla="*/ 2007390 h 3101520"/>
              <a:gd name="connsiteX9141" fmla="*/ 8702086 w 12192028"/>
              <a:gd name="connsiteY9141" fmla="*/ 2007434 h 3101520"/>
              <a:gd name="connsiteX9142" fmla="*/ 8702036 w 12192028"/>
              <a:gd name="connsiteY9142" fmla="*/ 2007403 h 3101520"/>
              <a:gd name="connsiteX9143" fmla="*/ 8702068 w 12192028"/>
              <a:gd name="connsiteY9143" fmla="*/ 2007468 h 3101520"/>
              <a:gd name="connsiteX9144" fmla="*/ 8674517 w 12192028"/>
              <a:gd name="connsiteY9144" fmla="*/ 2007399 h 3101520"/>
              <a:gd name="connsiteX9145" fmla="*/ 8617683 w 12192028"/>
              <a:gd name="connsiteY9145" fmla="*/ 2011642 h 3101520"/>
              <a:gd name="connsiteX9146" fmla="*/ 8538042 w 12192028"/>
              <a:gd name="connsiteY9146" fmla="*/ 2010932 h 3101520"/>
              <a:gd name="connsiteX9147" fmla="*/ 8480723 w 12192028"/>
              <a:gd name="connsiteY9147" fmla="*/ 1998013 h 3101520"/>
              <a:gd name="connsiteX9148" fmla="*/ 8438816 w 12192028"/>
              <a:gd name="connsiteY9148" fmla="*/ 2008247 h 3101520"/>
              <a:gd name="connsiteX9149" fmla="*/ 8389411 w 12192028"/>
              <a:gd name="connsiteY9149" fmla="*/ 2013720 h 3101520"/>
              <a:gd name="connsiteX9150" fmla="*/ 8338378 w 12192028"/>
              <a:gd name="connsiteY9150" fmla="*/ 2008057 h 3101520"/>
              <a:gd name="connsiteX9151" fmla="*/ 8331866 w 12192028"/>
              <a:gd name="connsiteY9151" fmla="*/ 2008282 h 3101520"/>
              <a:gd name="connsiteX9152" fmla="*/ 8251644 w 12192028"/>
              <a:gd name="connsiteY9152" fmla="*/ 2041116 h 3101520"/>
              <a:gd name="connsiteX9153" fmla="*/ 8231307 w 12192028"/>
              <a:gd name="connsiteY9153" fmla="*/ 2050442 h 3101520"/>
              <a:gd name="connsiteX9154" fmla="*/ 8231186 w 12192028"/>
              <a:gd name="connsiteY9154" fmla="*/ 2051903 h 3101520"/>
              <a:gd name="connsiteX9155" fmla="*/ 8234082 w 12192028"/>
              <a:gd name="connsiteY9155" fmla="*/ 2069918 h 3101520"/>
              <a:gd name="connsiteX9156" fmla="*/ 8244968 w 12192028"/>
              <a:gd name="connsiteY9156" fmla="*/ 2075443 h 3101520"/>
              <a:gd name="connsiteX9157" fmla="*/ 8255880 w 12192028"/>
              <a:gd name="connsiteY9157" fmla="*/ 2087836 h 3101520"/>
              <a:gd name="connsiteX9158" fmla="*/ 8255890 w 12192028"/>
              <a:gd name="connsiteY9158" fmla="*/ 2087837 h 3101520"/>
              <a:gd name="connsiteX9159" fmla="*/ 8255880 w 12192028"/>
              <a:gd name="connsiteY9159" fmla="*/ 2087819 h 3101520"/>
              <a:gd name="connsiteX9160" fmla="*/ 8280331 w 12192028"/>
              <a:gd name="connsiteY9160" fmla="*/ 2070935 h 3101520"/>
              <a:gd name="connsiteX9161" fmla="*/ 8291449 w 12192028"/>
              <a:gd name="connsiteY9161" fmla="*/ 2074918 h 3101520"/>
              <a:gd name="connsiteX9162" fmla="*/ 8299969 w 12192028"/>
              <a:gd name="connsiteY9162" fmla="*/ 2082832 h 3101520"/>
              <a:gd name="connsiteX9163" fmla="*/ 8299972 w 12192028"/>
              <a:gd name="connsiteY9163" fmla="*/ 2082831 h 3101520"/>
              <a:gd name="connsiteX9164" fmla="*/ 8299968 w 12192028"/>
              <a:gd name="connsiteY9164" fmla="*/ 2082831 h 3101520"/>
              <a:gd name="connsiteX9165" fmla="*/ 8319675 w 12192028"/>
              <a:gd name="connsiteY9165" fmla="*/ 2070969 h 3101520"/>
              <a:gd name="connsiteX9166" fmla="*/ 8314792 w 12192028"/>
              <a:gd name="connsiteY9166" fmla="*/ 2083506 h 3101520"/>
              <a:gd name="connsiteX9167" fmla="*/ 8314789 w 12192028"/>
              <a:gd name="connsiteY9167" fmla="*/ 2083506 h 3101520"/>
              <a:gd name="connsiteX9168" fmla="*/ 8314792 w 12192028"/>
              <a:gd name="connsiteY9168" fmla="*/ 2083507 h 3101520"/>
              <a:gd name="connsiteX9169" fmla="*/ 8314881 w 12192028"/>
              <a:gd name="connsiteY9169" fmla="*/ 2083544 h 3101520"/>
              <a:gd name="connsiteX9170" fmla="*/ 8319676 w 12192028"/>
              <a:gd name="connsiteY9170" fmla="*/ 2070987 h 3101520"/>
              <a:gd name="connsiteX9171" fmla="*/ 8323294 w 12192028"/>
              <a:gd name="connsiteY9171" fmla="*/ 2068251 h 3101520"/>
              <a:gd name="connsiteX9172" fmla="*/ 8323311 w 12192028"/>
              <a:gd name="connsiteY9172" fmla="*/ 2068254 h 3101520"/>
              <a:gd name="connsiteX9173" fmla="*/ 8323294 w 12192028"/>
              <a:gd name="connsiteY9173" fmla="*/ 2068234 h 3101520"/>
              <a:gd name="connsiteX9174" fmla="*/ 8333217 w 12192028"/>
              <a:gd name="connsiteY9174" fmla="*/ 2069394 h 3101520"/>
              <a:gd name="connsiteX9175" fmla="*/ 8372839 w 12192028"/>
              <a:gd name="connsiteY9175" fmla="*/ 2079767 h 3101520"/>
              <a:gd name="connsiteX9176" fmla="*/ 8391749 w 12192028"/>
              <a:gd name="connsiteY9176" fmla="*/ 2074797 h 3101520"/>
              <a:gd name="connsiteX9177" fmla="*/ 8391793 w 12192028"/>
              <a:gd name="connsiteY9177" fmla="*/ 2074789 h 3101520"/>
              <a:gd name="connsiteX9178" fmla="*/ 8391766 w 12192028"/>
              <a:gd name="connsiteY9178" fmla="*/ 2074779 h 3101520"/>
              <a:gd name="connsiteX9179" fmla="*/ 8404633 w 12192028"/>
              <a:gd name="connsiteY9179" fmla="*/ 2069411 h 3101520"/>
              <a:gd name="connsiteX9180" fmla="*/ 8404627 w 12192028"/>
              <a:gd name="connsiteY9180" fmla="*/ 2069425 h 3101520"/>
              <a:gd name="connsiteX9181" fmla="*/ 8425729 w 12192028"/>
              <a:gd name="connsiteY9181" fmla="*/ 2064214 h 3101520"/>
              <a:gd name="connsiteX9182" fmla="*/ 8446409 w 12192028"/>
              <a:gd name="connsiteY9182" fmla="*/ 2069430 h 3101520"/>
              <a:gd name="connsiteX9183" fmla="*/ 8446498 w 12192028"/>
              <a:gd name="connsiteY9183" fmla="*/ 2069687 h 3101520"/>
              <a:gd name="connsiteX9184" fmla="*/ 8446588 w 12192028"/>
              <a:gd name="connsiteY9184" fmla="*/ 2069634 h 3101520"/>
              <a:gd name="connsiteX9185" fmla="*/ 8446717 w 12192028"/>
              <a:gd name="connsiteY9185" fmla="*/ 2069857 h 3101520"/>
              <a:gd name="connsiteX9186" fmla="*/ 8446816 w 12192028"/>
              <a:gd name="connsiteY9186" fmla="*/ 2069532 h 3101520"/>
              <a:gd name="connsiteX9187" fmla="*/ 8446776 w 12192028"/>
              <a:gd name="connsiteY9187" fmla="*/ 2069522 h 3101520"/>
              <a:gd name="connsiteX9188" fmla="*/ 8446588 w 12192028"/>
              <a:gd name="connsiteY9188" fmla="*/ 2069634 h 3101520"/>
              <a:gd name="connsiteX9189" fmla="*/ 8446481 w 12192028"/>
              <a:gd name="connsiteY9189" fmla="*/ 2069448 h 3101520"/>
              <a:gd name="connsiteX9190" fmla="*/ 8446409 w 12192028"/>
              <a:gd name="connsiteY9190" fmla="*/ 2069430 h 3101520"/>
              <a:gd name="connsiteX9191" fmla="*/ 8446331 w 12192028"/>
              <a:gd name="connsiteY9191" fmla="*/ 2069203 h 3101520"/>
              <a:gd name="connsiteX9192" fmla="*/ 8446343 w 12192028"/>
              <a:gd name="connsiteY9192" fmla="*/ 2069207 h 3101520"/>
              <a:gd name="connsiteX9193" fmla="*/ 8446331 w 12192028"/>
              <a:gd name="connsiteY9193" fmla="*/ 2069186 h 3101520"/>
              <a:gd name="connsiteX9194" fmla="*/ 8446390 w 12192028"/>
              <a:gd name="connsiteY9194" fmla="*/ 2069224 h 3101520"/>
              <a:gd name="connsiteX9195" fmla="*/ 8472393 w 12192028"/>
              <a:gd name="connsiteY9195" fmla="*/ 2078451 h 3101520"/>
              <a:gd name="connsiteX9196" fmla="*/ 8472419 w 12192028"/>
              <a:gd name="connsiteY9196" fmla="*/ 2078445 h 3101520"/>
              <a:gd name="connsiteX9197" fmla="*/ 8472393 w 12192028"/>
              <a:gd name="connsiteY9197" fmla="*/ 2078433 h 3101520"/>
              <a:gd name="connsiteX9198" fmla="*/ 8486178 w 12192028"/>
              <a:gd name="connsiteY9198" fmla="*/ 2075281 h 3101520"/>
              <a:gd name="connsiteX9199" fmla="*/ 8486159 w 12192028"/>
              <a:gd name="connsiteY9199" fmla="*/ 2075303 h 3101520"/>
              <a:gd name="connsiteX9200" fmla="*/ 8486178 w 12192028"/>
              <a:gd name="connsiteY9200" fmla="*/ 2075299 h 3101520"/>
              <a:gd name="connsiteX9201" fmla="*/ 8494679 w 12192028"/>
              <a:gd name="connsiteY9201" fmla="*/ 2076464 h 3101520"/>
              <a:gd name="connsiteX9202" fmla="*/ 8499785 w 12192028"/>
              <a:gd name="connsiteY9202" fmla="*/ 2083362 h 3101520"/>
              <a:gd name="connsiteX9203" fmla="*/ 8499790 w 12192028"/>
              <a:gd name="connsiteY9203" fmla="*/ 2083351 h 3101520"/>
              <a:gd name="connsiteX9204" fmla="*/ 8544398 w 12192028"/>
              <a:gd name="connsiteY9204" fmla="*/ 2074935 h 3101520"/>
              <a:gd name="connsiteX9205" fmla="*/ 8556216 w 12192028"/>
              <a:gd name="connsiteY9205" fmla="*/ 2093094 h 3101520"/>
              <a:gd name="connsiteX9206" fmla="*/ 8550375 w 12192028"/>
              <a:gd name="connsiteY9206" fmla="*/ 2103825 h 3101520"/>
              <a:gd name="connsiteX9207" fmla="*/ 8552104 w 12192028"/>
              <a:gd name="connsiteY9207" fmla="*/ 2104807 h 3101520"/>
              <a:gd name="connsiteX9208" fmla="*/ 8577110 w 12192028"/>
              <a:gd name="connsiteY9208" fmla="*/ 2113258 h 3101520"/>
              <a:gd name="connsiteX9209" fmla="*/ 8577249 w 12192028"/>
              <a:gd name="connsiteY9209" fmla="*/ 2113170 h 3101520"/>
              <a:gd name="connsiteX9210" fmla="*/ 8576426 w 12192028"/>
              <a:gd name="connsiteY9210" fmla="*/ 2110908 h 3101520"/>
              <a:gd name="connsiteX9211" fmla="*/ 8575065 w 12192028"/>
              <a:gd name="connsiteY9211" fmla="*/ 2112028 h 3101520"/>
              <a:gd name="connsiteX9212" fmla="*/ 8581352 w 12192028"/>
              <a:gd name="connsiteY9212" fmla="*/ 2075610 h 3101520"/>
              <a:gd name="connsiteX9213" fmla="*/ 8607917 w 12192028"/>
              <a:gd name="connsiteY9213" fmla="*/ 2071098 h 3101520"/>
              <a:gd name="connsiteX9214" fmla="*/ 8616818 w 12192028"/>
              <a:gd name="connsiteY9214" fmla="*/ 2074464 h 3101520"/>
              <a:gd name="connsiteX9215" fmla="*/ 8639926 w 12192028"/>
              <a:gd name="connsiteY9215" fmla="*/ 2071586 h 3101520"/>
              <a:gd name="connsiteX9216" fmla="*/ 8661716 w 12192028"/>
              <a:gd name="connsiteY9216" fmla="*/ 2079887 h 3101520"/>
              <a:gd name="connsiteX9217" fmla="*/ 8670689 w 12192028"/>
              <a:gd name="connsiteY9217" fmla="*/ 2079212 h 3101520"/>
              <a:gd name="connsiteX9218" fmla="*/ 8670697 w 12192028"/>
              <a:gd name="connsiteY9218" fmla="*/ 2079217 h 3101520"/>
              <a:gd name="connsiteX9219" fmla="*/ 8670690 w 12192028"/>
              <a:gd name="connsiteY9219" fmla="*/ 2079195 h 3101520"/>
              <a:gd name="connsiteX9220" fmla="*/ 8679209 w 12192028"/>
              <a:gd name="connsiteY9220" fmla="*/ 2073568 h 3101520"/>
              <a:gd name="connsiteX9221" fmla="*/ 8679209 w 12192028"/>
              <a:gd name="connsiteY9221" fmla="*/ 2073567 h 3101520"/>
              <a:gd name="connsiteX9222" fmla="*/ 8722565 w 12192028"/>
              <a:gd name="connsiteY9222" fmla="*/ 2067915 h 3101520"/>
              <a:gd name="connsiteX9223" fmla="*/ 8766244 w 12192028"/>
              <a:gd name="connsiteY9223" fmla="*/ 2070744 h 3101520"/>
              <a:gd name="connsiteX9224" fmla="*/ 8788341 w 12192028"/>
              <a:gd name="connsiteY9224" fmla="*/ 2078364 h 3101520"/>
              <a:gd name="connsiteX9225" fmla="*/ 8797086 w 12192028"/>
              <a:gd name="connsiteY9225" fmla="*/ 2088511 h 3101520"/>
              <a:gd name="connsiteX9226" fmla="*/ 8727662 w 12192028"/>
              <a:gd name="connsiteY9226" fmla="*/ 2097204 h 3101520"/>
              <a:gd name="connsiteX9227" fmla="*/ 8685859 w 12192028"/>
              <a:gd name="connsiteY9227" fmla="*/ 2101551 h 3101520"/>
              <a:gd name="connsiteX9228" fmla="*/ 8666326 w 12192028"/>
              <a:gd name="connsiteY9228" fmla="*/ 2100529 h 3101520"/>
              <a:gd name="connsiteX9229" fmla="*/ 8666319 w 12192028"/>
              <a:gd name="connsiteY9229" fmla="*/ 2100513 h 3101520"/>
              <a:gd name="connsiteX9230" fmla="*/ 8658612 w 12192028"/>
              <a:gd name="connsiteY9230" fmla="*/ 2101770 h 3101520"/>
              <a:gd name="connsiteX9231" fmla="*/ 8652040 w 12192028"/>
              <a:gd name="connsiteY9231" fmla="*/ 2097533 h 3101520"/>
              <a:gd name="connsiteX9232" fmla="*/ 8652043 w 12192028"/>
              <a:gd name="connsiteY9232" fmla="*/ 2097527 h 3101520"/>
              <a:gd name="connsiteX9233" fmla="*/ 8652005 w 12192028"/>
              <a:gd name="connsiteY9233" fmla="*/ 2097533 h 3101520"/>
              <a:gd name="connsiteX9234" fmla="*/ 8643589 w 12192028"/>
              <a:gd name="connsiteY9234" fmla="*/ 2096737 h 3101520"/>
              <a:gd name="connsiteX9235" fmla="*/ 8621181 w 12192028"/>
              <a:gd name="connsiteY9235" fmla="*/ 2096754 h 3101520"/>
              <a:gd name="connsiteX9236" fmla="*/ 8613141 w 12192028"/>
              <a:gd name="connsiteY9236" fmla="*/ 2106850 h 3101520"/>
              <a:gd name="connsiteX9237" fmla="*/ 8603119 w 12192028"/>
              <a:gd name="connsiteY9237" fmla="*/ 2114957 h 3101520"/>
              <a:gd name="connsiteX9238" fmla="*/ 8603120 w 12192028"/>
              <a:gd name="connsiteY9238" fmla="*/ 2114972 h 3101520"/>
              <a:gd name="connsiteX9239" fmla="*/ 8653477 w 12192028"/>
              <a:gd name="connsiteY9239" fmla="*/ 2139060 h 3101520"/>
              <a:gd name="connsiteX9240" fmla="*/ 8693981 w 12192028"/>
              <a:gd name="connsiteY9240" fmla="*/ 2141225 h 3101520"/>
              <a:gd name="connsiteX9241" fmla="*/ 8747266 w 12192028"/>
              <a:gd name="connsiteY9241" fmla="*/ 2142489 h 3101520"/>
              <a:gd name="connsiteX9242" fmla="*/ 8747320 w 12192028"/>
              <a:gd name="connsiteY9242" fmla="*/ 2142512 h 3101520"/>
              <a:gd name="connsiteX9243" fmla="*/ 8747283 w 12192028"/>
              <a:gd name="connsiteY9243" fmla="*/ 2142471 h 3101520"/>
              <a:gd name="connsiteX9244" fmla="*/ 8864796 w 12192028"/>
              <a:gd name="connsiteY9244" fmla="*/ 2144064 h 3101520"/>
              <a:gd name="connsiteX9245" fmla="*/ 8898010 w 12192028"/>
              <a:gd name="connsiteY9245" fmla="*/ 2151874 h 3101520"/>
              <a:gd name="connsiteX9246" fmla="*/ 8996768 w 12192028"/>
              <a:gd name="connsiteY9246" fmla="*/ 2151285 h 3101520"/>
              <a:gd name="connsiteX9247" fmla="*/ 9026328 w 12192028"/>
              <a:gd name="connsiteY9247" fmla="*/ 2155390 h 3101520"/>
              <a:gd name="connsiteX9248" fmla="*/ 9027298 w 12192028"/>
              <a:gd name="connsiteY9248" fmla="*/ 2161537 h 3101520"/>
              <a:gd name="connsiteX9249" fmla="*/ 9026727 w 12192028"/>
              <a:gd name="connsiteY9249" fmla="*/ 2182594 h 3101520"/>
              <a:gd name="connsiteX9250" fmla="*/ 9026745 w 12192028"/>
              <a:gd name="connsiteY9250" fmla="*/ 2182594 h 3101520"/>
              <a:gd name="connsiteX9251" fmla="*/ 9031368 w 12192028"/>
              <a:gd name="connsiteY9251" fmla="*/ 2191010 h 3101520"/>
              <a:gd name="connsiteX9252" fmla="*/ 9031368 w 12192028"/>
              <a:gd name="connsiteY9252" fmla="*/ 2191011 h 3101520"/>
              <a:gd name="connsiteX9253" fmla="*/ 9039348 w 12192028"/>
              <a:gd name="connsiteY9253" fmla="*/ 2189420 h 3101520"/>
              <a:gd name="connsiteX9254" fmla="*/ 9045134 w 12192028"/>
              <a:gd name="connsiteY9254" fmla="*/ 2194699 h 3101520"/>
              <a:gd name="connsiteX9255" fmla="*/ 9042900 w 12192028"/>
              <a:gd name="connsiteY9255" fmla="*/ 2204224 h 3101520"/>
              <a:gd name="connsiteX9256" fmla="*/ 9030657 w 12192028"/>
              <a:gd name="connsiteY9256" fmla="*/ 2198561 h 3101520"/>
              <a:gd name="connsiteX9257" fmla="*/ 9030657 w 12192028"/>
              <a:gd name="connsiteY9257" fmla="*/ 2198560 h 3101520"/>
              <a:gd name="connsiteX9258" fmla="*/ 9006141 w 12192028"/>
              <a:gd name="connsiteY9258" fmla="*/ 2203364 h 3101520"/>
              <a:gd name="connsiteX9259" fmla="*/ 8981391 w 12192028"/>
              <a:gd name="connsiteY9259" fmla="*/ 2200049 h 3101520"/>
              <a:gd name="connsiteX9260" fmla="*/ 8981441 w 12192028"/>
              <a:gd name="connsiteY9260" fmla="*/ 2200008 h 3101520"/>
              <a:gd name="connsiteX9261" fmla="*/ 8981374 w 12192028"/>
              <a:gd name="connsiteY9261" fmla="*/ 2200033 h 3101520"/>
              <a:gd name="connsiteX9262" fmla="*/ 8936488 w 12192028"/>
              <a:gd name="connsiteY9262" fmla="*/ 2202059 h 3101520"/>
              <a:gd name="connsiteX9263" fmla="*/ 8905941 w 12192028"/>
              <a:gd name="connsiteY9263" fmla="*/ 2208778 h 3101520"/>
              <a:gd name="connsiteX9264" fmla="*/ 8870164 w 12192028"/>
              <a:gd name="connsiteY9264" fmla="*/ 2207462 h 3101520"/>
              <a:gd name="connsiteX9265" fmla="*/ 8839305 w 12192028"/>
              <a:gd name="connsiteY9265" fmla="*/ 2203652 h 3101520"/>
              <a:gd name="connsiteX9266" fmla="*/ 8827235 w 12192028"/>
              <a:gd name="connsiteY9266" fmla="*/ 2206042 h 3101520"/>
              <a:gd name="connsiteX9267" fmla="*/ 8774141 w 12192028"/>
              <a:gd name="connsiteY9267" fmla="*/ 2216640 h 3101520"/>
              <a:gd name="connsiteX9268" fmla="*/ 8699367 w 12192028"/>
              <a:gd name="connsiteY9268" fmla="*/ 2221731 h 3101520"/>
              <a:gd name="connsiteX9269" fmla="*/ 8692821 w 12192028"/>
              <a:gd name="connsiteY9269" fmla="*/ 2217748 h 3101520"/>
              <a:gd name="connsiteX9270" fmla="*/ 8662518 w 12192028"/>
              <a:gd name="connsiteY9270" fmla="*/ 2221707 h 3101520"/>
              <a:gd name="connsiteX9271" fmla="*/ 8634806 w 12192028"/>
              <a:gd name="connsiteY9271" fmla="*/ 2209249 h 3101520"/>
              <a:gd name="connsiteX9272" fmla="*/ 8634688 w 12192028"/>
              <a:gd name="connsiteY9272" fmla="*/ 2209245 h 3101520"/>
              <a:gd name="connsiteX9273" fmla="*/ 8556034 w 12192028"/>
              <a:gd name="connsiteY9273" fmla="*/ 2222372 h 3101520"/>
              <a:gd name="connsiteX9274" fmla="*/ 8529280 w 12192028"/>
              <a:gd name="connsiteY9274" fmla="*/ 2205782 h 3101520"/>
              <a:gd name="connsiteX9275" fmla="*/ 8495668 w 12192028"/>
              <a:gd name="connsiteY9275" fmla="*/ 2210007 h 3101520"/>
              <a:gd name="connsiteX9276" fmla="*/ 8495600 w 12192028"/>
              <a:gd name="connsiteY9276" fmla="*/ 2210007 h 3101520"/>
              <a:gd name="connsiteX9277" fmla="*/ 8475670 w 12192028"/>
              <a:gd name="connsiteY9277" fmla="*/ 2216683 h 3101520"/>
              <a:gd name="connsiteX9278" fmla="*/ 8454989 w 12192028"/>
              <a:gd name="connsiteY9278" fmla="*/ 2212172 h 3101520"/>
              <a:gd name="connsiteX9279" fmla="*/ 8450972 w 12192028"/>
              <a:gd name="connsiteY9279" fmla="*/ 2211029 h 3101520"/>
              <a:gd name="connsiteX9280" fmla="*/ 8399433 w 12192028"/>
              <a:gd name="connsiteY9280" fmla="*/ 2214660 h 3101520"/>
              <a:gd name="connsiteX9281" fmla="*/ 8382612 w 12192028"/>
              <a:gd name="connsiteY9281" fmla="*/ 2218075 h 3101520"/>
              <a:gd name="connsiteX9282" fmla="*/ 8382536 w 12192028"/>
              <a:gd name="connsiteY9282" fmla="*/ 2218111 h 3101520"/>
              <a:gd name="connsiteX9283" fmla="*/ 8378034 w 12192028"/>
              <a:gd name="connsiteY9283" fmla="*/ 2218458 h 3101520"/>
              <a:gd name="connsiteX9284" fmla="*/ 8377961 w 12192028"/>
              <a:gd name="connsiteY9284" fmla="*/ 2218442 h 3101520"/>
              <a:gd name="connsiteX9285" fmla="*/ 8342029 w 12192028"/>
              <a:gd name="connsiteY9285" fmla="*/ 2227723 h 3101520"/>
              <a:gd name="connsiteX9286" fmla="*/ 8304869 w 12192028"/>
              <a:gd name="connsiteY9286" fmla="*/ 2228606 h 3101520"/>
              <a:gd name="connsiteX9287" fmla="*/ 8281054 w 12192028"/>
              <a:gd name="connsiteY9287" fmla="*/ 2223889 h 3101520"/>
              <a:gd name="connsiteX9288" fmla="*/ 8256814 w 12192028"/>
              <a:gd name="connsiteY9288" fmla="*/ 2223341 h 3101520"/>
              <a:gd name="connsiteX9289" fmla="*/ 8249556 w 12192028"/>
              <a:gd name="connsiteY9289" fmla="*/ 2229165 h 3101520"/>
              <a:gd name="connsiteX9290" fmla="*/ 8234806 w 12192028"/>
              <a:gd name="connsiteY9290" fmla="*/ 2239988 h 3101520"/>
              <a:gd name="connsiteX9291" fmla="*/ 8223849 w 12192028"/>
              <a:gd name="connsiteY9291" fmla="*/ 2232794 h 3101520"/>
              <a:gd name="connsiteX9292" fmla="*/ 8223809 w 12192028"/>
              <a:gd name="connsiteY9292" fmla="*/ 2232796 h 3101520"/>
              <a:gd name="connsiteX9293" fmla="*/ 8222579 w 12192028"/>
              <a:gd name="connsiteY9293" fmla="*/ 2233212 h 3101520"/>
              <a:gd name="connsiteX9294" fmla="*/ 8221384 w 12192028"/>
              <a:gd name="connsiteY9294" fmla="*/ 2232692 h 3101520"/>
              <a:gd name="connsiteX9295" fmla="*/ 8221368 w 12192028"/>
              <a:gd name="connsiteY9295" fmla="*/ 2232688 h 3101520"/>
              <a:gd name="connsiteX9296" fmla="*/ 8210895 w 12192028"/>
              <a:gd name="connsiteY9296" fmla="*/ 2236788 h 3101520"/>
              <a:gd name="connsiteX9297" fmla="*/ 8177849 w 12192028"/>
              <a:gd name="connsiteY9297" fmla="*/ 2241386 h 3101520"/>
              <a:gd name="connsiteX9298" fmla="*/ 8123110 w 12192028"/>
              <a:gd name="connsiteY9298" fmla="*/ 2249386 h 3101520"/>
              <a:gd name="connsiteX9299" fmla="*/ 8106330 w 12192028"/>
              <a:gd name="connsiteY9299" fmla="*/ 2247620 h 3101520"/>
              <a:gd name="connsiteX9300" fmla="*/ 8100592 w 12192028"/>
              <a:gd name="connsiteY9300" fmla="*/ 2247407 h 3101520"/>
              <a:gd name="connsiteX9301" fmla="*/ 8099818 w 12192028"/>
              <a:gd name="connsiteY9301" fmla="*/ 2243846 h 3101520"/>
              <a:gd name="connsiteX9302" fmla="*/ 8099577 w 12192028"/>
              <a:gd name="connsiteY9302" fmla="*/ 2243948 h 3101520"/>
              <a:gd name="connsiteX9303" fmla="*/ 8071524 w 12192028"/>
              <a:gd name="connsiteY9303" fmla="*/ 2244779 h 3101520"/>
              <a:gd name="connsiteX9304" fmla="*/ 8062398 w 12192028"/>
              <a:gd name="connsiteY9304" fmla="*/ 2241818 h 3101520"/>
              <a:gd name="connsiteX9305" fmla="*/ 8042882 w 12192028"/>
              <a:gd name="connsiteY9305" fmla="*/ 2273820 h 3101520"/>
              <a:gd name="connsiteX9306" fmla="*/ 8064476 w 12192028"/>
              <a:gd name="connsiteY9306" fmla="*/ 2290635 h 3101520"/>
              <a:gd name="connsiteX9307" fmla="*/ 8081624 w 12192028"/>
              <a:gd name="connsiteY9307" fmla="*/ 2290009 h 3101520"/>
              <a:gd name="connsiteX9308" fmla="*/ 8098685 w 12192028"/>
              <a:gd name="connsiteY9308" fmla="*/ 2291811 h 3101520"/>
              <a:gd name="connsiteX9309" fmla="*/ 8098693 w 12192028"/>
              <a:gd name="connsiteY9309" fmla="*/ 2291796 h 3101520"/>
              <a:gd name="connsiteX9310" fmla="*/ 8107092 w 12192028"/>
              <a:gd name="connsiteY9310" fmla="*/ 2291899 h 3101520"/>
              <a:gd name="connsiteX9311" fmla="*/ 8140064 w 12192028"/>
              <a:gd name="connsiteY9311" fmla="*/ 2304818 h 3101520"/>
              <a:gd name="connsiteX9312" fmla="*/ 8160411 w 12192028"/>
              <a:gd name="connsiteY9312" fmla="*/ 2291415 h 3101520"/>
              <a:gd name="connsiteX9313" fmla="*/ 8250044 w 12192028"/>
              <a:gd name="connsiteY9313" fmla="*/ 2294099 h 3101520"/>
              <a:gd name="connsiteX9314" fmla="*/ 8337650 w 12192028"/>
              <a:gd name="connsiteY9314" fmla="*/ 2299588 h 3101520"/>
              <a:gd name="connsiteX9315" fmla="*/ 8418572 w 12192028"/>
              <a:gd name="connsiteY9315" fmla="*/ 2300367 h 3101520"/>
              <a:gd name="connsiteX9316" fmla="*/ 8418571 w 12192028"/>
              <a:gd name="connsiteY9316" fmla="*/ 2300370 h 3101520"/>
              <a:gd name="connsiteX9317" fmla="*/ 8418573 w 12192028"/>
              <a:gd name="connsiteY9317" fmla="*/ 2300367 h 3101520"/>
              <a:gd name="connsiteX9318" fmla="*/ 8554546 w 12192028"/>
              <a:gd name="connsiteY9318" fmla="*/ 2293856 h 3101520"/>
              <a:gd name="connsiteX9319" fmla="*/ 8562076 w 12192028"/>
              <a:gd name="connsiteY9319" fmla="*/ 2293861 h 3101520"/>
              <a:gd name="connsiteX9320" fmla="*/ 8568216 w 12192028"/>
              <a:gd name="connsiteY9320" fmla="*/ 2298391 h 3101520"/>
              <a:gd name="connsiteX9321" fmla="*/ 8578872 w 12192028"/>
              <a:gd name="connsiteY9321" fmla="*/ 2295923 h 3101520"/>
              <a:gd name="connsiteX9322" fmla="*/ 8589820 w 12192028"/>
              <a:gd name="connsiteY9322" fmla="*/ 2295622 h 3101520"/>
              <a:gd name="connsiteX9323" fmla="*/ 8594201 w 12192028"/>
              <a:gd name="connsiteY9323" fmla="*/ 2304142 h 3101520"/>
              <a:gd name="connsiteX9324" fmla="*/ 8571309 w 12192028"/>
              <a:gd name="connsiteY9324" fmla="*/ 2308420 h 3101520"/>
              <a:gd name="connsiteX9325" fmla="*/ 8571499 w 12192028"/>
              <a:gd name="connsiteY9325" fmla="*/ 2308316 h 3101520"/>
              <a:gd name="connsiteX9326" fmla="*/ 8553628 w 12192028"/>
              <a:gd name="connsiteY9326" fmla="*/ 2308679 h 3101520"/>
              <a:gd name="connsiteX9327" fmla="*/ 8549295 w 12192028"/>
              <a:gd name="connsiteY9327" fmla="*/ 2305997 h 3101520"/>
              <a:gd name="connsiteX9328" fmla="*/ 8544605 w 12192028"/>
              <a:gd name="connsiteY9328" fmla="*/ 2308454 h 3101520"/>
              <a:gd name="connsiteX9329" fmla="*/ 8513175 w 12192028"/>
              <a:gd name="connsiteY9329" fmla="*/ 2309043 h 3101520"/>
              <a:gd name="connsiteX9330" fmla="*/ 8508569 w 12192028"/>
              <a:gd name="connsiteY9330" fmla="*/ 2309372 h 3101520"/>
              <a:gd name="connsiteX9331" fmla="*/ 8480654 w 12192028"/>
              <a:gd name="connsiteY9331" fmla="*/ 2307900 h 3101520"/>
              <a:gd name="connsiteX9332" fmla="*/ 8481174 w 12192028"/>
              <a:gd name="connsiteY9332" fmla="*/ 2307485 h 3101520"/>
              <a:gd name="connsiteX9333" fmla="*/ 8432218 w 12192028"/>
              <a:gd name="connsiteY9333" fmla="*/ 2309615 h 3101520"/>
              <a:gd name="connsiteX9334" fmla="*/ 8422729 w 12192028"/>
              <a:gd name="connsiteY9334" fmla="*/ 2312299 h 3101520"/>
              <a:gd name="connsiteX9335" fmla="*/ 8409412 w 12192028"/>
              <a:gd name="connsiteY9335" fmla="*/ 2313996 h 3101520"/>
              <a:gd name="connsiteX9336" fmla="*/ 8410122 w 12192028"/>
              <a:gd name="connsiteY9336" fmla="*/ 2312264 h 3101520"/>
              <a:gd name="connsiteX9337" fmla="*/ 8410254 w 12192028"/>
              <a:gd name="connsiteY9337" fmla="*/ 2312079 h 3101520"/>
              <a:gd name="connsiteX9338" fmla="*/ 8410087 w 12192028"/>
              <a:gd name="connsiteY9338" fmla="*/ 2312229 h 3101520"/>
              <a:gd name="connsiteX9339" fmla="*/ 8377964 w 12192028"/>
              <a:gd name="connsiteY9339" fmla="*/ 2314099 h 3101520"/>
              <a:gd name="connsiteX9340" fmla="*/ 8345044 w 12192028"/>
              <a:gd name="connsiteY9340" fmla="*/ 2317303 h 3101520"/>
              <a:gd name="connsiteX9341" fmla="*/ 8315259 w 12192028"/>
              <a:gd name="connsiteY9341" fmla="*/ 2315693 h 3101520"/>
              <a:gd name="connsiteX9342" fmla="*/ 8310497 w 12192028"/>
              <a:gd name="connsiteY9342" fmla="*/ 2318360 h 3101520"/>
              <a:gd name="connsiteX9343" fmla="*/ 8270028 w 12192028"/>
              <a:gd name="connsiteY9343" fmla="*/ 2322273 h 3101520"/>
              <a:gd name="connsiteX9344" fmla="*/ 8247516 w 12192028"/>
              <a:gd name="connsiteY9344" fmla="*/ 2322273 h 3101520"/>
              <a:gd name="connsiteX9345" fmla="*/ 8242961 w 12192028"/>
              <a:gd name="connsiteY9345" fmla="*/ 2322637 h 3101520"/>
              <a:gd name="connsiteX9346" fmla="*/ 8198024 w 12192028"/>
              <a:gd name="connsiteY9346" fmla="*/ 2322585 h 3101520"/>
              <a:gd name="connsiteX9347" fmla="*/ 8193435 w 12192028"/>
              <a:gd name="connsiteY9347" fmla="*/ 2322914 h 3101520"/>
              <a:gd name="connsiteX9348" fmla="*/ 8156775 w 12192028"/>
              <a:gd name="connsiteY9348" fmla="*/ 2330689 h 3101520"/>
              <a:gd name="connsiteX9349" fmla="*/ 8157173 w 12192028"/>
              <a:gd name="connsiteY9349" fmla="*/ 2330464 h 3101520"/>
              <a:gd name="connsiteX9350" fmla="*/ 8135094 w 12192028"/>
              <a:gd name="connsiteY9350" fmla="*/ 2330949 h 3101520"/>
              <a:gd name="connsiteX9351" fmla="*/ 8135215 w 12192028"/>
              <a:gd name="connsiteY9351" fmla="*/ 2331070 h 3101520"/>
              <a:gd name="connsiteX9352" fmla="*/ 8107993 w 12192028"/>
              <a:gd name="connsiteY9352" fmla="*/ 2331434 h 3101520"/>
              <a:gd name="connsiteX9353" fmla="*/ 8090035 w 12192028"/>
              <a:gd name="connsiteY9353" fmla="*/ 2330793 h 3101520"/>
              <a:gd name="connsiteX9354" fmla="*/ 8060051 w 12192028"/>
              <a:gd name="connsiteY9354" fmla="*/ 2331006 h 3101520"/>
              <a:gd name="connsiteX9355" fmla="*/ 8058865 w 12192028"/>
              <a:gd name="connsiteY9355" fmla="*/ 2332317 h 3101520"/>
              <a:gd name="connsiteX9356" fmla="*/ 8043938 w 12192028"/>
              <a:gd name="connsiteY9356" fmla="*/ 2335018 h 3101520"/>
              <a:gd name="connsiteX9357" fmla="*/ 8044405 w 12192028"/>
              <a:gd name="connsiteY9357" fmla="*/ 2334706 h 3101520"/>
              <a:gd name="connsiteX9358" fmla="*/ 8022361 w 12192028"/>
              <a:gd name="connsiteY9358" fmla="*/ 2335832 h 3101520"/>
              <a:gd name="connsiteX9359" fmla="*/ 8017789 w 12192028"/>
              <a:gd name="connsiteY9359" fmla="*/ 2336403 h 3101520"/>
              <a:gd name="connsiteX9360" fmla="*/ 7990359 w 12192028"/>
              <a:gd name="connsiteY9360" fmla="*/ 2339971 h 3101520"/>
              <a:gd name="connsiteX9361" fmla="*/ 7990636 w 12192028"/>
              <a:gd name="connsiteY9361" fmla="*/ 2339850 h 3101520"/>
              <a:gd name="connsiteX9362" fmla="*/ 7978514 w 12192028"/>
              <a:gd name="connsiteY9362" fmla="*/ 2343728 h 3101520"/>
              <a:gd name="connsiteX9363" fmla="*/ 7909246 w 12192028"/>
              <a:gd name="connsiteY9363" fmla="*/ 2348923 h 3101520"/>
              <a:gd name="connsiteX9364" fmla="*/ 7909592 w 12192028"/>
              <a:gd name="connsiteY9364" fmla="*/ 2348768 h 3101520"/>
              <a:gd name="connsiteX9365" fmla="*/ 7834229 w 12192028"/>
              <a:gd name="connsiteY9365" fmla="*/ 2354274 h 3101520"/>
              <a:gd name="connsiteX9366" fmla="*/ 7769568 w 12192028"/>
              <a:gd name="connsiteY9366" fmla="*/ 2362500 h 3101520"/>
              <a:gd name="connsiteX9367" fmla="*/ 7769949 w 12192028"/>
              <a:gd name="connsiteY9367" fmla="*/ 2362154 h 3101520"/>
              <a:gd name="connsiteX9368" fmla="*/ 7733479 w 12192028"/>
              <a:gd name="connsiteY9368" fmla="*/ 2358032 h 3101520"/>
              <a:gd name="connsiteX9369" fmla="*/ 7711522 w 12192028"/>
              <a:gd name="connsiteY9369" fmla="*/ 2356889 h 3101520"/>
              <a:gd name="connsiteX9370" fmla="*/ 7711419 w 12192028"/>
              <a:gd name="connsiteY9370" fmla="*/ 2356877 h 3101520"/>
              <a:gd name="connsiteX9371" fmla="*/ 7698170 w 12192028"/>
              <a:gd name="connsiteY9371" fmla="*/ 2359037 h 3101520"/>
              <a:gd name="connsiteX9372" fmla="*/ 7675364 w 12192028"/>
              <a:gd name="connsiteY9372" fmla="*/ 2362535 h 3101520"/>
              <a:gd name="connsiteX9373" fmla="*/ 7675589 w 12192028"/>
              <a:gd name="connsiteY9373" fmla="*/ 2362379 h 3101520"/>
              <a:gd name="connsiteX9374" fmla="*/ 7594684 w 12192028"/>
              <a:gd name="connsiteY9374" fmla="*/ 2362587 h 3101520"/>
              <a:gd name="connsiteX9375" fmla="*/ 7554197 w 12192028"/>
              <a:gd name="connsiteY9375" fmla="*/ 2363834 h 3101520"/>
              <a:gd name="connsiteX9376" fmla="*/ 7450607 w 12192028"/>
              <a:gd name="connsiteY9376" fmla="*/ 2380250 h 3101520"/>
              <a:gd name="connsiteX9377" fmla="*/ 7450688 w 12192028"/>
              <a:gd name="connsiteY9377" fmla="*/ 2377235 h 3101520"/>
              <a:gd name="connsiteX9378" fmla="*/ 7449100 w 12192028"/>
              <a:gd name="connsiteY9378" fmla="*/ 2383731 h 3101520"/>
              <a:gd name="connsiteX9379" fmla="*/ 7404977 w 12192028"/>
              <a:gd name="connsiteY9379" fmla="*/ 2389601 h 3101520"/>
              <a:gd name="connsiteX9380" fmla="*/ 7390361 w 12192028"/>
              <a:gd name="connsiteY9380" fmla="*/ 2383765 h 3101520"/>
              <a:gd name="connsiteX9381" fmla="*/ 7388682 w 12192028"/>
              <a:gd name="connsiteY9381" fmla="*/ 2382467 h 3101520"/>
              <a:gd name="connsiteX9382" fmla="*/ 7388664 w 12192028"/>
              <a:gd name="connsiteY9382" fmla="*/ 2383402 h 3101520"/>
              <a:gd name="connsiteX9383" fmla="*/ 7375036 w 12192028"/>
              <a:gd name="connsiteY9383" fmla="*/ 2391766 h 3101520"/>
              <a:gd name="connsiteX9384" fmla="*/ 7371621 w 12192028"/>
              <a:gd name="connsiteY9384" fmla="*/ 2390428 h 3101520"/>
              <a:gd name="connsiteX9385" fmla="*/ 7357461 w 12192028"/>
              <a:gd name="connsiteY9385" fmla="*/ 2397375 h 3101520"/>
              <a:gd name="connsiteX9386" fmla="*/ 7339080 w 12192028"/>
              <a:gd name="connsiteY9386" fmla="*/ 2395577 h 3101520"/>
              <a:gd name="connsiteX9387" fmla="*/ 7336020 w 12192028"/>
              <a:gd name="connsiteY9387" fmla="*/ 2396378 h 3101520"/>
              <a:gd name="connsiteX9388" fmla="*/ 7335830 w 12192028"/>
              <a:gd name="connsiteY9388" fmla="*/ 2396476 h 3101520"/>
              <a:gd name="connsiteX9389" fmla="*/ 7335648 w 12192028"/>
              <a:gd name="connsiteY9389" fmla="*/ 2396475 h 3101520"/>
              <a:gd name="connsiteX9390" fmla="*/ 7302869 w 12192028"/>
              <a:gd name="connsiteY9390" fmla="*/ 2405053 h 3101520"/>
              <a:gd name="connsiteX9391" fmla="*/ 7273036 w 12192028"/>
              <a:gd name="connsiteY9391" fmla="*/ 2403848 h 3101520"/>
              <a:gd name="connsiteX9392" fmla="*/ 7272324 w 12192028"/>
              <a:gd name="connsiteY9392" fmla="*/ 2405885 h 3101520"/>
              <a:gd name="connsiteX9393" fmla="*/ 7265367 w 12192028"/>
              <a:gd name="connsiteY9393" fmla="*/ 2408148 h 3101520"/>
              <a:gd name="connsiteX9394" fmla="*/ 7243358 w 12192028"/>
              <a:gd name="connsiteY9394" fmla="*/ 2406485 h 3101520"/>
              <a:gd name="connsiteX9395" fmla="*/ 7181225 w 12192028"/>
              <a:gd name="connsiteY9395" fmla="*/ 2417793 h 3101520"/>
              <a:gd name="connsiteX9396" fmla="*/ 7159232 w 12192028"/>
              <a:gd name="connsiteY9396" fmla="*/ 2423335 h 3101520"/>
              <a:gd name="connsiteX9397" fmla="*/ 7140512 w 12192028"/>
              <a:gd name="connsiteY9397" fmla="*/ 2427733 h 3101520"/>
              <a:gd name="connsiteX9398" fmla="*/ 7116704 w 12192028"/>
              <a:gd name="connsiteY9398" fmla="*/ 2436625 h 3101520"/>
              <a:gd name="connsiteX9399" fmla="*/ 7092534 w 12192028"/>
              <a:gd name="connsiteY9399" fmla="*/ 2438611 h 3101520"/>
              <a:gd name="connsiteX9400" fmla="*/ 7096763 w 12192028"/>
              <a:gd name="connsiteY9400" fmla="*/ 2451090 h 3101520"/>
              <a:gd name="connsiteX9401" fmla="*/ 7113567 w 12192028"/>
              <a:gd name="connsiteY9401" fmla="*/ 2452081 h 3101520"/>
              <a:gd name="connsiteX9402" fmla="*/ 7124511 w 12192028"/>
              <a:gd name="connsiteY9402" fmla="*/ 2450956 h 3101520"/>
              <a:gd name="connsiteX9403" fmla="*/ 7194852 w 12192028"/>
              <a:gd name="connsiteY9403" fmla="*/ 2468948 h 3101520"/>
              <a:gd name="connsiteX9404" fmla="*/ 7196863 w 12192028"/>
              <a:gd name="connsiteY9404" fmla="*/ 2470875 h 3101520"/>
              <a:gd name="connsiteX9405" fmla="*/ 7210116 w 12192028"/>
              <a:gd name="connsiteY9405" fmla="*/ 2469077 h 3101520"/>
              <a:gd name="connsiteX9406" fmla="*/ 7227028 w 12192028"/>
              <a:gd name="connsiteY9406" fmla="*/ 2471718 h 3101520"/>
              <a:gd name="connsiteX9407" fmla="*/ 7292053 w 12192028"/>
              <a:gd name="connsiteY9407" fmla="*/ 2465016 h 3101520"/>
              <a:gd name="connsiteX9408" fmla="*/ 7344506 w 12192028"/>
              <a:gd name="connsiteY9408" fmla="*/ 2452288 h 3101520"/>
              <a:gd name="connsiteX9409" fmla="*/ 7363970 w 12192028"/>
              <a:gd name="connsiteY9409" fmla="*/ 2457518 h 3101520"/>
              <a:gd name="connsiteX9410" fmla="*/ 7370242 w 12192028"/>
              <a:gd name="connsiteY9410" fmla="*/ 2459956 h 3101520"/>
              <a:gd name="connsiteX9411" fmla="*/ 7374513 w 12192028"/>
              <a:gd name="connsiteY9411" fmla="*/ 2453335 h 3101520"/>
              <a:gd name="connsiteX9412" fmla="*/ 7386498 w 12192028"/>
              <a:gd name="connsiteY9412" fmla="*/ 2445383 h 3101520"/>
              <a:gd name="connsiteX9413" fmla="*/ 7400925 w 12192028"/>
              <a:gd name="connsiteY9413" fmla="*/ 2446401 h 3101520"/>
              <a:gd name="connsiteX9414" fmla="*/ 7402043 w 12192028"/>
              <a:gd name="connsiteY9414" fmla="*/ 2448986 h 3101520"/>
              <a:gd name="connsiteX9415" fmla="*/ 7421795 w 12192028"/>
              <a:gd name="connsiteY9415" fmla="*/ 2449061 h 3101520"/>
              <a:gd name="connsiteX9416" fmla="*/ 7424060 w 12192028"/>
              <a:gd name="connsiteY9416" fmla="*/ 2445691 h 3101520"/>
              <a:gd name="connsiteX9417" fmla="*/ 7484184 w 12192028"/>
              <a:gd name="connsiteY9417" fmla="*/ 2440323 h 3101520"/>
              <a:gd name="connsiteX9418" fmla="*/ 7513675 w 12192028"/>
              <a:gd name="connsiteY9418" fmla="*/ 2441466 h 3101520"/>
              <a:gd name="connsiteX9419" fmla="*/ 7540620 w 12192028"/>
              <a:gd name="connsiteY9419" fmla="*/ 2438920 h 3101520"/>
              <a:gd name="connsiteX9420" fmla="*/ 7544343 w 12192028"/>
              <a:gd name="connsiteY9420" fmla="*/ 2439665 h 3101520"/>
              <a:gd name="connsiteX9421" fmla="*/ 7577418 w 12192028"/>
              <a:gd name="connsiteY9421" fmla="*/ 2444929 h 3101520"/>
              <a:gd name="connsiteX9422" fmla="*/ 7585644 w 12192028"/>
              <a:gd name="connsiteY9422" fmla="*/ 2440998 h 3101520"/>
              <a:gd name="connsiteX9423" fmla="*/ 7595238 w 12192028"/>
              <a:gd name="connsiteY9423" fmla="*/ 2449241 h 3101520"/>
              <a:gd name="connsiteX9424" fmla="*/ 7592727 w 12192028"/>
              <a:gd name="connsiteY9424" fmla="*/ 2454678 h 3101520"/>
              <a:gd name="connsiteX9425" fmla="*/ 7585882 w 12192028"/>
              <a:gd name="connsiteY9425" fmla="*/ 2463011 h 3101520"/>
              <a:gd name="connsiteX9426" fmla="*/ 7590701 w 12192028"/>
              <a:gd name="connsiteY9426" fmla="*/ 2474887 h 3101520"/>
              <a:gd name="connsiteX9427" fmla="*/ 7589991 w 12192028"/>
              <a:gd name="connsiteY9427" fmla="*/ 2484169 h 3101520"/>
              <a:gd name="connsiteX9428" fmla="*/ 7577453 w 12192028"/>
              <a:gd name="connsiteY9428" fmla="*/ 2483494 h 3101520"/>
              <a:gd name="connsiteX9429" fmla="*/ 7572068 w 12192028"/>
              <a:gd name="connsiteY9429" fmla="*/ 2479286 h 3101520"/>
              <a:gd name="connsiteX9430" fmla="*/ 7572094 w 12192028"/>
              <a:gd name="connsiteY9430" fmla="*/ 2478890 h 3101520"/>
              <a:gd name="connsiteX9431" fmla="*/ 7568397 w 12192028"/>
              <a:gd name="connsiteY9431" fmla="*/ 2482039 h 3101520"/>
              <a:gd name="connsiteX9432" fmla="*/ 7549642 w 12192028"/>
              <a:gd name="connsiteY9432" fmla="*/ 2479736 h 3101520"/>
              <a:gd name="connsiteX9433" fmla="*/ 7545192 w 12192028"/>
              <a:gd name="connsiteY9433" fmla="*/ 2479632 h 3101520"/>
              <a:gd name="connsiteX9434" fmla="*/ 7468824 w 12192028"/>
              <a:gd name="connsiteY9434" fmla="*/ 2488221 h 3101520"/>
              <a:gd name="connsiteX9435" fmla="*/ 7469118 w 12192028"/>
              <a:gd name="connsiteY9435" fmla="*/ 2488273 h 3101520"/>
              <a:gd name="connsiteX9436" fmla="*/ 7438433 w 12192028"/>
              <a:gd name="connsiteY9436" fmla="*/ 2493399 h 3101520"/>
              <a:gd name="connsiteX9437" fmla="*/ 7432666 w 12192028"/>
              <a:gd name="connsiteY9437" fmla="*/ 2497486 h 3101520"/>
              <a:gd name="connsiteX9438" fmla="*/ 7408694 w 12192028"/>
              <a:gd name="connsiteY9438" fmla="*/ 2481068 h 3101520"/>
              <a:gd name="connsiteX9439" fmla="*/ 7411485 w 12192028"/>
              <a:gd name="connsiteY9439" fmla="*/ 2464996 h 3101520"/>
              <a:gd name="connsiteX9440" fmla="*/ 7407502 w 12192028"/>
              <a:gd name="connsiteY9440" fmla="*/ 2463322 h 3101520"/>
              <a:gd name="connsiteX9441" fmla="*/ 7401285 w 12192028"/>
              <a:gd name="connsiteY9441" fmla="*/ 2471596 h 3101520"/>
              <a:gd name="connsiteX9442" fmla="*/ 7373044 w 12192028"/>
              <a:gd name="connsiteY9442" fmla="*/ 2474852 h 3101520"/>
              <a:gd name="connsiteX9443" fmla="*/ 7351589 w 12192028"/>
              <a:gd name="connsiteY9443" fmla="*/ 2498300 h 3101520"/>
              <a:gd name="connsiteX9444" fmla="*/ 7301300 w 12192028"/>
              <a:gd name="connsiteY9444" fmla="*/ 2491840 h 3101520"/>
              <a:gd name="connsiteX9445" fmla="*/ 7297632 w 12192028"/>
              <a:gd name="connsiteY9445" fmla="*/ 2489807 h 3101520"/>
              <a:gd name="connsiteX9446" fmla="*/ 7297819 w 12192028"/>
              <a:gd name="connsiteY9446" fmla="*/ 2497953 h 3101520"/>
              <a:gd name="connsiteX9447" fmla="*/ 7289299 w 12192028"/>
              <a:gd name="connsiteY9447" fmla="*/ 2502005 h 3101520"/>
              <a:gd name="connsiteX9448" fmla="*/ 7284116 w 12192028"/>
              <a:gd name="connsiteY9448" fmla="*/ 2496144 h 3101520"/>
              <a:gd name="connsiteX9449" fmla="*/ 7279394 w 12192028"/>
              <a:gd name="connsiteY9449" fmla="*/ 2496828 h 3101520"/>
              <a:gd name="connsiteX9450" fmla="*/ 7278273 w 12192028"/>
              <a:gd name="connsiteY9450" fmla="*/ 2496368 h 3101520"/>
              <a:gd name="connsiteX9451" fmla="*/ 7262304 w 12192028"/>
              <a:gd name="connsiteY9451" fmla="*/ 2508171 h 3101520"/>
              <a:gd name="connsiteX9452" fmla="*/ 7239097 w 12192028"/>
              <a:gd name="connsiteY9452" fmla="*/ 2511963 h 3101520"/>
              <a:gd name="connsiteX9453" fmla="*/ 7234439 w 12192028"/>
              <a:gd name="connsiteY9453" fmla="*/ 2511963 h 3101520"/>
              <a:gd name="connsiteX9454" fmla="*/ 7230871 w 12192028"/>
              <a:gd name="connsiteY9454" fmla="*/ 2505891 h 3101520"/>
              <a:gd name="connsiteX9455" fmla="*/ 7222833 w 12192028"/>
              <a:gd name="connsiteY9455" fmla="*/ 2508168 h 3101520"/>
              <a:gd name="connsiteX9456" fmla="*/ 7213867 w 12192028"/>
              <a:gd name="connsiteY9456" fmla="*/ 2503147 h 3101520"/>
              <a:gd name="connsiteX9457" fmla="*/ 7213555 w 12192028"/>
              <a:gd name="connsiteY9457" fmla="*/ 2504309 h 3101520"/>
              <a:gd name="connsiteX9458" fmla="*/ 7188860 w 12192028"/>
              <a:gd name="connsiteY9458" fmla="*/ 2514440 h 3101520"/>
              <a:gd name="connsiteX9459" fmla="*/ 7179908 w 12192028"/>
              <a:gd name="connsiteY9459" fmla="*/ 2518873 h 3101520"/>
              <a:gd name="connsiteX9460" fmla="*/ 7149015 w 12192028"/>
              <a:gd name="connsiteY9460" fmla="*/ 2520933 h 3101520"/>
              <a:gd name="connsiteX9461" fmla="*/ 7140892 w 12192028"/>
              <a:gd name="connsiteY9461" fmla="*/ 2519947 h 3101520"/>
              <a:gd name="connsiteX9462" fmla="*/ 7126416 w 12192028"/>
              <a:gd name="connsiteY9462" fmla="*/ 2512604 h 3101520"/>
              <a:gd name="connsiteX9463" fmla="*/ 7120164 w 12192028"/>
              <a:gd name="connsiteY9463" fmla="*/ 2511582 h 3101520"/>
              <a:gd name="connsiteX9464" fmla="*/ 7076803 w 12192028"/>
              <a:gd name="connsiteY9464" fmla="*/ 2525834 h 3101520"/>
              <a:gd name="connsiteX9465" fmla="*/ 7000625 w 12192028"/>
              <a:gd name="connsiteY9465" fmla="*/ 2533107 h 3101520"/>
              <a:gd name="connsiteX9466" fmla="*/ 7001076 w 12192028"/>
              <a:gd name="connsiteY9466" fmla="*/ 2533263 h 3101520"/>
              <a:gd name="connsiteX9467" fmla="*/ 6963758 w 12192028"/>
              <a:gd name="connsiteY9467" fmla="*/ 2537939 h 3101520"/>
              <a:gd name="connsiteX9468" fmla="*/ 6964017 w 12192028"/>
              <a:gd name="connsiteY9468" fmla="*/ 2537800 h 3101520"/>
              <a:gd name="connsiteX9469" fmla="*/ 6918353 w 12192028"/>
              <a:gd name="connsiteY9469" fmla="*/ 2548589 h 3101520"/>
              <a:gd name="connsiteX9470" fmla="*/ 6906006 w 12192028"/>
              <a:gd name="connsiteY9470" fmla="*/ 2544987 h 3101520"/>
              <a:gd name="connsiteX9471" fmla="*/ 6837483 w 12192028"/>
              <a:gd name="connsiteY9471" fmla="*/ 2551602 h 3101520"/>
              <a:gd name="connsiteX9472" fmla="*/ 6826659 w 12192028"/>
              <a:gd name="connsiteY9472" fmla="*/ 2551204 h 3101520"/>
              <a:gd name="connsiteX9473" fmla="*/ 6796025 w 12192028"/>
              <a:gd name="connsiteY9473" fmla="*/ 2555793 h 3101520"/>
              <a:gd name="connsiteX9474" fmla="*/ 6795056 w 12192028"/>
              <a:gd name="connsiteY9474" fmla="*/ 2555758 h 3101520"/>
              <a:gd name="connsiteX9475" fmla="*/ 6789913 w 12192028"/>
              <a:gd name="connsiteY9475" fmla="*/ 2545004 h 3101520"/>
              <a:gd name="connsiteX9476" fmla="*/ 6795610 w 12192028"/>
              <a:gd name="connsiteY9476" fmla="*/ 2533488 h 3101520"/>
              <a:gd name="connsiteX9477" fmla="*/ 6810072 w 12192028"/>
              <a:gd name="connsiteY9477" fmla="*/ 2524051 h 3101520"/>
              <a:gd name="connsiteX9478" fmla="*/ 6794931 w 12192028"/>
              <a:gd name="connsiteY9478" fmla="*/ 2522619 h 3101520"/>
              <a:gd name="connsiteX9479" fmla="*/ 6775575 w 12192028"/>
              <a:gd name="connsiteY9479" fmla="*/ 2533453 h 3101520"/>
              <a:gd name="connsiteX9480" fmla="*/ 6770515 w 12192028"/>
              <a:gd name="connsiteY9480" fmla="*/ 2534621 h 3101520"/>
              <a:gd name="connsiteX9481" fmla="*/ 6769064 w 12192028"/>
              <a:gd name="connsiteY9481" fmla="*/ 2546666 h 3101520"/>
              <a:gd name="connsiteX9482" fmla="*/ 6766103 w 12192028"/>
              <a:gd name="connsiteY9482" fmla="*/ 2551410 h 3101520"/>
              <a:gd name="connsiteX9483" fmla="*/ 6746032 w 12192028"/>
              <a:gd name="connsiteY9483" fmla="*/ 2560173 h 3101520"/>
              <a:gd name="connsiteX9484" fmla="*/ 6730222 w 12192028"/>
              <a:gd name="connsiteY9484" fmla="*/ 2561195 h 3101520"/>
              <a:gd name="connsiteX9485" fmla="*/ 6694255 w 12192028"/>
              <a:gd name="connsiteY9485" fmla="*/ 2565385 h 3101520"/>
              <a:gd name="connsiteX9486" fmla="*/ 6679774 w 12192028"/>
              <a:gd name="connsiteY9486" fmla="*/ 2560318 h 3101520"/>
              <a:gd name="connsiteX9487" fmla="*/ 6671538 w 12192028"/>
              <a:gd name="connsiteY9487" fmla="*/ 2548433 h 3101520"/>
              <a:gd name="connsiteX9488" fmla="*/ 6671587 w 12192028"/>
              <a:gd name="connsiteY9488" fmla="*/ 2552207 h 3101520"/>
              <a:gd name="connsiteX9489" fmla="*/ 6640866 w 12192028"/>
              <a:gd name="connsiteY9489" fmla="*/ 2569074 h 3101520"/>
              <a:gd name="connsiteX9490" fmla="*/ 6628969 w 12192028"/>
              <a:gd name="connsiteY9490" fmla="*/ 2571776 h 3101520"/>
              <a:gd name="connsiteX9491" fmla="*/ 6593695 w 12192028"/>
              <a:gd name="connsiteY9491" fmla="*/ 2576728 h 3101520"/>
              <a:gd name="connsiteX9492" fmla="*/ 6577399 w 12192028"/>
              <a:gd name="connsiteY9492" fmla="*/ 2579603 h 3101520"/>
              <a:gd name="connsiteX9493" fmla="*/ 6572828 w 12192028"/>
              <a:gd name="connsiteY9493" fmla="*/ 2579447 h 3101520"/>
              <a:gd name="connsiteX9494" fmla="*/ 6545069 w 12192028"/>
              <a:gd name="connsiteY9494" fmla="*/ 2583170 h 3101520"/>
              <a:gd name="connsiteX9495" fmla="*/ 6492876 w 12192028"/>
              <a:gd name="connsiteY9495" fmla="*/ 2591967 h 3101520"/>
              <a:gd name="connsiteX9496" fmla="*/ 6463922 w 12192028"/>
              <a:gd name="connsiteY9496" fmla="*/ 2596296 h 3101520"/>
              <a:gd name="connsiteX9497" fmla="*/ 6464285 w 12192028"/>
              <a:gd name="connsiteY9497" fmla="*/ 2595915 h 3101520"/>
              <a:gd name="connsiteX9498" fmla="*/ 6443505 w 12192028"/>
              <a:gd name="connsiteY9498" fmla="*/ 2592729 h 3101520"/>
              <a:gd name="connsiteX9499" fmla="*/ 6427746 w 12192028"/>
              <a:gd name="connsiteY9499" fmla="*/ 2597959 h 3101520"/>
              <a:gd name="connsiteX9500" fmla="*/ 6423329 w 12192028"/>
              <a:gd name="connsiteY9500" fmla="*/ 2598475 h 3101520"/>
              <a:gd name="connsiteX9501" fmla="*/ 6422257 w 12192028"/>
              <a:gd name="connsiteY9501" fmla="*/ 2600678 h 3101520"/>
              <a:gd name="connsiteX9502" fmla="*/ 6410929 w 12192028"/>
              <a:gd name="connsiteY9502" fmla="*/ 2599922 h 3101520"/>
              <a:gd name="connsiteX9503" fmla="*/ 6410689 w 12192028"/>
              <a:gd name="connsiteY9503" fmla="*/ 2599950 h 3101520"/>
              <a:gd name="connsiteX9504" fmla="*/ 6401667 w 12192028"/>
              <a:gd name="connsiteY9504" fmla="*/ 2602167 h 3101520"/>
              <a:gd name="connsiteX9505" fmla="*/ 6376939 w 12192028"/>
              <a:gd name="connsiteY9505" fmla="*/ 2605249 h 3101520"/>
              <a:gd name="connsiteX9506" fmla="*/ 6374272 w 12192028"/>
              <a:gd name="connsiteY9506" fmla="*/ 2609249 h 3101520"/>
              <a:gd name="connsiteX9507" fmla="*/ 6339776 w 12192028"/>
              <a:gd name="connsiteY9507" fmla="*/ 2608141 h 3101520"/>
              <a:gd name="connsiteX9508" fmla="*/ 6338034 w 12192028"/>
              <a:gd name="connsiteY9508" fmla="*/ 2608380 h 3101520"/>
              <a:gd name="connsiteX9509" fmla="*/ 6337456 w 12192028"/>
              <a:gd name="connsiteY9509" fmla="*/ 2609994 h 3101520"/>
              <a:gd name="connsiteX9510" fmla="*/ 6325836 w 12192028"/>
              <a:gd name="connsiteY9510" fmla="*/ 2614583 h 3101520"/>
              <a:gd name="connsiteX9511" fmla="*/ 6321874 w 12192028"/>
              <a:gd name="connsiteY9511" fmla="*/ 2610599 h 3101520"/>
              <a:gd name="connsiteX9512" fmla="*/ 6319845 w 12192028"/>
              <a:gd name="connsiteY9512" fmla="*/ 2610877 h 3101520"/>
              <a:gd name="connsiteX9513" fmla="*/ 6303359 w 12192028"/>
              <a:gd name="connsiteY9513" fmla="*/ 2618375 h 3101520"/>
              <a:gd name="connsiteX9514" fmla="*/ 6303584 w 12192028"/>
              <a:gd name="connsiteY9514" fmla="*/ 2618687 h 3101520"/>
              <a:gd name="connsiteX9515" fmla="*/ 6290960 w 12192028"/>
              <a:gd name="connsiteY9515" fmla="*/ 2615726 h 3101520"/>
              <a:gd name="connsiteX9516" fmla="*/ 6279843 w 12192028"/>
              <a:gd name="connsiteY9516" fmla="*/ 2615535 h 3101520"/>
              <a:gd name="connsiteX9517" fmla="*/ 6271115 w 12192028"/>
              <a:gd name="connsiteY9517" fmla="*/ 2614704 h 3101520"/>
              <a:gd name="connsiteX9518" fmla="*/ 6266277 w 12192028"/>
              <a:gd name="connsiteY9518" fmla="*/ 2614815 h 3101520"/>
              <a:gd name="connsiteX9519" fmla="*/ 6260976 w 12192028"/>
              <a:gd name="connsiteY9519" fmla="*/ 2619603 h 3101520"/>
              <a:gd name="connsiteX9520" fmla="*/ 6247928 w 12192028"/>
              <a:gd name="connsiteY9520" fmla="*/ 2623657 h 3101520"/>
              <a:gd name="connsiteX9521" fmla="*/ 6239998 w 12192028"/>
              <a:gd name="connsiteY9521" fmla="*/ 2622783 h 3101520"/>
              <a:gd name="connsiteX9522" fmla="*/ 6236425 w 12192028"/>
              <a:gd name="connsiteY9522" fmla="*/ 2615735 h 3101520"/>
              <a:gd name="connsiteX9523" fmla="*/ 6230004 w 12192028"/>
              <a:gd name="connsiteY9523" fmla="*/ 2615137 h 3101520"/>
              <a:gd name="connsiteX9524" fmla="*/ 6204029 w 12192028"/>
              <a:gd name="connsiteY9524" fmla="*/ 2619536 h 3101520"/>
              <a:gd name="connsiteX9525" fmla="*/ 6199076 w 12192028"/>
              <a:gd name="connsiteY9525" fmla="*/ 2624661 h 3101520"/>
              <a:gd name="connsiteX9526" fmla="*/ 6185275 w 12192028"/>
              <a:gd name="connsiteY9526" fmla="*/ 2629389 h 3101520"/>
              <a:gd name="connsiteX9527" fmla="*/ 6166624 w 12192028"/>
              <a:gd name="connsiteY9527" fmla="*/ 2618704 h 3101520"/>
              <a:gd name="connsiteX9528" fmla="*/ 6165638 w 12192028"/>
              <a:gd name="connsiteY9528" fmla="*/ 2619876 h 3101520"/>
              <a:gd name="connsiteX9529" fmla="*/ 6171507 w 12192028"/>
              <a:gd name="connsiteY9529" fmla="*/ 2627831 h 3101520"/>
              <a:gd name="connsiteX9530" fmla="*/ 6160978 w 12192028"/>
              <a:gd name="connsiteY9530" fmla="*/ 2625415 h 3101520"/>
              <a:gd name="connsiteX9531" fmla="*/ 6160009 w 12192028"/>
              <a:gd name="connsiteY9531" fmla="*/ 2626566 h 3101520"/>
              <a:gd name="connsiteX9532" fmla="*/ 6154519 w 12192028"/>
              <a:gd name="connsiteY9532" fmla="*/ 2626913 h 3101520"/>
              <a:gd name="connsiteX9533" fmla="*/ 6153313 w 12192028"/>
              <a:gd name="connsiteY9533" fmla="*/ 2625656 h 3101520"/>
              <a:gd name="connsiteX9534" fmla="*/ 6148288 w 12192028"/>
              <a:gd name="connsiteY9534" fmla="*/ 2628086 h 3101520"/>
              <a:gd name="connsiteX9535" fmla="*/ 6144157 w 12192028"/>
              <a:gd name="connsiteY9535" fmla="*/ 2628328 h 3101520"/>
              <a:gd name="connsiteX9536" fmla="*/ 6143540 w 12192028"/>
              <a:gd name="connsiteY9536" fmla="*/ 2630446 h 3101520"/>
              <a:gd name="connsiteX9537" fmla="*/ 6135955 w 12192028"/>
              <a:gd name="connsiteY9537" fmla="*/ 2632783 h 3101520"/>
              <a:gd name="connsiteX9538" fmla="*/ 6122466 w 12192028"/>
              <a:gd name="connsiteY9538" fmla="*/ 2633840 h 3101520"/>
              <a:gd name="connsiteX9539" fmla="*/ 6113270 w 12192028"/>
              <a:gd name="connsiteY9539" fmla="*/ 2636870 h 3101520"/>
              <a:gd name="connsiteX9540" fmla="*/ 6105339 w 12192028"/>
              <a:gd name="connsiteY9540" fmla="*/ 2637095 h 3101520"/>
              <a:gd name="connsiteX9541" fmla="*/ 6077095 w 12192028"/>
              <a:gd name="connsiteY9541" fmla="*/ 2632818 h 3101520"/>
              <a:gd name="connsiteX9542" fmla="*/ 6072766 w 12192028"/>
              <a:gd name="connsiteY9542" fmla="*/ 2637095 h 3101520"/>
              <a:gd name="connsiteX9543" fmla="*/ 6063738 w 12192028"/>
              <a:gd name="connsiteY9543" fmla="*/ 2646124 h 3101520"/>
              <a:gd name="connsiteX9544" fmla="*/ 6014875 w 12192028"/>
              <a:gd name="connsiteY9544" fmla="*/ 2659320 h 3101520"/>
              <a:gd name="connsiteX9545" fmla="*/ 5990067 w 12192028"/>
              <a:gd name="connsiteY9545" fmla="*/ 2658763 h 3101520"/>
              <a:gd name="connsiteX9546" fmla="*/ 5965739 w 12192028"/>
              <a:gd name="connsiteY9546" fmla="*/ 2651210 h 3101520"/>
              <a:gd name="connsiteX9547" fmla="*/ 5946231 w 12192028"/>
              <a:gd name="connsiteY9547" fmla="*/ 2662110 h 3101520"/>
              <a:gd name="connsiteX9548" fmla="*/ 5928869 w 12192028"/>
              <a:gd name="connsiteY9548" fmla="*/ 2676518 h 3101520"/>
              <a:gd name="connsiteX9549" fmla="*/ 5927460 w 12192028"/>
              <a:gd name="connsiteY9549" fmla="*/ 2681808 h 3101520"/>
              <a:gd name="connsiteX9550" fmla="*/ 5912429 w 12192028"/>
              <a:gd name="connsiteY9550" fmla="*/ 2686155 h 3101520"/>
              <a:gd name="connsiteX9551" fmla="*/ 5909002 w 12192028"/>
              <a:gd name="connsiteY9551" fmla="*/ 2670752 h 3101520"/>
              <a:gd name="connsiteX9552" fmla="*/ 5904879 w 12192028"/>
              <a:gd name="connsiteY9552" fmla="*/ 2666465 h 3101520"/>
              <a:gd name="connsiteX9553" fmla="*/ 5898783 w 12192028"/>
              <a:gd name="connsiteY9553" fmla="*/ 2660681 h 3101520"/>
              <a:gd name="connsiteX9554" fmla="*/ 5893548 w 12192028"/>
              <a:gd name="connsiteY9554" fmla="*/ 2659837 h 3101520"/>
              <a:gd name="connsiteX9555" fmla="*/ 5893282 w 12192028"/>
              <a:gd name="connsiteY9555" fmla="*/ 2659965 h 3101520"/>
              <a:gd name="connsiteX9556" fmla="*/ 5890381 w 12192028"/>
              <a:gd name="connsiteY9556" fmla="*/ 2659697 h 3101520"/>
              <a:gd name="connsiteX9557" fmla="*/ 5883752 w 12192028"/>
              <a:gd name="connsiteY9557" fmla="*/ 2662291 h 3101520"/>
              <a:gd name="connsiteX9558" fmla="*/ 5871914 w 12192028"/>
              <a:gd name="connsiteY9558" fmla="*/ 2674026 h 3101520"/>
              <a:gd name="connsiteX9559" fmla="*/ 5874158 w 12192028"/>
              <a:gd name="connsiteY9559" fmla="*/ 2674916 h 3101520"/>
              <a:gd name="connsiteX9560" fmla="*/ 5892860 w 12192028"/>
              <a:gd name="connsiteY9560" fmla="*/ 2686899 h 3101520"/>
              <a:gd name="connsiteX9561" fmla="*/ 5870521 w 12192028"/>
              <a:gd name="connsiteY9561" fmla="*/ 2687696 h 3101520"/>
              <a:gd name="connsiteX9562" fmla="*/ 5842849 w 12192028"/>
              <a:gd name="connsiteY9562" fmla="*/ 2687072 h 3101520"/>
              <a:gd name="connsiteX9563" fmla="*/ 5841066 w 12192028"/>
              <a:gd name="connsiteY9563" fmla="*/ 2681721 h 3101520"/>
              <a:gd name="connsiteX9564" fmla="*/ 5843503 w 12192028"/>
              <a:gd name="connsiteY9564" fmla="*/ 2680194 h 3101520"/>
              <a:gd name="connsiteX9565" fmla="*/ 5828531 w 12192028"/>
              <a:gd name="connsiteY9565" fmla="*/ 2674597 h 3101520"/>
              <a:gd name="connsiteX9566" fmla="*/ 5811921 w 12192028"/>
              <a:gd name="connsiteY9566" fmla="*/ 2673409 h 3101520"/>
              <a:gd name="connsiteX9567" fmla="*/ 5793565 w 12192028"/>
              <a:gd name="connsiteY9567" fmla="*/ 2673357 h 3101520"/>
              <a:gd name="connsiteX9568" fmla="*/ 5780924 w 12192028"/>
              <a:gd name="connsiteY9568" fmla="*/ 2673703 h 3101520"/>
              <a:gd name="connsiteX9569" fmla="*/ 5780870 w 12192028"/>
              <a:gd name="connsiteY9569" fmla="*/ 2673713 h 3101520"/>
              <a:gd name="connsiteX9570" fmla="*/ 5767346 w 12192028"/>
              <a:gd name="connsiteY9570" fmla="*/ 2683637 h 3101520"/>
              <a:gd name="connsiteX9571" fmla="*/ 5757823 w 12192028"/>
              <a:gd name="connsiteY9571" fmla="*/ 2697497 h 3101520"/>
              <a:gd name="connsiteX9572" fmla="*/ 5738757 w 12192028"/>
              <a:gd name="connsiteY9572" fmla="*/ 2704545 h 3101520"/>
              <a:gd name="connsiteX9573" fmla="*/ 5703690 w 12192028"/>
              <a:gd name="connsiteY9573" fmla="*/ 2705515 h 3101520"/>
              <a:gd name="connsiteX9574" fmla="*/ 5681230 w 12192028"/>
              <a:gd name="connsiteY9574" fmla="*/ 2704995 h 3101520"/>
              <a:gd name="connsiteX9575" fmla="*/ 5681196 w 12192028"/>
              <a:gd name="connsiteY9575" fmla="*/ 2704961 h 3101520"/>
              <a:gd name="connsiteX9576" fmla="*/ 5672485 w 12192028"/>
              <a:gd name="connsiteY9576" fmla="*/ 2702653 h 3101520"/>
              <a:gd name="connsiteX9577" fmla="*/ 5671497 w 12192028"/>
              <a:gd name="connsiteY9577" fmla="*/ 2702492 h 3101520"/>
              <a:gd name="connsiteX9578" fmla="*/ 5666805 w 12192028"/>
              <a:gd name="connsiteY9578" fmla="*/ 2703021 h 3101520"/>
              <a:gd name="connsiteX9579" fmla="*/ 5662023 w 12192028"/>
              <a:gd name="connsiteY9579" fmla="*/ 2706383 h 3101520"/>
              <a:gd name="connsiteX9580" fmla="*/ 5659643 w 12192028"/>
              <a:gd name="connsiteY9580" fmla="*/ 2711686 h 3101520"/>
              <a:gd name="connsiteX9581" fmla="*/ 5652432 w 12192028"/>
              <a:gd name="connsiteY9581" fmla="*/ 2711489 h 3101520"/>
              <a:gd name="connsiteX9582" fmla="*/ 5603651 w 12192028"/>
              <a:gd name="connsiteY9582" fmla="*/ 2713567 h 3101520"/>
              <a:gd name="connsiteX9583" fmla="*/ 5601850 w 12192028"/>
              <a:gd name="connsiteY9583" fmla="*/ 2713134 h 3101520"/>
              <a:gd name="connsiteX9584" fmla="*/ 5600222 w 12192028"/>
              <a:gd name="connsiteY9584" fmla="*/ 2714017 h 3101520"/>
              <a:gd name="connsiteX9585" fmla="*/ 5566557 w 12192028"/>
              <a:gd name="connsiteY9585" fmla="*/ 2717862 h 3101520"/>
              <a:gd name="connsiteX9586" fmla="*/ 5545396 w 12192028"/>
              <a:gd name="connsiteY9586" fmla="*/ 2714000 h 3101520"/>
              <a:gd name="connsiteX9587" fmla="*/ 5530192 w 12192028"/>
              <a:gd name="connsiteY9587" fmla="*/ 2709117 h 3101520"/>
              <a:gd name="connsiteX9588" fmla="*/ 5519004 w 12192028"/>
              <a:gd name="connsiteY9588" fmla="*/ 2706222 h 3101520"/>
              <a:gd name="connsiteX9589" fmla="*/ 5518503 w 12192028"/>
              <a:gd name="connsiteY9589" fmla="*/ 2706588 h 3101520"/>
              <a:gd name="connsiteX9590" fmla="*/ 5504840 w 12192028"/>
              <a:gd name="connsiteY9590" fmla="*/ 2713636 h 3101520"/>
              <a:gd name="connsiteX9591" fmla="*/ 5500701 w 12192028"/>
              <a:gd name="connsiteY9591" fmla="*/ 2717048 h 3101520"/>
              <a:gd name="connsiteX9592" fmla="*/ 5469652 w 12192028"/>
              <a:gd name="connsiteY9592" fmla="*/ 2718485 h 3101520"/>
              <a:gd name="connsiteX9593" fmla="*/ 5425078 w 12192028"/>
              <a:gd name="connsiteY9593" fmla="*/ 2723178 h 3101520"/>
              <a:gd name="connsiteX9594" fmla="*/ 5424766 w 12192028"/>
              <a:gd name="connsiteY9594" fmla="*/ 2723334 h 3101520"/>
              <a:gd name="connsiteX9595" fmla="*/ 5384210 w 12192028"/>
              <a:gd name="connsiteY9595" fmla="*/ 2728096 h 3101520"/>
              <a:gd name="connsiteX9596" fmla="*/ 5371084 w 12192028"/>
              <a:gd name="connsiteY9596" fmla="*/ 2727680 h 3101520"/>
              <a:gd name="connsiteX9597" fmla="*/ 5371083 w 12192028"/>
              <a:gd name="connsiteY9597" fmla="*/ 2727680 h 3101520"/>
              <a:gd name="connsiteX9598" fmla="*/ 5370009 w 12192028"/>
              <a:gd name="connsiteY9598" fmla="*/ 2734104 h 3101520"/>
              <a:gd name="connsiteX9599" fmla="*/ 5344069 w 12192028"/>
              <a:gd name="connsiteY9599" fmla="*/ 2736355 h 3101520"/>
              <a:gd name="connsiteX9600" fmla="*/ 5315530 w 12192028"/>
              <a:gd name="connsiteY9600" fmla="*/ 2740598 h 3101520"/>
              <a:gd name="connsiteX9601" fmla="*/ 5298854 w 12192028"/>
              <a:gd name="connsiteY9601" fmla="*/ 2745378 h 3101520"/>
              <a:gd name="connsiteX9602" fmla="*/ 5266870 w 12192028"/>
              <a:gd name="connsiteY9602" fmla="*/ 2745360 h 3101520"/>
              <a:gd name="connsiteX9603" fmla="*/ 5266991 w 12192028"/>
              <a:gd name="connsiteY9603" fmla="*/ 2745326 h 3101520"/>
              <a:gd name="connsiteX9604" fmla="*/ 5221049 w 12192028"/>
              <a:gd name="connsiteY9604" fmla="*/ 2749135 h 3101520"/>
              <a:gd name="connsiteX9605" fmla="*/ 5221447 w 12192028"/>
              <a:gd name="connsiteY9605" fmla="*/ 2748754 h 3101520"/>
              <a:gd name="connsiteX9606" fmla="*/ 5203870 w 12192028"/>
              <a:gd name="connsiteY9606" fmla="*/ 2754382 h 3101520"/>
              <a:gd name="connsiteX9607" fmla="*/ 5203957 w 12192028"/>
              <a:gd name="connsiteY9607" fmla="*/ 2754331 h 3101520"/>
              <a:gd name="connsiteX9608" fmla="*/ 5184493 w 12192028"/>
              <a:gd name="connsiteY9608" fmla="*/ 2758417 h 3101520"/>
              <a:gd name="connsiteX9609" fmla="*/ 5176804 w 12192028"/>
              <a:gd name="connsiteY9609" fmla="*/ 2757222 h 3101520"/>
              <a:gd name="connsiteX9610" fmla="*/ 5176800 w 12192028"/>
              <a:gd name="connsiteY9610" fmla="*/ 2757221 h 3101520"/>
              <a:gd name="connsiteX9611" fmla="*/ 5176839 w 12192028"/>
              <a:gd name="connsiteY9611" fmla="*/ 2757240 h 3101520"/>
              <a:gd name="connsiteX9612" fmla="*/ 5141045 w 12192028"/>
              <a:gd name="connsiteY9612" fmla="*/ 2763492 h 3101520"/>
              <a:gd name="connsiteX9613" fmla="*/ 5131042 w 12192028"/>
              <a:gd name="connsiteY9613" fmla="*/ 2757747 h 3101520"/>
              <a:gd name="connsiteX9614" fmla="*/ 5126980 w 12192028"/>
              <a:gd name="connsiteY9614" fmla="*/ 2753625 h 3101520"/>
              <a:gd name="connsiteX9615" fmla="*/ 5125078 w 12192028"/>
              <a:gd name="connsiteY9615" fmla="*/ 2753828 h 3101520"/>
              <a:gd name="connsiteX9616" fmla="*/ 5108125 w 12192028"/>
              <a:gd name="connsiteY9616" fmla="*/ 2767561 h 3101520"/>
              <a:gd name="connsiteX9617" fmla="*/ 5091518 w 12192028"/>
              <a:gd name="connsiteY9617" fmla="*/ 2768045 h 3101520"/>
              <a:gd name="connsiteX9618" fmla="*/ 5091501 w 12192028"/>
              <a:gd name="connsiteY9618" fmla="*/ 2768046 h 3101520"/>
              <a:gd name="connsiteX9619" fmla="*/ 5091553 w 12192028"/>
              <a:gd name="connsiteY9619" fmla="*/ 2768063 h 3101520"/>
              <a:gd name="connsiteX9620" fmla="*/ 5055534 w 12192028"/>
              <a:gd name="connsiteY9620" fmla="*/ 2773380 h 3101520"/>
              <a:gd name="connsiteX9621" fmla="*/ 5055542 w 12192028"/>
              <a:gd name="connsiteY9621" fmla="*/ 2773368 h 3101520"/>
              <a:gd name="connsiteX9622" fmla="*/ 5051084 w 12192028"/>
              <a:gd name="connsiteY9622" fmla="*/ 2776323 h 3101520"/>
              <a:gd name="connsiteX9623" fmla="*/ 5027117 w 12192028"/>
              <a:gd name="connsiteY9623" fmla="*/ 2780393 h 3101520"/>
              <a:gd name="connsiteX9624" fmla="*/ 5027515 w 12192028"/>
              <a:gd name="connsiteY9624" fmla="*/ 2779977 h 3101520"/>
              <a:gd name="connsiteX9625" fmla="*/ 4978266 w 12192028"/>
              <a:gd name="connsiteY9625" fmla="*/ 2785519 h 3101520"/>
              <a:gd name="connsiteX9626" fmla="*/ 4978647 w 12192028"/>
              <a:gd name="connsiteY9626" fmla="*/ 2785155 h 3101520"/>
              <a:gd name="connsiteX9627" fmla="*/ 4955546 w 12192028"/>
              <a:gd name="connsiteY9627" fmla="*/ 2790159 h 3101520"/>
              <a:gd name="connsiteX9628" fmla="*/ 4915838 w 12192028"/>
              <a:gd name="connsiteY9628" fmla="*/ 2795614 h 3101520"/>
              <a:gd name="connsiteX9629" fmla="*/ 4884763 w 12192028"/>
              <a:gd name="connsiteY9629" fmla="*/ 2796798 h 3101520"/>
              <a:gd name="connsiteX9630" fmla="*/ 4879060 w 12192028"/>
              <a:gd name="connsiteY9630" fmla="*/ 2793054 h 3101520"/>
              <a:gd name="connsiteX9631" fmla="*/ 4876719 w 12192028"/>
              <a:gd name="connsiteY9631" fmla="*/ 2793866 h 3101520"/>
              <a:gd name="connsiteX9632" fmla="*/ 4855766 w 12192028"/>
              <a:gd name="connsiteY9632" fmla="*/ 2794420 h 3101520"/>
              <a:gd name="connsiteX9633" fmla="*/ 4844544 w 12192028"/>
              <a:gd name="connsiteY9633" fmla="*/ 2799199 h 3101520"/>
              <a:gd name="connsiteX9634" fmla="*/ 4831529 w 12192028"/>
              <a:gd name="connsiteY9634" fmla="*/ 2800873 h 3101520"/>
              <a:gd name="connsiteX9635" fmla="*/ 4818564 w 12192028"/>
              <a:gd name="connsiteY9635" fmla="*/ 2799242 h 3101520"/>
              <a:gd name="connsiteX9636" fmla="*/ 4815925 w 12192028"/>
              <a:gd name="connsiteY9636" fmla="*/ 2802605 h 3101520"/>
              <a:gd name="connsiteX9637" fmla="*/ 4806306 w 12192028"/>
              <a:gd name="connsiteY9637" fmla="*/ 2808854 h 3101520"/>
              <a:gd name="connsiteX9638" fmla="*/ 4794757 w 12192028"/>
              <a:gd name="connsiteY9638" fmla="*/ 2807840 h 3101520"/>
              <a:gd name="connsiteX9639" fmla="*/ 4795017 w 12192028"/>
              <a:gd name="connsiteY9639" fmla="*/ 2808187 h 3101520"/>
              <a:gd name="connsiteX9640" fmla="*/ 4776488 w 12192028"/>
              <a:gd name="connsiteY9640" fmla="*/ 2804048 h 3101520"/>
              <a:gd name="connsiteX9641" fmla="*/ 4767293 w 12192028"/>
              <a:gd name="connsiteY9641" fmla="*/ 2808706 h 3101520"/>
              <a:gd name="connsiteX9642" fmla="*/ 4742443 w 12192028"/>
              <a:gd name="connsiteY9642" fmla="*/ 2812429 h 3101520"/>
              <a:gd name="connsiteX9643" fmla="*/ 4722130 w 12192028"/>
              <a:gd name="connsiteY9643" fmla="*/ 2812447 h 3101520"/>
              <a:gd name="connsiteX9644" fmla="*/ 4712578 w 12192028"/>
              <a:gd name="connsiteY9644" fmla="*/ 2814901 h 3101520"/>
              <a:gd name="connsiteX9645" fmla="*/ 4707950 w 12192028"/>
              <a:gd name="connsiteY9645" fmla="*/ 2811591 h 3101520"/>
              <a:gd name="connsiteX9646" fmla="*/ 4699134 w 12192028"/>
              <a:gd name="connsiteY9646" fmla="*/ 2816049 h 3101520"/>
              <a:gd name="connsiteX9647" fmla="*/ 4690718 w 12192028"/>
              <a:gd name="connsiteY9647" fmla="*/ 2817884 h 3101520"/>
              <a:gd name="connsiteX9648" fmla="*/ 4669418 w 12192028"/>
              <a:gd name="connsiteY9648" fmla="*/ 2817348 h 3101520"/>
              <a:gd name="connsiteX9649" fmla="*/ 4667825 w 12192028"/>
              <a:gd name="connsiteY9649" fmla="*/ 2817359 h 3101520"/>
              <a:gd name="connsiteX9650" fmla="*/ 4666941 w 12192028"/>
              <a:gd name="connsiteY9650" fmla="*/ 2820690 h 3101520"/>
              <a:gd name="connsiteX9651" fmla="*/ 4656882 w 12192028"/>
              <a:gd name="connsiteY9651" fmla="*/ 2821430 h 3101520"/>
              <a:gd name="connsiteX9652" fmla="*/ 4655114 w 12192028"/>
              <a:gd name="connsiteY9652" fmla="*/ 2823097 h 3101520"/>
              <a:gd name="connsiteX9653" fmla="*/ 4649105 w 12192028"/>
              <a:gd name="connsiteY9653" fmla="*/ 2822837 h 3101520"/>
              <a:gd name="connsiteX9654" fmla="*/ 4648806 w 12192028"/>
              <a:gd name="connsiteY9654" fmla="*/ 2822413 h 3101520"/>
              <a:gd name="connsiteX9655" fmla="*/ 4645181 w 12192028"/>
              <a:gd name="connsiteY9655" fmla="*/ 2825245 h 3101520"/>
              <a:gd name="connsiteX9656" fmla="*/ 4631067 w 12192028"/>
              <a:gd name="connsiteY9656" fmla="*/ 2825664 h 3101520"/>
              <a:gd name="connsiteX9657" fmla="*/ 4616913 w 12192028"/>
              <a:gd name="connsiteY9657" fmla="*/ 2825798 h 3101520"/>
              <a:gd name="connsiteX9658" fmla="*/ 4613917 w 12192028"/>
              <a:gd name="connsiteY9658" fmla="*/ 2824915 h 3101520"/>
              <a:gd name="connsiteX9659" fmla="*/ 4613939 w 12192028"/>
              <a:gd name="connsiteY9659" fmla="*/ 2824895 h 3101520"/>
              <a:gd name="connsiteX9660" fmla="*/ 4613934 w 12192028"/>
              <a:gd name="connsiteY9660" fmla="*/ 2824897 h 3101520"/>
              <a:gd name="connsiteX9661" fmla="*/ 4609692 w 12192028"/>
              <a:gd name="connsiteY9661" fmla="*/ 2827166 h 3101520"/>
              <a:gd name="connsiteX9662" fmla="*/ 4586143 w 12192028"/>
              <a:gd name="connsiteY9662" fmla="*/ 2830595 h 3101520"/>
              <a:gd name="connsiteX9663" fmla="*/ 4579479 w 12192028"/>
              <a:gd name="connsiteY9663" fmla="*/ 2830525 h 3101520"/>
              <a:gd name="connsiteX9664" fmla="*/ 4565745 w 12192028"/>
              <a:gd name="connsiteY9664" fmla="*/ 2828811 h 3101520"/>
              <a:gd name="connsiteX9665" fmla="*/ 4554231 w 12192028"/>
              <a:gd name="connsiteY9665" fmla="*/ 2830006 h 3101520"/>
              <a:gd name="connsiteX9666" fmla="*/ 4510677 w 12192028"/>
              <a:gd name="connsiteY9666" fmla="*/ 2835859 h 3101520"/>
              <a:gd name="connsiteX9667" fmla="*/ 4460335 w 12192028"/>
              <a:gd name="connsiteY9667" fmla="*/ 2839634 h 3101520"/>
              <a:gd name="connsiteX9668" fmla="*/ 4447699 w 12192028"/>
              <a:gd name="connsiteY9668" fmla="*/ 2840275 h 3101520"/>
              <a:gd name="connsiteX9669" fmla="*/ 4433760 w 12192028"/>
              <a:gd name="connsiteY9669" fmla="*/ 2848330 h 3101520"/>
              <a:gd name="connsiteX9670" fmla="*/ 4417777 w 12192028"/>
              <a:gd name="connsiteY9670" fmla="*/ 2851537 h 3101520"/>
              <a:gd name="connsiteX9671" fmla="*/ 4402670 w 12192028"/>
              <a:gd name="connsiteY9671" fmla="*/ 2844899 h 3101520"/>
              <a:gd name="connsiteX9672" fmla="*/ 4388893 w 12192028"/>
              <a:gd name="connsiteY9672" fmla="*/ 2843985 h 3101520"/>
              <a:gd name="connsiteX9673" fmla="*/ 4375639 w 12192028"/>
              <a:gd name="connsiteY9673" fmla="*/ 2847711 h 3101520"/>
              <a:gd name="connsiteX9674" fmla="*/ 4375572 w 12192028"/>
              <a:gd name="connsiteY9674" fmla="*/ 2847756 h 3101520"/>
              <a:gd name="connsiteX9675" fmla="*/ 4362046 w 12192028"/>
              <a:gd name="connsiteY9675" fmla="*/ 2849799 h 3101520"/>
              <a:gd name="connsiteX9676" fmla="*/ 4349492 w 12192028"/>
              <a:gd name="connsiteY9676" fmla="*/ 2850752 h 3101520"/>
              <a:gd name="connsiteX9677" fmla="*/ 4343234 w 12192028"/>
              <a:gd name="connsiteY9677" fmla="*/ 2848960 h 3101520"/>
              <a:gd name="connsiteX9678" fmla="*/ 4332285 w 12192028"/>
              <a:gd name="connsiteY9678" fmla="*/ 2851094 h 3101520"/>
              <a:gd name="connsiteX9679" fmla="*/ 4315650 w 12192028"/>
              <a:gd name="connsiteY9679" fmla="*/ 2852968 h 3101520"/>
              <a:gd name="connsiteX9680" fmla="*/ 4276479 w 12192028"/>
              <a:gd name="connsiteY9680" fmla="*/ 2853124 h 3101520"/>
              <a:gd name="connsiteX9681" fmla="*/ 4268145 w 12192028"/>
              <a:gd name="connsiteY9681" fmla="*/ 2855969 h 3101520"/>
              <a:gd name="connsiteX9682" fmla="*/ 4263925 w 12192028"/>
              <a:gd name="connsiteY9682" fmla="*/ 2851282 h 3101520"/>
              <a:gd name="connsiteX9683" fmla="*/ 4253825 w 12192028"/>
              <a:gd name="connsiteY9683" fmla="*/ 2852351 h 3101520"/>
              <a:gd name="connsiteX9684" fmla="*/ 4241885 w 12192028"/>
              <a:gd name="connsiteY9684" fmla="*/ 2849730 h 3101520"/>
              <a:gd name="connsiteX9685" fmla="*/ 4240042 w 12192028"/>
              <a:gd name="connsiteY9685" fmla="*/ 2849392 h 3101520"/>
              <a:gd name="connsiteX9686" fmla="*/ 4239371 w 12192028"/>
              <a:gd name="connsiteY9686" fmla="*/ 2852436 h 3101520"/>
              <a:gd name="connsiteX9687" fmla="*/ 4231544 w 12192028"/>
              <a:gd name="connsiteY9687" fmla="*/ 2853297 h 3101520"/>
              <a:gd name="connsiteX9688" fmla="*/ 4202399 w 12192028"/>
              <a:gd name="connsiteY9688" fmla="*/ 2857436 h 3101520"/>
              <a:gd name="connsiteX9689" fmla="*/ 4159557 w 12192028"/>
              <a:gd name="connsiteY9689" fmla="*/ 2858111 h 3101520"/>
              <a:gd name="connsiteX9690" fmla="*/ 4150587 w 12192028"/>
              <a:gd name="connsiteY9690" fmla="*/ 2852431 h 3101520"/>
              <a:gd name="connsiteX9691" fmla="*/ 4150645 w 12192028"/>
              <a:gd name="connsiteY9691" fmla="*/ 2852419 h 3101520"/>
              <a:gd name="connsiteX9692" fmla="*/ 4150589 w 12192028"/>
              <a:gd name="connsiteY9692" fmla="*/ 2852414 h 3101520"/>
              <a:gd name="connsiteX9693" fmla="*/ 4146001 w 12192028"/>
              <a:gd name="connsiteY9693" fmla="*/ 2853505 h 3101520"/>
              <a:gd name="connsiteX9694" fmla="*/ 4145932 w 12192028"/>
              <a:gd name="connsiteY9694" fmla="*/ 2853497 h 3101520"/>
              <a:gd name="connsiteX9695" fmla="*/ 4145995 w 12192028"/>
              <a:gd name="connsiteY9695" fmla="*/ 2853540 h 3101520"/>
              <a:gd name="connsiteX9696" fmla="*/ 4137008 w 12192028"/>
              <a:gd name="connsiteY9696" fmla="*/ 2862112 h 3101520"/>
              <a:gd name="connsiteX9697" fmla="*/ 4128272 w 12192028"/>
              <a:gd name="connsiteY9697" fmla="*/ 2854326 h 3101520"/>
              <a:gd name="connsiteX9698" fmla="*/ 4120730 w 12192028"/>
              <a:gd name="connsiteY9698" fmla="*/ 2851205 h 3101520"/>
              <a:gd name="connsiteX9699" fmla="*/ 4120111 w 12192028"/>
              <a:gd name="connsiteY9699" fmla="*/ 2851496 h 3101520"/>
              <a:gd name="connsiteX9700" fmla="*/ 4117906 w 12192028"/>
              <a:gd name="connsiteY9700" fmla="*/ 2850037 h 3101520"/>
              <a:gd name="connsiteX9701" fmla="*/ 4117457 w 12192028"/>
              <a:gd name="connsiteY9701" fmla="*/ 2849851 h 3101520"/>
              <a:gd name="connsiteX9702" fmla="*/ 4117535 w 12192028"/>
              <a:gd name="connsiteY9702" fmla="*/ 2849791 h 3101520"/>
              <a:gd name="connsiteX9703" fmla="*/ 4113268 w 12192028"/>
              <a:gd name="connsiteY9703" fmla="*/ 2846967 h 3101520"/>
              <a:gd name="connsiteX9704" fmla="*/ 4092943 w 12192028"/>
              <a:gd name="connsiteY9704" fmla="*/ 2851860 h 3101520"/>
              <a:gd name="connsiteX9705" fmla="*/ 4092791 w 12192028"/>
              <a:gd name="connsiteY9705" fmla="*/ 2852007 h 3101520"/>
              <a:gd name="connsiteX9706" fmla="*/ 4083317 w 12192028"/>
              <a:gd name="connsiteY9706" fmla="*/ 2852327 h 3101520"/>
              <a:gd name="connsiteX9707" fmla="*/ 4074015 w 12192028"/>
              <a:gd name="connsiteY9707" fmla="*/ 2849384 h 3101520"/>
              <a:gd name="connsiteX9708" fmla="*/ 4043015 w 12192028"/>
              <a:gd name="connsiteY9708" fmla="*/ 2856605 h 3101520"/>
              <a:gd name="connsiteX9709" fmla="*/ 4038061 w 12192028"/>
              <a:gd name="connsiteY9709" fmla="*/ 2855287 h 3101520"/>
              <a:gd name="connsiteX9710" fmla="*/ 4037786 w 12192028"/>
              <a:gd name="connsiteY9710" fmla="*/ 2855670 h 3101520"/>
              <a:gd name="connsiteX9711" fmla="*/ 4026842 w 12192028"/>
              <a:gd name="connsiteY9711" fmla="*/ 2861852 h 3101520"/>
              <a:gd name="connsiteX9712" fmla="*/ 4010392 w 12192028"/>
              <a:gd name="connsiteY9712" fmla="*/ 2862648 h 3101520"/>
              <a:gd name="connsiteX9713" fmla="*/ 3969368 w 12192028"/>
              <a:gd name="connsiteY9713" fmla="*/ 2864224 h 3101520"/>
              <a:gd name="connsiteX9714" fmla="*/ 3968878 w 12192028"/>
              <a:gd name="connsiteY9714" fmla="*/ 2864107 h 3101520"/>
              <a:gd name="connsiteX9715" fmla="*/ 3965097 w 12192028"/>
              <a:gd name="connsiteY9715" fmla="*/ 2870426 h 3101520"/>
              <a:gd name="connsiteX9716" fmla="*/ 3938935 w 12192028"/>
              <a:gd name="connsiteY9716" fmla="*/ 2875805 h 3101520"/>
              <a:gd name="connsiteX9717" fmla="*/ 3912115 w 12192028"/>
              <a:gd name="connsiteY9717" fmla="*/ 2878718 h 3101520"/>
              <a:gd name="connsiteX9718" fmla="*/ 3899040 w 12192028"/>
              <a:gd name="connsiteY9718" fmla="*/ 2874181 h 3101520"/>
              <a:gd name="connsiteX9719" fmla="*/ 3899456 w 12192028"/>
              <a:gd name="connsiteY9719" fmla="*/ 2872588 h 3101520"/>
              <a:gd name="connsiteX9720" fmla="*/ 3898177 w 12192028"/>
              <a:gd name="connsiteY9720" fmla="*/ 2871566 h 3101520"/>
              <a:gd name="connsiteX9721" fmla="*/ 3898794 w 12192028"/>
              <a:gd name="connsiteY9721" fmla="*/ 2867299 h 3101520"/>
              <a:gd name="connsiteX9722" fmla="*/ 3896795 w 12192028"/>
              <a:gd name="connsiteY9722" fmla="*/ 2866683 h 3101520"/>
              <a:gd name="connsiteX9723" fmla="*/ 3883181 w 12192028"/>
              <a:gd name="connsiteY9723" fmla="*/ 2859895 h 3101520"/>
              <a:gd name="connsiteX9724" fmla="*/ 3880825 w 12192028"/>
              <a:gd name="connsiteY9724" fmla="*/ 2860125 h 3101520"/>
              <a:gd name="connsiteX9725" fmla="*/ 3879903 w 12192028"/>
              <a:gd name="connsiteY9725" fmla="*/ 2862389 h 3101520"/>
              <a:gd name="connsiteX9726" fmla="*/ 3858240 w 12192028"/>
              <a:gd name="connsiteY9726" fmla="*/ 2862423 h 3101520"/>
              <a:gd name="connsiteX9727" fmla="*/ 3856555 w 12192028"/>
              <a:gd name="connsiteY9727" fmla="*/ 2856411 h 3101520"/>
              <a:gd name="connsiteX9728" fmla="*/ 3855873 w 12192028"/>
              <a:gd name="connsiteY9728" fmla="*/ 2856276 h 3101520"/>
              <a:gd name="connsiteX9729" fmla="*/ 3850279 w 12192028"/>
              <a:gd name="connsiteY9729" fmla="*/ 2847420 h 3101520"/>
              <a:gd name="connsiteX9730" fmla="*/ 3842328 w 12192028"/>
              <a:gd name="connsiteY9730" fmla="*/ 2854696 h 3101520"/>
              <a:gd name="connsiteX9731" fmla="*/ 3836663 w 12192028"/>
              <a:gd name="connsiteY9731" fmla="*/ 2869125 h 3101520"/>
              <a:gd name="connsiteX9732" fmla="*/ 3826810 w 12192028"/>
              <a:gd name="connsiteY9732" fmla="*/ 2852631 h 3101520"/>
              <a:gd name="connsiteX9733" fmla="*/ 3815090 w 12192028"/>
              <a:gd name="connsiteY9733" fmla="*/ 2849897 h 3101520"/>
              <a:gd name="connsiteX9734" fmla="*/ 3809570 w 12192028"/>
              <a:gd name="connsiteY9734" fmla="*/ 2851548 h 3101520"/>
              <a:gd name="connsiteX9735" fmla="*/ 3804691 w 12192028"/>
              <a:gd name="connsiteY9735" fmla="*/ 2851873 h 3101520"/>
              <a:gd name="connsiteX9736" fmla="*/ 3807051 w 12192028"/>
              <a:gd name="connsiteY9736" fmla="*/ 2870302 h 3101520"/>
              <a:gd name="connsiteX9737" fmla="*/ 3759568 w 12192028"/>
              <a:gd name="connsiteY9737" fmla="*/ 2876605 h 3101520"/>
              <a:gd name="connsiteX9738" fmla="*/ 3759567 w 12192028"/>
              <a:gd name="connsiteY9738" fmla="*/ 2876605 h 3101520"/>
              <a:gd name="connsiteX9739" fmla="*/ 3759568 w 12192028"/>
              <a:gd name="connsiteY9739" fmla="*/ 2876606 h 3101520"/>
              <a:gd name="connsiteX9740" fmla="*/ 3740762 w 12192028"/>
              <a:gd name="connsiteY9740" fmla="*/ 2881178 h 3101520"/>
              <a:gd name="connsiteX9741" fmla="*/ 3740762 w 12192028"/>
              <a:gd name="connsiteY9741" fmla="*/ 2881177 h 3101520"/>
              <a:gd name="connsiteX9742" fmla="*/ 3740762 w 12192028"/>
              <a:gd name="connsiteY9742" fmla="*/ 2881178 h 3101520"/>
              <a:gd name="connsiteX9743" fmla="*/ 3730372 w 12192028"/>
              <a:gd name="connsiteY9743" fmla="*/ 2884033 h 3101520"/>
              <a:gd name="connsiteX9744" fmla="*/ 3723063 w 12192028"/>
              <a:gd name="connsiteY9744" fmla="*/ 2876138 h 3101520"/>
              <a:gd name="connsiteX9745" fmla="*/ 3722147 w 12192028"/>
              <a:gd name="connsiteY9745" fmla="*/ 2882563 h 3101520"/>
              <a:gd name="connsiteX9746" fmla="*/ 3655303 w 12192028"/>
              <a:gd name="connsiteY9746" fmla="*/ 2894269 h 3101520"/>
              <a:gd name="connsiteX9747" fmla="*/ 3655265 w 12192028"/>
              <a:gd name="connsiteY9747" fmla="*/ 2894253 h 3101520"/>
              <a:gd name="connsiteX9748" fmla="*/ 3628058 w 12192028"/>
              <a:gd name="connsiteY9748" fmla="*/ 2895895 h 3101520"/>
              <a:gd name="connsiteX9749" fmla="*/ 3601897 w 12192028"/>
              <a:gd name="connsiteY9749" fmla="*/ 2903603 h 3101520"/>
              <a:gd name="connsiteX9750" fmla="*/ 3596333 w 12192028"/>
              <a:gd name="connsiteY9750" fmla="*/ 2901967 h 3101520"/>
              <a:gd name="connsiteX9751" fmla="*/ 3596303 w 12192028"/>
              <a:gd name="connsiteY9751" fmla="*/ 2901975 h 3101520"/>
              <a:gd name="connsiteX9752" fmla="*/ 3592182 w 12192028"/>
              <a:gd name="connsiteY9752" fmla="*/ 2903101 h 3101520"/>
              <a:gd name="connsiteX9753" fmla="*/ 3561929 w 12192028"/>
              <a:gd name="connsiteY9753" fmla="*/ 2900676 h 3101520"/>
              <a:gd name="connsiteX9754" fmla="*/ 3542881 w 12192028"/>
              <a:gd name="connsiteY9754" fmla="*/ 2902685 h 3101520"/>
              <a:gd name="connsiteX9755" fmla="*/ 3542869 w 12192028"/>
              <a:gd name="connsiteY9755" fmla="*/ 2902673 h 3101520"/>
              <a:gd name="connsiteX9756" fmla="*/ 3527751 w 12192028"/>
              <a:gd name="connsiteY9756" fmla="*/ 2909633 h 3101520"/>
              <a:gd name="connsiteX9757" fmla="*/ 3520994 w 12192028"/>
              <a:gd name="connsiteY9757" fmla="*/ 2908225 h 3101520"/>
              <a:gd name="connsiteX9758" fmla="*/ 3515664 w 12192028"/>
              <a:gd name="connsiteY9758" fmla="*/ 2898191 h 3101520"/>
              <a:gd name="connsiteX9759" fmla="*/ 3515641 w 12192028"/>
              <a:gd name="connsiteY9759" fmla="*/ 2898183 h 3101520"/>
              <a:gd name="connsiteX9760" fmla="*/ 3493071 w 12192028"/>
              <a:gd name="connsiteY9760" fmla="*/ 2899136 h 3101520"/>
              <a:gd name="connsiteX9761" fmla="*/ 3471151 w 12192028"/>
              <a:gd name="connsiteY9761" fmla="*/ 2904553 h 3101520"/>
              <a:gd name="connsiteX9762" fmla="*/ 3471155 w 12192028"/>
              <a:gd name="connsiteY9762" fmla="*/ 2904555 h 3101520"/>
              <a:gd name="connsiteX9763" fmla="*/ 3428086 w 12192028"/>
              <a:gd name="connsiteY9763" fmla="*/ 2912434 h 3101520"/>
              <a:gd name="connsiteX9764" fmla="*/ 3414475 w 12192028"/>
              <a:gd name="connsiteY9764" fmla="*/ 2920747 h 3101520"/>
              <a:gd name="connsiteX9765" fmla="*/ 3402613 w 12192028"/>
              <a:gd name="connsiteY9765" fmla="*/ 2919744 h 3101520"/>
              <a:gd name="connsiteX9766" fmla="*/ 3393820 w 12192028"/>
              <a:gd name="connsiteY9766" fmla="*/ 2912567 h 3101520"/>
              <a:gd name="connsiteX9767" fmla="*/ 3393764 w 12192028"/>
              <a:gd name="connsiteY9767" fmla="*/ 2912573 h 3101520"/>
              <a:gd name="connsiteX9768" fmla="*/ 3393643 w 12192028"/>
              <a:gd name="connsiteY9768" fmla="*/ 2912902 h 3101520"/>
              <a:gd name="connsiteX9769" fmla="*/ 3393630 w 12192028"/>
              <a:gd name="connsiteY9769" fmla="*/ 2912901 h 3101520"/>
              <a:gd name="connsiteX9770" fmla="*/ 3379240 w 12192028"/>
              <a:gd name="connsiteY9770" fmla="*/ 2930079 h 3101520"/>
              <a:gd name="connsiteX9771" fmla="*/ 3357123 w 12192028"/>
              <a:gd name="connsiteY9771" fmla="*/ 2924505 h 3101520"/>
              <a:gd name="connsiteX9772" fmla="*/ 3344671 w 12192028"/>
              <a:gd name="connsiteY9772" fmla="*/ 2930669 h 3101520"/>
              <a:gd name="connsiteX9773" fmla="*/ 3336640 w 12192028"/>
              <a:gd name="connsiteY9773" fmla="*/ 2914617 h 3101520"/>
              <a:gd name="connsiteX9774" fmla="*/ 3343360 w 12192028"/>
              <a:gd name="connsiteY9774" fmla="*/ 2901126 h 3101520"/>
              <a:gd name="connsiteX9775" fmla="*/ 3342627 w 12192028"/>
              <a:gd name="connsiteY9775" fmla="*/ 2900850 h 3101520"/>
              <a:gd name="connsiteX9776" fmla="*/ 3331599 w 12192028"/>
              <a:gd name="connsiteY9776" fmla="*/ 2902783 h 3101520"/>
              <a:gd name="connsiteX9777" fmla="*/ 3322545 w 12192028"/>
              <a:gd name="connsiteY9777" fmla="*/ 2907544 h 3101520"/>
              <a:gd name="connsiteX9778" fmla="*/ 3322726 w 12192028"/>
              <a:gd name="connsiteY9778" fmla="*/ 2912734 h 3101520"/>
              <a:gd name="connsiteX9779" fmla="*/ 3315440 w 12192028"/>
              <a:gd name="connsiteY9779" fmla="*/ 2918306 h 3101520"/>
              <a:gd name="connsiteX9780" fmla="*/ 3303872 w 12192028"/>
              <a:gd name="connsiteY9780" fmla="*/ 2929648 h 3101520"/>
              <a:gd name="connsiteX9781" fmla="*/ 3286313 w 12192028"/>
              <a:gd name="connsiteY9781" fmla="*/ 2948229 h 3101520"/>
              <a:gd name="connsiteX9782" fmla="*/ 3272857 w 12192028"/>
              <a:gd name="connsiteY9782" fmla="*/ 2943380 h 3101520"/>
              <a:gd name="connsiteX9783" fmla="*/ 3261324 w 12192028"/>
              <a:gd name="connsiteY9783" fmla="*/ 2938134 h 3101520"/>
              <a:gd name="connsiteX9784" fmla="*/ 3239869 w 12192028"/>
              <a:gd name="connsiteY9784" fmla="*/ 2909994 h 3101520"/>
              <a:gd name="connsiteX9785" fmla="*/ 3213859 w 12192028"/>
              <a:gd name="connsiteY9785" fmla="*/ 2920539 h 3101520"/>
              <a:gd name="connsiteX9786" fmla="*/ 3213858 w 12192028"/>
              <a:gd name="connsiteY9786" fmla="*/ 2920537 h 3101520"/>
              <a:gd name="connsiteX9787" fmla="*/ 3213859 w 12192028"/>
              <a:gd name="connsiteY9787" fmla="*/ 2920557 h 3101520"/>
              <a:gd name="connsiteX9788" fmla="*/ 3209132 w 12192028"/>
              <a:gd name="connsiteY9788" fmla="*/ 2925595 h 3101520"/>
              <a:gd name="connsiteX9789" fmla="*/ 3209737 w 12192028"/>
              <a:gd name="connsiteY9789" fmla="*/ 2936592 h 3101520"/>
              <a:gd name="connsiteX9790" fmla="*/ 3207538 w 12192028"/>
              <a:gd name="connsiteY9790" fmla="*/ 2945856 h 3101520"/>
              <a:gd name="connsiteX9791" fmla="*/ 3201023 w 12192028"/>
              <a:gd name="connsiteY9791" fmla="*/ 2943087 h 3101520"/>
              <a:gd name="connsiteX9792" fmla="*/ 3199768 w 12192028"/>
              <a:gd name="connsiteY9792" fmla="*/ 2935632 h 3101520"/>
              <a:gd name="connsiteX9793" fmla="*/ 3184928 w 12192028"/>
              <a:gd name="connsiteY9793" fmla="*/ 2935008 h 3101520"/>
              <a:gd name="connsiteX9794" fmla="*/ 3173683 w 12192028"/>
              <a:gd name="connsiteY9794" fmla="*/ 2925024 h 3101520"/>
              <a:gd name="connsiteX9795" fmla="*/ 3173683 w 12192028"/>
              <a:gd name="connsiteY9795" fmla="*/ 2925009 h 3101520"/>
              <a:gd name="connsiteX9796" fmla="*/ 3173667 w 12192028"/>
              <a:gd name="connsiteY9796" fmla="*/ 2925024 h 3101520"/>
              <a:gd name="connsiteX9797" fmla="*/ 3147327 w 12192028"/>
              <a:gd name="connsiteY9797" fmla="*/ 2948887 h 3101520"/>
              <a:gd name="connsiteX9798" fmla="*/ 3138344 w 12192028"/>
              <a:gd name="connsiteY9798" fmla="*/ 2935570 h 3101520"/>
              <a:gd name="connsiteX9799" fmla="*/ 3123996 w 12192028"/>
              <a:gd name="connsiteY9799" fmla="*/ 2934411 h 3101520"/>
              <a:gd name="connsiteX9800" fmla="*/ 3115394 w 12192028"/>
              <a:gd name="connsiteY9800" fmla="*/ 2935951 h 3101520"/>
              <a:gd name="connsiteX9801" fmla="*/ 3115386 w 12192028"/>
              <a:gd name="connsiteY9801" fmla="*/ 2935946 h 3101520"/>
              <a:gd name="connsiteX9802" fmla="*/ 3104279 w 12192028"/>
              <a:gd name="connsiteY9802" fmla="*/ 2951937 h 3101520"/>
              <a:gd name="connsiteX9803" fmla="*/ 3087046 w 12192028"/>
              <a:gd name="connsiteY9803" fmla="*/ 2942029 h 3101520"/>
              <a:gd name="connsiteX9804" fmla="*/ 3074128 w 12192028"/>
              <a:gd name="connsiteY9804" fmla="*/ 2946826 h 3101520"/>
              <a:gd name="connsiteX9805" fmla="*/ 3073711 w 12192028"/>
              <a:gd name="connsiteY9805" fmla="*/ 2940436 h 3101520"/>
              <a:gd name="connsiteX9806" fmla="*/ 3074128 w 12192028"/>
              <a:gd name="connsiteY9806" fmla="*/ 2946843 h 3101520"/>
              <a:gd name="connsiteX9807" fmla="*/ 3049729 w 12192028"/>
              <a:gd name="connsiteY9807" fmla="*/ 2950047 h 3101520"/>
              <a:gd name="connsiteX9808" fmla="*/ 3029399 w 12192028"/>
              <a:gd name="connsiteY9808" fmla="*/ 2961511 h 3101520"/>
              <a:gd name="connsiteX9809" fmla="*/ 2987215 w 12192028"/>
              <a:gd name="connsiteY9809" fmla="*/ 2957476 h 3101520"/>
              <a:gd name="connsiteX9810" fmla="*/ 2986418 w 12192028"/>
              <a:gd name="connsiteY9810" fmla="*/ 2958030 h 3101520"/>
              <a:gd name="connsiteX9811" fmla="*/ 2980667 w 12192028"/>
              <a:gd name="connsiteY9811" fmla="*/ 2958901 h 3101520"/>
              <a:gd name="connsiteX9812" fmla="*/ 2982609 w 12192028"/>
              <a:gd name="connsiteY9812" fmla="*/ 2966204 h 3101520"/>
              <a:gd name="connsiteX9813" fmla="*/ 2975994 w 12192028"/>
              <a:gd name="connsiteY9813" fmla="*/ 2965649 h 3101520"/>
              <a:gd name="connsiteX9814" fmla="*/ 2962191 w 12192028"/>
              <a:gd name="connsiteY9814" fmla="*/ 2961407 h 3101520"/>
              <a:gd name="connsiteX9815" fmla="*/ 2959367 w 12192028"/>
              <a:gd name="connsiteY9815" fmla="*/ 2951918 h 3101520"/>
              <a:gd name="connsiteX9816" fmla="*/ 2957014 w 12192028"/>
              <a:gd name="connsiteY9816" fmla="*/ 2951363 h 3101520"/>
              <a:gd name="connsiteX9817" fmla="*/ 2950191 w 12192028"/>
              <a:gd name="connsiteY9817" fmla="*/ 2947649 h 3101520"/>
              <a:gd name="connsiteX9818" fmla="*/ 2950002 w 12192028"/>
              <a:gd name="connsiteY9818" fmla="*/ 2947679 h 3101520"/>
              <a:gd name="connsiteX9819" fmla="*/ 2953193 w 12192028"/>
              <a:gd name="connsiteY9819" fmla="*/ 2949794 h 3101520"/>
              <a:gd name="connsiteX9820" fmla="*/ 2952598 w 12192028"/>
              <a:gd name="connsiteY9820" fmla="*/ 2961043 h 3101520"/>
              <a:gd name="connsiteX9821" fmla="*/ 2899764 w 12192028"/>
              <a:gd name="connsiteY9821" fmla="*/ 2958359 h 3101520"/>
              <a:gd name="connsiteX9822" fmla="*/ 2882689 w 12192028"/>
              <a:gd name="connsiteY9822" fmla="*/ 2963104 h 3101520"/>
              <a:gd name="connsiteX9823" fmla="*/ 2853822 w 12192028"/>
              <a:gd name="connsiteY9823" fmla="*/ 2957130 h 3101520"/>
              <a:gd name="connsiteX9824" fmla="*/ 2827847 w 12192028"/>
              <a:gd name="connsiteY9824" fmla="*/ 2957511 h 3101520"/>
              <a:gd name="connsiteX9825" fmla="*/ 2827844 w 12192028"/>
              <a:gd name="connsiteY9825" fmla="*/ 2957513 h 3101520"/>
              <a:gd name="connsiteX9826" fmla="*/ 2826044 w 12192028"/>
              <a:gd name="connsiteY9826" fmla="*/ 2966338 h 3101520"/>
              <a:gd name="connsiteX9827" fmla="*/ 2818305 w 12192028"/>
              <a:gd name="connsiteY9827" fmla="*/ 2970949 h 3101520"/>
              <a:gd name="connsiteX9828" fmla="*/ 2810000 w 12192028"/>
              <a:gd name="connsiteY9828" fmla="*/ 2968382 h 3101520"/>
              <a:gd name="connsiteX9829" fmla="*/ 2804184 w 12192028"/>
              <a:gd name="connsiteY9829" fmla="*/ 2974819 h 3101520"/>
              <a:gd name="connsiteX9830" fmla="*/ 2804192 w 12192028"/>
              <a:gd name="connsiteY9830" fmla="*/ 2974827 h 3101520"/>
              <a:gd name="connsiteX9831" fmla="*/ 2790737 w 12192028"/>
              <a:gd name="connsiteY9831" fmla="*/ 2984681 h 3101520"/>
              <a:gd name="connsiteX9832" fmla="*/ 2779280 w 12192028"/>
              <a:gd name="connsiteY9832" fmla="*/ 2982618 h 3101520"/>
              <a:gd name="connsiteX9833" fmla="*/ 2776937 w 12192028"/>
              <a:gd name="connsiteY9833" fmla="*/ 2974013 h 3101520"/>
              <a:gd name="connsiteX9834" fmla="*/ 2768414 w 12192028"/>
              <a:gd name="connsiteY9834" fmla="*/ 2975157 h 3101520"/>
              <a:gd name="connsiteX9835" fmla="*/ 2736655 w 12192028"/>
              <a:gd name="connsiteY9835" fmla="*/ 2976404 h 3101520"/>
              <a:gd name="connsiteX9836" fmla="*/ 2726958 w 12192028"/>
              <a:gd name="connsiteY9836" fmla="*/ 2983192 h 3101520"/>
              <a:gd name="connsiteX9837" fmla="*/ 2721885 w 12192028"/>
              <a:gd name="connsiteY9837" fmla="*/ 2988560 h 3101520"/>
              <a:gd name="connsiteX9838" fmla="*/ 2705204 w 12192028"/>
              <a:gd name="connsiteY9838" fmla="*/ 2984239 h 3101520"/>
              <a:gd name="connsiteX9839" fmla="*/ 2701900 w 12192028"/>
              <a:gd name="connsiteY9839" fmla="*/ 2976559 h 3101520"/>
              <a:gd name="connsiteX9840" fmla="*/ 2697524 w 12192028"/>
              <a:gd name="connsiteY9840" fmla="*/ 2971239 h 3101520"/>
              <a:gd name="connsiteX9841" fmla="*/ 2698610 w 12192028"/>
              <a:gd name="connsiteY9841" fmla="*/ 2974118 h 3101520"/>
              <a:gd name="connsiteX9842" fmla="*/ 2687510 w 12192028"/>
              <a:gd name="connsiteY9842" fmla="*/ 2984387 h 3101520"/>
              <a:gd name="connsiteX9843" fmla="*/ 2687510 w 12192028"/>
              <a:gd name="connsiteY9843" fmla="*/ 2984283 h 3101520"/>
              <a:gd name="connsiteX9844" fmla="*/ 2680999 w 12192028"/>
              <a:gd name="connsiteY9844" fmla="*/ 2975365 h 3101520"/>
              <a:gd name="connsiteX9845" fmla="*/ 2685571 w 12192028"/>
              <a:gd name="connsiteY9845" fmla="*/ 2968402 h 3101520"/>
              <a:gd name="connsiteX9846" fmla="*/ 2676060 w 12192028"/>
              <a:gd name="connsiteY9846" fmla="*/ 2970239 h 3101520"/>
              <a:gd name="connsiteX9847" fmla="*/ 2664132 w 12192028"/>
              <a:gd name="connsiteY9847" fmla="*/ 2971364 h 3101520"/>
              <a:gd name="connsiteX9848" fmla="*/ 2658055 w 12192028"/>
              <a:gd name="connsiteY9848" fmla="*/ 2982724 h 3101520"/>
              <a:gd name="connsiteX9849" fmla="*/ 2650953 w 12192028"/>
              <a:gd name="connsiteY9849" fmla="*/ 2961638 h 3101520"/>
              <a:gd name="connsiteX9850" fmla="*/ 2638119 w 12192028"/>
              <a:gd name="connsiteY9850" fmla="*/ 2967263 h 3101520"/>
              <a:gd name="connsiteX9851" fmla="*/ 2637204 w 12192028"/>
              <a:gd name="connsiteY9851" fmla="*/ 2983520 h 3101520"/>
              <a:gd name="connsiteX9852" fmla="*/ 2631747 w 12192028"/>
              <a:gd name="connsiteY9852" fmla="*/ 2973364 h 3101520"/>
              <a:gd name="connsiteX9853" fmla="*/ 2632764 w 12192028"/>
              <a:gd name="connsiteY9853" fmla="*/ 2961936 h 3101520"/>
              <a:gd name="connsiteX9854" fmla="*/ 2632737 w 12192028"/>
              <a:gd name="connsiteY9854" fmla="*/ 2961909 h 3101520"/>
              <a:gd name="connsiteX9855" fmla="*/ 2617743 w 12192028"/>
              <a:gd name="connsiteY9855" fmla="*/ 2955675 h 3101520"/>
              <a:gd name="connsiteX9856" fmla="*/ 2611954 w 12192028"/>
              <a:gd name="connsiteY9856" fmla="*/ 2957672 h 3101520"/>
              <a:gd name="connsiteX9857" fmla="*/ 2610508 w 12192028"/>
              <a:gd name="connsiteY9857" fmla="*/ 2970318 h 3101520"/>
              <a:gd name="connsiteX9858" fmla="*/ 2601722 w 12192028"/>
              <a:gd name="connsiteY9858" fmla="*/ 2979572 h 3101520"/>
              <a:gd name="connsiteX9859" fmla="*/ 2595388 w 12192028"/>
              <a:gd name="connsiteY9859" fmla="*/ 2984473 h 3101520"/>
              <a:gd name="connsiteX9860" fmla="*/ 2589652 w 12192028"/>
              <a:gd name="connsiteY9860" fmla="*/ 2988764 h 3101520"/>
              <a:gd name="connsiteX9861" fmla="*/ 2597207 w 12192028"/>
              <a:gd name="connsiteY9861" fmla="*/ 2994147 h 3101520"/>
              <a:gd name="connsiteX9862" fmla="*/ 2598781 w 12192028"/>
              <a:gd name="connsiteY9862" fmla="*/ 3006812 h 3101520"/>
              <a:gd name="connsiteX9863" fmla="*/ 2593463 w 12192028"/>
              <a:gd name="connsiteY9863" fmla="*/ 3016475 h 3101520"/>
              <a:gd name="connsiteX9864" fmla="*/ 2592753 w 12192028"/>
              <a:gd name="connsiteY9864" fmla="*/ 3020042 h 3101520"/>
              <a:gd name="connsiteX9865" fmla="*/ 2583767 w 12192028"/>
              <a:gd name="connsiteY9865" fmla="*/ 3020631 h 3101520"/>
              <a:gd name="connsiteX9866" fmla="*/ 2556422 w 12192028"/>
              <a:gd name="connsiteY9866" fmla="*/ 3016752 h 3101520"/>
              <a:gd name="connsiteX9867" fmla="*/ 2544268 w 12192028"/>
              <a:gd name="connsiteY9867" fmla="*/ 3006171 h 3101520"/>
              <a:gd name="connsiteX9868" fmla="*/ 2544273 w 12192028"/>
              <a:gd name="connsiteY9868" fmla="*/ 3006150 h 3101520"/>
              <a:gd name="connsiteX9869" fmla="*/ 2532256 w 12192028"/>
              <a:gd name="connsiteY9869" fmla="*/ 3000158 h 3101520"/>
              <a:gd name="connsiteX9870" fmla="*/ 2511605 w 12192028"/>
              <a:gd name="connsiteY9870" fmla="*/ 3010916 h 3101520"/>
              <a:gd name="connsiteX9871" fmla="*/ 2498842 w 12192028"/>
              <a:gd name="connsiteY9871" fmla="*/ 3003816 h 3101520"/>
              <a:gd name="connsiteX9872" fmla="*/ 2498173 w 12192028"/>
              <a:gd name="connsiteY9872" fmla="*/ 3001621 h 3101520"/>
              <a:gd name="connsiteX9873" fmla="*/ 2476987 w 12192028"/>
              <a:gd name="connsiteY9873" fmla="*/ 3005149 h 3101520"/>
              <a:gd name="connsiteX9874" fmla="*/ 2470055 w 12192028"/>
              <a:gd name="connsiteY9874" fmla="*/ 2994711 h 3101520"/>
              <a:gd name="connsiteX9875" fmla="*/ 2466842 w 12192028"/>
              <a:gd name="connsiteY9875" fmla="*/ 2994180 h 3101520"/>
              <a:gd name="connsiteX9876" fmla="*/ 2460398 w 12192028"/>
              <a:gd name="connsiteY9876" fmla="*/ 2996612 h 3101520"/>
              <a:gd name="connsiteX9877" fmla="*/ 2435271 w 12192028"/>
              <a:gd name="connsiteY9877" fmla="*/ 2999504 h 3101520"/>
              <a:gd name="connsiteX9878" fmla="*/ 2417279 w 12192028"/>
              <a:gd name="connsiteY9878" fmla="*/ 3008111 h 3101520"/>
              <a:gd name="connsiteX9879" fmla="*/ 2394709 w 12192028"/>
              <a:gd name="connsiteY9879" fmla="*/ 3024419 h 3101520"/>
              <a:gd name="connsiteX9880" fmla="*/ 2394991 w 12192028"/>
              <a:gd name="connsiteY9880" fmla="*/ 3024735 h 3101520"/>
              <a:gd name="connsiteX9881" fmla="*/ 2394604 w 12192028"/>
              <a:gd name="connsiteY9881" fmla="*/ 3024457 h 3101520"/>
              <a:gd name="connsiteX9882" fmla="*/ 2394666 w 12192028"/>
              <a:gd name="connsiteY9882" fmla="*/ 3024423 h 3101520"/>
              <a:gd name="connsiteX9883" fmla="*/ 2392723 w 12192028"/>
              <a:gd name="connsiteY9883" fmla="*/ 3022137 h 3101520"/>
              <a:gd name="connsiteX9884" fmla="*/ 2393208 w 12192028"/>
              <a:gd name="connsiteY9884" fmla="*/ 3013254 h 3101520"/>
              <a:gd name="connsiteX9885" fmla="*/ 2396914 w 12192028"/>
              <a:gd name="connsiteY9885" fmla="*/ 3008336 h 3101520"/>
              <a:gd name="connsiteX9886" fmla="*/ 2391419 w 12192028"/>
              <a:gd name="connsiteY9886" fmla="*/ 3011956 h 3101520"/>
              <a:gd name="connsiteX9887" fmla="*/ 2388099 w 12192028"/>
              <a:gd name="connsiteY9887" fmla="*/ 3019284 h 3101520"/>
              <a:gd name="connsiteX9888" fmla="*/ 2388705 w 12192028"/>
              <a:gd name="connsiteY9888" fmla="*/ 3020215 h 3101520"/>
              <a:gd name="connsiteX9889" fmla="*/ 2394604 w 12192028"/>
              <a:gd name="connsiteY9889" fmla="*/ 3024457 h 3101520"/>
              <a:gd name="connsiteX9890" fmla="*/ 2387294 w 12192028"/>
              <a:gd name="connsiteY9890" fmla="*/ 3028403 h 3101520"/>
              <a:gd name="connsiteX9891" fmla="*/ 2372713 w 12192028"/>
              <a:gd name="connsiteY9891" fmla="*/ 3034190 h 3101520"/>
              <a:gd name="connsiteX9892" fmla="*/ 2367045 w 12192028"/>
              <a:gd name="connsiteY9892" fmla="*/ 3021535 h 3101520"/>
              <a:gd name="connsiteX9893" fmla="*/ 2352713 w 12192028"/>
              <a:gd name="connsiteY9893" fmla="*/ 3025436 h 3101520"/>
              <a:gd name="connsiteX9894" fmla="*/ 2340236 w 12192028"/>
              <a:gd name="connsiteY9894" fmla="*/ 3017341 h 3101520"/>
              <a:gd name="connsiteX9895" fmla="*/ 2340207 w 12192028"/>
              <a:gd name="connsiteY9895" fmla="*/ 3017329 h 3101520"/>
              <a:gd name="connsiteX9896" fmla="*/ 2340219 w 12192028"/>
              <a:gd name="connsiteY9896" fmla="*/ 3017340 h 3101520"/>
              <a:gd name="connsiteX9897" fmla="*/ 2321100 w 12192028"/>
              <a:gd name="connsiteY9897" fmla="*/ 3016232 h 3101520"/>
              <a:gd name="connsiteX9898" fmla="*/ 2321105 w 12192028"/>
              <a:gd name="connsiteY9898" fmla="*/ 3016231 h 3101520"/>
              <a:gd name="connsiteX9899" fmla="*/ 2318104 w 12192028"/>
              <a:gd name="connsiteY9899" fmla="*/ 3015661 h 3101520"/>
              <a:gd name="connsiteX9900" fmla="*/ 2318156 w 12192028"/>
              <a:gd name="connsiteY9900" fmla="*/ 3011089 h 3101520"/>
              <a:gd name="connsiteX9901" fmla="*/ 2311268 w 12192028"/>
              <a:gd name="connsiteY9901" fmla="*/ 3005318 h 3101520"/>
              <a:gd name="connsiteX9902" fmla="*/ 2297706 w 12192028"/>
              <a:gd name="connsiteY9902" fmla="*/ 3002392 h 3101520"/>
              <a:gd name="connsiteX9903" fmla="*/ 2282714 w 12192028"/>
              <a:gd name="connsiteY9903" fmla="*/ 2999974 h 3101520"/>
              <a:gd name="connsiteX9904" fmla="*/ 2286553 w 12192028"/>
              <a:gd name="connsiteY9904" fmla="*/ 3019886 h 3101520"/>
              <a:gd name="connsiteX9905" fmla="*/ 2278848 w 12192028"/>
              <a:gd name="connsiteY9905" fmla="*/ 3024256 h 3101520"/>
              <a:gd name="connsiteX9906" fmla="*/ 2279298 w 12192028"/>
              <a:gd name="connsiteY9906" fmla="*/ 3026935 h 3101520"/>
              <a:gd name="connsiteX9907" fmla="*/ 2259645 w 12192028"/>
              <a:gd name="connsiteY9907" fmla="*/ 3051819 h 3101520"/>
              <a:gd name="connsiteX9908" fmla="*/ 2236059 w 12192028"/>
              <a:gd name="connsiteY9908" fmla="*/ 3033654 h 3101520"/>
              <a:gd name="connsiteX9909" fmla="*/ 2223105 w 12192028"/>
              <a:gd name="connsiteY9909" fmla="*/ 3024874 h 3101520"/>
              <a:gd name="connsiteX9910" fmla="*/ 2223112 w 12192028"/>
              <a:gd name="connsiteY9910" fmla="*/ 3024867 h 3101520"/>
              <a:gd name="connsiteX9911" fmla="*/ 2223104 w 12192028"/>
              <a:gd name="connsiteY9911" fmla="*/ 3024874 h 3101520"/>
              <a:gd name="connsiteX9912" fmla="*/ 2202788 w 12192028"/>
              <a:gd name="connsiteY9912" fmla="*/ 3011103 h 3101520"/>
              <a:gd name="connsiteX9913" fmla="*/ 2193666 w 12192028"/>
              <a:gd name="connsiteY9913" fmla="*/ 3011834 h 3101520"/>
              <a:gd name="connsiteX9914" fmla="*/ 2173994 w 12192028"/>
              <a:gd name="connsiteY9914" fmla="*/ 3022172 h 3101520"/>
              <a:gd name="connsiteX9915" fmla="*/ 2169439 w 12192028"/>
              <a:gd name="connsiteY9915" fmla="*/ 3028995 h 3101520"/>
              <a:gd name="connsiteX9916" fmla="*/ 2140191 w 12192028"/>
              <a:gd name="connsiteY9916" fmla="*/ 3012630 h 3101520"/>
              <a:gd name="connsiteX9917" fmla="*/ 2140335 w 12192028"/>
              <a:gd name="connsiteY9917" fmla="*/ 3012407 h 3101520"/>
              <a:gd name="connsiteX9918" fmla="*/ 2138184 w 12192028"/>
              <a:gd name="connsiteY9918" fmla="*/ 3013698 h 3101520"/>
              <a:gd name="connsiteX9919" fmla="*/ 2133524 w 12192028"/>
              <a:gd name="connsiteY9919" fmla="*/ 3015436 h 3101520"/>
              <a:gd name="connsiteX9920" fmla="*/ 2095237 w 12192028"/>
              <a:gd name="connsiteY9920" fmla="*/ 3016648 h 3101520"/>
              <a:gd name="connsiteX9921" fmla="*/ 2083391 w 12192028"/>
              <a:gd name="connsiteY9921" fmla="*/ 3024441 h 3101520"/>
              <a:gd name="connsiteX9922" fmla="*/ 2075893 w 12192028"/>
              <a:gd name="connsiteY9922" fmla="*/ 3019990 h 3101520"/>
              <a:gd name="connsiteX9923" fmla="*/ 2072637 w 12192028"/>
              <a:gd name="connsiteY9923" fmla="*/ 3008925 h 3101520"/>
              <a:gd name="connsiteX9924" fmla="*/ 2074249 w 12192028"/>
              <a:gd name="connsiteY9924" fmla="*/ 3006616 h 3101520"/>
              <a:gd name="connsiteX9925" fmla="*/ 2068654 w 12192028"/>
              <a:gd name="connsiteY9925" fmla="*/ 3002327 h 3101520"/>
              <a:gd name="connsiteX9926" fmla="*/ 2068623 w 12192028"/>
              <a:gd name="connsiteY9926" fmla="*/ 3002235 h 3101520"/>
              <a:gd name="connsiteX9927" fmla="*/ 2061484 w 12192028"/>
              <a:gd name="connsiteY9927" fmla="*/ 3002084 h 3101520"/>
              <a:gd name="connsiteX9928" fmla="*/ 2043198 w 12192028"/>
              <a:gd name="connsiteY9928" fmla="*/ 3002309 h 3101520"/>
              <a:gd name="connsiteX9929" fmla="*/ 2020755 w 12192028"/>
              <a:gd name="connsiteY9929" fmla="*/ 3001998 h 3101520"/>
              <a:gd name="connsiteX9930" fmla="*/ 2012530 w 12192028"/>
              <a:gd name="connsiteY9930" fmla="*/ 2992889 h 3101520"/>
              <a:gd name="connsiteX9931" fmla="*/ 2000875 w 12192028"/>
              <a:gd name="connsiteY9931" fmla="*/ 2987815 h 3101520"/>
              <a:gd name="connsiteX9932" fmla="*/ 2006243 w 12192028"/>
              <a:gd name="connsiteY9932" fmla="*/ 2972790 h 3101520"/>
              <a:gd name="connsiteX9933" fmla="*/ 1997654 w 12192028"/>
              <a:gd name="connsiteY9933" fmla="*/ 2965222 h 3101520"/>
              <a:gd name="connsiteX9934" fmla="*/ 1997740 w 12192028"/>
              <a:gd name="connsiteY9934" fmla="*/ 2972425 h 3101520"/>
              <a:gd name="connsiteX9935" fmla="*/ 1992130 w 12192028"/>
              <a:gd name="connsiteY9935" fmla="*/ 2979798 h 3101520"/>
              <a:gd name="connsiteX9936" fmla="*/ 1987160 w 12192028"/>
              <a:gd name="connsiteY9936" fmla="*/ 2978308 h 3101520"/>
              <a:gd name="connsiteX9937" fmla="*/ 1999560 w 12192028"/>
              <a:gd name="connsiteY9937" fmla="*/ 2998448 h 3101520"/>
              <a:gd name="connsiteX9938" fmla="*/ 2002988 w 12192028"/>
              <a:gd name="connsiteY9938" fmla="*/ 3006292 h 3101520"/>
              <a:gd name="connsiteX9939" fmla="*/ 2007577 w 12192028"/>
              <a:gd name="connsiteY9939" fmla="*/ 3020059 h 3101520"/>
              <a:gd name="connsiteX9940" fmla="*/ 2014400 w 12192028"/>
              <a:gd name="connsiteY9940" fmla="*/ 3028025 h 3101520"/>
              <a:gd name="connsiteX9941" fmla="*/ 2007577 w 12192028"/>
              <a:gd name="connsiteY9941" fmla="*/ 3033896 h 3101520"/>
              <a:gd name="connsiteX9942" fmla="*/ 1990001 w 12192028"/>
              <a:gd name="connsiteY9942" fmla="*/ 3019626 h 3101520"/>
              <a:gd name="connsiteX9943" fmla="*/ 1986281 w 12192028"/>
              <a:gd name="connsiteY9943" fmla="*/ 3009789 h 3101520"/>
              <a:gd name="connsiteX9944" fmla="*/ 1980302 w 12192028"/>
              <a:gd name="connsiteY9944" fmla="*/ 3019904 h 3101520"/>
              <a:gd name="connsiteX9945" fmla="*/ 1977134 w 12192028"/>
              <a:gd name="connsiteY9945" fmla="*/ 3016925 h 3101520"/>
              <a:gd name="connsiteX9946" fmla="*/ 1980614 w 12192028"/>
              <a:gd name="connsiteY9946" fmla="*/ 2988612 h 3101520"/>
              <a:gd name="connsiteX9947" fmla="*/ 1980648 w 12192028"/>
              <a:gd name="connsiteY9947" fmla="*/ 2988676 h 3101520"/>
              <a:gd name="connsiteX9948" fmla="*/ 1980632 w 12192028"/>
              <a:gd name="connsiteY9948" fmla="*/ 2988612 h 3101520"/>
              <a:gd name="connsiteX9949" fmla="*/ 1962380 w 12192028"/>
              <a:gd name="connsiteY9949" fmla="*/ 2979728 h 3101520"/>
              <a:gd name="connsiteX9950" fmla="*/ 1962385 w 12192028"/>
              <a:gd name="connsiteY9950" fmla="*/ 2979696 h 3101520"/>
              <a:gd name="connsiteX9951" fmla="*/ 1962363 w 12192028"/>
              <a:gd name="connsiteY9951" fmla="*/ 2979728 h 3101520"/>
              <a:gd name="connsiteX9952" fmla="*/ 1955193 w 12192028"/>
              <a:gd name="connsiteY9952" fmla="*/ 2985477 h 3101520"/>
              <a:gd name="connsiteX9953" fmla="*/ 1950016 w 12192028"/>
              <a:gd name="connsiteY9953" fmla="*/ 3016388 h 3101520"/>
              <a:gd name="connsiteX9954" fmla="*/ 1947366 w 12192028"/>
              <a:gd name="connsiteY9954" fmla="*/ 3021098 h 3101520"/>
              <a:gd name="connsiteX9955" fmla="*/ 1941777 w 12192028"/>
              <a:gd name="connsiteY9955" fmla="*/ 3016334 h 3101520"/>
              <a:gd name="connsiteX9956" fmla="*/ 1935471 w 12192028"/>
              <a:gd name="connsiteY9956" fmla="*/ 3013333 h 3101520"/>
              <a:gd name="connsiteX9957" fmla="*/ 1939034 w 12192028"/>
              <a:gd name="connsiteY9957" fmla="*/ 3021752 h 3101520"/>
              <a:gd name="connsiteX9958" fmla="*/ 1941219 w 12192028"/>
              <a:gd name="connsiteY9958" fmla="*/ 3021756 h 3101520"/>
              <a:gd name="connsiteX9959" fmla="*/ 1944734 w 12192028"/>
              <a:gd name="connsiteY9959" fmla="*/ 3029359 h 3101520"/>
              <a:gd name="connsiteX9960" fmla="*/ 1944764 w 12192028"/>
              <a:gd name="connsiteY9960" fmla="*/ 3030348 h 3101520"/>
              <a:gd name="connsiteX9961" fmla="*/ 1949994 w 12192028"/>
              <a:gd name="connsiteY9961" fmla="*/ 3031626 h 3101520"/>
              <a:gd name="connsiteX9962" fmla="*/ 1957375 w 12192028"/>
              <a:gd name="connsiteY9962" fmla="*/ 3028666 h 3101520"/>
              <a:gd name="connsiteX9963" fmla="*/ 1962189 w 12192028"/>
              <a:gd name="connsiteY9963" fmla="*/ 3032684 h 3101520"/>
              <a:gd name="connsiteX9964" fmla="*/ 1959794 w 12192028"/>
              <a:gd name="connsiteY9964" fmla="*/ 3041566 h 3101520"/>
              <a:gd name="connsiteX9965" fmla="*/ 1954447 w 12192028"/>
              <a:gd name="connsiteY9965" fmla="*/ 3045789 h 3101520"/>
              <a:gd name="connsiteX9966" fmla="*/ 1960622 w 12192028"/>
              <a:gd name="connsiteY9966" fmla="*/ 3053036 h 3101520"/>
              <a:gd name="connsiteX9967" fmla="*/ 1968772 w 12192028"/>
              <a:gd name="connsiteY9967" fmla="*/ 3059993 h 3101520"/>
              <a:gd name="connsiteX9968" fmla="*/ 1971370 w 12192028"/>
              <a:gd name="connsiteY9968" fmla="*/ 3058105 h 3101520"/>
              <a:gd name="connsiteX9969" fmla="*/ 1967301 w 12192028"/>
              <a:gd name="connsiteY9969" fmla="*/ 3057222 h 3101520"/>
              <a:gd name="connsiteX9970" fmla="*/ 1963508 w 12192028"/>
              <a:gd name="connsiteY9970" fmla="*/ 3036286 h 3101520"/>
              <a:gd name="connsiteX9971" fmla="*/ 1981940 w 12192028"/>
              <a:gd name="connsiteY9971" fmla="*/ 3028147 h 3101520"/>
              <a:gd name="connsiteX9972" fmla="*/ 2000826 w 12192028"/>
              <a:gd name="connsiteY9972" fmla="*/ 3035230 h 3101520"/>
              <a:gd name="connsiteX9973" fmla="*/ 2013016 w 12192028"/>
              <a:gd name="connsiteY9973" fmla="*/ 3049984 h 3101520"/>
              <a:gd name="connsiteX9974" fmla="*/ 2020597 w 12192028"/>
              <a:gd name="connsiteY9974" fmla="*/ 3058020 h 3101520"/>
              <a:gd name="connsiteX9975" fmla="*/ 2020547 w 12192028"/>
              <a:gd name="connsiteY9975" fmla="*/ 3052027 h 3101520"/>
              <a:gd name="connsiteX9976" fmla="*/ 2038731 w 12192028"/>
              <a:gd name="connsiteY9976" fmla="*/ 3047059 h 3101520"/>
              <a:gd name="connsiteX9977" fmla="*/ 2043457 w 12192028"/>
              <a:gd name="connsiteY9977" fmla="*/ 3042682 h 3101520"/>
              <a:gd name="connsiteX9978" fmla="*/ 2043423 w 12192028"/>
              <a:gd name="connsiteY9978" fmla="*/ 3042728 h 3101520"/>
              <a:gd name="connsiteX9979" fmla="*/ 2048739 w 12192028"/>
              <a:gd name="connsiteY9979" fmla="*/ 3046520 h 3101520"/>
              <a:gd name="connsiteX9980" fmla="*/ 2043613 w 12192028"/>
              <a:gd name="connsiteY9980" fmla="*/ 3042537 h 3101520"/>
              <a:gd name="connsiteX9981" fmla="*/ 2043457 w 12192028"/>
              <a:gd name="connsiteY9981" fmla="*/ 3042682 h 3101520"/>
              <a:gd name="connsiteX9982" fmla="*/ 2051835 w 12192028"/>
              <a:gd name="connsiteY9982" fmla="*/ 3031192 h 3101520"/>
              <a:gd name="connsiteX9983" fmla="*/ 2064428 w 12192028"/>
              <a:gd name="connsiteY9983" fmla="*/ 3028683 h 3101520"/>
              <a:gd name="connsiteX9984" fmla="*/ 2071251 w 12192028"/>
              <a:gd name="connsiteY9984" fmla="*/ 3047161 h 3101520"/>
              <a:gd name="connsiteX9985" fmla="*/ 2061779 w 12192028"/>
              <a:gd name="connsiteY9985" fmla="*/ 3082332 h 3101520"/>
              <a:gd name="connsiteX9986" fmla="*/ 2034009 w 12192028"/>
              <a:gd name="connsiteY9986" fmla="*/ 3062776 h 3101520"/>
              <a:gd name="connsiteX9987" fmla="*/ 2023311 w 12192028"/>
              <a:gd name="connsiteY9987" fmla="*/ 3060913 h 3101520"/>
              <a:gd name="connsiteX9988" fmla="*/ 2030454 w 12192028"/>
              <a:gd name="connsiteY9988" fmla="*/ 3069032 h 3101520"/>
              <a:gd name="connsiteX9989" fmla="*/ 2036221 w 12192028"/>
              <a:gd name="connsiteY9989" fmla="*/ 3091284 h 3101520"/>
              <a:gd name="connsiteX9990" fmla="*/ 2009937 w 12192028"/>
              <a:gd name="connsiteY9990" fmla="*/ 3096601 h 3101520"/>
              <a:gd name="connsiteX9991" fmla="*/ 1989293 w 12192028"/>
              <a:gd name="connsiteY9991" fmla="*/ 3095164 h 3101520"/>
              <a:gd name="connsiteX9992" fmla="*/ 1967265 w 12192028"/>
              <a:gd name="connsiteY9992" fmla="*/ 3091579 h 3101520"/>
              <a:gd name="connsiteX9993" fmla="*/ 1967388 w 12192028"/>
              <a:gd name="connsiteY9993" fmla="*/ 3091683 h 3101520"/>
              <a:gd name="connsiteX9994" fmla="*/ 1949342 w 12192028"/>
              <a:gd name="connsiteY9994" fmla="*/ 3086488 h 3101520"/>
              <a:gd name="connsiteX9995" fmla="*/ 1948788 w 12192028"/>
              <a:gd name="connsiteY9995" fmla="*/ 3083301 h 3101520"/>
              <a:gd name="connsiteX9996" fmla="*/ 1937637 w 12192028"/>
              <a:gd name="connsiteY9996" fmla="*/ 3077223 h 3101520"/>
              <a:gd name="connsiteX9997" fmla="*/ 1928685 w 12192028"/>
              <a:gd name="connsiteY9997" fmla="*/ 3071388 h 3101520"/>
              <a:gd name="connsiteX9998" fmla="*/ 1928661 w 12192028"/>
              <a:gd name="connsiteY9998" fmla="*/ 3071188 h 3101520"/>
              <a:gd name="connsiteX9999" fmla="*/ 1924435 w 12192028"/>
              <a:gd name="connsiteY9999" fmla="*/ 3073788 h 3101520"/>
              <a:gd name="connsiteX10000" fmla="*/ 1918239 w 12192028"/>
              <a:gd name="connsiteY10000" fmla="*/ 3077899 h 3101520"/>
              <a:gd name="connsiteX10001" fmla="*/ 1897701 w 12192028"/>
              <a:gd name="connsiteY10001" fmla="*/ 3076201 h 3101520"/>
              <a:gd name="connsiteX10002" fmla="*/ 1892523 w 12192028"/>
              <a:gd name="connsiteY10002" fmla="*/ 3068963 h 3101520"/>
              <a:gd name="connsiteX10003" fmla="*/ 1897476 w 12192028"/>
              <a:gd name="connsiteY10003" fmla="*/ 3047680 h 3101520"/>
              <a:gd name="connsiteX10004" fmla="*/ 1898724 w 12192028"/>
              <a:gd name="connsiteY10004" fmla="*/ 3047180 h 3101520"/>
              <a:gd name="connsiteX10005" fmla="*/ 1890533 w 12192028"/>
              <a:gd name="connsiteY10005" fmla="*/ 3046987 h 3101520"/>
              <a:gd name="connsiteX10006" fmla="*/ 1890532 w 12192028"/>
              <a:gd name="connsiteY10006" fmla="*/ 3047004 h 3101520"/>
              <a:gd name="connsiteX10007" fmla="*/ 1881454 w 12192028"/>
              <a:gd name="connsiteY10007" fmla="*/ 3047866 h 3101520"/>
              <a:gd name="connsiteX10008" fmla="*/ 1878093 w 12192028"/>
              <a:gd name="connsiteY10008" fmla="*/ 3054402 h 3101520"/>
              <a:gd name="connsiteX10009" fmla="*/ 1879137 w 12192028"/>
              <a:gd name="connsiteY10009" fmla="*/ 3054035 h 3101520"/>
              <a:gd name="connsiteX10010" fmla="*/ 1887277 w 12192028"/>
              <a:gd name="connsiteY10010" fmla="*/ 3070123 h 3101520"/>
              <a:gd name="connsiteX10011" fmla="*/ 1885589 w 12192028"/>
              <a:gd name="connsiteY10011" fmla="*/ 3076215 h 3101520"/>
              <a:gd name="connsiteX10012" fmla="*/ 1887468 w 12192028"/>
              <a:gd name="connsiteY10012" fmla="*/ 3078401 h 3101520"/>
              <a:gd name="connsiteX10013" fmla="*/ 1858601 w 12192028"/>
              <a:gd name="connsiteY10013" fmla="*/ 3095267 h 3101520"/>
              <a:gd name="connsiteX10014" fmla="*/ 1850168 w 12192028"/>
              <a:gd name="connsiteY10014" fmla="*/ 3092133 h 3101520"/>
              <a:gd name="connsiteX10015" fmla="*/ 1829648 w 12192028"/>
              <a:gd name="connsiteY10015" fmla="*/ 3080548 h 3101520"/>
              <a:gd name="connsiteX10016" fmla="*/ 1829734 w 12192028"/>
              <a:gd name="connsiteY10016" fmla="*/ 3074383 h 3101520"/>
              <a:gd name="connsiteX10017" fmla="*/ 1830762 w 12192028"/>
              <a:gd name="connsiteY10017" fmla="*/ 3073098 h 3101520"/>
              <a:gd name="connsiteX10018" fmla="*/ 1816000 w 12192028"/>
              <a:gd name="connsiteY10018" fmla="*/ 3067092 h 3101520"/>
              <a:gd name="connsiteX10019" fmla="*/ 1811930 w 12192028"/>
              <a:gd name="connsiteY10019" fmla="*/ 3056269 h 3101520"/>
              <a:gd name="connsiteX10020" fmla="*/ 1822771 w 12192028"/>
              <a:gd name="connsiteY10020" fmla="*/ 3051611 h 3101520"/>
              <a:gd name="connsiteX10021" fmla="*/ 1822772 w 12192028"/>
              <a:gd name="connsiteY10021" fmla="*/ 3051611 h 3101520"/>
              <a:gd name="connsiteX10022" fmla="*/ 1822753 w 12192028"/>
              <a:gd name="connsiteY10022" fmla="*/ 3051611 h 3101520"/>
              <a:gd name="connsiteX10023" fmla="*/ 1816713 w 12192028"/>
              <a:gd name="connsiteY10023" fmla="*/ 3041019 h 3101520"/>
              <a:gd name="connsiteX10024" fmla="*/ 1805269 w 12192028"/>
              <a:gd name="connsiteY10024" fmla="*/ 3038253 h 3101520"/>
              <a:gd name="connsiteX10025" fmla="*/ 1808110 w 12192028"/>
              <a:gd name="connsiteY10025" fmla="*/ 3046961 h 3101520"/>
              <a:gd name="connsiteX10026" fmla="*/ 1806636 w 12192028"/>
              <a:gd name="connsiteY10026" fmla="*/ 3057793 h 3101520"/>
              <a:gd name="connsiteX10027" fmla="*/ 1795948 w 12192028"/>
              <a:gd name="connsiteY10027" fmla="*/ 3061794 h 3101520"/>
              <a:gd name="connsiteX10028" fmla="*/ 1786653 w 12192028"/>
              <a:gd name="connsiteY10028" fmla="*/ 3060322 h 3101520"/>
              <a:gd name="connsiteX10029" fmla="*/ 1787014 w 12192028"/>
              <a:gd name="connsiteY10029" fmla="*/ 3061222 h 3101520"/>
              <a:gd name="connsiteX10030" fmla="*/ 1752314 w 12192028"/>
              <a:gd name="connsiteY10030" fmla="*/ 3049723 h 3101520"/>
              <a:gd name="connsiteX10031" fmla="*/ 1746321 w 12192028"/>
              <a:gd name="connsiteY10031" fmla="*/ 3029065 h 3101520"/>
              <a:gd name="connsiteX10032" fmla="*/ 1745454 w 12192028"/>
              <a:gd name="connsiteY10032" fmla="*/ 3015852 h 3101520"/>
              <a:gd name="connsiteX10033" fmla="*/ 1728311 w 12192028"/>
              <a:gd name="connsiteY10033" fmla="*/ 3006882 h 3101520"/>
              <a:gd name="connsiteX10034" fmla="*/ 1718236 w 12192028"/>
              <a:gd name="connsiteY10034" fmla="*/ 2973665 h 3101520"/>
              <a:gd name="connsiteX10035" fmla="*/ 1702262 w 12192028"/>
              <a:gd name="connsiteY10035" fmla="*/ 2983025 h 3101520"/>
              <a:gd name="connsiteX10036" fmla="*/ 1686382 w 12192028"/>
              <a:gd name="connsiteY10036" fmla="*/ 2996578 h 3101520"/>
              <a:gd name="connsiteX10037" fmla="*/ 1647853 w 12192028"/>
              <a:gd name="connsiteY10037" fmla="*/ 2983642 h 3101520"/>
              <a:gd name="connsiteX10038" fmla="*/ 1647211 w 12192028"/>
              <a:gd name="connsiteY10038" fmla="*/ 2979780 h 3101520"/>
              <a:gd name="connsiteX10039" fmla="*/ 1606949 w 12192028"/>
              <a:gd name="connsiteY10039" fmla="*/ 2970429 h 3101520"/>
              <a:gd name="connsiteX10040" fmla="*/ 1607936 w 12192028"/>
              <a:gd name="connsiteY10040" fmla="*/ 2961874 h 3101520"/>
              <a:gd name="connsiteX10041" fmla="*/ 1625183 w 12192028"/>
              <a:gd name="connsiteY10041" fmla="*/ 2937946 h 3101520"/>
              <a:gd name="connsiteX10042" fmla="*/ 1624007 w 12192028"/>
              <a:gd name="connsiteY10042" fmla="*/ 2935484 h 3101520"/>
              <a:gd name="connsiteX10043" fmla="*/ 1624008 w 12192028"/>
              <a:gd name="connsiteY10043" fmla="*/ 2935484 h 3101520"/>
              <a:gd name="connsiteX10044" fmla="*/ 1624006 w 12192028"/>
              <a:gd name="connsiteY10044" fmla="*/ 2935483 h 3101520"/>
              <a:gd name="connsiteX10045" fmla="*/ 1607174 w 12192028"/>
              <a:gd name="connsiteY10045" fmla="*/ 2942531 h 3101520"/>
              <a:gd name="connsiteX10046" fmla="*/ 1606223 w 12192028"/>
              <a:gd name="connsiteY10046" fmla="*/ 2934998 h 3101520"/>
              <a:gd name="connsiteX10047" fmla="*/ 1606223 w 12192028"/>
              <a:gd name="connsiteY10047" fmla="*/ 2934998 h 3101520"/>
              <a:gd name="connsiteX10048" fmla="*/ 1598331 w 12192028"/>
              <a:gd name="connsiteY10048" fmla="*/ 2921894 h 3101520"/>
              <a:gd name="connsiteX10049" fmla="*/ 1570449 w 12192028"/>
              <a:gd name="connsiteY10049" fmla="*/ 2933527 h 3101520"/>
              <a:gd name="connsiteX10050" fmla="*/ 1566361 w 12192028"/>
              <a:gd name="connsiteY10050" fmla="*/ 2934497 h 3101520"/>
              <a:gd name="connsiteX10051" fmla="*/ 1564316 w 12192028"/>
              <a:gd name="connsiteY10051" fmla="*/ 2933596 h 3101520"/>
              <a:gd name="connsiteX10052" fmla="*/ 1557754 w 12192028"/>
              <a:gd name="connsiteY10052" fmla="*/ 2934618 h 3101520"/>
              <a:gd name="connsiteX10053" fmla="*/ 1539277 w 12192028"/>
              <a:gd name="connsiteY10053" fmla="*/ 2934583 h 3101520"/>
              <a:gd name="connsiteX10054" fmla="*/ 1534152 w 12192028"/>
              <a:gd name="connsiteY10054" fmla="*/ 2931570 h 3101520"/>
              <a:gd name="connsiteX10055" fmla="*/ 1534106 w 12192028"/>
              <a:gd name="connsiteY10055" fmla="*/ 2931389 h 3101520"/>
              <a:gd name="connsiteX10056" fmla="*/ 1527076 w 12192028"/>
              <a:gd name="connsiteY10056" fmla="*/ 2931460 h 3101520"/>
              <a:gd name="connsiteX10057" fmla="*/ 1521233 w 12192028"/>
              <a:gd name="connsiteY10057" fmla="*/ 2926150 h 3101520"/>
              <a:gd name="connsiteX10058" fmla="*/ 1515744 w 12192028"/>
              <a:gd name="connsiteY10058" fmla="*/ 2921301 h 3101520"/>
              <a:gd name="connsiteX10059" fmla="*/ 1505545 w 12192028"/>
              <a:gd name="connsiteY10059" fmla="*/ 2916418 h 3101520"/>
              <a:gd name="connsiteX10060" fmla="*/ 1485094 w 12192028"/>
              <a:gd name="connsiteY10060" fmla="*/ 2917959 h 3101520"/>
              <a:gd name="connsiteX10061" fmla="*/ 1463969 w 12192028"/>
              <a:gd name="connsiteY10061" fmla="*/ 2920678 h 3101520"/>
              <a:gd name="connsiteX10062" fmla="*/ 1444746 w 12192028"/>
              <a:gd name="connsiteY10062" fmla="*/ 2911569 h 3101520"/>
              <a:gd name="connsiteX10063" fmla="*/ 1429941 w 12192028"/>
              <a:gd name="connsiteY10063" fmla="*/ 2903101 h 3101520"/>
              <a:gd name="connsiteX10064" fmla="*/ 1417449 w 12192028"/>
              <a:gd name="connsiteY10064" fmla="*/ 2893515 h 3101520"/>
              <a:gd name="connsiteX10065" fmla="*/ 1416461 w 12192028"/>
              <a:gd name="connsiteY10065" fmla="*/ 2897382 h 3101520"/>
              <a:gd name="connsiteX10066" fmla="*/ 1408739 w 12192028"/>
              <a:gd name="connsiteY10066" fmla="*/ 2898772 h 3101520"/>
              <a:gd name="connsiteX10067" fmla="*/ 1395424 w 12192028"/>
              <a:gd name="connsiteY10067" fmla="*/ 2893611 h 3101520"/>
              <a:gd name="connsiteX10068" fmla="*/ 1395181 w 12192028"/>
              <a:gd name="connsiteY10068" fmla="*/ 2867030 h 3101520"/>
              <a:gd name="connsiteX10069" fmla="*/ 1395198 w 12192028"/>
              <a:gd name="connsiteY10069" fmla="*/ 2867047 h 3101520"/>
              <a:gd name="connsiteX10070" fmla="*/ 1407294 w 12192028"/>
              <a:gd name="connsiteY10070" fmla="*/ 2866952 h 3101520"/>
              <a:gd name="connsiteX10071" fmla="*/ 1407187 w 12192028"/>
              <a:gd name="connsiteY10071" fmla="*/ 2865056 h 3101520"/>
              <a:gd name="connsiteX10072" fmla="*/ 1424999 w 12192028"/>
              <a:gd name="connsiteY10072" fmla="*/ 2843969 h 3101520"/>
              <a:gd name="connsiteX10073" fmla="*/ 1416757 w 12192028"/>
              <a:gd name="connsiteY10073" fmla="*/ 2843529 h 3101520"/>
              <a:gd name="connsiteX10074" fmla="*/ 1406922 w 12192028"/>
              <a:gd name="connsiteY10074" fmla="*/ 2837712 h 3101520"/>
              <a:gd name="connsiteX10075" fmla="*/ 1406824 w 12192028"/>
              <a:gd name="connsiteY10075" fmla="*/ 2835570 h 3101520"/>
              <a:gd name="connsiteX10076" fmla="*/ 1395251 w 12192028"/>
              <a:gd name="connsiteY10076" fmla="*/ 2835496 h 3101520"/>
              <a:gd name="connsiteX10077" fmla="*/ 1382020 w 12192028"/>
              <a:gd name="connsiteY10077" fmla="*/ 2816707 h 3101520"/>
              <a:gd name="connsiteX10078" fmla="*/ 1378297 w 12192028"/>
              <a:gd name="connsiteY10078" fmla="*/ 2809555 h 3101520"/>
              <a:gd name="connsiteX10079" fmla="*/ 1378159 w 12192028"/>
              <a:gd name="connsiteY10079" fmla="*/ 2809281 h 3101520"/>
              <a:gd name="connsiteX10080" fmla="*/ 1369281 w 12192028"/>
              <a:gd name="connsiteY10080" fmla="*/ 2812656 h 3101520"/>
              <a:gd name="connsiteX10081" fmla="*/ 1363706 w 12192028"/>
              <a:gd name="connsiteY10081" fmla="*/ 2812429 h 3101520"/>
              <a:gd name="connsiteX10082" fmla="*/ 1360203 w 12192028"/>
              <a:gd name="connsiteY10082" fmla="*/ 2805580 h 3101520"/>
              <a:gd name="connsiteX10083" fmla="*/ 1359387 w 12192028"/>
              <a:gd name="connsiteY10083" fmla="*/ 2805555 h 3101520"/>
              <a:gd name="connsiteX10084" fmla="*/ 1355975 w 12192028"/>
              <a:gd name="connsiteY10084" fmla="*/ 2800654 h 3101520"/>
              <a:gd name="connsiteX10085" fmla="*/ 1355758 w 12192028"/>
              <a:gd name="connsiteY10085" fmla="*/ 2798131 h 3101520"/>
              <a:gd name="connsiteX10086" fmla="*/ 1351679 w 12192028"/>
              <a:gd name="connsiteY10086" fmla="*/ 2796463 h 3101520"/>
              <a:gd name="connsiteX10087" fmla="*/ 1346324 w 12192028"/>
              <a:gd name="connsiteY10087" fmla="*/ 2792348 h 3101520"/>
              <a:gd name="connsiteX10088" fmla="*/ 1345378 w 12192028"/>
              <a:gd name="connsiteY10088" fmla="*/ 2793693 h 3101520"/>
              <a:gd name="connsiteX10089" fmla="*/ 1337792 w 12192028"/>
              <a:gd name="connsiteY10089" fmla="*/ 2801520 h 3101520"/>
              <a:gd name="connsiteX10090" fmla="*/ 1326484 w 12192028"/>
              <a:gd name="connsiteY10090" fmla="*/ 2792723 h 3101520"/>
              <a:gd name="connsiteX10091" fmla="*/ 1325846 w 12192028"/>
              <a:gd name="connsiteY10091" fmla="*/ 2787755 h 3101520"/>
              <a:gd name="connsiteX10092" fmla="*/ 1323211 w 12192028"/>
              <a:gd name="connsiteY10092" fmla="*/ 2785952 h 3101520"/>
              <a:gd name="connsiteX10093" fmla="*/ 1311850 w 12192028"/>
              <a:gd name="connsiteY10093" fmla="*/ 2778143 h 3101520"/>
              <a:gd name="connsiteX10094" fmla="*/ 1305066 w 12192028"/>
              <a:gd name="connsiteY10094" fmla="*/ 2781267 h 3101520"/>
              <a:gd name="connsiteX10095" fmla="*/ 1305150 w 12192028"/>
              <a:gd name="connsiteY10095" fmla="*/ 2781519 h 3101520"/>
              <a:gd name="connsiteX10096" fmla="*/ 1306465 w 12192028"/>
              <a:gd name="connsiteY10096" fmla="*/ 2784809 h 3101520"/>
              <a:gd name="connsiteX10097" fmla="*/ 1305772 w 12192028"/>
              <a:gd name="connsiteY10097" fmla="*/ 2786610 h 3101520"/>
              <a:gd name="connsiteX10098" fmla="*/ 1305602 w 12192028"/>
              <a:gd name="connsiteY10098" fmla="*/ 2786590 h 3101520"/>
              <a:gd name="connsiteX10099" fmla="*/ 1309444 w 12192028"/>
              <a:gd name="connsiteY10099" fmla="*/ 2794644 h 3101520"/>
              <a:gd name="connsiteX10100" fmla="*/ 1300664 w 12192028"/>
              <a:gd name="connsiteY10100" fmla="*/ 2794333 h 3101520"/>
              <a:gd name="connsiteX10101" fmla="*/ 1300785 w 12192028"/>
              <a:gd name="connsiteY10101" fmla="*/ 2786038 h 3101520"/>
              <a:gd name="connsiteX10102" fmla="*/ 1300637 w 12192028"/>
              <a:gd name="connsiteY10102" fmla="*/ 2782596 h 3101520"/>
              <a:gd name="connsiteX10103" fmla="*/ 1286985 w 12192028"/>
              <a:gd name="connsiteY10103" fmla="*/ 2794576 h 3101520"/>
              <a:gd name="connsiteX10104" fmla="*/ 1284854 w 12192028"/>
              <a:gd name="connsiteY10104" fmla="*/ 2795095 h 3101520"/>
              <a:gd name="connsiteX10105" fmla="*/ 1282672 w 12192028"/>
              <a:gd name="connsiteY10105" fmla="*/ 2794922 h 3101520"/>
              <a:gd name="connsiteX10106" fmla="*/ 1278885 w 12192028"/>
              <a:gd name="connsiteY10106" fmla="*/ 2783744 h 3101520"/>
              <a:gd name="connsiteX10107" fmla="*/ 1282651 w 12192028"/>
              <a:gd name="connsiteY10107" fmla="*/ 2772578 h 3101520"/>
              <a:gd name="connsiteX10108" fmla="*/ 1275668 w 12192028"/>
              <a:gd name="connsiteY10108" fmla="*/ 2764971 h 3101520"/>
              <a:gd name="connsiteX10109" fmla="*/ 1265615 w 12192028"/>
              <a:gd name="connsiteY10109" fmla="*/ 2767371 h 3101520"/>
              <a:gd name="connsiteX10110" fmla="*/ 1252596 w 12192028"/>
              <a:gd name="connsiteY10110" fmla="*/ 2742596 h 3101520"/>
              <a:gd name="connsiteX10111" fmla="*/ 1252420 w 12192028"/>
              <a:gd name="connsiteY10111" fmla="*/ 2742642 h 3101520"/>
              <a:gd name="connsiteX10112" fmla="*/ 1227137 w 12192028"/>
              <a:gd name="connsiteY10112" fmla="*/ 2728009 h 3101520"/>
              <a:gd name="connsiteX10113" fmla="*/ 1214149 w 12192028"/>
              <a:gd name="connsiteY10113" fmla="*/ 2717774 h 3101520"/>
              <a:gd name="connsiteX10114" fmla="*/ 1196503 w 12192028"/>
              <a:gd name="connsiteY10114" fmla="*/ 2726243 h 3101520"/>
              <a:gd name="connsiteX10115" fmla="*/ 1179273 w 12192028"/>
              <a:gd name="connsiteY10115" fmla="*/ 2709740 h 3101520"/>
              <a:gd name="connsiteX10116" fmla="*/ 1166060 w 12192028"/>
              <a:gd name="connsiteY10116" fmla="*/ 2677686 h 3101520"/>
              <a:gd name="connsiteX10117" fmla="*/ 1182736 w 12192028"/>
              <a:gd name="connsiteY10117" fmla="*/ 2674344 h 3101520"/>
              <a:gd name="connsiteX10118" fmla="*/ 1215067 w 12192028"/>
              <a:gd name="connsiteY10118" fmla="*/ 2686968 h 3101520"/>
              <a:gd name="connsiteX10119" fmla="*/ 1215173 w 12192028"/>
              <a:gd name="connsiteY10119" fmla="*/ 2686935 h 3101520"/>
              <a:gd name="connsiteX10120" fmla="*/ 1215049 w 12192028"/>
              <a:gd name="connsiteY10120" fmla="*/ 2686934 h 3101520"/>
              <a:gd name="connsiteX10121" fmla="*/ 1219628 w 12192028"/>
              <a:gd name="connsiteY10121" fmla="*/ 2677966 h 3101520"/>
              <a:gd name="connsiteX10122" fmla="*/ 1219621 w 12192028"/>
              <a:gd name="connsiteY10122" fmla="*/ 2677963 h 3101520"/>
              <a:gd name="connsiteX10123" fmla="*/ 1233077 w 12192028"/>
              <a:gd name="connsiteY10123" fmla="*/ 2655330 h 3101520"/>
              <a:gd name="connsiteX10124" fmla="*/ 1251944 w 12192028"/>
              <a:gd name="connsiteY10124" fmla="*/ 2672017 h 3101520"/>
              <a:gd name="connsiteX10125" fmla="*/ 1258671 w 12192028"/>
              <a:gd name="connsiteY10125" fmla="*/ 2691518 h 3101520"/>
              <a:gd name="connsiteX10126" fmla="*/ 1269962 w 12192028"/>
              <a:gd name="connsiteY10126" fmla="*/ 2688907 h 3101520"/>
              <a:gd name="connsiteX10127" fmla="*/ 1270204 w 12192028"/>
              <a:gd name="connsiteY10127" fmla="*/ 2689051 h 3101520"/>
              <a:gd name="connsiteX10128" fmla="*/ 1277003 w 12192028"/>
              <a:gd name="connsiteY10128" fmla="*/ 2668564 h 3101520"/>
              <a:gd name="connsiteX10129" fmla="*/ 1274983 w 12192028"/>
              <a:gd name="connsiteY10129" fmla="*/ 2666222 h 3101520"/>
              <a:gd name="connsiteX10130" fmla="*/ 1240592 w 12192028"/>
              <a:gd name="connsiteY10130" fmla="*/ 2643035 h 3101520"/>
              <a:gd name="connsiteX10131" fmla="*/ 1233267 w 12192028"/>
              <a:gd name="connsiteY10131" fmla="*/ 2650516 h 3101520"/>
              <a:gd name="connsiteX10132" fmla="*/ 1194154 w 12192028"/>
              <a:gd name="connsiteY10132" fmla="*/ 2633773 h 3101520"/>
              <a:gd name="connsiteX10133" fmla="*/ 1168301 w 12192028"/>
              <a:gd name="connsiteY10133" fmla="*/ 2640214 h 3101520"/>
              <a:gd name="connsiteX10134" fmla="*/ 1150630 w 12192028"/>
              <a:gd name="connsiteY10134" fmla="*/ 2623709 h 3101520"/>
              <a:gd name="connsiteX10135" fmla="*/ 1142769 w 12192028"/>
              <a:gd name="connsiteY10135" fmla="*/ 2623172 h 3101520"/>
              <a:gd name="connsiteX10136" fmla="*/ 1127131 w 12192028"/>
              <a:gd name="connsiteY10136" fmla="*/ 2616678 h 3101520"/>
              <a:gd name="connsiteX10137" fmla="*/ 1123933 w 12192028"/>
              <a:gd name="connsiteY10137" fmla="*/ 2606302 h 3101520"/>
              <a:gd name="connsiteX10138" fmla="*/ 1121982 w 12192028"/>
              <a:gd name="connsiteY10138" fmla="*/ 2606422 h 3101520"/>
              <a:gd name="connsiteX10139" fmla="*/ 1122334 w 12192028"/>
              <a:gd name="connsiteY10139" fmla="*/ 2606911 h 3101520"/>
              <a:gd name="connsiteX10140" fmla="*/ 1122022 w 12192028"/>
              <a:gd name="connsiteY10140" fmla="*/ 2612453 h 3101520"/>
              <a:gd name="connsiteX10141" fmla="*/ 1111459 w 12192028"/>
              <a:gd name="connsiteY10141" fmla="*/ 2620090 h 3101520"/>
              <a:gd name="connsiteX10142" fmla="*/ 1088809 w 12192028"/>
              <a:gd name="connsiteY10142" fmla="*/ 2609699 h 3101520"/>
              <a:gd name="connsiteX10143" fmla="*/ 1086748 w 12192028"/>
              <a:gd name="connsiteY10143" fmla="*/ 2610496 h 3101520"/>
              <a:gd name="connsiteX10144" fmla="*/ 1084549 w 12192028"/>
              <a:gd name="connsiteY10144" fmla="*/ 2610479 h 3101520"/>
              <a:gd name="connsiteX10145" fmla="*/ 1082661 w 12192028"/>
              <a:gd name="connsiteY10145" fmla="*/ 2609284 h 3101520"/>
              <a:gd name="connsiteX10146" fmla="*/ 1083133 w 12192028"/>
              <a:gd name="connsiteY10146" fmla="*/ 2608192 h 3101520"/>
              <a:gd name="connsiteX10147" fmla="*/ 1081970 w 12192028"/>
              <a:gd name="connsiteY10147" fmla="*/ 2609783 h 3101520"/>
              <a:gd name="connsiteX10148" fmla="*/ 1075615 w 12192028"/>
              <a:gd name="connsiteY10148" fmla="*/ 2610064 h 3101520"/>
              <a:gd name="connsiteX10149" fmla="*/ 1053622 w 12192028"/>
              <a:gd name="connsiteY10149" fmla="*/ 2614653 h 3101520"/>
              <a:gd name="connsiteX10150" fmla="*/ 1053602 w 12192028"/>
              <a:gd name="connsiteY10150" fmla="*/ 2614677 h 3101520"/>
              <a:gd name="connsiteX10151" fmla="*/ 1053622 w 12192028"/>
              <a:gd name="connsiteY10151" fmla="*/ 2614670 h 3101520"/>
              <a:gd name="connsiteX10152" fmla="*/ 1048531 w 12192028"/>
              <a:gd name="connsiteY10152" fmla="*/ 2633355 h 3101520"/>
              <a:gd name="connsiteX10153" fmla="*/ 1040443 w 12192028"/>
              <a:gd name="connsiteY10153" fmla="*/ 2619467 h 3101520"/>
              <a:gd name="connsiteX10154" fmla="*/ 1040475 w 12192028"/>
              <a:gd name="connsiteY10154" fmla="*/ 2619456 h 3101520"/>
              <a:gd name="connsiteX10155" fmla="*/ 1040443 w 12192028"/>
              <a:gd name="connsiteY10155" fmla="*/ 2619450 h 3101520"/>
              <a:gd name="connsiteX10156" fmla="*/ 1039646 w 12192028"/>
              <a:gd name="connsiteY10156" fmla="*/ 2614826 h 3101520"/>
              <a:gd name="connsiteX10157" fmla="*/ 1036321 w 12192028"/>
              <a:gd name="connsiteY10157" fmla="*/ 2602496 h 3101520"/>
              <a:gd name="connsiteX10158" fmla="*/ 1047272 w 12192028"/>
              <a:gd name="connsiteY10158" fmla="*/ 2583163 h 3101520"/>
              <a:gd name="connsiteX10159" fmla="*/ 1041416 w 12192028"/>
              <a:gd name="connsiteY10159" fmla="*/ 2582464 h 3101520"/>
              <a:gd name="connsiteX10160" fmla="*/ 1034988 w 12192028"/>
              <a:gd name="connsiteY10160" fmla="*/ 2579031 h 3101520"/>
              <a:gd name="connsiteX10161" fmla="*/ 1034810 w 12192028"/>
              <a:gd name="connsiteY10161" fmla="*/ 2578756 h 3101520"/>
              <a:gd name="connsiteX10162" fmla="*/ 1034954 w 12192028"/>
              <a:gd name="connsiteY10162" fmla="*/ 2579066 h 3101520"/>
              <a:gd name="connsiteX10163" fmla="*/ 1025932 w 12192028"/>
              <a:gd name="connsiteY10163" fmla="*/ 2579031 h 3101520"/>
              <a:gd name="connsiteX10164" fmla="*/ 1012476 w 12192028"/>
              <a:gd name="connsiteY10164" fmla="*/ 2565472 h 3101520"/>
              <a:gd name="connsiteX10165" fmla="*/ 992440 w 12192028"/>
              <a:gd name="connsiteY10165" fmla="*/ 2577992 h 3101520"/>
              <a:gd name="connsiteX10166" fmla="*/ 984907 w 12192028"/>
              <a:gd name="connsiteY10166" fmla="*/ 2561541 h 3101520"/>
              <a:gd name="connsiteX10167" fmla="*/ 990823 w 12192028"/>
              <a:gd name="connsiteY10167" fmla="*/ 2551559 h 3101520"/>
              <a:gd name="connsiteX10168" fmla="*/ 990812 w 12192028"/>
              <a:gd name="connsiteY10168" fmla="*/ 2551550 h 3101520"/>
              <a:gd name="connsiteX10169" fmla="*/ 968599 w 12192028"/>
              <a:gd name="connsiteY10169" fmla="*/ 2534302 h 3101520"/>
              <a:gd name="connsiteX10170" fmla="*/ 968594 w 12192028"/>
              <a:gd name="connsiteY10170" fmla="*/ 2534302 h 3101520"/>
              <a:gd name="connsiteX10171" fmla="*/ 968594 w 12192028"/>
              <a:gd name="connsiteY10171" fmla="*/ 2534298 h 3101520"/>
              <a:gd name="connsiteX10172" fmla="*/ 968577 w 12192028"/>
              <a:gd name="connsiteY10172" fmla="*/ 2534285 h 3101520"/>
              <a:gd name="connsiteX10173" fmla="*/ 968592 w 12192028"/>
              <a:gd name="connsiteY10173" fmla="*/ 2534276 h 3101520"/>
              <a:gd name="connsiteX10174" fmla="*/ 967870 w 12192028"/>
              <a:gd name="connsiteY10174" fmla="*/ 2527599 h 3101520"/>
              <a:gd name="connsiteX10175" fmla="*/ 967868 w 12192028"/>
              <a:gd name="connsiteY10175" fmla="*/ 2527600 h 3101520"/>
              <a:gd name="connsiteX10176" fmla="*/ 959577 w 12192028"/>
              <a:gd name="connsiteY10176" fmla="*/ 2533196 h 3101520"/>
              <a:gd name="connsiteX10177" fmla="*/ 956374 w 12192028"/>
              <a:gd name="connsiteY10177" fmla="*/ 2531820 h 3101520"/>
              <a:gd name="connsiteX10178" fmla="*/ 950673 w 12192028"/>
              <a:gd name="connsiteY10178" fmla="*/ 2534077 h 3101520"/>
              <a:gd name="connsiteX10179" fmla="*/ 927746 w 12192028"/>
              <a:gd name="connsiteY10179" fmla="*/ 2533332 h 3101520"/>
              <a:gd name="connsiteX10180" fmla="*/ 913459 w 12192028"/>
              <a:gd name="connsiteY10180" fmla="*/ 2511374 h 3101520"/>
              <a:gd name="connsiteX10181" fmla="*/ 913480 w 12192028"/>
              <a:gd name="connsiteY10181" fmla="*/ 2511351 h 3101520"/>
              <a:gd name="connsiteX10182" fmla="*/ 913441 w 12192028"/>
              <a:gd name="connsiteY10182" fmla="*/ 2511374 h 3101520"/>
              <a:gd name="connsiteX10183" fmla="*/ 908108 w 12192028"/>
              <a:gd name="connsiteY10183" fmla="*/ 2506889 h 3101520"/>
              <a:gd name="connsiteX10184" fmla="*/ 881906 w 12192028"/>
              <a:gd name="connsiteY10184" fmla="*/ 2498975 h 3101520"/>
              <a:gd name="connsiteX10185" fmla="*/ 870696 w 12192028"/>
              <a:gd name="connsiteY10185" fmla="*/ 2493788 h 3101520"/>
              <a:gd name="connsiteX10186" fmla="*/ 859980 w 12192028"/>
              <a:gd name="connsiteY10186" fmla="*/ 2487674 h 3101520"/>
              <a:gd name="connsiteX10187" fmla="*/ 859983 w 12192028"/>
              <a:gd name="connsiteY10187" fmla="*/ 2487684 h 3101520"/>
              <a:gd name="connsiteX10188" fmla="*/ 836691 w 12192028"/>
              <a:gd name="connsiteY10188" fmla="*/ 2475632 h 3101520"/>
              <a:gd name="connsiteX10189" fmla="*/ 837020 w 12192028"/>
              <a:gd name="connsiteY10189" fmla="*/ 2457501 h 3101520"/>
              <a:gd name="connsiteX10190" fmla="*/ 836363 w 12192028"/>
              <a:gd name="connsiteY10190" fmla="*/ 2448514 h 3101520"/>
              <a:gd name="connsiteX10191" fmla="*/ 832881 w 12192028"/>
              <a:gd name="connsiteY10191" fmla="*/ 2439768 h 3101520"/>
              <a:gd name="connsiteX10192" fmla="*/ 839038 w 12192028"/>
              <a:gd name="connsiteY10192" fmla="*/ 2436721 h 3101520"/>
              <a:gd name="connsiteX10193" fmla="*/ 845661 w 12192028"/>
              <a:gd name="connsiteY10193" fmla="*/ 2440011 h 3101520"/>
              <a:gd name="connsiteX10194" fmla="*/ 845991 w 12192028"/>
              <a:gd name="connsiteY10194" fmla="*/ 2443803 h 3101520"/>
              <a:gd name="connsiteX10195" fmla="*/ 845991 w 12192028"/>
              <a:gd name="connsiteY10195" fmla="*/ 2443804 h 3101520"/>
              <a:gd name="connsiteX10196" fmla="*/ 845992 w 12192028"/>
              <a:gd name="connsiteY10196" fmla="*/ 2443803 h 3101520"/>
              <a:gd name="connsiteX10197" fmla="*/ 891986 w 12192028"/>
              <a:gd name="connsiteY10197" fmla="*/ 2464099 h 3101520"/>
              <a:gd name="connsiteX10198" fmla="*/ 909476 w 12192028"/>
              <a:gd name="connsiteY10198" fmla="*/ 2470592 h 3101520"/>
              <a:gd name="connsiteX10199" fmla="*/ 909481 w 12192028"/>
              <a:gd name="connsiteY10199" fmla="*/ 2470610 h 3101520"/>
              <a:gd name="connsiteX10200" fmla="*/ 916936 w 12192028"/>
              <a:gd name="connsiteY10200" fmla="*/ 2471895 h 3101520"/>
              <a:gd name="connsiteX10201" fmla="*/ 922150 w 12192028"/>
              <a:gd name="connsiteY10201" fmla="*/ 2466402 h 3101520"/>
              <a:gd name="connsiteX10202" fmla="*/ 922207 w 12192028"/>
              <a:gd name="connsiteY10202" fmla="*/ 2466385 h 3101520"/>
              <a:gd name="connsiteX10203" fmla="*/ 922150 w 12192028"/>
              <a:gd name="connsiteY10203" fmla="*/ 2466367 h 3101520"/>
              <a:gd name="connsiteX10204" fmla="*/ 913180 w 12192028"/>
              <a:gd name="connsiteY10204" fmla="*/ 2462004 h 3101520"/>
              <a:gd name="connsiteX10205" fmla="*/ 913134 w 12192028"/>
              <a:gd name="connsiteY10205" fmla="*/ 2452826 h 3101520"/>
              <a:gd name="connsiteX10206" fmla="*/ 900452 w 12192028"/>
              <a:gd name="connsiteY10206" fmla="*/ 2451890 h 3101520"/>
              <a:gd name="connsiteX10207" fmla="*/ 890997 w 12192028"/>
              <a:gd name="connsiteY10207" fmla="*/ 2434487 h 3101520"/>
              <a:gd name="connsiteX10208" fmla="*/ 876520 w 12192028"/>
              <a:gd name="connsiteY10208" fmla="*/ 2415767 h 3101520"/>
              <a:gd name="connsiteX10209" fmla="*/ 877161 w 12192028"/>
              <a:gd name="connsiteY10209" fmla="*/ 2398502 h 3101520"/>
              <a:gd name="connsiteX10210" fmla="*/ 877491 w 12192028"/>
              <a:gd name="connsiteY10210" fmla="*/ 2389775 h 3101520"/>
              <a:gd name="connsiteX10211" fmla="*/ 877631 w 12192028"/>
              <a:gd name="connsiteY10211" fmla="*/ 2389749 h 3101520"/>
              <a:gd name="connsiteX10212" fmla="*/ 877490 w 12192028"/>
              <a:gd name="connsiteY10212" fmla="*/ 2389723 h 3101520"/>
              <a:gd name="connsiteX10213" fmla="*/ 877472 w 12192028"/>
              <a:gd name="connsiteY10213" fmla="*/ 2389688 h 3101520"/>
              <a:gd name="connsiteX10214" fmla="*/ 877487 w 12192028"/>
              <a:gd name="connsiteY10214" fmla="*/ 2389162 h 3101520"/>
              <a:gd name="connsiteX10215" fmla="*/ 872512 w 12192028"/>
              <a:gd name="connsiteY10215" fmla="*/ 2390556 h 3101520"/>
              <a:gd name="connsiteX10216" fmla="*/ 866636 w 12192028"/>
              <a:gd name="connsiteY10216" fmla="*/ 2388510 h 3101520"/>
              <a:gd name="connsiteX10217" fmla="*/ 862428 w 12192028"/>
              <a:gd name="connsiteY10217" fmla="*/ 2386529 h 3101520"/>
              <a:gd name="connsiteX10218" fmla="*/ 858779 w 12192028"/>
              <a:gd name="connsiteY10218" fmla="*/ 2387445 h 3101520"/>
              <a:gd name="connsiteX10219" fmla="*/ 847931 w 12192028"/>
              <a:gd name="connsiteY10219" fmla="*/ 2386709 h 3101520"/>
              <a:gd name="connsiteX10220" fmla="*/ 818926 w 12192028"/>
              <a:gd name="connsiteY10220" fmla="*/ 2399074 h 3101520"/>
              <a:gd name="connsiteX10221" fmla="*/ 813350 w 12192028"/>
              <a:gd name="connsiteY10221" fmla="*/ 2394312 h 3101520"/>
              <a:gd name="connsiteX10222" fmla="*/ 800899 w 12192028"/>
              <a:gd name="connsiteY10222" fmla="*/ 2381670 h 3101520"/>
              <a:gd name="connsiteX10223" fmla="*/ 791900 w 12192028"/>
              <a:gd name="connsiteY10223" fmla="*/ 2375609 h 3101520"/>
              <a:gd name="connsiteX10224" fmla="*/ 785611 w 12192028"/>
              <a:gd name="connsiteY10224" fmla="*/ 2366847 h 3101520"/>
              <a:gd name="connsiteX10225" fmla="*/ 785578 w 12192028"/>
              <a:gd name="connsiteY10225" fmla="*/ 2366829 h 3101520"/>
              <a:gd name="connsiteX10226" fmla="*/ 782427 w 12192028"/>
              <a:gd name="connsiteY10226" fmla="*/ 2362898 h 3101520"/>
              <a:gd name="connsiteX10227" fmla="*/ 757453 w 12192028"/>
              <a:gd name="connsiteY10227" fmla="*/ 2356145 h 3101520"/>
              <a:gd name="connsiteX10228" fmla="*/ 752327 w 12192028"/>
              <a:gd name="connsiteY10228" fmla="*/ 2340785 h 3101520"/>
              <a:gd name="connsiteX10229" fmla="*/ 751687 w 12192028"/>
              <a:gd name="connsiteY10229" fmla="*/ 2340767 h 3101520"/>
              <a:gd name="connsiteX10230" fmla="*/ 755739 w 12192028"/>
              <a:gd name="connsiteY10230" fmla="*/ 2327901 h 3101520"/>
              <a:gd name="connsiteX10231" fmla="*/ 747410 w 12192028"/>
              <a:gd name="connsiteY10231" fmla="*/ 2317805 h 3101520"/>
              <a:gd name="connsiteX10232" fmla="*/ 740760 w 12192028"/>
              <a:gd name="connsiteY10232" fmla="*/ 2287137 h 3101520"/>
              <a:gd name="connsiteX10233" fmla="*/ 740601 w 12192028"/>
              <a:gd name="connsiteY10233" fmla="*/ 2286674 h 3101520"/>
              <a:gd name="connsiteX10234" fmla="*/ 731561 w 12192028"/>
              <a:gd name="connsiteY10234" fmla="*/ 2289992 h 3101520"/>
              <a:gd name="connsiteX10235" fmla="*/ 724825 w 12192028"/>
              <a:gd name="connsiteY10235" fmla="*/ 2298998 h 3101520"/>
              <a:gd name="connsiteX10236" fmla="*/ 706856 w 12192028"/>
              <a:gd name="connsiteY10236" fmla="*/ 2302925 h 3101520"/>
              <a:gd name="connsiteX10237" fmla="*/ 688510 w 12192028"/>
              <a:gd name="connsiteY10237" fmla="*/ 2300211 h 3101520"/>
              <a:gd name="connsiteX10238" fmla="*/ 688459 w 12192028"/>
              <a:gd name="connsiteY10238" fmla="*/ 2300200 h 3101520"/>
              <a:gd name="connsiteX10239" fmla="*/ 688510 w 12192028"/>
              <a:gd name="connsiteY10239" fmla="*/ 2300229 h 3101520"/>
              <a:gd name="connsiteX10240" fmla="*/ 688077 w 12192028"/>
              <a:gd name="connsiteY10240" fmla="*/ 2303969 h 3101520"/>
              <a:gd name="connsiteX10241" fmla="*/ 670240 w 12192028"/>
              <a:gd name="connsiteY10241" fmla="*/ 2304402 h 3101520"/>
              <a:gd name="connsiteX10242" fmla="*/ 669011 w 12192028"/>
              <a:gd name="connsiteY10242" fmla="*/ 2296090 h 3101520"/>
              <a:gd name="connsiteX10243" fmla="*/ 667429 w 12192028"/>
              <a:gd name="connsiteY10243" fmla="*/ 2285105 h 3101520"/>
              <a:gd name="connsiteX10244" fmla="*/ 673287 w 12192028"/>
              <a:gd name="connsiteY10244" fmla="*/ 2279384 h 3101520"/>
              <a:gd name="connsiteX10245" fmla="*/ 664803 w 12192028"/>
              <a:gd name="connsiteY10245" fmla="*/ 2275138 h 3101520"/>
              <a:gd name="connsiteX10246" fmla="*/ 663281 w 12192028"/>
              <a:gd name="connsiteY10246" fmla="*/ 2262633 h 3101520"/>
              <a:gd name="connsiteX10247" fmla="*/ 664357 w 12192028"/>
              <a:gd name="connsiteY10247" fmla="*/ 2261074 h 3101520"/>
              <a:gd name="connsiteX10248" fmla="*/ 662521 w 12192028"/>
              <a:gd name="connsiteY10248" fmla="*/ 2262235 h 3101520"/>
              <a:gd name="connsiteX10249" fmla="*/ 638986 w 12192028"/>
              <a:gd name="connsiteY10249" fmla="*/ 2259066 h 3101520"/>
              <a:gd name="connsiteX10250" fmla="*/ 639040 w 12192028"/>
              <a:gd name="connsiteY10250" fmla="*/ 2259135 h 3101520"/>
              <a:gd name="connsiteX10251" fmla="*/ 620752 w 12192028"/>
              <a:gd name="connsiteY10251" fmla="*/ 2245905 h 3101520"/>
              <a:gd name="connsiteX10252" fmla="*/ 620684 w 12192028"/>
              <a:gd name="connsiteY10252" fmla="*/ 2245801 h 3101520"/>
              <a:gd name="connsiteX10253" fmla="*/ 602780 w 12192028"/>
              <a:gd name="connsiteY10253" fmla="*/ 2233437 h 3101520"/>
              <a:gd name="connsiteX10254" fmla="*/ 593668 w 12192028"/>
              <a:gd name="connsiteY10254" fmla="*/ 2219012 h 3101520"/>
              <a:gd name="connsiteX10255" fmla="*/ 585719 w 12192028"/>
              <a:gd name="connsiteY10255" fmla="*/ 2209384 h 3101520"/>
              <a:gd name="connsiteX10256" fmla="*/ 562497 w 12192028"/>
              <a:gd name="connsiteY10256" fmla="*/ 2199998 h 3101520"/>
              <a:gd name="connsiteX10257" fmla="*/ 562894 w 12192028"/>
              <a:gd name="connsiteY10257" fmla="*/ 2182646 h 3101520"/>
              <a:gd name="connsiteX10258" fmla="*/ 562910 w 12192028"/>
              <a:gd name="connsiteY10258" fmla="*/ 2182640 h 3101520"/>
              <a:gd name="connsiteX10259" fmla="*/ 562048 w 12192028"/>
              <a:gd name="connsiteY10259" fmla="*/ 2178714 h 3101520"/>
              <a:gd name="connsiteX10260" fmla="*/ 562045 w 12192028"/>
              <a:gd name="connsiteY10260" fmla="*/ 2178716 h 3101520"/>
              <a:gd name="connsiteX10261" fmla="*/ 539897 w 12192028"/>
              <a:gd name="connsiteY10261" fmla="*/ 2137727 h 3101520"/>
              <a:gd name="connsiteX10262" fmla="*/ 538235 w 12192028"/>
              <a:gd name="connsiteY10262" fmla="*/ 2125051 h 3101520"/>
              <a:gd name="connsiteX10263" fmla="*/ 541474 w 12192028"/>
              <a:gd name="connsiteY10263" fmla="*/ 2124617 h 3101520"/>
              <a:gd name="connsiteX10264" fmla="*/ 541471 w 12192028"/>
              <a:gd name="connsiteY10264" fmla="*/ 2124506 h 3101520"/>
              <a:gd name="connsiteX10265" fmla="*/ 538511 w 12192028"/>
              <a:gd name="connsiteY10265" fmla="*/ 2124774 h 3101520"/>
              <a:gd name="connsiteX10266" fmla="*/ 532824 w 12192028"/>
              <a:gd name="connsiteY10266" fmla="*/ 2120215 h 3101520"/>
              <a:gd name="connsiteX10267" fmla="*/ 531031 w 12192028"/>
              <a:gd name="connsiteY10267" fmla="*/ 2120392 h 3101520"/>
              <a:gd name="connsiteX10268" fmla="*/ 525715 w 12192028"/>
              <a:gd name="connsiteY10268" fmla="*/ 2115180 h 3101520"/>
              <a:gd name="connsiteX10269" fmla="*/ 521057 w 12192028"/>
              <a:gd name="connsiteY10269" fmla="*/ 2096114 h 3101520"/>
              <a:gd name="connsiteX10270" fmla="*/ 518236 w 12192028"/>
              <a:gd name="connsiteY10270" fmla="*/ 2077948 h 3101520"/>
              <a:gd name="connsiteX10271" fmla="*/ 518460 w 12192028"/>
              <a:gd name="connsiteY10271" fmla="*/ 2078174 h 3101520"/>
              <a:gd name="connsiteX10272" fmla="*/ 508761 w 12192028"/>
              <a:gd name="connsiteY10272" fmla="*/ 2055991 h 3101520"/>
              <a:gd name="connsiteX10273" fmla="*/ 508868 w 12192028"/>
              <a:gd name="connsiteY10273" fmla="*/ 2056112 h 3101520"/>
              <a:gd name="connsiteX10274" fmla="*/ 501784 w 12192028"/>
              <a:gd name="connsiteY10274" fmla="*/ 2046778 h 3101520"/>
              <a:gd name="connsiteX10275" fmla="*/ 502681 w 12192028"/>
              <a:gd name="connsiteY10275" fmla="*/ 2046535 h 3101520"/>
              <a:gd name="connsiteX10276" fmla="*/ 498632 w 12192028"/>
              <a:gd name="connsiteY10276" fmla="*/ 2041065 h 3101520"/>
              <a:gd name="connsiteX10277" fmla="*/ 494855 w 12192028"/>
              <a:gd name="connsiteY10277" fmla="*/ 2033496 h 3101520"/>
              <a:gd name="connsiteX10278" fmla="*/ 481867 w 12192028"/>
              <a:gd name="connsiteY10278" fmla="*/ 2033427 h 3101520"/>
              <a:gd name="connsiteX10279" fmla="*/ 476810 w 12192028"/>
              <a:gd name="connsiteY10279" fmla="*/ 2028526 h 3101520"/>
              <a:gd name="connsiteX10280" fmla="*/ 476810 w 12192028"/>
              <a:gd name="connsiteY10280" fmla="*/ 2028525 h 3101520"/>
              <a:gd name="connsiteX10281" fmla="*/ 468065 w 12192028"/>
              <a:gd name="connsiteY10281" fmla="*/ 2025408 h 3101520"/>
              <a:gd name="connsiteX10282" fmla="*/ 454211 w 12192028"/>
              <a:gd name="connsiteY10282" fmla="*/ 2013546 h 3101520"/>
              <a:gd name="connsiteX10283" fmla="*/ 444884 w 12192028"/>
              <a:gd name="connsiteY10283" fmla="*/ 2007000 h 3101520"/>
              <a:gd name="connsiteX10284" fmla="*/ 446503 w 12192028"/>
              <a:gd name="connsiteY10284" fmla="*/ 1993564 h 3101520"/>
              <a:gd name="connsiteX10285" fmla="*/ 446488 w 12192028"/>
              <a:gd name="connsiteY10285" fmla="*/ 1993545 h 3101520"/>
              <a:gd name="connsiteX10286" fmla="*/ 436725 w 12192028"/>
              <a:gd name="connsiteY10286" fmla="*/ 1994290 h 3101520"/>
              <a:gd name="connsiteX10287" fmla="*/ 437401 w 12192028"/>
              <a:gd name="connsiteY10287" fmla="*/ 1995432 h 3101520"/>
              <a:gd name="connsiteX10288" fmla="*/ 405660 w 12192028"/>
              <a:gd name="connsiteY10288" fmla="*/ 2013096 h 3101520"/>
              <a:gd name="connsiteX10289" fmla="*/ 399509 w 12192028"/>
              <a:gd name="connsiteY10289" fmla="*/ 2013355 h 3101520"/>
              <a:gd name="connsiteX10290" fmla="*/ 355386 w 12192028"/>
              <a:gd name="connsiteY10290" fmla="*/ 2014204 h 3101520"/>
              <a:gd name="connsiteX10291" fmla="*/ 346276 w 12192028"/>
              <a:gd name="connsiteY10291" fmla="*/ 2013407 h 3101520"/>
              <a:gd name="connsiteX10292" fmla="*/ 331488 w 12192028"/>
              <a:gd name="connsiteY10292" fmla="*/ 2004853 h 3101520"/>
              <a:gd name="connsiteX10293" fmla="*/ 307974 w 12192028"/>
              <a:gd name="connsiteY10293" fmla="*/ 2006533 h 3101520"/>
              <a:gd name="connsiteX10294" fmla="*/ 312612 w 12192028"/>
              <a:gd name="connsiteY10294" fmla="*/ 2022845 h 3101520"/>
              <a:gd name="connsiteX10295" fmla="*/ 295641 w 12192028"/>
              <a:gd name="connsiteY10295" fmla="*/ 2016126 h 3101520"/>
              <a:gd name="connsiteX10296" fmla="*/ 274637 w 12192028"/>
              <a:gd name="connsiteY10296" fmla="*/ 2005805 h 3101520"/>
              <a:gd name="connsiteX10297" fmla="*/ 274516 w 12192028"/>
              <a:gd name="connsiteY10297" fmla="*/ 2003260 h 3101520"/>
              <a:gd name="connsiteX10298" fmla="*/ 277664 w 12192028"/>
              <a:gd name="connsiteY10298" fmla="*/ 1993941 h 3101520"/>
              <a:gd name="connsiteX10299" fmla="*/ 262615 w 12192028"/>
              <a:gd name="connsiteY10299" fmla="*/ 1996697 h 3101520"/>
              <a:gd name="connsiteX10300" fmla="*/ 247158 w 12192028"/>
              <a:gd name="connsiteY10300" fmla="*/ 1993563 h 3101520"/>
              <a:gd name="connsiteX10301" fmla="*/ 233893 w 12192028"/>
              <a:gd name="connsiteY10301" fmla="*/ 1988437 h 3101520"/>
              <a:gd name="connsiteX10302" fmla="*/ 233866 w 12192028"/>
              <a:gd name="connsiteY10302" fmla="*/ 1988386 h 3101520"/>
              <a:gd name="connsiteX10303" fmla="*/ 233877 w 12192028"/>
              <a:gd name="connsiteY10303" fmla="*/ 1988454 h 3101520"/>
              <a:gd name="connsiteX10304" fmla="*/ 219591 w 12192028"/>
              <a:gd name="connsiteY10304" fmla="*/ 1980038 h 3101520"/>
              <a:gd name="connsiteX10305" fmla="*/ 202274 w 12192028"/>
              <a:gd name="connsiteY10305" fmla="*/ 1971951 h 3101520"/>
              <a:gd name="connsiteX10306" fmla="*/ 197737 w 12192028"/>
              <a:gd name="connsiteY10306" fmla="*/ 1957336 h 3101520"/>
              <a:gd name="connsiteX10307" fmla="*/ 197979 w 12192028"/>
              <a:gd name="connsiteY10307" fmla="*/ 1952348 h 3101520"/>
              <a:gd name="connsiteX10308" fmla="*/ 197103 w 12192028"/>
              <a:gd name="connsiteY10308" fmla="*/ 1952192 h 3101520"/>
              <a:gd name="connsiteX10309" fmla="*/ 170556 w 12192028"/>
              <a:gd name="connsiteY10309" fmla="*/ 1940053 h 3101520"/>
              <a:gd name="connsiteX10310" fmla="*/ 162365 w 12192028"/>
              <a:gd name="connsiteY10310" fmla="*/ 1932936 h 3101520"/>
              <a:gd name="connsiteX10311" fmla="*/ 162371 w 12192028"/>
              <a:gd name="connsiteY10311" fmla="*/ 1932924 h 3101520"/>
              <a:gd name="connsiteX10312" fmla="*/ 162359 w 12192028"/>
              <a:gd name="connsiteY10312" fmla="*/ 1932936 h 3101520"/>
              <a:gd name="connsiteX10313" fmla="*/ 157216 w 12192028"/>
              <a:gd name="connsiteY10313" fmla="*/ 1930598 h 3101520"/>
              <a:gd name="connsiteX10314" fmla="*/ 148707 w 12192028"/>
              <a:gd name="connsiteY10314" fmla="*/ 1926559 h 3101520"/>
              <a:gd name="connsiteX10315" fmla="*/ 148042 w 12192028"/>
              <a:gd name="connsiteY10315" fmla="*/ 1920098 h 3101520"/>
              <a:gd name="connsiteX10316" fmla="*/ 142131 w 12192028"/>
              <a:gd name="connsiteY10316" fmla="*/ 1914684 h 3101520"/>
              <a:gd name="connsiteX10317" fmla="*/ 139578 w 12192028"/>
              <a:gd name="connsiteY10317" fmla="*/ 1906822 h 3101520"/>
              <a:gd name="connsiteX10318" fmla="*/ 97119 w 12192028"/>
              <a:gd name="connsiteY10318" fmla="*/ 1890769 h 3101520"/>
              <a:gd name="connsiteX10319" fmla="*/ 80112 w 12192028"/>
              <a:gd name="connsiteY10319" fmla="*/ 1863027 h 3101520"/>
              <a:gd name="connsiteX10320" fmla="*/ 62639 w 12192028"/>
              <a:gd name="connsiteY10320" fmla="*/ 1859304 h 3101520"/>
              <a:gd name="connsiteX10321" fmla="*/ 53668 w 12192028"/>
              <a:gd name="connsiteY10321" fmla="*/ 1857936 h 3101520"/>
              <a:gd name="connsiteX10322" fmla="*/ 53730 w 12192028"/>
              <a:gd name="connsiteY10322" fmla="*/ 1857754 h 3101520"/>
              <a:gd name="connsiteX10323" fmla="*/ 53654 w 12192028"/>
              <a:gd name="connsiteY10323" fmla="*/ 1857936 h 3101520"/>
              <a:gd name="connsiteX10324" fmla="*/ 48911 w 12192028"/>
              <a:gd name="connsiteY10324" fmla="*/ 1854317 h 3101520"/>
              <a:gd name="connsiteX10325" fmla="*/ 48911 w 12192028"/>
              <a:gd name="connsiteY10325" fmla="*/ 1854315 h 3101520"/>
              <a:gd name="connsiteX10326" fmla="*/ 33470 w 12192028"/>
              <a:gd name="connsiteY10326" fmla="*/ 1847250 h 3101520"/>
              <a:gd name="connsiteX10327" fmla="*/ 26869 w 12192028"/>
              <a:gd name="connsiteY10327" fmla="*/ 1831597 h 3101520"/>
              <a:gd name="connsiteX10328" fmla="*/ 34107 w 12192028"/>
              <a:gd name="connsiteY10328" fmla="*/ 1822471 h 3101520"/>
              <a:gd name="connsiteX10329" fmla="*/ 54473 w 12192028"/>
              <a:gd name="connsiteY10329" fmla="*/ 1811648 h 3101520"/>
              <a:gd name="connsiteX10330" fmla="*/ 54473 w 12192028"/>
              <a:gd name="connsiteY10330" fmla="*/ 1811663 h 3101520"/>
              <a:gd name="connsiteX10331" fmla="*/ 54477 w 12192028"/>
              <a:gd name="connsiteY10331" fmla="*/ 1811648 h 3101520"/>
              <a:gd name="connsiteX10332" fmla="*/ 56504 w 12192028"/>
              <a:gd name="connsiteY10332" fmla="*/ 1805639 h 3101520"/>
              <a:gd name="connsiteX10333" fmla="*/ 82894 w 12192028"/>
              <a:gd name="connsiteY10333" fmla="*/ 1788253 h 3101520"/>
              <a:gd name="connsiteX10334" fmla="*/ 104938 w 12192028"/>
              <a:gd name="connsiteY10334" fmla="*/ 1786244 h 3101520"/>
              <a:gd name="connsiteX10335" fmla="*/ 107345 w 12192028"/>
              <a:gd name="connsiteY10335" fmla="*/ 1777534 h 3101520"/>
              <a:gd name="connsiteX10336" fmla="*/ 100846 w 12192028"/>
              <a:gd name="connsiteY10336" fmla="*/ 1774887 h 3101520"/>
              <a:gd name="connsiteX10337" fmla="*/ 94153 w 12192028"/>
              <a:gd name="connsiteY10337" fmla="*/ 1774701 h 3101520"/>
              <a:gd name="connsiteX10338" fmla="*/ 88342 w 12192028"/>
              <a:gd name="connsiteY10338" fmla="*/ 1779350 h 3101520"/>
              <a:gd name="connsiteX10339" fmla="*/ 80549 w 12192028"/>
              <a:gd name="connsiteY10339" fmla="*/ 1778278 h 3101520"/>
              <a:gd name="connsiteX10340" fmla="*/ 71456 w 12192028"/>
              <a:gd name="connsiteY10340" fmla="*/ 1769031 h 3101520"/>
              <a:gd name="connsiteX10341" fmla="*/ 71476 w 12192028"/>
              <a:gd name="connsiteY10341" fmla="*/ 1769008 h 3101520"/>
              <a:gd name="connsiteX10342" fmla="*/ 71464 w 12192028"/>
              <a:gd name="connsiteY10342" fmla="*/ 1769014 h 3101520"/>
              <a:gd name="connsiteX10343" fmla="*/ 62267 w 12192028"/>
              <a:gd name="connsiteY10343" fmla="*/ 1760096 h 3101520"/>
              <a:gd name="connsiteX10344" fmla="*/ 62269 w 12192028"/>
              <a:gd name="connsiteY10344" fmla="*/ 1760090 h 3101520"/>
              <a:gd name="connsiteX10345" fmla="*/ 53171 w 12192028"/>
              <a:gd name="connsiteY10345" fmla="*/ 1754935 h 3101520"/>
              <a:gd name="connsiteX10346" fmla="*/ 55489 w 12192028"/>
              <a:gd name="connsiteY10346" fmla="*/ 1735213 h 3101520"/>
              <a:gd name="connsiteX10347" fmla="*/ 65889 w 12192028"/>
              <a:gd name="connsiteY10347" fmla="*/ 1736874 h 3101520"/>
              <a:gd name="connsiteX10348" fmla="*/ 71724 w 12192028"/>
              <a:gd name="connsiteY10348" fmla="*/ 1732631 h 3101520"/>
              <a:gd name="connsiteX10349" fmla="*/ 71673 w 12192028"/>
              <a:gd name="connsiteY10349" fmla="*/ 1732683 h 3101520"/>
              <a:gd name="connsiteX10350" fmla="*/ 81720 w 12192028"/>
              <a:gd name="connsiteY10350" fmla="*/ 1725399 h 3101520"/>
              <a:gd name="connsiteX10351" fmla="*/ 93458 w 12192028"/>
              <a:gd name="connsiteY10351" fmla="*/ 1729479 h 3101520"/>
              <a:gd name="connsiteX10352" fmla="*/ 92783 w 12192028"/>
              <a:gd name="connsiteY10352" fmla="*/ 1728752 h 3101520"/>
              <a:gd name="connsiteX10353" fmla="*/ 118463 w 12192028"/>
              <a:gd name="connsiteY10353" fmla="*/ 1741272 h 3101520"/>
              <a:gd name="connsiteX10354" fmla="*/ 118558 w 12192028"/>
              <a:gd name="connsiteY10354" fmla="*/ 1741322 h 3101520"/>
              <a:gd name="connsiteX10355" fmla="*/ 120604 w 12192028"/>
              <a:gd name="connsiteY10355" fmla="*/ 1736638 h 3101520"/>
              <a:gd name="connsiteX10356" fmla="*/ 129831 w 12192028"/>
              <a:gd name="connsiteY10356" fmla="*/ 1740960 h 3101520"/>
              <a:gd name="connsiteX10357" fmla="*/ 129831 w 12192028"/>
              <a:gd name="connsiteY10357" fmla="*/ 1740963 h 3101520"/>
              <a:gd name="connsiteX10358" fmla="*/ 129833 w 12192028"/>
              <a:gd name="connsiteY10358" fmla="*/ 1740960 h 3101520"/>
              <a:gd name="connsiteX10359" fmla="*/ 130429 w 12192028"/>
              <a:gd name="connsiteY10359" fmla="*/ 1729565 h 3101520"/>
              <a:gd name="connsiteX10360" fmla="*/ 134610 w 12192028"/>
              <a:gd name="connsiteY10360" fmla="*/ 1720207 h 3101520"/>
              <a:gd name="connsiteX10361" fmla="*/ 134443 w 12192028"/>
              <a:gd name="connsiteY10361" fmla="*/ 1720180 h 3101520"/>
              <a:gd name="connsiteX10362" fmla="*/ 134252 w 12192028"/>
              <a:gd name="connsiteY10362" fmla="*/ 1714483 h 3101520"/>
              <a:gd name="connsiteX10363" fmla="*/ 178617 w 12192028"/>
              <a:gd name="connsiteY10363" fmla="*/ 1696854 h 3101520"/>
              <a:gd name="connsiteX10364" fmla="*/ 194256 w 12192028"/>
              <a:gd name="connsiteY10364" fmla="*/ 1719487 h 3101520"/>
              <a:gd name="connsiteX10365" fmla="*/ 193351 w 12192028"/>
              <a:gd name="connsiteY10365" fmla="*/ 1721420 h 3101520"/>
              <a:gd name="connsiteX10366" fmla="*/ 193004 w 12192028"/>
              <a:gd name="connsiteY10366" fmla="*/ 1732769 h 3101520"/>
              <a:gd name="connsiteX10367" fmla="*/ 193278 w 12192028"/>
              <a:gd name="connsiteY10367" fmla="*/ 1733072 h 3101520"/>
              <a:gd name="connsiteX10368" fmla="*/ 199236 w 12192028"/>
              <a:gd name="connsiteY10368" fmla="*/ 1719123 h 3101520"/>
              <a:gd name="connsiteX10369" fmla="*/ 205194 w 12192028"/>
              <a:gd name="connsiteY10369" fmla="*/ 1711971 h 3101520"/>
              <a:gd name="connsiteX10370" fmla="*/ 229213 w 12192028"/>
              <a:gd name="connsiteY10370" fmla="*/ 1707036 h 3101520"/>
              <a:gd name="connsiteX10371" fmla="*/ 238077 w 12192028"/>
              <a:gd name="connsiteY10371" fmla="*/ 1705495 h 3101520"/>
              <a:gd name="connsiteX10372" fmla="*/ 248612 w 12192028"/>
              <a:gd name="connsiteY10372" fmla="*/ 1710428 h 3101520"/>
              <a:gd name="connsiteX10373" fmla="*/ 255357 w 12192028"/>
              <a:gd name="connsiteY10373" fmla="*/ 1719647 h 3101520"/>
              <a:gd name="connsiteX10374" fmla="*/ 255326 w 12192028"/>
              <a:gd name="connsiteY10374" fmla="*/ 1719643 h 3101520"/>
              <a:gd name="connsiteX10375" fmla="*/ 255481 w 12192028"/>
              <a:gd name="connsiteY10375" fmla="*/ 1719816 h 3101520"/>
              <a:gd name="connsiteX10376" fmla="*/ 255357 w 12192028"/>
              <a:gd name="connsiteY10376" fmla="*/ 1719647 h 3101520"/>
              <a:gd name="connsiteX10377" fmla="*/ 267003 w 12192028"/>
              <a:gd name="connsiteY10377" fmla="*/ 1721242 h 3101520"/>
              <a:gd name="connsiteX10378" fmla="*/ 278617 w 12192028"/>
              <a:gd name="connsiteY10378" fmla="*/ 1723245 h 3101520"/>
              <a:gd name="connsiteX10379" fmla="*/ 305718 w 12192028"/>
              <a:gd name="connsiteY10379" fmla="*/ 1733150 h 3101520"/>
              <a:gd name="connsiteX10380" fmla="*/ 305726 w 12192028"/>
              <a:gd name="connsiteY10380" fmla="*/ 1733167 h 3101520"/>
              <a:gd name="connsiteX10381" fmla="*/ 318743 w 12192028"/>
              <a:gd name="connsiteY10381" fmla="*/ 1732683 h 3101520"/>
              <a:gd name="connsiteX10382" fmla="*/ 322854 w 12192028"/>
              <a:gd name="connsiteY10382" fmla="*/ 1736409 h 3101520"/>
              <a:gd name="connsiteX10383" fmla="*/ 331995 w 12192028"/>
              <a:gd name="connsiteY10383" fmla="*/ 1727730 h 3101520"/>
              <a:gd name="connsiteX10384" fmla="*/ 329848 w 12192028"/>
              <a:gd name="connsiteY10384" fmla="*/ 1714223 h 3101520"/>
              <a:gd name="connsiteX10385" fmla="*/ 330878 w 12192028"/>
              <a:gd name="connsiteY10385" fmla="*/ 1708134 h 3101520"/>
              <a:gd name="connsiteX10386" fmla="*/ 328597 w 12192028"/>
              <a:gd name="connsiteY10386" fmla="*/ 1701036 h 3101520"/>
              <a:gd name="connsiteX10387" fmla="*/ 328677 w 12192028"/>
              <a:gd name="connsiteY10387" fmla="*/ 1687940 h 3101520"/>
              <a:gd name="connsiteX10388" fmla="*/ 323733 w 12192028"/>
              <a:gd name="connsiteY10388" fmla="*/ 1678792 h 3101520"/>
              <a:gd name="connsiteX10389" fmla="*/ 322711 w 12192028"/>
              <a:gd name="connsiteY10389" fmla="*/ 1669476 h 3101520"/>
              <a:gd name="connsiteX10390" fmla="*/ 310173 w 12192028"/>
              <a:gd name="connsiteY10390" fmla="*/ 1643344 h 3101520"/>
              <a:gd name="connsiteX10391" fmla="*/ 287109 w 12192028"/>
              <a:gd name="connsiteY10391" fmla="*/ 1619880 h 3101520"/>
              <a:gd name="connsiteX10392" fmla="*/ 263263 w 12192028"/>
              <a:gd name="connsiteY10392" fmla="*/ 1570561 h 3101520"/>
              <a:gd name="connsiteX10393" fmla="*/ 274189 w 12192028"/>
              <a:gd name="connsiteY10393" fmla="*/ 1556916 h 3101520"/>
              <a:gd name="connsiteX10394" fmla="*/ 274728 w 12192028"/>
              <a:gd name="connsiteY10394" fmla="*/ 1553556 h 3101520"/>
              <a:gd name="connsiteX10395" fmla="*/ 267810 w 12192028"/>
              <a:gd name="connsiteY10395" fmla="*/ 1529481 h 3101520"/>
              <a:gd name="connsiteX10396" fmla="*/ 256312 w 12192028"/>
              <a:gd name="connsiteY10396" fmla="*/ 1507304 h 3101520"/>
              <a:gd name="connsiteX10397" fmla="*/ 250161 w 12192028"/>
              <a:gd name="connsiteY10397" fmla="*/ 1475179 h 3101520"/>
              <a:gd name="connsiteX10398" fmla="*/ 250002 w 12192028"/>
              <a:gd name="connsiteY10398" fmla="*/ 1475232 h 3101520"/>
              <a:gd name="connsiteX10399" fmla="*/ 238295 w 12192028"/>
              <a:gd name="connsiteY10399" fmla="*/ 1470903 h 3101520"/>
              <a:gd name="connsiteX10400" fmla="*/ 237897 w 12192028"/>
              <a:gd name="connsiteY10400" fmla="*/ 1467318 h 3101520"/>
              <a:gd name="connsiteX10401" fmla="*/ 237895 w 12192028"/>
              <a:gd name="connsiteY10401" fmla="*/ 1467298 h 3101520"/>
              <a:gd name="connsiteX10402" fmla="*/ 237892 w 12192028"/>
              <a:gd name="connsiteY10402" fmla="*/ 1467318 h 3101520"/>
              <a:gd name="connsiteX10403" fmla="*/ 229370 w 12192028"/>
              <a:gd name="connsiteY10403" fmla="*/ 1448131 h 3101520"/>
              <a:gd name="connsiteX10404" fmla="*/ 229374 w 12192028"/>
              <a:gd name="connsiteY10404" fmla="*/ 1448129 h 3101520"/>
              <a:gd name="connsiteX10405" fmla="*/ 220128 w 12192028"/>
              <a:gd name="connsiteY10405" fmla="*/ 1439871 h 3101520"/>
              <a:gd name="connsiteX10406" fmla="*/ 220134 w 12192028"/>
              <a:gd name="connsiteY10406" fmla="*/ 1439852 h 3101520"/>
              <a:gd name="connsiteX10407" fmla="*/ 220124 w 12192028"/>
              <a:gd name="connsiteY10407" fmla="*/ 1439871 h 3101520"/>
              <a:gd name="connsiteX10408" fmla="*/ 220124 w 12192028"/>
              <a:gd name="connsiteY10408" fmla="*/ 1417047 h 3101520"/>
              <a:gd name="connsiteX10409" fmla="*/ 225145 w 12192028"/>
              <a:gd name="connsiteY10409" fmla="*/ 1421181 h 3101520"/>
              <a:gd name="connsiteX10410" fmla="*/ 232182 w 12192028"/>
              <a:gd name="connsiteY10410" fmla="*/ 1398847 h 3101520"/>
              <a:gd name="connsiteX10411" fmla="*/ 232785 w 12192028"/>
              <a:gd name="connsiteY10411" fmla="*/ 1398637 h 3101520"/>
              <a:gd name="connsiteX10412" fmla="*/ 232023 w 12192028"/>
              <a:gd name="connsiteY10412" fmla="*/ 1397949 h 3101520"/>
              <a:gd name="connsiteX10413" fmla="*/ 228438 w 12192028"/>
              <a:gd name="connsiteY10413" fmla="*/ 1398985 h 3101520"/>
              <a:gd name="connsiteX10414" fmla="*/ 210826 w 12192028"/>
              <a:gd name="connsiteY10414" fmla="*/ 1377789 h 3101520"/>
              <a:gd name="connsiteX10415" fmla="*/ 206619 w 12192028"/>
              <a:gd name="connsiteY10415" fmla="*/ 1360074 h 3101520"/>
              <a:gd name="connsiteX10416" fmla="*/ 202116 w 12192028"/>
              <a:gd name="connsiteY10416" fmla="*/ 1340800 h 3101520"/>
              <a:gd name="connsiteX10417" fmla="*/ 200026 w 12192028"/>
              <a:gd name="connsiteY10417" fmla="*/ 1322438 h 3101520"/>
              <a:gd name="connsiteX10418" fmla="*/ 198117 w 12192028"/>
              <a:gd name="connsiteY10418" fmla="*/ 1321405 h 3101520"/>
              <a:gd name="connsiteX10419" fmla="*/ 206171 w 12192028"/>
              <a:gd name="connsiteY10419" fmla="*/ 1268709 h 3101520"/>
              <a:gd name="connsiteX10420" fmla="*/ 202603 w 12192028"/>
              <a:gd name="connsiteY10420" fmla="*/ 1235876 h 3101520"/>
              <a:gd name="connsiteX10421" fmla="*/ 201113 w 12192028"/>
              <a:gd name="connsiteY10421" fmla="*/ 1232603 h 3101520"/>
              <a:gd name="connsiteX10422" fmla="*/ 211054 w 12192028"/>
              <a:gd name="connsiteY10422" fmla="*/ 1214403 h 3101520"/>
              <a:gd name="connsiteX10423" fmla="*/ 225012 w 12192028"/>
              <a:gd name="connsiteY10423" fmla="*/ 1209052 h 3101520"/>
              <a:gd name="connsiteX10424" fmla="*/ 225022 w 12192028"/>
              <a:gd name="connsiteY10424" fmla="*/ 1209047 h 3101520"/>
              <a:gd name="connsiteX10425" fmla="*/ 214707 w 12192028"/>
              <a:gd name="connsiteY10425" fmla="*/ 1201242 h 3101520"/>
              <a:gd name="connsiteX10426" fmla="*/ 220578 w 12192028"/>
              <a:gd name="connsiteY10426" fmla="*/ 1172895 h 3101520"/>
              <a:gd name="connsiteX10427" fmla="*/ 221253 w 12192028"/>
              <a:gd name="connsiteY10427" fmla="*/ 1171925 h 3101520"/>
              <a:gd name="connsiteX10428" fmla="*/ 220544 w 12192028"/>
              <a:gd name="connsiteY10428" fmla="*/ 1170990 h 3101520"/>
              <a:gd name="connsiteX10429" fmla="*/ 225218 w 12192028"/>
              <a:gd name="connsiteY10429" fmla="*/ 1142607 h 3101520"/>
              <a:gd name="connsiteX10430" fmla="*/ 233757 w 12192028"/>
              <a:gd name="connsiteY10430" fmla="*/ 1125827 h 3101520"/>
              <a:gd name="connsiteX10431" fmla="*/ 233782 w 12192028"/>
              <a:gd name="connsiteY10431" fmla="*/ 1125941 h 3101520"/>
              <a:gd name="connsiteX10432" fmla="*/ 233786 w 12192028"/>
              <a:gd name="connsiteY10432" fmla="*/ 1125810 h 3101520"/>
              <a:gd name="connsiteX10433" fmla="*/ 251727 w 12192028"/>
              <a:gd name="connsiteY10433" fmla="*/ 1115887 h 3101520"/>
              <a:gd name="connsiteX10434" fmla="*/ 251729 w 12192028"/>
              <a:gd name="connsiteY10434" fmla="*/ 1115883 h 3101520"/>
              <a:gd name="connsiteX10435" fmla="*/ 251350 w 12192028"/>
              <a:gd name="connsiteY10435" fmla="*/ 1111160 h 3101520"/>
              <a:gd name="connsiteX10436" fmla="*/ 251869 w 12192028"/>
              <a:gd name="connsiteY10436" fmla="*/ 1084267 h 3101520"/>
              <a:gd name="connsiteX10437" fmla="*/ 251801 w 12192028"/>
              <a:gd name="connsiteY10437" fmla="*/ 1084388 h 3101520"/>
              <a:gd name="connsiteX10438" fmla="*/ 256460 w 12192028"/>
              <a:gd name="connsiteY10438" fmla="*/ 1057287 h 3101520"/>
              <a:gd name="connsiteX10439" fmla="*/ 256371 w 12192028"/>
              <a:gd name="connsiteY10439" fmla="*/ 1057478 h 3101520"/>
              <a:gd name="connsiteX10440" fmla="*/ 264685 w 12192028"/>
              <a:gd name="connsiteY10440" fmla="*/ 1039156 h 3101520"/>
              <a:gd name="connsiteX10441" fmla="*/ 283197 w 12192028"/>
              <a:gd name="connsiteY10441" fmla="*/ 1020766 h 3101520"/>
              <a:gd name="connsiteX10442" fmla="*/ 291394 w 12192028"/>
              <a:gd name="connsiteY10442" fmla="*/ 1018487 h 3101520"/>
              <a:gd name="connsiteX10443" fmla="*/ 298330 w 12192028"/>
              <a:gd name="connsiteY10443" fmla="*/ 1023415 h 3101520"/>
              <a:gd name="connsiteX10444" fmla="*/ 297973 w 12192028"/>
              <a:gd name="connsiteY10444" fmla="*/ 1024074 h 3101520"/>
              <a:gd name="connsiteX10445" fmla="*/ 302157 w 12192028"/>
              <a:gd name="connsiteY10445" fmla="*/ 1019344 h 3101520"/>
              <a:gd name="connsiteX10446" fmla="*/ 305915 w 12192028"/>
              <a:gd name="connsiteY10446" fmla="*/ 1013060 h 3101520"/>
              <a:gd name="connsiteX10447" fmla="*/ 303787 w 12192028"/>
              <a:gd name="connsiteY10447" fmla="*/ 1008315 h 3101520"/>
              <a:gd name="connsiteX10448" fmla="*/ 301051 w 12192028"/>
              <a:gd name="connsiteY10448" fmla="*/ 994842 h 3101520"/>
              <a:gd name="connsiteX10449" fmla="*/ 291128 w 12192028"/>
              <a:gd name="connsiteY10449" fmla="*/ 980660 h 3101520"/>
              <a:gd name="connsiteX10450" fmla="*/ 300256 w 12192028"/>
              <a:gd name="connsiteY10450" fmla="*/ 971172 h 3101520"/>
              <a:gd name="connsiteX10451" fmla="*/ 309749 w 12192028"/>
              <a:gd name="connsiteY10451" fmla="*/ 971083 h 3101520"/>
              <a:gd name="connsiteX10452" fmla="*/ 304884 w 12192028"/>
              <a:gd name="connsiteY10452" fmla="*/ 967426 h 3101520"/>
              <a:gd name="connsiteX10453" fmla="*/ 305482 w 12192028"/>
              <a:gd name="connsiteY10453" fmla="*/ 958079 h 3101520"/>
              <a:gd name="connsiteX10454" fmla="*/ 310056 w 12192028"/>
              <a:gd name="connsiteY10454" fmla="*/ 940104 h 3101520"/>
              <a:gd name="connsiteX10455" fmla="*/ 313969 w 12192028"/>
              <a:gd name="connsiteY10455" fmla="*/ 924120 h 3101520"/>
              <a:gd name="connsiteX10456" fmla="*/ 320082 w 12192028"/>
              <a:gd name="connsiteY10456" fmla="*/ 922804 h 3101520"/>
              <a:gd name="connsiteX10457" fmla="*/ 327659 w 12192028"/>
              <a:gd name="connsiteY10457" fmla="*/ 925392 h 3101520"/>
              <a:gd name="connsiteX10458" fmla="*/ 327694 w 12192028"/>
              <a:gd name="connsiteY10458" fmla="*/ 925332 h 3101520"/>
              <a:gd name="connsiteX10459" fmla="*/ 353376 w 12192028"/>
              <a:gd name="connsiteY10459" fmla="*/ 899634 h 3101520"/>
              <a:gd name="connsiteX10460" fmla="*/ 347852 w 12192028"/>
              <a:gd name="connsiteY10460" fmla="*/ 888742 h 3101520"/>
              <a:gd name="connsiteX10461" fmla="*/ 366773 w 12192028"/>
              <a:gd name="connsiteY10461" fmla="*/ 881299 h 3101520"/>
              <a:gd name="connsiteX10462" fmla="*/ 366652 w 12192028"/>
              <a:gd name="connsiteY10462" fmla="*/ 881209 h 3101520"/>
              <a:gd name="connsiteX10463" fmla="*/ 367950 w 12192028"/>
              <a:gd name="connsiteY10463" fmla="*/ 850194 h 3101520"/>
              <a:gd name="connsiteX10464" fmla="*/ 368765 w 12192028"/>
              <a:gd name="connsiteY10464" fmla="*/ 847094 h 3101520"/>
              <a:gd name="connsiteX10465" fmla="*/ 367865 w 12192028"/>
              <a:gd name="connsiteY10465" fmla="*/ 845588 h 3101520"/>
              <a:gd name="connsiteX10466" fmla="*/ 379692 w 12192028"/>
              <a:gd name="connsiteY10466" fmla="*/ 824877 h 3101520"/>
              <a:gd name="connsiteX10467" fmla="*/ 370325 w 12192028"/>
              <a:gd name="connsiteY10467" fmla="*/ 821933 h 3101520"/>
              <a:gd name="connsiteX10468" fmla="*/ 365804 w 12192028"/>
              <a:gd name="connsiteY10468" fmla="*/ 792632 h 3101520"/>
              <a:gd name="connsiteX10469" fmla="*/ 382588 w 12192028"/>
              <a:gd name="connsiteY10469" fmla="*/ 774316 h 3101520"/>
              <a:gd name="connsiteX10470" fmla="*/ 400048 w 12192028"/>
              <a:gd name="connsiteY10470" fmla="*/ 764938 h 3101520"/>
              <a:gd name="connsiteX10471" fmla="*/ 399432 w 12192028"/>
              <a:gd name="connsiteY10471" fmla="*/ 764007 h 3101520"/>
              <a:gd name="connsiteX10472" fmla="*/ 410214 w 12192028"/>
              <a:gd name="connsiteY10472" fmla="*/ 707051 h 3101520"/>
              <a:gd name="connsiteX10473" fmla="*/ 416985 w 12192028"/>
              <a:gd name="connsiteY10473" fmla="*/ 687951 h 3101520"/>
              <a:gd name="connsiteX10474" fmla="*/ 423668 w 12192028"/>
              <a:gd name="connsiteY10474" fmla="*/ 679042 h 3101520"/>
              <a:gd name="connsiteX10475" fmla="*/ 423651 w 12192028"/>
              <a:gd name="connsiteY10475" fmla="*/ 679033 h 3101520"/>
              <a:gd name="connsiteX10476" fmla="*/ 428015 w 12192028"/>
              <a:gd name="connsiteY10476" fmla="*/ 652088 h 3101520"/>
              <a:gd name="connsiteX10477" fmla="*/ 428047 w 12192028"/>
              <a:gd name="connsiteY10477" fmla="*/ 652077 h 3101520"/>
              <a:gd name="connsiteX10478" fmla="*/ 428583 w 12192028"/>
              <a:gd name="connsiteY10478" fmla="*/ 647329 h 3101520"/>
              <a:gd name="connsiteX10479" fmla="*/ 428552 w 12192028"/>
              <a:gd name="connsiteY10479" fmla="*/ 647308 h 3101520"/>
              <a:gd name="connsiteX10480" fmla="*/ 427226 w 12192028"/>
              <a:gd name="connsiteY10480" fmla="*/ 642944 h 3101520"/>
              <a:gd name="connsiteX10481" fmla="*/ 417785 w 12192028"/>
              <a:gd name="connsiteY10481" fmla="*/ 633991 h 3101520"/>
              <a:gd name="connsiteX10482" fmla="*/ 422664 w 12192028"/>
              <a:gd name="connsiteY10482" fmla="*/ 628242 h 3101520"/>
              <a:gd name="connsiteX10483" fmla="*/ 441716 w 12192028"/>
              <a:gd name="connsiteY10483" fmla="*/ 581902 h 3101520"/>
              <a:gd name="connsiteX10484" fmla="*/ 442243 w 12192028"/>
              <a:gd name="connsiteY10484" fmla="*/ 573003 h 3101520"/>
              <a:gd name="connsiteX10485" fmla="*/ 437259 w 12192028"/>
              <a:gd name="connsiteY10485" fmla="*/ 559684 h 3101520"/>
              <a:gd name="connsiteX10486" fmla="*/ 441144 w 12192028"/>
              <a:gd name="connsiteY10486" fmla="*/ 559360 h 3101520"/>
              <a:gd name="connsiteX10487" fmla="*/ 443045 w 12192028"/>
              <a:gd name="connsiteY10487" fmla="*/ 560804 h 3101520"/>
              <a:gd name="connsiteX10488" fmla="*/ 445816 w 12192028"/>
              <a:gd name="connsiteY10488" fmla="*/ 542437 h 3101520"/>
              <a:gd name="connsiteX10489" fmla="*/ 444763 w 12192028"/>
              <a:gd name="connsiteY10489" fmla="*/ 521310 h 3101520"/>
              <a:gd name="connsiteX10490" fmla="*/ 443030 w 12192028"/>
              <a:gd name="connsiteY10490" fmla="*/ 497967 h 3101520"/>
              <a:gd name="connsiteX10491" fmla="*/ 444474 w 12192028"/>
              <a:gd name="connsiteY10491" fmla="*/ 493795 h 3101520"/>
              <a:gd name="connsiteX10492" fmla="*/ 443582 w 12192028"/>
              <a:gd name="connsiteY10492" fmla="*/ 495023 h 3101520"/>
              <a:gd name="connsiteX10493" fmla="*/ 440689 w 12192028"/>
              <a:gd name="connsiteY10493" fmla="*/ 495941 h 3101520"/>
              <a:gd name="connsiteX10494" fmla="*/ 436015 w 12192028"/>
              <a:gd name="connsiteY10494" fmla="*/ 489897 h 3101520"/>
              <a:gd name="connsiteX10495" fmla="*/ 431356 w 12192028"/>
              <a:gd name="connsiteY10495" fmla="*/ 475074 h 3101520"/>
              <a:gd name="connsiteX10496" fmla="*/ 431702 w 12192028"/>
              <a:gd name="connsiteY10496" fmla="*/ 454467 h 3101520"/>
              <a:gd name="connsiteX10497" fmla="*/ 431702 w 12192028"/>
              <a:gd name="connsiteY10497" fmla="*/ 440059 h 3101520"/>
              <a:gd name="connsiteX10498" fmla="*/ 439513 w 12192028"/>
              <a:gd name="connsiteY10498" fmla="*/ 436653 h 3101520"/>
              <a:gd name="connsiteX10499" fmla="*/ 438560 w 12192028"/>
              <a:gd name="connsiteY10499" fmla="*/ 435592 h 3101520"/>
              <a:gd name="connsiteX10500" fmla="*/ 431707 w 12192028"/>
              <a:gd name="connsiteY10500" fmla="*/ 391260 h 3101520"/>
              <a:gd name="connsiteX10501" fmla="*/ 429002 w 12192028"/>
              <a:gd name="connsiteY10501" fmla="*/ 377164 h 3101520"/>
              <a:gd name="connsiteX10502" fmla="*/ 429011 w 12192028"/>
              <a:gd name="connsiteY10502" fmla="*/ 377152 h 3101520"/>
              <a:gd name="connsiteX10503" fmla="*/ 417399 w 12192028"/>
              <a:gd name="connsiteY10503" fmla="*/ 364347 h 3101520"/>
              <a:gd name="connsiteX10504" fmla="*/ 400541 w 12192028"/>
              <a:gd name="connsiteY10504" fmla="*/ 357751 h 3101520"/>
              <a:gd name="connsiteX10505" fmla="*/ 394219 w 12192028"/>
              <a:gd name="connsiteY10505" fmla="*/ 341647 h 3101520"/>
              <a:gd name="connsiteX10506" fmla="*/ 382355 w 12192028"/>
              <a:gd name="connsiteY10506" fmla="*/ 322962 h 3101520"/>
              <a:gd name="connsiteX10507" fmla="*/ 382512 w 12192028"/>
              <a:gd name="connsiteY10507" fmla="*/ 323152 h 3101520"/>
              <a:gd name="connsiteX10508" fmla="*/ 377765 w 12192028"/>
              <a:gd name="connsiteY10508" fmla="*/ 305350 h 3101520"/>
              <a:gd name="connsiteX10509" fmla="*/ 377752 w 12192028"/>
              <a:gd name="connsiteY10509" fmla="*/ 305385 h 3101520"/>
              <a:gd name="connsiteX10510" fmla="*/ 384296 w 12192028"/>
              <a:gd name="connsiteY10510" fmla="*/ 278786 h 3101520"/>
              <a:gd name="connsiteX10511" fmla="*/ 399916 w 12192028"/>
              <a:gd name="connsiteY10511" fmla="*/ 287410 h 3101520"/>
              <a:gd name="connsiteX10512" fmla="*/ 408827 w 12192028"/>
              <a:gd name="connsiteY10512" fmla="*/ 293194 h 3101520"/>
              <a:gd name="connsiteX10513" fmla="*/ 421764 w 12192028"/>
              <a:gd name="connsiteY10513" fmla="*/ 310095 h 3101520"/>
              <a:gd name="connsiteX10514" fmla="*/ 432639 w 12192028"/>
              <a:gd name="connsiteY10514" fmla="*/ 323204 h 3101520"/>
              <a:gd name="connsiteX10515" fmla="*/ 436814 w 12192028"/>
              <a:gd name="connsiteY10515" fmla="*/ 344333 h 3101520"/>
              <a:gd name="connsiteX10516" fmla="*/ 454772 w 12192028"/>
              <a:gd name="connsiteY10516" fmla="*/ 353351 h 3101520"/>
              <a:gd name="connsiteX10517" fmla="*/ 456812 w 12192028"/>
              <a:gd name="connsiteY10517" fmla="*/ 347745 h 3101520"/>
              <a:gd name="connsiteX10518" fmla="*/ 463823 w 12192028"/>
              <a:gd name="connsiteY10518" fmla="*/ 345283 h 3101520"/>
              <a:gd name="connsiteX10519" fmla="*/ 472102 w 12192028"/>
              <a:gd name="connsiteY10519" fmla="*/ 352054 h 3101520"/>
              <a:gd name="connsiteX10520" fmla="*/ 517023 w 12192028"/>
              <a:gd name="connsiteY10520" fmla="*/ 359397 h 3101520"/>
              <a:gd name="connsiteX10521" fmla="*/ 514962 w 12192028"/>
              <a:gd name="connsiteY10521" fmla="*/ 381268 h 3101520"/>
              <a:gd name="connsiteX10522" fmla="*/ 517299 w 12192028"/>
              <a:gd name="connsiteY10522" fmla="*/ 390758 h 3101520"/>
              <a:gd name="connsiteX10523" fmla="*/ 517299 w 12192028"/>
              <a:gd name="connsiteY10523" fmla="*/ 390759 h 3101520"/>
              <a:gd name="connsiteX10524" fmla="*/ 517302 w 12192028"/>
              <a:gd name="connsiteY10524" fmla="*/ 390758 h 3101520"/>
              <a:gd name="connsiteX10525" fmla="*/ 520798 w 12192028"/>
              <a:gd name="connsiteY10525" fmla="*/ 391156 h 3101520"/>
              <a:gd name="connsiteX10526" fmla="*/ 534824 w 12192028"/>
              <a:gd name="connsiteY10526" fmla="*/ 405581 h 3101520"/>
              <a:gd name="connsiteX10527" fmla="*/ 535138 w 12192028"/>
              <a:gd name="connsiteY10527" fmla="*/ 409893 h 3101520"/>
              <a:gd name="connsiteX10528" fmla="*/ 584821 w 12192028"/>
              <a:gd name="connsiteY10528" fmla="*/ 409287 h 3101520"/>
              <a:gd name="connsiteX10529" fmla="*/ 597738 w 12192028"/>
              <a:gd name="connsiteY10529" fmla="*/ 397407 h 3101520"/>
              <a:gd name="connsiteX10530" fmla="*/ 632978 w 12192028"/>
              <a:gd name="connsiteY10530" fmla="*/ 427348 h 3101520"/>
              <a:gd name="connsiteX10531" fmla="*/ 647490 w 12192028"/>
              <a:gd name="connsiteY10531" fmla="*/ 440890 h 3101520"/>
              <a:gd name="connsiteX10532" fmla="*/ 647336 w 12192028"/>
              <a:gd name="connsiteY10532" fmla="*/ 440717 h 3101520"/>
              <a:gd name="connsiteX10533" fmla="*/ 655371 w 12192028"/>
              <a:gd name="connsiteY10533" fmla="*/ 443496 h 3101520"/>
              <a:gd name="connsiteX10534" fmla="*/ 654500 w 12192028"/>
              <a:gd name="connsiteY10534" fmla="*/ 449841 h 3101520"/>
              <a:gd name="connsiteX10535" fmla="*/ 660285 w 12192028"/>
              <a:gd name="connsiteY10535" fmla="*/ 451520 h 3101520"/>
              <a:gd name="connsiteX10536" fmla="*/ 665326 w 12192028"/>
              <a:gd name="connsiteY10536" fmla="*/ 455350 h 3101520"/>
              <a:gd name="connsiteX10537" fmla="*/ 668389 w 12192028"/>
              <a:gd name="connsiteY10537" fmla="*/ 463523 h 3101520"/>
              <a:gd name="connsiteX10538" fmla="*/ 693015 w 12192028"/>
              <a:gd name="connsiteY10538" fmla="*/ 466900 h 3101520"/>
              <a:gd name="connsiteX10539" fmla="*/ 692618 w 12192028"/>
              <a:gd name="connsiteY10539" fmla="*/ 468388 h 3101520"/>
              <a:gd name="connsiteX10540" fmla="*/ 700166 w 12192028"/>
              <a:gd name="connsiteY10540" fmla="*/ 467956 h 3101520"/>
              <a:gd name="connsiteX10541" fmla="*/ 737762 w 12192028"/>
              <a:gd name="connsiteY10541" fmla="*/ 471315 h 3101520"/>
              <a:gd name="connsiteX10542" fmla="*/ 758784 w 12192028"/>
              <a:gd name="connsiteY10542" fmla="*/ 472458 h 3101520"/>
              <a:gd name="connsiteX10543" fmla="*/ 767547 w 12192028"/>
              <a:gd name="connsiteY10543" fmla="*/ 480407 h 3101520"/>
              <a:gd name="connsiteX10544" fmla="*/ 767395 w 12192028"/>
              <a:gd name="connsiteY10544" fmla="*/ 481129 h 3101520"/>
              <a:gd name="connsiteX10545" fmla="*/ 795783 w 12192028"/>
              <a:gd name="connsiteY10545" fmla="*/ 480097 h 3101520"/>
              <a:gd name="connsiteX10546" fmla="*/ 795784 w 12192028"/>
              <a:gd name="connsiteY10546" fmla="*/ 480096 h 3101520"/>
              <a:gd name="connsiteX10547" fmla="*/ 795288 w 12192028"/>
              <a:gd name="connsiteY10547" fmla="*/ 476373 h 3101520"/>
              <a:gd name="connsiteX10548" fmla="*/ 812034 w 12192028"/>
              <a:gd name="connsiteY10548" fmla="*/ 471420 h 3101520"/>
              <a:gd name="connsiteX10549" fmla="*/ 827896 w 12192028"/>
              <a:gd name="connsiteY10549" fmla="*/ 470502 h 3101520"/>
              <a:gd name="connsiteX10550" fmla="*/ 836954 w 12192028"/>
              <a:gd name="connsiteY10550" fmla="*/ 471126 h 3101520"/>
              <a:gd name="connsiteX10551" fmla="*/ 855015 w 12192028"/>
              <a:gd name="connsiteY10551" fmla="*/ 453237 h 3101520"/>
              <a:gd name="connsiteX10552" fmla="*/ 873211 w 12192028"/>
              <a:gd name="connsiteY10552" fmla="*/ 453716 h 3101520"/>
              <a:gd name="connsiteX10553" fmla="*/ 883721 w 12192028"/>
              <a:gd name="connsiteY10553" fmla="*/ 464471 h 3101520"/>
              <a:gd name="connsiteX10554" fmla="*/ 886583 w 12192028"/>
              <a:gd name="connsiteY10554" fmla="*/ 449757 h 3101520"/>
              <a:gd name="connsiteX10555" fmla="*/ 904436 w 12192028"/>
              <a:gd name="connsiteY10555" fmla="*/ 443869 h 3101520"/>
              <a:gd name="connsiteX10556" fmla="*/ 931918 w 12192028"/>
              <a:gd name="connsiteY10556" fmla="*/ 427089 h 3101520"/>
              <a:gd name="connsiteX10557" fmla="*/ 931816 w 12192028"/>
              <a:gd name="connsiteY10557" fmla="*/ 427435 h 3101520"/>
              <a:gd name="connsiteX10558" fmla="*/ 944717 w 12192028"/>
              <a:gd name="connsiteY10558" fmla="*/ 427643 h 3101520"/>
              <a:gd name="connsiteX10559" fmla="*/ 963072 w 12192028"/>
              <a:gd name="connsiteY10559" fmla="*/ 430829 h 3101520"/>
              <a:gd name="connsiteX10560" fmla="*/ 979401 w 12192028"/>
              <a:gd name="connsiteY10560" fmla="*/ 429461 h 3101520"/>
              <a:gd name="connsiteX10561" fmla="*/ 981048 w 12192028"/>
              <a:gd name="connsiteY10561" fmla="*/ 432130 h 3101520"/>
              <a:gd name="connsiteX10562" fmla="*/ 981048 w 12192028"/>
              <a:gd name="connsiteY10562" fmla="*/ 432093 h 3101520"/>
              <a:gd name="connsiteX10563" fmla="*/ 989967 w 12192028"/>
              <a:gd name="connsiteY10563" fmla="*/ 431193 h 3101520"/>
              <a:gd name="connsiteX10564" fmla="*/ 1012530 w 12192028"/>
              <a:gd name="connsiteY10564" fmla="*/ 431071 h 3101520"/>
              <a:gd name="connsiteX10565" fmla="*/ 1030384 w 12192028"/>
              <a:gd name="connsiteY10565" fmla="*/ 430240 h 3101520"/>
              <a:gd name="connsiteX10566" fmla="*/ 1030560 w 12192028"/>
              <a:gd name="connsiteY10566" fmla="*/ 439391 h 3101520"/>
              <a:gd name="connsiteX10567" fmla="*/ 1040395 w 12192028"/>
              <a:gd name="connsiteY10567" fmla="*/ 427608 h 3101520"/>
              <a:gd name="connsiteX10568" fmla="*/ 1062129 w 12192028"/>
              <a:gd name="connsiteY10568" fmla="*/ 426275 h 3101520"/>
              <a:gd name="connsiteX10569" fmla="*/ 1071569 w 12192028"/>
              <a:gd name="connsiteY10569" fmla="*/ 424859 h 3101520"/>
              <a:gd name="connsiteX10570" fmla="*/ 1080572 w 12192028"/>
              <a:gd name="connsiteY10570" fmla="*/ 428041 h 3101520"/>
              <a:gd name="connsiteX10571" fmla="*/ 1086031 w 12192028"/>
              <a:gd name="connsiteY10571" fmla="*/ 430793 h 3101520"/>
              <a:gd name="connsiteX10572" fmla="*/ 1095355 w 12192028"/>
              <a:gd name="connsiteY10572" fmla="*/ 429510 h 3101520"/>
              <a:gd name="connsiteX10573" fmla="*/ 1110784 w 12192028"/>
              <a:gd name="connsiteY10573" fmla="*/ 431175 h 3101520"/>
              <a:gd name="connsiteX10574" fmla="*/ 1110785 w 12192028"/>
              <a:gd name="connsiteY10574" fmla="*/ 431175 h 3101520"/>
              <a:gd name="connsiteX10575" fmla="*/ 1110403 w 12192028"/>
              <a:gd name="connsiteY10575" fmla="*/ 426846 h 3101520"/>
              <a:gd name="connsiteX10576" fmla="*/ 1119671 w 12192028"/>
              <a:gd name="connsiteY10576" fmla="*/ 422831 h 3101520"/>
              <a:gd name="connsiteX10577" fmla="*/ 1129602 w 12192028"/>
              <a:gd name="connsiteY10577" fmla="*/ 424539 h 3101520"/>
              <a:gd name="connsiteX10578" fmla="*/ 1129608 w 12192028"/>
              <a:gd name="connsiteY10578" fmla="*/ 424525 h 3101520"/>
              <a:gd name="connsiteX10579" fmla="*/ 1145766 w 12192028"/>
              <a:gd name="connsiteY10579" fmla="*/ 422326 h 3101520"/>
              <a:gd name="connsiteX10580" fmla="*/ 1161609 w 12192028"/>
              <a:gd name="connsiteY10580" fmla="*/ 425547 h 3101520"/>
              <a:gd name="connsiteX10581" fmla="*/ 1163762 w 12192028"/>
              <a:gd name="connsiteY10581" fmla="*/ 427545 h 3101520"/>
              <a:gd name="connsiteX10582" fmla="*/ 1172606 w 12192028"/>
              <a:gd name="connsiteY10582" fmla="*/ 426433 h 3101520"/>
              <a:gd name="connsiteX10583" fmla="*/ 1183361 w 12192028"/>
              <a:gd name="connsiteY10583" fmla="*/ 431262 h 3101520"/>
              <a:gd name="connsiteX10584" fmla="*/ 1183418 w 12192028"/>
              <a:gd name="connsiteY10584" fmla="*/ 431263 h 3101520"/>
              <a:gd name="connsiteX10585" fmla="*/ 1183377 w 12192028"/>
              <a:gd name="connsiteY10585" fmla="*/ 431245 h 3101520"/>
              <a:gd name="connsiteX10586" fmla="*/ 1197144 w 12192028"/>
              <a:gd name="connsiteY10586" fmla="*/ 417807 h 3101520"/>
              <a:gd name="connsiteX10587" fmla="*/ 1220491 w 12192028"/>
              <a:gd name="connsiteY10587" fmla="*/ 417096 h 3101520"/>
              <a:gd name="connsiteX10588" fmla="*/ 1226357 w 12192028"/>
              <a:gd name="connsiteY10588" fmla="*/ 417136 h 3101520"/>
              <a:gd name="connsiteX10589" fmla="*/ 1233062 w 12192028"/>
              <a:gd name="connsiteY10589" fmla="*/ 413616 h 3101520"/>
              <a:gd name="connsiteX10590" fmla="*/ 1240438 w 12192028"/>
              <a:gd name="connsiteY10590" fmla="*/ 424142 h 3101520"/>
              <a:gd name="connsiteX10591" fmla="*/ 1251139 w 12192028"/>
              <a:gd name="connsiteY10591" fmla="*/ 431278 h 3101520"/>
              <a:gd name="connsiteX10592" fmla="*/ 1256180 w 12192028"/>
              <a:gd name="connsiteY10592" fmla="*/ 419503 h 3101520"/>
              <a:gd name="connsiteX10593" fmla="*/ 1274312 w 12192028"/>
              <a:gd name="connsiteY10593" fmla="*/ 414066 h 3101520"/>
              <a:gd name="connsiteX10594" fmla="*/ 1273982 w 12192028"/>
              <a:gd name="connsiteY10594" fmla="*/ 414325 h 3101520"/>
              <a:gd name="connsiteX10595" fmla="*/ 1292732 w 12192028"/>
              <a:gd name="connsiteY10595" fmla="*/ 410139 h 3101520"/>
              <a:gd name="connsiteX10596" fmla="*/ 1306986 w 12192028"/>
              <a:gd name="connsiteY10596" fmla="*/ 415916 h 3101520"/>
              <a:gd name="connsiteX10597" fmla="*/ 1308704 w 12192028"/>
              <a:gd name="connsiteY10597" fmla="*/ 413823 h 3101520"/>
              <a:gd name="connsiteX10598" fmla="*/ 1313046 w 12192028"/>
              <a:gd name="connsiteY10598" fmla="*/ 413860 h 3101520"/>
              <a:gd name="connsiteX10599" fmla="*/ 1312780 w 12192028"/>
              <a:gd name="connsiteY10599" fmla="*/ 409656 h 3101520"/>
              <a:gd name="connsiteX10600" fmla="*/ 1326329 w 12192028"/>
              <a:gd name="connsiteY10600" fmla="*/ 408646 h 3101520"/>
              <a:gd name="connsiteX10601" fmla="*/ 1332234 w 12192028"/>
              <a:gd name="connsiteY10601" fmla="*/ 403935 h 3101520"/>
              <a:gd name="connsiteX10602" fmla="*/ 1343810 w 12192028"/>
              <a:gd name="connsiteY10602" fmla="*/ 402869 h 3101520"/>
              <a:gd name="connsiteX10603" fmla="*/ 1351537 w 12192028"/>
              <a:gd name="connsiteY10603" fmla="*/ 407240 h 3101520"/>
              <a:gd name="connsiteX10604" fmla="*/ 1353659 w 12192028"/>
              <a:gd name="connsiteY10604" fmla="*/ 404195 h 3101520"/>
              <a:gd name="connsiteX10605" fmla="*/ 1359234 w 12192028"/>
              <a:gd name="connsiteY10605" fmla="*/ 399346 h 3101520"/>
              <a:gd name="connsiteX10606" fmla="*/ 1390389 w 12192028"/>
              <a:gd name="connsiteY10606" fmla="*/ 398307 h 3101520"/>
              <a:gd name="connsiteX10607" fmla="*/ 1390861 w 12192028"/>
              <a:gd name="connsiteY10607" fmla="*/ 400432 h 3101520"/>
              <a:gd name="connsiteX10608" fmla="*/ 1395202 w 12192028"/>
              <a:gd name="connsiteY10608" fmla="*/ 397533 h 3101520"/>
              <a:gd name="connsiteX10609" fmla="*/ 1400411 w 12192028"/>
              <a:gd name="connsiteY10609" fmla="*/ 395624 h 3101520"/>
              <a:gd name="connsiteX10610" fmla="*/ 1408145 w 12192028"/>
              <a:gd name="connsiteY10610" fmla="*/ 404166 h 3101520"/>
              <a:gd name="connsiteX10611" fmla="*/ 1418115 w 12192028"/>
              <a:gd name="connsiteY10611" fmla="*/ 409922 h 3101520"/>
              <a:gd name="connsiteX10612" fmla="*/ 1422238 w 12192028"/>
              <a:gd name="connsiteY10612" fmla="*/ 395121 h 3101520"/>
              <a:gd name="connsiteX10613" fmla="*/ 1453664 w 12192028"/>
              <a:gd name="connsiteY10613" fmla="*/ 390290 h 3101520"/>
              <a:gd name="connsiteX10614" fmla="*/ 1486100 w 12192028"/>
              <a:gd name="connsiteY10614" fmla="*/ 395745 h 3101520"/>
              <a:gd name="connsiteX10615" fmla="*/ 1486111 w 12192028"/>
              <a:gd name="connsiteY10615" fmla="*/ 395745 h 3101520"/>
              <a:gd name="connsiteX10616" fmla="*/ 1486097 w 12192028"/>
              <a:gd name="connsiteY10616" fmla="*/ 395727 h 3101520"/>
              <a:gd name="connsiteX10617" fmla="*/ 1512332 w 12192028"/>
              <a:gd name="connsiteY10617" fmla="*/ 376627 h 3101520"/>
              <a:gd name="connsiteX10618" fmla="*/ 1539243 w 12192028"/>
              <a:gd name="connsiteY10618" fmla="*/ 377250 h 3101520"/>
              <a:gd name="connsiteX10619" fmla="*/ 1579020 w 12192028"/>
              <a:gd name="connsiteY10619" fmla="*/ 378411 h 3101520"/>
              <a:gd name="connsiteX10620" fmla="*/ 1584857 w 12192028"/>
              <a:gd name="connsiteY10620" fmla="*/ 378116 h 3101520"/>
              <a:gd name="connsiteX10621" fmla="*/ 1610882 w 12192028"/>
              <a:gd name="connsiteY10621" fmla="*/ 372609 h 3101520"/>
              <a:gd name="connsiteX10622" fmla="*/ 1610904 w 12192028"/>
              <a:gd name="connsiteY10622" fmla="*/ 372613 h 3101520"/>
              <a:gd name="connsiteX10623" fmla="*/ 1610898 w 12192028"/>
              <a:gd name="connsiteY10623" fmla="*/ 372609 h 3101520"/>
              <a:gd name="connsiteX10624" fmla="*/ 1620405 w 12192028"/>
              <a:gd name="connsiteY10624" fmla="*/ 367864 h 3101520"/>
              <a:gd name="connsiteX10625" fmla="*/ 1631131 w 12192028"/>
              <a:gd name="connsiteY10625" fmla="*/ 366351 h 3101520"/>
              <a:gd name="connsiteX10626" fmla="*/ 1633472 w 12192028"/>
              <a:gd name="connsiteY10626" fmla="*/ 372799 h 3101520"/>
              <a:gd name="connsiteX10627" fmla="*/ 1643251 w 12192028"/>
              <a:gd name="connsiteY10627" fmla="*/ 368539 h 3101520"/>
              <a:gd name="connsiteX10628" fmla="*/ 1656462 w 12192028"/>
              <a:gd name="connsiteY10628" fmla="*/ 362929 h 3101520"/>
              <a:gd name="connsiteX10629" fmla="*/ 1684319 w 12192028"/>
              <a:gd name="connsiteY10629" fmla="*/ 361597 h 3101520"/>
              <a:gd name="connsiteX10630" fmla="*/ 1691444 w 12192028"/>
              <a:gd name="connsiteY10630" fmla="*/ 368081 h 3101520"/>
              <a:gd name="connsiteX10631" fmla="*/ 1698634 w 12192028"/>
              <a:gd name="connsiteY10631" fmla="*/ 365557 h 3101520"/>
              <a:gd name="connsiteX10632" fmla="*/ 1706301 w 12192028"/>
              <a:gd name="connsiteY10632" fmla="*/ 364037 h 3101520"/>
              <a:gd name="connsiteX10633" fmla="*/ 1715134 w 12192028"/>
              <a:gd name="connsiteY10633" fmla="*/ 364384 h 3101520"/>
              <a:gd name="connsiteX10634" fmla="*/ 1853495 w 12192028"/>
              <a:gd name="connsiteY10634" fmla="*/ 331014 h 3101520"/>
              <a:gd name="connsiteX10635" fmla="*/ 1921983 w 12192028"/>
              <a:gd name="connsiteY10635" fmla="*/ 327689 h 3101520"/>
              <a:gd name="connsiteX10636" fmla="*/ 1922017 w 12192028"/>
              <a:gd name="connsiteY10636" fmla="*/ 327707 h 3101520"/>
              <a:gd name="connsiteX10637" fmla="*/ 1926379 w 12192028"/>
              <a:gd name="connsiteY10637" fmla="*/ 327793 h 3101520"/>
              <a:gd name="connsiteX10638" fmla="*/ 1926389 w 12192028"/>
              <a:gd name="connsiteY10638" fmla="*/ 327798 h 3101520"/>
              <a:gd name="connsiteX10639" fmla="*/ 1926382 w 12192028"/>
              <a:gd name="connsiteY10639" fmla="*/ 327793 h 3101520"/>
              <a:gd name="connsiteX10640" fmla="*/ 1939766 w 12192028"/>
              <a:gd name="connsiteY10640" fmla="*/ 322857 h 3101520"/>
              <a:gd name="connsiteX10641" fmla="*/ 1939790 w 12192028"/>
              <a:gd name="connsiteY10641" fmla="*/ 322857 h 3101520"/>
              <a:gd name="connsiteX10642" fmla="*/ 1939747 w 12192028"/>
              <a:gd name="connsiteY10642" fmla="*/ 322840 h 3101520"/>
              <a:gd name="connsiteX10643" fmla="*/ 1948982 w 12192028"/>
              <a:gd name="connsiteY10643" fmla="*/ 318126 h 3101520"/>
              <a:gd name="connsiteX10644" fmla="*/ 1958034 w 12192028"/>
              <a:gd name="connsiteY10644" fmla="*/ 323204 h 3101520"/>
              <a:gd name="connsiteX10645" fmla="*/ 1961946 w 12192028"/>
              <a:gd name="connsiteY10645" fmla="*/ 323516 h 3101520"/>
              <a:gd name="connsiteX10646" fmla="*/ 1967315 w 12192028"/>
              <a:gd name="connsiteY10646" fmla="*/ 328520 h 3101520"/>
              <a:gd name="connsiteX10647" fmla="*/ 1967315 w 12192028"/>
              <a:gd name="connsiteY10647" fmla="*/ 328556 h 3101520"/>
              <a:gd name="connsiteX10648" fmla="*/ 1967315 w 12192028"/>
              <a:gd name="connsiteY10648" fmla="*/ 328555 h 3101520"/>
              <a:gd name="connsiteX10649" fmla="*/ 1979836 w 12192028"/>
              <a:gd name="connsiteY10649" fmla="*/ 327533 h 3101520"/>
              <a:gd name="connsiteX10650" fmla="*/ 1980238 w 12192028"/>
              <a:gd name="connsiteY10650" fmla="*/ 327720 h 3101520"/>
              <a:gd name="connsiteX10651" fmla="*/ 1989518 w 12192028"/>
              <a:gd name="connsiteY10651" fmla="*/ 318823 h 3101520"/>
              <a:gd name="connsiteX10652" fmla="*/ 2011384 w 12192028"/>
              <a:gd name="connsiteY10652" fmla="*/ 310751 h 3101520"/>
              <a:gd name="connsiteX10653" fmla="*/ 2034647 w 12192028"/>
              <a:gd name="connsiteY10653" fmla="*/ 311393 h 3101520"/>
              <a:gd name="connsiteX10654" fmla="*/ 2048031 w 12192028"/>
              <a:gd name="connsiteY10654" fmla="*/ 305194 h 3101520"/>
              <a:gd name="connsiteX10655" fmla="*/ 2069365 w 12192028"/>
              <a:gd name="connsiteY10655" fmla="*/ 300778 h 3101520"/>
              <a:gd name="connsiteX10656" fmla="*/ 2105645 w 12192028"/>
              <a:gd name="connsiteY10656" fmla="*/ 304900 h 3101520"/>
              <a:gd name="connsiteX10657" fmla="*/ 2105663 w 12192028"/>
              <a:gd name="connsiteY10657" fmla="*/ 304903 h 3101520"/>
              <a:gd name="connsiteX10658" fmla="*/ 2105661 w 12192028"/>
              <a:gd name="connsiteY10658" fmla="*/ 304883 h 3101520"/>
              <a:gd name="connsiteX10659" fmla="*/ 2141646 w 12192028"/>
              <a:gd name="connsiteY10659" fmla="*/ 292155 h 3101520"/>
              <a:gd name="connsiteX10660" fmla="*/ 2148892 w 12192028"/>
              <a:gd name="connsiteY10660" fmla="*/ 294017 h 3101520"/>
              <a:gd name="connsiteX10661" fmla="*/ 2153813 w 12192028"/>
              <a:gd name="connsiteY10661" fmla="*/ 295471 h 3101520"/>
              <a:gd name="connsiteX10662" fmla="*/ 2165268 w 12192028"/>
              <a:gd name="connsiteY10662" fmla="*/ 287392 h 3101520"/>
              <a:gd name="connsiteX10663" fmla="*/ 2208508 w 12192028"/>
              <a:gd name="connsiteY10663" fmla="*/ 283306 h 3101520"/>
              <a:gd name="connsiteX10664" fmla="*/ 2231886 w 12192028"/>
              <a:gd name="connsiteY10664" fmla="*/ 282786 h 3101520"/>
              <a:gd name="connsiteX10665" fmla="*/ 2268667 w 12192028"/>
              <a:gd name="connsiteY10665" fmla="*/ 278994 h 3101520"/>
              <a:gd name="connsiteX10666" fmla="*/ 2277584 w 12192028"/>
              <a:gd name="connsiteY10666" fmla="*/ 273678 h 3101520"/>
              <a:gd name="connsiteX10667" fmla="*/ 2277608 w 12192028"/>
              <a:gd name="connsiteY10667" fmla="*/ 273750 h 3101520"/>
              <a:gd name="connsiteX10668" fmla="*/ 2277602 w 12192028"/>
              <a:gd name="connsiteY10668" fmla="*/ 273677 h 3101520"/>
              <a:gd name="connsiteX10669" fmla="*/ 2308453 w 12192028"/>
              <a:gd name="connsiteY10669" fmla="*/ 269335 h 3101520"/>
              <a:gd name="connsiteX10670" fmla="*/ 2318232 w 12192028"/>
              <a:gd name="connsiteY10670" fmla="*/ 265474 h 3101520"/>
              <a:gd name="connsiteX10671" fmla="*/ 2318229 w 12192028"/>
              <a:gd name="connsiteY10671" fmla="*/ 265469 h 3101520"/>
              <a:gd name="connsiteX10672" fmla="*/ 2336239 w 12192028"/>
              <a:gd name="connsiteY10672" fmla="*/ 264205 h 3101520"/>
              <a:gd name="connsiteX10673" fmla="*/ 2344307 w 12192028"/>
              <a:gd name="connsiteY10673" fmla="*/ 263010 h 3101520"/>
              <a:gd name="connsiteX10674" fmla="*/ 2347766 w 12192028"/>
              <a:gd name="connsiteY10674" fmla="*/ 264802 h 3101520"/>
              <a:gd name="connsiteX10675" fmla="*/ 2352435 w 12192028"/>
              <a:gd name="connsiteY10675" fmla="*/ 264097 h 3101520"/>
              <a:gd name="connsiteX10676" fmla="*/ 2358592 w 12192028"/>
              <a:gd name="connsiteY10676" fmla="*/ 260118 h 3101520"/>
              <a:gd name="connsiteX10677" fmla="*/ 2367440 w 12192028"/>
              <a:gd name="connsiteY10677" fmla="*/ 260655 h 3101520"/>
              <a:gd name="connsiteX10678" fmla="*/ 2362943 w 12192028"/>
              <a:gd name="connsiteY10678" fmla="*/ 273190 h 3101520"/>
              <a:gd name="connsiteX10679" fmla="*/ 2363618 w 12192028"/>
              <a:gd name="connsiteY10679" fmla="*/ 272794 h 3101520"/>
              <a:gd name="connsiteX10680" fmla="*/ 2370787 w 12192028"/>
              <a:gd name="connsiteY10680" fmla="*/ 260344 h 3101520"/>
              <a:gd name="connsiteX10681" fmla="*/ 2381439 w 12192028"/>
              <a:gd name="connsiteY10681" fmla="*/ 255962 h 3101520"/>
              <a:gd name="connsiteX10682" fmla="*/ 2381298 w 12192028"/>
              <a:gd name="connsiteY10682" fmla="*/ 256101 h 3101520"/>
              <a:gd name="connsiteX10683" fmla="*/ 2406910 w 12192028"/>
              <a:gd name="connsiteY10683" fmla="*/ 251252 h 3101520"/>
              <a:gd name="connsiteX10684" fmla="*/ 2420181 w 12192028"/>
              <a:gd name="connsiteY10684" fmla="*/ 246144 h 3101520"/>
              <a:gd name="connsiteX10685" fmla="*/ 2433908 w 12192028"/>
              <a:gd name="connsiteY10685" fmla="*/ 249399 h 3101520"/>
              <a:gd name="connsiteX10686" fmla="*/ 2457751 w 12192028"/>
              <a:gd name="connsiteY10686" fmla="*/ 251027 h 3101520"/>
              <a:gd name="connsiteX10687" fmla="*/ 2484646 w 12192028"/>
              <a:gd name="connsiteY10687" fmla="*/ 250871 h 3101520"/>
              <a:gd name="connsiteX10688" fmla="*/ 2498171 w 12192028"/>
              <a:gd name="connsiteY10688" fmla="*/ 246213 h 3101520"/>
              <a:gd name="connsiteX10689" fmla="*/ 2493686 w 12192028"/>
              <a:gd name="connsiteY10689" fmla="*/ 270820 h 3101520"/>
              <a:gd name="connsiteX10690" fmla="*/ 2430716 w 12192028"/>
              <a:gd name="connsiteY10690" fmla="*/ 286645 h 3101520"/>
              <a:gd name="connsiteX10691" fmla="*/ 2430717 w 12192028"/>
              <a:gd name="connsiteY10691" fmla="*/ 286648 h 3101520"/>
              <a:gd name="connsiteX10692" fmla="*/ 2421512 w 12192028"/>
              <a:gd name="connsiteY10692" fmla="*/ 286734 h 3101520"/>
              <a:gd name="connsiteX10693" fmla="*/ 2421510 w 12192028"/>
              <a:gd name="connsiteY10693" fmla="*/ 286735 h 3101520"/>
              <a:gd name="connsiteX10694" fmla="*/ 2394667 w 12192028"/>
              <a:gd name="connsiteY10694" fmla="*/ 291895 h 3101520"/>
              <a:gd name="connsiteX10695" fmla="*/ 2371617 w 12192028"/>
              <a:gd name="connsiteY10695" fmla="*/ 295895 h 3101520"/>
              <a:gd name="connsiteX10696" fmla="*/ 2372000 w 12192028"/>
              <a:gd name="connsiteY10696" fmla="*/ 295653 h 3101520"/>
              <a:gd name="connsiteX10697" fmla="*/ 2349089 w 12192028"/>
              <a:gd name="connsiteY10697" fmla="*/ 298493 h 3101520"/>
              <a:gd name="connsiteX10698" fmla="*/ 2348452 w 12192028"/>
              <a:gd name="connsiteY10698" fmla="*/ 285677 h 3101520"/>
              <a:gd name="connsiteX10699" fmla="*/ 2345103 w 12192028"/>
              <a:gd name="connsiteY10699" fmla="*/ 295947 h 3101520"/>
              <a:gd name="connsiteX10700" fmla="*/ 2339769 w 12192028"/>
              <a:gd name="connsiteY10700" fmla="*/ 300484 h 3101520"/>
              <a:gd name="connsiteX10701" fmla="*/ 2330957 w 12192028"/>
              <a:gd name="connsiteY10701" fmla="*/ 300830 h 3101520"/>
              <a:gd name="connsiteX10702" fmla="*/ 2327717 w 12192028"/>
              <a:gd name="connsiteY10702" fmla="*/ 296185 h 3101520"/>
              <a:gd name="connsiteX10703" fmla="*/ 2327354 w 12192028"/>
              <a:gd name="connsiteY10703" fmla="*/ 297834 h 3101520"/>
              <a:gd name="connsiteX10704" fmla="*/ 2299819 w 12192028"/>
              <a:gd name="connsiteY10704" fmla="*/ 305194 h 3101520"/>
              <a:gd name="connsiteX10705" fmla="*/ 2291508 w 12192028"/>
              <a:gd name="connsiteY10705" fmla="*/ 304917 h 3101520"/>
              <a:gd name="connsiteX10706" fmla="*/ 2286540 w 12192028"/>
              <a:gd name="connsiteY10706" fmla="*/ 298427 h 3101520"/>
              <a:gd name="connsiteX10707" fmla="*/ 2286071 w 12192028"/>
              <a:gd name="connsiteY10707" fmla="*/ 304727 h 3101520"/>
              <a:gd name="connsiteX10708" fmla="*/ 2276946 w 12192028"/>
              <a:gd name="connsiteY10708" fmla="*/ 312693 h 3101520"/>
              <a:gd name="connsiteX10709" fmla="*/ 2275187 w 12192028"/>
              <a:gd name="connsiteY10709" fmla="*/ 313635 h 3101520"/>
              <a:gd name="connsiteX10710" fmla="*/ 2275265 w 12192028"/>
              <a:gd name="connsiteY10710" fmla="*/ 313732 h 3101520"/>
              <a:gd name="connsiteX10711" fmla="*/ 2259852 w 12192028"/>
              <a:gd name="connsiteY10711" fmla="*/ 341318 h 3101520"/>
              <a:gd name="connsiteX10712" fmla="*/ 2255039 w 12192028"/>
              <a:gd name="connsiteY10712" fmla="*/ 345629 h 3101520"/>
              <a:gd name="connsiteX10713" fmla="*/ 2255022 w 12192028"/>
              <a:gd name="connsiteY10713" fmla="*/ 345619 h 3101520"/>
              <a:gd name="connsiteX10714" fmla="*/ 2255055 w 12192028"/>
              <a:gd name="connsiteY10714" fmla="*/ 345664 h 3101520"/>
              <a:gd name="connsiteX10715" fmla="*/ 2263525 w 12192028"/>
              <a:gd name="connsiteY10715" fmla="*/ 366254 h 3101520"/>
              <a:gd name="connsiteX10716" fmla="*/ 2305277 w 12192028"/>
              <a:gd name="connsiteY10716" fmla="*/ 355119 h 3101520"/>
              <a:gd name="connsiteX10717" fmla="*/ 2333693 w 12192028"/>
              <a:gd name="connsiteY10717" fmla="*/ 325957 h 3101520"/>
              <a:gd name="connsiteX10718" fmla="*/ 2361228 w 12192028"/>
              <a:gd name="connsiteY10718" fmla="*/ 322805 h 3101520"/>
              <a:gd name="connsiteX10719" fmla="*/ 2376673 w 12192028"/>
              <a:gd name="connsiteY10719" fmla="*/ 323654 h 3101520"/>
              <a:gd name="connsiteX10720" fmla="*/ 2394563 w 12192028"/>
              <a:gd name="connsiteY10720" fmla="*/ 319290 h 3101520"/>
              <a:gd name="connsiteX10721" fmla="*/ 2411639 w 12192028"/>
              <a:gd name="connsiteY10721" fmla="*/ 328260 h 3101520"/>
              <a:gd name="connsiteX10722" fmla="*/ 2415153 w 12192028"/>
              <a:gd name="connsiteY10722" fmla="*/ 332070 h 3101520"/>
              <a:gd name="connsiteX10723" fmla="*/ 2415013 w 12192028"/>
              <a:gd name="connsiteY10723" fmla="*/ 332339 h 3101520"/>
              <a:gd name="connsiteX10724" fmla="*/ 2423289 w 12192028"/>
              <a:gd name="connsiteY10724" fmla="*/ 333396 h 3101520"/>
              <a:gd name="connsiteX10725" fmla="*/ 2426883 w 12192028"/>
              <a:gd name="connsiteY10725" fmla="*/ 337182 h 3101520"/>
              <a:gd name="connsiteX10726" fmla="*/ 2431608 w 12192028"/>
              <a:gd name="connsiteY10726" fmla="*/ 339071 h 3101520"/>
              <a:gd name="connsiteX10727" fmla="*/ 2433657 w 12192028"/>
              <a:gd name="connsiteY10727" fmla="*/ 335392 h 3101520"/>
              <a:gd name="connsiteX10728" fmla="*/ 2449633 w 12192028"/>
              <a:gd name="connsiteY10728" fmla="*/ 332659 h 3101520"/>
              <a:gd name="connsiteX10729" fmla="*/ 2471310 w 12192028"/>
              <a:gd name="connsiteY10729" fmla="*/ 335880 h 3101520"/>
              <a:gd name="connsiteX10730" fmla="*/ 2483985 w 12192028"/>
              <a:gd name="connsiteY10730" fmla="*/ 335049 h 3101520"/>
              <a:gd name="connsiteX10731" fmla="*/ 2494556 w 12192028"/>
              <a:gd name="connsiteY10731" fmla="*/ 335922 h 3101520"/>
              <a:gd name="connsiteX10732" fmla="*/ 2500489 w 12192028"/>
              <a:gd name="connsiteY10732" fmla="*/ 335138 h 3101520"/>
              <a:gd name="connsiteX10733" fmla="*/ 2514307 w 12192028"/>
              <a:gd name="connsiteY10733" fmla="*/ 331091 h 3101520"/>
              <a:gd name="connsiteX10734" fmla="*/ 2516179 w 12192028"/>
              <a:gd name="connsiteY10734" fmla="*/ 327776 h 3101520"/>
              <a:gd name="connsiteX10735" fmla="*/ 2581776 w 12192028"/>
              <a:gd name="connsiteY10735" fmla="*/ 323014 h 3101520"/>
              <a:gd name="connsiteX10736" fmla="*/ 2597222 w 12192028"/>
              <a:gd name="connsiteY10736" fmla="*/ 323308 h 3101520"/>
              <a:gd name="connsiteX10737" fmla="*/ 2609449 w 12192028"/>
              <a:gd name="connsiteY10737" fmla="*/ 318754 h 3101520"/>
              <a:gd name="connsiteX10738" fmla="*/ 2678423 w 12192028"/>
              <a:gd name="connsiteY10738" fmla="*/ 313282 h 3101520"/>
              <a:gd name="connsiteX10739" fmla="*/ 2677750 w 12192028"/>
              <a:gd name="connsiteY10739" fmla="*/ 313701 h 3101520"/>
              <a:gd name="connsiteX10740" fmla="*/ 2678494 w 12192028"/>
              <a:gd name="connsiteY10740" fmla="*/ 313351 h 3101520"/>
              <a:gd name="connsiteX10741" fmla="*/ 2736937 w 12192028"/>
              <a:gd name="connsiteY10741" fmla="*/ 291445 h 3101520"/>
              <a:gd name="connsiteX10742" fmla="*/ 2769164 w 12192028"/>
              <a:gd name="connsiteY10742" fmla="*/ 287618 h 3101520"/>
              <a:gd name="connsiteX10743" fmla="*/ 2840700 w 12192028"/>
              <a:gd name="connsiteY10743" fmla="*/ 277661 h 3101520"/>
              <a:gd name="connsiteX10744" fmla="*/ 2843097 w 12192028"/>
              <a:gd name="connsiteY10744" fmla="*/ 279125 h 3101520"/>
              <a:gd name="connsiteX10745" fmla="*/ 2858445 w 12192028"/>
              <a:gd name="connsiteY10745" fmla="*/ 278544 h 3101520"/>
              <a:gd name="connsiteX10746" fmla="*/ 2858548 w 12192028"/>
              <a:gd name="connsiteY10746" fmla="*/ 278607 h 3101520"/>
              <a:gd name="connsiteX10747" fmla="*/ 2858137 w 12192028"/>
              <a:gd name="connsiteY10747" fmla="*/ 277332 h 3101520"/>
              <a:gd name="connsiteX10748" fmla="*/ 2867230 w 12192028"/>
              <a:gd name="connsiteY10748" fmla="*/ 276743 h 3101520"/>
              <a:gd name="connsiteX10749" fmla="*/ 2885397 w 12192028"/>
              <a:gd name="connsiteY10749" fmla="*/ 279146 h 3101520"/>
              <a:gd name="connsiteX10750" fmla="*/ 2885391 w 12192028"/>
              <a:gd name="connsiteY10750" fmla="*/ 279098 h 3101520"/>
              <a:gd name="connsiteX10751" fmla="*/ 2889962 w 12192028"/>
              <a:gd name="connsiteY10751" fmla="*/ 279115 h 3101520"/>
              <a:gd name="connsiteX10752" fmla="*/ 2889996 w 12192028"/>
              <a:gd name="connsiteY10752" fmla="*/ 279229 h 3101520"/>
              <a:gd name="connsiteX10753" fmla="*/ 2890005 w 12192028"/>
              <a:gd name="connsiteY10753" fmla="*/ 279167 h 3101520"/>
              <a:gd name="connsiteX10754" fmla="*/ 2898419 w 12192028"/>
              <a:gd name="connsiteY10754" fmla="*/ 278631 h 3101520"/>
              <a:gd name="connsiteX10755" fmla="*/ 2952602 w 12192028"/>
              <a:gd name="connsiteY10755" fmla="*/ 274752 h 3101520"/>
              <a:gd name="connsiteX10756" fmla="*/ 2955523 w 12192028"/>
              <a:gd name="connsiteY10756" fmla="*/ 276093 h 3101520"/>
              <a:gd name="connsiteX10757" fmla="*/ 2959181 w 12192028"/>
              <a:gd name="connsiteY10757" fmla="*/ 273346 h 3101520"/>
              <a:gd name="connsiteX10758" fmla="*/ 2965525 w 12192028"/>
              <a:gd name="connsiteY10758" fmla="*/ 272974 h 3101520"/>
              <a:gd name="connsiteX10759" fmla="*/ 2965866 w 12192028"/>
              <a:gd name="connsiteY10759" fmla="*/ 272050 h 3101520"/>
              <a:gd name="connsiteX10760" fmla="*/ 2980933 w 12192028"/>
              <a:gd name="connsiteY10760" fmla="*/ 269677 h 3101520"/>
              <a:gd name="connsiteX10761" fmla="*/ 3016621 w 12192028"/>
              <a:gd name="connsiteY10761" fmla="*/ 282734 h 3101520"/>
              <a:gd name="connsiteX10762" fmla="*/ 3022613 w 12192028"/>
              <a:gd name="connsiteY10762" fmla="*/ 282786 h 3101520"/>
              <a:gd name="connsiteX10763" fmla="*/ 3052122 w 12192028"/>
              <a:gd name="connsiteY10763" fmla="*/ 264846 h 3101520"/>
              <a:gd name="connsiteX10764" fmla="*/ 3074547 w 12192028"/>
              <a:gd name="connsiteY10764" fmla="*/ 259911 h 3101520"/>
              <a:gd name="connsiteX10765" fmla="*/ 3097286 w 12192028"/>
              <a:gd name="connsiteY10765" fmla="*/ 255980 h 3101520"/>
              <a:gd name="connsiteX10766" fmla="*/ 3097129 w 12192028"/>
              <a:gd name="connsiteY10766" fmla="*/ 256066 h 3101520"/>
              <a:gd name="connsiteX10767" fmla="*/ 3129910 w 12192028"/>
              <a:gd name="connsiteY10767" fmla="*/ 251772 h 3101520"/>
              <a:gd name="connsiteX10768" fmla="*/ 3151036 w 12192028"/>
              <a:gd name="connsiteY10768" fmla="*/ 250213 h 3101520"/>
              <a:gd name="connsiteX10769" fmla="*/ 3170050 w 12192028"/>
              <a:gd name="connsiteY10769" fmla="*/ 243148 h 3101520"/>
              <a:gd name="connsiteX10770" fmla="*/ 3169566 w 12192028"/>
              <a:gd name="connsiteY10770" fmla="*/ 243460 h 3101520"/>
              <a:gd name="connsiteX10771" fmla="*/ 3201118 w 12192028"/>
              <a:gd name="connsiteY10771" fmla="*/ 233485 h 3101520"/>
              <a:gd name="connsiteX10772" fmla="*/ 3213620 w 12192028"/>
              <a:gd name="connsiteY10772" fmla="*/ 234223 h 3101520"/>
              <a:gd name="connsiteX10773" fmla="*/ 3213952 w 12192028"/>
              <a:gd name="connsiteY10773" fmla="*/ 234022 h 3101520"/>
              <a:gd name="connsiteX10774" fmla="*/ 3223302 w 12192028"/>
              <a:gd name="connsiteY10774" fmla="*/ 229571 h 3101520"/>
              <a:gd name="connsiteX10775" fmla="*/ 3223417 w 12192028"/>
              <a:gd name="connsiteY10775" fmla="*/ 229703 h 3101520"/>
              <a:gd name="connsiteX10776" fmla="*/ 3222972 w 12192028"/>
              <a:gd name="connsiteY10776" fmla="*/ 228169 h 3101520"/>
              <a:gd name="connsiteX10777" fmla="*/ 3246402 w 12192028"/>
              <a:gd name="connsiteY10777" fmla="*/ 229139 h 3101520"/>
              <a:gd name="connsiteX10778" fmla="*/ 3262022 w 12192028"/>
              <a:gd name="connsiteY10778" fmla="*/ 229453 h 3101520"/>
              <a:gd name="connsiteX10779" fmla="*/ 3276985 w 12192028"/>
              <a:gd name="connsiteY10779" fmla="*/ 225114 h 3101520"/>
              <a:gd name="connsiteX10780" fmla="*/ 3276944 w 12192028"/>
              <a:gd name="connsiteY10780" fmla="*/ 225052 h 3101520"/>
              <a:gd name="connsiteX10781" fmla="*/ 3290798 w 12192028"/>
              <a:gd name="connsiteY10781" fmla="*/ 225087 h 3101520"/>
              <a:gd name="connsiteX10782" fmla="*/ 3290798 w 12192028"/>
              <a:gd name="connsiteY10782" fmla="*/ 225105 h 3101520"/>
              <a:gd name="connsiteX10783" fmla="*/ 3299596 w 12192028"/>
              <a:gd name="connsiteY10783" fmla="*/ 225468 h 3101520"/>
              <a:gd name="connsiteX10784" fmla="*/ 3299545 w 12192028"/>
              <a:gd name="connsiteY10784" fmla="*/ 225818 h 3101520"/>
              <a:gd name="connsiteX10785" fmla="*/ 3299673 w 12192028"/>
              <a:gd name="connsiteY10785" fmla="*/ 225537 h 3101520"/>
              <a:gd name="connsiteX10786" fmla="*/ 3321729 w 12192028"/>
              <a:gd name="connsiteY10786" fmla="*/ 217210 h 3101520"/>
              <a:gd name="connsiteX10787" fmla="*/ 3344673 w 12192028"/>
              <a:gd name="connsiteY10787" fmla="*/ 211917 h 3101520"/>
              <a:gd name="connsiteX10788" fmla="*/ 3344637 w 12192028"/>
              <a:gd name="connsiteY10788" fmla="*/ 211839 h 3101520"/>
              <a:gd name="connsiteX10789" fmla="*/ 3344920 w 12192028"/>
              <a:gd name="connsiteY10789" fmla="*/ 212021 h 3101520"/>
              <a:gd name="connsiteX10790" fmla="*/ 3352122 w 12192028"/>
              <a:gd name="connsiteY10790" fmla="*/ 215941 h 3101520"/>
              <a:gd name="connsiteX10791" fmla="*/ 3356914 w 12192028"/>
              <a:gd name="connsiteY10791" fmla="*/ 214757 h 3101520"/>
              <a:gd name="connsiteX10792" fmla="*/ 3367269 w 12192028"/>
              <a:gd name="connsiteY10792" fmla="*/ 207544 h 3101520"/>
              <a:gd name="connsiteX10793" fmla="*/ 3367095 w 12192028"/>
              <a:gd name="connsiteY10793" fmla="*/ 207913 h 3101520"/>
              <a:gd name="connsiteX10794" fmla="*/ 3367345 w 12192028"/>
              <a:gd name="connsiteY10794" fmla="*/ 207614 h 3101520"/>
              <a:gd name="connsiteX10795" fmla="*/ 3403258 w 12192028"/>
              <a:gd name="connsiteY10795" fmla="*/ 201639 h 3101520"/>
              <a:gd name="connsiteX10796" fmla="*/ 3425753 w 12192028"/>
              <a:gd name="connsiteY10796" fmla="*/ 201830 h 3101520"/>
              <a:gd name="connsiteX10797" fmla="*/ 3476124 w 12192028"/>
              <a:gd name="connsiteY10797" fmla="*/ 194347 h 3101520"/>
              <a:gd name="connsiteX10798" fmla="*/ 3524557 w 12192028"/>
              <a:gd name="connsiteY10798" fmla="*/ 178932 h 3101520"/>
              <a:gd name="connsiteX10799" fmla="*/ 3524561 w 12192028"/>
              <a:gd name="connsiteY10799" fmla="*/ 178832 h 3101520"/>
              <a:gd name="connsiteX10800" fmla="*/ 3565031 w 12192028"/>
              <a:gd name="connsiteY10800" fmla="*/ 174832 h 3101520"/>
              <a:gd name="connsiteX10801" fmla="*/ 3564896 w 12192028"/>
              <a:gd name="connsiteY10801" fmla="*/ 174952 h 3101520"/>
              <a:gd name="connsiteX10802" fmla="*/ 3565119 w 12192028"/>
              <a:gd name="connsiteY10802" fmla="*/ 174902 h 3101520"/>
              <a:gd name="connsiteX10803" fmla="*/ 3579002 w 12192028"/>
              <a:gd name="connsiteY10803" fmla="*/ 175753 h 3101520"/>
              <a:gd name="connsiteX10804" fmla="*/ 3592105 w 12192028"/>
              <a:gd name="connsiteY10804" fmla="*/ 180059 h 3101520"/>
              <a:gd name="connsiteX10805" fmla="*/ 3592133 w 12192028"/>
              <a:gd name="connsiteY10805" fmla="*/ 180027 h 3101520"/>
              <a:gd name="connsiteX10806" fmla="*/ 3613969 w 12192028"/>
              <a:gd name="connsiteY10806" fmla="*/ 175092 h 3101520"/>
              <a:gd name="connsiteX10807" fmla="*/ 3617809 w 12192028"/>
              <a:gd name="connsiteY10807" fmla="*/ 178432 h 3101520"/>
              <a:gd name="connsiteX10808" fmla="*/ 3617918 w 12192028"/>
              <a:gd name="connsiteY10808" fmla="*/ 178348 h 3101520"/>
              <a:gd name="connsiteX10809" fmla="*/ 3623583 w 12192028"/>
              <a:gd name="connsiteY10809" fmla="*/ 175976 h 3101520"/>
              <a:gd name="connsiteX10810" fmla="*/ 3626087 w 12192028"/>
              <a:gd name="connsiteY10810" fmla="*/ 176716 h 3101520"/>
              <a:gd name="connsiteX10811" fmla="*/ 3631287 w 12192028"/>
              <a:gd name="connsiteY10811" fmla="*/ 174529 h 3101520"/>
              <a:gd name="connsiteX10812" fmla="*/ 3639979 w 12192028"/>
              <a:gd name="connsiteY10812" fmla="*/ 177145 h 3101520"/>
              <a:gd name="connsiteX10813" fmla="*/ 3642789 w 12192028"/>
              <a:gd name="connsiteY10813" fmla="*/ 173672 h 3101520"/>
              <a:gd name="connsiteX10814" fmla="*/ 3700595 w 12192028"/>
              <a:gd name="connsiteY10814" fmla="*/ 165880 h 3101520"/>
              <a:gd name="connsiteX10815" fmla="*/ 3704886 w 12192028"/>
              <a:gd name="connsiteY10815" fmla="*/ 165343 h 3101520"/>
              <a:gd name="connsiteX10816" fmla="*/ 3725095 w 12192028"/>
              <a:gd name="connsiteY10816" fmla="*/ 166209 h 3101520"/>
              <a:gd name="connsiteX10817" fmla="*/ 3741112 w 12192028"/>
              <a:gd name="connsiteY10817" fmla="*/ 165914 h 3101520"/>
              <a:gd name="connsiteX10818" fmla="*/ 3741007 w 12192028"/>
              <a:gd name="connsiteY10818" fmla="*/ 166036 h 3101520"/>
              <a:gd name="connsiteX10819" fmla="*/ 3779592 w 12192028"/>
              <a:gd name="connsiteY10819" fmla="*/ 162763 h 3101520"/>
              <a:gd name="connsiteX10820" fmla="*/ 3796841 w 12192028"/>
              <a:gd name="connsiteY10820" fmla="*/ 161880 h 3101520"/>
              <a:gd name="connsiteX10821" fmla="*/ 3808475 w 12192028"/>
              <a:gd name="connsiteY10821" fmla="*/ 160719 h 3101520"/>
              <a:gd name="connsiteX10822" fmla="*/ 3848375 w 12192028"/>
              <a:gd name="connsiteY10822" fmla="*/ 154572 h 3101520"/>
              <a:gd name="connsiteX10823" fmla="*/ 3852278 w 12192028"/>
              <a:gd name="connsiteY10823" fmla="*/ 154838 h 3101520"/>
              <a:gd name="connsiteX10824" fmla="*/ 3851417 w 12192028"/>
              <a:gd name="connsiteY10824" fmla="*/ 153706 h 3101520"/>
              <a:gd name="connsiteX10825" fmla="*/ 3852371 w 12192028"/>
              <a:gd name="connsiteY10825" fmla="*/ 152217 h 3101520"/>
              <a:gd name="connsiteX10826" fmla="*/ 3860128 w 12192028"/>
              <a:gd name="connsiteY10826" fmla="*/ 148372 h 3101520"/>
              <a:gd name="connsiteX10827" fmla="*/ 3893844 w 12192028"/>
              <a:gd name="connsiteY10827" fmla="*/ 151697 h 3101520"/>
              <a:gd name="connsiteX10828" fmla="*/ 3898399 w 12192028"/>
              <a:gd name="connsiteY10828" fmla="*/ 152217 h 3101520"/>
              <a:gd name="connsiteX10829" fmla="*/ 3898261 w 12192028"/>
              <a:gd name="connsiteY10829" fmla="*/ 152283 h 3101520"/>
              <a:gd name="connsiteX10830" fmla="*/ 3898455 w 12192028"/>
              <a:gd name="connsiteY10830" fmla="*/ 152251 h 3101520"/>
              <a:gd name="connsiteX10831" fmla="*/ 3929366 w 12192028"/>
              <a:gd name="connsiteY10831" fmla="*/ 148009 h 3101520"/>
              <a:gd name="connsiteX10832" fmla="*/ 3953419 w 12192028"/>
              <a:gd name="connsiteY10832" fmla="*/ 148130 h 3101520"/>
              <a:gd name="connsiteX10833" fmla="*/ 3968503 w 12192028"/>
              <a:gd name="connsiteY10833" fmla="*/ 146745 h 3101520"/>
              <a:gd name="connsiteX10834" fmla="*/ 4042567 w 12192028"/>
              <a:gd name="connsiteY10834" fmla="*/ 133982 h 3101520"/>
              <a:gd name="connsiteX10835" fmla="*/ 4061287 w 12192028"/>
              <a:gd name="connsiteY10835" fmla="*/ 132094 h 3101520"/>
              <a:gd name="connsiteX10836" fmla="*/ 4065084 w 12192028"/>
              <a:gd name="connsiteY10836" fmla="*/ 132497 h 3101520"/>
              <a:gd name="connsiteX10837" fmla="*/ 4065922 w 12192028"/>
              <a:gd name="connsiteY10837" fmla="*/ 130068 h 3101520"/>
              <a:gd name="connsiteX10838" fmla="*/ 4078650 w 12192028"/>
              <a:gd name="connsiteY10838" fmla="*/ 130380 h 3101520"/>
              <a:gd name="connsiteX10839" fmla="*/ 4078579 w 12192028"/>
              <a:gd name="connsiteY10839" fmla="*/ 130471 h 3101520"/>
              <a:gd name="connsiteX10840" fmla="*/ 4078706 w 12192028"/>
              <a:gd name="connsiteY10840" fmla="*/ 130432 h 3101520"/>
              <a:gd name="connsiteX10841" fmla="*/ 4119072 w 12192028"/>
              <a:gd name="connsiteY10841" fmla="*/ 134996 h 3101520"/>
              <a:gd name="connsiteX10842" fmla="*/ 4119074 w 12192028"/>
              <a:gd name="connsiteY10842" fmla="*/ 134969 h 3101520"/>
              <a:gd name="connsiteX10843" fmla="*/ 4138400 w 12192028"/>
              <a:gd name="connsiteY10843" fmla="*/ 133064 h 3101520"/>
              <a:gd name="connsiteX10844" fmla="*/ 4204600 w 12192028"/>
              <a:gd name="connsiteY10844" fmla="*/ 138207 h 3101520"/>
              <a:gd name="connsiteX10845" fmla="*/ 4232899 w 12192028"/>
              <a:gd name="connsiteY10845" fmla="*/ 134761 h 3101520"/>
              <a:gd name="connsiteX10846" fmla="*/ 4249591 w 12192028"/>
              <a:gd name="connsiteY10846" fmla="*/ 138415 h 3101520"/>
              <a:gd name="connsiteX10847" fmla="*/ 4268674 w 12192028"/>
              <a:gd name="connsiteY10847" fmla="*/ 125618 h 3101520"/>
              <a:gd name="connsiteX10848" fmla="*/ 4299185 w 12192028"/>
              <a:gd name="connsiteY10848" fmla="*/ 119816 h 3101520"/>
              <a:gd name="connsiteX10849" fmla="*/ 4321663 w 12192028"/>
              <a:gd name="connsiteY10849" fmla="*/ 120526 h 3101520"/>
              <a:gd name="connsiteX10850" fmla="*/ 4351936 w 12192028"/>
              <a:gd name="connsiteY10850" fmla="*/ 107677 h 3101520"/>
              <a:gd name="connsiteX10851" fmla="*/ 4384282 w 12192028"/>
              <a:gd name="connsiteY10851" fmla="*/ 112682 h 3101520"/>
              <a:gd name="connsiteX10852" fmla="*/ 4393816 w 12192028"/>
              <a:gd name="connsiteY10852" fmla="*/ 129606 h 3101520"/>
              <a:gd name="connsiteX10853" fmla="*/ 4393892 w 12192028"/>
              <a:gd name="connsiteY10853" fmla="*/ 129601 h 3101520"/>
              <a:gd name="connsiteX10854" fmla="*/ 4407200 w 12192028"/>
              <a:gd name="connsiteY10854" fmla="*/ 130467 h 3101520"/>
              <a:gd name="connsiteX10855" fmla="*/ 4407252 w 12192028"/>
              <a:gd name="connsiteY10855" fmla="*/ 130496 h 3101520"/>
              <a:gd name="connsiteX10856" fmla="*/ 4415361 w 12192028"/>
              <a:gd name="connsiteY10856" fmla="*/ 130051 h 3101520"/>
              <a:gd name="connsiteX10857" fmla="*/ 4418808 w 12192028"/>
              <a:gd name="connsiteY10857" fmla="*/ 133226 h 3101520"/>
              <a:gd name="connsiteX10858" fmla="*/ 4422387 w 12192028"/>
              <a:gd name="connsiteY10858" fmla="*/ 132233 h 3101520"/>
              <a:gd name="connsiteX10859" fmla="*/ 4438690 w 12192028"/>
              <a:gd name="connsiteY10859" fmla="*/ 125202 h 3101520"/>
              <a:gd name="connsiteX10860" fmla="*/ 4456287 w 12192028"/>
              <a:gd name="connsiteY10860" fmla="*/ 111678 h 3101520"/>
              <a:gd name="connsiteX10861" fmla="*/ 4488271 w 12192028"/>
              <a:gd name="connsiteY10861" fmla="*/ 106638 h 3101520"/>
              <a:gd name="connsiteX10862" fmla="*/ 4510298 w 12192028"/>
              <a:gd name="connsiteY10862" fmla="*/ 111452 h 3101520"/>
              <a:gd name="connsiteX10863" fmla="*/ 4510384 w 12192028"/>
              <a:gd name="connsiteY10863" fmla="*/ 111331 h 3101520"/>
              <a:gd name="connsiteX10864" fmla="*/ 4530558 w 12192028"/>
              <a:gd name="connsiteY10864" fmla="*/ 116682 h 3101520"/>
              <a:gd name="connsiteX10865" fmla="*/ 4587289 w 12192028"/>
              <a:gd name="connsiteY10865" fmla="*/ 97876 h 3101520"/>
              <a:gd name="connsiteX10866" fmla="*/ 4613969 w 12192028"/>
              <a:gd name="connsiteY10866" fmla="*/ 108041 h 3101520"/>
              <a:gd name="connsiteX10867" fmla="*/ 4618766 w 12192028"/>
              <a:gd name="connsiteY10867" fmla="*/ 125185 h 3101520"/>
              <a:gd name="connsiteX10868" fmla="*/ 4618766 w 12192028"/>
              <a:gd name="connsiteY10868" fmla="*/ 125407 h 3101520"/>
              <a:gd name="connsiteX10869" fmla="*/ 4618800 w 12192028"/>
              <a:gd name="connsiteY10869" fmla="*/ 125133 h 3101520"/>
              <a:gd name="connsiteX10870" fmla="*/ 4662109 w 12192028"/>
              <a:gd name="connsiteY10870" fmla="*/ 134796 h 3101520"/>
              <a:gd name="connsiteX10871" fmla="*/ 4707809 w 12192028"/>
              <a:gd name="connsiteY10871" fmla="*/ 132579 h 3101520"/>
              <a:gd name="connsiteX10872" fmla="*/ 4722044 w 12192028"/>
              <a:gd name="connsiteY10872" fmla="*/ 134969 h 3101520"/>
              <a:gd name="connsiteX10873" fmla="*/ 4744763 w 12192028"/>
              <a:gd name="connsiteY10873" fmla="*/ 133549 h 3101520"/>
              <a:gd name="connsiteX10874" fmla="*/ 4762790 w 12192028"/>
              <a:gd name="connsiteY10874" fmla="*/ 129185 h 3101520"/>
              <a:gd name="connsiteX10875" fmla="*/ 4767379 w 12192028"/>
              <a:gd name="connsiteY10875" fmla="*/ 129099 h 3101520"/>
              <a:gd name="connsiteX10876" fmla="*/ 4771882 w 12192028"/>
              <a:gd name="connsiteY10876" fmla="*/ 116111 h 3101520"/>
              <a:gd name="connsiteX10877" fmla="*/ 4771899 w 12192028"/>
              <a:gd name="connsiteY10877" fmla="*/ 116111 h 3101520"/>
              <a:gd name="connsiteX10878" fmla="*/ 4759069 w 12192028"/>
              <a:gd name="connsiteY10878" fmla="*/ 111843 h 3101520"/>
              <a:gd name="connsiteX10879" fmla="*/ 4758831 w 12192028"/>
              <a:gd name="connsiteY10879" fmla="*/ 98648 h 3101520"/>
              <a:gd name="connsiteX10880" fmla="*/ 4774287 w 12192028"/>
              <a:gd name="connsiteY10880" fmla="*/ 95900 h 3101520"/>
              <a:gd name="connsiteX10881" fmla="*/ 4790168 w 12192028"/>
              <a:gd name="connsiteY10881" fmla="*/ 93755 h 3101520"/>
              <a:gd name="connsiteX10882" fmla="*/ 4821408 w 12192028"/>
              <a:gd name="connsiteY10882" fmla="*/ 88646 h 3101520"/>
              <a:gd name="connsiteX10883" fmla="*/ 4839626 w 12192028"/>
              <a:gd name="connsiteY10883" fmla="*/ 80213 h 3101520"/>
              <a:gd name="connsiteX10884" fmla="*/ 4897395 w 12192028"/>
              <a:gd name="connsiteY10884" fmla="*/ 98292 h 3101520"/>
              <a:gd name="connsiteX10885" fmla="*/ 4908616 w 12192028"/>
              <a:gd name="connsiteY10885" fmla="*/ 107834 h 3101520"/>
              <a:gd name="connsiteX10886" fmla="*/ 4919197 w 12192028"/>
              <a:gd name="connsiteY10886" fmla="*/ 107626 h 3101520"/>
              <a:gd name="connsiteX10887" fmla="*/ 4929163 w 12192028"/>
              <a:gd name="connsiteY10887" fmla="*/ 120766 h 3101520"/>
              <a:gd name="connsiteX10888" fmla="*/ 4942090 w 12192028"/>
              <a:gd name="connsiteY10888" fmla="*/ 109704 h 3101520"/>
              <a:gd name="connsiteX10889" fmla="*/ 4951961 w 12192028"/>
              <a:gd name="connsiteY10889" fmla="*/ 116198 h 3101520"/>
              <a:gd name="connsiteX10890" fmla="*/ 4952810 w 12192028"/>
              <a:gd name="connsiteY10890" fmla="*/ 115886 h 3101520"/>
              <a:gd name="connsiteX10891" fmla="*/ 4993141 w 12192028"/>
              <a:gd name="connsiteY10891" fmla="*/ 120994 h 3101520"/>
              <a:gd name="connsiteX10892" fmla="*/ 4998422 w 12192028"/>
              <a:gd name="connsiteY10892" fmla="*/ 116198 h 3101520"/>
              <a:gd name="connsiteX10893" fmla="*/ 4998421 w 12192028"/>
              <a:gd name="connsiteY10893" fmla="*/ 116066 h 3101520"/>
              <a:gd name="connsiteX10894" fmla="*/ 4998371 w 12192028"/>
              <a:gd name="connsiteY10894" fmla="*/ 116215 h 3101520"/>
              <a:gd name="connsiteX10895" fmla="*/ 4983375 w 12192028"/>
              <a:gd name="connsiteY10895" fmla="*/ 103158 h 3101520"/>
              <a:gd name="connsiteX10896" fmla="*/ 4978716 w 12192028"/>
              <a:gd name="connsiteY10896" fmla="*/ 89252 h 3101520"/>
              <a:gd name="connsiteX10897" fmla="*/ 5014961 w 12192028"/>
              <a:gd name="connsiteY10897" fmla="*/ 71052 h 3101520"/>
              <a:gd name="connsiteX10898" fmla="*/ 5033905 w 12192028"/>
              <a:gd name="connsiteY10898" fmla="*/ 84594 h 3101520"/>
              <a:gd name="connsiteX10899" fmla="*/ 5024135 w 12192028"/>
              <a:gd name="connsiteY10899" fmla="*/ 102944 h 3101520"/>
              <a:gd name="connsiteX10900" fmla="*/ 5024173 w 12192028"/>
              <a:gd name="connsiteY10900" fmla="*/ 103002 h 3101520"/>
              <a:gd name="connsiteX10901" fmla="*/ 5032145 w 12192028"/>
              <a:gd name="connsiteY10901" fmla="*/ 116459 h 3101520"/>
              <a:gd name="connsiteX10902" fmla="*/ 5047140 w 12192028"/>
              <a:gd name="connsiteY10902" fmla="*/ 112120 h 3101520"/>
              <a:gd name="connsiteX10903" fmla="*/ 5047101 w 12192028"/>
              <a:gd name="connsiteY10903" fmla="*/ 112110 h 3101520"/>
              <a:gd name="connsiteX10904" fmla="*/ 5059673 w 12192028"/>
              <a:gd name="connsiteY10904" fmla="*/ 75762 h 3101520"/>
              <a:gd name="connsiteX10905" fmla="*/ 5063736 w 12192028"/>
              <a:gd name="connsiteY10905" fmla="*/ 102092 h 3101520"/>
              <a:gd name="connsiteX10906" fmla="*/ 5064867 w 12192028"/>
              <a:gd name="connsiteY10906" fmla="*/ 101738 h 3101520"/>
              <a:gd name="connsiteX10907" fmla="*/ 5069058 w 12192028"/>
              <a:gd name="connsiteY10907" fmla="*/ 115418 h 3101520"/>
              <a:gd name="connsiteX10908" fmla="*/ 5082306 w 12192028"/>
              <a:gd name="connsiteY10908" fmla="*/ 115643 h 3101520"/>
              <a:gd name="connsiteX10909" fmla="*/ 5082687 w 12192028"/>
              <a:gd name="connsiteY10909" fmla="*/ 104265 h 3101520"/>
              <a:gd name="connsiteX10910" fmla="*/ 5085319 w 12192028"/>
              <a:gd name="connsiteY10910" fmla="*/ 94568 h 3101520"/>
              <a:gd name="connsiteX10911" fmla="*/ 5091536 w 12192028"/>
              <a:gd name="connsiteY10911" fmla="*/ 98516 h 3101520"/>
              <a:gd name="connsiteX10912" fmla="*/ 5091610 w 12192028"/>
              <a:gd name="connsiteY10912" fmla="*/ 98772 h 3101520"/>
              <a:gd name="connsiteX10913" fmla="*/ 5092159 w 12192028"/>
              <a:gd name="connsiteY10913" fmla="*/ 96647 h 3101520"/>
              <a:gd name="connsiteX10914" fmla="*/ 5106876 w 12192028"/>
              <a:gd name="connsiteY10914" fmla="*/ 94089 h 3101520"/>
              <a:gd name="connsiteX10915" fmla="*/ 5100610 w 12192028"/>
              <a:gd name="connsiteY10915" fmla="*/ 82654 h 3101520"/>
              <a:gd name="connsiteX10916" fmla="*/ 5108922 w 12192028"/>
              <a:gd name="connsiteY10916" fmla="*/ 73026 h 3101520"/>
              <a:gd name="connsiteX10917" fmla="*/ 5126750 w 12192028"/>
              <a:gd name="connsiteY10917" fmla="*/ 77835 h 3101520"/>
              <a:gd name="connsiteX10918" fmla="*/ 5140768 w 12192028"/>
              <a:gd name="connsiteY10918" fmla="*/ 89825 h 3101520"/>
              <a:gd name="connsiteX10919" fmla="*/ 5140768 w 12192028"/>
              <a:gd name="connsiteY10919" fmla="*/ 89824 h 3101520"/>
              <a:gd name="connsiteX10920" fmla="*/ 5158830 w 12192028"/>
              <a:gd name="connsiteY10920" fmla="*/ 93755 h 3101520"/>
              <a:gd name="connsiteX10921" fmla="*/ 5148492 w 12192028"/>
              <a:gd name="connsiteY10921" fmla="*/ 101088 h 3101520"/>
              <a:gd name="connsiteX10922" fmla="*/ 5138671 w 12192028"/>
              <a:gd name="connsiteY10922" fmla="*/ 98019 h 3101520"/>
              <a:gd name="connsiteX10923" fmla="*/ 5138135 w 12192028"/>
              <a:gd name="connsiteY10923" fmla="*/ 100092 h 3101520"/>
              <a:gd name="connsiteX10924" fmla="*/ 5135321 w 12192028"/>
              <a:gd name="connsiteY10924" fmla="*/ 100955 h 3101520"/>
              <a:gd name="connsiteX10925" fmla="*/ 5153513 w 12192028"/>
              <a:gd name="connsiteY10925" fmla="*/ 105980 h 3101520"/>
              <a:gd name="connsiteX10926" fmla="*/ 5173168 w 12192028"/>
              <a:gd name="connsiteY10926" fmla="*/ 93893 h 3101520"/>
              <a:gd name="connsiteX10927" fmla="*/ 5195403 w 12192028"/>
              <a:gd name="connsiteY10927" fmla="*/ 111436 h 3101520"/>
              <a:gd name="connsiteX10928" fmla="*/ 5205395 w 12192028"/>
              <a:gd name="connsiteY10928" fmla="*/ 116163 h 3101520"/>
              <a:gd name="connsiteX10929" fmla="*/ 5231058 w 12192028"/>
              <a:gd name="connsiteY10929" fmla="*/ 120769 h 3101520"/>
              <a:gd name="connsiteX10930" fmla="*/ 5235602 w 12192028"/>
              <a:gd name="connsiteY10930" fmla="*/ 125903 h 3101520"/>
              <a:gd name="connsiteX10931" fmla="*/ 5244286 w 12192028"/>
              <a:gd name="connsiteY10931" fmla="*/ 122471 h 3101520"/>
              <a:gd name="connsiteX10932" fmla="*/ 5253588 w 12192028"/>
              <a:gd name="connsiteY10932" fmla="*/ 120735 h 3101520"/>
              <a:gd name="connsiteX10933" fmla="*/ 5253570 w 12192028"/>
              <a:gd name="connsiteY10933" fmla="*/ 120752 h 3101520"/>
              <a:gd name="connsiteX10934" fmla="*/ 5289156 w 12192028"/>
              <a:gd name="connsiteY10934" fmla="*/ 103903 h 3101520"/>
              <a:gd name="connsiteX10935" fmla="*/ 5303062 w 12192028"/>
              <a:gd name="connsiteY10935" fmla="*/ 101998 h 3101520"/>
              <a:gd name="connsiteX10936" fmla="*/ 5311547 w 12192028"/>
              <a:gd name="connsiteY10936" fmla="*/ 103712 h 3101520"/>
              <a:gd name="connsiteX10937" fmla="*/ 5311322 w 12192028"/>
              <a:gd name="connsiteY10937" fmla="*/ 103504 h 3101520"/>
              <a:gd name="connsiteX10938" fmla="*/ 5320206 w 12192028"/>
              <a:gd name="connsiteY10938" fmla="*/ 99972 h 3101520"/>
              <a:gd name="connsiteX10939" fmla="*/ 5334059 w 12192028"/>
              <a:gd name="connsiteY10939" fmla="*/ 95313 h 3101520"/>
              <a:gd name="connsiteX10940" fmla="*/ 5343566 w 12192028"/>
              <a:gd name="connsiteY10940" fmla="*/ 98153 h 3101520"/>
              <a:gd name="connsiteX10941" fmla="*/ 5375880 w 12192028"/>
              <a:gd name="connsiteY10941" fmla="*/ 106864 h 3101520"/>
              <a:gd name="connsiteX10942" fmla="*/ 5381045 w 12192028"/>
              <a:gd name="connsiteY10942" fmla="*/ 109801 h 3101520"/>
              <a:gd name="connsiteX10943" fmla="*/ 5382616 w 12192028"/>
              <a:gd name="connsiteY10943" fmla="*/ 108959 h 3101520"/>
              <a:gd name="connsiteX10944" fmla="*/ 5391690 w 12192028"/>
              <a:gd name="connsiteY10944" fmla="*/ 107366 h 3101520"/>
              <a:gd name="connsiteX10945" fmla="*/ 5392340 w 12192028"/>
              <a:gd name="connsiteY10945" fmla="*/ 107392 h 3101520"/>
              <a:gd name="connsiteX10946" fmla="*/ 5392884 w 12192028"/>
              <a:gd name="connsiteY10946" fmla="*/ 104194 h 3101520"/>
              <a:gd name="connsiteX10947" fmla="*/ 5384885 w 12192028"/>
              <a:gd name="connsiteY10947" fmla="*/ 103985 h 3101520"/>
              <a:gd name="connsiteX10948" fmla="*/ 5380209 w 12192028"/>
              <a:gd name="connsiteY10948" fmla="*/ 97357 h 3101520"/>
              <a:gd name="connsiteX10949" fmla="*/ 5370927 w 12192028"/>
              <a:gd name="connsiteY10949" fmla="*/ 79226 h 3101520"/>
              <a:gd name="connsiteX10950" fmla="*/ 5384053 w 12192028"/>
              <a:gd name="connsiteY10950" fmla="*/ 75884 h 3101520"/>
              <a:gd name="connsiteX10951" fmla="*/ 5398325 w 12192028"/>
              <a:gd name="connsiteY10951" fmla="*/ 74360 h 3101520"/>
              <a:gd name="connsiteX10952" fmla="*/ 5411518 w 12192028"/>
              <a:gd name="connsiteY10952" fmla="*/ 80005 h 3101520"/>
              <a:gd name="connsiteX10953" fmla="*/ 5411498 w 12192028"/>
              <a:gd name="connsiteY10953" fmla="*/ 80032 h 3101520"/>
              <a:gd name="connsiteX10954" fmla="*/ 5411518 w 12192028"/>
              <a:gd name="connsiteY10954" fmla="*/ 80023 h 3101520"/>
              <a:gd name="connsiteX10955" fmla="*/ 5418030 w 12192028"/>
              <a:gd name="connsiteY10955" fmla="*/ 85529 h 3101520"/>
              <a:gd name="connsiteX10956" fmla="*/ 5419773 w 12192028"/>
              <a:gd name="connsiteY10956" fmla="*/ 88838 h 3101520"/>
              <a:gd name="connsiteX10957" fmla="*/ 5423952 w 12192028"/>
              <a:gd name="connsiteY10957" fmla="*/ 86482 h 3101520"/>
              <a:gd name="connsiteX10958" fmla="*/ 5433736 w 12192028"/>
              <a:gd name="connsiteY10958" fmla="*/ 85737 h 3101520"/>
              <a:gd name="connsiteX10959" fmla="*/ 5456231 w 12192028"/>
              <a:gd name="connsiteY10959" fmla="*/ 89235 h 3101520"/>
              <a:gd name="connsiteX10960" fmla="*/ 5478223 w 12192028"/>
              <a:gd name="connsiteY10960" fmla="*/ 79174 h 3101520"/>
              <a:gd name="connsiteX10961" fmla="*/ 5504874 w 12192028"/>
              <a:gd name="connsiteY10961" fmla="*/ 61926 h 3101520"/>
              <a:gd name="connsiteX10962" fmla="*/ 5514728 w 12192028"/>
              <a:gd name="connsiteY10962" fmla="*/ 57458 h 3101520"/>
              <a:gd name="connsiteX10963" fmla="*/ 5520148 w 12192028"/>
              <a:gd name="connsiteY10963" fmla="*/ 56766 h 3101520"/>
              <a:gd name="connsiteX10964" fmla="*/ 4051164 w 12192028"/>
              <a:gd name="connsiteY10964" fmla="*/ 42226 h 3101520"/>
              <a:gd name="connsiteX10965" fmla="*/ 4060381 w 12192028"/>
              <a:gd name="connsiteY10965" fmla="*/ 44488 h 3101520"/>
              <a:gd name="connsiteX10966" fmla="*/ 4060173 w 12192028"/>
              <a:gd name="connsiteY10966" fmla="*/ 44384 h 3101520"/>
              <a:gd name="connsiteX10967" fmla="*/ 4069178 w 12192028"/>
              <a:gd name="connsiteY10967" fmla="*/ 49995 h 3101520"/>
              <a:gd name="connsiteX10968" fmla="*/ 4069110 w 12192028"/>
              <a:gd name="connsiteY10968" fmla="*/ 51778 h 3101520"/>
              <a:gd name="connsiteX10969" fmla="*/ 4048987 w 12192028"/>
              <a:gd name="connsiteY10969" fmla="*/ 48055 h 3101520"/>
              <a:gd name="connsiteX10970" fmla="*/ 4051164 w 12192028"/>
              <a:gd name="connsiteY10970" fmla="*/ 42226 h 3101520"/>
              <a:gd name="connsiteX10971" fmla="*/ 9903536 w 12192028"/>
              <a:gd name="connsiteY10971" fmla="*/ 21889 h 3101520"/>
              <a:gd name="connsiteX10972" fmla="*/ 9901285 w 12192028"/>
              <a:gd name="connsiteY10972" fmla="*/ 30720 h 3101520"/>
              <a:gd name="connsiteX10973" fmla="*/ 9890756 w 12192028"/>
              <a:gd name="connsiteY10973" fmla="*/ 34738 h 3101520"/>
              <a:gd name="connsiteX10974" fmla="*/ 9903536 w 12192028"/>
              <a:gd name="connsiteY10974" fmla="*/ 21889 h 3101520"/>
              <a:gd name="connsiteX10975" fmla="*/ 4325019 w 12192028"/>
              <a:gd name="connsiteY10975" fmla="*/ 19413 h 3101520"/>
              <a:gd name="connsiteX10976" fmla="*/ 4334648 w 12192028"/>
              <a:gd name="connsiteY10976" fmla="*/ 28955 h 3101520"/>
              <a:gd name="connsiteX10977" fmla="*/ 4314906 w 12192028"/>
              <a:gd name="connsiteY10977" fmla="*/ 38999 h 3101520"/>
              <a:gd name="connsiteX10978" fmla="*/ 4245536 w 12192028"/>
              <a:gd name="connsiteY10978" fmla="*/ 38462 h 3101520"/>
              <a:gd name="connsiteX10979" fmla="*/ 4249484 w 12192028"/>
              <a:gd name="connsiteY10979" fmla="*/ 30756 h 3101520"/>
              <a:gd name="connsiteX10980" fmla="*/ 4267804 w 12192028"/>
              <a:gd name="connsiteY10980" fmla="*/ 25058 h 3101520"/>
              <a:gd name="connsiteX10981" fmla="*/ 4294508 w 12192028"/>
              <a:gd name="connsiteY10981" fmla="*/ 21630 h 3101520"/>
              <a:gd name="connsiteX10982" fmla="*/ 4325019 w 12192028"/>
              <a:gd name="connsiteY10982" fmla="*/ 19413 h 3101520"/>
              <a:gd name="connsiteX10983" fmla="*/ 4389212 w 12192028"/>
              <a:gd name="connsiteY10983" fmla="*/ 16677 h 3101520"/>
              <a:gd name="connsiteX10984" fmla="*/ 4388917 w 12192028"/>
              <a:gd name="connsiteY10984" fmla="*/ 30600 h 3101520"/>
              <a:gd name="connsiteX10985" fmla="*/ 4379722 w 12192028"/>
              <a:gd name="connsiteY10985" fmla="*/ 26617 h 3101520"/>
              <a:gd name="connsiteX10986" fmla="*/ 4380761 w 12192028"/>
              <a:gd name="connsiteY10986" fmla="*/ 18409 h 3101520"/>
              <a:gd name="connsiteX10987" fmla="*/ 4389212 w 12192028"/>
              <a:gd name="connsiteY10987" fmla="*/ 16677 h 3101520"/>
              <a:gd name="connsiteX10988" fmla="*/ 4701437 w 12192028"/>
              <a:gd name="connsiteY10988" fmla="*/ 0 h 3101520"/>
              <a:gd name="connsiteX10989" fmla="*/ 4708848 w 12192028"/>
              <a:gd name="connsiteY10989" fmla="*/ 4243 h 3101520"/>
              <a:gd name="connsiteX10990" fmla="*/ 4700034 w 12192028"/>
              <a:gd name="connsiteY10990" fmla="*/ 8070 h 3101520"/>
              <a:gd name="connsiteX10991" fmla="*/ 4701437 w 12192028"/>
              <a:gd name="connsiteY10991" fmla="*/ 0 h 3101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</a:cxnLst>
            <a:rect l="l" t="t" r="r" b="b"/>
            <a:pathLst>
              <a:path w="12192028" h="3101520">
                <a:moveTo>
                  <a:pt x="2093401" y="3060425"/>
                </a:moveTo>
                <a:cubicBezTo>
                  <a:pt x="2096223" y="3063508"/>
                  <a:pt x="2099030" y="3066590"/>
                  <a:pt x="2101852" y="3069690"/>
                </a:cubicBezTo>
                <a:cubicBezTo>
                  <a:pt x="2105143" y="3073984"/>
                  <a:pt x="2105472" y="3079387"/>
                  <a:pt x="2106838" y="3084305"/>
                </a:cubicBezTo>
                <a:cubicBezTo>
                  <a:pt x="2109075" y="3092305"/>
                  <a:pt x="2105990" y="3095838"/>
                  <a:pt x="2097522" y="3092773"/>
                </a:cubicBezTo>
                <a:cubicBezTo>
                  <a:pt x="2086147" y="3087370"/>
                  <a:pt x="2078059" y="3108653"/>
                  <a:pt x="2065884" y="3096670"/>
                </a:cubicBezTo>
                <a:cubicBezTo>
                  <a:pt x="2064378" y="3095198"/>
                  <a:pt x="2063564" y="3093431"/>
                  <a:pt x="2063426" y="3091336"/>
                </a:cubicBezTo>
                <a:cubicBezTo>
                  <a:pt x="2070369" y="3078088"/>
                  <a:pt x="2075098" y="3062676"/>
                  <a:pt x="2093401" y="3060425"/>
                </a:cubicBezTo>
                <a:close/>
                <a:moveTo>
                  <a:pt x="1867829" y="3042727"/>
                </a:moveTo>
                <a:cubicBezTo>
                  <a:pt x="1862513" y="3043489"/>
                  <a:pt x="1856868" y="3043021"/>
                  <a:pt x="1852417" y="3046918"/>
                </a:cubicBezTo>
                <a:lnTo>
                  <a:pt x="1835759" y="3051299"/>
                </a:lnTo>
                <a:lnTo>
                  <a:pt x="1835759" y="3051299"/>
                </a:lnTo>
                <a:lnTo>
                  <a:pt x="1840551" y="3062023"/>
                </a:lnTo>
                <a:lnTo>
                  <a:pt x="1854143" y="3057702"/>
                </a:lnTo>
                <a:cubicBezTo>
                  <a:pt x="1859159" y="3056564"/>
                  <a:pt x="1864307" y="3056226"/>
                  <a:pt x="1869754" y="3057793"/>
                </a:cubicBezTo>
                <a:lnTo>
                  <a:pt x="1870675" y="3058865"/>
                </a:lnTo>
                <a:lnTo>
                  <a:pt x="1872921" y="3056217"/>
                </a:lnTo>
                <a:lnTo>
                  <a:pt x="1872925" y="3056216"/>
                </a:lnTo>
                <a:lnTo>
                  <a:pt x="1872903" y="3056217"/>
                </a:lnTo>
                <a:cubicBezTo>
                  <a:pt x="1872730" y="3051143"/>
                  <a:pt x="1872921" y="3045948"/>
                  <a:pt x="1867829" y="3042727"/>
                </a:cubicBezTo>
                <a:close/>
                <a:moveTo>
                  <a:pt x="1831968" y="3029057"/>
                </a:moveTo>
                <a:lnTo>
                  <a:pt x="1831959" y="3029078"/>
                </a:lnTo>
                <a:lnTo>
                  <a:pt x="1831966" y="3029081"/>
                </a:lnTo>
                <a:lnTo>
                  <a:pt x="1831967" y="3029079"/>
                </a:lnTo>
                <a:close/>
                <a:moveTo>
                  <a:pt x="1769767" y="3011961"/>
                </a:moveTo>
                <a:lnTo>
                  <a:pt x="1765490" y="3020926"/>
                </a:lnTo>
                <a:cubicBezTo>
                  <a:pt x="1771238" y="3026934"/>
                  <a:pt x="1778632" y="3020943"/>
                  <a:pt x="1784710" y="3023679"/>
                </a:cubicBezTo>
                <a:lnTo>
                  <a:pt x="1804671" y="3036560"/>
                </a:lnTo>
                <a:lnTo>
                  <a:pt x="1803369" y="3025897"/>
                </a:lnTo>
                <a:lnTo>
                  <a:pt x="1797583" y="3018574"/>
                </a:lnTo>
                <a:lnTo>
                  <a:pt x="1796242" y="3018016"/>
                </a:lnTo>
                <a:cubicBezTo>
                  <a:pt x="1792726" y="3018536"/>
                  <a:pt x="1789210" y="3011436"/>
                  <a:pt x="1785729" y="3018103"/>
                </a:cubicBezTo>
                <a:cubicBezTo>
                  <a:pt x="1781799" y="3019696"/>
                  <a:pt x="1777902" y="3019679"/>
                  <a:pt x="1774006" y="3018051"/>
                </a:cubicBezTo>
                <a:close/>
                <a:moveTo>
                  <a:pt x="1916506" y="3002246"/>
                </a:moveTo>
                <a:lnTo>
                  <a:pt x="1912847" y="3002874"/>
                </a:lnTo>
                <a:lnTo>
                  <a:pt x="1912386" y="3007280"/>
                </a:lnTo>
                <a:cubicBezTo>
                  <a:pt x="1912870" y="3010882"/>
                  <a:pt x="1912195" y="3013999"/>
                  <a:pt x="1908714" y="3015921"/>
                </a:cubicBezTo>
                <a:lnTo>
                  <a:pt x="1908511" y="3021269"/>
                </a:lnTo>
                <a:lnTo>
                  <a:pt x="1911052" y="3023852"/>
                </a:lnTo>
                <a:lnTo>
                  <a:pt x="1913977" y="3027674"/>
                </a:lnTo>
                <a:lnTo>
                  <a:pt x="1915140" y="3027800"/>
                </a:lnTo>
                <a:lnTo>
                  <a:pt x="1930230" y="3022310"/>
                </a:lnTo>
                <a:lnTo>
                  <a:pt x="1927397" y="3013313"/>
                </a:lnTo>
                <a:lnTo>
                  <a:pt x="1926846" y="3013323"/>
                </a:lnTo>
                <a:cubicBezTo>
                  <a:pt x="1924023" y="3012041"/>
                  <a:pt x="1921997" y="3009981"/>
                  <a:pt x="1920612" y="3007245"/>
                </a:cubicBezTo>
                <a:cubicBezTo>
                  <a:pt x="1922102" y="3001366"/>
                  <a:pt x="1919478" y="3001552"/>
                  <a:pt x="1916506" y="3002246"/>
                </a:cubicBezTo>
                <a:close/>
                <a:moveTo>
                  <a:pt x="2277607" y="2997401"/>
                </a:moveTo>
                <a:lnTo>
                  <a:pt x="2277636" y="2997634"/>
                </a:lnTo>
                <a:lnTo>
                  <a:pt x="2277440" y="2997573"/>
                </a:lnTo>
                <a:lnTo>
                  <a:pt x="2277622" y="2997669"/>
                </a:lnTo>
                <a:lnTo>
                  <a:pt x="2277652" y="2997634"/>
                </a:lnTo>
                <a:lnTo>
                  <a:pt x="2278052" y="2997640"/>
                </a:lnTo>
                <a:close/>
                <a:moveTo>
                  <a:pt x="2578807" y="2996719"/>
                </a:moveTo>
                <a:lnTo>
                  <a:pt x="2573928" y="2999712"/>
                </a:lnTo>
                <a:lnTo>
                  <a:pt x="2573375" y="2998572"/>
                </a:lnTo>
                <a:lnTo>
                  <a:pt x="2572592" y="3001140"/>
                </a:lnTo>
                <a:lnTo>
                  <a:pt x="2578429" y="2997664"/>
                </a:lnTo>
                <a:close/>
                <a:moveTo>
                  <a:pt x="1896967" y="2995653"/>
                </a:moveTo>
                <a:lnTo>
                  <a:pt x="1897509" y="3010085"/>
                </a:lnTo>
                <a:lnTo>
                  <a:pt x="1904052" y="3016736"/>
                </a:lnTo>
                <a:close/>
                <a:moveTo>
                  <a:pt x="2261213" y="2990653"/>
                </a:moveTo>
                <a:lnTo>
                  <a:pt x="2261213" y="2990653"/>
                </a:lnTo>
                <a:lnTo>
                  <a:pt x="2262186" y="2991638"/>
                </a:lnTo>
                <a:lnTo>
                  <a:pt x="2262187" y="2991638"/>
                </a:lnTo>
                <a:close/>
                <a:moveTo>
                  <a:pt x="1781652" y="2986012"/>
                </a:moveTo>
                <a:lnTo>
                  <a:pt x="1779825" y="2990831"/>
                </a:lnTo>
                <a:lnTo>
                  <a:pt x="1781198" y="2989930"/>
                </a:lnTo>
                <a:close/>
                <a:moveTo>
                  <a:pt x="2705173" y="2984231"/>
                </a:moveTo>
                <a:lnTo>
                  <a:pt x="2705204" y="2984239"/>
                </a:lnTo>
                <a:lnTo>
                  <a:pt x="2705208" y="2984248"/>
                </a:lnTo>
                <a:close/>
                <a:moveTo>
                  <a:pt x="2060676" y="2980276"/>
                </a:moveTo>
                <a:lnTo>
                  <a:pt x="2060671" y="2980369"/>
                </a:lnTo>
                <a:lnTo>
                  <a:pt x="2059909" y="2981234"/>
                </a:lnTo>
                <a:lnTo>
                  <a:pt x="2060775" y="2980473"/>
                </a:lnTo>
                <a:lnTo>
                  <a:pt x="2060821" y="2980494"/>
                </a:lnTo>
                <a:close/>
                <a:moveTo>
                  <a:pt x="2489631" y="2979463"/>
                </a:moveTo>
                <a:lnTo>
                  <a:pt x="2489633" y="2979480"/>
                </a:lnTo>
                <a:lnTo>
                  <a:pt x="2493508" y="2979815"/>
                </a:lnTo>
                <a:lnTo>
                  <a:pt x="2494012" y="2980958"/>
                </a:lnTo>
                <a:lnTo>
                  <a:pt x="2496146" y="2981044"/>
                </a:lnTo>
                <a:lnTo>
                  <a:pt x="2493508" y="2979797"/>
                </a:lnTo>
                <a:close/>
                <a:moveTo>
                  <a:pt x="2193138" y="2975833"/>
                </a:moveTo>
                <a:lnTo>
                  <a:pt x="2188431" y="2983982"/>
                </a:lnTo>
                <a:lnTo>
                  <a:pt x="2194434" y="2994147"/>
                </a:lnTo>
                <a:lnTo>
                  <a:pt x="2195840" y="2993974"/>
                </a:lnTo>
                <a:close/>
                <a:moveTo>
                  <a:pt x="2327873" y="2971321"/>
                </a:moveTo>
                <a:lnTo>
                  <a:pt x="2328363" y="2976221"/>
                </a:lnTo>
                <a:lnTo>
                  <a:pt x="2329846" y="2973840"/>
                </a:lnTo>
                <a:lnTo>
                  <a:pt x="2329343" y="2972905"/>
                </a:lnTo>
                <a:close/>
                <a:moveTo>
                  <a:pt x="1984695" y="2970543"/>
                </a:moveTo>
                <a:lnTo>
                  <a:pt x="1982616" y="2970928"/>
                </a:lnTo>
                <a:lnTo>
                  <a:pt x="1986177" y="2976712"/>
                </a:lnTo>
                <a:lnTo>
                  <a:pt x="1984511" y="2971382"/>
                </a:lnTo>
                <a:close/>
                <a:moveTo>
                  <a:pt x="2098508" y="2966238"/>
                </a:moveTo>
                <a:lnTo>
                  <a:pt x="2096130" y="2970550"/>
                </a:lnTo>
                <a:lnTo>
                  <a:pt x="2100005" y="2970714"/>
                </a:lnTo>
                <a:lnTo>
                  <a:pt x="2101444" y="2971523"/>
                </a:lnTo>
                <a:close/>
                <a:moveTo>
                  <a:pt x="2579680" y="2965812"/>
                </a:moveTo>
                <a:lnTo>
                  <a:pt x="2579176" y="2966152"/>
                </a:lnTo>
                <a:lnTo>
                  <a:pt x="2579183" y="2966476"/>
                </a:lnTo>
                <a:lnTo>
                  <a:pt x="2579720" y="2965946"/>
                </a:lnTo>
                <a:close/>
                <a:moveTo>
                  <a:pt x="1863607" y="2962634"/>
                </a:moveTo>
                <a:lnTo>
                  <a:pt x="1863600" y="2962638"/>
                </a:lnTo>
                <a:lnTo>
                  <a:pt x="1867118" y="2977301"/>
                </a:lnTo>
                <a:lnTo>
                  <a:pt x="1867119" y="2977301"/>
                </a:lnTo>
                <a:close/>
                <a:moveTo>
                  <a:pt x="2475751" y="2962109"/>
                </a:moveTo>
                <a:lnTo>
                  <a:pt x="2474996" y="2966879"/>
                </a:lnTo>
                <a:lnTo>
                  <a:pt x="2477346" y="2967392"/>
                </a:lnTo>
                <a:close/>
                <a:moveTo>
                  <a:pt x="2120767" y="2952239"/>
                </a:moveTo>
                <a:lnTo>
                  <a:pt x="2121817" y="2953527"/>
                </a:lnTo>
                <a:lnTo>
                  <a:pt x="2123640" y="2952823"/>
                </a:lnTo>
                <a:close/>
                <a:moveTo>
                  <a:pt x="2061291" y="2949434"/>
                </a:moveTo>
                <a:lnTo>
                  <a:pt x="2073204" y="2958651"/>
                </a:lnTo>
                <a:lnTo>
                  <a:pt x="2073269" y="2958584"/>
                </a:lnTo>
                <a:lnTo>
                  <a:pt x="2067604" y="2949973"/>
                </a:lnTo>
                <a:lnTo>
                  <a:pt x="2066455" y="2950584"/>
                </a:lnTo>
                <a:close/>
                <a:moveTo>
                  <a:pt x="1989533" y="2948402"/>
                </a:moveTo>
                <a:lnTo>
                  <a:pt x="1987588" y="2948883"/>
                </a:lnTo>
                <a:lnTo>
                  <a:pt x="1986844" y="2960707"/>
                </a:lnTo>
                <a:close/>
                <a:moveTo>
                  <a:pt x="2269306" y="2947605"/>
                </a:moveTo>
                <a:lnTo>
                  <a:pt x="2267157" y="2949137"/>
                </a:lnTo>
                <a:lnTo>
                  <a:pt x="2268372" y="2951027"/>
                </a:lnTo>
                <a:close/>
                <a:moveTo>
                  <a:pt x="2333370" y="2947281"/>
                </a:moveTo>
                <a:lnTo>
                  <a:pt x="2333188" y="2952211"/>
                </a:lnTo>
                <a:cubicBezTo>
                  <a:pt x="2332391" y="2955380"/>
                  <a:pt x="2342902" y="2955328"/>
                  <a:pt x="2343231" y="2952939"/>
                </a:cubicBezTo>
                <a:lnTo>
                  <a:pt x="2346355" y="2947965"/>
                </a:lnTo>
                <a:close/>
                <a:moveTo>
                  <a:pt x="2273083" y="2941663"/>
                </a:moveTo>
                <a:lnTo>
                  <a:pt x="2272830" y="2951896"/>
                </a:lnTo>
                <a:lnTo>
                  <a:pt x="2277073" y="2954831"/>
                </a:lnTo>
                <a:lnTo>
                  <a:pt x="2274714" y="2942494"/>
                </a:lnTo>
                <a:close/>
                <a:moveTo>
                  <a:pt x="1890201" y="2940528"/>
                </a:moveTo>
                <a:lnTo>
                  <a:pt x="1890012" y="2940730"/>
                </a:lnTo>
                <a:cubicBezTo>
                  <a:pt x="1883033" y="2943276"/>
                  <a:pt x="1879224" y="2949025"/>
                  <a:pt x="1875656" y="2955034"/>
                </a:cubicBezTo>
                <a:lnTo>
                  <a:pt x="1875409" y="2955190"/>
                </a:lnTo>
                <a:lnTo>
                  <a:pt x="1880543" y="2957421"/>
                </a:lnTo>
                <a:cubicBezTo>
                  <a:pt x="1880437" y="2959683"/>
                  <a:pt x="1878238" y="2962697"/>
                  <a:pt x="1876385" y="2965580"/>
                </a:cubicBezTo>
                <a:cubicBezTo>
                  <a:pt x="1876289" y="2968671"/>
                  <a:pt x="1876817" y="2972117"/>
                  <a:pt x="1876085" y="2974838"/>
                </a:cubicBezTo>
                <a:lnTo>
                  <a:pt x="1871168" y="2977909"/>
                </a:lnTo>
                <a:lnTo>
                  <a:pt x="1878064" y="2978879"/>
                </a:lnTo>
                <a:cubicBezTo>
                  <a:pt x="1880990" y="2976957"/>
                  <a:pt x="1882393" y="2973771"/>
                  <a:pt x="1884523" y="2971173"/>
                </a:cubicBezTo>
                <a:cubicBezTo>
                  <a:pt x="1899588" y="2965338"/>
                  <a:pt x="1901909" y="2972749"/>
                  <a:pt x="1899277" y="2985339"/>
                </a:cubicBezTo>
                <a:lnTo>
                  <a:pt x="1897813" y="2988522"/>
                </a:lnTo>
                <a:lnTo>
                  <a:pt x="1907828" y="2988570"/>
                </a:lnTo>
                <a:lnTo>
                  <a:pt x="1907693" y="2987936"/>
                </a:lnTo>
                <a:cubicBezTo>
                  <a:pt x="1907762" y="2983607"/>
                  <a:pt x="1908455" y="2979416"/>
                  <a:pt x="1910689" y="2975606"/>
                </a:cubicBezTo>
                <a:lnTo>
                  <a:pt x="1912296" y="2974695"/>
                </a:lnTo>
                <a:lnTo>
                  <a:pt x="1890974" y="2964000"/>
                </a:lnTo>
                <a:cubicBezTo>
                  <a:pt x="1889472" y="2961632"/>
                  <a:pt x="1888863" y="2958694"/>
                  <a:pt x="1888854" y="2954720"/>
                </a:cubicBezTo>
                <a:close/>
                <a:moveTo>
                  <a:pt x="1983201" y="2933445"/>
                </a:moveTo>
                <a:lnTo>
                  <a:pt x="1980027" y="2934163"/>
                </a:lnTo>
                <a:lnTo>
                  <a:pt x="1982764" y="2936350"/>
                </a:lnTo>
                <a:close/>
                <a:moveTo>
                  <a:pt x="1767495" y="2927829"/>
                </a:moveTo>
                <a:lnTo>
                  <a:pt x="1766994" y="2928375"/>
                </a:lnTo>
                <a:lnTo>
                  <a:pt x="1767823" y="2928449"/>
                </a:lnTo>
                <a:close/>
                <a:moveTo>
                  <a:pt x="1701361" y="2925578"/>
                </a:moveTo>
                <a:lnTo>
                  <a:pt x="1701178" y="2925761"/>
                </a:lnTo>
                <a:lnTo>
                  <a:pt x="1701557" y="2925906"/>
                </a:lnTo>
                <a:lnTo>
                  <a:pt x="1701459" y="2925733"/>
                </a:lnTo>
                <a:close/>
                <a:moveTo>
                  <a:pt x="2064740" y="2924713"/>
                </a:moveTo>
                <a:lnTo>
                  <a:pt x="2060942" y="2930452"/>
                </a:lnTo>
                <a:lnTo>
                  <a:pt x="2061271" y="2930249"/>
                </a:lnTo>
                <a:lnTo>
                  <a:pt x="2061330" y="2930150"/>
                </a:lnTo>
                <a:cubicBezTo>
                  <a:pt x="2062264" y="2928141"/>
                  <a:pt x="2063459" y="2926392"/>
                  <a:pt x="2064740" y="2924713"/>
                </a:cubicBezTo>
                <a:close/>
                <a:moveTo>
                  <a:pt x="2357466" y="2920349"/>
                </a:moveTo>
                <a:lnTo>
                  <a:pt x="2356866" y="2920560"/>
                </a:lnTo>
                <a:lnTo>
                  <a:pt x="2358176" y="2921162"/>
                </a:lnTo>
                <a:lnTo>
                  <a:pt x="2357605" y="2922302"/>
                </a:lnTo>
                <a:lnTo>
                  <a:pt x="2360316" y="2922676"/>
                </a:lnTo>
                <a:lnTo>
                  <a:pt x="2358661" y="2921076"/>
                </a:lnTo>
                <a:lnTo>
                  <a:pt x="2359068" y="2921070"/>
                </a:lnTo>
                <a:close/>
                <a:moveTo>
                  <a:pt x="2469389" y="2917555"/>
                </a:moveTo>
                <a:lnTo>
                  <a:pt x="2462299" y="2918855"/>
                </a:lnTo>
                <a:lnTo>
                  <a:pt x="2463896" y="2924643"/>
                </a:lnTo>
                <a:close/>
                <a:moveTo>
                  <a:pt x="2781369" y="2910246"/>
                </a:moveTo>
                <a:lnTo>
                  <a:pt x="2780784" y="2910627"/>
                </a:lnTo>
                <a:lnTo>
                  <a:pt x="2781264" y="2911378"/>
                </a:lnTo>
                <a:close/>
                <a:moveTo>
                  <a:pt x="2588717" y="2910209"/>
                </a:moveTo>
                <a:lnTo>
                  <a:pt x="2588310" y="2911879"/>
                </a:lnTo>
                <a:lnTo>
                  <a:pt x="2588957" y="2912132"/>
                </a:lnTo>
                <a:lnTo>
                  <a:pt x="2591100" y="2912021"/>
                </a:lnTo>
                <a:close/>
                <a:moveTo>
                  <a:pt x="2090379" y="2906634"/>
                </a:moveTo>
                <a:lnTo>
                  <a:pt x="2087633" y="2908123"/>
                </a:lnTo>
                <a:lnTo>
                  <a:pt x="2086484" y="2908109"/>
                </a:lnTo>
                <a:lnTo>
                  <a:pt x="2084788" y="2908556"/>
                </a:lnTo>
                <a:lnTo>
                  <a:pt x="2086473" y="2908798"/>
                </a:lnTo>
                <a:lnTo>
                  <a:pt x="2090383" y="2906636"/>
                </a:lnTo>
                <a:close/>
                <a:moveTo>
                  <a:pt x="2018053" y="2905905"/>
                </a:moveTo>
                <a:lnTo>
                  <a:pt x="2017672" y="2905993"/>
                </a:lnTo>
                <a:lnTo>
                  <a:pt x="2018983" y="2907518"/>
                </a:lnTo>
                <a:close/>
                <a:moveTo>
                  <a:pt x="1900566" y="2904592"/>
                </a:moveTo>
                <a:cubicBezTo>
                  <a:pt x="1897861" y="2904776"/>
                  <a:pt x="1894948" y="2905239"/>
                  <a:pt x="1891796" y="2904676"/>
                </a:cubicBezTo>
                <a:lnTo>
                  <a:pt x="1900804" y="2904642"/>
                </a:lnTo>
                <a:lnTo>
                  <a:pt x="1908074" y="2906183"/>
                </a:lnTo>
                <a:lnTo>
                  <a:pt x="1907648" y="2908010"/>
                </a:lnTo>
                <a:lnTo>
                  <a:pt x="1908126" y="2906979"/>
                </a:lnTo>
                <a:lnTo>
                  <a:pt x="1908705" y="2904613"/>
                </a:lnTo>
                <a:lnTo>
                  <a:pt x="1900804" y="2904642"/>
                </a:lnTo>
                <a:close/>
                <a:moveTo>
                  <a:pt x="1543761" y="2903066"/>
                </a:moveTo>
                <a:lnTo>
                  <a:pt x="1543509" y="2903552"/>
                </a:lnTo>
                <a:lnTo>
                  <a:pt x="1543844" y="2903225"/>
                </a:lnTo>
                <a:close/>
                <a:moveTo>
                  <a:pt x="2252835" y="2900290"/>
                </a:moveTo>
                <a:lnTo>
                  <a:pt x="2250073" y="2901999"/>
                </a:lnTo>
                <a:lnTo>
                  <a:pt x="2249030" y="2901561"/>
                </a:lnTo>
                <a:lnTo>
                  <a:pt x="2253703" y="2905369"/>
                </a:lnTo>
                <a:close/>
                <a:moveTo>
                  <a:pt x="2642278" y="2898546"/>
                </a:moveTo>
                <a:lnTo>
                  <a:pt x="2642259" y="2898561"/>
                </a:lnTo>
                <a:lnTo>
                  <a:pt x="2642278" y="2898564"/>
                </a:lnTo>
                <a:lnTo>
                  <a:pt x="2642329" y="2898732"/>
                </a:lnTo>
                <a:lnTo>
                  <a:pt x="2642383" y="2898559"/>
                </a:lnTo>
                <a:close/>
                <a:moveTo>
                  <a:pt x="1677382" y="2895544"/>
                </a:moveTo>
                <a:lnTo>
                  <a:pt x="1678641" y="2897594"/>
                </a:lnTo>
                <a:lnTo>
                  <a:pt x="1672086" y="2904494"/>
                </a:lnTo>
                <a:lnTo>
                  <a:pt x="1672061" y="2904486"/>
                </a:lnTo>
                <a:cubicBezTo>
                  <a:pt x="1670710" y="2903793"/>
                  <a:pt x="1669482" y="2902979"/>
                  <a:pt x="1668338" y="2902044"/>
                </a:cubicBezTo>
                <a:cubicBezTo>
                  <a:pt x="1669550" y="2902945"/>
                  <a:pt x="1670797" y="2903810"/>
                  <a:pt x="1672061" y="2904520"/>
                </a:cubicBezTo>
                <a:lnTo>
                  <a:pt x="1672086" y="2904494"/>
                </a:lnTo>
                <a:lnTo>
                  <a:pt x="1689824" y="2910542"/>
                </a:lnTo>
                <a:close/>
                <a:moveTo>
                  <a:pt x="1723285" y="2892822"/>
                </a:moveTo>
                <a:lnTo>
                  <a:pt x="1722686" y="2907665"/>
                </a:lnTo>
                <a:lnTo>
                  <a:pt x="1724168" y="2907343"/>
                </a:lnTo>
                <a:lnTo>
                  <a:pt x="1727912" y="2906322"/>
                </a:lnTo>
                <a:lnTo>
                  <a:pt x="1726610" y="2895221"/>
                </a:lnTo>
                <a:lnTo>
                  <a:pt x="1729515" y="2894854"/>
                </a:lnTo>
                <a:lnTo>
                  <a:pt x="1728307" y="2894061"/>
                </a:lnTo>
                <a:close/>
                <a:moveTo>
                  <a:pt x="3424912" y="2891441"/>
                </a:moveTo>
                <a:lnTo>
                  <a:pt x="3425852" y="2895395"/>
                </a:lnTo>
                <a:cubicBezTo>
                  <a:pt x="3428576" y="2896079"/>
                  <a:pt x="3430442" y="2895356"/>
                  <a:pt x="3431887" y="2893962"/>
                </a:cubicBezTo>
                <a:lnTo>
                  <a:pt x="3432533" y="2892956"/>
                </a:lnTo>
                <a:close/>
                <a:moveTo>
                  <a:pt x="1642592" y="2890194"/>
                </a:moveTo>
                <a:lnTo>
                  <a:pt x="1639748" y="2896298"/>
                </a:lnTo>
                <a:lnTo>
                  <a:pt x="1646125" y="2895808"/>
                </a:lnTo>
                <a:lnTo>
                  <a:pt x="1645047" y="2893334"/>
                </a:lnTo>
                <a:lnTo>
                  <a:pt x="1645125" y="2892388"/>
                </a:lnTo>
                <a:close/>
                <a:moveTo>
                  <a:pt x="2056944" y="2889603"/>
                </a:moveTo>
                <a:lnTo>
                  <a:pt x="2056411" y="2890269"/>
                </a:lnTo>
                <a:lnTo>
                  <a:pt x="2056461" y="2890453"/>
                </a:lnTo>
                <a:close/>
                <a:moveTo>
                  <a:pt x="2057763" y="2889244"/>
                </a:moveTo>
                <a:lnTo>
                  <a:pt x="2057017" y="2889628"/>
                </a:lnTo>
                <a:lnTo>
                  <a:pt x="2057017" y="2889628"/>
                </a:lnTo>
                <a:lnTo>
                  <a:pt x="2057877" y="2890983"/>
                </a:lnTo>
                <a:close/>
                <a:moveTo>
                  <a:pt x="2277090" y="2887276"/>
                </a:moveTo>
                <a:lnTo>
                  <a:pt x="2275120" y="2894825"/>
                </a:lnTo>
                <a:lnTo>
                  <a:pt x="2276648" y="2894248"/>
                </a:lnTo>
                <a:lnTo>
                  <a:pt x="2277364" y="2887684"/>
                </a:lnTo>
                <a:close/>
                <a:moveTo>
                  <a:pt x="1543552" y="2884762"/>
                </a:moveTo>
                <a:lnTo>
                  <a:pt x="1541544" y="2884941"/>
                </a:lnTo>
                <a:lnTo>
                  <a:pt x="1544860" y="2894271"/>
                </a:lnTo>
                <a:lnTo>
                  <a:pt x="1546765" y="2884979"/>
                </a:lnTo>
                <a:close/>
                <a:moveTo>
                  <a:pt x="1843714" y="2883945"/>
                </a:moveTo>
                <a:lnTo>
                  <a:pt x="1839176" y="2898138"/>
                </a:lnTo>
                <a:cubicBezTo>
                  <a:pt x="1835992" y="2902500"/>
                  <a:pt x="1830589" y="2904019"/>
                  <a:pt x="1820103" y="2899101"/>
                </a:cubicBezTo>
                <a:cubicBezTo>
                  <a:pt x="1815506" y="2896945"/>
                  <a:pt x="1813090" y="2898625"/>
                  <a:pt x="1811184" y="2901220"/>
                </a:cubicBezTo>
                <a:lnTo>
                  <a:pt x="1807214" y="2906371"/>
                </a:lnTo>
                <a:lnTo>
                  <a:pt x="1808859" y="2905811"/>
                </a:lnTo>
                <a:cubicBezTo>
                  <a:pt x="1810459" y="2905179"/>
                  <a:pt x="1812069" y="2905058"/>
                  <a:pt x="1813731" y="2907240"/>
                </a:cubicBezTo>
                <a:cubicBezTo>
                  <a:pt x="1816761" y="2910582"/>
                  <a:pt x="1817454" y="2916296"/>
                  <a:pt x="1823342" y="2916747"/>
                </a:cubicBezTo>
                <a:cubicBezTo>
                  <a:pt x="1835239" y="2917959"/>
                  <a:pt x="1825265" y="2925820"/>
                  <a:pt x="1827394" y="2930011"/>
                </a:cubicBezTo>
                <a:lnTo>
                  <a:pt x="1827146" y="2930174"/>
                </a:lnTo>
                <a:lnTo>
                  <a:pt x="1827394" y="2930029"/>
                </a:lnTo>
                <a:lnTo>
                  <a:pt x="1829335" y="2930140"/>
                </a:lnTo>
                <a:lnTo>
                  <a:pt x="1829143" y="2929925"/>
                </a:lnTo>
                <a:cubicBezTo>
                  <a:pt x="1838676" y="2924712"/>
                  <a:pt x="1841239" y="2915266"/>
                  <a:pt x="1843794" y="2905813"/>
                </a:cubicBezTo>
                <a:lnTo>
                  <a:pt x="1855847" y="2885872"/>
                </a:lnTo>
                <a:lnTo>
                  <a:pt x="1846668" y="2884779"/>
                </a:lnTo>
                <a:close/>
                <a:moveTo>
                  <a:pt x="1723934" y="2881597"/>
                </a:moveTo>
                <a:lnTo>
                  <a:pt x="1723476" y="2888087"/>
                </a:lnTo>
                <a:lnTo>
                  <a:pt x="1723330" y="2891702"/>
                </a:lnTo>
                <a:lnTo>
                  <a:pt x="1724223" y="2889551"/>
                </a:lnTo>
                <a:lnTo>
                  <a:pt x="1724046" y="2889524"/>
                </a:lnTo>
                <a:close/>
                <a:moveTo>
                  <a:pt x="1779848" y="2873198"/>
                </a:moveTo>
                <a:lnTo>
                  <a:pt x="1776315" y="2874714"/>
                </a:lnTo>
                <a:lnTo>
                  <a:pt x="1777573" y="2876727"/>
                </a:lnTo>
                <a:cubicBezTo>
                  <a:pt x="1779062" y="2877766"/>
                  <a:pt x="1779600" y="2876658"/>
                  <a:pt x="1779720" y="2874598"/>
                </a:cubicBezTo>
                <a:close/>
                <a:moveTo>
                  <a:pt x="1674616" y="2873045"/>
                </a:moveTo>
                <a:lnTo>
                  <a:pt x="1667245" y="2874776"/>
                </a:lnTo>
                <a:lnTo>
                  <a:pt x="1661300" y="2881451"/>
                </a:lnTo>
                <a:lnTo>
                  <a:pt x="1671938" y="2886682"/>
                </a:lnTo>
                <a:lnTo>
                  <a:pt x="1675799" y="2892966"/>
                </a:lnTo>
                <a:close/>
                <a:moveTo>
                  <a:pt x="3965366" y="2870371"/>
                </a:moveTo>
                <a:lnTo>
                  <a:pt x="3964932" y="2870701"/>
                </a:lnTo>
                <a:lnTo>
                  <a:pt x="3965097" y="2870426"/>
                </a:lnTo>
                <a:close/>
                <a:moveTo>
                  <a:pt x="1776145" y="2863436"/>
                </a:moveTo>
                <a:lnTo>
                  <a:pt x="1780118" y="2865264"/>
                </a:lnTo>
                <a:lnTo>
                  <a:pt x="1780235" y="2868957"/>
                </a:lnTo>
                <a:lnTo>
                  <a:pt x="1780687" y="2863989"/>
                </a:lnTo>
                <a:lnTo>
                  <a:pt x="1779687" y="2863551"/>
                </a:lnTo>
                <a:lnTo>
                  <a:pt x="1778283" y="2863739"/>
                </a:lnTo>
                <a:close/>
                <a:moveTo>
                  <a:pt x="1499636" y="2863410"/>
                </a:moveTo>
                <a:lnTo>
                  <a:pt x="1499438" y="2863491"/>
                </a:lnTo>
                <a:lnTo>
                  <a:pt x="1505164" y="2874597"/>
                </a:lnTo>
                <a:lnTo>
                  <a:pt x="1505500" y="2876250"/>
                </a:lnTo>
                <a:lnTo>
                  <a:pt x="1505731" y="2874926"/>
                </a:lnTo>
                <a:cubicBezTo>
                  <a:pt x="1506753" y="2869471"/>
                  <a:pt x="1503394" y="2866337"/>
                  <a:pt x="1499636" y="2863410"/>
                </a:cubicBezTo>
                <a:close/>
                <a:moveTo>
                  <a:pt x="3879921" y="2862389"/>
                </a:moveTo>
                <a:cubicBezTo>
                  <a:pt x="3877773" y="2870909"/>
                  <a:pt x="3875072" y="2878684"/>
                  <a:pt x="3863539" y="2874840"/>
                </a:cubicBezTo>
                <a:cubicBezTo>
                  <a:pt x="3861772" y="2870718"/>
                  <a:pt x="3860007" y="2866580"/>
                  <a:pt x="3858257" y="2862424"/>
                </a:cubicBezTo>
                <a:cubicBezTo>
                  <a:pt x="3865478" y="2860623"/>
                  <a:pt x="3872699" y="2860207"/>
                  <a:pt x="3879921" y="2862389"/>
                </a:cubicBezTo>
                <a:close/>
                <a:moveTo>
                  <a:pt x="3322155" y="2860441"/>
                </a:moveTo>
                <a:lnTo>
                  <a:pt x="3321742" y="2860543"/>
                </a:lnTo>
                <a:lnTo>
                  <a:pt x="3320766" y="2866918"/>
                </a:lnTo>
                <a:lnTo>
                  <a:pt x="3322198" y="2868193"/>
                </a:lnTo>
                <a:close/>
                <a:moveTo>
                  <a:pt x="3727272" y="2858007"/>
                </a:moveTo>
                <a:lnTo>
                  <a:pt x="3727250" y="2858009"/>
                </a:lnTo>
                <a:lnTo>
                  <a:pt x="3727315" y="2858054"/>
                </a:lnTo>
                <a:lnTo>
                  <a:pt x="3727306" y="2858042"/>
                </a:lnTo>
                <a:lnTo>
                  <a:pt x="3727323" y="2858060"/>
                </a:lnTo>
                <a:lnTo>
                  <a:pt x="3727320" y="2858061"/>
                </a:lnTo>
                <a:lnTo>
                  <a:pt x="3730674" y="2862745"/>
                </a:lnTo>
                <a:lnTo>
                  <a:pt x="3727697" y="2858045"/>
                </a:lnTo>
                <a:close/>
                <a:moveTo>
                  <a:pt x="3255246" y="2854302"/>
                </a:moveTo>
                <a:lnTo>
                  <a:pt x="3254310" y="2854979"/>
                </a:lnTo>
                <a:lnTo>
                  <a:pt x="3255198" y="2855175"/>
                </a:lnTo>
                <a:close/>
                <a:moveTo>
                  <a:pt x="4093062" y="2851998"/>
                </a:moveTo>
                <a:lnTo>
                  <a:pt x="4091920" y="2852864"/>
                </a:lnTo>
                <a:lnTo>
                  <a:pt x="4092791" y="2852007"/>
                </a:lnTo>
                <a:close/>
                <a:moveTo>
                  <a:pt x="3264551" y="2849505"/>
                </a:moveTo>
                <a:lnTo>
                  <a:pt x="3263903" y="2849673"/>
                </a:lnTo>
                <a:lnTo>
                  <a:pt x="3264012" y="2849890"/>
                </a:lnTo>
                <a:close/>
                <a:moveTo>
                  <a:pt x="2281284" y="2849152"/>
                </a:moveTo>
                <a:lnTo>
                  <a:pt x="2280925" y="2849263"/>
                </a:lnTo>
                <a:lnTo>
                  <a:pt x="2281314" y="2849681"/>
                </a:lnTo>
                <a:close/>
                <a:moveTo>
                  <a:pt x="4433945" y="2848293"/>
                </a:moveTo>
                <a:lnTo>
                  <a:pt x="4433494" y="2848483"/>
                </a:lnTo>
                <a:lnTo>
                  <a:pt x="4433760" y="2848330"/>
                </a:lnTo>
                <a:close/>
                <a:moveTo>
                  <a:pt x="3464722" y="2847735"/>
                </a:moveTo>
                <a:lnTo>
                  <a:pt x="3460898" y="2850539"/>
                </a:lnTo>
                <a:lnTo>
                  <a:pt x="3461190" y="2850661"/>
                </a:lnTo>
                <a:cubicBezTo>
                  <a:pt x="3463429" y="2850959"/>
                  <a:pt x="3464592" y="2850249"/>
                  <a:pt x="3465018" y="2848864"/>
                </a:cubicBezTo>
                <a:close/>
                <a:moveTo>
                  <a:pt x="3755988" y="2847063"/>
                </a:moveTo>
                <a:lnTo>
                  <a:pt x="3758599" y="2848668"/>
                </a:lnTo>
                <a:lnTo>
                  <a:pt x="3757805" y="2847241"/>
                </a:lnTo>
                <a:close/>
                <a:moveTo>
                  <a:pt x="2900378" y="2846301"/>
                </a:moveTo>
                <a:lnTo>
                  <a:pt x="2905658" y="2847067"/>
                </a:lnTo>
                <a:lnTo>
                  <a:pt x="2906739" y="2846952"/>
                </a:lnTo>
                <a:close/>
                <a:moveTo>
                  <a:pt x="3435397" y="2844841"/>
                </a:moveTo>
                <a:lnTo>
                  <a:pt x="3434286" y="2847583"/>
                </a:lnTo>
                <a:lnTo>
                  <a:pt x="3435412" y="2847554"/>
                </a:lnTo>
                <a:close/>
                <a:moveTo>
                  <a:pt x="1979345" y="2842284"/>
                </a:moveTo>
                <a:lnTo>
                  <a:pt x="1976816" y="2847311"/>
                </a:lnTo>
                <a:lnTo>
                  <a:pt x="1979345" y="2842284"/>
                </a:lnTo>
                <a:close/>
                <a:moveTo>
                  <a:pt x="1445718" y="2841960"/>
                </a:moveTo>
                <a:lnTo>
                  <a:pt x="1442610" y="2843184"/>
                </a:lnTo>
                <a:lnTo>
                  <a:pt x="1437676" y="2844192"/>
                </a:lnTo>
                <a:lnTo>
                  <a:pt x="1443107" y="2857321"/>
                </a:lnTo>
                <a:cubicBezTo>
                  <a:pt x="1442620" y="2863030"/>
                  <a:pt x="1441006" y="2868952"/>
                  <a:pt x="1442808" y="2874234"/>
                </a:cubicBezTo>
                <a:lnTo>
                  <a:pt x="1442845" y="2874573"/>
                </a:lnTo>
                <a:lnTo>
                  <a:pt x="1456679" y="2867822"/>
                </a:lnTo>
                <a:lnTo>
                  <a:pt x="1458014" y="2864385"/>
                </a:lnTo>
                <a:lnTo>
                  <a:pt x="1447287" y="2854535"/>
                </a:lnTo>
                <a:close/>
                <a:moveTo>
                  <a:pt x="3490012" y="2835378"/>
                </a:moveTo>
                <a:lnTo>
                  <a:pt x="3489008" y="2835790"/>
                </a:lnTo>
                <a:lnTo>
                  <a:pt x="3489646" y="2836468"/>
                </a:lnTo>
                <a:close/>
                <a:moveTo>
                  <a:pt x="1505642" y="2834749"/>
                </a:moveTo>
                <a:lnTo>
                  <a:pt x="1504541" y="2836123"/>
                </a:lnTo>
                <a:lnTo>
                  <a:pt x="1505106" y="2836971"/>
                </a:lnTo>
                <a:close/>
                <a:moveTo>
                  <a:pt x="2232395" y="2831064"/>
                </a:moveTo>
                <a:lnTo>
                  <a:pt x="2232134" y="2831122"/>
                </a:lnTo>
                <a:lnTo>
                  <a:pt x="2232668" y="2831730"/>
                </a:lnTo>
                <a:lnTo>
                  <a:pt x="2232629" y="2831358"/>
                </a:lnTo>
                <a:close/>
                <a:moveTo>
                  <a:pt x="1608255" y="2828178"/>
                </a:moveTo>
                <a:lnTo>
                  <a:pt x="1608269" y="2828290"/>
                </a:lnTo>
                <a:lnTo>
                  <a:pt x="1611100" y="2831266"/>
                </a:lnTo>
                <a:lnTo>
                  <a:pt x="1611105" y="2831253"/>
                </a:lnTo>
                <a:lnTo>
                  <a:pt x="1611252" y="2831113"/>
                </a:lnTo>
                <a:close/>
                <a:moveTo>
                  <a:pt x="4645209" y="2825244"/>
                </a:moveTo>
                <a:lnTo>
                  <a:pt x="4644672" y="2825642"/>
                </a:lnTo>
                <a:lnTo>
                  <a:pt x="4645181" y="2825245"/>
                </a:lnTo>
                <a:close/>
                <a:moveTo>
                  <a:pt x="4092422" y="2823794"/>
                </a:moveTo>
                <a:lnTo>
                  <a:pt x="4092388" y="2824014"/>
                </a:lnTo>
                <a:lnTo>
                  <a:pt x="4092829" y="2826522"/>
                </a:lnTo>
                <a:lnTo>
                  <a:pt x="4092911" y="2826522"/>
                </a:lnTo>
                <a:close/>
                <a:moveTo>
                  <a:pt x="1462496" y="2823256"/>
                </a:moveTo>
                <a:lnTo>
                  <a:pt x="1458526" y="2825772"/>
                </a:lnTo>
                <a:lnTo>
                  <a:pt x="1456049" y="2828559"/>
                </a:lnTo>
                <a:lnTo>
                  <a:pt x="1475047" y="2832222"/>
                </a:lnTo>
                <a:cubicBezTo>
                  <a:pt x="1472493" y="2831218"/>
                  <a:pt x="1469211" y="2830941"/>
                  <a:pt x="1466526" y="2829750"/>
                </a:cubicBezTo>
                <a:close/>
                <a:moveTo>
                  <a:pt x="3733600" y="2818597"/>
                </a:moveTo>
                <a:lnTo>
                  <a:pt x="3731609" y="2819746"/>
                </a:lnTo>
                <a:lnTo>
                  <a:pt x="3734267" y="2819979"/>
                </a:lnTo>
                <a:close/>
                <a:moveTo>
                  <a:pt x="4532428" y="2814740"/>
                </a:moveTo>
                <a:lnTo>
                  <a:pt x="4533154" y="2817815"/>
                </a:lnTo>
                <a:lnTo>
                  <a:pt x="4534587" y="2816224"/>
                </a:lnTo>
                <a:lnTo>
                  <a:pt x="4533883" y="2816326"/>
                </a:lnTo>
                <a:close/>
                <a:moveTo>
                  <a:pt x="1329348" y="2812932"/>
                </a:moveTo>
                <a:cubicBezTo>
                  <a:pt x="1331169" y="2812997"/>
                  <a:pt x="1332693" y="2813651"/>
                  <a:pt x="1333290" y="2815737"/>
                </a:cubicBezTo>
                <a:cubicBezTo>
                  <a:pt x="1334746" y="2820811"/>
                  <a:pt x="1332337" y="2825677"/>
                  <a:pt x="1326692" y="2827859"/>
                </a:cubicBezTo>
                <a:cubicBezTo>
                  <a:pt x="1325480" y="2827426"/>
                  <a:pt x="1324354" y="2826854"/>
                  <a:pt x="1323315" y="2826110"/>
                </a:cubicBezTo>
                <a:cubicBezTo>
                  <a:pt x="1308493" y="2822681"/>
                  <a:pt x="1313168" y="2839409"/>
                  <a:pt x="1305479" y="2843374"/>
                </a:cubicBezTo>
                <a:cubicBezTo>
                  <a:pt x="1298586" y="2837764"/>
                  <a:pt x="1287885" y="2839703"/>
                  <a:pt x="1282240" y="2831634"/>
                </a:cubicBezTo>
                <a:cubicBezTo>
                  <a:pt x="1285496" y="2828742"/>
                  <a:pt x="1288769" y="2825832"/>
                  <a:pt x="1292024" y="2822940"/>
                </a:cubicBezTo>
                <a:cubicBezTo>
                  <a:pt x="1296180" y="2816239"/>
                  <a:pt x="1303592" y="2816118"/>
                  <a:pt x="1310033" y="2813988"/>
                </a:cubicBezTo>
                <a:lnTo>
                  <a:pt x="1322694" y="2816244"/>
                </a:lnTo>
                <a:lnTo>
                  <a:pt x="1322260" y="2814698"/>
                </a:lnTo>
                <a:cubicBezTo>
                  <a:pt x="1322744" y="2814005"/>
                  <a:pt x="1323194" y="2813659"/>
                  <a:pt x="1323627" y="2813659"/>
                </a:cubicBezTo>
                <a:cubicBezTo>
                  <a:pt x="1325411" y="2813391"/>
                  <a:pt x="1327528" y="2812867"/>
                  <a:pt x="1329348" y="2812932"/>
                </a:cubicBezTo>
                <a:close/>
                <a:moveTo>
                  <a:pt x="1632096" y="2809988"/>
                </a:moveTo>
                <a:lnTo>
                  <a:pt x="1629406" y="2812970"/>
                </a:lnTo>
                <a:lnTo>
                  <a:pt x="1642932" y="2818918"/>
                </a:lnTo>
                <a:lnTo>
                  <a:pt x="1644475" y="2828828"/>
                </a:lnTo>
                <a:cubicBezTo>
                  <a:pt x="1643783" y="2830369"/>
                  <a:pt x="1646190" y="2830127"/>
                  <a:pt x="1645081" y="2827581"/>
                </a:cubicBezTo>
                <a:cubicBezTo>
                  <a:pt x="1644112" y="2825330"/>
                  <a:pt x="1645047" y="2822196"/>
                  <a:pt x="1644320" y="2819529"/>
                </a:cubicBezTo>
                <a:lnTo>
                  <a:pt x="1642932" y="2818918"/>
                </a:lnTo>
                <a:lnTo>
                  <a:pt x="1642692" y="2817381"/>
                </a:lnTo>
                <a:lnTo>
                  <a:pt x="1642951" y="2815690"/>
                </a:lnTo>
                <a:close/>
                <a:moveTo>
                  <a:pt x="4577337" y="2807541"/>
                </a:moveTo>
                <a:lnTo>
                  <a:pt x="4577258" y="2807570"/>
                </a:lnTo>
                <a:lnTo>
                  <a:pt x="4577337" y="2807593"/>
                </a:lnTo>
                <a:close/>
                <a:moveTo>
                  <a:pt x="1485147" y="2806294"/>
                </a:moveTo>
                <a:lnTo>
                  <a:pt x="1485203" y="2812112"/>
                </a:lnTo>
                <a:lnTo>
                  <a:pt x="1488111" y="2814084"/>
                </a:lnTo>
                <a:close/>
                <a:moveTo>
                  <a:pt x="4816023" y="2802541"/>
                </a:moveTo>
                <a:lnTo>
                  <a:pt x="4815798" y="2802766"/>
                </a:lnTo>
                <a:lnTo>
                  <a:pt x="4815925" y="2802605"/>
                </a:lnTo>
                <a:close/>
                <a:moveTo>
                  <a:pt x="1528311" y="2802409"/>
                </a:moveTo>
                <a:lnTo>
                  <a:pt x="1521799" y="2812102"/>
                </a:lnTo>
                <a:lnTo>
                  <a:pt x="1532314" y="2820326"/>
                </a:lnTo>
                <a:lnTo>
                  <a:pt x="1532164" y="2821967"/>
                </a:lnTo>
                <a:lnTo>
                  <a:pt x="1533103" y="2822038"/>
                </a:lnTo>
                <a:close/>
                <a:moveTo>
                  <a:pt x="4352834" y="2797225"/>
                </a:moveTo>
                <a:lnTo>
                  <a:pt x="4353045" y="2797485"/>
                </a:lnTo>
                <a:lnTo>
                  <a:pt x="4353128" y="2797455"/>
                </a:lnTo>
                <a:close/>
                <a:moveTo>
                  <a:pt x="1560324" y="2796370"/>
                </a:moveTo>
                <a:lnTo>
                  <a:pt x="1564194" y="2814092"/>
                </a:lnTo>
                <a:cubicBezTo>
                  <a:pt x="1567961" y="2817469"/>
                  <a:pt x="1572078" y="2818642"/>
                  <a:pt x="1576246" y="2819343"/>
                </a:cubicBezTo>
                <a:lnTo>
                  <a:pt x="1583510" y="2820767"/>
                </a:lnTo>
                <a:lnTo>
                  <a:pt x="1587346" y="2808466"/>
                </a:lnTo>
                <a:lnTo>
                  <a:pt x="1565360" y="2805784"/>
                </a:lnTo>
                <a:close/>
                <a:moveTo>
                  <a:pt x="4427839" y="2794136"/>
                </a:moveTo>
                <a:lnTo>
                  <a:pt x="4429296" y="2795303"/>
                </a:lnTo>
                <a:lnTo>
                  <a:pt x="4429403" y="2795215"/>
                </a:lnTo>
                <a:lnTo>
                  <a:pt x="4428223" y="2794327"/>
                </a:lnTo>
                <a:close/>
                <a:moveTo>
                  <a:pt x="4614555" y="2793985"/>
                </a:moveTo>
                <a:lnTo>
                  <a:pt x="4614556" y="2793996"/>
                </a:lnTo>
                <a:lnTo>
                  <a:pt x="4614558" y="2793993"/>
                </a:lnTo>
                <a:close/>
                <a:moveTo>
                  <a:pt x="1887671" y="2788607"/>
                </a:moveTo>
                <a:lnTo>
                  <a:pt x="1887616" y="2788629"/>
                </a:lnTo>
                <a:lnTo>
                  <a:pt x="1888339" y="2789713"/>
                </a:lnTo>
                <a:lnTo>
                  <a:pt x="1888260" y="2789493"/>
                </a:lnTo>
                <a:close/>
                <a:moveTo>
                  <a:pt x="1856242" y="2788543"/>
                </a:moveTo>
                <a:lnTo>
                  <a:pt x="1856520" y="2789465"/>
                </a:lnTo>
                <a:lnTo>
                  <a:pt x="1857213" y="2788697"/>
                </a:lnTo>
                <a:close/>
                <a:moveTo>
                  <a:pt x="1521206" y="2770601"/>
                </a:moveTo>
                <a:lnTo>
                  <a:pt x="1522495" y="2773934"/>
                </a:lnTo>
                <a:lnTo>
                  <a:pt x="1517748" y="2779131"/>
                </a:lnTo>
                <a:lnTo>
                  <a:pt x="1521109" y="2786091"/>
                </a:lnTo>
                <a:lnTo>
                  <a:pt x="1521110" y="2786115"/>
                </a:lnTo>
                <a:lnTo>
                  <a:pt x="1530212" y="2799536"/>
                </a:lnTo>
                <a:lnTo>
                  <a:pt x="1530236" y="2799511"/>
                </a:lnTo>
                <a:cubicBezTo>
                  <a:pt x="1535258" y="2790021"/>
                  <a:pt x="1541769" y="2782298"/>
                  <a:pt x="1553251" y="2780618"/>
                </a:cubicBezTo>
                <a:cubicBezTo>
                  <a:pt x="1554498" y="2781016"/>
                  <a:pt x="1555779" y="2781120"/>
                  <a:pt x="1557077" y="2780895"/>
                </a:cubicBezTo>
                <a:lnTo>
                  <a:pt x="1557079" y="2780903"/>
                </a:lnTo>
                <a:lnTo>
                  <a:pt x="1557698" y="2778745"/>
                </a:lnTo>
                <a:lnTo>
                  <a:pt x="1555448" y="2777449"/>
                </a:lnTo>
                <a:lnTo>
                  <a:pt x="1556200" y="2772101"/>
                </a:lnTo>
                <a:lnTo>
                  <a:pt x="1550150" y="2775769"/>
                </a:lnTo>
                <a:cubicBezTo>
                  <a:pt x="1546704" y="2777812"/>
                  <a:pt x="1543172" y="2779648"/>
                  <a:pt x="1539033" y="2779717"/>
                </a:cubicBezTo>
                <a:cubicBezTo>
                  <a:pt x="1532850" y="2779181"/>
                  <a:pt x="1528366" y="2775284"/>
                  <a:pt x="1523586" y="2771942"/>
                </a:cubicBezTo>
                <a:close/>
                <a:moveTo>
                  <a:pt x="1467011" y="2768236"/>
                </a:moveTo>
                <a:lnTo>
                  <a:pt x="1464342" y="2770789"/>
                </a:lnTo>
                <a:lnTo>
                  <a:pt x="1464348" y="2770975"/>
                </a:lnTo>
                <a:lnTo>
                  <a:pt x="1467015" y="2768753"/>
                </a:lnTo>
                <a:close/>
                <a:moveTo>
                  <a:pt x="1408509" y="2768082"/>
                </a:moveTo>
                <a:lnTo>
                  <a:pt x="1408579" y="2768299"/>
                </a:lnTo>
                <a:lnTo>
                  <a:pt x="1408636" y="2768098"/>
                </a:lnTo>
                <a:close/>
                <a:moveTo>
                  <a:pt x="4855316" y="2763247"/>
                </a:moveTo>
                <a:lnTo>
                  <a:pt x="4852868" y="2763505"/>
                </a:lnTo>
                <a:lnTo>
                  <a:pt x="4853740" y="2764635"/>
                </a:lnTo>
                <a:close/>
                <a:moveTo>
                  <a:pt x="1360490" y="2759199"/>
                </a:moveTo>
                <a:lnTo>
                  <a:pt x="1360642" y="2761518"/>
                </a:lnTo>
                <a:lnTo>
                  <a:pt x="1359632" y="2761795"/>
                </a:lnTo>
                <a:lnTo>
                  <a:pt x="1367602" y="2765700"/>
                </a:lnTo>
                <a:lnTo>
                  <a:pt x="1371768" y="2764194"/>
                </a:lnTo>
                <a:lnTo>
                  <a:pt x="1366686" y="2764360"/>
                </a:lnTo>
                <a:lnTo>
                  <a:pt x="1364690" y="2759483"/>
                </a:lnTo>
                <a:lnTo>
                  <a:pt x="1364201" y="2759439"/>
                </a:lnTo>
                <a:close/>
                <a:moveTo>
                  <a:pt x="1609558" y="2759139"/>
                </a:moveTo>
                <a:lnTo>
                  <a:pt x="1612516" y="2760619"/>
                </a:lnTo>
                <a:lnTo>
                  <a:pt x="1613746" y="2760411"/>
                </a:lnTo>
                <a:close/>
                <a:moveTo>
                  <a:pt x="4898989" y="2747475"/>
                </a:moveTo>
                <a:lnTo>
                  <a:pt x="4893848" y="2752047"/>
                </a:lnTo>
                <a:lnTo>
                  <a:pt x="4893325" y="2752236"/>
                </a:lnTo>
                <a:lnTo>
                  <a:pt x="4894272" y="2752195"/>
                </a:lnTo>
                <a:cubicBezTo>
                  <a:pt x="4896218" y="2751266"/>
                  <a:pt x="4897837" y="2749734"/>
                  <a:pt x="4899179" y="2748270"/>
                </a:cubicBezTo>
                <a:close/>
                <a:moveTo>
                  <a:pt x="1286209" y="2743647"/>
                </a:moveTo>
                <a:lnTo>
                  <a:pt x="1285125" y="2745842"/>
                </a:lnTo>
                <a:lnTo>
                  <a:pt x="1286755" y="2747582"/>
                </a:lnTo>
                <a:lnTo>
                  <a:pt x="1287282" y="2744039"/>
                </a:lnTo>
                <a:close/>
                <a:moveTo>
                  <a:pt x="1307333" y="2742988"/>
                </a:moveTo>
                <a:lnTo>
                  <a:pt x="1305699" y="2743677"/>
                </a:lnTo>
                <a:lnTo>
                  <a:pt x="1307989" y="2744432"/>
                </a:lnTo>
                <a:close/>
                <a:moveTo>
                  <a:pt x="4965534" y="2734324"/>
                </a:moveTo>
                <a:lnTo>
                  <a:pt x="4956745" y="2735716"/>
                </a:lnTo>
                <a:lnTo>
                  <a:pt x="4963697" y="2743573"/>
                </a:lnTo>
                <a:close/>
                <a:moveTo>
                  <a:pt x="1762716" y="2731888"/>
                </a:moveTo>
                <a:lnTo>
                  <a:pt x="1764548" y="2732573"/>
                </a:lnTo>
                <a:lnTo>
                  <a:pt x="1764378" y="2731992"/>
                </a:lnTo>
                <a:lnTo>
                  <a:pt x="1764395" y="2731975"/>
                </a:lnTo>
                <a:lnTo>
                  <a:pt x="1764418" y="2731932"/>
                </a:lnTo>
                <a:lnTo>
                  <a:pt x="1764347" y="2731930"/>
                </a:lnTo>
                <a:lnTo>
                  <a:pt x="1764378" y="2731975"/>
                </a:lnTo>
                <a:lnTo>
                  <a:pt x="1764361" y="2731992"/>
                </a:lnTo>
                <a:lnTo>
                  <a:pt x="1764246" y="2731928"/>
                </a:lnTo>
                <a:close/>
                <a:moveTo>
                  <a:pt x="4913202" y="2726889"/>
                </a:moveTo>
                <a:lnTo>
                  <a:pt x="4915464" y="2731974"/>
                </a:lnTo>
                <a:lnTo>
                  <a:pt x="4915780" y="2731975"/>
                </a:lnTo>
                <a:lnTo>
                  <a:pt x="4916846" y="2729494"/>
                </a:lnTo>
                <a:lnTo>
                  <a:pt x="4914314" y="2727905"/>
                </a:lnTo>
                <a:close/>
                <a:moveTo>
                  <a:pt x="5349479" y="2718328"/>
                </a:moveTo>
                <a:lnTo>
                  <a:pt x="5348104" y="2718467"/>
                </a:lnTo>
                <a:lnTo>
                  <a:pt x="5348007" y="2718467"/>
                </a:lnTo>
                <a:lnTo>
                  <a:pt x="5348103" y="2718467"/>
                </a:lnTo>
                <a:lnTo>
                  <a:pt x="5349042" y="2718895"/>
                </a:lnTo>
                <a:close/>
                <a:moveTo>
                  <a:pt x="1688056" y="2693300"/>
                </a:moveTo>
                <a:lnTo>
                  <a:pt x="1687508" y="2693410"/>
                </a:lnTo>
                <a:lnTo>
                  <a:pt x="1688828" y="2694441"/>
                </a:lnTo>
                <a:close/>
                <a:moveTo>
                  <a:pt x="1609646" y="2692649"/>
                </a:moveTo>
                <a:lnTo>
                  <a:pt x="1609435" y="2693452"/>
                </a:lnTo>
                <a:lnTo>
                  <a:pt x="1610357" y="2696759"/>
                </a:lnTo>
                <a:lnTo>
                  <a:pt x="1610683" y="2696834"/>
                </a:lnTo>
                <a:close/>
                <a:moveTo>
                  <a:pt x="1616347" y="2663783"/>
                </a:moveTo>
                <a:lnTo>
                  <a:pt x="1615885" y="2664370"/>
                </a:lnTo>
                <a:lnTo>
                  <a:pt x="1615729" y="2664508"/>
                </a:lnTo>
                <a:lnTo>
                  <a:pt x="1615693" y="2664682"/>
                </a:lnTo>
                <a:lnTo>
                  <a:pt x="1615921" y="2664404"/>
                </a:lnTo>
                <a:lnTo>
                  <a:pt x="1617468" y="2664401"/>
                </a:lnTo>
                <a:close/>
                <a:moveTo>
                  <a:pt x="1121327" y="2658548"/>
                </a:moveTo>
                <a:cubicBezTo>
                  <a:pt x="1127484" y="2658715"/>
                  <a:pt x="1133479" y="2659962"/>
                  <a:pt x="1138995" y="2664456"/>
                </a:cubicBezTo>
                <a:cubicBezTo>
                  <a:pt x="1138839" y="2667452"/>
                  <a:pt x="1138683" y="2670447"/>
                  <a:pt x="1138543" y="2673443"/>
                </a:cubicBezTo>
                <a:cubicBezTo>
                  <a:pt x="1134959" y="2691799"/>
                  <a:pt x="1125158" y="2683608"/>
                  <a:pt x="1116136" y="2678708"/>
                </a:cubicBezTo>
                <a:cubicBezTo>
                  <a:pt x="1111686" y="2675210"/>
                  <a:pt x="1107235" y="2671711"/>
                  <a:pt x="1102785" y="2668213"/>
                </a:cubicBezTo>
                <a:cubicBezTo>
                  <a:pt x="1100065" y="2665200"/>
                  <a:pt x="1099841" y="2662170"/>
                  <a:pt x="1102697" y="2659122"/>
                </a:cubicBezTo>
                <a:cubicBezTo>
                  <a:pt x="1108855" y="2659295"/>
                  <a:pt x="1115171" y="2658382"/>
                  <a:pt x="1121327" y="2658548"/>
                </a:cubicBezTo>
                <a:close/>
                <a:moveTo>
                  <a:pt x="1659840" y="2654798"/>
                </a:moveTo>
                <a:lnTo>
                  <a:pt x="1659361" y="2654954"/>
                </a:lnTo>
                <a:lnTo>
                  <a:pt x="1659690" y="2655928"/>
                </a:lnTo>
                <a:lnTo>
                  <a:pt x="1659425" y="2657910"/>
                </a:lnTo>
                <a:cubicBezTo>
                  <a:pt x="1659858" y="2658464"/>
                  <a:pt x="1660203" y="2659105"/>
                  <a:pt x="1660601" y="2659694"/>
                </a:cubicBezTo>
                <a:lnTo>
                  <a:pt x="1660770" y="2659942"/>
                </a:lnTo>
                <a:lnTo>
                  <a:pt x="1660840" y="2659919"/>
                </a:lnTo>
                <a:lnTo>
                  <a:pt x="1661083" y="2660066"/>
                </a:lnTo>
                <a:lnTo>
                  <a:pt x="1659690" y="2655928"/>
                </a:lnTo>
                <a:close/>
                <a:moveTo>
                  <a:pt x="5628644" y="2649743"/>
                </a:moveTo>
                <a:lnTo>
                  <a:pt x="5626942" y="2650292"/>
                </a:lnTo>
                <a:lnTo>
                  <a:pt x="5627102" y="2650750"/>
                </a:lnTo>
                <a:lnTo>
                  <a:pt x="5629528" y="2650153"/>
                </a:lnTo>
                <a:close/>
                <a:moveTo>
                  <a:pt x="1089293" y="2648334"/>
                </a:moveTo>
                <a:cubicBezTo>
                  <a:pt x="1094662" y="2650810"/>
                  <a:pt x="1100030" y="2653287"/>
                  <a:pt x="1102697" y="2659122"/>
                </a:cubicBezTo>
                <a:cubicBezTo>
                  <a:pt x="1102714" y="2662153"/>
                  <a:pt x="1102749" y="2665183"/>
                  <a:pt x="1102766" y="2668214"/>
                </a:cubicBezTo>
                <a:cubicBezTo>
                  <a:pt x="1097952" y="2665876"/>
                  <a:pt x="1091926" y="2665807"/>
                  <a:pt x="1088670" y="2660577"/>
                </a:cubicBezTo>
                <a:cubicBezTo>
                  <a:pt x="1088878" y="2656490"/>
                  <a:pt x="1089086" y="2652421"/>
                  <a:pt x="1089293" y="2648334"/>
                </a:cubicBezTo>
                <a:close/>
                <a:moveTo>
                  <a:pt x="1399733" y="2646379"/>
                </a:moveTo>
                <a:lnTo>
                  <a:pt x="1399677" y="2646446"/>
                </a:lnTo>
                <a:lnTo>
                  <a:pt x="1399683" y="2646446"/>
                </a:lnTo>
                <a:lnTo>
                  <a:pt x="1399652" y="2646477"/>
                </a:lnTo>
                <a:lnTo>
                  <a:pt x="1399717" y="2646446"/>
                </a:lnTo>
                <a:lnTo>
                  <a:pt x="1399752" y="2646411"/>
                </a:lnTo>
                <a:lnTo>
                  <a:pt x="1399764" y="2646406"/>
                </a:lnTo>
                <a:close/>
                <a:moveTo>
                  <a:pt x="6063761" y="2646118"/>
                </a:moveTo>
                <a:lnTo>
                  <a:pt x="6063623" y="2646239"/>
                </a:lnTo>
                <a:lnTo>
                  <a:pt x="6063738" y="2646124"/>
                </a:lnTo>
                <a:close/>
                <a:moveTo>
                  <a:pt x="1379882" y="2644720"/>
                </a:moveTo>
                <a:lnTo>
                  <a:pt x="1378608" y="2647572"/>
                </a:lnTo>
                <a:lnTo>
                  <a:pt x="1380532" y="2647469"/>
                </a:lnTo>
                <a:close/>
                <a:moveTo>
                  <a:pt x="5776744" y="2628301"/>
                </a:moveTo>
                <a:lnTo>
                  <a:pt x="5776536" y="2628724"/>
                </a:lnTo>
                <a:lnTo>
                  <a:pt x="5777166" y="2628558"/>
                </a:lnTo>
                <a:close/>
                <a:moveTo>
                  <a:pt x="1318622" y="2623900"/>
                </a:moveTo>
                <a:lnTo>
                  <a:pt x="1318648" y="2623917"/>
                </a:lnTo>
                <a:lnTo>
                  <a:pt x="1318675" y="2623917"/>
                </a:lnTo>
                <a:lnTo>
                  <a:pt x="1318691" y="2623952"/>
                </a:lnTo>
                <a:lnTo>
                  <a:pt x="1318671" y="2623938"/>
                </a:lnTo>
                <a:lnTo>
                  <a:pt x="1318621" y="2623980"/>
                </a:lnTo>
                <a:close/>
                <a:moveTo>
                  <a:pt x="1317726" y="2621999"/>
                </a:moveTo>
                <a:lnTo>
                  <a:pt x="1318279" y="2624266"/>
                </a:lnTo>
                <a:lnTo>
                  <a:pt x="1318621" y="2623980"/>
                </a:lnTo>
                <a:lnTo>
                  <a:pt x="1318608" y="2624978"/>
                </a:lnTo>
                <a:lnTo>
                  <a:pt x="1318962" y="2623918"/>
                </a:lnTo>
                <a:lnTo>
                  <a:pt x="1318675" y="2623917"/>
                </a:lnTo>
                <a:close/>
                <a:moveTo>
                  <a:pt x="1132037" y="2601600"/>
                </a:moveTo>
                <a:lnTo>
                  <a:pt x="1131326" y="2602037"/>
                </a:lnTo>
                <a:lnTo>
                  <a:pt x="1132183" y="2601718"/>
                </a:lnTo>
                <a:close/>
                <a:moveTo>
                  <a:pt x="1237858" y="2600964"/>
                </a:moveTo>
                <a:lnTo>
                  <a:pt x="1237648" y="2601370"/>
                </a:lnTo>
                <a:lnTo>
                  <a:pt x="1237736" y="2601435"/>
                </a:lnTo>
                <a:close/>
                <a:moveTo>
                  <a:pt x="1471946" y="2599067"/>
                </a:moveTo>
                <a:lnTo>
                  <a:pt x="1470346" y="2599239"/>
                </a:lnTo>
                <a:lnTo>
                  <a:pt x="1470950" y="2600542"/>
                </a:lnTo>
                <a:close/>
                <a:moveTo>
                  <a:pt x="6043813" y="2594772"/>
                </a:moveTo>
                <a:cubicBezTo>
                  <a:pt x="6042886" y="2599959"/>
                  <a:pt x="6044038" y="2603877"/>
                  <a:pt x="6046334" y="2607098"/>
                </a:cubicBezTo>
                <a:lnTo>
                  <a:pt x="6054260" y="2613970"/>
                </a:lnTo>
                <a:lnTo>
                  <a:pt x="6054358" y="2614150"/>
                </a:lnTo>
                <a:lnTo>
                  <a:pt x="6054598" y="2614263"/>
                </a:lnTo>
                <a:lnTo>
                  <a:pt x="6054905" y="2614529"/>
                </a:lnTo>
                <a:lnTo>
                  <a:pt x="6055141" y="2614734"/>
                </a:lnTo>
                <a:lnTo>
                  <a:pt x="6055305" y="2614596"/>
                </a:lnTo>
                <a:lnTo>
                  <a:pt x="6054878" y="2614395"/>
                </a:lnTo>
                <a:lnTo>
                  <a:pt x="6054598" y="2614263"/>
                </a:lnTo>
                <a:lnTo>
                  <a:pt x="6054260" y="2613970"/>
                </a:lnTo>
                <a:close/>
                <a:moveTo>
                  <a:pt x="6599790" y="2594238"/>
                </a:moveTo>
                <a:cubicBezTo>
                  <a:pt x="6604250" y="2594115"/>
                  <a:pt x="6608640" y="2595024"/>
                  <a:pt x="6612882" y="2598201"/>
                </a:cubicBezTo>
                <a:lnTo>
                  <a:pt x="6612882" y="2600124"/>
                </a:lnTo>
                <a:cubicBezTo>
                  <a:pt x="6604760" y="2607881"/>
                  <a:pt x="6593660" y="2600227"/>
                  <a:pt x="6585036" y="2605492"/>
                </a:cubicBezTo>
                <a:cubicBezTo>
                  <a:pt x="6582924" y="2604297"/>
                  <a:pt x="6579079" y="2603241"/>
                  <a:pt x="6578975" y="2601890"/>
                </a:cubicBezTo>
                <a:cubicBezTo>
                  <a:pt x="6578611" y="2597197"/>
                  <a:pt x="6584153" y="2598842"/>
                  <a:pt x="6586283" y="2596470"/>
                </a:cubicBezTo>
                <a:cubicBezTo>
                  <a:pt x="6590803" y="2595518"/>
                  <a:pt x="6595331" y="2594362"/>
                  <a:pt x="6599790" y="2594238"/>
                </a:cubicBezTo>
                <a:close/>
                <a:moveTo>
                  <a:pt x="1422215" y="2583400"/>
                </a:moveTo>
                <a:lnTo>
                  <a:pt x="1421888" y="2583879"/>
                </a:lnTo>
                <a:lnTo>
                  <a:pt x="1422634" y="2584180"/>
                </a:lnTo>
                <a:close/>
                <a:moveTo>
                  <a:pt x="1422006" y="2583031"/>
                </a:moveTo>
                <a:lnTo>
                  <a:pt x="1422229" y="2583378"/>
                </a:lnTo>
                <a:lnTo>
                  <a:pt x="1422218" y="2583395"/>
                </a:lnTo>
                <a:lnTo>
                  <a:pt x="1422480" y="2583396"/>
                </a:lnTo>
                <a:close/>
                <a:moveTo>
                  <a:pt x="1435415" y="2579952"/>
                </a:moveTo>
                <a:lnTo>
                  <a:pt x="1431571" y="2583120"/>
                </a:lnTo>
                <a:lnTo>
                  <a:pt x="1431534" y="2583274"/>
                </a:lnTo>
                <a:lnTo>
                  <a:pt x="1431354" y="2583299"/>
                </a:lnTo>
                <a:lnTo>
                  <a:pt x="1431216" y="2583412"/>
                </a:lnTo>
                <a:lnTo>
                  <a:pt x="1431192" y="2583321"/>
                </a:lnTo>
                <a:lnTo>
                  <a:pt x="1430540" y="2583411"/>
                </a:lnTo>
                <a:lnTo>
                  <a:pt x="1431216" y="2583412"/>
                </a:lnTo>
                <a:lnTo>
                  <a:pt x="1431218" y="2583412"/>
                </a:lnTo>
                <a:lnTo>
                  <a:pt x="1431783" y="2583798"/>
                </a:lnTo>
                <a:lnTo>
                  <a:pt x="1431830" y="2582962"/>
                </a:lnTo>
                <a:cubicBezTo>
                  <a:pt x="1433129" y="2582148"/>
                  <a:pt x="1435515" y="2581144"/>
                  <a:pt x="1435396" y="2580590"/>
                </a:cubicBezTo>
                <a:close/>
                <a:moveTo>
                  <a:pt x="1394696" y="2556462"/>
                </a:moveTo>
                <a:lnTo>
                  <a:pt x="1394652" y="2556468"/>
                </a:lnTo>
                <a:lnTo>
                  <a:pt x="1395571" y="2558107"/>
                </a:lnTo>
                <a:lnTo>
                  <a:pt x="1395594" y="2558096"/>
                </a:lnTo>
                <a:close/>
                <a:moveTo>
                  <a:pt x="6671453" y="2541951"/>
                </a:moveTo>
                <a:lnTo>
                  <a:pt x="6671523" y="2547309"/>
                </a:lnTo>
                <a:lnTo>
                  <a:pt x="6675830" y="2543826"/>
                </a:lnTo>
                <a:close/>
                <a:moveTo>
                  <a:pt x="1443461" y="2541371"/>
                </a:moveTo>
                <a:lnTo>
                  <a:pt x="1443544" y="2541648"/>
                </a:lnTo>
                <a:lnTo>
                  <a:pt x="1444213" y="2542246"/>
                </a:lnTo>
                <a:lnTo>
                  <a:pt x="1444694" y="2542804"/>
                </a:lnTo>
                <a:lnTo>
                  <a:pt x="1444789" y="2542873"/>
                </a:lnTo>
                <a:lnTo>
                  <a:pt x="1444892" y="2542850"/>
                </a:lnTo>
                <a:lnTo>
                  <a:pt x="1444213" y="2542246"/>
                </a:lnTo>
                <a:close/>
                <a:moveTo>
                  <a:pt x="1379832" y="2524174"/>
                </a:moveTo>
                <a:lnTo>
                  <a:pt x="1379667" y="2527392"/>
                </a:lnTo>
                <a:lnTo>
                  <a:pt x="1380048" y="2527955"/>
                </a:lnTo>
                <a:close/>
                <a:moveTo>
                  <a:pt x="972244" y="2523345"/>
                </a:moveTo>
                <a:lnTo>
                  <a:pt x="968021" y="2527451"/>
                </a:lnTo>
                <a:lnTo>
                  <a:pt x="972740" y="2523394"/>
                </a:lnTo>
                <a:close/>
                <a:moveTo>
                  <a:pt x="1329509" y="2520107"/>
                </a:moveTo>
                <a:lnTo>
                  <a:pt x="1325860" y="2521487"/>
                </a:lnTo>
                <a:lnTo>
                  <a:pt x="1330988" y="2525342"/>
                </a:lnTo>
                <a:close/>
                <a:moveTo>
                  <a:pt x="1388548" y="2513210"/>
                </a:moveTo>
                <a:cubicBezTo>
                  <a:pt x="1385275" y="2512604"/>
                  <a:pt x="1382729" y="2514301"/>
                  <a:pt x="1382331" y="2517920"/>
                </a:cubicBezTo>
                <a:cubicBezTo>
                  <a:pt x="1381932" y="2521591"/>
                  <a:pt x="1381153" y="2526665"/>
                  <a:pt x="1385811" y="2527254"/>
                </a:cubicBezTo>
                <a:lnTo>
                  <a:pt x="1386277" y="2527639"/>
                </a:lnTo>
                <a:lnTo>
                  <a:pt x="1390885" y="2513745"/>
                </a:lnTo>
                <a:close/>
                <a:moveTo>
                  <a:pt x="1328088" y="2507208"/>
                </a:moveTo>
                <a:lnTo>
                  <a:pt x="1327072" y="2508742"/>
                </a:lnTo>
                <a:lnTo>
                  <a:pt x="1328197" y="2509329"/>
                </a:lnTo>
                <a:close/>
                <a:moveTo>
                  <a:pt x="6958536" y="2506844"/>
                </a:moveTo>
                <a:lnTo>
                  <a:pt x="6956640" y="2509470"/>
                </a:lnTo>
                <a:lnTo>
                  <a:pt x="6957382" y="2509364"/>
                </a:lnTo>
                <a:close/>
                <a:moveTo>
                  <a:pt x="7014124" y="2491497"/>
                </a:moveTo>
                <a:lnTo>
                  <a:pt x="7011401" y="2492999"/>
                </a:lnTo>
                <a:lnTo>
                  <a:pt x="7013948" y="2491791"/>
                </a:lnTo>
                <a:close/>
                <a:moveTo>
                  <a:pt x="7626564" y="2474714"/>
                </a:moveTo>
                <a:lnTo>
                  <a:pt x="7626632" y="2474760"/>
                </a:lnTo>
                <a:lnTo>
                  <a:pt x="7626703" y="2474887"/>
                </a:lnTo>
                <a:close/>
                <a:moveTo>
                  <a:pt x="939342" y="2456127"/>
                </a:moveTo>
                <a:lnTo>
                  <a:pt x="939723" y="2465986"/>
                </a:lnTo>
                <a:lnTo>
                  <a:pt x="940246" y="2466124"/>
                </a:lnTo>
                <a:lnTo>
                  <a:pt x="940946" y="2466230"/>
                </a:lnTo>
                <a:lnTo>
                  <a:pt x="942878" y="2458973"/>
                </a:lnTo>
                <a:close/>
                <a:moveTo>
                  <a:pt x="7374551" y="2453276"/>
                </a:moveTo>
                <a:lnTo>
                  <a:pt x="7374513" y="2453335"/>
                </a:lnTo>
                <a:lnTo>
                  <a:pt x="7374447" y="2453379"/>
                </a:lnTo>
                <a:close/>
                <a:moveTo>
                  <a:pt x="7927862" y="2429811"/>
                </a:moveTo>
                <a:cubicBezTo>
                  <a:pt x="7929265" y="2430279"/>
                  <a:pt x="7930702" y="2430487"/>
                  <a:pt x="7932174" y="2430435"/>
                </a:cubicBezTo>
                <a:cubicBezTo>
                  <a:pt x="7934945" y="2433552"/>
                  <a:pt x="7935084" y="2436444"/>
                  <a:pt x="7931464" y="2439041"/>
                </a:cubicBezTo>
                <a:cubicBezTo>
                  <a:pt x="7930148" y="2440288"/>
                  <a:pt x="7928832" y="2441552"/>
                  <a:pt x="7927516" y="2442799"/>
                </a:cubicBezTo>
                <a:cubicBezTo>
                  <a:pt x="7923585" y="2446314"/>
                  <a:pt x="7917784" y="2444721"/>
                  <a:pt x="7913697" y="2447786"/>
                </a:cubicBezTo>
                <a:lnTo>
                  <a:pt x="7913732" y="2447682"/>
                </a:lnTo>
                <a:cubicBezTo>
                  <a:pt x="7903394" y="2450782"/>
                  <a:pt x="7893020" y="2448150"/>
                  <a:pt x="7882665" y="2447942"/>
                </a:cubicBezTo>
                <a:lnTo>
                  <a:pt x="7882663" y="2447941"/>
                </a:lnTo>
                <a:lnTo>
                  <a:pt x="7882664" y="2447942"/>
                </a:lnTo>
                <a:cubicBezTo>
                  <a:pt x="7873556" y="2451613"/>
                  <a:pt x="7864914" y="2454280"/>
                  <a:pt x="7864551" y="2439405"/>
                </a:cubicBezTo>
                <a:lnTo>
                  <a:pt x="7864552" y="2439405"/>
                </a:lnTo>
                <a:lnTo>
                  <a:pt x="7864552" y="2439405"/>
                </a:lnTo>
                <a:lnTo>
                  <a:pt x="7862387" y="2439110"/>
                </a:lnTo>
                <a:lnTo>
                  <a:pt x="7860309" y="2439803"/>
                </a:lnTo>
                <a:cubicBezTo>
                  <a:pt x="7855581" y="2429240"/>
                  <a:pt x="7865919" y="2433240"/>
                  <a:pt x="7869296" y="2430521"/>
                </a:cubicBezTo>
                <a:cubicBezTo>
                  <a:pt x="7876120" y="2428391"/>
                  <a:pt x="7881990" y="2430591"/>
                  <a:pt x="7887479" y="2434539"/>
                </a:cubicBezTo>
                <a:lnTo>
                  <a:pt x="7887583" y="2434712"/>
                </a:lnTo>
                <a:cubicBezTo>
                  <a:pt x="7895826" y="2435613"/>
                  <a:pt x="7903342" y="2432132"/>
                  <a:pt x="7911203" y="2430781"/>
                </a:cubicBezTo>
                <a:cubicBezTo>
                  <a:pt x="7916762" y="2430452"/>
                  <a:pt x="7922304" y="2430123"/>
                  <a:pt x="7927862" y="2429811"/>
                </a:cubicBezTo>
                <a:close/>
                <a:moveTo>
                  <a:pt x="7779179" y="2427040"/>
                </a:moveTo>
                <a:cubicBezTo>
                  <a:pt x="7781101" y="2427352"/>
                  <a:pt x="7782919" y="2427975"/>
                  <a:pt x="7784651" y="2428841"/>
                </a:cubicBezTo>
                <a:cubicBezTo>
                  <a:pt x="7787118" y="2430798"/>
                  <a:pt x="7790586" y="2431378"/>
                  <a:pt x="7793625" y="2432560"/>
                </a:cubicBezTo>
                <a:lnTo>
                  <a:pt x="7799171" y="2438908"/>
                </a:lnTo>
                <a:lnTo>
                  <a:pt x="7801881" y="2438626"/>
                </a:lnTo>
                <a:cubicBezTo>
                  <a:pt x="7808566" y="2440462"/>
                  <a:pt x="7814488" y="2438903"/>
                  <a:pt x="7819770" y="2434574"/>
                </a:cubicBezTo>
                <a:cubicBezTo>
                  <a:pt x="7826090" y="2431457"/>
                  <a:pt x="7831944" y="2440964"/>
                  <a:pt x="7838369" y="2435284"/>
                </a:cubicBezTo>
                <a:lnTo>
                  <a:pt x="7838022" y="2435526"/>
                </a:lnTo>
                <a:cubicBezTo>
                  <a:pt x="7840793" y="2432686"/>
                  <a:pt x="7843650" y="2431959"/>
                  <a:pt x="7846698" y="2435128"/>
                </a:cubicBezTo>
                <a:cubicBezTo>
                  <a:pt x="7849711" y="2438279"/>
                  <a:pt x="7849122" y="2441050"/>
                  <a:pt x="7845780" y="2443526"/>
                </a:cubicBezTo>
                <a:cubicBezTo>
                  <a:pt x="7843061" y="2444098"/>
                  <a:pt x="7842334" y="2445830"/>
                  <a:pt x="7843009" y="2448358"/>
                </a:cubicBezTo>
                <a:cubicBezTo>
                  <a:pt x="7841434" y="2449778"/>
                  <a:pt x="7839857" y="2451198"/>
                  <a:pt x="7838282" y="2452618"/>
                </a:cubicBezTo>
                <a:cubicBezTo>
                  <a:pt x="7828948" y="2456739"/>
                  <a:pt x="7819839" y="2461311"/>
                  <a:pt x="7808999" y="2459908"/>
                </a:cubicBezTo>
                <a:cubicBezTo>
                  <a:pt x="7804565" y="2459337"/>
                  <a:pt x="7800756" y="2460774"/>
                  <a:pt x="7799249" y="2466385"/>
                </a:cubicBezTo>
                <a:cubicBezTo>
                  <a:pt x="7798002" y="2471061"/>
                  <a:pt x="7795751" y="2472922"/>
                  <a:pt x="7793004" y="2473238"/>
                </a:cubicBezTo>
                <a:lnTo>
                  <a:pt x="7784649" y="2471045"/>
                </a:lnTo>
                <a:lnTo>
                  <a:pt x="7783941" y="2472480"/>
                </a:lnTo>
                <a:cubicBezTo>
                  <a:pt x="7780910" y="2473727"/>
                  <a:pt x="7777949" y="2473155"/>
                  <a:pt x="7774971" y="2472272"/>
                </a:cubicBezTo>
                <a:cubicBezTo>
                  <a:pt x="7773412" y="2471857"/>
                  <a:pt x="7771854" y="2471441"/>
                  <a:pt x="7770295" y="2471025"/>
                </a:cubicBezTo>
                <a:lnTo>
                  <a:pt x="7770285" y="2471025"/>
                </a:lnTo>
                <a:lnTo>
                  <a:pt x="7770277" y="2471043"/>
                </a:lnTo>
                <a:cubicBezTo>
                  <a:pt x="7767109" y="2478350"/>
                  <a:pt x="7764372" y="2466904"/>
                  <a:pt x="7761255" y="2470817"/>
                </a:cubicBezTo>
                <a:lnTo>
                  <a:pt x="7756302" y="2470633"/>
                </a:lnTo>
                <a:lnTo>
                  <a:pt x="7744631" y="2474766"/>
                </a:lnTo>
                <a:cubicBezTo>
                  <a:pt x="7731038" y="2468566"/>
                  <a:pt x="7720058" y="2480827"/>
                  <a:pt x="7707261" y="2480030"/>
                </a:cubicBezTo>
                <a:cubicBezTo>
                  <a:pt x="7703850" y="2476982"/>
                  <a:pt x="7700456" y="2473917"/>
                  <a:pt x="7697044" y="2470869"/>
                </a:cubicBezTo>
                <a:cubicBezTo>
                  <a:pt x="7695382" y="2469060"/>
                  <a:pt x="7692889" y="2468419"/>
                  <a:pt x="7690585" y="2467506"/>
                </a:cubicBezTo>
                <a:lnTo>
                  <a:pt x="7687929" y="2465007"/>
                </a:lnTo>
                <a:lnTo>
                  <a:pt x="7683624" y="2474974"/>
                </a:lnTo>
                <a:cubicBezTo>
                  <a:pt x="7679468" y="2475268"/>
                  <a:pt x="7675312" y="2475563"/>
                  <a:pt x="7671156" y="2475857"/>
                </a:cubicBezTo>
                <a:cubicBezTo>
                  <a:pt x="7667259" y="2479043"/>
                  <a:pt x="7661406" y="2474628"/>
                  <a:pt x="7658428" y="2478039"/>
                </a:cubicBezTo>
                <a:cubicBezTo>
                  <a:pt x="7652177" y="2485191"/>
                  <a:pt x="7646674" y="2486395"/>
                  <a:pt x="7641503" y="2484793"/>
                </a:cubicBezTo>
                <a:lnTo>
                  <a:pt x="7626632" y="2474760"/>
                </a:lnTo>
                <a:lnTo>
                  <a:pt x="7614460" y="2452930"/>
                </a:lnTo>
                <a:cubicBezTo>
                  <a:pt x="7614200" y="2450678"/>
                  <a:pt x="7614408" y="2448479"/>
                  <a:pt x="7614997" y="2446297"/>
                </a:cubicBezTo>
                <a:cubicBezTo>
                  <a:pt x="7618530" y="2439457"/>
                  <a:pt x="7625439" y="2437881"/>
                  <a:pt x="7631829" y="2435457"/>
                </a:cubicBezTo>
                <a:cubicBezTo>
                  <a:pt x="7634063" y="2434729"/>
                  <a:pt x="7636349" y="2434262"/>
                  <a:pt x="7638686" y="2433967"/>
                </a:cubicBezTo>
                <a:cubicBezTo>
                  <a:pt x="7660558" y="2429448"/>
                  <a:pt x="7678671" y="2446609"/>
                  <a:pt x="7700127" y="2444617"/>
                </a:cubicBezTo>
                <a:lnTo>
                  <a:pt x="7707689" y="2447322"/>
                </a:lnTo>
                <a:lnTo>
                  <a:pt x="7707746" y="2447318"/>
                </a:lnTo>
                <a:cubicBezTo>
                  <a:pt x="7707313" y="2446349"/>
                  <a:pt x="7707209" y="2445344"/>
                  <a:pt x="7707469" y="2444323"/>
                </a:cubicBezTo>
                <a:cubicBezTo>
                  <a:pt x="7720301" y="2438123"/>
                  <a:pt x="7734864" y="2442695"/>
                  <a:pt x="7747870" y="2437777"/>
                </a:cubicBezTo>
                <a:cubicBezTo>
                  <a:pt x="7755922" y="2427213"/>
                  <a:pt x="7766780" y="2424893"/>
                  <a:pt x="7779179" y="2427040"/>
                </a:cubicBezTo>
                <a:close/>
                <a:moveTo>
                  <a:pt x="8037063" y="2424131"/>
                </a:moveTo>
                <a:cubicBezTo>
                  <a:pt x="8043591" y="2424148"/>
                  <a:pt x="8047955" y="2430573"/>
                  <a:pt x="8054674" y="2430001"/>
                </a:cubicBezTo>
                <a:cubicBezTo>
                  <a:pt x="8058848" y="2428114"/>
                  <a:pt x="8063021" y="2426902"/>
                  <a:pt x="8067333" y="2429517"/>
                </a:cubicBezTo>
                <a:cubicBezTo>
                  <a:pt x="8068891" y="2430175"/>
                  <a:pt x="8070450" y="2430850"/>
                  <a:pt x="8072009" y="2431508"/>
                </a:cubicBezTo>
                <a:cubicBezTo>
                  <a:pt x="8081619" y="2437881"/>
                  <a:pt x="8077394" y="2442106"/>
                  <a:pt x="8069792" y="2445812"/>
                </a:cubicBezTo>
                <a:cubicBezTo>
                  <a:pt x="8057704" y="2445708"/>
                  <a:pt x="8046743" y="2451786"/>
                  <a:pt x="8034777" y="2452288"/>
                </a:cubicBezTo>
                <a:cubicBezTo>
                  <a:pt x="8030223" y="2454609"/>
                  <a:pt x="8023763" y="2439924"/>
                  <a:pt x="8020473" y="2453951"/>
                </a:cubicBezTo>
                <a:cubicBezTo>
                  <a:pt x="8018534" y="2456202"/>
                  <a:pt x="8016230" y="2457830"/>
                  <a:pt x="8013425" y="2458696"/>
                </a:cubicBezTo>
                <a:cubicBezTo>
                  <a:pt x="8007884" y="2457968"/>
                  <a:pt x="8003139" y="2455267"/>
                  <a:pt x="7998446" y="2452461"/>
                </a:cubicBezTo>
                <a:cubicBezTo>
                  <a:pt x="7999624" y="2431127"/>
                  <a:pt x="8017339" y="2430607"/>
                  <a:pt x="8031781" y="2425984"/>
                </a:cubicBezTo>
                <a:cubicBezTo>
                  <a:pt x="8033271" y="2424581"/>
                  <a:pt x="8035037" y="2423975"/>
                  <a:pt x="8037063" y="2424131"/>
                </a:cubicBezTo>
                <a:close/>
                <a:moveTo>
                  <a:pt x="8214626" y="2417431"/>
                </a:moveTo>
                <a:cubicBezTo>
                  <a:pt x="8224493" y="2415602"/>
                  <a:pt x="8237057" y="2418711"/>
                  <a:pt x="8251638" y="2426728"/>
                </a:cubicBezTo>
                <a:cubicBezTo>
                  <a:pt x="8253074" y="2428910"/>
                  <a:pt x="8254495" y="2431092"/>
                  <a:pt x="8255932" y="2433292"/>
                </a:cubicBezTo>
                <a:cubicBezTo>
                  <a:pt x="8250685" y="2442712"/>
                  <a:pt x="8242996" y="2443353"/>
                  <a:pt x="8234009" y="2439439"/>
                </a:cubicBezTo>
                <a:cubicBezTo>
                  <a:pt x="8229506" y="2439595"/>
                  <a:pt x="8225004" y="2439734"/>
                  <a:pt x="8220484" y="2439872"/>
                </a:cubicBezTo>
                <a:cubicBezTo>
                  <a:pt x="8212189" y="2435093"/>
                  <a:pt x="8204016" y="2429309"/>
                  <a:pt x="8193799" y="2437759"/>
                </a:cubicBezTo>
                <a:cubicBezTo>
                  <a:pt x="8197591" y="2426027"/>
                  <a:pt x="8204760" y="2419261"/>
                  <a:pt x="8214626" y="2417431"/>
                </a:cubicBezTo>
                <a:close/>
                <a:moveTo>
                  <a:pt x="8454679" y="2416339"/>
                </a:moveTo>
                <a:cubicBezTo>
                  <a:pt x="8459229" y="2415854"/>
                  <a:pt x="8463761" y="2415707"/>
                  <a:pt x="8468168" y="2418053"/>
                </a:cubicBezTo>
                <a:cubicBezTo>
                  <a:pt x="8487321" y="2415334"/>
                  <a:pt x="8487321" y="2415334"/>
                  <a:pt x="8505590" y="2421482"/>
                </a:cubicBezTo>
                <a:cubicBezTo>
                  <a:pt x="8494143" y="2430348"/>
                  <a:pt x="8482766" y="2423872"/>
                  <a:pt x="8472342" y="2424772"/>
                </a:cubicBezTo>
                <a:cubicBezTo>
                  <a:pt x="8469433" y="2425222"/>
                  <a:pt x="8466506" y="2425673"/>
                  <a:pt x="8463597" y="2426123"/>
                </a:cubicBezTo>
                <a:cubicBezTo>
                  <a:pt x="8455562" y="2425759"/>
                  <a:pt x="8447024" y="2426954"/>
                  <a:pt x="8439596" y="2424634"/>
                </a:cubicBezTo>
                <a:cubicBezTo>
                  <a:pt x="8431335" y="2422053"/>
                  <a:pt x="8439094" y="2419161"/>
                  <a:pt x="8441085" y="2416650"/>
                </a:cubicBezTo>
                <a:cubicBezTo>
                  <a:pt x="8445562" y="2417646"/>
                  <a:pt x="8450129" y="2416824"/>
                  <a:pt x="8454679" y="2416339"/>
                </a:cubicBezTo>
                <a:close/>
                <a:moveTo>
                  <a:pt x="7274147" y="2395714"/>
                </a:moveTo>
                <a:cubicBezTo>
                  <a:pt x="7267359" y="2394086"/>
                  <a:pt x="7274580" y="2397740"/>
                  <a:pt x="7274788" y="2398831"/>
                </a:cubicBezTo>
                <a:lnTo>
                  <a:pt x="7274182" y="2400567"/>
                </a:lnTo>
                <a:lnTo>
                  <a:pt x="7287117" y="2396148"/>
                </a:lnTo>
                <a:lnTo>
                  <a:pt x="7287613" y="2395993"/>
                </a:lnTo>
                <a:close/>
                <a:moveTo>
                  <a:pt x="7339379" y="2394646"/>
                </a:moveTo>
                <a:lnTo>
                  <a:pt x="7338135" y="2395288"/>
                </a:lnTo>
                <a:lnTo>
                  <a:pt x="7339070" y="2395571"/>
                </a:lnTo>
                <a:close/>
                <a:moveTo>
                  <a:pt x="7342268" y="2385347"/>
                </a:moveTo>
                <a:lnTo>
                  <a:pt x="7341306" y="2385372"/>
                </a:lnTo>
                <a:lnTo>
                  <a:pt x="7342207" y="2385912"/>
                </a:lnTo>
                <a:lnTo>
                  <a:pt x="7342162" y="2386325"/>
                </a:lnTo>
                <a:lnTo>
                  <a:pt x="7342285" y="2385959"/>
                </a:lnTo>
                <a:lnTo>
                  <a:pt x="7342207" y="2385912"/>
                </a:lnTo>
                <a:close/>
                <a:moveTo>
                  <a:pt x="8918472" y="2385287"/>
                </a:moveTo>
                <a:cubicBezTo>
                  <a:pt x="8921539" y="2385272"/>
                  <a:pt x="8924410" y="2385809"/>
                  <a:pt x="8927189" y="2385480"/>
                </a:cubicBezTo>
                <a:cubicBezTo>
                  <a:pt x="8930098" y="2392684"/>
                  <a:pt x="8934081" y="2399662"/>
                  <a:pt x="8932211" y="2407923"/>
                </a:cubicBezTo>
                <a:cubicBezTo>
                  <a:pt x="8927656" y="2409360"/>
                  <a:pt x="8923119" y="2410797"/>
                  <a:pt x="8918565" y="2412235"/>
                </a:cubicBezTo>
                <a:cubicBezTo>
                  <a:pt x="8920678" y="2402381"/>
                  <a:pt x="8920210" y="2393342"/>
                  <a:pt x="8908573" y="2388406"/>
                </a:cubicBezTo>
                <a:cubicBezTo>
                  <a:pt x="8912140" y="2385870"/>
                  <a:pt x="8915404" y="2385303"/>
                  <a:pt x="8918472" y="2385287"/>
                </a:cubicBezTo>
                <a:close/>
                <a:moveTo>
                  <a:pt x="10175066" y="2372059"/>
                </a:moveTo>
                <a:cubicBezTo>
                  <a:pt x="10180590" y="2372076"/>
                  <a:pt x="10186096" y="2372093"/>
                  <a:pt x="10191620" y="2372111"/>
                </a:cubicBezTo>
                <a:cubicBezTo>
                  <a:pt x="10187378" y="2378051"/>
                  <a:pt x="10183118" y="2384008"/>
                  <a:pt x="10178875" y="2389947"/>
                </a:cubicBezTo>
                <a:cubicBezTo>
                  <a:pt x="10167065" y="2386224"/>
                  <a:pt x="10173178" y="2378691"/>
                  <a:pt x="10175066" y="2372059"/>
                </a:cubicBezTo>
                <a:close/>
                <a:moveTo>
                  <a:pt x="10570498" y="2371245"/>
                </a:moveTo>
                <a:lnTo>
                  <a:pt x="10570186" y="2371522"/>
                </a:lnTo>
                <a:lnTo>
                  <a:pt x="10570259" y="2371293"/>
                </a:lnTo>
                <a:close/>
                <a:moveTo>
                  <a:pt x="10226912" y="2370916"/>
                </a:moveTo>
                <a:cubicBezTo>
                  <a:pt x="10230272" y="2371033"/>
                  <a:pt x="10233874" y="2372241"/>
                  <a:pt x="10237164" y="2372059"/>
                </a:cubicBezTo>
                <a:cubicBezTo>
                  <a:pt x="10236263" y="2380198"/>
                  <a:pt x="10227830" y="2377323"/>
                  <a:pt x="10223951" y="2381098"/>
                </a:cubicBezTo>
                <a:cubicBezTo>
                  <a:pt x="10222011" y="2379505"/>
                  <a:pt x="10220055" y="2377912"/>
                  <a:pt x="10218115" y="2376319"/>
                </a:cubicBezTo>
                <a:cubicBezTo>
                  <a:pt x="10220436" y="2371774"/>
                  <a:pt x="10223553" y="2370800"/>
                  <a:pt x="10226912" y="2370916"/>
                </a:cubicBezTo>
                <a:close/>
                <a:moveTo>
                  <a:pt x="10071372" y="2367903"/>
                </a:moveTo>
                <a:lnTo>
                  <a:pt x="10071371" y="2367904"/>
                </a:lnTo>
                <a:lnTo>
                  <a:pt x="10071043" y="2367973"/>
                </a:lnTo>
                <a:close/>
                <a:moveTo>
                  <a:pt x="9796344" y="2366570"/>
                </a:moveTo>
                <a:cubicBezTo>
                  <a:pt x="9815860" y="2364509"/>
                  <a:pt x="9835342" y="2363539"/>
                  <a:pt x="9854789" y="2367263"/>
                </a:cubicBezTo>
                <a:lnTo>
                  <a:pt x="9854823" y="2367280"/>
                </a:lnTo>
                <a:cubicBezTo>
                  <a:pt x="9859672" y="2372631"/>
                  <a:pt x="9868417" y="2366172"/>
                  <a:pt x="9874201" y="2375159"/>
                </a:cubicBezTo>
                <a:cubicBezTo>
                  <a:pt x="9864833" y="2379384"/>
                  <a:pt x="9856936" y="2385497"/>
                  <a:pt x="9845905" y="2381670"/>
                </a:cubicBezTo>
                <a:cubicBezTo>
                  <a:pt x="9831324" y="2393428"/>
                  <a:pt x="9814630" y="2396217"/>
                  <a:pt x="9796604" y="2393376"/>
                </a:cubicBezTo>
                <a:cubicBezTo>
                  <a:pt x="9789764" y="2394952"/>
                  <a:pt x="9784361" y="2388684"/>
                  <a:pt x="9777572" y="2389878"/>
                </a:cubicBezTo>
                <a:lnTo>
                  <a:pt x="9777121" y="2390031"/>
                </a:lnTo>
                <a:lnTo>
                  <a:pt x="9773728" y="2394294"/>
                </a:lnTo>
                <a:lnTo>
                  <a:pt x="9766404" y="2393656"/>
                </a:lnTo>
                <a:lnTo>
                  <a:pt x="9758992" y="2396164"/>
                </a:lnTo>
                <a:cubicBezTo>
                  <a:pt x="9756048" y="2396459"/>
                  <a:pt x="9753173" y="2396494"/>
                  <a:pt x="9751147" y="2393775"/>
                </a:cubicBezTo>
                <a:cubicBezTo>
                  <a:pt x="9750384" y="2392788"/>
                  <a:pt x="9749363" y="2392251"/>
                  <a:pt x="9748133" y="2392164"/>
                </a:cubicBezTo>
                <a:cubicBezTo>
                  <a:pt x="9744774" y="2391697"/>
                  <a:pt x="9743631" y="2389134"/>
                  <a:pt x="9742627" y="2386415"/>
                </a:cubicBezTo>
                <a:cubicBezTo>
                  <a:pt x="9741501" y="2382778"/>
                  <a:pt x="9740410" y="2379142"/>
                  <a:pt x="9739648" y="2375402"/>
                </a:cubicBezTo>
                <a:cubicBezTo>
                  <a:pt x="9739475" y="2372423"/>
                  <a:pt x="9739873" y="2369704"/>
                  <a:pt x="9742990" y="2368267"/>
                </a:cubicBezTo>
                <a:cubicBezTo>
                  <a:pt x="9750108" y="2367990"/>
                  <a:pt x="9757208" y="2367713"/>
                  <a:pt x="9764325" y="2367436"/>
                </a:cubicBezTo>
                <a:cubicBezTo>
                  <a:pt x="9770645" y="2373427"/>
                  <a:pt x="9777036" y="2369981"/>
                  <a:pt x="9783425" y="2367557"/>
                </a:cubicBezTo>
                <a:cubicBezTo>
                  <a:pt x="9787738" y="2367228"/>
                  <a:pt x="9792049" y="2366899"/>
                  <a:pt x="9796344" y="2366570"/>
                </a:cubicBezTo>
                <a:close/>
                <a:moveTo>
                  <a:pt x="10086524" y="2364717"/>
                </a:moveTo>
                <a:cubicBezTo>
                  <a:pt x="10091749" y="2364890"/>
                  <a:pt x="10097018" y="2365886"/>
                  <a:pt x="10102265" y="2366397"/>
                </a:cubicBezTo>
                <a:cubicBezTo>
                  <a:pt x="10108499" y="2366605"/>
                  <a:pt x="10114404" y="2367817"/>
                  <a:pt x="10119149" y="2372302"/>
                </a:cubicBezTo>
                <a:cubicBezTo>
                  <a:pt x="10122595" y="2373982"/>
                  <a:pt x="10127565" y="2374726"/>
                  <a:pt x="10124327" y="2380597"/>
                </a:cubicBezTo>
                <a:cubicBezTo>
                  <a:pt x="10107945" y="2392061"/>
                  <a:pt x="10089485" y="2390311"/>
                  <a:pt x="10071094" y="2388943"/>
                </a:cubicBezTo>
                <a:cubicBezTo>
                  <a:pt x="10067181" y="2384268"/>
                  <a:pt x="10064133" y="2379367"/>
                  <a:pt x="10066869" y="2372943"/>
                </a:cubicBezTo>
                <a:lnTo>
                  <a:pt x="10071371" y="2367904"/>
                </a:lnTo>
                <a:close/>
                <a:moveTo>
                  <a:pt x="9926453" y="2364636"/>
                </a:moveTo>
                <a:cubicBezTo>
                  <a:pt x="9932495" y="2364158"/>
                  <a:pt x="9938439" y="2365202"/>
                  <a:pt x="9944370" y="2369254"/>
                </a:cubicBezTo>
                <a:cubicBezTo>
                  <a:pt x="9950621" y="2375245"/>
                  <a:pt x="9953998" y="2367972"/>
                  <a:pt x="9958552" y="2366171"/>
                </a:cubicBezTo>
                <a:lnTo>
                  <a:pt x="9958240" y="2367990"/>
                </a:lnTo>
                <a:lnTo>
                  <a:pt x="9958304" y="2368014"/>
                </a:lnTo>
                <a:lnTo>
                  <a:pt x="9958257" y="2367973"/>
                </a:lnTo>
                <a:cubicBezTo>
                  <a:pt x="9972214" y="2362968"/>
                  <a:pt x="9986379" y="2370674"/>
                  <a:pt x="10000510" y="2367142"/>
                </a:cubicBezTo>
                <a:cubicBezTo>
                  <a:pt x="10008268" y="2365202"/>
                  <a:pt x="10008753" y="2372285"/>
                  <a:pt x="10009065" y="2377116"/>
                </a:cubicBezTo>
                <a:cubicBezTo>
                  <a:pt x="10009463" y="2383194"/>
                  <a:pt x="10005636" y="2387143"/>
                  <a:pt x="9999419" y="2386692"/>
                </a:cubicBezTo>
                <a:cubicBezTo>
                  <a:pt x="9993965" y="2386294"/>
                  <a:pt x="9988376" y="2386428"/>
                  <a:pt x="9982949" y="2385762"/>
                </a:cubicBezTo>
                <a:lnTo>
                  <a:pt x="9967452" y="2380025"/>
                </a:lnTo>
                <a:lnTo>
                  <a:pt x="9948617" y="2380655"/>
                </a:lnTo>
                <a:cubicBezTo>
                  <a:pt x="9942300" y="2380592"/>
                  <a:pt x="9936057" y="2381116"/>
                  <a:pt x="9930221" y="2384804"/>
                </a:cubicBezTo>
                <a:lnTo>
                  <a:pt x="9928421" y="2384579"/>
                </a:lnTo>
                <a:lnTo>
                  <a:pt x="9926793" y="2385393"/>
                </a:lnTo>
                <a:cubicBezTo>
                  <a:pt x="9915191" y="2386138"/>
                  <a:pt x="9915935" y="2373167"/>
                  <a:pt x="9907952" y="2369150"/>
                </a:cubicBezTo>
                <a:cubicBezTo>
                  <a:pt x="9914272" y="2367115"/>
                  <a:pt x="9920412" y="2365115"/>
                  <a:pt x="9926453" y="2364636"/>
                </a:cubicBezTo>
                <a:close/>
                <a:moveTo>
                  <a:pt x="10651663" y="2362482"/>
                </a:moveTo>
                <a:cubicBezTo>
                  <a:pt x="10653152" y="2362656"/>
                  <a:pt x="10654624" y="2362812"/>
                  <a:pt x="10656113" y="2362985"/>
                </a:cubicBezTo>
                <a:cubicBezTo>
                  <a:pt x="10660875" y="2360733"/>
                  <a:pt x="10661602" y="2363470"/>
                  <a:pt x="10661429" y="2367297"/>
                </a:cubicBezTo>
                <a:cubicBezTo>
                  <a:pt x="10654226" y="2373184"/>
                  <a:pt x="10647264" y="2380371"/>
                  <a:pt x="10637342" y="2371834"/>
                </a:cubicBezTo>
                <a:cubicBezTo>
                  <a:pt x="10636926" y="2360785"/>
                  <a:pt x="10644424" y="2361824"/>
                  <a:pt x="10651663" y="2362482"/>
                </a:cubicBezTo>
                <a:close/>
                <a:moveTo>
                  <a:pt x="10354486" y="2362206"/>
                </a:moveTo>
                <a:cubicBezTo>
                  <a:pt x="10360859" y="2361756"/>
                  <a:pt x="10364928" y="2364527"/>
                  <a:pt x="10364305" y="2371090"/>
                </a:cubicBezTo>
                <a:cubicBezTo>
                  <a:pt x="10363439" y="2380094"/>
                  <a:pt x="10357880" y="2372406"/>
                  <a:pt x="10354798" y="2373410"/>
                </a:cubicBezTo>
                <a:cubicBezTo>
                  <a:pt x="10349377" y="2375176"/>
                  <a:pt x="10344234" y="2377757"/>
                  <a:pt x="10338970" y="2379991"/>
                </a:cubicBezTo>
                <a:lnTo>
                  <a:pt x="10338624" y="2380216"/>
                </a:lnTo>
                <a:cubicBezTo>
                  <a:pt x="10330173" y="2378241"/>
                  <a:pt x="10321722" y="2376735"/>
                  <a:pt x="10313358" y="2380579"/>
                </a:cubicBezTo>
                <a:lnTo>
                  <a:pt x="10311159" y="2380475"/>
                </a:lnTo>
                <a:lnTo>
                  <a:pt x="10309324" y="2381705"/>
                </a:lnTo>
                <a:lnTo>
                  <a:pt x="10291562" y="2376809"/>
                </a:lnTo>
                <a:lnTo>
                  <a:pt x="10286985" y="2380649"/>
                </a:lnTo>
                <a:cubicBezTo>
                  <a:pt x="10274655" y="2381532"/>
                  <a:pt x="10262446" y="2403992"/>
                  <a:pt x="10250013" y="2380839"/>
                </a:cubicBezTo>
                <a:cubicBezTo>
                  <a:pt x="10248246" y="2378138"/>
                  <a:pt x="10243294" y="2376562"/>
                  <a:pt x="10246861" y="2371955"/>
                </a:cubicBezTo>
                <a:cubicBezTo>
                  <a:pt x="10248385" y="2370466"/>
                  <a:pt x="10249927" y="2368977"/>
                  <a:pt x="10251450" y="2367488"/>
                </a:cubicBezTo>
                <a:cubicBezTo>
                  <a:pt x="10252974" y="2367401"/>
                  <a:pt x="10254394" y="2366968"/>
                  <a:pt x="10255710" y="2366172"/>
                </a:cubicBezTo>
                <a:cubicBezTo>
                  <a:pt x="10263174" y="2364977"/>
                  <a:pt x="10270637" y="2363747"/>
                  <a:pt x="10277945" y="2367038"/>
                </a:cubicBezTo>
                <a:cubicBezTo>
                  <a:pt x="10278673" y="2368111"/>
                  <a:pt x="10279660" y="2368457"/>
                  <a:pt x="10280906" y="2368077"/>
                </a:cubicBezTo>
                <a:lnTo>
                  <a:pt x="10289744" y="2370161"/>
                </a:lnTo>
                <a:lnTo>
                  <a:pt x="10289720" y="2369254"/>
                </a:lnTo>
                <a:cubicBezTo>
                  <a:pt x="10296751" y="2361825"/>
                  <a:pt x="10305496" y="2366033"/>
                  <a:pt x="10313583" y="2365721"/>
                </a:cubicBezTo>
                <a:cubicBezTo>
                  <a:pt x="10326917" y="2360855"/>
                  <a:pt x="10341395" y="2369566"/>
                  <a:pt x="10354486" y="2362206"/>
                </a:cubicBezTo>
                <a:close/>
                <a:moveTo>
                  <a:pt x="10752681" y="2361225"/>
                </a:moveTo>
                <a:cubicBezTo>
                  <a:pt x="10754512" y="2360500"/>
                  <a:pt x="10757114" y="2361150"/>
                  <a:pt x="10760101" y="2362483"/>
                </a:cubicBezTo>
                <a:cubicBezTo>
                  <a:pt x="10761452" y="2362604"/>
                  <a:pt x="10762768" y="2362864"/>
                  <a:pt x="10764067" y="2363262"/>
                </a:cubicBezTo>
                <a:cubicBezTo>
                  <a:pt x="10766647" y="2365236"/>
                  <a:pt x="10771045" y="2366223"/>
                  <a:pt x="10768292" y="2371072"/>
                </a:cubicBezTo>
                <a:cubicBezTo>
                  <a:pt x="10761538" y="2374102"/>
                  <a:pt x="10754854" y="2376700"/>
                  <a:pt x="10749884" y="2368215"/>
                </a:cubicBezTo>
                <a:cubicBezTo>
                  <a:pt x="10749789" y="2364050"/>
                  <a:pt x="10750850" y="2361950"/>
                  <a:pt x="10752681" y="2361225"/>
                </a:cubicBezTo>
                <a:close/>
                <a:moveTo>
                  <a:pt x="10564933" y="2360601"/>
                </a:moveTo>
                <a:cubicBezTo>
                  <a:pt x="10567745" y="2360807"/>
                  <a:pt x="10570334" y="2361781"/>
                  <a:pt x="10572212" y="2365201"/>
                </a:cubicBezTo>
                <a:lnTo>
                  <a:pt x="10570259" y="2371293"/>
                </a:lnTo>
                <a:lnTo>
                  <a:pt x="10554950" y="2374362"/>
                </a:lnTo>
                <a:cubicBezTo>
                  <a:pt x="10549723" y="2374224"/>
                  <a:pt x="10544463" y="2373254"/>
                  <a:pt x="10539207" y="2372492"/>
                </a:cubicBezTo>
                <a:cubicBezTo>
                  <a:pt x="10537492" y="2370864"/>
                  <a:pt x="10535795" y="2369253"/>
                  <a:pt x="10534081" y="2367626"/>
                </a:cubicBezTo>
                <a:cubicBezTo>
                  <a:pt x="10532713" y="2365271"/>
                  <a:pt x="10533059" y="2363193"/>
                  <a:pt x="10535120" y="2361409"/>
                </a:cubicBezTo>
                <a:cubicBezTo>
                  <a:pt x="10542133" y="2359885"/>
                  <a:pt x="10549250" y="2360889"/>
                  <a:pt x="10556315" y="2360612"/>
                </a:cubicBezTo>
                <a:cubicBezTo>
                  <a:pt x="10559086" y="2360959"/>
                  <a:pt x="10562121" y="2360396"/>
                  <a:pt x="10564933" y="2360601"/>
                </a:cubicBezTo>
                <a:close/>
                <a:moveTo>
                  <a:pt x="10480225" y="2358535"/>
                </a:moveTo>
                <a:lnTo>
                  <a:pt x="10480467" y="2358656"/>
                </a:lnTo>
                <a:lnTo>
                  <a:pt x="10480227" y="2358594"/>
                </a:lnTo>
                <a:close/>
                <a:moveTo>
                  <a:pt x="10469376" y="2355771"/>
                </a:moveTo>
                <a:lnTo>
                  <a:pt x="10480227" y="2358594"/>
                </a:lnTo>
                <a:lnTo>
                  <a:pt x="10480692" y="2371869"/>
                </a:lnTo>
                <a:cubicBezTo>
                  <a:pt x="10476155" y="2372925"/>
                  <a:pt x="10475670" y="2376337"/>
                  <a:pt x="10475826" y="2380146"/>
                </a:cubicBezTo>
                <a:cubicBezTo>
                  <a:pt x="10472241" y="2386242"/>
                  <a:pt x="10468415" y="2389930"/>
                  <a:pt x="10464986" y="2380233"/>
                </a:cubicBezTo>
                <a:cubicBezTo>
                  <a:pt x="10463669" y="2376527"/>
                  <a:pt x="10461765" y="2374034"/>
                  <a:pt x="10458163" y="2372717"/>
                </a:cubicBezTo>
                <a:cubicBezTo>
                  <a:pt x="10455046" y="2372267"/>
                  <a:pt x="10451929" y="2371800"/>
                  <a:pt x="10448812" y="2371349"/>
                </a:cubicBezTo>
                <a:cubicBezTo>
                  <a:pt x="10442405" y="2370535"/>
                  <a:pt x="10433729" y="2375107"/>
                  <a:pt x="10431512" y="2364146"/>
                </a:cubicBezTo>
                <a:cubicBezTo>
                  <a:pt x="10439322" y="2357479"/>
                  <a:pt x="10449747" y="2362137"/>
                  <a:pt x="10458128" y="2357963"/>
                </a:cubicBezTo>
                <a:cubicBezTo>
                  <a:pt x="10461894" y="2356777"/>
                  <a:pt x="10465648" y="2355851"/>
                  <a:pt x="10469376" y="2355771"/>
                </a:cubicBezTo>
                <a:close/>
                <a:moveTo>
                  <a:pt x="7808790" y="2331935"/>
                </a:moveTo>
                <a:lnTo>
                  <a:pt x="7811072" y="2333615"/>
                </a:lnTo>
                <a:lnTo>
                  <a:pt x="7815914" y="2333404"/>
                </a:lnTo>
                <a:close/>
                <a:moveTo>
                  <a:pt x="7614894" y="2330106"/>
                </a:moveTo>
                <a:lnTo>
                  <a:pt x="7616365" y="2331388"/>
                </a:lnTo>
                <a:lnTo>
                  <a:pt x="7617213" y="2331278"/>
                </a:lnTo>
                <a:lnTo>
                  <a:pt x="7617701" y="2331478"/>
                </a:lnTo>
                <a:lnTo>
                  <a:pt x="7618087" y="2330565"/>
                </a:lnTo>
                <a:lnTo>
                  <a:pt x="7617195" y="2331278"/>
                </a:lnTo>
                <a:close/>
                <a:moveTo>
                  <a:pt x="902636" y="2328545"/>
                </a:moveTo>
                <a:lnTo>
                  <a:pt x="903053" y="2330701"/>
                </a:lnTo>
                <a:lnTo>
                  <a:pt x="903745" y="2328958"/>
                </a:lnTo>
                <a:close/>
                <a:moveTo>
                  <a:pt x="1003220" y="2323642"/>
                </a:moveTo>
                <a:lnTo>
                  <a:pt x="1002587" y="2324698"/>
                </a:lnTo>
                <a:lnTo>
                  <a:pt x="1003365" y="2324746"/>
                </a:lnTo>
                <a:close/>
                <a:moveTo>
                  <a:pt x="7660661" y="2321455"/>
                </a:moveTo>
                <a:lnTo>
                  <a:pt x="7660904" y="2322343"/>
                </a:lnTo>
                <a:lnTo>
                  <a:pt x="7662221" y="2322274"/>
                </a:lnTo>
                <a:lnTo>
                  <a:pt x="7662220" y="2322273"/>
                </a:lnTo>
                <a:close/>
                <a:moveTo>
                  <a:pt x="7680181" y="2319696"/>
                </a:moveTo>
                <a:lnTo>
                  <a:pt x="7680195" y="2322273"/>
                </a:lnTo>
                <a:lnTo>
                  <a:pt x="7680230" y="2322273"/>
                </a:lnTo>
                <a:lnTo>
                  <a:pt x="7680235" y="2322277"/>
                </a:lnTo>
                <a:lnTo>
                  <a:pt x="7680527" y="2322179"/>
                </a:lnTo>
                <a:close/>
                <a:moveTo>
                  <a:pt x="7580464" y="2315884"/>
                </a:moveTo>
                <a:lnTo>
                  <a:pt x="7578914" y="2317700"/>
                </a:lnTo>
                <a:lnTo>
                  <a:pt x="7584242" y="2316494"/>
                </a:lnTo>
                <a:close/>
                <a:moveTo>
                  <a:pt x="1067590" y="2313264"/>
                </a:moveTo>
                <a:lnTo>
                  <a:pt x="1051089" y="2335683"/>
                </a:lnTo>
                <a:lnTo>
                  <a:pt x="1060114" y="2336612"/>
                </a:lnTo>
                <a:close/>
                <a:moveTo>
                  <a:pt x="7944543" y="2312511"/>
                </a:moveTo>
                <a:lnTo>
                  <a:pt x="7940270" y="2318464"/>
                </a:lnTo>
                <a:lnTo>
                  <a:pt x="7945525" y="2316246"/>
                </a:lnTo>
                <a:close/>
                <a:moveTo>
                  <a:pt x="11519813" y="2307744"/>
                </a:moveTo>
                <a:cubicBezTo>
                  <a:pt x="11536559" y="2307952"/>
                  <a:pt x="11553305" y="2308420"/>
                  <a:pt x="11570049" y="2308818"/>
                </a:cubicBezTo>
                <a:cubicBezTo>
                  <a:pt x="11565634" y="2319658"/>
                  <a:pt x="11553529" y="2311035"/>
                  <a:pt x="11547468" y="2317736"/>
                </a:cubicBezTo>
                <a:cubicBezTo>
                  <a:pt x="11538741" y="2317459"/>
                  <a:pt x="11529996" y="2317165"/>
                  <a:pt x="11521268" y="2316888"/>
                </a:cubicBezTo>
                <a:cubicBezTo>
                  <a:pt x="11518931" y="2315208"/>
                  <a:pt x="11515276" y="2313961"/>
                  <a:pt x="11514531" y="2311727"/>
                </a:cubicBezTo>
                <a:cubicBezTo>
                  <a:pt x="11513198" y="2307779"/>
                  <a:pt x="11517406" y="2307710"/>
                  <a:pt x="11519813" y="2307744"/>
                </a:cubicBezTo>
                <a:close/>
                <a:moveTo>
                  <a:pt x="10102871" y="2306322"/>
                </a:moveTo>
                <a:cubicBezTo>
                  <a:pt x="10105386" y="2306242"/>
                  <a:pt x="10108370" y="2307770"/>
                  <a:pt x="10111305" y="2309112"/>
                </a:cubicBezTo>
                <a:cubicBezTo>
                  <a:pt x="10110699" y="2311675"/>
                  <a:pt x="10110075" y="2314255"/>
                  <a:pt x="10109469" y="2316818"/>
                </a:cubicBezTo>
                <a:cubicBezTo>
                  <a:pt x="10105850" y="2317061"/>
                  <a:pt x="10102230" y="2317268"/>
                  <a:pt x="10098611" y="2317476"/>
                </a:cubicBezTo>
                <a:cubicBezTo>
                  <a:pt x="10098161" y="2316039"/>
                  <a:pt x="10097694" y="2314619"/>
                  <a:pt x="10097243" y="2313182"/>
                </a:cubicBezTo>
                <a:cubicBezTo>
                  <a:pt x="10098308" y="2308091"/>
                  <a:pt x="10100356" y="2306402"/>
                  <a:pt x="10102871" y="2306322"/>
                </a:cubicBezTo>
                <a:close/>
                <a:moveTo>
                  <a:pt x="7560847" y="2305244"/>
                </a:moveTo>
                <a:lnTo>
                  <a:pt x="7560764" y="2305270"/>
                </a:lnTo>
                <a:lnTo>
                  <a:pt x="7562057" y="2305890"/>
                </a:lnTo>
                <a:lnTo>
                  <a:pt x="7562448" y="2305602"/>
                </a:lnTo>
                <a:close/>
                <a:moveTo>
                  <a:pt x="11665916" y="2304991"/>
                </a:moveTo>
                <a:cubicBezTo>
                  <a:pt x="11669102" y="2308714"/>
                  <a:pt x="11673501" y="2308870"/>
                  <a:pt x="11677865" y="2309060"/>
                </a:cubicBezTo>
                <a:cubicBezTo>
                  <a:pt x="11677623" y="2311606"/>
                  <a:pt x="11677363" y="2314152"/>
                  <a:pt x="11677121" y="2316715"/>
                </a:cubicBezTo>
                <a:cubicBezTo>
                  <a:pt x="11674973" y="2316784"/>
                  <a:pt x="11672843" y="2316853"/>
                  <a:pt x="11670714" y="2316922"/>
                </a:cubicBezTo>
                <a:cubicBezTo>
                  <a:pt x="11667007" y="2313788"/>
                  <a:pt x="11662331" y="2311052"/>
                  <a:pt x="11665916" y="2304991"/>
                </a:cubicBezTo>
                <a:close/>
                <a:moveTo>
                  <a:pt x="11358281" y="2304765"/>
                </a:moveTo>
                <a:cubicBezTo>
                  <a:pt x="11358230" y="2307519"/>
                  <a:pt x="11358177" y="2310272"/>
                  <a:pt x="11358126" y="2313043"/>
                </a:cubicBezTo>
                <a:cubicBezTo>
                  <a:pt x="11350748" y="2313302"/>
                  <a:pt x="11343371" y="2313545"/>
                  <a:pt x="11335977" y="2313805"/>
                </a:cubicBezTo>
                <a:cubicBezTo>
                  <a:pt x="11331596" y="2311553"/>
                  <a:pt x="11328081" y="2307692"/>
                  <a:pt x="11334972" y="2305839"/>
                </a:cubicBezTo>
                <a:cubicBezTo>
                  <a:pt x="11342315" y="2303865"/>
                  <a:pt x="11350489" y="2304990"/>
                  <a:pt x="11358281" y="2304765"/>
                </a:cubicBezTo>
                <a:close/>
                <a:moveTo>
                  <a:pt x="11215468" y="2304575"/>
                </a:moveTo>
                <a:cubicBezTo>
                  <a:pt x="11225529" y="2304575"/>
                  <a:pt x="11235590" y="2304575"/>
                  <a:pt x="11245652" y="2304575"/>
                </a:cubicBezTo>
                <a:cubicBezTo>
                  <a:pt x="11248214" y="2318030"/>
                  <a:pt x="11237513" y="2310982"/>
                  <a:pt x="11232646" y="2312991"/>
                </a:cubicBezTo>
                <a:cubicBezTo>
                  <a:pt x="11226880" y="2311381"/>
                  <a:pt x="11221113" y="2309770"/>
                  <a:pt x="11215347" y="2308160"/>
                </a:cubicBezTo>
                <a:cubicBezTo>
                  <a:pt x="11215381" y="2306965"/>
                  <a:pt x="11215434" y="2305770"/>
                  <a:pt x="11215468" y="2304575"/>
                </a:cubicBezTo>
                <a:close/>
                <a:moveTo>
                  <a:pt x="11638867" y="2300880"/>
                </a:moveTo>
                <a:cubicBezTo>
                  <a:pt x="11642370" y="2302043"/>
                  <a:pt x="11645820" y="2304480"/>
                  <a:pt x="11649343" y="2305129"/>
                </a:cubicBezTo>
                <a:cubicBezTo>
                  <a:pt x="11662315" y="2318758"/>
                  <a:pt x="11640322" y="2311034"/>
                  <a:pt x="11641724" y="2317615"/>
                </a:cubicBezTo>
                <a:cubicBezTo>
                  <a:pt x="11636149" y="2317078"/>
                  <a:pt x="11630572" y="2316524"/>
                  <a:pt x="11624997" y="2315987"/>
                </a:cubicBezTo>
                <a:cubicBezTo>
                  <a:pt x="11621585" y="2314965"/>
                  <a:pt x="11621620" y="2312403"/>
                  <a:pt x="11622140" y="2309614"/>
                </a:cubicBezTo>
                <a:cubicBezTo>
                  <a:pt x="11623525" y="2307190"/>
                  <a:pt x="11626398" y="2306394"/>
                  <a:pt x="11628079" y="2304281"/>
                </a:cubicBezTo>
                <a:cubicBezTo>
                  <a:pt x="11631811" y="2299831"/>
                  <a:pt x="11635365" y="2299718"/>
                  <a:pt x="11638867" y="2300880"/>
                </a:cubicBezTo>
                <a:close/>
                <a:moveTo>
                  <a:pt x="1070882" y="2300851"/>
                </a:moveTo>
                <a:lnTo>
                  <a:pt x="1069219" y="2308174"/>
                </a:lnTo>
                <a:lnTo>
                  <a:pt x="1071492" y="2301077"/>
                </a:lnTo>
                <a:close/>
                <a:moveTo>
                  <a:pt x="724952" y="2299510"/>
                </a:moveTo>
                <a:lnTo>
                  <a:pt x="731816" y="2303947"/>
                </a:lnTo>
                <a:cubicBezTo>
                  <a:pt x="734224" y="2305476"/>
                  <a:pt x="736158" y="2307389"/>
                  <a:pt x="736185" y="2310913"/>
                </a:cubicBezTo>
                <a:cubicBezTo>
                  <a:pt x="736218" y="2314965"/>
                  <a:pt x="731647" y="2314168"/>
                  <a:pt x="729378" y="2313580"/>
                </a:cubicBezTo>
                <a:cubicBezTo>
                  <a:pt x="724867" y="2312420"/>
                  <a:pt x="724439" y="2309909"/>
                  <a:pt x="724800" y="2307116"/>
                </a:cubicBezTo>
                <a:close/>
                <a:moveTo>
                  <a:pt x="11119878" y="2299224"/>
                </a:moveTo>
                <a:cubicBezTo>
                  <a:pt x="11122926" y="2300834"/>
                  <a:pt x="11125974" y="2302445"/>
                  <a:pt x="11129039" y="2304055"/>
                </a:cubicBezTo>
                <a:cubicBezTo>
                  <a:pt x="11131550" y="2306826"/>
                  <a:pt x="11131463" y="2309320"/>
                  <a:pt x="11128207" y="2311450"/>
                </a:cubicBezTo>
                <a:cubicBezTo>
                  <a:pt x="11114527" y="2312056"/>
                  <a:pt x="11100847" y="2312679"/>
                  <a:pt x="11087166" y="2313303"/>
                </a:cubicBezTo>
                <a:cubicBezTo>
                  <a:pt x="11087478" y="2312004"/>
                  <a:pt x="11087807" y="2310705"/>
                  <a:pt x="11088119" y="2309406"/>
                </a:cubicBezTo>
                <a:cubicBezTo>
                  <a:pt x="11084967" y="2304125"/>
                  <a:pt x="11088863" y="2302584"/>
                  <a:pt x="11092604" y="2300973"/>
                </a:cubicBezTo>
                <a:cubicBezTo>
                  <a:pt x="11101696" y="2300384"/>
                  <a:pt x="11110787" y="2299813"/>
                  <a:pt x="11119878" y="2299224"/>
                </a:cubicBezTo>
                <a:close/>
                <a:moveTo>
                  <a:pt x="724962" y="2298964"/>
                </a:moveTo>
                <a:lnTo>
                  <a:pt x="724962" y="2298968"/>
                </a:lnTo>
                <a:lnTo>
                  <a:pt x="724980" y="2298964"/>
                </a:lnTo>
                <a:lnTo>
                  <a:pt x="724962" y="2298979"/>
                </a:lnTo>
                <a:lnTo>
                  <a:pt x="724952" y="2299510"/>
                </a:lnTo>
                <a:lnTo>
                  <a:pt x="724617" y="2299293"/>
                </a:lnTo>
                <a:lnTo>
                  <a:pt x="724799" y="2299120"/>
                </a:lnTo>
                <a:lnTo>
                  <a:pt x="724617" y="2299276"/>
                </a:lnTo>
                <a:lnTo>
                  <a:pt x="724825" y="2298998"/>
                </a:lnTo>
                <a:lnTo>
                  <a:pt x="724957" y="2298969"/>
                </a:lnTo>
                <a:close/>
                <a:moveTo>
                  <a:pt x="11083893" y="2298618"/>
                </a:moveTo>
                <a:cubicBezTo>
                  <a:pt x="11086785" y="2299415"/>
                  <a:pt x="11089695" y="2300194"/>
                  <a:pt x="11092604" y="2300973"/>
                </a:cubicBezTo>
                <a:cubicBezTo>
                  <a:pt x="11091114" y="2303778"/>
                  <a:pt x="11089626" y="2306601"/>
                  <a:pt x="11088118" y="2309406"/>
                </a:cubicBezTo>
                <a:cubicBezTo>
                  <a:pt x="11079720" y="2307519"/>
                  <a:pt x="11070732" y="2312125"/>
                  <a:pt x="11062074" y="2307069"/>
                </a:cubicBezTo>
                <a:cubicBezTo>
                  <a:pt x="11065901" y="2294635"/>
                  <a:pt x="11076845" y="2301562"/>
                  <a:pt x="11083893" y="2298618"/>
                </a:cubicBezTo>
                <a:close/>
                <a:moveTo>
                  <a:pt x="10996317" y="2296995"/>
                </a:moveTo>
                <a:cubicBezTo>
                  <a:pt x="11001443" y="2296899"/>
                  <a:pt x="11006625" y="2297917"/>
                  <a:pt x="11011837" y="2299570"/>
                </a:cubicBezTo>
                <a:cubicBezTo>
                  <a:pt x="11015751" y="2302133"/>
                  <a:pt x="11019336" y="2305562"/>
                  <a:pt x="11024635" y="2304575"/>
                </a:cubicBezTo>
                <a:cubicBezTo>
                  <a:pt x="11028306" y="2309752"/>
                  <a:pt x="11023024" y="2310791"/>
                  <a:pt x="11020669" y="2313199"/>
                </a:cubicBezTo>
                <a:cubicBezTo>
                  <a:pt x="11016098" y="2314272"/>
                  <a:pt x="11016652" y="2318203"/>
                  <a:pt x="11016029" y="2321493"/>
                </a:cubicBezTo>
                <a:cubicBezTo>
                  <a:pt x="11010296" y="2320506"/>
                  <a:pt x="11004270" y="2317857"/>
                  <a:pt x="10998902" y="2318844"/>
                </a:cubicBezTo>
                <a:cubicBezTo>
                  <a:pt x="10983421" y="2321667"/>
                  <a:pt x="10981273" y="2312817"/>
                  <a:pt x="10981291" y="2301094"/>
                </a:cubicBezTo>
                <a:lnTo>
                  <a:pt x="10981135" y="2301094"/>
                </a:lnTo>
                <a:cubicBezTo>
                  <a:pt x="10986122" y="2298298"/>
                  <a:pt x="10991191" y="2297090"/>
                  <a:pt x="10996317" y="2296995"/>
                </a:cubicBezTo>
                <a:close/>
                <a:moveTo>
                  <a:pt x="1002931" y="2296580"/>
                </a:moveTo>
                <a:lnTo>
                  <a:pt x="1002570" y="2296713"/>
                </a:lnTo>
                <a:lnTo>
                  <a:pt x="1002913" y="2297203"/>
                </a:lnTo>
                <a:close/>
                <a:moveTo>
                  <a:pt x="10827689" y="2290470"/>
                </a:moveTo>
                <a:cubicBezTo>
                  <a:pt x="10833729" y="2291016"/>
                  <a:pt x="10839768" y="2293769"/>
                  <a:pt x="10845803" y="2297094"/>
                </a:cubicBezTo>
                <a:cubicBezTo>
                  <a:pt x="10848071" y="2296661"/>
                  <a:pt x="10850340" y="2296228"/>
                  <a:pt x="10852608" y="2295812"/>
                </a:cubicBezTo>
                <a:cubicBezTo>
                  <a:pt x="10866860" y="2298583"/>
                  <a:pt x="10881112" y="2298774"/>
                  <a:pt x="10895346" y="2295709"/>
                </a:cubicBezTo>
                <a:lnTo>
                  <a:pt x="10895139" y="2296107"/>
                </a:lnTo>
                <a:cubicBezTo>
                  <a:pt x="10901477" y="2295379"/>
                  <a:pt x="10907243" y="2296990"/>
                  <a:pt x="10912629" y="2300246"/>
                </a:cubicBezTo>
                <a:cubicBezTo>
                  <a:pt x="10917062" y="2307484"/>
                  <a:pt x="10924473" y="2302393"/>
                  <a:pt x="10930154" y="2304506"/>
                </a:cubicBezTo>
                <a:cubicBezTo>
                  <a:pt x="10940648" y="2310082"/>
                  <a:pt x="10939262" y="2316039"/>
                  <a:pt x="10930760" y="2322255"/>
                </a:cubicBezTo>
                <a:lnTo>
                  <a:pt x="10930777" y="2322255"/>
                </a:lnTo>
                <a:cubicBezTo>
                  <a:pt x="10925149" y="2326446"/>
                  <a:pt x="10919815" y="2324316"/>
                  <a:pt x="10914516" y="2321511"/>
                </a:cubicBezTo>
                <a:cubicBezTo>
                  <a:pt x="10912958" y="2320593"/>
                  <a:pt x="10911486" y="2319519"/>
                  <a:pt x="10910066" y="2318411"/>
                </a:cubicBezTo>
                <a:cubicBezTo>
                  <a:pt x="10906187" y="2315623"/>
                  <a:pt x="10901581" y="2316489"/>
                  <a:pt x="10897217" y="2316021"/>
                </a:cubicBezTo>
                <a:cubicBezTo>
                  <a:pt x="10893320" y="2315329"/>
                  <a:pt x="10889736" y="2313857"/>
                  <a:pt x="10886411" y="2311761"/>
                </a:cubicBezTo>
                <a:cubicBezTo>
                  <a:pt x="10877770" y="2303692"/>
                  <a:pt x="10868020" y="2305475"/>
                  <a:pt x="10858133" y="2308558"/>
                </a:cubicBezTo>
                <a:cubicBezTo>
                  <a:pt x="10851552" y="2308419"/>
                  <a:pt x="10844989" y="2308281"/>
                  <a:pt x="10838408" y="2308142"/>
                </a:cubicBezTo>
                <a:cubicBezTo>
                  <a:pt x="10828988" y="2304246"/>
                  <a:pt x="10818511" y="2308991"/>
                  <a:pt x="10809160" y="2304575"/>
                </a:cubicBezTo>
                <a:lnTo>
                  <a:pt x="10809645" y="2303068"/>
                </a:lnTo>
                <a:cubicBezTo>
                  <a:pt x="10808398" y="2301094"/>
                  <a:pt x="10808312" y="2299120"/>
                  <a:pt x="10809575" y="2297094"/>
                </a:cubicBezTo>
                <a:cubicBezTo>
                  <a:pt x="10815610" y="2291587"/>
                  <a:pt x="10821650" y="2289925"/>
                  <a:pt x="10827689" y="2290470"/>
                </a:cubicBezTo>
                <a:close/>
                <a:moveTo>
                  <a:pt x="8716032" y="2289029"/>
                </a:moveTo>
                <a:cubicBezTo>
                  <a:pt x="8729602" y="2288865"/>
                  <a:pt x="8743118" y="2290099"/>
                  <a:pt x="8756495" y="2294826"/>
                </a:cubicBezTo>
                <a:cubicBezTo>
                  <a:pt x="8758192" y="2301632"/>
                  <a:pt x="8754590" y="2304783"/>
                  <a:pt x="8748598" y="2306307"/>
                </a:cubicBezTo>
                <a:cubicBezTo>
                  <a:pt x="8728684" y="2304991"/>
                  <a:pt x="8708631" y="2310775"/>
                  <a:pt x="8688803" y="2305182"/>
                </a:cubicBezTo>
                <a:cubicBezTo>
                  <a:pt x="8685738" y="2305147"/>
                  <a:pt x="8682673" y="2305095"/>
                  <a:pt x="8679608" y="2305060"/>
                </a:cubicBezTo>
                <a:cubicBezTo>
                  <a:pt x="8676595" y="2306671"/>
                  <a:pt x="8673564" y="2306584"/>
                  <a:pt x="8670482" y="2305251"/>
                </a:cubicBezTo>
                <a:lnTo>
                  <a:pt x="8675011" y="2292290"/>
                </a:lnTo>
                <a:lnTo>
                  <a:pt x="8670759" y="2303934"/>
                </a:lnTo>
                <a:lnTo>
                  <a:pt x="8660141" y="2303627"/>
                </a:lnTo>
                <a:lnTo>
                  <a:pt x="8660126" y="2303709"/>
                </a:lnTo>
                <a:cubicBezTo>
                  <a:pt x="8659295" y="2304211"/>
                  <a:pt x="8658464" y="2304696"/>
                  <a:pt x="8657633" y="2305181"/>
                </a:cubicBezTo>
                <a:cubicBezTo>
                  <a:pt x="8654394" y="2305406"/>
                  <a:pt x="8651156" y="2305631"/>
                  <a:pt x="8647918" y="2305874"/>
                </a:cubicBezTo>
                <a:cubicBezTo>
                  <a:pt x="8631207" y="2304921"/>
                  <a:pt x="8614583" y="2309960"/>
                  <a:pt x="8597820" y="2306722"/>
                </a:cubicBezTo>
                <a:cubicBezTo>
                  <a:pt x="8592278" y="2305112"/>
                  <a:pt x="8588452" y="2302254"/>
                  <a:pt x="8589837" y="2295622"/>
                </a:cubicBezTo>
                <a:cubicBezTo>
                  <a:pt x="8607786" y="2294310"/>
                  <a:pt x="8625745" y="2288683"/>
                  <a:pt x="8643676" y="2290759"/>
                </a:cubicBezTo>
                <a:cubicBezTo>
                  <a:pt x="8649654" y="2291451"/>
                  <a:pt x="8655628" y="2292998"/>
                  <a:pt x="8661598" y="2295847"/>
                </a:cubicBezTo>
                <a:lnTo>
                  <a:pt x="8661594" y="2295866"/>
                </a:lnTo>
                <a:lnTo>
                  <a:pt x="8661616" y="2295830"/>
                </a:lnTo>
                <a:cubicBezTo>
                  <a:pt x="8666274" y="2294773"/>
                  <a:pt x="8669755" y="2289925"/>
                  <a:pt x="8675261" y="2291604"/>
                </a:cubicBezTo>
                <a:lnTo>
                  <a:pt x="8675255" y="2291621"/>
                </a:lnTo>
                <a:close/>
                <a:moveTo>
                  <a:pt x="10573596" y="2288592"/>
                </a:moveTo>
                <a:cubicBezTo>
                  <a:pt x="10575706" y="2288691"/>
                  <a:pt x="10577720" y="2289336"/>
                  <a:pt x="10579486" y="2291345"/>
                </a:cubicBezTo>
                <a:cubicBezTo>
                  <a:pt x="10585357" y="2296193"/>
                  <a:pt x="10591452" y="2287933"/>
                  <a:pt x="10597340" y="2291639"/>
                </a:cubicBezTo>
                <a:cubicBezTo>
                  <a:pt x="10598846" y="2296436"/>
                  <a:pt x="10603401" y="2294687"/>
                  <a:pt x="10606570" y="2295934"/>
                </a:cubicBezTo>
                <a:cubicBezTo>
                  <a:pt x="10610137" y="2299103"/>
                  <a:pt x="10610501" y="2302982"/>
                  <a:pt x="10609115" y="2307259"/>
                </a:cubicBezTo>
                <a:cubicBezTo>
                  <a:pt x="10607591" y="2310324"/>
                  <a:pt x="10604579" y="2311311"/>
                  <a:pt x="10601756" y="2312558"/>
                </a:cubicBezTo>
                <a:cubicBezTo>
                  <a:pt x="10598881" y="2313077"/>
                  <a:pt x="10596007" y="2313614"/>
                  <a:pt x="10593132" y="2314134"/>
                </a:cubicBezTo>
                <a:cubicBezTo>
                  <a:pt x="10591573" y="2314220"/>
                  <a:pt x="10590032" y="2314307"/>
                  <a:pt x="10588474" y="2314394"/>
                </a:cubicBezTo>
                <a:cubicBezTo>
                  <a:pt x="10581893" y="2315762"/>
                  <a:pt x="10575642" y="2314532"/>
                  <a:pt x="10569529" y="2312056"/>
                </a:cubicBezTo>
                <a:cubicBezTo>
                  <a:pt x="10560801" y="2305250"/>
                  <a:pt x="10562636" y="2297319"/>
                  <a:pt x="10567122" y="2289111"/>
                </a:cubicBezTo>
                <a:cubicBezTo>
                  <a:pt x="10569278" y="2288938"/>
                  <a:pt x="10571485" y="2288492"/>
                  <a:pt x="10573596" y="2288592"/>
                </a:cubicBezTo>
                <a:close/>
                <a:moveTo>
                  <a:pt x="861019" y="2286648"/>
                </a:moveTo>
                <a:lnTo>
                  <a:pt x="860948" y="2287237"/>
                </a:lnTo>
                <a:lnTo>
                  <a:pt x="861523" y="2286877"/>
                </a:lnTo>
                <a:close/>
                <a:moveTo>
                  <a:pt x="10052514" y="2282271"/>
                </a:moveTo>
                <a:cubicBezTo>
                  <a:pt x="10065449" y="2290341"/>
                  <a:pt x="10080048" y="2283379"/>
                  <a:pt x="10093520" y="2286773"/>
                </a:cubicBezTo>
                <a:cubicBezTo>
                  <a:pt x="10093537" y="2288089"/>
                  <a:pt x="10093503" y="2289423"/>
                  <a:pt x="10093382" y="2290739"/>
                </a:cubicBezTo>
                <a:cubicBezTo>
                  <a:pt x="10069501" y="2290531"/>
                  <a:pt x="10045621" y="2290323"/>
                  <a:pt x="10021741" y="2290116"/>
                </a:cubicBezTo>
                <a:cubicBezTo>
                  <a:pt x="10021776" y="2289163"/>
                  <a:pt x="10021811" y="2288193"/>
                  <a:pt x="10021845" y="2287241"/>
                </a:cubicBezTo>
                <a:cubicBezTo>
                  <a:pt x="10027681" y="2286721"/>
                  <a:pt x="10033534" y="2286219"/>
                  <a:pt x="10039370" y="2285700"/>
                </a:cubicBezTo>
                <a:cubicBezTo>
                  <a:pt x="10043751" y="2284557"/>
                  <a:pt x="10048132" y="2283414"/>
                  <a:pt x="10052514" y="2282271"/>
                </a:cubicBezTo>
                <a:close/>
                <a:moveTo>
                  <a:pt x="9146525" y="2282202"/>
                </a:moveTo>
                <a:cubicBezTo>
                  <a:pt x="9152499" y="2286064"/>
                  <a:pt x="9151183" y="2290497"/>
                  <a:pt x="9147529" y="2295120"/>
                </a:cubicBezTo>
                <a:cubicBezTo>
                  <a:pt x="9143668" y="2296402"/>
                  <a:pt x="9140897" y="2300835"/>
                  <a:pt x="9135996" y="2299069"/>
                </a:cubicBezTo>
                <a:cubicBezTo>
                  <a:pt x="9123182" y="2299969"/>
                  <a:pt x="9110471" y="2301770"/>
                  <a:pt x="9097778" y="2303796"/>
                </a:cubicBezTo>
                <a:lnTo>
                  <a:pt x="9098124" y="2303467"/>
                </a:lnTo>
                <a:cubicBezTo>
                  <a:pt x="9090331" y="2305095"/>
                  <a:pt x="9083248" y="2301008"/>
                  <a:pt x="9075681" y="2300679"/>
                </a:cubicBezTo>
                <a:lnTo>
                  <a:pt x="9076148" y="2299086"/>
                </a:lnTo>
                <a:lnTo>
                  <a:pt x="9035332" y="2300315"/>
                </a:lnTo>
                <a:cubicBezTo>
                  <a:pt x="9015695" y="2306670"/>
                  <a:pt x="8996110" y="2309112"/>
                  <a:pt x="8976680" y="2299553"/>
                </a:cubicBezTo>
                <a:lnTo>
                  <a:pt x="8977120" y="2295307"/>
                </a:lnTo>
                <a:lnTo>
                  <a:pt x="8975763" y="2296696"/>
                </a:lnTo>
                <a:lnTo>
                  <a:pt x="8974637" y="2296800"/>
                </a:lnTo>
                <a:lnTo>
                  <a:pt x="8974031" y="2295848"/>
                </a:lnTo>
                <a:lnTo>
                  <a:pt x="8967990" y="2290497"/>
                </a:lnTo>
                <a:lnTo>
                  <a:pt x="8972889" y="2299051"/>
                </a:lnTo>
                <a:cubicBezTo>
                  <a:pt x="8963711" y="2303640"/>
                  <a:pt x="8954498" y="2303502"/>
                  <a:pt x="8945233" y="2299346"/>
                </a:cubicBezTo>
                <a:cubicBezTo>
                  <a:pt x="8942255" y="2299640"/>
                  <a:pt x="8939259" y="2299917"/>
                  <a:pt x="8936280" y="2300212"/>
                </a:cubicBezTo>
                <a:cubicBezTo>
                  <a:pt x="8927553" y="2304679"/>
                  <a:pt x="8917612" y="2300004"/>
                  <a:pt x="8908781" y="2303831"/>
                </a:cubicBezTo>
                <a:lnTo>
                  <a:pt x="8909093" y="2303658"/>
                </a:lnTo>
                <a:cubicBezTo>
                  <a:pt x="8898096" y="2311416"/>
                  <a:pt x="8887066" y="2296731"/>
                  <a:pt x="8876069" y="2303692"/>
                </a:cubicBezTo>
                <a:cubicBezTo>
                  <a:pt x="8864658" y="2303848"/>
                  <a:pt x="8853229" y="2304021"/>
                  <a:pt x="8841816" y="2304177"/>
                </a:cubicBezTo>
                <a:cubicBezTo>
                  <a:pt x="8828309" y="2307848"/>
                  <a:pt x="8814802" y="2307623"/>
                  <a:pt x="8801278" y="2304281"/>
                </a:cubicBezTo>
                <a:lnTo>
                  <a:pt x="8801260" y="2304281"/>
                </a:lnTo>
                <a:cubicBezTo>
                  <a:pt x="8791927" y="2299242"/>
                  <a:pt x="8782333" y="2302896"/>
                  <a:pt x="8772843" y="2303502"/>
                </a:cubicBezTo>
                <a:lnTo>
                  <a:pt x="8770204" y="2302544"/>
                </a:lnTo>
                <a:lnTo>
                  <a:pt x="8764067" y="2304562"/>
                </a:lnTo>
                <a:cubicBezTo>
                  <a:pt x="8759980" y="2304631"/>
                  <a:pt x="8755794" y="2303900"/>
                  <a:pt x="8751664" y="2303640"/>
                </a:cubicBezTo>
                <a:cubicBezTo>
                  <a:pt x="8753274" y="2300696"/>
                  <a:pt x="8754885" y="2297752"/>
                  <a:pt x="8756495" y="2294826"/>
                </a:cubicBezTo>
                <a:cubicBezTo>
                  <a:pt x="8759179" y="2294566"/>
                  <a:pt x="8761846" y="2294306"/>
                  <a:pt x="8764513" y="2294029"/>
                </a:cubicBezTo>
                <a:lnTo>
                  <a:pt x="8764538" y="2294044"/>
                </a:lnTo>
                <a:lnTo>
                  <a:pt x="8779203" y="2286713"/>
                </a:lnTo>
                <a:cubicBezTo>
                  <a:pt x="8784528" y="2286250"/>
                  <a:pt x="8789987" y="2287181"/>
                  <a:pt x="8794680" y="2287743"/>
                </a:cubicBezTo>
                <a:cubicBezTo>
                  <a:pt x="8834664" y="2292488"/>
                  <a:pt x="8874286" y="2284453"/>
                  <a:pt x="8914028" y="2286358"/>
                </a:cubicBezTo>
                <a:cubicBezTo>
                  <a:pt x="8932021" y="2287224"/>
                  <a:pt x="8950377" y="2284211"/>
                  <a:pt x="8967970" y="2290462"/>
                </a:cubicBezTo>
                <a:lnTo>
                  <a:pt x="8967979" y="2290477"/>
                </a:lnTo>
                <a:lnTo>
                  <a:pt x="8985804" y="2286358"/>
                </a:lnTo>
                <a:lnTo>
                  <a:pt x="8985876" y="2286322"/>
                </a:lnTo>
                <a:cubicBezTo>
                  <a:pt x="8987694" y="2285041"/>
                  <a:pt x="8989980" y="2282288"/>
                  <a:pt x="8991278" y="2282703"/>
                </a:cubicBezTo>
                <a:cubicBezTo>
                  <a:pt x="9019471" y="2291656"/>
                  <a:pt x="9048078" y="2281439"/>
                  <a:pt x="9076339" y="2284902"/>
                </a:cubicBezTo>
                <a:cubicBezTo>
                  <a:pt x="9077724" y="2285076"/>
                  <a:pt x="9079023" y="2286149"/>
                  <a:pt x="9080357" y="2286790"/>
                </a:cubicBezTo>
                <a:lnTo>
                  <a:pt x="9080357" y="2286792"/>
                </a:lnTo>
                <a:lnTo>
                  <a:pt x="9113625" y="2287380"/>
                </a:lnTo>
                <a:cubicBezTo>
                  <a:pt x="9124688" y="2287047"/>
                  <a:pt x="9135684" y="2285752"/>
                  <a:pt x="9146525" y="2282202"/>
                </a:cubicBezTo>
                <a:close/>
                <a:moveTo>
                  <a:pt x="994310" y="2282051"/>
                </a:moveTo>
                <a:lnTo>
                  <a:pt x="993821" y="2282065"/>
                </a:lnTo>
                <a:lnTo>
                  <a:pt x="992432" y="2282721"/>
                </a:lnTo>
                <a:lnTo>
                  <a:pt x="993253" y="2282600"/>
                </a:lnTo>
                <a:close/>
                <a:moveTo>
                  <a:pt x="9413881" y="2281890"/>
                </a:moveTo>
                <a:cubicBezTo>
                  <a:pt x="9416583" y="2281925"/>
                  <a:pt x="9419284" y="2281977"/>
                  <a:pt x="9421986" y="2282011"/>
                </a:cubicBezTo>
                <a:cubicBezTo>
                  <a:pt x="9433121" y="2290531"/>
                  <a:pt x="9449831" y="2279500"/>
                  <a:pt x="9459737" y="2293596"/>
                </a:cubicBezTo>
                <a:cubicBezTo>
                  <a:pt x="9454853" y="2294462"/>
                  <a:pt x="9449970" y="2295328"/>
                  <a:pt x="9445069" y="2296176"/>
                </a:cubicBezTo>
                <a:cubicBezTo>
                  <a:pt x="9443528" y="2296142"/>
                  <a:pt x="9441987" y="2296107"/>
                  <a:pt x="9440446" y="2296090"/>
                </a:cubicBezTo>
                <a:cubicBezTo>
                  <a:pt x="9426955" y="2297111"/>
                  <a:pt x="9413466" y="2298861"/>
                  <a:pt x="9400062" y="2295259"/>
                </a:cubicBezTo>
                <a:cubicBezTo>
                  <a:pt x="9395577" y="2294878"/>
                  <a:pt x="9391092" y="2294514"/>
                  <a:pt x="9386607" y="2294133"/>
                </a:cubicBezTo>
                <a:cubicBezTo>
                  <a:pt x="9388149" y="2291743"/>
                  <a:pt x="9389707" y="2289336"/>
                  <a:pt x="9391248" y="2286947"/>
                </a:cubicBezTo>
                <a:cubicBezTo>
                  <a:pt x="9391837" y="2286254"/>
                  <a:pt x="9392426" y="2285578"/>
                  <a:pt x="9393014" y="2284886"/>
                </a:cubicBezTo>
                <a:cubicBezTo>
                  <a:pt x="9394746" y="2284314"/>
                  <a:pt x="9396512" y="2284020"/>
                  <a:pt x="9398330" y="2283968"/>
                </a:cubicBezTo>
                <a:cubicBezTo>
                  <a:pt x="9403457" y="2282808"/>
                  <a:pt x="9409067" y="2285388"/>
                  <a:pt x="9413881" y="2281890"/>
                </a:cubicBezTo>
                <a:close/>
                <a:moveTo>
                  <a:pt x="9350796" y="2278462"/>
                </a:moveTo>
                <a:cubicBezTo>
                  <a:pt x="9357532" y="2277509"/>
                  <a:pt x="9364268" y="2281405"/>
                  <a:pt x="9371022" y="2278531"/>
                </a:cubicBezTo>
                <a:cubicBezTo>
                  <a:pt x="9378260" y="2276868"/>
                  <a:pt x="9384356" y="2279102"/>
                  <a:pt x="9389672" y="2283986"/>
                </a:cubicBezTo>
                <a:cubicBezTo>
                  <a:pt x="9393171" y="2288696"/>
                  <a:pt x="9392027" y="2292073"/>
                  <a:pt x="9386607" y="2294133"/>
                </a:cubicBezTo>
                <a:cubicBezTo>
                  <a:pt x="9373256" y="2295380"/>
                  <a:pt x="9359922" y="2296610"/>
                  <a:pt x="9346570" y="2297857"/>
                </a:cubicBezTo>
                <a:cubicBezTo>
                  <a:pt x="9342362" y="2294445"/>
                  <a:pt x="9341704" y="2290081"/>
                  <a:pt x="9343159" y="2285146"/>
                </a:cubicBezTo>
                <a:cubicBezTo>
                  <a:pt x="9344666" y="2281734"/>
                  <a:pt x="9347246" y="2279552"/>
                  <a:pt x="9350796" y="2278462"/>
                </a:cubicBezTo>
                <a:close/>
                <a:moveTo>
                  <a:pt x="9908800" y="2276643"/>
                </a:moveTo>
                <a:cubicBezTo>
                  <a:pt x="9913510" y="2277872"/>
                  <a:pt x="9915710" y="2285423"/>
                  <a:pt x="9922273" y="2282046"/>
                </a:cubicBezTo>
                <a:cubicBezTo>
                  <a:pt x="9924697" y="2280427"/>
                  <a:pt x="9926580" y="2280509"/>
                  <a:pt x="9928219" y="2281366"/>
                </a:cubicBezTo>
                <a:lnTo>
                  <a:pt x="9932634" y="2285280"/>
                </a:lnTo>
                <a:lnTo>
                  <a:pt x="9941505" y="2278747"/>
                </a:lnTo>
                <a:cubicBezTo>
                  <a:pt x="9945235" y="2277920"/>
                  <a:pt x="9949314" y="2278860"/>
                  <a:pt x="9953790" y="2281838"/>
                </a:cubicBezTo>
                <a:lnTo>
                  <a:pt x="9953737" y="2281821"/>
                </a:lnTo>
                <a:cubicBezTo>
                  <a:pt x="9964907" y="2286929"/>
                  <a:pt x="9976821" y="2282392"/>
                  <a:pt x="9988233" y="2284470"/>
                </a:cubicBezTo>
                <a:cubicBezTo>
                  <a:pt x="9990761" y="2285873"/>
                  <a:pt x="9991160" y="2287743"/>
                  <a:pt x="9989393" y="2290046"/>
                </a:cubicBezTo>
                <a:cubicBezTo>
                  <a:pt x="9980492" y="2293458"/>
                  <a:pt x="9969877" y="2286843"/>
                  <a:pt x="9961738" y="2294756"/>
                </a:cubicBezTo>
                <a:cubicBezTo>
                  <a:pt x="9951607" y="2294497"/>
                  <a:pt x="9941495" y="2294254"/>
                  <a:pt x="9931364" y="2293994"/>
                </a:cubicBezTo>
                <a:cubicBezTo>
                  <a:pt x="9916472" y="2292886"/>
                  <a:pt x="9900834" y="2300246"/>
                  <a:pt x="9886738" y="2290046"/>
                </a:cubicBezTo>
                <a:cubicBezTo>
                  <a:pt x="9884868" y="2287258"/>
                  <a:pt x="9885630" y="2284539"/>
                  <a:pt x="9886877" y="2281803"/>
                </a:cubicBezTo>
                <a:cubicBezTo>
                  <a:pt x="9887933" y="2280124"/>
                  <a:pt x="9889336" y="2278825"/>
                  <a:pt x="9891137" y="2277959"/>
                </a:cubicBezTo>
                <a:cubicBezTo>
                  <a:pt x="9897024" y="2277509"/>
                  <a:pt x="9902912" y="2277076"/>
                  <a:pt x="9908800" y="2276643"/>
                </a:cubicBezTo>
                <a:close/>
                <a:moveTo>
                  <a:pt x="1180207" y="2275743"/>
                </a:moveTo>
                <a:lnTo>
                  <a:pt x="1181333" y="2276879"/>
                </a:lnTo>
                <a:lnTo>
                  <a:pt x="1181874" y="2276169"/>
                </a:lnTo>
                <a:close/>
                <a:moveTo>
                  <a:pt x="728856" y="2275689"/>
                </a:moveTo>
                <a:lnTo>
                  <a:pt x="728830" y="2275915"/>
                </a:lnTo>
                <a:lnTo>
                  <a:pt x="728832" y="2275914"/>
                </a:lnTo>
                <a:lnTo>
                  <a:pt x="728858" y="2275690"/>
                </a:lnTo>
                <a:close/>
                <a:moveTo>
                  <a:pt x="972885" y="2275643"/>
                </a:moveTo>
                <a:lnTo>
                  <a:pt x="972716" y="2275760"/>
                </a:lnTo>
                <a:lnTo>
                  <a:pt x="972793" y="2275802"/>
                </a:lnTo>
                <a:close/>
                <a:moveTo>
                  <a:pt x="9232904" y="2275616"/>
                </a:moveTo>
                <a:cubicBezTo>
                  <a:pt x="9238945" y="2275301"/>
                  <a:pt x="9245088" y="2275777"/>
                  <a:pt x="9251396" y="2277526"/>
                </a:cubicBezTo>
                <a:cubicBezTo>
                  <a:pt x="9257855" y="2285994"/>
                  <a:pt x="9266012" y="2282721"/>
                  <a:pt x="9273960" y="2280747"/>
                </a:cubicBezTo>
                <a:cubicBezTo>
                  <a:pt x="9277285" y="2278357"/>
                  <a:pt x="9280956" y="2277127"/>
                  <a:pt x="9285095" y="2277543"/>
                </a:cubicBezTo>
                <a:cubicBezTo>
                  <a:pt x="9287069" y="2277768"/>
                  <a:pt x="9288957" y="2278322"/>
                  <a:pt x="9290757" y="2279136"/>
                </a:cubicBezTo>
                <a:cubicBezTo>
                  <a:pt x="9293373" y="2280677"/>
                  <a:pt x="9294291" y="2283743"/>
                  <a:pt x="9296490" y="2285647"/>
                </a:cubicBezTo>
                <a:cubicBezTo>
                  <a:pt x="9299520" y="2285786"/>
                  <a:pt x="9302551" y="2285942"/>
                  <a:pt x="9305581" y="2286098"/>
                </a:cubicBezTo>
                <a:lnTo>
                  <a:pt x="9306018" y="2287538"/>
                </a:lnTo>
                <a:lnTo>
                  <a:pt x="9312618" y="2285382"/>
                </a:lnTo>
                <a:cubicBezTo>
                  <a:pt x="9315231" y="2284964"/>
                  <a:pt x="9317582" y="2285622"/>
                  <a:pt x="9319071" y="2289215"/>
                </a:cubicBezTo>
                <a:cubicBezTo>
                  <a:pt x="9321876" y="2295969"/>
                  <a:pt x="9316577" y="2299276"/>
                  <a:pt x="9310014" y="2299917"/>
                </a:cubicBezTo>
                <a:lnTo>
                  <a:pt x="9308612" y="2298947"/>
                </a:lnTo>
                <a:lnTo>
                  <a:pt x="9306914" y="2299051"/>
                </a:lnTo>
                <a:lnTo>
                  <a:pt x="9301914" y="2295515"/>
                </a:lnTo>
                <a:lnTo>
                  <a:pt x="9301131" y="2296592"/>
                </a:lnTo>
                <a:cubicBezTo>
                  <a:pt x="9288905" y="2295864"/>
                  <a:pt x="9277822" y="2306255"/>
                  <a:pt x="9265042" y="2300367"/>
                </a:cubicBezTo>
                <a:cubicBezTo>
                  <a:pt x="9262011" y="2300280"/>
                  <a:pt x="9258998" y="2300194"/>
                  <a:pt x="9255968" y="2300107"/>
                </a:cubicBezTo>
                <a:cubicBezTo>
                  <a:pt x="9247067" y="2306791"/>
                  <a:pt x="9238062" y="2306635"/>
                  <a:pt x="9228936" y="2300575"/>
                </a:cubicBezTo>
                <a:cubicBezTo>
                  <a:pt x="9224607" y="2300228"/>
                  <a:pt x="9220295" y="2299899"/>
                  <a:pt x="9215966" y="2299553"/>
                </a:cubicBezTo>
                <a:cubicBezTo>
                  <a:pt x="9199982" y="2292921"/>
                  <a:pt x="9182180" y="2303259"/>
                  <a:pt x="9166162" y="2294964"/>
                </a:cubicBezTo>
                <a:cubicBezTo>
                  <a:pt x="9167098" y="2284903"/>
                  <a:pt x="9176466" y="2290964"/>
                  <a:pt x="9179947" y="2286617"/>
                </a:cubicBezTo>
                <a:lnTo>
                  <a:pt x="9179583" y="2286825"/>
                </a:lnTo>
                <a:cubicBezTo>
                  <a:pt x="9197571" y="2284630"/>
                  <a:pt x="9214779" y="2276562"/>
                  <a:pt x="9232904" y="2275616"/>
                </a:cubicBezTo>
                <a:close/>
                <a:moveTo>
                  <a:pt x="9649479" y="2271535"/>
                </a:moveTo>
                <a:cubicBezTo>
                  <a:pt x="9652873" y="2271465"/>
                  <a:pt x="9656250" y="2271604"/>
                  <a:pt x="9659627" y="2271915"/>
                </a:cubicBezTo>
                <a:cubicBezTo>
                  <a:pt x="9662899" y="2272158"/>
                  <a:pt x="9666103" y="2272764"/>
                  <a:pt x="9669272" y="2273630"/>
                </a:cubicBezTo>
                <a:cubicBezTo>
                  <a:pt x="9673324" y="2274703"/>
                  <a:pt x="9677359" y="2275812"/>
                  <a:pt x="9681585" y="2276141"/>
                </a:cubicBezTo>
                <a:cubicBezTo>
                  <a:pt x="9686797" y="2276556"/>
                  <a:pt x="9691992" y="2277041"/>
                  <a:pt x="9697100" y="2278202"/>
                </a:cubicBezTo>
                <a:cubicBezTo>
                  <a:pt x="9711248" y="2280054"/>
                  <a:pt x="9725552" y="2283812"/>
                  <a:pt x="9738713" y="2274496"/>
                </a:cubicBezTo>
                <a:cubicBezTo>
                  <a:pt x="9745380" y="2268746"/>
                  <a:pt x="9750627" y="2272400"/>
                  <a:pt x="9755718" y="2277076"/>
                </a:cubicBezTo>
                <a:cubicBezTo>
                  <a:pt x="9763078" y="2284314"/>
                  <a:pt x="9770681" y="2279743"/>
                  <a:pt x="9778230" y="2277543"/>
                </a:cubicBezTo>
                <a:cubicBezTo>
                  <a:pt x="9786941" y="2270443"/>
                  <a:pt x="9796032" y="2272729"/>
                  <a:pt x="9805158" y="2276504"/>
                </a:cubicBezTo>
                <a:cubicBezTo>
                  <a:pt x="9814250" y="2280920"/>
                  <a:pt x="9823306" y="2281163"/>
                  <a:pt x="9832346" y="2276349"/>
                </a:cubicBezTo>
                <a:cubicBezTo>
                  <a:pt x="9837575" y="2273699"/>
                  <a:pt x="9842476" y="2274530"/>
                  <a:pt x="9847169" y="2277717"/>
                </a:cubicBezTo>
                <a:cubicBezTo>
                  <a:pt x="9849853" y="2279552"/>
                  <a:pt x="9853213" y="2279587"/>
                  <a:pt x="9856036" y="2281041"/>
                </a:cubicBezTo>
                <a:cubicBezTo>
                  <a:pt x="9859585" y="2284020"/>
                  <a:pt x="9862079" y="2287276"/>
                  <a:pt x="9858962" y="2292020"/>
                </a:cubicBezTo>
                <a:cubicBezTo>
                  <a:pt x="9854702" y="2293354"/>
                  <a:pt x="9850408" y="2293077"/>
                  <a:pt x="9846113" y="2292280"/>
                </a:cubicBezTo>
                <a:cubicBezTo>
                  <a:pt x="9835827" y="2296644"/>
                  <a:pt x="9824830" y="2294653"/>
                  <a:pt x="9814197" y="2295778"/>
                </a:cubicBezTo>
                <a:cubicBezTo>
                  <a:pt x="9805124" y="2298081"/>
                  <a:pt x="9796067" y="2299242"/>
                  <a:pt x="9787183" y="2294947"/>
                </a:cubicBezTo>
                <a:cubicBezTo>
                  <a:pt x="9785660" y="2295259"/>
                  <a:pt x="9784153" y="2295570"/>
                  <a:pt x="9782629" y="2295899"/>
                </a:cubicBezTo>
                <a:cubicBezTo>
                  <a:pt x="9764637" y="2300350"/>
                  <a:pt x="9746004" y="2294410"/>
                  <a:pt x="9728029" y="2299242"/>
                </a:cubicBezTo>
                <a:lnTo>
                  <a:pt x="9728357" y="2298895"/>
                </a:lnTo>
                <a:cubicBezTo>
                  <a:pt x="9713759" y="2308541"/>
                  <a:pt x="9700044" y="2292401"/>
                  <a:pt x="9685602" y="2297441"/>
                </a:cubicBezTo>
                <a:lnTo>
                  <a:pt x="9676335" y="2295494"/>
                </a:lnTo>
                <a:lnTo>
                  <a:pt x="9674606" y="2295709"/>
                </a:lnTo>
                <a:cubicBezTo>
                  <a:pt x="9665237" y="2297285"/>
                  <a:pt x="9656354" y="2299017"/>
                  <a:pt x="9658588" y="2312230"/>
                </a:cubicBezTo>
                <a:cubicBezTo>
                  <a:pt x="9659367" y="2316836"/>
                  <a:pt x="9656077" y="2320126"/>
                  <a:pt x="9651903" y="2322152"/>
                </a:cubicBezTo>
                <a:cubicBezTo>
                  <a:pt x="9650657" y="2321702"/>
                  <a:pt x="9649375" y="2321425"/>
                  <a:pt x="9648059" y="2321338"/>
                </a:cubicBezTo>
                <a:lnTo>
                  <a:pt x="9650655" y="2296183"/>
                </a:lnTo>
                <a:lnTo>
                  <a:pt x="9647037" y="2295899"/>
                </a:lnTo>
                <a:lnTo>
                  <a:pt x="9645155" y="2294973"/>
                </a:lnTo>
                <a:lnTo>
                  <a:pt x="9642581" y="2298049"/>
                </a:lnTo>
                <a:cubicBezTo>
                  <a:pt x="9640145" y="2298380"/>
                  <a:pt x="9637270" y="2297043"/>
                  <a:pt x="9634188" y="2294913"/>
                </a:cubicBezTo>
                <a:cubicBezTo>
                  <a:pt x="9610048" y="2295068"/>
                  <a:pt x="9585891" y="2295207"/>
                  <a:pt x="9561751" y="2295363"/>
                </a:cubicBezTo>
                <a:lnTo>
                  <a:pt x="9560874" y="2293542"/>
                </a:lnTo>
                <a:lnTo>
                  <a:pt x="9553696" y="2295910"/>
                </a:lnTo>
                <a:cubicBezTo>
                  <a:pt x="9550759" y="2297202"/>
                  <a:pt x="9547742" y="2298029"/>
                  <a:pt x="9544261" y="2296072"/>
                </a:cubicBezTo>
                <a:cubicBezTo>
                  <a:pt x="9542685" y="2295934"/>
                  <a:pt x="9541126" y="2295812"/>
                  <a:pt x="9539550" y="2295674"/>
                </a:cubicBezTo>
                <a:cubicBezTo>
                  <a:pt x="9516935" y="2298185"/>
                  <a:pt x="9494336" y="2299224"/>
                  <a:pt x="9471824" y="2296644"/>
                </a:cubicBezTo>
                <a:cubicBezTo>
                  <a:pt x="9472378" y="2281786"/>
                  <a:pt x="9484223" y="2286150"/>
                  <a:pt x="9490162" y="2281803"/>
                </a:cubicBezTo>
                <a:lnTo>
                  <a:pt x="9490110" y="2281803"/>
                </a:lnTo>
                <a:cubicBezTo>
                  <a:pt x="9499721" y="2271725"/>
                  <a:pt x="9513800" y="2280712"/>
                  <a:pt x="9524138" y="2273803"/>
                </a:cubicBezTo>
                <a:cubicBezTo>
                  <a:pt x="9528676" y="2272400"/>
                  <a:pt x="9533351" y="2271898"/>
                  <a:pt x="9538078" y="2271725"/>
                </a:cubicBezTo>
                <a:cubicBezTo>
                  <a:pt x="9542702" y="2271551"/>
                  <a:pt x="9547308" y="2271846"/>
                  <a:pt x="9551880" y="2272677"/>
                </a:cubicBezTo>
                <a:cubicBezTo>
                  <a:pt x="9557543" y="2273889"/>
                  <a:pt x="9562773" y="2275985"/>
                  <a:pt x="9567033" y="2280089"/>
                </a:cubicBezTo>
                <a:lnTo>
                  <a:pt x="9568911" y="2286069"/>
                </a:lnTo>
                <a:lnTo>
                  <a:pt x="9589270" y="2283814"/>
                </a:lnTo>
                <a:cubicBezTo>
                  <a:pt x="9596983" y="2284613"/>
                  <a:pt x="9604706" y="2285510"/>
                  <a:pt x="9611988" y="2281890"/>
                </a:cubicBezTo>
                <a:cubicBezTo>
                  <a:pt x="9617494" y="2283068"/>
                  <a:pt x="9620837" y="2278669"/>
                  <a:pt x="9625166" y="2276782"/>
                </a:cubicBezTo>
                <a:cubicBezTo>
                  <a:pt x="9627157" y="2275639"/>
                  <a:pt x="9628698" y="2276158"/>
                  <a:pt x="9629824" y="2278098"/>
                </a:cubicBezTo>
                <a:lnTo>
                  <a:pt x="9630025" y="2278295"/>
                </a:lnTo>
                <a:lnTo>
                  <a:pt x="9629322" y="2276452"/>
                </a:lnTo>
                <a:cubicBezTo>
                  <a:pt x="9635175" y="2271275"/>
                  <a:pt x="9642413" y="2271760"/>
                  <a:pt x="9649479" y="2271535"/>
                </a:cubicBezTo>
                <a:close/>
                <a:moveTo>
                  <a:pt x="893561" y="2261386"/>
                </a:moveTo>
                <a:lnTo>
                  <a:pt x="893593" y="2261437"/>
                </a:lnTo>
                <a:lnTo>
                  <a:pt x="893664" y="2261396"/>
                </a:lnTo>
                <a:close/>
                <a:moveTo>
                  <a:pt x="1082863" y="2257965"/>
                </a:moveTo>
                <a:lnTo>
                  <a:pt x="1079511" y="2266667"/>
                </a:lnTo>
                <a:lnTo>
                  <a:pt x="1082610" y="2265248"/>
                </a:lnTo>
                <a:close/>
                <a:moveTo>
                  <a:pt x="1124298" y="2249800"/>
                </a:moveTo>
                <a:lnTo>
                  <a:pt x="1123408" y="2250702"/>
                </a:lnTo>
                <a:lnTo>
                  <a:pt x="1122727" y="2250661"/>
                </a:lnTo>
                <a:lnTo>
                  <a:pt x="1122916" y="2250766"/>
                </a:lnTo>
                <a:lnTo>
                  <a:pt x="1123408" y="2250702"/>
                </a:lnTo>
                <a:lnTo>
                  <a:pt x="1125023" y="2250534"/>
                </a:lnTo>
                <a:close/>
                <a:moveTo>
                  <a:pt x="803255" y="2241176"/>
                </a:moveTo>
                <a:lnTo>
                  <a:pt x="802900" y="2241176"/>
                </a:lnTo>
                <a:lnTo>
                  <a:pt x="803296" y="2241342"/>
                </a:lnTo>
                <a:close/>
                <a:moveTo>
                  <a:pt x="930692" y="2236908"/>
                </a:moveTo>
                <a:lnTo>
                  <a:pt x="930620" y="2237281"/>
                </a:lnTo>
                <a:lnTo>
                  <a:pt x="931523" y="2237000"/>
                </a:lnTo>
                <a:close/>
                <a:moveTo>
                  <a:pt x="769396" y="2214225"/>
                </a:moveTo>
                <a:lnTo>
                  <a:pt x="768870" y="2214492"/>
                </a:lnTo>
                <a:lnTo>
                  <a:pt x="769180" y="2214656"/>
                </a:lnTo>
                <a:lnTo>
                  <a:pt x="769415" y="2214250"/>
                </a:lnTo>
                <a:close/>
                <a:moveTo>
                  <a:pt x="8308016" y="2213245"/>
                </a:moveTo>
                <a:lnTo>
                  <a:pt x="8306480" y="2219099"/>
                </a:lnTo>
                <a:lnTo>
                  <a:pt x="8315126" y="2217292"/>
                </a:lnTo>
                <a:close/>
                <a:moveTo>
                  <a:pt x="937074" y="2210084"/>
                </a:moveTo>
                <a:lnTo>
                  <a:pt x="935857" y="2210313"/>
                </a:lnTo>
                <a:lnTo>
                  <a:pt x="935556" y="2211865"/>
                </a:lnTo>
                <a:lnTo>
                  <a:pt x="941337" y="2212019"/>
                </a:lnTo>
                <a:close/>
                <a:moveTo>
                  <a:pt x="11259436" y="2209037"/>
                </a:moveTo>
                <a:cubicBezTo>
                  <a:pt x="11265549" y="2209401"/>
                  <a:pt x="11273376" y="2207444"/>
                  <a:pt x="11271783" y="2218198"/>
                </a:cubicBezTo>
                <a:cubicBezTo>
                  <a:pt x="11267835" y="2218198"/>
                  <a:pt x="11263869" y="2218198"/>
                  <a:pt x="11259921" y="2218198"/>
                </a:cubicBezTo>
                <a:cubicBezTo>
                  <a:pt x="11260509" y="2215098"/>
                  <a:pt x="11252180" y="2212483"/>
                  <a:pt x="11259436" y="2209037"/>
                </a:cubicBezTo>
                <a:close/>
                <a:moveTo>
                  <a:pt x="11124017" y="2201799"/>
                </a:moveTo>
                <a:cubicBezTo>
                  <a:pt x="11126233" y="2206007"/>
                  <a:pt x="11129801" y="2205193"/>
                  <a:pt x="11133402" y="2204362"/>
                </a:cubicBezTo>
                <a:cubicBezTo>
                  <a:pt x="11138909" y="2212414"/>
                  <a:pt x="11138909" y="2212414"/>
                  <a:pt x="11124935" y="2218856"/>
                </a:cubicBezTo>
                <a:cubicBezTo>
                  <a:pt x="11121731" y="2224865"/>
                  <a:pt x="11117436" y="2227601"/>
                  <a:pt x="11110890" y="2223549"/>
                </a:cubicBezTo>
                <a:cubicBezTo>
                  <a:pt x="11106907" y="2221800"/>
                  <a:pt x="11107323" y="2220034"/>
                  <a:pt x="11110873" y="2218250"/>
                </a:cubicBezTo>
                <a:cubicBezTo>
                  <a:pt x="11112449" y="2217142"/>
                  <a:pt x="11114042" y="2216016"/>
                  <a:pt x="11115618" y="2214908"/>
                </a:cubicBezTo>
                <a:cubicBezTo>
                  <a:pt x="11105435" y="2202215"/>
                  <a:pt x="11110388" y="2199236"/>
                  <a:pt x="11124017" y="2201799"/>
                </a:cubicBezTo>
                <a:close/>
                <a:moveTo>
                  <a:pt x="11290866" y="2195998"/>
                </a:moveTo>
                <a:lnTo>
                  <a:pt x="11290727" y="2196084"/>
                </a:lnTo>
                <a:lnTo>
                  <a:pt x="11290746" y="2196027"/>
                </a:lnTo>
                <a:close/>
                <a:moveTo>
                  <a:pt x="10953272" y="2194439"/>
                </a:moveTo>
                <a:cubicBezTo>
                  <a:pt x="10965168" y="2196933"/>
                  <a:pt x="10978278" y="2195374"/>
                  <a:pt x="10988096" y="2204829"/>
                </a:cubicBezTo>
                <a:cubicBezTo>
                  <a:pt x="10978156" y="2213643"/>
                  <a:pt x="10964268" y="2213124"/>
                  <a:pt x="10953324" y="2219514"/>
                </a:cubicBezTo>
                <a:cubicBezTo>
                  <a:pt x="10945427" y="2219774"/>
                  <a:pt x="10937427" y="2220276"/>
                  <a:pt x="10935505" y="2209695"/>
                </a:cubicBezTo>
                <a:cubicBezTo>
                  <a:pt x="10941410" y="2204604"/>
                  <a:pt x="10947350" y="2199513"/>
                  <a:pt x="10953272" y="2194439"/>
                </a:cubicBezTo>
                <a:close/>
                <a:moveTo>
                  <a:pt x="11079446" y="2192634"/>
                </a:moveTo>
                <a:cubicBezTo>
                  <a:pt x="11082431" y="2192591"/>
                  <a:pt x="11085462" y="2193764"/>
                  <a:pt x="11088535" y="2195963"/>
                </a:cubicBezTo>
                <a:cubicBezTo>
                  <a:pt x="11090388" y="2200535"/>
                  <a:pt x="11092241" y="2205107"/>
                  <a:pt x="11094094" y="2209696"/>
                </a:cubicBezTo>
                <a:cubicBezTo>
                  <a:pt x="11095271" y="2214873"/>
                  <a:pt x="11091098" y="2216363"/>
                  <a:pt x="11087964" y="2218579"/>
                </a:cubicBezTo>
                <a:cubicBezTo>
                  <a:pt x="11083444" y="2218631"/>
                  <a:pt x="11078924" y="2218683"/>
                  <a:pt x="11074404" y="2218752"/>
                </a:cubicBezTo>
                <a:cubicBezTo>
                  <a:pt x="11072656" y="2217506"/>
                  <a:pt x="11071305" y="2215930"/>
                  <a:pt x="11070439" y="2213956"/>
                </a:cubicBezTo>
                <a:cubicBezTo>
                  <a:pt x="11073469" y="2209280"/>
                  <a:pt x="11073175" y="2204691"/>
                  <a:pt x="11070023" y="2200206"/>
                </a:cubicBezTo>
                <a:cubicBezTo>
                  <a:pt x="11070369" y="2199028"/>
                  <a:pt x="11070560" y="2197834"/>
                  <a:pt x="11070629" y="2196604"/>
                </a:cubicBezTo>
                <a:cubicBezTo>
                  <a:pt x="11073521" y="2193938"/>
                  <a:pt x="11076461" y="2192678"/>
                  <a:pt x="11079446" y="2192634"/>
                </a:cubicBezTo>
                <a:close/>
                <a:moveTo>
                  <a:pt x="9965513" y="2191374"/>
                </a:moveTo>
                <a:cubicBezTo>
                  <a:pt x="9966760" y="2190768"/>
                  <a:pt x="9970259" y="2192119"/>
                  <a:pt x="9970934" y="2193452"/>
                </a:cubicBezTo>
                <a:cubicBezTo>
                  <a:pt x="9973306" y="2198232"/>
                  <a:pt x="9970449" y="2201886"/>
                  <a:pt x="9967124" y="2205124"/>
                </a:cubicBezTo>
                <a:lnTo>
                  <a:pt x="9965444" y="2204656"/>
                </a:lnTo>
                <a:lnTo>
                  <a:pt x="9963695" y="2204847"/>
                </a:lnTo>
                <a:cubicBezTo>
                  <a:pt x="9963297" y="2200171"/>
                  <a:pt x="9958587" y="2194751"/>
                  <a:pt x="9965513" y="2191374"/>
                </a:cubicBezTo>
                <a:close/>
                <a:moveTo>
                  <a:pt x="9985393" y="2187305"/>
                </a:moveTo>
                <a:cubicBezTo>
                  <a:pt x="9989791" y="2190872"/>
                  <a:pt x="9997082" y="2189799"/>
                  <a:pt x="9999697" y="2196223"/>
                </a:cubicBezTo>
                <a:cubicBezTo>
                  <a:pt x="9993134" y="2211947"/>
                  <a:pt x="9986536" y="2204795"/>
                  <a:pt x="9979956" y="2196223"/>
                </a:cubicBezTo>
                <a:cubicBezTo>
                  <a:pt x="9981774" y="2193262"/>
                  <a:pt x="9983575" y="2190284"/>
                  <a:pt x="9985393" y="2187305"/>
                </a:cubicBezTo>
                <a:close/>
                <a:moveTo>
                  <a:pt x="8301527" y="2186529"/>
                </a:moveTo>
                <a:lnTo>
                  <a:pt x="8301527" y="2187120"/>
                </a:lnTo>
                <a:lnTo>
                  <a:pt x="8301618" y="2187226"/>
                </a:lnTo>
                <a:lnTo>
                  <a:pt x="8303099" y="2187360"/>
                </a:lnTo>
                <a:close/>
                <a:moveTo>
                  <a:pt x="11287680" y="2183183"/>
                </a:moveTo>
                <a:cubicBezTo>
                  <a:pt x="11290035" y="2183495"/>
                  <a:pt x="11292390" y="2183806"/>
                  <a:pt x="11294745" y="2184118"/>
                </a:cubicBezTo>
                <a:lnTo>
                  <a:pt x="11290746" y="2196027"/>
                </a:lnTo>
                <a:lnTo>
                  <a:pt x="11279881" y="2198673"/>
                </a:lnTo>
                <a:cubicBezTo>
                  <a:pt x="11276160" y="2198587"/>
                  <a:pt x="11272398" y="2197825"/>
                  <a:pt x="11268648" y="2197296"/>
                </a:cubicBezTo>
                <a:cubicBezTo>
                  <a:pt x="11266830" y="2195443"/>
                  <a:pt x="11265012" y="2193573"/>
                  <a:pt x="11263211" y="2191720"/>
                </a:cubicBezTo>
                <a:cubicBezTo>
                  <a:pt x="11267506" y="2177849"/>
                  <a:pt x="11280684" y="2189348"/>
                  <a:pt x="11287680" y="2183183"/>
                </a:cubicBezTo>
                <a:close/>
                <a:moveTo>
                  <a:pt x="8292608" y="2182742"/>
                </a:moveTo>
                <a:lnTo>
                  <a:pt x="8292517" y="2182827"/>
                </a:lnTo>
                <a:lnTo>
                  <a:pt x="8292509" y="2183043"/>
                </a:lnTo>
                <a:lnTo>
                  <a:pt x="8292685" y="2182781"/>
                </a:lnTo>
                <a:close/>
                <a:moveTo>
                  <a:pt x="606497" y="2180655"/>
                </a:moveTo>
                <a:lnTo>
                  <a:pt x="600248" y="2184426"/>
                </a:lnTo>
                <a:lnTo>
                  <a:pt x="603248" y="2184742"/>
                </a:lnTo>
                <a:lnTo>
                  <a:pt x="603530" y="2186818"/>
                </a:lnTo>
                <a:close/>
                <a:moveTo>
                  <a:pt x="8372052" y="2180292"/>
                </a:moveTo>
                <a:lnTo>
                  <a:pt x="8369298" y="2180849"/>
                </a:lnTo>
                <a:lnTo>
                  <a:pt x="8370432" y="2181971"/>
                </a:lnTo>
                <a:close/>
                <a:moveTo>
                  <a:pt x="10583625" y="2176966"/>
                </a:moveTo>
                <a:lnTo>
                  <a:pt x="10582846" y="2177434"/>
                </a:lnTo>
                <a:lnTo>
                  <a:pt x="10582762" y="2177213"/>
                </a:lnTo>
                <a:close/>
                <a:moveTo>
                  <a:pt x="8342049" y="2175945"/>
                </a:moveTo>
                <a:lnTo>
                  <a:pt x="8346271" y="2178107"/>
                </a:lnTo>
                <a:lnTo>
                  <a:pt x="8346551" y="2178196"/>
                </a:lnTo>
                <a:lnTo>
                  <a:pt x="8346495" y="2178222"/>
                </a:lnTo>
                <a:lnTo>
                  <a:pt x="8347763" y="2178871"/>
                </a:lnTo>
                <a:lnTo>
                  <a:pt x="8349296" y="2178749"/>
                </a:lnTo>
                <a:lnTo>
                  <a:pt x="8346551" y="2178196"/>
                </a:lnTo>
                <a:lnTo>
                  <a:pt x="8346568" y="2178187"/>
                </a:lnTo>
                <a:close/>
                <a:moveTo>
                  <a:pt x="8302203" y="2173822"/>
                </a:moveTo>
                <a:lnTo>
                  <a:pt x="8301527" y="2174451"/>
                </a:lnTo>
                <a:lnTo>
                  <a:pt x="8301527" y="2174581"/>
                </a:lnTo>
                <a:lnTo>
                  <a:pt x="8304222" y="2174153"/>
                </a:lnTo>
                <a:close/>
                <a:moveTo>
                  <a:pt x="702985" y="2171727"/>
                </a:moveTo>
                <a:lnTo>
                  <a:pt x="702437" y="2172186"/>
                </a:lnTo>
                <a:lnTo>
                  <a:pt x="703109" y="2172308"/>
                </a:lnTo>
                <a:close/>
                <a:moveTo>
                  <a:pt x="795839" y="2171524"/>
                </a:moveTo>
                <a:lnTo>
                  <a:pt x="795279" y="2172470"/>
                </a:lnTo>
                <a:lnTo>
                  <a:pt x="796105" y="2172096"/>
                </a:lnTo>
                <a:close/>
                <a:moveTo>
                  <a:pt x="8417705" y="2169217"/>
                </a:moveTo>
                <a:lnTo>
                  <a:pt x="8418093" y="2171637"/>
                </a:lnTo>
                <a:lnTo>
                  <a:pt x="8418728" y="2171131"/>
                </a:lnTo>
                <a:close/>
                <a:moveTo>
                  <a:pt x="10719354" y="2168360"/>
                </a:moveTo>
                <a:cubicBezTo>
                  <a:pt x="10720463" y="2171685"/>
                  <a:pt x="10721554" y="2174993"/>
                  <a:pt x="10722662" y="2178317"/>
                </a:cubicBezTo>
                <a:cubicBezTo>
                  <a:pt x="10717120" y="2177659"/>
                  <a:pt x="10710384" y="2178768"/>
                  <a:pt x="10710471" y="2169919"/>
                </a:cubicBezTo>
                <a:cubicBezTo>
                  <a:pt x="10713449" y="2169399"/>
                  <a:pt x="10716393" y="2168880"/>
                  <a:pt x="10719354" y="2168360"/>
                </a:cubicBezTo>
                <a:close/>
                <a:moveTo>
                  <a:pt x="833536" y="2167394"/>
                </a:moveTo>
                <a:lnTo>
                  <a:pt x="831773" y="2168897"/>
                </a:lnTo>
                <a:lnTo>
                  <a:pt x="835488" y="2175643"/>
                </a:lnTo>
                <a:close/>
                <a:moveTo>
                  <a:pt x="10515309" y="2165381"/>
                </a:moveTo>
                <a:cubicBezTo>
                  <a:pt x="10523448" y="2169121"/>
                  <a:pt x="10520331" y="2173485"/>
                  <a:pt x="10516002" y="2177901"/>
                </a:cubicBezTo>
                <a:cubicBezTo>
                  <a:pt x="10513802" y="2174784"/>
                  <a:pt x="10511586" y="2171667"/>
                  <a:pt x="10509386" y="2168567"/>
                </a:cubicBezTo>
                <a:cubicBezTo>
                  <a:pt x="10509162" y="2167546"/>
                  <a:pt x="10509075" y="2166507"/>
                  <a:pt x="10509144" y="2165468"/>
                </a:cubicBezTo>
                <a:cubicBezTo>
                  <a:pt x="10511188" y="2165433"/>
                  <a:pt x="10513248" y="2165415"/>
                  <a:pt x="10515309" y="2165381"/>
                </a:cubicBezTo>
                <a:close/>
                <a:moveTo>
                  <a:pt x="10552091" y="2164931"/>
                </a:moveTo>
                <a:cubicBezTo>
                  <a:pt x="10557926" y="2167840"/>
                  <a:pt x="10565320" y="2162611"/>
                  <a:pt x="10570620" y="2168446"/>
                </a:cubicBezTo>
                <a:cubicBezTo>
                  <a:pt x="10571884" y="2169156"/>
                  <a:pt x="10573252" y="2169468"/>
                  <a:pt x="10574707" y="2169364"/>
                </a:cubicBezTo>
                <a:cubicBezTo>
                  <a:pt x="10575425" y="2171356"/>
                  <a:pt x="10578326" y="2171144"/>
                  <a:pt x="10580614" y="2171548"/>
                </a:cubicBezTo>
                <a:lnTo>
                  <a:pt x="10582762" y="2177213"/>
                </a:lnTo>
                <a:lnTo>
                  <a:pt x="10568905" y="2181174"/>
                </a:lnTo>
                <a:cubicBezTo>
                  <a:pt x="10563836" y="2181122"/>
                  <a:pt x="10558671" y="2180231"/>
                  <a:pt x="10553615" y="2180343"/>
                </a:cubicBezTo>
                <a:cubicBezTo>
                  <a:pt x="10548073" y="2179806"/>
                  <a:pt x="10543017" y="2178092"/>
                  <a:pt x="10538687" y="2174490"/>
                </a:cubicBezTo>
                <a:cubicBezTo>
                  <a:pt x="10536592" y="2168516"/>
                  <a:pt x="10540730" y="2166819"/>
                  <a:pt x="10545025" y="2165208"/>
                </a:cubicBezTo>
                <a:cubicBezTo>
                  <a:pt x="10547380" y="2165122"/>
                  <a:pt x="10549735" y="2165035"/>
                  <a:pt x="10552091" y="2164931"/>
                </a:cubicBezTo>
                <a:close/>
                <a:moveTo>
                  <a:pt x="10228679" y="2164498"/>
                </a:moveTo>
                <a:lnTo>
                  <a:pt x="10228454" y="2164931"/>
                </a:lnTo>
                <a:lnTo>
                  <a:pt x="10228034" y="2164750"/>
                </a:lnTo>
                <a:close/>
                <a:moveTo>
                  <a:pt x="609306" y="2161494"/>
                </a:moveTo>
                <a:lnTo>
                  <a:pt x="619069" y="2177451"/>
                </a:lnTo>
                <a:cubicBezTo>
                  <a:pt x="618740" y="2185192"/>
                  <a:pt x="623537" y="2188171"/>
                  <a:pt x="628766" y="2190699"/>
                </a:cubicBezTo>
                <a:lnTo>
                  <a:pt x="632384" y="2193164"/>
                </a:lnTo>
                <a:close/>
                <a:moveTo>
                  <a:pt x="10608543" y="2161052"/>
                </a:moveTo>
                <a:cubicBezTo>
                  <a:pt x="10615297" y="2159580"/>
                  <a:pt x="10621618" y="2160602"/>
                  <a:pt x="10627471" y="2164377"/>
                </a:cubicBezTo>
                <a:cubicBezTo>
                  <a:pt x="10630761" y="2167728"/>
                  <a:pt x="10634566" y="2169564"/>
                  <a:pt x="10638625" y="2170657"/>
                </a:cubicBezTo>
                <a:lnTo>
                  <a:pt x="10650712" y="2172397"/>
                </a:lnTo>
                <a:lnTo>
                  <a:pt x="10650936" y="2171788"/>
                </a:lnTo>
                <a:cubicBezTo>
                  <a:pt x="10651005" y="2170871"/>
                  <a:pt x="10651074" y="2169953"/>
                  <a:pt x="10651143" y="2169035"/>
                </a:cubicBezTo>
                <a:cubicBezTo>
                  <a:pt x="10654313" y="2169104"/>
                  <a:pt x="10657482" y="2169156"/>
                  <a:pt x="10660650" y="2169208"/>
                </a:cubicBezTo>
                <a:cubicBezTo>
                  <a:pt x="10662347" y="2172862"/>
                  <a:pt x="10669846" y="2174784"/>
                  <a:pt x="10666833" y="2179044"/>
                </a:cubicBezTo>
                <a:cubicBezTo>
                  <a:pt x="10664477" y="2182387"/>
                  <a:pt x="10661230" y="2182993"/>
                  <a:pt x="10657733" y="2182850"/>
                </a:cubicBezTo>
                <a:lnTo>
                  <a:pt x="10648847" y="2182273"/>
                </a:lnTo>
                <a:lnTo>
                  <a:pt x="10648459" y="2183824"/>
                </a:lnTo>
                <a:cubicBezTo>
                  <a:pt x="10643282" y="2185902"/>
                  <a:pt x="10637342" y="2183807"/>
                  <a:pt x="10632320" y="2186716"/>
                </a:cubicBezTo>
                <a:cubicBezTo>
                  <a:pt x="10623990" y="2190041"/>
                  <a:pt x="10615678" y="2193365"/>
                  <a:pt x="10607349" y="2196690"/>
                </a:cubicBezTo>
                <a:lnTo>
                  <a:pt x="10607335" y="2196685"/>
                </a:lnTo>
                <a:lnTo>
                  <a:pt x="10591345" y="2210115"/>
                </a:lnTo>
                <a:cubicBezTo>
                  <a:pt x="10585442" y="2211587"/>
                  <a:pt x="10578905" y="2209713"/>
                  <a:pt x="10571537" y="2203478"/>
                </a:cubicBezTo>
                <a:cubicBezTo>
                  <a:pt x="10574433" y="2192413"/>
                  <a:pt x="10588064" y="2196095"/>
                  <a:pt x="10595465" y="2191227"/>
                </a:cubicBezTo>
                <a:lnTo>
                  <a:pt x="10596761" y="2188859"/>
                </a:lnTo>
                <a:lnTo>
                  <a:pt x="10595365" y="2185936"/>
                </a:lnTo>
                <a:cubicBezTo>
                  <a:pt x="10594430" y="2184049"/>
                  <a:pt x="10593685" y="2182092"/>
                  <a:pt x="10593010" y="2180083"/>
                </a:cubicBezTo>
                <a:cubicBezTo>
                  <a:pt x="10588352" y="2165710"/>
                  <a:pt x="10599798" y="2164516"/>
                  <a:pt x="10608543" y="2161052"/>
                </a:cubicBezTo>
                <a:close/>
                <a:moveTo>
                  <a:pt x="659016" y="2160017"/>
                </a:moveTo>
                <a:lnTo>
                  <a:pt x="655888" y="2161423"/>
                </a:lnTo>
                <a:lnTo>
                  <a:pt x="656266" y="2161658"/>
                </a:lnTo>
                <a:cubicBezTo>
                  <a:pt x="656370" y="2161849"/>
                  <a:pt x="658241" y="2161485"/>
                  <a:pt x="658292" y="2161191"/>
                </a:cubicBezTo>
                <a:close/>
                <a:moveTo>
                  <a:pt x="10138958" y="2159243"/>
                </a:moveTo>
                <a:cubicBezTo>
                  <a:pt x="10142917" y="2159235"/>
                  <a:pt x="10147384" y="2161754"/>
                  <a:pt x="10151896" y="2164516"/>
                </a:cubicBezTo>
                <a:cubicBezTo>
                  <a:pt x="10155100" y="2165191"/>
                  <a:pt x="10158303" y="2165884"/>
                  <a:pt x="10161507" y="2166559"/>
                </a:cubicBezTo>
                <a:lnTo>
                  <a:pt x="10161032" y="2167571"/>
                </a:lnTo>
                <a:lnTo>
                  <a:pt x="10161506" y="2166576"/>
                </a:lnTo>
                <a:cubicBezTo>
                  <a:pt x="10162285" y="2161849"/>
                  <a:pt x="10165368" y="2160152"/>
                  <a:pt x="10169818" y="2160238"/>
                </a:cubicBezTo>
                <a:cubicBezTo>
                  <a:pt x="10171083" y="2164342"/>
                  <a:pt x="10179706" y="2167096"/>
                  <a:pt x="10173610" y="2172256"/>
                </a:cubicBezTo>
                <a:cubicBezTo>
                  <a:pt x="10171143" y="2174352"/>
                  <a:pt x="10169147" y="2173365"/>
                  <a:pt x="10167186" y="2171778"/>
                </a:cubicBezTo>
                <a:lnTo>
                  <a:pt x="10160970" y="2167702"/>
                </a:lnTo>
                <a:lnTo>
                  <a:pt x="10157851" y="2172828"/>
                </a:lnTo>
                <a:cubicBezTo>
                  <a:pt x="10156013" y="2173343"/>
                  <a:pt x="10153705" y="2173157"/>
                  <a:pt x="10151913" y="2173746"/>
                </a:cubicBezTo>
                <a:cubicBezTo>
                  <a:pt x="10145956" y="2173919"/>
                  <a:pt x="10139999" y="2174075"/>
                  <a:pt x="10134059" y="2174248"/>
                </a:cubicBezTo>
                <a:cubicBezTo>
                  <a:pt x="10132397" y="2172551"/>
                  <a:pt x="10130735" y="2170837"/>
                  <a:pt x="10129072" y="2169140"/>
                </a:cubicBezTo>
                <a:cubicBezTo>
                  <a:pt x="10131548" y="2161789"/>
                  <a:pt x="10134999" y="2159252"/>
                  <a:pt x="10138958" y="2159243"/>
                </a:cubicBezTo>
                <a:close/>
                <a:moveTo>
                  <a:pt x="10215217" y="2159219"/>
                </a:moveTo>
                <a:lnTo>
                  <a:pt x="10228034" y="2164750"/>
                </a:lnTo>
                <a:lnTo>
                  <a:pt x="10217434" y="2168884"/>
                </a:lnTo>
                <a:cubicBezTo>
                  <a:pt x="10213648" y="2169100"/>
                  <a:pt x="10209821" y="2167979"/>
                  <a:pt x="10205942" y="2165243"/>
                </a:cubicBezTo>
                <a:cubicBezTo>
                  <a:pt x="10204608" y="2164567"/>
                  <a:pt x="10203172" y="2164204"/>
                  <a:pt x="10201682" y="2164169"/>
                </a:cubicBezTo>
                <a:cubicBezTo>
                  <a:pt x="10206262" y="2160048"/>
                  <a:pt x="10210765" y="2158745"/>
                  <a:pt x="10215217" y="2159219"/>
                </a:cubicBezTo>
                <a:close/>
                <a:moveTo>
                  <a:pt x="9836779" y="2155441"/>
                </a:moveTo>
                <a:cubicBezTo>
                  <a:pt x="9843913" y="2164255"/>
                  <a:pt x="9851567" y="2155891"/>
                  <a:pt x="9858979" y="2156082"/>
                </a:cubicBezTo>
                <a:cubicBezTo>
                  <a:pt x="9864035" y="2160982"/>
                  <a:pt x="9863914" y="2167130"/>
                  <a:pt x="9863118" y="2173433"/>
                </a:cubicBezTo>
                <a:cubicBezTo>
                  <a:pt x="9853386" y="2173243"/>
                  <a:pt x="9843671" y="2173052"/>
                  <a:pt x="9833938" y="2172879"/>
                </a:cubicBezTo>
                <a:cubicBezTo>
                  <a:pt x="9837419" y="2167476"/>
                  <a:pt x="9811825" y="2157346"/>
                  <a:pt x="9836779" y="2155441"/>
                </a:cubicBezTo>
                <a:close/>
                <a:moveTo>
                  <a:pt x="9886725" y="2155164"/>
                </a:moveTo>
                <a:cubicBezTo>
                  <a:pt x="9888335" y="2156493"/>
                  <a:pt x="9888227" y="2159433"/>
                  <a:pt x="9885820" y="2164533"/>
                </a:cubicBezTo>
                <a:cubicBezTo>
                  <a:pt x="9879880" y="2167442"/>
                  <a:pt x="9882339" y="2173330"/>
                  <a:pt x="9881058" y="2177901"/>
                </a:cubicBezTo>
                <a:cubicBezTo>
                  <a:pt x="9879430" y="2176516"/>
                  <a:pt x="9877802" y="2175131"/>
                  <a:pt x="9876175" y="2173745"/>
                </a:cubicBezTo>
                <a:cubicBezTo>
                  <a:pt x="9875464" y="2167909"/>
                  <a:pt x="9874755" y="2162074"/>
                  <a:pt x="9874062" y="2156255"/>
                </a:cubicBezTo>
                <a:cubicBezTo>
                  <a:pt x="9875326" y="2156705"/>
                  <a:pt x="9876400" y="2156446"/>
                  <a:pt x="9877317" y="2155458"/>
                </a:cubicBezTo>
                <a:cubicBezTo>
                  <a:pt x="9881785" y="2154116"/>
                  <a:pt x="9885114" y="2153835"/>
                  <a:pt x="9886725" y="2155164"/>
                </a:cubicBezTo>
                <a:close/>
                <a:moveTo>
                  <a:pt x="10251050" y="2154119"/>
                </a:moveTo>
                <a:cubicBezTo>
                  <a:pt x="10253812" y="2153849"/>
                  <a:pt x="10256801" y="2154420"/>
                  <a:pt x="10260161" y="2156359"/>
                </a:cubicBezTo>
                <a:lnTo>
                  <a:pt x="10260155" y="2156400"/>
                </a:lnTo>
                <a:lnTo>
                  <a:pt x="10260161" y="2156393"/>
                </a:lnTo>
                <a:cubicBezTo>
                  <a:pt x="10273599" y="2156082"/>
                  <a:pt x="10287054" y="2155770"/>
                  <a:pt x="10300492" y="2155441"/>
                </a:cubicBezTo>
                <a:cubicBezTo>
                  <a:pt x="10306354" y="2157381"/>
                  <a:pt x="10312562" y="2156627"/>
                  <a:pt x="10318709" y="2156348"/>
                </a:cubicBezTo>
                <a:lnTo>
                  <a:pt x="10335645" y="2159906"/>
                </a:lnTo>
                <a:lnTo>
                  <a:pt x="10336407" y="2158056"/>
                </a:lnTo>
                <a:cubicBezTo>
                  <a:pt x="10338538" y="2157641"/>
                  <a:pt x="10340668" y="2157641"/>
                  <a:pt x="10342815" y="2157901"/>
                </a:cubicBezTo>
                <a:cubicBezTo>
                  <a:pt x="10352668" y="2160810"/>
                  <a:pt x="10362331" y="2165988"/>
                  <a:pt x="10372894" y="2160342"/>
                </a:cubicBezTo>
                <a:cubicBezTo>
                  <a:pt x="10374418" y="2160914"/>
                  <a:pt x="10375786" y="2160671"/>
                  <a:pt x="10377016" y="2159632"/>
                </a:cubicBezTo>
                <a:cubicBezTo>
                  <a:pt x="10380574" y="2157234"/>
                  <a:pt x="10384211" y="2157086"/>
                  <a:pt x="10387869" y="2157515"/>
                </a:cubicBezTo>
                <a:cubicBezTo>
                  <a:pt x="10391528" y="2157944"/>
                  <a:pt x="10395208" y="2158948"/>
                  <a:pt x="10398853" y="2158853"/>
                </a:cubicBezTo>
                <a:cubicBezTo>
                  <a:pt x="10405017" y="2160221"/>
                  <a:pt x="10411390" y="2158801"/>
                  <a:pt x="10417537" y="2160204"/>
                </a:cubicBezTo>
                <a:cubicBezTo>
                  <a:pt x="10421416" y="2164221"/>
                  <a:pt x="10426854" y="2161468"/>
                  <a:pt x="10431235" y="2163321"/>
                </a:cubicBezTo>
                <a:cubicBezTo>
                  <a:pt x="10441279" y="2166801"/>
                  <a:pt x="10450682" y="2162957"/>
                  <a:pt x="10460276" y="2160810"/>
                </a:cubicBezTo>
                <a:cubicBezTo>
                  <a:pt x="10466025" y="2159805"/>
                  <a:pt x="10471549" y="2159927"/>
                  <a:pt x="10476450" y="2163667"/>
                </a:cubicBezTo>
                <a:cubicBezTo>
                  <a:pt x="10477835" y="2165728"/>
                  <a:pt x="10478372" y="2167979"/>
                  <a:pt x="10478060" y="2170438"/>
                </a:cubicBezTo>
                <a:cubicBezTo>
                  <a:pt x="10474631" y="2179339"/>
                  <a:pt x="10466804" y="2177971"/>
                  <a:pt x="10459704" y="2178317"/>
                </a:cubicBezTo>
                <a:cubicBezTo>
                  <a:pt x="10453712" y="2178560"/>
                  <a:pt x="10448084" y="2181711"/>
                  <a:pt x="10441920" y="2180430"/>
                </a:cubicBezTo>
                <a:cubicBezTo>
                  <a:pt x="10427114" y="2177936"/>
                  <a:pt x="10413069" y="2184517"/>
                  <a:pt x="10398420" y="2184049"/>
                </a:cubicBezTo>
                <a:cubicBezTo>
                  <a:pt x="10395960" y="2183963"/>
                  <a:pt x="10393571" y="2183530"/>
                  <a:pt x="10391250" y="2182768"/>
                </a:cubicBezTo>
                <a:cubicBezTo>
                  <a:pt x="10385103" y="2179581"/>
                  <a:pt x="10376254" y="2181867"/>
                  <a:pt x="10372634" y="2173555"/>
                </a:cubicBezTo>
                <a:lnTo>
                  <a:pt x="10372652" y="2173607"/>
                </a:lnTo>
                <a:cubicBezTo>
                  <a:pt x="10363941" y="2177850"/>
                  <a:pt x="10354919" y="2181157"/>
                  <a:pt x="10345291" y="2182595"/>
                </a:cubicBezTo>
                <a:lnTo>
                  <a:pt x="10345395" y="2182525"/>
                </a:lnTo>
                <a:cubicBezTo>
                  <a:pt x="10341204" y="2185348"/>
                  <a:pt x="10337256" y="2183616"/>
                  <a:pt x="10333290" y="2181902"/>
                </a:cubicBezTo>
                <a:lnTo>
                  <a:pt x="10328551" y="2178091"/>
                </a:lnTo>
                <a:lnTo>
                  <a:pt x="10309497" y="2183113"/>
                </a:lnTo>
                <a:cubicBezTo>
                  <a:pt x="10301323" y="2182352"/>
                  <a:pt x="10292976" y="2180447"/>
                  <a:pt x="10285876" y="2186698"/>
                </a:cubicBezTo>
                <a:cubicBezTo>
                  <a:pt x="10283244" y="2186941"/>
                  <a:pt x="10280612" y="2187166"/>
                  <a:pt x="10277980" y="2187408"/>
                </a:cubicBezTo>
                <a:cubicBezTo>
                  <a:pt x="10270516" y="2187270"/>
                  <a:pt x="10263070" y="2187131"/>
                  <a:pt x="10255606" y="2187010"/>
                </a:cubicBezTo>
                <a:lnTo>
                  <a:pt x="10255710" y="2187079"/>
                </a:lnTo>
                <a:cubicBezTo>
                  <a:pt x="10251208" y="2183771"/>
                  <a:pt x="10242012" y="2184897"/>
                  <a:pt x="10244368" y="2175096"/>
                </a:cubicBezTo>
                <a:lnTo>
                  <a:pt x="10245178" y="2174137"/>
                </a:lnTo>
                <a:lnTo>
                  <a:pt x="10229202" y="2179577"/>
                </a:lnTo>
                <a:cubicBezTo>
                  <a:pt x="10226271" y="2178456"/>
                  <a:pt x="10225483" y="2174187"/>
                  <a:pt x="10225596" y="2166299"/>
                </a:cubicBezTo>
                <a:cubicBezTo>
                  <a:pt x="10226549" y="2165849"/>
                  <a:pt x="10227501" y="2165381"/>
                  <a:pt x="10228454" y="2164931"/>
                </a:cubicBezTo>
                <a:cubicBezTo>
                  <a:pt x="10236519" y="2163295"/>
                  <a:pt x="10242763" y="2154927"/>
                  <a:pt x="10251050" y="2154119"/>
                </a:cubicBezTo>
                <a:close/>
                <a:moveTo>
                  <a:pt x="9161311" y="2152151"/>
                </a:moveTo>
                <a:cubicBezTo>
                  <a:pt x="9164859" y="2152237"/>
                  <a:pt x="9168353" y="2152965"/>
                  <a:pt x="9171738" y="2154956"/>
                </a:cubicBezTo>
                <a:cubicBezTo>
                  <a:pt x="9184761" y="2154142"/>
                  <a:pt x="9199099" y="2150367"/>
                  <a:pt x="9201350" y="2172256"/>
                </a:cubicBezTo>
                <a:cubicBezTo>
                  <a:pt x="9212122" y="2161363"/>
                  <a:pt x="9218893" y="2147060"/>
                  <a:pt x="9233525" y="2160550"/>
                </a:cubicBezTo>
                <a:cubicBezTo>
                  <a:pt x="9266359" y="2155858"/>
                  <a:pt x="9299382" y="2155442"/>
                  <a:pt x="9332457" y="2156048"/>
                </a:cubicBezTo>
                <a:cubicBezTo>
                  <a:pt x="9345878" y="2160758"/>
                  <a:pt x="9359403" y="2165191"/>
                  <a:pt x="9372598" y="2170421"/>
                </a:cubicBezTo>
                <a:cubicBezTo>
                  <a:pt x="9375178" y="2171443"/>
                  <a:pt x="9376356" y="2171200"/>
                  <a:pt x="9377828" y="2169780"/>
                </a:cubicBezTo>
                <a:cubicBezTo>
                  <a:pt x="9388755" y="2159148"/>
                  <a:pt x="9399115" y="2158879"/>
                  <a:pt x="9409299" y="2161819"/>
                </a:cubicBezTo>
                <a:lnTo>
                  <a:pt x="9439706" y="2173101"/>
                </a:lnTo>
                <a:lnTo>
                  <a:pt x="9447822" y="2165495"/>
                </a:lnTo>
                <a:cubicBezTo>
                  <a:pt x="9456566" y="2161036"/>
                  <a:pt x="9466940" y="2164806"/>
                  <a:pt x="9476759" y="2165780"/>
                </a:cubicBezTo>
                <a:lnTo>
                  <a:pt x="9476738" y="2165815"/>
                </a:lnTo>
                <a:lnTo>
                  <a:pt x="9476760" y="2165780"/>
                </a:lnTo>
                <a:cubicBezTo>
                  <a:pt x="9485644" y="2161104"/>
                  <a:pt x="9494112" y="2159191"/>
                  <a:pt x="9502132" y="2160295"/>
                </a:cubicBezTo>
                <a:cubicBezTo>
                  <a:pt x="9510152" y="2161399"/>
                  <a:pt x="9517724" y="2165520"/>
                  <a:pt x="9524815" y="2172914"/>
                </a:cubicBezTo>
                <a:lnTo>
                  <a:pt x="9524867" y="2172913"/>
                </a:lnTo>
                <a:lnTo>
                  <a:pt x="9524814" y="2172897"/>
                </a:lnTo>
                <a:cubicBezTo>
                  <a:pt x="9534580" y="2169625"/>
                  <a:pt x="9539291" y="2156394"/>
                  <a:pt x="9552071" y="2159078"/>
                </a:cubicBezTo>
                <a:cubicBezTo>
                  <a:pt x="9554374" y="2158853"/>
                  <a:pt x="9557028" y="2157992"/>
                  <a:pt x="9559028" y="2158308"/>
                </a:cubicBezTo>
                <a:cubicBezTo>
                  <a:pt x="9561028" y="2158624"/>
                  <a:pt x="9562374" y="2160118"/>
                  <a:pt x="9562062" y="2164603"/>
                </a:cubicBezTo>
                <a:cubicBezTo>
                  <a:pt x="9539343" y="2163806"/>
                  <a:pt x="9557733" y="2180361"/>
                  <a:pt x="9552608" y="2187011"/>
                </a:cubicBezTo>
                <a:cubicBezTo>
                  <a:pt x="9549698" y="2186855"/>
                  <a:pt x="9546789" y="2186699"/>
                  <a:pt x="9543897" y="2186543"/>
                </a:cubicBezTo>
                <a:lnTo>
                  <a:pt x="9543889" y="2186532"/>
                </a:lnTo>
                <a:lnTo>
                  <a:pt x="9543898" y="2186560"/>
                </a:lnTo>
                <a:cubicBezTo>
                  <a:pt x="9539222" y="2190647"/>
                  <a:pt x="9534564" y="2194716"/>
                  <a:pt x="9529889" y="2198803"/>
                </a:cubicBezTo>
                <a:cubicBezTo>
                  <a:pt x="9521108" y="2200015"/>
                  <a:pt x="9531845" y="2217142"/>
                  <a:pt x="9516831" y="2214163"/>
                </a:cubicBezTo>
                <a:cubicBezTo>
                  <a:pt x="9506493" y="2212120"/>
                  <a:pt x="9495203" y="2211843"/>
                  <a:pt x="9495116" y="2198162"/>
                </a:cubicBezTo>
                <a:cubicBezTo>
                  <a:pt x="9495064" y="2189816"/>
                  <a:pt x="9483306" y="2195236"/>
                  <a:pt x="9484778" y="2187218"/>
                </a:cubicBezTo>
                <a:cubicBezTo>
                  <a:pt x="9485903" y="2183581"/>
                  <a:pt x="9487739" y="2179754"/>
                  <a:pt x="9482370" y="2177763"/>
                </a:cubicBezTo>
                <a:cubicBezTo>
                  <a:pt x="9478907" y="2175910"/>
                  <a:pt x="9474769" y="2176274"/>
                  <a:pt x="9471305" y="2174386"/>
                </a:cubicBezTo>
                <a:lnTo>
                  <a:pt x="9471979" y="2173323"/>
                </a:lnTo>
                <a:lnTo>
                  <a:pt x="9462196" y="2176530"/>
                </a:lnTo>
                <a:cubicBezTo>
                  <a:pt x="9458628" y="2177179"/>
                  <a:pt x="9455286" y="2178283"/>
                  <a:pt x="9453520" y="2182543"/>
                </a:cubicBezTo>
                <a:lnTo>
                  <a:pt x="9449953" y="2183283"/>
                </a:lnTo>
                <a:lnTo>
                  <a:pt x="9449953" y="2183288"/>
                </a:lnTo>
                <a:cubicBezTo>
                  <a:pt x="9445503" y="2191790"/>
                  <a:pt x="9434004" y="2193505"/>
                  <a:pt x="9430835" y="2203219"/>
                </a:cubicBezTo>
                <a:cubicBezTo>
                  <a:pt x="9425051" y="2204085"/>
                  <a:pt x="9419284" y="2204951"/>
                  <a:pt x="9413501" y="2205817"/>
                </a:cubicBezTo>
                <a:cubicBezTo>
                  <a:pt x="9406626" y="2207202"/>
                  <a:pt x="9399855" y="2208865"/>
                  <a:pt x="9394452" y="2213748"/>
                </a:cubicBezTo>
                <a:cubicBezTo>
                  <a:pt x="9383923" y="2221160"/>
                  <a:pt x="9371732" y="2216363"/>
                  <a:pt x="9360476" y="2218389"/>
                </a:cubicBezTo>
                <a:cubicBezTo>
                  <a:pt x="9352389" y="2211549"/>
                  <a:pt x="9338293" y="2224086"/>
                  <a:pt x="9332544" y="2209713"/>
                </a:cubicBezTo>
                <a:cubicBezTo>
                  <a:pt x="9333704" y="2205730"/>
                  <a:pt x="9330448" y="2205419"/>
                  <a:pt x="9328076" y="2204362"/>
                </a:cubicBezTo>
                <a:cubicBezTo>
                  <a:pt x="9312924" y="2200293"/>
                  <a:pt x="9298395" y="2199133"/>
                  <a:pt x="9287191" y="2213263"/>
                </a:cubicBezTo>
                <a:cubicBezTo>
                  <a:pt x="9277649" y="2219982"/>
                  <a:pt x="9266861" y="2214787"/>
                  <a:pt x="9256800" y="2216432"/>
                </a:cubicBezTo>
                <a:lnTo>
                  <a:pt x="9253649" y="2211014"/>
                </a:lnTo>
                <a:lnTo>
                  <a:pt x="9251501" y="2213713"/>
                </a:lnTo>
                <a:cubicBezTo>
                  <a:pt x="9246513" y="2219531"/>
                  <a:pt x="9238426" y="2213644"/>
                  <a:pt x="9233197" y="2218562"/>
                </a:cubicBezTo>
                <a:lnTo>
                  <a:pt x="9233370" y="2218475"/>
                </a:lnTo>
                <a:cubicBezTo>
                  <a:pt x="9225404" y="2223133"/>
                  <a:pt x="9219412" y="2221800"/>
                  <a:pt x="9216001" y="2212726"/>
                </a:cubicBezTo>
                <a:lnTo>
                  <a:pt x="9210071" y="2197809"/>
                </a:lnTo>
                <a:lnTo>
                  <a:pt x="9204292" y="2205061"/>
                </a:lnTo>
                <a:cubicBezTo>
                  <a:pt x="9203528" y="2208366"/>
                  <a:pt x="9202987" y="2211947"/>
                  <a:pt x="9199705" y="2214146"/>
                </a:cubicBezTo>
                <a:cubicBezTo>
                  <a:pt x="9190432" y="2210717"/>
                  <a:pt x="9190734" y="2197518"/>
                  <a:pt x="9184159" y="2191184"/>
                </a:cubicBezTo>
                <a:lnTo>
                  <a:pt x="9174700" y="2187761"/>
                </a:lnTo>
                <a:lnTo>
                  <a:pt x="9174700" y="2187772"/>
                </a:lnTo>
                <a:cubicBezTo>
                  <a:pt x="9171756" y="2187478"/>
                  <a:pt x="9168812" y="2187166"/>
                  <a:pt x="9165886" y="2186872"/>
                </a:cubicBezTo>
                <a:lnTo>
                  <a:pt x="9165887" y="2186854"/>
                </a:lnTo>
                <a:lnTo>
                  <a:pt x="9165886" y="2186854"/>
                </a:lnTo>
                <a:cubicBezTo>
                  <a:pt x="9164414" y="2186906"/>
                  <a:pt x="9162942" y="2186958"/>
                  <a:pt x="9161470" y="2187010"/>
                </a:cubicBezTo>
                <a:lnTo>
                  <a:pt x="9155936" y="2163824"/>
                </a:lnTo>
                <a:lnTo>
                  <a:pt x="9155932" y="2163827"/>
                </a:lnTo>
                <a:lnTo>
                  <a:pt x="9161470" y="2187028"/>
                </a:lnTo>
                <a:cubicBezTo>
                  <a:pt x="9141728" y="2186127"/>
                  <a:pt x="9122160" y="2180776"/>
                  <a:pt x="9102159" y="2186958"/>
                </a:cubicBezTo>
                <a:cubicBezTo>
                  <a:pt x="9091232" y="2190335"/>
                  <a:pt x="9090002" y="2174975"/>
                  <a:pt x="9080911" y="2173486"/>
                </a:cubicBezTo>
                <a:cubicBezTo>
                  <a:pt x="9076443" y="2152065"/>
                  <a:pt x="9096081" y="2164810"/>
                  <a:pt x="9102228" y="2158420"/>
                </a:cubicBezTo>
                <a:cubicBezTo>
                  <a:pt x="9104306" y="2158074"/>
                  <a:pt x="9106159" y="2158576"/>
                  <a:pt x="9107770" y="2159927"/>
                </a:cubicBezTo>
                <a:cubicBezTo>
                  <a:pt x="9115666" y="2162282"/>
                  <a:pt x="9123471" y="2165702"/>
                  <a:pt x="9131418" y="2167299"/>
                </a:cubicBezTo>
                <a:lnTo>
                  <a:pt x="9155679" y="2163770"/>
                </a:lnTo>
                <a:lnTo>
                  <a:pt x="9150560" y="2153190"/>
                </a:lnTo>
                <a:cubicBezTo>
                  <a:pt x="9154162" y="2152619"/>
                  <a:pt x="9157763" y="2152064"/>
                  <a:pt x="9161311" y="2152151"/>
                </a:cubicBezTo>
                <a:close/>
                <a:moveTo>
                  <a:pt x="9031952" y="2150762"/>
                </a:moveTo>
                <a:cubicBezTo>
                  <a:pt x="9034143" y="2150623"/>
                  <a:pt x="9036598" y="2151511"/>
                  <a:pt x="9039143" y="2152290"/>
                </a:cubicBezTo>
                <a:cubicBezTo>
                  <a:pt x="9036892" y="2158247"/>
                  <a:pt x="9031991" y="2159753"/>
                  <a:pt x="9027315" y="2161537"/>
                </a:cubicBezTo>
                <a:cubicBezTo>
                  <a:pt x="9026987" y="2159494"/>
                  <a:pt x="9026658" y="2157450"/>
                  <a:pt x="9026346" y="2155389"/>
                </a:cubicBezTo>
                <a:cubicBezTo>
                  <a:pt x="9027835" y="2152065"/>
                  <a:pt x="9029762" y="2150900"/>
                  <a:pt x="9031952" y="2150762"/>
                </a:cubicBezTo>
                <a:close/>
                <a:moveTo>
                  <a:pt x="8318659" y="2146778"/>
                </a:moveTo>
                <a:lnTo>
                  <a:pt x="8315675" y="2148740"/>
                </a:lnTo>
                <a:lnTo>
                  <a:pt x="8318853" y="2148448"/>
                </a:lnTo>
                <a:close/>
                <a:moveTo>
                  <a:pt x="9065913" y="2145804"/>
                </a:moveTo>
                <a:cubicBezTo>
                  <a:pt x="9070699" y="2145627"/>
                  <a:pt x="9075717" y="2147164"/>
                  <a:pt x="9080323" y="2147094"/>
                </a:cubicBezTo>
                <a:cubicBezTo>
                  <a:pt x="9082089" y="2148480"/>
                  <a:pt x="9084704" y="2148826"/>
                  <a:pt x="9085587" y="2151354"/>
                </a:cubicBezTo>
                <a:cubicBezTo>
                  <a:pt x="9084237" y="2156740"/>
                  <a:pt x="9079249" y="2155216"/>
                  <a:pt x="9075751" y="2156515"/>
                </a:cubicBezTo>
                <a:cubicBezTo>
                  <a:pt x="9068582" y="2155978"/>
                  <a:pt x="9061413" y="2155441"/>
                  <a:pt x="9052893" y="2154800"/>
                </a:cubicBezTo>
                <a:cubicBezTo>
                  <a:pt x="9056573" y="2147874"/>
                  <a:pt x="9061127" y="2145982"/>
                  <a:pt x="9065913" y="2145804"/>
                </a:cubicBezTo>
                <a:close/>
                <a:moveTo>
                  <a:pt x="9617252" y="2143398"/>
                </a:moveTo>
                <a:cubicBezTo>
                  <a:pt x="9621715" y="2143753"/>
                  <a:pt x="9625893" y="2146047"/>
                  <a:pt x="9629651" y="2151164"/>
                </a:cubicBezTo>
                <a:cubicBezTo>
                  <a:pt x="9632612" y="2144930"/>
                  <a:pt x="9637167" y="2143458"/>
                  <a:pt x="9643279" y="2146558"/>
                </a:cubicBezTo>
                <a:cubicBezTo>
                  <a:pt x="9647747" y="2159766"/>
                  <a:pt x="9656023" y="2152695"/>
                  <a:pt x="9663331" y="2150810"/>
                </a:cubicBezTo>
                <a:lnTo>
                  <a:pt x="9669078" y="2151475"/>
                </a:lnTo>
                <a:lnTo>
                  <a:pt x="9669306" y="2150628"/>
                </a:lnTo>
                <a:cubicBezTo>
                  <a:pt x="9673878" y="2148324"/>
                  <a:pt x="9678623" y="2148896"/>
                  <a:pt x="9683385" y="2149814"/>
                </a:cubicBezTo>
                <a:cubicBezTo>
                  <a:pt x="9686970" y="2154160"/>
                  <a:pt x="9690727" y="2158091"/>
                  <a:pt x="9697204" y="2155701"/>
                </a:cubicBezTo>
                <a:cubicBezTo>
                  <a:pt x="9711473" y="2146956"/>
                  <a:pt x="9727422" y="2154731"/>
                  <a:pt x="9742228" y="2151112"/>
                </a:cubicBezTo>
                <a:cubicBezTo>
                  <a:pt x="9746280" y="2151302"/>
                  <a:pt x="9750349" y="2151493"/>
                  <a:pt x="9754402" y="2151666"/>
                </a:cubicBezTo>
                <a:cubicBezTo>
                  <a:pt x="9757934" y="2153658"/>
                  <a:pt x="9762368" y="2152930"/>
                  <a:pt x="9765727" y="2155407"/>
                </a:cubicBezTo>
                <a:lnTo>
                  <a:pt x="9765612" y="2155854"/>
                </a:lnTo>
                <a:lnTo>
                  <a:pt x="9776572" y="2155351"/>
                </a:lnTo>
                <a:cubicBezTo>
                  <a:pt x="9780546" y="2155390"/>
                  <a:pt x="9784412" y="2154871"/>
                  <a:pt x="9787719" y="2151459"/>
                </a:cubicBezTo>
                <a:cubicBezTo>
                  <a:pt x="9790559" y="2152879"/>
                  <a:pt x="9793416" y="2154299"/>
                  <a:pt x="9796257" y="2155702"/>
                </a:cubicBezTo>
                <a:cubicBezTo>
                  <a:pt x="9799477" y="2161399"/>
                  <a:pt x="9818786" y="2159546"/>
                  <a:pt x="9804586" y="2173434"/>
                </a:cubicBezTo>
                <a:cubicBezTo>
                  <a:pt x="9801815" y="2173746"/>
                  <a:pt x="9799028" y="2174075"/>
                  <a:pt x="9796257" y="2174421"/>
                </a:cubicBezTo>
                <a:cubicBezTo>
                  <a:pt x="9787252" y="2173954"/>
                  <a:pt x="9778264" y="2173469"/>
                  <a:pt x="9769259" y="2173001"/>
                </a:cubicBezTo>
                <a:cubicBezTo>
                  <a:pt x="9764775" y="2170127"/>
                  <a:pt x="9764948" y="2165347"/>
                  <a:pt x="9764324" y="2160879"/>
                </a:cubicBezTo>
                <a:cubicBezTo>
                  <a:pt x="9750921" y="2162420"/>
                  <a:pt x="9737518" y="2163961"/>
                  <a:pt x="9724114" y="2165502"/>
                </a:cubicBezTo>
                <a:cubicBezTo>
                  <a:pt x="9716651" y="2167459"/>
                  <a:pt x="9709638" y="2165693"/>
                  <a:pt x="9702693" y="2163043"/>
                </a:cubicBezTo>
                <a:lnTo>
                  <a:pt x="9700802" y="2160514"/>
                </a:lnTo>
                <a:lnTo>
                  <a:pt x="9696351" y="2166037"/>
                </a:lnTo>
                <a:cubicBezTo>
                  <a:pt x="9693663" y="2166932"/>
                  <a:pt x="9690563" y="2167278"/>
                  <a:pt x="9688667" y="2169226"/>
                </a:cubicBezTo>
                <a:cubicBezTo>
                  <a:pt x="9687697" y="2170178"/>
                  <a:pt x="9687386" y="2171321"/>
                  <a:pt x="9687732" y="2172637"/>
                </a:cubicBezTo>
                <a:cubicBezTo>
                  <a:pt x="9686243" y="2172776"/>
                  <a:pt x="9684892" y="2173243"/>
                  <a:pt x="9683627" y="2174040"/>
                </a:cubicBezTo>
                <a:cubicBezTo>
                  <a:pt x="9677506" y="2176118"/>
                  <a:pt x="9673908" y="2174910"/>
                  <a:pt x="9671503" y="2172148"/>
                </a:cubicBezTo>
                <a:lnTo>
                  <a:pt x="9666832" y="2161600"/>
                </a:lnTo>
                <a:lnTo>
                  <a:pt x="9658602" y="2163323"/>
                </a:lnTo>
                <a:cubicBezTo>
                  <a:pt x="9647975" y="2168478"/>
                  <a:pt x="9638825" y="2179365"/>
                  <a:pt x="9625096" y="2172533"/>
                </a:cubicBezTo>
                <a:cubicBezTo>
                  <a:pt x="9622256" y="2172447"/>
                  <a:pt x="9619399" y="2172360"/>
                  <a:pt x="9616559" y="2172291"/>
                </a:cubicBezTo>
                <a:cubicBezTo>
                  <a:pt x="9617027" y="2168464"/>
                  <a:pt x="9616490" y="2165174"/>
                  <a:pt x="9612022" y="2164065"/>
                </a:cubicBezTo>
                <a:cubicBezTo>
                  <a:pt x="9604143" y="2161069"/>
                  <a:pt x="9589458" y="2161675"/>
                  <a:pt x="9603139" y="2147268"/>
                </a:cubicBezTo>
                <a:cubicBezTo>
                  <a:pt x="9608039" y="2144627"/>
                  <a:pt x="9612788" y="2143043"/>
                  <a:pt x="9617252" y="2143398"/>
                </a:cubicBezTo>
                <a:close/>
                <a:moveTo>
                  <a:pt x="8373549" y="2142211"/>
                </a:moveTo>
                <a:lnTo>
                  <a:pt x="8373676" y="2142396"/>
                </a:lnTo>
                <a:lnTo>
                  <a:pt x="8373962" y="2142289"/>
                </a:lnTo>
                <a:close/>
                <a:moveTo>
                  <a:pt x="8298807" y="2140203"/>
                </a:moveTo>
                <a:lnTo>
                  <a:pt x="8298419" y="2141498"/>
                </a:lnTo>
                <a:lnTo>
                  <a:pt x="8299640" y="2142246"/>
                </a:lnTo>
                <a:close/>
                <a:moveTo>
                  <a:pt x="8278557" y="2137630"/>
                </a:moveTo>
                <a:lnTo>
                  <a:pt x="8281634" y="2140586"/>
                </a:lnTo>
                <a:lnTo>
                  <a:pt x="8279446" y="2137813"/>
                </a:lnTo>
                <a:close/>
                <a:moveTo>
                  <a:pt x="700268" y="2137290"/>
                </a:moveTo>
                <a:lnTo>
                  <a:pt x="701442" y="2137988"/>
                </a:lnTo>
                <a:lnTo>
                  <a:pt x="701879" y="2137709"/>
                </a:lnTo>
                <a:lnTo>
                  <a:pt x="701879" y="2137726"/>
                </a:lnTo>
                <a:lnTo>
                  <a:pt x="701931" y="2137721"/>
                </a:lnTo>
                <a:lnTo>
                  <a:pt x="701879" y="2137708"/>
                </a:lnTo>
                <a:lnTo>
                  <a:pt x="701883" y="2137691"/>
                </a:lnTo>
                <a:lnTo>
                  <a:pt x="701878" y="2137692"/>
                </a:lnTo>
                <a:close/>
                <a:moveTo>
                  <a:pt x="8214202" y="2133139"/>
                </a:moveTo>
                <a:lnTo>
                  <a:pt x="8211582" y="2134987"/>
                </a:lnTo>
                <a:lnTo>
                  <a:pt x="8213284" y="2134986"/>
                </a:lnTo>
                <a:close/>
                <a:moveTo>
                  <a:pt x="584923" y="2110560"/>
                </a:moveTo>
                <a:lnTo>
                  <a:pt x="584671" y="2110678"/>
                </a:lnTo>
                <a:lnTo>
                  <a:pt x="584800" y="2110677"/>
                </a:lnTo>
                <a:lnTo>
                  <a:pt x="584817" y="2110729"/>
                </a:lnTo>
                <a:lnTo>
                  <a:pt x="584870" y="2110677"/>
                </a:lnTo>
                <a:lnTo>
                  <a:pt x="584800" y="2110677"/>
                </a:lnTo>
                <a:close/>
                <a:moveTo>
                  <a:pt x="8267788" y="2110415"/>
                </a:moveTo>
                <a:lnTo>
                  <a:pt x="8267822" y="2110444"/>
                </a:lnTo>
                <a:lnTo>
                  <a:pt x="8267872" y="2110429"/>
                </a:lnTo>
                <a:close/>
                <a:moveTo>
                  <a:pt x="775052" y="2110159"/>
                </a:moveTo>
                <a:lnTo>
                  <a:pt x="777492" y="2115274"/>
                </a:lnTo>
                <a:lnTo>
                  <a:pt x="780445" y="2115613"/>
                </a:lnTo>
                <a:close/>
                <a:moveTo>
                  <a:pt x="10633446" y="2106261"/>
                </a:moveTo>
                <a:lnTo>
                  <a:pt x="10633498" y="2106365"/>
                </a:lnTo>
                <a:lnTo>
                  <a:pt x="10633451" y="2106338"/>
                </a:lnTo>
                <a:close/>
                <a:moveTo>
                  <a:pt x="10768717" y="2104919"/>
                </a:moveTo>
                <a:cubicBezTo>
                  <a:pt x="10771475" y="2104863"/>
                  <a:pt x="10773999" y="2106019"/>
                  <a:pt x="10775964" y="2110088"/>
                </a:cubicBezTo>
                <a:cubicBezTo>
                  <a:pt x="10774925" y="2111491"/>
                  <a:pt x="10773903" y="2112876"/>
                  <a:pt x="10772864" y="2114279"/>
                </a:cubicBezTo>
                <a:cubicBezTo>
                  <a:pt x="10767600" y="2116582"/>
                  <a:pt x="10763842" y="2113707"/>
                  <a:pt x="10760154" y="2110556"/>
                </a:cubicBezTo>
                <a:cubicBezTo>
                  <a:pt x="10760431" y="2109361"/>
                  <a:pt x="10760413" y="2108183"/>
                  <a:pt x="10760067" y="2107023"/>
                </a:cubicBezTo>
                <a:cubicBezTo>
                  <a:pt x="10762967" y="2106244"/>
                  <a:pt x="10765959" y="2104975"/>
                  <a:pt x="10768717" y="2104919"/>
                </a:cubicBezTo>
                <a:close/>
                <a:moveTo>
                  <a:pt x="8226128" y="2104875"/>
                </a:moveTo>
                <a:lnTo>
                  <a:pt x="8226129" y="2104876"/>
                </a:lnTo>
                <a:lnTo>
                  <a:pt x="8226129" y="2104875"/>
                </a:lnTo>
                <a:close/>
                <a:moveTo>
                  <a:pt x="8985350" y="2102248"/>
                </a:moveTo>
                <a:cubicBezTo>
                  <a:pt x="8987971" y="2101902"/>
                  <a:pt x="8990119" y="2103387"/>
                  <a:pt x="8991019" y="2109188"/>
                </a:cubicBezTo>
                <a:cubicBezTo>
                  <a:pt x="8992266" y="2117327"/>
                  <a:pt x="8986326" y="2116236"/>
                  <a:pt x="8981096" y="2114470"/>
                </a:cubicBezTo>
                <a:cubicBezTo>
                  <a:pt x="8979676" y="2111751"/>
                  <a:pt x="8978257" y="2109015"/>
                  <a:pt x="8976836" y="2106296"/>
                </a:cubicBezTo>
                <a:cubicBezTo>
                  <a:pt x="8979633" y="2104772"/>
                  <a:pt x="8982728" y="2102595"/>
                  <a:pt x="8985350" y="2102248"/>
                </a:cubicBezTo>
                <a:close/>
                <a:moveTo>
                  <a:pt x="10621889" y="2099774"/>
                </a:moveTo>
                <a:lnTo>
                  <a:pt x="10633451" y="2106338"/>
                </a:lnTo>
                <a:lnTo>
                  <a:pt x="10633993" y="2115478"/>
                </a:lnTo>
                <a:cubicBezTo>
                  <a:pt x="10632337" y="2116920"/>
                  <a:pt x="10629055" y="2116920"/>
                  <a:pt x="10624787" y="2116045"/>
                </a:cubicBezTo>
                <a:cubicBezTo>
                  <a:pt x="10619141" y="2116045"/>
                  <a:pt x="10615401" y="2112703"/>
                  <a:pt x="10612007" y="2108755"/>
                </a:cubicBezTo>
                <a:cubicBezTo>
                  <a:pt x="10614734" y="2100633"/>
                  <a:pt x="10618167" y="2098906"/>
                  <a:pt x="10621889" y="2099774"/>
                </a:cubicBezTo>
                <a:close/>
                <a:moveTo>
                  <a:pt x="8261369" y="2097170"/>
                </a:moveTo>
                <a:lnTo>
                  <a:pt x="8261084" y="2097261"/>
                </a:lnTo>
                <a:lnTo>
                  <a:pt x="8262074" y="2100451"/>
                </a:lnTo>
                <a:lnTo>
                  <a:pt x="8262555" y="2097369"/>
                </a:lnTo>
                <a:close/>
                <a:moveTo>
                  <a:pt x="10541861" y="2091743"/>
                </a:moveTo>
                <a:cubicBezTo>
                  <a:pt x="10545415" y="2092035"/>
                  <a:pt x="10550082" y="2094148"/>
                  <a:pt x="10552576" y="2092702"/>
                </a:cubicBezTo>
                <a:cubicBezTo>
                  <a:pt x="10552333" y="2095594"/>
                  <a:pt x="10552091" y="2098503"/>
                  <a:pt x="10551848" y="2101395"/>
                </a:cubicBezTo>
                <a:cubicBezTo>
                  <a:pt x="10547224" y="2103888"/>
                  <a:pt x="10542670" y="2109776"/>
                  <a:pt x="10537822" y="2101707"/>
                </a:cubicBezTo>
                <a:cubicBezTo>
                  <a:pt x="10535865" y="2092979"/>
                  <a:pt x="10538306" y="2091451"/>
                  <a:pt x="10541861" y="2091743"/>
                </a:cubicBezTo>
                <a:close/>
                <a:moveTo>
                  <a:pt x="10215051" y="2088286"/>
                </a:moveTo>
                <a:cubicBezTo>
                  <a:pt x="10220610" y="2085897"/>
                  <a:pt x="10223779" y="2092200"/>
                  <a:pt x="10228731" y="2092061"/>
                </a:cubicBezTo>
                <a:cubicBezTo>
                  <a:pt x="10231069" y="2093083"/>
                  <a:pt x="10232281" y="2094815"/>
                  <a:pt x="10232142" y="2097430"/>
                </a:cubicBezTo>
                <a:cubicBezTo>
                  <a:pt x="10226168" y="2100755"/>
                  <a:pt x="10220177" y="2105690"/>
                  <a:pt x="10214358" y="2097187"/>
                </a:cubicBezTo>
                <a:cubicBezTo>
                  <a:pt x="10214583" y="2094209"/>
                  <a:pt x="10214809" y="2091248"/>
                  <a:pt x="10215051" y="2088286"/>
                </a:cubicBezTo>
                <a:close/>
                <a:moveTo>
                  <a:pt x="10052877" y="2083126"/>
                </a:moveTo>
                <a:cubicBezTo>
                  <a:pt x="10057379" y="2083126"/>
                  <a:pt x="10061882" y="2083143"/>
                  <a:pt x="10066384" y="2083143"/>
                </a:cubicBezTo>
                <a:cubicBezTo>
                  <a:pt x="10072030" y="2083455"/>
                  <a:pt x="10077675" y="2083749"/>
                  <a:pt x="10083320" y="2084061"/>
                </a:cubicBezTo>
                <a:cubicBezTo>
                  <a:pt x="10088810" y="2091022"/>
                  <a:pt x="10085052" y="2093672"/>
                  <a:pt x="10078246" y="2094694"/>
                </a:cubicBezTo>
                <a:cubicBezTo>
                  <a:pt x="10074194" y="2095300"/>
                  <a:pt x="10069761" y="2093880"/>
                  <a:pt x="10066211" y="2097049"/>
                </a:cubicBezTo>
                <a:lnTo>
                  <a:pt x="10066315" y="2097049"/>
                </a:lnTo>
                <a:cubicBezTo>
                  <a:pt x="10063302" y="2098850"/>
                  <a:pt x="10060271" y="2100633"/>
                  <a:pt x="10057258" y="2102434"/>
                </a:cubicBezTo>
                <a:cubicBezTo>
                  <a:pt x="10052305" y="2103664"/>
                  <a:pt x="10050124" y="2101378"/>
                  <a:pt x="10049830" y="2096650"/>
                </a:cubicBezTo>
                <a:cubicBezTo>
                  <a:pt x="10048149" y="2092685"/>
                  <a:pt x="10034469" y="2092910"/>
                  <a:pt x="10045604" y="2084494"/>
                </a:cubicBezTo>
                <a:cubicBezTo>
                  <a:pt x="10047561" y="2081515"/>
                  <a:pt x="10049967" y="2080996"/>
                  <a:pt x="10052877" y="2083126"/>
                </a:cubicBezTo>
                <a:close/>
                <a:moveTo>
                  <a:pt x="8890771" y="2079558"/>
                </a:moveTo>
                <a:lnTo>
                  <a:pt x="8890996" y="2079679"/>
                </a:lnTo>
                <a:lnTo>
                  <a:pt x="8890930" y="2079669"/>
                </a:lnTo>
                <a:close/>
                <a:moveTo>
                  <a:pt x="9620577" y="2079437"/>
                </a:moveTo>
                <a:cubicBezTo>
                  <a:pt x="9622983" y="2085100"/>
                  <a:pt x="9626274" y="2080978"/>
                  <a:pt x="9629270" y="2080251"/>
                </a:cubicBezTo>
                <a:cubicBezTo>
                  <a:pt x="9630811" y="2085186"/>
                  <a:pt x="9632352" y="2090503"/>
                  <a:pt x="9626326" y="2093187"/>
                </a:cubicBezTo>
                <a:cubicBezTo>
                  <a:pt x="9624421" y="2094035"/>
                  <a:pt x="9620472" y="2092667"/>
                  <a:pt x="9618689" y="2091005"/>
                </a:cubicBezTo>
                <a:cubicBezTo>
                  <a:pt x="9614083" y="2086710"/>
                  <a:pt x="9614204" y="2082364"/>
                  <a:pt x="9620577" y="2079437"/>
                </a:cubicBezTo>
                <a:close/>
                <a:moveTo>
                  <a:pt x="9356060" y="2078978"/>
                </a:moveTo>
                <a:cubicBezTo>
                  <a:pt x="9359428" y="2077917"/>
                  <a:pt x="9362848" y="2077974"/>
                  <a:pt x="9366433" y="2081411"/>
                </a:cubicBezTo>
                <a:cubicBezTo>
                  <a:pt x="9367247" y="2082190"/>
                  <a:pt x="9364979" y="2087074"/>
                  <a:pt x="9363264" y="2089412"/>
                </a:cubicBezTo>
                <a:cubicBezTo>
                  <a:pt x="9356978" y="2098001"/>
                  <a:pt x="9351783" y="2091334"/>
                  <a:pt x="9346432" y="2087818"/>
                </a:cubicBezTo>
                <a:cubicBezTo>
                  <a:pt x="9346293" y="2086295"/>
                  <a:pt x="9346138" y="2084771"/>
                  <a:pt x="9345999" y="2083247"/>
                </a:cubicBezTo>
                <a:cubicBezTo>
                  <a:pt x="9349376" y="2082217"/>
                  <a:pt x="9352692" y="2080039"/>
                  <a:pt x="9356060" y="2078978"/>
                </a:cubicBezTo>
                <a:close/>
                <a:moveTo>
                  <a:pt x="8846716" y="2074826"/>
                </a:moveTo>
                <a:cubicBezTo>
                  <a:pt x="8849379" y="2074411"/>
                  <a:pt x="8852569" y="2075342"/>
                  <a:pt x="8855583" y="2075575"/>
                </a:cubicBezTo>
                <a:lnTo>
                  <a:pt x="8855582" y="2075576"/>
                </a:lnTo>
                <a:lnTo>
                  <a:pt x="8873339" y="2077114"/>
                </a:lnTo>
                <a:lnTo>
                  <a:pt x="8890930" y="2079669"/>
                </a:lnTo>
                <a:lnTo>
                  <a:pt x="8906448" y="2090556"/>
                </a:lnTo>
                <a:cubicBezTo>
                  <a:pt x="8923333" y="2097617"/>
                  <a:pt x="8943224" y="2094893"/>
                  <a:pt x="8960524" y="2100633"/>
                </a:cubicBezTo>
                <a:cubicBezTo>
                  <a:pt x="8965961" y="2102434"/>
                  <a:pt x="8972143" y="2102070"/>
                  <a:pt x="8976819" y="2106296"/>
                </a:cubicBezTo>
                <a:cubicBezTo>
                  <a:pt x="8979850" y="2108183"/>
                  <a:pt x="8983192" y="2109897"/>
                  <a:pt x="8981079" y="2114469"/>
                </a:cubicBezTo>
                <a:cubicBezTo>
                  <a:pt x="8951640" y="2131890"/>
                  <a:pt x="8920245" y="2118487"/>
                  <a:pt x="8889836" y="2120444"/>
                </a:cubicBezTo>
                <a:cubicBezTo>
                  <a:pt x="8884069" y="2120824"/>
                  <a:pt x="8881039" y="2118798"/>
                  <a:pt x="8880173" y="2113950"/>
                </a:cubicBezTo>
                <a:cubicBezTo>
                  <a:pt x="8877679" y="2099871"/>
                  <a:pt x="8867393" y="2097983"/>
                  <a:pt x="8856760" y="2100564"/>
                </a:cubicBezTo>
                <a:cubicBezTo>
                  <a:pt x="8838197" y="2105083"/>
                  <a:pt x="8854371" y="2091039"/>
                  <a:pt x="8849695" y="2088511"/>
                </a:cubicBezTo>
                <a:lnTo>
                  <a:pt x="8849695" y="2088510"/>
                </a:lnTo>
                <a:lnTo>
                  <a:pt x="8843561" y="2088256"/>
                </a:lnTo>
                <a:cubicBezTo>
                  <a:pt x="8841574" y="2088061"/>
                  <a:pt x="8840188" y="2086892"/>
                  <a:pt x="8841020" y="2082156"/>
                </a:cubicBezTo>
                <a:cubicBezTo>
                  <a:pt x="8841920" y="2077004"/>
                  <a:pt x="8844054" y="2075242"/>
                  <a:pt x="8846716" y="2074826"/>
                </a:cubicBezTo>
                <a:close/>
                <a:moveTo>
                  <a:pt x="574707" y="2071277"/>
                </a:moveTo>
                <a:lnTo>
                  <a:pt x="572713" y="2073271"/>
                </a:lnTo>
                <a:lnTo>
                  <a:pt x="574707" y="2071277"/>
                </a:lnTo>
                <a:close/>
                <a:moveTo>
                  <a:pt x="600129" y="2027753"/>
                </a:moveTo>
                <a:lnTo>
                  <a:pt x="599931" y="2027917"/>
                </a:lnTo>
                <a:lnTo>
                  <a:pt x="600252" y="2027783"/>
                </a:lnTo>
                <a:close/>
                <a:moveTo>
                  <a:pt x="8233143" y="2023833"/>
                </a:moveTo>
                <a:lnTo>
                  <a:pt x="8233034" y="2023840"/>
                </a:lnTo>
                <a:lnTo>
                  <a:pt x="8233033" y="2024019"/>
                </a:lnTo>
                <a:close/>
                <a:moveTo>
                  <a:pt x="8241817" y="2020458"/>
                </a:moveTo>
                <a:lnTo>
                  <a:pt x="8242442" y="2020872"/>
                </a:lnTo>
                <a:lnTo>
                  <a:pt x="8242429" y="2020554"/>
                </a:lnTo>
                <a:close/>
                <a:moveTo>
                  <a:pt x="10521075" y="2010533"/>
                </a:moveTo>
                <a:cubicBezTo>
                  <a:pt x="10528348" y="2018187"/>
                  <a:pt x="10528867" y="2023867"/>
                  <a:pt x="10516590" y="2025772"/>
                </a:cubicBezTo>
                <a:cubicBezTo>
                  <a:pt x="10513265" y="2024006"/>
                  <a:pt x="10508053" y="2026170"/>
                  <a:pt x="10506442" y="2020871"/>
                </a:cubicBezTo>
                <a:cubicBezTo>
                  <a:pt x="10506875" y="2019313"/>
                  <a:pt x="10507291" y="2017772"/>
                  <a:pt x="10507724" y="2016213"/>
                </a:cubicBezTo>
                <a:cubicBezTo>
                  <a:pt x="10510893" y="2011330"/>
                  <a:pt x="10515118" y="2008905"/>
                  <a:pt x="10521075" y="2010533"/>
                </a:cubicBezTo>
                <a:close/>
                <a:moveTo>
                  <a:pt x="10367128" y="2009079"/>
                </a:moveTo>
                <a:cubicBezTo>
                  <a:pt x="10368981" y="2016110"/>
                  <a:pt x="10362678" y="2017235"/>
                  <a:pt x="10359006" y="2020283"/>
                </a:cubicBezTo>
                <a:cubicBezTo>
                  <a:pt x="10346746" y="2005685"/>
                  <a:pt x="10362401" y="2011348"/>
                  <a:pt x="10367128" y="2009079"/>
                </a:cubicBezTo>
                <a:close/>
                <a:moveTo>
                  <a:pt x="473483" y="2006426"/>
                </a:moveTo>
                <a:lnTo>
                  <a:pt x="476200" y="2024473"/>
                </a:lnTo>
                <a:lnTo>
                  <a:pt x="473484" y="2006427"/>
                </a:lnTo>
                <a:close/>
                <a:moveTo>
                  <a:pt x="9994536" y="1998844"/>
                </a:moveTo>
                <a:cubicBezTo>
                  <a:pt x="9997151" y="2003433"/>
                  <a:pt x="9996943" y="2008576"/>
                  <a:pt x="9992545" y="2015901"/>
                </a:cubicBezTo>
                <a:cubicBezTo>
                  <a:pt x="9988925" y="2009511"/>
                  <a:pt x="9982743" y="2006083"/>
                  <a:pt x="9986639" y="1999762"/>
                </a:cubicBezTo>
                <a:cubicBezTo>
                  <a:pt x="9987557" y="1998273"/>
                  <a:pt x="9993965" y="1997857"/>
                  <a:pt x="9994536" y="1998844"/>
                </a:cubicBezTo>
                <a:close/>
                <a:moveTo>
                  <a:pt x="10653583" y="1997738"/>
                </a:moveTo>
                <a:cubicBezTo>
                  <a:pt x="10657329" y="1997445"/>
                  <a:pt x="10661118" y="1998783"/>
                  <a:pt x="10664962" y="2002359"/>
                </a:cubicBezTo>
                <a:cubicBezTo>
                  <a:pt x="10658867" y="2003589"/>
                  <a:pt x="10652269" y="2003052"/>
                  <a:pt x="10647160" y="2007624"/>
                </a:cubicBezTo>
                <a:cubicBezTo>
                  <a:pt x="10645584" y="2006031"/>
                  <a:pt x="10644009" y="2004455"/>
                  <a:pt x="10642450" y="2002896"/>
                </a:cubicBezTo>
                <a:cubicBezTo>
                  <a:pt x="10646130" y="1999952"/>
                  <a:pt x="10649836" y="1998030"/>
                  <a:pt x="10653583" y="1997738"/>
                </a:cubicBezTo>
                <a:close/>
                <a:moveTo>
                  <a:pt x="10768310" y="1993892"/>
                </a:moveTo>
                <a:cubicBezTo>
                  <a:pt x="10769747" y="1994689"/>
                  <a:pt x="10770232" y="1995520"/>
                  <a:pt x="10769782" y="1996368"/>
                </a:cubicBezTo>
                <a:cubicBezTo>
                  <a:pt x="10769332" y="1997234"/>
                  <a:pt x="10768864" y="1997650"/>
                  <a:pt x="10768397" y="1997650"/>
                </a:cubicBezTo>
                <a:cubicBezTo>
                  <a:pt x="10764310" y="2000109"/>
                  <a:pt x="10765955" y="2007382"/>
                  <a:pt x="10759686" y="2008005"/>
                </a:cubicBezTo>
                <a:cubicBezTo>
                  <a:pt x="10758249" y="2007469"/>
                  <a:pt x="10756794" y="2006932"/>
                  <a:pt x="10755357" y="2006395"/>
                </a:cubicBezTo>
                <a:cubicBezTo>
                  <a:pt x="10755391" y="2003728"/>
                  <a:pt x="10755409" y="2001044"/>
                  <a:pt x="10755426" y="1998360"/>
                </a:cubicBezTo>
                <a:cubicBezTo>
                  <a:pt x="10759721" y="1996871"/>
                  <a:pt x="10764015" y="1995381"/>
                  <a:pt x="10768310" y="1993892"/>
                </a:cubicBezTo>
                <a:close/>
                <a:moveTo>
                  <a:pt x="10030364" y="1993615"/>
                </a:moveTo>
                <a:cubicBezTo>
                  <a:pt x="10031802" y="1993580"/>
                  <a:pt x="10033239" y="1993597"/>
                  <a:pt x="10034677" y="1993684"/>
                </a:cubicBezTo>
                <a:cubicBezTo>
                  <a:pt x="10041240" y="1997961"/>
                  <a:pt x="10042694" y="2002429"/>
                  <a:pt x="10035196" y="2007243"/>
                </a:cubicBezTo>
                <a:lnTo>
                  <a:pt x="10035005" y="2007451"/>
                </a:lnTo>
                <a:cubicBezTo>
                  <a:pt x="10032910" y="2008646"/>
                  <a:pt x="10030936" y="2008525"/>
                  <a:pt x="10029118" y="2006879"/>
                </a:cubicBezTo>
                <a:lnTo>
                  <a:pt x="10029196" y="2006213"/>
                </a:lnTo>
                <a:lnTo>
                  <a:pt x="10021465" y="2007624"/>
                </a:lnTo>
                <a:cubicBezTo>
                  <a:pt x="10010330" y="1999675"/>
                  <a:pt x="10010312" y="1999554"/>
                  <a:pt x="10019681" y="1998515"/>
                </a:cubicBezTo>
                <a:cubicBezTo>
                  <a:pt x="10023179" y="1998117"/>
                  <a:pt x="10026677" y="1997961"/>
                  <a:pt x="10030175" y="1997684"/>
                </a:cubicBezTo>
                <a:lnTo>
                  <a:pt x="10030177" y="1997783"/>
                </a:lnTo>
                <a:lnTo>
                  <a:pt x="10030191" y="1997667"/>
                </a:lnTo>
                <a:cubicBezTo>
                  <a:pt x="10030191" y="1996316"/>
                  <a:pt x="10030243" y="1994965"/>
                  <a:pt x="10030364" y="1993615"/>
                </a:cubicBezTo>
                <a:close/>
                <a:moveTo>
                  <a:pt x="9896696" y="1993355"/>
                </a:moveTo>
                <a:cubicBezTo>
                  <a:pt x="9900696" y="1993233"/>
                  <a:pt x="9904731" y="1993996"/>
                  <a:pt x="9913770" y="1994861"/>
                </a:cubicBezTo>
                <a:cubicBezTo>
                  <a:pt x="9903917" y="2001217"/>
                  <a:pt x="9898687" y="2003260"/>
                  <a:pt x="9891293" y="2001182"/>
                </a:cubicBezTo>
                <a:cubicBezTo>
                  <a:pt x="9891449" y="1995658"/>
                  <a:pt x="9893509" y="1993459"/>
                  <a:pt x="9896696" y="1993355"/>
                </a:cubicBezTo>
                <a:close/>
                <a:moveTo>
                  <a:pt x="10536033" y="1993007"/>
                </a:moveTo>
                <a:cubicBezTo>
                  <a:pt x="10541484" y="1992176"/>
                  <a:pt x="10546601" y="2000901"/>
                  <a:pt x="10552108" y="1998550"/>
                </a:cubicBezTo>
                <a:cubicBezTo>
                  <a:pt x="10550739" y="2001390"/>
                  <a:pt x="10549354" y="2004230"/>
                  <a:pt x="10547969" y="2007052"/>
                </a:cubicBezTo>
                <a:lnTo>
                  <a:pt x="10547945" y="2007041"/>
                </a:lnTo>
                <a:lnTo>
                  <a:pt x="10547968" y="2007070"/>
                </a:lnTo>
                <a:cubicBezTo>
                  <a:pt x="10549544" y="2010014"/>
                  <a:pt x="10551103" y="2012958"/>
                  <a:pt x="10552678" y="2015884"/>
                </a:cubicBezTo>
                <a:cubicBezTo>
                  <a:pt x="10552488" y="2018603"/>
                  <a:pt x="10552315" y="2021322"/>
                  <a:pt x="10552124" y="2024058"/>
                </a:cubicBezTo>
                <a:cubicBezTo>
                  <a:pt x="10545146" y="2022499"/>
                  <a:pt x="10538167" y="2020958"/>
                  <a:pt x="10531414" y="2019452"/>
                </a:cubicBezTo>
                <a:cubicBezTo>
                  <a:pt x="10530617" y="2012023"/>
                  <a:pt x="10543085" y="2011278"/>
                  <a:pt x="10538583" y="2002827"/>
                </a:cubicBezTo>
                <a:lnTo>
                  <a:pt x="10538633" y="2002824"/>
                </a:lnTo>
                <a:lnTo>
                  <a:pt x="10538601" y="2002810"/>
                </a:lnTo>
                <a:cubicBezTo>
                  <a:pt x="10535881" y="2001147"/>
                  <a:pt x="10533163" y="1999467"/>
                  <a:pt x="10530444" y="1997788"/>
                </a:cubicBezTo>
                <a:cubicBezTo>
                  <a:pt x="10532362" y="1994623"/>
                  <a:pt x="10534216" y="1993284"/>
                  <a:pt x="10536033" y="1993007"/>
                </a:cubicBezTo>
                <a:close/>
                <a:moveTo>
                  <a:pt x="10683231" y="1989181"/>
                </a:moveTo>
                <a:cubicBezTo>
                  <a:pt x="10686019" y="1992229"/>
                  <a:pt x="10688825" y="1995276"/>
                  <a:pt x="10691612" y="1998307"/>
                </a:cubicBezTo>
                <a:cubicBezTo>
                  <a:pt x="10703111" y="2011641"/>
                  <a:pt x="10693032" y="2011866"/>
                  <a:pt x="10683161" y="2012213"/>
                </a:cubicBezTo>
                <a:cubicBezTo>
                  <a:pt x="10680564" y="2010360"/>
                  <a:pt x="10677966" y="2008507"/>
                  <a:pt x="10675369" y="2006671"/>
                </a:cubicBezTo>
                <a:cubicBezTo>
                  <a:pt x="10673395" y="2006048"/>
                  <a:pt x="10672044" y="2004766"/>
                  <a:pt x="10671299" y="2002809"/>
                </a:cubicBezTo>
                <a:cubicBezTo>
                  <a:pt x="10670260" y="1995640"/>
                  <a:pt x="10673637" y="1991380"/>
                  <a:pt x="10680218" y="1989233"/>
                </a:cubicBezTo>
                <a:cubicBezTo>
                  <a:pt x="10681222" y="1989215"/>
                  <a:pt x="10682227" y="1989198"/>
                  <a:pt x="10683231" y="1989181"/>
                </a:cubicBezTo>
                <a:close/>
                <a:moveTo>
                  <a:pt x="9648920" y="1985233"/>
                </a:moveTo>
                <a:cubicBezTo>
                  <a:pt x="9654920" y="1985220"/>
                  <a:pt x="9661133" y="1987285"/>
                  <a:pt x="9667471" y="1995415"/>
                </a:cubicBezTo>
                <a:cubicBezTo>
                  <a:pt x="9651920" y="1991987"/>
                  <a:pt x="9641772" y="1989753"/>
                  <a:pt x="9631642" y="1987519"/>
                </a:cubicBezTo>
                <a:cubicBezTo>
                  <a:pt x="9637132" y="1987337"/>
                  <a:pt x="9642920" y="1985246"/>
                  <a:pt x="9648920" y="1985233"/>
                </a:cubicBezTo>
                <a:close/>
                <a:moveTo>
                  <a:pt x="10369483" y="1983567"/>
                </a:moveTo>
                <a:cubicBezTo>
                  <a:pt x="10372037" y="1985320"/>
                  <a:pt x="10374348" y="1988065"/>
                  <a:pt x="10377189" y="1988662"/>
                </a:cubicBezTo>
                <a:lnTo>
                  <a:pt x="10377552" y="1988904"/>
                </a:lnTo>
                <a:cubicBezTo>
                  <a:pt x="10372062" y="1996783"/>
                  <a:pt x="10366694" y="1994775"/>
                  <a:pt x="10360599" y="1989302"/>
                </a:cubicBezTo>
                <a:cubicBezTo>
                  <a:pt x="10358157" y="1987103"/>
                  <a:pt x="10358590" y="1985960"/>
                  <a:pt x="10360322" y="1984419"/>
                </a:cubicBezTo>
                <a:cubicBezTo>
                  <a:pt x="10364132" y="1981051"/>
                  <a:pt x="10366929" y="1981813"/>
                  <a:pt x="10369483" y="1983567"/>
                </a:cubicBezTo>
                <a:close/>
                <a:moveTo>
                  <a:pt x="9590616" y="1977453"/>
                </a:moveTo>
                <a:cubicBezTo>
                  <a:pt x="9592108" y="1977353"/>
                  <a:pt x="9593433" y="1978046"/>
                  <a:pt x="9594342" y="1980609"/>
                </a:cubicBezTo>
                <a:cubicBezTo>
                  <a:pt x="9595381" y="1983570"/>
                  <a:pt x="9594515" y="1986618"/>
                  <a:pt x="9591242" y="1987172"/>
                </a:cubicBezTo>
                <a:cubicBezTo>
                  <a:pt x="9585735" y="1988125"/>
                  <a:pt x="9581821" y="1985527"/>
                  <a:pt x="9579899" y="1980159"/>
                </a:cubicBezTo>
                <a:cubicBezTo>
                  <a:pt x="9581614" y="1978254"/>
                  <a:pt x="9583622" y="1977890"/>
                  <a:pt x="9585891" y="1979051"/>
                </a:cubicBezTo>
                <a:cubicBezTo>
                  <a:pt x="9587467" y="1978445"/>
                  <a:pt x="9589125" y="1977553"/>
                  <a:pt x="9590616" y="1977453"/>
                </a:cubicBezTo>
                <a:close/>
                <a:moveTo>
                  <a:pt x="635598" y="1976946"/>
                </a:moveTo>
                <a:lnTo>
                  <a:pt x="635552" y="1976993"/>
                </a:lnTo>
                <a:lnTo>
                  <a:pt x="636049" y="1977389"/>
                </a:lnTo>
                <a:lnTo>
                  <a:pt x="638775" y="1980060"/>
                </a:lnTo>
                <a:lnTo>
                  <a:pt x="638832" y="1980166"/>
                </a:lnTo>
                <a:lnTo>
                  <a:pt x="638829" y="1980113"/>
                </a:lnTo>
                <a:lnTo>
                  <a:pt x="638775" y="1980060"/>
                </a:lnTo>
                <a:lnTo>
                  <a:pt x="638291" y="1979172"/>
                </a:lnTo>
                <a:lnTo>
                  <a:pt x="636049" y="1977389"/>
                </a:lnTo>
                <a:close/>
                <a:moveTo>
                  <a:pt x="9234249" y="1974828"/>
                </a:moveTo>
                <a:cubicBezTo>
                  <a:pt x="9238362" y="1974792"/>
                  <a:pt x="9242210" y="1975632"/>
                  <a:pt x="9246080" y="1976662"/>
                </a:cubicBezTo>
                <a:cubicBezTo>
                  <a:pt x="9246167" y="1977510"/>
                  <a:pt x="9246271" y="1978359"/>
                  <a:pt x="9246358" y="1979207"/>
                </a:cubicBezTo>
                <a:lnTo>
                  <a:pt x="9247154" y="1980437"/>
                </a:lnTo>
                <a:cubicBezTo>
                  <a:pt x="9239067" y="1984991"/>
                  <a:pt x="9231378" y="1982896"/>
                  <a:pt x="9220832" y="1978255"/>
                </a:cubicBezTo>
                <a:cubicBezTo>
                  <a:pt x="9225759" y="1975779"/>
                  <a:pt x="9230136" y="1974865"/>
                  <a:pt x="9234249" y="1974828"/>
                </a:cubicBezTo>
                <a:close/>
                <a:moveTo>
                  <a:pt x="9179479" y="1971172"/>
                </a:moveTo>
                <a:cubicBezTo>
                  <a:pt x="9189020" y="1966029"/>
                  <a:pt x="9188813" y="1975328"/>
                  <a:pt x="9191964" y="1979623"/>
                </a:cubicBezTo>
                <a:cubicBezTo>
                  <a:pt x="9186423" y="1979501"/>
                  <a:pt x="9180881" y="1979380"/>
                  <a:pt x="9175340" y="1979259"/>
                </a:cubicBezTo>
                <a:cubicBezTo>
                  <a:pt x="9175358" y="1978341"/>
                  <a:pt x="9175374" y="1977423"/>
                  <a:pt x="9175374" y="1976505"/>
                </a:cubicBezTo>
                <a:cubicBezTo>
                  <a:pt x="9176743" y="1974722"/>
                  <a:pt x="9178111" y="1972938"/>
                  <a:pt x="9179479" y="1971172"/>
                </a:cubicBezTo>
                <a:close/>
                <a:moveTo>
                  <a:pt x="10030503" y="1970930"/>
                </a:moveTo>
                <a:cubicBezTo>
                  <a:pt x="10030070" y="1973856"/>
                  <a:pt x="10029620" y="1976765"/>
                  <a:pt x="10029187" y="1979692"/>
                </a:cubicBezTo>
                <a:cubicBezTo>
                  <a:pt x="10028027" y="1981233"/>
                  <a:pt x="10026867" y="1982792"/>
                  <a:pt x="10025723" y="1984350"/>
                </a:cubicBezTo>
                <a:cubicBezTo>
                  <a:pt x="10018832" y="1985857"/>
                  <a:pt x="10016372" y="1982861"/>
                  <a:pt x="10017498" y="1976246"/>
                </a:cubicBezTo>
                <a:cubicBezTo>
                  <a:pt x="10020528" y="1971293"/>
                  <a:pt x="10024529" y="1968678"/>
                  <a:pt x="10030503" y="1970930"/>
                </a:cubicBezTo>
                <a:close/>
                <a:moveTo>
                  <a:pt x="230899" y="1969232"/>
                </a:moveTo>
                <a:lnTo>
                  <a:pt x="231105" y="1970567"/>
                </a:lnTo>
                <a:lnTo>
                  <a:pt x="233028" y="1969681"/>
                </a:lnTo>
                <a:close/>
                <a:moveTo>
                  <a:pt x="9990224" y="1962340"/>
                </a:moveTo>
                <a:cubicBezTo>
                  <a:pt x="9991385" y="1962253"/>
                  <a:pt x="9992528" y="1962288"/>
                  <a:pt x="9993653" y="1962478"/>
                </a:cubicBezTo>
                <a:cubicBezTo>
                  <a:pt x="9997255" y="1965301"/>
                  <a:pt x="10001134" y="1967639"/>
                  <a:pt x="10005446" y="1969249"/>
                </a:cubicBezTo>
                <a:cubicBezTo>
                  <a:pt x="10006069" y="1969907"/>
                  <a:pt x="10006693" y="1970583"/>
                  <a:pt x="10007317" y="1971258"/>
                </a:cubicBezTo>
                <a:cubicBezTo>
                  <a:pt x="10008736" y="1981666"/>
                  <a:pt x="10000874" y="1982757"/>
                  <a:pt x="9993861" y="1984367"/>
                </a:cubicBezTo>
                <a:cubicBezTo>
                  <a:pt x="9987402" y="1985856"/>
                  <a:pt x="9985324" y="1980869"/>
                  <a:pt x="9982553" y="1976471"/>
                </a:cubicBezTo>
                <a:cubicBezTo>
                  <a:pt x="9976509" y="1966860"/>
                  <a:pt x="9987471" y="1966912"/>
                  <a:pt x="9990224" y="1962340"/>
                </a:cubicBezTo>
                <a:close/>
                <a:moveTo>
                  <a:pt x="371276" y="1961726"/>
                </a:moveTo>
                <a:lnTo>
                  <a:pt x="370990" y="1962236"/>
                </a:lnTo>
                <a:lnTo>
                  <a:pt x="371287" y="1962028"/>
                </a:lnTo>
                <a:close/>
                <a:moveTo>
                  <a:pt x="10074818" y="1960782"/>
                </a:moveTo>
                <a:cubicBezTo>
                  <a:pt x="10077658" y="1960799"/>
                  <a:pt x="10074523" y="1967085"/>
                  <a:pt x="10073468" y="1970410"/>
                </a:cubicBezTo>
                <a:cubicBezTo>
                  <a:pt x="10068532" y="1977752"/>
                  <a:pt x="10058367" y="1973908"/>
                  <a:pt x="10052877" y="1980056"/>
                </a:cubicBezTo>
                <a:cubicBezTo>
                  <a:pt x="10048912" y="1976800"/>
                  <a:pt x="10043353" y="1973025"/>
                  <a:pt x="10049224" y="1967968"/>
                </a:cubicBezTo>
                <a:cubicBezTo>
                  <a:pt x="10056272" y="1961890"/>
                  <a:pt x="10065952" y="1960712"/>
                  <a:pt x="10074818" y="1960782"/>
                </a:cubicBezTo>
                <a:close/>
                <a:moveTo>
                  <a:pt x="10374418" y="1953260"/>
                </a:moveTo>
                <a:cubicBezTo>
                  <a:pt x="10376215" y="1953678"/>
                  <a:pt x="10377544" y="1954998"/>
                  <a:pt x="10377795" y="1958375"/>
                </a:cubicBezTo>
                <a:cubicBezTo>
                  <a:pt x="10377950" y="1960418"/>
                  <a:pt x="10377847" y="1964176"/>
                  <a:pt x="10377275" y="1964297"/>
                </a:cubicBezTo>
                <a:cubicBezTo>
                  <a:pt x="10372513" y="1965267"/>
                  <a:pt x="10369205" y="1962739"/>
                  <a:pt x="10366885" y="1958704"/>
                </a:cubicBezTo>
                <a:cubicBezTo>
                  <a:pt x="10367336" y="1956990"/>
                  <a:pt x="10367785" y="1955275"/>
                  <a:pt x="10368236" y="1953561"/>
                </a:cubicBezTo>
                <a:cubicBezTo>
                  <a:pt x="10370358" y="1953327"/>
                  <a:pt x="10372622" y="1952842"/>
                  <a:pt x="10374418" y="1953260"/>
                </a:cubicBezTo>
                <a:close/>
                <a:moveTo>
                  <a:pt x="8724788" y="1948487"/>
                </a:moveTo>
                <a:lnTo>
                  <a:pt x="8724895" y="1948487"/>
                </a:lnTo>
                <a:lnTo>
                  <a:pt x="8724858" y="1948522"/>
                </a:lnTo>
                <a:close/>
                <a:moveTo>
                  <a:pt x="310432" y="1947096"/>
                </a:moveTo>
                <a:lnTo>
                  <a:pt x="308597" y="1948409"/>
                </a:lnTo>
                <a:lnTo>
                  <a:pt x="303609" y="1948531"/>
                </a:lnTo>
                <a:lnTo>
                  <a:pt x="301059" y="1951920"/>
                </a:lnTo>
                <a:lnTo>
                  <a:pt x="312405" y="1966011"/>
                </a:lnTo>
                <a:cubicBezTo>
                  <a:pt x="312719" y="1968868"/>
                  <a:pt x="313981" y="1969700"/>
                  <a:pt x="312422" y="1967136"/>
                </a:cubicBezTo>
                <a:lnTo>
                  <a:pt x="314671" y="1964503"/>
                </a:lnTo>
                <a:close/>
                <a:moveTo>
                  <a:pt x="10196296" y="1944728"/>
                </a:moveTo>
                <a:cubicBezTo>
                  <a:pt x="10196348" y="1945923"/>
                  <a:pt x="10196244" y="1947101"/>
                  <a:pt x="10195967" y="1948244"/>
                </a:cubicBezTo>
                <a:cubicBezTo>
                  <a:pt x="10191585" y="1952504"/>
                  <a:pt x="10185611" y="1955326"/>
                  <a:pt x="10183689" y="1961803"/>
                </a:cubicBezTo>
                <a:cubicBezTo>
                  <a:pt x="10183863" y="1963777"/>
                  <a:pt x="10184711" y="1966340"/>
                  <a:pt x="10181680" y="1966617"/>
                </a:cubicBezTo>
                <a:cubicBezTo>
                  <a:pt x="10177645" y="1966998"/>
                  <a:pt x="10177507" y="1964262"/>
                  <a:pt x="10178165" y="1961266"/>
                </a:cubicBezTo>
                <a:cubicBezTo>
                  <a:pt x="10178892" y="1949941"/>
                  <a:pt x="10179065" y="1938009"/>
                  <a:pt x="10196296" y="1944728"/>
                </a:cubicBezTo>
                <a:close/>
                <a:moveTo>
                  <a:pt x="8732882" y="1940855"/>
                </a:moveTo>
                <a:cubicBezTo>
                  <a:pt x="8736335" y="1941132"/>
                  <a:pt x="8740694" y="1943959"/>
                  <a:pt x="8746348" y="1948487"/>
                </a:cubicBezTo>
                <a:lnTo>
                  <a:pt x="8724895" y="1948487"/>
                </a:lnTo>
                <a:close/>
                <a:moveTo>
                  <a:pt x="9414167" y="1938475"/>
                </a:moveTo>
                <a:cubicBezTo>
                  <a:pt x="9418652" y="1937741"/>
                  <a:pt x="9421371" y="1939508"/>
                  <a:pt x="9416808" y="1951586"/>
                </a:cubicBezTo>
                <a:cubicBezTo>
                  <a:pt x="9410937" y="1948659"/>
                  <a:pt x="9401967" y="1950131"/>
                  <a:pt x="9400928" y="1940364"/>
                </a:cubicBezTo>
                <a:cubicBezTo>
                  <a:pt x="9403430" y="1942443"/>
                  <a:pt x="9409682" y="1939209"/>
                  <a:pt x="9414167" y="1938475"/>
                </a:cubicBezTo>
                <a:close/>
                <a:moveTo>
                  <a:pt x="9083078" y="1938398"/>
                </a:moveTo>
                <a:cubicBezTo>
                  <a:pt x="9085712" y="1937928"/>
                  <a:pt x="9088297" y="1937933"/>
                  <a:pt x="9090608" y="1940608"/>
                </a:cubicBezTo>
                <a:cubicBezTo>
                  <a:pt x="9082972" y="1948314"/>
                  <a:pt x="9072460" y="1949612"/>
                  <a:pt x="9062901" y="1953024"/>
                </a:cubicBezTo>
                <a:cubicBezTo>
                  <a:pt x="9063109" y="1944919"/>
                  <a:pt x="9069897" y="1942616"/>
                  <a:pt x="9075248" y="1939032"/>
                </a:cubicBezTo>
                <a:cubicBezTo>
                  <a:pt x="9077759" y="1939811"/>
                  <a:pt x="9080443" y="1938867"/>
                  <a:pt x="9083078" y="1938398"/>
                </a:cubicBezTo>
                <a:close/>
                <a:moveTo>
                  <a:pt x="10270326" y="1931603"/>
                </a:moveTo>
                <a:cubicBezTo>
                  <a:pt x="10278915" y="1940885"/>
                  <a:pt x="10282431" y="1948799"/>
                  <a:pt x="10273478" y="1958427"/>
                </a:cubicBezTo>
                <a:cubicBezTo>
                  <a:pt x="10270170" y="1955171"/>
                  <a:pt x="10266862" y="1951898"/>
                  <a:pt x="10263572" y="1948608"/>
                </a:cubicBezTo>
                <a:cubicBezTo>
                  <a:pt x="10265563" y="1943569"/>
                  <a:pt x="10267572" y="1938530"/>
                  <a:pt x="10270326" y="1931603"/>
                </a:cubicBezTo>
                <a:close/>
                <a:moveTo>
                  <a:pt x="295671" y="1930616"/>
                </a:moveTo>
                <a:lnTo>
                  <a:pt x="294478" y="1930752"/>
                </a:lnTo>
                <a:lnTo>
                  <a:pt x="294464" y="1930773"/>
                </a:lnTo>
                <a:lnTo>
                  <a:pt x="295681" y="1930634"/>
                </a:lnTo>
                <a:close/>
                <a:moveTo>
                  <a:pt x="445988" y="1930385"/>
                </a:moveTo>
                <a:lnTo>
                  <a:pt x="445294" y="1930581"/>
                </a:lnTo>
                <a:lnTo>
                  <a:pt x="445294" y="1930581"/>
                </a:lnTo>
                <a:lnTo>
                  <a:pt x="446052" y="1931341"/>
                </a:lnTo>
                <a:close/>
                <a:moveTo>
                  <a:pt x="8896011" y="1930195"/>
                </a:moveTo>
                <a:lnTo>
                  <a:pt x="8895638" y="1930569"/>
                </a:lnTo>
                <a:lnTo>
                  <a:pt x="8896365" y="1930365"/>
                </a:lnTo>
                <a:close/>
                <a:moveTo>
                  <a:pt x="445874" y="1930088"/>
                </a:moveTo>
                <a:lnTo>
                  <a:pt x="444913" y="1930378"/>
                </a:lnTo>
                <a:lnTo>
                  <a:pt x="445276" y="1930563"/>
                </a:lnTo>
                <a:lnTo>
                  <a:pt x="445292" y="1930579"/>
                </a:lnTo>
                <a:lnTo>
                  <a:pt x="445276" y="1930546"/>
                </a:lnTo>
                <a:close/>
                <a:moveTo>
                  <a:pt x="10256471" y="1929090"/>
                </a:moveTo>
                <a:lnTo>
                  <a:pt x="10256489" y="1929559"/>
                </a:lnTo>
                <a:lnTo>
                  <a:pt x="10256195" y="1929213"/>
                </a:lnTo>
                <a:close/>
                <a:moveTo>
                  <a:pt x="361546" y="1927237"/>
                </a:moveTo>
                <a:lnTo>
                  <a:pt x="363361" y="1930067"/>
                </a:lnTo>
                <a:lnTo>
                  <a:pt x="365884" y="1929252"/>
                </a:lnTo>
                <a:close/>
                <a:moveTo>
                  <a:pt x="9647418" y="1926598"/>
                </a:moveTo>
                <a:lnTo>
                  <a:pt x="9647989" y="1935678"/>
                </a:lnTo>
                <a:lnTo>
                  <a:pt x="9651367" y="1935499"/>
                </a:lnTo>
                <a:lnTo>
                  <a:pt x="9652648" y="1936259"/>
                </a:lnTo>
                <a:lnTo>
                  <a:pt x="9655035" y="1931660"/>
                </a:lnTo>
                <a:cubicBezTo>
                  <a:pt x="9658671" y="1930291"/>
                  <a:pt x="9661934" y="1943252"/>
                  <a:pt x="9665636" y="1939343"/>
                </a:cubicBezTo>
                <a:cubicBezTo>
                  <a:pt x="9665670" y="1940901"/>
                  <a:pt x="9665705" y="1942443"/>
                  <a:pt x="9665757" y="1944001"/>
                </a:cubicBezTo>
                <a:lnTo>
                  <a:pt x="9665643" y="1943961"/>
                </a:lnTo>
                <a:lnTo>
                  <a:pt x="9665740" y="1944019"/>
                </a:lnTo>
                <a:cubicBezTo>
                  <a:pt x="9671246" y="1944210"/>
                  <a:pt x="9673948" y="1947257"/>
                  <a:pt x="9674398" y="1952574"/>
                </a:cubicBezTo>
                <a:cubicBezTo>
                  <a:pt x="9668511" y="1955725"/>
                  <a:pt x="9662640" y="1958877"/>
                  <a:pt x="9656752" y="1962029"/>
                </a:cubicBezTo>
                <a:cubicBezTo>
                  <a:pt x="9650691" y="1957578"/>
                  <a:pt x="9644648" y="1953145"/>
                  <a:pt x="9638587" y="1948695"/>
                </a:cubicBezTo>
                <a:lnTo>
                  <a:pt x="9638602" y="1948662"/>
                </a:lnTo>
                <a:lnTo>
                  <a:pt x="9638587" y="1948677"/>
                </a:lnTo>
                <a:cubicBezTo>
                  <a:pt x="9629963" y="1946824"/>
                  <a:pt x="9621322" y="1944937"/>
                  <a:pt x="9612698" y="1943066"/>
                </a:cubicBezTo>
                <a:cubicBezTo>
                  <a:pt x="9612525" y="1942097"/>
                  <a:pt x="9612317" y="1941144"/>
                  <a:pt x="9612074" y="1940192"/>
                </a:cubicBezTo>
                <a:cubicBezTo>
                  <a:pt x="9623850" y="1935655"/>
                  <a:pt x="9635625" y="1931135"/>
                  <a:pt x="9647418" y="1926598"/>
                </a:cubicBezTo>
                <a:close/>
                <a:moveTo>
                  <a:pt x="755975" y="1925481"/>
                </a:moveTo>
                <a:lnTo>
                  <a:pt x="749882" y="1927844"/>
                </a:lnTo>
                <a:lnTo>
                  <a:pt x="755671" y="1930166"/>
                </a:lnTo>
                <a:close/>
                <a:moveTo>
                  <a:pt x="471529" y="1921420"/>
                </a:moveTo>
                <a:lnTo>
                  <a:pt x="468918" y="1921621"/>
                </a:lnTo>
                <a:lnTo>
                  <a:pt x="468983" y="1921675"/>
                </a:lnTo>
                <a:close/>
                <a:moveTo>
                  <a:pt x="8992484" y="1921394"/>
                </a:moveTo>
                <a:cubicBezTo>
                  <a:pt x="9000128" y="1920520"/>
                  <a:pt x="9008076" y="1923368"/>
                  <a:pt x="9014622" y="1930130"/>
                </a:cubicBezTo>
                <a:cubicBezTo>
                  <a:pt x="9016145" y="1932537"/>
                  <a:pt x="9017721" y="1934944"/>
                  <a:pt x="9019349" y="1937299"/>
                </a:cubicBezTo>
                <a:lnTo>
                  <a:pt x="9019434" y="1937658"/>
                </a:lnTo>
                <a:lnTo>
                  <a:pt x="9026830" y="1929178"/>
                </a:lnTo>
                <a:cubicBezTo>
                  <a:pt x="9033913" y="1928572"/>
                  <a:pt x="9031488" y="1937300"/>
                  <a:pt x="9036355" y="1938858"/>
                </a:cubicBezTo>
                <a:cubicBezTo>
                  <a:pt x="9041601" y="1947863"/>
                  <a:pt x="9028649" y="1942235"/>
                  <a:pt x="9029341" y="1947569"/>
                </a:cubicBezTo>
                <a:lnTo>
                  <a:pt x="9021825" y="1947794"/>
                </a:lnTo>
                <a:lnTo>
                  <a:pt x="9021825" y="1947794"/>
                </a:lnTo>
                <a:lnTo>
                  <a:pt x="9021821" y="1947794"/>
                </a:lnTo>
                <a:lnTo>
                  <a:pt x="9021808" y="1947794"/>
                </a:lnTo>
                <a:lnTo>
                  <a:pt x="9021807" y="1947792"/>
                </a:lnTo>
                <a:lnTo>
                  <a:pt x="8985440" y="1944040"/>
                </a:lnTo>
                <a:cubicBezTo>
                  <a:pt x="8973286" y="1945157"/>
                  <a:pt x="8961129" y="1947526"/>
                  <a:pt x="8949042" y="1947794"/>
                </a:cubicBezTo>
                <a:cubicBezTo>
                  <a:pt x="8934185" y="1948105"/>
                  <a:pt x="8943899" y="1939724"/>
                  <a:pt x="8941336" y="1936139"/>
                </a:cubicBezTo>
                <a:cubicBezTo>
                  <a:pt x="8951848" y="1941819"/>
                  <a:pt x="8961735" y="1931135"/>
                  <a:pt x="8972178" y="1934996"/>
                </a:cubicBezTo>
                <a:cubicBezTo>
                  <a:pt x="8977503" y="1926866"/>
                  <a:pt x="8984841" y="1922269"/>
                  <a:pt x="8992484" y="1921394"/>
                </a:cubicBezTo>
                <a:close/>
                <a:moveTo>
                  <a:pt x="9900144" y="1921360"/>
                </a:moveTo>
                <a:lnTo>
                  <a:pt x="9900079" y="1921364"/>
                </a:lnTo>
                <a:lnTo>
                  <a:pt x="9900090" y="1921368"/>
                </a:lnTo>
                <a:lnTo>
                  <a:pt x="9900054" y="1921368"/>
                </a:lnTo>
                <a:lnTo>
                  <a:pt x="9900021" y="1921368"/>
                </a:lnTo>
                <a:lnTo>
                  <a:pt x="9899993" y="1921463"/>
                </a:lnTo>
                <a:close/>
                <a:moveTo>
                  <a:pt x="9685903" y="1921356"/>
                </a:moveTo>
                <a:cubicBezTo>
                  <a:pt x="9692591" y="1919972"/>
                  <a:pt x="9699481" y="1927278"/>
                  <a:pt x="9706157" y="1925680"/>
                </a:cubicBezTo>
                <a:cubicBezTo>
                  <a:pt x="9704737" y="1927568"/>
                  <a:pt x="9703317" y="1929473"/>
                  <a:pt x="9701897" y="1931377"/>
                </a:cubicBezTo>
                <a:cubicBezTo>
                  <a:pt x="9694883" y="1927429"/>
                  <a:pt x="9684251" y="1939499"/>
                  <a:pt x="9679298" y="1926286"/>
                </a:cubicBezTo>
                <a:cubicBezTo>
                  <a:pt x="9681467" y="1923243"/>
                  <a:pt x="9683674" y="1921817"/>
                  <a:pt x="9685903" y="1921356"/>
                </a:cubicBezTo>
                <a:close/>
                <a:moveTo>
                  <a:pt x="8888122" y="1921315"/>
                </a:moveTo>
                <a:lnTo>
                  <a:pt x="8887864" y="1921426"/>
                </a:lnTo>
                <a:lnTo>
                  <a:pt x="8888066" y="1921475"/>
                </a:lnTo>
                <a:close/>
                <a:moveTo>
                  <a:pt x="9900121" y="1921059"/>
                </a:moveTo>
                <a:lnTo>
                  <a:pt x="9899793" y="1921268"/>
                </a:lnTo>
                <a:lnTo>
                  <a:pt x="9900056" y="1921357"/>
                </a:lnTo>
                <a:close/>
                <a:moveTo>
                  <a:pt x="374182" y="1920283"/>
                </a:moveTo>
                <a:lnTo>
                  <a:pt x="373939" y="1921123"/>
                </a:lnTo>
                <a:lnTo>
                  <a:pt x="374412" y="1921556"/>
                </a:lnTo>
                <a:close/>
                <a:moveTo>
                  <a:pt x="355425" y="1917688"/>
                </a:moveTo>
                <a:lnTo>
                  <a:pt x="355511" y="1917823"/>
                </a:lnTo>
                <a:lnTo>
                  <a:pt x="355521" y="1917689"/>
                </a:lnTo>
                <a:close/>
                <a:moveTo>
                  <a:pt x="9719803" y="1912744"/>
                </a:moveTo>
                <a:cubicBezTo>
                  <a:pt x="9730487" y="1909852"/>
                  <a:pt x="9731526" y="1918337"/>
                  <a:pt x="9734158" y="1924935"/>
                </a:cubicBezTo>
                <a:cubicBezTo>
                  <a:pt x="9720444" y="1931395"/>
                  <a:pt x="9725154" y="1916138"/>
                  <a:pt x="9719803" y="1912744"/>
                </a:cubicBezTo>
                <a:close/>
                <a:moveTo>
                  <a:pt x="356027" y="1909231"/>
                </a:moveTo>
                <a:lnTo>
                  <a:pt x="355979" y="1909235"/>
                </a:lnTo>
                <a:lnTo>
                  <a:pt x="356021" y="1909333"/>
                </a:lnTo>
                <a:close/>
                <a:moveTo>
                  <a:pt x="342588" y="1906112"/>
                </a:moveTo>
                <a:cubicBezTo>
                  <a:pt x="342112" y="1907532"/>
                  <a:pt x="342141" y="1907319"/>
                  <a:pt x="342155" y="1907101"/>
                </a:cubicBezTo>
                <a:lnTo>
                  <a:pt x="342133" y="1907139"/>
                </a:lnTo>
                <a:lnTo>
                  <a:pt x="342191" y="1907138"/>
                </a:lnTo>
                <a:close/>
                <a:moveTo>
                  <a:pt x="9868355" y="1903572"/>
                </a:moveTo>
                <a:lnTo>
                  <a:pt x="9868704" y="1903865"/>
                </a:lnTo>
                <a:lnTo>
                  <a:pt x="9868921" y="1903705"/>
                </a:lnTo>
                <a:close/>
                <a:moveTo>
                  <a:pt x="8620782" y="1903477"/>
                </a:moveTo>
                <a:lnTo>
                  <a:pt x="8620453" y="1905212"/>
                </a:lnTo>
                <a:cubicBezTo>
                  <a:pt x="8618263" y="1907948"/>
                  <a:pt x="8616280" y="1911005"/>
                  <a:pt x="8613775" y="1913360"/>
                </a:cubicBezTo>
                <a:lnTo>
                  <a:pt x="8604743" y="1916987"/>
                </a:lnTo>
                <a:lnTo>
                  <a:pt x="8605485" y="1932529"/>
                </a:lnTo>
                <a:cubicBezTo>
                  <a:pt x="8608168" y="1937113"/>
                  <a:pt x="8612488" y="1941066"/>
                  <a:pt x="8616107" y="1945283"/>
                </a:cubicBezTo>
                <a:lnTo>
                  <a:pt x="8617670" y="1947381"/>
                </a:lnTo>
                <a:lnTo>
                  <a:pt x="8619314" y="1946980"/>
                </a:lnTo>
                <a:cubicBezTo>
                  <a:pt x="8621082" y="1944719"/>
                  <a:pt x="8620724" y="1940836"/>
                  <a:pt x="8620947" y="1937394"/>
                </a:cubicBezTo>
                <a:lnTo>
                  <a:pt x="8625967" y="1930592"/>
                </a:lnTo>
                <a:lnTo>
                  <a:pt x="8625510" y="1930339"/>
                </a:lnTo>
                <a:lnTo>
                  <a:pt x="8626047" y="1930477"/>
                </a:lnTo>
                <a:cubicBezTo>
                  <a:pt x="8623155" y="1924555"/>
                  <a:pt x="8625752" y="1919152"/>
                  <a:pt x="8627692" y="1913697"/>
                </a:cubicBezTo>
                <a:cubicBezTo>
                  <a:pt x="8629822" y="1907697"/>
                  <a:pt x="8629017" y="1904857"/>
                  <a:pt x="8626696" y="1903645"/>
                </a:cubicBezTo>
                <a:close/>
                <a:moveTo>
                  <a:pt x="10276699" y="1902145"/>
                </a:moveTo>
                <a:cubicBezTo>
                  <a:pt x="10283351" y="1905217"/>
                  <a:pt x="10283231" y="1916637"/>
                  <a:pt x="10291089" y="1918286"/>
                </a:cubicBezTo>
                <a:cubicBezTo>
                  <a:pt x="10285158" y="1921213"/>
                  <a:pt x="10278690" y="1921269"/>
                  <a:pt x="10272577" y="1921931"/>
                </a:cubicBezTo>
                <a:lnTo>
                  <a:pt x="10256471" y="1929090"/>
                </a:lnTo>
                <a:lnTo>
                  <a:pt x="10255899" y="1914082"/>
                </a:lnTo>
                <a:cubicBezTo>
                  <a:pt x="10256745" y="1909324"/>
                  <a:pt x="10259580" y="1905220"/>
                  <a:pt x="10267243" y="1902527"/>
                </a:cubicBezTo>
                <a:cubicBezTo>
                  <a:pt x="10271512" y="1901025"/>
                  <a:pt x="10274482" y="1901121"/>
                  <a:pt x="10276699" y="1902145"/>
                </a:cubicBezTo>
                <a:close/>
                <a:moveTo>
                  <a:pt x="8645219" y="1899977"/>
                </a:moveTo>
                <a:lnTo>
                  <a:pt x="8641182" y="1900847"/>
                </a:lnTo>
                <a:lnTo>
                  <a:pt x="8639563" y="1901339"/>
                </a:lnTo>
                <a:lnTo>
                  <a:pt x="8640654" y="1916525"/>
                </a:lnTo>
                <a:lnTo>
                  <a:pt x="8649356" y="1912329"/>
                </a:lnTo>
                <a:lnTo>
                  <a:pt x="8651789" y="1907546"/>
                </a:lnTo>
                <a:lnTo>
                  <a:pt x="8652366" y="1903720"/>
                </a:lnTo>
                <a:lnTo>
                  <a:pt x="8646321" y="1900092"/>
                </a:lnTo>
                <a:close/>
                <a:moveTo>
                  <a:pt x="10550047" y="1899324"/>
                </a:moveTo>
                <a:cubicBezTo>
                  <a:pt x="10555173" y="1900380"/>
                  <a:pt x="10552835" y="1904883"/>
                  <a:pt x="10551640" y="1908208"/>
                </a:cubicBezTo>
                <a:cubicBezTo>
                  <a:pt x="10547363" y="1909731"/>
                  <a:pt x="10543103" y="1911255"/>
                  <a:pt x="10538826" y="1912779"/>
                </a:cubicBezTo>
                <a:cubicBezTo>
                  <a:pt x="10535622" y="1911099"/>
                  <a:pt x="10530410" y="1908034"/>
                  <a:pt x="10532557" y="1905471"/>
                </a:cubicBezTo>
                <a:cubicBezTo>
                  <a:pt x="10536609" y="1900640"/>
                  <a:pt x="10543501" y="1897973"/>
                  <a:pt x="10550047" y="1899324"/>
                </a:cubicBezTo>
                <a:close/>
                <a:moveTo>
                  <a:pt x="703247" y="1898434"/>
                </a:moveTo>
                <a:lnTo>
                  <a:pt x="704963" y="1900622"/>
                </a:lnTo>
                <a:lnTo>
                  <a:pt x="705505" y="1900254"/>
                </a:lnTo>
                <a:close/>
                <a:moveTo>
                  <a:pt x="9502520" y="1895606"/>
                </a:moveTo>
                <a:lnTo>
                  <a:pt x="9499477" y="1898318"/>
                </a:lnTo>
                <a:lnTo>
                  <a:pt x="9502520" y="1895606"/>
                </a:lnTo>
                <a:close/>
                <a:moveTo>
                  <a:pt x="9954286" y="1885600"/>
                </a:moveTo>
                <a:lnTo>
                  <a:pt x="9953739" y="1885627"/>
                </a:lnTo>
                <a:lnTo>
                  <a:pt x="9954068" y="1885846"/>
                </a:lnTo>
                <a:close/>
                <a:moveTo>
                  <a:pt x="173821" y="1876564"/>
                </a:moveTo>
                <a:lnTo>
                  <a:pt x="173843" y="1876577"/>
                </a:lnTo>
                <a:lnTo>
                  <a:pt x="175151" y="1876587"/>
                </a:lnTo>
                <a:lnTo>
                  <a:pt x="175147" y="1876663"/>
                </a:lnTo>
                <a:lnTo>
                  <a:pt x="175214" y="1876634"/>
                </a:lnTo>
                <a:lnTo>
                  <a:pt x="175149" y="1876569"/>
                </a:lnTo>
                <a:close/>
                <a:moveTo>
                  <a:pt x="654018" y="1874297"/>
                </a:moveTo>
                <a:lnTo>
                  <a:pt x="658597" y="1884998"/>
                </a:lnTo>
                <a:lnTo>
                  <a:pt x="659106" y="1884171"/>
                </a:lnTo>
                <a:cubicBezTo>
                  <a:pt x="658587" y="1880898"/>
                  <a:pt x="657362" y="1877197"/>
                  <a:pt x="654769" y="1874510"/>
                </a:cubicBezTo>
                <a:close/>
                <a:moveTo>
                  <a:pt x="10435520" y="1872045"/>
                </a:moveTo>
                <a:lnTo>
                  <a:pt x="10435503" y="1872062"/>
                </a:lnTo>
                <a:lnTo>
                  <a:pt x="10435534" y="1872065"/>
                </a:lnTo>
                <a:close/>
                <a:moveTo>
                  <a:pt x="693349" y="1868642"/>
                </a:moveTo>
                <a:lnTo>
                  <a:pt x="692372" y="1869175"/>
                </a:lnTo>
                <a:lnTo>
                  <a:pt x="693026" y="1869748"/>
                </a:lnTo>
                <a:close/>
                <a:moveTo>
                  <a:pt x="9597632" y="1867876"/>
                </a:moveTo>
                <a:lnTo>
                  <a:pt x="9596724" y="1870537"/>
                </a:lnTo>
                <a:lnTo>
                  <a:pt x="9597760" y="1867941"/>
                </a:lnTo>
                <a:close/>
                <a:moveTo>
                  <a:pt x="9394660" y="1863599"/>
                </a:moveTo>
                <a:lnTo>
                  <a:pt x="9394995" y="1876754"/>
                </a:lnTo>
                <a:lnTo>
                  <a:pt x="9397154" y="1873331"/>
                </a:lnTo>
                <a:lnTo>
                  <a:pt x="9398175" y="1872153"/>
                </a:lnTo>
                <a:close/>
                <a:moveTo>
                  <a:pt x="8624229" y="1862092"/>
                </a:moveTo>
                <a:cubicBezTo>
                  <a:pt x="8615415" y="1863807"/>
                  <a:pt x="8608401" y="1871062"/>
                  <a:pt x="8598807" y="1870370"/>
                </a:cubicBezTo>
                <a:cubicBezTo>
                  <a:pt x="8589491" y="1868898"/>
                  <a:pt x="8580157" y="1867235"/>
                  <a:pt x="8571308" y="1874422"/>
                </a:cubicBezTo>
                <a:cubicBezTo>
                  <a:pt x="8572658" y="1876691"/>
                  <a:pt x="8575347" y="1877530"/>
                  <a:pt x="8577778" y="1878619"/>
                </a:cubicBezTo>
                <a:lnTo>
                  <a:pt x="8582621" y="1884217"/>
                </a:lnTo>
                <a:lnTo>
                  <a:pt x="8589826" y="1878786"/>
                </a:lnTo>
                <a:cubicBezTo>
                  <a:pt x="8593625" y="1878319"/>
                  <a:pt x="8597802" y="1878821"/>
                  <a:pt x="8601335" y="1877643"/>
                </a:cubicBezTo>
                <a:cubicBezTo>
                  <a:pt x="8612990" y="1876466"/>
                  <a:pt x="8619120" y="1882977"/>
                  <a:pt x="8622774" y="1892969"/>
                </a:cubicBezTo>
                <a:lnTo>
                  <a:pt x="8622363" y="1895138"/>
                </a:lnTo>
                <a:lnTo>
                  <a:pt x="8625735" y="1894839"/>
                </a:lnTo>
                <a:lnTo>
                  <a:pt x="8625744" y="1894845"/>
                </a:lnTo>
                <a:lnTo>
                  <a:pt x="8625735" y="1894821"/>
                </a:lnTo>
                <a:cubicBezTo>
                  <a:pt x="8628177" y="1889323"/>
                  <a:pt x="8633935" y="1885682"/>
                  <a:pt x="8638401" y="1881316"/>
                </a:cubicBezTo>
                <a:lnTo>
                  <a:pt x="8643223" y="1863782"/>
                </a:lnTo>
                <a:lnTo>
                  <a:pt x="8642671" y="1863824"/>
                </a:lnTo>
                <a:cubicBezTo>
                  <a:pt x="8636904" y="1859356"/>
                  <a:pt x="8630792" y="1858421"/>
                  <a:pt x="8624229" y="1862092"/>
                </a:cubicBezTo>
                <a:close/>
                <a:moveTo>
                  <a:pt x="9444844" y="1858838"/>
                </a:moveTo>
                <a:lnTo>
                  <a:pt x="9444879" y="1859197"/>
                </a:lnTo>
                <a:lnTo>
                  <a:pt x="9445028" y="1858842"/>
                </a:lnTo>
                <a:close/>
                <a:moveTo>
                  <a:pt x="10177528" y="1858831"/>
                </a:moveTo>
                <a:lnTo>
                  <a:pt x="10160409" y="1875921"/>
                </a:lnTo>
                <a:lnTo>
                  <a:pt x="10169605" y="1874389"/>
                </a:lnTo>
                <a:cubicBezTo>
                  <a:pt x="10173222" y="1872534"/>
                  <a:pt x="10175940" y="1869244"/>
                  <a:pt x="10177196" y="1863616"/>
                </a:cubicBezTo>
                <a:lnTo>
                  <a:pt x="10179720" y="1862162"/>
                </a:lnTo>
                <a:close/>
                <a:moveTo>
                  <a:pt x="307786" y="1855579"/>
                </a:moveTo>
                <a:lnTo>
                  <a:pt x="307405" y="1856267"/>
                </a:lnTo>
                <a:lnTo>
                  <a:pt x="307884" y="1856412"/>
                </a:lnTo>
                <a:close/>
                <a:moveTo>
                  <a:pt x="596453" y="1851810"/>
                </a:moveTo>
                <a:lnTo>
                  <a:pt x="591830" y="1856343"/>
                </a:lnTo>
                <a:lnTo>
                  <a:pt x="595416" y="1859575"/>
                </a:lnTo>
                <a:close/>
                <a:moveTo>
                  <a:pt x="10050051" y="1851674"/>
                </a:moveTo>
                <a:lnTo>
                  <a:pt x="10049707" y="1855391"/>
                </a:lnTo>
                <a:lnTo>
                  <a:pt x="10052283" y="1855075"/>
                </a:lnTo>
                <a:close/>
                <a:moveTo>
                  <a:pt x="9952366" y="1850656"/>
                </a:moveTo>
                <a:lnTo>
                  <a:pt x="9950086" y="1859859"/>
                </a:lnTo>
                <a:lnTo>
                  <a:pt x="9955540" y="1863036"/>
                </a:lnTo>
                <a:lnTo>
                  <a:pt x="9954307" y="1850795"/>
                </a:lnTo>
                <a:close/>
                <a:moveTo>
                  <a:pt x="9994393" y="1849581"/>
                </a:moveTo>
                <a:lnTo>
                  <a:pt x="9994313" y="1849613"/>
                </a:lnTo>
                <a:lnTo>
                  <a:pt x="9994375" y="1849620"/>
                </a:lnTo>
                <a:close/>
                <a:moveTo>
                  <a:pt x="10606639" y="1849538"/>
                </a:moveTo>
                <a:lnTo>
                  <a:pt x="10606624" y="1849540"/>
                </a:lnTo>
                <a:lnTo>
                  <a:pt x="10606639" y="1849555"/>
                </a:lnTo>
                <a:lnTo>
                  <a:pt x="10606963" y="1850046"/>
                </a:lnTo>
                <a:lnTo>
                  <a:pt x="10607823" y="1849701"/>
                </a:lnTo>
                <a:close/>
                <a:moveTo>
                  <a:pt x="273516" y="1846838"/>
                </a:moveTo>
                <a:lnTo>
                  <a:pt x="274777" y="1850110"/>
                </a:lnTo>
                <a:lnTo>
                  <a:pt x="279194" y="1851477"/>
                </a:lnTo>
                <a:close/>
                <a:moveTo>
                  <a:pt x="9580155" y="1845035"/>
                </a:moveTo>
                <a:lnTo>
                  <a:pt x="9580054" y="1845043"/>
                </a:lnTo>
                <a:lnTo>
                  <a:pt x="9580103" y="1845063"/>
                </a:lnTo>
                <a:close/>
                <a:moveTo>
                  <a:pt x="9935528" y="1844910"/>
                </a:moveTo>
                <a:lnTo>
                  <a:pt x="9935234" y="1845225"/>
                </a:lnTo>
                <a:lnTo>
                  <a:pt x="9935824" y="1845010"/>
                </a:lnTo>
                <a:close/>
                <a:moveTo>
                  <a:pt x="116097" y="1842461"/>
                </a:moveTo>
                <a:lnTo>
                  <a:pt x="116397" y="1846823"/>
                </a:lnTo>
                <a:lnTo>
                  <a:pt x="118765" y="1844135"/>
                </a:lnTo>
                <a:close/>
                <a:moveTo>
                  <a:pt x="196164" y="1840680"/>
                </a:moveTo>
                <a:lnTo>
                  <a:pt x="193949" y="1847556"/>
                </a:lnTo>
                <a:lnTo>
                  <a:pt x="194729" y="1846959"/>
                </a:lnTo>
                <a:lnTo>
                  <a:pt x="196398" y="1840731"/>
                </a:lnTo>
                <a:lnTo>
                  <a:pt x="196207" y="1840706"/>
                </a:lnTo>
                <a:close/>
                <a:moveTo>
                  <a:pt x="256097" y="1836117"/>
                </a:moveTo>
                <a:lnTo>
                  <a:pt x="256088" y="1836325"/>
                </a:lnTo>
                <a:lnTo>
                  <a:pt x="245301" y="1836283"/>
                </a:lnTo>
                <a:lnTo>
                  <a:pt x="243458" y="1842624"/>
                </a:lnTo>
                <a:lnTo>
                  <a:pt x="260006" y="1839742"/>
                </a:lnTo>
                <a:lnTo>
                  <a:pt x="258524" y="1836265"/>
                </a:lnTo>
                <a:close/>
                <a:moveTo>
                  <a:pt x="11047854" y="1836075"/>
                </a:moveTo>
                <a:lnTo>
                  <a:pt x="11047838" y="1836094"/>
                </a:lnTo>
                <a:lnTo>
                  <a:pt x="11047867" y="1836093"/>
                </a:lnTo>
                <a:close/>
                <a:moveTo>
                  <a:pt x="221316" y="1828700"/>
                </a:moveTo>
                <a:lnTo>
                  <a:pt x="220001" y="1831302"/>
                </a:lnTo>
                <a:lnTo>
                  <a:pt x="220007" y="1831315"/>
                </a:lnTo>
                <a:lnTo>
                  <a:pt x="221101" y="1831081"/>
                </a:lnTo>
                <a:close/>
                <a:moveTo>
                  <a:pt x="11376031" y="1826091"/>
                </a:moveTo>
                <a:lnTo>
                  <a:pt x="11375598" y="1826541"/>
                </a:lnTo>
                <a:lnTo>
                  <a:pt x="11375578" y="1826442"/>
                </a:lnTo>
                <a:close/>
                <a:moveTo>
                  <a:pt x="11521733" y="1825310"/>
                </a:moveTo>
                <a:cubicBezTo>
                  <a:pt x="11523774" y="1824165"/>
                  <a:pt x="11526117" y="1824420"/>
                  <a:pt x="11529199" y="1828100"/>
                </a:cubicBezTo>
                <a:cubicBezTo>
                  <a:pt x="11534272" y="1833017"/>
                  <a:pt x="11540333" y="1830645"/>
                  <a:pt x="11546101" y="1830351"/>
                </a:cubicBezTo>
                <a:cubicBezTo>
                  <a:pt x="11548612" y="1830870"/>
                  <a:pt x="11551140" y="1831372"/>
                  <a:pt x="11553667" y="1831892"/>
                </a:cubicBezTo>
                <a:cubicBezTo>
                  <a:pt x="11538619" y="1842351"/>
                  <a:pt x="11523520" y="1837797"/>
                  <a:pt x="11508401" y="1832082"/>
                </a:cubicBezTo>
                <a:cubicBezTo>
                  <a:pt x="11510965" y="1831701"/>
                  <a:pt x="11513510" y="1831303"/>
                  <a:pt x="11516073" y="1830922"/>
                </a:cubicBezTo>
                <a:cubicBezTo>
                  <a:pt x="11517951" y="1829000"/>
                  <a:pt x="11519692" y="1826455"/>
                  <a:pt x="11521733" y="1825310"/>
                </a:cubicBezTo>
                <a:close/>
                <a:moveTo>
                  <a:pt x="9882147" y="1824032"/>
                </a:moveTo>
                <a:lnTo>
                  <a:pt x="9877889" y="1824289"/>
                </a:lnTo>
                <a:lnTo>
                  <a:pt x="9880197" y="1824690"/>
                </a:lnTo>
                <a:close/>
                <a:moveTo>
                  <a:pt x="10475482" y="1822686"/>
                </a:moveTo>
                <a:lnTo>
                  <a:pt x="10475056" y="1822779"/>
                </a:lnTo>
                <a:lnTo>
                  <a:pt x="10476137" y="1823003"/>
                </a:lnTo>
                <a:lnTo>
                  <a:pt x="10476107" y="1822805"/>
                </a:lnTo>
                <a:close/>
                <a:moveTo>
                  <a:pt x="11960288" y="1818644"/>
                </a:moveTo>
                <a:cubicBezTo>
                  <a:pt x="11979267" y="1824774"/>
                  <a:pt x="11966504" y="1829727"/>
                  <a:pt x="11961586" y="1834091"/>
                </a:cubicBezTo>
                <a:cubicBezTo>
                  <a:pt x="11959335" y="1836100"/>
                  <a:pt x="11952686" y="1832532"/>
                  <a:pt x="11952564" y="1839650"/>
                </a:cubicBezTo>
                <a:cubicBezTo>
                  <a:pt x="11949638" y="1839927"/>
                  <a:pt x="11946711" y="1840238"/>
                  <a:pt x="11943785" y="1840550"/>
                </a:cubicBezTo>
                <a:cubicBezTo>
                  <a:pt x="11944114" y="1836186"/>
                  <a:pt x="11944443" y="1831805"/>
                  <a:pt x="11944771" y="1827441"/>
                </a:cubicBezTo>
                <a:cubicBezTo>
                  <a:pt x="11950261" y="1825640"/>
                  <a:pt x="11947473" y="1814488"/>
                  <a:pt x="11960288" y="1818644"/>
                </a:cubicBezTo>
                <a:close/>
                <a:moveTo>
                  <a:pt x="9438558" y="1817899"/>
                </a:moveTo>
                <a:cubicBezTo>
                  <a:pt x="9441866" y="1817120"/>
                  <a:pt x="9444031" y="1819700"/>
                  <a:pt x="9442281" y="1823354"/>
                </a:cubicBezTo>
                <a:cubicBezTo>
                  <a:pt x="9441104" y="1825779"/>
                  <a:pt x="9440377" y="1829190"/>
                  <a:pt x="9435424" y="1828359"/>
                </a:cubicBezTo>
                <a:cubicBezTo>
                  <a:pt x="9434662" y="1827164"/>
                  <a:pt x="9432272" y="1824791"/>
                  <a:pt x="9432740" y="1823926"/>
                </a:cubicBezTo>
                <a:cubicBezTo>
                  <a:pt x="9434021" y="1821484"/>
                  <a:pt x="9436204" y="1818436"/>
                  <a:pt x="9438558" y="1817899"/>
                </a:cubicBezTo>
                <a:close/>
                <a:moveTo>
                  <a:pt x="10377842" y="1814795"/>
                </a:moveTo>
                <a:lnTo>
                  <a:pt x="10363439" y="1816220"/>
                </a:lnTo>
                <a:lnTo>
                  <a:pt x="10369517" y="1818228"/>
                </a:lnTo>
                <a:cubicBezTo>
                  <a:pt x="10372548" y="1819692"/>
                  <a:pt x="10374699" y="1818986"/>
                  <a:pt x="10376241" y="1817527"/>
                </a:cubicBezTo>
                <a:close/>
                <a:moveTo>
                  <a:pt x="10630741" y="1812885"/>
                </a:moveTo>
                <a:lnTo>
                  <a:pt x="10628250" y="1813034"/>
                </a:lnTo>
                <a:cubicBezTo>
                  <a:pt x="10627921" y="1815562"/>
                  <a:pt x="10628653" y="1816809"/>
                  <a:pt x="10629791" y="1817495"/>
                </a:cubicBezTo>
                <a:lnTo>
                  <a:pt x="10633355" y="1818477"/>
                </a:lnTo>
                <a:close/>
                <a:moveTo>
                  <a:pt x="12075999" y="1810354"/>
                </a:moveTo>
                <a:cubicBezTo>
                  <a:pt x="12081099" y="1812280"/>
                  <a:pt x="12086139" y="1814861"/>
                  <a:pt x="12091516" y="1813778"/>
                </a:cubicBezTo>
                <a:cubicBezTo>
                  <a:pt x="12097646" y="1819181"/>
                  <a:pt x="12092260" y="1823164"/>
                  <a:pt x="12089818" y="1827511"/>
                </a:cubicBezTo>
                <a:cubicBezTo>
                  <a:pt x="12085438" y="1833779"/>
                  <a:pt x="12073247" y="1832706"/>
                  <a:pt x="12074216" y="1844048"/>
                </a:cubicBezTo>
                <a:cubicBezTo>
                  <a:pt x="12069748" y="1844585"/>
                  <a:pt x="12065297" y="1845122"/>
                  <a:pt x="12060848" y="1845659"/>
                </a:cubicBezTo>
                <a:cubicBezTo>
                  <a:pt x="12054527" y="1842801"/>
                  <a:pt x="12045902" y="1849365"/>
                  <a:pt x="12040967" y="1840966"/>
                </a:cubicBezTo>
                <a:cubicBezTo>
                  <a:pt x="12033971" y="1829069"/>
                  <a:pt x="12051703" y="1834195"/>
                  <a:pt x="12050821" y="1826731"/>
                </a:cubicBezTo>
                <a:cubicBezTo>
                  <a:pt x="12050595" y="1824861"/>
                  <a:pt x="12048743" y="1823199"/>
                  <a:pt x="12047634" y="1821432"/>
                </a:cubicBezTo>
                <a:cubicBezTo>
                  <a:pt x="12043635" y="1808289"/>
                  <a:pt x="12052172" y="1809917"/>
                  <a:pt x="12060120" y="1810852"/>
                </a:cubicBezTo>
                <a:cubicBezTo>
                  <a:pt x="12065739" y="1807155"/>
                  <a:pt x="12070899" y="1808427"/>
                  <a:pt x="12075999" y="1810354"/>
                </a:cubicBezTo>
                <a:close/>
                <a:moveTo>
                  <a:pt x="9413830" y="1809085"/>
                </a:moveTo>
                <a:cubicBezTo>
                  <a:pt x="9415527" y="1810713"/>
                  <a:pt x="9417224" y="1812323"/>
                  <a:pt x="9418904" y="1813951"/>
                </a:cubicBezTo>
                <a:cubicBezTo>
                  <a:pt x="9416462" y="1819337"/>
                  <a:pt x="9412670" y="1821900"/>
                  <a:pt x="9405968" y="1819769"/>
                </a:cubicBezTo>
                <a:cubicBezTo>
                  <a:pt x="9408773" y="1815960"/>
                  <a:pt x="9411302" y="1812514"/>
                  <a:pt x="9413830" y="1809085"/>
                </a:cubicBezTo>
                <a:close/>
                <a:moveTo>
                  <a:pt x="9585408" y="1808346"/>
                </a:moveTo>
                <a:lnTo>
                  <a:pt x="9584610" y="1809154"/>
                </a:lnTo>
                <a:lnTo>
                  <a:pt x="9584573" y="1809166"/>
                </a:lnTo>
                <a:lnTo>
                  <a:pt x="9584610" y="1809172"/>
                </a:lnTo>
                <a:lnTo>
                  <a:pt x="9584818" y="1809296"/>
                </a:lnTo>
                <a:close/>
                <a:moveTo>
                  <a:pt x="9800126" y="1807978"/>
                </a:moveTo>
                <a:cubicBezTo>
                  <a:pt x="9793291" y="1809175"/>
                  <a:pt x="9784488" y="1813176"/>
                  <a:pt x="9770403" y="1819579"/>
                </a:cubicBezTo>
                <a:lnTo>
                  <a:pt x="9767844" y="1819244"/>
                </a:lnTo>
                <a:lnTo>
                  <a:pt x="9764453" y="1825924"/>
                </a:lnTo>
                <a:lnTo>
                  <a:pt x="9762183" y="1832124"/>
                </a:lnTo>
                <a:lnTo>
                  <a:pt x="9763131" y="1832036"/>
                </a:lnTo>
                <a:lnTo>
                  <a:pt x="9763494" y="1831077"/>
                </a:lnTo>
                <a:cubicBezTo>
                  <a:pt x="9774888" y="1822765"/>
                  <a:pt x="9781936" y="1835389"/>
                  <a:pt x="9791322" y="1836792"/>
                </a:cubicBezTo>
                <a:cubicBezTo>
                  <a:pt x="9795755" y="1837900"/>
                  <a:pt x="9799721" y="1840480"/>
                  <a:pt x="9804362" y="1840879"/>
                </a:cubicBezTo>
                <a:lnTo>
                  <a:pt x="9805502" y="1840244"/>
                </a:lnTo>
                <a:lnTo>
                  <a:pt x="9806596" y="1832566"/>
                </a:lnTo>
                <a:lnTo>
                  <a:pt x="9814854" y="1835040"/>
                </a:lnTo>
                <a:lnTo>
                  <a:pt x="9818302" y="1833121"/>
                </a:lnTo>
                <a:lnTo>
                  <a:pt x="9829772" y="1831383"/>
                </a:lnTo>
                <a:lnTo>
                  <a:pt x="9829385" y="1827164"/>
                </a:lnTo>
                <a:lnTo>
                  <a:pt x="9829653" y="1823931"/>
                </a:lnTo>
                <a:lnTo>
                  <a:pt x="9818035" y="1813204"/>
                </a:lnTo>
                <a:cubicBezTo>
                  <a:pt x="9811825" y="1808388"/>
                  <a:pt x="9806960" y="1806781"/>
                  <a:pt x="9800126" y="1807978"/>
                </a:cubicBezTo>
                <a:close/>
                <a:moveTo>
                  <a:pt x="11929152" y="1805206"/>
                </a:moveTo>
                <a:lnTo>
                  <a:pt x="11929740" y="1805605"/>
                </a:lnTo>
                <a:lnTo>
                  <a:pt x="11929152" y="1805206"/>
                </a:lnTo>
                <a:close/>
                <a:moveTo>
                  <a:pt x="368739" y="1799959"/>
                </a:moveTo>
                <a:lnTo>
                  <a:pt x="368676" y="1800009"/>
                </a:lnTo>
                <a:lnTo>
                  <a:pt x="368701" y="1800028"/>
                </a:lnTo>
                <a:lnTo>
                  <a:pt x="368741" y="1799988"/>
                </a:lnTo>
                <a:close/>
                <a:moveTo>
                  <a:pt x="232503" y="1796772"/>
                </a:moveTo>
                <a:lnTo>
                  <a:pt x="230199" y="1796805"/>
                </a:lnTo>
                <a:lnTo>
                  <a:pt x="230225" y="1797993"/>
                </a:lnTo>
                <a:close/>
                <a:moveTo>
                  <a:pt x="11823328" y="1796271"/>
                </a:moveTo>
                <a:cubicBezTo>
                  <a:pt x="11838116" y="1802488"/>
                  <a:pt x="11853373" y="1801327"/>
                  <a:pt x="11868681" y="1799111"/>
                </a:cubicBezTo>
                <a:lnTo>
                  <a:pt x="11874248" y="1800545"/>
                </a:lnTo>
                <a:lnTo>
                  <a:pt x="11877945" y="1798054"/>
                </a:lnTo>
                <a:cubicBezTo>
                  <a:pt x="11879970" y="1798132"/>
                  <a:pt x="11882113" y="1797751"/>
                  <a:pt x="11884126" y="1797896"/>
                </a:cubicBezTo>
                <a:cubicBezTo>
                  <a:pt x="11886139" y="1798041"/>
                  <a:pt x="11888023" y="1798712"/>
                  <a:pt x="11889529" y="1800894"/>
                </a:cubicBezTo>
                <a:cubicBezTo>
                  <a:pt x="11889582" y="1802089"/>
                  <a:pt x="11889859" y="1803215"/>
                  <a:pt x="11890361" y="1804288"/>
                </a:cubicBezTo>
                <a:lnTo>
                  <a:pt x="11890357" y="1804291"/>
                </a:lnTo>
                <a:lnTo>
                  <a:pt x="11890362" y="1804289"/>
                </a:lnTo>
                <a:cubicBezTo>
                  <a:pt x="11893150" y="1805553"/>
                  <a:pt x="11895954" y="1806834"/>
                  <a:pt x="11898743" y="1808116"/>
                </a:cubicBezTo>
                <a:cubicBezTo>
                  <a:pt x="11901531" y="1805224"/>
                  <a:pt x="11903696" y="1801587"/>
                  <a:pt x="11907921" y="1800392"/>
                </a:cubicBezTo>
                <a:cubicBezTo>
                  <a:pt x="11912154" y="1798739"/>
                  <a:pt x="11916146" y="1798120"/>
                  <a:pt x="11919811" y="1798875"/>
                </a:cubicBezTo>
                <a:lnTo>
                  <a:pt x="11929152" y="1805206"/>
                </a:lnTo>
                <a:lnTo>
                  <a:pt x="11925326" y="1817060"/>
                </a:lnTo>
                <a:cubicBezTo>
                  <a:pt x="11922311" y="1819783"/>
                  <a:pt x="11918294" y="1821796"/>
                  <a:pt x="11915489" y="1824653"/>
                </a:cubicBezTo>
                <a:cubicBezTo>
                  <a:pt x="11914103" y="1825311"/>
                  <a:pt x="11912614" y="1825762"/>
                  <a:pt x="11911280" y="1826021"/>
                </a:cubicBezTo>
                <a:cubicBezTo>
                  <a:pt x="11910553" y="1826056"/>
                  <a:pt x="11910068" y="1826073"/>
                  <a:pt x="11910068" y="1826073"/>
                </a:cubicBezTo>
                <a:cubicBezTo>
                  <a:pt x="11909912" y="1827407"/>
                  <a:pt x="11910536" y="1827926"/>
                  <a:pt x="11912094" y="1827649"/>
                </a:cubicBezTo>
                <a:cubicBezTo>
                  <a:pt x="11917410" y="1829017"/>
                  <a:pt x="11923004" y="1828359"/>
                  <a:pt x="11927800" y="1831286"/>
                </a:cubicBezTo>
                <a:cubicBezTo>
                  <a:pt x="11930728" y="1834576"/>
                  <a:pt x="11933290" y="1837935"/>
                  <a:pt x="11929515" y="1842282"/>
                </a:cubicBezTo>
                <a:cubicBezTo>
                  <a:pt x="11924736" y="1845780"/>
                  <a:pt x="11919281" y="1845728"/>
                  <a:pt x="11913757" y="1845295"/>
                </a:cubicBezTo>
                <a:cubicBezTo>
                  <a:pt x="11911609" y="1845070"/>
                  <a:pt x="11909479" y="1844637"/>
                  <a:pt x="11907384" y="1844066"/>
                </a:cubicBezTo>
                <a:cubicBezTo>
                  <a:pt x="11901305" y="1842143"/>
                  <a:pt x="11894898" y="1841018"/>
                  <a:pt x="11889703" y="1836879"/>
                </a:cubicBezTo>
                <a:cubicBezTo>
                  <a:pt x="11886794" y="1832914"/>
                  <a:pt x="11883036" y="1831892"/>
                  <a:pt x="11879079" y="1831561"/>
                </a:cubicBezTo>
                <a:lnTo>
                  <a:pt x="11867275" y="1830386"/>
                </a:lnTo>
                <a:lnTo>
                  <a:pt x="11864126" y="1832189"/>
                </a:lnTo>
                <a:cubicBezTo>
                  <a:pt x="11861957" y="1836317"/>
                  <a:pt x="11861697" y="1844957"/>
                  <a:pt x="11853996" y="1835996"/>
                </a:cubicBezTo>
                <a:cubicBezTo>
                  <a:pt x="11853450" y="1832879"/>
                  <a:pt x="11854558" y="1829221"/>
                  <a:pt x="11854513" y="1825941"/>
                </a:cubicBezTo>
                <a:lnTo>
                  <a:pt x="11848490" y="1818624"/>
                </a:lnTo>
                <a:lnTo>
                  <a:pt x="11848022" y="1818731"/>
                </a:lnTo>
                <a:lnTo>
                  <a:pt x="11846204" y="1818766"/>
                </a:lnTo>
                <a:lnTo>
                  <a:pt x="11844783" y="1817605"/>
                </a:lnTo>
                <a:cubicBezTo>
                  <a:pt x="11840523" y="1814540"/>
                  <a:pt x="11836298" y="1811458"/>
                  <a:pt x="11832055" y="1808358"/>
                </a:cubicBezTo>
                <a:cubicBezTo>
                  <a:pt x="11829147" y="1804323"/>
                  <a:pt x="11826220" y="1800306"/>
                  <a:pt x="11823328" y="1796271"/>
                </a:cubicBezTo>
                <a:close/>
                <a:moveTo>
                  <a:pt x="220279" y="1795590"/>
                </a:moveTo>
                <a:lnTo>
                  <a:pt x="220261" y="1795664"/>
                </a:lnTo>
                <a:lnTo>
                  <a:pt x="220263" y="1795682"/>
                </a:lnTo>
                <a:lnTo>
                  <a:pt x="220277" y="1795683"/>
                </a:lnTo>
                <a:close/>
                <a:moveTo>
                  <a:pt x="8904426" y="1794822"/>
                </a:moveTo>
                <a:lnTo>
                  <a:pt x="8901131" y="1796968"/>
                </a:lnTo>
                <a:lnTo>
                  <a:pt x="8901092" y="1798920"/>
                </a:lnTo>
                <a:close/>
                <a:moveTo>
                  <a:pt x="313029" y="1787813"/>
                </a:moveTo>
                <a:lnTo>
                  <a:pt x="312056" y="1788075"/>
                </a:lnTo>
                <a:lnTo>
                  <a:pt x="311939" y="1788424"/>
                </a:lnTo>
                <a:close/>
                <a:moveTo>
                  <a:pt x="341832" y="1786001"/>
                </a:moveTo>
                <a:lnTo>
                  <a:pt x="338650" y="1787282"/>
                </a:lnTo>
                <a:lnTo>
                  <a:pt x="341126" y="1787924"/>
                </a:lnTo>
                <a:cubicBezTo>
                  <a:pt x="342730" y="1788305"/>
                  <a:pt x="344346" y="1788313"/>
                  <a:pt x="346000" y="1786936"/>
                </a:cubicBezTo>
                <a:lnTo>
                  <a:pt x="346014" y="1786714"/>
                </a:lnTo>
                <a:close/>
                <a:moveTo>
                  <a:pt x="327305" y="1783493"/>
                </a:moveTo>
                <a:lnTo>
                  <a:pt x="324024" y="1784041"/>
                </a:lnTo>
                <a:lnTo>
                  <a:pt x="324318" y="1785049"/>
                </a:lnTo>
                <a:lnTo>
                  <a:pt x="323863" y="1785455"/>
                </a:lnTo>
                <a:lnTo>
                  <a:pt x="331833" y="1790081"/>
                </a:lnTo>
                <a:lnTo>
                  <a:pt x="331886" y="1789950"/>
                </a:lnTo>
                <a:lnTo>
                  <a:pt x="331262" y="1787941"/>
                </a:lnTo>
                <a:lnTo>
                  <a:pt x="331840" y="1787462"/>
                </a:lnTo>
                <a:close/>
                <a:moveTo>
                  <a:pt x="346436" y="1781641"/>
                </a:moveTo>
                <a:lnTo>
                  <a:pt x="346310" y="1781897"/>
                </a:lnTo>
                <a:lnTo>
                  <a:pt x="346329" y="1781939"/>
                </a:lnTo>
                <a:lnTo>
                  <a:pt x="346329" y="1781932"/>
                </a:lnTo>
                <a:lnTo>
                  <a:pt x="346553" y="1781913"/>
                </a:lnTo>
                <a:close/>
                <a:moveTo>
                  <a:pt x="11741263" y="1777689"/>
                </a:moveTo>
                <a:cubicBezTo>
                  <a:pt x="11742613" y="1777741"/>
                  <a:pt x="11743947" y="1777741"/>
                  <a:pt x="11745297" y="1777689"/>
                </a:cubicBezTo>
                <a:cubicBezTo>
                  <a:pt x="11751358" y="1780425"/>
                  <a:pt x="11757887" y="1782088"/>
                  <a:pt x="11763567" y="1785707"/>
                </a:cubicBezTo>
                <a:cubicBezTo>
                  <a:pt x="11766493" y="1787525"/>
                  <a:pt x="11769403" y="1789343"/>
                  <a:pt x="11772312" y="1791179"/>
                </a:cubicBezTo>
                <a:cubicBezTo>
                  <a:pt x="11777802" y="1794764"/>
                  <a:pt x="11785888" y="1797673"/>
                  <a:pt x="11782997" y="1805864"/>
                </a:cubicBezTo>
                <a:cubicBezTo>
                  <a:pt x="11780382" y="1813258"/>
                  <a:pt x="11772502" y="1808167"/>
                  <a:pt x="11767099" y="1809154"/>
                </a:cubicBezTo>
                <a:cubicBezTo>
                  <a:pt x="11762787" y="1809933"/>
                  <a:pt x="11758511" y="1806903"/>
                  <a:pt x="11753956" y="1807474"/>
                </a:cubicBezTo>
                <a:lnTo>
                  <a:pt x="11751048" y="1806126"/>
                </a:lnTo>
                <a:lnTo>
                  <a:pt x="11749089" y="1813726"/>
                </a:lnTo>
                <a:lnTo>
                  <a:pt x="11749903" y="1812826"/>
                </a:lnTo>
                <a:lnTo>
                  <a:pt x="11751011" y="1813328"/>
                </a:lnTo>
                <a:cubicBezTo>
                  <a:pt x="11750665" y="1816427"/>
                  <a:pt x="11750319" y="1819527"/>
                  <a:pt x="11749990" y="1822610"/>
                </a:cubicBezTo>
                <a:lnTo>
                  <a:pt x="11749506" y="1824740"/>
                </a:lnTo>
                <a:cubicBezTo>
                  <a:pt x="11741262" y="1820029"/>
                  <a:pt x="11730058" y="1827372"/>
                  <a:pt x="11722924" y="1818194"/>
                </a:cubicBezTo>
                <a:cubicBezTo>
                  <a:pt x="11721468" y="1818211"/>
                  <a:pt x="11720083" y="1817917"/>
                  <a:pt x="11718784" y="1817293"/>
                </a:cubicBezTo>
                <a:cubicBezTo>
                  <a:pt x="11711979" y="1815908"/>
                  <a:pt x="11705849" y="1813258"/>
                  <a:pt x="11701156" y="1807907"/>
                </a:cubicBezTo>
                <a:lnTo>
                  <a:pt x="11699286" y="1808028"/>
                </a:lnTo>
                <a:lnTo>
                  <a:pt x="11697415" y="1807890"/>
                </a:lnTo>
                <a:lnTo>
                  <a:pt x="11697208" y="1808080"/>
                </a:lnTo>
                <a:cubicBezTo>
                  <a:pt x="11692151" y="1806366"/>
                  <a:pt x="11685588" y="1806955"/>
                  <a:pt x="11684203" y="1799612"/>
                </a:cubicBezTo>
                <a:cubicBezTo>
                  <a:pt x="11684030" y="1796045"/>
                  <a:pt x="11684723" y="1792945"/>
                  <a:pt x="11688550" y="1791543"/>
                </a:cubicBezTo>
                <a:cubicBezTo>
                  <a:pt x="11694334" y="1792054"/>
                  <a:pt x="11700265" y="1791309"/>
                  <a:pt x="11706111" y="1791311"/>
                </a:cubicBezTo>
                <a:cubicBezTo>
                  <a:pt x="11711958" y="1791313"/>
                  <a:pt x="11717720" y="1792062"/>
                  <a:pt x="11723166" y="1795560"/>
                </a:cubicBezTo>
                <a:lnTo>
                  <a:pt x="11724476" y="1798733"/>
                </a:lnTo>
                <a:lnTo>
                  <a:pt x="11727529" y="1799076"/>
                </a:lnTo>
                <a:lnTo>
                  <a:pt x="11727530" y="1799076"/>
                </a:lnTo>
                <a:lnTo>
                  <a:pt x="11734843" y="1795741"/>
                </a:lnTo>
                <a:lnTo>
                  <a:pt x="11737600" y="1793727"/>
                </a:lnTo>
                <a:lnTo>
                  <a:pt x="11734232" y="1786192"/>
                </a:lnTo>
                <a:cubicBezTo>
                  <a:pt x="11734527" y="1783057"/>
                  <a:pt x="11735946" y="1780564"/>
                  <a:pt x="11738423" y="1778624"/>
                </a:cubicBezTo>
                <a:cubicBezTo>
                  <a:pt x="11739358" y="1778313"/>
                  <a:pt x="11740311" y="1778001"/>
                  <a:pt x="11741263" y="1777689"/>
                </a:cubicBezTo>
                <a:close/>
                <a:moveTo>
                  <a:pt x="11669310" y="1777378"/>
                </a:moveTo>
                <a:cubicBezTo>
                  <a:pt x="11669293" y="1785015"/>
                  <a:pt x="11669258" y="1792652"/>
                  <a:pt x="11669224" y="1800306"/>
                </a:cubicBezTo>
                <a:cubicBezTo>
                  <a:pt x="11665015" y="1800514"/>
                  <a:pt x="11661258" y="1799821"/>
                  <a:pt x="11659162" y="1795561"/>
                </a:cubicBezTo>
                <a:cubicBezTo>
                  <a:pt x="11649776" y="1782383"/>
                  <a:pt x="11659855" y="1780045"/>
                  <a:pt x="11669310" y="1777378"/>
                </a:cubicBezTo>
                <a:close/>
                <a:moveTo>
                  <a:pt x="179815" y="1773019"/>
                </a:moveTo>
                <a:lnTo>
                  <a:pt x="179634" y="1773147"/>
                </a:lnTo>
                <a:lnTo>
                  <a:pt x="179583" y="1773217"/>
                </a:lnTo>
                <a:lnTo>
                  <a:pt x="179582" y="1773184"/>
                </a:lnTo>
                <a:lnTo>
                  <a:pt x="178596" y="1773879"/>
                </a:lnTo>
                <a:lnTo>
                  <a:pt x="178463" y="1774764"/>
                </a:lnTo>
                <a:lnTo>
                  <a:pt x="179583" y="1773217"/>
                </a:lnTo>
                <a:lnTo>
                  <a:pt x="179630" y="1774039"/>
                </a:lnTo>
                <a:lnTo>
                  <a:pt x="180094" y="1773115"/>
                </a:lnTo>
                <a:close/>
                <a:moveTo>
                  <a:pt x="234141" y="1771954"/>
                </a:moveTo>
                <a:lnTo>
                  <a:pt x="233589" y="1772891"/>
                </a:lnTo>
                <a:lnTo>
                  <a:pt x="234193" y="1772826"/>
                </a:lnTo>
                <a:close/>
                <a:moveTo>
                  <a:pt x="11540399" y="1769692"/>
                </a:moveTo>
                <a:cubicBezTo>
                  <a:pt x="11544031" y="1769456"/>
                  <a:pt x="11547477" y="1770469"/>
                  <a:pt x="11550343" y="1773863"/>
                </a:cubicBezTo>
                <a:cubicBezTo>
                  <a:pt x="11552559" y="1776495"/>
                  <a:pt x="11546620" y="1780495"/>
                  <a:pt x="11543104" y="1782833"/>
                </a:cubicBezTo>
                <a:cubicBezTo>
                  <a:pt x="11534013" y="1785846"/>
                  <a:pt x="11529337" y="1782712"/>
                  <a:pt x="11529337" y="1773014"/>
                </a:cubicBezTo>
                <a:cubicBezTo>
                  <a:pt x="11532948" y="1771413"/>
                  <a:pt x="11536767" y="1769928"/>
                  <a:pt x="11540399" y="1769692"/>
                </a:cubicBezTo>
                <a:close/>
                <a:moveTo>
                  <a:pt x="315130" y="1764510"/>
                </a:moveTo>
                <a:lnTo>
                  <a:pt x="314929" y="1764553"/>
                </a:lnTo>
                <a:lnTo>
                  <a:pt x="317754" y="1768823"/>
                </a:lnTo>
                <a:close/>
                <a:moveTo>
                  <a:pt x="189979" y="1762052"/>
                </a:moveTo>
                <a:lnTo>
                  <a:pt x="191345" y="1764873"/>
                </a:lnTo>
                <a:lnTo>
                  <a:pt x="191345" y="1764872"/>
                </a:lnTo>
                <a:close/>
                <a:moveTo>
                  <a:pt x="310420" y="1743278"/>
                </a:moveTo>
                <a:lnTo>
                  <a:pt x="310313" y="1743355"/>
                </a:lnTo>
                <a:lnTo>
                  <a:pt x="310495" y="1753025"/>
                </a:lnTo>
                <a:lnTo>
                  <a:pt x="311282" y="1755026"/>
                </a:lnTo>
                <a:close/>
                <a:moveTo>
                  <a:pt x="310274" y="1741305"/>
                </a:moveTo>
                <a:lnTo>
                  <a:pt x="310292" y="1742245"/>
                </a:lnTo>
                <a:lnTo>
                  <a:pt x="310354" y="1742371"/>
                </a:lnTo>
                <a:lnTo>
                  <a:pt x="310275" y="1741307"/>
                </a:lnTo>
                <a:close/>
                <a:moveTo>
                  <a:pt x="10286673" y="1737964"/>
                </a:moveTo>
                <a:cubicBezTo>
                  <a:pt x="10288111" y="1739193"/>
                  <a:pt x="10289548" y="1740423"/>
                  <a:pt x="10291003" y="1741670"/>
                </a:cubicBezTo>
                <a:cubicBezTo>
                  <a:pt x="10282985" y="1760147"/>
                  <a:pt x="10274378" y="1742362"/>
                  <a:pt x="10265910" y="1741323"/>
                </a:cubicBezTo>
                <a:cubicBezTo>
                  <a:pt x="10272837" y="1740198"/>
                  <a:pt x="10279747" y="1739090"/>
                  <a:pt x="10286673" y="1737964"/>
                </a:cubicBezTo>
                <a:close/>
                <a:moveTo>
                  <a:pt x="10160952" y="1736925"/>
                </a:moveTo>
                <a:lnTo>
                  <a:pt x="10160936" y="1736951"/>
                </a:lnTo>
                <a:lnTo>
                  <a:pt x="10160999" y="1736979"/>
                </a:lnTo>
                <a:lnTo>
                  <a:pt x="10160848" y="1737081"/>
                </a:lnTo>
                <a:lnTo>
                  <a:pt x="10160859" y="1737059"/>
                </a:lnTo>
                <a:lnTo>
                  <a:pt x="10160756" y="1736986"/>
                </a:lnTo>
                <a:close/>
                <a:moveTo>
                  <a:pt x="173158" y="1736873"/>
                </a:moveTo>
                <a:lnTo>
                  <a:pt x="168944" y="1739041"/>
                </a:lnTo>
                <a:lnTo>
                  <a:pt x="171720" y="1739704"/>
                </a:lnTo>
                <a:close/>
                <a:moveTo>
                  <a:pt x="305927" y="1733567"/>
                </a:moveTo>
                <a:lnTo>
                  <a:pt x="309892" y="1741452"/>
                </a:lnTo>
                <a:lnTo>
                  <a:pt x="310267" y="1741292"/>
                </a:lnTo>
                <a:close/>
                <a:moveTo>
                  <a:pt x="10176278" y="1732181"/>
                </a:moveTo>
                <a:cubicBezTo>
                  <a:pt x="10177542" y="1733098"/>
                  <a:pt x="10178286" y="1737185"/>
                  <a:pt x="10178130" y="1737255"/>
                </a:cubicBezTo>
                <a:cubicBezTo>
                  <a:pt x="10175264" y="1738537"/>
                  <a:pt x="10172350" y="1740281"/>
                  <a:pt x="10169459" y="1740794"/>
                </a:cubicBezTo>
                <a:lnTo>
                  <a:pt x="10160999" y="1736979"/>
                </a:lnTo>
                <a:lnTo>
                  <a:pt x="10167914" y="1732313"/>
                </a:lnTo>
                <a:cubicBezTo>
                  <a:pt x="10170213" y="1730583"/>
                  <a:pt x="10172728" y="1729627"/>
                  <a:pt x="10176278" y="1732181"/>
                </a:cubicBezTo>
                <a:close/>
                <a:moveTo>
                  <a:pt x="10134128" y="1718171"/>
                </a:moveTo>
                <a:lnTo>
                  <a:pt x="10160756" y="1736986"/>
                </a:lnTo>
                <a:lnTo>
                  <a:pt x="10145784" y="1741659"/>
                </a:lnTo>
                <a:cubicBezTo>
                  <a:pt x="10140665" y="1742770"/>
                  <a:pt x="10135427" y="1743021"/>
                  <a:pt x="10129903" y="1741237"/>
                </a:cubicBezTo>
                <a:cubicBezTo>
                  <a:pt x="10126249" y="1739228"/>
                  <a:pt x="10122907" y="1736977"/>
                  <a:pt x="10123045" y="1732111"/>
                </a:cubicBezTo>
                <a:cubicBezTo>
                  <a:pt x="10123738" y="1726933"/>
                  <a:pt x="10125193" y="1722154"/>
                  <a:pt x="10129989" y="1719158"/>
                </a:cubicBezTo>
                <a:cubicBezTo>
                  <a:pt x="10131479" y="1719331"/>
                  <a:pt x="10132864" y="1719002"/>
                  <a:pt x="10134128" y="1718171"/>
                </a:cubicBezTo>
                <a:close/>
                <a:moveTo>
                  <a:pt x="9856900" y="1716500"/>
                </a:moveTo>
                <a:cubicBezTo>
                  <a:pt x="9858145" y="1716606"/>
                  <a:pt x="9859369" y="1718257"/>
                  <a:pt x="9860555" y="1722742"/>
                </a:cubicBezTo>
                <a:cubicBezTo>
                  <a:pt x="9862130" y="1726223"/>
                  <a:pt x="9861905" y="1729392"/>
                  <a:pt x="9858927" y="1732059"/>
                </a:cubicBezTo>
                <a:cubicBezTo>
                  <a:pt x="9850961" y="1727210"/>
                  <a:pt x="9838614" y="1737652"/>
                  <a:pt x="9832415" y="1723955"/>
                </a:cubicBezTo>
                <a:cubicBezTo>
                  <a:pt x="9837125" y="1723470"/>
                  <a:pt x="9841368" y="1723020"/>
                  <a:pt x="9845593" y="1722552"/>
                </a:cubicBezTo>
                <a:cubicBezTo>
                  <a:pt x="9849242" y="1729786"/>
                  <a:pt x="9853165" y="1716185"/>
                  <a:pt x="9856900" y="1716500"/>
                </a:cubicBezTo>
                <a:close/>
                <a:moveTo>
                  <a:pt x="10003959" y="1712063"/>
                </a:moveTo>
                <a:cubicBezTo>
                  <a:pt x="10010178" y="1711508"/>
                  <a:pt x="10016486" y="1713141"/>
                  <a:pt x="10022919" y="1717877"/>
                </a:cubicBezTo>
                <a:lnTo>
                  <a:pt x="10024720" y="1729881"/>
                </a:lnTo>
                <a:lnTo>
                  <a:pt x="10042678" y="1717963"/>
                </a:lnTo>
                <a:cubicBezTo>
                  <a:pt x="10045431" y="1716214"/>
                  <a:pt x="10048444" y="1715626"/>
                  <a:pt x="10051648" y="1715729"/>
                </a:cubicBezTo>
                <a:cubicBezTo>
                  <a:pt x="10053813" y="1715868"/>
                  <a:pt x="10055925" y="1716249"/>
                  <a:pt x="10058020" y="1716769"/>
                </a:cubicBezTo>
                <a:cubicBezTo>
                  <a:pt x="10073848" y="1720318"/>
                  <a:pt x="10091200" y="1713340"/>
                  <a:pt x="10106058" y="1723678"/>
                </a:cubicBezTo>
                <a:cubicBezTo>
                  <a:pt x="10109435" y="1726691"/>
                  <a:pt x="10111461" y="1730518"/>
                  <a:pt x="10112690" y="1734813"/>
                </a:cubicBezTo>
                <a:cubicBezTo>
                  <a:pt x="10113106" y="1737047"/>
                  <a:pt x="10112586" y="1739055"/>
                  <a:pt x="10111183" y="1740822"/>
                </a:cubicBezTo>
                <a:cubicBezTo>
                  <a:pt x="10081242" y="1740718"/>
                  <a:pt x="10051250" y="1735540"/>
                  <a:pt x="10021412" y="1742173"/>
                </a:cubicBezTo>
                <a:lnTo>
                  <a:pt x="10017588" y="1741245"/>
                </a:lnTo>
                <a:lnTo>
                  <a:pt x="10015456" y="1743748"/>
                </a:lnTo>
                <a:cubicBezTo>
                  <a:pt x="10007923" y="1747575"/>
                  <a:pt x="10000840" y="1747333"/>
                  <a:pt x="9994398" y="1741376"/>
                </a:cubicBezTo>
                <a:cubicBezTo>
                  <a:pt x="9982571" y="1740042"/>
                  <a:pt x="9970743" y="1738692"/>
                  <a:pt x="9958898" y="1737358"/>
                </a:cubicBezTo>
                <a:lnTo>
                  <a:pt x="9958853" y="1737346"/>
                </a:lnTo>
                <a:lnTo>
                  <a:pt x="9958898" y="1737375"/>
                </a:lnTo>
                <a:cubicBezTo>
                  <a:pt x="9947486" y="1748250"/>
                  <a:pt x="9940109" y="1736250"/>
                  <a:pt x="9931260" y="1732509"/>
                </a:cubicBezTo>
                <a:cubicBezTo>
                  <a:pt x="9932004" y="1728163"/>
                  <a:pt x="9920696" y="1723591"/>
                  <a:pt x="9931519" y="1719435"/>
                </a:cubicBezTo>
                <a:lnTo>
                  <a:pt x="9931521" y="1719436"/>
                </a:lnTo>
                <a:lnTo>
                  <a:pt x="9931520" y="1719435"/>
                </a:lnTo>
                <a:cubicBezTo>
                  <a:pt x="9949513" y="1715400"/>
                  <a:pt x="9967539" y="1730189"/>
                  <a:pt x="9985532" y="1719366"/>
                </a:cubicBezTo>
                <a:cubicBezTo>
                  <a:pt x="9991610" y="1715357"/>
                  <a:pt x="9997740" y="1712617"/>
                  <a:pt x="10003959" y="1712063"/>
                </a:cubicBezTo>
                <a:close/>
                <a:moveTo>
                  <a:pt x="9656025" y="1710656"/>
                </a:moveTo>
                <a:cubicBezTo>
                  <a:pt x="9656337" y="1711782"/>
                  <a:pt x="9656665" y="1712907"/>
                  <a:pt x="9657029" y="1714016"/>
                </a:cubicBezTo>
                <a:cubicBezTo>
                  <a:pt x="9658034" y="1718830"/>
                  <a:pt x="9656094" y="1720648"/>
                  <a:pt x="9651332" y="1719626"/>
                </a:cubicBezTo>
                <a:cubicBezTo>
                  <a:pt x="9644232" y="1722934"/>
                  <a:pt x="9637444" y="1719349"/>
                  <a:pt x="9630534" y="1718674"/>
                </a:cubicBezTo>
                <a:cubicBezTo>
                  <a:pt x="9629184" y="1718154"/>
                  <a:pt x="9628630" y="1717479"/>
                  <a:pt x="9628906" y="1716665"/>
                </a:cubicBezTo>
                <a:cubicBezTo>
                  <a:pt x="9629201" y="1715782"/>
                  <a:pt x="9629548" y="1715332"/>
                  <a:pt x="9629945" y="1715332"/>
                </a:cubicBezTo>
                <a:cubicBezTo>
                  <a:pt x="9634171" y="1714656"/>
                  <a:pt x="9638396" y="1713946"/>
                  <a:pt x="9642622" y="1713254"/>
                </a:cubicBezTo>
                <a:cubicBezTo>
                  <a:pt x="9647176" y="1712821"/>
                  <a:pt x="9650864" y="1707903"/>
                  <a:pt x="9656025" y="1710656"/>
                </a:cubicBezTo>
                <a:close/>
                <a:moveTo>
                  <a:pt x="9580662" y="1710223"/>
                </a:moveTo>
                <a:cubicBezTo>
                  <a:pt x="9588038" y="1709565"/>
                  <a:pt x="9592662" y="1712993"/>
                  <a:pt x="9594048" y="1720093"/>
                </a:cubicBezTo>
                <a:cubicBezTo>
                  <a:pt x="9594290" y="1721340"/>
                  <a:pt x="9591710" y="1724492"/>
                  <a:pt x="9590428" y="1724492"/>
                </a:cubicBezTo>
                <a:cubicBezTo>
                  <a:pt x="9583744" y="1724492"/>
                  <a:pt x="9580696" y="1718673"/>
                  <a:pt x="9576471" y="1714725"/>
                </a:cubicBezTo>
                <a:cubicBezTo>
                  <a:pt x="9577873" y="1713218"/>
                  <a:pt x="9579259" y="1711712"/>
                  <a:pt x="9580662" y="1710223"/>
                </a:cubicBezTo>
                <a:close/>
                <a:moveTo>
                  <a:pt x="9532215" y="1709402"/>
                </a:moveTo>
                <a:cubicBezTo>
                  <a:pt x="9535850" y="1707724"/>
                  <a:pt x="9539777" y="1708828"/>
                  <a:pt x="9544400" y="1716560"/>
                </a:cubicBezTo>
                <a:cubicBezTo>
                  <a:pt x="9536988" y="1718500"/>
                  <a:pt x="9529819" y="1722847"/>
                  <a:pt x="9521784" y="1718933"/>
                </a:cubicBezTo>
                <a:cubicBezTo>
                  <a:pt x="9525238" y="1715539"/>
                  <a:pt x="9528581" y="1711080"/>
                  <a:pt x="9532215" y="1709402"/>
                </a:cubicBezTo>
                <a:close/>
                <a:moveTo>
                  <a:pt x="9505780" y="1709351"/>
                </a:moveTo>
                <a:cubicBezTo>
                  <a:pt x="9509505" y="1709119"/>
                  <a:pt x="9512406" y="1710656"/>
                  <a:pt x="9512224" y="1718812"/>
                </a:cubicBezTo>
                <a:cubicBezTo>
                  <a:pt x="9506285" y="1718397"/>
                  <a:pt x="9499877" y="1721583"/>
                  <a:pt x="9494526" y="1716561"/>
                </a:cubicBezTo>
                <a:lnTo>
                  <a:pt x="9494526" y="1716560"/>
                </a:lnTo>
                <a:lnTo>
                  <a:pt x="9475198" y="1717846"/>
                </a:lnTo>
                <a:cubicBezTo>
                  <a:pt x="9468698" y="1719223"/>
                  <a:pt x="9462248" y="1719781"/>
                  <a:pt x="9456169" y="1714222"/>
                </a:cubicBezTo>
                <a:cubicBezTo>
                  <a:pt x="9468707" y="1710863"/>
                  <a:pt x="9481417" y="1709374"/>
                  <a:pt x="9494388" y="1710499"/>
                </a:cubicBezTo>
                <a:lnTo>
                  <a:pt x="9494388" y="1710500"/>
                </a:lnTo>
                <a:close/>
                <a:moveTo>
                  <a:pt x="9688269" y="1705408"/>
                </a:moveTo>
                <a:cubicBezTo>
                  <a:pt x="9690918" y="1710603"/>
                  <a:pt x="9695749" y="1710188"/>
                  <a:pt x="9700425" y="1710101"/>
                </a:cubicBezTo>
                <a:cubicBezTo>
                  <a:pt x="9703854" y="1710898"/>
                  <a:pt x="9704097" y="1712248"/>
                  <a:pt x="9701135" y="1714170"/>
                </a:cubicBezTo>
                <a:cubicBezTo>
                  <a:pt x="9698364" y="1716456"/>
                  <a:pt x="9695871" y="1719296"/>
                  <a:pt x="9692754" y="1720941"/>
                </a:cubicBezTo>
                <a:cubicBezTo>
                  <a:pt x="9687213" y="1723851"/>
                  <a:pt x="9679212" y="1727695"/>
                  <a:pt x="9676476" y="1720612"/>
                </a:cubicBezTo>
                <a:cubicBezTo>
                  <a:pt x="9675177" y="1717253"/>
                  <a:pt x="9674554" y="1702862"/>
                  <a:pt x="9688269" y="1705408"/>
                </a:cubicBezTo>
                <a:close/>
                <a:moveTo>
                  <a:pt x="9396264" y="1695972"/>
                </a:moveTo>
                <a:lnTo>
                  <a:pt x="9384746" y="1697615"/>
                </a:lnTo>
                <a:cubicBezTo>
                  <a:pt x="9380948" y="1698334"/>
                  <a:pt x="9377617" y="1699670"/>
                  <a:pt x="9375787" y="1702994"/>
                </a:cubicBezTo>
                <a:lnTo>
                  <a:pt x="9374772" y="1710272"/>
                </a:lnTo>
                <a:lnTo>
                  <a:pt x="9381568" y="1709842"/>
                </a:lnTo>
                <a:lnTo>
                  <a:pt x="9384100" y="1710870"/>
                </a:lnTo>
                <a:lnTo>
                  <a:pt x="9381049" y="1707712"/>
                </a:lnTo>
                <a:cubicBezTo>
                  <a:pt x="9382720" y="1704058"/>
                  <a:pt x="9385226" y="1702326"/>
                  <a:pt x="9388118" y="1701480"/>
                </a:cubicBezTo>
                <a:lnTo>
                  <a:pt x="9397286" y="1700581"/>
                </a:lnTo>
                <a:close/>
                <a:moveTo>
                  <a:pt x="8876808" y="1674008"/>
                </a:moveTo>
                <a:lnTo>
                  <a:pt x="8874147" y="1680853"/>
                </a:lnTo>
                <a:lnTo>
                  <a:pt x="8879435" y="1676988"/>
                </a:lnTo>
                <a:close/>
                <a:moveTo>
                  <a:pt x="8824356" y="1673961"/>
                </a:moveTo>
                <a:lnTo>
                  <a:pt x="8823859" y="1674809"/>
                </a:lnTo>
                <a:lnTo>
                  <a:pt x="8824668" y="1673961"/>
                </a:lnTo>
                <a:close/>
                <a:moveTo>
                  <a:pt x="8837206" y="1673811"/>
                </a:moveTo>
                <a:lnTo>
                  <a:pt x="8837279" y="1673961"/>
                </a:lnTo>
                <a:lnTo>
                  <a:pt x="8836318" y="1673961"/>
                </a:lnTo>
                <a:lnTo>
                  <a:pt x="8837335" y="1674726"/>
                </a:lnTo>
                <a:lnTo>
                  <a:pt x="8837279" y="1673978"/>
                </a:lnTo>
                <a:lnTo>
                  <a:pt x="8837314" y="1673979"/>
                </a:lnTo>
                <a:lnTo>
                  <a:pt x="8837279" y="1673822"/>
                </a:lnTo>
                <a:close/>
                <a:moveTo>
                  <a:pt x="351704" y="1672184"/>
                </a:moveTo>
                <a:lnTo>
                  <a:pt x="353168" y="1680348"/>
                </a:lnTo>
                <a:lnTo>
                  <a:pt x="354310" y="1676956"/>
                </a:lnTo>
                <a:close/>
                <a:moveTo>
                  <a:pt x="10761279" y="1668125"/>
                </a:moveTo>
                <a:lnTo>
                  <a:pt x="10764230" y="1668857"/>
                </a:lnTo>
                <a:lnTo>
                  <a:pt x="10764235" y="1668798"/>
                </a:lnTo>
                <a:close/>
                <a:moveTo>
                  <a:pt x="9469640" y="1665604"/>
                </a:moveTo>
                <a:cubicBezTo>
                  <a:pt x="9483790" y="1664640"/>
                  <a:pt x="9498059" y="1665658"/>
                  <a:pt x="9512467" y="1668939"/>
                </a:cubicBezTo>
                <a:cubicBezTo>
                  <a:pt x="9529022" y="1672108"/>
                  <a:pt x="9545577" y="1675277"/>
                  <a:pt x="9562132" y="1678446"/>
                </a:cubicBezTo>
                <a:cubicBezTo>
                  <a:pt x="9566028" y="1675796"/>
                  <a:pt x="9569717" y="1672281"/>
                  <a:pt x="9575016" y="1675190"/>
                </a:cubicBezTo>
                <a:cubicBezTo>
                  <a:pt x="9574513" y="1679355"/>
                  <a:pt x="9572847" y="1681454"/>
                  <a:pt x="9570516" y="1682374"/>
                </a:cubicBezTo>
                <a:lnTo>
                  <a:pt x="9562029" y="1682480"/>
                </a:lnTo>
                <a:lnTo>
                  <a:pt x="9562028" y="1682481"/>
                </a:lnTo>
                <a:cubicBezTo>
                  <a:pt x="9539568" y="1684265"/>
                  <a:pt x="9517090" y="1686048"/>
                  <a:pt x="9494630" y="1687832"/>
                </a:cubicBezTo>
                <a:cubicBezTo>
                  <a:pt x="9477106" y="1687278"/>
                  <a:pt x="9460014" y="1684143"/>
                  <a:pt x="9442229" y="1691295"/>
                </a:cubicBezTo>
                <a:cubicBezTo>
                  <a:pt x="9433433" y="1694828"/>
                  <a:pt x="9419527" y="1691018"/>
                  <a:pt x="9427527" y="1674152"/>
                </a:cubicBezTo>
                <a:cubicBezTo>
                  <a:pt x="9441459" y="1669511"/>
                  <a:pt x="9455490" y="1666567"/>
                  <a:pt x="9469640" y="1665604"/>
                </a:cubicBezTo>
                <a:close/>
                <a:moveTo>
                  <a:pt x="9883084" y="1661112"/>
                </a:moveTo>
                <a:cubicBezTo>
                  <a:pt x="9890634" y="1659501"/>
                  <a:pt x="9896176" y="1669268"/>
                  <a:pt x="9904211" y="1664817"/>
                </a:cubicBezTo>
                <a:cubicBezTo>
                  <a:pt x="9906722" y="1661302"/>
                  <a:pt x="9911016" y="1662687"/>
                  <a:pt x="9914255" y="1661198"/>
                </a:cubicBezTo>
                <a:cubicBezTo>
                  <a:pt x="9929857" y="1657769"/>
                  <a:pt x="9942897" y="1677892"/>
                  <a:pt x="9959417" y="1666099"/>
                </a:cubicBezTo>
                <a:lnTo>
                  <a:pt x="9960333" y="1669181"/>
                </a:lnTo>
                <a:lnTo>
                  <a:pt x="9976370" y="1665233"/>
                </a:lnTo>
                <a:cubicBezTo>
                  <a:pt x="9973704" y="1672471"/>
                  <a:pt x="9983886" y="1681390"/>
                  <a:pt x="9973704" y="1687537"/>
                </a:cubicBezTo>
                <a:cubicBezTo>
                  <a:pt x="9969418" y="1690126"/>
                  <a:pt x="9966340" y="1688425"/>
                  <a:pt x="9963402" y="1686174"/>
                </a:cubicBezTo>
                <a:lnTo>
                  <a:pt x="9958408" y="1683712"/>
                </a:lnTo>
                <a:lnTo>
                  <a:pt x="9958153" y="1684940"/>
                </a:lnTo>
                <a:cubicBezTo>
                  <a:pt x="9957460" y="1687745"/>
                  <a:pt x="9955885" y="1689996"/>
                  <a:pt x="9953755" y="1691884"/>
                </a:cubicBezTo>
                <a:cubicBezTo>
                  <a:pt x="9932594" y="1693061"/>
                  <a:pt x="9911709" y="1690429"/>
                  <a:pt x="9890894" y="1686862"/>
                </a:cubicBezTo>
                <a:cubicBezTo>
                  <a:pt x="9890790" y="1685650"/>
                  <a:pt x="9890721" y="1684455"/>
                  <a:pt x="9890703" y="1683243"/>
                </a:cubicBezTo>
                <a:lnTo>
                  <a:pt x="9890701" y="1683242"/>
                </a:lnTo>
                <a:lnTo>
                  <a:pt x="9878010" y="1682273"/>
                </a:lnTo>
                <a:lnTo>
                  <a:pt x="9877990" y="1682263"/>
                </a:lnTo>
                <a:lnTo>
                  <a:pt x="9877993" y="1682273"/>
                </a:lnTo>
                <a:cubicBezTo>
                  <a:pt x="9869335" y="1687000"/>
                  <a:pt x="9864243" y="1710119"/>
                  <a:pt x="9850286" y="1687658"/>
                </a:cubicBezTo>
                <a:cubicBezTo>
                  <a:pt x="9855395" y="1684039"/>
                  <a:pt x="9847290" y="1676454"/>
                  <a:pt x="9854546" y="1673493"/>
                </a:cubicBezTo>
                <a:cubicBezTo>
                  <a:pt x="9860520" y="1661215"/>
                  <a:pt x="9874409" y="1667173"/>
                  <a:pt x="9883084" y="1661112"/>
                </a:cubicBezTo>
                <a:close/>
                <a:moveTo>
                  <a:pt x="9652371" y="1659622"/>
                </a:moveTo>
                <a:cubicBezTo>
                  <a:pt x="9651627" y="1668592"/>
                  <a:pt x="9654155" y="1679970"/>
                  <a:pt x="9638760" y="1678273"/>
                </a:cubicBezTo>
                <a:cubicBezTo>
                  <a:pt x="9640232" y="1675346"/>
                  <a:pt x="9641704" y="1672402"/>
                  <a:pt x="9643176" y="1669476"/>
                </a:cubicBezTo>
                <a:cubicBezTo>
                  <a:pt x="9648492" y="1668281"/>
                  <a:pt x="9645635" y="1659501"/>
                  <a:pt x="9652371" y="1659622"/>
                </a:cubicBezTo>
                <a:close/>
                <a:moveTo>
                  <a:pt x="10088429" y="1656298"/>
                </a:moveTo>
                <a:lnTo>
                  <a:pt x="10088567" y="1656506"/>
                </a:lnTo>
                <a:lnTo>
                  <a:pt x="10088457" y="1656508"/>
                </a:lnTo>
                <a:close/>
                <a:moveTo>
                  <a:pt x="10789590" y="1650975"/>
                </a:moveTo>
                <a:cubicBezTo>
                  <a:pt x="10793939" y="1649072"/>
                  <a:pt x="10798840" y="1648791"/>
                  <a:pt x="10804676" y="1651259"/>
                </a:cubicBezTo>
                <a:cubicBezTo>
                  <a:pt x="10806044" y="1651795"/>
                  <a:pt x="10807411" y="1652350"/>
                  <a:pt x="10808762" y="1652921"/>
                </a:cubicBezTo>
                <a:cubicBezTo>
                  <a:pt x="10813386" y="1654012"/>
                  <a:pt x="10818010" y="1655120"/>
                  <a:pt x="10822650" y="1656211"/>
                </a:cubicBezTo>
                <a:cubicBezTo>
                  <a:pt x="10825629" y="1656280"/>
                  <a:pt x="10828590" y="1656332"/>
                  <a:pt x="10831568" y="1656402"/>
                </a:cubicBezTo>
                <a:cubicBezTo>
                  <a:pt x="10831430" y="1659830"/>
                  <a:pt x="10830720" y="1663432"/>
                  <a:pt x="10834512" y="1665597"/>
                </a:cubicBezTo>
                <a:cubicBezTo>
                  <a:pt x="10841647" y="1672887"/>
                  <a:pt x="10851361" y="1663588"/>
                  <a:pt x="10858739" y="1669355"/>
                </a:cubicBezTo>
                <a:lnTo>
                  <a:pt x="10867571" y="1668992"/>
                </a:lnTo>
                <a:lnTo>
                  <a:pt x="10867571" y="1668974"/>
                </a:lnTo>
                <a:cubicBezTo>
                  <a:pt x="10868835" y="1664212"/>
                  <a:pt x="10872696" y="1665337"/>
                  <a:pt x="10876022" y="1665251"/>
                </a:cubicBezTo>
                <a:cubicBezTo>
                  <a:pt x="10878203" y="1669511"/>
                  <a:pt x="10882689" y="1672835"/>
                  <a:pt x="10881441" y="1678516"/>
                </a:cubicBezTo>
                <a:cubicBezTo>
                  <a:pt x="10879121" y="1681927"/>
                  <a:pt x="10875744" y="1682585"/>
                  <a:pt x="10871952" y="1682169"/>
                </a:cubicBezTo>
                <a:lnTo>
                  <a:pt x="10867812" y="1680772"/>
                </a:lnTo>
                <a:lnTo>
                  <a:pt x="10867812" y="1680784"/>
                </a:lnTo>
                <a:cubicBezTo>
                  <a:pt x="10866306" y="1681477"/>
                  <a:pt x="10864782" y="1682169"/>
                  <a:pt x="10863276" y="1682862"/>
                </a:cubicBezTo>
                <a:cubicBezTo>
                  <a:pt x="10850634" y="1691399"/>
                  <a:pt x="10834287" y="1682273"/>
                  <a:pt x="10821801" y="1691555"/>
                </a:cubicBezTo>
                <a:cubicBezTo>
                  <a:pt x="10820346" y="1691321"/>
                  <a:pt x="10818723" y="1691663"/>
                  <a:pt x="10817228" y="1691581"/>
                </a:cubicBezTo>
                <a:lnTo>
                  <a:pt x="10813421" y="1689062"/>
                </a:lnTo>
                <a:lnTo>
                  <a:pt x="10813421" y="1689062"/>
                </a:lnTo>
                <a:lnTo>
                  <a:pt x="10805952" y="1688495"/>
                </a:lnTo>
                <a:lnTo>
                  <a:pt x="10806078" y="1690931"/>
                </a:lnTo>
                <a:cubicBezTo>
                  <a:pt x="10785229" y="1703728"/>
                  <a:pt x="10765713" y="1695105"/>
                  <a:pt x="10746145" y="1687260"/>
                </a:cubicBezTo>
                <a:cubicBezTo>
                  <a:pt x="10743149" y="1687537"/>
                  <a:pt x="10740170" y="1687797"/>
                  <a:pt x="10737174" y="1688074"/>
                </a:cubicBezTo>
                <a:cubicBezTo>
                  <a:pt x="10718991" y="1689875"/>
                  <a:pt x="10700064" y="1685113"/>
                  <a:pt x="10682868" y="1695728"/>
                </a:cubicBezTo>
                <a:cubicBezTo>
                  <a:pt x="10678600" y="1698360"/>
                  <a:pt x="10675595" y="1696983"/>
                  <a:pt x="10672878" y="1694637"/>
                </a:cubicBezTo>
                <a:lnTo>
                  <a:pt x="10664621" y="1687731"/>
                </a:lnTo>
                <a:lnTo>
                  <a:pt x="10634437" y="1694601"/>
                </a:lnTo>
                <a:cubicBezTo>
                  <a:pt x="10624401" y="1694656"/>
                  <a:pt x="10615608" y="1692630"/>
                  <a:pt x="10611695" y="1688993"/>
                </a:cubicBezTo>
                <a:cubicBezTo>
                  <a:pt x="10596369" y="1674706"/>
                  <a:pt x="10587348" y="1683209"/>
                  <a:pt x="10575174" y="1686707"/>
                </a:cubicBezTo>
                <a:lnTo>
                  <a:pt x="10575124" y="1686697"/>
                </a:lnTo>
                <a:lnTo>
                  <a:pt x="10553662" y="1689661"/>
                </a:lnTo>
                <a:cubicBezTo>
                  <a:pt x="10546519" y="1690096"/>
                  <a:pt x="10539466" y="1689087"/>
                  <a:pt x="10532678" y="1683970"/>
                </a:cubicBezTo>
                <a:lnTo>
                  <a:pt x="10532678" y="1683970"/>
                </a:lnTo>
                <a:lnTo>
                  <a:pt x="10532677" y="1683970"/>
                </a:lnTo>
                <a:cubicBezTo>
                  <a:pt x="10531517" y="1684282"/>
                  <a:pt x="10530669" y="1683901"/>
                  <a:pt x="10530132" y="1682827"/>
                </a:cubicBezTo>
                <a:cubicBezTo>
                  <a:pt x="10531396" y="1674965"/>
                  <a:pt x="10532661" y="1667103"/>
                  <a:pt x="10533925" y="1659224"/>
                </a:cubicBezTo>
                <a:cubicBezTo>
                  <a:pt x="10534825" y="1656765"/>
                  <a:pt x="10535968" y="1654687"/>
                  <a:pt x="10539137" y="1656332"/>
                </a:cubicBezTo>
                <a:cubicBezTo>
                  <a:pt x="10546653" y="1656436"/>
                  <a:pt x="10554151" y="1656557"/>
                  <a:pt x="10561667" y="1656661"/>
                </a:cubicBezTo>
                <a:lnTo>
                  <a:pt x="10561651" y="1656687"/>
                </a:lnTo>
                <a:lnTo>
                  <a:pt x="10561666" y="1656679"/>
                </a:lnTo>
                <a:cubicBezTo>
                  <a:pt x="10566048" y="1656783"/>
                  <a:pt x="10570428" y="1656904"/>
                  <a:pt x="10574810" y="1657008"/>
                </a:cubicBezTo>
                <a:cubicBezTo>
                  <a:pt x="10576438" y="1656922"/>
                  <a:pt x="10578066" y="1656852"/>
                  <a:pt x="10579693" y="1656783"/>
                </a:cubicBezTo>
                <a:cubicBezTo>
                  <a:pt x="10600906" y="1658948"/>
                  <a:pt x="10622102" y="1661129"/>
                  <a:pt x="10643298" y="1663311"/>
                </a:cubicBezTo>
                <a:lnTo>
                  <a:pt x="10643300" y="1663316"/>
                </a:lnTo>
                <a:lnTo>
                  <a:pt x="10648470" y="1664051"/>
                </a:lnTo>
                <a:cubicBezTo>
                  <a:pt x="10650100" y="1663934"/>
                  <a:pt x="10651541" y="1663146"/>
                  <a:pt x="10652546" y="1660765"/>
                </a:cubicBezTo>
                <a:cubicBezTo>
                  <a:pt x="10664149" y="1653198"/>
                  <a:pt x="10676340" y="1662583"/>
                  <a:pt x="10687163" y="1663207"/>
                </a:cubicBezTo>
                <a:cubicBezTo>
                  <a:pt x="10710922" y="1664575"/>
                  <a:pt x="10732118" y="1654756"/>
                  <a:pt x="10754959" y="1655570"/>
                </a:cubicBezTo>
                <a:cubicBezTo>
                  <a:pt x="10762387" y="1655830"/>
                  <a:pt x="10769730" y="1655657"/>
                  <a:pt x="10777003" y="1657354"/>
                </a:cubicBezTo>
                <a:lnTo>
                  <a:pt x="10778030" y="1660248"/>
                </a:lnTo>
                <a:close/>
                <a:moveTo>
                  <a:pt x="10139599" y="1646741"/>
                </a:moveTo>
                <a:lnTo>
                  <a:pt x="10148311" y="1650802"/>
                </a:lnTo>
                <a:lnTo>
                  <a:pt x="10148363" y="1650791"/>
                </a:lnTo>
                <a:cubicBezTo>
                  <a:pt x="10152553" y="1649440"/>
                  <a:pt x="10156726" y="1648089"/>
                  <a:pt x="10160917" y="1646756"/>
                </a:cubicBezTo>
                <a:cubicBezTo>
                  <a:pt x="10174701" y="1658445"/>
                  <a:pt x="10195326" y="1657770"/>
                  <a:pt x="10206824" y="1654168"/>
                </a:cubicBezTo>
                <a:cubicBezTo>
                  <a:pt x="10225873" y="1648176"/>
                  <a:pt x="10241458" y="1651813"/>
                  <a:pt x="10258567" y="1655241"/>
                </a:cubicBezTo>
                <a:lnTo>
                  <a:pt x="10258568" y="1655245"/>
                </a:lnTo>
                <a:lnTo>
                  <a:pt x="10258568" y="1655241"/>
                </a:lnTo>
                <a:cubicBezTo>
                  <a:pt x="10271452" y="1658185"/>
                  <a:pt x="10284318" y="1661129"/>
                  <a:pt x="10297202" y="1664090"/>
                </a:cubicBezTo>
                <a:cubicBezTo>
                  <a:pt x="10300821" y="1670792"/>
                  <a:pt x="10305116" y="1669770"/>
                  <a:pt x="10309722" y="1665181"/>
                </a:cubicBezTo>
                <a:cubicBezTo>
                  <a:pt x="10326087" y="1665614"/>
                  <a:pt x="10341551" y="1655016"/>
                  <a:pt x="10358902" y="1662964"/>
                </a:cubicBezTo>
                <a:cubicBezTo>
                  <a:pt x="10368479" y="1667346"/>
                  <a:pt x="10379908" y="1667640"/>
                  <a:pt x="10390506" y="1669770"/>
                </a:cubicBezTo>
                <a:cubicBezTo>
                  <a:pt x="10391995" y="1672645"/>
                  <a:pt x="10393502" y="1675519"/>
                  <a:pt x="10394991" y="1678394"/>
                </a:cubicBezTo>
                <a:cubicBezTo>
                  <a:pt x="10380427" y="1677545"/>
                  <a:pt x="10369674" y="1706655"/>
                  <a:pt x="10349500" y="1677840"/>
                </a:cubicBezTo>
                <a:cubicBezTo>
                  <a:pt x="10353777" y="1709408"/>
                  <a:pt x="10334988" y="1698793"/>
                  <a:pt x="10322935" y="1700230"/>
                </a:cubicBezTo>
                <a:lnTo>
                  <a:pt x="10322933" y="1700215"/>
                </a:lnTo>
                <a:lnTo>
                  <a:pt x="10283909" y="1703417"/>
                </a:lnTo>
                <a:lnTo>
                  <a:pt x="10246555" y="1691724"/>
                </a:lnTo>
                <a:lnTo>
                  <a:pt x="10246532" y="1691728"/>
                </a:lnTo>
                <a:cubicBezTo>
                  <a:pt x="10239710" y="1691503"/>
                  <a:pt x="10234393" y="1684126"/>
                  <a:pt x="10225717" y="1693962"/>
                </a:cubicBezTo>
                <a:cubicBezTo>
                  <a:pt x="10217925" y="1702794"/>
                  <a:pt x="10201699" y="1697460"/>
                  <a:pt x="10189248" y="1698551"/>
                </a:cubicBezTo>
                <a:cubicBezTo>
                  <a:pt x="10185455" y="1698880"/>
                  <a:pt x="10182217" y="1699417"/>
                  <a:pt x="10178927" y="1700923"/>
                </a:cubicBezTo>
                <a:cubicBezTo>
                  <a:pt x="10160086" y="1700439"/>
                  <a:pt x="10140379" y="1704023"/>
                  <a:pt x="10124482" y="1689477"/>
                </a:cubicBezTo>
                <a:lnTo>
                  <a:pt x="10121420" y="1681251"/>
                </a:lnTo>
                <a:lnTo>
                  <a:pt x="10111430" y="1686774"/>
                </a:lnTo>
                <a:cubicBezTo>
                  <a:pt x="10106547" y="1687728"/>
                  <a:pt x="10101486" y="1688291"/>
                  <a:pt x="10097589" y="1691486"/>
                </a:cubicBezTo>
                <a:cubicBezTo>
                  <a:pt x="10094975" y="1692681"/>
                  <a:pt x="10090836" y="1692023"/>
                  <a:pt x="10091113" y="1696768"/>
                </a:cubicBezTo>
                <a:cubicBezTo>
                  <a:pt x="10081796" y="1692438"/>
                  <a:pt x="10073536" y="1693824"/>
                  <a:pt x="10066367" y="1701288"/>
                </a:cubicBezTo>
                <a:cubicBezTo>
                  <a:pt x="10056756" y="1706032"/>
                  <a:pt x="10049552" y="1701755"/>
                  <a:pt x="10043024" y="1695036"/>
                </a:cubicBezTo>
                <a:lnTo>
                  <a:pt x="10044675" y="1692174"/>
                </a:lnTo>
                <a:lnTo>
                  <a:pt x="10043544" y="1692178"/>
                </a:lnTo>
                <a:lnTo>
                  <a:pt x="10041431" y="1691850"/>
                </a:lnTo>
                <a:lnTo>
                  <a:pt x="10039283" y="1691901"/>
                </a:lnTo>
                <a:lnTo>
                  <a:pt x="10037585" y="1687887"/>
                </a:lnTo>
                <a:lnTo>
                  <a:pt x="10039283" y="1691902"/>
                </a:lnTo>
                <a:cubicBezTo>
                  <a:pt x="10034885" y="1704214"/>
                  <a:pt x="10030270" y="1705491"/>
                  <a:pt x="10025583" y="1703121"/>
                </a:cubicBezTo>
                <a:lnTo>
                  <a:pt x="10015118" y="1695221"/>
                </a:lnTo>
                <a:lnTo>
                  <a:pt x="10013169" y="1695711"/>
                </a:lnTo>
                <a:lnTo>
                  <a:pt x="10005539" y="1691707"/>
                </a:lnTo>
                <a:lnTo>
                  <a:pt x="10002589" y="1695953"/>
                </a:lnTo>
                <a:cubicBezTo>
                  <a:pt x="9995956" y="1696265"/>
                  <a:pt x="9989116" y="1697079"/>
                  <a:pt x="9986380" y="1688698"/>
                </a:cubicBezTo>
                <a:cubicBezTo>
                  <a:pt x="9987160" y="1684906"/>
                  <a:pt x="9989082" y="1683602"/>
                  <a:pt x="9991409" y="1683185"/>
                </a:cubicBezTo>
                <a:lnTo>
                  <a:pt x="9995608" y="1683071"/>
                </a:lnTo>
                <a:lnTo>
                  <a:pt x="9993896" y="1668852"/>
                </a:lnTo>
                <a:cubicBezTo>
                  <a:pt x="9994207" y="1665528"/>
                  <a:pt x="9990173" y="1660627"/>
                  <a:pt x="9997186" y="1659709"/>
                </a:cubicBezTo>
                <a:cubicBezTo>
                  <a:pt x="9997965" y="1657475"/>
                  <a:pt x="9998761" y="1655241"/>
                  <a:pt x="9999541" y="1653007"/>
                </a:cubicBezTo>
                <a:cubicBezTo>
                  <a:pt x="10010831" y="1649492"/>
                  <a:pt x="10016044" y="1657752"/>
                  <a:pt x="10021966" y="1664627"/>
                </a:cubicBezTo>
                <a:cubicBezTo>
                  <a:pt x="10024598" y="1664662"/>
                  <a:pt x="10027231" y="1664696"/>
                  <a:pt x="10029863" y="1664731"/>
                </a:cubicBezTo>
                <a:lnTo>
                  <a:pt x="10029881" y="1664743"/>
                </a:lnTo>
                <a:lnTo>
                  <a:pt x="10042069" y="1660722"/>
                </a:lnTo>
                <a:cubicBezTo>
                  <a:pt x="10054681" y="1659219"/>
                  <a:pt x="10068211" y="1663437"/>
                  <a:pt x="10079978" y="1656696"/>
                </a:cubicBezTo>
                <a:lnTo>
                  <a:pt x="10079984" y="1656701"/>
                </a:lnTo>
                <a:lnTo>
                  <a:pt x="10079978" y="1656679"/>
                </a:lnTo>
                <a:lnTo>
                  <a:pt x="10088457" y="1656508"/>
                </a:lnTo>
                <a:lnTo>
                  <a:pt x="10089450" y="1664004"/>
                </a:lnTo>
                <a:lnTo>
                  <a:pt x="10089431" y="1664025"/>
                </a:lnTo>
                <a:lnTo>
                  <a:pt x="10089450" y="1664039"/>
                </a:lnTo>
                <a:cubicBezTo>
                  <a:pt x="10105590" y="1664247"/>
                  <a:pt x="10122370" y="1667796"/>
                  <a:pt x="10132691" y="1649060"/>
                </a:cubicBezTo>
                <a:cubicBezTo>
                  <a:pt x="10133938" y="1646800"/>
                  <a:pt x="10136613" y="1646237"/>
                  <a:pt x="10139599" y="1646741"/>
                </a:cubicBezTo>
                <a:close/>
                <a:moveTo>
                  <a:pt x="10456521" y="1644871"/>
                </a:moveTo>
                <a:cubicBezTo>
                  <a:pt x="10463437" y="1643609"/>
                  <a:pt x="10471013" y="1644999"/>
                  <a:pt x="10478927" y="1647743"/>
                </a:cubicBezTo>
                <a:cubicBezTo>
                  <a:pt x="10485715" y="1653094"/>
                  <a:pt x="10498200" y="1651466"/>
                  <a:pt x="10498962" y="1664160"/>
                </a:cubicBezTo>
                <a:lnTo>
                  <a:pt x="10498963" y="1664177"/>
                </a:lnTo>
                <a:lnTo>
                  <a:pt x="10498962" y="1664143"/>
                </a:lnTo>
                <a:cubicBezTo>
                  <a:pt x="10509473" y="1654462"/>
                  <a:pt x="10522218" y="1660593"/>
                  <a:pt x="10533907" y="1659225"/>
                </a:cubicBezTo>
                <a:cubicBezTo>
                  <a:pt x="10541579" y="1668524"/>
                  <a:pt x="10535812" y="1675676"/>
                  <a:pt x="10530115" y="1682828"/>
                </a:cubicBezTo>
                <a:cubicBezTo>
                  <a:pt x="10518131" y="1673078"/>
                  <a:pt x="10509646" y="1683676"/>
                  <a:pt x="10500070" y="1688005"/>
                </a:cubicBezTo>
                <a:lnTo>
                  <a:pt x="10500052" y="1687988"/>
                </a:lnTo>
                <a:lnTo>
                  <a:pt x="10500053" y="1688005"/>
                </a:lnTo>
                <a:cubicBezTo>
                  <a:pt x="10489057" y="1705668"/>
                  <a:pt x="10481749" y="1703746"/>
                  <a:pt x="10465419" y="1678931"/>
                </a:cubicBezTo>
                <a:cubicBezTo>
                  <a:pt x="10472173" y="1669753"/>
                  <a:pt x="10460726" y="1678117"/>
                  <a:pt x="10461419" y="1674775"/>
                </a:cubicBezTo>
                <a:cubicBezTo>
                  <a:pt x="10458804" y="1674325"/>
                  <a:pt x="10456207" y="1673874"/>
                  <a:pt x="10453609" y="1673424"/>
                </a:cubicBezTo>
                <a:lnTo>
                  <a:pt x="10453588" y="1673412"/>
                </a:lnTo>
                <a:lnTo>
                  <a:pt x="10453609" y="1673441"/>
                </a:lnTo>
                <a:cubicBezTo>
                  <a:pt x="10441158" y="1670376"/>
                  <a:pt x="10432153" y="1678273"/>
                  <a:pt x="10422231" y="1683278"/>
                </a:cubicBezTo>
                <a:cubicBezTo>
                  <a:pt x="10422975" y="1693114"/>
                  <a:pt x="10421607" y="1701322"/>
                  <a:pt x="10408793" y="1700733"/>
                </a:cubicBezTo>
                <a:lnTo>
                  <a:pt x="10404454" y="1692295"/>
                </a:lnTo>
                <a:lnTo>
                  <a:pt x="10403615" y="1692559"/>
                </a:lnTo>
                <a:cubicBezTo>
                  <a:pt x="10402472" y="1691364"/>
                  <a:pt x="10402108" y="1690170"/>
                  <a:pt x="10402524" y="1689009"/>
                </a:cubicBezTo>
                <a:cubicBezTo>
                  <a:pt x="10402939" y="1687849"/>
                  <a:pt x="10403338" y="1687278"/>
                  <a:pt x="10403719" y="1687278"/>
                </a:cubicBezTo>
                <a:cubicBezTo>
                  <a:pt x="10403684" y="1681511"/>
                  <a:pt x="10399130" y="1680178"/>
                  <a:pt x="10395008" y="1678394"/>
                </a:cubicBezTo>
                <a:cubicBezTo>
                  <a:pt x="10390523" y="1676212"/>
                  <a:pt x="10388117" y="1673078"/>
                  <a:pt x="10390142" y="1667866"/>
                </a:cubicBezTo>
                <a:cubicBezTo>
                  <a:pt x="10400454" y="1657424"/>
                  <a:pt x="10408801" y="1651670"/>
                  <a:pt x="10416590" y="1650369"/>
                </a:cubicBezTo>
                <a:lnTo>
                  <a:pt x="10438887" y="1659269"/>
                </a:lnTo>
                <a:lnTo>
                  <a:pt x="10438076" y="1657908"/>
                </a:lnTo>
                <a:cubicBezTo>
                  <a:pt x="10443349" y="1650046"/>
                  <a:pt x="10449605" y="1646133"/>
                  <a:pt x="10456521" y="1644871"/>
                </a:cubicBezTo>
                <a:close/>
                <a:moveTo>
                  <a:pt x="9047859" y="1635804"/>
                </a:moveTo>
                <a:lnTo>
                  <a:pt x="9047780" y="1635934"/>
                </a:lnTo>
                <a:lnTo>
                  <a:pt x="9048269" y="1635847"/>
                </a:lnTo>
                <a:close/>
                <a:moveTo>
                  <a:pt x="319224" y="1616226"/>
                </a:moveTo>
                <a:lnTo>
                  <a:pt x="318916" y="1618573"/>
                </a:lnTo>
                <a:lnTo>
                  <a:pt x="319224" y="1616226"/>
                </a:lnTo>
                <a:close/>
                <a:moveTo>
                  <a:pt x="378532" y="1611751"/>
                </a:moveTo>
                <a:lnTo>
                  <a:pt x="382165" y="1614609"/>
                </a:lnTo>
                <a:lnTo>
                  <a:pt x="385365" y="1615661"/>
                </a:lnTo>
                <a:close/>
                <a:moveTo>
                  <a:pt x="9647319" y="1602520"/>
                </a:moveTo>
                <a:cubicBezTo>
                  <a:pt x="9657951" y="1601619"/>
                  <a:pt x="9670216" y="1604113"/>
                  <a:pt x="9681775" y="1610200"/>
                </a:cubicBezTo>
                <a:cubicBezTo>
                  <a:pt x="9679853" y="1618997"/>
                  <a:pt x="9652700" y="1632591"/>
                  <a:pt x="9643678" y="1626183"/>
                </a:cubicBezTo>
                <a:cubicBezTo>
                  <a:pt x="9636837" y="1621317"/>
                  <a:pt x="9625287" y="1626339"/>
                  <a:pt x="9622655" y="1615204"/>
                </a:cubicBezTo>
                <a:cubicBezTo>
                  <a:pt x="9627685" y="1607715"/>
                  <a:pt x="9636686" y="1603420"/>
                  <a:pt x="9647319" y="1602520"/>
                </a:cubicBezTo>
                <a:close/>
                <a:moveTo>
                  <a:pt x="9746107" y="1598113"/>
                </a:moveTo>
                <a:cubicBezTo>
                  <a:pt x="9751960" y="1598251"/>
                  <a:pt x="9750471" y="1602702"/>
                  <a:pt x="9750541" y="1606165"/>
                </a:cubicBezTo>
                <a:cubicBezTo>
                  <a:pt x="9746453" y="1611689"/>
                  <a:pt x="9742280" y="1610685"/>
                  <a:pt x="9738089" y="1606286"/>
                </a:cubicBezTo>
                <a:cubicBezTo>
                  <a:pt x="9737934" y="1600780"/>
                  <a:pt x="9740687" y="1597992"/>
                  <a:pt x="9746107" y="1598113"/>
                </a:cubicBezTo>
                <a:close/>
                <a:moveTo>
                  <a:pt x="9917385" y="1595015"/>
                </a:moveTo>
                <a:cubicBezTo>
                  <a:pt x="9922861" y="1594593"/>
                  <a:pt x="9928290" y="1596000"/>
                  <a:pt x="9932888" y="1602009"/>
                </a:cubicBezTo>
                <a:cubicBezTo>
                  <a:pt x="9927935" y="1615482"/>
                  <a:pt x="9910757" y="1608780"/>
                  <a:pt x="9904090" y="1619447"/>
                </a:cubicBezTo>
                <a:cubicBezTo>
                  <a:pt x="9900799" y="1621820"/>
                  <a:pt x="9899172" y="1619759"/>
                  <a:pt x="9897803" y="1617075"/>
                </a:cubicBezTo>
                <a:lnTo>
                  <a:pt x="9896004" y="1615960"/>
                </a:lnTo>
                <a:lnTo>
                  <a:pt x="9895224" y="1616053"/>
                </a:lnTo>
                <a:cubicBezTo>
                  <a:pt x="9891241" y="1615568"/>
                  <a:pt x="9887258" y="1615066"/>
                  <a:pt x="9883275" y="1614581"/>
                </a:cubicBezTo>
                <a:lnTo>
                  <a:pt x="9882164" y="1612897"/>
                </a:lnTo>
                <a:lnTo>
                  <a:pt x="9880331" y="1613092"/>
                </a:lnTo>
                <a:lnTo>
                  <a:pt x="9875319" y="1611329"/>
                </a:lnTo>
                <a:lnTo>
                  <a:pt x="9872798" y="1613404"/>
                </a:lnTo>
                <a:cubicBezTo>
                  <a:pt x="9859828" y="1618305"/>
                  <a:pt x="9847377" y="1627032"/>
                  <a:pt x="9832623" y="1618893"/>
                </a:cubicBezTo>
                <a:cubicBezTo>
                  <a:pt x="9830562" y="1614997"/>
                  <a:pt x="9823947" y="1616348"/>
                  <a:pt x="9823324" y="1610806"/>
                </a:cubicBezTo>
                <a:cubicBezTo>
                  <a:pt x="9812777" y="1610269"/>
                  <a:pt x="9800465" y="1606009"/>
                  <a:pt x="9792084" y="1610009"/>
                </a:cubicBezTo>
                <a:cubicBezTo>
                  <a:pt x="9777797" y="1616815"/>
                  <a:pt x="9767373" y="1610269"/>
                  <a:pt x="9755528" y="1606494"/>
                </a:cubicBezTo>
                <a:cubicBezTo>
                  <a:pt x="9762073" y="1589316"/>
                  <a:pt x="9775650" y="1604849"/>
                  <a:pt x="9786248" y="1600745"/>
                </a:cubicBezTo>
                <a:cubicBezTo>
                  <a:pt x="9796050" y="1596952"/>
                  <a:pt x="9811080" y="1596225"/>
                  <a:pt x="9823254" y="1602009"/>
                </a:cubicBezTo>
                <a:lnTo>
                  <a:pt x="9882322" y="1596208"/>
                </a:lnTo>
                <a:lnTo>
                  <a:pt x="9882323" y="1596208"/>
                </a:lnTo>
                <a:lnTo>
                  <a:pt x="9882323" y="1596209"/>
                </a:lnTo>
                <a:lnTo>
                  <a:pt x="9891115" y="1600382"/>
                </a:lnTo>
                <a:cubicBezTo>
                  <a:pt x="9894180" y="1600706"/>
                  <a:pt x="9897527" y="1600105"/>
                  <a:pt x="9901596" y="1598996"/>
                </a:cubicBezTo>
                <a:cubicBezTo>
                  <a:pt x="9906384" y="1597689"/>
                  <a:pt x="9911908" y="1595437"/>
                  <a:pt x="9917385" y="1595015"/>
                </a:cubicBezTo>
                <a:close/>
                <a:moveTo>
                  <a:pt x="9161940" y="1594329"/>
                </a:moveTo>
                <a:lnTo>
                  <a:pt x="9160538" y="1598434"/>
                </a:lnTo>
                <a:lnTo>
                  <a:pt x="9162506" y="1596320"/>
                </a:lnTo>
                <a:close/>
                <a:moveTo>
                  <a:pt x="218163" y="1586512"/>
                </a:moveTo>
                <a:cubicBezTo>
                  <a:pt x="221711" y="1586666"/>
                  <a:pt x="225240" y="1588883"/>
                  <a:pt x="228747" y="1592796"/>
                </a:cubicBezTo>
                <a:cubicBezTo>
                  <a:pt x="221665" y="1592727"/>
                  <a:pt x="214563" y="1592658"/>
                  <a:pt x="207463" y="1592606"/>
                </a:cubicBezTo>
                <a:cubicBezTo>
                  <a:pt x="211048" y="1588268"/>
                  <a:pt x="214615" y="1586359"/>
                  <a:pt x="218163" y="1586512"/>
                </a:cubicBezTo>
                <a:close/>
                <a:moveTo>
                  <a:pt x="9452845" y="1583757"/>
                </a:moveTo>
                <a:cubicBezTo>
                  <a:pt x="9454265" y="1583722"/>
                  <a:pt x="9457607" y="1583515"/>
                  <a:pt x="9455858" y="1588260"/>
                </a:cubicBezTo>
                <a:cubicBezTo>
                  <a:pt x="9454196" y="1588952"/>
                  <a:pt x="9451840" y="1590389"/>
                  <a:pt x="9449313" y="1590857"/>
                </a:cubicBezTo>
                <a:cubicBezTo>
                  <a:pt x="9445139" y="1591602"/>
                  <a:pt x="9444204" y="1587376"/>
                  <a:pt x="9445330" y="1585679"/>
                </a:cubicBezTo>
                <a:cubicBezTo>
                  <a:pt x="9446403" y="1584034"/>
                  <a:pt x="9450213" y="1583809"/>
                  <a:pt x="9452845" y="1583757"/>
                </a:cubicBezTo>
                <a:close/>
                <a:moveTo>
                  <a:pt x="9072357" y="1583270"/>
                </a:moveTo>
                <a:lnTo>
                  <a:pt x="9072218" y="1583428"/>
                </a:lnTo>
                <a:lnTo>
                  <a:pt x="9058829" y="1605184"/>
                </a:lnTo>
                <a:lnTo>
                  <a:pt x="9057612" y="1605899"/>
                </a:lnTo>
                <a:lnTo>
                  <a:pt x="9058108" y="1605962"/>
                </a:lnTo>
                <a:lnTo>
                  <a:pt x="9058325" y="1605886"/>
                </a:lnTo>
                <a:lnTo>
                  <a:pt x="9058399" y="1605818"/>
                </a:lnTo>
                <a:lnTo>
                  <a:pt x="9058425" y="1605842"/>
                </a:lnTo>
                <a:lnTo>
                  <a:pt x="9058829" y="1605184"/>
                </a:lnTo>
                <a:lnTo>
                  <a:pt x="9060166" y="1604399"/>
                </a:lnTo>
                <a:cubicBezTo>
                  <a:pt x="9081379" y="1600676"/>
                  <a:pt x="9101830" y="1602736"/>
                  <a:pt x="9121312" y="1612330"/>
                </a:cubicBezTo>
                <a:lnTo>
                  <a:pt x="9121494" y="1615342"/>
                </a:lnTo>
                <a:lnTo>
                  <a:pt x="9129884" y="1610944"/>
                </a:lnTo>
                <a:cubicBezTo>
                  <a:pt x="9139850" y="1614529"/>
                  <a:pt x="9149652" y="1612676"/>
                  <a:pt x="9159470" y="1610639"/>
                </a:cubicBezTo>
                <a:lnTo>
                  <a:pt x="9168357" y="1609113"/>
                </a:lnTo>
                <a:lnTo>
                  <a:pt x="9158388" y="1603470"/>
                </a:lnTo>
                <a:lnTo>
                  <a:pt x="9152621" y="1603567"/>
                </a:lnTo>
                <a:cubicBezTo>
                  <a:pt x="9141693" y="1595255"/>
                  <a:pt x="9131736" y="1591411"/>
                  <a:pt x="9116463" y="1597073"/>
                </a:cubicBezTo>
                <a:cubicBezTo>
                  <a:pt x="9107137" y="1600528"/>
                  <a:pt x="9098630" y="1598641"/>
                  <a:pt x="9090548" y="1594701"/>
                </a:cubicBezTo>
                <a:close/>
                <a:moveTo>
                  <a:pt x="354076" y="1583221"/>
                </a:moveTo>
                <a:lnTo>
                  <a:pt x="355817" y="1593073"/>
                </a:lnTo>
                <a:lnTo>
                  <a:pt x="358642" y="1592962"/>
                </a:lnTo>
                <a:close/>
                <a:moveTo>
                  <a:pt x="9261830" y="1575570"/>
                </a:moveTo>
                <a:lnTo>
                  <a:pt x="9258704" y="1582718"/>
                </a:lnTo>
                <a:lnTo>
                  <a:pt x="9256791" y="1584009"/>
                </a:lnTo>
                <a:lnTo>
                  <a:pt x="9265250" y="1583948"/>
                </a:lnTo>
                <a:lnTo>
                  <a:pt x="9268374" y="1583686"/>
                </a:lnTo>
                <a:lnTo>
                  <a:pt x="9263640" y="1583878"/>
                </a:lnTo>
                <a:close/>
                <a:moveTo>
                  <a:pt x="10491884" y="1570061"/>
                </a:moveTo>
                <a:cubicBezTo>
                  <a:pt x="10495472" y="1570124"/>
                  <a:pt x="10499187" y="1571184"/>
                  <a:pt x="10502841" y="1571738"/>
                </a:cubicBezTo>
                <a:cubicBezTo>
                  <a:pt x="10502650" y="1572552"/>
                  <a:pt x="10502685" y="1573384"/>
                  <a:pt x="10502927" y="1574180"/>
                </a:cubicBezTo>
                <a:cubicBezTo>
                  <a:pt x="10495844" y="1574249"/>
                  <a:pt x="10488762" y="1574319"/>
                  <a:pt x="10481679" y="1574371"/>
                </a:cubicBezTo>
                <a:cubicBezTo>
                  <a:pt x="10484831" y="1570934"/>
                  <a:pt x="10488294" y="1569998"/>
                  <a:pt x="10491884" y="1570061"/>
                </a:cubicBezTo>
                <a:close/>
                <a:moveTo>
                  <a:pt x="9553585" y="1567111"/>
                </a:moveTo>
                <a:lnTo>
                  <a:pt x="9556987" y="1577944"/>
                </a:lnTo>
                <a:lnTo>
                  <a:pt x="9556987" y="1577944"/>
                </a:lnTo>
                <a:close/>
                <a:moveTo>
                  <a:pt x="350458" y="1565623"/>
                </a:moveTo>
                <a:lnTo>
                  <a:pt x="350237" y="1565711"/>
                </a:lnTo>
                <a:lnTo>
                  <a:pt x="350624" y="1565973"/>
                </a:lnTo>
                <a:lnTo>
                  <a:pt x="350632" y="1566004"/>
                </a:lnTo>
                <a:lnTo>
                  <a:pt x="350641" y="1565972"/>
                </a:lnTo>
                <a:close/>
                <a:moveTo>
                  <a:pt x="10840158" y="1565228"/>
                </a:moveTo>
                <a:cubicBezTo>
                  <a:pt x="10848262" y="1567583"/>
                  <a:pt x="10857700" y="1562059"/>
                  <a:pt x="10868748" y="1572068"/>
                </a:cubicBezTo>
                <a:cubicBezTo>
                  <a:pt x="10855570" y="1574856"/>
                  <a:pt x="10847379" y="1572657"/>
                  <a:pt x="10840002" y="1565384"/>
                </a:cubicBezTo>
                <a:close/>
                <a:moveTo>
                  <a:pt x="10467116" y="1564726"/>
                </a:moveTo>
                <a:cubicBezTo>
                  <a:pt x="10473108" y="1571809"/>
                  <a:pt x="10472848" y="1576969"/>
                  <a:pt x="10462717" y="1579116"/>
                </a:cubicBezTo>
                <a:cubicBezTo>
                  <a:pt x="10462614" y="1573384"/>
                  <a:pt x="10460138" y="1569990"/>
                  <a:pt x="10453990" y="1570216"/>
                </a:cubicBezTo>
                <a:cubicBezTo>
                  <a:pt x="10455999" y="1562717"/>
                  <a:pt x="10462701" y="1566440"/>
                  <a:pt x="10467116" y="1564726"/>
                </a:cubicBezTo>
                <a:close/>
                <a:moveTo>
                  <a:pt x="9525999" y="1563799"/>
                </a:moveTo>
                <a:lnTo>
                  <a:pt x="9524901" y="1574188"/>
                </a:lnTo>
                <a:lnTo>
                  <a:pt x="9536074" y="1575094"/>
                </a:lnTo>
                <a:lnTo>
                  <a:pt x="9547635" y="1579507"/>
                </a:lnTo>
                <a:lnTo>
                  <a:pt x="9547586" y="1579133"/>
                </a:lnTo>
                <a:lnTo>
                  <a:pt x="9551951" y="1577417"/>
                </a:lnTo>
                <a:lnTo>
                  <a:pt x="9548817" y="1569142"/>
                </a:lnTo>
                <a:lnTo>
                  <a:pt x="9548208" y="1569401"/>
                </a:lnTo>
                <a:cubicBezTo>
                  <a:pt x="9540780" y="1570094"/>
                  <a:pt x="9534130" y="1567184"/>
                  <a:pt x="9527342" y="1564933"/>
                </a:cubicBezTo>
                <a:close/>
                <a:moveTo>
                  <a:pt x="9482749" y="1562280"/>
                </a:moveTo>
                <a:cubicBezTo>
                  <a:pt x="9480106" y="1562843"/>
                  <a:pt x="9477392" y="1564362"/>
                  <a:pt x="9474682" y="1564639"/>
                </a:cubicBezTo>
                <a:cubicBezTo>
                  <a:pt x="9455079" y="1566682"/>
                  <a:pt x="9436013" y="1573003"/>
                  <a:pt x="9415648" y="1569834"/>
                </a:cubicBezTo>
                <a:cubicBezTo>
                  <a:pt x="9407474" y="1568553"/>
                  <a:pt x="9394867" y="1569540"/>
                  <a:pt x="9390487" y="1574735"/>
                </a:cubicBezTo>
                <a:cubicBezTo>
                  <a:pt x="9383187" y="1583402"/>
                  <a:pt x="9376425" y="1585558"/>
                  <a:pt x="9369797" y="1584521"/>
                </a:cubicBezTo>
                <a:lnTo>
                  <a:pt x="9358645" y="1579266"/>
                </a:lnTo>
                <a:lnTo>
                  <a:pt x="9352476" y="1581176"/>
                </a:lnTo>
                <a:cubicBezTo>
                  <a:pt x="9346016" y="1582493"/>
                  <a:pt x="9339609" y="1583237"/>
                  <a:pt x="9333947" y="1578666"/>
                </a:cubicBezTo>
                <a:lnTo>
                  <a:pt x="9330584" y="1575745"/>
                </a:lnTo>
                <a:lnTo>
                  <a:pt x="9328078" y="1575761"/>
                </a:lnTo>
                <a:cubicBezTo>
                  <a:pt x="9325344" y="1576337"/>
                  <a:pt x="9322803" y="1577653"/>
                  <a:pt x="9320560" y="1580259"/>
                </a:cubicBezTo>
                <a:cubicBezTo>
                  <a:pt x="9318153" y="1583047"/>
                  <a:pt x="9313391" y="1586528"/>
                  <a:pt x="9311226" y="1583341"/>
                </a:cubicBezTo>
                <a:cubicBezTo>
                  <a:pt x="9296559" y="1561747"/>
                  <a:pt x="9282809" y="1579722"/>
                  <a:pt x="9268765" y="1583670"/>
                </a:cubicBezTo>
                <a:lnTo>
                  <a:pt x="9268763" y="1583670"/>
                </a:lnTo>
                <a:lnTo>
                  <a:pt x="9267225" y="1592779"/>
                </a:lnTo>
                <a:cubicBezTo>
                  <a:pt x="9263952" y="1593420"/>
                  <a:pt x="9259900" y="1589957"/>
                  <a:pt x="9256194" y="1588312"/>
                </a:cubicBezTo>
                <a:lnTo>
                  <a:pt x="9256135" y="1584452"/>
                </a:lnTo>
                <a:lnTo>
                  <a:pt x="9253959" y="1585921"/>
                </a:lnTo>
                <a:cubicBezTo>
                  <a:pt x="9246132" y="1586718"/>
                  <a:pt x="9241716" y="1580726"/>
                  <a:pt x="9236123" y="1577020"/>
                </a:cubicBezTo>
                <a:lnTo>
                  <a:pt x="9233769" y="1575829"/>
                </a:lnTo>
                <a:lnTo>
                  <a:pt x="9235673" y="1577800"/>
                </a:lnTo>
                <a:cubicBezTo>
                  <a:pt x="9238340" y="1580969"/>
                  <a:pt x="9240730" y="1584242"/>
                  <a:pt x="9238634" y="1588692"/>
                </a:cubicBezTo>
                <a:cubicBezTo>
                  <a:pt x="9231257" y="1597715"/>
                  <a:pt x="9219343" y="1598875"/>
                  <a:pt x="9210355" y="1605126"/>
                </a:cubicBezTo>
                <a:lnTo>
                  <a:pt x="9191804" y="1609522"/>
                </a:lnTo>
                <a:lnTo>
                  <a:pt x="9201938" y="1610641"/>
                </a:lnTo>
                <a:lnTo>
                  <a:pt x="9210035" y="1617878"/>
                </a:lnTo>
                <a:lnTo>
                  <a:pt x="9210079" y="1617872"/>
                </a:lnTo>
                <a:lnTo>
                  <a:pt x="9211130" y="1618423"/>
                </a:lnTo>
                <a:lnTo>
                  <a:pt x="9211447" y="1617577"/>
                </a:lnTo>
                <a:cubicBezTo>
                  <a:pt x="9218252" y="1611620"/>
                  <a:pt x="9225751" y="1612070"/>
                  <a:pt x="9233526" y="1615239"/>
                </a:cubicBezTo>
                <a:cubicBezTo>
                  <a:pt x="9257683" y="1628209"/>
                  <a:pt x="9281892" y="1620330"/>
                  <a:pt x="9306881" y="1617646"/>
                </a:cubicBezTo>
                <a:cubicBezTo>
                  <a:pt x="9334622" y="1614667"/>
                  <a:pt x="9362918" y="1605801"/>
                  <a:pt x="9391110" y="1616139"/>
                </a:cubicBezTo>
                <a:lnTo>
                  <a:pt x="9391158" y="1616151"/>
                </a:lnTo>
                <a:lnTo>
                  <a:pt x="9413033" y="1614668"/>
                </a:lnTo>
                <a:cubicBezTo>
                  <a:pt x="9415769" y="1612209"/>
                  <a:pt x="9418817" y="1610858"/>
                  <a:pt x="9422557" y="1611880"/>
                </a:cubicBezTo>
                <a:cubicBezTo>
                  <a:pt x="9425622" y="1613681"/>
                  <a:pt x="9428653" y="1615516"/>
                  <a:pt x="9431666" y="1617335"/>
                </a:cubicBezTo>
                <a:lnTo>
                  <a:pt x="9431662" y="1617420"/>
                </a:lnTo>
                <a:lnTo>
                  <a:pt x="9431683" y="1617334"/>
                </a:lnTo>
                <a:cubicBezTo>
                  <a:pt x="9436151" y="1616486"/>
                  <a:pt x="9440601" y="1615637"/>
                  <a:pt x="9445069" y="1614771"/>
                </a:cubicBezTo>
                <a:cubicBezTo>
                  <a:pt x="9448117" y="1612693"/>
                  <a:pt x="9451113" y="1612711"/>
                  <a:pt x="9454091" y="1614927"/>
                </a:cubicBezTo>
                <a:cubicBezTo>
                  <a:pt x="9455615" y="1614927"/>
                  <a:pt x="9457121" y="1614910"/>
                  <a:pt x="9458645" y="1614910"/>
                </a:cubicBezTo>
                <a:cubicBezTo>
                  <a:pt x="9466351" y="1611152"/>
                  <a:pt x="9475183" y="1615291"/>
                  <a:pt x="9482872" y="1611429"/>
                </a:cubicBezTo>
                <a:cubicBezTo>
                  <a:pt x="9499739" y="1616070"/>
                  <a:pt x="9516640" y="1609819"/>
                  <a:pt x="9533819" y="1611343"/>
                </a:cubicBezTo>
                <a:cubicBezTo>
                  <a:pt x="9542373" y="1612105"/>
                  <a:pt x="9558010" y="1605005"/>
                  <a:pt x="9548763" y="1588086"/>
                </a:cubicBezTo>
                <a:lnTo>
                  <a:pt x="9548747" y="1587965"/>
                </a:lnTo>
                <a:lnTo>
                  <a:pt x="9548746" y="1588069"/>
                </a:lnTo>
                <a:cubicBezTo>
                  <a:pt x="9541680" y="1588675"/>
                  <a:pt x="9534494" y="1588709"/>
                  <a:pt x="9527550" y="1589991"/>
                </a:cubicBezTo>
                <a:cubicBezTo>
                  <a:pt x="9522779" y="1590866"/>
                  <a:pt x="9519900" y="1590199"/>
                  <a:pt x="9518378" y="1588305"/>
                </a:cubicBezTo>
                <a:lnTo>
                  <a:pt x="9517352" y="1579271"/>
                </a:lnTo>
                <a:lnTo>
                  <a:pt x="9517350" y="1579272"/>
                </a:lnTo>
                <a:cubicBezTo>
                  <a:pt x="9512485" y="1573436"/>
                  <a:pt x="9511289" y="1560223"/>
                  <a:pt x="9498666" y="1569990"/>
                </a:cubicBezTo>
                <a:cubicBezTo>
                  <a:pt x="9493523" y="1573107"/>
                  <a:pt x="9492535" y="1568276"/>
                  <a:pt x="9490388" y="1565661"/>
                </a:cubicBezTo>
                <a:cubicBezTo>
                  <a:pt x="9487964" y="1562111"/>
                  <a:pt x="9485392" y="1561717"/>
                  <a:pt x="9482749" y="1562280"/>
                </a:cubicBezTo>
                <a:close/>
                <a:moveTo>
                  <a:pt x="10983715" y="1561886"/>
                </a:moveTo>
                <a:cubicBezTo>
                  <a:pt x="10983957" y="1564380"/>
                  <a:pt x="10984200" y="1566873"/>
                  <a:pt x="10984442" y="1569367"/>
                </a:cubicBezTo>
                <a:cubicBezTo>
                  <a:pt x="10981135" y="1575670"/>
                  <a:pt x="10983767" y="1585454"/>
                  <a:pt x="10973637" y="1587740"/>
                </a:cubicBezTo>
                <a:cubicBezTo>
                  <a:pt x="10969498" y="1589645"/>
                  <a:pt x="10965515" y="1594338"/>
                  <a:pt x="10960943" y="1588450"/>
                </a:cubicBezTo>
                <a:cubicBezTo>
                  <a:pt x="10959627" y="1585004"/>
                  <a:pt x="10960372" y="1581454"/>
                  <a:pt x="10960424" y="1577922"/>
                </a:cubicBezTo>
                <a:cubicBezTo>
                  <a:pt x="10960891" y="1574406"/>
                  <a:pt x="10958848" y="1570302"/>
                  <a:pt x="10962831" y="1567635"/>
                </a:cubicBezTo>
                <a:cubicBezTo>
                  <a:pt x="10969238" y="1563739"/>
                  <a:pt x="10975957" y="1560916"/>
                  <a:pt x="10983715" y="1561886"/>
                </a:cubicBezTo>
                <a:close/>
                <a:moveTo>
                  <a:pt x="10646710" y="1555963"/>
                </a:moveTo>
                <a:cubicBezTo>
                  <a:pt x="10650000" y="1554058"/>
                  <a:pt x="10653256" y="1554595"/>
                  <a:pt x="10656529" y="1556050"/>
                </a:cubicBezTo>
                <a:lnTo>
                  <a:pt x="10656148" y="1556950"/>
                </a:lnTo>
                <a:cubicBezTo>
                  <a:pt x="10663110" y="1568033"/>
                  <a:pt x="10650952" y="1566475"/>
                  <a:pt x="10647195" y="1570475"/>
                </a:cubicBezTo>
                <a:lnTo>
                  <a:pt x="10647472" y="1570873"/>
                </a:lnTo>
                <a:cubicBezTo>
                  <a:pt x="10644580" y="1570527"/>
                  <a:pt x="10641688" y="1570198"/>
                  <a:pt x="10638796" y="1569851"/>
                </a:cubicBezTo>
                <a:cubicBezTo>
                  <a:pt x="10635316" y="1561730"/>
                  <a:pt x="10643177" y="1560067"/>
                  <a:pt x="10646710" y="1555963"/>
                </a:cubicBezTo>
                <a:close/>
                <a:moveTo>
                  <a:pt x="9132792" y="1552336"/>
                </a:moveTo>
                <a:lnTo>
                  <a:pt x="9127570" y="1555724"/>
                </a:lnTo>
                <a:lnTo>
                  <a:pt x="9128983" y="1556777"/>
                </a:lnTo>
                <a:cubicBezTo>
                  <a:pt x="9131026" y="1564310"/>
                  <a:pt x="9132897" y="1571687"/>
                  <a:pt x="9143771" y="1567825"/>
                </a:cubicBezTo>
                <a:lnTo>
                  <a:pt x="9156736" y="1569923"/>
                </a:lnTo>
                <a:lnTo>
                  <a:pt x="9156742" y="1569852"/>
                </a:lnTo>
                <a:cubicBezTo>
                  <a:pt x="9159435" y="1564865"/>
                  <a:pt x="9162188" y="1564847"/>
                  <a:pt x="9164955" y="1566061"/>
                </a:cubicBezTo>
                <a:lnTo>
                  <a:pt x="9171299" y="1568816"/>
                </a:lnTo>
                <a:lnTo>
                  <a:pt x="9165987" y="1563314"/>
                </a:lnTo>
                <a:cubicBezTo>
                  <a:pt x="9163340" y="1560236"/>
                  <a:pt x="9160353" y="1557591"/>
                  <a:pt x="9155564" y="1557227"/>
                </a:cubicBezTo>
                <a:lnTo>
                  <a:pt x="9150874" y="1554933"/>
                </a:lnTo>
                <a:lnTo>
                  <a:pt x="9149272" y="1555642"/>
                </a:lnTo>
                <a:cubicBezTo>
                  <a:pt x="9143922" y="1555488"/>
                  <a:pt x="9138046" y="1551867"/>
                  <a:pt x="9132792" y="1552336"/>
                </a:cubicBezTo>
                <a:close/>
                <a:moveTo>
                  <a:pt x="9686073" y="1550981"/>
                </a:moveTo>
                <a:lnTo>
                  <a:pt x="9686156" y="1557816"/>
                </a:lnTo>
                <a:cubicBezTo>
                  <a:pt x="9685931" y="1558491"/>
                  <a:pt x="9679074" y="1557539"/>
                  <a:pt x="9685706" y="1559738"/>
                </a:cubicBezTo>
                <a:lnTo>
                  <a:pt x="9685994" y="1560096"/>
                </a:lnTo>
                <a:lnTo>
                  <a:pt x="9686849" y="1551010"/>
                </a:lnTo>
                <a:close/>
                <a:moveTo>
                  <a:pt x="10516060" y="1550165"/>
                </a:moveTo>
                <a:cubicBezTo>
                  <a:pt x="10520664" y="1550643"/>
                  <a:pt x="10525240" y="1551964"/>
                  <a:pt x="10529821" y="1553141"/>
                </a:cubicBezTo>
                <a:cubicBezTo>
                  <a:pt x="10532540" y="1554214"/>
                  <a:pt x="10532921" y="1555860"/>
                  <a:pt x="10530981" y="1558042"/>
                </a:cubicBezTo>
                <a:cubicBezTo>
                  <a:pt x="10521007" y="1563375"/>
                  <a:pt x="10530080" y="1577956"/>
                  <a:pt x="10518998" y="1582701"/>
                </a:cubicBezTo>
                <a:cubicBezTo>
                  <a:pt x="10518530" y="1582891"/>
                  <a:pt x="10517595" y="1582510"/>
                  <a:pt x="10517162" y="1582095"/>
                </a:cubicBezTo>
                <a:cubicBezTo>
                  <a:pt x="10516677" y="1581610"/>
                  <a:pt x="10516522" y="1580796"/>
                  <a:pt x="10516210" y="1580121"/>
                </a:cubicBezTo>
                <a:cubicBezTo>
                  <a:pt x="10513733" y="1576536"/>
                  <a:pt x="10513768" y="1572865"/>
                  <a:pt x="10515794" y="1569124"/>
                </a:cubicBezTo>
                <a:cubicBezTo>
                  <a:pt x="10518357" y="1557730"/>
                  <a:pt x="10500642" y="1562769"/>
                  <a:pt x="10502131" y="1552240"/>
                </a:cubicBezTo>
                <a:cubicBezTo>
                  <a:pt x="10506824" y="1550050"/>
                  <a:pt x="10511456" y="1549686"/>
                  <a:pt x="10516060" y="1550165"/>
                </a:cubicBezTo>
                <a:close/>
                <a:moveTo>
                  <a:pt x="10619906" y="1548597"/>
                </a:moveTo>
                <a:cubicBezTo>
                  <a:pt x="10621852" y="1549404"/>
                  <a:pt x="10623315" y="1551565"/>
                  <a:pt x="10624821" y="1555270"/>
                </a:cubicBezTo>
                <a:cubicBezTo>
                  <a:pt x="10629116" y="1565920"/>
                  <a:pt x="10616856" y="1561089"/>
                  <a:pt x="10615955" y="1566249"/>
                </a:cubicBezTo>
                <a:cubicBezTo>
                  <a:pt x="10610120" y="1566145"/>
                  <a:pt x="10604041" y="1570977"/>
                  <a:pt x="10598482" y="1565401"/>
                </a:cubicBezTo>
                <a:cubicBezTo>
                  <a:pt x="10596872" y="1560534"/>
                  <a:pt x="10587105" y="1563132"/>
                  <a:pt x="10588941" y="1555565"/>
                </a:cubicBezTo>
                <a:cubicBezTo>
                  <a:pt x="10590568" y="1548828"/>
                  <a:pt x="10595884" y="1549677"/>
                  <a:pt x="10601322" y="1550629"/>
                </a:cubicBezTo>
                <a:cubicBezTo>
                  <a:pt x="10604820" y="1551235"/>
                  <a:pt x="10609115" y="1551512"/>
                  <a:pt x="10612093" y="1550040"/>
                </a:cubicBezTo>
                <a:cubicBezTo>
                  <a:pt x="10615531" y="1548335"/>
                  <a:pt x="10617960" y="1547789"/>
                  <a:pt x="10619906" y="1548597"/>
                </a:cubicBezTo>
                <a:close/>
                <a:moveTo>
                  <a:pt x="9090896" y="1548450"/>
                </a:moveTo>
                <a:lnTo>
                  <a:pt x="9091329" y="1557972"/>
                </a:lnTo>
                <a:lnTo>
                  <a:pt x="9098557" y="1551374"/>
                </a:lnTo>
                <a:close/>
                <a:moveTo>
                  <a:pt x="10723027" y="1548292"/>
                </a:moveTo>
                <a:cubicBezTo>
                  <a:pt x="10723390" y="1553193"/>
                  <a:pt x="10720706" y="1559219"/>
                  <a:pt x="10727892" y="1561643"/>
                </a:cubicBezTo>
                <a:cubicBezTo>
                  <a:pt x="10729174" y="1566890"/>
                  <a:pt x="10724377" y="1569470"/>
                  <a:pt x="10722715" y="1573436"/>
                </a:cubicBezTo>
                <a:cubicBezTo>
                  <a:pt x="10712480" y="1581021"/>
                  <a:pt x="10712931" y="1570838"/>
                  <a:pt x="10710212" y="1565903"/>
                </a:cubicBezTo>
                <a:lnTo>
                  <a:pt x="10709657" y="1566249"/>
                </a:lnTo>
                <a:cubicBezTo>
                  <a:pt x="10708394" y="1564951"/>
                  <a:pt x="10708099" y="1563842"/>
                  <a:pt x="10708809" y="1562959"/>
                </a:cubicBezTo>
                <a:cubicBezTo>
                  <a:pt x="10709433" y="1562163"/>
                  <a:pt x="10710021" y="1561764"/>
                  <a:pt x="10710593" y="1561764"/>
                </a:cubicBezTo>
                <a:cubicBezTo>
                  <a:pt x="10720931" y="1562994"/>
                  <a:pt x="10711995" y="1546439"/>
                  <a:pt x="10723027" y="1548292"/>
                </a:cubicBezTo>
                <a:close/>
                <a:moveTo>
                  <a:pt x="9665507" y="1547978"/>
                </a:moveTo>
                <a:lnTo>
                  <a:pt x="9665562" y="1548089"/>
                </a:lnTo>
                <a:lnTo>
                  <a:pt x="9665785" y="1547983"/>
                </a:lnTo>
                <a:lnTo>
                  <a:pt x="9665775" y="1547980"/>
                </a:lnTo>
                <a:close/>
                <a:moveTo>
                  <a:pt x="9751198" y="1543304"/>
                </a:moveTo>
                <a:lnTo>
                  <a:pt x="9750444" y="1543621"/>
                </a:lnTo>
                <a:lnTo>
                  <a:pt x="9750559" y="1544603"/>
                </a:lnTo>
                <a:lnTo>
                  <a:pt x="9751181" y="1543322"/>
                </a:lnTo>
                <a:lnTo>
                  <a:pt x="9751200" y="1543309"/>
                </a:lnTo>
                <a:close/>
                <a:moveTo>
                  <a:pt x="9596985" y="1529477"/>
                </a:moveTo>
                <a:lnTo>
                  <a:pt x="9588067" y="1530648"/>
                </a:lnTo>
                <a:lnTo>
                  <a:pt x="9598247" y="1530121"/>
                </a:lnTo>
                <a:close/>
                <a:moveTo>
                  <a:pt x="10379417" y="1522115"/>
                </a:moveTo>
                <a:lnTo>
                  <a:pt x="10379146" y="1522247"/>
                </a:lnTo>
                <a:lnTo>
                  <a:pt x="10379555" y="1522457"/>
                </a:lnTo>
                <a:close/>
                <a:moveTo>
                  <a:pt x="9936734" y="1519592"/>
                </a:moveTo>
                <a:lnTo>
                  <a:pt x="9936734" y="1519592"/>
                </a:lnTo>
                <a:lnTo>
                  <a:pt x="9937282" y="1521190"/>
                </a:lnTo>
                <a:close/>
                <a:moveTo>
                  <a:pt x="161542" y="1512117"/>
                </a:moveTo>
                <a:cubicBezTo>
                  <a:pt x="165575" y="1516723"/>
                  <a:pt x="169609" y="1521312"/>
                  <a:pt x="173664" y="1525919"/>
                </a:cubicBezTo>
                <a:cubicBezTo>
                  <a:pt x="175375" y="1528430"/>
                  <a:pt x="177090" y="1530941"/>
                  <a:pt x="178804" y="1533469"/>
                </a:cubicBezTo>
                <a:lnTo>
                  <a:pt x="179081" y="1533313"/>
                </a:lnTo>
                <a:cubicBezTo>
                  <a:pt x="175219" y="1538491"/>
                  <a:pt x="170788" y="1537746"/>
                  <a:pt x="166129" y="1534577"/>
                </a:cubicBezTo>
                <a:cubicBezTo>
                  <a:pt x="161331" y="1533036"/>
                  <a:pt x="156552" y="1531477"/>
                  <a:pt x="151789" y="1529936"/>
                </a:cubicBezTo>
                <a:cubicBezTo>
                  <a:pt x="150161" y="1524516"/>
                  <a:pt x="138905" y="1525815"/>
                  <a:pt x="142127" y="1517901"/>
                </a:cubicBezTo>
                <a:cubicBezTo>
                  <a:pt x="145712" y="1509052"/>
                  <a:pt x="154906" y="1513727"/>
                  <a:pt x="161542" y="1512117"/>
                </a:cubicBezTo>
                <a:close/>
                <a:moveTo>
                  <a:pt x="116929" y="1512013"/>
                </a:moveTo>
                <a:cubicBezTo>
                  <a:pt x="119545" y="1512082"/>
                  <a:pt x="122142" y="1512152"/>
                  <a:pt x="124756" y="1512221"/>
                </a:cubicBezTo>
                <a:cubicBezTo>
                  <a:pt x="124912" y="1517468"/>
                  <a:pt x="124358" y="1524100"/>
                  <a:pt x="118297" y="1523494"/>
                </a:cubicBezTo>
                <a:cubicBezTo>
                  <a:pt x="114522" y="1523113"/>
                  <a:pt x="116428" y="1516134"/>
                  <a:pt x="116929" y="1512013"/>
                </a:cubicBezTo>
                <a:close/>
                <a:moveTo>
                  <a:pt x="10530710" y="1508431"/>
                </a:moveTo>
                <a:lnTo>
                  <a:pt x="10532609" y="1510922"/>
                </a:lnTo>
                <a:lnTo>
                  <a:pt x="10533630" y="1509016"/>
                </a:lnTo>
                <a:close/>
                <a:moveTo>
                  <a:pt x="256285" y="1507251"/>
                </a:moveTo>
                <a:lnTo>
                  <a:pt x="256312" y="1507304"/>
                </a:lnTo>
                <a:lnTo>
                  <a:pt x="256319" y="1507337"/>
                </a:lnTo>
                <a:close/>
                <a:moveTo>
                  <a:pt x="10327523" y="1502993"/>
                </a:moveTo>
                <a:lnTo>
                  <a:pt x="10323987" y="1509918"/>
                </a:lnTo>
                <a:lnTo>
                  <a:pt x="10323994" y="1509920"/>
                </a:lnTo>
                <a:lnTo>
                  <a:pt x="10327523" y="1503008"/>
                </a:lnTo>
                <a:close/>
                <a:moveTo>
                  <a:pt x="790075" y="1499440"/>
                </a:moveTo>
                <a:lnTo>
                  <a:pt x="790645" y="1499912"/>
                </a:lnTo>
                <a:lnTo>
                  <a:pt x="790821" y="1499468"/>
                </a:lnTo>
                <a:close/>
                <a:moveTo>
                  <a:pt x="10327518" y="1497159"/>
                </a:moveTo>
                <a:lnTo>
                  <a:pt x="10326360" y="1502981"/>
                </a:lnTo>
                <a:lnTo>
                  <a:pt x="10327523" y="1502991"/>
                </a:lnTo>
                <a:close/>
                <a:moveTo>
                  <a:pt x="10503316" y="1494964"/>
                </a:moveTo>
                <a:lnTo>
                  <a:pt x="10503316" y="1494965"/>
                </a:lnTo>
                <a:lnTo>
                  <a:pt x="10507093" y="1510342"/>
                </a:lnTo>
                <a:close/>
                <a:moveTo>
                  <a:pt x="9816355" y="1491083"/>
                </a:moveTo>
                <a:lnTo>
                  <a:pt x="9815916" y="1491392"/>
                </a:lnTo>
                <a:lnTo>
                  <a:pt x="9818128" y="1491757"/>
                </a:lnTo>
                <a:close/>
                <a:moveTo>
                  <a:pt x="9777905" y="1489974"/>
                </a:moveTo>
                <a:lnTo>
                  <a:pt x="9774628" y="1490141"/>
                </a:lnTo>
                <a:lnTo>
                  <a:pt x="9775311" y="1490835"/>
                </a:lnTo>
                <a:close/>
                <a:moveTo>
                  <a:pt x="9928257" y="1482518"/>
                </a:moveTo>
                <a:lnTo>
                  <a:pt x="9927598" y="1486217"/>
                </a:lnTo>
                <a:lnTo>
                  <a:pt x="9928853" y="1483700"/>
                </a:lnTo>
                <a:close/>
                <a:moveTo>
                  <a:pt x="9714037" y="1477735"/>
                </a:moveTo>
                <a:lnTo>
                  <a:pt x="9711012" y="1484259"/>
                </a:lnTo>
                <a:lnTo>
                  <a:pt x="9711040" y="1484271"/>
                </a:lnTo>
                <a:lnTo>
                  <a:pt x="9711177" y="1484507"/>
                </a:lnTo>
                <a:lnTo>
                  <a:pt x="9714102" y="1477759"/>
                </a:lnTo>
                <a:close/>
                <a:moveTo>
                  <a:pt x="10468698" y="1475639"/>
                </a:moveTo>
                <a:lnTo>
                  <a:pt x="10468697" y="1475640"/>
                </a:lnTo>
                <a:lnTo>
                  <a:pt x="10475168" y="1475923"/>
                </a:lnTo>
                <a:lnTo>
                  <a:pt x="10475167" y="1475922"/>
                </a:lnTo>
                <a:close/>
                <a:moveTo>
                  <a:pt x="11203147" y="1465071"/>
                </a:moveTo>
                <a:cubicBezTo>
                  <a:pt x="11205398" y="1466383"/>
                  <a:pt x="11206238" y="1469907"/>
                  <a:pt x="11205493" y="1475907"/>
                </a:cubicBezTo>
                <a:cubicBezTo>
                  <a:pt x="11202532" y="1475699"/>
                  <a:pt x="11199588" y="1475491"/>
                  <a:pt x="11196644" y="1475283"/>
                </a:cubicBezTo>
                <a:cubicBezTo>
                  <a:pt x="11195207" y="1472686"/>
                  <a:pt x="11193769" y="1470088"/>
                  <a:pt x="11192332" y="1467508"/>
                </a:cubicBezTo>
                <a:cubicBezTo>
                  <a:pt x="11197233" y="1464660"/>
                  <a:pt x="11200896" y="1463759"/>
                  <a:pt x="11203147" y="1465071"/>
                </a:cubicBezTo>
                <a:close/>
                <a:moveTo>
                  <a:pt x="10212835" y="1457953"/>
                </a:moveTo>
                <a:lnTo>
                  <a:pt x="10212504" y="1458053"/>
                </a:lnTo>
                <a:cubicBezTo>
                  <a:pt x="10206651" y="1459560"/>
                  <a:pt x="10209803" y="1463595"/>
                  <a:pt x="10210444" y="1466850"/>
                </a:cubicBezTo>
                <a:lnTo>
                  <a:pt x="10211066" y="1466943"/>
                </a:lnTo>
                <a:close/>
                <a:moveTo>
                  <a:pt x="10372217" y="1457708"/>
                </a:moveTo>
                <a:lnTo>
                  <a:pt x="10371906" y="1457735"/>
                </a:lnTo>
                <a:lnTo>
                  <a:pt x="10372219" y="1457807"/>
                </a:lnTo>
                <a:close/>
                <a:moveTo>
                  <a:pt x="798565" y="1449065"/>
                </a:moveTo>
                <a:lnTo>
                  <a:pt x="796586" y="1449308"/>
                </a:lnTo>
                <a:lnTo>
                  <a:pt x="798308" y="1454509"/>
                </a:lnTo>
                <a:close/>
                <a:moveTo>
                  <a:pt x="343040" y="1445302"/>
                </a:moveTo>
                <a:lnTo>
                  <a:pt x="343805" y="1446803"/>
                </a:lnTo>
                <a:lnTo>
                  <a:pt x="344319" y="1446503"/>
                </a:lnTo>
                <a:close/>
                <a:moveTo>
                  <a:pt x="10705680" y="1439815"/>
                </a:moveTo>
                <a:lnTo>
                  <a:pt x="10705651" y="1439826"/>
                </a:lnTo>
                <a:lnTo>
                  <a:pt x="10705691" y="1439870"/>
                </a:lnTo>
                <a:lnTo>
                  <a:pt x="10705693" y="1439879"/>
                </a:lnTo>
                <a:lnTo>
                  <a:pt x="10705703" y="1439874"/>
                </a:lnTo>
                <a:lnTo>
                  <a:pt x="10705692" y="1439870"/>
                </a:lnTo>
                <a:close/>
                <a:moveTo>
                  <a:pt x="10809012" y="1439796"/>
                </a:moveTo>
                <a:lnTo>
                  <a:pt x="10808949" y="1439809"/>
                </a:lnTo>
                <a:lnTo>
                  <a:pt x="10809271" y="1440105"/>
                </a:lnTo>
                <a:lnTo>
                  <a:pt x="10809254" y="1440000"/>
                </a:lnTo>
                <a:close/>
                <a:moveTo>
                  <a:pt x="10690806" y="1439340"/>
                </a:moveTo>
                <a:lnTo>
                  <a:pt x="10690785" y="1439373"/>
                </a:lnTo>
                <a:lnTo>
                  <a:pt x="10683804" y="1460543"/>
                </a:lnTo>
                <a:lnTo>
                  <a:pt x="10683805" y="1460574"/>
                </a:lnTo>
                <a:close/>
                <a:moveTo>
                  <a:pt x="10808035" y="1438970"/>
                </a:moveTo>
                <a:lnTo>
                  <a:pt x="10808241" y="1439160"/>
                </a:lnTo>
                <a:lnTo>
                  <a:pt x="10808278" y="1439176"/>
                </a:lnTo>
                <a:close/>
                <a:moveTo>
                  <a:pt x="11570673" y="1430502"/>
                </a:moveTo>
                <a:cubicBezTo>
                  <a:pt x="11572318" y="1435905"/>
                  <a:pt x="11580821" y="1431662"/>
                  <a:pt x="11581807" y="1442572"/>
                </a:cubicBezTo>
                <a:cubicBezTo>
                  <a:pt x="11583539" y="1461811"/>
                  <a:pt x="11576803" y="1451871"/>
                  <a:pt x="11570378" y="1448442"/>
                </a:cubicBezTo>
                <a:cubicBezTo>
                  <a:pt x="11566135" y="1443368"/>
                  <a:pt x="11565755" y="1437100"/>
                  <a:pt x="11564907" y="1430970"/>
                </a:cubicBezTo>
                <a:cubicBezTo>
                  <a:pt x="11566828" y="1430814"/>
                  <a:pt x="11568751" y="1430658"/>
                  <a:pt x="11570673" y="1430502"/>
                </a:cubicBezTo>
                <a:close/>
                <a:moveTo>
                  <a:pt x="11386317" y="1430190"/>
                </a:moveTo>
                <a:cubicBezTo>
                  <a:pt x="11396846" y="1430034"/>
                  <a:pt x="11397902" y="1438987"/>
                  <a:pt x="11397712" y="1445256"/>
                </a:cubicBezTo>
                <a:cubicBezTo>
                  <a:pt x="11397539" y="1450745"/>
                  <a:pt x="11389989" y="1450191"/>
                  <a:pt x="11384984" y="1450832"/>
                </a:cubicBezTo>
                <a:cubicBezTo>
                  <a:pt x="11377295" y="1451836"/>
                  <a:pt x="11369537" y="1456287"/>
                  <a:pt x="11362126" y="1450018"/>
                </a:cubicBezTo>
                <a:cubicBezTo>
                  <a:pt x="11367303" y="1439888"/>
                  <a:pt x="11383910" y="1443714"/>
                  <a:pt x="11386317" y="1430190"/>
                </a:cubicBezTo>
                <a:close/>
                <a:moveTo>
                  <a:pt x="283922" y="1428561"/>
                </a:moveTo>
                <a:lnTo>
                  <a:pt x="281259" y="1429671"/>
                </a:lnTo>
                <a:cubicBezTo>
                  <a:pt x="279752" y="1430017"/>
                  <a:pt x="279144" y="1430952"/>
                  <a:pt x="279457" y="1432528"/>
                </a:cubicBezTo>
                <a:cubicBezTo>
                  <a:pt x="279683" y="1433637"/>
                  <a:pt x="279995" y="1434191"/>
                  <a:pt x="280496" y="1434173"/>
                </a:cubicBezTo>
                <a:lnTo>
                  <a:pt x="283797" y="1434403"/>
                </a:lnTo>
                <a:close/>
                <a:moveTo>
                  <a:pt x="10925787" y="1427338"/>
                </a:moveTo>
                <a:lnTo>
                  <a:pt x="10929502" y="1430156"/>
                </a:lnTo>
                <a:lnTo>
                  <a:pt x="10931506" y="1428517"/>
                </a:lnTo>
                <a:close/>
                <a:moveTo>
                  <a:pt x="11858862" y="1426606"/>
                </a:moveTo>
                <a:cubicBezTo>
                  <a:pt x="11860385" y="1428355"/>
                  <a:pt x="11861909" y="1430121"/>
                  <a:pt x="11863416" y="1431870"/>
                </a:cubicBezTo>
                <a:cubicBezTo>
                  <a:pt x="11860074" y="1435697"/>
                  <a:pt x="11856749" y="1439524"/>
                  <a:pt x="11853407" y="1443334"/>
                </a:cubicBezTo>
                <a:cubicBezTo>
                  <a:pt x="11845078" y="1439316"/>
                  <a:pt x="11837008" y="1444996"/>
                  <a:pt x="11827881" y="1445603"/>
                </a:cubicBezTo>
                <a:cubicBezTo>
                  <a:pt x="11830167" y="1435056"/>
                  <a:pt x="11838393" y="1434069"/>
                  <a:pt x="11844385" y="1430502"/>
                </a:cubicBezTo>
                <a:cubicBezTo>
                  <a:pt x="11848506" y="1426554"/>
                  <a:pt x="11853476" y="1425809"/>
                  <a:pt x="11858862" y="1426606"/>
                </a:cubicBezTo>
                <a:close/>
                <a:moveTo>
                  <a:pt x="526274" y="1424730"/>
                </a:moveTo>
                <a:lnTo>
                  <a:pt x="526278" y="1424905"/>
                </a:lnTo>
                <a:lnTo>
                  <a:pt x="526294" y="1424902"/>
                </a:lnTo>
                <a:lnTo>
                  <a:pt x="526291" y="1424735"/>
                </a:lnTo>
                <a:close/>
                <a:moveTo>
                  <a:pt x="9610654" y="1423523"/>
                </a:moveTo>
                <a:lnTo>
                  <a:pt x="9613165" y="1435290"/>
                </a:lnTo>
                <a:lnTo>
                  <a:pt x="9615678" y="1426067"/>
                </a:lnTo>
                <a:lnTo>
                  <a:pt x="9617582" y="1425690"/>
                </a:lnTo>
                <a:close/>
                <a:moveTo>
                  <a:pt x="9368938" y="1421196"/>
                </a:moveTo>
                <a:lnTo>
                  <a:pt x="9373423" y="1423386"/>
                </a:lnTo>
                <a:lnTo>
                  <a:pt x="9374614" y="1421892"/>
                </a:lnTo>
                <a:close/>
                <a:moveTo>
                  <a:pt x="11660202" y="1414962"/>
                </a:moveTo>
                <a:cubicBezTo>
                  <a:pt x="11664349" y="1416449"/>
                  <a:pt x="11666150" y="1421852"/>
                  <a:pt x="11668618" y="1432251"/>
                </a:cubicBezTo>
                <a:cubicBezTo>
                  <a:pt x="11664592" y="1444291"/>
                  <a:pt x="11657692" y="1435037"/>
                  <a:pt x="11651812" y="1433354"/>
                </a:cubicBezTo>
                <a:lnTo>
                  <a:pt x="11646431" y="1435259"/>
                </a:lnTo>
                <a:lnTo>
                  <a:pt x="11646435" y="1435264"/>
                </a:lnTo>
                <a:cubicBezTo>
                  <a:pt x="11646088" y="1436337"/>
                  <a:pt x="11646002" y="1437428"/>
                  <a:pt x="11646175" y="1438519"/>
                </a:cubicBezTo>
                <a:cubicBezTo>
                  <a:pt x="11642192" y="1446468"/>
                  <a:pt x="11633152" y="1438606"/>
                  <a:pt x="11628407" y="1444199"/>
                </a:cubicBezTo>
                <a:lnTo>
                  <a:pt x="11628494" y="1444147"/>
                </a:lnTo>
                <a:cubicBezTo>
                  <a:pt x="11624061" y="1442641"/>
                  <a:pt x="11619629" y="1441134"/>
                  <a:pt x="11615195" y="1439610"/>
                </a:cubicBezTo>
                <a:cubicBezTo>
                  <a:pt x="11610727" y="1436216"/>
                  <a:pt x="11609532" y="1430779"/>
                  <a:pt x="11606830" y="1426294"/>
                </a:cubicBezTo>
                <a:cubicBezTo>
                  <a:pt x="11606086" y="1424960"/>
                  <a:pt x="11605324" y="1423644"/>
                  <a:pt x="11604579" y="1422311"/>
                </a:cubicBezTo>
                <a:cubicBezTo>
                  <a:pt x="11606501" y="1420007"/>
                  <a:pt x="11608666" y="1419765"/>
                  <a:pt x="11611057" y="1421601"/>
                </a:cubicBezTo>
                <a:lnTo>
                  <a:pt x="11633190" y="1423401"/>
                </a:lnTo>
                <a:lnTo>
                  <a:pt x="11637707" y="1421168"/>
                </a:lnTo>
                <a:cubicBezTo>
                  <a:pt x="11649560" y="1415904"/>
                  <a:pt x="11656054" y="1413475"/>
                  <a:pt x="11660202" y="1414962"/>
                </a:cubicBezTo>
                <a:close/>
                <a:moveTo>
                  <a:pt x="10782766" y="1414704"/>
                </a:moveTo>
                <a:lnTo>
                  <a:pt x="10782015" y="1416261"/>
                </a:lnTo>
                <a:lnTo>
                  <a:pt x="10784397" y="1423887"/>
                </a:lnTo>
                <a:close/>
                <a:moveTo>
                  <a:pt x="11452572" y="1413566"/>
                </a:moveTo>
                <a:cubicBezTo>
                  <a:pt x="11455134" y="1419887"/>
                  <a:pt x="11465923" y="1412354"/>
                  <a:pt x="11466599" y="1421878"/>
                </a:cubicBezTo>
                <a:cubicBezTo>
                  <a:pt x="11461732" y="1423714"/>
                  <a:pt x="11456866" y="1425549"/>
                  <a:pt x="11452001" y="1427385"/>
                </a:cubicBezTo>
                <a:cubicBezTo>
                  <a:pt x="11443758" y="1422432"/>
                  <a:pt x="11446684" y="1417947"/>
                  <a:pt x="11452572" y="1413566"/>
                </a:cubicBezTo>
                <a:close/>
                <a:moveTo>
                  <a:pt x="10780964" y="1412896"/>
                </a:moveTo>
                <a:lnTo>
                  <a:pt x="10781791" y="1415546"/>
                </a:lnTo>
                <a:lnTo>
                  <a:pt x="10782070" y="1414930"/>
                </a:lnTo>
                <a:close/>
                <a:moveTo>
                  <a:pt x="258633" y="1412303"/>
                </a:moveTo>
                <a:lnTo>
                  <a:pt x="258411" y="1412317"/>
                </a:lnTo>
                <a:lnTo>
                  <a:pt x="258419" y="1412329"/>
                </a:lnTo>
                <a:lnTo>
                  <a:pt x="258629" y="1412316"/>
                </a:lnTo>
                <a:close/>
                <a:moveTo>
                  <a:pt x="479403" y="1411756"/>
                </a:moveTo>
                <a:lnTo>
                  <a:pt x="468672" y="1413860"/>
                </a:lnTo>
                <a:lnTo>
                  <a:pt x="474725" y="1417774"/>
                </a:lnTo>
                <a:close/>
                <a:moveTo>
                  <a:pt x="11552231" y="1408561"/>
                </a:moveTo>
                <a:cubicBezTo>
                  <a:pt x="11564439" y="1410535"/>
                  <a:pt x="11577774" y="1408422"/>
                  <a:pt x="11587835" y="1418276"/>
                </a:cubicBezTo>
                <a:cubicBezTo>
                  <a:pt x="11587436" y="1419142"/>
                  <a:pt x="11587436" y="1420025"/>
                  <a:pt x="11587817" y="1420891"/>
                </a:cubicBezTo>
                <a:cubicBezTo>
                  <a:pt x="11585826" y="1423852"/>
                  <a:pt x="11583939" y="1427004"/>
                  <a:pt x="11579470" y="1425272"/>
                </a:cubicBezTo>
                <a:cubicBezTo>
                  <a:pt x="11576665" y="1420163"/>
                  <a:pt x="11572890" y="1417219"/>
                  <a:pt x="11566760" y="1419592"/>
                </a:cubicBezTo>
                <a:cubicBezTo>
                  <a:pt x="11555954" y="1423765"/>
                  <a:pt x="11553876" y="1416440"/>
                  <a:pt x="11552231" y="1408561"/>
                </a:cubicBezTo>
                <a:close/>
                <a:moveTo>
                  <a:pt x="10424377" y="1408288"/>
                </a:moveTo>
                <a:lnTo>
                  <a:pt x="10422006" y="1408564"/>
                </a:lnTo>
                <a:lnTo>
                  <a:pt x="10421641" y="1408561"/>
                </a:lnTo>
                <a:lnTo>
                  <a:pt x="10422419" y="1409467"/>
                </a:lnTo>
                <a:close/>
                <a:moveTo>
                  <a:pt x="10465471" y="1406137"/>
                </a:moveTo>
                <a:lnTo>
                  <a:pt x="10464596" y="1406246"/>
                </a:lnTo>
                <a:lnTo>
                  <a:pt x="10464795" y="1406989"/>
                </a:lnTo>
                <a:close/>
                <a:moveTo>
                  <a:pt x="10241197" y="1406010"/>
                </a:moveTo>
                <a:lnTo>
                  <a:pt x="10239640" y="1407470"/>
                </a:lnTo>
                <a:lnTo>
                  <a:pt x="10240465" y="1407868"/>
                </a:lnTo>
                <a:close/>
                <a:moveTo>
                  <a:pt x="11898552" y="1394638"/>
                </a:moveTo>
                <a:cubicBezTo>
                  <a:pt x="11915609" y="1393443"/>
                  <a:pt x="11910172" y="1403366"/>
                  <a:pt x="11907159" y="1412076"/>
                </a:cubicBezTo>
                <a:cubicBezTo>
                  <a:pt x="11904648" y="1403418"/>
                  <a:pt x="11891607" y="1409652"/>
                  <a:pt x="11889946" y="1399851"/>
                </a:cubicBezTo>
                <a:cubicBezTo>
                  <a:pt x="11892820" y="1398119"/>
                  <a:pt x="11895677" y="1396370"/>
                  <a:pt x="11898552" y="1394638"/>
                </a:cubicBezTo>
                <a:close/>
                <a:moveTo>
                  <a:pt x="141504" y="1391935"/>
                </a:moveTo>
                <a:cubicBezTo>
                  <a:pt x="145149" y="1391634"/>
                  <a:pt x="148500" y="1393011"/>
                  <a:pt x="151063" y="1398812"/>
                </a:cubicBezTo>
                <a:cubicBezTo>
                  <a:pt x="138336" y="1401894"/>
                  <a:pt x="125623" y="1404959"/>
                  <a:pt x="112895" y="1408042"/>
                </a:cubicBezTo>
                <a:cubicBezTo>
                  <a:pt x="106956" y="1404232"/>
                  <a:pt x="102263" y="1400214"/>
                  <a:pt x="113295" y="1397357"/>
                </a:cubicBezTo>
                <a:cubicBezTo>
                  <a:pt x="118801" y="1395920"/>
                  <a:pt x="125035" y="1398864"/>
                  <a:pt x="130299" y="1394967"/>
                </a:cubicBezTo>
                <a:lnTo>
                  <a:pt x="130160" y="1395123"/>
                </a:lnTo>
                <a:cubicBezTo>
                  <a:pt x="133911" y="1394214"/>
                  <a:pt x="137854" y="1392236"/>
                  <a:pt x="141504" y="1391935"/>
                </a:cubicBezTo>
                <a:close/>
                <a:moveTo>
                  <a:pt x="10168880" y="1390499"/>
                </a:moveTo>
                <a:lnTo>
                  <a:pt x="10170026" y="1391764"/>
                </a:lnTo>
                <a:cubicBezTo>
                  <a:pt x="10170753" y="1394526"/>
                  <a:pt x="10172554" y="1396396"/>
                  <a:pt x="10174542" y="1396483"/>
                </a:cubicBezTo>
                <a:lnTo>
                  <a:pt x="10176934" y="1393942"/>
                </a:lnTo>
                <a:close/>
                <a:moveTo>
                  <a:pt x="11371353" y="1385805"/>
                </a:moveTo>
                <a:lnTo>
                  <a:pt x="11371578" y="1385955"/>
                </a:lnTo>
                <a:lnTo>
                  <a:pt x="11371672" y="1385925"/>
                </a:lnTo>
                <a:lnTo>
                  <a:pt x="11371488" y="1385806"/>
                </a:lnTo>
                <a:close/>
                <a:moveTo>
                  <a:pt x="513794" y="1382244"/>
                </a:moveTo>
                <a:lnTo>
                  <a:pt x="511306" y="1383504"/>
                </a:lnTo>
                <a:lnTo>
                  <a:pt x="512425" y="1386457"/>
                </a:lnTo>
                <a:close/>
                <a:moveTo>
                  <a:pt x="11971518" y="1374272"/>
                </a:moveTo>
                <a:cubicBezTo>
                  <a:pt x="11973960" y="1374313"/>
                  <a:pt x="11976912" y="1375954"/>
                  <a:pt x="11979665" y="1376958"/>
                </a:cubicBezTo>
                <a:cubicBezTo>
                  <a:pt x="11981207" y="1377062"/>
                  <a:pt x="11982766" y="1377166"/>
                  <a:pt x="11984307" y="1377270"/>
                </a:cubicBezTo>
                <a:cubicBezTo>
                  <a:pt x="11985293" y="1378170"/>
                  <a:pt x="11986332" y="1379019"/>
                  <a:pt x="11987389" y="1379815"/>
                </a:cubicBezTo>
                <a:lnTo>
                  <a:pt x="11987389" y="1379816"/>
                </a:lnTo>
                <a:lnTo>
                  <a:pt x="11993311" y="1376560"/>
                </a:lnTo>
                <a:cubicBezTo>
                  <a:pt x="11998298" y="1377841"/>
                  <a:pt x="11997640" y="1381651"/>
                  <a:pt x="11997259" y="1385357"/>
                </a:cubicBezTo>
                <a:cubicBezTo>
                  <a:pt x="11992825" y="1386725"/>
                  <a:pt x="11993293" y="1401739"/>
                  <a:pt x="11984202" y="1389998"/>
                </a:cubicBezTo>
                <a:cubicBezTo>
                  <a:pt x="11978280" y="1387054"/>
                  <a:pt x="11972358" y="1384110"/>
                  <a:pt x="11966435" y="1381183"/>
                </a:cubicBezTo>
                <a:cubicBezTo>
                  <a:pt x="11967145" y="1375789"/>
                  <a:pt x="11969076" y="1374231"/>
                  <a:pt x="11971518" y="1374272"/>
                </a:cubicBezTo>
                <a:close/>
                <a:moveTo>
                  <a:pt x="10440286" y="1367343"/>
                </a:moveTo>
                <a:lnTo>
                  <a:pt x="10440061" y="1367793"/>
                </a:lnTo>
                <a:lnTo>
                  <a:pt x="10440367" y="1367684"/>
                </a:lnTo>
                <a:close/>
                <a:moveTo>
                  <a:pt x="11860338" y="1363306"/>
                </a:moveTo>
                <a:cubicBezTo>
                  <a:pt x="11863126" y="1361784"/>
                  <a:pt x="11866533" y="1361979"/>
                  <a:pt x="11871053" y="1365269"/>
                </a:cubicBezTo>
                <a:cubicBezTo>
                  <a:pt x="11874291" y="1367676"/>
                  <a:pt x="11877512" y="1370083"/>
                  <a:pt x="11880751" y="1372490"/>
                </a:cubicBezTo>
                <a:cubicBezTo>
                  <a:pt x="11883348" y="1370706"/>
                  <a:pt x="11884871" y="1371365"/>
                  <a:pt x="11885304" y="1374499"/>
                </a:cubicBezTo>
                <a:lnTo>
                  <a:pt x="11885373" y="1374811"/>
                </a:lnTo>
                <a:cubicBezTo>
                  <a:pt x="11866411" y="1391054"/>
                  <a:pt x="11859641" y="1390379"/>
                  <a:pt x="11853337" y="1371642"/>
                </a:cubicBezTo>
                <a:cubicBezTo>
                  <a:pt x="11855381" y="1368066"/>
                  <a:pt x="11857550" y="1364828"/>
                  <a:pt x="11860338" y="1363306"/>
                </a:cubicBezTo>
                <a:close/>
                <a:moveTo>
                  <a:pt x="12037001" y="1363157"/>
                </a:moveTo>
                <a:cubicBezTo>
                  <a:pt x="12047149" y="1363053"/>
                  <a:pt x="12049609" y="1370274"/>
                  <a:pt x="12051340" y="1378205"/>
                </a:cubicBezTo>
                <a:cubicBezTo>
                  <a:pt x="12049851" y="1382534"/>
                  <a:pt x="12054214" y="1388630"/>
                  <a:pt x="12047374" y="1391331"/>
                </a:cubicBezTo>
                <a:cubicBezTo>
                  <a:pt x="12044240" y="1393202"/>
                  <a:pt x="12041175" y="1393444"/>
                  <a:pt x="12038162" y="1391089"/>
                </a:cubicBezTo>
                <a:cubicBezTo>
                  <a:pt x="12029104" y="1386673"/>
                  <a:pt x="12015857" y="1394518"/>
                  <a:pt x="12009814" y="1381374"/>
                </a:cubicBezTo>
                <a:cubicBezTo>
                  <a:pt x="12008896" y="1376300"/>
                  <a:pt x="12013086" y="1374776"/>
                  <a:pt x="12016048" y="1372421"/>
                </a:cubicBezTo>
                <a:cubicBezTo>
                  <a:pt x="12018923" y="1370568"/>
                  <a:pt x="12021815" y="1368733"/>
                  <a:pt x="12024689" y="1366897"/>
                </a:cubicBezTo>
                <a:cubicBezTo>
                  <a:pt x="12026317" y="1365339"/>
                  <a:pt x="12028222" y="1364300"/>
                  <a:pt x="12030387" y="1363694"/>
                </a:cubicBezTo>
                <a:cubicBezTo>
                  <a:pt x="12032568" y="1363243"/>
                  <a:pt x="12034785" y="1363087"/>
                  <a:pt x="12037001" y="1363157"/>
                </a:cubicBezTo>
                <a:close/>
                <a:moveTo>
                  <a:pt x="705307" y="1361182"/>
                </a:moveTo>
                <a:lnTo>
                  <a:pt x="704944" y="1361389"/>
                </a:lnTo>
                <a:lnTo>
                  <a:pt x="706629" y="1362668"/>
                </a:lnTo>
                <a:close/>
                <a:moveTo>
                  <a:pt x="11909566" y="1360663"/>
                </a:moveTo>
                <a:cubicBezTo>
                  <a:pt x="11922727" y="1355883"/>
                  <a:pt x="11934606" y="1365667"/>
                  <a:pt x="11947507" y="1363918"/>
                </a:cubicBezTo>
                <a:cubicBezTo>
                  <a:pt x="11949568" y="1364247"/>
                  <a:pt x="11951508" y="1364888"/>
                  <a:pt x="11953378" y="1365806"/>
                </a:cubicBezTo>
                <a:cubicBezTo>
                  <a:pt x="11956062" y="1367590"/>
                  <a:pt x="11957984" y="1369945"/>
                  <a:pt x="11958868" y="1373079"/>
                </a:cubicBezTo>
                <a:cubicBezTo>
                  <a:pt x="11958937" y="1377633"/>
                  <a:pt x="11956790" y="1380872"/>
                  <a:pt x="11952893" y="1383071"/>
                </a:cubicBezTo>
                <a:cubicBezTo>
                  <a:pt x="11949845" y="1383608"/>
                  <a:pt x="11946849" y="1383590"/>
                  <a:pt x="11943940" y="1382482"/>
                </a:cubicBezTo>
                <a:cubicBezTo>
                  <a:pt x="11940476" y="1381616"/>
                  <a:pt x="11936805" y="1379677"/>
                  <a:pt x="11934329" y="1384231"/>
                </a:cubicBezTo>
                <a:cubicBezTo>
                  <a:pt x="11931731" y="1389426"/>
                  <a:pt x="11922986" y="1387833"/>
                  <a:pt x="11922276" y="1395141"/>
                </a:cubicBezTo>
                <a:cubicBezTo>
                  <a:pt x="11912561" y="1398379"/>
                  <a:pt x="11907055" y="1387816"/>
                  <a:pt x="11898292" y="1387902"/>
                </a:cubicBezTo>
                <a:cubicBezTo>
                  <a:pt x="11892335" y="1385928"/>
                  <a:pt x="11888474" y="1381582"/>
                  <a:pt x="11885235" y="1376508"/>
                </a:cubicBezTo>
                <a:lnTo>
                  <a:pt x="11885373" y="1374811"/>
                </a:lnTo>
                <a:cubicBezTo>
                  <a:pt x="11884733" y="1372785"/>
                  <a:pt x="11885200" y="1371105"/>
                  <a:pt x="11886950" y="1369841"/>
                </a:cubicBezTo>
                <a:cubicBezTo>
                  <a:pt x="11888577" y="1368836"/>
                  <a:pt x="11890344" y="1368075"/>
                  <a:pt x="11892180" y="1367486"/>
                </a:cubicBezTo>
                <a:cubicBezTo>
                  <a:pt x="11898396" y="1366326"/>
                  <a:pt x="11904839" y="1365737"/>
                  <a:pt x="11909566" y="1360663"/>
                </a:cubicBezTo>
                <a:close/>
                <a:moveTo>
                  <a:pt x="10775306" y="1360308"/>
                </a:moveTo>
                <a:lnTo>
                  <a:pt x="10766838" y="1365148"/>
                </a:lnTo>
                <a:lnTo>
                  <a:pt x="10771686" y="1373921"/>
                </a:lnTo>
                <a:close/>
                <a:moveTo>
                  <a:pt x="281434" y="1358491"/>
                </a:moveTo>
                <a:lnTo>
                  <a:pt x="274791" y="1376179"/>
                </a:lnTo>
                <a:lnTo>
                  <a:pt x="273927" y="1376275"/>
                </a:lnTo>
                <a:lnTo>
                  <a:pt x="274879" y="1376907"/>
                </a:lnTo>
                <a:lnTo>
                  <a:pt x="274722" y="1376265"/>
                </a:lnTo>
                <a:cubicBezTo>
                  <a:pt x="277553" y="1378265"/>
                  <a:pt x="280389" y="1380127"/>
                  <a:pt x="283244" y="1380583"/>
                </a:cubicBezTo>
                <a:lnTo>
                  <a:pt x="289694" y="1377515"/>
                </a:lnTo>
                <a:lnTo>
                  <a:pt x="289823" y="1375573"/>
                </a:lnTo>
                <a:lnTo>
                  <a:pt x="295484" y="1371420"/>
                </a:lnTo>
                <a:close/>
                <a:moveTo>
                  <a:pt x="10789973" y="1356160"/>
                </a:moveTo>
                <a:lnTo>
                  <a:pt x="10789336" y="1356317"/>
                </a:lnTo>
                <a:lnTo>
                  <a:pt x="10789956" y="1358152"/>
                </a:lnTo>
                <a:close/>
                <a:moveTo>
                  <a:pt x="10206203" y="1355811"/>
                </a:moveTo>
                <a:lnTo>
                  <a:pt x="10200262" y="1358013"/>
                </a:lnTo>
                <a:lnTo>
                  <a:pt x="10199204" y="1361084"/>
                </a:lnTo>
                <a:close/>
                <a:moveTo>
                  <a:pt x="11973189" y="1350463"/>
                </a:moveTo>
                <a:cubicBezTo>
                  <a:pt x="11979285" y="1351762"/>
                  <a:pt x="11977380" y="1355364"/>
                  <a:pt x="11975631" y="1358914"/>
                </a:cubicBezTo>
                <a:cubicBezTo>
                  <a:pt x="11971510" y="1358602"/>
                  <a:pt x="11967370" y="1358290"/>
                  <a:pt x="11963249" y="1357961"/>
                </a:cubicBezTo>
                <a:cubicBezTo>
                  <a:pt x="11963284" y="1355572"/>
                  <a:pt x="11963318" y="1353182"/>
                  <a:pt x="11963336" y="1350792"/>
                </a:cubicBezTo>
                <a:cubicBezTo>
                  <a:pt x="11966626" y="1350688"/>
                  <a:pt x="11969916" y="1350567"/>
                  <a:pt x="11973189" y="1350463"/>
                </a:cubicBezTo>
                <a:close/>
                <a:moveTo>
                  <a:pt x="416684" y="1348826"/>
                </a:moveTo>
                <a:lnTo>
                  <a:pt x="416999" y="1349629"/>
                </a:lnTo>
                <a:lnTo>
                  <a:pt x="417715" y="1349733"/>
                </a:lnTo>
                <a:lnTo>
                  <a:pt x="417648" y="1349438"/>
                </a:lnTo>
                <a:close/>
                <a:moveTo>
                  <a:pt x="370242" y="1344679"/>
                </a:moveTo>
                <a:lnTo>
                  <a:pt x="367284" y="1345338"/>
                </a:lnTo>
                <a:lnTo>
                  <a:pt x="368839" y="1347064"/>
                </a:lnTo>
                <a:close/>
                <a:moveTo>
                  <a:pt x="11836817" y="1341268"/>
                </a:moveTo>
                <a:cubicBezTo>
                  <a:pt x="11842048" y="1341303"/>
                  <a:pt x="11847277" y="1341337"/>
                  <a:pt x="11852507" y="1341372"/>
                </a:cubicBezTo>
                <a:cubicBezTo>
                  <a:pt x="11851659" y="1353199"/>
                  <a:pt x="11843884" y="1350290"/>
                  <a:pt x="11836766" y="1348784"/>
                </a:cubicBezTo>
                <a:cubicBezTo>
                  <a:pt x="11836784" y="1346273"/>
                  <a:pt x="11836800" y="1343779"/>
                  <a:pt x="11836817" y="1341268"/>
                </a:cubicBezTo>
                <a:close/>
                <a:moveTo>
                  <a:pt x="11650071" y="1341198"/>
                </a:moveTo>
                <a:cubicBezTo>
                  <a:pt x="11651976" y="1342064"/>
                  <a:pt x="11653326" y="1343501"/>
                  <a:pt x="11654210" y="1345371"/>
                </a:cubicBezTo>
                <a:lnTo>
                  <a:pt x="11654407" y="1345683"/>
                </a:lnTo>
                <a:lnTo>
                  <a:pt x="11682626" y="1354428"/>
                </a:lnTo>
                <a:lnTo>
                  <a:pt x="11682627" y="1354411"/>
                </a:lnTo>
                <a:cubicBezTo>
                  <a:pt x="11687441" y="1352281"/>
                  <a:pt x="11688897" y="1358446"/>
                  <a:pt x="11692827" y="1358515"/>
                </a:cubicBezTo>
                <a:cubicBezTo>
                  <a:pt x="11690628" y="1362879"/>
                  <a:pt x="11690471" y="1367312"/>
                  <a:pt x="11692307" y="1371832"/>
                </a:cubicBezTo>
                <a:cubicBezTo>
                  <a:pt x="11692203" y="1375711"/>
                  <a:pt x="11692134" y="1379625"/>
                  <a:pt x="11687545" y="1381235"/>
                </a:cubicBezTo>
                <a:cubicBezTo>
                  <a:pt x="11682454" y="1378698"/>
                  <a:pt x="11682601" y="1374888"/>
                  <a:pt x="11683298" y="1370945"/>
                </a:cubicBezTo>
                <a:lnTo>
                  <a:pt x="11682351" y="1359856"/>
                </a:lnTo>
                <a:lnTo>
                  <a:pt x="11682350" y="1359866"/>
                </a:lnTo>
                <a:cubicBezTo>
                  <a:pt x="11673760" y="1359589"/>
                  <a:pt x="11678194" y="1373096"/>
                  <a:pt x="11669138" y="1372334"/>
                </a:cubicBezTo>
                <a:lnTo>
                  <a:pt x="11666923" y="1370642"/>
                </a:lnTo>
                <a:lnTo>
                  <a:pt x="11667872" y="1374118"/>
                </a:lnTo>
                <a:cubicBezTo>
                  <a:pt x="11663630" y="1375053"/>
                  <a:pt x="11659526" y="1375001"/>
                  <a:pt x="11655699" y="1372628"/>
                </a:cubicBezTo>
                <a:lnTo>
                  <a:pt x="11654383" y="1371520"/>
                </a:lnTo>
                <a:lnTo>
                  <a:pt x="11652686" y="1371728"/>
                </a:lnTo>
                <a:cubicBezTo>
                  <a:pt x="11646157" y="1369009"/>
                  <a:pt x="11638174" y="1370758"/>
                  <a:pt x="11632563" y="1365199"/>
                </a:cubicBezTo>
                <a:cubicBezTo>
                  <a:pt x="11629533" y="1362117"/>
                  <a:pt x="11627801" y="1358480"/>
                  <a:pt x="11627905" y="1354082"/>
                </a:cubicBezTo>
                <a:cubicBezTo>
                  <a:pt x="11630901" y="1344003"/>
                  <a:pt x="11646556" y="1353978"/>
                  <a:pt x="11648028" y="1341423"/>
                </a:cubicBezTo>
                <a:cubicBezTo>
                  <a:pt x="11648790" y="1342064"/>
                  <a:pt x="11649465" y="1341977"/>
                  <a:pt x="11650071" y="1341198"/>
                </a:cubicBezTo>
                <a:close/>
                <a:moveTo>
                  <a:pt x="204817" y="1302858"/>
                </a:moveTo>
                <a:lnTo>
                  <a:pt x="204535" y="1303365"/>
                </a:lnTo>
                <a:lnTo>
                  <a:pt x="204394" y="1304413"/>
                </a:lnTo>
                <a:close/>
                <a:moveTo>
                  <a:pt x="11837922" y="1277083"/>
                </a:moveTo>
                <a:cubicBezTo>
                  <a:pt x="11841529" y="1276754"/>
                  <a:pt x="11845113" y="1276918"/>
                  <a:pt x="11848611" y="1279048"/>
                </a:cubicBezTo>
                <a:cubicBezTo>
                  <a:pt x="11848316" y="1281420"/>
                  <a:pt x="11848040" y="1283793"/>
                  <a:pt x="11847762" y="1286165"/>
                </a:cubicBezTo>
                <a:cubicBezTo>
                  <a:pt x="11839987" y="1289715"/>
                  <a:pt x="11833770" y="1283412"/>
                  <a:pt x="11826653" y="1282823"/>
                </a:cubicBezTo>
                <a:cubicBezTo>
                  <a:pt x="11825337" y="1281645"/>
                  <a:pt x="11824973" y="1280554"/>
                  <a:pt x="11825544" y="1279533"/>
                </a:cubicBezTo>
                <a:cubicBezTo>
                  <a:pt x="11826081" y="1278563"/>
                  <a:pt x="11826601" y="1278078"/>
                  <a:pt x="11827103" y="1278078"/>
                </a:cubicBezTo>
                <a:cubicBezTo>
                  <a:pt x="11830688" y="1278234"/>
                  <a:pt x="11834316" y="1277412"/>
                  <a:pt x="11837922" y="1277083"/>
                </a:cubicBezTo>
                <a:close/>
                <a:moveTo>
                  <a:pt x="413725" y="1273264"/>
                </a:moveTo>
                <a:lnTo>
                  <a:pt x="413730" y="1273303"/>
                </a:lnTo>
                <a:lnTo>
                  <a:pt x="413708" y="1273281"/>
                </a:lnTo>
                <a:close/>
                <a:moveTo>
                  <a:pt x="413837" y="1273200"/>
                </a:moveTo>
                <a:lnTo>
                  <a:pt x="413708" y="1273264"/>
                </a:lnTo>
                <a:lnTo>
                  <a:pt x="413725" y="1273246"/>
                </a:lnTo>
                <a:lnTo>
                  <a:pt x="413442" y="1273480"/>
                </a:lnTo>
                <a:lnTo>
                  <a:pt x="413962" y="1275238"/>
                </a:lnTo>
                <a:lnTo>
                  <a:pt x="413756" y="1273526"/>
                </a:lnTo>
                <a:lnTo>
                  <a:pt x="413691" y="1273385"/>
                </a:lnTo>
                <a:lnTo>
                  <a:pt x="413733" y="1273332"/>
                </a:lnTo>
                <a:lnTo>
                  <a:pt x="413730" y="1273303"/>
                </a:lnTo>
                <a:lnTo>
                  <a:pt x="413744" y="1273318"/>
                </a:lnTo>
                <a:close/>
                <a:moveTo>
                  <a:pt x="11757891" y="1272673"/>
                </a:moveTo>
                <a:cubicBezTo>
                  <a:pt x="11759632" y="1272766"/>
                  <a:pt x="11761541" y="1273697"/>
                  <a:pt x="11763359" y="1274181"/>
                </a:cubicBezTo>
                <a:cubicBezTo>
                  <a:pt x="11764796" y="1276554"/>
                  <a:pt x="11766233" y="1278909"/>
                  <a:pt x="11767671" y="1281281"/>
                </a:cubicBezTo>
                <a:cubicBezTo>
                  <a:pt x="11763446" y="1282961"/>
                  <a:pt x="11759220" y="1284208"/>
                  <a:pt x="11754788" y="1281957"/>
                </a:cubicBezTo>
                <a:cubicBezTo>
                  <a:pt x="11754337" y="1280034"/>
                  <a:pt x="11753887" y="1278112"/>
                  <a:pt x="11753436" y="1276190"/>
                </a:cubicBezTo>
                <a:cubicBezTo>
                  <a:pt x="11754579" y="1273324"/>
                  <a:pt x="11756151" y="1272580"/>
                  <a:pt x="11757891" y="1272673"/>
                </a:cubicBezTo>
                <a:close/>
                <a:moveTo>
                  <a:pt x="738372" y="1270499"/>
                </a:moveTo>
                <a:lnTo>
                  <a:pt x="736132" y="1271688"/>
                </a:lnTo>
                <a:lnTo>
                  <a:pt x="739730" y="1276109"/>
                </a:lnTo>
                <a:close/>
                <a:moveTo>
                  <a:pt x="10774135" y="1269634"/>
                </a:moveTo>
                <a:cubicBezTo>
                  <a:pt x="10776115" y="1270454"/>
                  <a:pt x="10777834" y="1272294"/>
                  <a:pt x="10779583" y="1274580"/>
                </a:cubicBezTo>
                <a:cubicBezTo>
                  <a:pt x="10780986" y="1276416"/>
                  <a:pt x="10784484" y="1276624"/>
                  <a:pt x="10787047" y="1277576"/>
                </a:cubicBezTo>
                <a:cubicBezTo>
                  <a:pt x="10787272" y="1285767"/>
                  <a:pt x="10782544" y="1284866"/>
                  <a:pt x="10777245" y="1282927"/>
                </a:cubicBezTo>
                <a:cubicBezTo>
                  <a:pt x="10772517" y="1282390"/>
                  <a:pt x="10766820" y="1284382"/>
                  <a:pt x="10764309" y="1277992"/>
                </a:cubicBezTo>
                <a:cubicBezTo>
                  <a:pt x="10763028" y="1274701"/>
                  <a:pt x="10764517" y="1272450"/>
                  <a:pt x="10767115" y="1270805"/>
                </a:cubicBezTo>
                <a:cubicBezTo>
                  <a:pt x="10769912" y="1269013"/>
                  <a:pt x="10772154" y="1268813"/>
                  <a:pt x="10774135" y="1269634"/>
                </a:cubicBezTo>
                <a:close/>
                <a:moveTo>
                  <a:pt x="368081" y="1265141"/>
                </a:moveTo>
                <a:lnTo>
                  <a:pt x="365408" y="1265980"/>
                </a:lnTo>
                <a:lnTo>
                  <a:pt x="365242" y="1266061"/>
                </a:lnTo>
                <a:lnTo>
                  <a:pt x="365126" y="1266068"/>
                </a:lnTo>
                <a:lnTo>
                  <a:pt x="362196" y="1266989"/>
                </a:lnTo>
                <a:lnTo>
                  <a:pt x="363149" y="1267093"/>
                </a:lnTo>
                <a:lnTo>
                  <a:pt x="365242" y="1266061"/>
                </a:lnTo>
                <a:lnTo>
                  <a:pt x="367264" y="1265939"/>
                </a:lnTo>
                <a:close/>
                <a:moveTo>
                  <a:pt x="11650782" y="1260675"/>
                </a:moveTo>
                <a:cubicBezTo>
                  <a:pt x="11650920" y="1264121"/>
                  <a:pt x="11650902" y="1267671"/>
                  <a:pt x="11655162" y="1268935"/>
                </a:cubicBezTo>
                <a:cubicBezTo>
                  <a:pt x="11655318" y="1271827"/>
                  <a:pt x="11656306" y="1275013"/>
                  <a:pt x="11655422" y="1277542"/>
                </a:cubicBezTo>
                <a:cubicBezTo>
                  <a:pt x="11654470" y="1280243"/>
                  <a:pt x="11651838" y="1278927"/>
                  <a:pt x="11650383" y="1277213"/>
                </a:cubicBezTo>
                <a:cubicBezTo>
                  <a:pt x="11645638" y="1271637"/>
                  <a:pt x="11643300" y="1266009"/>
                  <a:pt x="11650782" y="1260675"/>
                </a:cubicBezTo>
                <a:close/>
                <a:moveTo>
                  <a:pt x="11610744" y="1259098"/>
                </a:moveTo>
                <a:cubicBezTo>
                  <a:pt x="11612025" y="1266562"/>
                  <a:pt x="11619039" y="1266267"/>
                  <a:pt x="11623940" y="1268830"/>
                </a:cubicBezTo>
                <a:cubicBezTo>
                  <a:pt x="11618346" y="1278199"/>
                  <a:pt x="11608770" y="1271393"/>
                  <a:pt x="11601601" y="1274337"/>
                </a:cubicBezTo>
                <a:cubicBezTo>
                  <a:pt x="11596995" y="1272086"/>
                  <a:pt x="11597376" y="1269835"/>
                  <a:pt x="11601584" y="1267566"/>
                </a:cubicBezTo>
                <a:cubicBezTo>
                  <a:pt x="11605480" y="1265661"/>
                  <a:pt x="11603004" y="1256847"/>
                  <a:pt x="11610744" y="1259098"/>
                </a:cubicBezTo>
                <a:close/>
                <a:moveTo>
                  <a:pt x="413853" y="1255239"/>
                </a:moveTo>
                <a:lnTo>
                  <a:pt x="413691" y="1255289"/>
                </a:lnTo>
                <a:lnTo>
                  <a:pt x="414102" y="1255705"/>
                </a:lnTo>
                <a:close/>
                <a:moveTo>
                  <a:pt x="507640" y="1255178"/>
                </a:moveTo>
                <a:lnTo>
                  <a:pt x="507509" y="1255297"/>
                </a:lnTo>
                <a:lnTo>
                  <a:pt x="515829" y="1260587"/>
                </a:lnTo>
                <a:lnTo>
                  <a:pt x="511920" y="1256031"/>
                </a:lnTo>
                <a:cubicBezTo>
                  <a:pt x="510658" y="1255216"/>
                  <a:pt x="509198" y="1254760"/>
                  <a:pt x="507640" y="1255178"/>
                </a:cubicBezTo>
                <a:close/>
                <a:moveTo>
                  <a:pt x="11304085" y="1250429"/>
                </a:moveTo>
                <a:cubicBezTo>
                  <a:pt x="11308663" y="1250029"/>
                  <a:pt x="11313360" y="1251271"/>
                  <a:pt x="11317880" y="1251860"/>
                </a:cubicBezTo>
                <a:cubicBezTo>
                  <a:pt x="11317897" y="1252708"/>
                  <a:pt x="11317914" y="1253540"/>
                  <a:pt x="11317914" y="1254371"/>
                </a:cubicBezTo>
                <a:cubicBezTo>
                  <a:pt x="11310797" y="1261869"/>
                  <a:pt x="11301983" y="1259237"/>
                  <a:pt x="11291004" y="1258856"/>
                </a:cubicBezTo>
                <a:cubicBezTo>
                  <a:pt x="11295048" y="1252873"/>
                  <a:pt x="11299507" y="1250830"/>
                  <a:pt x="11304085" y="1250429"/>
                </a:cubicBezTo>
                <a:close/>
                <a:moveTo>
                  <a:pt x="10498825" y="1249187"/>
                </a:moveTo>
                <a:lnTo>
                  <a:pt x="10499265" y="1253666"/>
                </a:lnTo>
                <a:lnTo>
                  <a:pt x="10499266" y="1253666"/>
                </a:lnTo>
                <a:close/>
                <a:moveTo>
                  <a:pt x="11414803" y="1243566"/>
                </a:moveTo>
                <a:cubicBezTo>
                  <a:pt x="11408691" y="1249852"/>
                  <a:pt x="11409210" y="1259826"/>
                  <a:pt x="11400863" y="1262822"/>
                </a:cubicBezTo>
                <a:cubicBezTo>
                  <a:pt x="11399564" y="1263290"/>
                  <a:pt x="11395737" y="1256640"/>
                  <a:pt x="11393088" y="1253281"/>
                </a:cubicBezTo>
                <a:cubicBezTo>
                  <a:pt x="11399530" y="1250042"/>
                  <a:pt x="11401711" y="1239185"/>
                  <a:pt x="11414803" y="1243566"/>
                </a:cubicBezTo>
                <a:close/>
                <a:moveTo>
                  <a:pt x="11172920" y="1242280"/>
                </a:moveTo>
                <a:cubicBezTo>
                  <a:pt x="11175154" y="1242025"/>
                  <a:pt x="11177292" y="1242354"/>
                  <a:pt x="11179050" y="1245055"/>
                </a:cubicBezTo>
                <a:cubicBezTo>
                  <a:pt x="11178791" y="1253886"/>
                  <a:pt x="11173440" y="1255930"/>
                  <a:pt x="11165820" y="1254960"/>
                </a:cubicBezTo>
                <a:cubicBezTo>
                  <a:pt x="11163326" y="1250891"/>
                  <a:pt x="11164349" y="1246925"/>
                  <a:pt x="11166218" y="1243011"/>
                </a:cubicBezTo>
                <a:cubicBezTo>
                  <a:pt x="11168357" y="1243375"/>
                  <a:pt x="11170686" y="1242535"/>
                  <a:pt x="11172920" y="1242280"/>
                </a:cubicBezTo>
                <a:close/>
                <a:moveTo>
                  <a:pt x="11542284" y="1239399"/>
                </a:moveTo>
                <a:cubicBezTo>
                  <a:pt x="11548603" y="1240622"/>
                  <a:pt x="11553677" y="1245116"/>
                  <a:pt x="11556318" y="1255999"/>
                </a:cubicBezTo>
                <a:cubicBezTo>
                  <a:pt x="11556005" y="1256986"/>
                  <a:pt x="11556005" y="1257973"/>
                  <a:pt x="11556300" y="1258943"/>
                </a:cubicBezTo>
                <a:cubicBezTo>
                  <a:pt x="11548543" y="1257852"/>
                  <a:pt x="11546308" y="1267809"/>
                  <a:pt x="11539001" y="1267619"/>
                </a:cubicBezTo>
                <a:cubicBezTo>
                  <a:pt x="11528385" y="1259913"/>
                  <a:pt x="11515814" y="1261800"/>
                  <a:pt x="11503899" y="1260536"/>
                </a:cubicBezTo>
                <a:cubicBezTo>
                  <a:pt x="11496055" y="1264727"/>
                  <a:pt x="11488280" y="1267463"/>
                  <a:pt x="11481007" y="1259497"/>
                </a:cubicBezTo>
                <a:cubicBezTo>
                  <a:pt x="11479464" y="1256813"/>
                  <a:pt x="11479690" y="1251583"/>
                  <a:pt x="11481456" y="1252293"/>
                </a:cubicBezTo>
                <a:cubicBezTo>
                  <a:pt x="11497267" y="1258666"/>
                  <a:pt x="11507622" y="1245124"/>
                  <a:pt x="11520783" y="1242423"/>
                </a:cubicBezTo>
                <a:cubicBezTo>
                  <a:pt x="11528402" y="1240224"/>
                  <a:pt x="11535966" y="1238176"/>
                  <a:pt x="11542284" y="1239399"/>
                </a:cubicBezTo>
                <a:close/>
                <a:moveTo>
                  <a:pt x="504656" y="1239149"/>
                </a:moveTo>
                <a:lnTo>
                  <a:pt x="503711" y="1239420"/>
                </a:lnTo>
                <a:lnTo>
                  <a:pt x="503068" y="1243494"/>
                </a:lnTo>
                <a:close/>
                <a:moveTo>
                  <a:pt x="10814338" y="1237505"/>
                </a:moveTo>
                <a:cubicBezTo>
                  <a:pt x="10821594" y="1237505"/>
                  <a:pt x="10828850" y="1237505"/>
                  <a:pt x="10842738" y="1237505"/>
                </a:cubicBezTo>
                <a:cubicBezTo>
                  <a:pt x="10832919" y="1240570"/>
                  <a:pt x="10829508" y="1241626"/>
                  <a:pt x="10826114" y="1242683"/>
                </a:cubicBezTo>
                <a:cubicBezTo>
                  <a:pt x="10822010" y="1241384"/>
                  <a:pt x="10815759" y="1244934"/>
                  <a:pt x="10814338" y="1237505"/>
                </a:cubicBezTo>
                <a:close/>
                <a:moveTo>
                  <a:pt x="421443" y="1220777"/>
                </a:moveTo>
                <a:lnTo>
                  <a:pt x="417309" y="1226647"/>
                </a:lnTo>
                <a:lnTo>
                  <a:pt x="422624" y="1228206"/>
                </a:lnTo>
                <a:close/>
                <a:moveTo>
                  <a:pt x="10344598" y="1219928"/>
                </a:moveTo>
                <a:cubicBezTo>
                  <a:pt x="10353585" y="1222958"/>
                  <a:pt x="10351438" y="1230855"/>
                  <a:pt x="10345412" y="1236968"/>
                </a:cubicBezTo>
                <a:cubicBezTo>
                  <a:pt x="10338589" y="1242630"/>
                  <a:pt x="10335386" y="1237487"/>
                  <a:pt x="10332147" y="1232500"/>
                </a:cubicBezTo>
                <a:cubicBezTo>
                  <a:pt x="10330883" y="1222820"/>
                  <a:pt x="10338364" y="1217815"/>
                  <a:pt x="10344598" y="1219928"/>
                </a:cubicBezTo>
                <a:close/>
                <a:moveTo>
                  <a:pt x="9458957" y="1218612"/>
                </a:moveTo>
                <a:lnTo>
                  <a:pt x="9459108" y="1218681"/>
                </a:lnTo>
                <a:lnTo>
                  <a:pt x="9459286" y="1218854"/>
                </a:lnTo>
                <a:close/>
                <a:moveTo>
                  <a:pt x="537969" y="1214312"/>
                </a:moveTo>
                <a:lnTo>
                  <a:pt x="536519" y="1215494"/>
                </a:lnTo>
                <a:lnTo>
                  <a:pt x="536611" y="1216241"/>
                </a:lnTo>
                <a:close/>
                <a:moveTo>
                  <a:pt x="10741918" y="1209884"/>
                </a:moveTo>
                <a:cubicBezTo>
                  <a:pt x="10741338" y="1213564"/>
                  <a:pt x="10747823" y="1217365"/>
                  <a:pt x="10751163" y="1221114"/>
                </a:cubicBezTo>
                <a:lnTo>
                  <a:pt x="10741554" y="1232013"/>
                </a:lnTo>
                <a:lnTo>
                  <a:pt x="10741555" y="1232015"/>
                </a:lnTo>
                <a:lnTo>
                  <a:pt x="10741550" y="1232017"/>
                </a:lnTo>
                <a:lnTo>
                  <a:pt x="10741537" y="1232032"/>
                </a:lnTo>
                <a:lnTo>
                  <a:pt x="10741526" y="1232026"/>
                </a:lnTo>
                <a:lnTo>
                  <a:pt x="10732810" y="1235468"/>
                </a:lnTo>
                <a:cubicBezTo>
                  <a:pt x="10729896" y="1236704"/>
                  <a:pt x="10726940" y="1236907"/>
                  <a:pt x="10723805" y="1232725"/>
                </a:cubicBezTo>
                <a:cubicBezTo>
                  <a:pt x="10725190" y="1231651"/>
                  <a:pt x="10725450" y="1230370"/>
                  <a:pt x="10724567" y="1228846"/>
                </a:cubicBezTo>
                <a:lnTo>
                  <a:pt x="10728085" y="1223740"/>
                </a:lnTo>
                <a:lnTo>
                  <a:pt x="10728082" y="1223738"/>
                </a:lnTo>
                <a:cubicBezTo>
                  <a:pt x="10730991" y="1219218"/>
                  <a:pt x="10733883" y="1214733"/>
                  <a:pt x="10736793" y="1210230"/>
                </a:cubicBezTo>
                <a:cubicBezTo>
                  <a:pt x="10738507" y="1210109"/>
                  <a:pt x="10740221" y="1210005"/>
                  <a:pt x="10741918" y="1209884"/>
                </a:cubicBezTo>
                <a:close/>
                <a:moveTo>
                  <a:pt x="9842061" y="1206369"/>
                </a:moveTo>
                <a:lnTo>
                  <a:pt x="9842073" y="1206402"/>
                </a:lnTo>
                <a:lnTo>
                  <a:pt x="9842043" y="1206403"/>
                </a:lnTo>
                <a:close/>
                <a:moveTo>
                  <a:pt x="9854581" y="1206005"/>
                </a:moveTo>
                <a:cubicBezTo>
                  <a:pt x="9858911" y="1209434"/>
                  <a:pt x="9867915" y="1209711"/>
                  <a:pt x="9863430" y="1219097"/>
                </a:cubicBezTo>
                <a:cubicBezTo>
                  <a:pt x="9857767" y="1218923"/>
                  <a:pt x="9852122" y="1218750"/>
                  <a:pt x="9846459" y="1218577"/>
                </a:cubicBezTo>
                <a:lnTo>
                  <a:pt x="9842073" y="1206402"/>
                </a:lnTo>
                <a:close/>
                <a:moveTo>
                  <a:pt x="9529247" y="1205762"/>
                </a:moveTo>
                <a:cubicBezTo>
                  <a:pt x="9528797" y="1218126"/>
                  <a:pt x="9537992" y="1217382"/>
                  <a:pt x="9544122" y="1214126"/>
                </a:cubicBezTo>
                <a:cubicBezTo>
                  <a:pt x="9551170" y="1210438"/>
                  <a:pt x="9556244" y="1211061"/>
                  <a:pt x="9562149" y="1214732"/>
                </a:cubicBezTo>
                <a:cubicBezTo>
                  <a:pt x="9562045" y="1216221"/>
                  <a:pt x="9561941" y="1217711"/>
                  <a:pt x="9561838" y="1219183"/>
                </a:cubicBezTo>
                <a:lnTo>
                  <a:pt x="9561816" y="1219208"/>
                </a:lnTo>
                <a:lnTo>
                  <a:pt x="9561838" y="1219200"/>
                </a:lnTo>
                <a:cubicBezTo>
                  <a:pt x="9558859" y="1228205"/>
                  <a:pt x="9573024" y="1228568"/>
                  <a:pt x="9570912" y="1237140"/>
                </a:cubicBezTo>
                <a:cubicBezTo>
                  <a:pt x="9558339" y="1241418"/>
                  <a:pt x="9547551" y="1242613"/>
                  <a:pt x="9548019" y="1224083"/>
                </a:cubicBezTo>
                <a:lnTo>
                  <a:pt x="9548052" y="1224072"/>
                </a:lnTo>
                <a:lnTo>
                  <a:pt x="9548019" y="1224066"/>
                </a:lnTo>
                <a:cubicBezTo>
                  <a:pt x="9540365" y="1225607"/>
                  <a:pt x="9534615" y="1216637"/>
                  <a:pt x="9526580" y="1220187"/>
                </a:cubicBezTo>
                <a:cubicBezTo>
                  <a:pt x="9526026" y="1215113"/>
                  <a:pt x="9523602" y="1209693"/>
                  <a:pt x="9529247" y="1205762"/>
                </a:cubicBezTo>
                <a:close/>
                <a:moveTo>
                  <a:pt x="487722" y="1205715"/>
                </a:moveTo>
                <a:lnTo>
                  <a:pt x="481627" y="1205727"/>
                </a:lnTo>
                <a:lnTo>
                  <a:pt x="481626" y="1205728"/>
                </a:lnTo>
                <a:lnTo>
                  <a:pt x="487722" y="1205716"/>
                </a:lnTo>
                <a:close/>
                <a:moveTo>
                  <a:pt x="9679247" y="1201295"/>
                </a:moveTo>
                <a:cubicBezTo>
                  <a:pt x="9682105" y="1201347"/>
                  <a:pt x="9684979" y="1201399"/>
                  <a:pt x="9687836" y="1201451"/>
                </a:cubicBezTo>
                <a:cubicBezTo>
                  <a:pt x="9692823" y="1208707"/>
                  <a:pt x="9699889" y="1205607"/>
                  <a:pt x="9706435" y="1205191"/>
                </a:cubicBezTo>
                <a:cubicBezTo>
                  <a:pt x="9707179" y="1206178"/>
                  <a:pt x="9708149" y="1206577"/>
                  <a:pt x="9709361" y="1206369"/>
                </a:cubicBezTo>
                <a:cubicBezTo>
                  <a:pt x="9702070" y="1216066"/>
                  <a:pt x="9693274" y="1214733"/>
                  <a:pt x="9684009" y="1209798"/>
                </a:cubicBezTo>
                <a:cubicBezTo>
                  <a:pt x="9680909" y="1207806"/>
                  <a:pt x="9676650" y="1206473"/>
                  <a:pt x="9679247" y="1201295"/>
                </a:cubicBezTo>
                <a:close/>
                <a:moveTo>
                  <a:pt x="9641333" y="1197545"/>
                </a:moveTo>
                <a:cubicBezTo>
                  <a:pt x="9645712" y="1199381"/>
                  <a:pt x="9649176" y="1203909"/>
                  <a:pt x="9652042" y="1210195"/>
                </a:cubicBezTo>
                <a:cubicBezTo>
                  <a:pt x="9647002" y="1211131"/>
                  <a:pt x="9647522" y="1215200"/>
                  <a:pt x="9647193" y="1218785"/>
                </a:cubicBezTo>
                <a:cubicBezTo>
                  <a:pt x="9641963" y="1222023"/>
                  <a:pt x="9637686" y="1228932"/>
                  <a:pt x="9630118" y="1223270"/>
                </a:cubicBezTo>
                <a:cubicBezTo>
                  <a:pt x="9627953" y="1215841"/>
                  <a:pt x="9627140" y="1207910"/>
                  <a:pt x="9621789" y="1201727"/>
                </a:cubicBezTo>
                <a:cubicBezTo>
                  <a:pt x="9623070" y="1202385"/>
                  <a:pt x="9624196" y="1202160"/>
                  <a:pt x="9625131" y="1201052"/>
                </a:cubicBezTo>
                <a:cubicBezTo>
                  <a:pt x="9631659" y="1196567"/>
                  <a:pt x="9636954" y="1195710"/>
                  <a:pt x="9641333" y="1197545"/>
                </a:cubicBezTo>
                <a:close/>
                <a:moveTo>
                  <a:pt x="268704" y="1194791"/>
                </a:moveTo>
                <a:lnTo>
                  <a:pt x="268422" y="1196238"/>
                </a:lnTo>
                <a:lnTo>
                  <a:pt x="269047" y="1197405"/>
                </a:lnTo>
                <a:close/>
                <a:moveTo>
                  <a:pt x="467071" y="1192473"/>
                </a:moveTo>
                <a:lnTo>
                  <a:pt x="467039" y="1192576"/>
                </a:lnTo>
                <a:lnTo>
                  <a:pt x="467165" y="1192498"/>
                </a:lnTo>
                <a:lnTo>
                  <a:pt x="467553" y="1198425"/>
                </a:lnTo>
                <a:lnTo>
                  <a:pt x="467553" y="1198424"/>
                </a:lnTo>
                <a:lnTo>
                  <a:pt x="467165" y="1192497"/>
                </a:lnTo>
                <a:close/>
                <a:moveTo>
                  <a:pt x="11778736" y="1186305"/>
                </a:moveTo>
                <a:lnTo>
                  <a:pt x="11774012" y="1196091"/>
                </a:lnTo>
                <a:lnTo>
                  <a:pt x="11777182" y="1195858"/>
                </a:lnTo>
                <a:cubicBezTo>
                  <a:pt x="11778156" y="1194659"/>
                  <a:pt x="11778719" y="1192802"/>
                  <a:pt x="11779653" y="1191546"/>
                </a:cubicBezTo>
                <a:lnTo>
                  <a:pt x="11780682" y="1189808"/>
                </a:lnTo>
                <a:close/>
                <a:moveTo>
                  <a:pt x="608381" y="1185447"/>
                </a:moveTo>
                <a:lnTo>
                  <a:pt x="608523" y="1186944"/>
                </a:lnTo>
                <a:lnTo>
                  <a:pt x="608720" y="1186996"/>
                </a:lnTo>
                <a:close/>
                <a:moveTo>
                  <a:pt x="11794926" y="1185115"/>
                </a:moveTo>
                <a:lnTo>
                  <a:pt x="11798709" y="1194300"/>
                </a:lnTo>
                <a:lnTo>
                  <a:pt x="11798712" y="1194291"/>
                </a:lnTo>
                <a:lnTo>
                  <a:pt x="11794956" y="1185117"/>
                </a:lnTo>
                <a:close/>
                <a:moveTo>
                  <a:pt x="11549121" y="1182966"/>
                </a:moveTo>
                <a:lnTo>
                  <a:pt x="11549218" y="1183407"/>
                </a:lnTo>
                <a:lnTo>
                  <a:pt x="11549324" y="1183002"/>
                </a:lnTo>
                <a:close/>
                <a:moveTo>
                  <a:pt x="11197469" y="1181965"/>
                </a:moveTo>
                <a:lnTo>
                  <a:pt x="11196467" y="1183154"/>
                </a:lnTo>
                <a:lnTo>
                  <a:pt x="11197521" y="1182046"/>
                </a:lnTo>
                <a:close/>
                <a:moveTo>
                  <a:pt x="422518" y="1181321"/>
                </a:moveTo>
                <a:lnTo>
                  <a:pt x="422204" y="1181497"/>
                </a:lnTo>
                <a:lnTo>
                  <a:pt x="419413" y="1197699"/>
                </a:lnTo>
                <a:lnTo>
                  <a:pt x="421386" y="1199426"/>
                </a:lnTo>
                <a:close/>
                <a:moveTo>
                  <a:pt x="9343149" y="1180360"/>
                </a:moveTo>
                <a:lnTo>
                  <a:pt x="9341029" y="1182928"/>
                </a:lnTo>
                <a:cubicBezTo>
                  <a:pt x="9339609" y="1186459"/>
                  <a:pt x="9337869" y="1189927"/>
                  <a:pt x="9332440" y="1190628"/>
                </a:cubicBezTo>
                <a:cubicBezTo>
                  <a:pt x="9319521" y="1192290"/>
                  <a:pt x="9306932" y="1197485"/>
                  <a:pt x="9305079" y="1213728"/>
                </a:cubicBezTo>
                <a:cubicBezTo>
                  <a:pt x="9296577" y="1212291"/>
                  <a:pt x="9285632" y="1218283"/>
                  <a:pt x="9280766" y="1205745"/>
                </a:cubicBezTo>
                <a:lnTo>
                  <a:pt x="9283517" y="1201067"/>
                </a:lnTo>
                <a:lnTo>
                  <a:pt x="9283336" y="1200972"/>
                </a:lnTo>
                <a:lnTo>
                  <a:pt x="9282117" y="1202056"/>
                </a:lnTo>
                <a:cubicBezTo>
                  <a:pt x="9280351" y="1203286"/>
                  <a:pt x="9279276" y="1202766"/>
                  <a:pt x="9278792" y="1200758"/>
                </a:cubicBezTo>
                <a:lnTo>
                  <a:pt x="9277402" y="1198647"/>
                </a:lnTo>
                <a:lnTo>
                  <a:pt x="9272194" y="1198281"/>
                </a:lnTo>
                <a:cubicBezTo>
                  <a:pt x="9262791" y="1203355"/>
                  <a:pt x="9246461" y="1199078"/>
                  <a:pt x="9244712" y="1213555"/>
                </a:cubicBezTo>
                <a:cubicBezTo>
                  <a:pt x="9242860" y="1228915"/>
                  <a:pt x="9260384" y="1229400"/>
                  <a:pt x="9269095" y="1236084"/>
                </a:cubicBezTo>
                <a:cubicBezTo>
                  <a:pt x="9280004" y="1244466"/>
                  <a:pt x="9294897" y="1242318"/>
                  <a:pt x="9308318" y="1243167"/>
                </a:cubicBezTo>
                <a:lnTo>
                  <a:pt x="9337071" y="1247793"/>
                </a:lnTo>
                <a:lnTo>
                  <a:pt x="9337375" y="1232985"/>
                </a:lnTo>
                <a:cubicBezTo>
                  <a:pt x="9348354" y="1224447"/>
                  <a:pt x="9363437" y="1226248"/>
                  <a:pt x="9374642" y="1219235"/>
                </a:cubicBezTo>
                <a:cubicBezTo>
                  <a:pt x="9374443" y="1215244"/>
                  <a:pt x="9372009" y="1214529"/>
                  <a:pt x="9369490" y="1214053"/>
                </a:cubicBezTo>
                <a:lnTo>
                  <a:pt x="9363883" y="1210341"/>
                </a:lnTo>
                <a:lnTo>
                  <a:pt x="9363818" y="1210334"/>
                </a:lnTo>
                <a:cubicBezTo>
                  <a:pt x="9357445" y="1206689"/>
                  <a:pt x="9358606" y="1202944"/>
                  <a:pt x="9360740" y="1199187"/>
                </a:cubicBezTo>
                <a:lnTo>
                  <a:pt x="9362865" y="1190565"/>
                </a:lnTo>
                <a:lnTo>
                  <a:pt x="9353432" y="1186006"/>
                </a:lnTo>
                <a:close/>
                <a:moveTo>
                  <a:pt x="11640821" y="1179479"/>
                </a:moveTo>
                <a:lnTo>
                  <a:pt x="11636642" y="1181957"/>
                </a:lnTo>
                <a:lnTo>
                  <a:pt x="11636916" y="1182197"/>
                </a:lnTo>
                <a:lnTo>
                  <a:pt x="11640889" y="1179535"/>
                </a:lnTo>
                <a:close/>
                <a:moveTo>
                  <a:pt x="305617" y="1179005"/>
                </a:moveTo>
                <a:lnTo>
                  <a:pt x="305436" y="1179552"/>
                </a:lnTo>
                <a:lnTo>
                  <a:pt x="305806" y="1179008"/>
                </a:lnTo>
                <a:close/>
                <a:moveTo>
                  <a:pt x="11750761" y="1173378"/>
                </a:moveTo>
                <a:lnTo>
                  <a:pt x="11750683" y="1179337"/>
                </a:lnTo>
                <a:lnTo>
                  <a:pt x="11751227" y="1178826"/>
                </a:lnTo>
                <a:close/>
                <a:moveTo>
                  <a:pt x="10673793" y="1165415"/>
                </a:moveTo>
                <a:lnTo>
                  <a:pt x="10673501" y="1165574"/>
                </a:lnTo>
                <a:lnTo>
                  <a:pt x="10674874" y="1166097"/>
                </a:lnTo>
                <a:lnTo>
                  <a:pt x="10674422" y="1165510"/>
                </a:lnTo>
                <a:close/>
                <a:moveTo>
                  <a:pt x="11642176" y="1165104"/>
                </a:moveTo>
                <a:lnTo>
                  <a:pt x="11642175" y="1165119"/>
                </a:lnTo>
                <a:lnTo>
                  <a:pt x="11642174" y="1165469"/>
                </a:lnTo>
                <a:lnTo>
                  <a:pt x="11642718" y="1165157"/>
                </a:lnTo>
                <a:close/>
                <a:moveTo>
                  <a:pt x="11447542" y="1164700"/>
                </a:moveTo>
                <a:lnTo>
                  <a:pt x="11446774" y="1165117"/>
                </a:lnTo>
                <a:lnTo>
                  <a:pt x="11447422" y="1165152"/>
                </a:lnTo>
                <a:close/>
                <a:moveTo>
                  <a:pt x="11361355" y="1162824"/>
                </a:moveTo>
                <a:lnTo>
                  <a:pt x="11362558" y="1166127"/>
                </a:lnTo>
                <a:lnTo>
                  <a:pt x="11367054" y="1164487"/>
                </a:lnTo>
                <a:close/>
                <a:moveTo>
                  <a:pt x="10305748" y="1153605"/>
                </a:moveTo>
                <a:lnTo>
                  <a:pt x="10304161" y="1157017"/>
                </a:lnTo>
                <a:lnTo>
                  <a:pt x="10304425" y="1156809"/>
                </a:lnTo>
                <a:lnTo>
                  <a:pt x="10305728" y="1153684"/>
                </a:lnTo>
                <a:close/>
                <a:moveTo>
                  <a:pt x="10705641" y="1151774"/>
                </a:moveTo>
                <a:lnTo>
                  <a:pt x="10702766" y="1159024"/>
                </a:lnTo>
                <a:lnTo>
                  <a:pt x="10705644" y="1151826"/>
                </a:lnTo>
                <a:close/>
                <a:moveTo>
                  <a:pt x="10705694" y="1151727"/>
                </a:moveTo>
                <a:lnTo>
                  <a:pt x="10705686" y="1151736"/>
                </a:lnTo>
                <a:lnTo>
                  <a:pt x="10705657" y="1151734"/>
                </a:lnTo>
                <a:lnTo>
                  <a:pt x="10705647" y="1151758"/>
                </a:lnTo>
                <a:lnTo>
                  <a:pt x="10705657" y="1151768"/>
                </a:lnTo>
                <a:lnTo>
                  <a:pt x="10705658" y="1151791"/>
                </a:lnTo>
                <a:lnTo>
                  <a:pt x="10705674" y="1151751"/>
                </a:lnTo>
                <a:lnTo>
                  <a:pt x="10705686" y="1151736"/>
                </a:lnTo>
                <a:lnTo>
                  <a:pt x="10705700" y="1151737"/>
                </a:lnTo>
                <a:close/>
                <a:moveTo>
                  <a:pt x="537387" y="1148735"/>
                </a:moveTo>
                <a:lnTo>
                  <a:pt x="535394" y="1151404"/>
                </a:lnTo>
                <a:lnTo>
                  <a:pt x="543172" y="1153095"/>
                </a:lnTo>
                <a:close/>
                <a:moveTo>
                  <a:pt x="11389976" y="1147119"/>
                </a:moveTo>
                <a:lnTo>
                  <a:pt x="11389965" y="1147134"/>
                </a:lnTo>
                <a:lnTo>
                  <a:pt x="11389976" y="1147126"/>
                </a:lnTo>
                <a:close/>
                <a:moveTo>
                  <a:pt x="457074" y="1137265"/>
                </a:moveTo>
                <a:lnTo>
                  <a:pt x="457069" y="1137395"/>
                </a:lnTo>
                <a:lnTo>
                  <a:pt x="457109" y="1137397"/>
                </a:lnTo>
                <a:close/>
                <a:moveTo>
                  <a:pt x="698571" y="1134187"/>
                </a:moveTo>
                <a:lnTo>
                  <a:pt x="699750" y="1136528"/>
                </a:lnTo>
                <a:lnTo>
                  <a:pt x="700961" y="1136183"/>
                </a:lnTo>
                <a:close/>
                <a:moveTo>
                  <a:pt x="10282488" y="1133725"/>
                </a:moveTo>
                <a:lnTo>
                  <a:pt x="10282552" y="1133941"/>
                </a:lnTo>
                <a:lnTo>
                  <a:pt x="10282625" y="1133745"/>
                </a:lnTo>
                <a:close/>
                <a:moveTo>
                  <a:pt x="531345" y="1129223"/>
                </a:moveTo>
                <a:lnTo>
                  <a:pt x="530682" y="1134284"/>
                </a:lnTo>
                <a:lnTo>
                  <a:pt x="531541" y="1134678"/>
                </a:lnTo>
                <a:close/>
                <a:moveTo>
                  <a:pt x="10054085" y="1125440"/>
                </a:moveTo>
                <a:lnTo>
                  <a:pt x="10054398" y="1125750"/>
                </a:lnTo>
                <a:lnTo>
                  <a:pt x="10055007" y="1125533"/>
                </a:lnTo>
                <a:close/>
                <a:moveTo>
                  <a:pt x="10064027" y="1123142"/>
                </a:moveTo>
                <a:lnTo>
                  <a:pt x="10065724" y="1125306"/>
                </a:lnTo>
                <a:lnTo>
                  <a:pt x="10066383" y="1124719"/>
                </a:lnTo>
                <a:close/>
                <a:moveTo>
                  <a:pt x="325667" y="1121174"/>
                </a:moveTo>
                <a:lnTo>
                  <a:pt x="326092" y="1121387"/>
                </a:lnTo>
                <a:lnTo>
                  <a:pt x="329517" y="1123110"/>
                </a:lnTo>
                <a:lnTo>
                  <a:pt x="329517" y="1123110"/>
                </a:lnTo>
                <a:lnTo>
                  <a:pt x="326092" y="1121387"/>
                </a:lnTo>
                <a:lnTo>
                  <a:pt x="325669" y="1121175"/>
                </a:lnTo>
                <a:close/>
                <a:moveTo>
                  <a:pt x="10282517" y="1120217"/>
                </a:moveTo>
                <a:lnTo>
                  <a:pt x="10281476" y="1120664"/>
                </a:lnTo>
                <a:lnTo>
                  <a:pt x="10282426" y="1133714"/>
                </a:lnTo>
                <a:lnTo>
                  <a:pt x="10282483" y="1133707"/>
                </a:lnTo>
                <a:lnTo>
                  <a:pt x="10282483" y="1133707"/>
                </a:lnTo>
                <a:close/>
                <a:moveTo>
                  <a:pt x="737621" y="1117631"/>
                </a:moveTo>
                <a:lnTo>
                  <a:pt x="738138" y="1130080"/>
                </a:lnTo>
                <a:lnTo>
                  <a:pt x="739439" y="1119368"/>
                </a:lnTo>
                <a:close/>
                <a:moveTo>
                  <a:pt x="447545" y="1104012"/>
                </a:moveTo>
                <a:lnTo>
                  <a:pt x="444743" y="1104256"/>
                </a:lnTo>
                <a:lnTo>
                  <a:pt x="448582" y="1105252"/>
                </a:lnTo>
                <a:close/>
                <a:moveTo>
                  <a:pt x="10072793" y="1098019"/>
                </a:moveTo>
                <a:lnTo>
                  <a:pt x="10072167" y="1106819"/>
                </a:lnTo>
                <a:lnTo>
                  <a:pt x="10076887" y="1103666"/>
                </a:lnTo>
                <a:lnTo>
                  <a:pt x="10081096" y="1104615"/>
                </a:lnTo>
                <a:lnTo>
                  <a:pt x="10081605" y="1098126"/>
                </a:lnTo>
                <a:close/>
                <a:moveTo>
                  <a:pt x="11903556" y="1097809"/>
                </a:moveTo>
                <a:cubicBezTo>
                  <a:pt x="11909081" y="1097913"/>
                  <a:pt x="11914605" y="1098034"/>
                  <a:pt x="11920146" y="1098138"/>
                </a:cubicBezTo>
                <a:cubicBezTo>
                  <a:pt x="11917618" y="1101030"/>
                  <a:pt x="11915089" y="1103905"/>
                  <a:pt x="11912545" y="1106796"/>
                </a:cubicBezTo>
                <a:cubicBezTo>
                  <a:pt x="11909566" y="1106485"/>
                  <a:pt x="11906570" y="1106173"/>
                  <a:pt x="11903574" y="1105861"/>
                </a:cubicBezTo>
                <a:cubicBezTo>
                  <a:pt x="11903574" y="1103177"/>
                  <a:pt x="11903574" y="1100493"/>
                  <a:pt x="11903556" y="1097809"/>
                </a:cubicBezTo>
                <a:close/>
                <a:moveTo>
                  <a:pt x="9818915" y="1093022"/>
                </a:moveTo>
                <a:lnTo>
                  <a:pt x="9818865" y="1094466"/>
                </a:lnTo>
                <a:lnTo>
                  <a:pt x="9818870" y="1094465"/>
                </a:lnTo>
                <a:close/>
                <a:moveTo>
                  <a:pt x="689565" y="1092328"/>
                </a:moveTo>
                <a:lnTo>
                  <a:pt x="689551" y="1096261"/>
                </a:lnTo>
                <a:lnTo>
                  <a:pt x="690675" y="1092388"/>
                </a:lnTo>
                <a:close/>
                <a:moveTo>
                  <a:pt x="11813561" y="1088579"/>
                </a:moveTo>
                <a:cubicBezTo>
                  <a:pt x="11821700" y="1094553"/>
                  <a:pt x="11831848" y="1087904"/>
                  <a:pt x="11840143" y="1092822"/>
                </a:cubicBezTo>
                <a:cubicBezTo>
                  <a:pt x="11840956" y="1093861"/>
                  <a:pt x="11841995" y="1094172"/>
                  <a:pt x="11843242" y="1093757"/>
                </a:cubicBezTo>
                <a:cubicBezTo>
                  <a:pt x="11846186" y="1094640"/>
                  <a:pt x="11849043" y="1095714"/>
                  <a:pt x="11851416" y="1097792"/>
                </a:cubicBezTo>
                <a:cubicBezTo>
                  <a:pt x="11854463" y="1102173"/>
                  <a:pt x="11856732" y="1106710"/>
                  <a:pt x="11854083" y="1112147"/>
                </a:cubicBezTo>
                <a:cubicBezTo>
                  <a:pt x="11850100" y="1116563"/>
                  <a:pt x="11844126" y="1112494"/>
                  <a:pt x="11839779" y="1115438"/>
                </a:cubicBezTo>
                <a:cubicBezTo>
                  <a:pt x="11835294" y="1116165"/>
                  <a:pt x="11828263" y="1121689"/>
                  <a:pt x="11830652" y="1110104"/>
                </a:cubicBezTo>
                <a:cubicBezTo>
                  <a:pt x="11832870" y="1099333"/>
                  <a:pt x="11825787" y="1100458"/>
                  <a:pt x="11818981" y="1101584"/>
                </a:cubicBezTo>
                <a:cubicBezTo>
                  <a:pt x="11810565" y="1099177"/>
                  <a:pt x="11802512" y="1108770"/>
                  <a:pt x="11793958" y="1102381"/>
                </a:cubicBezTo>
                <a:cubicBezTo>
                  <a:pt x="11792468" y="1099056"/>
                  <a:pt x="11792625" y="1095973"/>
                  <a:pt x="11795239" y="1093237"/>
                </a:cubicBezTo>
                <a:cubicBezTo>
                  <a:pt x="11801353" y="1091679"/>
                  <a:pt x="11807465" y="1090120"/>
                  <a:pt x="11813561" y="1088579"/>
                </a:cubicBezTo>
                <a:close/>
                <a:moveTo>
                  <a:pt x="10008308" y="1073542"/>
                </a:moveTo>
                <a:cubicBezTo>
                  <a:pt x="10012979" y="1072371"/>
                  <a:pt x="10017654" y="1071722"/>
                  <a:pt x="10022347" y="1075055"/>
                </a:cubicBezTo>
                <a:cubicBezTo>
                  <a:pt x="10013066" y="1092233"/>
                  <a:pt x="10003680" y="1083592"/>
                  <a:pt x="9994294" y="1075159"/>
                </a:cubicBezTo>
                <a:cubicBezTo>
                  <a:pt x="9998969" y="1076406"/>
                  <a:pt x="10003636" y="1074713"/>
                  <a:pt x="10008308" y="1073542"/>
                </a:cubicBezTo>
                <a:close/>
                <a:moveTo>
                  <a:pt x="9974464" y="1073026"/>
                </a:moveTo>
                <a:cubicBezTo>
                  <a:pt x="9979627" y="1072617"/>
                  <a:pt x="9984796" y="1072968"/>
                  <a:pt x="9989982" y="1075124"/>
                </a:cubicBezTo>
                <a:cubicBezTo>
                  <a:pt x="9984423" y="1086553"/>
                  <a:pt x="9973340" y="1086691"/>
                  <a:pt x="9958985" y="1075487"/>
                </a:cubicBezTo>
                <a:cubicBezTo>
                  <a:pt x="9964146" y="1074604"/>
                  <a:pt x="9969302" y="1073435"/>
                  <a:pt x="9974464" y="1073026"/>
                </a:cubicBezTo>
                <a:close/>
                <a:moveTo>
                  <a:pt x="9926671" y="1070621"/>
                </a:moveTo>
                <a:cubicBezTo>
                  <a:pt x="9932178" y="1069011"/>
                  <a:pt x="9934827" y="1074552"/>
                  <a:pt x="9939243" y="1075661"/>
                </a:cubicBezTo>
                <a:cubicBezTo>
                  <a:pt x="9939901" y="1084648"/>
                  <a:pt x="9933892" y="1079678"/>
                  <a:pt x="9930585" y="1079609"/>
                </a:cubicBezTo>
                <a:cubicBezTo>
                  <a:pt x="9923225" y="1079453"/>
                  <a:pt x="9925303" y="1074795"/>
                  <a:pt x="9926671" y="1070621"/>
                </a:cubicBezTo>
                <a:close/>
                <a:moveTo>
                  <a:pt x="823345" y="1067211"/>
                </a:moveTo>
                <a:lnTo>
                  <a:pt x="823606" y="1068404"/>
                </a:lnTo>
                <a:lnTo>
                  <a:pt x="823458" y="1067271"/>
                </a:lnTo>
                <a:close/>
                <a:moveTo>
                  <a:pt x="336948" y="1064155"/>
                </a:moveTo>
                <a:lnTo>
                  <a:pt x="332308" y="1083019"/>
                </a:lnTo>
                <a:lnTo>
                  <a:pt x="336658" y="1079024"/>
                </a:lnTo>
                <a:close/>
                <a:moveTo>
                  <a:pt x="11372775" y="1061028"/>
                </a:moveTo>
                <a:lnTo>
                  <a:pt x="11372878" y="1061530"/>
                </a:lnTo>
                <a:lnTo>
                  <a:pt x="11372197" y="1061299"/>
                </a:lnTo>
                <a:close/>
                <a:moveTo>
                  <a:pt x="11372776" y="1061027"/>
                </a:moveTo>
                <a:lnTo>
                  <a:pt x="11373007" y="1061175"/>
                </a:lnTo>
                <a:lnTo>
                  <a:pt x="11372879" y="1061512"/>
                </a:lnTo>
                <a:close/>
                <a:moveTo>
                  <a:pt x="338223" y="1060681"/>
                </a:moveTo>
                <a:lnTo>
                  <a:pt x="337680" y="1061187"/>
                </a:lnTo>
                <a:lnTo>
                  <a:pt x="337644" y="1061330"/>
                </a:lnTo>
                <a:lnTo>
                  <a:pt x="338356" y="1060770"/>
                </a:lnTo>
                <a:lnTo>
                  <a:pt x="338223" y="1060681"/>
                </a:lnTo>
                <a:close/>
                <a:moveTo>
                  <a:pt x="11524041" y="1054122"/>
                </a:moveTo>
                <a:cubicBezTo>
                  <a:pt x="11527074" y="1054256"/>
                  <a:pt x="11530498" y="1056239"/>
                  <a:pt x="11533840" y="1057841"/>
                </a:cubicBezTo>
                <a:cubicBezTo>
                  <a:pt x="11536472" y="1060612"/>
                  <a:pt x="11536576" y="1068318"/>
                  <a:pt x="11543468" y="1062742"/>
                </a:cubicBezTo>
                <a:cubicBezTo>
                  <a:pt x="11547313" y="1057616"/>
                  <a:pt x="11551815" y="1058291"/>
                  <a:pt x="11556578" y="1061252"/>
                </a:cubicBezTo>
                <a:cubicBezTo>
                  <a:pt x="11559469" y="1061426"/>
                  <a:pt x="11562379" y="1061616"/>
                  <a:pt x="11565270" y="1061789"/>
                </a:cubicBezTo>
                <a:lnTo>
                  <a:pt x="11566024" y="1063622"/>
                </a:lnTo>
                <a:lnTo>
                  <a:pt x="11573886" y="1062432"/>
                </a:lnTo>
                <a:cubicBezTo>
                  <a:pt x="11577324" y="1061582"/>
                  <a:pt x="11580779" y="1060932"/>
                  <a:pt x="11584389" y="1062066"/>
                </a:cubicBezTo>
                <a:cubicBezTo>
                  <a:pt x="11595315" y="1068404"/>
                  <a:pt x="11609792" y="1064595"/>
                  <a:pt x="11619612" y="1074205"/>
                </a:cubicBezTo>
                <a:cubicBezTo>
                  <a:pt x="11622400" y="1074604"/>
                  <a:pt x="11625171" y="1075002"/>
                  <a:pt x="11627958" y="1075383"/>
                </a:cubicBezTo>
                <a:cubicBezTo>
                  <a:pt x="11631525" y="1085323"/>
                  <a:pt x="11621550" y="1082639"/>
                  <a:pt x="11618087" y="1086050"/>
                </a:cubicBezTo>
                <a:cubicBezTo>
                  <a:pt x="11616235" y="1086726"/>
                  <a:pt x="11614330" y="1087176"/>
                  <a:pt x="11612390" y="1087436"/>
                </a:cubicBezTo>
                <a:cubicBezTo>
                  <a:pt x="11605741" y="1087661"/>
                  <a:pt x="11599056" y="1087695"/>
                  <a:pt x="11592476" y="1089098"/>
                </a:cubicBezTo>
                <a:cubicBezTo>
                  <a:pt x="11587835" y="1089947"/>
                  <a:pt x="11583384" y="1091540"/>
                  <a:pt x="11578778" y="1092527"/>
                </a:cubicBezTo>
                <a:cubicBezTo>
                  <a:pt x="11577306" y="1094068"/>
                  <a:pt x="11575851" y="1095609"/>
                  <a:pt x="11574379" y="1097150"/>
                </a:cubicBezTo>
                <a:cubicBezTo>
                  <a:pt x="11565479" y="1101203"/>
                  <a:pt x="11556629" y="1102051"/>
                  <a:pt x="11547884" y="1096665"/>
                </a:cubicBezTo>
                <a:cubicBezTo>
                  <a:pt x="11550655" y="1092787"/>
                  <a:pt x="11529841" y="1094986"/>
                  <a:pt x="11545582" y="1087643"/>
                </a:cubicBezTo>
                <a:cubicBezTo>
                  <a:pt x="11550362" y="1085409"/>
                  <a:pt x="11562119" y="1086448"/>
                  <a:pt x="11552214" y="1075781"/>
                </a:cubicBezTo>
                <a:lnTo>
                  <a:pt x="11552214" y="1075779"/>
                </a:lnTo>
                <a:lnTo>
                  <a:pt x="11552213" y="1075781"/>
                </a:lnTo>
                <a:cubicBezTo>
                  <a:pt x="11537390" y="1078362"/>
                  <a:pt x="11525165" y="1074483"/>
                  <a:pt x="11516593" y="1061495"/>
                </a:cubicBezTo>
                <a:cubicBezTo>
                  <a:pt x="11518368" y="1055703"/>
                  <a:pt x="11521009" y="1053988"/>
                  <a:pt x="11524041" y="1054122"/>
                </a:cubicBezTo>
                <a:close/>
                <a:moveTo>
                  <a:pt x="11401920" y="1052961"/>
                </a:moveTo>
                <a:cubicBezTo>
                  <a:pt x="11405024" y="1050870"/>
                  <a:pt x="11408898" y="1056971"/>
                  <a:pt x="11411963" y="1057529"/>
                </a:cubicBezTo>
                <a:cubicBezTo>
                  <a:pt x="11423998" y="1059746"/>
                  <a:pt x="11438718" y="1050879"/>
                  <a:pt x="11447705" y="1065876"/>
                </a:cubicBezTo>
                <a:cubicBezTo>
                  <a:pt x="11444311" y="1068474"/>
                  <a:pt x="11440190" y="1070465"/>
                  <a:pt x="11439706" y="1075470"/>
                </a:cubicBezTo>
                <a:cubicBezTo>
                  <a:pt x="11430284" y="1067937"/>
                  <a:pt x="11419236" y="1076283"/>
                  <a:pt x="11409037" y="1072110"/>
                </a:cubicBezTo>
                <a:cubicBezTo>
                  <a:pt x="11401937" y="1069218"/>
                  <a:pt x="11396915" y="1066638"/>
                  <a:pt x="11399131" y="1058291"/>
                </a:cubicBezTo>
                <a:cubicBezTo>
                  <a:pt x="11399936" y="1055265"/>
                  <a:pt x="11400885" y="1053658"/>
                  <a:pt x="11401920" y="1052961"/>
                </a:cubicBezTo>
                <a:close/>
                <a:moveTo>
                  <a:pt x="11484643" y="1052490"/>
                </a:moveTo>
                <a:cubicBezTo>
                  <a:pt x="11490634" y="1059642"/>
                  <a:pt x="11501925" y="1053720"/>
                  <a:pt x="11507553" y="1061772"/>
                </a:cubicBezTo>
                <a:cubicBezTo>
                  <a:pt x="11505926" y="1063313"/>
                  <a:pt x="11504314" y="1064854"/>
                  <a:pt x="11502687" y="1066396"/>
                </a:cubicBezTo>
                <a:cubicBezTo>
                  <a:pt x="11499587" y="1068595"/>
                  <a:pt x="11496575" y="1068993"/>
                  <a:pt x="11493717" y="1065963"/>
                </a:cubicBezTo>
                <a:cubicBezTo>
                  <a:pt x="11489951" y="1061946"/>
                  <a:pt x="11486124" y="1063188"/>
                  <a:pt x="11482294" y="1064779"/>
                </a:cubicBezTo>
                <a:lnTo>
                  <a:pt x="11470859" y="1065686"/>
                </a:lnTo>
                <a:lnTo>
                  <a:pt x="11470858" y="1065703"/>
                </a:lnTo>
                <a:cubicBezTo>
                  <a:pt x="11466442" y="1071348"/>
                  <a:pt x="11461490" y="1065079"/>
                  <a:pt x="11456883" y="1066343"/>
                </a:cubicBezTo>
                <a:cubicBezTo>
                  <a:pt x="11457637" y="1060213"/>
                  <a:pt x="11459767" y="1058707"/>
                  <a:pt x="11462423" y="1058956"/>
                </a:cubicBezTo>
                <a:lnTo>
                  <a:pt x="11471106" y="1062097"/>
                </a:lnTo>
                <a:lnTo>
                  <a:pt x="11471119" y="1062084"/>
                </a:lnTo>
                <a:cubicBezTo>
                  <a:pt x="11475621" y="1058897"/>
                  <a:pt x="11480141" y="1055694"/>
                  <a:pt x="11484643" y="1052490"/>
                </a:cubicBezTo>
                <a:close/>
                <a:moveTo>
                  <a:pt x="11376499" y="1052005"/>
                </a:moveTo>
                <a:cubicBezTo>
                  <a:pt x="11390127" y="1053442"/>
                  <a:pt x="11386525" y="1059122"/>
                  <a:pt x="11379841" y="1065547"/>
                </a:cubicBezTo>
                <a:lnTo>
                  <a:pt x="11373007" y="1061175"/>
                </a:lnTo>
                <a:close/>
                <a:moveTo>
                  <a:pt x="11286935" y="1047884"/>
                </a:moveTo>
                <a:cubicBezTo>
                  <a:pt x="11289532" y="1048092"/>
                  <a:pt x="11292130" y="1048282"/>
                  <a:pt x="11294728" y="1048490"/>
                </a:cubicBezTo>
                <a:lnTo>
                  <a:pt x="11295226" y="1051915"/>
                </a:lnTo>
                <a:lnTo>
                  <a:pt x="11297654" y="1050464"/>
                </a:lnTo>
                <a:cubicBezTo>
                  <a:pt x="11301013" y="1049945"/>
                  <a:pt x="11304538" y="1048984"/>
                  <a:pt x="11307560" y="1049402"/>
                </a:cubicBezTo>
                <a:lnTo>
                  <a:pt x="11311480" y="1053503"/>
                </a:lnTo>
                <a:lnTo>
                  <a:pt x="11316263" y="1053685"/>
                </a:lnTo>
                <a:cubicBezTo>
                  <a:pt x="11318101" y="1053906"/>
                  <a:pt x="11319915" y="1053859"/>
                  <a:pt x="11321569" y="1052283"/>
                </a:cubicBezTo>
                <a:cubicBezTo>
                  <a:pt x="11327820" y="1051088"/>
                  <a:pt x="11334071" y="1049893"/>
                  <a:pt x="11340323" y="1048698"/>
                </a:cubicBezTo>
                <a:cubicBezTo>
                  <a:pt x="11341760" y="1050274"/>
                  <a:pt x="11343197" y="1051850"/>
                  <a:pt x="11344635" y="1053426"/>
                </a:cubicBezTo>
                <a:cubicBezTo>
                  <a:pt x="11348116" y="1054915"/>
                  <a:pt x="11349813" y="1057893"/>
                  <a:pt x="11351145" y="1061201"/>
                </a:cubicBezTo>
                <a:lnTo>
                  <a:pt x="11350945" y="1061702"/>
                </a:lnTo>
                <a:lnTo>
                  <a:pt x="11360973" y="1057478"/>
                </a:lnTo>
                <a:lnTo>
                  <a:pt x="11372197" y="1061299"/>
                </a:lnTo>
                <a:lnTo>
                  <a:pt x="11361656" y="1066234"/>
                </a:lnTo>
                <a:lnTo>
                  <a:pt x="11349392" y="1065583"/>
                </a:lnTo>
                <a:lnTo>
                  <a:pt x="11326500" y="1068702"/>
                </a:lnTo>
                <a:cubicBezTo>
                  <a:pt x="11318958" y="1068756"/>
                  <a:pt x="11311576" y="1067080"/>
                  <a:pt x="11304563" y="1061443"/>
                </a:cubicBezTo>
                <a:lnTo>
                  <a:pt x="11304573" y="1061430"/>
                </a:lnTo>
                <a:lnTo>
                  <a:pt x="11304546" y="1061443"/>
                </a:lnTo>
                <a:cubicBezTo>
                  <a:pt x="11296512" y="1068647"/>
                  <a:pt x="11291645" y="1061426"/>
                  <a:pt x="11286087" y="1057374"/>
                </a:cubicBezTo>
                <a:lnTo>
                  <a:pt x="11286162" y="1057329"/>
                </a:lnTo>
                <a:lnTo>
                  <a:pt x="11286069" y="1057374"/>
                </a:lnTo>
                <a:cubicBezTo>
                  <a:pt x="11283229" y="1057200"/>
                  <a:pt x="11280389" y="1057027"/>
                  <a:pt x="11277549" y="1056854"/>
                </a:cubicBezTo>
                <a:cubicBezTo>
                  <a:pt x="11277411" y="1050430"/>
                  <a:pt x="11281722" y="1048681"/>
                  <a:pt x="11286935" y="1047884"/>
                </a:cubicBezTo>
                <a:close/>
                <a:moveTo>
                  <a:pt x="10129074" y="1047827"/>
                </a:moveTo>
                <a:cubicBezTo>
                  <a:pt x="10130986" y="1047381"/>
                  <a:pt x="10133246" y="1047780"/>
                  <a:pt x="10135358" y="1048091"/>
                </a:cubicBezTo>
                <a:cubicBezTo>
                  <a:pt x="10136068" y="1048195"/>
                  <a:pt x="10137315" y="1052022"/>
                  <a:pt x="10136657" y="1052923"/>
                </a:cubicBezTo>
                <a:cubicBezTo>
                  <a:pt x="10133799" y="1056836"/>
                  <a:pt x="10129868" y="1058343"/>
                  <a:pt x="10125175" y="1055728"/>
                </a:cubicBezTo>
                <a:cubicBezTo>
                  <a:pt x="10125470" y="1054654"/>
                  <a:pt x="10125366" y="1053615"/>
                  <a:pt x="10124881" y="1052628"/>
                </a:cubicBezTo>
                <a:cubicBezTo>
                  <a:pt x="10125600" y="1049563"/>
                  <a:pt x="10127163" y="1048273"/>
                  <a:pt x="10129074" y="1047827"/>
                </a:cubicBezTo>
                <a:close/>
                <a:moveTo>
                  <a:pt x="10761470" y="1047780"/>
                </a:moveTo>
                <a:cubicBezTo>
                  <a:pt x="10768102" y="1047780"/>
                  <a:pt x="10772466" y="1051313"/>
                  <a:pt x="10773193" y="1057737"/>
                </a:cubicBezTo>
                <a:cubicBezTo>
                  <a:pt x="10773643" y="1061703"/>
                  <a:pt x="10769418" y="1065149"/>
                  <a:pt x="10766145" y="1063919"/>
                </a:cubicBezTo>
                <a:cubicBezTo>
                  <a:pt x="10760950" y="1061980"/>
                  <a:pt x="10754387" y="1058915"/>
                  <a:pt x="10752413" y="1054516"/>
                </a:cubicBezTo>
                <a:cubicBezTo>
                  <a:pt x="10750387" y="1050031"/>
                  <a:pt x="10757469" y="1049287"/>
                  <a:pt x="10761470" y="1047780"/>
                </a:cubicBezTo>
                <a:close/>
                <a:moveTo>
                  <a:pt x="9872747" y="1047763"/>
                </a:moveTo>
                <a:cubicBezTo>
                  <a:pt x="9882911" y="1046169"/>
                  <a:pt x="9889804" y="1052178"/>
                  <a:pt x="9888799" y="1060681"/>
                </a:cubicBezTo>
                <a:cubicBezTo>
                  <a:pt x="9887639" y="1070430"/>
                  <a:pt x="9893561" y="1070569"/>
                  <a:pt x="9899120" y="1072941"/>
                </a:cubicBezTo>
                <a:cubicBezTo>
                  <a:pt x="9876401" y="1080249"/>
                  <a:pt x="9876401" y="1080249"/>
                  <a:pt x="9867967" y="1058794"/>
                </a:cubicBezTo>
                <a:cubicBezTo>
                  <a:pt x="9866166" y="1056525"/>
                  <a:pt x="9864365" y="1054274"/>
                  <a:pt x="9862564" y="1052005"/>
                </a:cubicBezTo>
                <a:cubicBezTo>
                  <a:pt x="9865958" y="1050585"/>
                  <a:pt x="9869352" y="1049183"/>
                  <a:pt x="9872747" y="1047763"/>
                </a:cubicBezTo>
                <a:close/>
                <a:moveTo>
                  <a:pt x="9942133" y="1046575"/>
                </a:moveTo>
                <a:cubicBezTo>
                  <a:pt x="9945733" y="1046469"/>
                  <a:pt x="9949347" y="1047313"/>
                  <a:pt x="9952889" y="1051036"/>
                </a:cubicBezTo>
                <a:cubicBezTo>
                  <a:pt x="9944750" y="1050776"/>
                  <a:pt x="9940144" y="1059573"/>
                  <a:pt x="9931641" y="1057010"/>
                </a:cubicBezTo>
                <a:cubicBezTo>
                  <a:pt x="9930360" y="1055279"/>
                  <a:pt x="9929061" y="1053547"/>
                  <a:pt x="9927780" y="1051815"/>
                </a:cubicBezTo>
                <a:cubicBezTo>
                  <a:pt x="9926983" y="1050170"/>
                  <a:pt x="9926238" y="1048438"/>
                  <a:pt x="9928229" y="1047174"/>
                </a:cubicBezTo>
                <a:cubicBezTo>
                  <a:pt x="9929044" y="1046672"/>
                  <a:pt x="9930273" y="1047140"/>
                  <a:pt x="9931468" y="1047815"/>
                </a:cubicBezTo>
                <a:cubicBezTo>
                  <a:pt x="9934949" y="1047737"/>
                  <a:pt x="9938533" y="1046681"/>
                  <a:pt x="9942133" y="1046575"/>
                </a:cubicBezTo>
                <a:close/>
                <a:moveTo>
                  <a:pt x="10008389" y="1042990"/>
                </a:moveTo>
                <a:cubicBezTo>
                  <a:pt x="10011749" y="1042772"/>
                  <a:pt x="10016008" y="1043885"/>
                  <a:pt x="10020788" y="1044352"/>
                </a:cubicBezTo>
                <a:cubicBezTo>
                  <a:pt x="10015195" y="1049858"/>
                  <a:pt x="10016182" y="1060197"/>
                  <a:pt x="10006173" y="1056422"/>
                </a:cubicBezTo>
                <a:cubicBezTo>
                  <a:pt x="10003939" y="1055573"/>
                  <a:pt x="10000943" y="1051469"/>
                  <a:pt x="10001393" y="1049616"/>
                </a:cubicBezTo>
                <a:cubicBezTo>
                  <a:pt x="10002571" y="1044759"/>
                  <a:pt x="10005030" y="1043209"/>
                  <a:pt x="10008389" y="1042990"/>
                </a:cubicBezTo>
                <a:close/>
                <a:moveTo>
                  <a:pt x="9784166" y="1041559"/>
                </a:moveTo>
                <a:cubicBezTo>
                  <a:pt x="9792500" y="1041117"/>
                  <a:pt x="9801020" y="1042403"/>
                  <a:pt x="9809574" y="1044057"/>
                </a:cubicBezTo>
                <a:cubicBezTo>
                  <a:pt x="9818510" y="1051815"/>
                  <a:pt x="9828727" y="1049113"/>
                  <a:pt x="9839047" y="1048403"/>
                </a:cubicBezTo>
                <a:cubicBezTo>
                  <a:pt x="9846892" y="1047849"/>
                  <a:pt x="9855516" y="1045806"/>
                  <a:pt x="9862547" y="1052023"/>
                </a:cubicBezTo>
                <a:cubicBezTo>
                  <a:pt x="9868919" y="1050637"/>
                  <a:pt x="9869716" y="1053720"/>
                  <a:pt x="9867950" y="1058811"/>
                </a:cubicBezTo>
                <a:cubicBezTo>
                  <a:pt x="9851914" y="1076647"/>
                  <a:pt x="9828952" y="1069114"/>
                  <a:pt x="9809574" y="1074708"/>
                </a:cubicBezTo>
                <a:cubicBezTo>
                  <a:pt x="9798734" y="1075660"/>
                  <a:pt x="9788171" y="1077530"/>
                  <a:pt x="9777382" y="1072283"/>
                </a:cubicBezTo>
                <a:cubicBezTo>
                  <a:pt x="9771251" y="1069305"/>
                  <a:pt x="9762628" y="1067088"/>
                  <a:pt x="9759407" y="1077807"/>
                </a:cubicBezTo>
                <a:cubicBezTo>
                  <a:pt x="9755615" y="1084197"/>
                  <a:pt x="9753779" y="1077115"/>
                  <a:pt x="9750991" y="1076578"/>
                </a:cubicBezTo>
                <a:cubicBezTo>
                  <a:pt x="9742194" y="1074240"/>
                  <a:pt x="9733345" y="1072491"/>
                  <a:pt x="9728046" y="1063417"/>
                </a:cubicBezTo>
                <a:cubicBezTo>
                  <a:pt x="9726384" y="1060577"/>
                  <a:pt x="9718193" y="1062430"/>
                  <a:pt x="9720184" y="1055902"/>
                </a:cubicBezTo>
                <a:cubicBezTo>
                  <a:pt x="9722349" y="1048853"/>
                  <a:pt x="9729587" y="1056889"/>
                  <a:pt x="9733206" y="1052611"/>
                </a:cubicBezTo>
                <a:cubicBezTo>
                  <a:pt x="9740237" y="1046672"/>
                  <a:pt x="9749467" y="1053442"/>
                  <a:pt x="9756671" y="1048559"/>
                </a:cubicBezTo>
                <a:cubicBezTo>
                  <a:pt x="9757571" y="1049442"/>
                  <a:pt x="9758645" y="1049737"/>
                  <a:pt x="9759874" y="1049425"/>
                </a:cubicBezTo>
                <a:cubicBezTo>
                  <a:pt x="9767684" y="1044170"/>
                  <a:pt x="9775832" y="1042001"/>
                  <a:pt x="9784166" y="1041559"/>
                </a:cubicBezTo>
                <a:close/>
                <a:moveTo>
                  <a:pt x="698778" y="1039474"/>
                </a:moveTo>
                <a:lnTo>
                  <a:pt x="701108" y="1046321"/>
                </a:lnTo>
                <a:lnTo>
                  <a:pt x="704026" y="1045685"/>
                </a:lnTo>
                <a:close/>
                <a:moveTo>
                  <a:pt x="11124883" y="1035797"/>
                </a:moveTo>
                <a:cubicBezTo>
                  <a:pt x="11126494" y="1036853"/>
                  <a:pt x="11129091" y="1037598"/>
                  <a:pt x="11129542" y="1039018"/>
                </a:cubicBezTo>
                <a:cubicBezTo>
                  <a:pt x="11130857" y="1043191"/>
                  <a:pt x="11129109" y="1046135"/>
                  <a:pt x="11124433" y="1046741"/>
                </a:cubicBezTo>
                <a:cubicBezTo>
                  <a:pt x="11123429" y="1045685"/>
                  <a:pt x="11122442" y="1044646"/>
                  <a:pt x="11121454" y="1043607"/>
                </a:cubicBezTo>
                <a:cubicBezTo>
                  <a:pt x="11122597" y="1041009"/>
                  <a:pt x="11123740" y="1038395"/>
                  <a:pt x="11124883" y="1035797"/>
                </a:cubicBezTo>
                <a:close/>
                <a:moveTo>
                  <a:pt x="11245024" y="1034779"/>
                </a:moveTo>
                <a:cubicBezTo>
                  <a:pt x="11249868" y="1035442"/>
                  <a:pt x="11254734" y="1037771"/>
                  <a:pt x="11259592" y="1039606"/>
                </a:cubicBezTo>
                <a:cubicBezTo>
                  <a:pt x="11268302" y="1041494"/>
                  <a:pt x="11277047" y="1043364"/>
                  <a:pt x="11285792" y="1045234"/>
                </a:cubicBezTo>
                <a:cubicBezTo>
                  <a:pt x="11286051" y="1046169"/>
                  <a:pt x="11286433" y="1047052"/>
                  <a:pt x="11286952" y="1047866"/>
                </a:cubicBezTo>
                <a:cubicBezTo>
                  <a:pt x="11285359" y="1052473"/>
                  <a:pt x="11280337" y="1053477"/>
                  <a:pt x="11277566" y="1056837"/>
                </a:cubicBezTo>
                <a:cubicBezTo>
                  <a:pt x="11262882" y="1055313"/>
                  <a:pt x="11248214" y="1053771"/>
                  <a:pt x="11233530" y="1052248"/>
                </a:cubicBezTo>
                <a:cubicBezTo>
                  <a:pt x="11228698" y="1049079"/>
                  <a:pt x="11228525" y="1044784"/>
                  <a:pt x="11230586" y="1039953"/>
                </a:cubicBezTo>
                <a:cubicBezTo>
                  <a:pt x="11235356" y="1035122"/>
                  <a:pt x="11240179" y="1034117"/>
                  <a:pt x="11245024" y="1034779"/>
                </a:cubicBezTo>
                <a:close/>
                <a:moveTo>
                  <a:pt x="22580" y="1032702"/>
                </a:moveTo>
                <a:cubicBezTo>
                  <a:pt x="25458" y="1033572"/>
                  <a:pt x="28112" y="1035425"/>
                  <a:pt x="30674" y="1037667"/>
                </a:cubicBezTo>
                <a:cubicBezTo>
                  <a:pt x="31818" y="1038897"/>
                  <a:pt x="32148" y="1040092"/>
                  <a:pt x="31697" y="1041252"/>
                </a:cubicBezTo>
                <a:cubicBezTo>
                  <a:pt x="31245" y="1042377"/>
                  <a:pt x="30813" y="1042949"/>
                  <a:pt x="30398" y="1042949"/>
                </a:cubicBezTo>
                <a:cubicBezTo>
                  <a:pt x="23280" y="1043365"/>
                  <a:pt x="16181" y="1043797"/>
                  <a:pt x="9063" y="1044213"/>
                </a:cubicBezTo>
                <a:cubicBezTo>
                  <a:pt x="4717" y="1045495"/>
                  <a:pt x="-392" y="1048386"/>
                  <a:pt x="23" y="1039832"/>
                </a:cubicBezTo>
                <a:cubicBezTo>
                  <a:pt x="4388" y="1037771"/>
                  <a:pt x="8769" y="1035710"/>
                  <a:pt x="13133" y="1033632"/>
                </a:cubicBezTo>
                <a:cubicBezTo>
                  <a:pt x="16598" y="1031944"/>
                  <a:pt x="19701" y="1031832"/>
                  <a:pt x="22580" y="1032702"/>
                </a:cubicBezTo>
                <a:close/>
                <a:moveTo>
                  <a:pt x="10602437" y="1029054"/>
                </a:moveTo>
                <a:cubicBezTo>
                  <a:pt x="10605448" y="1029788"/>
                  <a:pt x="10608309" y="1032628"/>
                  <a:pt x="10611348" y="1036541"/>
                </a:cubicBezTo>
                <a:cubicBezTo>
                  <a:pt x="10602534" y="1041494"/>
                  <a:pt x="10597132" y="1039675"/>
                  <a:pt x="10591607" y="1037528"/>
                </a:cubicBezTo>
                <a:cubicBezTo>
                  <a:pt x="10591936" y="1036385"/>
                  <a:pt x="10591953" y="1035034"/>
                  <a:pt x="10592629" y="1034203"/>
                </a:cubicBezTo>
                <a:cubicBezTo>
                  <a:pt x="10596266" y="1029692"/>
                  <a:pt x="10599426" y="1028320"/>
                  <a:pt x="10602437" y="1029054"/>
                </a:cubicBezTo>
                <a:close/>
                <a:moveTo>
                  <a:pt x="9814388" y="1028974"/>
                </a:moveTo>
                <a:cubicBezTo>
                  <a:pt x="9823913" y="1037234"/>
                  <a:pt x="9812103" y="1036524"/>
                  <a:pt x="9809834" y="1039832"/>
                </a:cubicBezTo>
                <a:cubicBezTo>
                  <a:pt x="9805712" y="1038204"/>
                  <a:pt x="9801020" y="1035537"/>
                  <a:pt x="9802526" y="1031139"/>
                </a:cubicBezTo>
                <a:cubicBezTo>
                  <a:pt x="9803150" y="1029286"/>
                  <a:pt x="9810250" y="1029632"/>
                  <a:pt x="9814388" y="1028974"/>
                </a:cubicBezTo>
                <a:close/>
                <a:moveTo>
                  <a:pt x="11119203" y="1025978"/>
                </a:moveTo>
                <a:cubicBezTo>
                  <a:pt x="11116588" y="1049893"/>
                  <a:pt x="11096344" y="1039832"/>
                  <a:pt x="11083703" y="1044403"/>
                </a:cubicBezTo>
                <a:cubicBezTo>
                  <a:pt x="11083132" y="1037338"/>
                  <a:pt x="11073711" y="1038221"/>
                  <a:pt x="11072257" y="1031918"/>
                </a:cubicBezTo>
                <a:cubicBezTo>
                  <a:pt x="11086924" y="1021354"/>
                  <a:pt x="11104657" y="1036403"/>
                  <a:pt x="11119203" y="1025978"/>
                </a:cubicBezTo>
                <a:close/>
                <a:moveTo>
                  <a:pt x="11974987" y="1024865"/>
                </a:moveTo>
                <a:cubicBezTo>
                  <a:pt x="11979608" y="1024666"/>
                  <a:pt x="11984124" y="1025259"/>
                  <a:pt x="11988635" y="1025822"/>
                </a:cubicBezTo>
                <a:cubicBezTo>
                  <a:pt x="11989830" y="1030117"/>
                  <a:pt x="11991024" y="1034429"/>
                  <a:pt x="11992236" y="1038723"/>
                </a:cubicBezTo>
                <a:cubicBezTo>
                  <a:pt x="11986211" y="1036853"/>
                  <a:pt x="11978522" y="1042602"/>
                  <a:pt x="11973811" y="1034706"/>
                </a:cubicBezTo>
                <a:cubicBezTo>
                  <a:pt x="11970071" y="1032974"/>
                  <a:pt x="11966314" y="1031260"/>
                  <a:pt x="11960702" y="1028662"/>
                </a:cubicBezTo>
                <a:cubicBezTo>
                  <a:pt x="11965638" y="1026056"/>
                  <a:pt x="11970365" y="1025065"/>
                  <a:pt x="11974987" y="1024865"/>
                </a:cubicBezTo>
                <a:close/>
                <a:moveTo>
                  <a:pt x="10971507" y="1020263"/>
                </a:moveTo>
                <a:cubicBezTo>
                  <a:pt x="10980079" y="1031346"/>
                  <a:pt x="10978486" y="1037926"/>
                  <a:pt x="10963420" y="1038515"/>
                </a:cubicBezTo>
                <a:cubicBezTo>
                  <a:pt x="10968996" y="1033718"/>
                  <a:pt x="10962035" y="1023345"/>
                  <a:pt x="10971507" y="1020263"/>
                </a:cubicBezTo>
                <a:close/>
                <a:moveTo>
                  <a:pt x="10956320" y="1017527"/>
                </a:moveTo>
                <a:cubicBezTo>
                  <a:pt x="10972182" y="1026757"/>
                  <a:pt x="10959853" y="1029961"/>
                  <a:pt x="10952736" y="1034290"/>
                </a:cubicBezTo>
                <a:cubicBezTo>
                  <a:pt x="10947298" y="1034342"/>
                  <a:pt x="10941566" y="1037061"/>
                  <a:pt x="10936094" y="1032316"/>
                </a:cubicBezTo>
                <a:cubicBezTo>
                  <a:pt x="10940232" y="1023605"/>
                  <a:pt x="10948666" y="1021094"/>
                  <a:pt x="10956320" y="1017527"/>
                </a:cubicBezTo>
                <a:close/>
                <a:moveTo>
                  <a:pt x="10264647" y="1016921"/>
                </a:moveTo>
                <a:lnTo>
                  <a:pt x="10264925" y="1016965"/>
                </a:lnTo>
                <a:lnTo>
                  <a:pt x="10264958" y="1017319"/>
                </a:lnTo>
                <a:close/>
                <a:moveTo>
                  <a:pt x="10264629" y="1016921"/>
                </a:moveTo>
                <a:lnTo>
                  <a:pt x="10264941" y="1017319"/>
                </a:lnTo>
                <a:lnTo>
                  <a:pt x="10264138" y="1017243"/>
                </a:lnTo>
                <a:close/>
                <a:moveTo>
                  <a:pt x="10998524" y="1016512"/>
                </a:moveTo>
                <a:cubicBezTo>
                  <a:pt x="11009312" y="1015601"/>
                  <a:pt x="11017825" y="1024420"/>
                  <a:pt x="11026592" y="1031797"/>
                </a:cubicBezTo>
                <a:cubicBezTo>
                  <a:pt x="11014366" y="1044646"/>
                  <a:pt x="11000513" y="1048854"/>
                  <a:pt x="10986451" y="1040386"/>
                </a:cubicBezTo>
                <a:cubicBezTo>
                  <a:pt x="10980079" y="1036542"/>
                  <a:pt x="10979299" y="1026290"/>
                  <a:pt x="10986884" y="1021078"/>
                </a:cubicBezTo>
                <a:cubicBezTo>
                  <a:pt x="10991079" y="1018199"/>
                  <a:pt x="10994928" y="1016815"/>
                  <a:pt x="10998524" y="1016512"/>
                </a:cubicBezTo>
                <a:close/>
                <a:moveTo>
                  <a:pt x="10252847" y="1016178"/>
                </a:moveTo>
                <a:lnTo>
                  <a:pt x="10264138" y="1017243"/>
                </a:lnTo>
                <a:lnTo>
                  <a:pt x="10258484" y="1020956"/>
                </a:lnTo>
                <a:cubicBezTo>
                  <a:pt x="10256092" y="1021354"/>
                  <a:pt x="10253512" y="1021233"/>
                  <a:pt x="10251208" y="1021873"/>
                </a:cubicBezTo>
                <a:cubicBezTo>
                  <a:pt x="10248091" y="1021700"/>
                  <a:pt x="10244974" y="1021527"/>
                  <a:pt x="10241857" y="1021336"/>
                </a:cubicBezTo>
                <a:cubicBezTo>
                  <a:pt x="10244896" y="1016020"/>
                  <a:pt x="10248780" y="1015574"/>
                  <a:pt x="10252847" y="1016178"/>
                </a:cubicBezTo>
                <a:close/>
                <a:moveTo>
                  <a:pt x="10917264" y="1014686"/>
                </a:moveTo>
                <a:cubicBezTo>
                  <a:pt x="10920755" y="1015316"/>
                  <a:pt x="10923591" y="1021217"/>
                  <a:pt x="10928838" y="1032940"/>
                </a:cubicBezTo>
                <a:cubicBezTo>
                  <a:pt x="10918915" y="1036005"/>
                  <a:pt x="10910569" y="1031139"/>
                  <a:pt x="10901754" y="1028056"/>
                </a:cubicBezTo>
                <a:cubicBezTo>
                  <a:pt x="10909625" y="1018697"/>
                  <a:pt x="10913772" y="1014056"/>
                  <a:pt x="10917264" y="1014686"/>
                </a:cubicBezTo>
                <a:close/>
                <a:moveTo>
                  <a:pt x="10863294" y="1012263"/>
                </a:moveTo>
                <a:cubicBezTo>
                  <a:pt x="10868627" y="1014878"/>
                  <a:pt x="10874255" y="1020021"/>
                  <a:pt x="10879242" y="1019467"/>
                </a:cubicBezTo>
                <a:cubicBezTo>
                  <a:pt x="10885754" y="1018740"/>
                  <a:pt x="10890169" y="1016956"/>
                  <a:pt x="10892161" y="1025129"/>
                </a:cubicBezTo>
                <a:cubicBezTo>
                  <a:pt x="10893009" y="1028610"/>
                  <a:pt x="10892628" y="1030757"/>
                  <a:pt x="10889130" y="1031762"/>
                </a:cubicBezTo>
                <a:cubicBezTo>
                  <a:pt x="10883243" y="1033459"/>
                  <a:pt x="10876039" y="1039537"/>
                  <a:pt x="10872108" y="1030636"/>
                </a:cubicBezTo>
                <a:cubicBezTo>
                  <a:pt x="10870549" y="1027112"/>
                  <a:pt x="10867800" y="1026173"/>
                  <a:pt x="10865051" y="1025454"/>
                </a:cubicBezTo>
                <a:lnTo>
                  <a:pt x="10858002" y="1021602"/>
                </a:lnTo>
                <a:lnTo>
                  <a:pt x="10857995" y="1021614"/>
                </a:lnTo>
                <a:cubicBezTo>
                  <a:pt x="10853856" y="1022203"/>
                  <a:pt x="10846340" y="1025510"/>
                  <a:pt x="10846496" y="1020592"/>
                </a:cubicBezTo>
                <a:cubicBezTo>
                  <a:pt x="10846791" y="1010912"/>
                  <a:pt x="10855830" y="1011588"/>
                  <a:pt x="10863294" y="1012263"/>
                </a:cubicBezTo>
                <a:close/>
                <a:moveTo>
                  <a:pt x="11826496" y="1003795"/>
                </a:moveTo>
                <a:cubicBezTo>
                  <a:pt x="11829475" y="1006687"/>
                  <a:pt x="11832437" y="1009579"/>
                  <a:pt x="11835414" y="1012471"/>
                </a:cubicBezTo>
                <a:cubicBezTo>
                  <a:pt x="11831969" y="1024142"/>
                  <a:pt x="11824107" y="1018133"/>
                  <a:pt x="11817440" y="1016973"/>
                </a:cubicBezTo>
                <a:cubicBezTo>
                  <a:pt x="11813977" y="1016177"/>
                  <a:pt x="11810063" y="1016246"/>
                  <a:pt x="11808331" y="1012159"/>
                </a:cubicBezTo>
                <a:cubicBezTo>
                  <a:pt x="11810617" y="1001197"/>
                  <a:pt x="11819640" y="1004834"/>
                  <a:pt x="11826496" y="1003795"/>
                </a:cubicBezTo>
                <a:close/>
                <a:moveTo>
                  <a:pt x="10816518" y="1001726"/>
                </a:moveTo>
                <a:cubicBezTo>
                  <a:pt x="10820719" y="1002514"/>
                  <a:pt x="10824789" y="1005086"/>
                  <a:pt x="10826322" y="1010584"/>
                </a:cubicBezTo>
                <a:cubicBezTo>
                  <a:pt x="10828573" y="1018671"/>
                  <a:pt x="10818546" y="1025095"/>
                  <a:pt x="10821022" y="1033944"/>
                </a:cubicBezTo>
                <a:cubicBezTo>
                  <a:pt x="10812710" y="1035624"/>
                  <a:pt x="10800987" y="1036472"/>
                  <a:pt x="10798130" y="1030117"/>
                </a:cubicBezTo>
                <a:cubicBezTo>
                  <a:pt x="10792207" y="1016991"/>
                  <a:pt x="10783462" y="1020974"/>
                  <a:pt x="10774422" y="1021753"/>
                </a:cubicBezTo>
                <a:lnTo>
                  <a:pt x="10774421" y="1021753"/>
                </a:lnTo>
                <a:lnTo>
                  <a:pt x="10768136" y="1027536"/>
                </a:lnTo>
                <a:cubicBezTo>
                  <a:pt x="10743460" y="1014566"/>
                  <a:pt x="10714731" y="1019432"/>
                  <a:pt x="10689119" y="1010566"/>
                </a:cubicBezTo>
                <a:cubicBezTo>
                  <a:pt x="10714748" y="1002340"/>
                  <a:pt x="10739459" y="1011605"/>
                  <a:pt x="10764465" y="1012020"/>
                </a:cubicBezTo>
                <a:lnTo>
                  <a:pt x="10764465" y="1012021"/>
                </a:lnTo>
                <a:lnTo>
                  <a:pt x="10785343" y="1010244"/>
                </a:lnTo>
                <a:cubicBezTo>
                  <a:pt x="10792393" y="1009908"/>
                  <a:pt x="10799393" y="1008757"/>
                  <a:pt x="10805922" y="1003570"/>
                </a:cubicBezTo>
                <a:cubicBezTo>
                  <a:pt x="10807983" y="1001934"/>
                  <a:pt x="10812316" y="1000938"/>
                  <a:pt x="10816518" y="1001726"/>
                </a:cubicBezTo>
                <a:close/>
                <a:moveTo>
                  <a:pt x="629812" y="998617"/>
                </a:moveTo>
                <a:lnTo>
                  <a:pt x="629654" y="998634"/>
                </a:lnTo>
                <a:lnTo>
                  <a:pt x="629823" y="998634"/>
                </a:lnTo>
                <a:lnTo>
                  <a:pt x="628579" y="1000550"/>
                </a:lnTo>
                <a:lnTo>
                  <a:pt x="630409" y="998623"/>
                </a:lnTo>
                <a:close/>
                <a:moveTo>
                  <a:pt x="10606533" y="995270"/>
                </a:moveTo>
                <a:lnTo>
                  <a:pt x="10620111" y="998908"/>
                </a:lnTo>
                <a:lnTo>
                  <a:pt x="10620111" y="998894"/>
                </a:lnTo>
                <a:cubicBezTo>
                  <a:pt x="10626068" y="1000782"/>
                  <a:pt x="10632077" y="989664"/>
                  <a:pt x="10637116" y="998046"/>
                </a:cubicBezTo>
                <a:cubicBezTo>
                  <a:pt x="10639142" y="1001423"/>
                  <a:pt x="10639558" y="1007570"/>
                  <a:pt x="10636060" y="1012644"/>
                </a:cubicBezTo>
                <a:cubicBezTo>
                  <a:pt x="10633445" y="1016454"/>
                  <a:pt x="10630887" y="1016856"/>
                  <a:pt x="10628339" y="1016200"/>
                </a:cubicBezTo>
                <a:lnTo>
                  <a:pt x="10620699" y="1013412"/>
                </a:lnTo>
                <a:lnTo>
                  <a:pt x="10620700" y="1013423"/>
                </a:lnTo>
                <a:cubicBezTo>
                  <a:pt x="10599937" y="1030082"/>
                  <a:pt x="10586706" y="1028697"/>
                  <a:pt x="10570723" y="1008194"/>
                </a:cubicBezTo>
                <a:cubicBezTo>
                  <a:pt x="10566134" y="1006202"/>
                  <a:pt x="10563692" y="1003120"/>
                  <a:pt x="10565493" y="997907"/>
                </a:cubicBezTo>
                <a:cubicBezTo>
                  <a:pt x="10579079" y="1001998"/>
                  <a:pt x="10592878" y="994849"/>
                  <a:pt x="10606533" y="995270"/>
                </a:cubicBezTo>
                <a:close/>
                <a:moveTo>
                  <a:pt x="805505" y="994697"/>
                </a:moveTo>
                <a:lnTo>
                  <a:pt x="799634" y="998310"/>
                </a:lnTo>
                <a:lnTo>
                  <a:pt x="798577" y="997712"/>
                </a:lnTo>
                <a:lnTo>
                  <a:pt x="802040" y="1002098"/>
                </a:lnTo>
                <a:close/>
                <a:moveTo>
                  <a:pt x="9231354" y="993898"/>
                </a:moveTo>
                <a:cubicBezTo>
                  <a:pt x="9232203" y="994125"/>
                  <a:pt x="9233162" y="995149"/>
                  <a:pt x="9234305" y="997508"/>
                </a:cubicBezTo>
                <a:cubicBezTo>
                  <a:pt x="9234028" y="1000903"/>
                  <a:pt x="9233768" y="1004279"/>
                  <a:pt x="9233491" y="1007674"/>
                </a:cubicBezTo>
                <a:cubicBezTo>
                  <a:pt x="9230565" y="1007293"/>
                  <a:pt x="9227638" y="1006929"/>
                  <a:pt x="9224728" y="1006565"/>
                </a:cubicBezTo>
                <a:cubicBezTo>
                  <a:pt x="9224711" y="1003985"/>
                  <a:pt x="9224694" y="1001405"/>
                  <a:pt x="9224677" y="998825"/>
                </a:cubicBezTo>
                <a:cubicBezTo>
                  <a:pt x="9227248" y="999708"/>
                  <a:pt x="9228807" y="993217"/>
                  <a:pt x="9231354" y="993898"/>
                </a:cubicBezTo>
                <a:close/>
                <a:moveTo>
                  <a:pt x="11763635" y="993024"/>
                </a:moveTo>
                <a:cubicBezTo>
                  <a:pt x="11769247" y="991812"/>
                  <a:pt x="11779724" y="991864"/>
                  <a:pt x="11780952" y="1002946"/>
                </a:cubicBezTo>
                <a:cubicBezTo>
                  <a:pt x="11773195" y="1013769"/>
                  <a:pt x="11760900" y="1009319"/>
                  <a:pt x="11750718" y="1011951"/>
                </a:cubicBezTo>
                <a:cubicBezTo>
                  <a:pt x="11742076" y="1006721"/>
                  <a:pt x="11731790" y="1012782"/>
                  <a:pt x="11723097" y="1007934"/>
                </a:cubicBezTo>
                <a:lnTo>
                  <a:pt x="11722802" y="1007795"/>
                </a:lnTo>
                <a:cubicBezTo>
                  <a:pt x="11721954" y="995898"/>
                  <a:pt x="11733799" y="1004262"/>
                  <a:pt x="11737037" y="998877"/>
                </a:cubicBezTo>
                <a:lnTo>
                  <a:pt x="11736778" y="999050"/>
                </a:lnTo>
                <a:cubicBezTo>
                  <a:pt x="11745106" y="994548"/>
                  <a:pt x="11754752" y="994981"/>
                  <a:pt x="11763635" y="993024"/>
                </a:cubicBezTo>
                <a:close/>
                <a:moveTo>
                  <a:pt x="11578848" y="989786"/>
                </a:moveTo>
                <a:lnTo>
                  <a:pt x="11578968" y="989890"/>
                </a:lnTo>
                <a:lnTo>
                  <a:pt x="11578845" y="989868"/>
                </a:lnTo>
                <a:close/>
                <a:moveTo>
                  <a:pt x="11559803" y="986500"/>
                </a:moveTo>
                <a:lnTo>
                  <a:pt x="11578845" y="989868"/>
                </a:lnTo>
                <a:lnTo>
                  <a:pt x="11578571" y="998427"/>
                </a:lnTo>
                <a:cubicBezTo>
                  <a:pt x="11569739" y="998652"/>
                  <a:pt x="11560925" y="998877"/>
                  <a:pt x="11552093" y="999102"/>
                </a:cubicBezTo>
                <a:cubicBezTo>
                  <a:pt x="11548559" y="997752"/>
                  <a:pt x="11543763" y="998981"/>
                  <a:pt x="11541910" y="994150"/>
                </a:cubicBezTo>
                <a:cubicBezTo>
                  <a:pt x="11547408" y="987544"/>
                  <a:pt x="11553499" y="986102"/>
                  <a:pt x="11559803" y="986500"/>
                </a:cubicBezTo>
                <a:close/>
                <a:moveTo>
                  <a:pt x="11448329" y="978148"/>
                </a:moveTo>
                <a:cubicBezTo>
                  <a:pt x="11466581" y="972866"/>
                  <a:pt x="11484348" y="983949"/>
                  <a:pt x="11502566" y="979793"/>
                </a:cubicBezTo>
                <a:cubicBezTo>
                  <a:pt x="11508938" y="979966"/>
                  <a:pt x="11511744" y="984486"/>
                  <a:pt x="11514255" y="989352"/>
                </a:cubicBezTo>
                <a:cubicBezTo>
                  <a:pt x="11508419" y="989733"/>
                  <a:pt x="11502618" y="990097"/>
                  <a:pt x="11496799" y="990460"/>
                </a:cubicBezTo>
                <a:cubicBezTo>
                  <a:pt x="11480694" y="990028"/>
                  <a:pt x="11464589" y="989577"/>
                  <a:pt x="11448485" y="989127"/>
                </a:cubicBezTo>
                <a:cubicBezTo>
                  <a:pt x="11448433" y="985473"/>
                  <a:pt x="11448380" y="981819"/>
                  <a:pt x="11448329" y="978148"/>
                </a:cubicBezTo>
                <a:close/>
                <a:moveTo>
                  <a:pt x="10152352" y="977534"/>
                </a:moveTo>
                <a:cubicBezTo>
                  <a:pt x="10154025" y="976209"/>
                  <a:pt x="10156216" y="976036"/>
                  <a:pt x="10159376" y="977889"/>
                </a:cubicBezTo>
                <a:cubicBezTo>
                  <a:pt x="10164762" y="981058"/>
                  <a:pt x="10168052" y="986080"/>
                  <a:pt x="10165628" y="992990"/>
                </a:cubicBezTo>
                <a:cubicBezTo>
                  <a:pt x="10163689" y="998288"/>
                  <a:pt x="10159861" y="1003189"/>
                  <a:pt x="10166806" y="1008488"/>
                </a:cubicBezTo>
                <a:cubicBezTo>
                  <a:pt x="10170858" y="1011571"/>
                  <a:pt x="10166840" y="1017199"/>
                  <a:pt x="10163879" y="1015311"/>
                </a:cubicBezTo>
                <a:cubicBezTo>
                  <a:pt x="10152623" y="1008142"/>
                  <a:pt x="10140639" y="1021476"/>
                  <a:pt x="10128310" y="1011293"/>
                </a:cubicBezTo>
                <a:cubicBezTo>
                  <a:pt x="10118959" y="1003553"/>
                  <a:pt x="10118422" y="998895"/>
                  <a:pt x="10123305" y="989890"/>
                </a:cubicBezTo>
                <a:cubicBezTo>
                  <a:pt x="10127496" y="982166"/>
                  <a:pt x="10130700" y="974634"/>
                  <a:pt x="10139514" y="986045"/>
                </a:cubicBezTo>
                <a:cubicBezTo>
                  <a:pt x="10142458" y="989855"/>
                  <a:pt x="10146891" y="987968"/>
                  <a:pt x="10148432" y="984089"/>
                </a:cubicBezTo>
                <a:cubicBezTo>
                  <a:pt x="10149523" y="981336"/>
                  <a:pt x="10150679" y="978859"/>
                  <a:pt x="10152352" y="977534"/>
                </a:cubicBezTo>
                <a:close/>
                <a:moveTo>
                  <a:pt x="10082870" y="976989"/>
                </a:moveTo>
                <a:cubicBezTo>
                  <a:pt x="10090611" y="981716"/>
                  <a:pt x="10099097" y="985041"/>
                  <a:pt x="10106872" y="989699"/>
                </a:cubicBezTo>
                <a:cubicBezTo>
                  <a:pt x="10110456" y="995777"/>
                  <a:pt x="10110577" y="1002514"/>
                  <a:pt x="10110370" y="1009250"/>
                </a:cubicBezTo>
                <a:cubicBezTo>
                  <a:pt x="10110110" y="1018134"/>
                  <a:pt x="10108102" y="1020974"/>
                  <a:pt x="10097313" y="1018186"/>
                </a:cubicBezTo>
                <a:cubicBezTo>
                  <a:pt x="10083425" y="1014584"/>
                  <a:pt x="10070679" y="1005925"/>
                  <a:pt x="10054748" y="1008627"/>
                </a:cubicBezTo>
                <a:cubicBezTo>
                  <a:pt x="10047076" y="1009925"/>
                  <a:pt x="10046990" y="998929"/>
                  <a:pt x="10043856" y="993734"/>
                </a:cubicBezTo>
                <a:cubicBezTo>
                  <a:pt x="10039976" y="987327"/>
                  <a:pt x="10047700" y="986028"/>
                  <a:pt x="10052306" y="984279"/>
                </a:cubicBezTo>
                <a:cubicBezTo>
                  <a:pt x="10057120" y="984123"/>
                  <a:pt x="10052998" y="973110"/>
                  <a:pt x="10061137" y="977006"/>
                </a:cubicBezTo>
                <a:cubicBezTo>
                  <a:pt x="10068376" y="982391"/>
                  <a:pt x="10075632" y="985283"/>
                  <a:pt x="10082870" y="976989"/>
                </a:cubicBezTo>
                <a:close/>
                <a:moveTo>
                  <a:pt x="10211067" y="975655"/>
                </a:moveTo>
                <a:cubicBezTo>
                  <a:pt x="10217162" y="975204"/>
                  <a:pt x="10222461" y="977525"/>
                  <a:pt x="10228158" y="979620"/>
                </a:cubicBezTo>
                <a:cubicBezTo>
                  <a:pt x="10239831" y="983932"/>
                  <a:pt x="10252264" y="983309"/>
                  <a:pt x="10264507" y="980902"/>
                </a:cubicBezTo>
                <a:lnTo>
                  <a:pt x="10264509" y="980905"/>
                </a:lnTo>
                <a:lnTo>
                  <a:pt x="10264508" y="980902"/>
                </a:lnTo>
                <a:cubicBezTo>
                  <a:pt x="10277574" y="980400"/>
                  <a:pt x="10290574" y="977880"/>
                  <a:pt x="10303285" y="978525"/>
                </a:cubicBezTo>
                <a:cubicBezTo>
                  <a:pt x="10315996" y="979170"/>
                  <a:pt x="10328416" y="982980"/>
                  <a:pt x="10340322" y="995136"/>
                </a:cubicBezTo>
                <a:cubicBezTo>
                  <a:pt x="10349378" y="1004401"/>
                  <a:pt x="10372427" y="997214"/>
                  <a:pt x="10387545" y="989855"/>
                </a:cubicBezTo>
                <a:cubicBezTo>
                  <a:pt x="10394732" y="986348"/>
                  <a:pt x="10401537" y="984079"/>
                  <a:pt x="10408072" y="984237"/>
                </a:cubicBezTo>
                <a:lnTo>
                  <a:pt x="10426975" y="993179"/>
                </a:lnTo>
                <a:lnTo>
                  <a:pt x="10460393" y="990985"/>
                </a:lnTo>
                <a:cubicBezTo>
                  <a:pt x="10471441" y="991539"/>
                  <a:pt x="10482398" y="993665"/>
                  <a:pt x="10493281" y="998219"/>
                </a:cubicBezTo>
                <a:lnTo>
                  <a:pt x="10494180" y="1007622"/>
                </a:lnTo>
                <a:lnTo>
                  <a:pt x="10494183" y="1007622"/>
                </a:lnTo>
                <a:cubicBezTo>
                  <a:pt x="10509404" y="1010757"/>
                  <a:pt x="10524782" y="1007155"/>
                  <a:pt x="10541822" y="1006999"/>
                </a:cubicBezTo>
                <a:cubicBezTo>
                  <a:pt x="10532081" y="1015822"/>
                  <a:pt x="10522673" y="1020208"/>
                  <a:pt x="10513747" y="1020357"/>
                </a:cubicBezTo>
                <a:lnTo>
                  <a:pt x="10488583" y="1008312"/>
                </a:lnTo>
                <a:lnTo>
                  <a:pt x="10488554" y="1008315"/>
                </a:lnTo>
                <a:cubicBezTo>
                  <a:pt x="10473471" y="1017216"/>
                  <a:pt x="10459254" y="1014376"/>
                  <a:pt x="10445677" y="1004972"/>
                </a:cubicBezTo>
                <a:cubicBezTo>
                  <a:pt x="10435374" y="997838"/>
                  <a:pt x="10429001" y="996626"/>
                  <a:pt x="10429019" y="1012852"/>
                </a:cubicBezTo>
                <a:cubicBezTo>
                  <a:pt x="10429001" y="1017666"/>
                  <a:pt x="10423633" y="1014635"/>
                  <a:pt x="10420741" y="1012817"/>
                </a:cubicBezTo>
                <a:lnTo>
                  <a:pt x="10420743" y="1012810"/>
                </a:lnTo>
                <a:lnTo>
                  <a:pt x="10406434" y="1006381"/>
                </a:lnTo>
                <a:cubicBezTo>
                  <a:pt x="10401983" y="1006695"/>
                  <a:pt x="10397892" y="1009734"/>
                  <a:pt x="10394264" y="1016297"/>
                </a:cubicBezTo>
                <a:cubicBezTo>
                  <a:pt x="10393242" y="1018705"/>
                  <a:pt x="10392013" y="1018930"/>
                  <a:pt x="10390541" y="1016644"/>
                </a:cubicBezTo>
                <a:cubicBezTo>
                  <a:pt x="10375735" y="1008211"/>
                  <a:pt x="10363024" y="1008557"/>
                  <a:pt x="10354296" y="1025372"/>
                </a:cubicBezTo>
                <a:cubicBezTo>
                  <a:pt x="10349950" y="1029164"/>
                  <a:pt x="10345759" y="1029545"/>
                  <a:pt x="10341794" y="1024817"/>
                </a:cubicBezTo>
                <a:cubicBezTo>
                  <a:pt x="10340287" y="1021094"/>
                  <a:pt x="10349881" y="1019051"/>
                  <a:pt x="10344997" y="1017648"/>
                </a:cubicBezTo>
                <a:cubicBezTo>
                  <a:pt x="10332442" y="1014029"/>
                  <a:pt x="10318745" y="1016644"/>
                  <a:pt x="10308077" y="1004314"/>
                </a:cubicBezTo>
                <a:cubicBezTo>
                  <a:pt x="10304181" y="999812"/>
                  <a:pt x="10297652" y="1018324"/>
                  <a:pt x="10286985" y="1011570"/>
                </a:cubicBezTo>
                <a:lnTo>
                  <a:pt x="10286958" y="1011583"/>
                </a:lnTo>
                <a:lnTo>
                  <a:pt x="10286968" y="1011587"/>
                </a:lnTo>
                <a:cubicBezTo>
                  <a:pt x="10280664" y="1012696"/>
                  <a:pt x="10278708" y="1028974"/>
                  <a:pt x="10268594" y="1016852"/>
                </a:cubicBezTo>
                <a:lnTo>
                  <a:pt x="10268621" y="1016838"/>
                </a:lnTo>
                <a:lnTo>
                  <a:pt x="10268612" y="1016834"/>
                </a:lnTo>
                <a:lnTo>
                  <a:pt x="10266638" y="1017233"/>
                </a:lnTo>
                <a:lnTo>
                  <a:pt x="10264925" y="1016965"/>
                </a:lnTo>
                <a:lnTo>
                  <a:pt x="10263264" y="999117"/>
                </a:lnTo>
                <a:lnTo>
                  <a:pt x="10263260" y="999119"/>
                </a:lnTo>
                <a:cubicBezTo>
                  <a:pt x="10261805" y="999431"/>
                  <a:pt x="10259780" y="1000539"/>
                  <a:pt x="10258966" y="999968"/>
                </a:cubicBezTo>
                <a:cubicBezTo>
                  <a:pt x="10243848" y="989352"/>
                  <a:pt x="10230012" y="993647"/>
                  <a:pt x="10215431" y="1001786"/>
                </a:cubicBezTo>
                <a:cubicBezTo>
                  <a:pt x="10213647" y="1002790"/>
                  <a:pt x="10204660" y="994842"/>
                  <a:pt x="10202114" y="989543"/>
                </a:cubicBezTo>
                <a:cubicBezTo>
                  <a:pt x="10198737" y="982512"/>
                  <a:pt x="10202027" y="976330"/>
                  <a:pt x="10211067" y="975655"/>
                </a:cubicBezTo>
                <a:close/>
                <a:moveTo>
                  <a:pt x="10753538" y="972243"/>
                </a:moveTo>
                <a:cubicBezTo>
                  <a:pt x="10760344" y="969524"/>
                  <a:pt x="10760950" y="977352"/>
                  <a:pt x="10766820" y="978183"/>
                </a:cubicBezTo>
                <a:cubicBezTo>
                  <a:pt x="10760292" y="983118"/>
                  <a:pt x="10755235" y="983049"/>
                  <a:pt x="10751235" y="979135"/>
                </a:cubicBezTo>
                <a:cubicBezTo>
                  <a:pt x="10749139" y="977092"/>
                  <a:pt x="10750594" y="973421"/>
                  <a:pt x="10753538" y="972243"/>
                </a:cubicBezTo>
                <a:close/>
                <a:moveTo>
                  <a:pt x="11413335" y="965282"/>
                </a:moveTo>
                <a:cubicBezTo>
                  <a:pt x="11417729" y="966516"/>
                  <a:pt x="11421825" y="969135"/>
                  <a:pt x="11425799" y="972312"/>
                </a:cubicBezTo>
                <a:cubicBezTo>
                  <a:pt x="11429107" y="978546"/>
                  <a:pt x="11434804" y="975239"/>
                  <a:pt x="11439532" y="975741"/>
                </a:cubicBezTo>
                <a:cubicBezTo>
                  <a:pt x="11442458" y="976555"/>
                  <a:pt x="11445385" y="977369"/>
                  <a:pt x="11448311" y="978166"/>
                </a:cubicBezTo>
                <a:cubicBezTo>
                  <a:pt x="11452260" y="982668"/>
                  <a:pt x="11452260" y="987015"/>
                  <a:pt x="11447758" y="991153"/>
                </a:cubicBezTo>
                <a:cubicBezTo>
                  <a:pt x="11440449" y="991517"/>
                  <a:pt x="11433021" y="993664"/>
                  <a:pt x="11426025" y="989595"/>
                </a:cubicBezTo>
                <a:lnTo>
                  <a:pt x="11426059" y="989612"/>
                </a:lnTo>
                <a:cubicBezTo>
                  <a:pt x="11416985" y="984867"/>
                  <a:pt x="11407201" y="988763"/>
                  <a:pt x="11397901" y="987309"/>
                </a:cubicBezTo>
                <a:cubicBezTo>
                  <a:pt x="11387477" y="985681"/>
                  <a:pt x="11377520" y="982997"/>
                  <a:pt x="11381710" y="968503"/>
                </a:cubicBezTo>
                <a:cubicBezTo>
                  <a:pt x="11387495" y="967862"/>
                  <a:pt x="11393296" y="967221"/>
                  <a:pt x="11399079" y="966563"/>
                </a:cubicBezTo>
                <a:cubicBezTo>
                  <a:pt x="11404248" y="964200"/>
                  <a:pt x="11408941" y="964048"/>
                  <a:pt x="11413335" y="965282"/>
                </a:cubicBezTo>
                <a:close/>
                <a:moveTo>
                  <a:pt x="652751" y="964381"/>
                </a:moveTo>
                <a:lnTo>
                  <a:pt x="648609" y="967497"/>
                </a:lnTo>
                <a:lnTo>
                  <a:pt x="659389" y="967973"/>
                </a:lnTo>
                <a:lnTo>
                  <a:pt x="656699" y="965542"/>
                </a:lnTo>
                <a:cubicBezTo>
                  <a:pt x="655885" y="964624"/>
                  <a:pt x="652993" y="964018"/>
                  <a:pt x="652751" y="964381"/>
                </a:cubicBezTo>
                <a:close/>
                <a:moveTo>
                  <a:pt x="748954" y="962662"/>
                </a:moveTo>
                <a:lnTo>
                  <a:pt x="748514" y="963342"/>
                </a:lnTo>
                <a:lnTo>
                  <a:pt x="749524" y="963173"/>
                </a:lnTo>
                <a:close/>
                <a:moveTo>
                  <a:pt x="346186" y="959157"/>
                </a:moveTo>
                <a:lnTo>
                  <a:pt x="346579" y="959746"/>
                </a:lnTo>
                <a:lnTo>
                  <a:pt x="346590" y="959230"/>
                </a:lnTo>
                <a:close/>
                <a:moveTo>
                  <a:pt x="364512" y="945697"/>
                </a:moveTo>
                <a:cubicBezTo>
                  <a:pt x="356511" y="951637"/>
                  <a:pt x="356735" y="963152"/>
                  <a:pt x="354330" y="972348"/>
                </a:cubicBezTo>
                <a:lnTo>
                  <a:pt x="352581" y="977000"/>
                </a:lnTo>
                <a:lnTo>
                  <a:pt x="353000" y="980400"/>
                </a:lnTo>
                <a:cubicBezTo>
                  <a:pt x="352896" y="988920"/>
                  <a:pt x="359148" y="999016"/>
                  <a:pt x="347095" y="1004609"/>
                </a:cubicBezTo>
                <a:lnTo>
                  <a:pt x="346988" y="1004548"/>
                </a:lnTo>
                <a:lnTo>
                  <a:pt x="346557" y="1012140"/>
                </a:lnTo>
                <a:cubicBezTo>
                  <a:pt x="345241" y="1013761"/>
                  <a:pt x="342879" y="1014333"/>
                  <a:pt x="339875" y="1013510"/>
                </a:cubicBezTo>
                <a:cubicBezTo>
                  <a:pt x="335009" y="1012168"/>
                  <a:pt x="330385" y="1012419"/>
                  <a:pt x="325828" y="1013097"/>
                </a:cubicBezTo>
                <a:lnTo>
                  <a:pt x="316341" y="1014589"/>
                </a:lnTo>
                <a:lnTo>
                  <a:pt x="333410" y="1021922"/>
                </a:lnTo>
                <a:cubicBezTo>
                  <a:pt x="338267" y="1027256"/>
                  <a:pt x="340918" y="1034706"/>
                  <a:pt x="341756" y="1043901"/>
                </a:cubicBezTo>
                <a:lnTo>
                  <a:pt x="341477" y="1045237"/>
                </a:lnTo>
                <a:lnTo>
                  <a:pt x="356452" y="1050663"/>
                </a:lnTo>
                <a:cubicBezTo>
                  <a:pt x="359620" y="1055568"/>
                  <a:pt x="359956" y="1062707"/>
                  <a:pt x="358761" y="1071054"/>
                </a:cubicBezTo>
                <a:lnTo>
                  <a:pt x="362457" y="1080954"/>
                </a:lnTo>
                <a:lnTo>
                  <a:pt x="369896" y="1096163"/>
                </a:lnTo>
                <a:cubicBezTo>
                  <a:pt x="370623" y="1098172"/>
                  <a:pt x="370779" y="1100215"/>
                  <a:pt x="370434" y="1102328"/>
                </a:cubicBezTo>
                <a:cubicBezTo>
                  <a:pt x="369272" y="1105376"/>
                  <a:pt x="367299" y="1107818"/>
                  <a:pt x="364718" y="1109757"/>
                </a:cubicBezTo>
                <a:lnTo>
                  <a:pt x="363576" y="1110130"/>
                </a:lnTo>
                <a:lnTo>
                  <a:pt x="364718" y="1121700"/>
                </a:lnTo>
                <a:lnTo>
                  <a:pt x="365242" y="1121706"/>
                </a:lnTo>
                <a:lnTo>
                  <a:pt x="370125" y="1128424"/>
                </a:lnTo>
                <a:lnTo>
                  <a:pt x="382278" y="1122883"/>
                </a:lnTo>
                <a:cubicBezTo>
                  <a:pt x="393777" y="1131074"/>
                  <a:pt x="399422" y="1129342"/>
                  <a:pt x="397032" y="1114086"/>
                </a:cubicBezTo>
                <a:cubicBezTo>
                  <a:pt x="396928" y="1108389"/>
                  <a:pt x="399196" y="1103783"/>
                  <a:pt x="403491" y="1100129"/>
                </a:cubicBezTo>
                <a:lnTo>
                  <a:pt x="404363" y="1099915"/>
                </a:lnTo>
                <a:lnTo>
                  <a:pt x="387041" y="1014288"/>
                </a:lnTo>
                <a:lnTo>
                  <a:pt x="385343" y="1013042"/>
                </a:lnTo>
                <a:lnTo>
                  <a:pt x="384197" y="1007065"/>
                </a:lnTo>
                <a:lnTo>
                  <a:pt x="381169" y="1002583"/>
                </a:lnTo>
                <a:cubicBezTo>
                  <a:pt x="404235" y="984729"/>
                  <a:pt x="382953" y="969629"/>
                  <a:pt x="378261" y="953576"/>
                </a:cubicBezTo>
                <a:lnTo>
                  <a:pt x="378261" y="953576"/>
                </a:lnTo>
                <a:lnTo>
                  <a:pt x="372263" y="946052"/>
                </a:lnTo>
                <a:cubicBezTo>
                  <a:pt x="369880" y="944277"/>
                  <a:pt x="367204" y="943697"/>
                  <a:pt x="364512" y="945697"/>
                </a:cubicBezTo>
                <a:close/>
                <a:moveTo>
                  <a:pt x="9629694" y="934299"/>
                </a:moveTo>
                <a:cubicBezTo>
                  <a:pt x="9635214" y="934553"/>
                  <a:pt x="9641297" y="936865"/>
                  <a:pt x="9646604" y="936328"/>
                </a:cubicBezTo>
                <a:cubicBezTo>
                  <a:pt x="9640248" y="953004"/>
                  <a:pt x="9627521" y="946302"/>
                  <a:pt x="9616161" y="944622"/>
                </a:cubicBezTo>
                <a:cubicBezTo>
                  <a:pt x="9619217" y="935851"/>
                  <a:pt x="9624174" y="934046"/>
                  <a:pt x="9629694" y="934299"/>
                </a:cubicBezTo>
                <a:close/>
                <a:moveTo>
                  <a:pt x="9364043" y="925470"/>
                </a:moveTo>
                <a:cubicBezTo>
                  <a:pt x="9372997" y="925851"/>
                  <a:pt x="9382123" y="925799"/>
                  <a:pt x="9387335" y="935167"/>
                </a:cubicBezTo>
                <a:lnTo>
                  <a:pt x="9387334" y="935168"/>
                </a:lnTo>
                <a:lnTo>
                  <a:pt x="9421046" y="930339"/>
                </a:lnTo>
                <a:cubicBezTo>
                  <a:pt x="9432324" y="929297"/>
                  <a:pt x="9443744" y="929176"/>
                  <a:pt x="9455615" y="931029"/>
                </a:cubicBezTo>
                <a:cubicBezTo>
                  <a:pt x="9481054" y="935012"/>
                  <a:pt x="9507652" y="936224"/>
                  <a:pt x="9533455" y="931999"/>
                </a:cubicBezTo>
                <a:cubicBezTo>
                  <a:pt x="9542633" y="930492"/>
                  <a:pt x="9545421" y="934371"/>
                  <a:pt x="9549109" y="939999"/>
                </a:cubicBezTo>
                <a:cubicBezTo>
                  <a:pt x="9557213" y="947757"/>
                  <a:pt x="9561802" y="939826"/>
                  <a:pt x="9567309" y="935930"/>
                </a:cubicBezTo>
                <a:cubicBezTo>
                  <a:pt x="9573388" y="932103"/>
                  <a:pt x="9578080" y="941160"/>
                  <a:pt x="9583484" y="938043"/>
                </a:cubicBezTo>
                <a:cubicBezTo>
                  <a:pt x="9588107" y="935376"/>
                  <a:pt x="9591969" y="934371"/>
                  <a:pt x="9594307" y="939584"/>
                </a:cubicBezTo>
                <a:cubicBezTo>
                  <a:pt x="9597735" y="947238"/>
                  <a:pt x="9589233" y="943047"/>
                  <a:pt x="9587276" y="945835"/>
                </a:cubicBezTo>
                <a:cubicBezTo>
                  <a:pt x="9584730" y="949489"/>
                  <a:pt x="9581734" y="953316"/>
                  <a:pt x="9583760" y="957593"/>
                </a:cubicBezTo>
                <a:cubicBezTo>
                  <a:pt x="9586479" y="963325"/>
                  <a:pt x="9591397" y="959689"/>
                  <a:pt x="9595328" y="958788"/>
                </a:cubicBezTo>
                <a:cubicBezTo>
                  <a:pt x="9602307" y="957178"/>
                  <a:pt x="9609199" y="955186"/>
                  <a:pt x="9616126" y="953351"/>
                </a:cubicBezTo>
                <a:cubicBezTo>
                  <a:pt x="9630897" y="951809"/>
                  <a:pt x="9645513" y="947809"/>
                  <a:pt x="9660561" y="950338"/>
                </a:cubicBezTo>
                <a:cubicBezTo>
                  <a:pt x="9664405" y="961819"/>
                  <a:pt x="9671609" y="958459"/>
                  <a:pt x="9678969" y="954528"/>
                </a:cubicBezTo>
                <a:cubicBezTo>
                  <a:pt x="9687610" y="955914"/>
                  <a:pt x="9695819" y="959966"/>
                  <a:pt x="9705152" y="956520"/>
                </a:cubicBezTo>
                <a:cubicBezTo>
                  <a:pt x="9708330" y="955343"/>
                  <a:pt x="9711287" y="955325"/>
                  <a:pt x="9713620" y="956576"/>
                </a:cubicBezTo>
                <a:lnTo>
                  <a:pt x="9717461" y="962805"/>
                </a:lnTo>
                <a:lnTo>
                  <a:pt x="9755632" y="959719"/>
                </a:lnTo>
                <a:cubicBezTo>
                  <a:pt x="9769156" y="959966"/>
                  <a:pt x="9782689" y="961204"/>
                  <a:pt x="9796223" y="962390"/>
                </a:cubicBezTo>
                <a:cubicBezTo>
                  <a:pt x="9868175" y="960936"/>
                  <a:pt x="9939555" y="971863"/>
                  <a:pt x="10011420" y="972296"/>
                </a:cubicBezTo>
                <a:lnTo>
                  <a:pt x="10017042" y="977297"/>
                </a:lnTo>
                <a:lnTo>
                  <a:pt x="10019455" y="975516"/>
                </a:lnTo>
                <a:cubicBezTo>
                  <a:pt x="10021983" y="976417"/>
                  <a:pt x="10021498" y="978495"/>
                  <a:pt x="10020979" y="980469"/>
                </a:cubicBezTo>
                <a:cubicBezTo>
                  <a:pt x="10019316" y="993301"/>
                  <a:pt x="10028234" y="1009994"/>
                  <a:pt x="10007991" y="1016055"/>
                </a:cubicBezTo>
                <a:cubicBezTo>
                  <a:pt x="10002458" y="1013215"/>
                  <a:pt x="10001082" y="1008860"/>
                  <a:pt x="10000608" y="1004178"/>
                </a:cubicBezTo>
                <a:lnTo>
                  <a:pt x="9998929" y="992369"/>
                </a:lnTo>
                <a:lnTo>
                  <a:pt x="9997064" y="993284"/>
                </a:lnTo>
                <a:cubicBezTo>
                  <a:pt x="9982986" y="991466"/>
                  <a:pt x="9972977" y="1006254"/>
                  <a:pt x="9958482" y="1002791"/>
                </a:cubicBezTo>
                <a:lnTo>
                  <a:pt x="9958811" y="1002652"/>
                </a:lnTo>
                <a:cubicBezTo>
                  <a:pt x="9949269" y="1000886"/>
                  <a:pt x="9939953" y="997717"/>
                  <a:pt x="9930083" y="997786"/>
                </a:cubicBezTo>
                <a:cubicBezTo>
                  <a:pt x="9923069" y="995777"/>
                  <a:pt x="9913112" y="1012973"/>
                  <a:pt x="9908315" y="994444"/>
                </a:cubicBezTo>
                <a:cubicBezTo>
                  <a:pt x="9908038" y="993388"/>
                  <a:pt x="9901769" y="992158"/>
                  <a:pt x="9900314" y="993388"/>
                </a:cubicBezTo>
                <a:cubicBezTo>
                  <a:pt x="9878876" y="1011519"/>
                  <a:pt x="9854096" y="998704"/>
                  <a:pt x="9831272" y="999899"/>
                </a:cubicBezTo>
                <a:cubicBezTo>
                  <a:pt x="9804656" y="1001284"/>
                  <a:pt x="9777831" y="1000089"/>
                  <a:pt x="9751094" y="1002687"/>
                </a:cubicBezTo>
                <a:cubicBezTo>
                  <a:pt x="9740323" y="1003743"/>
                  <a:pt x="9728773" y="1005596"/>
                  <a:pt x="9721309" y="993076"/>
                </a:cubicBezTo>
                <a:cubicBezTo>
                  <a:pt x="9718036" y="987621"/>
                  <a:pt x="9713434" y="985708"/>
                  <a:pt x="9708373" y="985106"/>
                </a:cubicBezTo>
                <a:lnTo>
                  <a:pt x="9692767" y="985007"/>
                </a:lnTo>
                <a:lnTo>
                  <a:pt x="9692736" y="985023"/>
                </a:lnTo>
                <a:cubicBezTo>
                  <a:pt x="9666882" y="997630"/>
                  <a:pt x="9640370" y="1006635"/>
                  <a:pt x="9612420" y="992556"/>
                </a:cubicBezTo>
                <a:cubicBezTo>
                  <a:pt x="9603502" y="988054"/>
                  <a:pt x="9597337" y="995033"/>
                  <a:pt x="9589371" y="994530"/>
                </a:cubicBezTo>
                <a:cubicBezTo>
                  <a:pt x="9578843" y="993872"/>
                  <a:pt x="9566167" y="1001423"/>
                  <a:pt x="9565179" y="982357"/>
                </a:cubicBezTo>
                <a:cubicBezTo>
                  <a:pt x="9565058" y="980123"/>
                  <a:pt x="9509142" y="973906"/>
                  <a:pt x="9508830" y="975915"/>
                </a:cubicBezTo>
                <a:cubicBezTo>
                  <a:pt x="9505955" y="995240"/>
                  <a:pt x="9497539" y="992071"/>
                  <a:pt x="9486803" y="981837"/>
                </a:cubicBezTo>
                <a:cubicBezTo>
                  <a:pt x="9484240" y="979378"/>
                  <a:pt x="9480032" y="980071"/>
                  <a:pt x="9479530" y="983136"/>
                </a:cubicBezTo>
                <a:cubicBezTo>
                  <a:pt x="9474750" y="1012557"/>
                  <a:pt x="9450057" y="994305"/>
                  <a:pt x="9436809" y="997613"/>
                </a:cubicBezTo>
                <a:cubicBezTo>
                  <a:pt x="9421500" y="1001440"/>
                  <a:pt x="9395231" y="1004453"/>
                  <a:pt x="9385291" y="997111"/>
                </a:cubicBezTo>
                <a:cubicBezTo>
                  <a:pt x="9367904" y="984279"/>
                  <a:pt x="9334604" y="1002202"/>
                  <a:pt x="9330310" y="968226"/>
                </a:cubicBezTo>
                <a:cubicBezTo>
                  <a:pt x="9330275" y="968001"/>
                  <a:pt x="9326102" y="968313"/>
                  <a:pt x="9323867" y="968365"/>
                </a:cubicBezTo>
                <a:lnTo>
                  <a:pt x="9323511" y="962720"/>
                </a:lnTo>
                <a:lnTo>
                  <a:pt x="9323817" y="968347"/>
                </a:lnTo>
                <a:cubicBezTo>
                  <a:pt x="9322310" y="969836"/>
                  <a:pt x="9319730" y="971170"/>
                  <a:pt x="9319487" y="972832"/>
                </a:cubicBezTo>
                <a:cubicBezTo>
                  <a:pt x="9316768" y="991586"/>
                  <a:pt x="9304906" y="989508"/>
                  <a:pt x="9291970" y="985231"/>
                </a:cubicBezTo>
                <a:cubicBezTo>
                  <a:pt x="9290204" y="982928"/>
                  <a:pt x="9290429" y="980815"/>
                  <a:pt x="9292629" y="978928"/>
                </a:cubicBezTo>
                <a:cubicBezTo>
                  <a:pt x="9304863" y="983382"/>
                  <a:pt x="9308964" y="972466"/>
                  <a:pt x="9315612" y="966365"/>
                </a:cubicBezTo>
                <a:lnTo>
                  <a:pt x="9323504" y="962616"/>
                </a:lnTo>
                <a:lnTo>
                  <a:pt x="9323504" y="962615"/>
                </a:lnTo>
                <a:cubicBezTo>
                  <a:pt x="9337860" y="954303"/>
                  <a:pt x="9351177" y="942770"/>
                  <a:pt x="9369879" y="953230"/>
                </a:cubicBezTo>
                <a:cubicBezTo>
                  <a:pt x="9375334" y="956277"/>
                  <a:pt x="9381706" y="953316"/>
                  <a:pt x="9381897" y="944935"/>
                </a:cubicBezTo>
                <a:lnTo>
                  <a:pt x="9381897" y="944934"/>
                </a:lnTo>
                <a:lnTo>
                  <a:pt x="9365141" y="937594"/>
                </a:lnTo>
                <a:cubicBezTo>
                  <a:pt x="9359255" y="936830"/>
                  <a:pt x="9353108" y="937462"/>
                  <a:pt x="9346813" y="938631"/>
                </a:cubicBezTo>
                <a:cubicBezTo>
                  <a:pt x="9341636" y="939601"/>
                  <a:pt x="9334103" y="942822"/>
                  <a:pt x="9333601" y="933401"/>
                </a:cubicBezTo>
                <a:cubicBezTo>
                  <a:pt x="9333064" y="923340"/>
                  <a:pt x="9341740" y="927739"/>
                  <a:pt x="9346589" y="926855"/>
                </a:cubicBezTo>
                <a:cubicBezTo>
                  <a:pt x="9352303" y="925816"/>
                  <a:pt x="9358208" y="925886"/>
                  <a:pt x="9364043" y="925470"/>
                </a:cubicBezTo>
                <a:close/>
                <a:moveTo>
                  <a:pt x="10853041" y="923410"/>
                </a:moveTo>
                <a:cubicBezTo>
                  <a:pt x="10861371" y="925748"/>
                  <a:pt x="10870376" y="926735"/>
                  <a:pt x="10876437" y="933869"/>
                </a:cubicBezTo>
                <a:cubicBezTo>
                  <a:pt x="10876852" y="934354"/>
                  <a:pt x="10874809" y="938147"/>
                  <a:pt x="10873199" y="938891"/>
                </a:cubicBezTo>
                <a:cubicBezTo>
                  <a:pt x="10860523" y="944814"/>
                  <a:pt x="10859327" y="928934"/>
                  <a:pt x="10847050" y="928917"/>
                </a:cubicBezTo>
                <a:cubicBezTo>
                  <a:pt x="10851968" y="924345"/>
                  <a:pt x="10852660" y="923306"/>
                  <a:pt x="10853041" y="923410"/>
                </a:cubicBezTo>
                <a:close/>
                <a:moveTo>
                  <a:pt x="9162497" y="919885"/>
                </a:moveTo>
                <a:lnTo>
                  <a:pt x="9161422" y="923203"/>
                </a:lnTo>
                <a:lnTo>
                  <a:pt x="9162819" y="922101"/>
                </a:lnTo>
                <a:close/>
                <a:moveTo>
                  <a:pt x="152475" y="919842"/>
                </a:moveTo>
                <a:cubicBezTo>
                  <a:pt x="159363" y="922318"/>
                  <a:pt x="155756" y="937510"/>
                  <a:pt x="162562" y="940069"/>
                </a:cubicBezTo>
                <a:cubicBezTo>
                  <a:pt x="160692" y="944381"/>
                  <a:pt x="165955" y="956277"/>
                  <a:pt x="153124" y="948952"/>
                </a:cubicBezTo>
                <a:cubicBezTo>
                  <a:pt x="151237" y="946008"/>
                  <a:pt x="149348" y="943065"/>
                  <a:pt x="147444" y="940121"/>
                </a:cubicBezTo>
                <a:cubicBezTo>
                  <a:pt x="140621" y="935930"/>
                  <a:pt x="130232" y="932986"/>
                  <a:pt x="141315" y="922544"/>
                </a:cubicBezTo>
                <a:cubicBezTo>
                  <a:pt x="146717" y="919605"/>
                  <a:pt x="150181" y="919017"/>
                  <a:pt x="152475" y="919842"/>
                </a:cubicBezTo>
                <a:close/>
                <a:moveTo>
                  <a:pt x="10802082" y="919053"/>
                </a:moveTo>
                <a:cubicBezTo>
                  <a:pt x="10805555" y="919748"/>
                  <a:pt x="10808979" y="921696"/>
                  <a:pt x="10812503" y="923306"/>
                </a:cubicBezTo>
                <a:cubicBezTo>
                  <a:pt x="10809646" y="928276"/>
                  <a:pt x="10805143" y="926977"/>
                  <a:pt x="10801247" y="927480"/>
                </a:cubicBezTo>
                <a:cubicBezTo>
                  <a:pt x="10796624" y="928328"/>
                  <a:pt x="10790995" y="931082"/>
                  <a:pt x="10791376" y="922319"/>
                </a:cubicBezTo>
                <a:cubicBezTo>
                  <a:pt x="10795090" y="918917"/>
                  <a:pt x="10798610" y="918358"/>
                  <a:pt x="10802082" y="919053"/>
                </a:cubicBezTo>
                <a:close/>
                <a:moveTo>
                  <a:pt x="406256" y="911458"/>
                </a:moveTo>
                <a:lnTo>
                  <a:pt x="404616" y="913037"/>
                </a:lnTo>
                <a:lnTo>
                  <a:pt x="404581" y="913035"/>
                </a:lnTo>
                <a:lnTo>
                  <a:pt x="404581" y="913036"/>
                </a:lnTo>
                <a:lnTo>
                  <a:pt x="406232" y="913190"/>
                </a:lnTo>
                <a:close/>
                <a:moveTo>
                  <a:pt x="201956" y="891009"/>
                </a:moveTo>
                <a:cubicBezTo>
                  <a:pt x="201905" y="893590"/>
                  <a:pt x="201835" y="896187"/>
                  <a:pt x="201784" y="898767"/>
                </a:cubicBezTo>
                <a:cubicBezTo>
                  <a:pt x="197835" y="898127"/>
                  <a:pt x="191548" y="903633"/>
                  <a:pt x="190509" y="898854"/>
                </a:cubicBezTo>
                <a:cubicBezTo>
                  <a:pt x="188864" y="891286"/>
                  <a:pt x="195047" y="889260"/>
                  <a:pt x="201956" y="891009"/>
                </a:cubicBezTo>
                <a:close/>
                <a:moveTo>
                  <a:pt x="10584109" y="890490"/>
                </a:moveTo>
                <a:cubicBezTo>
                  <a:pt x="10588577" y="891598"/>
                  <a:pt x="10594465" y="888516"/>
                  <a:pt x="10597114" y="894940"/>
                </a:cubicBezTo>
                <a:cubicBezTo>
                  <a:pt x="10593409" y="897088"/>
                  <a:pt x="10592196" y="904396"/>
                  <a:pt x="10587365" y="902456"/>
                </a:cubicBezTo>
                <a:cubicBezTo>
                  <a:pt x="10583659" y="900967"/>
                  <a:pt x="10581720" y="895477"/>
                  <a:pt x="10584109" y="890490"/>
                </a:cubicBezTo>
                <a:close/>
                <a:moveTo>
                  <a:pt x="10422629" y="890040"/>
                </a:moveTo>
                <a:cubicBezTo>
                  <a:pt x="10423945" y="890784"/>
                  <a:pt x="10425278" y="890819"/>
                  <a:pt x="10426612" y="890126"/>
                </a:cubicBezTo>
                <a:cubicBezTo>
                  <a:pt x="10429382" y="896915"/>
                  <a:pt x="10421728" y="897088"/>
                  <a:pt x="10419789" y="900898"/>
                </a:cubicBezTo>
                <a:cubicBezTo>
                  <a:pt x="10418716" y="899304"/>
                  <a:pt x="10417642" y="897694"/>
                  <a:pt x="10416568" y="896101"/>
                </a:cubicBezTo>
                <a:cubicBezTo>
                  <a:pt x="10415391" y="890871"/>
                  <a:pt x="10417693" y="889139"/>
                  <a:pt x="10422629" y="890040"/>
                </a:cubicBezTo>
                <a:close/>
                <a:moveTo>
                  <a:pt x="10090888" y="888876"/>
                </a:moveTo>
                <a:cubicBezTo>
                  <a:pt x="10094420" y="889841"/>
                  <a:pt x="10097892" y="891694"/>
                  <a:pt x="10101451" y="892274"/>
                </a:cubicBezTo>
                <a:cubicBezTo>
                  <a:pt x="10100152" y="894664"/>
                  <a:pt x="10098854" y="897036"/>
                  <a:pt x="10097555" y="899426"/>
                </a:cubicBezTo>
                <a:cubicBezTo>
                  <a:pt x="10094767" y="899599"/>
                  <a:pt x="10091979" y="899755"/>
                  <a:pt x="10089191" y="899928"/>
                </a:cubicBezTo>
                <a:cubicBezTo>
                  <a:pt x="10085953" y="902110"/>
                  <a:pt x="10082697" y="902301"/>
                  <a:pt x="10079407" y="900050"/>
                </a:cubicBezTo>
                <a:cubicBezTo>
                  <a:pt x="10060601" y="895824"/>
                  <a:pt x="10085693" y="894231"/>
                  <a:pt x="10079961" y="890802"/>
                </a:cubicBezTo>
                <a:cubicBezTo>
                  <a:pt x="10083762" y="887833"/>
                  <a:pt x="10087355" y="887911"/>
                  <a:pt x="10090888" y="888876"/>
                </a:cubicBezTo>
                <a:close/>
                <a:moveTo>
                  <a:pt x="9980862" y="885771"/>
                </a:moveTo>
                <a:cubicBezTo>
                  <a:pt x="9986453" y="885836"/>
                  <a:pt x="9992163" y="887001"/>
                  <a:pt x="9998606" y="890490"/>
                </a:cubicBezTo>
                <a:cubicBezTo>
                  <a:pt x="9984388" y="898785"/>
                  <a:pt x="9974898" y="895702"/>
                  <a:pt x="9963833" y="887650"/>
                </a:cubicBezTo>
                <a:cubicBezTo>
                  <a:pt x="9969798" y="886741"/>
                  <a:pt x="9975270" y="885706"/>
                  <a:pt x="9980862" y="885771"/>
                </a:cubicBezTo>
                <a:close/>
                <a:moveTo>
                  <a:pt x="9915926" y="883375"/>
                </a:moveTo>
                <a:cubicBezTo>
                  <a:pt x="9921338" y="884342"/>
                  <a:pt x="9926948" y="886793"/>
                  <a:pt x="9932091" y="885745"/>
                </a:cubicBezTo>
                <a:cubicBezTo>
                  <a:pt x="9941685" y="894646"/>
                  <a:pt x="9933442" y="896811"/>
                  <a:pt x="9926861" y="899616"/>
                </a:cubicBezTo>
                <a:cubicBezTo>
                  <a:pt x="9916783" y="895148"/>
                  <a:pt x="9906081" y="894750"/>
                  <a:pt x="9895310" y="894837"/>
                </a:cubicBezTo>
                <a:cubicBezTo>
                  <a:pt x="9897197" y="893191"/>
                  <a:pt x="9899068" y="891546"/>
                  <a:pt x="9900955" y="889901"/>
                </a:cubicBezTo>
                <a:cubicBezTo>
                  <a:pt x="9905302" y="882923"/>
                  <a:pt x="9910515" y="882407"/>
                  <a:pt x="9915926" y="883375"/>
                </a:cubicBezTo>
                <a:close/>
                <a:moveTo>
                  <a:pt x="9342352" y="881819"/>
                </a:moveTo>
                <a:lnTo>
                  <a:pt x="9342058" y="882029"/>
                </a:lnTo>
                <a:lnTo>
                  <a:pt x="9341951" y="883427"/>
                </a:lnTo>
                <a:close/>
                <a:moveTo>
                  <a:pt x="538112" y="878100"/>
                </a:moveTo>
                <a:lnTo>
                  <a:pt x="538138" y="878282"/>
                </a:lnTo>
                <a:lnTo>
                  <a:pt x="538563" y="878472"/>
                </a:lnTo>
                <a:close/>
                <a:moveTo>
                  <a:pt x="11528810" y="877006"/>
                </a:moveTo>
                <a:lnTo>
                  <a:pt x="11528690" y="877030"/>
                </a:lnTo>
                <a:lnTo>
                  <a:pt x="11528496" y="877950"/>
                </a:lnTo>
                <a:lnTo>
                  <a:pt x="11529100" y="877197"/>
                </a:lnTo>
                <a:close/>
                <a:moveTo>
                  <a:pt x="9823298" y="875767"/>
                </a:moveTo>
                <a:cubicBezTo>
                  <a:pt x="9832329" y="876537"/>
                  <a:pt x="9841333" y="878983"/>
                  <a:pt x="9850338" y="881191"/>
                </a:cubicBezTo>
                <a:cubicBezTo>
                  <a:pt x="9861889" y="887754"/>
                  <a:pt x="9874166" y="883303"/>
                  <a:pt x="9884401" y="879857"/>
                </a:cubicBezTo>
                <a:cubicBezTo>
                  <a:pt x="9896799" y="875667"/>
                  <a:pt x="9898116" y="882212"/>
                  <a:pt x="9900938" y="889901"/>
                </a:cubicBezTo>
                <a:cubicBezTo>
                  <a:pt x="9900107" y="892741"/>
                  <a:pt x="9897129" y="893122"/>
                  <a:pt x="9895293" y="894836"/>
                </a:cubicBezTo>
                <a:cubicBezTo>
                  <a:pt x="9870703" y="900309"/>
                  <a:pt x="9845576" y="900759"/>
                  <a:pt x="9820743" y="899772"/>
                </a:cubicBezTo>
                <a:cubicBezTo>
                  <a:pt x="9806474" y="899200"/>
                  <a:pt x="9791685" y="894542"/>
                  <a:pt x="9778525" y="888602"/>
                </a:cubicBezTo>
                <a:cubicBezTo>
                  <a:pt x="9769087" y="884342"/>
                  <a:pt x="9766836" y="891321"/>
                  <a:pt x="9761640" y="894144"/>
                </a:cubicBezTo>
                <a:cubicBezTo>
                  <a:pt x="9752186" y="879459"/>
                  <a:pt x="9761745" y="876775"/>
                  <a:pt x="9773087" y="877693"/>
                </a:cubicBezTo>
                <a:cubicBezTo>
                  <a:pt x="9780707" y="878316"/>
                  <a:pt x="9788014" y="882490"/>
                  <a:pt x="9796101" y="880394"/>
                </a:cubicBezTo>
                <a:cubicBezTo>
                  <a:pt x="9805210" y="875901"/>
                  <a:pt x="9814267" y="874996"/>
                  <a:pt x="9823298" y="875767"/>
                </a:cubicBezTo>
                <a:close/>
                <a:moveTo>
                  <a:pt x="10809524" y="873329"/>
                </a:moveTo>
                <a:cubicBezTo>
                  <a:pt x="10816520" y="873987"/>
                  <a:pt x="10827065" y="872446"/>
                  <a:pt x="10826286" y="882161"/>
                </a:cubicBezTo>
                <a:cubicBezTo>
                  <a:pt x="10825646" y="889936"/>
                  <a:pt x="10815186" y="884758"/>
                  <a:pt x="10809506" y="886871"/>
                </a:cubicBezTo>
                <a:cubicBezTo>
                  <a:pt x="10804519" y="885832"/>
                  <a:pt x="10800969" y="883459"/>
                  <a:pt x="10801056" y="877745"/>
                </a:cubicBezTo>
                <a:cubicBezTo>
                  <a:pt x="10803878" y="876273"/>
                  <a:pt x="10806701" y="874801"/>
                  <a:pt x="10809524" y="873329"/>
                </a:cubicBezTo>
                <a:close/>
                <a:moveTo>
                  <a:pt x="9502631" y="869153"/>
                </a:moveTo>
                <a:lnTo>
                  <a:pt x="9501748" y="869814"/>
                </a:lnTo>
                <a:lnTo>
                  <a:pt x="9503126" y="869559"/>
                </a:lnTo>
                <a:close/>
                <a:moveTo>
                  <a:pt x="10934494" y="854449"/>
                </a:moveTo>
                <a:lnTo>
                  <a:pt x="10933100" y="861886"/>
                </a:lnTo>
                <a:lnTo>
                  <a:pt x="10934219" y="860935"/>
                </a:lnTo>
                <a:lnTo>
                  <a:pt x="10937340" y="860023"/>
                </a:lnTo>
                <a:close/>
                <a:moveTo>
                  <a:pt x="678962" y="854368"/>
                </a:moveTo>
                <a:lnTo>
                  <a:pt x="679349" y="854575"/>
                </a:lnTo>
                <a:lnTo>
                  <a:pt x="678414" y="854864"/>
                </a:lnTo>
                <a:lnTo>
                  <a:pt x="679807" y="855566"/>
                </a:lnTo>
                <a:lnTo>
                  <a:pt x="679350" y="854575"/>
                </a:lnTo>
                <a:lnTo>
                  <a:pt x="679526" y="854521"/>
                </a:lnTo>
                <a:lnTo>
                  <a:pt x="679045" y="854384"/>
                </a:lnTo>
                <a:close/>
                <a:moveTo>
                  <a:pt x="493054" y="851232"/>
                </a:moveTo>
                <a:lnTo>
                  <a:pt x="493344" y="851456"/>
                </a:lnTo>
                <a:lnTo>
                  <a:pt x="493408" y="851259"/>
                </a:lnTo>
                <a:close/>
                <a:moveTo>
                  <a:pt x="728659" y="850833"/>
                </a:moveTo>
                <a:lnTo>
                  <a:pt x="725290" y="853043"/>
                </a:lnTo>
                <a:lnTo>
                  <a:pt x="728603" y="856098"/>
                </a:lnTo>
                <a:close/>
                <a:moveTo>
                  <a:pt x="9659972" y="844940"/>
                </a:moveTo>
                <a:cubicBezTo>
                  <a:pt x="9663492" y="845085"/>
                  <a:pt x="9666925" y="845838"/>
                  <a:pt x="9670190" y="845448"/>
                </a:cubicBezTo>
                <a:cubicBezTo>
                  <a:pt x="9669705" y="846782"/>
                  <a:pt x="9669583" y="848132"/>
                  <a:pt x="9669774" y="849518"/>
                </a:cubicBezTo>
                <a:cubicBezTo>
                  <a:pt x="9663263" y="851630"/>
                  <a:pt x="9656890" y="851371"/>
                  <a:pt x="9649236" y="848080"/>
                </a:cubicBezTo>
                <a:cubicBezTo>
                  <a:pt x="9652847" y="845258"/>
                  <a:pt x="9656453" y="844795"/>
                  <a:pt x="9659972" y="844940"/>
                </a:cubicBezTo>
                <a:close/>
                <a:moveTo>
                  <a:pt x="9175075" y="836953"/>
                </a:moveTo>
                <a:lnTo>
                  <a:pt x="9175332" y="837251"/>
                </a:lnTo>
                <a:lnTo>
                  <a:pt x="9175729" y="837233"/>
                </a:lnTo>
                <a:close/>
                <a:moveTo>
                  <a:pt x="238168" y="836669"/>
                </a:moveTo>
                <a:cubicBezTo>
                  <a:pt x="243691" y="841535"/>
                  <a:pt x="253216" y="841362"/>
                  <a:pt x="255397" y="850402"/>
                </a:cubicBezTo>
                <a:lnTo>
                  <a:pt x="255376" y="850435"/>
                </a:lnTo>
                <a:lnTo>
                  <a:pt x="255397" y="850419"/>
                </a:lnTo>
                <a:cubicBezTo>
                  <a:pt x="256004" y="858350"/>
                  <a:pt x="257597" y="865831"/>
                  <a:pt x="264542" y="870940"/>
                </a:cubicBezTo>
                <a:cubicBezTo>
                  <a:pt x="262412" y="875632"/>
                  <a:pt x="259641" y="879667"/>
                  <a:pt x="254116" y="880758"/>
                </a:cubicBezTo>
                <a:cubicBezTo>
                  <a:pt x="248731" y="879252"/>
                  <a:pt x="241787" y="886334"/>
                  <a:pt x="237699" y="877762"/>
                </a:cubicBezTo>
                <a:lnTo>
                  <a:pt x="237699" y="877762"/>
                </a:lnTo>
                <a:lnTo>
                  <a:pt x="232422" y="866407"/>
                </a:lnTo>
                <a:cubicBezTo>
                  <a:pt x="232718" y="861822"/>
                  <a:pt x="233267" y="857138"/>
                  <a:pt x="228661" y="854454"/>
                </a:cubicBezTo>
                <a:cubicBezTo>
                  <a:pt x="228712" y="846852"/>
                  <a:pt x="219553" y="834332"/>
                  <a:pt x="238168" y="836669"/>
                </a:cubicBezTo>
                <a:close/>
                <a:moveTo>
                  <a:pt x="11205753" y="836652"/>
                </a:moveTo>
                <a:cubicBezTo>
                  <a:pt x="11217148" y="835959"/>
                  <a:pt x="11228438" y="835613"/>
                  <a:pt x="11237149" y="845016"/>
                </a:cubicBezTo>
                <a:lnTo>
                  <a:pt x="11237153" y="845024"/>
                </a:lnTo>
                <a:lnTo>
                  <a:pt x="11237149" y="844998"/>
                </a:lnTo>
                <a:cubicBezTo>
                  <a:pt x="11240976" y="845362"/>
                  <a:pt x="11244820" y="845708"/>
                  <a:pt x="11248647" y="846072"/>
                </a:cubicBezTo>
                <a:cubicBezTo>
                  <a:pt x="11255453" y="852081"/>
                  <a:pt x="11262709" y="855371"/>
                  <a:pt x="11271471" y="850003"/>
                </a:cubicBezTo>
                <a:cubicBezTo>
                  <a:pt x="11274709" y="844201"/>
                  <a:pt x="11280459" y="846955"/>
                  <a:pt x="11285117" y="846002"/>
                </a:cubicBezTo>
                <a:cubicBezTo>
                  <a:pt x="11296788" y="849189"/>
                  <a:pt x="11308477" y="848583"/>
                  <a:pt x="11320166" y="846124"/>
                </a:cubicBezTo>
                <a:cubicBezTo>
                  <a:pt x="11325881" y="853275"/>
                  <a:pt x="11333812" y="848721"/>
                  <a:pt x="11340652" y="849985"/>
                </a:cubicBezTo>
                <a:lnTo>
                  <a:pt x="11344800" y="855043"/>
                </a:lnTo>
                <a:lnTo>
                  <a:pt x="11344981" y="854835"/>
                </a:lnTo>
                <a:cubicBezTo>
                  <a:pt x="11352324" y="850679"/>
                  <a:pt x="11359857" y="851822"/>
                  <a:pt x="11367424" y="854108"/>
                </a:cubicBezTo>
                <a:cubicBezTo>
                  <a:pt x="11388672" y="861710"/>
                  <a:pt x="11410994" y="852064"/>
                  <a:pt x="11432346" y="858108"/>
                </a:cubicBezTo>
                <a:lnTo>
                  <a:pt x="11432218" y="858151"/>
                </a:lnTo>
                <a:lnTo>
                  <a:pt x="11432346" y="858125"/>
                </a:lnTo>
                <a:cubicBezTo>
                  <a:pt x="11433574" y="857224"/>
                  <a:pt x="11434493" y="856116"/>
                  <a:pt x="11435099" y="854783"/>
                </a:cubicBezTo>
                <a:cubicBezTo>
                  <a:pt x="11446788" y="847406"/>
                  <a:pt x="11460226" y="855164"/>
                  <a:pt x="11472244" y="850488"/>
                </a:cubicBezTo>
                <a:cubicBezTo>
                  <a:pt x="11473490" y="851267"/>
                  <a:pt x="11474599" y="851112"/>
                  <a:pt x="11475551" y="850003"/>
                </a:cubicBezTo>
                <a:cubicBezTo>
                  <a:pt x="11480798" y="845865"/>
                  <a:pt x="11482945" y="834868"/>
                  <a:pt x="11493284" y="842037"/>
                </a:cubicBezTo>
                <a:lnTo>
                  <a:pt x="11492678" y="841483"/>
                </a:lnTo>
                <a:cubicBezTo>
                  <a:pt x="11507570" y="855649"/>
                  <a:pt x="11526653" y="844843"/>
                  <a:pt x="11543070" y="849934"/>
                </a:cubicBezTo>
                <a:cubicBezTo>
                  <a:pt x="11544127" y="851112"/>
                  <a:pt x="11545321" y="851267"/>
                  <a:pt x="11546654" y="850419"/>
                </a:cubicBezTo>
                <a:cubicBezTo>
                  <a:pt x="11552179" y="853138"/>
                  <a:pt x="11560802" y="852757"/>
                  <a:pt x="11558897" y="862818"/>
                </a:cubicBezTo>
                <a:lnTo>
                  <a:pt x="11558641" y="863182"/>
                </a:lnTo>
                <a:lnTo>
                  <a:pt x="11574328" y="864515"/>
                </a:lnTo>
                <a:cubicBezTo>
                  <a:pt x="11575990" y="867389"/>
                  <a:pt x="11577669" y="867493"/>
                  <a:pt x="11579383" y="864549"/>
                </a:cubicBezTo>
                <a:cubicBezTo>
                  <a:pt x="11583323" y="862766"/>
                  <a:pt x="11584635" y="863878"/>
                  <a:pt x="11585258" y="865747"/>
                </a:cubicBezTo>
                <a:lnTo>
                  <a:pt x="11585644" y="867014"/>
                </a:lnTo>
                <a:lnTo>
                  <a:pt x="11587382" y="855272"/>
                </a:lnTo>
                <a:cubicBezTo>
                  <a:pt x="11589233" y="851055"/>
                  <a:pt x="11592658" y="847752"/>
                  <a:pt x="11598987" y="846141"/>
                </a:cubicBezTo>
                <a:cubicBezTo>
                  <a:pt x="11601169" y="847526"/>
                  <a:pt x="11603351" y="848912"/>
                  <a:pt x="11605532" y="850297"/>
                </a:cubicBezTo>
                <a:cubicBezTo>
                  <a:pt x="11615387" y="851353"/>
                  <a:pt x="11624132" y="859077"/>
                  <a:pt x="11634815" y="855163"/>
                </a:cubicBezTo>
                <a:cubicBezTo>
                  <a:pt x="11635923" y="855977"/>
                  <a:pt x="11636842" y="855821"/>
                  <a:pt x="11637621" y="854678"/>
                </a:cubicBezTo>
                <a:cubicBezTo>
                  <a:pt x="11640583" y="851804"/>
                  <a:pt x="11643889" y="852271"/>
                  <a:pt x="11647284" y="853708"/>
                </a:cubicBezTo>
                <a:cubicBezTo>
                  <a:pt x="11652150" y="859423"/>
                  <a:pt x="11654679" y="865674"/>
                  <a:pt x="11651648" y="873173"/>
                </a:cubicBezTo>
                <a:cubicBezTo>
                  <a:pt x="11640981" y="881849"/>
                  <a:pt x="11631318" y="893278"/>
                  <a:pt x="11615023" y="886611"/>
                </a:cubicBezTo>
                <a:cubicBezTo>
                  <a:pt x="11610192" y="889295"/>
                  <a:pt x="11604840" y="887979"/>
                  <a:pt x="11599749" y="888568"/>
                </a:cubicBezTo>
                <a:lnTo>
                  <a:pt x="11595230" y="884920"/>
                </a:lnTo>
                <a:lnTo>
                  <a:pt x="11594100" y="885047"/>
                </a:lnTo>
                <a:lnTo>
                  <a:pt x="11590439" y="887806"/>
                </a:lnTo>
                <a:cubicBezTo>
                  <a:pt x="11588844" y="888295"/>
                  <a:pt x="11587290" y="888837"/>
                  <a:pt x="11586987" y="890906"/>
                </a:cubicBezTo>
                <a:cubicBezTo>
                  <a:pt x="11585791" y="893607"/>
                  <a:pt x="11584596" y="896326"/>
                  <a:pt x="11583401" y="899027"/>
                </a:cubicBezTo>
                <a:cubicBezTo>
                  <a:pt x="11575851" y="903564"/>
                  <a:pt x="11567505" y="920743"/>
                  <a:pt x="11561946" y="897209"/>
                </a:cubicBezTo>
                <a:cubicBezTo>
                  <a:pt x="11560335" y="890403"/>
                  <a:pt x="11553321" y="893711"/>
                  <a:pt x="11548630" y="892724"/>
                </a:cubicBezTo>
                <a:cubicBezTo>
                  <a:pt x="11542335" y="891382"/>
                  <a:pt x="11536317" y="893348"/>
                  <a:pt x="11530282" y="895032"/>
                </a:cubicBezTo>
                <a:lnTo>
                  <a:pt x="11519097" y="895407"/>
                </a:lnTo>
                <a:lnTo>
                  <a:pt x="11516471" y="897763"/>
                </a:lnTo>
                <a:cubicBezTo>
                  <a:pt x="11515017" y="899218"/>
                  <a:pt x="11513371" y="900430"/>
                  <a:pt x="11511587" y="901435"/>
                </a:cubicBezTo>
                <a:cubicBezTo>
                  <a:pt x="11509631" y="902058"/>
                  <a:pt x="11507622" y="902266"/>
                  <a:pt x="11505579" y="902023"/>
                </a:cubicBezTo>
                <a:cubicBezTo>
                  <a:pt x="11495899" y="896465"/>
                  <a:pt x="11486513" y="900586"/>
                  <a:pt x="11477092" y="902941"/>
                </a:cubicBezTo>
                <a:cubicBezTo>
                  <a:pt x="11469802" y="906664"/>
                  <a:pt x="11462477" y="910249"/>
                  <a:pt x="11453957" y="907028"/>
                </a:cubicBezTo>
                <a:cubicBezTo>
                  <a:pt x="11446113" y="903495"/>
                  <a:pt x="11441420" y="892499"/>
                  <a:pt x="11430163" y="897105"/>
                </a:cubicBezTo>
                <a:cubicBezTo>
                  <a:pt x="11428068" y="897279"/>
                  <a:pt x="11426041" y="897019"/>
                  <a:pt x="11424034" y="896413"/>
                </a:cubicBezTo>
                <a:lnTo>
                  <a:pt x="11412454" y="884604"/>
                </a:lnTo>
                <a:lnTo>
                  <a:pt x="11411773" y="894556"/>
                </a:lnTo>
                <a:cubicBezTo>
                  <a:pt x="11410709" y="898504"/>
                  <a:pt x="11407756" y="901149"/>
                  <a:pt x="11399531" y="900153"/>
                </a:cubicBezTo>
                <a:cubicBezTo>
                  <a:pt x="11393106" y="897521"/>
                  <a:pt x="11385850" y="898335"/>
                  <a:pt x="11379425" y="895512"/>
                </a:cubicBezTo>
                <a:cubicBezTo>
                  <a:pt x="11373658" y="889659"/>
                  <a:pt x="11366369" y="886646"/>
                  <a:pt x="11358663" y="884447"/>
                </a:cubicBezTo>
                <a:cubicBezTo>
                  <a:pt x="11352531" y="880828"/>
                  <a:pt x="11346401" y="878421"/>
                  <a:pt x="11340219" y="884412"/>
                </a:cubicBezTo>
                <a:cubicBezTo>
                  <a:pt x="11333578" y="887547"/>
                  <a:pt x="11327959" y="888114"/>
                  <a:pt x="11323324" y="886222"/>
                </a:cubicBezTo>
                <a:lnTo>
                  <a:pt x="11317392" y="879232"/>
                </a:lnTo>
                <a:lnTo>
                  <a:pt x="11316720" y="879441"/>
                </a:lnTo>
                <a:cubicBezTo>
                  <a:pt x="11298745" y="888741"/>
                  <a:pt x="11281030" y="899425"/>
                  <a:pt x="11259488" y="890819"/>
                </a:cubicBezTo>
                <a:cubicBezTo>
                  <a:pt x="11257964" y="889243"/>
                  <a:pt x="11256457" y="887667"/>
                  <a:pt x="11254933" y="886091"/>
                </a:cubicBezTo>
                <a:cubicBezTo>
                  <a:pt x="11247660" y="878679"/>
                  <a:pt x="11242136" y="871077"/>
                  <a:pt x="11252353" y="861795"/>
                </a:cubicBezTo>
                <a:lnTo>
                  <a:pt x="11243492" y="859672"/>
                </a:lnTo>
                <a:lnTo>
                  <a:pt x="11254933" y="886109"/>
                </a:lnTo>
                <a:cubicBezTo>
                  <a:pt x="11253427" y="886213"/>
                  <a:pt x="11251903" y="886317"/>
                  <a:pt x="11250396" y="886421"/>
                </a:cubicBezTo>
                <a:cubicBezTo>
                  <a:pt x="11241132" y="891235"/>
                  <a:pt x="11235071" y="884984"/>
                  <a:pt x="11228611" y="880152"/>
                </a:cubicBezTo>
                <a:cubicBezTo>
                  <a:pt x="11226031" y="877589"/>
                  <a:pt x="11222832" y="876637"/>
                  <a:pt x="11219542" y="875912"/>
                </a:cubicBezTo>
                <a:lnTo>
                  <a:pt x="11214161" y="874302"/>
                </a:lnTo>
                <a:lnTo>
                  <a:pt x="11209234" y="884915"/>
                </a:lnTo>
                <a:cubicBezTo>
                  <a:pt x="11204974" y="885192"/>
                  <a:pt x="11200714" y="885486"/>
                  <a:pt x="11196436" y="885763"/>
                </a:cubicBezTo>
                <a:cubicBezTo>
                  <a:pt x="11186462" y="873243"/>
                  <a:pt x="11201822" y="873693"/>
                  <a:pt x="11205441" y="868134"/>
                </a:cubicBezTo>
                <a:cubicBezTo>
                  <a:pt x="11202757" y="864948"/>
                  <a:pt x="11202757" y="861900"/>
                  <a:pt x="11205926" y="859026"/>
                </a:cubicBezTo>
                <a:cubicBezTo>
                  <a:pt x="11207208" y="859026"/>
                  <a:pt x="11208489" y="859026"/>
                  <a:pt x="11209770" y="858991"/>
                </a:cubicBezTo>
                <a:cubicBezTo>
                  <a:pt x="11208091" y="855718"/>
                  <a:pt x="11206411" y="852428"/>
                  <a:pt x="11204732" y="849155"/>
                </a:cubicBezTo>
                <a:cubicBezTo>
                  <a:pt x="11202463" y="844774"/>
                  <a:pt x="11202221" y="840566"/>
                  <a:pt x="11205753" y="836652"/>
                </a:cubicBezTo>
                <a:close/>
                <a:moveTo>
                  <a:pt x="11117644" y="830244"/>
                </a:moveTo>
                <a:cubicBezTo>
                  <a:pt x="11120398" y="827751"/>
                  <a:pt x="11122684" y="829794"/>
                  <a:pt x="11124502" y="832218"/>
                </a:cubicBezTo>
                <a:cubicBezTo>
                  <a:pt x="11124468" y="833587"/>
                  <a:pt x="11124484" y="834955"/>
                  <a:pt x="11124554" y="836340"/>
                </a:cubicBezTo>
                <a:cubicBezTo>
                  <a:pt x="11122043" y="839596"/>
                  <a:pt x="11119549" y="838643"/>
                  <a:pt x="11117939" y="835734"/>
                </a:cubicBezTo>
                <a:cubicBezTo>
                  <a:pt x="11117108" y="834227"/>
                  <a:pt x="11116761" y="831058"/>
                  <a:pt x="11117644" y="830244"/>
                </a:cubicBezTo>
                <a:close/>
                <a:moveTo>
                  <a:pt x="9489436" y="823554"/>
                </a:moveTo>
                <a:lnTo>
                  <a:pt x="9487592" y="823641"/>
                </a:lnTo>
                <a:cubicBezTo>
                  <a:pt x="9483264" y="825463"/>
                  <a:pt x="9479338" y="829557"/>
                  <a:pt x="9474816" y="830275"/>
                </a:cubicBezTo>
                <a:lnTo>
                  <a:pt x="9469953" y="828846"/>
                </a:lnTo>
                <a:lnTo>
                  <a:pt x="9469798" y="829327"/>
                </a:lnTo>
                <a:cubicBezTo>
                  <a:pt x="9464880" y="834193"/>
                  <a:pt x="9459408" y="836946"/>
                  <a:pt x="9453468" y="834383"/>
                </a:cubicBezTo>
                <a:cubicBezTo>
                  <a:pt x="9463945" y="850020"/>
                  <a:pt x="9479114" y="844964"/>
                  <a:pt x="9494093" y="840964"/>
                </a:cubicBezTo>
                <a:lnTo>
                  <a:pt x="9494702" y="840448"/>
                </a:lnTo>
                <a:lnTo>
                  <a:pt x="9494160" y="835436"/>
                </a:lnTo>
                <a:cubicBezTo>
                  <a:pt x="9491916" y="832587"/>
                  <a:pt x="9489037" y="829933"/>
                  <a:pt x="9489244" y="826331"/>
                </a:cubicBezTo>
                <a:close/>
                <a:moveTo>
                  <a:pt x="347279" y="822725"/>
                </a:moveTo>
                <a:cubicBezTo>
                  <a:pt x="347982" y="821696"/>
                  <a:pt x="349557" y="821530"/>
                  <a:pt x="352805" y="822937"/>
                </a:cubicBezTo>
                <a:cubicBezTo>
                  <a:pt x="362761" y="827266"/>
                  <a:pt x="353618" y="835093"/>
                  <a:pt x="350986" y="841137"/>
                </a:cubicBezTo>
                <a:cubicBezTo>
                  <a:pt x="348251" y="840964"/>
                  <a:pt x="345514" y="840773"/>
                  <a:pt x="342795" y="840583"/>
                </a:cubicBezTo>
                <a:cubicBezTo>
                  <a:pt x="342865" y="839111"/>
                  <a:pt x="342916" y="837639"/>
                  <a:pt x="342968" y="836150"/>
                </a:cubicBezTo>
                <a:cubicBezTo>
                  <a:pt x="350918" y="836669"/>
                  <a:pt x="345169" y="825812"/>
                  <a:pt x="347279" y="822725"/>
                </a:cubicBezTo>
                <a:close/>
                <a:moveTo>
                  <a:pt x="9161042" y="800990"/>
                </a:moveTo>
                <a:lnTo>
                  <a:pt x="9160738" y="801708"/>
                </a:lnTo>
                <a:lnTo>
                  <a:pt x="9160887" y="801839"/>
                </a:lnTo>
                <a:close/>
                <a:moveTo>
                  <a:pt x="674857" y="796047"/>
                </a:moveTo>
                <a:lnTo>
                  <a:pt x="672384" y="796872"/>
                </a:lnTo>
                <a:lnTo>
                  <a:pt x="676651" y="797048"/>
                </a:lnTo>
                <a:lnTo>
                  <a:pt x="676940" y="796590"/>
                </a:lnTo>
                <a:close/>
                <a:moveTo>
                  <a:pt x="673035" y="795039"/>
                </a:moveTo>
                <a:lnTo>
                  <a:pt x="672079" y="795275"/>
                </a:lnTo>
                <a:lnTo>
                  <a:pt x="674848" y="796040"/>
                </a:lnTo>
                <a:lnTo>
                  <a:pt x="675005" y="795049"/>
                </a:lnTo>
                <a:close/>
                <a:moveTo>
                  <a:pt x="10367883" y="791588"/>
                </a:moveTo>
                <a:lnTo>
                  <a:pt x="10367952" y="791624"/>
                </a:lnTo>
                <a:lnTo>
                  <a:pt x="10367977" y="791593"/>
                </a:lnTo>
                <a:lnTo>
                  <a:pt x="10367978" y="791593"/>
                </a:lnTo>
                <a:close/>
                <a:moveTo>
                  <a:pt x="10368080" y="791439"/>
                </a:moveTo>
                <a:lnTo>
                  <a:pt x="10368080" y="791507"/>
                </a:lnTo>
                <a:lnTo>
                  <a:pt x="10368078" y="791509"/>
                </a:lnTo>
                <a:lnTo>
                  <a:pt x="10368148" y="791524"/>
                </a:lnTo>
                <a:close/>
                <a:moveTo>
                  <a:pt x="328390" y="786717"/>
                </a:moveTo>
                <a:lnTo>
                  <a:pt x="328461" y="786865"/>
                </a:lnTo>
                <a:lnTo>
                  <a:pt x="328355" y="786779"/>
                </a:lnTo>
                <a:close/>
                <a:moveTo>
                  <a:pt x="9246544" y="763910"/>
                </a:moveTo>
                <a:lnTo>
                  <a:pt x="9245590" y="764477"/>
                </a:lnTo>
                <a:lnTo>
                  <a:pt x="9246914" y="764541"/>
                </a:lnTo>
                <a:lnTo>
                  <a:pt x="9246291" y="764838"/>
                </a:lnTo>
                <a:lnTo>
                  <a:pt x="9247067" y="764526"/>
                </a:lnTo>
                <a:lnTo>
                  <a:pt x="9247127" y="764449"/>
                </a:lnTo>
                <a:lnTo>
                  <a:pt x="9246998" y="764510"/>
                </a:lnTo>
                <a:lnTo>
                  <a:pt x="9246998" y="764544"/>
                </a:lnTo>
                <a:lnTo>
                  <a:pt x="9246981" y="764544"/>
                </a:lnTo>
                <a:lnTo>
                  <a:pt x="9246980" y="764544"/>
                </a:lnTo>
                <a:lnTo>
                  <a:pt x="9246914" y="764541"/>
                </a:lnTo>
                <a:lnTo>
                  <a:pt x="9246962" y="764518"/>
                </a:lnTo>
                <a:close/>
                <a:moveTo>
                  <a:pt x="819150" y="759955"/>
                </a:moveTo>
                <a:lnTo>
                  <a:pt x="818888" y="760420"/>
                </a:lnTo>
                <a:lnTo>
                  <a:pt x="819319" y="760501"/>
                </a:lnTo>
                <a:close/>
                <a:moveTo>
                  <a:pt x="998711" y="757102"/>
                </a:moveTo>
                <a:lnTo>
                  <a:pt x="998570" y="757321"/>
                </a:lnTo>
                <a:lnTo>
                  <a:pt x="998988" y="757187"/>
                </a:lnTo>
                <a:close/>
                <a:moveTo>
                  <a:pt x="531175" y="750658"/>
                </a:moveTo>
                <a:lnTo>
                  <a:pt x="530727" y="750768"/>
                </a:lnTo>
                <a:lnTo>
                  <a:pt x="530728" y="750775"/>
                </a:lnTo>
                <a:lnTo>
                  <a:pt x="530909" y="750896"/>
                </a:lnTo>
                <a:close/>
                <a:moveTo>
                  <a:pt x="743066" y="748876"/>
                </a:moveTo>
                <a:lnTo>
                  <a:pt x="744448" y="751054"/>
                </a:lnTo>
                <a:lnTo>
                  <a:pt x="744476" y="749347"/>
                </a:lnTo>
                <a:close/>
                <a:moveTo>
                  <a:pt x="328909" y="743902"/>
                </a:moveTo>
                <a:cubicBezTo>
                  <a:pt x="336235" y="749790"/>
                  <a:pt x="339829" y="758215"/>
                  <a:pt x="339724" y="766315"/>
                </a:cubicBezTo>
                <a:lnTo>
                  <a:pt x="328390" y="786717"/>
                </a:lnTo>
                <a:lnTo>
                  <a:pt x="317984" y="764700"/>
                </a:lnTo>
                <a:cubicBezTo>
                  <a:pt x="321620" y="757756"/>
                  <a:pt x="325255" y="750829"/>
                  <a:pt x="328909" y="743902"/>
                </a:cubicBezTo>
                <a:close/>
                <a:moveTo>
                  <a:pt x="8786990" y="735209"/>
                </a:moveTo>
                <a:lnTo>
                  <a:pt x="8787027" y="743263"/>
                </a:lnTo>
                <a:lnTo>
                  <a:pt x="8792320" y="742842"/>
                </a:lnTo>
                <a:lnTo>
                  <a:pt x="8793236" y="741135"/>
                </a:lnTo>
                <a:close/>
                <a:moveTo>
                  <a:pt x="744738" y="733639"/>
                </a:moveTo>
                <a:lnTo>
                  <a:pt x="744343" y="734655"/>
                </a:lnTo>
                <a:lnTo>
                  <a:pt x="744706" y="735578"/>
                </a:lnTo>
                <a:close/>
                <a:moveTo>
                  <a:pt x="3359380" y="724045"/>
                </a:moveTo>
                <a:lnTo>
                  <a:pt x="3359500" y="724109"/>
                </a:lnTo>
                <a:lnTo>
                  <a:pt x="3359466" y="724060"/>
                </a:lnTo>
                <a:close/>
                <a:moveTo>
                  <a:pt x="8032984" y="718527"/>
                </a:moveTo>
                <a:lnTo>
                  <a:pt x="8032121" y="718557"/>
                </a:lnTo>
                <a:lnTo>
                  <a:pt x="8032768" y="718914"/>
                </a:lnTo>
                <a:close/>
                <a:moveTo>
                  <a:pt x="479903" y="717992"/>
                </a:moveTo>
                <a:lnTo>
                  <a:pt x="484637" y="722050"/>
                </a:lnTo>
                <a:lnTo>
                  <a:pt x="489523" y="727140"/>
                </a:lnTo>
                <a:lnTo>
                  <a:pt x="488863" y="725165"/>
                </a:lnTo>
                <a:cubicBezTo>
                  <a:pt x="487633" y="720593"/>
                  <a:pt x="484862" y="718671"/>
                  <a:pt x="481278" y="718324"/>
                </a:cubicBezTo>
                <a:close/>
                <a:moveTo>
                  <a:pt x="9149625" y="716628"/>
                </a:moveTo>
                <a:cubicBezTo>
                  <a:pt x="9140967" y="728802"/>
                  <a:pt x="9128377" y="727365"/>
                  <a:pt x="9113346" y="727711"/>
                </a:cubicBezTo>
                <a:cubicBezTo>
                  <a:pt x="9123944" y="713199"/>
                  <a:pt x="9138144" y="719728"/>
                  <a:pt x="9149625" y="716628"/>
                </a:cubicBezTo>
                <a:close/>
                <a:moveTo>
                  <a:pt x="8842283" y="706255"/>
                </a:moveTo>
                <a:cubicBezTo>
                  <a:pt x="8847790" y="709320"/>
                  <a:pt x="8853488" y="711467"/>
                  <a:pt x="8859946" y="709978"/>
                </a:cubicBezTo>
                <a:cubicBezTo>
                  <a:pt x="8852622" y="721044"/>
                  <a:pt x="8842387" y="711762"/>
                  <a:pt x="8833521" y="717269"/>
                </a:cubicBezTo>
                <a:cubicBezTo>
                  <a:pt x="8833538" y="707744"/>
                  <a:pt x="8840881" y="710394"/>
                  <a:pt x="8842283" y="706255"/>
                </a:cubicBezTo>
                <a:close/>
                <a:moveTo>
                  <a:pt x="3241225" y="703140"/>
                </a:moveTo>
                <a:lnTo>
                  <a:pt x="3240325" y="703234"/>
                </a:lnTo>
                <a:lnTo>
                  <a:pt x="3238609" y="704323"/>
                </a:lnTo>
                <a:lnTo>
                  <a:pt x="3238616" y="704534"/>
                </a:lnTo>
                <a:close/>
                <a:moveTo>
                  <a:pt x="1182597" y="698480"/>
                </a:moveTo>
                <a:lnTo>
                  <a:pt x="1183000" y="701563"/>
                </a:lnTo>
                <a:lnTo>
                  <a:pt x="1182302" y="701991"/>
                </a:lnTo>
                <a:lnTo>
                  <a:pt x="1183027" y="701768"/>
                </a:lnTo>
                <a:lnTo>
                  <a:pt x="1183000" y="701563"/>
                </a:lnTo>
                <a:lnTo>
                  <a:pt x="1183518" y="701244"/>
                </a:lnTo>
                <a:close/>
                <a:moveTo>
                  <a:pt x="8514493" y="692870"/>
                </a:moveTo>
                <a:cubicBezTo>
                  <a:pt x="8517633" y="692839"/>
                  <a:pt x="8520785" y="694142"/>
                  <a:pt x="8523997" y="695917"/>
                </a:cubicBezTo>
                <a:cubicBezTo>
                  <a:pt x="8517677" y="696558"/>
                  <a:pt x="8511374" y="697181"/>
                  <a:pt x="8505053" y="697822"/>
                </a:cubicBezTo>
                <a:cubicBezTo>
                  <a:pt x="8508222" y="694264"/>
                  <a:pt x="8511352" y="692900"/>
                  <a:pt x="8514493" y="692870"/>
                </a:cubicBezTo>
                <a:close/>
                <a:moveTo>
                  <a:pt x="10262984" y="692281"/>
                </a:moveTo>
                <a:cubicBezTo>
                  <a:pt x="10267313" y="691831"/>
                  <a:pt x="10269235" y="695173"/>
                  <a:pt x="10269979" y="699329"/>
                </a:cubicBezTo>
                <a:cubicBezTo>
                  <a:pt x="10268594" y="705009"/>
                  <a:pt x="10266481" y="710602"/>
                  <a:pt x="10259381" y="711139"/>
                </a:cubicBezTo>
                <a:cubicBezTo>
                  <a:pt x="10255624" y="711433"/>
                  <a:pt x="10250567" y="708974"/>
                  <a:pt x="10251399" y="705632"/>
                </a:cubicBezTo>
                <a:cubicBezTo>
                  <a:pt x="10252836" y="699848"/>
                  <a:pt x="10255382" y="693112"/>
                  <a:pt x="10262984" y="692281"/>
                </a:cubicBezTo>
                <a:close/>
                <a:moveTo>
                  <a:pt x="3295006" y="692217"/>
                </a:moveTo>
                <a:lnTo>
                  <a:pt x="3295010" y="692228"/>
                </a:lnTo>
                <a:lnTo>
                  <a:pt x="3294845" y="692487"/>
                </a:lnTo>
                <a:lnTo>
                  <a:pt x="3295167" y="692436"/>
                </a:lnTo>
                <a:lnTo>
                  <a:pt x="3295684" y="692306"/>
                </a:lnTo>
                <a:close/>
                <a:moveTo>
                  <a:pt x="708598" y="691796"/>
                </a:moveTo>
                <a:lnTo>
                  <a:pt x="701822" y="692677"/>
                </a:lnTo>
                <a:lnTo>
                  <a:pt x="708693" y="692421"/>
                </a:lnTo>
                <a:close/>
                <a:moveTo>
                  <a:pt x="1049457" y="690589"/>
                </a:moveTo>
                <a:lnTo>
                  <a:pt x="1042138" y="705262"/>
                </a:lnTo>
                <a:lnTo>
                  <a:pt x="1042737" y="704628"/>
                </a:lnTo>
                <a:lnTo>
                  <a:pt x="1048825" y="693438"/>
                </a:lnTo>
                <a:close/>
                <a:moveTo>
                  <a:pt x="1264684" y="686982"/>
                </a:moveTo>
                <a:lnTo>
                  <a:pt x="1264630" y="687957"/>
                </a:lnTo>
                <a:lnTo>
                  <a:pt x="1264989" y="688095"/>
                </a:lnTo>
                <a:lnTo>
                  <a:pt x="1265013" y="688176"/>
                </a:lnTo>
                <a:lnTo>
                  <a:pt x="1265525" y="688298"/>
                </a:lnTo>
                <a:lnTo>
                  <a:pt x="1267234" y="688951"/>
                </a:lnTo>
                <a:lnTo>
                  <a:pt x="1267346" y="688734"/>
                </a:lnTo>
                <a:lnTo>
                  <a:pt x="1265525" y="688298"/>
                </a:lnTo>
                <a:lnTo>
                  <a:pt x="1264989" y="688095"/>
                </a:lnTo>
                <a:close/>
                <a:moveTo>
                  <a:pt x="3446379" y="686236"/>
                </a:moveTo>
                <a:lnTo>
                  <a:pt x="3455629" y="690901"/>
                </a:lnTo>
                <a:lnTo>
                  <a:pt x="3452375" y="686488"/>
                </a:lnTo>
                <a:close/>
                <a:moveTo>
                  <a:pt x="8051230" y="685786"/>
                </a:moveTo>
                <a:lnTo>
                  <a:pt x="8045352" y="691397"/>
                </a:lnTo>
                <a:cubicBezTo>
                  <a:pt x="8041947" y="696605"/>
                  <a:pt x="8038466" y="701926"/>
                  <a:pt x="8031850" y="704523"/>
                </a:cubicBezTo>
                <a:lnTo>
                  <a:pt x="8035701" y="713652"/>
                </a:lnTo>
                <a:close/>
                <a:moveTo>
                  <a:pt x="1179509" y="684421"/>
                </a:moveTo>
                <a:lnTo>
                  <a:pt x="1180294" y="686479"/>
                </a:lnTo>
                <a:lnTo>
                  <a:pt x="1179959" y="686922"/>
                </a:lnTo>
                <a:lnTo>
                  <a:pt x="1179971" y="686969"/>
                </a:lnTo>
                <a:lnTo>
                  <a:pt x="1180109" y="687016"/>
                </a:lnTo>
                <a:lnTo>
                  <a:pt x="1182050" y="694295"/>
                </a:lnTo>
                <a:lnTo>
                  <a:pt x="1182322" y="696376"/>
                </a:lnTo>
                <a:lnTo>
                  <a:pt x="1183536" y="701233"/>
                </a:lnTo>
                <a:lnTo>
                  <a:pt x="1183848" y="701042"/>
                </a:lnTo>
                <a:lnTo>
                  <a:pt x="1182050" y="694295"/>
                </a:lnTo>
                <a:lnTo>
                  <a:pt x="1181029" y="686479"/>
                </a:lnTo>
                <a:close/>
                <a:moveTo>
                  <a:pt x="3424389" y="683896"/>
                </a:moveTo>
                <a:cubicBezTo>
                  <a:pt x="3422809" y="682527"/>
                  <a:pt x="3421044" y="682891"/>
                  <a:pt x="3419271" y="684040"/>
                </a:cubicBezTo>
                <a:lnTo>
                  <a:pt x="3416494" y="686713"/>
                </a:lnTo>
                <a:lnTo>
                  <a:pt x="3424584" y="684402"/>
                </a:lnTo>
                <a:close/>
                <a:moveTo>
                  <a:pt x="8946982" y="683708"/>
                </a:moveTo>
                <a:cubicBezTo>
                  <a:pt x="8949925" y="688228"/>
                  <a:pt x="8954099" y="693596"/>
                  <a:pt x="8948904" y="696384"/>
                </a:cubicBezTo>
                <a:cubicBezTo>
                  <a:pt x="8942981" y="699553"/>
                  <a:pt x="8942514" y="693873"/>
                  <a:pt x="8943778" y="689405"/>
                </a:cubicBezTo>
                <a:cubicBezTo>
                  <a:pt x="8944297" y="687535"/>
                  <a:pt x="8945700" y="685925"/>
                  <a:pt x="8946982" y="683708"/>
                </a:cubicBezTo>
                <a:close/>
                <a:moveTo>
                  <a:pt x="8706683" y="682576"/>
                </a:moveTo>
                <a:lnTo>
                  <a:pt x="8706616" y="691465"/>
                </a:lnTo>
                <a:lnTo>
                  <a:pt x="8706616" y="691466"/>
                </a:lnTo>
                <a:close/>
                <a:moveTo>
                  <a:pt x="7433199" y="678961"/>
                </a:moveTo>
                <a:lnTo>
                  <a:pt x="7431506" y="679795"/>
                </a:lnTo>
                <a:lnTo>
                  <a:pt x="7432917" y="680582"/>
                </a:lnTo>
                <a:close/>
                <a:moveTo>
                  <a:pt x="11061348" y="678479"/>
                </a:moveTo>
                <a:cubicBezTo>
                  <a:pt x="11066491" y="678964"/>
                  <a:pt x="11072777" y="678271"/>
                  <a:pt x="11069920" y="686895"/>
                </a:cubicBezTo>
                <a:cubicBezTo>
                  <a:pt x="11065729" y="688454"/>
                  <a:pt x="11061521" y="690029"/>
                  <a:pt x="11057313" y="691588"/>
                </a:cubicBezTo>
                <a:cubicBezTo>
                  <a:pt x="11057244" y="687536"/>
                  <a:pt x="11057174" y="683501"/>
                  <a:pt x="11057105" y="679449"/>
                </a:cubicBezTo>
                <a:cubicBezTo>
                  <a:pt x="11058542" y="679206"/>
                  <a:pt x="11059945" y="678877"/>
                  <a:pt x="11061348" y="678479"/>
                </a:cubicBezTo>
                <a:close/>
                <a:moveTo>
                  <a:pt x="386694" y="673768"/>
                </a:moveTo>
                <a:cubicBezTo>
                  <a:pt x="395406" y="677162"/>
                  <a:pt x="389915" y="690254"/>
                  <a:pt x="399735" y="692903"/>
                </a:cubicBezTo>
                <a:cubicBezTo>
                  <a:pt x="399388" y="697440"/>
                  <a:pt x="404079" y="702947"/>
                  <a:pt x="396357" y="705995"/>
                </a:cubicBezTo>
                <a:cubicBezTo>
                  <a:pt x="383162" y="711207"/>
                  <a:pt x="386593" y="693371"/>
                  <a:pt x="377672" y="692938"/>
                </a:cubicBezTo>
                <a:cubicBezTo>
                  <a:pt x="366104" y="679673"/>
                  <a:pt x="383474" y="680054"/>
                  <a:pt x="386694" y="673768"/>
                </a:cubicBezTo>
                <a:close/>
                <a:moveTo>
                  <a:pt x="9216416" y="669387"/>
                </a:moveTo>
                <a:cubicBezTo>
                  <a:pt x="9223602" y="696730"/>
                  <a:pt x="9246305" y="680037"/>
                  <a:pt x="9260107" y="687604"/>
                </a:cubicBezTo>
                <a:cubicBezTo>
                  <a:pt x="9268956" y="687172"/>
                  <a:pt x="9267033" y="692730"/>
                  <a:pt x="9265839" y="697891"/>
                </a:cubicBezTo>
                <a:cubicBezTo>
                  <a:pt x="9265562" y="701735"/>
                  <a:pt x="9263518" y="707692"/>
                  <a:pt x="9260956" y="706757"/>
                </a:cubicBezTo>
                <a:cubicBezTo>
                  <a:pt x="9239621" y="698999"/>
                  <a:pt x="9223187" y="721650"/>
                  <a:pt x="9202441" y="715571"/>
                </a:cubicBezTo>
                <a:cubicBezTo>
                  <a:pt x="9197904" y="716801"/>
                  <a:pt x="9196727" y="714740"/>
                  <a:pt x="9197593" y="710653"/>
                </a:cubicBezTo>
                <a:cubicBezTo>
                  <a:pt x="9208901" y="700835"/>
                  <a:pt x="9194129" y="693613"/>
                  <a:pt x="9195099" y="684678"/>
                </a:cubicBezTo>
                <a:cubicBezTo>
                  <a:pt x="9201974" y="680210"/>
                  <a:pt x="9218425" y="690721"/>
                  <a:pt x="9216416" y="669387"/>
                </a:cubicBezTo>
                <a:close/>
                <a:moveTo>
                  <a:pt x="676236" y="669277"/>
                </a:moveTo>
                <a:lnTo>
                  <a:pt x="675802" y="669335"/>
                </a:lnTo>
                <a:lnTo>
                  <a:pt x="675106" y="669803"/>
                </a:lnTo>
                <a:lnTo>
                  <a:pt x="672743" y="669926"/>
                </a:lnTo>
                <a:lnTo>
                  <a:pt x="672930" y="671265"/>
                </a:lnTo>
                <a:lnTo>
                  <a:pt x="674849" y="669976"/>
                </a:lnTo>
                <a:lnTo>
                  <a:pt x="674847" y="669976"/>
                </a:lnTo>
                <a:lnTo>
                  <a:pt x="674854" y="669973"/>
                </a:lnTo>
                <a:lnTo>
                  <a:pt x="675106" y="669803"/>
                </a:lnTo>
                <a:lnTo>
                  <a:pt x="675111" y="669803"/>
                </a:lnTo>
                <a:lnTo>
                  <a:pt x="675260" y="669768"/>
                </a:lnTo>
                <a:close/>
                <a:moveTo>
                  <a:pt x="10993673" y="669196"/>
                </a:moveTo>
                <a:cubicBezTo>
                  <a:pt x="10999681" y="667378"/>
                  <a:pt x="11002746" y="672781"/>
                  <a:pt x="11007197" y="674738"/>
                </a:cubicBezTo>
                <a:cubicBezTo>
                  <a:pt x="11007128" y="677405"/>
                  <a:pt x="11007076" y="680071"/>
                  <a:pt x="11007007" y="682738"/>
                </a:cubicBezTo>
                <a:cubicBezTo>
                  <a:pt x="11000686" y="681907"/>
                  <a:pt x="10993395" y="686184"/>
                  <a:pt x="10988270" y="679136"/>
                </a:cubicBezTo>
                <a:cubicBezTo>
                  <a:pt x="10986486" y="674201"/>
                  <a:pt x="10991162" y="672642"/>
                  <a:pt x="10993188" y="669699"/>
                </a:cubicBezTo>
                <a:close/>
                <a:moveTo>
                  <a:pt x="9448966" y="666772"/>
                </a:moveTo>
                <a:cubicBezTo>
                  <a:pt x="9445329" y="677526"/>
                  <a:pt x="9447442" y="686271"/>
                  <a:pt x="9438212" y="689665"/>
                </a:cubicBezTo>
                <a:cubicBezTo>
                  <a:pt x="9436861" y="690167"/>
                  <a:pt x="9432203" y="686617"/>
                  <a:pt x="9432203" y="684938"/>
                </a:cubicBezTo>
                <a:cubicBezTo>
                  <a:pt x="9432185" y="675915"/>
                  <a:pt x="9437970" y="671638"/>
                  <a:pt x="9448966" y="666772"/>
                </a:cubicBezTo>
                <a:close/>
                <a:moveTo>
                  <a:pt x="9477331" y="665742"/>
                </a:moveTo>
                <a:cubicBezTo>
                  <a:pt x="9481860" y="665066"/>
                  <a:pt x="9487150" y="666001"/>
                  <a:pt x="9493384" y="667724"/>
                </a:cubicBezTo>
                <a:cubicBezTo>
                  <a:pt x="9484396" y="678253"/>
                  <a:pt x="9475062" y="675413"/>
                  <a:pt x="9465850" y="673422"/>
                </a:cubicBezTo>
                <a:cubicBezTo>
                  <a:pt x="9469037" y="668703"/>
                  <a:pt x="9472803" y="666417"/>
                  <a:pt x="9477331" y="665742"/>
                </a:cubicBezTo>
                <a:close/>
                <a:moveTo>
                  <a:pt x="2751298" y="663965"/>
                </a:moveTo>
                <a:lnTo>
                  <a:pt x="2749996" y="664608"/>
                </a:lnTo>
                <a:lnTo>
                  <a:pt x="2750854" y="664661"/>
                </a:lnTo>
                <a:close/>
                <a:moveTo>
                  <a:pt x="10867986" y="661110"/>
                </a:moveTo>
                <a:lnTo>
                  <a:pt x="10868032" y="661231"/>
                </a:lnTo>
                <a:lnTo>
                  <a:pt x="10867865" y="661231"/>
                </a:lnTo>
                <a:close/>
                <a:moveTo>
                  <a:pt x="8231049" y="661073"/>
                </a:moveTo>
                <a:cubicBezTo>
                  <a:pt x="8235342" y="660383"/>
                  <a:pt x="8239065" y="661154"/>
                  <a:pt x="8242822" y="663985"/>
                </a:cubicBezTo>
                <a:cubicBezTo>
                  <a:pt x="8243446" y="664452"/>
                  <a:pt x="8242632" y="668747"/>
                  <a:pt x="8241420" y="669457"/>
                </a:cubicBezTo>
                <a:cubicBezTo>
                  <a:pt x="8233506" y="674167"/>
                  <a:pt x="8226233" y="671154"/>
                  <a:pt x="8215860" y="666929"/>
                </a:cubicBezTo>
                <a:cubicBezTo>
                  <a:pt x="8221895" y="663916"/>
                  <a:pt x="8226757" y="661764"/>
                  <a:pt x="8231049" y="661073"/>
                </a:cubicBezTo>
                <a:close/>
                <a:moveTo>
                  <a:pt x="10912784" y="660867"/>
                </a:moveTo>
                <a:cubicBezTo>
                  <a:pt x="10918915" y="658668"/>
                  <a:pt x="10922846" y="663171"/>
                  <a:pt x="10927452" y="665664"/>
                </a:cubicBezTo>
                <a:cubicBezTo>
                  <a:pt x="10928023" y="667933"/>
                  <a:pt x="10927521" y="669942"/>
                  <a:pt x="10925997" y="671708"/>
                </a:cubicBezTo>
                <a:cubicBezTo>
                  <a:pt x="10919002" y="675639"/>
                  <a:pt x="10911745" y="677994"/>
                  <a:pt x="10903693" y="675258"/>
                </a:cubicBezTo>
                <a:cubicBezTo>
                  <a:pt x="10894464" y="673492"/>
                  <a:pt x="10885250" y="671725"/>
                  <a:pt x="10876021" y="669976"/>
                </a:cubicBezTo>
                <a:cubicBezTo>
                  <a:pt x="10875294" y="667942"/>
                  <a:pt x="10872480" y="667799"/>
                  <a:pt x="10870250" y="667128"/>
                </a:cubicBezTo>
                <a:lnTo>
                  <a:pt x="10868032" y="661231"/>
                </a:lnTo>
                <a:lnTo>
                  <a:pt x="10894723" y="661196"/>
                </a:lnTo>
                <a:cubicBezTo>
                  <a:pt x="10900819" y="664850"/>
                  <a:pt x="10906741" y="659846"/>
                  <a:pt x="10912784" y="660867"/>
                </a:cubicBezTo>
                <a:close/>
                <a:moveTo>
                  <a:pt x="8202509" y="660400"/>
                </a:moveTo>
                <a:cubicBezTo>
                  <a:pt x="8207999" y="661439"/>
                  <a:pt x="8213713" y="664400"/>
                  <a:pt x="8211479" y="670115"/>
                </a:cubicBezTo>
                <a:cubicBezTo>
                  <a:pt x="8208033" y="678946"/>
                  <a:pt x="8204466" y="668643"/>
                  <a:pt x="8200517" y="668781"/>
                </a:cubicBezTo>
                <a:cubicBezTo>
                  <a:pt x="8189123" y="669180"/>
                  <a:pt x="8177694" y="669110"/>
                  <a:pt x="8166282" y="669232"/>
                </a:cubicBezTo>
                <a:cubicBezTo>
                  <a:pt x="8163892" y="666669"/>
                  <a:pt x="8163979" y="664106"/>
                  <a:pt x="8166316" y="661560"/>
                </a:cubicBezTo>
                <a:cubicBezTo>
                  <a:pt x="8178387" y="661179"/>
                  <a:pt x="8190439" y="660781"/>
                  <a:pt x="8202509" y="660400"/>
                </a:cubicBezTo>
                <a:close/>
                <a:moveTo>
                  <a:pt x="10804831" y="658374"/>
                </a:moveTo>
                <a:lnTo>
                  <a:pt x="10804893" y="658646"/>
                </a:lnTo>
                <a:lnTo>
                  <a:pt x="10804432" y="658738"/>
                </a:lnTo>
                <a:close/>
                <a:moveTo>
                  <a:pt x="7412289" y="657855"/>
                </a:moveTo>
                <a:lnTo>
                  <a:pt x="7411811" y="658518"/>
                </a:lnTo>
                <a:lnTo>
                  <a:pt x="7412343" y="659230"/>
                </a:lnTo>
                <a:lnTo>
                  <a:pt x="7413909" y="658808"/>
                </a:lnTo>
                <a:close/>
                <a:moveTo>
                  <a:pt x="10815946" y="656424"/>
                </a:moveTo>
                <a:cubicBezTo>
                  <a:pt x="10819671" y="656560"/>
                  <a:pt x="10823247" y="657915"/>
                  <a:pt x="10826563" y="661422"/>
                </a:cubicBezTo>
                <a:cubicBezTo>
                  <a:pt x="10828278" y="665526"/>
                  <a:pt x="10827187" y="667188"/>
                  <a:pt x="10822685" y="665872"/>
                </a:cubicBezTo>
                <a:cubicBezTo>
                  <a:pt x="10817230" y="665560"/>
                  <a:pt x="10811775" y="665231"/>
                  <a:pt x="10806320" y="664920"/>
                </a:cubicBezTo>
                <a:lnTo>
                  <a:pt x="10804893" y="658646"/>
                </a:lnTo>
                <a:close/>
                <a:moveTo>
                  <a:pt x="319735" y="655914"/>
                </a:moveTo>
                <a:cubicBezTo>
                  <a:pt x="328351" y="662356"/>
                  <a:pt x="337161" y="668599"/>
                  <a:pt x="345019" y="675781"/>
                </a:cubicBezTo>
                <a:lnTo>
                  <a:pt x="364568" y="701260"/>
                </a:lnTo>
                <a:lnTo>
                  <a:pt x="364601" y="701285"/>
                </a:lnTo>
                <a:cubicBezTo>
                  <a:pt x="368950" y="704368"/>
                  <a:pt x="373313" y="707433"/>
                  <a:pt x="377658" y="710515"/>
                </a:cubicBezTo>
                <a:cubicBezTo>
                  <a:pt x="385351" y="720386"/>
                  <a:pt x="381555" y="733564"/>
                  <a:pt x="390353" y="747366"/>
                </a:cubicBezTo>
                <a:cubicBezTo>
                  <a:pt x="374543" y="741374"/>
                  <a:pt x="361936" y="739054"/>
                  <a:pt x="357141" y="759124"/>
                </a:cubicBezTo>
                <a:cubicBezTo>
                  <a:pt x="348688" y="744820"/>
                  <a:pt x="342594" y="732456"/>
                  <a:pt x="328186" y="728854"/>
                </a:cubicBezTo>
                <a:cubicBezTo>
                  <a:pt x="326507" y="727226"/>
                  <a:pt x="324843" y="725581"/>
                  <a:pt x="323164" y="723953"/>
                </a:cubicBezTo>
                <a:lnTo>
                  <a:pt x="324435" y="709620"/>
                </a:lnTo>
                <a:lnTo>
                  <a:pt x="321961" y="707820"/>
                </a:lnTo>
                <a:cubicBezTo>
                  <a:pt x="321289" y="705610"/>
                  <a:pt x="321043" y="703051"/>
                  <a:pt x="319166" y="701839"/>
                </a:cubicBezTo>
                <a:cubicBezTo>
                  <a:pt x="313017" y="700194"/>
                  <a:pt x="306869" y="698566"/>
                  <a:pt x="300706" y="696921"/>
                </a:cubicBezTo>
                <a:cubicBezTo>
                  <a:pt x="295266" y="682738"/>
                  <a:pt x="308808" y="689648"/>
                  <a:pt x="312843" y="686011"/>
                </a:cubicBezTo>
                <a:cubicBezTo>
                  <a:pt x="301657" y="682894"/>
                  <a:pt x="302401" y="675552"/>
                  <a:pt x="306262" y="667188"/>
                </a:cubicBezTo>
                <a:cubicBezTo>
                  <a:pt x="307198" y="665144"/>
                  <a:pt x="308496" y="663291"/>
                  <a:pt x="309691" y="661369"/>
                </a:cubicBezTo>
                <a:cubicBezTo>
                  <a:pt x="312184" y="657958"/>
                  <a:pt x="314368" y="653992"/>
                  <a:pt x="319735" y="655914"/>
                </a:cubicBezTo>
                <a:close/>
                <a:moveTo>
                  <a:pt x="7865075" y="655774"/>
                </a:moveTo>
                <a:cubicBezTo>
                  <a:pt x="7856352" y="654980"/>
                  <a:pt x="7847425" y="656867"/>
                  <a:pt x="7838455" y="661335"/>
                </a:cubicBezTo>
                <a:cubicBezTo>
                  <a:pt x="7830784" y="665162"/>
                  <a:pt x="7823112" y="665889"/>
                  <a:pt x="7815146" y="666824"/>
                </a:cubicBezTo>
                <a:cubicBezTo>
                  <a:pt x="7793345" y="671379"/>
                  <a:pt x="7772010" y="670461"/>
                  <a:pt x="7752874" y="658131"/>
                </a:cubicBezTo>
                <a:cubicBezTo>
                  <a:pt x="7749645" y="656036"/>
                  <a:pt x="7746394" y="656413"/>
                  <a:pt x="7743242" y="656792"/>
                </a:cubicBezTo>
                <a:lnTo>
                  <a:pt x="7738036" y="656027"/>
                </a:lnTo>
                <a:lnTo>
                  <a:pt x="7737081" y="657508"/>
                </a:lnTo>
                <a:cubicBezTo>
                  <a:pt x="7734276" y="661837"/>
                  <a:pt x="7730760" y="668642"/>
                  <a:pt x="7725479" y="665092"/>
                </a:cubicBezTo>
                <a:cubicBezTo>
                  <a:pt x="7711868" y="655932"/>
                  <a:pt x="7702430" y="661542"/>
                  <a:pt x="7691867" y="670391"/>
                </a:cubicBezTo>
                <a:cubicBezTo>
                  <a:pt x="7683364" y="677526"/>
                  <a:pt x="7671883" y="674877"/>
                  <a:pt x="7661614" y="675933"/>
                </a:cubicBezTo>
                <a:cubicBezTo>
                  <a:pt x="7652228" y="676903"/>
                  <a:pt x="7644488" y="678738"/>
                  <a:pt x="7642929" y="690808"/>
                </a:cubicBezTo>
                <a:cubicBezTo>
                  <a:pt x="7641423" y="702497"/>
                  <a:pt x="7642011" y="709926"/>
                  <a:pt x="7656748" y="708160"/>
                </a:cubicBezTo>
                <a:cubicBezTo>
                  <a:pt x="7668645" y="706722"/>
                  <a:pt x="7680229" y="707103"/>
                  <a:pt x="7691243" y="713874"/>
                </a:cubicBezTo>
                <a:cubicBezTo>
                  <a:pt x="7699538" y="718983"/>
                  <a:pt x="7709703" y="716472"/>
                  <a:pt x="7717115" y="712350"/>
                </a:cubicBezTo>
                <a:cubicBezTo>
                  <a:pt x="7740337" y="699397"/>
                  <a:pt x="7767455" y="700488"/>
                  <a:pt x="7791231" y="690115"/>
                </a:cubicBezTo>
                <a:lnTo>
                  <a:pt x="7792998" y="690632"/>
                </a:lnTo>
                <a:lnTo>
                  <a:pt x="7798008" y="682600"/>
                </a:lnTo>
                <a:cubicBezTo>
                  <a:pt x="7805581" y="677655"/>
                  <a:pt x="7818059" y="682120"/>
                  <a:pt x="7824410" y="674807"/>
                </a:cubicBezTo>
                <a:lnTo>
                  <a:pt x="7831991" y="674571"/>
                </a:lnTo>
                <a:lnTo>
                  <a:pt x="7834091" y="672244"/>
                </a:lnTo>
                <a:cubicBezTo>
                  <a:pt x="7852828" y="668071"/>
                  <a:pt x="7871790" y="670426"/>
                  <a:pt x="7890648" y="670149"/>
                </a:cubicBezTo>
                <a:lnTo>
                  <a:pt x="7896511" y="669955"/>
                </a:lnTo>
                <a:lnTo>
                  <a:pt x="7896445" y="669872"/>
                </a:lnTo>
                <a:cubicBezTo>
                  <a:pt x="7894332" y="668820"/>
                  <a:pt x="7891947" y="668080"/>
                  <a:pt x="7890475" y="666305"/>
                </a:cubicBezTo>
                <a:cubicBezTo>
                  <a:pt x="7882319" y="660045"/>
                  <a:pt x="7873799" y="656569"/>
                  <a:pt x="7865075" y="655774"/>
                </a:cubicBezTo>
                <a:close/>
                <a:moveTo>
                  <a:pt x="9593268" y="655100"/>
                </a:moveTo>
                <a:cubicBezTo>
                  <a:pt x="9594012" y="655343"/>
                  <a:pt x="9594463" y="657750"/>
                  <a:pt x="9594359" y="659101"/>
                </a:cubicBezTo>
                <a:cubicBezTo>
                  <a:pt x="9593986" y="663707"/>
                  <a:pt x="9591739" y="665014"/>
                  <a:pt x="9589003" y="665469"/>
                </a:cubicBezTo>
                <a:lnTo>
                  <a:pt x="9580714" y="666720"/>
                </a:lnTo>
                <a:lnTo>
                  <a:pt x="9580714" y="666720"/>
                </a:lnTo>
                <a:cubicBezTo>
                  <a:pt x="9556088" y="680435"/>
                  <a:pt x="9538201" y="680643"/>
                  <a:pt x="9525819" y="664867"/>
                </a:cubicBezTo>
                <a:cubicBezTo>
                  <a:pt x="9545871" y="673266"/>
                  <a:pt x="9562704" y="665283"/>
                  <a:pt x="9580021" y="662512"/>
                </a:cubicBezTo>
                <a:lnTo>
                  <a:pt x="9580043" y="662541"/>
                </a:lnTo>
                <a:lnTo>
                  <a:pt x="9580038" y="662512"/>
                </a:lnTo>
                <a:cubicBezTo>
                  <a:pt x="9586722" y="663949"/>
                  <a:pt x="9586358" y="652849"/>
                  <a:pt x="9593268" y="655100"/>
                </a:cubicBezTo>
                <a:close/>
                <a:moveTo>
                  <a:pt x="1568811" y="655037"/>
                </a:moveTo>
                <a:lnTo>
                  <a:pt x="1569491" y="655537"/>
                </a:lnTo>
                <a:lnTo>
                  <a:pt x="1570139" y="655741"/>
                </a:lnTo>
                <a:lnTo>
                  <a:pt x="1570096" y="655842"/>
                </a:lnTo>
                <a:lnTo>
                  <a:pt x="1570244" y="655809"/>
                </a:lnTo>
                <a:lnTo>
                  <a:pt x="1570139" y="655741"/>
                </a:lnTo>
                <a:close/>
                <a:moveTo>
                  <a:pt x="527115" y="653644"/>
                </a:moveTo>
                <a:lnTo>
                  <a:pt x="527094" y="653647"/>
                </a:lnTo>
                <a:lnTo>
                  <a:pt x="529490" y="658434"/>
                </a:lnTo>
                <a:lnTo>
                  <a:pt x="529511" y="658436"/>
                </a:lnTo>
                <a:close/>
                <a:moveTo>
                  <a:pt x="9042505" y="652026"/>
                </a:moveTo>
                <a:cubicBezTo>
                  <a:pt x="9047520" y="651686"/>
                  <a:pt x="9052980" y="652798"/>
                  <a:pt x="9057880" y="652088"/>
                </a:cubicBezTo>
                <a:cubicBezTo>
                  <a:pt x="9064720" y="648607"/>
                  <a:pt x="9069395" y="654027"/>
                  <a:pt x="9069222" y="658235"/>
                </a:cubicBezTo>
                <a:cubicBezTo>
                  <a:pt x="9068859" y="666963"/>
                  <a:pt x="9062053" y="670357"/>
                  <a:pt x="9053447" y="669526"/>
                </a:cubicBezTo>
                <a:lnTo>
                  <a:pt x="9053076" y="668478"/>
                </a:lnTo>
                <a:lnTo>
                  <a:pt x="9053101" y="674895"/>
                </a:lnTo>
                <a:cubicBezTo>
                  <a:pt x="9049446" y="688350"/>
                  <a:pt x="9042727" y="684194"/>
                  <a:pt x="9035627" y="677942"/>
                </a:cubicBezTo>
                <a:cubicBezTo>
                  <a:pt x="9029220" y="677717"/>
                  <a:pt x="9023505" y="675518"/>
                  <a:pt x="9021618" y="669076"/>
                </a:cubicBezTo>
                <a:cubicBezTo>
                  <a:pt x="9019817" y="662790"/>
                  <a:pt x="9028078" y="664539"/>
                  <a:pt x="9029792" y="660677"/>
                </a:cubicBezTo>
                <a:cubicBezTo>
                  <a:pt x="9032918" y="654158"/>
                  <a:pt x="9037489" y="652365"/>
                  <a:pt x="9042505" y="652026"/>
                </a:cubicBezTo>
                <a:close/>
                <a:moveTo>
                  <a:pt x="1479395" y="650955"/>
                </a:moveTo>
                <a:lnTo>
                  <a:pt x="1479326" y="650971"/>
                </a:lnTo>
                <a:lnTo>
                  <a:pt x="1479312" y="650989"/>
                </a:lnTo>
                <a:close/>
                <a:moveTo>
                  <a:pt x="10255433" y="649733"/>
                </a:moveTo>
                <a:cubicBezTo>
                  <a:pt x="10261667" y="650529"/>
                  <a:pt x="10268560" y="655066"/>
                  <a:pt x="10267573" y="660487"/>
                </a:cubicBezTo>
                <a:cubicBezTo>
                  <a:pt x="10266343" y="667258"/>
                  <a:pt x="10257477" y="670721"/>
                  <a:pt x="10251226" y="670617"/>
                </a:cubicBezTo>
                <a:cubicBezTo>
                  <a:pt x="10240403" y="670444"/>
                  <a:pt x="10255485" y="660504"/>
                  <a:pt x="10247225" y="657837"/>
                </a:cubicBezTo>
                <a:cubicBezTo>
                  <a:pt x="10245476" y="650599"/>
                  <a:pt x="10250135" y="649057"/>
                  <a:pt x="10255433" y="649733"/>
                </a:cubicBezTo>
                <a:close/>
                <a:moveTo>
                  <a:pt x="2761810" y="648168"/>
                </a:moveTo>
                <a:lnTo>
                  <a:pt x="2761174" y="650382"/>
                </a:lnTo>
                <a:lnTo>
                  <a:pt x="2762148" y="649224"/>
                </a:lnTo>
                <a:close/>
                <a:moveTo>
                  <a:pt x="10746455" y="648053"/>
                </a:moveTo>
                <a:cubicBezTo>
                  <a:pt x="10755357" y="648174"/>
                  <a:pt x="10764275" y="648278"/>
                  <a:pt x="10773175" y="648382"/>
                </a:cubicBezTo>
                <a:cubicBezTo>
                  <a:pt x="10777643" y="654824"/>
                  <a:pt x="10774371" y="658512"/>
                  <a:pt x="10768604" y="661318"/>
                </a:cubicBezTo>
                <a:cubicBezTo>
                  <a:pt x="10761140" y="658893"/>
                  <a:pt x="10752101" y="665179"/>
                  <a:pt x="10745625" y="657196"/>
                </a:cubicBezTo>
                <a:cubicBezTo>
                  <a:pt x="10743547" y="653941"/>
                  <a:pt x="10743425" y="650841"/>
                  <a:pt x="10746455" y="648053"/>
                </a:cubicBezTo>
                <a:close/>
                <a:moveTo>
                  <a:pt x="1821611" y="647941"/>
                </a:moveTo>
                <a:lnTo>
                  <a:pt x="1821664" y="648239"/>
                </a:lnTo>
                <a:lnTo>
                  <a:pt x="1821768" y="648254"/>
                </a:lnTo>
                <a:close/>
                <a:moveTo>
                  <a:pt x="1436012" y="647012"/>
                </a:moveTo>
                <a:cubicBezTo>
                  <a:pt x="1434304" y="645927"/>
                  <a:pt x="1432802" y="645958"/>
                  <a:pt x="1432585" y="647845"/>
                </a:cubicBezTo>
                <a:lnTo>
                  <a:pt x="1428926" y="654917"/>
                </a:lnTo>
                <a:lnTo>
                  <a:pt x="1432113" y="654378"/>
                </a:lnTo>
                <a:lnTo>
                  <a:pt x="1443184" y="656711"/>
                </a:lnTo>
                <a:lnTo>
                  <a:pt x="1440672" y="652867"/>
                </a:lnTo>
                <a:cubicBezTo>
                  <a:pt x="1439633" y="650296"/>
                  <a:pt x="1437720" y="648096"/>
                  <a:pt x="1436012" y="647012"/>
                </a:cubicBezTo>
                <a:close/>
                <a:moveTo>
                  <a:pt x="10777834" y="646408"/>
                </a:moveTo>
                <a:cubicBezTo>
                  <a:pt x="10785367" y="644798"/>
                  <a:pt x="10782890" y="653231"/>
                  <a:pt x="10786752" y="655309"/>
                </a:cubicBezTo>
                <a:cubicBezTo>
                  <a:pt x="10792640" y="656452"/>
                  <a:pt x="10798545" y="657595"/>
                  <a:pt x="10804433" y="658720"/>
                </a:cubicBezTo>
                <a:cubicBezTo>
                  <a:pt x="10805143" y="660972"/>
                  <a:pt x="10804259" y="662357"/>
                  <a:pt x="10802060" y="662963"/>
                </a:cubicBezTo>
                <a:cubicBezTo>
                  <a:pt x="10795307" y="664972"/>
                  <a:pt x="10788189" y="663500"/>
                  <a:pt x="10781366" y="665041"/>
                </a:cubicBezTo>
                <a:cubicBezTo>
                  <a:pt x="10777349" y="662963"/>
                  <a:pt x="10771254" y="667985"/>
                  <a:pt x="10768604" y="661318"/>
                </a:cubicBezTo>
                <a:cubicBezTo>
                  <a:pt x="10770128" y="657006"/>
                  <a:pt x="10771651" y="652694"/>
                  <a:pt x="10773193" y="648382"/>
                </a:cubicBezTo>
                <a:cubicBezTo>
                  <a:pt x="10774734" y="647724"/>
                  <a:pt x="10776292" y="647066"/>
                  <a:pt x="10777834" y="646408"/>
                </a:cubicBezTo>
                <a:close/>
                <a:moveTo>
                  <a:pt x="9774808" y="644680"/>
                </a:moveTo>
                <a:cubicBezTo>
                  <a:pt x="9783559" y="642730"/>
                  <a:pt x="9792586" y="650127"/>
                  <a:pt x="9801106" y="648503"/>
                </a:cubicBezTo>
                <a:cubicBezTo>
                  <a:pt x="9789452" y="659655"/>
                  <a:pt x="9777954" y="655586"/>
                  <a:pt x="9766178" y="650425"/>
                </a:cubicBezTo>
                <a:cubicBezTo>
                  <a:pt x="9769005" y="647018"/>
                  <a:pt x="9771891" y="645330"/>
                  <a:pt x="9774808" y="644680"/>
                </a:cubicBezTo>
                <a:close/>
                <a:moveTo>
                  <a:pt x="2778919" y="643025"/>
                </a:moveTo>
                <a:lnTo>
                  <a:pt x="2773631" y="647395"/>
                </a:lnTo>
                <a:lnTo>
                  <a:pt x="2778414" y="650701"/>
                </a:lnTo>
                <a:close/>
                <a:moveTo>
                  <a:pt x="1068336" y="639815"/>
                </a:moveTo>
                <a:lnTo>
                  <a:pt x="1066728" y="641054"/>
                </a:lnTo>
                <a:lnTo>
                  <a:pt x="1067352" y="645198"/>
                </a:lnTo>
                <a:close/>
                <a:moveTo>
                  <a:pt x="10707059" y="639135"/>
                </a:moveTo>
                <a:cubicBezTo>
                  <a:pt x="10711008" y="640451"/>
                  <a:pt x="10714974" y="641767"/>
                  <a:pt x="10718921" y="643083"/>
                </a:cubicBezTo>
                <a:cubicBezTo>
                  <a:pt x="10720515" y="643707"/>
                  <a:pt x="10721190" y="644538"/>
                  <a:pt x="10720948" y="645577"/>
                </a:cubicBezTo>
                <a:cubicBezTo>
                  <a:pt x="10720653" y="646737"/>
                  <a:pt x="10720307" y="647309"/>
                  <a:pt x="10719874" y="647309"/>
                </a:cubicBezTo>
                <a:cubicBezTo>
                  <a:pt x="10716359" y="647447"/>
                  <a:pt x="10712584" y="646806"/>
                  <a:pt x="10710125" y="650339"/>
                </a:cubicBezTo>
                <a:cubicBezTo>
                  <a:pt x="10707181" y="650876"/>
                  <a:pt x="10704220" y="651395"/>
                  <a:pt x="10701276" y="651932"/>
                </a:cubicBezTo>
                <a:cubicBezTo>
                  <a:pt x="10697414" y="645040"/>
                  <a:pt x="10703579" y="642702"/>
                  <a:pt x="10707059" y="639135"/>
                </a:cubicBezTo>
                <a:close/>
                <a:moveTo>
                  <a:pt x="10687231" y="638979"/>
                </a:moveTo>
                <a:cubicBezTo>
                  <a:pt x="10688306" y="641906"/>
                  <a:pt x="10694695" y="643031"/>
                  <a:pt x="10691249" y="647205"/>
                </a:cubicBezTo>
                <a:cubicBezTo>
                  <a:pt x="10685569" y="654062"/>
                  <a:pt x="10678244" y="655673"/>
                  <a:pt x="10670192" y="650824"/>
                </a:cubicBezTo>
                <a:cubicBezTo>
                  <a:pt x="10670884" y="649508"/>
                  <a:pt x="10670625" y="648399"/>
                  <a:pt x="10669447" y="647482"/>
                </a:cubicBezTo>
                <a:cubicBezTo>
                  <a:pt x="10673863" y="641490"/>
                  <a:pt x="10678383" y="635672"/>
                  <a:pt x="10687231" y="638979"/>
                </a:cubicBezTo>
                <a:close/>
                <a:moveTo>
                  <a:pt x="9060021" y="635546"/>
                </a:moveTo>
                <a:cubicBezTo>
                  <a:pt x="9062296" y="634775"/>
                  <a:pt x="9064547" y="635195"/>
                  <a:pt x="9067006" y="637177"/>
                </a:cubicBezTo>
                <a:cubicBezTo>
                  <a:pt x="9068080" y="638043"/>
                  <a:pt x="9068547" y="641784"/>
                  <a:pt x="9068132" y="642009"/>
                </a:cubicBezTo>
                <a:cubicBezTo>
                  <a:pt x="9063508" y="644451"/>
                  <a:pt x="9058711" y="644780"/>
                  <a:pt x="9052893" y="641056"/>
                </a:cubicBezTo>
                <a:cubicBezTo>
                  <a:pt x="9055447" y="638277"/>
                  <a:pt x="9057746" y="636316"/>
                  <a:pt x="9060021" y="635546"/>
                </a:cubicBezTo>
                <a:close/>
                <a:moveTo>
                  <a:pt x="8292453" y="634632"/>
                </a:moveTo>
                <a:cubicBezTo>
                  <a:pt x="8299016" y="632450"/>
                  <a:pt x="8303501" y="635982"/>
                  <a:pt x="8308194" y="640364"/>
                </a:cubicBezTo>
                <a:cubicBezTo>
                  <a:pt x="8303293" y="644727"/>
                  <a:pt x="8298566" y="647412"/>
                  <a:pt x="8292626" y="642736"/>
                </a:cubicBezTo>
                <a:cubicBezTo>
                  <a:pt x="8292574" y="640035"/>
                  <a:pt x="8292505" y="637333"/>
                  <a:pt x="8292453" y="634632"/>
                </a:cubicBezTo>
                <a:close/>
                <a:moveTo>
                  <a:pt x="2665001" y="633607"/>
                </a:moveTo>
                <a:lnTo>
                  <a:pt x="2664826" y="633635"/>
                </a:lnTo>
                <a:lnTo>
                  <a:pt x="2661587" y="636538"/>
                </a:lnTo>
                <a:lnTo>
                  <a:pt x="2660603" y="637420"/>
                </a:lnTo>
                <a:lnTo>
                  <a:pt x="2661860" y="636331"/>
                </a:lnTo>
                <a:close/>
                <a:moveTo>
                  <a:pt x="5657264" y="632827"/>
                </a:moveTo>
                <a:lnTo>
                  <a:pt x="5657108" y="633957"/>
                </a:lnTo>
                <a:lnTo>
                  <a:pt x="5657709" y="634598"/>
                </a:lnTo>
                <a:close/>
                <a:moveTo>
                  <a:pt x="1020976" y="629133"/>
                </a:moveTo>
                <a:lnTo>
                  <a:pt x="1023628" y="634143"/>
                </a:lnTo>
                <a:lnTo>
                  <a:pt x="1023665" y="630264"/>
                </a:lnTo>
                <a:close/>
                <a:moveTo>
                  <a:pt x="5608624" y="622607"/>
                </a:moveTo>
                <a:lnTo>
                  <a:pt x="5608169" y="627304"/>
                </a:lnTo>
                <a:lnTo>
                  <a:pt x="5609919" y="625142"/>
                </a:lnTo>
                <a:close/>
                <a:moveTo>
                  <a:pt x="9591710" y="621472"/>
                </a:moveTo>
                <a:cubicBezTo>
                  <a:pt x="9592039" y="623013"/>
                  <a:pt x="9592974" y="624710"/>
                  <a:pt x="9592489" y="625472"/>
                </a:cubicBezTo>
                <a:cubicBezTo>
                  <a:pt x="9588454" y="631723"/>
                  <a:pt x="9583069" y="631204"/>
                  <a:pt x="9576921" y="627965"/>
                </a:cubicBezTo>
                <a:cubicBezTo>
                  <a:pt x="9581233" y="623861"/>
                  <a:pt x="9585008" y="619394"/>
                  <a:pt x="9591710" y="621472"/>
                </a:cubicBezTo>
                <a:close/>
                <a:moveTo>
                  <a:pt x="2894471" y="618822"/>
                </a:moveTo>
                <a:lnTo>
                  <a:pt x="2894517" y="618882"/>
                </a:lnTo>
                <a:lnTo>
                  <a:pt x="2894568" y="618846"/>
                </a:lnTo>
                <a:close/>
                <a:moveTo>
                  <a:pt x="913428" y="616010"/>
                </a:moveTo>
                <a:lnTo>
                  <a:pt x="912833" y="616517"/>
                </a:lnTo>
                <a:lnTo>
                  <a:pt x="913761" y="616839"/>
                </a:lnTo>
                <a:close/>
                <a:moveTo>
                  <a:pt x="1005500" y="615689"/>
                </a:moveTo>
                <a:lnTo>
                  <a:pt x="1004632" y="615874"/>
                </a:lnTo>
                <a:lnTo>
                  <a:pt x="1005673" y="615916"/>
                </a:lnTo>
                <a:close/>
                <a:moveTo>
                  <a:pt x="8234424" y="613194"/>
                </a:moveTo>
                <a:lnTo>
                  <a:pt x="8234427" y="613197"/>
                </a:lnTo>
                <a:lnTo>
                  <a:pt x="8234442" y="613194"/>
                </a:lnTo>
                <a:lnTo>
                  <a:pt x="8234445" y="613218"/>
                </a:lnTo>
                <a:lnTo>
                  <a:pt x="8234483" y="613263"/>
                </a:lnTo>
                <a:lnTo>
                  <a:pt x="8234490" y="613606"/>
                </a:lnTo>
                <a:lnTo>
                  <a:pt x="8234511" y="613782"/>
                </a:lnTo>
                <a:lnTo>
                  <a:pt x="8234494" y="613772"/>
                </a:lnTo>
                <a:lnTo>
                  <a:pt x="8234494" y="613783"/>
                </a:lnTo>
                <a:lnTo>
                  <a:pt x="8234493" y="613771"/>
                </a:lnTo>
                <a:lnTo>
                  <a:pt x="8233777" y="613336"/>
                </a:lnTo>
                <a:lnTo>
                  <a:pt x="8234424" y="613198"/>
                </a:lnTo>
                <a:close/>
                <a:moveTo>
                  <a:pt x="1606903" y="612570"/>
                </a:moveTo>
                <a:lnTo>
                  <a:pt x="1606217" y="614286"/>
                </a:lnTo>
                <a:lnTo>
                  <a:pt x="1607311" y="613676"/>
                </a:lnTo>
                <a:close/>
                <a:moveTo>
                  <a:pt x="2098147" y="612270"/>
                </a:moveTo>
                <a:lnTo>
                  <a:pt x="2096722" y="614512"/>
                </a:lnTo>
                <a:lnTo>
                  <a:pt x="2098322" y="613575"/>
                </a:lnTo>
                <a:close/>
                <a:moveTo>
                  <a:pt x="1894726" y="612155"/>
                </a:moveTo>
                <a:lnTo>
                  <a:pt x="1894709" y="612221"/>
                </a:lnTo>
                <a:lnTo>
                  <a:pt x="1894786" y="612228"/>
                </a:lnTo>
                <a:close/>
                <a:moveTo>
                  <a:pt x="1530555" y="611728"/>
                </a:moveTo>
                <a:lnTo>
                  <a:pt x="1530545" y="611738"/>
                </a:lnTo>
                <a:lnTo>
                  <a:pt x="1534609" y="615801"/>
                </a:lnTo>
                <a:lnTo>
                  <a:pt x="1534622" y="615796"/>
                </a:lnTo>
                <a:close/>
                <a:moveTo>
                  <a:pt x="2619720" y="611618"/>
                </a:moveTo>
                <a:lnTo>
                  <a:pt x="2619572" y="611788"/>
                </a:lnTo>
                <a:lnTo>
                  <a:pt x="2619478" y="611808"/>
                </a:lnTo>
                <a:lnTo>
                  <a:pt x="2618232" y="612922"/>
                </a:lnTo>
                <a:lnTo>
                  <a:pt x="2618459" y="613055"/>
                </a:lnTo>
                <a:lnTo>
                  <a:pt x="2619572" y="611788"/>
                </a:lnTo>
                <a:lnTo>
                  <a:pt x="2619952" y="611706"/>
                </a:lnTo>
                <a:lnTo>
                  <a:pt x="2620872" y="612052"/>
                </a:lnTo>
                <a:lnTo>
                  <a:pt x="2620347" y="611621"/>
                </a:lnTo>
                <a:lnTo>
                  <a:pt x="2619952" y="611706"/>
                </a:lnTo>
                <a:close/>
                <a:moveTo>
                  <a:pt x="2474896" y="611012"/>
                </a:moveTo>
                <a:lnTo>
                  <a:pt x="2477342" y="612872"/>
                </a:lnTo>
                <a:lnTo>
                  <a:pt x="2477346" y="612864"/>
                </a:lnTo>
                <a:lnTo>
                  <a:pt x="2474969" y="611020"/>
                </a:lnTo>
                <a:close/>
                <a:moveTo>
                  <a:pt x="10064254" y="610059"/>
                </a:moveTo>
                <a:cubicBezTo>
                  <a:pt x="10064012" y="617644"/>
                  <a:pt x="10059233" y="619895"/>
                  <a:pt x="10053795" y="621644"/>
                </a:cubicBezTo>
                <a:cubicBezTo>
                  <a:pt x="10050523" y="620570"/>
                  <a:pt x="10048721" y="618337"/>
                  <a:pt x="10048427" y="614908"/>
                </a:cubicBezTo>
                <a:cubicBezTo>
                  <a:pt x="10053189" y="613453"/>
                  <a:pt x="10057951" y="611981"/>
                  <a:pt x="10064254" y="610059"/>
                </a:cubicBezTo>
                <a:close/>
                <a:moveTo>
                  <a:pt x="2804639" y="608919"/>
                </a:moveTo>
                <a:lnTo>
                  <a:pt x="2804623" y="608925"/>
                </a:lnTo>
                <a:lnTo>
                  <a:pt x="2804522" y="611694"/>
                </a:lnTo>
                <a:lnTo>
                  <a:pt x="2804538" y="611687"/>
                </a:lnTo>
                <a:close/>
                <a:moveTo>
                  <a:pt x="951564" y="608392"/>
                </a:moveTo>
                <a:lnTo>
                  <a:pt x="951327" y="608661"/>
                </a:lnTo>
                <a:lnTo>
                  <a:pt x="951711" y="608587"/>
                </a:lnTo>
                <a:close/>
                <a:moveTo>
                  <a:pt x="1471381" y="606831"/>
                </a:moveTo>
                <a:lnTo>
                  <a:pt x="1471750" y="607945"/>
                </a:lnTo>
                <a:lnTo>
                  <a:pt x="1471772" y="607916"/>
                </a:lnTo>
                <a:lnTo>
                  <a:pt x="1471428" y="606844"/>
                </a:lnTo>
                <a:close/>
                <a:moveTo>
                  <a:pt x="9580021" y="604171"/>
                </a:moveTo>
                <a:cubicBezTo>
                  <a:pt x="9583241" y="605106"/>
                  <a:pt x="9588211" y="606284"/>
                  <a:pt x="9588853" y="608431"/>
                </a:cubicBezTo>
                <a:cubicBezTo>
                  <a:pt x="9590116" y="612622"/>
                  <a:pt x="9585267" y="613384"/>
                  <a:pt x="9582099" y="614562"/>
                </a:cubicBezTo>
                <a:cubicBezTo>
                  <a:pt x="9578167" y="614492"/>
                  <a:pt x="9574635" y="613176"/>
                  <a:pt x="9574531" y="608934"/>
                </a:cubicBezTo>
                <a:cubicBezTo>
                  <a:pt x="9574462" y="606319"/>
                  <a:pt x="9576280" y="603080"/>
                  <a:pt x="9580021" y="604171"/>
                </a:cubicBezTo>
                <a:close/>
                <a:moveTo>
                  <a:pt x="2041777" y="603957"/>
                </a:moveTo>
                <a:lnTo>
                  <a:pt x="2041299" y="604384"/>
                </a:lnTo>
                <a:lnTo>
                  <a:pt x="2042791" y="604164"/>
                </a:lnTo>
                <a:close/>
                <a:moveTo>
                  <a:pt x="8571637" y="602353"/>
                </a:moveTo>
                <a:cubicBezTo>
                  <a:pt x="8571706" y="608501"/>
                  <a:pt x="8571758" y="614648"/>
                  <a:pt x="8571828" y="620796"/>
                </a:cubicBezTo>
                <a:cubicBezTo>
                  <a:pt x="8565161" y="626302"/>
                  <a:pt x="8559204" y="629090"/>
                  <a:pt x="8557022" y="617020"/>
                </a:cubicBezTo>
                <a:cubicBezTo>
                  <a:pt x="8559515" y="611739"/>
                  <a:pt x="8567221" y="610596"/>
                  <a:pt x="8567602" y="603634"/>
                </a:cubicBezTo>
                <a:cubicBezTo>
                  <a:pt x="8568936" y="603219"/>
                  <a:pt x="8570286" y="602786"/>
                  <a:pt x="8571637" y="602353"/>
                </a:cubicBezTo>
                <a:close/>
                <a:moveTo>
                  <a:pt x="2255002" y="602156"/>
                </a:moveTo>
                <a:lnTo>
                  <a:pt x="2252278" y="603575"/>
                </a:lnTo>
                <a:lnTo>
                  <a:pt x="2253194" y="603875"/>
                </a:lnTo>
                <a:lnTo>
                  <a:pt x="2255062" y="602329"/>
                </a:lnTo>
                <a:close/>
                <a:moveTo>
                  <a:pt x="8199405" y="600390"/>
                </a:moveTo>
                <a:cubicBezTo>
                  <a:pt x="8205575" y="600584"/>
                  <a:pt x="8211643" y="601421"/>
                  <a:pt x="8217523" y="603465"/>
                </a:cubicBezTo>
                <a:lnTo>
                  <a:pt x="8233777" y="613336"/>
                </a:lnTo>
                <a:lnTo>
                  <a:pt x="8214220" y="617508"/>
                </a:lnTo>
                <a:cubicBezTo>
                  <a:pt x="8207570" y="619515"/>
                  <a:pt x="8200864" y="621177"/>
                  <a:pt x="8193660" y="619757"/>
                </a:cubicBezTo>
                <a:cubicBezTo>
                  <a:pt x="8181659" y="620449"/>
                  <a:pt x="8168118" y="629281"/>
                  <a:pt x="8159806" y="611860"/>
                </a:cubicBezTo>
                <a:cubicBezTo>
                  <a:pt x="8157450" y="606925"/>
                  <a:pt x="8162645" y="605799"/>
                  <a:pt x="8161884" y="602440"/>
                </a:cubicBezTo>
                <a:cubicBezTo>
                  <a:pt x="8174326" y="602189"/>
                  <a:pt x="8187067" y="600003"/>
                  <a:pt x="8199405" y="600390"/>
                </a:cubicBezTo>
                <a:close/>
                <a:moveTo>
                  <a:pt x="9906000" y="600219"/>
                </a:moveTo>
                <a:cubicBezTo>
                  <a:pt x="9911807" y="600101"/>
                  <a:pt x="9915632" y="609878"/>
                  <a:pt x="9922048" y="608969"/>
                </a:cubicBezTo>
                <a:cubicBezTo>
                  <a:pt x="9911051" y="605159"/>
                  <a:pt x="9909181" y="628242"/>
                  <a:pt x="9897665" y="618043"/>
                </a:cubicBezTo>
                <a:cubicBezTo>
                  <a:pt x="9893977" y="614770"/>
                  <a:pt x="9895154" y="609350"/>
                  <a:pt x="9899362" y="604397"/>
                </a:cubicBezTo>
                <a:cubicBezTo>
                  <a:pt x="9901908" y="601397"/>
                  <a:pt x="9904064" y="600258"/>
                  <a:pt x="9906000" y="600219"/>
                </a:cubicBezTo>
                <a:close/>
                <a:moveTo>
                  <a:pt x="9633929" y="599973"/>
                </a:moveTo>
                <a:cubicBezTo>
                  <a:pt x="9638136" y="598816"/>
                  <a:pt x="9643110" y="604384"/>
                  <a:pt x="9647384" y="602579"/>
                </a:cubicBezTo>
                <a:cubicBezTo>
                  <a:pt x="9649617" y="606215"/>
                  <a:pt x="9646223" y="612397"/>
                  <a:pt x="9652613" y="614164"/>
                </a:cubicBezTo>
                <a:cubicBezTo>
                  <a:pt x="9646968" y="630338"/>
                  <a:pt x="9639088" y="611116"/>
                  <a:pt x="9631660" y="615081"/>
                </a:cubicBezTo>
                <a:cubicBezTo>
                  <a:pt x="9629477" y="616242"/>
                  <a:pt x="9628196" y="607635"/>
                  <a:pt x="9630031" y="603895"/>
                </a:cubicBezTo>
                <a:cubicBezTo>
                  <a:pt x="9631209" y="601492"/>
                  <a:pt x="9632526" y="600359"/>
                  <a:pt x="9633929" y="599973"/>
                </a:cubicBezTo>
                <a:close/>
                <a:moveTo>
                  <a:pt x="8614058" y="598494"/>
                </a:moveTo>
                <a:cubicBezTo>
                  <a:pt x="8618090" y="599466"/>
                  <a:pt x="8622177" y="601020"/>
                  <a:pt x="8625944" y="599150"/>
                </a:cubicBezTo>
                <a:cubicBezTo>
                  <a:pt x="8629112" y="598942"/>
                  <a:pt x="8631156" y="600561"/>
                  <a:pt x="8633039" y="602440"/>
                </a:cubicBezTo>
                <a:lnTo>
                  <a:pt x="8639174" y="607289"/>
                </a:lnTo>
                <a:lnTo>
                  <a:pt x="8663841" y="602518"/>
                </a:lnTo>
                <a:cubicBezTo>
                  <a:pt x="8672097" y="602769"/>
                  <a:pt x="8680379" y="604466"/>
                  <a:pt x="8688665" y="606423"/>
                </a:cubicBezTo>
                <a:cubicBezTo>
                  <a:pt x="8689894" y="607566"/>
                  <a:pt x="8690466" y="608813"/>
                  <a:pt x="8690379" y="610181"/>
                </a:cubicBezTo>
                <a:cubicBezTo>
                  <a:pt x="8690293" y="611618"/>
                  <a:pt x="8690067" y="612328"/>
                  <a:pt x="8689756" y="612328"/>
                </a:cubicBezTo>
                <a:cubicBezTo>
                  <a:pt x="8686829" y="617177"/>
                  <a:pt x="8683556" y="623861"/>
                  <a:pt x="8677703" y="616363"/>
                </a:cubicBezTo>
                <a:cubicBezTo>
                  <a:pt x="8675434" y="613480"/>
                  <a:pt x="8673040" y="612306"/>
                  <a:pt x="8670530" y="611861"/>
                </a:cubicBezTo>
                <a:lnTo>
                  <a:pt x="8662656" y="611722"/>
                </a:lnTo>
                <a:lnTo>
                  <a:pt x="8647544" y="619811"/>
                </a:lnTo>
                <a:cubicBezTo>
                  <a:pt x="8641944" y="620662"/>
                  <a:pt x="8636022" y="620450"/>
                  <a:pt x="8630497" y="621524"/>
                </a:cubicBezTo>
                <a:lnTo>
                  <a:pt x="8630466" y="621514"/>
                </a:lnTo>
                <a:lnTo>
                  <a:pt x="8630480" y="621523"/>
                </a:lnTo>
                <a:cubicBezTo>
                  <a:pt x="8623449" y="629437"/>
                  <a:pt x="8618808" y="617073"/>
                  <a:pt x="8612418" y="619410"/>
                </a:cubicBezTo>
                <a:cubicBezTo>
                  <a:pt x="8612522" y="618112"/>
                  <a:pt x="8612609" y="616813"/>
                  <a:pt x="8612730" y="615514"/>
                </a:cubicBezTo>
                <a:lnTo>
                  <a:pt x="8612748" y="615515"/>
                </a:lnTo>
                <a:lnTo>
                  <a:pt x="8612713" y="615463"/>
                </a:lnTo>
                <a:lnTo>
                  <a:pt x="8612714" y="615444"/>
                </a:lnTo>
                <a:lnTo>
                  <a:pt x="8612696" y="615480"/>
                </a:lnTo>
                <a:cubicBezTo>
                  <a:pt x="8601838" y="616138"/>
                  <a:pt x="8603726" y="607618"/>
                  <a:pt x="8602496" y="601332"/>
                </a:cubicBezTo>
                <a:cubicBezTo>
                  <a:pt x="8606046" y="597133"/>
                  <a:pt x="8610025" y="597522"/>
                  <a:pt x="8614058" y="598494"/>
                </a:cubicBezTo>
                <a:close/>
                <a:moveTo>
                  <a:pt x="8072909" y="598353"/>
                </a:moveTo>
                <a:cubicBezTo>
                  <a:pt x="8079783" y="601470"/>
                  <a:pt x="8088043" y="596760"/>
                  <a:pt x="8094520" y="602145"/>
                </a:cubicBezTo>
                <a:lnTo>
                  <a:pt x="8094520" y="602146"/>
                </a:lnTo>
                <a:lnTo>
                  <a:pt x="8123641" y="602282"/>
                </a:lnTo>
                <a:cubicBezTo>
                  <a:pt x="8133349" y="603579"/>
                  <a:pt x="8143059" y="604882"/>
                  <a:pt x="8152792" y="602458"/>
                </a:cubicBezTo>
                <a:cubicBezTo>
                  <a:pt x="8148912" y="608432"/>
                  <a:pt x="8152272" y="613956"/>
                  <a:pt x="8154177" y="619376"/>
                </a:cubicBezTo>
                <a:cubicBezTo>
                  <a:pt x="8156515" y="626061"/>
                  <a:pt x="8163476" y="635048"/>
                  <a:pt x="8154056" y="638286"/>
                </a:cubicBezTo>
                <a:cubicBezTo>
                  <a:pt x="8147787" y="640434"/>
                  <a:pt x="8136877" y="642581"/>
                  <a:pt x="8130037" y="633611"/>
                </a:cubicBezTo>
                <a:cubicBezTo>
                  <a:pt x="8122712" y="624000"/>
                  <a:pt x="8114902" y="619134"/>
                  <a:pt x="8103975" y="630736"/>
                </a:cubicBezTo>
                <a:cubicBezTo>
                  <a:pt x="8095992" y="639222"/>
                  <a:pt x="8089481" y="633161"/>
                  <a:pt x="8084805" y="625195"/>
                </a:cubicBezTo>
                <a:lnTo>
                  <a:pt x="8084809" y="625184"/>
                </a:lnTo>
                <a:lnTo>
                  <a:pt x="8072164" y="616103"/>
                </a:lnTo>
                <a:cubicBezTo>
                  <a:pt x="8064856" y="611635"/>
                  <a:pt x="8071038" y="606786"/>
                  <a:pt x="8071783" y="602093"/>
                </a:cubicBezTo>
                <a:cubicBezTo>
                  <a:pt x="8070415" y="600777"/>
                  <a:pt x="8070138" y="599790"/>
                  <a:pt x="8070917" y="599115"/>
                </a:cubicBezTo>
                <a:cubicBezTo>
                  <a:pt x="8071506" y="598613"/>
                  <a:pt x="8072164" y="598353"/>
                  <a:pt x="8072909" y="598353"/>
                </a:cubicBezTo>
                <a:close/>
                <a:moveTo>
                  <a:pt x="9610240" y="598134"/>
                </a:moveTo>
                <a:cubicBezTo>
                  <a:pt x="9612576" y="598599"/>
                  <a:pt x="9614923" y="599851"/>
                  <a:pt x="9616126" y="600760"/>
                </a:cubicBezTo>
                <a:cubicBezTo>
                  <a:pt x="9625391" y="607773"/>
                  <a:pt x="9612887" y="613332"/>
                  <a:pt x="9614671" y="620380"/>
                </a:cubicBezTo>
                <a:cubicBezTo>
                  <a:pt x="9611052" y="613193"/>
                  <a:pt x="9599467" y="609799"/>
                  <a:pt x="9604420" y="600223"/>
                </a:cubicBezTo>
                <a:cubicBezTo>
                  <a:pt x="9605580" y="597989"/>
                  <a:pt x="9607905" y="597669"/>
                  <a:pt x="9610240" y="598134"/>
                </a:cubicBezTo>
                <a:close/>
                <a:moveTo>
                  <a:pt x="1449168" y="597916"/>
                </a:moveTo>
                <a:lnTo>
                  <a:pt x="1449227" y="597938"/>
                </a:lnTo>
                <a:lnTo>
                  <a:pt x="1449227" y="598266"/>
                </a:lnTo>
                <a:lnTo>
                  <a:pt x="1449393" y="598018"/>
                </a:lnTo>
                <a:lnTo>
                  <a:pt x="1449209" y="597920"/>
                </a:lnTo>
                <a:close/>
                <a:moveTo>
                  <a:pt x="2401811" y="595788"/>
                </a:moveTo>
                <a:lnTo>
                  <a:pt x="2397804" y="596648"/>
                </a:lnTo>
                <a:lnTo>
                  <a:pt x="2401708" y="596727"/>
                </a:lnTo>
                <a:lnTo>
                  <a:pt x="2402449" y="596671"/>
                </a:lnTo>
                <a:lnTo>
                  <a:pt x="2402562" y="596745"/>
                </a:lnTo>
                <a:lnTo>
                  <a:pt x="2403153" y="596757"/>
                </a:lnTo>
                <a:close/>
                <a:moveTo>
                  <a:pt x="8255949" y="595613"/>
                </a:moveTo>
                <a:cubicBezTo>
                  <a:pt x="8263556" y="595764"/>
                  <a:pt x="8271474" y="598916"/>
                  <a:pt x="8279414" y="602267"/>
                </a:cubicBezTo>
                <a:cubicBezTo>
                  <a:pt x="8290895" y="602128"/>
                  <a:pt x="8302393" y="601678"/>
                  <a:pt x="8313857" y="602007"/>
                </a:cubicBezTo>
                <a:cubicBezTo>
                  <a:pt x="8317511" y="602111"/>
                  <a:pt x="8323866" y="601002"/>
                  <a:pt x="8323104" y="607617"/>
                </a:cubicBezTo>
                <a:cubicBezTo>
                  <a:pt x="8322896" y="609453"/>
                  <a:pt x="8322316" y="611570"/>
                  <a:pt x="8321067" y="613170"/>
                </a:cubicBezTo>
                <a:lnTo>
                  <a:pt x="8315030" y="615613"/>
                </a:lnTo>
                <a:lnTo>
                  <a:pt x="8315035" y="615618"/>
                </a:lnTo>
                <a:lnTo>
                  <a:pt x="8315022" y="615616"/>
                </a:lnTo>
                <a:lnTo>
                  <a:pt x="8315018" y="615618"/>
                </a:lnTo>
                <a:lnTo>
                  <a:pt x="8315012" y="615615"/>
                </a:lnTo>
                <a:lnTo>
                  <a:pt x="8292973" y="612761"/>
                </a:lnTo>
                <a:lnTo>
                  <a:pt x="8292984" y="612755"/>
                </a:lnTo>
                <a:lnTo>
                  <a:pt x="8292955" y="612761"/>
                </a:lnTo>
                <a:cubicBezTo>
                  <a:pt x="8290565" y="619532"/>
                  <a:pt x="8285752" y="621575"/>
                  <a:pt x="8279015" y="619878"/>
                </a:cubicBezTo>
                <a:cubicBezTo>
                  <a:pt x="8268452" y="619722"/>
                  <a:pt x="8257888" y="619566"/>
                  <a:pt x="8247325" y="619410"/>
                </a:cubicBezTo>
                <a:lnTo>
                  <a:pt x="8247302" y="619388"/>
                </a:lnTo>
                <a:lnTo>
                  <a:pt x="8247325" y="619428"/>
                </a:lnTo>
                <a:cubicBezTo>
                  <a:pt x="8244883" y="619004"/>
                  <a:pt x="8241983" y="619519"/>
                  <a:pt x="8239531" y="619104"/>
                </a:cubicBezTo>
                <a:lnTo>
                  <a:pt x="8234483" y="613263"/>
                </a:lnTo>
                <a:lnTo>
                  <a:pt x="8234355" y="606960"/>
                </a:lnTo>
                <a:cubicBezTo>
                  <a:pt x="8241048" y="598310"/>
                  <a:pt x="8248343" y="595461"/>
                  <a:pt x="8255949" y="595613"/>
                </a:cubicBezTo>
                <a:close/>
                <a:moveTo>
                  <a:pt x="9446537" y="593130"/>
                </a:moveTo>
                <a:cubicBezTo>
                  <a:pt x="9449975" y="593704"/>
                  <a:pt x="9453226" y="595955"/>
                  <a:pt x="9456308" y="599202"/>
                </a:cubicBezTo>
                <a:cubicBezTo>
                  <a:pt x="9461573" y="604760"/>
                  <a:pt x="9456274" y="608172"/>
                  <a:pt x="9453434" y="612345"/>
                </a:cubicBezTo>
                <a:cubicBezTo>
                  <a:pt x="9449321" y="618398"/>
                  <a:pt x="9445658" y="618709"/>
                  <a:pt x="9442141" y="617175"/>
                </a:cubicBezTo>
                <a:lnTo>
                  <a:pt x="9431719" y="610926"/>
                </a:lnTo>
                <a:lnTo>
                  <a:pt x="9431718" y="610926"/>
                </a:lnTo>
                <a:cubicBezTo>
                  <a:pt x="9422107" y="607393"/>
                  <a:pt x="9412582" y="601800"/>
                  <a:pt x="9403578" y="612657"/>
                </a:cubicBezTo>
                <a:cubicBezTo>
                  <a:pt x="9396149" y="621627"/>
                  <a:pt x="9386798" y="611930"/>
                  <a:pt x="9377308" y="617956"/>
                </a:cubicBezTo>
                <a:cubicBezTo>
                  <a:pt x="9381135" y="586578"/>
                  <a:pt x="9402746" y="600397"/>
                  <a:pt x="9415734" y="599410"/>
                </a:cubicBezTo>
                <a:cubicBezTo>
                  <a:pt x="9422298" y="598908"/>
                  <a:pt x="9429293" y="602510"/>
                  <a:pt x="9435649" y="597124"/>
                </a:cubicBezTo>
                <a:cubicBezTo>
                  <a:pt x="9439476" y="593661"/>
                  <a:pt x="9443100" y="592557"/>
                  <a:pt x="9446537" y="593130"/>
                </a:cubicBezTo>
                <a:close/>
                <a:moveTo>
                  <a:pt x="8802836" y="592967"/>
                </a:moveTo>
                <a:cubicBezTo>
                  <a:pt x="8808256" y="593712"/>
                  <a:pt x="8815564" y="590872"/>
                  <a:pt x="8816845" y="601539"/>
                </a:cubicBezTo>
                <a:cubicBezTo>
                  <a:pt x="8812966" y="605903"/>
                  <a:pt x="8809035" y="613903"/>
                  <a:pt x="8803217" y="615635"/>
                </a:cubicBezTo>
                <a:cubicBezTo>
                  <a:pt x="8799182" y="616847"/>
                  <a:pt x="8790835" y="610492"/>
                  <a:pt x="8790922" y="602543"/>
                </a:cubicBezTo>
                <a:cubicBezTo>
                  <a:pt x="8791008" y="595322"/>
                  <a:pt x="8795580" y="591963"/>
                  <a:pt x="8802836" y="592967"/>
                </a:cubicBezTo>
                <a:close/>
                <a:moveTo>
                  <a:pt x="8454894" y="591728"/>
                </a:moveTo>
                <a:cubicBezTo>
                  <a:pt x="8464224" y="593343"/>
                  <a:pt x="8468134" y="604626"/>
                  <a:pt x="8477069" y="602769"/>
                </a:cubicBezTo>
                <a:cubicBezTo>
                  <a:pt x="8482646" y="602353"/>
                  <a:pt x="8488308" y="600604"/>
                  <a:pt x="8494542" y="604431"/>
                </a:cubicBezTo>
                <a:cubicBezTo>
                  <a:pt x="8491009" y="612605"/>
                  <a:pt x="8485780" y="616363"/>
                  <a:pt x="8476758" y="613107"/>
                </a:cubicBezTo>
                <a:cubicBezTo>
                  <a:pt x="8461467" y="611618"/>
                  <a:pt x="8452635" y="621679"/>
                  <a:pt x="8442660" y="630892"/>
                </a:cubicBezTo>
                <a:cubicBezTo>
                  <a:pt x="8438279" y="634944"/>
                  <a:pt x="8436877" y="646165"/>
                  <a:pt x="8425811" y="640468"/>
                </a:cubicBezTo>
                <a:cubicBezTo>
                  <a:pt x="8416113" y="635481"/>
                  <a:pt x="8423855" y="628918"/>
                  <a:pt x="8423092" y="623186"/>
                </a:cubicBezTo>
                <a:cubicBezTo>
                  <a:pt x="8420928" y="606908"/>
                  <a:pt x="8428201" y="602111"/>
                  <a:pt x="8443371" y="594180"/>
                </a:cubicBezTo>
                <a:cubicBezTo>
                  <a:pt x="8448072" y="591725"/>
                  <a:pt x="8451784" y="591190"/>
                  <a:pt x="8454894" y="591728"/>
                </a:cubicBezTo>
                <a:close/>
                <a:moveTo>
                  <a:pt x="10391493" y="589902"/>
                </a:moveTo>
                <a:lnTo>
                  <a:pt x="10399268" y="590366"/>
                </a:lnTo>
                <a:lnTo>
                  <a:pt x="10398933" y="590635"/>
                </a:lnTo>
                <a:cubicBezTo>
                  <a:pt x="10396955" y="591408"/>
                  <a:pt x="10394579" y="591383"/>
                  <a:pt x="10391493" y="589902"/>
                </a:cubicBezTo>
                <a:close/>
                <a:moveTo>
                  <a:pt x="8943744" y="589799"/>
                </a:moveTo>
                <a:cubicBezTo>
                  <a:pt x="8954861" y="593280"/>
                  <a:pt x="8953510" y="601661"/>
                  <a:pt x="8954064" y="611411"/>
                </a:cubicBezTo>
                <a:cubicBezTo>
                  <a:pt x="8941129" y="607272"/>
                  <a:pt x="8947484" y="596102"/>
                  <a:pt x="8943744" y="589799"/>
                </a:cubicBezTo>
                <a:close/>
                <a:moveTo>
                  <a:pt x="7361014" y="589167"/>
                </a:moveTo>
                <a:lnTo>
                  <a:pt x="7359280" y="591324"/>
                </a:lnTo>
                <a:lnTo>
                  <a:pt x="7358947" y="591934"/>
                </a:lnTo>
                <a:lnTo>
                  <a:pt x="7361146" y="589252"/>
                </a:lnTo>
                <a:close/>
                <a:moveTo>
                  <a:pt x="2291196" y="588914"/>
                </a:moveTo>
                <a:lnTo>
                  <a:pt x="2291130" y="588950"/>
                </a:lnTo>
                <a:lnTo>
                  <a:pt x="2291111" y="588928"/>
                </a:lnTo>
                <a:lnTo>
                  <a:pt x="2278138" y="594346"/>
                </a:lnTo>
                <a:lnTo>
                  <a:pt x="2280312" y="595071"/>
                </a:lnTo>
                <a:cubicBezTo>
                  <a:pt x="2283795" y="595031"/>
                  <a:pt x="2287372" y="593401"/>
                  <a:pt x="2291125" y="588950"/>
                </a:cubicBezTo>
                <a:lnTo>
                  <a:pt x="2291092" y="589024"/>
                </a:lnTo>
                <a:close/>
                <a:moveTo>
                  <a:pt x="8921630" y="588759"/>
                </a:moveTo>
                <a:cubicBezTo>
                  <a:pt x="8934860" y="586785"/>
                  <a:pt x="8931016" y="600258"/>
                  <a:pt x="8931292" y="603964"/>
                </a:cubicBezTo>
                <a:cubicBezTo>
                  <a:pt x="8932626" y="622683"/>
                  <a:pt x="8912954" y="609696"/>
                  <a:pt x="8906131" y="620640"/>
                </a:cubicBezTo>
                <a:cubicBezTo>
                  <a:pt x="8900139" y="614596"/>
                  <a:pt x="8906287" y="604535"/>
                  <a:pt x="8898321" y="601418"/>
                </a:cubicBezTo>
                <a:cubicBezTo>
                  <a:pt x="8903758" y="592915"/>
                  <a:pt x="8912469" y="590127"/>
                  <a:pt x="8921630" y="588759"/>
                </a:cubicBezTo>
                <a:close/>
                <a:moveTo>
                  <a:pt x="2163552" y="587164"/>
                </a:moveTo>
                <a:lnTo>
                  <a:pt x="2162246" y="594414"/>
                </a:lnTo>
                <a:lnTo>
                  <a:pt x="2165906" y="593002"/>
                </a:lnTo>
                <a:close/>
                <a:moveTo>
                  <a:pt x="2315663" y="584092"/>
                </a:moveTo>
                <a:lnTo>
                  <a:pt x="2316002" y="587288"/>
                </a:lnTo>
                <a:lnTo>
                  <a:pt x="2316361" y="584465"/>
                </a:lnTo>
                <a:close/>
                <a:moveTo>
                  <a:pt x="1242038" y="580006"/>
                </a:moveTo>
                <a:lnTo>
                  <a:pt x="1240667" y="580446"/>
                </a:lnTo>
                <a:lnTo>
                  <a:pt x="1241879" y="580376"/>
                </a:lnTo>
                <a:close/>
                <a:moveTo>
                  <a:pt x="3460584" y="579925"/>
                </a:moveTo>
                <a:lnTo>
                  <a:pt x="3453180" y="580849"/>
                </a:lnTo>
                <a:lnTo>
                  <a:pt x="3453201" y="581088"/>
                </a:lnTo>
                <a:cubicBezTo>
                  <a:pt x="3455877" y="582898"/>
                  <a:pt x="3457802" y="582569"/>
                  <a:pt x="3459400" y="581350"/>
                </a:cubicBezTo>
                <a:close/>
                <a:moveTo>
                  <a:pt x="10414489" y="579876"/>
                </a:moveTo>
                <a:cubicBezTo>
                  <a:pt x="10413338" y="586457"/>
                  <a:pt x="10412762" y="589747"/>
                  <a:pt x="10409888" y="591000"/>
                </a:cubicBezTo>
                <a:lnTo>
                  <a:pt x="10399268" y="590366"/>
                </a:lnTo>
                <a:lnTo>
                  <a:pt x="10403991" y="586578"/>
                </a:lnTo>
                <a:cubicBezTo>
                  <a:pt x="10406986" y="583153"/>
                  <a:pt x="10409649" y="579166"/>
                  <a:pt x="10414489" y="579876"/>
                </a:cubicBezTo>
                <a:close/>
                <a:moveTo>
                  <a:pt x="1642518" y="579486"/>
                </a:moveTo>
                <a:lnTo>
                  <a:pt x="1642646" y="579677"/>
                </a:lnTo>
                <a:lnTo>
                  <a:pt x="1646297" y="580950"/>
                </a:lnTo>
                <a:lnTo>
                  <a:pt x="1646449" y="580959"/>
                </a:lnTo>
                <a:close/>
                <a:moveTo>
                  <a:pt x="3543171" y="575380"/>
                </a:moveTo>
                <a:lnTo>
                  <a:pt x="3543057" y="575396"/>
                </a:lnTo>
                <a:lnTo>
                  <a:pt x="3543129" y="575434"/>
                </a:lnTo>
                <a:close/>
                <a:moveTo>
                  <a:pt x="3511848" y="574040"/>
                </a:moveTo>
                <a:lnTo>
                  <a:pt x="3509730" y="575047"/>
                </a:lnTo>
                <a:lnTo>
                  <a:pt x="3509793" y="576687"/>
                </a:lnTo>
                <a:close/>
                <a:moveTo>
                  <a:pt x="5629016" y="572713"/>
                </a:moveTo>
                <a:lnTo>
                  <a:pt x="5628304" y="572904"/>
                </a:lnTo>
                <a:lnTo>
                  <a:pt x="5628734" y="572943"/>
                </a:lnTo>
                <a:close/>
                <a:moveTo>
                  <a:pt x="2151913" y="570374"/>
                </a:moveTo>
                <a:lnTo>
                  <a:pt x="2151647" y="570781"/>
                </a:lnTo>
                <a:lnTo>
                  <a:pt x="2151693" y="571079"/>
                </a:lnTo>
                <a:lnTo>
                  <a:pt x="2154622" y="572101"/>
                </a:lnTo>
                <a:lnTo>
                  <a:pt x="2155383" y="572586"/>
                </a:lnTo>
                <a:lnTo>
                  <a:pt x="2155177" y="572295"/>
                </a:lnTo>
                <a:lnTo>
                  <a:pt x="2154622" y="572101"/>
                </a:lnTo>
                <a:close/>
                <a:moveTo>
                  <a:pt x="1519655" y="565123"/>
                </a:moveTo>
                <a:lnTo>
                  <a:pt x="1519654" y="565123"/>
                </a:lnTo>
                <a:lnTo>
                  <a:pt x="1517823" y="568785"/>
                </a:lnTo>
                <a:lnTo>
                  <a:pt x="1517824" y="568785"/>
                </a:lnTo>
                <a:close/>
                <a:moveTo>
                  <a:pt x="3509670" y="563128"/>
                </a:moveTo>
                <a:lnTo>
                  <a:pt x="3509730" y="563507"/>
                </a:lnTo>
                <a:lnTo>
                  <a:pt x="3510023" y="563188"/>
                </a:lnTo>
                <a:close/>
                <a:moveTo>
                  <a:pt x="2228045" y="561831"/>
                </a:moveTo>
                <a:lnTo>
                  <a:pt x="2217867" y="564406"/>
                </a:lnTo>
                <a:lnTo>
                  <a:pt x="2228779" y="565871"/>
                </a:lnTo>
                <a:lnTo>
                  <a:pt x="2228029" y="561918"/>
                </a:lnTo>
                <a:lnTo>
                  <a:pt x="2228066" y="561868"/>
                </a:lnTo>
                <a:close/>
                <a:moveTo>
                  <a:pt x="3526992" y="555661"/>
                </a:moveTo>
                <a:lnTo>
                  <a:pt x="3527908" y="557499"/>
                </a:lnTo>
                <a:lnTo>
                  <a:pt x="3528804" y="557283"/>
                </a:lnTo>
                <a:lnTo>
                  <a:pt x="3528777" y="557081"/>
                </a:lnTo>
                <a:close/>
                <a:moveTo>
                  <a:pt x="3556515" y="552561"/>
                </a:moveTo>
                <a:lnTo>
                  <a:pt x="3556517" y="552698"/>
                </a:lnTo>
                <a:lnTo>
                  <a:pt x="3556315" y="553035"/>
                </a:lnTo>
                <a:lnTo>
                  <a:pt x="3556525" y="553299"/>
                </a:lnTo>
                <a:lnTo>
                  <a:pt x="3556517" y="552698"/>
                </a:lnTo>
                <a:lnTo>
                  <a:pt x="3556588" y="552580"/>
                </a:lnTo>
                <a:close/>
                <a:moveTo>
                  <a:pt x="1627285" y="550268"/>
                </a:moveTo>
                <a:lnTo>
                  <a:pt x="1627089" y="550438"/>
                </a:lnTo>
                <a:lnTo>
                  <a:pt x="1627390" y="550485"/>
                </a:lnTo>
                <a:close/>
                <a:moveTo>
                  <a:pt x="1163491" y="546580"/>
                </a:moveTo>
                <a:lnTo>
                  <a:pt x="1161644" y="551026"/>
                </a:lnTo>
                <a:lnTo>
                  <a:pt x="1166870" y="549023"/>
                </a:lnTo>
                <a:close/>
                <a:moveTo>
                  <a:pt x="1072063" y="545120"/>
                </a:moveTo>
                <a:lnTo>
                  <a:pt x="1063272" y="545733"/>
                </a:lnTo>
                <a:lnTo>
                  <a:pt x="1070941" y="547723"/>
                </a:lnTo>
                <a:close/>
                <a:moveTo>
                  <a:pt x="5884328" y="543908"/>
                </a:moveTo>
                <a:lnTo>
                  <a:pt x="5881886" y="544642"/>
                </a:lnTo>
                <a:lnTo>
                  <a:pt x="5883614" y="545831"/>
                </a:lnTo>
                <a:close/>
                <a:moveTo>
                  <a:pt x="7553678" y="543245"/>
                </a:moveTo>
                <a:lnTo>
                  <a:pt x="7553746" y="543251"/>
                </a:lnTo>
                <a:lnTo>
                  <a:pt x="7553608" y="543372"/>
                </a:lnTo>
                <a:close/>
                <a:moveTo>
                  <a:pt x="5566289" y="540129"/>
                </a:moveTo>
                <a:lnTo>
                  <a:pt x="5562765" y="550645"/>
                </a:lnTo>
                <a:lnTo>
                  <a:pt x="5567125" y="550986"/>
                </a:lnTo>
                <a:close/>
                <a:moveTo>
                  <a:pt x="1123474" y="536613"/>
                </a:moveTo>
                <a:lnTo>
                  <a:pt x="1122541" y="537675"/>
                </a:lnTo>
                <a:lnTo>
                  <a:pt x="1122546" y="537680"/>
                </a:lnTo>
                <a:lnTo>
                  <a:pt x="1123478" y="536615"/>
                </a:lnTo>
                <a:close/>
                <a:moveTo>
                  <a:pt x="3562295" y="536058"/>
                </a:moveTo>
                <a:lnTo>
                  <a:pt x="3561215" y="536719"/>
                </a:lnTo>
                <a:lnTo>
                  <a:pt x="3562559" y="538580"/>
                </a:lnTo>
                <a:lnTo>
                  <a:pt x="3563640" y="536490"/>
                </a:lnTo>
                <a:close/>
                <a:moveTo>
                  <a:pt x="5626904" y="535172"/>
                </a:moveTo>
                <a:lnTo>
                  <a:pt x="5626760" y="536404"/>
                </a:lnTo>
                <a:lnTo>
                  <a:pt x="5627272" y="536612"/>
                </a:lnTo>
                <a:close/>
                <a:moveTo>
                  <a:pt x="10139357" y="534756"/>
                </a:moveTo>
                <a:cubicBezTo>
                  <a:pt x="10141825" y="534427"/>
                  <a:pt x="10144544" y="534930"/>
                  <a:pt x="10147167" y="535111"/>
                </a:cubicBezTo>
                <a:cubicBezTo>
                  <a:pt x="10147254" y="538055"/>
                  <a:pt x="10147358" y="540999"/>
                  <a:pt x="10147445" y="543943"/>
                </a:cubicBezTo>
                <a:cubicBezTo>
                  <a:pt x="10142319" y="543458"/>
                  <a:pt x="10135877" y="547164"/>
                  <a:pt x="10133054" y="539388"/>
                </a:cubicBezTo>
                <a:cubicBezTo>
                  <a:pt x="10134673" y="536245"/>
                  <a:pt x="10136889" y="535085"/>
                  <a:pt x="10139357" y="534756"/>
                </a:cubicBezTo>
                <a:close/>
                <a:moveTo>
                  <a:pt x="7541624" y="532324"/>
                </a:moveTo>
                <a:cubicBezTo>
                  <a:pt x="7547010" y="533017"/>
                  <a:pt x="7552257" y="534783"/>
                  <a:pt x="7557556" y="536186"/>
                </a:cubicBezTo>
                <a:lnTo>
                  <a:pt x="7553678" y="543245"/>
                </a:lnTo>
                <a:lnTo>
                  <a:pt x="7545517" y="542519"/>
                </a:lnTo>
                <a:cubicBezTo>
                  <a:pt x="7542733" y="542515"/>
                  <a:pt x="7540127" y="542074"/>
                  <a:pt x="7538352" y="539164"/>
                </a:cubicBezTo>
                <a:cubicBezTo>
                  <a:pt x="7537590" y="537900"/>
                  <a:pt x="7540741" y="532203"/>
                  <a:pt x="7541624" y="532324"/>
                </a:cubicBezTo>
                <a:close/>
                <a:moveTo>
                  <a:pt x="3508798" y="529873"/>
                </a:moveTo>
                <a:lnTo>
                  <a:pt x="3508082" y="530626"/>
                </a:lnTo>
                <a:lnTo>
                  <a:pt x="3511559" y="531651"/>
                </a:lnTo>
                <a:lnTo>
                  <a:pt x="3511308" y="530769"/>
                </a:lnTo>
                <a:lnTo>
                  <a:pt x="3510658" y="529916"/>
                </a:lnTo>
                <a:close/>
                <a:moveTo>
                  <a:pt x="4421784" y="523992"/>
                </a:moveTo>
                <a:lnTo>
                  <a:pt x="4421253" y="524860"/>
                </a:lnTo>
                <a:lnTo>
                  <a:pt x="4421572" y="525241"/>
                </a:lnTo>
                <a:close/>
                <a:moveTo>
                  <a:pt x="9806232" y="522176"/>
                </a:moveTo>
                <a:cubicBezTo>
                  <a:pt x="9811150" y="521829"/>
                  <a:pt x="9810336" y="527336"/>
                  <a:pt x="9812449" y="530367"/>
                </a:cubicBezTo>
                <a:cubicBezTo>
                  <a:pt x="9813800" y="535700"/>
                  <a:pt x="9808829" y="535960"/>
                  <a:pt x="9805972" y="536930"/>
                </a:cubicBezTo>
                <a:cubicBezTo>
                  <a:pt x="9799340" y="539215"/>
                  <a:pt x="9801435" y="533605"/>
                  <a:pt x="9801141" y="530644"/>
                </a:cubicBezTo>
                <a:cubicBezTo>
                  <a:pt x="9800760" y="526695"/>
                  <a:pt x="9801781" y="522522"/>
                  <a:pt x="9806232" y="522176"/>
                </a:cubicBezTo>
                <a:close/>
                <a:moveTo>
                  <a:pt x="553568" y="521705"/>
                </a:moveTo>
                <a:lnTo>
                  <a:pt x="553549" y="521744"/>
                </a:lnTo>
                <a:lnTo>
                  <a:pt x="553334" y="525882"/>
                </a:lnTo>
                <a:lnTo>
                  <a:pt x="553367" y="526447"/>
                </a:lnTo>
                <a:lnTo>
                  <a:pt x="554242" y="526551"/>
                </a:lnTo>
                <a:lnTo>
                  <a:pt x="553351" y="525864"/>
                </a:lnTo>
                <a:close/>
                <a:moveTo>
                  <a:pt x="5726771" y="521355"/>
                </a:moveTo>
                <a:lnTo>
                  <a:pt x="5726288" y="521414"/>
                </a:lnTo>
                <a:lnTo>
                  <a:pt x="5726288" y="521396"/>
                </a:lnTo>
                <a:lnTo>
                  <a:pt x="5726289" y="521395"/>
                </a:lnTo>
                <a:lnTo>
                  <a:pt x="5726255" y="521416"/>
                </a:lnTo>
                <a:lnTo>
                  <a:pt x="5726289" y="521414"/>
                </a:lnTo>
                <a:lnTo>
                  <a:pt x="5726234" y="521915"/>
                </a:lnTo>
                <a:close/>
                <a:moveTo>
                  <a:pt x="2803669" y="521175"/>
                </a:moveTo>
                <a:lnTo>
                  <a:pt x="2790638" y="523665"/>
                </a:lnTo>
                <a:lnTo>
                  <a:pt x="2798518" y="524910"/>
                </a:lnTo>
                <a:close/>
                <a:moveTo>
                  <a:pt x="9896761" y="519789"/>
                </a:moveTo>
                <a:cubicBezTo>
                  <a:pt x="9900484" y="519406"/>
                  <a:pt x="9904012" y="520566"/>
                  <a:pt x="9906895" y="526073"/>
                </a:cubicBezTo>
                <a:lnTo>
                  <a:pt x="9913293" y="526488"/>
                </a:lnTo>
                <a:lnTo>
                  <a:pt x="9913303" y="526470"/>
                </a:lnTo>
                <a:cubicBezTo>
                  <a:pt x="9916731" y="525657"/>
                  <a:pt x="9922359" y="524479"/>
                  <a:pt x="9921944" y="528704"/>
                </a:cubicBezTo>
                <a:cubicBezTo>
                  <a:pt x="9921216" y="536047"/>
                  <a:pt x="9915433" y="537259"/>
                  <a:pt x="9909043" y="533796"/>
                </a:cubicBezTo>
                <a:cubicBezTo>
                  <a:pt x="9906809" y="534004"/>
                  <a:pt x="9904575" y="534402"/>
                  <a:pt x="9902341" y="534385"/>
                </a:cubicBezTo>
                <a:cubicBezTo>
                  <a:pt x="9895691" y="534315"/>
                  <a:pt x="9887414" y="540324"/>
                  <a:pt x="9883431" y="529934"/>
                </a:cubicBezTo>
                <a:cubicBezTo>
                  <a:pt x="9882583" y="527735"/>
                  <a:pt x="9881387" y="523510"/>
                  <a:pt x="9885457" y="522765"/>
                </a:cubicBezTo>
                <a:cubicBezTo>
                  <a:pt x="9889119" y="522099"/>
                  <a:pt x="9893037" y="520172"/>
                  <a:pt x="9896761" y="519789"/>
                </a:cubicBezTo>
                <a:close/>
                <a:moveTo>
                  <a:pt x="4239866" y="519452"/>
                </a:moveTo>
                <a:lnTo>
                  <a:pt x="4237273" y="519821"/>
                </a:lnTo>
                <a:cubicBezTo>
                  <a:pt x="4234624" y="518921"/>
                  <a:pt x="4231212" y="525882"/>
                  <a:pt x="4236252" y="529986"/>
                </a:cubicBezTo>
                <a:lnTo>
                  <a:pt x="4237901" y="531361"/>
                </a:lnTo>
                <a:close/>
                <a:moveTo>
                  <a:pt x="1406662" y="519267"/>
                </a:moveTo>
                <a:lnTo>
                  <a:pt x="1405764" y="519587"/>
                </a:lnTo>
                <a:lnTo>
                  <a:pt x="1406673" y="519888"/>
                </a:lnTo>
                <a:close/>
                <a:moveTo>
                  <a:pt x="2843353" y="512980"/>
                </a:moveTo>
                <a:lnTo>
                  <a:pt x="2842590" y="513482"/>
                </a:lnTo>
                <a:lnTo>
                  <a:pt x="2844069" y="513513"/>
                </a:lnTo>
                <a:close/>
                <a:moveTo>
                  <a:pt x="7400198" y="511509"/>
                </a:moveTo>
                <a:lnTo>
                  <a:pt x="7396670" y="517312"/>
                </a:lnTo>
                <a:lnTo>
                  <a:pt x="7401492" y="517150"/>
                </a:lnTo>
                <a:close/>
                <a:moveTo>
                  <a:pt x="9603498" y="507592"/>
                </a:moveTo>
                <a:cubicBezTo>
                  <a:pt x="9615105" y="509058"/>
                  <a:pt x="9626370" y="512746"/>
                  <a:pt x="9637634" y="516495"/>
                </a:cubicBezTo>
                <a:cubicBezTo>
                  <a:pt x="9613719" y="517500"/>
                  <a:pt x="9588922" y="528236"/>
                  <a:pt x="9567310" y="512028"/>
                </a:cubicBezTo>
                <a:cubicBezTo>
                  <a:pt x="9579943" y="506885"/>
                  <a:pt x="9591892" y="506127"/>
                  <a:pt x="9603498" y="507592"/>
                </a:cubicBezTo>
                <a:close/>
                <a:moveTo>
                  <a:pt x="4253065" y="500796"/>
                </a:moveTo>
                <a:lnTo>
                  <a:pt x="4252567" y="502060"/>
                </a:lnTo>
                <a:lnTo>
                  <a:pt x="4255127" y="502504"/>
                </a:lnTo>
                <a:close/>
                <a:moveTo>
                  <a:pt x="8153052" y="498815"/>
                </a:moveTo>
                <a:lnTo>
                  <a:pt x="8153175" y="498864"/>
                </a:lnTo>
                <a:lnTo>
                  <a:pt x="8152932" y="498936"/>
                </a:lnTo>
                <a:lnTo>
                  <a:pt x="8152931" y="498937"/>
                </a:lnTo>
                <a:lnTo>
                  <a:pt x="8152814" y="498886"/>
                </a:lnTo>
                <a:lnTo>
                  <a:pt x="8153034" y="498816"/>
                </a:lnTo>
                <a:lnTo>
                  <a:pt x="8152937" y="498931"/>
                </a:lnTo>
                <a:close/>
                <a:moveTo>
                  <a:pt x="7905869" y="498780"/>
                </a:moveTo>
                <a:cubicBezTo>
                  <a:pt x="7910753" y="497395"/>
                  <a:pt x="7914372" y="500339"/>
                  <a:pt x="7914649" y="505776"/>
                </a:cubicBezTo>
                <a:cubicBezTo>
                  <a:pt x="7914891" y="510833"/>
                  <a:pt x="7915255" y="516236"/>
                  <a:pt x="7909332" y="517275"/>
                </a:cubicBezTo>
                <a:cubicBezTo>
                  <a:pt x="7904345" y="517240"/>
                  <a:pt x="7899618" y="516790"/>
                  <a:pt x="7901315" y="511820"/>
                </a:cubicBezTo>
                <a:cubicBezTo>
                  <a:pt x="7902804" y="507439"/>
                  <a:pt x="7899358" y="500616"/>
                  <a:pt x="7905869" y="498780"/>
                </a:cubicBezTo>
                <a:close/>
                <a:moveTo>
                  <a:pt x="8130280" y="498088"/>
                </a:moveTo>
                <a:lnTo>
                  <a:pt x="8130295" y="498112"/>
                </a:lnTo>
                <a:lnTo>
                  <a:pt x="8130972" y="498376"/>
                </a:lnTo>
                <a:lnTo>
                  <a:pt x="8130563" y="498537"/>
                </a:lnTo>
                <a:lnTo>
                  <a:pt x="8130574" y="498555"/>
                </a:lnTo>
                <a:lnTo>
                  <a:pt x="8130194" y="498337"/>
                </a:lnTo>
                <a:close/>
                <a:moveTo>
                  <a:pt x="9509915" y="497644"/>
                </a:moveTo>
                <a:cubicBezTo>
                  <a:pt x="9513255" y="498287"/>
                  <a:pt x="9516034" y="501447"/>
                  <a:pt x="9518182" y="507421"/>
                </a:cubicBezTo>
                <a:lnTo>
                  <a:pt x="9518179" y="507421"/>
                </a:lnTo>
                <a:lnTo>
                  <a:pt x="9518182" y="507422"/>
                </a:lnTo>
                <a:cubicBezTo>
                  <a:pt x="9521853" y="504773"/>
                  <a:pt x="9525992" y="502193"/>
                  <a:pt x="9528416" y="508236"/>
                </a:cubicBezTo>
                <a:cubicBezTo>
                  <a:pt x="9530944" y="514540"/>
                  <a:pt x="9525056" y="518522"/>
                  <a:pt x="9521299" y="519509"/>
                </a:cubicBezTo>
                <a:cubicBezTo>
                  <a:pt x="9510840" y="522263"/>
                  <a:pt x="9499947" y="522609"/>
                  <a:pt x="9490094" y="516289"/>
                </a:cubicBezTo>
                <a:lnTo>
                  <a:pt x="9490087" y="516286"/>
                </a:lnTo>
                <a:lnTo>
                  <a:pt x="9490094" y="516305"/>
                </a:lnTo>
                <a:cubicBezTo>
                  <a:pt x="9478440" y="516738"/>
                  <a:pt x="9466785" y="517154"/>
                  <a:pt x="9455131" y="517586"/>
                </a:cubicBezTo>
                <a:cubicBezTo>
                  <a:pt x="9451771" y="519128"/>
                  <a:pt x="9447650" y="520011"/>
                  <a:pt x="9445589" y="516790"/>
                </a:cubicBezTo>
                <a:cubicBezTo>
                  <a:pt x="9442247" y="511560"/>
                  <a:pt x="9447373" y="507958"/>
                  <a:pt x="9449711" y="503941"/>
                </a:cubicBezTo>
                <a:cubicBezTo>
                  <a:pt x="9458698" y="497590"/>
                  <a:pt x="9467666" y="506386"/>
                  <a:pt x="9476644" y="506973"/>
                </a:cubicBezTo>
                <a:lnTo>
                  <a:pt x="9485616" y="503962"/>
                </a:lnTo>
                <a:lnTo>
                  <a:pt x="9485626" y="503942"/>
                </a:lnTo>
                <a:cubicBezTo>
                  <a:pt x="9489851" y="503613"/>
                  <a:pt x="9494059" y="503301"/>
                  <a:pt x="9498285" y="502972"/>
                </a:cubicBezTo>
                <a:lnTo>
                  <a:pt x="9498288" y="502972"/>
                </a:lnTo>
                <a:lnTo>
                  <a:pt x="9498285" y="502971"/>
                </a:lnTo>
                <a:cubicBezTo>
                  <a:pt x="9502675" y="498876"/>
                  <a:pt x="9506576" y="497001"/>
                  <a:pt x="9509915" y="497644"/>
                </a:cubicBezTo>
                <a:close/>
                <a:moveTo>
                  <a:pt x="8644778" y="495300"/>
                </a:moveTo>
                <a:cubicBezTo>
                  <a:pt x="8648629" y="494287"/>
                  <a:pt x="8653097" y="494755"/>
                  <a:pt x="8658222" y="495750"/>
                </a:cubicBezTo>
                <a:cubicBezTo>
                  <a:pt x="8662482" y="496582"/>
                  <a:pt x="8666660" y="498742"/>
                  <a:pt x="8670959" y="500078"/>
                </a:cubicBezTo>
                <a:lnTo>
                  <a:pt x="8684422" y="499456"/>
                </a:lnTo>
                <a:cubicBezTo>
                  <a:pt x="8695280" y="498140"/>
                  <a:pt x="8706137" y="496841"/>
                  <a:pt x="8717445" y="495473"/>
                </a:cubicBezTo>
                <a:cubicBezTo>
                  <a:pt x="8714553" y="502842"/>
                  <a:pt x="8710480" y="506734"/>
                  <a:pt x="8705583" y="508279"/>
                </a:cubicBezTo>
                <a:lnTo>
                  <a:pt x="8688787" y="507006"/>
                </a:lnTo>
                <a:lnTo>
                  <a:pt x="8675012" y="512218"/>
                </a:lnTo>
                <a:cubicBezTo>
                  <a:pt x="8661477" y="513644"/>
                  <a:pt x="8648551" y="505478"/>
                  <a:pt x="8635225" y="503595"/>
                </a:cubicBezTo>
                <a:lnTo>
                  <a:pt x="8635035" y="503733"/>
                </a:lnTo>
                <a:cubicBezTo>
                  <a:pt x="8637693" y="498807"/>
                  <a:pt x="8640927" y="496313"/>
                  <a:pt x="8644778" y="495300"/>
                </a:cubicBezTo>
                <a:close/>
                <a:moveTo>
                  <a:pt x="8882182" y="495161"/>
                </a:moveTo>
                <a:cubicBezTo>
                  <a:pt x="8883757" y="497966"/>
                  <a:pt x="8885333" y="500772"/>
                  <a:pt x="8886909" y="503577"/>
                </a:cubicBezTo>
                <a:cubicBezTo>
                  <a:pt x="8884363" y="507629"/>
                  <a:pt x="8880190" y="510556"/>
                  <a:pt x="8877177" y="505949"/>
                </a:cubicBezTo>
                <a:cubicBezTo>
                  <a:pt x="8874822" y="502365"/>
                  <a:pt x="8875272" y="496339"/>
                  <a:pt x="8882182" y="495161"/>
                </a:cubicBezTo>
                <a:close/>
                <a:moveTo>
                  <a:pt x="5037659" y="494563"/>
                </a:moveTo>
                <a:lnTo>
                  <a:pt x="5037548" y="494669"/>
                </a:lnTo>
                <a:lnTo>
                  <a:pt x="5037692" y="495086"/>
                </a:lnTo>
                <a:lnTo>
                  <a:pt x="5037724" y="494614"/>
                </a:lnTo>
                <a:close/>
                <a:moveTo>
                  <a:pt x="7862335" y="494399"/>
                </a:moveTo>
                <a:cubicBezTo>
                  <a:pt x="7870491" y="495438"/>
                  <a:pt x="7870595" y="502833"/>
                  <a:pt x="7870248" y="509846"/>
                </a:cubicBezTo>
                <a:cubicBezTo>
                  <a:pt x="7869573" y="523319"/>
                  <a:pt x="7859962" y="521119"/>
                  <a:pt x="7851477" y="521137"/>
                </a:cubicBezTo>
                <a:cubicBezTo>
                  <a:pt x="7848066" y="516513"/>
                  <a:pt x="7838731" y="516080"/>
                  <a:pt x="7841520" y="507075"/>
                </a:cubicBezTo>
                <a:cubicBezTo>
                  <a:pt x="7843268" y="494399"/>
                  <a:pt x="7853001" y="493204"/>
                  <a:pt x="7862335" y="494399"/>
                </a:cubicBezTo>
                <a:close/>
                <a:moveTo>
                  <a:pt x="8123284" y="494371"/>
                </a:moveTo>
                <a:lnTo>
                  <a:pt x="8130194" y="498337"/>
                </a:lnTo>
                <a:lnTo>
                  <a:pt x="8127446" y="506284"/>
                </a:lnTo>
                <a:cubicBezTo>
                  <a:pt x="8125903" y="508149"/>
                  <a:pt x="8123457" y="508608"/>
                  <a:pt x="8119197" y="506036"/>
                </a:cubicBezTo>
                <a:cubicBezTo>
                  <a:pt x="8116807" y="504582"/>
                  <a:pt x="8114504" y="498123"/>
                  <a:pt x="8115682" y="496460"/>
                </a:cubicBezTo>
                <a:cubicBezTo>
                  <a:pt x="8118444" y="492555"/>
                  <a:pt x="8120890" y="492940"/>
                  <a:pt x="8123284" y="494371"/>
                </a:cubicBezTo>
                <a:close/>
                <a:moveTo>
                  <a:pt x="8141822" y="494108"/>
                </a:moveTo>
                <a:lnTo>
                  <a:pt x="8152814" y="498886"/>
                </a:lnTo>
                <a:lnTo>
                  <a:pt x="8141534" y="502494"/>
                </a:lnTo>
                <a:lnTo>
                  <a:pt x="8130972" y="498376"/>
                </a:lnTo>
                <a:close/>
                <a:moveTo>
                  <a:pt x="8270166" y="494053"/>
                </a:moveTo>
                <a:cubicBezTo>
                  <a:pt x="8273127" y="499404"/>
                  <a:pt x="8267915" y="500841"/>
                  <a:pt x="8265577" y="503647"/>
                </a:cubicBezTo>
                <a:cubicBezTo>
                  <a:pt x="8252035" y="511318"/>
                  <a:pt x="8234580" y="497153"/>
                  <a:pt x="8221782" y="511612"/>
                </a:cubicBezTo>
                <a:cubicBezTo>
                  <a:pt x="8220102" y="513517"/>
                  <a:pt x="8215582" y="508980"/>
                  <a:pt x="8215340" y="504703"/>
                </a:cubicBezTo>
                <a:cubicBezTo>
                  <a:pt x="8215081" y="500131"/>
                  <a:pt x="8214994" y="494936"/>
                  <a:pt x="8221107" y="494728"/>
                </a:cubicBezTo>
                <a:cubicBezTo>
                  <a:pt x="8237454" y="494174"/>
                  <a:pt x="8253818" y="494244"/>
                  <a:pt x="8270166" y="494053"/>
                </a:cubicBezTo>
                <a:close/>
                <a:moveTo>
                  <a:pt x="7697910" y="494001"/>
                </a:moveTo>
                <a:cubicBezTo>
                  <a:pt x="7707417" y="494001"/>
                  <a:pt x="7716941" y="493690"/>
                  <a:pt x="7726431" y="494105"/>
                </a:cubicBezTo>
                <a:cubicBezTo>
                  <a:pt x="7733063" y="494400"/>
                  <a:pt x="7736544" y="497118"/>
                  <a:pt x="7730916" y="503629"/>
                </a:cubicBezTo>
                <a:cubicBezTo>
                  <a:pt x="7734380" y="511855"/>
                  <a:pt x="7736423" y="518851"/>
                  <a:pt x="7722708" y="515214"/>
                </a:cubicBezTo>
                <a:lnTo>
                  <a:pt x="7707455" y="513309"/>
                </a:lnTo>
                <a:lnTo>
                  <a:pt x="7707452" y="513310"/>
                </a:lnTo>
                <a:cubicBezTo>
                  <a:pt x="7696542" y="511041"/>
                  <a:pt x="7708040" y="497309"/>
                  <a:pt x="7697910" y="494001"/>
                </a:cubicBezTo>
                <a:close/>
                <a:moveTo>
                  <a:pt x="9390175" y="493967"/>
                </a:moveTo>
                <a:cubicBezTo>
                  <a:pt x="9401258" y="496305"/>
                  <a:pt x="9408652" y="510349"/>
                  <a:pt x="9422419" y="504167"/>
                </a:cubicBezTo>
                <a:cubicBezTo>
                  <a:pt x="9430107" y="514540"/>
                  <a:pt x="9430073" y="515024"/>
                  <a:pt x="9421120" y="517882"/>
                </a:cubicBezTo>
                <a:cubicBezTo>
                  <a:pt x="9419856" y="518072"/>
                  <a:pt x="9418834" y="517657"/>
                  <a:pt x="9418055" y="516652"/>
                </a:cubicBezTo>
                <a:cubicBezTo>
                  <a:pt x="9408600" y="510280"/>
                  <a:pt x="9394521" y="520531"/>
                  <a:pt x="9386780" y="507959"/>
                </a:cubicBezTo>
                <a:cubicBezTo>
                  <a:pt x="9386382" y="506556"/>
                  <a:pt x="9385915" y="505188"/>
                  <a:pt x="9385361" y="503838"/>
                </a:cubicBezTo>
                <a:cubicBezTo>
                  <a:pt x="9383404" y="498816"/>
                  <a:pt x="9388252" y="497101"/>
                  <a:pt x="9390175" y="493967"/>
                </a:cubicBezTo>
                <a:close/>
                <a:moveTo>
                  <a:pt x="8205159" y="492875"/>
                </a:moveTo>
                <a:cubicBezTo>
                  <a:pt x="8207410" y="491126"/>
                  <a:pt x="8212258" y="494399"/>
                  <a:pt x="8212743" y="498884"/>
                </a:cubicBezTo>
                <a:cubicBezTo>
                  <a:pt x="8213211" y="503248"/>
                  <a:pt x="8210960" y="504270"/>
                  <a:pt x="8206596" y="505621"/>
                </a:cubicBezTo>
                <a:cubicBezTo>
                  <a:pt x="8197046" y="508582"/>
                  <a:pt x="8187803" y="509959"/>
                  <a:pt x="8178876" y="509056"/>
                </a:cubicBezTo>
                <a:lnTo>
                  <a:pt x="8153175" y="498864"/>
                </a:lnTo>
                <a:lnTo>
                  <a:pt x="8165638" y="495160"/>
                </a:lnTo>
                <a:cubicBezTo>
                  <a:pt x="8178768" y="494905"/>
                  <a:pt x="8192860" y="502447"/>
                  <a:pt x="8205159" y="492875"/>
                </a:cubicBezTo>
                <a:close/>
                <a:moveTo>
                  <a:pt x="8420397" y="492512"/>
                </a:moveTo>
                <a:cubicBezTo>
                  <a:pt x="8427508" y="491126"/>
                  <a:pt x="8434071" y="490503"/>
                  <a:pt x="8441033" y="494641"/>
                </a:cubicBezTo>
                <a:lnTo>
                  <a:pt x="8441034" y="494642"/>
                </a:lnTo>
                <a:lnTo>
                  <a:pt x="8502109" y="493949"/>
                </a:lnTo>
                <a:cubicBezTo>
                  <a:pt x="8507113" y="493880"/>
                  <a:pt x="8512586" y="491940"/>
                  <a:pt x="8513296" y="500460"/>
                </a:cubicBezTo>
                <a:cubicBezTo>
                  <a:pt x="8513780" y="506140"/>
                  <a:pt x="8513902" y="511231"/>
                  <a:pt x="8508811" y="514331"/>
                </a:cubicBezTo>
                <a:cubicBezTo>
                  <a:pt x="8502715" y="518054"/>
                  <a:pt x="8502611" y="510106"/>
                  <a:pt x="8499356" y="508755"/>
                </a:cubicBezTo>
                <a:cubicBezTo>
                  <a:pt x="8482039" y="501603"/>
                  <a:pt x="8463510" y="504426"/>
                  <a:pt x="8445500" y="502971"/>
                </a:cubicBezTo>
                <a:lnTo>
                  <a:pt x="8441421" y="495368"/>
                </a:lnTo>
                <a:lnTo>
                  <a:pt x="8445483" y="502971"/>
                </a:lnTo>
                <a:cubicBezTo>
                  <a:pt x="8430729" y="502451"/>
                  <a:pt x="8415023" y="510279"/>
                  <a:pt x="8396476" y="494953"/>
                </a:cubicBezTo>
                <a:cubicBezTo>
                  <a:pt x="8405628" y="496044"/>
                  <a:pt x="8413286" y="493897"/>
                  <a:pt x="8420397" y="492512"/>
                </a:cubicBezTo>
                <a:close/>
                <a:moveTo>
                  <a:pt x="7680543" y="491962"/>
                </a:moveTo>
                <a:cubicBezTo>
                  <a:pt x="7683225" y="493127"/>
                  <a:pt x="7685727" y="495395"/>
                  <a:pt x="7688403" y="497551"/>
                </a:cubicBezTo>
                <a:cubicBezTo>
                  <a:pt x="7682775" y="502487"/>
                  <a:pt x="7677130" y="504703"/>
                  <a:pt x="7671034" y="500495"/>
                </a:cubicBezTo>
                <a:cubicBezTo>
                  <a:pt x="7668471" y="498729"/>
                  <a:pt x="7669095" y="494677"/>
                  <a:pt x="7671606" y="492997"/>
                </a:cubicBezTo>
                <a:cubicBezTo>
                  <a:pt x="7675000" y="490737"/>
                  <a:pt x="7677861" y="490798"/>
                  <a:pt x="7680543" y="491962"/>
                </a:cubicBezTo>
                <a:close/>
                <a:moveTo>
                  <a:pt x="9199820" y="491769"/>
                </a:moveTo>
                <a:cubicBezTo>
                  <a:pt x="9203498" y="491919"/>
                  <a:pt x="9207213" y="493084"/>
                  <a:pt x="9210927" y="494417"/>
                </a:cubicBezTo>
                <a:cubicBezTo>
                  <a:pt x="9210598" y="495923"/>
                  <a:pt x="9210268" y="497447"/>
                  <a:pt x="9209922" y="498971"/>
                </a:cubicBezTo>
                <a:cubicBezTo>
                  <a:pt x="9212970" y="498330"/>
                  <a:pt x="9213265" y="500633"/>
                  <a:pt x="9213836" y="502625"/>
                </a:cubicBezTo>
                <a:cubicBezTo>
                  <a:pt x="9203567" y="510054"/>
                  <a:pt x="9188761" y="499802"/>
                  <a:pt x="9179583" y="511456"/>
                </a:cubicBezTo>
                <a:cubicBezTo>
                  <a:pt x="9177505" y="509569"/>
                  <a:pt x="9173419" y="507248"/>
                  <a:pt x="9173713" y="505863"/>
                </a:cubicBezTo>
                <a:cubicBezTo>
                  <a:pt x="9174535" y="501932"/>
                  <a:pt x="9176033" y="498664"/>
                  <a:pt x="9178481" y="496681"/>
                </a:cubicBezTo>
                <a:lnTo>
                  <a:pt x="9188939" y="495215"/>
                </a:lnTo>
                <a:lnTo>
                  <a:pt x="9188934" y="495213"/>
                </a:lnTo>
                <a:cubicBezTo>
                  <a:pt x="9192501" y="492486"/>
                  <a:pt x="9196142" y="491620"/>
                  <a:pt x="9199820" y="491769"/>
                </a:cubicBezTo>
                <a:close/>
                <a:moveTo>
                  <a:pt x="2890144" y="491201"/>
                </a:moveTo>
                <a:lnTo>
                  <a:pt x="2890348" y="493400"/>
                </a:lnTo>
                <a:lnTo>
                  <a:pt x="2892352" y="496136"/>
                </a:lnTo>
                <a:close/>
                <a:moveTo>
                  <a:pt x="8288355" y="490504"/>
                </a:moveTo>
                <a:cubicBezTo>
                  <a:pt x="8294375" y="490413"/>
                  <a:pt x="8300341" y="491733"/>
                  <a:pt x="8306220" y="495404"/>
                </a:cubicBezTo>
                <a:cubicBezTo>
                  <a:pt x="8324662" y="498963"/>
                  <a:pt x="8342784" y="490959"/>
                  <a:pt x="8361183" y="490592"/>
                </a:cubicBezTo>
                <a:cubicBezTo>
                  <a:pt x="8367316" y="490470"/>
                  <a:pt x="8373479" y="491196"/>
                  <a:pt x="8379696" y="493482"/>
                </a:cubicBezTo>
                <a:cubicBezTo>
                  <a:pt x="8384856" y="495369"/>
                  <a:pt x="8391263" y="493222"/>
                  <a:pt x="8402104" y="502158"/>
                </a:cubicBezTo>
                <a:cubicBezTo>
                  <a:pt x="8379852" y="499785"/>
                  <a:pt x="8365306" y="510141"/>
                  <a:pt x="8347677" y="506435"/>
                </a:cubicBezTo>
                <a:cubicBezTo>
                  <a:pt x="8341893" y="505223"/>
                  <a:pt x="8335278" y="502590"/>
                  <a:pt x="8328853" y="507110"/>
                </a:cubicBezTo>
                <a:cubicBezTo>
                  <a:pt x="8317632" y="515024"/>
                  <a:pt x="8311536" y="507318"/>
                  <a:pt x="8306168" y="498608"/>
                </a:cubicBezTo>
                <a:lnTo>
                  <a:pt x="8306151" y="498584"/>
                </a:lnTo>
                <a:lnTo>
                  <a:pt x="8306150" y="498608"/>
                </a:lnTo>
                <a:cubicBezTo>
                  <a:pt x="8293353" y="506227"/>
                  <a:pt x="8279257" y="503231"/>
                  <a:pt x="8265577" y="503647"/>
                </a:cubicBezTo>
                <a:cubicBezTo>
                  <a:pt x="8267100" y="500461"/>
                  <a:pt x="8268624" y="497257"/>
                  <a:pt x="8270166" y="494071"/>
                </a:cubicBezTo>
                <a:cubicBezTo>
                  <a:pt x="8276262" y="492097"/>
                  <a:pt x="8282335" y="490594"/>
                  <a:pt x="8288355" y="490504"/>
                </a:cubicBezTo>
                <a:close/>
                <a:moveTo>
                  <a:pt x="8955831" y="489360"/>
                </a:moveTo>
                <a:cubicBezTo>
                  <a:pt x="8958498" y="490018"/>
                  <a:pt x="8962221" y="488962"/>
                  <a:pt x="8961822" y="493585"/>
                </a:cubicBezTo>
                <a:cubicBezTo>
                  <a:pt x="8961026" y="502694"/>
                  <a:pt x="8954099" y="505049"/>
                  <a:pt x="8946878" y="507058"/>
                </a:cubicBezTo>
                <a:cubicBezTo>
                  <a:pt x="8942497" y="508270"/>
                  <a:pt x="8938774" y="506486"/>
                  <a:pt x="8939847" y="502105"/>
                </a:cubicBezTo>
                <a:cubicBezTo>
                  <a:pt x="8941769" y="494243"/>
                  <a:pt x="8948488" y="491022"/>
                  <a:pt x="8955831" y="489360"/>
                </a:cubicBezTo>
                <a:close/>
                <a:moveTo>
                  <a:pt x="9253685" y="488910"/>
                </a:moveTo>
                <a:cubicBezTo>
                  <a:pt x="9258185" y="488655"/>
                  <a:pt x="9263735" y="491474"/>
                  <a:pt x="9265891" y="493084"/>
                </a:cubicBezTo>
                <a:cubicBezTo>
                  <a:pt x="9273684" y="498867"/>
                  <a:pt x="9259345" y="496997"/>
                  <a:pt x="9259830" y="502123"/>
                </a:cubicBezTo>
                <a:cubicBezTo>
                  <a:pt x="9255812" y="502469"/>
                  <a:pt x="9251795" y="502833"/>
                  <a:pt x="9247777" y="503179"/>
                </a:cubicBezTo>
                <a:cubicBezTo>
                  <a:pt x="9245734" y="492495"/>
                  <a:pt x="9249184" y="489166"/>
                  <a:pt x="9253685" y="488910"/>
                </a:cubicBezTo>
                <a:close/>
                <a:moveTo>
                  <a:pt x="5747138" y="488858"/>
                </a:moveTo>
                <a:lnTo>
                  <a:pt x="5742072" y="489859"/>
                </a:lnTo>
                <a:lnTo>
                  <a:pt x="5745504" y="491409"/>
                </a:lnTo>
                <a:close/>
                <a:moveTo>
                  <a:pt x="4283282" y="487591"/>
                </a:moveTo>
                <a:lnTo>
                  <a:pt x="4282938" y="487871"/>
                </a:lnTo>
                <a:lnTo>
                  <a:pt x="4283317" y="487989"/>
                </a:lnTo>
                <a:close/>
                <a:moveTo>
                  <a:pt x="1328911" y="483703"/>
                </a:moveTo>
                <a:lnTo>
                  <a:pt x="1326363" y="483871"/>
                </a:lnTo>
                <a:lnTo>
                  <a:pt x="1328840" y="483748"/>
                </a:lnTo>
                <a:close/>
                <a:moveTo>
                  <a:pt x="7534189" y="481618"/>
                </a:moveTo>
                <a:lnTo>
                  <a:pt x="7534429" y="483586"/>
                </a:lnTo>
                <a:cubicBezTo>
                  <a:pt x="7535763" y="486283"/>
                  <a:pt x="7538023" y="488287"/>
                  <a:pt x="7541105" y="488581"/>
                </a:cubicBezTo>
                <a:lnTo>
                  <a:pt x="7544459" y="486101"/>
                </a:lnTo>
                <a:lnTo>
                  <a:pt x="7536397" y="483739"/>
                </a:lnTo>
                <a:close/>
                <a:moveTo>
                  <a:pt x="10300230" y="480415"/>
                </a:moveTo>
                <a:lnTo>
                  <a:pt x="10300527" y="480615"/>
                </a:lnTo>
                <a:lnTo>
                  <a:pt x="10300215" y="480892"/>
                </a:lnTo>
                <a:close/>
                <a:moveTo>
                  <a:pt x="4180197" y="477291"/>
                </a:moveTo>
                <a:lnTo>
                  <a:pt x="4181094" y="481707"/>
                </a:lnTo>
                <a:lnTo>
                  <a:pt x="4182602" y="478873"/>
                </a:lnTo>
                <a:close/>
                <a:moveTo>
                  <a:pt x="10511880" y="476979"/>
                </a:moveTo>
                <a:cubicBezTo>
                  <a:pt x="10511326" y="481862"/>
                  <a:pt x="10515777" y="488304"/>
                  <a:pt x="10507568" y="490798"/>
                </a:cubicBezTo>
                <a:cubicBezTo>
                  <a:pt x="10506218" y="490157"/>
                  <a:pt x="10504850" y="489516"/>
                  <a:pt x="10503499" y="488893"/>
                </a:cubicBezTo>
                <a:cubicBezTo>
                  <a:pt x="10503083" y="486226"/>
                  <a:pt x="10502668" y="483542"/>
                  <a:pt x="10502252" y="480875"/>
                </a:cubicBezTo>
                <a:cubicBezTo>
                  <a:pt x="10504001" y="475940"/>
                  <a:pt x="10508244" y="477187"/>
                  <a:pt x="10511880" y="476979"/>
                </a:cubicBezTo>
                <a:close/>
                <a:moveTo>
                  <a:pt x="874656" y="475667"/>
                </a:moveTo>
                <a:lnTo>
                  <a:pt x="870578" y="478053"/>
                </a:lnTo>
                <a:lnTo>
                  <a:pt x="880537" y="480286"/>
                </a:lnTo>
                <a:lnTo>
                  <a:pt x="880816" y="480544"/>
                </a:lnTo>
                <a:lnTo>
                  <a:pt x="881568" y="477307"/>
                </a:lnTo>
                <a:close/>
                <a:moveTo>
                  <a:pt x="1088314" y="474123"/>
                </a:moveTo>
                <a:lnTo>
                  <a:pt x="1089025" y="476361"/>
                </a:lnTo>
                <a:lnTo>
                  <a:pt x="1089051" y="476373"/>
                </a:lnTo>
                <a:lnTo>
                  <a:pt x="1085424" y="483628"/>
                </a:lnTo>
                <a:lnTo>
                  <a:pt x="1085434" y="483642"/>
                </a:lnTo>
                <a:lnTo>
                  <a:pt x="1089070" y="476372"/>
                </a:lnTo>
                <a:lnTo>
                  <a:pt x="1089051" y="476390"/>
                </a:lnTo>
                <a:lnTo>
                  <a:pt x="1089590" y="475482"/>
                </a:lnTo>
                <a:close/>
                <a:moveTo>
                  <a:pt x="5029801" y="473574"/>
                </a:moveTo>
                <a:lnTo>
                  <a:pt x="5028121" y="474796"/>
                </a:lnTo>
                <a:lnTo>
                  <a:pt x="5030019" y="475854"/>
                </a:lnTo>
                <a:close/>
                <a:moveTo>
                  <a:pt x="2108489" y="472181"/>
                </a:moveTo>
                <a:lnTo>
                  <a:pt x="2105975" y="472346"/>
                </a:lnTo>
                <a:lnTo>
                  <a:pt x="2110113" y="475707"/>
                </a:lnTo>
                <a:close/>
                <a:moveTo>
                  <a:pt x="5595662" y="471872"/>
                </a:moveTo>
                <a:lnTo>
                  <a:pt x="5595575" y="471875"/>
                </a:lnTo>
                <a:lnTo>
                  <a:pt x="5595685" y="471922"/>
                </a:lnTo>
                <a:lnTo>
                  <a:pt x="5595753" y="472275"/>
                </a:lnTo>
                <a:lnTo>
                  <a:pt x="5596079" y="472087"/>
                </a:lnTo>
                <a:lnTo>
                  <a:pt x="5595667" y="471887"/>
                </a:lnTo>
                <a:close/>
                <a:moveTo>
                  <a:pt x="615813" y="471662"/>
                </a:moveTo>
                <a:lnTo>
                  <a:pt x="614845" y="472573"/>
                </a:lnTo>
                <a:lnTo>
                  <a:pt x="616799" y="474722"/>
                </a:lnTo>
                <a:close/>
                <a:moveTo>
                  <a:pt x="1461162" y="471179"/>
                </a:moveTo>
                <a:lnTo>
                  <a:pt x="1459478" y="471350"/>
                </a:lnTo>
                <a:lnTo>
                  <a:pt x="1460348" y="472605"/>
                </a:lnTo>
                <a:close/>
                <a:moveTo>
                  <a:pt x="10436415" y="469125"/>
                </a:moveTo>
                <a:cubicBezTo>
                  <a:pt x="10440971" y="469363"/>
                  <a:pt x="10445262" y="471333"/>
                  <a:pt x="10449071" y="476389"/>
                </a:cubicBezTo>
                <a:cubicBezTo>
                  <a:pt x="10450543" y="478762"/>
                  <a:pt x="10452050" y="478537"/>
                  <a:pt x="10453591" y="476441"/>
                </a:cubicBezTo>
                <a:cubicBezTo>
                  <a:pt x="10461990" y="472320"/>
                  <a:pt x="10469679" y="473013"/>
                  <a:pt x="10476449" y="479853"/>
                </a:cubicBezTo>
                <a:lnTo>
                  <a:pt x="10475843" y="481429"/>
                </a:lnTo>
                <a:cubicBezTo>
                  <a:pt x="10479151" y="485515"/>
                  <a:pt x="10487740" y="485896"/>
                  <a:pt x="10485039" y="494330"/>
                </a:cubicBezTo>
                <a:cubicBezTo>
                  <a:pt x="10478077" y="502954"/>
                  <a:pt x="10468085" y="492477"/>
                  <a:pt x="10460674" y="498209"/>
                </a:cubicBezTo>
                <a:cubicBezTo>
                  <a:pt x="10452067" y="486987"/>
                  <a:pt x="10443928" y="499456"/>
                  <a:pt x="10435529" y="498728"/>
                </a:cubicBezTo>
                <a:lnTo>
                  <a:pt x="10435520" y="498715"/>
                </a:lnTo>
                <a:lnTo>
                  <a:pt x="10424315" y="502976"/>
                </a:lnTo>
                <a:lnTo>
                  <a:pt x="10413102" y="498751"/>
                </a:lnTo>
                <a:lnTo>
                  <a:pt x="10413087" y="498763"/>
                </a:lnTo>
                <a:cubicBezTo>
                  <a:pt x="10408774" y="500252"/>
                  <a:pt x="10404463" y="501741"/>
                  <a:pt x="10400133" y="503231"/>
                </a:cubicBezTo>
                <a:cubicBezTo>
                  <a:pt x="10395146" y="483680"/>
                  <a:pt x="10398921" y="478381"/>
                  <a:pt x="10422368" y="472112"/>
                </a:cubicBezTo>
                <a:lnTo>
                  <a:pt x="10422161" y="472251"/>
                </a:lnTo>
                <a:cubicBezTo>
                  <a:pt x="10427036" y="470381"/>
                  <a:pt x="10431858" y="468887"/>
                  <a:pt x="10436415" y="469125"/>
                </a:cubicBezTo>
                <a:close/>
                <a:moveTo>
                  <a:pt x="886537" y="467398"/>
                </a:moveTo>
                <a:lnTo>
                  <a:pt x="887346" y="468286"/>
                </a:lnTo>
                <a:lnTo>
                  <a:pt x="887342" y="468297"/>
                </a:lnTo>
                <a:lnTo>
                  <a:pt x="887540" y="468231"/>
                </a:lnTo>
                <a:close/>
                <a:moveTo>
                  <a:pt x="10300630" y="467333"/>
                </a:moveTo>
                <a:lnTo>
                  <a:pt x="10300230" y="480415"/>
                </a:lnTo>
                <a:lnTo>
                  <a:pt x="10287383" y="471749"/>
                </a:lnTo>
                <a:cubicBezTo>
                  <a:pt x="10287227" y="470381"/>
                  <a:pt x="10287348" y="469013"/>
                  <a:pt x="10287747" y="467697"/>
                </a:cubicBezTo>
                <a:cubicBezTo>
                  <a:pt x="10292041" y="467575"/>
                  <a:pt x="10296336" y="467454"/>
                  <a:pt x="10300630" y="467333"/>
                </a:cubicBezTo>
                <a:close/>
                <a:moveTo>
                  <a:pt x="2865560" y="465057"/>
                </a:moveTo>
                <a:lnTo>
                  <a:pt x="2865535" y="465186"/>
                </a:lnTo>
                <a:lnTo>
                  <a:pt x="2865783" y="465138"/>
                </a:lnTo>
                <a:close/>
                <a:moveTo>
                  <a:pt x="2063909" y="464102"/>
                </a:moveTo>
                <a:lnTo>
                  <a:pt x="2063807" y="464233"/>
                </a:lnTo>
                <a:lnTo>
                  <a:pt x="2063938" y="464379"/>
                </a:lnTo>
                <a:close/>
                <a:moveTo>
                  <a:pt x="1103923" y="463025"/>
                </a:moveTo>
                <a:lnTo>
                  <a:pt x="1103876" y="463142"/>
                </a:lnTo>
                <a:lnTo>
                  <a:pt x="1103892" y="463155"/>
                </a:lnTo>
                <a:close/>
                <a:moveTo>
                  <a:pt x="5268972" y="461909"/>
                </a:moveTo>
                <a:lnTo>
                  <a:pt x="5267067" y="465370"/>
                </a:lnTo>
                <a:lnTo>
                  <a:pt x="5270087" y="468450"/>
                </a:lnTo>
                <a:close/>
                <a:moveTo>
                  <a:pt x="10261974" y="461413"/>
                </a:moveTo>
                <a:cubicBezTo>
                  <a:pt x="10265104" y="462424"/>
                  <a:pt x="10267555" y="464857"/>
                  <a:pt x="10268802" y="469048"/>
                </a:cubicBezTo>
                <a:cubicBezTo>
                  <a:pt x="10270464" y="474624"/>
                  <a:pt x="10262395" y="473256"/>
                  <a:pt x="10259676" y="476286"/>
                </a:cubicBezTo>
                <a:cubicBezTo>
                  <a:pt x="10258048" y="477706"/>
                  <a:pt x="10256403" y="479126"/>
                  <a:pt x="10254775" y="480546"/>
                </a:cubicBezTo>
                <a:cubicBezTo>
                  <a:pt x="10253944" y="483611"/>
                  <a:pt x="10252662" y="486261"/>
                  <a:pt x="10249130" y="486953"/>
                </a:cubicBezTo>
                <a:cubicBezTo>
                  <a:pt x="10239207" y="484616"/>
                  <a:pt x="10233389" y="495439"/>
                  <a:pt x="10224003" y="494815"/>
                </a:cubicBezTo>
                <a:cubicBezTo>
                  <a:pt x="10221076" y="494486"/>
                  <a:pt x="10218132" y="494157"/>
                  <a:pt x="10215189" y="493846"/>
                </a:cubicBezTo>
                <a:cubicBezTo>
                  <a:pt x="10210790" y="483611"/>
                  <a:pt x="10217128" y="477931"/>
                  <a:pt x="10224211" y="472580"/>
                </a:cubicBezTo>
                <a:cubicBezTo>
                  <a:pt x="10233164" y="469152"/>
                  <a:pt x="10242116" y="465740"/>
                  <a:pt x="10251069" y="462311"/>
                </a:cubicBezTo>
                <a:cubicBezTo>
                  <a:pt x="10255034" y="460813"/>
                  <a:pt x="10258844" y="460402"/>
                  <a:pt x="10261974" y="461413"/>
                </a:cubicBezTo>
                <a:close/>
                <a:moveTo>
                  <a:pt x="1013065" y="458841"/>
                </a:moveTo>
                <a:lnTo>
                  <a:pt x="1013028" y="458894"/>
                </a:lnTo>
                <a:lnTo>
                  <a:pt x="1021550" y="467350"/>
                </a:lnTo>
                <a:lnTo>
                  <a:pt x="1021546" y="467355"/>
                </a:lnTo>
                <a:lnTo>
                  <a:pt x="1021550" y="467351"/>
                </a:lnTo>
                <a:lnTo>
                  <a:pt x="1022498" y="467548"/>
                </a:lnTo>
                <a:close/>
                <a:moveTo>
                  <a:pt x="4280344" y="458211"/>
                </a:moveTo>
                <a:lnTo>
                  <a:pt x="4277819" y="464128"/>
                </a:lnTo>
                <a:lnTo>
                  <a:pt x="4280271" y="466906"/>
                </a:lnTo>
                <a:close/>
                <a:moveTo>
                  <a:pt x="5773361" y="457128"/>
                </a:moveTo>
                <a:lnTo>
                  <a:pt x="5771807" y="458158"/>
                </a:lnTo>
                <a:lnTo>
                  <a:pt x="5776035" y="459352"/>
                </a:lnTo>
                <a:close/>
                <a:moveTo>
                  <a:pt x="5811540" y="456557"/>
                </a:moveTo>
                <a:lnTo>
                  <a:pt x="5806007" y="459237"/>
                </a:lnTo>
                <a:lnTo>
                  <a:pt x="5811128" y="466419"/>
                </a:lnTo>
                <a:lnTo>
                  <a:pt x="5811747" y="465253"/>
                </a:lnTo>
                <a:close/>
                <a:moveTo>
                  <a:pt x="7686921" y="453763"/>
                </a:moveTo>
                <a:lnTo>
                  <a:pt x="7686913" y="453817"/>
                </a:lnTo>
                <a:lnTo>
                  <a:pt x="7686949" y="453825"/>
                </a:lnTo>
                <a:close/>
                <a:moveTo>
                  <a:pt x="1381583" y="453621"/>
                </a:moveTo>
                <a:lnTo>
                  <a:pt x="1381146" y="453848"/>
                </a:lnTo>
                <a:lnTo>
                  <a:pt x="1381690" y="453844"/>
                </a:lnTo>
                <a:lnTo>
                  <a:pt x="1381695" y="453885"/>
                </a:lnTo>
                <a:lnTo>
                  <a:pt x="1381708" y="453826"/>
                </a:lnTo>
                <a:close/>
                <a:moveTo>
                  <a:pt x="1107032" y="449861"/>
                </a:moveTo>
                <a:lnTo>
                  <a:pt x="1106870" y="450270"/>
                </a:lnTo>
                <a:lnTo>
                  <a:pt x="1106935" y="450270"/>
                </a:lnTo>
                <a:close/>
                <a:moveTo>
                  <a:pt x="4117540" y="449670"/>
                </a:moveTo>
                <a:lnTo>
                  <a:pt x="4116489" y="450305"/>
                </a:lnTo>
                <a:lnTo>
                  <a:pt x="4118748" y="450057"/>
                </a:lnTo>
                <a:close/>
                <a:moveTo>
                  <a:pt x="4412602" y="447882"/>
                </a:moveTo>
                <a:lnTo>
                  <a:pt x="4410270" y="448354"/>
                </a:lnTo>
                <a:lnTo>
                  <a:pt x="4412700" y="450833"/>
                </a:lnTo>
                <a:close/>
                <a:moveTo>
                  <a:pt x="4337011" y="447626"/>
                </a:moveTo>
                <a:lnTo>
                  <a:pt x="4336963" y="447765"/>
                </a:lnTo>
                <a:lnTo>
                  <a:pt x="4338249" y="448425"/>
                </a:lnTo>
                <a:lnTo>
                  <a:pt x="4338725" y="449108"/>
                </a:lnTo>
                <a:lnTo>
                  <a:pt x="4338421" y="450116"/>
                </a:lnTo>
                <a:lnTo>
                  <a:pt x="4339001" y="449503"/>
                </a:lnTo>
                <a:lnTo>
                  <a:pt x="4338725" y="449108"/>
                </a:lnTo>
                <a:lnTo>
                  <a:pt x="4338837" y="448735"/>
                </a:lnTo>
                <a:lnTo>
                  <a:pt x="4339347" y="449137"/>
                </a:lnTo>
                <a:lnTo>
                  <a:pt x="4339741" y="448720"/>
                </a:lnTo>
                <a:lnTo>
                  <a:pt x="4338820" y="448718"/>
                </a:lnTo>
                <a:lnTo>
                  <a:pt x="4338249" y="448425"/>
                </a:lnTo>
                <a:lnTo>
                  <a:pt x="4338006" y="448077"/>
                </a:lnTo>
                <a:close/>
                <a:moveTo>
                  <a:pt x="3610751" y="446293"/>
                </a:moveTo>
                <a:lnTo>
                  <a:pt x="3604380" y="454296"/>
                </a:lnTo>
                <a:lnTo>
                  <a:pt x="3612285" y="453862"/>
                </a:lnTo>
                <a:close/>
                <a:moveTo>
                  <a:pt x="10026070" y="444960"/>
                </a:moveTo>
                <a:cubicBezTo>
                  <a:pt x="10028357" y="445133"/>
                  <a:pt x="10030659" y="445306"/>
                  <a:pt x="10032945" y="445497"/>
                </a:cubicBezTo>
                <a:cubicBezTo>
                  <a:pt x="10040582" y="448839"/>
                  <a:pt x="10050418" y="450328"/>
                  <a:pt x="10047492" y="462641"/>
                </a:cubicBezTo>
                <a:lnTo>
                  <a:pt x="10045777" y="462554"/>
                </a:lnTo>
                <a:lnTo>
                  <a:pt x="10044149" y="463091"/>
                </a:lnTo>
                <a:cubicBezTo>
                  <a:pt x="10040911" y="465481"/>
                  <a:pt x="10037586" y="465567"/>
                  <a:pt x="10034192" y="463351"/>
                </a:cubicBezTo>
                <a:cubicBezTo>
                  <a:pt x="10016754" y="461827"/>
                  <a:pt x="10026226" y="476719"/>
                  <a:pt x="10023126" y="481862"/>
                </a:cubicBezTo>
                <a:cubicBezTo>
                  <a:pt x="10008823" y="490504"/>
                  <a:pt x="10018104" y="461290"/>
                  <a:pt x="10003022" y="471524"/>
                </a:cubicBezTo>
                <a:cubicBezTo>
                  <a:pt x="9992735" y="469983"/>
                  <a:pt x="9996614" y="464182"/>
                  <a:pt x="9999194" y="458779"/>
                </a:cubicBezTo>
                <a:cubicBezTo>
                  <a:pt x="10002086" y="457151"/>
                  <a:pt x="10004961" y="455523"/>
                  <a:pt x="10007836" y="453896"/>
                </a:cubicBezTo>
                <a:cubicBezTo>
                  <a:pt x="10011213" y="445410"/>
                  <a:pt x="10020494" y="448978"/>
                  <a:pt x="10026070" y="444960"/>
                </a:cubicBezTo>
                <a:close/>
                <a:moveTo>
                  <a:pt x="1507843" y="444614"/>
                </a:moveTo>
                <a:lnTo>
                  <a:pt x="1507844" y="444821"/>
                </a:lnTo>
                <a:lnTo>
                  <a:pt x="1507841" y="444821"/>
                </a:lnTo>
                <a:lnTo>
                  <a:pt x="1510500" y="444832"/>
                </a:lnTo>
                <a:lnTo>
                  <a:pt x="1510508" y="444761"/>
                </a:lnTo>
                <a:close/>
                <a:moveTo>
                  <a:pt x="1714765" y="443142"/>
                </a:moveTo>
                <a:lnTo>
                  <a:pt x="1714680" y="443685"/>
                </a:lnTo>
                <a:lnTo>
                  <a:pt x="1715306" y="443817"/>
                </a:lnTo>
                <a:close/>
                <a:moveTo>
                  <a:pt x="1436433" y="442645"/>
                </a:moveTo>
                <a:lnTo>
                  <a:pt x="1438344" y="446403"/>
                </a:lnTo>
                <a:lnTo>
                  <a:pt x="1438353" y="446388"/>
                </a:lnTo>
                <a:lnTo>
                  <a:pt x="1436451" y="442645"/>
                </a:lnTo>
                <a:close/>
                <a:moveTo>
                  <a:pt x="1961379" y="442253"/>
                </a:moveTo>
                <a:lnTo>
                  <a:pt x="1959540" y="445583"/>
                </a:lnTo>
                <a:lnTo>
                  <a:pt x="1960589" y="446620"/>
                </a:lnTo>
                <a:close/>
                <a:moveTo>
                  <a:pt x="9550473" y="441045"/>
                </a:moveTo>
                <a:cubicBezTo>
                  <a:pt x="9554084" y="440370"/>
                  <a:pt x="9557361" y="440327"/>
                  <a:pt x="9560936" y="441634"/>
                </a:cubicBezTo>
                <a:cubicBezTo>
                  <a:pt x="9555084" y="447661"/>
                  <a:pt x="9549161" y="450778"/>
                  <a:pt x="9538009" y="444249"/>
                </a:cubicBezTo>
                <a:cubicBezTo>
                  <a:pt x="9542919" y="443028"/>
                  <a:pt x="9546863" y="441721"/>
                  <a:pt x="9550473" y="441045"/>
                </a:cubicBezTo>
                <a:close/>
                <a:moveTo>
                  <a:pt x="1197052" y="440340"/>
                </a:moveTo>
                <a:lnTo>
                  <a:pt x="1197057" y="440353"/>
                </a:lnTo>
                <a:lnTo>
                  <a:pt x="1199631" y="440373"/>
                </a:lnTo>
                <a:lnTo>
                  <a:pt x="1199646" y="440357"/>
                </a:lnTo>
                <a:close/>
                <a:moveTo>
                  <a:pt x="7436012" y="439654"/>
                </a:moveTo>
                <a:lnTo>
                  <a:pt x="7435018" y="447065"/>
                </a:lnTo>
                <a:lnTo>
                  <a:pt x="7439403" y="446189"/>
                </a:lnTo>
                <a:close/>
                <a:moveTo>
                  <a:pt x="470905" y="438828"/>
                </a:moveTo>
                <a:lnTo>
                  <a:pt x="462276" y="440571"/>
                </a:lnTo>
                <a:lnTo>
                  <a:pt x="468410" y="451869"/>
                </a:lnTo>
                <a:lnTo>
                  <a:pt x="471291" y="443137"/>
                </a:lnTo>
                <a:lnTo>
                  <a:pt x="469866" y="440423"/>
                </a:lnTo>
                <a:lnTo>
                  <a:pt x="471285" y="438948"/>
                </a:lnTo>
                <a:close/>
                <a:moveTo>
                  <a:pt x="2055407" y="437850"/>
                </a:moveTo>
                <a:lnTo>
                  <a:pt x="2060660" y="448996"/>
                </a:lnTo>
                <a:lnTo>
                  <a:pt x="2062398" y="446185"/>
                </a:lnTo>
                <a:cubicBezTo>
                  <a:pt x="2063593" y="443617"/>
                  <a:pt x="2063368" y="440977"/>
                  <a:pt x="2058128" y="438864"/>
                </a:cubicBezTo>
                <a:close/>
                <a:moveTo>
                  <a:pt x="9589112" y="436734"/>
                </a:moveTo>
                <a:cubicBezTo>
                  <a:pt x="9593285" y="435920"/>
                  <a:pt x="9593943" y="438570"/>
                  <a:pt x="9594012" y="440509"/>
                </a:cubicBezTo>
                <a:cubicBezTo>
                  <a:pt x="9594082" y="442483"/>
                  <a:pt x="9593285" y="445895"/>
                  <a:pt x="9592125" y="446241"/>
                </a:cubicBezTo>
                <a:cubicBezTo>
                  <a:pt x="9588592" y="447297"/>
                  <a:pt x="9586722" y="444544"/>
                  <a:pt x="9586756" y="441375"/>
                </a:cubicBezTo>
                <a:cubicBezTo>
                  <a:pt x="9586774" y="439661"/>
                  <a:pt x="9588454" y="437946"/>
                  <a:pt x="9589112" y="436734"/>
                </a:cubicBezTo>
                <a:close/>
                <a:moveTo>
                  <a:pt x="1953593" y="435771"/>
                </a:moveTo>
                <a:lnTo>
                  <a:pt x="1953554" y="435801"/>
                </a:lnTo>
                <a:lnTo>
                  <a:pt x="1953554" y="435817"/>
                </a:lnTo>
                <a:close/>
                <a:moveTo>
                  <a:pt x="1260773" y="435460"/>
                </a:moveTo>
                <a:lnTo>
                  <a:pt x="1260250" y="435850"/>
                </a:lnTo>
                <a:lnTo>
                  <a:pt x="1259927" y="435690"/>
                </a:lnTo>
                <a:lnTo>
                  <a:pt x="1260247" y="435851"/>
                </a:lnTo>
                <a:lnTo>
                  <a:pt x="1261460" y="436357"/>
                </a:lnTo>
                <a:close/>
                <a:moveTo>
                  <a:pt x="1928976" y="432269"/>
                </a:moveTo>
                <a:lnTo>
                  <a:pt x="1928872" y="432301"/>
                </a:lnTo>
                <a:cubicBezTo>
                  <a:pt x="1927383" y="435678"/>
                  <a:pt x="1928102" y="436644"/>
                  <a:pt x="1929532" y="436899"/>
                </a:cubicBezTo>
                <a:lnTo>
                  <a:pt x="1930121" y="436940"/>
                </a:lnTo>
                <a:close/>
                <a:moveTo>
                  <a:pt x="8566083" y="432023"/>
                </a:moveTo>
                <a:cubicBezTo>
                  <a:pt x="8571660" y="432565"/>
                  <a:pt x="8578438" y="434279"/>
                  <a:pt x="8586495" y="437028"/>
                </a:cubicBezTo>
                <a:cubicBezTo>
                  <a:pt x="8572469" y="445427"/>
                  <a:pt x="8552484" y="436301"/>
                  <a:pt x="8546285" y="462536"/>
                </a:cubicBezTo>
                <a:cubicBezTo>
                  <a:pt x="8543441" y="439327"/>
                  <a:pt x="8549353" y="430398"/>
                  <a:pt x="8566083" y="432023"/>
                </a:cubicBezTo>
                <a:close/>
                <a:moveTo>
                  <a:pt x="8602677" y="431758"/>
                </a:moveTo>
                <a:cubicBezTo>
                  <a:pt x="8605630" y="431115"/>
                  <a:pt x="8608963" y="432388"/>
                  <a:pt x="8612712" y="435747"/>
                </a:cubicBezTo>
                <a:cubicBezTo>
                  <a:pt x="8608106" y="443627"/>
                  <a:pt x="8601439" y="441012"/>
                  <a:pt x="8594928" y="439263"/>
                </a:cubicBezTo>
                <a:cubicBezTo>
                  <a:pt x="8597153" y="434960"/>
                  <a:pt x="8599724" y="432401"/>
                  <a:pt x="8602677" y="431758"/>
                </a:cubicBezTo>
                <a:close/>
                <a:moveTo>
                  <a:pt x="8209257" y="431639"/>
                </a:moveTo>
                <a:cubicBezTo>
                  <a:pt x="8212125" y="432461"/>
                  <a:pt x="8214120" y="434769"/>
                  <a:pt x="8215497" y="438743"/>
                </a:cubicBezTo>
                <a:cubicBezTo>
                  <a:pt x="8208086" y="442622"/>
                  <a:pt x="8204206" y="436059"/>
                  <a:pt x="8197782" y="433444"/>
                </a:cubicBezTo>
                <a:cubicBezTo>
                  <a:pt x="8202648" y="431479"/>
                  <a:pt x="8206388" y="430816"/>
                  <a:pt x="8209257" y="431639"/>
                </a:cubicBezTo>
                <a:close/>
                <a:moveTo>
                  <a:pt x="1442562" y="431369"/>
                </a:moveTo>
                <a:lnTo>
                  <a:pt x="1442569" y="431384"/>
                </a:lnTo>
                <a:lnTo>
                  <a:pt x="1447310" y="431751"/>
                </a:lnTo>
                <a:lnTo>
                  <a:pt x="1447313" y="431746"/>
                </a:lnTo>
                <a:close/>
                <a:moveTo>
                  <a:pt x="8323089" y="431121"/>
                </a:moveTo>
                <a:cubicBezTo>
                  <a:pt x="8334442" y="431309"/>
                  <a:pt x="8345529" y="432587"/>
                  <a:pt x="8356682" y="435366"/>
                </a:cubicBezTo>
                <a:lnTo>
                  <a:pt x="8356632" y="435389"/>
                </a:lnTo>
                <a:lnTo>
                  <a:pt x="8356665" y="435383"/>
                </a:lnTo>
                <a:cubicBezTo>
                  <a:pt x="8367678" y="436544"/>
                  <a:pt x="8378822" y="435422"/>
                  <a:pt x="8389920" y="435052"/>
                </a:cubicBezTo>
                <a:cubicBezTo>
                  <a:pt x="8401018" y="434682"/>
                  <a:pt x="8412070" y="435063"/>
                  <a:pt x="8422902" y="439228"/>
                </a:cubicBezTo>
                <a:lnTo>
                  <a:pt x="8422904" y="439234"/>
                </a:lnTo>
                <a:lnTo>
                  <a:pt x="8422919" y="439193"/>
                </a:lnTo>
                <a:lnTo>
                  <a:pt x="8427681" y="436544"/>
                </a:lnTo>
                <a:lnTo>
                  <a:pt x="8427681" y="436543"/>
                </a:lnTo>
                <a:cubicBezTo>
                  <a:pt x="8460583" y="435175"/>
                  <a:pt x="8493486" y="433755"/>
                  <a:pt x="8526388" y="432560"/>
                </a:cubicBezTo>
                <a:cubicBezTo>
                  <a:pt x="8528249" y="432491"/>
                  <a:pt x="8530843" y="431643"/>
                  <a:pt x="8532936" y="431727"/>
                </a:cubicBezTo>
                <a:cubicBezTo>
                  <a:pt x="8535029" y="431811"/>
                  <a:pt x="8536622" y="432829"/>
                  <a:pt x="8536484" y="436491"/>
                </a:cubicBezTo>
                <a:cubicBezTo>
                  <a:pt x="8536224" y="443279"/>
                  <a:pt x="8530354" y="439349"/>
                  <a:pt x="8526440" y="439955"/>
                </a:cubicBezTo>
                <a:cubicBezTo>
                  <a:pt x="8503235" y="443574"/>
                  <a:pt x="8481728" y="452717"/>
                  <a:pt x="8460514" y="463229"/>
                </a:cubicBezTo>
                <a:cubicBezTo>
                  <a:pt x="8457068" y="440128"/>
                  <a:pt x="8452012" y="437859"/>
                  <a:pt x="8433206" y="449895"/>
                </a:cubicBezTo>
                <a:lnTo>
                  <a:pt x="8433205" y="449894"/>
                </a:lnTo>
                <a:lnTo>
                  <a:pt x="8433205" y="449895"/>
                </a:lnTo>
                <a:cubicBezTo>
                  <a:pt x="8431352" y="451229"/>
                  <a:pt x="8429499" y="452562"/>
                  <a:pt x="8427646" y="453878"/>
                </a:cubicBezTo>
                <a:lnTo>
                  <a:pt x="8427640" y="453874"/>
                </a:lnTo>
                <a:lnTo>
                  <a:pt x="8427647" y="453895"/>
                </a:lnTo>
                <a:cubicBezTo>
                  <a:pt x="8429673" y="464788"/>
                  <a:pt x="8423335" y="462779"/>
                  <a:pt x="8415923" y="462883"/>
                </a:cubicBezTo>
                <a:cubicBezTo>
                  <a:pt x="8386675" y="463264"/>
                  <a:pt x="8357617" y="461878"/>
                  <a:pt x="8328646" y="457861"/>
                </a:cubicBezTo>
                <a:lnTo>
                  <a:pt x="8328653" y="457845"/>
                </a:lnTo>
                <a:lnTo>
                  <a:pt x="8313505" y="460597"/>
                </a:lnTo>
                <a:cubicBezTo>
                  <a:pt x="8309208" y="459843"/>
                  <a:pt x="8306125" y="456441"/>
                  <a:pt x="8305631" y="447453"/>
                </a:cubicBezTo>
                <a:cubicBezTo>
                  <a:pt x="8305060" y="436820"/>
                  <a:pt x="8293873" y="444076"/>
                  <a:pt x="8287899" y="433409"/>
                </a:cubicBezTo>
                <a:cubicBezTo>
                  <a:pt x="8300116" y="431833"/>
                  <a:pt x="8311735" y="430933"/>
                  <a:pt x="8323089" y="431121"/>
                </a:cubicBezTo>
                <a:close/>
                <a:moveTo>
                  <a:pt x="8275139" y="430939"/>
                </a:moveTo>
                <a:cubicBezTo>
                  <a:pt x="8276881" y="430794"/>
                  <a:pt x="8278479" y="431132"/>
                  <a:pt x="8279587" y="432924"/>
                </a:cubicBezTo>
                <a:cubicBezTo>
                  <a:pt x="8282098" y="436976"/>
                  <a:pt x="8279587" y="441634"/>
                  <a:pt x="8276782" y="444232"/>
                </a:cubicBezTo>
                <a:cubicBezTo>
                  <a:pt x="8272608" y="448146"/>
                  <a:pt x="8269491" y="442656"/>
                  <a:pt x="8265889" y="441236"/>
                </a:cubicBezTo>
                <a:lnTo>
                  <a:pt x="8266085" y="440768"/>
                </a:lnTo>
                <a:lnTo>
                  <a:pt x="8265888" y="441236"/>
                </a:lnTo>
                <a:cubicBezTo>
                  <a:pt x="8258737" y="445929"/>
                  <a:pt x="8266235" y="459714"/>
                  <a:pt x="8255741" y="460614"/>
                </a:cubicBezTo>
                <a:cubicBezTo>
                  <a:pt x="8245230" y="461532"/>
                  <a:pt x="8244467" y="450640"/>
                  <a:pt x="8241160" y="443211"/>
                </a:cubicBezTo>
                <a:cubicBezTo>
                  <a:pt x="8239896" y="440388"/>
                  <a:pt x="8233974" y="440856"/>
                  <a:pt x="8234198" y="434344"/>
                </a:cubicBezTo>
                <a:cubicBezTo>
                  <a:pt x="8239869" y="432223"/>
                  <a:pt x="8245753" y="431483"/>
                  <a:pt x="8251732" y="431331"/>
                </a:cubicBezTo>
                <a:lnTo>
                  <a:pt x="8269820" y="431851"/>
                </a:lnTo>
                <a:lnTo>
                  <a:pt x="8269820" y="431850"/>
                </a:lnTo>
                <a:cubicBezTo>
                  <a:pt x="8271509" y="431712"/>
                  <a:pt x="8273396" y="431084"/>
                  <a:pt x="8275139" y="430939"/>
                </a:cubicBezTo>
                <a:close/>
                <a:moveTo>
                  <a:pt x="8163216" y="430725"/>
                </a:moveTo>
                <a:cubicBezTo>
                  <a:pt x="8159727" y="438345"/>
                  <a:pt x="8155536" y="441947"/>
                  <a:pt x="8150862" y="443068"/>
                </a:cubicBezTo>
                <a:lnTo>
                  <a:pt x="8135614" y="440526"/>
                </a:lnTo>
                <a:lnTo>
                  <a:pt x="8134938" y="444821"/>
                </a:lnTo>
                <a:cubicBezTo>
                  <a:pt x="8124133" y="445791"/>
                  <a:pt x="8114192" y="445358"/>
                  <a:pt x="8112357" y="431331"/>
                </a:cubicBezTo>
                <a:lnTo>
                  <a:pt x="8130314" y="436301"/>
                </a:lnTo>
                <a:lnTo>
                  <a:pt x="8137963" y="432361"/>
                </a:lnTo>
                <a:cubicBezTo>
                  <a:pt x="8145923" y="431047"/>
                  <a:pt x="8154696" y="435830"/>
                  <a:pt x="8163216" y="430725"/>
                </a:cubicBezTo>
                <a:close/>
                <a:moveTo>
                  <a:pt x="7944474" y="428916"/>
                </a:moveTo>
                <a:cubicBezTo>
                  <a:pt x="7951691" y="428435"/>
                  <a:pt x="7957311" y="429635"/>
                  <a:pt x="7964956" y="432267"/>
                </a:cubicBezTo>
                <a:cubicBezTo>
                  <a:pt x="7953336" y="443834"/>
                  <a:pt x="7941231" y="454432"/>
                  <a:pt x="7923170" y="452926"/>
                </a:cubicBezTo>
                <a:cubicBezTo>
                  <a:pt x="7920243" y="447159"/>
                  <a:pt x="7917334" y="441410"/>
                  <a:pt x="7914407" y="435643"/>
                </a:cubicBezTo>
                <a:cubicBezTo>
                  <a:pt x="7928443" y="431557"/>
                  <a:pt x="7937257" y="429396"/>
                  <a:pt x="7944474" y="428916"/>
                </a:cubicBezTo>
                <a:close/>
                <a:moveTo>
                  <a:pt x="5127261" y="428231"/>
                </a:moveTo>
                <a:lnTo>
                  <a:pt x="5127213" y="428334"/>
                </a:lnTo>
                <a:lnTo>
                  <a:pt x="5127407" y="428334"/>
                </a:lnTo>
                <a:close/>
                <a:moveTo>
                  <a:pt x="700191" y="427454"/>
                </a:moveTo>
                <a:cubicBezTo>
                  <a:pt x="701273" y="429084"/>
                  <a:pt x="701282" y="432015"/>
                  <a:pt x="700407" y="435175"/>
                </a:cubicBezTo>
                <a:cubicBezTo>
                  <a:pt x="693463" y="435469"/>
                  <a:pt x="685999" y="433426"/>
                  <a:pt x="680441" y="439729"/>
                </a:cubicBezTo>
                <a:cubicBezTo>
                  <a:pt x="678553" y="436889"/>
                  <a:pt x="672059" y="437149"/>
                  <a:pt x="674743" y="431244"/>
                </a:cubicBezTo>
                <a:cubicBezTo>
                  <a:pt x="681237" y="431313"/>
                  <a:pt x="687159" y="431348"/>
                  <a:pt x="693532" y="427538"/>
                </a:cubicBezTo>
                <a:cubicBezTo>
                  <a:pt x="696952" y="425495"/>
                  <a:pt x="699108" y="425824"/>
                  <a:pt x="700191" y="427454"/>
                </a:cubicBezTo>
                <a:close/>
                <a:moveTo>
                  <a:pt x="1233442" y="427296"/>
                </a:moveTo>
                <a:lnTo>
                  <a:pt x="1231320" y="427975"/>
                </a:lnTo>
                <a:lnTo>
                  <a:pt x="1231390" y="428221"/>
                </a:lnTo>
                <a:lnTo>
                  <a:pt x="1231884" y="428231"/>
                </a:lnTo>
                <a:cubicBezTo>
                  <a:pt x="1234204" y="430136"/>
                  <a:pt x="1235068" y="424768"/>
                  <a:pt x="1233442" y="427296"/>
                </a:cubicBezTo>
                <a:close/>
                <a:moveTo>
                  <a:pt x="8000780" y="425591"/>
                </a:moveTo>
                <a:cubicBezTo>
                  <a:pt x="8004754" y="426599"/>
                  <a:pt x="8008334" y="429496"/>
                  <a:pt x="8010447" y="435054"/>
                </a:cubicBezTo>
                <a:lnTo>
                  <a:pt x="8010446" y="435055"/>
                </a:lnTo>
                <a:lnTo>
                  <a:pt x="8027424" y="429546"/>
                </a:lnTo>
                <a:cubicBezTo>
                  <a:pt x="8044720" y="426914"/>
                  <a:pt x="8062786" y="431236"/>
                  <a:pt x="8079956" y="427366"/>
                </a:cubicBezTo>
                <a:lnTo>
                  <a:pt x="8085859" y="431496"/>
                </a:lnTo>
                <a:lnTo>
                  <a:pt x="8095447" y="430230"/>
                </a:lnTo>
                <a:cubicBezTo>
                  <a:pt x="8098828" y="429739"/>
                  <a:pt x="8101014" y="431089"/>
                  <a:pt x="8098330" y="439955"/>
                </a:cubicBezTo>
                <a:cubicBezTo>
                  <a:pt x="8094226" y="445687"/>
                  <a:pt x="8090018" y="441964"/>
                  <a:pt x="8085810" y="440111"/>
                </a:cubicBezTo>
                <a:lnTo>
                  <a:pt x="8084865" y="437345"/>
                </a:lnTo>
                <a:lnTo>
                  <a:pt x="8052007" y="450281"/>
                </a:lnTo>
                <a:cubicBezTo>
                  <a:pt x="8040465" y="453225"/>
                  <a:pt x="8029053" y="456476"/>
                  <a:pt x="8019919" y="465065"/>
                </a:cubicBezTo>
                <a:cubicBezTo>
                  <a:pt x="8011589" y="460996"/>
                  <a:pt x="8024508" y="440302"/>
                  <a:pt x="8004524" y="445358"/>
                </a:cubicBezTo>
                <a:lnTo>
                  <a:pt x="8004517" y="445322"/>
                </a:lnTo>
                <a:lnTo>
                  <a:pt x="8004507" y="445340"/>
                </a:lnTo>
                <a:cubicBezTo>
                  <a:pt x="8000403" y="450466"/>
                  <a:pt x="7995727" y="454553"/>
                  <a:pt x="7988696" y="454882"/>
                </a:cubicBezTo>
                <a:cubicBezTo>
                  <a:pt x="7984454" y="447851"/>
                  <a:pt x="7996732" y="446553"/>
                  <a:pt x="7992576" y="439903"/>
                </a:cubicBezTo>
                <a:cubicBezTo>
                  <a:pt x="7990203" y="436110"/>
                  <a:pt x="7979605" y="432370"/>
                  <a:pt x="7988748" y="427452"/>
                </a:cubicBezTo>
                <a:cubicBezTo>
                  <a:pt x="7992437" y="425461"/>
                  <a:pt x="7996805" y="424582"/>
                  <a:pt x="8000780" y="425591"/>
                </a:cubicBezTo>
                <a:close/>
                <a:moveTo>
                  <a:pt x="5271736" y="424620"/>
                </a:moveTo>
                <a:lnTo>
                  <a:pt x="5267547" y="425876"/>
                </a:lnTo>
                <a:lnTo>
                  <a:pt x="5267625" y="427483"/>
                </a:lnTo>
                <a:lnTo>
                  <a:pt x="5269294" y="425669"/>
                </a:lnTo>
                <a:lnTo>
                  <a:pt x="5273555" y="426463"/>
                </a:lnTo>
                <a:close/>
                <a:moveTo>
                  <a:pt x="1991667" y="417509"/>
                </a:moveTo>
                <a:lnTo>
                  <a:pt x="1989498" y="417822"/>
                </a:lnTo>
                <a:lnTo>
                  <a:pt x="1989499" y="417858"/>
                </a:lnTo>
                <a:lnTo>
                  <a:pt x="1989483" y="417863"/>
                </a:lnTo>
                <a:lnTo>
                  <a:pt x="1991357" y="421829"/>
                </a:lnTo>
                <a:close/>
                <a:moveTo>
                  <a:pt x="5820673" y="416755"/>
                </a:moveTo>
                <a:lnTo>
                  <a:pt x="5820684" y="416812"/>
                </a:lnTo>
                <a:lnTo>
                  <a:pt x="5821128" y="416990"/>
                </a:lnTo>
                <a:lnTo>
                  <a:pt x="5822492" y="417694"/>
                </a:lnTo>
                <a:lnTo>
                  <a:pt x="5822730" y="417631"/>
                </a:lnTo>
                <a:lnTo>
                  <a:pt x="5821128" y="416990"/>
                </a:lnTo>
                <a:close/>
                <a:moveTo>
                  <a:pt x="2033910" y="413869"/>
                </a:moveTo>
                <a:lnTo>
                  <a:pt x="2030504" y="417301"/>
                </a:lnTo>
                <a:lnTo>
                  <a:pt x="2030512" y="417329"/>
                </a:lnTo>
                <a:lnTo>
                  <a:pt x="2033942" y="413872"/>
                </a:lnTo>
                <a:close/>
                <a:moveTo>
                  <a:pt x="4416054" y="412426"/>
                </a:moveTo>
                <a:lnTo>
                  <a:pt x="4416390" y="413376"/>
                </a:lnTo>
                <a:lnTo>
                  <a:pt x="4416555" y="412629"/>
                </a:lnTo>
                <a:close/>
                <a:moveTo>
                  <a:pt x="5574504" y="406778"/>
                </a:moveTo>
                <a:lnTo>
                  <a:pt x="5568741" y="406793"/>
                </a:lnTo>
                <a:lnTo>
                  <a:pt x="5576890" y="410531"/>
                </a:lnTo>
                <a:close/>
                <a:moveTo>
                  <a:pt x="10326193" y="404941"/>
                </a:moveTo>
                <a:cubicBezTo>
                  <a:pt x="10334250" y="404594"/>
                  <a:pt x="10342309" y="412594"/>
                  <a:pt x="10350348" y="408750"/>
                </a:cubicBezTo>
                <a:cubicBezTo>
                  <a:pt x="10351647" y="411746"/>
                  <a:pt x="10352928" y="414759"/>
                  <a:pt x="10354227" y="417754"/>
                </a:cubicBezTo>
                <a:lnTo>
                  <a:pt x="10352028" y="417703"/>
                </a:lnTo>
                <a:lnTo>
                  <a:pt x="10350019" y="418586"/>
                </a:lnTo>
                <a:cubicBezTo>
                  <a:pt x="10342590" y="423763"/>
                  <a:pt x="10335057" y="423019"/>
                  <a:pt x="10327472" y="418984"/>
                </a:cubicBezTo>
                <a:cubicBezTo>
                  <a:pt x="10325983" y="418447"/>
                  <a:pt x="10324511" y="417910"/>
                  <a:pt x="10323022" y="417374"/>
                </a:cubicBezTo>
                <a:cubicBezTo>
                  <a:pt x="10321013" y="415971"/>
                  <a:pt x="10318364" y="415503"/>
                  <a:pt x="10316961" y="413217"/>
                </a:cubicBezTo>
                <a:cubicBezTo>
                  <a:pt x="10316389" y="411486"/>
                  <a:pt x="10316840" y="410031"/>
                  <a:pt x="10318138" y="408819"/>
                </a:cubicBezTo>
                <a:cubicBezTo>
                  <a:pt x="10320822" y="406100"/>
                  <a:pt x="10323508" y="405057"/>
                  <a:pt x="10326193" y="404941"/>
                </a:cubicBezTo>
                <a:close/>
                <a:moveTo>
                  <a:pt x="5883407" y="404447"/>
                </a:moveTo>
                <a:lnTo>
                  <a:pt x="5883509" y="404940"/>
                </a:lnTo>
                <a:lnTo>
                  <a:pt x="5883037" y="405322"/>
                </a:lnTo>
                <a:lnTo>
                  <a:pt x="5883098" y="405307"/>
                </a:lnTo>
                <a:lnTo>
                  <a:pt x="5883123" y="405386"/>
                </a:lnTo>
                <a:lnTo>
                  <a:pt x="5883509" y="404940"/>
                </a:lnTo>
                <a:lnTo>
                  <a:pt x="5883906" y="404737"/>
                </a:lnTo>
                <a:close/>
                <a:moveTo>
                  <a:pt x="5633729" y="404048"/>
                </a:moveTo>
                <a:lnTo>
                  <a:pt x="5633345" y="405390"/>
                </a:lnTo>
                <a:lnTo>
                  <a:pt x="5633967" y="405398"/>
                </a:lnTo>
                <a:close/>
                <a:moveTo>
                  <a:pt x="5242073" y="398879"/>
                </a:moveTo>
                <a:lnTo>
                  <a:pt x="5238344" y="400320"/>
                </a:lnTo>
                <a:lnTo>
                  <a:pt x="5238445" y="400364"/>
                </a:lnTo>
                <a:lnTo>
                  <a:pt x="5239942" y="400143"/>
                </a:lnTo>
                <a:lnTo>
                  <a:pt x="5240448" y="400087"/>
                </a:lnTo>
                <a:lnTo>
                  <a:pt x="5240029" y="399849"/>
                </a:lnTo>
                <a:lnTo>
                  <a:pt x="5242215" y="398907"/>
                </a:lnTo>
                <a:close/>
                <a:moveTo>
                  <a:pt x="8643953" y="395589"/>
                </a:moveTo>
                <a:lnTo>
                  <a:pt x="8644166" y="395725"/>
                </a:lnTo>
                <a:lnTo>
                  <a:pt x="8643883" y="395728"/>
                </a:lnTo>
                <a:close/>
                <a:moveTo>
                  <a:pt x="3703841" y="395374"/>
                </a:moveTo>
                <a:lnTo>
                  <a:pt x="3703052" y="403252"/>
                </a:lnTo>
                <a:lnTo>
                  <a:pt x="3704547" y="404584"/>
                </a:lnTo>
                <a:close/>
                <a:moveTo>
                  <a:pt x="8698552" y="395052"/>
                </a:moveTo>
                <a:cubicBezTo>
                  <a:pt x="8701895" y="395035"/>
                  <a:pt x="8706951" y="393944"/>
                  <a:pt x="8706345" y="399607"/>
                </a:cubicBezTo>
                <a:cubicBezTo>
                  <a:pt x="8705895" y="403867"/>
                  <a:pt x="8701843" y="405997"/>
                  <a:pt x="8698189" y="403503"/>
                </a:cubicBezTo>
                <a:cubicBezTo>
                  <a:pt x="8694396" y="400923"/>
                  <a:pt x="8690552" y="401009"/>
                  <a:pt x="8687955" y="403191"/>
                </a:cubicBezTo>
                <a:cubicBezTo>
                  <a:pt x="8679020" y="410655"/>
                  <a:pt x="8671383" y="411101"/>
                  <a:pt x="8664298" y="408508"/>
                </a:cubicBezTo>
                <a:lnTo>
                  <a:pt x="8644166" y="395725"/>
                </a:lnTo>
                <a:close/>
                <a:moveTo>
                  <a:pt x="1537096" y="392866"/>
                </a:moveTo>
                <a:lnTo>
                  <a:pt x="1538738" y="401253"/>
                </a:lnTo>
                <a:lnTo>
                  <a:pt x="1538903" y="401192"/>
                </a:lnTo>
                <a:lnTo>
                  <a:pt x="1537832" y="393411"/>
                </a:lnTo>
                <a:close/>
                <a:moveTo>
                  <a:pt x="3789205" y="391849"/>
                </a:moveTo>
                <a:lnTo>
                  <a:pt x="3791527" y="402235"/>
                </a:lnTo>
                <a:lnTo>
                  <a:pt x="3793423" y="395030"/>
                </a:lnTo>
                <a:close/>
                <a:moveTo>
                  <a:pt x="238392" y="391675"/>
                </a:moveTo>
                <a:cubicBezTo>
                  <a:pt x="248626" y="389978"/>
                  <a:pt x="253961" y="397234"/>
                  <a:pt x="250930" y="404247"/>
                </a:cubicBezTo>
                <a:cubicBezTo>
                  <a:pt x="246791" y="413858"/>
                  <a:pt x="234531" y="410308"/>
                  <a:pt x="226339" y="410464"/>
                </a:cubicBezTo>
                <a:cubicBezTo>
                  <a:pt x="219639" y="410585"/>
                  <a:pt x="217179" y="403555"/>
                  <a:pt x="224591" y="398117"/>
                </a:cubicBezTo>
                <a:cubicBezTo>
                  <a:pt x="228747" y="395017"/>
                  <a:pt x="232002" y="389995"/>
                  <a:pt x="238392" y="391675"/>
                </a:cubicBezTo>
                <a:close/>
                <a:moveTo>
                  <a:pt x="2345837" y="391193"/>
                </a:moveTo>
                <a:lnTo>
                  <a:pt x="2345695" y="391935"/>
                </a:lnTo>
                <a:lnTo>
                  <a:pt x="2346810" y="391197"/>
                </a:lnTo>
                <a:close/>
                <a:moveTo>
                  <a:pt x="3741622" y="390905"/>
                </a:moveTo>
                <a:lnTo>
                  <a:pt x="3741612" y="390925"/>
                </a:lnTo>
                <a:lnTo>
                  <a:pt x="3743629" y="391669"/>
                </a:lnTo>
                <a:lnTo>
                  <a:pt x="3743649" y="391640"/>
                </a:lnTo>
                <a:close/>
                <a:moveTo>
                  <a:pt x="5509585" y="389961"/>
                </a:moveTo>
                <a:lnTo>
                  <a:pt x="5510292" y="390849"/>
                </a:lnTo>
                <a:lnTo>
                  <a:pt x="5510460" y="390857"/>
                </a:lnTo>
                <a:close/>
                <a:moveTo>
                  <a:pt x="1977904" y="387681"/>
                </a:moveTo>
                <a:lnTo>
                  <a:pt x="1978052" y="388020"/>
                </a:lnTo>
                <a:lnTo>
                  <a:pt x="1978087" y="387755"/>
                </a:lnTo>
                <a:close/>
                <a:moveTo>
                  <a:pt x="5569490" y="387362"/>
                </a:moveTo>
                <a:lnTo>
                  <a:pt x="5569438" y="390002"/>
                </a:lnTo>
                <a:lnTo>
                  <a:pt x="5569114" y="391066"/>
                </a:lnTo>
                <a:lnTo>
                  <a:pt x="5569414" y="391229"/>
                </a:lnTo>
                <a:lnTo>
                  <a:pt x="5569438" y="390002"/>
                </a:lnTo>
                <a:lnTo>
                  <a:pt x="5570222" y="387430"/>
                </a:lnTo>
                <a:close/>
                <a:moveTo>
                  <a:pt x="5119780" y="386463"/>
                </a:moveTo>
                <a:lnTo>
                  <a:pt x="5122133" y="393225"/>
                </a:lnTo>
                <a:lnTo>
                  <a:pt x="5122758" y="388229"/>
                </a:lnTo>
                <a:lnTo>
                  <a:pt x="5123992" y="387871"/>
                </a:lnTo>
                <a:close/>
                <a:moveTo>
                  <a:pt x="3907363" y="386282"/>
                </a:moveTo>
                <a:lnTo>
                  <a:pt x="3907447" y="386809"/>
                </a:lnTo>
                <a:lnTo>
                  <a:pt x="3907459" y="386360"/>
                </a:lnTo>
                <a:lnTo>
                  <a:pt x="3907455" y="386359"/>
                </a:lnTo>
                <a:close/>
                <a:moveTo>
                  <a:pt x="5262406" y="386077"/>
                </a:moveTo>
                <a:lnTo>
                  <a:pt x="5262544" y="386326"/>
                </a:lnTo>
                <a:lnTo>
                  <a:pt x="5262783" y="386134"/>
                </a:lnTo>
                <a:close/>
                <a:moveTo>
                  <a:pt x="8604955" y="386017"/>
                </a:moveTo>
                <a:cubicBezTo>
                  <a:pt x="8608064" y="386017"/>
                  <a:pt x="8610644" y="387017"/>
                  <a:pt x="8613059" y="390065"/>
                </a:cubicBezTo>
                <a:cubicBezTo>
                  <a:pt x="8615588" y="390532"/>
                  <a:pt x="8618099" y="390982"/>
                  <a:pt x="8620626" y="391450"/>
                </a:cubicBezTo>
                <a:cubicBezTo>
                  <a:pt x="8622012" y="393978"/>
                  <a:pt x="8623415" y="396524"/>
                  <a:pt x="8624800" y="399052"/>
                </a:cubicBezTo>
                <a:cubicBezTo>
                  <a:pt x="8618393" y="401026"/>
                  <a:pt x="8612713" y="399727"/>
                  <a:pt x="8607691" y="395312"/>
                </a:cubicBezTo>
                <a:cubicBezTo>
                  <a:pt x="8604055" y="393407"/>
                  <a:pt x="8600418" y="391502"/>
                  <a:pt x="8593682" y="387969"/>
                </a:cubicBezTo>
                <a:cubicBezTo>
                  <a:pt x="8598210" y="387017"/>
                  <a:pt x="8601847" y="386017"/>
                  <a:pt x="8604955" y="386017"/>
                </a:cubicBezTo>
                <a:close/>
                <a:moveTo>
                  <a:pt x="3788429" y="385424"/>
                </a:moveTo>
                <a:lnTo>
                  <a:pt x="3787208" y="388691"/>
                </a:lnTo>
                <a:lnTo>
                  <a:pt x="3787240" y="388694"/>
                </a:lnTo>
                <a:lnTo>
                  <a:pt x="3788410" y="385771"/>
                </a:lnTo>
                <a:close/>
                <a:moveTo>
                  <a:pt x="8549176" y="382761"/>
                </a:moveTo>
                <a:cubicBezTo>
                  <a:pt x="8554462" y="380025"/>
                  <a:pt x="8560892" y="380021"/>
                  <a:pt x="8568589" y="382774"/>
                </a:cubicBezTo>
                <a:cubicBezTo>
                  <a:pt x="8576070" y="385441"/>
                  <a:pt x="8576035" y="390116"/>
                  <a:pt x="8572503" y="396576"/>
                </a:cubicBezTo>
                <a:cubicBezTo>
                  <a:pt x="8570009" y="401130"/>
                  <a:pt x="8569818" y="410758"/>
                  <a:pt x="8562650" y="405459"/>
                </a:cubicBezTo>
                <a:cubicBezTo>
                  <a:pt x="8554511" y="399433"/>
                  <a:pt x="8545713" y="403693"/>
                  <a:pt x="8536622" y="399139"/>
                </a:cubicBezTo>
                <a:cubicBezTo>
                  <a:pt x="8539747" y="390965"/>
                  <a:pt x="8543890" y="385497"/>
                  <a:pt x="8549176" y="382761"/>
                </a:cubicBezTo>
                <a:close/>
                <a:moveTo>
                  <a:pt x="2374911" y="382225"/>
                </a:moveTo>
                <a:lnTo>
                  <a:pt x="2365037" y="385815"/>
                </a:lnTo>
                <a:lnTo>
                  <a:pt x="2364697" y="386163"/>
                </a:lnTo>
                <a:lnTo>
                  <a:pt x="2372490" y="383486"/>
                </a:lnTo>
                <a:close/>
                <a:moveTo>
                  <a:pt x="8723911" y="381376"/>
                </a:moveTo>
                <a:cubicBezTo>
                  <a:pt x="8729117" y="381147"/>
                  <a:pt x="8733983" y="383545"/>
                  <a:pt x="8738538" y="390342"/>
                </a:cubicBezTo>
                <a:cubicBezTo>
                  <a:pt x="8740789" y="396212"/>
                  <a:pt x="8746070" y="401407"/>
                  <a:pt x="8742624" y="408576"/>
                </a:cubicBezTo>
                <a:cubicBezTo>
                  <a:pt x="8722762" y="416023"/>
                  <a:pt x="8718623" y="397095"/>
                  <a:pt x="8707246" y="388177"/>
                </a:cubicBezTo>
                <a:cubicBezTo>
                  <a:pt x="8713160" y="384463"/>
                  <a:pt x="8718705" y="381605"/>
                  <a:pt x="8723911" y="381376"/>
                </a:cubicBezTo>
                <a:close/>
                <a:moveTo>
                  <a:pt x="2852014" y="380661"/>
                </a:moveTo>
                <a:lnTo>
                  <a:pt x="2852162" y="380727"/>
                </a:lnTo>
                <a:lnTo>
                  <a:pt x="2858062" y="381760"/>
                </a:lnTo>
                <a:lnTo>
                  <a:pt x="2858091" y="381729"/>
                </a:lnTo>
                <a:lnTo>
                  <a:pt x="2855030" y="380788"/>
                </a:lnTo>
                <a:close/>
                <a:moveTo>
                  <a:pt x="1974588" y="380090"/>
                </a:moveTo>
                <a:lnTo>
                  <a:pt x="1976316" y="384046"/>
                </a:lnTo>
                <a:lnTo>
                  <a:pt x="1978082" y="384405"/>
                </a:lnTo>
                <a:close/>
                <a:moveTo>
                  <a:pt x="8858690" y="378355"/>
                </a:moveTo>
                <a:cubicBezTo>
                  <a:pt x="8865316" y="378619"/>
                  <a:pt x="8871957" y="381926"/>
                  <a:pt x="8878632" y="388818"/>
                </a:cubicBezTo>
                <a:cubicBezTo>
                  <a:pt x="8866216" y="394948"/>
                  <a:pt x="8854215" y="396334"/>
                  <a:pt x="8842267" y="398135"/>
                </a:cubicBezTo>
                <a:cubicBezTo>
                  <a:pt x="8838301" y="398741"/>
                  <a:pt x="8834231" y="399433"/>
                  <a:pt x="8832483" y="395779"/>
                </a:cubicBezTo>
                <a:cubicBezTo>
                  <a:pt x="8829815" y="390203"/>
                  <a:pt x="8835946" y="388472"/>
                  <a:pt x="8838838" y="386151"/>
                </a:cubicBezTo>
                <a:cubicBezTo>
                  <a:pt x="8845453" y="380870"/>
                  <a:pt x="8852064" y="378090"/>
                  <a:pt x="8858690" y="378355"/>
                </a:cubicBezTo>
                <a:close/>
                <a:moveTo>
                  <a:pt x="8139337" y="378081"/>
                </a:moveTo>
                <a:lnTo>
                  <a:pt x="8139328" y="378106"/>
                </a:lnTo>
                <a:lnTo>
                  <a:pt x="8139354" y="378082"/>
                </a:lnTo>
                <a:cubicBezTo>
                  <a:pt x="8142402" y="377233"/>
                  <a:pt x="8146159" y="377320"/>
                  <a:pt x="8145432" y="381216"/>
                </a:cubicBezTo>
                <a:cubicBezTo>
                  <a:pt x="8143995" y="388801"/>
                  <a:pt x="8138540" y="392265"/>
                  <a:pt x="8130713" y="391641"/>
                </a:cubicBezTo>
                <a:lnTo>
                  <a:pt x="8130721" y="391617"/>
                </a:lnTo>
                <a:lnTo>
                  <a:pt x="8130696" y="391641"/>
                </a:lnTo>
                <a:cubicBezTo>
                  <a:pt x="8129276" y="393216"/>
                  <a:pt x="8127856" y="394810"/>
                  <a:pt x="8126418" y="396385"/>
                </a:cubicBezTo>
                <a:cubicBezTo>
                  <a:pt x="8124531" y="394429"/>
                  <a:pt x="8122661" y="392472"/>
                  <a:pt x="8120773" y="390515"/>
                </a:cubicBezTo>
                <a:cubicBezTo>
                  <a:pt x="8117812" y="372713"/>
                  <a:pt x="8131319" y="379501"/>
                  <a:pt x="8139337" y="378081"/>
                </a:cubicBezTo>
                <a:close/>
                <a:moveTo>
                  <a:pt x="8301735" y="373371"/>
                </a:moveTo>
                <a:cubicBezTo>
                  <a:pt x="8323970" y="380938"/>
                  <a:pt x="8350032" y="369613"/>
                  <a:pt x="8370674" y="388419"/>
                </a:cubicBezTo>
                <a:cubicBezTo>
                  <a:pt x="8374501" y="391917"/>
                  <a:pt x="8387697" y="387173"/>
                  <a:pt x="8394658" y="384523"/>
                </a:cubicBezTo>
                <a:cubicBezTo>
                  <a:pt x="8414763" y="376904"/>
                  <a:pt x="8431006" y="380990"/>
                  <a:pt x="8448081" y="391917"/>
                </a:cubicBezTo>
                <a:cubicBezTo>
                  <a:pt x="8452444" y="394705"/>
                  <a:pt x="8460895" y="391104"/>
                  <a:pt x="8467476" y="390445"/>
                </a:cubicBezTo>
                <a:lnTo>
                  <a:pt x="8476166" y="382390"/>
                </a:lnTo>
                <a:cubicBezTo>
                  <a:pt x="8479419" y="381108"/>
                  <a:pt x="8483138" y="381667"/>
                  <a:pt x="8487649" y="385372"/>
                </a:cubicBezTo>
                <a:lnTo>
                  <a:pt x="8487649" y="385372"/>
                </a:lnTo>
                <a:lnTo>
                  <a:pt x="8487650" y="385372"/>
                </a:lnTo>
                <a:cubicBezTo>
                  <a:pt x="8493763" y="378843"/>
                  <a:pt x="8501348" y="381389"/>
                  <a:pt x="8508603" y="381995"/>
                </a:cubicBezTo>
                <a:cubicBezTo>
                  <a:pt x="8511495" y="385562"/>
                  <a:pt x="8512379" y="389545"/>
                  <a:pt x="8511201" y="393978"/>
                </a:cubicBezTo>
                <a:lnTo>
                  <a:pt x="8508692" y="396984"/>
                </a:lnTo>
                <a:lnTo>
                  <a:pt x="8508759" y="408299"/>
                </a:lnTo>
                <a:lnTo>
                  <a:pt x="8508352" y="397391"/>
                </a:lnTo>
                <a:lnTo>
                  <a:pt x="8499304" y="408230"/>
                </a:lnTo>
                <a:cubicBezTo>
                  <a:pt x="8484741" y="412109"/>
                  <a:pt x="8470784" y="405615"/>
                  <a:pt x="8457068" y="403641"/>
                </a:cubicBezTo>
                <a:cubicBezTo>
                  <a:pt x="8425933" y="399173"/>
                  <a:pt x="8395333" y="412334"/>
                  <a:pt x="8365912" y="406135"/>
                </a:cubicBezTo>
                <a:cubicBezTo>
                  <a:pt x="8344560" y="401650"/>
                  <a:pt x="8326152" y="413789"/>
                  <a:pt x="8306255" y="408403"/>
                </a:cubicBezTo>
                <a:cubicBezTo>
                  <a:pt x="8302168" y="403416"/>
                  <a:pt x="8300281" y="397424"/>
                  <a:pt x="8298358" y="391415"/>
                </a:cubicBezTo>
                <a:cubicBezTo>
                  <a:pt x="8297735" y="389337"/>
                  <a:pt x="8297389" y="387207"/>
                  <a:pt x="8297216" y="385060"/>
                </a:cubicBezTo>
                <a:cubicBezTo>
                  <a:pt x="8297025" y="380523"/>
                  <a:pt x="8298133" y="376453"/>
                  <a:pt x="8301735" y="373371"/>
                </a:cubicBezTo>
                <a:close/>
                <a:moveTo>
                  <a:pt x="10079147" y="373146"/>
                </a:moveTo>
                <a:cubicBezTo>
                  <a:pt x="10072376" y="386930"/>
                  <a:pt x="10064964" y="374947"/>
                  <a:pt x="10057830" y="373666"/>
                </a:cubicBezTo>
                <a:cubicBezTo>
                  <a:pt x="10064930" y="373492"/>
                  <a:pt x="10072030" y="373319"/>
                  <a:pt x="10079147" y="373146"/>
                </a:cubicBezTo>
                <a:close/>
                <a:moveTo>
                  <a:pt x="3744260" y="369443"/>
                </a:moveTo>
                <a:lnTo>
                  <a:pt x="3743180" y="380210"/>
                </a:lnTo>
                <a:lnTo>
                  <a:pt x="3745599" y="381010"/>
                </a:lnTo>
                <a:cubicBezTo>
                  <a:pt x="3747442" y="381297"/>
                  <a:pt x="3749215" y="381008"/>
                  <a:pt x="3750863" y="379432"/>
                </a:cubicBezTo>
                <a:close/>
                <a:moveTo>
                  <a:pt x="4249171" y="369264"/>
                </a:moveTo>
                <a:lnTo>
                  <a:pt x="4245017" y="372788"/>
                </a:lnTo>
                <a:lnTo>
                  <a:pt x="4244658" y="372899"/>
                </a:lnTo>
                <a:lnTo>
                  <a:pt x="4248167" y="373943"/>
                </a:lnTo>
                <a:close/>
                <a:moveTo>
                  <a:pt x="2850541" y="367241"/>
                </a:moveTo>
                <a:lnTo>
                  <a:pt x="2850192" y="367553"/>
                </a:lnTo>
                <a:lnTo>
                  <a:pt x="2850757" y="367438"/>
                </a:lnTo>
                <a:close/>
                <a:moveTo>
                  <a:pt x="4594260" y="360425"/>
                </a:moveTo>
                <a:lnTo>
                  <a:pt x="4592808" y="363033"/>
                </a:lnTo>
                <a:lnTo>
                  <a:pt x="4595785" y="365928"/>
                </a:lnTo>
                <a:close/>
                <a:moveTo>
                  <a:pt x="1909562" y="358893"/>
                </a:moveTo>
                <a:lnTo>
                  <a:pt x="1909273" y="358946"/>
                </a:lnTo>
                <a:lnTo>
                  <a:pt x="1908535" y="359195"/>
                </a:lnTo>
                <a:lnTo>
                  <a:pt x="1907241" y="360463"/>
                </a:lnTo>
                <a:lnTo>
                  <a:pt x="1908818" y="359584"/>
                </a:lnTo>
                <a:lnTo>
                  <a:pt x="1908455" y="359362"/>
                </a:lnTo>
                <a:close/>
                <a:moveTo>
                  <a:pt x="4277266" y="355273"/>
                </a:moveTo>
                <a:lnTo>
                  <a:pt x="4277073" y="355409"/>
                </a:lnTo>
                <a:lnTo>
                  <a:pt x="4278089" y="356713"/>
                </a:lnTo>
                <a:lnTo>
                  <a:pt x="4278443" y="355924"/>
                </a:lnTo>
                <a:close/>
                <a:moveTo>
                  <a:pt x="5790380" y="354558"/>
                </a:moveTo>
                <a:lnTo>
                  <a:pt x="5787903" y="358375"/>
                </a:lnTo>
                <a:lnTo>
                  <a:pt x="5790820" y="359211"/>
                </a:lnTo>
                <a:close/>
                <a:moveTo>
                  <a:pt x="2815264" y="354185"/>
                </a:moveTo>
                <a:lnTo>
                  <a:pt x="2813142" y="355781"/>
                </a:lnTo>
                <a:lnTo>
                  <a:pt x="2815048" y="355752"/>
                </a:lnTo>
                <a:close/>
                <a:moveTo>
                  <a:pt x="8852379" y="352990"/>
                </a:moveTo>
                <a:cubicBezTo>
                  <a:pt x="8855357" y="354202"/>
                  <a:pt x="8856535" y="356626"/>
                  <a:pt x="8855409" y="359830"/>
                </a:cubicBezTo>
                <a:cubicBezTo>
                  <a:pt x="8854665" y="361943"/>
                  <a:pt x="8853124" y="363969"/>
                  <a:pt x="8851288" y="361769"/>
                </a:cubicBezTo>
                <a:cubicBezTo>
                  <a:pt x="8849695" y="359847"/>
                  <a:pt x="8849435" y="356765"/>
                  <a:pt x="8848863" y="354133"/>
                </a:cubicBezTo>
                <a:cubicBezTo>
                  <a:pt x="8848829" y="353977"/>
                  <a:pt x="8851478" y="352609"/>
                  <a:pt x="8852379" y="352990"/>
                </a:cubicBezTo>
                <a:close/>
                <a:moveTo>
                  <a:pt x="4747400" y="350752"/>
                </a:moveTo>
                <a:lnTo>
                  <a:pt x="4745777" y="358249"/>
                </a:lnTo>
                <a:lnTo>
                  <a:pt x="4747812" y="351102"/>
                </a:lnTo>
                <a:close/>
                <a:moveTo>
                  <a:pt x="5893484" y="350530"/>
                </a:moveTo>
                <a:lnTo>
                  <a:pt x="5892786" y="352910"/>
                </a:lnTo>
                <a:lnTo>
                  <a:pt x="5892805" y="352928"/>
                </a:lnTo>
                <a:close/>
                <a:moveTo>
                  <a:pt x="4775124" y="350378"/>
                </a:moveTo>
                <a:lnTo>
                  <a:pt x="4774029" y="350929"/>
                </a:lnTo>
                <a:lnTo>
                  <a:pt x="4775197" y="351290"/>
                </a:lnTo>
                <a:close/>
                <a:moveTo>
                  <a:pt x="8338162" y="349390"/>
                </a:moveTo>
                <a:cubicBezTo>
                  <a:pt x="8340530" y="349608"/>
                  <a:pt x="8342205" y="350773"/>
                  <a:pt x="8341720" y="354461"/>
                </a:cubicBezTo>
                <a:cubicBezTo>
                  <a:pt x="8340508" y="363484"/>
                  <a:pt x="8334361" y="355535"/>
                  <a:pt x="8330378" y="355397"/>
                </a:cubicBezTo>
                <a:cubicBezTo>
                  <a:pt x="8328248" y="355327"/>
                  <a:pt x="8326118" y="355483"/>
                  <a:pt x="8324005" y="355552"/>
                </a:cubicBezTo>
                <a:cubicBezTo>
                  <a:pt x="8324023" y="353873"/>
                  <a:pt x="8324039" y="352193"/>
                  <a:pt x="8324057" y="350513"/>
                </a:cubicBezTo>
                <a:cubicBezTo>
                  <a:pt x="8326187" y="350340"/>
                  <a:pt x="8328317" y="350080"/>
                  <a:pt x="8330447" y="349994"/>
                </a:cubicBezTo>
                <a:cubicBezTo>
                  <a:pt x="8332733" y="349899"/>
                  <a:pt x="8335794" y="349171"/>
                  <a:pt x="8338162" y="349390"/>
                </a:cubicBezTo>
                <a:close/>
                <a:moveTo>
                  <a:pt x="5051499" y="349155"/>
                </a:moveTo>
                <a:lnTo>
                  <a:pt x="5052350" y="349634"/>
                </a:lnTo>
                <a:lnTo>
                  <a:pt x="5053647" y="349439"/>
                </a:lnTo>
                <a:close/>
                <a:moveTo>
                  <a:pt x="4288793" y="344794"/>
                </a:moveTo>
                <a:lnTo>
                  <a:pt x="4288883" y="346270"/>
                </a:lnTo>
                <a:lnTo>
                  <a:pt x="4286811" y="347122"/>
                </a:lnTo>
                <a:lnTo>
                  <a:pt x="4287649" y="347420"/>
                </a:lnTo>
                <a:cubicBezTo>
                  <a:pt x="4292510" y="349372"/>
                  <a:pt x="4298065" y="351582"/>
                  <a:pt x="4303841" y="353270"/>
                </a:cubicBezTo>
                <a:lnTo>
                  <a:pt x="4308338" y="353967"/>
                </a:lnTo>
                <a:lnTo>
                  <a:pt x="4307084" y="351085"/>
                </a:lnTo>
                <a:close/>
                <a:moveTo>
                  <a:pt x="9645050" y="342755"/>
                </a:moveTo>
                <a:cubicBezTo>
                  <a:pt x="9648816" y="342993"/>
                  <a:pt x="9652830" y="344963"/>
                  <a:pt x="9657254" y="347846"/>
                </a:cubicBezTo>
                <a:cubicBezTo>
                  <a:pt x="9648370" y="355068"/>
                  <a:pt x="9641339" y="353319"/>
                  <a:pt x="9634326" y="348054"/>
                </a:cubicBezTo>
                <a:cubicBezTo>
                  <a:pt x="9637763" y="344011"/>
                  <a:pt x="9641283" y="342517"/>
                  <a:pt x="9645050" y="342755"/>
                </a:cubicBezTo>
                <a:close/>
                <a:moveTo>
                  <a:pt x="4160267" y="342636"/>
                </a:moveTo>
                <a:lnTo>
                  <a:pt x="4158652" y="342877"/>
                </a:lnTo>
                <a:lnTo>
                  <a:pt x="4161096" y="343785"/>
                </a:lnTo>
                <a:close/>
                <a:moveTo>
                  <a:pt x="7454277" y="342137"/>
                </a:moveTo>
                <a:lnTo>
                  <a:pt x="7452439" y="343982"/>
                </a:lnTo>
                <a:lnTo>
                  <a:pt x="7452464" y="343990"/>
                </a:lnTo>
                <a:lnTo>
                  <a:pt x="7454277" y="342171"/>
                </a:lnTo>
                <a:close/>
                <a:moveTo>
                  <a:pt x="2133767" y="341493"/>
                </a:moveTo>
                <a:lnTo>
                  <a:pt x="2130991" y="349281"/>
                </a:lnTo>
                <a:lnTo>
                  <a:pt x="2131101" y="349280"/>
                </a:lnTo>
                <a:lnTo>
                  <a:pt x="2134016" y="341551"/>
                </a:lnTo>
                <a:lnTo>
                  <a:pt x="2134008" y="341525"/>
                </a:lnTo>
                <a:close/>
                <a:moveTo>
                  <a:pt x="10210410" y="341456"/>
                </a:moveTo>
                <a:cubicBezTo>
                  <a:pt x="10208591" y="348452"/>
                  <a:pt x="10202721" y="349318"/>
                  <a:pt x="10196972" y="350305"/>
                </a:cubicBezTo>
                <a:cubicBezTo>
                  <a:pt x="10195375" y="345630"/>
                  <a:pt x="10187708" y="349886"/>
                  <a:pt x="10184815" y="347120"/>
                </a:cubicBezTo>
                <a:lnTo>
                  <a:pt x="10183953" y="341662"/>
                </a:lnTo>
                <a:close/>
                <a:moveTo>
                  <a:pt x="10183915" y="341421"/>
                </a:moveTo>
                <a:lnTo>
                  <a:pt x="10183953" y="341662"/>
                </a:lnTo>
                <a:lnTo>
                  <a:pt x="10183638" y="341664"/>
                </a:lnTo>
                <a:close/>
                <a:moveTo>
                  <a:pt x="1926439" y="341309"/>
                </a:moveTo>
                <a:lnTo>
                  <a:pt x="1924702" y="342616"/>
                </a:lnTo>
                <a:lnTo>
                  <a:pt x="1926512" y="341331"/>
                </a:lnTo>
                <a:lnTo>
                  <a:pt x="1926447" y="341334"/>
                </a:lnTo>
                <a:close/>
                <a:moveTo>
                  <a:pt x="2364209" y="339759"/>
                </a:moveTo>
                <a:lnTo>
                  <a:pt x="2363942" y="340503"/>
                </a:lnTo>
                <a:lnTo>
                  <a:pt x="2366166" y="340081"/>
                </a:lnTo>
                <a:close/>
                <a:moveTo>
                  <a:pt x="2823082" y="336863"/>
                </a:moveTo>
                <a:lnTo>
                  <a:pt x="2818066" y="337266"/>
                </a:lnTo>
                <a:lnTo>
                  <a:pt x="2823141" y="339755"/>
                </a:lnTo>
                <a:close/>
                <a:moveTo>
                  <a:pt x="2516216" y="336819"/>
                </a:moveTo>
                <a:lnTo>
                  <a:pt x="2516178" y="336831"/>
                </a:lnTo>
                <a:lnTo>
                  <a:pt x="2516216" y="336925"/>
                </a:lnTo>
                <a:close/>
                <a:moveTo>
                  <a:pt x="9899328" y="336001"/>
                </a:moveTo>
                <a:cubicBezTo>
                  <a:pt x="9901977" y="336850"/>
                  <a:pt x="9904557" y="337733"/>
                  <a:pt x="9904281" y="341317"/>
                </a:cubicBezTo>
                <a:cubicBezTo>
                  <a:pt x="9899743" y="341750"/>
                  <a:pt x="9895466" y="350097"/>
                  <a:pt x="9891483" y="343880"/>
                </a:cubicBezTo>
                <a:cubicBezTo>
                  <a:pt x="9889007" y="340001"/>
                  <a:pt x="9895103" y="337248"/>
                  <a:pt x="9899328" y="336001"/>
                </a:cubicBezTo>
                <a:close/>
                <a:moveTo>
                  <a:pt x="2568953" y="334630"/>
                </a:moveTo>
                <a:lnTo>
                  <a:pt x="2568443" y="336151"/>
                </a:lnTo>
                <a:lnTo>
                  <a:pt x="2571610" y="335205"/>
                </a:lnTo>
                <a:close/>
                <a:moveTo>
                  <a:pt x="10080030" y="331464"/>
                </a:moveTo>
                <a:cubicBezTo>
                  <a:pt x="10087667" y="333404"/>
                  <a:pt x="10087528" y="342010"/>
                  <a:pt x="10092637" y="346114"/>
                </a:cubicBezTo>
                <a:cubicBezTo>
                  <a:pt x="10094940" y="348365"/>
                  <a:pt x="10095910" y="351032"/>
                  <a:pt x="10093884" y="353803"/>
                </a:cubicBezTo>
                <a:cubicBezTo>
                  <a:pt x="10091234" y="357422"/>
                  <a:pt x="10087857" y="357249"/>
                  <a:pt x="10084377" y="354842"/>
                </a:cubicBezTo>
                <a:lnTo>
                  <a:pt x="10083459" y="353768"/>
                </a:lnTo>
                <a:lnTo>
                  <a:pt x="10082126" y="354270"/>
                </a:lnTo>
                <a:cubicBezTo>
                  <a:pt x="10066678" y="350045"/>
                  <a:pt x="10049310" y="355760"/>
                  <a:pt x="10035058" y="345231"/>
                </a:cubicBezTo>
                <a:cubicBezTo>
                  <a:pt x="10041794" y="329680"/>
                  <a:pt x="10056479" y="341993"/>
                  <a:pt x="10066055" y="336365"/>
                </a:cubicBezTo>
                <a:cubicBezTo>
                  <a:pt x="10070454" y="334010"/>
                  <a:pt x="10075008" y="332053"/>
                  <a:pt x="10080030" y="331464"/>
                </a:cubicBezTo>
                <a:close/>
                <a:moveTo>
                  <a:pt x="9801851" y="329144"/>
                </a:moveTo>
                <a:cubicBezTo>
                  <a:pt x="9792551" y="337993"/>
                  <a:pt x="9787374" y="341491"/>
                  <a:pt x="9777451" y="340625"/>
                </a:cubicBezTo>
                <a:cubicBezTo>
                  <a:pt x="9782577" y="331413"/>
                  <a:pt x="9789105" y="330737"/>
                  <a:pt x="9801851" y="329144"/>
                </a:cubicBezTo>
                <a:close/>
                <a:moveTo>
                  <a:pt x="9965093" y="326785"/>
                </a:moveTo>
                <a:cubicBezTo>
                  <a:pt x="9967392" y="326988"/>
                  <a:pt x="9969600" y="329066"/>
                  <a:pt x="9971730" y="332746"/>
                </a:cubicBezTo>
                <a:lnTo>
                  <a:pt x="9982344" y="340643"/>
                </a:lnTo>
                <a:lnTo>
                  <a:pt x="9982345" y="340642"/>
                </a:lnTo>
                <a:cubicBezTo>
                  <a:pt x="9992892" y="338183"/>
                  <a:pt x="10003316" y="333248"/>
                  <a:pt x="10014295" y="336988"/>
                </a:cubicBezTo>
                <a:cubicBezTo>
                  <a:pt x="10017499" y="338079"/>
                  <a:pt x="10023733" y="339620"/>
                  <a:pt x="10021638" y="345352"/>
                </a:cubicBezTo>
                <a:cubicBezTo>
                  <a:pt x="10020495" y="348452"/>
                  <a:pt x="10016564" y="352262"/>
                  <a:pt x="10012720" y="350426"/>
                </a:cubicBezTo>
                <a:cubicBezTo>
                  <a:pt x="10006053" y="347231"/>
                  <a:pt x="9999105" y="347526"/>
                  <a:pt x="9992163" y="347980"/>
                </a:cubicBezTo>
                <a:lnTo>
                  <a:pt x="9971645" y="346495"/>
                </a:lnTo>
                <a:lnTo>
                  <a:pt x="9971643" y="346496"/>
                </a:lnTo>
                <a:cubicBezTo>
                  <a:pt x="9962967" y="346271"/>
                  <a:pt x="9953772" y="344175"/>
                  <a:pt x="9945806" y="346444"/>
                </a:cubicBezTo>
                <a:cubicBezTo>
                  <a:pt x="9940195" y="348054"/>
                  <a:pt x="9935658" y="350825"/>
                  <a:pt x="9933979" y="344227"/>
                </a:cubicBezTo>
                <a:cubicBezTo>
                  <a:pt x="9932731" y="339309"/>
                  <a:pt x="9937563" y="334963"/>
                  <a:pt x="9942620" y="333647"/>
                </a:cubicBezTo>
                <a:cubicBezTo>
                  <a:pt x="9947521" y="332382"/>
                  <a:pt x="9952785" y="332538"/>
                  <a:pt x="9957893" y="332053"/>
                </a:cubicBezTo>
                <a:lnTo>
                  <a:pt x="9957940" y="332050"/>
                </a:lnTo>
                <a:close/>
                <a:moveTo>
                  <a:pt x="4323287" y="326512"/>
                </a:moveTo>
                <a:lnTo>
                  <a:pt x="4324079" y="328225"/>
                </a:lnTo>
                <a:lnTo>
                  <a:pt x="4325635" y="327971"/>
                </a:lnTo>
                <a:close/>
                <a:moveTo>
                  <a:pt x="4022976" y="325092"/>
                </a:moveTo>
                <a:lnTo>
                  <a:pt x="4023647" y="326012"/>
                </a:lnTo>
                <a:lnTo>
                  <a:pt x="4024348" y="325663"/>
                </a:lnTo>
                <a:lnTo>
                  <a:pt x="4024485" y="325321"/>
                </a:lnTo>
                <a:close/>
                <a:moveTo>
                  <a:pt x="4290031" y="324956"/>
                </a:moveTo>
                <a:lnTo>
                  <a:pt x="4286384" y="326495"/>
                </a:lnTo>
                <a:cubicBezTo>
                  <a:pt x="4285172" y="326651"/>
                  <a:pt x="4284531" y="328867"/>
                  <a:pt x="4284912" y="330235"/>
                </a:cubicBezTo>
                <a:cubicBezTo>
                  <a:pt x="4285709" y="333110"/>
                  <a:pt x="4285899" y="333058"/>
                  <a:pt x="4285068" y="330183"/>
                </a:cubicBezTo>
                <a:lnTo>
                  <a:pt x="4285277" y="330293"/>
                </a:lnTo>
                <a:lnTo>
                  <a:pt x="4287911" y="330390"/>
                </a:lnTo>
                <a:lnTo>
                  <a:pt x="4287993" y="331721"/>
                </a:lnTo>
                <a:lnTo>
                  <a:pt x="4301577" y="338865"/>
                </a:lnTo>
                <a:lnTo>
                  <a:pt x="4296654" y="332434"/>
                </a:lnTo>
                <a:close/>
                <a:moveTo>
                  <a:pt x="9856226" y="323585"/>
                </a:moveTo>
                <a:cubicBezTo>
                  <a:pt x="9858824" y="322668"/>
                  <a:pt x="9862824" y="327672"/>
                  <a:pt x="9860659" y="331326"/>
                </a:cubicBezTo>
                <a:cubicBezTo>
                  <a:pt x="9858425" y="335101"/>
                  <a:pt x="9854702" y="342928"/>
                  <a:pt x="9849697" y="337543"/>
                </a:cubicBezTo>
                <a:cubicBezTo>
                  <a:pt x="9841558" y="328780"/>
                  <a:pt x="9835013" y="337075"/>
                  <a:pt x="9827843" y="337023"/>
                </a:cubicBezTo>
                <a:lnTo>
                  <a:pt x="9827814" y="337019"/>
                </a:lnTo>
                <a:lnTo>
                  <a:pt x="9816786" y="342240"/>
                </a:lnTo>
                <a:cubicBezTo>
                  <a:pt x="9812942" y="341846"/>
                  <a:pt x="9809132" y="339932"/>
                  <a:pt x="9805937" y="338356"/>
                </a:cubicBezTo>
                <a:cubicBezTo>
                  <a:pt x="9801868" y="336330"/>
                  <a:pt x="9807773" y="331222"/>
                  <a:pt x="9810180" y="327914"/>
                </a:cubicBezTo>
                <a:lnTo>
                  <a:pt x="9810181" y="327915"/>
                </a:lnTo>
                <a:lnTo>
                  <a:pt x="9833028" y="324646"/>
                </a:lnTo>
                <a:cubicBezTo>
                  <a:pt x="9840822" y="325261"/>
                  <a:pt x="9848676" y="326244"/>
                  <a:pt x="9856226" y="323585"/>
                </a:cubicBezTo>
                <a:close/>
                <a:moveTo>
                  <a:pt x="9145417" y="322737"/>
                </a:moveTo>
                <a:cubicBezTo>
                  <a:pt x="9149902" y="323602"/>
                  <a:pt x="9154405" y="324122"/>
                  <a:pt x="9153487" y="330599"/>
                </a:cubicBezTo>
                <a:cubicBezTo>
                  <a:pt x="9152863" y="335049"/>
                  <a:pt x="9150768" y="337179"/>
                  <a:pt x="9145763" y="336157"/>
                </a:cubicBezTo>
                <a:cubicBezTo>
                  <a:pt x="9142110" y="334547"/>
                  <a:pt x="9137191" y="333352"/>
                  <a:pt x="9137521" y="327741"/>
                </a:cubicBezTo>
                <a:cubicBezTo>
                  <a:pt x="9137797" y="323118"/>
                  <a:pt x="9141071" y="321888"/>
                  <a:pt x="9145417" y="322737"/>
                </a:cubicBezTo>
                <a:close/>
                <a:moveTo>
                  <a:pt x="8336729" y="320819"/>
                </a:moveTo>
                <a:cubicBezTo>
                  <a:pt x="8341084" y="320166"/>
                  <a:pt x="8345677" y="321525"/>
                  <a:pt x="8350569" y="325404"/>
                </a:cubicBezTo>
                <a:cubicBezTo>
                  <a:pt x="8347833" y="333491"/>
                  <a:pt x="8340490" y="332348"/>
                  <a:pt x="8334118" y="333231"/>
                </a:cubicBezTo>
                <a:cubicBezTo>
                  <a:pt x="8329685" y="333924"/>
                  <a:pt x="8324057" y="336989"/>
                  <a:pt x="8324317" y="328313"/>
                </a:cubicBezTo>
                <a:cubicBezTo>
                  <a:pt x="8328256" y="324140"/>
                  <a:pt x="8332373" y="321473"/>
                  <a:pt x="8336729" y="320819"/>
                </a:cubicBezTo>
                <a:close/>
                <a:moveTo>
                  <a:pt x="323905" y="318909"/>
                </a:moveTo>
                <a:cubicBezTo>
                  <a:pt x="334969" y="319844"/>
                  <a:pt x="337446" y="327187"/>
                  <a:pt x="337101" y="336624"/>
                </a:cubicBezTo>
                <a:cubicBezTo>
                  <a:pt x="332250" y="340122"/>
                  <a:pt x="338432" y="348971"/>
                  <a:pt x="330207" y="350859"/>
                </a:cubicBezTo>
                <a:lnTo>
                  <a:pt x="329858" y="350455"/>
                </a:lnTo>
                <a:lnTo>
                  <a:pt x="329139" y="354825"/>
                </a:lnTo>
                <a:cubicBezTo>
                  <a:pt x="318922" y="362946"/>
                  <a:pt x="321173" y="376661"/>
                  <a:pt x="314887" y="386532"/>
                </a:cubicBezTo>
                <a:cubicBezTo>
                  <a:pt x="297500" y="387207"/>
                  <a:pt x="296270" y="378203"/>
                  <a:pt x="301985" y="365024"/>
                </a:cubicBezTo>
                <a:lnTo>
                  <a:pt x="302108" y="363795"/>
                </a:lnTo>
                <a:lnTo>
                  <a:pt x="300946" y="363362"/>
                </a:lnTo>
                <a:cubicBezTo>
                  <a:pt x="306091" y="355656"/>
                  <a:pt x="302833" y="348417"/>
                  <a:pt x="300236" y="340798"/>
                </a:cubicBezTo>
                <a:cubicBezTo>
                  <a:pt x="297691" y="333352"/>
                  <a:pt x="297794" y="326183"/>
                  <a:pt x="307785" y="323914"/>
                </a:cubicBezTo>
                <a:lnTo>
                  <a:pt x="308617" y="324763"/>
                </a:lnTo>
                <a:lnTo>
                  <a:pt x="309690" y="324278"/>
                </a:lnTo>
                <a:lnTo>
                  <a:pt x="312785" y="325736"/>
                </a:lnTo>
                <a:lnTo>
                  <a:pt x="316657" y="322724"/>
                </a:lnTo>
                <a:cubicBezTo>
                  <a:pt x="319337" y="321858"/>
                  <a:pt x="322146" y="321195"/>
                  <a:pt x="323905" y="318909"/>
                </a:cubicBezTo>
                <a:close/>
                <a:moveTo>
                  <a:pt x="3865883" y="317353"/>
                </a:moveTo>
                <a:lnTo>
                  <a:pt x="3865680" y="317690"/>
                </a:lnTo>
                <a:lnTo>
                  <a:pt x="3866617" y="318571"/>
                </a:lnTo>
                <a:lnTo>
                  <a:pt x="3866680" y="318496"/>
                </a:lnTo>
                <a:lnTo>
                  <a:pt x="3866350" y="317975"/>
                </a:lnTo>
                <a:lnTo>
                  <a:pt x="3866691" y="318480"/>
                </a:lnTo>
                <a:lnTo>
                  <a:pt x="3867157" y="317917"/>
                </a:lnTo>
                <a:lnTo>
                  <a:pt x="3866350" y="317975"/>
                </a:lnTo>
                <a:close/>
                <a:moveTo>
                  <a:pt x="9726939" y="316723"/>
                </a:moveTo>
                <a:cubicBezTo>
                  <a:pt x="9731418" y="316294"/>
                  <a:pt x="9737041" y="318303"/>
                  <a:pt x="9748289" y="322321"/>
                </a:cubicBezTo>
                <a:cubicBezTo>
                  <a:pt x="9735578" y="323533"/>
                  <a:pt x="9725552" y="324502"/>
                  <a:pt x="9712460" y="325749"/>
                </a:cubicBezTo>
                <a:cubicBezTo>
                  <a:pt x="9719127" y="320017"/>
                  <a:pt x="9722460" y="317151"/>
                  <a:pt x="9726939" y="316723"/>
                </a:cubicBezTo>
                <a:close/>
                <a:moveTo>
                  <a:pt x="9697950" y="314944"/>
                </a:moveTo>
                <a:cubicBezTo>
                  <a:pt x="9693256" y="319637"/>
                  <a:pt x="9695663" y="326529"/>
                  <a:pt x="9687957" y="327602"/>
                </a:cubicBezTo>
                <a:cubicBezTo>
                  <a:pt x="9687143" y="327706"/>
                  <a:pt x="9685135" y="325628"/>
                  <a:pt x="9685291" y="325265"/>
                </a:cubicBezTo>
                <a:cubicBezTo>
                  <a:pt x="9687264" y="320745"/>
                  <a:pt x="9687975" y="314874"/>
                  <a:pt x="9697950" y="314944"/>
                </a:cubicBezTo>
                <a:close/>
                <a:moveTo>
                  <a:pt x="9249087" y="314522"/>
                </a:moveTo>
                <a:lnTo>
                  <a:pt x="9251161" y="315126"/>
                </a:lnTo>
                <a:lnTo>
                  <a:pt x="9254214" y="315104"/>
                </a:lnTo>
                <a:close/>
                <a:moveTo>
                  <a:pt x="8637977" y="314310"/>
                </a:moveTo>
                <a:cubicBezTo>
                  <a:pt x="8641217" y="314658"/>
                  <a:pt x="8643399" y="316589"/>
                  <a:pt x="8643174" y="323100"/>
                </a:cubicBezTo>
                <a:cubicBezTo>
                  <a:pt x="8643070" y="326321"/>
                  <a:pt x="8644126" y="331776"/>
                  <a:pt x="8639035" y="331533"/>
                </a:cubicBezTo>
                <a:cubicBezTo>
                  <a:pt x="8629130" y="331048"/>
                  <a:pt x="8633441" y="319706"/>
                  <a:pt x="8626428" y="315013"/>
                </a:cubicBezTo>
                <a:cubicBezTo>
                  <a:pt x="8630437" y="315195"/>
                  <a:pt x="8634736" y="313961"/>
                  <a:pt x="8637977" y="314310"/>
                </a:cubicBezTo>
                <a:close/>
                <a:moveTo>
                  <a:pt x="8774263" y="314303"/>
                </a:moveTo>
                <a:cubicBezTo>
                  <a:pt x="8780375" y="314580"/>
                  <a:pt x="8784012" y="317368"/>
                  <a:pt x="8782973" y="323862"/>
                </a:cubicBezTo>
                <a:cubicBezTo>
                  <a:pt x="8782713" y="325438"/>
                  <a:pt x="8780635" y="327879"/>
                  <a:pt x="8779302" y="327931"/>
                </a:cubicBezTo>
                <a:cubicBezTo>
                  <a:pt x="8774298" y="328139"/>
                  <a:pt x="8774090" y="324087"/>
                  <a:pt x="8773778" y="320416"/>
                </a:cubicBezTo>
                <a:cubicBezTo>
                  <a:pt x="8773934" y="318372"/>
                  <a:pt x="8774090" y="316346"/>
                  <a:pt x="8774263" y="314303"/>
                </a:cubicBezTo>
                <a:close/>
                <a:moveTo>
                  <a:pt x="8742871" y="314141"/>
                </a:moveTo>
                <a:cubicBezTo>
                  <a:pt x="8753599" y="313329"/>
                  <a:pt x="8764167" y="315013"/>
                  <a:pt x="8774245" y="314303"/>
                </a:cubicBezTo>
                <a:cubicBezTo>
                  <a:pt x="8775924" y="316468"/>
                  <a:pt x="8775769" y="318511"/>
                  <a:pt x="8773777" y="320416"/>
                </a:cubicBezTo>
                <a:cubicBezTo>
                  <a:pt x="8755785" y="336746"/>
                  <a:pt x="8735039" y="326286"/>
                  <a:pt x="8710536" y="328953"/>
                </a:cubicBezTo>
                <a:cubicBezTo>
                  <a:pt x="8721255" y="318260"/>
                  <a:pt x="8732143" y="314953"/>
                  <a:pt x="8742871" y="314141"/>
                </a:cubicBezTo>
                <a:close/>
                <a:moveTo>
                  <a:pt x="8928557" y="313819"/>
                </a:moveTo>
                <a:cubicBezTo>
                  <a:pt x="8938722" y="313923"/>
                  <a:pt x="8948869" y="314719"/>
                  <a:pt x="8959017" y="315239"/>
                </a:cubicBezTo>
                <a:cubicBezTo>
                  <a:pt x="8962100" y="316468"/>
                  <a:pt x="8964281" y="318269"/>
                  <a:pt x="8963294" y="322062"/>
                </a:cubicBezTo>
                <a:cubicBezTo>
                  <a:pt x="8952644" y="330963"/>
                  <a:pt x="8938116" y="312052"/>
                  <a:pt x="8928297" y="326962"/>
                </a:cubicBezTo>
                <a:cubicBezTo>
                  <a:pt x="8926323" y="324971"/>
                  <a:pt x="8923344" y="323291"/>
                  <a:pt x="8922600" y="320919"/>
                </a:cubicBezTo>
                <a:cubicBezTo>
                  <a:pt x="8921214" y="316434"/>
                  <a:pt x="8924574" y="313767"/>
                  <a:pt x="8928557" y="313819"/>
                </a:cubicBezTo>
                <a:close/>
                <a:moveTo>
                  <a:pt x="8970109" y="312410"/>
                </a:moveTo>
                <a:cubicBezTo>
                  <a:pt x="8973832" y="312472"/>
                  <a:pt x="8977581" y="313351"/>
                  <a:pt x="8981339" y="314494"/>
                </a:cubicBezTo>
                <a:lnTo>
                  <a:pt x="8981340" y="314507"/>
                </a:lnTo>
                <a:lnTo>
                  <a:pt x="8981356" y="314476"/>
                </a:lnTo>
                <a:cubicBezTo>
                  <a:pt x="8992889" y="311740"/>
                  <a:pt x="9004154" y="311177"/>
                  <a:pt x="9015909" y="312963"/>
                </a:cubicBezTo>
                <a:cubicBezTo>
                  <a:pt x="9027665" y="314749"/>
                  <a:pt x="9039913" y="318884"/>
                  <a:pt x="9053412" y="325542"/>
                </a:cubicBezTo>
                <a:cubicBezTo>
                  <a:pt x="9025358" y="328832"/>
                  <a:pt x="9003193" y="334841"/>
                  <a:pt x="8981875" y="319948"/>
                </a:cubicBezTo>
                <a:lnTo>
                  <a:pt x="8981849" y="319885"/>
                </a:lnTo>
                <a:lnTo>
                  <a:pt x="8981858" y="319984"/>
                </a:lnTo>
                <a:cubicBezTo>
                  <a:pt x="8976975" y="332244"/>
                  <a:pt x="8969979" y="325750"/>
                  <a:pt x="8963295" y="322062"/>
                </a:cubicBezTo>
                <a:cubicBezTo>
                  <a:pt x="8961875" y="319776"/>
                  <a:pt x="8960455" y="317507"/>
                  <a:pt x="8959035" y="315221"/>
                </a:cubicBezTo>
                <a:cubicBezTo>
                  <a:pt x="8962689" y="313100"/>
                  <a:pt x="8966386" y="312347"/>
                  <a:pt x="8970109" y="312410"/>
                </a:cubicBezTo>
                <a:close/>
                <a:moveTo>
                  <a:pt x="3897683" y="312279"/>
                </a:moveTo>
                <a:lnTo>
                  <a:pt x="3897402" y="312875"/>
                </a:lnTo>
                <a:lnTo>
                  <a:pt x="3898059" y="312814"/>
                </a:lnTo>
                <a:close/>
                <a:moveTo>
                  <a:pt x="9664527" y="309853"/>
                </a:moveTo>
                <a:cubicBezTo>
                  <a:pt x="9654188" y="314771"/>
                  <a:pt x="9669999" y="336781"/>
                  <a:pt x="9645721" y="333889"/>
                </a:cubicBezTo>
                <a:cubicBezTo>
                  <a:pt x="9635071" y="332625"/>
                  <a:pt x="9622880" y="340902"/>
                  <a:pt x="9611104" y="333629"/>
                </a:cubicBezTo>
                <a:lnTo>
                  <a:pt x="9611104" y="333629"/>
                </a:lnTo>
                <a:lnTo>
                  <a:pt x="9606583" y="330743"/>
                </a:lnTo>
                <a:cubicBezTo>
                  <a:pt x="9605165" y="329603"/>
                  <a:pt x="9604169" y="329248"/>
                  <a:pt x="9604593" y="332572"/>
                </a:cubicBezTo>
                <a:cubicBezTo>
                  <a:pt x="9605961" y="343188"/>
                  <a:pt x="9595952" y="340833"/>
                  <a:pt x="9593718" y="346166"/>
                </a:cubicBezTo>
                <a:cubicBezTo>
                  <a:pt x="9588714" y="348244"/>
                  <a:pt x="9584038" y="349734"/>
                  <a:pt x="9584644" y="341317"/>
                </a:cubicBezTo>
                <a:cubicBezTo>
                  <a:pt x="9576297" y="325092"/>
                  <a:pt x="9588055" y="319723"/>
                  <a:pt x="9599537" y="315567"/>
                </a:cubicBezTo>
                <a:lnTo>
                  <a:pt x="9625113" y="310476"/>
                </a:lnTo>
                <a:lnTo>
                  <a:pt x="9625113" y="310476"/>
                </a:lnTo>
                <a:lnTo>
                  <a:pt x="9625114" y="310476"/>
                </a:lnTo>
                <a:lnTo>
                  <a:pt x="9644534" y="311321"/>
                </a:lnTo>
                <a:cubicBezTo>
                  <a:pt x="9651080" y="312113"/>
                  <a:pt x="9657721" y="312520"/>
                  <a:pt x="9664527" y="309853"/>
                </a:cubicBezTo>
                <a:close/>
                <a:moveTo>
                  <a:pt x="9232620" y="309502"/>
                </a:moveTo>
                <a:lnTo>
                  <a:pt x="9232591" y="310424"/>
                </a:lnTo>
                <a:lnTo>
                  <a:pt x="9233451" y="310226"/>
                </a:lnTo>
                <a:close/>
                <a:moveTo>
                  <a:pt x="2901900" y="308381"/>
                </a:moveTo>
                <a:lnTo>
                  <a:pt x="2902075" y="308970"/>
                </a:lnTo>
                <a:lnTo>
                  <a:pt x="2902466" y="308614"/>
                </a:lnTo>
                <a:close/>
                <a:moveTo>
                  <a:pt x="4951909" y="305316"/>
                </a:moveTo>
                <a:lnTo>
                  <a:pt x="4951543" y="306024"/>
                </a:lnTo>
                <a:lnTo>
                  <a:pt x="4952560" y="306508"/>
                </a:lnTo>
                <a:close/>
                <a:moveTo>
                  <a:pt x="9529820" y="303493"/>
                </a:moveTo>
                <a:cubicBezTo>
                  <a:pt x="9531877" y="302544"/>
                  <a:pt x="9534377" y="302957"/>
                  <a:pt x="9537767" y="305974"/>
                </a:cubicBezTo>
                <a:cubicBezTo>
                  <a:pt x="9544070" y="311585"/>
                  <a:pt x="9536399" y="321802"/>
                  <a:pt x="9534078" y="323135"/>
                </a:cubicBezTo>
                <a:cubicBezTo>
                  <a:pt x="9526476" y="327499"/>
                  <a:pt x="9518337" y="323482"/>
                  <a:pt x="9511220" y="315169"/>
                </a:cubicBezTo>
                <a:cubicBezTo>
                  <a:pt x="9521467" y="321429"/>
                  <a:pt x="9523649" y="306338"/>
                  <a:pt x="9529820" y="303493"/>
                </a:cubicBezTo>
                <a:close/>
                <a:moveTo>
                  <a:pt x="9468816" y="300643"/>
                </a:moveTo>
                <a:cubicBezTo>
                  <a:pt x="9471604" y="300138"/>
                  <a:pt x="9474223" y="300554"/>
                  <a:pt x="9477175" y="301524"/>
                </a:cubicBezTo>
                <a:cubicBezTo>
                  <a:pt x="9473019" y="307602"/>
                  <a:pt x="9467928" y="306632"/>
                  <a:pt x="9459443" y="305281"/>
                </a:cubicBezTo>
                <a:cubicBezTo>
                  <a:pt x="9463071" y="302571"/>
                  <a:pt x="9466028" y="301147"/>
                  <a:pt x="9468816" y="300643"/>
                </a:cubicBezTo>
                <a:close/>
                <a:moveTo>
                  <a:pt x="3009575" y="300640"/>
                </a:moveTo>
                <a:lnTo>
                  <a:pt x="3009845" y="305362"/>
                </a:lnTo>
                <a:lnTo>
                  <a:pt x="3012006" y="303105"/>
                </a:lnTo>
                <a:close/>
                <a:moveTo>
                  <a:pt x="4797304" y="300537"/>
                </a:moveTo>
                <a:lnTo>
                  <a:pt x="4798163" y="302174"/>
                </a:lnTo>
                <a:lnTo>
                  <a:pt x="4798951" y="301024"/>
                </a:lnTo>
                <a:close/>
                <a:moveTo>
                  <a:pt x="3124879" y="300259"/>
                </a:moveTo>
                <a:lnTo>
                  <a:pt x="3124688" y="300381"/>
                </a:lnTo>
                <a:lnTo>
                  <a:pt x="3126929" y="302021"/>
                </a:lnTo>
                <a:lnTo>
                  <a:pt x="3127384" y="302214"/>
                </a:lnTo>
                <a:close/>
                <a:moveTo>
                  <a:pt x="3972015" y="299152"/>
                </a:moveTo>
                <a:lnTo>
                  <a:pt x="3971074" y="299541"/>
                </a:lnTo>
                <a:lnTo>
                  <a:pt x="3971527" y="300207"/>
                </a:lnTo>
                <a:close/>
                <a:moveTo>
                  <a:pt x="3043433" y="297699"/>
                </a:moveTo>
                <a:lnTo>
                  <a:pt x="3040036" y="298631"/>
                </a:lnTo>
                <a:lnTo>
                  <a:pt x="3044738" y="298374"/>
                </a:lnTo>
                <a:close/>
                <a:moveTo>
                  <a:pt x="8409118" y="297021"/>
                </a:moveTo>
                <a:cubicBezTo>
                  <a:pt x="8412200" y="299532"/>
                  <a:pt x="8412217" y="301991"/>
                  <a:pt x="8409031" y="304433"/>
                </a:cubicBezTo>
                <a:cubicBezTo>
                  <a:pt x="8403559" y="305731"/>
                  <a:pt x="8398053" y="307723"/>
                  <a:pt x="8392528" y="303636"/>
                </a:cubicBezTo>
                <a:cubicBezTo>
                  <a:pt x="8396563" y="297333"/>
                  <a:pt x="8402087" y="295324"/>
                  <a:pt x="8409118" y="297021"/>
                </a:cubicBezTo>
                <a:close/>
                <a:moveTo>
                  <a:pt x="5116878" y="296497"/>
                </a:moveTo>
                <a:lnTo>
                  <a:pt x="5117183" y="300934"/>
                </a:lnTo>
                <a:lnTo>
                  <a:pt x="5118875" y="297637"/>
                </a:lnTo>
                <a:close/>
                <a:moveTo>
                  <a:pt x="4050857" y="295843"/>
                </a:moveTo>
                <a:lnTo>
                  <a:pt x="4050065" y="296565"/>
                </a:lnTo>
                <a:lnTo>
                  <a:pt x="4051480" y="296540"/>
                </a:lnTo>
                <a:close/>
                <a:moveTo>
                  <a:pt x="11020548" y="291895"/>
                </a:moveTo>
                <a:cubicBezTo>
                  <a:pt x="11023440" y="297488"/>
                  <a:pt x="11019215" y="298804"/>
                  <a:pt x="11015440" y="300398"/>
                </a:cubicBezTo>
                <a:cubicBezTo>
                  <a:pt x="11010019" y="300259"/>
                  <a:pt x="11004322" y="302822"/>
                  <a:pt x="10999023" y="298753"/>
                </a:cubicBezTo>
                <a:cubicBezTo>
                  <a:pt x="11004928" y="292120"/>
                  <a:pt x="11012773" y="292120"/>
                  <a:pt x="11020548" y="291895"/>
                </a:cubicBezTo>
                <a:close/>
                <a:moveTo>
                  <a:pt x="8566927" y="291843"/>
                </a:moveTo>
                <a:cubicBezTo>
                  <a:pt x="8573628" y="291895"/>
                  <a:pt x="8580849" y="291826"/>
                  <a:pt x="8580642" y="301211"/>
                </a:cubicBezTo>
                <a:cubicBezTo>
                  <a:pt x="8580521" y="306788"/>
                  <a:pt x="8576157" y="306112"/>
                  <a:pt x="8573040" y="303792"/>
                </a:cubicBezTo>
                <a:cubicBezTo>
                  <a:pt x="8568727" y="300588"/>
                  <a:pt x="8553021" y="308086"/>
                  <a:pt x="8561749" y="292224"/>
                </a:cubicBezTo>
                <a:cubicBezTo>
                  <a:pt x="8563480" y="292103"/>
                  <a:pt x="8565195" y="291964"/>
                  <a:pt x="8566927" y="291843"/>
                </a:cubicBezTo>
                <a:close/>
                <a:moveTo>
                  <a:pt x="3235004" y="288478"/>
                </a:moveTo>
                <a:lnTo>
                  <a:pt x="3234612" y="288566"/>
                </a:lnTo>
                <a:lnTo>
                  <a:pt x="3233880" y="289020"/>
                </a:lnTo>
                <a:close/>
                <a:moveTo>
                  <a:pt x="10966589" y="287220"/>
                </a:moveTo>
                <a:cubicBezTo>
                  <a:pt x="10972667" y="286094"/>
                  <a:pt x="10978676" y="292138"/>
                  <a:pt x="10984789" y="287410"/>
                </a:cubicBezTo>
                <a:cubicBezTo>
                  <a:pt x="10995543" y="288657"/>
                  <a:pt x="10990954" y="295324"/>
                  <a:pt x="10989534" y="300866"/>
                </a:cubicBezTo>
                <a:lnTo>
                  <a:pt x="10989430" y="301073"/>
                </a:lnTo>
                <a:cubicBezTo>
                  <a:pt x="10982365" y="310875"/>
                  <a:pt x="10974572" y="306580"/>
                  <a:pt x="10966763" y="302251"/>
                </a:cubicBezTo>
                <a:cubicBezTo>
                  <a:pt x="10960926" y="296432"/>
                  <a:pt x="10953740" y="308121"/>
                  <a:pt x="10948008" y="300814"/>
                </a:cubicBezTo>
                <a:cubicBezTo>
                  <a:pt x="10947004" y="286441"/>
                  <a:pt x="10960493" y="291895"/>
                  <a:pt x="10966589" y="287220"/>
                </a:cubicBezTo>
                <a:close/>
                <a:moveTo>
                  <a:pt x="9376646" y="283702"/>
                </a:moveTo>
                <a:cubicBezTo>
                  <a:pt x="9382460" y="284172"/>
                  <a:pt x="9388209" y="287315"/>
                  <a:pt x="9394019" y="291843"/>
                </a:cubicBezTo>
                <a:cubicBezTo>
                  <a:pt x="9399751" y="296311"/>
                  <a:pt x="9406886" y="294995"/>
                  <a:pt x="9413362" y="296415"/>
                </a:cubicBezTo>
                <a:cubicBezTo>
                  <a:pt x="9415907" y="299428"/>
                  <a:pt x="9420600" y="297523"/>
                  <a:pt x="9423059" y="300709"/>
                </a:cubicBezTo>
                <a:cubicBezTo>
                  <a:pt x="9423042" y="315048"/>
                  <a:pt x="9420185" y="324157"/>
                  <a:pt x="9401725" y="318823"/>
                </a:cubicBezTo>
                <a:cubicBezTo>
                  <a:pt x="9393395" y="316416"/>
                  <a:pt x="9383196" y="320468"/>
                  <a:pt x="9371611" y="321853"/>
                </a:cubicBezTo>
                <a:cubicBezTo>
                  <a:pt x="9384547" y="303723"/>
                  <a:pt x="9378555" y="299324"/>
                  <a:pt x="9360147" y="303203"/>
                </a:cubicBezTo>
                <a:cubicBezTo>
                  <a:pt x="9356978" y="303878"/>
                  <a:pt x="9350398" y="303480"/>
                  <a:pt x="9349861" y="297246"/>
                </a:cubicBezTo>
                <a:cubicBezTo>
                  <a:pt x="9349202" y="289679"/>
                  <a:pt x="9356718" y="293783"/>
                  <a:pt x="9358883" y="291601"/>
                </a:cubicBezTo>
                <a:cubicBezTo>
                  <a:pt x="9364952" y="285436"/>
                  <a:pt x="9370832" y="283232"/>
                  <a:pt x="9376646" y="283702"/>
                </a:cubicBezTo>
                <a:close/>
                <a:moveTo>
                  <a:pt x="2330717" y="282598"/>
                </a:moveTo>
                <a:lnTo>
                  <a:pt x="2328006" y="294882"/>
                </a:lnTo>
                <a:lnTo>
                  <a:pt x="2333475" y="290304"/>
                </a:lnTo>
                <a:cubicBezTo>
                  <a:pt x="2335388" y="288522"/>
                  <a:pt x="2335814" y="286336"/>
                  <a:pt x="2330766" y="282665"/>
                </a:cubicBezTo>
                <a:close/>
                <a:moveTo>
                  <a:pt x="10076795" y="281687"/>
                </a:moveTo>
                <a:cubicBezTo>
                  <a:pt x="10081657" y="283055"/>
                  <a:pt x="10086558" y="285030"/>
                  <a:pt x="10091753" y="283947"/>
                </a:cubicBezTo>
                <a:cubicBezTo>
                  <a:pt x="10090593" y="292501"/>
                  <a:pt x="10081675" y="293973"/>
                  <a:pt x="10078886" y="300242"/>
                </a:cubicBezTo>
                <a:cubicBezTo>
                  <a:pt x="10076272" y="297316"/>
                  <a:pt x="10073640" y="294372"/>
                  <a:pt x="10071007" y="291445"/>
                </a:cubicBezTo>
                <a:cubicBezTo>
                  <a:pt x="10068029" y="288657"/>
                  <a:pt x="10065050" y="285869"/>
                  <a:pt x="10062072" y="283064"/>
                </a:cubicBezTo>
                <a:cubicBezTo>
                  <a:pt x="10067111" y="279557"/>
                  <a:pt x="10071934" y="280319"/>
                  <a:pt x="10076795" y="281687"/>
                </a:cubicBezTo>
                <a:close/>
                <a:moveTo>
                  <a:pt x="10910658" y="280063"/>
                </a:moveTo>
                <a:cubicBezTo>
                  <a:pt x="10912898" y="280098"/>
                  <a:pt x="10914994" y="281202"/>
                  <a:pt x="10916838" y="284154"/>
                </a:cubicBezTo>
                <a:cubicBezTo>
                  <a:pt x="10920889" y="286890"/>
                  <a:pt x="10924942" y="289643"/>
                  <a:pt x="10928976" y="292397"/>
                </a:cubicBezTo>
                <a:cubicBezTo>
                  <a:pt x="10933029" y="293696"/>
                  <a:pt x="10937548" y="294665"/>
                  <a:pt x="10935107" y="300726"/>
                </a:cubicBezTo>
                <a:cubicBezTo>
                  <a:pt x="10923764" y="312086"/>
                  <a:pt x="10916976" y="298752"/>
                  <a:pt x="10908266" y="295756"/>
                </a:cubicBezTo>
                <a:cubicBezTo>
                  <a:pt x="10907053" y="292154"/>
                  <a:pt x="10905841" y="288535"/>
                  <a:pt x="10904629" y="284933"/>
                </a:cubicBezTo>
                <a:cubicBezTo>
                  <a:pt x="10904213" y="284119"/>
                  <a:pt x="10903867" y="283271"/>
                  <a:pt x="10903607" y="282388"/>
                </a:cubicBezTo>
                <a:cubicBezTo>
                  <a:pt x="10906031" y="281063"/>
                  <a:pt x="10908417" y="280028"/>
                  <a:pt x="10910658" y="280063"/>
                </a:cubicBezTo>
                <a:close/>
                <a:moveTo>
                  <a:pt x="10855446" y="278061"/>
                </a:moveTo>
                <a:cubicBezTo>
                  <a:pt x="10858077" y="278295"/>
                  <a:pt x="10860704" y="279552"/>
                  <a:pt x="10863328" y="282613"/>
                </a:cubicBezTo>
                <a:cubicBezTo>
                  <a:pt x="10866306" y="282301"/>
                  <a:pt x="10869268" y="282007"/>
                  <a:pt x="10872229" y="281695"/>
                </a:cubicBezTo>
                <a:cubicBezTo>
                  <a:pt x="10877355" y="280431"/>
                  <a:pt x="10879225" y="284033"/>
                  <a:pt x="10881095" y="287635"/>
                </a:cubicBezTo>
                <a:cubicBezTo>
                  <a:pt x="10890464" y="300103"/>
                  <a:pt x="10896369" y="282319"/>
                  <a:pt x="10904611" y="284951"/>
                </a:cubicBezTo>
                <a:cubicBezTo>
                  <a:pt x="10909841" y="287202"/>
                  <a:pt x="10911832" y="290544"/>
                  <a:pt x="10908248" y="295774"/>
                </a:cubicBezTo>
                <a:cubicBezTo>
                  <a:pt x="10906759" y="296172"/>
                  <a:pt x="10905252" y="296570"/>
                  <a:pt x="10903763" y="296986"/>
                </a:cubicBezTo>
                <a:cubicBezTo>
                  <a:pt x="10897702" y="300675"/>
                  <a:pt x="10891728" y="299255"/>
                  <a:pt x="10885788" y="296622"/>
                </a:cubicBezTo>
                <a:cubicBezTo>
                  <a:pt x="10876801" y="296068"/>
                  <a:pt x="10867778" y="295549"/>
                  <a:pt x="10858739" y="295029"/>
                </a:cubicBezTo>
                <a:cubicBezTo>
                  <a:pt x="10844885" y="287878"/>
                  <a:pt x="10834322" y="298095"/>
                  <a:pt x="10822547" y="301904"/>
                </a:cubicBezTo>
                <a:cubicBezTo>
                  <a:pt x="10816555" y="303757"/>
                  <a:pt x="10812156" y="301974"/>
                  <a:pt x="10811065" y="295618"/>
                </a:cubicBezTo>
                <a:cubicBezTo>
                  <a:pt x="10809455" y="286163"/>
                  <a:pt x="10817577" y="285748"/>
                  <a:pt x="10823378" y="283306"/>
                </a:cubicBezTo>
                <a:lnTo>
                  <a:pt x="10823153" y="283496"/>
                </a:lnTo>
                <a:cubicBezTo>
                  <a:pt x="10825681" y="280120"/>
                  <a:pt x="10828590" y="280154"/>
                  <a:pt x="10831741" y="282527"/>
                </a:cubicBezTo>
                <a:cubicBezTo>
                  <a:pt x="10839638" y="285865"/>
                  <a:pt x="10847554" y="277358"/>
                  <a:pt x="10855446" y="278061"/>
                </a:cubicBezTo>
                <a:close/>
                <a:moveTo>
                  <a:pt x="3151457" y="277716"/>
                </a:moveTo>
                <a:lnTo>
                  <a:pt x="3151320" y="277721"/>
                </a:lnTo>
                <a:lnTo>
                  <a:pt x="3151291" y="277773"/>
                </a:lnTo>
                <a:close/>
                <a:moveTo>
                  <a:pt x="3646531" y="276566"/>
                </a:moveTo>
                <a:lnTo>
                  <a:pt x="3646406" y="276690"/>
                </a:lnTo>
                <a:lnTo>
                  <a:pt x="3646596" y="276656"/>
                </a:lnTo>
                <a:close/>
                <a:moveTo>
                  <a:pt x="10763929" y="274127"/>
                </a:moveTo>
                <a:cubicBezTo>
                  <a:pt x="10765678" y="275461"/>
                  <a:pt x="10767427" y="276794"/>
                  <a:pt x="10769176" y="278128"/>
                </a:cubicBezTo>
                <a:cubicBezTo>
                  <a:pt x="10774406" y="285539"/>
                  <a:pt x="10781038" y="273643"/>
                  <a:pt x="10786389" y="279374"/>
                </a:cubicBezTo>
                <a:cubicBezTo>
                  <a:pt x="10786233" y="280552"/>
                  <a:pt x="10786354" y="281695"/>
                  <a:pt x="10786718" y="282803"/>
                </a:cubicBezTo>
                <a:cubicBezTo>
                  <a:pt x="10777384" y="292016"/>
                  <a:pt x="10766197" y="285626"/>
                  <a:pt x="10755877" y="286474"/>
                </a:cubicBezTo>
                <a:cubicBezTo>
                  <a:pt x="10752136" y="282890"/>
                  <a:pt x="10752275" y="278630"/>
                  <a:pt x="10754786" y="274768"/>
                </a:cubicBezTo>
                <a:cubicBezTo>
                  <a:pt x="10757175" y="271080"/>
                  <a:pt x="10760673" y="271339"/>
                  <a:pt x="10763929" y="274127"/>
                </a:cubicBezTo>
                <a:close/>
                <a:moveTo>
                  <a:pt x="4767433" y="273782"/>
                </a:moveTo>
                <a:lnTo>
                  <a:pt x="4767365" y="273799"/>
                </a:lnTo>
                <a:lnTo>
                  <a:pt x="4770264" y="273799"/>
                </a:lnTo>
                <a:lnTo>
                  <a:pt x="4770179" y="273782"/>
                </a:lnTo>
                <a:close/>
                <a:moveTo>
                  <a:pt x="9133922" y="272470"/>
                </a:moveTo>
                <a:cubicBezTo>
                  <a:pt x="9139632" y="272677"/>
                  <a:pt x="9146187" y="276223"/>
                  <a:pt x="9152413" y="278457"/>
                </a:cubicBezTo>
                <a:cubicBezTo>
                  <a:pt x="9158647" y="279080"/>
                  <a:pt x="9165435" y="277002"/>
                  <a:pt x="9170769" y="282111"/>
                </a:cubicBezTo>
                <a:lnTo>
                  <a:pt x="9170800" y="282130"/>
                </a:lnTo>
                <a:lnTo>
                  <a:pt x="9178516" y="282459"/>
                </a:lnTo>
                <a:lnTo>
                  <a:pt x="9185093" y="286525"/>
                </a:lnTo>
                <a:lnTo>
                  <a:pt x="9185142" y="286527"/>
                </a:lnTo>
                <a:cubicBezTo>
                  <a:pt x="9189904" y="282180"/>
                  <a:pt x="9196017" y="282942"/>
                  <a:pt x="9201749" y="282301"/>
                </a:cubicBezTo>
                <a:lnTo>
                  <a:pt x="9201735" y="282332"/>
                </a:lnTo>
                <a:lnTo>
                  <a:pt x="9201767" y="282302"/>
                </a:lnTo>
                <a:cubicBezTo>
                  <a:pt x="9207023" y="283003"/>
                  <a:pt x="9212352" y="281345"/>
                  <a:pt x="9217661" y="280453"/>
                </a:cubicBezTo>
                <a:lnTo>
                  <a:pt x="9233421" y="283199"/>
                </a:lnTo>
                <a:lnTo>
                  <a:pt x="9233422" y="283184"/>
                </a:lnTo>
                <a:cubicBezTo>
                  <a:pt x="9239413" y="281452"/>
                  <a:pt x="9245388" y="279721"/>
                  <a:pt x="9251380" y="277989"/>
                </a:cubicBezTo>
                <a:cubicBezTo>
                  <a:pt x="9253388" y="276032"/>
                  <a:pt x="9254739" y="276396"/>
                  <a:pt x="9255432" y="279115"/>
                </a:cubicBezTo>
                <a:cubicBezTo>
                  <a:pt x="9268039" y="287409"/>
                  <a:pt x="9282446" y="294215"/>
                  <a:pt x="9296664" y="289505"/>
                </a:cubicBezTo>
                <a:cubicBezTo>
                  <a:pt x="9306448" y="286284"/>
                  <a:pt x="9312855" y="287687"/>
                  <a:pt x="9321496" y="290682"/>
                </a:cubicBezTo>
                <a:cubicBezTo>
                  <a:pt x="9327557" y="292778"/>
                  <a:pt x="9333549" y="293851"/>
                  <a:pt x="9333341" y="300743"/>
                </a:cubicBezTo>
                <a:cubicBezTo>
                  <a:pt x="9333064" y="309679"/>
                  <a:pt x="9324734" y="304068"/>
                  <a:pt x="9320596" y="306302"/>
                </a:cubicBezTo>
                <a:cubicBezTo>
                  <a:pt x="9316751" y="308380"/>
                  <a:pt x="9313340" y="311290"/>
                  <a:pt x="9309755" y="313818"/>
                </a:cubicBezTo>
                <a:lnTo>
                  <a:pt x="9304906" y="315863"/>
                </a:lnTo>
                <a:lnTo>
                  <a:pt x="9300230" y="326928"/>
                </a:lnTo>
                <a:cubicBezTo>
                  <a:pt x="9298204" y="326928"/>
                  <a:pt x="9294412" y="326979"/>
                  <a:pt x="9294412" y="326910"/>
                </a:cubicBezTo>
                <a:cubicBezTo>
                  <a:pt x="9294273" y="323049"/>
                  <a:pt x="9296187" y="320958"/>
                  <a:pt x="9298585" y="319271"/>
                </a:cubicBezTo>
                <a:lnTo>
                  <a:pt x="9302966" y="316049"/>
                </a:lnTo>
                <a:lnTo>
                  <a:pt x="9279214" y="315085"/>
                </a:lnTo>
                <a:lnTo>
                  <a:pt x="9283412" y="318656"/>
                </a:lnTo>
                <a:cubicBezTo>
                  <a:pt x="9286334" y="321862"/>
                  <a:pt x="9288049" y="325802"/>
                  <a:pt x="9286412" y="331776"/>
                </a:cubicBezTo>
                <a:cubicBezTo>
                  <a:pt x="9268489" y="333836"/>
                  <a:pt x="9250323" y="335655"/>
                  <a:pt x="9234288" y="325230"/>
                </a:cubicBezTo>
                <a:cubicBezTo>
                  <a:pt x="9223638" y="318303"/>
                  <a:pt x="9221110" y="333040"/>
                  <a:pt x="9212918" y="331689"/>
                </a:cubicBezTo>
                <a:cubicBezTo>
                  <a:pt x="9206511" y="323896"/>
                  <a:pt x="9210304" y="316918"/>
                  <a:pt x="9214806" y="309991"/>
                </a:cubicBezTo>
                <a:lnTo>
                  <a:pt x="9214837" y="310002"/>
                </a:lnTo>
                <a:lnTo>
                  <a:pt x="9214823" y="309991"/>
                </a:lnTo>
                <a:cubicBezTo>
                  <a:pt x="9205420" y="314425"/>
                  <a:pt x="9203169" y="297402"/>
                  <a:pt x="9193437" y="302857"/>
                </a:cubicBezTo>
                <a:lnTo>
                  <a:pt x="9193435" y="302816"/>
                </a:lnTo>
                <a:lnTo>
                  <a:pt x="9193420" y="302857"/>
                </a:lnTo>
                <a:cubicBezTo>
                  <a:pt x="9186077" y="307740"/>
                  <a:pt x="9178458" y="309177"/>
                  <a:pt x="9170371" y="304709"/>
                </a:cubicBezTo>
                <a:lnTo>
                  <a:pt x="9170369" y="304707"/>
                </a:lnTo>
                <a:lnTo>
                  <a:pt x="9170370" y="304709"/>
                </a:lnTo>
                <a:lnTo>
                  <a:pt x="9138958" y="308917"/>
                </a:lnTo>
                <a:cubicBezTo>
                  <a:pt x="9129814" y="307584"/>
                  <a:pt x="9119632" y="315255"/>
                  <a:pt x="9111475" y="305696"/>
                </a:cubicBezTo>
                <a:lnTo>
                  <a:pt x="9111475" y="305697"/>
                </a:lnTo>
                <a:cubicBezTo>
                  <a:pt x="9097656" y="300952"/>
                  <a:pt x="9083162" y="303826"/>
                  <a:pt x="9069066" y="301939"/>
                </a:cubicBezTo>
                <a:cubicBezTo>
                  <a:pt x="9063629" y="301212"/>
                  <a:pt x="9056910" y="299601"/>
                  <a:pt x="9056511" y="294596"/>
                </a:cubicBezTo>
                <a:cubicBezTo>
                  <a:pt x="9056009" y="288258"/>
                  <a:pt x="9063144" y="289401"/>
                  <a:pt x="9067958" y="288103"/>
                </a:cubicBezTo>
                <a:cubicBezTo>
                  <a:pt x="9085448" y="283392"/>
                  <a:pt x="9102990" y="286786"/>
                  <a:pt x="9120497" y="286509"/>
                </a:cubicBezTo>
                <a:cubicBezTo>
                  <a:pt x="9123346" y="275392"/>
                  <a:pt x="9128212" y="272262"/>
                  <a:pt x="9133922" y="272470"/>
                </a:cubicBezTo>
                <a:close/>
                <a:moveTo>
                  <a:pt x="8013338" y="269293"/>
                </a:moveTo>
                <a:lnTo>
                  <a:pt x="8013425" y="269314"/>
                </a:lnTo>
                <a:lnTo>
                  <a:pt x="8013431" y="269294"/>
                </a:lnTo>
                <a:close/>
                <a:moveTo>
                  <a:pt x="3555734" y="269229"/>
                </a:moveTo>
                <a:lnTo>
                  <a:pt x="3556042" y="272964"/>
                </a:lnTo>
                <a:lnTo>
                  <a:pt x="3556146" y="272699"/>
                </a:lnTo>
                <a:lnTo>
                  <a:pt x="3556246" y="272619"/>
                </a:lnTo>
                <a:lnTo>
                  <a:pt x="3556029" y="269282"/>
                </a:lnTo>
                <a:close/>
                <a:moveTo>
                  <a:pt x="4884385" y="269227"/>
                </a:moveTo>
                <a:lnTo>
                  <a:pt x="4884380" y="269255"/>
                </a:lnTo>
                <a:lnTo>
                  <a:pt x="4884408" y="269262"/>
                </a:lnTo>
                <a:lnTo>
                  <a:pt x="4884447" y="269243"/>
                </a:lnTo>
                <a:close/>
                <a:moveTo>
                  <a:pt x="10428779" y="266665"/>
                </a:moveTo>
                <a:cubicBezTo>
                  <a:pt x="10432513" y="266851"/>
                  <a:pt x="10436327" y="268111"/>
                  <a:pt x="10440119" y="269054"/>
                </a:cubicBezTo>
                <a:lnTo>
                  <a:pt x="10440310" y="269193"/>
                </a:lnTo>
                <a:cubicBezTo>
                  <a:pt x="10438647" y="272154"/>
                  <a:pt x="10436985" y="275115"/>
                  <a:pt x="10435340" y="278076"/>
                </a:cubicBezTo>
                <a:cubicBezTo>
                  <a:pt x="10429209" y="281644"/>
                  <a:pt x="10423045" y="283341"/>
                  <a:pt x="10416793" y="278301"/>
                </a:cubicBezTo>
                <a:cubicBezTo>
                  <a:pt x="10417174" y="275773"/>
                  <a:pt x="10417538" y="273245"/>
                  <a:pt x="10417919" y="270717"/>
                </a:cubicBezTo>
                <a:cubicBezTo>
                  <a:pt x="10421391" y="267366"/>
                  <a:pt x="10425045" y="266479"/>
                  <a:pt x="10428779" y="266665"/>
                </a:cubicBezTo>
                <a:close/>
                <a:moveTo>
                  <a:pt x="8778661" y="265554"/>
                </a:moveTo>
                <a:cubicBezTo>
                  <a:pt x="8789163" y="265955"/>
                  <a:pt x="8799658" y="269418"/>
                  <a:pt x="8810143" y="274821"/>
                </a:cubicBezTo>
                <a:lnTo>
                  <a:pt x="8810143" y="274821"/>
                </a:lnTo>
                <a:lnTo>
                  <a:pt x="8832776" y="276425"/>
                </a:lnTo>
                <a:cubicBezTo>
                  <a:pt x="8839919" y="279263"/>
                  <a:pt x="8847063" y="283107"/>
                  <a:pt x="8855427" y="284068"/>
                </a:cubicBezTo>
                <a:cubicBezTo>
                  <a:pt x="8831166" y="298666"/>
                  <a:pt x="8805935" y="287185"/>
                  <a:pt x="8783319" y="295012"/>
                </a:cubicBezTo>
                <a:cubicBezTo>
                  <a:pt x="8775059" y="296943"/>
                  <a:pt x="8767280" y="297532"/>
                  <a:pt x="8760431" y="295534"/>
                </a:cubicBezTo>
                <a:lnTo>
                  <a:pt x="8743145" y="280551"/>
                </a:lnTo>
                <a:lnTo>
                  <a:pt x="8743143" y="280553"/>
                </a:lnTo>
                <a:cubicBezTo>
                  <a:pt x="8727039" y="279410"/>
                  <a:pt x="8713913" y="294649"/>
                  <a:pt x="8696994" y="288934"/>
                </a:cubicBezTo>
                <a:cubicBezTo>
                  <a:pt x="8694466" y="280206"/>
                  <a:pt x="8693582" y="271842"/>
                  <a:pt x="8702345" y="265712"/>
                </a:cubicBezTo>
                <a:cubicBezTo>
                  <a:pt x="8717272" y="268621"/>
                  <a:pt x="8733463" y="265331"/>
                  <a:pt x="8747126" y="274665"/>
                </a:cubicBezTo>
                <a:lnTo>
                  <a:pt x="8747003" y="274847"/>
                </a:lnTo>
                <a:lnTo>
                  <a:pt x="8747127" y="274665"/>
                </a:lnTo>
                <a:cubicBezTo>
                  <a:pt x="8757647" y="267816"/>
                  <a:pt x="8768158" y="265154"/>
                  <a:pt x="8778661" y="265554"/>
                </a:cubicBezTo>
                <a:close/>
                <a:moveTo>
                  <a:pt x="3268198" y="264738"/>
                </a:moveTo>
                <a:lnTo>
                  <a:pt x="3268176" y="264789"/>
                </a:lnTo>
                <a:lnTo>
                  <a:pt x="3270985" y="267630"/>
                </a:lnTo>
                <a:lnTo>
                  <a:pt x="3271017" y="267587"/>
                </a:lnTo>
                <a:close/>
                <a:moveTo>
                  <a:pt x="3595664" y="262456"/>
                </a:moveTo>
                <a:lnTo>
                  <a:pt x="3594100" y="270829"/>
                </a:lnTo>
                <a:lnTo>
                  <a:pt x="3596797" y="270605"/>
                </a:lnTo>
                <a:cubicBezTo>
                  <a:pt x="3598298" y="269687"/>
                  <a:pt x="3598662" y="267665"/>
                  <a:pt x="3596827" y="263409"/>
                </a:cubicBezTo>
                <a:close/>
                <a:moveTo>
                  <a:pt x="8586685" y="262179"/>
                </a:moveTo>
                <a:cubicBezTo>
                  <a:pt x="8600227" y="284570"/>
                  <a:pt x="8570511" y="279669"/>
                  <a:pt x="8566927" y="291826"/>
                </a:cubicBezTo>
                <a:cubicBezTo>
                  <a:pt x="8565299" y="293384"/>
                  <a:pt x="8563567" y="293575"/>
                  <a:pt x="8561749" y="292224"/>
                </a:cubicBezTo>
                <a:cubicBezTo>
                  <a:pt x="8553212" y="286250"/>
                  <a:pt x="8544622" y="293471"/>
                  <a:pt x="8536068" y="292155"/>
                </a:cubicBezTo>
                <a:cubicBezTo>
                  <a:pt x="8531687" y="294181"/>
                  <a:pt x="8527807" y="292761"/>
                  <a:pt x="8524084" y="290354"/>
                </a:cubicBezTo>
                <a:cubicBezTo>
                  <a:pt x="8521556" y="288137"/>
                  <a:pt x="8519825" y="285661"/>
                  <a:pt x="8521573" y="282128"/>
                </a:cubicBezTo>
                <a:cubicBezTo>
                  <a:pt x="8522595" y="276552"/>
                  <a:pt x="8522785" y="270941"/>
                  <a:pt x="8531375" y="271582"/>
                </a:cubicBezTo>
                <a:cubicBezTo>
                  <a:pt x="8550666" y="273037"/>
                  <a:pt x="8567966" y="262802"/>
                  <a:pt x="8586685" y="262179"/>
                </a:cubicBezTo>
                <a:close/>
                <a:moveTo>
                  <a:pt x="10045517" y="262127"/>
                </a:moveTo>
                <a:cubicBezTo>
                  <a:pt x="10053950" y="266543"/>
                  <a:pt x="10062747" y="263755"/>
                  <a:pt x="10071424" y="263460"/>
                </a:cubicBezTo>
                <a:cubicBezTo>
                  <a:pt x="10072670" y="264153"/>
                  <a:pt x="10073969" y="264673"/>
                  <a:pt x="10075337" y="265019"/>
                </a:cubicBezTo>
                <a:cubicBezTo>
                  <a:pt x="10076514" y="266023"/>
                  <a:pt x="10076826" y="266924"/>
                  <a:pt x="10076289" y="267720"/>
                </a:cubicBezTo>
                <a:cubicBezTo>
                  <a:pt x="10075787" y="268465"/>
                  <a:pt x="10075320" y="268829"/>
                  <a:pt x="10074852" y="268829"/>
                </a:cubicBezTo>
                <a:cubicBezTo>
                  <a:pt x="10064514" y="268933"/>
                  <a:pt x="10054193" y="269036"/>
                  <a:pt x="10043872" y="269140"/>
                </a:cubicBezTo>
                <a:cubicBezTo>
                  <a:pt x="10044409" y="266803"/>
                  <a:pt x="10044963" y="264465"/>
                  <a:pt x="10045517" y="262127"/>
                </a:cubicBezTo>
                <a:close/>
                <a:moveTo>
                  <a:pt x="10178668" y="260049"/>
                </a:moveTo>
                <a:cubicBezTo>
                  <a:pt x="10185127" y="256239"/>
                  <a:pt x="10185733" y="269210"/>
                  <a:pt x="10192383" y="264829"/>
                </a:cubicBezTo>
                <a:cubicBezTo>
                  <a:pt x="10202634" y="271028"/>
                  <a:pt x="10213319" y="260534"/>
                  <a:pt x="10223588" y="265660"/>
                </a:cubicBezTo>
                <a:cubicBezTo>
                  <a:pt x="10223346" y="267028"/>
                  <a:pt x="10223692" y="268240"/>
                  <a:pt x="10224627" y="269279"/>
                </a:cubicBezTo>
                <a:cubicBezTo>
                  <a:pt x="10226860" y="274561"/>
                  <a:pt x="10226739" y="278544"/>
                  <a:pt x="10219484" y="278578"/>
                </a:cubicBezTo>
                <a:cubicBezTo>
                  <a:pt x="10214514" y="277834"/>
                  <a:pt x="10209492" y="276864"/>
                  <a:pt x="10205526" y="281280"/>
                </a:cubicBezTo>
                <a:cubicBezTo>
                  <a:pt x="10197232" y="288916"/>
                  <a:pt x="10190426" y="282959"/>
                  <a:pt x="10183430" y="278821"/>
                </a:cubicBezTo>
                <a:cubicBezTo>
                  <a:pt x="10180659" y="277054"/>
                  <a:pt x="10177906" y="275253"/>
                  <a:pt x="10175152" y="273470"/>
                </a:cubicBezTo>
                <a:cubicBezTo>
                  <a:pt x="10178408" y="269539"/>
                  <a:pt x="10163689" y="260898"/>
                  <a:pt x="10178668" y="260049"/>
                </a:cubicBezTo>
                <a:close/>
                <a:moveTo>
                  <a:pt x="4600787" y="258494"/>
                </a:moveTo>
                <a:lnTo>
                  <a:pt x="4600537" y="262469"/>
                </a:lnTo>
                <a:lnTo>
                  <a:pt x="4603579" y="261712"/>
                </a:lnTo>
                <a:close/>
                <a:moveTo>
                  <a:pt x="8641688" y="257977"/>
                </a:moveTo>
                <a:cubicBezTo>
                  <a:pt x="8643948" y="257953"/>
                  <a:pt x="8646039" y="258759"/>
                  <a:pt x="8647658" y="261815"/>
                </a:cubicBezTo>
                <a:lnTo>
                  <a:pt x="8657112" y="270248"/>
                </a:lnTo>
                <a:lnTo>
                  <a:pt x="8702311" y="265712"/>
                </a:lnTo>
                <a:cubicBezTo>
                  <a:pt x="8700527" y="273453"/>
                  <a:pt x="8698744" y="281193"/>
                  <a:pt x="8696960" y="288934"/>
                </a:cubicBezTo>
                <a:cubicBezTo>
                  <a:pt x="8690951" y="278310"/>
                  <a:pt x="8685674" y="277128"/>
                  <a:pt x="8680671" y="279496"/>
                </a:cubicBezTo>
                <a:lnTo>
                  <a:pt x="8666049" y="291345"/>
                </a:lnTo>
                <a:lnTo>
                  <a:pt x="8666049" y="291358"/>
                </a:lnTo>
                <a:cubicBezTo>
                  <a:pt x="8661893" y="305471"/>
                  <a:pt x="8655815" y="307861"/>
                  <a:pt x="8648438" y="293627"/>
                </a:cubicBezTo>
                <a:cubicBezTo>
                  <a:pt x="8644195" y="285453"/>
                  <a:pt x="8639104" y="278699"/>
                  <a:pt x="8630289" y="275323"/>
                </a:cubicBezTo>
                <a:lnTo>
                  <a:pt x="8630378" y="274996"/>
                </a:lnTo>
                <a:lnTo>
                  <a:pt x="8630272" y="275323"/>
                </a:lnTo>
                <a:cubicBezTo>
                  <a:pt x="8628488" y="279548"/>
                  <a:pt x="8624713" y="277314"/>
                  <a:pt x="8621821" y="277938"/>
                </a:cubicBezTo>
                <a:cubicBezTo>
                  <a:pt x="8614635" y="273626"/>
                  <a:pt x="8609768" y="268777"/>
                  <a:pt x="8617855" y="260898"/>
                </a:cubicBezTo>
                <a:cubicBezTo>
                  <a:pt x="8619431" y="260673"/>
                  <a:pt x="8620609" y="259876"/>
                  <a:pt x="8621388" y="258491"/>
                </a:cubicBezTo>
                <a:cubicBezTo>
                  <a:pt x="8623717" y="258534"/>
                  <a:pt x="8626146" y="258006"/>
                  <a:pt x="8628471" y="258041"/>
                </a:cubicBezTo>
                <a:lnTo>
                  <a:pt x="8634280" y="260673"/>
                </a:lnTo>
                <a:lnTo>
                  <a:pt x="8634705" y="259114"/>
                </a:lnTo>
                <a:cubicBezTo>
                  <a:pt x="8637000" y="258854"/>
                  <a:pt x="8639428" y="258001"/>
                  <a:pt x="8641688" y="257977"/>
                </a:cubicBezTo>
                <a:close/>
                <a:moveTo>
                  <a:pt x="3632389" y="257125"/>
                </a:moveTo>
                <a:lnTo>
                  <a:pt x="3632295" y="257140"/>
                </a:lnTo>
                <a:lnTo>
                  <a:pt x="3632627" y="257454"/>
                </a:lnTo>
                <a:close/>
                <a:moveTo>
                  <a:pt x="10090593" y="256586"/>
                </a:moveTo>
                <a:lnTo>
                  <a:pt x="10091632" y="256603"/>
                </a:lnTo>
                <a:cubicBezTo>
                  <a:pt x="10093468" y="262024"/>
                  <a:pt x="10103009" y="256742"/>
                  <a:pt x="10102784" y="264223"/>
                </a:cubicBezTo>
                <a:cubicBezTo>
                  <a:pt x="10102628" y="269487"/>
                  <a:pt x="10097832" y="268448"/>
                  <a:pt x="10094264" y="268465"/>
                </a:cubicBezTo>
                <a:cubicBezTo>
                  <a:pt x="10091095" y="263374"/>
                  <a:pt x="10079614" y="272985"/>
                  <a:pt x="10080497" y="260707"/>
                </a:cubicBezTo>
                <a:cubicBezTo>
                  <a:pt x="10083857" y="259339"/>
                  <a:pt x="10087234" y="257954"/>
                  <a:pt x="10090593" y="256586"/>
                </a:cubicBezTo>
                <a:close/>
                <a:moveTo>
                  <a:pt x="3700265" y="255407"/>
                </a:moveTo>
                <a:lnTo>
                  <a:pt x="3700347" y="255722"/>
                </a:lnTo>
                <a:lnTo>
                  <a:pt x="3700484" y="255792"/>
                </a:lnTo>
                <a:lnTo>
                  <a:pt x="3701118" y="255871"/>
                </a:lnTo>
                <a:close/>
                <a:moveTo>
                  <a:pt x="3965282" y="255235"/>
                </a:moveTo>
                <a:lnTo>
                  <a:pt x="3965029" y="255417"/>
                </a:lnTo>
                <a:lnTo>
                  <a:pt x="3965934" y="255790"/>
                </a:lnTo>
                <a:lnTo>
                  <a:pt x="3965575" y="256936"/>
                </a:lnTo>
                <a:lnTo>
                  <a:pt x="3967631" y="256478"/>
                </a:lnTo>
                <a:lnTo>
                  <a:pt x="3965986" y="255755"/>
                </a:lnTo>
                <a:lnTo>
                  <a:pt x="3965913" y="255312"/>
                </a:lnTo>
                <a:close/>
                <a:moveTo>
                  <a:pt x="3514209" y="253882"/>
                </a:moveTo>
                <a:lnTo>
                  <a:pt x="3514156" y="253942"/>
                </a:lnTo>
                <a:lnTo>
                  <a:pt x="3514250" y="253946"/>
                </a:lnTo>
                <a:close/>
                <a:moveTo>
                  <a:pt x="9024233" y="252343"/>
                </a:moveTo>
                <a:cubicBezTo>
                  <a:pt x="9028891" y="251200"/>
                  <a:pt x="9030329" y="255027"/>
                  <a:pt x="9030432" y="259148"/>
                </a:cubicBezTo>
                <a:cubicBezTo>
                  <a:pt x="9030692" y="268742"/>
                  <a:pt x="9029913" y="278353"/>
                  <a:pt x="9043490" y="280847"/>
                </a:cubicBezTo>
                <a:cubicBezTo>
                  <a:pt x="9045723" y="281262"/>
                  <a:pt x="9047974" y="291306"/>
                  <a:pt x="9047126" y="296380"/>
                </a:cubicBezTo>
                <a:cubicBezTo>
                  <a:pt x="9046035" y="302804"/>
                  <a:pt x="9038901" y="300813"/>
                  <a:pt x="9033948" y="301540"/>
                </a:cubicBezTo>
                <a:cubicBezTo>
                  <a:pt x="9014760" y="304380"/>
                  <a:pt x="8995972" y="291964"/>
                  <a:pt x="8976681" y="300138"/>
                </a:cubicBezTo>
                <a:lnTo>
                  <a:pt x="8976634" y="300130"/>
                </a:lnTo>
                <a:lnTo>
                  <a:pt x="8976680" y="300155"/>
                </a:lnTo>
                <a:cubicBezTo>
                  <a:pt x="8968749" y="301609"/>
                  <a:pt x="8960749" y="303497"/>
                  <a:pt x="8954376" y="296206"/>
                </a:cubicBezTo>
                <a:lnTo>
                  <a:pt x="8954427" y="296198"/>
                </a:lnTo>
                <a:lnTo>
                  <a:pt x="8954376" y="296189"/>
                </a:lnTo>
                <a:cubicBezTo>
                  <a:pt x="8949787" y="291375"/>
                  <a:pt x="8945337" y="293990"/>
                  <a:pt x="8940869" y="296449"/>
                </a:cubicBezTo>
                <a:lnTo>
                  <a:pt x="8940861" y="296433"/>
                </a:lnTo>
                <a:lnTo>
                  <a:pt x="8928853" y="297824"/>
                </a:lnTo>
                <a:cubicBezTo>
                  <a:pt x="8924929" y="297718"/>
                  <a:pt x="8920850" y="296346"/>
                  <a:pt x="8915915" y="291618"/>
                </a:cubicBezTo>
                <a:cubicBezTo>
                  <a:pt x="8908261" y="284276"/>
                  <a:pt x="8905070" y="285848"/>
                  <a:pt x="8903293" y="290147"/>
                </a:cubicBezTo>
                <a:lnTo>
                  <a:pt x="8899153" y="305035"/>
                </a:lnTo>
                <a:lnTo>
                  <a:pt x="8899169" y="305039"/>
                </a:lnTo>
                <a:cubicBezTo>
                  <a:pt x="8896676" y="314494"/>
                  <a:pt x="8891117" y="322269"/>
                  <a:pt x="8881922" y="324745"/>
                </a:cubicBezTo>
                <a:cubicBezTo>
                  <a:pt x="8876866" y="326113"/>
                  <a:pt x="8867255" y="329508"/>
                  <a:pt x="8865419" y="320537"/>
                </a:cubicBezTo>
                <a:cubicBezTo>
                  <a:pt x="8864102" y="314182"/>
                  <a:pt x="8868415" y="308138"/>
                  <a:pt x="8877212" y="308260"/>
                </a:cubicBezTo>
                <a:cubicBezTo>
                  <a:pt x="8881385" y="308346"/>
                  <a:pt x="8891481" y="313766"/>
                  <a:pt x="8885887" y="301177"/>
                </a:cubicBezTo>
                <a:cubicBezTo>
                  <a:pt x="8881264" y="294753"/>
                  <a:pt x="8880900" y="283670"/>
                  <a:pt x="8868016" y="286579"/>
                </a:cubicBezTo>
                <a:cubicBezTo>
                  <a:pt x="8863272" y="287653"/>
                  <a:pt x="8858440" y="284362"/>
                  <a:pt x="8862233" y="278734"/>
                </a:cubicBezTo>
                <a:cubicBezTo>
                  <a:pt x="8864120" y="275946"/>
                  <a:pt x="8866198" y="264690"/>
                  <a:pt x="8873765" y="276085"/>
                </a:cubicBezTo>
                <a:cubicBezTo>
                  <a:pt x="8877991" y="282440"/>
                  <a:pt x="8888883" y="279479"/>
                  <a:pt x="8892191" y="276674"/>
                </a:cubicBezTo>
                <a:cubicBezTo>
                  <a:pt x="8902503" y="267946"/>
                  <a:pt x="8913075" y="265123"/>
                  <a:pt x="8923993" y="264799"/>
                </a:cubicBezTo>
                <a:cubicBezTo>
                  <a:pt x="8934912" y="264474"/>
                  <a:pt x="8946177" y="266647"/>
                  <a:pt x="8957874" y="267911"/>
                </a:cubicBezTo>
                <a:cubicBezTo>
                  <a:pt x="8970775" y="269314"/>
                  <a:pt x="8969511" y="279600"/>
                  <a:pt x="8976871" y="282717"/>
                </a:cubicBezTo>
                <a:cubicBezTo>
                  <a:pt x="8987071" y="281037"/>
                  <a:pt x="8997357" y="279738"/>
                  <a:pt x="9007453" y="277574"/>
                </a:cubicBezTo>
                <a:cubicBezTo>
                  <a:pt x="9015384" y="275877"/>
                  <a:pt x="9024874" y="274093"/>
                  <a:pt x="9019471" y="262092"/>
                </a:cubicBezTo>
                <a:cubicBezTo>
                  <a:pt x="9016787" y="256153"/>
                  <a:pt x="9019852" y="253417"/>
                  <a:pt x="9024233" y="252343"/>
                </a:cubicBezTo>
                <a:close/>
                <a:moveTo>
                  <a:pt x="10003697" y="251408"/>
                </a:moveTo>
                <a:cubicBezTo>
                  <a:pt x="10019006" y="251270"/>
                  <a:pt x="10010849" y="262335"/>
                  <a:pt x="10012044" y="268933"/>
                </a:cubicBezTo>
                <a:cubicBezTo>
                  <a:pt x="10004944" y="266959"/>
                  <a:pt x="9997844" y="264985"/>
                  <a:pt x="9990744" y="263011"/>
                </a:cubicBezTo>
                <a:lnTo>
                  <a:pt x="9990935" y="261729"/>
                </a:lnTo>
                <a:lnTo>
                  <a:pt x="9990917" y="261608"/>
                </a:lnTo>
                <a:cubicBezTo>
                  <a:pt x="9999005" y="262993"/>
                  <a:pt x="10000130" y="255686"/>
                  <a:pt x="10003697" y="251408"/>
                </a:cubicBezTo>
                <a:close/>
                <a:moveTo>
                  <a:pt x="10111979" y="247356"/>
                </a:moveTo>
                <a:cubicBezTo>
                  <a:pt x="10114611" y="247546"/>
                  <a:pt x="10117243" y="247737"/>
                  <a:pt x="10119876" y="247927"/>
                </a:cubicBezTo>
                <a:cubicBezTo>
                  <a:pt x="10118473" y="253382"/>
                  <a:pt x="10117088" y="258820"/>
                  <a:pt x="10115703" y="264275"/>
                </a:cubicBezTo>
                <a:cubicBezTo>
                  <a:pt x="10102403" y="261296"/>
                  <a:pt x="10112378" y="253192"/>
                  <a:pt x="10111979" y="247356"/>
                </a:cubicBezTo>
                <a:close/>
                <a:moveTo>
                  <a:pt x="8381381" y="247194"/>
                </a:moveTo>
                <a:lnTo>
                  <a:pt x="8378215" y="248045"/>
                </a:lnTo>
                <a:lnTo>
                  <a:pt x="8375139" y="247197"/>
                </a:lnTo>
                <a:lnTo>
                  <a:pt x="8378895" y="249512"/>
                </a:lnTo>
                <a:close/>
                <a:moveTo>
                  <a:pt x="8466980" y="244662"/>
                </a:moveTo>
                <a:lnTo>
                  <a:pt x="8434106" y="250696"/>
                </a:lnTo>
                <a:lnTo>
                  <a:pt x="8408450" y="247992"/>
                </a:lnTo>
                <a:lnTo>
                  <a:pt x="8410152" y="248498"/>
                </a:lnTo>
                <a:cubicBezTo>
                  <a:pt x="8415178" y="249368"/>
                  <a:pt x="8419861" y="250606"/>
                  <a:pt x="8421789" y="254769"/>
                </a:cubicBezTo>
                <a:lnTo>
                  <a:pt x="8421287" y="267010"/>
                </a:lnTo>
                <a:lnTo>
                  <a:pt x="8434814" y="253971"/>
                </a:lnTo>
                <a:cubicBezTo>
                  <a:pt x="8440634" y="250642"/>
                  <a:pt x="8447578" y="250343"/>
                  <a:pt x="8457293" y="256984"/>
                </a:cubicBezTo>
                <a:cubicBezTo>
                  <a:pt x="8461441" y="259824"/>
                  <a:pt x="8464839" y="258335"/>
                  <a:pt x="8467974" y="255560"/>
                </a:cubicBezTo>
                <a:lnTo>
                  <a:pt x="8474809" y="248692"/>
                </a:lnTo>
                <a:lnTo>
                  <a:pt x="8474783" y="248689"/>
                </a:lnTo>
                <a:close/>
                <a:moveTo>
                  <a:pt x="10277911" y="242922"/>
                </a:moveTo>
                <a:cubicBezTo>
                  <a:pt x="10279296" y="243667"/>
                  <a:pt x="10279833" y="244533"/>
                  <a:pt x="10279539" y="245503"/>
                </a:cubicBezTo>
                <a:cubicBezTo>
                  <a:pt x="10279227" y="246542"/>
                  <a:pt x="10278881" y="247044"/>
                  <a:pt x="10278483" y="247044"/>
                </a:cubicBezTo>
                <a:cubicBezTo>
                  <a:pt x="10276768" y="249936"/>
                  <a:pt x="10275037" y="252828"/>
                  <a:pt x="10273322" y="255720"/>
                </a:cubicBezTo>
                <a:cubicBezTo>
                  <a:pt x="10271868" y="256049"/>
                  <a:pt x="10270430" y="256360"/>
                  <a:pt x="10268976" y="256689"/>
                </a:cubicBezTo>
                <a:cubicBezTo>
                  <a:pt x="10261858" y="253139"/>
                  <a:pt x="10261512" y="249572"/>
                  <a:pt x="10268976" y="246022"/>
                </a:cubicBezTo>
                <a:cubicBezTo>
                  <a:pt x="10273340" y="248983"/>
                  <a:pt x="10274534" y="242784"/>
                  <a:pt x="10277911" y="242922"/>
                </a:cubicBezTo>
                <a:close/>
                <a:moveTo>
                  <a:pt x="4695444" y="242555"/>
                </a:moveTo>
                <a:lnTo>
                  <a:pt x="4693956" y="244707"/>
                </a:lnTo>
                <a:lnTo>
                  <a:pt x="4695119" y="244097"/>
                </a:lnTo>
                <a:close/>
                <a:moveTo>
                  <a:pt x="5274650" y="238519"/>
                </a:moveTo>
                <a:lnTo>
                  <a:pt x="5275565" y="240296"/>
                </a:lnTo>
                <a:lnTo>
                  <a:pt x="5277919" y="239875"/>
                </a:lnTo>
                <a:close/>
                <a:moveTo>
                  <a:pt x="5354848" y="237798"/>
                </a:moveTo>
                <a:lnTo>
                  <a:pt x="5353286" y="238567"/>
                </a:lnTo>
                <a:lnTo>
                  <a:pt x="5353389" y="238712"/>
                </a:lnTo>
                <a:lnTo>
                  <a:pt x="5355062" y="237839"/>
                </a:lnTo>
                <a:lnTo>
                  <a:pt x="5354857" y="237866"/>
                </a:lnTo>
                <a:close/>
                <a:moveTo>
                  <a:pt x="3725560" y="235119"/>
                </a:moveTo>
                <a:lnTo>
                  <a:pt x="3723159" y="239281"/>
                </a:lnTo>
                <a:lnTo>
                  <a:pt x="3728557" y="237589"/>
                </a:lnTo>
                <a:close/>
                <a:moveTo>
                  <a:pt x="8284524" y="233971"/>
                </a:moveTo>
                <a:lnTo>
                  <a:pt x="8282617" y="236429"/>
                </a:lnTo>
                <a:lnTo>
                  <a:pt x="8290633" y="236342"/>
                </a:lnTo>
                <a:close/>
                <a:moveTo>
                  <a:pt x="3420946" y="232978"/>
                </a:moveTo>
                <a:lnTo>
                  <a:pt x="3420977" y="233020"/>
                </a:lnTo>
                <a:lnTo>
                  <a:pt x="3421010" y="232991"/>
                </a:lnTo>
                <a:close/>
                <a:moveTo>
                  <a:pt x="3948163" y="228872"/>
                </a:moveTo>
                <a:lnTo>
                  <a:pt x="3947860" y="228927"/>
                </a:lnTo>
                <a:lnTo>
                  <a:pt x="3947283" y="229398"/>
                </a:lnTo>
                <a:lnTo>
                  <a:pt x="3948359" y="228943"/>
                </a:lnTo>
                <a:close/>
                <a:moveTo>
                  <a:pt x="7525762" y="228799"/>
                </a:moveTo>
                <a:lnTo>
                  <a:pt x="7525946" y="231161"/>
                </a:lnTo>
                <a:lnTo>
                  <a:pt x="7526576" y="230333"/>
                </a:lnTo>
                <a:close/>
                <a:moveTo>
                  <a:pt x="9915710" y="225900"/>
                </a:moveTo>
                <a:cubicBezTo>
                  <a:pt x="9919953" y="226974"/>
                  <a:pt x="9918758" y="234455"/>
                  <a:pt x="9913874" y="238091"/>
                </a:cubicBezTo>
                <a:cubicBezTo>
                  <a:pt x="9911554" y="239511"/>
                  <a:pt x="9910878" y="242542"/>
                  <a:pt x="9908367" y="243788"/>
                </a:cubicBezTo>
                <a:cubicBezTo>
                  <a:pt x="9905614" y="241780"/>
                  <a:pt x="9902878" y="239771"/>
                  <a:pt x="9900125" y="237779"/>
                </a:cubicBezTo>
                <a:cubicBezTo>
                  <a:pt x="9903935" y="231788"/>
                  <a:pt x="9908160" y="223978"/>
                  <a:pt x="9915710" y="225900"/>
                </a:cubicBezTo>
                <a:close/>
                <a:moveTo>
                  <a:pt x="3931145" y="225536"/>
                </a:moveTo>
                <a:lnTo>
                  <a:pt x="3933056" y="228312"/>
                </a:lnTo>
                <a:lnTo>
                  <a:pt x="3937782" y="228465"/>
                </a:lnTo>
                <a:lnTo>
                  <a:pt x="3932983" y="226971"/>
                </a:lnTo>
                <a:close/>
                <a:moveTo>
                  <a:pt x="9661709" y="221569"/>
                </a:moveTo>
                <a:cubicBezTo>
                  <a:pt x="9666082" y="221476"/>
                  <a:pt x="9670381" y="222152"/>
                  <a:pt x="9674398" y="225208"/>
                </a:cubicBezTo>
                <a:cubicBezTo>
                  <a:pt x="9677653" y="227840"/>
                  <a:pt x="9680927" y="230490"/>
                  <a:pt x="9684182" y="233122"/>
                </a:cubicBezTo>
                <a:cubicBezTo>
                  <a:pt x="9686174" y="238611"/>
                  <a:pt x="9681845" y="239997"/>
                  <a:pt x="9678433" y="241988"/>
                </a:cubicBezTo>
                <a:cubicBezTo>
                  <a:pt x="9677290" y="241867"/>
                  <a:pt x="9676199" y="241572"/>
                  <a:pt x="9675126" y="241122"/>
                </a:cubicBezTo>
                <a:cubicBezTo>
                  <a:pt x="9667679" y="238109"/>
                  <a:pt x="9661705" y="241295"/>
                  <a:pt x="9656025" y="245676"/>
                </a:cubicBezTo>
                <a:cubicBezTo>
                  <a:pt x="9651713" y="241555"/>
                  <a:pt x="9647401" y="237416"/>
                  <a:pt x="9643089" y="233295"/>
                </a:cubicBezTo>
                <a:cubicBezTo>
                  <a:pt x="9639851" y="227095"/>
                  <a:pt x="9641669" y="222558"/>
                  <a:pt x="9648578" y="222541"/>
                </a:cubicBezTo>
                <a:cubicBezTo>
                  <a:pt x="9652890" y="222524"/>
                  <a:pt x="9657336" y="221662"/>
                  <a:pt x="9661709" y="221569"/>
                </a:cubicBezTo>
                <a:close/>
                <a:moveTo>
                  <a:pt x="8827824" y="220930"/>
                </a:moveTo>
                <a:cubicBezTo>
                  <a:pt x="8834422" y="227251"/>
                  <a:pt x="8847081" y="214176"/>
                  <a:pt x="8852830" y="231337"/>
                </a:cubicBezTo>
                <a:cubicBezTo>
                  <a:pt x="8841487" y="226246"/>
                  <a:pt x="8832846" y="231528"/>
                  <a:pt x="8823547" y="232463"/>
                </a:cubicBezTo>
                <a:cubicBezTo>
                  <a:pt x="8818525" y="226229"/>
                  <a:pt x="8824793" y="224186"/>
                  <a:pt x="8827824" y="220930"/>
                </a:cubicBezTo>
                <a:close/>
                <a:moveTo>
                  <a:pt x="9835342" y="220635"/>
                </a:moveTo>
                <a:cubicBezTo>
                  <a:pt x="9838788" y="220722"/>
                  <a:pt x="9840191" y="223389"/>
                  <a:pt x="9840866" y="226610"/>
                </a:cubicBezTo>
                <a:cubicBezTo>
                  <a:pt x="9837212" y="230177"/>
                  <a:pt x="9833091" y="233277"/>
                  <a:pt x="9827653" y="233138"/>
                </a:cubicBezTo>
                <a:cubicBezTo>
                  <a:pt x="9823965" y="233034"/>
                  <a:pt x="9822683" y="229675"/>
                  <a:pt x="9823185" y="226852"/>
                </a:cubicBezTo>
                <a:cubicBezTo>
                  <a:pt x="9824432" y="219943"/>
                  <a:pt x="9830268" y="220514"/>
                  <a:pt x="9835342" y="220635"/>
                </a:cubicBezTo>
                <a:close/>
                <a:moveTo>
                  <a:pt x="8727050" y="219879"/>
                </a:moveTo>
                <a:cubicBezTo>
                  <a:pt x="8734425" y="219234"/>
                  <a:pt x="8741707" y="220437"/>
                  <a:pt x="8749153" y="223372"/>
                </a:cubicBezTo>
                <a:cubicBezTo>
                  <a:pt x="8751543" y="223996"/>
                  <a:pt x="8753950" y="224636"/>
                  <a:pt x="8756340" y="225277"/>
                </a:cubicBezTo>
                <a:lnTo>
                  <a:pt x="8756360" y="225283"/>
                </a:lnTo>
                <a:lnTo>
                  <a:pt x="8756322" y="225259"/>
                </a:lnTo>
                <a:cubicBezTo>
                  <a:pt x="8780150" y="223822"/>
                  <a:pt x="8803978" y="222367"/>
                  <a:pt x="8827807" y="220930"/>
                </a:cubicBezTo>
                <a:cubicBezTo>
                  <a:pt x="8829140" y="225796"/>
                  <a:pt x="8825902" y="228965"/>
                  <a:pt x="8823529" y="232463"/>
                </a:cubicBezTo>
                <a:cubicBezTo>
                  <a:pt x="8818039" y="242057"/>
                  <a:pt x="8817433" y="260967"/>
                  <a:pt x="8798853" y="242940"/>
                </a:cubicBezTo>
                <a:cubicBezTo>
                  <a:pt x="8795935" y="240100"/>
                  <a:pt x="8791350" y="241161"/>
                  <a:pt x="8786529" y="241845"/>
                </a:cubicBezTo>
                <a:lnTo>
                  <a:pt x="8772832" y="238499"/>
                </a:lnTo>
                <a:lnTo>
                  <a:pt x="8772808" y="238525"/>
                </a:lnTo>
                <a:cubicBezTo>
                  <a:pt x="8759284" y="235200"/>
                  <a:pt x="8750071" y="247391"/>
                  <a:pt x="8737066" y="249469"/>
                </a:cubicBezTo>
                <a:cubicBezTo>
                  <a:pt x="8726312" y="251183"/>
                  <a:pt x="8716476" y="253452"/>
                  <a:pt x="8705324" y="251339"/>
                </a:cubicBezTo>
                <a:cubicBezTo>
                  <a:pt x="8687020" y="247893"/>
                  <a:pt x="8668612" y="247806"/>
                  <a:pt x="8650065" y="250594"/>
                </a:cubicBezTo>
                <a:cubicBezTo>
                  <a:pt x="8645476" y="251287"/>
                  <a:pt x="8636541" y="254837"/>
                  <a:pt x="8636368" y="245261"/>
                </a:cubicBezTo>
                <a:cubicBezTo>
                  <a:pt x="8636160" y="233780"/>
                  <a:pt x="8644056" y="242300"/>
                  <a:pt x="8648351" y="241226"/>
                </a:cubicBezTo>
                <a:cubicBezTo>
                  <a:pt x="8669599" y="235944"/>
                  <a:pt x="8690327" y="227182"/>
                  <a:pt x="8711766" y="241503"/>
                </a:cubicBezTo>
                <a:cubicBezTo>
                  <a:pt x="8716338" y="244551"/>
                  <a:pt x="8719558" y="239529"/>
                  <a:pt x="8719697" y="234230"/>
                </a:cubicBezTo>
                <a:lnTo>
                  <a:pt x="8719706" y="234213"/>
                </a:lnTo>
                <a:lnTo>
                  <a:pt x="8719679" y="234230"/>
                </a:lnTo>
                <a:cubicBezTo>
                  <a:pt x="8715160" y="232238"/>
                  <a:pt x="8710658" y="230247"/>
                  <a:pt x="8704389" y="227476"/>
                </a:cubicBezTo>
                <a:cubicBezTo>
                  <a:pt x="8712208" y="223017"/>
                  <a:pt x="8719676" y="220524"/>
                  <a:pt x="8727050" y="219879"/>
                </a:cubicBezTo>
                <a:close/>
                <a:moveTo>
                  <a:pt x="9557924" y="219233"/>
                </a:moveTo>
                <a:lnTo>
                  <a:pt x="9558195" y="219502"/>
                </a:lnTo>
                <a:lnTo>
                  <a:pt x="9558184" y="219510"/>
                </a:lnTo>
                <a:close/>
                <a:moveTo>
                  <a:pt x="4904785" y="217780"/>
                </a:moveTo>
                <a:lnTo>
                  <a:pt x="4905885" y="222585"/>
                </a:lnTo>
                <a:lnTo>
                  <a:pt x="4906070" y="224266"/>
                </a:lnTo>
                <a:lnTo>
                  <a:pt x="4906271" y="224268"/>
                </a:lnTo>
                <a:lnTo>
                  <a:pt x="4905885" y="222585"/>
                </a:lnTo>
                <a:lnTo>
                  <a:pt x="4905419" y="218325"/>
                </a:lnTo>
                <a:close/>
                <a:moveTo>
                  <a:pt x="8663486" y="217137"/>
                </a:moveTo>
                <a:cubicBezTo>
                  <a:pt x="8672699" y="213137"/>
                  <a:pt x="8678881" y="220133"/>
                  <a:pt x="8689445" y="220947"/>
                </a:cubicBezTo>
                <a:cubicBezTo>
                  <a:pt x="8677357" y="227458"/>
                  <a:pt x="8670309" y="224584"/>
                  <a:pt x="8663486" y="217137"/>
                </a:cubicBezTo>
                <a:close/>
                <a:moveTo>
                  <a:pt x="8654949" y="215597"/>
                </a:moveTo>
                <a:cubicBezTo>
                  <a:pt x="8659192" y="215960"/>
                  <a:pt x="8658880" y="222160"/>
                  <a:pt x="8657356" y="224740"/>
                </a:cubicBezTo>
                <a:cubicBezTo>
                  <a:pt x="8650412" y="236602"/>
                  <a:pt x="8641165" y="217692"/>
                  <a:pt x="8633441" y="228498"/>
                </a:cubicBezTo>
                <a:cubicBezTo>
                  <a:pt x="8638238" y="217623"/>
                  <a:pt x="8646273" y="214835"/>
                  <a:pt x="8654949" y="215597"/>
                </a:cubicBezTo>
                <a:close/>
                <a:moveTo>
                  <a:pt x="8890561" y="214270"/>
                </a:moveTo>
                <a:cubicBezTo>
                  <a:pt x="8893893" y="213683"/>
                  <a:pt x="8897915" y="214411"/>
                  <a:pt x="8900919" y="218835"/>
                </a:cubicBezTo>
                <a:cubicBezTo>
                  <a:pt x="8907067" y="227909"/>
                  <a:pt x="8899586" y="232706"/>
                  <a:pt x="8896157" y="237832"/>
                </a:cubicBezTo>
                <a:cubicBezTo>
                  <a:pt x="8890373" y="246455"/>
                  <a:pt x="8889299" y="230178"/>
                  <a:pt x="8883620" y="234351"/>
                </a:cubicBezTo>
                <a:cubicBezTo>
                  <a:pt x="8875688" y="232844"/>
                  <a:pt x="8864346" y="248914"/>
                  <a:pt x="8860726" y="232966"/>
                </a:cubicBezTo>
                <a:cubicBezTo>
                  <a:pt x="8856726" y="215389"/>
                  <a:pt x="8880537" y="230507"/>
                  <a:pt x="8884347" y="217588"/>
                </a:cubicBezTo>
                <a:cubicBezTo>
                  <a:pt x="8884589" y="216757"/>
                  <a:pt x="8887230" y="214857"/>
                  <a:pt x="8890561" y="214270"/>
                </a:cubicBezTo>
                <a:close/>
                <a:moveTo>
                  <a:pt x="9390140" y="213034"/>
                </a:moveTo>
                <a:cubicBezTo>
                  <a:pt x="9378762" y="222766"/>
                  <a:pt x="9398140" y="223147"/>
                  <a:pt x="9394244" y="233000"/>
                </a:cubicBezTo>
                <a:cubicBezTo>
                  <a:pt x="9389343" y="230126"/>
                  <a:pt x="9380443" y="237693"/>
                  <a:pt x="9378053" y="226974"/>
                </a:cubicBezTo>
                <a:cubicBezTo>
                  <a:pt x="9375732" y="216601"/>
                  <a:pt x="9384702" y="206730"/>
                  <a:pt x="9390140" y="213034"/>
                </a:cubicBezTo>
                <a:close/>
                <a:moveTo>
                  <a:pt x="4657714" y="212742"/>
                </a:moveTo>
                <a:lnTo>
                  <a:pt x="4654767" y="215250"/>
                </a:lnTo>
                <a:lnTo>
                  <a:pt x="4654730" y="215251"/>
                </a:lnTo>
                <a:lnTo>
                  <a:pt x="4654762" y="215266"/>
                </a:lnTo>
                <a:lnTo>
                  <a:pt x="4654768" y="215251"/>
                </a:lnTo>
                <a:lnTo>
                  <a:pt x="4657426" y="214895"/>
                </a:lnTo>
                <a:close/>
                <a:moveTo>
                  <a:pt x="2691703" y="210297"/>
                </a:moveTo>
                <a:cubicBezTo>
                  <a:pt x="2695963" y="207856"/>
                  <a:pt x="2699582" y="208358"/>
                  <a:pt x="2702387" y="212618"/>
                </a:cubicBezTo>
                <a:lnTo>
                  <a:pt x="2703201" y="214440"/>
                </a:lnTo>
                <a:lnTo>
                  <a:pt x="2709782" y="214904"/>
                </a:lnTo>
                <a:cubicBezTo>
                  <a:pt x="2712777" y="215095"/>
                  <a:pt x="2715790" y="215303"/>
                  <a:pt x="2718787" y="215493"/>
                </a:cubicBezTo>
                <a:cubicBezTo>
                  <a:pt x="2726251" y="211493"/>
                  <a:pt x="2733800" y="212255"/>
                  <a:pt x="2741402" y="215095"/>
                </a:cubicBezTo>
                <a:lnTo>
                  <a:pt x="2741525" y="215181"/>
                </a:lnTo>
                <a:cubicBezTo>
                  <a:pt x="2750876" y="221606"/>
                  <a:pt x="2751483" y="229018"/>
                  <a:pt x="2744034" y="237330"/>
                </a:cubicBezTo>
                <a:cubicBezTo>
                  <a:pt x="2740087" y="237711"/>
                  <a:pt x="2736155" y="238074"/>
                  <a:pt x="2732207" y="238438"/>
                </a:cubicBezTo>
                <a:cubicBezTo>
                  <a:pt x="2729134" y="239287"/>
                  <a:pt x="2726061" y="240148"/>
                  <a:pt x="2723045" y="240209"/>
                </a:cubicBezTo>
                <a:lnTo>
                  <a:pt x="2715256" y="237527"/>
                </a:lnTo>
                <a:lnTo>
                  <a:pt x="2715375" y="237727"/>
                </a:lnTo>
                <a:cubicBezTo>
                  <a:pt x="2712258" y="240741"/>
                  <a:pt x="2707584" y="239615"/>
                  <a:pt x="2704189" y="241883"/>
                </a:cubicBezTo>
                <a:cubicBezTo>
                  <a:pt x="2684310" y="254577"/>
                  <a:pt x="2660256" y="247113"/>
                  <a:pt x="2639440" y="255217"/>
                </a:cubicBezTo>
                <a:lnTo>
                  <a:pt x="2634790" y="252143"/>
                </a:lnTo>
                <a:lnTo>
                  <a:pt x="2629019" y="253435"/>
                </a:lnTo>
                <a:cubicBezTo>
                  <a:pt x="2615164" y="249815"/>
                  <a:pt x="2602210" y="260431"/>
                  <a:pt x="2588323" y="255980"/>
                </a:cubicBezTo>
                <a:cubicBezTo>
                  <a:pt x="2567199" y="253971"/>
                  <a:pt x="2548821" y="263582"/>
                  <a:pt x="2529652" y="269868"/>
                </a:cubicBezTo>
                <a:cubicBezTo>
                  <a:pt x="2521134" y="272812"/>
                  <a:pt x="2512423" y="271323"/>
                  <a:pt x="2503764" y="270907"/>
                </a:cubicBezTo>
                <a:cubicBezTo>
                  <a:pt x="2499192" y="259340"/>
                  <a:pt x="2501028" y="249521"/>
                  <a:pt x="2511658" y="242127"/>
                </a:cubicBezTo>
                <a:cubicBezTo>
                  <a:pt x="2543800" y="232845"/>
                  <a:pt x="2576458" y="226385"/>
                  <a:pt x="2609937" y="224567"/>
                </a:cubicBezTo>
                <a:cubicBezTo>
                  <a:pt x="2617590" y="228238"/>
                  <a:pt x="2624204" y="227736"/>
                  <a:pt x="2628931" y="219805"/>
                </a:cubicBezTo>
                <a:cubicBezTo>
                  <a:pt x="2633295" y="220394"/>
                  <a:pt x="2637640" y="220983"/>
                  <a:pt x="2642008" y="221571"/>
                </a:cubicBezTo>
                <a:lnTo>
                  <a:pt x="2642028" y="221593"/>
                </a:lnTo>
                <a:lnTo>
                  <a:pt x="2642039" y="221571"/>
                </a:lnTo>
                <a:cubicBezTo>
                  <a:pt x="2651788" y="224341"/>
                  <a:pt x="2659147" y="216358"/>
                  <a:pt x="2668151" y="215787"/>
                </a:cubicBezTo>
                <a:cubicBezTo>
                  <a:pt x="2676412" y="216393"/>
                  <a:pt x="2683790" y="213207"/>
                  <a:pt x="2691286" y="210505"/>
                </a:cubicBezTo>
                <a:close/>
                <a:moveTo>
                  <a:pt x="9572141" y="209335"/>
                </a:moveTo>
                <a:cubicBezTo>
                  <a:pt x="9577055" y="208891"/>
                  <a:pt x="9582289" y="211744"/>
                  <a:pt x="9588021" y="218939"/>
                </a:cubicBezTo>
                <a:cubicBezTo>
                  <a:pt x="9580345" y="224848"/>
                  <a:pt x="9573195" y="230875"/>
                  <a:pt x="9565644" y="226907"/>
                </a:cubicBezTo>
                <a:lnTo>
                  <a:pt x="9558195" y="219502"/>
                </a:lnTo>
                <a:close/>
                <a:moveTo>
                  <a:pt x="9354623" y="208202"/>
                </a:moveTo>
                <a:cubicBezTo>
                  <a:pt x="9359073" y="206626"/>
                  <a:pt x="9363974" y="207856"/>
                  <a:pt x="9363715" y="211665"/>
                </a:cubicBezTo>
                <a:cubicBezTo>
                  <a:pt x="9362953" y="222402"/>
                  <a:pt x="9351177" y="219423"/>
                  <a:pt x="9345116" y="224151"/>
                </a:cubicBezTo>
                <a:cubicBezTo>
                  <a:pt x="9341549" y="226939"/>
                  <a:pt x="9340319" y="219787"/>
                  <a:pt x="9340163" y="216791"/>
                </a:cubicBezTo>
                <a:cubicBezTo>
                  <a:pt x="9339505" y="204946"/>
                  <a:pt x="9350034" y="211094"/>
                  <a:pt x="9354623" y="208202"/>
                </a:cubicBezTo>
                <a:close/>
                <a:moveTo>
                  <a:pt x="9766299" y="207284"/>
                </a:moveTo>
                <a:cubicBezTo>
                  <a:pt x="9768619" y="212860"/>
                  <a:pt x="9772585" y="216964"/>
                  <a:pt x="9777780" y="219925"/>
                </a:cubicBezTo>
                <a:cubicBezTo>
                  <a:pt x="9780828" y="223319"/>
                  <a:pt x="9786057" y="224081"/>
                  <a:pt x="9788222" y="228549"/>
                </a:cubicBezTo>
                <a:lnTo>
                  <a:pt x="9783218" y="238126"/>
                </a:lnTo>
                <a:lnTo>
                  <a:pt x="9783235" y="238161"/>
                </a:lnTo>
                <a:lnTo>
                  <a:pt x="9783390" y="238386"/>
                </a:lnTo>
                <a:cubicBezTo>
                  <a:pt x="9777554" y="240776"/>
                  <a:pt x="9779979" y="246785"/>
                  <a:pt x="9777918" y="250837"/>
                </a:cubicBezTo>
                <a:cubicBezTo>
                  <a:pt x="9774143" y="254750"/>
                  <a:pt x="9768688" y="257729"/>
                  <a:pt x="9770281" y="264621"/>
                </a:cubicBezTo>
                <a:cubicBezTo>
                  <a:pt x="9768013" y="268846"/>
                  <a:pt x="9765121" y="271704"/>
                  <a:pt x="9759857" y="269608"/>
                </a:cubicBezTo>
                <a:cubicBezTo>
                  <a:pt x="9758696" y="269297"/>
                  <a:pt x="9757501" y="269054"/>
                  <a:pt x="9756324" y="268846"/>
                </a:cubicBezTo>
                <a:cubicBezTo>
                  <a:pt x="9754540" y="268344"/>
                  <a:pt x="9753761" y="267530"/>
                  <a:pt x="9753969" y="266422"/>
                </a:cubicBezTo>
                <a:cubicBezTo>
                  <a:pt x="9754194" y="265158"/>
                  <a:pt x="9754540" y="264535"/>
                  <a:pt x="9755008" y="264535"/>
                </a:cubicBezTo>
                <a:cubicBezTo>
                  <a:pt x="9756653" y="254023"/>
                  <a:pt x="9774749" y="246508"/>
                  <a:pt x="9760757" y="233122"/>
                </a:cubicBezTo>
                <a:lnTo>
                  <a:pt x="9765570" y="223144"/>
                </a:lnTo>
                <a:close/>
                <a:moveTo>
                  <a:pt x="2781421" y="207172"/>
                </a:moveTo>
                <a:cubicBezTo>
                  <a:pt x="2788335" y="206652"/>
                  <a:pt x="2795873" y="208445"/>
                  <a:pt x="2802254" y="208289"/>
                </a:cubicBezTo>
                <a:cubicBezTo>
                  <a:pt x="2811365" y="208064"/>
                  <a:pt x="2809425" y="219198"/>
                  <a:pt x="2803000" y="222679"/>
                </a:cubicBezTo>
                <a:cubicBezTo>
                  <a:pt x="2792054" y="228619"/>
                  <a:pt x="2780574" y="236948"/>
                  <a:pt x="2766858" y="228809"/>
                </a:cubicBezTo>
                <a:cubicBezTo>
                  <a:pt x="2765387" y="226039"/>
                  <a:pt x="2760521" y="224220"/>
                  <a:pt x="2764314" y="219926"/>
                </a:cubicBezTo>
                <a:cubicBezTo>
                  <a:pt x="2768209" y="210523"/>
                  <a:pt x="2774504" y="207692"/>
                  <a:pt x="2781421" y="207172"/>
                </a:cubicBezTo>
                <a:close/>
                <a:moveTo>
                  <a:pt x="9321345" y="206813"/>
                </a:moveTo>
                <a:cubicBezTo>
                  <a:pt x="9325237" y="206492"/>
                  <a:pt x="9328934" y="207224"/>
                  <a:pt x="9331783" y="212323"/>
                </a:cubicBezTo>
                <a:cubicBezTo>
                  <a:pt x="9325618" y="219822"/>
                  <a:pt x="9320405" y="213830"/>
                  <a:pt x="9315002" y="210973"/>
                </a:cubicBezTo>
                <a:cubicBezTo>
                  <a:pt x="9313253" y="209847"/>
                  <a:pt x="9311504" y="208739"/>
                  <a:pt x="9309738" y="207613"/>
                </a:cubicBezTo>
                <a:cubicBezTo>
                  <a:pt x="9313366" y="208505"/>
                  <a:pt x="9317453" y="207133"/>
                  <a:pt x="9321345" y="206813"/>
                </a:cubicBezTo>
                <a:close/>
                <a:moveTo>
                  <a:pt x="9301943" y="203996"/>
                </a:moveTo>
                <a:cubicBezTo>
                  <a:pt x="9304639" y="203649"/>
                  <a:pt x="9307348" y="204055"/>
                  <a:pt x="9310084" y="205986"/>
                </a:cubicBezTo>
                <a:lnTo>
                  <a:pt x="9309720" y="207631"/>
                </a:lnTo>
                <a:cubicBezTo>
                  <a:pt x="9312058" y="207821"/>
                  <a:pt x="9313790" y="208999"/>
                  <a:pt x="9314985" y="210990"/>
                </a:cubicBezTo>
                <a:cubicBezTo>
                  <a:pt x="9307209" y="223251"/>
                  <a:pt x="9298621" y="234576"/>
                  <a:pt x="9283555" y="238490"/>
                </a:cubicBezTo>
                <a:cubicBezTo>
                  <a:pt x="9281286" y="240013"/>
                  <a:pt x="9279190" y="239788"/>
                  <a:pt x="9277321" y="237780"/>
                </a:cubicBezTo>
                <a:cubicBezTo>
                  <a:pt x="9275935" y="227840"/>
                  <a:pt x="9277892" y="213761"/>
                  <a:pt x="9260211" y="223943"/>
                </a:cubicBezTo>
                <a:cubicBezTo>
                  <a:pt x="9248834" y="220480"/>
                  <a:pt x="9253233" y="213415"/>
                  <a:pt x="9256245" y="206661"/>
                </a:cubicBezTo>
                <a:cubicBezTo>
                  <a:pt x="9263381" y="206644"/>
                  <a:pt x="9270532" y="206609"/>
                  <a:pt x="9277667" y="206592"/>
                </a:cubicBezTo>
                <a:cubicBezTo>
                  <a:pt x="9285888" y="212852"/>
                  <a:pt x="9293856" y="205036"/>
                  <a:pt x="9301943" y="203996"/>
                </a:cubicBezTo>
                <a:close/>
                <a:moveTo>
                  <a:pt x="5489899" y="203492"/>
                </a:moveTo>
                <a:lnTo>
                  <a:pt x="5491785" y="205360"/>
                </a:lnTo>
                <a:lnTo>
                  <a:pt x="5491287" y="203868"/>
                </a:lnTo>
                <a:close/>
                <a:moveTo>
                  <a:pt x="5481995" y="202217"/>
                </a:moveTo>
                <a:lnTo>
                  <a:pt x="5481445" y="202359"/>
                </a:lnTo>
                <a:lnTo>
                  <a:pt x="5481654" y="202425"/>
                </a:lnTo>
                <a:close/>
                <a:moveTo>
                  <a:pt x="5482886" y="200612"/>
                </a:moveTo>
                <a:lnTo>
                  <a:pt x="5481602" y="200664"/>
                </a:lnTo>
                <a:lnTo>
                  <a:pt x="5483078" y="201187"/>
                </a:lnTo>
                <a:close/>
                <a:moveTo>
                  <a:pt x="5319694" y="199959"/>
                </a:moveTo>
                <a:lnTo>
                  <a:pt x="5316832" y="202129"/>
                </a:lnTo>
                <a:lnTo>
                  <a:pt x="5316919" y="202377"/>
                </a:lnTo>
                <a:lnTo>
                  <a:pt x="5319707" y="199960"/>
                </a:lnTo>
                <a:close/>
                <a:moveTo>
                  <a:pt x="9493437" y="198602"/>
                </a:moveTo>
                <a:cubicBezTo>
                  <a:pt x="9500769" y="199912"/>
                  <a:pt x="9508068" y="204895"/>
                  <a:pt x="9513713" y="212583"/>
                </a:cubicBezTo>
                <a:cubicBezTo>
                  <a:pt x="9517627" y="217917"/>
                  <a:pt x="9524935" y="218921"/>
                  <a:pt x="9532069" y="222731"/>
                </a:cubicBezTo>
                <a:cubicBezTo>
                  <a:pt x="9520121" y="230974"/>
                  <a:pt x="9510163" y="236186"/>
                  <a:pt x="9492621" y="232307"/>
                </a:cubicBezTo>
                <a:cubicBezTo>
                  <a:pt x="9468326" y="226922"/>
                  <a:pt x="9441848" y="214990"/>
                  <a:pt x="9416289" y="230645"/>
                </a:cubicBezTo>
                <a:cubicBezTo>
                  <a:pt x="9409119" y="235043"/>
                  <a:pt x="9406660" y="231770"/>
                  <a:pt x="9403249" y="225225"/>
                </a:cubicBezTo>
                <a:cubicBezTo>
                  <a:pt x="9398192" y="215527"/>
                  <a:pt x="9403024" y="215769"/>
                  <a:pt x="9410106" y="215856"/>
                </a:cubicBezTo>
                <a:cubicBezTo>
                  <a:pt x="9414037" y="215908"/>
                  <a:pt x="9415907" y="212878"/>
                  <a:pt x="9418262" y="209622"/>
                </a:cubicBezTo>
                <a:cubicBezTo>
                  <a:pt x="9424306" y="201241"/>
                  <a:pt x="9425172" y="207786"/>
                  <a:pt x="9432653" y="207336"/>
                </a:cubicBezTo>
                <a:cubicBezTo>
                  <a:pt x="9445865" y="206540"/>
                  <a:pt x="9458611" y="224064"/>
                  <a:pt x="9472966" y="206661"/>
                </a:cubicBezTo>
                <a:cubicBezTo>
                  <a:pt x="9478742" y="199656"/>
                  <a:pt x="9486106" y="197292"/>
                  <a:pt x="9493437" y="198602"/>
                </a:cubicBezTo>
                <a:close/>
                <a:moveTo>
                  <a:pt x="9087994" y="197968"/>
                </a:moveTo>
                <a:cubicBezTo>
                  <a:pt x="9094124" y="199509"/>
                  <a:pt x="9100237" y="201050"/>
                  <a:pt x="9107683" y="202903"/>
                </a:cubicBezTo>
                <a:cubicBezTo>
                  <a:pt x="9091682" y="208514"/>
                  <a:pt x="9091682" y="208514"/>
                  <a:pt x="9086868" y="198141"/>
                </a:cubicBezTo>
                <a:close/>
                <a:moveTo>
                  <a:pt x="9034900" y="197691"/>
                </a:moveTo>
                <a:lnTo>
                  <a:pt x="9034970" y="197743"/>
                </a:lnTo>
                <a:lnTo>
                  <a:pt x="9034914" y="197740"/>
                </a:lnTo>
                <a:close/>
                <a:moveTo>
                  <a:pt x="9028170" y="197325"/>
                </a:moveTo>
                <a:lnTo>
                  <a:pt x="9034914" y="197740"/>
                </a:lnTo>
                <a:lnTo>
                  <a:pt x="9038658" y="210367"/>
                </a:lnTo>
                <a:cubicBezTo>
                  <a:pt x="9031108" y="211735"/>
                  <a:pt x="9025930" y="208757"/>
                  <a:pt x="9022969" y="201726"/>
                </a:cubicBezTo>
                <a:cubicBezTo>
                  <a:pt x="9024155" y="198618"/>
                  <a:pt x="9026029" y="197570"/>
                  <a:pt x="9028170" y="197325"/>
                </a:cubicBezTo>
                <a:close/>
                <a:moveTo>
                  <a:pt x="8949787" y="197037"/>
                </a:moveTo>
                <a:cubicBezTo>
                  <a:pt x="8956458" y="194764"/>
                  <a:pt x="8968429" y="195821"/>
                  <a:pt x="8992369" y="197933"/>
                </a:cubicBezTo>
                <a:cubicBezTo>
                  <a:pt x="8981251" y="225571"/>
                  <a:pt x="8960800" y="225052"/>
                  <a:pt x="8938998" y="216116"/>
                </a:cubicBezTo>
                <a:cubicBezTo>
                  <a:pt x="8941743" y="204912"/>
                  <a:pt x="8943116" y="199310"/>
                  <a:pt x="8949787" y="197037"/>
                </a:cubicBezTo>
                <a:close/>
                <a:moveTo>
                  <a:pt x="2912808" y="195838"/>
                </a:moveTo>
                <a:cubicBezTo>
                  <a:pt x="2923282" y="198331"/>
                  <a:pt x="2920615" y="204444"/>
                  <a:pt x="2916962" y="210851"/>
                </a:cubicBezTo>
                <a:cubicBezTo>
                  <a:pt x="2913086" y="215579"/>
                  <a:pt x="2912372" y="225640"/>
                  <a:pt x="2904147" y="223423"/>
                </a:cubicBezTo>
                <a:cubicBezTo>
                  <a:pt x="2879713" y="216826"/>
                  <a:pt x="2854780" y="230904"/>
                  <a:pt x="2830708" y="220722"/>
                </a:cubicBezTo>
                <a:lnTo>
                  <a:pt x="2830724" y="220704"/>
                </a:lnTo>
                <a:lnTo>
                  <a:pt x="2830722" y="220705"/>
                </a:lnTo>
                <a:cubicBezTo>
                  <a:pt x="2826860" y="216514"/>
                  <a:pt x="2814704" y="213345"/>
                  <a:pt x="2829266" y="207024"/>
                </a:cubicBezTo>
                <a:cubicBezTo>
                  <a:pt x="2835796" y="204184"/>
                  <a:pt x="2842064" y="200842"/>
                  <a:pt x="2849494" y="201414"/>
                </a:cubicBezTo>
                <a:lnTo>
                  <a:pt x="2853099" y="202440"/>
                </a:lnTo>
                <a:lnTo>
                  <a:pt x="2855694" y="199838"/>
                </a:lnTo>
                <a:cubicBezTo>
                  <a:pt x="2862571" y="199786"/>
                  <a:pt x="2869481" y="198608"/>
                  <a:pt x="2876232" y="200825"/>
                </a:cubicBezTo>
                <a:cubicBezTo>
                  <a:pt x="2888322" y="198331"/>
                  <a:pt x="2900080" y="193500"/>
                  <a:pt x="2912808" y="195838"/>
                </a:cubicBezTo>
                <a:close/>
                <a:moveTo>
                  <a:pt x="7669557" y="195202"/>
                </a:moveTo>
                <a:lnTo>
                  <a:pt x="7669005" y="198601"/>
                </a:lnTo>
                <a:lnTo>
                  <a:pt x="7672627" y="195214"/>
                </a:lnTo>
                <a:close/>
                <a:moveTo>
                  <a:pt x="8746815" y="191699"/>
                </a:moveTo>
                <a:cubicBezTo>
                  <a:pt x="8747005" y="192998"/>
                  <a:pt x="8747196" y="194279"/>
                  <a:pt x="8747386" y="195578"/>
                </a:cubicBezTo>
                <a:cubicBezTo>
                  <a:pt x="8738936" y="197362"/>
                  <a:pt x="8730468" y="199128"/>
                  <a:pt x="8722000" y="200894"/>
                </a:cubicBezTo>
                <a:cubicBezTo>
                  <a:pt x="8723472" y="198453"/>
                  <a:pt x="8724961" y="196011"/>
                  <a:pt x="8726433" y="193569"/>
                </a:cubicBezTo>
                <a:cubicBezTo>
                  <a:pt x="8733222" y="192946"/>
                  <a:pt x="8740027" y="192322"/>
                  <a:pt x="8746815" y="191699"/>
                </a:cubicBezTo>
                <a:close/>
                <a:moveTo>
                  <a:pt x="8876331" y="191255"/>
                </a:moveTo>
                <a:cubicBezTo>
                  <a:pt x="8883294" y="191084"/>
                  <a:pt x="8890390" y="192764"/>
                  <a:pt x="8898079" y="200998"/>
                </a:cubicBezTo>
                <a:cubicBezTo>
                  <a:pt x="8880796" y="201518"/>
                  <a:pt x="8867912" y="206315"/>
                  <a:pt x="8855375" y="192617"/>
                </a:cubicBezTo>
                <a:cubicBezTo>
                  <a:pt x="8862535" y="193448"/>
                  <a:pt x="8869367" y="191426"/>
                  <a:pt x="8876331" y="191255"/>
                </a:cubicBezTo>
                <a:close/>
                <a:moveTo>
                  <a:pt x="5272602" y="190383"/>
                </a:moveTo>
                <a:lnTo>
                  <a:pt x="5270120" y="190475"/>
                </a:lnTo>
                <a:lnTo>
                  <a:pt x="5272543" y="190863"/>
                </a:lnTo>
                <a:close/>
                <a:moveTo>
                  <a:pt x="4005422" y="189465"/>
                </a:moveTo>
                <a:cubicBezTo>
                  <a:pt x="4004694" y="190695"/>
                  <a:pt x="4005057" y="191838"/>
                  <a:pt x="4006373" y="192686"/>
                </a:cubicBezTo>
                <a:lnTo>
                  <a:pt x="4006366" y="192764"/>
                </a:lnTo>
                <a:lnTo>
                  <a:pt x="4006472" y="192756"/>
                </a:lnTo>
                <a:lnTo>
                  <a:pt x="4006472" y="192929"/>
                </a:lnTo>
                <a:lnTo>
                  <a:pt x="4006470" y="194935"/>
                </a:lnTo>
                <a:lnTo>
                  <a:pt x="4007155" y="194678"/>
                </a:lnTo>
                <a:cubicBezTo>
                  <a:pt x="4007014" y="192686"/>
                  <a:pt x="4003862" y="191873"/>
                  <a:pt x="4005422" y="189465"/>
                </a:cubicBezTo>
                <a:close/>
                <a:moveTo>
                  <a:pt x="2977499" y="186556"/>
                </a:moveTo>
                <a:cubicBezTo>
                  <a:pt x="2979386" y="186950"/>
                  <a:pt x="2980773" y="188314"/>
                  <a:pt x="2981018" y="191007"/>
                </a:cubicBezTo>
                <a:cubicBezTo>
                  <a:pt x="2981916" y="201068"/>
                  <a:pt x="2973813" y="201518"/>
                  <a:pt x="2966472" y="201916"/>
                </a:cubicBezTo>
                <a:cubicBezTo>
                  <a:pt x="2950227" y="206332"/>
                  <a:pt x="2934053" y="211094"/>
                  <a:pt x="2916962" y="210835"/>
                </a:cubicBezTo>
                <a:cubicBezTo>
                  <a:pt x="2916822" y="205484"/>
                  <a:pt x="2917687" y="199856"/>
                  <a:pt x="2912806" y="195821"/>
                </a:cubicBezTo>
                <a:cubicBezTo>
                  <a:pt x="2932114" y="192531"/>
                  <a:pt x="2951163" y="187249"/>
                  <a:pt x="2971006" y="187924"/>
                </a:cubicBezTo>
                <a:cubicBezTo>
                  <a:pt x="2973232" y="186738"/>
                  <a:pt x="2975615" y="186162"/>
                  <a:pt x="2977499" y="186556"/>
                </a:cubicBezTo>
                <a:close/>
                <a:moveTo>
                  <a:pt x="5476402" y="186365"/>
                </a:moveTo>
                <a:lnTo>
                  <a:pt x="5478757" y="188225"/>
                </a:lnTo>
                <a:lnTo>
                  <a:pt x="5478743" y="188184"/>
                </a:lnTo>
                <a:lnTo>
                  <a:pt x="5478767" y="188136"/>
                </a:lnTo>
                <a:lnTo>
                  <a:pt x="5476729" y="186546"/>
                </a:lnTo>
                <a:close/>
                <a:moveTo>
                  <a:pt x="7832173" y="183344"/>
                </a:moveTo>
                <a:cubicBezTo>
                  <a:pt x="7822865" y="186279"/>
                  <a:pt x="7812782" y="192115"/>
                  <a:pt x="7805985" y="199076"/>
                </a:cubicBezTo>
                <a:cubicBezTo>
                  <a:pt x="7802746" y="202392"/>
                  <a:pt x="7800114" y="206574"/>
                  <a:pt x="7796826" y="209864"/>
                </a:cubicBezTo>
                <a:lnTo>
                  <a:pt x="7785765" y="214458"/>
                </a:lnTo>
                <a:lnTo>
                  <a:pt x="7802173" y="217704"/>
                </a:lnTo>
                <a:cubicBezTo>
                  <a:pt x="7821458" y="218707"/>
                  <a:pt x="7840874" y="212921"/>
                  <a:pt x="7860291" y="214869"/>
                </a:cubicBezTo>
                <a:cubicBezTo>
                  <a:pt x="7871409" y="215995"/>
                  <a:pt x="7885644" y="228619"/>
                  <a:pt x="7895219" y="210955"/>
                </a:cubicBezTo>
                <a:lnTo>
                  <a:pt x="7897496" y="210857"/>
                </a:lnTo>
                <a:lnTo>
                  <a:pt x="7900040" y="197156"/>
                </a:lnTo>
                <a:cubicBezTo>
                  <a:pt x="7902398" y="191903"/>
                  <a:pt x="7906891" y="187985"/>
                  <a:pt x="7916243" y="186954"/>
                </a:cubicBezTo>
                <a:lnTo>
                  <a:pt x="7914980" y="184706"/>
                </a:lnTo>
                <a:lnTo>
                  <a:pt x="7912138" y="184789"/>
                </a:lnTo>
                <a:cubicBezTo>
                  <a:pt x="7906925" y="185291"/>
                  <a:pt x="7900969" y="184408"/>
                  <a:pt x="7896899" y="187820"/>
                </a:cubicBezTo>
                <a:cubicBezTo>
                  <a:pt x="7881401" y="200790"/>
                  <a:pt x="7868378" y="203440"/>
                  <a:pt x="7853710" y="185014"/>
                </a:cubicBezTo>
                <a:cubicBezTo>
                  <a:pt x="7850013" y="180374"/>
                  <a:pt x="7841480" y="180408"/>
                  <a:pt x="7832173" y="183344"/>
                </a:cubicBezTo>
                <a:close/>
                <a:moveTo>
                  <a:pt x="5294990" y="182478"/>
                </a:moveTo>
                <a:lnTo>
                  <a:pt x="5293829" y="188141"/>
                </a:lnTo>
                <a:lnTo>
                  <a:pt x="5294179" y="188218"/>
                </a:lnTo>
                <a:lnTo>
                  <a:pt x="5294215" y="188297"/>
                </a:lnTo>
                <a:lnTo>
                  <a:pt x="5296878" y="185401"/>
                </a:lnTo>
                <a:close/>
                <a:moveTo>
                  <a:pt x="8672404" y="179993"/>
                </a:moveTo>
                <a:cubicBezTo>
                  <a:pt x="8683331" y="182833"/>
                  <a:pt x="8693254" y="191024"/>
                  <a:pt x="8693375" y="197310"/>
                </a:cubicBezTo>
                <a:cubicBezTo>
                  <a:pt x="8691834" y="197587"/>
                  <a:pt x="8690292" y="197864"/>
                  <a:pt x="8688734" y="198158"/>
                </a:cubicBezTo>
                <a:cubicBezTo>
                  <a:pt x="8667244" y="199994"/>
                  <a:pt x="8666949" y="199665"/>
                  <a:pt x="8672404" y="179993"/>
                </a:cubicBezTo>
                <a:close/>
                <a:moveTo>
                  <a:pt x="7453113" y="179906"/>
                </a:moveTo>
                <a:cubicBezTo>
                  <a:pt x="7448934" y="179079"/>
                  <a:pt x="7444538" y="179793"/>
                  <a:pt x="7439254" y="181916"/>
                </a:cubicBezTo>
                <a:lnTo>
                  <a:pt x="7425520" y="189399"/>
                </a:lnTo>
                <a:lnTo>
                  <a:pt x="7451263" y="200781"/>
                </a:lnTo>
                <a:lnTo>
                  <a:pt x="7481077" y="204548"/>
                </a:lnTo>
                <a:lnTo>
                  <a:pt x="7480998" y="204427"/>
                </a:lnTo>
                <a:cubicBezTo>
                  <a:pt x="7468972" y="189379"/>
                  <a:pt x="7461473" y="181560"/>
                  <a:pt x="7453113" y="179906"/>
                </a:cubicBezTo>
                <a:close/>
                <a:moveTo>
                  <a:pt x="7758259" y="177291"/>
                </a:moveTo>
                <a:lnTo>
                  <a:pt x="7755350" y="177918"/>
                </a:lnTo>
                <a:lnTo>
                  <a:pt x="7754715" y="181006"/>
                </a:lnTo>
                <a:close/>
                <a:moveTo>
                  <a:pt x="7192494" y="176064"/>
                </a:moveTo>
                <a:lnTo>
                  <a:pt x="7184788" y="180976"/>
                </a:lnTo>
                <a:cubicBezTo>
                  <a:pt x="7175459" y="183146"/>
                  <a:pt x="7165553" y="176252"/>
                  <a:pt x="7156202" y="176616"/>
                </a:cubicBezTo>
                <a:cubicBezTo>
                  <a:pt x="7142815" y="177136"/>
                  <a:pt x="7131767" y="178729"/>
                  <a:pt x="7122537" y="188357"/>
                </a:cubicBezTo>
                <a:cubicBezTo>
                  <a:pt x="7118606" y="192444"/>
                  <a:pt x="7114749" y="194245"/>
                  <a:pt x="7110917" y="194113"/>
                </a:cubicBezTo>
                <a:lnTo>
                  <a:pt x="7100239" y="188670"/>
                </a:lnTo>
                <a:lnTo>
                  <a:pt x="7099783" y="190487"/>
                </a:lnTo>
                <a:cubicBezTo>
                  <a:pt x="7091315" y="198920"/>
                  <a:pt x="7091523" y="205033"/>
                  <a:pt x="7104718" y="206141"/>
                </a:cubicBezTo>
                <a:cubicBezTo>
                  <a:pt x="7120355" y="207440"/>
                  <a:pt x="7136114" y="206522"/>
                  <a:pt x="7151786" y="207873"/>
                </a:cubicBezTo>
                <a:cubicBezTo>
                  <a:pt x="7156340" y="208254"/>
                  <a:pt x="7161171" y="207509"/>
                  <a:pt x="7163977" y="203509"/>
                </a:cubicBezTo>
                <a:cubicBezTo>
                  <a:pt x="7170280" y="194539"/>
                  <a:pt x="7177951" y="188409"/>
                  <a:pt x="7189242" y="186660"/>
                </a:cubicBezTo>
                <a:cubicBezTo>
                  <a:pt x="7194126" y="185907"/>
                  <a:pt x="7194572" y="183850"/>
                  <a:pt x="7193920" y="181458"/>
                </a:cubicBezTo>
                <a:close/>
                <a:moveTo>
                  <a:pt x="8551969" y="175282"/>
                </a:moveTo>
                <a:cubicBezTo>
                  <a:pt x="8554852" y="174425"/>
                  <a:pt x="8558216" y="174486"/>
                  <a:pt x="8562476" y="176165"/>
                </a:cubicBezTo>
                <a:cubicBezTo>
                  <a:pt x="8555792" y="180131"/>
                  <a:pt x="8550112" y="183490"/>
                  <a:pt x="8544415" y="186850"/>
                </a:cubicBezTo>
                <a:cubicBezTo>
                  <a:pt x="8544397" y="184530"/>
                  <a:pt x="8544380" y="182209"/>
                  <a:pt x="8544345" y="179906"/>
                </a:cubicBezTo>
                <a:cubicBezTo>
                  <a:pt x="8546683" y="177915"/>
                  <a:pt x="8549086" y="176140"/>
                  <a:pt x="8551969" y="175282"/>
                </a:cubicBezTo>
                <a:close/>
                <a:moveTo>
                  <a:pt x="3052120" y="175005"/>
                </a:moveTo>
                <a:cubicBezTo>
                  <a:pt x="3060570" y="172234"/>
                  <a:pt x="3061834" y="177100"/>
                  <a:pt x="3061418" y="183750"/>
                </a:cubicBezTo>
                <a:cubicBezTo>
                  <a:pt x="3059557" y="185898"/>
                  <a:pt x="3058176" y="188837"/>
                  <a:pt x="3056217" y="190822"/>
                </a:cubicBezTo>
                <a:lnTo>
                  <a:pt x="3047553" y="192165"/>
                </a:lnTo>
                <a:lnTo>
                  <a:pt x="3047547" y="192184"/>
                </a:lnTo>
                <a:cubicBezTo>
                  <a:pt x="3040223" y="191734"/>
                  <a:pt x="3031009" y="196859"/>
                  <a:pt x="3026646" y="187179"/>
                </a:cubicBezTo>
                <a:cubicBezTo>
                  <a:pt x="3024584" y="182607"/>
                  <a:pt x="3027961" y="178832"/>
                  <a:pt x="3033762" y="179127"/>
                </a:cubicBezTo>
                <a:cubicBezTo>
                  <a:pt x="3037832" y="176988"/>
                  <a:pt x="3041010" y="176901"/>
                  <a:pt x="3043562" y="178252"/>
                </a:cubicBezTo>
                <a:lnTo>
                  <a:pt x="3048634" y="184754"/>
                </a:lnTo>
                <a:close/>
                <a:moveTo>
                  <a:pt x="4100837" y="172358"/>
                </a:moveTo>
                <a:lnTo>
                  <a:pt x="4100474" y="172389"/>
                </a:lnTo>
                <a:lnTo>
                  <a:pt x="4100843" y="173380"/>
                </a:lnTo>
                <a:lnTo>
                  <a:pt x="4100856" y="174873"/>
                </a:lnTo>
                <a:lnTo>
                  <a:pt x="4100960" y="174797"/>
                </a:lnTo>
                <a:lnTo>
                  <a:pt x="4101241" y="174434"/>
                </a:lnTo>
                <a:lnTo>
                  <a:pt x="4100843" y="173380"/>
                </a:lnTo>
                <a:close/>
                <a:moveTo>
                  <a:pt x="8198023" y="171577"/>
                </a:moveTo>
                <a:cubicBezTo>
                  <a:pt x="8201383" y="169014"/>
                  <a:pt x="8206474" y="168962"/>
                  <a:pt x="8207963" y="172235"/>
                </a:cubicBezTo>
                <a:cubicBezTo>
                  <a:pt x="8211859" y="180859"/>
                  <a:pt x="8220293" y="179682"/>
                  <a:pt x="8226856" y="181413"/>
                </a:cubicBezTo>
                <a:cubicBezTo>
                  <a:pt x="8216968" y="189622"/>
                  <a:pt x="8207357" y="202176"/>
                  <a:pt x="8197175" y="183058"/>
                </a:cubicBezTo>
                <a:cubicBezTo>
                  <a:pt x="8194872" y="178747"/>
                  <a:pt x="8193625" y="174937"/>
                  <a:pt x="8198023" y="171577"/>
                </a:cubicBezTo>
                <a:close/>
                <a:moveTo>
                  <a:pt x="8178646" y="171317"/>
                </a:moveTo>
                <a:cubicBezTo>
                  <a:pt x="8180984" y="172512"/>
                  <a:pt x="8184343" y="173551"/>
                  <a:pt x="8182715" y="177534"/>
                </a:cubicBezTo>
                <a:cubicBezTo>
                  <a:pt x="8180793" y="179768"/>
                  <a:pt x="8178888" y="182002"/>
                  <a:pt x="8175563" y="180322"/>
                </a:cubicBezTo>
                <a:cubicBezTo>
                  <a:pt x="8172048" y="178556"/>
                  <a:pt x="8169312" y="175646"/>
                  <a:pt x="8171078" y="171802"/>
                </a:cubicBezTo>
                <a:cubicBezTo>
                  <a:pt x="8172567" y="168546"/>
                  <a:pt x="8176186" y="170036"/>
                  <a:pt x="8178646" y="171317"/>
                </a:cubicBezTo>
                <a:close/>
                <a:moveTo>
                  <a:pt x="4536790" y="170069"/>
                </a:moveTo>
                <a:lnTo>
                  <a:pt x="4536762" y="170633"/>
                </a:lnTo>
                <a:lnTo>
                  <a:pt x="4537151" y="170382"/>
                </a:lnTo>
                <a:close/>
                <a:moveTo>
                  <a:pt x="5195156" y="161137"/>
                </a:moveTo>
                <a:lnTo>
                  <a:pt x="5195087" y="161198"/>
                </a:lnTo>
                <a:lnTo>
                  <a:pt x="5195126" y="161246"/>
                </a:lnTo>
                <a:lnTo>
                  <a:pt x="5195246" y="161255"/>
                </a:lnTo>
                <a:close/>
                <a:moveTo>
                  <a:pt x="4512223" y="160585"/>
                </a:moveTo>
                <a:lnTo>
                  <a:pt x="4513874" y="163213"/>
                </a:lnTo>
                <a:lnTo>
                  <a:pt x="4515318" y="161244"/>
                </a:lnTo>
                <a:lnTo>
                  <a:pt x="4515194" y="161238"/>
                </a:lnTo>
                <a:lnTo>
                  <a:pt x="4515665" y="160813"/>
                </a:lnTo>
                <a:close/>
                <a:moveTo>
                  <a:pt x="7554442" y="156505"/>
                </a:moveTo>
                <a:lnTo>
                  <a:pt x="7554420" y="156524"/>
                </a:lnTo>
                <a:lnTo>
                  <a:pt x="7554404" y="156753"/>
                </a:lnTo>
                <a:cubicBezTo>
                  <a:pt x="7555686" y="157844"/>
                  <a:pt x="7557210" y="158398"/>
                  <a:pt x="7558162" y="159697"/>
                </a:cubicBezTo>
                <a:close/>
                <a:moveTo>
                  <a:pt x="7429677" y="155971"/>
                </a:moveTo>
                <a:lnTo>
                  <a:pt x="7428203" y="159955"/>
                </a:lnTo>
                <a:lnTo>
                  <a:pt x="7433602" y="156909"/>
                </a:lnTo>
                <a:close/>
                <a:moveTo>
                  <a:pt x="7233747" y="154658"/>
                </a:moveTo>
                <a:lnTo>
                  <a:pt x="7233577" y="156182"/>
                </a:lnTo>
                <a:lnTo>
                  <a:pt x="7237147" y="155690"/>
                </a:lnTo>
                <a:close/>
                <a:moveTo>
                  <a:pt x="8617215" y="150866"/>
                </a:moveTo>
                <a:lnTo>
                  <a:pt x="8618719" y="151301"/>
                </a:lnTo>
                <a:lnTo>
                  <a:pt x="8618514" y="151610"/>
                </a:lnTo>
                <a:lnTo>
                  <a:pt x="8617423" y="152008"/>
                </a:lnTo>
                <a:close/>
                <a:moveTo>
                  <a:pt x="3228665" y="148562"/>
                </a:moveTo>
                <a:lnTo>
                  <a:pt x="3228499" y="148871"/>
                </a:lnTo>
                <a:lnTo>
                  <a:pt x="3228025" y="149047"/>
                </a:lnTo>
                <a:close/>
                <a:moveTo>
                  <a:pt x="9658321" y="146759"/>
                </a:moveTo>
                <a:cubicBezTo>
                  <a:pt x="9661791" y="146865"/>
                  <a:pt x="9666181" y="148866"/>
                  <a:pt x="9669376" y="148407"/>
                </a:cubicBezTo>
                <a:cubicBezTo>
                  <a:pt x="9667488" y="155004"/>
                  <a:pt x="9659089" y="151299"/>
                  <a:pt x="9656371" y="156615"/>
                </a:cubicBezTo>
                <a:cubicBezTo>
                  <a:pt x="9655176" y="156528"/>
                  <a:pt x="9653981" y="156476"/>
                  <a:pt x="9652786" y="156476"/>
                </a:cubicBezTo>
                <a:cubicBezTo>
                  <a:pt x="9652301" y="148441"/>
                  <a:pt x="9654851" y="146653"/>
                  <a:pt x="9658321" y="146759"/>
                </a:cubicBezTo>
                <a:close/>
                <a:moveTo>
                  <a:pt x="5672348" y="144653"/>
                </a:moveTo>
                <a:lnTo>
                  <a:pt x="5672337" y="146439"/>
                </a:lnTo>
                <a:lnTo>
                  <a:pt x="5672559" y="145256"/>
                </a:lnTo>
                <a:close/>
                <a:moveTo>
                  <a:pt x="9120567" y="143627"/>
                </a:moveTo>
                <a:cubicBezTo>
                  <a:pt x="9120740" y="146554"/>
                  <a:pt x="9120913" y="149480"/>
                  <a:pt x="9121086" y="152389"/>
                </a:cubicBezTo>
                <a:cubicBezTo>
                  <a:pt x="9116463" y="153879"/>
                  <a:pt x="9117813" y="162035"/>
                  <a:pt x="9111164" y="161273"/>
                </a:cubicBezTo>
                <a:cubicBezTo>
                  <a:pt x="9111735" y="154017"/>
                  <a:pt x="9111493" y="146346"/>
                  <a:pt x="9120567" y="143627"/>
                </a:cubicBezTo>
                <a:close/>
                <a:moveTo>
                  <a:pt x="5915120" y="143467"/>
                </a:moveTo>
                <a:lnTo>
                  <a:pt x="5915058" y="143505"/>
                </a:lnTo>
                <a:lnTo>
                  <a:pt x="5915224" y="143518"/>
                </a:lnTo>
                <a:close/>
                <a:moveTo>
                  <a:pt x="5208726" y="143302"/>
                </a:moveTo>
                <a:lnTo>
                  <a:pt x="5208581" y="143333"/>
                </a:lnTo>
                <a:lnTo>
                  <a:pt x="5208460" y="143364"/>
                </a:lnTo>
                <a:lnTo>
                  <a:pt x="5208096" y="144157"/>
                </a:lnTo>
                <a:lnTo>
                  <a:pt x="5208869" y="143345"/>
                </a:lnTo>
                <a:close/>
                <a:moveTo>
                  <a:pt x="6374687" y="143264"/>
                </a:moveTo>
                <a:lnTo>
                  <a:pt x="6374622" y="143280"/>
                </a:lnTo>
                <a:lnTo>
                  <a:pt x="6374618" y="143281"/>
                </a:lnTo>
                <a:close/>
                <a:moveTo>
                  <a:pt x="7286496" y="142708"/>
                </a:moveTo>
                <a:cubicBezTo>
                  <a:pt x="7283277" y="142195"/>
                  <a:pt x="7280069" y="143082"/>
                  <a:pt x="7279013" y="145931"/>
                </a:cubicBezTo>
                <a:lnTo>
                  <a:pt x="7278738" y="146341"/>
                </a:lnTo>
                <a:lnTo>
                  <a:pt x="7280903" y="145398"/>
                </a:lnTo>
                <a:lnTo>
                  <a:pt x="7288310" y="143952"/>
                </a:lnTo>
                <a:close/>
                <a:moveTo>
                  <a:pt x="5613592" y="142634"/>
                </a:moveTo>
                <a:lnTo>
                  <a:pt x="5612852" y="143191"/>
                </a:lnTo>
                <a:lnTo>
                  <a:pt x="5613701" y="143194"/>
                </a:lnTo>
                <a:close/>
                <a:moveTo>
                  <a:pt x="9520974" y="142240"/>
                </a:moveTo>
                <a:cubicBezTo>
                  <a:pt x="9526307" y="143307"/>
                  <a:pt x="9531143" y="146242"/>
                  <a:pt x="9535221" y="152043"/>
                </a:cubicBezTo>
                <a:lnTo>
                  <a:pt x="9535290" y="152182"/>
                </a:lnTo>
                <a:cubicBezTo>
                  <a:pt x="9539152" y="158554"/>
                  <a:pt x="9536520" y="162710"/>
                  <a:pt x="9530632" y="165741"/>
                </a:cubicBezTo>
                <a:cubicBezTo>
                  <a:pt x="9515566" y="178192"/>
                  <a:pt x="9511774" y="161169"/>
                  <a:pt x="9503669" y="155437"/>
                </a:cubicBezTo>
                <a:lnTo>
                  <a:pt x="9503640" y="155416"/>
                </a:lnTo>
                <a:lnTo>
                  <a:pt x="9503653" y="155438"/>
                </a:lnTo>
                <a:cubicBezTo>
                  <a:pt x="9495029" y="153013"/>
                  <a:pt x="9490474" y="166538"/>
                  <a:pt x="9481123" y="161170"/>
                </a:cubicBezTo>
                <a:cubicBezTo>
                  <a:pt x="9478664" y="159594"/>
                  <a:pt x="9478404" y="157706"/>
                  <a:pt x="9480344" y="155524"/>
                </a:cubicBezTo>
                <a:lnTo>
                  <a:pt x="9498092" y="148600"/>
                </a:lnTo>
                <a:lnTo>
                  <a:pt x="9498440" y="146277"/>
                </a:lnTo>
                <a:cubicBezTo>
                  <a:pt x="9501453" y="147922"/>
                  <a:pt x="9502977" y="146554"/>
                  <a:pt x="9503739" y="143644"/>
                </a:cubicBezTo>
                <a:cubicBezTo>
                  <a:pt x="9509808" y="141973"/>
                  <a:pt x="9515640" y="141172"/>
                  <a:pt x="9520974" y="142240"/>
                </a:cubicBezTo>
                <a:close/>
                <a:moveTo>
                  <a:pt x="7352540" y="140147"/>
                </a:moveTo>
                <a:lnTo>
                  <a:pt x="7352099" y="141342"/>
                </a:lnTo>
                <a:lnTo>
                  <a:pt x="7352220" y="141424"/>
                </a:lnTo>
                <a:close/>
                <a:moveTo>
                  <a:pt x="8465744" y="139333"/>
                </a:moveTo>
                <a:cubicBezTo>
                  <a:pt x="8470921" y="140684"/>
                  <a:pt x="8476082" y="142034"/>
                  <a:pt x="8481260" y="143385"/>
                </a:cubicBezTo>
                <a:cubicBezTo>
                  <a:pt x="8483858" y="149342"/>
                  <a:pt x="8479407" y="150312"/>
                  <a:pt x="8475441" y="151611"/>
                </a:cubicBezTo>
                <a:cubicBezTo>
                  <a:pt x="8472999" y="152026"/>
                  <a:pt x="8470558" y="152459"/>
                  <a:pt x="8468116" y="152875"/>
                </a:cubicBezTo>
                <a:cubicBezTo>
                  <a:pt x="8454349" y="152754"/>
                  <a:pt x="8440600" y="152425"/>
                  <a:pt x="8426850" y="152580"/>
                </a:cubicBezTo>
                <a:cubicBezTo>
                  <a:pt x="8420079" y="152667"/>
                  <a:pt x="8417291" y="150364"/>
                  <a:pt x="8419387" y="143558"/>
                </a:cubicBezTo>
                <a:cubicBezTo>
                  <a:pt x="8426660" y="143108"/>
                  <a:pt x="8433933" y="142675"/>
                  <a:pt x="8441223" y="142225"/>
                </a:cubicBezTo>
                <a:cubicBezTo>
                  <a:pt x="8448929" y="137255"/>
                  <a:pt x="8457882" y="142866"/>
                  <a:pt x="8465744" y="139333"/>
                </a:cubicBezTo>
                <a:close/>
                <a:moveTo>
                  <a:pt x="8382796" y="139333"/>
                </a:moveTo>
                <a:cubicBezTo>
                  <a:pt x="8392493" y="138467"/>
                  <a:pt x="8401516" y="138536"/>
                  <a:pt x="8400632" y="152251"/>
                </a:cubicBezTo>
                <a:cubicBezTo>
                  <a:pt x="8398000" y="152078"/>
                  <a:pt x="8395368" y="151905"/>
                  <a:pt x="8392736" y="151714"/>
                </a:cubicBezTo>
                <a:cubicBezTo>
                  <a:pt x="8389636" y="148788"/>
                  <a:pt x="8386519" y="145844"/>
                  <a:pt x="8383420" y="142917"/>
                </a:cubicBezTo>
                <a:cubicBezTo>
                  <a:pt x="8383090" y="141740"/>
                  <a:pt x="8382883" y="140545"/>
                  <a:pt x="8382796" y="139333"/>
                </a:cubicBezTo>
                <a:close/>
                <a:moveTo>
                  <a:pt x="3268632" y="138865"/>
                </a:moveTo>
                <a:cubicBezTo>
                  <a:pt x="3274208" y="138934"/>
                  <a:pt x="3279785" y="139004"/>
                  <a:pt x="3285361" y="139073"/>
                </a:cubicBezTo>
                <a:cubicBezTo>
                  <a:pt x="3287871" y="141220"/>
                  <a:pt x="3294798" y="141757"/>
                  <a:pt x="3288270" y="147160"/>
                </a:cubicBezTo>
                <a:cubicBezTo>
                  <a:pt x="3284364" y="160477"/>
                  <a:pt x="3278312" y="163429"/>
                  <a:pt x="3271472" y="162570"/>
                </a:cubicBezTo>
                <a:lnTo>
                  <a:pt x="3249949" y="155108"/>
                </a:lnTo>
                <a:lnTo>
                  <a:pt x="3240406" y="163853"/>
                </a:lnTo>
                <a:lnTo>
                  <a:pt x="3227558" y="165271"/>
                </a:lnTo>
                <a:lnTo>
                  <a:pt x="3227561" y="165291"/>
                </a:lnTo>
                <a:cubicBezTo>
                  <a:pt x="3211212" y="177880"/>
                  <a:pt x="3187767" y="166087"/>
                  <a:pt x="3171469" y="181621"/>
                </a:cubicBezTo>
                <a:cubicBezTo>
                  <a:pt x="3169130" y="183837"/>
                  <a:pt x="3157979" y="176789"/>
                  <a:pt x="3150915" y="174036"/>
                </a:cubicBezTo>
                <a:lnTo>
                  <a:pt x="3150900" y="173990"/>
                </a:lnTo>
                <a:lnTo>
                  <a:pt x="3150897" y="174019"/>
                </a:lnTo>
                <a:cubicBezTo>
                  <a:pt x="3148005" y="187318"/>
                  <a:pt x="3136384" y="182175"/>
                  <a:pt x="3128384" y="184686"/>
                </a:cubicBezTo>
                <a:cubicBezTo>
                  <a:pt x="3120955" y="186556"/>
                  <a:pt x="3113543" y="186695"/>
                  <a:pt x="3106131" y="184582"/>
                </a:cubicBezTo>
                <a:cubicBezTo>
                  <a:pt x="3104608" y="184114"/>
                  <a:pt x="3103102" y="183629"/>
                  <a:pt x="3101594" y="183162"/>
                </a:cubicBezTo>
                <a:cubicBezTo>
                  <a:pt x="3097265" y="180045"/>
                  <a:pt x="3089855" y="179110"/>
                  <a:pt x="3092729" y="170815"/>
                </a:cubicBezTo>
                <a:cubicBezTo>
                  <a:pt x="3110269" y="166919"/>
                  <a:pt x="3127640" y="161966"/>
                  <a:pt x="3145788" y="161585"/>
                </a:cubicBezTo>
                <a:lnTo>
                  <a:pt x="3149382" y="167763"/>
                </a:lnTo>
                <a:lnTo>
                  <a:pt x="3159555" y="156736"/>
                </a:lnTo>
                <a:cubicBezTo>
                  <a:pt x="3178743" y="153723"/>
                  <a:pt x="3197566" y="148164"/>
                  <a:pt x="3217220" y="148251"/>
                </a:cubicBezTo>
                <a:lnTo>
                  <a:pt x="3224644" y="156031"/>
                </a:lnTo>
                <a:lnTo>
                  <a:pt x="3228499" y="148871"/>
                </a:lnTo>
                <a:lnTo>
                  <a:pt x="3238893" y="145017"/>
                </a:lnTo>
                <a:lnTo>
                  <a:pt x="3249961" y="148160"/>
                </a:lnTo>
                <a:lnTo>
                  <a:pt x="3249965" y="146692"/>
                </a:lnTo>
                <a:cubicBezTo>
                  <a:pt x="3256562" y="144961"/>
                  <a:pt x="3264546" y="146571"/>
                  <a:pt x="3268632" y="138865"/>
                </a:cubicBezTo>
                <a:close/>
                <a:moveTo>
                  <a:pt x="5265259" y="134900"/>
                </a:moveTo>
                <a:lnTo>
                  <a:pt x="5265919" y="136099"/>
                </a:lnTo>
                <a:lnTo>
                  <a:pt x="5266038" y="135558"/>
                </a:lnTo>
                <a:lnTo>
                  <a:pt x="5266452" y="135398"/>
                </a:lnTo>
                <a:close/>
                <a:moveTo>
                  <a:pt x="7036329" y="134780"/>
                </a:moveTo>
                <a:lnTo>
                  <a:pt x="7032642" y="145564"/>
                </a:lnTo>
                <a:lnTo>
                  <a:pt x="7032659" y="145565"/>
                </a:lnTo>
                <a:lnTo>
                  <a:pt x="7036326" y="134842"/>
                </a:lnTo>
                <a:close/>
                <a:moveTo>
                  <a:pt x="8873212" y="133722"/>
                </a:moveTo>
                <a:cubicBezTo>
                  <a:pt x="8877766" y="132666"/>
                  <a:pt x="8879031" y="134657"/>
                  <a:pt x="8877992" y="138831"/>
                </a:cubicBezTo>
                <a:cubicBezTo>
                  <a:pt x="8870892" y="140372"/>
                  <a:pt x="8862458" y="136857"/>
                  <a:pt x="8858597" y="148355"/>
                </a:cubicBezTo>
                <a:cubicBezTo>
                  <a:pt x="8857038" y="152996"/>
                  <a:pt x="8856847" y="144424"/>
                  <a:pt x="8854319" y="143576"/>
                </a:cubicBezTo>
                <a:cubicBezTo>
                  <a:pt x="8852605" y="140181"/>
                  <a:pt x="8852639" y="137116"/>
                  <a:pt x="8856016" y="134692"/>
                </a:cubicBezTo>
                <a:cubicBezTo>
                  <a:pt x="8861748" y="134363"/>
                  <a:pt x="8867480" y="134034"/>
                  <a:pt x="8873212" y="133722"/>
                </a:cubicBezTo>
                <a:close/>
                <a:moveTo>
                  <a:pt x="8668286" y="131738"/>
                </a:moveTo>
                <a:cubicBezTo>
                  <a:pt x="8684327" y="129392"/>
                  <a:pt x="8701016" y="137416"/>
                  <a:pt x="8717082" y="134519"/>
                </a:cubicBezTo>
                <a:cubicBezTo>
                  <a:pt x="8723403" y="133376"/>
                  <a:pt x="8730191" y="134692"/>
                  <a:pt x="8736789" y="134900"/>
                </a:cubicBezTo>
                <a:cubicBezTo>
                  <a:pt x="8742071" y="146346"/>
                  <a:pt x="8736010" y="152477"/>
                  <a:pt x="8725845" y="153083"/>
                </a:cubicBezTo>
                <a:cubicBezTo>
                  <a:pt x="8713151" y="153845"/>
                  <a:pt x="8698761" y="147247"/>
                  <a:pt x="8691575" y="164599"/>
                </a:cubicBezTo>
                <a:cubicBezTo>
                  <a:pt x="8691418" y="164945"/>
                  <a:pt x="8683903" y="162243"/>
                  <a:pt x="8679816" y="160962"/>
                </a:cubicBezTo>
                <a:cubicBezTo>
                  <a:pt x="8679366" y="152407"/>
                  <a:pt x="8667192" y="155195"/>
                  <a:pt x="8666361" y="147039"/>
                </a:cubicBezTo>
                <a:lnTo>
                  <a:pt x="8666339" y="147035"/>
                </a:lnTo>
                <a:lnTo>
                  <a:pt x="8666343" y="147038"/>
                </a:lnTo>
                <a:cubicBezTo>
                  <a:pt x="8659243" y="145948"/>
                  <a:pt x="8657910" y="152580"/>
                  <a:pt x="8654221" y="156061"/>
                </a:cubicBezTo>
                <a:cubicBezTo>
                  <a:pt x="8648004" y="155516"/>
                  <a:pt x="8641610" y="156252"/>
                  <a:pt x="8635341" y="156107"/>
                </a:cubicBezTo>
                <a:lnTo>
                  <a:pt x="8618719" y="151301"/>
                </a:lnTo>
                <a:lnTo>
                  <a:pt x="8625335" y="141324"/>
                </a:lnTo>
                <a:cubicBezTo>
                  <a:pt x="8628424" y="139289"/>
                  <a:pt x="8632671" y="138424"/>
                  <a:pt x="8639104" y="138051"/>
                </a:cubicBezTo>
                <a:cubicBezTo>
                  <a:pt x="8643520" y="140666"/>
                  <a:pt x="8648005" y="139713"/>
                  <a:pt x="8652489" y="138328"/>
                </a:cubicBezTo>
                <a:lnTo>
                  <a:pt x="8652520" y="138348"/>
                </a:lnTo>
                <a:lnTo>
                  <a:pt x="8652507" y="138329"/>
                </a:lnTo>
                <a:cubicBezTo>
                  <a:pt x="8657663" y="134454"/>
                  <a:pt x="8662938" y="132520"/>
                  <a:pt x="8668286" y="131738"/>
                </a:cubicBezTo>
                <a:close/>
                <a:moveTo>
                  <a:pt x="3336654" y="130120"/>
                </a:moveTo>
                <a:cubicBezTo>
                  <a:pt x="3339251" y="131679"/>
                  <a:pt x="3341849" y="133220"/>
                  <a:pt x="3344446" y="134778"/>
                </a:cubicBezTo>
                <a:cubicBezTo>
                  <a:pt x="3347234" y="137376"/>
                  <a:pt x="3347268" y="139973"/>
                  <a:pt x="3344395" y="142536"/>
                </a:cubicBezTo>
                <a:cubicBezTo>
                  <a:pt x="3330420" y="140926"/>
                  <a:pt x="3316722" y="155160"/>
                  <a:pt x="3302574" y="143281"/>
                </a:cubicBezTo>
                <a:cubicBezTo>
                  <a:pt x="3301916" y="135471"/>
                  <a:pt x="3310159" y="137913"/>
                  <a:pt x="3313068" y="134207"/>
                </a:cubicBezTo>
                <a:lnTo>
                  <a:pt x="3313103" y="134172"/>
                </a:lnTo>
                <a:cubicBezTo>
                  <a:pt x="3320341" y="129271"/>
                  <a:pt x="3329363" y="134657"/>
                  <a:pt x="3336654" y="130120"/>
                </a:cubicBezTo>
                <a:close/>
                <a:moveTo>
                  <a:pt x="5610565" y="127103"/>
                </a:moveTo>
                <a:lnTo>
                  <a:pt x="5609365" y="128042"/>
                </a:lnTo>
                <a:lnTo>
                  <a:pt x="5611647" y="132655"/>
                </a:lnTo>
                <a:close/>
                <a:moveTo>
                  <a:pt x="8258321" y="125825"/>
                </a:moveTo>
                <a:cubicBezTo>
                  <a:pt x="8262720" y="126015"/>
                  <a:pt x="8267170" y="126812"/>
                  <a:pt x="8271482" y="126310"/>
                </a:cubicBezTo>
                <a:cubicBezTo>
                  <a:pt x="8286115" y="124595"/>
                  <a:pt x="8295050" y="126258"/>
                  <a:pt x="8284054" y="143488"/>
                </a:cubicBezTo>
                <a:cubicBezTo>
                  <a:pt x="8282512" y="145930"/>
                  <a:pt x="8282755" y="150848"/>
                  <a:pt x="8287621" y="152355"/>
                </a:cubicBezTo>
                <a:cubicBezTo>
                  <a:pt x="8281768" y="160026"/>
                  <a:pt x="8276002" y="157879"/>
                  <a:pt x="8270235" y="152233"/>
                </a:cubicBezTo>
                <a:cubicBezTo>
                  <a:pt x="8268677" y="140856"/>
                  <a:pt x="8256347" y="144700"/>
                  <a:pt x="8251031" y="138640"/>
                </a:cubicBezTo>
                <a:cubicBezTo>
                  <a:pt x="8248138" y="131332"/>
                  <a:pt x="8251515" y="127609"/>
                  <a:pt x="8258321" y="125825"/>
                </a:cubicBezTo>
                <a:close/>
                <a:moveTo>
                  <a:pt x="5816735" y="125583"/>
                </a:moveTo>
                <a:lnTo>
                  <a:pt x="5816781" y="125692"/>
                </a:lnTo>
                <a:lnTo>
                  <a:pt x="5816458" y="125757"/>
                </a:lnTo>
                <a:close/>
                <a:moveTo>
                  <a:pt x="8364336" y="125306"/>
                </a:moveTo>
                <a:cubicBezTo>
                  <a:pt x="8367280" y="138605"/>
                  <a:pt x="8363419" y="149099"/>
                  <a:pt x="8351521" y="156251"/>
                </a:cubicBezTo>
                <a:lnTo>
                  <a:pt x="8351694" y="156442"/>
                </a:lnTo>
                <a:cubicBezTo>
                  <a:pt x="8348734" y="152805"/>
                  <a:pt x="8345305" y="151056"/>
                  <a:pt x="8340248" y="150762"/>
                </a:cubicBezTo>
                <a:cubicBezTo>
                  <a:pt x="8333287" y="150346"/>
                  <a:pt x="8328767" y="146831"/>
                  <a:pt x="8333079" y="138830"/>
                </a:cubicBezTo>
                <a:cubicBezTo>
                  <a:pt x="8347833" y="144337"/>
                  <a:pt x="8350188" y="121202"/>
                  <a:pt x="8364336" y="125306"/>
                </a:cubicBezTo>
                <a:close/>
                <a:moveTo>
                  <a:pt x="7369806" y="125306"/>
                </a:moveTo>
                <a:lnTo>
                  <a:pt x="7369777" y="125332"/>
                </a:lnTo>
                <a:lnTo>
                  <a:pt x="7369668" y="125358"/>
                </a:lnTo>
                <a:close/>
                <a:moveTo>
                  <a:pt x="8188569" y="121704"/>
                </a:moveTo>
                <a:lnTo>
                  <a:pt x="8187842" y="122241"/>
                </a:lnTo>
                <a:cubicBezTo>
                  <a:pt x="8194682" y="126934"/>
                  <a:pt x="8201332" y="122829"/>
                  <a:pt x="8208033" y="121773"/>
                </a:cubicBezTo>
                <a:cubicBezTo>
                  <a:pt x="8215133" y="121271"/>
                  <a:pt x="8219151" y="127193"/>
                  <a:pt x="8224761" y="129791"/>
                </a:cubicBezTo>
                <a:cubicBezTo>
                  <a:pt x="8224415" y="138467"/>
                  <a:pt x="8228260" y="147766"/>
                  <a:pt x="8210891" y="144199"/>
                </a:cubicBezTo>
                <a:cubicBezTo>
                  <a:pt x="8204258" y="142848"/>
                  <a:pt x="8190751" y="137635"/>
                  <a:pt x="8181348" y="147558"/>
                </a:cubicBezTo>
                <a:cubicBezTo>
                  <a:pt x="8176845" y="152303"/>
                  <a:pt x="8170421" y="146363"/>
                  <a:pt x="8166265" y="142467"/>
                </a:cubicBezTo>
                <a:cubicBezTo>
                  <a:pt x="8165589" y="141826"/>
                  <a:pt x="8168810" y="137064"/>
                  <a:pt x="8170230" y="134207"/>
                </a:cubicBezTo>
                <a:cubicBezTo>
                  <a:pt x="8170230" y="132683"/>
                  <a:pt x="8170230" y="131159"/>
                  <a:pt x="8170230" y="129635"/>
                </a:cubicBezTo>
                <a:cubicBezTo>
                  <a:pt x="8173278" y="119886"/>
                  <a:pt x="8181140" y="121288"/>
                  <a:pt x="8188569" y="121704"/>
                </a:cubicBezTo>
                <a:close/>
                <a:moveTo>
                  <a:pt x="6843215" y="120977"/>
                </a:moveTo>
                <a:lnTo>
                  <a:pt x="6843000" y="121055"/>
                </a:lnTo>
                <a:lnTo>
                  <a:pt x="6842955" y="121046"/>
                </a:lnTo>
                <a:close/>
                <a:moveTo>
                  <a:pt x="6501543" y="120941"/>
                </a:moveTo>
                <a:lnTo>
                  <a:pt x="6501530" y="120977"/>
                </a:lnTo>
                <a:lnTo>
                  <a:pt x="6503730" y="130921"/>
                </a:lnTo>
                <a:lnTo>
                  <a:pt x="6503752" y="130924"/>
                </a:lnTo>
                <a:close/>
                <a:moveTo>
                  <a:pt x="5997057" y="120908"/>
                </a:moveTo>
                <a:lnTo>
                  <a:pt x="5997017" y="121179"/>
                </a:lnTo>
                <a:lnTo>
                  <a:pt x="5996848" y="121150"/>
                </a:lnTo>
                <a:close/>
                <a:moveTo>
                  <a:pt x="3405411" y="117314"/>
                </a:moveTo>
                <a:cubicBezTo>
                  <a:pt x="3410771" y="117522"/>
                  <a:pt x="3416226" y="118674"/>
                  <a:pt x="3421560" y="118587"/>
                </a:cubicBezTo>
                <a:cubicBezTo>
                  <a:pt x="3428989" y="121790"/>
                  <a:pt x="3430877" y="127990"/>
                  <a:pt x="3430687" y="135349"/>
                </a:cubicBezTo>
                <a:cubicBezTo>
                  <a:pt x="3426253" y="147541"/>
                  <a:pt x="3413612" y="135644"/>
                  <a:pt x="3407602" y="143194"/>
                </a:cubicBezTo>
                <a:lnTo>
                  <a:pt x="3407638" y="143159"/>
                </a:lnTo>
                <a:cubicBezTo>
                  <a:pt x="3405974" y="144701"/>
                  <a:pt x="3404105" y="144960"/>
                  <a:pt x="3402078" y="143973"/>
                </a:cubicBezTo>
                <a:lnTo>
                  <a:pt x="3400552" y="143355"/>
                </a:lnTo>
                <a:lnTo>
                  <a:pt x="3394154" y="145471"/>
                </a:lnTo>
                <a:cubicBezTo>
                  <a:pt x="3390790" y="145324"/>
                  <a:pt x="3387383" y="145021"/>
                  <a:pt x="3384760" y="147558"/>
                </a:cubicBezTo>
                <a:cubicBezTo>
                  <a:pt x="3380066" y="147021"/>
                  <a:pt x="3374161" y="150519"/>
                  <a:pt x="3371443" y="143489"/>
                </a:cubicBezTo>
                <a:cubicBezTo>
                  <a:pt x="3368292" y="139627"/>
                  <a:pt x="3364170" y="136042"/>
                  <a:pt x="3367477" y="130241"/>
                </a:cubicBezTo>
                <a:cubicBezTo>
                  <a:pt x="3374923" y="127401"/>
                  <a:pt x="3382369" y="124561"/>
                  <a:pt x="3389816" y="121704"/>
                </a:cubicBezTo>
                <a:lnTo>
                  <a:pt x="3389816" y="121705"/>
                </a:lnTo>
                <a:lnTo>
                  <a:pt x="3389817" y="121704"/>
                </a:lnTo>
                <a:cubicBezTo>
                  <a:pt x="3394779" y="117842"/>
                  <a:pt x="3400049" y="117106"/>
                  <a:pt x="3405411" y="117314"/>
                </a:cubicBezTo>
                <a:close/>
                <a:moveTo>
                  <a:pt x="5864547" y="116821"/>
                </a:moveTo>
                <a:cubicBezTo>
                  <a:pt x="5864460" y="126951"/>
                  <a:pt x="5870418" y="141065"/>
                  <a:pt x="5853637" y="142329"/>
                </a:cubicBezTo>
                <a:cubicBezTo>
                  <a:pt x="5842923" y="143135"/>
                  <a:pt x="5829724" y="146658"/>
                  <a:pt x="5822143" y="138360"/>
                </a:cubicBezTo>
                <a:lnTo>
                  <a:pt x="5816781" y="125692"/>
                </a:lnTo>
                <a:lnTo>
                  <a:pt x="5830100" y="122984"/>
                </a:lnTo>
                <a:cubicBezTo>
                  <a:pt x="5834866" y="123306"/>
                  <a:pt x="5839655" y="123748"/>
                  <a:pt x="5843871" y="120925"/>
                </a:cubicBezTo>
                <a:cubicBezTo>
                  <a:pt x="5851421" y="123003"/>
                  <a:pt x="5857638" y="118120"/>
                  <a:pt x="5864547" y="116821"/>
                </a:cubicBezTo>
                <a:close/>
                <a:moveTo>
                  <a:pt x="6032760" y="112061"/>
                </a:moveTo>
                <a:lnTo>
                  <a:pt x="6043927" y="113156"/>
                </a:lnTo>
                <a:cubicBezTo>
                  <a:pt x="6047371" y="115128"/>
                  <a:pt x="6050722" y="117530"/>
                  <a:pt x="6054739" y="116855"/>
                </a:cubicBezTo>
                <a:cubicBezTo>
                  <a:pt x="6058272" y="122276"/>
                  <a:pt x="6063189" y="121860"/>
                  <a:pt x="6068437" y="120111"/>
                </a:cubicBezTo>
                <a:cubicBezTo>
                  <a:pt x="6074255" y="121618"/>
                  <a:pt x="6084125" y="116838"/>
                  <a:pt x="6084853" y="126068"/>
                </a:cubicBezTo>
                <a:cubicBezTo>
                  <a:pt x="6085511" y="134449"/>
                  <a:pt x="6075848" y="136960"/>
                  <a:pt x="6069112" y="138346"/>
                </a:cubicBezTo>
                <a:cubicBezTo>
                  <a:pt x="6056990" y="140831"/>
                  <a:pt x="6048453" y="140186"/>
                  <a:pt x="6042663" y="135937"/>
                </a:cubicBezTo>
                <a:close/>
                <a:moveTo>
                  <a:pt x="6032694" y="111903"/>
                </a:moveTo>
                <a:lnTo>
                  <a:pt x="6032760" y="112061"/>
                </a:lnTo>
                <a:lnTo>
                  <a:pt x="6032556" y="112041"/>
                </a:lnTo>
                <a:close/>
                <a:moveTo>
                  <a:pt x="3459100" y="109729"/>
                </a:moveTo>
                <a:cubicBezTo>
                  <a:pt x="3471676" y="108945"/>
                  <a:pt x="3484325" y="110759"/>
                  <a:pt x="3497081" y="116457"/>
                </a:cubicBezTo>
                <a:cubicBezTo>
                  <a:pt x="3500198" y="119487"/>
                  <a:pt x="3500628" y="122310"/>
                  <a:pt x="3496385" y="124734"/>
                </a:cubicBezTo>
                <a:cubicBezTo>
                  <a:pt x="3495017" y="124423"/>
                  <a:pt x="3493912" y="124821"/>
                  <a:pt x="3493044" y="125946"/>
                </a:cubicBezTo>
                <a:cubicBezTo>
                  <a:pt x="3484698" y="130172"/>
                  <a:pt x="3474775" y="123972"/>
                  <a:pt x="3466655" y="129877"/>
                </a:cubicBezTo>
                <a:cubicBezTo>
                  <a:pt x="3460471" y="131488"/>
                  <a:pt x="3454289" y="133098"/>
                  <a:pt x="3448106" y="134709"/>
                </a:cubicBezTo>
                <a:cubicBezTo>
                  <a:pt x="3443155" y="137497"/>
                  <a:pt x="3437649" y="136111"/>
                  <a:pt x="3432400" y="136752"/>
                </a:cubicBezTo>
                <a:cubicBezTo>
                  <a:pt x="3425162" y="132873"/>
                  <a:pt x="3422582" y="126189"/>
                  <a:pt x="3421560" y="118587"/>
                </a:cubicBezTo>
                <a:cubicBezTo>
                  <a:pt x="3434020" y="113894"/>
                  <a:pt x="3446522" y="110513"/>
                  <a:pt x="3459100" y="109729"/>
                </a:cubicBezTo>
                <a:close/>
                <a:moveTo>
                  <a:pt x="5398983" y="107536"/>
                </a:moveTo>
                <a:lnTo>
                  <a:pt x="5397254" y="107590"/>
                </a:lnTo>
                <a:lnTo>
                  <a:pt x="5398771" y="107652"/>
                </a:lnTo>
                <a:close/>
                <a:moveTo>
                  <a:pt x="9913424" y="103331"/>
                </a:moveTo>
                <a:cubicBezTo>
                  <a:pt x="9919917" y="101668"/>
                  <a:pt x="9920022" y="106984"/>
                  <a:pt x="9921078" y="111089"/>
                </a:cubicBezTo>
                <a:cubicBezTo>
                  <a:pt x="9921511" y="115418"/>
                  <a:pt x="9918376" y="118500"/>
                  <a:pt x="9915312" y="117236"/>
                </a:cubicBezTo>
                <a:cubicBezTo>
                  <a:pt x="9911657" y="115729"/>
                  <a:pt x="9907727" y="111954"/>
                  <a:pt x="9906480" y="108283"/>
                </a:cubicBezTo>
                <a:cubicBezTo>
                  <a:pt x="9904610" y="102794"/>
                  <a:pt x="9910584" y="104058"/>
                  <a:pt x="9913424" y="103331"/>
                </a:cubicBezTo>
                <a:close/>
                <a:moveTo>
                  <a:pt x="5413348" y="99680"/>
                </a:moveTo>
                <a:lnTo>
                  <a:pt x="5411016" y="102621"/>
                </a:lnTo>
                <a:lnTo>
                  <a:pt x="5411033" y="102604"/>
                </a:lnTo>
                <a:lnTo>
                  <a:pt x="5410119" y="103568"/>
                </a:lnTo>
                <a:lnTo>
                  <a:pt x="5411578" y="103374"/>
                </a:lnTo>
                <a:lnTo>
                  <a:pt x="5411068" y="102604"/>
                </a:lnTo>
                <a:lnTo>
                  <a:pt x="5411072" y="102600"/>
                </a:lnTo>
                <a:lnTo>
                  <a:pt x="5411033" y="102603"/>
                </a:lnTo>
                <a:lnTo>
                  <a:pt x="5413343" y="99690"/>
                </a:lnTo>
                <a:close/>
                <a:moveTo>
                  <a:pt x="4758825" y="98327"/>
                </a:moveTo>
                <a:lnTo>
                  <a:pt x="4758831" y="98648"/>
                </a:lnTo>
                <a:lnTo>
                  <a:pt x="4758496" y="98708"/>
                </a:lnTo>
                <a:close/>
                <a:moveTo>
                  <a:pt x="5496198" y="94517"/>
                </a:moveTo>
                <a:lnTo>
                  <a:pt x="5495544" y="96765"/>
                </a:lnTo>
                <a:lnTo>
                  <a:pt x="5497270" y="94928"/>
                </a:lnTo>
                <a:close/>
                <a:moveTo>
                  <a:pt x="7281743" y="91368"/>
                </a:moveTo>
                <a:cubicBezTo>
                  <a:pt x="7282922" y="90472"/>
                  <a:pt x="7284762" y="90411"/>
                  <a:pt x="7287204" y="91641"/>
                </a:cubicBezTo>
                <a:cubicBezTo>
                  <a:pt x="7290598" y="93339"/>
                  <a:pt x="7294010" y="95001"/>
                  <a:pt x="7297421" y="96681"/>
                </a:cubicBezTo>
                <a:cubicBezTo>
                  <a:pt x="7294546" y="98759"/>
                  <a:pt x="7291672" y="100837"/>
                  <a:pt x="7284277" y="106153"/>
                </a:cubicBezTo>
                <a:cubicBezTo>
                  <a:pt x="7282996" y="103140"/>
                  <a:pt x="7280571" y="99729"/>
                  <a:pt x="7280243" y="96109"/>
                </a:cubicBezTo>
                <a:cubicBezTo>
                  <a:pt x="7280043" y="93996"/>
                  <a:pt x="7280563" y="92265"/>
                  <a:pt x="7281743" y="91368"/>
                </a:cubicBezTo>
                <a:close/>
                <a:moveTo>
                  <a:pt x="5007306" y="89806"/>
                </a:moveTo>
                <a:lnTo>
                  <a:pt x="5007091" y="90441"/>
                </a:lnTo>
                <a:lnTo>
                  <a:pt x="5007783" y="90565"/>
                </a:lnTo>
                <a:close/>
                <a:moveTo>
                  <a:pt x="6513911" y="84650"/>
                </a:moveTo>
                <a:cubicBezTo>
                  <a:pt x="6516842" y="85273"/>
                  <a:pt x="6518539" y="87468"/>
                  <a:pt x="6518210" y="93512"/>
                </a:cubicBezTo>
                <a:lnTo>
                  <a:pt x="6516305" y="93442"/>
                </a:lnTo>
                <a:lnTo>
                  <a:pt x="6514417" y="93598"/>
                </a:lnTo>
                <a:cubicBezTo>
                  <a:pt x="6511110" y="91330"/>
                  <a:pt x="6507820" y="89061"/>
                  <a:pt x="6502209" y="85217"/>
                </a:cubicBezTo>
                <a:cubicBezTo>
                  <a:pt x="6506815" y="84974"/>
                  <a:pt x="6510980" y="84026"/>
                  <a:pt x="6513911" y="84650"/>
                </a:cubicBezTo>
                <a:close/>
                <a:moveTo>
                  <a:pt x="9601056" y="79771"/>
                </a:moveTo>
                <a:cubicBezTo>
                  <a:pt x="9604632" y="79888"/>
                  <a:pt x="9608204" y="80524"/>
                  <a:pt x="9611659" y="80091"/>
                </a:cubicBezTo>
                <a:cubicBezTo>
                  <a:pt x="9612871" y="81182"/>
                  <a:pt x="9614083" y="82239"/>
                  <a:pt x="9615312" y="83312"/>
                </a:cubicBezTo>
                <a:cubicBezTo>
                  <a:pt x="9607104" y="85009"/>
                  <a:pt x="9598879" y="87001"/>
                  <a:pt x="9590428" y="82568"/>
                </a:cubicBezTo>
                <a:cubicBezTo>
                  <a:pt x="9593900" y="80057"/>
                  <a:pt x="9597480" y="79654"/>
                  <a:pt x="9601056" y="79771"/>
                </a:cubicBezTo>
                <a:close/>
                <a:moveTo>
                  <a:pt x="3687246" y="77182"/>
                </a:moveTo>
                <a:cubicBezTo>
                  <a:pt x="3693350" y="77347"/>
                  <a:pt x="3699515" y="78585"/>
                  <a:pt x="3705455" y="78966"/>
                </a:cubicBezTo>
                <a:cubicBezTo>
                  <a:pt x="3711965" y="79381"/>
                  <a:pt x="3715135" y="85581"/>
                  <a:pt x="3705004" y="88455"/>
                </a:cubicBezTo>
                <a:lnTo>
                  <a:pt x="3705333" y="88802"/>
                </a:lnTo>
                <a:cubicBezTo>
                  <a:pt x="3697143" y="85425"/>
                  <a:pt x="3688881" y="86360"/>
                  <a:pt x="3680622" y="88629"/>
                </a:cubicBezTo>
                <a:cubicBezTo>
                  <a:pt x="3674923" y="96006"/>
                  <a:pt x="3673367" y="106517"/>
                  <a:pt x="3657608" y="100525"/>
                </a:cubicBezTo>
                <a:cubicBezTo>
                  <a:pt x="3649279" y="97356"/>
                  <a:pt x="3635962" y="107279"/>
                  <a:pt x="3624878" y="111297"/>
                </a:cubicBezTo>
                <a:lnTo>
                  <a:pt x="3617734" y="106912"/>
                </a:lnTo>
                <a:lnTo>
                  <a:pt x="3602555" y="109388"/>
                </a:lnTo>
                <a:cubicBezTo>
                  <a:pt x="3596794" y="108916"/>
                  <a:pt x="3591007" y="108257"/>
                  <a:pt x="3585655" y="111002"/>
                </a:cubicBezTo>
                <a:cubicBezTo>
                  <a:pt x="3583317" y="112942"/>
                  <a:pt x="3580980" y="114864"/>
                  <a:pt x="3578659" y="116804"/>
                </a:cubicBezTo>
                <a:cubicBezTo>
                  <a:pt x="3573447" y="119713"/>
                  <a:pt x="3569257" y="117496"/>
                  <a:pt x="3565324" y="114171"/>
                </a:cubicBezTo>
                <a:lnTo>
                  <a:pt x="3565039" y="113495"/>
                </a:lnTo>
                <a:lnTo>
                  <a:pt x="3560645" y="116385"/>
                </a:lnTo>
                <a:cubicBezTo>
                  <a:pt x="3558190" y="115738"/>
                  <a:pt x="3555593" y="114768"/>
                  <a:pt x="3554709" y="117790"/>
                </a:cubicBezTo>
                <a:cubicBezTo>
                  <a:pt x="3550310" y="116924"/>
                  <a:pt x="3545998" y="116283"/>
                  <a:pt x="3543123" y="120924"/>
                </a:cubicBezTo>
                <a:cubicBezTo>
                  <a:pt x="3540829" y="123886"/>
                  <a:pt x="3538513" y="125760"/>
                  <a:pt x="3536165" y="125990"/>
                </a:cubicBezTo>
                <a:lnTo>
                  <a:pt x="3529013" y="121186"/>
                </a:lnTo>
                <a:lnTo>
                  <a:pt x="3519989" y="121756"/>
                </a:lnTo>
                <a:cubicBezTo>
                  <a:pt x="3514411" y="122189"/>
                  <a:pt x="3507382" y="126293"/>
                  <a:pt x="3505962" y="116198"/>
                </a:cubicBezTo>
                <a:cubicBezTo>
                  <a:pt x="3507433" y="103972"/>
                  <a:pt x="3512360" y="100751"/>
                  <a:pt x="3518486" y="100651"/>
                </a:cubicBezTo>
                <a:lnTo>
                  <a:pt x="3538194" y="103831"/>
                </a:lnTo>
                <a:lnTo>
                  <a:pt x="3549113" y="99875"/>
                </a:lnTo>
                <a:cubicBezTo>
                  <a:pt x="3552804" y="99520"/>
                  <a:pt x="3556553" y="100273"/>
                  <a:pt x="3560388" y="102568"/>
                </a:cubicBezTo>
                <a:lnTo>
                  <a:pt x="3560421" y="102585"/>
                </a:lnTo>
                <a:lnTo>
                  <a:pt x="3560407" y="102552"/>
                </a:lnTo>
                <a:cubicBezTo>
                  <a:pt x="3563576" y="100855"/>
                  <a:pt x="3566729" y="99158"/>
                  <a:pt x="3569898" y="97460"/>
                </a:cubicBezTo>
                <a:cubicBezTo>
                  <a:pt x="3579161" y="93893"/>
                  <a:pt x="3589309" y="98171"/>
                  <a:pt x="3598538" y="94274"/>
                </a:cubicBezTo>
                <a:lnTo>
                  <a:pt x="3614456" y="93063"/>
                </a:lnTo>
                <a:lnTo>
                  <a:pt x="3614456" y="93062"/>
                </a:lnTo>
                <a:cubicBezTo>
                  <a:pt x="3619839" y="78758"/>
                  <a:pt x="3633105" y="88023"/>
                  <a:pt x="3641901" y="83901"/>
                </a:cubicBezTo>
                <a:cubicBezTo>
                  <a:pt x="3651044" y="80646"/>
                  <a:pt x="3660794" y="84195"/>
                  <a:pt x="3669989" y="81373"/>
                </a:cubicBezTo>
                <a:lnTo>
                  <a:pt x="3669417" y="81840"/>
                </a:lnTo>
                <a:cubicBezTo>
                  <a:pt x="3675106" y="77926"/>
                  <a:pt x="3681147" y="77017"/>
                  <a:pt x="3687246" y="77182"/>
                </a:cubicBezTo>
                <a:close/>
                <a:moveTo>
                  <a:pt x="5725682" y="68229"/>
                </a:moveTo>
                <a:cubicBezTo>
                  <a:pt x="5728159" y="79017"/>
                  <a:pt x="5725163" y="83884"/>
                  <a:pt x="5713543" y="79433"/>
                </a:cubicBezTo>
                <a:cubicBezTo>
                  <a:pt x="5713405" y="76991"/>
                  <a:pt x="5713283" y="74550"/>
                  <a:pt x="5713145" y="72125"/>
                </a:cubicBezTo>
                <a:cubicBezTo>
                  <a:pt x="5717318" y="70827"/>
                  <a:pt x="5721492" y="69528"/>
                  <a:pt x="5725682" y="68229"/>
                </a:cubicBezTo>
                <a:close/>
                <a:moveTo>
                  <a:pt x="6517751" y="57677"/>
                </a:moveTo>
                <a:cubicBezTo>
                  <a:pt x="6522310" y="58363"/>
                  <a:pt x="6527154" y="61294"/>
                  <a:pt x="6531804" y="62723"/>
                </a:cubicBezTo>
                <a:cubicBezTo>
                  <a:pt x="6533899" y="65338"/>
                  <a:pt x="6533588" y="68403"/>
                  <a:pt x="6533363" y="71433"/>
                </a:cubicBezTo>
                <a:cubicBezTo>
                  <a:pt x="6532791" y="77858"/>
                  <a:pt x="6524687" y="74637"/>
                  <a:pt x="6522973" y="79572"/>
                </a:cubicBezTo>
                <a:cubicBezTo>
                  <a:pt x="6511284" y="82706"/>
                  <a:pt x="6510400" y="71745"/>
                  <a:pt x="6505413" y="66100"/>
                </a:cubicBezTo>
                <a:cubicBezTo>
                  <a:pt x="6508919" y="58549"/>
                  <a:pt x="6513192" y="56991"/>
                  <a:pt x="6517751" y="57677"/>
                </a:cubicBezTo>
                <a:close/>
                <a:moveTo>
                  <a:pt x="6401598" y="57250"/>
                </a:moveTo>
                <a:cubicBezTo>
                  <a:pt x="6405598" y="60817"/>
                  <a:pt x="6407711" y="65320"/>
                  <a:pt x="6404265" y="69891"/>
                </a:cubicBezTo>
                <a:cubicBezTo>
                  <a:pt x="6401372" y="73718"/>
                  <a:pt x="6396697" y="72246"/>
                  <a:pt x="6392610" y="71121"/>
                </a:cubicBezTo>
                <a:cubicBezTo>
                  <a:pt x="6391537" y="63848"/>
                  <a:pt x="6396074" y="60246"/>
                  <a:pt x="6401598" y="57250"/>
                </a:cubicBezTo>
                <a:close/>
                <a:moveTo>
                  <a:pt x="5520148" y="56766"/>
                </a:moveTo>
                <a:cubicBezTo>
                  <a:pt x="5526988" y="62013"/>
                  <a:pt x="5535387" y="65996"/>
                  <a:pt x="5536235" y="76230"/>
                </a:cubicBezTo>
                <a:lnTo>
                  <a:pt x="5537240" y="75693"/>
                </a:lnTo>
                <a:cubicBezTo>
                  <a:pt x="5542175" y="82551"/>
                  <a:pt x="5525239" y="82031"/>
                  <a:pt x="5532512" y="89685"/>
                </a:cubicBezTo>
                <a:cubicBezTo>
                  <a:pt x="5530676" y="94015"/>
                  <a:pt x="5525533" y="98967"/>
                  <a:pt x="5533655" y="101998"/>
                </a:cubicBezTo>
                <a:cubicBezTo>
                  <a:pt x="5538971" y="103972"/>
                  <a:pt x="5544859" y="106465"/>
                  <a:pt x="5550210" y="105911"/>
                </a:cubicBezTo>
                <a:cubicBezTo>
                  <a:pt x="5571891" y="103712"/>
                  <a:pt x="5591009" y="110396"/>
                  <a:pt x="5609365" y="120769"/>
                </a:cubicBezTo>
                <a:lnTo>
                  <a:pt x="5609371" y="120774"/>
                </a:lnTo>
                <a:lnTo>
                  <a:pt x="5638496" y="123899"/>
                </a:lnTo>
                <a:lnTo>
                  <a:pt x="5667775" y="122380"/>
                </a:lnTo>
                <a:lnTo>
                  <a:pt x="5667775" y="122379"/>
                </a:lnTo>
                <a:cubicBezTo>
                  <a:pt x="5668814" y="121964"/>
                  <a:pt x="5669853" y="121600"/>
                  <a:pt x="5670927" y="121288"/>
                </a:cubicBezTo>
                <a:cubicBezTo>
                  <a:pt x="5680538" y="124302"/>
                  <a:pt x="5689542" y="116596"/>
                  <a:pt x="5699153" y="119747"/>
                </a:cubicBezTo>
                <a:cubicBezTo>
                  <a:pt x="5709439" y="115990"/>
                  <a:pt x="5720176" y="116994"/>
                  <a:pt x="5730791" y="116700"/>
                </a:cubicBezTo>
                <a:cubicBezTo>
                  <a:pt x="5732108" y="117219"/>
                  <a:pt x="5733441" y="117756"/>
                  <a:pt x="5734757" y="118258"/>
                </a:cubicBezTo>
                <a:cubicBezTo>
                  <a:pt x="5740640" y="120479"/>
                  <a:pt x="5744225" y="110562"/>
                  <a:pt x="5747308" y="109272"/>
                </a:cubicBezTo>
                <a:cubicBezTo>
                  <a:pt x="5748336" y="108842"/>
                  <a:pt x="5749307" y="109370"/>
                  <a:pt x="5750290" y="111626"/>
                </a:cubicBezTo>
                <a:cubicBezTo>
                  <a:pt x="5754741" y="121808"/>
                  <a:pt x="5773893" y="134190"/>
                  <a:pt x="5754031" y="147905"/>
                </a:cubicBezTo>
                <a:lnTo>
                  <a:pt x="5754007" y="147948"/>
                </a:lnTo>
                <a:lnTo>
                  <a:pt x="5754065" y="147922"/>
                </a:lnTo>
                <a:cubicBezTo>
                  <a:pt x="5752022" y="162485"/>
                  <a:pt x="5757252" y="170970"/>
                  <a:pt x="5772439" y="164771"/>
                </a:cubicBezTo>
                <a:cubicBezTo>
                  <a:pt x="5788873" y="158078"/>
                  <a:pt x="5805164" y="157792"/>
                  <a:pt x="5821414" y="159355"/>
                </a:cubicBezTo>
                <a:lnTo>
                  <a:pt x="5865027" y="164435"/>
                </a:lnTo>
                <a:lnTo>
                  <a:pt x="5867889" y="161290"/>
                </a:lnTo>
                <a:cubicBezTo>
                  <a:pt x="5878292" y="154563"/>
                  <a:pt x="5892153" y="156563"/>
                  <a:pt x="5903205" y="151438"/>
                </a:cubicBezTo>
                <a:lnTo>
                  <a:pt x="5912793" y="143591"/>
                </a:lnTo>
                <a:lnTo>
                  <a:pt x="5900731" y="141733"/>
                </a:lnTo>
                <a:cubicBezTo>
                  <a:pt x="5895770" y="142034"/>
                  <a:pt x="5891138" y="141454"/>
                  <a:pt x="5888947" y="134328"/>
                </a:cubicBezTo>
                <a:cubicBezTo>
                  <a:pt x="5895753" y="125825"/>
                  <a:pt x="5908515" y="129358"/>
                  <a:pt x="5915476" y="121184"/>
                </a:cubicBezTo>
                <a:cubicBezTo>
                  <a:pt x="5921312" y="121097"/>
                  <a:pt x="5927131" y="120994"/>
                  <a:pt x="5932967" y="120907"/>
                </a:cubicBezTo>
                <a:cubicBezTo>
                  <a:pt x="5934629" y="121392"/>
                  <a:pt x="5935339" y="122136"/>
                  <a:pt x="5935097" y="123141"/>
                </a:cubicBezTo>
                <a:lnTo>
                  <a:pt x="5934751" y="123683"/>
                </a:lnTo>
                <a:lnTo>
                  <a:pt x="5936429" y="122518"/>
                </a:lnTo>
                <a:cubicBezTo>
                  <a:pt x="5945729" y="118310"/>
                  <a:pt x="5955028" y="115418"/>
                  <a:pt x="5964552" y="121860"/>
                </a:cubicBezTo>
                <a:cubicBezTo>
                  <a:pt x="5966041" y="126519"/>
                  <a:pt x="5969696" y="125947"/>
                  <a:pt x="5973315" y="125480"/>
                </a:cubicBezTo>
                <a:cubicBezTo>
                  <a:pt x="5981540" y="129324"/>
                  <a:pt x="5981852" y="135731"/>
                  <a:pt x="5979012" y="143143"/>
                </a:cubicBezTo>
                <a:cubicBezTo>
                  <a:pt x="5978943" y="144684"/>
                  <a:pt x="5978890" y="146225"/>
                  <a:pt x="5978821" y="147749"/>
                </a:cubicBezTo>
                <a:lnTo>
                  <a:pt x="5978030" y="150965"/>
                </a:lnTo>
                <a:lnTo>
                  <a:pt x="5978718" y="151073"/>
                </a:lnTo>
                <a:cubicBezTo>
                  <a:pt x="5985887" y="155264"/>
                  <a:pt x="5993195" y="156926"/>
                  <a:pt x="6000849" y="152303"/>
                </a:cubicBezTo>
                <a:cubicBezTo>
                  <a:pt x="6002200" y="150727"/>
                  <a:pt x="6003568" y="149151"/>
                  <a:pt x="6004918" y="147575"/>
                </a:cubicBezTo>
                <a:lnTo>
                  <a:pt x="6004990" y="147449"/>
                </a:lnTo>
                <a:lnTo>
                  <a:pt x="6004918" y="147507"/>
                </a:lnTo>
                <a:cubicBezTo>
                  <a:pt x="6005039" y="144580"/>
                  <a:pt x="6005178" y="141653"/>
                  <a:pt x="6005299" y="138727"/>
                </a:cubicBezTo>
                <a:cubicBezTo>
                  <a:pt x="6001282" y="136978"/>
                  <a:pt x="5997346" y="135190"/>
                  <a:pt x="5995353" y="132506"/>
                </a:cubicBezTo>
                <a:lnTo>
                  <a:pt x="5997017" y="121179"/>
                </a:lnTo>
                <a:lnTo>
                  <a:pt x="6004816" y="122490"/>
                </a:lnTo>
                <a:cubicBezTo>
                  <a:pt x="6011610" y="121488"/>
                  <a:pt x="6020029" y="118408"/>
                  <a:pt x="6022043" y="123527"/>
                </a:cubicBezTo>
                <a:lnTo>
                  <a:pt x="6019467" y="137500"/>
                </a:lnTo>
                <a:lnTo>
                  <a:pt x="6030487" y="144447"/>
                </a:lnTo>
                <a:cubicBezTo>
                  <a:pt x="6034128" y="147385"/>
                  <a:pt x="6037042" y="151056"/>
                  <a:pt x="6038219" y="156476"/>
                </a:cubicBezTo>
                <a:lnTo>
                  <a:pt x="6037997" y="156991"/>
                </a:lnTo>
                <a:lnTo>
                  <a:pt x="6041475" y="157308"/>
                </a:lnTo>
                <a:lnTo>
                  <a:pt x="6042243" y="157827"/>
                </a:lnTo>
                <a:lnTo>
                  <a:pt x="6043466" y="153983"/>
                </a:lnTo>
                <a:cubicBezTo>
                  <a:pt x="6052350" y="153723"/>
                  <a:pt x="6060542" y="143060"/>
                  <a:pt x="6069547" y="144809"/>
                </a:cubicBezTo>
                <a:lnTo>
                  <a:pt x="6077394" y="150470"/>
                </a:lnTo>
                <a:lnTo>
                  <a:pt x="6079001" y="148632"/>
                </a:lnTo>
                <a:cubicBezTo>
                  <a:pt x="6083590" y="148458"/>
                  <a:pt x="6087901" y="149030"/>
                  <a:pt x="6090776" y="153221"/>
                </a:cubicBezTo>
                <a:cubicBezTo>
                  <a:pt x="6097911" y="157844"/>
                  <a:pt x="6105080" y="162312"/>
                  <a:pt x="6113651" y="156286"/>
                </a:cubicBezTo>
                <a:cubicBezTo>
                  <a:pt x="6121341" y="153688"/>
                  <a:pt x="6128821" y="152407"/>
                  <a:pt x="6134969" y="159611"/>
                </a:cubicBezTo>
                <a:lnTo>
                  <a:pt x="6137904" y="162376"/>
                </a:lnTo>
                <a:lnTo>
                  <a:pt x="6145411" y="159109"/>
                </a:lnTo>
                <a:cubicBezTo>
                  <a:pt x="6151524" y="159559"/>
                  <a:pt x="6157048" y="157239"/>
                  <a:pt x="6162641" y="155316"/>
                </a:cubicBezTo>
                <a:cubicBezTo>
                  <a:pt x="6172079" y="153308"/>
                  <a:pt x="6181950" y="156148"/>
                  <a:pt x="6191283" y="152771"/>
                </a:cubicBezTo>
                <a:cubicBezTo>
                  <a:pt x="6193881" y="152442"/>
                  <a:pt x="6196478" y="152113"/>
                  <a:pt x="6199059" y="151766"/>
                </a:cubicBezTo>
                <a:cubicBezTo>
                  <a:pt x="6209778" y="147385"/>
                  <a:pt x="6221501" y="152650"/>
                  <a:pt x="6232221" y="148268"/>
                </a:cubicBezTo>
                <a:cubicBezTo>
                  <a:pt x="6252793" y="153481"/>
                  <a:pt x="6272552" y="147835"/>
                  <a:pt x="6292414" y="143714"/>
                </a:cubicBezTo>
                <a:cubicBezTo>
                  <a:pt x="6313575" y="137047"/>
                  <a:pt x="6334218" y="148528"/>
                  <a:pt x="6355275" y="145532"/>
                </a:cubicBezTo>
                <a:cubicBezTo>
                  <a:pt x="6358496" y="145073"/>
                  <a:pt x="6361834" y="145584"/>
                  <a:pt x="6365124" y="145671"/>
                </a:cubicBezTo>
                <a:lnTo>
                  <a:pt x="6374622" y="143280"/>
                </a:lnTo>
                <a:lnTo>
                  <a:pt x="6388149" y="141026"/>
                </a:lnTo>
                <a:cubicBezTo>
                  <a:pt x="6392835" y="141333"/>
                  <a:pt x="6397519" y="141636"/>
                  <a:pt x="6401667" y="138744"/>
                </a:cubicBezTo>
                <a:lnTo>
                  <a:pt x="6401632" y="138761"/>
                </a:lnTo>
                <a:cubicBezTo>
                  <a:pt x="6405909" y="135419"/>
                  <a:pt x="6410693" y="135662"/>
                  <a:pt x="6415507" y="136112"/>
                </a:cubicBezTo>
                <a:lnTo>
                  <a:pt x="6415884" y="136074"/>
                </a:lnTo>
                <a:lnTo>
                  <a:pt x="6410360" y="127038"/>
                </a:lnTo>
                <a:cubicBezTo>
                  <a:pt x="6409546" y="118587"/>
                  <a:pt x="6417253" y="115228"/>
                  <a:pt x="6424975" y="113946"/>
                </a:cubicBezTo>
                <a:cubicBezTo>
                  <a:pt x="6429010" y="113271"/>
                  <a:pt x="6430708" y="109877"/>
                  <a:pt x="6432924" y="107071"/>
                </a:cubicBezTo>
                <a:cubicBezTo>
                  <a:pt x="6446396" y="103677"/>
                  <a:pt x="6463454" y="115868"/>
                  <a:pt x="6473533" y="97738"/>
                </a:cubicBezTo>
                <a:cubicBezTo>
                  <a:pt x="6476511" y="91954"/>
                  <a:pt x="6480996" y="90361"/>
                  <a:pt x="6486988" y="92854"/>
                </a:cubicBezTo>
                <a:cubicBezTo>
                  <a:pt x="6488546" y="93131"/>
                  <a:pt x="6490087" y="93408"/>
                  <a:pt x="6491646" y="93668"/>
                </a:cubicBezTo>
                <a:cubicBezTo>
                  <a:pt x="6506226" y="93183"/>
                  <a:pt x="6502452" y="104318"/>
                  <a:pt x="6503560" y="112388"/>
                </a:cubicBezTo>
                <a:lnTo>
                  <a:pt x="6502953" y="116078"/>
                </a:lnTo>
                <a:lnTo>
                  <a:pt x="6509673" y="116197"/>
                </a:lnTo>
                <a:cubicBezTo>
                  <a:pt x="6513431" y="124942"/>
                  <a:pt x="6518020" y="113911"/>
                  <a:pt x="6522037" y="116734"/>
                </a:cubicBezTo>
                <a:cubicBezTo>
                  <a:pt x="6522349" y="117911"/>
                  <a:pt x="6522315" y="119071"/>
                  <a:pt x="6521968" y="120232"/>
                </a:cubicBezTo>
                <a:cubicBezTo>
                  <a:pt x="6519405" y="120076"/>
                  <a:pt x="6518141" y="121271"/>
                  <a:pt x="6518193" y="123834"/>
                </a:cubicBezTo>
                <a:lnTo>
                  <a:pt x="6512162" y="134593"/>
                </a:lnTo>
                <a:lnTo>
                  <a:pt x="6513760" y="135384"/>
                </a:lnTo>
                <a:cubicBezTo>
                  <a:pt x="6519630" y="138207"/>
                  <a:pt x="6526747" y="134276"/>
                  <a:pt x="6532272" y="138830"/>
                </a:cubicBezTo>
                <a:lnTo>
                  <a:pt x="6532289" y="141298"/>
                </a:lnTo>
                <a:lnTo>
                  <a:pt x="6541207" y="138501"/>
                </a:lnTo>
                <a:cubicBezTo>
                  <a:pt x="6551823" y="133774"/>
                  <a:pt x="6563477" y="139021"/>
                  <a:pt x="6574179" y="135107"/>
                </a:cubicBezTo>
                <a:lnTo>
                  <a:pt x="6578216" y="134665"/>
                </a:lnTo>
                <a:lnTo>
                  <a:pt x="6582718" y="128564"/>
                </a:lnTo>
                <a:cubicBezTo>
                  <a:pt x="6586019" y="128094"/>
                  <a:pt x="6590067" y="129558"/>
                  <a:pt x="6594058" y="130865"/>
                </a:cubicBezTo>
                <a:lnTo>
                  <a:pt x="6594491" y="132744"/>
                </a:lnTo>
                <a:lnTo>
                  <a:pt x="6613315" y="129825"/>
                </a:lnTo>
                <a:lnTo>
                  <a:pt x="6613263" y="129912"/>
                </a:lnTo>
                <a:cubicBezTo>
                  <a:pt x="6620935" y="126795"/>
                  <a:pt x="6622026" y="140596"/>
                  <a:pt x="6630095" y="136423"/>
                </a:cubicBezTo>
                <a:cubicBezTo>
                  <a:pt x="6634702" y="135661"/>
                  <a:pt x="6639048" y="132007"/>
                  <a:pt x="6644019" y="135107"/>
                </a:cubicBezTo>
                <a:cubicBezTo>
                  <a:pt x="6651863" y="143332"/>
                  <a:pt x="6659725" y="133652"/>
                  <a:pt x="6667570" y="135124"/>
                </a:cubicBezTo>
                <a:lnTo>
                  <a:pt x="6667874" y="135461"/>
                </a:lnTo>
                <a:lnTo>
                  <a:pt x="6667707" y="135107"/>
                </a:lnTo>
                <a:cubicBezTo>
                  <a:pt x="6673682" y="128942"/>
                  <a:pt x="6680487" y="124752"/>
                  <a:pt x="6689544" y="125964"/>
                </a:cubicBezTo>
                <a:cubicBezTo>
                  <a:pt x="6697666" y="126622"/>
                  <a:pt x="6705424" y="121444"/>
                  <a:pt x="6714255" y="128700"/>
                </a:cubicBezTo>
                <a:cubicBezTo>
                  <a:pt x="6720057" y="133462"/>
                  <a:pt x="6730724" y="135021"/>
                  <a:pt x="6739348" y="129687"/>
                </a:cubicBezTo>
                <a:cubicBezTo>
                  <a:pt x="6747089" y="137895"/>
                  <a:pt x="6754431" y="130362"/>
                  <a:pt x="6761929" y="129133"/>
                </a:cubicBezTo>
                <a:cubicBezTo>
                  <a:pt x="6767402" y="126050"/>
                  <a:pt x="6771955" y="133722"/>
                  <a:pt x="6777445" y="130449"/>
                </a:cubicBezTo>
                <a:cubicBezTo>
                  <a:pt x="6790381" y="132787"/>
                  <a:pt x="6802035" y="130657"/>
                  <a:pt x="6811456" y="120717"/>
                </a:cubicBezTo>
                <a:cubicBezTo>
                  <a:pt x="6815560" y="118093"/>
                  <a:pt x="6819149" y="117942"/>
                  <a:pt x="6822478" y="119048"/>
                </a:cubicBezTo>
                <a:cubicBezTo>
                  <a:pt x="6825807" y="120154"/>
                  <a:pt x="6828876" y="122518"/>
                  <a:pt x="6831942" y="124925"/>
                </a:cubicBezTo>
                <a:lnTo>
                  <a:pt x="6833111" y="125850"/>
                </a:lnTo>
                <a:lnTo>
                  <a:pt x="6835833" y="123655"/>
                </a:lnTo>
                <a:lnTo>
                  <a:pt x="6843000" y="121055"/>
                </a:lnTo>
                <a:lnTo>
                  <a:pt x="6853023" y="123036"/>
                </a:lnTo>
                <a:cubicBezTo>
                  <a:pt x="6855731" y="125042"/>
                  <a:pt x="6858064" y="127826"/>
                  <a:pt x="6860843" y="129687"/>
                </a:cubicBezTo>
                <a:cubicBezTo>
                  <a:pt x="6863770" y="132025"/>
                  <a:pt x="6866783" y="131921"/>
                  <a:pt x="6869883" y="130034"/>
                </a:cubicBezTo>
                <a:lnTo>
                  <a:pt x="6880412" y="129511"/>
                </a:lnTo>
                <a:lnTo>
                  <a:pt x="6881301" y="128057"/>
                </a:lnTo>
                <a:cubicBezTo>
                  <a:pt x="6883000" y="127414"/>
                  <a:pt x="6885208" y="127921"/>
                  <a:pt x="6887805" y="129306"/>
                </a:cubicBezTo>
                <a:cubicBezTo>
                  <a:pt x="6895183" y="131246"/>
                  <a:pt x="6902871" y="130388"/>
                  <a:pt x="6910497" y="130092"/>
                </a:cubicBezTo>
                <a:lnTo>
                  <a:pt x="6932728" y="134226"/>
                </a:lnTo>
                <a:lnTo>
                  <a:pt x="6932986" y="134224"/>
                </a:lnTo>
                <a:cubicBezTo>
                  <a:pt x="6935852" y="132709"/>
                  <a:pt x="6938705" y="131115"/>
                  <a:pt x="6941703" y="130232"/>
                </a:cubicBezTo>
                <a:lnTo>
                  <a:pt x="6951115" y="130496"/>
                </a:lnTo>
                <a:lnTo>
                  <a:pt x="6950649" y="128908"/>
                </a:lnTo>
                <a:cubicBezTo>
                  <a:pt x="6962753" y="127280"/>
                  <a:pt x="6974858" y="125375"/>
                  <a:pt x="6986737" y="130172"/>
                </a:cubicBezTo>
                <a:cubicBezTo>
                  <a:pt x="7003067" y="136960"/>
                  <a:pt x="7019934" y="130467"/>
                  <a:pt x="7036471" y="132216"/>
                </a:cubicBezTo>
                <a:lnTo>
                  <a:pt x="7036471" y="132232"/>
                </a:lnTo>
                <a:lnTo>
                  <a:pt x="7036472" y="132215"/>
                </a:lnTo>
                <a:cubicBezTo>
                  <a:pt x="7039468" y="131263"/>
                  <a:pt x="7042464" y="130311"/>
                  <a:pt x="7045460" y="129358"/>
                </a:cubicBezTo>
                <a:cubicBezTo>
                  <a:pt x="7055971" y="126691"/>
                  <a:pt x="7066465" y="126172"/>
                  <a:pt x="7076924" y="129635"/>
                </a:cubicBezTo>
                <a:cubicBezTo>
                  <a:pt x="7081167" y="129756"/>
                  <a:pt x="7085410" y="129895"/>
                  <a:pt x="7089670" y="130016"/>
                </a:cubicBezTo>
                <a:cubicBezTo>
                  <a:pt x="7096873" y="134623"/>
                  <a:pt x="7105619" y="129601"/>
                  <a:pt x="7112909" y="133739"/>
                </a:cubicBezTo>
                <a:cubicBezTo>
                  <a:pt x="7114468" y="133532"/>
                  <a:pt x="7116043" y="133341"/>
                  <a:pt x="7117602" y="133133"/>
                </a:cubicBezTo>
                <a:cubicBezTo>
                  <a:pt x="7125464" y="130536"/>
                  <a:pt x="7134036" y="133774"/>
                  <a:pt x="7141794" y="130241"/>
                </a:cubicBezTo>
                <a:cubicBezTo>
                  <a:pt x="7150210" y="129843"/>
                  <a:pt x="7158643" y="129427"/>
                  <a:pt x="7167059" y="129029"/>
                </a:cubicBezTo>
                <a:cubicBezTo>
                  <a:pt x="7176133" y="127090"/>
                  <a:pt x="7185173" y="125808"/>
                  <a:pt x="7194039" y="129947"/>
                </a:cubicBezTo>
                <a:cubicBezTo>
                  <a:pt x="7199840" y="129964"/>
                  <a:pt x="7205642" y="129964"/>
                  <a:pt x="7211425" y="129982"/>
                </a:cubicBezTo>
                <a:cubicBezTo>
                  <a:pt x="7220759" y="134675"/>
                  <a:pt x="7229591" y="123020"/>
                  <a:pt x="7238977" y="129133"/>
                </a:cubicBezTo>
                <a:cubicBezTo>
                  <a:pt x="7242007" y="129237"/>
                  <a:pt x="7245038" y="129324"/>
                  <a:pt x="7248068" y="129427"/>
                </a:cubicBezTo>
                <a:cubicBezTo>
                  <a:pt x="7255462" y="125064"/>
                  <a:pt x="7264328" y="129947"/>
                  <a:pt x="7271740" y="125687"/>
                </a:cubicBezTo>
                <a:cubicBezTo>
                  <a:pt x="7273593" y="125722"/>
                  <a:pt x="7275463" y="125756"/>
                  <a:pt x="7277316" y="125791"/>
                </a:cubicBezTo>
                <a:cubicBezTo>
                  <a:pt x="7289767" y="130034"/>
                  <a:pt x="7302963" y="125254"/>
                  <a:pt x="7315466" y="128925"/>
                </a:cubicBezTo>
                <a:cubicBezTo>
                  <a:pt x="7318496" y="130969"/>
                  <a:pt x="7321561" y="130934"/>
                  <a:pt x="7324661" y="129064"/>
                </a:cubicBezTo>
                <a:cubicBezTo>
                  <a:pt x="7329942" y="128320"/>
                  <a:pt x="7335237" y="127315"/>
                  <a:pt x="7340497" y="127168"/>
                </a:cubicBezTo>
                <a:lnTo>
                  <a:pt x="7355034" y="130188"/>
                </a:lnTo>
                <a:lnTo>
                  <a:pt x="7355416" y="128665"/>
                </a:lnTo>
                <a:cubicBezTo>
                  <a:pt x="7358464" y="127436"/>
                  <a:pt x="7361563" y="127418"/>
                  <a:pt x="7364698" y="128250"/>
                </a:cubicBezTo>
                <a:lnTo>
                  <a:pt x="7365529" y="129109"/>
                </a:lnTo>
                <a:lnTo>
                  <a:pt x="7369777" y="125332"/>
                </a:lnTo>
                <a:lnTo>
                  <a:pt x="7380770" y="122695"/>
                </a:lnTo>
                <a:cubicBezTo>
                  <a:pt x="7384504" y="122751"/>
                  <a:pt x="7388266" y="123557"/>
                  <a:pt x="7392041" y="124526"/>
                </a:cubicBezTo>
                <a:cubicBezTo>
                  <a:pt x="7393583" y="124613"/>
                  <a:pt x="7395123" y="124682"/>
                  <a:pt x="7396647" y="124769"/>
                </a:cubicBezTo>
                <a:cubicBezTo>
                  <a:pt x="7404111" y="121981"/>
                  <a:pt x="7411575" y="122137"/>
                  <a:pt x="7419073" y="124665"/>
                </a:cubicBezTo>
                <a:lnTo>
                  <a:pt x="7444303" y="132761"/>
                </a:lnTo>
                <a:lnTo>
                  <a:pt x="7448565" y="132166"/>
                </a:lnTo>
                <a:lnTo>
                  <a:pt x="7461127" y="126564"/>
                </a:lnTo>
                <a:cubicBezTo>
                  <a:pt x="7466604" y="125830"/>
                  <a:pt x="7472305" y="125930"/>
                  <a:pt x="7477673" y="124787"/>
                </a:cubicBezTo>
                <a:lnTo>
                  <a:pt x="7481600" y="125256"/>
                </a:lnTo>
                <a:lnTo>
                  <a:pt x="7486851" y="123782"/>
                </a:lnTo>
                <a:cubicBezTo>
                  <a:pt x="7488946" y="123418"/>
                  <a:pt x="7490903" y="123730"/>
                  <a:pt x="7492739" y="124821"/>
                </a:cubicBezTo>
                <a:lnTo>
                  <a:pt x="7492807" y="125188"/>
                </a:lnTo>
                <a:lnTo>
                  <a:pt x="7497624" y="122934"/>
                </a:lnTo>
                <a:cubicBezTo>
                  <a:pt x="7499886" y="122951"/>
                  <a:pt x="7502220" y="123782"/>
                  <a:pt x="7504566" y="124769"/>
                </a:cubicBezTo>
                <a:cubicBezTo>
                  <a:pt x="7509155" y="127886"/>
                  <a:pt x="7513675" y="125756"/>
                  <a:pt x="7518212" y="124613"/>
                </a:cubicBezTo>
                <a:cubicBezTo>
                  <a:pt x="7528654" y="121305"/>
                  <a:pt x="7538836" y="133687"/>
                  <a:pt x="7549365" y="125081"/>
                </a:cubicBezTo>
                <a:lnTo>
                  <a:pt x="7549590" y="124994"/>
                </a:lnTo>
                <a:lnTo>
                  <a:pt x="7575210" y="129869"/>
                </a:lnTo>
                <a:lnTo>
                  <a:pt x="7582059" y="125531"/>
                </a:lnTo>
                <a:cubicBezTo>
                  <a:pt x="7587047" y="125617"/>
                  <a:pt x="7592034" y="125704"/>
                  <a:pt x="7597021" y="125791"/>
                </a:cubicBezTo>
                <a:cubicBezTo>
                  <a:pt x="7609922" y="127921"/>
                  <a:pt x="7622806" y="129410"/>
                  <a:pt x="7635621" y="125358"/>
                </a:cubicBezTo>
                <a:cubicBezTo>
                  <a:pt x="7653474" y="127315"/>
                  <a:pt x="7671952" y="121288"/>
                  <a:pt x="7689304" y="129548"/>
                </a:cubicBezTo>
                <a:lnTo>
                  <a:pt x="7689303" y="129589"/>
                </a:lnTo>
                <a:lnTo>
                  <a:pt x="7689338" y="129566"/>
                </a:lnTo>
                <a:cubicBezTo>
                  <a:pt x="7697495" y="123176"/>
                  <a:pt x="7707555" y="127522"/>
                  <a:pt x="7716353" y="124717"/>
                </a:cubicBezTo>
                <a:cubicBezTo>
                  <a:pt x="7720128" y="123825"/>
                  <a:pt x="7723916" y="122855"/>
                  <a:pt x="7727674" y="122717"/>
                </a:cubicBezTo>
                <a:lnTo>
                  <a:pt x="7737254" y="125286"/>
                </a:lnTo>
                <a:lnTo>
                  <a:pt x="7740631" y="123262"/>
                </a:lnTo>
                <a:cubicBezTo>
                  <a:pt x="7747540" y="121929"/>
                  <a:pt x="7754987" y="125271"/>
                  <a:pt x="7761532" y="120838"/>
                </a:cubicBezTo>
                <a:cubicBezTo>
                  <a:pt x="7762969" y="120647"/>
                  <a:pt x="7764389" y="120457"/>
                  <a:pt x="7765827" y="120266"/>
                </a:cubicBezTo>
                <a:cubicBezTo>
                  <a:pt x="7773377" y="118154"/>
                  <a:pt x="7780893" y="116612"/>
                  <a:pt x="7788149" y="121219"/>
                </a:cubicBezTo>
                <a:cubicBezTo>
                  <a:pt x="7806816" y="131713"/>
                  <a:pt x="7826766" y="121790"/>
                  <a:pt x="7846143" y="123903"/>
                </a:cubicBezTo>
                <a:cubicBezTo>
                  <a:pt x="7851979" y="124544"/>
                  <a:pt x="7863218" y="130812"/>
                  <a:pt x="7869348" y="120665"/>
                </a:cubicBezTo>
                <a:cubicBezTo>
                  <a:pt x="7876863" y="118067"/>
                  <a:pt x="7884344" y="116197"/>
                  <a:pt x="7891513" y="121634"/>
                </a:cubicBezTo>
                <a:lnTo>
                  <a:pt x="7891115" y="121323"/>
                </a:lnTo>
                <a:cubicBezTo>
                  <a:pt x="7898180" y="124699"/>
                  <a:pt x="7905782" y="122206"/>
                  <a:pt x="7913038" y="123331"/>
                </a:cubicBezTo>
                <a:lnTo>
                  <a:pt x="7918154" y="124377"/>
                </a:lnTo>
                <a:lnTo>
                  <a:pt x="7922044" y="122767"/>
                </a:lnTo>
                <a:cubicBezTo>
                  <a:pt x="7924875" y="122562"/>
                  <a:pt x="7927785" y="122623"/>
                  <a:pt x="7930235" y="121168"/>
                </a:cubicBezTo>
                <a:cubicBezTo>
                  <a:pt x="7934182" y="123523"/>
                  <a:pt x="7937871" y="122761"/>
                  <a:pt x="7941421" y="120215"/>
                </a:cubicBezTo>
                <a:cubicBezTo>
                  <a:pt x="7953353" y="115765"/>
                  <a:pt x="7966219" y="121375"/>
                  <a:pt x="7978151" y="116821"/>
                </a:cubicBezTo>
                <a:lnTo>
                  <a:pt x="7977804" y="117185"/>
                </a:lnTo>
                <a:cubicBezTo>
                  <a:pt x="7989649" y="116682"/>
                  <a:pt x="8000351" y="120735"/>
                  <a:pt x="8010914" y="125393"/>
                </a:cubicBezTo>
                <a:lnTo>
                  <a:pt x="8012003" y="125681"/>
                </a:lnTo>
                <a:lnTo>
                  <a:pt x="8015416" y="121444"/>
                </a:lnTo>
                <a:cubicBezTo>
                  <a:pt x="8020577" y="121271"/>
                  <a:pt x="8025738" y="121081"/>
                  <a:pt x="8030881" y="120907"/>
                </a:cubicBezTo>
                <a:cubicBezTo>
                  <a:pt x="8038673" y="124180"/>
                  <a:pt x="8046448" y="124388"/>
                  <a:pt x="8054206" y="120838"/>
                </a:cubicBezTo>
                <a:cubicBezTo>
                  <a:pt x="8064666" y="122587"/>
                  <a:pt x="8075073" y="122310"/>
                  <a:pt x="8085446" y="120215"/>
                </a:cubicBezTo>
                <a:cubicBezTo>
                  <a:pt x="8093031" y="116128"/>
                  <a:pt x="8099404" y="120145"/>
                  <a:pt x="8105915" y="123280"/>
                </a:cubicBezTo>
                <a:cubicBezTo>
                  <a:pt x="8112426" y="126414"/>
                  <a:pt x="8118920" y="130241"/>
                  <a:pt x="8126262" y="125358"/>
                </a:cubicBezTo>
                <a:cubicBezTo>
                  <a:pt x="8131717" y="123973"/>
                  <a:pt x="8137189" y="122587"/>
                  <a:pt x="8142644" y="121202"/>
                </a:cubicBezTo>
                <a:cubicBezTo>
                  <a:pt x="8148272" y="124596"/>
                  <a:pt x="8154800" y="126916"/>
                  <a:pt x="8157762" y="133583"/>
                </a:cubicBezTo>
                <a:lnTo>
                  <a:pt x="8158126" y="134138"/>
                </a:lnTo>
                <a:cubicBezTo>
                  <a:pt x="8156965" y="141272"/>
                  <a:pt x="8155788" y="148407"/>
                  <a:pt x="8154731" y="154866"/>
                </a:cubicBezTo>
                <a:cubicBezTo>
                  <a:pt x="8139086" y="147792"/>
                  <a:pt x="8122998" y="145589"/>
                  <a:pt x="8106826" y="144768"/>
                </a:cubicBezTo>
                <a:lnTo>
                  <a:pt x="8058450" y="142971"/>
                </a:lnTo>
                <a:lnTo>
                  <a:pt x="8058432" y="143004"/>
                </a:lnTo>
                <a:cubicBezTo>
                  <a:pt x="8057756" y="143316"/>
                  <a:pt x="8057098" y="143818"/>
                  <a:pt x="8056389" y="143939"/>
                </a:cubicBezTo>
                <a:cubicBezTo>
                  <a:pt x="8044803" y="145862"/>
                  <a:pt x="8026517" y="141965"/>
                  <a:pt x="8025408" y="156217"/>
                </a:cubicBezTo>
                <a:cubicBezTo>
                  <a:pt x="8024300" y="170504"/>
                  <a:pt x="8043228" y="160616"/>
                  <a:pt x="8051436" y="166434"/>
                </a:cubicBezTo>
                <a:cubicBezTo>
                  <a:pt x="8052544" y="167231"/>
                  <a:pt x="8053289" y="168529"/>
                  <a:pt x="8054206" y="169603"/>
                </a:cubicBezTo>
                <a:lnTo>
                  <a:pt x="8054228" y="169619"/>
                </a:lnTo>
                <a:lnTo>
                  <a:pt x="8054206" y="169585"/>
                </a:lnTo>
                <a:cubicBezTo>
                  <a:pt x="8077844" y="171559"/>
                  <a:pt x="8102105" y="165827"/>
                  <a:pt x="8129933" y="175611"/>
                </a:cubicBezTo>
                <a:cubicBezTo>
                  <a:pt x="8116028" y="180928"/>
                  <a:pt x="8106278" y="183248"/>
                  <a:pt x="8095403" y="183023"/>
                </a:cubicBezTo>
                <a:cubicBezTo>
                  <a:pt x="8077186" y="182625"/>
                  <a:pt x="8058813" y="179144"/>
                  <a:pt x="8041253" y="189292"/>
                </a:cubicBezTo>
                <a:cubicBezTo>
                  <a:pt x="8037582" y="191405"/>
                  <a:pt x="8032945" y="193595"/>
                  <a:pt x="8028616" y="193487"/>
                </a:cubicBezTo>
                <a:lnTo>
                  <a:pt x="8017844" y="183908"/>
                </a:lnTo>
                <a:lnTo>
                  <a:pt x="8017841" y="183907"/>
                </a:lnTo>
                <a:lnTo>
                  <a:pt x="7972817" y="174265"/>
                </a:lnTo>
                <a:lnTo>
                  <a:pt x="7972834" y="174295"/>
                </a:lnTo>
                <a:cubicBezTo>
                  <a:pt x="7971206" y="175940"/>
                  <a:pt x="7969578" y="177568"/>
                  <a:pt x="7967950" y="179196"/>
                </a:cubicBezTo>
                <a:lnTo>
                  <a:pt x="7967874" y="179200"/>
                </a:lnTo>
                <a:lnTo>
                  <a:pt x="7959270" y="184785"/>
                </a:lnTo>
                <a:lnTo>
                  <a:pt x="7949971" y="180490"/>
                </a:lnTo>
                <a:lnTo>
                  <a:pt x="7949924" y="180495"/>
                </a:lnTo>
                <a:cubicBezTo>
                  <a:pt x="7943412" y="179629"/>
                  <a:pt x="7936416" y="177845"/>
                  <a:pt x="7935603" y="187941"/>
                </a:cubicBezTo>
                <a:lnTo>
                  <a:pt x="7935587" y="187936"/>
                </a:lnTo>
                <a:lnTo>
                  <a:pt x="7937113" y="214750"/>
                </a:lnTo>
                <a:lnTo>
                  <a:pt x="7937179" y="214765"/>
                </a:lnTo>
                <a:cubicBezTo>
                  <a:pt x="7942512" y="216653"/>
                  <a:pt x="7948123" y="218367"/>
                  <a:pt x="7945664" y="226090"/>
                </a:cubicBezTo>
                <a:lnTo>
                  <a:pt x="7944396" y="239296"/>
                </a:lnTo>
                <a:lnTo>
                  <a:pt x="7945299" y="240264"/>
                </a:lnTo>
                <a:lnTo>
                  <a:pt x="7946821" y="240502"/>
                </a:lnTo>
                <a:lnTo>
                  <a:pt x="7961197" y="238940"/>
                </a:lnTo>
                <a:cubicBezTo>
                  <a:pt x="7968713" y="236083"/>
                  <a:pt x="7979293" y="232879"/>
                  <a:pt x="7983311" y="228411"/>
                </a:cubicBezTo>
                <a:cubicBezTo>
                  <a:pt x="8004213" y="205172"/>
                  <a:pt x="8029097" y="224775"/>
                  <a:pt x="8051263" y="219563"/>
                </a:cubicBezTo>
                <a:cubicBezTo>
                  <a:pt x="8069601" y="215251"/>
                  <a:pt x="8081637" y="233555"/>
                  <a:pt x="8099006" y="234698"/>
                </a:cubicBezTo>
                <a:cubicBezTo>
                  <a:pt x="8108513" y="235321"/>
                  <a:pt x="8116548" y="238022"/>
                  <a:pt x="8122314" y="226039"/>
                </a:cubicBezTo>
                <a:cubicBezTo>
                  <a:pt x="8124687" y="221121"/>
                  <a:pt x="8131076" y="206696"/>
                  <a:pt x="8142073" y="226385"/>
                </a:cubicBezTo>
                <a:cubicBezTo>
                  <a:pt x="8152636" y="245313"/>
                  <a:pt x="8179287" y="237226"/>
                  <a:pt x="8198924" y="238144"/>
                </a:cubicBezTo>
                <a:cubicBezTo>
                  <a:pt x="8224761" y="239356"/>
                  <a:pt x="8245628" y="224550"/>
                  <a:pt x="8267811" y="213173"/>
                </a:cubicBezTo>
                <a:cubicBezTo>
                  <a:pt x="8272937" y="210550"/>
                  <a:pt x="8279275" y="210290"/>
                  <a:pt x="8285944" y="210675"/>
                </a:cubicBezTo>
                <a:lnTo>
                  <a:pt x="8306059" y="212047"/>
                </a:lnTo>
                <a:lnTo>
                  <a:pt x="8306064" y="212029"/>
                </a:lnTo>
                <a:cubicBezTo>
                  <a:pt x="8315363" y="206990"/>
                  <a:pt x="8322065" y="202730"/>
                  <a:pt x="8334602" y="211181"/>
                </a:cubicBezTo>
                <a:cubicBezTo>
                  <a:pt x="8342066" y="216203"/>
                  <a:pt x="8360110" y="215320"/>
                  <a:pt x="8372925" y="210038"/>
                </a:cubicBezTo>
                <a:cubicBezTo>
                  <a:pt x="8377696" y="208272"/>
                  <a:pt x="8381319" y="212272"/>
                  <a:pt x="8385114" y="215359"/>
                </a:cubicBezTo>
                <a:lnTo>
                  <a:pt x="8385842" y="215737"/>
                </a:lnTo>
                <a:lnTo>
                  <a:pt x="8385949" y="216002"/>
                </a:lnTo>
                <a:lnTo>
                  <a:pt x="8386308" y="215979"/>
                </a:lnTo>
                <a:lnTo>
                  <a:pt x="8391099" y="218469"/>
                </a:lnTo>
                <a:cubicBezTo>
                  <a:pt x="8393246" y="218720"/>
                  <a:pt x="8395602" y="217908"/>
                  <a:pt x="8398329" y="215198"/>
                </a:cubicBezTo>
                <a:cubicBezTo>
                  <a:pt x="8399887" y="214679"/>
                  <a:pt x="8400632" y="213605"/>
                  <a:pt x="8400459" y="212064"/>
                </a:cubicBezTo>
                <a:cubicBezTo>
                  <a:pt x="8399800" y="213415"/>
                  <a:pt x="8398796" y="214471"/>
                  <a:pt x="8397394" y="215285"/>
                </a:cubicBezTo>
                <a:lnTo>
                  <a:pt x="8386308" y="215979"/>
                </a:lnTo>
                <a:lnTo>
                  <a:pt x="8385842" y="215737"/>
                </a:lnTo>
                <a:lnTo>
                  <a:pt x="8381687" y="205432"/>
                </a:lnTo>
                <a:cubicBezTo>
                  <a:pt x="8387575" y="198574"/>
                  <a:pt x="8398554" y="204964"/>
                  <a:pt x="8403957" y="196894"/>
                </a:cubicBezTo>
                <a:lnTo>
                  <a:pt x="8403977" y="196879"/>
                </a:lnTo>
                <a:lnTo>
                  <a:pt x="8403957" y="196877"/>
                </a:lnTo>
                <a:cubicBezTo>
                  <a:pt x="8382484" y="185967"/>
                  <a:pt x="8359487" y="195942"/>
                  <a:pt x="8337512" y="191994"/>
                </a:cubicBezTo>
                <a:lnTo>
                  <a:pt x="8337501" y="191993"/>
                </a:lnTo>
                <a:lnTo>
                  <a:pt x="8303138" y="190459"/>
                </a:lnTo>
                <a:cubicBezTo>
                  <a:pt x="8291484" y="190214"/>
                  <a:pt x="8279622" y="189543"/>
                  <a:pt x="8267517" y="186365"/>
                </a:cubicBezTo>
                <a:cubicBezTo>
                  <a:pt x="8273560" y="176287"/>
                  <a:pt x="8284436" y="187751"/>
                  <a:pt x="8288020" y="178417"/>
                </a:cubicBezTo>
                <a:cubicBezTo>
                  <a:pt x="8295180" y="174227"/>
                  <a:pt x="8301787" y="175499"/>
                  <a:pt x="8308300" y="177690"/>
                </a:cubicBezTo>
                <a:lnTo>
                  <a:pt x="8327885" y="182436"/>
                </a:lnTo>
                <a:lnTo>
                  <a:pt x="8328022" y="182452"/>
                </a:lnTo>
                <a:cubicBezTo>
                  <a:pt x="8340162" y="171767"/>
                  <a:pt x="8355435" y="177413"/>
                  <a:pt x="8369081" y="174590"/>
                </a:cubicBezTo>
                <a:cubicBezTo>
                  <a:pt x="8380873" y="169239"/>
                  <a:pt x="8393913" y="175716"/>
                  <a:pt x="8405758" y="170746"/>
                </a:cubicBezTo>
                <a:lnTo>
                  <a:pt x="8405429" y="171005"/>
                </a:lnTo>
                <a:cubicBezTo>
                  <a:pt x="8413568" y="168365"/>
                  <a:pt x="8421672" y="167408"/>
                  <a:pt x="8429753" y="167707"/>
                </a:cubicBezTo>
                <a:cubicBezTo>
                  <a:pt x="8437833" y="168005"/>
                  <a:pt x="8445890" y="169560"/>
                  <a:pt x="8453934" y="171941"/>
                </a:cubicBezTo>
                <a:cubicBezTo>
                  <a:pt x="8455336" y="172997"/>
                  <a:pt x="8456722" y="174053"/>
                  <a:pt x="8458125" y="175110"/>
                </a:cubicBezTo>
                <a:cubicBezTo>
                  <a:pt x="8460237" y="176149"/>
                  <a:pt x="8460930" y="177794"/>
                  <a:pt x="8460168" y="180028"/>
                </a:cubicBezTo>
                <a:lnTo>
                  <a:pt x="8458870" y="181745"/>
                </a:lnTo>
                <a:lnTo>
                  <a:pt x="8459302" y="183145"/>
                </a:lnTo>
                <a:lnTo>
                  <a:pt x="8463034" y="190522"/>
                </a:lnTo>
                <a:lnTo>
                  <a:pt x="8464081" y="190244"/>
                </a:lnTo>
                <a:cubicBezTo>
                  <a:pt x="8460618" y="187837"/>
                  <a:pt x="8454211" y="186348"/>
                  <a:pt x="8461121" y="180685"/>
                </a:cubicBezTo>
                <a:cubicBezTo>
                  <a:pt x="8466714" y="178460"/>
                  <a:pt x="8472329" y="177036"/>
                  <a:pt x="8477983" y="176720"/>
                </a:cubicBezTo>
                <a:cubicBezTo>
                  <a:pt x="8483637" y="176404"/>
                  <a:pt x="8489330" y="177196"/>
                  <a:pt x="8495079" y="179404"/>
                </a:cubicBezTo>
                <a:lnTo>
                  <a:pt x="8494958" y="181631"/>
                </a:lnTo>
                <a:lnTo>
                  <a:pt x="8499529" y="179802"/>
                </a:lnTo>
                <a:cubicBezTo>
                  <a:pt x="8506940" y="177620"/>
                  <a:pt x="8514369" y="175681"/>
                  <a:pt x="8522041" y="178590"/>
                </a:cubicBezTo>
                <a:cubicBezTo>
                  <a:pt x="8529816" y="186296"/>
                  <a:pt x="8537401" y="184460"/>
                  <a:pt x="8544916" y="178191"/>
                </a:cubicBezTo>
                <a:lnTo>
                  <a:pt x="8544345" y="179906"/>
                </a:lnTo>
                <a:cubicBezTo>
                  <a:pt x="8547427" y="182192"/>
                  <a:pt x="8546960" y="184512"/>
                  <a:pt x="8544414" y="186850"/>
                </a:cubicBezTo>
                <a:cubicBezTo>
                  <a:pt x="8535583" y="187595"/>
                  <a:pt x="8526751" y="188322"/>
                  <a:pt x="8517919" y="189067"/>
                </a:cubicBezTo>
                <a:lnTo>
                  <a:pt x="8502806" y="189795"/>
                </a:lnTo>
                <a:lnTo>
                  <a:pt x="8504638" y="200184"/>
                </a:lnTo>
                <a:cubicBezTo>
                  <a:pt x="8510456" y="203734"/>
                  <a:pt x="8516275" y="207284"/>
                  <a:pt x="8522076" y="210834"/>
                </a:cubicBezTo>
                <a:lnTo>
                  <a:pt x="8522069" y="210859"/>
                </a:lnTo>
                <a:lnTo>
                  <a:pt x="8522076" y="210852"/>
                </a:lnTo>
                <a:cubicBezTo>
                  <a:pt x="8526128" y="216653"/>
                  <a:pt x="8545229" y="218749"/>
                  <a:pt x="8526855" y="230126"/>
                </a:cubicBezTo>
                <a:cubicBezTo>
                  <a:pt x="8523193" y="232776"/>
                  <a:pt x="8520912" y="231962"/>
                  <a:pt x="8519000" y="230219"/>
                </a:cubicBezTo>
                <a:lnTo>
                  <a:pt x="8516837" y="228116"/>
                </a:lnTo>
                <a:lnTo>
                  <a:pt x="8503904" y="245630"/>
                </a:lnTo>
                <a:cubicBezTo>
                  <a:pt x="8498044" y="249923"/>
                  <a:pt x="8490646" y="251685"/>
                  <a:pt x="8480741" y="249312"/>
                </a:cubicBezTo>
                <a:lnTo>
                  <a:pt x="8478387" y="249066"/>
                </a:lnTo>
                <a:lnTo>
                  <a:pt x="8485033" y="258941"/>
                </a:lnTo>
                <a:cubicBezTo>
                  <a:pt x="8486715" y="263218"/>
                  <a:pt x="8486282" y="267807"/>
                  <a:pt x="8480654" y="273158"/>
                </a:cubicBezTo>
                <a:cubicBezTo>
                  <a:pt x="8469667" y="275773"/>
                  <a:pt x="8458606" y="274847"/>
                  <a:pt x="8447544" y="273903"/>
                </a:cubicBezTo>
                <a:lnTo>
                  <a:pt x="8414468" y="274544"/>
                </a:lnTo>
                <a:lnTo>
                  <a:pt x="8414451" y="274560"/>
                </a:lnTo>
                <a:cubicBezTo>
                  <a:pt x="8394259" y="288033"/>
                  <a:pt x="8369548" y="270508"/>
                  <a:pt x="8347573" y="285557"/>
                </a:cubicBezTo>
                <a:cubicBezTo>
                  <a:pt x="8343772" y="288155"/>
                  <a:pt x="8337152" y="285864"/>
                  <a:pt x="8329585" y="283102"/>
                </a:cubicBezTo>
                <a:lnTo>
                  <a:pt x="8305936" y="277822"/>
                </a:lnTo>
                <a:lnTo>
                  <a:pt x="8305891" y="277834"/>
                </a:lnTo>
                <a:cubicBezTo>
                  <a:pt x="8279396" y="288380"/>
                  <a:pt x="8252607" y="277886"/>
                  <a:pt x="8226060" y="279271"/>
                </a:cubicBezTo>
                <a:cubicBezTo>
                  <a:pt x="8212016" y="279999"/>
                  <a:pt x="8214683" y="273262"/>
                  <a:pt x="8219358" y="261054"/>
                </a:cubicBezTo>
                <a:cubicBezTo>
                  <a:pt x="8208761" y="270024"/>
                  <a:pt x="8201193" y="274769"/>
                  <a:pt x="8195842" y="281332"/>
                </a:cubicBezTo>
                <a:cubicBezTo>
                  <a:pt x="8185608" y="293870"/>
                  <a:pt x="8177175" y="298649"/>
                  <a:pt x="8165313" y="282562"/>
                </a:cubicBezTo>
                <a:cubicBezTo>
                  <a:pt x="8156965" y="271236"/>
                  <a:pt x="8141484" y="275185"/>
                  <a:pt x="8130592" y="275011"/>
                </a:cubicBezTo>
                <a:cubicBezTo>
                  <a:pt x="8115336" y="274769"/>
                  <a:pt x="8102140" y="273089"/>
                  <a:pt x="8087178" y="269920"/>
                </a:cubicBezTo>
                <a:cubicBezTo>
                  <a:pt x="8064718" y="265175"/>
                  <a:pt x="8037825" y="256136"/>
                  <a:pt x="8013408" y="269366"/>
                </a:cubicBezTo>
                <a:lnTo>
                  <a:pt x="8013425" y="269314"/>
                </a:lnTo>
                <a:lnTo>
                  <a:pt x="7991161" y="277731"/>
                </a:lnTo>
                <a:cubicBezTo>
                  <a:pt x="7968236" y="282430"/>
                  <a:pt x="7943699" y="278176"/>
                  <a:pt x="7920866" y="284813"/>
                </a:cubicBezTo>
                <a:cubicBezTo>
                  <a:pt x="7917099" y="285921"/>
                  <a:pt x="7912307" y="283492"/>
                  <a:pt x="7907238" y="280105"/>
                </a:cubicBezTo>
                <a:lnTo>
                  <a:pt x="7892009" y="269686"/>
                </a:lnTo>
                <a:lnTo>
                  <a:pt x="7880145" y="279124"/>
                </a:lnTo>
                <a:cubicBezTo>
                  <a:pt x="7875188" y="280578"/>
                  <a:pt x="7869798" y="281098"/>
                  <a:pt x="7865607" y="283011"/>
                </a:cubicBezTo>
                <a:cubicBezTo>
                  <a:pt x="7856586" y="287115"/>
                  <a:pt x="7852741" y="289436"/>
                  <a:pt x="7852360" y="298648"/>
                </a:cubicBezTo>
                <a:cubicBezTo>
                  <a:pt x="7852204" y="302354"/>
                  <a:pt x="7850022" y="307082"/>
                  <a:pt x="7845451" y="304155"/>
                </a:cubicBezTo>
                <a:cubicBezTo>
                  <a:pt x="7828325" y="293228"/>
                  <a:pt x="7808877" y="300224"/>
                  <a:pt x="7790971" y="298285"/>
                </a:cubicBezTo>
                <a:cubicBezTo>
                  <a:pt x="7766659" y="295653"/>
                  <a:pt x="7740302" y="296726"/>
                  <a:pt x="7716180" y="305644"/>
                </a:cubicBezTo>
                <a:cubicBezTo>
                  <a:pt x="7703902" y="310181"/>
                  <a:pt x="7693426" y="302856"/>
                  <a:pt x="7681979" y="303134"/>
                </a:cubicBezTo>
                <a:cubicBezTo>
                  <a:pt x="7670567" y="303393"/>
                  <a:pt x="7656869" y="299618"/>
                  <a:pt x="7657337" y="318632"/>
                </a:cubicBezTo>
                <a:lnTo>
                  <a:pt x="7657171" y="318655"/>
                </a:lnTo>
                <a:lnTo>
                  <a:pt x="7653399" y="327338"/>
                </a:lnTo>
                <a:cubicBezTo>
                  <a:pt x="7651649" y="328065"/>
                  <a:pt x="7649512" y="327065"/>
                  <a:pt x="7647288" y="325683"/>
                </a:cubicBezTo>
                <a:lnTo>
                  <a:pt x="7640884" y="321864"/>
                </a:lnTo>
                <a:lnTo>
                  <a:pt x="7635500" y="323550"/>
                </a:lnTo>
                <a:lnTo>
                  <a:pt x="7635569" y="323516"/>
                </a:lnTo>
                <a:lnTo>
                  <a:pt x="7635407" y="323576"/>
                </a:lnTo>
                <a:lnTo>
                  <a:pt x="7634119" y="337932"/>
                </a:lnTo>
                <a:cubicBezTo>
                  <a:pt x="7636409" y="340738"/>
                  <a:pt x="7642054" y="341110"/>
                  <a:pt x="7652955" y="337768"/>
                </a:cubicBezTo>
                <a:cubicBezTo>
                  <a:pt x="7647735" y="342703"/>
                  <a:pt x="7643081" y="344781"/>
                  <a:pt x="7638736" y="345530"/>
                </a:cubicBezTo>
                <a:lnTo>
                  <a:pt x="7626387" y="345318"/>
                </a:lnTo>
                <a:lnTo>
                  <a:pt x="7617731" y="345757"/>
                </a:lnTo>
                <a:lnTo>
                  <a:pt x="7617179" y="345785"/>
                </a:lnTo>
                <a:cubicBezTo>
                  <a:pt x="7615586" y="348487"/>
                  <a:pt x="7613975" y="351188"/>
                  <a:pt x="7612382" y="353907"/>
                </a:cubicBezTo>
                <a:cubicBezTo>
                  <a:pt x="7599377" y="352002"/>
                  <a:pt x="7586943" y="347777"/>
                  <a:pt x="7574285" y="344435"/>
                </a:cubicBezTo>
                <a:lnTo>
                  <a:pt x="7574210" y="342411"/>
                </a:lnTo>
                <a:lnTo>
                  <a:pt x="7536135" y="354756"/>
                </a:lnTo>
                <a:cubicBezTo>
                  <a:pt x="7532932" y="357647"/>
                  <a:pt x="7528966" y="354409"/>
                  <a:pt x="7523528" y="357059"/>
                </a:cubicBezTo>
                <a:cubicBezTo>
                  <a:pt x="7530715" y="358531"/>
                  <a:pt x="7536568" y="359743"/>
                  <a:pt x="7540395" y="364488"/>
                </a:cubicBezTo>
                <a:cubicBezTo>
                  <a:pt x="7540568" y="365717"/>
                  <a:pt x="7540811" y="366981"/>
                  <a:pt x="7541140" y="368211"/>
                </a:cubicBezTo>
                <a:lnTo>
                  <a:pt x="7541140" y="368211"/>
                </a:lnTo>
                <a:lnTo>
                  <a:pt x="7545001" y="368696"/>
                </a:lnTo>
                <a:cubicBezTo>
                  <a:pt x="7545295" y="369978"/>
                  <a:pt x="7545486" y="371294"/>
                  <a:pt x="7545590" y="372610"/>
                </a:cubicBezTo>
                <a:lnTo>
                  <a:pt x="7545558" y="372627"/>
                </a:lnTo>
                <a:lnTo>
                  <a:pt x="7551702" y="375311"/>
                </a:lnTo>
                <a:cubicBezTo>
                  <a:pt x="7555988" y="380868"/>
                  <a:pt x="7556505" y="392528"/>
                  <a:pt x="7569557" y="387657"/>
                </a:cubicBezTo>
                <a:cubicBezTo>
                  <a:pt x="7576623" y="385025"/>
                  <a:pt x="7583238" y="391103"/>
                  <a:pt x="7586198" y="377215"/>
                </a:cubicBezTo>
                <a:cubicBezTo>
                  <a:pt x="7588190" y="367829"/>
                  <a:pt x="7609386" y="368487"/>
                  <a:pt x="7613456" y="372557"/>
                </a:cubicBezTo>
                <a:cubicBezTo>
                  <a:pt x="7622963" y="382064"/>
                  <a:pt x="7633509" y="380194"/>
                  <a:pt x="7643206" y="380609"/>
                </a:cubicBezTo>
                <a:cubicBezTo>
                  <a:pt x="7660073" y="381337"/>
                  <a:pt x="7675503" y="384592"/>
                  <a:pt x="7689633" y="393840"/>
                </a:cubicBezTo>
                <a:cubicBezTo>
                  <a:pt x="7699902" y="400559"/>
                  <a:pt x="7709963" y="400732"/>
                  <a:pt x="7720682" y="393995"/>
                </a:cubicBezTo>
                <a:cubicBezTo>
                  <a:pt x="7730033" y="388125"/>
                  <a:pt x="7740233" y="383865"/>
                  <a:pt x="7751333" y="390480"/>
                </a:cubicBezTo>
                <a:lnTo>
                  <a:pt x="7751357" y="390474"/>
                </a:lnTo>
                <a:lnTo>
                  <a:pt x="7759126" y="380783"/>
                </a:lnTo>
                <a:cubicBezTo>
                  <a:pt x="7768010" y="374948"/>
                  <a:pt x="7786054" y="372090"/>
                  <a:pt x="7803847" y="372227"/>
                </a:cubicBezTo>
                <a:lnTo>
                  <a:pt x="7846965" y="381611"/>
                </a:lnTo>
                <a:lnTo>
                  <a:pt x="7846945" y="381588"/>
                </a:lnTo>
                <a:lnTo>
                  <a:pt x="7846905" y="381562"/>
                </a:lnTo>
                <a:lnTo>
                  <a:pt x="7846940" y="381582"/>
                </a:lnTo>
                <a:lnTo>
                  <a:pt x="7846923" y="381562"/>
                </a:lnTo>
                <a:cubicBezTo>
                  <a:pt x="7866405" y="378099"/>
                  <a:pt x="7876517" y="383658"/>
                  <a:pt x="7875305" y="397130"/>
                </a:cubicBezTo>
                <a:cubicBezTo>
                  <a:pt x="7888293" y="395208"/>
                  <a:pt x="7889973" y="382445"/>
                  <a:pt x="7896969" y="373683"/>
                </a:cubicBezTo>
                <a:cubicBezTo>
                  <a:pt x="7906545" y="376454"/>
                  <a:pt x="7911134" y="390099"/>
                  <a:pt x="7923343" y="386151"/>
                </a:cubicBezTo>
                <a:lnTo>
                  <a:pt x="7923347" y="386168"/>
                </a:lnTo>
                <a:lnTo>
                  <a:pt x="7960948" y="381398"/>
                </a:lnTo>
                <a:cubicBezTo>
                  <a:pt x="7973500" y="382186"/>
                  <a:pt x="7986064" y="384480"/>
                  <a:pt x="7998619" y="385666"/>
                </a:cubicBezTo>
                <a:lnTo>
                  <a:pt x="7998637" y="385682"/>
                </a:lnTo>
                <a:lnTo>
                  <a:pt x="8052377" y="379394"/>
                </a:lnTo>
                <a:cubicBezTo>
                  <a:pt x="8070285" y="377887"/>
                  <a:pt x="8088104" y="379225"/>
                  <a:pt x="8105603" y="390169"/>
                </a:cubicBezTo>
                <a:cubicBezTo>
                  <a:pt x="8109292" y="392472"/>
                  <a:pt x="8115664" y="390515"/>
                  <a:pt x="8120790" y="390550"/>
                </a:cubicBezTo>
                <a:cubicBezTo>
                  <a:pt x="8125587" y="389667"/>
                  <a:pt x="8128444" y="390688"/>
                  <a:pt x="8126418" y="396386"/>
                </a:cubicBezTo>
                <a:cubicBezTo>
                  <a:pt x="8110054" y="413460"/>
                  <a:pt x="8088425" y="405217"/>
                  <a:pt x="8069203" y="408715"/>
                </a:cubicBezTo>
                <a:cubicBezTo>
                  <a:pt x="8060735" y="410256"/>
                  <a:pt x="8062674" y="405650"/>
                  <a:pt x="8062847" y="401840"/>
                </a:cubicBezTo>
                <a:cubicBezTo>
                  <a:pt x="8063367" y="390307"/>
                  <a:pt x="8059073" y="392368"/>
                  <a:pt x="8051869" y="396940"/>
                </a:cubicBezTo>
                <a:cubicBezTo>
                  <a:pt x="8034638" y="407832"/>
                  <a:pt x="8019763" y="396524"/>
                  <a:pt x="8004386" y="390844"/>
                </a:cubicBezTo>
                <a:lnTo>
                  <a:pt x="8004373" y="390833"/>
                </a:lnTo>
                <a:lnTo>
                  <a:pt x="7985761" y="401093"/>
                </a:lnTo>
                <a:cubicBezTo>
                  <a:pt x="7978830" y="401463"/>
                  <a:pt x="7972288" y="399710"/>
                  <a:pt x="7969474" y="398619"/>
                </a:cubicBezTo>
                <a:cubicBezTo>
                  <a:pt x="7952487" y="392021"/>
                  <a:pt x="7941611" y="403347"/>
                  <a:pt x="7928070" y="404853"/>
                </a:cubicBezTo>
                <a:lnTo>
                  <a:pt x="7928067" y="404840"/>
                </a:lnTo>
                <a:lnTo>
                  <a:pt x="7919533" y="413218"/>
                </a:lnTo>
                <a:cubicBezTo>
                  <a:pt x="7916637" y="415582"/>
                  <a:pt x="7913455" y="415521"/>
                  <a:pt x="7909282" y="407053"/>
                </a:cubicBezTo>
                <a:cubicBezTo>
                  <a:pt x="7897800" y="417807"/>
                  <a:pt x="7879237" y="401442"/>
                  <a:pt x="7869158" y="417547"/>
                </a:cubicBezTo>
                <a:lnTo>
                  <a:pt x="7869146" y="417520"/>
                </a:lnTo>
                <a:lnTo>
                  <a:pt x="7869141" y="417546"/>
                </a:lnTo>
                <a:lnTo>
                  <a:pt x="7869036" y="417702"/>
                </a:lnTo>
                <a:lnTo>
                  <a:pt x="7869026" y="417712"/>
                </a:lnTo>
                <a:lnTo>
                  <a:pt x="7869053" y="417720"/>
                </a:lnTo>
                <a:cubicBezTo>
                  <a:pt x="7867304" y="422084"/>
                  <a:pt x="7866283" y="426430"/>
                  <a:pt x="7869676" y="430569"/>
                </a:cubicBezTo>
                <a:lnTo>
                  <a:pt x="7869675" y="430574"/>
                </a:lnTo>
                <a:lnTo>
                  <a:pt x="7878197" y="433461"/>
                </a:lnTo>
                <a:cubicBezTo>
                  <a:pt x="7880903" y="434989"/>
                  <a:pt x="7883669" y="436275"/>
                  <a:pt x="7887098" y="434898"/>
                </a:cubicBezTo>
                <a:lnTo>
                  <a:pt x="7887099" y="434898"/>
                </a:lnTo>
                <a:lnTo>
                  <a:pt x="7894429" y="430232"/>
                </a:lnTo>
                <a:cubicBezTo>
                  <a:pt x="7896778" y="430937"/>
                  <a:pt x="7899055" y="433297"/>
                  <a:pt x="7901332" y="435487"/>
                </a:cubicBezTo>
                <a:cubicBezTo>
                  <a:pt x="7905679" y="435920"/>
                  <a:pt x="7910095" y="431245"/>
                  <a:pt x="7914390" y="435643"/>
                </a:cubicBezTo>
                <a:cubicBezTo>
                  <a:pt x="7921247" y="439401"/>
                  <a:pt x="7925628" y="444423"/>
                  <a:pt x="7923152" y="452925"/>
                </a:cubicBezTo>
                <a:cubicBezTo>
                  <a:pt x="7916017" y="459159"/>
                  <a:pt x="7911948" y="476632"/>
                  <a:pt x="7904727" y="472147"/>
                </a:cubicBezTo>
                <a:cubicBezTo>
                  <a:pt x="7896604" y="467091"/>
                  <a:pt x="7880153" y="463991"/>
                  <a:pt x="7882058" y="446916"/>
                </a:cubicBezTo>
                <a:cubicBezTo>
                  <a:pt x="7882500" y="443011"/>
                  <a:pt x="7880050" y="441673"/>
                  <a:pt x="7877097" y="440673"/>
                </a:cubicBezTo>
                <a:lnTo>
                  <a:pt x="7869124" y="436458"/>
                </a:lnTo>
                <a:lnTo>
                  <a:pt x="7862143" y="436786"/>
                </a:lnTo>
                <a:lnTo>
                  <a:pt x="7862123" y="436708"/>
                </a:lnTo>
                <a:lnTo>
                  <a:pt x="7862127" y="436768"/>
                </a:lnTo>
                <a:lnTo>
                  <a:pt x="7862075" y="444505"/>
                </a:lnTo>
                <a:lnTo>
                  <a:pt x="7862093" y="444509"/>
                </a:lnTo>
                <a:cubicBezTo>
                  <a:pt x="7868032" y="457930"/>
                  <a:pt x="7851061" y="456164"/>
                  <a:pt x="7848412" y="464736"/>
                </a:cubicBezTo>
                <a:cubicBezTo>
                  <a:pt x="7847027" y="469221"/>
                  <a:pt x="7840204" y="464337"/>
                  <a:pt x="7836758" y="462969"/>
                </a:cubicBezTo>
                <a:cubicBezTo>
                  <a:pt x="7824900" y="458203"/>
                  <a:pt x="7809526" y="466168"/>
                  <a:pt x="7797985" y="460585"/>
                </a:cubicBezTo>
                <a:lnTo>
                  <a:pt x="7788001" y="449523"/>
                </a:lnTo>
                <a:lnTo>
                  <a:pt x="7787959" y="449514"/>
                </a:lnTo>
                <a:cubicBezTo>
                  <a:pt x="7773499" y="468857"/>
                  <a:pt x="7749982" y="459367"/>
                  <a:pt x="7731713" y="467021"/>
                </a:cubicBezTo>
                <a:cubicBezTo>
                  <a:pt x="7722708" y="470796"/>
                  <a:pt x="7721894" y="460233"/>
                  <a:pt x="7717773" y="455730"/>
                </a:cubicBezTo>
                <a:cubicBezTo>
                  <a:pt x="7713773" y="451349"/>
                  <a:pt x="7707071" y="444145"/>
                  <a:pt x="7704855" y="453289"/>
                </a:cubicBezTo>
                <a:cubicBezTo>
                  <a:pt x="7698742" y="478467"/>
                  <a:pt x="7684039" y="465739"/>
                  <a:pt x="7671225" y="463090"/>
                </a:cubicBezTo>
                <a:cubicBezTo>
                  <a:pt x="7668073" y="465982"/>
                  <a:pt x="7664922" y="468892"/>
                  <a:pt x="7661770" y="471784"/>
                </a:cubicBezTo>
                <a:cubicBezTo>
                  <a:pt x="7661891" y="476736"/>
                  <a:pt x="7663640" y="482105"/>
                  <a:pt x="7658202" y="485620"/>
                </a:cubicBezTo>
                <a:lnTo>
                  <a:pt x="7658159" y="485646"/>
                </a:lnTo>
                <a:lnTo>
                  <a:pt x="7658220" y="485637"/>
                </a:lnTo>
                <a:cubicBezTo>
                  <a:pt x="7657233" y="492270"/>
                  <a:pt x="7655861" y="498404"/>
                  <a:pt x="7652549" y="502062"/>
                </a:cubicBezTo>
                <a:lnTo>
                  <a:pt x="7635250" y="503628"/>
                </a:lnTo>
                <a:lnTo>
                  <a:pt x="7635241" y="503647"/>
                </a:lnTo>
                <a:cubicBezTo>
                  <a:pt x="7633977" y="504513"/>
                  <a:pt x="7632591" y="504825"/>
                  <a:pt x="7631067" y="504582"/>
                </a:cubicBezTo>
                <a:lnTo>
                  <a:pt x="7631050" y="504533"/>
                </a:lnTo>
                <a:lnTo>
                  <a:pt x="7631049" y="504564"/>
                </a:lnTo>
                <a:cubicBezTo>
                  <a:pt x="7623465" y="508703"/>
                  <a:pt x="7615880" y="512825"/>
                  <a:pt x="7608295" y="516963"/>
                </a:cubicBezTo>
                <a:cubicBezTo>
                  <a:pt x="7605645" y="519492"/>
                  <a:pt x="7604104" y="524288"/>
                  <a:pt x="7598875" y="521622"/>
                </a:cubicBezTo>
                <a:cubicBezTo>
                  <a:pt x="7596450" y="518592"/>
                  <a:pt x="7592718" y="518436"/>
                  <a:pt x="7589093" y="518042"/>
                </a:cubicBezTo>
                <a:lnTo>
                  <a:pt x="7579948" y="513033"/>
                </a:lnTo>
                <a:lnTo>
                  <a:pt x="7579947" y="513033"/>
                </a:lnTo>
                <a:cubicBezTo>
                  <a:pt x="7574215" y="512790"/>
                  <a:pt x="7571098" y="515042"/>
                  <a:pt x="7572103" y="521224"/>
                </a:cubicBezTo>
                <a:cubicBezTo>
                  <a:pt x="7566994" y="518748"/>
                  <a:pt x="7562163" y="514695"/>
                  <a:pt x="7556864" y="521536"/>
                </a:cubicBezTo>
                <a:cubicBezTo>
                  <a:pt x="7552569" y="527060"/>
                  <a:pt x="7546699" y="522280"/>
                  <a:pt x="7547218" y="519267"/>
                </a:cubicBezTo>
                <a:cubicBezTo>
                  <a:pt x="7550162" y="502123"/>
                  <a:pt x="7536880" y="501708"/>
                  <a:pt x="7528482" y="504028"/>
                </a:cubicBezTo>
                <a:cubicBezTo>
                  <a:pt x="7517987" y="506937"/>
                  <a:pt x="7522143" y="518730"/>
                  <a:pt x="7522195" y="527285"/>
                </a:cubicBezTo>
                <a:cubicBezTo>
                  <a:pt x="7522212" y="528653"/>
                  <a:pt x="7521537" y="530021"/>
                  <a:pt x="7521139" y="531579"/>
                </a:cubicBezTo>
                <a:cubicBezTo>
                  <a:pt x="7509900" y="524150"/>
                  <a:pt x="7498437" y="522661"/>
                  <a:pt x="7486626" y="530073"/>
                </a:cubicBezTo>
                <a:lnTo>
                  <a:pt x="7490596" y="522548"/>
                </a:lnTo>
                <a:lnTo>
                  <a:pt x="7486626" y="530072"/>
                </a:lnTo>
                <a:cubicBezTo>
                  <a:pt x="7482297" y="531873"/>
                  <a:pt x="7477968" y="533674"/>
                  <a:pt x="7473656" y="535475"/>
                </a:cubicBezTo>
                <a:cubicBezTo>
                  <a:pt x="7467595" y="535666"/>
                  <a:pt x="7462331" y="537380"/>
                  <a:pt x="7459110" y="543043"/>
                </a:cubicBezTo>
                <a:cubicBezTo>
                  <a:pt x="7450607" y="547008"/>
                  <a:pt x="7441360" y="539441"/>
                  <a:pt x="7432927" y="544705"/>
                </a:cubicBezTo>
                <a:cubicBezTo>
                  <a:pt x="7429472" y="547944"/>
                  <a:pt x="7427420" y="552360"/>
                  <a:pt x="7424993" y="556464"/>
                </a:cubicBezTo>
                <a:lnTo>
                  <a:pt x="7417535" y="563708"/>
                </a:lnTo>
                <a:lnTo>
                  <a:pt x="7432908" y="569798"/>
                </a:lnTo>
                <a:cubicBezTo>
                  <a:pt x="7446000" y="571824"/>
                  <a:pt x="7451923" y="585608"/>
                  <a:pt x="7464218" y="588933"/>
                </a:cubicBezTo>
                <a:lnTo>
                  <a:pt x="7464185" y="589019"/>
                </a:lnTo>
                <a:lnTo>
                  <a:pt x="7464215" y="589077"/>
                </a:lnTo>
                <a:lnTo>
                  <a:pt x="7464252" y="588933"/>
                </a:lnTo>
                <a:cubicBezTo>
                  <a:pt x="7467196" y="584223"/>
                  <a:pt x="7473465" y="583045"/>
                  <a:pt x="7475838" y="585798"/>
                </a:cubicBezTo>
                <a:cubicBezTo>
                  <a:pt x="7486989" y="598752"/>
                  <a:pt x="7492791" y="599288"/>
                  <a:pt x="7494436" y="580326"/>
                </a:cubicBezTo>
                <a:cubicBezTo>
                  <a:pt x="7495146" y="572222"/>
                  <a:pt x="7503908" y="573971"/>
                  <a:pt x="7506765" y="575824"/>
                </a:cubicBezTo>
                <a:cubicBezTo>
                  <a:pt x="7526351" y="588656"/>
                  <a:pt x="7547200" y="581140"/>
                  <a:pt x="7567634" y="580655"/>
                </a:cubicBezTo>
                <a:lnTo>
                  <a:pt x="7567674" y="600739"/>
                </a:lnTo>
                <a:lnTo>
                  <a:pt x="7567675" y="600739"/>
                </a:lnTo>
                <a:lnTo>
                  <a:pt x="7567635" y="580655"/>
                </a:lnTo>
                <a:cubicBezTo>
                  <a:pt x="7574059" y="579097"/>
                  <a:pt x="7580467" y="577538"/>
                  <a:pt x="7586891" y="575997"/>
                </a:cubicBezTo>
                <a:lnTo>
                  <a:pt x="7587895" y="576742"/>
                </a:lnTo>
                <a:lnTo>
                  <a:pt x="7588918" y="576014"/>
                </a:lnTo>
                <a:cubicBezTo>
                  <a:pt x="7593558" y="578248"/>
                  <a:pt x="7599758" y="575270"/>
                  <a:pt x="7603533" y="580378"/>
                </a:cubicBezTo>
                <a:cubicBezTo>
                  <a:pt x="7622495" y="586959"/>
                  <a:pt x="7640851" y="582595"/>
                  <a:pt x="7658982" y="576897"/>
                </a:cubicBezTo>
                <a:cubicBezTo>
                  <a:pt x="7666982" y="574387"/>
                  <a:pt x="7664506" y="579945"/>
                  <a:pt x="7665250" y="583599"/>
                </a:cubicBezTo>
                <a:cubicBezTo>
                  <a:pt x="7666307" y="588846"/>
                  <a:pt x="7665822" y="596379"/>
                  <a:pt x="7675173" y="591877"/>
                </a:cubicBezTo>
                <a:lnTo>
                  <a:pt x="7674960" y="591948"/>
                </a:lnTo>
                <a:lnTo>
                  <a:pt x="7675364" y="591894"/>
                </a:lnTo>
                <a:cubicBezTo>
                  <a:pt x="7682741" y="581088"/>
                  <a:pt x="7690887" y="574276"/>
                  <a:pt x="7701031" y="577704"/>
                </a:cubicBezTo>
                <a:lnTo>
                  <a:pt x="7711847" y="584751"/>
                </a:lnTo>
                <a:lnTo>
                  <a:pt x="7743369" y="580374"/>
                </a:lnTo>
                <a:cubicBezTo>
                  <a:pt x="7753922" y="578534"/>
                  <a:pt x="7764572" y="577166"/>
                  <a:pt x="7775664" y="578802"/>
                </a:cubicBezTo>
                <a:cubicBezTo>
                  <a:pt x="7785413" y="580240"/>
                  <a:pt x="7793604" y="581244"/>
                  <a:pt x="7802176" y="587184"/>
                </a:cubicBezTo>
                <a:cubicBezTo>
                  <a:pt x="7822021" y="600951"/>
                  <a:pt x="7844221" y="586283"/>
                  <a:pt x="7865244" y="590197"/>
                </a:cubicBezTo>
                <a:cubicBezTo>
                  <a:pt x="7878855" y="592725"/>
                  <a:pt x="7892744" y="594007"/>
                  <a:pt x="7901800" y="606492"/>
                </a:cubicBezTo>
                <a:lnTo>
                  <a:pt x="7901724" y="607140"/>
                </a:lnTo>
                <a:lnTo>
                  <a:pt x="7901834" y="606475"/>
                </a:lnTo>
                <a:cubicBezTo>
                  <a:pt x="7912882" y="596466"/>
                  <a:pt x="7923688" y="591981"/>
                  <a:pt x="7937143" y="603704"/>
                </a:cubicBezTo>
                <a:cubicBezTo>
                  <a:pt x="7943118" y="608917"/>
                  <a:pt x="7951412" y="596708"/>
                  <a:pt x="7959015" y="603271"/>
                </a:cubicBezTo>
                <a:lnTo>
                  <a:pt x="7959050" y="603297"/>
                </a:lnTo>
                <a:lnTo>
                  <a:pt x="7966364" y="601490"/>
                </a:lnTo>
                <a:lnTo>
                  <a:pt x="7973083" y="604860"/>
                </a:lnTo>
                <a:lnTo>
                  <a:pt x="7973111" y="604847"/>
                </a:lnTo>
                <a:cubicBezTo>
                  <a:pt x="7994653" y="594007"/>
                  <a:pt x="8016767" y="589245"/>
                  <a:pt x="8040231" y="598388"/>
                </a:cubicBezTo>
                <a:lnTo>
                  <a:pt x="8040228" y="598412"/>
                </a:lnTo>
                <a:lnTo>
                  <a:pt x="8040232" y="598405"/>
                </a:lnTo>
                <a:cubicBezTo>
                  <a:pt x="8041859" y="598215"/>
                  <a:pt x="8043470" y="598042"/>
                  <a:pt x="8045098" y="597851"/>
                </a:cubicBezTo>
                <a:cubicBezTo>
                  <a:pt x="8053341" y="600812"/>
                  <a:pt x="8062017" y="599739"/>
                  <a:pt x="8070484" y="600570"/>
                </a:cubicBezTo>
                <a:cubicBezTo>
                  <a:pt x="8076840" y="605124"/>
                  <a:pt x="8072510" y="610821"/>
                  <a:pt x="8072147" y="616103"/>
                </a:cubicBezTo>
                <a:cubicBezTo>
                  <a:pt x="8056406" y="611999"/>
                  <a:pt x="8043245" y="633905"/>
                  <a:pt x="8026586" y="620640"/>
                </a:cubicBezTo>
                <a:lnTo>
                  <a:pt x="8026587" y="620639"/>
                </a:lnTo>
                <a:lnTo>
                  <a:pt x="8026585" y="620640"/>
                </a:lnTo>
                <a:cubicBezTo>
                  <a:pt x="8011918" y="618995"/>
                  <a:pt x="8002186" y="633489"/>
                  <a:pt x="7987484" y="632779"/>
                </a:cubicBezTo>
                <a:cubicBezTo>
                  <a:pt x="7985770" y="632693"/>
                  <a:pt x="7978427" y="639983"/>
                  <a:pt x="7982964" y="642512"/>
                </a:cubicBezTo>
                <a:cubicBezTo>
                  <a:pt x="7989008" y="645888"/>
                  <a:pt x="7988887" y="657473"/>
                  <a:pt x="7998896" y="654374"/>
                </a:cubicBezTo>
                <a:cubicBezTo>
                  <a:pt x="8001588" y="653534"/>
                  <a:pt x="8004316" y="651915"/>
                  <a:pt x="8006870" y="651551"/>
                </a:cubicBezTo>
                <a:lnTo>
                  <a:pt x="8011712" y="654840"/>
                </a:lnTo>
                <a:lnTo>
                  <a:pt x="8013079" y="653767"/>
                </a:lnTo>
                <a:cubicBezTo>
                  <a:pt x="8021911" y="653594"/>
                  <a:pt x="8030690" y="653369"/>
                  <a:pt x="8039419" y="651395"/>
                </a:cubicBezTo>
                <a:cubicBezTo>
                  <a:pt x="8047453" y="649594"/>
                  <a:pt x="8055800" y="648330"/>
                  <a:pt x="8060441" y="657993"/>
                </a:cubicBezTo>
                <a:lnTo>
                  <a:pt x="8060239" y="660061"/>
                </a:lnTo>
                <a:lnTo>
                  <a:pt x="8090018" y="661802"/>
                </a:lnTo>
                <a:cubicBezTo>
                  <a:pt x="8096373" y="658893"/>
                  <a:pt x="8100962" y="665577"/>
                  <a:pt x="8106885" y="664937"/>
                </a:cubicBezTo>
                <a:lnTo>
                  <a:pt x="8106936" y="664930"/>
                </a:lnTo>
                <a:lnTo>
                  <a:pt x="8120315" y="658776"/>
                </a:lnTo>
                <a:cubicBezTo>
                  <a:pt x="8127111" y="657190"/>
                  <a:pt x="8134014" y="657562"/>
                  <a:pt x="8140951" y="658543"/>
                </a:cubicBezTo>
                <a:lnTo>
                  <a:pt x="8161794" y="661975"/>
                </a:lnTo>
                <a:lnTo>
                  <a:pt x="8166316" y="661560"/>
                </a:lnTo>
                <a:cubicBezTo>
                  <a:pt x="8166300" y="664123"/>
                  <a:pt x="8166300" y="666669"/>
                  <a:pt x="8166282" y="669231"/>
                </a:cubicBezTo>
                <a:cubicBezTo>
                  <a:pt x="8161832" y="669491"/>
                  <a:pt x="8157641" y="674115"/>
                  <a:pt x="8152931" y="670028"/>
                </a:cubicBezTo>
                <a:lnTo>
                  <a:pt x="8152931" y="670028"/>
                </a:lnTo>
                <a:lnTo>
                  <a:pt x="8136414" y="669716"/>
                </a:lnTo>
                <a:lnTo>
                  <a:pt x="8120917" y="674177"/>
                </a:lnTo>
                <a:lnTo>
                  <a:pt x="8125189" y="684487"/>
                </a:lnTo>
                <a:cubicBezTo>
                  <a:pt x="8127475" y="689752"/>
                  <a:pt x="8128912" y="685734"/>
                  <a:pt x="8130574" y="684054"/>
                </a:cubicBezTo>
                <a:cubicBezTo>
                  <a:pt x="8134003" y="692289"/>
                  <a:pt x="8141644" y="698653"/>
                  <a:pt x="8147320" y="705889"/>
                </a:cubicBezTo>
                <a:lnTo>
                  <a:pt x="8152182" y="732464"/>
                </a:lnTo>
                <a:lnTo>
                  <a:pt x="8152428" y="733010"/>
                </a:lnTo>
                <a:cubicBezTo>
                  <a:pt x="8166126" y="751539"/>
                  <a:pt x="8179893" y="743001"/>
                  <a:pt x="8193660" y="733131"/>
                </a:cubicBezTo>
                <a:cubicBezTo>
                  <a:pt x="8195305" y="731486"/>
                  <a:pt x="8197695" y="730083"/>
                  <a:pt x="8199565" y="730983"/>
                </a:cubicBezTo>
                <a:cubicBezTo>
                  <a:pt x="8215133" y="738534"/>
                  <a:pt x="8213211" y="730256"/>
                  <a:pt x="8209522" y="720212"/>
                </a:cubicBezTo>
                <a:lnTo>
                  <a:pt x="8210220" y="719397"/>
                </a:lnTo>
                <a:lnTo>
                  <a:pt x="8208067" y="719122"/>
                </a:lnTo>
                <a:cubicBezTo>
                  <a:pt x="8207721" y="697129"/>
                  <a:pt x="8224207" y="698722"/>
                  <a:pt x="8238580" y="697337"/>
                </a:cubicBezTo>
                <a:lnTo>
                  <a:pt x="8238469" y="697505"/>
                </a:lnTo>
                <a:lnTo>
                  <a:pt x="8238736" y="697371"/>
                </a:lnTo>
                <a:cubicBezTo>
                  <a:pt x="8251724" y="693787"/>
                  <a:pt x="8260053" y="710134"/>
                  <a:pt x="8273284" y="705441"/>
                </a:cubicBezTo>
                <a:lnTo>
                  <a:pt x="8274133" y="705165"/>
                </a:lnTo>
                <a:lnTo>
                  <a:pt x="8273127" y="705423"/>
                </a:lnTo>
                <a:cubicBezTo>
                  <a:pt x="8298220" y="683050"/>
                  <a:pt x="8324645" y="693336"/>
                  <a:pt x="8351019" y="702237"/>
                </a:cubicBezTo>
                <a:lnTo>
                  <a:pt x="8351085" y="702249"/>
                </a:lnTo>
                <a:lnTo>
                  <a:pt x="8351037" y="702221"/>
                </a:lnTo>
                <a:cubicBezTo>
                  <a:pt x="8365960" y="691675"/>
                  <a:pt x="8380113" y="699607"/>
                  <a:pt x="8394447" y="703282"/>
                </a:cubicBezTo>
                <a:lnTo>
                  <a:pt x="8408875" y="704697"/>
                </a:lnTo>
                <a:lnTo>
                  <a:pt x="8421779" y="698495"/>
                </a:lnTo>
                <a:cubicBezTo>
                  <a:pt x="8426150" y="697420"/>
                  <a:pt x="8430581" y="697201"/>
                  <a:pt x="8435043" y="697433"/>
                </a:cubicBezTo>
                <a:cubicBezTo>
                  <a:pt x="8443968" y="697896"/>
                  <a:pt x="8453016" y="700160"/>
                  <a:pt x="8461952" y="700974"/>
                </a:cubicBezTo>
                <a:cubicBezTo>
                  <a:pt x="8466264" y="701372"/>
                  <a:pt x="8468567" y="705061"/>
                  <a:pt x="8468688" y="708576"/>
                </a:cubicBezTo>
                <a:cubicBezTo>
                  <a:pt x="8469000" y="717200"/>
                  <a:pt x="8462800" y="710585"/>
                  <a:pt x="8460376" y="711831"/>
                </a:cubicBezTo>
                <a:cubicBezTo>
                  <a:pt x="8442972" y="720802"/>
                  <a:pt x="8426366" y="717823"/>
                  <a:pt x="8409758" y="710048"/>
                </a:cubicBezTo>
                <a:lnTo>
                  <a:pt x="8409756" y="710034"/>
                </a:lnTo>
                <a:lnTo>
                  <a:pt x="8398407" y="711755"/>
                </a:lnTo>
                <a:cubicBezTo>
                  <a:pt x="8387044" y="710807"/>
                  <a:pt x="8375696" y="703927"/>
                  <a:pt x="8364319" y="709875"/>
                </a:cubicBezTo>
                <a:lnTo>
                  <a:pt x="8364258" y="709840"/>
                </a:lnTo>
                <a:lnTo>
                  <a:pt x="8364301" y="709891"/>
                </a:lnTo>
                <a:cubicBezTo>
                  <a:pt x="8360023" y="711467"/>
                  <a:pt x="8354456" y="712151"/>
                  <a:pt x="8351144" y="714402"/>
                </a:cubicBezTo>
                <a:lnTo>
                  <a:pt x="8351517" y="728167"/>
                </a:lnTo>
                <a:lnTo>
                  <a:pt x="8351677" y="728334"/>
                </a:lnTo>
                <a:cubicBezTo>
                  <a:pt x="8372301" y="739105"/>
                  <a:pt x="8394589" y="735901"/>
                  <a:pt x="8416200" y="734724"/>
                </a:cubicBezTo>
                <a:cubicBezTo>
                  <a:pt x="8446297" y="733096"/>
                  <a:pt x="8475822" y="732144"/>
                  <a:pt x="8504621" y="743867"/>
                </a:cubicBezTo>
                <a:cubicBezTo>
                  <a:pt x="8515824" y="748422"/>
                  <a:pt x="8522388" y="736594"/>
                  <a:pt x="8531011" y="732144"/>
                </a:cubicBezTo>
                <a:lnTo>
                  <a:pt x="8540365" y="727886"/>
                </a:lnTo>
                <a:lnTo>
                  <a:pt x="8536466" y="723001"/>
                </a:lnTo>
                <a:cubicBezTo>
                  <a:pt x="8551099" y="720559"/>
                  <a:pt x="8540449" y="696921"/>
                  <a:pt x="8558199" y="697077"/>
                </a:cubicBezTo>
                <a:cubicBezTo>
                  <a:pt x="8561056" y="694168"/>
                  <a:pt x="8564173" y="694324"/>
                  <a:pt x="8567446" y="696263"/>
                </a:cubicBezTo>
                <a:cubicBezTo>
                  <a:pt x="8584365" y="701580"/>
                  <a:pt x="8601058" y="704437"/>
                  <a:pt x="8616315" y="691709"/>
                </a:cubicBezTo>
                <a:lnTo>
                  <a:pt x="8616269" y="691945"/>
                </a:lnTo>
                <a:lnTo>
                  <a:pt x="8616454" y="691743"/>
                </a:lnTo>
                <a:lnTo>
                  <a:pt x="8633703" y="683041"/>
                </a:lnTo>
                <a:lnTo>
                  <a:pt x="8633563" y="683016"/>
                </a:lnTo>
                <a:cubicBezTo>
                  <a:pt x="8639554" y="672141"/>
                  <a:pt x="8647711" y="666998"/>
                  <a:pt x="8660040" y="673076"/>
                </a:cubicBezTo>
                <a:cubicBezTo>
                  <a:pt x="8666153" y="676089"/>
                  <a:pt x="8672595" y="675344"/>
                  <a:pt x="8679037" y="674929"/>
                </a:cubicBezTo>
                <a:lnTo>
                  <a:pt x="8684640" y="681791"/>
                </a:lnTo>
                <a:lnTo>
                  <a:pt x="8685097" y="675049"/>
                </a:lnTo>
                <a:lnTo>
                  <a:pt x="8706709" y="679067"/>
                </a:lnTo>
                <a:lnTo>
                  <a:pt x="8706709" y="679050"/>
                </a:lnTo>
                <a:cubicBezTo>
                  <a:pt x="8709722" y="677543"/>
                  <a:pt x="8712753" y="676037"/>
                  <a:pt x="8715766" y="674513"/>
                </a:cubicBezTo>
                <a:cubicBezTo>
                  <a:pt x="8717861" y="672036"/>
                  <a:pt x="8720528" y="671552"/>
                  <a:pt x="8723541" y="672210"/>
                </a:cubicBezTo>
                <a:cubicBezTo>
                  <a:pt x="8726398" y="673266"/>
                  <a:pt x="8727749" y="676002"/>
                  <a:pt x="8729845" y="677924"/>
                </a:cubicBezTo>
                <a:lnTo>
                  <a:pt x="8730122" y="679136"/>
                </a:lnTo>
                <a:lnTo>
                  <a:pt x="8729014" y="679691"/>
                </a:lnTo>
                <a:lnTo>
                  <a:pt x="8729012" y="679701"/>
                </a:lnTo>
                <a:lnTo>
                  <a:pt x="8729031" y="679691"/>
                </a:lnTo>
                <a:cubicBezTo>
                  <a:pt x="8737672" y="679830"/>
                  <a:pt x="8746296" y="679968"/>
                  <a:pt x="8754937" y="680107"/>
                </a:cubicBezTo>
                <a:lnTo>
                  <a:pt x="8769841" y="699340"/>
                </a:lnTo>
                <a:lnTo>
                  <a:pt x="8769777" y="695830"/>
                </a:lnTo>
                <a:cubicBezTo>
                  <a:pt x="8775249" y="699345"/>
                  <a:pt x="8783804" y="693111"/>
                  <a:pt x="8787770" y="701493"/>
                </a:cubicBezTo>
                <a:lnTo>
                  <a:pt x="8787768" y="701495"/>
                </a:lnTo>
                <a:lnTo>
                  <a:pt x="8787787" y="701492"/>
                </a:lnTo>
                <a:cubicBezTo>
                  <a:pt x="8789276" y="701250"/>
                  <a:pt x="8790678" y="701475"/>
                  <a:pt x="8791995" y="702220"/>
                </a:cubicBezTo>
                <a:lnTo>
                  <a:pt x="8792011" y="702234"/>
                </a:lnTo>
                <a:lnTo>
                  <a:pt x="8801191" y="701528"/>
                </a:lnTo>
                <a:lnTo>
                  <a:pt x="8805745" y="710636"/>
                </a:lnTo>
                <a:lnTo>
                  <a:pt x="8820247" y="712645"/>
                </a:lnTo>
                <a:cubicBezTo>
                  <a:pt x="8822849" y="714515"/>
                  <a:pt x="8821979" y="718238"/>
                  <a:pt x="8813918" y="725771"/>
                </a:cubicBezTo>
                <a:lnTo>
                  <a:pt x="8811475" y="734232"/>
                </a:lnTo>
                <a:lnTo>
                  <a:pt x="8821070" y="737373"/>
                </a:lnTo>
                <a:lnTo>
                  <a:pt x="8823471" y="737727"/>
                </a:lnTo>
                <a:lnTo>
                  <a:pt x="8825902" y="735595"/>
                </a:lnTo>
                <a:cubicBezTo>
                  <a:pt x="8828348" y="734140"/>
                  <a:pt x="8831019" y="733755"/>
                  <a:pt x="8834041" y="736058"/>
                </a:cubicBezTo>
                <a:cubicBezTo>
                  <a:pt x="8854111" y="751314"/>
                  <a:pt x="8875151" y="745461"/>
                  <a:pt x="8896365" y="740405"/>
                </a:cubicBezTo>
                <a:lnTo>
                  <a:pt x="8896286" y="740529"/>
                </a:lnTo>
                <a:lnTo>
                  <a:pt x="8901778" y="744470"/>
                </a:lnTo>
                <a:lnTo>
                  <a:pt x="8913466" y="739547"/>
                </a:lnTo>
                <a:cubicBezTo>
                  <a:pt x="8917575" y="738858"/>
                  <a:pt x="8921641" y="739092"/>
                  <a:pt x="8925682" y="739836"/>
                </a:cubicBezTo>
                <a:lnTo>
                  <a:pt x="8947137" y="746287"/>
                </a:lnTo>
                <a:lnTo>
                  <a:pt x="8948073" y="745737"/>
                </a:lnTo>
                <a:lnTo>
                  <a:pt x="8953419" y="743676"/>
                </a:lnTo>
                <a:lnTo>
                  <a:pt x="8951873" y="731213"/>
                </a:lnTo>
                <a:cubicBezTo>
                  <a:pt x="8950817" y="726412"/>
                  <a:pt x="8948367" y="722256"/>
                  <a:pt x="8941648" y="720074"/>
                </a:cubicBezTo>
                <a:cubicBezTo>
                  <a:pt x="8932400" y="724984"/>
                  <a:pt x="8925569" y="716480"/>
                  <a:pt x="8917654" y="713989"/>
                </a:cubicBezTo>
                <a:lnTo>
                  <a:pt x="8909249" y="714221"/>
                </a:lnTo>
                <a:cubicBezTo>
                  <a:pt x="8896763" y="714394"/>
                  <a:pt x="8884000" y="733287"/>
                  <a:pt x="8871965" y="712091"/>
                </a:cubicBezTo>
                <a:cubicBezTo>
                  <a:pt x="8873194" y="707225"/>
                  <a:pt x="8880433" y="710463"/>
                  <a:pt x="8883411" y="706671"/>
                </a:cubicBezTo>
                <a:cubicBezTo>
                  <a:pt x="8891689" y="710082"/>
                  <a:pt x="8901906" y="702221"/>
                  <a:pt x="8909265" y="711052"/>
                </a:cubicBezTo>
                <a:lnTo>
                  <a:pt x="8909276" y="711068"/>
                </a:lnTo>
                <a:lnTo>
                  <a:pt x="8922783" y="708349"/>
                </a:lnTo>
                <a:lnTo>
                  <a:pt x="8936366" y="710706"/>
                </a:lnTo>
                <a:lnTo>
                  <a:pt x="8936366" y="710705"/>
                </a:lnTo>
                <a:cubicBezTo>
                  <a:pt x="8953285" y="699623"/>
                  <a:pt x="8972282" y="712056"/>
                  <a:pt x="8989581" y="706082"/>
                </a:cubicBezTo>
                <a:cubicBezTo>
                  <a:pt x="9021080" y="695189"/>
                  <a:pt x="9045064" y="720437"/>
                  <a:pt x="9074106" y="724230"/>
                </a:cubicBezTo>
                <a:cubicBezTo>
                  <a:pt x="9054901" y="734551"/>
                  <a:pt x="9031454" y="725667"/>
                  <a:pt x="9012890" y="737599"/>
                </a:cubicBezTo>
                <a:cubicBezTo>
                  <a:pt x="9005782" y="739539"/>
                  <a:pt x="8998218" y="738984"/>
                  <a:pt x="8990798" y="739216"/>
                </a:cubicBezTo>
                <a:lnTo>
                  <a:pt x="8983263" y="741463"/>
                </a:lnTo>
                <a:lnTo>
                  <a:pt x="8995335" y="741333"/>
                </a:lnTo>
                <a:cubicBezTo>
                  <a:pt x="9002890" y="742473"/>
                  <a:pt x="9010336" y="744543"/>
                  <a:pt x="9017774" y="746655"/>
                </a:cubicBezTo>
                <a:cubicBezTo>
                  <a:pt x="9041186" y="747556"/>
                  <a:pt x="9064598" y="748803"/>
                  <a:pt x="9088011" y="749184"/>
                </a:cubicBezTo>
                <a:cubicBezTo>
                  <a:pt x="9095128" y="749305"/>
                  <a:pt x="9105363" y="749651"/>
                  <a:pt x="9108861" y="745460"/>
                </a:cubicBezTo>
                <a:cubicBezTo>
                  <a:pt x="9116264" y="736612"/>
                  <a:pt x="9122057" y="735664"/>
                  <a:pt x="9127234" y="737999"/>
                </a:cubicBezTo>
                <a:lnTo>
                  <a:pt x="9141901" y="750226"/>
                </a:lnTo>
                <a:lnTo>
                  <a:pt x="9157408" y="745331"/>
                </a:lnTo>
                <a:cubicBezTo>
                  <a:pt x="9173519" y="743252"/>
                  <a:pt x="9190770" y="747599"/>
                  <a:pt x="9205888" y="739313"/>
                </a:cubicBezTo>
                <a:cubicBezTo>
                  <a:pt x="9206373" y="739019"/>
                  <a:pt x="9209403" y="743383"/>
                  <a:pt x="9211257" y="745599"/>
                </a:cubicBezTo>
                <a:lnTo>
                  <a:pt x="9211223" y="745660"/>
                </a:lnTo>
                <a:lnTo>
                  <a:pt x="9211377" y="745599"/>
                </a:lnTo>
                <a:lnTo>
                  <a:pt x="9223871" y="746252"/>
                </a:lnTo>
                <a:lnTo>
                  <a:pt x="9242309" y="741935"/>
                </a:lnTo>
                <a:cubicBezTo>
                  <a:pt x="9248404" y="742929"/>
                  <a:pt x="9254461" y="745513"/>
                  <a:pt x="9260539" y="747158"/>
                </a:cubicBezTo>
                <a:lnTo>
                  <a:pt x="9260492" y="747395"/>
                </a:lnTo>
                <a:lnTo>
                  <a:pt x="9260678" y="747157"/>
                </a:lnTo>
                <a:lnTo>
                  <a:pt x="9269467" y="746407"/>
                </a:lnTo>
                <a:lnTo>
                  <a:pt x="9269441" y="746396"/>
                </a:lnTo>
                <a:cubicBezTo>
                  <a:pt x="9282931" y="737373"/>
                  <a:pt x="9296455" y="731797"/>
                  <a:pt x="9310170" y="745963"/>
                </a:cubicBezTo>
                <a:lnTo>
                  <a:pt x="9310088" y="745997"/>
                </a:lnTo>
                <a:lnTo>
                  <a:pt x="9310326" y="745963"/>
                </a:lnTo>
                <a:lnTo>
                  <a:pt x="9314601" y="746733"/>
                </a:lnTo>
                <a:lnTo>
                  <a:pt x="9333818" y="743983"/>
                </a:lnTo>
                <a:cubicBezTo>
                  <a:pt x="9343267" y="744388"/>
                  <a:pt x="9352479" y="746976"/>
                  <a:pt x="9361696" y="749525"/>
                </a:cubicBezTo>
                <a:lnTo>
                  <a:pt x="9389602" y="754829"/>
                </a:lnTo>
                <a:lnTo>
                  <a:pt x="9403438" y="747721"/>
                </a:lnTo>
                <a:cubicBezTo>
                  <a:pt x="9408418" y="746760"/>
                  <a:pt x="9413570" y="746976"/>
                  <a:pt x="9418332" y="747660"/>
                </a:cubicBezTo>
                <a:cubicBezTo>
                  <a:pt x="9436463" y="750240"/>
                  <a:pt x="9454178" y="748474"/>
                  <a:pt x="9472050" y="747071"/>
                </a:cubicBezTo>
                <a:lnTo>
                  <a:pt x="9472015" y="747097"/>
                </a:lnTo>
                <a:lnTo>
                  <a:pt x="9472084" y="747071"/>
                </a:lnTo>
                <a:lnTo>
                  <a:pt x="9494667" y="746293"/>
                </a:lnTo>
                <a:lnTo>
                  <a:pt x="9494648" y="746258"/>
                </a:lnTo>
                <a:cubicBezTo>
                  <a:pt x="9529125" y="735244"/>
                  <a:pt x="9563846" y="745946"/>
                  <a:pt x="9598376" y="744820"/>
                </a:cubicBezTo>
                <a:cubicBezTo>
                  <a:pt x="9621979" y="744058"/>
                  <a:pt x="9645807" y="754656"/>
                  <a:pt x="9669462" y="742240"/>
                </a:cubicBezTo>
                <a:cubicBezTo>
                  <a:pt x="9679298" y="737080"/>
                  <a:pt x="9684199" y="751557"/>
                  <a:pt x="9694727" y="752942"/>
                </a:cubicBezTo>
                <a:cubicBezTo>
                  <a:pt x="9742938" y="759297"/>
                  <a:pt x="9790941" y="765739"/>
                  <a:pt x="9839791" y="762276"/>
                </a:cubicBezTo>
                <a:cubicBezTo>
                  <a:pt x="9850598" y="761514"/>
                  <a:pt x="9861940" y="760925"/>
                  <a:pt x="9872451" y="765583"/>
                </a:cubicBezTo>
                <a:lnTo>
                  <a:pt x="9872469" y="765600"/>
                </a:lnTo>
                <a:lnTo>
                  <a:pt x="9886080" y="768578"/>
                </a:lnTo>
                <a:lnTo>
                  <a:pt x="9886081" y="768578"/>
                </a:lnTo>
                <a:lnTo>
                  <a:pt x="9892383" y="764932"/>
                </a:lnTo>
                <a:lnTo>
                  <a:pt x="9898789" y="768389"/>
                </a:lnTo>
                <a:lnTo>
                  <a:pt x="9898790" y="768388"/>
                </a:lnTo>
                <a:cubicBezTo>
                  <a:pt x="9908817" y="763210"/>
                  <a:pt x="9919657" y="767003"/>
                  <a:pt x="9928229" y="769791"/>
                </a:cubicBezTo>
                <a:cubicBezTo>
                  <a:pt x="9961720" y="780718"/>
                  <a:pt x="9994380" y="759885"/>
                  <a:pt x="10027507" y="768994"/>
                </a:cubicBezTo>
                <a:cubicBezTo>
                  <a:pt x="10031871" y="770189"/>
                  <a:pt x="10035924" y="770986"/>
                  <a:pt x="10039300" y="774033"/>
                </a:cubicBezTo>
                <a:lnTo>
                  <a:pt x="10039331" y="774049"/>
                </a:lnTo>
                <a:lnTo>
                  <a:pt x="10071320" y="771506"/>
                </a:lnTo>
                <a:lnTo>
                  <a:pt x="10102794" y="777786"/>
                </a:lnTo>
                <a:lnTo>
                  <a:pt x="10102819" y="777774"/>
                </a:lnTo>
                <a:cubicBezTo>
                  <a:pt x="10104239" y="777514"/>
                  <a:pt x="10105538" y="777808"/>
                  <a:pt x="10106715" y="778657"/>
                </a:cubicBezTo>
                <a:lnTo>
                  <a:pt x="10106719" y="778672"/>
                </a:lnTo>
                <a:lnTo>
                  <a:pt x="10115272" y="774168"/>
                </a:lnTo>
                <a:cubicBezTo>
                  <a:pt x="10118175" y="772852"/>
                  <a:pt x="10121261" y="772215"/>
                  <a:pt x="10124933" y="773739"/>
                </a:cubicBezTo>
                <a:lnTo>
                  <a:pt x="10124915" y="773761"/>
                </a:lnTo>
                <a:lnTo>
                  <a:pt x="10124950" y="773739"/>
                </a:lnTo>
                <a:lnTo>
                  <a:pt x="10138290" y="774172"/>
                </a:lnTo>
                <a:lnTo>
                  <a:pt x="10199177" y="770553"/>
                </a:lnTo>
                <a:lnTo>
                  <a:pt x="10259260" y="773388"/>
                </a:lnTo>
                <a:lnTo>
                  <a:pt x="10260017" y="773408"/>
                </a:lnTo>
                <a:lnTo>
                  <a:pt x="10260091" y="773377"/>
                </a:lnTo>
                <a:lnTo>
                  <a:pt x="10260144" y="773306"/>
                </a:lnTo>
                <a:lnTo>
                  <a:pt x="10260124" y="773364"/>
                </a:lnTo>
                <a:lnTo>
                  <a:pt x="10260178" y="773341"/>
                </a:lnTo>
                <a:cubicBezTo>
                  <a:pt x="10307557" y="773480"/>
                  <a:pt x="10354936" y="773584"/>
                  <a:pt x="10402316" y="773791"/>
                </a:cubicBezTo>
                <a:cubicBezTo>
                  <a:pt x="10413364" y="773826"/>
                  <a:pt x="10424446" y="774311"/>
                  <a:pt x="10435529" y="774588"/>
                </a:cubicBezTo>
                <a:lnTo>
                  <a:pt x="10435504" y="774612"/>
                </a:lnTo>
                <a:lnTo>
                  <a:pt x="10435530" y="774605"/>
                </a:lnTo>
                <a:lnTo>
                  <a:pt x="10498163" y="779122"/>
                </a:lnTo>
                <a:lnTo>
                  <a:pt x="10498200" y="779107"/>
                </a:lnTo>
                <a:cubicBezTo>
                  <a:pt x="10508745" y="778536"/>
                  <a:pt x="10519292" y="777964"/>
                  <a:pt x="10529838" y="777393"/>
                </a:cubicBezTo>
                <a:lnTo>
                  <a:pt x="10529823" y="777420"/>
                </a:lnTo>
                <a:lnTo>
                  <a:pt x="10529838" y="777410"/>
                </a:lnTo>
                <a:cubicBezTo>
                  <a:pt x="10541856" y="771904"/>
                  <a:pt x="10553424" y="784285"/>
                  <a:pt x="10565459" y="778311"/>
                </a:cubicBezTo>
                <a:cubicBezTo>
                  <a:pt x="10580092" y="777220"/>
                  <a:pt x="10585876" y="794935"/>
                  <a:pt x="10600127" y="794519"/>
                </a:cubicBezTo>
                <a:cubicBezTo>
                  <a:pt x="10604041" y="794675"/>
                  <a:pt x="10607764" y="793879"/>
                  <a:pt x="10611349" y="792268"/>
                </a:cubicBezTo>
                <a:lnTo>
                  <a:pt x="10615334" y="790682"/>
                </a:lnTo>
                <a:lnTo>
                  <a:pt x="10615436" y="787281"/>
                </a:lnTo>
                <a:cubicBezTo>
                  <a:pt x="10615505" y="785688"/>
                  <a:pt x="10615574" y="784095"/>
                  <a:pt x="10615643" y="782502"/>
                </a:cubicBezTo>
                <a:cubicBezTo>
                  <a:pt x="10630121" y="782519"/>
                  <a:pt x="10644615" y="782415"/>
                  <a:pt x="10659091" y="782606"/>
                </a:cubicBezTo>
                <a:cubicBezTo>
                  <a:pt x="10664702" y="782675"/>
                  <a:pt x="10670265" y="782939"/>
                  <a:pt x="10675255" y="784582"/>
                </a:cubicBezTo>
                <a:lnTo>
                  <a:pt x="10687964" y="794823"/>
                </a:lnTo>
                <a:lnTo>
                  <a:pt x="10699013" y="790462"/>
                </a:lnTo>
                <a:cubicBezTo>
                  <a:pt x="10703280" y="789845"/>
                  <a:pt x="10707639" y="789524"/>
                  <a:pt x="10711475" y="787541"/>
                </a:cubicBezTo>
                <a:cubicBezTo>
                  <a:pt x="10715095" y="787541"/>
                  <a:pt x="10718714" y="787558"/>
                  <a:pt x="10722333" y="787558"/>
                </a:cubicBezTo>
                <a:lnTo>
                  <a:pt x="10736073" y="795464"/>
                </a:lnTo>
                <a:lnTo>
                  <a:pt x="10735841" y="794485"/>
                </a:lnTo>
                <a:cubicBezTo>
                  <a:pt x="10736862" y="791558"/>
                  <a:pt x="10738040" y="788978"/>
                  <a:pt x="10741711" y="791697"/>
                </a:cubicBezTo>
                <a:cubicBezTo>
                  <a:pt x="10762803" y="799213"/>
                  <a:pt x="10783826" y="790121"/>
                  <a:pt x="10804900" y="791472"/>
                </a:cubicBezTo>
                <a:cubicBezTo>
                  <a:pt x="10811654" y="796217"/>
                  <a:pt x="10819170" y="793013"/>
                  <a:pt x="10826339" y="793585"/>
                </a:cubicBezTo>
                <a:lnTo>
                  <a:pt x="10826750" y="793748"/>
                </a:lnTo>
                <a:lnTo>
                  <a:pt x="10827170" y="791437"/>
                </a:lnTo>
                <a:cubicBezTo>
                  <a:pt x="10831585" y="792234"/>
                  <a:pt x="10837248" y="788528"/>
                  <a:pt x="10840157" y="794468"/>
                </a:cubicBezTo>
                <a:lnTo>
                  <a:pt x="10837901" y="798162"/>
                </a:lnTo>
                <a:lnTo>
                  <a:pt x="10838149" y="798260"/>
                </a:lnTo>
                <a:cubicBezTo>
                  <a:pt x="10841249" y="801568"/>
                  <a:pt x="10843327" y="805308"/>
                  <a:pt x="10843206" y="810001"/>
                </a:cubicBezTo>
                <a:lnTo>
                  <a:pt x="10842800" y="810843"/>
                </a:lnTo>
                <a:lnTo>
                  <a:pt x="10868177" y="831596"/>
                </a:lnTo>
                <a:lnTo>
                  <a:pt x="10860876" y="851409"/>
                </a:lnTo>
                <a:lnTo>
                  <a:pt x="10860768" y="851414"/>
                </a:lnTo>
                <a:lnTo>
                  <a:pt x="10858904" y="850056"/>
                </a:lnTo>
                <a:lnTo>
                  <a:pt x="10859015" y="850367"/>
                </a:lnTo>
                <a:lnTo>
                  <a:pt x="10858679" y="851515"/>
                </a:lnTo>
                <a:lnTo>
                  <a:pt x="10860768" y="851414"/>
                </a:lnTo>
                <a:lnTo>
                  <a:pt x="10860852" y="851475"/>
                </a:lnTo>
                <a:lnTo>
                  <a:pt x="10860876" y="851409"/>
                </a:lnTo>
                <a:lnTo>
                  <a:pt x="10863192" y="851297"/>
                </a:lnTo>
                <a:cubicBezTo>
                  <a:pt x="10867325" y="847626"/>
                  <a:pt x="10865887" y="836272"/>
                  <a:pt x="10874393" y="838661"/>
                </a:cubicBezTo>
                <a:lnTo>
                  <a:pt x="10876533" y="837373"/>
                </a:lnTo>
                <a:lnTo>
                  <a:pt x="10876887" y="832288"/>
                </a:lnTo>
                <a:cubicBezTo>
                  <a:pt x="10880194" y="827612"/>
                  <a:pt x="10885095" y="825655"/>
                  <a:pt x="10890377" y="824339"/>
                </a:cubicBezTo>
                <a:lnTo>
                  <a:pt x="10890208" y="824585"/>
                </a:lnTo>
                <a:lnTo>
                  <a:pt x="10890395" y="824340"/>
                </a:lnTo>
                <a:lnTo>
                  <a:pt x="10895485" y="825864"/>
                </a:lnTo>
                <a:lnTo>
                  <a:pt x="10895486" y="825863"/>
                </a:lnTo>
                <a:cubicBezTo>
                  <a:pt x="10910742" y="825395"/>
                  <a:pt x="10926518" y="828252"/>
                  <a:pt x="10940354" y="818780"/>
                </a:cubicBezTo>
                <a:cubicBezTo>
                  <a:pt x="10945463" y="817412"/>
                  <a:pt x="10950588" y="816044"/>
                  <a:pt x="10955697" y="814676"/>
                </a:cubicBezTo>
                <a:cubicBezTo>
                  <a:pt x="10960996" y="821153"/>
                  <a:pt x="10979421" y="807160"/>
                  <a:pt x="10975802" y="827560"/>
                </a:cubicBezTo>
                <a:lnTo>
                  <a:pt x="10975526" y="836635"/>
                </a:lnTo>
                <a:lnTo>
                  <a:pt x="10978624" y="837379"/>
                </a:lnTo>
                <a:cubicBezTo>
                  <a:pt x="10982589" y="842989"/>
                  <a:pt x="10996252" y="837050"/>
                  <a:pt x="10994001" y="849068"/>
                </a:cubicBezTo>
                <a:cubicBezTo>
                  <a:pt x="10992321" y="858003"/>
                  <a:pt x="10983299" y="854955"/>
                  <a:pt x="10977325" y="855111"/>
                </a:cubicBezTo>
                <a:cubicBezTo>
                  <a:pt x="10971541" y="855267"/>
                  <a:pt x="10970987" y="860860"/>
                  <a:pt x="10967090" y="862557"/>
                </a:cubicBezTo>
                <a:cubicBezTo>
                  <a:pt x="10962016" y="857691"/>
                  <a:pt x="10957272" y="859856"/>
                  <a:pt x="10952579" y="863250"/>
                </a:cubicBezTo>
                <a:lnTo>
                  <a:pt x="10952574" y="863250"/>
                </a:lnTo>
                <a:lnTo>
                  <a:pt x="10952579" y="863251"/>
                </a:lnTo>
                <a:cubicBezTo>
                  <a:pt x="10952613" y="867632"/>
                  <a:pt x="10952631" y="872013"/>
                  <a:pt x="10952665" y="876377"/>
                </a:cubicBezTo>
                <a:cubicBezTo>
                  <a:pt x="10945323" y="875182"/>
                  <a:pt x="10937964" y="873987"/>
                  <a:pt x="10930621" y="872792"/>
                </a:cubicBezTo>
                <a:cubicBezTo>
                  <a:pt x="10930101" y="871632"/>
                  <a:pt x="10930050" y="870420"/>
                  <a:pt x="10930465" y="869190"/>
                </a:cubicBezTo>
                <a:lnTo>
                  <a:pt x="10930464" y="869171"/>
                </a:lnTo>
                <a:lnTo>
                  <a:pt x="10921067" y="868039"/>
                </a:lnTo>
                <a:cubicBezTo>
                  <a:pt x="10917980" y="867506"/>
                  <a:pt x="10915097" y="866368"/>
                  <a:pt x="10912871" y="863268"/>
                </a:cubicBezTo>
                <a:lnTo>
                  <a:pt x="10912871" y="863267"/>
                </a:lnTo>
                <a:lnTo>
                  <a:pt x="10899882" y="859863"/>
                </a:lnTo>
                <a:lnTo>
                  <a:pt x="10886463" y="860445"/>
                </a:lnTo>
                <a:lnTo>
                  <a:pt x="10886463" y="860446"/>
                </a:lnTo>
                <a:cubicBezTo>
                  <a:pt x="10886048" y="864428"/>
                  <a:pt x="10885615" y="868411"/>
                  <a:pt x="10885200" y="872377"/>
                </a:cubicBezTo>
                <a:lnTo>
                  <a:pt x="10885199" y="872378"/>
                </a:lnTo>
                <a:lnTo>
                  <a:pt x="10885926" y="877485"/>
                </a:lnTo>
                <a:cubicBezTo>
                  <a:pt x="10883398" y="879996"/>
                  <a:pt x="10880982" y="881052"/>
                  <a:pt x="10878666" y="880821"/>
                </a:cubicBezTo>
                <a:lnTo>
                  <a:pt x="10873852" y="877647"/>
                </a:lnTo>
                <a:lnTo>
                  <a:pt x="10872333" y="878559"/>
                </a:lnTo>
                <a:cubicBezTo>
                  <a:pt x="10861718" y="875875"/>
                  <a:pt x="10853510" y="865467"/>
                  <a:pt x="10841024" y="868844"/>
                </a:cubicBezTo>
                <a:cubicBezTo>
                  <a:pt x="10824365" y="882386"/>
                  <a:pt x="10816832" y="870992"/>
                  <a:pt x="10810079" y="857502"/>
                </a:cubicBezTo>
                <a:lnTo>
                  <a:pt x="10803888" y="845950"/>
                </a:lnTo>
                <a:lnTo>
                  <a:pt x="10803862" y="845951"/>
                </a:lnTo>
                <a:cubicBezTo>
                  <a:pt x="10795013" y="843198"/>
                  <a:pt x="10783480" y="856930"/>
                  <a:pt x="10776657" y="841570"/>
                </a:cubicBezTo>
                <a:lnTo>
                  <a:pt x="10776710" y="841567"/>
                </a:lnTo>
                <a:lnTo>
                  <a:pt x="10776622" y="841552"/>
                </a:lnTo>
                <a:cubicBezTo>
                  <a:pt x="10758162" y="850869"/>
                  <a:pt x="10740204" y="859060"/>
                  <a:pt x="10718264" y="849570"/>
                </a:cubicBezTo>
                <a:cubicBezTo>
                  <a:pt x="10713969" y="847717"/>
                  <a:pt x="10704029" y="858869"/>
                  <a:pt x="10696704" y="864013"/>
                </a:cubicBezTo>
                <a:cubicBezTo>
                  <a:pt x="10692132" y="866281"/>
                  <a:pt x="10690280" y="861848"/>
                  <a:pt x="10687318" y="860168"/>
                </a:cubicBezTo>
                <a:lnTo>
                  <a:pt x="10681587" y="855352"/>
                </a:lnTo>
                <a:lnTo>
                  <a:pt x="10681569" y="855354"/>
                </a:lnTo>
                <a:cubicBezTo>
                  <a:pt x="10679128" y="855233"/>
                  <a:pt x="10676686" y="855111"/>
                  <a:pt x="10674244" y="854990"/>
                </a:cubicBezTo>
                <a:cubicBezTo>
                  <a:pt x="10668945" y="858333"/>
                  <a:pt x="10670729" y="879667"/>
                  <a:pt x="10656823" y="861519"/>
                </a:cubicBezTo>
                <a:cubicBezTo>
                  <a:pt x="10654546" y="858549"/>
                  <a:pt x="10651424" y="858198"/>
                  <a:pt x="10648093" y="858428"/>
                </a:cubicBezTo>
                <a:lnTo>
                  <a:pt x="10638127" y="858817"/>
                </a:lnTo>
                <a:lnTo>
                  <a:pt x="10638104" y="858835"/>
                </a:lnTo>
                <a:cubicBezTo>
                  <a:pt x="10630640" y="861986"/>
                  <a:pt x="10623177" y="865121"/>
                  <a:pt x="10615713" y="868272"/>
                </a:cubicBezTo>
                <a:cubicBezTo>
                  <a:pt x="10611852" y="869000"/>
                  <a:pt x="10609271" y="868532"/>
                  <a:pt x="10611436" y="863649"/>
                </a:cubicBezTo>
                <a:cubicBezTo>
                  <a:pt x="10612336" y="856566"/>
                  <a:pt x="10605964" y="856358"/>
                  <a:pt x="10602084" y="853795"/>
                </a:cubicBezTo>
                <a:lnTo>
                  <a:pt x="10602082" y="853795"/>
                </a:lnTo>
                <a:lnTo>
                  <a:pt x="10602084" y="853796"/>
                </a:lnTo>
                <a:cubicBezTo>
                  <a:pt x="10596820" y="852696"/>
                  <a:pt x="10591568" y="854159"/>
                  <a:pt x="10586317" y="855179"/>
                </a:cubicBezTo>
                <a:lnTo>
                  <a:pt x="10570550" y="853899"/>
                </a:lnTo>
                <a:lnTo>
                  <a:pt x="10544196" y="855867"/>
                </a:lnTo>
                <a:cubicBezTo>
                  <a:pt x="10535648" y="857376"/>
                  <a:pt x="10527561" y="860541"/>
                  <a:pt x="10520608" y="867770"/>
                </a:cubicBezTo>
                <a:cubicBezTo>
                  <a:pt x="10512279" y="877433"/>
                  <a:pt x="10507361" y="870575"/>
                  <a:pt x="10502391" y="864012"/>
                </a:cubicBezTo>
                <a:cubicBezTo>
                  <a:pt x="10494598" y="856999"/>
                  <a:pt x="10490390" y="863926"/>
                  <a:pt x="10485559" y="868342"/>
                </a:cubicBezTo>
                <a:lnTo>
                  <a:pt x="10485542" y="868349"/>
                </a:lnTo>
                <a:lnTo>
                  <a:pt x="10486944" y="879875"/>
                </a:lnTo>
                <a:cubicBezTo>
                  <a:pt x="10482372" y="882802"/>
                  <a:pt x="10475913" y="884672"/>
                  <a:pt x="10471289" y="878334"/>
                </a:cubicBezTo>
                <a:lnTo>
                  <a:pt x="10471292" y="878327"/>
                </a:lnTo>
                <a:lnTo>
                  <a:pt x="10467030" y="876429"/>
                </a:lnTo>
                <a:lnTo>
                  <a:pt x="10461417" y="859170"/>
                </a:lnTo>
                <a:lnTo>
                  <a:pt x="10460421" y="860753"/>
                </a:lnTo>
                <a:cubicBezTo>
                  <a:pt x="10463081" y="866074"/>
                  <a:pt x="10468398" y="871537"/>
                  <a:pt x="10467029" y="876429"/>
                </a:cubicBezTo>
                <a:cubicBezTo>
                  <a:pt x="10459877" y="883218"/>
                  <a:pt x="10454834" y="881971"/>
                  <a:pt x="10450331" y="878663"/>
                </a:cubicBezTo>
                <a:lnTo>
                  <a:pt x="10436892" y="868542"/>
                </a:lnTo>
                <a:lnTo>
                  <a:pt x="10431218" y="877589"/>
                </a:lnTo>
                <a:cubicBezTo>
                  <a:pt x="10412135" y="880221"/>
                  <a:pt x="10381466" y="871095"/>
                  <a:pt x="10374574" y="860757"/>
                </a:cubicBezTo>
                <a:lnTo>
                  <a:pt x="10373529" y="855375"/>
                </a:lnTo>
                <a:lnTo>
                  <a:pt x="10368509" y="854304"/>
                </a:lnTo>
                <a:lnTo>
                  <a:pt x="10367713" y="854924"/>
                </a:lnTo>
                <a:lnTo>
                  <a:pt x="10368531" y="857293"/>
                </a:lnTo>
                <a:cubicBezTo>
                  <a:pt x="10367994" y="858073"/>
                  <a:pt x="10367474" y="858454"/>
                  <a:pt x="10366955" y="858454"/>
                </a:cubicBezTo>
                <a:cubicBezTo>
                  <a:pt x="10363353" y="870939"/>
                  <a:pt x="10353119" y="865640"/>
                  <a:pt x="10345430" y="866056"/>
                </a:cubicBezTo>
                <a:cubicBezTo>
                  <a:pt x="10333287" y="866706"/>
                  <a:pt x="10321689" y="873998"/>
                  <a:pt x="10309474" y="873571"/>
                </a:cubicBezTo>
                <a:lnTo>
                  <a:pt x="10297014" y="870040"/>
                </a:lnTo>
                <a:lnTo>
                  <a:pt x="10296994" y="870073"/>
                </a:lnTo>
                <a:cubicBezTo>
                  <a:pt x="10296994" y="871112"/>
                  <a:pt x="10296734" y="872082"/>
                  <a:pt x="10296232" y="873000"/>
                </a:cubicBezTo>
                <a:cubicBezTo>
                  <a:pt x="10294570" y="874628"/>
                  <a:pt x="10292908" y="874697"/>
                  <a:pt x="10291263" y="872965"/>
                </a:cubicBezTo>
                <a:cubicBezTo>
                  <a:pt x="10289946" y="869363"/>
                  <a:pt x="10286656" y="869173"/>
                  <a:pt x="10283609" y="868567"/>
                </a:cubicBezTo>
                <a:lnTo>
                  <a:pt x="10283608" y="868567"/>
                </a:lnTo>
                <a:lnTo>
                  <a:pt x="10281952" y="875673"/>
                </a:lnTo>
                <a:cubicBezTo>
                  <a:pt x="10281253" y="877861"/>
                  <a:pt x="10279695" y="878983"/>
                  <a:pt x="10275140" y="876376"/>
                </a:cubicBezTo>
                <a:cubicBezTo>
                  <a:pt x="10270317" y="873623"/>
                  <a:pt x="10265390" y="872394"/>
                  <a:pt x="10260386" y="871922"/>
                </a:cubicBezTo>
                <a:lnTo>
                  <a:pt x="10245168" y="872013"/>
                </a:lnTo>
                <a:lnTo>
                  <a:pt x="10247992" y="890737"/>
                </a:lnTo>
                <a:cubicBezTo>
                  <a:pt x="10244186" y="894984"/>
                  <a:pt x="10237346" y="897954"/>
                  <a:pt x="10232610" y="901815"/>
                </a:cubicBezTo>
                <a:cubicBezTo>
                  <a:pt x="10229423" y="900984"/>
                  <a:pt x="10226843" y="899841"/>
                  <a:pt x="10229717" y="895997"/>
                </a:cubicBezTo>
                <a:lnTo>
                  <a:pt x="10229839" y="895824"/>
                </a:lnTo>
                <a:cubicBezTo>
                  <a:pt x="10229717" y="889503"/>
                  <a:pt x="10231449" y="884256"/>
                  <a:pt x="10238047" y="881901"/>
                </a:cubicBezTo>
                <a:lnTo>
                  <a:pt x="10243805" y="871925"/>
                </a:lnTo>
                <a:lnTo>
                  <a:pt x="10226901" y="870073"/>
                </a:lnTo>
                <a:cubicBezTo>
                  <a:pt x="10221643" y="867887"/>
                  <a:pt x="10216556" y="864999"/>
                  <a:pt x="10211015" y="864012"/>
                </a:cubicBezTo>
                <a:lnTo>
                  <a:pt x="10210987" y="864011"/>
                </a:lnTo>
                <a:lnTo>
                  <a:pt x="10206567" y="870145"/>
                </a:lnTo>
                <a:cubicBezTo>
                  <a:pt x="10205144" y="872307"/>
                  <a:pt x="10203127" y="874039"/>
                  <a:pt x="10198564" y="873710"/>
                </a:cubicBezTo>
                <a:cubicBezTo>
                  <a:pt x="10175013" y="872013"/>
                  <a:pt x="10150856" y="867268"/>
                  <a:pt x="10128396" y="880533"/>
                </a:cubicBezTo>
                <a:cubicBezTo>
                  <a:pt x="10125677" y="882143"/>
                  <a:pt x="10120759" y="876394"/>
                  <a:pt x="10116083" y="878836"/>
                </a:cubicBezTo>
                <a:lnTo>
                  <a:pt x="10112342" y="870338"/>
                </a:lnTo>
                <a:lnTo>
                  <a:pt x="10111478" y="870697"/>
                </a:lnTo>
                <a:cubicBezTo>
                  <a:pt x="10099546" y="865069"/>
                  <a:pt x="10079874" y="875286"/>
                  <a:pt x="10075908" y="853345"/>
                </a:cubicBezTo>
                <a:cubicBezTo>
                  <a:pt x="10055509" y="848081"/>
                  <a:pt x="10035161" y="842453"/>
                  <a:pt x="10013723" y="845829"/>
                </a:cubicBezTo>
                <a:cubicBezTo>
                  <a:pt x="10010901" y="846280"/>
                  <a:pt x="10007143" y="846106"/>
                  <a:pt x="10005480" y="847821"/>
                </a:cubicBezTo>
                <a:cubicBezTo>
                  <a:pt x="9995194" y="858419"/>
                  <a:pt x="9986016" y="867631"/>
                  <a:pt x="9974379" y="848288"/>
                </a:cubicBezTo>
                <a:cubicBezTo>
                  <a:pt x="9973305" y="846505"/>
                  <a:pt x="9953668" y="836270"/>
                  <a:pt x="9947746" y="854332"/>
                </a:cubicBezTo>
                <a:cubicBezTo>
                  <a:pt x="9946862" y="857051"/>
                  <a:pt x="9940005" y="857813"/>
                  <a:pt x="9935918" y="859475"/>
                </a:cubicBezTo>
                <a:cubicBezTo>
                  <a:pt x="9926879" y="863458"/>
                  <a:pt x="9922324" y="848098"/>
                  <a:pt x="9912817" y="854124"/>
                </a:cubicBezTo>
                <a:cubicBezTo>
                  <a:pt x="9900990" y="857605"/>
                  <a:pt x="9889110" y="848791"/>
                  <a:pt x="9877266" y="854176"/>
                </a:cubicBezTo>
                <a:lnTo>
                  <a:pt x="9877371" y="854051"/>
                </a:lnTo>
                <a:lnTo>
                  <a:pt x="9877231" y="854160"/>
                </a:lnTo>
                <a:cubicBezTo>
                  <a:pt x="9873438" y="857727"/>
                  <a:pt x="9866321" y="852099"/>
                  <a:pt x="9863741" y="859043"/>
                </a:cubicBezTo>
                <a:cubicBezTo>
                  <a:pt x="9861334" y="861571"/>
                  <a:pt x="9858425" y="861987"/>
                  <a:pt x="9855187" y="861104"/>
                </a:cubicBezTo>
                <a:cubicBezTo>
                  <a:pt x="9848156" y="847337"/>
                  <a:pt x="9838285" y="852965"/>
                  <a:pt x="9828622" y="857277"/>
                </a:cubicBezTo>
                <a:lnTo>
                  <a:pt x="9822888" y="856463"/>
                </a:lnTo>
                <a:lnTo>
                  <a:pt x="9816864" y="858054"/>
                </a:lnTo>
                <a:lnTo>
                  <a:pt x="9812130" y="856803"/>
                </a:lnTo>
                <a:lnTo>
                  <a:pt x="9805954" y="858194"/>
                </a:lnTo>
                <a:cubicBezTo>
                  <a:pt x="9802197" y="859857"/>
                  <a:pt x="9798438" y="861883"/>
                  <a:pt x="9794542" y="858506"/>
                </a:cubicBezTo>
                <a:cubicBezTo>
                  <a:pt x="9792759" y="856220"/>
                  <a:pt x="9790369" y="851320"/>
                  <a:pt x="9789988" y="851527"/>
                </a:cubicBezTo>
                <a:cubicBezTo>
                  <a:pt x="9771234" y="862524"/>
                  <a:pt x="9754194" y="842921"/>
                  <a:pt x="9735907" y="848670"/>
                </a:cubicBezTo>
                <a:cubicBezTo>
                  <a:pt x="9729950" y="848947"/>
                  <a:pt x="9723941" y="847562"/>
                  <a:pt x="9718001" y="849328"/>
                </a:cubicBezTo>
                <a:cubicBezTo>
                  <a:pt x="9715923" y="849778"/>
                  <a:pt x="9713845" y="849952"/>
                  <a:pt x="9711750" y="850021"/>
                </a:cubicBezTo>
                <a:lnTo>
                  <a:pt x="9709012" y="849261"/>
                </a:lnTo>
                <a:lnTo>
                  <a:pt x="9701413" y="854072"/>
                </a:lnTo>
                <a:cubicBezTo>
                  <a:pt x="9695733" y="863856"/>
                  <a:pt x="9689827" y="864307"/>
                  <a:pt x="9683698" y="854488"/>
                </a:cubicBezTo>
                <a:cubicBezTo>
                  <a:pt x="9683940" y="853120"/>
                  <a:pt x="9683680" y="851873"/>
                  <a:pt x="9682901" y="850730"/>
                </a:cubicBezTo>
                <a:lnTo>
                  <a:pt x="9681038" y="841699"/>
                </a:lnTo>
                <a:lnTo>
                  <a:pt x="9679111" y="845572"/>
                </a:lnTo>
                <a:cubicBezTo>
                  <a:pt x="9677481" y="847826"/>
                  <a:pt x="9675169" y="847830"/>
                  <a:pt x="9670710" y="840739"/>
                </a:cubicBezTo>
                <a:cubicBezTo>
                  <a:pt x="9670485" y="839440"/>
                  <a:pt x="9670190" y="838141"/>
                  <a:pt x="9669844" y="836877"/>
                </a:cubicBezTo>
                <a:lnTo>
                  <a:pt x="9670159" y="836725"/>
                </a:lnTo>
                <a:lnTo>
                  <a:pt x="9670068" y="836669"/>
                </a:lnTo>
                <a:lnTo>
                  <a:pt x="9670047" y="836629"/>
                </a:lnTo>
                <a:lnTo>
                  <a:pt x="9656665" y="839786"/>
                </a:lnTo>
                <a:cubicBezTo>
                  <a:pt x="9643366" y="837085"/>
                  <a:pt x="9644751" y="846072"/>
                  <a:pt x="9644786" y="854142"/>
                </a:cubicBezTo>
                <a:cubicBezTo>
                  <a:pt x="9642752" y="858809"/>
                  <a:pt x="9638561" y="861346"/>
                  <a:pt x="9634472" y="863985"/>
                </a:cubicBezTo>
                <a:lnTo>
                  <a:pt x="9627230" y="871784"/>
                </a:lnTo>
                <a:lnTo>
                  <a:pt x="9682918" y="870974"/>
                </a:lnTo>
                <a:cubicBezTo>
                  <a:pt x="9696858" y="871061"/>
                  <a:pt x="9710885" y="871840"/>
                  <a:pt x="9724340" y="867078"/>
                </a:cubicBezTo>
                <a:cubicBezTo>
                  <a:pt x="9734142" y="863632"/>
                  <a:pt x="9739440" y="867857"/>
                  <a:pt x="9742263" y="876879"/>
                </a:cubicBezTo>
                <a:cubicBezTo>
                  <a:pt x="9747199" y="878646"/>
                  <a:pt x="9752515" y="880654"/>
                  <a:pt x="9751250" y="887148"/>
                </a:cubicBezTo>
                <a:cubicBezTo>
                  <a:pt x="9749865" y="894162"/>
                  <a:pt x="9742748" y="893902"/>
                  <a:pt x="9737657" y="896101"/>
                </a:cubicBezTo>
                <a:cubicBezTo>
                  <a:pt x="9716011" y="892802"/>
                  <a:pt x="9694282" y="891551"/>
                  <a:pt x="9672521" y="891073"/>
                </a:cubicBezTo>
                <a:lnTo>
                  <a:pt x="9607247" y="890681"/>
                </a:lnTo>
                <a:lnTo>
                  <a:pt x="9607191" y="890733"/>
                </a:lnTo>
                <a:cubicBezTo>
                  <a:pt x="9598290" y="902421"/>
                  <a:pt x="9589268" y="896690"/>
                  <a:pt x="9580765" y="890507"/>
                </a:cubicBezTo>
                <a:cubicBezTo>
                  <a:pt x="9568193" y="881381"/>
                  <a:pt x="9543880" y="883252"/>
                  <a:pt x="9530477" y="894889"/>
                </a:cubicBezTo>
                <a:cubicBezTo>
                  <a:pt x="9518580" y="909521"/>
                  <a:pt x="9506597" y="892707"/>
                  <a:pt x="9494665" y="894975"/>
                </a:cubicBezTo>
                <a:cubicBezTo>
                  <a:pt x="9478006" y="876636"/>
                  <a:pt x="9459391" y="880117"/>
                  <a:pt x="9440186" y="890109"/>
                </a:cubicBezTo>
                <a:cubicBezTo>
                  <a:pt x="9437433" y="893209"/>
                  <a:pt x="9434887" y="893572"/>
                  <a:pt x="9432653" y="889572"/>
                </a:cubicBezTo>
                <a:cubicBezTo>
                  <a:pt x="9436393" y="880238"/>
                  <a:pt x="9442368" y="869502"/>
                  <a:pt x="9423181" y="876342"/>
                </a:cubicBezTo>
                <a:cubicBezTo>
                  <a:pt x="9414280" y="879511"/>
                  <a:pt x="9403942" y="875390"/>
                  <a:pt x="9395473" y="881381"/>
                </a:cubicBezTo>
                <a:cubicBezTo>
                  <a:pt x="9387127" y="886074"/>
                  <a:pt x="9381915" y="893607"/>
                  <a:pt x="9377135" y="901573"/>
                </a:cubicBezTo>
                <a:cubicBezTo>
                  <a:pt x="9375957" y="903408"/>
                  <a:pt x="9374503" y="904950"/>
                  <a:pt x="9372840" y="906335"/>
                </a:cubicBezTo>
                <a:cubicBezTo>
                  <a:pt x="9368113" y="909244"/>
                  <a:pt x="9362918" y="910959"/>
                  <a:pt x="9357601" y="912379"/>
                </a:cubicBezTo>
                <a:cubicBezTo>
                  <a:pt x="9353515" y="913115"/>
                  <a:pt x="9349584" y="913323"/>
                  <a:pt x="9345981" y="912442"/>
                </a:cubicBezTo>
                <a:lnTo>
                  <a:pt x="9337276" y="906602"/>
                </a:lnTo>
                <a:lnTo>
                  <a:pt x="9337410" y="913262"/>
                </a:lnTo>
                <a:cubicBezTo>
                  <a:pt x="9332302" y="919149"/>
                  <a:pt x="9328803" y="910803"/>
                  <a:pt x="9324214" y="911721"/>
                </a:cubicBezTo>
                <a:cubicBezTo>
                  <a:pt x="9323747" y="911807"/>
                  <a:pt x="9322812" y="911080"/>
                  <a:pt x="9322604" y="910543"/>
                </a:cubicBezTo>
                <a:cubicBezTo>
                  <a:pt x="9322466" y="910179"/>
                  <a:pt x="9323227" y="909469"/>
                  <a:pt x="9323574" y="908915"/>
                </a:cubicBezTo>
                <a:cubicBezTo>
                  <a:pt x="9327522" y="901226"/>
                  <a:pt x="9320388" y="900187"/>
                  <a:pt x="9316491" y="897209"/>
                </a:cubicBezTo>
                <a:cubicBezTo>
                  <a:pt x="9313115" y="894161"/>
                  <a:pt x="9307556" y="892412"/>
                  <a:pt x="9309807" y="886022"/>
                </a:cubicBezTo>
                <a:cubicBezTo>
                  <a:pt x="9310396" y="868774"/>
                  <a:pt x="9297979" y="869294"/>
                  <a:pt x="9287191" y="871303"/>
                </a:cubicBezTo>
                <a:lnTo>
                  <a:pt x="9275189" y="868862"/>
                </a:lnTo>
                <a:lnTo>
                  <a:pt x="9272887" y="872099"/>
                </a:lnTo>
                <a:cubicBezTo>
                  <a:pt x="9259995" y="877797"/>
                  <a:pt x="9247015" y="882416"/>
                  <a:pt x="9233813" y="884051"/>
                </a:cubicBezTo>
                <a:lnTo>
                  <a:pt x="9200592" y="879151"/>
                </a:lnTo>
                <a:lnTo>
                  <a:pt x="9198026" y="881139"/>
                </a:lnTo>
                <a:cubicBezTo>
                  <a:pt x="9193160" y="890490"/>
                  <a:pt x="9184016" y="890594"/>
                  <a:pt x="9175254" y="891910"/>
                </a:cubicBezTo>
                <a:cubicBezTo>
                  <a:pt x="9163998" y="893590"/>
                  <a:pt x="9159409" y="899183"/>
                  <a:pt x="9165626" y="910231"/>
                </a:cubicBezTo>
                <a:lnTo>
                  <a:pt x="9164177" y="914703"/>
                </a:lnTo>
                <a:lnTo>
                  <a:pt x="9167391" y="916819"/>
                </a:lnTo>
                <a:cubicBezTo>
                  <a:pt x="9172296" y="923774"/>
                  <a:pt x="9175396" y="936272"/>
                  <a:pt x="9187410" y="921348"/>
                </a:cubicBezTo>
                <a:cubicBezTo>
                  <a:pt x="9190043" y="918197"/>
                  <a:pt x="9192744" y="915218"/>
                  <a:pt x="9197454" y="917625"/>
                </a:cubicBezTo>
                <a:lnTo>
                  <a:pt x="9206475" y="922664"/>
                </a:lnTo>
                <a:lnTo>
                  <a:pt x="9206476" y="922648"/>
                </a:lnTo>
                <a:cubicBezTo>
                  <a:pt x="9212987" y="913487"/>
                  <a:pt x="9221836" y="912258"/>
                  <a:pt x="9232140" y="913955"/>
                </a:cubicBezTo>
                <a:cubicBezTo>
                  <a:pt x="9230357" y="922605"/>
                  <a:pt x="9225694" y="923960"/>
                  <a:pt x="9220563" y="923980"/>
                </a:cubicBezTo>
                <a:lnTo>
                  <a:pt x="9206211" y="925986"/>
                </a:lnTo>
                <a:lnTo>
                  <a:pt x="9206182" y="926007"/>
                </a:lnTo>
                <a:cubicBezTo>
                  <a:pt x="9204321" y="928076"/>
                  <a:pt x="9200450" y="929557"/>
                  <a:pt x="9198450" y="931587"/>
                </a:cubicBezTo>
                <a:lnTo>
                  <a:pt x="9199001" y="932989"/>
                </a:lnTo>
                <a:lnTo>
                  <a:pt x="9203758" y="936899"/>
                </a:lnTo>
                <a:cubicBezTo>
                  <a:pt x="9206823" y="936934"/>
                  <a:pt x="9209645" y="937644"/>
                  <a:pt x="9212087" y="939531"/>
                </a:cubicBezTo>
                <a:lnTo>
                  <a:pt x="9214889" y="941523"/>
                </a:lnTo>
                <a:lnTo>
                  <a:pt x="9262739" y="945541"/>
                </a:lnTo>
                <a:cubicBezTo>
                  <a:pt x="9279259" y="946874"/>
                  <a:pt x="9290429" y="950996"/>
                  <a:pt x="9279259" y="970945"/>
                </a:cubicBezTo>
                <a:cubicBezTo>
                  <a:pt x="9274185" y="979984"/>
                  <a:pt x="9277701" y="993457"/>
                  <a:pt x="9265059" y="998791"/>
                </a:cubicBezTo>
                <a:lnTo>
                  <a:pt x="9260384" y="999227"/>
                </a:lnTo>
                <a:lnTo>
                  <a:pt x="9255640" y="1007017"/>
                </a:lnTo>
                <a:cubicBezTo>
                  <a:pt x="9249499" y="1011113"/>
                  <a:pt x="9240219" y="1005414"/>
                  <a:pt x="9233491" y="1007674"/>
                </a:cubicBezTo>
                <a:cubicBezTo>
                  <a:pt x="9230703" y="1004038"/>
                  <a:pt x="9230669" y="1000626"/>
                  <a:pt x="9234305" y="997509"/>
                </a:cubicBezTo>
                <a:cubicBezTo>
                  <a:pt x="9247726" y="1004609"/>
                  <a:pt x="9258514" y="1007086"/>
                  <a:pt x="9255588" y="985422"/>
                </a:cubicBezTo>
                <a:lnTo>
                  <a:pt x="9255611" y="985486"/>
                </a:lnTo>
                <a:lnTo>
                  <a:pt x="9255587" y="985404"/>
                </a:lnTo>
                <a:cubicBezTo>
                  <a:pt x="9240556" y="973421"/>
                  <a:pt x="9225230" y="985959"/>
                  <a:pt x="9209957" y="985266"/>
                </a:cubicBezTo>
                <a:cubicBezTo>
                  <a:pt x="9204017" y="984998"/>
                  <a:pt x="9198627" y="984721"/>
                  <a:pt x="9194107" y="982967"/>
                </a:cubicBezTo>
                <a:lnTo>
                  <a:pt x="9187727" y="976270"/>
                </a:lnTo>
                <a:lnTo>
                  <a:pt x="9186510" y="977490"/>
                </a:lnTo>
                <a:cubicBezTo>
                  <a:pt x="9178821" y="984538"/>
                  <a:pt x="9169626" y="985421"/>
                  <a:pt x="9159547" y="985716"/>
                </a:cubicBezTo>
                <a:cubicBezTo>
                  <a:pt x="9113779" y="987067"/>
                  <a:pt x="9068685" y="997110"/>
                  <a:pt x="9022778" y="996833"/>
                </a:cubicBezTo>
                <a:cubicBezTo>
                  <a:pt x="9004630" y="1003570"/>
                  <a:pt x="8983122" y="994478"/>
                  <a:pt x="8966238" y="1008557"/>
                </a:cubicBezTo>
                <a:cubicBezTo>
                  <a:pt x="8977355" y="1010202"/>
                  <a:pt x="8988352" y="1009630"/>
                  <a:pt x="8999054" y="1012090"/>
                </a:cubicBezTo>
                <a:cubicBezTo>
                  <a:pt x="9016215" y="1020575"/>
                  <a:pt x="9033498" y="1020540"/>
                  <a:pt x="9052806" y="1019276"/>
                </a:cubicBezTo>
                <a:cubicBezTo>
                  <a:pt x="9079561" y="1017527"/>
                  <a:pt x="9107701" y="1016523"/>
                  <a:pt x="9133901" y="1024679"/>
                </a:cubicBezTo>
                <a:cubicBezTo>
                  <a:pt x="9154040" y="1030948"/>
                  <a:pt x="9173107" y="1028177"/>
                  <a:pt x="9192709" y="1025095"/>
                </a:cubicBezTo>
                <a:cubicBezTo>
                  <a:pt x="9222339" y="1028627"/>
                  <a:pt x="9252765" y="1027554"/>
                  <a:pt x="9280870" y="1039987"/>
                </a:cubicBezTo>
                <a:cubicBezTo>
                  <a:pt x="9282775" y="1039242"/>
                  <a:pt x="9284714" y="1038602"/>
                  <a:pt x="9286636" y="1037926"/>
                </a:cubicBezTo>
                <a:cubicBezTo>
                  <a:pt x="9293563" y="1035519"/>
                  <a:pt x="9300352" y="1032731"/>
                  <a:pt x="9307590" y="1031329"/>
                </a:cubicBezTo>
                <a:cubicBezTo>
                  <a:pt x="9331401" y="1032749"/>
                  <a:pt x="9355368" y="1031744"/>
                  <a:pt x="9378416" y="1040559"/>
                </a:cubicBezTo>
                <a:cubicBezTo>
                  <a:pt x="9390608" y="1045217"/>
                  <a:pt x="9403024" y="1036108"/>
                  <a:pt x="9415994" y="1038706"/>
                </a:cubicBezTo>
                <a:cubicBezTo>
                  <a:pt x="9463252" y="1048126"/>
                  <a:pt x="9511151" y="1040281"/>
                  <a:pt x="9558721" y="1043000"/>
                </a:cubicBezTo>
                <a:cubicBezTo>
                  <a:pt x="9579397" y="1044178"/>
                  <a:pt x="9599796" y="1037234"/>
                  <a:pt x="9620611" y="1037009"/>
                </a:cubicBezTo>
                <a:cubicBezTo>
                  <a:pt x="9628871" y="1033597"/>
                  <a:pt x="9637322" y="1033892"/>
                  <a:pt x="9642102" y="1041667"/>
                </a:cubicBezTo>
                <a:cubicBezTo>
                  <a:pt x="9649756" y="1054083"/>
                  <a:pt x="9660302" y="1050983"/>
                  <a:pt x="9671038" y="1049304"/>
                </a:cubicBezTo>
                <a:cubicBezTo>
                  <a:pt x="9673116" y="1049390"/>
                  <a:pt x="9675160" y="1049719"/>
                  <a:pt x="9677169" y="1050256"/>
                </a:cubicBezTo>
                <a:lnTo>
                  <a:pt x="9681387" y="1051614"/>
                </a:lnTo>
                <a:lnTo>
                  <a:pt x="9684254" y="1050876"/>
                </a:lnTo>
                <a:cubicBezTo>
                  <a:pt x="9687109" y="1049049"/>
                  <a:pt x="9689793" y="1046802"/>
                  <a:pt x="9692997" y="1045840"/>
                </a:cubicBezTo>
                <a:cubicBezTo>
                  <a:pt x="9696529" y="1043884"/>
                  <a:pt x="9699456" y="1045494"/>
                  <a:pt x="9702330" y="1047416"/>
                </a:cubicBezTo>
                <a:cubicBezTo>
                  <a:pt x="9705049" y="1047711"/>
                  <a:pt x="9707734" y="1047988"/>
                  <a:pt x="9710435" y="1048282"/>
                </a:cubicBezTo>
                <a:cubicBezTo>
                  <a:pt x="9711326" y="1050888"/>
                  <a:pt x="9713777" y="1053841"/>
                  <a:pt x="9714396" y="1056388"/>
                </a:cubicBezTo>
                <a:lnTo>
                  <a:pt x="9707871" y="1061661"/>
                </a:lnTo>
                <a:lnTo>
                  <a:pt x="9715785" y="1073238"/>
                </a:lnTo>
                <a:cubicBezTo>
                  <a:pt x="9718478" y="1078041"/>
                  <a:pt x="9721387" y="1082682"/>
                  <a:pt x="9726331" y="1085790"/>
                </a:cubicBezTo>
                <a:lnTo>
                  <a:pt x="9730262" y="1087328"/>
                </a:lnTo>
                <a:lnTo>
                  <a:pt x="9737189" y="1084440"/>
                </a:lnTo>
                <a:cubicBezTo>
                  <a:pt x="9745398" y="1090865"/>
                  <a:pt x="9752671" y="1081756"/>
                  <a:pt x="9760567" y="1083055"/>
                </a:cubicBezTo>
                <a:lnTo>
                  <a:pt x="9760227" y="1084134"/>
                </a:lnTo>
                <a:lnTo>
                  <a:pt x="9760238" y="1084128"/>
                </a:lnTo>
                <a:cubicBezTo>
                  <a:pt x="9762091" y="1083037"/>
                  <a:pt x="9764048" y="1082777"/>
                  <a:pt x="9766126" y="1083297"/>
                </a:cubicBezTo>
                <a:lnTo>
                  <a:pt x="9767413" y="1084047"/>
                </a:lnTo>
                <a:lnTo>
                  <a:pt x="9780205" y="1078126"/>
                </a:lnTo>
                <a:cubicBezTo>
                  <a:pt x="9785482" y="1078098"/>
                  <a:pt x="9790846" y="1080258"/>
                  <a:pt x="9796274" y="1084059"/>
                </a:cubicBezTo>
                <a:cubicBezTo>
                  <a:pt x="9799426" y="1087116"/>
                  <a:pt x="9803275" y="1088367"/>
                  <a:pt x="9807243" y="1089311"/>
                </a:cubicBezTo>
                <a:lnTo>
                  <a:pt x="9818924" y="1092718"/>
                </a:lnTo>
                <a:lnTo>
                  <a:pt x="9818924" y="1092717"/>
                </a:lnTo>
                <a:cubicBezTo>
                  <a:pt x="9833800" y="1097878"/>
                  <a:pt x="9845091" y="1086171"/>
                  <a:pt x="9858304" y="1084353"/>
                </a:cubicBezTo>
                <a:cubicBezTo>
                  <a:pt x="9881872" y="1081150"/>
                  <a:pt x="9905492" y="1086120"/>
                  <a:pt x="9928021" y="1091228"/>
                </a:cubicBezTo>
                <a:cubicBezTo>
                  <a:pt x="9937563" y="1093393"/>
                  <a:pt x="9943953" y="1091903"/>
                  <a:pt x="9952057" y="1090276"/>
                </a:cubicBezTo>
                <a:lnTo>
                  <a:pt x="9970989" y="1095488"/>
                </a:lnTo>
                <a:lnTo>
                  <a:pt x="9974344" y="1093947"/>
                </a:lnTo>
                <a:cubicBezTo>
                  <a:pt x="9986155" y="1087609"/>
                  <a:pt x="9995956" y="1092077"/>
                  <a:pt x="10005134" y="1099713"/>
                </a:cubicBezTo>
                <a:lnTo>
                  <a:pt x="10006749" y="1100173"/>
                </a:lnTo>
                <a:lnTo>
                  <a:pt x="10033673" y="1088250"/>
                </a:lnTo>
                <a:cubicBezTo>
                  <a:pt x="10037578" y="1084614"/>
                  <a:pt x="10038214" y="1085544"/>
                  <a:pt x="10038140" y="1087564"/>
                </a:cubicBezTo>
                <a:lnTo>
                  <a:pt x="10038307" y="1092263"/>
                </a:lnTo>
                <a:lnTo>
                  <a:pt x="10048496" y="1096285"/>
                </a:lnTo>
                <a:cubicBezTo>
                  <a:pt x="10054367" y="1095194"/>
                  <a:pt x="10060237" y="1094120"/>
                  <a:pt x="10066108" y="1093029"/>
                </a:cubicBezTo>
                <a:lnTo>
                  <a:pt x="10066273" y="1093110"/>
                </a:lnTo>
                <a:lnTo>
                  <a:pt x="10066124" y="1092960"/>
                </a:lnTo>
                <a:cubicBezTo>
                  <a:pt x="10075302" y="1071989"/>
                  <a:pt x="10084514" y="1078327"/>
                  <a:pt x="10093728" y="1092960"/>
                </a:cubicBezTo>
                <a:lnTo>
                  <a:pt x="10093713" y="1092968"/>
                </a:lnTo>
                <a:lnTo>
                  <a:pt x="10093762" y="1092978"/>
                </a:lnTo>
                <a:cubicBezTo>
                  <a:pt x="10097693" y="1093272"/>
                  <a:pt x="10097988" y="1107732"/>
                  <a:pt x="10106126" y="1095108"/>
                </a:cubicBezTo>
                <a:cubicBezTo>
                  <a:pt x="10109781" y="1089462"/>
                  <a:pt x="10119461" y="1082795"/>
                  <a:pt x="10129158" y="1089739"/>
                </a:cubicBezTo>
                <a:cubicBezTo>
                  <a:pt x="10130769" y="1103801"/>
                  <a:pt x="10143254" y="1090034"/>
                  <a:pt x="10147653" y="1096978"/>
                </a:cubicBezTo>
                <a:cubicBezTo>
                  <a:pt x="10154666" y="1102052"/>
                  <a:pt x="10162407" y="1103472"/>
                  <a:pt x="10171983" y="1101515"/>
                </a:cubicBezTo>
                <a:cubicBezTo>
                  <a:pt x="10172018" y="1092926"/>
                  <a:pt x="10160190" y="1090241"/>
                  <a:pt x="10162233" y="1079072"/>
                </a:cubicBezTo>
                <a:cubicBezTo>
                  <a:pt x="10169169" y="1084774"/>
                  <a:pt x="10180391" y="1078592"/>
                  <a:pt x="10187329" y="1083590"/>
                </a:cubicBezTo>
                <a:lnTo>
                  <a:pt x="10192517" y="1093162"/>
                </a:lnTo>
                <a:lnTo>
                  <a:pt x="10196106" y="1092423"/>
                </a:lnTo>
                <a:lnTo>
                  <a:pt x="10196177" y="1092425"/>
                </a:lnTo>
                <a:lnTo>
                  <a:pt x="10196123" y="1092406"/>
                </a:lnTo>
                <a:cubicBezTo>
                  <a:pt x="10197665" y="1088076"/>
                  <a:pt x="10200816" y="1084474"/>
                  <a:pt x="10205232" y="1085444"/>
                </a:cubicBezTo>
                <a:cubicBezTo>
                  <a:pt x="10211327" y="1086778"/>
                  <a:pt x="10210912" y="1092544"/>
                  <a:pt x="10210687" y="1097549"/>
                </a:cubicBezTo>
                <a:lnTo>
                  <a:pt x="10210612" y="1097523"/>
                </a:lnTo>
                <a:lnTo>
                  <a:pt x="10210669" y="1097566"/>
                </a:lnTo>
                <a:cubicBezTo>
                  <a:pt x="10222133" y="1111870"/>
                  <a:pt x="10234359" y="1097844"/>
                  <a:pt x="10246204" y="1098519"/>
                </a:cubicBezTo>
                <a:lnTo>
                  <a:pt x="10246227" y="1098516"/>
                </a:lnTo>
                <a:lnTo>
                  <a:pt x="10246204" y="1098502"/>
                </a:lnTo>
                <a:cubicBezTo>
                  <a:pt x="10252836" y="1098069"/>
                  <a:pt x="10243156" y="1087921"/>
                  <a:pt x="10251745" y="1088995"/>
                </a:cubicBezTo>
                <a:cubicBezTo>
                  <a:pt x="10256715" y="1089635"/>
                  <a:pt x="10254793" y="1094294"/>
                  <a:pt x="10255520" y="1097341"/>
                </a:cubicBezTo>
                <a:lnTo>
                  <a:pt x="10255500" y="1097362"/>
                </a:lnTo>
                <a:lnTo>
                  <a:pt x="10255520" y="1097359"/>
                </a:lnTo>
                <a:cubicBezTo>
                  <a:pt x="10265477" y="1088129"/>
                  <a:pt x="10274309" y="1083851"/>
                  <a:pt x="10278638" y="1102173"/>
                </a:cubicBezTo>
                <a:lnTo>
                  <a:pt x="10291504" y="1111559"/>
                </a:lnTo>
                <a:lnTo>
                  <a:pt x="10291504" y="1111558"/>
                </a:lnTo>
                <a:cubicBezTo>
                  <a:pt x="10306778" y="1114329"/>
                  <a:pt x="10318311" y="1110294"/>
                  <a:pt x="10323212" y="1094172"/>
                </a:cubicBezTo>
                <a:lnTo>
                  <a:pt x="10323304" y="1094188"/>
                </a:lnTo>
                <a:lnTo>
                  <a:pt x="10323229" y="1094154"/>
                </a:lnTo>
                <a:cubicBezTo>
                  <a:pt x="10334459" y="1086024"/>
                  <a:pt x="10346010" y="1082392"/>
                  <a:pt x="10356818" y="1083234"/>
                </a:cubicBezTo>
                <a:cubicBezTo>
                  <a:pt x="10367626" y="1084076"/>
                  <a:pt x="10377691" y="1089392"/>
                  <a:pt x="10385951" y="1099159"/>
                </a:cubicBezTo>
                <a:cubicBezTo>
                  <a:pt x="10388254" y="1101878"/>
                  <a:pt x="10390298" y="1103505"/>
                  <a:pt x="10392913" y="1101601"/>
                </a:cubicBezTo>
                <a:cubicBezTo>
                  <a:pt x="10404662" y="1093072"/>
                  <a:pt x="10415070" y="1092812"/>
                  <a:pt x="10424916" y="1096016"/>
                </a:cubicBezTo>
                <a:lnTo>
                  <a:pt x="10453542" y="1111205"/>
                </a:lnTo>
                <a:lnTo>
                  <a:pt x="10453556" y="1111195"/>
                </a:lnTo>
                <a:cubicBezTo>
                  <a:pt x="10471757" y="1115714"/>
                  <a:pt x="10493281" y="1096233"/>
                  <a:pt x="10509663" y="1118866"/>
                </a:cubicBezTo>
                <a:cubicBezTo>
                  <a:pt x="10510495" y="1120009"/>
                  <a:pt x="10521924" y="1113480"/>
                  <a:pt x="10528418" y="1110537"/>
                </a:cubicBezTo>
                <a:lnTo>
                  <a:pt x="10528441" y="1110558"/>
                </a:lnTo>
                <a:lnTo>
                  <a:pt x="10528435" y="1110537"/>
                </a:lnTo>
                <a:cubicBezTo>
                  <a:pt x="10528886" y="1109948"/>
                  <a:pt x="10529301" y="1108857"/>
                  <a:pt x="10529786" y="1108823"/>
                </a:cubicBezTo>
                <a:cubicBezTo>
                  <a:pt x="10556662" y="1107333"/>
                  <a:pt x="10583347" y="1096026"/>
                  <a:pt x="10610137" y="1102987"/>
                </a:cubicBezTo>
                <a:cubicBezTo>
                  <a:pt x="10641099" y="1111022"/>
                  <a:pt x="10673534" y="1104043"/>
                  <a:pt x="10703440" y="1112390"/>
                </a:cubicBezTo>
                <a:cubicBezTo>
                  <a:pt x="10735494" y="1121343"/>
                  <a:pt x="10764985" y="1108996"/>
                  <a:pt x="10794441" y="1109862"/>
                </a:cubicBezTo>
                <a:cubicBezTo>
                  <a:pt x="10815810" y="1110485"/>
                  <a:pt x="10844954" y="1101151"/>
                  <a:pt x="10865094" y="1123456"/>
                </a:cubicBezTo>
                <a:cubicBezTo>
                  <a:pt x="10870861" y="1129845"/>
                  <a:pt x="10877320" y="1112910"/>
                  <a:pt x="10886013" y="1119559"/>
                </a:cubicBezTo>
                <a:lnTo>
                  <a:pt x="10886077" y="1119570"/>
                </a:lnTo>
                <a:lnTo>
                  <a:pt x="10898379" y="1118063"/>
                </a:lnTo>
                <a:lnTo>
                  <a:pt x="10909199" y="1124127"/>
                </a:lnTo>
                <a:lnTo>
                  <a:pt x="10909218" y="1124131"/>
                </a:lnTo>
                <a:cubicBezTo>
                  <a:pt x="10912577" y="1122797"/>
                  <a:pt x="10916370" y="1119715"/>
                  <a:pt x="10919227" y="1120425"/>
                </a:cubicBezTo>
                <a:cubicBezTo>
                  <a:pt x="10956354" y="1129638"/>
                  <a:pt x="10995889" y="1115923"/>
                  <a:pt x="11032151" y="1132270"/>
                </a:cubicBezTo>
                <a:cubicBezTo>
                  <a:pt x="11037156" y="1134521"/>
                  <a:pt x="11040515" y="1130607"/>
                  <a:pt x="11044619" y="1130261"/>
                </a:cubicBezTo>
                <a:cubicBezTo>
                  <a:pt x="11082110" y="1126988"/>
                  <a:pt x="11119082" y="1130902"/>
                  <a:pt x="11155707" y="1139006"/>
                </a:cubicBezTo>
                <a:lnTo>
                  <a:pt x="11155718" y="1139293"/>
                </a:lnTo>
                <a:lnTo>
                  <a:pt x="11155760" y="1139023"/>
                </a:lnTo>
                <a:cubicBezTo>
                  <a:pt x="11162912" y="1134599"/>
                  <a:pt x="11170479" y="1134222"/>
                  <a:pt x="11178125" y="1134573"/>
                </a:cubicBezTo>
                <a:lnTo>
                  <a:pt x="11200938" y="1134486"/>
                </a:lnTo>
                <a:cubicBezTo>
                  <a:pt x="11204073" y="1132772"/>
                  <a:pt x="11207831" y="1128928"/>
                  <a:pt x="11210255" y="1129637"/>
                </a:cubicBezTo>
                <a:cubicBezTo>
                  <a:pt x="11263401" y="1145205"/>
                  <a:pt x="11318226" y="1133187"/>
                  <a:pt x="11371996" y="1139093"/>
                </a:cubicBezTo>
                <a:cubicBezTo>
                  <a:pt x="11375277" y="1139457"/>
                  <a:pt x="11378117" y="1141067"/>
                  <a:pt x="11380968" y="1142301"/>
                </a:cubicBezTo>
                <a:lnTo>
                  <a:pt x="11389988" y="1143247"/>
                </a:lnTo>
                <a:lnTo>
                  <a:pt x="11389988" y="1143213"/>
                </a:lnTo>
                <a:cubicBezTo>
                  <a:pt x="11413089" y="1138520"/>
                  <a:pt x="11436553" y="1138572"/>
                  <a:pt x="11459429" y="1142607"/>
                </a:cubicBezTo>
                <a:cubicBezTo>
                  <a:pt x="11487327" y="1147543"/>
                  <a:pt x="11514791" y="1152218"/>
                  <a:pt x="11542378" y="1142469"/>
                </a:cubicBezTo>
                <a:cubicBezTo>
                  <a:pt x="11550274" y="1139681"/>
                  <a:pt x="11554049" y="1148062"/>
                  <a:pt x="11560698" y="1148114"/>
                </a:cubicBezTo>
                <a:cubicBezTo>
                  <a:pt x="11562759" y="1148183"/>
                  <a:pt x="11564075" y="1149170"/>
                  <a:pt x="11564647" y="1151144"/>
                </a:cubicBezTo>
                <a:lnTo>
                  <a:pt x="11566781" y="1152037"/>
                </a:lnTo>
                <a:lnTo>
                  <a:pt x="11564457" y="1148651"/>
                </a:lnTo>
                <a:cubicBezTo>
                  <a:pt x="11566769" y="1146262"/>
                  <a:pt x="11569124" y="1144937"/>
                  <a:pt x="11571526" y="1144794"/>
                </a:cubicBezTo>
                <a:cubicBezTo>
                  <a:pt x="11573929" y="1144651"/>
                  <a:pt x="11576379" y="1145690"/>
                  <a:pt x="11578881" y="1148028"/>
                </a:cubicBezTo>
                <a:cubicBezTo>
                  <a:pt x="11580493" y="1150331"/>
                  <a:pt x="11582154" y="1150487"/>
                  <a:pt x="11583921" y="1148201"/>
                </a:cubicBezTo>
                <a:cubicBezTo>
                  <a:pt x="11588302" y="1149482"/>
                  <a:pt x="11593861" y="1146227"/>
                  <a:pt x="11597151" y="1151664"/>
                </a:cubicBezTo>
                <a:lnTo>
                  <a:pt x="11595715" y="1153257"/>
                </a:lnTo>
                <a:lnTo>
                  <a:pt x="11595936" y="1153375"/>
                </a:lnTo>
                <a:lnTo>
                  <a:pt x="11597151" y="1151664"/>
                </a:lnTo>
                <a:cubicBezTo>
                  <a:pt x="11601636" y="1151422"/>
                  <a:pt x="11606138" y="1151179"/>
                  <a:pt x="11610625" y="1150937"/>
                </a:cubicBezTo>
                <a:cubicBezTo>
                  <a:pt x="11615023" y="1147803"/>
                  <a:pt x="11619750" y="1147647"/>
                  <a:pt x="11624685" y="1149309"/>
                </a:cubicBezTo>
                <a:cubicBezTo>
                  <a:pt x="11630746" y="1150210"/>
                  <a:pt x="11637153" y="1148132"/>
                  <a:pt x="11642954" y="1151352"/>
                </a:cubicBezTo>
                <a:lnTo>
                  <a:pt x="11642921" y="1151928"/>
                </a:lnTo>
                <a:lnTo>
                  <a:pt x="11646713" y="1151543"/>
                </a:lnTo>
                <a:cubicBezTo>
                  <a:pt x="11648730" y="1155197"/>
                  <a:pt x="11650920" y="1156271"/>
                  <a:pt x="11653200" y="1156005"/>
                </a:cubicBezTo>
                <a:lnTo>
                  <a:pt x="11655970" y="1154593"/>
                </a:lnTo>
                <a:lnTo>
                  <a:pt x="11659041" y="1151110"/>
                </a:lnTo>
                <a:cubicBezTo>
                  <a:pt x="11660843" y="1150123"/>
                  <a:pt x="11662748" y="1149863"/>
                  <a:pt x="11664739" y="1150365"/>
                </a:cubicBezTo>
                <a:lnTo>
                  <a:pt x="11667483" y="1152101"/>
                </a:lnTo>
                <a:lnTo>
                  <a:pt x="11691286" y="1152132"/>
                </a:lnTo>
                <a:lnTo>
                  <a:pt x="11697415" y="1160149"/>
                </a:lnTo>
                <a:lnTo>
                  <a:pt x="11707079" y="1152270"/>
                </a:lnTo>
                <a:cubicBezTo>
                  <a:pt x="11709295" y="1152132"/>
                  <a:pt x="11711495" y="1151976"/>
                  <a:pt x="11713711" y="1151837"/>
                </a:cubicBezTo>
                <a:cubicBezTo>
                  <a:pt x="11716776" y="1154193"/>
                  <a:pt x="11720118" y="1155288"/>
                  <a:pt x="11723588" y="1155803"/>
                </a:cubicBezTo>
                <a:lnTo>
                  <a:pt x="11733159" y="1156239"/>
                </a:lnTo>
                <a:lnTo>
                  <a:pt x="11733373" y="1155124"/>
                </a:lnTo>
                <a:cubicBezTo>
                  <a:pt x="11736332" y="1152279"/>
                  <a:pt x="11743803" y="1156136"/>
                  <a:pt x="11745712" y="1151733"/>
                </a:cubicBezTo>
                <a:lnTo>
                  <a:pt x="11745696" y="1151733"/>
                </a:lnTo>
                <a:cubicBezTo>
                  <a:pt x="11750207" y="1150175"/>
                  <a:pt x="11754705" y="1149105"/>
                  <a:pt x="11759172" y="1149056"/>
                </a:cubicBezTo>
                <a:cubicBezTo>
                  <a:pt x="11763640" y="1149006"/>
                  <a:pt x="11768077" y="1149976"/>
                  <a:pt x="11772467" y="1152495"/>
                </a:cubicBezTo>
                <a:cubicBezTo>
                  <a:pt x="11789369" y="1160167"/>
                  <a:pt x="11806859" y="1160392"/>
                  <a:pt x="11824695" y="1156738"/>
                </a:cubicBezTo>
                <a:cubicBezTo>
                  <a:pt x="11832332" y="1160963"/>
                  <a:pt x="11841752" y="1155387"/>
                  <a:pt x="11849094" y="1161223"/>
                </a:cubicBezTo>
                <a:cubicBezTo>
                  <a:pt x="11853614" y="1167457"/>
                  <a:pt x="11857788" y="1158470"/>
                  <a:pt x="11862239" y="1160911"/>
                </a:cubicBezTo>
                <a:lnTo>
                  <a:pt x="11866947" y="1165332"/>
                </a:lnTo>
                <a:lnTo>
                  <a:pt x="11867348" y="1164981"/>
                </a:lnTo>
                <a:cubicBezTo>
                  <a:pt x="11868820" y="1165068"/>
                  <a:pt x="11870292" y="1165154"/>
                  <a:pt x="11871746" y="1165241"/>
                </a:cubicBezTo>
                <a:lnTo>
                  <a:pt x="11875846" y="1169214"/>
                </a:lnTo>
                <a:lnTo>
                  <a:pt x="11874950" y="1163128"/>
                </a:lnTo>
                <a:cubicBezTo>
                  <a:pt x="11879626" y="1163648"/>
                  <a:pt x="11884426" y="1162938"/>
                  <a:pt x="11889169" y="1162803"/>
                </a:cubicBezTo>
                <a:cubicBezTo>
                  <a:pt x="11893911" y="1162669"/>
                  <a:pt x="11898595" y="1163111"/>
                  <a:pt x="11903037" y="1165933"/>
                </a:cubicBezTo>
                <a:cubicBezTo>
                  <a:pt x="11906190" y="1168496"/>
                  <a:pt x="11909342" y="1171076"/>
                  <a:pt x="11912493" y="1173639"/>
                </a:cubicBezTo>
                <a:lnTo>
                  <a:pt x="11912492" y="1173655"/>
                </a:lnTo>
                <a:lnTo>
                  <a:pt x="11943841" y="1170313"/>
                </a:lnTo>
                <a:lnTo>
                  <a:pt x="11975385" y="1170488"/>
                </a:lnTo>
                <a:lnTo>
                  <a:pt x="11975388" y="1170471"/>
                </a:lnTo>
                <a:cubicBezTo>
                  <a:pt x="11976825" y="1170471"/>
                  <a:pt x="11978263" y="1170471"/>
                  <a:pt x="11979700" y="1170471"/>
                </a:cubicBezTo>
                <a:lnTo>
                  <a:pt x="11979714" y="1170483"/>
                </a:lnTo>
                <a:lnTo>
                  <a:pt x="11984011" y="1169830"/>
                </a:lnTo>
                <a:cubicBezTo>
                  <a:pt x="11988176" y="1172843"/>
                  <a:pt x="11993007" y="1172328"/>
                  <a:pt x="11997807" y="1171966"/>
                </a:cubicBezTo>
                <a:lnTo>
                  <a:pt x="12011195" y="1174978"/>
                </a:lnTo>
                <a:lnTo>
                  <a:pt x="12013936" y="1172116"/>
                </a:lnTo>
                <a:cubicBezTo>
                  <a:pt x="12016507" y="1172471"/>
                  <a:pt x="12019234" y="1171926"/>
                  <a:pt x="12021867" y="1171902"/>
                </a:cubicBezTo>
                <a:lnTo>
                  <a:pt x="12027410" y="1174098"/>
                </a:lnTo>
                <a:lnTo>
                  <a:pt x="12028100" y="1173484"/>
                </a:lnTo>
                <a:cubicBezTo>
                  <a:pt x="12031495" y="1171925"/>
                  <a:pt x="12034871" y="1171734"/>
                  <a:pt x="12038213" y="1173674"/>
                </a:cubicBezTo>
                <a:cubicBezTo>
                  <a:pt x="12057315" y="1180601"/>
                  <a:pt x="12076916" y="1181190"/>
                  <a:pt x="12096797" y="1178419"/>
                </a:cubicBezTo>
                <a:cubicBezTo>
                  <a:pt x="12111186" y="1184653"/>
                  <a:pt x="12128487" y="1175302"/>
                  <a:pt x="12141890" y="1186818"/>
                </a:cubicBezTo>
                <a:cubicBezTo>
                  <a:pt x="12144834" y="1187978"/>
                  <a:pt x="12145925" y="1186263"/>
                  <a:pt x="12146548" y="1183804"/>
                </a:cubicBezTo>
                <a:cubicBezTo>
                  <a:pt x="12150063" y="1179804"/>
                  <a:pt x="12154601" y="1181259"/>
                  <a:pt x="12158895" y="1181501"/>
                </a:cubicBezTo>
                <a:cubicBezTo>
                  <a:pt x="12167293" y="1192272"/>
                  <a:pt x="12182931" y="1190368"/>
                  <a:pt x="12191867" y="1200256"/>
                </a:cubicBezTo>
                <a:cubicBezTo>
                  <a:pt x="12193253" y="1209711"/>
                  <a:pt x="12185425" y="1209814"/>
                  <a:pt x="12179814" y="1212187"/>
                </a:cubicBezTo>
                <a:cubicBezTo>
                  <a:pt x="12175762" y="1212984"/>
                  <a:pt x="12171780" y="1212256"/>
                  <a:pt x="12167813" y="1211581"/>
                </a:cubicBezTo>
                <a:cubicBezTo>
                  <a:pt x="12164229" y="1212758"/>
                  <a:pt x="12157129" y="1205866"/>
                  <a:pt x="12157544" y="1216222"/>
                </a:cubicBezTo>
                <a:cubicBezTo>
                  <a:pt x="12157250" y="1218109"/>
                  <a:pt x="12156523" y="1219720"/>
                  <a:pt x="12155311" y="1221157"/>
                </a:cubicBezTo>
                <a:cubicBezTo>
                  <a:pt x="12140696" y="1232725"/>
                  <a:pt x="12141526" y="1211702"/>
                  <a:pt x="12132919" y="1210594"/>
                </a:cubicBezTo>
                <a:lnTo>
                  <a:pt x="12131413" y="1209451"/>
                </a:lnTo>
                <a:lnTo>
                  <a:pt x="12129560" y="1209849"/>
                </a:lnTo>
                <a:cubicBezTo>
                  <a:pt x="12119811" y="1206836"/>
                  <a:pt x="12110061" y="1206784"/>
                  <a:pt x="12100312" y="1209832"/>
                </a:cubicBezTo>
                <a:cubicBezTo>
                  <a:pt x="12099082" y="1209728"/>
                  <a:pt x="12097888" y="1209451"/>
                  <a:pt x="12096744" y="1209018"/>
                </a:cubicBezTo>
                <a:cubicBezTo>
                  <a:pt x="12089471" y="1198645"/>
                  <a:pt x="12078683" y="1203251"/>
                  <a:pt x="12069141" y="1202576"/>
                </a:cubicBezTo>
                <a:lnTo>
                  <a:pt x="12069047" y="1202553"/>
                </a:lnTo>
                <a:lnTo>
                  <a:pt x="12060172" y="1216620"/>
                </a:lnTo>
                <a:cubicBezTo>
                  <a:pt x="12055842" y="1216845"/>
                  <a:pt x="12051460" y="1217953"/>
                  <a:pt x="12047322" y="1215633"/>
                </a:cubicBezTo>
                <a:cubicBezTo>
                  <a:pt x="12045799" y="1215494"/>
                  <a:pt x="12044291" y="1215339"/>
                  <a:pt x="12042784" y="1215200"/>
                </a:cubicBezTo>
                <a:cubicBezTo>
                  <a:pt x="12036014" y="1218317"/>
                  <a:pt x="12031512" y="1216412"/>
                  <a:pt x="12029399" y="1209191"/>
                </a:cubicBezTo>
                <a:lnTo>
                  <a:pt x="12028132" y="1208139"/>
                </a:lnTo>
                <a:lnTo>
                  <a:pt x="12027096" y="1212880"/>
                </a:lnTo>
                <a:cubicBezTo>
                  <a:pt x="12021278" y="1215529"/>
                  <a:pt x="12016014" y="1213295"/>
                  <a:pt x="12010748" y="1211061"/>
                </a:cubicBezTo>
                <a:lnTo>
                  <a:pt x="12010776" y="1209790"/>
                </a:lnTo>
                <a:lnTo>
                  <a:pt x="12002247" y="1209971"/>
                </a:lnTo>
                <a:cubicBezTo>
                  <a:pt x="11998957" y="1209348"/>
                  <a:pt x="11995667" y="1208707"/>
                  <a:pt x="11992376" y="1208066"/>
                </a:cubicBezTo>
                <a:lnTo>
                  <a:pt x="11992338" y="1208056"/>
                </a:lnTo>
                <a:lnTo>
                  <a:pt x="11992377" y="1208083"/>
                </a:lnTo>
                <a:lnTo>
                  <a:pt x="11993969" y="1208984"/>
                </a:lnTo>
                <a:lnTo>
                  <a:pt x="11993554" y="1210768"/>
                </a:lnTo>
                <a:cubicBezTo>
                  <a:pt x="11985415" y="1215183"/>
                  <a:pt x="11976288" y="1211460"/>
                  <a:pt x="11967527" y="1214456"/>
                </a:cubicBezTo>
                <a:cubicBezTo>
                  <a:pt x="11953742" y="1219184"/>
                  <a:pt x="11954122" y="1204187"/>
                  <a:pt x="11948235" y="1197832"/>
                </a:cubicBezTo>
                <a:cubicBezTo>
                  <a:pt x="11936079" y="1194559"/>
                  <a:pt x="11927732" y="1200152"/>
                  <a:pt x="11921047" y="1209590"/>
                </a:cubicBezTo>
                <a:cubicBezTo>
                  <a:pt x="11913931" y="1207650"/>
                  <a:pt x="11907124" y="1203079"/>
                  <a:pt x="11899298" y="1206941"/>
                </a:cubicBezTo>
                <a:lnTo>
                  <a:pt x="11899301" y="1206932"/>
                </a:lnTo>
                <a:lnTo>
                  <a:pt x="11899297" y="1206940"/>
                </a:lnTo>
                <a:cubicBezTo>
                  <a:pt x="11898967" y="1209416"/>
                  <a:pt x="11898621" y="1211893"/>
                  <a:pt x="11898292" y="1214386"/>
                </a:cubicBezTo>
                <a:cubicBezTo>
                  <a:pt x="11872681" y="1215824"/>
                  <a:pt x="11847416" y="1210421"/>
                  <a:pt x="11821873" y="1210663"/>
                </a:cubicBezTo>
                <a:lnTo>
                  <a:pt x="11822288" y="1210127"/>
                </a:lnTo>
                <a:lnTo>
                  <a:pt x="11822297" y="1210105"/>
                </a:lnTo>
                <a:lnTo>
                  <a:pt x="11804401" y="1201935"/>
                </a:lnTo>
                <a:lnTo>
                  <a:pt x="11804130" y="1201633"/>
                </a:lnTo>
                <a:lnTo>
                  <a:pt x="11804400" y="1201936"/>
                </a:lnTo>
                <a:cubicBezTo>
                  <a:pt x="11796157" y="1216119"/>
                  <a:pt x="11786009" y="1222630"/>
                  <a:pt x="11768311" y="1216534"/>
                </a:cubicBezTo>
                <a:cubicBezTo>
                  <a:pt x="11760536" y="1213850"/>
                  <a:pt x="11750441" y="1210283"/>
                  <a:pt x="11741176" y="1215097"/>
                </a:cubicBezTo>
                <a:cubicBezTo>
                  <a:pt x="11736032" y="1210612"/>
                  <a:pt x="11735790" y="1201728"/>
                  <a:pt x="11727616" y="1199962"/>
                </a:cubicBezTo>
                <a:lnTo>
                  <a:pt x="11727871" y="1199885"/>
                </a:lnTo>
                <a:lnTo>
                  <a:pt x="11727600" y="1199892"/>
                </a:lnTo>
                <a:cubicBezTo>
                  <a:pt x="11724621" y="1200689"/>
                  <a:pt x="11721642" y="1201485"/>
                  <a:pt x="11718681" y="1202282"/>
                </a:cubicBezTo>
                <a:cubicBezTo>
                  <a:pt x="11715702" y="1204152"/>
                  <a:pt x="11712672" y="1204204"/>
                  <a:pt x="11709641" y="1202420"/>
                </a:cubicBezTo>
                <a:cubicBezTo>
                  <a:pt x="11706316" y="1201225"/>
                  <a:pt x="11705745" y="1195216"/>
                  <a:pt x="11700585" y="1197243"/>
                </a:cubicBezTo>
                <a:cubicBezTo>
                  <a:pt x="11695701" y="1199372"/>
                  <a:pt x="11690575" y="1200186"/>
                  <a:pt x="11685276" y="1200048"/>
                </a:cubicBezTo>
                <a:lnTo>
                  <a:pt x="11659416" y="1194586"/>
                </a:lnTo>
                <a:lnTo>
                  <a:pt x="11658215" y="1198399"/>
                </a:lnTo>
                <a:cubicBezTo>
                  <a:pt x="11656600" y="1199351"/>
                  <a:pt x="11654254" y="1199477"/>
                  <a:pt x="11651890" y="1199581"/>
                </a:cubicBezTo>
                <a:cubicBezTo>
                  <a:pt x="11644876" y="1199546"/>
                  <a:pt x="11639110" y="1196065"/>
                  <a:pt x="11633205" y="1192896"/>
                </a:cubicBezTo>
                <a:cubicBezTo>
                  <a:pt x="11630192" y="1192914"/>
                  <a:pt x="11627161" y="1192914"/>
                  <a:pt x="11624147" y="1192914"/>
                </a:cubicBezTo>
                <a:cubicBezTo>
                  <a:pt x="11598345" y="1210664"/>
                  <a:pt x="11564214" y="1210975"/>
                  <a:pt x="11538221" y="1193987"/>
                </a:cubicBezTo>
                <a:cubicBezTo>
                  <a:pt x="11525441" y="1185623"/>
                  <a:pt x="11511431" y="1191580"/>
                  <a:pt x="11497977" y="1191286"/>
                </a:cubicBezTo>
                <a:lnTo>
                  <a:pt x="11497976" y="1191251"/>
                </a:lnTo>
                <a:lnTo>
                  <a:pt x="11497959" y="1191302"/>
                </a:lnTo>
                <a:cubicBezTo>
                  <a:pt x="11493335" y="1199857"/>
                  <a:pt x="11486080" y="1199493"/>
                  <a:pt x="11478685" y="1196324"/>
                </a:cubicBezTo>
                <a:cubicBezTo>
                  <a:pt x="11467689" y="1191597"/>
                  <a:pt x="11456190" y="1190973"/>
                  <a:pt x="11444554" y="1190783"/>
                </a:cubicBezTo>
                <a:cubicBezTo>
                  <a:pt x="11441384" y="1188324"/>
                  <a:pt x="11438216" y="1185882"/>
                  <a:pt x="11435046" y="1183423"/>
                </a:cubicBezTo>
                <a:cubicBezTo>
                  <a:pt x="11432544" y="1182904"/>
                  <a:pt x="11429916" y="1182510"/>
                  <a:pt x="11428068" y="1181313"/>
                </a:cubicBezTo>
                <a:lnTo>
                  <a:pt x="11426676" y="1177126"/>
                </a:lnTo>
                <a:lnTo>
                  <a:pt x="11425955" y="1177466"/>
                </a:lnTo>
                <a:lnTo>
                  <a:pt x="11420749" y="1175153"/>
                </a:lnTo>
                <a:lnTo>
                  <a:pt x="11415002" y="1184195"/>
                </a:lnTo>
                <a:cubicBezTo>
                  <a:pt x="11412106" y="1186836"/>
                  <a:pt x="11408353" y="1188377"/>
                  <a:pt x="11403183" y="1188100"/>
                </a:cubicBezTo>
                <a:cubicBezTo>
                  <a:pt x="11362419" y="1206646"/>
                  <a:pt x="11320807" y="1197589"/>
                  <a:pt x="11279333" y="1191719"/>
                </a:cubicBezTo>
                <a:cubicBezTo>
                  <a:pt x="11272406" y="1190749"/>
                  <a:pt x="11272060" y="1183182"/>
                  <a:pt x="11268683" y="1178644"/>
                </a:cubicBezTo>
                <a:lnTo>
                  <a:pt x="11268684" y="1178641"/>
                </a:lnTo>
                <a:lnTo>
                  <a:pt x="11257656" y="1176683"/>
                </a:lnTo>
                <a:cubicBezTo>
                  <a:pt x="11247657" y="1179171"/>
                  <a:pt x="11240089" y="1192000"/>
                  <a:pt x="11228594" y="1188065"/>
                </a:cubicBezTo>
                <a:lnTo>
                  <a:pt x="11224929" y="1184753"/>
                </a:lnTo>
                <a:lnTo>
                  <a:pt x="11224922" y="1184759"/>
                </a:lnTo>
                <a:lnTo>
                  <a:pt x="11228560" y="1188047"/>
                </a:lnTo>
                <a:cubicBezTo>
                  <a:pt x="11220170" y="1188995"/>
                  <a:pt x="11210553" y="1198593"/>
                  <a:pt x="11202966" y="1193843"/>
                </a:cubicBezTo>
                <a:lnTo>
                  <a:pt x="11196187" y="1183473"/>
                </a:lnTo>
                <a:lnTo>
                  <a:pt x="11185088" y="1179341"/>
                </a:lnTo>
                <a:cubicBezTo>
                  <a:pt x="11181380" y="1179177"/>
                  <a:pt x="11177666" y="1180367"/>
                  <a:pt x="11173942" y="1183337"/>
                </a:cubicBezTo>
                <a:cubicBezTo>
                  <a:pt x="11161768" y="1188584"/>
                  <a:pt x="11159985" y="1179008"/>
                  <a:pt x="11157959" y="1171371"/>
                </a:cubicBezTo>
                <a:lnTo>
                  <a:pt x="11156438" y="1158578"/>
                </a:lnTo>
                <a:lnTo>
                  <a:pt x="11156740" y="1170507"/>
                </a:lnTo>
                <a:cubicBezTo>
                  <a:pt x="11154552" y="1177276"/>
                  <a:pt x="11149638" y="1183034"/>
                  <a:pt x="11140971" y="1187458"/>
                </a:cubicBezTo>
                <a:cubicBezTo>
                  <a:pt x="11133819" y="1191112"/>
                  <a:pt x="11128537" y="1190229"/>
                  <a:pt x="11124312" y="1183406"/>
                </a:cubicBezTo>
                <a:cubicBezTo>
                  <a:pt x="11122529" y="1182003"/>
                  <a:pt x="11120745" y="1180601"/>
                  <a:pt x="11118961" y="1179198"/>
                </a:cubicBezTo>
                <a:lnTo>
                  <a:pt x="11118959" y="1179184"/>
                </a:lnTo>
                <a:lnTo>
                  <a:pt x="11118943" y="1179198"/>
                </a:lnTo>
                <a:cubicBezTo>
                  <a:pt x="11116709" y="1179285"/>
                  <a:pt x="11114476" y="1179371"/>
                  <a:pt x="11112241" y="1179458"/>
                </a:cubicBezTo>
                <a:lnTo>
                  <a:pt x="11112227" y="1179459"/>
                </a:lnTo>
                <a:lnTo>
                  <a:pt x="11112259" y="1179476"/>
                </a:lnTo>
                <a:cubicBezTo>
                  <a:pt x="11104674" y="1188117"/>
                  <a:pt x="11097089" y="1191597"/>
                  <a:pt x="11084569" y="1186835"/>
                </a:cubicBezTo>
                <a:cubicBezTo>
                  <a:pt x="11076673" y="1183839"/>
                  <a:pt x="11066508" y="1181259"/>
                  <a:pt x="11057001" y="1184446"/>
                </a:cubicBezTo>
                <a:cubicBezTo>
                  <a:pt x="11050013" y="1184585"/>
                  <a:pt x="11043242" y="1187113"/>
                  <a:pt x="11036394" y="1188810"/>
                </a:cubicBezTo>
                <a:lnTo>
                  <a:pt x="11016747" y="1188228"/>
                </a:lnTo>
                <a:lnTo>
                  <a:pt x="11016773" y="1188809"/>
                </a:lnTo>
                <a:cubicBezTo>
                  <a:pt x="11016375" y="1191112"/>
                  <a:pt x="11015959" y="1193433"/>
                  <a:pt x="11015560" y="1195736"/>
                </a:cubicBezTo>
                <a:cubicBezTo>
                  <a:pt x="10998625" y="1195095"/>
                  <a:pt x="11014764" y="1183978"/>
                  <a:pt x="11010365" y="1179371"/>
                </a:cubicBezTo>
                <a:lnTo>
                  <a:pt x="11010366" y="1179371"/>
                </a:lnTo>
                <a:lnTo>
                  <a:pt x="10990023" y="1176350"/>
                </a:lnTo>
                <a:cubicBezTo>
                  <a:pt x="10983494" y="1176203"/>
                  <a:pt x="10977793" y="1178878"/>
                  <a:pt x="10974641" y="1190264"/>
                </a:cubicBezTo>
                <a:cubicBezTo>
                  <a:pt x="10973377" y="1194818"/>
                  <a:pt x="10969809" y="1191892"/>
                  <a:pt x="10968078" y="1190091"/>
                </a:cubicBezTo>
                <a:cubicBezTo>
                  <a:pt x="10951748" y="1173310"/>
                  <a:pt x="10934569" y="1182766"/>
                  <a:pt x="10917495" y="1188186"/>
                </a:cubicBezTo>
                <a:cubicBezTo>
                  <a:pt x="10915538" y="1189623"/>
                  <a:pt x="10913426" y="1190783"/>
                  <a:pt x="10911157" y="1191649"/>
                </a:cubicBezTo>
                <a:cubicBezTo>
                  <a:pt x="10901165" y="1189692"/>
                  <a:pt x="10889372" y="1193935"/>
                  <a:pt x="10881822" y="1183337"/>
                </a:cubicBezTo>
                <a:lnTo>
                  <a:pt x="10881555" y="1181204"/>
                </a:lnTo>
                <a:lnTo>
                  <a:pt x="10871434" y="1183757"/>
                </a:lnTo>
                <a:cubicBezTo>
                  <a:pt x="10866928" y="1183780"/>
                  <a:pt x="10862464" y="1182900"/>
                  <a:pt x="10858011" y="1181792"/>
                </a:cubicBezTo>
                <a:lnTo>
                  <a:pt x="10831179" y="1177798"/>
                </a:lnTo>
                <a:lnTo>
                  <a:pt x="10832157" y="1179805"/>
                </a:lnTo>
                <a:lnTo>
                  <a:pt x="10826256" y="1184749"/>
                </a:lnTo>
                <a:lnTo>
                  <a:pt x="10824666" y="1189639"/>
                </a:lnTo>
                <a:cubicBezTo>
                  <a:pt x="10823057" y="1190147"/>
                  <a:pt x="10820702" y="1189294"/>
                  <a:pt x="10818079" y="1187943"/>
                </a:cubicBezTo>
                <a:cubicBezTo>
                  <a:pt x="10806892" y="1192065"/>
                  <a:pt x="10798320" y="1187805"/>
                  <a:pt x="10791012" y="1179493"/>
                </a:cubicBezTo>
                <a:lnTo>
                  <a:pt x="10782648" y="1179632"/>
                </a:lnTo>
                <a:lnTo>
                  <a:pt x="10780953" y="1192312"/>
                </a:lnTo>
                <a:cubicBezTo>
                  <a:pt x="10780634" y="1196740"/>
                  <a:pt x="10778569" y="1199710"/>
                  <a:pt x="10768777" y="1196238"/>
                </a:cubicBezTo>
                <a:lnTo>
                  <a:pt x="10768329" y="1192858"/>
                </a:lnTo>
                <a:lnTo>
                  <a:pt x="10768327" y="1192862"/>
                </a:lnTo>
                <a:cubicBezTo>
                  <a:pt x="10760812" y="1197208"/>
                  <a:pt x="10749642" y="1193485"/>
                  <a:pt x="10747079" y="1191147"/>
                </a:cubicBezTo>
                <a:cubicBezTo>
                  <a:pt x="10735944" y="1180982"/>
                  <a:pt x="10728048" y="1190922"/>
                  <a:pt x="10718957" y="1192637"/>
                </a:cubicBezTo>
                <a:cubicBezTo>
                  <a:pt x="10717536" y="1188429"/>
                  <a:pt x="10714159" y="1187874"/>
                  <a:pt x="10710402" y="1188030"/>
                </a:cubicBezTo>
                <a:lnTo>
                  <a:pt x="10710106" y="1187612"/>
                </a:lnTo>
                <a:lnTo>
                  <a:pt x="10710385" y="1188030"/>
                </a:lnTo>
                <a:cubicBezTo>
                  <a:pt x="10704635" y="1190991"/>
                  <a:pt x="10700652" y="1198057"/>
                  <a:pt x="10692600" y="1195857"/>
                </a:cubicBezTo>
                <a:lnTo>
                  <a:pt x="10692780" y="1193450"/>
                </a:lnTo>
                <a:lnTo>
                  <a:pt x="10677338" y="1188857"/>
                </a:lnTo>
                <a:cubicBezTo>
                  <a:pt x="10671638" y="1189260"/>
                  <a:pt x="10665828" y="1190273"/>
                  <a:pt x="10660650" y="1187753"/>
                </a:cubicBezTo>
                <a:cubicBezTo>
                  <a:pt x="10645584" y="1184203"/>
                  <a:pt x="10631523" y="1176151"/>
                  <a:pt x="10615332" y="1177571"/>
                </a:cubicBezTo>
                <a:lnTo>
                  <a:pt x="10615292" y="1177562"/>
                </a:lnTo>
                <a:lnTo>
                  <a:pt x="10606628" y="1183056"/>
                </a:lnTo>
                <a:lnTo>
                  <a:pt x="10606638" y="1183078"/>
                </a:lnTo>
                <a:cubicBezTo>
                  <a:pt x="10596040" y="1185208"/>
                  <a:pt x="10586931" y="1171025"/>
                  <a:pt x="10575675" y="1180238"/>
                </a:cubicBezTo>
                <a:lnTo>
                  <a:pt x="10575644" y="1180176"/>
                </a:lnTo>
                <a:lnTo>
                  <a:pt x="10575642" y="1180237"/>
                </a:lnTo>
                <a:cubicBezTo>
                  <a:pt x="10555173" y="1172912"/>
                  <a:pt x="10531656" y="1184722"/>
                  <a:pt x="10512296" y="1170245"/>
                </a:cubicBezTo>
                <a:lnTo>
                  <a:pt x="10512296" y="1170244"/>
                </a:lnTo>
                <a:lnTo>
                  <a:pt x="10512295" y="1170245"/>
                </a:lnTo>
                <a:cubicBezTo>
                  <a:pt x="10504165" y="1175129"/>
                  <a:pt x="10496030" y="1176419"/>
                  <a:pt x="10487892" y="1175854"/>
                </a:cubicBezTo>
                <a:lnTo>
                  <a:pt x="10463478" y="1170336"/>
                </a:lnTo>
                <a:lnTo>
                  <a:pt x="10455847" y="1184229"/>
                </a:lnTo>
                <a:cubicBezTo>
                  <a:pt x="10450630" y="1186701"/>
                  <a:pt x="10443193" y="1186801"/>
                  <a:pt x="10434889" y="1183892"/>
                </a:cubicBezTo>
                <a:lnTo>
                  <a:pt x="10434900" y="1183878"/>
                </a:lnTo>
                <a:lnTo>
                  <a:pt x="10434872" y="1183891"/>
                </a:lnTo>
                <a:cubicBezTo>
                  <a:pt x="10411130" y="1189017"/>
                  <a:pt x="10390003" y="1176185"/>
                  <a:pt x="10367336" y="1174055"/>
                </a:cubicBezTo>
                <a:cubicBezTo>
                  <a:pt x="10347023" y="1196550"/>
                  <a:pt x="10347283" y="1196152"/>
                  <a:pt x="10320909" y="1178108"/>
                </a:cubicBezTo>
                <a:cubicBezTo>
                  <a:pt x="10310865" y="1171233"/>
                  <a:pt x="10299436" y="1162315"/>
                  <a:pt x="10288319" y="1178142"/>
                </a:cubicBezTo>
                <a:cubicBezTo>
                  <a:pt x="10286708" y="1180428"/>
                  <a:pt x="10282985" y="1177848"/>
                  <a:pt x="10282310" y="1174315"/>
                </a:cubicBezTo>
                <a:lnTo>
                  <a:pt x="10282312" y="1174314"/>
                </a:lnTo>
                <a:lnTo>
                  <a:pt x="10282309" y="1174315"/>
                </a:lnTo>
                <a:cubicBezTo>
                  <a:pt x="10277997" y="1174817"/>
                  <a:pt x="10271815" y="1173691"/>
                  <a:pt x="10269668" y="1176116"/>
                </a:cubicBezTo>
                <a:cubicBezTo>
                  <a:pt x="10263858" y="1182679"/>
                  <a:pt x="10257685" y="1186900"/>
                  <a:pt x="10250959" y="1188547"/>
                </a:cubicBezTo>
                <a:lnTo>
                  <a:pt x="10228959" y="1185539"/>
                </a:lnTo>
                <a:lnTo>
                  <a:pt x="10228939" y="1185553"/>
                </a:lnTo>
                <a:cubicBezTo>
                  <a:pt x="10218566" y="1190783"/>
                  <a:pt x="10204868" y="1175146"/>
                  <a:pt x="10196158" y="1190783"/>
                </a:cubicBezTo>
                <a:cubicBezTo>
                  <a:pt x="10195673" y="1192948"/>
                  <a:pt x="10194357" y="1194385"/>
                  <a:pt x="10192313" y="1195182"/>
                </a:cubicBezTo>
                <a:cubicBezTo>
                  <a:pt x="10190270" y="1195597"/>
                  <a:pt x="10188209" y="1195666"/>
                  <a:pt x="10186149" y="1195355"/>
                </a:cubicBezTo>
                <a:cubicBezTo>
                  <a:pt x="10178512" y="1190662"/>
                  <a:pt x="10168347" y="1193086"/>
                  <a:pt x="10161334" y="1186627"/>
                </a:cubicBezTo>
                <a:lnTo>
                  <a:pt x="10156364" y="1182575"/>
                </a:lnTo>
                <a:lnTo>
                  <a:pt x="10093382" y="1183182"/>
                </a:lnTo>
                <a:cubicBezTo>
                  <a:pt x="10094438" y="1178714"/>
                  <a:pt x="10104638" y="1177346"/>
                  <a:pt x="10098577" y="1170800"/>
                </a:cubicBezTo>
                <a:lnTo>
                  <a:pt x="10097626" y="1169761"/>
                </a:lnTo>
                <a:lnTo>
                  <a:pt x="10093382" y="1183181"/>
                </a:lnTo>
                <a:cubicBezTo>
                  <a:pt x="10067337" y="1178973"/>
                  <a:pt x="10041240" y="1184099"/>
                  <a:pt x="10015473" y="1183181"/>
                </a:cubicBezTo>
                <a:cubicBezTo>
                  <a:pt x="9992614" y="1182350"/>
                  <a:pt x="9969600" y="1178229"/>
                  <a:pt x="9946378" y="1178194"/>
                </a:cubicBezTo>
                <a:cubicBezTo>
                  <a:pt x="9934966" y="1178177"/>
                  <a:pt x="9923572" y="1176843"/>
                  <a:pt x="9912853" y="1182125"/>
                </a:cubicBezTo>
                <a:cubicBezTo>
                  <a:pt x="9903259" y="1187892"/>
                  <a:pt x="9893163" y="1184584"/>
                  <a:pt x="9883223" y="1183770"/>
                </a:cubicBezTo>
                <a:lnTo>
                  <a:pt x="9873707" y="1182179"/>
                </a:lnTo>
                <a:lnTo>
                  <a:pt x="9873029" y="1182489"/>
                </a:lnTo>
                <a:cubicBezTo>
                  <a:pt x="9869945" y="1182792"/>
                  <a:pt x="9866728" y="1182601"/>
                  <a:pt x="9863776" y="1183389"/>
                </a:cubicBezTo>
                <a:cubicBezTo>
                  <a:pt x="9863776" y="1182073"/>
                  <a:pt x="9863534" y="1180791"/>
                  <a:pt x="9863031" y="1179579"/>
                </a:cubicBezTo>
                <a:lnTo>
                  <a:pt x="9863381" y="1179477"/>
                </a:lnTo>
                <a:lnTo>
                  <a:pt x="9863257" y="1179406"/>
                </a:lnTo>
                <a:lnTo>
                  <a:pt x="9863191" y="1179218"/>
                </a:lnTo>
                <a:lnTo>
                  <a:pt x="9859221" y="1181155"/>
                </a:lnTo>
                <a:lnTo>
                  <a:pt x="9856896" y="1180746"/>
                </a:lnTo>
                <a:lnTo>
                  <a:pt x="9844063" y="1184346"/>
                </a:lnTo>
                <a:cubicBezTo>
                  <a:pt x="9838541" y="1183623"/>
                  <a:pt x="9833047" y="1181251"/>
                  <a:pt x="9827549" y="1179129"/>
                </a:cubicBezTo>
                <a:cubicBezTo>
                  <a:pt x="9825202" y="1180350"/>
                  <a:pt x="9822864" y="1181502"/>
                  <a:pt x="9820717" y="1181511"/>
                </a:cubicBezTo>
                <a:lnTo>
                  <a:pt x="9818216" y="1179543"/>
                </a:lnTo>
                <a:lnTo>
                  <a:pt x="9815375" y="1179873"/>
                </a:lnTo>
                <a:cubicBezTo>
                  <a:pt x="9813228" y="1180047"/>
                  <a:pt x="9811080" y="1180064"/>
                  <a:pt x="9808933" y="1180047"/>
                </a:cubicBezTo>
                <a:cubicBezTo>
                  <a:pt x="9798231" y="1178696"/>
                  <a:pt x="9787980" y="1183164"/>
                  <a:pt x="9777347" y="1182610"/>
                </a:cubicBezTo>
                <a:cubicBezTo>
                  <a:pt x="9771286" y="1181432"/>
                  <a:pt x="9765104" y="1181934"/>
                  <a:pt x="9758974" y="1181432"/>
                </a:cubicBezTo>
                <a:lnTo>
                  <a:pt x="9758283" y="1181191"/>
                </a:lnTo>
                <a:lnTo>
                  <a:pt x="9752742" y="1193349"/>
                </a:lnTo>
                <a:cubicBezTo>
                  <a:pt x="9748649" y="1195018"/>
                  <a:pt x="9743267" y="1193676"/>
                  <a:pt x="9738211" y="1190212"/>
                </a:cubicBezTo>
                <a:cubicBezTo>
                  <a:pt x="9724323" y="1180723"/>
                  <a:pt x="9725397" y="1179147"/>
                  <a:pt x="9710712" y="1178783"/>
                </a:cubicBezTo>
                <a:cubicBezTo>
                  <a:pt x="9701647" y="1179104"/>
                  <a:pt x="9692555" y="1179792"/>
                  <a:pt x="9683535" y="1179549"/>
                </a:cubicBezTo>
                <a:lnTo>
                  <a:pt x="9657962" y="1174943"/>
                </a:lnTo>
                <a:lnTo>
                  <a:pt x="9657514" y="1175302"/>
                </a:lnTo>
                <a:cubicBezTo>
                  <a:pt x="9638153" y="1184289"/>
                  <a:pt x="9617788" y="1184393"/>
                  <a:pt x="9597147" y="1182263"/>
                </a:cubicBezTo>
                <a:cubicBezTo>
                  <a:pt x="9594342" y="1180809"/>
                  <a:pt x="9592159" y="1178661"/>
                  <a:pt x="9590480" y="1176012"/>
                </a:cubicBezTo>
                <a:lnTo>
                  <a:pt x="9574186" y="1174836"/>
                </a:lnTo>
                <a:lnTo>
                  <a:pt x="9571626" y="1175047"/>
                </a:lnTo>
                <a:cubicBezTo>
                  <a:pt x="9569447" y="1176005"/>
                  <a:pt x="9567496" y="1177943"/>
                  <a:pt x="9565924" y="1181519"/>
                </a:cubicBezTo>
                <a:cubicBezTo>
                  <a:pt x="9560799" y="1182220"/>
                  <a:pt x="9555720" y="1184359"/>
                  <a:pt x="9550607" y="1185370"/>
                </a:cubicBezTo>
                <a:lnTo>
                  <a:pt x="9539567" y="1183296"/>
                </a:lnTo>
                <a:lnTo>
                  <a:pt x="9537022" y="1184411"/>
                </a:lnTo>
                <a:cubicBezTo>
                  <a:pt x="9533784" y="1187251"/>
                  <a:pt x="9530061" y="1189034"/>
                  <a:pt x="9525819" y="1189761"/>
                </a:cubicBezTo>
                <a:lnTo>
                  <a:pt x="9522066" y="1188481"/>
                </a:lnTo>
                <a:lnTo>
                  <a:pt x="9529212" y="1205763"/>
                </a:lnTo>
                <a:cubicBezTo>
                  <a:pt x="9527065" y="1210334"/>
                  <a:pt x="9530355" y="1215928"/>
                  <a:pt x="9526545" y="1220188"/>
                </a:cubicBezTo>
                <a:cubicBezTo>
                  <a:pt x="9524952" y="1221348"/>
                  <a:pt x="9523342" y="1222508"/>
                  <a:pt x="9521749" y="1223668"/>
                </a:cubicBezTo>
                <a:cubicBezTo>
                  <a:pt x="9507133" y="1219651"/>
                  <a:pt x="9492535" y="1227409"/>
                  <a:pt x="9477867" y="1223634"/>
                </a:cubicBezTo>
                <a:cubicBezTo>
                  <a:pt x="9474707" y="1222820"/>
                  <a:pt x="9471278" y="1223036"/>
                  <a:pt x="9467990" y="1222720"/>
                </a:cubicBezTo>
                <a:lnTo>
                  <a:pt x="9459108" y="1218681"/>
                </a:lnTo>
                <a:lnTo>
                  <a:pt x="9451810" y="1211573"/>
                </a:lnTo>
                <a:cubicBezTo>
                  <a:pt x="9449312" y="1212391"/>
                  <a:pt x="9446810" y="1215634"/>
                  <a:pt x="9444307" y="1218837"/>
                </a:cubicBezTo>
                <a:lnTo>
                  <a:pt x="9444463" y="1218612"/>
                </a:lnTo>
                <a:cubicBezTo>
                  <a:pt x="9425449" y="1227928"/>
                  <a:pt x="9407422" y="1218127"/>
                  <a:pt x="9388979" y="1215772"/>
                </a:cubicBezTo>
                <a:lnTo>
                  <a:pt x="9382039" y="1213505"/>
                </a:lnTo>
                <a:lnTo>
                  <a:pt x="9380512" y="1216880"/>
                </a:lnTo>
                <a:cubicBezTo>
                  <a:pt x="9380754" y="1224724"/>
                  <a:pt x="9376668" y="1230889"/>
                  <a:pt x="9372788" y="1237123"/>
                </a:cubicBezTo>
                <a:lnTo>
                  <a:pt x="9369449" y="1249573"/>
                </a:lnTo>
                <a:lnTo>
                  <a:pt x="9404905" y="1249525"/>
                </a:lnTo>
                <a:cubicBezTo>
                  <a:pt x="9416951" y="1248501"/>
                  <a:pt x="9429042" y="1247427"/>
                  <a:pt x="9441277" y="1249176"/>
                </a:cubicBezTo>
                <a:cubicBezTo>
                  <a:pt x="9454836" y="1251115"/>
                  <a:pt x="9466871" y="1262649"/>
                  <a:pt x="9481677" y="1255981"/>
                </a:cubicBezTo>
                <a:cubicBezTo>
                  <a:pt x="9500051" y="1259878"/>
                  <a:pt x="9516779" y="1250631"/>
                  <a:pt x="9534564" y="1249228"/>
                </a:cubicBezTo>
                <a:cubicBezTo>
                  <a:pt x="9566548" y="1246717"/>
                  <a:pt x="9597701" y="1253193"/>
                  <a:pt x="9627729" y="1260917"/>
                </a:cubicBezTo>
                <a:cubicBezTo>
                  <a:pt x="9672977" y="1272554"/>
                  <a:pt x="9717985" y="1269800"/>
                  <a:pt x="9763390" y="1267930"/>
                </a:cubicBezTo>
                <a:cubicBezTo>
                  <a:pt x="9765658" y="1267601"/>
                  <a:pt x="9767944" y="1267515"/>
                  <a:pt x="9770212" y="1267532"/>
                </a:cubicBezTo>
                <a:cubicBezTo>
                  <a:pt x="9802976" y="1271428"/>
                  <a:pt x="9835757" y="1273333"/>
                  <a:pt x="9868572" y="1268121"/>
                </a:cubicBezTo>
                <a:lnTo>
                  <a:pt x="9869310" y="1268238"/>
                </a:lnTo>
                <a:lnTo>
                  <a:pt x="9874246" y="1254231"/>
                </a:lnTo>
                <a:cubicBezTo>
                  <a:pt x="9876430" y="1247956"/>
                  <a:pt x="9880504" y="1243332"/>
                  <a:pt x="9892175" y="1245436"/>
                </a:cubicBezTo>
                <a:cubicBezTo>
                  <a:pt x="9886495" y="1261333"/>
                  <a:pt x="9894011" y="1270978"/>
                  <a:pt x="9910809" y="1268519"/>
                </a:cubicBezTo>
                <a:cubicBezTo>
                  <a:pt x="9915536" y="1267827"/>
                  <a:pt x="9919883" y="1264104"/>
                  <a:pt x="9925268" y="1265125"/>
                </a:cubicBezTo>
                <a:lnTo>
                  <a:pt x="9920883" y="1275957"/>
                </a:lnTo>
                <a:lnTo>
                  <a:pt x="9923329" y="1276104"/>
                </a:lnTo>
                <a:cubicBezTo>
                  <a:pt x="9938689" y="1277247"/>
                  <a:pt x="9954170" y="1275463"/>
                  <a:pt x="9969011" y="1283204"/>
                </a:cubicBezTo>
                <a:cubicBezTo>
                  <a:pt x="9979869" y="1288866"/>
                  <a:pt x="9989964" y="1277818"/>
                  <a:pt x="10001013" y="1277420"/>
                </a:cubicBezTo>
                <a:cubicBezTo>
                  <a:pt x="10007247" y="1276675"/>
                  <a:pt x="10013550" y="1276415"/>
                  <a:pt x="10019767" y="1275394"/>
                </a:cubicBezTo>
                <a:cubicBezTo>
                  <a:pt x="10021827" y="1275238"/>
                  <a:pt x="10023871" y="1275463"/>
                  <a:pt x="10025862" y="1276017"/>
                </a:cubicBezTo>
                <a:lnTo>
                  <a:pt x="10039025" y="1282718"/>
                </a:lnTo>
                <a:lnTo>
                  <a:pt x="10039318" y="1282373"/>
                </a:lnTo>
                <a:cubicBezTo>
                  <a:pt x="10046349" y="1284728"/>
                  <a:pt x="10047232" y="1281750"/>
                  <a:pt x="10047474" y="1275117"/>
                </a:cubicBezTo>
                <a:cubicBezTo>
                  <a:pt x="10047942" y="1262458"/>
                  <a:pt x="10052998" y="1270511"/>
                  <a:pt x="10056704" y="1273732"/>
                </a:cubicBezTo>
                <a:cubicBezTo>
                  <a:pt x="10058904" y="1278096"/>
                  <a:pt x="10060913" y="1282650"/>
                  <a:pt x="10066194" y="1284243"/>
                </a:cubicBezTo>
                <a:lnTo>
                  <a:pt x="10066473" y="1284343"/>
                </a:lnTo>
                <a:lnTo>
                  <a:pt x="10074618" y="1278456"/>
                </a:lnTo>
                <a:lnTo>
                  <a:pt x="10070887" y="1268848"/>
                </a:lnTo>
                <a:cubicBezTo>
                  <a:pt x="10085346" y="1268294"/>
                  <a:pt x="10099858" y="1271411"/>
                  <a:pt x="10113867" y="1271169"/>
                </a:cubicBezTo>
                <a:cubicBezTo>
                  <a:pt x="10127565" y="1270961"/>
                  <a:pt x="10130717" y="1277212"/>
                  <a:pt x="10134284" y="1286598"/>
                </a:cubicBezTo>
                <a:lnTo>
                  <a:pt x="10134260" y="1286597"/>
                </a:lnTo>
                <a:lnTo>
                  <a:pt x="10134266" y="1286598"/>
                </a:lnTo>
                <a:cubicBezTo>
                  <a:pt x="10138232" y="1287914"/>
                  <a:pt x="10142198" y="1289230"/>
                  <a:pt x="10146163" y="1290546"/>
                </a:cubicBezTo>
                <a:lnTo>
                  <a:pt x="10146201" y="1290597"/>
                </a:lnTo>
                <a:lnTo>
                  <a:pt x="10156268" y="1288122"/>
                </a:lnTo>
                <a:cubicBezTo>
                  <a:pt x="10159736" y="1287551"/>
                  <a:pt x="10162970" y="1286443"/>
                  <a:pt x="10164935" y="1282425"/>
                </a:cubicBezTo>
                <a:lnTo>
                  <a:pt x="10165027" y="1282407"/>
                </a:lnTo>
                <a:lnTo>
                  <a:pt x="10164901" y="1282372"/>
                </a:lnTo>
                <a:cubicBezTo>
                  <a:pt x="10154978" y="1263843"/>
                  <a:pt x="10185803" y="1272398"/>
                  <a:pt x="10181404" y="1257540"/>
                </a:cubicBezTo>
                <a:cubicBezTo>
                  <a:pt x="10185976" y="1259549"/>
                  <a:pt x="10187049" y="1263428"/>
                  <a:pt x="10187881" y="1268017"/>
                </a:cubicBezTo>
                <a:cubicBezTo>
                  <a:pt x="10189075" y="1274563"/>
                  <a:pt x="10192816" y="1273108"/>
                  <a:pt x="10197526" y="1270770"/>
                </a:cubicBezTo>
                <a:cubicBezTo>
                  <a:pt x="10205942" y="1266597"/>
                  <a:pt x="10215051" y="1268329"/>
                  <a:pt x="10223952" y="1269229"/>
                </a:cubicBezTo>
                <a:lnTo>
                  <a:pt x="10223798" y="1269403"/>
                </a:lnTo>
                <a:lnTo>
                  <a:pt x="10223968" y="1269298"/>
                </a:lnTo>
                <a:lnTo>
                  <a:pt x="10241856" y="1273632"/>
                </a:lnTo>
                <a:lnTo>
                  <a:pt x="10241891" y="1273576"/>
                </a:lnTo>
                <a:cubicBezTo>
                  <a:pt x="10248437" y="1273680"/>
                  <a:pt x="10247191" y="1278165"/>
                  <a:pt x="10246740" y="1282217"/>
                </a:cubicBezTo>
                <a:cubicBezTo>
                  <a:pt x="10251762" y="1293057"/>
                  <a:pt x="10257823" y="1301404"/>
                  <a:pt x="10271521" y="1293542"/>
                </a:cubicBezTo>
                <a:cubicBezTo>
                  <a:pt x="10277755" y="1289975"/>
                  <a:pt x="10284110" y="1293179"/>
                  <a:pt x="10290326" y="1293317"/>
                </a:cubicBezTo>
                <a:cubicBezTo>
                  <a:pt x="10300786" y="1293542"/>
                  <a:pt x="10314363" y="1299222"/>
                  <a:pt x="10319402" y="1279723"/>
                </a:cubicBezTo>
                <a:cubicBezTo>
                  <a:pt x="10324545" y="1259809"/>
                  <a:pt x="10345343" y="1268311"/>
                  <a:pt x="10357292" y="1270268"/>
                </a:cubicBezTo>
                <a:lnTo>
                  <a:pt x="10382274" y="1271495"/>
                </a:lnTo>
                <a:lnTo>
                  <a:pt x="10382315" y="1271446"/>
                </a:lnTo>
                <a:cubicBezTo>
                  <a:pt x="10387545" y="1267065"/>
                  <a:pt x="10396117" y="1271117"/>
                  <a:pt x="10400376" y="1264294"/>
                </a:cubicBezTo>
                <a:lnTo>
                  <a:pt x="10400423" y="1264285"/>
                </a:lnTo>
                <a:lnTo>
                  <a:pt x="10405115" y="1257295"/>
                </a:lnTo>
                <a:cubicBezTo>
                  <a:pt x="10407438" y="1255847"/>
                  <a:pt x="10410273" y="1255012"/>
                  <a:pt x="10412914" y="1253938"/>
                </a:cubicBezTo>
                <a:cubicBezTo>
                  <a:pt x="10415303" y="1255609"/>
                  <a:pt x="10416697" y="1258518"/>
                  <a:pt x="10418498" y="1260921"/>
                </a:cubicBezTo>
                <a:lnTo>
                  <a:pt x="10419471" y="1261399"/>
                </a:lnTo>
                <a:lnTo>
                  <a:pt x="10423876" y="1261090"/>
                </a:lnTo>
                <a:cubicBezTo>
                  <a:pt x="10429331" y="1258978"/>
                  <a:pt x="10431287" y="1253298"/>
                  <a:pt x="10435357" y="1249748"/>
                </a:cubicBezTo>
                <a:lnTo>
                  <a:pt x="10435674" y="1249787"/>
                </a:lnTo>
                <a:lnTo>
                  <a:pt x="10440708" y="1219530"/>
                </a:lnTo>
                <a:cubicBezTo>
                  <a:pt x="10451704" y="1204430"/>
                  <a:pt x="10460068" y="1220171"/>
                  <a:pt x="10468467" y="1222993"/>
                </a:cubicBezTo>
                <a:cubicBezTo>
                  <a:pt x="10480637" y="1227072"/>
                  <a:pt x="10493341" y="1221263"/>
                  <a:pt x="10505370" y="1222692"/>
                </a:cubicBezTo>
                <a:lnTo>
                  <a:pt x="10517111" y="1227161"/>
                </a:lnTo>
                <a:lnTo>
                  <a:pt x="10517128" y="1227149"/>
                </a:lnTo>
                <a:cubicBezTo>
                  <a:pt x="10531536" y="1238353"/>
                  <a:pt x="10544056" y="1228049"/>
                  <a:pt x="10557078" y="1223633"/>
                </a:cubicBezTo>
                <a:cubicBezTo>
                  <a:pt x="10558948" y="1222023"/>
                  <a:pt x="10560853" y="1222075"/>
                  <a:pt x="10562775" y="1223530"/>
                </a:cubicBezTo>
                <a:cubicBezTo>
                  <a:pt x="10565667" y="1229002"/>
                  <a:pt x="10563381" y="1234041"/>
                  <a:pt x="10561511" y="1239115"/>
                </a:cubicBezTo>
                <a:lnTo>
                  <a:pt x="10560787" y="1240394"/>
                </a:lnTo>
                <a:lnTo>
                  <a:pt x="10566141" y="1243695"/>
                </a:lnTo>
                <a:cubicBezTo>
                  <a:pt x="10568810" y="1246496"/>
                  <a:pt x="10571347" y="1249488"/>
                  <a:pt x="10575053" y="1250821"/>
                </a:cubicBezTo>
                <a:cubicBezTo>
                  <a:pt x="10580594" y="1254180"/>
                  <a:pt x="10585945" y="1258388"/>
                  <a:pt x="10593063" y="1254977"/>
                </a:cubicBezTo>
                <a:lnTo>
                  <a:pt x="10593013" y="1255017"/>
                </a:lnTo>
                <a:lnTo>
                  <a:pt x="10593079" y="1254995"/>
                </a:lnTo>
                <a:cubicBezTo>
                  <a:pt x="10594361" y="1253297"/>
                  <a:pt x="10595660" y="1251618"/>
                  <a:pt x="10596975" y="1249938"/>
                </a:cubicBezTo>
                <a:cubicBezTo>
                  <a:pt x="10598620" y="1250458"/>
                  <a:pt x="10600249" y="1250960"/>
                  <a:pt x="10601894" y="1251479"/>
                </a:cubicBezTo>
                <a:lnTo>
                  <a:pt x="10601913" y="1251481"/>
                </a:lnTo>
                <a:lnTo>
                  <a:pt x="10601894" y="1251462"/>
                </a:lnTo>
                <a:cubicBezTo>
                  <a:pt x="10605288" y="1250943"/>
                  <a:pt x="10608699" y="1250406"/>
                  <a:pt x="10612093" y="1249869"/>
                </a:cubicBezTo>
                <a:lnTo>
                  <a:pt x="10617011" y="1253029"/>
                </a:lnTo>
                <a:lnTo>
                  <a:pt x="10619972" y="1253332"/>
                </a:lnTo>
                <a:cubicBezTo>
                  <a:pt x="10621998" y="1253246"/>
                  <a:pt x="10623834" y="1253834"/>
                  <a:pt x="10625531" y="1254943"/>
                </a:cubicBezTo>
                <a:lnTo>
                  <a:pt x="10625404" y="1255647"/>
                </a:lnTo>
                <a:lnTo>
                  <a:pt x="10645466" y="1245447"/>
                </a:lnTo>
                <a:lnTo>
                  <a:pt x="10666129" y="1246014"/>
                </a:lnTo>
                <a:lnTo>
                  <a:pt x="10649862" y="1233088"/>
                </a:lnTo>
                <a:cubicBezTo>
                  <a:pt x="10649464" y="1231045"/>
                  <a:pt x="10649879" y="1229192"/>
                  <a:pt x="10651248" y="1227582"/>
                </a:cubicBezTo>
                <a:cubicBezTo>
                  <a:pt x="10653723" y="1225053"/>
                  <a:pt x="10655940" y="1222196"/>
                  <a:pt x="10658711" y="1220031"/>
                </a:cubicBezTo>
                <a:cubicBezTo>
                  <a:pt x="10664624" y="1215391"/>
                  <a:pt x="10669135" y="1214010"/>
                  <a:pt x="10672339" y="1215570"/>
                </a:cubicBezTo>
                <a:cubicBezTo>
                  <a:pt x="10675543" y="1217131"/>
                  <a:pt x="10677439" y="1221633"/>
                  <a:pt x="10678123" y="1228759"/>
                </a:cubicBezTo>
                <a:cubicBezTo>
                  <a:pt x="10681760" y="1233227"/>
                  <a:pt x="10690072" y="1229971"/>
                  <a:pt x="10692012" y="1237210"/>
                </a:cubicBezTo>
                <a:cubicBezTo>
                  <a:pt x="10688384" y="1237548"/>
                  <a:pt x="10684656" y="1237682"/>
                  <a:pt x="10681411" y="1238795"/>
                </a:cubicBezTo>
                <a:lnTo>
                  <a:pt x="10673718" y="1246240"/>
                </a:lnTo>
                <a:lnTo>
                  <a:pt x="10694643" y="1262294"/>
                </a:lnTo>
                <a:lnTo>
                  <a:pt x="10698990" y="1262085"/>
                </a:lnTo>
                <a:lnTo>
                  <a:pt x="10710142" y="1255410"/>
                </a:lnTo>
                <a:cubicBezTo>
                  <a:pt x="10710523" y="1264449"/>
                  <a:pt x="10736689" y="1254180"/>
                  <a:pt x="10723546" y="1273333"/>
                </a:cubicBezTo>
                <a:lnTo>
                  <a:pt x="10723482" y="1273325"/>
                </a:lnTo>
                <a:lnTo>
                  <a:pt x="10716880" y="1279583"/>
                </a:lnTo>
                <a:cubicBezTo>
                  <a:pt x="10709034" y="1281787"/>
                  <a:pt x="10698436" y="1274407"/>
                  <a:pt x="10692202" y="1282252"/>
                </a:cubicBezTo>
                <a:lnTo>
                  <a:pt x="10690264" y="1295241"/>
                </a:lnTo>
                <a:lnTo>
                  <a:pt x="10697033" y="1295187"/>
                </a:lnTo>
                <a:cubicBezTo>
                  <a:pt x="10707484" y="1293456"/>
                  <a:pt x="10710917" y="1295490"/>
                  <a:pt x="10711235" y="1299198"/>
                </a:cubicBezTo>
                <a:lnTo>
                  <a:pt x="10706771" y="1313178"/>
                </a:lnTo>
                <a:lnTo>
                  <a:pt x="10718786" y="1311818"/>
                </a:lnTo>
                <a:cubicBezTo>
                  <a:pt x="10722762" y="1312322"/>
                  <a:pt x="10726680" y="1313457"/>
                  <a:pt x="10730473" y="1314236"/>
                </a:cubicBezTo>
                <a:cubicBezTo>
                  <a:pt x="10752413" y="1318738"/>
                  <a:pt x="10766752" y="1308712"/>
                  <a:pt x="10778181" y="1291776"/>
                </a:cubicBezTo>
                <a:cubicBezTo>
                  <a:pt x="10779583" y="1290062"/>
                  <a:pt x="10781211" y="1289715"/>
                  <a:pt x="10783116" y="1290910"/>
                </a:cubicBezTo>
                <a:lnTo>
                  <a:pt x="10787923" y="1313862"/>
                </a:lnTo>
                <a:lnTo>
                  <a:pt x="10795642" y="1309792"/>
                </a:lnTo>
                <a:cubicBezTo>
                  <a:pt x="10798740" y="1309656"/>
                  <a:pt x="10801965" y="1310764"/>
                  <a:pt x="10805264" y="1312591"/>
                </a:cubicBezTo>
                <a:lnTo>
                  <a:pt x="10804571" y="1314149"/>
                </a:lnTo>
                <a:lnTo>
                  <a:pt x="10804570" y="1314153"/>
                </a:lnTo>
                <a:lnTo>
                  <a:pt x="10813541" y="1317786"/>
                </a:lnTo>
                <a:lnTo>
                  <a:pt x="10813525" y="1317845"/>
                </a:lnTo>
                <a:lnTo>
                  <a:pt x="10813593" y="1317786"/>
                </a:lnTo>
                <a:cubicBezTo>
                  <a:pt x="10822165" y="1311205"/>
                  <a:pt x="10832174" y="1305335"/>
                  <a:pt x="10831811" y="1292659"/>
                </a:cubicBezTo>
                <a:cubicBezTo>
                  <a:pt x="10831395" y="1278182"/>
                  <a:pt x="10842478" y="1283827"/>
                  <a:pt x="10849283" y="1282026"/>
                </a:cubicBezTo>
                <a:cubicBezTo>
                  <a:pt x="10861856" y="1278719"/>
                  <a:pt x="10854963" y="1287724"/>
                  <a:pt x="10856886" y="1292434"/>
                </a:cubicBezTo>
                <a:cubicBezTo>
                  <a:pt x="10859275" y="1298331"/>
                  <a:pt x="10864310" y="1302378"/>
                  <a:pt x="10869148" y="1306669"/>
                </a:cubicBezTo>
                <a:lnTo>
                  <a:pt x="10880227" y="1322357"/>
                </a:lnTo>
                <a:lnTo>
                  <a:pt x="10893148" y="1317524"/>
                </a:lnTo>
                <a:cubicBezTo>
                  <a:pt x="10897468" y="1315877"/>
                  <a:pt x="10900706" y="1312807"/>
                  <a:pt x="10899624" y="1304140"/>
                </a:cubicBezTo>
                <a:cubicBezTo>
                  <a:pt x="10906967" y="1318634"/>
                  <a:pt x="10917755" y="1322894"/>
                  <a:pt x="10930778" y="1323241"/>
                </a:cubicBezTo>
                <a:lnTo>
                  <a:pt x="10930820" y="1323285"/>
                </a:lnTo>
                <a:lnTo>
                  <a:pt x="10930829" y="1323241"/>
                </a:lnTo>
                <a:cubicBezTo>
                  <a:pt x="10953237" y="1330531"/>
                  <a:pt x="10961064" y="1307032"/>
                  <a:pt x="10976944" y="1300036"/>
                </a:cubicBezTo>
                <a:cubicBezTo>
                  <a:pt x="10995698" y="1291776"/>
                  <a:pt x="11007335" y="1297733"/>
                  <a:pt x="11019007" y="1307985"/>
                </a:cubicBezTo>
                <a:cubicBezTo>
                  <a:pt x="11031475" y="1318911"/>
                  <a:pt x="11041501" y="1324037"/>
                  <a:pt x="11053831" y="1308262"/>
                </a:cubicBezTo>
                <a:cubicBezTo>
                  <a:pt x="11059962" y="1300417"/>
                  <a:pt x="11067927" y="1308210"/>
                  <a:pt x="11074508" y="1309422"/>
                </a:cubicBezTo>
                <a:cubicBezTo>
                  <a:pt x="11083305" y="1311050"/>
                  <a:pt x="11075616" y="1317578"/>
                  <a:pt x="11075668" y="1321959"/>
                </a:cubicBezTo>
                <a:lnTo>
                  <a:pt x="11075673" y="1321993"/>
                </a:lnTo>
                <a:lnTo>
                  <a:pt x="11084119" y="1327085"/>
                </a:lnTo>
                <a:lnTo>
                  <a:pt x="11084119" y="1327086"/>
                </a:lnTo>
                <a:lnTo>
                  <a:pt x="11096102" y="1328495"/>
                </a:lnTo>
                <a:cubicBezTo>
                  <a:pt x="11099544" y="1326718"/>
                  <a:pt x="11102649" y="1323571"/>
                  <a:pt x="11106060" y="1321683"/>
                </a:cubicBezTo>
                <a:cubicBezTo>
                  <a:pt x="11114891" y="1317956"/>
                  <a:pt x="11126743" y="1322848"/>
                  <a:pt x="11135141" y="1317916"/>
                </a:cubicBezTo>
                <a:lnTo>
                  <a:pt x="11141930" y="1309301"/>
                </a:lnTo>
                <a:lnTo>
                  <a:pt x="11130405" y="1310627"/>
                </a:lnTo>
                <a:cubicBezTo>
                  <a:pt x="11127506" y="1308963"/>
                  <a:pt x="11125783" y="1305197"/>
                  <a:pt x="11125177" y="1299430"/>
                </a:cubicBezTo>
                <a:cubicBezTo>
                  <a:pt x="11131706" y="1301438"/>
                  <a:pt x="11147291" y="1287256"/>
                  <a:pt x="11142685" y="1309214"/>
                </a:cubicBezTo>
                <a:lnTo>
                  <a:pt x="11142427" y="1309244"/>
                </a:lnTo>
                <a:lnTo>
                  <a:pt x="11164972" y="1327034"/>
                </a:lnTo>
                <a:lnTo>
                  <a:pt x="11164866" y="1327273"/>
                </a:lnTo>
                <a:lnTo>
                  <a:pt x="11164989" y="1327033"/>
                </a:lnTo>
                <a:cubicBezTo>
                  <a:pt x="11167726" y="1326306"/>
                  <a:pt x="11172869" y="1325561"/>
                  <a:pt x="11172869" y="1324869"/>
                </a:cubicBezTo>
                <a:cubicBezTo>
                  <a:pt x="11172591" y="1293179"/>
                  <a:pt x="11197511" y="1304348"/>
                  <a:pt x="11213615" y="1300711"/>
                </a:cubicBezTo>
                <a:cubicBezTo>
                  <a:pt x="11227936" y="1301924"/>
                  <a:pt x="11242656" y="1307326"/>
                  <a:pt x="11255799" y="1296538"/>
                </a:cubicBezTo>
                <a:cubicBezTo>
                  <a:pt x="11271489" y="1298512"/>
                  <a:pt x="11261947" y="1316366"/>
                  <a:pt x="11272060" y="1322513"/>
                </a:cubicBezTo>
                <a:cubicBezTo>
                  <a:pt x="11274848" y="1324210"/>
                  <a:pt x="11274138" y="1331310"/>
                  <a:pt x="11280043" y="1331276"/>
                </a:cubicBezTo>
                <a:cubicBezTo>
                  <a:pt x="11286433" y="1331258"/>
                  <a:pt x="11286069" y="1326167"/>
                  <a:pt x="11286468" y="1321821"/>
                </a:cubicBezTo>
                <a:cubicBezTo>
                  <a:pt x="11287472" y="1311015"/>
                  <a:pt x="11295732" y="1307846"/>
                  <a:pt x="11304218" y="1304919"/>
                </a:cubicBezTo>
                <a:cubicBezTo>
                  <a:pt x="11314781" y="1307707"/>
                  <a:pt x="11325050" y="1310530"/>
                  <a:pt x="11332998" y="1319189"/>
                </a:cubicBezTo>
                <a:cubicBezTo>
                  <a:pt x="11339925" y="1326739"/>
                  <a:pt x="11347198" y="1325925"/>
                  <a:pt x="11352722" y="1316747"/>
                </a:cubicBezTo>
                <a:lnTo>
                  <a:pt x="11353848" y="1315513"/>
                </a:lnTo>
                <a:lnTo>
                  <a:pt x="11351235" y="1313842"/>
                </a:lnTo>
                <a:cubicBezTo>
                  <a:pt x="11343126" y="1312541"/>
                  <a:pt x="11332911" y="1318587"/>
                  <a:pt x="11327041" y="1309456"/>
                </a:cubicBezTo>
                <a:cubicBezTo>
                  <a:pt x="11337639" y="1309646"/>
                  <a:pt x="11348237" y="1309837"/>
                  <a:pt x="11358835" y="1310045"/>
                </a:cubicBezTo>
                <a:lnTo>
                  <a:pt x="11358835" y="1310046"/>
                </a:lnTo>
                <a:lnTo>
                  <a:pt x="11358836" y="1310045"/>
                </a:lnTo>
                <a:cubicBezTo>
                  <a:pt x="11383062" y="1296226"/>
                  <a:pt x="11398647" y="1317422"/>
                  <a:pt x="11415635" y="1326427"/>
                </a:cubicBezTo>
                <a:cubicBezTo>
                  <a:pt x="11431896" y="1335034"/>
                  <a:pt x="11448433" y="1336679"/>
                  <a:pt x="11462685" y="1326081"/>
                </a:cubicBezTo>
                <a:cubicBezTo>
                  <a:pt x="11483691" y="1310461"/>
                  <a:pt x="11508714" y="1310443"/>
                  <a:pt x="11533719" y="1314877"/>
                </a:cubicBezTo>
                <a:cubicBezTo>
                  <a:pt x="11545737" y="1318825"/>
                  <a:pt x="11558742" y="1320002"/>
                  <a:pt x="11569461" y="1327605"/>
                </a:cubicBezTo>
                <a:cubicBezTo>
                  <a:pt x="11573739" y="1329665"/>
                  <a:pt x="11579367" y="1328990"/>
                  <a:pt x="11582276" y="1333856"/>
                </a:cubicBezTo>
                <a:lnTo>
                  <a:pt x="11585953" y="1334990"/>
                </a:lnTo>
                <a:lnTo>
                  <a:pt x="11586971" y="1334860"/>
                </a:lnTo>
                <a:lnTo>
                  <a:pt x="11587795" y="1335558"/>
                </a:lnTo>
                <a:lnTo>
                  <a:pt x="11594969" y="1337770"/>
                </a:lnTo>
                <a:cubicBezTo>
                  <a:pt x="11600580" y="1337822"/>
                  <a:pt x="11604979" y="1340004"/>
                  <a:pt x="11607836" y="1344956"/>
                </a:cubicBezTo>
                <a:lnTo>
                  <a:pt x="11607730" y="1345369"/>
                </a:lnTo>
                <a:lnTo>
                  <a:pt x="11615592" y="1345184"/>
                </a:lnTo>
                <a:cubicBezTo>
                  <a:pt x="11618174" y="1346147"/>
                  <a:pt x="11619958" y="1348524"/>
                  <a:pt x="11620304" y="1353442"/>
                </a:cubicBezTo>
                <a:cubicBezTo>
                  <a:pt x="11622278" y="1356749"/>
                  <a:pt x="11622313" y="1359832"/>
                  <a:pt x="11619265" y="1362550"/>
                </a:cubicBezTo>
                <a:cubicBezTo>
                  <a:pt x="11617620" y="1364040"/>
                  <a:pt x="11615940" y="1365529"/>
                  <a:pt x="11614277" y="1367018"/>
                </a:cubicBezTo>
                <a:cubicBezTo>
                  <a:pt x="11604060" y="1372092"/>
                  <a:pt x="11607750" y="1382119"/>
                  <a:pt x="11605983" y="1390206"/>
                </a:cubicBezTo>
                <a:cubicBezTo>
                  <a:pt x="11592544" y="1397236"/>
                  <a:pt x="11579037" y="1401496"/>
                  <a:pt x="11565201" y="1391175"/>
                </a:cubicBezTo>
                <a:cubicBezTo>
                  <a:pt x="11554032" y="1390205"/>
                  <a:pt x="11544802" y="1397582"/>
                  <a:pt x="11532714" y="1396907"/>
                </a:cubicBezTo>
                <a:cubicBezTo>
                  <a:pt x="11521389" y="1396283"/>
                  <a:pt x="11519207" y="1407574"/>
                  <a:pt x="11526810" y="1417427"/>
                </a:cubicBezTo>
                <a:cubicBezTo>
                  <a:pt x="11525459" y="1424008"/>
                  <a:pt x="11521631" y="1425064"/>
                  <a:pt x="11516090" y="1422207"/>
                </a:cubicBezTo>
                <a:cubicBezTo>
                  <a:pt x="11510013" y="1422103"/>
                  <a:pt x="11503917" y="1421999"/>
                  <a:pt x="11497838" y="1421895"/>
                </a:cubicBezTo>
                <a:cubicBezTo>
                  <a:pt x="11505181" y="1416250"/>
                  <a:pt x="11512035" y="1410358"/>
                  <a:pt x="11516426" y="1403234"/>
                </a:cubicBezTo>
                <a:lnTo>
                  <a:pt x="11520094" y="1378220"/>
                </a:lnTo>
                <a:lnTo>
                  <a:pt x="11517233" y="1377772"/>
                </a:lnTo>
                <a:lnTo>
                  <a:pt x="11516709" y="1377324"/>
                </a:lnTo>
                <a:lnTo>
                  <a:pt x="11508585" y="1378138"/>
                </a:lnTo>
                <a:lnTo>
                  <a:pt x="11500999" y="1373896"/>
                </a:lnTo>
                <a:lnTo>
                  <a:pt x="11496695" y="1376352"/>
                </a:lnTo>
                <a:cubicBezTo>
                  <a:pt x="11492192" y="1376854"/>
                  <a:pt x="11487898" y="1376629"/>
                  <a:pt x="11484504" y="1373079"/>
                </a:cubicBezTo>
                <a:cubicBezTo>
                  <a:pt x="11481509" y="1373010"/>
                  <a:pt x="11478512" y="1372940"/>
                  <a:pt x="11475517" y="1372871"/>
                </a:cubicBezTo>
                <a:cubicBezTo>
                  <a:pt x="11464572" y="1374256"/>
                  <a:pt x="11455221" y="1383573"/>
                  <a:pt x="11443169" y="1379382"/>
                </a:cubicBezTo>
                <a:lnTo>
                  <a:pt x="11438230" y="1377081"/>
                </a:lnTo>
                <a:lnTo>
                  <a:pt x="11427941" y="1379019"/>
                </a:lnTo>
                <a:cubicBezTo>
                  <a:pt x="11423909" y="1378824"/>
                  <a:pt x="11419870" y="1378603"/>
                  <a:pt x="11416311" y="1381044"/>
                </a:cubicBezTo>
                <a:cubicBezTo>
                  <a:pt x="11412821" y="1380828"/>
                  <a:pt x="11412124" y="1382993"/>
                  <a:pt x="11411626" y="1385326"/>
                </a:cubicBezTo>
                <a:lnTo>
                  <a:pt x="11408194" y="1390533"/>
                </a:lnTo>
                <a:lnTo>
                  <a:pt x="11408171" y="1390639"/>
                </a:lnTo>
                <a:cubicBezTo>
                  <a:pt x="11409488" y="1394673"/>
                  <a:pt x="11410820" y="1398708"/>
                  <a:pt x="11412137" y="1402726"/>
                </a:cubicBezTo>
                <a:cubicBezTo>
                  <a:pt x="11407461" y="1410709"/>
                  <a:pt x="11398734" y="1403488"/>
                  <a:pt x="11393088" y="1407800"/>
                </a:cubicBezTo>
                <a:cubicBezTo>
                  <a:pt x="11390559" y="1407938"/>
                  <a:pt x="11388049" y="1408077"/>
                  <a:pt x="11385520" y="1408215"/>
                </a:cubicBezTo>
                <a:cubicBezTo>
                  <a:pt x="11381624" y="1408458"/>
                  <a:pt x="11377745" y="1408458"/>
                  <a:pt x="11374022" y="1407003"/>
                </a:cubicBezTo>
                <a:cubicBezTo>
                  <a:pt x="11367182" y="1403332"/>
                  <a:pt x="11361103" y="1404406"/>
                  <a:pt x="11355666" y="1409843"/>
                </a:cubicBezTo>
                <a:cubicBezTo>
                  <a:pt x="11353969" y="1410882"/>
                  <a:pt x="11352116" y="1411592"/>
                  <a:pt x="11350193" y="1412060"/>
                </a:cubicBezTo>
                <a:cubicBezTo>
                  <a:pt x="11348981" y="1416043"/>
                  <a:pt x="11336687" y="1404527"/>
                  <a:pt x="11342211" y="1417861"/>
                </a:cubicBezTo>
                <a:cubicBezTo>
                  <a:pt x="11341137" y="1421948"/>
                  <a:pt x="11339301" y="1425480"/>
                  <a:pt x="11335423" y="1427593"/>
                </a:cubicBezTo>
                <a:cubicBezTo>
                  <a:pt x="11330028" y="1427550"/>
                  <a:pt x="11326123" y="1425363"/>
                  <a:pt x="11322775" y="1422374"/>
                </a:cubicBezTo>
                <a:lnTo>
                  <a:pt x="11314158" y="1413085"/>
                </a:lnTo>
                <a:lnTo>
                  <a:pt x="11300515" y="1418544"/>
                </a:lnTo>
                <a:lnTo>
                  <a:pt x="11300633" y="1419090"/>
                </a:lnTo>
                <a:cubicBezTo>
                  <a:pt x="11302191" y="1427264"/>
                  <a:pt x="11292770" y="1425532"/>
                  <a:pt x="11290554" y="1430294"/>
                </a:cubicBezTo>
                <a:cubicBezTo>
                  <a:pt x="11289099" y="1429169"/>
                  <a:pt x="11287645" y="1428026"/>
                  <a:pt x="11286207" y="1426883"/>
                </a:cubicBezTo>
                <a:lnTo>
                  <a:pt x="11286189" y="1426837"/>
                </a:lnTo>
                <a:lnTo>
                  <a:pt x="11286190" y="1426883"/>
                </a:lnTo>
                <a:cubicBezTo>
                  <a:pt x="11278294" y="1425099"/>
                  <a:pt x="11272388" y="1428424"/>
                  <a:pt x="11267453" y="1434208"/>
                </a:cubicBezTo>
                <a:cubicBezTo>
                  <a:pt x="11262777" y="1435351"/>
                  <a:pt x="11257478" y="1434797"/>
                  <a:pt x="11254032" y="1439230"/>
                </a:cubicBezTo>
                <a:cubicBezTo>
                  <a:pt x="11250760" y="1441776"/>
                  <a:pt x="11245945" y="1438953"/>
                  <a:pt x="11242897" y="1442434"/>
                </a:cubicBezTo>
                <a:cubicBezTo>
                  <a:pt x="11237426" y="1442122"/>
                  <a:pt x="11231919" y="1441256"/>
                  <a:pt x="11226810" y="1444200"/>
                </a:cubicBezTo>
                <a:cubicBezTo>
                  <a:pt x="11223961" y="1444564"/>
                  <a:pt x="11221096" y="1445507"/>
                  <a:pt x="11218241" y="1445843"/>
                </a:cubicBezTo>
                <a:lnTo>
                  <a:pt x="11210731" y="1444071"/>
                </a:lnTo>
                <a:lnTo>
                  <a:pt x="11208732" y="1445758"/>
                </a:lnTo>
                <a:lnTo>
                  <a:pt x="11208216" y="1445578"/>
                </a:lnTo>
                <a:lnTo>
                  <a:pt x="11205476" y="1449100"/>
                </a:lnTo>
                <a:cubicBezTo>
                  <a:pt x="11197822" y="1449585"/>
                  <a:pt x="11190653" y="1451126"/>
                  <a:pt x="11182393" y="1450295"/>
                </a:cubicBezTo>
                <a:cubicBezTo>
                  <a:pt x="11175475" y="1449603"/>
                  <a:pt x="11176284" y="1447122"/>
                  <a:pt x="11177918" y="1444723"/>
                </a:cubicBezTo>
                <a:lnTo>
                  <a:pt x="11178124" y="1442515"/>
                </a:lnTo>
                <a:lnTo>
                  <a:pt x="11169284" y="1440685"/>
                </a:lnTo>
                <a:cubicBezTo>
                  <a:pt x="11167864" y="1440858"/>
                  <a:pt x="11166444" y="1441031"/>
                  <a:pt x="11165042" y="1441204"/>
                </a:cubicBezTo>
                <a:lnTo>
                  <a:pt x="11146926" y="1439768"/>
                </a:lnTo>
                <a:lnTo>
                  <a:pt x="11142425" y="1444511"/>
                </a:lnTo>
                <a:cubicBezTo>
                  <a:pt x="11128052" y="1436372"/>
                  <a:pt x="11111619" y="1448425"/>
                  <a:pt x="11097297" y="1439888"/>
                </a:cubicBezTo>
                <a:lnTo>
                  <a:pt x="11097298" y="1439887"/>
                </a:lnTo>
                <a:lnTo>
                  <a:pt x="11097280" y="1439888"/>
                </a:lnTo>
                <a:cubicBezTo>
                  <a:pt x="11095124" y="1439057"/>
                  <a:pt x="11093137" y="1437659"/>
                  <a:pt x="11091026" y="1436672"/>
                </a:cubicBezTo>
                <a:lnTo>
                  <a:pt x="11084066" y="1435926"/>
                </a:lnTo>
                <a:lnTo>
                  <a:pt x="11082803" y="1441966"/>
                </a:lnTo>
                <a:cubicBezTo>
                  <a:pt x="11083097" y="1445602"/>
                  <a:pt x="11091149" y="1447161"/>
                  <a:pt x="11086612" y="1451438"/>
                </a:cubicBezTo>
                <a:cubicBezTo>
                  <a:pt x="11084985" y="1452979"/>
                  <a:pt x="11079062" y="1449949"/>
                  <a:pt x="11075114" y="1449014"/>
                </a:cubicBezTo>
                <a:lnTo>
                  <a:pt x="11075089" y="1449021"/>
                </a:lnTo>
                <a:lnTo>
                  <a:pt x="11064923" y="1459084"/>
                </a:lnTo>
                <a:cubicBezTo>
                  <a:pt x="11063096" y="1460129"/>
                  <a:pt x="11061137" y="1460538"/>
                  <a:pt x="11058946" y="1459831"/>
                </a:cubicBezTo>
                <a:lnTo>
                  <a:pt x="11051580" y="1453880"/>
                </a:lnTo>
                <a:lnTo>
                  <a:pt x="11037292" y="1454101"/>
                </a:lnTo>
                <a:cubicBezTo>
                  <a:pt x="11032631" y="1454031"/>
                  <a:pt x="11029683" y="1451637"/>
                  <a:pt x="11033259" y="1440372"/>
                </a:cubicBezTo>
                <a:lnTo>
                  <a:pt x="11033270" y="1440366"/>
                </a:lnTo>
                <a:lnTo>
                  <a:pt x="11033224" y="1440373"/>
                </a:lnTo>
                <a:cubicBezTo>
                  <a:pt x="11031527" y="1439022"/>
                  <a:pt x="11029847" y="1437671"/>
                  <a:pt x="11028150" y="1436321"/>
                </a:cubicBezTo>
                <a:cubicBezTo>
                  <a:pt x="11020773" y="1461378"/>
                  <a:pt x="11000408" y="1458919"/>
                  <a:pt x="10980996" y="1458781"/>
                </a:cubicBezTo>
                <a:cubicBezTo>
                  <a:pt x="10979317" y="1458763"/>
                  <a:pt x="10977636" y="1461136"/>
                  <a:pt x="10975957" y="1462400"/>
                </a:cubicBezTo>
                <a:cubicBezTo>
                  <a:pt x="10971784" y="1462625"/>
                  <a:pt x="10967628" y="1462867"/>
                  <a:pt x="10963454" y="1463093"/>
                </a:cubicBezTo>
                <a:lnTo>
                  <a:pt x="10963432" y="1463104"/>
                </a:lnTo>
                <a:lnTo>
                  <a:pt x="10963472" y="1463109"/>
                </a:lnTo>
                <a:cubicBezTo>
                  <a:pt x="10957099" y="1470053"/>
                  <a:pt x="10951852" y="1478920"/>
                  <a:pt x="10944077" y="1483509"/>
                </a:cubicBezTo>
                <a:cubicBezTo>
                  <a:pt x="10932145" y="1490557"/>
                  <a:pt x="10929392" y="1479993"/>
                  <a:pt x="10927071" y="1471092"/>
                </a:cubicBezTo>
                <a:lnTo>
                  <a:pt x="10927089" y="1471087"/>
                </a:lnTo>
                <a:lnTo>
                  <a:pt x="10927054" y="1471076"/>
                </a:lnTo>
                <a:lnTo>
                  <a:pt x="10917454" y="1462841"/>
                </a:lnTo>
                <a:lnTo>
                  <a:pt x="10903780" y="1480375"/>
                </a:lnTo>
                <a:cubicBezTo>
                  <a:pt x="10891138" y="1481137"/>
                  <a:pt x="10888766" y="1469811"/>
                  <a:pt x="10882844" y="1462677"/>
                </a:cubicBezTo>
                <a:cubicBezTo>
                  <a:pt x="10879588" y="1459092"/>
                  <a:pt x="10875086" y="1457568"/>
                  <a:pt x="10870913" y="1455490"/>
                </a:cubicBezTo>
                <a:lnTo>
                  <a:pt x="10870392" y="1455104"/>
                </a:lnTo>
                <a:lnTo>
                  <a:pt x="10862832" y="1463148"/>
                </a:lnTo>
                <a:lnTo>
                  <a:pt x="10849837" y="1467364"/>
                </a:lnTo>
                <a:lnTo>
                  <a:pt x="10849838" y="1467369"/>
                </a:lnTo>
                <a:lnTo>
                  <a:pt x="10849822" y="1467369"/>
                </a:lnTo>
                <a:lnTo>
                  <a:pt x="10849820" y="1467369"/>
                </a:lnTo>
                <a:lnTo>
                  <a:pt x="10849820" y="1467369"/>
                </a:lnTo>
                <a:lnTo>
                  <a:pt x="10842608" y="1467110"/>
                </a:lnTo>
                <a:cubicBezTo>
                  <a:pt x="10840803" y="1465218"/>
                  <a:pt x="10839214" y="1462677"/>
                  <a:pt x="10836677" y="1462954"/>
                </a:cubicBezTo>
                <a:lnTo>
                  <a:pt x="10836167" y="1454387"/>
                </a:lnTo>
                <a:lnTo>
                  <a:pt x="10836149" y="1454396"/>
                </a:lnTo>
                <a:lnTo>
                  <a:pt x="10836659" y="1462971"/>
                </a:lnTo>
                <a:lnTo>
                  <a:pt x="10836607" y="1462712"/>
                </a:lnTo>
                <a:lnTo>
                  <a:pt x="10835853" y="1462847"/>
                </a:lnTo>
                <a:lnTo>
                  <a:pt x="10830408" y="1484254"/>
                </a:lnTo>
                <a:cubicBezTo>
                  <a:pt x="10825351" y="1495319"/>
                  <a:pt x="10812935" y="1492167"/>
                  <a:pt x="10804883" y="1497449"/>
                </a:cubicBezTo>
                <a:cubicBezTo>
                  <a:pt x="10794891" y="1498384"/>
                  <a:pt x="10782683" y="1486522"/>
                  <a:pt x="10774977" y="1502679"/>
                </a:cubicBezTo>
                <a:cubicBezTo>
                  <a:pt x="10774526" y="1503614"/>
                  <a:pt x="10767877" y="1502714"/>
                  <a:pt x="10764967" y="1501103"/>
                </a:cubicBezTo>
                <a:cubicBezTo>
                  <a:pt x="10760084" y="1498419"/>
                  <a:pt x="10763634" y="1495648"/>
                  <a:pt x="10765695" y="1492600"/>
                </a:cubicBezTo>
                <a:cubicBezTo>
                  <a:pt x="10768431" y="1488548"/>
                  <a:pt x="10766716" y="1484306"/>
                  <a:pt x="10764275" y="1480496"/>
                </a:cubicBezTo>
                <a:lnTo>
                  <a:pt x="10764312" y="1480448"/>
                </a:lnTo>
                <a:lnTo>
                  <a:pt x="10764257" y="1480478"/>
                </a:lnTo>
                <a:cubicBezTo>
                  <a:pt x="10760586" y="1480755"/>
                  <a:pt x="10754543" y="1479786"/>
                  <a:pt x="10753625" y="1481517"/>
                </a:cubicBezTo>
                <a:cubicBezTo>
                  <a:pt x="10744654" y="1498505"/>
                  <a:pt x="10726385" y="1494488"/>
                  <a:pt x="10713761" y="1501120"/>
                </a:cubicBezTo>
                <a:cubicBezTo>
                  <a:pt x="10705527" y="1505441"/>
                  <a:pt x="10697388" y="1507155"/>
                  <a:pt x="10689305" y="1508244"/>
                </a:cubicBezTo>
                <a:lnTo>
                  <a:pt x="10665187" y="1511614"/>
                </a:lnTo>
                <a:lnTo>
                  <a:pt x="10665188" y="1511615"/>
                </a:lnTo>
                <a:cubicBezTo>
                  <a:pt x="10663680" y="1511788"/>
                  <a:pt x="10662174" y="1511961"/>
                  <a:pt x="10660668" y="1512152"/>
                </a:cubicBezTo>
                <a:lnTo>
                  <a:pt x="10660632" y="1512138"/>
                </a:lnTo>
                <a:lnTo>
                  <a:pt x="10660668" y="1512168"/>
                </a:lnTo>
                <a:cubicBezTo>
                  <a:pt x="10638571" y="1513484"/>
                  <a:pt x="10616908" y="1520671"/>
                  <a:pt x="10594465" y="1517017"/>
                </a:cubicBezTo>
                <a:lnTo>
                  <a:pt x="10594459" y="1517013"/>
                </a:lnTo>
                <a:lnTo>
                  <a:pt x="10590832" y="1524176"/>
                </a:lnTo>
                <a:cubicBezTo>
                  <a:pt x="10588664" y="1525087"/>
                  <a:pt x="10585711" y="1524914"/>
                  <a:pt x="10582499" y="1524844"/>
                </a:cubicBezTo>
                <a:cubicBezTo>
                  <a:pt x="10567485" y="1524515"/>
                  <a:pt x="10552281" y="1527823"/>
                  <a:pt x="10537665" y="1521779"/>
                </a:cubicBezTo>
                <a:lnTo>
                  <a:pt x="10536107" y="1521710"/>
                </a:lnTo>
                <a:lnTo>
                  <a:pt x="10536104" y="1521710"/>
                </a:lnTo>
                <a:lnTo>
                  <a:pt x="10536106" y="1521711"/>
                </a:lnTo>
                <a:cubicBezTo>
                  <a:pt x="10516226" y="1526733"/>
                  <a:pt x="10494615" y="1523183"/>
                  <a:pt x="10475827" y="1533711"/>
                </a:cubicBezTo>
                <a:lnTo>
                  <a:pt x="10475815" y="1533702"/>
                </a:lnTo>
                <a:lnTo>
                  <a:pt x="10475827" y="1533728"/>
                </a:lnTo>
                <a:cubicBezTo>
                  <a:pt x="10469973" y="1535824"/>
                  <a:pt x="10464103" y="1537919"/>
                  <a:pt x="10458250" y="1540014"/>
                </a:cubicBezTo>
                <a:cubicBezTo>
                  <a:pt x="10453340" y="1542872"/>
                  <a:pt x="10448747" y="1546997"/>
                  <a:pt x="10443708" y="1549333"/>
                </a:cubicBezTo>
                <a:lnTo>
                  <a:pt x="10427882" y="1548026"/>
                </a:lnTo>
                <a:lnTo>
                  <a:pt x="10428315" y="1552095"/>
                </a:lnTo>
                <a:lnTo>
                  <a:pt x="10449557" y="1554682"/>
                </a:lnTo>
                <a:cubicBezTo>
                  <a:pt x="10445003" y="1568431"/>
                  <a:pt x="10430803" y="1555929"/>
                  <a:pt x="10425816" y="1565539"/>
                </a:cubicBezTo>
                <a:cubicBezTo>
                  <a:pt x="10420516" y="1561968"/>
                  <a:pt x="10413990" y="1569189"/>
                  <a:pt x="10408428" y="1567872"/>
                </a:cubicBezTo>
                <a:lnTo>
                  <a:pt x="10404268" y="1563938"/>
                </a:lnTo>
                <a:lnTo>
                  <a:pt x="10397831" y="1563219"/>
                </a:lnTo>
                <a:lnTo>
                  <a:pt x="10389442" y="1561994"/>
                </a:lnTo>
                <a:lnTo>
                  <a:pt x="10361370" y="1564174"/>
                </a:lnTo>
                <a:lnTo>
                  <a:pt x="10323178" y="1562112"/>
                </a:lnTo>
                <a:lnTo>
                  <a:pt x="10322288" y="1571127"/>
                </a:lnTo>
                <a:cubicBezTo>
                  <a:pt x="10322113" y="1574121"/>
                  <a:pt x="10321169" y="1575922"/>
                  <a:pt x="10316787" y="1572986"/>
                </a:cubicBezTo>
                <a:cubicBezTo>
                  <a:pt x="10294622" y="1558163"/>
                  <a:pt x="10275971" y="1570406"/>
                  <a:pt x="10256091" y="1576051"/>
                </a:cubicBezTo>
                <a:lnTo>
                  <a:pt x="10256072" y="1576011"/>
                </a:lnTo>
                <a:lnTo>
                  <a:pt x="10256075" y="1576068"/>
                </a:lnTo>
                <a:cubicBezTo>
                  <a:pt x="10250741" y="1584259"/>
                  <a:pt x="10243312" y="1585904"/>
                  <a:pt x="10236731" y="1579098"/>
                </a:cubicBezTo>
                <a:cubicBezTo>
                  <a:pt x="10224454" y="1566440"/>
                  <a:pt x="10212280" y="1564829"/>
                  <a:pt x="10197180" y="1574198"/>
                </a:cubicBezTo>
                <a:cubicBezTo>
                  <a:pt x="10190686" y="1578215"/>
                  <a:pt x="10182166" y="1584726"/>
                  <a:pt x="10174581" y="1574457"/>
                </a:cubicBezTo>
                <a:lnTo>
                  <a:pt x="10174577" y="1574448"/>
                </a:lnTo>
                <a:lnTo>
                  <a:pt x="10174581" y="1574475"/>
                </a:lnTo>
                <a:cubicBezTo>
                  <a:pt x="10171550" y="1574666"/>
                  <a:pt x="10168502" y="1574839"/>
                  <a:pt x="10165472" y="1575029"/>
                </a:cubicBezTo>
                <a:lnTo>
                  <a:pt x="10165471" y="1575029"/>
                </a:lnTo>
                <a:lnTo>
                  <a:pt x="10165471" y="1575029"/>
                </a:lnTo>
                <a:cubicBezTo>
                  <a:pt x="10151514" y="1586891"/>
                  <a:pt x="10134959" y="1586216"/>
                  <a:pt x="10118006" y="1585869"/>
                </a:cubicBezTo>
                <a:cubicBezTo>
                  <a:pt x="10106853" y="1585644"/>
                  <a:pt x="10095875" y="1591064"/>
                  <a:pt x="10084359" y="1588276"/>
                </a:cubicBezTo>
                <a:lnTo>
                  <a:pt x="10084353" y="1588239"/>
                </a:lnTo>
                <a:lnTo>
                  <a:pt x="10079582" y="1586225"/>
                </a:lnTo>
                <a:cubicBezTo>
                  <a:pt x="10078770" y="1584147"/>
                  <a:pt x="10078047" y="1581904"/>
                  <a:pt x="10075337" y="1583220"/>
                </a:cubicBezTo>
                <a:lnTo>
                  <a:pt x="10075429" y="1583020"/>
                </a:lnTo>
                <a:lnTo>
                  <a:pt x="10075336" y="1583220"/>
                </a:lnTo>
                <a:cubicBezTo>
                  <a:pt x="10072540" y="1584649"/>
                  <a:pt x="10069220" y="1584579"/>
                  <a:pt x="10066057" y="1584962"/>
                </a:cubicBezTo>
                <a:lnTo>
                  <a:pt x="10057725" y="1589419"/>
                </a:lnTo>
                <a:lnTo>
                  <a:pt x="10057726" y="1589420"/>
                </a:lnTo>
                <a:cubicBezTo>
                  <a:pt x="10047596" y="1585974"/>
                  <a:pt x="10040202" y="1593039"/>
                  <a:pt x="10036669" y="1599290"/>
                </a:cubicBezTo>
                <a:cubicBezTo>
                  <a:pt x="10029396" y="1612140"/>
                  <a:pt x="10018676" y="1607395"/>
                  <a:pt x="10016027" y="1600970"/>
                </a:cubicBezTo>
                <a:cubicBezTo>
                  <a:pt x="10006555" y="1577973"/>
                  <a:pt x="9993688" y="1592900"/>
                  <a:pt x="9984199" y="1597784"/>
                </a:cubicBezTo>
                <a:cubicBezTo>
                  <a:pt x="9969704" y="1605247"/>
                  <a:pt x="9955886" y="1609282"/>
                  <a:pt x="9940110" y="1604260"/>
                </a:cubicBezTo>
                <a:cubicBezTo>
                  <a:pt x="9939859" y="1599619"/>
                  <a:pt x="9941344" y="1596931"/>
                  <a:pt x="9943772" y="1595303"/>
                </a:cubicBezTo>
                <a:lnTo>
                  <a:pt x="9953088" y="1592713"/>
                </a:lnTo>
                <a:lnTo>
                  <a:pt x="9948198" y="1583919"/>
                </a:lnTo>
                <a:cubicBezTo>
                  <a:pt x="9945455" y="1582796"/>
                  <a:pt x="9941762" y="1582995"/>
                  <a:pt x="9937598" y="1583047"/>
                </a:cubicBezTo>
                <a:cubicBezTo>
                  <a:pt x="9920610" y="1583255"/>
                  <a:pt x="9903155" y="1587324"/>
                  <a:pt x="9886703" y="1579376"/>
                </a:cubicBezTo>
                <a:lnTo>
                  <a:pt x="9886788" y="1579359"/>
                </a:lnTo>
                <a:lnTo>
                  <a:pt x="9886720" y="1579359"/>
                </a:lnTo>
                <a:lnTo>
                  <a:pt x="9885215" y="1575240"/>
                </a:lnTo>
                <a:lnTo>
                  <a:pt x="9885196" y="1575237"/>
                </a:lnTo>
                <a:cubicBezTo>
                  <a:pt x="9878062" y="1571462"/>
                  <a:pt x="9876503" y="1589506"/>
                  <a:pt x="9867828" y="1579670"/>
                </a:cubicBezTo>
                <a:lnTo>
                  <a:pt x="9867845" y="1579653"/>
                </a:lnTo>
                <a:lnTo>
                  <a:pt x="9865940" y="1580172"/>
                </a:lnTo>
                <a:lnTo>
                  <a:pt x="9864021" y="1579739"/>
                </a:lnTo>
                <a:lnTo>
                  <a:pt x="9864019" y="1579740"/>
                </a:lnTo>
                <a:lnTo>
                  <a:pt x="9864019" y="1579739"/>
                </a:lnTo>
                <a:lnTo>
                  <a:pt x="9864016" y="1579737"/>
                </a:lnTo>
                <a:lnTo>
                  <a:pt x="9842825" y="1587290"/>
                </a:lnTo>
                <a:cubicBezTo>
                  <a:pt x="9839263" y="1587867"/>
                  <a:pt x="9835695" y="1587831"/>
                  <a:pt x="9832117" y="1586774"/>
                </a:cubicBezTo>
                <a:lnTo>
                  <a:pt x="9821350" y="1580138"/>
                </a:lnTo>
                <a:lnTo>
                  <a:pt x="9821332" y="1580138"/>
                </a:lnTo>
                <a:cubicBezTo>
                  <a:pt x="9814422" y="1578251"/>
                  <a:pt x="9807375" y="1590528"/>
                  <a:pt x="9800569" y="1579913"/>
                </a:cubicBezTo>
                <a:lnTo>
                  <a:pt x="9800517" y="1579899"/>
                </a:lnTo>
                <a:lnTo>
                  <a:pt x="9790608" y="1577928"/>
                </a:lnTo>
                <a:cubicBezTo>
                  <a:pt x="9787296" y="1577580"/>
                  <a:pt x="9784118" y="1577922"/>
                  <a:pt x="9781434" y="1580086"/>
                </a:cubicBezTo>
                <a:cubicBezTo>
                  <a:pt x="9767355" y="1591464"/>
                  <a:pt x="9756722" y="1582944"/>
                  <a:pt x="9745553" y="1575480"/>
                </a:cubicBezTo>
                <a:lnTo>
                  <a:pt x="9745588" y="1575466"/>
                </a:lnTo>
                <a:lnTo>
                  <a:pt x="9745570" y="1575462"/>
                </a:lnTo>
                <a:cubicBezTo>
                  <a:pt x="9744236" y="1575739"/>
                  <a:pt x="9743128" y="1575375"/>
                  <a:pt x="9742228" y="1574354"/>
                </a:cubicBezTo>
                <a:lnTo>
                  <a:pt x="9742808" y="1571540"/>
                </a:lnTo>
                <a:lnTo>
                  <a:pt x="9739614" y="1578094"/>
                </a:lnTo>
                <a:cubicBezTo>
                  <a:pt x="9723543" y="1584675"/>
                  <a:pt x="9705950" y="1584969"/>
                  <a:pt x="9689585" y="1590406"/>
                </a:cubicBezTo>
                <a:lnTo>
                  <a:pt x="9683657" y="1588500"/>
                </a:lnTo>
                <a:lnTo>
                  <a:pt x="9650029" y="1593686"/>
                </a:lnTo>
                <a:lnTo>
                  <a:pt x="9617144" y="1586270"/>
                </a:lnTo>
                <a:lnTo>
                  <a:pt x="9615589" y="1587324"/>
                </a:lnTo>
                <a:cubicBezTo>
                  <a:pt x="9607606" y="1593125"/>
                  <a:pt x="9602601" y="1600606"/>
                  <a:pt x="9602359" y="1610788"/>
                </a:cubicBezTo>
                <a:cubicBezTo>
                  <a:pt x="9596160" y="1615655"/>
                  <a:pt x="9599346" y="1622737"/>
                  <a:pt x="9598099" y="1628781"/>
                </a:cubicBezTo>
                <a:cubicBezTo>
                  <a:pt x="9587916" y="1644158"/>
                  <a:pt x="9569024" y="1651518"/>
                  <a:pt x="9552400" y="1646617"/>
                </a:cubicBezTo>
                <a:cubicBezTo>
                  <a:pt x="9550962" y="1646184"/>
                  <a:pt x="9549473" y="1645873"/>
                  <a:pt x="9548226" y="1645076"/>
                </a:cubicBezTo>
                <a:cubicBezTo>
                  <a:pt x="9536658" y="1637716"/>
                  <a:pt x="9536658" y="1637716"/>
                  <a:pt x="9531948" y="1654202"/>
                </a:cubicBezTo>
                <a:cubicBezTo>
                  <a:pt x="9527515" y="1669718"/>
                  <a:pt x="9522701" y="1670290"/>
                  <a:pt x="9507185" y="1657198"/>
                </a:cubicBezTo>
                <a:cubicBezTo>
                  <a:pt x="9506631" y="1643691"/>
                  <a:pt x="9499998" y="1640695"/>
                  <a:pt x="9486370" y="1638357"/>
                </a:cubicBezTo>
                <a:cubicBezTo>
                  <a:pt x="9467581" y="1635136"/>
                  <a:pt x="9445779" y="1639361"/>
                  <a:pt x="9430263" y="1623153"/>
                </a:cubicBezTo>
                <a:lnTo>
                  <a:pt x="9430575" y="1621877"/>
                </a:lnTo>
                <a:lnTo>
                  <a:pt x="9421278" y="1639834"/>
                </a:lnTo>
                <a:lnTo>
                  <a:pt x="9408100" y="1635417"/>
                </a:lnTo>
                <a:lnTo>
                  <a:pt x="9407942" y="1636036"/>
                </a:lnTo>
                <a:cubicBezTo>
                  <a:pt x="9399752" y="1644989"/>
                  <a:pt x="9391353" y="1653631"/>
                  <a:pt x="9378001" y="1654029"/>
                </a:cubicBezTo>
                <a:cubicBezTo>
                  <a:pt x="9368442" y="1653128"/>
                  <a:pt x="9359091" y="1655051"/>
                  <a:pt x="9349688" y="1656384"/>
                </a:cubicBezTo>
                <a:cubicBezTo>
                  <a:pt x="9340008" y="1656765"/>
                  <a:pt x="9330812" y="1652418"/>
                  <a:pt x="9321046" y="1653527"/>
                </a:cubicBezTo>
                <a:cubicBezTo>
                  <a:pt x="9314656" y="1654808"/>
                  <a:pt x="9308369" y="1656644"/>
                  <a:pt x="9301807" y="1656869"/>
                </a:cubicBezTo>
                <a:cubicBezTo>
                  <a:pt x="9290273" y="1656159"/>
                  <a:pt x="9280420" y="1660159"/>
                  <a:pt x="9271017" y="1666670"/>
                </a:cubicBezTo>
                <a:cubicBezTo>
                  <a:pt x="9266359" y="1669900"/>
                  <a:pt x="9261874" y="1671359"/>
                  <a:pt x="9257834" y="1670608"/>
                </a:cubicBezTo>
                <a:lnTo>
                  <a:pt x="9251482" y="1664971"/>
                </a:lnTo>
                <a:lnTo>
                  <a:pt x="9243621" y="1671883"/>
                </a:lnTo>
                <a:lnTo>
                  <a:pt x="9241724" y="1672124"/>
                </a:lnTo>
                <a:lnTo>
                  <a:pt x="9238728" y="1682704"/>
                </a:lnTo>
                <a:lnTo>
                  <a:pt x="9247421" y="1686234"/>
                </a:lnTo>
                <a:lnTo>
                  <a:pt x="9249527" y="1684802"/>
                </a:lnTo>
                <a:lnTo>
                  <a:pt x="9260722" y="1681125"/>
                </a:lnTo>
                <a:lnTo>
                  <a:pt x="9269394" y="1669751"/>
                </a:lnTo>
                <a:cubicBezTo>
                  <a:pt x="9273849" y="1668770"/>
                  <a:pt x="9278862" y="1670662"/>
                  <a:pt x="9282516" y="1674169"/>
                </a:cubicBezTo>
                <a:cubicBezTo>
                  <a:pt x="9297391" y="1688455"/>
                  <a:pt x="9318154" y="1676143"/>
                  <a:pt x="9333843" y="1689373"/>
                </a:cubicBezTo>
                <a:cubicBezTo>
                  <a:pt x="9340077" y="1694637"/>
                  <a:pt x="9346658" y="1678203"/>
                  <a:pt x="9352736" y="1671277"/>
                </a:cubicBezTo>
                <a:cubicBezTo>
                  <a:pt x="9359420" y="1661822"/>
                  <a:pt x="9366641" y="1653354"/>
                  <a:pt x="9380131" y="1656938"/>
                </a:cubicBezTo>
                <a:cubicBezTo>
                  <a:pt x="9391734" y="1665493"/>
                  <a:pt x="9404998" y="1670186"/>
                  <a:pt x="9418869" y="1673580"/>
                </a:cubicBezTo>
                <a:cubicBezTo>
                  <a:pt x="9421068" y="1682845"/>
                  <a:pt x="9415977" y="1687988"/>
                  <a:pt x="9408600" y="1691867"/>
                </a:cubicBezTo>
                <a:lnTo>
                  <a:pt x="9406849" y="1692457"/>
                </a:lnTo>
                <a:lnTo>
                  <a:pt x="9409050" y="1700836"/>
                </a:lnTo>
                <a:lnTo>
                  <a:pt x="9408910" y="1700885"/>
                </a:lnTo>
                <a:lnTo>
                  <a:pt x="9409067" y="1700855"/>
                </a:lnTo>
                <a:cubicBezTo>
                  <a:pt x="9418454" y="1717600"/>
                  <a:pt x="9438385" y="1703054"/>
                  <a:pt x="9449572" y="1714483"/>
                </a:cubicBezTo>
                <a:cubicBezTo>
                  <a:pt x="9429986" y="1717894"/>
                  <a:pt x="9410436" y="1718431"/>
                  <a:pt x="9390971" y="1713652"/>
                </a:cubicBezTo>
                <a:lnTo>
                  <a:pt x="9390922" y="1713638"/>
                </a:lnTo>
                <a:lnTo>
                  <a:pt x="9390954" y="1713651"/>
                </a:lnTo>
                <a:cubicBezTo>
                  <a:pt x="9381723" y="1709253"/>
                  <a:pt x="9373307" y="1726050"/>
                  <a:pt x="9363818" y="1714673"/>
                </a:cubicBezTo>
                <a:lnTo>
                  <a:pt x="9363916" y="1714627"/>
                </a:lnTo>
                <a:lnTo>
                  <a:pt x="9363853" y="1714638"/>
                </a:lnTo>
                <a:cubicBezTo>
                  <a:pt x="9312821" y="1716007"/>
                  <a:pt x="9261804" y="1717392"/>
                  <a:pt x="9210772" y="1718777"/>
                </a:cubicBezTo>
                <a:cubicBezTo>
                  <a:pt x="9200607" y="1724804"/>
                  <a:pt x="9192086" y="1720890"/>
                  <a:pt x="9183965" y="1714465"/>
                </a:cubicBezTo>
                <a:cubicBezTo>
                  <a:pt x="9173601" y="1710153"/>
                  <a:pt x="9162311" y="1716527"/>
                  <a:pt x="9151674" y="1715264"/>
                </a:cubicBezTo>
                <a:lnTo>
                  <a:pt x="9146741" y="1713128"/>
                </a:lnTo>
                <a:lnTo>
                  <a:pt x="9142837" y="1714950"/>
                </a:lnTo>
                <a:cubicBezTo>
                  <a:pt x="9124585" y="1717964"/>
                  <a:pt x="9104913" y="1706482"/>
                  <a:pt x="9087751" y="1720474"/>
                </a:cubicBezTo>
                <a:cubicBezTo>
                  <a:pt x="9082765" y="1722726"/>
                  <a:pt x="9077604" y="1722189"/>
                  <a:pt x="9072443" y="1721427"/>
                </a:cubicBezTo>
                <a:cubicBezTo>
                  <a:pt x="9070452" y="1721340"/>
                  <a:pt x="9068460" y="1721462"/>
                  <a:pt x="9066487" y="1721877"/>
                </a:cubicBezTo>
                <a:cubicBezTo>
                  <a:pt x="9062988" y="1723072"/>
                  <a:pt x="9058902" y="1725756"/>
                  <a:pt x="9055854" y="1724232"/>
                </a:cubicBezTo>
                <a:cubicBezTo>
                  <a:pt x="9037221" y="1714881"/>
                  <a:pt x="9019800" y="1722137"/>
                  <a:pt x="9002154" y="1727263"/>
                </a:cubicBezTo>
                <a:cubicBezTo>
                  <a:pt x="8970516" y="1729912"/>
                  <a:pt x="8939570" y="1723141"/>
                  <a:pt x="8908331" y="1720232"/>
                </a:cubicBezTo>
                <a:cubicBezTo>
                  <a:pt x="8903949" y="1719816"/>
                  <a:pt x="8899638" y="1718604"/>
                  <a:pt x="8895395" y="1720578"/>
                </a:cubicBezTo>
                <a:lnTo>
                  <a:pt x="8895100" y="1721858"/>
                </a:lnTo>
                <a:lnTo>
                  <a:pt x="8900893" y="1735806"/>
                </a:lnTo>
                <a:lnTo>
                  <a:pt x="8920186" y="1741106"/>
                </a:lnTo>
                <a:lnTo>
                  <a:pt x="8925042" y="1738415"/>
                </a:lnTo>
                <a:cubicBezTo>
                  <a:pt x="8928020" y="1738043"/>
                  <a:pt x="8930838" y="1738004"/>
                  <a:pt x="8933131" y="1738950"/>
                </a:cubicBezTo>
                <a:lnTo>
                  <a:pt x="8936293" y="1743079"/>
                </a:lnTo>
                <a:lnTo>
                  <a:pt x="8955693" y="1735281"/>
                </a:lnTo>
                <a:cubicBezTo>
                  <a:pt x="8967468" y="1732752"/>
                  <a:pt x="8982638" y="1725289"/>
                  <a:pt x="8988716" y="1744892"/>
                </a:cubicBezTo>
                <a:cubicBezTo>
                  <a:pt x="8988128" y="1750398"/>
                  <a:pt x="8988370" y="1754537"/>
                  <a:pt x="8995625" y="1756182"/>
                </a:cubicBezTo>
                <a:cubicBezTo>
                  <a:pt x="9014068" y="1760356"/>
                  <a:pt x="9031558" y="1768702"/>
                  <a:pt x="9051594" y="1763577"/>
                </a:cubicBezTo>
                <a:cubicBezTo>
                  <a:pt x="9060980" y="1761187"/>
                  <a:pt x="9070798" y="1764131"/>
                  <a:pt x="9077518" y="1772668"/>
                </a:cubicBezTo>
                <a:lnTo>
                  <a:pt x="9081166" y="1776791"/>
                </a:lnTo>
                <a:lnTo>
                  <a:pt x="9088280" y="1774146"/>
                </a:lnTo>
                <a:lnTo>
                  <a:pt x="9092363" y="1780706"/>
                </a:lnTo>
                <a:lnTo>
                  <a:pt x="9093743" y="1780824"/>
                </a:lnTo>
                <a:cubicBezTo>
                  <a:pt x="9101190" y="1777413"/>
                  <a:pt x="9108671" y="1772270"/>
                  <a:pt x="9117069" y="1775958"/>
                </a:cubicBezTo>
                <a:cubicBezTo>
                  <a:pt x="9128343" y="1780894"/>
                  <a:pt x="9138958" y="1779941"/>
                  <a:pt x="9149313" y="1774382"/>
                </a:cubicBezTo>
                <a:cubicBezTo>
                  <a:pt x="9158751" y="1769309"/>
                  <a:pt x="9168432" y="1773794"/>
                  <a:pt x="9177886" y="1772668"/>
                </a:cubicBezTo>
                <a:cubicBezTo>
                  <a:pt x="9184986" y="1772651"/>
                  <a:pt x="9185437" y="1764997"/>
                  <a:pt x="9190008" y="1762070"/>
                </a:cubicBezTo>
                <a:cubicBezTo>
                  <a:pt x="9207966" y="1770157"/>
                  <a:pt x="9228469" y="1762780"/>
                  <a:pt x="9246860" y="1772737"/>
                </a:cubicBezTo>
                <a:cubicBezTo>
                  <a:pt x="9255588" y="1777465"/>
                  <a:pt x="9268056" y="1779803"/>
                  <a:pt x="9279554" y="1775040"/>
                </a:cubicBezTo>
                <a:cubicBezTo>
                  <a:pt x="9286256" y="1772270"/>
                  <a:pt x="9292802" y="1774607"/>
                  <a:pt x="9298257" y="1779404"/>
                </a:cubicBezTo>
                <a:lnTo>
                  <a:pt x="9301008" y="1782584"/>
                </a:lnTo>
                <a:lnTo>
                  <a:pt x="9332543" y="1781932"/>
                </a:lnTo>
                <a:cubicBezTo>
                  <a:pt x="9339193" y="1781396"/>
                  <a:pt x="9341808" y="1771092"/>
                  <a:pt x="9351626" y="1776270"/>
                </a:cubicBezTo>
                <a:cubicBezTo>
                  <a:pt x="9368476" y="1785153"/>
                  <a:pt x="9386763" y="1781032"/>
                  <a:pt x="9404547" y="1778019"/>
                </a:cubicBezTo>
                <a:lnTo>
                  <a:pt x="9404604" y="1778056"/>
                </a:lnTo>
                <a:lnTo>
                  <a:pt x="9404582" y="1778036"/>
                </a:lnTo>
                <a:cubicBezTo>
                  <a:pt x="9408496" y="1778365"/>
                  <a:pt x="9412678" y="1776949"/>
                  <a:pt x="9416697" y="1776603"/>
                </a:cubicBezTo>
                <a:lnTo>
                  <a:pt x="9427800" y="1781569"/>
                </a:lnTo>
                <a:lnTo>
                  <a:pt x="9427821" y="1781568"/>
                </a:lnTo>
                <a:cubicBezTo>
                  <a:pt x="9429085" y="1781585"/>
                  <a:pt x="9430263" y="1781914"/>
                  <a:pt x="9431354" y="1782555"/>
                </a:cubicBezTo>
                <a:cubicBezTo>
                  <a:pt x="9434852" y="1781283"/>
                  <a:pt x="9438043" y="1781348"/>
                  <a:pt x="9441049" y="1782220"/>
                </a:cubicBezTo>
                <a:lnTo>
                  <a:pt x="9449636" y="1786727"/>
                </a:lnTo>
                <a:lnTo>
                  <a:pt x="9479039" y="1780579"/>
                </a:lnTo>
                <a:cubicBezTo>
                  <a:pt x="9489124" y="1779694"/>
                  <a:pt x="9499133" y="1778503"/>
                  <a:pt x="9507999" y="1772598"/>
                </a:cubicBezTo>
                <a:cubicBezTo>
                  <a:pt x="9521611" y="1770278"/>
                  <a:pt x="9531585" y="1778988"/>
                  <a:pt x="9543239" y="1784218"/>
                </a:cubicBezTo>
                <a:cubicBezTo>
                  <a:pt x="9537698" y="1798227"/>
                  <a:pt x="9526996" y="1792686"/>
                  <a:pt x="9517455" y="1791248"/>
                </a:cubicBezTo>
                <a:cubicBezTo>
                  <a:pt x="9514268" y="1793742"/>
                  <a:pt x="9511117" y="1793603"/>
                  <a:pt x="9508017" y="1791075"/>
                </a:cubicBezTo>
                <a:cubicBezTo>
                  <a:pt x="9491202" y="1785586"/>
                  <a:pt x="9476171" y="1790642"/>
                  <a:pt x="9462699" y="1800167"/>
                </a:cubicBezTo>
                <a:cubicBezTo>
                  <a:pt x="9456612" y="1804470"/>
                  <a:pt x="9452023" y="1806206"/>
                  <a:pt x="9448811" y="1804953"/>
                </a:cubicBezTo>
                <a:lnTo>
                  <a:pt x="9443182" y="1791802"/>
                </a:lnTo>
                <a:lnTo>
                  <a:pt x="9404582" y="1790140"/>
                </a:lnTo>
                <a:lnTo>
                  <a:pt x="9404754" y="1789996"/>
                </a:lnTo>
                <a:lnTo>
                  <a:pt x="9404547" y="1790123"/>
                </a:lnTo>
                <a:cubicBezTo>
                  <a:pt x="9391793" y="1788011"/>
                  <a:pt x="9379074" y="1788664"/>
                  <a:pt x="9366355" y="1789675"/>
                </a:cubicBezTo>
                <a:lnTo>
                  <a:pt x="9328163" y="1791370"/>
                </a:lnTo>
                <a:lnTo>
                  <a:pt x="9324674" y="1797955"/>
                </a:lnTo>
                <a:lnTo>
                  <a:pt x="9326466" y="1798228"/>
                </a:lnTo>
                <a:cubicBezTo>
                  <a:pt x="9337393" y="1811943"/>
                  <a:pt x="9334155" y="1818748"/>
                  <a:pt x="9317513" y="1825502"/>
                </a:cubicBezTo>
                <a:cubicBezTo>
                  <a:pt x="9302655" y="1831546"/>
                  <a:pt x="9288074" y="1832879"/>
                  <a:pt x="9272870" y="1833849"/>
                </a:cubicBezTo>
                <a:cubicBezTo>
                  <a:pt x="9254566" y="1834663"/>
                  <a:pt x="9237474" y="1843321"/>
                  <a:pt x="9218911" y="1842369"/>
                </a:cubicBezTo>
                <a:lnTo>
                  <a:pt x="9216272" y="1843438"/>
                </a:lnTo>
                <a:lnTo>
                  <a:pt x="9216139" y="1858040"/>
                </a:lnTo>
                <a:cubicBezTo>
                  <a:pt x="9211784" y="1860404"/>
                  <a:pt x="9209321" y="1858404"/>
                  <a:pt x="9207308" y="1855276"/>
                </a:cubicBezTo>
                <a:lnTo>
                  <a:pt x="9203120" y="1848766"/>
                </a:lnTo>
                <a:lnTo>
                  <a:pt x="9201940" y="1849244"/>
                </a:lnTo>
                <a:cubicBezTo>
                  <a:pt x="9180207" y="1841451"/>
                  <a:pt x="9162561" y="1855945"/>
                  <a:pt x="9143045" y="1860084"/>
                </a:cubicBezTo>
                <a:lnTo>
                  <a:pt x="9137743" y="1861291"/>
                </a:lnTo>
                <a:lnTo>
                  <a:pt x="9134155" y="1875905"/>
                </a:lnTo>
                <a:cubicBezTo>
                  <a:pt x="9129624" y="1879846"/>
                  <a:pt x="9121650" y="1881106"/>
                  <a:pt x="9108168" y="1881487"/>
                </a:cubicBezTo>
                <a:lnTo>
                  <a:pt x="9108141" y="1881481"/>
                </a:lnTo>
                <a:lnTo>
                  <a:pt x="9108150" y="1881487"/>
                </a:lnTo>
                <a:cubicBezTo>
                  <a:pt x="9104133" y="1886214"/>
                  <a:pt x="9102990" y="1891756"/>
                  <a:pt x="9103648" y="1897782"/>
                </a:cubicBezTo>
                <a:lnTo>
                  <a:pt x="9103645" y="1897799"/>
                </a:lnTo>
                <a:lnTo>
                  <a:pt x="9103666" y="1897782"/>
                </a:lnTo>
                <a:lnTo>
                  <a:pt x="9111915" y="1899096"/>
                </a:lnTo>
                <a:lnTo>
                  <a:pt x="9131281" y="1893932"/>
                </a:lnTo>
                <a:cubicBezTo>
                  <a:pt x="9134461" y="1893534"/>
                  <a:pt x="9137579" y="1893729"/>
                  <a:pt x="9140580" y="1895054"/>
                </a:cubicBezTo>
                <a:lnTo>
                  <a:pt x="9149172" y="1902958"/>
                </a:lnTo>
                <a:lnTo>
                  <a:pt x="9149192" y="1902960"/>
                </a:lnTo>
                <a:cubicBezTo>
                  <a:pt x="9153244" y="1901574"/>
                  <a:pt x="9157296" y="1900189"/>
                  <a:pt x="9161331" y="1898804"/>
                </a:cubicBezTo>
                <a:cubicBezTo>
                  <a:pt x="9172431" y="1887358"/>
                  <a:pt x="9182960" y="1874179"/>
                  <a:pt x="9200917" y="1888864"/>
                </a:cubicBezTo>
                <a:cubicBezTo>
                  <a:pt x="9202147" y="1889869"/>
                  <a:pt x="9207048" y="1886388"/>
                  <a:pt x="9210251" y="1885002"/>
                </a:cubicBezTo>
                <a:cubicBezTo>
                  <a:pt x="9221369" y="1886873"/>
                  <a:pt x="9232400" y="1887929"/>
                  <a:pt x="9242305" y="1880708"/>
                </a:cubicBezTo>
                <a:cubicBezTo>
                  <a:pt x="9244141" y="1874889"/>
                  <a:pt x="9245976" y="1869071"/>
                  <a:pt x="9247812" y="1863252"/>
                </a:cubicBezTo>
                <a:lnTo>
                  <a:pt x="9247814" y="1863251"/>
                </a:lnTo>
                <a:lnTo>
                  <a:pt x="9247795" y="1863253"/>
                </a:lnTo>
                <a:cubicBezTo>
                  <a:pt x="9248315" y="1858664"/>
                  <a:pt x="9244124" y="1852828"/>
                  <a:pt x="9251328" y="1850022"/>
                </a:cubicBezTo>
                <a:cubicBezTo>
                  <a:pt x="9255709" y="1847771"/>
                  <a:pt x="9259796" y="1844550"/>
                  <a:pt x="9265250" y="1845693"/>
                </a:cubicBezTo>
                <a:cubicBezTo>
                  <a:pt x="9268108" y="1847148"/>
                  <a:pt x="9270965" y="1848620"/>
                  <a:pt x="9273822" y="1850074"/>
                </a:cubicBezTo>
                <a:cubicBezTo>
                  <a:pt x="9286845" y="1862889"/>
                  <a:pt x="9299867" y="1849745"/>
                  <a:pt x="9312093" y="1848360"/>
                </a:cubicBezTo>
                <a:cubicBezTo>
                  <a:pt x="9333255" y="1845953"/>
                  <a:pt x="9330934" y="1852430"/>
                  <a:pt x="9323228" y="1865642"/>
                </a:cubicBezTo>
                <a:cubicBezTo>
                  <a:pt x="9321825" y="1868067"/>
                  <a:pt x="9321011" y="1870820"/>
                  <a:pt x="9319903" y="1873400"/>
                </a:cubicBezTo>
                <a:lnTo>
                  <a:pt x="9319899" y="1873395"/>
                </a:lnTo>
                <a:lnTo>
                  <a:pt x="9319902" y="1873400"/>
                </a:lnTo>
                <a:cubicBezTo>
                  <a:pt x="9318292" y="1875686"/>
                  <a:pt x="9316681" y="1877972"/>
                  <a:pt x="9315071" y="1880258"/>
                </a:cubicBezTo>
                <a:lnTo>
                  <a:pt x="9314707" y="1882923"/>
                </a:lnTo>
                <a:lnTo>
                  <a:pt x="9332756" y="1887890"/>
                </a:lnTo>
                <a:cubicBezTo>
                  <a:pt x="9339366" y="1890497"/>
                  <a:pt x="9346025" y="1892917"/>
                  <a:pt x="9353410" y="1892380"/>
                </a:cubicBezTo>
                <a:lnTo>
                  <a:pt x="9354690" y="1895762"/>
                </a:lnTo>
                <a:lnTo>
                  <a:pt x="9355074" y="1894943"/>
                </a:lnTo>
                <a:cubicBezTo>
                  <a:pt x="9375559" y="1890839"/>
                  <a:pt x="9380061" y="1882475"/>
                  <a:pt x="9369481" y="1865712"/>
                </a:cubicBezTo>
                <a:cubicBezTo>
                  <a:pt x="9366866" y="1861573"/>
                  <a:pt x="9363316" y="1859911"/>
                  <a:pt x="9368823" y="1855928"/>
                </a:cubicBezTo>
                <a:cubicBezTo>
                  <a:pt x="9370503" y="1854716"/>
                  <a:pt x="9372131" y="1852638"/>
                  <a:pt x="9372633" y="1850663"/>
                </a:cubicBezTo>
                <a:cubicBezTo>
                  <a:pt x="9376668" y="1834766"/>
                  <a:pt x="9387006" y="1831597"/>
                  <a:pt x="9408825" y="1841001"/>
                </a:cubicBezTo>
                <a:cubicBezTo>
                  <a:pt x="9417172" y="1844568"/>
                  <a:pt x="9424688" y="1849780"/>
                  <a:pt x="9432567" y="1840775"/>
                </a:cubicBezTo>
                <a:cubicBezTo>
                  <a:pt x="9460810" y="1833866"/>
                  <a:pt x="9492137" y="1839164"/>
                  <a:pt x="9517108" y="1819354"/>
                </a:cubicBezTo>
                <a:cubicBezTo>
                  <a:pt x="9522650" y="1810055"/>
                  <a:pt x="9529299" y="1820307"/>
                  <a:pt x="9535257" y="1818315"/>
                </a:cubicBezTo>
                <a:lnTo>
                  <a:pt x="9535982" y="1818984"/>
                </a:lnTo>
                <a:lnTo>
                  <a:pt x="9535291" y="1818298"/>
                </a:lnTo>
                <a:lnTo>
                  <a:pt x="9538648" y="1813002"/>
                </a:lnTo>
                <a:lnTo>
                  <a:pt x="9538616" y="1813016"/>
                </a:lnTo>
                <a:cubicBezTo>
                  <a:pt x="9540798" y="1808774"/>
                  <a:pt x="9542980" y="1804531"/>
                  <a:pt x="9545144" y="1800288"/>
                </a:cubicBezTo>
                <a:cubicBezTo>
                  <a:pt x="9549006" y="1796409"/>
                  <a:pt x="9544572" y="1787699"/>
                  <a:pt x="9553127" y="1786556"/>
                </a:cubicBezTo>
                <a:lnTo>
                  <a:pt x="9553167" y="1786743"/>
                </a:lnTo>
                <a:lnTo>
                  <a:pt x="9553145" y="1786538"/>
                </a:lnTo>
                <a:cubicBezTo>
                  <a:pt x="9555154" y="1785222"/>
                  <a:pt x="9557163" y="1783923"/>
                  <a:pt x="9559171" y="1782607"/>
                </a:cubicBezTo>
                <a:cubicBezTo>
                  <a:pt x="9570773" y="1773100"/>
                  <a:pt x="9579311" y="1784547"/>
                  <a:pt x="9589164" y="1787023"/>
                </a:cubicBezTo>
                <a:lnTo>
                  <a:pt x="9589170" y="1787027"/>
                </a:lnTo>
                <a:lnTo>
                  <a:pt x="9595322" y="1775287"/>
                </a:lnTo>
                <a:cubicBezTo>
                  <a:pt x="9596437" y="1770811"/>
                  <a:pt x="9597761" y="1766460"/>
                  <a:pt x="9602740" y="1764286"/>
                </a:cubicBezTo>
                <a:cubicBezTo>
                  <a:pt x="9608662" y="1761966"/>
                  <a:pt x="9614584" y="1759455"/>
                  <a:pt x="9620680" y="1763818"/>
                </a:cubicBezTo>
                <a:cubicBezTo>
                  <a:pt x="9628144" y="1764667"/>
                  <a:pt x="9628178" y="1755593"/>
                  <a:pt x="9633806" y="1753982"/>
                </a:cubicBezTo>
                <a:cubicBezTo>
                  <a:pt x="9643780" y="1747627"/>
                  <a:pt x="9648924" y="1744510"/>
                  <a:pt x="9651967" y="1745725"/>
                </a:cubicBezTo>
                <a:cubicBezTo>
                  <a:pt x="9653489" y="1746332"/>
                  <a:pt x="9654486" y="1748022"/>
                  <a:pt x="9655299" y="1750931"/>
                </a:cubicBezTo>
                <a:lnTo>
                  <a:pt x="9657070" y="1760871"/>
                </a:lnTo>
                <a:lnTo>
                  <a:pt x="9664289" y="1765144"/>
                </a:lnTo>
                <a:cubicBezTo>
                  <a:pt x="9666372" y="1767464"/>
                  <a:pt x="9668103" y="1770200"/>
                  <a:pt x="9670277" y="1772425"/>
                </a:cubicBezTo>
                <a:cubicBezTo>
                  <a:pt x="9678952" y="1781759"/>
                  <a:pt x="9696131" y="1771144"/>
                  <a:pt x="9702382" y="1786123"/>
                </a:cubicBezTo>
                <a:cubicBezTo>
                  <a:pt x="9708962" y="1788668"/>
                  <a:pt x="9721950" y="1779560"/>
                  <a:pt x="9720634" y="1796721"/>
                </a:cubicBezTo>
                <a:cubicBezTo>
                  <a:pt x="9720236" y="1802037"/>
                  <a:pt x="9725500" y="1801639"/>
                  <a:pt x="9728756" y="1799734"/>
                </a:cubicBezTo>
                <a:cubicBezTo>
                  <a:pt x="9743215" y="1791249"/>
                  <a:pt x="9778784" y="1786798"/>
                  <a:pt x="9794318" y="1791682"/>
                </a:cubicBezTo>
                <a:cubicBezTo>
                  <a:pt x="9799496" y="1793309"/>
                  <a:pt x="9805089" y="1797638"/>
                  <a:pt x="9809747" y="1790608"/>
                </a:cubicBezTo>
                <a:cubicBezTo>
                  <a:pt x="9815167" y="1787577"/>
                  <a:pt x="9820969" y="1789153"/>
                  <a:pt x="9826649" y="1789153"/>
                </a:cubicBezTo>
                <a:lnTo>
                  <a:pt x="9831482" y="1790401"/>
                </a:lnTo>
                <a:lnTo>
                  <a:pt x="9836551" y="1788602"/>
                </a:lnTo>
                <a:cubicBezTo>
                  <a:pt x="9839571" y="1788674"/>
                  <a:pt x="9842658" y="1789527"/>
                  <a:pt x="9845732" y="1790176"/>
                </a:cubicBezTo>
                <a:cubicBezTo>
                  <a:pt x="9851490" y="1788089"/>
                  <a:pt x="9856767" y="1788873"/>
                  <a:pt x="9861910" y="1790446"/>
                </a:cubicBezTo>
                <a:lnTo>
                  <a:pt x="9877217" y="1795436"/>
                </a:lnTo>
                <a:lnTo>
                  <a:pt x="9877266" y="1795405"/>
                </a:lnTo>
                <a:cubicBezTo>
                  <a:pt x="9882634" y="1794037"/>
                  <a:pt x="9886565" y="1797137"/>
                  <a:pt x="9890669" y="1799699"/>
                </a:cubicBezTo>
                <a:lnTo>
                  <a:pt x="9890679" y="1799719"/>
                </a:lnTo>
                <a:lnTo>
                  <a:pt x="9904761" y="1801242"/>
                </a:lnTo>
                <a:cubicBezTo>
                  <a:pt x="9909475" y="1801838"/>
                  <a:pt x="9914012" y="1801249"/>
                  <a:pt x="9917805" y="1795664"/>
                </a:cubicBezTo>
                <a:cubicBezTo>
                  <a:pt x="9942586" y="1789482"/>
                  <a:pt x="9968440" y="1794383"/>
                  <a:pt x="9993238" y="1788339"/>
                </a:cubicBezTo>
                <a:cubicBezTo>
                  <a:pt x="9995385" y="1788755"/>
                  <a:pt x="9997065" y="1789863"/>
                  <a:pt x="9998208" y="1791733"/>
                </a:cubicBezTo>
                <a:cubicBezTo>
                  <a:pt x="10007178" y="1813449"/>
                  <a:pt x="10024616" y="1798868"/>
                  <a:pt x="10037240" y="1799249"/>
                </a:cubicBezTo>
                <a:cubicBezTo>
                  <a:pt x="10067597" y="1800184"/>
                  <a:pt x="10098092" y="1795768"/>
                  <a:pt x="10128500" y="1796097"/>
                </a:cubicBezTo>
                <a:cubicBezTo>
                  <a:pt x="10138181" y="1796166"/>
                  <a:pt x="10146908" y="1783508"/>
                  <a:pt x="10156762" y="1794227"/>
                </a:cubicBezTo>
                <a:lnTo>
                  <a:pt x="10156770" y="1794236"/>
                </a:lnTo>
                <a:lnTo>
                  <a:pt x="10156762" y="1794210"/>
                </a:lnTo>
                <a:cubicBezTo>
                  <a:pt x="10165437" y="1800773"/>
                  <a:pt x="10174737" y="1792045"/>
                  <a:pt x="10183551" y="1795283"/>
                </a:cubicBezTo>
                <a:lnTo>
                  <a:pt x="10183567" y="1795310"/>
                </a:lnTo>
                <a:lnTo>
                  <a:pt x="10183568" y="1795301"/>
                </a:lnTo>
                <a:cubicBezTo>
                  <a:pt x="10185040" y="1795509"/>
                  <a:pt x="10186512" y="1795734"/>
                  <a:pt x="10188001" y="1795959"/>
                </a:cubicBezTo>
                <a:lnTo>
                  <a:pt x="10188002" y="1795960"/>
                </a:lnTo>
                <a:lnTo>
                  <a:pt x="10188002" y="1795959"/>
                </a:lnTo>
                <a:cubicBezTo>
                  <a:pt x="10208730" y="1790660"/>
                  <a:pt x="10230359" y="1798210"/>
                  <a:pt x="10250983" y="1791491"/>
                </a:cubicBezTo>
                <a:cubicBezTo>
                  <a:pt x="10278118" y="1786556"/>
                  <a:pt x="10305306" y="1796859"/>
                  <a:pt x="10332442" y="1791179"/>
                </a:cubicBezTo>
                <a:cubicBezTo>
                  <a:pt x="10337378" y="1790175"/>
                  <a:pt x="10339905" y="1782175"/>
                  <a:pt x="10345914" y="1785361"/>
                </a:cubicBezTo>
                <a:cubicBezTo>
                  <a:pt x="10375007" y="1800773"/>
                  <a:pt x="10403632" y="1793223"/>
                  <a:pt x="10432344" y="1784374"/>
                </a:cubicBezTo>
                <a:cubicBezTo>
                  <a:pt x="10433296" y="1784079"/>
                  <a:pt x="10434820" y="1785673"/>
                  <a:pt x="10436084" y="1786383"/>
                </a:cubicBezTo>
                <a:cubicBezTo>
                  <a:pt x="10439530" y="1791110"/>
                  <a:pt x="10445383" y="1786833"/>
                  <a:pt x="10449262" y="1789898"/>
                </a:cubicBezTo>
                <a:cubicBezTo>
                  <a:pt x="10462267" y="1792495"/>
                  <a:pt x="10469609" y="1807890"/>
                  <a:pt x="10484779" y="1805570"/>
                </a:cubicBezTo>
                <a:lnTo>
                  <a:pt x="10484744" y="1805801"/>
                </a:lnTo>
                <a:lnTo>
                  <a:pt x="10484796" y="1805552"/>
                </a:lnTo>
                <a:lnTo>
                  <a:pt x="10498525" y="1813568"/>
                </a:lnTo>
                <a:lnTo>
                  <a:pt x="10534583" y="1806349"/>
                </a:lnTo>
                <a:cubicBezTo>
                  <a:pt x="10539164" y="1804392"/>
                  <a:pt x="10543757" y="1803959"/>
                  <a:pt x="10548289" y="1804576"/>
                </a:cubicBezTo>
                <a:lnTo>
                  <a:pt x="10561622" y="1809099"/>
                </a:lnTo>
                <a:lnTo>
                  <a:pt x="10574511" y="1801858"/>
                </a:lnTo>
                <a:cubicBezTo>
                  <a:pt x="10579108" y="1801150"/>
                  <a:pt x="10583988" y="1802046"/>
                  <a:pt x="10589096" y="1804237"/>
                </a:cubicBezTo>
                <a:lnTo>
                  <a:pt x="10589091" y="1804269"/>
                </a:lnTo>
                <a:lnTo>
                  <a:pt x="10589114" y="1804236"/>
                </a:lnTo>
                <a:cubicBezTo>
                  <a:pt x="10596197" y="1800773"/>
                  <a:pt x="10601271" y="1805102"/>
                  <a:pt x="10606535" y="1808739"/>
                </a:cubicBezTo>
                <a:cubicBezTo>
                  <a:pt x="10613003" y="1804895"/>
                  <a:pt x="10619549" y="1801604"/>
                  <a:pt x="10626359" y="1800206"/>
                </a:cubicBezTo>
                <a:lnTo>
                  <a:pt x="10647765" y="1803025"/>
                </a:lnTo>
                <a:lnTo>
                  <a:pt x="10647767" y="1803024"/>
                </a:lnTo>
                <a:lnTo>
                  <a:pt x="10665100" y="1803924"/>
                </a:lnTo>
                <a:lnTo>
                  <a:pt x="10678285" y="1799915"/>
                </a:lnTo>
                <a:lnTo>
                  <a:pt x="10692054" y="1799803"/>
                </a:lnTo>
                <a:lnTo>
                  <a:pt x="10692063" y="1799786"/>
                </a:lnTo>
                <a:cubicBezTo>
                  <a:pt x="10697959" y="1796695"/>
                  <a:pt x="10703704" y="1795054"/>
                  <a:pt x="10709525" y="1795006"/>
                </a:cubicBezTo>
                <a:cubicBezTo>
                  <a:pt x="10715346" y="1794958"/>
                  <a:pt x="10721243" y="1796504"/>
                  <a:pt x="10727442" y="1799786"/>
                </a:cubicBezTo>
                <a:cubicBezTo>
                  <a:pt x="10740897" y="1806920"/>
                  <a:pt x="10755806" y="1795578"/>
                  <a:pt x="10770370" y="1800911"/>
                </a:cubicBezTo>
                <a:cubicBezTo>
                  <a:pt x="10774214" y="1802314"/>
                  <a:pt x="10778440" y="1803249"/>
                  <a:pt x="10782128" y="1805431"/>
                </a:cubicBezTo>
                <a:lnTo>
                  <a:pt x="10782163" y="1805464"/>
                </a:lnTo>
                <a:lnTo>
                  <a:pt x="10791203" y="1804877"/>
                </a:lnTo>
                <a:cubicBezTo>
                  <a:pt x="10803654" y="1802141"/>
                  <a:pt x="10814754" y="1811943"/>
                  <a:pt x="10827239" y="1808687"/>
                </a:cubicBezTo>
                <a:lnTo>
                  <a:pt x="10830136" y="1809459"/>
                </a:lnTo>
                <a:lnTo>
                  <a:pt x="10838028" y="1804478"/>
                </a:lnTo>
                <a:cubicBezTo>
                  <a:pt x="10861613" y="1798521"/>
                  <a:pt x="10884558" y="1808652"/>
                  <a:pt x="10908040" y="1807111"/>
                </a:cubicBezTo>
                <a:cubicBezTo>
                  <a:pt x="10919019" y="1806383"/>
                  <a:pt x="10929964" y="1806453"/>
                  <a:pt x="10940596" y="1803266"/>
                </a:cubicBezTo>
                <a:cubicBezTo>
                  <a:pt x="10948562" y="1802799"/>
                  <a:pt x="10956459" y="1800444"/>
                  <a:pt x="10964545" y="1802002"/>
                </a:cubicBezTo>
                <a:lnTo>
                  <a:pt x="10968629" y="1804872"/>
                </a:lnTo>
                <a:lnTo>
                  <a:pt x="10979957" y="1799159"/>
                </a:lnTo>
                <a:cubicBezTo>
                  <a:pt x="10984468" y="1799120"/>
                  <a:pt x="10989109" y="1800973"/>
                  <a:pt x="10993828" y="1803908"/>
                </a:cubicBezTo>
                <a:cubicBezTo>
                  <a:pt x="10998088" y="1804219"/>
                  <a:pt x="11002348" y="1804531"/>
                  <a:pt x="11006626" y="1804860"/>
                </a:cubicBezTo>
                <a:cubicBezTo>
                  <a:pt x="11018540" y="1803960"/>
                  <a:pt x="11030505" y="1799925"/>
                  <a:pt x="11042299" y="1805536"/>
                </a:cubicBezTo>
                <a:cubicBezTo>
                  <a:pt x="11047615" y="1807181"/>
                  <a:pt x="11053234" y="1806415"/>
                  <a:pt x="11058791" y="1806142"/>
                </a:cubicBezTo>
                <a:lnTo>
                  <a:pt x="11070389" y="1808709"/>
                </a:lnTo>
                <a:lnTo>
                  <a:pt x="11075513" y="1807250"/>
                </a:lnTo>
                <a:cubicBezTo>
                  <a:pt x="11080846" y="1806661"/>
                  <a:pt x="11086197" y="1806661"/>
                  <a:pt x="11091548" y="1807215"/>
                </a:cubicBezTo>
                <a:lnTo>
                  <a:pt x="11093084" y="1809909"/>
                </a:lnTo>
                <a:lnTo>
                  <a:pt x="11097020" y="1810055"/>
                </a:lnTo>
                <a:cubicBezTo>
                  <a:pt x="11106839" y="1820532"/>
                  <a:pt x="11115151" y="1807371"/>
                  <a:pt x="11124363" y="1808323"/>
                </a:cubicBezTo>
                <a:cubicBezTo>
                  <a:pt x="11133022" y="1805535"/>
                  <a:pt x="11140468" y="1807613"/>
                  <a:pt x="11146875" y="1813934"/>
                </a:cubicBezTo>
                <a:cubicBezTo>
                  <a:pt x="11149906" y="1814090"/>
                  <a:pt x="11152936" y="1814280"/>
                  <a:pt x="11155950" y="1814453"/>
                </a:cubicBezTo>
                <a:lnTo>
                  <a:pt x="11155950" y="1814457"/>
                </a:lnTo>
                <a:lnTo>
                  <a:pt x="11155967" y="1814454"/>
                </a:lnTo>
                <a:cubicBezTo>
                  <a:pt x="11157630" y="1814627"/>
                  <a:pt x="11159292" y="1814800"/>
                  <a:pt x="11160954" y="1814973"/>
                </a:cubicBezTo>
                <a:lnTo>
                  <a:pt x="11160979" y="1814981"/>
                </a:lnTo>
                <a:lnTo>
                  <a:pt x="11160954" y="1814956"/>
                </a:lnTo>
                <a:cubicBezTo>
                  <a:pt x="11159984" y="1814558"/>
                  <a:pt x="11159759" y="1813900"/>
                  <a:pt x="11160261" y="1812964"/>
                </a:cubicBezTo>
                <a:cubicBezTo>
                  <a:pt x="11172435" y="1808964"/>
                  <a:pt x="11186289" y="1814402"/>
                  <a:pt x="11197718" y="1806297"/>
                </a:cubicBezTo>
                <a:cubicBezTo>
                  <a:pt x="11204039" y="1803804"/>
                  <a:pt x="11210549" y="1802089"/>
                  <a:pt x="11217321" y="1801466"/>
                </a:cubicBezTo>
                <a:cubicBezTo>
                  <a:pt x="11223156" y="1800929"/>
                  <a:pt x="11226689" y="1806228"/>
                  <a:pt x="11231901" y="1807285"/>
                </a:cubicBezTo>
                <a:cubicBezTo>
                  <a:pt x="11237235" y="1811042"/>
                  <a:pt x="11243608" y="1810211"/>
                  <a:pt x="11249565" y="1811267"/>
                </a:cubicBezTo>
                <a:cubicBezTo>
                  <a:pt x="11255833" y="1811891"/>
                  <a:pt x="11262276" y="1810107"/>
                  <a:pt x="11268371" y="1812757"/>
                </a:cubicBezTo>
                <a:cubicBezTo>
                  <a:pt x="11275904" y="1811458"/>
                  <a:pt x="11283437" y="1810176"/>
                  <a:pt x="11290970" y="1808878"/>
                </a:cubicBezTo>
                <a:cubicBezTo>
                  <a:pt x="11293048" y="1807302"/>
                  <a:pt x="11295126" y="1807319"/>
                  <a:pt x="11297169" y="1808930"/>
                </a:cubicBezTo>
                <a:cubicBezTo>
                  <a:pt x="11319889" y="1813172"/>
                  <a:pt x="11342730" y="1811908"/>
                  <a:pt x="11365589" y="1810367"/>
                </a:cubicBezTo>
                <a:cubicBezTo>
                  <a:pt x="11368047" y="1810194"/>
                  <a:pt x="11370385" y="1810627"/>
                  <a:pt x="11372636" y="1811631"/>
                </a:cubicBezTo>
                <a:lnTo>
                  <a:pt x="11375578" y="1826442"/>
                </a:lnTo>
                <a:lnTo>
                  <a:pt x="11362361" y="1836695"/>
                </a:lnTo>
                <a:cubicBezTo>
                  <a:pt x="11357359" y="1838905"/>
                  <a:pt x="11351752" y="1839321"/>
                  <a:pt x="11345068" y="1836533"/>
                </a:cubicBezTo>
                <a:cubicBezTo>
                  <a:pt x="11334556" y="1838368"/>
                  <a:pt x="11323889" y="1825156"/>
                  <a:pt x="11313482" y="1836897"/>
                </a:cubicBezTo>
                <a:cubicBezTo>
                  <a:pt x="11309118" y="1839269"/>
                  <a:pt x="11303853" y="1837728"/>
                  <a:pt x="11299472" y="1840065"/>
                </a:cubicBezTo>
                <a:lnTo>
                  <a:pt x="11299732" y="1839875"/>
                </a:lnTo>
                <a:cubicBezTo>
                  <a:pt x="11292978" y="1841988"/>
                  <a:pt x="11287039" y="1841330"/>
                  <a:pt x="11282813" y="1834888"/>
                </a:cubicBezTo>
                <a:lnTo>
                  <a:pt x="11283091" y="1835130"/>
                </a:lnTo>
                <a:cubicBezTo>
                  <a:pt x="11278744" y="1831632"/>
                  <a:pt x="11273428" y="1832914"/>
                  <a:pt x="11268510" y="1832186"/>
                </a:cubicBezTo>
                <a:cubicBezTo>
                  <a:pt x="11263990" y="1832117"/>
                  <a:pt x="11259470" y="1832065"/>
                  <a:pt x="11254933" y="1831996"/>
                </a:cubicBezTo>
                <a:cubicBezTo>
                  <a:pt x="11253098" y="1833121"/>
                  <a:pt x="11251556" y="1832844"/>
                  <a:pt x="11250414" y="1830957"/>
                </a:cubicBezTo>
                <a:lnTo>
                  <a:pt x="11250020" y="1830822"/>
                </a:lnTo>
                <a:lnTo>
                  <a:pt x="11251107" y="1833104"/>
                </a:lnTo>
                <a:cubicBezTo>
                  <a:pt x="11246102" y="1840256"/>
                  <a:pt x="11239678" y="1840308"/>
                  <a:pt x="11232542" y="1836897"/>
                </a:cubicBezTo>
                <a:cubicBezTo>
                  <a:pt x="11217044" y="1827234"/>
                  <a:pt x="11216127" y="1848776"/>
                  <a:pt x="11205494" y="1849538"/>
                </a:cubicBezTo>
                <a:cubicBezTo>
                  <a:pt x="11199675" y="1845815"/>
                  <a:pt x="11194376" y="1840117"/>
                  <a:pt x="11186445" y="1844672"/>
                </a:cubicBezTo>
                <a:cubicBezTo>
                  <a:pt x="11179328" y="1841728"/>
                  <a:pt x="11175795" y="1850525"/>
                  <a:pt x="11169371" y="1849884"/>
                </a:cubicBezTo>
                <a:cubicBezTo>
                  <a:pt x="11161751" y="1849295"/>
                  <a:pt x="11153283" y="1853590"/>
                  <a:pt x="11146876" y="1845971"/>
                </a:cubicBezTo>
                <a:cubicBezTo>
                  <a:pt x="11139464" y="1844135"/>
                  <a:pt x="11132035" y="1842282"/>
                  <a:pt x="11124623" y="1840447"/>
                </a:cubicBezTo>
                <a:cubicBezTo>
                  <a:pt x="11116779" y="1834161"/>
                  <a:pt x="11109575" y="1842109"/>
                  <a:pt x="11101973" y="1841503"/>
                </a:cubicBezTo>
                <a:lnTo>
                  <a:pt x="11087781" y="1838925"/>
                </a:lnTo>
                <a:lnTo>
                  <a:pt x="11088795" y="1839753"/>
                </a:lnTo>
                <a:lnTo>
                  <a:pt x="11088501" y="1841069"/>
                </a:lnTo>
                <a:cubicBezTo>
                  <a:pt x="11080898" y="1843355"/>
                  <a:pt x="11073331" y="1844099"/>
                  <a:pt x="11065850" y="1840602"/>
                </a:cubicBezTo>
                <a:cubicBezTo>
                  <a:pt x="11060360" y="1840359"/>
                  <a:pt x="11054870" y="1840082"/>
                  <a:pt x="11049381" y="1839822"/>
                </a:cubicBezTo>
                <a:lnTo>
                  <a:pt x="11047755" y="1836141"/>
                </a:lnTo>
                <a:lnTo>
                  <a:pt x="11016561" y="1840001"/>
                </a:lnTo>
                <a:cubicBezTo>
                  <a:pt x="11006028" y="1839650"/>
                  <a:pt x="10995456" y="1838767"/>
                  <a:pt x="10985083" y="1840672"/>
                </a:cubicBezTo>
                <a:lnTo>
                  <a:pt x="10984893" y="1840776"/>
                </a:lnTo>
                <a:lnTo>
                  <a:pt x="10980203" y="1837440"/>
                </a:lnTo>
                <a:lnTo>
                  <a:pt x="10966952" y="1841398"/>
                </a:lnTo>
                <a:cubicBezTo>
                  <a:pt x="10956026" y="1840273"/>
                  <a:pt x="10944839" y="1837311"/>
                  <a:pt x="10935210" y="1845710"/>
                </a:cubicBezTo>
                <a:cubicBezTo>
                  <a:pt x="10926535" y="1848775"/>
                  <a:pt x="10917547" y="1846541"/>
                  <a:pt x="10908767" y="1847234"/>
                </a:cubicBezTo>
                <a:lnTo>
                  <a:pt x="10904788" y="1846746"/>
                </a:lnTo>
                <a:lnTo>
                  <a:pt x="10903832" y="1849572"/>
                </a:lnTo>
                <a:cubicBezTo>
                  <a:pt x="10899746" y="1849347"/>
                  <a:pt x="10895659" y="1849121"/>
                  <a:pt x="10891571" y="1848896"/>
                </a:cubicBezTo>
                <a:lnTo>
                  <a:pt x="10890063" y="1846602"/>
                </a:lnTo>
                <a:lnTo>
                  <a:pt x="10884887" y="1847234"/>
                </a:lnTo>
                <a:cubicBezTo>
                  <a:pt x="10874601" y="1847286"/>
                  <a:pt x="10864228" y="1849070"/>
                  <a:pt x="10854271" y="1845000"/>
                </a:cubicBezTo>
                <a:lnTo>
                  <a:pt x="10854289" y="1845018"/>
                </a:lnTo>
                <a:cubicBezTo>
                  <a:pt x="10843639" y="1847113"/>
                  <a:pt x="10832989" y="1846663"/>
                  <a:pt x="10822356" y="1844879"/>
                </a:cubicBezTo>
                <a:cubicBezTo>
                  <a:pt x="10817905" y="1845121"/>
                  <a:pt x="10813455" y="1845364"/>
                  <a:pt x="10809005" y="1845606"/>
                </a:cubicBezTo>
                <a:lnTo>
                  <a:pt x="10807574" y="1844211"/>
                </a:lnTo>
                <a:lnTo>
                  <a:pt x="10773159" y="1849018"/>
                </a:lnTo>
                <a:lnTo>
                  <a:pt x="10773192" y="1848953"/>
                </a:lnTo>
                <a:lnTo>
                  <a:pt x="10773123" y="1849000"/>
                </a:lnTo>
                <a:cubicBezTo>
                  <a:pt x="10771669" y="1849018"/>
                  <a:pt x="10770180" y="1849000"/>
                  <a:pt x="10768708" y="1849000"/>
                </a:cubicBezTo>
                <a:lnTo>
                  <a:pt x="10768707" y="1848999"/>
                </a:lnTo>
                <a:lnTo>
                  <a:pt x="10768708" y="1849001"/>
                </a:lnTo>
                <a:cubicBezTo>
                  <a:pt x="10739512" y="1850472"/>
                  <a:pt x="10709224" y="1844637"/>
                  <a:pt x="10682470" y="1862075"/>
                </a:cubicBezTo>
                <a:cubicBezTo>
                  <a:pt x="10676478" y="1859858"/>
                  <a:pt x="10670470" y="1855113"/>
                  <a:pt x="10664616" y="1862335"/>
                </a:cubicBezTo>
                <a:cubicBezTo>
                  <a:pt x="10649793" y="1860811"/>
                  <a:pt x="10635385" y="1878838"/>
                  <a:pt x="10620250" y="1863304"/>
                </a:cubicBezTo>
                <a:lnTo>
                  <a:pt x="10620190" y="1863293"/>
                </a:lnTo>
                <a:lnTo>
                  <a:pt x="10620233" y="1863322"/>
                </a:lnTo>
                <a:cubicBezTo>
                  <a:pt x="10615921" y="1867963"/>
                  <a:pt x="10608509" y="1869400"/>
                  <a:pt x="10606552" y="1876500"/>
                </a:cubicBezTo>
                <a:lnTo>
                  <a:pt x="10602250" y="1880436"/>
                </a:lnTo>
                <a:lnTo>
                  <a:pt x="10603192" y="1880552"/>
                </a:lnTo>
                <a:cubicBezTo>
                  <a:pt x="10602327" y="1888137"/>
                  <a:pt x="10613599" y="1896553"/>
                  <a:pt x="10601634" y="1903393"/>
                </a:cubicBezTo>
                <a:cubicBezTo>
                  <a:pt x="10597893" y="1905540"/>
                  <a:pt x="10594031" y="1907583"/>
                  <a:pt x="10593893" y="1912709"/>
                </a:cubicBezTo>
                <a:cubicBezTo>
                  <a:pt x="10591139" y="1923740"/>
                  <a:pt x="10587468" y="1914978"/>
                  <a:pt x="10584126" y="1913160"/>
                </a:cubicBezTo>
                <a:cubicBezTo>
                  <a:pt x="10576662" y="1910146"/>
                  <a:pt x="10575416" y="1915099"/>
                  <a:pt x="10574619" y="1920606"/>
                </a:cubicBezTo>
                <a:cubicBezTo>
                  <a:pt x="10562065" y="1928970"/>
                  <a:pt x="10558999" y="1926338"/>
                  <a:pt x="10556350" y="1904899"/>
                </a:cubicBezTo>
                <a:cubicBezTo>
                  <a:pt x="10557164" y="1896830"/>
                  <a:pt x="10559155" y="1889106"/>
                  <a:pt x="10563779" y="1882266"/>
                </a:cubicBezTo>
                <a:lnTo>
                  <a:pt x="10567757" y="1882534"/>
                </a:lnTo>
                <a:lnTo>
                  <a:pt x="10566325" y="1881020"/>
                </a:lnTo>
                <a:cubicBezTo>
                  <a:pt x="10557961" y="1882890"/>
                  <a:pt x="10549908" y="1879080"/>
                  <a:pt x="10541596" y="1879704"/>
                </a:cubicBezTo>
                <a:cubicBezTo>
                  <a:pt x="10534635" y="1878076"/>
                  <a:pt x="10527241" y="1880414"/>
                  <a:pt x="10520418" y="1877452"/>
                </a:cubicBezTo>
                <a:lnTo>
                  <a:pt x="10518372" y="1870314"/>
                </a:lnTo>
                <a:lnTo>
                  <a:pt x="10508589" y="1876665"/>
                </a:lnTo>
                <a:cubicBezTo>
                  <a:pt x="10504079" y="1877379"/>
                  <a:pt x="10499187" y="1876665"/>
                  <a:pt x="10494286" y="1875894"/>
                </a:cubicBezTo>
                <a:lnTo>
                  <a:pt x="10494632" y="1876153"/>
                </a:lnTo>
                <a:cubicBezTo>
                  <a:pt x="10483549" y="1873123"/>
                  <a:pt x="10472449" y="1873227"/>
                  <a:pt x="10461367" y="1876136"/>
                </a:cubicBezTo>
                <a:lnTo>
                  <a:pt x="10457236" y="1876311"/>
                </a:lnTo>
                <a:lnTo>
                  <a:pt x="10454232" y="1878180"/>
                </a:lnTo>
                <a:cubicBezTo>
                  <a:pt x="10451600" y="1882388"/>
                  <a:pt x="10449522" y="1886977"/>
                  <a:pt x="10445868" y="1890509"/>
                </a:cubicBezTo>
                <a:cubicBezTo>
                  <a:pt x="10436153" y="1896380"/>
                  <a:pt x="10424637" y="1894492"/>
                  <a:pt x="10414334" y="1897887"/>
                </a:cubicBezTo>
                <a:lnTo>
                  <a:pt x="10413528" y="1897871"/>
                </a:lnTo>
                <a:lnTo>
                  <a:pt x="10412671" y="1916952"/>
                </a:lnTo>
                <a:cubicBezTo>
                  <a:pt x="10408187" y="1918043"/>
                  <a:pt x="10405139" y="1920745"/>
                  <a:pt x="10403563" y="1925109"/>
                </a:cubicBezTo>
                <a:cubicBezTo>
                  <a:pt x="10402264" y="1929265"/>
                  <a:pt x="10400498" y="1932676"/>
                  <a:pt x="10395130" y="1930529"/>
                </a:cubicBezTo>
                <a:cubicBezTo>
                  <a:pt x="10398195" y="1921610"/>
                  <a:pt x="10387978" y="1922424"/>
                  <a:pt x="10385588" y="1917506"/>
                </a:cubicBezTo>
                <a:lnTo>
                  <a:pt x="10385594" y="1917501"/>
                </a:lnTo>
                <a:lnTo>
                  <a:pt x="10374659" y="1912777"/>
                </a:lnTo>
                <a:cubicBezTo>
                  <a:pt x="10371795" y="1910181"/>
                  <a:pt x="10369527" y="1906813"/>
                  <a:pt x="10367284" y="1903410"/>
                </a:cubicBezTo>
                <a:cubicBezTo>
                  <a:pt x="10368895" y="1900293"/>
                  <a:pt x="10370505" y="1897176"/>
                  <a:pt x="10372098" y="1894059"/>
                </a:cubicBezTo>
                <a:cubicBezTo>
                  <a:pt x="10371397" y="1888605"/>
                  <a:pt x="10367677" y="1887726"/>
                  <a:pt x="10363749" y="1887167"/>
                </a:cubicBezTo>
                <a:lnTo>
                  <a:pt x="10354160" y="1882207"/>
                </a:lnTo>
                <a:lnTo>
                  <a:pt x="10354157" y="1882214"/>
                </a:lnTo>
                <a:cubicBezTo>
                  <a:pt x="10346382" y="1875478"/>
                  <a:pt x="10336736" y="1876275"/>
                  <a:pt x="10327455" y="1875547"/>
                </a:cubicBezTo>
                <a:lnTo>
                  <a:pt x="10327349" y="1875517"/>
                </a:lnTo>
                <a:lnTo>
                  <a:pt x="10300492" y="1876396"/>
                </a:lnTo>
                <a:lnTo>
                  <a:pt x="10304554" y="1858488"/>
                </a:lnTo>
                <a:lnTo>
                  <a:pt x="10303816" y="1858291"/>
                </a:lnTo>
                <a:lnTo>
                  <a:pt x="10300475" y="1876413"/>
                </a:lnTo>
                <a:lnTo>
                  <a:pt x="10298899" y="1877539"/>
                </a:lnTo>
                <a:lnTo>
                  <a:pt x="10297012" y="1877175"/>
                </a:lnTo>
                <a:lnTo>
                  <a:pt x="10296975" y="1877166"/>
                </a:lnTo>
                <a:lnTo>
                  <a:pt x="10274900" y="1886213"/>
                </a:lnTo>
                <a:cubicBezTo>
                  <a:pt x="10271206" y="1887658"/>
                  <a:pt x="10267439" y="1888671"/>
                  <a:pt x="10263498" y="1888655"/>
                </a:cubicBezTo>
                <a:lnTo>
                  <a:pt x="10251066" y="1884920"/>
                </a:lnTo>
                <a:lnTo>
                  <a:pt x="10251053" y="1884933"/>
                </a:lnTo>
                <a:cubicBezTo>
                  <a:pt x="10243174" y="1887357"/>
                  <a:pt x="10234272" y="1888431"/>
                  <a:pt x="10232437" y="1898908"/>
                </a:cubicBezTo>
                <a:lnTo>
                  <a:pt x="10232435" y="1898907"/>
                </a:lnTo>
                <a:lnTo>
                  <a:pt x="10231012" y="1908484"/>
                </a:lnTo>
                <a:cubicBezTo>
                  <a:pt x="10229943" y="1911281"/>
                  <a:pt x="10228056" y="1913064"/>
                  <a:pt x="10224679" y="1911999"/>
                </a:cubicBezTo>
                <a:cubicBezTo>
                  <a:pt x="10207500" y="1906579"/>
                  <a:pt x="10197612" y="1912259"/>
                  <a:pt x="10190062" y="1927221"/>
                </a:cubicBezTo>
                <a:cubicBezTo>
                  <a:pt x="10186235" y="1934806"/>
                  <a:pt x="10181698" y="1930373"/>
                  <a:pt x="10178217" y="1926009"/>
                </a:cubicBezTo>
                <a:cubicBezTo>
                  <a:pt x="10170217" y="1915948"/>
                  <a:pt x="10170182" y="1929645"/>
                  <a:pt x="10165731" y="1930113"/>
                </a:cubicBezTo>
                <a:lnTo>
                  <a:pt x="10165836" y="1930251"/>
                </a:lnTo>
                <a:cubicBezTo>
                  <a:pt x="10154095" y="1926078"/>
                  <a:pt x="10141609" y="1927307"/>
                  <a:pt x="10129574" y="1925299"/>
                </a:cubicBezTo>
                <a:lnTo>
                  <a:pt x="10129834" y="1925403"/>
                </a:lnTo>
                <a:lnTo>
                  <a:pt x="10097871" y="1925801"/>
                </a:lnTo>
                <a:lnTo>
                  <a:pt x="10097866" y="1925819"/>
                </a:lnTo>
                <a:lnTo>
                  <a:pt x="10097833" y="1925801"/>
                </a:lnTo>
                <a:lnTo>
                  <a:pt x="10097832" y="1925801"/>
                </a:lnTo>
                <a:lnTo>
                  <a:pt x="10097832" y="1925801"/>
                </a:lnTo>
                <a:lnTo>
                  <a:pt x="10088948" y="1921022"/>
                </a:lnTo>
                <a:lnTo>
                  <a:pt x="10088925" y="1921021"/>
                </a:lnTo>
                <a:lnTo>
                  <a:pt x="10080584" y="1927238"/>
                </a:lnTo>
                <a:lnTo>
                  <a:pt x="10080584" y="1927239"/>
                </a:lnTo>
                <a:cubicBezTo>
                  <a:pt x="10072904" y="1934902"/>
                  <a:pt x="10064540" y="1934893"/>
                  <a:pt x="10056055" y="1933523"/>
                </a:cubicBezTo>
                <a:lnTo>
                  <a:pt x="10030820" y="1931639"/>
                </a:lnTo>
                <a:lnTo>
                  <a:pt x="10030798" y="1931654"/>
                </a:lnTo>
                <a:cubicBezTo>
                  <a:pt x="10027837" y="1938200"/>
                  <a:pt x="10021828" y="1934010"/>
                  <a:pt x="10017412" y="1935464"/>
                </a:cubicBezTo>
                <a:lnTo>
                  <a:pt x="10017411" y="1935465"/>
                </a:lnTo>
                <a:lnTo>
                  <a:pt x="10009463" y="1945006"/>
                </a:lnTo>
                <a:cubicBezTo>
                  <a:pt x="10004129" y="1947621"/>
                  <a:pt x="9999731" y="1957855"/>
                  <a:pt x="9993358" y="1949231"/>
                </a:cubicBezTo>
                <a:cubicBezTo>
                  <a:pt x="9986830" y="1940365"/>
                  <a:pt x="10001844" y="1941993"/>
                  <a:pt x="10002415" y="1935637"/>
                </a:cubicBezTo>
                <a:lnTo>
                  <a:pt x="10002416" y="1935637"/>
                </a:lnTo>
                <a:lnTo>
                  <a:pt x="9989861" y="1930131"/>
                </a:lnTo>
                <a:lnTo>
                  <a:pt x="9989822" y="1930111"/>
                </a:lnTo>
                <a:lnTo>
                  <a:pt x="9969479" y="1928786"/>
                </a:lnTo>
                <a:lnTo>
                  <a:pt x="9949268" y="1925890"/>
                </a:lnTo>
                <a:lnTo>
                  <a:pt x="9939330" y="1934408"/>
                </a:lnTo>
                <a:cubicBezTo>
                  <a:pt x="9932698" y="1939378"/>
                  <a:pt x="9925009" y="1930633"/>
                  <a:pt x="9918394" y="1936018"/>
                </a:cubicBezTo>
                <a:cubicBezTo>
                  <a:pt x="9917407" y="1945733"/>
                  <a:pt x="9910671" y="1946218"/>
                  <a:pt x="9904177" y="1943309"/>
                </a:cubicBezTo>
                <a:cubicBezTo>
                  <a:pt x="9901605" y="1942158"/>
                  <a:pt x="9899332" y="1941279"/>
                  <a:pt x="9897153" y="1941183"/>
                </a:cubicBezTo>
                <a:lnTo>
                  <a:pt x="9890699" y="1943754"/>
                </a:lnTo>
                <a:lnTo>
                  <a:pt x="9890687" y="1943776"/>
                </a:lnTo>
                <a:cubicBezTo>
                  <a:pt x="9881682" y="1943984"/>
                  <a:pt x="9872694" y="1944174"/>
                  <a:pt x="9863690" y="1944382"/>
                </a:cubicBezTo>
                <a:lnTo>
                  <a:pt x="9863674" y="1944374"/>
                </a:lnTo>
                <a:lnTo>
                  <a:pt x="9845825" y="1954805"/>
                </a:lnTo>
                <a:cubicBezTo>
                  <a:pt x="9839797" y="1956154"/>
                  <a:pt x="9833636" y="1954228"/>
                  <a:pt x="9827168" y="1945595"/>
                </a:cubicBezTo>
                <a:cubicBezTo>
                  <a:pt x="9823913" y="1941248"/>
                  <a:pt x="9819029" y="1943915"/>
                  <a:pt x="9814787" y="1944573"/>
                </a:cubicBezTo>
                <a:cubicBezTo>
                  <a:pt x="9809124" y="1947950"/>
                  <a:pt x="9801851" y="1944434"/>
                  <a:pt x="9796431" y="1948885"/>
                </a:cubicBezTo>
                <a:lnTo>
                  <a:pt x="9796465" y="1948850"/>
                </a:lnTo>
                <a:lnTo>
                  <a:pt x="9781984" y="1940096"/>
                </a:lnTo>
                <a:lnTo>
                  <a:pt x="9781954" y="1940105"/>
                </a:lnTo>
                <a:cubicBezTo>
                  <a:pt x="9780724" y="1939915"/>
                  <a:pt x="9779495" y="1939742"/>
                  <a:pt x="9778265" y="1939569"/>
                </a:cubicBezTo>
                <a:lnTo>
                  <a:pt x="9773737" y="1930599"/>
                </a:lnTo>
                <a:lnTo>
                  <a:pt x="9773728" y="1930598"/>
                </a:lnTo>
                <a:cubicBezTo>
                  <a:pt x="9765502" y="1930044"/>
                  <a:pt x="9760065" y="1926685"/>
                  <a:pt x="9760428" y="1917455"/>
                </a:cubicBezTo>
                <a:lnTo>
                  <a:pt x="9760567" y="1917386"/>
                </a:lnTo>
                <a:cubicBezTo>
                  <a:pt x="9767580" y="1923724"/>
                  <a:pt x="9767078" y="1908952"/>
                  <a:pt x="9773243" y="1912901"/>
                </a:cubicBezTo>
                <a:cubicBezTo>
                  <a:pt x="9774230" y="1918182"/>
                  <a:pt x="9776446" y="1922182"/>
                  <a:pt x="9782767" y="1921749"/>
                </a:cubicBezTo>
                <a:cubicBezTo>
                  <a:pt x="9790482" y="1923057"/>
                  <a:pt x="9797954" y="1922074"/>
                  <a:pt x="9805384" y="1920665"/>
                </a:cubicBezTo>
                <a:lnTo>
                  <a:pt x="9826313" y="1917255"/>
                </a:lnTo>
                <a:lnTo>
                  <a:pt x="9830839" y="1911186"/>
                </a:lnTo>
                <a:lnTo>
                  <a:pt x="9833430" y="1910855"/>
                </a:lnTo>
                <a:lnTo>
                  <a:pt x="9835315" y="1904536"/>
                </a:lnTo>
                <a:cubicBezTo>
                  <a:pt x="9836112" y="1901796"/>
                  <a:pt x="9836545" y="1899454"/>
                  <a:pt x="9835619" y="1898597"/>
                </a:cubicBezTo>
                <a:cubicBezTo>
                  <a:pt x="9822855" y="1886873"/>
                  <a:pt x="9841731" y="1888518"/>
                  <a:pt x="9841748" y="1882648"/>
                </a:cubicBezTo>
                <a:cubicBezTo>
                  <a:pt x="9859134" y="1889419"/>
                  <a:pt x="9855117" y="1874093"/>
                  <a:pt x="9858494" y="1866387"/>
                </a:cubicBezTo>
                <a:lnTo>
                  <a:pt x="9860146" y="1880154"/>
                </a:lnTo>
                <a:lnTo>
                  <a:pt x="9861005" y="1879100"/>
                </a:lnTo>
                <a:cubicBezTo>
                  <a:pt x="9859940" y="1874794"/>
                  <a:pt x="9857083" y="1870058"/>
                  <a:pt x="9858512" y="1866387"/>
                </a:cubicBezTo>
                <a:lnTo>
                  <a:pt x="9858997" y="1863115"/>
                </a:lnTo>
                <a:lnTo>
                  <a:pt x="9858996" y="1863115"/>
                </a:lnTo>
                <a:cubicBezTo>
                  <a:pt x="9856087" y="1861521"/>
                  <a:pt x="9853178" y="1859945"/>
                  <a:pt x="9850251" y="1858352"/>
                </a:cubicBezTo>
                <a:lnTo>
                  <a:pt x="9850250" y="1858352"/>
                </a:lnTo>
                <a:lnTo>
                  <a:pt x="9819356" y="1864846"/>
                </a:lnTo>
                <a:cubicBezTo>
                  <a:pt x="9809098" y="1867123"/>
                  <a:pt x="9799106" y="1870145"/>
                  <a:pt x="9790058" y="1875807"/>
                </a:cubicBezTo>
                <a:cubicBezTo>
                  <a:pt x="9776187" y="1884500"/>
                  <a:pt x="9774195" y="1866248"/>
                  <a:pt x="9764567" y="1866975"/>
                </a:cubicBezTo>
                <a:lnTo>
                  <a:pt x="9764546" y="1866948"/>
                </a:lnTo>
                <a:lnTo>
                  <a:pt x="9764568" y="1866992"/>
                </a:lnTo>
                <a:cubicBezTo>
                  <a:pt x="9761191" y="1871668"/>
                  <a:pt x="9758091" y="1879547"/>
                  <a:pt x="9753242" y="1867997"/>
                </a:cubicBezTo>
                <a:lnTo>
                  <a:pt x="9753258" y="1867977"/>
                </a:lnTo>
                <a:lnTo>
                  <a:pt x="9753241" y="1867980"/>
                </a:lnTo>
                <a:cubicBezTo>
                  <a:pt x="9749640" y="1866421"/>
                  <a:pt x="9746055" y="1864880"/>
                  <a:pt x="9742453" y="1863321"/>
                </a:cubicBezTo>
                <a:lnTo>
                  <a:pt x="9740782" y="1861514"/>
                </a:lnTo>
                <a:lnTo>
                  <a:pt x="9740774" y="1861520"/>
                </a:lnTo>
                <a:lnTo>
                  <a:pt x="9740733" y="1861524"/>
                </a:lnTo>
                <a:lnTo>
                  <a:pt x="9742436" y="1863321"/>
                </a:lnTo>
                <a:cubicBezTo>
                  <a:pt x="9736930" y="1872971"/>
                  <a:pt x="9739547" y="1889060"/>
                  <a:pt x="9729788" y="1895332"/>
                </a:cubicBezTo>
                <a:lnTo>
                  <a:pt x="9720359" y="1896876"/>
                </a:lnTo>
                <a:lnTo>
                  <a:pt x="9715370" y="1902233"/>
                </a:lnTo>
                <a:cubicBezTo>
                  <a:pt x="9691438" y="1914788"/>
                  <a:pt x="9664839" y="1901731"/>
                  <a:pt x="9640439" y="1910060"/>
                </a:cubicBezTo>
                <a:cubicBezTo>
                  <a:pt x="9630906" y="1911125"/>
                  <a:pt x="9621023" y="1918950"/>
                  <a:pt x="9611724" y="1915710"/>
                </a:cubicBezTo>
                <a:lnTo>
                  <a:pt x="9603234" y="1908606"/>
                </a:lnTo>
                <a:lnTo>
                  <a:pt x="9603329" y="1909125"/>
                </a:lnTo>
                <a:cubicBezTo>
                  <a:pt x="9594030" y="1912918"/>
                  <a:pt x="9588280" y="1923031"/>
                  <a:pt x="9577250" y="1923810"/>
                </a:cubicBezTo>
                <a:cubicBezTo>
                  <a:pt x="9571691" y="1921767"/>
                  <a:pt x="9569855" y="1916416"/>
                  <a:pt x="9566790" y="1912156"/>
                </a:cubicBezTo>
                <a:cubicBezTo>
                  <a:pt x="9555586" y="1902580"/>
                  <a:pt x="9542962" y="1911602"/>
                  <a:pt x="9531204" y="1909454"/>
                </a:cubicBezTo>
                <a:cubicBezTo>
                  <a:pt x="9529351" y="1910528"/>
                  <a:pt x="9527532" y="1910511"/>
                  <a:pt x="9525749" y="1909229"/>
                </a:cubicBezTo>
                <a:cubicBezTo>
                  <a:pt x="9520052" y="1903549"/>
                  <a:pt x="9513471" y="1917818"/>
                  <a:pt x="9507947" y="1908433"/>
                </a:cubicBezTo>
                <a:lnTo>
                  <a:pt x="9507932" y="1908415"/>
                </a:lnTo>
                <a:lnTo>
                  <a:pt x="9485799" y="1908501"/>
                </a:lnTo>
                <a:lnTo>
                  <a:pt x="9485788" y="1908489"/>
                </a:lnTo>
                <a:lnTo>
                  <a:pt x="9468696" y="1916077"/>
                </a:lnTo>
                <a:cubicBezTo>
                  <a:pt x="9462880" y="1917835"/>
                  <a:pt x="9456819" y="1917956"/>
                  <a:pt x="9450126" y="1913852"/>
                </a:cubicBezTo>
                <a:lnTo>
                  <a:pt x="9450081" y="1913852"/>
                </a:lnTo>
                <a:lnTo>
                  <a:pt x="9450109" y="1913870"/>
                </a:lnTo>
                <a:cubicBezTo>
                  <a:pt x="9450334" y="1915047"/>
                  <a:pt x="9450195" y="1916190"/>
                  <a:pt x="9449693" y="1917281"/>
                </a:cubicBezTo>
                <a:cubicBezTo>
                  <a:pt x="9444498" y="1924953"/>
                  <a:pt x="9446680" y="1932174"/>
                  <a:pt x="9451027" y="1939256"/>
                </a:cubicBezTo>
                <a:cubicBezTo>
                  <a:pt x="9451460" y="1947153"/>
                  <a:pt x="9444533" y="1945525"/>
                  <a:pt x="9440394" y="1947499"/>
                </a:cubicBezTo>
                <a:cubicBezTo>
                  <a:pt x="9439061" y="1948157"/>
                  <a:pt x="9437693" y="1948712"/>
                  <a:pt x="9436273" y="1949145"/>
                </a:cubicBezTo>
                <a:cubicBezTo>
                  <a:pt x="9432619" y="1947257"/>
                  <a:pt x="9422419" y="1947967"/>
                  <a:pt x="9429761" y="1940625"/>
                </a:cubicBezTo>
                <a:lnTo>
                  <a:pt x="9431268" y="1914611"/>
                </a:lnTo>
                <a:lnTo>
                  <a:pt x="9420307" y="1919515"/>
                </a:lnTo>
                <a:cubicBezTo>
                  <a:pt x="9415527" y="1922909"/>
                  <a:pt x="9416982" y="1930442"/>
                  <a:pt x="9411284" y="1933265"/>
                </a:cubicBezTo>
                <a:cubicBezTo>
                  <a:pt x="9407111" y="1934858"/>
                  <a:pt x="9403318" y="1933974"/>
                  <a:pt x="9399751" y="1931637"/>
                </a:cubicBezTo>
                <a:cubicBezTo>
                  <a:pt x="9393898" y="1930961"/>
                  <a:pt x="9388131" y="1925195"/>
                  <a:pt x="9382175" y="1931342"/>
                </a:cubicBezTo>
                <a:cubicBezTo>
                  <a:pt x="9378608" y="1932000"/>
                  <a:pt x="9376499" y="1930935"/>
                  <a:pt x="9375020" y="1929125"/>
                </a:cubicBezTo>
                <a:lnTo>
                  <a:pt x="9372706" y="1924540"/>
                </a:lnTo>
                <a:lnTo>
                  <a:pt x="9366722" y="1935484"/>
                </a:lnTo>
                <a:lnTo>
                  <a:pt x="9371946" y="1936343"/>
                </a:lnTo>
                <a:cubicBezTo>
                  <a:pt x="9374078" y="1936690"/>
                  <a:pt x="9376044" y="1937456"/>
                  <a:pt x="9377342" y="1939915"/>
                </a:cubicBezTo>
                <a:cubicBezTo>
                  <a:pt x="9382434" y="1952868"/>
                  <a:pt x="9376217" y="1955829"/>
                  <a:pt x="9364978" y="1953318"/>
                </a:cubicBezTo>
                <a:cubicBezTo>
                  <a:pt x="9354121" y="1950894"/>
                  <a:pt x="9344527" y="1946980"/>
                  <a:pt x="9331972" y="1949058"/>
                </a:cubicBezTo>
                <a:cubicBezTo>
                  <a:pt x="9327002" y="1949881"/>
                  <a:pt x="9327461" y="1948448"/>
                  <a:pt x="9329074" y="1946357"/>
                </a:cubicBezTo>
                <a:lnTo>
                  <a:pt x="9333098" y="1939707"/>
                </a:lnTo>
                <a:lnTo>
                  <a:pt x="9333097" y="1939707"/>
                </a:lnTo>
                <a:cubicBezTo>
                  <a:pt x="9332024" y="1935257"/>
                  <a:pt x="9334120" y="1929611"/>
                  <a:pt x="9327643" y="1927291"/>
                </a:cubicBezTo>
                <a:cubicBezTo>
                  <a:pt x="9319729" y="1924451"/>
                  <a:pt x="9318655" y="1931585"/>
                  <a:pt x="9315209" y="1935309"/>
                </a:cubicBezTo>
                <a:lnTo>
                  <a:pt x="9315199" y="1935311"/>
                </a:lnTo>
                <a:lnTo>
                  <a:pt x="9306362" y="1952413"/>
                </a:lnTo>
                <a:cubicBezTo>
                  <a:pt x="9301780" y="1954686"/>
                  <a:pt x="9295528" y="1953448"/>
                  <a:pt x="9287502" y="1948469"/>
                </a:cubicBezTo>
                <a:cubicBezTo>
                  <a:pt x="9269909" y="1956954"/>
                  <a:pt x="9251172" y="1949543"/>
                  <a:pt x="9233179" y="1952365"/>
                </a:cubicBezTo>
                <a:cubicBezTo>
                  <a:pt x="9223049" y="1957872"/>
                  <a:pt x="9213334" y="1956521"/>
                  <a:pt x="9203897" y="1950564"/>
                </a:cubicBezTo>
                <a:lnTo>
                  <a:pt x="9202974" y="1946919"/>
                </a:lnTo>
                <a:lnTo>
                  <a:pt x="9193133" y="1943398"/>
                </a:lnTo>
                <a:lnTo>
                  <a:pt x="9188241" y="1944780"/>
                </a:lnTo>
                <a:cubicBezTo>
                  <a:pt x="9185730" y="1940313"/>
                  <a:pt x="9182665" y="1936052"/>
                  <a:pt x="9180847" y="1931308"/>
                </a:cubicBezTo>
                <a:cubicBezTo>
                  <a:pt x="9178475" y="1925108"/>
                  <a:pt x="9173228" y="1919965"/>
                  <a:pt x="9168240" y="1920381"/>
                </a:cubicBezTo>
                <a:cubicBezTo>
                  <a:pt x="9161816" y="1920918"/>
                  <a:pt x="9161140" y="1928831"/>
                  <a:pt x="9159772" y="1937386"/>
                </a:cubicBezTo>
                <a:cubicBezTo>
                  <a:pt x="9153365" y="1913281"/>
                  <a:pt x="9132619" y="1933542"/>
                  <a:pt x="9122420" y="1922130"/>
                </a:cubicBezTo>
                <a:lnTo>
                  <a:pt x="9122339" y="1922137"/>
                </a:lnTo>
                <a:lnTo>
                  <a:pt x="9122385" y="1922147"/>
                </a:lnTo>
                <a:cubicBezTo>
                  <a:pt x="9117779" y="1926667"/>
                  <a:pt x="9114212" y="1932468"/>
                  <a:pt x="9107458" y="1934390"/>
                </a:cubicBezTo>
                <a:lnTo>
                  <a:pt x="9103610" y="1923149"/>
                </a:lnTo>
                <a:lnTo>
                  <a:pt x="9099402" y="1918147"/>
                </a:lnTo>
                <a:lnTo>
                  <a:pt x="9081206" y="1927429"/>
                </a:lnTo>
                <a:cubicBezTo>
                  <a:pt x="9076011" y="1920814"/>
                  <a:pt x="9074972" y="1908726"/>
                  <a:pt x="9061741" y="1912606"/>
                </a:cubicBezTo>
                <a:cubicBezTo>
                  <a:pt x="9056702" y="1911134"/>
                  <a:pt x="9051818" y="1912692"/>
                  <a:pt x="9046848" y="1913177"/>
                </a:cubicBezTo>
                <a:cubicBezTo>
                  <a:pt x="9039472" y="1913922"/>
                  <a:pt x="9035454" y="1911601"/>
                  <a:pt x="9039835" y="1903497"/>
                </a:cubicBezTo>
                <a:lnTo>
                  <a:pt x="9043120" y="1899700"/>
                </a:lnTo>
                <a:lnTo>
                  <a:pt x="9045274" y="1888657"/>
                </a:lnTo>
                <a:lnTo>
                  <a:pt x="9046723" y="1886516"/>
                </a:lnTo>
                <a:lnTo>
                  <a:pt x="9041067" y="1878399"/>
                </a:lnTo>
                <a:cubicBezTo>
                  <a:pt x="9037916" y="1876378"/>
                  <a:pt x="9034392" y="1875946"/>
                  <a:pt x="9030693" y="1876262"/>
                </a:cubicBezTo>
                <a:lnTo>
                  <a:pt x="9009618" y="1880097"/>
                </a:lnTo>
                <a:lnTo>
                  <a:pt x="9006518" y="1883895"/>
                </a:lnTo>
                <a:lnTo>
                  <a:pt x="9004219" y="1884120"/>
                </a:lnTo>
                <a:lnTo>
                  <a:pt x="8995928" y="1891979"/>
                </a:lnTo>
                <a:cubicBezTo>
                  <a:pt x="8993742" y="1896315"/>
                  <a:pt x="8993980" y="1901462"/>
                  <a:pt x="8998621" y="1908086"/>
                </a:cubicBezTo>
                <a:cubicBezTo>
                  <a:pt x="8985997" y="1916225"/>
                  <a:pt x="8979728" y="1906337"/>
                  <a:pt x="8972593" y="1898925"/>
                </a:cubicBezTo>
                <a:cubicBezTo>
                  <a:pt x="8970654" y="1892821"/>
                  <a:pt x="8966931" y="1890886"/>
                  <a:pt x="8962669" y="1890213"/>
                </a:cubicBezTo>
                <a:lnTo>
                  <a:pt x="8953081" y="1889382"/>
                </a:lnTo>
                <a:lnTo>
                  <a:pt x="8950030" y="1891185"/>
                </a:lnTo>
                <a:cubicBezTo>
                  <a:pt x="8945839" y="1894406"/>
                  <a:pt x="8937510" y="1887289"/>
                  <a:pt x="8935865" y="1896917"/>
                </a:cubicBezTo>
                <a:lnTo>
                  <a:pt x="8935860" y="1896919"/>
                </a:lnTo>
                <a:lnTo>
                  <a:pt x="8936036" y="1903463"/>
                </a:lnTo>
                <a:lnTo>
                  <a:pt x="8936037" y="1903463"/>
                </a:lnTo>
                <a:cubicBezTo>
                  <a:pt x="8937145" y="1907982"/>
                  <a:pt x="8938288" y="1912502"/>
                  <a:pt x="8939293" y="1917039"/>
                </a:cubicBezTo>
                <a:cubicBezTo>
                  <a:pt x="8939344" y="1917264"/>
                  <a:pt x="8938184" y="1918113"/>
                  <a:pt x="8937682" y="1918026"/>
                </a:cubicBezTo>
                <a:cubicBezTo>
                  <a:pt x="8937180" y="1917974"/>
                  <a:pt x="8936782" y="1917109"/>
                  <a:pt x="8936349" y="1916589"/>
                </a:cubicBezTo>
                <a:cubicBezTo>
                  <a:pt x="8930305" y="1917109"/>
                  <a:pt x="8924279" y="1917611"/>
                  <a:pt x="8918235" y="1918130"/>
                </a:cubicBezTo>
                <a:lnTo>
                  <a:pt x="8912556" y="1921143"/>
                </a:lnTo>
                <a:lnTo>
                  <a:pt x="8912556" y="1921143"/>
                </a:lnTo>
                <a:cubicBezTo>
                  <a:pt x="8911621" y="1922823"/>
                  <a:pt x="8910669" y="1924485"/>
                  <a:pt x="8909733" y="1926165"/>
                </a:cubicBezTo>
                <a:lnTo>
                  <a:pt x="8909732" y="1926165"/>
                </a:lnTo>
                <a:lnTo>
                  <a:pt x="8915938" y="1939229"/>
                </a:lnTo>
                <a:cubicBezTo>
                  <a:pt x="8919554" y="1948749"/>
                  <a:pt x="8914729" y="1948690"/>
                  <a:pt x="8895429" y="1948573"/>
                </a:cubicBezTo>
                <a:lnTo>
                  <a:pt x="8880653" y="1949089"/>
                </a:lnTo>
                <a:lnTo>
                  <a:pt x="8878979" y="1951725"/>
                </a:lnTo>
                <a:cubicBezTo>
                  <a:pt x="8871169" y="1957423"/>
                  <a:pt x="8860969" y="1955968"/>
                  <a:pt x="8856709" y="1950565"/>
                </a:cubicBezTo>
                <a:cubicBezTo>
                  <a:pt x="8846648" y="1937820"/>
                  <a:pt x="8850128" y="1953249"/>
                  <a:pt x="8847063" y="1954202"/>
                </a:cubicBezTo>
                <a:cubicBezTo>
                  <a:pt x="8822369" y="1950669"/>
                  <a:pt x="8797901" y="1956626"/>
                  <a:pt x="8773345" y="1956072"/>
                </a:cubicBezTo>
                <a:cubicBezTo>
                  <a:pt x="8766124" y="1955899"/>
                  <a:pt x="8755215" y="1958687"/>
                  <a:pt x="8751993" y="1948539"/>
                </a:cubicBezTo>
                <a:cubicBezTo>
                  <a:pt x="8749257" y="1939898"/>
                  <a:pt x="8760479" y="1937543"/>
                  <a:pt x="8763232" y="1930893"/>
                </a:cubicBezTo>
                <a:lnTo>
                  <a:pt x="8765581" y="1928058"/>
                </a:lnTo>
                <a:lnTo>
                  <a:pt x="8761254" y="1917299"/>
                </a:lnTo>
                <a:cubicBezTo>
                  <a:pt x="8759483" y="1910585"/>
                  <a:pt x="8757240" y="1904104"/>
                  <a:pt x="8750781" y="1899705"/>
                </a:cubicBezTo>
                <a:lnTo>
                  <a:pt x="8752526" y="1897914"/>
                </a:lnTo>
                <a:lnTo>
                  <a:pt x="8752525" y="1897914"/>
                </a:lnTo>
                <a:lnTo>
                  <a:pt x="8750781" y="1899704"/>
                </a:lnTo>
                <a:cubicBezTo>
                  <a:pt x="8746591" y="1900968"/>
                  <a:pt x="8742400" y="1902233"/>
                  <a:pt x="8738209" y="1903497"/>
                </a:cubicBezTo>
                <a:cubicBezTo>
                  <a:pt x="8730659" y="1925507"/>
                  <a:pt x="8714796" y="1911740"/>
                  <a:pt x="8702138" y="1911861"/>
                </a:cubicBezTo>
                <a:lnTo>
                  <a:pt x="8690503" y="1912461"/>
                </a:lnTo>
                <a:lnTo>
                  <a:pt x="8690085" y="1913195"/>
                </a:lnTo>
                <a:cubicBezTo>
                  <a:pt x="8672283" y="1919481"/>
                  <a:pt x="8657616" y="1932053"/>
                  <a:pt x="8639848" y="1938425"/>
                </a:cubicBezTo>
                <a:cubicBezTo>
                  <a:pt x="8634930" y="1938703"/>
                  <a:pt x="8630722" y="1937560"/>
                  <a:pt x="8628437" y="1932659"/>
                </a:cubicBezTo>
                <a:lnTo>
                  <a:pt x="8628722" y="1932120"/>
                </a:lnTo>
                <a:lnTo>
                  <a:pt x="8626258" y="1930754"/>
                </a:lnTo>
                <a:lnTo>
                  <a:pt x="8627848" y="1933162"/>
                </a:lnTo>
                <a:cubicBezTo>
                  <a:pt x="8631415" y="1938668"/>
                  <a:pt x="8635415" y="1944002"/>
                  <a:pt x="8635242" y="1951067"/>
                </a:cubicBezTo>
                <a:lnTo>
                  <a:pt x="8630321" y="1966343"/>
                </a:lnTo>
                <a:lnTo>
                  <a:pt x="8630377" y="1966373"/>
                </a:lnTo>
                <a:lnTo>
                  <a:pt x="8631190" y="1965371"/>
                </a:lnTo>
                <a:cubicBezTo>
                  <a:pt x="8635692" y="1964089"/>
                  <a:pt x="8640524" y="1964505"/>
                  <a:pt x="8644922" y="1962635"/>
                </a:cubicBezTo>
                <a:cubicBezTo>
                  <a:pt x="8654204" y="1960505"/>
                  <a:pt x="8658810" y="1947500"/>
                  <a:pt x="8670742" y="1951534"/>
                </a:cubicBezTo>
                <a:cubicBezTo>
                  <a:pt x="8672526" y="1952729"/>
                  <a:pt x="8674015" y="1954201"/>
                  <a:pt x="8675314" y="1955898"/>
                </a:cubicBezTo>
                <a:cubicBezTo>
                  <a:pt x="8683609" y="1968159"/>
                  <a:pt x="8696925" y="1968055"/>
                  <a:pt x="8709428" y="1969440"/>
                </a:cubicBezTo>
                <a:cubicBezTo>
                  <a:pt x="8720545" y="1970687"/>
                  <a:pt x="8731958" y="1968644"/>
                  <a:pt x="8742884" y="1972453"/>
                </a:cubicBezTo>
                <a:lnTo>
                  <a:pt x="8744859" y="1975422"/>
                </a:lnTo>
                <a:lnTo>
                  <a:pt x="8756764" y="1968986"/>
                </a:lnTo>
                <a:cubicBezTo>
                  <a:pt x="8761968" y="1967760"/>
                  <a:pt x="8767396" y="1967094"/>
                  <a:pt x="8772150" y="1964747"/>
                </a:cubicBezTo>
                <a:cubicBezTo>
                  <a:pt x="8780375" y="1964453"/>
                  <a:pt x="8788757" y="1963119"/>
                  <a:pt x="8796723" y="1966704"/>
                </a:cubicBezTo>
                <a:cubicBezTo>
                  <a:pt x="8823841" y="1978930"/>
                  <a:pt x="8853176" y="1974635"/>
                  <a:pt x="8880866" y="1973942"/>
                </a:cubicBezTo>
                <a:cubicBezTo>
                  <a:pt x="8931276" y="1972696"/>
                  <a:pt x="8981616" y="1971553"/>
                  <a:pt x="9031922" y="1974462"/>
                </a:cubicBezTo>
                <a:cubicBezTo>
                  <a:pt x="9057187" y="1975916"/>
                  <a:pt x="9082453" y="1969232"/>
                  <a:pt x="9107579" y="1975310"/>
                </a:cubicBezTo>
                <a:lnTo>
                  <a:pt x="9107578" y="1975311"/>
                </a:lnTo>
                <a:lnTo>
                  <a:pt x="9129297" y="1976897"/>
                </a:lnTo>
                <a:cubicBezTo>
                  <a:pt x="9136711" y="1978588"/>
                  <a:pt x="9144612" y="1980705"/>
                  <a:pt x="9153954" y="1981042"/>
                </a:cubicBezTo>
                <a:cubicBezTo>
                  <a:pt x="9137035" y="1988731"/>
                  <a:pt x="9122662" y="1980090"/>
                  <a:pt x="9110886" y="1988506"/>
                </a:cubicBezTo>
                <a:lnTo>
                  <a:pt x="9102914" y="1984598"/>
                </a:lnTo>
                <a:lnTo>
                  <a:pt x="9092616" y="1993160"/>
                </a:lnTo>
                <a:cubicBezTo>
                  <a:pt x="9088691" y="1994896"/>
                  <a:pt x="9084064" y="1995736"/>
                  <a:pt x="9078089" y="1996350"/>
                </a:cubicBezTo>
                <a:cubicBezTo>
                  <a:pt x="9061845" y="1998013"/>
                  <a:pt x="9044754" y="1996247"/>
                  <a:pt x="9030796" y="1998706"/>
                </a:cubicBezTo>
                <a:cubicBezTo>
                  <a:pt x="8996231" y="2004801"/>
                  <a:pt x="8964385" y="2000455"/>
                  <a:pt x="8930600" y="1997164"/>
                </a:cubicBezTo>
                <a:cubicBezTo>
                  <a:pt x="8908989" y="1995069"/>
                  <a:pt x="8885611" y="1989753"/>
                  <a:pt x="8861835" y="1997095"/>
                </a:cubicBezTo>
                <a:cubicBezTo>
                  <a:pt x="8836431" y="2004940"/>
                  <a:pt x="8808672" y="2000714"/>
                  <a:pt x="8781934" y="1999173"/>
                </a:cubicBezTo>
                <a:cubicBezTo>
                  <a:pt x="8769916" y="1998480"/>
                  <a:pt x="8759353" y="1998203"/>
                  <a:pt x="8748131" y="2005788"/>
                </a:cubicBezTo>
                <a:cubicBezTo>
                  <a:pt x="8741170" y="2010499"/>
                  <a:pt x="8733499" y="2010711"/>
                  <a:pt x="8725630" y="2009838"/>
                </a:cubicBezTo>
                <a:lnTo>
                  <a:pt x="8702031" y="2007390"/>
                </a:lnTo>
                <a:lnTo>
                  <a:pt x="8702086" y="2007434"/>
                </a:lnTo>
                <a:lnTo>
                  <a:pt x="8702036" y="2007403"/>
                </a:lnTo>
                <a:lnTo>
                  <a:pt x="8702068" y="2007468"/>
                </a:lnTo>
                <a:cubicBezTo>
                  <a:pt x="8692873" y="2009182"/>
                  <a:pt x="8683660" y="2021841"/>
                  <a:pt x="8674517" y="2007399"/>
                </a:cubicBezTo>
                <a:cubicBezTo>
                  <a:pt x="8656126" y="2015261"/>
                  <a:pt x="8636576" y="2010291"/>
                  <a:pt x="8617683" y="2011642"/>
                </a:cubicBezTo>
                <a:cubicBezTo>
                  <a:pt x="8591257" y="2013529"/>
                  <a:pt x="8564018" y="2007243"/>
                  <a:pt x="8538042" y="2010932"/>
                </a:cubicBezTo>
                <a:cubicBezTo>
                  <a:pt x="8515859" y="2014083"/>
                  <a:pt x="8501226" y="1996749"/>
                  <a:pt x="8480723" y="1998013"/>
                </a:cubicBezTo>
                <a:cubicBezTo>
                  <a:pt x="8465831" y="1998931"/>
                  <a:pt x="8451371" y="1997476"/>
                  <a:pt x="8438816" y="2008247"/>
                </a:cubicBezTo>
                <a:cubicBezTo>
                  <a:pt x="8423958" y="2020993"/>
                  <a:pt x="8405948" y="2014083"/>
                  <a:pt x="8389411" y="2013720"/>
                </a:cubicBezTo>
                <a:cubicBezTo>
                  <a:pt x="8372371" y="2013339"/>
                  <a:pt x="8355383" y="2010014"/>
                  <a:pt x="8338378" y="2008057"/>
                </a:cubicBezTo>
                <a:cubicBezTo>
                  <a:pt x="8336196" y="2007815"/>
                  <a:pt x="8332819" y="2007157"/>
                  <a:pt x="8331866" y="2008282"/>
                </a:cubicBezTo>
                <a:cubicBezTo>
                  <a:pt x="8310904" y="2033037"/>
                  <a:pt x="8279549" y="2033011"/>
                  <a:pt x="8251644" y="2041116"/>
                </a:cubicBezTo>
                <a:lnTo>
                  <a:pt x="8231307" y="2050442"/>
                </a:lnTo>
                <a:lnTo>
                  <a:pt x="8231186" y="2051903"/>
                </a:lnTo>
                <a:lnTo>
                  <a:pt x="8234082" y="2069918"/>
                </a:lnTo>
                <a:lnTo>
                  <a:pt x="8244968" y="2075443"/>
                </a:lnTo>
                <a:cubicBezTo>
                  <a:pt x="8248221" y="2080065"/>
                  <a:pt x="8250840" y="2085507"/>
                  <a:pt x="8255880" y="2087836"/>
                </a:cubicBezTo>
                <a:lnTo>
                  <a:pt x="8255890" y="2087837"/>
                </a:lnTo>
                <a:lnTo>
                  <a:pt x="8255880" y="2087819"/>
                </a:lnTo>
                <a:cubicBezTo>
                  <a:pt x="8263880" y="2082018"/>
                  <a:pt x="8273716" y="2079126"/>
                  <a:pt x="8280331" y="2070935"/>
                </a:cubicBezTo>
                <a:cubicBezTo>
                  <a:pt x="8286531" y="2063246"/>
                  <a:pt x="8289544" y="2068476"/>
                  <a:pt x="8291449" y="2074918"/>
                </a:cubicBezTo>
                <a:cubicBezTo>
                  <a:pt x="8293285" y="2078641"/>
                  <a:pt x="8292938" y="2084719"/>
                  <a:pt x="8299969" y="2082832"/>
                </a:cubicBezTo>
                <a:lnTo>
                  <a:pt x="8299972" y="2082831"/>
                </a:lnTo>
                <a:lnTo>
                  <a:pt x="8299968" y="2082831"/>
                </a:lnTo>
                <a:cubicBezTo>
                  <a:pt x="8300626" y="2069047"/>
                  <a:pt x="8311242" y="2071817"/>
                  <a:pt x="8319675" y="2070969"/>
                </a:cubicBezTo>
                <a:cubicBezTo>
                  <a:pt x="8318047" y="2075160"/>
                  <a:pt x="8316419" y="2079333"/>
                  <a:pt x="8314792" y="2083506"/>
                </a:cubicBezTo>
                <a:lnTo>
                  <a:pt x="8314789" y="2083506"/>
                </a:lnTo>
                <a:lnTo>
                  <a:pt x="8314792" y="2083507"/>
                </a:lnTo>
                <a:lnTo>
                  <a:pt x="8314881" y="2083544"/>
                </a:lnTo>
                <a:lnTo>
                  <a:pt x="8319676" y="2070987"/>
                </a:lnTo>
                <a:cubicBezTo>
                  <a:pt x="8320888" y="2070069"/>
                  <a:pt x="8322100" y="2069169"/>
                  <a:pt x="8323294" y="2068251"/>
                </a:cubicBezTo>
                <a:lnTo>
                  <a:pt x="8323311" y="2068254"/>
                </a:lnTo>
                <a:lnTo>
                  <a:pt x="8323294" y="2068234"/>
                </a:lnTo>
                <a:cubicBezTo>
                  <a:pt x="8328056" y="2056199"/>
                  <a:pt x="8330307" y="2065636"/>
                  <a:pt x="8333217" y="2069394"/>
                </a:cubicBezTo>
                <a:cubicBezTo>
                  <a:pt x="8346777" y="2070779"/>
                  <a:pt x="8362622" y="2059523"/>
                  <a:pt x="8372839" y="2079767"/>
                </a:cubicBezTo>
                <a:cubicBezTo>
                  <a:pt x="8376493" y="2087005"/>
                  <a:pt x="8385081" y="2076182"/>
                  <a:pt x="8391749" y="2074797"/>
                </a:cubicBezTo>
                <a:lnTo>
                  <a:pt x="8391793" y="2074789"/>
                </a:lnTo>
                <a:lnTo>
                  <a:pt x="8391766" y="2074779"/>
                </a:lnTo>
                <a:cubicBezTo>
                  <a:pt x="8394225" y="2068614"/>
                  <a:pt x="8399766" y="2069809"/>
                  <a:pt x="8404633" y="2069411"/>
                </a:cubicBezTo>
                <a:lnTo>
                  <a:pt x="8404627" y="2069425"/>
                </a:lnTo>
                <a:lnTo>
                  <a:pt x="8425729" y="2064214"/>
                </a:lnTo>
                <a:lnTo>
                  <a:pt x="8446409" y="2069430"/>
                </a:lnTo>
                <a:lnTo>
                  <a:pt x="8446498" y="2069687"/>
                </a:lnTo>
                <a:lnTo>
                  <a:pt x="8446588" y="2069634"/>
                </a:lnTo>
                <a:lnTo>
                  <a:pt x="8446717" y="2069857"/>
                </a:lnTo>
                <a:lnTo>
                  <a:pt x="8446816" y="2069532"/>
                </a:lnTo>
                <a:lnTo>
                  <a:pt x="8446776" y="2069522"/>
                </a:lnTo>
                <a:lnTo>
                  <a:pt x="8446588" y="2069634"/>
                </a:lnTo>
                <a:lnTo>
                  <a:pt x="8446481" y="2069448"/>
                </a:lnTo>
                <a:lnTo>
                  <a:pt x="8446409" y="2069430"/>
                </a:lnTo>
                <a:lnTo>
                  <a:pt x="8446331" y="2069203"/>
                </a:lnTo>
                <a:lnTo>
                  <a:pt x="8446343" y="2069207"/>
                </a:lnTo>
                <a:lnTo>
                  <a:pt x="8446331" y="2069186"/>
                </a:lnTo>
                <a:lnTo>
                  <a:pt x="8446390" y="2069224"/>
                </a:lnTo>
                <a:lnTo>
                  <a:pt x="8472393" y="2078451"/>
                </a:lnTo>
                <a:lnTo>
                  <a:pt x="8472419" y="2078445"/>
                </a:lnTo>
                <a:lnTo>
                  <a:pt x="8472393" y="2078433"/>
                </a:lnTo>
                <a:cubicBezTo>
                  <a:pt x="8476013" y="2073099"/>
                  <a:pt x="8481554" y="2076234"/>
                  <a:pt x="8486178" y="2075281"/>
                </a:cubicBezTo>
                <a:lnTo>
                  <a:pt x="8486159" y="2075303"/>
                </a:lnTo>
                <a:lnTo>
                  <a:pt x="8486178" y="2075299"/>
                </a:lnTo>
                <a:cubicBezTo>
                  <a:pt x="8490118" y="2073819"/>
                  <a:pt x="8492681" y="2074663"/>
                  <a:pt x="8494679" y="2076464"/>
                </a:cubicBezTo>
                <a:lnTo>
                  <a:pt x="8499785" y="2083362"/>
                </a:lnTo>
                <a:lnTo>
                  <a:pt x="8499790" y="2083351"/>
                </a:lnTo>
                <a:cubicBezTo>
                  <a:pt x="8513539" y="2074606"/>
                  <a:pt x="8527133" y="2064995"/>
                  <a:pt x="8544398" y="2074935"/>
                </a:cubicBezTo>
                <a:cubicBezTo>
                  <a:pt x="8551844" y="2084165"/>
                  <a:pt x="8555606" y="2089057"/>
                  <a:pt x="8556216" y="2093094"/>
                </a:cubicBezTo>
                <a:lnTo>
                  <a:pt x="8550375" y="2103825"/>
                </a:lnTo>
                <a:lnTo>
                  <a:pt x="8552104" y="2104807"/>
                </a:lnTo>
                <a:cubicBezTo>
                  <a:pt x="8554372" y="2125518"/>
                  <a:pt x="8569161" y="2109396"/>
                  <a:pt x="8577110" y="2113258"/>
                </a:cubicBezTo>
                <a:lnTo>
                  <a:pt x="8577249" y="2113170"/>
                </a:lnTo>
                <a:lnTo>
                  <a:pt x="8576426" y="2110908"/>
                </a:lnTo>
                <a:lnTo>
                  <a:pt x="8575065" y="2112028"/>
                </a:lnTo>
                <a:cubicBezTo>
                  <a:pt x="8552016" y="2097984"/>
                  <a:pt x="8553038" y="2092096"/>
                  <a:pt x="8581352" y="2075610"/>
                </a:cubicBezTo>
                <a:cubicBezTo>
                  <a:pt x="8590404" y="2080415"/>
                  <a:pt x="8599027" y="2071419"/>
                  <a:pt x="8607917" y="2071098"/>
                </a:cubicBezTo>
                <a:lnTo>
                  <a:pt x="8616818" y="2074464"/>
                </a:lnTo>
                <a:lnTo>
                  <a:pt x="8639926" y="2071586"/>
                </a:lnTo>
                <a:lnTo>
                  <a:pt x="8661716" y="2079887"/>
                </a:lnTo>
                <a:lnTo>
                  <a:pt x="8670689" y="2079212"/>
                </a:lnTo>
                <a:lnTo>
                  <a:pt x="8670697" y="2079217"/>
                </a:lnTo>
                <a:lnTo>
                  <a:pt x="8670690" y="2079195"/>
                </a:lnTo>
                <a:lnTo>
                  <a:pt x="8679209" y="2073568"/>
                </a:lnTo>
                <a:lnTo>
                  <a:pt x="8679209" y="2073567"/>
                </a:lnTo>
                <a:cubicBezTo>
                  <a:pt x="8693651" y="2071125"/>
                  <a:pt x="8708081" y="2068813"/>
                  <a:pt x="8722565" y="2067915"/>
                </a:cubicBezTo>
                <a:cubicBezTo>
                  <a:pt x="8737048" y="2067016"/>
                  <a:pt x="8751586" y="2067532"/>
                  <a:pt x="8766244" y="2070744"/>
                </a:cubicBezTo>
                <a:cubicBezTo>
                  <a:pt x="8774003" y="2072441"/>
                  <a:pt x="8781985" y="2072839"/>
                  <a:pt x="8788341" y="2078364"/>
                </a:cubicBezTo>
                <a:cubicBezTo>
                  <a:pt x="8789466" y="2083282"/>
                  <a:pt x="8800151" y="2079991"/>
                  <a:pt x="8797086" y="2088511"/>
                </a:cubicBezTo>
                <a:cubicBezTo>
                  <a:pt x="8774937" y="2101049"/>
                  <a:pt x="8751560" y="2096875"/>
                  <a:pt x="8727662" y="2097204"/>
                </a:cubicBezTo>
                <a:cubicBezTo>
                  <a:pt x="8714952" y="2097378"/>
                  <a:pt x="8698379" y="2089914"/>
                  <a:pt x="8685859" y="2101551"/>
                </a:cubicBezTo>
                <a:cubicBezTo>
                  <a:pt x="8679088" y="2107837"/>
                  <a:pt x="8672508" y="2106885"/>
                  <a:pt x="8666326" y="2100529"/>
                </a:cubicBezTo>
                <a:lnTo>
                  <a:pt x="8666319" y="2100513"/>
                </a:lnTo>
                <a:lnTo>
                  <a:pt x="8658612" y="2101770"/>
                </a:lnTo>
                <a:cubicBezTo>
                  <a:pt x="8656088" y="2101958"/>
                  <a:pt x="8653754" y="2101231"/>
                  <a:pt x="8652040" y="2097533"/>
                </a:cubicBezTo>
                <a:lnTo>
                  <a:pt x="8652043" y="2097527"/>
                </a:lnTo>
                <a:lnTo>
                  <a:pt x="8652005" y="2097533"/>
                </a:lnTo>
                <a:cubicBezTo>
                  <a:pt x="8649199" y="2097273"/>
                  <a:pt x="8646394" y="2096996"/>
                  <a:pt x="8643589" y="2096737"/>
                </a:cubicBezTo>
                <a:cubicBezTo>
                  <a:pt x="8636125" y="2093758"/>
                  <a:pt x="8628644" y="2093741"/>
                  <a:pt x="8621181" y="2096754"/>
                </a:cubicBezTo>
                <a:cubicBezTo>
                  <a:pt x="8617839" y="2099456"/>
                  <a:pt x="8615656" y="2103317"/>
                  <a:pt x="8613141" y="2106850"/>
                </a:cubicBezTo>
                <a:lnTo>
                  <a:pt x="8603119" y="2114957"/>
                </a:lnTo>
                <a:lnTo>
                  <a:pt x="8603120" y="2114972"/>
                </a:lnTo>
                <a:cubicBezTo>
                  <a:pt x="8613267" y="2137397"/>
                  <a:pt x="8631918" y="2147493"/>
                  <a:pt x="8653477" y="2139060"/>
                </a:cubicBezTo>
                <a:cubicBezTo>
                  <a:pt x="8667988" y="2133397"/>
                  <a:pt x="8680873" y="2140307"/>
                  <a:pt x="8693981" y="2141225"/>
                </a:cubicBezTo>
                <a:cubicBezTo>
                  <a:pt x="8711800" y="2142471"/>
                  <a:pt x="8729810" y="2135770"/>
                  <a:pt x="8747266" y="2142489"/>
                </a:cubicBezTo>
                <a:lnTo>
                  <a:pt x="8747320" y="2142512"/>
                </a:lnTo>
                <a:lnTo>
                  <a:pt x="8747283" y="2142471"/>
                </a:lnTo>
                <a:cubicBezTo>
                  <a:pt x="8786420" y="2143337"/>
                  <a:pt x="8825400" y="2149000"/>
                  <a:pt x="8864796" y="2144064"/>
                </a:cubicBezTo>
                <a:cubicBezTo>
                  <a:pt x="8875359" y="2142748"/>
                  <a:pt x="8886840" y="2151493"/>
                  <a:pt x="8898010" y="2151874"/>
                </a:cubicBezTo>
                <a:cubicBezTo>
                  <a:pt x="8930912" y="2153000"/>
                  <a:pt x="8964022" y="2153935"/>
                  <a:pt x="8996768" y="2151285"/>
                </a:cubicBezTo>
                <a:cubicBezTo>
                  <a:pt x="9007920" y="2150385"/>
                  <a:pt x="9016492" y="2154333"/>
                  <a:pt x="9026328" y="2155390"/>
                </a:cubicBezTo>
                <a:cubicBezTo>
                  <a:pt x="9028337" y="2157173"/>
                  <a:pt x="9028666" y="2159217"/>
                  <a:pt x="9027298" y="2161537"/>
                </a:cubicBezTo>
                <a:lnTo>
                  <a:pt x="9026727" y="2182594"/>
                </a:lnTo>
                <a:lnTo>
                  <a:pt x="9026745" y="2182594"/>
                </a:lnTo>
                <a:cubicBezTo>
                  <a:pt x="9028285" y="2185399"/>
                  <a:pt x="9029826" y="2188205"/>
                  <a:pt x="9031368" y="2191010"/>
                </a:cubicBezTo>
                <a:lnTo>
                  <a:pt x="9031368" y="2191011"/>
                </a:lnTo>
                <a:lnTo>
                  <a:pt x="9039348" y="2189420"/>
                </a:lnTo>
                <a:cubicBezTo>
                  <a:pt x="9041956" y="2189020"/>
                  <a:pt x="9044199" y="2189764"/>
                  <a:pt x="9045134" y="2194699"/>
                </a:cubicBezTo>
                <a:cubicBezTo>
                  <a:pt x="9045706" y="2197764"/>
                  <a:pt x="9044857" y="2203185"/>
                  <a:pt x="9042900" y="2204224"/>
                </a:cubicBezTo>
                <a:cubicBezTo>
                  <a:pt x="9037411" y="2207185"/>
                  <a:pt x="9033895" y="2202423"/>
                  <a:pt x="9030657" y="2198561"/>
                </a:cubicBezTo>
                <a:lnTo>
                  <a:pt x="9030657" y="2198560"/>
                </a:lnTo>
                <a:lnTo>
                  <a:pt x="9006141" y="2203364"/>
                </a:lnTo>
                <a:cubicBezTo>
                  <a:pt x="8997946" y="2204097"/>
                  <a:pt x="8989712" y="2203478"/>
                  <a:pt x="8981391" y="2200049"/>
                </a:cubicBezTo>
                <a:lnTo>
                  <a:pt x="8981441" y="2200008"/>
                </a:lnTo>
                <a:lnTo>
                  <a:pt x="8981374" y="2200033"/>
                </a:lnTo>
                <a:cubicBezTo>
                  <a:pt x="8966758" y="2206596"/>
                  <a:pt x="8953442" y="2216259"/>
                  <a:pt x="8936488" y="2202059"/>
                </a:cubicBezTo>
                <a:cubicBezTo>
                  <a:pt x="8927016" y="2194128"/>
                  <a:pt x="8913023" y="2203479"/>
                  <a:pt x="8905941" y="2208778"/>
                </a:cubicBezTo>
                <a:cubicBezTo>
                  <a:pt x="8891689" y="2219428"/>
                  <a:pt x="8883447" y="2218198"/>
                  <a:pt x="8870164" y="2207462"/>
                </a:cubicBezTo>
                <a:cubicBezTo>
                  <a:pt x="8863583" y="2202145"/>
                  <a:pt x="8851133" y="2193314"/>
                  <a:pt x="8839305" y="2203652"/>
                </a:cubicBezTo>
                <a:cubicBezTo>
                  <a:pt x="8836240" y="2206319"/>
                  <a:pt x="8831409" y="2209678"/>
                  <a:pt x="8827235" y="2206042"/>
                </a:cubicBezTo>
                <a:cubicBezTo>
                  <a:pt x="8803892" y="2185677"/>
                  <a:pt x="8791857" y="2211583"/>
                  <a:pt x="8774141" y="2216640"/>
                </a:cubicBezTo>
                <a:cubicBezTo>
                  <a:pt x="8750816" y="2223289"/>
                  <a:pt x="8724685" y="2226545"/>
                  <a:pt x="8699367" y="2221731"/>
                </a:cubicBezTo>
                <a:cubicBezTo>
                  <a:pt x="8697064" y="2221298"/>
                  <a:pt x="8696545" y="2215687"/>
                  <a:pt x="8692821" y="2217748"/>
                </a:cubicBezTo>
                <a:cubicBezTo>
                  <a:pt x="8682007" y="2223697"/>
                  <a:pt x="8672054" y="2224073"/>
                  <a:pt x="8662518" y="2221707"/>
                </a:cubicBezTo>
                <a:lnTo>
                  <a:pt x="8634806" y="2209249"/>
                </a:lnTo>
                <a:lnTo>
                  <a:pt x="8634688" y="2209245"/>
                </a:lnTo>
                <a:cubicBezTo>
                  <a:pt x="8612350" y="2234805"/>
                  <a:pt x="8582305" y="2219203"/>
                  <a:pt x="8556034" y="2222372"/>
                </a:cubicBezTo>
                <a:cubicBezTo>
                  <a:pt x="8549714" y="2223134"/>
                  <a:pt x="8539289" y="2210908"/>
                  <a:pt x="8529280" y="2205782"/>
                </a:cubicBezTo>
                <a:cubicBezTo>
                  <a:pt x="8515045" y="2198474"/>
                  <a:pt x="8506058" y="2202301"/>
                  <a:pt x="8495668" y="2210007"/>
                </a:cubicBezTo>
                <a:lnTo>
                  <a:pt x="8495600" y="2210007"/>
                </a:lnTo>
                <a:lnTo>
                  <a:pt x="8475670" y="2216683"/>
                </a:lnTo>
                <a:cubicBezTo>
                  <a:pt x="8468956" y="2218315"/>
                  <a:pt x="8462133" y="2218077"/>
                  <a:pt x="8454989" y="2212172"/>
                </a:cubicBezTo>
                <a:cubicBezTo>
                  <a:pt x="8453968" y="2211323"/>
                  <a:pt x="8451561" y="2210509"/>
                  <a:pt x="8450972" y="2211029"/>
                </a:cubicBezTo>
                <a:cubicBezTo>
                  <a:pt x="8435088" y="2224978"/>
                  <a:pt x="8416788" y="2215383"/>
                  <a:pt x="8399433" y="2214660"/>
                </a:cubicBezTo>
                <a:lnTo>
                  <a:pt x="8382612" y="2218075"/>
                </a:lnTo>
                <a:lnTo>
                  <a:pt x="8382536" y="2218111"/>
                </a:lnTo>
                <a:cubicBezTo>
                  <a:pt x="8381030" y="2218232"/>
                  <a:pt x="8379523" y="2218336"/>
                  <a:pt x="8378034" y="2218458"/>
                </a:cubicBezTo>
                <a:lnTo>
                  <a:pt x="8377961" y="2218442"/>
                </a:lnTo>
                <a:lnTo>
                  <a:pt x="8342029" y="2227723"/>
                </a:lnTo>
                <a:cubicBezTo>
                  <a:pt x="8330074" y="2231152"/>
                  <a:pt x="8317926" y="2233178"/>
                  <a:pt x="8304869" y="2228606"/>
                </a:cubicBezTo>
                <a:cubicBezTo>
                  <a:pt x="8297051" y="2225870"/>
                  <a:pt x="8289089" y="2224532"/>
                  <a:pt x="8281054" y="2223889"/>
                </a:cubicBezTo>
                <a:lnTo>
                  <a:pt x="8256814" y="2223341"/>
                </a:lnTo>
                <a:lnTo>
                  <a:pt x="8249556" y="2229165"/>
                </a:lnTo>
                <a:cubicBezTo>
                  <a:pt x="8245079" y="2234313"/>
                  <a:pt x="8240937" y="2240633"/>
                  <a:pt x="8234806" y="2239988"/>
                </a:cubicBezTo>
                <a:lnTo>
                  <a:pt x="8223849" y="2232794"/>
                </a:lnTo>
                <a:lnTo>
                  <a:pt x="8223809" y="2232796"/>
                </a:lnTo>
                <a:lnTo>
                  <a:pt x="8222579" y="2233212"/>
                </a:lnTo>
                <a:lnTo>
                  <a:pt x="8221384" y="2232692"/>
                </a:lnTo>
                <a:lnTo>
                  <a:pt x="8221368" y="2232688"/>
                </a:lnTo>
                <a:lnTo>
                  <a:pt x="8210895" y="2236788"/>
                </a:lnTo>
                <a:cubicBezTo>
                  <a:pt x="8199529" y="2236596"/>
                  <a:pt x="8186317" y="2227151"/>
                  <a:pt x="8177849" y="2241386"/>
                </a:cubicBezTo>
                <a:cubicBezTo>
                  <a:pt x="8157156" y="2227342"/>
                  <a:pt x="8141258" y="2245992"/>
                  <a:pt x="8123110" y="2249386"/>
                </a:cubicBezTo>
                <a:cubicBezTo>
                  <a:pt x="8117638" y="2247897"/>
                  <a:pt x="8112530" y="2245611"/>
                  <a:pt x="8106330" y="2247620"/>
                </a:cubicBezTo>
                <a:cubicBezTo>
                  <a:pt x="8104347" y="2248269"/>
                  <a:pt x="8102105" y="2248343"/>
                  <a:pt x="8100592" y="2247407"/>
                </a:cubicBezTo>
                <a:lnTo>
                  <a:pt x="8099818" y="2243846"/>
                </a:lnTo>
                <a:lnTo>
                  <a:pt x="8099577" y="2243948"/>
                </a:lnTo>
                <a:cubicBezTo>
                  <a:pt x="8090226" y="2243584"/>
                  <a:pt x="8080857" y="2243273"/>
                  <a:pt x="8071524" y="2244779"/>
                </a:cubicBezTo>
                <a:cubicBezTo>
                  <a:pt x="8068320" y="2244277"/>
                  <a:pt x="8065255" y="2243342"/>
                  <a:pt x="8062398" y="2241818"/>
                </a:cubicBezTo>
                <a:cubicBezTo>
                  <a:pt x="8047868" y="2247411"/>
                  <a:pt x="8045704" y="2262702"/>
                  <a:pt x="8042882" y="2273820"/>
                </a:cubicBezTo>
                <a:cubicBezTo>
                  <a:pt x="8039886" y="2285647"/>
                  <a:pt x="8060839" y="2279690"/>
                  <a:pt x="8064476" y="2290635"/>
                </a:cubicBezTo>
                <a:cubicBezTo>
                  <a:pt x="8070320" y="2286695"/>
                  <a:pt x="8075979" y="2288150"/>
                  <a:pt x="8081624" y="2290009"/>
                </a:cubicBezTo>
                <a:lnTo>
                  <a:pt x="8098685" y="2291811"/>
                </a:lnTo>
                <a:lnTo>
                  <a:pt x="8098693" y="2291796"/>
                </a:lnTo>
                <a:cubicBezTo>
                  <a:pt x="8101551" y="2291899"/>
                  <a:pt x="8105517" y="2293268"/>
                  <a:pt x="8107092" y="2291899"/>
                </a:cubicBezTo>
                <a:cubicBezTo>
                  <a:pt x="8122591" y="2278306"/>
                  <a:pt x="8132133" y="2284921"/>
                  <a:pt x="8140064" y="2304818"/>
                </a:cubicBezTo>
                <a:cubicBezTo>
                  <a:pt x="8144619" y="2293752"/>
                  <a:pt x="8149744" y="2288020"/>
                  <a:pt x="8160411" y="2291415"/>
                </a:cubicBezTo>
                <a:cubicBezTo>
                  <a:pt x="8189954" y="2300818"/>
                  <a:pt x="8220189" y="2292956"/>
                  <a:pt x="8250044" y="2294099"/>
                </a:cubicBezTo>
                <a:cubicBezTo>
                  <a:pt x="8279240" y="2295224"/>
                  <a:pt x="8309406" y="2283483"/>
                  <a:pt x="8337650" y="2299588"/>
                </a:cubicBezTo>
                <a:cubicBezTo>
                  <a:pt x="8364630" y="2297839"/>
                  <a:pt x="8391679" y="2290219"/>
                  <a:pt x="8418572" y="2300367"/>
                </a:cubicBezTo>
                <a:lnTo>
                  <a:pt x="8418571" y="2300370"/>
                </a:lnTo>
                <a:lnTo>
                  <a:pt x="8418573" y="2300367"/>
                </a:lnTo>
                <a:cubicBezTo>
                  <a:pt x="8463822" y="2296627"/>
                  <a:pt x="8509106" y="2293700"/>
                  <a:pt x="8554546" y="2293856"/>
                </a:cubicBezTo>
                <a:cubicBezTo>
                  <a:pt x="8556970" y="2293865"/>
                  <a:pt x="8559636" y="2293484"/>
                  <a:pt x="8562076" y="2293861"/>
                </a:cubicBezTo>
                <a:lnTo>
                  <a:pt x="8568216" y="2298391"/>
                </a:lnTo>
                <a:lnTo>
                  <a:pt x="8578872" y="2295923"/>
                </a:lnTo>
                <a:cubicBezTo>
                  <a:pt x="8582383" y="2294743"/>
                  <a:pt x="8585941" y="2293925"/>
                  <a:pt x="8589820" y="2295622"/>
                </a:cubicBezTo>
                <a:cubicBezTo>
                  <a:pt x="8591292" y="2298462"/>
                  <a:pt x="8592746" y="2301302"/>
                  <a:pt x="8594201" y="2304142"/>
                </a:cubicBezTo>
                <a:cubicBezTo>
                  <a:pt x="8586512" y="2305216"/>
                  <a:pt x="8578010" y="2302047"/>
                  <a:pt x="8571309" y="2308420"/>
                </a:cubicBezTo>
                <a:lnTo>
                  <a:pt x="8571499" y="2308316"/>
                </a:lnTo>
                <a:cubicBezTo>
                  <a:pt x="8565629" y="2312385"/>
                  <a:pt x="8559689" y="2313026"/>
                  <a:pt x="8553628" y="2308679"/>
                </a:cubicBezTo>
                <a:lnTo>
                  <a:pt x="8549295" y="2305997"/>
                </a:lnTo>
                <a:lnTo>
                  <a:pt x="8544605" y="2308454"/>
                </a:lnTo>
                <a:cubicBezTo>
                  <a:pt x="8534267" y="2315953"/>
                  <a:pt x="8523669" y="2310325"/>
                  <a:pt x="8513175" y="2309043"/>
                </a:cubicBezTo>
                <a:cubicBezTo>
                  <a:pt x="8511634" y="2309147"/>
                  <a:pt x="8510093" y="2309268"/>
                  <a:pt x="8508569" y="2309372"/>
                </a:cubicBezTo>
                <a:cubicBezTo>
                  <a:pt x="8498906" y="2315658"/>
                  <a:pt x="8490248" y="2303121"/>
                  <a:pt x="8480654" y="2307900"/>
                </a:cubicBezTo>
                <a:lnTo>
                  <a:pt x="8481174" y="2307485"/>
                </a:lnTo>
                <a:cubicBezTo>
                  <a:pt x="8465138" y="2314585"/>
                  <a:pt x="8448600" y="2310498"/>
                  <a:pt x="8432218" y="2309615"/>
                </a:cubicBezTo>
                <a:cubicBezTo>
                  <a:pt x="8428392" y="2308143"/>
                  <a:pt x="8424807" y="2307606"/>
                  <a:pt x="8422729" y="2312299"/>
                </a:cubicBezTo>
                <a:cubicBezTo>
                  <a:pt x="8418884" y="2317615"/>
                  <a:pt x="8414174" y="2316039"/>
                  <a:pt x="8409412" y="2313996"/>
                </a:cubicBezTo>
                <a:lnTo>
                  <a:pt x="8410122" y="2312264"/>
                </a:lnTo>
                <a:lnTo>
                  <a:pt x="8410254" y="2312079"/>
                </a:lnTo>
                <a:lnTo>
                  <a:pt x="8410087" y="2312229"/>
                </a:lnTo>
                <a:cubicBezTo>
                  <a:pt x="8399385" y="2312853"/>
                  <a:pt x="8388665" y="2313476"/>
                  <a:pt x="8377964" y="2314099"/>
                </a:cubicBezTo>
                <a:cubicBezTo>
                  <a:pt x="8367244" y="2317753"/>
                  <a:pt x="8355694" y="2312922"/>
                  <a:pt x="8345044" y="2317303"/>
                </a:cubicBezTo>
                <a:cubicBezTo>
                  <a:pt x="8335104" y="2316766"/>
                  <a:pt x="8325182" y="2316229"/>
                  <a:pt x="8315259" y="2315693"/>
                </a:cubicBezTo>
                <a:cubicBezTo>
                  <a:pt x="8313666" y="2316576"/>
                  <a:pt x="8312090" y="2317477"/>
                  <a:pt x="8310497" y="2318360"/>
                </a:cubicBezTo>
                <a:cubicBezTo>
                  <a:pt x="8297405" y="2323693"/>
                  <a:pt x="8283050" y="2316039"/>
                  <a:pt x="8270028" y="2322273"/>
                </a:cubicBezTo>
                <a:cubicBezTo>
                  <a:pt x="8262529" y="2325616"/>
                  <a:pt x="8255014" y="2325650"/>
                  <a:pt x="8247516" y="2322273"/>
                </a:cubicBezTo>
                <a:cubicBezTo>
                  <a:pt x="8245992" y="2322395"/>
                  <a:pt x="8244485" y="2322516"/>
                  <a:pt x="8242961" y="2322637"/>
                </a:cubicBezTo>
                <a:cubicBezTo>
                  <a:pt x="8227982" y="2325079"/>
                  <a:pt x="8213003" y="2326655"/>
                  <a:pt x="8198024" y="2322585"/>
                </a:cubicBezTo>
                <a:cubicBezTo>
                  <a:pt x="8196483" y="2322689"/>
                  <a:pt x="8194959" y="2322810"/>
                  <a:pt x="8193435" y="2322914"/>
                </a:cubicBezTo>
                <a:cubicBezTo>
                  <a:pt x="8181901" y="2328733"/>
                  <a:pt x="8169295" y="2329494"/>
                  <a:pt x="8156775" y="2330689"/>
                </a:cubicBezTo>
                <a:lnTo>
                  <a:pt x="8157173" y="2330464"/>
                </a:lnTo>
                <a:cubicBezTo>
                  <a:pt x="8149917" y="2335486"/>
                  <a:pt x="8142540" y="2334482"/>
                  <a:pt x="8135094" y="2330949"/>
                </a:cubicBezTo>
                <a:lnTo>
                  <a:pt x="8135215" y="2331070"/>
                </a:lnTo>
                <a:cubicBezTo>
                  <a:pt x="8126089" y="2327191"/>
                  <a:pt x="8117136" y="2336421"/>
                  <a:pt x="8107993" y="2331434"/>
                </a:cubicBezTo>
                <a:cubicBezTo>
                  <a:pt x="8102001" y="2331226"/>
                  <a:pt x="8096027" y="2331001"/>
                  <a:pt x="8090035" y="2330793"/>
                </a:cubicBezTo>
                <a:lnTo>
                  <a:pt x="8060051" y="2331006"/>
                </a:lnTo>
                <a:lnTo>
                  <a:pt x="8058865" y="2332317"/>
                </a:lnTo>
                <a:cubicBezTo>
                  <a:pt x="8054102" y="2334377"/>
                  <a:pt x="8048648" y="2332594"/>
                  <a:pt x="8043938" y="2335018"/>
                </a:cubicBezTo>
                <a:lnTo>
                  <a:pt x="8044405" y="2334706"/>
                </a:lnTo>
                <a:cubicBezTo>
                  <a:pt x="8037340" y="2340611"/>
                  <a:pt x="8029859" y="2338412"/>
                  <a:pt x="8022361" y="2335832"/>
                </a:cubicBezTo>
                <a:cubicBezTo>
                  <a:pt x="8020837" y="2336022"/>
                  <a:pt x="8019313" y="2336213"/>
                  <a:pt x="8017789" y="2336403"/>
                </a:cubicBezTo>
                <a:cubicBezTo>
                  <a:pt x="8009027" y="2340559"/>
                  <a:pt x="7999035" y="2335191"/>
                  <a:pt x="7990359" y="2339971"/>
                </a:cubicBezTo>
                <a:lnTo>
                  <a:pt x="7990636" y="2339850"/>
                </a:lnTo>
                <a:cubicBezTo>
                  <a:pt x="7987329" y="2343417"/>
                  <a:pt x="7982878" y="2344473"/>
                  <a:pt x="7978514" y="2343728"/>
                </a:cubicBezTo>
                <a:cubicBezTo>
                  <a:pt x="7954963" y="2339676"/>
                  <a:pt x="7932157" y="2344906"/>
                  <a:pt x="7909246" y="2348923"/>
                </a:cubicBezTo>
                <a:lnTo>
                  <a:pt x="7909592" y="2348768"/>
                </a:lnTo>
                <a:cubicBezTo>
                  <a:pt x="7884379" y="2349062"/>
                  <a:pt x="7859270" y="2352508"/>
                  <a:pt x="7834229" y="2354274"/>
                </a:cubicBezTo>
                <a:cubicBezTo>
                  <a:pt x="7812964" y="2355781"/>
                  <a:pt x="7789517" y="2348681"/>
                  <a:pt x="7769568" y="2362500"/>
                </a:cubicBezTo>
                <a:lnTo>
                  <a:pt x="7769949" y="2362154"/>
                </a:lnTo>
                <a:cubicBezTo>
                  <a:pt x="7756373" y="2373410"/>
                  <a:pt x="7746571" y="2351192"/>
                  <a:pt x="7733479" y="2358032"/>
                </a:cubicBezTo>
                <a:cubicBezTo>
                  <a:pt x="7726155" y="2357651"/>
                  <a:pt x="7718846" y="2357270"/>
                  <a:pt x="7711522" y="2356889"/>
                </a:cubicBezTo>
                <a:lnTo>
                  <a:pt x="7711419" y="2356877"/>
                </a:lnTo>
                <a:lnTo>
                  <a:pt x="7698170" y="2359037"/>
                </a:lnTo>
                <a:cubicBezTo>
                  <a:pt x="7690949" y="2362673"/>
                  <a:pt x="7682429" y="2357894"/>
                  <a:pt x="7675364" y="2362535"/>
                </a:cubicBezTo>
                <a:lnTo>
                  <a:pt x="7675589" y="2362379"/>
                </a:lnTo>
                <a:cubicBezTo>
                  <a:pt x="7648609" y="2358621"/>
                  <a:pt x="7621664" y="2368267"/>
                  <a:pt x="7594684" y="2362587"/>
                </a:cubicBezTo>
                <a:cubicBezTo>
                  <a:pt x="7581229" y="2364163"/>
                  <a:pt x="7567566" y="2359400"/>
                  <a:pt x="7554197" y="2363834"/>
                </a:cubicBezTo>
                <a:cubicBezTo>
                  <a:pt x="7521624" y="2381653"/>
                  <a:pt x="7488220" y="2394242"/>
                  <a:pt x="7450607" y="2380250"/>
                </a:cubicBezTo>
                <a:lnTo>
                  <a:pt x="7450688" y="2377235"/>
                </a:lnTo>
                <a:lnTo>
                  <a:pt x="7449100" y="2383731"/>
                </a:lnTo>
                <a:cubicBezTo>
                  <a:pt x="7434588" y="2387298"/>
                  <a:pt x="7419921" y="2389463"/>
                  <a:pt x="7404977" y="2389601"/>
                </a:cubicBezTo>
                <a:cubicBezTo>
                  <a:pt x="7399712" y="2388562"/>
                  <a:pt x="7394725" y="2386779"/>
                  <a:pt x="7390361" y="2383765"/>
                </a:cubicBezTo>
                <a:cubicBezTo>
                  <a:pt x="7388439" y="2381653"/>
                  <a:pt x="7390742" y="2384631"/>
                  <a:pt x="7388682" y="2382467"/>
                </a:cubicBezTo>
                <a:cubicBezTo>
                  <a:pt x="7388283" y="2382051"/>
                  <a:pt x="7388820" y="2382951"/>
                  <a:pt x="7388664" y="2383402"/>
                </a:cubicBezTo>
                <a:cubicBezTo>
                  <a:pt x="7386084" y="2389567"/>
                  <a:pt x="7381079" y="2391523"/>
                  <a:pt x="7375036" y="2391766"/>
                </a:cubicBezTo>
                <a:lnTo>
                  <a:pt x="7371621" y="2390428"/>
                </a:lnTo>
                <a:lnTo>
                  <a:pt x="7357461" y="2397375"/>
                </a:lnTo>
                <a:lnTo>
                  <a:pt x="7339080" y="2395577"/>
                </a:lnTo>
                <a:lnTo>
                  <a:pt x="7336020" y="2396378"/>
                </a:lnTo>
                <a:lnTo>
                  <a:pt x="7335830" y="2396476"/>
                </a:lnTo>
                <a:lnTo>
                  <a:pt x="7335648" y="2396475"/>
                </a:lnTo>
                <a:lnTo>
                  <a:pt x="7302869" y="2405053"/>
                </a:lnTo>
                <a:lnTo>
                  <a:pt x="7273036" y="2403848"/>
                </a:lnTo>
                <a:lnTo>
                  <a:pt x="7272324" y="2405885"/>
                </a:lnTo>
                <a:cubicBezTo>
                  <a:pt x="7270324" y="2406974"/>
                  <a:pt x="7267575" y="2407265"/>
                  <a:pt x="7265367" y="2408148"/>
                </a:cubicBezTo>
                <a:cubicBezTo>
                  <a:pt x="7257904" y="2409187"/>
                  <a:pt x="7249973" y="2409585"/>
                  <a:pt x="7243358" y="2406485"/>
                </a:cubicBezTo>
                <a:cubicBezTo>
                  <a:pt x="7219858" y="2395472"/>
                  <a:pt x="7201139" y="2411594"/>
                  <a:pt x="7181225" y="2417793"/>
                </a:cubicBezTo>
                <a:cubicBezTo>
                  <a:pt x="7173934" y="2420062"/>
                  <a:pt x="7167891" y="2425967"/>
                  <a:pt x="7159232" y="2423335"/>
                </a:cubicBezTo>
                <a:cubicBezTo>
                  <a:pt x="7152132" y="2421170"/>
                  <a:pt x="7146365" y="2423819"/>
                  <a:pt x="7140512" y="2427733"/>
                </a:cubicBezTo>
                <a:cubicBezTo>
                  <a:pt x="7133058" y="2432712"/>
                  <a:pt x="7125014" y="2435236"/>
                  <a:pt x="7116704" y="2436625"/>
                </a:cubicBezTo>
                <a:lnTo>
                  <a:pt x="7092534" y="2438611"/>
                </a:lnTo>
                <a:lnTo>
                  <a:pt x="7096763" y="2451090"/>
                </a:lnTo>
                <a:cubicBezTo>
                  <a:pt x="7100133" y="2454281"/>
                  <a:pt x="7105410" y="2454999"/>
                  <a:pt x="7113567" y="2452081"/>
                </a:cubicBezTo>
                <a:cubicBezTo>
                  <a:pt x="7116892" y="2450886"/>
                  <a:pt x="7121290" y="2452462"/>
                  <a:pt x="7124511" y="2450956"/>
                </a:cubicBezTo>
                <a:cubicBezTo>
                  <a:pt x="7152997" y="2437691"/>
                  <a:pt x="7173414" y="2455181"/>
                  <a:pt x="7194852" y="2468948"/>
                </a:cubicBezTo>
                <a:lnTo>
                  <a:pt x="7196863" y="2470875"/>
                </a:lnTo>
                <a:lnTo>
                  <a:pt x="7210116" y="2469077"/>
                </a:lnTo>
                <a:cubicBezTo>
                  <a:pt x="7215426" y="2469346"/>
                  <a:pt x="7220863" y="2470420"/>
                  <a:pt x="7227028" y="2471718"/>
                </a:cubicBezTo>
                <a:cubicBezTo>
                  <a:pt x="7246319" y="2475788"/>
                  <a:pt x="7271861" y="2475666"/>
                  <a:pt x="7292053" y="2465016"/>
                </a:cubicBezTo>
                <a:cubicBezTo>
                  <a:pt x="7308885" y="2456133"/>
                  <a:pt x="7326774" y="2455232"/>
                  <a:pt x="7344506" y="2452288"/>
                </a:cubicBezTo>
                <a:cubicBezTo>
                  <a:pt x="7351086" y="2451198"/>
                  <a:pt x="7358256" y="2448946"/>
                  <a:pt x="7363970" y="2457518"/>
                </a:cubicBezTo>
                <a:cubicBezTo>
                  <a:pt x="7366438" y="2461215"/>
                  <a:pt x="7368503" y="2461345"/>
                  <a:pt x="7370242" y="2459956"/>
                </a:cubicBezTo>
                <a:lnTo>
                  <a:pt x="7374513" y="2453335"/>
                </a:lnTo>
                <a:lnTo>
                  <a:pt x="7386498" y="2445383"/>
                </a:lnTo>
                <a:cubicBezTo>
                  <a:pt x="7390881" y="2444111"/>
                  <a:pt x="7395661" y="2444340"/>
                  <a:pt x="7400925" y="2446401"/>
                </a:cubicBezTo>
                <a:lnTo>
                  <a:pt x="7402043" y="2448986"/>
                </a:lnTo>
                <a:lnTo>
                  <a:pt x="7421795" y="2449061"/>
                </a:lnTo>
                <a:lnTo>
                  <a:pt x="7424060" y="2445691"/>
                </a:lnTo>
                <a:cubicBezTo>
                  <a:pt x="7443939" y="2442106"/>
                  <a:pt x="7464945" y="2451371"/>
                  <a:pt x="7484184" y="2440323"/>
                </a:cubicBezTo>
                <a:cubicBezTo>
                  <a:pt x="7493968" y="2441933"/>
                  <a:pt x="7503821" y="2441950"/>
                  <a:pt x="7513675" y="2441466"/>
                </a:cubicBezTo>
                <a:cubicBezTo>
                  <a:pt x="7522818" y="2442366"/>
                  <a:pt x="7531563" y="2438972"/>
                  <a:pt x="7540620" y="2438920"/>
                </a:cubicBezTo>
                <a:cubicBezTo>
                  <a:pt x="7541693" y="2439976"/>
                  <a:pt x="7542941" y="2440236"/>
                  <a:pt x="7544343" y="2439665"/>
                </a:cubicBezTo>
                <a:cubicBezTo>
                  <a:pt x="7555184" y="2442608"/>
                  <a:pt x="7564188" y="2457016"/>
                  <a:pt x="7577418" y="2444929"/>
                </a:cubicBezTo>
                <a:cubicBezTo>
                  <a:pt x="7579860" y="2442972"/>
                  <a:pt x="7582527" y="2441500"/>
                  <a:pt x="7585644" y="2440998"/>
                </a:cubicBezTo>
                <a:cubicBezTo>
                  <a:pt x="7590562" y="2441743"/>
                  <a:pt x="7596588" y="2441206"/>
                  <a:pt x="7595238" y="2449241"/>
                </a:cubicBezTo>
                <a:cubicBezTo>
                  <a:pt x="7594632" y="2451146"/>
                  <a:pt x="7593766" y="2452947"/>
                  <a:pt x="7592727" y="2454678"/>
                </a:cubicBezTo>
                <a:lnTo>
                  <a:pt x="7585882" y="2463011"/>
                </a:lnTo>
                <a:lnTo>
                  <a:pt x="7590701" y="2474887"/>
                </a:lnTo>
                <a:cubicBezTo>
                  <a:pt x="7590458" y="2477987"/>
                  <a:pt x="7590216" y="2481069"/>
                  <a:pt x="7589991" y="2484169"/>
                </a:cubicBezTo>
                <a:cubicBezTo>
                  <a:pt x="7585610" y="2487702"/>
                  <a:pt x="7581592" y="2484429"/>
                  <a:pt x="7577453" y="2483494"/>
                </a:cubicBezTo>
                <a:cubicBezTo>
                  <a:pt x="7575652" y="2482091"/>
                  <a:pt x="7573869" y="2480688"/>
                  <a:pt x="7572068" y="2479286"/>
                </a:cubicBezTo>
                <a:lnTo>
                  <a:pt x="7572094" y="2478890"/>
                </a:lnTo>
                <a:lnTo>
                  <a:pt x="7568397" y="2482039"/>
                </a:lnTo>
                <a:cubicBezTo>
                  <a:pt x="7562127" y="2481225"/>
                  <a:pt x="7555460" y="2483996"/>
                  <a:pt x="7549642" y="2479736"/>
                </a:cubicBezTo>
                <a:cubicBezTo>
                  <a:pt x="7548153" y="2479701"/>
                  <a:pt x="7546664" y="2479667"/>
                  <a:pt x="7545192" y="2479632"/>
                </a:cubicBezTo>
                <a:cubicBezTo>
                  <a:pt x="7520290" y="2487477"/>
                  <a:pt x="7495423" y="2495581"/>
                  <a:pt x="7468824" y="2488221"/>
                </a:cubicBezTo>
                <a:lnTo>
                  <a:pt x="7469118" y="2488273"/>
                </a:lnTo>
                <a:cubicBezTo>
                  <a:pt x="7458485" y="2487529"/>
                  <a:pt x="7448390" y="2490005"/>
                  <a:pt x="7438433" y="2493399"/>
                </a:cubicBezTo>
                <a:cubicBezTo>
                  <a:pt x="7436510" y="2494767"/>
                  <a:pt x="7434588" y="2496135"/>
                  <a:pt x="7432666" y="2497486"/>
                </a:cubicBezTo>
                <a:cubicBezTo>
                  <a:pt x="7414691" y="2497746"/>
                  <a:pt x="7408044" y="2494392"/>
                  <a:pt x="7408694" y="2481068"/>
                </a:cubicBezTo>
                <a:lnTo>
                  <a:pt x="7411485" y="2464996"/>
                </a:lnTo>
                <a:lnTo>
                  <a:pt x="7407502" y="2463322"/>
                </a:lnTo>
                <a:lnTo>
                  <a:pt x="7401285" y="2471596"/>
                </a:lnTo>
                <a:cubicBezTo>
                  <a:pt x="7393386" y="2477021"/>
                  <a:pt x="7382382" y="2473540"/>
                  <a:pt x="7373044" y="2474852"/>
                </a:cubicBezTo>
                <a:cubicBezTo>
                  <a:pt x="7369546" y="2486022"/>
                  <a:pt x="7369685" y="2500499"/>
                  <a:pt x="7351589" y="2498300"/>
                </a:cubicBezTo>
                <a:cubicBezTo>
                  <a:pt x="7332713" y="2512846"/>
                  <a:pt x="7318184" y="2493018"/>
                  <a:pt x="7301300" y="2491840"/>
                </a:cubicBezTo>
                <a:lnTo>
                  <a:pt x="7297632" y="2489807"/>
                </a:lnTo>
                <a:lnTo>
                  <a:pt x="7297819" y="2497953"/>
                </a:lnTo>
                <a:cubicBezTo>
                  <a:pt x="7294996" y="2499304"/>
                  <a:pt x="7292139" y="2500654"/>
                  <a:pt x="7289299" y="2502005"/>
                </a:cubicBezTo>
                <a:lnTo>
                  <a:pt x="7284116" y="2496144"/>
                </a:lnTo>
                <a:lnTo>
                  <a:pt x="7279394" y="2496828"/>
                </a:lnTo>
                <a:lnTo>
                  <a:pt x="7278273" y="2496368"/>
                </a:lnTo>
                <a:lnTo>
                  <a:pt x="7262304" y="2508171"/>
                </a:lnTo>
                <a:cubicBezTo>
                  <a:pt x="7255678" y="2512063"/>
                  <a:pt x="7248336" y="2514258"/>
                  <a:pt x="7239097" y="2511963"/>
                </a:cubicBezTo>
                <a:cubicBezTo>
                  <a:pt x="7237539" y="2511963"/>
                  <a:pt x="7235998" y="2511963"/>
                  <a:pt x="7234439" y="2511963"/>
                </a:cubicBezTo>
                <a:lnTo>
                  <a:pt x="7230871" y="2505891"/>
                </a:lnTo>
                <a:lnTo>
                  <a:pt x="7222833" y="2508168"/>
                </a:lnTo>
                <a:lnTo>
                  <a:pt x="7213867" y="2503147"/>
                </a:lnTo>
                <a:lnTo>
                  <a:pt x="7213555" y="2504309"/>
                </a:lnTo>
                <a:cubicBezTo>
                  <a:pt x="7209364" y="2517574"/>
                  <a:pt x="7196307" y="2509141"/>
                  <a:pt x="7188860" y="2514440"/>
                </a:cubicBezTo>
                <a:cubicBezTo>
                  <a:pt x="7185519" y="2515202"/>
                  <a:pt x="7181744" y="2515080"/>
                  <a:pt x="7179908" y="2518873"/>
                </a:cubicBezTo>
                <a:cubicBezTo>
                  <a:pt x="7170055" y="2526215"/>
                  <a:pt x="7159370" y="2520968"/>
                  <a:pt x="7149015" y="2520933"/>
                </a:cubicBezTo>
                <a:cubicBezTo>
                  <a:pt x="7146313" y="2520605"/>
                  <a:pt x="7143594" y="2520275"/>
                  <a:pt x="7140892" y="2519947"/>
                </a:cubicBezTo>
                <a:cubicBezTo>
                  <a:pt x="7135490" y="2518630"/>
                  <a:pt x="7129758" y="2517972"/>
                  <a:pt x="7126416" y="2512604"/>
                </a:cubicBezTo>
                <a:cubicBezTo>
                  <a:pt x="7124251" y="2512223"/>
                  <a:pt x="7120545" y="2510924"/>
                  <a:pt x="7120164" y="2511582"/>
                </a:cubicBezTo>
                <a:cubicBezTo>
                  <a:pt x="7109826" y="2529176"/>
                  <a:pt x="7091401" y="2521695"/>
                  <a:pt x="7076803" y="2525834"/>
                </a:cubicBezTo>
                <a:cubicBezTo>
                  <a:pt x="7052022" y="2534649"/>
                  <a:pt x="7026047" y="2530891"/>
                  <a:pt x="7000625" y="2533107"/>
                </a:cubicBezTo>
                <a:lnTo>
                  <a:pt x="7001076" y="2533263"/>
                </a:lnTo>
                <a:cubicBezTo>
                  <a:pt x="6988192" y="2531324"/>
                  <a:pt x="6976330" y="2537471"/>
                  <a:pt x="6963758" y="2537939"/>
                </a:cubicBezTo>
                <a:lnTo>
                  <a:pt x="6964017" y="2537800"/>
                </a:lnTo>
                <a:cubicBezTo>
                  <a:pt x="6949056" y="2542406"/>
                  <a:pt x="6933159" y="2543013"/>
                  <a:pt x="6918353" y="2548589"/>
                </a:cubicBezTo>
                <a:cubicBezTo>
                  <a:pt x="6914387" y="2550078"/>
                  <a:pt x="6910006" y="2547411"/>
                  <a:pt x="6906006" y="2544987"/>
                </a:cubicBezTo>
                <a:cubicBezTo>
                  <a:pt x="6871320" y="2523964"/>
                  <a:pt x="6871268" y="2524050"/>
                  <a:pt x="6837483" y="2551602"/>
                </a:cubicBezTo>
                <a:cubicBezTo>
                  <a:pt x="6833880" y="2551463"/>
                  <a:pt x="6830261" y="2551342"/>
                  <a:pt x="6826659" y="2551204"/>
                </a:cubicBezTo>
                <a:cubicBezTo>
                  <a:pt x="6815299" y="2545091"/>
                  <a:pt x="6806433" y="2555533"/>
                  <a:pt x="6796025" y="2555793"/>
                </a:cubicBezTo>
                <a:lnTo>
                  <a:pt x="6795056" y="2555758"/>
                </a:lnTo>
                <a:cubicBezTo>
                  <a:pt x="6788943" y="2554269"/>
                  <a:pt x="6789809" y="2549454"/>
                  <a:pt x="6789913" y="2545004"/>
                </a:cubicBezTo>
                <a:cubicBezTo>
                  <a:pt x="6790761" y="2540658"/>
                  <a:pt x="6792805" y="2536865"/>
                  <a:pt x="6795610" y="2533488"/>
                </a:cubicBezTo>
                <a:lnTo>
                  <a:pt x="6810072" y="2524051"/>
                </a:lnTo>
                <a:lnTo>
                  <a:pt x="6794931" y="2522619"/>
                </a:lnTo>
                <a:cubicBezTo>
                  <a:pt x="6787822" y="2523119"/>
                  <a:pt x="6781168" y="2525773"/>
                  <a:pt x="6775575" y="2533453"/>
                </a:cubicBezTo>
                <a:lnTo>
                  <a:pt x="6770515" y="2534621"/>
                </a:lnTo>
                <a:lnTo>
                  <a:pt x="6769064" y="2546666"/>
                </a:lnTo>
                <a:cubicBezTo>
                  <a:pt x="6768077" y="2548241"/>
                  <a:pt x="6767090" y="2549817"/>
                  <a:pt x="6766103" y="2551410"/>
                </a:cubicBezTo>
                <a:cubicBezTo>
                  <a:pt x="6760596" y="2557038"/>
                  <a:pt x="6751297" y="2554008"/>
                  <a:pt x="6746032" y="2560173"/>
                </a:cubicBezTo>
                <a:cubicBezTo>
                  <a:pt x="6740612" y="2558233"/>
                  <a:pt x="6735365" y="2558701"/>
                  <a:pt x="6730222" y="2561195"/>
                </a:cubicBezTo>
                <a:cubicBezTo>
                  <a:pt x="6718100" y="2561506"/>
                  <a:pt x="6707035" y="2570875"/>
                  <a:pt x="6694255" y="2565385"/>
                </a:cubicBezTo>
                <a:cubicBezTo>
                  <a:pt x="6689389" y="2563749"/>
                  <a:pt x="6684103" y="2562662"/>
                  <a:pt x="6679774" y="2560318"/>
                </a:cubicBezTo>
                <a:lnTo>
                  <a:pt x="6671538" y="2548433"/>
                </a:lnTo>
                <a:lnTo>
                  <a:pt x="6671587" y="2552207"/>
                </a:lnTo>
                <a:cubicBezTo>
                  <a:pt x="6659984" y="2555134"/>
                  <a:pt x="6641784" y="2545315"/>
                  <a:pt x="6640866" y="2569074"/>
                </a:cubicBezTo>
                <a:cubicBezTo>
                  <a:pt x="6640710" y="2573040"/>
                  <a:pt x="6633282" y="2571377"/>
                  <a:pt x="6628969" y="2571776"/>
                </a:cubicBezTo>
                <a:cubicBezTo>
                  <a:pt x="6617177" y="2572866"/>
                  <a:pt x="6605037" y="2571048"/>
                  <a:pt x="6593695" y="2576728"/>
                </a:cubicBezTo>
                <a:cubicBezTo>
                  <a:pt x="6588846" y="2579152"/>
                  <a:pt x="6583755" y="2584122"/>
                  <a:pt x="6577399" y="2579603"/>
                </a:cubicBezTo>
                <a:cubicBezTo>
                  <a:pt x="6575876" y="2579551"/>
                  <a:pt x="6574352" y="2579499"/>
                  <a:pt x="6572828" y="2579447"/>
                </a:cubicBezTo>
                <a:cubicBezTo>
                  <a:pt x="6564602" y="2588348"/>
                  <a:pt x="6553814" y="2578096"/>
                  <a:pt x="6545069" y="2583170"/>
                </a:cubicBezTo>
                <a:cubicBezTo>
                  <a:pt x="6526488" y="2579135"/>
                  <a:pt x="6509102" y="2582148"/>
                  <a:pt x="6492876" y="2591967"/>
                </a:cubicBezTo>
                <a:cubicBezTo>
                  <a:pt x="6483040" y="2592158"/>
                  <a:pt x="6473619" y="2595136"/>
                  <a:pt x="6463922" y="2596296"/>
                </a:cubicBezTo>
                <a:lnTo>
                  <a:pt x="6464285" y="2595915"/>
                </a:lnTo>
                <a:cubicBezTo>
                  <a:pt x="6456735" y="2598340"/>
                  <a:pt x="6446362" y="2596487"/>
                  <a:pt x="6443505" y="2592729"/>
                </a:cubicBezTo>
                <a:cubicBezTo>
                  <a:pt x="6430933" y="2576174"/>
                  <a:pt x="6433011" y="2597127"/>
                  <a:pt x="6427746" y="2597959"/>
                </a:cubicBezTo>
                <a:lnTo>
                  <a:pt x="6423329" y="2598475"/>
                </a:lnTo>
                <a:lnTo>
                  <a:pt x="6422257" y="2600678"/>
                </a:lnTo>
                <a:lnTo>
                  <a:pt x="6410929" y="2599922"/>
                </a:lnTo>
                <a:lnTo>
                  <a:pt x="6410689" y="2599950"/>
                </a:lnTo>
                <a:cubicBezTo>
                  <a:pt x="6407676" y="2600695"/>
                  <a:pt x="6404680" y="2601422"/>
                  <a:pt x="6401667" y="2602167"/>
                </a:cubicBezTo>
                <a:cubicBezTo>
                  <a:pt x="6393580" y="2604487"/>
                  <a:pt x="6384679" y="2600193"/>
                  <a:pt x="6376939" y="2605249"/>
                </a:cubicBezTo>
                <a:cubicBezTo>
                  <a:pt x="6376055" y="2606583"/>
                  <a:pt x="6375173" y="2607916"/>
                  <a:pt x="6374272" y="2609249"/>
                </a:cubicBezTo>
                <a:cubicBezTo>
                  <a:pt x="6362756" y="2609215"/>
                  <a:pt x="6351310" y="2606912"/>
                  <a:pt x="6339776" y="2608141"/>
                </a:cubicBezTo>
                <a:lnTo>
                  <a:pt x="6338034" y="2608380"/>
                </a:lnTo>
                <a:lnTo>
                  <a:pt x="6337456" y="2609994"/>
                </a:lnTo>
                <a:cubicBezTo>
                  <a:pt x="6333577" y="2611518"/>
                  <a:pt x="6329715" y="2613059"/>
                  <a:pt x="6325836" y="2614583"/>
                </a:cubicBezTo>
                <a:lnTo>
                  <a:pt x="6321874" y="2610599"/>
                </a:lnTo>
                <a:lnTo>
                  <a:pt x="6319845" y="2610877"/>
                </a:lnTo>
                <a:cubicBezTo>
                  <a:pt x="6313662" y="2611882"/>
                  <a:pt x="6311238" y="2621146"/>
                  <a:pt x="6303359" y="2618375"/>
                </a:cubicBezTo>
                <a:lnTo>
                  <a:pt x="6303584" y="2618687"/>
                </a:lnTo>
                <a:cubicBezTo>
                  <a:pt x="6299671" y="2616453"/>
                  <a:pt x="6295324" y="2616020"/>
                  <a:pt x="6290960" y="2615726"/>
                </a:cubicBezTo>
                <a:cubicBezTo>
                  <a:pt x="6287254" y="2615587"/>
                  <a:pt x="6283548" y="2615622"/>
                  <a:pt x="6279843" y="2615535"/>
                </a:cubicBezTo>
                <a:cubicBezTo>
                  <a:pt x="6276899" y="2615501"/>
                  <a:pt x="6273989" y="2615189"/>
                  <a:pt x="6271115" y="2614704"/>
                </a:cubicBezTo>
                <a:lnTo>
                  <a:pt x="6266277" y="2614815"/>
                </a:lnTo>
                <a:lnTo>
                  <a:pt x="6260976" y="2619603"/>
                </a:lnTo>
                <a:cubicBezTo>
                  <a:pt x="6256344" y="2620463"/>
                  <a:pt x="6251226" y="2620471"/>
                  <a:pt x="6247928" y="2623657"/>
                </a:cubicBezTo>
                <a:cubicBezTo>
                  <a:pt x="6245261" y="2623398"/>
                  <a:pt x="6242269" y="2623610"/>
                  <a:pt x="6239998" y="2622783"/>
                </a:cubicBezTo>
                <a:lnTo>
                  <a:pt x="6236425" y="2615735"/>
                </a:lnTo>
                <a:lnTo>
                  <a:pt x="6230004" y="2615137"/>
                </a:lnTo>
                <a:cubicBezTo>
                  <a:pt x="6221900" y="2619847"/>
                  <a:pt x="6212913" y="2619414"/>
                  <a:pt x="6204029" y="2619536"/>
                </a:cubicBezTo>
                <a:cubicBezTo>
                  <a:pt x="6202384" y="2621250"/>
                  <a:pt x="6200721" y="2622947"/>
                  <a:pt x="6199076" y="2624661"/>
                </a:cubicBezTo>
                <a:cubicBezTo>
                  <a:pt x="6194487" y="2626237"/>
                  <a:pt x="6190885" y="2630740"/>
                  <a:pt x="6185275" y="2629389"/>
                </a:cubicBezTo>
                <a:cubicBezTo>
                  <a:pt x="6176564" y="2630099"/>
                  <a:pt x="6177291" y="2614427"/>
                  <a:pt x="6166624" y="2618704"/>
                </a:cubicBezTo>
                <a:lnTo>
                  <a:pt x="6165638" y="2619876"/>
                </a:lnTo>
                <a:lnTo>
                  <a:pt x="6171507" y="2627831"/>
                </a:lnTo>
                <a:lnTo>
                  <a:pt x="6160978" y="2625415"/>
                </a:lnTo>
                <a:lnTo>
                  <a:pt x="6160009" y="2626566"/>
                </a:lnTo>
                <a:cubicBezTo>
                  <a:pt x="6158208" y="2627051"/>
                  <a:pt x="6156373" y="2627155"/>
                  <a:pt x="6154519" y="2626913"/>
                </a:cubicBezTo>
                <a:lnTo>
                  <a:pt x="6153313" y="2625656"/>
                </a:lnTo>
                <a:lnTo>
                  <a:pt x="6148288" y="2628086"/>
                </a:lnTo>
                <a:lnTo>
                  <a:pt x="6144157" y="2628328"/>
                </a:lnTo>
                <a:lnTo>
                  <a:pt x="6143540" y="2630446"/>
                </a:lnTo>
                <a:cubicBezTo>
                  <a:pt x="6141497" y="2632749"/>
                  <a:pt x="6139350" y="2634844"/>
                  <a:pt x="6135955" y="2632783"/>
                </a:cubicBezTo>
                <a:cubicBezTo>
                  <a:pt x="6131453" y="2633130"/>
                  <a:pt x="6126968" y="2633493"/>
                  <a:pt x="6122466" y="2633840"/>
                </a:cubicBezTo>
                <a:cubicBezTo>
                  <a:pt x="6119712" y="2635814"/>
                  <a:pt x="6116941" y="2637702"/>
                  <a:pt x="6113270" y="2636870"/>
                </a:cubicBezTo>
                <a:cubicBezTo>
                  <a:pt x="6110621" y="2636940"/>
                  <a:pt x="6107989" y="2637009"/>
                  <a:pt x="6105339" y="2637095"/>
                </a:cubicBezTo>
                <a:cubicBezTo>
                  <a:pt x="6096698" y="2630602"/>
                  <a:pt x="6087624" y="2626826"/>
                  <a:pt x="6077095" y="2632818"/>
                </a:cubicBezTo>
                <a:cubicBezTo>
                  <a:pt x="6075658" y="2634238"/>
                  <a:pt x="6074220" y="2635658"/>
                  <a:pt x="6072766" y="2637095"/>
                </a:cubicBezTo>
                <a:lnTo>
                  <a:pt x="6063738" y="2646124"/>
                </a:lnTo>
                <a:lnTo>
                  <a:pt x="6014875" y="2659320"/>
                </a:lnTo>
                <a:cubicBezTo>
                  <a:pt x="6006656" y="2660137"/>
                  <a:pt x="5998392" y="2660055"/>
                  <a:pt x="5990067" y="2658763"/>
                </a:cubicBezTo>
                <a:lnTo>
                  <a:pt x="5965739" y="2651210"/>
                </a:lnTo>
                <a:lnTo>
                  <a:pt x="5946231" y="2662110"/>
                </a:lnTo>
                <a:lnTo>
                  <a:pt x="5928869" y="2676518"/>
                </a:lnTo>
                <a:lnTo>
                  <a:pt x="5927460" y="2681808"/>
                </a:lnTo>
                <a:cubicBezTo>
                  <a:pt x="5922455" y="2683263"/>
                  <a:pt x="5917450" y="2684717"/>
                  <a:pt x="5912429" y="2686155"/>
                </a:cubicBezTo>
                <a:lnTo>
                  <a:pt x="5909002" y="2670752"/>
                </a:lnTo>
                <a:lnTo>
                  <a:pt x="5904879" y="2666465"/>
                </a:lnTo>
                <a:cubicBezTo>
                  <a:pt x="5903008" y="2664370"/>
                  <a:pt x="5900878" y="2662517"/>
                  <a:pt x="5898783" y="2660681"/>
                </a:cubicBezTo>
                <a:lnTo>
                  <a:pt x="5893548" y="2659837"/>
                </a:lnTo>
                <a:lnTo>
                  <a:pt x="5893282" y="2659965"/>
                </a:lnTo>
                <a:lnTo>
                  <a:pt x="5890381" y="2659697"/>
                </a:lnTo>
                <a:lnTo>
                  <a:pt x="5883752" y="2662291"/>
                </a:lnTo>
                <a:lnTo>
                  <a:pt x="5871914" y="2674026"/>
                </a:lnTo>
                <a:lnTo>
                  <a:pt x="5874158" y="2674916"/>
                </a:lnTo>
                <a:cubicBezTo>
                  <a:pt x="5878522" y="2681842"/>
                  <a:pt x="5893033" y="2672907"/>
                  <a:pt x="5892860" y="2686899"/>
                </a:cubicBezTo>
                <a:cubicBezTo>
                  <a:pt x="5885536" y="2690726"/>
                  <a:pt x="5878054" y="2689531"/>
                  <a:pt x="5870521" y="2687696"/>
                </a:cubicBezTo>
                <a:cubicBezTo>
                  <a:pt x="5861274" y="2688406"/>
                  <a:pt x="5851854" y="2696822"/>
                  <a:pt x="5842849" y="2687072"/>
                </a:cubicBezTo>
                <a:cubicBezTo>
                  <a:pt x="5841481" y="2685548"/>
                  <a:pt x="5840927" y="2683747"/>
                  <a:pt x="5841066" y="2681721"/>
                </a:cubicBezTo>
                <a:lnTo>
                  <a:pt x="5843503" y="2680194"/>
                </a:lnTo>
                <a:lnTo>
                  <a:pt x="5828531" y="2674597"/>
                </a:lnTo>
                <a:cubicBezTo>
                  <a:pt x="5822952" y="2674396"/>
                  <a:pt x="5817203" y="2674968"/>
                  <a:pt x="5811921" y="2673409"/>
                </a:cubicBezTo>
                <a:cubicBezTo>
                  <a:pt x="5805808" y="2671695"/>
                  <a:pt x="5799695" y="2669010"/>
                  <a:pt x="5793565" y="2673357"/>
                </a:cubicBezTo>
                <a:cubicBezTo>
                  <a:pt x="5789357" y="2673478"/>
                  <a:pt x="5785149" y="2673599"/>
                  <a:pt x="5780924" y="2673703"/>
                </a:cubicBezTo>
                <a:lnTo>
                  <a:pt x="5780870" y="2673713"/>
                </a:lnTo>
                <a:lnTo>
                  <a:pt x="5767346" y="2683637"/>
                </a:lnTo>
                <a:cubicBezTo>
                  <a:pt x="5764261" y="2688345"/>
                  <a:pt x="5761850" y="2693705"/>
                  <a:pt x="5757823" y="2697497"/>
                </a:cubicBezTo>
                <a:cubicBezTo>
                  <a:pt x="5753061" y="2704181"/>
                  <a:pt x="5744766" y="2701272"/>
                  <a:pt x="5738757" y="2704545"/>
                </a:cubicBezTo>
                <a:cubicBezTo>
                  <a:pt x="5727068" y="2704874"/>
                  <a:pt x="5715379" y="2705186"/>
                  <a:pt x="5703690" y="2705515"/>
                </a:cubicBezTo>
                <a:cubicBezTo>
                  <a:pt x="5696157" y="2707731"/>
                  <a:pt x="5688642" y="2708511"/>
                  <a:pt x="5681230" y="2704995"/>
                </a:cubicBezTo>
                <a:lnTo>
                  <a:pt x="5681196" y="2704961"/>
                </a:lnTo>
                <a:cubicBezTo>
                  <a:pt x="5678676" y="2702441"/>
                  <a:pt x="5675598" y="2702476"/>
                  <a:pt x="5672485" y="2702653"/>
                </a:cubicBezTo>
                <a:lnTo>
                  <a:pt x="5671497" y="2702492"/>
                </a:lnTo>
                <a:lnTo>
                  <a:pt x="5666805" y="2703021"/>
                </a:lnTo>
                <a:lnTo>
                  <a:pt x="5662023" y="2706383"/>
                </a:lnTo>
                <a:lnTo>
                  <a:pt x="5659643" y="2711686"/>
                </a:lnTo>
                <a:cubicBezTo>
                  <a:pt x="5657415" y="2712082"/>
                  <a:pt x="5654493" y="2711316"/>
                  <a:pt x="5652432" y="2711489"/>
                </a:cubicBezTo>
                <a:cubicBezTo>
                  <a:pt x="5636206" y="2712857"/>
                  <a:pt x="5619790" y="2709515"/>
                  <a:pt x="5603651" y="2713567"/>
                </a:cubicBezTo>
                <a:lnTo>
                  <a:pt x="5601850" y="2713134"/>
                </a:lnTo>
                <a:lnTo>
                  <a:pt x="5600222" y="2714017"/>
                </a:lnTo>
                <a:cubicBezTo>
                  <a:pt x="5589035" y="2715593"/>
                  <a:pt x="5577623" y="2715229"/>
                  <a:pt x="5566557" y="2717862"/>
                </a:cubicBezTo>
                <a:cubicBezTo>
                  <a:pt x="5559804" y="2714970"/>
                  <a:pt x="5551059" y="2722866"/>
                  <a:pt x="5545396" y="2714000"/>
                </a:cubicBezTo>
                <a:cubicBezTo>
                  <a:pt x="5540946" y="2710225"/>
                  <a:pt x="5535590" y="2709597"/>
                  <a:pt x="5530192" y="2709117"/>
                </a:cubicBezTo>
                <a:lnTo>
                  <a:pt x="5519004" y="2706222"/>
                </a:lnTo>
                <a:lnTo>
                  <a:pt x="5518503" y="2706588"/>
                </a:lnTo>
                <a:cubicBezTo>
                  <a:pt x="5515438" y="2711835"/>
                  <a:pt x="5509221" y="2710935"/>
                  <a:pt x="5504840" y="2713636"/>
                </a:cubicBezTo>
                <a:cubicBezTo>
                  <a:pt x="5503454" y="2714779"/>
                  <a:pt x="5502086" y="2715905"/>
                  <a:pt x="5500701" y="2717048"/>
                </a:cubicBezTo>
                <a:cubicBezTo>
                  <a:pt x="5490363" y="2717584"/>
                  <a:pt x="5479851" y="2714796"/>
                  <a:pt x="5469652" y="2718485"/>
                </a:cubicBezTo>
                <a:cubicBezTo>
                  <a:pt x="5454066" y="2713186"/>
                  <a:pt x="5439919" y="2721463"/>
                  <a:pt x="5425078" y="2723178"/>
                </a:cubicBezTo>
                <a:lnTo>
                  <a:pt x="5424766" y="2723334"/>
                </a:lnTo>
                <a:cubicBezTo>
                  <a:pt x="5411172" y="2724234"/>
                  <a:pt x="5398462" y="2732789"/>
                  <a:pt x="5384210" y="2728096"/>
                </a:cubicBezTo>
                <a:cubicBezTo>
                  <a:pt x="5379967" y="2723819"/>
                  <a:pt x="5375482" y="2727247"/>
                  <a:pt x="5371084" y="2727680"/>
                </a:cubicBezTo>
                <a:lnTo>
                  <a:pt x="5371083" y="2727680"/>
                </a:lnTo>
                <a:lnTo>
                  <a:pt x="5370009" y="2734104"/>
                </a:lnTo>
                <a:cubicBezTo>
                  <a:pt x="5362061" y="2743144"/>
                  <a:pt x="5352935" y="2737585"/>
                  <a:pt x="5344069" y="2736355"/>
                </a:cubicBezTo>
                <a:cubicBezTo>
                  <a:pt x="5334215" y="2734987"/>
                  <a:pt x="5323773" y="2730675"/>
                  <a:pt x="5315530" y="2740598"/>
                </a:cubicBezTo>
                <a:cubicBezTo>
                  <a:pt x="5309972" y="2742191"/>
                  <a:pt x="5304413" y="2743784"/>
                  <a:pt x="5298854" y="2745378"/>
                </a:cubicBezTo>
                <a:cubicBezTo>
                  <a:pt x="5288204" y="2740096"/>
                  <a:pt x="5277537" y="2742226"/>
                  <a:pt x="5266870" y="2745360"/>
                </a:cubicBezTo>
                <a:lnTo>
                  <a:pt x="5266991" y="2745326"/>
                </a:lnTo>
                <a:cubicBezTo>
                  <a:pt x="5252133" y="2751993"/>
                  <a:pt x="5236080" y="2744304"/>
                  <a:pt x="5221049" y="2749135"/>
                </a:cubicBezTo>
                <a:lnTo>
                  <a:pt x="5221447" y="2748754"/>
                </a:lnTo>
                <a:cubicBezTo>
                  <a:pt x="5217187" y="2755595"/>
                  <a:pt x="5208235" y="2747819"/>
                  <a:pt x="5203870" y="2754382"/>
                </a:cubicBezTo>
                <a:lnTo>
                  <a:pt x="5203957" y="2754331"/>
                </a:lnTo>
                <a:cubicBezTo>
                  <a:pt x="5197308" y="2754885"/>
                  <a:pt x="5189497" y="2749984"/>
                  <a:pt x="5184493" y="2758417"/>
                </a:cubicBezTo>
                <a:cubicBezTo>
                  <a:pt x="5181930" y="2758019"/>
                  <a:pt x="5179367" y="2757621"/>
                  <a:pt x="5176804" y="2757222"/>
                </a:cubicBezTo>
                <a:lnTo>
                  <a:pt x="5176800" y="2757221"/>
                </a:lnTo>
                <a:lnTo>
                  <a:pt x="5176839" y="2757240"/>
                </a:lnTo>
                <a:cubicBezTo>
                  <a:pt x="5165012" y="2759890"/>
                  <a:pt x="5153808" y="2766141"/>
                  <a:pt x="5141045" y="2763492"/>
                </a:cubicBezTo>
                <a:cubicBezTo>
                  <a:pt x="5138119" y="2761050"/>
                  <a:pt x="5134421" y="2759604"/>
                  <a:pt x="5131042" y="2757747"/>
                </a:cubicBezTo>
                <a:lnTo>
                  <a:pt x="5126980" y="2753625"/>
                </a:lnTo>
                <a:lnTo>
                  <a:pt x="5125078" y="2753828"/>
                </a:lnTo>
                <a:cubicBezTo>
                  <a:pt x="5116766" y="2755110"/>
                  <a:pt x="5112004" y="2760790"/>
                  <a:pt x="5108125" y="2767561"/>
                </a:cubicBezTo>
                <a:cubicBezTo>
                  <a:pt x="5102584" y="2767717"/>
                  <a:pt x="5097060" y="2767872"/>
                  <a:pt x="5091518" y="2768045"/>
                </a:cubicBezTo>
                <a:lnTo>
                  <a:pt x="5091501" y="2768046"/>
                </a:lnTo>
                <a:lnTo>
                  <a:pt x="5091553" y="2768063"/>
                </a:lnTo>
                <a:cubicBezTo>
                  <a:pt x="5080747" y="2777899"/>
                  <a:pt x="5068557" y="2778402"/>
                  <a:pt x="5055534" y="2773380"/>
                </a:cubicBezTo>
                <a:lnTo>
                  <a:pt x="5055542" y="2773368"/>
                </a:lnTo>
                <a:lnTo>
                  <a:pt x="5051084" y="2776323"/>
                </a:lnTo>
                <a:cubicBezTo>
                  <a:pt x="5044070" y="2783458"/>
                  <a:pt x="5034269" y="2774107"/>
                  <a:pt x="5027117" y="2780393"/>
                </a:cubicBezTo>
                <a:lnTo>
                  <a:pt x="5027515" y="2779977"/>
                </a:lnTo>
                <a:cubicBezTo>
                  <a:pt x="5012138" y="2791077"/>
                  <a:pt x="4994094" y="2778332"/>
                  <a:pt x="4978266" y="2785519"/>
                </a:cubicBezTo>
                <a:lnTo>
                  <a:pt x="4978647" y="2785155"/>
                </a:lnTo>
                <a:cubicBezTo>
                  <a:pt x="4972066" y="2791961"/>
                  <a:pt x="4962490" y="2785034"/>
                  <a:pt x="4955546" y="2790159"/>
                </a:cubicBezTo>
                <a:cubicBezTo>
                  <a:pt x="4942350" y="2792289"/>
                  <a:pt x="4927943" y="2785640"/>
                  <a:pt x="4915838" y="2795614"/>
                </a:cubicBezTo>
                <a:cubicBezTo>
                  <a:pt x="4905565" y="2795342"/>
                  <a:pt x="4894678" y="2799978"/>
                  <a:pt x="4884763" y="2796798"/>
                </a:cubicBezTo>
                <a:lnTo>
                  <a:pt x="4879060" y="2793054"/>
                </a:lnTo>
                <a:lnTo>
                  <a:pt x="4876719" y="2793866"/>
                </a:lnTo>
                <a:cubicBezTo>
                  <a:pt x="4869723" y="2793485"/>
                  <a:pt x="4862675" y="2791164"/>
                  <a:pt x="4855766" y="2794420"/>
                </a:cubicBezTo>
                <a:cubicBezTo>
                  <a:pt x="4852025" y="2796013"/>
                  <a:pt x="4848285" y="2797606"/>
                  <a:pt x="4844544" y="2799199"/>
                </a:cubicBezTo>
                <a:cubicBezTo>
                  <a:pt x="4840206" y="2797979"/>
                  <a:pt x="4835868" y="2799702"/>
                  <a:pt x="4831529" y="2800873"/>
                </a:cubicBezTo>
                <a:lnTo>
                  <a:pt x="4818564" y="2799242"/>
                </a:lnTo>
                <a:lnTo>
                  <a:pt x="4815925" y="2802605"/>
                </a:lnTo>
                <a:lnTo>
                  <a:pt x="4806306" y="2808854"/>
                </a:lnTo>
                <a:cubicBezTo>
                  <a:pt x="4802970" y="2810572"/>
                  <a:pt x="4799329" y="2811070"/>
                  <a:pt x="4794757" y="2807840"/>
                </a:cubicBezTo>
                <a:lnTo>
                  <a:pt x="4795017" y="2808187"/>
                </a:lnTo>
                <a:cubicBezTo>
                  <a:pt x="4789857" y="2802282"/>
                  <a:pt x="4784160" y="2798714"/>
                  <a:pt x="4776488" y="2804048"/>
                </a:cubicBezTo>
                <a:cubicBezTo>
                  <a:pt x="4773423" y="2805606"/>
                  <a:pt x="4770358" y="2807148"/>
                  <a:pt x="4767293" y="2808706"/>
                </a:cubicBezTo>
                <a:cubicBezTo>
                  <a:pt x="4759119" y="2810715"/>
                  <a:pt x="4750513" y="2809780"/>
                  <a:pt x="4742443" y="2812429"/>
                </a:cubicBezTo>
                <a:cubicBezTo>
                  <a:pt x="4735672" y="2819235"/>
                  <a:pt x="4728884" y="2799182"/>
                  <a:pt x="4722130" y="2812447"/>
                </a:cubicBezTo>
                <a:cubicBezTo>
                  <a:pt x="4718598" y="2815114"/>
                  <a:pt x="4715459" y="2815689"/>
                  <a:pt x="4712578" y="2814901"/>
                </a:cubicBezTo>
                <a:lnTo>
                  <a:pt x="4707950" y="2811591"/>
                </a:lnTo>
                <a:lnTo>
                  <a:pt x="4699134" y="2816049"/>
                </a:lnTo>
                <a:cubicBezTo>
                  <a:pt x="4696329" y="2816655"/>
                  <a:pt x="4693523" y="2817261"/>
                  <a:pt x="4690718" y="2817884"/>
                </a:cubicBezTo>
                <a:cubicBezTo>
                  <a:pt x="4683514" y="2821209"/>
                  <a:pt x="4676431" y="2819980"/>
                  <a:pt x="4669418" y="2817348"/>
                </a:cubicBezTo>
                <a:lnTo>
                  <a:pt x="4667825" y="2817359"/>
                </a:lnTo>
                <a:lnTo>
                  <a:pt x="4666941" y="2820690"/>
                </a:lnTo>
                <a:lnTo>
                  <a:pt x="4656882" y="2821430"/>
                </a:lnTo>
                <a:lnTo>
                  <a:pt x="4655114" y="2823097"/>
                </a:lnTo>
                <a:cubicBezTo>
                  <a:pt x="4653071" y="2823790"/>
                  <a:pt x="4651079" y="2823703"/>
                  <a:pt x="4649105" y="2822837"/>
                </a:cubicBezTo>
                <a:lnTo>
                  <a:pt x="4648806" y="2822413"/>
                </a:lnTo>
                <a:lnTo>
                  <a:pt x="4645181" y="2825245"/>
                </a:lnTo>
                <a:lnTo>
                  <a:pt x="4631067" y="2825664"/>
                </a:lnTo>
                <a:cubicBezTo>
                  <a:pt x="4626342" y="2825244"/>
                  <a:pt x="4621615" y="2824777"/>
                  <a:pt x="4616913" y="2825798"/>
                </a:cubicBezTo>
                <a:cubicBezTo>
                  <a:pt x="4615926" y="2825504"/>
                  <a:pt x="4614921" y="2825209"/>
                  <a:pt x="4613917" y="2824915"/>
                </a:cubicBezTo>
                <a:lnTo>
                  <a:pt x="4613939" y="2824895"/>
                </a:lnTo>
                <a:lnTo>
                  <a:pt x="4613934" y="2824897"/>
                </a:lnTo>
                <a:cubicBezTo>
                  <a:pt x="4612514" y="2825659"/>
                  <a:pt x="4611112" y="2826421"/>
                  <a:pt x="4609692" y="2827166"/>
                </a:cubicBezTo>
                <a:cubicBezTo>
                  <a:pt x="4602211" y="2830820"/>
                  <a:pt x="4593555" y="2826404"/>
                  <a:pt x="4586143" y="2830595"/>
                </a:cubicBezTo>
                <a:cubicBezTo>
                  <a:pt x="4583929" y="2830577"/>
                  <a:pt x="4581695" y="2830560"/>
                  <a:pt x="4579479" y="2830525"/>
                </a:cubicBezTo>
                <a:cubicBezTo>
                  <a:pt x="4575168" y="2827841"/>
                  <a:pt x="4570300" y="2829538"/>
                  <a:pt x="4565745" y="2828811"/>
                </a:cubicBezTo>
                <a:cubicBezTo>
                  <a:pt x="4561693" y="2827062"/>
                  <a:pt x="4557537" y="2824499"/>
                  <a:pt x="4554231" y="2830006"/>
                </a:cubicBezTo>
                <a:cubicBezTo>
                  <a:pt x="4541016" y="2841678"/>
                  <a:pt x="4523715" y="2822975"/>
                  <a:pt x="4510677" y="2835859"/>
                </a:cubicBezTo>
                <a:cubicBezTo>
                  <a:pt x="4493932" y="2837660"/>
                  <a:pt x="4477151" y="2838785"/>
                  <a:pt x="4460335" y="2839634"/>
                </a:cubicBezTo>
                <a:cubicBezTo>
                  <a:pt x="4456130" y="2839842"/>
                  <a:pt x="4451904" y="2840067"/>
                  <a:pt x="4447699" y="2840275"/>
                </a:cubicBezTo>
                <a:lnTo>
                  <a:pt x="4433760" y="2848330"/>
                </a:lnTo>
                <a:lnTo>
                  <a:pt x="4417777" y="2851537"/>
                </a:lnTo>
                <a:cubicBezTo>
                  <a:pt x="4412536" y="2851219"/>
                  <a:pt x="4407478" y="2849254"/>
                  <a:pt x="4402670" y="2844899"/>
                </a:cubicBezTo>
                <a:cubicBezTo>
                  <a:pt x="4398059" y="2844388"/>
                  <a:pt x="4393432" y="2843799"/>
                  <a:pt x="4388893" y="2843985"/>
                </a:cubicBezTo>
                <a:lnTo>
                  <a:pt x="4375639" y="2847711"/>
                </a:lnTo>
                <a:lnTo>
                  <a:pt x="4375572" y="2847756"/>
                </a:lnTo>
                <a:cubicBezTo>
                  <a:pt x="4371070" y="2848432"/>
                  <a:pt x="4366548" y="2849107"/>
                  <a:pt x="4362046" y="2849799"/>
                </a:cubicBezTo>
                <a:cubicBezTo>
                  <a:pt x="4357979" y="2851791"/>
                  <a:pt x="4353735" y="2851237"/>
                  <a:pt x="4349492" y="2850752"/>
                </a:cubicBezTo>
                <a:lnTo>
                  <a:pt x="4343234" y="2848960"/>
                </a:lnTo>
                <a:lnTo>
                  <a:pt x="4332285" y="2851094"/>
                </a:lnTo>
                <a:cubicBezTo>
                  <a:pt x="4326643" y="2851081"/>
                  <a:pt x="4320968" y="2850847"/>
                  <a:pt x="4315650" y="2852968"/>
                </a:cubicBezTo>
                <a:cubicBezTo>
                  <a:pt x="4302610" y="2857523"/>
                  <a:pt x="4289486" y="2840084"/>
                  <a:pt x="4276479" y="2853124"/>
                </a:cubicBezTo>
                <a:cubicBezTo>
                  <a:pt x="4273537" y="2854683"/>
                  <a:pt x="4270637" y="2856107"/>
                  <a:pt x="4268145" y="2855969"/>
                </a:cubicBezTo>
                <a:lnTo>
                  <a:pt x="4263925" y="2851282"/>
                </a:lnTo>
                <a:lnTo>
                  <a:pt x="4253825" y="2852351"/>
                </a:lnTo>
                <a:cubicBezTo>
                  <a:pt x="4249845" y="2851457"/>
                  <a:pt x="4245902" y="2849912"/>
                  <a:pt x="4241885" y="2849730"/>
                </a:cubicBezTo>
                <a:lnTo>
                  <a:pt x="4240042" y="2849392"/>
                </a:lnTo>
                <a:lnTo>
                  <a:pt x="4239371" y="2852436"/>
                </a:lnTo>
                <a:cubicBezTo>
                  <a:pt x="4237933" y="2854029"/>
                  <a:pt x="4235475" y="2854484"/>
                  <a:pt x="4231544" y="2853297"/>
                </a:cubicBezTo>
                <a:cubicBezTo>
                  <a:pt x="4221690" y="2853765"/>
                  <a:pt x="4212807" y="2860951"/>
                  <a:pt x="4202399" y="2857436"/>
                </a:cubicBezTo>
                <a:cubicBezTo>
                  <a:pt x="4188025" y="2852258"/>
                  <a:pt x="4173877" y="2860484"/>
                  <a:pt x="4159557" y="2858111"/>
                </a:cubicBezTo>
                <a:cubicBezTo>
                  <a:pt x="4156562" y="2856224"/>
                  <a:pt x="4153565" y="2854319"/>
                  <a:pt x="4150587" y="2852431"/>
                </a:cubicBezTo>
                <a:lnTo>
                  <a:pt x="4150645" y="2852419"/>
                </a:lnTo>
                <a:lnTo>
                  <a:pt x="4150589" y="2852414"/>
                </a:lnTo>
                <a:cubicBezTo>
                  <a:pt x="4149066" y="2852778"/>
                  <a:pt x="4147523" y="2853141"/>
                  <a:pt x="4146001" y="2853505"/>
                </a:cubicBezTo>
                <a:lnTo>
                  <a:pt x="4145932" y="2853497"/>
                </a:lnTo>
                <a:lnTo>
                  <a:pt x="4145995" y="2853540"/>
                </a:lnTo>
                <a:cubicBezTo>
                  <a:pt x="4143000" y="2856380"/>
                  <a:pt x="4140004" y="2859237"/>
                  <a:pt x="4137008" y="2862112"/>
                </a:cubicBezTo>
                <a:cubicBezTo>
                  <a:pt x="4135771" y="2856848"/>
                  <a:pt x="4132194" y="2855311"/>
                  <a:pt x="4128272" y="2854326"/>
                </a:cubicBezTo>
                <a:lnTo>
                  <a:pt x="4120730" y="2851205"/>
                </a:lnTo>
                <a:lnTo>
                  <a:pt x="4120111" y="2851496"/>
                </a:lnTo>
                <a:lnTo>
                  <a:pt x="4117906" y="2850037"/>
                </a:lnTo>
                <a:lnTo>
                  <a:pt x="4117457" y="2849851"/>
                </a:lnTo>
                <a:lnTo>
                  <a:pt x="4117535" y="2849791"/>
                </a:lnTo>
                <a:lnTo>
                  <a:pt x="4113268" y="2846967"/>
                </a:lnTo>
                <a:cubicBezTo>
                  <a:pt x="4106478" y="2847015"/>
                  <a:pt x="4099812" y="2857757"/>
                  <a:pt x="4092943" y="2851860"/>
                </a:cubicBezTo>
                <a:lnTo>
                  <a:pt x="4092791" y="2852007"/>
                </a:lnTo>
                <a:lnTo>
                  <a:pt x="4083317" y="2852327"/>
                </a:lnTo>
                <a:cubicBezTo>
                  <a:pt x="4080084" y="2852314"/>
                  <a:pt x="4076921" y="2851756"/>
                  <a:pt x="4074015" y="2849384"/>
                </a:cubicBezTo>
                <a:cubicBezTo>
                  <a:pt x="4061960" y="2844362"/>
                  <a:pt x="4055330" y="2862683"/>
                  <a:pt x="4043015" y="2856605"/>
                </a:cubicBezTo>
                <a:lnTo>
                  <a:pt x="4038061" y="2855287"/>
                </a:lnTo>
                <a:lnTo>
                  <a:pt x="4037786" y="2855670"/>
                </a:lnTo>
                <a:cubicBezTo>
                  <a:pt x="4034790" y="2858995"/>
                  <a:pt x="4031242" y="2861194"/>
                  <a:pt x="4026842" y="2861852"/>
                </a:cubicBezTo>
                <a:cubicBezTo>
                  <a:pt x="4021267" y="2860137"/>
                  <a:pt x="4016315" y="2871567"/>
                  <a:pt x="4010392" y="2862648"/>
                </a:cubicBezTo>
                <a:cubicBezTo>
                  <a:pt x="3996575" y="2859202"/>
                  <a:pt x="3983257" y="2869021"/>
                  <a:pt x="3969368" y="2864224"/>
                </a:cubicBezTo>
                <a:lnTo>
                  <a:pt x="3968878" y="2864107"/>
                </a:lnTo>
                <a:lnTo>
                  <a:pt x="3965097" y="2870426"/>
                </a:lnTo>
                <a:lnTo>
                  <a:pt x="3938935" y="2875805"/>
                </a:lnTo>
                <a:cubicBezTo>
                  <a:pt x="3930190" y="2878030"/>
                  <a:pt x="3921379" y="2879835"/>
                  <a:pt x="3912115" y="2878718"/>
                </a:cubicBezTo>
                <a:cubicBezTo>
                  <a:pt x="3907458" y="2878147"/>
                  <a:pt x="3901344" y="2881593"/>
                  <a:pt x="3899040" y="2874181"/>
                </a:cubicBezTo>
                <a:lnTo>
                  <a:pt x="3899456" y="2872588"/>
                </a:lnTo>
                <a:lnTo>
                  <a:pt x="3898177" y="2871566"/>
                </a:lnTo>
                <a:lnTo>
                  <a:pt x="3898794" y="2867299"/>
                </a:lnTo>
                <a:lnTo>
                  <a:pt x="3896795" y="2866683"/>
                </a:lnTo>
                <a:cubicBezTo>
                  <a:pt x="3893920" y="2861124"/>
                  <a:pt x="3890192" y="2857228"/>
                  <a:pt x="3883181" y="2859895"/>
                </a:cubicBezTo>
                <a:lnTo>
                  <a:pt x="3880825" y="2860125"/>
                </a:lnTo>
                <a:lnTo>
                  <a:pt x="3879903" y="2862389"/>
                </a:lnTo>
                <a:cubicBezTo>
                  <a:pt x="3872682" y="2865419"/>
                  <a:pt x="3865462" y="2865419"/>
                  <a:pt x="3858240" y="2862423"/>
                </a:cubicBezTo>
                <a:lnTo>
                  <a:pt x="3856555" y="2856411"/>
                </a:lnTo>
                <a:lnTo>
                  <a:pt x="3855873" y="2856276"/>
                </a:lnTo>
                <a:lnTo>
                  <a:pt x="3850279" y="2847420"/>
                </a:lnTo>
                <a:lnTo>
                  <a:pt x="3842328" y="2854696"/>
                </a:lnTo>
                <a:cubicBezTo>
                  <a:pt x="3840304" y="2859268"/>
                  <a:pt x="3839174" y="2864562"/>
                  <a:pt x="3836663" y="2869125"/>
                </a:cubicBezTo>
                <a:cubicBezTo>
                  <a:pt x="3833685" y="2863160"/>
                  <a:pt x="3830957" y="2856878"/>
                  <a:pt x="3826810" y="2852631"/>
                </a:cubicBezTo>
                <a:lnTo>
                  <a:pt x="3815090" y="2849897"/>
                </a:lnTo>
                <a:lnTo>
                  <a:pt x="3809570" y="2851548"/>
                </a:lnTo>
                <a:lnTo>
                  <a:pt x="3804691" y="2851873"/>
                </a:lnTo>
                <a:lnTo>
                  <a:pt x="3807051" y="2870302"/>
                </a:lnTo>
                <a:cubicBezTo>
                  <a:pt x="3791466" y="2874233"/>
                  <a:pt x="3775655" y="2876398"/>
                  <a:pt x="3759568" y="2876605"/>
                </a:cubicBezTo>
                <a:lnTo>
                  <a:pt x="3759567" y="2876605"/>
                </a:lnTo>
                <a:lnTo>
                  <a:pt x="3759568" y="2876606"/>
                </a:lnTo>
                <a:cubicBezTo>
                  <a:pt x="3756226" y="2890148"/>
                  <a:pt x="3749195" y="2888502"/>
                  <a:pt x="3740762" y="2881178"/>
                </a:cubicBezTo>
                <a:lnTo>
                  <a:pt x="3740762" y="2881177"/>
                </a:lnTo>
                <a:lnTo>
                  <a:pt x="3740762" y="2881178"/>
                </a:lnTo>
                <a:cubicBezTo>
                  <a:pt x="3736398" y="2885299"/>
                  <a:pt x="3733130" y="2885563"/>
                  <a:pt x="3730372" y="2884033"/>
                </a:cubicBezTo>
                <a:lnTo>
                  <a:pt x="3723063" y="2876138"/>
                </a:lnTo>
                <a:lnTo>
                  <a:pt x="3722147" y="2882563"/>
                </a:lnTo>
                <a:cubicBezTo>
                  <a:pt x="3711965" y="2894044"/>
                  <a:pt x="3670664" y="2901092"/>
                  <a:pt x="3655303" y="2894269"/>
                </a:cubicBezTo>
                <a:lnTo>
                  <a:pt x="3655265" y="2894253"/>
                </a:lnTo>
                <a:lnTo>
                  <a:pt x="3628058" y="2895895"/>
                </a:lnTo>
                <a:cubicBezTo>
                  <a:pt x="3619076" y="2896967"/>
                  <a:pt x="3610270" y="2899049"/>
                  <a:pt x="3601897" y="2903603"/>
                </a:cubicBezTo>
                <a:lnTo>
                  <a:pt x="3596333" y="2901967"/>
                </a:lnTo>
                <a:lnTo>
                  <a:pt x="3596303" y="2901975"/>
                </a:lnTo>
                <a:cubicBezTo>
                  <a:pt x="3595005" y="2902616"/>
                  <a:pt x="3593619" y="2902980"/>
                  <a:pt x="3592182" y="2903101"/>
                </a:cubicBezTo>
                <a:cubicBezTo>
                  <a:pt x="3583056" y="2892260"/>
                  <a:pt x="3571228" y="2897958"/>
                  <a:pt x="3561929" y="2900676"/>
                </a:cubicBezTo>
                <a:cubicBezTo>
                  <a:pt x="3555228" y="2902633"/>
                  <a:pt x="3549253" y="2902512"/>
                  <a:pt x="3542881" y="2902685"/>
                </a:cubicBezTo>
                <a:lnTo>
                  <a:pt x="3542869" y="2902673"/>
                </a:lnTo>
                <a:lnTo>
                  <a:pt x="3527751" y="2909633"/>
                </a:lnTo>
                <a:cubicBezTo>
                  <a:pt x="3525335" y="2910155"/>
                  <a:pt x="3523046" y="2909909"/>
                  <a:pt x="3520994" y="2908225"/>
                </a:cubicBezTo>
                <a:lnTo>
                  <a:pt x="3515664" y="2898191"/>
                </a:lnTo>
                <a:lnTo>
                  <a:pt x="3515641" y="2898183"/>
                </a:lnTo>
                <a:cubicBezTo>
                  <a:pt x="3507848" y="2896625"/>
                  <a:pt x="3500406" y="2897508"/>
                  <a:pt x="3493071" y="2899136"/>
                </a:cubicBezTo>
                <a:lnTo>
                  <a:pt x="3471151" y="2904553"/>
                </a:lnTo>
                <a:lnTo>
                  <a:pt x="3471155" y="2904555"/>
                </a:lnTo>
                <a:cubicBezTo>
                  <a:pt x="3457162" y="2908469"/>
                  <a:pt x="3446409" y="2927638"/>
                  <a:pt x="3428086" y="2912434"/>
                </a:cubicBezTo>
                <a:cubicBezTo>
                  <a:pt x="3424034" y="2909075"/>
                  <a:pt x="3421869" y="2920348"/>
                  <a:pt x="3414475" y="2920747"/>
                </a:cubicBezTo>
                <a:cubicBezTo>
                  <a:pt x="3409999" y="2920989"/>
                  <a:pt x="3406055" y="2920885"/>
                  <a:pt x="3402613" y="2919744"/>
                </a:cubicBezTo>
                <a:lnTo>
                  <a:pt x="3393820" y="2912567"/>
                </a:lnTo>
                <a:lnTo>
                  <a:pt x="3393764" y="2912573"/>
                </a:lnTo>
                <a:lnTo>
                  <a:pt x="3393643" y="2912902"/>
                </a:lnTo>
                <a:lnTo>
                  <a:pt x="3393630" y="2912901"/>
                </a:lnTo>
                <a:lnTo>
                  <a:pt x="3379240" y="2930079"/>
                </a:lnTo>
                <a:cubicBezTo>
                  <a:pt x="3373660" y="2933401"/>
                  <a:pt x="3366794" y="2932930"/>
                  <a:pt x="3357123" y="2924505"/>
                </a:cubicBezTo>
                <a:cubicBezTo>
                  <a:pt x="3352204" y="2920228"/>
                  <a:pt x="3350629" y="2931917"/>
                  <a:pt x="3344671" y="2930669"/>
                </a:cubicBezTo>
                <a:cubicBezTo>
                  <a:pt x="3335458" y="2925319"/>
                  <a:pt x="3334714" y="2919968"/>
                  <a:pt x="3336640" y="2914617"/>
                </a:cubicBezTo>
                <a:lnTo>
                  <a:pt x="3343360" y="2901126"/>
                </a:lnTo>
                <a:lnTo>
                  <a:pt x="3342627" y="2900850"/>
                </a:lnTo>
                <a:cubicBezTo>
                  <a:pt x="3338108" y="2899023"/>
                  <a:pt x="3334762" y="2900629"/>
                  <a:pt x="3331599" y="2902783"/>
                </a:cubicBezTo>
                <a:lnTo>
                  <a:pt x="3322545" y="2907544"/>
                </a:lnTo>
                <a:lnTo>
                  <a:pt x="3322726" y="2912734"/>
                </a:lnTo>
                <a:cubicBezTo>
                  <a:pt x="3321003" y="2914981"/>
                  <a:pt x="3318012" y="2916609"/>
                  <a:pt x="3315440" y="2918306"/>
                </a:cubicBezTo>
                <a:cubicBezTo>
                  <a:pt x="3310781" y="2921388"/>
                  <a:pt x="3304773" y="2922825"/>
                  <a:pt x="3303872" y="2929648"/>
                </a:cubicBezTo>
                <a:cubicBezTo>
                  <a:pt x="3293690" y="2931744"/>
                  <a:pt x="3283075" y="2933440"/>
                  <a:pt x="3286313" y="2948229"/>
                </a:cubicBezTo>
                <a:cubicBezTo>
                  <a:pt x="3276685" y="2951901"/>
                  <a:pt x="3274832" y="2951450"/>
                  <a:pt x="3272857" y="2943380"/>
                </a:cubicBezTo>
                <a:cubicBezTo>
                  <a:pt x="3271108" y="2936229"/>
                  <a:pt x="3265741" y="2937943"/>
                  <a:pt x="3261324" y="2938134"/>
                </a:cubicBezTo>
                <a:cubicBezTo>
                  <a:pt x="3240769" y="2939051"/>
                  <a:pt x="3231124" y="2931293"/>
                  <a:pt x="3239869" y="2909994"/>
                </a:cubicBezTo>
                <a:cubicBezTo>
                  <a:pt x="3226829" y="2906253"/>
                  <a:pt x="3223850" y="2921301"/>
                  <a:pt x="3213859" y="2920539"/>
                </a:cubicBezTo>
                <a:lnTo>
                  <a:pt x="3213858" y="2920537"/>
                </a:lnTo>
                <a:lnTo>
                  <a:pt x="3213859" y="2920557"/>
                </a:lnTo>
                <a:lnTo>
                  <a:pt x="3209132" y="2925595"/>
                </a:lnTo>
                <a:lnTo>
                  <a:pt x="3209737" y="2936592"/>
                </a:lnTo>
                <a:cubicBezTo>
                  <a:pt x="3209824" y="2939951"/>
                  <a:pt x="3211971" y="2945337"/>
                  <a:pt x="3207538" y="2945856"/>
                </a:cubicBezTo>
                <a:cubicBezTo>
                  <a:pt x="3204291" y="2946220"/>
                  <a:pt x="3202222" y="2945064"/>
                  <a:pt x="3201023" y="2943087"/>
                </a:cubicBezTo>
                <a:lnTo>
                  <a:pt x="3199768" y="2935632"/>
                </a:lnTo>
                <a:lnTo>
                  <a:pt x="3184928" y="2935008"/>
                </a:lnTo>
                <a:cubicBezTo>
                  <a:pt x="3180523" y="2933306"/>
                  <a:pt x="3176748" y="2930046"/>
                  <a:pt x="3173683" y="2925024"/>
                </a:cubicBezTo>
                <a:lnTo>
                  <a:pt x="3173683" y="2925009"/>
                </a:lnTo>
                <a:lnTo>
                  <a:pt x="3173667" y="2925024"/>
                </a:lnTo>
                <a:cubicBezTo>
                  <a:pt x="3157025" y="2922669"/>
                  <a:pt x="3144157" y="2924972"/>
                  <a:pt x="3147327" y="2948887"/>
                </a:cubicBezTo>
                <a:cubicBezTo>
                  <a:pt x="3144669" y="2943259"/>
                  <a:pt x="3141954" y="2938402"/>
                  <a:pt x="3138344" y="2935570"/>
                </a:cubicBezTo>
                <a:lnTo>
                  <a:pt x="3123996" y="2934411"/>
                </a:lnTo>
                <a:lnTo>
                  <a:pt x="3115394" y="2935951"/>
                </a:lnTo>
                <a:lnTo>
                  <a:pt x="3115386" y="2935946"/>
                </a:lnTo>
                <a:lnTo>
                  <a:pt x="3104279" y="2951937"/>
                </a:lnTo>
                <a:cubicBezTo>
                  <a:pt x="3100225" y="2955818"/>
                  <a:pt x="3095151" y="2955381"/>
                  <a:pt x="3087046" y="2942029"/>
                </a:cubicBezTo>
                <a:cubicBezTo>
                  <a:pt x="3085159" y="2938947"/>
                  <a:pt x="3081280" y="2952229"/>
                  <a:pt x="3074128" y="2946826"/>
                </a:cubicBezTo>
                <a:lnTo>
                  <a:pt x="3073711" y="2940436"/>
                </a:lnTo>
                <a:lnTo>
                  <a:pt x="3074128" y="2946843"/>
                </a:lnTo>
                <a:cubicBezTo>
                  <a:pt x="3066301" y="2948350"/>
                  <a:pt x="3060743" y="2959346"/>
                  <a:pt x="3049729" y="2950047"/>
                </a:cubicBezTo>
                <a:cubicBezTo>
                  <a:pt x="3046318" y="2947155"/>
                  <a:pt x="3032845" y="2951311"/>
                  <a:pt x="3029399" y="2961511"/>
                </a:cubicBezTo>
                <a:lnTo>
                  <a:pt x="2987215" y="2957476"/>
                </a:lnTo>
                <a:lnTo>
                  <a:pt x="2986418" y="2958030"/>
                </a:lnTo>
                <a:lnTo>
                  <a:pt x="2980667" y="2958901"/>
                </a:lnTo>
                <a:lnTo>
                  <a:pt x="2982609" y="2966204"/>
                </a:lnTo>
                <a:cubicBezTo>
                  <a:pt x="2980963" y="2969788"/>
                  <a:pt x="2977690" y="2967520"/>
                  <a:pt x="2975994" y="2965649"/>
                </a:cubicBezTo>
                <a:cubicBezTo>
                  <a:pt x="2972096" y="2961372"/>
                  <a:pt x="2966780" y="2962740"/>
                  <a:pt x="2962191" y="2961407"/>
                </a:cubicBezTo>
                <a:lnTo>
                  <a:pt x="2959367" y="2951918"/>
                </a:lnTo>
                <a:lnTo>
                  <a:pt x="2957014" y="2951363"/>
                </a:lnTo>
                <a:cubicBezTo>
                  <a:pt x="2954789" y="2949848"/>
                  <a:pt x="2952564" y="2948337"/>
                  <a:pt x="2950191" y="2947649"/>
                </a:cubicBezTo>
                <a:lnTo>
                  <a:pt x="2950002" y="2947679"/>
                </a:lnTo>
                <a:lnTo>
                  <a:pt x="2953193" y="2949794"/>
                </a:lnTo>
                <a:cubicBezTo>
                  <a:pt x="2954135" y="2952970"/>
                  <a:pt x="2953412" y="2956983"/>
                  <a:pt x="2952598" y="2961043"/>
                </a:cubicBezTo>
                <a:cubicBezTo>
                  <a:pt x="2934623" y="2968715"/>
                  <a:pt x="2917548" y="2957407"/>
                  <a:pt x="2899764" y="2958359"/>
                </a:cubicBezTo>
                <a:cubicBezTo>
                  <a:pt x="2893270" y="2958705"/>
                  <a:pt x="2888941" y="2958065"/>
                  <a:pt x="2882689" y="2963104"/>
                </a:cubicBezTo>
                <a:cubicBezTo>
                  <a:pt x="2873355" y="2970602"/>
                  <a:pt x="2862307" y="2965182"/>
                  <a:pt x="2853822" y="2957130"/>
                </a:cubicBezTo>
                <a:cubicBezTo>
                  <a:pt x="2845163" y="2957251"/>
                  <a:pt x="2836506" y="2957390"/>
                  <a:pt x="2827847" y="2957511"/>
                </a:cubicBezTo>
                <a:lnTo>
                  <a:pt x="2827844" y="2957513"/>
                </a:lnTo>
                <a:lnTo>
                  <a:pt x="2826044" y="2966338"/>
                </a:lnTo>
                <a:cubicBezTo>
                  <a:pt x="2824986" y="2968958"/>
                  <a:pt x="2822938" y="2970871"/>
                  <a:pt x="2818305" y="2970949"/>
                </a:cubicBezTo>
                <a:cubicBezTo>
                  <a:pt x="2815024" y="2968239"/>
                  <a:pt x="2812305" y="2967559"/>
                  <a:pt x="2810000" y="2968382"/>
                </a:cubicBezTo>
                <a:lnTo>
                  <a:pt x="2804184" y="2974819"/>
                </a:lnTo>
                <a:lnTo>
                  <a:pt x="2804192" y="2974827"/>
                </a:lnTo>
                <a:cubicBezTo>
                  <a:pt x="2799707" y="2978117"/>
                  <a:pt x="2795223" y="2981390"/>
                  <a:pt x="2790737" y="2984681"/>
                </a:cubicBezTo>
                <a:cubicBezTo>
                  <a:pt x="2786425" y="2984525"/>
                  <a:pt x="2782152" y="2984335"/>
                  <a:pt x="2779280" y="2982618"/>
                </a:cubicBezTo>
                <a:lnTo>
                  <a:pt x="2776937" y="2974013"/>
                </a:lnTo>
                <a:lnTo>
                  <a:pt x="2768414" y="2975157"/>
                </a:lnTo>
                <a:cubicBezTo>
                  <a:pt x="2757574" y="2969148"/>
                  <a:pt x="2746924" y="2968005"/>
                  <a:pt x="2736655" y="2976404"/>
                </a:cubicBezTo>
                <a:cubicBezTo>
                  <a:pt x="2733417" y="2978672"/>
                  <a:pt x="2730179" y="2980941"/>
                  <a:pt x="2726958" y="2983192"/>
                </a:cubicBezTo>
                <a:cubicBezTo>
                  <a:pt x="2726941" y="2986655"/>
                  <a:pt x="2727841" y="2992093"/>
                  <a:pt x="2721885" y="2988560"/>
                </a:cubicBezTo>
                <a:lnTo>
                  <a:pt x="2705204" y="2984239"/>
                </a:lnTo>
                <a:lnTo>
                  <a:pt x="2701900" y="2976559"/>
                </a:lnTo>
                <a:lnTo>
                  <a:pt x="2697524" y="2971239"/>
                </a:lnTo>
                <a:lnTo>
                  <a:pt x="2698610" y="2974118"/>
                </a:lnTo>
                <a:cubicBezTo>
                  <a:pt x="2697086" y="2979885"/>
                  <a:pt x="2690766" y="2980456"/>
                  <a:pt x="2687510" y="2984387"/>
                </a:cubicBezTo>
                <a:lnTo>
                  <a:pt x="2687510" y="2984283"/>
                </a:lnTo>
                <a:cubicBezTo>
                  <a:pt x="2680748" y="2981426"/>
                  <a:pt x="2679826" y="2978422"/>
                  <a:pt x="2680999" y="2975365"/>
                </a:cubicBezTo>
                <a:lnTo>
                  <a:pt x="2685571" y="2968402"/>
                </a:lnTo>
                <a:lnTo>
                  <a:pt x="2676060" y="2970239"/>
                </a:lnTo>
                <a:cubicBezTo>
                  <a:pt x="2672336" y="2972386"/>
                  <a:pt x="2668583" y="2974343"/>
                  <a:pt x="2664132" y="2971364"/>
                </a:cubicBezTo>
                <a:cubicBezTo>
                  <a:pt x="2659751" y="2974048"/>
                  <a:pt x="2652928" y="2975087"/>
                  <a:pt x="2658055" y="2982724"/>
                </a:cubicBezTo>
                <a:cubicBezTo>
                  <a:pt x="2647651" y="2984192"/>
                  <a:pt x="2657217" y="2963665"/>
                  <a:pt x="2650953" y="2961638"/>
                </a:cubicBezTo>
                <a:lnTo>
                  <a:pt x="2638119" y="2967263"/>
                </a:lnTo>
                <a:lnTo>
                  <a:pt x="2637204" y="2983520"/>
                </a:lnTo>
                <a:cubicBezTo>
                  <a:pt x="2630676" y="2981105"/>
                  <a:pt x="2630671" y="2977347"/>
                  <a:pt x="2631747" y="2973364"/>
                </a:cubicBezTo>
                <a:lnTo>
                  <a:pt x="2632764" y="2961936"/>
                </a:lnTo>
                <a:lnTo>
                  <a:pt x="2632737" y="2961909"/>
                </a:lnTo>
                <a:cubicBezTo>
                  <a:pt x="2626451" y="2966182"/>
                  <a:pt x="2622883" y="2957042"/>
                  <a:pt x="2617743" y="2955675"/>
                </a:cubicBezTo>
                <a:lnTo>
                  <a:pt x="2611954" y="2957672"/>
                </a:lnTo>
                <a:lnTo>
                  <a:pt x="2610508" y="2970318"/>
                </a:lnTo>
                <a:cubicBezTo>
                  <a:pt x="2609623" y="2974355"/>
                  <a:pt x="2607515" y="2977823"/>
                  <a:pt x="2601722" y="2979572"/>
                </a:cubicBezTo>
                <a:cubicBezTo>
                  <a:pt x="2598016" y="2979105"/>
                  <a:pt x="2596709" y="2981798"/>
                  <a:pt x="2595388" y="2984473"/>
                </a:cubicBezTo>
                <a:lnTo>
                  <a:pt x="2589652" y="2988764"/>
                </a:lnTo>
                <a:lnTo>
                  <a:pt x="2597207" y="2994147"/>
                </a:lnTo>
                <a:cubicBezTo>
                  <a:pt x="2598274" y="2998045"/>
                  <a:pt x="2597872" y="3002821"/>
                  <a:pt x="2598781" y="3006812"/>
                </a:cubicBezTo>
                <a:cubicBezTo>
                  <a:pt x="2599472" y="3011349"/>
                  <a:pt x="2596702" y="3014050"/>
                  <a:pt x="2593463" y="3016475"/>
                </a:cubicBezTo>
                <a:cubicBezTo>
                  <a:pt x="2593170" y="3017652"/>
                  <a:pt x="2592926" y="3018830"/>
                  <a:pt x="2592753" y="3020042"/>
                </a:cubicBezTo>
                <a:cubicBezTo>
                  <a:pt x="2589759" y="3020233"/>
                  <a:pt x="2586763" y="3020440"/>
                  <a:pt x="2583767" y="3020631"/>
                </a:cubicBezTo>
                <a:cubicBezTo>
                  <a:pt x="2575143" y="3015782"/>
                  <a:pt x="2565653" y="3013531"/>
                  <a:pt x="2556422" y="3016752"/>
                </a:cubicBezTo>
                <a:cubicBezTo>
                  <a:pt x="2544734" y="3020822"/>
                  <a:pt x="2544975" y="3013479"/>
                  <a:pt x="2544268" y="3006171"/>
                </a:cubicBezTo>
                <a:lnTo>
                  <a:pt x="2544273" y="3006150"/>
                </a:lnTo>
                <a:lnTo>
                  <a:pt x="2532256" y="3000158"/>
                </a:lnTo>
                <a:cubicBezTo>
                  <a:pt x="2527420" y="3000864"/>
                  <a:pt x="2521146" y="3004362"/>
                  <a:pt x="2511605" y="3010916"/>
                </a:cubicBezTo>
                <a:cubicBezTo>
                  <a:pt x="2504574" y="3013514"/>
                  <a:pt x="2502617" y="3007055"/>
                  <a:pt x="2498842" y="3003816"/>
                </a:cubicBezTo>
                <a:lnTo>
                  <a:pt x="2498173" y="3001621"/>
                </a:lnTo>
                <a:lnTo>
                  <a:pt x="2476987" y="3005149"/>
                </a:lnTo>
                <a:cubicBezTo>
                  <a:pt x="2477732" y="2996950"/>
                  <a:pt x="2474347" y="2995131"/>
                  <a:pt x="2470055" y="2994711"/>
                </a:cubicBezTo>
                <a:lnTo>
                  <a:pt x="2466842" y="2994180"/>
                </a:lnTo>
                <a:lnTo>
                  <a:pt x="2460398" y="2996612"/>
                </a:lnTo>
                <a:cubicBezTo>
                  <a:pt x="2452675" y="3003158"/>
                  <a:pt x="2443427" y="2996543"/>
                  <a:pt x="2435271" y="2999504"/>
                </a:cubicBezTo>
                <a:cubicBezTo>
                  <a:pt x="2425002" y="2993893"/>
                  <a:pt x="2422440" y="3000456"/>
                  <a:pt x="2417279" y="3008111"/>
                </a:cubicBezTo>
                <a:lnTo>
                  <a:pt x="2394709" y="3024419"/>
                </a:lnTo>
                <a:lnTo>
                  <a:pt x="2394991" y="3024735"/>
                </a:lnTo>
                <a:lnTo>
                  <a:pt x="2394604" y="3024457"/>
                </a:lnTo>
                <a:lnTo>
                  <a:pt x="2394666" y="3024423"/>
                </a:lnTo>
                <a:lnTo>
                  <a:pt x="2392723" y="3022137"/>
                </a:lnTo>
                <a:cubicBezTo>
                  <a:pt x="2391668" y="3019107"/>
                  <a:pt x="2391892" y="3016146"/>
                  <a:pt x="2393208" y="3013254"/>
                </a:cubicBezTo>
                <a:cubicBezTo>
                  <a:pt x="2394299" y="3011522"/>
                  <a:pt x="2395165" y="3009583"/>
                  <a:pt x="2396914" y="3008336"/>
                </a:cubicBezTo>
                <a:lnTo>
                  <a:pt x="2391419" y="3011956"/>
                </a:lnTo>
                <a:lnTo>
                  <a:pt x="2388099" y="3019284"/>
                </a:lnTo>
                <a:lnTo>
                  <a:pt x="2388705" y="3020215"/>
                </a:lnTo>
                <a:lnTo>
                  <a:pt x="2394604" y="3024457"/>
                </a:lnTo>
                <a:lnTo>
                  <a:pt x="2387294" y="3028403"/>
                </a:lnTo>
                <a:cubicBezTo>
                  <a:pt x="2382215" y="3032428"/>
                  <a:pt x="2377020" y="3037568"/>
                  <a:pt x="2372713" y="3034190"/>
                </a:cubicBezTo>
                <a:lnTo>
                  <a:pt x="2367045" y="3021535"/>
                </a:lnTo>
                <a:lnTo>
                  <a:pt x="2352713" y="3025436"/>
                </a:lnTo>
                <a:cubicBezTo>
                  <a:pt x="2347968" y="3026497"/>
                  <a:pt x="2343535" y="3025558"/>
                  <a:pt x="2340236" y="3017341"/>
                </a:cubicBezTo>
                <a:lnTo>
                  <a:pt x="2340207" y="3017329"/>
                </a:lnTo>
                <a:lnTo>
                  <a:pt x="2340219" y="3017340"/>
                </a:lnTo>
                <a:cubicBezTo>
                  <a:pt x="2333897" y="3016059"/>
                  <a:pt x="2326364" y="3035766"/>
                  <a:pt x="2321100" y="3016232"/>
                </a:cubicBezTo>
                <a:lnTo>
                  <a:pt x="2321105" y="3016231"/>
                </a:lnTo>
                <a:lnTo>
                  <a:pt x="2318104" y="3015661"/>
                </a:lnTo>
                <a:cubicBezTo>
                  <a:pt x="2318122" y="3014137"/>
                  <a:pt x="2318139" y="3012613"/>
                  <a:pt x="2318156" y="3011089"/>
                </a:cubicBezTo>
                <a:lnTo>
                  <a:pt x="2311268" y="3005318"/>
                </a:lnTo>
                <a:lnTo>
                  <a:pt x="2297706" y="3002392"/>
                </a:lnTo>
                <a:lnTo>
                  <a:pt x="2282714" y="2999974"/>
                </a:lnTo>
                <a:lnTo>
                  <a:pt x="2286553" y="3019886"/>
                </a:lnTo>
                <a:lnTo>
                  <a:pt x="2278848" y="3024256"/>
                </a:lnTo>
                <a:lnTo>
                  <a:pt x="2279298" y="3026935"/>
                </a:lnTo>
                <a:cubicBezTo>
                  <a:pt x="2270814" y="3033688"/>
                  <a:pt x="2273602" y="3049360"/>
                  <a:pt x="2259645" y="3051819"/>
                </a:cubicBezTo>
                <a:cubicBezTo>
                  <a:pt x="2249983" y="3048096"/>
                  <a:pt x="2243211" y="3040632"/>
                  <a:pt x="2236059" y="3033654"/>
                </a:cubicBezTo>
                <a:cubicBezTo>
                  <a:pt x="2234361" y="3026848"/>
                  <a:pt x="2226137" y="3029688"/>
                  <a:pt x="2223105" y="3024874"/>
                </a:cubicBezTo>
                <a:lnTo>
                  <a:pt x="2223112" y="3024867"/>
                </a:lnTo>
                <a:lnTo>
                  <a:pt x="2223104" y="3024874"/>
                </a:lnTo>
                <a:cubicBezTo>
                  <a:pt x="2213209" y="3027329"/>
                  <a:pt x="2210101" y="3014461"/>
                  <a:pt x="2202788" y="3011103"/>
                </a:cubicBezTo>
                <a:lnTo>
                  <a:pt x="2193666" y="3011834"/>
                </a:lnTo>
                <a:cubicBezTo>
                  <a:pt x="2191431" y="3023523"/>
                  <a:pt x="2190029" y="3036753"/>
                  <a:pt x="2173994" y="3022172"/>
                </a:cubicBezTo>
                <a:cubicBezTo>
                  <a:pt x="2172469" y="3024440"/>
                  <a:pt x="2170945" y="3026709"/>
                  <a:pt x="2169439" y="3028995"/>
                </a:cubicBezTo>
                <a:cubicBezTo>
                  <a:pt x="2153126" y="3035160"/>
                  <a:pt x="2142078" y="3032025"/>
                  <a:pt x="2140191" y="3012630"/>
                </a:cubicBezTo>
                <a:lnTo>
                  <a:pt x="2140335" y="3012407"/>
                </a:lnTo>
                <a:lnTo>
                  <a:pt x="2138184" y="3013698"/>
                </a:lnTo>
                <a:cubicBezTo>
                  <a:pt x="2136520" y="3014042"/>
                  <a:pt x="2134789" y="3014250"/>
                  <a:pt x="2133524" y="3015436"/>
                </a:cubicBezTo>
                <a:cubicBezTo>
                  <a:pt x="2120847" y="3015713"/>
                  <a:pt x="2108864" y="3025566"/>
                  <a:pt x="2095237" y="3016648"/>
                </a:cubicBezTo>
                <a:cubicBezTo>
                  <a:pt x="2090664" y="3013652"/>
                  <a:pt x="2085989" y="3019592"/>
                  <a:pt x="2083391" y="3024441"/>
                </a:cubicBezTo>
                <a:cubicBezTo>
                  <a:pt x="2080897" y="3022951"/>
                  <a:pt x="2078386" y="3021462"/>
                  <a:pt x="2075893" y="3019990"/>
                </a:cubicBezTo>
                <a:cubicBezTo>
                  <a:pt x="2071459" y="3017272"/>
                  <a:pt x="2073019" y="3012821"/>
                  <a:pt x="2072637" y="3008925"/>
                </a:cubicBezTo>
                <a:lnTo>
                  <a:pt x="2074249" y="3006616"/>
                </a:lnTo>
                <a:lnTo>
                  <a:pt x="2068654" y="3002327"/>
                </a:lnTo>
                <a:lnTo>
                  <a:pt x="2068623" y="3002235"/>
                </a:lnTo>
                <a:lnTo>
                  <a:pt x="2061484" y="3002084"/>
                </a:lnTo>
                <a:cubicBezTo>
                  <a:pt x="2055441" y="3006206"/>
                  <a:pt x="2049276" y="3001980"/>
                  <a:pt x="2043198" y="3002309"/>
                </a:cubicBezTo>
                <a:cubicBezTo>
                  <a:pt x="2035838" y="2993755"/>
                  <a:pt x="2028393" y="2990707"/>
                  <a:pt x="2020755" y="3001998"/>
                </a:cubicBezTo>
                <a:cubicBezTo>
                  <a:pt x="2018019" y="2998967"/>
                  <a:pt x="2015283" y="2995919"/>
                  <a:pt x="2012530" y="2992889"/>
                </a:cubicBezTo>
                <a:cubicBezTo>
                  <a:pt x="2007854" y="2993010"/>
                  <a:pt x="2003663" y="2992058"/>
                  <a:pt x="2000875" y="2987815"/>
                </a:cubicBezTo>
                <a:lnTo>
                  <a:pt x="2006243" y="2972790"/>
                </a:lnTo>
                <a:lnTo>
                  <a:pt x="1997654" y="2965222"/>
                </a:lnTo>
                <a:lnTo>
                  <a:pt x="1997740" y="2972425"/>
                </a:lnTo>
                <a:cubicBezTo>
                  <a:pt x="1997486" y="2975642"/>
                  <a:pt x="1996278" y="2978421"/>
                  <a:pt x="1992130" y="2979798"/>
                </a:cubicBezTo>
                <a:lnTo>
                  <a:pt x="1987160" y="2978308"/>
                </a:lnTo>
                <a:lnTo>
                  <a:pt x="1999560" y="2998448"/>
                </a:lnTo>
                <a:cubicBezTo>
                  <a:pt x="2001085" y="3000889"/>
                  <a:pt x="2001118" y="3003989"/>
                  <a:pt x="2002988" y="3006292"/>
                </a:cubicBezTo>
                <a:cubicBezTo>
                  <a:pt x="2003543" y="3011210"/>
                  <a:pt x="2002261" y="3016734"/>
                  <a:pt x="2007577" y="3020059"/>
                </a:cubicBezTo>
                <a:cubicBezTo>
                  <a:pt x="2013345" y="3019713"/>
                  <a:pt x="2014712" y="3023419"/>
                  <a:pt x="2014400" y="3028025"/>
                </a:cubicBezTo>
                <a:cubicBezTo>
                  <a:pt x="2014106" y="3031973"/>
                  <a:pt x="2011993" y="3034450"/>
                  <a:pt x="2007577" y="3033896"/>
                </a:cubicBezTo>
                <a:cubicBezTo>
                  <a:pt x="2001638" y="3029237"/>
                  <a:pt x="1999612" y="3019765"/>
                  <a:pt x="1990001" y="3019626"/>
                </a:cubicBezTo>
                <a:lnTo>
                  <a:pt x="1986281" y="3009789"/>
                </a:lnTo>
                <a:lnTo>
                  <a:pt x="1980302" y="3019904"/>
                </a:lnTo>
                <a:cubicBezTo>
                  <a:pt x="1979230" y="3018917"/>
                  <a:pt x="1977774" y="3018137"/>
                  <a:pt x="1977134" y="3016925"/>
                </a:cubicBezTo>
                <a:cubicBezTo>
                  <a:pt x="1971697" y="3006708"/>
                  <a:pt x="1963038" y="2996006"/>
                  <a:pt x="1980614" y="2988612"/>
                </a:cubicBezTo>
                <a:lnTo>
                  <a:pt x="1980648" y="2988676"/>
                </a:lnTo>
                <a:lnTo>
                  <a:pt x="1980632" y="2988612"/>
                </a:lnTo>
                <a:cubicBezTo>
                  <a:pt x="1977378" y="2979832"/>
                  <a:pt x="1967299" y="2985079"/>
                  <a:pt x="1962380" y="2979728"/>
                </a:cubicBezTo>
                <a:lnTo>
                  <a:pt x="1962385" y="2979696"/>
                </a:lnTo>
                <a:lnTo>
                  <a:pt x="1962363" y="2979728"/>
                </a:lnTo>
                <a:cubicBezTo>
                  <a:pt x="1958414" y="2979936"/>
                  <a:pt x="1952925" y="2982395"/>
                  <a:pt x="1955193" y="2985477"/>
                </a:cubicBezTo>
                <a:cubicBezTo>
                  <a:pt x="1964545" y="2998188"/>
                  <a:pt x="1956665" y="3006968"/>
                  <a:pt x="1950016" y="3016388"/>
                </a:cubicBezTo>
                <a:cubicBezTo>
                  <a:pt x="1950327" y="3018622"/>
                  <a:pt x="1949462" y="3020198"/>
                  <a:pt x="1947366" y="3021098"/>
                </a:cubicBezTo>
                <a:cubicBezTo>
                  <a:pt x="1944223" y="3021462"/>
                  <a:pt x="1943089" y="3018765"/>
                  <a:pt x="1941777" y="3016334"/>
                </a:cubicBezTo>
                <a:lnTo>
                  <a:pt x="1935471" y="3013333"/>
                </a:lnTo>
                <a:lnTo>
                  <a:pt x="1939034" y="3021752"/>
                </a:lnTo>
                <a:lnTo>
                  <a:pt x="1941219" y="3021756"/>
                </a:lnTo>
                <a:cubicBezTo>
                  <a:pt x="1944145" y="3023488"/>
                  <a:pt x="1946639" y="3025428"/>
                  <a:pt x="1944734" y="3029359"/>
                </a:cubicBezTo>
                <a:lnTo>
                  <a:pt x="1944764" y="3030348"/>
                </a:lnTo>
                <a:lnTo>
                  <a:pt x="1949994" y="3031626"/>
                </a:lnTo>
                <a:cubicBezTo>
                  <a:pt x="1952414" y="3030061"/>
                  <a:pt x="1954778" y="3027688"/>
                  <a:pt x="1957375" y="3028666"/>
                </a:cubicBezTo>
                <a:cubicBezTo>
                  <a:pt x="1958987" y="3030000"/>
                  <a:pt x="1960579" y="3031350"/>
                  <a:pt x="1962189" y="3032684"/>
                </a:cubicBezTo>
                <a:cubicBezTo>
                  <a:pt x="1960986" y="3035377"/>
                  <a:pt x="1960791" y="3038737"/>
                  <a:pt x="1959794" y="3041566"/>
                </a:cubicBezTo>
                <a:lnTo>
                  <a:pt x="1954447" y="3045789"/>
                </a:lnTo>
                <a:lnTo>
                  <a:pt x="1960622" y="3053036"/>
                </a:lnTo>
                <a:cubicBezTo>
                  <a:pt x="1962465" y="3056244"/>
                  <a:pt x="1964504" y="3059249"/>
                  <a:pt x="1968772" y="3059993"/>
                </a:cubicBezTo>
                <a:cubicBezTo>
                  <a:pt x="1970538" y="3060287"/>
                  <a:pt x="1971941" y="3059456"/>
                  <a:pt x="1971370" y="3058105"/>
                </a:cubicBezTo>
                <a:cubicBezTo>
                  <a:pt x="1971127" y="3057499"/>
                  <a:pt x="1968756" y="3057638"/>
                  <a:pt x="1967301" y="3057222"/>
                </a:cubicBezTo>
                <a:cubicBezTo>
                  <a:pt x="1957966" y="3051646"/>
                  <a:pt x="1960808" y="3043957"/>
                  <a:pt x="1963508" y="3036286"/>
                </a:cubicBezTo>
                <a:cubicBezTo>
                  <a:pt x="1969552" y="3030191"/>
                  <a:pt x="1975708" y="3027900"/>
                  <a:pt x="1981940" y="3028147"/>
                </a:cubicBezTo>
                <a:cubicBezTo>
                  <a:pt x="1988170" y="3028394"/>
                  <a:pt x="1994480" y="3031178"/>
                  <a:pt x="2000826" y="3035230"/>
                </a:cubicBezTo>
                <a:cubicBezTo>
                  <a:pt x="2003390" y="3041360"/>
                  <a:pt x="2006768" y="3046849"/>
                  <a:pt x="2013016" y="3049984"/>
                </a:cubicBezTo>
                <a:lnTo>
                  <a:pt x="2020597" y="3058020"/>
                </a:lnTo>
                <a:lnTo>
                  <a:pt x="2020547" y="3052027"/>
                </a:lnTo>
                <a:cubicBezTo>
                  <a:pt x="2023743" y="3043416"/>
                  <a:pt x="2032616" y="3048588"/>
                  <a:pt x="2038731" y="3047059"/>
                </a:cubicBezTo>
                <a:lnTo>
                  <a:pt x="2043457" y="3042682"/>
                </a:lnTo>
                <a:lnTo>
                  <a:pt x="2043423" y="3042728"/>
                </a:lnTo>
                <a:cubicBezTo>
                  <a:pt x="2044877" y="3044425"/>
                  <a:pt x="2047129" y="3045031"/>
                  <a:pt x="2048739" y="3046520"/>
                </a:cubicBezTo>
                <a:cubicBezTo>
                  <a:pt x="2046419" y="3045983"/>
                  <a:pt x="2045102" y="3044130"/>
                  <a:pt x="2043613" y="3042537"/>
                </a:cubicBezTo>
                <a:lnTo>
                  <a:pt x="2043457" y="3042682"/>
                </a:lnTo>
                <a:lnTo>
                  <a:pt x="2051835" y="3031192"/>
                </a:lnTo>
                <a:cubicBezTo>
                  <a:pt x="2056043" y="3029359"/>
                  <a:pt x="2060948" y="3029030"/>
                  <a:pt x="2064428" y="3028683"/>
                </a:cubicBezTo>
                <a:cubicBezTo>
                  <a:pt x="2070558" y="3028077"/>
                  <a:pt x="2067528" y="3041100"/>
                  <a:pt x="2071251" y="3047161"/>
                </a:cubicBezTo>
                <a:cubicBezTo>
                  <a:pt x="2060393" y="3056806"/>
                  <a:pt x="2073261" y="3072859"/>
                  <a:pt x="2061779" y="3082332"/>
                </a:cubicBezTo>
                <a:cubicBezTo>
                  <a:pt x="2047086" y="3071327"/>
                  <a:pt x="2039349" y="3065617"/>
                  <a:pt x="2034009" y="3062776"/>
                </a:cubicBezTo>
                <a:lnTo>
                  <a:pt x="2023311" y="3060913"/>
                </a:lnTo>
                <a:lnTo>
                  <a:pt x="2030454" y="3069032"/>
                </a:lnTo>
                <a:cubicBezTo>
                  <a:pt x="2036965" y="3075249"/>
                  <a:pt x="2044967" y="3081743"/>
                  <a:pt x="2036221" y="3091284"/>
                </a:cubicBezTo>
                <a:cubicBezTo>
                  <a:pt x="2029208" y="3098939"/>
                  <a:pt x="2021207" y="3106939"/>
                  <a:pt x="2009937" y="3096601"/>
                </a:cubicBezTo>
                <a:cubicBezTo>
                  <a:pt x="2003561" y="3090765"/>
                  <a:pt x="1996461" y="3091406"/>
                  <a:pt x="1989293" y="3095164"/>
                </a:cubicBezTo>
                <a:cubicBezTo>
                  <a:pt x="1980895" y="3100411"/>
                  <a:pt x="1974158" y="3095579"/>
                  <a:pt x="1967265" y="3091579"/>
                </a:cubicBezTo>
                <a:lnTo>
                  <a:pt x="1967388" y="3091683"/>
                </a:lnTo>
                <a:cubicBezTo>
                  <a:pt x="1961568" y="3089258"/>
                  <a:pt x="1953687" y="3094021"/>
                  <a:pt x="1949342" y="3086488"/>
                </a:cubicBezTo>
                <a:cubicBezTo>
                  <a:pt x="1949550" y="3085362"/>
                  <a:pt x="1949376" y="3084289"/>
                  <a:pt x="1948788" y="3083301"/>
                </a:cubicBezTo>
                <a:cubicBezTo>
                  <a:pt x="1945966" y="3079665"/>
                  <a:pt x="1942176" y="3077760"/>
                  <a:pt x="1937637" y="3077223"/>
                </a:cubicBezTo>
                <a:cubicBezTo>
                  <a:pt x="1933688" y="3076756"/>
                  <a:pt x="1930380" y="3075318"/>
                  <a:pt x="1928685" y="3071388"/>
                </a:cubicBezTo>
                <a:lnTo>
                  <a:pt x="1928661" y="3071188"/>
                </a:lnTo>
                <a:lnTo>
                  <a:pt x="1924435" y="3073788"/>
                </a:lnTo>
                <a:cubicBezTo>
                  <a:pt x="1923327" y="3076652"/>
                  <a:pt x="1922240" y="3079553"/>
                  <a:pt x="1918239" y="3077899"/>
                </a:cubicBezTo>
                <a:cubicBezTo>
                  <a:pt x="1911659" y="3074175"/>
                  <a:pt x="1904697" y="3075006"/>
                  <a:pt x="1897701" y="3076201"/>
                </a:cubicBezTo>
                <a:cubicBezTo>
                  <a:pt x="1894411" y="3074920"/>
                  <a:pt x="1892974" y="3072288"/>
                  <a:pt x="1892523" y="3068963"/>
                </a:cubicBezTo>
                <a:cubicBezTo>
                  <a:pt x="1890307" y="3060962"/>
                  <a:pt x="1893441" y="3054226"/>
                  <a:pt x="1897476" y="3047680"/>
                </a:cubicBezTo>
                <a:lnTo>
                  <a:pt x="1898724" y="3047180"/>
                </a:lnTo>
                <a:lnTo>
                  <a:pt x="1890533" y="3046987"/>
                </a:lnTo>
                <a:lnTo>
                  <a:pt x="1890532" y="3047004"/>
                </a:lnTo>
                <a:cubicBezTo>
                  <a:pt x="1885727" y="3044667"/>
                  <a:pt x="1883181" y="3045662"/>
                  <a:pt x="1881454" y="3047866"/>
                </a:cubicBezTo>
                <a:lnTo>
                  <a:pt x="1878093" y="3054402"/>
                </a:lnTo>
                <a:lnTo>
                  <a:pt x="1879137" y="3054035"/>
                </a:lnTo>
                <a:cubicBezTo>
                  <a:pt x="1886706" y="3056945"/>
                  <a:pt x="1890480" y="3061758"/>
                  <a:pt x="1887277" y="3070123"/>
                </a:cubicBezTo>
                <a:lnTo>
                  <a:pt x="1885589" y="3076215"/>
                </a:lnTo>
                <a:lnTo>
                  <a:pt x="1887468" y="3078401"/>
                </a:lnTo>
                <a:cubicBezTo>
                  <a:pt x="1884802" y="3095891"/>
                  <a:pt x="1868404" y="3089934"/>
                  <a:pt x="1858601" y="3095267"/>
                </a:cubicBezTo>
                <a:cubicBezTo>
                  <a:pt x="1855016" y="3096324"/>
                  <a:pt x="1852298" y="3095025"/>
                  <a:pt x="1850168" y="3092133"/>
                </a:cubicBezTo>
                <a:cubicBezTo>
                  <a:pt x="1844263" y="3086626"/>
                  <a:pt x="1833388" y="3089916"/>
                  <a:pt x="1829648" y="3080548"/>
                </a:cubicBezTo>
                <a:cubicBezTo>
                  <a:pt x="1829231" y="3078487"/>
                  <a:pt x="1829248" y="3076426"/>
                  <a:pt x="1829734" y="3074383"/>
                </a:cubicBezTo>
                <a:lnTo>
                  <a:pt x="1830762" y="3073098"/>
                </a:lnTo>
                <a:lnTo>
                  <a:pt x="1816000" y="3067092"/>
                </a:lnTo>
                <a:cubicBezTo>
                  <a:pt x="1813939" y="3063767"/>
                  <a:pt x="1805627" y="3062746"/>
                  <a:pt x="1811930" y="3056269"/>
                </a:cubicBezTo>
                <a:cubicBezTo>
                  <a:pt x="1815551" y="3054710"/>
                  <a:pt x="1819152" y="3053152"/>
                  <a:pt x="1822771" y="3051611"/>
                </a:cubicBezTo>
                <a:lnTo>
                  <a:pt x="1822772" y="3051611"/>
                </a:lnTo>
                <a:lnTo>
                  <a:pt x="1822753" y="3051611"/>
                </a:lnTo>
                <a:cubicBezTo>
                  <a:pt x="1820857" y="3047923"/>
                  <a:pt x="1819269" y="3043827"/>
                  <a:pt x="1816713" y="3041019"/>
                </a:cubicBezTo>
                <a:lnTo>
                  <a:pt x="1805269" y="3038253"/>
                </a:lnTo>
                <a:lnTo>
                  <a:pt x="1808110" y="3046961"/>
                </a:lnTo>
                <a:cubicBezTo>
                  <a:pt x="1809993" y="3050356"/>
                  <a:pt x="1811067" y="3053828"/>
                  <a:pt x="1806636" y="3057793"/>
                </a:cubicBezTo>
                <a:cubicBezTo>
                  <a:pt x="1803637" y="3060685"/>
                  <a:pt x="1800417" y="3062989"/>
                  <a:pt x="1795948" y="3061794"/>
                </a:cubicBezTo>
                <a:cubicBezTo>
                  <a:pt x="1793248" y="3059023"/>
                  <a:pt x="1790495" y="3056287"/>
                  <a:pt x="1786653" y="3060322"/>
                </a:cubicBezTo>
                <a:lnTo>
                  <a:pt x="1787014" y="3061222"/>
                </a:lnTo>
                <a:cubicBezTo>
                  <a:pt x="1773194" y="3064183"/>
                  <a:pt x="1759706" y="3066192"/>
                  <a:pt x="1752314" y="3049723"/>
                </a:cubicBezTo>
                <a:cubicBezTo>
                  <a:pt x="1748850" y="3043264"/>
                  <a:pt x="1751064" y="3035160"/>
                  <a:pt x="1746321" y="3029065"/>
                </a:cubicBezTo>
                <a:cubicBezTo>
                  <a:pt x="1748622" y="3024493"/>
                  <a:pt x="1747098" y="3020164"/>
                  <a:pt x="1745454" y="3015852"/>
                </a:cubicBezTo>
                <a:cubicBezTo>
                  <a:pt x="1746389" y="3000180"/>
                  <a:pt x="1731373" y="3014934"/>
                  <a:pt x="1728311" y="3006882"/>
                </a:cubicBezTo>
                <a:lnTo>
                  <a:pt x="1718236" y="2973665"/>
                </a:lnTo>
                <a:lnTo>
                  <a:pt x="1702262" y="2983025"/>
                </a:lnTo>
                <a:cubicBezTo>
                  <a:pt x="1695855" y="2985976"/>
                  <a:pt x="1689802" y="2989426"/>
                  <a:pt x="1686382" y="2996578"/>
                </a:cubicBezTo>
                <a:cubicBezTo>
                  <a:pt x="1671957" y="2996993"/>
                  <a:pt x="1658848" y="2993443"/>
                  <a:pt x="1647853" y="2983642"/>
                </a:cubicBezTo>
                <a:cubicBezTo>
                  <a:pt x="1647974" y="2982309"/>
                  <a:pt x="1647748" y="2981010"/>
                  <a:pt x="1647211" y="2979780"/>
                </a:cubicBezTo>
                <a:cubicBezTo>
                  <a:pt x="1634258" y="2974672"/>
                  <a:pt x="1622915" y="2962601"/>
                  <a:pt x="1606949" y="2970429"/>
                </a:cubicBezTo>
                <a:cubicBezTo>
                  <a:pt x="1607278" y="2967572"/>
                  <a:pt x="1607607" y="2964714"/>
                  <a:pt x="1607936" y="2961874"/>
                </a:cubicBezTo>
                <a:lnTo>
                  <a:pt x="1625183" y="2937946"/>
                </a:lnTo>
                <a:lnTo>
                  <a:pt x="1624007" y="2935484"/>
                </a:lnTo>
                <a:lnTo>
                  <a:pt x="1624008" y="2935484"/>
                </a:lnTo>
                <a:lnTo>
                  <a:pt x="1624006" y="2935483"/>
                </a:lnTo>
                <a:cubicBezTo>
                  <a:pt x="1616543" y="2933405"/>
                  <a:pt x="1616681" y="2949510"/>
                  <a:pt x="1607174" y="2942531"/>
                </a:cubicBezTo>
                <a:cubicBezTo>
                  <a:pt x="1606863" y="2940020"/>
                  <a:pt x="1606552" y="2937509"/>
                  <a:pt x="1606223" y="2934998"/>
                </a:cubicBezTo>
                <a:lnTo>
                  <a:pt x="1606223" y="2934998"/>
                </a:lnTo>
                <a:lnTo>
                  <a:pt x="1598331" y="2921894"/>
                </a:lnTo>
                <a:lnTo>
                  <a:pt x="1570449" y="2933527"/>
                </a:lnTo>
                <a:cubicBezTo>
                  <a:pt x="1569235" y="2934462"/>
                  <a:pt x="1567867" y="2934791"/>
                  <a:pt x="1566361" y="2934497"/>
                </a:cubicBezTo>
                <a:cubicBezTo>
                  <a:pt x="1565668" y="2934185"/>
                  <a:pt x="1564992" y="2933873"/>
                  <a:pt x="1564316" y="2933596"/>
                </a:cubicBezTo>
                <a:cubicBezTo>
                  <a:pt x="1561928" y="2932384"/>
                  <a:pt x="1559867" y="2933475"/>
                  <a:pt x="1557754" y="2934618"/>
                </a:cubicBezTo>
                <a:cubicBezTo>
                  <a:pt x="1551555" y="2937648"/>
                  <a:pt x="1545461" y="2928488"/>
                  <a:pt x="1539277" y="2934583"/>
                </a:cubicBezTo>
                <a:cubicBezTo>
                  <a:pt x="1535831" y="2936523"/>
                  <a:pt x="1534618" y="2934670"/>
                  <a:pt x="1534152" y="2931570"/>
                </a:cubicBezTo>
                <a:lnTo>
                  <a:pt x="1534106" y="2931389"/>
                </a:lnTo>
                <a:lnTo>
                  <a:pt x="1527076" y="2931460"/>
                </a:lnTo>
                <a:cubicBezTo>
                  <a:pt x="1524882" y="2930345"/>
                  <a:pt x="1523029" y="2928332"/>
                  <a:pt x="1521233" y="2926150"/>
                </a:cubicBezTo>
                <a:cubicBezTo>
                  <a:pt x="1519398" y="2924540"/>
                  <a:pt x="1517580" y="2922912"/>
                  <a:pt x="1515744" y="2921301"/>
                </a:cubicBezTo>
                <a:cubicBezTo>
                  <a:pt x="1512627" y="2919102"/>
                  <a:pt x="1508076" y="2919829"/>
                  <a:pt x="1505545" y="2916418"/>
                </a:cubicBezTo>
                <a:cubicBezTo>
                  <a:pt x="1497700" y="2903170"/>
                  <a:pt x="1492247" y="2921994"/>
                  <a:pt x="1485094" y="2917959"/>
                </a:cubicBezTo>
                <a:cubicBezTo>
                  <a:pt x="1478045" y="2918859"/>
                  <a:pt x="1471016" y="2919760"/>
                  <a:pt x="1463969" y="2920678"/>
                </a:cubicBezTo>
                <a:cubicBezTo>
                  <a:pt x="1459984" y="2912504"/>
                  <a:pt x="1449526" y="2918028"/>
                  <a:pt x="1444746" y="2911569"/>
                </a:cubicBezTo>
                <a:cubicBezTo>
                  <a:pt x="1438651" y="2910773"/>
                  <a:pt x="1433629" y="2908123"/>
                  <a:pt x="1429941" y="2903101"/>
                </a:cubicBezTo>
                <a:lnTo>
                  <a:pt x="1417449" y="2893515"/>
                </a:lnTo>
                <a:lnTo>
                  <a:pt x="1416461" y="2897382"/>
                </a:lnTo>
                <a:cubicBezTo>
                  <a:pt x="1414931" y="2898967"/>
                  <a:pt x="1412437" y="2899517"/>
                  <a:pt x="1408739" y="2898772"/>
                </a:cubicBezTo>
                <a:cubicBezTo>
                  <a:pt x="1404306" y="2897040"/>
                  <a:pt x="1399857" y="2895326"/>
                  <a:pt x="1395424" y="2893611"/>
                </a:cubicBezTo>
                <a:cubicBezTo>
                  <a:pt x="1390765" y="2884797"/>
                  <a:pt x="1389241" y="2875948"/>
                  <a:pt x="1395181" y="2867030"/>
                </a:cubicBezTo>
                <a:lnTo>
                  <a:pt x="1395198" y="2867047"/>
                </a:lnTo>
                <a:lnTo>
                  <a:pt x="1407294" y="2866952"/>
                </a:lnTo>
                <a:lnTo>
                  <a:pt x="1407187" y="2865056"/>
                </a:lnTo>
                <a:lnTo>
                  <a:pt x="1424999" y="2843969"/>
                </a:lnTo>
                <a:lnTo>
                  <a:pt x="1416757" y="2843529"/>
                </a:lnTo>
                <a:cubicBezTo>
                  <a:pt x="1413177" y="2842600"/>
                  <a:pt x="1409856" y="2840803"/>
                  <a:pt x="1406922" y="2837712"/>
                </a:cubicBezTo>
                <a:lnTo>
                  <a:pt x="1406824" y="2835570"/>
                </a:lnTo>
                <a:lnTo>
                  <a:pt x="1395251" y="2835496"/>
                </a:lnTo>
                <a:cubicBezTo>
                  <a:pt x="1395146" y="2826197"/>
                  <a:pt x="1399423" y="2813815"/>
                  <a:pt x="1382020" y="2816707"/>
                </a:cubicBezTo>
                <a:cubicBezTo>
                  <a:pt x="1380236" y="2814612"/>
                  <a:pt x="1379422" y="2812014"/>
                  <a:pt x="1378297" y="2809555"/>
                </a:cubicBezTo>
                <a:lnTo>
                  <a:pt x="1378159" y="2809281"/>
                </a:lnTo>
                <a:lnTo>
                  <a:pt x="1369281" y="2812656"/>
                </a:lnTo>
                <a:cubicBezTo>
                  <a:pt x="1367282" y="2813382"/>
                  <a:pt x="1365378" y="2813568"/>
                  <a:pt x="1363706" y="2812429"/>
                </a:cubicBezTo>
                <a:lnTo>
                  <a:pt x="1360203" y="2805580"/>
                </a:lnTo>
                <a:lnTo>
                  <a:pt x="1359387" y="2805555"/>
                </a:lnTo>
                <a:cubicBezTo>
                  <a:pt x="1357811" y="2804221"/>
                  <a:pt x="1356702" y="2802576"/>
                  <a:pt x="1355975" y="2800654"/>
                </a:cubicBezTo>
                <a:lnTo>
                  <a:pt x="1355758" y="2798131"/>
                </a:lnTo>
                <a:lnTo>
                  <a:pt x="1351679" y="2796463"/>
                </a:lnTo>
                <a:lnTo>
                  <a:pt x="1346324" y="2792348"/>
                </a:lnTo>
                <a:lnTo>
                  <a:pt x="1345378" y="2793693"/>
                </a:lnTo>
                <a:cubicBezTo>
                  <a:pt x="1343922" y="2797364"/>
                  <a:pt x="1341966" y="2800515"/>
                  <a:pt x="1337792" y="2801520"/>
                </a:cubicBezTo>
                <a:cubicBezTo>
                  <a:pt x="1331575" y="2801693"/>
                  <a:pt x="1328753" y="2797589"/>
                  <a:pt x="1326484" y="2792723"/>
                </a:cubicBezTo>
                <a:lnTo>
                  <a:pt x="1325846" y="2787755"/>
                </a:lnTo>
                <a:lnTo>
                  <a:pt x="1323211" y="2785952"/>
                </a:lnTo>
                <a:lnTo>
                  <a:pt x="1311850" y="2778143"/>
                </a:lnTo>
                <a:lnTo>
                  <a:pt x="1305066" y="2781267"/>
                </a:lnTo>
                <a:lnTo>
                  <a:pt x="1305150" y="2781519"/>
                </a:lnTo>
                <a:cubicBezTo>
                  <a:pt x="1306189" y="2782540"/>
                  <a:pt x="1306621" y="2783631"/>
                  <a:pt x="1306465" y="2784809"/>
                </a:cubicBezTo>
                <a:cubicBezTo>
                  <a:pt x="1306292" y="2786021"/>
                  <a:pt x="1306068" y="2786610"/>
                  <a:pt x="1305772" y="2786610"/>
                </a:cubicBezTo>
                <a:lnTo>
                  <a:pt x="1305602" y="2786590"/>
                </a:lnTo>
                <a:lnTo>
                  <a:pt x="1309444" y="2794644"/>
                </a:lnTo>
                <a:cubicBezTo>
                  <a:pt x="1306518" y="2794540"/>
                  <a:pt x="1303591" y="2794436"/>
                  <a:pt x="1300664" y="2794333"/>
                </a:cubicBezTo>
                <a:cubicBezTo>
                  <a:pt x="1300699" y="2791562"/>
                  <a:pt x="1300752" y="2788808"/>
                  <a:pt x="1300785" y="2786038"/>
                </a:cubicBezTo>
                <a:lnTo>
                  <a:pt x="1300637" y="2782596"/>
                </a:lnTo>
                <a:lnTo>
                  <a:pt x="1286985" y="2794576"/>
                </a:lnTo>
                <a:lnTo>
                  <a:pt x="1284854" y="2795095"/>
                </a:lnTo>
                <a:lnTo>
                  <a:pt x="1282672" y="2794922"/>
                </a:lnTo>
                <a:cubicBezTo>
                  <a:pt x="1276776" y="2791199"/>
                  <a:pt x="1277201" y="2787472"/>
                  <a:pt x="1278885" y="2783744"/>
                </a:cubicBezTo>
                <a:lnTo>
                  <a:pt x="1282651" y="2772578"/>
                </a:lnTo>
                <a:lnTo>
                  <a:pt x="1275668" y="2764971"/>
                </a:lnTo>
                <a:cubicBezTo>
                  <a:pt x="1272841" y="2764060"/>
                  <a:pt x="1269503" y="2764817"/>
                  <a:pt x="1265615" y="2767371"/>
                </a:cubicBezTo>
                <a:lnTo>
                  <a:pt x="1252596" y="2742596"/>
                </a:lnTo>
                <a:lnTo>
                  <a:pt x="1252420" y="2742642"/>
                </a:lnTo>
                <a:cubicBezTo>
                  <a:pt x="1241718" y="2741689"/>
                  <a:pt x="1236280" y="2731663"/>
                  <a:pt x="1227137" y="2728009"/>
                </a:cubicBezTo>
                <a:cubicBezTo>
                  <a:pt x="1222011" y="2725619"/>
                  <a:pt x="1219916" y="2719368"/>
                  <a:pt x="1214149" y="2717774"/>
                </a:cubicBezTo>
                <a:cubicBezTo>
                  <a:pt x="1204694" y="2713186"/>
                  <a:pt x="1198044" y="2714398"/>
                  <a:pt x="1196503" y="2726243"/>
                </a:cubicBezTo>
                <a:cubicBezTo>
                  <a:pt x="1188711" y="2722883"/>
                  <a:pt x="1181455" y="2718952"/>
                  <a:pt x="1179273" y="2709740"/>
                </a:cubicBezTo>
                <a:cubicBezTo>
                  <a:pt x="1180226" y="2696838"/>
                  <a:pt x="1177785" y="2685340"/>
                  <a:pt x="1166060" y="2677686"/>
                </a:cubicBezTo>
                <a:cubicBezTo>
                  <a:pt x="1170545" y="2670049"/>
                  <a:pt x="1178771" y="2662793"/>
                  <a:pt x="1182736" y="2674344"/>
                </a:cubicBezTo>
                <a:cubicBezTo>
                  <a:pt x="1189438" y="2693860"/>
                  <a:pt x="1202149" y="2688544"/>
                  <a:pt x="1215067" y="2686968"/>
                </a:cubicBezTo>
                <a:lnTo>
                  <a:pt x="1215173" y="2686935"/>
                </a:lnTo>
                <a:lnTo>
                  <a:pt x="1215049" y="2686934"/>
                </a:lnTo>
                <a:lnTo>
                  <a:pt x="1219628" y="2677966"/>
                </a:lnTo>
                <a:lnTo>
                  <a:pt x="1219621" y="2677963"/>
                </a:lnTo>
                <a:cubicBezTo>
                  <a:pt x="1211066" y="2662655"/>
                  <a:pt x="1230271" y="2663867"/>
                  <a:pt x="1233077" y="2655330"/>
                </a:cubicBezTo>
                <a:cubicBezTo>
                  <a:pt x="1242895" y="2658534"/>
                  <a:pt x="1248307" y="2664681"/>
                  <a:pt x="1251944" y="2672017"/>
                </a:cubicBezTo>
                <a:lnTo>
                  <a:pt x="1258671" y="2691518"/>
                </a:lnTo>
                <a:lnTo>
                  <a:pt x="1269962" y="2688907"/>
                </a:lnTo>
                <a:lnTo>
                  <a:pt x="1270204" y="2689051"/>
                </a:lnTo>
                <a:lnTo>
                  <a:pt x="1277003" y="2668564"/>
                </a:lnTo>
                <a:lnTo>
                  <a:pt x="1274983" y="2666222"/>
                </a:lnTo>
                <a:cubicBezTo>
                  <a:pt x="1269026" y="2650325"/>
                  <a:pt x="1250082" y="2653685"/>
                  <a:pt x="1240592" y="2643035"/>
                </a:cubicBezTo>
                <a:cubicBezTo>
                  <a:pt x="1238808" y="2646169"/>
                  <a:pt x="1240610" y="2652819"/>
                  <a:pt x="1233267" y="2650516"/>
                </a:cubicBezTo>
                <a:lnTo>
                  <a:pt x="1194154" y="2633773"/>
                </a:lnTo>
                <a:lnTo>
                  <a:pt x="1168301" y="2640214"/>
                </a:lnTo>
                <a:cubicBezTo>
                  <a:pt x="1160701" y="2638450"/>
                  <a:pt x="1154466" y="2632861"/>
                  <a:pt x="1150630" y="2623709"/>
                </a:cubicBezTo>
                <a:cubicBezTo>
                  <a:pt x="1148657" y="2618982"/>
                  <a:pt x="1145660" y="2619605"/>
                  <a:pt x="1142769" y="2623172"/>
                </a:cubicBezTo>
                <a:cubicBezTo>
                  <a:pt x="1135080" y="2626965"/>
                  <a:pt x="1131668" y="2620488"/>
                  <a:pt x="1127131" y="2616678"/>
                </a:cubicBezTo>
                <a:lnTo>
                  <a:pt x="1123933" y="2606302"/>
                </a:lnTo>
                <a:lnTo>
                  <a:pt x="1121982" y="2606422"/>
                </a:lnTo>
                <a:lnTo>
                  <a:pt x="1122334" y="2606911"/>
                </a:lnTo>
                <a:cubicBezTo>
                  <a:pt x="1122577" y="2608782"/>
                  <a:pt x="1122473" y="2610617"/>
                  <a:pt x="1122022" y="2612453"/>
                </a:cubicBezTo>
                <a:cubicBezTo>
                  <a:pt x="1119667" y="2616626"/>
                  <a:pt x="1117953" y="2621683"/>
                  <a:pt x="1111459" y="2620090"/>
                </a:cubicBezTo>
                <a:cubicBezTo>
                  <a:pt x="1101675" y="2621492"/>
                  <a:pt x="1096116" y="2613682"/>
                  <a:pt x="1088809" y="2609699"/>
                </a:cubicBezTo>
                <a:lnTo>
                  <a:pt x="1086748" y="2610496"/>
                </a:lnTo>
                <a:lnTo>
                  <a:pt x="1084549" y="2610479"/>
                </a:lnTo>
                <a:lnTo>
                  <a:pt x="1082661" y="2609284"/>
                </a:lnTo>
                <a:lnTo>
                  <a:pt x="1083133" y="2608192"/>
                </a:lnTo>
                <a:lnTo>
                  <a:pt x="1081970" y="2609783"/>
                </a:lnTo>
                <a:cubicBezTo>
                  <a:pt x="1080438" y="2610973"/>
                  <a:pt x="1078472" y="2611354"/>
                  <a:pt x="1075615" y="2610064"/>
                </a:cubicBezTo>
                <a:cubicBezTo>
                  <a:pt x="1067457" y="2607639"/>
                  <a:pt x="1060357" y="2610289"/>
                  <a:pt x="1053622" y="2614653"/>
                </a:cubicBezTo>
                <a:lnTo>
                  <a:pt x="1053602" y="2614677"/>
                </a:lnTo>
                <a:lnTo>
                  <a:pt x="1053622" y="2614670"/>
                </a:lnTo>
                <a:cubicBezTo>
                  <a:pt x="1055197" y="2621787"/>
                  <a:pt x="1065587" y="2631312"/>
                  <a:pt x="1048531" y="2633355"/>
                </a:cubicBezTo>
                <a:cubicBezTo>
                  <a:pt x="1043387" y="2630134"/>
                  <a:pt x="1037326" y="2627467"/>
                  <a:pt x="1040443" y="2619467"/>
                </a:cubicBezTo>
                <a:lnTo>
                  <a:pt x="1040475" y="2619456"/>
                </a:lnTo>
                <a:lnTo>
                  <a:pt x="1040443" y="2619450"/>
                </a:lnTo>
                <a:cubicBezTo>
                  <a:pt x="1040167" y="2617908"/>
                  <a:pt x="1039906" y="2616367"/>
                  <a:pt x="1039646" y="2614826"/>
                </a:cubicBezTo>
                <a:cubicBezTo>
                  <a:pt x="1036045" y="2611380"/>
                  <a:pt x="1035439" y="2607137"/>
                  <a:pt x="1036321" y="2602496"/>
                </a:cubicBezTo>
                <a:lnTo>
                  <a:pt x="1047272" y="2583163"/>
                </a:lnTo>
                <a:lnTo>
                  <a:pt x="1041416" y="2582464"/>
                </a:lnTo>
                <a:cubicBezTo>
                  <a:pt x="1039032" y="2582096"/>
                  <a:pt x="1036781" y="2581300"/>
                  <a:pt x="1034988" y="2579031"/>
                </a:cubicBezTo>
                <a:lnTo>
                  <a:pt x="1034810" y="2578756"/>
                </a:lnTo>
                <a:lnTo>
                  <a:pt x="1034954" y="2579066"/>
                </a:lnTo>
                <a:cubicBezTo>
                  <a:pt x="1031940" y="2579048"/>
                  <a:pt x="1028944" y="2579031"/>
                  <a:pt x="1025932" y="2579031"/>
                </a:cubicBezTo>
                <a:cubicBezTo>
                  <a:pt x="1022450" y="2573524"/>
                  <a:pt x="1010986" y="2575931"/>
                  <a:pt x="1012476" y="2565472"/>
                </a:cubicBezTo>
                <a:cubicBezTo>
                  <a:pt x="1000665" y="2561264"/>
                  <a:pt x="997323" y="2570927"/>
                  <a:pt x="992440" y="2577992"/>
                </a:cubicBezTo>
                <a:cubicBezTo>
                  <a:pt x="985478" y="2574373"/>
                  <a:pt x="993427" y="2564208"/>
                  <a:pt x="984907" y="2561541"/>
                </a:cubicBezTo>
                <a:lnTo>
                  <a:pt x="990823" y="2551559"/>
                </a:lnTo>
                <a:lnTo>
                  <a:pt x="990812" y="2551550"/>
                </a:lnTo>
                <a:lnTo>
                  <a:pt x="968599" y="2534302"/>
                </a:lnTo>
                <a:lnTo>
                  <a:pt x="968594" y="2534302"/>
                </a:lnTo>
                <a:lnTo>
                  <a:pt x="968594" y="2534298"/>
                </a:lnTo>
                <a:lnTo>
                  <a:pt x="968577" y="2534285"/>
                </a:lnTo>
                <a:lnTo>
                  <a:pt x="968592" y="2534276"/>
                </a:lnTo>
                <a:lnTo>
                  <a:pt x="967870" y="2527599"/>
                </a:lnTo>
                <a:lnTo>
                  <a:pt x="967868" y="2527600"/>
                </a:lnTo>
                <a:cubicBezTo>
                  <a:pt x="965062" y="2529020"/>
                  <a:pt x="962395" y="2531903"/>
                  <a:pt x="959577" y="2533196"/>
                </a:cubicBezTo>
                <a:lnTo>
                  <a:pt x="956374" y="2531820"/>
                </a:lnTo>
                <a:lnTo>
                  <a:pt x="950673" y="2534077"/>
                </a:lnTo>
                <a:cubicBezTo>
                  <a:pt x="942949" y="2536172"/>
                  <a:pt x="935156" y="2540518"/>
                  <a:pt x="927746" y="2533332"/>
                </a:cubicBezTo>
                <a:cubicBezTo>
                  <a:pt x="922982" y="2526007"/>
                  <a:pt x="914689" y="2520985"/>
                  <a:pt x="913459" y="2511374"/>
                </a:cubicBezTo>
                <a:lnTo>
                  <a:pt x="913480" y="2511351"/>
                </a:lnTo>
                <a:lnTo>
                  <a:pt x="913441" y="2511374"/>
                </a:lnTo>
                <a:cubicBezTo>
                  <a:pt x="911658" y="2509885"/>
                  <a:pt x="909892" y="2508378"/>
                  <a:pt x="908108" y="2506889"/>
                </a:cubicBezTo>
                <a:cubicBezTo>
                  <a:pt x="900384" y="2500914"/>
                  <a:pt x="888401" y="2509036"/>
                  <a:pt x="881906" y="2498975"/>
                </a:cubicBezTo>
                <a:cubicBezTo>
                  <a:pt x="879595" y="2494481"/>
                  <a:pt x="875106" y="2494213"/>
                  <a:pt x="870696" y="2493788"/>
                </a:cubicBezTo>
                <a:lnTo>
                  <a:pt x="859980" y="2487674"/>
                </a:lnTo>
                <a:lnTo>
                  <a:pt x="859983" y="2487684"/>
                </a:lnTo>
                <a:cubicBezTo>
                  <a:pt x="848433" y="2490975"/>
                  <a:pt x="845264" y="2478073"/>
                  <a:pt x="836691" y="2475632"/>
                </a:cubicBezTo>
                <a:cubicBezTo>
                  <a:pt x="832207" y="2469502"/>
                  <a:pt x="832016" y="2463458"/>
                  <a:pt x="837020" y="2457501"/>
                </a:cubicBezTo>
                <a:cubicBezTo>
                  <a:pt x="836796" y="2454505"/>
                  <a:pt x="836587" y="2451509"/>
                  <a:pt x="836363" y="2448514"/>
                </a:cubicBezTo>
                <a:cubicBezTo>
                  <a:pt x="833557" y="2446193"/>
                  <a:pt x="830318" y="2442937"/>
                  <a:pt x="832881" y="2439768"/>
                </a:cubicBezTo>
                <a:cubicBezTo>
                  <a:pt x="834674" y="2437543"/>
                  <a:pt x="836817" y="2436604"/>
                  <a:pt x="839038" y="2436721"/>
                </a:cubicBezTo>
                <a:cubicBezTo>
                  <a:pt x="841259" y="2436838"/>
                  <a:pt x="843558" y="2438011"/>
                  <a:pt x="845661" y="2440011"/>
                </a:cubicBezTo>
                <a:cubicBezTo>
                  <a:pt x="845956" y="2441240"/>
                  <a:pt x="846060" y="2442505"/>
                  <a:pt x="845991" y="2443803"/>
                </a:cubicBezTo>
                <a:lnTo>
                  <a:pt x="845991" y="2443804"/>
                </a:lnTo>
                <a:lnTo>
                  <a:pt x="845992" y="2443803"/>
                </a:lnTo>
                <a:cubicBezTo>
                  <a:pt x="858321" y="2457379"/>
                  <a:pt x="871604" y="2468688"/>
                  <a:pt x="891986" y="2464099"/>
                </a:cubicBezTo>
                <a:cubicBezTo>
                  <a:pt x="899122" y="2462488"/>
                  <a:pt x="904228" y="2466852"/>
                  <a:pt x="909476" y="2470592"/>
                </a:cubicBezTo>
                <a:lnTo>
                  <a:pt x="909481" y="2470610"/>
                </a:lnTo>
                <a:lnTo>
                  <a:pt x="916936" y="2471895"/>
                </a:lnTo>
                <a:cubicBezTo>
                  <a:pt x="919172" y="2471571"/>
                  <a:pt x="921033" y="2470116"/>
                  <a:pt x="922150" y="2466402"/>
                </a:cubicBezTo>
                <a:lnTo>
                  <a:pt x="922207" y="2466385"/>
                </a:lnTo>
                <a:lnTo>
                  <a:pt x="922150" y="2466367"/>
                </a:lnTo>
                <a:cubicBezTo>
                  <a:pt x="919154" y="2464913"/>
                  <a:pt x="916177" y="2463458"/>
                  <a:pt x="913180" y="2462004"/>
                </a:cubicBezTo>
                <a:lnTo>
                  <a:pt x="913134" y="2452826"/>
                </a:lnTo>
                <a:lnTo>
                  <a:pt x="900452" y="2451890"/>
                </a:lnTo>
                <a:cubicBezTo>
                  <a:pt x="892105" y="2448912"/>
                  <a:pt x="892140" y="2441379"/>
                  <a:pt x="890997" y="2434487"/>
                </a:cubicBezTo>
                <a:cubicBezTo>
                  <a:pt x="883049" y="2430660"/>
                  <a:pt x="875602" y="2426434"/>
                  <a:pt x="876520" y="2415767"/>
                </a:cubicBezTo>
                <a:cubicBezTo>
                  <a:pt x="876589" y="2410001"/>
                  <a:pt x="865333" y="2403836"/>
                  <a:pt x="877161" y="2398502"/>
                </a:cubicBezTo>
                <a:cubicBezTo>
                  <a:pt x="877283" y="2395593"/>
                  <a:pt x="877387" y="2392684"/>
                  <a:pt x="877491" y="2389775"/>
                </a:cubicBezTo>
                <a:lnTo>
                  <a:pt x="877631" y="2389749"/>
                </a:lnTo>
                <a:lnTo>
                  <a:pt x="877490" y="2389723"/>
                </a:lnTo>
                <a:lnTo>
                  <a:pt x="877472" y="2389688"/>
                </a:lnTo>
                <a:lnTo>
                  <a:pt x="877487" y="2389162"/>
                </a:lnTo>
                <a:lnTo>
                  <a:pt x="872512" y="2390556"/>
                </a:lnTo>
                <a:cubicBezTo>
                  <a:pt x="870543" y="2390251"/>
                  <a:pt x="868595" y="2389324"/>
                  <a:pt x="866636" y="2388510"/>
                </a:cubicBezTo>
                <a:lnTo>
                  <a:pt x="862428" y="2386529"/>
                </a:lnTo>
                <a:lnTo>
                  <a:pt x="858779" y="2387445"/>
                </a:lnTo>
                <a:cubicBezTo>
                  <a:pt x="855540" y="2388406"/>
                  <a:pt x="852105" y="2388839"/>
                  <a:pt x="847931" y="2386709"/>
                </a:cubicBezTo>
                <a:cubicBezTo>
                  <a:pt x="834926" y="2380112"/>
                  <a:pt x="824640" y="2385653"/>
                  <a:pt x="818926" y="2399074"/>
                </a:cubicBezTo>
                <a:cubicBezTo>
                  <a:pt x="817073" y="2397481"/>
                  <a:pt x="815221" y="2395905"/>
                  <a:pt x="813350" y="2394312"/>
                </a:cubicBezTo>
                <a:cubicBezTo>
                  <a:pt x="808795" y="2390502"/>
                  <a:pt x="804622" y="2386311"/>
                  <a:pt x="800899" y="2381670"/>
                </a:cubicBezTo>
                <a:cubicBezTo>
                  <a:pt x="798831" y="2378692"/>
                  <a:pt x="795142" y="2377380"/>
                  <a:pt x="791900" y="2375609"/>
                </a:cubicBezTo>
                <a:lnTo>
                  <a:pt x="785611" y="2366847"/>
                </a:lnTo>
                <a:lnTo>
                  <a:pt x="785578" y="2366829"/>
                </a:lnTo>
                <a:cubicBezTo>
                  <a:pt x="784520" y="2365513"/>
                  <a:pt x="783481" y="2364197"/>
                  <a:pt x="782427" y="2362898"/>
                </a:cubicBezTo>
                <a:cubicBezTo>
                  <a:pt x="774684" y="2358535"/>
                  <a:pt x="763896" y="2365358"/>
                  <a:pt x="757453" y="2356145"/>
                </a:cubicBezTo>
                <a:cubicBezTo>
                  <a:pt x="755687" y="2351054"/>
                  <a:pt x="748538" y="2347729"/>
                  <a:pt x="752327" y="2340785"/>
                </a:cubicBezTo>
                <a:lnTo>
                  <a:pt x="751687" y="2340767"/>
                </a:lnTo>
                <a:cubicBezTo>
                  <a:pt x="754495" y="2336940"/>
                  <a:pt x="758112" y="2333373"/>
                  <a:pt x="755739" y="2327901"/>
                </a:cubicBezTo>
                <a:cubicBezTo>
                  <a:pt x="752970" y="2324541"/>
                  <a:pt x="750181" y="2321165"/>
                  <a:pt x="747410" y="2317805"/>
                </a:cubicBezTo>
                <a:cubicBezTo>
                  <a:pt x="738923" y="2308939"/>
                  <a:pt x="747082" y="2296488"/>
                  <a:pt x="740760" y="2287137"/>
                </a:cubicBezTo>
                <a:lnTo>
                  <a:pt x="740601" y="2286674"/>
                </a:lnTo>
                <a:lnTo>
                  <a:pt x="731561" y="2289992"/>
                </a:lnTo>
                <a:lnTo>
                  <a:pt x="724825" y="2298998"/>
                </a:lnTo>
                <a:lnTo>
                  <a:pt x="706856" y="2302925"/>
                </a:lnTo>
                <a:cubicBezTo>
                  <a:pt x="700732" y="2301848"/>
                  <a:pt x="694571" y="2299657"/>
                  <a:pt x="688510" y="2300211"/>
                </a:cubicBezTo>
                <a:lnTo>
                  <a:pt x="688459" y="2300200"/>
                </a:lnTo>
                <a:lnTo>
                  <a:pt x="688510" y="2300229"/>
                </a:lnTo>
                <a:cubicBezTo>
                  <a:pt x="688579" y="2301493"/>
                  <a:pt x="688424" y="2302740"/>
                  <a:pt x="688077" y="2303969"/>
                </a:cubicBezTo>
                <a:cubicBezTo>
                  <a:pt x="682137" y="2304108"/>
                  <a:pt x="676180" y="2304246"/>
                  <a:pt x="670240" y="2304402"/>
                </a:cubicBezTo>
                <a:cubicBezTo>
                  <a:pt x="669825" y="2301631"/>
                  <a:pt x="669409" y="2298861"/>
                  <a:pt x="669011" y="2296090"/>
                </a:cubicBezTo>
                <a:cubicBezTo>
                  <a:pt x="660595" y="2289752"/>
                  <a:pt x="663219" y="2287159"/>
                  <a:pt x="667429" y="2285105"/>
                </a:cubicBezTo>
                <a:lnTo>
                  <a:pt x="673287" y="2279384"/>
                </a:lnTo>
                <a:lnTo>
                  <a:pt x="664803" y="2275138"/>
                </a:lnTo>
                <a:cubicBezTo>
                  <a:pt x="662802" y="2272010"/>
                  <a:pt x="662434" y="2267742"/>
                  <a:pt x="663281" y="2262633"/>
                </a:cubicBezTo>
                <a:cubicBezTo>
                  <a:pt x="665032" y="2260312"/>
                  <a:pt x="662521" y="2263447"/>
                  <a:pt x="664357" y="2261074"/>
                </a:cubicBezTo>
                <a:cubicBezTo>
                  <a:pt x="663419" y="2260901"/>
                  <a:pt x="663231" y="2261923"/>
                  <a:pt x="662521" y="2262235"/>
                </a:cubicBezTo>
                <a:cubicBezTo>
                  <a:pt x="653843" y="2267066"/>
                  <a:pt x="645739" y="2267984"/>
                  <a:pt x="638986" y="2259066"/>
                </a:cubicBezTo>
                <a:lnTo>
                  <a:pt x="639040" y="2259135"/>
                </a:lnTo>
                <a:cubicBezTo>
                  <a:pt x="631680" y="2256468"/>
                  <a:pt x="622153" y="2256797"/>
                  <a:pt x="620752" y="2245905"/>
                </a:cubicBezTo>
                <a:lnTo>
                  <a:pt x="620684" y="2245801"/>
                </a:lnTo>
                <a:cubicBezTo>
                  <a:pt x="613948" y="2242805"/>
                  <a:pt x="604925" y="2243100"/>
                  <a:pt x="602780" y="2233437"/>
                </a:cubicBezTo>
                <a:cubicBezTo>
                  <a:pt x="597651" y="2229939"/>
                  <a:pt x="593114" y="2226077"/>
                  <a:pt x="593668" y="2219012"/>
                </a:cubicBezTo>
                <a:cubicBezTo>
                  <a:pt x="591018" y="2215808"/>
                  <a:pt x="588369" y="2212587"/>
                  <a:pt x="585719" y="2209384"/>
                </a:cubicBezTo>
                <a:cubicBezTo>
                  <a:pt x="577978" y="2206250"/>
                  <a:pt x="568315" y="2207895"/>
                  <a:pt x="562497" y="2199998"/>
                </a:cubicBezTo>
                <a:cubicBezTo>
                  <a:pt x="562636" y="2194214"/>
                  <a:pt x="562775" y="2188430"/>
                  <a:pt x="562894" y="2182646"/>
                </a:cubicBezTo>
                <a:lnTo>
                  <a:pt x="562910" y="2182640"/>
                </a:lnTo>
                <a:lnTo>
                  <a:pt x="562048" y="2178714"/>
                </a:lnTo>
                <a:lnTo>
                  <a:pt x="562045" y="2178716"/>
                </a:lnTo>
                <a:cubicBezTo>
                  <a:pt x="551707" y="2166646"/>
                  <a:pt x="541438" y="2154541"/>
                  <a:pt x="539897" y="2137727"/>
                </a:cubicBezTo>
                <a:cubicBezTo>
                  <a:pt x="536762" y="2133830"/>
                  <a:pt x="537039" y="2129501"/>
                  <a:pt x="538235" y="2125051"/>
                </a:cubicBezTo>
                <a:lnTo>
                  <a:pt x="541474" y="2124617"/>
                </a:lnTo>
                <a:lnTo>
                  <a:pt x="541471" y="2124506"/>
                </a:lnTo>
                <a:lnTo>
                  <a:pt x="538511" y="2124774"/>
                </a:lnTo>
                <a:lnTo>
                  <a:pt x="532824" y="2120215"/>
                </a:lnTo>
                <a:lnTo>
                  <a:pt x="531031" y="2120392"/>
                </a:lnTo>
                <a:cubicBezTo>
                  <a:pt x="529269" y="2118661"/>
                  <a:pt x="527484" y="2116929"/>
                  <a:pt x="525715" y="2115180"/>
                </a:cubicBezTo>
                <a:cubicBezTo>
                  <a:pt x="518493" y="2110210"/>
                  <a:pt x="518148" y="2103439"/>
                  <a:pt x="521057" y="2096114"/>
                </a:cubicBezTo>
                <a:cubicBezTo>
                  <a:pt x="523723" y="2089395"/>
                  <a:pt x="522131" y="2083542"/>
                  <a:pt x="518236" y="2077948"/>
                </a:cubicBezTo>
                <a:lnTo>
                  <a:pt x="518460" y="2078174"/>
                </a:lnTo>
                <a:cubicBezTo>
                  <a:pt x="505352" y="2075091"/>
                  <a:pt x="513820" y="2062588"/>
                  <a:pt x="508761" y="2055991"/>
                </a:cubicBezTo>
                <a:lnTo>
                  <a:pt x="508868" y="2056112"/>
                </a:lnTo>
                <a:cubicBezTo>
                  <a:pt x="504347" y="2054640"/>
                  <a:pt x="501525" y="2051869"/>
                  <a:pt x="501784" y="2046778"/>
                </a:cubicBezTo>
                <a:lnTo>
                  <a:pt x="502681" y="2046535"/>
                </a:lnTo>
                <a:lnTo>
                  <a:pt x="498632" y="2041065"/>
                </a:lnTo>
                <a:cubicBezTo>
                  <a:pt x="498491" y="2037855"/>
                  <a:pt x="498560" y="2034518"/>
                  <a:pt x="494855" y="2033496"/>
                </a:cubicBezTo>
                <a:cubicBezTo>
                  <a:pt x="490525" y="2033479"/>
                  <a:pt x="486196" y="2033461"/>
                  <a:pt x="481867" y="2033427"/>
                </a:cubicBezTo>
                <a:cubicBezTo>
                  <a:pt x="480187" y="2031782"/>
                  <a:pt x="478507" y="2030154"/>
                  <a:pt x="476810" y="2028526"/>
                </a:cubicBezTo>
                <a:lnTo>
                  <a:pt x="476810" y="2028525"/>
                </a:lnTo>
                <a:lnTo>
                  <a:pt x="468065" y="2025408"/>
                </a:lnTo>
                <a:cubicBezTo>
                  <a:pt x="462575" y="2022828"/>
                  <a:pt x="464065" y="2014152"/>
                  <a:pt x="454211" y="2013546"/>
                </a:cubicBezTo>
                <a:cubicBezTo>
                  <a:pt x="449483" y="2013261"/>
                  <a:pt x="446271" y="2010706"/>
                  <a:pt x="444884" y="2007000"/>
                </a:cubicBezTo>
                <a:lnTo>
                  <a:pt x="446503" y="1993564"/>
                </a:lnTo>
                <a:lnTo>
                  <a:pt x="446488" y="1993545"/>
                </a:lnTo>
                <a:lnTo>
                  <a:pt x="436725" y="1994290"/>
                </a:lnTo>
                <a:lnTo>
                  <a:pt x="437401" y="1995432"/>
                </a:lnTo>
                <a:cubicBezTo>
                  <a:pt x="430216" y="2007416"/>
                  <a:pt x="417664" y="2009736"/>
                  <a:pt x="405660" y="2013096"/>
                </a:cubicBezTo>
                <a:cubicBezTo>
                  <a:pt x="403638" y="2013806"/>
                  <a:pt x="401586" y="2013910"/>
                  <a:pt x="399509" y="2013355"/>
                </a:cubicBezTo>
                <a:cubicBezTo>
                  <a:pt x="384531" y="1998930"/>
                  <a:pt x="369949" y="2006013"/>
                  <a:pt x="355386" y="2014204"/>
                </a:cubicBezTo>
                <a:cubicBezTo>
                  <a:pt x="352252" y="2014983"/>
                  <a:pt x="349202" y="2014776"/>
                  <a:pt x="346276" y="2013407"/>
                </a:cubicBezTo>
                <a:cubicBezTo>
                  <a:pt x="342036" y="2009390"/>
                  <a:pt x="338291" y="2004489"/>
                  <a:pt x="331488" y="2004853"/>
                </a:cubicBezTo>
                <a:cubicBezTo>
                  <a:pt x="323628" y="2005217"/>
                  <a:pt x="315192" y="1997251"/>
                  <a:pt x="307974" y="2006533"/>
                </a:cubicBezTo>
                <a:cubicBezTo>
                  <a:pt x="303279" y="2013754"/>
                  <a:pt x="315245" y="2015208"/>
                  <a:pt x="312612" y="2022845"/>
                </a:cubicBezTo>
                <a:cubicBezTo>
                  <a:pt x="305149" y="2026811"/>
                  <a:pt x="300024" y="2022655"/>
                  <a:pt x="295641" y="2016126"/>
                </a:cubicBezTo>
                <a:cubicBezTo>
                  <a:pt x="289702" y="2010568"/>
                  <a:pt x="277233" y="2018204"/>
                  <a:pt x="274637" y="2005805"/>
                </a:cubicBezTo>
                <a:cubicBezTo>
                  <a:pt x="275366" y="2004922"/>
                  <a:pt x="275329" y="2004074"/>
                  <a:pt x="274516" y="2003260"/>
                </a:cubicBezTo>
                <a:lnTo>
                  <a:pt x="277664" y="1993941"/>
                </a:lnTo>
                <a:lnTo>
                  <a:pt x="262615" y="1996697"/>
                </a:lnTo>
                <a:cubicBezTo>
                  <a:pt x="257450" y="1997074"/>
                  <a:pt x="252294" y="1996455"/>
                  <a:pt x="247158" y="1993563"/>
                </a:cubicBezTo>
                <a:cubicBezTo>
                  <a:pt x="243072" y="1991000"/>
                  <a:pt x="236283" y="1995416"/>
                  <a:pt x="233893" y="1988437"/>
                </a:cubicBezTo>
                <a:lnTo>
                  <a:pt x="233866" y="1988386"/>
                </a:lnTo>
                <a:lnTo>
                  <a:pt x="233877" y="1988454"/>
                </a:lnTo>
                <a:cubicBezTo>
                  <a:pt x="226121" y="1990723"/>
                  <a:pt x="222934" y="1985251"/>
                  <a:pt x="219591" y="1980038"/>
                </a:cubicBezTo>
                <a:cubicBezTo>
                  <a:pt x="217062" y="1970410"/>
                  <a:pt x="208024" y="1974704"/>
                  <a:pt x="202274" y="1971951"/>
                </a:cubicBezTo>
                <a:cubicBezTo>
                  <a:pt x="196421" y="1968436"/>
                  <a:pt x="193425" y="1964020"/>
                  <a:pt x="197737" y="1957336"/>
                </a:cubicBezTo>
                <a:lnTo>
                  <a:pt x="197979" y="1952348"/>
                </a:lnTo>
                <a:lnTo>
                  <a:pt x="197103" y="1952192"/>
                </a:lnTo>
                <a:cubicBezTo>
                  <a:pt x="189378" y="1945681"/>
                  <a:pt x="181362" y="1939811"/>
                  <a:pt x="170556" y="1940053"/>
                </a:cubicBezTo>
                <a:cubicBezTo>
                  <a:pt x="166728" y="1938945"/>
                  <a:pt x="161638" y="1939291"/>
                  <a:pt x="162365" y="1932936"/>
                </a:cubicBezTo>
                <a:lnTo>
                  <a:pt x="162371" y="1932924"/>
                </a:lnTo>
                <a:lnTo>
                  <a:pt x="162359" y="1932936"/>
                </a:lnTo>
                <a:cubicBezTo>
                  <a:pt x="160645" y="1932157"/>
                  <a:pt x="158930" y="1931377"/>
                  <a:pt x="157216" y="1930598"/>
                </a:cubicBezTo>
                <a:cubicBezTo>
                  <a:pt x="155120" y="1928728"/>
                  <a:pt x="151284" y="1928087"/>
                  <a:pt x="148707" y="1926559"/>
                </a:cubicBezTo>
                <a:lnTo>
                  <a:pt x="148042" y="1920098"/>
                </a:lnTo>
                <a:lnTo>
                  <a:pt x="142131" y="1914684"/>
                </a:lnTo>
                <a:cubicBezTo>
                  <a:pt x="141151" y="1912151"/>
                  <a:pt x="140755" y="1909238"/>
                  <a:pt x="139578" y="1906822"/>
                </a:cubicBezTo>
                <a:cubicBezTo>
                  <a:pt x="123577" y="1906164"/>
                  <a:pt x="111438" y="1895237"/>
                  <a:pt x="97119" y="1890769"/>
                </a:cubicBezTo>
                <a:cubicBezTo>
                  <a:pt x="81773" y="1885990"/>
                  <a:pt x="76650" y="1877903"/>
                  <a:pt x="80112" y="1863027"/>
                </a:cubicBezTo>
                <a:cubicBezTo>
                  <a:pt x="75074" y="1858179"/>
                  <a:pt x="67764" y="1863789"/>
                  <a:pt x="62639" y="1859304"/>
                </a:cubicBezTo>
                <a:cubicBezTo>
                  <a:pt x="59643" y="1858854"/>
                  <a:pt x="56666" y="1858386"/>
                  <a:pt x="53668" y="1857936"/>
                </a:cubicBezTo>
                <a:lnTo>
                  <a:pt x="53730" y="1857754"/>
                </a:lnTo>
                <a:lnTo>
                  <a:pt x="53654" y="1857936"/>
                </a:lnTo>
                <a:cubicBezTo>
                  <a:pt x="50520" y="1858767"/>
                  <a:pt x="49309" y="1857088"/>
                  <a:pt x="48911" y="1854317"/>
                </a:cubicBezTo>
                <a:lnTo>
                  <a:pt x="48911" y="1854315"/>
                </a:lnTo>
                <a:lnTo>
                  <a:pt x="33470" y="1847250"/>
                </a:lnTo>
                <a:cubicBezTo>
                  <a:pt x="29160" y="1844079"/>
                  <a:pt x="26324" y="1839477"/>
                  <a:pt x="26869" y="1831597"/>
                </a:cubicBezTo>
                <a:cubicBezTo>
                  <a:pt x="22124" y="1822887"/>
                  <a:pt x="33347" y="1826835"/>
                  <a:pt x="34107" y="1822471"/>
                </a:cubicBezTo>
                <a:cubicBezTo>
                  <a:pt x="39216" y="1815700"/>
                  <a:pt x="46334" y="1812722"/>
                  <a:pt x="54473" y="1811648"/>
                </a:cubicBezTo>
                <a:lnTo>
                  <a:pt x="54473" y="1811663"/>
                </a:lnTo>
                <a:lnTo>
                  <a:pt x="54477" y="1811648"/>
                </a:lnTo>
                <a:cubicBezTo>
                  <a:pt x="55153" y="1809639"/>
                  <a:pt x="55828" y="1807648"/>
                  <a:pt x="56504" y="1805639"/>
                </a:cubicBezTo>
                <a:cubicBezTo>
                  <a:pt x="68416" y="1804583"/>
                  <a:pt x="73250" y="1792755"/>
                  <a:pt x="82894" y="1788253"/>
                </a:cubicBezTo>
                <a:cubicBezTo>
                  <a:pt x="89840" y="1782746"/>
                  <a:pt x="97684" y="1787647"/>
                  <a:pt x="104938" y="1786244"/>
                </a:cubicBezTo>
                <a:cubicBezTo>
                  <a:pt x="108472" y="1784062"/>
                  <a:pt x="109182" y="1781136"/>
                  <a:pt x="107345" y="1777534"/>
                </a:cubicBezTo>
                <a:cubicBezTo>
                  <a:pt x="105433" y="1775387"/>
                  <a:pt x="103177" y="1774932"/>
                  <a:pt x="100846" y="1774887"/>
                </a:cubicBezTo>
                <a:lnTo>
                  <a:pt x="94153" y="1774701"/>
                </a:lnTo>
                <a:lnTo>
                  <a:pt x="88342" y="1779350"/>
                </a:lnTo>
                <a:cubicBezTo>
                  <a:pt x="85769" y="1779079"/>
                  <a:pt x="82921" y="1777811"/>
                  <a:pt x="80549" y="1778278"/>
                </a:cubicBezTo>
                <a:cubicBezTo>
                  <a:pt x="77519" y="1775196"/>
                  <a:pt x="74486" y="1772113"/>
                  <a:pt x="71456" y="1769031"/>
                </a:cubicBezTo>
                <a:lnTo>
                  <a:pt x="71476" y="1769008"/>
                </a:lnTo>
                <a:lnTo>
                  <a:pt x="71464" y="1769014"/>
                </a:lnTo>
                <a:cubicBezTo>
                  <a:pt x="68400" y="1766035"/>
                  <a:pt x="65335" y="1763074"/>
                  <a:pt x="62267" y="1760096"/>
                </a:cubicBezTo>
                <a:lnTo>
                  <a:pt x="62269" y="1760090"/>
                </a:lnTo>
                <a:lnTo>
                  <a:pt x="53171" y="1754935"/>
                </a:lnTo>
                <a:cubicBezTo>
                  <a:pt x="52444" y="1747194"/>
                  <a:pt x="48258" y="1736756"/>
                  <a:pt x="55489" y="1735213"/>
                </a:cubicBezTo>
                <a:lnTo>
                  <a:pt x="65889" y="1736874"/>
                </a:lnTo>
                <a:lnTo>
                  <a:pt x="71724" y="1732631"/>
                </a:lnTo>
                <a:lnTo>
                  <a:pt x="71673" y="1732683"/>
                </a:lnTo>
                <a:cubicBezTo>
                  <a:pt x="74694" y="1728042"/>
                  <a:pt x="78065" y="1725774"/>
                  <a:pt x="81720" y="1725399"/>
                </a:cubicBezTo>
                <a:cubicBezTo>
                  <a:pt x="85375" y="1725025"/>
                  <a:pt x="89311" y="1726544"/>
                  <a:pt x="93458" y="1729479"/>
                </a:cubicBezTo>
                <a:lnTo>
                  <a:pt x="92783" y="1728752"/>
                </a:lnTo>
                <a:cubicBezTo>
                  <a:pt x="99587" y="1736527"/>
                  <a:pt x="107398" y="1742207"/>
                  <a:pt x="118463" y="1741272"/>
                </a:cubicBezTo>
                <a:lnTo>
                  <a:pt x="118558" y="1741322"/>
                </a:lnTo>
                <a:lnTo>
                  <a:pt x="120604" y="1736638"/>
                </a:lnTo>
                <a:cubicBezTo>
                  <a:pt x="122887" y="1735977"/>
                  <a:pt x="126029" y="1737592"/>
                  <a:pt x="129831" y="1740960"/>
                </a:cubicBezTo>
                <a:lnTo>
                  <a:pt x="129831" y="1740963"/>
                </a:lnTo>
                <a:lnTo>
                  <a:pt x="129833" y="1740960"/>
                </a:lnTo>
                <a:cubicBezTo>
                  <a:pt x="133702" y="1738042"/>
                  <a:pt x="131727" y="1733721"/>
                  <a:pt x="130429" y="1729565"/>
                </a:cubicBezTo>
                <a:lnTo>
                  <a:pt x="134610" y="1720207"/>
                </a:lnTo>
                <a:lnTo>
                  <a:pt x="134443" y="1720180"/>
                </a:lnTo>
                <a:cubicBezTo>
                  <a:pt x="133144" y="1718327"/>
                  <a:pt x="133023" y="1716422"/>
                  <a:pt x="134252" y="1714483"/>
                </a:cubicBezTo>
                <a:cubicBezTo>
                  <a:pt x="143862" y="1695538"/>
                  <a:pt x="164057" y="1703279"/>
                  <a:pt x="178617" y="1696854"/>
                </a:cubicBezTo>
                <a:cubicBezTo>
                  <a:pt x="191399" y="1699175"/>
                  <a:pt x="193164" y="1709080"/>
                  <a:pt x="194256" y="1719487"/>
                </a:cubicBezTo>
                <a:lnTo>
                  <a:pt x="193351" y="1721420"/>
                </a:lnTo>
                <a:lnTo>
                  <a:pt x="193004" y="1732769"/>
                </a:lnTo>
                <a:lnTo>
                  <a:pt x="193278" y="1733072"/>
                </a:lnTo>
                <a:lnTo>
                  <a:pt x="199236" y="1719123"/>
                </a:lnTo>
                <a:cubicBezTo>
                  <a:pt x="200778" y="1716387"/>
                  <a:pt x="202786" y="1714015"/>
                  <a:pt x="205194" y="1711971"/>
                </a:cubicBezTo>
                <a:cubicBezTo>
                  <a:pt x="212346" y="1706274"/>
                  <a:pt x="220865" y="1707088"/>
                  <a:pt x="229213" y="1707036"/>
                </a:cubicBezTo>
                <a:cubicBezTo>
                  <a:pt x="232174" y="1706517"/>
                  <a:pt x="235117" y="1706015"/>
                  <a:pt x="238077" y="1705495"/>
                </a:cubicBezTo>
                <a:cubicBezTo>
                  <a:pt x="241584" y="1707140"/>
                  <a:pt x="245403" y="1708413"/>
                  <a:pt x="248612" y="1710428"/>
                </a:cubicBezTo>
                <a:lnTo>
                  <a:pt x="255357" y="1719647"/>
                </a:lnTo>
                <a:lnTo>
                  <a:pt x="255326" y="1719643"/>
                </a:lnTo>
                <a:lnTo>
                  <a:pt x="255481" y="1719816"/>
                </a:lnTo>
                <a:lnTo>
                  <a:pt x="255357" y="1719647"/>
                </a:lnTo>
                <a:lnTo>
                  <a:pt x="267003" y="1721242"/>
                </a:lnTo>
                <a:cubicBezTo>
                  <a:pt x="271002" y="1721084"/>
                  <a:pt x="274990" y="1720994"/>
                  <a:pt x="278617" y="1723245"/>
                </a:cubicBezTo>
                <a:cubicBezTo>
                  <a:pt x="285684" y="1731938"/>
                  <a:pt x="298306" y="1725375"/>
                  <a:pt x="305718" y="1733150"/>
                </a:cubicBezTo>
                <a:lnTo>
                  <a:pt x="305726" y="1733167"/>
                </a:lnTo>
                <a:lnTo>
                  <a:pt x="318743" y="1732683"/>
                </a:lnTo>
                <a:lnTo>
                  <a:pt x="322854" y="1736409"/>
                </a:lnTo>
                <a:lnTo>
                  <a:pt x="331995" y="1727730"/>
                </a:lnTo>
                <a:cubicBezTo>
                  <a:pt x="334472" y="1724314"/>
                  <a:pt x="334938" y="1720215"/>
                  <a:pt x="329848" y="1714223"/>
                </a:cubicBezTo>
                <a:lnTo>
                  <a:pt x="330878" y="1708134"/>
                </a:lnTo>
                <a:lnTo>
                  <a:pt x="328597" y="1701036"/>
                </a:lnTo>
                <a:lnTo>
                  <a:pt x="328677" y="1687940"/>
                </a:lnTo>
                <a:lnTo>
                  <a:pt x="323733" y="1678792"/>
                </a:lnTo>
                <a:cubicBezTo>
                  <a:pt x="318105" y="1676264"/>
                  <a:pt x="327092" y="1672142"/>
                  <a:pt x="322711" y="1669476"/>
                </a:cubicBezTo>
                <a:cubicBezTo>
                  <a:pt x="314625" y="1662636"/>
                  <a:pt x="318072" y="1650271"/>
                  <a:pt x="310173" y="1643344"/>
                </a:cubicBezTo>
                <a:cubicBezTo>
                  <a:pt x="306295" y="1631777"/>
                  <a:pt x="295699" y="1626807"/>
                  <a:pt x="287109" y="1619880"/>
                </a:cubicBezTo>
                <a:cubicBezTo>
                  <a:pt x="264248" y="1610685"/>
                  <a:pt x="268995" y="1587999"/>
                  <a:pt x="263263" y="1570561"/>
                </a:cubicBezTo>
                <a:cubicBezTo>
                  <a:pt x="260301" y="1561574"/>
                  <a:pt x="268492" y="1559859"/>
                  <a:pt x="274189" y="1556916"/>
                </a:cubicBezTo>
                <a:cubicBezTo>
                  <a:pt x="275454" y="1555963"/>
                  <a:pt x="275646" y="1554838"/>
                  <a:pt x="274728" y="1553556"/>
                </a:cubicBezTo>
                <a:cubicBezTo>
                  <a:pt x="268554" y="1547071"/>
                  <a:pt x="268568" y="1538123"/>
                  <a:pt x="267810" y="1529481"/>
                </a:cubicBezTo>
                <a:lnTo>
                  <a:pt x="256312" y="1507304"/>
                </a:lnTo>
                <a:lnTo>
                  <a:pt x="250161" y="1475179"/>
                </a:lnTo>
                <a:lnTo>
                  <a:pt x="250002" y="1475232"/>
                </a:lnTo>
                <a:cubicBezTo>
                  <a:pt x="246034" y="1473950"/>
                  <a:pt x="241289" y="1474782"/>
                  <a:pt x="238295" y="1470903"/>
                </a:cubicBezTo>
                <a:cubicBezTo>
                  <a:pt x="238192" y="1469708"/>
                  <a:pt x="238053" y="1468513"/>
                  <a:pt x="237897" y="1467318"/>
                </a:cubicBezTo>
                <a:lnTo>
                  <a:pt x="237895" y="1467298"/>
                </a:lnTo>
                <a:lnTo>
                  <a:pt x="237892" y="1467318"/>
                </a:lnTo>
                <a:cubicBezTo>
                  <a:pt x="229076" y="1463577"/>
                  <a:pt x="228661" y="1456096"/>
                  <a:pt x="229370" y="1448131"/>
                </a:cubicBezTo>
                <a:lnTo>
                  <a:pt x="229374" y="1448129"/>
                </a:lnTo>
                <a:lnTo>
                  <a:pt x="220128" y="1439871"/>
                </a:lnTo>
                <a:lnTo>
                  <a:pt x="220134" y="1439852"/>
                </a:lnTo>
                <a:lnTo>
                  <a:pt x="220124" y="1439871"/>
                </a:lnTo>
                <a:cubicBezTo>
                  <a:pt x="210912" y="1432251"/>
                  <a:pt x="205266" y="1424649"/>
                  <a:pt x="220124" y="1417047"/>
                </a:cubicBezTo>
                <a:lnTo>
                  <a:pt x="225145" y="1421181"/>
                </a:lnTo>
                <a:lnTo>
                  <a:pt x="232182" y="1398847"/>
                </a:lnTo>
                <a:lnTo>
                  <a:pt x="232785" y="1398637"/>
                </a:lnTo>
                <a:lnTo>
                  <a:pt x="232023" y="1397949"/>
                </a:lnTo>
                <a:lnTo>
                  <a:pt x="228438" y="1398985"/>
                </a:lnTo>
                <a:cubicBezTo>
                  <a:pt x="214083" y="1398985"/>
                  <a:pt x="208609" y="1390500"/>
                  <a:pt x="210826" y="1377789"/>
                </a:cubicBezTo>
                <a:cubicBezTo>
                  <a:pt x="212109" y="1370533"/>
                  <a:pt x="211953" y="1365061"/>
                  <a:pt x="206619" y="1360074"/>
                </a:cubicBezTo>
                <a:cubicBezTo>
                  <a:pt x="198842" y="1355121"/>
                  <a:pt x="204158" y="1347103"/>
                  <a:pt x="202116" y="1340800"/>
                </a:cubicBezTo>
                <a:lnTo>
                  <a:pt x="200026" y="1322438"/>
                </a:lnTo>
                <a:lnTo>
                  <a:pt x="198117" y="1321405"/>
                </a:lnTo>
                <a:cubicBezTo>
                  <a:pt x="186239" y="1301611"/>
                  <a:pt x="200456" y="1285818"/>
                  <a:pt x="206171" y="1268709"/>
                </a:cubicBezTo>
                <a:cubicBezTo>
                  <a:pt x="201687" y="1258128"/>
                  <a:pt x="207192" y="1246457"/>
                  <a:pt x="202603" y="1235876"/>
                </a:cubicBezTo>
                <a:cubicBezTo>
                  <a:pt x="202965" y="1234387"/>
                  <a:pt x="202465" y="1233296"/>
                  <a:pt x="201113" y="1232603"/>
                </a:cubicBezTo>
                <a:cubicBezTo>
                  <a:pt x="203435" y="1225988"/>
                  <a:pt x="200819" y="1216689"/>
                  <a:pt x="211054" y="1214403"/>
                </a:cubicBezTo>
                <a:cubicBezTo>
                  <a:pt x="215919" y="1213174"/>
                  <a:pt x="223573" y="1219235"/>
                  <a:pt x="225012" y="1209052"/>
                </a:cubicBezTo>
                <a:lnTo>
                  <a:pt x="225022" y="1209047"/>
                </a:lnTo>
                <a:lnTo>
                  <a:pt x="214707" y="1201242"/>
                </a:lnTo>
                <a:cubicBezTo>
                  <a:pt x="219054" y="1192290"/>
                  <a:pt x="226881" y="1184064"/>
                  <a:pt x="220578" y="1172895"/>
                </a:cubicBezTo>
                <a:lnTo>
                  <a:pt x="221253" y="1171925"/>
                </a:lnTo>
                <a:lnTo>
                  <a:pt x="220544" y="1170990"/>
                </a:lnTo>
                <a:cubicBezTo>
                  <a:pt x="225651" y="1162106"/>
                  <a:pt x="218637" y="1151231"/>
                  <a:pt x="225218" y="1142607"/>
                </a:cubicBezTo>
                <a:cubicBezTo>
                  <a:pt x="225270" y="1135594"/>
                  <a:pt x="222622" y="1127195"/>
                  <a:pt x="233757" y="1125827"/>
                </a:cubicBezTo>
                <a:lnTo>
                  <a:pt x="233782" y="1125941"/>
                </a:lnTo>
                <a:lnTo>
                  <a:pt x="233786" y="1125810"/>
                </a:lnTo>
                <a:cubicBezTo>
                  <a:pt x="242880" y="1128130"/>
                  <a:pt x="244732" y="1117342"/>
                  <a:pt x="251727" y="1115887"/>
                </a:cubicBezTo>
                <a:lnTo>
                  <a:pt x="251729" y="1115883"/>
                </a:lnTo>
                <a:lnTo>
                  <a:pt x="251350" y="1111160"/>
                </a:lnTo>
                <a:cubicBezTo>
                  <a:pt x="248649" y="1102138"/>
                  <a:pt x="247922" y="1093151"/>
                  <a:pt x="251869" y="1084267"/>
                </a:cubicBezTo>
                <a:lnTo>
                  <a:pt x="251801" y="1084388"/>
                </a:lnTo>
                <a:cubicBezTo>
                  <a:pt x="256250" y="1075851"/>
                  <a:pt x="249185" y="1065340"/>
                  <a:pt x="256460" y="1057287"/>
                </a:cubicBezTo>
                <a:lnTo>
                  <a:pt x="256371" y="1057478"/>
                </a:lnTo>
                <a:cubicBezTo>
                  <a:pt x="260287" y="1051884"/>
                  <a:pt x="255784" y="1042481"/>
                  <a:pt x="264685" y="1039156"/>
                </a:cubicBezTo>
                <a:cubicBezTo>
                  <a:pt x="269862" y="1032022"/>
                  <a:pt x="275354" y="1025199"/>
                  <a:pt x="283197" y="1020766"/>
                </a:cubicBezTo>
                <a:cubicBezTo>
                  <a:pt x="286054" y="1019312"/>
                  <a:pt x="288828" y="1018299"/>
                  <a:pt x="291394" y="1018487"/>
                </a:cubicBezTo>
                <a:cubicBezTo>
                  <a:pt x="293961" y="1018675"/>
                  <a:pt x="296314" y="1020065"/>
                  <a:pt x="298330" y="1023415"/>
                </a:cubicBezTo>
                <a:lnTo>
                  <a:pt x="297973" y="1024074"/>
                </a:lnTo>
                <a:lnTo>
                  <a:pt x="302157" y="1019344"/>
                </a:lnTo>
                <a:lnTo>
                  <a:pt x="305915" y="1013060"/>
                </a:lnTo>
                <a:lnTo>
                  <a:pt x="303787" y="1008315"/>
                </a:lnTo>
                <a:cubicBezTo>
                  <a:pt x="304738" y="1003466"/>
                  <a:pt x="305397" y="998652"/>
                  <a:pt x="301051" y="994842"/>
                </a:cubicBezTo>
                <a:cubicBezTo>
                  <a:pt x="297743" y="990115"/>
                  <a:pt x="294435" y="985387"/>
                  <a:pt x="291128" y="980660"/>
                </a:cubicBezTo>
                <a:cubicBezTo>
                  <a:pt x="292618" y="973889"/>
                  <a:pt x="296101" y="971750"/>
                  <a:pt x="300256" y="971172"/>
                </a:cubicBezTo>
                <a:lnTo>
                  <a:pt x="309749" y="971083"/>
                </a:lnTo>
                <a:lnTo>
                  <a:pt x="304884" y="967426"/>
                </a:lnTo>
                <a:cubicBezTo>
                  <a:pt x="303219" y="965161"/>
                  <a:pt x="302903" y="962278"/>
                  <a:pt x="305482" y="958079"/>
                </a:cubicBezTo>
                <a:cubicBezTo>
                  <a:pt x="309760" y="952780"/>
                  <a:pt x="311613" y="946875"/>
                  <a:pt x="310056" y="940104"/>
                </a:cubicBezTo>
                <a:cubicBezTo>
                  <a:pt x="299527" y="931878"/>
                  <a:pt x="307439" y="928190"/>
                  <a:pt x="313969" y="924120"/>
                </a:cubicBezTo>
                <a:cubicBezTo>
                  <a:pt x="315926" y="923376"/>
                  <a:pt x="317986" y="922960"/>
                  <a:pt x="320082" y="922804"/>
                </a:cubicBezTo>
                <a:lnTo>
                  <a:pt x="327659" y="925392"/>
                </a:lnTo>
                <a:lnTo>
                  <a:pt x="327694" y="925332"/>
                </a:lnTo>
                <a:cubicBezTo>
                  <a:pt x="336699" y="917315"/>
                  <a:pt x="351766" y="915687"/>
                  <a:pt x="353376" y="899634"/>
                </a:cubicBezTo>
                <a:cubicBezTo>
                  <a:pt x="353774" y="895582"/>
                  <a:pt x="354104" y="891997"/>
                  <a:pt x="347852" y="888742"/>
                </a:cubicBezTo>
                <a:lnTo>
                  <a:pt x="366773" y="881299"/>
                </a:lnTo>
                <a:lnTo>
                  <a:pt x="366652" y="881209"/>
                </a:lnTo>
                <a:cubicBezTo>
                  <a:pt x="365303" y="870801"/>
                  <a:pt x="365960" y="860480"/>
                  <a:pt x="367950" y="850194"/>
                </a:cubicBezTo>
                <a:cubicBezTo>
                  <a:pt x="368245" y="849172"/>
                  <a:pt x="368680" y="848151"/>
                  <a:pt x="368765" y="847094"/>
                </a:cubicBezTo>
                <a:cubicBezTo>
                  <a:pt x="368851" y="846609"/>
                  <a:pt x="368194" y="846090"/>
                  <a:pt x="367865" y="845588"/>
                </a:cubicBezTo>
                <a:cubicBezTo>
                  <a:pt x="366740" y="835821"/>
                  <a:pt x="377286" y="832687"/>
                  <a:pt x="379692" y="824877"/>
                </a:cubicBezTo>
                <a:cubicBezTo>
                  <a:pt x="377598" y="820461"/>
                  <a:pt x="373250" y="823266"/>
                  <a:pt x="370325" y="821933"/>
                </a:cubicBezTo>
                <a:cubicBezTo>
                  <a:pt x="355242" y="815006"/>
                  <a:pt x="356486" y="805118"/>
                  <a:pt x="365804" y="792632"/>
                </a:cubicBezTo>
                <a:cubicBezTo>
                  <a:pt x="371059" y="785593"/>
                  <a:pt x="376444" y="779385"/>
                  <a:pt x="382588" y="774316"/>
                </a:cubicBezTo>
                <a:lnTo>
                  <a:pt x="400048" y="764938"/>
                </a:lnTo>
                <a:lnTo>
                  <a:pt x="399432" y="764007"/>
                </a:lnTo>
                <a:cubicBezTo>
                  <a:pt x="398010" y="744075"/>
                  <a:pt x="395728" y="723953"/>
                  <a:pt x="410214" y="707051"/>
                </a:cubicBezTo>
                <a:cubicBezTo>
                  <a:pt x="412378" y="700662"/>
                  <a:pt x="410094" y="692678"/>
                  <a:pt x="416985" y="687951"/>
                </a:cubicBezTo>
                <a:lnTo>
                  <a:pt x="423668" y="679042"/>
                </a:lnTo>
                <a:lnTo>
                  <a:pt x="423651" y="679033"/>
                </a:lnTo>
                <a:cubicBezTo>
                  <a:pt x="426269" y="670236"/>
                  <a:pt x="420607" y="660105"/>
                  <a:pt x="428015" y="652088"/>
                </a:cubicBezTo>
                <a:lnTo>
                  <a:pt x="428047" y="652077"/>
                </a:lnTo>
                <a:lnTo>
                  <a:pt x="428583" y="647329"/>
                </a:lnTo>
                <a:lnTo>
                  <a:pt x="428552" y="647308"/>
                </a:lnTo>
                <a:cubicBezTo>
                  <a:pt x="428102" y="645854"/>
                  <a:pt x="427670" y="644399"/>
                  <a:pt x="427226" y="642944"/>
                </a:cubicBezTo>
                <a:cubicBezTo>
                  <a:pt x="424068" y="639966"/>
                  <a:pt x="415511" y="642667"/>
                  <a:pt x="417785" y="633991"/>
                </a:cubicBezTo>
                <a:cubicBezTo>
                  <a:pt x="419410" y="632069"/>
                  <a:pt x="421038" y="630164"/>
                  <a:pt x="422664" y="628242"/>
                </a:cubicBezTo>
                <a:cubicBezTo>
                  <a:pt x="447461" y="613280"/>
                  <a:pt x="450117" y="606838"/>
                  <a:pt x="441716" y="581902"/>
                </a:cubicBezTo>
                <a:lnTo>
                  <a:pt x="442243" y="573003"/>
                </a:lnTo>
                <a:lnTo>
                  <a:pt x="437259" y="559684"/>
                </a:lnTo>
                <a:cubicBezTo>
                  <a:pt x="438393" y="557693"/>
                  <a:pt x="439726" y="558221"/>
                  <a:pt x="441144" y="559360"/>
                </a:cubicBezTo>
                <a:lnTo>
                  <a:pt x="443045" y="560804"/>
                </a:lnTo>
                <a:lnTo>
                  <a:pt x="445816" y="542437"/>
                </a:lnTo>
                <a:cubicBezTo>
                  <a:pt x="437993" y="535770"/>
                  <a:pt x="443430" y="528445"/>
                  <a:pt x="444763" y="521310"/>
                </a:cubicBezTo>
                <a:cubicBezTo>
                  <a:pt x="441299" y="513743"/>
                  <a:pt x="443741" y="505725"/>
                  <a:pt x="443030" y="497967"/>
                </a:cubicBezTo>
                <a:lnTo>
                  <a:pt x="444474" y="493795"/>
                </a:lnTo>
                <a:lnTo>
                  <a:pt x="443582" y="495023"/>
                </a:lnTo>
                <a:cubicBezTo>
                  <a:pt x="442613" y="495335"/>
                  <a:pt x="441660" y="495629"/>
                  <a:pt x="440689" y="495941"/>
                </a:cubicBezTo>
                <a:cubicBezTo>
                  <a:pt x="439131" y="493932"/>
                  <a:pt x="437572" y="491906"/>
                  <a:pt x="436015" y="489897"/>
                </a:cubicBezTo>
                <a:cubicBezTo>
                  <a:pt x="430438" y="486209"/>
                  <a:pt x="428220" y="481689"/>
                  <a:pt x="431356" y="475074"/>
                </a:cubicBezTo>
                <a:cubicBezTo>
                  <a:pt x="434525" y="468373"/>
                  <a:pt x="436117" y="461411"/>
                  <a:pt x="431702" y="454467"/>
                </a:cubicBezTo>
                <a:cubicBezTo>
                  <a:pt x="426057" y="449670"/>
                  <a:pt x="425454" y="444856"/>
                  <a:pt x="431702" y="440059"/>
                </a:cubicBezTo>
                <a:lnTo>
                  <a:pt x="439513" y="436653"/>
                </a:lnTo>
                <a:lnTo>
                  <a:pt x="438560" y="435592"/>
                </a:lnTo>
                <a:cubicBezTo>
                  <a:pt x="437767" y="420578"/>
                  <a:pt x="441280" y="404923"/>
                  <a:pt x="431707" y="391260"/>
                </a:cubicBezTo>
                <a:cubicBezTo>
                  <a:pt x="426267" y="387433"/>
                  <a:pt x="427065" y="382411"/>
                  <a:pt x="429002" y="377164"/>
                </a:cubicBezTo>
                <a:lnTo>
                  <a:pt x="429011" y="377152"/>
                </a:lnTo>
                <a:lnTo>
                  <a:pt x="417399" y="364347"/>
                </a:lnTo>
                <a:cubicBezTo>
                  <a:pt x="413294" y="360371"/>
                  <a:pt x="408319" y="357431"/>
                  <a:pt x="400541" y="357751"/>
                </a:cubicBezTo>
                <a:cubicBezTo>
                  <a:pt x="391967" y="358098"/>
                  <a:pt x="397665" y="346703"/>
                  <a:pt x="394219" y="341647"/>
                </a:cubicBezTo>
                <a:cubicBezTo>
                  <a:pt x="387741" y="337006"/>
                  <a:pt x="390495" y="326529"/>
                  <a:pt x="382355" y="322962"/>
                </a:cubicBezTo>
                <a:lnTo>
                  <a:pt x="382512" y="323152"/>
                </a:lnTo>
                <a:cubicBezTo>
                  <a:pt x="377093" y="318234"/>
                  <a:pt x="374997" y="312433"/>
                  <a:pt x="377765" y="305350"/>
                </a:cubicBezTo>
                <a:lnTo>
                  <a:pt x="377752" y="305385"/>
                </a:lnTo>
                <a:cubicBezTo>
                  <a:pt x="384503" y="297644"/>
                  <a:pt x="374494" y="285782"/>
                  <a:pt x="384296" y="278786"/>
                </a:cubicBezTo>
                <a:cubicBezTo>
                  <a:pt x="389508" y="281661"/>
                  <a:pt x="394722" y="284535"/>
                  <a:pt x="399916" y="287410"/>
                </a:cubicBezTo>
                <a:cubicBezTo>
                  <a:pt x="401266" y="291860"/>
                  <a:pt x="406680" y="289990"/>
                  <a:pt x="408827" y="293194"/>
                </a:cubicBezTo>
                <a:cubicBezTo>
                  <a:pt x="413138" y="298822"/>
                  <a:pt x="417452" y="304467"/>
                  <a:pt x="421764" y="310095"/>
                </a:cubicBezTo>
                <a:cubicBezTo>
                  <a:pt x="426025" y="313939"/>
                  <a:pt x="425435" y="321784"/>
                  <a:pt x="432639" y="323204"/>
                </a:cubicBezTo>
                <a:cubicBezTo>
                  <a:pt x="431382" y="332261"/>
                  <a:pt x="432841" y="339253"/>
                  <a:pt x="436814" y="344333"/>
                </a:cubicBezTo>
                <a:lnTo>
                  <a:pt x="454772" y="353351"/>
                </a:lnTo>
                <a:lnTo>
                  <a:pt x="456812" y="347745"/>
                </a:lnTo>
                <a:cubicBezTo>
                  <a:pt x="457768" y="345526"/>
                  <a:pt x="459470" y="344063"/>
                  <a:pt x="463823" y="345283"/>
                </a:cubicBezTo>
                <a:cubicBezTo>
                  <a:pt x="466683" y="347673"/>
                  <a:pt x="471358" y="352591"/>
                  <a:pt x="472102" y="352054"/>
                </a:cubicBezTo>
                <a:cubicBezTo>
                  <a:pt x="489748" y="339396"/>
                  <a:pt x="502200" y="356695"/>
                  <a:pt x="517023" y="359397"/>
                </a:cubicBezTo>
                <a:cubicBezTo>
                  <a:pt x="520260" y="367051"/>
                  <a:pt x="522010" y="374584"/>
                  <a:pt x="514962" y="381268"/>
                </a:cubicBezTo>
                <a:cubicBezTo>
                  <a:pt x="510806" y="385649"/>
                  <a:pt x="518442" y="387121"/>
                  <a:pt x="517299" y="390758"/>
                </a:cubicBezTo>
                <a:lnTo>
                  <a:pt x="517299" y="390759"/>
                </a:lnTo>
                <a:lnTo>
                  <a:pt x="517302" y="390758"/>
                </a:lnTo>
                <a:cubicBezTo>
                  <a:pt x="518443" y="391052"/>
                  <a:pt x="519623" y="391190"/>
                  <a:pt x="520798" y="391156"/>
                </a:cubicBezTo>
                <a:cubicBezTo>
                  <a:pt x="524540" y="396888"/>
                  <a:pt x="531071" y="399884"/>
                  <a:pt x="534824" y="405581"/>
                </a:cubicBezTo>
                <a:cubicBezTo>
                  <a:pt x="534929" y="407018"/>
                  <a:pt x="535032" y="408455"/>
                  <a:pt x="535138" y="409893"/>
                </a:cubicBezTo>
                <a:cubicBezTo>
                  <a:pt x="551622" y="403763"/>
                  <a:pt x="568319" y="414430"/>
                  <a:pt x="584821" y="409287"/>
                </a:cubicBezTo>
                <a:cubicBezTo>
                  <a:pt x="589705" y="405962"/>
                  <a:pt x="584750" y="391935"/>
                  <a:pt x="597738" y="397407"/>
                </a:cubicBezTo>
                <a:cubicBezTo>
                  <a:pt x="602155" y="416023"/>
                  <a:pt x="620546" y="418170"/>
                  <a:pt x="632978" y="427348"/>
                </a:cubicBezTo>
                <a:cubicBezTo>
                  <a:pt x="640147" y="429357"/>
                  <a:pt x="644410" y="434483"/>
                  <a:pt x="647490" y="440890"/>
                </a:cubicBezTo>
                <a:lnTo>
                  <a:pt x="647336" y="440717"/>
                </a:lnTo>
                <a:cubicBezTo>
                  <a:pt x="648730" y="442432"/>
                  <a:pt x="652818" y="442492"/>
                  <a:pt x="655371" y="443496"/>
                </a:cubicBezTo>
                <a:lnTo>
                  <a:pt x="654500" y="449841"/>
                </a:lnTo>
                <a:lnTo>
                  <a:pt x="660285" y="451520"/>
                </a:lnTo>
                <a:cubicBezTo>
                  <a:pt x="662390" y="451956"/>
                  <a:pt x="664320" y="452735"/>
                  <a:pt x="665326" y="455350"/>
                </a:cubicBezTo>
                <a:cubicBezTo>
                  <a:pt x="665221" y="458501"/>
                  <a:pt x="665136" y="461636"/>
                  <a:pt x="668389" y="463523"/>
                </a:cubicBezTo>
                <a:cubicBezTo>
                  <a:pt x="676269" y="467073"/>
                  <a:pt x="685169" y="463159"/>
                  <a:pt x="693015" y="466900"/>
                </a:cubicBezTo>
                <a:lnTo>
                  <a:pt x="692618" y="468388"/>
                </a:lnTo>
                <a:lnTo>
                  <a:pt x="700166" y="467956"/>
                </a:lnTo>
                <a:cubicBezTo>
                  <a:pt x="712410" y="472389"/>
                  <a:pt x="725519" y="467056"/>
                  <a:pt x="737762" y="471315"/>
                </a:cubicBezTo>
                <a:cubicBezTo>
                  <a:pt x="744775" y="471696"/>
                  <a:pt x="751770" y="472077"/>
                  <a:pt x="758784" y="472458"/>
                </a:cubicBezTo>
                <a:cubicBezTo>
                  <a:pt x="763095" y="473567"/>
                  <a:pt x="766508" y="475679"/>
                  <a:pt x="767547" y="480407"/>
                </a:cubicBezTo>
                <a:lnTo>
                  <a:pt x="767395" y="481129"/>
                </a:lnTo>
                <a:lnTo>
                  <a:pt x="795783" y="480097"/>
                </a:lnTo>
                <a:lnTo>
                  <a:pt x="795784" y="480096"/>
                </a:lnTo>
                <a:lnTo>
                  <a:pt x="795288" y="476373"/>
                </a:lnTo>
                <a:cubicBezTo>
                  <a:pt x="798752" y="467645"/>
                  <a:pt x="800690" y="454640"/>
                  <a:pt x="812034" y="471420"/>
                </a:cubicBezTo>
                <a:cubicBezTo>
                  <a:pt x="817246" y="479143"/>
                  <a:pt x="822944" y="476788"/>
                  <a:pt x="827896" y="470502"/>
                </a:cubicBezTo>
                <a:cubicBezTo>
                  <a:pt x="831048" y="468718"/>
                  <a:pt x="834043" y="469151"/>
                  <a:pt x="836954" y="471126"/>
                </a:cubicBezTo>
                <a:cubicBezTo>
                  <a:pt x="847847" y="470069"/>
                  <a:pt x="844658" y="454813"/>
                  <a:pt x="855015" y="453237"/>
                </a:cubicBezTo>
                <a:cubicBezTo>
                  <a:pt x="862314" y="450579"/>
                  <a:pt x="868218" y="451103"/>
                  <a:pt x="873211" y="453716"/>
                </a:cubicBezTo>
                <a:lnTo>
                  <a:pt x="883721" y="464471"/>
                </a:lnTo>
                <a:lnTo>
                  <a:pt x="886583" y="449757"/>
                </a:lnTo>
                <a:cubicBezTo>
                  <a:pt x="894326" y="453255"/>
                  <a:pt x="899345" y="448475"/>
                  <a:pt x="904436" y="443869"/>
                </a:cubicBezTo>
                <a:cubicBezTo>
                  <a:pt x="910237" y="432751"/>
                  <a:pt x="928439" y="441981"/>
                  <a:pt x="931918" y="427089"/>
                </a:cubicBezTo>
                <a:lnTo>
                  <a:pt x="931816" y="427435"/>
                </a:lnTo>
                <a:cubicBezTo>
                  <a:pt x="936180" y="423140"/>
                  <a:pt x="940491" y="423158"/>
                  <a:pt x="944717" y="427643"/>
                </a:cubicBezTo>
                <a:cubicBezTo>
                  <a:pt x="949893" y="434171"/>
                  <a:pt x="956405" y="432959"/>
                  <a:pt x="963072" y="430829"/>
                </a:cubicBezTo>
                <a:cubicBezTo>
                  <a:pt x="968320" y="428024"/>
                  <a:pt x="973931" y="429409"/>
                  <a:pt x="979401" y="429461"/>
                </a:cubicBezTo>
                <a:lnTo>
                  <a:pt x="981048" y="432130"/>
                </a:lnTo>
                <a:lnTo>
                  <a:pt x="981048" y="432093"/>
                </a:lnTo>
                <a:cubicBezTo>
                  <a:pt x="983696" y="428543"/>
                  <a:pt x="986725" y="428837"/>
                  <a:pt x="989967" y="431193"/>
                </a:cubicBezTo>
                <a:cubicBezTo>
                  <a:pt x="997498" y="431158"/>
                  <a:pt x="1005014" y="431123"/>
                  <a:pt x="1012530" y="431071"/>
                </a:cubicBezTo>
                <a:cubicBezTo>
                  <a:pt x="1018348" y="427937"/>
                  <a:pt x="1024356" y="428959"/>
                  <a:pt x="1030384" y="430240"/>
                </a:cubicBezTo>
                <a:lnTo>
                  <a:pt x="1030560" y="439391"/>
                </a:lnTo>
                <a:lnTo>
                  <a:pt x="1040395" y="427608"/>
                </a:lnTo>
                <a:cubicBezTo>
                  <a:pt x="1047721" y="428526"/>
                  <a:pt x="1055425" y="435574"/>
                  <a:pt x="1062129" y="426275"/>
                </a:cubicBezTo>
                <a:cubicBezTo>
                  <a:pt x="1065386" y="424665"/>
                  <a:pt x="1068517" y="424379"/>
                  <a:pt x="1071569" y="424859"/>
                </a:cubicBezTo>
                <a:cubicBezTo>
                  <a:pt x="1074629" y="425340"/>
                  <a:pt x="1077611" y="426587"/>
                  <a:pt x="1080572" y="428041"/>
                </a:cubicBezTo>
                <a:lnTo>
                  <a:pt x="1086031" y="430793"/>
                </a:lnTo>
                <a:lnTo>
                  <a:pt x="1095355" y="429510"/>
                </a:lnTo>
                <a:cubicBezTo>
                  <a:pt x="1100507" y="430569"/>
                  <a:pt x="1105667" y="432257"/>
                  <a:pt x="1110784" y="431175"/>
                </a:cubicBezTo>
                <a:lnTo>
                  <a:pt x="1110785" y="431175"/>
                </a:lnTo>
                <a:lnTo>
                  <a:pt x="1110403" y="426846"/>
                </a:lnTo>
                <a:cubicBezTo>
                  <a:pt x="1113096" y="422179"/>
                  <a:pt x="1116326" y="422028"/>
                  <a:pt x="1119671" y="422831"/>
                </a:cubicBezTo>
                <a:lnTo>
                  <a:pt x="1129602" y="424539"/>
                </a:lnTo>
                <a:lnTo>
                  <a:pt x="1129608" y="424525"/>
                </a:lnTo>
                <a:cubicBezTo>
                  <a:pt x="1134162" y="417685"/>
                  <a:pt x="1139635" y="415936"/>
                  <a:pt x="1145766" y="422326"/>
                </a:cubicBezTo>
                <a:cubicBezTo>
                  <a:pt x="1150474" y="427227"/>
                  <a:pt x="1155359" y="429218"/>
                  <a:pt x="1161609" y="425547"/>
                </a:cubicBezTo>
                <a:lnTo>
                  <a:pt x="1163762" y="427545"/>
                </a:lnTo>
                <a:lnTo>
                  <a:pt x="1172606" y="426433"/>
                </a:lnTo>
                <a:cubicBezTo>
                  <a:pt x="1176282" y="427422"/>
                  <a:pt x="1179801" y="429461"/>
                  <a:pt x="1183361" y="431262"/>
                </a:cubicBezTo>
                <a:lnTo>
                  <a:pt x="1183418" y="431263"/>
                </a:lnTo>
                <a:lnTo>
                  <a:pt x="1183377" y="431245"/>
                </a:lnTo>
                <a:cubicBezTo>
                  <a:pt x="1181784" y="420439"/>
                  <a:pt x="1184537" y="414049"/>
                  <a:pt x="1197144" y="417807"/>
                </a:cubicBezTo>
                <a:cubicBezTo>
                  <a:pt x="1205157" y="428704"/>
                  <a:pt x="1212762" y="419953"/>
                  <a:pt x="1220491" y="417096"/>
                </a:cubicBezTo>
                <a:lnTo>
                  <a:pt x="1226357" y="417136"/>
                </a:lnTo>
                <a:lnTo>
                  <a:pt x="1233062" y="413616"/>
                </a:lnTo>
                <a:cubicBezTo>
                  <a:pt x="1236023" y="416612"/>
                  <a:pt x="1237953" y="420659"/>
                  <a:pt x="1240438" y="424142"/>
                </a:cubicBezTo>
                <a:lnTo>
                  <a:pt x="1251139" y="431278"/>
                </a:lnTo>
                <a:lnTo>
                  <a:pt x="1256180" y="419503"/>
                </a:lnTo>
                <a:cubicBezTo>
                  <a:pt x="1260213" y="411001"/>
                  <a:pt x="1268439" y="416438"/>
                  <a:pt x="1274312" y="414066"/>
                </a:cubicBezTo>
                <a:lnTo>
                  <a:pt x="1273982" y="414325"/>
                </a:lnTo>
                <a:cubicBezTo>
                  <a:pt x="1280258" y="412637"/>
                  <a:pt x="1286574" y="410438"/>
                  <a:pt x="1292732" y="410139"/>
                </a:cubicBezTo>
                <a:lnTo>
                  <a:pt x="1306986" y="415916"/>
                </a:lnTo>
                <a:lnTo>
                  <a:pt x="1308704" y="413823"/>
                </a:lnTo>
                <a:lnTo>
                  <a:pt x="1313046" y="413860"/>
                </a:lnTo>
                <a:lnTo>
                  <a:pt x="1312780" y="409656"/>
                </a:lnTo>
                <a:cubicBezTo>
                  <a:pt x="1314891" y="405749"/>
                  <a:pt x="1323459" y="411425"/>
                  <a:pt x="1326329" y="408646"/>
                </a:cubicBezTo>
                <a:cubicBezTo>
                  <a:pt x="1328303" y="407070"/>
                  <a:pt x="1330260" y="405511"/>
                  <a:pt x="1332234" y="403935"/>
                </a:cubicBezTo>
                <a:cubicBezTo>
                  <a:pt x="1336493" y="401702"/>
                  <a:pt x="1340273" y="401719"/>
                  <a:pt x="1343810" y="402869"/>
                </a:cubicBezTo>
                <a:lnTo>
                  <a:pt x="1351537" y="407240"/>
                </a:lnTo>
                <a:lnTo>
                  <a:pt x="1353659" y="404195"/>
                </a:lnTo>
                <a:cubicBezTo>
                  <a:pt x="1355513" y="402585"/>
                  <a:pt x="1357380" y="400974"/>
                  <a:pt x="1359234" y="399346"/>
                </a:cubicBezTo>
                <a:cubicBezTo>
                  <a:pt x="1369573" y="397909"/>
                  <a:pt x="1379946" y="397112"/>
                  <a:pt x="1390389" y="398307"/>
                </a:cubicBezTo>
                <a:lnTo>
                  <a:pt x="1390861" y="400432"/>
                </a:lnTo>
                <a:lnTo>
                  <a:pt x="1395202" y="397533"/>
                </a:lnTo>
                <a:cubicBezTo>
                  <a:pt x="1397068" y="397152"/>
                  <a:pt x="1399034" y="396966"/>
                  <a:pt x="1400411" y="395624"/>
                </a:cubicBezTo>
                <a:cubicBezTo>
                  <a:pt x="1404082" y="397114"/>
                  <a:pt x="1405926" y="400871"/>
                  <a:pt x="1408145" y="404166"/>
                </a:cubicBezTo>
                <a:lnTo>
                  <a:pt x="1418115" y="409922"/>
                </a:lnTo>
                <a:lnTo>
                  <a:pt x="1422238" y="395121"/>
                </a:lnTo>
                <a:cubicBezTo>
                  <a:pt x="1433074" y="395866"/>
                  <a:pt x="1442616" y="388212"/>
                  <a:pt x="1453664" y="390290"/>
                </a:cubicBezTo>
                <a:cubicBezTo>
                  <a:pt x="1465198" y="387761"/>
                  <a:pt x="1474392" y="399225"/>
                  <a:pt x="1486100" y="395745"/>
                </a:cubicBezTo>
                <a:lnTo>
                  <a:pt x="1486111" y="395745"/>
                </a:lnTo>
                <a:lnTo>
                  <a:pt x="1486097" y="395727"/>
                </a:lnTo>
                <a:cubicBezTo>
                  <a:pt x="1494842" y="389355"/>
                  <a:pt x="1503587" y="382982"/>
                  <a:pt x="1512332" y="376627"/>
                </a:cubicBezTo>
                <a:cubicBezTo>
                  <a:pt x="1521354" y="374566"/>
                  <a:pt x="1530359" y="373735"/>
                  <a:pt x="1539243" y="377250"/>
                </a:cubicBezTo>
                <a:cubicBezTo>
                  <a:pt x="1552404" y="381216"/>
                  <a:pt x="1566049" y="367986"/>
                  <a:pt x="1579020" y="378411"/>
                </a:cubicBezTo>
                <a:cubicBezTo>
                  <a:pt x="1581149" y="382238"/>
                  <a:pt x="1583056" y="381337"/>
                  <a:pt x="1584857" y="378116"/>
                </a:cubicBezTo>
                <a:cubicBezTo>
                  <a:pt x="1593531" y="376281"/>
                  <a:pt x="1602207" y="374445"/>
                  <a:pt x="1610882" y="372609"/>
                </a:cubicBezTo>
                <a:lnTo>
                  <a:pt x="1610904" y="372613"/>
                </a:lnTo>
                <a:lnTo>
                  <a:pt x="1610898" y="372609"/>
                </a:lnTo>
                <a:cubicBezTo>
                  <a:pt x="1614067" y="371033"/>
                  <a:pt x="1617237" y="369440"/>
                  <a:pt x="1620405" y="367864"/>
                </a:cubicBezTo>
                <a:cubicBezTo>
                  <a:pt x="1624294" y="366834"/>
                  <a:pt x="1628298" y="365617"/>
                  <a:pt x="1631131" y="366351"/>
                </a:cubicBezTo>
                <a:lnTo>
                  <a:pt x="1633472" y="372799"/>
                </a:lnTo>
                <a:lnTo>
                  <a:pt x="1643251" y="368539"/>
                </a:lnTo>
                <a:cubicBezTo>
                  <a:pt x="1647650" y="366669"/>
                  <a:pt x="1652062" y="364799"/>
                  <a:pt x="1656462" y="362929"/>
                </a:cubicBezTo>
                <a:cubicBezTo>
                  <a:pt x="1665488" y="363929"/>
                  <a:pt x="1675687" y="358052"/>
                  <a:pt x="1684319" y="361597"/>
                </a:cubicBezTo>
                <a:lnTo>
                  <a:pt x="1691444" y="368081"/>
                </a:lnTo>
                <a:lnTo>
                  <a:pt x="1698634" y="365557"/>
                </a:lnTo>
                <a:cubicBezTo>
                  <a:pt x="1701299" y="365453"/>
                  <a:pt x="1704015" y="365527"/>
                  <a:pt x="1706301" y="364037"/>
                </a:cubicBezTo>
                <a:cubicBezTo>
                  <a:pt x="1709263" y="364210"/>
                  <a:pt x="1712641" y="365388"/>
                  <a:pt x="1715134" y="364384"/>
                </a:cubicBezTo>
                <a:cubicBezTo>
                  <a:pt x="1759620" y="346426"/>
                  <a:pt x="1806549" y="337767"/>
                  <a:pt x="1853495" y="331014"/>
                </a:cubicBezTo>
                <a:cubicBezTo>
                  <a:pt x="1875764" y="327810"/>
                  <a:pt x="1899176" y="329905"/>
                  <a:pt x="1921983" y="327689"/>
                </a:cubicBezTo>
                <a:lnTo>
                  <a:pt x="1922017" y="327707"/>
                </a:lnTo>
                <a:lnTo>
                  <a:pt x="1926379" y="327793"/>
                </a:lnTo>
                <a:lnTo>
                  <a:pt x="1926389" y="327798"/>
                </a:lnTo>
                <a:lnTo>
                  <a:pt x="1926382" y="327793"/>
                </a:lnTo>
                <a:cubicBezTo>
                  <a:pt x="1929549" y="322650"/>
                  <a:pt x="1935489" y="325022"/>
                  <a:pt x="1939766" y="322857"/>
                </a:cubicBezTo>
                <a:lnTo>
                  <a:pt x="1939790" y="322857"/>
                </a:lnTo>
                <a:lnTo>
                  <a:pt x="1939747" y="322840"/>
                </a:lnTo>
                <a:cubicBezTo>
                  <a:pt x="1942864" y="319264"/>
                  <a:pt x="1945938" y="317879"/>
                  <a:pt x="1948982" y="318126"/>
                </a:cubicBezTo>
                <a:cubicBezTo>
                  <a:pt x="1952025" y="318373"/>
                  <a:pt x="1955039" y="320252"/>
                  <a:pt x="1958034" y="323204"/>
                </a:cubicBezTo>
                <a:lnTo>
                  <a:pt x="1961946" y="323516"/>
                </a:lnTo>
                <a:cubicBezTo>
                  <a:pt x="1963730" y="325178"/>
                  <a:pt x="1965514" y="326858"/>
                  <a:pt x="1967315" y="328520"/>
                </a:cubicBezTo>
                <a:lnTo>
                  <a:pt x="1967315" y="328556"/>
                </a:lnTo>
                <a:lnTo>
                  <a:pt x="1967315" y="328555"/>
                </a:lnTo>
                <a:cubicBezTo>
                  <a:pt x="1971489" y="328209"/>
                  <a:pt x="1975662" y="327880"/>
                  <a:pt x="1979836" y="327533"/>
                </a:cubicBezTo>
                <a:lnTo>
                  <a:pt x="1980238" y="327720"/>
                </a:lnTo>
                <a:lnTo>
                  <a:pt x="1989518" y="318823"/>
                </a:lnTo>
                <a:cubicBezTo>
                  <a:pt x="1996747" y="315767"/>
                  <a:pt x="2003948" y="312533"/>
                  <a:pt x="2011384" y="310751"/>
                </a:cubicBezTo>
                <a:lnTo>
                  <a:pt x="2034647" y="311393"/>
                </a:lnTo>
                <a:lnTo>
                  <a:pt x="2048031" y="305194"/>
                </a:lnTo>
                <a:cubicBezTo>
                  <a:pt x="2054405" y="300138"/>
                  <a:pt x="2063115" y="306372"/>
                  <a:pt x="2069365" y="300778"/>
                </a:cubicBezTo>
                <a:cubicBezTo>
                  <a:pt x="2082632" y="291860"/>
                  <a:pt x="2093678" y="302423"/>
                  <a:pt x="2105645" y="304900"/>
                </a:cubicBezTo>
                <a:lnTo>
                  <a:pt x="2105663" y="304903"/>
                </a:lnTo>
                <a:lnTo>
                  <a:pt x="2105661" y="304883"/>
                </a:lnTo>
                <a:cubicBezTo>
                  <a:pt x="2115290" y="293956"/>
                  <a:pt x="2128018" y="291792"/>
                  <a:pt x="2141646" y="292155"/>
                </a:cubicBezTo>
                <a:cubicBezTo>
                  <a:pt x="2143759" y="293870"/>
                  <a:pt x="2146331" y="293922"/>
                  <a:pt x="2148892" y="294017"/>
                </a:cubicBezTo>
                <a:lnTo>
                  <a:pt x="2153813" y="295471"/>
                </a:lnTo>
                <a:lnTo>
                  <a:pt x="2165268" y="287392"/>
                </a:lnTo>
                <a:cubicBezTo>
                  <a:pt x="2180748" y="297419"/>
                  <a:pt x="2193563" y="279080"/>
                  <a:pt x="2208508" y="283306"/>
                </a:cubicBezTo>
                <a:cubicBezTo>
                  <a:pt x="2216352" y="285262"/>
                  <a:pt x="2224180" y="287289"/>
                  <a:pt x="2231886" y="282786"/>
                </a:cubicBezTo>
                <a:cubicBezTo>
                  <a:pt x="2243627" y="276569"/>
                  <a:pt x="2256269" y="278976"/>
                  <a:pt x="2268667" y="278994"/>
                </a:cubicBezTo>
                <a:cubicBezTo>
                  <a:pt x="2271646" y="277228"/>
                  <a:pt x="2274623" y="275444"/>
                  <a:pt x="2277584" y="273678"/>
                </a:cubicBezTo>
                <a:lnTo>
                  <a:pt x="2277608" y="273750"/>
                </a:lnTo>
                <a:lnTo>
                  <a:pt x="2277602" y="273677"/>
                </a:lnTo>
                <a:cubicBezTo>
                  <a:pt x="2286668" y="266222"/>
                  <a:pt x="2298139" y="270642"/>
                  <a:pt x="2308453" y="269335"/>
                </a:cubicBezTo>
                <a:lnTo>
                  <a:pt x="2318232" y="265474"/>
                </a:lnTo>
                <a:lnTo>
                  <a:pt x="2318229" y="265469"/>
                </a:lnTo>
                <a:cubicBezTo>
                  <a:pt x="2324238" y="265053"/>
                  <a:pt x="2330229" y="264620"/>
                  <a:pt x="2336239" y="264205"/>
                </a:cubicBezTo>
                <a:cubicBezTo>
                  <a:pt x="2338730" y="262525"/>
                  <a:pt x="2341501" y="262594"/>
                  <a:pt x="2344307" y="263010"/>
                </a:cubicBezTo>
                <a:lnTo>
                  <a:pt x="2347766" y="264802"/>
                </a:lnTo>
                <a:lnTo>
                  <a:pt x="2352435" y="264097"/>
                </a:lnTo>
                <a:cubicBezTo>
                  <a:pt x="2354786" y="263560"/>
                  <a:pt x="2356955" y="262543"/>
                  <a:pt x="2358592" y="260118"/>
                </a:cubicBezTo>
                <a:cubicBezTo>
                  <a:pt x="2361535" y="260308"/>
                  <a:pt x="2364479" y="260482"/>
                  <a:pt x="2367440" y="260655"/>
                </a:cubicBezTo>
                <a:lnTo>
                  <a:pt x="2362943" y="273190"/>
                </a:lnTo>
                <a:lnTo>
                  <a:pt x="2363618" y="272794"/>
                </a:lnTo>
                <a:cubicBezTo>
                  <a:pt x="2371550" y="271859"/>
                  <a:pt x="2370596" y="265798"/>
                  <a:pt x="2370787" y="260344"/>
                </a:cubicBezTo>
                <a:cubicBezTo>
                  <a:pt x="2373715" y="257296"/>
                  <a:pt x="2378493" y="258906"/>
                  <a:pt x="2381439" y="255962"/>
                </a:cubicBezTo>
                <a:lnTo>
                  <a:pt x="2381298" y="256101"/>
                </a:lnTo>
                <a:cubicBezTo>
                  <a:pt x="2388798" y="248949"/>
                  <a:pt x="2399290" y="257677"/>
                  <a:pt x="2406910" y="251252"/>
                </a:cubicBezTo>
                <a:cubicBezTo>
                  <a:pt x="2411161" y="247373"/>
                  <a:pt x="2415633" y="246061"/>
                  <a:pt x="2420181" y="246144"/>
                </a:cubicBezTo>
                <a:cubicBezTo>
                  <a:pt x="2424728" y="246226"/>
                  <a:pt x="2429354" y="247702"/>
                  <a:pt x="2433908" y="249399"/>
                </a:cubicBezTo>
                <a:cubicBezTo>
                  <a:pt x="2441802" y="252343"/>
                  <a:pt x="2449613" y="253174"/>
                  <a:pt x="2457751" y="251027"/>
                </a:cubicBezTo>
                <a:cubicBezTo>
                  <a:pt x="2466688" y="247962"/>
                  <a:pt x="2475658" y="248170"/>
                  <a:pt x="2484646" y="250871"/>
                </a:cubicBezTo>
                <a:cubicBezTo>
                  <a:pt x="2489147" y="249313"/>
                  <a:pt x="2493670" y="247771"/>
                  <a:pt x="2498171" y="246213"/>
                </a:cubicBezTo>
                <a:cubicBezTo>
                  <a:pt x="2504458" y="255841"/>
                  <a:pt x="2507141" y="264794"/>
                  <a:pt x="2493686" y="270820"/>
                </a:cubicBezTo>
                <a:lnTo>
                  <a:pt x="2430716" y="286645"/>
                </a:lnTo>
                <a:lnTo>
                  <a:pt x="2430717" y="286648"/>
                </a:lnTo>
                <a:lnTo>
                  <a:pt x="2421512" y="286734"/>
                </a:lnTo>
                <a:lnTo>
                  <a:pt x="2421510" y="286735"/>
                </a:lnTo>
                <a:cubicBezTo>
                  <a:pt x="2412553" y="288432"/>
                  <a:pt x="2402425" y="284016"/>
                  <a:pt x="2394667" y="291895"/>
                </a:cubicBezTo>
                <a:cubicBezTo>
                  <a:pt x="2387550" y="296467"/>
                  <a:pt x="2378892" y="292224"/>
                  <a:pt x="2371617" y="295895"/>
                </a:cubicBezTo>
                <a:lnTo>
                  <a:pt x="2372000" y="295653"/>
                </a:lnTo>
                <a:cubicBezTo>
                  <a:pt x="2364935" y="301298"/>
                  <a:pt x="2356673" y="297263"/>
                  <a:pt x="2349089" y="298493"/>
                </a:cubicBezTo>
                <a:lnTo>
                  <a:pt x="2348452" y="285677"/>
                </a:lnTo>
                <a:lnTo>
                  <a:pt x="2345103" y="295947"/>
                </a:lnTo>
                <a:cubicBezTo>
                  <a:pt x="2344672" y="299047"/>
                  <a:pt x="2341832" y="299306"/>
                  <a:pt x="2339769" y="300484"/>
                </a:cubicBezTo>
                <a:cubicBezTo>
                  <a:pt x="2336792" y="299549"/>
                  <a:pt x="2334161" y="307566"/>
                  <a:pt x="2330957" y="300830"/>
                </a:cubicBezTo>
                <a:lnTo>
                  <a:pt x="2327717" y="296185"/>
                </a:lnTo>
                <a:lnTo>
                  <a:pt x="2327354" y="297834"/>
                </a:lnTo>
                <a:cubicBezTo>
                  <a:pt x="2319111" y="303826"/>
                  <a:pt x="2308737" y="301765"/>
                  <a:pt x="2299819" y="305194"/>
                </a:cubicBezTo>
                <a:cubicBezTo>
                  <a:pt x="2297048" y="305108"/>
                  <a:pt x="2294278" y="305021"/>
                  <a:pt x="2291508" y="304917"/>
                </a:cubicBezTo>
                <a:lnTo>
                  <a:pt x="2286540" y="298427"/>
                </a:lnTo>
                <a:lnTo>
                  <a:pt x="2286071" y="304727"/>
                </a:lnTo>
                <a:cubicBezTo>
                  <a:pt x="2281827" y="306009"/>
                  <a:pt x="2278397" y="308225"/>
                  <a:pt x="2276946" y="312693"/>
                </a:cubicBezTo>
                <a:lnTo>
                  <a:pt x="2275187" y="313635"/>
                </a:lnTo>
                <a:lnTo>
                  <a:pt x="2275265" y="313732"/>
                </a:lnTo>
                <a:cubicBezTo>
                  <a:pt x="2284738" y="331101"/>
                  <a:pt x="2273239" y="336729"/>
                  <a:pt x="2259852" y="341318"/>
                </a:cubicBezTo>
                <a:cubicBezTo>
                  <a:pt x="2258242" y="342755"/>
                  <a:pt x="2256650" y="344192"/>
                  <a:pt x="2255039" y="345629"/>
                </a:cubicBezTo>
                <a:lnTo>
                  <a:pt x="2255022" y="345619"/>
                </a:lnTo>
                <a:lnTo>
                  <a:pt x="2255055" y="345664"/>
                </a:lnTo>
                <a:cubicBezTo>
                  <a:pt x="2258001" y="352920"/>
                  <a:pt x="2256322" y="368332"/>
                  <a:pt x="2263525" y="366254"/>
                </a:cubicBezTo>
                <a:cubicBezTo>
                  <a:pt x="2277259" y="362323"/>
                  <a:pt x="2295338" y="373838"/>
                  <a:pt x="2305277" y="355119"/>
                </a:cubicBezTo>
                <a:cubicBezTo>
                  <a:pt x="2311683" y="343066"/>
                  <a:pt x="2326319" y="338547"/>
                  <a:pt x="2333693" y="325957"/>
                </a:cubicBezTo>
                <a:cubicBezTo>
                  <a:pt x="2336033" y="321957"/>
                  <a:pt x="2350250" y="313783"/>
                  <a:pt x="2361228" y="322805"/>
                </a:cubicBezTo>
                <a:cubicBezTo>
                  <a:pt x="2364833" y="325767"/>
                  <a:pt x="2371203" y="330217"/>
                  <a:pt x="2376673" y="323654"/>
                </a:cubicBezTo>
                <a:cubicBezTo>
                  <a:pt x="2382286" y="320762"/>
                  <a:pt x="2386806" y="313350"/>
                  <a:pt x="2394563" y="319290"/>
                </a:cubicBezTo>
                <a:cubicBezTo>
                  <a:pt x="2393869" y="334425"/>
                  <a:pt x="2404087" y="328814"/>
                  <a:pt x="2411639" y="328260"/>
                </a:cubicBezTo>
                <a:cubicBezTo>
                  <a:pt x="2413543" y="328849"/>
                  <a:pt x="2414736" y="330096"/>
                  <a:pt x="2415153" y="332070"/>
                </a:cubicBezTo>
                <a:lnTo>
                  <a:pt x="2415013" y="332339"/>
                </a:lnTo>
                <a:lnTo>
                  <a:pt x="2423289" y="333396"/>
                </a:lnTo>
                <a:lnTo>
                  <a:pt x="2426883" y="337182"/>
                </a:lnTo>
                <a:lnTo>
                  <a:pt x="2431608" y="339071"/>
                </a:lnTo>
                <a:lnTo>
                  <a:pt x="2433657" y="335392"/>
                </a:lnTo>
                <a:cubicBezTo>
                  <a:pt x="2438158" y="332611"/>
                  <a:pt x="2445798" y="336945"/>
                  <a:pt x="2449633" y="332659"/>
                </a:cubicBezTo>
                <a:cubicBezTo>
                  <a:pt x="2456870" y="333733"/>
                  <a:pt x="2464090" y="334806"/>
                  <a:pt x="2471310" y="335880"/>
                </a:cubicBezTo>
                <a:cubicBezTo>
                  <a:pt x="2475448" y="334114"/>
                  <a:pt x="2479728" y="334633"/>
                  <a:pt x="2483985" y="335049"/>
                </a:cubicBezTo>
                <a:lnTo>
                  <a:pt x="2494556" y="335922"/>
                </a:lnTo>
                <a:lnTo>
                  <a:pt x="2500489" y="335138"/>
                </a:lnTo>
                <a:lnTo>
                  <a:pt x="2514307" y="331091"/>
                </a:lnTo>
                <a:lnTo>
                  <a:pt x="2516179" y="327776"/>
                </a:lnTo>
                <a:cubicBezTo>
                  <a:pt x="2537410" y="317542"/>
                  <a:pt x="2559090" y="315360"/>
                  <a:pt x="2581776" y="323014"/>
                </a:cubicBezTo>
                <a:cubicBezTo>
                  <a:pt x="2586438" y="324590"/>
                  <a:pt x="2592047" y="323291"/>
                  <a:pt x="2597222" y="323308"/>
                </a:cubicBezTo>
                <a:cubicBezTo>
                  <a:pt x="2603077" y="326581"/>
                  <a:pt x="2605899" y="321681"/>
                  <a:pt x="2609449" y="318754"/>
                </a:cubicBezTo>
                <a:cubicBezTo>
                  <a:pt x="2632327" y="315498"/>
                  <a:pt x="2654594" y="304537"/>
                  <a:pt x="2678423" y="313282"/>
                </a:cubicBezTo>
                <a:lnTo>
                  <a:pt x="2677750" y="313701"/>
                </a:lnTo>
                <a:lnTo>
                  <a:pt x="2678494" y="313351"/>
                </a:lnTo>
                <a:cubicBezTo>
                  <a:pt x="2698271" y="306840"/>
                  <a:pt x="2715932" y="294701"/>
                  <a:pt x="2736937" y="291445"/>
                </a:cubicBezTo>
                <a:cubicBezTo>
                  <a:pt x="2747259" y="286666"/>
                  <a:pt x="2758880" y="292796"/>
                  <a:pt x="2769164" y="287618"/>
                </a:cubicBezTo>
                <a:cubicBezTo>
                  <a:pt x="2792631" y="281488"/>
                  <a:pt x="2818311" y="291428"/>
                  <a:pt x="2840700" y="277661"/>
                </a:cubicBezTo>
                <a:lnTo>
                  <a:pt x="2843097" y="279125"/>
                </a:lnTo>
                <a:lnTo>
                  <a:pt x="2858445" y="278544"/>
                </a:lnTo>
                <a:lnTo>
                  <a:pt x="2858548" y="278607"/>
                </a:lnTo>
                <a:lnTo>
                  <a:pt x="2858137" y="277332"/>
                </a:lnTo>
                <a:cubicBezTo>
                  <a:pt x="2861101" y="275964"/>
                  <a:pt x="2864145" y="276137"/>
                  <a:pt x="2867230" y="276743"/>
                </a:cubicBezTo>
                <a:lnTo>
                  <a:pt x="2885397" y="279146"/>
                </a:lnTo>
                <a:lnTo>
                  <a:pt x="2885391" y="279098"/>
                </a:lnTo>
                <a:cubicBezTo>
                  <a:pt x="2886898" y="279115"/>
                  <a:pt x="2888421" y="279115"/>
                  <a:pt x="2889962" y="279115"/>
                </a:cubicBezTo>
                <a:lnTo>
                  <a:pt x="2889996" y="279229"/>
                </a:lnTo>
                <a:lnTo>
                  <a:pt x="2890005" y="279167"/>
                </a:lnTo>
                <a:cubicBezTo>
                  <a:pt x="2892900" y="279046"/>
                  <a:pt x="2897450" y="280068"/>
                  <a:pt x="2898419" y="278631"/>
                </a:cubicBezTo>
                <a:cubicBezTo>
                  <a:pt x="2914989" y="254179"/>
                  <a:pt x="2934332" y="272275"/>
                  <a:pt x="2952602" y="274752"/>
                </a:cubicBezTo>
                <a:lnTo>
                  <a:pt x="2955523" y="276093"/>
                </a:lnTo>
                <a:lnTo>
                  <a:pt x="2959181" y="273346"/>
                </a:lnTo>
                <a:lnTo>
                  <a:pt x="2965525" y="272974"/>
                </a:lnTo>
                <a:lnTo>
                  <a:pt x="2965866" y="272050"/>
                </a:lnTo>
                <a:cubicBezTo>
                  <a:pt x="2970663" y="269833"/>
                  <a:pt x="2976323" y="273123"/>
                  <a:pt x="2980933" y="269677"/>
                </a:cubicBezTo>
                <a:cubicBezTo>
                  <a:pt x="2997540" y="261175"/>
                  <a:pt x="3010285" y="263166"/>
                  <a:pt x="3016621" y="282734"/>
                </a:cubicBezTo>
                <a:cubicBezTo>
                  <a:pt x="3018685" y="283687"/>
                  <a:pt x="3022321" y="284102"/>
                  <a:pt x="3022613" y="282786"/>
                </a:cubicBezTo>
                <a:cubicBezTo>
                  <a:pt x="3026356" y="266491"/>
                  <a:pt x="3040278" y="267461"/>
                  <a:pt x="3052122" y="264846"/>
                </a:cubicBezTo>
                <a:cubicBezTo>
                  <a:pt x="3059606" y="263201"/>
                  <a:pt x="3067068" y="261556"/>
                  <a:pt x="3074547" y="259911"/>
                </a:cubicBezTo>
                <a:cubicBezTo>
                  <a:pt x="3081579" y="255478"/>
                  <a:pt x="3090341" y="260950"/>
                  <a:pt x="3097286" y="255980"/>
                </a:cubicBezTo>
                <a:lnTo>
                  <a:pt x="3097129" y="256066"/>
                </a:lnTo>
                <a:cubicBezTo>
                  <a:pt x="3107449" y="250023"/>
                  <a:pt x="3119452" y="256776"/>
                  <a:pt x="3129910" y="251772"/>
                </a:cubicBezTo>
                <a:cubicBezTo>
                  <a:pt x="3136994" y="251876"/>
                  <a:pt x="3144647" y="259599"/>
                  <a:pt x="3151036" y="250213"/>
                </a:cubicBezTo>
                <a:cubicBezTo>
                  <a:pt x="3155610" y="243096"/>
                  <a:pt x="3163747" y="245572"/>
                  <a:pt x="3170050" y="243148"/>
                </a:cubicBezTo>
                <a:lnTo>
                  <a:pt x="3169566" y="243460"/>
                </a:lnTo>
                <a:cubicBezTo>
                  <a:pt x="3179317" y="237710"/>
                  <a:pt x="3191560" y="239840"/>
                  <a:pt x="3201118" y="233485"/>
                </a:cubicBezTo>
                <a:lnTo>
                  <a:pt x="3213620" y="234223"/>
                </a:lnTo>
                <a:lnTo>
                  <a:pt x="3213952" y="234022"/>
                </a:lnTo>
                <a:cubicBezTo>
                  <a:pt x="3217555" y="233537"/>
                  <a:pt x="3218642" y="227822"/>
                  <a:pt x="3223302" y="229571"/>
                </a:cubicBezTo>
                <a:lnTo>
                  <a:pt x="3223417" y="229703"/>
                </a:lnTo>
                <a:lnTo>
                  <a:pt x="3222972" y="228169"/>
                </a:lnTo>
                <a:cubicBezTo>
                  <a:pt x="3230990" y="223615"/>
                  <a:pt x="3238423" y="233000"/>
                  <a:pt x="3246402" y="229139"/>
                </a:cubicBezTo>
                <a:cubicBezTo>
                  <a:pt x="3251572" y="228931"/>
                  <a:pt x="3256849" y="229580"/>
                  <a:pt x="3262022" y="229453"/>
                </a:cubicBezTo>
                <a:lnTo>
                  <a:pt x="3276985" y="225114"/>
                </a:lnTo>
                <a:lnTo>
                  <a:pt x="3276944" y="225052"/>
                </a:lnTo>
                <a:cubicBezTo>
                  <a:pt x="3281550" y="225069"/>
                  <a:pt x="3286174" y="225069"/>
                  <a:pt x="3290798" y="225087"/>
                </a:cubicBezTo>
                <a:lnTo>
                  <a:pt x="3290798" y="225105"/>
                </a:lnTo>
                <a:lnTo>
                  <a:pt x="3299596" y="225468"/>
                </a:lnTo>
                <a:lnTo>
                  <a:pt x="3299545" y="225818"/>
                </a:lnTo>
                <a:lnTo>
                  <a:pt x="3299673" y="225537"/>
                </a:lnTo>
                <a:cubicBezTo>
                  <a:pt x="3306451" y="220862"/>
                  <a:pt x="3314012" y="218784"/>
                  <a:pt x="3321729" y="217210"/>
                </a:cubicBezTo>
                <a:lnTo>
                  <a:pt x="3344673" y="211917"/>
                </a:lnTo>
                <a:lnTo>
                  <a:pt x="3344637" y="211839"/>
                </a:lnTo>
                <a:lnTo>
                  <a:pt x="3344920" y="212021"/>
                </a:lnTo>
                <a:lnTo>
                  <a:pt x="3352122" y="215941"/>
                </a:lnTo>
                <a:lnTo>
                  <a:pt x="3356914" y="214757"/>
                </a:lnTo>
                <a:cubicBezTo>
                  <a:pt x="3360421" y="212640"/>
                  <a:pt x="3363607" y="208834"/>
                  <a:pt x="3367269" y="207544"/>
                </a:cubicBezTo>
                <a:lnTo>
                  <a:pt x="3367095" y="207913"/>
                </a:lnTo>
                <a:lnTo>
                  <a:pt x="3367345" y="207614"/>
                </a:lnTo>
                <a:cubicBezTo>
                  <a:pt x="3379864" y="208947"/>
                  <a:pt x="3392505" y="211008"/>
                  <a:pt x="3403258" y="201639"/>
                </a:cubicBezTo>
                <a:cubicBezTo>
                  <a:pt x="3410773" y="198643"/>
                  <a:pt x="3418272" y="198366"/>
                  <a:pt x="3425753" y="201830"/>
                </a:cubicBezTo>
                <a:cubicBezTo>
                  <a:pt x="3443193" y="202133"/>
                  <a:pt x="3459812" y="198903"/>
                  <a:pt x="3476124" y="194347"/>
                </a:cubicBezTo>
                <a:lnTo>
                  <a:pt x="3524557" y="178932"/>
                </a:lnTo>
                <a:lnTo>
                  <a:pt x="3524561" y="178832"/>
                </a:lnTo>
                <a:cubicBezTo>
                  <a:pt x="3535575" y="152493"/>
                  <a:pt x="3550503" y="165706"/>
                  <a:pt x="3565031" y="174832"/>
                </a:cubicBezTo>
                <a:lnTo>
                  <a:pt x="3564896" y="174952"/>
                </a:lnTo>
                <a:lnTo>
                  <a:pt x="3565119" y="174902"/>
                </a:lnTo>
                <a:cubicBezTo>
                  <a:pt x="3570038" y="173664"/>
                  <a:pt x="3574575" y="174417"/>
                  <a:pt x="3579002" y="175753"/>
                </a:cubicBezTo>
                <a:lnTo>
                  <a:pt x="3592105" y="180059"/>
                </a:lnTo>
                <a:lnTo>
                  <a:pt x="3592133" y="180027"/>
                </a:lnTo>
                <a:cubicBezTo>
                  <a:pt x="3599006" y="176581"/>
                  <a:pt x="3606157" y="174399"/>
                  <a:pt x="3613969" y="175092"/>
                </a:cubicBezTo>
                <a:lnTo>
                  <a:pt x="3617809" y="178432"/>
                </a:lnTo>
                <a:lnTo>
                  <a:pt x="3617918" y="178348"/>
                </a:lnTo>
                <a:cubicBezTo>
                  <a:pt x="3619686" y="177274"/>
                  <a:pt x="3621592" y="176495"/>
                  <a:pt x="3623583" y="175976"/>
                </a:cubicBezTo>
                <a:lnTo>
                  <a:pt x="3626087" y="176716"/>
                </a:lnTo>
                <a:lnTo>
                  <a:pt x="3631287" y="174529"/>
                </a:lnTo>
                <a:lnTo>
                  <a:pt x="3639979" y="177145"/>
                </a:lnTo>
                <a:lnTo>
                  <a:pt x="3642789" y="173672"/>
                </a:lnTo>
                <a:cubicBezTo>
                  <a:pt x="3662372" y="173309"/>
                  <a:pt x="3681542" y="170001"/>
                  <a:pt x="3700595" y="165880"/>
                </a:cubicBezTo>
                <a:cubicBezTo>
                  <a:pt x="3702115" y="166486"/>
                  <a:pt x="3703554" y="166295"/>
                  <a:pt x="3704886" y="165343"/>
                </a:cubicBezTo>
                <a:cubicBezTo>
                  <a:pt x="3711865" y="159576"/>
                  <a:pt x="3718810" y="161828"/>
                  <a:pt x="3725095" y="166209"/>
                </a:cubicBezTo>
                <a:cubicBezTo>
                  <a:pt x="3730844" y="170244"/>
                  <a:pt x="3735848" y="170001"/>
                  <a:pt x="3741112" y="165914"/>
                </a:cubicBezTo>
                <a:lnTo>
                  <a:pt x="3741007" y="166036"/>
                </a:lnTo>
                <a:cubicBezTo>
                  <a:pt x="3753340" y="159074"/>
                  <a:pt x="3765235" y="152580"/>
                  <a:pt x="3779592" y="162763"/>
                </a:cubicBezTo>
                <a:cubicBezTo>
                  <a:pt x="3783885" y="165811"/>
                  <a:pt x="3791123" y="164027"/>
                  <a:pt x="3796841" y="161880"/>
                </a:cubicBezTo>
                <a:cubicBezTo>
                  <a:pt x="3800719" y="161499"/>
                  <a:pt x="3804598" y="161100"/>
                  <a:pt x="3808475" y="160719"/>
                </a:cubicBezTo>
                <a:cubicBezTo>
                  <a:pt x="3821636" y="157654"/>
                  <a:pt x="3834505" y="152806"/>
                  <a:pt x="3848375" y="154572"/>
                </a:cubicBezTo>
                <a:lnTo>
                  <a:pt x="3852278" y="154838"/>
                </a:lnTo>
                <a:lnTo>
                  <a:pt x="3851417" y="153706"/>
                </a:lnTo>
                <a:cubicBezTo>
                  <a:pt x="3851677" y="152719"/>
                  <a:pt x="3851989" y="152217"/>
                  <a:pt x="3852371" y="152217"/>
                </a:cubicBezTo>
                <a:cubicBezTo>
                  <a:pt x="3853876" y="148770"/>
                  <a:pt x="3856873" y="148303"/>
                  <a:pt x="3860128" y="148372"/>
                </a:cubicBezTo>
                <a:cubicBezTo>
                  <a:pt x="3871072" y="152390"/>
                  <a:pt x="3882899" y="147628"/>
                  <a:pt x="3893844" y="151697"/>
                </a:cubicBezTo>
                <a:cubicBezTo>
                  <a:pt x="3895350" y="151870"/>
                  <a:pt x="3896875" y="152043"/>
                  <a:pt x="3898399" y="152217"/>
                </a:cubicBezTo>
                <a:lnTo>
                  <a:pt x="3898261" y="152283"/>
                </a:lnTo>
                <a:lnTo>
                  <a:pt x="3898455" y="152251"/>
                </a:lnTo>
                <a:cubicBezTo>
                  <a:pt x="3907548" y="142052"/>
                  <a:pt x="3919357" y="151507"/>
                  <a:pt x="3929366" y="148009"/>
                </a:cubicBezTo>
                <a:cubicBezTo>
                  <a:pt x="3937367" y="151420"/>
                  <a:pt x="3945385" y="151039"/>
                  <a:pt x="3953419" y="148130"/>
                </a:cubicBezTo>
                <a:cubicBezTo>
                  <a:pt x="3958510" y="147766"/>
                  <a:pt x="3964623" y="149100"/>
                  <a:pt x="3968503" y="146745"/>
                </a:cubicBezTo>
                <a:cubicBezTo>
                  <a:pt x="3991654" y="132649"/>
                  <a:pt x="4015725" y="125860"/>
                  <a:pt x="4042567" y="133982"/>
                </a:cubicBezTo>
                <a:cubicBezTo>
                  <a:pt x="4048525" y="130467"/>
                  <a:pt x="4055051" y="132752"/>
                  <a:pt x="4061287" y="132094"/>
                </a:cubicBezTo>
                <a:lnTo>
                  <a:pt x="4065084" y="132497"/>
                </a:lnTo>
                <a:lnTo>
                  <a:pt x="4065922" y="130068"/>
                </a:lnTo>
                <a:cubicBezTo>
                  <a:pt x="4070166" y="130189"/>
                  <a:pt x="4074408" y="130276"/>
                  <a:pt x="4078650" y="130380"/>
                </a:cubicBezTo>
                <a:lnTo>
                  <a:pt x="4078579" y="130471"/>
                </a:lnTo>
                <a:lnTo>
                  <a:pt x="4078706" y="130432"/>
                </a:lnTo>
                <a:lnTo>
                  <a:pt x="4119072" y="134996"/>
                </a:lnTo>
                <a:lnTo>
                  <a:pt x="4119074" y="134969"/>
                </a:lnTo>
                <a:cubicBezTo>
                  <a:pt x="4125185" y="130588"/>
                  <a:pt x="4129898" y="129895"/>
                  <a:pt x="4138400" y="133064"/>
                </a:cubicBezTo>
                <a:cubicBezTo>
                  <a:pt x="4159458" y="140874"/>
                  <a:pt x="4181724" y="147697"/>
                  <a:pt x="4204600" y="138207"/>
                </a:cubicBezTo>
                <a:cubicBezTo>
                  <a:pt x="4213676" y="134120"/>
                  <a:pt x="4223859" y="139038"/>
                  <a:pt x="4232899" y="134761"/>
                </a:cubicBezTo>
                <a:cubicBezTo>
                  <a:pt x="4239199" y="132614"/>
                  <a:pt x="4242819" y="142657"/>
                  <a:pt x="4249591" y="138415"/>
                </a:cubicBezTo>
                <a:cubicBezTo>
                  <a:pt x="4257781" y="136891"/>
                  <a:pt x="4265957" y="135315"/>
                  <a:pt x="4268674" y="125618"/>
                </a:cubicBezTo>
                <a:cubicBezTo>
                  <a:pt x="4279048" y="124752"/>
                  <a:pt x="4290529" y="129739"/>
                  <a:pt x="4299185" y="119816"/>
                </a:cubicBezTo>
                <a:cubicBezTo>
                  <a:pt x="4306788" y="116509"/>
                  <a:pt x="4314526" y="109270"/>
                  <a:pt x="4321663" y="120526"/>
                </a:cubicBezTo>
                <a:cubicBezTo>
                  <a:pt x="4331739" y="116197"/>
                  <a:pt x="4337975" y="102829"/>
                  <a:pt x="4351936" y="107677"/>
                </a:cubicBezTo>
                <a:cubicBezTo>
                  <a:pt x="4362134" y="113132"/>
                  <a:pt x="4374394" y="105236"/>
                  <a:pt x="4384282" y="112682"/>
                </a:cubicBezTo>
                <a:lnTo>
                  <a:pt x="4393816" y="129606"/>
                </a:lnTo>
                <a:lnTo>
                  <a:pt x="4393892" y="129601"/>
                </a:lnTo>
                <a:cubicBezTo>
                  <a:pt x="4398326" y="129895"/>
                  <a:pt x="4402757" y="130172"/>
                  <a:pt x="4407200" y="130467"/>
                </a:cubicBezTo>
                <a:lnTo>
                  <a:pt x="4407252" y="130496"/>
                </a:lnTo>
                <a:lnTo>
                  <a:pt x="4415361" y="130051"/>
                </a:lnTo>
                <a:lnTo>
                  <a:pt x="4418808" y="133226"/>
                </a:lnTo>
                <a:lnTo>
                  <a:pt x="4422387" y="132233"/>
                </a:lnTo>
                <a:cubicBezTo>
                  <a:pt x="4428843" y="132233"/>
                  <a:pt x="4435416" y="132562"/>
                  <a:pt x="4438690" y="125202"/>
                </a:cubicBezTo>
                <a:cubicBezTo>
                  <a:pt x="4444940" y="121202"/>
                  <a:pt x="4450431" y="116197"/>
                  <a:pt x="4456287" y="111678"/>
                </a:cubicBezTo>
                <a:cubicBezTo>
                  <a:pt x="4466069" y="104474"/>
                  <a:pt x="4479371" y="119436"/>
                  <a:pt x="4488271" y="106638"/>
                </a:cubicBezTo>
                <a:cubicBezTo>
                  <a:pt x="4496099" y="106032"/>
                  <a:pt x="4505154" y="99781"/>
                  <a:pt x="4510298" y="111452"/>
                </a:cubicBezTo>
                <a:lnTo>
                  <a:pt x="4510384" y="111331"/>
                </a:lnTo>
                <a:cubicBezTo>
                  <a:pt x="4514142" y="124250"/>
                  <a:pt x="4523321" y="116838"/>
                  <a:pt x="4530558" y="116682"/>
                </a:cubicBezTo>
                <a:cubicBezTo>
                  <a:pt x="4545468" y="98309"/>
                  <a:pt x="4569675" y="108076"/>
                  <a:pt x="4587289" y="97876"/>
                </a:cubicBezTo>
                <a:cubicBezTo>
                  <a:pt x="4595496" y="103088"/>
                  <a:pt x="4605103" y="104595"/>
                  <a:pt x="4613969" y="108041"/>
                </a:cubicBezTo>
                <a:cubicBezTo>
                  <a:pt x="4620446" y="112405"/>
                  <a:pt x="4619632" y="118795"/>
                  <a:pt x="4618766" y="125185"/>
                </a:cubicBezTo>
                <a:lnTo>
                  <a:pt x="4618766" y="125407"/>
                </a:lnTo>
                <a:lnTo>
                  <a:pt x="4618800" y="125133"/>
                </a:lnTo>
                <a:cubicBezTo>
                  <a:pt x="4631614" y="135662"/>
                  <a:pt x="4646663" y="136147"/>
                  <a:pt x="4662109" y="134796"/>
                </a:cubicBezTo>
                <a:cubicBezTo>
                  <a:pt x="4677470" y="136995"/>
                  <a:pt x="4692709" y="138917"/>
                  <a:pt x="4707809" y="132579"/>
                </a:cubicBezTo>
                <a:cubicBezTo>
                  <a:pt x="4712294" y="130692"/>
                  <a:pt x="4718043" y="129826"/>
                  <a:pt x="4722044" y="134969"/>
                </a:cubicBezTo>
                <a:cubicBezTo>
                  <a:pt x="4730183" y="143558"/>
                  <a:pt x="4737456" y="138190"/>
                  <a:pt x="4744763" y="133549"/>
                </a:cubicBezTo>
                <a:cubicBezTo>
                  <a:pt x="4749526" y="126899"/>
                  <a:pt x="4755656" y="125930"/>
                  <a:pt x="4762790" y="129185"/>
                </a:cubicBezTo>
                <a:cubicBezTo>
                  <a:pt x="4764314" y="129151"/>
                  <a:pt x="4765856" y="129116"/>
                  <a:pt x="4767379" y="129099"/>
                </a:cubicBezTo>
                <a:cubicBezTo>
                  <a:pt x="4773890" y="126501"/>
                  <a:pt x="4776228" y="122466"/>
                  <a:pt x="4771882" y="116111"/>
                </a:cubicBezTo>
                <a:lnTo>
                  <a:pt x="4771899" y="116111"/>
                </a:lnTo>
                <a:cubicBezTo>
                  <a:pt x="4768271" y="114215"/>
                  <a:pt x="4762621" y="113799"/>
                  <a:pt x="4759069" y="111843"/>
                </a:cubicBezTo>
                <a:lnTo>
                  <a:pt x="4758831" y="98648"/>
                </a:lnTo>
                <a:lnTo>
                  <a:pt x="4774287" y="95900"/>
                </a:lnTo>
                <a:cubicBezTo>
                  <a:pt x="4779757" y="96296"/>
                  <a:pt x="4785242" y="96802"/>
                  <a:pt x="4790168" y="93755"/>
                </a:cubicBezTo>
                <a:cubicBezTo>
                  <a:pt x="4800576" y="92058"/>
                  <a:pt x="4810983" y="90343"/>
                  <a:pt x="4821408" y="88646"/>
                </a:cubicBezTo>
                <a:cubicBezTo>
                  <a:pt x="4827781" y="86499"/>
                  <a:pt x="4834344" y="84733"/>
                  <a:pt x="4839626" y="80213"/>
                </a:cubicBezTo>
                <a:cubicBezTo>
                  <a:pt x="4859332" y="84819"/>
                  <a:pt x="4875922" y="99314"/>
                  <a:pt x="4897395" y="98292"/>
                </a:cubicBezTo>
                <a:cubicBezTo>
                  <a:pt x="4901811" y="100682"/>
                  <a:pt x="4898330" y="112353"/>
                  <a:pt x="4908616" y="107834"/>
                </a:cubicBezTo>
                <a:cubicBezTo>
                  <a:pt x="4912149" y="107764"/>
                  <a:pt x="4915682" y="107695"/>
                  <a:pt x="4919197" y="107626"/>
                </a:cubicBezTo>
                <a:lnTo>
                  <a:pt x="4929163" y="120766"/>
                </a:lnTo>
                <a:lnTo>
                  <a:pt x="4942090" y="109704"/>
                </a:lnTo>
                <a:cubicBezTo>
                  <a:pt x="4947147" y="109202"/>
                  <a:pt x="4949450" y="112873"/>
                  <a:pt x="4951961" y="116198"/>
                </a:cubicBezTo>
                <a:lnTo>
                  <a:pt x="4952810" y="115886"/>
                </a:lnTo>
                <a:cubicBezTo>
                  <a:pt x="4965884" y="120544"/>
                  <a:pt x="4979858" y="118033"/>
                  <a:pt x="4993141" y="120994"/>
                </a:cubicBezTo>
                <a:cubicBezTo>
                  <a:pt x="4994907" y="119401"/>
                  <a:pt x="4996656" y="117791"/>
                  <a:pt x="4998422" y="116198"/>
                </a:cubicBezTo>
                <a:lnTo>
                  <a:pt x="4998421" y="116066"/>
                </a:lnTo>
                <a:lnTo>
                  <a:pt x="4998371" y="116215"/>
                </a:lnTo>
                <a:cubicBezTo>
                  <a:pt x="4994838" y="110188"/>
                  <a:pt x="4991583" y="103816"/>
                  <a:pt x="4983375" y="103158"/>
                </a:cubicBezTo>
                <a:cubicBezTo>
                  <a:pt x="4972811" y="101530"/>
                  <a:pt x="4977192" y="94915"/>
                  <a:pt x="4978716" y="89252"/>
                </a:cubicBezTo>
                <a:cubicBezTo>
                  <a:pt x="4991461" y="84507"/>
                  <a:pt x="4999566" y="70515"/>
                  <a:pt x="5014961" y="71052"/>
                </a:cubicBezTo>
                <a:cubicBezTo>
                  <a:pt x="5025437" y="69719"/>
                  <a:pt x="5034910" y="69823"/>
                  <a:pt x="5033905" y="84594"/>
                </a:cubicBezTo>
                <a:lnTo>
                  <a:pt x="5024135" y="102944"/>
                </a:lnTo>
                <a:lnTo>
                  <a:pt x="5024173" y="103002"/>
                </a:lnTo>
                <a:cubicBezTo>
                  <a:pt x="5025377" y="111149"/>
                  <a:pt x="5028173" y="115288"/>
                  <a:pt x="5032145" y="116459"/>
                </a:cubicBezTo>
                <a:lnTo>
                  <a:pt x="5047140" y="112120"/>
                </a:lnTo>
                <a:lnTo>
                  <a:pt x="5047101" y="112110"/>
                </a:lnTo>
                <a:cubicBezTo>
                  <a:pt x="5044261" y="97564"/>
                  <a:pt x="5043291" y="83659"/>
                  <a:pt x="5059673" y="75762"/>
                </a:cubicBezTo>
                <a:lnTo>
                  <a:pt x="5063736" y="102092"/>
                </a:lnTo>
                <a:lnTo>
                  <a:pt x="5064867" y="101738"/>
                </a:lnTo>
                <a:cubicBezTo>
                  <a:pt x="5068521" y="105600"/>
                  <a:pt x="5064504" y="111834"/>
                  <a:pt x="5069058" y="115418"/>
                </a:cubicBezTo>
                <a:lnTo>
                  <a:pt x="5082306" y="115643"/>
                </a:lnTo>
                <a:lnTo>
                  <a:pt x="5082687" y="104265"/>
                </a:lnTo>
                <a:cubicBezTo>
                  <a:pt x="5075777" y="99711"/>
                  <a:pt x="5079778" y="96577"/>
                  <a:pt x="5085319" y="94568"/>
                </a:cubicBezTo>
                <a:cubicBezTo>
                  <a:pt x="5087397" y="95884"/>
                  <a:pt x="5089458" y="97200"/>
                  <a:pt x="5091536" y="98516"/>
                </a:cubicBezTo>
                <a:lnTo>
                  <a:pt x="5091610" y="98772"/>
                </a:lnTo>
                <a:lnTo>
                  <a:pt x="5092159" y="96647"/>
                </a:lnTo>
                <a:lnTo>
                  <a:pt x="5106876" y="94089"/>
                </a:lnTo>
                <a:lnTo>
                  <a:pt x="5100610" y="82654"/>
                </a:lnTo>
                <a:cubicBezTo>
                  <a:pt x="5098064" y="75831"/>
                  <a:pt x="5099622" y="70584"/>
                  <a:pt x="5108922" y="73026"/>
                </a:cubicBezTo>
                <a:cubicBezTo>
                  <a:pt x="5116481" y="71562"/>
                  <a:pt x="5121931" y="74099"/>
                  <a:pt x="5126750" y="77835"/>
                </a:cubicBezTo>
                <a:lnTo>
                  <a:pt x="5140768" y="89825"/>
                </a:lnTo>
                <a:lnTo>
                  <a:pt x="5140768" y="89824"/>
                </a:lnTo>
                <a:cubicBezTo>
                  <a:pt x="5147591" y="87469"/>
                  <a:pt x="5153496" y="89304"/>
                  <a:pt x="5158830" y="93755"/>
                </a:cubicBezTo>
                <a:cubicBezTo>
                  <a:pt x="5156319" y="102101"/>
                  <a:pt x="5152553" y="102521"/>
                  <a:pt x="5148492" y="101088"/>
                </a:cubicBezTo>
                <a:lnTo>
                  <a:pt x="5138671" y="98019"/>
                </a:lnTo>
                <a:lnTo>
                  <a:pt x="5138135" y="100092"/>
                </a:lnTo>
                <a:lnTo>
                  <a:pt x="5135321" y="100955"/>
                </a:lnTo>
                <a:lnTo>
                  <a:pt x="5153513" y="105980"/>
                </a:lnTo>
                <a:cubicBezTo>
                  <a:pt x="5160457" y="104707"/>
                  <a:pt x="5166969" y="100395"/>
                  <a:pt x="5173168" y="93893"/>
                </a:cubicBezTo>
                <a:cubicBezTo>
                  <a:pt x="5184216" y="95088"/>
                  <a:pt x="5195784" y="95227"/>
                  <a:pt x="5195403" y="111436"/>
                </a:cubicBezTo>
                <a:cubicBezTo>
                  <a:pt x="5195230" y="118605"/>
                  <a:pt x="5201481" y="116007"/>
                  <a:pt x="5205395" y="116163"/>
                </a:cubicBezTo>
                <a:cubicBezTo>
                  <a:pt x="5214174" y="116509"/>
                  <a:pt x="5223179" y="115436"/>
                  <a:pt x="5231058" y="120769"/>
                </a:cubicBezTo>
                <a:lnTo>
                  <a:pt x="5235602" y="125903"/>
                </a:lnTo>
                <a:lnTo>
                  <a:pt x="5244286" y="122471"/>
                </a:lnTo>
                <a:cubicBezTo>
                  <a:pt x="5247657" y="122830"/>
                  <a:pt x="5251112" y="123480"/>
                  <a:pt x="5253588" y="120735"/>
                </a:cubicBezTo>
                <a:lnTo>
                  <a:pt x="5253570" y="120752"/>
                </a:lnTo>
                <a:cubicBezTo>
                  <a:pt x="5267770" y="120059"/>
                  <a:pt x="5276758" y="108370"/>
                  <a:pt x="5289156" y="103903"/>
                </a:cubicBezTo>
                <a:cubicBezTo>
                  <a:pt x="5295443" y="115315"/>
                  <a:pt x="5298334" y="101963"/>
                  <a:pt x="5303062" y="101998"/>
                </a:cubicBezTo>
                <a:cubicBezTo>
                  <a:pt x="5306352" y="100318"/>
                  <a:pt x="5309417" y="99677"/>
                  <a:pt x="5311547" y="103712"/>
                </a:cubicBezTo>
                <a:lnTo>
                  <a:pt x="5311322" y="103504"/>
                </a:lnTo>
                <a:cubicBezTo>
                  <a:pt x="5315288" y="104838"/>
                  <a:pt x="5317955" y="104076"/>
                  <a:pt x="5320206" y="99972"/>
                </a:cubicBezTo>
                <a:cubicBezTo>
                  <a:pt x="5323150" y="94603"/>
                  <a:pt x="5327289" y="90413"/>
                  <a:pt x="5334059" y="95313"/>
                </a:cubicBezTo>
                <a:cubicBezTo>
                  <a:pt x="5335860" y="100820"/>
                  <a:pt x="5339514" y="100179"/>
                  <a:pt x="5343566" y="98153"/>
                </a:cubicBezTo>
                <a:cubicBezTo>
                  <a:pt x="5355723" y="95920"/>
                  <a:pt x="5364174" y="107366"/>
                  <a:pt x="5375880" y="106864"/>
                </a:cubicBezTo>
                <a:lnTo>
                  <a:pt x="5381045" y="109801"/>
                </a:lnTo>
                <a:lnTo>
                  <a:pt x="5382616" y="108959"/>
                </a:lnTo>
                <a:cubicBezTo>
                  <a:pt x="5385543" y="107938"/>
                  <a:pt x="5388573" y="107435"/>
                  <a:pt x="5391690" y="107366"/>
                </a:cubicBezTo>
                <a:lnTo>
                  <a:pt x="5392340" y="107392"/>
                </a:lnTo>
                <a:lnTo>
                  <a:pt x="5392884" y="104194"/>
                </a:lnTo>
                <a:lnTo>
                  <a:pt x="5384885" y="103985"/>
                </a:lnTo>
                <a:cubicBezTo>
                  <a:pt x="5382807" y="102746"/>
                  <a:pt x="5381300" y="100439"/>
                  <a:pt x="5380209" y="97357"/>
                </a:cubicBezTo>
                <a:cubicBezTo>
                  <a:pt x="5376122" y="91781"/>
                  <a:pt x="5367308" y="88317"/>
                  <a:pt x="5370927" y="79226"/>
                </a:cubicBezTo>
                <a:cubicBezTo>
                  <a:pt x="5373438" y="72922"/>
                  <a:pt x="5378980" y="74342"/>
                  <a:pt x="5384053" y="75884"/>
                </a:cubicBezTo>
                <a:cubicBezTo>
                  <a:pt x="5388885" y="74853"/>
                  <a:pt x="5393695" y="74009"/>
                  <a:pt x="5398325" y="74360"/>
                </a:cubicBezTo>
                <a:cubicBezTo>
                  <a:pt x="5402955" y="74710"/>
                  <a:pt x="5407406" y="76256"/>
                  <a:pt x="5411518" y="80005"/>
                </a:cubicBezTo>
                <a:lnTo>
                  <a:pt x="5411498" y="80032"/>
                </a:lnTo>
                <a:lnTo>
                  <a:pt x="5411518" y="80023"/>
                </a:lnTo>
                <a:cubicBezTo>
                  <a:pt x="5413683" y="81858"/>
                  <a:pt x="5415848" y="83694"/>
                  <a:pt x="5418030" y="85529"/>
                </a:cubicBezTo>
                <a:lnTo>
                  <a:pt x="5419773" y="88838"/>
                </a:lnTo>
                <a:lnTo>
                  <a:pt x="5423952" y="86482"/>
                </a:lnTo>
                <a:cubicBezTo>
                  <a:pt x="5427294" y="85425"/>
                  <a:pt x="5433078" y="81910"/>
                  <a:pt x="5433736" y="85737"/>
                </a:cubicBezTo>
                <a:cubicBezTo>
                  <a:pt x="5438031" y="110864"/>
                  <a:pt x="5447260" y="98084"/>
                  <a:pt x="5456231" y="89235"/>
                </a:cubicBezTo>
                <a:cubicBezTo>
                  <a:pt x="5466084" y="91400"/>
                  <a:pt x="5472994" y="87105"/>
                  <a:pt x="5478223" y="79174"/>
                </a:cubicBezTo>
                <a:cubicBezTo>
                  <a:pt x="5482760" y="66723"/>
                  <a:pt x="5495921" y="67572"/>
                  <a:pt x="5504874" y="61926"/>
                </a:cubicBezTo>
                <a:cubicBezTo>
                  <a:pt x="5506606" y="57008"/>
                  <a:pt x="5511818" y="59762"/>
                  <a:pt x="5514728" y="57458"/>
                </a:cubicBezTo>
                <a:cubicBezTo>
                  <a:pt x="5516390" y="56108"/>
                  <a:pt x="5518191" y="55813"/>
                  <a:pt x="5520148" y="56766"/>
                </a:cubicBezTo>
                <a:close/>
                <a:moveTo>
                  <a:pt x="4051164" y="42226"/>
                </a:moveTo>
                <a:cubicBezTo>
                  <a:pt x="4052888" y="41687"/>
                  <a:pt x="4055784" y="42496"/>
                  <a:pt x="4060381" y="44488"/>
                </a:cubicBezTo>
                <a:lnTo>
                  <a:pt x="4060173" y="44384"/>
                </a:lnTo>
                <a:cubicBezTo>
                  <a:pt x="4062459" y="47415"/>
                  <a:pt x="4068277" y="44765"/>
                  <a:pt x="4069178" y="49995"/>
                </a:cubicBezTo>
                <a:lnTo>
                  <a:pt x="4069110" y="51778"/>
                </a:lnTo>
                <a:cubicBezTo>
                  <a:pt x="4060848" y="58965"/>
                  <a:pt x="4054493" y="55744"/>
                  <a:pt x="4048987" y="48055"/>
                </a:cubicBezTo>
                <a:cubicBezTo>
                  <a:pt x="4048892" y="44652"/>
                  <a:pt x="4049441" y="42765"/>
                  <a:pt x="4051164" y="42226"/>
                </a:cubicBezTo>
                <a:close/>
                <a:moveTo>
                  <a:pt x="9903536" y="21889"/>
                </a:moveTo>
                <a:cubicBezTo>
                  <a:pt x="9902791" y="24833"/>
                  <a:pt x="9902030" y="27776"/>
                  <a:pt x="9901285" y="30720"/>
                </a:cubicBezTo>
                <a:cubicBezTo>
                  <a:pt x="9898428" y="33785"/>
                  <a:pt x="9895345" y="36210"/>
                  <a:pt x="9890756" y="34738"/>
                </a:cubicBezTo>
                <a:cubicBezTo>
                  <a:pt x="9893527" y="28971"/>
                  <a:pt x="9892315" y="19239"/>
                  <a:pt x="9903536" y="21889"/>
                </a:cubicBezTo>
                <a:close/>
                <a:moveTo>
                  <a:pt x="4325019" y="19413"/>
                </a:moveTo>
                <a:cubicBezTo>
                  <a:pt x="4332760" y="17162"/>
                  <a:pt x="4335845" y="21318"/>
                  <a:pt x="4334648" y="28955"/>
                </a:cubicBezTo>
                <a:cubicBezTo>
                  <a:pt x="4332155" y="40332"/>
                  <a:pt x="4321644" y="35934"/>
                  <a:pt x="4314906" y="38999"/>
                </a:cubicBezTo>
                <a:cubicBezTo>
                  <a:pt x="4291824" y="33076"/>
                  <a:pt x="4268654" y="39830"/>
                  <a:pt x="4245536" y="38462"/>
                </a:cubicBezTo>
                <a:cubicBezTo>
                  <a:pt x="4242089" y="33474"/>
                  <a:pt x="4242264" y="30305"/>
                  <a:pt x="4249484" y="30756"/>
                </a:cubicBezTo>
                <a:cubicBezTo>
                  <a:pt x="4255578" y="28851"/>
                  <a:pt x="4261693" y="26946"/>
                  <a:pt x="4267804" y="25058"/>
                </a:cubicBezTo>
                <a:cubicBezTo>
                  <a:pt x="4276429" y="21716"/>
                  <a:pt x="4286160" y="27050"/>
                  <a:pt x="4294508" y="21630"/>
                </a:cubicBezTo>
                <a:cubicBezTo>
                  <a:pt x="4304724" y="21560"/>
                  <a:pt x="4314890" y="22340"/>
                  <a:pt x="4325019" y="19413"/>
                </a:cubicBezTo>
                <a:close/>
                <a:moveTo>
                  <a:pt x="4389212" y="16677"/>
                </a:moveTo>
                <a:cubicBezTo>
                  <a:pt x="4400954" y="21560"/>
                  <a:pt x="4394736" y="26080"/>
                  <a:pt x="4388917" y="30600"/>
                </a:cubicBezTo>
                <a:cubicBezTo>
                  <a:pt x="4385211" y="30790"/>
                  <a:pt x="4381627" y="30652"/>
                  <a:pt x="4379722" y="26617"/>
                </a:cubicBezTo>
                <a:cubicBezTo>
                  <a:pt x="4380068" y="23881"/>
                  <a:pt x="4380415" y="21145"/>
                  <a:pt x="4380761" y="18409"/>
                </a:cubicBezTo>
                <a:cubicBezTo>
                  <a:pt x="4383584" y="17837"/>
                  <a:pt x="4386390" y="17266"/>
                  <a:pt x="4389212" y="16677"/>
                </a:cubicBezTo>
                <a:close/>
                <a:moveTo>
                  <a:pt x="4701437" y="0"/>
                </a:moveTo>
                <a:cubicBezTo>
                  <a:pt x="4703497" y="2269"/>
                  <a:pt x="4709818" y="-1853"/>
                  <a:pt x="4708848" y="4243"/>
                </a:cubicBezTo>
                <a:cubicBezTo>
                  <a:pt x="4708156" y="8728"/>
                  <a:pt x="4703619" y="8174"/>
                  <a:pt x="4700034" y="8070"/>
                </a:cubicBezTo>
                <a:cubicBezTo>
                  <a:pt x="4700502" y="5386"/>
                  <a:pt x="4700969" y="2684"/>
                  <a:pt x="4701437" y="0"/>
                </a:cubicBezTo>
                <a:close/>
              </a:path>
            </a:pathLst>
          </a:custGeom>
          <a:gradFill>
            <a:gsLst>
              <a:gs pos="0">
                <a:schemeClr val="accent4">
                  <a:lumMod val="20000"/>
                  <a:lumOff val="80000"/>
                  <a:alpha val="0"/>
                </a:schemeClr>
              </a:gs>
              <a:gs pos="100000">
                <a:schemeClr val="accent4">
                  <a:lumMod val="20000"/>
                  <a:lumOff val="80000"/>
                </a:schemeClr>
              </a:gs>
            </a:gsLst>
            <a:lin ang="0" scaled="0"/>
          </a:gradFill>
          <a:ln w="173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</p:txBody>
      </p:sp>
      <p:sp>
        <p:nvSpPr>
          <p:cNvPr id="4" name="文本框 3">
            <a:extLst>
              <a:ext uri="{FF2B5EF4-FFF2-40B4-BE49-F238E27FC236}">
                <a16:creationId xmlns:a16="http://schemas.microsoft.com/office/drawing/2014/main" id="{00532131-F428-F7EE-A347-AFE0C21460D2}"/>
              </a:ext>
            </a:extLst>
          </p:cNvPr>
          <p:cNvSpPr txBox="1"/>
          <p:nvPr/>
        </p:nvSpPr>
        <p:spPr>
          <a:xfrm>
            <a:off x="4464784" y="2390574"/>
            <a:ext cx="3262433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en-US"/>
            </a:defPPr>
            <a:lvl1pPr marR="0" lvl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7200" b="1" i="0" u="none" strike="noStrike" kern="100" cap="none" spc="-500" normalizeH="0" baseline="0">
                <a:ln>
                  <a:noFill/>
                </a:ln>
                <a:gradFill>
                  <a:gsLst>
                    <a:gs pos="100000">
                      <a:srgbClr val="434341"/>
                    </a:gs>
                    <a:gs pos="0">
                      <a:srgbClr val="60624E"/>
                    </a:gs>
                  </a:gsLst>
                  <a:lin ang="5400000" scaled="0"/>
                </a:gra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defRPr>
            </a:lvl1pPr>
          </a:lstStyle>
          <a:p>
            <a:pPr algn="ctr">
              <a:defRPr/>
            </a:pPr>
            <a:r>
              <a:rPr lang="zh-CN" altLang="en-US" sz="6000" spc="0" dirty="0">
                <a:gradFill>
                  <a:gsLst>
                    <a:gs pos="100000">
                      <a:srgbClr val="615F47"/>
                    </a:gs>
                    <a:gs pos="1000">
                      <a:srgbClr val="A5A167"/>
                    </a:gs>
                  </a:gsLst>
                  <a:lin ang="5400000" scaled="0"/>
                </a:gradFill>
                <a:sym typeface="微软雅黑" panose="020B0503020204020204" pitchFamily="34" charset="-122"/>
              </a:rPr>
              <a:t>拓展延伸</a:t>
            </a:r>
          </a:p>
        </p:txBody>
      </p:sp>
      <p:pic>
        <p:nvPicPr>
          <p:cNvPr id="60" name="图片 59" descr="山上的风景&#10;&#10;中度可信度描述已自动生成">
            <a:extLst>
              <a:ext uri="{FF2B5EF4-FFF2-40B4-BE49-F238E27FC236}">
                <a16:creationId xmlns:a16="http://schemas.microsoft.com/office/drawing/2014/main" id="{421FB9A2-36FF-00FC-2640-BD9927266ADF}"/>
              </a:ext>
            </a:extLst>
          </p:cNvPr>
          <p:cNvPicPr>
            <a:picLocks noChangeAspect="1"/>
          </p:cNvPicPr>
          <p:nvPr/>
        </p:nvPicPr>
        <p:blipFill rotWithShape="1">
          <a:blip r:embed="rId10">
            <a:alphaModFix/>
            <a:extLst>
              <a:ext uri="{BEBA8EAE-BF5A-486C-A8C5-ECC9F3942E4B}">
                <a14:imgProps xmlns:a14="http://schemas.microsoft.com/office/drawing/2010/main">
                  <a14:imgLayer r:embed="rId11">
                    <a14:imgEffect>
                      <a14:saturation sat="50000"/>
                    </a14:imgEffect>
                    <a14:imgEffect>
                      <a14:brightnessContrast bright="-15000" contrast="40000"/>
                    </a14:imgEffect>
                  </a14:imgLayer>
                </a14:imgProps>
              </a:ext>
            </a:extLst>
          </a:blip>
          <a:srcRect l="348" r="-1" b="12391"/>
          <a:stretch/>
        </p:blipFill>
        <p:spPr>
          <a:xfrm>
            <a:off x="1" y="3729324"/>
            <a:ext cx="9631109" cy="3128676"/>
          </a:xfrm>
          <a:custGeom>
            <a:avLst/>
            <a:gdLst>
              <a:gd name="connsiteX0" fmla="*/ 0 w 9631109"/>
              <a:gd name="connsiteY0" fmla="*/ 0 h 3128676"/>
              <a:gd name="connsiteX1" fmla="*/ 9631109 w 9631109"/>
              <a:gd name="connsiteY1" fmla="*/ 0 h 3128676"/>
              <a:gd name="connsiteX2" fmla="*/ 9631109 w 9631109"/>
              <a:gd name="connsiteY2" fmla="*/ 3128676 h 3128676"/>
              <a:gd name="connsiteX3" fmla="*/ 0 w 9631109"/>
              <a:gd name="connsiteY3" fmla="*/ 3128676 h 31286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631109" h="3128676">
                <a:moveTo>
                  <a:pt x="0" y="0"/>
                </a:moveTo>
                <a:lnTo>
                  <a:pt x="9631109" y="0"/>
                </a:lnTo>
                <a:lnTo>
                  <a:pt x="9631109" y="3128676"/>
                </a:lnTo>
                <a:lnTo>
                  <a:pt x="0" y="3128676"/>
                </a:lnTo>
                <a:close/>
              </a:path>
            </a:pathLst>
          </a:custGeom>
        </p:spPr>
      </p:pic>
    </p:spTree>
    <p:extLst>
      <p:ext uri="{BB962C8B-B14F-4D97-AF65-F5344CB8AC3E}">
        <p14:creationId xmlns:p14="http://schemas.microsoft.com/office/powerpoint/2010/main" val="3080276314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>
        <p159:morph option="byObject"/>
      </p:transition>
    </mc:Choice>
    <mc:Fallback xmlns="" xmlns:a16="http://schemas.microsoft.com/office/drawing/2014/main" xmlns:a14="http://schemas.microsoft.com/office/drawing/2010/main" xmlns:p14="http://schemas.microsoft.com/office/powerpoint/2010/main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decel="100000" fill="hold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anim to="0" calcmode="lin" valueType="num">
                                      <p:cBhvr>
                                        <p:cTn id="6" dur="5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+rand(0.125)-0.06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anim to="0" calcmode="lin" valueType="num">
                                      <p:cBhvr>
                                        <p:cTn id="9" dur="5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+rand(0.125)-0.06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to="0" calcmode="lin" valueType="num">
                                      <p:cBhvr>
                                        <p:cTn id="10" dur="5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transform.rotation_z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r+rand(-180)+90"/>
                                          </p:val>
                                        </p:tav>
                                        <p:tav tm="100000">
                                          <p:val>
                                            <p:strVal val="#ppt_r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10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to="0" calcmode="lin" valueType="num">
                                      <p:cBhvr>
                                        <p:cTn id="14" dur="5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文本框 2">
            <a:extLst>
              <a:ext uri="{FF2B5EF4-FFF2-40B4-BE49-F238E27FC236}">
                <a16:creationId xmlns:a16="http://schemas.microsoft.com/office/drawing/2014/main" id="{6790AD0B-4C37-4153-D335-B1D53849A0F5}"/>
              </a:ext>
            </a:extLst>
          </p:cNvPr>
          <p:cNvSpPr txBox="1"/>
          <p:nvPr/>
        </p:nvSpPr>
        <p:spPr>
          <a:xfrm>
            <a:off x="543243" y="1065679"/>
            <a:ext cx="3107406" cy="584775"/>
          </a:xfrm>
          <a:prstGeom prst="rect">
            <a:avLst/>
          </a:prstGeom>
        </p:spPr>
        <p:txBody>
          <a:bodyPr vert="horz" wrap="square" lIns="91440" tIns="45720" rIns="91440" bIns="45720" rtlCol="0">
            <a:spAutoFit/>
          </a:bodyPr>
          <a:lstStyle>
            <a:defPPr>
              <a:defRPr lang="en-US"/>
            </a:defPPr>
            <a:lvl1pPr marR="0" lvl="0" indent="0" fontAlgn="auto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kumimoji="0" sz="3200" b="1" i="0" u="none" strike="noStrike" cap="none" spc="0" normalizeH="0" baseline="0">
                <a:ln>
                  <a:noFill/>
                </a:ln>
                <a:solidFill>
                  <a:srgbClr val="52402D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黑体" panose="02010609060101010101" charset="-122"/>
              </a:defRPr>
            </a:lvl1pPr>
            <a:lvl2pPr marL="685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/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/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zh-CN" altLang="en-US" dirty="0">
                <a:sym typeface="微软雅黑" panose="020B0503020204020204" pitchFamily="34" charset="-122"/>
              </a:rPr>
              <a:t>积累孟子语录</a:t>
            </a:r>
          </a:p>
        </p:txBody>
      </p:sp>
      <p:grpSp>
        <p:nvGrpSpPr>
          <p:cNvPr id="2" name="组合 1">
            <a:extLst>
              <a:ext uri="{FF2B5EF4-FFF2-40B4-BE49-F238E27FC236}">
                <a16:creationId xmlns:a16="http://schemas.microsoft.com/office/drawing/2014/main" id="{FFE22F79-1E6A-9B49-96C1-798CB5AA39BE}"/>
              </a:ext>
            </a:extLst>
          </p:cNvPr>
          <p:cNvGrpSpPr/>
          <p:nvPr/>
        </p:nvGrpSpPr>
        <p:grpSpPr>
          <a:xfrm>
            <a:off x="468202" y="1683657"/>
            <a:ext cx="11228498" cy="4755243"/>
            <a:chOff x="522514" y="1683657"/>
            <a:chExt cx="11146972" cy="4987548"/>
          </a:xfrm>
        </p:grpSpPr>
        <p:sp>
          <p:nvSpPr>
            <p:cNvPr id="29" name="矩形: 圆角 28">
              <a:extLst>
                <a:ext uri="{FF2B5EF4-FFF2-40B4-BE49-F238E27FC236}">
                  <a16:creationId xmlns:a16="http://schemas.microsoft.com/office/drawing/2014/main" id="{7C0BA2DC-AE0E-F5FC-80E4-C872976285D6}"/>
                </a:ext>
              </a:extLst>
            </p:cNvPr>
            <p:cNvSpPr/>
            <p:nvPr/>
          </p:nvSpPr>
          <p:spPr>
            <a:xfrm>
              <a:off x="522514" y="1683657"/>
              <a:ext cx="11146972" cy="4987548"/>
            </a:xfrm>
            <a:prstGeom prst="roundRect">
              <a:avLst>
                <a:gd name="adj" fmla="val 2501"/>
              </a:avLst>
            </a:prstGeom>
            <a:gradFill>
              <a:gsLst>
                <a:gs pos="100000">
                  <a:schemeClr val="accent4">
                    <a:lumMod val="20000"/>
                    <a:lumOff val="80000"/>
                  </a:schemeClr>
                </a:gs>
                <a:gs pos="0">
                  <a:schemeClr val="bg1"/>
                </a:gs>
              </a:gsLst>
              <a:lin ang="5400000" scaled="0"/>
            </a:gradFill>
            <a:ln>
              <a:noFill/>
            </a:ln>
            <a:effectLst>
              <a:outerShdw blurRad="127000" sx="102000" sy="102000" algn="ctr" rotWithShape="0">
                <a:srgbClr val="C00000">
                  <a:alpha val="15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endParaRPr>
            </a:p>
          </p:txBody>
        </p:sp>
        <p:sp>
          <p:nvSpPr>
            <p:cNvPr id="30" name="矩形: 圆角 29">
              <a:extLst>
                <a:ext uri="{FF2B5EF4-FFF2-40B4-BE49-F238E27FC236}">
                  <a16:creationId xmlns:a16="http://schemas.microsoft.com/office/drawing/2014/main" id="{1DA9CA7D-6F6D-018E-BF38-137468F833D5}"/>
                </a:ext>
              </a:extLst>
            </p:cNvPr>
            <p:cNvSpPr/>
            <p:nvPr/>
          </p:nvSpPr>
          <p:spPr>
            <a:xfrm>
              <a:off x="670669" y="1853385"/>
              <a:ext cx="10850662" cy="4612825"/>
            </a:xfrm>
            <a:prstGeom prst="roundRect">
              <a:avLst>
                <a:gd name="adj" fmla="val 2501"/>
              </a:avLst>
            </a:prstGeom>
            <a:noFill/>
            <a:ln>
              <a:gradFill>
                <a:gsLst>
                  <a:gs pos="0">
                    <a:srgbClr val="C00000"/>
                  </a:gs>
                  <a:gs pos="100000">
                    <a:srgbClr val="C00000">
                      <a:lumMod val="67000"/>
                    </a:srgbClr>
                  </a:gs>
                </a:gsLst>
                <a:lin ang="5400000" scaled="1"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endParaRPr>
            </a:p>
          </p:txBody>
        </p:sp>
      </p:grpSp>
      <p:sp>
        <p:nvSpPr>
          <p:cNvPr id="34" name="文本框 33">
            <a:extLst>
              <a:ext uri="{FF2B5EF4-FFF2-40B4-BE49-F238E27FC236}">
                <a16:creationId xmlns:a16="http://schemas.microsoft.com/office/drawing/2014/main" id="{D7314B2E-C43B-ECA5-43BC-E7ABFABCB1ED}"/>
              </a:ext>
            </a:extLst>
          </p:cNvPr>
          <p:cNvSpPr txBox="1"/>
          <p:nvPr/>
        </p:nvSpPr>
        <p:spPr>
          <a:xfrm>
            <a:off x="949234" y="2071238"/>
            <a:ext cx="10129445" cy="3721083"/>
          </a:xfrm>
          <a:prstGeom prst="rect">
            <a:avLst/>
          </a:prstGeom>
          <a:noFill/>
        </p:spPr>
        <p:txBody>
          <a:bodyPr vert="horz" wrap="square" lIns="0" tIns="0" rIns="0" bIns="0" anchor="ctr">
            <a:spAutoFit/>
          </a:bodyPr>
          <a:lstStyle>
            <a:defPPr>
              <a:defRPr lang="zh-CN"/>
            </a:defPPr>
            <a:lvl1pPr indent="0" algn="just">
              <a:lnSpc>
                <a:spcPct val="150000"/>
              </a:lnSpc>
              <a:buFont typeface="+mj-lt"/>
              <a:buNone/>
              <a:defRPr sz="2400" kern="100">
                <a:solidFill>
                  <a:schemeClr val="bg1"/>
                </a:solidFill>
                <a:effectLst/>
                <a:latin typeface="思源宋体 CN SemiBold" panose="02020600000000000000" pitchFamily="18" charset="-122"/>
                <a:ea typeface="思源宋体 CN SemiBold" panose="02020600000000000000" pitchFamily="18" charset="-122"/>
                <a:cs typeface="Times New Roman" panose="02020603050405020304" pitchFamily="18" charset="0"/>
              </a:defRPr>
            </a:lvl1pPr>
            <a:lvl2pPr marL="685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/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/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marL="457200" marR="0" lvl="0" indent="-457200" algn="just" defTabSz="914400" rtl="0" eaLnBrk="1" fontAlgn="auto" latinLnBrk="0" hangingPunct="1">
              <a:lnSpc>
                <a:spcPct val="12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ea"/>
              <a:buAutoNum type="circleNumDbPlain"/>
              <a:tabLst/>
              <a:defRPr/>
            </a:pPr>
            <a:r>
              <a:rPr kumimoji="0" lang="zh-CN" altLang="en-US" sz="2800" b="0" i="0" u="none" strike="noStrike" kern="1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故天将降大任于是人也，必先苦其心志，劳其筋骨，饿其体肤，空乏其身，行拂乱其所为，所以动心忍性，曾益其所不能。</a:t>
            </a:r>
          </a:p>
          <a:p>
            <a:pPr marL="457200" marR="0" lvl="0" indent="-457200" algn="just" defTabSz="914400" rtl="0" eaLnBrk="1" fontAlgn="auto" latinLnBrk="0" hangingPunct="1">
              <a:lnSpc>
                <a:spcPct val="12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ea"/>
              <a:buAutoNum type="circleNumDbPlain"/>
              <a:tabLst/>
              <a:defRPr/>
            </a:pPr>
            <a:r>
              <a:rPr kumimoji="0" lang="zh-CN" altLang="en-US" sz="2800" b="0" i="0" u="none" strike="noStrike" kern="1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父子有亲，君臣有义，夫妇有别，长幼有序，朋友有信。</a:t>
            </a:r>
          </a:p>
          <a:p>
            <a:pPr marL="457200" marR="0" lvl="0" indent="-457200" algn="just" defTabSz="914400" rtl="0" eaLnBrk="1" fontAlgn="auto" latinLnBrk="0" hangingPunct="1">
              <a:lnSpc>
                <a:spcPct val="12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ea"/>
              <a:buAutoNum type="circleNumDbPlain"/>
              <a:tabLst/>
              <a:defRPr/>
            </a:pPr>
            <a:r>
              <a:rPr kumimoji="0" lang="zh-CN" altLang="en-US" sz="2800" b="0" i="0" u="none" strike="noStrike" kern="1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老吾老，以及人之老；幼吾幼，以及人之幼。</a:t>
            </a:r>
          </a:p>
          <a:p>
            <a:pPr marL="457200" marR="0" lvl="0" indent="-457200" algn="just" defTabSz="914400" rtl="0" eaLnBrk="1" fontAlgn="auto" latinLnBrk="0" hangingPunct="1">
              <a:lnSpc>
                <a:spcPct val="12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ea"/>
              <a:buAutoNum type="circleNumDbPlain"/>
              <a:tabLst/>
              <a:defRPr/>
            </a:pPr>
            <a:r>
              <a:rPr kumimoji="0" lang="zh-CN" altLang="en-US" sz="2800" b="0" i="0" u="none" strike="noStrike" kern="1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孔子登东山而小鲁，登泰山而小天下。</a:t>
            </a:r>
          </a:p>
          <a:p>
            <a:pPr marL="457200" marR="0" lvl="0" indent="-457200" algn="just" defTabSz="914400" rtl="0" eaLnBrk="1" fontAlgn="auto" latinLnBrk="0" hangingPunct="1">
              <a:lnSpc>
                <a:spcPct val="12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ea"/>
              <a:buAutoNum type="circleNumDbPlain"/>
              <a:tabLst/>
              <a:defRPr/>
            </a:pPr>
            <a:r>
              <a:rPr kumimoji="0" lang="zh-CN" altLang="en-US" sz="2800" b="0" i="0" u="none" strike="noStrike" kern="1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穷则独善其身，达则兼济天下</a:t>
            </a:r>
            <a:r>
              <a:rPr lang="zh-CN" altLang="en-US" sz="2800" dirty="0">
                <a:solidFill>
                  <a:prstClr val="black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。</a:t>
            </a:r>
            <a:endParaRPr lang="en-US" altLang="zh-CN" sz="2800" dirty="0">
              <a:solidFill>
                <a:prstClr val="black"/>
              </a:solidFill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  <a:p>
            <a:pPr marL="457200" marR="0" lvl="0" indent="-457200" algn="just" defTabSz="914400" rtl="0" eaLnBrk="1" fontAlgn="auto" latinLnBrk="0" hangingPunct="1">
              <a:lnSpc>
                <a:spcPct val="12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ea"/>
              <a:buAutoNum type="circleNumDbPlain"/>
              <a:tabLst/>
              <a:defRPr/>
            </a:pPr>
            <a:r>
              <a:rPr kumimoji="0" lang="zh-CN" altLang="en-US" sz="2800" b="0" i="0" u="none" strike="noStrike" kern="1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人之相识，贵在相知，人之相知，贵在知心。</a:t>
            </a:r>
          </a:p>
        </p:txBody>
      </p:sp>
      <p:pic>
        <p:nvPicPr>
          <p:cNvPr id="5" name="图片 4" descr="图片包含 游戏机&#10;&#10;描述已自动生成">
            <a:extLst>
              <a:ext uri="{FF2B5EF4-FFF2-40B4-BE49-F238E27FC236}">
                <a16:creationId xmlns:a16="http://schemas.microsoft.com/office/drawing/2014/main" id="{F182076B-5A5D-C002-79A4-1C27370BD0B5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artisticCutout numberOfShades="6"/>
                    </a14:imgEffect>
                    <a14:imgEffect>
                      <a14:saturation sat="33000"/>
                    </a14:imgEffect>
                    <a14:imgEffect>
                      <a14:brightnessContrast contrast="2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5667" t="20670" r="8667" b="14110"/>
          <a:stretch/>
        </p:blipFill>
        <p:spPr>
          <a:xfrm flipH="1">
            <a:off x="8741709" y="4499814"/>
            <a:ext cx="3075932" cy="2185344"/>
          </a:xfrm>
          <a:prstGeom prst="rect">
            <a:avLst/>
          </a:prstGeom>
        </p:spPr>
      </p:pic>
      <p:grpSp>
        <p:nvGrpSpPr>
          <p:cNvPr id="27" name="组合 26">
            <a:extLst>
              <a:ext uri="{FF2B5EF4-FFF2-40B4-BE49-F238E27FC236}">
                <a16:creationId xmlns:a16="http://schemas.microsoft.com/office/drawing/2014/main" id="{012F8C7B-DC40-BE82-56ED-6C065B0D8C82}"/>
              </a:ext>
            </a:extLst>
          </p:cNvPr>
          <p:cNvGrpSpPr/>
          <p:nvPr/>
        </p:nvGrpSpPr>
        <p:grpSpPr>
          <a:xfrm>
            <a:off x="0" y="0"/>
            <a:ext cx="12192000" cy="960332"/>
            <a:chOff x="0" y="0"/>
            <a:chExt cx="12192000" cy="960332"/>
          </a:xfrm>
        </p:grpSpPr>
        <p:pic>
          <p:nvPicPr>
            <p:cNvPr id="28" name="图片 27" descr="水中的倒影&#10;&#10;中度可信度描述已自动生成">
              <a:extLst>
                <a:ext uri="{FF2B5EF4-FFF2-40B4-BE49-F238E27FC236}">
                  <a16:creationId xmlns:a16="http://schemas.microsoft.com/office/drawing/2014/main" id="{3F288BEF-0FB4-8EC6-D63C-E9063CF02811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5">
              <a:alphaModFix amt="35000"/>
              <a:extLst>
                <a:ext uri="{BEBA8EAE-BF5A-486C-A8C5-ECC9F3942E4B}">
                  <a14:imgProps xmlns:a14="http://schemas.microsoft.com/office/drawing/2010/main">
                    <a14:imgLayer r:embed="rId6">
                      <a14:imgEffect>
                        <a14:colorTemperature colorTemp="7200"/>
                      </a14:imgEffect>
                      <a14:imgEffect>
                        <a14:brightnessContrast bright="-40000" contras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56" t="21750" r="156" b="41484"/>
            <a:stretch/>
          </p:blipFill>
          <p:spPr>
            <a:xfrm flipV="1">
              <a:off x="0" y="0"/>
              <a:ext cx="12192000" cy="901816"/>
            </a:xfrm>
            <a:custGeom>
              <a:avLst/>
              <a:gdLst>
                <a:gd name="connsiteX0" fmla="*/ 0 w 12192000"/>
                <a:gd name="connsiteY0" fmla="*/ 1435312 h 1435312"/>
                <a:gd name="connsiteX1" fmla="*/ 12192000 w 12192000"/>
                <a:gd name="connsiteY1" fmla="*/ 1435312 h 1435312"/>
                <a:gd name="connsiteX2" fmla="*/ 12192000 w 12192000"/>
                <a:gd name="connsiteY2" fmla="*/ 0 h 1435312"/>
                <a:gd name="connsiteX3" fmla="*/ 0 w 12192000"/>
                <a:gd name="connsiteY3" fmla="*/ 0 h 1435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192000" h="1435312">
                  <a:moveTo>
                    <a:pt x="0" y="1435312"/>
                  </a:moveTo>
                  <a:lnTo>
                    <a:pt x="12192000" y="1435312"/>
                  </a:lnTo>
                  <a:lnTo>
                    <a:pt x="12192000" y="0"/>
                  </a:lnTo>
                  <a:lnTo>
                    <a:pt x="0" y="0"/>
                  </a:lnTo>
                  <a:close/>
                </a:path>
              </a:pathLst>
            </a:custGeom>
          </p:spPr>
        </p:pic>
        <p:sp>
          <p:nvSpPr>
            <p:cNvPr id="31" name="任意多边形: 形状 30">
              <a:extLst>
                <a:ext uri="{FF2B5EF4-FFF2-40B4-BE49-F238E27FC236}">
                  <a16:creationId xmlns:a16="http://schemas.microsoft.com/office/drawing/2014/main" id="{5212DD68-0AA6-C4E2-B9A1-CB0E3C21418C}"/>
                </a:ext>
              </a:extLst>
            </p:cNvPr>
            <p:cNvSpPr/>
            <p:nvPr/>
          </p:nvSpPr>
          <p:spPr>
            <a:xfrm rot="1810400">
              <a:off x="621308" y="125782"/>
              <a:ext cx="835816" cy="834550"/>
            </a:xfrm>
            <a:custGeom>
              <a:avLst/>
              <a:gdLst>
                <a:gd name="connsiteX0" fmla="*/ 3717777 w 6868353"/>
                <a:gd name="connsiteY0" fmla="*/ 6844295 h 6857985"/>
                <a:gd name="connsiteX1" fmla="*/ 3629083 w 6868353"/>
                <a:gd name="connsiteY1" fmla="*/ 6857985 h 6857985"/>
                <a:gd name="connsiteX2" fmla="*/ 3665495 w 6868353"/>
                <a:gd name="connsiteY2" fmla="*/ 6851374 h 6857985"/>
                <a:gd name="connsiteX3" fmla="*/ 3717777 w 6868353"/>
                <a:gd name="connsiteY3" fmla="*/ 6844295 h 6857985"/>
                <a:gd name="connsiteX4" fmla="*/ 4202355 w 6868353"/>
                <a:gd name="connsiteY4" fmla="*/ 6726734 h 6857985"/>
                <a:gd name="connsiteX5" fmla="*/ 4199417 w 6868353"/>
                <a:gd name="connsiteY5" fmla="*/ 6727683 h 6857985"/>
                <a:gd name="connsiteX6" fmla="*/ 4194531 w 6868353"/>
                <a:gd name="connsiteY6" fmla="*/ 6728737 h 6857985"/>
                <a:gd name="connsiteX7" fmla="*/ 2562809 w 6868353"/>
                <a:gd name="connsiteY7" fmla="*/ 6710119 h 6857985"/>
                <a:gd name="connsiteX8" fmla="*/ 2548030 w 6868353"/>
                <a:gd name="connsiteY8" fmla="*/ 6710439 h 6857985"/>
                <a:gd name="connsiteX9" fmla="*/ 2597509 w 6868353"/>
                <a:gd name="connsiteY9" fmla="*/ 6725616 h 6857985"/>
                <a:gd name="connsiteX10" fmla="*/ 2602903 w 6868353"/>
                <a:gd name="connsiteY10" fmla="*/ 6729920 h 6857985"/>
                <a:gd name="connsiteX11" fmla="*/ 2671211 w 6868353"/>
                <a:gd name="connsiteY11" fmla="*/ 6741019 h 6857985"/>
                <a:gd name="connsiteX12" fmla="*/ 2683046 w 6868353"/>
                <a:gd name="connsiteY12" fmla="*/ 6743171 h 6857985"/>
                <a:gd name="connsiteX13" fmla="*/ 2695590 w 6868353"/>
                <a:gd name="connsiteY13" fmla="*/ 6745068 h 6857985"/>
                <a:gd name="connsiteX14" fmla="*/ 2722233 w 6868353"/>
                <a:gd name="connsiteY14" fmla="*/ 6749612 h 6857985"/>
                <a:gd name="connsiteX15" fmla="*/ 2780547 w 6868353"/>
                <a:gd name="connsiteY15" fmla="*/ 6762283 h 6857985"/>
                <a:gd name="connsiteX16" fmla="*/ 2774884 w 6868353"/>
                <a:gd name="connsiteY16" fmla="*/ 6752288 h 6857985"/>
                <a:gd name="connsiteX17" fmla="*/ 2711502 w 6868353"/>
                <a:gd name="connsiteY17" fmla="*/ 6741132 h 6857985"/>
                <a:gd name="connsiteX18" fmla="*/ 2677199 w 6868353"/>
                <a:gd name="connsiteY18" fmla="*/ 6733983 h 6857985"/>
                <a:gd name="connsiteX19" fmla="*/ 2643661 w 6868353"/>
                <a:gd name="connsiteY19" fmla="*/ 6725857 h 6857985"/>
                <a:gd name="connsiteX20" fmla="*/ 2562809 w 6868353"/>
                <a:gd name="connsiteY20" fmla="*/ 6710119 h 6857985"/>
                <a:gd name="connsiteX21" fmla="*/ 4357765 w 6868353"/>
                <a:gd name="connsiteY21" fmla="*/ 6665080 h 6857985"/>
                <a:gd name="connsiteX22" fmla="*/ 4310139 w 6868353"/>
                <a:gd name="connsiteY22" fmla="*/ 6681375 h 6857985"/>
                <a:gd name="connsiteX23" fmla="*/ 4305001 w 6868353"/>
                <a:gd name="connsiteY23" fmla="*/ 6686627 h 6857985"/>
                <a:gd name="connsiteX24" fmla="*/ 4321041 w 6868353"/>
                <a:gd name="connsiteY24" fmla="*/ 6689161 h 6857985"/>
                <a:gd name="connsiteX25" fmla="*/ 4357765 w 6868353"/>
                <a:gd name="connsiteY25" fmla="*/ 6665080 h 6857985"/>
                <a:gd name="connsiteX26" fmla="*/ 2179350 w 6868353"/>
                <a:gd name="connsiteY26" fmla="*/ 6595597 h 6857985"/>
                <a:gd name="connsiteX27" fmla="*/ 2199538 w 6868353"/>
                <a:gd name="connsiteY27" fmla="*/ 6610108 h 6857985"/>
                <a:gd name="connsiteX28" fmla="*/ 2216724 w 6868353"/>
                <a:gd name="connsiteY28" fmla="*/ 6614893 h 6857985"/>
                <a:gd name="connsiteX29" fmla="*/ 2241273 w 6868353"/>
                <a:gd name="connsiteY29" fmla="*/ 6625949 h 6857985"/>
                <a:gd name="connsiteX30" fmla="*/ 2253207 w 6868353"/>
                <a:gd name="connsiteY30" fmla="*/ 6629871 h 6857985"/>
                <a:gd name="connsiteX31" fmla="*/ 2211486 w 6868353"/>
                <a:gd name="connsiteY31" fmla="*/ 6607036 h 6857985"/>
                <a:gd name="connsiteX32" fmla="*/ 2179350 w 6868353"/>
                <a:gd name="connsiteY32" fmla="*/ 6595597 h 6857985"/>
                <a:gd name="connsiteX33" fmla="*/ 4897023 w 6868353"/>
                <a:gd name="connsiteY33" fmla="*/ 6462435 h 6857985"/>
                <a:gd name="connsiteX34" fmla="*/ 4827441 w 6868353"/>
                <a:gd name="connsiteY34" fmla="*/ 6497262 h 6857985"/>
                <a:gd name="connsiteX35" fmla="*/ 4897023 w 6868353"/>
                <a:gd name="connsiteY35" fmla="*/ 6462435 h 6857985"/>
                <a:gd name="connsiteX36" fmla="*/ 1825177 w 6868353"/>
                <a:gd name="connsiteY36" fmla="*/ 6447131 h 6857985"/>
                <a:gd name="connsiteX37" fmla="*/ 1882644 w 6868353"/>
                <a:gd name="connsiteY37" fmla="*/ 6481109 h 6857985"/>
                <a:gd name="connsiteX38" fmla="*/ 1825718 w 6868353"/>
                <a:gd name="connsiteY38" fmla="*/ 6454451 h 6857985"/>
                <a:gd name="connsiteX39" fmla="*/ 1825177 w 6868353"/>
                <a:gd name="connsiteY39" fmla="*/ 6447131 h 6857985"/>
                <a:gd name="connsiteX40" fmla="*/ 5028543 w 6868353"/>
                <a:gd name="connsiteY40" fmla="*/ 6438991 h 6857985"/>
                <a:gd name="connsiteX41" fmla="*/ 4992259 w 6868353"/>
                <a:gd name="connsiteY41" fmla="*/ 6468792 h 6857985"/>
                <a:gd name="connsiteX42" fmla="*/ 4954615 w 6868353"/>
                <a:gd name="connsiteY42" fmla="*/ 6490665 h 6857985"/>
                <a:gd name="connsiteX43" fmla="*/ 4933323 w 6868353"/>
                <a:gd name="connsiteY43" fmla="*/ 6502443 h 6857985"/>
                <a:gd name="connsiteX44" fmla="*/ 4911083 w 6868353"/>
                <a:gd name="connsiteY44" fmla="*/ 6514066 h 6857985"/>
                <a:gd name="connsiteX45" fmla="*/ 4951995 w 6868353"/>
                <a:gd name="connsiteY45" fmla="*/ 6483841 h 6857985"/>
                <a:gd name="connsiteX46" fmla="*/ 5028543 w 6868353"/>
                <a:gd name="connsiteY46" fmla="*/ 6438991 h 6857985"/>
                <a:gd name="connsiteX47" fmla="*/ 5190715 w 6868353"/>
                <a:gd name="connsiteY47" fmla="*/ 6300109 h 6857985"/>
                <a:gd name="connsiteX48" fmla="*/ 5169479 w 6868353"/>
                <a:gd name="connsiteY48" fmla="*/ 6321033 h 6857985"/>
                <a:gd name="connsiteX49" fmla="*/ 5120211 w 6868353"/>
                <a:gd name="connsiteY49" fmla="*/ 6352547 h 6857985"/>
                <a:gd name="connsiteX50" fmla="*/ 5141135 w 6868353"/>
                <a:gd name="connsiteY50" fmla="*/ 6333435 h 6857985"/>
                <a:gd name="connsiteX51" fmla="*/ 5190715 w 6868353"/>
                <a:gd name="connsiteY51" fmla="*/ 6300109 h 6857985"/>
                <a:gd name="connsiteX52" fmla="*/ 1482125 w 6868353"/>
                <a:gd name="connsiteY52" fmla="*/ 6226308 h 6857985"/>
                <a:gd name="connsiteX53" fmla="*/ 1505017 w 6868353"/>
                <a:gd name="connsiteY53" fmla="*/ 6244103 h 6857985"/>
                <a:gd name="connsiteX54" fmla="*/ 1525021 w 6868353"/>
                <a:gd name="connsiteY54" fmla="*/ 6258572 h 6857985"/>
                <a:gd name="connsiteX55" fmla="*/ 1554609 w 6868353"/>
                <a:gd name="connsiteY55" fmla="*/ 6272007 h 6857985"/>
                <a:gd name="connsiteX56" fmla="*/ 1514162 w 6868353"/>
                <a:gd name="connsiteY56" fmla="*/ 6246001 h 6857985"/>
                <a:gd name="connsiteX57" fmla="*/ 1482125 w 6868353"/>
                <a:gd name="connsiteY57" fmla="*/ 6226308 h 6857985"/>
                <a:gd name="connsiteX58" fmla="*/ 5257607 w 6868353"/>
                <a:gd name="connsiteY58" fmla="*/ 6221693 h 6857985"/>
                <a:gd name="connsiteX59" fmla="*/ 5189581 w 6868353"/>
                <a:gd name="connsiteY59" fmla="*/ 6276142 h 6857985"/>
                <a:gd name="connsiteX60" fmla="*/ 5257607 w 6868353"/>
                <a:gd name="connsiteY60" fmla="*/ 6221693 h 6857985"/>
                <a:gd name="connsiteX61" fmla="*/ 1270390 w 6868353"/>
                <a:gd name="connsiteY61" fmla="*/ 6116647 h 6857985"/>
                <a:gd name="connsiteX62" fmla="*/ 1315211 w 6868353"/>
                <a:gd name="connsiteY62" fmla="*/ 6141451 h 6857985"/>
                <a:gd name="connsiteX63" fmla="*/ 1339958 w 6868353"/>
                <a:gd name="connsiteY63" fmla="*/ 6168745 h 6857985"/>
                <a:gd name="connsiteX64" fmla="*/ 1270390 w 6868353"/>
                <a:gd name="connsiteY64" fmla="*/ 6116647 h 6857985"/>
                <a:gd name="connsiteX65" fmla="*/ 1345731 w 6868353"/>
                <a:gd name="connsiteY65" fmla="*/ 6092526 h 6857985"/>
                <a:gd name="connsiteX66" fmla="*/ 1339039 w 6868353"/>
                <a:gd name="connsiteY66" fmla="*/ 6093401 h 6857985"/>
                <a:gd name="connsiteX67" fmla="*/ 1390415 w 6868353"/>
                <a:gd name="connsiteY67" fmla="*/ 6133437 h 6857985"/>
                <a:gd name="connsiteX68" fmla="*/ 1398201 w 6868353"/>
                <a:gd name="connsiteY68" fmla="*/ 6125481 h 6857985"/>
                <a:gd name="connsiteX69" fmla="*/ 1345731 w 6868353"/>
                <a:gd name="connsiteY69" fmla="*/ 6092526 h 6857985"/>
                <a:gd name="connsiteX70" fmla="*/ 1321668 w 6868353"/>
                <a:gd name="connsiteY70" fmla="*/ 6090668 h 6857985"/>
                <a:gd name="connsiteX71" fmla="*/ 1352983 w 6868353"/>
                <a:gd name="connsiteY71" fmla="*/ 6116378 h 6857985"/>
                <a:gd name="connsiteX72" fmla="*/ 1391208 w 6868353"/>
                <a:gd name="connsiteY72" fmla="*/ 6145527 h 6857985"/>
                <a:gd name="connsiteX73" fmla="*/ 1411636 w 6868353"/>
                <a:gd name="connsiteY73" fmla="*/ 6149746 h 6857985"/>
                <a:gd name="connsiteX74" fmla="*/ 1362299 w 6868353"/>
                <a:gd name="connsiteY74" fmla="*/ 6116434 h 6857985"/>
                <a:gd name="connsiteX75" fmla="*/ 1321668 w 6868353"/>
                <a:gd name="connsiteY75" fmla="*/ 6090668 h 6857985"/>
                <a:gd name="connsiteX76" fmla="*/ 5463947 w 6868353"/>
                <a:gd name="connsiteY76" fmla="*/ 6044970 h 6857985"/>
                <a:gd name="connsiteX77" fmla="*/ 5367083 w 6868353"/>
                <a:gd name="connsiteY77" fmla="*/ 6132065 h 6857985"/>
                <a:gd name="connsiteX78" fmla="*/ 5406979 w 6868353"/>
                <a:gd name="connsiteY78" fmla="*/ 6094704 h 6857985"/>
                <a:gd name="connsiteX79" fmla="*/ 5463947 w 6868353"/>
                <a:gd name="connsiteY79" fmla="*/ 6044970 h 6857985"/>
                <a:gd name="connsiteX80" fmla="*/ 1241425 w 6868353"/>
                <a:gd name="connsiteY80" fmla="*/ 6001535 h 6857985"/>
                <a:gd name="connsiteX81" fmla="*/ 1330148 w 6868353"/>
                <a:gd name="connsiteY81" fmla="*/ 6086266 h 6857985"/>
                <a:gd name="connsiteX82" fmla="*/ 1291725 w 6868353"/>
                <a:gd name="connsiteY82" fmla="*/ 6045493 h 6857985"/>
                <a:gd name="connsiteX83" fmla="*/ 1266285 w 6868353"/>
                <a:gd name="connsiteY83" fmla="*/ 6024045 h 6857985"/>
                <a:gd name="connsiteX84" fmla="*/ 1241425 w 6868353"/>
                <a:gd name="connsiteY84" fmla="*/ 6001535 h 6857985"/>
                <a:gd name="connsiteX85" fmla="*/ 5531291 w 6868353"/>
                <a:gd name="connsiteY85" fmla="*/ 5982225 h 6857985"/>
                <a:gd name="connsiteX86" fmla="*/ 5514955 w 6868353"/>
                <a:gd name="connsiteY86" fmla="*/ 6001210 h 6857985"/>
                <a:gd name="connsiteX87" fmla="*/ 5500359 w 6868353"/>
                <a:gd name="connsiteY87" fmla="*/ 6014617 h 6857985"/>
                <a:gd name="connsiteX88" fmla="*/ 5483313 w 6868353"/>
                <a:gd name="connsiteY88" fmla="*/ 6026155 h 6857985"/>
                <a:gd name="connsiteX89" fmla="*/ 5490647 w 6868353"/>
                <a:gd name="connsiteY89" fmla="*/ 6016131 h 6857985"/>
                <a:gd name="connsiteX90" fmla="*/ 5531291 w 6868353"/>
                <a:gd name="connsiteY90" fmla="*/ 5982225 h 6857985"/>
                <a:gd name="connsiteX91" fmla="*/ 3445263 w 6868353"/>
                <a:gd name="connsiteY91" fmla="*/ 5859795 h 6857985"/>
                <a:gd name="connsiteX92" fmla="*/ 3434819 w 6868353"/>
                <a:gd name="connsiteY92" fmla="*/ 5865159 h 6857985"/>
                <a:gd name="connsiteX93" fmla="*/ 3455233 w 6868353"/>
                <a:gd name="connsiteY93" fmla="*/ 5867495 h 6857985"/>
                <a:gd name="connsiteX94" fmla="*/ 3456027 w 6868353"/>
                <a:gd name="connsiteY94" fmla="*/ 5873314 h 6857985"/>
                <a:gd name="connsiteX95" fmla="*/ 3488021 w 6868353"/>
                <a:gd name="connsiteY95" fmla="*/ 5872521 h 6857985"/>
                <a:gd name="connsiteX96" fmla="*/ 3470211 w 6868353"/>
                <a:gd name="connsiteY96" fmla="*/ 5861323 h 6857985"/>
                <a:gd name="connsiteX97" fmla="*/ 3445263 w 6868353"/>
                <a:gd name="connsiteY97" fmla="*/ 5859795 h 6857985"/>
                <a:gd name="connsiteX98" fmla="*/ 993462 w 6868353"/>
                <a:gd name="connsiteY98" fmla="*/ 5853268 h 6857985"/>
                <a:gd name="connsiteX99" fmla="*/ 1060326 w 6868353"/>
                <a:gd name="connsiteY99" fmla="*/ 5918773 h 6857985"/>
                <a:gd name="connsiteX100" fmla="*/ 1128365 w 6868353"/>
                <a:gd name="connsiteY100" fmla="*/ 5982962 h 6857985"/>
                <a:gd name="connsiteX101" fmla="*/ 1071553 w 6868353"/>
                <a:gd name="connsiteY101" fmla="*/ 5944751 h 6857985"/>
                <a:gd name="connsiteX102" fmla="*/ 993462 w 6868353"/>
                <a:gd name="connsiteY102" fmla="*/ 5853268 h 6857985"/>
                <a:gd name="connsiteX103" fmla="*/ 3086913 w 6868353"/>
                <a:gd name="connsiteY103" fmla="*/ 5838983 h 6857985"/>
                <a:gd name="connsiteX104" fmla="*/ 3103696 w 6868353"/>
                <a:gd name="connsiteY104" fmla="*/ 5840554 h 6857985"/>
                <a:gd name="connsiteX105" fmla="*/ 3143209 w 6868353"/>
                <a:gd name="connsiteY105" fmla="*/ 5839733 h 6857985"/>
                <a:gd name="connsiteX106" fmla="*/ 3164926 w 6868353"/>
                <a:gd name="connsiteY106" fmla="*/ 5842848 h 6857985"/>
                <a:gd name="connsiteX107" fmla="*/ 3188413 w 6868353"/>
                <a:gd name="connsiteY107" fmla="*/ 5843938 h 6857985"/>
                <a:gd name="connsiteX108" fmla="*/ 3246330 w 6868353"/>
                <a:gd name="connsiteY108" fmla="*/ 5847746 h 6857985"/>
                <a:gd name="connsiteX109" fmla="*/ 3262483 w 6868353"/>
                <a:gd name="connsiteY109" fmla="*/ 5844221 h 6857985"/>
                <a:gd name="connsiteX110" fmla="*/ 3289183 w 6868353"/>
                <a:gd name="connsiteY110" fmla="*/ 5841064 h 6857985"/>
                <a:gd name="connsiteX111" fmla="*/ 3268004 w 6868353"/>
                <a:gd name="connsiteY111" fmla="*/ 5850139 h 6857985"/>
                <a:gd name="connsiteX112" fmla="*/ 3218723 w 6868353"/>
                <a:gd name="connsiteY112" fmla="*/ 5851342 h 6857985"/>
                <a:gd name="connsiteX113" fmla="*/ 3155115 w 6868353"/>
                <a:gd name="connsiteY113" fmla="*/ 5848822 h 6857985"/>
                <a:gd name="connsiteX114" fmla="*/ 3091833 w 6868353"/>
                <a:gd name="connsiteY114" fmla="*/ 5841998 h 6857985"/>
                <a:gd name="connsiteX115" fmla="*/ 3086913 w 6868353"/>
                <a:gd name="connsiteY115" fmla="*/ 5838983 h 6857985"/>
                <a:gd name="connsiteX116" fmla="*/ 3758903 w 6868353"/>
                <a:gd name="connsiteY116" fmla="*/ 5835288 h 6857985"/>
                <a:gd name="connsiteX117" fmla="*/ 3735007 w 6868353"/>
                <a:gd name="connsiteY117" fmla="*/ 5840030 h 6857985"/>
                <a:gd name="connsiteX118" fmla="*/ 3714705 w 6868353"/>
                <a:gd name="connsiteY118" fmla="*/ 5839563 h 6857985"/>
                <a:gd name="connsiteX119" fmla="*/ 3674485 w 6868353"/>
                <a:gd name="connsiteY119" fmla="*/ 5838445 h 6857985"/>
                <a:gd name="connsiteX120" fmla="*/ 3658403 w 6868353"/>
                <a:gd name="connsiteY120" fmla="*/ 5855221 h 6857985"/>
                <a:gd name="connsiteX121" fmla="*/ 3723427 w 6868353"/>
                <a:gd name="connsiteY121" fmla="*/ 5847350 h 6857985"/>
                <a:gd name="connsiteX122" fmla="*/ 3738871 w 6868353"/>
                <a:gd name="connsiteY122" fmla="*/ 5845325 h 6857985"/>
                <a:gd name="connsiteX123" fmla="*/ 3750877 w 6868353"/>
                <a:gd name="connsiteY123" fmla="*/ 5842253 h 6857985"/>
                <a:gd name="connsiteX124" fmla="*/ 3758903 w 6868353"/>
                <a:gd name="connsiteY124" fmla="*/ 5835288 h 6857985"/>
                <a:gd name="connsiteX125" fmla="*/ 3889311 w 6868353"/>
                <a:gd name="connsiteY125" fmla="*/ 5813212 h 6857985"/>
                <a:gd name="connsiteX126" fmla="*/ 3867375 w 6868353"/>
                <a:gd name="connsiteY126" fmla="*/ 5814803 h 6857985"/>
                <a:gd name="connsiteX127" fmla="*/ 3896255 w 6868353"/>
                <a:gd name="connsiteY127" fmla="*/ 5825901 h 6857985"/>
                <a:gd name="connsiteX128" fmla="*/ 3889311 w 6868353"/>
                <a:gd name="connsiteY128" fmla="*/ 5813212 h 6857985"/>
                <a:gd name="connsiteX129" fmla="*/ 3740031 w 6868353"/>
                <a:gd name="connsiteY129" fmla="*/ 5812197 h 6857985"/>
                <a:gd name="connsiteX130" fmla="*/ 3678689 w 6868353"/>
                <a:gd name="connsiteY130" fmla="*/ 5827204 h 6857985"/>
                <a:gd name="connsiteX131" fmla="*/ 3647047 w 6868353"/>
                <a:gd name="connsiteY131" fmla="*/ 5832414 h 6857985"/>
                <a:gd name="connsiteX132" fmla="*/ 3605907 w 6868353"/>
                <a:gd name="connsiteY132" fmla="*/ 5837836 h 6857985"/>
                <a:gd name="connsiteX133" fmla="*/ 3622643 w 6868353"/>
                <a:gd name="connsiteY133" fmla="*/ 5841446 h 6857985"/>
                <a:gd name="connsiteX134" fmla="*/ 3636955 w 6868353"/>
                <a:gd name="connsiteY134" fmla="*/ 5841856 h 6857985"/>
                <a:gd name="connsiteX135" fmla="*/ 3660739 w 6868353"/>
                <a:gd name="connsiteY135" fmla="*/ 5838530 h 6857985"/>
                <a:gd name="connsiteX136" fmla="*/ 3705829 w 6868353"/>
                <a:gd name="connsiteY136" fmla="*/ 5834410 h 6857985"/>
                <a:gd name="connsiteX137" fmla="*/ 3728819 w 6868353"/>
                <a:gd name="connsiteY137" fmla="*/ 5824061 h 6857985"/>
                <a:gd name="connsiteX138" fmla="*/ 3743529 w 6868353"/>
                <a:gd name="connsiteY138" fmla="*/ 5818823 h 6857985"/>
                <a:gd name="connsiteX139" fmla="*/ 3740031 w 6868353"/>
                <a:gd name="connsiteY139" fmla="*/ 5812197 h 6857985"/>
                <a:gd name="connsiteX140" fmla="*/ 2797504 w 6868353"/>
                <a:gd name="connsiteY140" fmla="*/ 5810049 h 6857985"/>
                <a:gd name="connsiteX141" fmla="*/ 2793260 w 6868353"/>
                <a:gd name="connsiteY141" fmla="*/ 5811999 h 6857985"/>
                <a:gd name="connsiteX142" fmla="*/ 2826303 w 6868353"/>
                <a:gd name="connsiteY142" fmla="*/ 5825024 h 6857985"/>
                <a:gd name="connsiteX143" fmla="*/ 2840686 w 6868353"/>
                <a:gd name="connsiteY143" fmla="*/ 5823240 h 6857985"/>
                <a:gd name="connsiteX144" fmla="*/ 2812046 w 6868353"/>
                <a:gd name="connsiteY144" fmla="*/ 5813387 h 6857985"/>
                <a:gd name="connsiteX145" fmla="*/ 2797504 w 6868353"/>
                <a:gd name="connsiteY145" fmla="*/ 5810049 h 6857985"/>
                <a:gd name="connsiteX146" fmla="*/ 3200943 w 6868353"/>
                <a:gd name="connsiteY146" fmla="*/ 5800575 h 6857985"/>
                <a:gd name="connsiteX147" fmla="*/ 3259752 w 6868353"/>
                <a:gd name="connsiteY147" fmla="*/ 5813698 h 6857985"/>
                <a:gd name="connsiteX148" fmla="*/ 3263121 w 6868353"/>
                <a:gd name="connsiteY148" fmla="*/ 5805204 h 6857985"/>
                <a:gd name="connsiteX149" fmla="*/ 3200943 w 6868353"/>
                <a:gd name="connsiteY149" fmla="*/ 5800575 h 6857985"/>
                <a:gd name="connsiteX150" fmla="*/ 3373009 w 6868353"/>
                <a:gd name="connsiteY150" fmla="*/ 5798819 h 6857985"/>
                <a:gd name="connsiteX151" fmla="*/ 3360253 w 6868353"/>
                <a:gd name="connsiteY151" fmla="*/ 5804850 h 6857985"/>
                <a:gd name="connsiteX152" fmla="*/ 3413839 w 6868353"/>
                <a:gd name="connsiteY152" fmla="*/ 5798904 h 6857985"/>
                <a:gd name="connsiteX153" fmla="*/ 3373009 w 6868353"/>
                <a:gd name="connsiteY153" fmla="*/ 5798819 h 6857985"/>
                <a:gd name="connsiteX154" fmla="*/ 2530505 w 6868353"/>
                <a:gd name="connsiteY154" fmla="*/ 5782076 h 6857985"/>
                <a:gd name="connsiteX155" fmla="*/ 2515610 w 6868353"/>
                <a:gd name="connsiteY155" fmla="*/ 5783062 h 6857985"/>
                <a:gd name="connsiteX156" fmla="*/ 2904238 w 6868353"/>
                <a:gd name="connsiteY156" fmla="*/ 5887358 h 6857985"/>
                <a:gd name="connsiteX157" fmla="*/ 3266773 w 6868353"/>
                <a:gd name="connsiteY157" fmla="*/ 5913265 h 6857985"/>
                <a:gd name="connsiteX158" fmla="*/ 3161558 w 6868353"/>
                <a:gd name="connsiteY158" fmla="*/ 5907985 h 6857985"/>
                <a:gd name="connsiteX159" fmla="*/ 3139303 w 6868353"/>
                <a:gd name="connsiteY159" fmla="*/ 5907022 h 6857985"/>
                <a:gd name="connsiteX160" fmla="*/ 3117940 w 6868353"/>
                <a:gd name="connsiteY160" fmla="*/ 5904729 h 6857985"/>
                <a:gd name="connsiteX161" fmla="*/ 3075553 w 6868353"/>
                <a:gd name="connsiteY161" fmla="*/ 5898627 h 6857985"/>
                <a:gd name="connsiteX162" fmla="*/ 3095897 w 6868353"/>
                <a:gd name="connsiteY162" fmla="*/ 5904106 h 6857985"/>
                <a:gd name="connsiteX163" fmla="*/ 3046602 w 6868353"/>
                <a:gd name="connsiteY163" fmla="*/ 5896857 h 6857985"/>
                <a:gd name="connsiteX164" fmla="*/ 3023554 w 6868353"/>
                <a:gd name="connsiteY164" fmla="*/ 5894988 h 6857985"/>
                <a:gd name="connsiteX165" fmla="*/ 3001809 w 6868353"/>
                <a:gd name="connsiteY165" fmla="*/ 5892426 h 6857985"/>
                <a:gd name="connsiteX166" fmla="*/ 2925487 w 6868353"/>
                <a:gd name="connsiteY166" fmla="*/ 5877589 h 6857985"/>
                <a:gd name="connsiteX167" fmla="*/ 2937153 w 6868353"/>
                <a:gd name="connsiteY167" fmla="*/ 5888504 h 6857985"/>
                <a:gd name="connsiteX168" fmla="*/ 2916653 w 6868353"/>
                <a:gd name="connsiteY168" fmla="*/ 5884158 h 6857985"/>
                <a:gd name="connsiteX169" fmla="*/ 2895418 w 6868353"/>
                <a:gd name="connsiteY169" fmla="*/ 5879005 h 6857985"/>
                <a:gd name="connsiteX170" fmla="*/ 2855070 w 6868353"/>
                <a:gd name="connsiteY170" fmla="*/ 5868288 h 6857985"/>
                <a:gd name="connsiteX171" fmla="*/ 2811593 w 6868353"/>
                <a:gd name="connsiteY171" fmla="*/ 5864338 h 6857985"/>
                <a:gd name="connsiteX172" fmla="*/ 2791490 w 6868353"/>
                <a:gd name="connsiteY172" fmla="*/ 5858604 h 6857985"/>
                <a:gd name="connsiteX173" fmla="*/ 2772520 w 6868353"/>
                <a:gd name="connsiteY173" fmla="*/ 5852772 h 6857985"/>
                <a:gd name="connsiteX174" fmla="*/ 2736221 w 6868353"/>
                <a:gd name="connsiteY174" fmla="*/ 5842735 h 6857985"/>
                <a:gd name="connsiteX175" fmla="*/ 2700304 w 6868353"/>
                <a:gd name="connsiteY175" fmla="*/ 5834382 h 6857985"/>
                <a:gd name="connsiteX176" fmla="*/ 2663042 w 6868353"/>
                <a:gd name="connsiteY176" fmla="*/ 5826015 h 6857985"/>
                <a:gd name="connsiteX177" fmla="*/ 2638267 w 6868353"/>
                <a:gd name="connsiteY177" fmla="*/ 5802216 h 6857985"/>
                <a:gd name="connsiteX178" fmla="*/ 2665124 w 6868353"/>
                <a:gd name="connsiteY178" fmla="*/ 5811504 h 6857985"/>
                <a:gd name="connsiteX179" fmla="*/ 2677936 w 6868353"/>
                <a:gd name="connsiteY179" fmla="*/ 5816048 h 6857985"/>
                <a:gd name="connsiteX180" fmla="*/ 2690649 w 6868353"/>
                <a:gd name="connsiteY180" fmla="*/ 5819828 h 6857985"/>
                <a:gd name="connsiteX181" fmla="*/ 2738925 w 6868353"/>
                <a:gd name="connsiteY181" fmla="*/ 5834127 h 6857985"/>
                <a:gd name="connsiteX182" fmla="*/ 2785289 w 6868353"/>
                <a:gd name="connsiteY182" fmla="*/ 5846642 h 6857985"/>
                <a:gd name="connsiteX183" fmla="*/ 2833296 w 6868353"/>
                <a:gd name="connsiteY183" fmla="*/ 5854386 h 6857985"/>
                <a:gd name="connsiteX184" fmla="*/ 2770127 w 6868353"/>
                <a:gd name="connsiteY184" fmla="*/ 5832669 h 6857985"/>
                <a:gd name="connsiteX185" fmla="*/ 2779499 w 6868353"/>
                <a:gd name="connsiteY185" fmla="*/ 5823226 h 6857985"/>
                <a:gd name="connsiteX186" fmla="*/ 2743639 w 6868353"/>
                <a:gd name="connsiteY186" fmla="*/ 5816062 h 6857985"/>
                <a:gd name="connsiteX187" fmla="*/ 2688639 w 6868353"/>
                <a:gd name="connsiteY187" fmla="*/ 5813061 h 6857985"/>
                <a:gd name="connsiteX188" fmla="*/ 2662674 w 6868353"/>
                <a:gd name="connsiteY188" fmla="*/ 5803561 h 6857985"/>
                <a:gd name="connsiteX189" fmla="*/ 2636965 w 6868353"/>
                <a:gd name="connsiteY189" fmla="*/ 5794176 h 6857985"/>
                <a:gd name="connsiteX190" fmla="*/ 2595711 w 6868353"/>
                <a:gd name="connsiteY190" fmla="*/ 5784874 h 6857985"/>
                <a:gd name="connsiteX191" fmla="*/ 2601077 w 6868353"/>
                <a:gd name="connsiteY191" fmla="*/ 5798932 h 6857985"/>
                <a:gd name="connsiteX192" fmla="*/ 2639457 w 6868353"/>
                <a:gd name="connsiteY192" fmla="*/ 5818030 h 6857985"/>
                <a:gd name="connsiteX193" fmla="*/ 2549403 w 6868353"/>
                <a:gd name="connsiteY193" fmla="*/ 5783883 h 6857985"/>
                <a:gd name="connsiteX194" fmla="*/ 2530505 w 6868353"/>
                <a:gd name="connsiteY194" fmla="*/ 5782076 h 6857985"/>
                <a:gd name="connsiteX195" fmla="*/ 5791457 w 6868353"/>
                <a:gd name="connsiteY195" fmla="*/ 5769358 h 6857985"/>
                <a:gd name="connsiteX196" fmla="*/ 5774751 w 6868353"/>
                <a:gd name="connsiteY196" fmla="*/ 5796993 h 6857985"/>
                <a:gd name="connsiteX197" fmla="*/ 5779099 w 6868353"/>
                <a:gd name="connsiteY197" fmla="*/ 5774525 h 6857985"/>
                <a:gd name="connsiteX198" fmla="*/ 5791457 w 6868353"/>
                <a:gd name="connsiteY198" fmla="*/ 5769358 h 6857985"/>
                <a:gd name="connsiteX199" fmla="*/ 2597297 w 6868353"/>
                <a:gd name="connsiteY199" fmla="*/ 5757777 h 6857985"/>
                <a:gd name="connsiteX200" fmla="*/ 2649451 w 6868353"/>
                <a:gd name="connsiteY200" fmla="*/ 5787564 h 6857985"/>
                <a:gd name="connsiteX201" fmla="*/ 2601416 w 6868353"/>
                <a:gd name="connsiteY201" fmla="*/ 5777555 h 6857985"/>
                <a:gd name="connsiteX202" fmla="*/ 2673009 w 6868353"/>
                <a:gd name="connsiteY202" fmla="*/ 5801551 h 6857985"/>
                <a:gd name="connsiteX203" fmla="*/ 2701578 w 6868353"/>
                <a:gd name="connsiteY203" fmla="*/ 5809550 h 6857985"/>
                <a:gd name="connsiteX204" fmla="*/ 2723536 w 6868353"/>
                <a:gd name="connsiteY204" fmla="*/ 5813415 h 6857985"/>
                <a:gd name="connsiteX205" fmla="*/ 2684915 w 6868353"/>
                <a:gd name="connsiteY205" fmla="*/ 5796540 h 6857985"/>
                <a:gd name="connsiteX206" fmla="*/ 2763799 w 6868353"/>
                <a:gd name="connsiteY206" fmla="*/ 5818752 h 6857985"/>
                <a:gd name="connsiteX207" fmla="*/ 2793260 w 6868353"/>
                <a:gd name="connsiteY207" fmla="*/ 5812014 h 6857985"/>
                <a:gd name="connsiteX208" fmla="*/ 2726339 w 6868353"/>
                <a:gd name="connsiteY208" fmla="*/ 5793482 h 6857985"/>
                <a:gd name="connsiteX209" fmla="*/ 2696000 w 6868353"/>
                <a:gd name="connsiteY209" fmla="*/ 5786559 h 6857985"/>
                <a:gd name="connsiteX210" fmla="*/ 2664911 w 6868353"/>
                <a:gd name="connsiteY210" fmla="*/ 5771298 h 6857985"/>
                <a:gd name="connsiteX211" fmla="*/ 2597297 w 6868353"/>
                <a:gd name="connsiteY211" fmla="*/ 5757777 h 6857985"/>
                <a:gd name="connsiteX212" fmla="*/ 2639598 w 6868353"/>
                <a:gd name="connsiteY212" fmla="*/ 5753531 h 6857985"/>
                <a:gd name="connsiteX213" fmla="*/ 2672188 w 6868353"/>
                <a:gd name="connsiteY213" fmla="*/ 5761515 h 6857985"/>
                <a:gd name="connsiteX214" fmla="*/ 2709931 w 6868353"/>
                <a:gd name="connsiteY214" fmla="*/ 5771298 h 6857985"/>
                <a:gd name="connsiteX215" fmla="*/ 2798172 w 6868353"/>
                <a:gd name="connsiteY215" fmla="*/ 5793369 h 6857985"/>
                <a:gd name="connsiteX216" fmla="*/ 2822395 w 6868353"/>
                <a:gd name="connsiteY216" fmla="*/ 5798806 h 6857985"/>
                <a:gd name="connsiteX217" fmla="*/ 2847354 w 6868353"/>
                <a:gd name="connsiteY217" fmla="*/ 5803845 h 6857985"/>
                <a:gd name="connsiteX218" fmla="*/ 2898589 w 6868353"/>
                <a:gd name="connsiteY218" fmla="*/ 5814180 h 6857985"/>
                <a:gd name="connsiteX219" fmla="*/ 2924723 w 6868353"/>
                <a:gd name="connsiteY219" fmla="*/ 5819135 h 6857985"/>
                <a:gd name="connsiteX220" fmla="*/ 2951366 w 6868353"/>
                <a:gd name="connsiteY220" fmla="*/ 5822745 h 6857985"/>
                <a:gd name="connsiteX221" fmla="*/ 3004739 w 6868353"/>
                <a:gd name="connsiteY221" fmla="*/ 5829555 h 6857985"/>
                <a:gd name="connsiteX222" fmla="*/ 2918536 w 6868353"/>
                <a:gd name="connsiteY222" fmla="*/ 5821698 h 6857985"/>
                <a:gd name="connsiteX223" fmla="*/ 2821531 w 6868353"/>
                <a:gd name="connsiteY223" fmla="*/ 5803874 h 6857985"/>
                <a:gd name="connsiteX224" fmla="*/ 2772519 w 6868353"/>
                <a:gd name="connsiteY224" fmla="*/ 5792194 h 6857985"/>
                <a:gd name="connsiteX225" fmla="*/ 2724895 w 6868353"/>
                <a:gd name="connsiteY225" fmla="*/ 5779679 h 6857985"/>
                <a:gd name="connsiteX226" fmla="*/ 2639598 w 6868353"/>
                <a:gd name="connsiteY226" fmla="*/ 5753531 h 6857985"/>
                <a:gd name="connsiteX227" fmla="*/ 3115017 w 6868353"/>
                <a:gd name="connsiteY227" fmla="*/ 5745463 h 6857985"/>
                <a:gd name="connsiteX228" fmla="*/ 3108114 w 6868353"/>
                <a:gd name="connsiteY228" fmla="*/ 5750203 h 6857985"/>
                <a:gd name="connsiteX229" fmla="*/ 3092924 w 6868353"/>
                <a:gd name="connsiteY229" fmla="*/ 5748349 h 6857985"/>
                <a:gd name="connsiteX230" fmla="*/ 3130964 w 6868353"/>
                <a:gd name="connsiteY230" fmla="*/ 5758924 h 6857985"/>
                <a:gd name="connsiteX231" fmla="*/ 3123447 w 6868353"/>
                <a:gd name="connsiteY231" fmla="*/ 5746225 h 6857985"/>
                <a:gd name="connsiteX232" fmla="*/ 3115017 w 6868353"/>
                <a:gd name="connsiteY232" fmla="*/ 5745463 h 6857985"/>
                <a:gd name="connsiteX233" fmla="*/ 2780539 w 6868353"/>
                <a:gd name="connsiteY233" fmla="*/ 5744816 h 6857985"/>
                <a:gd name="connsiteX234" fmla="*/ 2778225 w 6868353"/>
                <a:gd name="connsiteY234" fmla="*/ 5747202 h 6857985"/>
                <a:gd name="connsiteX235" fmla="*/ 2780773 w 6868353"/>
                <a:gd name="connsiteY235" fmla="*/ 5757013 h 6857985"/>
                <a:gd name="connsiteX236" fmla="*/ 2833877 w 6868353"/>
                <a:gd name="connsiteY236" fmla="*/ 5776975 h 6857985"/>
                <a:gd name="connsiteX237" fmla="*/ 2846618 w 6868353"/>
                <a:gd name="connsiteY237" fmla="*/ 5770944 h 6857985"/>
                <a:gd name="connsiteX238" fmla="*/ 2892530 w 6868353"/>
                <a:gd name="connsiteY238" fmla="*/ 5787366 h 6857985"/>
                <a:gd name="connsiteX239" fmla="*/ 2886513 w 6868353"/>
                <a:gd name="connsiteY239" fmla="*/ 5768056 h 6857985"/>
                <a:gd name="connsiteX240" fmla="*/ 2847935 w 6868353"/>
                <a:gd name="connsiteY240" fmla="*/ 5759307 h 6857985"/>
                <a:gd name="connsiteX241" fmla="*/ 2831144 w 6868353"/>
                <a:gd name="connsiteY241" fmla="*/ 5767461 h 6857985"/>
                <a:gd name="connsiteX242" fmla="*/ 2820654 w 6868353"/>
                <a:gd name="connsiteY242" fmla="*/ 5756206 h 6857985"/>
                <a:gd name="connsiteX243" fmla="*/ 2780539 w 6868353"/>
                <a:gd name="connsiteY243" fmla="*/ 5744816 h 6857985"/>
                <a:gd name="connsiteX244" fmla="*/ 4023247 w 6868353"/>
                <a:gd name="connsiteY244" fmla="*/ 5744725 h 6857985"/>
                <a:gd name="connsiteX245" fmla="*/ 4005379 w 6868353"/>
                <a:gd name="connsiteY245" fmla="*/ 5761968 h 6857985"/>
                <a:gd name="connsiteX246" fmla="*/ 4023247 w 6868353"/>
                <a:gd name="connsiteY246" fmla="*/ 5744725 h 6857985"/>
                <a:gd name="connsiteX247" fmla="*/ 904701 w 6868353"/>
                <a:gd name="connsiteY247" fmla="*/ 5733836 h 6857985"/>
                <a:gd name="connsiteX248" fmla="*/ 968914 w 6868353"/>
                <a:gd name="connsiteY248" fmla="*/ 5797743 h 6857985"/>
                <a:gd name="connsiteX249" fmla="*/ 901951 w 6868353"/>
                <a:gd name="connsiteY249" fmla="*/ 5734262 h 6857985"/>
                <a:gd name="connsiteX250" fmla="*/ 904701 w 6868353"/>
                <a:gd name="connsiteY250" fmla="*/ 5733836 h 6857985"/>
                <a:gd name="connsiteX251" fmla="*/ 2682438 w 6868353"/>
                <a:gd name="connsiteY251" fmla="*/ 5721889 h 6857985"/>
                <a:gd name="connsiteX252" fmla="*/ 2713980 w 6868353"/>
                <a:gd name="connsiteY252" fmla="*/ 5747358 h 6857985"/>
                <a:gd name="connsiteX253" fmla="*/ 2717293 w 6868353"/>
                <a:gd name="connsiteY253" fmla="*/ 5751265 h 6857985"/>
                <a:gd name="connsiteX254" fmla="*/ 2709365 w 6868353"/>
                <a:gd name="connsiteY254" fmla="*/ 5727920 h 6857985"/>
                <a:gd name="connsiteX255" fmla="*/ 2682438 w 6868353"/>
                <a:gd name="connsiteY255" fmla="*/ 5721889 h 6857985"/>
                <a:gd name="connsiteX256" fmla="*/ 3968331 w 6868353"/>
                <a:gd name="connsiteY256" fmla="*/ 5721323 h 6857985"/>
                <a:gd name="connsiteX257" fmla="*/ 3925223 w 6868353"/>
                <a:gd name="connsiteY257" fmla="*/ 5730044 h 6857985"/>
                <a:gd name="connsiteX258" fmla="*/ 3884959 w 6868353"/>
                <a:gd name="connsiteY258" fmla="*/ 5735947 h 6857985"/>
                <a:gd name="connsiteX259" fmla="*/ 3865591 w 6868353"/>
                <a:gd name="connsiteY259" fmla="*/ 5761473 h 6857985"/>
                <a:gd name="connsiteX260" fmla="*/ 3920167 w 6868353"/>
                <a:gd name="connsiteY260" fmla="*/ 5741695 h 6857985"/>
                <a:gd name="connsiteX261" fmla="*/ 3947647 w 6868353"/>
                <a:gd name="connsiteY261" fmla="*/ 5733116 h 6857985"/>
                <a:gd name="connsiteX262" fmla="*/ 3968331 w 6868353"/>
                <a:gd name="connsiteY262" fmla="*/ 5721323 h 6857985"/>
                <a:gd name="connsiteX263" fmla="*/ 3195000 w 6868353"/>
                <a:gd name="connsiteY263" fmla="*/ 5713729 h 6857985"/>
                <a:gd name="connsiteX264" fmla="*/ 3209805 w 6868353"/>
                <a:gd name="connsiteY264" fmla="*/ 5716651 h 6857985"/>
                <a:gd name="connsiteX265" fmla="*/ 3194288 w 6868353"/>
                <a:gd name="connsiteY265" fmla="*/ 5713802 h 6857985"/>
                <a:gd name="connsiteX266" fmla="*/ 915032 w 6868353"/>
                <a:gd name="connsiteY266" fmla="*/ 5696973 h 6857985"/>
                <a:gd name="connsiteX267" fmla="*/ 945187 w 6868353"/>
                <a:gd name="connsiteY267" fmla="*/ 5742374 h 6857985"/>
                <a:gd name="connsiteX268" fmla="*/ 991537 w 6868353"/>
                <a:gd name="connsiteY268" fmla="*/ 5790523 h 6857985"/>
                <a:gd name="connsiteX269" fmla="*/ 1029563 w 6868353"/>
                <a:gd name="connsiteY269" fmla="*/ 5839818 h 6857985"/>
                <a:gd name="connsiteX270" fmla="*/ 1116106 w 6868353"/>
                <a:gd name="connsiteY270" fmla="*/ 5914823 h 6857985"/>
                <a:gd name="connsiteX271" fmla="*/ 1166406 w 6868353"/>
                <a:gd name="connsiteY271" fmla="*/ 5958596 h 6857985"/>
                <a:gd name="connsiteX272" fmla="*/ 1201176 w 6868353"/>
                <a:gd name="connsiteY272" fmla="*/ 5981531 h 6857985"/>
                <a:gd name="connsiteX273" fmla="*/ 1140952 w 6868353"/>
                <a:gd name="connsiteY273" fmla="*/ 5927918 h 6857985"/>
                <a:gd name="connsiteX274" fmla="*/ 1130518 w 6868353"/>
                <a:gd name="connsiteY274" fmla="*/ 5901727 h 6857985"/>
                <a:gd name="connsiteX275" fmla="*/ 1136209 w 6868353"/>
                <a:gd name="connsiteY275" fmla="*/ 5903214 h 6857985"/>
                <a:gd name="connsiteX276" fmla="*/ 1105163 w 6868353"/>
                <a:gd name="connsiteY276" fmla="*/ 5889297 h 6857985"/>
                <a:gd name="connsiteX277" fmla="*/ 1054933 w 6868353"/>
                <a:gd name="connsiteY277" fmla="*/ 5833589 h 6857985"/>
                <a:gd name="connsiteX278" fmla="*/ 1029507 w 6868353"/>
                <a:gd name="connsiteY278" fmla="*/ 5807200 h 6857985"/>
                <a:gd name="connsiteX279" fmla="*/ 1012816 w 6868353"/>
                <a:gd name="connsiteY279" fmla="*/ 5793510 h 6857985"/>
                <a:gd name="connsiteX280" fmla="*/ 1050006 w 6868353"/>
                <a:gd name="connsiteY280" fmla="*/ 5839507 h 6857985"/>
                <a:gd name="connsiteX281" fmla="*/ 954318 w 6868353"/>
                <a:gd name="connsiteY281" fmla="*/ 5739388 h 6857985"/>
                <a:gd name="connsiteX282" fmla="*/ 973430 w 6868353"/>
                <a:gd name="connsiteY282" fmla="*/ 5751379 h 6857985"/>
                <a:gd name="connsiteX283" fmla="*/ 915032 w 6868353"/>
                <a:gd name="connsiteY283" fmla="*/ 5696973 h 6857985"/>
                <a:gd name="connsiteX284" fmla="*/ 3779729 w 6868353"/>
                <a:gd name="connsiteY284" fmla="*/ 5689526 h 6857985"/>
                <a:gd name="connsiteX285" fmla="*/ 3719859 w 6868353"/>
                <a:gd name="connsiteY285" fmla="*/ 5709346 h 6857985"/>
                <a:gd name="connsiteX286" fmla="*/ 3709495 w 6868353"/>
                <a:gd name="connsiteY286" fmla="*/ 5698912 h 6857985"/>
                <a:gd name="connsiteX287" fmla="*/ 3712483 w 6868353"/>
                <a:gd name="connsiteY287" fmla="*/ 5710295 h 6857985"/>
                <a:gd name="connsiteX288" fmla="*/ 3676849 w 6868353"/>
                <a:gd name="connsiteY288" fmla="*/ 5720785 h 6857985"/>
                <a:gd name="connsiteX289" fmla="*/ 3637095 w 6868353"/>
                <a:gd name="connsiteY289" fmla="*/ 5714371 h 6857985"/>
                <a:gd name="connsiteX290" fmla="*/ 3648451 w 6868353"/>
                <a:gd name="connsiteY290" fmla="*/ 5730426 h 6857985"/>
                <a:gd name="connsiteX291" fmla="*/ 3719873 w 6868353"/>
                <a:gd name="connsiteY291" fmla="*/ 5724027 h 6857985"/>
                <a:gd name="connsiteX292" fmla="*/ 3763647 w 6868353"/>
                <a:gd name="connsiteY292" fmla="*/ 5707746 h 6857985"/>
                <a:gd name="connsiteX293" fmla="*/ 3779729 w 6868353"/>
                <a:gd name="connsiteY293" fmla="*/ 5689526 h 6857985"/>
                <a:gd name="connsiteX294" fmla="*/ 822742 w 6868353"/>
                <a:gd name="connsiteY294" fmla="*/ 5687402 h 6857985"/>
                <a:gd name="connsiteX295" fmla="*/ 1014684 w 6868353"/>
                <a:gd name="connsiteY295" fmla="*/ 5894563 h 6857985"/>
                <a:gd name="connsiteX296" fmla="*/ 984346 w 6868353"/>
                <a:gd name="connsiteY296" fmla="*/ 5862809 h 6857985"/>
                <a:gd name="connsiteX297" fmla="*/ 957787 w 6868353"/>
                <a:gd name="connsiteY297" fmla="*/ 5833574 h 6857985"/>
                <a:gd name="connsiteX298" fmla="*/ 910856 w 6868353"/>
                <a:gd name="connsiteY298" fmla="*/ 5782057 h 6857985"/>
                <a:gd name="connsiteX299" fmla="*/ 866983 w 6868353"/>
                <a:gd name="connsiteY299" fmla="*/ 5735777 h 6857985"/>
                <a:gd name="connsiteX300" fmla="*/ 822742 w 6868353"/>
                <a:gd name="connsiteY300" fmla="*/ 5687402 h 6857985"/>
                <a:gd name="connsiteX301" fmla="*/ 4113441 w 6868353"/>
                <a:gd name="connsiteY301" fmla="*/ 5685180 h 6857985"/>
                <a:gd name="connsiteX302" fmla="*/ 4058199 w 6868353"/>
                <a:gd name="connsiteY302" fmla="*/ 5710507 h 6857985"/>
                <a:gd name="connsiteX303" fmla="*/ 4069243 w 6868353"/>
                <a:gd name="connsiteY303" fmla="*/ 5717316 h 6857985"/>
                <a:gd name="connsiteX304" fmla="*/ 4061103 w 6868353"/>
                <a:gd name="connsiteY304" fmla="*/ 5722016 h 6857985"/>
                <a:gd name="connsiteX305" fmla="*/ 4048955 w 6868353"/>
                <a:gd name="connsiteY305" fmla="*/ 5726349 h 6857985"/>
                <a:gd name="connsiteX306" fmla="*/ 4042995 w 6868353"/>
                <a:gd name="connsiteY306" fmla="*/ 5742106 h 6857985"/>
                <a:gd name="connsiteX307" fmla="*/ 4116343 w 6868353"/>
                <a:gd name="connsiteY307" fmla="*/ 5708822 h 6857985"/>
                <a:gd name="connsiteX308" fmla="*/ 4113441 w 6868353"/>
                <a:gd name="connsiteY308" fmla="*/ 5685180 h 6857985"/>
                <a:gd name="connsiteX309" fmla="*/ 2774251 w 6868353"/>
                <a:gd name="connsiteY309" fmla="*/ 5682488 h 6857985"/>
                <a:gd name="connsiteX310" fmla="*/ 2778819 w 6868353"/>
                <a:gd name="connsiteY310" fmla="*/ 5692966 h 6857985"/>
                <a:gd name="connsiteX311" fmla="*/ 2825127 w 6868353"/>
                <a:gd name="connsiteY311" fmla="*/ 5702862 h 6857985"/>
                <a:gd name="connsiteX312" fmla="*/ 2837005 w 6868353"/>
                <a:gd name="connsiteY312" fmla="*/ 5705396 h 6857985"/>
                <a:gd name="connsiteX313" fmla="*/ 2849166 w 6868353"/>
                <a:gd name="connsiteY313" fmla="*/ 5707350 h 6857985"/>
                <a:gd name="connsiteX314" fmla="*/ 2873729 w 6868353"/>
                <a:gd name="connsiteY314" fmla="*/ 5711370 h 6857985"/>
                <a:gd name="connsiteX315" fmla="*/ 2923491 w 6868353"/>
                <a:gd name="connsiteY315" fmla="*/ 5719851 h 6857985"/>
                <a:gd name="connsiteX316" fmla="*/ 2948578 w 6868353"/>
                <a:gd name="connsiteY316" fmla="*/ 5724055 h 6857985"/>
                <a:gd name="connsiteX317" fmla="*/ 2974004 w 6868353"/>
                <a:gd name="connsiteY317" fmla="*/ 5727071 h 6857985"/>
                <a:gd name="connsiteX318" fmla="*/ 3024488 w 6868353"/>
                <a:gd name="connsiteY318" fmla="*/ 5733328 h 6857985"/>
                <a:gd name="connsiteX319" fmla="*/ 3049391 w 6868353"/>
                <a:gd name="connsiteY319" fmla="*/ 5736556 h 6857985"/>
                <a:gd name="connsiteX320" fmla="*/ 3074208 w 6868353"/>
                <a:gd name="connsiteY320" fmla="*/ 5738680 h 6857985"/>
                <a:gd name="connsiteX321" fmla="*/ 3168820 w 6868353"/>
                <a:gd name="connsiteY321" fmla="*/ 5745928 h 6857985"/>
                <a:gd name="connsiteX322" fmla="*/ 3168339 w 6868353"/>
                <a:gd name="connsiteY322" fmla="*/ 5753502 h 6857985"/>
                <a:gd name="connsiteX323" fmla="*/ 3165168 w 6868353"/>
                <a:gd name="connsiteY323" fmla="*/ 5760227 h 6857985"/>
                <a:gd name="connsiteX324" fmla="*/ 3191472 w 6868353"/>
                <a:gd name="connsiteY324" fmla="*/ 5741596 h 6857985"/>
                <a:gd name="connsiteX325" fmla="*/ 3264296 w 6868353"/>
                <a:gd name="connsiteY325" fmla="*/ 5745305 h 6857985"/>
                <a:gd name="connsiteX326" fmla="*/ 3300949 w 6868353"/>
                <a:gd name="connsiteY326" fmla="*/ 5744824 h 6857985"/>
                <a:gd name="connsiteX327" fmla="*/ 3337701 w 6868353"/>
                <a:gd name="connsiteY327" fmla="*/ 5743097 h 6857985"/>
                <a:gd name="connsiteX328" fmla="*/ 3374395 w 6868353"/>
                <a:gd name="connsiteY328" fmla="*/ 5741157 h 6857985"/>
                <a:gd name="connsiteX329" fmla="*/ 3392731 w 6868353"/>
                <a:gd name="connsiteY329" fmla="*/ 5740025 h 6857985"/>
                <a:gd name="connsiteX330" fmla="*/ 3411135 w 6868353"/>
                <a:gd name="connsiteY330" fmla="*/ 5737887 h 6857985"/>
                <a:gd name="connsiteX331" fmla="*/ 3484553 w 6868353"/>
                <a:gd name="connsiteY331" fmla="*/ 5729874 h 6857985"/>
                <a:gd name="connsiteX332" fmla="*/ 3504713 w 6868353"/>
                <a:gd name="connsiteY332" fmla="*/ 5738014 h 6857985"/>
                <a:gd name="connsiteX333" fmla="*/ 3593703 w 6868353"/>
                <a:gd name="connsiteY333" fmla="*/ 5714613 h 6857985"/>
                <a:gd name="connsiteX334" fmla="*/ 3648577 w 6868353"/>
                <a:gd name="connsiteY334" fmla="*/ 5705283 h 6857985"/>
                <a:gd name="connsiteX335" fmla="*/ 3684579 w 6868353"/>
                <a:gd name="connsiteY335" fmla="*/ 5690375 h 6857985"/>
                <a:gd name="connsiteX336" fmla="*/ 3370603 w 6868353"/>
                <a:gd name="connsiteY336" fmla="*/ 5732592 h 6857985"/>
                <a:gd name="connsiteX337" fmla="*/ 3292978 w 6868353"/>
                <a:gd name="connsiteY337" fmla="*/ 5736782 h 6857985"/>
                <a:gd name="connsiteX338" fmla="*/ 3253055 w 6868353"/>
                <a:gd name="connsiteY338" fmla="*/ 5737009 h 6857985"/>
                <a:gd name="connsiteX339" fmla="*/ 3212056 w 6868353"/>
                <a:gd name="connsiteY339" fmla="*/ 5736004 h 6857985"/>
                <a:gd name="connsiteX340" fmla="*/ 3169627 w 6868353"/>
                <a:gd name="connsiteY340" fmla="*/ 5734517 h 6857985"/>
                <a:gd name="connsiteX341" fmla="*/ 3125981 w 6868353"/>
                <a:gd name="connsiteY341" fmla="*/ 5729860 h 6857985"/>
                <a:gd name="connsiteX342" fmla="*/ 3080494 w 6868353"/>
                <a:gd name="connsiteY342" fmla="*/ 5724324 h 6857985"/>
                <a:gd name="connsiteX343" fmla="*/ 3056993 w 6868353"/>
                <a:gd name="connsiteY343" fmla="*/ 5721139 h 6857985"/>
                <a:gd name="connsiteX344" fmla="*/ 3033251 w 6868353"/>
                <a:gd name="connsiteY344" fmla="*/ 5716340 h 6857985"/>
                <a:gd name="connsiteX345" fmla="*/ 2988303 w 6868353"/>
                <a:gd name="connsiteY345" fmla="*/ 5716028 h 6857985"/>
                <a:gd name="connsiteX346" fmla="*/ 2926308 w 6868353"/>
                <a:gd name="connsiteY346" fmla="*/ 5710705 h 6857985"/>
                <a:gd name="connsiteX347" fmla="*/ 2863139 w 6868353"/>
                <a:gd name="connsiteY347" fmla="*/ 5700370 h 6857985"/>
                <a:gd name="connsiteX348" fmla="*/ 2835887 w 6868353"/>
                <a:gd name="connsiteY348" fmla="*/ 5694665 h 6857985"/>
                <a:gd name="connsiteX349" fmla="*/ 2814524 w 6868353"/>
                <a:gd name="connsiteY349" fmla="*/ 5687869 h 6857985"/>
                <a:gd name="connsiteX350" fmla="*/ 2774251 w 6868353"/>
                <a:gd name="connsiteY350" fmla="*/ 5682488 h 6857985"/>
                <a:gd name="connsiteX351" fmla="*/ 3829095 w 6868353"/>
                <a:gd name="connsiteY351" fmla="*/ 5678370 h 6857985"/>
                <a:gd name="connsiteX352" fmla="*/ 3804363 w 6868353"/>
                <a:gd name="connsiteY352" fmla="*/ 5682037 h 6857985"/>
                <a:gd name="connsiteX353" fmla="*/ 3830639 w 6868353"/>
                <a:gd name="connsiteY353" fmla="*/ 5686128 h 6857985"/>
                <a:gd name="connsiteX354" fmla="*/ 3849595 w 6868353"/>
                <a:gd name="connsiteY354" fmla="*/ 5678639 h 6857985"/>
                <a:gd name="connsiteX355" fmla="*/ 3829095 w 6868353"/>
                <a:gd name="connsiteY355" fmla="*/ 5678370 h 6857985"/>
                <a:gd name="connsiteX356" fmla="*/ 2550210 w 6868353"/>
                <a:gd name="connsiteY356" fmla="*/ 5677818 h 6857985"/>
                <a:gd name="connsiteX357" fmla="*/ 2556482 w 6868353"/>
                <a:gd name="connsiteY357" fmla="*/ 5702154 h 6857985"/>
                <a:gd name="connsiteX358" fmla="*/ 2557855 w 6868353"/>
                <a:gd name="connsiteY358" fmla="*/ 5696421 h 6857985"/>
                <a:gd name="connsiteX359" fmla="*/ 2583069 w 6868353"/>
                <a:gd name="connsiteY359" fmla="*/ 5707434 h 6857985"/>
                <a:gd name="connsiteX360" fmla="*/ 2594649 w 6868353"/>
                <a:gd name="connsiteY360" fmla="*/ 5712135 h 6857985"/>
                <a:gd name="connsiteX361" fmla="*/ 2605805 w 6868353"/>
                <a:gd name="connsiteY361" fmla="*/ 5715759 h 6857985"/>
                <a:gd name="connsiteX362" fmla="*/ 2643803 w 6868353"/>
                <a:gd name="connsiteY362" fmla="*/ 5726589 h 6857985"/>
                <a:gd name="connsiteX363" fmla="*/ 2691102 w 6868353"/>
                <a:gd name="connsiteY363" fmla="*/ 5740208 h 6857985"/>
                <a:gd name="connsiteX364" fmla="*/ 2674948 w 6868353"/>
                <a:gd name="connsiteY364" fmla="*/ 5719383 h 6857985"/>
                <a:gd name="connsiteX365" fmla="*/ 2646719 w 6868353"/>
                <a:gd name="connsiteY365" fmla="*/ 5719114 h 6857985"/>
                <a:gd name="connsiteX366" fmla="*/ 2599788 w 6868353"/>
                <a:gd name="connsiteY366" fmla="*/ 5697284 h 6857985"/>
                <a:gd name="connsiteX367" fmla="*/ 2550210 w 6868353"/>
                <a:gd name="connsiteY367" fmla="*/ 5677818 h 6857985"/>
                <a:gd name="connsiteX368" fmla="*/ 2570460 w 6868353"/>
                <a:gd name="connsiteY368" fmla="*/ 5670278 h 6857985"/>
                <a:gd name="connsiteX369" fmla="*/ 2575424 w 6868353"/>
                <a:gd name="connsiteY369" fmla="*/ 5675156 h 6857985"/>
                <a:gd name="connsiteX370" fmla="*/ 2601063 w 6868353"/>
                <a:gd name="connsiteY370" fmla="*/ 5685463 h 6857985"/>
                <a:gd name="connsiteX371" fmla="*/ 2629547 w 6868353"/>
                <a:gd name="connsiteY371" fmla="*/ 5698374 h 6857985"/>
                <a:gd name="connsiteX372" fmla="*/ 2662221 w 6868353"/>
                <a:gd name="connsiteY372" fmla="*/ 5702833 h 6857985"/>
                <a:gd name="connsiteX373" fmla="*/ 2621406 w 6868353"/>
                <a:gd name="connsiteY373" fmla="*/ 5686171 h 6857985"/>
                <a:gd name="connsiteX374" fmla="*/ 2616111 w 6868353"/>
                <a:gd name="connsiteY374" fmla="*/ 5689384 h 6857985"/>
                <a:gd name="connsiteX375" fmla="*/ 2598925 w 6868353"/>
                <a:gd name="connsiteY375" fmla="*/ 5678158 h 6857985"/>
                <a:gd name="connsiteX376" fmla="*/ 2570460 w 6868353"/>
                <a:gd name="connsiteY376" fmla="*/ 5670278 h 6857985"/>
                <a:gd name="connsiteX377" fmla="*/ 3874567 w 6868353"/>
                <a:gd name="connsiteY377" fmla="*/ 5660688 h 6857985"/>
                <a:gd name="connsiteX378" fmla="*/ 3845107 w 6868353"/>
                <a:gd name="connsiteY378" fmla="*/ 5676742 h 6857985"/>
                <a:gd name="connsiteX379" fmla="*/ 3897303 w 6868353"/>
                <a:gd name="connsiteY379" fmla="*/ 5670230 h 6857985"/>
                <a:gd name="connsiteX380" fmla="*/ 3874567 w 6868353"/>
                <a:gd name="connsiteY380" fmla="*/ 5660688 h 6857985"/>
                <a:gd name="connsiteX381" fmla="*/ 5881255 w 6868353"/>
                <a:gd name="connsiteY381" fmla="*/ 5641363 h 6857985"/>
                <a:gd name="connsiteX382" fmla="*/ 5844887 w 6868353"/>
                <a:gd name="connsiteY382" fmla="*/ 5686354 h 6857985"/>
                <a:gd name="connsiteX383" fmla="*/ 5804087 w 6868353"/>
                <a:gd name="connsiteY383" fmla="*/ 5733087 h 6857985"/>
                <a:gd name="connsiteX384" fmla="*/ 5856383 w 6868353"/>
                <a:gd name="connsiteY384" fmla="*/ 5658409 h 6857985"/>
                <a:gd name="connsiteX385" fmla="*/ 5881255 w 6868353"/>
                <a:gd name="connsiteY385" fmla="*/ 5641363 h 6857985"/>
                <a:gd name="connsiteX386" fmla="*/ 2607136 w 6868353"/>
                <a:gd name="connsiteY386" fmla="*/ 5628211 h 6857985"/>
                <a:gd name="connsiteX387" fmla="*/ 2667516 w 6868353"/>
                <a:gd name="connsiteY387" fmla="*/ 5658579 h 6857985"/>
                <a:gd name="connsiteX388" fmla="*/ 2607136 w 6868353"/>
                <a:gd name="connsiteY388" fmla="*/ 5628211 h 6857985"/>
                <a:gd name="connsiteX389" fmla="*/ 2147297 w 6868353"/>
                <a:gd name="connsiteY389" fmla="*/ 5597151 h 6857985"/>
                <a:gd name="connsiteX390" fmla="*/ 2195304 w 6868353"/>
                <a:gd name="connsiteY390" fmla="*/ 5620510 h 6857985"/>
                <a:gd name="connsiteX391" fmla="*/ 2240494 w 6868353"/>
                <a:gd name="connsiteY391" fmla="*/ 5656979 h 6857985"/>
                <a:gd name="connsiteX392" fmla="*/ 2147297 w 6868353"/>
                <a:gd name="connsiteY392" fmla="*/ 5597151 h 6857985"/>
                <a:gd name="connsiteX393" fmla="*/ 2149308 w 6868353"/>
                <a:gd name="connsiteY393" fmla="*/ 5571512 h 6857985"/>
                <a:gd name="connsiteX394" fmla="*/ 2192898 w 6868353"/>
                <a:gd name="connsiteY394" fmla="*/ 5596372 h 6857985"/>
                <a:gd name="connsiteX395" fmla="*/ 2200486 w 6868353"/>
                <a:gd name="connsiteY395" fmla="*/ 5610826 h 6857985"/>
                <a:gd name="connsiteX396" fmla="*/ 2262622 w 6868353"/>
                <a:gd name="connsiteY396" fmla="*/ 5642298 h 6857985"/>
                <a:gd name="connsiteX397" fmla="*/ 2300181 w 6868353"/>
                <a:gd name="connsiteY397" fmla="*/ 5651429 h 6857985"/>
                <a:gd name="connsiteX398" fmla="*/ 2323229 w 6868353"/>
                <a:gd name="connsiteY398" fmla="*/ 5672990 h 6857985"/>
                <a:gd name="connsiteX399" fmla="*/ 2337654 w 6868353"/>
                <a:gd name="connsiteY399" fmla="*/ 5693702 h 6857985"/>
                <a:gd name="connsiteX400" fmla="*/ 2356002 w 6868353"/>
                <a:gd name="connsiteY400" fmla="*/ 5706387 h 6857985"/>
                <a:gd name="connsiteX401" fmla="*/ 2378201 w 6868353"/>
                <a:gd name="connsiteY401" fmla="*/ 5718605 h 6857985"/>
                <a:gd name="connsiteX402" fmla="*/ 2353341 w 6868353"/>
                <a:gd name="connsiteY402" fmla="*/ 5713819 h 6857985"/>
                <a:gd name="connsiteX403" fmla="*/ 2342284 w 6868353"/>
                <a:gd name="connsiteY403" fmla="*/ 5703131 h 6857985"/>
                <a:gd name="connsiteX404" fmla="*/ 2335248 w 6868353"/>
                <a:gd name="connsiteY404" fmla="*/ 5702083 h 6857985"/>
                <a:gd name="connsiteX405" fmla="*/ 2316617 w 6868353"/>
                <a:gd name="connsiteY405" fmla="*/ 5679432 h 6857985"/>
                <a:gd name="connsiteX406" fmla="*/ 2239772 w 6868353"/>
                <a:gd name="connsiteY406" fmla="*/ 5646814 h 6857985"/>
                <a:gd name="connsiteX407" fmla="*/ 2219980 w 6868353"/>
                <a:gd name="connsiteY407" fmla="*/ 5628070 h 6857985"/>
                <a:gd name="connsiteX408" fmla="*/ 2159246 w 6868353"/>
                <a:gd name="connsiteY408" fmla="*/ 5590553 h 6857985"/>
                <a:gd name="connsiteX409" fmla="*/ 2195729 w 6868353"/>
                <a:gd name="connsiteY409" fmla="*/ 5611407 h 6857985"/>
                <a:gd name="connsiteX410" fmla="*/ 2149308 w 6868353"/>
                <a:gd name="connsiteY410" fmla="*/ 5571512 h 6857985"/>
                <a:gd name="connsiteX411" fmla="*/ 4108807 w 6868353"/>
                <a:gd name="connsiteY411" fmla="*/ 5544259 h 6857985"/>
                <a:gd name="connsiteX412" fmla="*/ 4099553 w 6868353"/>
                <a:gd name="connsiteY412" fmla="*/ 5545350 h 6857985"/>
                <a:gd name="connsiteX413" fmla="*/ 4044339 w 6868353"/>
                <a:gd name="connsiteY413" fmla="*/ 5567562 h 6857985"/>
                <a:gd name="connsiteX414" fmla="*/ 4030111 w 6868353"/>
                <a:gd name="connsiteY414" fmla="*/ 5573353 h 6857985"/>
                <a:gd name="connsiteX415" fmla="*/ 4022963 w 6868353"/>
                <a:gd name="connsiteY415" fmla="*/ 5575858 h 6857985"/>
                <a:gd name="connsiteX416" fmla="*/ 4015671 w 6868353"/>
                <a:gd name="connsiteY416" fmla="*/ 5577572 h 6857985"/>
                <a:gd name="connsiteX417" fmla="*/ 3986579 w 6868353"/>
                <a:gd name="connsiteY417" fmla="*/ 5579638 h 6857985"/>
                <a:gd name="connsiteX418" fmla="*/ 3937893 w 6868353"/>
                <a:gd name="connsiteY418" fmla="*/ 5612171 h 6857985"/>
                <a:gd name="connsiteX419" fmla="*/ 3902683 w 6868353"/>
                <a:gd name="connsiteY419" fmla="*/ 5625040 h 6857985"/>
                <a:gd name="connsiteX420" fmla="*/ 3873703 w 6868353"/>
                <a:gd name="connsiteY420" fmla="*/ 5635346 h 6857985"/>
                <a:gd name="connsiteX421" fmla="*/ 3838623 w 6868353"/>
                <a:gd name="connsiteY421" fmla="*/ 5645441 h 6857985"/>
                <a:gd name="connsiteX422" fmla="*/ 3837831 w 6868353"/>
                <a:gd name="connsiteY422" fmla="*/ 5654600 h 6857985"/>
                <a:gd name="connsiteX423" fmla="*/ 3890693 w 6868353"/>
                <a:gd name="connsiteY423" fmla="*/ 5636281 h 6857985"/>
                <a:gd name="connsiteX424" fmla="*/ 3951441 w 6868353"/>
                <a:gd name="connsiteY424" fmla="*/ 5617225 h 6857985"/>
                <a:gd name="connsiteX425" fmla="*/ 3955957 w 6868353"/>
                <a:gd name="connsiteY425" fmla="*/ 5618910 h 6857985"/>
                <a:gd name="connsiteX426" fmla="*/ 3990939 w 6868353"/>
                <a:gd name="connsiteY426" fmla="*/ 5598099 h 6857985"/>
                <a:gd name="connsiteX427" fmla="*/ 4019819 w 6868353"/>
                <a:gd name="connsiteY427" fmla="*/ 5588897 h 6857985"/>
                <a:gd name="connsiteX428" fmla="*/ 4032279 w 6868353"/>
                <a:gd name="connsiteY428" fmla="*/ 5578123 h 6857985"/>
                <a:gd name="connsiteX429" fmla="*/ 4079987 w 6868353"/>
                <a:gd name="connsiteY429" fmla="*/ 5570578 h 6857985"/>
                <a:gd name="connsiteX430" fmla="*/ 4052565 w 6868353"/>
                <a:gd name="connsiteY430" fmla="*/ 5570931 h 6857985"/>
                <a:gd name="connsiteX431" fmla="*/ 4070431 w 6868353"/>
                <a:gd name="connsiteY431" fmla="*/ 5558516 h 6857985"/>
                <a:gd name="connsiteX432" fmla="*/ 4108807 w 6868353"/>
                <a:gd name="connsiteY432" fmla="*/ 5544259 h 6857985"/>
                <a:gd name="connsiteX433" fmla="*/ 704232 w 6868353"/>
                <a:gd name="connsiteY433" fmla="*/ 5540452 h 6857985"/>
                <a:gd name="connsiteX434" fmla="*/ 731060 w 6868353"/>
                <a:gd name="connsiteY434" fmla="*/ 5560895 h 6857985"/>
                <a:gd name="connsiteX435" fmla="*/ 752749 w 6868353"/>
                <a:gd name="connsiteY435" fmla="*/ 5586264 h 6857985"/>
                <a:gd name="connsiteX436" fmla="*/ 776872 w 6868353"/>
                <a:gd name="connsiteY436" fmla="*/ 5614918 h 6857985"/>
                <a:gd name="connsiteX437" fmla="*/ 756571 w 6868353"/>
                <a:gd name="connsiteY437" fmla="*/ 5594221 h 6857985"/>
                <a:gd name="connsiteX438" fmla="*/ 761894 w 6868353"/>
                <a:gd name="connsiteY438" fmla="*/ 5615117 h 6857985"/>
                <a:gd name="connsiteX439" fmla="*/ 704232 w 6868353"/>
                <a:gd name="connsiteY439" fmla="*/ 5540452 h 6857985"/>
                <a:gd name="connsiteX440" fmla="*/ 2358720 w 6868353"/>
                <a:gd name="connsiteY440" fmla="*/ 5537606 h 6857985"/>
                <a:gd name="connsiteX441" fmla="*/ 2399563 w 6868353"/>
                <a:gd name="connsiteY441" fmla="*/ 5574726 h 6857985"/>
                <a:gd name="connsiteX442" fmla="*/ 2381584 w 6868353"/>
                <a:gd name="connsiteY442" fmla="*/ 5578591 h 6857985"/>
                <a:gd name="connsiteX443" fmla="*/ 2358720 w 6868353"/>
                <a:gd name="connsiteY443" fmla="*/ 5537606 h 6857985"/>
                <a:gd name="connsiteX444" fmla="*/ 2021936 w 6868353"/>
                <a:gd name="connsiteY444" fmla="*/ 5509603 h 6857985"/>
                <a:gd name="connsiteX445" fmla="*/ 2073666 w 6868353"/>
                <a:gd name="connsiteY445" fmla="*/ 5536969 h 6857985"/>
                <a:gd name="connsiteX446" fmla="*/ 2060996 w 6868353"/>
                <a:gd name="connsiteY446" fmla="*/ 5534052 h 6857985"/>
                <a:gd name="connsiteX447" fmla="*/ 2040638 w 6868353"/>
                <a:gd name="connsiteY447" fmla="*/ 5522642 h 6857985"/>
                <a:gd name="connsiteX448" fmla="*/ 2021936 w 6868353"/>
                <a:gd name="connsiteY448" fmla="*/ 5509603 h 6857985"/>
                <a:gd name="connsiteX449" fmla="*/ 2210539 w 6868353"/>
                <a:gd name="connsiteY449" fmla="*/ 5502660 h 6857985"/>
                <a:gd name="connsiteX450" fmla="*/ 2252711 w 6868353"/>
                <a:gd name="connsiteY450" fmla="*/ 5526705 h 6857985"/>
                <a:gd name="connsiteX451" fmla="*/ 2206021 w 6868353"/>
                <a:gd name="connsiteY451" fmla="*/ 5503487 h 6857985"/>
                <a:gd name="connsiteX452" fmla="*/ 2210539 w 6868353"/>
                <a:gd name="connsiteY452" fmla="*/ 5502660 h 6857985"/>
                <a:gd name="connsiteX453" fmla="*/ 5943603 w 6868353"/>
                <a:gd name="connsiteY453" fmla="*/ 5497024 h 6857985"/>
                <a:gd name="connsiteX454" fmla="*/ 5909557 w 6868353"/>
                <a:gd name="connsiteY454" fmla="*/ 5554609 h 6857985"/>
                <a:gd name="connsiteX455" fmla="*/ 5940575 w 6868353"/>
                <a:gd name="connsiteY455" fmla="*/ 5499113 h 6857985"/>
                <a:gd name="connsiteX456" fmla="*/ 5943603 w 6868353"/>
                <a:gd name="connsiteY456" fmla="*/ 5497024 h 6857985"/>
                <a:gd name="connsiteX457" fmla="*/ 2010086 w 6868353"/>
                <a:gd name="connsiteY457" fmla="*/ 5469057 h 6857985"/>
                <a:gd name="connsiteX458" fmla="*/ 2039533 w 6868353"/>
                <a:gd name="connsiteY458" fmla="*/ 5482209 h 6857985"/>
                <a:gd name="connsiteX459" fmla="*/ 2073496 w 6868353"/>
                <a:gd name="connsiteY459" fmla="*/ 5504365 h 6857985"/>
                <a:gd name="connsiteX460" fmla="*/ 2142413 w 6868353"/>
                <a:gd name="connsiteY460" fmla="*/ 5546397 h 6857985"/>
                <a:gd name="connsiteX461" fmla="*/ 2161185 w 6868353"/>
                <a:gd name="connsiteY461" fmla="*/ 5564901 h 6857985"/>
                <a:gd name="connsiteX462" fmla="*/ 2092042 w 6868353"/>
                <a:gd name="connsiteY462" fmla="*/ 5525586 h 6857985"/>
                <a:gd name="connsiteX463" fmla="*/ 2067606 w 6868353"/>
                <a:gd name="connsiteY463" fmla="*/ 5510325 h 6857985"/>
                <a:gd name="connsiteX464" fmla="*/ 2055644 w 6868353"/>
                <a:gd name="connsiteY464" fmla="*/ 5502737 h 6857985"/>
                <a:gd name="connsiteX465" fmla="*/ 2044587 w 6868353"/>
                <a:gd name="connsiteY465" fmla="*/ 5494837 h 6857985"/>
                <a:gd name="connsiteX466" fmla="*/ 2010086 w 6868353"/>
                <a:gd name="connsiteY466" fmla="*/ 5469057 h 6857985"/>
                <a:gd name="connsiteX467" fmla="*/ 2095709 w 6868353"/>
                <a:gd name="connsiteY467" fmla="*/ 5454588 h 6857985"/>
                <a:gd name="connsiteX468" fmla="*/ 2189826 w 6868353"/>
                <a:gd name="connsiteY468" fmla="*/ 5507564 h 6857985"/>
                <a:gd name="connsiteX469" fmla="*/ 2292734 w 6868353"/>
                <a:gd name="connsiteY469" fmla="*/ 5566175 h 6857985"/>
                <a:gd name="connsiteX470" fmla="*/ 2199821 w 6868353"/>
                <a:gd name="connsiteY470" fmla="*/ 5523123 h 6857985"/>
                <a:gd name="connsiteX471" fmla="*/ 2185649 w 6868353"/>
                <a:gd name="connsiteY471" fmla="*/ 5515832 h 6857985"/>
                <a:gd name="connsiteX472" fmla="*/ 2171874 w 6868353"/>
                <a:gd name="connsiteY472" fmla="*/ 5507550 h 6857985"/>
                <a:gd name="connsiteX473" fmla="*/ 2144650 w 6868353"/>
                <a:gd name="connsiteY473" fmla="*/ 5490321 h 6857985"/>
                <a:gd name="connsiteX474" fmla="*/ 2095709 w 6868353"/>
                <a:gd name="connsiteY474" fmla="*/ 5454588 h 6857985"/>
                <a:gd name="connsiteX475" fmla="*/ 1892053 w 6868353"/>
                <a:gd name="connsiteY475" fmla="*/ 5432374 h 6857985"/>
                <a:gd name="connsiteX476" fmla="*/ 1910066 w 6868353"/>
                <a:gd name="connsiteY476" fmla="*/ 5442045 h 6857985"/>
                <a:gd name="connsiteX477" fmla="*/ 1934473 w 6868353"/>
                <a:gd name="connsiteY477" fmla="*/ 5459798 h 6857985"/>
                <a:gd name="connsiteX478" fmla="*/ 1966044 w 6868353"/>
                <a:gd name="connsiteY478" fmla="*/ 5480623 h 6857985"/>
                <a:gd name="connsiteX479" fmla="*/ 1954237 w 6868353"/>
                <a:gd name="connsiteY479" fmla="*/ 5475881 h 6857985"/>
                <a:gd name="connsiteX480" fmla="*/ 1953599 w 6868353"/>
                <a:gd name="connsiteY480" fmla="*/ 5486087 h 6857985"/>
                <a:gd name="connsiteX481" fmla="*/ 1890402 w 6868353"/>
                <a:gd name="connsiteY481" fmla="*/ 5434513 h 6857985"/>
                <a:gd name="connsiteX482" fmla="*/ 1905720 w 6868353"/>
                <a:gd name="connsiteY482" fmla="*/ 5450242 h 6857985"/>
                <a:gd name="connsiteX483" fmla="*/ 1880761 w 6868353"/>
                <a:gd name="connsiteY483" fmla="*/ 5434372 h 6857985"/>
                <a:gd name="connsiteX484" fmla="*/ 1892053 w 6868353"/>
                <a:gd name="connsiteY484" fmla="*/ 5432374 h 6857985"/>
                <a:gd name="connsiteX485" fmla="*/ 2120286 w 6868353"/>
                <a:gd name="connsiteY485" fmla="*/ 5432291 h 6857985"/>
                <a:gd name="connsiteX486" fmla="*/ 2167500 w 6868353"/>
                <a:gd name="connsiteY486" fmla="*/ 5453371 h 6857985"/>
                <a:gd name="connsiteX487" fmla="*/ 2196820 w 6868353"/>
                <a:gd name="connsiteY487" fmla="*/ 5473899 h 6857985"/>
                <a:gd name="connsiteX488" fmla="*/ 2211090 w 6868353"/>
                <a:gd name="connsiteY488" fmla="*/ 5483412 h 6857985"/>
                <a:gd name="connsiteX489" fmla="*/ 2224723 w 6868353"/>
                <a:gd name="connsiteY489" fmla="*/ 5490689 h 6857985"/>
                <a:gd name="connsiteX490" fmla="*/ 2202822 w 6868353"/>
                <a:gd name="connsiteY490" fmla="*/ 5483341 h 6857985"/>
                <a:gd name="connsiteX491" fmla="*/ 2176263 w 6868353"/>
                <a:gd name="connsiteY491" fmla="*/ 5467033 h 6857985"/>
                <a:gd name="connsiteX492" fmla="*/ 2120286 w 6868353"/>
                <a:gd name="connsiteY492" fmla="*/ 5432291 h 6857985"/>
                <a:gd name="connsiteX493" fmla="*/ 640752 w 6868353"/>
                <a:gd name="connsiteY493" fmla="*/ 5403877 h 6857985"/>
                <a:gd name="connsiteX494" fmla="*/ 688362 w 6868353"/>
                <a:gd name="connsiteY494" fmla="*/ 5469708 h 6857985"/>
                <a:gd name="connsiteX495" fmla="*/ 746492 w 6868353"/>
                <a:gd name="connsiteY495" fmla="*/ 5552499 h 6857985"/>
                <a:gd name="connsiteX496" fmla="*/ 706427 w 6868353"/>
                <a:gd name="connsiteY496" fmla="*/ 5505540 h 6857985"/>
                <a:gd name="connsiteX497" fmla="*/ 679543 w 6868353"/>
                <a:gd name="connsiteY497" fmla="*/ 5469128 h 6857985"/>
                <a:gd name="connsiteX498" fmla="*/ 656750 w 6868353"/>
                <a:gd name="connsiteY498" fmla="*/ 5437146 h 6857985"/>
                <a:gd name="connsiteX499" fmla="*/ 640752 w 6868353"/>
                <a:gd name="connsiteY499" fmla="*/ 5403877 h 6857985"/>
                <a:gd name="connsiteX500" fmla="*/ 698371 w 6868353"/>
                <a:gd name="connsiteY500" fmla="*/ 5400112 h 6857985"/>
                <a:gd name="connsiteX501" fmla="*/ 723840 w 6868353"/>
                <a:gd name="connsiteY501" fmla="*/ 5440799 h 6857985"/>
                <a:gd name="connsiteX502" fmla="*/ 753853 w 6868353"/>
                <a:gd name="connsiteY502" fmla="*/ 5480878 h 6857985"/>
                <a:gd name="connsiteX503" fmla="*/ 800487 w 6868353"/>
                <a:gd name="connsiteY503" fmla="*/ 5531915 h 6857985"/>
                <a:gd name="connsiteX504" fmla="*/ 741749 w 6868353"/>
                <a:gd name="connsiteY504" fmla="*/ 5449888 h 6857985"/>
                <a:gd name="connsiteX505" fmla="*/ 726898 w 6868353"/>
                <a:gd name="connsiteY505" fmla="*/ 5430266 h 6857985"/>
                <a:gd name="connsiteX506" fmla="*/ 714454 w 6868353"/>
                <a:gd name="connsiteY506" fmla="*/ 5414028 h 6857985"/>
                <a:gd name="connsiteX507" fmla="*/ 698371 w 6868353"/>
                <a:gd name="connsiteY507" fmla="*/ 5400112 h 6857985"/>
                <a:gd name="connsiteX508" fmla="*/ 4411265 w 6868353"/>
                <a:gd name="connsiteY508" fmla="*/ 5393939 h 6857985"/>
                <a:gd name="connsiteX509" fmla="*/ 4380629 w 6868353"/>
                <a:gd name="connsiteY509" fmla="*/ 5411480 h 6857985"/>
                <a:gd name="connsiteX510" fmla="*/ 4363599 w 6868353"/>
                <a:gd name="connsiteY510" fmla="*/ 5430181 h 6857985"/>
                <a:gd name="connsiteX511" fmla="*/ 4377643 w 6868353"/>
                <a:gd name="connsiteY511" fmla="*/ 5419578 h 6857985"/>
                <a:gd name="connsiteX512" fmla="*/ 4302879 w 6868353"/>
                <a:gd name="connsiteY512" fmla="*/ 5461299 h 6857985"/>
                <a:gd name="connsiteX513" fmla="*/ 4225595 w 6868353"/>
                <a:gd name="connsiteY513" fmla="*/ 5508852 h 6857985"/>
                <a:gd name="connsiteX514" fmla="*/ 4205363 w 6868353"/>
                <a:gd name="connsiteY514" fmla="*/ 5520660 h 6857985"/>
                <a:gd name="connsiteX515" fmla="*/ 4184567 w 6868353"/>
                <a:gd name="connsiteY515" fmla="*/ 5531943 h 6857985"/>
                <a:gd name="connsiteX516" fmla="*/ 4141699 w 6868353"/>
                <a:gd name="connsiteY516" fmla="*/ 5554084 h 6857985"/>
                <a:gd name="connsiteX517" fmla="*/ 4096283 w 6868353"/>
                <a:gd name="connsiteY517" fmla="*/ 5572800 h 6857985"/>
                <a:gd name="connsiteX518" fmla="*/ 4048389 w 6868353"/>
                <a:gd name="connsiteY518" fmla="*/ 5587793 h 6857985"/>
                <a:gd name="connsiteX519" fmla="*/ 4041141 w 6868353"/>
                <a:gd name="connsiteY519" fmla="*/ 5597150 h 6857985"/>
                <a:gd name="connsiteX520" fmla="*/ 4024703 w 6868353"/>
                <a:gd name="connsiteY520" fmla="*/ 5606919 h 6857985"/>
                <a:gd name="connsiteX521" fmla="*/ 3975735 w 6868353"/>
                <a:gd name="connsiteY521" fmla="*/ 5625635 h 6857985"/>
                <a:gd name="connsiteX522" fmla="*/ 3949375 w 6868353"/>
                <a:gd name="connsiteY522" fmla="*/ 5635219 h 6857985"/>
                <a:gd name="connsiteX523" fmla="*/ 3925647 w 6868353"/>
                <a:gd name="connsiteY523" fmla="*/ 5644407 h 6857985"/>
                <a:gd name="connsiteX524" fmla="*/ 3897969 w 6868353"/>
                <a:gd name="connsiteY524" fmla="*/ 5661112 h 6857985"/>
                <a:gd name="connsiteX525" fmla="*/ 4217793 w 6868353"/>
                <a:gd name="connsiteY525" fmla="*/ 5533174 h 6857985"/>
                <a:gd name="connsiteX526" fmla="*/ 4203551 w 6868353"/>
                <a:gd name="connsiteY526" fmla="*/ 5529465 h 6857985"/>
                <a:gd name="connsiteX527" fmla="*/ 4227023 w 6868353"/>
                <a:gd name="connsiteY527" fmla="*/ 5524907 h 6857985"/>
                <a:gd name="connsiteX528" fmla="*/ 4252493 w 6868353"/>
                <a:gd name="connsiteY528" fmla="*/ 5514161 h 6857985"/>
                <a:gd name="connsiteX529" fmla="*/ 4283199 w 6868353"/>
                <a:gd name="connsiteY529" fmla="*/ 5487121 h 6857985"/>
                <a:gd name="connsiteX530" fmla="*/ 4314005 w 6868353"/>
                <a:gd name="connsiteY530" fmla="*/ 5474465 h 6857985"/>
                <a:gd name="connsiteX531" fmla="*/ 4336883 w 6868353"/>
                <a:gd name="connsiteY531" fmla="*/ 5460634 h 6857985"/>
                <a:gd name="connsiteX532" fmla="*/ 4322767 w 6868353"/>
                <a:gd name="connsiteY532" fmla="*/ 5458283 h 6857985"/>
                <a:gd name="connsiteX533" fmla="*/ 4373155 w 6868353"/>
                <a:gd name="connsiteY533" fmla="*/ 5429955 h 6857985"/>
                <a:gd name="connsiteX534" fmla="*/ 4386985 w 6868353"/>
                <a:gd name="connsiteY534" fmla="*/ 5422834 h 6857985"/>
                <a:gd name="connsiteX535" fmla="*/ 4401115 w 6868353"/>
                <a:gd name="connsiteY535" fmla="*/ 5414962 h 6857985"/>
                <a:gd name="connsiteX536" fmla="*/ 4430165 w 6868353"/>
                <a:gd name="connsiteY536" fmla="*/ 5396219 h 6857985"/>
                <a:gd name="connsiteX537" fmla="*/ 6027895 w 6868353"/>
                <a:gd name="connsiteY537" fmla="*/ 5393515 h 6857985"/>
                <a:gd name="connsiteX538" fmla="*/ 6015339 w 6868353"/>
                <a:gd name="connsiteY538" fmla="*/ 5425142 h 6857985"/>
                <a:gd name="connsiteX539" fmla="*/ 6010469 w 6868353"/>
                <a:gd name="connsiteY539" fmla="*/ 5434868 h 6857985"/>
                <a:gd name="connsiteX540" fmla="*/ 6004607 w 6868353"/>
                <a:gd name="connsiteY540" fmla="*/ 5444948 h 6857985"/>
                <a:gd name="connsiteX541" fmla="*/ 5991115 w 6868353"/>
                <a:gd name="connsiteY541" fmla="*/ 5466835 h 6857985"/>
                <a:gd name="connsiteX542" fmla="*/ 5958143 w 6868353"/>
                <a:gd name="connsiteY542" fmla="*/ 5516343 h 6857985"/>
                <a:gd name="connsiteX543" fmla="*/ 5939287 w 6868353"/>
                <a:gd name="connsiteY543" fmla="*/ 5543326 h 6857985"/>
                <a:gd name="connsiteX544" fmla="*/ 5918859 w 6868353"/>
                <a:gd name="connsiteY544" fmla="*/ 5571017 h 6857985"/>
                <a:gd name="connsiteX545" fmla="*/ 5941835 w 6868353"/>
                <a:gd name="connsiteY545" fmla="*/ 5532170 h 6857985"/>
                <a:gd name="connsiteX546" fmla="*/ 5966907 w 6868353"/>
                <a:gd name="connsiteY546" fmla="*/ 5490421 h 6857985"/>
                <a:gd name="connsiteX547" fmla="*/ 6027895 w 6868353"/>
                <a:gd name="connsiteY547" fmla="*/ 5393515 h 6857985"/>
                <a:gd name="connsiteX548" fmla="*/ 1973504 w 6868353"/>
                <a:gd name="connsiteY548" fmla="*/ 5373949 h 6857985"/>
                <a:gd name="connsiteX549" fmla="*/ 2002823 w 6868353"/>
                <a:gd name="connsiteY549" fmla="*/ 5391376 h 6857985"/>
                <a:gd name="connsiteX550" fmla="*/ 2029000 w 6868353"/>
                <a:gd name="connsiteY550" fmla="*/ 5408591 h 6857985"/>
                <a:gd name="connsiteX551" fmla="*/ 2086860 w 6868353"/>
                <a:gd name="connsiteY551" fmla="*/ 5444975 h 6857985"/>
                <a:gd name="connsiteX552" fmla="*/ 2038245 w 6868353"/>
                <a:gd name="connsiteY552" fmla="*/ 5422111 h 6857985"/>
                <a:gd name="connsiteX553" fmla="*/ 2003092 w 6868353"/>
                <a:gd name="connsiteY553" fmla="*/ 5397152 h 6857985"/>
                <a:gd name="connsiteX554" fmla="*/ 1994697 w 6868353"/>
                <a:gd name="connsiteY554" fmla="*/ 5390994 h 6857985"/>
                <a:gd name="connsiteX555" fmla="*/ 1987052 w 6868353"/>
                <a:gd name="connsiteY555" fmla="*/ 5384779 h 6857985"/>
                <a:gd name="connsiteX556" fmla="*/ 1973504 w 6868353"/>
                <a:gd name="connsiteY556" fmla="*/ 5373949 h 6857985"/>
                <a:gd name="connsiteX557" fmla="*/ 1813982 w 6868353"/>
                <a:gd name="connsiteY557" fmla="*/ 5364931 h 6857985"/>
                <a:gd name="connsiteX558" fmla="*/ 1838191 w 6868353"/>
                <a:gd name="connsiteY558" fmla="*/ 5389748 h 6857985"/>
                <a:gd name="connsiteX559" fmla="*/ 1863461 w 6868353"/>
                <a:gd name="connsiteY559" fmla="*/ 5413419 h 6857985"/>
                <a:gd name="connsiteX560" fmla="*/ 1856722 w 6868353"/>
                <a:gd name="connsiteY560" fmla="*/ 5408138 h 6857985"/>
                <a:gd name="connsiteX561" fmla="*/ 1839281 w 6868353"/>
                <a:gd name="connsiteY561" fmla="*/ 5400026 h 6857985"/>
                <a:gd name="connsiteX562" fmla="*/ 1822292 w 6868353"/>
                <a:gd name="connsiteY562" fmla="*/ 5391376 h 6857985"/>
                <a:gd name="connsiteX563" fmla="*/ 1813982 w 6868353"/>
                <a:gd name="connsiteY563" fmla="*/ 5364931 h 6857985"/>
                <a:gd name="connsiteX564" fmla="*/ 2025626 w 6868353"/>
                <a:gd name="connsiteY564" fmla="*/ 5357530 h 6857985"/>
                <a:gd name="connsiteX565" fmla="*/ 2063671 w 6868353"/>
                <a:gd name="connsiteY565" fmla="*/ 5385798 h 6857985"/>
                <a:gd name="connsiteX566" fmla="*/ 2036419 w 6868353"/>
                <a:gd name="connsiteY566" fmla="*/ 5377290 h 6857985"/>
                <a:gd name="connsiteX567" fmla="*/ 2019515 w 6868353"/>
                <a:gd name="connsiteY567" fmla="*/ 5358192 h 6857985"/>
                <a:gd name="connsiteX568" fmla="*/ 2025626 w 6868353"/>
                <a:gd name="connsiteY568" fmla="*/ 5357530 h 6857985"/>
                <a:gd name="connsiteX569" fmla="*/ 6029241 w 6868353"/>
                <a:gd name="connsiteY569" fmla="*/ 5354200 h 6857985"/>
                <a:gd name="connsiteX570" fmla="*/ 5999185 w 6868353"/>
                <a:gd name="connsiteY570" fmla="*/ 5415996 h 6857985"/>
                <a:gd name="connsiteX571" fmla="*/ 6029241 w 6868353"/>
                <a:gd name="connsiteY571" fmla="*/ 5354200 h 6857985"/>
                <a:gd name="connsiteX572" fmla="*/ 577512 w 6868353"/>
                <a:gd name="connsiteY572" fmla="*/ 5353266 h 6857985"/>
                <a:gd name="connsiteX573" fmla="*/ 624514 w 6868353"/>
                <a:gd name="connsiteY573" fmla="*/ 5421433 h 6857985"/>
                <a:gd name="connsiteX574" fmla="*/ 627232 w 6868353"/>
                <a:gd name="connsiteY574" fmla="*/ 5435519 h 6857985"/>
                <a:gd name="connsiteX575" fmla="*/ 580103 w 6868353"/>
                <a:gd name="connsiteY575" fmla="*/ 5367282 h 6857985"/>
                <a:gd name="connsiteX576" fmla="*/ 577512 w 6868353"/>
                <a:gd name="connsiteY576" fmla="*/ 5353266 h 6857985"/>
                <a:gd name="connsiteX577" fmla="*/ 1851094 w 6868353"/>
                <a:gd name="connsiteY577" fmla="*/ 5351624 h 6857985"/>
                <a:gd name="connsiteX578" fmla="*/ 1987562 w 6868353"/>
                <a:gd name="connsiteY578" fmla="*/ 5449563 h 6857985"/>
                <a:gd name="connsiteX579" fmla="*/ 1963453 w 6868353"/>
                <a:gd name="connsiteY579" fmla="*/ 5442329 h 6857985"/>
                <a:gd name="connsiteX580" fmla="*/ 1947200 w 6868353"/>
                <a:gd name="connsiteY580" fmla="*/ 5432362 h 6857985"/>
                <a:gd name="connsiteX581" fmla="*/ 1929136 w 6868353"/>
                <a:gd name="connsiteY581" fmla="*/ 5419224 h 6857985"/>
                <a:gd name="connsiteX582" fmla="*/ 1889227 w 6868353"/>
                <a:gd name="connsiteY582" fmla="*/ 5388277 h 6857985"/>
                <a:gd name="connsiteX583" fmla="*/ 1848978 w 6868353"/>
                <a:gd name="connsiteY583" fmla="*/ 5356678 h 6857985"/>
                <a:gd name="connsiteX584" fmla="*/ 1851094 w 6868353"/>
                <a:gd name="connsiteY584" fmla="*/ 5351624 h 6857985"/>
                <a:gd name="connsiteX585" fmla="*/ 6059481 w 6868353"/>
                <a:gd name="connsiteY585" fmla="*/ 5338250 h 6857985"/>
                <a:gd name="connsiteX586" fmla="*/ 6033729 w 6868353"/>
                <a:gd name="connsiteY586" fmla="*/ 5384638 h 6857985"/>
                <a:gd name="connsiteX587" fmla="*/ 6046031 w 6868353"/>
                <a:gd name="connsiteY587" fmla="*/ 5349840 h 6857985"/>
                <a:gd name="connsiteX588" fmla="*/ 6059481 w 6868353"/>
                <a:gd name="connsiteY588" fmla="*/ 5338250 h 6857985"/>
                <a:gd name="connsiteX589" fmla="*/ 1769742 w 6868353"/>
                <a:gd name="connsiteY589" fmla="*/ 5335794 h 6857985"/>
                <a:gd name="connsiteX590" fmla="*/ 1773577 w 6868353"/>
                <a:gd name="connsiteY590" fmla="*/ 5341530 h 6857985"/>
                <a:gd name="connsiteX591" fmla="*/ 1796214 w 6868353"/>
                <a:gd name="connsiteY591" fmla="*/ 5353379 h 6857985"/>
                <a:gd name="connsiteX592" fmla="*/ 1796313 w 6868353"/>
                <a:gd name="connsiteY592" fmla="*/ 5368881 h 6857985"/>
                <a:gd name="connsiteX593" fmla="*/ 1767022 w 6868353"/>
                <a:gd name="connsiteY593" fmla="*/ 5335867 h 6857985"/>
                <a:gd name="connsiteX594" fmla="*/ 1769742 w 6868353"/>
                <a:gd name="connsiteY594" fmla="*/ 5335794 h 6857985"/>
                <a:gd name="connsiteX595" fmla="*/ 1943845 w 6868353"/>
                <a:gd name="connsiteY595" fmla="*/ 5328604 h 6857985"/>
                <a:gd name="connsiteX596" fmla="*/ 1987010 w 6868353"/>
                <a:gd name="connsiteY596" fmla="*/ 5358603 h 6857985"/>
                <a:gd name="connsiteX597" fmla="*/ 1960140 w 6868353"/>
                <a:gd name="connsiteY597" fmla="*/ 5348679 h 6857985"/>
                <a:gd name="connsiteX598" fmla="*/ 1951985 w 6868353"/>
                <a:gd name="connsiteY598" fmla="*/ 5338628 h 6857985"/>
                <a:gd name="connsiteX599" fmla="*/ 1943845 w 6868353"/>
                <a:gd name="connsiteY599" fmla="*/ 5328604 h 6857985"/>
                <a:gd name="connsiteX600" fmla="*/ 1767093 w 6868353"/>
                <a:gd name="connsiteY600" fmla="*/ 5320577 h 6857985"/>
                <a:gd name="connsiteX601" fmla="*/ 1823268 w 6868353"/>
                <a:gd name="connsiteY601" fmla="*/ 5362057 h 6857985"/>
                <a:gd name="connsiteX602" fmla="*/ 1839832 w 6868353"/>
                <a:gd name="connsiteY602" fmla="*/ 5375889 h 6857985"/>
                <a:gd name="connsiteX603" fmla="*/ 1848355 w 6868353"/>
                <a:gd name="connsiteY603" fmla="*/ 5383137 h 6857985"/>
                <a:gd name="connsiteX604" fmla="*/ 1857387 w 6868353"/>
                <a:gd name="connsiteY604" fmla="*/ 5390145 h 6857985"/>
                <a:gd name="connsiteX605" fmla="*/ 1894451 w 6868353"/>
                <a:gd name="connsiteY605" fmla="*/ 5419210 h 6857985"/>
                <a:gd name="connsiteX606" fmla="*/ 1867326 w 6868353"/>
                <a:gd name="connsiteY606" fmla="*/ 5403170 h 6857985"/>
                <a:gd name="connsiteX607" fmla="*/ 1832117 w 6868353"/>
                <a:gd name="connsiteY607" fmla="*/ 5376144 h 6857985"/>
                <a:gd name="connsiteX608" fmla="*/ 1767093 w 6868353"/>
                <a:gd name="connsiteY608" fmla="*/ 5320577 h 6857985"/>
                <a:gd name="connsiteX609" fmla="*/ 6013513 w 6868353"/>
                <a:gd name="connsiteY609" fmla="*/ 5319770 h 6857985"/>
                <a:gd name="connsiteX610" fmla="*/ 5979167 w 6868353"/>
                <a:gd name="connsiteY610" fmla="*/ 5361675 h 6857985"/>
                <a:gd name="connsiteX611" fmla="*/ 5990167 w 6868353"/>
                <a:gd name="connsiteY611" fmla="*/ 5368385 h 6857985"/>
                <a:gd name="connsiteX612" fmla="*/ 5979339 w 6868353"/>
                <a:gd name="connsiteY612" fmla="*/ 5387738 h 6857985"/>
                <a:gd name="connsiteX613" fmla="*/ 5962659 w 6868353"/>
                <a:gd name="connsiteY613" fmla="*/ 5412202 h 6857985"/>
                <a:gd name="connsiteX614" fmla="*/ 5921535 w 6868353"/>
                <a:gd name="connsiteY614" fmla="*/ 5484247 h 6857985"/>
                <a:gd name="connsiteX615" fmla="*/ 5992999 w 6868353"/>
                <a:gd name="connsiteY615" fmla="*/ 5376328 h 6857985"/>
                <a:gd name="connsiteX616" fmla="*/ 6013513 w 6868353"/>
                <a:gd name="connsiteY616" fmla="*/ 5319770 h 6857985"/>
                <a:gd name="connsiteX617" fmla="*/ 1728911 w 6868353"/>
                <a:gd name="connsiteY617" fmla="*/ 5301394 h 6857985"/>
                <a:gd name="connsiteX618" fmla="*/ 1745886 w 6868353"/>
                <a:gd name="connsiteY618" fmla="*/ 5321525 h 6857985"/>
                <a:gd name="connsiteX619" fmla="*/ 1763809 w 6868353"/>
                <a:gd name="connsiteY619" fmla="*/ 5340807 h 6857985"/>
                <a:gd name="connsiteX620" fmla="*/ 1726887 w 6868353"/>
                <a:gd name="connsiteY620" fmla="*/ 5311516 h 6857985"/>
                <a:gd name="connsiteX621" fmla="*/ 1728911 w 6868353"/>
                <a:gd name="connsiteY621" fmla="*/ 5301394 h 6857985"/>
                <a:gd name="connsiteX622" fmla="*/ 1938423 w 6868353"/>
                <a:gd name="connsiteY622" fmla="*/ 5283910 h 6857985"/>
                <a:gd name="connsiteX623" fmla="*/ 1985184 w 6868353"/>
                <a:gd name="connsiteY623" fmla="*/ 5314702 h 6857985"/>
                <a:gd name="connsiteX624" fmla="*/ 2036504 w 6868353"/>
                <a:gd name="connsiteY624" fmla="*/ 5352515 h 6857985"/>
                <a:gd name="connsiteX625" fmla="*/ 1998973 w 6868353"/>
                <a:gd name="connsiteY625" fmla="*/ 5332879 h 6857985"/>
                <a:gd name="connsiteX626" fmla="*/ 1938423 w 6868353"/>
                <a:gd name="connsiteY626" fmla="*/ 5283910 h 6857985"/>
                <a:gd name="connsiteX627" fmla="*/ 1929178 w 6868353"/>
                <a:gd name="connsiteY627" fmla="*/ 5283627 h 6857985"/>
                <a:gd name="connsiteX628" fmla="*/ 1945275 w 6868353"/>
                <a:gd name="connsiteY628" fmla="*/ 5296227 h 6857985"/>
                <a:gd name="connsiteX629" fmla="*/ 1959262 w 6868353"/>
                <a:gd name="connsiteY629" fmla="*/ 5309138 h 6857985"/>
                <a:gd name="connsiteX630" fmla="*/ 1971848 w 6868353"/>
                <a:gd name="connsiteY630" fmla="*/ 5313541 h 6857985"/>
                <a:gd name="connsiteX631" fmla="*/ 1973490 w 6868353"/>
                <a:gd name="connsiteY631" fmla="*/ 5318496 h 6857985"/>
                <a:gd name="connsiteX632" fmla="*/ 2014970 w 6868353"/>
                <a:gd name="connsiteY632" fmla="*/ 5358320 h 6857985"/>
                <a:gd name="connsiteX633" fmla="*/ 1968988 w 6868353"/>
                <a:gd name="connsiteY633" fmla="*/ 5327302 h 6857985"/>
                <a:gd name="connsiteX634" fmla="*/ 1942471 w 6868353"/>
                <a:gd name="connsiteY634" fmla="*/ 5303928 h 6857985"/>
                <a:gd name="connsiteX635" fmla="*/ 1929178 w 6868353"/>
                <a:gd name="connsiteY635" fmla="*/ 5283627 h 6857985"/>
                <a:gd name="connsiteX636" fmla="*/ 6082501 w 6868353"/>
                <a:gd name="connsiteY636" fmla="*/ 5251880 h 6857985"/>
                <a:gd name="connsiteX637" fmla="*/ 6078749 w 6868353"/>
                <a:gd name="connsiteY637" fmla="*/ 5267898 h 6857985"/>
                <a:gd name="connsiteX638" fmla="*/ 6066277 w 6868353"/>
                <a:gd name="connsiteY638" fmla="*/ 5295604 h 6857985"/>
                <a:gd name="connsiteX639" fmla="*/ 6046725 w 6868353"/>
                <a:gd name="connsiteY639" fmla="*/ 5327472 h 6857985"/>
                <a:gd name="connsiteX640" fmla="*/ 6057145 w 6868353"/>
                <a:gd name="connsiteY640" fmla="*/ 5294316 h 6857985"/>
                <a:gd name="connsiteX641" fmla="*/ 6075083 w 6868353"/>
                <a:gd name="connsiteY641" fmla="*/ 5254378 h 6857985"/>
                <a:gd name="connsiteX642" fmla="*/ 6082501 w 6868353"/>
                <a:gd name="connsiteY642" fmla="*/ 5251880 h 6857985"/>
                <a:gd name="connsiteX643" fmla="*/ 1681315 w 6868353"/>
                <a:gd name="connsiteY643" fmla="*/ 5244086 h 6857985"/>
                <a:gd name="connsiteX644" fmla="*/ 1758995 w 6868353"/>
                <a:gd name="connsiteY644" fmla="*/ 5309818 h 6857985"/>
                <a:gd name="connsiteX645" fmla="*/ 1747103 w 6868353"/>
                <a:gd name="connsiteY645" fmla="*/ 5309067 h 6857985"/>
                <a:gd name="connsiteX646" fmla="*/ 1747528 w 6868353"/>
                <a:gd name="connsiteY646" fmla="*/ 5319091 h 6857985"/>
                <a:gd name="connsiteX647" fmla="*/ 1681315 w 6868353"/>
                <a:gd name="connsiteY647" fmla="*/ 5244086 h 6857985"/>
                <a:gd name="connsiteX648" fmla="*/ 4517779 w 6868353"/>
                <a:gd name="connsiteY648" fmla="*/ 5201868 h 6857985"/>
                <a:gd name="connsiteX649" fmla="*/ 4509559 w 6868353"/>
                <a:gd name="connsiteY649" fmla="*/ 5214270 h 6857985"/>
                <a:gd name="connsiteX650" fmla="*/ 4489243 w 6868353"/>
                <a:gd name="connsiteY650" fmla="*/ 5235591 h 6857985"/>
                <a:gd name="connsiteX651" fmla="*/ 4464199 w 6868353"/>
                <a:gd name="connsiteY651" fmla="*/ 5241623 h 6857985"/>
                <a:gd name="connsiteX652" fmla="*/ 4510295 w 6868353"/>
                <a:gd name="connsiteY652" fmla="*/ 5203681 h 6857985"/>
                <a:gd name="connsiteX653" fmla="*/ 4517779 w 6868353"/>
                <a:gd name="connsiteY653" fmla="*/ 5201868 h 6857985"/>
                <a:gd name="connsiteX654" fmla="*/ 6129559 w 6868353"/>
                <a:gd name="connsiteY654" fmla="*/ 5196065 h 6857985"/>
                <a:gd name="connsiteX655" fmla="*/ 6109851 w 6868353"/>
                <a:gd name="connsiteY655" fmla="*/ 5248376 h 6857985"/>
                <a:gd name="connsiteX656" fmla="*/ 6092311 w 6868353"/>
                <a:gd name="connsiteY656" fmla="*/ 5282537 h 6857985"/>
                <a:gd name="connsiteX657" fmla="*/ 6075181 w 6868353"/>
                <a:gd name="connsiteY657" fmla="*/ 5310483 h 6857985"/>
                <a:gd name="connsiteX658" fmla="*/ 6079767 w 6868353"/>
                <a:gd name="connsiteY658" fmla="*/ 5299455 h 6857985"/>
                <a:gd name="connsiteX659" fmla="*/ 6085175 w 6868353"/>
                <a:gd name="connsiteY659" fmla="*/ 5286713 h 6857985"/>
                <a:gd name="connsiteX660" fmla="*/ 6098683 w 6868353"/>
                <a:gd name="connsiteY660" fmla="*/ 5258045 h 6857985"/>
                <a:gd name="connsiteX661" fmla="*/ 6129559 w 6868353"/>
                <a:gd name="connsiteY661" fmla="*/ 5196065 h 6857985"/>
                <a:gd name="connsiteX662" fmla="*/ 1674807 w 6868353"/>
                <a:gd name="connsiteY662" fmla="*/ 5194223 h 6857985"/>
                <a:gd name="connsiteX663" fmla="*/ 1691211 w 6868353"/>
                <a:gd name="connsiteY663" fmla="*/ 5205905 h 6857985"/>
                <a:gd name="connsiteX664" fmla="*/ 1739217 w 6868353"/>
                <a:gd name="connsiteY664" fmla="*/ 5250259 h 6857985"/>
                <a:gd name="connsiteX665" fmla="*/ 1765720 w 6868353"/>
                <a:gd name="connsiteY665" fmla="*/ 5276804 h 6857985"/>
                <a:gd name="connsiteX666" fmla="*/ 1778716 w 6868353"/>
                <a:gd name="connsiteY666" fmla="*/ 5289587 h 6857985"/>
                <a:gd name="connsiteX667" fmla="*/ 1791698 w 6868353"/>
                <a:gd name="connsiteY667" fmla="*/ 5300955 h 6857985"/>
                <a:gd name="connsiteX668" fmla="*/ 1831465 w 6868353"/>
                <a:gd name="connsiteY668" fmla="*/ 5329992 h 6857985"/>
                <a:gd name="connsiteX669" fmla="*/ 1783232 w 6868353"/>
                <a:gd name="connsiteY669" fmla="*/ 5301366 h 6857985"/>
                <a:gd name="connsiteX670" fmla="*/ 1754592 w 6868353"/>
                <a:gd name="connsiteY670" fmla="*/ 5273080 h 6857985"/>
                <a:gd name="connsiteX671" fmla="*/ 1735607 w 6868353"/>
                <a:gd name="connsiteY671" fmla="*/ 5255468 h 6857985"/>
                <a:gd name="connsiteX672" fmla="*/ 1729477 w 6868353"/>
                <a:gd name="connsiteY672" fmla="*/ 5249650 h 6857985"/>
                <a:gd name="connsiteX673" fmla="*/ 1700271 w 6868353"/>
                <a:gd name="connsiteY673" fmla="*/ 5226900 h 6857985"/>
                <a:gd name="connsiteX674" fmla="*/ 1685052 w 6868353"/>
                <a:gd name="connsiteY674" fmla="*/ 5213521 h 6857985"/>
                <a:gd name="connsiteX675" fmla="*/ 1665388 w 6868353"/>
                <a:gd name="connsiteY675" fmla="*/ 5195017 h 6857985"/>
                <a:gd name="connsiteX676" fmla="*/ 1674807 w 6868353"/>
                <a:gd name="connsiteY676" fmla="*/ 5194223 h 6857985"/>
                <a:gd name="connsiteX677" fmla="*/ 1757891 w 6868353"/>
                <a:gd name="connsiteY677" fmla="*/ 5176415 h 6857985"/>
                <a:gd name="connsiteX678" fmla="*/ 1804355 w 6868353"/>
                <a:gd name="connsiteY678" fmla="*/ 5216437 h 6857985"/>
                <a:gd name="connsiteX679" fmla="*/ 1757891 w 6868353"/>
                <a:gd name="connsiteY679" fmla="*/ 5176415 h 6857985"/>
                <a:gd name="connsiteX680" fmla="*/ 4592463 w 6868353"/>
                <a:gd name="connsiteY680" fmla="*/ 5127105 h 6857985"/>
                <a:gd name="connsiteX681" fmla="*/ 4585583 w 6868353"/>
                <a:gd name="connsiteY681" fmla="*/ 5142253 h 6857985"/>
                <a:gd name="connsiteX682" fmla="*/ 4569951 w 6868353"/>
                <a:gd name="connsiteY682" fmla="*/ 5158420 h 6857985"/>
                <a:gd name="connsiteX683" fmla="*/ 4535479 w 6868353"/>
                <a:gd name="connsiteY683" fmla="*/ 5192256 h 6857985"/>
                <a:gd name="connsiteX684" fmla="*/ 4547343 w 6868353"/>
                <a:gd name="connsiteY684" fmla="*/ 5166519 h 6857985"/>
                <a:gd name="connsiteX685" fmla="*/ 4565521 w 6868353"/>
                <a:gd name="connsiteY685" fmla="*/ 5149304 h 6857985"/>
                <a:gd name="connsiteX686" fmla="*/ 4592463 w 6868353"/>
                <a:gd name="connsiteY686" fmla="*/ 5127105 h 6857985"/>
                <a:gd name="connsiteX687" fmla="*/ 1683467 w 6868353"/>
                <a:gd name="connsiteY687" fmla="*/ 5125506 h 6857985"/>
                <a:gd name="connsiteX688" fmla="*/ 1732621 w 6868353"/>
                <a:gd name="connsiteY688" fmla="*/ 5167029 h 6857985"/>
                <a:gd name="connsiteX689" fmla="*/ 1786432 w 6868353"/>
                <a:gd name="connsiteY689" fmla="*/ 5217074 h 6857985"/>
                <a:gd name="connsiteX690" fmla="*/ 1813458 w 6868353"/>
                <a:gd name="connsiteY690" fmla="*/ 5243194 h 6857985"/>
                <a:gd name="connsiteX691" fmla="*/ 1841305 w 6868353"/>
                <a:gd name="connsiteY691" fmla="*/ 5267276 h 6857985"/>
                <a:gd name="connsiteX692" fmla="*/ 1894720 w 6868353"/>
                <a:gd name="connsiteY692" fmla="*/ 5307695 h 6857985"/>
                <a:gd name="connsiteX693" fmla="*/ 1840569 w 6868353"/>
                <a:gd name="connsiteY693" fmla="*/ 5271537 h 6857985"/>
                <a:gd name="connsiteX694" fmla="*/ 1811929 w 6868353"/>
                <a:gd name="connsiteY694" fmla="*/ 5251363 h 6857985"/>
                <a:gd name="connsiteX695" fmla="*/ 1784237 w 6868353"/>
                <a:gd name="connsiteY695" fmla="*/ 5228641 h 6857985"/>
                <a:gd name="connsiteX696" fmla="*/ 1729945 w 6868353"/>
                <a:gd name="connsiteY696" fmla="*/ 5179940 h 6857985"/>
                <a:gd name="connsiteX697" fmla="*/ 1683467 w 6868353"/>
                <a:gd name="connsiteY697" fmla="*/ 5125506 h 6857985"/>
                <a:gd name="connsiteX698" fmla="*/ 508468 w 6868353"/>
                <a:gd name="connsiteY698" fmla="*/ 5117408 h 6857985"/>
                <a:gd name="connsiteX699" fmla="*/ 504688 w 6868353"/>
                <a:gd name="connsiteY699" fmla="*/ 5128535 h 6857985"/>
                <a:gd name="connsiteX700" fmla="*/ 546678 w 6868353"/>
                <a:gd name="connsiteY700" fmla="*/ 5206145 h 6857985"/>
                <a:gd name="connsiteX701" fmla="*/ 522766 w 6868353"/>
                <a:gd name="connsiteY701" fmla="*/ 5166958 h 6857985"/>
                <a:gd name="connsiteX702" fmla="*/ 512318 w 6868353"/>
                <a:gd name="connsiteY702" fmla="*/ 5159936 h 6857985"/>
                <a:gd name="connsiteX703" fmla="*/ 541878 w 6868353"/>
                <a:gd name="connsiteY703" fmla="*/ 5208990 h 6857985"/>
                <a:gd name="connsiteX704" fmla="*/ 571410 w 6868353"/>
                <a:gd name="connsiteY704" fmla="*/ 5255426 h 6857985"/>
                <a:gd name="connsiteX705" fmla="*/ 613698 w 6868353"/>
                <a:gd name="connsiteY705" fmla="*/ 5307849 h 6857985"/>
                <a:gd name="connsiteX706" fmla="*/ 595123 w 6868353"/>
                <a:gd name="connsiteY706" fmla="*/ 5278275 h 6857985"/>
                <a:gd name="connsiteX707" fmla="*/ 611744 w 6868353"/>
                <a:gd name="connsiteY707" fmla="*/ 5293820 h 6857985"/>
                <a:gd name="connsiteX708" fmla="*/ 658689 w 6868353"/>
                <a:gd name="connsiteY708" fmla="*/ 5380943 h 6857985"/>
                <a:gd name="connsiteX709" fmla="*/ 659751 w 6868353"/>
                <a:gd name="connsiteY709" fmla="*/ 5375054 h 6857985"/>
                <a:gd name="connsiteX710" fmla="*/ 684965 w 6868353"/>
                <a:gd name="connsiteY710" fmla="*/ 5406298 h 6857985"/>
                <a:gd name="connsiteX711" fmla="*/ 695540 w 6868353"/>
                <a:gd name="connsiteY711" fmla="*/ 5436736 h 6857985"/>
                <a:gd name="connsiteX712" fmla="*/ 704360 w 6868353"/>
                <a:gd name="connsiteY712" fmla="*/ 5448302 h 6857985"/>
                <a:gd name="connsiteX713" fmla="*/ 713151 w 6868353"/>
                <a:gd name="connsiteY713" fmla="*/ 5460449 h 6857985"/>
                <a:gd name="connsiteX714" fmla="*/ 728498 w 6868353"/>
                <a:gd name="connsiteY714" fmla="*/ 5483299 h 6857985"/>
                <a:gd name="connsiteX715" fmla="*/ 742811 w 6868353"/>
                <a:gd name="connsiteY715" fmla="*/ 5495064 h 6857985"/>
                <a:gd name="connsiteX716" fmla="*/ 713888 w 6868353"/>
                <a:gd name="connsiteY716" fmla="*/ 5457731 h 6857985"/>
                <a:gd name="connsiteX717" fmla="*/ 698230 w 6868353"/>
                <a:gd name="connsiteY717" fmla="*/ 5425340 h 6857985"/>
                <a:gd name="connsiteX718" fmla="*/ 731174 w 6868353"/>
                <a:gd name="connsiteY718" fmla="*/ 5472242 h 6857985"/>
                <a:gd name="connsiteX719" fmla="*/ 759615 w 6868353"/>
                <a:gd name="connsiteY719" fmla="*/ 5505738 h 6857985"/>
                <a:gd name="connsiteX720" fmla="*/ 804904 w 6868353"/>
                <a:gd name="connsiteY720" fmla="*/ 5570988 h 6857985"/>
                <a:gd name="connsiteX721" fmla="*/ 819542 w 6868353"/>
                <a:gd name="connsiteY721" fmla="*/ 5579666 h 6857985"/>
                <a:gd name="connsiteX722" fmla="*/ 853166 w 6868353"/>
                <a:gd name="connsiteY722" fmla="*/ 5619646 h 6857985"/>
                <a:gd name="connsiteX723" fmla="*/ 854921 w 6868353"/>
                <a:gd name="connsiteY723" fmla="*/ 5608179 h 6857985"/>
                <a:gd name="connsiteX724" fmla="*/ 817376 w 6868353"/>
                <a:gd name="connsiteY724" fmla="*/ 5567293 h 6857985"/>
                <a:gd name="connsiteX725" fmla="*/ 783951 w 6868353"/>
                <a:gd name="connsiteY725" fmla="*/ 5527951 h 6857985"/>
                <a:gd name="connsiteX726" fmla="*/ 748148 w 6868353"/>
                <a:gd name="connsiteY726" fmla="*/ 5481246 h 6857985"/>
                <a:gd name="connsiteX727" fmla="*/ 706229 w 6868353"/>
                <a:gd name="connsiteY727" fmla="*/ 5416435 h 6857985"/>
                <a:gd name="connsiteX728" fmla="*/ 664281 w 6868353"/>
                <a:gd name="connsiteY728" fmla="*/ 5362892 h 6857985"/>
                <a:gd name="connsiteX729" fmla="*/ 630361 w 6868353"/>
                <a:gd name="connsiteY729" fmla="*/ 5311389 h 6857985"/>
                <a:gd name="connsiteX730" fmla="*/ 598380 w 6868353"/>
                <a:gd name="connsiteY730" fmla="*/ 5267020 h 6857985"/>
                <a:gd name="connsiteX731" fmla="*/ 601607 w 6868353"/>
                <a:gd name="connsiteY731" fmla="*/ 5255765 h 6857985"/>
                <a:gd name="connsiteX732" fmla="*/ 600319 w 6868353"/>
                <a:gd name="connsiteY732" fmla="*/ 5281107 h 6857985"/>
                <a:gd name="connsiteX733" fmla="*/ 558074 w 6868353"/>
                <a:gd name="connsiteY733" fmla="*/ 5218914 h 6857985"/>
                <a:gd name="connsiteX734" fmla="*/ 549155 w 6868353"/>
                <a:gd name="connsiteY734" fmla="*/ 5187995 h 6857985"/>
                <a:gd name="connsiteX735" fmla="*/ 508468 w 6868353"/>
                <a:gd name="connsiteY735" fmla="*/ 5117408 h 6857985"/>
                <a:gd name="connsiteX736" fmla="*/ 1695571 w 6868353"/>
                <a:gd name="connsiteY736" fmla="*/ 5117125 h 6857985"/>
                <a:gd name="connsiteX737" fmla="*/ 1722144 w 6868353"/>
                <a:gd name="connsiteY737" fmla="*/ 5134878 h 6857985"/>
                <a:gd name="connsiteX738" fmla="*/ 1741101 w 6868353"/>
                <a:gd name="connsiteY738" fmla="*/ 5157799 h 6857985"/>
                <a:gd name="connsiteX739" fmla="*/ 1748378 w 6868353"/>
                <a:gd name="connsiteY739" fmla="*/ 5175439 h 6857985"/>
                <a:gd name="connsiteX740" fmla="*/ 1721791 w 6868353"/>
                <a:gd name="connsiteY740" fmla="*/ 5141532 h 6857985"/>
                <a:gd name="connsiteX741" fmla="*/ 1695571 w 6868353"/>
                <a:gd name="connsiteY741" fmla="*/ 5117125 h 6857985"/>
                <a:gd name="connsiteX742" fmla="*/ 1538597 w 6868353"/>
                <a:gd name="connsiteY742" fmla="*/ 5108984 h 6857985"/>
                <a:gd name="connsiteX743" fmla="*/ 1560371 w 6868353"/>
                <a:gd name="connsiteY743" fmla="*/ 5137794 h 6857985"/>
                <a:gd name="connsiteX744" fmla="*/ 1584225 w 6868353"/>
                <a:gd name="connsiteY744" fmla="*/ 5160686 h 6857985"/>
                <a:gd name="connsiteX745" fmla="*/ 1592451 w 6868353"/>
                <a:gd name="connsiteY745" fmla="*/ 5177646 h 6857985"/>
                <a:gd name="connsiteX746" fmla="*/ 1565708 w 6868353"/>
                <a:gd name="connsiteY746" fmla="*/ 5150620 h 6857985"/>
                <a:gd name="connsiteX747" fmla="*/ 1538597 w 6868353"/>
                <a:gd name="connsiteY747" fmla="*/ 5108984 h 6857985"/>
                <a:gd name="connsiteX748" fmla="*/ 1716071 w 6868353"/>
                <a:gd name="connsiteY748" fmla="*/ 5104851 h 6857985"/>
                <a:gd name="connsiteX749" fmla="*/ 1746905 w 6868353"/>
                <a:gd name="connsiteY749" fmla="*/ 5124416 h 6857985"/>
                <a:gd name="connsiteX750" fmla="*/ 1743281 w 6868353"/>
                <a:gd name="connsiteY750" fmla="*/ 5129074 h 6857985"/>
                <a:gd name="connsiteX751" fmla="*/ 1762124 w 6868353"/>
                <a:gd name="connsiteY751" fmla="*/ 5146926 h 6857985"/>
                <a:gd name="connsiteX752" fmla="*/ 1783586 w 6868353"/>
                <a:gd name="connsiteY752" fmla="*/ 5166010 h 6857985"/>
                <a:gd name="connsiteX753" fmla="*/ 1828818 w 6868353"/>
                <a:gd name="connsiteY753" fmla="*/ 5207405 h 6857985"/>
                <a:gd name="connsiteX754" fmla="*/ 1874320 w 6868353"/>
                <a:gd name="connsiteY754" fmla="*/ 5246451 h 6857985"/>
                <a:gd name="connsiteX755" fmla="*/ 1913832 w 6868353"/>
                <a:gd name="connsiteY755" fmla="*/ 5278035 h 6857985"/>
                <a:gd name="connsiteX756" fmla="*/ 1872380 w 6868353"/>
                <a:gd name="connsiteY756" fmla="*/ 5251420 h 6857985"/>
                <a:gd name="connsiteX757" fmla="*/ 1819418 w 6868353"/>
                <a:gd name="connsiteY757" fmla="*/ 5208892 h 6857985"/>
                <a:gd name="connsiteX758" fmla="*/ 1764304 w 6868353"/>
                <a:gd name="connsiteY758" fmla="*/ 5157445 h 6857985"/>
                <a:gd name="connsiteX759" fmla="*/ 1738921 w 6868353"/>
                <a:gd name="connsiteY759" fmla="*/ 5130673 h 6857985"/>
                <a:gd name="connsiteX760" fmla="*/ 1716071 w 6868353"/>
                <a:gd name="connsiteY760" fmla="*/ 5104851 h 6857985"/>
                <a:gd name="connsiteX761" fmla="*/ 1582399 w 6868353"/>
                <a:gd name="connsiteY761" fmla="*/ 5097262 h 6857985"/>
                <a:gd name="connsiteX762" fmla="*/ 1597037 w 6868353"/>
                <a:gd name="connsiteY762" fmla="*/ 5113727 h 6857985"/>
                <a:gd name="connsiteX763" fmla="*/ 1605362 w 6868353"/>
                <a:gd name="connsiteY763" fmla="*/ 5123849 h 6857985"/>
                <a:gd name="connsiteX764" fmla="*/ 1614153 w 6868353"/>
                <a:gd name="connsiteY764" fmla="*/ 5133604 h 6857985"/>
                <a:gd name="connsiteX765" fmla="*/ 1638645 w 6868353"/>
                <a:gd name="connsiteY765" fmla="*/ 5154457 h 6857985"/>
                <a:gd name="connsiteX766" fmla="*/ 1638277 w 6868353"/>
                <a:gd name="connsiteY766" fmla="*/ 5175098 h 6857985"/>
                <a:gd name="connsiteX767" fmla="*/ 1641944 w 6868353"/>
                <a:gd name="connsiteY767" fmla="*/ 5170483 h 6857985"/>
                <a:gd name="connsiteX768" fmla="*/ 1611619 w 6868353"/>
                <a:gd name="connsiteY768" fmla="*/ 5138913 h 6857985"/>
                <a:gd name="connsiteX769" fmla="*/ 1601398 w 6868353"/>
                <a:gd name="connsiteY769" fmla="*/ 5129300 h 6857985"/>
                <a:gd name="connsiteX770" fmla="*/ 1592719 w 6868353"/>
                <a:gd name="connsiteY770" fmla="*/ 5118810 h 6857985"/>
                <a:gd name="connsiteX771" fmla="*/ 1582399 w 6868353"/>
                <a:gd name="connsiteY771" fmla="*/ 5097262 h 6857985"/>
                <a:gd name="connsiteX772" fmla="*/ 1627434 w 6868353"/>
                <a:gd name="connsiteY772" fmla="*/ 5095875 h 6857985"/>
                <a:gd name="connsiteX773" fmla="*/ 1642185 w 6868353"/>
                <a:gd name="connsiteY773" fmla="*/ 5123085 h 6857985"/>
                <a:gd name="connsiteX774" fmla="*/ 1657178 w 6868353"/>
                <a:gd name="connsiteY774" fmla="*/ 5131735 h 6857985"/>
                <a:gd name="connsiteX775" fmla="*/ 1644181 w 6868353"/>
                <a:gd name="connsiteY775" fmla="*/ 5114293 h 6857985"/>
                <a:gd name="connsiteX776" fmla="*/ 1627434 w 6868353"/>
                <a:gd name="connsiteY776" fmla="*/ 5095875 h 6857985"/>
                <a:gd name="connsiteX777" fmla="*/ 1623204 w 6868353"/>
                <a:gd name="connsiteY777" fmla="*/ 5039635 h 6857985"/>
                <a:gd name="connsiteX778" fmla="*/ 1656568 w 6868353"/>
                <a:gd name="connsiteY778" fmla="*/ 5080571 h 6857985"/>
                <a:gd name="connsiteX779" fmla="*/ 1619448 w 6868353"/>
                <a:gd name="connsiteY779" fmla="*/ 5042319 h 6857985"/>
                <a:gd name="connsiteX780" fmla="*/ 1623204 w 6868353"/>
                <a:gd name="connsiteY780" fmla="*/ 5039635 h 6857985"/>
                <a:gd name="connsiteX781" fmla="*/ 1481374 w 6868353"/>
                <a:gd name="connsiteY781" fmla="*/ 5031814 h 6857985"/>
                <a:gd name="connsiteX782" fmla="*/ 1503997 w 6868353"/>
                <a:gd name="connsiteY782" fmla="*/ 5055328 h 6857985"/>
                <a:gd name="connsiteX783" fmla="*/ 1535921 w 6868353"/>
                <a:gd name="connsiteY783" fmla="*/ 5092548 h 6857985"/>
                <a:gd name="connsiteX784" fmla="*/ 1481374 w 6868353"/>
                <a:gd name="connsiteY784" fmla="*/ 5031814 h 6857985"/>
                <a:gd name="connsiteX785" fmla="*/ 4812691 w 6868353"/>
                <a:gd name="connsiteY785" fmla="*/ 5023121 h 6857985"/>
                <a:gd name="connsiteX786" fmla="*/ 4774595 w 6868353"/>
                <a:gd name="connsiteY786" fmla="*/ 5067023 h 6857985"/>
                <a:gd name="connsiteX787" fmla="*/ 4756147 w 6868353"/>
                <a:gd name="connsiteY787" fmla="*/ 5088187 h 6857985"/>
                <a:gd name="connsiteX788" fmla="*/ 4737163 w 6868353"/>
                <a:gd name="connsiteY788" fmla="*/ 5107838 h 6857985"/>
                <a:gd name="connsiteX789" fmla="*/ 4700467 w 6868353"/>
                <a:gd name="connsiteY789" fmla="*/ 5146586 h 6857985"/>
                <a:gd name="connsiteX790" fmla="*/ 4691477 w 6868353"/>
                <a:gd name="connsiteY790" fmla="*/ 5156156 h 6857985"/>
                <a:gd name="connsiteX791" fmla="*/ 4682119 w 6868353"/>
                <a:gd name="connsiteY791" fmla="*/ 5165103 h 6857985"/>
                <a:gd name="connsiteX792" fmla="*/ 4663631 w 6868353"/>
                <a:gd name="connsiteY792" fmla="*/ 5183026 h 6857985"/>
                <a:gd name="connsiteX793" fmla="*/ 4627431 w 6868353"/>
                <a:gd name="connsiteY793" fmla="*/ 5219311 h 6857985"/>
                <a:gd name="connsiteX794" fmla="*/ 4618271 w 6868353"/>
                <a:gd name="connsiteY794" fmla="*/ 5228187 h 6857985"/>
                <a:gd name="connsiteX795" fmla="*/ 4608927 w 6868353"/>
                <a:gd name="connsiteY795" fmla="*/ 5236809 h 6857985"/>
                <a:gd name="connsiteX796" fmla="*/ 4590323 w 6868353"/>
                <a:gd name="connsiteY796" fmla="*/ 5254321 h 6857985"/>
                <a:gd name="connsiteX797" fmla="*/ 4553261 w 6868353"/>
                <a:gd name="connsiteY797" fmla="*/ 5290790 h 6857985"/>
                <a:gd name="connsiteX798" fmla="*/ 4514343 w 6868353"/>
                <a:gd name="connsiteY798" fmla="*/ 5326990 h 6857985"/>
                <a:gd name="connsiteX799" fmla="*/ 4555087 w 6868353"/>
                <a:gd name="connsiteY799" fmla="*/ 5301479 h 6857985"/>
                <a:gd name="connsiteX800" fmla="*/ 4585539 w 6868353"/>
                <a:gd name="connsiteY800" fmla="*/ 5273887 h 6857985"/>
                <a:gd name="connsiteX801" fmla="*/ 4663431 w 6868353"/>
                <a:gd name="connsiteY801" fmla="*/ 5211737 h 6857985"/>
                <a:gd name="connsiteX802" fmla="*/ 4644603 w 6868353"/>
                <a:gd name="connsiteY802" fmla="*/ 5212048 h 6857985"/>
                <a:gd name="connsiteX803" fmla="*/ 4702661 w 6868353"/>
                <a:gd name="connsiteY803" fmla="*/ 5161479 h 6857985"/>
                <a:gd name="connsiteX804" fmla="*/ 4751023 w 6868353"/>
                <a:gd name="connsiteY804" fmla="*/ 5111264 h 6857985"/>
                <a:gd name="connsiteX805" fmla="*/ 4788241 w 6868353"/>
                <a:gd name="connsiteY805" fmla="*/ 5064361 h 6857985"/>
                <a:gd name="connsiteX806" fmla="*/ 4812691 w 6868353"/>
                <a:gd name="connsiteY806" fmla="*/ 5023121 h 6857985"/>
                <a:gd name="connsiteX807" fmla="*/ 1619364 w 6868353"/>
                <a:gd name="connsiteY807" fmla="*/ 4983805 h 6857985"/>
                <a:gd name="connsiteX808" fmla="*/ 1662104 w 6868353"/>
                <a:gd name="connsiteY808" fmla="*/ 5024792 h 6857985"/>
                <a:gd name="connsiteX809" fmla="*/ 1611294 w 6868353"/>
                <a:gd name="connsiteY809" fmla="*/ 4984374 h 6857985"/>
                <a:gd name="connsiteX810" fmla="*/ 1619364 w 6868353"/>
                <a:gd name="connsiteY810" fmla="*/ 4983805 h 6857985"/>
                <a:gd name="connsiteX811" fmla="*/ 1442737 w 6868353"/>
                <a:gd name="connsiteY811" fmla="*/ 4983323 h 6857985"/>
                <a:gd name="connsiteX812" fmla="*/ 1471350 w 6868353"/>
                <a:gd name="connsiteY812" fmla="*/ 5023758 h 6857985"/>
                <a:gd name="connsiteX813" fmla="*/ 1442737 w 6868353"/>
                <a:gd name="connsiteY813" fmla="*/ 4983323 h 6857985"/>
                <a:gd name="connsiteX814" fmla="*/ 1542887 w 6868353"/>
                <a:gd name="connsiteY814" fmla="*/ 4973472 h 6857985"/>
                <a:gd name="connsiteX815" fmla="*/ 1562268 w 6868353"/>
                <a:gd name="connsiteY815" fmla="*/ 4987516 h 6857985"/>
                <a:gd name="connsiteX816" fmla="*/ 1575505 w 6868353"/>
                <a:gd name="connsiteY816" fmla="*/ 5001956 h 6857985"/>
                <a:gd name="connsiteX817" fmla="*/ 1591290 w 6868353"/>
                <a:gd name="connsiteY817" fmla="*/ 5019044 h 6857985"/>
                <a:gd name="connsiteX818" fmla="*/ 1625480 w 6868353"/>
                <a:gd name="connsiteY818" fmla="*/ 5058358 h 6857985"/>
                <a:gd name="connsiteX819" fmla="*/ 1642624 w 6868353"/>
                <a:gd name="connsiteY819" fmla="*/ 5078249 h 6857985"/>
                <a:gd name="connsiteX820" fmla="*/ 1650934 w 6868353"/>
                <a:gd name="connsiteY820" fmla="*/ 5087734 h 6857985"/>
                <a:gd name="connsiteX821" fmla="*/ 1659443 w 6868353"/>
                <a:gd name="connsiteY821" fmla="*/ 5096328 h 6857985"/>
                <a:gd name="connsiteX822" fmla="*/ 1662486 w 6868353"/>
                <a:gd name="connsiteY822" fmla="*/ 5112085 h 6857985"/>
                <a:gd name="connsiteX823" fmla="*/ 1638901 w 6868353"/>
                <a:gd name="connsiteY823" fmla="*/ 5084124 h 6857985"/>
                <a:gd name="connsiteX824" fmla="*/ 1609610 w 6868353"/>
                <a:gd name="connsiteY824" fmla="*/ 5050770 h 6857985"/>
                <a:gd name="connsiteX825" fmla="*/ 1576114 w 6868353"/>
                <a:gd name="connsiteY825" fmla="*/ 5013947 h 6857985"/>
                <a:gd name="connsiteX826" fmla="*/ 1559281 w 6868353"/>
                <a:gd name="connsiteY826" fmla="*/ 4994099 h 6857985"/>
                <a:gd name="connsiteX827" fmla="*/ 1542887 w 6868353"/>
                <a:gd name="connsiteY827" fmla="*/ 4973472 h 6857985"/>
                <a:gd name="connsiteX828" fmla="*/ 4731911 w 6868353"/>
                <a:gd name="connsiteY828" fmla="*/ 4967696 h 6857985"/>
                <a:gd name="connsiteX829" fmla="*/ 4710221 w 6868353"/>
                <a:gd name="connsiteY829" fmla="*/ 5007421 h 6857985"/>
                <a:gd name="connsiteX830" fmla="*/ 4701415 w 6868353"/>
                <a:gd name="connsiteY830" fmla="*/ 5019185 h 6857985"/>
                <a:gd name="connsiteX831" fmla="*/ 4691151 w 6868353"/>
                <a:gd name="connsiteY831" fmla="*/ 5030780 h 6857985"/>
                <a:gd name="connsiteX832" fmla="*/ 4668755 w 6868353"/>
                <a:gd name="connsiteY832" fmla="*/ 5055088 h 6857985"/>
                <a:gd name="connsiteX833" fmla="*/ 4692495 w 6868353"/>
                <a:gd name="connsiteY833" fmla="*/ 5016651 h 6857985"/>
                <a:gd name="connsiteX834" fmla="*/ 4710647 w 6868353"/>
                <a:gd name="connsiteY834" fmla="*/ 4994340 h 6857985"/>
                <a:gd name="connsiteX835" fmla="*/ 4731911 w 6868353"/>
                <a:gd name="connsiteY835" fmla="*/ 4967696 h 6857985"/>
                <a:gd name="connsiteX836" fmla="*/ 1488572 w 6868353"/>
                <a:gd name="connsiteY836" fmla="*/ 4948583 h 6857985"/>
                <a:gd name="connsiteX837" fmla="*/ 1507628 w 6868353"/>
                <a:gd name="connsiteY837" fmla="*/ 4971588 h 6857985"/>
                <a:gd name="connsiteX838" fmla="*/ 1496466 w 6868353"/>
                <a:gd name="connsiteY838" fmla="*/ 4961340 h 6857985"/>
                <a:gd name="connsiteX839" fmla="*/ 6242151 w 6868353"/>
                <a:gd name="connsiteY839" fmla="*/ 4930095 h 6857985"/>
                <a:gd name="connsiteX840" fmla="*/ 6223647 w 6868353"/>
                <a:gd name="connsiteY840" fmla="*/ 4997072 h 6857985"/>
                <a:gd name="connsiteX841" fmla="*/ 6207495 w 6868353"/>
                <a:gd name="connsiteY841" fmla="*/ 5037930 h 6857985"/>
                <a:gd name="connsiteX842" fmla="*/ 6184799 w 6868353"/>
                <a:gd name="connsiteY842" fmla="*/ 5081817 h 6857985"/>
                <a:gd name="connsiteX843" fmla="*/ 6195787 w 6868353"/>
                <a:gd name="connsiteY843" fmla="*/ 5047812 h 6857985"/>
                <a:gd name="connsiteX844" fmla="*/ 6203203 w 6868353"/>
                <a:gd name="connsiteY844" fmla="*/ 5029506 h 6857985"/>
                <a:gd name="connsiteX845" fmla="*/ 6210791 w 6868353"/>
                <a:gd name="connsiteY845" fmla="*/ 5010210 h 6857985"/>
                <a:gd name="connsiteX846" fmla="*/ 6242151 w 6868353"/>
                <a:gd name="connsiteY846" fmla="*/ 4930095 h 6857985"/>
                <a:gd name="connsiteX847" fmla="*/ 6273161 w 6868353"/>
                <a:gd name="connsiteY847" fmla="*/ 4909694 h 6857985"/>
                <a:gd name="connsiteX848" fmla="*/ 6274883 w 6868353"/>
                <a:gd name="connsiteY848" fmla="*/ 4921756 h 6857985"/>
                <a:gd name="connsiteX849" fmla="*/ 6246751 w 6868353"/>
                <a:gd name="connsiteY849" fmla="*/ 4968701 h 6857985"/>
                <a:gd name="connsiteX850" fmla="*/ 6263259 w 6868353"/>
                <a:gd name="connsiteY850" fmla="*/ 4919109 h 6857985"/>
                <a:gd name="connsiteX851" fmla="*/ 6273161 w 6868353"/>
                <a:gd name="connsiteY851" fmla="*/ 4909694 h 6857985"/>
                <a:gd name="connsiteX852" fmla="*/ 356496 w 6868353"/>
                <a:gd name="connsiteY852" fmla="*/ 4909503 h 6857985"/>
                <a:gd name="connsiteX853" fmla="*/ 378335 w 6868353"/>
                <a:gd name="connsiteY853" fmla="*/ 4964652 h 6857985"/>
                <a:gd name="connsiteX854" fmla="*/ 352215 w 6868353"/>
                <a:gd name="connsiteY854" fmla="*/ 4911633 h 6857985"/>
                <a:gd name="connsiteX855" fmla="*/ 356496 w 6868353"/>
                <a:gd name="connsiteY855" fmla="*/ 4909503 h 6857985"/>
                <a:gd name="connsiteX856" fmla="*/ 1387059 w 6868353"/>
                <a:gd name="connsiteY856" fmla="*/ 4896613 h 6857985"/>
                <a:gd name="connsiteX857" fmla="*/ 1466311 w 6868353"/>
                <a:gd name="connsiteY857" fmla="*/ 4988931 h 6857985"/>
                <a:gd name="connsiteX858" fmla="*/ 1505993 w 6868353"/>
                <a:gd name="connsiteY858" fmla="*/ 5038637 h 6857985"/>
                <a:gd name="connsiteX859" fmla="*/ 1522854 w 6868353"/>
                <a:gd name="connsiteY859" fmla="*/ 5056362 h 6857985"/>
                <a:gd name="connsiteX860" fmla="*/ 1536318 w 6868353"/>
                <a:gd name="connsiteY860" fmla="*/ 5066428 h 6857985"/>
                <a:gd name="connsiteX861" fmla="*/ 1570875 w 6868353"/>
                <a:gd name="connsiteY861" fmla="*/ 5110669 h 6857985"/>
                <a:gd name="connsiteX862" fmla="*/ 1478274 w 6868353"/>
                <a:gd name="connsiteY862" fmla="*/ 5015349 h 6857985"/>
                <a:gd name="connsiteX863" fmla="*/ 1431215 w 6868353"/>
                <a:gd name="connsiteY863" fmla="*/ 4956129 h 6857985"/>
                <a:gd name="connsiteX864" fmla="*/ 1387059 w 6868353"/>
                <a:gd name="connsiteY864" fmla="*/ 4896613 h 6857985"/>
                <a:gd name="connsiteX865" fmla="*/ 1570448 w 6868353"/>
                <a:gd name="connsiteY865" fmla="*/ 4883624 h 6857985"/>
                <a:gd name="connsiteX866" fmla="*/ 1571849 w 6868353"/>
                <a:gd name="connsiteY866" fmla="*/ 4888033 h 6857985"/>
                <a:gd name="connsiteX867" fmla="*/ 1571017 w 6868353"/>
                <a:gd name="connsiteY867" fmla="*/ 4886986 h 6857985"/>
                <a:gd name="connsiteX868" fmla="*/ 1570448 w 6868353"/>
                <a:gd name="connsiteY868" fmla="*/ 4883624 h 6857985"/>
                <a:gd name="connsiteX869" fmla="*/ 1301961 w 6868353"/>
                <a:gd name="connsiteY869" fmla="*/ 4867028 h 6857985"/>
                <a:gd name="connsiteX870" fmla="*/ 1299115 w 6868353"/>
                <a:gd name="connsiteY870" fmla="*/ 4871314 h 6857985"/>
                <a:gd name="connsiteX871" fmla="*/ 1310413 w 6868353"/>
                <a:gd name="connsiteY871" fmla="*/ 4888204 h 6857985"/>
                <a:gd name="connsiteX872" fmla="*/ 1322234 w 6868353"/>
                <a:gd name="connsiteY872" fmla="*/ 4905957 h 6857985"/>
                <a:gd name="connsiteX873" fmla="*/ 1344404 w 6868353"/>
                <a:gd name="connsiteY873" fmla="*/ 4940302 h 6857985"/>
                <a:gd name="connsiteX874" fmla="*/ 1374049 w 6868353"/>
                <a:gd name="connsiteY874" fmla="*/ 4968744 h 6857985"/>
                <a:gd name="connsiteX875" fmla="*/ 1331040 w 6868353"/>
                <a:gd name="connsiteY875" fmla="*/ 4897491 h 6857985"/>
                <a:gd name="connsiteX876" fmla="*/ 1308926 w 6868353"/>
                <a:gd name="connsiteY876" fmla="*/ 4871300 h 6857985"/>
                <a:gd name="connsiteX877" fmla="*/ 1301961 w 6868353"/>
                <a:gd name="connsiteY877" fmla="*/ 4867028 h 6857985"/>
                <a:gd name="connsiteX878" fmla="*/ 1506705 w 6868353"/>
                <a:gd name="connsiteY878" fmla="*/ 4840962 h 6857985"/>
                <a:gd name="connsiteX879" fmla="*/ 1520448 w 6868353"/>
                <a:gd name="connsiteY879" fmla="*/ 4856563 h 6857985"/>
                <a:gd name="connsiteX880" fmla="*/ 1539885 w 6868353"/>
                <a:gd name="connsiteY880" fmla="*/ 4894731 h 6857985"/>
                <a:gd name="connsiteX881" fmla="*/ 1599869 w 6868353"/>
                <a:gd name="connsiteY881" fmla="*/ 4961100 h 6857985"/>
                <a:gd name="connsiteX882" fmla="*/ 1501562 w 6868353"/>
                <a:gd name="connsiteY882" fmla="*/ 4841670 h 6857985"/>
                <a:gd name="connsiteX883" fmla="*/ 1506705 w 6868353"/>
                <a:gd name="connsiteY883" fmla="*/ 4840962 h 6857985"/>
                <a:gd name="connsiteX884" fmla="*/ 289400 w 6868353"/>
                <a:gd name="connsiteY884" fmla="*/ 4835468 h 6857985"/>
                <a:gd name="connsiteX885" fmla="*/ 318804 w 6868353"/>
                <a:gd name="connsiteY885" fmla="*/ 4889350 h 6857985"/>
                <a:gd name="connsiteX886" fmla="*/ 325458 w 6868353"/>
                <a:gd name="connsiteY886" fmla="*/ 4903635 h 6857985"/>
                <a:gd name="connsiteX887" fmla="*/ 332395 w 6868353"/>
                <a:gd name="connsiteY887" fmla="*/ 4917735 h 6857985"/>
                <a:gd name="connsiteX888" fmla="*/ 345660 w 6868353"/>
                <a:gd name="connsiteY888" fmla="*/ 4945455 h 6857985"/>
                <a:gd name="connsiteX889" fmla="*/ 390836 w 6868353"/>
                <a:gd name="connsiteY889" fmla="*/ 5029053 h 6857985"/>
                <a:gd name="connsiteX890" fmla="*/ 352781 w 6868353"/>
                <a:gd name="connsiteY890" fmla="*/ 4972113 h 6857985"/>
                <a:gd name="connsiteX891" fmla="*/ 319257 w 6868353"/>
                <a:gd name="connsiteY891" fmla="*/ 4903592 h 6857985"/>
                <a:gd name="connsiteX892" fmla="*/ 289400 w 6868353"/>
                <a:gd name="connsiteY892" fmla="*/ 4835468 h 6857985"/>
                <a:gd name="connsiteX893" fmla="*/ 1419040 w 6868353"/>
                <a:gd name="connsiteY893" fmla="*/ 4777863 h 6857985"/>
                <a:gd name="connsiteX894" fmla="*/ 1445004 w 6868353"/>
                <a:gd name="connsiteY894" fmla="*/ 4816328 h 6857985"/>
                <a:gd name="connsiteX895" fmla="*/ 1470402 w 6868353"/>
                <a:gd name="connsiteY895" fmla="*/ 4848096 h 6857985"/>
                <a:gd name="connsiteX896" fmla="*/ 1442470 w 6868353"/>
                <a:gd name="connsiteY896" fmla="*/ 4821877 h 6857985"/>
                <a:gd name="connsiteX897" fmla="*/ 1427534 w 6868353"/>
                <a:gd name="connsiteY897" fmla="*/ 4801180 h 6857985"/>
                <a:gd name="connsiteX898" fmla="*/ 1419040 w 6868353"/>
                <a:gd name="connsiteY898" fmla="*/ 4777863 h 6857985"/>
                <a:gd name="connsiteX899" fmla="*/ 1485154 w 6868353"/>
                <a:gd name="connsiteY899" fmla="*/ 4772752 h 6857985"/>
                <a:gd name="connsiteX900" fmla="*/ 1492205 w 6868353"/>
                <a:gd name="connsiteY900" fmla="*/ 4782379 h 6857985"/>
                <a:gd name="connsiteX901" fmla="*/ 1509108 w 6868353"/>
                <a:gd name="connsiteY901" fmla="*/ 4807282 h 6857985"/>
                <a:gd name="connsiteX902" fmla="*/ 1513808 w 6868353"/>
                <a:gd name="connsiteY902" fmla="*/ 4813794 h 6857985"/>
                <a:gd name="connsiteX903" fmla="*/ 1488934 w 6868353"/>
                <a:gd name="connsiteY903" fmla="*/ 4784672 h 6857985"/>
                <a:gd name="connsiteX904" fmla="*/ 1485154 w 6868353"/>
                <a:gd name="connsiteY904" fmla="*/ 4772752 h 6857985"/>
                <a:gd name="connsiteX905" fmla="*/ 5141135 w 6868353"/>
                <a:gd name="connsiteY905" fmla="*/ 4766962 h 6857985"/>
                <a:gd name="connsiteX906" fmla="*/ 5137555 w 6868353"/>
                <a:gd name="connsiteY906" fmla="*/ 4781119 h 6857985"/>
                <a:gd name="connsiteX907" fmla="*/ 5122207 w 6868353"/>
                <a:gd name="connsiteY907" fmla="*/ 4800429 h 6857985"/>
                <a:gd name="connsiteX908" fmla="*/ 5128621 w 6868353"/>
                <a:gd name="connsiteY908" fmla="*/ 4776136 h 6857985"/>
                <a:gd name="connsiteX909" fmla="*/ 5141135 w 6868353"/>
                <a:gd name="connsiteY909" fmla="*/ 4766962 h 6857985"/>
                <a:gd name="connsiteX910" fmla="*/ 1423500 w 6868353"/>
                <a:gd name="connsiteY910" fmla="*/ 4757859 h 6857985"/>
                <a:gd name="connsiteX911" fmla="*/ 1596797 w 6868353"/>
                <a:gd name="connsiteY911" fmla="*/ 4976077 h 6857985"/>
                <a:gd name="connsiteX912" fmla="*/ 1557837 w 6868353"/>
                <a:gd name="connsiteY912" fmla="*/ 4937895 h 6857985"/>
                <a:gd name="connsiteX913" fmla="*/ 1534506 w 6868353"/>
                <a:gd name="connsiteY913" fmla="*/ 4910501 h 6857985"/>
                <a:gd name="connsiteX914" fmla="*/ 1522317 w 6868353"/>
                <a:gd name="connsiteY914" fmla="*/ 4895509 h 6857985"/>
                <a:gd name="connsiteX915" fmla="*/ 1510708 w 6868353"/>
                <a:gd name="connsiteY915" fmla="*/ 4879426 h 6857985"/>
                <a:gd name="connsiteX916" fmla="*/ 1463848 w 6868353"/>
                <a:gd name="connsiteY916" fmla="*/ 4814389 h 6857985"/>
                <a:gd name="connsiteX917" fmla="*/ 1442584 w 6868353"/>
                <a:gd name="connsiteY917" fmla="*/ 4784064 h 6857985"/>
                <a:gd name="connsiteX918" fmla="*/ 1423500 w 6868353"/>
                <a:gd name="connsiteY918" fmla="*/ 4757859 h 6857985"/>
                <a:gd name="connsiteX919" fmla="*/ 1247527 w 6868353"/>
                <a:gd name="connsiteY919" fmla="*/ 4732589 h 6857985"/>
                <a:gd name="connsiteX920" fmla="*/ 1273533 w 6868353"/>
                <a:gd name="connsiteY920" fmla="*/ 4766793 h 6857985"/>
                <a:gd name="connsiteX921" fmla="*/ 1297615 w 6868353"/>
                <a:gd name="connsiteY921" fmla="*/ 4814913 h 6857985"/>
                <a:gd name="connsiteX922" fmla="*/ 1271580 w 6868353"/>
                <a:gd name="connsiteY922" fmla="*/ 4774353 h 6857985"/>
                <a:gd name="connsiteX923" fmla="*/ 1247527 w 6868353"/>
                <a:gd name="connsiteY923" fmla="*/ 4732589 h 6857985"/>
                <a:gd name="connsiteX924" fmla="*/ 6325837 w 6868353"/>
                <a:gd name="connsiteY924" fmla="*/ 4728426 h 6857985"/>
                <a:gd name="connsiteX925" fmla="*/ 6329655 w 6868353"/>
                <a:gd name="connsiteY925" fmla="*/ 4741408 h 6857985"/>
                <a:gd name="connsiteX926" fmla="*/ 6309539 w 6868353"/>
                <a:gd name="connsiteY926" fmla="*/ 4792133 h 6857985"/>
                <a:gd name="connsiteX927" fmla="*/ 6317197 w 6868353"/>
                <a:gd name="connsiteY927" fmla="*/ 4797258 h 6857985"/>
                <a:gd name="connsiteX928" fmla="*/ 6298183 w 6868353"/>
                <a:gd name="connsiteY928" fmla="*/ 4852032 h 6857985"/>
                <a:gd name="connsiteX929" fmla="*/ 6280359 w 6868353"/>
                <a:gd name="connsiteY929" fmla="*/ 4880361 h 6857985"/>
                <a:gd name="connsiteX930" fmla="*/ 6272771 w 6868353"/>
                <a:gd name="connsiteY930" fmla="*/ 4872178 h 6857985"/>
                <a:gd name="connsiteX931" fmla="*/ 6266487 w 6868353"/>
                <a:gd name="connsiteY931" fmla="*/ 4879370 h 6857985"/>
                <a:gd name="connsiteX932" fmla="*/ 6251027 w 6868353"/>
                <a:gd name="connsiteY932" fmla="*/ 4910897 h 6857985"/>
                <a:gd name="connsiteX933" fmla="*/ 6273211 w 6868353"/>
                <a:gd name="connsiteY933" fmla="*/ 4836120 h 6857985"/>
                <a:gd name="connsiteX934" fmla="*/ 6279907 w 6868353"/>
                <a:gd name="connsiteY934" fmla="*/ 4842844 h 6857985"/>
                <a:gd name="connsiteX935" fmla="*/ 6303947 w 6868353"/>
                <a:gd name="connsiteY935" fmla="*/ 4786300 h 6857985"/>
                <a:gd name="connsiteX936" fmla="*/ 6309213 w 6868353"/>
                <a:gd name="connsiteY936" fmla="*/ 4763281 h 6857985"/>
                <a:gd name="connsiteX937" fmla="*/ 6314183 w 6868353"/>
                <a:gd name="connsiteY937" fmla="*/ 4748529 h 6857985"/>
                <a:gd name="connsiteX938" fmla="*/ 6321501 w 6868353"/>
                <a:gd name="connsiteY938" fmla="*/ 4729545 h 6857985"/>
                <a:gd name="connsiteX939" fmla="*/ 6325837 w 6868353"/>
                <a:gd name="connsiteY939" fmla="*/ 4728426 h 6857985"/>
                <a:gd name="connsiteX940" fmla="*/ 1331176 w 6868353"/>
                <a:gd name="connsiteY940" fmla="*/ 4728117 h 6857985"/>
                <a:gd name="connsiteX941" fmla="*/ 1345607 w 6868353"/>
                <a:gd name="connsiteY941" fmla="*/ 4749435 h 6857985"/>
                <a:gd name="connsiteX942" fmla="*/ 1360430 w 6868353"/>
                <a:gd name="connsiteY942" fmla="*/ 4756358 h 6857985"/>
                <a:gd name="connsiteX943" fmla="*/ 1401429 w 6868353"/>
                <a:gd name="connsiteY943" fmla="*/ 4809433 h 6857985"/>
                <a:gd name="connsiteX944" fmla="*/ 1440361 w 6868353"/>
                <a:gd name="connsiteY944" fmla="*/ 4875830 h 6857985"/>
                <a:gd name="connsiteX945" fmla="*/ 1420385 w 6868353"/>
                <a:gd name="connsiteY945" fmla="*/ 4842915 h 6857985"/>
                <a:gd name="connsiteX946" fmla="*/ 1457491 w 6868353"/>
                <a:gd name="connsiteY946" fmla="*/ 4895905 h 6857985"/>
                <a:gd name="connsiteX947" fmla="*/ 1477920 w 6868353"/>
                <a:gd name="connsiteY947" fmla="*/ 4931369 h 6857985"/>
                <a:gd name="connsiteX948" fmla="*/ 1488572 w 6868353"/>
                <a:gd name="connsiteY948" fmla="*/ 4948583 h 6857985"/>
                <a:gd name="connsiteX949" fmla="*/ 1451255 w 6868353"/>
                <a:gd name="connsiteY949" fmla="*/ 4903534 h 6857985"/>
                <a:gd name="connsiteX950" fmla="*/ 1333093 w 6868353"/>
                <a:gd name="connsiteY950" fmla="*/ 4735193 h 6857985"/>
                <a:gd name="connsiteX951" fmla="*/ 1331176 w 6868353"/>
                <a:gd name="connsiteY951" fmla="*/ 4728117 h 6857985"/>
                <a:gd name="connsiteX952" fmla="*/ 343735 w 6868353"/>
                <a:gd name="connsiteY952" fmla="*/ 4719266 h 6857985"/>
                <a:gd name="connsiteX953" fmla="*/ 366627 w 6868353"/>
                <a:gd name="connsiteY953" fmla="*/ 4786754 h 6857985"/>
                <a:gd name="connsiteX954" fmla="*/ 389293 w 6868353"/>
                <a:gd name="connsiteY954" fmla="*/ 4835907 h 6857985"/>
                <a:gd name="connsiteX955" fmla="*/ 402091 w 6868353"/>
                <a:gd name="connsiteY955" fmla="*/ 4868157 h 6857985"/>
                <a:gd name="connsiteX956" fmla="*/ 419363 w 6868353"/>
                <a:gd name="connsiteY956" fmla="*/ 4903126 h 6857985"/>
                <a:gd name="connsiteX957" fmla="*/ 380515 w 6868353"/>
                <a:gd name="connsiteY957" fmla="*/ 4788524 h 6857985"/>
                <a:gd name="connsiteX958" fmla="*/ 343735 w 6868353"/>
                <a:gd name="connsiteY958" fmla="*/ 4719266 h 6857985"/>
                <a:gd name="connsiteX959" fmla="*/ 6312435 w 6868353"/>
                <a:gd name="connsiteY959" fmla="*/ 4719013 h 6857985"/>
                <a:gd name="connsiteX960" fmla="*/ 6311167 w 6868353"/>
                <a:gd name="connsiteY960" fmla="*/ 4739412 h 6857985"/>
                <a:gd name="connsiteX961" fmla="*/ 6282015 w 6868353"/>
                <a:gd name="connsiteY961" fmla="*/ 4822217 h 6857985"/>
                <a:gd name="connsiteX962" fmla="*/ 6293965 w 6868353"/>
                <a:gd name="connsiteY962" fmla="*/ 4771591 h 6857985"/>
                <a:gd name="connsiteX963" fmla="*/ 6301851 w 6868353"/>
                <a:gd name="connsiteY963" fmla="*/ 4745429 h 6857985"/>
                <a:gd name="connsiteX964" fmla="*/ 6299403 w 6868353"/>
                <a:gd name="connsiteY964" fmla="*/ 4731073 h 6857985"/>
                <a:gd name="connsiteX965" fmla="*/ 6312435 w 6868353"/>
                <a:gd name="connsiteY965" fmla="*/ 4719013 h 6857985"/>
                <a:gd name="connsiteX966" fmla="*/ 1252708 w 6868353"/>
                <a:gd name="connsiteY966" fmla="*/ 4706554 h 6857985"/>
                <a:gd name="connsiteX967" fmla="*/ 1363417 w 6868353"/>
                <a:gd name="connsiteY967" fmla="*/ 4883447 h 6857985"/>
                <a:gd name="connsiteX968" fmla="*/ 1350732 w 6868353"/>
                <a:gd name="connsiteY968" fmla="*/ 4866742 h 6857985"/>
                <a:gd name="connsiteX969" fmla="*/ 1336915 w 6868353"/>
                <a:gd name="connsiteY969" fmla="*/ 4845676 h 6857985"/>
                <a:gd name="connsiteX970" fmla="*/ 1305840 w 6868353"/>
                <a:gd name="connsiteY970" fmla="*/ 4797046 h 6857985"/>
                <a:gd name="connsiteX971" fmla="*/ 1252708 w 6868353"/>
                <a:gd name="connsiteY971" fmla="*/ 4706554 h 6857985"/>
                <a:gd name="connsiteX972" fmla="*/ 1330813 w 6868353"/>
                <a:gd name="connsiteY972" fmla="*/ 4673100 h 6857985"/>
                <a:gd name="connsiteX973" fmla="*/ 1506121 w 6868353"/>
                <a:gd name="connsiteY973" fmla="*/ 4922266 h 6857985"/>
                <a:gd name="connsiteX974" fmla="*/ 1497612 w 6868353"/>
                <a:gd name="connsiteY974" fmla="*/ 4914918 h 6857985"/>
                <a:gd name="connsiteX975" fmla="*/ 1488750 w 6868353"/>
                <a:gd name="connsiteY975" fmla="*/ 4905447 h 6857985"/>
                <a:gd name="connsiteX976" fmla="*/ 1468944 w 6868353"/>
                <a:gd name="connsiteY976" fmla="*/ 4881719 h 6857985"/>
                <a:gd name="connsiteX977" fmla="*/ 1422834 w 6868353"/>
                <a:gd name="connsiteY977" fmla="*/ 4820122 h 6857985"/>
                <a:gd name="connsiteX978" fmla="*/ 1330813 w 6868353"/>
                <a:gd name="connsiteY978" fmla="*/ 4673100 h 6857985"/>
                <a:gd name="connsiteX979" fmla="*/ 1299327 w 6868353"/>
                <a:gd name="connsiteY979" fmla="*/ 4592674 h 6857985"/>
                <a:gd name="connsiteX980" fmla="*/ 1310327 w 6868353"/>
                <a:gd name="connsiteY980" fmla="*/ 4604325 h 6857985"/>
                <a:gd name="connsiteX981" fmla="*/ 1326041 w 6868353"/>
                <a:gd name="connsiteY981" fmla="*/ 4629454 h 6857985"/>
                <a:gd name="connsiteX982" fmla="*/ 1357102 w 6868353"/>
                <a:gd name="connsiteY982" fmla="*/ 4689537 h 6857985"/>
                <a:gd name="connsiteX983" fmla="*/ 1329482 w 6868353"/>
                <a:gd name="connsiteY983" fmla="*/ 4644546 h 6857985"/>
                <a:gd name="connsiteX984" fmla="*/ 1314135 w 6868353"/>
                <a:gd name="connsiteY984" fmla="*/ 4616628 h 6857985"/>
                <a:gd name="connsiteX985" fmla="*/ 1299327 w 6868353"/>
                <a:gd name="connsiteY985" fmla="*/ 4592674 h 6857985"/>
                <a:gd name="connsiteX986" fmla="*/ 6341279 w 6868353"/>
                <a:gd name="connsiteY986" fmla="*/ 4592051 h 6857985"/>
                <a:gd name="connsiteX987" fmla="*/ 6343063 w 6868353"/>
                <a:gd name="connsiteY987" fmla="*/ 4614093 h 6857985"/>
                <a:gd name="connsiteX988" fmla="*/ 6337555 w 6868353"/>
                <a:gd name="connsiteY988" fmla="*/ 4648439 h 6857985"/>
                <a:gd name="connsiteX989" fmla="*/ 6364339 w 6868353"/>
                <a:gd name="connsiteY989" fmla="*/ 4615651 h 6857985"/>
                <a:gd name="connsiteX990" fmla="*/ 6359823 w 6868353"/>
                <a:gd name="connsiteY990" fmla="*/ 4646386 h 6857985"/>
                <a:gd name="connsiteX991" fmla="*/ 6330037 w 6868353"/>
                <a:gd name="connsiteY991" fmla="*/ 4664153 h 6857985"/>
                <a:gd name="connsiteX992" fmla="*/ 6341279 w 6868353"/>
                <a:gd name="connsiteY992" fmla="*/ 4592051 h 6857985"/>
                <a:gd name="connsiteX993" fmla="*/ 303784 w 6868353"/>
                <a:gd name="connsiteY993" fmla="*/ 4589658 h 6857985"/>
                <a:gd name="connsiteX994" fmla="*/ 309758 w 6868353"/>
                <a:gd name="connsiteY994" fmla="*/ 4646669 h 6857985"/>
                <a:gd name="connsiteX995" fmla="*/ 334590 w 6868353"/>
                <a:gd name="connsiteY995" fmla="*/ 4711749 h 6857985"/>
                <a:gd name="connsiteX996" fmla="*/ 327978 w 6868353"/>
                <a:gd name="connsiteY996" fmla="*/ 4661803 h 6857985"/>
                <a:gd name="connsiteX997" fmla="*/ 303784 w 6868353"/>
                <a:gd name="connsiteY997" fmla="*/ 4589658 h 6857985"/>
                <a:gd name="connsiteX998" fmla="*/ 1315329 w 6868353"/>
                <a:gd name="connsiteY998" fmla="*/ 4544358 h 6857985"/>
                <a:gd name="connsiteX999" fmla="*/ 1320039 w 6868353"/>
                <a:gd name="connsiteY999" fmla="*/ 4551788 h 6857985"/>
                <a:gd name="connsiteX1000" fmla="*/ 1339533 w 6868353"/>
                <a:gd name="connsiteY1000" fmla="*/ 4587251 h 6857985"/>
                <a:gd name="connsiteX1001" fmla="*/ 1345394 w 6868353"/>
                <a:gd name="connsiteY1001" fmla="*/ 4598535 h 6857985"/>
                <a:gd name="connsiteX1002" fmla="*/ 1351892 w 6868353"/>
                <a:gd name="connsiteY1002" fmla="*/ 4609846 h 6857985"/>
                <a:gd name="connsiteX1003" fmla="*/ 1364280 w 6868353"/>
                <a:gd name="connsiteY1003" fmla="*/ 4632101 h 6857985"/>
                <a:gd name="connsiteX1004" fmla="*/ 1349854 w 6868353"/>
                <a:gd name="connsiteY1004" fmla="*/ 4615056 h 6857985"/>
                <a:gd name="connsiteX1005" fmla="*/ 1341699 w 6868353"/>
                <a:gd name="connsiteY1005" fmla="*/ 4601678 h 6857985"/>
                <a:gd name="connsiteX1006" fmla="*/ 1339434 w 6868353"/>
                <a:gd name="connsiteY1006" fmla="*/ 4594372 h 6857985"/>
                <a:gd name="connsiteX1007" fmla="*/ 1315329 w 6868353"/>
                <a:gd name="connsiteY1007" fmla="*/ 4544358 h 6857985"/>
                <a:gd name="connsiteX1008" fmla="*/ 6388521 w 6868353"/>
                <a:gd name="connsiteY1008" fmla="*/ 4514257 h 6857985"/>
                <a:gd name="connsiteX1009" fmla="*/ 6363279 w 6868353"/>
                <a:gd name="connsiteY1009" fmla="*/ 4589488 h 6857985"/>
                <a:gd name="connsiteX1010" fmla="*/ 6370795 w 6868353"/>
                <a:gd name="connsiteY1010" fmla="*/ 4533242 h 6857985"/>
                <a:gd name="connsiteX1011" fmla="*/ 6388521 w 6868353"/>
                <a:gd name="connsiteY1011" fmla="*/ 4514257 h 6857985"/>
                <a:gd name="connsiteX1012" fmla="*/ 5543127 w 6868353"/>
                <a:gd name="connsiteY1012" fmla="*/ 4491025 h 6857985"/>
                <a:gd name="connsiteX1013" fmla="*/ 5531575 w 6868353"/>
                <a:gd name="connsiteY1013" fmla="*/ 4515814 h 6857985"/>
                <a:gd name="connsiteX1014" fmla="*/ 5527231 w 6868353"/>
                <a:gd name="connsiteY1014" fmla="*/ 4525880 h 6857985"/>
                <a:gd name="connsiteX1015" fmla="*/ 5517617 w 6868353"/>
                <a:gd name="connsiteY1015" fmla="*/ 4539811 h 6857985"/>
                <a:gd name="connsiteX1016" fmla="*/ 5527639 w 6868353"/>
                <a:gd name="connsiteY1016" fmla="*/ 4538777 h 6857985"/>
                <a:gd name="connsiteX1017" fmla="*/ 5521299 w 6868353"/>
                <a:gd name="connsiteY1017" fmla="*/ 4552864 h 6857985"/>
                <a:gd name="connsiteX1018" fmla="*/ 5550235 w 6868353"/>
                <a:gd name="connsiteY1018" fmla="*/ 4512912 h 6857985"/>
                <a:gd name="connsiteX1019" fmla="*/ 5554427 w 6868353"/>
                <a:gd name="connsiteY1019" fmla="*/ 4510095 h 6857985"/>
                <a:gd name="connsiteX1020" fmla="*/ 5533359 w 6868353"/>
                <a:gd name="connsiteY1020" fmla="*/ 4524337 h 6857985"/>
                <a:gd name="connsiteX1021" fmla="*/ 5543127 w 6868353"/>
                <a:gd name="connsiteY1021" fmla="*/ 4491025 h 6857985"/>
                <a:gd name="connsiteX1022" fmla="*/ 1214682 w 6868353"/>
                <a:gd name="connsiteY1022" fmla="*/ 4423764 h 6857985"/>
                <a:gd name="connsiteX1023" fmla="*/ 1241680 w 6868353"/>
                <a:gd name="connsiteY1023" fmla="*/ 4467637 h 6857985"/>
                <a:gd name="connsiteX1024" fmla="*/ 1259164 w 6868353"/>
                <a:gd name="connsiteY1024" fmla="*/ 4509316 h 6857985"/>
                <a:gd name="connsiteX1025" fmla="*/ 1276846 w 6868353"/>
                <a:gd name="connsiteY1025" fmla="*/ 4542514 h 6857985"/>
                <a:gd name="connsiteX1026" fmla="*/ 1244808 w 6868353"/>
                <a:gd name="connsiteY1026" fmla="*/ 4488930 h 6857985"/>
                <a:gd name="connsiteX1027" fmla="*/ 1214682 w 6868353"/>
                <a:gd name="connsiteY1027" fmla="*/ 4423764 h 6857985"/>
                <a:gd name="connsiteX1028" fmla="*/ 1194154 w 6868353"/>
                <a:gd name="connsiteY1028" fmla="*/ 4406663 h 6857985"/>
                <a:gd name="connsiteX1029" fmla="*/ 1223969 w 6868353"/>
                <a:gd name="connsiteY1029" fmla="*/ 4465896 h 6857985"/>
                <a:gd name="connsiteX1030" fmla="*/ 1239188 w 6868353"/>
                <a:gd name="connsiteY1030" fmla="*/ 4497424 h 6857985"/>
                <a:gd name="connsiteX1031" fmla="*/ 1246847 w 6868353"/>
                <a:gd name="connsiteY1031" fmla="*/ 4513563 h 6857985"/>
                <a:gd name="connsiteX1032" fmla="*/ 1255384 w 6868353"/>
                <a:gd name="connsiteY1032" fmla="*/ 4529561 h 6857985"/>
                <a:gd name="connsiteX1033" fmla="*/ 1289984 w 6868353"/>
                <a:gd name="connsiteY1033" fmla="*/ 4594967 h 6857985"/>
                <a:gd name="connsiteX1034" fmla="*/ 1298648 w 6868353"/>
                <a:gd name="connsiteY1034" fmla="*/ 4611559 h 6857985"/>
                <a:gd name="connsiteX1035" fmla="*/ 1302980 w 6868353"/>
                <a:gd name="connsiteY1035" fmla="*/ 4619869 h 6857985"/>
                <a:gd name="connsiteX1036" fmla="*/ 1307765 w 6868353"/>
                <a:gd name="connsiteY1036" fmla="*/ 4627967 h 6857985"/>
                <a:gd name="connsiteX1037" fmla="*/ 1326863 w 6868353"/>
                <a:gd name="connsiteY1037" fmla="*/ 4660345 h 6857985"/>
                <a:gd name="connsiteX1038" fmla="*/ 1307638 w 6868353"/>
                <a:gd name="connsiteY1038" fmla="*/ 4633871 h 6857985"/>
                <a:gd name="connsiteX1039" fmla="*/ 1298421 w 6868353"/>
                <a:gd name="connsiteY1039" fmla="*/ 4620464 h 6857985"/>
                <a:gd name="connsiteX1040" fmla="*/ 1290069 w 6868353"/>
                <a:gd name="connsiteY1040" fmla="*/ 4606562 h 6857985"/>
                <a:gd name="connsiteX1041" fmla="*/ 1257479 w 6868353"/>
                <a:gd name="connsiteY1041" fmla="*/ 4548432 h 6857985"/>
                <a:gd name="connsiteX1042" fmla="*/ 1241156 w 6868353"/>
                <a:gd name="connsiteY1042" fmla="*/ 4517117 h 6857985"/>
                <a:gd name="connsiteX1043" fmla="*/ 1226234 w 6868353"/>
                <a:gd name="connsiteY1043" fmla="*/ 4482970 h 6857985"/>
                <a:gd name="connsiteX1044" fmla="*/ 1194154 w 6868353"/>
                <a:gd name="connsiteY1044" fmla="*/ 4406663 h 6857985"/>
                <a:gd name="connsiteX1045" fmla="*/ 5616957 w 6868353"/>
                <a:gd name="connsiteY1045" fmla="*/ 4389420 h 6857985"/>
                <a:gd name="connsiteX1046" fmla="*/ 5596443 w 6868353"/>
                <a:gd name="connsiteY1046" fmla="*/ 4432755 h 6857985"/>
                <a:gd name="connsiteX1047" fmla="*/ 5616957 w 6868353"/>
                <a:gd name="connsiteY1047" fmla="*/ 4389420 h 6857985"/>
                <a:gd name="connsiteX1048" fmla="*/ 1220600 w 6868353"/>
                <a:gd name="connsiteY1048" fmla="*/ 4386319 h 6857985"/>
                <a:gd name="connsiteX1049" fmla="*/ 1234205 w 6868353"/>
                <a:gd name="connsiteY1049" fmla="*/ 4410273 h 6857985"/>
                <a:gd name="connsiteX1050" fmla="*/ 1249481 w 6868353"/>
                <a:gd name="connsiteY1050" fmla="*/ 4439649 h 6857985"/>
                <a:gd name="connsiteX1051" fmla="*/ 1265492 w 6868353"/>
                <a:gd name="connsiteY1051" fmla="*/ 4473046 h 6857985"/>
                <a:gd name="connsiteX1052" fmla="*/ 1273675 w 6868353"/>
                <a:gd name="connsiteY1052" fmla="*/ 4490742 h 6857985"/>
                <a:gd name="connsiteX1053" fmla="*/ 1282325 w 6868353"/>
                <a:gd name="connsiteY1053" fmla="*/ 4508679 h 6857985"/>
                <a:gd name="connsiteX1054" fmla="*/ 1319049 w 6868353"/>
                <a:gd name="connsiteY1054" fmla="*/ 4579281 h 6857985"/>
                <a:gd name="connsiteX1055" fmla="*/ 1336873 w 6868353"/>
                <a:gd name="connsiteY1055" fmla="*/ 4611531 h 6857985"/>
                <a:gd name="connsiteX1056" fmla="*/ 1354852 w 6868353"/>
                <a:gd name="connsiteY1056" fmla="*/ 4639066 h 6857985"/>
                <a:gd name="connsiteX1057" fmla="*/ 1339449 w 6868353"/>
                <a:gd name="connsiteY1057" fmla="*/ 4619770 h 6857985"/>
                <a:gd name="connsiteX1058" fmla="*/ 1331068 w 6868353"/>
                <a:gd name="connsiteY1058" fmla="*/ 4607992 h 6857985"/>
                <a:gd name="connsiteX1059" fmla="*/ 1322984 w 6868353"/>
                <a:gd name="connsiteY1059" fmla="*/ 4594655 h 6857985"/>
                <a:gd name="connsiteX1060" fmla="*/ 1288257 w 6868353"/>
                <a:gd name="connsiteY1060" fmla="*/ 4531557 h 6857985"/>
                <a:gd name="connsiteX1061" fmla="*/ 1279083 w 6868353"/>
                <a:gd name="connsiteY1061" fmla="*/ 4514101 h 6857985"/>
                <a:gd name="connsiteX1062" fmla="*/ 1270207 w 6868353"/>
                <a:gd name="connsiteY1062" fmla="*/ 4496093 h 6857985"/>
                <a:gd name="connsiteX1063" fmla="*/ 1253473 w 6868353"/>
                <a:gd name="connsiteY1063" fmla="*/ 4458988 h 6857985"/>
                <a:gd name="connsiteX1064" fmla="*/ 1236668 w 6868353"/>
                <a:gd name="connsiteY1064" fmla="*/ 4422080 h 6857985"/>
                <a:gd name="connsiteX1065" fmla="*/ 1220600 w 6868353"/>
                <a:gd name="connsiteY1065" fmla="*/ 4386319 h 6857985"/>
                <a:gd name="connsiteX1066" fmla="*/ 1228038 w 6868353"/>
                <a:gd name="connsiteY1066" fmla="*/ 4365077 h 6857985"/>
                <a:gd name="connsiteX1067" fmla="*/ 1242402 w 6868353"/>
                <a:gd name="connsiteY1067" fmla="*/ 4391812 h 6857985"/>
                <a:gd name="connsiteX1068" fmla="*/ 1270447 w 6868353"/>
                <a:gd name="connsiteY1068" fmla="*/ 4448030 h 6857985"/>
                <a:gd name="connsiteX1069" fmla="*/ 1251533 w 6868353"/>
                <a:gd name="connsiteY1069" fmla="*/ 4421372 h 6857985"/>
                <a:gd name="connsiteX1070" fmla="*/ 1237390 w 6868353"/>
                <a:gd name="connsiteY1070" fmla="*/ 4394034 h 6857985"/>
                <a:gd name="connsiteX1071" fmla="*/ 1227791 w 6868353"/>
                <a:gd name="connsiteY1071" fmla="*/ 4372799 h 6857985"/>
                <a:gd name="connsiteX1072" fmla="*/ 1228038 w 6868353"/>
                <a:gd name="connsiteY1072" fmla="*/ 4365077 h 6857985"/>
                <a:gd name="connsiteX1073" fmla="*/ 1070378 w 6868353"/>
                <a:gd name="connsiteY1073" fmla="*/ 4354267 h 6857985"/>
                <a:gd name="connsiteX1074" fmla="*/ 1103492 w 6868353"/>
                <a:gd name="connsiteY1074" fmla="*/ 4430716 h 6857985"/>
                <a:gd name="connsiteX1075" fmla="*/ 1070378 w 6868353"/>
                <a:gd name="connsiteY1075" fmla="*/ 4354267 h 6857985"/>
                <a:gd name="connsiteX1076" fmla="*/ 6390587 w 6868353"/>
                <a:gd name="connsiteY1076" fmla="*/ 4304689 h 6857985"/>
                <a:gd name="connsiteX1077" fmla="*/ 6372127 w 6868353"/>
                <a:gd name="connsiteY1077" fmla="*/ 4369684 h 6857985"/>
                <a:gd name="connsiteX1078" fmla="*/ 6390587 w 6868353"/>
                <a:gd name="connsiteY1078" fmla="*/ 4304689 h 6857985"/>
                <a:gd name="connsiteX1079" fmla="*/ 6390263 w 6868353"/>
                <a:gd name="connsiteY1079" fmla="*/ 4243997 h 6857985"/>
                <a:gd name="connsiteX1080" fmla="*/ 6372835 w 6868353"/>
                <a:gd name="connsiteY1080" fmla="*/ 4304222 h 6857985"/>
                <a:gd name="connsiteX1081" fmla="*/ 6386511 w 6868353"/>
                <a:gd name="connsiteY1081" fmla="*/ 4279333 h 6857985"/>
                <a:gd name="connsiteX1082" fmla="*/ 6390263 w 6868353"/>
                <a:gd name="connsiteY1082" fmla="*/ 4243997 h 6857985"/>
                <a:gd name="connsiteX1083" fmla="*/ 1165812 w 6868353"/>
                <a:gd name="connsiteY1083" fmla="*/ 4232148 h 6857985"/>
                <a:gd name="connsiteX1084" fmla="*/ 1180620 w 6868353"/>
                <a:gd name="connsiteY1084" fmla="*/ 4285124 h 6857985"/>
                <a:gd name="connsiteX1085" fmla="*/ 1165812 w 6868353"/>
                <a:gd name="connsiteY1085" fmla="*/ 4232148 h 6857985"/>
                <a:gd name="connsiteX1086" fmla="*/ 1043975 w 6868353"/>
                <a:gd name="connsiteY1086" fmla="*/ 4177487 h 6857985"/>
                <a:gd name="connsiteX1087" fmla="*/ 1062068 w 6868353"/>
                <a:gd name="connsiteY1087" fmla="*/ 4230690 h 6857985"/>
                <a:gd name="connsiteX1088" fmla="*/ 1082171 w 6868353"/>
                <a:gd name="connsiteY1088" fmla="*/ 4286285 h 6857985"/>
                <a:gd name="connsiteX1089" fmla="*/ 1092661 w 6868353"/>
                <a:gd name="connsiteY1089" fmla="*/ 4314910 h 6857985"/>
                <a:gd name="connsiteX1090" fmla="*/ 1104808 w 6868353"/>
                <a:gd name="connsiteY1090" fmla="*/ 4343578 h 6857985"/>
                <a:gd name="connsiteX1091" fmla="*/ 1129612 w 6868353"/>
                <a:gd name="connsiteY1091" fmla="*/ 4402203 h 6857985"/>
                <a:gd name="connsiteX1092" fmla="*/ 1142480 w 6868353"/>
                <a:gd name="connsiteY1092" fmla="*/ 4431962 h 6857985"/>
                <a:gd name="connsiteX1093" fmla="*/ 1156821 w 6868353"/>
                <a:gd name="connsiteY1093" fmla="*/ 4461536 h 6857985"/>
                <a:gd name="connsiteX1094" fmla="*/ 1185702 w 6868353"/>
                <a:gd name="connsiteY1094" fmla="*/ 4521378 h 6857985"/>
                <a:gd name="connsiteX1095" fmla="*/ 1192951 w 6868353"/>
                <a:gd name="connsiteY1095" fmla="*/ 4536455 h 6857985"/>
                <a:gd name="connsiteX1096" fmla="*/ 1200963 w 6868353"/>
                <a:gd name="connsiteY1096" fmla="*/ 4551250 h 6857985"/>
                <a:gd name="connsiteX1097" fmla="*/ 1217103 w 6868353"/>
                <a:gd name="connsiteY1097" fmla="*/ 4580866 h 6857985"/>
                <a:gd name="connsiteX1098" fmla="*/ 1249239 w 6868353"/>
                <a:gd name="connsiteY1098" fmla="*/ 4640284 h 6857985"/>
                <a:gd name="connsiteX1099" fmla="*/ 1283995 w 6868353"/>
                <a:gd name="connsiteY1099" fmla="*/ 4698229 h 6857985"/>
                <a:gd name="connsiteX1100" fmla="*/ 1301267 w 6868353"/>
                <a:gd name="connsiteY1100" fmla="*/ 4727039 h 6857985"/>
                <a:gd name="connsiteX1101" fmla="*/ 1309832 w 6868353"/>
                <a:gd name="connsiteY1101" fmla="*/ 4741394 h 6857985"/>
                <a:gd name="connsiteX1102" fmla="*/ 1314107 w 6868353"/>
                <a:gd name="connsiteY1102" fmla="*/ 4748558 h 6857985"/>
                <a:gd name="connsiteX1103" fmla="*/ 1318751 w 6868353"/>
                <a:gd name="connsiteY1103" fmla="*/ 4755509 h 6857985"/>
                <a:gd name="connsiteX1104" fmla="*/ 1355333 w 6868353"/>
                <a:gd name="connsiteY1104" fmla="*/ 4810693 h 6857985"/>
                <a:gd name="connsiteX1105" fmla="*/ 1391618 w 6868353"/>
                <a:gd name="connsiteY1105" fmla="*/ 4864448 h 6857985"/>
                <a:gd name="connsiteX1106" fmla="*/ 1428497 w 6868353"/>
                <a:gd name="connsiteY1106" fmla="*/ 4915810 h 6857985"/>
                <a:gd name="connsiteX1107" fmla="*/ 1446307 w 6868353"/>
                <a:gd name="connsiteY1107" fmla="*/ 4940981 h 6857985"/>
                <a:gd name="connsiteX1108" fmla="*/ 1464697 w 6868353"/>
                <a:gd name="connsiteY1108" fmla="*/ 4965063 h 6857985"/>
                <a:gd name="connsiteX1109" fmla="*/ 1500444 w 6868353"/>
                <a:gd name="connsiteY1109" fmla="*/ 5011597 h 6857985"/>
                <a:gd name="connsiteX1110" fmla="*/ 1534661 w 6868353"/>
                <a:gd name="connsiteY1110" fmla="*/ 5055669 h 6857985"/>
                <a:gd name="connsiteX1111" fmla="*/ 1268677 w 6868353"/>
                <a:gd name="connsiteY1111" fmla="*/ 4688064 h 6857985"/>
                <a:gd name="connsiteX1112" fmla="*/ 1252028 w 6868353"/>
                <a:gd name="connsiteY1112" fmla="*/ 4660401 h 6857985"/>
                <a:gd name="connsiteX1113" fmla="*/ 1243704 w 6868353"/>
                <a:gd name="connsiteY1113" fmla="*/ 4646386 h 6857985"/>
                <a:gd name="connsiteX1114" fmla="*/ 1236017 w 6868353"/>
                <a:gd name="connsiteY1114" fmla="*/ 4631945 h 6857985"/>
                <a:gd name="connsiteX1115" fmla="*/ 1204772 w 6868353"/>
                <a:gd name="connsiteY1115" fmla="*/ 4573292 h 6857985"/>
                <a:gd name="connsiteX1116" fmla="*/ 1188859 w 6868353"/>
                <a:gd name="connsiteY1116" fmla="*/ 4543421 h 6857985"/>
                <a:gd name="connsiteX1117" fmla="*/ 1174263 w 6868353"/>
                <a:gd name="connsiteY1117" fmla="*/ 4512558 h 6857985"/>
                <a:gd name="connsiteX1118" fmla="*/ 1144929 w 6868353"/>
                <a:gd name="connsiteY1118" fmla="*/ 4449644 h 6857985"/>
                <a:gd name="connsiteX1119" fmla="*/ 1117394 w 6868353"/>
                <a:gd name="connsiteY1119" fmla="*/ 4384493 h 6857985"/>
                <a:gd name="connsiteX1120" fmla="*/ 1090552 w 6868353"/>
                <a:gd name="connsiteY1120" fmla="*/ 4317586 h 6857985"/>
                <a:gd name="connsiteX1121" fmla="*/ 1066839 w 6868353"/>
                <a:gd name="connsiteY1121" fmla="*/ 4248301 h 6857985"/>
                <a:gd name="connsiteX1122" fmla="*/ 1054975 w 6868353"/>
                <a:gd name="connsiteY1122" fmla="*/ 4213163 h 6857985"/>
                <a:gd name="connsiteX1123" fmla="*/ 1049015 w 6868353"/>
                <a:gd name="connsiteY1123" fmla="*/ 4195481 h 6857985"/>
                <a:gd name="connsiteX1124" fmla="*/ 1007124 w 6868353"/>
                <a:gd name="connsiteY1124" fmla="*/ 4175449 h 6857985"/>
                <a:gd name="connsiteX1125" fmla="*/ 1014118 w 6868353"/>
                <a:gd name="connsiteY1125" fmla="*/ 4192976 h 6857985"/>
                <a:gd name="connsiteX1126" fmla="*/ 1017827 w 6868353"/>
                <a:gd name="connsiteY1126" fmla="*/ 4203863 h 6857985"/>
                <a:gd name="connsiteX1127" fmla="*/ 1022131 w 6868353"/>
                <a:gd name="connsiteY1127" fmla="*/ 4215344 h 6857985"/>
                <a:gd name="connsiteX1128" fmla="*/ 1036741 w 6868353"/>
                <a:gd name="connsiteY1128" fmla="*/ 4259061 h 6857985"/>
                <a:gd name="connsiteX1129" fmla="*/ 1025429 w 6868353"/>
                <a:gd name="connsiteY1129" fmla="*/ 4234654 h 6857985"/>
                <a:gd name="connsiteX1130" fmla="*/ 1015604 w 6868353"/>
                <a:gd name="connsiteY1130" fmla="*/ 4205561 h 6857985"/>
                <a:gd name="connsiteX1131" fmla="*/ 1007124 w 6868353"/>
                <a:gd name="connsiteY1131" fmla="*/ 4175449 h 6857985"/>
                <a:gd name="connsiteX1132" fmla="*/ 6395161 w 6868353"/>
                <a:gd name="connsiteY1132" fmla="*/ 4153660 h 6857985"/>
                <a:gd name="connsiteX1133" fmla="*/ 6380451 w 6868353"/>
                <a:gd name="connsiteY1133" fmla="*/ 4248882 h 6857985"/>
                <a:gd name="connsiteX1134" fmla="*/ 6395161 w 6868353"/>
                <a:gd name="connsiteY1134" fmla="*/ 4153660 h 6857985"/>
                <a:gd name="connsiteX1135" fmla="*/ 5941595 w 6868353"/>
                <a:gd name="connsiteY1135" fmla="*/ 4125318 h 6857985"/>
                <a:gd name="connsiteX1136" fmla="*/ 5932025 w 6868353"/>
                <a:gd name="connsiteY1136" fmla="*/ 4129140 h 6857985"/>
                <a:gd name="connsiteX1137" fmla="*/ 5922271 w 6868353"/>
                <a:gd name="connsiteY1137" fmla="*/ 4167138 h 6857985"/>
                <a:gd name="connsiteX1138" fmla="*/ 5895755 w 6868353"/>
                <a:gd name="connsiteY1138" fmla="*/ 4182513 h 6857985"/>
                <a:gd name="connsiteX1139" fmla="*/ 5901261 w 6868353"/>
                <a:gd name="connsiteY1139" fmla="*/ 4183744 h 6857985"/>
                <a:gd name="connsiteX1140" fmla="*/ 5901671 w 6868353"/>
                <a:gd name="connsiteY1140" fmla="*/ 4195580 h 6857985"/>
                <a:gd name="connsiteX1141" fmla="*/ 5904559 w 6868353"/>
                <a:gd name="connsiteY1141" fmla="*/ 4183079 h 6857985"/>
                <a:gd name="connsiteX1142" fmla="*/ 5906811 w 6868353"/>
                <a:gd name="connsiteY1142" fmla="*/ 4170338 h 6857985"/>
                <a:gd name="connsiteX1143" fmla="*/ 5915759 w 6868353"/>
                <a:gd name="connsiteY1143" fmla="*/ 4153986 h 6857985"/>
                <a:gd name="connsiteX1144" fmla="*/ 5906995 w 6868353"/>
                <a:gd name="connsiteY1144" fmla="*/ 4188742 h 6857985"/>
                <a:gd name="connsiteX1145" fmla="*/ 5907547 w 6868353"/>
                <a:gd name="connsiteY1145" fmla="*/ 4208788 h 6857985"/>
                <a:gd name="connsiteX1146" fmla="*/ 5913903 w 6868353"/>
                <a:gd name="connsiteY1146" fmla="*/ 4179016 h 6857985"/>
                <a:gd name="connsiteX1147" fmla="*/ 5921619 w 6868353"/>
                <a:gd name="connsiteY1147" fmla="*/ 4154255 h 6857985"/>
                <a:gd name="connsiteX1148" fmla="*/ 5935479 w 6868353"/>
                <a:gd name="connsiteY1148" fmla="*/ 4159295 h 6857985"/>
                <a:gd name="connsiteX1149" fmla="*/ 5941595 w 6868353"/>
                <a:gd name="connsiteY1149" fmla="*/ 4125318 h 6857985"/>
                <a:gd name="connsiteX1150" fmla="*/ 158773 w 6868353"/>
                <a:gd name="connsiteY1150" fmla="*/ 4105843 h 6857985"/>
                <a:gd name="connsiteX1151" fmla="*/ 154780 w 6868353"/>
                <a:gd name="connsiteY1151" fmla="*/ 4108202 h 6857985"/>
                <a:gd name="connsiteX1152" fmla="*/ 186364 w 6868353"/>
                <a:gd name="connsiteY1152" fmla="*/ 4213078 h 6857985"/>
                <a:gd name="connsiteX1153" fmla="*/ 158773 w 6868353"/>
                <a:gd name="connsiteY1153" fmla="*/ 4105843 h 6857985"/>
                <a:gd name="connsiteX1154" fmla="*/ 65338 w 6868353"/>
                <a:gd name="connsiteY1154" fmla="*/ 4090833 h 6857985"/>
                <a:gd name="connsiteX1155" fmla="*/ 83668 w 6868353"/>
                <a:gd name="connsiteY1155" fmla="*/ 4165398 h 6857985"/>
                <a:gd name="connsiteX1156" fmla="*/ 63296 w 6868353"/>
                <a:gd name="connsiteY1156" fmla="*/ 4097331 h 6857985"/>
                <a:gd name="connsiteX1157" fmla="*/ 65338 w 6868353"/>
                <a:gd name="connsiteY1157" fmla="*/ 4090833 h 6857985"/>
                <a:gd name="connsiteX1158" fmla="*/ 5986047 w 6868353"/>
                <a:gd name="connsiteY1158" fmla="*/ 4031626 h 6857985"/>
                <a:gd name="connsiteX1159" fmla="*/ 6002527 w 6868353"/>
                <a:gd name="connsiteY1159" fmla="*/ 4040319 h 6857985"/>
                <a:gd name="connsiteX1160" fmla="*/ 5991243 w 6868353"/>
                <a:gd name="connsiteY1160" fmla="*/ 4061922 h 6857985"/>
                <a:gd name="connsiteX1161" fmla="*/ 5979379 w 6868353"/>
                <a:gd name="connsiteY1161" fmla="*/ 4096480 h 6857985"/>
                <a:gd name="connsiteX1162" fmla="*/ 5980499 w 6868353"/>
                <a:gd name="connsiteY1162" fmla="*/ 4072158 h 6857985"/>
                <a:gd name="connsiteX1163" fmla="*/ 5986047 w 6868353"/>
                <a:gd name="connsiteY1163" fmla="*/ 4031626 h 6857985"/>
                <a:gd name="connsiteX1164" fmla="*/ 6027061 w 6868353"/>
                <a:gd name="connsiteY1164" fmla="*/ 4009541 h 6857985"/>
                <a:gd name="connsiteX1165" fmla="*/ 6006151 w 6868353"/>
                <a:gd name="connsiteY1165" fmla="*/ 4057761 h 6857985"/>
                <a:gd name="connsiteX1166" fmla="*/ 6027061 w 6868353"/>
                <a:gd name="connsiteY1166" fmla="*/ 4009541 h 6857985"/>
                <a:gd name="connsiteX1167" fmla="*/ 103838 w 6868353"/>
                <a:gd name="connsiteY1167" fmla="*/ 3950307 h 6857985"/>
                <a:gd name="connsiteX1168" fmla="*/ 113964 w 6868353"/>
                <a:gd name="connsiteY1168" fmla="*/ 3994860 h 6857985"/>
                <a:gd name="connsiteX1169" fmla="*/ 129212 w 6868353"/>
                <a:gd name="connsiteY1169" fmla="*/ 4069270 h 6857985"/>
                <a:gd name="connsiteX1170" fmla="*/ 103838 w 6868353"/>
                <a:gd name="connsiteY1170" fmla="*/ 3950307 h 6857985"/>
                <a:gd name="connsiteX1171" fmla="*/ 1078363 w 6868353"/>
                <a:gd name="connsiteY1171" fmla="*/ 3947335 h 6857985"/>
                <a:gd name="connsiteX1172" fmla="*/ 1095295 w 6868353"/>
                <a:gd name="connsiteY1172" fmla="*/ 3994577 h 6857985"/>
                <a:gd name="connsiteX1173" fmla="*/ 1103761 w 6868353"/>
                <a:gd name="connsiteY1173" fmla="*/ 4028399 h 6857985"/>
                <a:gd name="connsiteX1174" fmla="*/ 1112793 w 6868353"/>
                <a:gd name="connsiteY1174" fmla="*/ 4065674 h 6857985"/>
                <a:gd name="connsiteX1175" fmla="*/ 1133632 w 6868353"/>
                <a:gd name="connsiteY1175" fmla="*/ 4140636 h 6857985"/>
                <a:gd name="connsiteX1176" fmla="*/ 1143826 w 6868353"/>
                <a:gd name="connsiteY1176" fmla="*/ 4173736 h 6857985"/>
                <a:gd name="connsiteX1177" fmla="*/ 1155024 w 6868353"/>
                <a:gd name="connsiteY1177" fmla="*/ 4200309 h 6857985"/>
                <a:gd name="connsiteX1178" fmla="*/ 1143811 w 6868353"/>
                <a:gd name="connsiteY1178" fmla="*/ 4182159 h 6857985"/>
                <a:gd name="connsiteX1179" fmla="*/ 1133095 w 6868353"/>
                <a:gd name="connsiteY1179" fmla="*/ 4155884 h 6857985"/>
                <a:gd name="connsiteX1180" fmla="*/ 1112779 w 6868353"/>
                <a:gd name="connsiteY1180" fmla="*/ 4087618 h 6857985"/>
                <a:gd name="connsiteX1181" fmla="*/ 1102926 w 6868353"/>
                <a:gd name="connsiteY1181" fmla="*/ 4049960 h 6857985"/>
                <a:gd name="connsiteX1182" fmla="*/ 1094856 w 6868353"/>
                <a:gd name="connsiteY1182" fmla="*/ 4012443 h 6857985"/>
                <a:gd name="connsiteX1183" fmla="*/ 1078363 w 6868353"/>
                <a:gd name="connsiteY1183" fmla="*/ 3947335 h 6857985"/>
                <a:gd name="connsiteX1184" fmla="*/ 47114 w 6868353"/>
                <a:gd name="connsiteY1184" fmla="*/ 3946019 h 6857985"/>
                <a:gd name="connsiteX1185" fmla="*/ 64626 w 6868353"/>
                <a:gd name="connsiteY1185" fmla="*/ 4071508 h 6857985"/>
                <a:gd name="connsiteX1186" fmla="*/ 39809 w 6868353"/>
                <a:gd name="connsiteY1186" fmla="*/ 3974022 h 6857985"/>
                <a:gd name="connsiteX1187" fmla="*/ 47114 w 6868353"/>
                <a:gd name="connsiteY1187" fmla="*/ 3946019 h 6857985"/>
                <a:gd name="connsiteX1188" fmla="*/ 1088046 w 6868353"/>
                <a:gd name="connsiteY1188" fmla="*/ 3921823 h 6857985"/>
                <a:gd name="connsiteX1189" fmla="*/ 1096342 w 6868353"/>
                <a:gd name="connsiteY1189" fmla="*/ 3939137 h 6857985"/>
                <a:gd name="connsiteX1190" fmla="*/ 1107682 w 6868353"/>
                <a:gd name="connsiteY1190" fmla="*/ 3980972 h 6857985"/>
                <a:gd name="connsiteX1191" fmla="*/ 1128394 w 6868353"/>
                <a:gd name="connsiteY1191" fmla="*/ 4080255 h 6857985"/>
                <a:gd name="connsiteX1192" fmla="*/ 1122363 w 6868353"/>
                <a:gd name="connsiteY1192" fmla="*/ 4062049 h 6857985"/>
                <a:gd name="connsiteX1193" fmla="*/ 1117309 w 6868353"/>
                <a:gd name="connsiteY1193" fmla="*/ 4044693 h 6857985"/>
                <a:gd name="connsiteX1194" fmla="*/ 1108772 w 6868353"/>
                <a:gd name="connsiteY1194" fmla="*/ 4009923 h 6857985"/>
                <a:gd name="connsiteX1195" fmla="*/ 1099414 w 6868353"/>
                <a:gd name="connsiteY1195" fmla="*/ 3970835 h 6857985"/>
                <a:gd name="connsiteX1196" fmla="*/ 1093836 w 6868353"/>
                <a:gd name="connsiteY1196" fmla="*/ 3947957 h 6857985"/>
                <a:gd name="connsiteX1197" fmla="*/ 1090722 w 6868353"/>
                <a:gd name="connsiteY1197" fmla="*/ 3935386 h 6857985"/>
                <a:gd name="connsiteX1198" fmla="*/ 1088046 w 6868353"/>
                <a:gd name="connsiteY1198" fmla="*/ 3921823 h 6857985"/>
                <a:gd name="connsiteX1199" fmla="*/ 1056792 w 6868353"/>
                <a:gd name="connsiteY1199" fmla="*/ 3814131 h 6857985"/>
                <a:gd name="connsiteX1200" fmla="*/ 1065664 w 6868353"/>
                <a:gd name="connsiteY1200" fmla="*/ 3845445 h 6857985"/>
                <a:gd name="connsiteX1201" fmla="*/ 1069529 w 6868353"/>
                <a:gd name="connsiteY1201" fmla="*/ 3883939 h 6857985"/>
                <a:gd name="connsiteX1202" fmla="*/ 1056792 w 6868353"/>
                <a:gd name="connsiteY1202" fmla="*/ 3814131 h 6857985"/>
                <a:gd name="connsiteX1203" fmla="*/ 1023631 w 6868353"/>
                <a:gd name="connsiteY1203" fmla="*/ 3804985 h 6857985"/>
                <a:gd name="connsiteX1204" fmla="*/ 1028614 w 6868353"/>
                <a:gd name="connsiteY1204" fmla="*/ 3836357 h 6857985"/>
                <a:gd name="connsiteX1205" fmla="*/ 1034631 w 6868353"/>
                <a:gd name="connsiteY1205" fmla="*/ 3869315 h 6857985"/>
                <a:gd name="connsiteX1206" fmla="*/ 1047528 w 6868353"/>
                <a:gd name="connsiteY1206" fmla="*/ 3939294 h 6857985"/>
                <a:gd name="connsiteX1207" fmla="*/ 1065140 w 6868353"/>
                <a:gd name="connsiteY1207" fmla="*/ 4012500 h 6857985"/>
                <a:gd name="connsiteX1208" fmla="*/ 1084563 w 6868353"/>
                <a:gd name="connsiteY1208" fmla="*/ 4087448 h 6857985"/>
                <a:gd name="connsiteX1209" fmla="*/ 1106422 w 6868353"/>
                <a:gd name="connsiteY1209" fmla="*/ 4162127 h 6857985"/>
                <a:gd name="connsiteX1210" fmla="*/ 1111830 w 6868353"/>
                <a:gd name="connsiteY1210" fmla="*/ 4180630 h 6857985"/>
                <a:gd name="connsiteX1211" fmla="*/ 1118130 w 6868353"/>
                <a:gd name="connsiteY1211" fmla="*/ 4198766 h 6857985"/>
                <a:gd name="connsiteX1212" fmla="*/ 1130461 w 6868353"/>
                <a:gd name="connsiteY1212" fmla="*/ 4234612 h 6857985"/>
                <a:gd name="connsiteX1213" fmla="*/ 1142353 w 6868353"/>
                <a:gd name="connsiteY1213" fmla="*/ 4269707 h 6857985"/>
                <a:gd name="connsiteX1214" fmla="*/ 1154245 w 6868353"/>
                <a:gd name="connsiteY1214" fmla="*/ 4303698 h 6857985"/>
                <a:gd name="connsiteX1215" fmla="*/ 1178680 w 6868353"/>
                <a:gd name="connsiteY1215" fmla="*/ 4367250 h 6857985"/>
                <a:gd name="connsiteX1216" fmla="*/ 1150337 w 6868353"/>
                <a:gd name="connsiteY1216" fmla="*/ 4305865 h 6857985"/>
                <a:gd name="connsiteX1217" fmla="*/ 1137313 w 6868353"/>
                <a:gd name="connsiteY1217" fmla="*/ 4273416 h 6857985"/>
                <a:gd name="connsiteX1218" fmla="*/ 1124840 w 6868353"/>
                <a:gd name="connsiteY1218" fmla="*/ 4240005 h 6857985"/>
                <a:gd name="connsiteX1219" fmla="*/ 1112368 w 6868353"/>
                <a:gd name="connsiteY1219" fmla="*/ 4205901 h 6857985"/>
                <a:gd name="connsiteX1220" fmla="*/ 1100490 w 6868353"/>
                <a:gd name="connsiteY1220" fmla="*/ 4171060 h 6857985"/>
                <a:gd name="connsiteX1221" fmla="*/ 1079707 w 6868353"/>
                <a:gd name="connsiteY1221" fmla="*/ 4099312 h 6857985"/>
                <a:gd name="connsiteX1222" fmla="*/ 1069444 w 6868353"/>
                <a:gd name="connsiteY1222" fmla="*/ 4062970 h 6857985"/>
                <a:gd name="connsiteX1223" fmla="*/ 1061317 w 6868353"/>
                <a:gd name="connsiteY1223" fmla="*/ 4026020 h 6857985"/>
                <a:gd name="connsiteX1224" fmla="*/ 1045447 w 6868353"/>
                <a:gd name="connsiteY1224" fmla="*/ 3951992 h 6857985"/>
                <a:gd name="connsiteX1225" fmla="*/ 1039176 w 6868353"/>
                <a:gd name="connsiteY1225" fmla="*/ 3914887 h 6857985"/>
                <a:gd name="connsiteX1226" fmla="*/ 1033626 w 6868353"/>
                <a:gd name="connsiteY1226" fmla="*/ 3877908 h 6857985"/>
                <a:gd name="connsiteX1227" fmla="*/ 1028218 w 6868353"/>
                <a:gd name="connsiteY1227" fmla="*/ 3841270 h 6857985"/>
                <a:gd name="connsiteX1228" fmla="*/ 1023631 w 6868353"/>
                <a:gd name="connsiteY1228" fmla="*/ 3804985 h 6857985"/>
                <a:gd name="connsiteX1229" fmla="*/ 987672 w 6868353"/>
                <a:gd name="connsiteY1229" fmla="*/ 3775085 h 6857985"/>
                <a:gd name="connsiteX1230" fmla="*/ 995175 w 6868353"/>
                <a:gd name="connsiteY1230" fmla="*/ 3816056 h 6857985"/>
                <a:gd name="connsiteX1231" fmla="*/ 1004236 w 6868353"/>
                <a:gd name="connsiteY1231" fmla="*/ 3856743 h 6857985"/>
                <a:gd name="connsiteX1232" fmla="*/ 1021593 w 6868353"/>
                <a:gd name="connsiteY1232" fmla="*/ 3938458 h 6857985"/>
                <a:gd name="connsiteX1233" fmla="*/ 1042021 w 6868353"/>
                <a:gd name="connsiteY1233" fmla="*/ 4020881 h 6857985"/>
                <a:gd name="connsiteX1234" fmla="*/ 1052144 w 6868353"/>
                <a:gd name="connsiteY1234" fmla="*/ 4062900 h 6857985"/>
                <a:gd name="connsiteX1235" fmla="*/ 1064347 w 6868353"/>
                <a:gd name="connsiteY1235" fmla="*/ 4105173 h 6857985"/>
                <a:gd name="connsiteX1236" fmla="*/ 1089618 w 6868353"/>
                <a:gd name="connsiteY1236" fmla="*/ 4192126 h 6857985"/>
                <a:gd name="connsiteX1237" fmla="*/ 1120154 w 6868353"/>
                <a:gd name="connsiteY1237" fmla="*/ 4282038 h 6857985"/>
                <a:gd name="connsiteX1238" fmla="*/ 1128167 w 6868353"/>
                <a:gd name="connsiteY1238" fmla="*/ 4305199 h 6857985"/>
                <a:gd name="connsiteX1239" fmla="*/ 1137384 w 6868353"/>
                <a:gd name="connsiteY1239" fmla="*/ 4328332 h 6857985"/>
                <a:gd name="connsiteX1240" fmla="*/ 1156199 w 6868353"/>
                <a:gd name="connsiteY1240" fmla="*/ 4375603 h 6857985"/>
                <a:gd name="connsiteX1241" fmla="*/ 1165811 w 6868353"/>
                <a:gd name="connsiteY1241" fmla="*/ 4399755 h 6857985"/>
                <a:gd name="connsiteX1242" fmla="*/ 1176061 w 6868353"/>
                <a:gd name="connsiteY1242" fmla="*/ 4424091 h 6857985"/>
                <a:gd name="connsiteX1243" fmla="*/ 1198797 w 6868353"/>
                <a:gd name="connsiteY1243" fmla="*/ 4473244 h 6857985"/>
                <a:gd name="connsiteX1244" fmla="*/ 1185929 w 6868353"/>
                <a:gd name="connsiteY1244" fmla="*/ 4436846 h 6857985"/>
                <a:gd name="connsiteX1245" fmla="*/ 1176160 w 6868353"/>
                <a:gd name="connsiteY1245" fmla="*/ 4416842 h 6857985"/>
                <a:gd name="connsiteX1246" fmla="*/ 1168629 w 6868353"/>
                <a:gd name="connsiteY1246" fmla="*/ 4397263 h 6857985"/>
                <a:gd name="connsiteX1247" fmla="*/ 1199618 w 6868353"/>
                <a:gd name="connsiteY1247" fmla="*/ 4458648 h 6857985"/>
                <a:gd name="connsiteX1248" fmla="*/ 1216734 w 6868353"/>
                <a:gd name="connsiteY1248" fmla="*/ 4495174 h 6857985"/>
                <a:gd name="connsiteX1249" fmla="*/ 1234941 w 6868353"/>
                <a:gd name="connsiteY1249" fmla="*/ 4533837 h 6857985"/>
                <a:gd name="connsiteX1250" fmla="*/ 1274949 w 6868353"/>
                <a:gd name="connsiteY1250" fmla="*/ 4612154 h 6857985"/>
                <a:gd name="connsiteX1251" fmla="*/ 1284972 w 6868353"/>
                <a:gd name="connsiteY1251" fmla="*/ 4631266 h 6857985"/>
                <a:gd name="connsiteX1252" fmla="*/ 1295816 w 6868353"/>
                <a:gd name="connsiteY1252" fmla="*/ 4649472 h 6857985"/>
                <a:gd name="connsiteX1253" fmla="*/ 1316939 w 6868353"/>
                <a:gd name="connsiteY1253" fmla="*/ 4683874 h 6857985"/>
                <a:gd name="connsiteX1254" fmla="*/ 1324782 w 6868353"/>
                <a:gd name="connsiteY1254" fmla="*/ 4715090 h 6857985"/>
                <a:gd name="connsiteX1255" fmla="*/ 1274128 w 6868353"/>
                <a:gd name="connsiteY1255" fmla="*/ 4634820 h 6857985"/>
                <a:gd name="connsiteX1256" fmla="*/ 1221590 w 6868353"/>
                <a:gd name="connsiteY1256" fmla="*/ 4537900 h 6857985"/>
                <a:gd name="connsiteX1257" fmla="*/ 1208495 w 6868353"/>
                <a:gd name="connsiteY1257" fmla="*/ 4511384 h 6857985"/>
                <a:gd name="connsiteX1258" fmla="*/ 1195669 w 6868353"/>
                <a:gd name="connsiteY1258" fmla="*/ 4483947 h 6857985"/>
                <a:gd name="connsiteX1259" fmla="*/ 1169237 w 6868353"/>
                <a:gd name="connsiteY1259" fmla="*/ 4427248 h 6857985"/>
                <a:gd name="connsiteX1260" fmla="*/ 1156765 w 6868353"/>
                <a:gd name="connsiteY1260" fmla="*/ 4397674 h 6857985"/>
                <a:gd name="connsiteX1261" fmla="*/ 1144618 w 6868353"/>
                <a:gd name="connsiteY1261" fmla="*/ 4367406 h 6857985"/>
                <a:gd name="connsiteX1262" fmla="*/ 1119801 w 6868353"/>
                <a:gd name="connsiteY1262" fmla="*/ 4305596 h 6857985"/>
                <a:gd name="connsiteX1263" fmla="*/ 1097815 w 6868353"/>
                <a:gd name="connsiteY1263" fmla="*/ 4241336 h 6857985"/>
                <a:gd name="connsiteX1264" fmla="*/ 1086687 w 6868353"/>
                <a:gd name="connsiteY1264" fmla="*/ 4208803 h 6857985"/>
                <a:gd name="connsiteX1265" fmla="*/ 1076097 w 6868353"/>
                <a:gd name="connsiteY1265" fmla="*/ 4175902 h 6857985"/>
                <a:gd name="connsiteX1266" fmla="*/ 1057042 w 6868353"/>
                <a:gd name="connsiteY1266" fmla="*/ 4109080 h 6857985"/>
                <a:gd name="connsiteX1267" fmla="*/ 1047415 w 6868353"/>
                <a:gd name="connsiteY1267" fmla="*/ 4075570 h 6857985"/>
                <a:gd name="connsiteX1268" fmla="*/ 1043083 w 6868353"/>
                <a:gd name="connsiteY1268" fmla="*/ 4058709 h 6857985"/>
                <a:gd name="connsiteX1269" fmla="*/ 1039176 w 6868353"/>
                <a:gd name="connsiteY1269" fmla="*/ 4041763 h 6857985"/>
                <a:gd name="connsiteX1270" fmla="*/ 1023433 w 6868353"/>
                <a:gd name="connsiteY1270" fmla="*/ 3974177 h 6857985"/>
                <a:gd name="connsiteX1271" fmla="*/ 1015788 w 6868353"/>
                <a:gd name="connsiteY1271" fmla="*/ 3940554 h 6857985"/>
                <a:gd name="connsiteX1272" fmla="*/ 1009701 w 6868353"/>
                <a:gd name="connsiteY1272" fmla="*/ 3906888 h 6857985"/>
                <a:gd name="connsiteX1273" fmla="*/ 987672 w 6868353"/>
                <a:gd name="connsiteY1273" fmla="*/ 3775085 h 6857985"/>
                <a:gd name="connsiteX1274" fmla="*/ 97316 w 6868353"/>
                <a:gd name="connsiteY1274" fmla="*/ 3727647 h 6857985"/>
                <a:gd name="connsiteX1275" fmla="*/ 100586 w 6868353"/>
                <a:gd name="connsiteY1275" fmla="*/ 3737696 h 6857985"/>
                <a:gd name="connsiteX1276" fmla="*/ 106589 w 6868353"/>
                <a:gd name="connsiteY1276" fmla="*/ 3783777 h 6857985"/>
                <a:gd name="connsiteX1277" fmla="*/ 92559 w 6868353"/>
                <a:gd name="connsiteY1277" fmla="*/ 3733972 h 6857985"/>
                <a:gd name="connsiteX1278" fmla="*/ 97316 w 6868353"/>
                <a:gd name="connsiteY1278" fmla="*/ 3727647 h 6857985"/>
                <a:gd name="connsiteX1279" fmla="*/ 64896 w 6868353"/>
                <a:gd name="connsiteY1279" fmla="*/ 3712439 h 6857985"/>
                <a:gd name="connsiteX1280" fmla="*/ 71394 w 6868353"/>
                <a:gd name="connsiteY1280" fmla="*/ 3783168 h 6857985"/>
                <a:gd name="connsiteX1281" fmla="*/ 64839 w 6868353"/>
                <a:gd name="connsiteY1281" fmla="*/ 3803710 h 6857985"/>
                <a:gd name="connsiteX1282" fmla="*/ 82437 w 6868353"/>
                <a:gd name="connsiteY1282" fmla="*/ 3900446 h 6857985"/>
                <a:gd name="connsiteX1283" fmla="*/ 86188 w 6868353"/>
                <a:gd name="connsiteY1283" fmla="*/ 3928618 h 6857985"/>
                <a:gd name="connsiteX1284" fmla="*/ 89430 w 6868353"/>
                <a:gd name="connsiteY1284" fmla="*/ 3958306 h 6857985"/>
                <a:gd name="connsiteX1285" fmla="*/ 91894 w 6868353"/>
                <a:gd name="connsiteY1285" fmla="*/ 4022296 h 6857985"/>
                <a:gd name="connsiteX1286" fmla="*/ 71281 w 6868353"/>
                <a:gd name="connsiteY1286" fmla="*/ 3911970 h 6857985"/>
                <a:gd name="connsiteX1287" fmla="*/ 54080 w 6868353"/>
                <a:gd name="connsiteY1287" fmla="*/ 3758294 h 6857985"/>
                <a:gd name="connsiteX1288" fmla="*/ 64896 w 6868353"/>
                <a:gd name="connsiteY1288" fmla="*/ 3712439 h 6857985"/>
                <a:gd name="connsiteX1289" fmla="*/ 82055 w 6868353"/>
                <a:gd name="connsiteY1289" fmla="*/ 3707301 h 6857985"/>
                <a:gd name="connsiteX1290" fmla="*/ 86571 w 6868353"/>
                <a:gd name="connsiteY1290" fmla="*/ 3744548 h 6857985"/>
                <a:gd name="connsiteX1291" fmla="*/ 87449 w 6868353"/>
                <a:gd name="connsiteY1291" fmla="*/ 3796193 h 6857985"/>
                <a:gd name="connsiteX1292" fmla="*/ 82055 w 6868353"/>
                <a:gd name="connsiteY1292" fmla="*/ 3707301 h 6857985"/>
                <a:gd name="connsiteX1293" fmla="*/ 975157 w 6868353"/>
                <a:gd name="connsiteY1293" fmla="*/ 3662295 h 6857985"/>
                <a:gd name="connsiteX1294" fmla="*/ 980140 w 6868353"/>
                <a:gd name="connsiteY1294" fmla="*/ 3686107 h 6857985"/>
                <a:gd name="connsiteX1295" fmla="*/ 984586 w 6868353"/>
                <a:gd name="connsiteY1295" fmla="*/ 3726781 h 6857985"/>
                <a:gd name="connsiteX1296" fmla="*/ 975157 w 6868353"/>
                <a:gd name="connsiteY1296" fmla="*/ 3662295 h 6857985"/>
                <a:gd name="connsiteX1297" fmla="*/ 60406 w 6868353"/>
                <a:gd name="connsiteY1297" fmla="*/ 3661240 h 6857985"/>
                <a:gd name="connsiteX1298" fmla="*/ 66594 w 6868353"/>
                <a:gd name="connsiteY1298" fmla="*/ 3693908 h 6857985"/>
                <a:gd name="connsiteX1299" fmla="*/ 52650 w 6868353"/>
                <a:gd name="connsiteY1299" fmla="*/ 3704059 h 6857985"/>
                <a:gd name="connsiteX1300" fmla="*/ 50427 w 6868353"/>
                <a:gd name="connsiteY1300" fmla="*/ 3668623 h 6857985"/>
                <a:gd name="connsiteX1301" fmla="*/ 60406 w 6868353"/>
                <a:gd name="connsiteY1301" fmla="*/ 3661240 h 6857985"/>
                <a:gd name="connsiteX1302" fmla="*/ 886155 w 6868353"/>
                <a:gd name="connsiteY1302" fmla="*/ 3642466 h 6857985"/>
                <a:gd name="connsiteX1303" fmla="*/ 903734 w 6868353"/>
                <a:gd name="connsiteY1303" fmla="*/ 3808283 h 6857985"/>
                <a:gd name="connsiteX1304" fmla="*/ 895806 w 6868353"/>
                <a:gd name="connsiteY1304" fmla="*/ 3743996 h 6857985"/>
                <a:gd name="connsiteX1305" fmla="*/ 891686 w 6868353"/>
                <a:gd name="connsiteY1305" fmla="*/ 3710642 h 6857985"/>
                <a:gd name="connsiteX1306" fmla="*/ 889761 w 6868353"/>
                <a:gd name="connsiteY1306" fmla="*/ 3693681 h 6857985"/>
                <a:gd name="connsiteX1307" fmla="*/ 888558 w 6868353"/>
                <a:gd name="connsiteY1307" fmla="*/ 3676495 h 6857985"/>
                <a:gd name="connsiteX1308" fmla="*/ 153255 w 6868353"/>
                <a:gd name="connsiteY1308" fmla="*/ 3629324 h 6857985"/>
                <a:gd name="connsiteX1309" fmla="*/ 147914 w 6868353"/>
                <a:gd name="connsiteY1309" fmla="*/ 3640804 h 6857985"/>
                <a:gd name="connsiteX1310" fmla="*/ 158008 w 6868353"/>
                <a:gd name="connsiteY1310" fmla="*/ 3708277 h 6857985"/>
                <a:gd name="connsiteX1311" fmla="*/ 163317 w 6868353"/>
                <a:gd name="connsiteY1311" fmla="*/ 3654098 h 6857985"/>
                <a:gd name="connsiteX1312" fmla="*/ 153255 w 6868353"/>
                <a:gd name="connsiteY1312" fmla="*/ 3629324 h 6857985"/>
                <a:gd name="connsiteX1313" fmla="*/ 74919 w 6868353"/>
                <a:gd name="connsiteY1313" fmla="*/ 3589697 h 6857985"/>
                <a:gd name="connsiteX1314" fmla="*/ 79577 w 6868353"/>
                <a:gd name="connsiteY1314" fmla="*/ 3714053 h 6857985"/>
                <a:gd name="connsiteX1315" fmla="*/ 67317 w 6868353"/>
                <a:gd name="connsiteY1315" fmla="*/ 3609743 h 6857985"/>
                <a:gd name="connsiteX1316" fmla="*/ 74919 w 6868353"/>
                <a:gd name="connsiteY1316" fmla="*/ 3589697 h 6857985"/>
                <a:gd name="connsiteX1317" fmla="*/ 97868 w 6868353"/>
                <a:gd name="connsiteY1317" fmla="*/ 3583511 h 6857985"/>
                <a:gd name="connsiteX1318" fmla="*/ 90563 w 6868353"/>
                <a:gd name="connsiteY1318" fmla="*/ 3657029 h 6857985"/>
                <a:gd name="connsiteX1319" fmla="*/ 97868 w 6868353"/>
                <a:gd name="connsiteY1319" fmla="*/ 3583511 h 6857985"/>
                <a:gd name="connsiteX1320" fmla="*/ 6386467 w 6868353"/>
                <a:gd name="connsiteY1320" fmla="*/ 3561978 h 6857985"/>
                <a:gd name="connsiteX1321" fmla="*/ 6390659 w 6868353"/>
                <a:gd name="connsiteY1321" fmla="*/ 3635977 h 6857985"/>
                <a:gd name="connsiteX1322" fmla="*/ 6378003 w 6868353"/>
                <a:gd name="connsiteY1322" fmla="*/ 3578740 h 6857985"/>
                <a:gd name="connsiteX1323" fmla="*/ 6386467 w 6868353"/>
                <a:gd name="connsiteY1323" fmla="*/ 3561978 h 6857985"/>
                <a:gd name="connsiteX1324" fmla="*/ 43717 w 6868353"/>
                <a:gd name="connsiteY1324" fmla="*/ 3526061 h 6857985"/>
                <a:gd name="connsiteX1325" fmla="*/ 55156 w 6868353"/>
                <a:gd name="connsiteY1325" fmla="*/ 3551685 h 6857985"/>
                <a:gd name="connsiteX1326" fmla="*/ 56005 w 6868353"/>
                <a:gd name="connsiteY1326" fmla="*/ 3587461 h 6857985"/>
                <a:gd name="connsiteX1327" fmla="*/ 54038 w 6868353"/>
                <a:gd name="connsiteY1327" fmla="*/ 3631404 h 6857985"/>
                <a:gd name="connsiteX1328" fmla="*/ 43717 w 6868353"/>
                <a:gd name="connsiteY1328" fmla="*/ 3526061 h 6857985"/>
                <a:gd name="connsiteX1329" fmla="*/ 90205 w 6868353"/>
                <a:gd name="connsiteY1329" fmla="*/ 3520892 h 6857985"/>
                <a:gd name="connsiteX1330" fmla="*/ 96140 w 6868353"/>
                <a:gd name="connsiteY1330" fmla="*/ 3525056 h 6857985"/>
                <a:gd name="connsiteX1331" fmla="*/ 90959 w 6868353"/>
                <a:gd name="connsiteY1331" fmla="*/ 3547212 h 6857985"/>
                <a:gd name="connsiteX1332" fmla="*/ 87448 w 6868353"/>
                <a:gd name="connsiteY1332" fmla="*/ 3561822 h 6857985"/>
                <a:gd name="connsiteX1333" fmla="*/ 83201 w 6868353"/>
                <a:gd name="connsiteY1333" fmla="*/ 3581500 h 6857985"/>
                <a:gd name="connsiteX1334" fmla="*/ 82040 w 6868353"/>
                <a:gd name="connsiteY1334" fmla="*/ 3557914 h 6857985"/>
                <a:gd name="connsiteX1335" fmla="*/ 81700 w 6868353"/>
                <a:gd name="connsiteY1335" fmla="*/ 3534428 h 6857985"/>
                <a:gd name="connsiteX1336" fmla="*/ 90205 w 6868353"/>
                <a:gd name="connsiteY1336" fmla="*/ 3520892 h 6857985"/>
                <a:gd name="connsiteX1337" fmla="*/ 935086 w 6868353"/>
                <a:gd name="connsiteY1337" fmla="*/ 3501840 h 6857985"/>
                <a:gd name="connsiteX1338" fmla="*/ 935375 w 6868353"/>
                <a:gd name="connsiteY1338" fmla="*/ 3551161 h 6857985"/>
                <a:gd name="connsiteX1339" fmla="*/ 935347 w 6868353"/>
                <a:gd name="connsiteY1339" fmla="*/ 3561722 h 6857985"/>
                <a:gd name="connsiteX1340" fmla="*/ 935743 w 6868353"/>
                <a:gd name="connsiteY1340" fmla="*/ 3570287 h 6857985"/>
                <a:gd name="connsiteX1341" fmla="*/ 936012 w 6868353"/>
                <a:gd name="connsiteY1341" fmla="*/ 3577423 h 6857985"/>
                <a:gd name="connsiteX1342" fmla="*/ 935205 w 6868353"/>
                <a:gd name="connsiteY1342" fmla="*/ 3564568 h 6857985"/>
                <a:gd name="connsiteX1343" fmla="*/ 934951 w 6868353"/>
                <a:gd name="connsiteY1343" fmla="*/ 3523682 h 6857985"/>
                <a:gd name="connsiteX1344" fmla="*/ 934766 w 6868353"/>
                <a:gd name="connsiteY1344" fmla="*/ 3514806 h 6857985"/>
                <a:gd name="connsiteX1345" fmla="*/ 935086 w 6868353"/>
                <a:gd name="connsiteY1345" fmla="*/ 3501840 h 6857985"/>
                <a:gd name="connsiteX1346" fmla="*/ 74775 w 6868353"/>
                <a:gd name="connsiteY1346" fmla="*/ 3486027 h 6857985"/>
                <a:gd name="connsiteX1347" fmla="*/ 78387 w 6868353"/>
                <a:gd name="connsiteY1347" fmla="*/ 3505860 h 6857985"/>
                <a:gd name="connsiteX1348" fmla="*/ 64259 w 6868353"/>
                <a:gd name="connsiteY1348" fmla="*/ 3538916 h 6857985"/>
                <a:gd name="connsiteX1349" fmla="*/ 66651 w 6868353"/>
                <a:gd name="connsiteY1349" fmla="*/ 3496743 h 6857985"/>
                <a:gd name="connsiteX1350" fmla="*/ 74775 w 6868353"/>
                <a:gd name="connsiteY1350" fmla="*/ 3486027 h 6857985"/>
                <a:gd name="connsiteX1351" fmla="*/ 144548 w 6868353"/>
                <a:gd name="connsiteY1351" fmla="*/ 3463460 h 6857985"/>
                <a:gd name="connsiteX1352" fmla="*/ 139193 w 6868353"/>
                <a:gd name="connsiteY1352" fmla="*/ 3474132 h 6857985"/>
                <a:gd name="connsiteX1353" fmla="*/ 139603 w 6868353"/>
                <a:gd name="connsiteY1353" fmla="*/ 3508746 h 6857985"/>
                <a:gd name="connsiteX1354" fmla="*/ 153803 w 6868353"/>
                <a:gd name="connsiteY1354" fmla="*/ 3476510 h 6857985"/>
                <a:gd name="connsiteX1355" fmla="*/ 144548 w 6868353"/>
                <a:gd name="connsiteY1355" fmla="*/ 3463460 h 6857985"/>
                <a:gd name="connsiteX1356" fmla="*/ 962359 w 6868353"/>
                <a:gd name="connsiteY1356" fmla="*/ 3448296 h 6857985"/>
                <a:gd name="connsiteX1357" fmla="*/ 970655 w 6868353"/>
                <a:gd name="connsiteY1357" fmla="*/ 3527505 h 6857985"/>
                <a:gd name="connsiteX1358" fmla="*/ 970655 w 6868353"/>
                <a:gd name="connsiteY1358" fmla="*/ 3557801 h 6857985"/>
                <a:gd name="connsiteX1359" fmla="*/ 972057 w 6868353"/>
                <a:gd name="connsiteY1359" fmla="*/ 3588069 h 6857985"/>
                <a:gd name="connsiteX1360" fmla="*/ 976445 w 6868353"/>
                <a:gd name="connsiteY1360" fmla="*/ 3639941 h 6857985"/>
                <a:gd name="connsiteX1361" fmla="*/ 966507 w 6868353"/>
                <a:gd name="connsiteY1361" fmla="*/ 3559387 h 6857985"/>
                <a:gd name="connsiteX1362" fmla="*/ 962359 w 6868353"/>
                <a:gd name="connsiteY1362" fmla="*/ 3448296 h 6857985"/>
                <a:gd name="connsiteX1363" fmla="*/ 822473 w 6868353"/>
                <a:gd name="connsiteY1363" fmla="*/ 3433133 h 6857985"/>
                <a:gd name="connsiteX1364" fmla="*/ 833459 w 6868353"/>
                <a:gd name="connsiteY1364" fmla="*/ 3547126 h 6857985"/>
                <a:gd name="connsiteX1365" fmla="*/ 822473 w 6868353"/>
                <a:gd name="connsiteY1365" fmla="*/ 3433133 h 6857985"/>
                <a:gd name="connsiteX1366" fmla="*/ 966225 w 6868353"/>
                <a:gd name="connsiteY1366" fmla="*/ 3305634 h 6857985"/>
                <a:gd name="connsiteX1367" fmla="*/ 967824 w 6868353"/>
                <a:gd name="connsiteY1367" fmla="*/ 3429892 h 6857985"/>
                <a:gd name="connsiteX1368" fmla="*/ 962459 w 6868353"/>
                <a:gd name="connsiteY1368" fmla="*/ 3312260 h 6857985"/>
                <a:gd name="connsiteX1369" fmla="*/ 966225 w 6868353"/>
                <a:gd name="connsiteY1369" fmla="*/ 3305634 h 6857985"/>
                <a:gd name="connsiteX1370" fmla="*/ 6540177 w 6868353"/>
                <a:gd name="connsiteY1370" fmla="*/ 3279936 h 6857985"/>
                <a:gd name="connsiteX1371" fmla="*/ 6551143 w 6868353"/>
                <a:gd name="connsiteY1371" fmla="*/ 3388029 h 6857985"/>
                <a:gd name="connsiteX1372" fmla="*/ 6553183 w 6868353"/>
                <a:gd name="connsiteY1372" fmla="*/ 3442209 h 6857985"/>
                <a:gd name="connsiteX1373" fmla="*/ 6555165 w 6868353"/>
                <a:gd name="connsiteY1373" fmla="*/ 3501456 h 6857985"/>
                <a:gd name="connsiteX1374" fmla="*/ 6548153 w 6868353"/>
                <a:gd name="connsiteY1374" fmla="*/ 3408370 h 6857985"/>
                <a:gd name="connsiteX1375" fmla="*/ 6548539 w 6868353"/>
                <a:gd name="connsiteY1375" fmla="*/ 3402817 h 6857985"/>
                <a:gd name="connsiteX1376" fmla="*/ 6548935 w 6868353"/>
                <a:gd name="connsiteY1376" fmla="*/ 3407071 h 6857985"/>
                <a:gd name="connsiteX1377" fmla="*/ 6548649 w 6868353"/>
                <a:gd name="connsiteY1377" fmla="*/ 3401218 h 6857985"/>
                <a:gd name="connsiteX1378" fmla="*/ 6548539 w 6868353"/>
                <a:gd name="connsiteY1378" fmla="*/ 3402817 h 6857985"/>
                <a:gd name="connsiteX1379" fmla="*/ 6546027 w 6868353"/>
                <a:gd name="connsiteY1379" fmla="*/ 3375912 h 6857985"/>
                <a:gd name="connsiteX1380" fmla="*/ 6539547 w 6868353"/>
                <a:gd name="connsiteY1380" fmla="*/ 3291771 h 6857985"/>
                <a:gd name="connsiteX1381" fmla="*/ 6540229 w 6868353"/>
                <a:gd name="connsiteY1381" fmla="*/ 3278925 h 6857985"/>
                <a:gd name="connsiteX1382" fmla="*/ 6540177 w 6868353"/>
                <a:gd name="connsiteY1382" fmla="*/ 3279936 h 6857985"/>
                <a:gd name="connsiteX1383" fmla="*/ 6540171 w 6868353"/>
                <a:gd name="connsiteY1383" fmla="*/ 3279883 h 6857985"/>
                <a:gd name="connsiteX1384" fmla="*/ 6541523 w 6868353"/>
                <a:gd name="connsiteY1384" fmla="*/ 3254571 h 6857985"/>
                <a:gd name="connsiteX1385" fmla="*/ 6541613 w 6868353"/>
                <a:gd name="connsiteY1385" fmla="*/ 3256467 h 6857985"/>
                <a:gd name="connsiteX1386" fmla="*/ 6540229 w 6868353"/>
                <a:gd name="connsiteY1386" fmla="*/ 3278925 h 6857985"/>
                <a:gd name="connsiteX1387" fmla="*/ 59488 w 6868353"/>
                <a:gd name="connsiteY1387" fmla="*/ 3249870 h 6857985"/>
                <a:gd name="connsiteX1388" fmla="*/ 55581 w 6868353"/>
                <a:gd name="connsiteY1388" fmla="*/ 3345205 h 6857985"/>
                <a:gd name="connsiteX1389" fmla="*/ 45713 w 6868353"/>
                <a:gd name="connsiteY1389" fmla="*/ 3299632 h 6857985"/>
                <a:gd name="connsiteX1390" fmla="*/ 59488 w 6868353"/>
                <a:gd name="connsiteY1390" fmla="*/ 3249870 h 6857985"/>
                <a:gd name="connsiteX1391" fmla="*/ 6541067 w 6868353"/>
                <a:gd name="connsiteY1391" fmla="*/ 3244838 h 6857985"/>
                <a:gd name="connsiteX1392" fmla="*/ 6541943 w 6868353"/>
                <a:gd name="connsiteY1392" fmla="*/ 3246684 h 6857985"/>
                <a:gd name="connsiteX1393" fmla="*/ 6541523 w 6868353"/>
                <a:gd name="connsiteY1393" fmla="*/ 3254571 h 6857985"/>
                <a:gd name="connsiteX1394" fmla="*/ 76271 w 6868353"/>
                <a:gd name="connsiteY1394" fmla="*/ 3239322 h 6857985"/>
                <a:gd name="connsiteX1395" fmla="*/ 82408 w 6868353"/>
                <a:gd name="connsiteY1395" fmla="*/ 3257969 h 6857985"/>
                <a:gd name="connsiteX1396" fmla="*/ 69596 w 6868353"/>
                <a:gd name="connsiteY1396" fmla="*/ 3360170 h 6857985"/>
                <a:gd name="connsiteX1397" fmla="*/ 66495 w 6868353"/>
                <a:gd name="connsiteY1397" fmla="*/ 3290077 h 6857985"/>
                <a:gd name="connsiteX1398" fmla="*/ 71196 w 6868353"/>
                <a:gd name="connsiteY1398" fmla="*/ 3247988 h 6857985"/>
                <a:gd name="connsiteX1399" fmla="*/ 76271 w 6868353"/>
                <a:gd name="connsiteY1399" fmla="*/ 3239322 h 6857985"/>
                <a:gd name="connsiteX1400" fmla="*/ 148420 w 6868353"/>
                <a:gd name="connsiteY1400" fmla="*/ 3236506 h 6857985"/>
                <a:gd name="connsiteX1401" fmla="*/ 141076 w 6868353"/>
                <a:gd name="connsiteY1401" fmla="*/ 3248425 h 6857985"/>
                <a:gd name="connsiteX1402" fmla="*/ 141840 w 6868353"/>
                <a:gd name="connsiteY1402" fmla="*/ 3300128 h 6857985"/>
                <a:gd name="connsiteX1403" fmla="*/ 154511 w 6868353"/>
                <a:gd name="connsiteY1403" fmla="*/ 3274956 h 6857985"/>
                <a:gd name="connsiteX1404" fmla="*/ 148420 w 6868353"/>
                <a:gd name="connsiteY1404" fmla="*/ 3236506 h 6857985"/>
                <a:gd name="connsiteX1405" fmla="*/ 14508 w 6868353"/>
                <a:gd name="connsiteY1405" fmla="*/ 3219803 h 6857985"/>
                <a:gd name="connsiteX1406" fmla="*/ 16210 w 6868353"/>
                <a:gd name="connsiteY1406" fmla="*/ 3239522 h 6857985"/>
                <a:gd name="connsiteX1407" fmla="*/ 13577 w 6868353"/>
                <a:gd name="connsiteY1407" fmla="*/ 3233789 h 6857985"/>
                <a:gd name="connsiteX1408" fmla="*/ 0 w 6868353"/>
                <a:gd name="connsiteY1408" fmla="*/ 3350119 h 6857985"/>
                <a:gd name="connsiteX1409" fmla="*/ 8239 w 6868353"/>
                <a:gd name="connsiteY1409" fmla="*/ 3222777 h 6857985"/>
                <a:gd name="connsiteX1410" fmla="*/ 14508 w 6868353"/>
                <a:gd name="connsiteY1410" fmla="*/ 3219803 h 6857985"/>
                <a:gd name="connsiteX1411" fmla="*/ 6522007 w 6868353"/>
                <a:gd name="connsiteY1411" fmla="*/ 3215241 h 6857985"/>
                <a:gd name="connsiteX1412" fmla="*/ 6533335 w 6868353"/>
                <a:gd name="connsiteY1412" fmla="*/ 3367304 h 6857985"/>
                <a:gd name="connsiteX1413" fmla="*/ 6534467 w 6868353"/>
                <a:gd name="connsiteY1413" fmla="*/ 3414715 h 6857985"/>
                <a:gd name="connsiteX1414" fmla="*/ 6533659 w 6868353"/>
                <a:gd name="connsiteY1414" fmla="*/ 3462807 h 6857985"/>
                <a:gd name="connsiteX1415" fmla="*/ 6532315 w 6868353"/>
                <a:gd name="connsiteY1415" fmla="*/ 3554743 h 6857985"/>
                <a:gd name="connsiteX1416" fmla="*/ 6524033 w 6868353"/>
                <a:gd name="connsiteY1416" fmla="*/ 3561992 h 6857985"/>
                <a:gd name="connsiteX1417" fmla="*/ 6521669 w 6868353"/>
                <a:gd name="connsiteY1417" fmla="*/ 3435838 h 6857985"/>
                <a:gd name="connsiteX1418" fmla="*/ 6529923 w 6868353"/>
                <a:gd name="connsiteY1418" fmla="*/ 3428320 h 6857985"/>
                <a:gd name="connsiteX1419" fmla="*/ 6530799 w 6868353"/>
                <a:gd name="connsiteY1419" fmla="*/ 3401422 h 6857985"/>
                <a:gd name="connsiteX1420" fmla="*/ 6525859 w 6868353"/>
                <a:gd name="connsiteY1420" fmla="*/ 3406079 h 6857985"/>
                <a:gd name="connsiteX1421" fmla="*/ 6520267 w 6868353"/>
                <a:gd name="connsiteY1421" fmla="*/ 3415084 h 6857985"/>
                <a:gd name="connsiteX1422" fmla="*/ 6524189 w 6868353"/>
                <a:gd name="connsiteY1422" fmla="*/ 3268925 h 6857985"/>
                <a:gd name="connsiteX1423" fmla="*/ 6524839 w 6868353"/>
                <a:gd name="connsiteY1423" fmla="*/ 3349493 h 6857985"/>
                <a:gd name="connsiteX1424" fmla="*/ 6514123 w 6868353"/>
                <a:gd name="connsiteY1424" fmla="*/ 3283069 h 6857985"/>
                <a:gd name="connsiteX1425" fmla="*/ 6525179 w 6868353"/>
                <a:gd name="connsiteY1425" fmla="*/ 3252419 h 6857985"/>
                <a:gd name="connsiteX1426" fmla="*/ 6518115 w 6868353"/>
                <a:gd name="connsiteY1426" fmla="*/ 3227545 h 6857985"/>
                <a:gd name="connsiteX1427" fmla="*/ 6522007 w 6868353"/>
                <a:gd name="connsiteY1427" fmla="*/ 3215241 h 6857985"/>
                <a:gd name="connsiteX1428" fmla="*/ 1048930 w 6868353"/>
                <a:gd name="connsiteY1428" fmla="*/ 3207242 h 6857985"/>
                <a:gd name="connsiteX1429" fmla="*/ 1049666 w 6868353"/>
                <a:gd name="connsiteY1429" fmla="*/ 3250719 h 6857985"/>
                <a:gd name="connsiteX1430" fmla="*/ 1047712 w 6868353"/>
                <a:gd name="connsiteY1430" fmla="*/ 3284993 h 6857985"/>
                <a:gd name="connsiteX1431" fmla="*/ 1046594 w 6868353"/>
                <a:gd name="connsiteY1431" fmla="*/ 3317612 h 6857985"/>
                <a:gd name="connsiteX1432" fmla="*/ 1043876 w 6868353"/>
                <a:gd name="connsiteY1432" fmla="*/ 3316521 h 6857985"/>
                <a:gd name="connsiteX1433" fmla="*/ 1043635 w 6868353"/>
                <a:gd name="connsiteY1433" fmla="*/ 3309187 h 6857985"/>
                <a:gd name="connsiteX1434" fmla="*/ 1044187 w 6868353"/>
                <a:gd name="connsiteY1434" fmla="*/ 3300595 h 6857985"/>
                <a:gd name="connsiteX1435" fmla="*/ 1041596 w 6868353"/>
                <a:gd name="connsiteY1435" fmla="*/ 3301091 h 6857985"/>
                <a:gd name="connsiteX1436" fmla="*/ 1048930 w 6868353"/>
                <a:gd name="connsiteY1436" fmla="*/ 3207242 h 6857985"/>
                <a:gd name="connsiteX1437" fmla="*/ 974181 w 6868353"/>
                <a:gd name="connsiteY1437" fmla="*/ 3193440 h 6857985"/>
                <a:gd name="connsiteX1438" fmla="*/ 972609 w 6868353"/>
                <a:gd name="connsiteY1438" fmla="*/ 3250379 h 6857985"/>
                <a:gd name="connsiteX1439" fmla="*/ 974181 w 6868353"/>
                <a:gd name="connsiteY1439" fmla="*/ 3193440 h 6857985"/>
                <a:gd name="connsiteX1440" fmla="*/ 6507779 w 6868353"/>
                <a:gd name="connsiteY1440" fmla="*/ 3165650 h 6857985"/>
                <a:gd name="connsiteX1441" fmla="*/ 6507595 w 6868353"/>
                <a:gd name="connsiteY1441" fmla="*/ 3182071 h 6857985"/>
                <a:gd name="connsiteX1442" fmla="*/ 6513005 w 6868353"/>
                <a:gd name="connsiteY1442" fmla="*/ 3220168 h 6857985"/>
                <a:gd name="connsiteX1443" fmla="*/ 6512935 w 6868353"/>
                <a:gd name="connsiteY1443" fmla="*/ 3272734 h 6857985"/>
                <a:gd name="connsiteX1444" fmla="*/ 6507963 w 6868353"/>
                <a:gd name="connsiteY1444" fmla="*/ 3228365 h 6857985"/>
                <a:gd name="connsiteX1445" fmla="*/ 6502061 w 6868353"/>
                <a:gd name="connsiteY1445" fmla="*/ 3184097 h 6857985"/>
                <a:gd name="connsiteX1446" fmla="*/ 6507779 w 6868353"/>
                <a:gd name="connsiteY1446" fmla="*/ 3165650 h 6857985"/>
                <a:gd name="connsiteX1447" fmla="*/ 835965 w 6868353"/>
                <a:gd name="connsiteY1447" fmla="*/ 3141369 h 6857985"/>
                <a:gd name="connsiteX1448" fmla="*/ 829509 w 6868353"/>
                <a:gd name="connsiteY1448" fmla="*/ 3152001 h 6857985"/>
                <a:gd name="connsiteX1449" fmla="*/ 827031 w 6868353"/>
                <a:gd name="connsiteY1449" fmla="*/ 3168933 h 6857985"/>
                <a:gd name="connsiteX1450" fmla="*/ 824328 w 6868353"/>
                <a:gd name="connsiteY1450" fmla="*/ 3206747 h 6857985"/>
                <a:gd name="connsiteX1451" fmla="*/ 834280 w 6868353"/>
                <a:gd name="connsiteY1451" fmla="*/ 3192222 h 6857985"/>
                <a:gd name="connsiteX1452" fmla="*/ 830358 w 6868353"/>
                <a:gd name="connsiteY1452" fmla="*/ 3174935 h 6857985"/>
                <a:gd name="connsiteX1453" fmla="*/ 835965 w 6868353"/>
                <a:gd name="connsiteY1453" fmla="*/ 3141369 h 6857985"/>
                <a:gd name="connsiteX1454" fmla="*/ 6865585 w 6868353"/>
                <a:gd name="connsiteY1454" fmla="*/ 3120686 h 6857985"/>
                <a:gd name="connsiteX1455" fmla="*/ 6865725 w 6868353"/>
                <a:gd name="connsiteY1455" fmla="*/ 3121631 h 6857985"/>
                <a:gd name="connsiteX1456" fmla="*/ 6867481 w 6868353"/>
                <a:gd name="connsiteY1456" fmla="*/ 3139683 h 6857985"/>
                <a:gd name="connsiteX1457" fmla="*/ 160443 w 6868353"/>
                <a:gd name="connsiteY1457" fmla="*/ 3113720 h 6857985"/>
                <a:gd name="connsiteX1458" fmla="*/ 153463 w 6868353"/>
                <a:gd name="connsiteY1458" fmla="*/ 3126052 h 6857985"/>
                <a:gd name="connsiteX1459" fmla="*/ 160754 w 6868353"/>
                <a:gd name="connsiteY1459" fmla="*/ 3142403 h 6857985"/>
                <a:gd name="connsiteX1460" fmla="*/ 161122 w 6868353"/>
                <a:gd name="connsiteY1460" fmla="*/ 3170859 h 6857985"/>
                <a:gd name="connsiteX1461" fmla="*/ 153180 w 6868353"/>
                <a:gd name="connsiteY1461" fmla="*/ 3194898 h 6857985"/>
                <a:gd name="connsiteX1462" fmla="*/ 144771 w 6868353"/>
                <a:gd name="connsiteY1462" fmla="*/ 3190409 h 6857985"/>
                <a:gd name="connsiteX1463" fmla="*/ 154638 w 6868353"/>
                <a:gd name="connsiteY1463" fmla="*/ 3211687 h 6857985"/>
                <a:gd name="connsiteX1464" fmla="*/ 167026 w 6868353"/>
                <a:gd name="connsiteY1464" fmla="*/ 3170208 h 6857985"/>
                <a:gd name="connsiteX1465" fmla="*/ 160443 w 6868353"/>
                <a:gd name="connsiteY1465" fmla="*/ 3113720 h 6857985"/>
                <a:gd name="connsiteX1466" fmla="*/ 6701469 w 6868353"/>
                <a:gd name="connsiteY1466" fmla="*/ 3074391 h 6857985"/>
                <a:gd name="connsiteX1467" fmla="*/ 6703053 w 6868353"/>
                <a:gd name="connsiteY1467" fmla="*/ 3079030 h 6857985"/>
                <a:gd name="connsiteX1468" fmla="*/ 6708671 w 6868353"/>
                <a:gd name="connsiteY1468" fmla="*/ 3106586 h 6857985"/>
                <a:gd name="connsiteX1469" fmla="*/ 6717731 w 6868353"/>
                <a:gd name="connsiteY1469" fmla="*/ 3175388 h 6857985"/>
                <a:gd name="connsiteX1470" fmla="*/ 6721767 w 6868353"/>
                <a:gd name="connsiteY1470" fmla="*/ 3214278 h 6857985"/>
                <a:gd name="connsiteX1471" fmla="*/ 6723677 w 6868353"/>
                <a:gd name="connsiteY1471" fmla="*/ 3234340 h 6857985"/>
                <a:gd name="connsiteX1472" fmla="*/ 6724895 w 6868353"/>
                <a:gd name="connsiteY1472" fmla="*/ 3254683 h 6857985"/>
                <a:gd name="connsiteX1473" fmla="*/ 6731207 w 6868353"/>
                <a:gd name="connsiteY1473" fmla="*/ 3335463 h 6857985"/>
                <a:gd name="connsiteX1474" fmla="*/ 6715395 w 6868353"/>
                <a:gd name="connsiteY1474" fmla="*/ 3231252 h 6857985"/>
                <a:gd name="connsiteX1475" fmla="*/ 6696339 w 6868353"/>
                <a:gd name="connsiteY1475" fmla="*/ 3092852 h 6857985"/>
                <a:gd name="connsiteX1476" fmla="*/ 6700667 w 6868353"/>
                <a:gd name="connsiteY1476" fmla="*/ 3072046 h 6857985"/>
                <a:gd name="connsiteX1477" fmla="*/ 6701861 w 6868353"/>
                <a:gd name="connsiteY1477" fmla="*/ 3072976 h 6857985"/>
                <a:gd name="connsiteX1478" fmla="*/ 6701469 w 6868353"/>
                <a:gd name="connsiteY1478" fmla="*/ 3074391 h 6857985"/>
                <a:gd name="connsiteX1479" fmla="*/ 6571495 w 6868353"/>
                <a:gd name="connsiteY1479" fmla="*/ 3065325 h 6857985"/>
                <a:gd name="connsiteX1480" fmla="*/ 6582063 w 6868353"/>
                <a:gd name="connsiteY1480" fmla="*/ 3098303 h 6857985"/>
                <a:gd name="connsiteX1481" fmla="*/ 6578099 w 6868353"/>
                <a:gd name="connsiteY1481" fmla="*/ 3144923 h 6857985"/>
                <a:gd name="connsiteX1482" fmla="*/ 6594903 w 6868353"/>
                <a:gd name="connsiteY1482" fmla="*/ 3226242 h 6857985"/>
                <a:gd name="connsiteX1483" fmla="*/ 6597863 w 6868353"/>
                <a:gd name="connsiteY1483" fmla="*/ 3289566 h 6857985"/>
                <a:gd name="connsiteX1484" fmla="*/ 6602039 w 6868353"/>
                <a:gd name="connsiteY1484" fmla="*/ 3358780 h 6857985"/>
                <a:gd name="connsiteX1485" fmla="*/ 6588787 w 6868353"/>
                <a:gd name="connsiteY1485" fmla="*/ 3242338 h 6857985"/>
                <a:gd name="connsiteX1486" fmla="*/ 6566999 w 6868353"/>
                <a:gd name="connsiteY1486" fmla="*/ 3081570 h 6857985"/>
                <a:gd name="connsiteX1487" fmla="*/ 6571495 w 6868353"/>
                <a:gd name="connsiteY1487" fmla="*/ 3065325 h 6857985"/>
                <a:gd name="connsiteX1488" fmla="*/ 191872 w 6868353"/>
                <a:gd name="connsiteY1488" fmla="*/ 3058903 h 6857985"/>
                <a:gd name="connsiteX1489" fmla="*/ 181381 w 6868353"/>
                <a:gd name="connsiteY1489" fmla="*/ 3077081 h 6857985"/>
                <a:gd name="connsiteX1490" fmla="*/ 172972 w 6868353"/>
                <a:gd name="connsiteY1490" fmla="*/ 3169272 h 6857985"/>
                <a:gd name="connsiteX1491" fmla="*/ 201484 w 6868353"/>
                <a:gd name="connsiteY1491" fmla="*/ 3080635 h 6857985"/>
                <a:gd name="connsiteX1492" fmla="*/ 191872 w 6868353"/>
                <a:gd name="connsiteY1492" fmla="*/ 3058903 h 6857985"/>
                <a:gd name="connsiteX1493" fmla="*/ 6695759 w 6868353"/>
                <a:gd name="connsiteY1493" fmla="*/ 3057687 h 6857985"/>
                <a:gd name="connsiteX1494" fmla="*/ 6700667 w 6868353"/>
                <a:gd name="connsiteY1494" fmla="*/ 3072046 h 6857985"/>
                <a:gd name="connsiteX1495" fmla="*/ 6697121 w 6868353"/>
                <a:gd name="connsiteY1495" fmla="*/ 3069286 h 6857985"/>
                <a:gd name="connsiteX1496" fmla="*/ 6695759 w 6868353"/>
                <a:gd name="connsiteY1496" fmla="*/ 3057687 h 6857985"/>
                <a:gd name="connsiteX1497" fmla="*/ 50016 w 6868353"/>
                <a:gd name="connsiteY1497" fmla="*/ 3044749 h 6857985"/>
                <a:gd name="connsiteX1498" fmla="*/ 45628 w 6868353"/>
                <a:gd name="connsiteY1498" fmla="*/ 3122315 h 6857985"/>
                <a:gd name="connsiteX1499" fmla="*/ 39540 w 6868353"/>
                <a:gd name="connsiteY1499" fmla="*/ 3093363 h 6857985"/>
                <a:gd name="connsiteX1500" fmla="*/ 50016 w 6868353"/>
                <a:gd name="connsiteY1500" fmla="*/ 3044749 h 6857985"/>
                <a:gd name="connsiteX1501" fmla="*/ 999932 w 6868353"/>
                <a:gd name="connsiteY1501" fmla="*/ 2987723 h 6857985"/>
                <a:gd name="connsiteX1502" fmla="*/ 990319 w 6868353"/>
                <a:gd name="connsiteY1502" fmla="*/ 3083850 h 6857985"/>
                <a:gd name="connsiteX1503" fmla="*/ 990758 w 6868353"/>
                <a:gd name="connsiteY1503" fmla="*/ 3045866 h 6857985"/>
                <a:gd name="connsiteX1504" fmla="*/ 999932 w 6868353"/>
                <a:gd name="connsiteY1504" fmla="*/ 2987723 h 6857985"/>
                <a:gd name="connsiteX1505" fmla="*/ 6738387 w 6868353"/>
                <a:gd name="connsiteY1505" fmla="*/ 2979086 h 6857985"/>
                <a:gd name="connsiteX1506" fmla="*/ 6752727 w 6868353"/>
                <a:gd name="connsiteY1506" fmla="*/ 3049971 h 6857985"/>
                <a:gd name="connsiteX1507" fmla="*/ 6756407 w 6868353"/>
                <a:gd name="connsiteY1507" fmla="*/ 3082717 h 6857985"/>
                <a:gd name="connsiteX1508" fmla="*/ 6755417 w 6868353"/>
                <a:gd name="connsiteY1508" fmla="*/ 3110536 h 6857985"/>
                <a:gd name="connsiteX1509" fmla="*/ 6738387 w 6868353"/>
                <a:gd name="connsiteY1509" fmla="*/ 2979086 h 6857985"/>
                <a:gd name="connsiteX1510" fmla="*/ 976899 w 6868353"/>
                <a:gd name="connsiteY1510" fmla="*/ 2951507 h 6857985"/>
                <a:gd name="connsiteX1511" fmla="*/ 971590 w 6868353"/>
                <a:gd name="connsiteY1511" fmla="*/ 3015739 h 6857985"/>
                <a:gd name="connsiteX1512" fmla="*/ 966776 w 6868353"/>
                <a:gd name="connsiteY1512" fmla="*/ 3040244 h 6857985"/>
                <a:gd name="connsiteX1513" fmla="*/ 963110 w 6868353"/>
                <a:gd name="connsiteY1513" fmla="*/ 3065387 h 6857985"/>
                <a:gd name="connsiteX1514" fmla="*/ 957489 w 6868353"/>
                <a:gd name="connsiteY1514" fmla="*/ 3110578 h 6857985"/>
                <a:gd name="connsiteX1515" fmla="*/ 961751 w 6868353"/>
                <a:gd name="connsiteY1515" fmla="*/ 3047747 h 6857985"/>
                <a:gd name="connsiteX1516" fmla="*/ 965630 w 6868353"/>
                <a:gd name="connsiteY1516" fmla="*/ 3023667 h 6857985"/>
                <a:gd name="connsiteX1517" fmla="*/ 969976 w 6868353"/>
                <a:gd name="connsiteY1517" fmla="*/ 2998807 h 6857985"/>
                <a:gd name="connsiteX1518" fmla="*/ 976899 w 6868353"/>
                <a:gd name="connsiteY1518" fmla="*/ 2951507 h 6857985"/>
                <a:gd name="connsiteX1519" fmla="*/ 163260 w 6868353"/>
                <a:gd name="connsiteY1519" fmla="*/ 2947006 h 6857985"/>
                <a:gd name="connsiteX1520" fmla="*/ 152486 w 6868353"/>
                <a:gd name="connsiteY1520" fmla="*/ 2959676 h 6857985"/>
                <a:gd name="connsiteX1521" fmla="*/ 149584 w 6868353"/>
                <a:gd name="connsiteY1521" fmla="*/ 3011662 h 6857985"/>
                <a:gd name="connsiteX1522" fmla="*/ 143440 w 6868353"/>
                <a:gd name="connsiteY1522" fmla="*/ 3049278 h 6857985"/>
                <a:gd name="connsiteX1523" fmla="*/ 138952 w 6868353"/>
                <a:gd name="connsiteY1523" fmla="*/ 3093278 h 6857985"/>
                <a:gd name="connsiteX1524" fmla="*/ 153053 w 6868353"/>
                <a:gd name="connsiteY1524" fmla="*/ 3045709 h 6857985"/>
                <a:gd name="connsiteX1525" fmla="*/ 166559 w 6868353"/>
                <a:gd name="connsiteY1525" fmla="*/ 3027149 h 6857985"/>
                <a:gd name="connsiteX1526" fmla="*/ 163260 w 6868353"/>
                <a:gd name="connsiteY1526" fmla="*/ 2947006 h 6857985"/>
                <a:gd name="connsiteX1527" fmla="*/ 6550847 w 6868353"/>
                <a:gd name="connsiteY1527" fmla="*/ 2927894 h 6857985"/>
                <a:gd name="connsiteX1528" fmla="*/ 6574999 w 6868353"/>
                <a:gd name="connsiteY1528" fmla="*/ 3049759 h 6857985"/>
                <a:gd name="connsiteX1529" fmla="*/ 6566363 w 6868353"/>
                <a:gd name="connsiteY1529" fmla="*/ 3064723 h 6857985"/>
                <a:gd name="connsiteX1530" fmla="*/ 6566561 w 6868353"/>
                <a:gd name="connsiteY1530" fmla="*/ 3024730 h 6857985"/>
                <a:gd name="connsiteX1531" fmla="*/ 6552645 w 6868353"/>
                <a:gd name="connsiteY1531" fmla="*/ 3001964 h 6857985"/>
                <a:gd name="connsiteX1532" fmla="*/ 6552715 w 6868353"/>
                <a:gd name="connsiteY1532" fmla="*/ 2961730 h 6857985"/>
                <a:gd name="connsiteX1533" fmla="*/ 6538799 w 6868353"/>
                <a:gd name="connsiteY1533" fmla="*/ 2939235 h 6857985"/>
                <a:gd name="connsiteX1534" fmla="*/ 6545183 w 6868353"/>
                <a:gd name="connsiteY1534" fmla="*/ 2938003 h 6857985"/>
                <a:gd name="connsiteX1535" fmla="*/ 6550847 w 6868353"/>
                <a:gd name="connsiteY1535" fmla="*/ 2927894 h 6857985"/>
                <a:gd name="connsiteX1536" fmla="*/ 61668 w 6868353"/>
                <a:gd name="connsiteY1536" fmla="*/ 2895943 h 6857985"/>
                <a:gd name="connsiteX1537" fmla="*/ 38960 w 6868353"/>
                <a:gd name="connsiteY1537" fmla="*/ 2951198 h 6857985"/>
                <a:gd name="connsiteX1538" fmla="*/ 44156 w 6868353"/>
                <a:gd name="connsiteY1538" fmla="*/ 2915028 h 6857985"/>
                <a:gd name="connsiteX1539" fmla="*/ 61668 w 6868353"/>
                <a:gd name="connsiteY1539" fmla="*/ 2895943 h 6857985"/>
                <a:gd name="connsiteX1540" fmla="*/ 6569123 w 6868353"/>
                <a:gd name="connsiteY1540" fmla="*/ 2883965 h 6857985"/>
                <a:gd name="connsiteX1541" fmla="*/ 6584527 w 6868353"/>
                <a:gd name="connsiteY1541" fmla="*/ 2935101 h 6857985"/>
                <a:gd name="connsiteX1542" fmla="*/ 6592215 w 6868353"/>
                <a:gd name="connsiteY1542" fmla="*/ 3019391 h 6857985"/>
                <a:gd name="connsiteX1543" fmla="*/ 6579075 w 6868353"/>
                <a:gd name="connsiteY1543" fmla="*/ 2973070 h 6857985"/>
                <a:gd name="connsiteX1544" fmla="*/ 6583719 w 6868353"/>
                <a:gd name="connsiteY1544" fmla="*/ 2953576 h 6857985"/>
                <a:gd name="connsiteX1545" fmla="*/ 6569123 w 6868353"/>
                <a:gd name="connsiteY1545" fmla="*/ 2883965 h 6857985"/>
                <a:gd name="connsiteX1546" fmla="*/ 1026604 w 6868353"/>
                <a:gd name="connsiteY1546" fmla="*/ 2883781 h 6857985"/>
                <a:gd name="connsiteX1547" fmla="*/ 1017586 w 6868353"/>
                <a:gd name="connsiteY1547" fmla="*/ 2922627 h 6857985"/>
                <a:gd name="connsiteX1548" fmla="*/ 1010507 w 6868353"/>
                <a:gd name="connsiteY1548" fmla="*/ 2961828 h 6857985"/>
                <a:gd name="connsiteX1549" fmla="*/ 1008695 w 6868353"/>
                <a:gd name="connsiteY1549" fmla="*/ 2932665 h 6857985"/>
                <a:gd name="connsiteX1550" fmla="*/ 1012249 w 6868353"/>
                <a:gd name="connsiteY1550" fmla="*/ 2916257 h 6857985"/>
                <a:gd name="connsiteX1551" fmla="*/ 1017147 w 6868353"/>
                <a:gd name="connsiteY1551" fmla="*/ 2901151 h 6857985"/>
                <a:gd name="connsiteX1552" fmla="*/ 1026604 w 6868353"/>
                <a:gd name="connsiteY1552" fmla="*/ 2883781 h 6857985"/>
                <a:gd name="connsiteX1553" fmla="*/ 260024 w 6868353"/>
                <a:gd name="connsiteY1553" fmla="*/ 2857291 h 6857985"/>
                <a:gd name="connsiteX1554" fmla="*/ 245909 w 6868353"/>
                <a:gd name="connsiteY1554" fmla="*/ 2894638 h 6857985"/>
                <a:gd name="connsiteX1555" fmla="*/ 235136 w 6868353"/>
                <a:gd name="connsiteY1555" fmla="*/ 2936997 h 6857985"/>
                <a:gd name="connsiteX1556" fmla="*/ 244876 w 6868353"/>
                <a:gd name="connsiteY1556" fmla="*/ 2930682 h 6857985"/>
                <a:gd name="connsiteX1557" fmla="*/ 252676 w 6868353"/>
                <a:gd name="connsiteY1557" fmla="*/ 2896494 h 6857985"/>
                <a:gd name="connsiteX1558" fmla="*/ 260024 w 6868353"/>
                <a:gd name="connsiteY1558" fmla="*/ 2857291 h 6857985"/>
                <a:gd name="connsiteX1559" fmla="*/ 309871 w 6868353"/>
                <a:gd name="connsiteY1559" fmla="*/ 2844791 h 6857985"/>
                <a:gd name="connsiteX1560" fmla="*/ 289542 w 6868353"/>
                <a:gd name="connsiteY1560" fmla="*/ 2906220 h 6857985"/>
                <a:gd name="connsiteX1561" fmla="*/ 309871 w 6868353"/>
                <a:gd name="connsiteY1561" fmla="*/ 2844791 h 6857985"/>
                <a:gd name="connsiteX1562" fmla="*/ 6476211 w 6868353"/>
                <a:gd name="connsiteY1562" fmla="*/ 2841777 h 6857985"/>
                <a:gd name="connsiteX1563" fmla="*/ 6494375 w 6868353"/>
                <a:gd name="connsiteY1563" fmla="*/ 2906672 h 6857985"/>
                <a:gd name="connsiteX1564" fmla="*/ 6500659 w 6868353"/>
                <a:gd name="connsiteY1564" fmla="*/ 2947445 h 6857985"/>
                <a:gd name="connsiteX1565" fmla="*/ 6500037 w 6868353"/>
                <a:gd name="connsiteY1565" fmla="*/ 2979583 h 6857985"/>
                <a:gd name="connsiteX1566" fmla="*/ 6514887 w 6868353"/>
                <a:gd name="connsiteY1566" fmla="*/ 3036678 h 6857985"/>
                <a:gd name="connsiteX1567" fmla="*/ 6530603 w 6868353"/>
                <a:gd name="connsiteY1567" fmla="*/ 3128147 h 6857985"/>
                <a:gd name="connsiteX1568" fmla="*/ 6539927 w 6868353"/>
                <a:gd name="connsiteY1568" fmla="*/ 3220584 h 6857985"/>
                <a:gd name="connsiteX1569" fmla="*/ 6541067 w 6868353"/>
                <a:gd name="connsiteY1569" fmla="*/ 3244838 h 6857985"/>
                <a:gd name="connsiteX1570" fmla="*/ 6538635 w 6868353"/>
                <a:gd name="connsiteY1570" fmla="*/ 3239711 h 6857985"/>
                <a:gd name="connsiteX1571" fmla="*/ 6532951 w 6868353"/>
                <a:gd name="connsiteY1571" fmla="*/ 3227856 h 6857985"/>
                <a:gd name="connsiteX1572" fmla="*/ 6520847 w 6868353"/>
                <a:gd name="connsiteY1572" fmla="*/ 3098064 h 6857985"/>
                <a:gd name="connsiteX1573" fmla="*/ 6501383 w 6868353"/>
                <a:gd name="connsiteY1573" fmla="*/ 3012767 h 6857985"/>
                <a:gd name="connsiteX1574" fmla="*/ 6493185 w 6868353"/>
                <a:gd name="connsiteY1574" fmla="*/ 2938796 h 6857985"/>
                <a:gd name="connsiteX1575" fmla="*/ 6484549 w 6868353"/>
                <a:gd name="connsiteY1575" fmla="*/ 2872341 h 6857985"/>
                <a:gd name="connsiteX1576" fmla="*/ 6473889 w 6868353"/>
                <a:gd name="connsiteY1576" fmla="*/ 2877452 h 6857985"/>
                <a:gd name="connsiteX1577" fmla="*/ 6476211 w 6868353"/>
                <a:gd name="connsiteY1577" fmla="*/ 2841777 h 6857985"/>
                <a:gd name="connsiteX1578" fmla="*/ 196869 w 6868353"/>
                <a:gd name="connsiteY1578" fmla="*/ 2830989 h 6857985"/>
                <a:gd name="connsiteX1579" fmla="*/ 185642 w 6868353"/>
                <a:gd name="connsiteY1579" fmla="*/ 2881967 h 6857985"/>
                <a:gd name="connsiteX1580" fmla="*/ 171528 w 6868353"/>
                <a:gd name="connsiteY1580" fmla="*/ 2929535 h 6857985"/>
                <a:gd name="connsiteX1581" fmla="*/ 188870 w 6868353"/>
                <a:gd name="connsiteY1581" fmla="*/ 2911231 h 6857985"/>
                <a:gd name="connsiteX1582" fmla="*/ 192310 w 6868353"/>
                <a:gd name="connsiteY1582" fmla="*/ 2884785 h 6857985"/>
                <a:gd name="connsiteX1583" fmla="*/ 195496 w 6868353"/>
                <a:gd name="connsiteY1583" fmla="*/ 2861921 h 6857985"/>
                <a:gd name="connsiteX1584" fmla="*/ 196869 w 6868353"/>
                <a:gd name="connsiteY1584" fmla="*/ 2830989 h 6857985"/>
                <a:gd name="connsiteX1585" fmla="*/ 6436841 w 6868353"/>
                <a:gd name="connsiteY1585" fmla="*/ 2816865 h 6857985"/>
                <a:gd name="connsiteX1586" fmla="*/ 6463383 w 6868353"/>
                <a:gd name="connsiteY1586" fmla="*/ 2905482 h 6857985"/>
                <a:gd name="connsiteX1587" fmla="*/ 6467787 w 6868353"/>
                <a:gd name="connsiteY1587" fmla="*/ 2934731 h 6857985"/>
                <a:gd name="connsiteX1588" fmla="*/ 6471227 w 6868353"/>
                <a:gd name="connsiteY1588" fmla="*/ 2951606 h 6857985"/>
                <a:gd name="connsiteX1589" fmla="*/ 6474427 w 6868353"/>
                <a:gd name="connsiteY1589" fmla="*/ 2968963 h 6857985"/>
                <a:gd name="connsiteX1590" fmla="*/ 6488867 w 6868353"/>
                <a:gd name="connsiteY1590" fmla="*/ 3023794 h 6857985"/>
                <a:gd name="connsiteX1591" fmla="*/ 6497375 w 6868353"/>
                <a:gd name="connsiteY1591" fmla="*/ 3098288 h 6857985"/>
                <a:gd name="connsiteX1592" fmla="*/ 6502203 w 6868353"/>
                <a:gd name="connsiteY1592" fmla="*/ 3167715 h 6857985"/>
                <a:gd name="connsiteX1593" fmla="*/ 6473719 w 6868353"/>
                <a:gd name="connsiteY1593" fmla="*/ 2968751 h 6857985"/>
                <a:gd name="connsiteX1594" fmla="*/ 6464431 w 6868353"/>
                <a:gd name="connsiteY1594" fmla="*/ 2967264 h 6857985"/>
                <a:gd name="connsiteX1595" fmla="*/ 6455839 w 6868353"/>
                <a:gd name="connsiteY1595" fmla="*/ 2910565 h 6857985"/>
                <a:gd name="connsiteX1596" fmla="*/ 6447203 w 6868353"/>
                <a:gd name="connsiteY1596" fmla="*/ 2890420 h 6857985"/>
                <a:gd name="connsiteX1597" fmla="*/ 6433201 w 6868353"/>
                <a:gd name="connsiteY1597" fmla="*/ 2817340 h 6857985"/>
                <a:gd name="connsiteX1598" fmla="*/ 6436841 w 6868353"/>
                <a:gd name="connsiteY1598" fmla="*/ 2816865 h 6857985"/>
                <a:gd name="connsiteX1599" fmla="*/ 1118810 w 6868353"/>
                <a:gd name="connsiteY1599" fmla="*/ 2810248 h 6857985"/>
                <a:gd name="connsiteX1600" fmla="*/ 1113416 w 6868353"/>
                <a:gd name="connsiteY1600" fmla="*/ 2842611 h 6857985"/>
                <a:gd name="connsiteX1601" fmla="*/ 1104044 w 6868353"/>
                <a:gd name="connsiteY1601" fmla="*/ 2889570 h 6857985"/>
                <a:gd name="connsiteX1602" fmla="*/ 1091571 w 6868353"/>
                <a:gd name="connsiteY1602" fmla="*/ 2937536 h 6857985"/>
                <a:gd name="connsiteX1603" fmla="*/ 1079297 w 6868353"/>
                <a:gd name="connsiteY1603" fmla="*/ 2973791 h 6857985"/>
                <a:gd name="connsiteX1604" fmla="*/ 1089518 w 6868353"/>
                <a:gd name="connsiteY1604" fmla="*/ 2932284 h 6857985"/>
                <a:gd name="connsiteX1605" fmla="*/ 1097319 w 6868353"/>
                <a:gd name="connsiteY1605" fmla="*/ 2893534 h 6857985"/>
                <a:gd name="connsiteX1606" fmla="*/ 1105417 w 6868353"/>
                <a:gd name="connsiteY1606" fmla="*/ 2853824 h 6857985"/>
                <a:gd name="connsiteX1607" fmla="*/ 1110995 w 6868353"/>
                <a:gd name="connsiteY1607" fmla="*/ 2832644 h 6857985"/>
                <a:gd name="connsiteX1608" fmla="*/ 1118810 w 6868353"/>
                <a:gd name="connsiteY1608" fmla="*/ 2810248 h 6857985"/>
                <a:gd name="connsiteX1609" fmla="*/ 6613265 w 6868353"/>
                <a:gd name="connsiteY1609" fmla="*/ 2802065 h 6857985"/>
                <a:gd name="connsiteX1610" fmla="*/ 6635507 w 6868353"/>
                <a:gd name="connsiteY1610" fmla="*/ 2917942 h 6857985"/>
                <a:gd name="connsiteX1611" fmla="*/ 6670885 w 6868353"/>
                <a:gd name="connsiteY1611" fmla="*/ 3018217 h 6857985"/>
                <a:gd name="connsiteX1612" fmla="*/ 6683839 w 6868353"/>
                <a:gd name="connsiteY1612" fmla="*/ 3073416 h 6857985"/>
                <a:gd name="connsiteX1613" fmla="*/ 6696239 w 6868353"/>
                <a:gd name="connsiteY1613" fmla="*/ 3163016 h 6857985"/>
                <a:gd name="connsiteX1614" fmla="*/ 6675429 w 6868353"/>
                <a:gd name="connsiteY1614" fmla="*/ 3084246 h 6857985"/>
                <a:gd name="connsiteX1615" fmla="*/ 6674197 w 6868353"/>
                <a:gd name="connsiteY1615" fmla="*/ 3074208 h 6857985"/>
                <a:gd name="connsiteX1616" fmla="*/ 6672541 w 6868353"/>
                <a:gd name="connsiteY1616" fmla="*/ 3064284 h 6857985"/>
                <a:gd name="connsiteX1617" fmla="*/ 6669255 w 6868353"/>
                <a:gd name="connsiteY1617" fmla="*/ 3045058 h 6857985"/>
                <a:gd name="connsiteX1618" fmla="*/ 6662887 w 6868353"/>
                <a:gd name="connsiteY1618" fmla="*/ 3012185 h 6857985"/>
                <a:gd name="connsiteX1619" fmla="*/ 6652111 w 6868353"/>
                <a:gd name="connsiteY1619" fmla="*/ 2993386 h 6857985"/>
                <a:gd name="connsiteX1620" fmla="*/ 6631583 w 6868353"/>
                <a:gd name="connsiteY1620" fmla="*/ 2911203 h 6857985"/>
                <a:gd name="connsiteX1621" fmla="*/ 6613265 w 6868353"/>
                <a:gd name="connsiteY1621" fmla="*/ 2802065 h 6857985"/>
                <a:gd name="connsiteX1622" fmla="*/ 6692063 w 6868353"/>
                <a:gd name="connsiteY1622" fmla="*/ 2792113 h 6857985"/>
                <a:gd name="connsiteX1623" fmla="*/ 6702499 w 6868353"/>
                <a:gd name="connsiteY1623" fmla="*/ 2898278 h 6857985"/>
                <a:gd name="connsiteX1624" fmla="*/ 6735243 w 6868353"/>
                <a:gd name="connsiteY1624" fmla="*/ 3057348 h 6857985"/>
                <a:gd name="connsiteX1625" fmla="*/ 6747843 w 6868353"/>
                <a:gd name="connsiteY1625" fmla="*/ 3208093 h 6857985"/>
                <a:gd name="connsiteX1626" fmla="*/ 6733855 w 6868353"/>
                <a:gd name="connsiteY1626" fmla="*/ 3105100 h 6857985"/>
                <a:gd name="connsiteX1627" fmla="*/ 6727571 w 6868353"/>
                <a:gd name="connsiteY1627" fmla="*/ 3056908 h 6857985"/>
                <a:gd name="connsiteX1628" fmla="*/ 6720039 w 6868353"/>
                <a:gd name="connsiteY1628" fmla="*/ 3010501 h 6857985"/>
                <a:gd name="connsiteX1629" fmla="*/ 6705019 w 6868353"/>
                <a:gd name="connsiteY1629" fmla="*/ 2920745 h 6857985"/>
                <a:gd name="connsiteX1630" fmla="*/ 6695759 w 6868353"/>
                <a:gd name="connsiteY1630" fmla="*/ 2876816 h 6857985"/>
                <a:gd name="connsiteX1631" fmla="*/ 6685015 w 6868353"/>
                <a:gd name="connsiteY1631" fmla="*/ 2832986 h 6857985"/>
                <a:gd name="connsiteX1632" fmla="*/ 6692063 w 6868353"/>
                <a:gd name="connsiteY1632" fmla="*/ 2792113 h 6857985"/>
                <a:gd name="connsiteX1633" fmla="*/ 235476 w 6868353"/>
                <a:gd name="connsiteY1633" fmla="*/ 2784453 h 6857985"/>
                <a:gd name="connsiteX1634" fmla="*/ 204684 w 6868353"/>
                <a:gd name="connsiteY1634" fmla="*/ 2836411 h 6857985"/>
                <a:gd name="connsiteX1635" fmla="*/ 204443 w 6868353"/>
                <a:gd name="connsiteY1635" fmla="*/ 2853414 h 6857985"/>
                <a:gd name="connsiteX1636" fmla="*/ 218827 w 6868353"/>
                <a:gd name="connsiteY1636" fmla="*/ 2824632 h 6857985"/>
                <a:gd name="connsiteX1637" fmla="*/ 210120 w 6868353"/>
                <a:gd name="connsiteY1637" fmla="*/ 2862275 h 6857985"/>
                <a:gd name="connsiteX1638" fmla="*/ 201017 w 6868353"/>
                <a:gd name="connsiteY1638" fmla="*/ 2896209 h 6857985"/>
                <a:gd name="connsiteX1639" fmla="*/ 189776 w 6868353"/>
                <a:gd name="connsiteY1639" fmla="*/ 2945490 h 6857985"/>
                <a:gd name="connsiteX1640" fmla="*/ 179569 w 6868353"/>
                <a:gd name="connsiteY1640" fmla="*/ 2934632 h 6857985"/>
                <a:gd name="connsiteX1641" fmla="*/ 176794 w 6868353"/>
                <a:gd name="connsiteY1641" fmla="*/ 2974867 h 6857985"/>
                <a:gd name="connsiteX1642" fmla="*/ 183859 w 6868353"/>
                <a:gd name="connsiteY1642" fmla="*/ 2945902 h 6857985"/>
                <a:gd name="connsiteX1643" fmla="*/ 172179 w 6868353"/>
                <a:gd name="connsiteY1643" fmla="*/ 3010246 h 6857985"/>
                <a:gd name="connsiteX1644" fmla="*/ 166162 w 6868353"/>
                <a:gd name="connsiteY1644" fmla="*/ 3041803 h 6857985"/>
                <a:gd name="connsiteX1645" fmla="*/ 161235 w 6868353"/>
                <a:gd name="connsiteY1645" fmla="*/ 3073529 h 6857985"/>
                <a:gd name="connsiteX1646" fmla="*/ 168243 w 6868353"/>
                <a:gd name="connsiteY1646" fmla="*/ 3061297 h 6857985"/>
                <a:gd name="connsiteX1647" fmla="*/ 173099 w 6868353"/>
                <a:gd name="connsiteY1647" fmla="*/ 3043628 h 6857985"/>
                <a:gd name="connsiteX1648" fmla="*/ 167153 w 6868353"/>
                <a:gd name="connsiteY1648" fmla="*/ 3044208 h 6857985"/>
                <a:gd name="connsiteX1649" fmla="*/ 177828 w 6868353"/>
                <a:gd name="connsiteY1649" fmla="*/ 3009156 h 6857985"/>
                <a:gd name="connsiteX1650" fmla="*/ 200536 w 6868353"/>
                <a:gd name="connsiteY1650" fmla="*/ 2973197 h 6857985"/>
                <a:gd name="connsiteX1651" fmla="*/ 203310 w 6868353"/>
                <a:gd name="connsiteY1651" fmla="*/ 2933145 h 6857985"/>
                <a:gd name="connsiteX1652" fmla="*/ 192452 w 6868353"/>
                <a:gd name="connsiteY1652" fmla="*/ 2968072 h 6857985"/>
                <a:gd name="connsiteX1653" fmla="*/ 206170 w 6868353"/>
                <a:gd name="connsiteY1653" fmla="*/ 2893096 h 6857985"/>
                <a:gd name="connsiteX1654" fmla="*/ 212541 w 6868353"/>
                <a:gd name="connsiteY1654" fmla="*/ 2909914 h 6857985"/>
                <a:gd name="connsiteX1655" fmla="*/ 217864 w 6868353"/>
                <a:gd name="connsiteY1655" fmla="*/ 2883610 h 6857985"/>
                <a:gd name="connsiteX1656" fmla="*/ 221701 w 6868353"/>
                <a:gd name="connsiteY1656" fmla="*/ 2864413 h 6857985"/>
                <a:gd name="connsiteX1657" fmla="*/ 225042 w 6868353"/>
                <a:gd name="connsiteY1657" fmla="*/ 2838903 h 6857985"/>
                <a:gd name="connsiteX1658" fmla="*/ 235476 w 6868353"/>
                <a:gd name="connsiteY1658" fmla="*/ 2784453 h 6857985"/>
                <a:gd name="connsiteX1659" fmla="*/ 267428 w 6868353"/>
                <a:gd name="connsiteY1659" fmla="*/ 2772874 h 6857985"/>
                <a:gd name="connsiteX1660" fmla="*/ 250284 w 6868353"/>
                <a:gd name="connsiteY1660" fmla="*/ 2846348 h 6857985"/>
                <a:gd name="connsiteX1661" fmla="*/ 236905 w 6868353"/>
                <a:gd name="connsiteY1661" fmla="*/ 2857632 h 6857985"/>
                <a:gd name="connsiteX1662" fmla="*/ 231894 w 6868353"/>
                <a:gd name="connsiteY1662" fmla="*/ 2886753 h 6857985"/>
                <a:gd name="connsiteX1663" fmla="*/ 228623 w 6868353"/>
                <a:gd name="connsiteY1663" fmla="*/ 2916880 h 6857985"/>
                <a:gd name="connsiteX1664" fmla="*/ 225962 w 6868353"/>
                <a:gd name="connsiteY1664" fmla="*/ 2960031 h 6857985"/>
                <a:gd name="connsiteX1665" fmla="*/ 235419 w 6868353"/>
                <a:gd name="connsiteY1665" fmla="*/ 2908598 h 6857985"/>
                <a:gd name="connsiteX1666" fmla="*/ 238378 w 6868353"/>
                <a:gd name="connsiteY1666" fmla="*/ 2888692 h 6857985"/>
                <a:gd name="connsiteX1667" fmla="*/ 240006 w 6868353"/>
                <a:gd name="connsiteY1667" fmla="*/ 2869156 h 6857985"/>
                <a:gd name="connsiteX1668" fmla="*/ 268688 w 6868353"/>
                <a:gd name="connsiteY1668" fmla="*/ 2812160 h 6857985"/>
                <a:gd name="connsiteX1669" fmla="*/ 267428 w 6868353"/>
                <a:gd name="connsiteY1669" fmla="*/ 2772874 h 6857985"/>
                <a:gd name="connsiteX1670" fmla="*/ 6456335 w 6868353"/>
                <a:gd name="connsiteY1670" fmla="*/ 2764520 h 6857985"/>
                <a:gd name="connsiteX1671" fmla="*/ 6466839 w 6868353"/>
                <a:gd name="connsiteY1671" fmla="*/ 2786380 h 6857985"/>
                <a:gd name="connsiteX1672" fmla="*/ 6473237 w 6868353"/>
                <a:gd name="connsiteY1672" fmla="*/ 2810107 h 6857985"/>
                <a:gd name="connsiteX1673" fmla="*/ 6478687 w 6868353"/>
                <a:gd name="connsiteY1673" fmla="*/ 2828977 h 6857985"/>
                <a:gd name="connsiteX1674" fmla="*/ 6465309 w 6868353"/>
                <a:gd name="connsiteY1674" fmla="*/ 2824137 h 6857985"/>
                <a:gd name="connsiteX1675" fmla="*/ 6466115 w 6868353"/>
                <a:gd name="connsiteY1675" fmla="*/ 2794633 h 6857985"/>
                <a:gd name="connsiteX1676" fmla="*/ 6456335 w 6868353"/>
                <a:gd name="connsiteY1676" fmla="*/ 2764520 h 6857985"/>
                <a:gd name="connsiteX1677" fmla="*/ 6648439 w 6868353"/>
                <a:gd name="connsiteY1677" fmla="*/ 2753794 h 6857985"/>
                <a:gd name="connsiteX1678" fmla="*/ 6677795 w 6868353"/>
                <a:gd name="connsiteY1678" fmla="*/ 2873475 h 6857985"/>
                <a:gd name="connsiteX1679" fmla="*/ 6678843 w 6868353"/>
                <a:gd name="connsiteY1679" fmla="*/ 2906192 h 6857985"/>
                <a:gd name="connsiteX1680" fmla="*/ 6684561 w 6868353"/>
                <a:gd name="connsiteY1680" fmla="*/ 2945519 h 6857985"/>
                <a:gd name="connsiteX1681" fmla="*/ 6698081 w 6868353"/>
                <a:gd name="connsiteY1681" fmla="*/ 3027008 h 6857985"/>
                <a:gd name="connsiteX1682" fmla="*/ 6691867 w 6868353"/>
                <a:gd name="connsiteY1682" fmla="*/ 3053425 h 6857985"/>
                <a:gd name="connsiteX1683" fmla="*/ 6687747 w 6868353"/>
                <a:gd name="connsiteY1683" fmla="*/ 2965567 h 6857985"/>
                <a:gd name="connsiteX1684" fmla="*/ 6677371 w 6868353"/>
                <a:gd name="connsiteY1684" fmla="*/ 2921920 h 6857985"/>
                <a:gd name="connsiteX1685" fmla="*/ 6675387 w 6868353"/>
                <a:gd name="connsiteY1685" fmla="*/ 2909419 h 6857985"/>
                <a:gd name="connsiteX1686" fmla="*/ 6673023 w 6868353"/>
                <a:gd name="connsiteY1686" fmla="*/ 2896508 h 6857985"/>
                <a:gd name="connsiteX1687" fmla="*/ 6668479 w 6868353"/>
                <a:gd name="connsiteY1687" fmla="*/ 2869425 h 6857985"/>
                <a:gd name="connsiteX1688" fmla="*/ 6645515 w 6868353"/>
                <a:gd name="connsiteY1688" fmla="*/ 2754470 h 6857985"/>
                <a:gd name="connsiteX1689" fmla="*/ 6648439 w 6868353"/>
                <a:gd name="connsiteY1689" fmla="*/ 2753794 h 6857985"/>
                <a:gd name="connsiteX1690" fmla="*/ 925140 w 6868353"/>
                <a:gd name="connsiteY1690" fmla="*/ 2725136 h 6857985"/>
                <a:gd name="connsiteX1691" fmla="*/ 916660 w 6868353"/>
                <a:gd name="connsiteY1691" fmla="*/ 2733446 h 6857985"/>
                <a:gd name="connsiteX1692" fmla="*/ 909837 w 6868353"/>
                <a:gd name="connsiteY1692" fmla="*/ 2746570 h 6857985"/>
                <a:gd name="connsiteX1693" fmla="*/ 899672 w 6868353"/>
                <a:gd name="connsiteY1693" fmla="*/ 2838534 h 6857985"/>
                <a:gd name="connsiteX1694" fmla="*/ 906694 w 6868353"/>
                <a:gd name="connsiteY1694" fmla="*/ 2783506 h 6857985"/>
                <a:gd name="connsiteX1695" fmla="*/ 915471 w 6868353"/>
                <a:gd name="connsiteY1695" fmla="*/ 2754809 h 6857985"/>
                <a:gd name="connsiteX1696" fmla="*/ 925140 w 6868353"/>
                <a:gd name="connsiteY1696" fmla="*/ 2725136 h 6857985"/>
                <a:gd name="connsiteX1697" fmla="*/ 1094460 w 6868353"/>
                <a:gd name="connsiteY1697" fmla="*/ 2715522 h 6857985"/>
                <a:gd name="connsiteX1698" fmla="*/ 1066103 w 6868353"/>
                <a:gd name="connsiteY1698" fmla="*/ 2804061 h 6857985"/>
                <a:gd name="connsiteX1699" fmla="*/ 1094460 w 6868353"/>
                <a:gd name="connsiteY1699" fmla="*/ 2715522 h 6857985"/>
                <a:gd name="connsiteX1700" fmla="*/ 152854 w 6868353"/>
                <a:gd name="connsiteY1700" fmla="*/ 2693027 h 6857985"/>
                <a:gd name="connsiteX1701" fmla="*/ 120717 w 6868353"/>
                <a:gd name="connsiteY1701" fmla="*/ 2844467 h 6857985"/>
                <a:gd name="connsiteX1702" fmla="*/ 111657 w 6868353"/>
                <a:gd name="connsiteY1702" fmla="*/ 2900359 h 6857985"/>
                <a:gd name="connsiteX1703" fmla="*/ 114163 w 6868353"/>
                <a:gd name="connsiteY1703" fmla="*/ 2939361 h 6857985"/>
                <a:gd name="connsiteX1704" fmla="*/ 89076 w 6868353"/>
                <a:gd name="connsiteY1704" fmla="*/ 3034568 h 6857985"/>
                <a:gd name="connsiteX1705" fmla="*/ 75457 w 6868353"/>
                <a:gd name="connsiteY1705" fmla="*/ 3217804 h 6857985"/>
                <a:gd name="connsiteX1706" fmla="*/ 82097 w 6868353"/>
                <a:gd name="connsiteY1706" fmla="*/ 3094779 h 6857985"/>
                <a:gd name="connsiteX1707" fmla="*/ 87165 w 6868353"/>
                <a:gd name="connsiteY1707" fmla="*/ 3032799 h 6857985"/>
                <a:gd name="connsiteX1708" fmla="*/ 95744 w 6868353"/>
                <a:gd name="connsiteY1708" fmla="*/ 2969856 h 6857985"/>
                <a:gd name="connsiteX1709" fmla="*/ 105711 w 6868353"/>
                <a:gd name="connsiteY1709" fmla="*/ 2904945 h 6857985"/>
                <a:gd name="connsiteX1710" fmla="*/ 111261 w 6868353"/>
                <a:gd name="connsiteY1710" fmla="*/ 2871548 h 6857985"/>
                <a:gd name="connsiteX1711" fmla="*/ 118325 w 6868353"/>
                <a:gd name="connsiteY1711" fmla="*/ 2837614 h 6857985"/>
                <a:gd name="connsiteX1712" fmla="*/ 152854 w 6868353"/>
                <a:gd name="connsiteY1712" fmla="*/ 2693027 h 6857985"/>
                <a:gd name="connsiteX1713" fmla="*/ 6555307 w 6868353"/>
                <a:gd name="connsiteY1713" fmla="*/ 2673744 h 6857985"/>
                <a:gd name="connsiteX1714" fmla="*/ 6574079 w 6868353"/>
                <a:gd name="connsiteY1714" fmla="*/ 2712606 h 6857985"/>
                <a:gd name="connsiteX1715" fmla="*/ 6573795 w 6868353"/>
                <a:gd name="connsiteY1715" fmla="*/ 2749485 h 6857985"/>
                <a:gd name="connsiteX1716" fmla="*/ 6555307 w 6868353"/>
                <a:gd name="connsiteY1716" fmla="*/ 2673744 h 6857985"/>
                <a:gd name="connsiteX1717" fmla="*/ 989909 w 6868353"/>
                <a:gd name="connsiteY1717" fmla="*/ 2668649 h 6857985"/>
                <a:gd name="connsiteX1718" fmla="*/ 973345 w 6868353"/>
                <a:gd name="connsiteY1718" fmla="*/ 2729297 h 6857985"/>
                <a:gd name="connsiteX1719" fmla="*/ 956795 w 6868353"/>
                <a:gd name="connsiteY1719" fmla="*/ 2793429 h 6857985"/>
                <a:gd name="connsiteX1720" fmla="*/ 941491 w 6868353"/>
                <a:gd name="connsiteY1720" fmla="*/ 2860931 h 6857985"/>
                <a:gd name="connsiteX1721" fmla="*/ 933563 w 6868353"/>
                <a:gd name="connsiteY1721" fmla="*/ 2895560 h 6857985"/>
                <a:gd name="connsiteX1722" fmla="*/ 927108 w 6868353"/>
                <a:gd name="connsiteY1722" fmla="*/ 2931108 h 6857985"/>
                <a:gd name="connsiteX1723" fmla="*/ 903281 w 6868353"/>
                <a:gd name="connsiteY1723" fmla="*/ 3077959 h 6857985"/>
                <a:gd name="connsiteX1724" fmla="*/ 893428 w 6868353"/>
                <a:gd name="connsiteY1724" fmla="*/ 3153502 h 6857985"/>
                <a:gd name="connsiteX1725" fmla="*/ 887000 w 6868353"/>
                <a:gd name="connsiteY1725" fmla="*/ 3230050 h 6857985"/>
                <a:gd name="connsiteX1726" fmla="*/ 883900 w 6868353"/>
                <a:gd name="connsiteY1726" fmla="*/ 3268374 h 6857985"/>
                <a:gd name="connsiteX1727" fmla="*/ 881507 w 6868353"/>
                <a:gd name="connsiteY1727" fmla="*/ 3306711 h 6857985"/>
                <a:gd name="connsiteX1728" fmla="*/ 879171 w 6868353"/>
                <a:gd name="connsiteY1728" fmla="*/ 3383259 h 6857985"/>
                <a:gd name="connsiteX1729" fmla="*/ 877968 w 6868353"/>
                <a:gd name="connsiteY1729" fmla="*/ 3421213 h 6857985"/>
                <a:gd name="connsiteX1730" fmla="*/ 878449 w 6868353"/>
                <a:gd name="connsiteY1730" fmla="*/ 3458985 h 6857985"/>
                <a:gd name="connsiteX1731" fmla="*/ 879908 w 6868353"/>
                <a:gd name="connsiteY1731" fmla="*/ 3533465 h 6857985"/>
                <a:gd name="connsiteX1732" fmla="*/ 880262 w 6868353"/>
                <a:gd name="connsiteY1732" fmla="*/ 3551813 h 6857985"/>
                <a:gd name="connsiteX1733" fmla="*/ 881026 w 6868353"/>
                <a:gd name="connsiteY1733" fmla="*/ 3570047 h 6857985"/>
                <a:gd name="connsiteX1734" fmla="*/ 883588 w 6868353"/>
                <a:gd name="connsiteY1734" fmla="*/ 3606119 h 6857985"/>
                <a:gd name="connsiteX1735" fmla="*/ 886155 w 6868353"/>
                <a:gd name="connsiteY1735" fmla="*/ 3642466 h 6857985"/>
                <a:gd name="connsiteX1736" fmla="*/ 876650 w 6868353"/>
                <a:gd name="connsiteY1736" fmla="*/ 3552808 h 6857985"/>
                <a:gd name="connsiteX1737" fmla="*/ 877458 w 6868353"/>
                <a:gd name="connsiteY1737" fmla="*/ 3276373 h 6857985"/>
                <a:gd name="connsiteX1738" fmla="*/ 989909 w 6868353"/>
                <a:gd name="connsiteY1738" fmla="*/ 2668649 h 6857985"/>
                <a:gd name="connsiteX1739" fmla="*/ 6580237 w 6868353"/>
                <a:gd name="connsiteY1739" fmla="*/ 2665675 h 6857985"/>
                <a:gd name="connsiteX1740" fmla="*/ 6596447 w 6868353"/>
                <a:gd name="connsiteY1740" fmla="*/ 2739519 h 6857985"/>
                <a:gd name="connsiteX1741" fmla="*/ 6603963 w 6868353"/>
                <a:gd name="connsiteY1741" fmla="*/ 2764110 h 6857985"/>
                <a:gd name="connsiteX1742" fmla="*/ 6612685 w 6868353"/>
                <a:gd name="connsiteY1742" fmla="*/ 2777870 h 6857985"/>
                <a:gd name="connsiteX1743" fmla="*/ 6607927 w 6868353"/>
                <a:gd name="connsiteY1743" fmla="*/ 2804671 h 6857985"/>
                <a:gd name="connsiteX1744" fmla="*/ 6580123 w 6868353"/>
                <a:gd name="connsiteY1744" fmla="*/ 2702923 h 6857985"/>
                <a:gd name="connsiteX1745" fmla="*/ 6580237 w 6868353"/>
                <a:gd name="connsiteY1745" fmla="*/ 2665675 h 6857985"/>
                <a:gd name="connsiteX1746" fmla="*/ 6667231 w 6868353"/>
                <a:gd name="connsiteY1746" fmla="*/ 2660140 h 6857985"/>
                <a:gd name="connsiteX1747" fmla="*/ 6686359 w 6868353"/>
                <a:gd name="connsiteY1747" fmla="*/ 2731054 h 6857985"/>
                <a:gd name="connsiteX1748" fmla="*/ 6703701 w 6868353"/>
                <a:gd name="connsiteY1748" fmla="*/ 2803665 h 6857985"/>
                <a:gd name="connsiteX1749" fmla="*/ 6731137 w 6868353"/>
                <a:gd name="connsiteY1749" fmla="*/ 2945832 h 6857985"/>
                <a:gd name="connsiteX1750" fmla="*/ 6723379 w 6868353"/>
                <a:gd name="connsiteY1750" fmla="*/ 2909433 h 6857985"/>
                <a:gd name="connsiteX1751" fmla="*/ 6714643 w 6868353"/>
                <a:gd name="connsiteY1751" fmla="*/ 2873376 h 6857985"/>
                <a:gd name="connsiteX1752" fmla="*/ 6697487 w 6868353"/>
                <a:gd name="connsiteY1752" fmla="*/ 2801726 h 6857985"/>
                <a:gd name="connsiteX1753" fmla="*/ 6689657 w 6868353"/>
                <a:gd name="connsiteY1753" fmla="*/ 2766049 h 6857985"/>
                <a:gd name="connsiteX1754" fmla="*/ 6682041 w 6868353"/>
                <a:gd name="connsiteY1754" fmla="*/ 2730545 h 6857985"/>
                <a:gd name="connsiteX1755" fmla="*/ 6667231 w 6868353"/>
                <a:gd name="connsiteY1755" fmla="*/ 2660140 h 6857985"/>
                <a:gd name="connsiteX1756" fmla="*/ 6715593 w 6868353"/>
                <a:gd name="connsiteY1756" fmla="*/ 2658215 h 6857985"/>
                <a:gd name="connsiteX1757" fmla="*/ 6736079 w 6868353"/>
                <a:gd name="connsiteY1757" fmla="*/ 2717745 h 6857985"/>
                <a:gd name="connsiteX1758" fmla="*/ 6753959 w 6868353"/>
                <a:gd name="connsiteY1758" fmla="*/ 2797833 h 6857985"/>
                <a:gd name="connsiteX1759" fmla="*/ 6736091 w 6868353"/>
                <a:gd name="connsiteY1759" fmla="*/ 2737353 h 6857985"/>
                <a:gd name="connsiteX1760" fmla="*/ 6715593 w 6868353"/>
                <a:gd name="connsiteY1760" fmla="*/ 2658215 h 6857985"/>
                <a:gd name="connsiteX1761" fmla="*/ 6426547 w 6868353"/>
                <a:gd name="connsiteY1761" fmla="*/ 2638281 h 6857985"/>
                <a:gd name="connsiteX1762" fmla="*/ 6436019 w 6868353"/>
                <a:gd name="connsiteY1762" fmla="*/ 2673461 h 6857985"/>
                <a:gd name="connsiteX1763" fmla="*/ 6443379 w 6868353"/>
                <a:gd name="connsiteY1763" fmla="*/ 2699100 h 6857985"/>
                <a:gd name="connsiteX1764" fmla="*/ 6453007 w 6868353"/>
                <a:gd name="connsiteY1764" fmla="*/ 2754371 h 6857985"/>
                <a:gd name="connsiteX1765" fmla="*/ 6424339 w 6868353"/>
                <a:gd name="connsiteY1765" fmla="*/ 2657691 h 6857985"/>
                <a:gd name="connsiteX1766" fmla="*/ 6426547 w 6868353"/>
                <a:gd name="connsiteY1766" fmla="*/ 2638281 h 6857985"/>
                <a:gd name="connsiteX1767" fmla="*/ 251565 w 6868353"/>
                <a:gd name="connsiteY1767" fmla="*/ 2633108 h 6857985"/>
                <a:gd name="connsiteX1768" fmla="*/ 237415 w 6868353"/>
                <a:gd name="connsiteY1768" fmla="*/ 2653514 h 6857985"/>
                <a:gd name="connsiteX1769" fmla="*/ 219280 w 6868353"/>
                <a:gd name="connsiteY1769" fmla="*/ 2716046 h 6857985"/>
                <a:gd name="connsiteX1770" fmla="*/ 204726 w 6868353"/>
                <a:gd name="connsiteY1770" fmla="*/ 2744771 h 6857985"/>
                <a:gd name="connsiteX1771" fmla="*/ 203310 w 6868353"/>
                <a:gd name="connsiteY1771" fmla="*/ 2721823 h 6857985"/>
                <a:gd name="connsiteX1772" fmla="*/ 193811 w 6868353"/>
                <a:gd name="connsiteY1772" fmla="*/ 2785303 h 6857985"/>
                <a:gd name="connsiteX1773" fmla="*/ 210205 w 6868353"/>
                <a:gd name="connsiteY1773" fmla="*/ 2762127 h 6857985"/>
                <a:gd name="connsiteX1774" fmla="*/ 197534 w 6868353"/>
                <a:gd name="connsiteY1774" fmla="*/ 2796700 h 6857985"/>
                <a:gd name="connsiteX1775" fmla="*/ 223966 w 6868353"/>
                <a:gd name="connsiteY1775" fmla="*/ 2767550 h 6857985"/>
                <a:gd name="connsiteX1776" fmla="*/ 210205 w 6868353"/>
                <a:gd name="connsiteY1776" fmla="*/ 2762127 h 6857985"/>
                <a:gd name="connsiteX1777" fmla="*/ 238293 w 6868353"/>
                <a:gd name="connsiteY1777" fmla="*/ 2699085 h 6857985"/>
                <a:gd name="connsiteX1778" fmla="*/ 240572 w 6868353"/>
                <a:gd name="connsiteY1778" fmla="*/ 2665039 h 6857985"/>
                <a:gd name="connsiteX1779" fmla="*/ 250978 w 6868353"/>
                <a:gd name="connsiteY1779" fmla="*/ 2659432 h 6857985"/>
                <a:gd name="connsiteX1780" fmla="*/ 251565 w 6868353"/>
                <a:gd name="connsiteY1780" fmla="*/ 2633108 h 6857985"/>
                <a:gd name="connsiteX1781" fmla="*/ 6299119 w 6868353"/>
                <a:gd name="connsiteY1781" fmla="*/ 2630878 h 6857985"/>
                <a:gd name="connsiteX1782" fmla="*/ 6312257 w 6868353"/>
                <a:gd name="connsiteY1782" fmla="*/ 2655100 h 6857985"/>
                <a:gd name="connsiteX1783" fmla="*/ 6328183 w 6868353"/>
                <a:gd name="connsiteY1783" fmla="*/ 2705230 h 6857985"/>
                <a:gd name="connsiteX1784" fmla="*/ 6357007 w 6868353"/>
                <a:gd name="connsiteY1784" fmla="*/ 2816492 h 6857985"/>
                <a:gd name="connsiteX1785" fmla="*/ 6326259 w 6868353"/>
                <a:gd name="connsiteY1785" fmla="*/ 2713584 h 6857985"/>
                <a:gd name="connsiteX1786" fmla="*/ 6317325 w 6868353"/>
                <a:gd name="connsiteY1786" fmla="*/ 2704438 h 6857985"/>
                <a:gd name="connsiteX1787" fmla="*/ 6310727 w 6868353"/>
                <a:gd name="connsiteY1787" fmla="*/ 2683571 h 6857985"/>
                <a:gd name="connsiteX1788" fmla="*/ 6304159 w 6868353"/>
                <a:gd name="connsiteY1788" fmla="*/ 2662264 h 6857985"/>
                <a:gd name="connsiteX1789" fmla="*/ 6299119 w 6868353"/>
                <a:gd name="connsiteY1789" fmla="*/ 2630878 h 6857985"/>
                <a:gd name="connsiteX1790" fmla="*/ 297850 w 6868353"/>
                <a:gd name="connsiteY1790" fmla="*/ 2604300 h 6857985"/>
                <a:gd name="connsiteX1791" fmla="*/ 263308 w 6868353"/>
                <a:gd name="connsiteY1791" fmla="*/ 2682452 h 6857985"/>
                <a:gd name="connsiteX1792" fmla="*/ 267117 w 6868353"/>
                <a:gd name="connsiteY1792" fmla="*/ 2710100 h 6857985"/>
                <a:gd name="connsiteX1793" fmla="*/ 257065 w 6868353"/>
                <a:gd name="connsiteY1793" fmla="*/ 2750603 h 6857985"/>
                <a:gd name="connsiteX1794" fmla="*/ 245173 w 6868353"/>
                <a:gd name="connsiteY1794" fmla="*/ 2795652 h 6857985"/>
                <a:gd name="connsiteX1795" fmla="*/ 265390 w 6868353"/>
                <a:gd name="connsiteY1795" fmla="*/ 2739575 h 6857985"/>
                <a:gd name="connsiteX1796" fmla="*/ 274847 w 6868353"/>
                <a:gd name="connsiteY1796" fmla="*/ 2707029 h 6857985"/>
                <a:gd name="connsiteX1797" fmla="*/ 287234 w 6868353"/>
                <a:gd name="connsiteY1797" fmla="*/ 2682805 h 6857985"/>
                <a:gd name="connsiteX1798" fmla="*/ 276404 w 6868353"/>
                <a:gd name="connsiteY1798" fmla="*/ 2665717 h 6857985"/>
                <a:gd name="connsiteX1799" fmla="*/ 284686 w 6868353"/>
                <a:gd name="connsiteY1799" fmla="*/ 2631968 h 6857985"/>
                <a:gd name="connsiteX1800" fmla="*/ 294992 w 6868353"/>
                <a:gd name="connsiteY1800" fmla="*/ 2626630 h 6857985"/>
                <a:gd name="connsiteX1801" fmla="*/ 297850 w 6868353"/>
                <a:gd name="connsiteY1801" fmla="*/ 2604300 h 6857985"/>
                <a:gd name="connsiteX1802" fmla="*/ 6607771 w 6868353"/>
                <a:gd name="connsiteY1802" fmla="*/ 2603041 h 6857985"/>
                <a:gd name="connsiteX1803" fmla="*/ 6642217 w 6868353"/>
                <a:gd name="connsiteY1803" fmla="*/ 2743753 h 6857985"/>
                <a:gd name="connsiteX1804" fmla="*/ 6617173 w 6868353"/>
                <a:gd name="connsiteY1804" fmla="*/ 2637984 h 6857985"/>
                <a:gd name="connsiteX1805" fmla="*/ 6607771 w 6868353"/>
                <a:gd name="connsiteY1805" fmla="*/ 2603041 h 6857985"/>
                <a:gd name="connsiteX1806" fmla="*/ 6554795 w 6868353"/>
                <a:gd name="connsiteY1806" fmla="*/ 2599080 h 6857985"/>
                <a:gd name="connsiteX1807" fmla="*/ 6572507 w 6868353"/>
                <a:gd name="connsiteY1807" fmla="*/ 2651321 h 6857985"/>
                <a:gd name="connsiteX1808" fmla="*/ 6558787 w 6868353"/>
                <a:gd name="connsiteY1808" fmla="*/ 2646903 h 6857985"/>
                <a:gd name="connsiteX1809" fmla="*/ 6563913 w 6868353"/>
                <a:gd name="connsiteY1809" fmla="*/ 2643817 h 6857985"/>
                <a:gd name="connsiteX1810" fmla="*/ 6560317 w 6868353"/>
                <a:gd name="connsiteY1810" fmla="*/ 2621986 h 6857985"/>
                <a:gd name="connsiteX1811" fmla="*/ 6557911 w 6868353"/>
                <a:gd name="connsiteY1811" fmla="*/ 2610547 h 6857985"/>
                <a:gd name="connsiteX1812" fmla="*/ 6554795 w 6868353"/>
                <a:gd name="connsiteY1812" fmla="*/ 2599080 h 6857985"/>
                <a:gd name="connsiteX1813" fmla="*/ 6436145 w 6868353"/>
                <a:gd name="connsiteY1813" fmla="*/ 2589920 h 6857985"/>
                <a:gd name="connsiteX1814" fmla="*/ 6438991 w 6868353"/>
                <a:gd name="connsiteY1814" fmla="*/ 2627112 h 6857985"/>
                <a:gd name="connsiteX1815" fmla="*/ 6441255 w 6868353"/>
                <a:gd name="connsiteY1815" fmla="*/ 2646337 h 6857985"/>
                <a:gd name="connsiteX1816" fmla="*/ 6446467 w 6868353"/>
                <a:gd name="connsiteY1816" fmla="*/ 2668904 h 6857985"/>
                <a:gd name="connsiteX1817" fmla="*/ 6452539 w 6868353"/>
                <a:gd name="connsiteY1817" fmla="*/ 2659475 h 6857985"/>
                <a:gd name="connsiteX1818" fmla="*/ 6456403 w 6868353"/>
                <a:gd name="connsiteY1818" fmla="*/ 2699114 h 6857985"/>
                <a:gd name="connsiteX1819" fmla="*/ 6464911 w 6868353"/>
                <a:gd name="connsiteY1819" fmla="*/ 2706405 h 6857985"/>
                <a:gd name="connsiteX1820" fmla="*/ 6463031 w 6868353"/>
                <a:gd name="connsiteY1820" fmla="*/ 2719373 h 6857985"/>
                <a:gd name="connsiteX1821" fmla="*/ 6481419 w 6868353"/>
                <a:gd name="connsiteY1821" fmla="*/ 2756961 h 6857985"/>
                <a:gd name="connsiteX1822" fmla="*/ 6486487 w 6868353"/>
                <a:gd name="connsiteY1822" fmla="*/ 2813307 h 6857985"/>
                <a:gd name="connsiteX1823" fmla="*/ 6503051 w 6868353"/>
                <a:gd name="connsiteY1823" fmla="*/ 2851672 h 6857985"/>
                <a:gd name="connsiteX1824" fmla="*/ 6511899 w 6868353"/>
                <a:gd name="connsiteY1824" fmla="*/ 2928730 h 6857985"/>
                <a:gd name="connsiteX1825" fmla="*/ 6492137 w 6868353"/>
                <a:gd name="connsiteY1825" fmla="*/ 2842952 h 6857985"/>
                <a:gd name="connsiteX1826" fmla="*/ 6479495 w 6868353"/>
                <a:gd name="connsiteY1826" fmla="*/ 2769900 h 6857985"/>
                <a:gd name="connsiteX1827" fmla="*/ 6456447 w 6868353"/>
                <a:gd name="connsiteY1827" fmla="*/ 2708317 h 6857985"/>
                <a:gd name="connsiteX1828" fmla="*/ 6428515 w 6868353"/>
                <a:gd name="connsiteY1828" fmla="*/ 2618885 h 6857985"/>
                <a:gd name="connsiteX1829" fmla="*/ 6436145 w 6868353"/>
                <a:gd name="connsiteY1829" fmla="*/ 2589920 h 6857985"/>
                <a:gd name="connsiteX1830" fmla="*/ 6676053 w 6868353"/>
                <a:gd name="connsiteY1830" fmla="*/ 2583818 h 6857985"/>
                <a:gd name="connsiteX1831" fmla="*/ 6701011 w 6868353"/>
                <a:gd name="connsiteY1831" fmla="*/ 2651801 h 6857985"/>
                <a:gd name="connsiteX1832" fmla="*/ 6714263 w 6868353"/>
                <a:gd name="connsiteY1832" fmla="*/ 2698618 h 6857985"/>
                <a:gd name="connsiteX1833" fmla="*/ 6727031 w 6868353"/>
                <a:gd name="connsiteY1833" fmla="*/ 2750845 h 6857985"/>
                <a:gd name="connsiteX1834" fmla="*/ 6750137 w 6868353"/>
                <a:gd name="connsiteY1834" fmla="*/ 2861751 h 6857985"/>
                <a:gd name="connsiteX1835" fmla="*/ 6755999 w 6868353"/>
                <a:gd name="connsiteY1835" fmla="*/ 2888877 h 6857985"/>
                <a:gd name="connsiteX1836" fmla="*/ 6760995 w 6868353"/>
                <a:gd name="connsiteY1836" fmla="*/ 2915337 h 6857985"/>
                <a:gd name="connsiteX1837" fmla="*/ 6770963 w 6868353"/>
                <a:gd name="connsiteY1837" fmla="*/ 2964546 h 6857985"/>
                <a:gd name="connsiteX1838" fmla="*/ 6754795 w 6868353"/>
                <a:gd name="connsiteY1838" fmla="*/ 2926096 h 6857985"/>
                <a:gd name="connsiteX1839" fmla="*/ 6744503 w 6868353"/>
                <a:gd name="connsiteY1839" fmla="*/ 2891891 h 6857985"/>
                <a:gd name="connsiteX1840" fmla="*/ 6732935 w 6868353"/>
                <a:gd name="connsiteY1840" fmla="*/ 2853697 h 6857985"/>
                <a:gd name="connsiteX1841" fmla="*/ 6714715 w 6868353"/>
                <a:gd name="connsiteY1841" fmla="*/ 2742435 h 6857985"/>
                <a:gd name="connsiteX1842" fmla="*/ 6733361 w 6868353"/>
                <a:gd name="connsiteY1842" fmla="*/ 2833480 h 6857985"/>
                <a:gd name="connsiteX1843" fmla="*/ 6724611 w 6868353"/>
                <a:gd name="connsiteY1843" fmla="*/ 2776525 h 6857985"/>
                <a:gd name="connsiteX1844" fmla="*/ 6719431 w 6868353"/>
                <a:gd name="connsiteY1844" fmla="*/ 2749443 h 6857985"/>
                <a:gd name="connsiteX1845" fmla="*/ 6713441 w 6868353"/>
                <a:gd name="connsiteY1845" fmla="*/ 2723451 h 6857985"/>
                <a:gd name="connsiteX1846" fmla="*/ 6685127 w 6868353"/>
                <a:gd name="connsiteY1846" fmla="*/ 2630338 h 6857985"/>
                <a:gd name="connsiteX1847" fmla="*/ 6698519 w 6868353"/>
                <a:gd name="connsiteY1847" fmla="*/ 2719246 h 6857985"/>
                <a:gd name="connsiteX1848" fmla="*/ 6672911 w 6868353"/>
                <a:gd name="connsiteY1848" fmla="*/ 2611693 h 6857985"/>
                <a:gd name="connsiteX1849" fmla="*/ 6689475 w 6868353"/>
                <a:gd name="connsiteY1849" fmla="*/ 2634289 h 6857985"/>
                <a:gd name="connsiteX1850" fmla="*/ 6676053 w 6868353"/>
                <a:gd name="connsiteY1850" fmla="*/ 2583818 h 6857985"/>
                <a:gd name="connsiteX1851" fmla="*/ 6453063 w 6868353"/>
                <a:gd name="connsiteY1851" fmla="*/ 2560771 h 6857985"/>
                <a:gd name="connsiteX1852" fmla="*/ 6467703 w 6868353"/>
                <a:gd name="connsiteY1852" fmla="*/ 2603993 h 6857985"/>
                <a:gd name="connsiteX1853" fmla="*/ 6474767 w 6868353"/>
                <a:gd name="connsiteY1853" fmla="*/ 2625428 h 6857985"/>
                <a:gd name="connsiteX1854" fmla="*/ 6478235 w 6868353"/>
                <a:gd name="connsiteY1854" fmla="*/ 2636115 h 6857985"/>
                <a:gd name="connsiteX1855" fmla="*/ 6481223 w 6868353"/>
                <a:gd name="connsiteY1855" fmla="*/ 2646932 h 6857985"/>
                <a:gd name="connsiteX1856" fmla="*/ 6504609 w 6868353"/>
                <a:gd name="connsiteY1856" fmla="*/ 2733178 h 6857985"/>
                <a:gd name="connsiteX1857" fmla="*/ 6516375 w 6868353"/>
                <a:gd name="connsiteY1857" fmla="*/ 2776469 h 6857985"/>
                <a:gd name="connsiteX1858" fmla="*/ 6526921 w 6868353"/>
                <a:gd name="connsiteY1858" fmla="*/ 2820569 h 6857985"/>
                <a:gd name="connsiteX1859" fmla="*/ 6549359 w 6868353"/>
                <a:gd name="connsiteY1859" fmla="*/ 2911204 h 6857985"/>
                <a:gd name="connsiteX1860" fmla="*/ 6538657 w 6868353"/>
                <a:gd name="connsiteY1860" fmla="*/ 2916173 h 6857985"/>
                <a:gd name="connsiteX1861" fmla="*/ 6503987 w 6868353"/>
                <a:gd name="connsiteY1861" fmla="*/ 2822028 h 6857985"/>
                <a:gd name="connsiteX1862" fmla="*/ 6509295 w 6868353"/>
                <a:gd name="connsiteY1862" fmla="*/ 2819324 h 6857985"/>
                <a:gd name="connsiteX1863" fmla="*/ 6526171 w 6868353"/>
                <a:gd name="connsiteY1863" fmla="*/ 2881176 h 6857985"/>
                <a:gd name="connsiteX1864" fmla="*/ 6534311 w 6868353"/>
                <a:gd name="connsiteY1864" fmla="*/ 2888991 h 6857985"/>
                <a:gd name="connsiteX1865" fmla="*/ 6514633 w 6868353"/>
                <a:gd name="connsiteY1865" fmla="*/ 2789310 h 6857985"/>
                <a:gd name="connsiteX1866" fmla="*/ 6497459 w 6868353"/>
                <a:gd name="connsiteY1866" fmla="*/ 2712339 h 6857985"/>
                <a:gd name="connsiteX1867" fmla="*/ 6488939 w 6868353"/>
                <a:gd name="connsiteY1867" fmla="*/ 2704976 h 6857985"/>
                <a:gd name="connsiteX1868" fmla="*/ 6469599 w 6868353"/>
                <a:gd name="connsiteY1868" fmla="*/ 2628952 h 6857985"/>
                <a:gd name="connsiteX1869" fmla="*/ 6453063 w 6868353"/>
                <a:gd name="connsiteY1869" fmla="*/ 2560771 h 6857985"/>
                <a:gd name="connsiteX1870" fmla="*/ 195991 w 6868353"/>
                <a:gd name="connsiteY1870" fmla="*/ 2542324 h 6857985"/>
                <a:gd name="connsiteX1871" fmla="*/ 180022 w 6868353"/>
                <a:gd name="connsiteY1871" fmla="*/ 2594309 h 6857985"/>
                <a:gd name="connsiteX1872" fmla="*/ 182726 w 6868353"/>
                <a:gd name="connsiteY1872" fmla="*/ 2559384 h 6857985"/>
                <a:gd name="connsiteX1873" fmla="*/ 185827 w 6868353"/>
                <a:gd name="connsiteY1873" fmla="*/ 2571021 h 6857985"/>
                <a:gd name="connsiteX1874" fmla="*/ 195991 w 6868353"/>
                <a:gd name="connsiteY1874" fmla="*/ 2542324 h 6857985"/>
                <a:gd name="connsiteX1875" fmla="*/ 6508333 w 6868353"/>
                <a:gd name="connsiteY1875" fmla="*/ 2526001 h 6857985"/>
                <a:gd name="connsiteX1876" fmla="*/ 6512807 w 6868353"/>
                <a:gd name="connsiteY1876" fmla="*/ 2529441 h 6857985"/>
                <a:gd name="connsiteX1877" fmla="*/ 6515639 w 6868353"/>
                <a:gd name="connsiteY1877" fmla="*/ 2553253 h 6857985"/>
                <a:gd name="connsiteX1878" fmla="*/ 6527899 w 6868353"/>
                <a:gd name="connsiteY1878" fmla="*/ 2577349 h 6857985"/>
                <a:gd name="connsiteX1879" fmla="*/ 6530631 w 6868353"/>
                <a:gd name="connsiteY1879" fmla="*/ 2601006 h 6857985"/>
                <a:gd name="connsiteX1880" fmla="*/ 6507229 w 6868353"/>
                <a:gd name="connsiteY1880" fmla="*/ 2539422 h 6857985"/>
                <a:gd name="connsiteX1881" fmla="*/ 6508333 w 6868353"/>
                <a:gd name="connsiteY1881" fmla="*/ 2526001 h 6857985"/>
                <a:gd name="connsiteX1882" fmla="*/ 6452157 w 6868353"/>
                <a:gd name="connsiteY1882" fmla="*/ 2525329 h 6857985"/>
                <a:gd name="connsiteX1883" fmla="*/ 6472035 w 6868353"/>
                <a:gd name="connsiteY1883" fmla="*/ 2561521 h 6857985"/>
                <a:gd name="connsiteX1884" fmla="*/ 6470235 w 6868353"/>
                <a:gd name="connsiteY1884" fmla="*/ 2581284 h 6857985"/>
                <a:gd name="connsiteX1885" fmla="*/ 6483571 w 6868353"/>
                <a:gd name="connsiteY1885" fmla="*/ 2591803 h 6857985"/>
                <a:gd name="connsiteX1886" fmla="*/ 6489405 w 6868353"/>
                <a:gd name="connsiteY1886" fmla="*/ 2631782 h 6857985"/>
                <a:gd name="connsiteX1887" fmla="*/ 6508771 w 6868353"/>
                <a:gd name="connsiteY1887" fmla="*/ 2700006 h 6857985"/>
                <a:gd name="connsiteX1888" fmla="*/ 6523977 w 6868353"/>
                <a:gd name="connsiteY1888" fmla="*/ 2727967 h 6857985"/>
                <a:gd name="connsiteX1889" fmla="*/ 6527659 w 6868353"/>
                <a:gd name="connsiteY1889" fmla="*/ 2701550 h 6857985"/>
                <a:gd name="connsiteX1890" fmla="*/ 6526411 w 6868353"/>
                <a:gd name="connsiteY1890" fmla="*/ 2744799 h 6857985"/>
                <a:gd name="connsiteX1891" fmla="*/ 6486659 w 6868353"/>
                <a:gd name="connsiteY1891" fmla="*/ 2636667 h 6857985"/>
                <a:gd name="connsiteX1892" fmla="*/ 6454847 w 6868353"/>
                <a:gd name="connsiteY1892" fmla="*/ 2540964 h 6857985"/>
                <a:gd name="connsiteX1893" fmla="*/ 6452157 w 6868353"/>
                <a:gd name="connsiteY1893" fmla="*/ 2525329 h 6857985"/>
                <a:gd name="connsiteX1894" fmla="*/ 6589849 w 6868353"/>
                <a:gd name="connsiteY1894" fmla="*/ 2519134 h 6857985"/>
                <a:gd name="connsiteX1895" fmla="*/ 6616435 w 6868353"/>
                <a:gd name="connsiteY1895" fmla="*/ 2575069 h 6857985"/>
                <a:gd name="connsiteX1896" fmla="*/ 6622723 w 6868353"/>
                <a:gd name="connsiteY1896" fmla="*/ 2589424 h 6857985"/>
                <a:gd name="connsiteX1897" fmla="*/ 6628371 w 6868353"/>
                <a:gd name="connsiteY1897" fmla="*/ 2604374 h 6857985"/>
                <a:gd name="connsiteX1898" fmla="*/ 6639455 w 6868353"/>
                <a:gd name="connsiteY1898" fmla="*/ 2636129 h 6857985"/>
                <a:gd name="connsiteX1899" fmla="*/ 6662107 w 6868353"/>
                <a:gd name="connsiteY1899" fmla="*/ 2710823 h 6857985"/>
                <a:gd name="connsiteX1900" fmla="*/ 6668053 w 6868353"/>
                <a:gd name="connsiteY1900" fmla="*/ 2732624 h 6857985"/>
                <a:gd name="connsiteX1901" fmla="*/ 6673703 w 6868353"/>
                <a:gd name="connsiteY1901" fmla="*/ 2756068 h 6857985"/>
                <a:gd name="connsiteX1902" fmla="*/ 6684377 w 6868353"/>
                <a:gd name="connsiteY1902" fmla="*/ 2808394 h 6857985"/>
                <a:gd name="connsiteX1903" fmla="*/ 6672767 w 6868353"/>
                <a:gd name="connsiteY1903" fmla="*/ 2765313 h 6857985"/>
                <a:gd name="connsiteX1904" fmla="*/ 6667599 w 6868353"/>
                <a:gd name="connsiteY1904" fmla="*/ 2746229 h 6857985"/>
                <a:gd name="connsiteX1905" fmla="*/ 6662023 w 6868353"/>
                <a:gd name="connsiteY1905" fmla="*/ 2728603 h 6857985"/>
                <a:gd name="connsiteX1906" fmla="*/ 6641763 w 6868353"/>
                <a:gd name="connsiteY1906" fmla="*/ 2665364 h 6857985"/>
                <a:gd name="connsiteX1907" fmla="*/ 6620655 w 6868353"/>
                <a:gd name="connsiteY1907" fmla="*/ 2600863 h 6857985"/>
                <a:gd name="connsiteX1908" fmla="*/ 6589849 w 6868353"/>
                <a:gd name="connsiteY1908" fmla="*/ 2519134 h 6857985"/>
                <a:gd name="connsiteX1909" fmla="*/ 272509 w 6868353"/>
                <a:gd name="connsiteY1909" fmla="*/ 2511721 h 6857985"/>
                <a:gd name="connsiteX1910" fmla="*/ 277465 w 6868353"/>
                <a:gd name="connsiteY1910" fmla="*/ 2512013 h 6857985"/>
                <a:gd name="connsiteX1911" fmla="*/ 243672 w 6868353"/>
                <a:gd name="connsiteY1911" fmla="*/ 2567552 h 6857985"/>
                <a:gd name="connsiteX1912" fmla="*/ 262912 w 6868353"/>
                <a:gd name="connsiteY1912" fmla="*/ 2523056 h 6857985"/>
                <a:gd name="connsiteX1913" fmla="*/ 272509 w 6868353"/>
                <a:gd name="connsiteY1913" fmla="*/ 2511721 h 6857985"/>
                <a:gd name="connsiteX1914" fmla="*/ 224560 w 6868353"/>
                <a:gd name="connsiteY1914" fmla="*/ 2485540 h 6857985"/>
                <a:gd name="connsiteX1915" fmla="*/ 217920 w 6868353"/>
                <a:gd name="connsiteY1915" fmla="*/ 2527190 h 6857985"/>
                <a:gd name="connsiteX1916" fmla="*/ 207600 w 6868353"/>
                <a:gd name="connsiteY1916" fmla="*/ 2562004 h 6857985"/>
                <a:gd name="connsiteX1917" fmla="*/ 197888 w 6868353"/>
                <a:gd name="connsiteY1917" fmla="*/ 2594833 h 6857985"/>
                <a:gd name="connsiteX1918" fmla="*/ 205604 w 6868353"/>
                <a:gd name="connsiteY1918" fmla="*/ 2550521 h 6857985"/>
                <a:gd name="connsiteX1919" fmla="*/ 216080 w 6868353"/>
                <a:gd name="connsiteY1919" fmla="*/ 2515213 h 6857985"/>
                <a:gd name="connsiteX1920" fmla="*/ 224560 w 6868353"/>
                <a:gd name="connsiteY1920" fmla="*/ 2485540 h 6857985"/>
                <a:gd name="connsiteX1921" fmla="*/ 6250941 w 6868353"/>
                <a:gd name="connsiteY1921" fmla="*/ 2484072 h 6857985"/>
                <a:gd name="connsiteX1922" fmla="*/ 6267575 w 6868353"/>
                <a:gd name="connsiteY1922" fmla="*/ 2522349 h 6857985"/>
                <a:gd name="connsiteX1923" fmla="*/ 6276395 w 6868353"/>
                <a:gd name="connsiteY1923" fmla="*/ 2545863 h 6857985"/>
                <a:gd name="connsiteX1924" fmla="*/ 6284679 w 6868353"/>
                <a:gd name="connsiteY1924" fmla="*/ 2571403 h 6857985"/>
                <a:gd name="connsiteX1925" fmla="*/ 6300535 w 6868353"/>
                <a:gd name="connsiteY1925" fmla="*/ 2618320 h 6857985"/>
                <a:gd name="connsiteX1926" fmla="*/ 6294051 w 6868353"/>
                <a:gd name="connsiteY1926" fmla="*/ 2633907 h 6857985"/>
                <a:gd name="connsiteX1927" fmla="*/ 6279439 w 6868353"/>
                <a:gd name="connsiteY1927" fmla="*/ 2595966 h 6857985"/>
                <a:gd name="connsiteX1928" fmla="*/ 6291799 w 6868353"/>
                <a:gd name="connsiteY1928" fmla="*/ 2611836 h 6857985"/>
                <a:gd name="connsiteX1929" fmla="*/ 6275589 w 6868353"/>
                <a:gd name="connsiteY1929" fmla="*/ 2553282 h 6857985"/>
                <a:gd name="connsiteX1930" fmla="*/ 6254467 w 6868353"/>
                <a:gd name="connsiteY1930" fmla="*/ 2505091 h 6857985"/>
                <a:gd name="connsiteX1931" fmla="*/ 6255287 w 6868353"/>
                <a:gd name="connsiteY1931" fmla="*/ 2492477 h 6857985"/>
                <a:gd name="connsiteX1932" fmla="*/ 6250799 w 6868353"/>
                <a:gd name="connsiteY1932" fmla="*/ 2489589 h 6857985"/>
                <a:gd name="connsiteX1933" fmla="*/ 6250941 w 6868353"/>
                <a:gd name="connsiteY1933" fmla="*/ 2484072 h 6857985"/>
                <a:gd name="connsiteX1934" fmla="*/ 6607363 w 6868353"/>
                <a:gd name="connsiteY1934" fmla="*/ 2475106 h 6857985"/>
                <a:gd name="connsiteX1935" fmla="*/ 6638139 w 6868353"/>
                <a:gd name="connsiteY1935" fmla="*/ 2555165 h 6857985"/>
                <a:gd name="connsiteX1936" fmla="*/ 6646903 w 6868353"/>
                <a:gd name="connsiteY1936" fmla="*/ 2583026 h 6857985"/>
                <a:gd name="connsiteX1937" fmla="*/ 6653641 w 6868353"/>
                <a:gd name="connsiteY1937" fmla="*/ 2611453 h 6857985"/>
                <a:gd name="connsiteX1938" fmla="*/ 6662079 w 6868353"/>
                <a:gd name="connsiteY1938" fmla="*/ 2663014 h 6857985"/>
                <a:gd name="connsiteX1939" fmla="*/ 6647527 w 6868353"/>
                <a:gd name="connsiteY1939" fmla="*/ 2608353 h 6857985"/>
                <a:gd name="connsiteX1940" fmla="*/ 6642231 w 6868353"/>
                <a:gd name="connsiteY1940" fmla="*/ 2587429 h 6857985"/>
                <a:gd name="connsiteX1941" fmla="*/ 6634063 w 6868353"/>
                <a:gd name="connsiteY1941" fmla="*/ 2570157 h 6857985"/>
                <a:gd name="connsiteX1942" fmla="*/ 6607363 w 6868353"/>
                <a:gd name="connsiteY1942" fmla="*/ 2475106 h 6857985"/>
                <a:gd name="connsiteX1943" fmla="*/ 155105 w 6868353"/>
                <a:gd name="connsiteY1943" fmla="*/ 2463610 h 6857985"/>
                <a:gd name="connsiteX1944" fmla="*/ 133997 w 6868353"/>
                <a:gd name="connsiteY1944" fmla="*/ 2504099 h 6857985"/>
                <a:gd name="connsiteX1945" fmla="*/ 95475 w 6868353"/>
                <a:gd name="connsiteY1945" fmla="*/ 2657833 h 6857985"/>
                <a:gd name="connsiteX1946" fmla="*/ 112945 w 6868353"/>
                <a:gd name="connsiteY1946" fmla="*/ 2576626 h 6857985"/>
                <a:gd name="connsiteX1947" fmla="*/ 136191 w 6868353"/>
                <a:gd name="connsiteY1947" fmla="*/ 2486346 h 6857985"/>
                <a:gd name="connsiteX1948" fmla="*/ 6557883 w 6868353"/>
                <a:gd name="connsiteY1948" fmla="*/ 2421734 h 6857985"/>
                <a:gd name="connsiteX1949" fmla="*/ 6571955 w 6868353"/>
                <a:gd name="connsiteY1949" fmla="*/ 2441709 h 6857985"/>
                <a:gd name="connsiteX1950" fmla="*/ 6591379 w 6868353"/>
                <a:gd name="connsiteY1950" fmla="*/ 2498536 h 6857985"/>
                <a:gd name="connsiteX1951" fmla="*/ 6576967 w 6868353"/>
                <a:gd name="connsiteY1951" fmla="*/ 2475262 h 6857985"/>
                <a:gd name="connsiteX1952" fmla="*/ 6557883 w 6868353"/>
                <a:gd name="connsiteY1952" fmla="*/ 2421734 h 6857985"/>
                <a:gd name="connsiteX1953" fmla="*/ 6548271 w 6868353"/>
                <a:gd name="connsiteY1953" fmla="*/ 2421507 h 6857985"/>
                <a:gd name="connsiteX1954" fmla="*/ 6572337 w 6868353"/>
                <a:gd name="connsiteY1954" fmla="*/ 2490480 h 6857985"/>
                <a:gd name="connsiteX1955" fmla="*/ 6596277 w 6868353"/>
                <a:gd name="connsiteY1955" fmla="*/ 2560686 h 6857985"/>
                <a:gd name="connsiteX1956" fmla="*/ 6573229 w 6868353"/>
                <a:gd name="connsiteY1956" fmla="*/ 2508418 h 6857985"/>
                <a:gd name="connsiteX1957" fmla="*/ 6548271 w 6868353"/>
                <a:gd name="connsiteY1957" fmla="*/ 2421507 h 6857985"/>
                <a:gd name="connsiteX1958" fmla="*/ 356916 w 6868353"/>
                <a:gd name="connsiteY1958" fmla="*/ 2414819 h 6857985"/>
                <a:gd name="connsiteX1959" fmla="*/ 350417 w 6868353"/>
                <a:gd name="connsiteY1959" fmla="*/ 2420714 h 6857985"/>
                <a:gd name="connsiteX1960" fmla="*/ 333698 w 6868353"/>
                <a:gd name="connsiteY1960" fmla="*/ 2476224 h 6857985"/>
                <a:gd name="connsiteX1961" fmla="*/ 331121 w 6868353"/>
                <a:gd name="connsiteY1961" fmla="*/ 2464587 h 6857985"/>
                <a:gd name="connsiteX1962" fmla="*/ 336487 w 6868353"/>
                <a:gd name="connsiteY1962" fmla="*/ 2436541 h 6857985"/>
                <a:gd name="connsiteX1963" fmla="*/ 321310 w 6868353"/>
                <a:gd name="connsiteY1963" fmla="*/ 2446664 h 6857985"/>
                <a:gd name="connsiteX1964" fmla="*/ 313198 w 6868353"/>
                <a:gd name="connsiteY1964" fmla="*/ 2514392 h 6857985"/>
                <a:gd name="connsiteX1965" fmla="*/ 353518 w 6868353"/>
                <a:gd name="connsiteY1965" fmla="*/ 2460863 h 6857985"/>
                <a:gd name="connsiteX1966" fmla="*/ 366868 w 6868353"/>
                <a:gd name="connsiteY1966" fmla="*/ 2416636 h 6857985"/>
                <a:gd name="connsiteX1967" fmla="*/ 356916 w 6868353"/>
                <a:gd name="connsiteY1967" fmla="*/ 2414819 h 6857985"/>
                <a:gd name="connsiteX1968" fmla="*/ 6306635 w 6868353"/>
                <a:gd name="connsiteY1968" fmla="*/ 2414188 h 6857985"/>
                <a:gd name="connsiteX1969" fmla="*/ 6328099 w 6868353"/>
                <a:gd name="connsiteY1969" fmla="*/ 2455683 h 6857985"/>
                <a:gd name="connsiteX1970" fmla="*/ 6336211 w 6868353"/>
                <a:gd name="connsiteY1970" fmla="*/ 2481250 h 6857985"/>
                <a:gd name="connsiteX1971" fmla="*/ 6327787 w 6868353"/>
                <a:gd name="connsiteY1971" fmla="*/ 2462096 h 6857985"/>
                <a:gd name="connsiteX1972" fmla="*/ 6341051 w 6868353"/>
                <a:gd name="connsiteY1972" fmla="*/ 2518342 h 6857985"/>
                <a:gd name="connsiteX1973" fmla="*/ 6356157 w 6868353"/>
                <a:gd name="connsiteY1973" fmla="*/ 2535883 h 6857985"/>
                <a:gd name="connsiteX1974" fmla="*/ 6376727 w 6868353"/>
                <a:gd name="connsiteY1974" fmla="*/ 2613761 h 6857985"/>
                <a:gd name="connsiteX1975" fmla="*/ 6387501 w 6868353"/>
                <a:gd name="connsiteY1975" fmla="*/ 2601260 h 6857985"/>
                <a:gd name="connsiteX1976" fmla="*/ 6393675 w 6868353"/>
                <a:gd name="connsiteY1976" fmla="*/ 2633723 h 6857985"/>
                <a:gd name="connsiteX1977" fmla="*/ 6384187 w 6868353"/>
                <a:gd name="connsiteY1977" fmla="*/ 2633327 h 6857985"/>
                <a:gd name="connsiteX1978" fmla="*/ 6393461 w 6868353"/>
                <a:gd name="connsiteY1978" fmla="*/ 2675642 h 6857985"/>
                <a:gd name="connsiteX1979" fmla="*/ 6411695 w 6868353"/>
                <a:gd name="connsiteY1979" fmla="*/ 2712352 h 6857985"/>
                <a:gd name="connsiteX1980" fmla="*/ 6418507 w 6868353"/>
                <a:gd name="connsiteY1980" fmla="*/ 2761209 h 6857985"/>
                <a:gd name="connsiteX1981" fmla="*/ 6433471 w 6868353"/>
                <a:gd name="connsiteY1981" fmla="*/ 2788333 h 6857985"/>
                <a:gd name="connsiteX1982" fmla="*/ 6426249 w 6868353"/>
                <a:gd name="connsiteY1982" fmla="*/ 2803707 h 6857985"/>
                <a:gd name="connsiteX1983" fmla="*/ 6401827 w 6868353"/>
                <a:gd name="connsiteY1983" fmla="*/ 2712960 h 6857985"/>
                <a:gd name="connsiteX1984" fmla="*/ 6387161 w 6868353"/>
                <a:gd name="connsiteY1984" fmla="*/ 2661895 h 6857985"/>
                <a:gd name="connsiteX1985" fmla="*/ 6369523 w 6868353"/>
                <a:gd name="connsiteY1985" fmla="*/ 2610066 h 6857985"/>
                <a:gd name="connsiteX1986" fmla="*/ 6351825 w 6868353"/>
                <a:gd name="connsiteY1986" fmla="*/ 2558506 h 6857985"/>
                <a:gd name="connsiteX1987" fmla="*/ 6334171 w 6868353"/>
                <a:gd name="connsiteY1987" fmla="*/ 2509168 h 6857985"/>
                <a:gd name="connsiteX1988" fmla="*/ 6301427 w 6868353"/>
                <a:gd name="connsiteY1988" fmla="*/ 2424112 h 6857985"/>
                <a:gd name="connsiteX1989" fmla="*/ 6306635 w 6868353"/>
                <a:gd name="connsiteY1989" fmla="*/ 2414188 h 6857985"/>
                <a:gd name="connsiteX1990" fmla="*/ 324312 w 6868353"/>
                <a:gd name="connsiteY1990" fmla="*/ 2406599 h 6857985"/>
                <a:gd name="connsiteX1991" fmla="*/ 303118 w 6868353"/>
                <a:gd name="connsiteY1991" fmla="*/ 2416325 h 6857985"/>
                <a:gd name="connsiteX1992" fmla="*/ 294228 w 6868353"/>
                <a:gd name="connsiteY1992" fmla="*/ 2455866 h 6857985"/>
                <a:gd name="connsiteX1993" fmla="*/ 324312 w 6868353"/>
                <a:gd name="connsiteY1993" fmla="*/ 2406599 h 6857985"/>
                <a:gd name="connsiteX1994" fmla="*/ 6355187 w 6868353"/>
                <a:gd name="connsiteY1994" fmla="*/ 2402590 h 6857985"/>
                <a:gd name="connsiteX1995" fmla="*/ 6363447 w 6868353"/>
                <a:gd name="connsiteY1995" fmla="*/ 2405948 h 6857985"/>
                <a:gd name="connsiteX1996" fmla="*/ 6375425 w 6868353"/>
                <a:gd name="connsiteY1996" fmla="*/ 2454762 h 6857985"/>
                <a:gd name="connsiteX1997" fmla="*/ 6392187 w 6868353"/>
                <a:gd name="connsiteY1997" fmla="*/ 2500334 h 6857985"/>
                <a:gd name="connsiteX1998" fmla="*/ 6405579 w 6868353"/>
                <a:gd name="connsiteY1998" fmla="*/ 2510229 h 6857985"/>
                <a:gd name="connsiteX1999" fmla="*/ 6413239 w 6868353"/>
                <a:gd name="connsiteY1999" fmla="*/ 2530092 h 6857985"/>
                <a:gd name="connsiteX2000" fmla="*/ 6414641 w 6868353"/>
                <a:gd name="connsiteY2000" fmla="*/ 2566249 h 6857985"/>
                <a:gd name="connsiteX2001" fmla="*/ 6420275 w 6868353"/>
                <a:gd name="connsiteY2001" fmla="*/ 2556594 h 6857985"/>
                <a:gd name="connsiteX2002" fmla="*/ 6420997 w 6868353"/>
                <a:gd name="connsiteY2002" fmla="*/ 2599165 h 6857985"/>
                <a:gd name="connsiteX2003" fmla="*/ 6404363 w 6868353"/>
                <a:gd name="connsiteY2003" fmla="*/ 2537935 h 6857985"/>
                <a:gd name="connsiteX2004" fmla="*/ 6391295 w 6868353"/>
                <a:gd name="connsiteY2004" fmla="*/ 2501650 h 6857985"/>
                <a:gd name="connsiteX2005" fmla="*/ 6376615 w 6868353"/>
                <a:gd name="connsiteY2005" fmla="*/ 2466866 h 6857985"/>
                <a:gd name="connsiteX2006" fmla="*/ 6355187 w 6868353"/>
                <a:gd name="connsiteY2006" fmla="*/ 2402590 h 6857985"/>
                <a:gd name="connsiteX2007" fmla="*/ 6456541 w 6868353"/>
                <a:gd name="connsiteY2007" fmla="*/ 2384998 h 6857985"/>
                <a:gd name="connsiteX2008" fmla="*/ 6494587 w 6868353"/>
                <a:gd name="connsiteY2008" fmla="*/ 2451350 h 6857985"/>
                <a:gd name="connsiteX2009" fmla="*/ 6498593 w 6868353"/>
                <a:gd name="connsiteY2009" fmla="*/ 2475318 h 6857985"/>
                <a:gd name="connsiteX2010" fmla="*/ 6496539 w 6868353"/>
                <a:gd name="connsiteY2010" fmla="*/ 2495265 h 6857985"/>
                <a:gd name="connsiteX2011" fmla="*/ 6509423 w 6868353"/>
                <a:gd name="connsiteY2011" fmla="*/ 2512551 h 6857985"/>
                <a:gd name="connsiteX2012" fmla="*/ 6489135 w 6868353"/>
                <a:gd name="connsiteY2012" fmla="*/ 2481759 h 6857985"/>
                <a:gd name="connsiteX2013" fmla="*/ 6485469 w 6868353"/>
                <a:gd name="connsiteY2013" fmla="*/ 2470533 h 6857985"/>
                <a:gd name="connsiteX2014" fmla="*/ 6481151 w 6868353"/>
                <a:gd name="connsiteY2014" fmla="*/ 2458881 h 6857985"/>
                <a:gd name="connsiteX2015" fmla="*/ 6472119 w 6868353"/>
                <a:gd name="connsiteY2015" fmla="*/ 2435097 h 6857985"/>
                <a:gd name="connsiteX2016" fmla="*/ 6453743 w 6868353"/>
                <a:gd name="connsiteY2016" fmla="*/ 2394268 h 6857985"/>
                <a:gd name="connsiteX2017" fmla="*/ 6456541 w 6868353"/>
                <a:gd name="connsiteY2017" fmla="*/ 2384998 h 6857985"/>
                <a:gd name="connsiteX2018" fmla="*/ 6430611 w 6868353"/>
                <a:gd name="connsiteY2018" fmla="*/ 2377818 h 6857985"/>
                <a:gd name="connsiteX2019" fmla="*/ 6470561 w 6868353"/>
                <a:gd name="connsiteY2019" fmla="*/ 2480641 h 6857985"/>
                <a:gd name="connsiteX2020" fmla="*/ 6502343 w 6868353"/>
                <a:gd name="connsiteY2020" fmla="*/ 2576202 h 6857985"/>
                <a:gd name="connsiteX2021" fmla="*/ 6518059 w 6868353"/>
                <a:gd name="connsiteY2021" fmla="*/ 2623983 h 6857985"/>
                <a:gd name="connsiteX2022" fmla="*/ 6532259 w 6868353"/>
                <a:gd name="connsiteY2022" fmla="*/ 2674185 h 6857985"/>
                <a:gd name="connsiteX2023" fmla="*/ 6547419 w 6868353"/>
                <a:gd name="connsiteY2023" fmla="*/ 2727542 h 6857985"/>
                <a:gd name="connsiteX2024" fmla="*/ 6555491 w 6868353"/>
                <a:gd name="connsiteY2024" fmla="*/ 2755829 h 6857985"/>
                <a:gd name="connsiteX2025" fmla="*/ 6563447 w 6868353"/>
                <a:gd name="connsiteY2025" fmla="*/ 2785558 h 6857985"/>
                <a:gd name="connsiteX2026" fmla="*/ 6552419 w 6868353"/>
                <a:gd name="connsiteY2026" fmla="*/ 2768654 h 6857985"/>
                <a:gd name="connsiteX2027" fmla="*/ 6538755 w 6868353"/>
                <a:gd name="connsiteY2027" fmla="*/ 2717930 h 6857985"/>
                <a:gd name="connsiteX2028" fmla="*/ 6513359 w 6868353"/>
                <a:gd name="connsiteY2028" fmla="*/ 2629957 h 6857985"/>
                <a:gd name="connsiteX2029" fmla="*/ 6473507 w 6868353"/>
                <a:gd name="connsiteY2029" fmla="*/ 2505869 h 6857985"/>
                <a:gd name="connsiteX2030" fmla="*/ 6461415 w 6868353"/>
                <a:gd name="connsiteY2030" fmla="*/ 2474087 h 6857985"/>
                <a:gd name="connsiteX2031" fmla="*/ 6449099 w 6868353"/>
                <a:gd name="connsiteY2031" fmla="*/ 2442403 h 6857985"/>
                <a:gd name="connsiteX2032" fmla="*/ 6430611 w 6868353"/>
                <a:gd name="connsiteY2032" fmla="*/ 2377818 h 6857985"/>
                <a:gd name="connsiteX2033" fmla="*/ 6327405 w 6868353"/>
                <a:gd name="connsiteY2033" fmla="*/ 2361226 h 6857985"/>
                <a:gd name="connsiteX2034" fmla="*/ 6376375 w 6868353"/>
                <a:gd name="connsiteY2034" fmla="*/ 2492463 h 6857985"/>
                <a:gd name="connsiteX2035" fmla="*/ 6382801 w 6868353"/>
                <a:gd name="connsiteY2035" fmla="*/ 2509211 h 6857985"/>
                <a:gd name="connsiteX2036" fmla="*/ 6388563 w 6868353"/>
                <a:gd name="connsiteY2036" fmla="*/ 2526242 h 6857985"/>
                <a:gd name="connsiteX2037" fmla="*/ 6400115 w 6868353"/>
                <a:gd name="connsiteY2037" fmla="*/ 2560361 h 6857985"/>
                <a:gd name="connsiteX2038" fmla="*/ 6422839 w 6868353"/>
                <a:gd name="connsiteY2038" fmla="*/ 2628470 h 6857985"/>
                <a:gd name="connsiteX2039" fmla="*/ 6403839 w 6868353"/>
                <a:gd name="connsiteY2039" fmla="*/ 2627608 h 6857985"/>
                <a:gd name="connsiteX2040" fmla="*/ 6407067 w 6868353"/>
                <a:gd name="connsiteY2040" fmla="*/ 2595399 h 6857985"/>
                <a:gd name="connsiteX2041" fmla="*/ 6372779 w 6868353"/>
                <a:gd name="connsiteY2041" fmla="*/ 2506747 h 6857985"/>
                <a:gd name="connsiteX2042" fmla="*/ 6348271 w 6868353"/>
                <a:gd name="connsiteY2042" fmla="*/ 2429237 h 6857985"/>
                <a:gd name="connsiteX2043" fmla="*/ 6347323 w 6868353"/>
                <a:gd name="connsiteY2043" fmla="*/ 2448774 h 6857985"/>
                <a:gd name="connsiteX2044" fmla="*/ 6327405 w 6868353"/>
                <a:gd name="connsiteY2044" fmla="*/ 2361226 h 6857985"/>
                <a:gd name="connsiteX2045" fmla="*/ 314571 w 6868353"/>
                <a:gd name="connsiteY2045" fmla="*/ 2353991 h 6857985"/>
                <a:gd name="connsiteX2046" fmla="*/ 297654 w 6868353"/>
                <a:gd name="connsiteY2046" fmla="*/ 2373910 h 6857985"/>
                <a:gd name="connsiteX2047" fmla="*/ 291693 w 6868353"/>
                <a:gd name="connsiteY2047" fmla="*/ 2378709 h 6857985"/>
                <a:gd name="connsiteX2048" fmla="*/ 281656 w 6868353"/>
                <a:gd name="connsiteY2048" fmla="*/ 2396816 h 6857985"/>
                <a:gd name="connsiteX2049" fmla="*/ 294511 w 6868353"/>
                <a:gd name="connsiteY2049" fmla="*/ 2390786 h 6857985"/>
                <a:gd name="connsiteX2050" fmla="*/ 314571 w 6868353"/>
                <a:gd name="connsiteY2050" fmla="*/ 2353991 h 6857985"/>
                <a:gd name="connsiteX2051" fmla="*/ 1239536 w 6868353"/>
                <a:gd name="connsiteY2051" fmla="*/ 2345612 h 6857985"/>
                <a:gd name="connsiteX2052" fmla="*/ 1216366 w 6868353"/>
                <a:gd name="connsiteY2052" fmla="*/ 2398021 h 6857985"/>
                <a:gd name="connsiteX2053" fmla="*/ 1232746 w 6868353"/>
                <a:gd name="connsiteY2053" fmla="*/ 2347848 h 6857985"/>
                <a:gd name="connsiteX2054" fmla="*/ 1239536 w 6868353"/>
                <a:gd name="connsiteY2054" fmla="*/ 2345612 h 6857985"/>
                <a:gd name="connsiteX2055" fmla="*/ 1113486 w 6868353"/>
                <a:gd name="connsiteY2055" fmla="*/ 2336041 h 6857985"/>
                <a:gd name="connsiteX2056" fmla="*/ 1097602 w 6868353"/>
                <a:gd name="connsiteY2056" fmla="*/ 2379050 h 6857985"/>
                <a:gd name="connsiteX2057" fmla="*/ 1088754 w 6868353"/>
                <a:gd name="connsiteY2057" fmla="*/ 2398969 h 6857985"/>
                <a:gd name="connsiteX2058" fmla="*/ 1081180 w 6868353"/>
                <a:gd name="connsiteY2058" fmla="*/ 2418732 h 6857985"/>
                <a:gd name="connsiteX2059" fmla="*/ 1071496 w 6868353"/>
                <a:gd name="connsiteY2059" fmla="*/ 2447924 h 6857985"/>
                <a:gd name="connsiteX2060" fmla="*/ 1051209 w 6868353"/>
                <a:gd name="connsiteY2060" fmla="*/ 2493610 h 6857985"/>
                <a:gd name="connsiteX2061" fmla="*/ 1037915 w 6868353"/>
                <a:gd name="connsiteY2061" fmla="*/ 2526086 h 6857985"/>
                <a:gd name="connsiteX2062" fmla="*/ 1026335 w 6868353"/>
                <a:gd name="connsiteY2062" fmla="*/ 2558520 h 6857985"/>
                <a:gd name="connsiteX2063" fmla="*/ 1017232 w 6868353"/>
                <a:gd name="connsiteY2063" fmla="*/ 2576231 h 6857985"/>
                <a:gd name="connsiteX2064" fmla="*/ 1038227 w 6868353"/>
                <a:gd name="connsiteY2064" fmla="*/ 2515355 h 6857985"/>
                <a:gd name="connsiteX2065" fmla="*/ 1072629 w 6868353"/>
                <a:gd name="connsiteY2065" fmla="*/ 2429364 h 6857985"/>
                <a:gd name="connsiteX2066" fmla="*/ 1113486 w 6868353"/>
                <a:gd name="connsiteY2066" fmla="*/ 2336041 h 6857985"/>
                <a:gd name="connsiteX2067" fmla="*/ 6555179 w 6868353"/>
                <a:gd name="connsiteY2067" fmla="*/ 2335502 h 6857985"/>
                <a:gd name="connsiteX2068" fmla="*/ 6580479 w 6868353"/>
                <a:gd name="connsiteY2068" fmla="*/ 2387799 h 6857985"/>
                <a:gd name="connsiteX2069" fmla="*/ 6593971 w 6868353"/>
                <a:gd name="connsiteY2069" fmla="*/ 2425740 h 6857985"/>
                <a:gd name="connsiteX2070" fmla="*/ 6603723 w 6868353"/>
                <a:gd name="connsiteY2070" fmla="*/ 2457537 h 6857985"/>
                <a:gd name="connsiteX2071" fmla="*/ 6559313 w 6868353"/>
                <a:gd name="connsiteY2071" fmla="*/ 2366733 h 6857985"/>
                <a:gd name="connsiteX2072" fmla="*/ 6555179 w 6868353"/>
                <a:gd name="connsiteY2072" fmla="*/ 2335502 h 6857985"/>
                <a:gd name="connsiteX2073" fmla="*/ 6569903 w 6868353"/>
                <a:gd name="connsiteY2073" fmla="*/ 2311152 h 6857985"/>
                <a:gd name="connsiteX2074" fmla="*/ 6584017 w 6868353"/>
                <a:gd name="connsiteY2074" fmla="*/ 2321487 h 6857985"/>
                <a:gd name="connsiteX2075" fmla="*/ 6592709 w 6868353"/>
                <a:gd name="connsiteY2075" fmla="*/ 2370470 h 6857985"/>
                <a:gd name="connsiteX2076" fmla="*/ 6611793 w 6868353"/>
                <a:gd name="connsiteY2076" fmla="*/ 2417217 h 6857985"/>
                <a:gd name="connsiteX2077" fmla="*/ 6625767 w 6868353"/>
                <a:gd name="connsiteY2077" fmla="*/ 2460354 h 6857985"/>
                <a:gd name="connsiteX2078" fmla="*/ 6664331 w 6868353"/>
                <a:gd name="connsiteY2078" fmla="*/ 2551441 h 6857985"/>
                <a:gd name="connsiteX2079" fmla="*/ 6633581 w 6868353"/>
                <a:gd name="connsiteY2079" fmla="*/ 2437632 h 6857985"/>
                <a:gd name="connsiteX2080" fmla="*/ 6677949 w 6868353"/>
                <a:gd name="connsiteY2080" fmla="*/ 2562951 h 6857985"/>
                <a:gd name="connsiteX2081" fmla="*/ 6678063 w 6868353"/>
                <a:gd name="connsiteY2081" fmla="*/ 2577901 h 6857985"/>
                <a:gd name="connsiteX2082" fmla="*/ 6671027 w 6868353"/>
                <a:gd name="connsiteY2082" fmla="*/ 2573342 h 6857985"/>
                <a:gd name="connsiteX2083" fmla="*/ 6657719 w 6868353"/>
                <a:gd name="connsiteY2083" fmla="*/ 2575211 h 6857985"/>
                <a:gd name="connsiteX2084" fmla="*/ 6624563 w 6868353"/>
                <a:gd name="connsiteY2084" fmla="*/ 2470788 h 6857985"/>
                <a:gd name="connsiteX2085" fmla="*/ 6613435 w 6868353"/>
                <a:gd name="connsiteY2085" fmla="*/ 2441115 h 6857985"/>
                <a:gd name="connsiteX2086" fmla="*/ 6607461 w 6868353"/>
                <a:gd name="connsiteY2086" fmla="*/ 2424310 h 6857985"/>
                <a:gd name="connsiteX2087" fmla="*/ 6600567 w 6868353"/>
                <a:gd name="connsiteY2087" fmla="*/ 2406076 h 6857985"/>
                <a:gd name="connsiteX2088" fmla="*/ 6569903 w 6868353"/>
                <a:gd name="connsiteY2088" fmla="*/ 2311152 h 6857985"/>
                <a:gd name="connsiteX2089" fmla="*/ 6309203 w 6868353"/>
                <a:gd name="connsiteY2089" fmla="*/ 2299291 h 6857985"/>
                <a:gd name="connsiteX2090" fmla="*/ 6341747 w 6868353"/>
                <a:gd name="connsiteY2090" fmla="*/ 2350906 h 6857985"/>
                <a:gd name="connsiteX2091" fmla="*/ 6346275 w 6868353"/>
                <a:gd name="connsiteY2091" fmla="*/ 2376926 h 6857985"/>
                <a:gd name="connsiteX2092" fmla="*/ 6340883 w 6868353"/>
                <a:gd name="connsiteY2092" fmla="*/ 2383736 h 6857985"/>
                <a:gd name="connsiteX2093" fmla="*/ 6326541 w 6868353"/>
                <a:gd name="connsiteY2093" fmla="*/ 2339778 h 6857985"/>
                <a:gd name="connsiteX2094" fmla="*/ 6308505 w 6868353"/>
                <a:gd name="connsiteY2094" fmla="*/ 2303805 h 6857985"/>
                <a:gd name="connsiteX2095" fmla="*/ 6309203 w 6868353"/>
                <a:gd name="connsiteY2095" fmla="*/ 2299291 h 6857985"/>
                <a:gd name="connsiteX2096" fmla="*/ 340097 w 6868353"/>
                <a:gd name="connsiteY2096" fmla="*/ 2299175 h 6857985"/>
                <a:gd name="connsiteX2097" fmla="*/ 319441 w 6868353"/>
                <a:gd name="connsiteY2097" fmla="*/ 2313898 h 6857985"/>
                <a:gd name="connsiteX2098" fmla="*/ 317502 w 6868353"/>
                <a:gd name="connsiteY2098" fmla="*/ 2336932 h 6857985"/>
                <a:gd name="connsiteX2099" fmla="*/ 316497 w 6868353"/>
                <a:gd name="connsiteY2099" fmla="*/ 2330972 h 6857985"/>
                <a:gd name="connsiteX2100" fmla="*/ 340097 w 6868353"/>
                <a:gd name="connsiteY2100" fmla="*/ 2299175 h 6857985"/>
                <a:gd name="connsiteX2101" fmla="*/ 1314787 w 6868353"/>
                <a:gd name="connsiteY2101" fmla="*/ 2269403 h 6857985"/>
                <a:gd name="connsiteX2102" fmla="*/ 1298761 w 6868353"/>
                <a:gd name="connsiteY2102" fmla="*/ 2300662 h 6857985"/>
                <a:gd name="connsiteX2103" fmla="*/ 1314787 w 6868353"/>
                <a:gd name="connsiteY2103" fmla="*/ 2269403 h 6857985"/>
                <a:gd name="connsiteX2104" fmla="*/ 270245 w 6868353"/>
                <a:gd name="connsiteY2104" fmla="*/ 2260979 h 6857985"/>
                <a:gd name="connsiteX2105" fmla="*/ 246150 w 6868353"/>
                <a:gd name="connsiteY2105" fmla="*/ 2329033 h 6857985"/>
                <a:gd name="connsiteX2106" fmla="*/ 247240 w 6868353"/>
                <a:gd name="connsiteY2106" fmla="*/ 2299699 h 6857985"/>
                <a:gd name="connsiteX2107" fmla="*/ 260265 w 6868353"/>
                <a:gd name="connsiteY2107" fmla="*/ 2271625 h 6857985"/>
                <a:gd name="connsiteX2108" fmla="*/ 270245 w 6868353"/>
                <a:gd name="connsiteY2108" fmla="*/ 2260979 h 6857985"/>
                <a:gd name="connsiteX2109" fmla="*/ 6138435 w 6868353"/>
                <a:gd name="connsiteY2109" fmla="*/ 2242660 h 6857985"/>
                <a:gd name="connsiteX2110" fmla="*/ 6151883 w 6868353"/>
                <a:gd name="connsiteY2110" fmla="*/ 2254240 h 6857985"/>
                <a:gd name="connsiteX2111" fmla="*/ 6160251 w 6868353"/>
                <a:gd name="connsiteY2111" fmla="*/ 2270294 h 6857985"/>
                <a:gd name="connsiteX2112" fmla="*/ 6169113 w 6868353"/>
                <a:gd name="connsiteY2112" fmla="*/ 2290794 h 6857985"/>
                <a:gd name="connsiteX2113" fmla="*/ 6208967 w 6868353"/>
                <a:gd name="connsiteY2113" fmla="*/ 2377974 h 6857985"/>
                <a:gd name="connsiteX2114" fmla="*/ 6195177 w 6868353"/>
                <a:gd name="connsiteY2114" fmla="*/ 2357021 h 6857985"/>
                <a:gd name="connsiteX2115" fmla="*/ 6222599 w 6868353"/>
                <a:gd name="connsiteY2115" fmla="*/ 2411752 h 6857985"/>
                <a:gd name="connsiteX2116" fmla="*/ 6213369 w 6868353"/>
                <a:gd name="connsiteY2116" fmla="*/ 2399747 h 6857985"/>
                <a:gd name="connsiteX2117" fmla="*/ 6217687 w 6868353"/>
                <a:gd name="connsiteY2117" fmla="*/ 2418350 h 6857985"/>
                <a:gd name="connsiteX2118" fmla="*/ 6225671 w 6868353"/>
                <a:gd name="connsiteY2118" fmla="*/ 2440010 h 6857985"/>
                <a:gd name="connsiteX2119" fmla="*/ 6214827 w 6868353"/>
                <a:gd name="connsiteY2119" fmla="*/ 2418590 h 6857985"/>
                <a:gd name="connsiteX2120" fmla="*/ 6199721 w 6868353"/>
                <a:gd name="connsiteY2120" fmla="*/ 2387473 h 6857985"/>
                <a:gd name="connsiteX2121" fmla="*/ 6170119 w 6868353"/>
                <a:gd name="connsiteY2121" fmla="*/ 2321104 h 6857985"/>
                <a:gd name="connsiteX2122" fmla="*/ 6190533 w 6868353"/>
                <a:gd name="connsiteY2122" fmla="*/ 2354232 h 6857985"/>
                <a:gd name="connsiteX2123" fmla="*/ 6138435 w 6868353"/>
                <a:gd name="connsiteY2123" fmla="*/ 2242660 h 6857985"/>
                <a:gd name="connsiteX2124" fmla="*/ 6257383 w 6868353"/>
                <a:gd name="connsiteY2124" fmla="*/ 2237727 h 6857985"/>
                <a:gd name="connsiteX2125" fmla="*/ 6275307 w 6868353"/>
                <a:gd name="connsiteY2125" fmla="*/ 2250644 h 6857985"/>
                <a:gd name="connsiteX2126" fmla="*/ 6322633 w 6868353"/>
                <a:gd name="connsiteY2126" fmla="*/ 2364722 h 6857985"/>
                <a:gd name="connsiteX2127" fmla="*/ 6294305 w 6868353"/>
                <a:gd name="connsiteY2127" fmla="*/ 2320977 h 6857985"/>
                <a:gd name="connsiteX2128" fmla="*/ 6289605 w 6868353"/>
                <a:gd name="connsiteY2128" fmla="*/ 2292110 h 6857985"/>
                <a:gd name="connsiteX2129" fmla="*/ 6261263 w 6868353"/>
                <a:gd name="connsiteY2129" fmla="*/ 2261587 h 6857985"/>
                <a:gd name="connsiteX2130" fmla="*/ 6257383 w 6868353"/>
                <a:gd name="connsiteY2130" fmla="*/ 2237727 h 6857985"/>
                <a:gd name="connsiteX2131" fmla="*/ 6511915 w 6868353"/>
                <a:gd name="connsiteY2131" fmla="*/ 2229041 h 6857985"/>
                <a:gd name="connsiteX2132" fmla="*/ 6523239 w 6868353"/>
                <a:gd name="connsiteY2132" fmla="*/ 2248691 h 6857985"/>
                <a:gd name="connsiteX2133" fmla="*/ 6541643 w 6868353"/>
                <a:gd name="connsiteY2133" fmla="*/ 2290355 h 6857985"/>
                <a:gd name="connsiteX2134" fmla="*/ 6512565 w 6868353"/>
                <a:gd name="connsiteY2134" fmla="*/ 2256633 h 6857985"/>
                <a:gd name="connsiteX2135" fmla="*/ 6527487 w 6868353"/>
                <a:gd name="connsiteY2135" fmla="*/ 2280346 h 6857985"/>
                <a:gd name="connsiteX2136" fmla="*/ 6511915 w 6868353"/>
                <a:gd name="connsiteY2136" fmla="*/ 2229041 h 6857985"/>
                <a:gd name="connsiteX2137" fmla="*/ 395318 w 6868353"/>
                <a:gd name="connsiteY2137" fmla="*/ 2223013 h 6857985"/>
                <a:gd name="connsiteX2138" fmla="*/ 387594 w 6868353"/>
                <a:gd name="connsiteY2138" fmla="*/ 2236374 h 6857985"/>
                <a:gd name="connsiteX2139" fmla="*/ 362734 w 6868353"/>
                <a:gd name="connsiteY2139" fmla="*/ 2296315 h 6857985"/>
                <a:gd name="connsiteX2140" fmla="*/ 380402 w 6868353"/>
                <a:gd name="connsiteY2140" fmla="*/ 2264037 h 6857985"/>
                <a:gd name="connsiteX2141" fmla="*/ 373508 w 6868353"/>
                <a:gd name="connsiteY2141" fmla="*/ 2292082 h 6857985"/>
                <a:gd name="connsiteX2142" fmla="*/ 389222 w 6868353"/>
                <a:gd name="connsiteY2142" fmla="*/ 2248096 h 6857985"/>
                <a:gd name="connsiteX2143" fmla="*/ 387849 w 6868353"/>
                <a:gd name="connsiteY2143" fmla="*/ 2237832 h 6857985"/>
                <a:gd name="connsiteX2144" fmla="*/ 395318 w 6868353"/>
                <a:gd name="connsiteY2144" fmla="*/ 2223013 h 6857985"/>
                <a:gd name="connsiteX2145" fmla="*/ 6222231 w 6868353"/>
                <a:gd name="connsiteY2145" fmla="*/ 2213595 h 6857985"/>
                <a:gd name="connsiteX2146" fmla="*/ 6228375 w 6868353"/>
                <a:gd name="connsiteY2146" fmla="*/ 2248337 h 6857985"/>
                <a:gd name="connsiteX2147" fmla="*/ 6289463 w 6868353"/>
                <a:gd name="connsiteY2147" fmla="*/ 2363392 h 6857985"/>
                <a:gd name="connsiteX2148" fmla="*/ 6293967 w 6868353"/>
                <a:gd name="connsiteY2148" fmla="*/ 2380777 h 6857985"/>
                <a:gd name="connsiteX2149" fmla="*/ 6302361 w 6868353"/>
                <a:gd name="connsiteY2149" fmla="*/ 2404575 h 6857985"/>
                <a:gd name="connsiteX2150" fmla="*/ 6297235 w 6868353"/>
                <a:gd name="connsiteY2150" fmla="*/ 2414683 h 6857985"/>
                <a:gd name="connsiteX2151" fmla="*/ 6286447 w 6868353"/>
                <a:gd name="connsiteY2151" fmla="*/ 2383636 h 6857985"/>
                <a:gd name="connsiteX2152" fmla="*/ 6276311 w 6868353"/>
                <a:gd name="connsiteY2152" fmla="*/ 2359314 h 6857985"/>
                <a:gd name="connsiteX2153" fmla="*/ 6258843 w 6868353"/>
                <a:gd name="connsiteY2153" fmla="*/ 2320963 h 6857985"/>
                <a:gd name="connsiteX2154" fmla="*/ 6240225 w 6868353"/>
                <a:gd name="connsiteY2154" fmla="*/ 2282413 h 6857985"/>
                <a:gd name="connsiteX2155" fmla="*/ 6228617 w 6868353"/>
                <a:gd name="connsiteY2155" fmla="*/ 2257836 h 6857985"/>
                <a:gd name="connsiteX2156" fmla="*/ 6213355 w 6868353"/>
                <a:gd name="connsiteY2156" fmla="*/ 2227469 h 6857985"/>
                <a:gd name="connsiteX2157" fmla="*/ 6222231 w 6868353"/>
                <a:gd name="connsiteY2157" fmla="*/ 2213595 h 6857985"/>
                <a:gd name="connsiteX2158" fmla="*/ 6523549 w 6868353"/>
                <a:gd name="connsiteY2158" fmla="*/ 2206610 h 6857985"/>
                <a:gd name="connsiteX2159" fmla="*/ 6544263 w 6868353"/>
                <a:gd name="connsiteY2159" fmla="*/ 2245364 h 6857985"/>
                <a:gd name="connsiteX2160" fmla="*/ 6565031 w 6868353"/>
                <a:gd name="connsiteY2160" fmla="*/ 2314522 h 6857985"/>
                <a:gd name="connsiteX2161" fmla="*/ 6556127 w 6868353"/>
                <a:gd name="connsiteY2161" fmla="*/ 2288572 h 6857985"/>
                <a:gd name="connsiteX2162" fmla="*/ 6550663 w 6868353"/>
                <a:gd name="connsiteY2162" fmla="*/ 2274868 h 6857985"/>
                <a:gd name="connsiteX2163" fmla="*/ 6544335 w 6868353"/>
                <a:gd name="connsiteY2163" fmla="*/ 2261163 h 6857985"/>
                <a:gd name="connsiteX2164" fmla="*/ 6520863 w 6868353"/>
                <a:gd name="connsiteY2164" fmla="*/ 2207805 h 6857985"/>
                <a:gd name="connsiteX2165" fmla="*/ 6523549 w 6868353"/>
                <a:gd name="connsiteY2165" fmla="*/ 2206610 h 6857985"/>
                <a:gd name="connsiteX2166" fmla="*/ 440513 w 6868353"/>
                <a:gd name="connsiteY2166" fmla="*/ 2199055 h 6857985"/>
                <a:gd name="connsiteX2167" fmla="*/ 413700 w 6868353"/>
                <a:gd name="connsiteY2167" fmla="*/ 2257454 h 6857985"/>
                <a:gd name="connsiteX2168" fmla="*/ 406168 w 6868353"/>
                <a:gd name="connsiteY2168" fmla="*/ 2244910 h 6857985"/>
                <a:gd name="connsiteX2169" fmla="*/ 378576 w 6868353"/>
                <a:gd name="connsiteY2169" fmla="*/ 2321373 h 6857985"/>
                <a:gd name="connsiteX2170" fmla="*/ 412751 w 6868353"/>
                <a:gd name="connsiteY2170" fmla="*/ 2286009 h 6857985"/>
                <a:gd name="connsiteX2171" fmla="*/ 419476 w 6868353"/>
                <a:gd name="connsiteY2171" fmla="*/ 2263527 h 6857985"/>
                <a:gd name="connsiteX2172" fmla="*/ 428720 w 6868353"/>
                <a:gd name="connsiteY2172" fmla="*/ 2239941 h 6857985"/>
                <a:gd name="connsiteX2173" fmla="*/ 440513 w 6868353"/>
                <a:gd name="connsiteY2173" fmla="*/ 2199055 h 6857985"/>
                <a:gd name="connsiteX2174" fmla="*/ 1251349 w 6868353"/>
                <a:gd name="connsiteY2174" fmla="*/ 2189924 h 6857985"/>
                <a:gd name="connsiteX2175" fmla="*/ 1221166 w 6868353"/>
                <a:gd name="connsiteY2175" fmla="*/ 2250191 h 6857985"/>
                <a:gd name="connsiteX2176" fmla="*/ 1199052 w 6868353"/>
                <a:gd name="connsiteY2176" fmla="*/ 2289293 h 6857985"/>
                <a:gd name="connsiteX2177" fmla="*/ 1188647 w 6868353"/>
                <a:gd name="connsiteY2177" fmla="*/ 2307088 h 6857985"/>
                <a:gd name="connsiteX2178" fmla="*/ 1180365 w 6868353"/>
                <a:gd name="connsiteY2178" fmla="*/ 2322576 h 6857985"/>
                <a:gd name="connsiteX2179" fmla="*/ 1185646 w 6868353"/>
                <a:gd name="connsiteY2179" fmla="*/ 2307485 h 6857985"/>
                <a:gd name="connsiteX2180" fmla="*/ 1193305 w 6868353"/>
                <a:gd name="connsiteY2180" fmla="*/ 2290836 h 6857985"/>
                <a:gd name="connsiteX2181" fmla="*/ 1212176 w 6868353"/>
                <a:gd name="connsiteY2181" fmla="*/ 2254650 h 6857985"/>
                <a:gd name="connsiteX2182" fmla="*/ 1251349 w 6868353"/>
                <a:gd name="connsiteY2182" fmla="*/ 2189924 h 6857985"/>
                <a:gd name="connsiteX2183" fmla="*/ 466945 w 6868353"/>
                <a:gd name="connsiteY2183" fmla="*/ 2134598 h 6857985"/>
                <a:gd name="connsiteX2184" fmla="*/ 436847 w 6868353"/>
                <a:gd name="connsiteY2184" fmla="*/ 2169580 h 6857985"/>
                <a:gd name="connsiteX2185" fmla="*/ 434666 w 6868353"/>
                <a:gd name="connsiteY2185" fmla="*/ 2151799 h 6857985"/>
                <a:gd name="connsiteX2186" fmla="*/ 408971 w 6868353"/>
                <a:gd name="connsiteY2186" fmla="*/ 2176149 h 6857985"/>
                <a:gd name="connsiteX2187" fmla="*/ 400788 w 6868353"/>
                <a:gd name="connsiteY2187" fmla="*/ 2203841 h 6857985"/>
                <a:gd name="connsiteX2188" fmla="*/ 418442 w 6868353"/>
                <a:gd name="connsiteY2188" fmla="*/ 2206785 h 6857985"/>
                <a:gd name="connsiteX2189" fmla="*/ 425931 w 6868353"/>
                <a:gd name="connsiteY2189" fmla="*/ 2219371 h 6857985"/>
                <a:gd name="connsiteX2190" fmla="*/ 466945 w 6868353"/>
                <a:gd name="connsiteY2190" fmla="*/ 2134598 h 6857985"/>
                <a:gd name="connsiteX2191" fmla="*/ 1197863 w 6868353"/>
                <a:gd name="connsiteY2191" fmla="*/ 2131215 h 6857985"/>
                <a:gd name="connsiteX2192" fmla="*/ 1185334 w 6868353"/>
                <a:gd name="connsiteY2192" fmla="*/ 2153484 h 6857985"/>
                <a:gd name="connsiteX2193" fmla="*/ 1170483 w 6868353"/>
                <a:gd name="connsiteY2193" fmla="*/ 2180907 h 6857985"/>
                <a:gd name="connsiteX2194" fmla="*/ 1137015 w 6868353"/>
                <a:gd name="connsiteY2194" fmla="*/ 2242349 h 6857985"/>
                <a:gd name="connsiteX2195" fmla="*/ 1121273 w 6868353"/>
                <a:gd name="connsiteY2195" fmla="*/ 2272673 h 6857985"/>
                <a:gd name="connsiteX2196" fmla="*/ 1109352 w 6868353"/>
                <a:gd name="connsiteY2196" fmla="*/ 2300931 h 6857985"/>
                <a:gd name="connsiteX2197" fmla="*/ 1098267 w 6868353"/>
                <a:gd name="connsiteY2197" fmla="*/ 2341335 h 6857985"/>
                <a:gd name="connsiteX2198" fmla="*/ 1063342 w 6868353"/>
                <a:gd name="connsiteY2198" fmla="*/ 2397086 h 6857985"/>
                <a:gd name="connsiteX2199" fmla="*/ 1057764 w 6868353"/>
                <a:gd name="connsiteY2199" fmla="*/ 2435240 h 6857985"/>
                <a:gd name="connsiteX2200" fmla="*/ 1037080 w 6868353"/>
                <a:gd name="connsiteY2200" fmla="*/ 2463483 h 6857985"/>
                <a:gd name="connsiteX2201" fmla="*/ 980494 w 6868353"/>
                <a:gd name="connsiteY2201" fmla="*/ 2602464 h 6857985"/>
                <a:gd name="connsiteX2202" fmla="*/ 1070378 w 6868353"/>
                <a:gd name="connsiteY2202" fmla="*/ 2361807 h 6857985"/>
                <a:gd name="connsiteX2203" fmla="*/ 1095733 w 6868353"/>
                <a:gd name="connsiteY2203" fmla="*/ 2304244 h 6857985"/>
                <a:gd name="connsiteX2204" fmla="*/ 1124274 w 6868353"/>
                <a:gd name="connsiteY2204" fmla="*/ 2246624 h 6857985"/>
                <a:gd name="connsiteX2205" fmla="*/ 1158124 w 6868353"/>
                <a:gd name="connsiteY2205" fmla="*/ 2189118 h 6857985"/>
                <a:gd name="connsiteX2206" fmla="*/ 1176740 w 6868353"/>
                <a:gd name="connsiteY2206" fmla="*/ 2159954 h 6857985"/>
                <a:gd name="connsiteX2207" fmla="*/ 1197863 w 6868353"/>
                <a:gd name="connsiteY2207" fmla="*/ 2131215 h 6857985"/>
                <a:gd name="connsiteX2208" fmla="*/ 1337835 w 6868353"/>
                <a:gd name="connsiteY2208" fmla="*/ 2098724 h 6857985"/>
                <a:gd name="connsiteX2209" fmla="*/ 1302386 w 6868353"/>
                <a:gd name="connsiteY2209" fmla="*/ 2172469 h 6857985"/>
                <a:gd name="connsiteX2210" fmla="*/ 1279933 w 6868353"/>
                <a:gd name="connsiteY2210" fmla="*/ 2212080 h 6857985"/>
                <a:gd name="connsiteX2211" fmla="*/ 1257267 w 6868353"/>
                <a:gd name="connsiteY2211" fmla="*/ 2254651 h 6857985"/>
                <a:gd name="connsiteX2212" fmla="*/ 1233313 w 6868353"/>
                <a:gd name="connsiteY2212" fmla="*/ 2298963 h 6857985"/>
                <a:gd name="connsiteX2213" fmla="*/ 1221053 w 6868353"/>
                <a:gd name="connsiteY2213" fmla="*/ 2321713 h 6857985"/>
                <a:gd name="connsiteX2214" fmla="*/ 1209784 w 6868353"/>
                <a:gd name="connsiteY2214" fmla="*/ 2345398 h 6857985"/>
                <a:gd name="connsiteX2215" fmla="*/ 1167001 w 6868353"/>
                <a:gd name="connsiteY2215" fmla="*/ 2443762 h 6857985"/>
                <a:gd name="connsiteX2216" fmla="*/ 1191960 w 6868353"/>
                <a:gd name="connsiteY2216" fmla="*/ 2373755 h 6857985"/>
                <a:gd name="connsiteX2217" fmla="*/ 1211299 w 6868353"/>
                <a:gd name="connsiteY2217" fmla="*/ 2329485 h 6857985"/>
                <a:gd name="connsiteX2218" fmla="*/ 1222823 w 6868353"/>
                <a:gd name="connsiteY2218" fmla="*/ 2306254 h 6857985"/>
                <a:gd name="connsiteX2219" fmla="*/ 1235267 w 6868353"/>
                <a:gd name="connsiteY2219" fmla="*/ 2282554 h 6857985"/>
                <a:gd name="connsiteX2220" fmla="*/ 1261004 w 6868353"/>
                <a:gd name="connsiteY2220" fmla="*/ 2234010 h 6857985"/>
                <a:gd name="connsiteX2221" fmla="*/ 1273972 w 6868353"/>
                <a:gd name="connsiteY2221" fmla="*/ 2209631 h 6857985"/>
                <a:gd name="connsiteX2222" fmla="*/ 1287889 w 6868353"/>
                <a:gd name="connsiteY2222" fmla="*/ 2186173 h 6857985"/>
                <a:gd name="connsiteX2223" fmla="*/ 1337835 w 6868353"/>
                <a:gd name="connsiteY2223" fmla="*/ 2098724 h 6857985"/>
                <a:gd name="connsiteX2224" fmla="*/ 6497107 w 6868353"/>
                <a:gd name="connsiteY2224" fmla="*/ 2097096 h 6857985"/>
                <a:gd name="connsiteX2225" fmla="*/ 6507993 w 6868353"/>
                <a:gd name="connsiteY2225" fmla="*/ 2115005 h 6857985"/>
                <a:gd name="connsiteX2226" fmla="*/ 6515029 w 6868353"/>
                <a:gd name="connsiteY2226" fmla="*/ 2128610 h 6857985"/>
                <a:gd name="connsiteX2227" fmla="*/ 6523439 w 6868353"/>
                <a:gd name="connsiteY2227" fmla="*/ 2141139 h 6857985"/>
                <a:gd name="connsiteX2228" fmla="*/ 6523707 w 6868353"/>
                <a:gd name="connsiteY2228" fmla="*/ 2148132 h 6857985"/>
                <a:gd name="connsiteX2229" fmla="*/ 6534679 w 6868353"/>
                <a:gd name="connsiteY2229" fmla="*/ 2189797 h 6857985"/>
                <a:gd name="connsiteX2230" fmla="*/ 6504171 w 6868353"/>
                <a:gd name="connsiteY2230" fmla="*/ 2135207 h 6857985"/>
                <a:gd name="connsiteX2231" fmla="*/ 6500759 w 6868353"/>
                <a:gd name="connsiteY2231" fmla="*/ 2115939 h 6857985"/>
                <a:gd name="connsiteX2232" fmla="*/ 6497107 w 6868353"/>
                <a:gd name="connsiteY2232" fmla="*/ 2097096 h 6857985"/>
                <a:gd name="connsiteX2233" fmla="*/ 6069263 w 6868353"/>
                <a:gd name="connsiteY2233" fmla="*/ 2097039 h 6857985"/>
                <a:gd name="connsiteX2234" fmla="*/ 6100195 w 6868353"/>
                <a:gd name="connsiteY2234" fmla="*/ 2152620 h 6857985"/>
                <a:gd name="connsiteX2235" fmla="*/ 6118163 w 6868353"/>
                <a:gd name="connsiteY2235" fmla="*/ 2200924 h 6857985"/>
                <a:gd name="connsiteX2236" fmla="*/ 6106241 w 6868353"/>
                <a:gd name="connsiteY2236" fmla="*/ 2174422 h 6857985"/>
                <a:gd name="connsiteX2237" fmla="*/ 6090315 w 6868353"/>
                <a:gd name="connsiteY2237" fmla="*/ 2146334 h 6857985"/>
                <a:gd name="connsiteX2238" fmla="*/ 6069263 w 6868353"/>
                <a:gd name="connsiteY2238" fmla="*/ 2097039 h 6857985"/>
                <a:gd name="connsiteX2239" fmla="*/ 490545 w 6868353"/>
                <a:gd name="connsiteY2239" fmla="*/ 2087540 h 6857985"/>
                <a:gd name="connsiteX2240" fmla="*/ 466789 w 6868353"/>
                <a:gd name="connsiteY2240" fmla="*/ 2106963 h 6857985"/>
                <a:gd name="connsiteX2241" fmla="*/ 454586 w 6868353"/>
                <a:gd name="connsiteY2241" fmla="*/ 2126472 h 6857985"/>
                <a:gd name="connsiteX2242" fmla="*/ 464113 w 6868353"/>
                <a:gd name="connsiteY2242" fmla="*/ 2110970 h 6857985"/>
                <a:gd name="connsiteX2243" fmla="*/ 455930 w 6868353"/>
                <a:gd name="connsiteY2243" fmla="*/ 2138378 h 6857985"/>
                <a:gd name="connsiteX2244" fmla="*/ 490545 w 6868353"/>
                <a:gd name="connsiteY2244" fmla="*/ 2087540 h 6857985"/>
                <a:gd name="connsiteX2245" fmla="*/ 6049147 w 6868353"/>
                <a:gd name="connsiteY2245" fmla="*/ 2081537 h 6857985"/>
                <a:gd name="connsiteX2246" fmla="*/ 6082739 w 6868353"/>
                <a:gd name="connsiteY2246" fmla="*/ 2145697 h 6857985"/>
                <a:gd name="connsiteX2247" fmla="*/ 6049147 w 6868353"/>
                <a:gd name="connsiteY2247" fmla="*/ 2081537 h 6857985"/>
                <a:gd name="connsiteX2248" fmla="*/ 6455449 w 6868353"/>
                <a:gd name="connsiteY2248" fmla="*/ 2060736 h 6857985"/>
                <a:gd name="connsiteX2249" fmla="*/ 6494403 w 6868353"/>
                <a:gd name="connsiteY2249" fmla="*/ 2128681 h 6857985"/>
                <a:gd name="connsiteX2250" fmla="*/ 6451237 w 6868353"/>
                <a:gd name="connsiteY2250" fmla="*/ 2062610 h 6857985"/>
                <a:gd name="connsiteX2251" fmla="*/ 6455449 w 6868353"/>
                <a:gd name="connsiteY2251" fmla="*/ 2060736 h 6857985"/>
                <a:gd name="connsiteX2252" fmla="*/ 6430625 w 6868353"/>
                <a:gd name="connsiteY2252" fmla="*/ 2059450 h 6857985"/>
                <a:gd name="connsiteX2253" fmla="*/ 6475941 w 6868353"/>
                <a:gd name="connsiteY2253" fmla="*/ 2143843 h 6857985"/>
                <a:gd name="connsiteX2254" fmla="*/ 6466511 w 6868353"/>
                <a:gd name="connsiteY2254" fmla="*/ 2144565 h 6857985"/>
                <a:gd name="connsiteX2255" fmla="*/ 6432195 w 6868353"/>
                <a:gd name="connsiteY2255" fmla="*/ 2064309 h 6857985"/>
                <a:gd name="connsiteX2256" fmla="*/ 6430625 w 6868353"/>
                <a:gd name="connsiteY2256" fmla="*/ 2059450 h 6857985"/>
                <a:gd name="connsiteX2257" fmla="*/ 1186538 w 6868353"/>
                <a:gd name="connsiteY2257" fmla="*/ 2052104 h 6857985"/>
                <a:gd name="connsiteX2258" fmla="*/ 1138333 w 6868353"/>
                <a:gd name="connsiteY2258" fmla="*/ 2129459 h 6857985"/>
                <a:gd name="connsiteX2259" fmla="*/ 1145270 w 6868353"/>
                <a:gd name="connsiteY2259" fmla="*/ 2139284 h 6857985"/>
                <a:gd name="connsiteX2260" fmla="*/ 1160191 w 6868353"/>
                <a:gd name="connsiteY2260" fmla="*/ 2132305 h 6857985"/>
                <a:gd name="connsiteX2261" fmla="*/ 1186538 w 6868353"/>
                <a:gd name="connsiteY2261" fmla="*/ 2052104 h 6857985"/>
                <a:gd name="connsiteX2262" fmla="*/ 6177941 w 6868353"/>
                <a:gd name="connsiteY2262" fmla="*/ 2048479 h 6857985"/>
                <a:gd name="connsiteX2263" fmla="*/ 6199383 w 6868353"/>
                <a:gd name="connsiteY2263" fmla="*/ 2068938 h 6857985"/>
                <a:gd name="connsiteX2264" fmla="*/ 6174267 w 6868353"/>
                <a:gd name="connsiteY2264" fmla="*/ 2105604 h 6857985"/>
                <a:gd name="connsiteX2265" fmla="*/ 6177941 w 6868353"/>
                <a:gd name="connsiteY2265" fmla="*/ 2048479 h 6857985"/>
                <a:gd name="connsiteX2266" fmla="*/ 6078933 w 6868353"/>
                <a:gd name="connsiteY2266" fmla="*/ 2046937 h 6857985"/>
                <a:gd name="connsiteX2267" fmla="*/ 6117497 w 6868353"/>
                <a:gd name="connsiteY2267" fmla="*/ 2101031 h 6857985"/>
                <a:gd name="connsiteX2268" fmla="*/ 6152861 w 6868353"/>
                <a:gd name="connsiteY2268" fmla="*/ 2138109 h 6857985"/>
                <a:gd name="connsiteX2269" fmla="*/ 6148671 w 6868353"/>
                <a:gd name="connsiteY2269" fmla="*/ 2148387 h 6857985"/>
                <a:gd name="connsiteX2270" fmla="*/ 6136821 w 6868353"/>
                <a:gd name="connsiteY2270" fmla="*/ 2134060 h 6857985"/>
                <a:gd name="connsiteX2271" fmla="*/ 6116889 w 6868353"/>
                <a:gd name="connsiteY2271" fmla="*/ 2101697 h 6857985"/>
                <a:gd name="connsiteX2272" fmla="*/ 6136311 w 6868353"/>
                <a:gd name="connsiteY2272" fmla="*/ 2143659 h 6857985"/>
                <a:gd name="connsiteX2273" fmla="*/ 6158977 w 6868353"/>
                <a:gd name="connsiteY2273" fmla="*/ 2189089 h 6857985"/>
                <a:gd name="connsiteX2274" fmla="*/ 6200063 w 6868353"/>
                <a:gd name="connsiteY2274" fmla="*/ 2251366 h 6857985"/>
                <a:gd name="connsiteX2275" fmla="*/ 6204039 w 6868353"/>
                <a:gd name="connsiteY2275" fmla="*/ 2270039 h 6857985"/>
                <a:gd name="connsiteX2276" fmla="*/ 6228305 w 6868353"/>
                <a:gd name="connsiteY2276" fmla="*/ 2332232 h 6857985"/>
                <a:gd name="connsiteX2277" fmla="*/ 6237735 w 6868353"/>
                <a:gd name="connsiteY2277" fmla="*/ 2331481 h 6857985"/>
                <a:gd name="connsiteX2278" fmla="*/ 6237677 w 6868353"/>
                <a:gd name="connsiteY2278" fmla="*/ 2337951 h 6857985"/>
                <a:gd name="connsiteX2279" fmla="*/ 6260329 w 6868353"/>
                <a:gd name="connsiteY2279" fmla="*/ 2403258 h 6857985"/>
                <a:gd name="connsiteX2280" fmla="*/ 6227285 w 6868353"/>
                <a:gd name="connsiteY2280" fmla="*/ 2333180 h 6857985"/>
                <a:gd name="connsiteX2281" fmla="*/ 6205597 w 6868353"/>
                <a:gd name="connsiteY2281" fmla="*/ 2287042 h 6857985"/>
                <a:gd name="connsiteX2282" fmla="*/ 6193803 w 6868353"/>
                <a:gd name="connsiteY2282" fmla="*/ 2262324 h 6857985"/>
                <a:gd name="connsiteX2283" fmla="*/ 6180751 w 6868353"/>
                <a:gd name="connsiteY2283" fmla="*/ 2237294 h 6857985"/>
                <a:gd name="connsiteX2284" fmla="*/ 6128157 w 6868353"/>
                <a:gd name="connsiteY2284" fmla="*/ 2135546 h 6857985"/>
                <a:gd name="connsiteX2285" fmla="*/ 6078933 w 6868353"/>
                <a:gd name="connsiteY2285" fmla="*/ 2046937 h 6857985"/>
                <a:gd name="connsiteX2286" fmla="*/ 1249608 w 6868353"/>
                <a:gd name="connsiteY2286" fmla="*/ 2042010 h 6857985"/>
                <a:gd name="connsiteX2287" fmla="*/ 1196575 w 6868353"/>
                <a:gd name="connsiteY2287" fmla="*/ 2116010 h 6857985"/>
                <a:gd name="connsiteX2288" fmla="*/ 1249608 w 6868353"/>
                <a:gd name="connsiteY2288" fmla="*/ 2042010 h 6857985"/>
                <a:gd name="connsiteX2289" fmla="*/ 370789 w 6868353"/>
                <a:gd name="connsiteY2289" fmla="*/ 2027372 h 6857985"/>
                <a:gd name="connsiteX2290" fmla="*/ 310862 w 6868353"/>
                <a:gd name="connsiteY2290" fmla="*/ 2177608 h 6857985"/>
                <a:gd name="connsiteX2291" fmla="*/ 337166 w 6868353"/>
                <a:gd name="connsiteY2291" fmla="*/ 2107275 h 6857985"/>
                <a:gd name="connsiteX2292" fmla="*/ 370789 w 6868353"/>
                <a:gd name="connsiteY2292" fmla="*/ 2027372 h 6857985"/>
                <a:gd name="connsiteX2293" fmla="*/ 6261305 w 6868353"/>
                <a:gd name="connsiteY2293" fmla="*/ 2019727 h 6857985"/>
                <a:gd name="connsiteX2294" fmla="*/ 6335955 w 6868353"/>
                <a:gd name="connsiteY2294" fmla="*/ 2161610 h 6857985"/>
                <a:gd name="connsiteX2295" fmla="*/ 6375807 w 6868353"/>
                <a:gd name="connsiteY2295" fmla="*/ 2248266 h 6857985"/>
                <a:gd name="connsiteX2296" fmla="*/ 6408439 w 6868353"/>
                <a:gd name="connsiteY2296" fmla="*/ 2334822 h 6857985"/>
                <a:gd name="connsiteX2297" fmla="*/ 6417657 w 6868353"/>
                <a:gd name="connsiteY2297" fmla="*/ 2341221 h 6857985"/>
                <a:gd name="connsiteX2298" fmla="*/ 6416849 w 6868353"/>
                <a:gd name="connsiteY2298" fmla="*/ 2357219 h 6857985"/>
                <a:gd name="connsiteX2299" fmla="*/ 6407307 w 6868353"/>
                <a:gd name="connsiteY2299" fmla="*/ 2332826 h 6857985"/>
                <a:gd name="connsiteX2300" fmla="*/ 6392839 w 6868353"/>
                <a:gd name="connsiteY2300" fmla="*/ 2297504 h 6857985"/>
                <a:gd name="connsiteX2301" fmla="*/ 6340119 w 6868353"/>
                <a:gd name="connsiteY2301" fmla="*/ 2191934 h 6857985"/>
                <a:gd name="connsiteX2302" fmla="*/ 6310459 w 6868353"/>
                <a:gd name="connsiteY2302" fmla="*/ 2122749 h 6857985"/>
                <a:gd name="connsiteX2303" fmla="*/ 6282851 w 6868353"/>
                <a:gd name="connsiteY2303" fmla="*/ 2070183 h 6857985"/>
                <a:gd name="connsiteX2304" fmla="*/ 6276623 w 6868353"/>
                <a:gd name="connsiteY2304" fmla="*/ 2056889 h 6857985"/>
                <a:gd name="connsiteX2305" fmla="*/ 6270579 w 6868353"/>
                <a:gd name="connsiteY2305" fmla="*/ 2044091 h 6857985"/>
                <a:gd name="connsiteX2306" fmla="*/ 6261305 w 6868353"/>
                <a:gd name="connsiteY2306" fmla="*/ 2019727 h 6857985"/>
                <a:gd name="connsiteX2307" fmla="*/ 432316 w 6868353"/>
                <a:gd name="connsiteY2307" fmla="*/ 1998803 h 6857985"/>
                <a:gd name="connsiteX2308" fmla="*/ 401397 w 6868353"/>
                <a:gd name="connsiteY2308" fmla="*/ 2051383 h 6857985"/>
                <a:gd name="connsiteX2309" fmla="*/ 411817 w 6868353"/>
                <a:gd name="connsiteY2309" fmla="*/ 2035866 h 6857985"/>
                <a:gd name="connsiteX2310" fmla="*/ 400222 w 6868353"/>
                <a:gd name="connsiteY2310" fmla="*/ 2057201 h 6857985"/>
                <a:gd name="connsiteX2311" fmla="*/ 375319 w 6868353"/>
                <a:gd name="connsiteY2311" fmla="*/ 2082061 h 6857985"/>
                <a:gd name="connsiteX2312" fmla="*/ 390496 w 6868353"/>
                <a:gd name="connsiteY2312" fmla="*/ 2061038 h 6857985"/>
                <a:gd name="connsiteX2313" fmla="*/ 432316 w 6868353"/>
                <a:gd name="connsiteY2313" fmla="*/ 1998803 h 6857985"/>
                <a:gd name="connsiteX2314" fmla="*/ 6056905 w 6868353"/>
                <a:gd name="connsiteY2314" fmla="*/ 1995485 h 6857985"/>
                <a:gd name="connsiteX2315" fmla="*/ 6063899 w 6868353"/>
                <a:gd name="connsiteY2315" fmla="*/ 2002979 h 6857985"/>
                <a:gd name="connsiteX2316" fmla="*/ 6070043 w 6868353"/>
                <a:gd name="connsiteY2316" fmla="*/ 2008925 h 6857985"/>
                <a:gd name="connsiteX2317" fmla="*/ 6069631 w 6868353"/>
                <a:gd name="connsiteY2317" fmla="*/ 1999893 h 6857985"/>
                <a:gd name="connsiteX2318" fmla="*/ 6091943 w 6868353"/>
                <a:gd name="connsiteY2318" fmla="*/ 2034776 h 6857985"/>
                <a:gd name="connsiteX2319" fmla="*/ 6088163 w 6868353"/>
                <a:gd name="connsiteY2319" fmla="*/ 2045210 h 6857985"/>
                <a:gd name="connsiteX2320" fmla="*/ 6072195 w 6868353"/>
                <a:gd name="connsiteY2320" fmla="*/ 2017604 h 6857985"/>
                <a:gd name="connsiteX2321" fmla="*/ 6055219 w 6868353"/>
                <a:gd name="connsiteY2321" fmla="*/ 1999596 h 6857985"/>
                <a:gd name="connsiteX2322" fmla="*/ 6056905 w 6868353"/>
                <a:gd name="connsiteY2322" fmla="*/ 1995485 h 6857985"/>
                <a:gd name="connsiteX2323" fmla="*/ 1448515 w 6868353"/>
                <a:gd name="connsiteY2323" fmla="*/ 1983584 h 6857985"/>
                <a:gd name="connsiteX2324" fmla="*/ 1443079 w 6868353"/>
                <a:gd name="connsiteY2324" fmla="*/ 1998775 h 6857985"/>
                <a:gd name="connsiteX2325" fmla="*/ 1413873 w 6868353"/>
                <a:gd name="connsiteY2325" fmla="*/ 2043710 h 6857985"/>
                <a:gd name="connsiteX2326" fmla="*/ 1376668 w 6868353"/>
                <a:gd name="connsiteY2326" fmla="*/ 2096813 h 6857985"/>
                <a:gd name="connsiteX2327" fmla="*/ 1359438 w 6868353"/>
                <a:gd name="connsiteY2327" fmla="*/ 2119365 h 6857985"/>
                <a:gd name="connsiteX2328" fmla="*/ 1346343 w 6868353"/>
                <a:gd name="connsiteY2328" fmla="*/ 2136085 h 6857985"/>
                <a:gd name="connsiteX2329" fmla="*/ 1357527 w 6868353"/>
                <a:gd name="connsiteY2329" fmla="*/ 2116208 h 6857985"/>
                <a:gd name="connsiteX2330" fmla="*/ 1370792 w 6868353"/>
                <a:gd name="connsiteY2330" fmla="*/ 2096672 h 6857985"/>
                <a:gd name="connsiteX2331" fmla="*/ 1398838 w 6868353"/>
                <a:gd name="connsiteY2331" fmla="*/ 2057456 h 6857985"/>
                <a:gd name="connsiteX2332" fmla="*/ 1425538 w 6868353"/>
                <a:gd name="connsiteY2332" fmla="*/ 2019034 h 6857985"/>
                <a:gd name="connsiteX2333" fmla="*/ 1448515 w 6868353"/>
                <a:gd name="connsiteY2333" fmla="*/ 1983584 h 6857985"/>
                <a:gd name="connsiteX2334" fmla="*/ 6415887 w 6868353"/>
                <a:gd name="connsiteY2334" fmla="*/ 1981843 h 6857985"/>
                <a:gd name="connsiteX2335" fmla="*/ 6444499 w 6868353"/>
                <a:gd name="connsiteY2335" fmla="*/ 2038613 h 6857985"/>
                <a:gd name="connsiteX2336" fmla="*/ 6415887 w 6868353"/>
                <a:gd name="connsiteY2336" fmla="*/ 1981843 h 6857985"/>
                <a:gd name="connsiteX2337" fmla="*/ 582867 w 6868353"/>
                <a:gd name="connsiteY2337" fmla="*/ 1962408 h 6857985"/>
                <a:gd name="connsiteX2338" fmla="*/ 578220 w 6868353"/>
                <a:gd name="connsiteY2338" fmla="*/ 1963212 h 6857985"/>
                <a:gd name="connsiteX2339" fmla="*/ 567970 w 6868353"/>
                <a:gd name="connsiteY2339" fmla="*/ 1983881 h 6857985"/>
                <a:gd name="connsiteX2340" fmla="*/ 553827 w 6868353"/>
                <a:gd name="connsiteY2340" fmla="*/ 2020860 h 6857985"/>
                <a:gd name="connsiteX2341" fmla="*/ 574624 w 6868353"/>
                <a:gd name="connsiteY2341" fmla="*/ 1997076 h 6857985"/>
                <a:gd name="connsiteX2342" fmla="*/ 584506 w 6868353"/>
                <a:gd name="connsiteY2342" fmla="*/ 1976349 h 6857985"/>
                <a:gd name="connsiteX2343" fmla="*/ 578998 w 6868353"/>
                <a:gd name="connsiteY2343" fmla="*/ 1972966 h 6857985"/>
                <a:gd name="connsiteX2344" fmla="*/ 582867 w 6868353"/>
                <a:gd name="connsiteY2344" fmla="*/ 1962408 h 6857985"/>
                <a:gd name="connsiteX2345" fmla="*/ 1390344 w 6868353"/>
                <a:gd name="connsiteY2345" fmla="*/ 1959843 h 6857985"/>
                <a:gd name="connsiteX2346" fmla="*/ 1335202 w 6868353"/>
                <a:gd name="connsiteY2346" fmla="*/ 2048991 h 6857985"/>
                <a:gd name="connsiteX2347" fmla="*/ 1356919 w 6868353"/>
                <a:gd name="connsiteY2347" fmla="*/ 2008020 h 6857985"/>
                <a:gd name="connsiteX2348" fmla="*/ 1390344 w 6868353"/>
                <a:gd name="connsiteY2348" fmla="*/ 1959843 h 6857985"/>
                <a:gd name="connsiteX2349" fmla="*/ 5983031 w 6868353"/>
                <a:gd name="connsiteY2349" fmla="*/ 1957266 h 6857985"/>
                <a:gd name="connsiteX2350" fmla="*/ 6024811 w 6868353"/>
                <a:gd name="connsiteY2350" fmla="*/ 2022092 h 6857985"/>
                <a:gd name="connsiteX2351" fmla="*/ 6003107 w 6868353"/>
                <a:gd name="connsiteY2351" fmla="*/ 2001168 h 6857985"/>
                <a:gd name="connsiteX2352" fmla="*/ 5983031 w 6868353"/>
                <a:gd name="connsiteY2352" fmla="*/ 1957266 h 6857985"/>
                <a:gd name="connsiteX2353" fmla="*/ 6017581 w 6868353"/>
                <a:gd name="connsiteY2353" fmla="*/ 1950794 h 6857985"/>
                <a:gd name="connsiteX2354" fmla="*/ 6039547 w 6868353"/>
                <a:gd name="connsiteY2354" fmla="*/ 1979294 h 6857985"/>
                <a:gd name="connsiteX2355" fmla="*/ 6059085 w 6868353"/>
                <a:gd name="connsiteY2355" fmla="*/ 2011077 h 6857985"/>
                <a:gd name="connsiteX2356" fmla="*/ 6073483 w 6868353"/>
                <a:gd name="connsiteY2356" fmla="*/ 2038273 h 6857985"/>
                <a:gd name="connsiteX2357" fmla="*/ 6055079 w 6868353"/>
                <a:gd name="connsiteY2357" fmla="*/ 2013823 h 6857985"/>
                <a:gd name="connsiteX2358" fmla="*/ 6015635 w 6868353"/>
                <a:gd name="connsiteY2358" fmla="*/ 1953047 h 6857985"/>
                <a:gd name="connsiteX2359" fmla="*/ 6017581 w 6868353"/>
                <a:gd name="connsiteY2359" fmla="*/ 1950794 h 6857985"/>
                <a:gd name="connsiteX2360" fmla="*/ 1268337 w 6868353"/>
                <a:gd name="connsiteY2360" fmla="*/ 1948701 h 6857985"/>
                <a:gd name="connsiteX2361" fmla="*/ 1227225 w 6868353"/>
                <a:gd name="connsiteY2361" fmla="*/ 2017646 h 6857985"/>
                <a:gd name="connsiteX2362" fmla="*/ 1219240 w 6868353"/>
                <a:gd name="connsiteY2362" fmla="*/ 2022573 h 6857985"/>
                <a:gd name="connsiteX2363" fmla="*/ 1211199 w 6868353"/>
                <a:gd name="connsiteY2363" fmla="*/ 2021271 h 6857985"/>
                <a:gd name="connsiteX2364" fmla="*/ 1241977 w 6868353"/>
                <a:gd name="connsiteY2364" fmla="*/ 1967997 h 6857985"/>
                <a:gd name="connsiteX2365" fmla="*/ 1268337 w 6868353"/>
                <a:gd name="connsiteY2365" fmla="*/ 1948701 h 6857985"/>
                <a:gd name="connsiteX2366" fmla="*/ 1248239 w 6868353"/>
                <a:gd name="connsiteY2366" fmla="*/ 1939341 h 6857985"/>
                <a:gd name="connsiteX2367" fmla="*/ 1231345 w 6868353"/>
                <a:gd name="connsiteY2367" fmla="*/ 1973703 h 6857985"/>
                <a:gd name="connsiteX2368" fmla="*/ 1220642 w 6868353"/>
                <a:gd name="connsiteY2368" fmla="*/ 1974156 h 6857985"/>
                <a:gd name="connsiteX2369" fmla="*/ 1236257 w 6868353"/>
                <a:gd name="connsiteY2369" fmla="*/ 1950018 h 6857985"/>
                <a:gd name="connsiteX2370" fmla="*/ 1248239 w 6868353"/>
                <a:gd name="connsiteY2370" fmla="*/ 1939341 h 6857985"/>
                <a:gd name="connsiteX2371" fmla="*/ 6218351 w 6868353"/>
                <a:gd name="connsiteY2371" fmla="*/ 1934941 h 6857985"/>
                <a:gd name="connsiteX2372" fmla="*/ 6225035 w 6868353"/>
                <a:gd name="connsiteY2372" fmla="*/ 1950995 h 6857985"/>
                <a:gd name="connsiteX2373" fmla="*/ 6256931 w 6868353"/>
                <a:gd name="connsiteY2373" fmla="*/ 2023763 h 6857985"/>
                <a:gd name="connsiteX2374" fmla="*/ 6229523 w 6868353"/>
                <a:gd name="connsiteY2374" fmla="*/ 1990989 h 6857985"/>
                <a:gd name="connsiteX2375" fmla="*/ 6218351 w 6868353"/>
                <a:gd name="connsiteY2375" fmla="*/ 1934941 h 6857985"/>
                <a:gd name="connsiteX2376" fmla="*/ 6077431 w 6868353"/>
                <a:gd name="connsiteY2376" fmla="*/ 1919509 h 6857985"/>
                <a:gd name="connsiteX2377" fmla="*/ 6105887 w 6868353"/>
                <a:gd name="connsiteY2377" fmla="*/ 1985963 h 6857985"/>
                <a:gd name="connsiteX2378" fmla="*/ 6102377 w 6868353"/>
                <a:gd name="connsiteY2378" fmla="*/ 1960423 h 6857985"/>
                <a:gd name="connsiteX2379" fmla="*/ 6084339 w 6868353"/>
                <a:gd name="connsiteY2379" fmla="*/ 1934530 h 6857985"/>
                <a:gd name="connsiteX2380" fmla="*/ 6077431 w 6868353"/>
                <a:gd name="connsiteY2380" fmla="*/ 1919509 h 6857985"/>
                <a:gd name="connsiteX2381" fmla="*/ 6046923 w 6868353"/>
                <a:gd name="connsiteY2381" fmla="*/ 1906343 h 6857985"/>
                <a:gd name="connsiteX2382" fmla="*/ 6055699 w 6868353"/>
                <a:gd name="connsiteY2382" fmla="*/ 1934134 h 6857985"/>
                <a:gd name="connsiteX2383" fmla="*/ 6078707 w 6868353"/>
                <a:gd name="connsiteY2383" fmla="*/ 1962066 h 6857985"/>
                <a:gd name="connsiteX2384" fmla="*/ 6084779 w 6868353"/>
                <a:gd name="connsiteY2384" fmla="*/ 1970772 h 6857985"/>
                <a:gd name="connsiteX2385" fmla="*/ 6058023 w 6868353"/>
                <a:gd name="connsiteY2385" fmla="*/ 1917145 h 6857985"/>
                <a:gd name="connsiteX2386" fmla="*/ 6046923 w 6868353"/>
                <a:gd name="connsiteY2386" fmla="*/ 1906343 h 6857985"/>
                <a:gd name="connsiteX2387" fmla="*/ 6530389 w 6868353"/>
                <a:gd name="connsiteY2387" fmla="*/ 1890430 h 6857985"/>
                <a:gd name="connsiteX2388" fmla="*/ 6545877 w 6868353"/>
                <a:gd name="connsiteY2388" fmla="*/ 1913563 h 6857985"/>
                <a:gd name="connsiteX2389" fmla="*/ 6565655 w 6868353"/>
                <a:gd name="connsiteY2389" fmla="*/ 1945020 h 6857985"/>
                <a:gd name="connsiteX2390" fmla="*/ 6561747 w 6868353"/>
                <a:gd name="connsiteY2390" fmla="*/ 1952623 h 6857985"/>
                <a:gd name="connsiteX2391" fmla="*/ 6545523 w 6868353"/>
                <a:gd name="connsiteY2391" fmla="*/ 1921137 h 6857985"/>
                <a:gd name="connsiteX2392" fmla="*/ 6530389 w 6868353"/>
                <a:gd name="connsiteY2392" fmla="*/ 1890430 h 6857985"/>
                <a:gd name="connsiteX2393" fmla="*/ 478383 w 6868353"/>
                <a:gd name="connsiteY2393" fmla="*/ 1890161 h 6857985"/>
                <a:gd name="connsiteX2394" fmla="*/ 478893 w 6868353"/>
                <a:gd name="connsiteY2394" fmla="*/ 1914285 h 6857985"/>
                <a:gd name="connsiteX2395" fmla="*/ 454797 w 6868353"/>
                <a:gd name="connsiteY2395" fmla="*/ 1936738 h 6857985"/>
                <a:gd name="connsiteX2396" fmla="*/ 461352 w 6868353"/>
                <a:gd name="connsiteY2396" fmla="*/ 1903851 h 6857985"/>
                <a:gd name="connsiteX2397" fmla="*/ 465712 w 6868353"/>
                <a:gd name="connsiteY2397" fmla="*/ 1908820 h 6857985"/>
                <a:gd name="connsiteX2398" fmla="*/ 456949 w 6868353"/>
                <a:gd name="connsiteY2398" fmla="*/ 1932817 h 6857985"/>
                <a:gd name="connsiteX2399" fmla="*/ 478383 w 6868353"/>
                <a:gd name="connsiteY2399" fmla="*/ 1890161 h 6857985"/>
                <a:gd name="connsiteX2400" fmla="*/ 645594 w 6868353"/>
                <a:gd name="connsiteY2400" fmla="*/ 1888446 h 6857985"/>
                <a:gd name="connsiteX2401" fmla="*/ 638402 w 6868353"/>
                <a:gd name="connsiteY2401" fmla="*/ 1892525 h 6857985"/>
                <a:gd name="connsiteX2402" fmla="*/ 633645 w 6868353"/>
                <a:gd name="connsiteY2402" fmla="*/ 1920330 h 6857985"/>
                <a:gd name="connsiteX2403" fmla="*/ 645594 w 6868353"/>
                <a:gd name="connsiteY2403" fmla="*/ 1888446 h 6857985"/>
                <a:gd name="connsiteX2404" fmla="*/ 6100239 w 6868353"/>
                <a:gd name="connsiteY2404" fmla="*/ 1880973 h 6857985"/>
                <a:gd name="connsiteX2405" fmla="*/ 6111467 w 6868353"/>
                <a:gd name="connsiteY2405" fmla="*/ 1892001 h 6857985"/>
                <a:gd name="connsiteX2406" fmla="*/ 6112215 w 6868353"/>
                <a:gd name="connsiteY2406" fmla="*/ 1928697 h 6857985"/>
                <a:gd name="connsiteX2407" fmla="*/ 6128001 w 6868353"/>
                <a:gd name="connsiteY2407" fmla="*/ 1971862 h 6857985"/>
                <a:gd name="connsiteX2408" fmla="*/ 6156923 w 6868353"/>
                <a:gd name="connsiteY2408" fmla="*/ 2023167 h 6857985"/>
                <a:gd name="connsiteX2409" fmla="*/ 6141337 w 6868353"/>
                <a:gd name="connsiteY2409" fmla="*/ 2009336 h 6857985"/>
                <a:gd name="connsiteX2410" fmla="*/ 6123697 w 6868353"/>
                <a:gd name="connsiteY2410" fmla="*/ 1975953 h 6857985"/>
                <a:gd name="connsiteX2411" fmla="*/ 6120087 w 6868353"/>
                <a:gd name="connsiteY2411" fmla="*/ 1950230 h 6857985"/>
                <a:gd name="connsiteX2412" fmla="*/ 6111691 w 6868353"/>
                <a:gd name="connsiteY2412" fmla="*/ 1958512 h 6857985"/>
                <a:gd name="connsiteX2413" fmla="*/ 6108947 w 6868353"/>
                <a:gd name="connsiteY2413" fmla="*/ 1939272 h 6857985"/>
                <a:gd name="connsiteX2414" fmla="*/ 6090783 w 6868353"/>
                <a:gd name="connsiteY2414" fmla="*/ 1913209 h 6857985"/>
                <a:gd name="connsiteX2415" fmla="*/ 6106087 w 6868353"/>
                <a:gd name="connsiteY2415" fmla="*/ 1919891 h 6857985"/>
                <a:gd name="connsiteX2416" fmla="*/ 6100239 w 6868353"/>
                <a:gd name="connsiteY2416" fmla="*/ 1880973 h 6857985"/>
                <a:gd name="connsiteX2417" fmla="*/ 550373 w 6868353"/>
                <a:gd name="connsiteY2417" fmla="*/ 1876494 h 6857985"/>
                <a:gd name="connsiteX2418" fmla="*/ 541510 w 6868353"/>
                <a:gd name="connsiteY2418" fmla="*/ 1888986 h 6857985"/>
                <a:gd name="connsiteX2419" fmla="*/ 514244 w 6868353"/>
                <a:gd name="connsiteY2419" fmla="*/ 1940985 h 6857985"/>
                <a:gd name="connsiteX2420" fmla="*/ 547598 w 6868353"/>
                <a:gd name="connsiteY2420" fmla="*/ 1902463 h 6857985"/>
                <a:gd name="connsiteX2421" fmla="*/ 525385 w 6868353"/>
                <a:gd name="connsiteY2421" fmla="*/ 1944921 h 6857985"/>
                <a:gd name="connsiteX2422" fmla="*/ 504277 w 6868353"/>
                <a:gd name="connsiteY2422" fmla="*/ 1985976 h 6857985"/>
                <a:gd name="connsiteX2423" fmla="*/ 502026 w 6868353"/>
                <a:gd name="connsiteY2423" fmla="*/ 2014645 h 6857985"/>
                <a:gd name="connsiteX2424" fmla="*/ 531360 w 6868353"/>
                <a:gd name="connsiteY2424" fmla="*/ 1942797 h 6857985"/>
                <a:gd name="connsiteX2425" fmla="*/ 564048 w 6868353"/>
                <a:gd name="connsiteY2425" fmla="*/ 1877419 h 6857985"/>
                <a:gd name="connsiteX2426" fmla="*/ 530652 w 6868353"/>
                <a:gd name="connsiteY2426" fmla="*/ 1909655 h 6857985"/>
                <a:gd name="connsiteX2427" fmla="*/ 550373 w 6868353"/>
                <a:gd name="connsiteY2427" fmla="*/ 1876494 h 6857985"/>
                <a:gd name="connsiteX2428" fmla="*/ 632158 w 6868353"/>
                <a:gd name="connsiteY2428" fmla="*/ 1873215 h 6857985"/>
                <a:gd name="connsiteX2429" fmla="*/ 615340 w 6868353"/>
                <a:gd name="connsiteY2429" fmla="*/ 1880095 h 6857985"/>
                <a:gd name="connsiteX2430" fmla="*/ 605741 w 6868353"/>
                <a:gd name="connsiteY2430" fmla="*/ 1935789 h 6857985"/>
                <a:gd name="connsiteX2431" fmla="*/ 632158 w 6868353"/>
                <a:gd name="connsiteY2431" fmla="*/ 1873215 h 6857985"/>
                <a:gd name="connsiteX2432" fmla="*/ 660317 w 6868353"/>
                <a:gd name="connsiteY2432" fmla="*/ 1869860 h 6857985"/>
                <a:gd name="connsiteX2433" fmla="*/ 622971 w 6868353"/>
                <a:gd name="connsiteY2433" fmla="*/ 1940589 h 6857985"/>
                <a:gd name="connsiteX2434" fmla="*/ 628945 w 6868353"/>
                <a:gd name="connsiteY2434" fmla="*/ 1947993 h 6857985"/>
                <a:gd name="connsiteX2435" fmla="*/ 666150 w 6868353"/>
                <a:gd name="connsiteY2435" fmla="*/ 1877490 h 6857985"/>
                <a:gd name="connsiteX2436" fmla="*/ 660317 w 6868353"/>
                <a:gd name="connsiteY2436" fmla="*/ 1869860 h 6857985"/>
                <a:gd name="connsiteX2437" fmla="*/ 6324559 w 6868353"/>
                <a:gd name="connsiteY2437" fmla="*/ 1868543 h 6857985"/>
                <a:gd name="connsiteX2438" fmla="*/ 6374265 w 6868353"/>
                <a:gd name="connsiteY2438" fmla="*/ 1944779 h 6857985"/>
                <a:gd name="connsiteX2439" fmla="*/ 6399803 w 6868353"/>
                <a:gd name="connsiteY2439" fmla="*/ 1993692 h 6857985"/>
                <a:gd name="connsiteX2440" fmla="*/ 6415519 w 6868353"/>
                <a:gd name="connsiteY2440" fmla="*/ 2034606 h 6857985"/>
                <a:gd name="connsiteX2441" fmla="*/ 6393249 w 6868353"/>
                <a:gd name="connsiteY2441" fmla="*/ 1995080 h 6857985"/>
                <a:gd name="connsiteX2442" fmla="*/ 6391649 w 6868353"/>
                <a:gd name="connsiteY2442" fmla="*/ 1981432 h 6857985"/>
                <a:gd name="connsiteX2443" fmla="*/ 6338391 w 6868353"/>
                <a:gd name="connsiteY2443" fmla="*/ 1901501 h 6857985"/>
                <a:gd name="connsiteX2444" fmla="*/ 6324559 w 6868353"/>
                <a:gd name="connsiteY2444" fmla="*/ 1868543 h 6857985"/>
                <a:gd name="connsiteX2445" fmla="*/ 1502609 w 6868353"/>
                <a:gd name="connsiteY2445" fmla="*/ 1861054 h 6857985"/>
                <a:gd name="connsiteX2446" fmla="*/ 1464144 w 6868353"/>
                <a:gd name="connsiteY2446" fmla="*/ 1916592 h 6857985"/>
                <a:gd name="connsiteX2447" fmla="*/ 1476107 w 6868353"/>
                <a:gd name="connsiteY2447" fmla="*/ 1894224 h 6857985"/>
                <a:gd name="connsiteX2448" fmla="*/ 1502609 w 6868353"/>
                <a:gd name="connsiteY2448" fmla="*/ 1861054 h 6857985"/>
                <a:gd name="connsiteX2449" fmla="*/ 517995 w 6868353"/>
                <a:gd name="connsiteY2449" fmla="*/ 1858747 h 6857985"/>
                <a:gd name="connsiteX2450" fmla="*/ 507051 w 6868353"/>
                <a:gd name="connsiteY2450" fmla="*/ 1885702 h 6857985"/>
                <a:gd name="connsiteX2451" fmla="*/ 495315 w 6868353"/>
                <a:gd name="connsiteY2451" fmla="*/ 1870511 h 6857985"/>
                <a:gd name="connsiteX2452" fmla="*/ 506683 w 6868353"/>
                <a:gd name="connsiteY2452" fmla="*/ 1867666 h 6857985"/>
                <a:gd name="connsiteX2453" fmla="*/ 489964 w 6868353"/>
                <a:gd name="connsiteY2453" fmla="*/ 1893177 h 6857985"/>
                <a:gd name="connsiteX2454" fmla="*/ 517995 w 6868353"/>
                <a:gd name="connsiteY2454" fmla="*/ 1858747 h 6857985"/>
                <a:gd name="connsiteX2455" fmla="*/ 466871 w 6868353"/>
                <a:gd name="connsiteY2455" fmla="*/ 1850745 h 6857985"/>
                <a:gd name="connsiteX2456" fmla="*/ 428394 w 6868353"/>
                <a:gd name="connsiteY2456" fmla="*/ 1931939 h 6857985"/>
                <a:gd name="connsiteX2457" fmla="*/ 381308 w 6868353"/>
                <a:gd name="connsiteY2457" fmla="*/ 2011658 h 6857985"/>
                <a:gd name="connsiteX2458" fmla="*/ 359959 w 6868353"/>
                <a:gd name="connsiteY2458" fmla="*/ 2039491 h 6857985"/>
                <a:gd name="connsiteX2459" fmla="*/ 339615 w 6868353"/>
                <a:gd name="connsiteY2459" fmla="*/ 2069377 h 6857985"/>
                <a:gd name="connsiteX2460" fmla="*/ 370336 w 6868353"/>
                <a:gd name="connsiteY2460" fmla="*/ 2021398 h 6857985"/>
                <a:gd name="connsiteX2461" fmla="*/ 363753 w 6868353"/>
                <a:gd name="connsiteY2461" fmla="*/ 2007977 h 6857985"/>
                <a:gd name="connsiteX2462" fmla="*/ 406833 w 6868353"/>
                <a:gd name="connsiteY2462" fmla="*/ 1957139 h 6857985"/>
                <a:gd name="connsiteX2463" fmla="*/ 426483 w 6868353"/>
                <a:gd name="connsiteY2463" fmla="*/ 1911397 h 6857985"/>
                <a:gd name="connsiteX2464" fmla="*/ 434836 w 6868353"/>
                <a:gd name="connsiteY2464" fmla="*/ 1896023 h 6857985"/>
                <a:gd name="connsiteX2465" fmla="*/ 443953 w 6868353"/>
                <a:gd name="connsiteY2465" fmla="*/ 1881144 h 6857985"/>
                <a:gd name="connsiteX2466" fmla="*/ 460460 w 6868353"/>
                <a:gd name="connsiteY2466" fmla="*/ 1855420 h 6857985"/>
                <a:gd name="connsiteX2467" fmla="*/ 466871 w 6868353"/>
                <a:gd name="connsiteY2467" fmla="*/ 1850745 h 6857985"/>
                <a:gd name="connsiteX2468" fmla="*/ 6071905 w 6868353"/>
                <a:gd name="connsiteY2468" fmla="*/ 1836358 h 6857985"/>
                <a:gd name="connsiteX2469" fmla="*/ 6072647 w 6868353"/>
                <a:gd name="connsiteY2469" fmla="*/ 1837511 h 6857985"/>
                <a:gd name="connsiteX2470" fmla="*/ 6072785 w 6868353"/>
                <a:gd name="connsiteY2470" fmla="*/ 1837828 h 6857985"/>
                <a:gd name="connsiteX2471" fmla="*/ 619856 w 6868353"/>
                <a:gd name="connsiteY2471" fmla="*/ 1828195 h 6857985"/>
                <a:gd name="connsiteX2472" fmla="*/ 558952 w 6868353"/>
                <a:gd name="connsiteY2472" fmla="*/ 1899604 h 6857985"/>
                <a:gd name="connsiteX2473" fmla="*/ 575771 w 6868353"/>
                <a:gd name="connsiteY2473" fmla="*/ 1886494 h 6857985"/>
                <a:gd name="connsiteX2474" fmla="*/ 553473 w 6868353"/>
                <a:gd name="connsiteY2474" fmla="*/ 1910038 h 6857985"/>
                <a:gd name="connsiteX2475" fmla="*/ 534163 w 6868353"/>
                <a:gd name="connsiteY2475" fmla="*/ 1947058 h 6857985"/>
                <a:gd name="connsiteX2476" fmla="*/ 527721 w 6868353"/>
                <a:gd name="connsiteY2476" fmla="*/ 1967430 h 6857985"/>
                <a:gd name="connsiteX2477" fmla="*/ 543238 w 6868353"/>
                <a:gd name="connsiteY2477" fmla="*/ 1948389 h 6857985"/>
                <a:gd name="connsiteX2478" fmla="*/ 538877 w 6868353"/>
                <a:gd name="connsiteY2478" fmla="*/ 1970559 h 6857985"/>
                <a:gd name="connsiteX2479" fmla="*/ 512432 w 6868353"/>
                <a:gd name="connsiteY2479" fmla="*/ 1999397 h 6857985"/>
                <a:gd name="connsiteX2480" fmla="*/ 478440 w 6868353"/>
                <a:gd name="connsiteY2480" fmla="*/ 2079088 h 6857985"/>
                <a:gd name="connsiteX2481" fmla="*/ 498020 w 6868353"/>
                <a:gd name="connsiteY2481" fmla="*/ 2036999 h 6857985"/>
                <a:gd name="connsiteX2482" fmla="*/ 523998 w 6868353"/>
                <a:gd name="connsiteY2482" fmla="*/ 2002130 h 6857985"/>
                <a:gd name="connsiteX2483" fmla="*/ 530227 w 6868353"/>
                <a:gd name="connsiteY2483" fmla="*/ 2009435 h 6857985"/>
                <a:gd name="connsiteX2484" fmla="*/ 545035 w 6868353"/>
                <a:gd name="connsiteY2484" fmla="*/ 1978006 h 6857985"/>
                <a:gd name="connsiteX2485" fmla="*/ 556474 w 6868353"/>
                <a:gd name="connsiteY2485" fmla="*/ 1980979 h 6857985"/>
                <a:gd name="connsiteX2486" fmla="*/ 566427 w 6868353"/>
                <a:gd name="connsiteY2486" fmla="*/ 1954363 h 6857985"/>
                <a:gd name="connsiteX2487" fmla="*/ 564898 w 6868353"/>
                <a:gd name="connsiteY2487" fmla="*/ 1907107 h 6857985"/>
                <a:gd name="connsiteX2488" fmla="*/ 581830 w 6868353"/>
                <a:gd name="connsiteY2488" fmla="*/ 1899944 h 6857985"/>
                <a:gd name="connsiteX2489" fmla="*/ 619856 w 6868353"/>
                <a:gd name="connsiteY2489" fmla="*/ 1828195 h 6857985"/>
                <a:gd name="connsiteX2490" fmla="*/ 1318143 w 6868353"/>
                <a:gd name="connsiteY2490" fmla="*/ 1820692 h 6857985"/>
                <a:gd name="connsiteX2491" fmla="*/ 1279649 w 6868353"/>
                <a:gd name="connsiteY2491" fmla="*/ 1844334 h 6857985"/>
                <a:gd name="connsiteX2492" fmla="*/ 1251547 w 6868353"/>
                <a:gd name="connsiteY2492" fmla="*/ 1883663 h 6857985"/>
                <a:gd name="connsiteX2493" fmla="*/ 1273264 w 6868353"/>
                <a:gd name="connsiteY2493" fmla="*/ 1878156 h 6857985"/>
                <a:gd name="connsiteX2494" fmla="*/ 1318143 w 6868353"/>
                <a:gd name="connsiteY2494" fmla="*/ 1820692 h 6857985"/>
                <a:gd name="connsiteX2495" fmla="*/ 5921831 w 6868353"/>
                <a:gd name="connsiteY2495" fmla="*/ 1793100 h 6857985"/>
                <a:gd name="connsiteX2496" fmla="*/ 5926963 w 6868353"/>
                <a:gd name="connsiteY2496" fmla="*/ 1801852 h 6857985"/>
                <a:gd name="connsiteX2497" fmla="*/ 5926525 w 6868353"/>
                <a:gd name="connsiteY2497" fmla="*/ 1801715 h 6857985"/>
                <a:gd name="connsiteX2498" fmla="*/ 5925775 w 6868353"/>
                <a:gd name="connsiteY2498" fmla="*/ 1800388 h 6857985"/>
                <a:gd name="connsiteX2499" fmla="*/ 5921831 w 6868353"/>
                <a:gd name="connsiteY2499" fmla="*/ 1793100 h 6857985"/>
                <a:gd name="connsiteX2500" fmla="*/ 5961923 w 6868353"/>
                <a:gd name="connsiteY2500" fmla="*/ 1778278 h 6857985"/>
                <a:gd name="connsiteX2501" fmla="*/ 6006391 w 6868353"/>
                <a:gd name="connsiteY2501" fmla="*/ 1859653 h 6857985"/>
                <a:gd name="connsiteX2502" fmla="*/ 6022771 w 6868353"/>
                <a:gd name="connsiteY2502" fmla="*/ 1877533 h 6857985"/>
                <a:gd name="connsiteX2503" fmla="*/ 6032243 w 6868353"/>
                <a:gd name="connsiteY2503" fmla="*/ 1888109 h 6857985"/>
                <a:gd name="connsiteX2504" fmla="*/ 6069093 w 6868353"/>
                <a:gd name="connsiteY2504" fmla="*/ 1927905 h 6857985"/>
                <a:gd name="connsiteX2505" fmla="*/ 6071343 w 6868353"/>
                <a:gd name="connsiteY2505" fmla="*/ 1910746 h 6857985"/>
                <a:gd name="connsiteX2506" fmla="*/ 6049187 w 6868353"/>
                <a:gd name="connsiteY2506" fmla="*/ 1889241 h 6857985"/>
                <a:gd name="connsiteX2507" fmla="*/ 6042591 w 6868353"/>
                <a:gd name="connsiteY2507" fmla="*/ 1863348 h 6857985"/>
                <a:gd name="connsiteX2508" fmla="*/ 6030443 w 6868353"/>
                <a:gd name="connsiteY2508" fmla="*/ 1833632 h 6857985"/>
                <a:gd name="connsiteX2509" fmla="*/ 6020067 w 6868353"/>
                <a:gd name="connsiteY2509" fmla="*/ 1829696 h 6857985"/>
                <a:gd name="connsiteX2510" fmla="*/ 6028887 w 6868353"/>
                <a:gd name="connsiteY2510" fmla="*/ 1850677 h 6857985"/>
                <a:gd name="connsiteX2511" fmla="*/ 6037111 w 6868353"/>
                <a:gd name="connsiteY2511" fmla="*/ 1872026 h 6857985"/>
                <a:gd name="connsiteX2512" fmla="*/ 6015367 w 6868353"/>
                <a:gd name="connsiteY2512" fmla="*/ 1836662 h 6857985"/>
                <a:gd name="connsiteX2513" fmla="*/ 6000671 w 6868353"/>
                <a:gd name="connsiteY2513" fmla="*/ 1804553 h 6857985"/>
                <a:gd name="connsiteX2514" fmla="*/ 5961923 w 6868353"/>
                <a:gd name="connsiteY2514" fmla="*/ 1778278 h 6857985"/>
                <a:gd name="connsiteX2515" fmla="*/ 6266043 w 6868353"/>
                <a:gd name="connsiteY2515" fmla="*/ 1772381 h 6857985"/>
                <a:gd name="connsiteX2516" fmla="*/ 6282811 w 6868353"/>
                <a:gd name="connsiteY2516" fmla="*/ 1791656 h 6857985"/>
                <a:gd name="connsiteX2517" fmla="*/ 6311053 w 6868353"/>
                <a:gd name="connsiteY2517" fmla="*/ 1842735 h 6857985"/>
                <a:gd name="connsiteX2518" fmla="*/ 6267039 w 6868353"/>
                <a:gd name="connsiteY2518" fmla="*/ 1784224 h 6857985"/>
                <a:gd name="connsiteX2519" fmla="*/ 6266043 w 6868353"/>
                <a:gd name="connsiteY2519" fmla="*/ 1772381 h 6857985"/>
                <a:gd name="connsiteX2520" fmla="*/ 6033401 w 6868353"/>
                <a:gd name="connsiteY2520" fmla="*/ 1768877 h 6857985"/>
                <a:gd name="connsiteX2521" fmla="*/ 6033447 w 6868353"/>
                <a:gd name="connsiteY2521" fmla="*/ 1769023 h 6857985"/>
                <a:gd name="connsiteX2522" fmla="*/ 6032809 w 6868353"/>
                <a:gd name="connsiteY2522" fmla="*/ 1769921 h 6857985"/>
                <a:gd name="connsiteX2523" fmla="*/ 6032187 w 6868353"/>
                <a:gd name="connsiteY2523" fmla="*/ 1769160 h 6857985"/>
                <a:gd name="connsiteX2524" fmla="*/ 6045239 w 6868353"/>
                <a:gd name="connsiteY2524" fmla="*/ 1762252 h 6857985"/>
                <a:gd name="connsiteX2525" fmla="*/ 6068571 w 6868353"/>
                <a:gd name="connsiteY2525" fmla="*/ 1830786 h 6857985"/>
                <a:gd name="connsiteX2526" fmla="*/ 6071905 w 6868353"/>
                <a:gd name="connsiteY2526" fmla="*/ 1836358 h 6857985"/>
                <a:gd name="connsiteX2527" fmla="*/ 6064139 w 6868353"/>
                <a:gd name="connsiteY2527" fmla="*/ 1824274 h 6857985"/>
                <a:gd name="connsiteX2528" fmla="*/ 6050379 w 6868353"/>
                <a:gd name="connsiteY2528" fmla="*/ 1811830 h 6857985"/>
                <a:gd name="connsiteX2529" fmla="*/ 6029579 w 6868353"/>
                <a:gd name="connsiteY2529" fmla="*/ 1780104 h 6857985"/>
                <a:gd name="connsiteX2530" fmla="*/ 6037353 w 6868353"/>
                <a:gd name="connsiteY2530" fmla="*/ 1794912 h 6857985"/>
                <a:gd name="connsiteX2531" fmla="*/ 6029991 w 6868353"/>
                <a:gd name="connsiteY2531" fmla="*/ 1773889 h 6857985"/>
                <a:gd name="connsiteX2532" fmla="*/ 6032809 w 6868353"/>
                <a:gd name="connsiteY2532" fmla="*/ 1769921 h 6857985"/>
                <a:gd name="connsiteX2533" fmla="*/ 6043813 w 6868353"/>
                <a:gd name="connsiteY2533" fmla="*/ 1783363 h 6857985"/>
                <a:gd name="connsiteX2534" fmla="*/ 6045239 w 6868353"/>
                <a:gd name="connsiteY2534" fmla="*/ 1762252 h 6857985"/>
                <a:gd name="connsiteX2535" fmla="*/ 6314649 w 6868353"/>
                <a:gd name="connsiteY2535" fmla="*/ 1761261 h 6857985"/>
                <a:gd name="connsiteX2536" fmla="*/ 6322915 w 6868353"/>
                <a:gd name="connsiteY2536" fmla="*/ 1798381 h 6857985"/>
                <a:gd name="connsiteX2537" fmla="*/ 6329939 w 6868353"/>
                <a:gd name="connsiteY2537" fmla="*/ 1782921 h 6857985"/>
                <a:gd name="connsiteX2538" fmla="*/ 6341279 w 6868353"/>
                <a:gd name="connsiteY2538" fmla="*/ 1819871 h 6857985"/>
                <a:gd name="connsiteX2539" fmla="*/ 6343007 w 6868353"/>
                <a:gd name="connsiteY2539" fmla="*/ 1801835 h 6857985"/>
                <a:gd name="connsiteX2540" fmla="*/ 6357941 w 6868353"/>
                <a:gd name="connsiteY2540" fmla="*/ 1830333 h 6857985"/>
                <a:gd name="connsiteX2541" fmla="*/ 6363703 w 6868353"/>
                <a:gd name="connsiteY2541" fmla="*/ 1835798 h 6857985"/>
                <a:gd name="connsiteX2542" fmla="*/ 6380903 w 6868353"/>
                <a:gd name="connsiteY2542" fmla="*/ 1859653 h 6857985"/>
                <a:gd name="connsiteX2543" fmla="*/ 6366719 w 6868353"/>
                <a:gd name="connsiteY2543" fmla="*/ 1826157 h 6857985"/>
                <a:gd name="connsiteX2544" fmla="*/ 6377635 w 6868353"/>
                <a:gd name="connsiteY2544" fmla="*/ 1870894 h 6857985"/>
                <a:gd name="connsiteX2545" fmla="*/ 6395953 w 6868353"/>
                <a:gd name="connsiteY2545" fmla="*/ 1900156 h 6857985"/>
                <a:gd name="connsiteX2546" fmla="*/ 6398403 w 6868353"/>
                <a:gd name="connsiteY2546" fmla="*/ 1882134 h 6857985"/>
                <a:gd name="connsiteX2547" fmla="*/ 6442331 w 6868353"/>
                <a:gd name="connsiteY2547" fmla="*/ 1958753 h 6857985"/>
                <a:gd name="connsiteX2548" fmla="*/ 6482183 w 6868353"/>
                <a:gd name="connsiteY2548" fmla="*/ 2036575 h 6857985"/>
                <a:gd name="connsiteX2549" fmla="*/ 6520351 w 6868353"/>
                <a:gd name="connsiteY2549" fmla="*/ 2116789 h 6857985"/>
                <a:gd name="connsiteX2550" fmla="*/ 6554259 w 6868353"/>
                <a:gd name="connsiteY2550" fmla="*/ 2203034 h 6857985"/>
                <a:gd name="connsiteX2551" fmla="*/ 6571727 w 6868353"/>
                <a:gd name="connsiteY2551" fmla="*/ 2236700 h 6857985"/>
                <a:gd name="connsiteX2552" fmla="*/ 6581611 w 6868353"/>
                <a:gd name="connsiteY2552" fmla="*/ 2256591 h 6857985"/>
                <a:gd name="connsiteX2553" fmla="*/ 6591351 w 6868353"/>
                <a:gd name="connsiteY2553" fmla="*/ 2278506 h 6857985"/>
                <a:gd name="connsiteX2554" fmla="*/ 6632419 w 6868353"/>
                <a:gd name="connsiteY2554" fmla="*/ 2378597 h 6857985"/>
                <a:gd name="connsiteX2555" fmla="*/ 6668987 w 6868353"/>
                <a:gd name="connsiteY2555" fmla="*/ 2486743 h 6857985"/>
                <a:gd name="connsiteX2556" fmla="*/ 6683783 w 6868353"/>
                <a:gd name="connsiteY2556" fmla="*/ 2538332 h 6857985"/>
                <a:gd name="connsiteX2557" fmla="*/ 6694979 w 6868353"/>
                <a:gd name="connsiteY2557" fmla="*/ 2585404 h 6857985"/>
                <a:gd name="connsiteX2558" fmla="*/ 6700105 w 6868353"/>
                <a:gd name="connsiteY2558" fmla="*/ 2582346 h 6857985"/>
                <a:gd name="connsiteX2559" fmla="*/ 6711247 w 6868353"/>
                <a:gd name="connsiteY2559" fmla="*/ 2654194 h 6857985"/>
                <a:gd name="connsiteX2560" fmla="*/ 6684899 w 6868353"/>
                <a:gd name="connsiteY2560" fmla="*/ 2562371 h 6857985"/>
                <a:gd name="connsiteX2561" fmla="*/ 6652807 w 6868353"/>
                <a:gd name="connsiteY2561" fmla="*/ 2462945 h 6857985"/>
                <a:gd name="connsiteX2562" fmla="*/ 6634655 w 6868353"/>
                <a:gd name="connsiteY2562" fmla="*/ 2408935 h 6857985"/>
                <a:gd name="connsiteX2563" fmla="*/ 6612671 w 6868353"/>
                <a:gd name="connsiteY2563" fmla="*/ 2352194 h 6857985"/>
                <a:gd name="connsiteX2564" fmla="*/ 6588349 w 6868353"/>
                <a:gd name="connsiteY2564" fmla="*/ 2291601 h 6857985"/>
                <a:gd name="connsiteX2565" fmla="*/ 6575041 w 6868353"/>
                <a:gd name="connsiteY2565" fmla="*/ 2259804 h 6857985"/>
                <a:gd name="connsiteX2566" fmla="*/ 6559807 w 6868353"/>
                <a:gd name="connsiteY2566" fmla="*/ 2227413 h 6857985"/>
                <a:gd name="connsiteX2567" fmla="*/ 6568613 w 6868353"/>
                <a:gd name="connsiteY2567" fmla="*/ 2259521 h 6857985"/>
                <a:gd name="connsiteX2568" fmla="*/ 6577335 w 6868353"/>
                <a:gd name="connsiteY2568" fmla="*/ 2287453 h 6857985"/>
                <a:gd name="connsiteX2569" fmla="*/ 6595781 w 6868353"/>
                <a:gd name="connsiteY2569" fmla="*/ 2335191 h 6857985"/>
                <a:gd name="connsiteX2570" fmla="*/ 6614129 w 6868353"/>
                <a:gd name="connsiteY2570" fmla="*/ 2380579 h 6857985"/>
                <a:gd name="connsiteX2571" fmla="*/ 6622425 w 6868353"/>
                <a:gd name="connsiteY2571" fmla="*/ 2405594 h 6857985"/>
                <a:gd name="connsiteX2572" fmla="*/ 6626177 w 6868353"/>
                <a:gd name="connsiteY2572" fmla="*/ 2419242 h 6857985"/>
                <a:gd name="connsiteX2573" fmla="*/ 6629063 w 6868353"/>
                <a:gd name="connsiteY2573" fmla="*/ 2434050 h 6857985"/>
                <a:gd name="connsiteX2574" fmla="*/ 6623345 w 6868353"/>
                <a:gd name="connsiteY2574" fmla="*/ 2417699 h 6857985"/>
                <a:gd name="connsiteX2575" fmla="*/ 6616931 w 6868353"/>
                <a:gd name="connsiteY2575" fmla="*/ 2401588 h 6857985"/>
                <a:gd name="connsiteX2576" fmla="*/ 6604049 w 6868353"/>
                <a:gd name="connsiteY2576" fmla="*/ 2369649 h 6857985"/>
                <a:gd name="connsiteX2577" fmla="*/ 6580195 w 6868353"/>
                <a:gd name="connsiteY2577" fmla="*/ 2308519 h 6857985"/>
                <a:gd name="connsiteX2578" fmla="*/ 6554455 w 6868353"/>
                <a:gd name="connsiteY2578" fmla="*/ 2209915 h 6857985"/>
                <a:gd name="connsiteX2579" fmla="*/ 6539535 w 6868353"/>
                <a:gd name="connsiteY2579" fmla="*/ 2192954 h 6857985"/>
                <a:gd name="connsiteX2580" fmla="*/ 6521739 w 6868353"/>
                <a:gd name="connsiteY2580" fmla="*/ 2133140 h 6857985"/>
                <a:gd name="connsiteX2581" fmla="*/ 6494939 w 6868353"/>
                <a:gd name="connsiteY2581" fmla="*/ 2069178 h 6857985"/>
                <a:gd name="connsiteX2582" fmla="*/ 6474723 w 6868353"/>
                <a:gd name="connsiteY2582" fmla="*/ 2056777 h 6857985"/>
                <a:gd name="connsiteX2583" fmla="*/ 6460595 w 6868353"/>
                <a:gd name="connsiteY2583" fmla="*/ 2001776 h 6857985"/>
                <a:gd name="connsiteX2584" fmla="*/ 6454579 w 6868353"/>
                <a:gd name="connsiteY2584" fmla="*/ 2044672 h 6857985"/>
                <a:gd name="connsiteX2585" fmla="*/ 6456759 w 6868353"/>
                <a:gd name="connsiteY2585" fmla="*/ 2012805 h 6857985"/>
                <a:gd name="connsiteX2586" fmla="*/ 6435905 w 6868353"/>
                <a:gd name="connsiteY2586" fmla="*/ 1947809 h 6857985"/>
                <a:gd name="connsiteX2587" fmla="*/ 6434815 w 6868353"/>
                <a:gd name="connsiteY2587" fmla="*/ 1979734 h 6857985"/>
                <a:gd name="connsiteX2588" fmla="*/ 6419427 w 6868353"/>
                <a:gd name="connsiteY2588" fmla="*/ 1970928 h 6857985"/>
                <a:gd name="connsiteX2589" fmla="*/ 6375213 w 6868353"/>
                <a:gd name="connsiteY2589" fmla="*/ 1888887 h 6857985"/>
                <a:gd name="connsiteX2590" fmla="*/ 6364001 w 6868353"/>
                <a:gd name="connsiteY2590" fmla="*/ 1876542 h 6857985"/>
                <a:gd name="connsiteX2591" fmla="*/ 6391777 w 6868353"/>
                <a:gd name="connsiteY2591" fmla="*/ 1942953 h 6857985"/>
                <a:gd name="connsiteX2592" fmla="*/ 6408199 w 6868353"/>
                <a:gd name="connsiteY2592" fmla="*/ 1958342 h 6857985"/>
                <a:gd name="connsiteX2593" fmla="*/ 6405509 w 6868353"/>
                <a:gd name="connsiteY2593" fmla="*/ 1976081 h 6857985"/>
                <a:gd name="connsiteX2594" fmla="*/ 6384867 w 6868353"/>
                <a:gd name="connsiteY2594" fmla="*/ 1926375 h 6857985"/>
                <a:gd name="connsiteX2595" fmla="*/ 6337229 w 6868353"/>
                <a:gd name="connsiteY2595" fmla="*/ 1855830 h 6857985"/>
                <a:gd name="connsiteX2596" fmla="*/ 6337513 w 6868353"/>
                <a:gd name="connsiteY2596" fmla="*/ 1835812 h 6857985"/>
                <a:gd name="connsiteX2597" fmla="*/ 6342453 w 6868353"/>
                <a:gd name="connsiteY2597" fmla="*/ 1826723 h 6857985"/>
                <a:gd name="connsiteX2598" fmla="*/ 6317071 w 6868353"/>
                <a:gd name="connsiteY2598" fmla="*/ 1820650 h 6857985"/>
                <a:gd name="connsiteX2599" fmla="*/ 6311449 w 6868353"/>
                <a:gd name="connsiteY2599" fmla="*/ 1761402 h 6857985"/>
                <a:gd name="connsiteX2600" fmla="*/ 6314649 w 6868353"/>
                <a:gd name="connsiteY2600" fmla="*/ 1761261 h 6857985"/>
                <a:gd name="connsiteX2601" fmla="*/ 6023847 w 6868353"/>
                <a:gd name="connsiteY2601" fmla="*/ 1740912 h 6857985"/>
                <a:gd name="connsiteX2602" fmla="*/ 6035445 w 6868353"/>
                <a:gd name="connsiteY2602" fmla="*/ 1768400 h 6857985"/>
                <a:gd name="connsiteX2603" fmla="*/ 6033401 w 6868353"/>
                <a:gd name="connsiteY2603" fmla="*/ 1768877 h 6857985"/>
                <a:gd name="connsiteX2604" fmla="*/ 6030407 w 6868353"/>
                <a:gd name="connsiteY2604" fmla="*/ 1759258 h 6857985"/>
                <a:gd name="connsiteX2605" fmla="*/ 6021695 w 6868353"/>
                <a:gd name="connsiteY2605" fmla="*/ 1741271 h 6857985"/>
                <a:gd name="connsiteX2606" fmla="*/ 6023847 w 6868353"/>
                <a:gd name="connsiteY2606" fmla="*/ 1740912 h 6857985"/>
                <a:gd name="connsiteX2607" fmla="*/ 6346601 w 6868353"/>
                <a:gd name="connsiteY2607" fmla="*/ 1740535 h 6857985"/>
                <a:gd name="connsiteX2608" fmla="*/ 6416963 w 6868353"/>
                <a:gd name="connsiteY2608" fmla="*/ 1860715 h 6857985"/>
                <a:gd name="connsiteX2609" fmla="*/ 6460453 w 6868353"/>
                <a:gd name="connsiteY2609" fmla="*/ 1937404 h 6857985"/>
                <a:gd name="connsiteX2610" fmla="*/ 6482907 w 6868353"/>
                <a:gd name="connsiteY2610" fmla="*/ 1979054 h 6857985"/>
                <a:gd name="connsiteX2611" fmla="*/ 6505543 w 6868353"/>
                <a:gd name="connsiteY2611" fmla="*/ 2022474 h 6857985"/>
                <a:gd name="connsiteX2612" fmla="*/ 6540031 w 6868353"/>
                <a:gd name="connsiteY2612" fmla="*/ 2090514 h 6857985"/>
                <a:gd name="connsiteX2613" fmla="*/ 6531027 w 6868353"/>
                <a:gd name="connsiteY2613" fmla="*/ 2098272 h 6857985"/>
                <a:gd name="connsiteX2614" fmla="*/ 6473223 w 6868353"/>
                <a:gd name="connsiteY2614" fmla="*/ 1982664 h 6857985"/>
                <a:gd name="connsiteX2615" fmla="*/ 6503419 w 6868353"/>
                <a:gd name="connsiteY2615" fmla="*/ 2054498 h 6857985"/>
                <a:gd name="connsiteX2616" fmla="*/ 6491515 w 6868353"/>
                <a:gd name="connsiteY2616" fmla="*/ 2027189 h 6857985"/>
                <a:gd name="connsiteX2617" fmla="*/ 6469457 w 6868353"/>
                <a:gd name="connsiteY2617" fmla="*/ 1993749 h 6857985"/>
                <a:gd name="connsiteX2618" fmla="*/ 6472615 w 6868353"/>
                <a:gd name="connsiteY2618" fmla="*/ 1975628 h 6857985"/>
                <a:gd name="connsiteX2619" fmla="*/ 6443635 w 6868353"/>
                <a:gd name="connsiteY2619" fmla="*/ 1914951 h 6857985"/>
                <a:gd name="connsiteX2620" fmla="*/ 6411413 w 6868353"/>
                <a:gd name="connsiteY2620" fmla="*/ 1860885 h 6857985"/>
                <a:gd name="connsiteX2621" fmla="*/ 6378143 w 6868353"/>
                <a:gd name="connsiteY2621" fmla="*/ 1807994 h 6857985"/>
                <a:gd name="connsiteX2622" fmla="*/ 6343783 w 6868353"/>
                <a:gd name="connsiteY2622" fmla="*/ 1751818 h 6857985"/>
                <a:gd name="connsiteX2623" fmla="*/ 6346601 w 6868353"/>
                <a:gd name="connsiteY2623" fmla="*/ 1740535 h 6857985"/>
                <a:gd name="connsiteX2624" fmla="*/ 1403736 w 6868353"/>
                <a:gd name="connsiteY2624" fmla="*/ 1737278 h 6857985"/>
                <a:gd name="connsiteX2625" fmla="*/ 1372930 w 6868353"/>
                <a:gd name="connsiteY2625" fmla="*/ 1790296 h 6857985"/>
                <a:gd name="connsiteX2626" fmla="*/ 1403736 w 6868353"/>
                <a:gd name="connsiteY2626" fmla="*/ 1737278 h 6857985"/>
                <a:gd name="connsiteX2627" fmla="*/ 887256 w 6868353"/>
                <a:gd name="connsiteY2627" fmla="*/ 1733724 h 6857985"/>
                <a:gd name="connsiteX2628" fmla="*/ 851707 w 6868353"/>
                <a:gd name="connsiteY2628" fmla="*/ 1783529 h 6857985"/>
                <a:gd name="connsiteX2629" fmla="*/ 862778 w 6868353"/>
                <a:gd name="connsiteY2629" fmla="*/ 1782000 h 6857985"/>
                <a:gd name="connsiteX2630" fmla="*/ 887256 w 6868353"/>
                <a:gd name="connsiteY2630" fmla="*/ 1733724 h 6857985"/>
                <a:gd name="connsiteX2631" fmla="*/ 1437006 w 6868353"/>
                <a:gd name="connsiteY2631" fmla="*/ 1723433 h 6857985"/>
                <a:gd name="connsiteX2632" fmla="*/ 1411806 w 6868353"/>
                <a:gd name="connsiteY2632" fmla="*/ 1774017 h 6857985"/>
                <a:gd name="connsiteX2633" fmla="*/ 1356409 w 6868353"/>
                <a:gd name="connsiteY2633" fmla="*/ 1828536 h 6857985"/>
                <a:gd name="connsiteX2634" fmla="*/ 1338146 w 6868353"/>
                <a:gd name="connsiteY2634" fmla="*/ 1867638 h 6857985"/>
                <a:gd name="connsiteX2635" fmla="*/ 1310823 w 6868353"/>
                <a:gd name="connsiteY2635" fmla="*/ 1890799 h 6857985"/>
                <a:gd name="connsiteX2636" fmla="*/ 1367749 w 6868353"/>
                <a:gd name="connsiteY2636" fmla="*/ 1808560 h 6857985"/>
                <a:gd name="connsiteX2637" fmla="*/ 1437006 w 6868353"/>
                <a:gd name="connsiteY2637" fmla="*/ 1723433 h 6857985"/>
                <a:gd name="connsiteX2638" fmla="*/ 1714769 w 6868353"/>
                <a:gd name="connsiteY2638" fmla="*/ 1711272 h 6857985"/>
                <a:gd name="connsiteX2639" fmla="*/ 1693986 w 6868353"/>
                <a:gd name="connsiteY2639" fmla="*/ 1738255 h 6857985"/>
                <a:gd name="connsiteX2640" fmla="*/ 1675228 w 6868353"/>
                <a:gd name="connsiteY2640" fmla="*/ 1757750 h 6857985"/>
                <a:gd name="connsiteX2641" fmla="*/ 1660816 w 6868353"/>
                <a:gd name="connsiteY2641" fmla="*/ 1770251 h 6857985"/>
                <a:gd name="connsiteX2642" fmla="*/ 1714769 w 6868353"/>
                <a:gd name="connsiteY2642" fmla="*/ 1711272 h 6857985"/>
                <a:gd name="connsiteX2643" fmla="*/ 6270763 w 6868353"/>
                <a:gd name="connsiteY2643" fmla="*/ 1697893 h 6857985"/>
                <a:gd name="connsiteX2644" fmla="*/ 6289209 w 6868353"/>
                <a:gd name="connsiteY2644" fmla="*/ 1719256 h 6857985"/>
                <a:gd name="connsiteX2645" fmla="*/ 6303649 w 6868353"/>
                <a:gd name="connsiteY2645" fmla="*/ 1745050 h 6857985"/>
                <a:gd name="connsiteX2646" fmla="*/ 6306139 w 6868353"/>
                <a:gd name="connsiteY2646" fmla="*/ 1758839 h 6857985"/>
                <a:gd name="connsiteX2647" fmla="*/ 6281153 w 6868353"/>
                <a:gd name="connsiteY2647" fmla="*/ 1728033 h 6857985"/>
                <a:gd name="connsiteX2648" fmla="*/ 6273325 w 6868353"/>
                <a:gd name="connsiteY2648" fmla="*/ 1711725 h 6857985"/>
                <a:gd name="connsiteX2649" fmla="*/ 6270763 w 6868353"/>
                <a:gd name="connsiteY2649" fmla="*/ 1697893 h 6857985"/>
                <a:gd name="connsiteX2650" fmla="*/ 642638 w 6868353"/>
                <a:gd name="connsiteY2650" fmla="*/ 1682504 h 6857985"/>
                <a:gd name="connsiteX2651" fmla="*/ 645154 w 6868353"/>
                <a:gd name="connsiteY2651" fmla="*/ 1692514 h 6857985"/>
                <a:gd name="connsiteX2652" fmla="*/ 586501 w 6868353"/>
                <a:gd name="connsiteY2652" fmla="*/ 1745929 h 6857985"/>
                <a:gd name="connsiteX2653" fmla="*/ 622205 w 6868353"/>
                <a:gd name="connsiteY2653" fmla="*/ 1696973 h 6857985"/>
                <a:gd name="connsiteX2654" fmla="*/ 633899 w 6868353"/>
                <a:gd name="connsiteY2654" fmla="*/ 1688677 h 6857985"/>
                <a:gd name="connsiteX2655" fmla="*/ 642638 w 6868353"/>
                <a:gd name="connsiteY2655" fmla="*/ 1682504 h 6857985"/>
                <a:gd name="connsiteX2656" fmla="*/ 776675 w 6868353"/>
                <a:gd name="connsiteY2656" fmla="*/ 1679319 h 6857985"/>
                <a:gd name="connsiteX2657" fmla="*/ 688773 w 6868353"/>
                <a:gd name="connsiteY2657" fmla="*/ 1773110 h 6857985"/>
                <a:gd name="connsiteX2658" fmla="*/ 653932 w 6868353"/>
                <a:gd name="connsiteY2658" fmla="*/ 1826680 h 6857985"/>
                <a:gd name="connsiteX2659" fmla="*/ 676768 w 6868353"/>
                <a:gd name="connsiteY2659" fmla="*/ 1816487 h 6857985"/>
                <a:gd name="connsiteX2660" fmla="*/ 658208 w 6868353"/>
                <a:gd name="connsiteY2660" fmla="*/ 1831395 h 6857985"/>
                <a:gd name="connsiteX2661" fmla="*/ 643003 w 6868353"/>
                <a:gd name="connsiteY2661" fmla="*/ 1852828 h 6857985"/>
                <a:gd name="connsiteX2662" fmla="*/ 691165 w 6868353"/>
                <a:gd name="connsiteY2662" fmla="*/ 1804652 h 6857985"/>
                <a:gd name="connsiteX2663" fmla="*/ 740107 w 6868353"/>
                <a:gd name="connsiteY2663" fmla="*/ 1749241 h 6857985"/>
                <a:gd name="connsiteX2664" fmla="*/ 694308 w 6868353"/>
                <a:gd name="connsiteY2664" fmla="*/ 1780910 h 6857985"/>
                <a:gd name="connsiteX2665" fmla="*/ 741820 w 6868353"/>
                <a:gd name="connsiteY2665" fmla="*/ 1729562 h 6857985"/>
                <a:gd name="connsiteX2666" fmla="*/ 759063 w 6868353"/>
                <a:gd name="connsiteY2666" fmla="*/ 1713805 h 6857985"/>
                <a:gd name="connsiteX2667" fmla="*/ 775429 w 6868353"/>
                <a:gd name="connsiteY2667" fmla="*/ 1702579 h 6857985"/>
                <a:gd name="connsiteX2668" fmla="*/ 776675 w 6868353"/>
                <a:gd name="connsiteY2668" fmla="*/ 1679319 h 6857985"/>
                <a:gd name="connsiteX2669" fmla="*/ 682528 w 6868353"/>
                <a:gd name="connsiteY2669" fmla="*/ 1674487 h 6857985"/>
                <a:gd name="connsiteX2670" fmla="*/ 650704 w 6868353"/>
                <a:gd name="connsiteY2670" fmla="*/ 1700271 h 6857985"/>
                <a:gd name="connsiteX2671" fmla="*/ 679132 w 6868353"/>
                <a:gd name="connsiteY2671" fmla="*/ 1698034 h 6857985"/>
                <a:gd name="connsiteX2672" fmla="*/ 682528 w 6868353"/>
                <a:gd name="connsiteY2672" fmla="*/ 1674487 h 6857985"/>
                <a:gd name="connsiteX2673" fmla="*/ 1604768 w 6868353"/>
                <a:gd name="connsiteY2673" fmla="*/ 1657743 h 6857985"/>
                <a:gd name="connsiteX2674" fmla="*/ 1544161 w 6868353"/>
                <a:gd name="connsiteY2674" fmla="*/ 1722597 h 6857985"/>
                <a:gd name="connsiteX2675" fmla="*/ 1604768 w 6868353"/>
                <a:gd name="connsiteY2675" fmla="*/ 1657743 h 6857985"/>
                <a:gd name="connsiteX2676" fmla="*/ 6161653 w 6868353"/>
                <a:gd name="connsiteY2676" fmla="*/ 1627136 h 6857985"/>
                <a:gd name="connsiteX2677" fmla="*/ 6201831 w 6868353"/>
                <a:gd name="connsiteY2677" fmla="*/ 1672255 h 6857985"/>
                <a:gd name="connsiteX2678" fmla="*/ 6232283 w 6868353"/>
                <a:gd name="connsiteY2678" fmla="*/ 1716411 h 6857985"/>
                <a:gd name="connsiteX2679" fmla="*/ 6256903 w 6868353"/>
                <a:gd name="connsiteY2679" fmla="*/ 1754409 h 6857985"/>
                <a:gd name="connsiteX2680" fmla="*/ 6238143 w 6868353"/>
                <a:gd name="connsiteY2680" fmla="*/ 1735410 h 6857985"/>
                <a:gd name="connsiteX2681" fmla="*/ 6228459 w 6868353"/>
                <a:gd name="connsiteY2681" fmla="*/ 1721324 h 6857985"/>
                <a:gd name="connsiteX2682" fmla="*/ 6217631 w 6868353"/>
                <a:gd name="connsiteY2682" fmla="*/ 1705199 h 6857985"/>
                <a:gd name="connsiteX2683" fmla="*/ 6161653 w 6868353"/>
                <a:gd name="connsiteY2683" fmla="*/ 1627136 h 6857985"/>
                <a:gd name="connsiteX2684" fmla="*/ 1529000 w 6868353"/>
                <a:gd name="connsiteY2684" fmla="*/ 1614294 h 6857985"/>
                <a:gd name="connsiteX2685" fmla="*/ 1498150 w 6868353"/>
                <a:gd name="connsiteY2685" fmla="*/ 1655789 h 6857985"/>
                <a:gd name="connsiteX2686" fmla="*/ 1488169 w 6868353"/>
                <a:gd name="connsiteY2686" fmla="*/ 1649546 h 6857985"/>
                <a:gd name="connsiteX2687" fmla="*/ 1519017 w 6868353"/>
                <a:gd name="connsiteY2687" fmla="*/ 1618613 h 6857985"/>
                <a:gd name="connsiteX2688" fmla="*/ 1529000 w 6868353"/>
                <a:gd name="connsiteY2688" fmla="*/ 1614294 h 6857985"/>
                <a:gd name="connsiteX2689" fmla="*/ 803686 w 6868353"/>
                <a:gd name="connsiteY2689" fmla="*/ 1611718 h 6857985"/>
                <a:gd name="connsiteX2690" fmla="*/ 747709 w 6868353"/>
                <a:gd name="connsiteY2690" fmla="*/ 1686383 h 6857985"/>
                <a:gd name="connsiteX2691" fmla="*/ 754703 w 6868353"/>
                <a:gd name="connsiteY2691" fmla="*/ 1665034 h 6857985"/>
                <a:gd name="connsiteX2692" fmla="*/ 739158 w 6868353"/>
                <a:gd name="connsiteY2692" fmla="*/ 1686270 h 6857985"/>
                <a:gd name="connsiteX2693" fmla="*/ 734897 w 6868353"/>
                <a:gd name="connsiteY2693" fmla="*/ 1695330 h 6857985"/>
                <a:gd name="connsiteX2694" fmla="*/ 723996 w 6868353"/>
                <a:gd name="connsiteY2694" fmla="*/ 1713678 h 6857985"/>
                <a:gd name="connsiteX2695" fmla="*/ 741664 w 6868353"/>
                <a:gd name="connsiteY2695" fmla="*/ 1699493 h 6857985"/>
                <a:gd name="connsiteX2696" fmla="*/ 760493 w 6868353"/>
                <a:gd name="connsiteY2696" fmla="*/ 1685774 h 6857985"/>
                <a:gd name="connsiteX2697" fmla="*/ 807650 w 6868353"/>
                <a:gd name="connsiteY2697" fmla="*/ 1637414 h 6857985"/>
                <a:gd name="connsiteX2698" fmla="*/ 803686 w 6868353"/>
                <a:gd name="connsiteY2698" fmla="*/ 1611718 h 6857985"/>
                <a:gd name="connsiteX2699" fmla="*/ 942504 w 6868353"/>
                <a:gd name="connsiteY2699" fmla="*/ 1603736 h 6857985"/>
                <a:gd name="connsiteX2700" fmla="*/ 922295 w 6868353"/>
                <a:gd name="connsiteY2700" fmla="*/ 1612964 h 6857985"/>
                <a:gd name="connsiteX2701" fmla="*/ 911875 w 6868353"/>
                <a:gd name="connsiteY2701" fmla="*/ 1627164 h 6857985"/>
                <a:gd name="connsiteX2702" fmla="*/ 906099 w 6868353"/>
                <a:gd name="connsiteY2702" fmla="*/ 1637428 h 6857985"/>
                <a:gd name="connsiteX2703" fmla="*/ 908704 w 6868353"/>
                <a:gd name="connsiteY2703" fmla="*/ 1642779 h 6857985"/>
                <a:gd name="connsiteX2704" fmla="*/ 926896 w 6868353"/>
                <a:gd name="connsiteY2704" fmla="*/ 1624771 h 6857985"/>
                <a:gd name="connsiteX2705" fmla="*/ 945725 w 6868353"/>
                <a:gd name="connsiteY2705" fmla="*/ 1605418 h 6857985"/>
                <a:gd name="connsiteX2706" fmla="*/ 942504 w 6868353"/>
                <a:gd name="connsiteY2706" fmla="*/ 1603736 h 6857985"/>
                <a:gd name="connsiteX2707" fmla="*/ 5928683 w 6868353"/>
                <a:gd name="connsiteY2707" fmla="*/ 1597009 h 6857985"/>
                <a:gd name="connsiteX2708" fmla="*/ 5950329 w 6868353"/>
                <a:gd name="connsiteY2708" fmla="*/ 1662826 h 6857985"/>
                <a:gd name="connsiteX2709" fmla="*/ 5915687 w 6868353"/>
                <a:gd name="connsiteY2709" fmla="*/ 1622152 h 6857985"/>
                <a:gd name="connsiteX2710" fmla="*/ 5928683 w 6868353"/>
                <a:gd name="connsiteY2710" fmla="*/ 1597009 h 6857985"/>
                <a:gd name="connsiteX2711" fmla="*/ 1793394 w 6868353"/>
                <a:gd name="connsiteY2711" fmla="*/ 1589169 h 6857985"/>
                <a:gd name="connsiteX2712" fmla="*/ 1759406 w 6868353"/>
                <a:gd name="connsiteY2712" fmla="*/ 1623314 h 6857985"/>
                <a:gd name="connsiteX2713" fmla="*/ 1755640 w 6868353"/>
                <a:gd name="connsiteY2713" fmla="*/ 1614847 h 6857985"/>
                <a:gd name="connsiteX2714" fmla="*/ 1780797 w 6868353"/>
                <a:gd name="connsiteY2714" fmla="*/ 1594943 h 6857985"/>
                <a:gd name="connsiteX2715" fmla="*/ 1793394 w 6868353"/>
                <a:gd name="connsiteY2715" fmla="*/ 1589169 h 6857985"/>
                <a:gd name="connsiteX2716" fmla="*/ 5742851 w 6868353"/>
                <a:gd name="connsiteY2716" fmla="*/ 1587908 h 6857985"/>
                <a:gd name="connsiteX2717" fmla="*/ 5793611 w 6868353"/>
                <a:gd name="connsiteY2717" fmla="*/ 1643063 h 6857985"/>
                <a:gd name="connsiteX2718" fmla="*/ 5840697 w 6868353"/>
                <a:gd name="connsiteY2718" fmla="*/ 1703584 h 6857985"/>
                <a:gd name="connsiteX2719" fmla="*/ 5880351 w 6868353"/>
                <a:gd name="connsiteY2719" fmla="*/ 1755697 h 6857985"/>
                <a:gd name="connsiteX2720" fmla="*/ 5898713 w 6868353"/>
                <a:gd name="connsiteY2720" fmla="*/ 1774554 h 6857985"/>
                <a:gd name="connsiteX2721" fmla="*/ 5912871 w 6868353"/>
                <a:gd name="connsiteY2721" fmla="*/ 1795761 h 6857985"/>
                <a:gd name="connsiteX2722" fmla="*/ 5923153 w 6868353"/>
                <a:gd name="connsiteY2722" fmla="*/ 1800658 h 6857985"/>
                <a:gd name="connsiteX2723" fmla="*/ 5926525 w 6868353"/>
                <a:gd name="connsiteY2723" fmla="*/ 1801715 h 6857985"/>
                <a:gd name="connsiteX2724" fmla="*/ 5933979 w 6868353"/>
                <a:gd name="connsiteY2724" fmla="*/ 1814873 h 6857985"/>
                <a:gd name="connsiteX2725" fmla="*/ 6001111 w 6868353"/>
                <a:gd name="connsiteY2725" fmla="*/ 1917117 h 6857985"/>
                <a:gd name="connsiteX2726" fmla="*/ 5983783 w 6868353"/>
                <a:gd name="connsiteY2726" fmla="*/ 1904644 h 6857985"/>
                <a:gd name="connsiteX2727" fmla="*/ 5977059 w 6868353"/>
                <a:gd name="connsiteY2727" fmla="*/ 1893771 h 6857985"/>
                <a:gd name="connsiteX2728" fmla="*/ 5969711 w 6868353"/>
                <a:gd name="connsiteY2728" fmla="*/ 1882644 h 6857985"/>
                <a:gd name="connsiteX2729" fmla="*/ 5955651 w 6868353"/>
                <a:gd name="connsiteY2729" fmla="*/ 1860431 h 6857985"/>
                <a:gd name="connsiteX2730" fmla="*/ 5938099 w 6868353"/>
                <a:gd name="connsiteY2730" fmla="*/ 1828309 h 6857985"/>
                <a:gd name="connsiteX2731" fmla="*/ 5890261 w 6868353"/>
                <a:gd name="connsiteY2731" fmla="*/ 1772742 h 6857985"/>
                <a:gd name="connsiteX2732" fmla="*/ 5839039 w 6868353"/>
                <a:gd name="connsiteY2732" fmla="*/ 1709021 h 6857985"/>
                <a:gd name="connsiteX2733" fmla="*/ 5740195 w 6868353"/>
                <a:gd name="connsiteY2733" fmla="*/ 1589818 h 6857985"/>
                <a:gd name="connsiteX2734" fmla="*/ 5742851 w 6868353"/>
                <a:gd name="connsiteY2734" fmla="*/ 1587908 h 6857985"/>
                <a:gd name="connsiteX2735" fmla="*/ 1507650 w 6868353"/>
                <a:gd name="connsiteY2735" fmla="*/ 1583022 h 6857985"/>
                <a:gd name="connsiteX2736" fmla="*/ 1475740 w 6868353"/>
                <a:gd name="connsiteY2736" fmla="*/ 1619505 h 6857985"/>
                <a:gd name="connsiteX2737" fmla="*/ 1414723 w 6868353"/>
                <a:gd name="connsiteY2737" fmla="*/ 1671985 h 6857985"/>
                <a:gd name="connsiteX2738" fmla="*/ 1409145 w 6868353"/>
                <a:gd name="connsiteY2738" fmla="*/ 1674335 h 6857985"/>
                <a:gd name="connsiteX2739" fmla="*/ 1347221 w 6868353"/>
                <a:gd name="connsiteY2739" fmla="*/ 1765352 h 6857985"/>
                <a:gd name="connsiteX2740" fmla="*/ 1327189 w 6868353"/>
                <a:gd name="connsiteY2740" fmla="*/ 1792916 h 6857985"/>
                <a:gd name="connsiteX2741" fmla="*/ 1316175 w 6868353"/>
                <a:gd name="connsiteY2741" fmla="*/ 1811065 h 6857985"/>
                <a:gd name="connsiteX2742" fmla="*/ 1340426 w 6868353"/>
                <a:gd name="connsiteY2742" fmla="*/ 1794643 h 6857985"/>
                <a:gd name="connsiteX2743" fmla="*/ 1336448 w 6868353"/>
                <a:gd name="connsiteY2743" fmla="*/ 1793850 h 6857985"/>
                <a:gd name="connsiteX2744" fmla="*/ 1350704 w 6868353"/>
                <a:gd name="connsiteY2744" fmla="*/ 1773435 h 6857985"/>
                <a:gd name="connsiteX2745" fmla="*/ 1383152 w 6868353"/>
                <a:gd name="connsiteY2745" fmla="*/ 1725797 h 6857985"/>
                <a:gd name="connsiteX2746" fmla="*/ 1387513 w 6868353"/>
                <a:gd name="connsiteY2746" fmla="*/ 1739033 h 6857985"/>
                <a:gd name="connsiteX2747" fmla="*/ 1423472 w 6868353"/>
                <a:gd name="connsiteY2747" fmla="*/ 1680678 h 6857985"/>
                <a:gd name="connsiteX2748" fmla="*/ 1486428 w 6868353"/>
                <a:gd name="connsiteY2748" fmla="*/ 1620552 h 6857985"/>
                <a:gd name="connsiteX2749" fmla="*/ 1507650 w 6868353"/>
                <a:gd name="connsiteY2749" fmla="*/ 1583022 h 6857985"/>
                <a:gd name="connsiteX2750" fmla="*/ 812648 w 6868353"/>
                <a:gd name="connsiteY2750" fmla="*/ 1566515 h 6857985"/>
                <a:gd name="connsiteX2751" fmla="*/ 828575 w 6868353"/>
                <a:gd name="connsiteY2751" fmla="*/ 1579313 h 6857985"/>
                <a:gd name="connsiteX2752" fmla="*/ 812648 w 6868353"/>
                <a:gd name="connsiteY2752" fmla="*/ 1566515 h 6857985"/>
                <a:gd name="connsiteX2753" fmla="*/ 1727269 w 6868353"/>
                <a:gd name="connsiteY2753" fmla="*/ 1565467 h 6857985"/>
                <a:gd name="connsiteX2754" fmla="*/ 1708327 w 6868353"/>
                <a:gd name="connsiteY2754" fmla="*/ 1585528 h 6857985"/>
                <a:gd name="connsiteX2755" fmla="*/ 1675341 w 6868353"/>
                <a:gd name="connsiteY2755" fmla="*/ 1617735 h 6857985"/>
                <a:gd name="connsiteX2756" fmla="*/ 1687501 w 6868353"/>
                <a:gd name="connsiteY2756" fmla="*/ 1598892 h 6857985"/>
                <a:gd name="connsiteX2757" fmla="*/ 1707378 w 6868353"/>
                <a:gd name="connsiteY2757" fmla="*/ 1579327 h 6857985"/>
                <a:gd name="connsiteX2758" fmla="*/ 1727269 w 6868353"/>
                <a:gd name="connsiteY2758" fmla="*/ 1565467 h 6857985"/>
                <a:gd name="connsiteX2759" fmla="*/ 5880393 w 6868353"/>
                <a:gd name="connsiteY2759" fmla="*/ 1564844 h 6857985"/>
                <a:gd name="connsiteX2760" fmla="*/ 5893813 w 6868353"/>
                <a:gd name="connsiteY2760" fmla="*/ 1590950 h 6857985"/>
                <a:gd name="connsiteX2761" fmla="*/ 5892893 w 6868353"/>
                <a:gd name="connsiteY2761" fmla="*/ 1602629 h 6857985"/>
                <a:gd name="connsiteX2762" fmla="*/ 5877037 w 6868353"/>
                <a:gd name="connsiteY2762" fmla="*/ 1586844 h 6857985"/>
                <a:gd name="connsiteX2763" fmla="*/ 5880393 w 6868353"/>
                <a:gd name="connsiteY2763" fmla="*/ 1564844 h 6857985"/>
                <a:gd name="connsiteX2764" fmla="*/ 1630647 w 6868353"/>
                <a:gd name="connsiteY2764" fmla="*/ 1563485 h 6857985"/>
                <a:gd name="connsiteX2765" fmla="*/ 1597037 w 6868353"/>
                <a:gd name="connsiteY2765" fmla="*/ 1602658 h 6857985"/>
                <a:gd name="connsiteX2766" fmla="*/ 1569134 w 6868353"/>
                <a:gd name="connsiteY2766" fmla="*/ 1624035 h 6857985"/>
                <a:gd name="connsiteX2767" fmla="*/ 1541839 w 6868353"/>
                <a:gd name="connsiteY2767" fmla="*/ 1649957 h 6857985"/>
                <a:gd name="connsiteX2768" fmla="*/ 1496607 w 6868353"/>
                <a:gd name="connsiteY2768" fmla="*/ 1715051 h 6857985"/>
                <a:gd name="connsiteX2769" fmla="*/ 1517531 w 6868353"/>
                <a:gd name="connsiteY2769" fmla="*/ 1673387 h 6857985"/>
                <a:gd name="connsiteX2770" fmla="*/ 1489981 w 6868353"/>
                <a:gd name="connsiteY2770" fmla="*/ 1703032 h 6857985"/>
                <a:gd name="connsiteX2771" fmla="*/ 1474564 w 6868353"/>
                <a:gd name="connsiteY2771" fmla="*/ 1719822 h 6857985"/>
                <a:gd name="connsiteX2772" fmla="*/ 1459487 w 6868353"/>
                <a:gd name="connsiteY2772" fmla="*/ 1738170 h 6857985"/>
                <a:gd name="connsiteX2773" fmla="*/ 1403920 w 6868353"/>
                <a:gd name="connsiteY2773" fmla="*/ 1812099 h 6857985"/>
                <a:gd name="connsiteX2774" fmla="*/ 1434358 w 6868353"/>
                <a:gd name="connsiteY2774" fmla="*/ 1761727 h 6857985"/>
                <a:gd name="connsiteX2775" fmla="*/ 1474040 w 6868353"/>
                <a:gd name="connsiteY2775" fmla="*/ 1713820 h 6857985"/>
                <a:gd name="connsiteX2776" fmla="*/ 1506942 w 6868353"/>
                <a:gd name="connsiteY2776" fmla="*/ 1672240 h 6857985"/>
                <a:gd name="connsiteX2777" fmla="*/ 1530032 w 6868353"/>
                <a:gd name="connsiteY2777" fmla="*/ 1659102 h 6857985"/>
                <a:gd name="connsiteX2778" fmla="*/ 1554962 w 6868353"/>
                <a:gd name="connsiteY2778" fmla="*/ 1630519 h 6857985"/>
                <a:gd name="connsiteX2779" fmla="*/ 1544359 w 6868353"/>
                <a:gd name="connsiteY2779" fmla="*/ 1629358 h 6857985"/>
                <a:gd name="connsiteX2780" fmla="*/ 1562466 w 6868353"/>
                <a:gd name="connsiteY2780" fmla="*/ 1615782 h 6857985"/>
                <a:gd name="connsiteX2781" fmla="*/ 1580884 w 6868353"/>
                <a:gd name="connsiteY2781" fmla="*/ 1601270 h 6857985"/>
                <a:gd name="connsiteX2782" fmla="*/ 1595608 w 6868353"/>
                <a:gd name="connsiteY2782" fmla="*/ 1578959 h 6857985"/>
                <a:gd name="connsiteX2783" fmla="*/ 1630647 w 6868353"/>
                <a:gd name="connsiteY2783" fmla="*/ 1563485 h 6857985"/>
                <a:gd name="connsiteX2784" fmla="*/ 566115 w 6868353"/>
                <a:gd name="connsiteY2784" fmla="*/ 1559592 h 6857985"/>
                <a:gd name="connsiteX2785" fmla="*/ 543619 w 6868353"/>
                <a:gd name="connsiteY2785" fmla="*/ 1594447 h 6857985"/>
                <a:gd name="connsiteX2786" fmla="*/ 521803 w 6868353"/>
                <a:gd name="connsiteY2786" fmla="*/ 1626555 h 6857985"/>
                <a:gd name="connsiteX2787" fmla="*/ 566115 w 6868353"/>
                <a:gd name="connsiteY2787" fmla="*/ 1559592 h 6857985"/>
                <a:gd name="connsiteX2788" fmla="*/ 6331891 w 6868353"/>
                <a:gd name="connsiteY2788" fmla="*/ 1557129 h 6857985"/>
                <a:gd name="connsiteX2789" fmla="*/ 6387019 w 6868353"/>
                <a:gd name="connsiteY2789" fmla="*/ 1623965 h 6857985"/>
                <a:gd name="connsiteX2790" fmla="*/ 6441243 w 6868353"/>
                <a:gd name="connsiteY2790" fmla="*/ 1723886 h 6857985"/>
                <a:gd name="connsiteX2791" fmla="*/ 6385987 w 6868353"/>
                <a:gd name="connsiteY2791" fmla="*/ 1632502 h 6857985"/>
                <a:gd name="connsiteX2792" fmla="*/ 6378907 w 6868353"/>
                <a:gd name="connsiteY2792" fmla="*/ 1621756 h 6857985"/>
                <a:gd name="connsiteX2793" fmla="*/ 6371547 w 6868353"/>
                <a:gd name="connsiteY2793" fmla="*/ 1611535 h 6857985"/>
                <a:gd name="connsiteX2794" fmla="*/ 6357291 w 6868353"/>
                <a:gd name="connsiteY2794" fmla="*/ 1591970 h 6857985"/>
                <a:gd name="connsiteX2795" fmla="*/ 6331891 w 6868353"/>
                <a:gd name="connsiteY2795" fmla="*/ 1557129 h 6857985"/>
                <a:gd name="connsiteX2796" fmla="*/ 5981063 w 6868353"/>
                <a:gd name="connsiteY2796" fmla="*/ 1555288 h 6857985"/>
                <a:gd name="connsiteX2797" fmla="*/ 6030543 w 6868353"/>
                <a:gd name="connsiteY2797" fmla="*/ 1631510 h 6857985"/>
                <a:gd name="connsiteX2798" fmla="*/ 6039335 w 6868353"/>
                <a:gd name="connsiteY2798" fmla="*/ 1646318 h 6857985"/>
                <a:gd name="connsiteX2799" fmla="*/ 6053351 w 6868353"/>
                <a:gd name="connsiteY2799" fmla="*/ 1663222 h 6857985"/>
                <a:gd name="connsiteX2800" fmla="*/ 6112315 w 6868353"/>
                <a:gd name="connsiteY2800" fmla="*/ 1734899 h 6857985"/>
                <a:gd name="connsiteX2801" fmla="*/ 6109667 w 6868353"/>
                <a:gd name="connsiteY2801" fmla="*/ 1745772 h 6857985"/>
                <a:gd name="connsiteX2802" fmla="*/ 6129771 w 6868353"/>
                <a:gd name="connsiteY2802" fmla="*/ 1771977 h 6857985"/>
                <a:gd name="connsiteX2803" fmla="*/ 6139623 w 6868353"/>
                <a:gd name="connsiteY2803" fmla="*/ 1785823 h 6857985"/>
                <a:gd name="connsiteX2804" fmla="*/ 6147735 w 6868353"/>
                <a:gd name="connsiteY2804" fmla="*/ 1798224 h 6857985"/>
                <a:gd name="connsiteX2805" fmla="*/ 6160931 w 6868353"/>
                <a:gd name="connsiteY2805" fmla="*/ 1818455 h 6857985"/>
                <a:gd name="connsiteX2806" fmla="*/ 6179463 w 6868353"/>
                <a:gd name="connsiteY2806" fmla="*/ 1846798 h 6857985"/>
                <a:gd name="connsiteX2807" fmla="*/ 6219173 w 6868353"/>
                <a:gd name="connsiteY2807" fmla="*/ 1904205 h 6857985"/>
                <a:gd name="connsiteX2808" fmla="*/ 6207691 w 6868353"/>
                <a:gd name="connsiteY2808" fmla="*/ 1892752 h 6857985"/>
                <a:gd name="connsiteX2809" fmla="*/ 6253037 w 6868353"/>
                <a:gd name="connsiteY2809" fmla="*/ 1946308 h 6857985"/>
                <a:gd name="connsiteX2810" fmla="*/ 6243919 w 6868353"/>
                <a:gd name="connsiteY2810" fmla="*/ 1910009 h 6857985"/>
                <a:gd name="connsiteX2811" fmla="*/ 6268255 w 6868353"/>
                <a:gd name="connsiteY2811" fmla="*/ 1954123 h 6857985"/>
                <a:gd name="connsiteX2812" fmla="*/ 6247927 w 6868353"/>
                <a:gd name="connsiteY2812" fmla="*/ 1943689 h 6857985"/>
                <a:gd name="connsiteX2813" fmla="*/ 6261899 w 6868353"/>
                <a:gd name="connsiteY2813" fmla="*/ 1982366 h 6857985"/>
                <a:gd name="connsiteX2814" fmla="*/ 6362147 w 6868353"/>
                <a:gd name="connsiteY2814" fmla="*/ 2159826 h 6857985"/>
                <a:gd name="connsiteX2815" fmla="*/ 6369579 w 6868353"/>
                <a:gd name="connsiteY2815" fmla="*/ 2180184 h 6857985"/>
                <a:gd name="connsiteX2816" fmla="*/ 6378979 w 6868353"/>
                <a:gd name="connsiteY2816" fmla="*/ 2204110 h 6857985"/>
                <a:gd name="connsiteX2817" fmla="*/ 6392783 w 6868353"/>
                <a:gd name="connsiteY2817" fmla="*/ 2225020 h 6857985"/>
                <a:gd name="connsiteX2818" fmla="*/ 6412673 w 6868353"/>
                <a:gd name="connsiteY2818" fmla="*/ 2284494 h 6857985"/>
                <a:gd name="connsiteX2819" fmla="*/ 6431997 w 6868353"/>
                <a:gd name="connsiteY2819" fmla="*/ 2303776 h 6857985"/>
                <a:gd name="connsiteX2820" fmla="*/ 6427411 w 6868353"/>
                <a:gd name="connsiteY2820" fmla="*/ 2320736 h 6857985"/>
                <a:gd name="connsiteX2821" fmla="*/ 6381569 w 6868353"/>
                <a:gd name="connsiteY2821" fmla="*/ 2220971 h 6857985"/>
                <a:gd name="connsiteX2822" fmla="*/ 6370697 w 6868353"/>
                <a:gd name="connsiteY2822" fmla="*/ 2197399 h 6857985"/>
                <a:gd name="connsiteX2823" fmla="*/ 6365331 w 6868353"/>
                <a:gd name="connsiteY2823" fmla="*/ 2185790 h 6857985"/>
                <a:gd name="connsiteX2824" fmla="*/ 6359555 w 6868353"/>
                <a:gd name="connsiteY2824" fmla="*/ 2174507 h 6857985"/>
                <a:gd name="connsiteX2825" fmla="*/ 6336791 w 6868353"/>
                <a:gd name="connsiteY2825" fmla="*/ 2130323 h 6857985"/>
                <a:gd name="connsiteX2826" fmla="*/ 6292563 w 6868353"/>
                <a:gd name="connsiteY2826" fmla="*/ 2045224 h 6857985"/>
                <a:gd name="connsiteX2827" fmla="*/ 6245619 w 6868353"/>
                <a:gd name="connsiteY2827" fmla="*/ 1963665 h 6857985"/>
                <a:gd name="connsiteX2828" fmla="*/ 6221835 w 6868353"/>
                <a:gd name="connsiteY2828" fmla="*/ 1922595 h 6857985"/>
                <a:gd name="connsiteX2829" fmla="*/ 6196125 w 6868353"/>
                <a:gd name="connsiteY2829" fmla="*/ 1881723 h 6857985"/>
                <a:gd name="connsiteX2830" fmla="*/ 6141579 w 6868353"/>
                <a:gd name="connsiteY2830" fmla="*/ 1796964 h 6857985"/>
                <a:gd name="connsiteX2831" fmla="*/ 6126727 w 6868353"/>
                <a:gd name="connsiteY2831" fmla="*/ 1775162 h 6857985"/>
                <a:gd name="connsiteX2832" fmla="*/ 6111097 w 6868353"/>
                <a:gd name="connsiteY2832" fmla="*/ 1753176 h 6857985"/>
                <a:gd name="connsiteX2833" fmla="*/ 6078607 w 6868353"/>
                <a:gd name="connsiteY2833" fmla="*/ 1707675 h 6857985"/>
                <a:gd name="connsiteX2834" fmla="*/ 6044135 w 6868353"/>
                <a:gd name="connsiteY2834" fmla="*/ 1659952 h 6857985"/>
                <a:gd name="connsiteX2835" fmla="*/ 6005583 w 6868353"/>
                <a:gd name="connsiteY2835" fmla="*/ 1611067 h 6857985"/>
                <a:gd name="connsiteX2836" fmla="*/ 5981063 w 6868353"/>
                <a:gd name="connsiteY2836" fmla="*/ 1555288 h 6857985"/>
                <a:gd name="connsiteX2837" fmla="*/ 1047203 w 6868353"/>
                <a:gd name="connsiteY2837" fmla="*/ 1545067 h 6857985"/>
                <a:gd name="connsiteX2838" fmla="*/ 966918 w 6868353"/>
                <a:gd name="connsiteY2838" fmla="*/ 1620836 h 6857985"/>
                <a:gd name="connsiteX2839" fmla="*/ 1047203 w 6868353"/>
                <a:gd name="connsiteY2839" fmla="*/ 1545067 h 6857985"/>
                <a:gd name="connsiteX2840" fmla="*/ 5819107 w 6868353"/>
                <a:gd name="connsiteY2840" fmla="*/ 1541995 h 6857985"/>
                <a:gd name="connsiteX2841" fmla="*/ 5835655 w 6868353"/>
                <a:gd name="connsiteY2841" fmla="*/ 1580941 h 6857985"/>
                <a:gd name="connsiteX2842" fmla="*/ 5835499 w 6868353"/>
                <a:gd name="connsiteY2842" fmla="*/ 1563740 h 6857985"/>
                <a:gd name="connsiteX2843" fmla="*/ 5835839 w 6868353"/>
                <a:gd name="connsiteY2843" fmla="*/ 1632233 h 6857985"/>
                <a:gd name="connsiteX2844" fmla="*/ 5865245 w 6868353"/>
                <a:gd name="connsiteY2844" fmla="*/ 1652846 h 6857985"/>
                <a:gd name="connsiteX2845" fmla="*/ 5882007 w 6868353"/>
                <a:gd name="connsiteY2845" fmla="*/ 1681443 h 6857985"/>
                <a:gd name="connsiteX2846" fmla="*/ 5878935 w 6868353"/>
                <a:gd name="connsiteY2846" fmla="*/ 1668857 h 6857985"/>
                <a:gd name="connsiteX2847" fmla="*/ 5912161 w 6868353"/>
                <a:gd name="connsiteY2847" fmla="*/ 1725797 h 6857985"/>
                <a:gd name="connsiteX2848" fmla="*/ 5914399 w 6868353"/>
                <a:gd name="connsiteY2848" fmla="*/ 1714925 h 6857985"/>
                <a:gd name="connsiteX2849" fmla="*/ 5923629 w 6868353"/>
                <a:gd name="connsiteY2849" fmla="*/ 1735268 h 6857985"/>
                <a:gd name="connsiteX2850" fmla="*/ 5938791 w 6868353"/>
                <a:gd name="connsiteY2850" fmla="*/ 1757934 h 6857985"/>
                <a:gd name="connsiteX2851" fmla="*/ 5935973 w 6868353"/>
                <a:gd name="connsiteY2851" fmla="*/ 1743423 h 6857985"/>
                <a:gd name="connsiteX2852" fmla="*/ 5929831 w 6868353"/>
                <a:gd name="connsiteY2852" fmla="*/ 1728558 h 6857985"/>
                <a:gd name="connsiteX2853" fmla="*/ 5937091 w 6868353"/>
                <a:gd name="connsiteY2853" fmla="*/ 1728176 h 6857985"/>
                <a:gd name="connsiteX2854" fmla="*/ 5958015 w 6868353"/>
                <a:gd name="connsiteY2854" fmla="*/ 1782737 h 6857985"/>
                <a:gd name="connsiteX2855" fmla="*/ 5964613 w 6868353"/>
                <a:gd name="connsiteY2855" fmla="*/ 1767419 h 6857985"/>
                <a:gd name="connsiteX2856" fmla="*/ 5946295 w 6868353"/>
                <a:gd name="connsiteY2856" fmla="*/ 1736033 h 6857985"/>
                <a:gd name="connsiteX2857" fmla="*/ 5925681 w 6868353"/>
                <a:gd name="connsiteY2857" fmla="*/ 1701249 h 6857985"/>
                <a:gd name="connsiteX2858" fmla="*/ 5918191 w 6868353"/>
                <a:gd name="connsiteY2858" fmla="*/ 1710380 h 6857985"/>
                <a:gd name="connsiteX2859" fmla="*/ 5903595 w 6868353"/>
                <a:gd name="connsiteY2859" fmla="*/ 1670825 h 6857985"/>
                <a:gd name="connsiteX2860" fmla="*/ 5865767 w 6868353"/>
                <a:gd name="connsiteY2860" fmla="*/ 1635503 h 6857985"/>
                <a:gd name="connsiteX2861" fmla="*/ 5866407 w 6868353"/>
                <a:gd name="connsiteY2861" fmla="*/ 1625395 h 6857985"/>
                <a:gd name="connsiteX2862" fmla="*/ 5860503 w 6868353"/>
                <a:gd name="connsiteY2862" fmla="*/ 1604400 h 6857985"/>
                <a:gd name="connsiteX2863" fmla="*/ 5819107 w 6868353"/>
                <a:gd name="connsiteY2863" fmla="*/ 1541995 h 6857985"/>
                <a:gd name="connsiteX2864" fmla="*/ 6104643 w 6868353"/>
                <a:gd name="connsiteY2864" fmla="*/ 1538781 h 6857985"/>
                <a:gd name="connsiteX2865" fmla="*/ 6127547 w 6868353"/>
                <a:gd name="connsiteY2865" fmla="*/ 1568157 h 6857985"/>
                <a:gd name="connsiteX2866" fmla="*/ 6150115 w 6868353"/>
                <a:gd name="connsiteY2866" fmla="*/ 1597873 h 6857985"/>
                <a:gd name="connsiteX2867" fmla="*/ 6104643 w 6868353"/>
                <a:gd name="connsiteY2867" fmla="*/ 1538781 h 6857985"/>
                <a:gd name="connsiteX2868" fmla="*/ 1721960 w 6868353"/>
                <a:gd name="connsiteY2868" fmla="*/ 1538441 h 6857985"/>
                <a:gd name="connsiteX2869" fmla="*/ 1711300 w 6868353"/>
                <a:gd name="connsiteY2869" fmla="*/ 1553674 h 6857985"/>
                <a:gd name="connsiteX2870" fmla="*/ 1682476 w 6868353"/>
                <a:gd name="connsiteY2870" fmla="*/ 1583248 h 6857985"/>
                <a:gd name="connsiteX2871" fmla="*/ 1618273 w 6868353"/>
                <a:gd name="connsiteY2871" fmla="*/ 1639438 h 6857985"/>
                <a:gd name="connsiteX2872" fmla="*/ 1668956 w 6868353"/>
                <a:gd name="connsiteY2872" fmla="*/ 1590978 h 6857985"/>
                <a:gd name="connsiteX2873" fmla="*/ 1694920 w 6868353"/>
                <a:gd name="connsiteY2873" fmla="*/ 1564037 h 6857985"/>
                <a:gd name="connsiteX2874" fmla="*/ 1721960 w 6868353"/>
                <a:gd name="connsiteY2874" fmla="*/ 1538441 h 6857985"/>
                <a:gd name="connsiteX2875" fmla="*/ 1618911 w 6868353"/>
                <a:gd name="connsiteY2875" fmla="*/ 1537946 h 6857985"/>
                <a:gd name="connsiteX2876" fmla="*/ 1567506 w 6868353"/>
                <a:gd name="connsiteY2876" fmla="*/ 1594773 h 6857985"/>
                <a:gd name="connsiteX2877" fmla="*/ 1552132 w 6868353"/>
                <a:gd name="connsiteY2877" fmla="*/ 1610997 h 6857985"/>
                <a:gd name="connsiteX2878" fmla="*/ 1535695 w 6868353"/>
                <a:gd name="connsiteY2878" fmla="*/ 1629981 h 6857985"/>
                <a:gd name="connsiteX2879" fmla="*/ 1495730 w 6868353"/>
                <a:gd name="connsiteY2879" fmla="*/ 1676289 h 6857985"/>
                <a:gd name="connsiteX2880" fmla="*/ 1466198 w 6868353"/>
                <a:gd name="connsiteY2880" fmla="*/ 1696832 h 6857985"/>
                <a:gd name="connsiteX2881" fmla="*/ 1467967 w 6868353"/>
                <a:gd name="connsiteY2881" fmla="*/ 1681528 h 6857985"/>
                <a:gd name="connsiteX2882" fmla="*/ 1521099 w 6868353"/>
                <a:gd name="connsiteY2882" fmla="*/ 1640090 h 6857985"/>
                <a:gd name="connsiteX2883" fmla="*/ 1545775 w 6868353"/>
                <a:gd name="connsiteY2883" fmla="*/ 1609171 h 6857985"/>
                <a:gd name="connsiteX2884" fmla="*/ 1561914 w 6868353"/>
                <a:gd name="connsiteY2884" fmla="*/ 1584622 h 6857985"/>
                <a:gd name="connsiteX2885" fmla="*/ 1618911 w 6868353"/>
                <a:gd name="connsiteY2885" fmla="*/ 1537946 h 6857985"/>
                <a:gd name="connsiteX2886" fmla="*/ 6024413 w 6868353"/>
                <a:gd name="connsiteY2886" fmla="*/ 1534222 h 6857985"/>
                <a:gd name="connsiteX2887" fmla="*/ 6045479 w 6868353"/>
                <a:gd name="connsiteY2887" fmla="*/ 1613021 h 6857985"/>
                <a:gd name="connsiteX2888" fmla="*/ 6024413 w 6868353"/>
                <a:gd name="connsiteY2888" fmla="*/ 1534222 h 6857985"/>
                <a:gd name="connsiteX2889" fmla="*/ 1153904 w 6868353"/>
                <a:gd name="connsiteY2889" fmla="*/ 1531664 h 6857985"/>
                <a:gd name="connsiteX2890" fmla="*/ 1131141 w 6868353"/>
                <a:gd name="connsiteY2890" fmla="*/ 1551550 h 6857985"/>
                <a:gd name="connsiteX2891" fmla="*/ 1133703 w 6868353"/>
                <a:gd name="connsiteY2891" fmla="*/ 1576297 h 6857985"/>
                <a:gd name="connsiteX2892" fmla="*/ 1153904 w 6868353"/>
                <a:gd name="connsiteY2892" fmla="*/ 1531664 h 6857985"/>
                <a:gd name="connsiteX2893" fmla="*/ 5923035 w 6868353"/>
                <a:gd name="connsiteY2893" fmla="*/ 1525247 h 6857985"/>
                <a:gd name="connsiteX2894" fmla="*/ 5951405 w 6868353"/>
                <a:gd name="connsiteY2894" fmla="*/ 1556053 h 6857985"/>
                <a:gd name="connsiteX2895" fmla="*/ 5984107 w 6868353"/>
                <a:gd name="connsiteY2895" fmla="*/ 1596061 h 6857985"/>
                <a:gd name="connsiteX2896" fmla="*/ 6020875 w 6868353"/>
                <a:gd name="connsiteY2896" fmla="*/ 1642539 h 6857985"/>
                <a:gd name="connsiteX2897" fmla="*/ 6040367 w 6868353"/>
                <a:gd name="connsiteY2897" fmla="*/ 1667625 h 6857985"/>
                <a:gd name="connsiteX2898" fmla="*/ 6059325 w 6868353"/>
                <a:gd name="connsiteY2898" fmla="*/ 1694425 h 6857985"/>
                <a:gd name="connsiteX2899" fmla="*/ 6098143 w 6868353"/>
                <a:gd name="connsiteY2899" fmla="*/ 1749864 h 6857985"/>
                <a:gd name="connsiteX2900" fmla="*/ 6117723 w 6868353"/>
                <a:gd name="connsiteY2900" fmla="*/ 1778008 h 6857985"/>
                <a:gd name="connsiteX2901" fmla="*/ 6127491 w 6868353"/>
                <a:gd name="connsiteY2901" fmla="*/ 1792081 h 6857985"/>
                <a:gd name="connsiteX2902" fmla="*/ 6136637 w 6868353"/>
                <a:gd name="connsiteY2902" fmla="*/ 1806507 h 6857985"/>
                <a:gd name="connsiteX2903" fmla="*/ 6206615 w 6868353"/>
                <a:gd name="connsiteY2903" fmla="*/ 1916692 h 6857985"/>
                <a:gd name="connsiteX2904" fmla="*/ 6197243 w 6868353"/>
                <a:gd name="connsiteY2904" fmla="*/ 1918461 h 6857985"/>
                <a:gd name="connsiteX2905" fmla="*/ 6136991 w 6868353"/>
                <a:gd name="connsiteY2905" fmla="*/ 1811575 h 6857985"/>
                <a:gd name="connsiteX2906" fmla="*/ 6100663 w 6868353"/>
                <a:gd name="connsiteY2906" fmla="*/ 1764149 h 6857985"/>
                <a:gd name="connsiteX2907" fmla="*/ 6067819 w 6868353"/>
                <a:gd name="connsiteY2907" fmla="*/ 1715179 h 6857985"/>
                <a:gd name="connsiteX2908" fmla="*/ 6034211 w 6868353"/>
                <a:gd name="connsiteY2908" fmla="*/ 1686086 h 6857985"/>
                <a:gd name="connsiteX2909" fmla="*/ 6026253 w 6868353"/>
                <a:gd name="connsiteY2909" fmla="*/ 1674081 h 6857985"/>
                <a:gd name="connsiteX2910" fmla="*/ 6029751 w 6868353"/>
                <a:gd name="connsiteY2910" fmla="*/ 1666521 h 6857985"/>
                <a:gd name="connsiteX2911" fmla="*/ 5954081 w 6868353"/>
                <a:gd name="connsiteY2911" fmla="*/ 1563981 h 6857985"/>
                <a:gd name="connsiteX2912" fmla="*/ 5945133 w 6868353"/>
                <a:gd name="connsiteY2912" fmla="*/ 1566940 h 6857985"/>
                <a:gd name="connsiteX2913" fmla="*/ 5923035 w 6868353"/>
                <a:gd name="connsiteY2913" fmla="*/ 1525247 h 6857985"/>
                <a:gd name="connsiteX2914" fmla="*/ 5639849 w 6868353"/>
                <a:gd name="connsiteY2914" fmla="*/ 1522246 h 6857985"/>
                <a:gd name="connsiteX2915" fmla="*/ 5677735 w 6868353"/>
                <a:gd name="connsiteY2915" fmla="*/ 1556634 h 6857985"/>
                <a:gd name="connsiteX2916" fmla="*/ 5726293 w 6868353"/>
                <a:gd name="connsiteY2916" fmla="*/ 1609058 h 6857985"/>
                <a:gd name="connsiteX2917" fmla="*/ 5691875 w 6868353"/>
                <a:gd name="connsiteY2917" fmla="*/ 1578931 h 6857985"/>
                <a:gd name="connsiteX2918" fmla="*/ 5639849 w 6868353"/>
                <a:gd name="connsiteY2918" fmla="*/ 1522246 h 6857985"/>
                <a:gd name="connsiteX2919" fmla="*/ 5629303 w 6868353"/>
                <a:gd name="connsiteY2919" fmla="*/ 1520179 h 6857985"/>
                <a:gd name="connsiteX2920" fmla="*/ 5660759 w 6868353"/>
                <a:gd name="connsiteY2920" fmla="*/ 1560343 h 6857985"/>
                <a:gd name="connsiteX2921" fmla="*/ 5687955 w 6868353"/>
                <a:gd name="connsiteY2921" fmla="*/ 1593881 h 6857985"/>
                <a:gd name="connsiteX2922" fmla="*/ 5705299 w 6868353"/>
                <a:gd name="connsiteY2922" fmla="*/ 1603763 h 6857985"/>
                <a:gd name="connsiteX2923" fmla="*/ 5760835 w 6868353"/>
                <a:gd name="connsiteY2923" fmla="*/ 1679758 h 6857985"/>
                <a:gd name="connsiteX2924" fmla="*/ 5777783 w 6868353"/>
                <a:gd name="connsiteY2924" fmla="*/ 1693533 h 6857985"/>
                <a:gd name="connsiteX2925" fmla="*/ 5806903 w 6868353"/>
                <a:gd name="connsiteY2925" fmla="*/ 1730412 h 6857985"/>
                <a:gd name="connsiteX2926" fmla="*/ 5844901 w 6868353"/>
                <a:gd name="connsiteY2926" fmla="*/ 1779906 h 6857985"/>
                <a:gd name="connsiteX2927" fmla="*/ 5865797 w 6868353"/>
                <a:gd name="connsiteY2927" fmla="*/ 1806450 h 6857985"/>
                <a:gd name="connsiteX2928" fmla="*/ 5886579 w 6868353"/>
                <a:gd name="connsiteY2928" fmla="*/ 1833165 h 6857985"/>
                <a:gd name="connsiteX2929" fmla="*/ 5889425 w 6868353"/>
                <a:gd name="connsiteY2929" fmla="*/ 1822604 h 6857985"/>
                <a:gd name="connsiteX2930" fmla="*/ 5937587 w 6868353"/>
                <a:gd name="connsiteY2930" fmla="*/ 1909599 h 6857985"/>
                <a:gd name="connsiteX2931" fmla="*/ 6003107 w 6868353"/>
                <a:gd name="connsiteY2931" fmla="*/ 2001168 h 6857985"/>
                <a:gd name="connsiteX2932" fmla="*/ 6022885 w 6868353"/>
                <a:gd name="connsiteY2932" fmla="*/ 2039548 h 6857985"/>
                <a:gd name="connsiteX2933" fmla="*/ 6037721 w 6868353"/>
                <a:gd name="connsiteY2933" fmla="*/ 2058051 h 6857985"/>
                <a:gd name="connsiteX2934" fmla="*/ 6012097 w 6868353"/>
                <a:gd name="connsiteY2934" fmla="*/ 2034310 h 6857985"/>
                <a:gd name="connsiteX2935" fmla="*/ 6003943 w 6868353"/>
                <a:gd name="connsiteY2935" fmla="*/ 2007453 h 6857985"/>
                <a:gd name="connsiteX2936" fmla="*/ 5967515 w 6868353"/>
                <a:gd name="connsiteY2936" fmla="*/ 1957266 h 6857985"/>
                <a:gd name="connsiteX2937" fmla="*/ 5928273 w 6868353"/>
                <a:gd name="connsiteY2937" fmla="*/ 1901714 h 6857985"/>
                <a:gd name="connsiteX2938" fmla="*/ 5885291 w 6868353"/>
                <a:gd name="connsiteY2938" fmla="*/ 1842735 h 6857985"/>
                <a:gd name="connsiteX2939" fmla="*/ 5863151 w 6868353"/>
                <a:gd name="connsiteY2939" fmla="*/ 1811873 h 6857985"/>
                <a:gd name="connsiteX2940" fmla="*/ 5857559 w 6868353"/>
                <a:gd name="connsiteY2940" fmla="*/ 1804044 h 6857985"/>
                <a:gd name="connsiteX2941" fmla="*/ 5851597 w 6868353"/>
                <a:gd name="connsiteY2941" fmla="*/ 1796427 h 6857985"/>
                <a:gd name="connsiteX2942" fmla="*/ 5839591 w 6868353"/>
                <a:gd name="connsiteY2942" fmla="*/ 1781081 h 6857985"/>
                <a:gd name="connsiteX2943" fmla="*/ 5790707 w 6868353"/>
                <a:gd name="connsiteY2943" fmla="*/ 1718464 h 6857985"/>
                <a:gd name="connsiteX2944" fmla="*/ 5765579 w 6868353"/>
                <a:gd name="connsiteY2944" fmla="*/ 1686893 h 6857985"/>
                <a:gd name="connsiteX2945" fmla="*/ 5739105 w 6868353"/>
                <a:gd name="connsiteY2945" fmla="*/ 1656144 h 6857985"/>
                <a:gd name="connsiteX2946" fmla="*/ 5685747 w 6868353"/>
                <a:gd name="connsiteY2946" fmla="*/ 1594886 h 6857985"/>
                <a:gd name="connsiteX2947" fmla="*/ 5658027 w 6868353"/>
                <a:gd name="connsiteY2947" fmla="*/ 1565553 h 6857985"/>
                <a:gd name="connsiteX2948" fmla="*/ 5629983 w 6868353"/>
                <a:gd name="connsiteY2948" fmla="*/ 1537026 h 6857985"/>
                <a:gd name="connsiteX2949" fmla="*/ 5629303 w 6868353"/>
                <a:gd name="connsiteY2949" fmla="*/ 1520179 h 6857985"/>
                <a:gd name="connsiteX2950" fmla="*/ 1606311 w 6868353"/>
                <a:gd name="connsiteY2950" fmla="*/ 1517418 h 6857985"/>
                <a:gd name="connsiteX2951" fmla="*/ 1567167 w 6868353"/>
                <a:gd name="connsiteY2951" fmla="*/ 1553929 h 6857985"/>
                <a:gd name="connsiteX2952" fmla="*/ 1597704 w 6868353"/>
                <a:gd name="connsiteY2952" fmla="*/ 1534760 h 6857985"/>
                <a:gd name="connsiteX2953" fmla="*/ 1606311 w 6868353"/>
                <a:gd name="connsiteY2953" fmla="*/ 1517418 h 6857985"/>
                <a:gd name="connsiteX2954" fmla="*/ 726090 w 6868353"/>
                <a:gd name="connsiteY2954" fmla="*/ 1512789 h 6857985"/>
                <a:gd name="connsiteX2955" fmla="*/ 681552 w 6868353"/>
                <a:gd name="connsiteY2955" fmla="*/ 1564208 h 6857985"/>
                <a:gd name="connsiteX2956" fmla="*/ 706879 w 6868353"/>
                <a:gd name="connsiteY2956" fmla="*/ 1536488 h 6857985"/>
                <a:gd name="connsiteX2957" fmla="*/ 701797 w 6868353"/>
                <a:gd name="connsiteY2957" fmla="*/ 1528305 h 6857985"/>
                <a:gd name="connsiteX2958" fmla="*/ 726090 w 6868353"/>
                <a:gd name="connsiteY2958" fmla="*/ 1512789 h 6857985"/>
                <a:gd name="connsiteX2959" fmla="*/ 6264107 w 6868353"/>
                <a:gd name="connsiteY2959" fmla="*/ 1502440 h 6857985"/>
                <a:gd name="connsiteX2960" fmla="*/ 6318203 w 6868353"/>
                <a:gd name="connsiteY2960" fmla="*/ 1578506 h 6857985"/>
                <a:gd name="connsiteX2961" fmla="*/ 6343503 w 6868353"/>
                <a:gd name="connsiteY2961" fmla="*/ 1615187 h 6857985"/>
                <a:gd name="connsiteX2962" fmla="*/ 6367271 w 6868353"/>
                <a:gd name="connsiteY2962" fmla="*/ 1651486 h 6857985"/>
                <a:gd name="connsiteX2963" fmla="*/ 6410931 w 6868353"/>
                <a:gd name="connsiteY2963" fmla="*/ 1723221 h 6857985"/>
                <a:gd name="connsiteX2964" fmla="*/ 6431913 w 6868353"/>
                <a:gd name="connsiteY2964" fmla="*/ 1758330 h 6857985"/>
                <a:gd name="connsiteX2965" fmla="*/ 6442247 w 6868353"/>
                <a:gd name="connsiteY2965" fmla="*/ 1775744 h 6857985"/>
                <a:gd name="connsiteX2966" fmla="*/ 6451945 w 6868353"/>
                <a:gd name="connsiteY2966" fmla="*/ 1793426 h 6857985"/>
                <a:gd name="connsiteX2967" fmla="*/ 6489887 w 6868353"/>
                <a:gd name="connsiteY2967" fmla="*/ 1863942 h 6857985"/>
                <a:gd name="connsiteX2968" fmla="*/ 6508829 w 6868353"/>
                <a:gd name="connsiteY2968" fmla="*/ 1899137 h 6857985"/>
                <a:gd name="connsiteX2969" fmla="*/ 6527531 w 6868353"/>
                <a:gd name="connsiteY2969" fmla="*/ 1934672 h 6857985"/>
                <a:gd name="connsiteX2970" fmla="*/ 6563915 w 6868353"/>
                <a:gd name="connsiteY2970" fmla="*/ 2007779 h 6857985"/>
                <a:gd name="connsiteX2971" fmla="*/ 6582815 w 6868353"/>
                <a:gd name="connsiteY2971" fmla="*/ 2045083 h 6857985"/>
                <a:gd name="connsiteX2972" fmla="*/ 6601967 w 6868353"/>
                <a:gd name="connsiteY2972" fmla="*/ 2083265 h 6857985"/>
                <a:gd name="connsiteX2973" fmla="*/ 6597451 w 6868353"/>
                <a:gd name="connsiteY2973" fmla="*/ 2087257 h 6857985"/>
                <a:gd name="connsiteX2974" fmla="*/ 6638535 w 6868353"/>
                <a:gd name="connsiteY2974" fmla="*/ 2178528 h 6857985"/>
                <a:gd name="connsiteX2975" fmla="*/ 6659759 w 6868353"/>
                <a:gd name="connsiteY2975" fmla="*/ 2228786 h 6857985"/>
                <a:gd name="connsiteX2976" fmla="*/ 6679295 w 6868353"/>
                <a:gd name="connsiteY2976" fmla="*/ 2281224 h 6857985"/>
                <a:gd name="connsiteX2977" fmla="*/ 6718949 w 6868353"/>
                <a:gd name="connsiteY2977" fmla="*/ 2384954 h 6857985"/>
                <a:gd name="connsiteX2978" fmla="*/ 6755603 w 6868353"/>
                <a:gd name="connsiteY2978" fmla="*/ 2480090 h 6857985"/>
                <a:gd name="connsiteX2979" fmla="*/ 6768173 w 6868353"/>
                <a:gd name="connsiteY2979" fmla="*/ 2550535 h 6857985"/>
                <a:gd name="connsiteX2980" fmla="*/ 6779669 w 6868353"/>
                <a:gd name="connsiteY2980" fmla="*/ 2627465 h 6857985"/>
                <a:gd name="connsiteX2981" fmla="*/ 6798399 w 6868353"/>
                <a:gd name="connsiteY2981" fmla="*/ 2717945 h 6857985"/>
                <a:gd name="connsiteX2982" fmla="*/ 6826175 w 6868353"/>
                <a:gd name="connsiteY2982" fmla="*/ 2831244 h 6857985"/>
                <a:gd name="connsiteX2983" fmla="*/ 6822707 w 6868353"/>
                <a:gd name="connsiteY2983" fmla="*/ 2852253 h 6857985"/>
                <a:gd name="connsiteX2984" fmla="*/ 6829955 w 6868353"/>
                <a:gd name="connsiteY2984" fmla="*/ 2893421 h 6857985"/>
                <a:gd name="connsiteX2985" fmla="*/ 6864443 w 6868353"/>
                <a:gd name="connsiteY2985" fmla="*/ 3109261 h 6857985"/>
                <a:gd name="connsiteX2986" fmla="*/ 6865585 w 6868353"/>
                <a:gd name="connsiteY2986" fmla="*/ 3120686 h 6857985"/>
                <a:gd name="connsiteX2987" fmla="*/ 6858707 w 6868353"/>
                <a:gd name="connsiteY2987" fmla="*/ 3074703 h 6857985"/>
                <a:gd name="connsiteX2988" fmla="*/ 6839483 w 6868353"/>
                <a:gd name="connsiteY2988" fmla="*/ 2969771 h 6857985"/>
                <a:gd name="connsiteX2989" fmla="*/ 6827421 w 6868353"/>
                <a:gd name="connsiteY2989" fmla="*/ 2905781 h 6857985"/>
                <a:gd name="connsiteX2990" fmla="*/ 6820839 w 6868353"/>
                <a:gd name="connsiteY2990" fmla="*/ 2872440 h 6857985"/>
                <a:gd name="connsiteX2991" fmla="*/ 6813107 w 6868353"/>
                <a:gd name="connsiteY2991" fmla="*/ 2838917 h 6857985"/>
                <a:gd name="connsiteX2992" fmla="*/ 6782799 w 6868353"/>
                <a:gd name="connsiteY2992" fmla="*/ 2709634 h 6857985"/>
                <a:gd name="connsiteX2993" fmla="*/ 6754751 w 6868353"/>
                <a:gd name="connsiteY2993" fmla="*/ 2609033 h 6857985"/>
                <a:gd name="connsiteX2994" fmla="*/ 6791419 w 6868353"/>
                <a:gd name="connsiteY2994" fmla="*/ 2713754 h 6857985"/>
                <a:gd name="connsiteX2995" fmla="*/ 6765767 w 6868353"/>
                <a:gd name="connsiteY2995" fmla="*/ 2595881 h 6857985"/>
                <a:gd name="connsiteX2996" fmla="*/ 6751921 w 6868353"/>
                <a:gd name="connsiteY2996" fmla="*/ 2590911 h 6857985"/>
                <a:gd name="connsiteX2997" fmla="*/ 6738315 w 6868353"/>
                <a:gd name="connsiteY2997" fmla="*/ 2545708 h 6857985"/>
                <a:gd name="connsiteX2998" fmla="*/ 6732441 w 6868353"/>
                <a:gd name="connsiteY2998" fmla="*/ 2542537 h 6857985"/>
                <a:gd name="connsiteX2999" fmla="*/ 6693707 w 6868353"/>
                <a:gd name="connsiteY2999" fmla="*/ 2419199 h 6857985"/>
                <a:gd name="connsiteX3000" fmla="*/ 6672031 w 6868353"/>
                <a:gd name="connsiteY3000" fmla="*/ 2356908 h 6857985"/>
                <a:gd name="connsiteX3001" fmla="*/ 6651135 w 6868353"/>
                <a:gd name="connsiteY3001" fmla="*/ 2300591 h 6857985"/>
                <a:gd name="connsiteX3002" fmla="*/ 6635607 w 6868353"/>
                <a:gd name="connsiteY3002" fmla="*/ 2259904 h 6857985"/>
                <a:gd name="connsiteX3003" fmla="*/ 6627621 w 6868353"/>
                <a:gd name="connsiteY3003" fmla="*/ 2239645 h 6857985"/>
                <a:gd name="connsiteX3004" fmla="*/ 6618843 w 6868353"/>
                <a:gd name="connsiteY3004" fmla="*/ 2219754 h 6857985"/>
                <a:gd name="connsiteX3005" fmla="*/ 6583253 w 6868353"/>
                <a:gd name="connsiteY3005" fmla="*/ 2140984 h 6857985"/>
                <a:gd name="connsiteX3006" fmla="*/ 6508871 w 6868353"/>
                <a:gd name="connsiteY3006" fmla="*/ 1992121 h 6857985"/>
                <a:gd name="connsiteX3007" fmla="*/ 6436923 w 6868353"/>
                <a:gd name="connsiteY3007" fmla="*/ 1860078 h 6857985"/>
                <a:gd name="connsiteX3008" fmla="*/ 6405637 w 6868353"/>
                <a:gd name="connsiteY3008" fmla="*/ 1801411 h 6857985"/>
                <a:gd name="connsiteX3009" fmla="*/ 6377451 w 6868353"/>
                <a:gd name="connsiteY3009" fmla="*/ 1749369 h 6857985"/>
                <a:gd name="connsiteX3010" fmla="*/ 6374633 w 6868353"/>
                <a:gd name="connsiteY3010" fmla="*/ 1760652 h 6857985"/>
                <a:gd name="connsiteX3011" fmla="*/ 6349433 w 6868353"/>
                <a:gd name="connsiteY3011" fmla="*/ 1703797 h 6857985"/>
                <a:gd name="connsiteX3012" fmla="*/ 6350793 w 6868353"/>
                <a:gd name="connsiteY3012" fmla="*/ 1710861 h 6857985"/>
                <a:gd name="connsiteX3013" fmla="*/ 6290597 w 6868353"/>
                <a:gd name="connsiteY3013" fmla="*/ 1633011 h 6857985"/>
                <a:gd name="connsiteX3014" fmla="*/ 6224991 w 6868353"/>
                <a:gd name="connsiteY3014" fmla="*/ 1523591 h 6857985"/>
                <a:gd name="connsiteX3015" fmla="*/ 6253815 w 6868353"/>
                <a:gd name="connsiteY3015" fmla="*/ 1560640 h 6857985"/>
                <a:gd name="connsiteX3016" fmla="*/ 6251693 w 6868353"/>
                <a:gd name="connsiteY3016" fmla="*/ 1572178 h 6857985"/>
                <a:gd name="connsiteX3017" fmla="*/ 6306963 w 6868353"/>
                <a:gd name="connsiteY3017" fmla="*/ 1639651 h 6857985"/>
                <a:gd name="connsiteX3018" fmla="*/ 6323539 w 6868353"/>
                <a:gd name="connsiteY3018" fmla="*/ 1646999 h 6857985"/>
                <a:gd name="connsiteX3019" fmla="*/ 6309255 w 6868353"/>
                <a:gd name="connsiteY3019" fmla="*/ 1628226 h 6857985"/>
                <a:gd name="connsiteX3020" fmla="*/ 6319591 w 6868353"/>
                <a:gd name="connsiteY3020" fmla="*/ 1651430 h 6857985"/>
                <a:gd name="connsiteX3021" fmla="*/ 6345441 w 6868353"/>
                <a:gd name="connsiteY3021" fmla="*/ 1682759 h 6857985"/>
                <a:gd name="connsiteX3022" fmla="*/ 6315639 w 6868353"/>
                <a:gd name="connsiteY3022" fmla="*/ 1655847 h 6857985"/>
                <a:gd name="connsiteX3023" fmla="*/ 6366847 w 6868353"/>
                <a:gd name="connsiteY3023" fmla="*/ 1718634 h 6857985"/>
                <a:gd name="connsiteX3024" fmla="*/ 6377451 w 6868353"/>
                <a:gd name="connsiteY3024" fmla="*/ 1749340 h 6857985"/>
                <a:gd name="connsiteX3025" fmla="*/ 6376275 w 6868353"/>
                <a:gd name="connsiteY3025" fmla="*/ 1716949 h 6857985"/>
                <a:gd name="connsiteX3026" fmla="*/ 6406459 w 6868353"/>
                <a:gd name="connsiteY3026" fmla="*/ 1801764 h 6857985"/>
                <a:gd name="connsiteX3027" fmla="*/ 6486235 w 6868353"/>
                <a:gd name="connsiteY3027" fmla="*/ 1924153 h 6857985"/>
                <a:gd name="connsiteX3028" fmla="*/ 6494063 w 6868353"/>
                <a:gd name="connsiteY3028" fmla="*/ 1945105 h 6857985"/>
                <a:gd name="connsiteX3029" fmla="*/ 6504651 w 6868353"/>
                <a:gd name="connsiteY3029" fmla="*/ 1968748 h 6857985"/>
                <a:gd name="connsiteX3030" fmla="*/ 6531875 w 6868353"/>
                <a:gd name="connsiteY3030" fmla="*/ 2021087 h 6857985"/>
                <a:gd name="connsiteX3031" fmla="*/ 6560347 w 6868353"/>
                <a:gd name="connsiteY3031" fmla="*/ 2076512 h 6857985"/>
                <a:gd name="connsiteX3032" fmla="*/ 6571899 w 6868353"/>
                <a:gd name="connsiteY3032" fmla="*/ 2104232 h 6857985"/>
                <a:gd name="connsiteX3033" fmla="*/ 6580295 w 6868353"/>
                <a:gd name="connsiteY3033" fmla="*/ 2131130 h 6857985"/>
                <a:gd name="connsiteX3034" fmla="*/ 6600609 w 6868353"/>
                <a:gd name="connsiteY3034" fmla="*/ 2158906 h 6857985"/>
                <a:gd name="connsiteX3035" fmla="*/ 6618801 w 6868353"/>
                <a:gd name="connsiteY3035" fmla="*/ 2212166 h 6857985"/>
                <a:gd name="connsiteX3036" fmla="*/ 6630367 w 6868353"/>
                <a:gd name="connsiteY3036" fmla="*/ 2238286 h 6857985"/>
                <a:gd name="connsiteX3037" fmla="*/ 6641523 w 6868353"/>
                <a:gd name="connsiteY3037" fmla="*/ 2264377 h 6857985"/>
                <a:gd name="connsiteX3038" fmla="*/ 6674453 w 6868353"/>
                <a:gd name="connsiteY3038" fmla="*/ 2361495 h 6857985"/>
                <a:gd name="connsiteX3039" fmla="*/ 6714957 w 6868353"/>
                <a:gd name="connsiteY3039" fmla="*/ 2467008 h 6857985"/>
                <a:gd name="connsiteX3040" fmla="*/ 6745351 w 6868353"/>
                <a:gd name="connsiteY3040" fmla="*/ 2561493 h 6857985"/>
                <a:gd name="connsiteX3041" fmla="*/ 6762143 w 6868353"/>
                <a:gd name="connsiteY3041" fmla="*/ 2584782 h 6857985"/>
                <a:gd name="connsiteX3042" fmla="*/ 6762467 w 6868353"/>
                <a:gd name="connsiteY3042" fmla="*/ 2549842 h 6857985"/>
                <a:gd name="connsiteX3043" fmla="*/ 6758491 w 6868353"/>
                <a:gd name="connsiteY3043" fmla="*/ 2512637 h 6857985"/>
                <a:gd name="connsiteX3044" fmla="*/ 6734167 w 6868353"/>
                <a:gd name="connsiteY3044" fmla="*/ 2439501 h 6857985"/>
                <a:gd name="connsiteX3045" fmla="*/ 6721935 w 6868353"/>
                <a:gd name="connsiteY3045" fmla="*/ 2403882 h 6857985"/>
                <a:gd name="connsiteX3046" fmla="*/ 6715835 w 6868353"/>
                <a:gd name="connsiteY3046" fmla="*/ 2386341 h 6857985"/>
                <a:gd name="connsiteX3047" fmla="*/ 6709081 w 6868353"/>
                <a:gd name="connsiteY3047" fmla="*/ 2369225 h 6857985"/>
                <a:gd name="connsiteX3048" fmla="*/ 6657055 w 6868353"/>
                <a:gd name="connsiteY3048" fmla="*/ 2239319 h 6857985"/>
                <a:gd name="connsiteX3049" fmla="*/ 6607843 w 6868353"/>
                <a:gd name="connsiteY3049" fmla="*/ 2125312 h 6857985"/>
                <a:gd name="connsiteX3050" fmla="*/ 6587231 w 6868353"/>
                <a:gd name="connsiteY3050" fmla="*/ 2074261 h 6857985"/>
                <a:gd name="connsiteX3051" fmla="*/ 6568643 w 6868353"/>
                <a:gd name="connsiteY3051" fmla="*/ 2028180 h 6857985"/>
                <a:gd name="connsiteX3052" fmla="*/ 6546925 w 6868353"/>
                <a:gd name="connsiteY3052" fmla="*/ 2001153 h 6857985"/>
                <a:gd name="connsiteX3053" fmla="*/ 6516559 w 6868353"/>
                <a:gd name="connsiteY3053" fmla="*/ 1922058 h 6857985"/>
                <a:gd name="connsiteX3054" fmla="*/ 6476635 w 6868353"/>
                <a:gd name="connsiteY3054" fmla="*/ 1853495 h 6857985"/>
                <a:gd name="connsiteX3055" fmla="*/ 6439855 w 6868353"/>
                <a:gd name="connsiteY3055" fmla="*/ 1780515 h 6857985"/>
                <a:gd name="connsiteX3056" fmla="*/ 6377607 w 6868353"/>
                <a:gd name="connsiteY3056" fmla="*/ 1672892 h 6857985"/>
                <a:gd name="connsiteX3057" fmla="*/ 6361423 w 6868353"/>
                <a:gd name="connsiteY3057" fmla="*/ 1664921 h 6857985"/>
                <a:gd name="connsiteX3058" fmla="*/ 6357263 w 6868353"/>
                <a:gd name="connsiteY3058" fmla="*/ 1643714 h 6857985"/>
                <a:gd name="connsiteX3059" fmla="*/ 6278351 w 6868353"/>
                <a:gd name="connsiteY3059" fmla="*/ 1539971 h 6857985"/>
                <a:gd name="connsiteX3060" fmla="*/ 6264107 w 6868353"/>
                <a:gd name="connsiteY3060" fmla="*/ 1502440 h 6857985"/>
                <a:gd name="connsiteX3061" fmla="*/ 6282695 w 6868353"/>
                <a:gd name="connsiteY3061" fmla="*/ 1497909 h 6857985"/>
                <a:gd name="connsiteX3062" fmla="*/ 6360363 w 6868353"/>
                <a:gd name="connsiteY3062" fmla="*/ 1603889 h 6857985"/>
                <a:gd name="connsiteX3063" fmla="*/ 6401275 w 6868353"/>
                <a:gd name="connsiteY3063" fmla="*/ 1667327 h 6857985"/>
                <a:gd name="connsiteX3064" fmla="*/ 6449297 w 6868353"/>
                <a:gd name="connsiteY3064" fmla="*/ 1740775 h 6857985"/>
                <a:gd name="connsiteX3065" fmla="*/ 6476819 w 6868353"/>
                <a:gd name="connsiteY3065" fmla="*/ 1770575 h 6857985"/>
                <a:gd name="connsiteX3066" fmla="*/ 6535571 w 6868353"/>
                <a:gd name="connsiteY3066" fmla="*/ 1870709 h 6857985"/>
                <a:gd name="connsiteX3067" fmla="*/ 6586155 w 6868353"/>
                <a:gd name="connsiteY3067" fmla="*/ 1974467 h 6857985"/>
                <a:gd name="connsiteX3068" fmla="*/ 6596135 w 6868353"/>
                <a:gd name="connsiteY3068" fmla="*/ 2011629 h 6857985"/>
                <a:gd name="connsiteX3069" fmla="*/ 6678403 w 6868353"/>
                <a:gd name="connsiteY3069" fmla="*/ 2178329 h 6857985"/>
                <a:gd name="connsiteX3070" fmla="*/ 6662887 w 6868353"/>
                <a:gd name="connsiteY3070" fmla="*/ 2153484 h 6857985"/>
                <a:gd name="connsiteX3071" fmla="*/ 6688341 w 6868353"/>
                <a:gd name="connsiteY3071" fmla="*/ 2215067 h 6857985"/>
                <a:gd name="connsiteX3072" fmla="*/ 6718071 w 6868353"/>
                <a:gd name="connsiteY3072" fmla="*/ 2290270 h 6857985"/>
                <a:gd name="connsiteX3073" fmla="*/ 6747489 w 6868353"/>
                <a:gd name="connsiteY3073" fmla="*/ 2369479 h 6857985"/>
                <a:gd name="connsiteX3074" fmla="*/ 6767139 w 6868353"/>
                <a:gd name="connsiteY3074" fmla="*/ 2444710 h 6857985"/>
                <a:gd name="connsiteX3075" fmla="*/ 6748013 w 6868353"/>
                <a:gd name="connsiteY3075" fmla="*/ 2385137 h 6857985"/>
                <a:gd name="connsiteX3076" fmla="*/ 6726339 w 6868353"/>
                <a:gd name="connsiteY3076" fmla="*/ 2326017 h 6857985"/>
                <a:gd name="connsiteX3077" fmla="*/ 6703757 w 6868353"/>
                <a:gd name="connsiteY3077" fmla="*/ 2266854 h 6857985"/>
                <a:gd name="connsiteX3078" fmla="*/ 6692305 w 6868353"/>
                <a:gd name="connsiteY3078" fmla="*/ 2237237 h 6857985"/>
                <a:gd name="connsiteX3079" fmla="*/ 6680371 w 6868353"/>
                <a:gd name="connsiteY3079" fmla="*/ 2207776 h 6857985"/>
                <a:gd name="connsiteX3080" fmla="*/ 6628923 w 6868353"/>
                <a:gd name="connsiteY3080" fmla="*/ 2091334 h 6857985"/>
                <a:gd name="connsiteX3081" fmla="*/ 6615883 w 6868353"/>
                <a:gd name="connsiteY3081" fmla="*/ 2062326 h 6857985"/>
                <a:gd name="connsiteX3082" fmla="*/ 6601799 w 6868353"/>
                <a:gd name="connsiteY3082" fmla="*/ 2033870 h 6857985"/>
                <a:gd name="connsiteX3083" fmla="*/ 6573611 w 6868353"/>
                <a:gd name="connsiteY3083" fmla="*/ 1977128 h 6857985"/>
                <a:gd name="connsiteX3084" fmla="*/ 6589707 w 6868353"/>
                <a:gd name="connsiteY3084" fmla="*/ 1994088 h 6857985"/>
                <a:gd name="connsiteX3085" fmla="*/ 6557231 w 6868353"/>
                <a:gd name="connsiteY3085" fmla="*/ 1925837 h 6857985"/>
                <a:gd name="connsiteX3086" fmla="*/ 6548411 w 6868353"/>
                <a:gd name="connsiteY3086" fmla="*/ 1909400 h 6857985"/>
                <a:gd name="connsiteX3087" fmla="*/ 6538927 w 6868353"/>
                <a:gd name="connsiteY3087" fmla="*/ 1892185 h 6857985"/>
                <a:gd name="connsiteX3088" fmla="*/ 6520083 w 6868353"/>
                <a:gd name="connsiteY3088" fmla="*/ 1851696 h 6857985"/>
                <a:gd name="connsiteX3089" fmla="*/ 6466287 w 6868353"/>
                <a:gd name="connsiteY3089" fmla="*/ 1782057 h 6857985"/>
                <a:gd name="connsiteX3090" fmla="*/ 6503251 w 6868353"/>
                <a:gd name="connsiteY3090" fmla="*/ 1835628 h 6857985"/>
                <a:gd name="connsiteX3091" fmla="*/ 6468311 w 6868353"/>
                <a:gd name="connsiteY3091" fmla="*/ 1763370 h 6857985"/>
                <a:gd name="connsiteX3092" fmla="*/ 6388847 w 6868353"/>
                <a:gd name="connsiteY3092" fmla="*/ 1657828 h 6857985"/>
                <a:gd name="connsiteX3093" fmla="*/ 6363619 w 6868353"/>
                <a:gd name="connsiteY3093" fmla="*/ 1617296 h 6857985"/>
                <a:gd name="connsiteX3094" fmla="*/ 6336465 w 6868353"/>
                <a:gd name="connsiteY3094" fmla="*/ 1576085 h 6857985"/>
                <a:gd name="connsiteX3095" fmla="*/ 6282695 w 6868353"/>
                <a:gd name="connsiteY3095" fmla="*/ 1497909 h 6857985"/>
                <a:gd name="connsiteX3096" fmla="*/ 5866189 w 6868353"/>
                <a:gd name="connsiteY3096" fmla="*/ 1496350 h 6857985"/>
                <a:gd name="connsiteX3097" fmla="*/ 5879359 w 6868353"/>
                <a:gd name="connsiteY3097" fmla="*/ 1512605 h 6857985"/>
                <a:gd name="connsiteX3098" fmla="*/ 5882771 w 6868353"/>
                <a:gd name="connsiteY3098" fmla="*/ 1507721 h 6857985"/>
                <a:gd name="connsiteX3099" fmla="*/ 5878143 w 6868353"/>
                <a:gd name="connsiteY3099" fmla="*/ 1541117 h 6857985"/>
                <a:gd name="connsiteX3100" fmla="*/ 5855659 w 6868353"/>
                <a:gd name="connsiteY3100" fmla="*/ 1500076 h 6857985"/>
                <a:gd name="connsiteX3101" fmla="*/ 5866999 w 6868353"/>
                <a:gd name="connsiteY3101" fmla="*/ 1520689 h 6857985"/>
                <a:gd name="connsiteX3102" fmla="*/ 5871927 w 6868353"/>
                <a:gd name="connsiteY3102" fmla="*/ 1504663 h 6857985"/>
                <a:gd name="connsiteX3103" fmla="*/ 5866189 w 6868353"/>
                <a:gd name="connsiteY3103" fmla="*/ 1496350 h 6857985"/>
                <a:gd name="connsiteX3104" fmla="*/ 5819857 w 6868353"/>
                <a:gd name="connsiteY3104" fmla="*/ 1495998 h 6857985"/>
                <a:gd name="connsiteX3105" fmla="*/ 5849191 w 6868353"/>
                <a:gd name="connsiteY3105" fmla="*/ 1527257 h 6857985"/>
                <a:gd name="connsiteX3106" fmla="*/ 5812991 w 6868353"/>
                <a:gd name="connsiteY3106" fmla="*/ 1505696 h 6857985"/>
                <a:gd name="connsiteX3107" fmla="*/ 5819857 w 6868353"/>
                <a:gd name="connsiteY3107" fmla="*/ 1495998 h 6857985"/>
                <a:gd name="connsiteX3108" fmla="*/ 645390 w 6868353"/>
                <a:gd name="connsiteY3108" fmla="*/ 1491194 h 6857985"/>
                <a:gd name="connsiteX3109" fmla="*/ 641219 w 6868353"/>
                <a:gd name="connsiteY3109" fmla="*/ 1498547 h 6857985"/>
                <a:gd name="connsiteX3110" fmla="*/ 640737 w 6868353"/>
                <a:gd name="connsiteY3110" fmla="*/ 1504550 h 6857985"/>
                <a:gd name="connsiteX3111" fmla="*/ 613924 w 6868353"/>
                <a:gd name="connsiteY3111" fmla="*/ 1545166 h 6857985"/>
                <a:gd name="connsiteX3112" fmla="*/ 601112 w 6868353"/>
                <a:gd name="connsiteY3112" fmla="*/ 1559352 h 6857985"/>
                <a:gd name="connsiteX3113" fmla="*/ 588809 w 6868353"/>
                <a:gd name="connsiteY3113" fmla="*/ 1567478 h 6857985"/>
                <a:gd name="connsiteX3114" fmla="*/ 641842 w 6868353"/>
                <a:gd name="connsiteY3114" fmla="*/ 1492303 h 6857985"/>
                <a:gd name="connsiteX3115" fmla="*/ 645390 w 6868353"/>
                <a:gd name="connsiteY3115" fmla="*/ 1491194 h 6857985"/>
                <a:gd name="connsiteX3116" fmla="*/ 1857317 w 6868353"/>
                <a:gd name="connsiteY3116" fmla="*/ 1489330 h 6857985"/>
                <a:gd name="connsiteX3117" fmla="*/ 1818908 w 6868353"/>
                <a:gd name="connsiteY3117" fmla="*/ 1531122 h 6857985"/>
                <a:gd name="connsiteX3118" fmla="*/ 1762110 w 6868353"/>
                <a:gd name="connsiteY3118" fmla="*/ 1580573 h 6857985"/>
                <a:gd name="connsiteX3119" fmla="*/ 1801792 w 6868353"/>
                <a:gd name="connsiteY3119" fmla="*/ 1539206 h 6857985"/>
                <a:gd name="connsiteX3120" fmla="*/ 1814081 w 6868353"/>
                <a:gd name="connsiteY3120" fmla="*/ 1527866 h 6857985"/>
                <a:gd name="connsiteX3121" fmla="*/ 1827474 w 6868353"/>
                <a:gd name="connsiteY3121" fmla="*/ 1515945 h 6857985"/>
                <a:gd name="connsiteX3122" fmla="*/ 1857317 w 6868353"/>
                <a:gd name="connsiteY3122" fmla="*/ 1489330 h 6857985"/>
                <a:gd name="connsiteX3123" fmla="*/ 728313 w 6868353"/>
                <a:gd name="connsiteY3123" fmla="*/ 1488495 h 6857985"/>
                <a:gd name="connsiteX3124" fmla="*/ 671968 w 6868353"/>
                <a:gd name="connsiteY3124" fmla="*/ 1541754 h 6857985"/>
                <a:gd name="connsiteX3125" fmla="*/ 644574 w 6868353"/>
                <a:gd name="connsiteY3125" fmla="*/ 1593952 h 6857985"/>
                <a:gd name="connsiteX3126" fmla="*/ 728313 w 6868353"/>
                <a:gd name="connsiteY3126" fmla="*/ 1488495 h 6857985"/>
                <a:gd name="connsiteX3127" fmla="*/ 912569 w 6868353"/>
                <a:gd name="connsiteY3127" fmla="*/ 1487645 h 6857985"/>
                <a:gd name="connsiteX3128" fmla="*/ 844813 w 6868353"/>
                <a:gd name="connsiteY3128" fmla="*/ 1531221 h 6857985"/>
                <a:gd name="connsiteX3129" fmla="*/ 857073 w 6868353"/>
                <a:gd name="connsiteY3129" fmla="*/ 1524256 h 6857985"/>
                <a:gd name="connsiteX3130" fmla="*/ 869942 w 6868353"/>
                <a:gd name="connsiteY3130" fmla="*/ 1511500 h 6857985"/>
                <a:gd name="connsiteX3131" fmla="*/ 876695 w 6868353"/>
                <a:gd name="connsiteY3131" fmla="*/ 1502227 h 6857985"/>
                <a:gd name="connsiteX3132" fmla="*/ 867946 w 6868353"/>
                <a:gd name="connsiteY3132" fmla="*/ 1529126 h 6857985"/>
                <a:gd name="connsiteX3133" fmla="*/ 885656 w 6868353"/>
                <a:gd name="connsiteY3133" fmla="*/ 1524553 h 6857985"/>
                <a:gd name="connsiteX3134" fmla="*/ 912569 w 6868353"/>
                <a:gd name="connsiteY3134" fmla="*/ 1487645 h 6857985"/>
                <a:gd name="connsiteX3135" fmla="*/ 5676843 w 6868353"/>
                <a:gd name="connsiteY3135" fmla="*/ 1485111 h 6857985"/>
                <a:gd name="connsiteX3136" fmla="*/ 5755895 w 6868353"/>
                <a:gd name="connsiteY3136" fmla="*/ 1576736 h 6857985"/>
                <a:gd name="connsiteX3137" fmla="*/ 5796867 w 6868353"/>
                <a:gd name="connsiteY3137" fmla="*/ 1616730 h 6857985"/>
                <a:gd name="connsiteX3138" fmla="*/ 5814903 w 6868353"/>
                <a:gd name="connsiteY3138" fmla="*/ 1637796 h 6857985"/>
                <a:gd name="connsiteX3139" fmla="*/ 5823453 w 6868353"/>
                <a:gd name="connsiteY3139" fmla="*/ 1648357 h 6857985"/>
                <a:gd name="connsiteX3140" fmla="*/ 5831311 w 6868353"/>
                <a:gd name="connsiteY3140" fmla="*/ 1659215 h 6857985"/>
                <a:gd name="connsiteX3141" fmla="*/ 5890289 w 6868353"/>
                <a:gd name="connsiteY3141" fmla="*/ 1735975 h 6857985"/>
                <a:gd name="connsiteX3142" fmla="*/ 5839521 w 6868353"/>
                <a:gd name="connsiteY3142" fmla="*/ 1685449 h 6857985"/>
                <a:gd name="connsiteX3143" fmla="*/ 5752413 w 6868353"/>
                <a:gd name="connsiteY3143" fmla="*/ 1581549 h 6857985"/>
                <a:gd name="connsiteX3144" fmla="*/ 5737293 w 6868353"/>
                <a:gd name="connsiteY3144" fmla="*/ 1553391 h 6857985"/>
                <a:gd name="connsiteX3145" fmla="*/ 5728459 w 6868353"/>
                <a:gd name="connsiteY3145" fmla="*/ 1541810 h 6857985"/>
                <a:gd name="connsiteX3146" fmla="*/ 5718619 w 6868353"/>
                <a:gd name="connsiteY3146" fmla="*/ 1531433 h 6857985"/>
                <a:gd name="connsiteX3147" fmla="*/ 5676843 w 6868353"/>
                <a:gd name="connsiteY3147" fmla="*/ 1485111 h 6857985"/>
                <a:gd name="connsiteX3148" fmla="*/ 873297 w 6868353"/>
                <a:gd name="connsiteY3148" fmla="*/ 1482209 h 6857985"/>
                <a:gd name="connsiteX3149" fmla="*/ 848763 w 6868353"/>
                <a:gd name="connsiteY3149" fmla="*/ 1496097 h 6857985"/>
                <a:gd name="connsiteX3150" fmla="*/ 846781 w 6868353"/>
                <a:gd name="connsiteY3150" fmla="*/ 1513694 h 6857985"/>
                <a:gd name="connsiteX3151" fmla="*/ 783328 w 6868353"/>
                <a:gd name="connsiteY3151" fmla="*/ 1579171 h 6857985"/>
                <a:gd name="connsiteX3152" fmla="*/ 801181 w 6868353"/>
                <a:gd name="connsiteY3152" fmla="*/ 1568044 h 6857985"/>
                <a:gd name="connsiteX3153" fmla="*/ 811289 w 6868353"/>
                <a:gd name="connsiteY3153" fmla="*/ 1549951 h 6857985"/>
                <a:gd name="connsiteX3154" fmla="*/ 827074 w 6868353"/>
                <a:gd name="connsiteY3154" fmla="*/ 1536501 h 6857985"/>
                <a:gd name="connsiteX3155" fmla="*/ 873297 w 6868353"/>
                <a:gd name="connsiteY3155" fmla="*/ 1482209 h 6857985"/>
                <a:gd name="connsiteX3156" fmla="*/ 1707010 w 6868353"/>
                <a:gd name="connsiteY3156" fmla="*/ 1480411 h 6857985"/>
                <a:gd name="connsiteX3157" fmla="*/ 1656880 w 6868353"/>
                <a:gd name="connsiteY3157" fmla="*/ 1536190 h 6857985"/>
                <a:gd name="connsiteX3158" fmla="*/ 1639877 w 6868353"/>
                <a:gd name="connsiteY3158" fmla="*/ 1541301 h 6857985"/>
                <a:gd name="connsiteX3159" fmla="*/ 1682674 w 6868353"/>
                <a:gd name="connsiteY3159" fmla="*/ 1491411 h 6857985"/>
                <a:gd name="connsiteX3160" fmla="*/ 1707010 w 6868353"/>
                <a:gd name="connsiteY3160" fmla="*/ 1480411 h 6857985"/>
                <a:gd name="connsiteX3161" fmla="*/ 6087767 w 6868353"/>
                <a:gd name="connsiteY3161" fmla="*/ 1478359 h 6857985"/>
                <a:gd name="connsiteX3162" fmla="*/ 6148671 w 6868353"/>
                <a:gd name="connsiteY3162" fmla="*/ 1572900 h 6857985"/>
                <a:gd name="connsiteX3163" fmla="*/ 6097181 w 6868353"/>
                <a:gd name="connsiteY3163" fmla="*/ 1511925 h 6857985"/>
                <a:gd name="connsiteX3164" fmla="*/ 6087767 w 6868353"/>
                <a:gd name="connsiteY3164" fmla="*/ 1478359 h 6857985"/>
                <a:gd name="connsiteX3165" fmla="*/ 690805 w 6868353"/>
                <a:gd name="connsiteY3165" fmla="*/ 1473502 h 6857985"/>
                <a:gd name="connsiteX3166" fmla="*/ 655673 w 6868353"/>
                <a:gd name="connsiteY3166" fmla="*/ 1529381 h 6857985"/>
                <a:gd name="connsiteX3167" fmla="*/ 675677 w 6868353"/>
                <a:gd name="connsiteY3167" fmla="*/ 1499212 h 6857985"/>
                <a:gd name="connsiteX3168" fmla="*/ 631818 w 6868353"/>
                <a:gd name="connsiteY3168" fmla="*/ 1539150 h 6857985"/>
                <a:gd name="connsiteX3169" fmla="*/ 658476 w 6868353"/>
                <a:gd name="connsiteY3169" fmla="*/ 1498858 h 6857985"/>
                <a:gd name="connsiteX3170" fmla="*/ 659141 w 6868353"/>
                <a:gd name="connsiteY3170" fmla="*/ 1492615 h 6857985"/>
                <a:gd name="connsiteX3171" fmla="*/ 651227 w 6868353"/>
                <a:gd name="connsiteY3171" fmla="*/ 1515026 h 6857985"/>
                <a:gd name="connsiteX3172" fmla="*/ 676866 w 6868353"/>
                <a:gd name="connsiteY3172" fmla="*/ 1486938 h 6857985"/>
                <a:gd name="connsiteX3173" fmla="*/ 690805 w 6868353"/>
                <a:gd name="connsiteY3173" fmla="*/ 1473502 h 6857985"/>
                <a:gd name="connsiteX3174" fmla="*/ 6150171 w 6868353"/>
                <a:gd name="connsiteY3174" fmla="*/ 1470883 h 6857985"/>
                <a:gd name="connsiteX3175" fmla="*/ 6204195 w 6868353"/>
                <a:gd name="connsiteY3175" fmla="*/ 1537125 h 6857985"/>
                <a:gd name="connsiteX3176" fmla="*/ 6252811 w 6868353"/>
                <a:gd name="connsiteY3176" fmla="*/ 1603904 h 6857985"/>
                <a:gd name="connsiteX3177" fmla="*/ 6296825 w 6868353"/>
                <a:gd name="connsiteY3177" fmla="*/ 1666068 h 6857985"/>
                <a:gd name="connsiteX3178" fmla="*/ 6333223 w 6868353"/>
                <a:gd name="connsiteY3178" fmla="*/ 1721352 h 6857985"/>
                <a:gd name="connsiteX3179" fmla="*/ 6323865 w 6868353"/>
                <a:gd name="connsiteY3179" fmla="*/ 1723206 h 6857985"/>
                <a:gd name="connsiteX3180" fmla="*/ 6329175 w 6868353"/>
                <a:gd name="connsiteY3180" fmla="*/ 1725684 h 6857985"/>
                <a:gd name="connsiteX3181" fmla="*/ 6311789 w 6868353"/>
                <a:gd name="connsiteY3181" fmla="*/ 1696661 h 6857985"/>
                <a:gd name="connsiteX3182" fmla="*/ 6286475 w 6868353"/>
                <a:gd name="connsiteY3182" fmla="*/ 1663095 h 6857985"/>
                <a:gd name="connsiteX3183" fmla="*/ 6241755 w 6868353"/>
                <a:gd name="connsiteY3183" fmla="*/ 1592776 h 6857985"/>
                <a:gd name="connsiteX3184" fmla="*/ 6209589 w 6868353"/>
                <a:gd name="connsiteY3184" fmla="*/ 1560583 h 6857985"/>
                <a:gd name="connsiteX3185" fmla="*/ 6204507 w 6868353"/>
                <a:gd name="connsiteY3185" fmla="*/ 1539885 h 6857985"/>
                <a:gd name="connsiteX3186" fmla="*/ 6146519 w 6868353"/>
                <a:gd name="connsiteY3186" fmla="*/ 1475598 h 6857985"/>
                <a:gd name="connsiteX3187" fmla="*/ 6131753 w 6868353"/>
                <a:gd name="connsiteY3187" fmla="*/ 1476192 h 6857985"/>
                <a:gd name="connsiteX3188" fmla="*/ 6150171 w 6868353"/>
                <a:gd name="connsiteY3188" fmla="*/ 1470883 h 6857985"/>
                <a:gd name="connsiteX3189" fmla="*/ 5915983 w 6868353"/>
                <a:gd name="connsiteY3189" fmla="*/ 1470771 h 6857985"/>
                <a:gd name="connsiteX3190" fmla="*/ 5946549 w 6868353"/>
                <a:gd name="connsiteY3190" fmla="*/ 1520590 h 6857985"/>
                <a:gd name="connsiteX3191" fmla="*/ 5933567 w 6868353"/>
                <a:gd name="connsiteY3191" fmla="*/ 1510963 h 6857985"/>
                <a:gd name="connsiteX3192" fmla="*/ 5958907 w 6868353"/>
                <a:gd name="connsiteY3192" fmla="*/ 1543482 h 6857985"/>
                <a:gd name="connsiteX3193" fmla="*/ 5986317 w 6868353"/>
                <a:gd name="connsiteY3193" fmla="*/ 1574811 h 6857985"/>
                <a:gd name="connsiteX3194" fmla="*/ 5922581 w 6868353"/>
                <a:gd name="connsiteY3194" fmla="*/ 1507735 h 6857985"/>
                <a:gd name="connsiteX3195" fmla="*/ 5915983 w 6868353"/>
                <a:gd name="connsiteY3195" fmla="*/ 1470771 h 6857985"/>
                <a:gd name="connsiteX3196" fmla="*/ 6280255 w 6868353"/>
                <a:gd name="connsiteY3196" fmla="*/ 1464721 h 6857985"/>
                <a:gd name="connsiteX3197" fmla="*/ 6293965 w 6868353"/>
                <a:gd name="connsiteY3197" fmla="*/ 1481614 h 6857985"/>
                <a:gd name="connsiteX3198" fmla="*/ 6337823 w 6868353"/>
                <a:gd name="connsiteY3198" fmla="*/ 1540975 h 6857985"/>
                <a:gd name="connsiteX3199" fmla="*/ 6299247 w 6868353"/>
                <a:gd name="connsiteY3199" fmla="*/ 1505044 h 6857985"/>
                <a:gd name="connsiteX3200" fmla="*/ 6293937 w 6868353"/>
                <a:gd name="connsiteY3200" fmla="*/ 1483893 h 6857985"/>
                <a:gd name="connsiteX3201" fmla="*/ 6288415 w 6868353"/>
                <a:gd name="connsiteY3201" fmla="*/ 1481487 h 6857985"/>
                <a:gd name="connsiteX3202" fmla="*/ 6280255 w 6868353"/>
                <a:gd name="connsiteY3202" fmla="*/ 1464721 h 6857985"/>
                <a:gd name="connsiteX3203" fmla="*/ 1629464 w 6868353"/>
                <a:gd name="connsiteY3203" fmla="*/ 1461414 h 6857985"/>
                <a:gd name="connsiteX3204" fmla="*/ 1616433 w 6868353"/>
                <a:gd name="connsiteY3204" fmla="*/ 1465886 h 6857985"/>
                <a:gd name="connsiteX3205" fmla="*/ 1569389 w 6868353"/>
                <a:gd name="connsiteY3205" fmla="*/ 1512349 h 6857985"/>
                <a:gd name="connsiteX3206" fmla="*/ 1534067 w 6868353"/>
                <a:gd name="connsiteY3206" fmla="*/ 1554722 h 6857985"/>
                <a:gd name="connsiteX3207" fmla="*/ 1584084 w 6868353"/>
                <a:gd name="connsiteY3207" fmla="*/ 1505058 h 6857985"/>
                <a:gd name="connsiteX3208" fmla="*/ 1608180 w 6868353"/>
                <a:gd name="connsiteY3208" fmla="*/ 1485210 h 6857985"/>
                <a:gd name="connsiteX3209" fmla="*/ 1631879 w 6868353"/>
                <a:gd name="connsiteY3209" fmla="*/ 1471322 h 6857985"/>
                <a:gd name="connsiteX3210" fmla="*/ 1629464 w 6868353"/>
                <a:gd name="connsiteY3210" fmla="*/ 1461414 h 6857985"/>
                <a:gd name="connsiteX3211" fmla="*/ 1071724 w 6868353"/>
                <a:gd name="connsiteY3211" fmla="*/ 1458567 h 6857985"/>
                <a:gd name="connsiteX3212" fmla="*/ 1058685 w 6868353"/>
                <a:gd name="connsiteY3212" fmla="*/ 1460279 h 6857985"/>
                <a:gd name="connsiteX3213" fmla="*/ 1012490 w 6868353"/>
                <a:gd name="connsiteY3213" fmla="*/ 1504067 h 6857985"/>
                <a:gd name="connsiteX3214" fmla="*/ 1034150 w 6868353"/>
                <a:gd name="connsiteY3214" fmla="*/ 1472299 h 6857985"/>
                <a:gd name="connsiteX3215" fmla="*/ 1005680 w 6868353"/>
                <a:gd name="connsiteY3215" fmla="*/ 1498532 h 6857985"/>
                <a:gd name="connsiteX3216" fmla="*/ 997002 w 6868353"/>
                <a:gd name="connsiteY3216" fmla="*/ 1516228 h 6857985"/>
                <a:gd name="connsiteX3217" fmla="*/ 1004052 w 6868353"/>
                <a:gd name="connsiteY3217" fmla="*/ 1519513 h 6857985"/>
                <a:gd name="connsiteX3218" fmla="*/ 1023957 w 6868353"/>
                <a:gd name="connsiteY3218" fmla="*/ 1503728 h 6857985"/>
                <a:gd name="connsiteX3219" fmla="*/ 1063102 w 6868353"/>
                <a:gd name="connsiteY3219" fmla="*/ 1468745 h 6857985"/>
                <a:gd name="connsiteX3220" fmla="*/ 1055372 w 6868353"/>
                <a:gd name="connsiteY3220" fmla="*/ 1483016 h 6857985"/>
                <a:gd name="connsiteX3221" fmla="*/ 1071724 w 6868353"/>
                <a:gd name="connsiteY3221" fmla="*/ 1458567 h 6857985"/>
                <a:gd name="connsiteX3222" fmla="*/ 5676955 w 6868353"/>
                <a:gd name="connsiteY3222" fmla="*/ 1457086 h 6857985"/>
                <a:gd name="connsiteX3223" fmla="*/ 5696237 w 6868353"/>
                <a:gd name="connsiteY3223" fmla="*/ 1483654 h 6857985"/>
                <a:gd name="connsiteX3224" fmla="*/ 5732775 w 6868353"/>
                <a:gd name="connsiteY3224" fmla="*/ 1502879 h 6857985"/>
                <a:gd name="connsiteX3225" fmla="*/ 5731587 w 6868353"/>
                <a:gd name="connsiteY3225" fmla="*/ 1513865 h 6857985"/>
                <a:gd name="connsiteX3226" fmla="*/ 5755499 w 6868353"/>
                <a:gd name="connsiteY3226" fmla="*/ 1542391 h 6857985"/>
                <a:gd name="connsiteX3227" fmla="*/ 5747825 w 6868353"/>
                <a:gd name="connsiteY3227" fmla="*/ 1517503 h 6857985"/>
                <a:gd name="connsiteX3228" fmla="*/ 5814421 w 6868353"/>
                <a:gd name="connsiteY3228" fmla="*/ 1609326 h 6857985"/>
                <a:gd name="connsiteX3229" fmla="*/ 5808871 w 6868353"/>
                <a:gd name="connsiteY3229" fmla="*/ 1573622 h 6857985"/>
                <a:gd name="connsiteX3230" fmla="*/ 5823255 w 6868353"/>
                <a:gd name="connsiteY3230" fmla="*/ 1588968 h 6857985"/>
                <a:gd name="connsiteX3231" fmla="*/ 5807187 w 6868353"/>
                <a:gd name="connsiteY3231" fmla="*/ 1584580 h 6857985"/>
                <a:gd name="connsiteX3232" fmla="*/ 5799811 w 6868353"/>
                <a:gd name="connsiteY3232" fmla="*/ 1559734 h 6857985"/>
                <a:gd name="connsiteX3233" fmla="*/ 5752483 w 6868353"/>
                <a:gd name="connsiteY3233" fmla="*/ 1501746 h 6857985"/>
                <a:gd name="connsiteX3234" fmla="*/ 5734263 w 6868353"/>
                <a:gd name="connsiteY3234" fmla="*/ 1463734 h 6857985"/>
                <a:gd name="connsiteX3235" fmla="*/ 5779847 w 6868353"/>
                <a:gd name="connsiteY3235" fmla="*/ 1525714 h 6857985"/>
                <a:gd name="connsiteX3236" fmla="*/ 5793907 w 6868353"/>
                <a:gd name="connsiteY3236" fmla="*/ 1523662 h 6857985"/>
                <a:gd name="connsiteX3237" fmla="*/ 5817747 w 6868353"/>
                <a:gd name="connsiteY3237" fmla="*/ 1570338 h 6857985"/>
                <a:gd name="connsiteX3238" fmla="*/ 5811803 w 6868353"/>
                <a:gd name="connsiteY3238" fmla="*/ 1534195 h 6857985"/>
                <a:gd name="connsiteX3239" fmla="*/ 5765875 w 6868353"/>
                <a:gd name="connsiteY3239" fmla="*/ 1482294 h 6857985"/>
                <a:gd name="connsiteX3240" fmla="*/ 5779083 w 6868353"/>
                <a:gd name="connsiteY3240" fmla="*/ 1462729 h 6857985"/>
                <a:gd name="connsiteX3241" fmla="*/ 5786219 w 6868353"/>
                <a:gd name="connsiteY3241" fmla="*/ 1498547 h 6857985"/>
                <a:gd name="connsiteX3242" fmla="*/ 5824147 w 6868353"/>
                <a:gd name="connsiteY3242" fmla="*/ 1526125 h 6857985"/>
                <a:gd name="connsiteX3243" fmla="*/ 5869831 w 6868353"/>
                <a:gd name="connsiteY3243" fmla="*/ 1596189 h 6857985"/>
                <a:gd name="connsiteX3244" fmla="*/ 5876273 w 6868353"/>
                <a:gd name="connsiteY3244" fmla="*/ 1638844 h 6857985"/>
                <a:gd name="connsiteX3245" fmla="*/ 5875169 w 6868353"/>
                <a:gd name="connsiteY3245" fmla="*/ 1597661 h 6857985"/>
                <a:gd name="connsiteX3246" fmla="*/ 5882559 w 6868353"/>
                <a:gd name="connsiteY3246" fmla="*/ 1605674 h 6857985"/>
                <a:gd name="connsiteX3247" fmla="*/ 5878679 w 6868353"/>
                <a:gd name="connsiteY3247" fmla="*/ 1610289 h 6857985"/>
                <a:gd name="connsiteX3248" fmla="*/ 5950697 w 6868353"/>
                <a:gd name="connsiteY3248" fmla="*/ 1703783 h 6857985"/>
                <a:gd name="connsiteX3249" fmla="*/ 5980031 w 6868353"/>
                <a:gd name="connsiteY3249" fmla="*/ 1725585 h 6857985"/>
                <a:gd name="connsiteX3250" fmla="*/ 5989135 w 6868353"/>
                <a:gd name="connsiteY3250" fmla="*/ 1746849 h 6857985"/>
                <a:gd name="connsiteX3251" fmla="*/ 5937771 w 6868353"/>
                <a:gd name="connsiteY3251" fmla="*/ 1711031 h 6857985"/>
                <a:gd name="connsiteX3252" fmla="*/ 5947681 w 6868353"/>
                <a:gd name="connsiteY3252" fmla="*/ 1731715 h 6857985"/>
                <a:gd name="connsiteX3253" fmla="*/ 5956813 w 6868353"/>
                <a:gd name="connsiteY3253" fmla="*/ 1729011 h 6857985"/>
                <a:gd name="connsiteX3254" fmla="*/ 5970971 w 6868353"/>
                <a:gd name="connsiteY3254" fmla="*/ 1775701 h 6857985"/>
                <a:gd name="connsiteX3255" fmla="*/ 5972315 w 6868353"/>
                <a:gd name="connsiteY3255" fmla="*/ 1758429 h 6857985"/>
                <a:gd name="connsiteX3256" fmla="*/ 6050023 w 6868353"/>
                <a:gd name="connsiteY3256" fmla="*/ 1835289 h 6857985"/>
                <a:gd name="connsiteX3257" fmla="*/ 6086591 w 6868353"/>
                <a:gd name="connsiteY3257" fmla="*/ 1917457 h 6857985"/>
                <a:gd name="connsiteX3258" fmla="*/ 6106511 w 6868353"/>
                <a:gd name="connsiteY3258" fmla="*/ 1992475 h 6857985"/>
                <a:gd name="connsiteX3259" fmla="*/ 6069051 w 6868353"/>
                <a:gd name="connsiteY3259" fmla="*/ 1927905 h 6857985"/>
                <a:gd name="connsiteX3260" fmla="*/ 6092509 w 6868353"/>
                <a:gd name="connsiteY3260" fmla="*/ 1989276 h 6857985"/>
                <a:gd name="connsiteX3261" fmla="*/ 6107813 w 6868353"/>
                <a:gd name="connsiteY3261" fmla="*/ 2005471 h 6857985"/>
                <a:gd name="connsiteX3262" fmla="*/ 6165927 w 6868353"/>
                <a:gd name="connsiteY3262" fmla="*/ 2119790 h 6857985"/>
                <a:gd name="connsiteX3263" fmla="*/ 6164867 w 6868353"/>
                <a:gd name="connsiteY3263" fmla="*/ 2107091 h 6857985"/>
                <a:gd name="connsiteX3264" fmla="*/ 6192247 w 6868353"/>
                <a:gd name="connsiteY3264" fmla="*/ 2178189 h 6857985"/>
                <a:gd name="connsiteX3265" fmla="*/ 6217303 w 6868353"/>
                <a:gd name="connsiteY3265" fmla="*/ 2210835 h 6857985"/>
                <a:gd name="connsiteX3266" fmla="*/ 6213057 w 6868353"/>
                <a:gd name="connsiteY3266" fmla="*/ 2221113 h 6857985"/>
                <a:gd name="connsiteX3267" fmla="*/ 6177211 w 6868353"/>
                <a:gd name="connsiteY3267" fmla="*/ 2157505 h 6857985"/>
                <a:gd name="connsiteX3268" fmla="*/ 6181359 w 6868353"/>
                <a:gd name="connsiteY3268" fmla="*/ 2147057 h 6857985"/>
                <a:gd name="connsiteX3269" fmla="*/ 6166933 w 6868353"/>
                <a:gd name="connsiteY3269" fmla="*/ 2122480 h 6857985"/>
                <a:gd name="connsiteX3270" fmla="*/ 6151955 w 6868353"/>
                <a:gd name="connsiteY3270" fmla="*/ 2098809 h 6857985"/>
                <a:gd name="connsiteX3271" fmla="*/ 6122777 w 6868353"/>
                <a:gd name="connsiteY3271" fmla="*/ 2052601 h 6857985"/>
                <a:gd name="connsiteX3272" fmla="*/ 6066955 w 6868353"/>
                <a:gd name="connsiteY3272" fmla="*/ 1963481 h 6857985"/>
                <a:gd name="connsiteX3273" fmla="*/ 6013143 w 6868353"/>
                <a:gd name="connsiteY3273" fmla="*/ 1876443 h 6857985"/>
                <a:gd name="connsiteX3274" fmla="*/ 5959247 w 6868353"/>
                <a:gd name="connsiteY3274" fmla="*/ 1789108 h 6857985"/>
                <a:gd name="connsiteX3275" fmla="*/ 5962929 w 6868353"/>
                <a:gd name="connsiteY3275" fmla="*/ 1808093 h 6857985"/>
                <a:gd name="connsiteX3276" fmla="*/ 5929319 w 6868353"/>
                <a:gd name="connsiteY3276" fmla="*/ 1759548 h 6857985"/>
                <a:gd name="connsiteX3277" fmla="*/ 5895343 w 6868353"/>
                <a:gd name="connsiteY3277" fmla="*/ 1715151 h 6857985"/>
                <a:gd name="connsiteX3278" fmla="*/ 5861947 w 6868353"/>
                <a:gd name="connsiteY3278" fmla="*/ 1672864 h 6857985"/>
                <a:gd name="connsiteX3279" fmla="*/ 5845383 w 6868353"/>
                <a:gd name="connsiteY3279" fmla="*/ 1652152 h 6857985"/>
                <a:gd name="connsiteX3280" fmla="*/ 5828463 w 6868353"/>
                <a:gd name="connsiteY3280" fmla="*/ 1631865 h 6857985"/>
                <a:gd name="connsiteX3281" fmla="*/ 5756915 w 6868353"/>
                <a:gd name="connsiteY3281" fmla="*/ 1551778 h 6857985"/>
                <a:gd name="connsiteX3282" fmla="*/ 5738171 w 6868353"/>
                <a:gd name="connsiteY3282" fmla="*/ 1531052 h 6857985"/>
                <a:gd name="connsiteX3283" fmla="*/ 5718023 w 6868353"/>
                <a:gd name="connsiteY3283" fmla="*/ 1510637 h 6857985"/>
                <a:gd name="connsiteX3284" fmla="*/ 5675823 w 6868353"/>
                <a:gd name="connsiteY3284" fmla="*/ 1467939 h 6857985"/>
                <a:gd name="connsiteX3285" fmla="*/ 5675201 w 6868353"/>
                <a:gd name="connsiteY3285" fmla="*/ 1460759 h 6857985"/>
                <a:gd name="connsiteX3286" fmla="*/ 5676777 w 6868353"/>
                <a:gd name="connsiteY3286" fmla="*/ 1456843 h 6857985"/>
                <a:gd name="connsiteX3287" fmla="*/ 5677011 w 6868353"/>
                <a:gd name="connsiteY3287" fmla="*/ 1456967 h 6857985"/>
                <a:gd name="connsiteX3288" fmla="*/ 5676955 w 6868353"/>
                <a:gd name="connsiteY3288" fmla="*/ 1457086 h 6857985"/>
                <a:gd name="connsiteX3289" fmla="*/ 1766711 w 6868353"/>
                <a:gd name="connsiteY3289" fmla="*/ 1455877 h 6857985"/>
                <a:gd name="connsiteX3290" fmla="*/ 1712291 w 6868353"/>
                <a:gd name="connsiteY3290" fmla="*/ 1511883 h 6857985"/>
                <a:gd name="connsiteX3291" fmla="*/ 1680990 w 6868353"/>
                <a:gd name="connsiteY3291" fmla="*/ 1541414 h 6857985"/>
                <a:gd name="connsiteX3292" fmla="*/ 1665191 w 6868353"/>
                <a:gd name="connsiteY3292" fmla="*/ 1556761 h 6857985"/>
                <a:gd name="connsiteX3293" fmla="*/ 1649547 w 6868353"/>
                <a:gd name="connsiteY3293" fmla="*/ 1572447 h 6857985"/>
                <a:gd name="connsiteX3294" fmla="*/ 1587977 w 6868353"/>
                <a:gd name="connsiteY3294" fmla="*/ 1633676 h 6857985"/>
                <a:gd name="connsiteX3295" fmla="*/ 1573905 w 6868353"/>
                <a:gd name="connsiteY3295" fmla="*/ 1648598 h 6857985"/>
                <a:gd name="connsiteX3296" fmla="*/ 1560782 w 6868353"/>
                <a:gd name="connsiteY3296" fmla="*/ 1663336 h 6857985"/>
                <a:gd name="connsiteX3297" fmla="*/ 1536941 w 6868353"/>
                <a:gd name="connsiteY3297" fmla="*/ 1690970 h 6857985"/>
                <a:gd name="connsiteX3298" fmla="*/ 1563486 w 6868353"/>
                <a:gd name="connsiteY3298" fmla="*/ 1657913 h 6857985"/>
                <a:gd name="connsiteX3299" fmla="*/ 1577487 w 6868353"/>
                <a:gd name="connsiteY3299" fmla="*/ 1640982 h 6857985"/>
                <a:gd name="connsiteX3300" fmla="*/ 1592479 w 6868353"/>
                <a:gd name="connsiteY3300" fmla="*/ 1624559 h 6857985"/>
                <a:gd name="connsiteX3301" fmla="*/ 1654374 w 6868353"/>
                <a:gd name="connsiteY3301" fmla="*/ 1559819 h 6857985"/>
                <a:gd name="connsiteX3302" fmla="*/ 1669664 w 6868353"/>
                <a:gd name="connsiteY3302" fmla="*/ 1544203 h 6857985"/>
                <a:gd name="connsiteX3303" fmla="*/ 1685336 w 6868353"/>
                <a:gd name="connsiteY3303" fmla="*/ 1529735 h 6857985"/>
                <a:gd name="connsiteX3304" fmla="*/ 1715335 w 6868353"/>
                <a:gd name="connsiteY3304" fmla="*/ 1502341 h 6857985"/>
                <a:gd name="connsiteX3305" fmla="*/ 1766711 w 6868353"/>
                <a:gd name="connsiteY3305" fmla="*/ 1455877 h 6857985"/>
                <a:gd name="connsiteX3306" fmla="*/ 6047773 w 6868353"/>
                <a:gd name="connsiteY3306" fmla="*/ 1444486 h 6857985"/>
                <a:gd name="connsiteX3307" fmla="*/ 6057201 w 6868353"/>
                <a:gd name="connsiteY3307" fmla="*/ 1454022 h 6857985"/>
                <a:gd name="connsiteX3308" fmla="*/ 6069391 w 6868353"/>
                <a:gd name="connsiteY3308" fmla="*/ 1465744 h 6857985"/>
                <a:gd name="connsiteX3309" fmla="*/ 6084411 w 6868353"/>
                <a:gd name="connsiteY3309" fmla="*/ 1501406 h 6857985"/>
                <a:gd name="connsiteX3310" fmla="*/ 6062255 w 6868353"/>
                <a:gd name="connsiteY3310" fmla="*/ 1475371 h 6857985"/>
                <a:gd name="connsiteX3311" fmla="*/ 6075095 w 6868353"/>
                <a:gd name="connsiteY3311" fmla="*/ 1485904 h 6857985"/>
                <a:gd name="connsiteX3312" fmla="*/ 6043071 w 6868353"/>
                <a:gd name="connsiteY3312" fmla="*/ 1445004 h 6857985"/>
                <a:gd name="connsiteX3313" fmla="*/ 6047773 w 6868353"/>
                <a:gd name="connsiteY3313" fmla="*/ 1444486 h 6857985"/>
                <a:gd name="connsiteX3314" fmla="*/ 1704477 w 6868353"/>
                <a:gd name="connsiteY3314" fmla="*/ 1442753 h 6857985"/>
                <a:gd name="connsiteX3315" fmla="*/ 1643955 w 6868353"/>
                <a:gd name="connsiteY3315" fmla="*/ 1491949 h 6857985"/>
                <a:gd name="connsiteX3316" fmla="*/ 1704477 w 6868353"/>
                <a:gd name="connsiteY3316" fmla="*/ 1442753 h 6857985"/>
                <a:gd name="connsiteX3317" fmla="*/ 6155043 w 6868353"/>
                <a:gd name="connsiteY3317" fmla="*/ 1436071 h 6857985"/>
                <a:gd name="connsiteX3318" fmla="*/ 6196807 w 6868353"/>
                <a:gd name="connsiteY3318" fmla="*/ 1494511 h 6857985"/>
                <a:gd name="connsiteX3319" fmla="*/ 6213667 w 6868353"/>
                <a:gd name="connsiteY3319" fmla="*/ 1501010 h 6857985"/>
                <a:gd name="connsiteX3320" fmla="*/ 6215719 w 6868353"/>
                <a:gd name="connsiteY3320" fmla="*/ 1526096 h 6857985"/>
                <a:gd name="connsiteX3321" fmla="*/ 6168647 w 6868353"/>
                <a:gd name="connsiteY3321" fmla="*/ 1465645 h 6857985"/>
                <a:gd name="connsiteX3322" fmla="*/ 6164711 w 6868353"/>
                <a:gd name="connsiteY3322" fmla="*/ 1451998 h 6857985"/>
                <a:gd name="connsiteX3323" fmla="*/ 6155043 w 6868353"/>
                <a:gd name="connsiteY3323" fmla="*/ 1436071 h 6857985"/>
                <a:gd name="connsiteX3324" fmla="*/ 944139 w 6868353"/>
                <a:gd name="connsiteY3324" fmla="*/ 1433438 h 6857985"/>
                <a:gd name="connsiteX3325" fmla="*/ 923371 w 6868353"/>
                <a:gd name="connsiteY3325" fmla="*/ 1448048 h 6857985"/>
                <a:gd name="connsiteX3326" fmla="*/ 878719 w 6868353"/>
                <a:gd name="connsiteY3326" fmla="*/ 1484644 h 6857985"/>
                <a:gd name="connsiteX3327" fmla="*/ 933536 w 6868353"/>
                <a:gd name="connsiteY3327" fmla="*/ 1454079 h 6857985"/>
                <a:gd name="connsiteX3328" fmla="*/ 944139 w 6868353"/>
                <a:gd name="connsiteY3328" fmla="*/ 1433438 h 6857985"/>
                <a:gd name="connsiteX3329" fmla="*/ 1012597 w 6868353"/>
                <a:gd name="connsiteY3329" fmla="*/ 1426527 h 6857985"/>
                <a:gd name="connsiteX3330" fmla="*/ 986880 w 6868353"/>
                <a:gd name="connsiteY3330" fmla="*/ 1442725 h 6857985"/>
                <a:gd name="connsiteX3331" fmla="*/ 985181 w 6868353"/>
                <a:gd name="connsiteY3331" fmla="*/ 1454220 h 6857985"/>
                <a:gd name="connsiteX3332" fmla="*/ 1011754 w 6868353"/>
                <a:gd name="connsiteY3332" fmla="*/ 1430351 h 6857985"/>
                <a:gd name="connsiteX3333" fmla="*/ 995870 w 6868353"/>
                <a:gd name="connsiteY3333" fmla="*/ 1459501 h 6857985"/>
                <a:gd name="connsiteX3334" fmla="*/ 1023235 w 6868353"/>
                <a:gd name="connsiteY3334" fmla="*/ 1429983 h 6857985"/>
                <a:gd name="connsiteX3335" fmla="*/ 1012597 w 6868353"/>
                <a:gd name="connsiteY3335" fmla="*/ 1426527 h 6857985"/>
                <a:gd name="connsiteX3336" fmla="*/ 5602485 w 6868353"/>
                <a:gd name="connsiteY3336" fmla="*/ 1424903 h 6857985"/>
                <a:gd name="connsiteX3337" fmla="*/ 5613643 w 6868353"/>
                <a:gd name="connsiteY3337" fmla="*/ 1433028 h 6857985"/>
                <a:gd name="connsiteX3338" fmla="*/ 5631059 w 6868353"/>
                <a:gd name="connsiteY3338" fmla="*/ 1453032 h 6857985"/>
                <a:gd name="connsiteX3339" fmla="*/ 5664963 w 6868353"/>
                <a:gd name="connsiteY3339" fmla="*/ 1493875 h 6857985"/>
                <a:gd name="connsiteX3340" fmla="*/ 5689243 w 6868353"/>
                <a:gd name="connsiteY3340" fmla="*/ 1521411 h 6857985"/>
                <a:gd name="connsiteX3341" fmla="*/ 5695345 w 6868353"/>
                <a:gd name="connsiteY3341" fmla="*/ 1539503 h 6857985"/>
                <a:gd name="connsiteX3342" fmla="*/ 5641519 w 6868353"/>
                <a:gd name="connsiteY3342" fmla="*/ 1483342 h 6857985"/>
                <a:gd name="connsiteX3343" fmla="*/ 5624799 w 6868353"/>
                <a:gd name="connsiteY3343" fmla="*/ 1456472 h 6857985"/>
                <a:gd name="connsiteX3344" fmla="*/ 5619123 w 6868353"/>
                <a:gd name="connsiteY3344" fmla="*/ 1444990 h 6857985"/>
                <a:gd name="connsiteX3345" fmla="*/ 5600423 w 6868353"/>
                <a:gd name="connsiteY3345" fmla="*/ 1425227 h 6857985"/>
                <a:gd name="connsiteX3346" fmla="*/ 5602485 w 6868353"/>
                <a:gd name="connsiteY3346" fmla="*/ 1424903 h 6857985"/>
                <a:gd name="connsiteX3347" fmla="*/ 5851031 w 6868353"/>
                <a:gd name="connsiteY3347" fmla="*/ 1423131 h 6857985"/>
                <a:gd name="connsiteX3348" fmla="*/ 5855971 w 6868353"/>
                <a:gd name="connsiteY3348" fmla="*/ 1453597 h 6857985"/>
                <a:gd name="connsiteX3349" fmla="*/ 5910067 w 6868353"/>
                <a:gd name="connsiteY3349" fmla="*/ 1515634 h 6857985"/>
                <a:gd name="connsiteX3350" fmla="*/ 5894055 w 6868353"/>
                <a:gd name="connsiteY3350" fmla="*/ 1464357 h 6857985"/>
                <a:gd name="connsiteX3351" fmla="*/ 5919439 w 6868353"/>
                <a:gd name="connsiteY3351" fmla="*/ 1529890 h 6857985"/>
                <a:gd name="connsiteX3352" fmla="*/ 5912035 w 6868353"/>
                <a:gd name="connsiteY3352" fmla="*/ 1521948 h 6857985"/>
                <a:gd name="connsiteX3353" fmla="*/ 5880789 w 6868353"/>
                <a:gd name="connsiteY3353" fmla="*/ 1501335 h 6857985"/>
                <a:gd name="connsiteX3354" fmla="*/ 5851031 w 6868353"/>
                <a:gd name="connsiteY3354" fmla="*/ 1423131 h 6857985"/>
                <a:gd name="connsiteX3355" fmla="*/ 6010751 w 6868353"/>
                <a:gd name="connsiteY3355" fmla="*/ 1422990 h 6857985"/>
                <a:gd name="connsiteX3356" fmla="*/ 6031195 w 6868353"/>
                <a:gd name="connsiteY3356" fmla="*/ 1445542 h 6857985"/>
                <a:gd name="connsiteX3357" fmla="*/ 6057103 w 6868353"/>
                <a:gd name="connsiteY3357" fmla="*/ 1476391 h 6857985"/>
                <a:gd name="connsiteX3358" fmla="*/ 6102831 w 6868353"/>
                <a:gd name="connsiteY3358" fmla="*/ 1550107 h 6857985"/>
                <a:gd name="connsiteX3359" fmla="*/ 6062185 w 6868353"/>
                <a:gd name="connsiteY3359" fmla="*/ 1491581 h 6857985"/>
                <a:gd name="connsiteX3360" fmla="*/ 6038259 w 6868353"/>
                <a:gd name="connsiteY3360" fmla="*/ 1459671 h 6857985"/>
                <a:gd name="connsiteX3361" fmla="*/ 6010751 w 6868353"/>
                <a:gd name="connsiteY3361" fmla="*/ 1422990 h 6857985"/>
                <a:gd name="connsiteX3362" fmla="*/ 5588727 w 6868353"/>
                <a:gd name="connsiteY3362" fmla="*/ 1395525 h 6857985"/>
                <a:gd name="connsiteX3363" fmla="*/ 5624163 w 6868353"/>
                <a:gd name="connsiteY3363" fmla="*/ 1425128 h 6857985"/>
                <a:gd name="connsiteX3364" fmla="*/ 5648131 w 6868353"/>
                <a:gd name="connsiteY3364" fmla="*/ 1450582 h 6857985"/>
                <a:gd name="connsiteX3365" fmla="*/ 5667215 w 6868353"/>
                <a:gd name="connsiteY3365" fmla="*/ 1471747 h 6857985"/>
                <a:gd name="connsiteX3366" fmla="*/ 5628283 w 6868353"/>
                <a:gd name="connsiteY3366" fmla="*/ 1436907 h 6857985"/>
                <a:gd name="connsiteX3367" fmla="*/ 5588727 w 6868353"/>
                <a:gd name="connsiteY3367" fmla="*/ 1395525 h 6857985"/>
                <a:gd name="connsiteX3368" fmla="*/ 6070013 w 6868353"/>
                <a:gd name="connsiteY3368" fmla="*/ 1388446 h 6857985"/>
                <a:gd name="connsiteX3369" fmla="*/ 6074415 w 6868353"/>
                <a:gd name="connsiteY3369" fmla="*/ 1401754 h 6857985"/>
                <a:gd name="connsiteX3370" fmla="*/ 6093245 w 6868353"/>
                <a:gd name="connsiteY3370" fmla="*/ 1425849 h 6857985"/>
                <a:gd name="connsiteX3371" fmla="*/ 6112895 w 6868353"/>
                <a:gd name="connsiteY3371" fmla="*/ 1444962 h 6857985"/>
                <a:gd name="connsiteX3372" fmla="*/ 6122593 w 6868353"/>
                <a:gd name="connsiteY3372" fmla="*/ 1478868 h 6857985"/>
                <a:gd name="connsiteX3373" fmla="*/ 6081013 w 6868353"/>
                <a:gd name="connsiteY3373" fmla="*/ 1421730 h 6857985"/>
                <a:gd name="connsiteX3374" fmla="*/ 6070013 w 6868353"/>
                <a:gd name="connsiteY3374" fmla="*/ 1388446 h 6857985"/>
                <a:gd name="connsiteX3375" fmla="*/ 5417587 w 6868353"/>
                <a:gd name="connsiteY3375" fmla="*/ 1374185 h 6857985"/>
                <a:gd name="connsiteX3376" fmla="*/ 5433635 w 6868353"/>
                <a:gd name="connsiteY3376" fmla="*/ 1386719 h 6857985"/>
                <a:gd name="connsiteX3377" fmla="*/ 5460703 w 6868353"/>
                <a:gd name="connsiteY3377" fmla="*/ 1410418 h 6857985"/>
                <a:gd name="connsiteX3378" fmla="*/ 5488679 w 6868353"/>
                <a:gd name="connsiteY3378" fmla="*/ 1435561 h 6857985"/>
                <a:gd name="connsiteX3379" fmla="*/ 5456033 w 6868353"/>
                <a:gd name="connsiteY3379" fmla="*/ 1410942 h 6857985"/>
                <a:gd name="connsiteX3380" fmla="*/ 5421743 w 6868353"/>
                <a:gd name="connsiteY3380" fmla="*/ 1383576 h 6857985"/>
                <a:gd name="connsiteX3381" fmla="*/ 5417587 w 6868353"/>
                <a:gd name="connsiteY3381" fmla="*/ 1374185 h 6857985"/>
                <a:gd name="connsiteX3382" fmla="*/ 6110023 w 6868353"/>
                <a:gd name="connsiteY3382" fmla="*/ 1371684 h 6857985"/>
                <a:gd name="connsiteX3383" fmla="*/ 6151515 w 6868353"/>
                <a:gd name="connsiteY3383" fmla="*/ 1440941 h 6857985"/>
                <a:gd name="connsiteX3384" fmla="*/ 6121149 w 6868353"/>
                <a:gd name="connsiteY3384" fmla="*/ 1405251 h 6857985"/>
                <a:gd name="connsiteX3385" fmla="*/ 6110023 w 6868353"/>
                <a:gd name="connsiteY3385" fmla="*/ 1371684 h 6857985"/>
                <a:gd name="connsiteX3386" fmla="*/ 6154843 w 6868353"/>
                <a:gd name="connsiteY3386" fmla="*/ 1368726 h 6857985"/>
                <a:gd name="connsiteX3387" fmla="*/ 6256619 w 6868353"/>
                <a:gd name="connsiteY3387" fmla="*/ 1493323 h 6857985"/>
                <a:gd name="connsiteX3388" fmla="*/ 6239643 w 6868353"/>
                <a:gd name="connsiteY3388" fmla="*/ 1486627 h 6857985"/>
                <a:gd name="connsiteX3389" fmla="*/ 6193859 w 6868353"/>
                <a:gd name="connsiteY3389" fmla="*/ 1432306 h 6857985"/>
                <a:gd name="connsiteX3390" fmla="*/ 6170927 w 6868353"/>
                <a:gd name="connsiteY3390" fmla="*/ 1405251 h 6857985"/>
                <a:gd name="connsiteX3391" fmla="*/ 6154843 w 6868353"/>
                <a:gd name="connsiteY3391" fmla="*/ 1368726 h 6857985"/>
                <a:gd name="connsiteX3392" fmla="*/ 5517671 w 6868353"/>
                <a:gd name="connsiteY3392" fmla="*/ 1356427 h 6857985"/>
                <a:gd name="connsiteX3393" fmla="*/ 5563335 w 6868353"/>
                <a:gd name="connsiteY3393" fmla="*/ 1397469 h 6857985"/>
                <a:gd name="connsiteX3394" fmla="*/ 5612751 w 6868353"/>
                <a:gd name="connsiteY3394" fmla="*/ 1443844 h 6857985"/>
                <a:gd name="connsiteX3395" fmla="*/ 5581027 w 6868353"/>
                <a:gd name="connsiteY3395" fmla="*/ 1427507 h 6857985"/>
                <a:gd name="connsiteX3396" fmla="*/ 5543495 w 6868353"/>
                <a:gd name="connsiteY3396" fmla="*/ 1386539 h 6857985"/>
                <a:gd name="connsiteX3397" fmla="*/ 5517559 w 6868353"/>
                <a:gd name="connsiteY3397" fmla="*/ 1356296 h 6857985"/>
                <a:gd name="connsiteX3398" fmla="*/ 5517671 w 6868353"/>
                <a:gd name="connsiteY3398" fmla="*/ 1356427 h 6857985"/>
                <a:gd name="connsiteX3399" fmla="*/ 5517545 w 6868353"/>
                <a:gd name="connsiteY3399" fmla="*/ 1356314 h 6857985"/>
                <a:gd name="connsiteX3400" fmla="*/ 2082897 w 6868353"/>
                <a:gd name="connsiteY3400" fmla="*/ 1355729 h 6857985"/>
                <a:gd name="connsiteX3401" fmla="*/ 2036674 w 6868353"/>
                <a:gd name="connsiteY3401" fmla="*/ 1385770 h 6857985"/>
                <a:gd name="connsiteX3402" fmla="*/ 1983089 w 6868353"/>
                <a:gd name="connsiteY3402" fmla="*/ 1426812 h 6857985"/>
                <a:gd name="connsiteX3403" fmla="*/ 2017420 w 6868353"/>
                <a:gd name="connsiteY3403" fmla="*/ 1395001 h 6857985"/>
                <a:gd name="connsiteX3404" fmla="*/ 2036363 w 6868353"/>
                <a:gd name="connsiteY3404" fmla="*/ 1380490 h 6857985"/>
                <a:gd name="connsiteX3405" fmla="*/ 2055446 w 6868353"/>
                <a:gd name="connsiteY3405" fmla="*/ 1368230 h 6857985"/>
                <a:gd name="connsiteX3406" fmla="*/ 2082897 w 6868353"/>
                <a:gd name="connsiteY3406" fmla="*/ 1355729 h 6857985"/>
                <a:gd name="connsiteX3407" fmla="*/ 6114695 w 6868353"/>
                <a:gd name="connsiteY3407" fmla="*/ 1355291 h 6857985"/>
                <a:gd name="connsiteX3408" fmla="*/ 6134103 w 6868353"/>
                <a:gd name="connsiteY3408" fmla="*/ 1367721 h 6857985"/>
                <a:gd name="connsiteX3409" fmla="*/ 6146547 w 6868353"/>
                <a:gd name="connsiteY3409" fmla="*/ 1390146 h 6857985"/>
                <a:gd name="connsiteX3410" fmla="*/ 6133283 w 6868353"/>
                <a:gd name="connsiteY3410" fmla="*/ 1384568 h 6857985"/>
                <a:gd name="connsiteX3411" fmla="*/ 6149053 w 6868353"/>
                <a:gd name="connsiteY3411" fmla="*/ 1415544 h 6857985"/>
                <a:gd name="connsiteX3412" fmla="*/ 6125977 w 6868353"/>
                <a:gd name="connsiteY3412" fmla="*/ 1388957 h 6857985"/>
                <a:gd name="connsiteX3413" fmla="*/ 6114695 w 6868353"/>
                <a:gd name="connsiteY3413" fmla="*/ 1355291 h 6857985"/>
                <a:gd name="connsiteX3414" fmla="*/ 2151191 w 6868353"/>
                <a:gd name="connsiteY3414" fmla="*/ 1350109 h 6857985"/>
                <a:gd name="connsiteX3415" fmla="*/ 2100169 w 6868353"/>
                <a:gd name="connsiteY3415" fmla="*/ 1386337 h 6857985"/>
                <a:gd name="connsiteX3416" fmla="*/ 2151191 w 6868353"/>
                <a:gd name="connsiteY3416" fmla="*/ 1350109 h 6857985"/>
                <a:gd name="connsiteX3417" fmla="*/ 712203 w 6868353"/>
                <a:gd name="connsiteY3417" fmla="*/ 1347391 h 6857985"/>
                <a:gd name="connsiteX3418" fmla="*/ 690372 w 6868353"/>
                <a:gd name="connsiteY3418" fmla="*/ 1377192 h 6857985"/>
                <a:gd name="connsiteX3419" fmla="*/ 702321 w 6868353"/>
                <a:gd name="connsiteY3419" fmla="*/ 1375692 h 6857985"/>
                <a:gd name="connsiteX3420" fmla="*/ 674262 w 6868353"/>
                <a:gd name="connsiteY3420" fmla="*/ 1409215 h 6857985"/>
                <a:gd name="connsiteX3421" fmla="*/ 712203 w 6868353"/>
                <a:gd name="connsiteY3421" fmla="*/ 1347391 h 6857985"/>
                <a:gd name="connsiteX3422" fmla="*/ 2068230 w 6868353"/>
                <a:gd name="connsiteY3422" fmla="*/ 1334012 h 6857985"/>
                <a:gd name="connsiteX3423" fmla="*/ 2019374 w 6868353"/>
                <a:gd name="connsiteY3423" fmla="*/ 1365526 h 6857985"/>
                <a:gd name="connsiteX3424" fmla="*/ 1970560 w 6868353"/>
                <a:gd name="connsiteY3424" fmla="*/ 1404231 h 6857985"/>
                <a:gd name="connsiteX3425" fmla="*/ 1922369 w 6868353"/>
                <a:gd name="connsiteY3425" fmla="*/ 1441026 h 6857985"/>
                <a:gd name="connsiteX3426" fmla="*/ 1878128 w 6868353"/>
                <a:gd name="connsiteY3426" fmla="*/ 1471379 h 6857985"/>
                <a:gd name="connsiteX3427" fmla="*/ 1902677 w 6868353"/>
                <a:gd name="connsiteY3427" fmla="*/ 1451771 h 6857985"/>
                <a:gd name="connsiteX3428" fmla="*/ 1925767 w 6868353"/>
                <a:gd name="connsiteY3428" fmla="*/ 1432956 h 6857985"/>
                <a:gd name="connsiteX3429" fmla="*/ 1970390 w 6868353"/>
                <a:gd name="connsiteY3429" fmla="*/ 1397889 h 6857985"/>
                <a:gd name="connsiteX3430" fmla="*/ 2015693 w 6868353"/>
                <a:gd name="connsiteY3430" fmla="*/ 1364110 h 6857985"/>
                <a:gd name="connsiteX3431" fmla="*/ 2068230 w 6868353"/>
                <a:gd name="connsiteY3431" fmla="*/ 1334012 h 6857985"/>
                <a:gd name="connsiteX3432" fmla="*/ 1200143 w 6868353"/>
                <a:gd name="connsiteY3432" fmla="*/ 1333516 h 6857985"/>
                <a:gd name="connsiteX3433" fmla="*/ 1169747 w 6868353"/>
                <a:gd name="connsiteY3433" fmla="*/ 1372321 h 6857985"/>
                <a:gd name="connsiteX3434" fmla="*/ 1208113 w 6868353"/>
                <a:gd name="connsiteY3434" fmla="*/ 1350831 h 6857985"/>
                <a:gd name="connsiteX3435" fmla="*/ 1186311 w 6868353"/>
                <a:gd name="connsiteY3435" fmla="*/ 1375535 h 6857985"/>
                <a:gd name="connsiteX3436" fmla="*/ 1168615 w 6868353"/>
                <a:gd name="connsiteY3436" fmla="*/ 1377984 h 6857985"/>
                <a:gd name="connsiteX3437" fmla="*/ 1141716 w 6868353"/>
                <a:gd name="connsiteY3437" fmla="*/ 1408096 h 6857985"/>
                <a:gd name="connsiteX3438" fmla="*/ 1131778 w 6868353"/>
                <a:gd name="connsiteY3438" fmla="*/ 1425141 h 6857985"/>
                <a:gd name="connsiteX3439" fmla="*/ 1151754 w 6868353"/>
                <a:gd name="connsiteY3439" fmla="*/ 1405661 h 6857985"/>
                <a:gd name="connsiteX3440" fmla="*/ 1164453 w 6868353"/>
                <a:gd name="connsiteY3440" fmla="*/ 1395709 h 6857985"/>
                <a:gd name="connsiteX3441" fmla="*/ 1198699 w 6868353"/>
                <a:gd name="connsiteY3441" fmla="*/ 1370297 h 6857985"/>
                <a:gd name="connsiteX3442" fmla="*/ 1200143 w 6868353"/>
                <a:gd name="connsiteY3442" fmla="*/ 1333516 h 6857985"/>
                <a:gd name="connsiteX3443" fmla="*/ 5428611 w 6868353"/>
                <a:gd name="connsiteY3443" fmla="*/ 1329510 h 6857985"/>
                <a:gd name="connsiteX3444" fmla="*/ 5439157 w 6868353"/>
                <a:gd name="connsiteY3444" fmla="*/ 1341614 h 6857985"/>
                <a:gd name="connsiteX3445" fmla="*/ 5462941 w 6868353"/>
                <a:gd name="connsiteY3445" fmla="*/ 1360571 h 6857985"/>
                <a:gd name="connsiteX3446" fmla="*/ 5470529 w 6868353"/>
                <a:gd name="connsiteY3446" fmla="*/ 1377843 h 6857985"/>
                <a:gd name="connsiteX3447" fmla="*/ 5479307 w 6868353"/>
                <a:gd name="connsiteY3447" fmla="*/ 1378862 h 6857985"/>
                <a:gd name="connsiteX3448" fmla="*/ 5488495 w 6868353"/>
                <a:gd name="connsiteY3448" fmla="*/ 1396657 h 6857985"/>
                <a:gd name="connsiteX3449" fmla="*/ 5514387 w 6868353"/>
                <a:gd name="connsiteY3449" fmla="*/ 1411593 h 6857985"/>
                <a:gd name="connsiteX3450" fmla="*/ 5574571 w 6868353"/>
                <a:gd name="connsiteY3450" fmla="*/ 1476107 h 6857985"/>
                <a:gd name="connsiteX3451" fmla="*/ 5607315 w 6868353"/>
                <a:gd name="connsiteY3451" fmla="*/ 1498943 h 6857985"/>
                <a:gd name="connsiteX3452" fmla="*/ 5622775 w 6868353"/>
                <a:gd name="connsiteY3452" fmla="*/ 1530032 h 6857985"/>
                <a:gd name="connsiteX3453" fmla="*/ 5582299 w 6868353"/>
                <a:gd name="connsiteY3453" fmla="*/ 1486145 h 6857985"/>
                <a:gd name="connsiteX3454" fmla="*/ 5539305 w 6868353"/>
                <a:gd name="connsiteY3454" fmla="*/ 1447750 h 6857985"/>
                <a:gd name="connsiteX3455" fmla="*/ 5444283 w 6868353"/>
                <a:gd name="connsiteY3455" fmla="*/ 1353152 h 6857985"/>
                <a:gd name="connsiteX3456" fmla="*/ 5441379 w 6868353"/>
                <a:gd name="connsiteY3456" fmla="*/ 1358277 h 6857985"/>
                <a:gd name="connsiteX3457" fmla="*/ 5428611 w 6868353"/>
                <a:gd name="connsiteY3457" fmla="*/ 1329510 h 6857985"/>
                <a:gd name="connsiteX3458" fmla="*/ 1826964 w 6868353"/>
                <a:gd name="connsiteY3458" fmla="*/ 1315919 h 6857985"/>
                <a:gd name="connsiteX3459" fmla="*/ 1747713 w 6868353"/>
                <a:gd name="connsiteY3459" fmla="*/ 1380065 h 6857985"/>
                <a:gd name="connsiteX3460" fmla="*/ 1788981 w 6868353"/>
                <a:gd name="connsiteY3460" fmla="*/ 1352331 h 6857985"/>
                <a:gd name="connsiteX3461" fmla="*/ 1777386 w 6868353"/>
                <a:gd name="connsiteY3461" fmla="*/ 1373765 h 6857985"/>
                <a:gd name="connsiteX3462" fmla="*/ 1826964 w 6868353"/>
                <a:gd name="connsiteY3462" fmla="*/ 1315919 h 6857985"/>
                <a:gd name="connsiteX3463" fmla="*/ 1055476 w 6868353"/>
                <a:gd name="connsiteY3463" fmla="*/ 1313297 h 6857985"/>
                <a:gd name="connsiteX3464" fmla="*/ 1047713 w 6868353"/>
                <a:gd name="connsiteY3464" fmla="*/ 1316967 h 6857985"/>
                <a:gd name="connsiteX3465" fmla="*/ 1021352 w 6868353"/>
                <a:gd name="connsiteY3465" fmla="*/ 1354865 h 6857985"/>
                <a:gd name="connsiteX3466" fmla="*/ 1036147 w 6868353"/>
                <a:gd name="connsiteY3466" fmla="*/ 1349033 h 6857985"/>
                <a:gd name="connsiteX3467" fmla="*/ 1043692 w 6868353"/>
                <a:gd name="connsiteY3467" fmla="*/ 1331166 h 6857985"/>
                <a:gd name="connsiteX3468" fmla="*/ 1055476 w 6868353"/>
                <a:gd name="connsiteY3468" fmla="*/ 1313297 h 6857985"/>
                <a:gd name="connsiteX3469" fmla="*/ 6054129 w 6868353"/>
                <a:gd name="connsiteY3469" fmla="*/ 1311531 h 6857985"/>
                <a:gd name="connsiteX3470" fmla="*/ 6092991 w 6868353"/>
                <a:gd name="connsiteY3470" fmla="*/ 1366106 h 6857985"/>
                <a:gd name="connsiteX3471" fmla="*/ 6054129 w 6868353"/>
                <a:gd name="connsiteY3471" fmla="*/ 1311531 h 6857985"/>
                <a:gd name="connsiteX3472" fmla="*/ 5448019 w 6868353"/>
                <a:gd name="connsiteY3472" fmla="*/ 1308107 h 6857985"/>
                <a:gd name="connsiteX3473" fmla="*/ 5509871 w 6868353"/>
                <a:gd name="connsiteY3473" fmla="*/ 1349416 h 6857985"/>
                <a:gd name="connsiteX3474" fmla="*/ 5517545 w 6868353"/>
                <a:gd name="connsiteY3474" fmla="*/ 1356314 h 6857985"/>
                <a:gd name="connsiteX3475" fmla="*/ 5514249 w 6868353"/>
                <a:gd name="connsiteY3475" fmla="*/ 1360860 h 6857985"/>
                <a:gd name="connsiteX3476" fmla="*/ 5514133 w 6868353"/>
                <a:gd name="connsiteY3476" fmla="*/ 1365328 h 6857985"/>
                <a:gd name="connsiteX3477" fmla="*/ 5496281 w 6868353"/>
                <a:gd name="connsiteY3477" fmla="*/ 1342564 h 6857985"/>
                <a:gd name="connsiteX3478" fmla="*/ 5498447 w 6868353"/>
                <a:gd name="connsiteY3478" fmla="*/ 1359198 h 6857985"/>
                <a:gd name="connsiteX3479" fmla="*/ 5439751 w 6868353"/>
                <a:gd name="connsiteY3479" fmla="*/ 1308558 h 6857985"/>
                <a:gd name="connsiteX3480" fmla="*/ 5448019 w 6868353"/>
                <a:gd name="connsiteY3480" fmla="*/ 1308107 h 6857985"/>
                <a:gd name="connsiteX3481" fmla="*/ 5334491 w 6868353"/>
                <a:gd name="connsiteY3481" fmla="*/ 1306179 h 6857985"/>
                <a:gd name="connsiteX3482" fmla="*/ 5347363 w 6868353"/>
                <a:gd name="connsiteY3482" fmla="*/ 1313555 h 6857985"/>
                <a:gd name="connsiteX3483" fmla="*/ 5377559 w 6868353"/>
                <a:gd name="connsiteY3483" fmla="*/ 1340978 h 6857985"/>
                <a:gd name="connsiteX3484" fmla="*/ 5332383 w 6868353"/>
                <a:gd name="connsiteY3484" fmla="*/ 1310058 h 6857985"/>
                <a:gd name="connsiteX3485" fmla="*/ 5334491 w 6868353"/>
                <a:gd name="connsiteY3485" fmla="*/ 1306179 h 6857985"/>
                <a:gd name="connsiteX3486" fmla="*/ 5626655 w 6868353"/>
                <a:gd name="connsiteY3486" fmla="*/ 1300941 h 6857985"/>
                <a:gd name="connsiteX3487" fmla="*/ 5654543 w 6868353"/>
                <a:gd name="connsiteY3487" fmla="*/ 1356564 h 6857985"/>
                <a:gd name="connsiteX3488" fmla="*/ 5626655 w 6868353"/>
                <a:gd name="connsiteY3488" fmla="*/ 1300941 h 6857985"/>
                <a:gd name="connsiteX3489" fmla="*/ 1138366 w 6868353"/>
                <a:gd name="connsiteY3489" fmla="*/ 1300782 h 6857985"/>
                <a:gd name="connsiteX3490" fmla="*/ 1074597 w 6868353"/>
                <a:gd name="connsiteY3490" fmla="*/ 1357017 h 6857985"/>
                <a:gd name="connsiteX3491" fmla="*/ 1117196 w 6868353"/>
                <a:gd name="connsiteY3491" fmla="*/ 1317420 h 6857985"/>
                <a:gd name="connsiteX3492" fmla="*/ 1122378 w 6868353"/>
                <a:gd name="connsiteY3492" fmla="*/ 1320322 h 6857985"/>
                <a:gd name="connsiteX3493" fmla="*/ 1138366 w 6868353"/>
                <a:gd name="connsiteY3493" fmla="*/ 1300782 h 6857985"/>
                <a:gd name="connsiteX3494" fmla="*/ 5795451 w 6868353"/>
                <a:gd name="connsiteY3494" fmla="*/ 1299993 h 6857985"/>
                <a:gd name="connsiteX3495" fmla="*/ 5827999 w 6868353"/>
                <a:gd name="connsiteY3495" fmla="*/ 1359991 h 6857985"/>
                <a:gd name="connsiteX3496" fmla="*/ 5795451 w 6868353"/>
                <a:gd name="connsiteY3496" fmla="*/ 1299993 h 6857985"/>
                <a:gd name="connsiteX3497" fmla="*/ 5967955 w 6868353"/>
                <a:gd name="connsiteY3497" fmla="*/ 1297402 h 6857985"/>
                <a:gd name="connsiteX3498" fmla="*/ 5979039 w 6868353"/>
                <a:gd name="connsiteY3498" fmla="*/ 1311517 h 6857985"/>
                <a:gd name="connsiteX3499" fmla="*/ 5993651 w 6868353"/>
                <a:gd name="connsiteY3499" fmla="*/ 1331945 h 6857985"/>
                <a:gd name="connsiteX3500" fmla="*/ 6027727 w 6868353"/>
                <a:gd name="connsiteY3500" fmla="*/ 1378537 h 6857985"/>
                <a:gd name="connsiteX3501" fmla="*/ 6067423 w 6868353"/>
                <a:gd name="connsiteY3501" fmla="*/ 1411339 h 6857985"/>
                <a:gd name="connsiteX3502" fmla="*/ 6087879 w 6868353"/>
                <a:gd name="connsiteY3502" fmla="*/ 1437374 h 6857985"/>
                <a:gd name="connsiteX3503" fmla="*/ 6100919 w 6868353"/>
                <a:gd name="connsiteY3503" fmla="*/ 1459855 h 6857985"/>
                <a:gd name="connsiteX3504" fmla="*/ 6124519 w 6868353"/>
                <a:gd name="connsiteY3504" fmla="*/ 1485635 h 6857985"/>
                <a:gd name="connsiteX3505" fmla="*/ 6111805 w 6868353"/>
                <a:gd name="connsiteY3505" fmla="*/ 1493167 h 6857985"/>
                <a:gd name="connsiteX3506" fmla="*/ 6154461 w 6868353"/>
                <a:gd name="connsiteY3506" fmla="*/ 1539093 h 6857985"/>
                <a:gd name="connsiteX3507" fmla="*/ 6146959 w 6868353"/>
                <a:gd name="connsiteY3507" fmla="*/ 1512152 h 6857985"/>
                <a:gd name="connsiteX3508" fmla="*/ 6164287 w 6868353"/>
                <a:gd name="connsiteY3508" fmla="*/ 1541287 h 6857985"/>
                <a:gd name="connsiteX3509" fmla="*/ 6179591 w 6868353"/>
                <a:gd name="connsiteY3509" fmla="*/ 1567931 h 6857985"/>
                <a:gd name="connsiteX3510" fmla="*/ 6197655 w 6868353"/>
                <a:gd name="connsiteY3510" fmla="*/ 1592677 h 6857985"/>
                <a:gd name="connsiteX3511" fmla="*/ 6213339 w 6868353"/>
                <a:gd name="connsiteY3511" fmla="*/ 1617877 h 6857985"/>
                <a:gd name="connsiteX3512" fmla="*/ 6145231 w 6868353"/>
                <a:gd name="connsiteY3512" fmla="*/ 1541726 h 6857985"/>
                <a:gd name="connsiteX3513" fmla="*/ 6158143 w 6868353"/>
                <a:gd name="connsiteY3513" fmla="*/ 1552500 h 6857985"/>
                <a:gd name="connsiteX3514" fmla="*/ 6139583 w 6868353"/>
                <a:gd name="connsiteY3514" fmla="*/ 1539503 h 6857985"/>
                <a:gd name="connsiteX3515" fmla="*/ 6170075 w 6868353"/>
                <a:gd name="connsiteY3515" fmla="*/ 1599841 h 6857985"/>
                <a:gd name="connsiteX3516" fmla="*/ 6198647 w 6868353"/>
                <a:gd name="connsiteY3516" fmla="*/ 1617835 h 6857985"/>
                <a:gd name="connsiteX3517" fmla="*/ 6242887 w 6868353"/>
                <a:gd name="connsiteY3517" fmla="*/ 1661170 h 6857985"/>
                <a:gd name="connsiteX3518" fmla="*/ 6250489 w 6868353"/>
                <a:gd name="connsiteY3518" fmla="*/ 1695147 h 6857985"/>
                <a:gd name="connsiteX3519" fmla="*/ 6257553 w 6868353"/>
                <a:gd name="connsiteY3519" fmla="*/ 1704519 h 6857985"/>
                <a:gd name="connsiteX3520" fmla="*/ 6264335 w 6868353"/>
                <a:gd name="connsiteY3520" fmla="*/ 1714330 h 6857985"/>
                <a:gd name="connsiteX3521" fmla="*/ 6276763 w 6868353"/>
                <a:gd name="connsiteY3521" fmla="*/ 1731686 h 6857985"/>
                <a:gd name="connsiteX3522" fmla="*/ 6287723 w 6868353"/>
                <a:gd name="connsiteY3522" fmla="*/ 1737448 h 6857985"/>
                <a:gd name="connsiteX3523" fmla="*/ 6280883 w 6868353"/>
                <a:gd name="connsiteY3523" fmla="*/ 1753120 h 6857985"/>
                <a:gd name="connsiteX3524" fmla="*/ 6258727 w 6868353"/>
                <a:gd name="connsiteY3524" fmla="*/ 1714316 h 6857985"/>
                <a:gd name="connsiteX3525" fmla="*/ 6242037 w 6868353"/>
                <a:gd name="connsiteY3525" fmla="*/ 1679277 h 6857985"/>
                <a:gd name="connsiteX3526" fmla="*/ 6210255 w 6868353"/>
                <a:gd name="connsiteY3526" fmla="*/ 1647310 h 6857985"/>
                <a:gd name="connsiteX3527" fmla="*/ 6239575 w 6868353"/>
                <a:gd name="connsiteY3527" fmla="*/ 1690390 h 6857985"/>
                <a:gd name="connsiteX3528" fmla="*/ 6157703 w 6868353"/>
                <a:gd name="connsiteY3528" fmla="*/ 1588657 h 6857985"/>
                <a:gd name="connsiteX3529" fmla="*/ 6076159 w 6868353"/>
                <a:gd name="connsiteY3529" fmla="*/ 1437912 h 6857985"/>
                <a:gd name="connsiteX3530" fmla="*/ 6047107 w 6868353"/>
                <a:gd name="connsiteY3530" fmla="*/ 1410829 h 6857985"/>
                <a:gd name="connsiteX3531" fmla="*/ 6055771 w 6868353"/>
                <a:gd name="connsiteY3531" fmla="*/ 1437317 h 6857985"/>
                <a:gd name="connsiteX3532" fmla="*/ 6031491 w 6868353"/>
                <a:gd name="connsiteY3532" fmla="*/ 1394010 h 6857985"/>
                <a:gd name="connsiteX3533" fmla="*/ 5996751 w 6868353"/>
                <a:gd name="connsiteY3533" fmla="*/ 1365328 h 6857985"/>
                <a:gd name="connsiteX3534" fmla="*/ 5998351 w 6868353"/>
                <a:gd name="connsiteY3534" fmla="*/ 1352686 h 6857985"/>
                <a:gd name="connsiteX3535" fmla="*/ 5986275 w 6868353"/>
                <a:gd name="connsiteY3535" fmla="*/ 1328392 h 6857985"/>
                <a:gd name="connsiteX3536" fmla="*/ 5977951 w 6868353"/>
                <a:gd name="connsiteY3536" fmla="*/ 1313329 h 6857985"/>
                <a:gd name="connsiteX3537" fmla="*/ 5967955 w 6868353"/>
                <a:gd name="connsiteY3537" fmla="*/ 1297402 h 6857985"/>
                <a:gd name="connsiteX3538" fmla="*/ 5486371 w 6868353"/>
                <a:gd name="connsiteY3538" fmla="*/ 1286204 h 6857985"/>
                <a:gd name="connsiteX3539" fmla="*/ 5538059 w 6868353"/>
                <a:gd name="connsiteY3539" fmla="*/ 1323451 h 6857985"/>
                <a:gd name="connsiteX3540" fmla="*/ 5590623 w 6868353"/>
                <a:gd name="connsiteY3540" fmla="*/ 1362341 h 6857985"/>
                <a:gd name="connsiteX3541" fmla="*/ 5577303 w 6868353"/>
                <a:gd name="connsiteY3541" fmla="*/ 1354498 h 6857985"/>
                <a:gd name="connsiteX3542" fmla="*/ 5675405 w 6868353"/>
                <a:gd name="connsiteY3542" fmla="*/ 1454952 h 6857985"/>
                <a:gd name="connsiteX3543" fmla="*/ 5676777 w 6868353"/>
                <a:gd name="connsiteY3543" fmla="*/ 1456843 h 6857985"/>
                <a:gd name="connsiteX3544" fmla="*/ 5666149 w 6868353"/>
                <a:gd name="connsiteY3544" fmla="*/ 1451177 h 6857985"/>
                <a:gd name="connsiteX3545" fmla="*/ 5601595 w 6868353"/>
                <a:gd name="connsiteY3545" fmla="*/ 1391816 h 6857985"/>
                <a:gd name="connsiteX3546" fmla="*/ 5544175 w 6868353"/>
                <a:gd name="connsiteY3546" fmla="*/ 1336193 h 6857985"/>
                <a:gd name="connsiteX3547" fmla="*/ 5514571 w 6868353"/>
                <a:gd name="connsiteY3547" fmla="*/ 1309648 h 6857985"/>
                <a:gd name="connsiteX3548" fmla="*/ 5486371 w 6868353"/>
                <a:gd name="connsiteY3548" fmla="*/ 1286204 h 6857985"/>
                <a:gd name="connsiteX3549" fmla="*/ 5660659 w 6868353"/>
                <a:gd name="connsiteY3549" fmla="*/ 1284321 h 6857985"/>
                <a:gd name="connsiteX3550" fmla="*/ 5719255 w 6868353"/>
                <a:gd name="connsiteY3550" fmla="*/ 1351950 h 6857985"/>
                <a:gd name="connsiteX3551" fmla="*/ 5698883 w 6868353"/>
                <a:gd name="connsiteY3551" fmla="*/ 1344602 h 6857985"/>
                <a:gd name="connsiteX3552" fmla="*/ 5711103 w 6868353"/>
                <a:gd name="connsiteY3552" fmla="*/ 1384539 h 6857985"/>
                <a:gd name="connsiteX3553" fmla="*/ 5672325 w 6868353"/>
                <a:gd name="connsiteY3553" fmla="*/ 1337339 h 6857985"/>
                <a:gd name="connsiteX3554" fmla="*/ 5674265 w 6868353"/>
                <a:gd name="connsiteY3554" fmla="*/ 1354597 h 6857985"/>
                <a:gd name="connsiteX3555" fmla="*/ 5641023 w 6868353"/>
                <a:gd name="connsiteY3555" fmla="*/ 1286402 h 6857985"/>
                <a:gd name="connsiteX3556" fmla="*/ 5677947 w 6868353"/>
                <a:gd name="connsiteY3556" fmla="*/ 1338401 h 6857985"/>
                <a:gd name="connsiteX3557" fmla="*/ 5660659 w 6868353"/>
                <a:gd name="connsiteY3557" fmla="*/ 1284321 h 6857985"/>
                <a:gd name="connsiteX3558" fmla="*/ 1077981 w 6868353"/>
                <a:gd name="connsiteY3558" fmla="*/ 1282664 h 6857985"/>
                <a:gd name="connsiteX3559" fmla="*/ 1049681 w 6868353"/>
                <a:gd name="connsiteY3559" fmla="*/ 1306873 h 6857985"/>
                <a:gd name="connsiteX3560" fmla="*/ 1022428 w 6868353"/>
                <a:gd name="connsiteY3560" fmla="*/ 1329000 h 6857985"/>
                <a:gd name="connsiteX3561" fmla="*/ 1077981 w 6868353"/>
                <a:gd name="connsiteY3561" fmla="*/ 1282664 h 6857985"/>
                <a:gd name="connsiteX3562" fmla="*/ 932814 w 6868353"/>
                <a:gd name="connsiteY3562" fmla="*/ 1282466 h 6857985"/>
                <a:gd name="connsiteX3563" fmla="*/ 880800 w 6868353"/>
                <a:gd name="connsiteY3563" fmla="*/ 1346966 h 6857985"/>
                <a:gd name="connsiteX3564" fmla="*/ 879413 w 6868353"/>
                <a:gd name="connsiteY3564" fmla="*/ 1320747 h 6857985"/>
                <a:gd name="connsiteX3565" fmla="*/ 932814 w 6868353"/>
                <a:gd name="connsiteY3565" fmla="*/ 1282466 h 6857985"/>
                <a:gd name="connsiteX3566" fmla="*/ 5536063 w 6868353"/>
                <a:gd name="connsiteY3566" fmla="*/ 1281263 h 6857985"/>
                <a:gd name="connsiteX3567" fmla="*/ 5569319 w 6868353"/>
                <a:gd name="connsiteY3567" fmla="*/ 1301692 h 6857985"/>
                <a:gd name="connsiteX3568" fmla="*/ 5605731 w 6868353"/>
                <a:gd name="connsiteY3568" fmla="*/ 1336844 h 6857985"/>
                <a:gd name="connsiteX3569" fmla="*/ 5588657 w 6868353"/>
                <a:gd name="connsiteY3569" fmla="*/ 1283047 h 6857985"/>
                <a:gd name="connsiteX3570" fmla="*/ 5636155 w 6868353"/>
                <a:gd name="connsiteY3570" fmla="*/ 1336462 h 6857985"/>
                <a:gd name="connsiteX3571" fmla="*/ 5622167 w 6868353"/>
                <a:gd name="connsiteY3571" fmla="*/ 1339633 h 6857985"/>
                <a:gd name="connsiteX3572" fmla="*/ 5648429 w 6868353"/>
                <a:gd name="connsiteY3572" fmla="*/ 1366716 h 6857985"/>
                <a:gd name="connsiteX3573" fmla="*/ 5685519 w 6868353"/>
                <a:gd name="connsiteY3573" fmla="*/ 1397040 h 6857985"/>
                <a:gd name="connsiteX3574" fmla="*/ 5703895 w 6868353"/>
                <a:gd name="connsiteY3574" fmla="*/ 1405945 h 6857985"/>
                <a:gd name="connsiteX3575" fmla="*/ 5693151 w 6868353"/>
                <a:gd name="connsiteY3575" fmla="*/ 1431980 h 6857985"/>
                <a:gd name="connsiteX3576" fmla="*/ 5694143 w 6868353"/>
                <a:gd name="connsiteY3576" fmla="*/ 1420824 h 6857985"/>
                <a:gd name="connsiteX3577" fmla="*/ 5728629 w 6868353"/>
                <a:gd name="connsiteY3577" fmla="*/ 1490718 h 6857985"/>
                <a:gd name="connsiteX3578" fmla="*/ 5658663 w 6868353"/>
                <a:gd name="connsiteY3578" fmla="*/ 1418984 h 6857985"/>
                <a:gd name="connsiteX3579" fmla="*/ 5649179 w 6868353"/>
                <a:gd name="connsiteY3579" fmla="*/ 1403383 h 6857985"/>
                <a:gd name="connsiteX3580" fmla="*/ 5610047 w 6868353"/>
                <a:gd name="connsiteY3580" fmla="*/ 1360033 h 6857985"/>
                <a:gd name="connsiteX3581" fmla="*/ 5562651 w 6868353"/>
                <a:gd name="connsiteY3581" fmla="*/ 1318383 h 6857985"/>
                <a:gd name="connsiteX3582" fmla="*/ 5592367 w 6868353"/>
                <a:gd name="connsiteY3582" fmla="*/ 1328973 h 6857985"/>
                <a:gd name="connsiteX3583" fmla="*/ 5604599 w 6868353"/>
                <a:gd name="connsiteY3583" fmla="*/ 1359099 h 6857985"/>
                <a:gd name="connsiteX3584" fmla="*/ 5536063 w 6868353"/>
                <a:gd name="connsiteY3584" fmla="*/ 1281263 h 6857985"/>
                <a:gd name="connsiteX3585" fmla="*/ 1766244 w 6868353"/>
                <a:gd name="connsiteY3585" fmla="*/ 1276038 h 6857985"/>
                <a:gd name="connsiteX3586" fmla="*/ 1748180 w 6868353"/>
                <a:gd name="connsiteY3586" fmla="*/ 1299129 h 6857985"/>
                <a:gd name="connsiteX3587" fmla="*/ 1728629 w 6868353"/>
                <a:gd name="connsiteY3587" fmla="*/ 1308218 h 6857985"/>
                <a:gd name="connsiteX3588" fmla="*/ 1767688 w 6868353"/>
                <a:gd name="connsiteY3588" fmla="*/ 1290082 h 6857985"/>
                <a:gd name="connsiteX3589" fmla="*/ 1766244 w 6868353"/>
                <a:gd name="connsiteY3589" fmla="*/ 1276038 h 6857985"/>
                <a:gd name="connsiteX3590" fmla="*/ 1224210 w 6868353"/>
                <a:gd name="connsiteY3590" fmla="*/ 1271876 h 6857985"/>
                <a:gd name="connsiteX3591" fmla="*/ 1197864 w 6868353"/>
                <a:gd name="connsiteY3591" fmla="*/ 1287860 h 6857985"/>
                <a:gd name="connsiteX3592" fmla="*/ 1177902 w 6868353"/>
                <a:gd name="connsiteY3592" fmla="*/ 1301578 h 6857985"/>
                <a:gd name="connsiteX3593" fmla="*/ 1141985 w 6868353"/>
                <a:gd name="connsiteY3593" fmla="*/ 1337735 h 6857985"/>
                <a:gd name="connsiteX3594" fmla="*/ 1128295 w 6868353"/>
                <a:gd name="connsiteY3594" fmla="*/ 1348891 h 6857985"/>
                <a:gd name="connsiteX3595" fmla="*/ 1185844 w 6868353"/>
                <a:gd name="connsiteY3595" fmla="*/ 1318892 h 6857985"/>
                <a:gd name="connsiteX3596" fmla="*/ 1213252 w 6868353"/>
                <a:gd name="connsiteY3596" fmla="*/ 1288553 h 6857985"/>
                <a:gd name="connsiteX3597" fmla="*/ 1224210 w 6868353"/>
                <a:gd name="connsiteY3597" fmla="*/ 1271876 h 6857985"/>
                <a:gd name="connsiteX3598" fmla="*/ 830074 w 6868353"/>
                <a:gd name="connsiteY3598" fmla="*/ 1270575 h 6857985"/>
                <a:gd name="connsiteX3599" fmla="*/ 823661 w 6868353"/>
                <a:gd name="connsiteY3599" fmla="*/ 1290805 h 6857985"/>
                <a:gd name="connsiteX3600" fmla="*/ 803983 w 6868353"/>
                <a:gd name="connsiteY3600" fmla="*/ 1314164 h 6857985"/>
                <a:gd name="connsiteX3601" fmla="*/ 793011 w 6868353"/>
                <a:gd name="connsiteY3601" fmla="*/ 1326863 h 6857985"/>
                <a:gd name="connsiteX3602" fmla="*/ 782875 w 6868353"/>
                <a:gd name="connsiteY3602" fmla="*/ 1339746 h 6857985"/>
                <a:gd name="connsiteX3603" fmla="*/ 824539 w 6868353"/>
                <a:gd name="connsiteY3603" fmla="*/ 1300729 h 6857985"/>
                <a:gd name="connsiteX3604" fmla="*/ 799353 w 6868353"/>
                <a:gd name="connsiteY3604" fmla="*/ 1335145 h 6857985"/>
                <a:gd name="connsiteX3605" fmla="*/ 772285 w 6868353"/>
                <a:gd name="connsiteY3605" fmla="*/ 1373752 h 6857985"/>
                <a:gd name="connsiteX3606" fmla="*/ 794639 w 6868353"/>
                <a:gd name="connsiteY3606" fmla="*/ 1338515 h 6857985"/>
                <a:gd name="connsiteX3607" fmla="*/ 769383 w 6868353"/>
                <a:gd name="connsiteY3607" fmla="*/ 1353125 h 6857985"/>
                <a:gd name="connsiteX3608" fmla="*/ 745372 w 6868353"/>
                <a:gd name="connsiteY3608" fmla="*/ 1400608 h 6857985"/>
                <a:gd name="connsiteX3609" fmla="*/ 714255 w 6868353"/>
                <a:gd name="connsiteY3609" fmla="*/ 1436383 h 6857985"/>
                <a:gd name="connsiteX3610" fmla="*/ 678041 w 6868353"/>
                <a:gd name="connsiteY3610" fmla="*/ 1474650 h 6857985"/>
                <a:gd name="connsiteX3611" fmla="*/ 687909 w 6868353"/>
                <a:gd name="connsiteY3611" fmla="*/ 1461158 h 6857985"/>
                <a:gd name="connsiteX3612" fmla="*/ 696983 w 6868353"/>
                <a:gd name="connsiteY3612" fmla="*/ 1449011 h 6857985"/>
                <a:gd name="connsiteX3613" fmla="*/ 712287 w 6868353"/>
                <a:gd name="connsiteY3613" fmla="*/ 1427223 h 6857985"/>
                <a:gd name="connsiteX3614" fmla="*/ 736637 w 6868353"/>
                <a:gd name="connsiteY3614" fmla="*/ 1389735 h 6857985"/>
                <a:gd name="connsiteX3615" fmla="*/ 763168 w 6868353"/>
                <a:gd name="connsiteY3615" fmla="*/ 1353507 h 6857985"/>
                <a:gd name="connsiteX3616" fmla="*/ 805031 w 6868353"/>
                <a:gd name="connsiteY3616" fmla="*/ 1311036 h 6857985"/>
                <a:gd name="connsiteX3617" fmla="*/ 830074 w 6868353"/>
                <a:gd name="connsiteY3617" fmla="*/ 1270575 h 6857985"/>
                <a:gd name="connsiteX3618" fmla="*/ 1961980 w 6868353"/>
                <a:gd name="connsiteY3618" fmla="*/ 1266440 h 6857985"/>
                <a:gd name="connsiteX3619" fmla="*/ 1854938 w 6868353"/>
                <a:gd name="connsiteY3619" fmla="*/ 1353195 h 6857985"/>
                <a:gd name="connsiteX3620" fmla="*/ 1871360 w 6868353"/>
                <a:gd name="connsiteY3620" fmla="*/ 1355191 h 6857985"/>
                <a:gd name="connsiteX3621" fmla="*/ 1845070 w 6868353"/>
                <a:gd name="connsiteY3621" fmla="*/ 1369093 h 6857985"/>
                <a:gd name="connsiteX3622" fmla="*/ 1820295 w 6868353"/>
                <a:gd name="connsiteY3622" fmla="*/ 1379103 h 6857985"/>
                <a:gd name="connsiteX3623" fmla="*/ 1758769 w 6868353"/>
                <a:gd name="connsiteY3623" fmla="*/ 1443489 h 6857985"/>
                <a:gd name="connsiteX3624" fmla="*/ 1702324 w 6868353"/>
                <a:gd name="connsiteY3624" fmla="*/ 1476815 h 6857985"/>
                <a:gd name="connsiteX3625" fmla="*/ 1748675 w 6868353"/>
                <a:gd name="connsiteY3625" fmla="*/ 1437798 h 6857985"/>
                <a:gd name="connsiteX3626" fmla="*/ 1766569 w 6868353"/>
                <a:gd name="connsiteY3626" fmla="*/ 1413773 h 6857985"/>
                <a:gd name="connsiteX3627" fmla="*/ 1853947 w 6868353"/>
                <a:gd name="connsiteY3627" fmla="*/ 1346017 h 6857985"/>
                <a:gd name="connsiteX3628" fmla="*/ 1961980 w 6868353"/>
                <a:gd name="connsiteY3628" fmla="*/ 1266440 h 6857985"/>
                <a:gd name="connsiteX3629" fmla="*/ 5932051 w 6868353"/>
                <a:gd name="connsiteY3629" fmla="*/ 1263419 h 6857985"/>
                <a:gd name="connsiteX3630" fmla="*/ 5959799 w 6868353"/>
                <a:gd name="connsiteY3630" fmla="*/ 1289404 h 6857985"/>
                <a:gd name="connsiteX3631" fmla="*/ 5962335 w 6868353"/>
                <a:gd name="connsiteY3631" fmla="*/ 1301579 h 6857985"/>
                <a:gd name="connsiteX3632" fmla="*/ 5979931 w 6868353"/>
                <a:gd name="connsiteY3632" fmla="*/ 1330304 h 6857985"/>
                <a:gd name="connsiteX3633" fmla="*/ 5970743 w 6868353"/>
                <a:gd name="connsiteY3633" fmla="*/ 1319927 h 6857985"/>
                <a:gd name="connsiteX3634" fmla="*/ 5945049 w 6868353"/>
                <a:gd name="connsiteY3634" fmla="*/ 1291244 h 6857985"/>
                <a:gd name="connsiteX3635" fmla="*/ 5929307 w 6868353"/>
                <a:gd name="connsiteY3635" fmla="*/ 1263595 h 6857985"/>
                <a:gd name="connsiteX3636" fmla="*/ 5932051 w 6868353"/>
                <a:gd name="connsiteY3636" fmla="*/ 1263419 h 6857985"/>
                <a:gd name="connsiteX3637" fmla="*/ 948976 w 6868353"/>
                <a:gd name="connsiteY3637" fmla="*/ 1249894 h 6857985"/>
                <a:gd name="connsiteX3638" fmla="*/ 946616 w 6868353"/>
                <a:gd name="connsiteY3638" fmla="*/ 1270008 h 6857985"/>
                <a:gd name="connsiteX3639" fmla="*/ 888020 w 6868353"/>
                <a:gd name="connsiteY3639" fmla="*/ 1305458 h 6857985"/>
                <a:gd name="connsiteX3640" fmla="*/ 918005 w 6868353"/>
                <a:gd name="connsiteY3640" fmla="*/ 1268366 h 6857985"/>
                <a:gd name="connsiteX3641" fmla="*/ 948976 w 6868353"/>
                <a:gd name="connsiteY3641" fmla="*/ 1249894 h 6857985"/>
                <a:gd name="connsiteX3642" fmla="*/ 979914 w 6868353"/>
                <a:gd name="connsiteY3642" fmla="*/ 1248517 h 6857985"/>
                <a:gd name="connsiteX3643" fmla="*/ 954799 w 6868353"/>
                <a:gd name="connsiteY3643" fmla="*/ 1281206 h 6857985"/>
                <a:gd name="connsiteX3644" fmla="*/ 933436 w 6868353"/>
                <a:gd name="connsiteY3644" fmla="*/ 1308005 h 6857985"/>
                <a:gd name="connsiteX3645" fmla="*/ 938164 w 6868353"/>
                <a:gd name="connsiteY3645" fmla="*/ 1317505 h 6857985"/>
                <a:gd name="connsiteX3646" fmla="*/ 893612 w 6868353"/>
                <a:gd name="connsiteY3646" fmla="*/ 1340326 h 6857985"/>
                <a:gd name="connsiteX3647" fmla="*/ 924177 w 6868353"/>
                <a:gd name="connsiteY3647" fmla="*/ 1297727 h 6857985"/>
                <a:gd name="connsiteX3648" fmla="*/ 955578 w 6868353"/>
                <a:gd name="connsiteY3648" fmla="*/ 1269908 h 6857985"/>
                <a:gd name="connsiteX3649" fmla="*/ 966394 w 6868353"/>
                <a:gd name="connsiteY3649" fmla="*/ 1257875 h 6857985"/>
                <a:gd name="connsiteX3650" fmla="*/ 979914 w 6868353"/>
                <a:gd name="connsiteY3650" fmla="*/ 1248517 h 6857985"/>
                <a:gd name="connsiteX3651" fmla="*/ 1928867 w 6868353"/>
                <a:gd name="connsiteY3651" fmla="*/ 1247668 h 6857985"/>
                <a:gd name="connsiteX3652" fmla="*/ 1870115 w 6868353"/>
                <a:gd name="connsiteY3652" fmla="*/ 1271268 h 6857985"/>
                <a:gd name="connsiteX3653" fmla="*/ 1878864 w 6868353"/>
                <a:gd name="connsiteY3653" fmla="*/ 1279224 h 6857985"/>
                <a:gd name="connsiteX3654" fmla="*/ 1830135 w 6868353"/>
                <a:gd name="connsiteY3654" fmla="*/ 1306052 h 6857985"/>
                <a:gd name="connsiteX3655" fmla="*/ 1834368 w 6868353"/>
                <a:gd name="connsiteY3655" fmla="*/ 1328689 h 6857985"/>
                <a:gd name="connsiteX3656" fmla="*/ 1928867 w 6868353"/>
                <a:gd name="connsiteY3656" fmla="*/ 1247668 h 6857985"/>
                <a:gd name="connsiteX3657" fmla="*/ 6015169 w 6868353"/>
                <a:gd name="connsiteY3657" fmla="*/ 1245856 h 6857985"/>
                <a:gd name="connsiteX3658" fmla="*/ 6031039 w 6868353"/>
                <a:gd name="connsiteY3658" fmla="*/ 1274099 h 6857985"/>
                <a:gd name="connsiteX3659" fmla="*/ 6052811 w 6868353"/>
                <a:gd name="connsiteY3659" fmla="*/ 1293056 h 6857985"/>
                <a:gd name="connsiteX3660" fmla="*/ 6017023 w 6868353"/>
                <a:gd name="connsiteY3660" fmla="*/ 1264034 h 6857985"/>
                <a:gd name="connsiteX3661" fmla="*/ 6015169 w 6868353"/>
                <a:gd name="connsiteY3661" fmla="*/ 1245856 h 6857985"/>
                <a:gd name="connsiteX3662" fmla="*/ 5314281 w 6868353"/>
                <a:gd name="connsiteY3662" fmla="*/ 1245548 h 6857985"/>
                <a:gd name="connsiteX3663" fmla="*/ 5339915 w 6868353"/>
                <a:gd name="connsiteY3663" fmla="*/ 1261641 h 6857985"/>
                <a:gd name="connsiteX3664" fmla="*/ 5326239 w 6868353"/>
                <a:gd name="connsiteY3664" fmla="*/ 1255341 h 6857985"/>
                <a:gd name="connsiteX3665" fmla="*/ 5372831 w 6868353"/>
                <a:gd name="connsiteY3665" fmla="*/ 1285453 h 6857985"/>
                <a:gd name="connsiteX3666" fmla="*/ 5369519 w 6868353"/>
                <a:gd name="connsiteY3666" fmla="*/ 1295066 h 6857985"/>
                <a:gd name="connsiteX3667" fmla="*/ 5307183 w 6868353"/>
                <a:gd name="connsiteY3667" fmla="*/ 1248801 h 6857985"/>
                <a:gd name="connsiteX3668" fmla="*/ 5314281 w 6868353"/>
                <a:gd name="connsiteY3668" fmla="*/ 1245548 h 6857985"/>
                <a:gd name="connsiteX3669" fmla="*/ 5547475 w 6868353"/>
                <a:gd name="connsiteY3669" fmla="*/ 1238197 h 6857985"/>
                <a:gd name="connsiteX3670" fmla="*/ 5583263 w 6868353"/>
                <a:gd name="connsiteY3670" fmla="*/ 1282254 h 6857985"/>
                <a:gd name="connsiteX3671" fmla="*/ 5561179 w 6868353"/>
                <a:gd name="connsiteY3671" fmla="*/ 1267828 h 6857985"/>
                <a:gd name="connsiteX3672" fmla="*/ 5547475 w 6868353"/>
                <a:gd name="connsiteY3672" fmla="*/ 1238197 h 6857985"/>
                <a:gd name="connsiteX3673" fmla="*/ 5898895 w 6868353"/>
                <a:gd name="connsiteY3673" fmla="*/ 1238069 h 6857985"/>
                <a:gd name="connsiteX3674" fmla="*/ 5960719 w 6868353"/>
                <a:gd name="connsiteY3674" fmla="*/ 1318821 h 6857985"/>
                <a:gd name="connsiteX3675" fmla="*/ 5898895 w 6868353"/>
                <a:gd name="connsiteY3675" fmla="*/ 1238069 h 6857985"/>
                <a:gd name="connsiteX3676" fmla="*/ 6068839 w 6868353"/>
                <a:gd name="connsiteY3676" fmla="*/ 1237772 h 6857985"/>
                <a:gd name="connsiteX3677" fmla="*/ 6168531 w 6868353"/>
                <a:gd name="connsiteY3677" fmla="*/ 1345692 h 6857985"/>
                <a:gd name="connsiteX3678" fmla="*/ 6199523 w 6868353"/>
                <a:gd name="connsiteY3678" fmla="*/ 1386195 h 6857985"/>
                <a:gd name="connsiteX3679" fmla="*/ 6228927 w 6868353"/>
                <a:gd name="connsiteY3679" fmla="*/ 1424363 h 6857985"/>
                <a:gd name="connsiteX3680" fmla="*/ 6277019 w 6868353"/>
                <a:gd name="connsiteY3680" fmla="*/ 1476914 h 6857985"/>
                <a:gd name="connsiteX3681" fmla="*/ 6269671 w 6868353"/>
                <a:gd name="connsiteY3681" fmla="*/ 1486301 h 6857985"/>
                <a:gd name="connsiteX3682" fmla="*/ 6217883 w 6868353"/>
                <a:gd name="connsiteY3682" fmla="*/ 1416718 h 6857985"/>
                <a:gd name="connsiteX3683" fmla="*/ 6191609 w 6868353"/>
                <a:gd name="connsiteY3683" fmla="*/ 1381736 h 6857985"/>
                <a:gd name="connsiteX3684" fmla="*/ 6165207 w 6868353"/>
                <a:gd name="connsiteY3684" fmla="*/ 1347957 h 6857985"/>
                <a:gd name="connsiteX3685" fmla="*/ 6068839 w 6868353"/>
                <a:gd name="connsiteY3685" fmla="*/ 1237772 h 6857985"/>
                <a:gd name="connsiteX3686" fmla="*/ 5679135 w 6868353"/>
                <a:gd name="connsiteY3686" fmla="*/ 1230736 h 6857985"/>
                <a:gd name="connsiteX3687" fmla="*/ 5708299 w 6868353"/>
                <a:gd name="connsiteY3687" fmla="*/ 1287577 h 6857985"/>
                <a:gd name="connsiteX3688" fmla="*/ 5722087 w 6868353"/>
                <a:gd name="connsiteY3688" fmla="*/ 1295859 h 6857985"/>
                <a:gd name="connsiteX3689" fmla="*/ 5742615 w 6868353"/>
                <a:gd name="connsiteY3689" fmla="*/ 1324145 h 6857985"/>
                <a:gd name="connsiteX3690" fmla="*/ 5745037 w 6868353"/>
                <a:gd name="connsiteY3690" fmla="*/ 1340383 h 6857985"/>
                <a:gd name="connsiteX3691" fmla="*/ 5735339 w 6868353"/>
                <a:gd name="connsiteY3691" fmla="*/ 1324952 h 6857985"/>
                <a:gd name="connsiteX3692" fmla="*/ 5735297 w 6868353"/>
                <a:gd name="connsiteY3692" fmla="*/ 1315367 h 6857985"/>
                <a:gd name="connsiteX3693" fmla="*/ 5718507 w 6868353"/>
                <a:gd name="connsiteY3693" fmla="*/ 1312168 h 6857985"/>
                <a:gd name="connsiteX3694" fmla="*/ 5679135 w 6868353"/>
                <a:gd name="connsiteY3694" fmla="*/ 1230736 h 6857985"/>
                <a:gd name="connsiteX3695" fmla="*/ 2075719 w 6868353"/>
                <a:gd name="connsiteY3695" fmla="*/ 1221859 h 6857985"/>
                <a:gd name="connsiteX3696" fmla="*/ 1971423 w 6868353"/>
                <a:gd name="connsiteY3696" fmla="*/ 1294867 h 6857985"/>
                <a:gd name="connsiteX3697" fmla="*/ 1886027 w 6868353"/>
                <a:gd name="connsiteY3697" fmla="*/ 1362199 h 6857985"/>
                <a:gd name="connsiteX3698" fmla="*/ 1972980 w 6868353"/>
                <a:gd name="connsiteY3698" fmla="*/ 1286331 h 6857985"/>
                <a:gd name="connsiteX3699" fmla="*/ 2075719 w 6868353"/>
                <a:gd name="connsiteY3699" fmla="*/ 1221859 h 6857985"/>
                <a:gd name="connsiteX3700" fmla="*/ 5482451 w 6868353"/>
                <a:gd name="connsiteY3700" fmla="*/ 1220923 h 6857985"/>
                <a:gd name="connsiteX3701" fmla="*/ 5497641 w 6868353"/>
                <a:gd name="connsiteY3701" fmla="*/ 1231883 h 6857985"/>
                <a:gd name="connsiteX3702" fmla="*/ 5478471 w 6868353"/>
                <a:gd name="connsiteY3702" fmla="*/ 1235196 h 6857985"/>
                <a:gd name="connsiteX3703" fmla="*/ 5492105 w 6868353"/>
                <a:gd name="connsiteY3703" fmla="*/ 1242331 h 6857985"/>
                <a:gd name="connsiteX3704" fmla="*/ 5482451 w 6868353"/>
                <a:gd name="connsiteY3704" fmla="*/ 1220923 h 6857985"/>
                <a:gd name="connsiteX3705" fmla="*/ 899102 w 6868353"/>
                <a:gd name="connsiteY3705" fmla="*/ 1215065 h 6857985"/>
                <a:gd name="connsiteX3706" fmla="*/ 895977 w 6868353"/>
                <a:gd name="connsiteY3706" fmla="*/ 1230849 h 6857985"/>
                <a:gd name="connsiteX3707" fmla="*/ 856903 w 6868353"/>
                <a:gd name="connsiteY3707" fmla="*/ 1283712 h 6857985"/>
                <a:gd name="connsiteX3708" fmla="*/ 880758 w 6868353"/>
                <a:gd name="connsiteY3708" fmla="*/ 1249579 h 6857985"/>
                <a:gd name="connsiteX3709" fmla="*/ 845195 w 6868353"/>
                <a:gd name="connsiteY3709" fmla="*/ 1284349 h 6857985"/>
                <a:gd name="connsiteX3710" fmla="*/ 891814 w 6868353"/>
                <a:gd name="connsiteY3710" fmla="*/ 1222114 h 6857985"/>
                <a:gd name="connsiteX3711" fmla="*/ 899102 w 6868353"/>
                <a:gd name="connsiteY3711" fmla="*/ 1215065 h 6857985"/>
                <a:gd name="connsiteX3712" fmla="*/ 5279323 w 6868353"/>
                <a:gd name="connsiteY3712" fmla="*/ 1214385 h 6857985"/>
                <a:gd name="connsiteX3713" fmla="*/ 5306929 w 6868353"/>
                <a:gd name="connsiteY3713" fmla="*/ 1237843 h 6857985"/>
                <a:gd name="connsiteX3714" fmla="*/ 5282523 w 6868353"/>
                <a:gd name="connsiteY3714" fmla="*/ 1231034 h 6857985"/>
                <a:gd name="connsiteX3715" fmla="*/ 5279323 w 6868353"/>
                <a:gd name="connsiteY3715" fmla="*/ 1214385 h 6857985"/>
                <a:gd name="connsiteX3716" fmla="*/ 1052851 w 6868353"/>
                <a:gd name="connsiteY3716" fmla="*/ 1210052 h 6857985"/>
                <a:gd name="connsiteX3717" fmla="*/ 1008610 w 6868353"/>
                <a:gd name="connsiteY3717" fmla="*/ 1224833 h 6857985"/>
                <a:gd name="connsiteX3718" fmla="*/ 1052851 w 6868353"/>
                <a:gd name="connsiteY3718" fmla="*/ 1210052 h 6857985"/>
                <a:gd name="connsiteX3719" fmla="*/ 6005539 w 6868353"/>
                <a:gd name="connsiteY3719" fmla="*/ 1205577 h 6857985"/>
                <a:gd name="connsiteX3720" fmla="*/ 6035327 w 6868353"/>
                <a:gd name="connsiteY3720" fmla="*/ 1228938 h 6857985"/>
                <a:gd name="connsiteX3721" fmla="*/ 6050647 w 6868353"/>
                <a:gd name="connsiteY3721" fmla="*/ 1245530 h 6857985"/>
                <a:gd name="connsiteX3722" fmla="*/ 6064619 w 6868353"/>
                <a:gd name="connsiteY3722" fmla="*/ 1263184 h 6857985"/>
                <a:gd name="connsiteX3723" fmla="*/ 6082287 w 6868353"/>
                <a:gd name="connsiteY3723" fmla="*/ 1290493 h 6857985"/>
                <a:gd name="connsiteX3724" fmla="*/ 6144565 w 6868353"/>
                <a:gd name="connsiteY3724" fmla="*/ 1353294 h 6857985"/>
                <a:gd name="connsiteX3725" fmla="*/ 6138731 w 6868353"/>
                <a:gd name="connsiteY3725" fmla="*/ 1351284 h 6857985"/>
                <a:gd name="connsiteX3726" fmla="*/ 6137655 w 6868353"/>
                <a:gd name="connsiteY3726" fmla="*/ 1362992 h 6857985"/>
                <a:gd name="connsiteX3727" fmla="*/ 6052303 w 6868353"/>
                <a:gd name="connsiteY3727" fmla="*/ 1262702 h 6857985"/>
                <a:gd name="connsiteX3728" fmla="*/ 6039037 w 6868353"/>
                <a:gd name="connsiteY3728" fmla="*/ 1245148 h 6857985"/>
                <a:gd name="connsiteX3729" fmla="*/ 6030287 w 6868353"/>
                <a:gd name="connsiteY3729" fmla="*/ 1234346 h 6857985"/>
                <a:gd name="connsiteX3730" fmla="*/ 6007919 w 6868353"/>
                <a:gd name="connsiteY3730" fmla="*/ 1214271 h 6857985"/>
                <a:gd name="connsiteX3731" fmla="*/ 6005539 w 6868353"/>
                <a:gd name="connsiteY3731" fmla="*/ 1205577 h 6857985"/>
                <a:gd name="connsiteX3732" fmla="*/ 5384667 w 6868353"/>
                <a:gd name="connsiteY3732" fmla="*/ 1204248 h 6857985"/>
                <a:gd name="connsiteX3733" fmla="*/ 5422947 w 6868353"/>
                <a:gd name="connsiteY3733" fmla="*/ 1226588 h 6857985"/>
                <a:gd name="connsiteX3734" fmla="*/ 5475641 w 6868353"/>
                <a:gd name="connsiteY3734" fmla="*/ 1273929 h 6857985"/>
                <a:gd name="connsiteX3735" fmla="*/ 5384667 w 6868353"/>
                <a:gd name="connsiteY3735" fmla="*/ 1204248 h 6857985"/>
                <a:gd name="connsiteX3736" fmla="*/ 1859540 w 6868353"/>
                <a:gd name="connsiteY3736" fmla="*/ 1202096 h 6857985"/>
                <a:gd name="connsiteX3737" fmla="*/ 1827191 w 6868353"/>
                <a:gd name="connsiteY3737" fmla="*/ 1212459 h 6857985"/>
                <a:gd name="connsiteX3738" fmla="*/ 1803676 w 6868353"/>
                <a:gd name="connsiteY3738" fmla="*/ 1230721 h 6857985"/>
                <a:gd name="connsiteX3739" fmla="*/ 1855930 w 6868353"/>
                <a:gd name="connsiteY3739" fmla="*/ 1212246 h 6857985"/>
                <a:gd name="connsiteX3740" fmla="*/ 1859540 w 6868353"/>
                <a:gd name="connsiteY3740" fmla="*/ 1202096 h 6857985"/>
                <a:gd name="connsiteX3741" fmla="*/ 1981546 w 6868353"/>
                <a:gd name="connsiteY3741" fmla="*/ 1199222 h 6857985"/>
                <a:gd name="connsiteX3742" fmla="*/ 1939584 w 6868353"/>
                <a:gd name="connsiteY3742" fmla="*/ 1218093 h 6857985"/>
                <a:gd name="connsiteX3743" fmla="*/ 1912120 w 6868353"/>
                <a:gd name="connsiteY3743" fmla="*/ 1239598 h 6857985"/>
                <a:gd name="connsiteX3744" fmla="*/ 1905069 w 6868353"/>
                <a:gd name="connsiteY3744" fmla="*/ 1251476 h 6857985"/>
                <a:gd name="connsiteX3745" fmla="*/ 1935436 w 6868353"/>
                <a:gd name="connsiteY3745" fmla="*/ 1236399 h 6857985"/>
                <a:gd name="connsiteX3746" fmla="*/ 1968621 w 6868353"/>
                <a:gd name="connsiteY3746" fmla="*/ 1220174 h 6857985"/>
                <a:gd name="connsiteX3747" fmla="*/ 1981546 w 6868353"/>
                <a:gd name="connsiteY3747" fmla="*/ 1199222 h 6857985"/>
                <a:gd name="connsiteX3748" fmla="*/ 1297739 w 6868353"/>
                <a:gd name="connsiteY3748" fmla="*/ 1198718 h 6857985"/>
                <a:gd name="connsiteX3749" fmla="*/ 1232308 w 6868353"/>
                <a:gd name="connsiteY3749" fmla="*/ 1238352 h 6857985"/>
                <a:gd name="connsiteX3750" fmla="*/ 1305444 w 6868353"/>
                <a:gd name="connsiteY3750" fmla="*/ 1200765 h 6857985"/>
                <a:gd name="connsiteX3751" fmla="*/ 1297739 w 6868353"/>
                <a:gd name="connsiteY3751" fmla="*/ 1198718 h 6857985"/>
                <a:gd name="connsiteX3752" fmla="*/ 5618839 w 6868353"/>
                <a:gd name="connsiteY3752" fmla="*/ 1198132 h 6857985"/>
                <a:gd name="connsiteX3753" fmla="*/ 5651499 w 6868353"/>
                <a:gd name="connsiteY3753" fmla="*/ 1214187 h 6857985"/>
                <a:gd name="connsiteX3754" fmla="*/ 5634611 w 6868353"/>
                <a:gd name="connsiteY3754" fmla="*/ 1222638 h 6857985"/>
                <a:gd name="connsiteX3755" fmla="*/ 5662147 w 6868353"/>
                <a:gd name="connsiteY3755" fmla="*/ 1239075 h 6857985"/>
                <a:gd name="connsiteX3756" fmla="*/ 5636989 w 6868353"/>
                <a:gd name="connsiteY3756" fmla="*/ 1240207 h 6857985"/>
                <a:gd name="connsiteX3757" fmla="*/ 5627915 w 6868353"/>
                <a:gd name="connsiteY3757" fmla="*/ 1226079 h 6857985"/>
                <a:gd name="connsiteX3758" fmla="*/ 5620511 w 6868353"/>
                <a:gd name="connsiteY3758" fmla="*/ 1214739 h 6857985"/>
                <a:gd name="connsiteX3759" fmla="*/ 5618839 w 6868353"/>
                <a:gd name="connsiteY3759" fmla="*/ 1198132 h 6857985"/>
                <a:gd name="connsiteX3760" fmla="*/ 2057626 w 6868353"/>
                <a:gd name="connsiteY3760" fmla="*/ 1195527 h 6857985"/>
                <a:gd name="connsiteX3761" fmla="*/ 1987704 w 6868353"/>
                <a:gd name="connsiteY3761" fmla="*/ 1258993 h 6857985"/>
                <a:gd name="connsiteX3762" fmla="*/ 1963793 w 6868353"/>
                <a:gd name="connsiteY3762" fmla="*/ 1261627 h 6857985"/>
                <a:gd name="connsiteX3763" fmla="*/ 2005160 w 6868353"/>
                <a:gd name="connsiteY3763" fmla="*/ 1243151 h 6857985"/>
                <a:gd name="connsiteX3764" fmla="*/ 2057626 w 6868353"/>
                <a:gd name="connsiteY3764" fmla="*/ 1195527 h 6857985"/>
                <a:gd name="connsiteX3765" fmla="*/ 979867 w 6868353"/>
                <a:gd name="connsiteY3765" fmla="*/ 1194615 h 6857985"/>
                <a:gd name="connsiteX3766" fmla="*/ 977210 w 6868353"/>
                <a:gd name="connsiteY3766" fmla="*/ 1207575 h 6857985"/>
                <a:gd name="connsiteX3767" fmla="*/ 954841 w 6868353"/>
                <a:gd name="connsiteY3767" fmla="*/ 1228471 h 6857985"/>
                <a:gd name="connsiteX3768" fmla="*/ 932742 w 6868353"/>
                <a:gd name="connsiteY3768" fmla="*/ 1248631 h 6857985"/>
                <a:gd name="connsiteX3769" fmla="*/ 928438 w 6868353"/>
                <a:gd name="connsiteY3769" fmla="*/ 1248348 h 6857985"/>
                <a:gd name="connsiteX3770" fmla="*/ 908406 w 6868353"/>
                <a:gd name="connsiteY3770" fmla="*/ 1257083 h 6857985"/>
                <a:gd name="connsiteX3771" fmla="*/ 944946 w 6868353"/>
                <a:gd name="connsiteY3771" fmla="*/ 1226050 h 6857985"/>
                <a:gd name="connsiteX3772" fmla="*/ 965275 w 6868353"/>
                <a:gd name="connsiteY3772" fmla="*/ 1207858 h 6857985"/>
                <a:gd name="connsiteX3773" fmla="*/ 979867 w 6868353"/>
                <a:gd name="connsiteY3773" fmla="*/ 1194615 h 6857985"/>
                <a:gd name="connsiteX3774" fmla="*/ 1214059 w 6868353"/>
                <a:gd name="connsiteY3774" fmla="*/ 1194479 h 6857985"/>
                <a:gd name="connsiteX3775" fmla="*/ 1208340 w 6868353"/>
                <a:gd name="connsiteY3775" fmla="*/ 1217060 h 6857985"/>
                <a:gd name="connsiteX3776" fmla="*/ 1224125 w 6868353"/>
                <a:gd name="connsiteY3776" fmla="*/ 1200822 h 6857985"/>
                <a:gd name="connsiteX3777" fmla="*/ 1214059 w 6868353"/>
                <a:gd name="connsiteY3777" fmla="*/ 1194479 h 6857985"/>
                <a:gd name="connsiteX3778" fmla="*/ 6050407 w 6868353"/>
                <a:gd name="connsiteY3778" fmla="*/ 1190728 h 6857985"/>
                <a:gd name="connsiteX3779" fmla="*/ 6084399 w 6868353"/>
                <a:gd name="connsiteY3779" fmla="*/ 1221336 h 6857985"/>
                <a:gd name="connsiteX3780" fmla="*/ 6136283 w 6868353"/>
                <a:gd name="connsiteY3780" fmla="*/ 1281447 h 6857985"/>
                <a:gd name="connsiteX3781" fmla="*/ 6191369 w 6868353"/>
                <a:gd name="connsiteY3781" fmla="*/ 1350534 h 6857985"/>
                <a:gd name="connsiteX3782" fmla="*/ 6232451 w 6868353"/>
                <a:gd name="connsiteY3782" fmla="*/ 1410348 h 6857985"/>
                <a:gd name="connsiteX3783" fmla="*/ 6188353 w 6868353"/>
                <a:gd name="connsiteY3783" fmla="*/ 1353351 h 6857985"/>
                <a:gd name="connsiteX3784" fmla="*/ 6142597 w 6868353"/>
                <a:gd name="connsiteY3784" fmla="*/ 1298379 h 6857985"/>
                <a:gd name="connsiteX3785" fmla="*/ 6096983 w 6868353"/>
                <a:gd name="connsiteY3785" fmla="*/ 1243860 h 6857985"/>
                <a:gd name="connsiteX3786" fmla="*/ 6074063 w 6868353"/>
                <a:gd name="connsiteY3786" fmla="*/ 1216905 h 6857985"/>
                <a:gd name="connsiteX3787" fmla="*/ 6050407 w 6868353"/>
                <a:gd name="connsiteY3787" fmla="*/ 1190728 h 6857985"/>
                <a:gd name="connsiteX3788" fmla="*/ 5528557 w 6868353"/>
                <a:gd name="connsiteY3788" fmla="*/ 1186052 h 6857985"/>
                <a:gd name="connsiteX3789" fmla="*/ 5561403 w 6868353"/>
                <a:gd name="connsiteY3789" fmla="*/ 1200822 h 6857985"/>
                <a:gd name="connsiteX3790" fmla="*/ 5578279 w 6868353"/>
                <a:gd name="connsiteY3790" fmla="*/ 1236781 h 6857985"/>
                <a:gd name="connsiteX3791" fmla="*/ 5539179 w 6868353"/>
                <a:gd name="connsiteY3791" fmla="*/ 1209146 h 6857985"/>
                <a:gd name="connsiteX3792" fmla="*/ 5528557 w 6868353"/>
                <a:gd name="connsiteY3792" fmla="*/ 1186052 h 6857985"/>
                <a:gd name="connsiteX3793" fmla="*/ 5172563 w 6868353"/>
                <a:gd name="connsiteY3793" fmla="*/ 1185504 h 6857985"/>
                <a:gd name="connsiteX3794" fmla="*/ 5248163 w 6868353"/>
                <a:gd name="connsiteY3794" fmla="*/ 1235040 h 6857985"/>
                <a:gd name="connsiteX3795" fmla="*/ 5242883 w 6868353"/>
                <a:gd name="connsiteY3795" fmla="*/ 1234799 h 6857985"/>
                <a:gd name="connsiteX3796" fmla="*/ 5248573 w 6868353"/>
                <a:gd name="connsiteY3796" fmla="*/ 1246082 h 6857985"/>
                <a:gd name="connsiteX3797" fmla="*/ 5207419 w 6868353"/>
                <a:gd name="connsiteY3797" fmla="*/ 1215531 h 6857985"/>
                <a:gd name="connsiteX3798" fmla="*/ 5172563 w 6868353"/>
                <a:gd name="connsiteY3798" fmla="*/ 1185504 h 6857985"/>
                <a:gd name="connsiteX3799" fmla="*/ 5185659 w 6868353"/>
                <a:gd name="connsiteY3799" fmla="*/ 1180124 h 6857985"/>
                <a:gd name="connsiteX3800" fmla="*/ 5239031 w 6868353"/>
                <a:gd name="connsiteY3800" fmla="*/ 1213606 h 6857985"/>
                <a:gd name="connsiteX3801" fmla="*/ 5270447 w 6868353"/>
                <a:gd name="connsiteY3801" fmla="*/ 1236271 h 6857985"/>
                <a:gd name="connsiteX3802" fmla="*/ 5303731 w 6868353"/>
                <a:gd name="connsiteY3802" fmla="*/ 1261839 h 6857985"/>
                <a:gd name="connsiteX3803" fmla="*/ 5338345 w 6868353"/>
                <a:gd name="connsiteY3803" fmla="*/ 1288950 h 6857985"/>
                <a:gd name="connsiteX3804" fmla="*/ 5372959 w 6868353"/>
                <a:gd name="connsiteY3804" fmla="*/ 1317236 h 6857985"/>
                <a:gd name="connsiteX3805" fmla="*/ 5438237 w 6868353"/>
                <a:gd name="connsiteY3805" fmla="*/ 1374374 h 6857985"/>
                <a:gd name="connsiteX3806" fmla="*/ 5386705 w 6868353"/>
                <a:gd name="connsiteY3806" fmla="*/ 1335272 h 6857985"/>
                <a:gd name="connsiteX3807" fmla="*/ 5357767 w 6868353"/>
                <a:gd name="connsiteY3807" fmla="*/ 1311106 h 6857985"/>
                <a:gd name="connsiteX3808" fmla="*/ 5325999 w 6868353"/>
                <a:gd name="connsiteY3808" fmla="*/ 1286076 h 6857985"/>
                <a:gd name="connsiteX3809" fmla="*/ 5258399 w 6868353"/>
                <a:gd name="connsiteY3809" fmla="*/ 1232137 h 6857985"/>
                <a:gd name="connsiteX3810" fmla="*/ 5222399 w 6868353"/>
                <a:gd name="connsiteY3810" fmla="*/ 1205678 h 6857985"/>
                <a:gd name="connsiteX3811" fmla="*/ 5185659 w 6868353"/>
                <a:gd name="connsiteY3811" fmla="*/ 1180124 h 6857985"/>
                <a:gd name="connsiteX3812" fmla="*/ 5438945 w 6868353"/>
                <a:gd name="connsiteY3812" fmla="*/ 1175311 h 6857985"/>
                <a:gd name="connsiteX3813" fmla="*/ 5460239 w 6868353"/>
                <a:gd name="connsiteY3813" fmla="*/ 1195004 h 6857985"/>
                <a:gd name="connsiteX3814" fmla="*/ 5467331 w 6868353"/>
                <a:gd name="connsiteY3814" fmla="*/ 1200242 h 6857985"/>
                <a:gd name="connsiteX3815" fmla="*/ 5459331 w 6868353"/>
                <a:gd name="connsiteY3815" fmla="*/ 1227395 h 6857985"/>
                <a:gd name="connsiteX3816" fmla="*/ 5438945 w 6868353"/>
                <a:gd name="connsiteY3816" fmla="*/ 1175311 h 6857985"/>
                <a:gd name="connsiteX3817" fmla="*/ 5220231 w 6868353"/>
                <a:gd name="connsiteY3817" fmla="*/ 1174844 h 6857985"/>
                <a:gd name="connsiteX3818" fmla="*/ 5254235 w 6868353"/>
                <a:gd name="connsiteY3818" fmla="*/ 1197000 h 6857985"/>
                <a:gd name="connsiteX3819" fmla="*/ 5274411 w 6868353"/>
                <a:gd name="connsiteY3819" fmla="*/ 1225201 h 6857985"/>
                <a:gd name="connsiteX3820" fmla="*/ 5237999 w 6868353"/>
                <a:gd name="connsiteY3820" fmla="*/ 1196858 h 6857985"/>
                <a:gd name="connsiteX3821" fmla="*/ 5226375 w 6868353"/>
                <a:gd name="connsiteY3821" fmla="*/ 1185773 h 6857985"/>
                <a:gd name="connsiteX3822" fmla="*/ 5220231 w 6868353"/>
                <a:gd name="connsiteY3822" fmla="*/ 1174844 h 6857985"/>
                <a:gd name="connsiteX3823" fmla="*/ 1196753 w 6868353"/>
                <a:gd name="connsiteY3823" fmla="*/ 1167016 h 6857985"/>
                <a:gd name="connsiteX3824" fmla="*/ 1191634 w 6868353"/>
                <a:gd name="connsiteY3824" fmla="*/ 1167368 h 6857985"/>
                <a:gd name="connsiteX3825" fmla="*/ 1149673 w 6868353"/>
                <a:gd name="connsiteY3825" fmla="*/ 1205055 h 6857985"/>
                <a:gd name="connsiteX3826" fmla="*/ 1109693 w 6868353"/>
                <a:gd name="connsiteY3826" fmla="*/ 1242458 h 6857985"/>
                <a:gd name="connsiteX3827" fmla="*/ 1113657 w 6868353"/>
                <a:gd name="connsiteY3827" fmla="*/ 1251164 h 6857985"/>
                <a:gd name="connsiteX3828" fmla="*/ 1145581 w 6868353"/>
                <a:gd name="connsiteY3828" fmla="*/ 1217116 h 6857985"/>
                <a:gd name="connsiteX3829" fmla="*/ 1187331 w 6868353"/>
                <a:gd name="connsiteY3829" fmla="*/ 1184343 h 6857985"/>
                <a:gd name="connsiteX3830" fmla="*/ 1196753 w 6868353"/>
                <a:gd name="connsiteY3830" fmla="*/ 1167016 h 6857985"/>
                <a:gd name="connsiteX3831" fmla="*/ 5398749 w 6868353"/>
                <a:gd name="connsiteY3831" fmla="*/ 1143173 h 6857985"/>
                <a:gd name="connsiteX3832" fmla="*/ 5439383 w 6868353"/>
                <a:gd name="connsiteY3832" fmla="*/ 1186439 h 6857985"/>
                <a:gd name="connsiteX3833" fmla="*/ 5431555 w 6868353"/>
                <a:gd name="connsiteY3833" fmla="*/ 1202295 h 6857985"/>
                <a:gd name="connsiteX3834" fmla="*/ 5396587 w 6868353"/>
                <a:gd name="connsiteY3834" fmla="*/ 1155392 h 6857985"/>
                <a:gd name="connsiteX3835" fmla="*/ 5404671 w 6868353"/>
                <a:gd name="connsiteY3835" fmla="*/ 1150437 h 6857985"/>
                <a:gd name="connsiteX3836" fmla="*/ 5398749 w 6868353"/>
                <a:gd name="connsiteY3836" fmla="*/ 1143173 h 6857985"/>
                <a:gd name="connsiteX3837" fmla="*/ 5978403 w 6868353"/>
                <a:gd name="connsiteY3837" fmla="*/ 1140697 h 6857985"/>
                <a:gd name="connsiteX3838" fmla="*/ 6052501 w 6868353"/>
                <a:gd name="connsiteY3838" fmla="*/ 1209090 h 6857985"/>
                <a:gd name="connsiteX3839" fmla="*/ 5978403 w 6868353"/>
                <a:gd name="connsiteY3839" fmla="*/ 1140697 h 6857985"/>
                <a:gd name="connsiteX3840" fmla="*/ 2316362 w 6868353"/>
                <a:gd name="connsiteY3840" fmla="*/ 1140272 h 6857985"/>
                <a:gd name="connsiteX3841" fmla="*/ 2251721 w 6868353"/>
                <a:gd name="connsiteY3841" fmla="*/ 1177151 h 6857985"/>
                <a:gd name="connsiteX3842" fmla="*/ 2242037 w 6868353"/>
                <a:gd name="connsiteY3842" fmla="*/ 1172579 h 6857985"/>
                <a:gd name="connsiteX3843" fmla="*/ 2262013 w 6868353"/>
                <a:gd name="connsiteY3843" fmla="*/ 1167907 h 6857985"/>
                <a:gd name="connsiteX3844" fmla="*/ 2316362 w 6868353"/>
                <a:gd name="connsiteY3844" fmla="*/ 1140272 h 6857985"/>
                <a:gd name="connsiteX3845" fmla="*/ 2164144 w 6868353"/>
                <a:gd name="connsiteY3845" fmla="*/ 1137724 h 6857985"/>
                <a:gd name="connsiteX3846" fmla="*/ 2131895 w 6868353"/>
                <a:gd name="connsiteY3846" fmla="*/ 1158181 h 6857985"/>
                <a:gd name="connsiteX3847" fmla="*/ 2125849 w 6868353"/>
                <a:gd name="connsiteY3847" fmla="*/ 1158549 h 6857985"/>
                <a:gd name="connsiteX3848" fmla="*/ 2103708 w 6868353"/>
                <a:gd name="connsiteY3848" fmla="*/ 1169181 h 6857985"/>
                <a:gd name="connsiteX3849" fmla="*/ 2164144 w 6868353"/>
                <a:gd name="connsiteY3849" fmla="*/ 1137724 h 6857985"/>
                <a:gd name="connsiteX3850" fmla="*/ 5541623 w 6868353"/>
                <a:gd name="connsiteY3850" fmla="*/ 1136895 h 6857985"/>
                <a:gd name="connsiteX3851" fmla="*/ 5603507 w 6868353"/>
                <a:gd name="connsiteY3851" fmla="*/ 1201048 h 6857985"/>
                <a:gd name="connsiteX3852" fmla="*/ 5546781 w 6868353"/>
                <a:gd name="connsiteY3852" fmla="*/ 1148100 h 6857985"/>
                <a:gd name="connsiteX3853" fmla="*/ 5541623 w 6868353"/>
                <a:gd name="connsiteY3853" fmla="*/ 1136895 h 6857985"/>
                <a:gd name="connsiteX3854" fmla="*/ 952718 w 6868353"/>
                <a:gd name="connsiteY3854" fmla="*/ 1134213 h 6857985"/>
                <a:gd name="connsiteX3855" fmla="*/ 868271 w 6868353"/>
                <a:gd name="connsiteY3855" fmla="*/ 1223389 h 6857985"/>
                <a:gd name="connsiteX3856" fmla="*/ 893357 w 6868353"/>
                <a:gd name="connsiteY3856" fmla="*/ 1198939 h 6857985"/>
                <a:gd name="connsiteX3857" fmla="*/ 911493 w 6868353"/>
                <a:gd name="connsiteY3857" fmla="*/ 1178426 h 6857985"/>
                <a:gd name="connsiteX3858" fmla="*/ 952718 w 6868353"/>
                <a:gd name="connsiteY3858" fmla="*/ 1134213 h 6857985"/>
                <a:gd name="connsiteX3859" fmla="*/ 2424367 w 6868353"/>
                <a:gd name="connsiteY3859" fmla="*/ 1117012 h 6857985"/>
                <a:gd name="connsiteX3860" fmla="*/ 2385053 w 6868353"/>
                <a:gd name="connsiteY3860" fmla="*/ 1142835 h 6857985"/>
                <a:gd name="connsiteX3861" fmla="*/ 2352590 w 6868353"/>
                <a:gd name="connsiteY3861" fmla="*/ 1158393 h 6857985"/>
                <a:gd name="connsiteX3862" fmla="*/ 2324092 w 6868353"/>
                <a:gd name="connsiteY3862" fmla="*/ 1172706 h 6857985"/>
                <a:gd name="connsiteX3863" fmla="*/ 2365091 w 6868353"/>
                <a:gd name="connsiteY3863" fmla="*/ 1146728 h 6857985"/>
                <a:gd name="connsiteX3864" fmla="*/ 2424367 w 6868353"/>
                <a:gd name="connsiteY3864" fmla="*/ 1117012 h 6857985"/>
                <a:gd name="connsiteX3865" fmla="*/ 5899563 w 6868353"/>
                <a:gd name="connsiteY3865" fmla="*/ 1114902 h 6857985"/>
                <a:gd name="connsiteX3866" fmla="*/ 5945671 w 6868353"/>
                <a:gd name="connsiteY3866" fmla="*/ 1161677 h 6857985"/>
                <a:gd name="connsiteX3867" fmla="*/ 5939415 w 6868353"/>
                <a:gd name="connsiteY3867" fmla="*/ 1171814 h 6857985"/>
                <a:gd name="connsiteX3868" fmla="*/ 5957183 w 6868353"/>
                <a:gd name="connsiteY3868" fmla="*/ 1164707 h 6857985"/>
                <a:gd name="connsiteX3869" fmla="*/ 5986755 w 6868353"/>
                <a:gd name="connsiteY3869" fmla="*/ 1226135 h 6857985"/>
                <a:gd name="connsiteX3870" fmla="*/ 5953203 w 6868353"/>
                <a:gd name="connsiteY3870" fmla="*/ 1191832 h 6857985"/>
                <a:gd name="connsiteX3871" fmla="*/ 5933029 w 6868353"/>
                <a:gd name="connsiteY3871" fmla="*/ 1167864 h 6857985"/>
                <a:gd name="connsiteX3872" fmla="*/ 5905211 w 6868353"/>
                <a:gd name="connsiteY3872" fmla="*/ 1139451 h 6857985"/>
                <a:gd name="connsiteX3873" fmla="*/ 5919835 w 6868353"/>
                <a:gd name="connsiteY3873" fmla="*/ 1148795 h 6857985"/>
                <a:gd name="connsiteX3874" fmla="*/ 5899563 w 6868353"/>
                <a:gd name="connsiteY3874" fmla="*/ 1114902 h 6857985"/>
                <a:gd name="connsiteX3875" fmla="*/ 5393685 w 6868353"/>
                <a:gd name="connsiteY3875" fmla="*/ 1108762 h 6857985"/>
                <a:gd name="connsiteX3876" fmla="*/ 5451871 w 6868353"/>
                <a:gd name="connsiteY3876" fmla="*/ 1148738 h 6857985"/>
                <a:gd name="connsiteX3877" fmla="*/ 5458001 w 6868353"/>
                <a:gd name="connsiteY3877" fmla="*/ 1160390 h 6857985"/>
                <a:gd name="connsiteX3878" fmla="*/ 5463479 w 6868353"/>
                <a:gd name="connsiteY3878" fmla="*/ 1160772 h 6857985"/>
                <a:gd name="connsiteX3879" fmla="*/ 5461327 w 6868353"/>
                <a:gd name="connsiteY3879" fmla="*/ 1177222 h 6857985"/>
                <a:gd name="connsiteX3880" fmla="*/ 5406087 w 6868353"/>
                <a:gd name="connsiteY3880" fmla="*/ 1122717 h 6857985"/>
                <a:gd name="connsiteX3881" fmla="*/ 5393685 w 6868353"/>
                <a:gd name="connsiteY3881" fmla="*/ 1108762 h 6857985"/>
                <a:gd name="connsiteX3882" fmla="*/ 1078023 w 6868353"/>
                <a:gd name="connsiteY3882" fmla="*/ 1104610 h 6857985"/>
                <a:gd name="connsiteX3883" fmla="*/ 1059236 w 6868353"/>
                <a:gd name="connsiteY3883" fmla="*/ 1118994 h 6857985"/>
                <a:gd name="connsiteX3884" fmla="*/ 1042021 w 6868353"/>
                <a:gd name="connsiteY3884" fmla="*/ 1129895 h 6857985"/>
                <a:gd name="connsiteX3885" fmla="*/ 1009007 w 6868353"/>
                <a:gd name="connsiteY3885" fmla="*/ 1145453 h 6857985"/>
                <a:gd name="connsiteX3886" fmla="*/ 1078023 w 6868353"/>
                <a:gd name="connsiteY3886" fmla="*/ 1104610 h 6857985"/>
                <a:gd name="connsiteX3887" fmla="*/ 2208790 w 6868353"/>
                <a:gd name="connsiteY3887" fmla="*/ 1102928 h 6857985"/>
                <a:gd name="connsiteX3888" fmla="*/ 2221764 w 6868353"/>
                <a:gd name="connsiteY3888" fmla="*/ 1103733 h 6857985"/>
                <a:gd name="connsiteX3889" fmla="*/ 2182450 w 6868353"/>
                <a:gd name="connsiteY3889" fmla="*/ 1122731 h 6857985"/>
                <a:gd name="connsiteX3890" fmla="*/ 2195305 w 6868353"/>
                <a:gd name="connsiteY3890" fmla="*/ 1108744 h 6857985"/>
                <a:gd name="connsiteX3891" fmla="*/ 2208790 w 6868353"/>
                <a:gd name="connsiteY3891" fmla="*/ 1102928 h 6857985"/>
                <a:gd name="connsiteX3892" fmla="*/ 1696561 w 6868353"/>
                <a:gd name="connsiteY3892" fmla="*/ 1087381 h 6857985"/>
                <a:gd name="connsiteX3893" fmla="*/ 1683057 w 6868353"/>
                <a:gd name="connsiteY3893" fmla="*/ 1092081 h 6857985"/>
                <a:gd name="connsiteX3894" fmla="*/ 1664568 w 6868353"/>
                <a:gd name="connsiteY3894" fmla="*/ 1110485 h 6857985"/>
                <a:gd name="connsiteX3895" fmla="*/ 1631298 w 6868353"/>
                <a:gd name="connsiteY3895" fmla="*/ 1123424 h 6857985"/>
                <a:gd name="connsiteX3896" fmla="*/ 1675157 w 6868353"/>
                <a:gd name="connsiteY3896" fmla="*/ 1105105 h 6857985"/>
                <a:gd name="connsiteX3897" fmla="*/ 1696561 w 6868353"/>
                <a:gd name="connsiteY3897" fmla="*/ 1087381 h 6857985"/>
                <a:gd name="connsiteX3898" fmla="*/ 5542193 w 6868353"/>
                <a:gd name="connsiteY3898" fmla="*/ 1084974 h 6857985"/>
                <a:gd name="connsiteX3899" fmla="*/ 5579907 w 6868353"/>
                <a:gd name="connsiteY3899" fmla="*/ 1118711 h 6857985"/>
                <a:gd name="connsiteX3900" fmla="*/ 5591135 w 6868353"/>
                <a:gd name="connsiteY3900" fmla="*/ 1120212 h 6857985"/>
                <a:gd name="connsiteX3901" fmla="*/ 5620171 w 6868353"/>
                <a:gd name="connsiteY3901" fmla="*/ 1158436 h 6857985"/>
                <a:gd name="connsiteX3902" fmla="*/ 5542193 w 6868353"/>
                <a:gd name="connsiteY3902" fmla="*/ 1084974 h 6857985"/>
                <a:gd name="connsiteX3903" fmla="*/ 5320577 w 6868353"/>
                <a:gd name="connsiteY3903" fmla="*/ 1083997 h 6857985"/>
                <a:gd name="connsiteX3904" fmla="*/ 5347731 w 6868353"/>
                <a:gd name="connsiteY3904" fmla="*/ 1112892 h 6857985"/>
                <a:gd name="connsiteX3905" fmla="*/ 5347007 w 6868353"/>
                <a:gd name="connsiteY3905" fmla="*/ 1101608 h 6857985"/>
                <a:gd name="connsiteX3906" fmla="*/ 5364223 w 6868353"/>
                <a:gd name="connsiteY3906" fmla="*/ 1114024 h 6857985"/>
                <a:gd name="connsiteX3907" fmla="*/ 5375875 w 6868353"/>
                <a:gd name="connsiteY3907" fmla="*/ 1126001 h 6857985"/>
                <a:gd name="connsiteX3908" fmla="*/ 5367239 w 6868353"/>
                <a:gd name="connsiteY3908" fmla="*/ 1119772 h 6857985"/>
                <a:gd name="connsiteX3909" fmla="*/ 5374997 w 6868353"/>
                <a:gd name="connsiteY3909" fmla="*/ 1164905 h 6857985"/>
                <a:gd name="connsiteX3910" fmla="*/ 5333543 w 6868353"/>
                <a:gd name="connsiteY3910" fmla="*/ 1106408 h 6857985"/>
                <a:gd name="connsiteX3911" fmla="*/ 5310299 w 6868353"/>
                <a:gd name="connsiteY3911" fmla="*/ 1094657 h 6857985"/>
                <a:gd name="connsiteX3912" fmla="*/ 5320577 w 6868353"/>
                <a:gd name="connsiteY3912" fmla="*/ 1083997 h 6857985"/>
                <a:gd name="connsiteX3913" fmla="*/ 1143189 w 6868353"/>
                <a:gd name="connsiteY3913" fmla="*/ 1083587 h 6857985"/>
                <a:gd name="connsiteX3914" fmla="*/ 1081605 w 6868353"/>
                <a:gd name="connsiteY3914" fmla="*/ 1113473 h 6857985"/>
                <a:gd name="connsiteX3915" fmla="*/ 1143189 w 6868353"/>
                <a:gd name="connsiteY3915" fmla="*/ 1083587 h 6857985"/>
                <a:gd name="connsiteX3916" fmla="*/ 2033388 w 6868353"/>
                <a:gd name="connsiteY3916" fmla="*/ 1080079 h 6857985"/>
                <a:gd name="connsiteX3917" fmla="*/ 2015098 w 6868353"/>
                <a:gd name="connsiteY3917" fmla="*/ 1087409 h 6857985"/>
                <a:gd name="connsiteX3918" fmla="*/ 2012918 w 6868353"/>
                <a:gd name="connsiteY3918" fmla="*/ 1095677 h 6857985"/>
                <a:gd name="connsiteX3919" fmla="*/ 1988412 w 6868353"/>
                <a:gd name="connsiteY3919" fmla="*/ 1109098 h 6857985"/>
                <a:gd name="connsiteX3920" fmla="*/ 2004820 w 6868353"/>
                <a:gd name="connsiteY3920" fmla="*/ 1091061 h 6857985"/>
                <a:gd name="connsiteX3921" fmla="*/ 1996510 w 6868353"/>
                <a:gd name="connsiteY3921" fmla="*/ 1089193 h 6857985"/>
                <a:gd name="connsiteX3922" fmla="*/ 1955582 w 6868353"/>
                <a:gd name="connsiteY3922" fmla="*/ 1117875 h 6857985"/>
                <a:gd name="connsiteX3923" fmla="*/ 1974368 w 6868353"/>
                <a:gd name="connsiteY3923" fmla="*/ 1143825 h 6857985"/>
                <a:gd name="connsiteX3924" fmla="*/ 1994486 w 6868353"/>
                <a:gd name="connsiteY3924" fmla="*/ 1122589 h 6857985"/>
                <a:gd name="connsiteX3925" fmla="*/ 2023041 w 6868353"/>
                <a:gd name="connsiteY3925" fmla="*/ 1110004 h 6857985"/>
                <a:gd name="connsiteX3926" fmla="*/ 1976110 w 6868353"/>
                <a:gd name="connsiteY3926" fmla="*/ 1124798 h 6857985"/>
                <a:gd name="connsiteX3927" fmla="*/ 1986303 w 6868353"/>
                <a:gd name="connsiteY3927" fmla="*/ 1114095 h 6857985"/>
                <a:gd name="connsiteX3928" fmla="*/ 2011602 w 6868353"/>
                <a:gd name="connsiteY3928" fmla="*/ 1101991 h 6857985"/>
                <a:gd name="connsiteX3929" fmla="*/ 2037863 w 6868353"/>
                <a:gd name="connsiteY3929" fmla="*/ 1090254 h 6857985"/>
                <a:gd name="connsiteX3930" fmla="*/ 2033388 w 6868353"/>
                <a:gd name="connsiteY3930" fmla="*/ 1080079 h 6857985"/>
                <a:gd name="connsiteX3931" fmla="*/ 2079315 w 6868353"/>
                <a:gd name="connsiteY3931" fmla="*/ 1077782 h 6857985"/>
                <a:gd name="connsiteX3932" fmla="*/ 2060784 w 6868353"/>
                <a:gd name="connsiteY3932" fmla="*/ 1079183 h 6857985"/>
                <a:gd name="connsiteX3933" fmla="*/ 2018992 w 6868353"/>
                <a:gd name="connsiteY3933" fmla="*/ 1105657 h 6857985"/>
                <a:gd name="connsiteX3934" fmla="*/ 2079315 w 6868353"/>
                <a:gd name="connsiteY3934" fmla="*/ 1077782 h 6857985"/>
                <a:gd name="connsiteX3935" fmla="*/ 5150215 w 6868353"/>
                <a:gd name="connsiteY3935" fmla="*/ 1074711 h 6857985"/>
                <a:gd name="connsiteX3936" fmla="*/ 5184795 w 6868353"/>
                <a:gd name="connsiteY3936" fmla="*/ 1103166 h 6857985"/>
                <a:gd name="connsiteX3937" fmla="*/ 5169691 w 6868353"/>
                <a:gd name="connsiteY3937" fmla="*/ 1086560 h 6857985"/>
                <a:gd name="connsiteX3938" fmla="*/ 5202055 w 6868353"/>
                <a:gd name="connsiteY3938" fmla="*/ 1114378 h 6857985"/>
                <a:gd name="connsiteX3939" fmla="*/ 5209755 w 6868353"/>
                <a:gd name="connsiteY3939" fmla="*/ 1108956 h 6857985"/>
                <a:gd name="connsiteX3940" fmla="*/ 5231063 w 6868353"/>
                <a:gd name="connsiteY3940" fmla="*/ 1136732 h 6857985"/>
                <a:gd name="connsiteX3941" fmla="*/ 5276831 w 6868353"/>
                <a:gd name="connsiteY3941" fmla="*/ 1166760 h 6857985"/>
                <a:gd name="connsiteX3942" fmla="*/ 5301523 w 6868353"/>
                <a:gd name="connsiteY3942" fmla="*/ 1185192 h 6857985"/>
                <a:gd name="connsiteX3943" fmla="*/ 5322035 w 6868353"/>
                <a:gd name="connsiteY3943" fmla="*/ 1205664 h 6857985"/>
                <a:gd name="connsiteX3944" fmla="*/ 5356537 w 6868353"/>
                <a:gd name="connsiteY3944" fmla="*/ 1221435 h 6857985"/>
                <a:gd name="connsiteX3945" fmla="*/ 5379187 w 6868353"/>
                <a:gd name="connsiteY3945" fmla="*/ 1243945 h 6857985"/>
                <a:gd name="connsiteX3946" fmla="*/ 5405111 w 6868353"/>
                <a:gd name="connsiteY3946" fmla="*/ 1277327 h 6857985"/>
                <a:gd name="connsiteX3947" fmla="*/ 5373893 w 6868353"/>
                <a:gd name="connsiteY3947" fmla="*/ 1248531 h 6857985"/>
                <a:gd name="connsiteX3948" fmla="*/ 5339619 w 6868353"/>
                <a:gd name="connsiteY3948" fmla="*/ 1220684 h 6857985"/>
                <a:gd name="connsiteX3949" fmla="*/ 5304043 w 6868353"/>
                <a:gd name="connsiteY3949" fmla="*/ 1193446 h 6857985"/>
                <a:gd name="connsiteX3950" fmla="*/ 5286175 w 6868353"/>
                <a:gd name="connsiteY3950" fmla="*/ 1180096 h 6857985"/>
                <a:gd name="connsiteX3951" fmla="*/ 5267983 w 6868353"/>
                <a:gd name="connsiteY3951" fmla="*/ 1167595 h 6857985"/>
                <a:gd name="connsiteX3952" fmla="*/ 5199803 w 6868353"/>
                <a:gd name="connsiteY3952" fmla="*/ 1119942 h 6857985"/>
                <a:gd name="connsiteX3953" fmla="*/ 5170909 w 6868353"/>
                <a:gd name="connsiteY3953" fmla="*/ 1097248 h 6857985"/>
                <a:gd name="connsiteX3954" fmla="*/ 5146445 w 6868353"/>
                <a:gd name="connsiteY3954" fmla="*/ 1076282 h 6857985"/>
                <a:gd name="connsiteX3955" fmla="*/ 5150215 w 6868353"/>
                <a:gd name="connsiteY3955" fmla="*/ 1074711 h 6857985"/>
                <a:gd name="connsiteX3956" fmla="*/ 1500840 w 6868353"/>
                <a:gd name="connsiteY3956" fmla="*/ 1073903 h 6857985"/>
                <a:gd name="connsiteX3957" fmla="*/ 1477240 w 6868353"/>
                <a:gd name="connsiteY3957" fmla="*/ 1082114 h 6857985"/>
                <a:gd name="connsiteX3958" fmla="*/ 1464556 w 6868353"/>
                <a:gd name="connsiteY3958" fmla="*/ 1088740 h 6857985"/>
                <a:gd name="connsiteX3959" fmla="*/ 1451673 w 6868353"/>
                <a:gd name="connsiteY3959" fmla="*/ 1097545 h 6857985"/>
                <a:gd name="connsiteX3960" fmla="*/ 1450002 w 6868353"/>
                <a:gd name="connsiteY3960" fmla="*/ 1103081 h 6857985"/>
                <a:gd name="connsiteX3961" fmla="*/ 1429035 w 6868353"/>
                <a:gd name="connsiteY3961" fmla="*/ 1114633 h 6857985"/>
                <a:gd name="connsiteX3962" fmla="*/ 1467557 w 6868353"/>
                <a:gd name="connsiteY3962" fmla="*/ 1102642 h 6857985"/>
                <a:gd name="connsiteX3963" fmla="*/ 1500840 w 6868353"/>
                <a:gd name="connsiteY3963" fmla="*/ 1073903 h 6857985"/>
                <a:gd name="connsiteX3964" fmla="*/ 1524984 w 6868353"/>
                <a:gd name="connsiteY3964" fmla="*/ 1073445 h 6857985"/>
                <a:gd name="connsiteX3965" fmla="*/ 1490690 w 6868353"/>
                <a:gd name="connsiteY3965" fmla="*/ 1086347 h 6857985"/>
                <a:gd name="connsiteX3966" fmla="*/ 1404770 w 6868353"/>
                <a:gd name="connsiteY3966" fmla="*/ 1137256 h 6857985"/>
                <a:gd name="connsiteX3967" fmla="*/ 1361308 w 6868353"/>
                <a:gd name="connsiteY3967" fmla="*/ 1185985 h 6857985"/>
                <a:gd name="connsiteX3968" fmla="*/ 1330813 w 6868353"/>
                <a:gd name="connsiteY3968" fmla="*/ 1191450 h 6857985"/>
                <a:gd name="connsiteX3969" fmla="*/ 1351936 w 6868353"/>
                <a:gd name="connsiteY3969" fmla="*/ 1170525 h 6857985"/>
                <a:gd name="connsiteX3970" fmla="*/ 1370000 w 6868353"/>
                <a:gd name="connsiteY3970" fmla="*/ 1148553 h 6857985"/>
                <a:gd name="connsiteX3971" fmla="*/ 1439002 w 6868353"/>
                <a:gd name="connsiteY3971" fmla="*/ 1081477 h 6857985"/>
                <a:gd name="connsiteX3972" fmla="*/ 1366022 w 6868353"/>
                <a:gd name="connsiteY3972" fmla="*/ 1109735 h 6857985"/>
                <a:gd name="connsiteX3973" fmla="*/ 1341431 w 6868353"/>
                <a:gd name="connsiteY3973" fmla="*/ 1132740 h 6857985"/>
                <a:gd name="connsiteX3974" fmla="*/ 1372336 w 6868353"/>
                <a:gd name="connsiteY3974" fmla="*/ 1127700 h 6857985"/>
                <a:gd name="connsiteX3975" fmla="*/ 1341927 w 6868353"/>
                <a:gd name="connsiteY3975" fmla="*/ 1151116 h 6857985"/>
                <a:gd name="connsiteX3976" fmla="*/ 1326764 w 6868353"/>
                <a:gd name="connsiteY3976" fmla="*/ 1162668 h 6857985"/>
                <a:gd name="connsiteX3977" fmla="*/ 1312593 w 6868353"/>
                <a:gd name="connsiteY3977" fmla="*/ 1172649 h 6857985"/>
                <a:gd name="connsiteX3978" fmla="*/ 1322333 w 6868353"/>
                <a:gd name="connsiteY3978" fmla="*/ 1162781 h 6857985"/>
                <a:gd name="connsiteX3979" fmla="*/ 1332201 w 6868353"/>
                <a:gd name="connsiteY3979" fmla="*/ 1154103 h 6857985"/>
                <a:gd name="connsiteX3980" fmla="*/ 1351214 w 6868353"/>
                <a:gd name="connsiteY3980" fmla="*/ 1139535 h 6857985"/>
                <a:gd name="connsiteX3981" fmla="*/ 1321965 w 6868353"/>
                <a:gd name="connsiteY3981" fmla="*/ 1153565 h 6857985"/>
                <a:gd name="connsiteX3982" fmla="*/ 1299087 w 6868353"/>
                <a:gd name="connsiteY3982" fmla="*/ 1172309 h 6857985"/>
                <a:gd name="connsiteX3983" fmla="*/ 1249296 w 6868353"/>
                <a:gd name="connsiteY3983" fmla="*/ 1216706 h 6857985"/>
                <a:gd name="connsiteX3984" fmla="*/ 1315977 w 6868353"/>
                <a:gd name="connsiteY3984" fmla="*/ 1181639 h 6857985"/>
                <a:gd name="connsiteX3985" fmla="*/ 1332286 w 6868353"/>
                <a:gd name="connsiteY3985" fmla="*/ 1162739 h 6857985"/>
                <a:gd name="connsiteX3986" fmla="*/ 1338373 w 6868353"/>
                <a:gd name="connsiteY3986" fmla="*/ 1163574 h 6857985"/>
                <a:gd name="connsiteX3987" fmla="*/ 1409725 w 6868353"/>
                <a:gd name="connsiteY3987" fmla="*/ 1100773 h 6857985"/>
                <a:gd name="connsiteX3988" fmla="*/ 1354583 w 6868353"/>
                <a:gd name="connsiteY3988" fmla="*/ 1148355 h 6857985"/>
                <a:gd name="connsiteX3989" fmla="*/ 1343710 w 6868353"/>
                <a:gd name="connsiteY3989" fmla="*/ 1164126 h 6857985"/>
                <a:gd name="connsiteX3990" fmla="*/ 1334622 w 6868353"/>
                <a:gd name="connsiteY3990" fmla="*/ 1173796 h 6857985"/>
                <a:gd name="connsiteX3991" fmla="*/ 1325249 w 6868353"/>
                <a:gd name="connsiteY3991" fmla="*/ 1184173 h 6857985"/>
                <a:gd name="connsiteX3992" fmla="*/ 1307468 w 6868353"/>
                <a:gd name="connsiteY3992" fmla="*/ 1215318 h 6857985"/>
                <a:gd name="connsiteX3993" fmla="*/ 1330233 w 6868353"/>
                <a:gd name="connsiteY3993" fmla="*/ 1206739 h 6857985"/>
                <a:gd name="connsiteX3994" fmla="*/ 1345905 w 6868353"/>
                <a:gd name="connsiteY3994" fmla="*/ 1202251 h 6857985"/>
                <a:gd name="connsiteX3995" fmla="*/ 1355277 w 6868353"/>
                <a:gd name="connsiteY3995" fmla="*/ 1197112 h 6857985"/>
                <a:gd name="connsiteX3996" fmla="*/ 1366220 w 6868353"/>
                <a:gd name="connsiteY3996" fmla="*/ 1189340 h 6857985"/>
                <a:gd name="connsiteX3997" fmla="*/ 1445033 w 6868353"/>
                <a:gd name="connsiteY3997" fmla="*/ 1119574 h 6857985"/>
                <a:gd name="connsiteX3998" fmla="*/ 1485197 w 6868353"/>
                <a:gd name="connsiteY3998" fmla="*/ 1102514 h 6857985"/>
                <a:gd name="connsiteX3999" fmla="*/ 1514969 w 6868353"/>
                <a:gd name="connsiteY3999" fmla="*/ 1084776 h 6857985"/>
                <a:gd name="connsiteX4000" fmla="*/ 1524984 w 6868353"/>
                <a:gd name="connsiteY4000" fmla="*/ 1073445 h 6857985"/>
                <a:gd name="connsiteX4001" fmla="*/ 5773371 w 6868353"/>
                <a:gd name="connsiteY4001" fmla="*/ 1073174 h 6857985"/>
                <a:gd name="connsiteX4002" fmla="*/ 5814817 w 6868353"/>
                <a:gd name="connsiteY4002" fmla="*/ 1113600 h 6857985"/>
                <a:gd name="connsiteX4003" fmla="*/ 5816559 w 6868353"/>
                <a:gd name="connsiteY4003" fmla="*/ 1115907 h 6857985"/>
                <a:gd name="connsiteX4004" fmla="*/ 5820593 w 6868353"/>
                <a:gd name="connsiteY4004" fmla="*/ 1121698 h 6857985"/>
                <a:gd name="connsiteX4005" fmla="*/ 5830333 w 6868353"/>
                <a:gd name="connsiteY4005" fmla="*/ 1137157 h 6857985"/>
                <a:gd name="connsiteX4006" fmla="*/ 5820479 w 6868353"/>
                <a:gd name="connsiteY4006" fmla="*/ 1138021 h 6857985"/>
                <a:gd name="connsiteX4007" fmla="*/ 5780075 w 6868353"/>
                <a:gd name="connsiteY4007" fmla="*/ 1082921 h 6857985"/>
                <a:gd name="connsiteX4008" fmla="*/ 5773371 w 6868353"/>
                <a:gd name="connsiteY4008" fmla="*/ 1073174 h 6857985"/>
                <a:gd name="connsiteX4009" fmla="*/ 1625579 w 6868353"/>
                <a:gd name="connsiteY4009" fmla="*/ 1071015 h 6857985"/>
                <a:gd name="connsiteX4010" fmla="*/ 1612866 w 6868353"/>
                <a:gd name="connsiteY4010" fmla="*/ 1074186 h 6857985"/>
                <a:gd name="connsiteX4011" fmla="*/ 1590016 w 6868353"/>
                <a:gd name="connsiteY4011" fmla="*/ 1089745 h 6857985"/>
                <a:gd name="connsiteX4012" fmla="*/ 1582810 w 6868353"/>
                <a:gd name="connsiteY4012" fmla="*/ 1111179 h 6857985"/>
                <a:gd name="connsiteX4013" fmla="*/ 1519231 w 6868353"/>
                <a:gd name="connsiteY4013" fmla="*/ 1161762 h 6857985"/>
                <a:gd name="connsiteX4014" fmla="*/ 1577516 w 6868353"/>
                <a:gd name="connsiteY4014" fmla="*/ 1127134 h 6857985"/>
                <a:gd name="connsiteX4015" fmla="*/ 1566445 w 6868353"/>
                <a:gd name="connsiteY4015" fmla="*/ 1125095 h 6857985"/>
                <a:gd name="connsiteX4016" fmla="*/ 1631058 w 6868353"/>
                <a:gd name="connsiteY4016" fmla="*/ 1089278 h 6857985"/>
                <a:gd name="connsiteX4017" fmla="*/ 1611011 w 6868353"/>
                <a:gd name="connsiteY4017" fmla="*/ 1079594 h 6857985"/>
                <a:gd name="connsiteX4018" fmla="*/ 1625579 w 6868353"/>
                <a:gd name="connsiteY4018" fmla="*/ 1071015 h 6857985"/>
                <a:gd name="connsiteX4019" fmla="*/ 5718591 w 6868353"/>
                <a:gd name="connsiteY4019" fmla="*/ 1065805 h 6857985"/>
                <a:gd name="connsiteX4020" fmla="*/ 5737747 w 6868353"/>
                <a:gd name="connsiteY4020" fmla="*/ 1078688 h 6857985"/>
                <a:gd name="connsiteX4021" fmla="*/ 5751435 w 6868353"/>
                <a:gd name="connsiteY4021" fmla="*/ 1090325 h 6857985"/>
                <a:gd name="connsiteX4022" fmla="*/ 5768595 w 6868353"/>
                <a:gd name="connsiteY4022" fmla="*/ 1103859 h 6857985"/>
                <a:gd name="connsiteX4023" fmla="*/ 5759987 w 6868353"/>
                <a:gd name="connsiteY4023" fmla="*/ 1107894 h 6857985"/>
                <a:gd name="connsiteX4024" fmla="*/ 5791487 w 6868353"/>
                <a:gd name="connsiteY4024" fmla="*/ 1143471 h 6857985"/>
                <a:gd name="connsiteX4025" fmla="*/ 5783035 w 6868353"/>
                <a:gd name="connsiteY4025" fmla="*/ 1112693 h 6857985"/>
                <a:gd name="connsiteX4026" fmla="*/ 5833193 w 6868353"/>
                <a:gd name="connsiteY4026" fmla="*/ 1169180 h 6857985"/>
                <a:gd name="connsiteX4027" fmla="*/ 5879275 w 6868353"/>
                <a:gd name="connsiteY4027" fmla="*/ 1227111 h 6857985"/>
                <a:gd name="connsiteX4028" fmla="*/ 5858563 w 6868353"/>
                <a:gd name="connsiteY4028" fmla="*/ 1204219 h 6857985"/>
                <a:gd name="connsiteX4029" fmla="*/ 5840271 w 6868353"/>
                <a:gd name="connsiteY4029" fmla="*/ 1182941 h 6857985"/>
                <a:gd name="connsiteX4030" fmla="*/ 5848583 w 6868353"/>
                <a:gd name="connsiteY4030" fmla="*/ 1202025 h 6857985"/>
                <a:gd name="connsiteX4031" fmla="*/ 5814547 w 6868353"/>
                <a:gd name="connsiteY4031" fmla="*/ 1160063 h 6857985"/>
                <a:gd name="connsiteX4032" fmla="*/ 5819899 w 6868353"/>
                <a:gd name="connsiteY4032" fmla="*/ 1184244 h 6857985"/>
                <a:gd name="connsiteX4033" fmla="*/ 5770435 w 6868353"/>
                <a:gd name="connsiteY4033" fmla="*/ 1124628 h 6857985"/>
                <a:gd name="connsiteX4034" fmla="*/ 5745277 w 6868353"/>
                <a:gd name="connsiteY4034" fmla="*/ 1094714 h 6857985"/>
                <a:gd name="connsiteX4035" fmla="*/ 5718591 w 6868353"/>
                <a:gd name="connsiteY4035" fmla="*/ 1065805 h 6857985"/>
                <a:gd name="connsiteX4036" fmla="*/ 2193945 w 6868353"/>
                <a:gd name="connsiteY4036" fmla="*/ 1062578 h 6857985"/>
                <a:gd name="connsiteX4037" fmla="*/ 2154050 w 6868353"/>
                <a:gd name="connsiteY4037" fmla="*/ 1087197 h 6857985"/>
                <a:gd name="connsiteX4038" fmla="*/ 2108733 w 6868353"/>
                <a:gd name="connsiteY4038" fmla="*/ 1117734 h 6857985"/>
                <a:gd name="connsiteX4039" fmla="*/ 2051807 w 6868353"/>
                <a:gd name="connsiteY4039" fmla="*/ 1142000 h 6857985"/>
                <a:gd name="connsiteX4040" fmla="*/ 2041473 w 6868353"/>
                <a:gd name="connsiteY4040" fmla="*/ 1149446 h 6857985"/>
                <a:gd name="connsiteX4041" fmla="*/ 2033049 w 6868353"/>
                <a:gd name="connsiteY4041" fmla="*/ 1157247 h 6857985"/>
                <a:gd name="connsiteX4042" fmla="*/ 2021185 w 6868353"/>
                <a:gd name="connsiteY4042" fmla="*/ 1171347 h 6857985"/>
                <a:gd name="connsiteX4043" fmla="*/ 1983131 w 6868353"/>
                <a:gd name="connsiteY4043" fmla="*/ 1180337 h 6857985"/>
                <a:gd name="connsiteX4044" fmla="*/ 2026707 w 6868353"/>
                <a:gd name="connsiteY4044" fmla="*/ 1148880 h 6857985"/>
                <a:gd name="connsiteX4045" fmla="*/ 2036220 w 6868353"/>
                <a:gd name="connsiteY4045" fmla="*/ 1142283 h 6857985"/>
                <a:gd name="connsiteX4046" fmla="*/ 2045918 w 6868353"/>
                <a:gd name="connsiteY4046" fmla="*/ 1135855 h 6857985"/>
                <a:gd name="connsiteX4047" fmla="*/ 2065993 w 6868353"/>
                <a:gd name="connsiteY4047" fmla="*/ 1120693 h 6857985"/>
                <a:gd name="connsiteX4048" fmla="*/ 2123329 w 6868353"/>
                <a:gd name="connsiteY4048" fmla="*/ 1098141 h 6857985"/>
                <a:gd name="connsiteX4049" fmla="*/ 2107317 w 6868353"/>
                <a:gd name="connsiteY4049" fmla="*/ 1094531 h 6857985"/>
                <a:gd name="connsiteX4050" fmla="*/ 2148642 w 6868353"/>
                <a:gd name="connsiteY4050" fmla="*/ 1068382 h 6857985"/>
                <a:gd name="connsiteX4051" fmla="*/ 2154857 w 6868353"/>
                <a:gd name="connsiteY4051" fmla="*/ 1076919 h 6857985"/>
                <a:gd name="connsiteX4052" fmla="*/ 2193945 w 6868353"/>
                <a:gd name="connsiteY4052" fmla="*/ 1062578 h 6857985"/>
                <a:gd name="connsiteX4053" fmla="*/ 2225730 w 6868353"/>
                <a:gd name="connsiteY4053" fmla="*/ 1059187 h 6857985"/>
                <a:gd name="connsiteX4054" fmla="*/ 2248677 w 6868353"/>
                <a:gd name="connsiteY4054" fmla="*/ 1061629 h 6857985"/>
                <a:gd name="connsiteX4055" fmla="*/ 2240310 w 6868353"/>
                <a:gd name="connsiteY4055" fmla="*/ 1066400 h 6857985"/>
                <a:gd name="connsiteX4056" fmla="*/ 2202142 w 6868353"/>
                <a:gd name="connsiteY4056" fmla="*/ 1094785 h 6857985"/>
                <a:gd name="connsiteX4057" fmla="*/ 2221226 w 6868353"/>
                <a:gd name="connsiteY4057" fmla="*/ 1080613 h 6857985"/>
                <a:gd name="connsiteX4058" fmla="*/ 2136637 w 6868353"/>
                <a:gd name="connsiteY4058" fmla="*/ 1120706 h 6857985"/>
                <a:gd name="connsiteX4059" fmla="*/ 2097946 w 6868353"/>
                <a:gd name="connsiteY4059" fmla="*/ 1139875 h 6857985"/>
                <a:gd name="connsiteX4060" fmla="*/ 2067989 w 6868353"/>
                <a:gd name="connsiteY4060" fmla="*/ 1159922 h 6857985"/>
                <a:gd name="connsiteX4061" fmla="*/ 2051709 w 6868353"/>
                <a:gd name="connsiteY4061" fmla="*/ 1169761 h 6857985"/>
                <a:gd name="connsiteX4062" fmla="*/ 2035456 w 6868353"/>
                <a:gd name="connsiteY4062" fmla="*/ 1179119 h 6857985"/>
                <a:gd name="connsiteX4063" fmla="*/ 2052657 w 6868353"/>
                <a:gd name="connsiteY4063" fmla="*/ 1162484 h 6857985"/>
                <a:gd name="connsiteX4064" fmla="*/ 2080731 w 6868353"/>
                <a:gd name="connsiteY4064" fmla="*/ 1144717 h 6857985"/>
                <a:gd name="connsiteX4065" fmla="*/ 2128921 w 6868353"/>
                <a:gd name="connsiteY4065" fmla="*/ 1111830 h 6857985"/>
                <a:gd name="connsiteX4066" fmla="*/ 2147000 w 6868353"/>
                <a:gd name="connsiteY4066" fmla="*/ 1110711 h 6857985"/>
                <a:gd name="connsiteX4067" fmla="*/ 2156202 w 6868353"/>
                <a:gd name="connsiteY4067" fmla="*/ 1099641 h 6857985"/>
                <a:gd name="connsiteX4068" fmla="*/ 2178358 w 6868353"/>
                <a:gd name="connsiteY4068" fmla="*/ 1086517 h 6857985"/>
                <a:gd name="connsiteX4069" fmla="*/ 2203855 w 6868353"/>
                <a:gd name="connsiteY4069" fmla="*/ 1067008 h 6857985"/>
                <a:gd name="connsiteX4070" fmla="*/ 2225730 w 6868353"/>
                <a:gd name="connsiteY4070" fmla="*/ 1059187 h 6857985"/>
                <a:gd name="connsiteX4071" fmla="*/ 1428254 w 6868353"/>
                <a:gd name="connsiteY4071" fmla="*/ 1059173 h 6857985"/>
                <a:gd name="connsiteX4072" fmla="*/ 1415261 w 6868353"/>
                <a:gd name="connsiteY4072" fmla="*/ 1063837 h 6857985"/>
                <a:gd name="connsiteX4073" fmla="*/ 1403538 w 6868353"/>
                <a:gd name="connsiteY4073" fmla="*/ 1082680 h 6857985"/>
                <a:gd name="connsiteX4074" fmla="*/ 1380632 w 6868353"/>
                <a:gd name="connsiteY4074" fmla="*/ 1100037 h 6857985"/>
                <a:gd name="connsiteX4075" fmla="*/ 1431244 w 6868353"/>
                <a:gd name="connsiteY4075" fmla="*/ 1068849 h 6857985"/>
                <a:gd name="connsiteX4076" fmla="*/ 1428254 w 6868353"/>
                <a:gd name="connsiteY4076" fmla="*/ 1059173 h 6857985"/>
                <a:gd name="connsiteX4077" fmla="*/ 2302856 w 6868353"/>
                <a:gd name="connsiteY4077" fmla="*/ 1056829 h 6857985"/>
                <a:gd name="connsiteX4078" fmla="*/ 2292804 w 6868353"/>
                <a:gd name="connsiteY4078" fmla="*/ 1062974 h 6857985"/>
                <a:gd name="connsiteX4079" fmla="*/ 2292026 w 6868353"/>
                <a:gd name="connsiteY4079" fmla="*/ 1070477 h 6857985"/>
                <a:gd name="connsiteX4080" fmla="*/ 2257341 w 6868353"/>
                <a:gd name="connsiteY4080" fmla="*/ 1080146 h 6857985"/>
                <a:gd name="connsiteX4081" fmla="*/ 2254991 w 6868353"/>
                <a:gd name="connsiteY4081" fmla="*/ 1084861 h 6857985"/>
                <a:gd name="connsiteX4082" fmla="*/ 2290709 w 6868353"/>
                <a:gd name="connsiteY4082" fmla="*/ 1061190 h 6857985"/>
                <a:gd name="connsiteX4083" fmla="*/ 2302856 w 6868353"/>
                <a:gd name="connsiteY4083" fmla="*/ 1056829 h 6857985"/>
                <a:gd name="connsiteX4084" fmla="*/ 1317463 w 6868353"/>
                <a:gd name="connsiteY4084" fmla="*/ 1055470 h 6857985"/>
                <a:gd name="connsiteX4085" fmla="*/ 1267573 w 6868353"/>
                <a:gd name="connsiteY4085" fmla="*/ 1092236 h 6857985"/>
                <a:gd name="connsiteX4086" fmla="*/ 1257380 w 6868353"/>
                <a:gd name="connsiteY4086" fmla="*/ 1103916 h 6857985"/>
                <a:gd name="connsiteX4087" fmla="*/ 1275714 w 6868353"/>
                <a:gd name="connsiteY4087" fmla="*/ 1094558 h 6857985"/>
                <a:gd name="connsiteX4088" fmla="*/ 1285723 w 6868353"/>
                <a:gd name="connsiteY4088" fmla="*/ 1081137 h 6857985"/>
                <a:gd name="connsiteX4089" fmla="*/ 1341870 w 6868353"/>
                <a:gd name="connsiteY4089" fmla="*/ 1072515 h 6857985"/>
                <a:gd name="connsiteX4090" fmla="*/ 1317463 w 6868353"/>
                <a:gd name="connsiteY4090" fmla="*/ 1055470 h 6857985"/>
                <a:gd name="connsiteX4091" fmla="*/ 2135533 w 6868353"/>
                <a:gd name="connsiteY4091" fmla="*/ 1045716 h 6857985"/>
                <a:gd name="connsiteX4092" fmla="*/ 2088178 w 6868353"/>
                <a:gd name="connsiteY4092" fmla="*/ 1058401 h 6857985"/>
                <a:gd name="connsiteX4093" fmla="*/ 2103835 w 6868353"/>
                <a:gd name="connsiteY4093" fmla="*/ 1076055 h 6857985"/>
                <a:gd name="connsiteX4094" fmla="*/ 2124363 w 6868353"/>
                <a:gd name="connsiteY4094" fmla="*/ 1069967 h 6857985"/>
                <a:gd name="connsiteX4095" fmla="*/ 2133296 w 6868353"/>
                <a:gd name="connsiteY4095" fmla="*/ 1050544 h 6857985"/>
                <a:gd name="connsiteX4096" fmla="*/ 2135533 w 6868353"/>
                <a:gd name="connsiteY4096" fmla="*/ 1045716 h 6857985"/>
                <a:gd name="connsiteX4097" fmla="*/ 1161224 w 6868353"/>
                <a:gd name="connsiteY4097" fmla="*/ 1040266 h 6857985"/>
                <a:gd name="connsiteX4098" fmla="*/ 1142990 w 6868353"/>
                <a:gd name="connsiteY4098" fmla="*/ 1062988 h 6857985"/>
                <a:gd name="connsiteX4099" fmla="*/ 1102925 w 6868353"/>
                <a:gd name="connsiteY4099" fmla="*/ 1079000 h 6857985"/>
                <a:gd name="connsiteX4100" fmla="*/ 1161224 w 6868353"/>
                <a:gd name="connsiteY4100" fmla="*/ 1040266 h 6857985"/>
                <a:gd name="connsiteX4101" fmla="*/ 2094777 w 6868353"/>
                <a:gd name="connsiteY4101" fmla="*/ 1038468 h 6857985"/>
                <a:gd name="connsiteX4102" fmla="*/ 2063955 w 6868353"/>
                <a:gd name="connsiteY4102" fmla="*/ 1046183 h 6857985"/>
                <a:gd name="connsiteX4103" fmla="*/ 2107177 w 6868353"/>
                <a:gd name="connsiteY4103" fmla="*/ 1042984 h 6857985"/>
                <a:gd name="connsiteX4104" fmla="*/ 2094777 w 6868353"/>
                <a:gd name="connsiteY4104" fmla="*/ 1038468 h 6857985"/>
                <a:gd name="connsiteX4105" fmla="*/ 5837467 w 6868353"/>
                <a:gd name="connsiteY4105" fmla="*/ 1036443 h 6857985"/>
                <a:gd name="connsiteX4106" fmla="*/ 5922483 w 6868353"/>
                <a:gd name="connsiteY4106" fmla="*/ 1110768 h 6857985"/>
                <a:gd name="connsiteX4107" fmla="*/ 5942683 w 6868353"/>
                <a:gd name="connsiteY4107" fmla="*/ 1130829 h 6857985"/>
                <a:gd name="connsiteX4108" fmla="*/ 5962347 w 6868353"/>
                <a:gd name="connsiteY4108" fmla="*/ 1152645 h 6857985"/>
                <a:gd name="connsiteX4109" fmla="*/ 6002655 w 6868353"/>
                <a:gd name="connsiteY4109" fmla="*/ 1200963 h 6857985"/>
                <a:gd name="connsiteX4110" fmla="*/ 5962603 w 6868353"/>
                <a:gd name="connsiteY4110" fmla="*/ 1160502 h 6857985"/>
                <a:gd name="connsiteX4111" fmla="*/ 5924521 w 6868353"/>
                <a:gd name="connsiteY4111" fmla="*/ 1120636 h 6857985"/>
                <a:gd name="connsiteX4112" fmla="*/ 5864169 w 6868353"/>
                <a:gd name="connsiteY4112" fmla="*/ 1071737 h 6857985"/>
                <a:gd name="connsiteX4113" fmla="*/ 5837467 w 6868353"/>
                <a:gd name="connsiteY4113" fmla="*/ 1036443 h 6857985"/>
                <a:gd name="connsiteX4114" fmla="*/ 5411623 w 6868353"/>
                <a:gd name="connsiteY4114" fmla="*/ 1033258 h 6857985"/>
                <a:gd name="connsiteX4115" fmla="*/ 5448431 w 6868353"/>
                <a:gd name="connsiteY4115" fmla="*/ 1081463 h 6857985"/>
                <a:gd name="connsiteX4116" fmla="*/ 5406907 w 6868353"/>
                <a:gd name="connsiteY4116" fmla="*/ 1044244 h 6857985"/>
                <a:gd name="connsiteX4117" fmla="*/ 5411623 w 6868353"/>
                <a:gd name="connsiteY4117" fmla="*/ 1033258 h 6857985"/>
                <a:gd name="connsiteX4118" fmla="*/ 1152914 w 6868353"/>
                <a:gd name="connsiteY4118" fmla="*/ 1027963 h 6857985"/>
                <a:gd name="connsiteX4119" fmla="*/ 1081109 w 6868353"/>
                <a:gd name="connsiteY4119" fmla="*/ 1093057 h 6857985"/>
                <a:gd name="connsiteX4120" fmla="*/ 1089462 w 6868353"/>
                <a:gd name="connsiteY4120" fmla="*/ 1084464 h 6857985"/>
                <a:gd name="connsiteX4121" fmla="*/ 1084351 w 6868353"/>
                <a:gd name="connsiteY4121" fmla="*/ 1081392 h 6857985"/>
                <a:gd name="connsiteX4122" fmla="*/ 1095960 w 6868353"/>
                <a:gd name="connsiteY4122" fmla="*/ 1061119 h 6857985"/>
                <a:gd name="connsiteX4123" fmla="*/ 1116049 w 6868353"/>
                <a:gd name="connsiteY4123" fmla="*/ 1053021 h 6857985"/>
                <a:gd name="connsiteX4124" fmla="*/ 1152914 w 6868353"/>
                <a:gd name="connsiteY4124" fmla="*/ 1027963 h 6857985"/>
                <a:gd name="connsiteX4125" fmla="*/ 1216581 w 6868353"/>
                <a:gd name="connsiteY4125" fmla="*/ 1025848 h 6857985"/>
                <a:gd name="connsiteX4126" fmla="*/ 1218858 w 6868353"/>
                <a:gd name="connsiteY4126" fmla="*/ 1028898 h 6857985"/>
                <a:gd name="connsiteX4127" fmla="*/ 1206131 w 6868353"/>
                <a:gd name="connsiteY4127" fmla="*/ 1048548 h 6857985"/>
                <a:gd name="connsiteX4128" fmla="*/ 1158464 w 6868353"/>
                <a:gd name="connsiteY4128" fmla="*/ 1092987 h 6857985"/>
                <a:gd name="connsiteX4129" fmla="*/ 1192880 w 6868353"/>
                <a:gd name="connsiteY4129" fmla="*/ 1053701 h 6857985"/>
                <a:gd name="connsiteX4130" fmla="*/ 1151442 w 6868353"/>
                <a:gd name="connsiteY4130" fmla="*/ 1075135 h 6857985"/>
                <a:gd name="connsiteX4131" fmla="*/ 1154684 w 6868353"/>
                <a:gd name="connsiteY4131" fmla="*/ 1063540 h 6857985"/>
                <a:gd name="connsiteX4132" fmla="*/ 1179700 w 6868353"/>
                <a:gd name="connsiteY4132" fmla="*/ 1058826 h 6857985"/>
                <a:gd name="connsiteX4133" fmla="*/ 1204418 w 6868353"/>
                <a:gd name="connsiteY4133" fmla="*/ 1033725 h 6857985"/>
                <a:gd name="connsiteX4134" fmla="*/ 1216581 w 6868353"/>
                <a:gd name="connsiteY4134" fmla="*/ 1025848 h 6857985"/>
                <a:gd name="connsiteX4135" fmla="*/ 5292317 w 6868353"/>
                <a:gd name="connsiteY4135" fmla="*/ 1020837 h 6857985"/>
                <a:gd name="connsiteX4136" fmla="*/ 5358035 w 6868353"/>
                <a:gd name="connsiteY4136" fmla="*/ 1063342 h 6857985"/>
                <a:gd name="connsiteX4137" fmla="*/ 5370819 w 6868353"/>
                <a:gd name="connsiteY4137" fmla="*/ 1086475 h 6857985"/>
                <a:gd name="connsiteX4138" fmla="*/ 5339435 w 6868353"/>
                <a:gd name="connsiteY4138" fmla="*/ 1057042 h 6857985"/>
                <a:gd name="connsiteX4139" fmla="*/ 5298591 w 6868353"/>
                <a:gd name="connsiteY4139" fmla="*/ 1027822 h 6857985"/>
                <a:gd name="connsiteX4140" fmla="*/ 5292317 w 6868353"/>
                <a:gd name="connsiteY4140" fmla="*/ 1020837 h 6857985"/>
                <a:gd name="connsiteX4141" fmla="*/ 5141603 w 6868353"/>
                <a:gd name="connsiteY4141" fmla="*/ 1016029 h 6857985"/>
                <a:gd name="connsiteX4142" fmla="*/ 5170101 w 6868353"/>
                <a:gd name="connsiteY4142" fmla="*/ 1042928 h 6857985"/>
                <a:gd name="connsiteX4143" fmla="*/ 5183239 w 6868353"/>
                <a:gd name="connsiteY4143" fmla="*/ 1037137 h 6857985"/>
                <a:gd name="connsiteX4144" fmla="*/ 5208907 w 6868353"/>
                <a:gd name="connsiteY4144" fmla="*/ 1070194 h 6857985"/>
                <a:gd name="connsiteX4145" fmla="*/ 5190133 w 6868353"/>
                <a:gd name="connsiteY4145" fmla="*/ 1047953 h 6857985"/>
                <a:gd name="connsiteX4146" fmla="*/ 5185843 w 6868353"/>
                <a:gd name="connsiteY4146" fmla="*/ 1058925 h 6857985"/>
                <a:gd name="connsiteX4147" fmla="*/ 5141603 w 6868353"/>
                <a:gd name="connsiteY4147" fmla="*/ 1016029 h 6857985"/>
                <a:gd name="connsiteX4148" fmla="*/ 1559553 w 6868353"/>
                <a:gd name="connsiteY4148" fmla="*/ 1013807 h 6857985"/>
                <a:gd name="connsiteX4149" fmla="*/ 1550419 w 6868353"/>
                <a:gd name="connsiteY4149" fmla="*/ 1016524 h 6857985"/>
                <a:gd name="connsiteX4150" fmla="*/ 1504507 w 6868353"/>
                <a:gd name="connsiteY4150" fmla="*/ 1063101 h 6857985"/>
                <a:gd name="connsiteX4151" fmla="*/ 1546625 w 6868353"/>
                <a:gd name="connsiteY4151" fmla="*/ 1027340 h 6857985"/>
                <a:gd name="connsiteX4152" fmla="*/ 1568115 w 6868353"/>
                <a:gd name="connsiteY4152" fmla="*/ 1016793 h 6857985"/>
                <a:gd name="connsiteX4153" fmla="*/ 1559553 w 6868353"/>
                <a:gd name="connsiteY4153" fmla="*/ 1013807 h 6857985"/>
                <a:gd name="connsiteX4154" fmla="*/ 2325786 w 6868353"/>
                <a:gd name="connsiteY4154" fmla="*/ 1011679 h 6857985"/>
                <a:gd name="connsiteX4155" fmla="*/ 2339947 w 6868353"/>
                <a:gd name="connsiteY4155" fmla="*/ 1016255 h 6857985"/>
                <a:gd name="connsiteX4156" fmla="*/ 2319165 w 6868353"/>
                <a:gd name="connsiteY4156" fmla="*/ 1020233 h 6857985"/>
                <a:gd name="connsiteX4157" fmla="*/ 2282243 w 6868353"/>
                <a:gd name="connsiteY4157" fmla="*/ 1042573 h 6857985"/>
                <a:gd name="connsiteX4158" fmla="*/ 2252074 w 6868353"/>
                <a:gd name="connsiteY4158" fmla="*/ 1042984 h 6857985"/>
                <a:gd name="connsiteX4159" fmla="*/ 2291247 w 6868353"/>
                <a:gd name="connsiteY4159" fmla="*/ 1028345 h 6857985"/>
                <a:gd name="connsiteX4160" fmla="*/ 2315597 w 6868353"/>
                <a:gd name="connsiteY4160" fmla="*/ 1015491 h 6857985"/>
                <a:gd name="connsiteX4161" fmla="*/ 2325786 w 6868353"/>
                <a:gd name="connsiteY4161" fmla="*/ 1011679 h 6857985"/>
                <a:gd name="connsiteX4162" fmla="*/ 2590448 w 6868353"/>
                <a:gd name="connsiteY4162" fmla="*/ 1011663 h 6857985"/>
                <a:gd name="connsiteX4163" fmla="*/ 2582148 w 6868353"/>
                <a:gd name="connsiteY4163" fmla="*/ 1015491 h 6857985"/>
                <a:gd name="connsiteX4164" fmla="*/ 2571375 w 6868353"/>
                <a:gd name="connsiteY4164" fmla="*/ 1023475 h 6857985"/>
                <a:gd name="connsiteX4165" fmla="*/ 2508460 w 6868353"/>
                <a:gd name="connsiteY4165" fmla="*/ 1045221 h 6857985"/>
                <a:gd name="connsiteX4166" fmla="*/ 2530914 w 6868353"/>
                <a:gd name="connsiteY4166" fmla="*/ 1028827 h 6857985"/>
                <a:gd name="connsiteX4167" fmla="*/ 2576896 w 6868353"/>
                <a:gd name="connsiteY4167" fmla="*/ 1014939 h 6857985"/>
                <a:gd name="connsiteX4168" fmla="*/ 2590448 w 6868353"/>
                <a:gd name="connsiteY4168" fmla="*/ 1011663 h 6857985"/>
                <a:gd name="connsiteX4169" fmla="*/ 2698576 w 6868353"/>
                <a:gd name="connsiteY4169" fmla="*/ 1005057 h 6857985"/>
                <a:gd name="connsiteX4170" fmla="*/ 2629801 w 6868353"/>
                <a:gd name="connsiteY4170" fmla="*/ 1031857 h 6857985"/>
                <a:gd name="connsiteX4171" fmla="*/ 2698576 w 6868353"/>
                <a:gd name="connsiteY4171" fmla="*/ 1005057 h 6857985"/>
                <a:gd name="connsiteX4172" fmla="*/ 2231335 w 6868353"/>
                <a:gd name="connsiteY4172" fmla="*/ 1001248 h 6857985"/>
                <a:gd name="connsiteX4173" fmla="*/ 2127846 w 6868353"/>
                <a:gd name="connsiteY4173" fmla="*/ 1036811 h 6857985"/>
                <a:gd name="connsiteX4174" fmla="*/ 2158822 w 6868353"/>
                <a:gd name="connsiteY4174" fmla="*/ 1035650 h 6857985"/>
                <a:gd name="connsiteX4175" fmla="*/ 2231335 w 6868353"/>
                <a:gd name="connsiteY4175" fmla="*/ 1001248 h 6857985"/>
                <a:gd name="connsiteX4176" fmla="*/ 1203427 w 6868353"/>
                <a:gd name="connsiteY4176" fmla="*/ 998630 h 6857985"/>
                <a:gd name="connsiteX4177" fmla="*/ 1169605 w 6868353"/>
                <a:gd name="connsiteY4177" fmla="*/ 1031758 h 6857985"/>
                <a:gd name="connsiteX4178" fmla="*/ 1142891 w 6868353"/>
                <a:gd name="connsiteY4178" fmla="*/ 1042305 h 6857985"/>
                <a:gd name="connsiteX4179" fmla="*/ 1157813 w 6868353"/>
                <a:gd name="connsiteY4179" fmla="*/ 1031248 h 6857985"/>
                <a:gd name="connsiteX4180" fmla="*/ 1203427 w 6868353"/>
                <a:gd name="connsiteY4180" fmla="*/ 998630 h 6857985"/>
                <a:gd name="connsiteX4181" fmla="*/ 5348199 w 6868353"/>
                <a:gd name="connsiteY4181" fmla="*/ 990730 h 6857985"/>
                <a:gd name="connsiteX4182" fmla="*/ 5380179 w 6868353"/>
                <a:gd name="connsiteY4182" fmla="*/ 997823 h 6857985"/>
                <a:gd name="connsiteX4183" fmla="*/ 5389127 w 6868353"/>
                <a:gd name="connsiteY4183" fmla="*/ 1031573 h 6857985"/>
                <a:gd name="connsiteX4184" fmla="*/ 5373157 w 6868353"/>
                <a:gd name="connsiteY4184" fmla="*/ 1014118 h 6857985"/>
                <a:gd name="connsiteX4185" fmla="*/ 5361819 w 6868353"/>
                <a:gd name="connsiteY4185" fmla="*/ 1013580 h 6857985"/>
                <a:gd name="connsiteX4186" fmla="*/ 5348199 w 6868353"/>
                <a:gd name="connsiteY4186" fmla="*/ 990730 h 6857985"/>
                <a:gd name="connsiteX4187" fmla="*/ 2652396 w 6868353"/>
                <a:gd name="connsiteY4187" fmla="*/ 988706 h 6857985"/>
                <a:gd name="connsiteX4188" fmla="*/ 2606018 w 6868353"/>
                <a:gd name="connsiteY4188" fmla="*/ 1009857 h 6857985"/>
                <a:gd name="connsiteX4189" fmla="*/ 2652396 w 6868353"/>
                <a:gd name="connsiteY4189" fmla="*/ 988706 h 6857985"/>
                <a:gd name="connsiteX4190" fmla="*/ 2478249 w 6868353"/>
                <a:gd name="connsiteY4190" fmla="*/ 982208 h 6857985"/>
                <a:gd name="connsiteX4191" fmla="*/ 2428373 w 6868353"/>
                <a:gd name="connsiteY4191" fmla="*/ 1001561 h 6857985"/>
                <a:gd name="connsiteX4192" fmla="*/ 2400130 w 6868353"/>
                <a:gd name="connsiteY4192" fmla="*/ 1018450 h 6857985"/>
                <a:gd name="connsiteX4193" fmla="*/ 2382178 w 6868353"/>
                <a:gd name="connsiteY4193" fmla="*/ 1017756 h 6857985"/>
                <a:gd name="connsiteX4194" fmla="*/ 2339395 w 6868353"/>
                <a:gd name="connsiteY4194" fmla="*/ 1039388 h 6857985"/>
                <a:gd name="connsiteX4195" fmla="*/ 2346417 w 6868353"/>
                <a:gd name="connsiteY4195" fmla="*/ 1048888 h 6857985"/>
                <a:gd name="connsiteX4196" fmla="*/ 2310175 w 6868353"/>
                <a:gd name="connsiteY4196" fmla="*/ 1047628 h 6857985"/>
                <a:gd name="connsiteX4197" fmla="*/ 2386241 w 6868353"/>
                <a:gd name="connsiteY4197" fmla="*/ 1014061 h 6857985"/>
                <a:gd name="connsiteX4198" fmla="*/ 2415292 w 6868353"/>
                <a:gd name="connsiteY4198" fmla="*/ 999409 h 6857985"/>
                <a:gd name="connsiteX4199" fmla="*/ 2445362 w 6868353"/>
                <a:gd name="connsiteY4199" fmla="*/ 984091 h 6857985"/>
                <a:gd name="connsiteX4200" fmla="*/ 2478249 w 6868353"/>
                <a:gd name="connsiteY4200" fmla="*/ 982208 h 6857985"/>
                <a:gd name="connsiteX4201" fmla="*/ 2409062 w 6868353"/>
                <a:gd name="connsiteY4201" fmla="*/ 981372 h 6857985"/>
                <a:gd name="connsiteX4202" fmla="*/ 2383112 w 6868353"/>
                <a:gd name="connsiteY4202" fmla="*/ 994467 h 6857985"/>
                <a:gd name="connsiteX4203" fmla="*/ 2380465 w 6868353"/>
                <a:gd name="connsiteY4203" fmla="*/ 999026 h 6857985"/>
                <a:gd name="connsiteX4204" fmla="*/ 2351146 w 6868353"/>
                <a:gd name="connsiteY4204" fmla="*/ 1007308 h 6857985"/>
                <a:gd name="connsiteX4205" fmla="*/ 2341533 w 6868353"/>
                <a:gd name="connsiteY4205" fmla="*/ 1002395 h 6857985"/>
                <a:gd name="connsiteX4206" fmla="*/ 2409062 w 6868353"/>
                <a:gd name="connsiteY4206" fmla="*/ 981372 h 6857985"/>
                <a:gd name="connsiteX4207" fmla="*/ 1548210 w 6868353"/>
                <a:gd name="connsiteY4207" fmla="*/ 972637 h 6857985"/>
                <a:gd name="connsiteX4208" fmla="*/ 1511473 w 6868353"/>
                <a:gd name="connsiteY4208" fmla="*/ 992273 h 6857985"/>
                <a:gd name="connsiteX4209" fmla="*/ 1483017 w 6868353"/>
                <a:gd name="connsiteY4209" fmla="*/ 1004943 h 6857985"/>
                <a:gd name="connsiteX4210" fmla="*/ 1507551 w 6868353"/>
                <a:gd name="connsiteY4210" fmla="*/ 1003230 h 6857985"/>
                <a:gd name="connsiteX4211" fmla="*/ 1531207 w 6868353"/>
                <a:gd name="connsiteY4211" fmla="*/ 986992 h 6857985"/>
                <a:gd name="connsiteX4212" fmla="*/ 1529254 w 6868353"/>
                <a:gd name="connsiteY4212" fmla="*/ 992485 h 6857985"/>
                <a:gd name="connsiteX4213" fmla="*/ 1548210 w 6868353"/>
                <a:gd name="connsiteY4213" fmla="*/ 972637 h 6857985"/>
                <a:gd name="connsiteX4214" fmla="*/ 4976325 w 6868353"/>
                <a:gd name="connsiteY4214" fmla="*/ 972291 h 6857985"/>
                <a:gd name="connsiteX4215" fmla="*/ 5003459 w 6868353"/>
                <a:gd name="connsiteY4215" fmla="*/ 995260 h 6857985"/>
                <a:gd name="connsiteX4216" fmla="*/ 5040647 w 6868353"/>
                <a:gd name="connsiteY4216" fmla="*/ 1012574 h 6857985"/>
                <a:gd name="connsiteX4217" fmla="*/ 5068609 w 6868353"/>
                <a:gd name="connsiteY4217" fmla="*/ 1023971 h 6857985"/>
                <a:gd name="connsiteX4218" fmla="*/ 5107611 w 6868353"/>
                <a:gd name="connsiteY4218" fmla="*/ 1050147 h 6857985"/>
                <a:gd name="connsiteX4219" fmla="*/ 5144391 w 6868353"/>
                <a:gd name="connsiteY4219" fmla="*/ 1081831 h 6857985"/>
                <a:gd name="connsiteX4220" fmla="*/ 5074371 w 6868353"/>
                <a:gd name="connsiteY4220" fmla="*/ 1039105 h 6857985"/>
                <a:gd name="connsiteX4221" fmla="*/ 5039319 w 6868353"/>
                <a:gd name="connsiteY4221" fmla="*/ 1018987 h 6857985"/>
                <a:gd name="connsiteX4222" fmla="*/ 4998079 w 6868353"/>
                <a:gd name="connsiteY4222" fmla="*/ 995727 h 6857985"/>
                <a:gd name="connsiteX4223" fmla="*/ 4987107 w 6868353"/>
                <a:gd name="connsiteY4223" fmla="*/ 980154 h 6857985"/>
                <a:gd name="connsiteX4224" fmla="*/ 4976325 w 6868353"/>
                <a:gd name="connsiteY4224" fmla="*/ 972291 h 6857985"/>
                <a:gd name="connsiteX4225" fmla="*/ 1514686 w 6868353"/>
                <a:gd name="connsiteY4225" fmla="*/ 966691 h 6857985"/>
                <a:gd name="connsiteX4226" fmla="*/ 1481403 w 6868353"/>
                <a:gd name="connsiteY4226" fmla="*/ 975737 h 6857985"/>
                <a:gd name="connsiteX4227" fmla="*/ 1446930 w 6868353"/>
                <a:gd name="connsiteY4227" fmla="*/ 1005000 h 6857985"/>
                <a:gd name="connsiteX4228" fmla="*/ 1514686 w 6868353"/>
                <a:gd name="connsiteY4228" fmla="*/ 966691 h 6857985"/>
                <a:gd name="connsiteX4229" fmla="*/ 1226432 w 6868353"/>
                <a:gd name="connsiteY4229" fmla="*/ 965119 h 6857985"/>
                <a:gd name="connsiteX4230" fmla="*/ 1220769 w 6868353"/>
                <a:gd name="connsiteY4230" fmla="*/ 982405 h 6857985"/>
                <a:gd name="connsiteX4231" fmla="*/ 1200213 w 6868353"/>
                <a:gd name="connsiteY4231" fmla="*/ 989625 h 6857985"/>
                <a:gd name="connsiteX4232" fmla="*/ 1182927 w 6868353"/>
                <a:gd name="connsiteY4232" fmla="*/ 1005835 h 6857985"/>
                <a:gd name="connsiteX4233" fmla="*/ 1226432 w 6868353"/>
                <a:gd name="connsiteY4233" fmla="*/ 965119 h 6857985"/>
                <a:gd name="connsiteX4234" fmla="*/ 1444594 w 6868353"/>
                <a:gd name="connsiteY4234" fmla="*/ 961127 h 6857985"/>
                <a:gd name="connsiteX4235" fmla="*/ 1412132 w 6868353"/>
                <a:gd name="connsiteY4235" fmla="*/ 984062 h 6857985"/>
                <a:gd name="connsiteX4236" fmla="*/ 1379231 w 6868353"/>
                <a:gd name="connsiteY4236" fmla="*/ 1009955 h 6857985"/>
                <a:gd name="connsiteX4237" fmla="*/ 1395667 w 6868353"/>
                <a:gd name="connsiteY4237" fmla="*/ 1001489 h 6857985"/>
                <a:gd name="connsiteX4238" fmla="*/ 1419140 w 6868353"/>
                <a:gd name="connsiteY4238" fmla="*/ 985421 h 6857985"/>
                <a:gd name="connsiteX4239" fmla="*/ 1444594 w 6868353"/>
                <a:gd name="connsiteY4239" fmla="*/ 961127 h 6857985"/>
                <a:gd name="connsiteX4240" fmla="*/ 1618628 w 6868353"/>
                <a:gd name="connsiteY4240" fmla="*/ 959791 h 6857985"/>
                <a:gd name="connsiteX4241" fmla="*/ 1583985 w 6868353"/>
                <a:gd name="connsiteY4241" fmla="*/ 973557 h 6857985"/>
                <a:gd name="connsiteX4242" fmla="*/ 1615131 w 6868353"/>
                <a:gd name="connsiteY4242" fmla="*/ 971561 h 6857985"/>
                <a:gd name="connsiteX4243" fmla="*/ 1618628 w 6868353"/>
                <a:gd name="connsiteY4243" fmla="*/ 959791 h 6857985"/>
                <a:gd name="connsiteX4244" fmla="*/ 1206584 w 6868353"/>
                <a:gd name="connsiteY4244" fmla="*/ 959429 h 6857985"/>
                <a:gd name="connsiteX4245" fmla="*/ 1188548 w 6868353"/>
                <a:gd name="connsiteY4245" fmla="*/ 988564 h 6857985"/>
                <a:gd name="connsiteX4246" fmla="*/ 1183168 w 6868353"/>
                <a:gd name="connsiteY4246" fmla="*/ 977564 h 6857985"/>
                <a:gd name="connsiteX4247" fmla="*/ 1144661 w 6868353"/>
                <a:gd name="connsiteY4247" fmla="*/ 994821 h 6857985"/>
                <a:gd name="connsiteX4248" fmla="*/ 1062181 w 6868353"/>
                <a:gd name="connsiteY4248" fmla="*/ 1082100 h 6857985"/>
                <a:gd name="connsiteX4249" fmla="*/ 1037802 w 6868353"/>
                <a:gd name="connsiteY4249" fmla="*/ 1106210 h 6857985"/>
                <a:gd name="connsiteX4250" fmla="*/ 1014231 w 6868353"/>
                <a:gd name="connsiteY4250" fmla="*/ 1131721 h 6857985"/>
                <a:gd name="connsiteX4251" fmla="*/ 970655 w 6868353"/>
                <a:gd name="connsiteY4251" fmla="*/ 1184187 h 6857985"/>
                <a:gd name="connsiteX4252" fmla="*/ 1014273 w 6868353"/>
                <a:gd name="connsiteY4252" fmla="*/ 1148285 h 6857985"/>
                <a:gd name="connsiteX4253" fmla="*/ 975922 w 6868353"/>
                <a:gd name="connsiteY4253" fmla="*/ 1187047 h 6857985"/>
                <a:gd name="connsiteX4254" fmla="*/ 1010111 w 6868353"/>
                <a:gd name="connsiteY4254" fmla="*/ 1166066 h 6857985"/>
                <a:gd name="connsiteX4255" fmla="*/ 962755 w 6868353"/>
                <a:gd name="connsiteY4255" fmla="*/ 1193120 h 6857985"/>
                <a:gd name="connsiteX4256" fmla="*/ 941633 w 6868353"/>
                <a:gd name="connsiteY4256" fmla="*/ 1208240 h 6857985"/>
                <a:gd name="connsiteX4257" fmla="*/ 925069 w 6868353"/>
                <a:gd name="connsiteY4257" fmla="*/ 1234190 h 6857985"/>
                <a:gd name="connsiteX4258" fmla="*/ 879455 w 6868353"/>
                <a:gd name="connsiteY4258" fmla="*/ 1288214 h 6857985"/>
                <a:gd name="connsiteX4259" fmla="*/ 905150 w 6868353"/>
                <a:gd name="connsiteY4259" fmla="*/ 1274963 h 6857985"/>
                <a:gd name="connsiteX4260" fmla="*/ 820094 w 6868353"/>
                <a:gd name="connsiteY4260" fmla="*/ 1352077 h 6857985"/>
                <a:gd name="connsiteX4261" fmla="*/ 737558 w 6868353"/>
                <a:gd name="connsiteY4261" fmla="*/ 1460860 h 6857985"/>
                <a:gd name="connsiteX4262" fmla="*/ 767373 w 6868353"/>
                <a:gd name="connsiteY4262" fmla="*/ 1454504 h 6857985"/>
                <a:gd name="connsiteX4263" fmla="*/ 768859 w 6868353"/>
                <a:gd name="connsiteY4263" fmla="*/ 1442569 h 6857985"/>
                <a:gd name="connsiteX4264" fmla="*/ 819570 w 6868353"/>
                <a:gd name="connsiteY4264" fmla="*/ 1407743 h 6857985"/>
                <a:gd name="connsiteX4265" fmla="*/ 859564 w 6868353"/>
                <a:gd name="connsiteY4265" fmla="*/ 1368796 h 6857985"/>
                <a:gd name="connsiteX4266" fmla="*/ 839036 w 6868353"/>
                <a:gd name="connsiteY4266" fmla="*/ 1391094 h 6857985"/>
                <a:gd name="connsiteX4267" fmla="*/ 844487 w 6868353"/>
                <a:gd name="connsiteY4267" fmla="*/ 1393529 h 6857985"/>
                <a:gd name="connsiteX4268" fmla="*/ 786131 w 6868353"/>
                <a:gd name="connsiteY4268" fmla="*/ 1443574 h 6857985"/>
                <a:gd name="connsiteX4269" fmla="*/ 817277 w 6868353"/>
                <a:gd name="connsiteY4269" fmla="*/ 1425637 h 6857985"/>
                <a:gd name="connsiteX4270" fmla="*/ 814913 w 6868353"/>
                <a:gd name="connsiteY4270" fmla="*/ 1443702 h 6857985"/>
                <a:gd name="connsiteX4271" fmla="*/ 751205 w 6868353"/>
                <a:gd name="connsiteY4271" fmla="*/ 1491638 h 6857985"/>
                <a:gd name="connsiteX4272" fmla="*/ 740106 w 6868353"/>
                <a:gd name="connsiteY4272" fmla="*/ 1487136 h 6857985"/>
                <a:gd name="connsiteX4273" fmla="*/ 765929 w 6868353"/>
                <a:gd name="connsiteY4273" fmla="*/ 1466410 h 6857985"/>
                <a:gd name="connsiteX4274" fmla="*/ 755566 w 6868353"/>
                <a:gd name="connsiteY4274" fmla="*/ 1455849 h 6857985"/>
                <a:gd name="connsiteX4275" fmla="*/ 722764 w 6868353"/>
                <a:gd name="connsiteY4275" fmla="*/ 1486272 h 6857985"/>
                <a:gd name="connsiteX4276" fmla="*/ 717979 w 6868353"/>
                <a:gd name="connsiteY4276" fmla="*/ 1477934 h 6857985"/>
                <a:gd name="connsiteX4277" fmla="*/ 718715 w 6868353"/>
                <a:gd name="connsiteY4277" fmla="*/ 1471931 h 6857985"/>
                <a:gd name="connsiteX4278" fmla="*/ 739880 w 6868353"/>
                <a:gd name="connsiteY4278" fmla="*/ 1442767 h 6857985"/>
                <a:gd name="connsiteX4279" fmla="*/ 751630 w 6868353"/>
                <a:gd name="connsiteY4279" fmla="*/ 1441479 h 6857985"/>
                <a:gd name="connsiteX4280" fmla="*/ 822727 w 6868353"/>
                <a:gd name="connsiteY4280" fmla="*/ 1344913 h 6857985"/>
                <a:gd name="connsiteX4281" fmla="*/ 833288 w 6868353"/>
                <a:gd name="connsiteY4281" fmla="*/ 1317732 h 6857985"/>
                <a:gd name="connsiteX4282" fmla="*/ 859097 w 6868353"/>
                <a:gd name="connsiteY4282" fmla="*/ 1304197 h 6857985"/>
                <a:gd name="connsiteX4283" fmla="*/ 921728 w 6868353"/>
                <a:gd name="connsiteY4283" fmla="*/ 1217598 h 6857985"/>
                <a:gd name="connsiteX4284" fmla="*/ 956144 w 6868353"/>
                <a:gd name="connsiteY4284" fmla="*/ 1196178 h 6857985"/>
                <a:gd name="connsiteX4285" fmla="*/ 992103 w 6868353"/>
                <a:gd name="connsiteY4285" fmla="*/ 1142537 h 6857985"/>
                <a:gd name="connsiteX4286" fmla="*/ 1146345 w 6868353"/>
                <a:gd name="connsiteY4286" fmla="*/ 988974 h 6857985"/>
                <a:gd name="connsiteX4287" fmla="*/ 1182163 w 6868353"/>
                <a:gd name="connsiteY4287" fmla="*/ 968107 h 6857985"/>
                <a:gd name="connsiteX4288" fmla="*/ 1206584 w 6868353"/>
                <a:gd name="connsiteY4288" fmla="*/ 959429 h 6857985"/>
                <a:gd name="connsiteX4289" fmla="*/ 1590271 w 6868353"/>
                <a:gd name="connsiteY4289" fmla="*/ 957616 h 6857985"/>
                <a:gd name="connsiteX4290" fmla="*/ 1555388 w 6868353"/>
                <a:gd name="connsiteY4290" fmla="*/ 985945 h 6857985"/>
                <a:gd name="connsiteX4291" fmla="*/ 1527272 w 6868353"/>
                <a:gd name="connsiteY4291" fmla="*/ 997950 h 6857985"/>
                <a:gd name="connsiteX4292" fmla="*/ 1497060 w 6868353"/>
                <a:gd name="connsiteY4292" fmla="*/ 1015887 h 6857985"/>
                <a:gd name="connsiteX4293" fmla="*/ 1456444 w 6868353"/>
                <a:gd name="connsiteY4293" fmla="*/ 1046665 h 6857985"/>
                <a:gd name="connsiteX4294" fmla="*/ 1473616 w 6868353"/>
                <a:gd name="connsiteY4294" fmla="*/ 1066485 h 6857985"/>
                <a:gd name="connsiteX4295" fmla="*/ 1515833 w 6868353"/>
                <a:gd name="connsiteY4295" fmla="*/ 1030568 h 6857985"/>
                <a:gd name="connsiteX4296" fmla="*/ 1508386 w 6868353"/>
                <a:gd name="connsiteY4296" fmla="*/ 1017798 h 6857985"/>
                <a:gd name="connsiteX4297" fmla="*/ 1582400 w 6868353"/>
                <a:gd name="connsiteY4297" fmla="*/ 993292 h 6857985"/>
                <a:gd name="connsiteX4298" fmla="*/ 1584368 w 6868353"/>
                <a:gd name="connsiteY4298" fmla="*/ 987997 h 6857985"/>
                <a:gd name="connsiteX4299" fmla="*/ 1571201 w 6868353"/>
                <a:gd name="connsiteY4299" fmla="*/ 991338 h 6857985"/>
                <a:gd name="connsiteX4300" fmla="*/ 1545025 w 6868353"/>
                <a:gd name="connsiteY4300" fmla="*/ 998176 h 6857985"/>
                <a:gd name="connsiteX4301" fmla="*/ 1562891 w 6868353"/>
                <a:gd name="connsiteY4301" fmla="*/ 986171 h 6857985"/>
                <a:gd name="connsiteX4302" fmla="*/ 1581678 w 6868353"/>
                <a:gd name="connsiteY4302" fmla="*/ 971787 h 6857985"/>
                <a:gd name="connsiteX4303" fmla="*/ 1590271 w 6868353"/>
                <a:gd name="connsiteY4303" fmla="*/ 957616 h 6857985"/>
                <a:gd name="connsiteX4304" fmla="*/ 2539351 w 6868353"/>
                <a:gd name="connsiteY4304" fmla="*/ 945456 h 6857985"/>
                <a:gd name="connsiteX4305" fmla="*/ 2513358 w 6868353"/>
                <a:gd name="connsiteY4305" fmla="*/ 966564 h 6857985"/>
                <a:gd name="connsiteX4306" fmla="*/ 2495818 w 6868353"/>
                <a:gd name="connsiteY4306" fmla="*/ 974379 h 6857985"/>
                <a:gd name="connsiteX4307" fmla="*/ 2539351 w 6868353"/>
                <a:gd name="connsiteY4307" fmla="*/ 945456 h 6857985"/>
                <a:gd name="connsiteX4308" fmla="*/ 2292947 w 6868353"/>
                <a:gd name="connsiteY4308" fmla="*/ 945370 h 6857985"/>
                <a:gd name="connsiteX4309" fmla="*/ 2257483 w 6868353"/>
                <a:gd name="connsiteY4309" fmla="*/ 963279 h 6857985"/>
                <a:gd name="connsiteX4310" fmla="*/ 2238923 w 6868353"/>
                <a:gd name="connsiteY4310" fmla="*/ 963548 h 6857985"/>
                <a:gd name="connsiteX4311" fmla="*/ 2200500 w 6868353"/>
                <a:gd name="connsiteY4311" fmla="*/ 978611 h 6857985"/>
                <a:gd name="connsiteX4312" fmla="*/ 2188169 w 6868353"/>
                <a:gd name="connsiteY4312" fmla="*/ 1002296 h 6857985"/>
                <a:gd name="connsiteX4313" fmla="*/ 2181742 w 6868353"/>
                <a:gd name="connsiteY4313" fmla="*/ 979135 h 6857985"/>
                <a:gd name="connsiteX4314" fmla="*/ 2150766 w 6868353"/>
                <a:gd name="connsiteY4314" fmla="*/ 1002296 h 6857985"/>
                <a:gd name="connsiteX4315" fmla="*/ 2125411 w 6868353"/>
                <a:gd name="connsiteY4315" fmla="*/ 1013664 h 6857985"/>
                <a:gd name="connsiteX4316" fmla="*/ 2097790 w 6868353"/>
                <a:gd name="connsiteY4316" fmla="*/ 1024834 h 6857985"/>
                <a:gd name="connsiteX4317" fmla="*/ 2128653 w 6868353"/>
                <a:gd name="connsiteY4317" fmla="*/ 1022668 h 6857985"/>
                <a:gd name="connsiteX4318" fmla="*/ 2126770 w 6868353"/>
                <a:gd name="connsiteY4318" fmla="*/ 1018010 h 6857985"/>
                <a:gd name="connsiteX4319" fmla="*/ 2154659 w 6868353"/>
                <a:gd name="connsiteY4319" fmla="*/ 1007902 h 6857985"/>
                <a:gd name="connsiteX4320" fmla="*/ 2172257 w 6868353"/>
                <a:gd name="connsiteY4320" fmla="*/ 1021352 h 6857985"/>
                <a:gd name="connsiteX4321" fmla="*/ 2230061 w 6868353"/>
                <a:gd name="connsiteY4321" fmla="*/ 997851 h 6857985"/>
                <a:gd name="connsiteX4322" fmla="*/ 2256025 w 6868353"/>
                <a:gd name="connsiteY4322" fmla="*/ 984982 h 6857985"/>
                <a:gd name="connsiteX4323" fmla="*/ 2289648 w 6868353"/>
                <a:gd name="connsiteY4323" fmla="*/ 973161 h 6857985"/>
                <a:gd name="connsiteX4324" fmla="*/ 2288657 w 6868353"/>
                <a:gd name="connsiteY4324" fmla="*/ 963845 h 6857985"/>
                <a:gd name="connsiteX4325" fmla="*/ 2324928 w 6868353"/>
                <a:gd name="connsiteY4325" fmla="*/ 955351 h 6857985"/>
                <a:gd name="connsiteX4326" fmla="*/ 2336296 w 6868353"/>
                <a:gd name="connsiteY4326" fmla="*/ 946333 h 6857985"/>
                <a:gd name="connsiteX4327" fmla="*/ 2292947 w 6868353"/>
                <a:gd name="connsiteY4327" fmla="*/ 945370 h 6857985"/>
                <a:gd name="connsiteX4328" fmla="*/ 2477038 w 6868353"/>
                <a:gd name="connsiteY4328" fmla="*/ 941253 h 6857985"/>
                <a:gd name="connsiteX4329" fmla="*/ 2503322 w 6868353"/>
                <a:gd name="connsiteY4329" fmla="*/ 942355 h 6857985"/>
                <a:gd name="connsiteX4330" fmla="*/ 2450260 w 6868353"/>
                <a:gd name="connsiteY4330" fmla="*/ 965955 h 6857985"/>
                <a:gd name="connsiteX4331" fmla="*/ 2455343 w 6868353"/>
                <a:gd name="connsiteY4331" fmla="*/ 947778 h 6857985"/>
                <a:gd name="connsiteX4332" fmla="*/ 2477038 w 6868353"/>
                <a:gd name="connsiteY4332" fmla="*/ 941253 h 6857985"/>
                <a:gd name="connsiteX4333" fmla="*/ 5730455 w 6868353"/>
                <a:gd name="connsiteY4333" fmla="*/ 940770 h 6857985"/>
                <a:gd name="connsiteX4334" fmla="*/ 5822563 w 6868353"/>
                <a:gd name="connsiteY4334" fmla="*/ 1015520 h 6857985"/>
                <a:gd name="connsiteX4335" fmla="*/ 5846501 w 6868353"/>
                <a:gd name="connsiteY4335" fmla="*/ 1056066 h 6857985"/>
                <a:gd name="connsiteX4336" fmla="*/ 5811291 w 6868353"/>
                <a:gd name="connsiteY4336" fmla="*/ 1036642 h 6857985"/>
                <a:gd name="connsiteX4337" fmla="*/ 5808163 w 6868353"/>
                <a:gd name="connsiteY4337" fmla="*/ 1019710 h 6857985"/>
                <a:gd name="connsiteX4338" fmla="*/ 5810655 w 6868353"/>
                <a:gd name="connsiteY4338" fmla="*/ 1013127 h 6857985"/>
                <a:gd name="connsiteX4339" fmla="*/ 5788995 w 6868353"/>
                <a:gd name="connsiteY4339" fmla="*/ 991764 h 6857985"/>
                <a:gd name="connsiteX4340" fmla="*/ 5793313 w 6868353"/>
                <a:gd name="connsiteY4340" fmla="*/ 1015435 h 6857985"/>
                <a:gd name="connsiteX4341" fmla="*/ 5829201 w 6868353"/>
                <a:gd name="connsiteY4341" fmla="*/ 1075772 h 6857985"/>
                <a:gd name="connsiteX4342" fmla="*/ 5808547 w 6868353"/>
                <a:gd name="connsiteY4342" fmla="*/ 1053616 h 6857985"/>
                <a:gd name="connsiteX4343" fmla="*/ 5817479 w 6868353"/>
                <a:gd name="connsiteY4343" fmla="*/ 1073167 h 6857985"/>
                <a:gd name="connsiteX4344" fmla="*/ 5861395 w 6868353"/>
                <a:gd name="connsiteY4344" fmla="*/ 1077032 h 6857985"/>
                <a:gd name="connsiteX4345" fmla="*/ 5910987 w 6868353"/>
                <a:gd name="connsiteY4345" fmla="*/ 1152433 h 6857985"/>
                <a:gd name="connsiteX4346" fmla="*/ 5878835 w 6868353"/>
                <a:gd name="connsiteY4346" fmla="*/ 1127602 h 6857985"/>
                <a:gd name="connsiteX4347" fmla="*/ 5896335 w 6868353"/>
                <a:gd name="connsiteY4347" fmla="*/ 1154967 h 6857985"/>
                <a:gd name="connsiteX4348" fmla="*/ 5938903 w 6868353"/>
                <a:gd name="connsiteY4348" fmla="*/ 1183522 h 6857985"/>
                <a:gd name="connsiteX4349" fmla="*/ 5974623 w 6868353"/>
                <a:gd name="connsiteY4349" fmla="*/ 1234615 h 6857985"/>
                <a:gd name="connsiteX4350" fmla="*/ 5975189 w 6868353"/>
                <a:gd name="connsiteY4350" fmla="*/ 1222950 h 6857985"/>
                <a:gd name="connsiteX4351" fmla="*/ 6020479 w 6868353"/>
                <a:gd name="connsiteY4351" fmla="*/ 1279819 h 6857985"/>
                <a:gd name="connsiteX4352" fmla="*/ 6071331 w 6868353"/>
                <a:gd name="connsiteY4352" fmla="*/ 1347108 h 6857985"/>
                <a:gd name="connsiteX4353" fmla="*/ 6036999 w 6868353"/>
                <a:gd name="connsiteY4353" fmla="*/ 1308020 h 6857985"/>
                <a:gd name="connsiteX4354" fmla="*/ 6001379 w 6868353"/>
                <a:gd name="connsiteY4354" fmla="*/ 1267828 h 6857985"/>
                <a:gd name="connsiteX4355" fmla="*/ 5927607 w 6868353"/>
                <a:gd name="connsiteY4355" fmla="*/ 1188322 h 6857985"/>
                <a:gd name="connsiteX4356" fmla="*/ 5854755 w 6868353"/>
                <a:gd name="connsiteY4356" fmla="*/ 1115441 h 6857985"/>
                <a:gd name="connsiteX4357" fmla="*/ 5788427 w 6868353"/>
                <a:gd name="connsiteY4357" fmla="*/ 1055315 h 6857985"/>
                <a:gd name="connsiteX4358" fmla="*/ 5793341 w 6868353"/>
                <a:gd name="connsiteY4358" fmla="*/ 1043820 h 6857985"/>
                <a:gd name="connsiteX4359" fmla="*/ 5789603 w 6868353"/>
                <a:gd name="connsiteY4359" fmla="*/ 1037222 h 6857985"/>
                <a:gd name="connsiteX4360" fmla="*/ 5805587 w 6868353"/>
                <a:gd name="connsiteY4360" fmla="*/ 1047147 h 6857985"/>
                <a:gd name="connsiteX4361" fmla="*/ 5796995 w 6868353"/>
                <a:gd name="connsiteY4361" fmla="*/ 1036784 h 6857985"/>
                <a:gd name="connsiteX4362" fmla="*/ 5789589 w 6868353"/>
                <a:gd name="connsiteY4362" fmla="*/ 1027652 h 6857985"/>
                <a:gd name="connsiteX4363" fmla="*/ 5779793 w 6868353"/>
                <a:gd name="connsiteY4363" fmla="*/ 1012773 h 6857985"/>
                <a:gd name="connsiteX4364" fmla="*/ 5783559 w 6868353"/>
                <a:gd name="connsiteY4364" fmla="*/ 1002339 h 6857985"/>
                <a:gd name="connsiteX4365" fmla="*/ 5730455 w 6868353"/>
                <a:gd name="connsiteY4365" fmla="*/ 940770 h 6857985"/>
                <a:gd name="connsiteX4366" fmla="*/ 5169139 w 6868353"/>
                <a:gd name="connsiteY4366" fmla="*/ 940763 h 6857985"/>
                <a:gd name="connsiteX4367" fmla="*/ 5204375 w 6868353"/>
                <a:gd name="connsiteY4367" fmla="*/ 965148 h 6857985"/>
                <a:gd name="connsiteX4368" fmla="*/ 5216721 w 6868353"/>
                <a:gd name="connsiteY4368" fmla="*/ 992684 h 6857985"/>
                <a:gd name="connsiteX4369" fmla="*/ 5144931 w 6868353"/>
                <a:gd name="connsiteY4369" fmla="*/ 960618 h 6857985"/>
                <a:gd name="connsiteX4370" fmla="*/ 5206031 w 6868353"/>
                <a:gd name="connsiteY4370" fmla="*/ 976247 h 6857985"/>
                <a:gd name="connsiteX4371" fmla="*/ 5167511 w 6868353"/>
                <a:gd name="connsiteY4371" fmla="*/ 943488 h 6857985"/>
                <a:gd name="connsiteX4372" fmla="*/ 5169139 w 6868353"/>
                <a:gd name="connsiteY4372" fmla="*/ 940763 h 6857985"/>
                <a:gd name="connsiteX4373" fmla="*/ 1823467 w 6868353"/>
                <a:gd name="connsiteY4373" fmla="*/ 936763 h 6857985"/>
                <a:gd name="connsiteX4374" fmla="*/ 1773026 w 6868353"/>
                <a:gd name="connsiteY4374" fmla="*/ 954261 h 6857985"/>
                <a:gd name="connsiteX4375" fmla="*/ 1818966 w 6868353"/>
                <a:gd name="connsiteY4375" fmla="*/ 947012 h 6857985"/>
                <a:gd name="connsiteX4376" fmla="*/ 1823467 w 6868353"/>
                <a:gd name="connsiteY4376" fmla="*/ 936763 h 6857985"/>
                <a:gd name="connsiteX4377" fmla="*/ 2282154 w 6868353"/>
                <a:gd name="connsiteY4377" fmla="*/ 935557 h 6857985"/>
                <a:gd name="connsiteX4378" fmla="*/ 2273282 w 6868353"/>
                <a:gd name="connsiteY4378" fmla="*/ 935715 h 6857985"/>
                <a:gd name="connsiteX4379" fmla="*/ 2245973 w 6868353"/>
                <a:gd name="connsiteY4379" fmla="*/ 947437 h 6857985"/>
                <a:gd name="connsiteX4380" fmla="*/ 2244048 w 6868353"/>
                <a:gd name="connsiteY4380" fmla="*/ 953978 h 6857985"/>
                <a:gd name="connsiteX4381" fmla="*/ 2289379 w 6868353"/>
                <a:gd name="connsiteY4381" fmla="*/ 940670 h 6857985"/>
                <a:gd name="connsiteX4382" fmla="*/ 2282154 w 6868353"/>
                <a:gd name="connsiteY4382" fmla="*/ 935557 h 6857985"/>
                <a:gd name="connsiteX4383" fmla="*/ 2457622 w 6868353"/>
                <a:gd name="connsiteY4383" fmla="*/ 934017 h 6857985"/>
                <a:gd name="connsiteX4384" fmla="*/ 2404943 w 6868353"/>
                <a:gd name="connsiteY4384" fmla="*/ 967145 h 6857985"/>
                <a:gd name="connsiteX4385" fmla="*/ 2457622 w 6868353"/>
                <a:gd name="connsiteY4385" fmla="*/ 934017 h 6857985"/>
                <a:gd name="connsiteX4386" fmla="*/ 4803147 w 6868353"/>
                <a:gd name="connsiteY4386" fmla="*/ 929755 h 6857985"/>
                <a:gd name="connsiteX4387" fmla="*/ 4908195 w 6868353"/>
                <a:gd name="connsiteY4387" fmla="*/ 981754 h 6857985"/>
                <a:gd name="connsiteX4388" fmla="*/ 4906411 w 6868353"/>
                <a:gd name="connsiteY4388" fmla="*/ 987360 h 6857985"/>
                <a:gd name="connsiteX4389" fmla="*/ 4926159 w 6868353"/>
                <a:gd name="connsiteY4389" fmla="*/ 991084 h 6857985"/>
                <a:gd name="connsiteX4390" fmla="*/ 5019695 w 6868353"/>
                <a:gd name="connsiteY4390" fmla="*/ 1047896 h 6857985"/>
                <a:gd name="connsiteX4391" fmla="*/ 5072615 w 6868353"/>
                <a:gd name="connsiteY4391" fmla="*/ 1079481 h 6857985"/>
                <a:gd name="connsiteX4392" fmla="*/ 5211807 w 6868353"/>
                <a:gd name="connsiteY4392" fmla="*/ 1169350 h 6857985"/>
                <a:gd name="connsiteX4393" fmla="*/ 5152277 w 6868353"/>
                <a:gd name="connsiteY4393" fmla="*/ 1130673 h 6857985"/>
                <a:gd name="connsiteX4394" fmla="*/ 5116799 w 6868353"/>
                <a:gd name="connsiteY4394" fmla="*/ 1113826 h 6857985"/>
                <a:gd name="connsiteX4395" fmla="*/ 5035383 w 6868353"/>
                <a:gd name="connsiteY4395" fmla="*/ 1058557 h 6857985"/>
                <a:gd name="connsiteX4396" fmla="*/ 5006911 w 6868353"/>
                <a:gd name="connsiteY4396" fmla="*/ 1049609 h 6857985"/>
                <a:gd name="connsiteX4397" fmla="*/ 4905871 w 6868353"/>
                <a:gd name="connsiteY4397" fmla="*/ 988564 h 6857985"/>
                <a:gd name="connsiteX4398" fmla="*/ 4814799 w 6868353"/>
                <a:gd name="connsiteY4398" fmla="*/ 944733 h 6857985"/>
                <a:gd name="connsiteX4399" fmla="*/ 4803147 w 6868353"/>
                <a:gd name="connsiteY4399" fmla="*/ 929755 h 6857985"/>
                <a:gd name="connsiteX4400" fmla="*/ 5553153 w 6868353"/>
                <a:gd name="connsiteY4400" fmla="*/ 924360 h 6857985"/>
                <a:gd name="connsiteX4401" fmla="*/ 5559775 w 6868353"/>
                <a:gd name="connsiteY4401" fmla="*/ 928439 h 6857985"/>
                <a:gd name="connsiteX4402" fmla="*/ 5607895 w 6868353"/>
                <a:gd name="connsiteY4402" fmla="*/ 945598 h 6857985"/>
                <a:gd name="connsiteX4403" fmla="*/ 5626385 w 6868353"/>
                <a:gd name="connsiteY4403" fmla="*/ 962091 h 6857985"/>
                <a:gd name="connsiteX4404" fmla="*/ 5648315 w 6868353"/>
                <a:gd name="connsiteY4404" fmla="*/ 979476 h 6857985"/>
                <a:gd name="connsiteX4405" fmla="*/ 5616985 w 6868353"/>
                <a:gd name="connsiteY4405" fmla="*/ 964059 h 6857985"/>
                <a:gd name="connsiteX4406" fmla="*/ 5591147 w 6868353"/>
                <a:gd name="connsiteY4406" fmla="*/ 954955 h 6857985"/>
                <a:gd name="connsiteX4407" fmla="*/ 5617565 w 6868353"/>
                <a:gd name="connsiteY4407" fmla="*/ 980906 h 6857985"/>
                <a:gd name="connsiteX4408" fmla="*/ 5633109 w 6868353"/>
                <a:gd name="connsiteY4408" fmla="*/ 994510 h 6857985"/>
                <a:gd name="connsiteX4409" fmla="*/ 5641095 w 6868353"/>
                <a:gd name="connsiteY4409" fmla="*/ 1007280 h 6857985"/>
                <a:gd name="connsiteX4410" fmla="*/ 5624431 w 6868353"/>
                <a:gd name="connsiteY4410" fmla="*/ 991000 h 6857985"/>
                <a:gd name="connsiteX4411" fmla="*/ 5616955 w 6868353"/>
                <a:gd name="connsiteY4411" fmla="*/ 985563 h 6857985"/>
                <a:gd name="connsiteX4412" fmla="*/ 5629655 w 6868353"/>
                <a:gd name="connsiteY4412" fmla="*/ 1005596 h 6857985"/>
                <a:gd name="connsiteX4413" fmla="*/ 5609325 w 6868353"/>
                <a:gd name="connsiteY4413" fmla="*/ 982788 h 6857985"/>
                <a:gd name="connsiteX4414" fmla="*/ 5582839 w 6868353"/>
                <a:gd name="connsiteY4414" fmla="*/ 959670 h 6857985"/>
                <a:gd name="connsiteX4415" fmla="*/ 5554027 w 6868353"/>
                <a:gd name="connsiteY4415" fmla="*/ 927873 h 6857985"/>
                <a:gd name="connsiteX4416" fmla="*/ 5553153 w 6868353"/>
                <a:gd name="connsiteY4416" fmla="*/ 924360 h 6857985"/>
                <a:gd name="connsiteX4417" fmla="*/ 1727029 w 6868353"/>
                <a:gd name="connsiteY4417" fmla="*/ 918882 h 6857985"/>
                <a:gd name="connsiteX4418" fmla="*/ 1670160 w 6868353"/>
                <a:gd name="connsiteY4418" fmla="*/ 954870 h 6857985"/>
                <a:gd name="connsiteX4419" fmla="*/ 1703089 w 6868353"/>
                <a:gd name="connsiteY4419" fmla="*/ 940344 h 6857985"/>
                <a:gd name="connsiteX4420" fmla="*/ 1738114 w 6868353"/>
                <a:gd name="connsiteY4420" fmla="*/ 921799 h 6857985"/>
                <a:gd name="connsiteX4421" fmla="*/ 1727029 w 6868353"/>
                <a:gd name="connsiteY4421" fmla="*/ 918882 h 6857985"/>
                <a:gd name="connsiteX4422" fmla="*/ 2392273 w 6868353"/>
                <a:gd name="connsiteY4422" fmla="*/ 915300 h 6857985"/>
                <a:gd name="connsiteX4423" fmla="*/ 2304513 w 6868353"/>
                <a:gd name="connsiteY4423" fmla="*/ 936281 h 6857985"/>
                <a:gd name="connsiteX4424" fmla="*/ 2353992 w 6868353"/>
                <a:gd name="connsiteY4424" fmla="*/ 937442 h 6857985"/>
                <a:gd name="connsiteX4425" fmla="*/ 2392273 w 6868353"/>
                <a:gd name="connsiteY4425" fmla="*/ 915300 h 6857985"/>
                <a:gd name="connsiteX4426" fmla="*/ 2541489 w 6868353"/>
                <a:gd name="connsiteY4426" fmla="*/ 913050 h 6857985"/>
                <a:gd name="connsiteX4427" fmla="*/ 2529767 w 6868353"/>
                <a:gd name="connsiteY4427" fmla="*/ 922988 h 6857985"/>
                <a:gd name="connsiteX4428" fmla="*/ 2529824 w 6868353"/>
                <a:gd name="connsiteY4428" fmla="*/ 930562 h 6857985"/>
                <a:gd name="connsiteX4429" fmla="*/ 2511519 w 6868353"/>
                <a:gd name="connsiteY4429" fmla="*/ 919619 h 6857985"/>
                <a:gd name="connsiteX4430" fmla="*/ 2541489 w 6868353"/>
                <a:gd name="connsiteY4430" fmla="*/ 913050 h 6857985"/>
                <a:gd name="connsiteX4431" fmla="*/ 2646733 w 6868353"/>
                <a:gd name="connsiteY4431" fmla="*/ 912880 h 6857985"/>
                <a:gd name="connsiteX4432" fmla="*/ 2554103 w 6868353"/>
                <a:gd name="connsiteY4432" fmla="*/ 942525 h 6857985"/>
                <a:gd name="connsiteX4433" fmla="*/ 2553990 w 6868353"/>
                <a:gd name="connsiteY4433" fmla="*/ 933224 h 6857985"/>
                <a:gd name="connsiteX4434" fmla="*/ 2569067 w 6868353"/>
                <a:gd name="connsiteY4434" fmla="*/ 930492 h 6857985"/>
                <a:gd name="connsiteX4435" fmla="*/ 2646733 w 6868353"/>
                <a:gd name="connsiteY4435" fmla="*/ 912880 h 6857985"/>
                <a:gd name="connsiteX4436" fmla="*/ 4956413 w 6868353"/>
                <a:gd name="connsiteY4436" fmla="*/ 905023 h 6857985"/>
                <a:gd name="connsiteX4437" fmla="*/ 5002791 w 6868353"/>
                <a:gd name="connsiteY4437" fmla="*/ 929218 h 6857985"/>
                <a:gd name="connsiteX4438" fmla="*/ 4956413 w 6868353"/>
                <a:gd name="connsiteY4438" fmla="*/ 905023 h 6857985"/>
                <a:gd name="connsiteX4439" fmla="*/ 2673020 w 6868353"/>
                <a:gd name="connsiteY4439" fmla="*/ 902497 h 6857985"/>
                <a:gd name="connsiteX4440" fmla="*/ 2669182 w 6868353"/>
                <a:gd name="connsiteY4440" fmla="*/ 904119 h 6857985"/>
                <a:gd name="connsiteX4441" fmla="*/ 2666733 w 6868353"/>
                <a:gd name="connsiteY4441" fmla="*/ 904142 h 6857985"/>
                <a:gd name="connsiteX4442" fmla="*/ 1488467 w 6868353"/>
                <a:gd name="connsiteY4442" fmla="*/ 893340 h 6857985"/>
                <a:gd name="connsiteX4443" fmla="*/ 1464995 w 6868353"/>
                <a:gd name="connsiteY4443" fmla="*/ 905787 h 6857985"/>
                <a:gd name="connsiteX4444" fmla="*/ 1460804 w 6868353"/>
                <a:gd name="connsiteY4444" fmla="*/ 916928 h 6857985"/>
                <a:gd name="connsiteX4445" fmla="*/ 1438507 w 6868353"/>
                <a:gd name="connsiteY4445" fmla="*/ 928155 h 6857985"/>
                <a:gd name="connsiteX4446" fmla="*/ 1444693 w 6868353"/>
                <a:gd name="connsiteY4446" fmla="*/ 911478 h 6857985"/>
                <a:gd name="connsiteX4447" fmla="*/ 1404600 w 6868353"/>
                <a:gd name="connsiteY4447" fmla="*/ 937768 h 6857985"/>
                <a:gd name="connsiteX4448" fmla="*/ 1406158 w 6868353"/>
                <a:gd name="connsiteY4448" fmla="*/ 917396 h 6857985"/>
                <a:gd name="connsiteX4449" fmla="*/ 1387640 w 6868353"/>
                <a:gd name="connsiteY4449" fmla="*/ 941732 h 6857985"/>
                <a:gd name="connsiteX4450" fmla="*/ 1382119 w 6868353"/>
                <a:gd name="connsiteY4450" fmla="*/ 948598 h 6857985"/>
                <a:gd name="connsiteX4451" fmla="*/ 1371048 w 6868353"/>
                <a:gd name="connsiteY4451" fmla="*/ 956031 h 6857985"/>
                <a:gd name="connsiteX4452" fmla="*/ 1351185 w 6868353"/>
                <a:gd name="connsiteY4452" fmla="*/ 968517 h 6857985"/>
                <a:gd name="connsiteX4453" fmla="*/ 1360784 w 6868353"/>
                <a:gd name="connsiteY4453" fmla="*/ 975468 h 6857985"/>
                <a:gd name="connsiteX4454" fmla="*/ 1461384 w 6868353"/>
                <a:gd name="connsiteY4454" fmla="*/ 931680 h 6857985"/>
                <a:gd name="connsiteX4455" fmla="*/ 1487717 w 6868353"/>
                <a:gd name="connsiteY4455" fmla="*/ 909468 h 6857985"/>
                <a:gd name="connsiteX4456" fmla="*/ 1488467 w 6868353"/>
                <a:gd name="connsiteY4456" fmla="*/ 893340 h 6857985"/>
                <a:gd name="connsiteX4457" fmla="*/ 2673971 w 6868353"/>
                <a:gd name="connsiteY4457" fmla="*/ 893088 h 6857985"/>
                <a:gd name="connsiteX4458" fmla="*/ 2652834 w 6868353"/>
                <a:gd name="connsiteY4458" fmla="*/ 904272 h 6857985"/>
                <a:gd name="connsiteX4459" fmla="*/ 2666733 w 6868353"/>
                <a:gd name="connsiteY4459" fmla="*/ 904142 h 6857985"/>
                <a:gd name="connsiteX4460" fmla="*/ 2649833 w 6868353"/>
                <a:gd name="connsiteY4460" fmla="*/ 908562 h 6857985"/>
                <a:gd name="connsiteX4461" fmla="*/ 2673971 w 6868353"/>
                <a:gd name="connsiteY4461" fmla="*/ 893088 h 6857985"/>
                <a:gd name="connsiteX4462" fmla="*/ 1342507 w 6868353"/>
                <a:gd name="connsiteY4462" fmla="*/ 891191 h 6857985"/>
                <a:gd name="connsiteX4463" fmla="*/ 1384284 w 6868353"/>
                <a:gd name="connsiteY4463" fmla="*/ 893895 h 6857985"/>
                <a:gd name="connsiteX4464" fmla="*/ 1327726 w 6868353"/>
                <a:gd name="connsiteY4464" fmla="*/ 936041 h 6857985"/>
                <a:gd name="connsiteX4465" fmla="*/ 1281164 w 6868353"/>
                <a:gd name="connsiteY4465" fmla="*/ 981825 h 6857985"/>
                <a:gd name="connsiteX4466" fmla="*/ 1314815 w 6868353"/>
                <a:gd name="connsiteY4466" fmla="*/ 970443 h 6857985"/>
                <a:gd name="connsiteX4467" fmla="*/ 1275557 w 6868353"/>
                <a:gd name="connsiteY4467" fmla="*/ 998955 h 6857985"/>
                <a:gd name="connsiteX4468" fmla="*/ 1240094 w 6868353"/>
                <a:gd name="connsiteY4468" fmla="*/ 1016128 h 6857985"/>
                <a:gd name="connsiteX4469" fmla="*/ 1245445 w 6868353"/>
                <a:gd name="connsiteY4469" fmla="*/ 999153 h 6857985"/>
                <a:gd name="connsiteX4470" fmla="*/ 1216734 w 6868353"/>
                <a:gd name="connsiteY4470" fmla="*/ 1013636 h 6857985"/>
                <a:gd name="connsiteX4471" fmla="*/ 1187769 w 6868353"/>
                <a:gd name="connsiteY4471" fmla="*/ 1029832 h 6857985"/>
                <a:gd name="connsiteX4472" fmla="*/ 1215262 w 6868353"/>
                <a:gd name="connsiteY4472" fmla="*/ 999451 h 6857985"/>
                <a:gd name="connsiteX4473" fmla="*/ 1225229 w 6868353"/>
                <a:gd name="connsiteY4473" fmla="*/ 1006147 h 6857985"/>
                <a:gd name="connsiteX4474" fmla="*/ 1241170 w 6868353"/>
                <a:gd name="connsiteY4474" fmla="*/ 975299 h 6857985"/>
                <a:gd name="connsiteX4475" fmla="*/ 1251009 w 6868353"/>
                <a:gd name="connsiteY4475" fmla="*/ 982066 h 6857985"/>
                <a:gd name="connsiteX4476" fmla="*/ 1243109 w 6868353"/>
                <a:gd name="connsiteY4476" fmla="*/ 969522 h 6857985"/>
                <a:gd name="connsiteX4477" fmla="*/ 1289502 w 6868353"/>
                <a:gd name="connsiteY4477" fmla="*/ 938391 h 6857985"/>
                <a:gd name="connsiteX4478" fmla="*/ 1266483 w 6868353"/>
                <a:gd name="connsiteY4478" fmla="*/ 971604 h 6857985"/>
                <a:gd name="connsiteX4479" fmla="*/ 1295292 w 6868353"/>
                <a:gd name="connsiteY4479" fmla="*/ 956795 h 6857985"/>
                <a:gd name="connsiteX4480" fmla="*/ 1292319 w 6868353"/>
                <a:gd name="connsiteY4480" fmla="*/ 947636 h 6857985"/>
                <a:gd name="connsiteX4481" fmla="*/ 1336957 w 6868353"/>
                <a:gd name="connsiteY4481" fmla="*/ 922705 h 6857985"/>
                <a:gd name="connsiteX4482" fmla="*/ 1341048 w 6868353"/>
                <a:gd name="connsiteY4482" fmla="*/ 911549 h 6857985"/>
                <a:gd name="connsiteX4483" fmla="*/ 1303036 w 6868353"/>
                <a:gd name="connsiteY4483" fmla="*/ 933790 h 6857985"/>
                <a:gd name="connsiteX4484" fmla="*/ 1319175 w 6868353"/>
                <a:gd name="connsiteY4484" fmla="*/ 911705 h 6857985"/>
                <a:gd name="connsiteX4485" fmla="*/ 1342507 w 6868353"/>
                <a:gd name="connsiteY4485" fmla="*/ 891191 h 6857985"/>
                <a:gd name="connsiteX4486" fmla="*/ 5709475 w 6868353"/>
                <a:gd name="connsiteY4486" fmla="*/ 890384 h 6857985"/>
                <a:gd name="connsiteX4487" fmla="*/ 5749369 w 6868353"/>
                <a:gd name="connsiteY4487" fmla="*/ 914890 h 6857985"/>
                <a:gd name="connsiteX4488" fmla="*/ 5743451 w 6868353"/>
                <a:gd name="connsiteY4488" fmla="*/ 913857 h 6857985"/>
                <a:gd name="connsiteX4489" fmla="*/ 5761983 w 6868353"/>
                <a:gd name="connsiteY4489" fmla="*/ 928764 h 6857985"/>
                <a:gd name="connsiteX4490" fmla="*/ 5709475 w 6868353"/>
                <a:gd name="connsiteY4490" fmla="*/ 890384 h 6857985"/>
                <a:gd name="connsiteX4491" fmla="*/ 4834505 w 6868353"/>
                <a:gd name="connsiteY4491" fmla="*/ 886477 h 6857985"/>
                <a:gd name="connsiteX4492" fmla="*/ 4840933 w 6868353"/>
                <a:gd name="connsiteY4492" fmla="*/ 902276 h 6857985"/>
                <a:gd name="connsiteX4493" fmla="*/ 4863499 w 6868353"/>
                <a:gd name="connsiteY4493" fmla="*/ 915896 h 6857985"/>
                <a:gd name="connsiteX4494" fmla="*/ 4886107 w 6868353"/>
                <a:gd name="connsiteY4494" fmla="*/ 929557 h 6857985"/>
                <a:gd name="connsiteX4495" fmla="*/ 4925719 w 6868353"/>
                <a:gd name="connsiteY4495" fmla="*/ 947508 h 6857985"/>
                <a:gd name="connsiteX4496" fmla="*/ 4934059 w 6868353"/>
                <a:gd name="connsiteY4496" fmla="*/ 945923 h 6857985"/>
                <a:gd name="connsiteX4497" fmla="*/ 4979843 w 6868353"/>
                <a:gd name="connsiteY4497" fmla="*/ 986172 h 6857985"/>
                <a:gd name="connsiteX4498" fmla="*/ 4826167 w 6868353"/>
                <a:gd name="connsiteY4498" fmla="*/ 898666 h 6857985"/>
                <a:gd name="connsiteX4499" fmla="*/ 4834505 w 6868353"/>
                <a:gd name="connsiteY4499" fmla="*/ 886477 h 6857985"/>
                <a:gd name="connsiteX4500" fmla="*/ 2528761 w 6868353"/>
                <a:gd name="connsiteY4500" fmla="*/ 883631 h 6857985"/>
                <a:gd name="connsiteX4501" fmla="*/ 2538077 w 6868353"/>
                <a:gd name="connsiteY4501" fmla="*/ 889407 h 6857985"/>
                <a:gd name="connsiteX4502" fmla="*/ 2526907 w 6868353"/>
                <a:gd name="connsiteY4502" fmla="*/ 893300 h 6857985"/>
                <a:gd name="connsiteX4503" fmla="*/ 2516374 w 6868353"/>
                <a:gd name="connsiteY4503" fmla="*/ 897533 h 6857985"/>
                <a:gd name="connsiteX4504" fmla="*/ 2496823 w 6868353"/>
                <a:gd name="connsiteY4504" fmla="*/ 905575 h 6857985"/>
                <a:gd name="connsiteX4505" fmla="*/ 2464531 w 6868353"/>
                <a:gd name="connsiteY4505" fmla="*/ 919802 h 6857985"/>
                <a:gd name="connsiteX4506" fmla="*/ 2433781 w 6868353"/>
                <a:gd name="connsiteY4506" fmla="*/ 941449 h 6857985"/>
                <a:gd name="connsiteX4507" fmla="*/ 2408780 w 6868353"/>
                <a:gd name="connsiteY4507" fmla="*/ 945342 h 6857985"/>
                <a:gd name="connsiteX4508" fmla="*/ 2382561 w 6868353"/>
                <a:gd name="connsiteY4508" fmla="*/ 952364 h 6857985"/>
                <a:gd name="connsiteX4509" fmla="*/ 2392825 w 6868353"/>
                <a:gd name="connsiteY4509" fmla="*/ 966719 h 6857985"/>
                <a:gd name="connsiteX4510" fmla="*/ 2353581 w 6868353"/>
                <a:gd name="connsiteY4510" fmla="*/ 970188 h 6857985"/>
                <a:gd name="connsiteX4511" fmla="*/ 2328396 w 6868353"/>
                <a:gd name="connsiteY4511" fmla="*/ 992712 h 6857985"/>
                <a:gd name="connsiteX4512" fmla="*/ 2271597 w 6868353"/>
                <a:gd name="connsiteY4512" fmla="*/ 1005156 h 6857985"/>
                <a:gd name="connsiteX4513" fmla="*/ 2260583 w 6868353"/>
                <a:gd name="connsiteY4513" fmla="*/ 1014740 h 6857985"/>
                <a:gd name="connsiteX4514" fmla="*/ 2279709 w 6868353"/>
                <a:gd name="connsiteY4514" fmla="*/ 1007251 h 6857985"/>
                <a:gd name="connsiteX4515" fmla="*/ 2298750 w 6868353"/>
                <a:gd name="connsiteY4515" fmla="*/ 1001164 h 6857985"/>
                <a:gd name="connsiteX4516" fmla="*/ 2289577 w 6868353"/>
                <a:gd name="connsiteY4516" fmla="*/ 1006841 h 6857985"/>
                <a:gd name="connsiteX4517" fmla="*/ 2269205 w 6868353"/>
                <a:gd name="connsiteY4517" fmla="*/ 1020601 h 6857985"/>
                <a:gd name="connsiteX4518" fmla="*/ 2223095 w 6868353"/>
                <a:gd name="connsiteY4518" fmla="*/ 1052710 h 6857985"/>
                <a:gd name="connsiteX4519" fmla="*/ 2179392 w 6868353"/>
                <a:gd name="connsiteY4519" fmla="*/ 1067504 h 6857985"/>
                <a:gd name="connsiteX4520" fmla="*/ 2174097 w 6868353"/>
                <a:gd name="connsiteY4520" fmla="*/ 1053743 h 6857985"/>
                <a:gd name="connsiteX4521" fmla="*/ 2223279 w 6868353"/>
                <a:gd name="connsiteY4521" fmla="*/ 1029803 h 6857985"/>
                <a:gd name="connsiteX4522" fmla="*/ 2254835 w 6868353"/>
                <a:gd name="connsiteY4522" fmla="*/ 1013169 h 6857985"/>
                <a:gd name="connsiteX4523" fmla="*/ 2271583 w 6868353"/>
                <a:gd name="connsiteY4523" fmla="*/ 1004122 h 6857985"/>
                <a:gd name="connsiteX4524" fmla="*/ 2289053 w 6868353"/>
                <a:gd name="connsiteY4524" fmla="*/ 995529 h 6857985"/>
                <a:gd name="connsiteX4525" fmla="*/ 2357998 w 6868353"/>
                <a:gd name="connsiteY4525" fmla="*/ 960589 h 6857985"/>
                <a:gd name="connsiteX4526" fmla="*/ 2414697 w 6868353"/>
                <a:gd name="connsiteY4526" fmla="*/ 930817 h 6857985"/>
                <a:gd name="connsiteX4527" fmla="*/ 2424211 w 6868353"/>
                <a:gd name="connsiteY4527" fmla="*/ 936111 h 6857985"/>
                <a:gd name="connsiteX4528" fmla="*/ 2471864 w 6868353"/>
                <a:gd name="connsiteY4528" fmla="*/ 911775 h 6857985"/>
                <a:gd name="connsiteX4529" fmla="*/ 2528761 w 6868353"/>
                <a:gd name="connsiteY4529" fmla="*/ 883631 h 6857985"/>
                <a:gd name="connsiteX4530" fmla="*/ 2625469 w 6868353"/>
                <a:gd name="connsiteY4530" fmla="*/ 882456 h 6857985"/>
                <a:gd name="connsiteX4531" fmla="*/ 2620018 w 6868353"/>
                <a:gd name="connsiteY4531" fmla="*/ 895155 h 6857985"/>
                <a:gd name="connsiteX4532" fmla="*/ 2550606 w 6868353"/>
                <a:gd name="connsiteY4532" fmla="*/ 909539 h 6857985"/>
                <a:gd name="connsiteX4533" fmla="*/ 2620160 w 6868353"/>
                <a:gd name="connsiteY4533" fmla="*/ 885755 h 6857985"/>
                <a:gd name="connsiteX4534" fmla="*/ 2625469 w 6868353"/>
                <a:gd name="connsiteY4534" fmla="*/ 882456 h 6857985"/>
                <a:gd name="connsiteX4535" fmla="*/ 2583819 w 6868353"/>
                <a:gd name="connsiteY4535" fmla="*/ 881055 h 6857985"/>
                <a:gd name="connsiteX4536" fmla="*/ 2526298 w 6868353"/>
                <a:gd name="connsiteY4536" fmla="*/ 906708 h 6857985"/>
                <a:gd name="connsiteX4537" fmla="*/ 2533150 w 6868353"/>
                <a:gd name="connsiteY4537" fmla="*/ 897945 h 6857985"/>
                <a:gd name="connsiteX4538" fmla="*/ 2583819 w 6868353"/>
                <a:gd name="connsiteY4538" fmla="*/ 881055 h 6857985"/>
                <a:gd name="connsiteX4539" fmla="*/ 4953495 w 6868353"/>
                <a:gd name="connsiteY4539" fmla="*/ 877473 h 6857985"/>
                <a:gd name="connsiteX4540" fmla="*/ 4963435 w 6868353"/>
                <a:gd name="connsiteY4540" fmla="*/ 898850 h 6857985"/>
                <a:gd name="connsiteX4541" fmla="*/ 4953495 w 6868353"/>
                <a:gd name="connsiteY4541" fmla="*/ 877473 h 6857985"/>
                <a:gd name="connsiteX4542" fmla="*/ 5196405 w 6868353"/>
                <a:gd name="connsiteY4542" fmla="*/ 876057 h 6857985"/>
                <a:gd name="connsiteX4543" fmla="*/ 5218831 w 6868353"/>
                <a:gd name="connsiteY4543" fmla="*/ 909496 h 6857985"/>
                <a:gd name="connsiteX4544" fmla="*/ 5260069 w 6868353"/>
                <a:gd name="connsiteY4544" fmla="*/ 937244 h 6857985"/>
                <a:gd name="connsiteX4545" fmla="*/ 5243379 w 6868353"/>
                <a:gd name="connsiteY4545" fmla="*/ 920609 h 6857985"/>
                <a:gd name="connsiteX4546" fmla="*/ 5222497 w 6868353"/>
                <a:gd name="connsiteY4546" fmla="*/ 915046 h 6857985"/>
                <a:gd name="connsiteX4547" fmla="*/ 5196405 w 6868353"/>
                <a:gd name="connsiteY4547" fmla="*/ 876057 h 6857985"/>
                <a:gd name="connsiteX4548" fmla="*/ 5551975 w 6868353"/>
                <a:gd name="connsiteY4548" fmla="*/ 875973 h 6857985"/>
                <a:gd name="connsiteX4549" fmla="*/ 5640063 w 6868353"/>
                <a:gd name="connsiteY4549" fmla="*/ 943870 h 6857985"/>
                <a:gd name="connsiteX4550" fmla="*/ 5645073 w 6868353"/>
                <a:gd name="connsiteY4550" fmla="*/ 933125 h 6857985"/>
                <a:gd name="connsiteX4551" fmla="*/ 5660873 w 6868353"/>
                <a:gd name="connsiteY4551" fmla="*/ 941874 h 6857985"/>
                <a:gd name="connsiteX4552" fmla="*/ 5678045 w 6868353"/>
                <a:gd name="connsiteY4552" fmla="*/ 958084 h 6857985"/>
                <a:gd name="connsiteX4553" fmla="*/ 5718479 w 6868353"/>
                <a:gd name="connsiteY4553" fmla="*/ 990886 h 6857985"/>
                <a:gd name="connsiteX4554" fmla="*/ 5684657 w 6868353"/>
                <a:gd name="connsiteY4554" fmla="*/ 956286 h 6857985"/>
                <a:gd name="connsiteX4555" fmla="*/ 5723829 w 6868353"/>
                <a:gd name="connsiteY4555" fmla="*/ 980268 h 6857985"/>
                <a:gd name="connsiteX4556" fmla="*/ 5749071 w 6868353"/>
                <a:gd name="connsiteY4556" fmla="*/ 1019328 h 6857985"/>
                <a:gd name="connsiteX4557" fmla="*/ 5751775 w 6868353"/>
                <a:gd name="connsiteY4557" fmla="*/ 1014019 h 6857985"/>
                <a:gd name="connsiteX4558" fmla="*/ 5738283 w 6868353"/>
                <a:gd name="connsiteY4558" fmla="*/ 976941 h 6857985"/>
                <a:gd name="connsiteX4559" fmla="*/ 5781363 w 6868353"/>
                <a:gd name="connsiteY4559" fmla="*/ 1019299 h 6857985"/>
                <a:gd name="connsiteX4560" fmla="*/ 5779439 w 6868353"/>
                <a:gd name="connsiteY4560" fmla="*/ 1047713 h 6857985"/>
                <a:gd name="connsiteX4561" fmla="*/ 5682717 w 6868353"/>
                <a:gd name="connsiteY4561" fmla="*/ 973416 h 6857985"/>
                <a:gd name="connsiteX4562" fmla="*/ 5695627 w 6868353"/>
                <a:gd name="connsiteY4562" fmla="*/ 998715 h 6857985"/>
                <a:gd name="connsiteX4563" fmla="*/ 5729139 w 6868353"/>
                <a:gd name="connsiteY4563" fmla="*/ 1033159 h 6857985"/>
                <a:gd name="connsiteX4564" fmla="*/ 5704067 w 6868353"/>
                <a:gd name="connsiteY4564" fmla="*/ 994255 h 6857985"/>
                <a:gd name="connsiteX4565" fmla="*/ 5764459 w 6868353"/>
                <a:gd name="connsiteY4565" fmla="*/ 1052908 h 6857985"/>
                <a:gd name="connsiteX4566" fmla="*/ 5797179 w 6868353"/>
                <a:gd name="connsiteY4566" fmla="*/ 1083191 h 6857985"/>
                <a:gd name="connsiteX4567" fmla="*/ 5830475 w 6868353"/>
                <a:gd name="connsiteY4567" fmla="*/ 1113982 h 6857985"/>
                <a:gd name="connsiteX4568" fmla="*/ 5895853 w 6868353"/>
                <a:gd name="connsiteY4568" fmla="*/ 1175948 h 6857985"/>
                <a:gd name="connsiteX4569" fmla="*/ 5950995 w 6868353"/>
                <a:gd name="connsiteY4569" fmla="*/ 1239995 h 6857985"/>
                <a:gd name="connsiteX4570" fmla="*/ 5994825 w 6868353"/>
                <a:gd name="connsiteY4570" fmla="*/ 1280145 h 6857985"/>
                <a:gd name="connsiteX4571" fmla="*/ 6018977 w 6868353"/>
                <a:gd name="connsiteY4571" fmla="*/ 1305401 h 6857985"/>
                <a:gd name="connsiteX4572" fmla="*/ 6043667 w 6868353"/>
                <a:gd name="connsiteY4572" fmla="*/ 1333446 h 6857985"/>
                <a:gd name="connsiteX4573" fmla="*/ 6137063 w 6868353"/>
                <a:gd name="connsiteY4573" fmla="*/ 1459855 h 6857985"/>
                <a:gd name="connsiteX4574" fmla="*/ 6110375 w 6868353"/>
                <a:gd name="connsiteY4574" fmla="*/ 1428257 h 6857985"/>
                <a:gd name="connsiteX4575" fmla="*/ 6096303 w 6868353"/>
                <a:gd name="connsiteY4575" fmla="*/ 1409286 h 6857985"/>
                <a:gd name="connsiteX4576" fmla="*/ 6087101 w 6868353"/>
                <a:gd name="connsiteY4576" fmla="*/ 1393996 h 6857985"/>
                <a:gd name="connsiteX4577" fmla="*/ 6075747 w 6868353"/>
                <a:gd name="connsiteY4577" fmla="*/ 1390287 h 6857985"/>
                <a:gd name="connsiteX4578" fmla="*/ 6059977 w 6868353"/>
                <a:gd name="connsiteY4578" fmla="*/ 1373284 h 6857985"/>
                <a:gd name="connsiteX4579" fmla="*/ 6016939 w 6868353"/>
                <a:gd name="connsiteY4579" fmla="*/ 1314207 h 6857985"/>
                <a:gd name="connsiteX4580" fmla="*/ 6000487 w 6868353"/>
                <a:gd name="connsiteY4580" fmla="*/ 1294882 h 6857985"/>
                <a:gd name="connsiteX4581" fmla="*/ 5981559 w 6868353"/>
                <a:gd name="connsiteY4581" fmla="*/ 1274836 h 6857985"/>
                <a:gd name="connsiteX4582" fmla="*/ 5939499 w 6868353"/>
                <a:gd name="connsiteY4582" fmla="*/ 1231572 h 6857985"/>
                <a:gd name="connsiteX4583" fmla="*/ 5893855 w 6868353"/>
                <a:gd name="connsiteY4583" fmla="*/ 1185278 h 6857985"/>
                <a:gd name="connsiteX4584" fmla="*/ 5845425 w 6868353"/>
                <a:gd name="connsiteY4584" fmla="*/ 1139041 h 6857985"/>
                <a:gd name="connsiteX4585" fmla="*/ 5797843 w 6868353"/>
                <a:gd name="connsiteY4585" fmla="*/ 1092973 h 6857985"/>
                <a:gd name="connsiteX4586" fmla="*/ 5775219 w 6868353"/>
                <a:gd name="connsiteY4586" fmla="*/ 1070322 h 6857985"/>
                <a:gd name="connsiteX4587" fmla="*/ 5753135 w 6868353"/>
                <a:gd name="connsiteY4587" fmla="*/ 1048831 h 6857985"/>
                <a:gd name="connsiteX4588" fmla="*/ 5733059 w 6868353"/>
                <a:gd name="connsiteY4588" fmla="*/ 1062507 h 6857985"/>
                <a:gd name="connsiteX4589" fmla="*/ 5735523 w 6868353"/>
                <a:gd name="connsiteY4589" fmla="*/ 1045802 h 6857985"/>
                <a:gd name="connsiteX4590" fmla="*/ 5661283 w 6868353"/>
                <a:gd name="connsiteY4590" fmla="*/ 952520 h 6857985"/>
                <a:gd name="connsiteX4591" fmla="*/ 5656343 w 6868353"/>
                <a:gd name="connsiteY4591" fmla="*/ 963704 h 6857985"/>
                <a:gd name="connsiteX4592" fmla="*/ 5619719 w 6868353"/>
                <a:gd name="connsiteY4592" fmla="*/ 946999 h 6857985"/>
                <a:gd name="connsiteX4593" fmla="*/ 5602459 w 6868353"/>
                <a:gd name="connsiteY4593" fmla="*/ 916306 h 6857985"/>
                <a:gd name="connsiteX4594" fmla="*/ 5581281 w 6868353"/>
                <a:gd name="connsiteY4594" fmla="*/ 908053 h 6857985"/>
                <a:gd name="connsiteX4595" fmla="*/ 5551975 w 6868353"/>
                <a:gd name="connsiteY4595" fmla="*/ 875973 h 6857985"/>
                <a:gd name="connsiteX4596" fmla="*/ 2018836 w 6868353"/>
                <a:gd name="connsiteY4596" fmla="*/ 875179 h 6857985"/>
                <a:gd name="connsiteX4597" fmla="*/ 1970900 w 6868353"/>
                <a:gd name="connsiteY4597" fmla="*/ 884650 h 6857985"/>
                <a:gd name="connsiteX4598" fmla="*/ 1952892 w 6868353"/>
                <a:gd name="connsiteY4598" fmla="*/ 895962 h 6857985"/>
                <a:gd name="connsiteX4599" fmla="*/ 1950301 w 6868353"/>
                <a:gd name="connsiteY4599" fmla="*/ 901016 h 6857985"/>
                <a:gd name="connsiteX4600" fmla="*/ 1971579 w 6868353"/>
                <a:gd name="connsiteY4600" fmla="*/ 908279 h 6857985"/>
                <a:gd name="connsiteX4601" fmla="*/ 2009875 w 6868353"/>
                <a:gd name="connsiteY4601" fmla="*/ 880785 h 6857985"/>
                <a:gd name="connsiteX4602" fmla="*/ 2018836 w 6868353"/>
                <a:gd name="connsiteY4602" fmla="*/ 875179 h 6857985"/>
                <a:gd name="connsiteX4603" fmla="*/ 5030823 w 6868353"/>
                <a:gd name="connsiteY4603" fmla="*/ 871569 h 6857985"/>
                <a:gd name="connsiteX4604" fmla="*/ 5046283 w 6868353"/>
                <a:gd name="connsiteY4604" fmla="*/ 892833 h 6857985"/>
                <a:gd name="connsiteX4605" fmla="*/ 5085739 w 6868353"/>
                <a:gd name="connsiteY4605" fmla="*/ 906976 h 6857985"/>
                <a:gd name="connsiteX4606" fmla="*/ 5044075 w 6868353"/>
                <a:gd name="connsiteY4606" fmla="*/ 881833 h 6857985"/>
                <a:gd name="connsiteX4607" fmla="*/ 5030823 w 6868353"/>
                <a:gd name="connsiteY4607" fmla="*/ 871569 h 6857985"/>
                <a:gd name="connsiteX4608" fmla="*/ 1357881 w 6868353"/>
                <a:gd name="connsiteY4608" fmla="*/ 866685 h 6857985"/>
                <a:gd name="connsiteX4609" fmla="*/ 1332922 w 6868353"/>
                <a:gd name="connsiteY4609" fmla="*/ 884027 h 6857985"/>
                <a:gd name="connsiteX4610" fmla="*/ 1303914 w 6868353"/>
                <a:gd name="connsiteY4610" fmla="*/ 895990 h 6857985"/>
                <a:gd name="connsiteX4611" fmla="*/ 1284943 w 6868353"/>
                <a:gd name="connsiteY4611" fmla="*/ 900421 h 6857985"/>
                <a:gd name="connsiteX4612" fmla="*/ 1243732 w 6868353"/>
                <a:gd name="connsiteY4612" fmla="*/ 913319 h 6857985"/>
                <a:gd name="connsiteX4613" fmla="*/ 1299115 w 6868353"/>
                <a:gd name="connsiteY4613" fmla="*/ 886278 h 6857985"/>
                <a:gd name="connsiteX4614" fmla="*/ 1357881 w 6868353"/>
                <a:gd name="connsiteY4614" fmla="*/ 866685 h 6857985"/>
                <a:gd name="connsiteX4615" fmla="*/ 2677907 w 6868353"/>
                <a:gd name="connsiteY4615" fmla="*/ 861051 h 6857985"/>
                <a:gd name="connsiteX4616" fmla="*/ 2717292 w 6868353"/>
                <a:gd name="connsiteY4616" fmla="*/ 863373 h 6857985"/>
                <a:gd name="connsiteX4617" fmla="*/ 2680441 w 6868353"/>
                <a:gd name="connsiteY4617" fmla="*/ 875590 h 6857985"/>
                <a:gd name="connsiteX4618" fmla="*/ 2650711 w 6868353"/>
                <a:gd name="connsiteY4618" fmla="*/ 884311 h 6857985"/>
                <a:gd name="connsiteX4619" fmla="*/ 2626134 w 6868353"/>
                <a:gd name="connsiteY4619" fmla="*/ 886520 h 6857985"/>
                <a:gd name="connsiteX4620" fmla="*/ 2671621 w 6868353"/>
                <a:gd name="connsiteY4620" fmla="*/ 869290 h 6857985"/>
                <a:gd name="connsiteX4621" fmla="*/ 2635180 w 6868353"/>
                <a:gd name="connsiteY4621" fmla="*/ 883037 h 6857985"/>
                <a:gd name="connsiteX4622" fmla="*/ 2642075 w 6868353"/>
                <a:gd name="connsiteY4622" fmla="*/ 874288 h 6857985"/>
                <a:gd name="connsiteX4623" fmla="*/ 2677907 w 6868353"/>
                <a:gd name="connsiteY4623" fmla="*/ 861051 h 6857985"/>
                <a:gd name="connsiteX4624" fmla="*/ 2166636 w 6868353"/>
                <a:gd name="connsiteY4624" fmla="*/ 857341 h 6857985"/>
                <a:gd name="connsiteX4625" fmla="*/ 2110971 w 6868353"/>
                <a:gd name="connsiteY4625" fmla="*/ 878690 h 6857985"/>
                <a:gd name="connsiteX4626" fmla="*/ 2090230 w 6868353"/>
                <a:gd name="connsiteY4626" fmla="*/ 893753 h 6857985"/>
                <a:gd name="connsiteX4627" fmla="*/ 2166636 w 6868353"/>
                <a:gd name="connsiteY4627" fmla="*/ 857341 h 6857985"/>
                <a:gd name="connsiteX4628" fmla="*/ 5475923 w 6868353"/>
                <a:gd name="connsiteY4628" fmla="*/ 851806 h 6857985"/>
                <a:gd name="connsiteX4629" fmla="*/ 5502143 w 6868353"/>
                <a:gd name="connsiteY4629" fmla="*/ 886533 h 6857985"/>
                <a:gd name="connsiteX4630" fmla="*/ 5557469 w 6868353"/>
                <a:gd name="connsiteY4630" fmla="*/ 933988 h 6857985"/>
                <a:gd name="connsiteX4631" fmla="*/ 5499325 w 6868353"/>
                <a:gd name="connsiteY4631" fmla="*/ 898992 h 6857985"/>
                <a:gd name="connsiteX4632" fmla="*/ 5475923 w 6868353"/>
                <a:gd name="connsiteY4632" fmla="*/ 851806 h 6857985"/>
                <a:gd name="connsiteX4633" fmla="*/ 1839437 w 6868353"/>
                <a:gd name="connsiteY4633" fmla="*/ 847672 h 6857985"/>
                <a:gd name="connsiteX4634" fmla="*/ 1768156 w 6868353"/>
                <a:gd name="connsiteY4634" fmla="*/ 868837 h 6857985"/>
                <a:gd name="connsiteX4635" fmla="*/ 1714203 w 6868353"/>
                <a:gd name="connsiteY4635" fmla="*/ 907825 h 6857985"/>
                <a:gd name="connsiteX4636" fmla="*/ 1676616 w 6868353"/>
                <a:gd name="connsiteY4636" fmla="*/ 938886 h 6857985"/>
                <a:gd name="connsiteX4637" fmla="*/ 1689753 w 6868353"/>
                <a:gd name="connsiteY4637" fmla="*/ 936126 h 6857985"/>
                <a:gd name="connsiteX4638" fmla="*/ 1792449 w 6868353"/>
                <a:gd name="connsiteY4638" fmla="*/ 869658 h 6857985"/>
                <a:gd name="connsiteX4639" fmla="*/ 1778703 w 6868353"/>
                <a:gd name="connsiteY4639" fmla="*/ 886307 h 6857985"/>
                <a:gd name="connsiteX4640" fmla="*/ 1823326 w 6868353"/>
                <a:gd name="connsiteY4640" fmla="*/ 869502 h 6857985"/>
                <a:gd name="connsiteX4641" fmla="*/ 1819008 w 6868353"/>
                <a:gd name="connsiteY4641" fmla="*/ 865411 h 6857985"/>
                <a:gd name="connsiteX4642" fmla="*/ 1839437 w 6868353"/>
                <a:gd name="connsiteY4642" fmla="*/ 847672 h 6857985"/>
                <a:gd name="connsiteX4643" fmla="*/ 2638974 w 6868353"/>
                <a:gd name="connsiteY4643" fmla="*/ 841060 h 6857985"/>
                <a:gd name="connsiteX4644" fmla="*/ 2580760 w 6868353"/>
                <a:gd name="connsiteY4644" fmla="*/ 875986 h 6857985"/>
                <a:gd name="connsiteX4645" fmla="*/ 2574687 w 6868353"/>
                <a:gd name="connsiteY4645" fmla="*/ 865864 h 6857985"/>
                <a:gd name="connsiteX4646" fmla="*/ 2617399 w 6868353"/>
                <a:gd name="connsiteY4646" fmla="*/ 861829 h 6857985"/>
                <a:gd name="connsiteX4647" fmla="*/ 2638974 w 6868353"/>
                <a:gd name="connsiteY4647" fmla="*/ 841060 h 6857985"/>
                <a:gd name="connsiteX4648" fmla="*/ 5501721 w 6868353"/>
                <a:gd name="connsiteY4648" fmla="*/ 839063 h 6857985"/>
                <a:gd name="connsiteX4649" fmla="*/ 5519923 w 6868353"/>
                <a:gd name="connsiteY4649" fmla="*/ 849555 h 6857985"/>
                <a:gd name="connsiteX4650" fmla="*/ 5515309 w 6868353"/>
                <a:gd name="connsiteY4650" fmla="*/ 855983 h 6857985"/>
                <a:gd name="connsiteX4651" fmla="*/ 5528333 w 6868353"/>
                <a:gd name="connsiteY4651" fmla="*/ 873254 h 6857985"/>
                <a:gd name="connsiteX4652" fmla="*/ 5514883 w 6868353"/>
                <a:gd name="connsiteY4652" fmla="*/ 867294 h 6857985"/>
                <a:gd name="connsiteX4653" fmla="*/ 5490081 w 6868353"/>
                <a:gd name="connsiteY4653" fmla="*/ 847234 h 6857985"/>
                <a:gd name="connsiteX4654" fmla="*/ 5501721 w 6868353"/>
                <a:gd name="connsiteY4654" fmla="*/ 839063 h 6857985"/>
                <a:gd name="connsiteX4655" fmla="*/ 2500362 w 6868353"/>
                <a:gd name="connsiteY4655" fmla="*/ 838697 h 6857985"/>
                <a:gd name="connsiteX4656" fmla="*/ 2466923 w 6868353"/>
                <a:gd name="connsiteY4656" fmla="*/ 859848 h 6857985"/>
                <a:gd name="connsiteX4657" fmla="*/ 2454493 w 6868353"/>
                <a:gd name="connsiteY4657" fmla="*/ 858984 h 6857985"/>
                <a:gd name="connsiteX4658" fmla="*/ 2500362 w 6868353"/>
                <a:gd name="connsiteY4658" fmla="*/ 838697 h 6857985"/>
                <a:gd name="connsiteX4659" fmla="*/ 4982447 w 6868353"/>
                <a:gd name="connsiteY4659" fmla="*/ 838641 h 6857985"/>
                <a:gd name="connsiteX4660" fmla="*/ 4985009 w 6868353"/>
                <a:gd name="connsiteY4660" fmla="*/ 840350 h 6857985"/>
                <a:gd name="connsiteX4661" fmla="*/ 4985081 w 6868353"/>
                <a:gd name="connsiteY4661" fmla="*/ 841160 h 6857985"/>
                <a:gd name="connsiteX4662" fmla="*/ 1497994 w 6868353"/>
                <a:gd name="connsiteY4662" fmla="*/ 837578 h 6857985"/>
                <a:gd name="connsiteX4663" fmla="*/ 1479561 w 6868353"/>
                <a:gd name="connsiteY4663" fmla="*/ 851820 h 6857985"/>
                <a:gd name="connsiteX4664" fmla="*/ 1450086 w 6868353"/>
                <a:gd name="connsiteY4664" fmla="*/ 865085 h 6857985"/>
                <a:gd name="connsiteX4665" fmla="*/ 1474833 w 6868353"/>
                <a:gd name="connsiteY4665" fmla="*/ 848139 h 6857985"/>
                <a:gd name="connsiteX4666" fmla="*/ 1404925 w 6868353"/>
                <a:gd name="connsiteY4666" fmla="*/ 887935 h 6857985"/>
                <a:gd name="connsiteX4667" fmla="*/ 1463465 w 6868353"/>
                <a:gd name="connsiteY4667" fmla="*/ 846271 h 6857985"/>
                <a:gd name="connsiteX4668" fmla="*/ 1497994 w 6868353"/>
                <a:gd name="connsiteY4668" fmla="*/ 837578 h 6857985"/>
                <a:gd name="connsiteX4669" fmla="*/ 2212407 w 6868353"/>
                <a:gd name="connsiteY4669" fmla="*/ 832679 h 6857985"/>
                <a:gd name="connsiteX4670" fmla="*/ 2183300 w 6868353"/>
                <a:gd name="connsiteY4670" fmla="*/ 840721 h 6857985"/>
                <a:gd name="connsiteX4671" fmla="*/ 2149988 w 6868353"/>
                <a:gd name="connsiteY4671" fmla="*/ 853391 h 6857985"/>
                <a:gd name="connsiteX4672" fmla="*/ 2186287 w 6868353"/>
                <a:gd name="connsiteY4672" fmla="*/ 847035 h 6857985"/>
                <a:gd name="connsiteX4673" fmla="*/ 2205229 w 6868353"/>
                <a:gd name="connsiteY4673" fmla="*/ 839786 h 6857985"/>
                <a:gd name="connsiteX4674" fmla="*/ 2212407 w 6868353"/>
                <a:gd name="connsiteY4674" fmla="*/ 832679 h 6857985"/>
                <a:gd name="connsiteX4675" fmla="*/ 5137399 w 6868353"/>
                <a:gd name="connsiteY4675" fmla="*/ 832269 h 6857985"/>
                <a:gd name="connsiteX4676" fmla="*/ 5175679 w 6868353"/>
                <a:gd name="connsiteY4676" fmla="*/ 853760 h 6857985"/>
                <a:gd name="connsiteX4677" fmla="*/ 5185095 w 6868353"/>
                <a:gd name="connsiteY4677" fmla="*/ 876156 h 6857985"/>
                <a:gd name="connsiteX4678" fmla="*/ 5137399 w 6868353"/>
                <a:gd name="connsiteY4678" fmla="*/ 832269 h 6857985"/>
                <a:gd name="connsiteX4679" fmla="*/ 5252015 w 6868353"/>
                <a:gd name="connsiteY4679" fmla="*/ 831080 h 6857985"/>
                <a:gd name="connsiteX4680" fmla="*/ 5269271 w 6868353"/>
                <a:gd name="connsiteY4680" fmla="*/ 848026 h 6857985"/>
                <a:gd name="connsiteX4681" fmla="*/ 5280879 w 6868353"/>
                <a:gd name="connsiteY4681" fmla="*/ 848125 h 6857985"/>
                <a:gd name="connsiteX4682" fmla="*/ 5315211 w 6868353"/>
                <a:gd name="connsiteY4682" fmla="*/ 882187 h 6857985"/>
                <a:gd name="connsiteX4683" fmla="*/ 5305147 w 6868353"/>
                <a:gd name="connsiteY4683" fmla="*/ 877544 h 6857985"/>
                <a:gd name="connsiteX4684" fmla="*/ 5276903 w 6868353"/>
                <a:gd name="connsiteY4684" fmla="*/ 859267 h 6857985"/>
                <a:gd name="connsiteX4685" fmla="*/ 5252015 w 6868353"/>
                <a:gd name="connsiteY4685" fmla="*/ 831080 h 6857985"/>
                <a:gd name="connsiteX4686" fmla="*/ 4925301 w 6868353"/>
                <a:gd name="connsiteY4686" fmla="*/ 827345 h 6857985"/>
                <a:gd name="connsiteX4687" fmla="*/ 4991381 w 6868353"/>
                <a:gd name="connsiteY4687" fmla="*/ 857540 h 6857985"/>
                <a:gd name="connsiteX4688" fmla="*/ 5046637 w 6868353"/>
                <a:gd name="connsiteY4688" fmla="*/ 909426 h 6857985"/>
                <a:gd name="connsiteX4689" fmla="*/ 4999195 w 6868353"/>
                <a:gd name="connsiteY4689" fmla="*/ 868200 h 6857985"/>
                <a:gd name="connsiteX4690" fmla="*/ 4968673 w 6868353"/>
                <a:gd name="connsiteY4690" fmla="*/ 857582 h 6857985"/>
                <a:gd name="connsiteX4691" fmla="*/ 4934867 w 6868353"/>
                <a:gd name="connsiteY4691" fmla="*/ 846327 h 6857985"/>
                <a:gd name="connsiteX4692" fmla="*/ 4932403 w 6868353"/>
                <a:gd name="connsiteY4692" fmla="*/ 835554 h 6857985"/>
                <a:gd name="connsiteX4693" fmla="*/ 4925301 w 6868353"/>
                <a:gd name="connsiteY4693" fmla="*/ 827345 h 6857985"/>
                <a:gd name="connsiteX4694" fmla="*/ 1975062 w 6868353"/>
                <a:gd name="connsiteY4694" fmla="*/ 827045 h 6857985"/>
                <a:gd name="connsiteX4695" fmla="*/ 1930241 w 6868353"/>
                <a:gd name="connsiteY4695" fmla="*/ 841386 h 6857985"/>
                <a:gd name="connsiteX4696" fmla="*/ 1876996 w 6868353"/>
                <a:gd name="connsiteY4696" fmla="*/ 885358 h 6857985"/>
                <a:gd name="connsiteX4697" fmla="*/ 1903554 w 6868353"/>
                <a:gd name="connsiteY4697" fmla="*/ 882272 h 6857985"/>
                <a:gd name="connsiteX4698" fmla="*/ 1882970 w 6868353"/>
                <a:gd name="connsiteY4698" fmla="*/ 898921 h 6857985"/>
                <a:gd name="connsiteX4699" fmla="*/ 1835020 w 6868353"/>
                <a:gd name="connsiteY4699" fmla="*/ 910982 h 6857985"/>
                <a:gd name="connsiteX4700" fmla="*/ 1850352 w 6868353"/>
                <a:gd name="connsiteY4700" fmla="*/ 917679 h 6857985"/>
                <a:gd name="connsiteX4701" fmla="*/ 1892300 w 6868353"/>
                <a:gd name="connsiteY4701" fmla="*/ 899374 h 6857985"/>
                <a:gd name="connsiteX4702" fmla="*/ 1927437 w 6868353"/>
                <a:gd name="connsiteY4702" fmla="*/ 884410 h 6857985"/>
                <a:gd name="connsiteX4703" fmla="*/ 1915942 w 6868353"/>
                <a:gd name="connsiteY4703" fmla="*/ 895126 h 6857985"/>
                <a:gd name="connsiteX4704" fmla="*/ 1949650 w 6868353"/>
                <a:gd name="connsiteY4704" fmla="*/ 877317 h 6857985"/>
                <a:gd name="connsiteX4705" fmla="*/ 1917627 w 6868353"/>
                <a:gd name="connsiteY4705" fmla="*/ 866501 h 6857985"/>
                <a:gd name="connsiteX4706" fmla="*/ 1980513 w 6868353"/>
                <a:gd name="connsiteY4706" fmla="*/ 840791 h 6857985"/>
                <a:gd name="connsiteX4707" fmla="*/ 1975062 w 6868353"/>
                <a:gd name="connsiteY4707" fmla="*/ 827045 h 6857985"/>
                <a:gd name="connsiteX4708" fmla="*/ 1430019 w 6868353"/>
                <a:gd name="connsiteY4708" fmla="*/ 824804 h 6857985"/>
                <a:gd name="connsiteX4709" fmla="*/ 1383477 w 6868353"/>
                <a:gd name="connsiteY4709" fmla="*/ 864123 h 6857985"/>
                <a:gd name="connsiteX4710" fmla="*/ 1385969 w 6868353"/>
                <a:gd name="connsiteY4710" fmla="*/ 873438 h 6857985"/>
                <a:gd name="connsiteX4711" fmla="*/ 1426770 w 6868353"/>
                <a:gd name="connsiteY4711" fmla="*/ 846681 h 6857985"/>
                <a:gd name="connsiteX4712" fmla="*/ 1456372 w 6868353"/>
                <a:gd name="connsiteY4712" fmla="*/ 833204 h 6857985"/>
                <a:gd name="connsiteX4713" fmla="*/ 1449803 w 6868353"/>
                <a:gd name="connsiteY4713" fmla="*/ 850122 h 6857985"/>
                <a:gd name="connsiteX4714" fmla="*/ 1379711 w 6868353"/>
                <a:gd name="connsiteY4714" fmla="*/ 890172 h 6857985"/>
                <a:gd name="connsiteX4715" fmla="*/ 1330756 w 6868353"/>
                <a:gd name="connsiteY4715" fmla="*/ 889677 h 6857985"/>
                <a:gd name="connsiteX4716" fmla="*/ 1408011 w 6868353"/>
                <a:gd name="connsiteY4716" fmla="*/ 832029 h 6857985"/>
                <a:gd name="connsiteX4717" fmla="*/ 1430019 w 6868353"/>
                <a:gd name="connsiteY4717" fmla="*/ 824804 h 6857985"/>
                <a:gd name="connsiteX4718" fmla="*/ 5631299 w 6868353"/>
                <a:gd name="connsiteY4718" fmla="*/ 822034 h 6857985"/>
                <a:gd name="connsiteX4719" fmla="*/ 5675921 w 6868353"/>
                <a:gd name="connsiteY4719" fmla="*/ 851084 h 6857985"/>
                <a:gd name="connsiteX4720" fmla="*/ 5699975 w 6868353"/>
                <a:gd name="connsiteY4720" fmla="*/ 883235 h 6857985"/>
                <a:gd name="connsiteX4721" fmla="*/ 5631299 w 6868353"/>
                <a:gd name="connsiteY4721" fmla="*/ 822034 h 6857985"/>
                <a:gd name="connsiteX4722" fmla="*/ 1347831 w 6868353"/>
                <a:gd name="connsiteY4722" fmla="*/ 814864 h 6857985"/>
                <a:gd name="connsiteX4723" fmla="*/ 1342790 w 6868353"/>
                <a:gd name="connsiteY4723" fmla="*/ 826069 h 6857985"/>
                <a:gd name="connsiteX4724" fmla="*/ 1302782 w 6868353"/>
                <a:gd name="connsiteY4724" fmla="*/ 855147 h 6857985"/>
                <a:gd name="connsiteX4725" fmla="*/ 1278984 w 6868353"/>
                <a:gd name="connsiteY4725" fmla="*/ 880772 h 6857985"/>
                <a:gd name="connsiteX4726" fmla="*/ 1322248 w 6868353"/>
                <a:gd name="connsiteY4726" fmla="*/ 847262 h 6857985"/>
                <a:gd name="connsiteX4727" fmla="*/ 1352346 w 6868353"/>
                <a:gd name="connsiteY4727" fmla="*/ 833232 h 6857985"/>
                <a:gd name="connsiteX4728" fmla="*/ 1272103 w 6868353"/>
                <a:gd name="connsiteY4728" fmla="*/ 883164 h 6857985"/>
                <a:gd name="connsiteX4729" fmla="*/ 1184145 w 6868353"/>
                <a:gd name="connsiteY4729" fmla="*/ 964809 h 6857985"/>
                <a:gd name="connsiteX4730" fmla="*/ 1163504 w 6868353"/>
                <a:gd name="connsiteY4730" fmla="*/ 972156 h 6857985"/>
                <a:gd name="connsiteX4731" fmla="*/ 1287294 w 6868353"/>
                <a:gd name="connsiteY4731" fmla="*/ 857851 h 6857985"/>
                <a:gd name="connsiteX4732" fmla="*/ 1340213 w 6868353"/>
                <a:gd name="connsiteY4732" fmla="*/ 816796 h 6857985"/>
                <a:gd name="connsiteX4733" fmla="*/ 1347831 w 6868353"/>
                <a:gd name="connsiteY4733" fmla="*/ 814864 h 6857985"/>
                <a:gd name="connsiteX4734" fmla="*/ 2847991 w 6868353"/>
                <a:gd name="connsiteY4734" fmla="*/ 813638 h 6857985"/>
                <a:gd name="connsiteX4735" fmla="*/ 2831158 w 6868353"/>
                <a:gd name="connsiteY4735" fmla="*/ 822529 h 6857985"/>
                <a:gd name="connsiteX4736" fmla="*/ 2813093 w 6868353"/>
                <a:gd name="connsiteY4736" fmla="*/ 828517 h 6857985"/>
                <a:gd name="connsiteX4737" fmla="*/ 2790810 w 6868353"/>
                <a:gd name="connsiteY4737" fmla="*/ 835100 h 6857985"/>
                <a:gd name="connsiteX4738" fmla="*/ 2690450 w 6868353"/>
                <a:gd name="connsiteY4738" fmla="*/ 853858 h 6857985"/>
                <a:gd name="connsiteX4739" fmla="*/ 2771132 w 6868353"/>
                <a:gd name="connsiteY4739" fmla="*/ 832623 h 6857985"/>
                <a:gd name="connsiteX4740" fmla="*/ 2802263 w 6868353"/>
                <a:gd name="connsiteY4740" fmla="*/ 822316 h 6857985"/>
                <a:gd name="connsiteX4741" fmla="*/ 2847991 w 6868353"/>
                <a:gd name="connsiteY4741" fmla="*/ 813638 h 6857985"/>
                <a:gd name="connsiteX4742" fmla="*/ 1756957 w 6868353"/>
                <a:gd name="connsiteY4742" fmla="*/ 812803 h 6857985"/>
                <a:gd name="connsiteX4743" fmla="*/ 1736599 w 6868353"/>
                <a:gd name="connsiteY4743" fmla="*/ 816300 h 6857985"/>
                <a:gd name="connsiteX4744" fmla="*/ 1699692 w 6868353"/>
                <a:gd name="connsiteY4744" fmla="*/ 842037 h 6857985"/>
                <a:gd name="connsiteX4745" fmla="*/ 1720035 w 6868353"/>
                <a:gd name="connsiteY4745" fmla="*/ 838498 h 6857985"/>
                <a:gd name="connsiteX4746" fmla="*/ 1756957 w 6868353"/>
                <a:gd name="connsiteY4746" fmla="*/ 812803 h 6857985"/>
                <a:gd name="connsiteX4747" fmla="*/ 5425991 w 6868353"/>
                <a:gd name="connsiteY4747" fmla="*/ 808457 h 6857985"/>
                <a:gd name="connsiteX4748" fmla="*/ 5455933 w 6868353"/>
                <a:gd name="connsiteY4748" fmla="*/ 856039 h 6857985"/>
                <a:gd name="connsiteX4749" fmla="*/ 5425991 w 6868353"/>
                <a:gd name="connsiteY4749" fmla="*/ 808457 h 6857985"/>
                <a:gd name="connsiteX4750" fmla="*/ 1400423 w 6868353"/>
                <a:gd name="connsiteY4750" fmla="*/ 800781 h 6857985"/>
                <a:gd name="connsiteX4751" fmla="*/ 1345734 w 6868353"/>
                <a:gd name="connsiteY4751" fmla="*/ 850291 h 6857985"/>
                <a:gd name="connsiteX4752" fmla="*/ 1322786 w 6868353"/>
                <a:gd name="connsiteY4752" fmla="*/ 862098 h 6857985"/>
                <a:gd name="connsiteX4753" fmla="*/ 1357088 w 6868353"/>
                <a:gd name="connsiteY4753" fmla="*/ 836870 h 6857985"/>
                <a:gd name="connsiteX4754" fmla="*/ 1358971 w 6868353"/>
                <a:gd name="connsiteY4754" fmla="*/ 816229 h 6857985"/>
                <a:gd name="connsiteX4755" fmla="*/ 1384525 w 6868353"/>
                <a:gd name="connsiteY4755" fmla="*/ 813751 h 6857985"/>
                <a:gd name="connsiteX4756" fmla="*/ 1386818 w 6868353"/>
                <a:gd name="connsiteY4756" fmla="*/ 808018 h 6857985"/>
                <a:gd name="connsiteX4757" fmla="*/ 1400423 w 6868353"/>
                <a:gd name="connsiteY4757" fmla="*/ 800781 h 6857985"/>
                <a:gd name="connsiteX4758" fmla="*/ 4682433 w 6868353"/>
                <a:gd name="connsiteY4758" fmla="*/ 799046 h 6857985"/>
                <a:gd name="connsiteX4759" fmla="*/ 4696417 w 6868353"/>
                <a:gd name="connsiteY4759" fmla="*/ 803487 h 6857985"/>
                <a:gd name="connsiteX4760" fmla="*/ 4717555 w 6868353"/>
                <a:gd name="connsiteY4760" fmla="*/ 827710 h 6857985"/>
                <a:gd name="connsiteX4761" fmla="*/ 4737871 w 6868353"/>
                <a:gd name="connsiteY4761" fmla="*/ 829650 h 6857985"/>
                <a:gd name="connsiteX4762" fmla="*/ 4777891 w 6868353"/>
                <a:gd name="connsiteY4762" fmla="*/ 861517 h 6857985"/>
                <a:gd name="connsiteX4763" fmla="*/ 4753385 w 6868353"/>
                <a:gd name="connsiteY4763" fmla="*/ 854750 h 6857985"/>
                <a:gd name="connsiteX4764" fmla="*/ 4715247 w 6868353"/>
                <a:gd name="connsiteY4764" fmla="*/ 839347 h 6857985"/>
                <a:gd name="connsiteX4765" fmla="*/ 4688759 w 6868353"/>
                <a:gd name="connsiteY4765" fmla="*/ 816101 h 6857985"/>
                <a:gd name="connsiteX4766" fmla="*/ 4682433 w 6868353"/>
                <a:gd name="connsiteY4766" fmla="*/ 799046 h 6857985"/>
                <a:gd name="connsiteX4767" fmla="*/ 5377825 w 6868353"/>
                <a:gd name="connsiteY4767" fmla="*/ 794928 h 6857985"/>
                <a:gd name="connsiteX4768" fmla="*/ 5380033 w 6868353"/>
                <a:gd name="connsiteY4768" fmla="*/ 796835 h 6857985"/>
                <a:gd name="connsiteX4769" fmla="*/ 5470643 w 6868353"/>
                <a:gd name="connsiteY4769" fmla="*/ 879695 h 6857985"/>
                <a:gd name="connsiteX4770" fmla="*/ 5422751 w 6868353"/>
                <a:gd name="connsiteY4770" fmla="*/ 848111 h 6857985"/>
                <a:gd name="connsiteX4771" fmla="*/ 5387169 w 6868353"/>
                <a:gd name="connsiteY4771" fmla="*/ 810084 h 6857985"/>
                <a:gd name="connsiteX4772" fmla="*/ 3050027 w 6868353"/>
                <a:gd name="connsiteY4772" fmla="*/ 792261 h 6857985"/>
                <a:gd name="connsiteX4773" fmla="*/ 3078780 w 6868353"/>
                <a:gd name="connsiteY4773" fmla="*/ 793521 h 6857985"/>
                <a:gd name="connsiteX4774" fmla="*/ 2975943 w 6868353"/>
                <a:gd name="connsiteY4774" fmla="*/ 814714 h 6857985"/>
                <a:gd name="connsiteX4775" fmla="*/ 2944542 w 6868353"/>
                <a:gd name="connsiteY4775" fmla="*/ 820321 h 6857985"/>
                <a:gd name="connsiteX4776" fmla="*/ 2920404 w 6868353"/>
                <a:gd name="connsiteY4776" fmla="*/ 826875 h 6857985"/>
                <a:gd name="connsiteX4777" fmla="*/ 2911867 w 6868353"/>
                <a:gd name="connsiteY4777" fmla="*/ 838244 h 6857985"/>
                <a:gd name="connsiteX4778" fmla="*/ 2832672 w 6868353"/>
                <a:gd name="connsiteY4778" fmla="*/ 850093 h 6857985"/>
                <a:gd name="connsiteX4779" fmla="*/ 2802546 w 6868353"/>
                <a:gd name="connsiteY4779" fmla="*/ 858177 h 6857985"/>
                <a:gd name="connsiteX4780" fmla="*/ 2775789 w 6868353"/>
                <a:gd name="connsiteY4780" fmla="*/ 868186 h 6857985"/>
                <a:gd name="connsiteX4781" fmla="*/ 2721510 w 6868353"/>
                <a:gd name="connsiteY4781" fmla="*/ 888601 h 6857985"/>
                <a:gd name="connsiteX4782" fmla="*/ 2688984 w 6868353"/>
                <a:gd name="connsiteY4782" fmla="*/ 898321 h 6857985"/>
                <a:gd name="connsiteX4783" fmla="*/ 2673020 w 6868353"/>
                <a:gd name="connsiteY4783" fmla="*/ 902497 h 6857985"/>
                <a:gd name="connsiteX4784" fmla="*/ 2684596 w 6868353"/>
                <a:gd name="connsiteY4784" fmla="*/ 897606 h 6857985"/>
                <a:gd name="connsiteX4785" fmla="*/ 2689091 w 6868353"/>
                <a:gd name="connsiteY4785" fmla="*/ 891120 h 6857985"/>
                <a:gd name="connsiteX4786" fmla="*/ 2809922 w 6868353"/>
                <a:gd name="connsiteY4786" fmla="*/ 852132 h 6857985"/>
                <a:gd name="connsiteX4787" fmla="*/ 2890603 w 6868353"/>
                <a:gd name="connsiteY4787" fmla="*/ 832949 h 6857985"/>
                <a:gd name="connsiteX4788" fmla="*/ 2930781 w 6868353"/>
                <a:gd name="connsiteY4788" fmla="*/ 823180 h 6857985"/>
                <a:gd name="connsiteX4789" fmla="*/ 2950318 w 6868353"/>
                <a:gd name="connsiteY4789" fmla="*/ 818834 h 6857985"/>
                <a:gd name="connsiteX4790" fmla="*/ 2969246 w 6868353"/>
                <a:gd name="connsiteY4790" fmla="*/ 814913 h 6857985"/>
                <a:gd name="connsiteX4791" fmla="*/ 3050027 w 6868353"/>
                <a:gd name="connsiteY4791" fmla="*/ 792261 h 6857985"/>
                <a:gd name="connsiteX4792" fmla="*/ 5374067 w 6868353"/>
                <a:gd name="connsiteY4792" fmla="*/ 791683 h 6857985"/>
                <a:gd name="connsiteX4793" fmla="*/ 5377219 w 6868353"/>
                <a:gd name="connsiteY4793" fmla="*/ 793946 h 6857985"/>
                <a:gd name="connsiteX4794" fmla="*/ 5377825 w 6868353"/>
                <a:gd name="connsiteY4794" fmla="*/ 794928 h 6857985"/>
                <a:gd name="connsiteX4795" fmla="*/ 4841527 w 6868353"/>
                <a:gd name="connsiteY4795" fmla="*/ 790322 h 6857985"/>
                <a:gd name="connsiteX4796" fmla="*/ 4904881 w 6868353"/>
                <a:gd name="connsiteY4796" fmla="*/ 816357 h 6857985"/>
                <a:gd name="connsiteX4797" fmla="*/ 4917155 w 6868353"/>
                <a:gd name="connsiteY4797" fmla="*/ 831689 h 6857985"/>
                <a:gd name="connsiteX4798" fmla="*/ 4848351 w 6868353"/>
                <a:gd name="connsiteY4798" fmla="*/ 806291 h 6857985"/>
                <a:gd name="connsiteX4799" fmla="*/ 4841527 w 6868353"/>
                <a:gd name="connsiteY4799" fmla="*/ 790322 h 6857985"/>
                <a:gd name="connsiteX4800" fmla="*/ 4993547 w 6868353"/>
                <a:gd name="connsiteY4800" fmla="*/ 790223 h 6857985"/>
                <a:gd name="connsiteX4801" fmla="*/ 5010309 w 6868353"/>
                <a:gd name="connsiteY4801" fmla="*/ 799666 h 6857985"/>
                <a:gd name="connsiteX4802" fmla="*/ 5007363 w 6868353"/>
                <a:gd name="connsiteY4802" fmla="*/ 800190 h 6857985"/>
                <a:gd name="connsiteX4803" fmla="*/ 5040859 w 6868353"/>
                <a:gd name="connsiteY4803" fmla="*/ 837380 h 6857985"/>
                <a:gd name="connsiteX4804" fmla="*/ 5006643 w 6868353"/>
                <a:gd name="connsiteY4804" fmla="*/ 822799 h 6857985"/>
                <a:gd name="connsiteX4805" fmla="*/ 5011315 w 6868353"/>
                <a:gd name="connsiteY4805" fmla="*/ 844940 h 6857985"/>
                <a:gd name="connsiteX4806" fmla="*/ 4987175 w 6868353"/>
                <a:gd name="connsiteY4806" fmla="*/ 822558 h 6857985"/>
                <a:gd name="connsiteX4807" fmla="*/ 4977591 w 6868353"/>
                <a:gd name="connsiteY4807" fmla="*/ 808472 h 6857985"/>
                <a:gd name="connsiteX4808" fmla="*/ 5003399 w 6868353"/>
                <a:gd name="connsiteY4808" fmla="*/ 834238 h 6857985"/>
                <a:gd name="connsiteX4809" fmla="*/ 5027327 w 6868353"/>
                <a:gd name="connsiteY4809" fmla="*/ 827046 h 6857985"/>
                <a:gd name="connsiteX4810" fmla="*/ 4993547 w 6868353"/>
                <a:gd name="connsiteY4810" fmla="*/ 790223 h 6857985"/>
                <a:gd name="connsiteX4811" fmla="*/ 5427733 w 6868353"/>
                <a:gd name="connsiteY4811" fmla="*/ 787129 h 6857985"/>
                <a:gd name="connsiteX4812" fmla="*/ 5462021 w 6868353"/>
                <a:gd name="connsiteY4812" fmla="*/ 793790 h 6857985"/>
                <a:gd name="connsiteX4813" fmla="*/ 5447551 w 6868353"/>
                <a:gd name="connsiteY4813" fmla="*/ 815648 h 6857985"/>
                <a:gd name="connsiteX4814" fmla="*/ 5465291 w 6868353"/>
                <a:gd name="connsiteY4814" fmla="*/ 816894 h 6857985"/>
                <a:gd name="connsiteX4815" fmla="*/ 5432403 w 6868353"/>
                <a:gd name="connsiteY4815" fmla="*/ 791779 h 6857985"/>
                <a:gd name="connsiteX4816" fmla="*/ 5427733 w 6868353"/>
                <a:gd name="connsiteY4816" fmla="*/ 787129 h 6857985"/>
                <a:gd name="connsiteX4817" fmla="*/ 4596213 w 6868353"/>
                <a:gd name="connsiteY4817" fmla="*/ 785692 h 6857985"/>
                <a:gd name="connsiteX4818" fmla="*/ 4589999 w 6868353"/>
                <a:gd name="connsiteY4818" fmla="*/ 792785 h 6857985"/>
                <a:gd name="connsiteX4819" fmla="*/ 4647165 w 6868353"/>
                <a:gd name="connsiteY4819" fmla="*/ 818891 h 6857985"/>
                <a:gd name="connsiteX4820" fmla="*/ 4596213 w 6868353"/>
                <a:gd name="connsiteY4820" fmla="*/ 785692 h 6857985"/>
                <a:gd name="connsiteX4821" fmla="*/ 2634403 w 6868353"/>
                <a:gd name="connsiteY4821" fmla="*/ 783611 h 6857985"/>
                <a:gd name="connsiteX4822" fmla="*/ 2537582 w 6868353"/>
                <a:gd name="connsiteY4822" fmla="*/ 824015 h 6857985"/>
                <a:gd name="connsiteX4823" fmla="*/ 2600199 w 6868353"/>
                <a:gd name="connsiteY4823" fmla="*/ 793662 h 6857985"/>
                <a:gd name="connsiteX4824" fmla="*/ 2634403 w 6868353"/>
                <a:gd name="connsiteY4824" fmla="*/ 783611 h 6857985"/>
                <a:gd name="connsiteX4825" fmla="*/ 5029039 w 6868353"/>
                <a:gd name="connsiteY4825" fmla="*/ 781926 h 6857985"/>
                <a:gd name="connsiteX4826" fmla="*/ 5110457 w 6868353"/>
                <a:gd name="connsiteY4826" fmla="*/ 827937 h 6857985"/>
                <a:gd name="connsiteX4827" fmla="*/ 5128493 w 6868353"/>
                <a:gd name="connsiteY4827" fmla="*/ 860470 h 6857985"/>
                <a:gd name="connsiteX4828" fmla="*/ 5163859 w 6868353"/>
                <a:gd name="connsiteY4828" fmla="*/ 884834 h 6857985"/>
                <a:gd name="connsiteX4829" fmla="*/ 5190515 w 6868353"/>
                <a:gd name="connsiteY4829" fmla="*/ 909737 h 6857985"/>
                <a:gd name="connsiteX4830" fmla="*/ 5143783 w 6868353"/>
                <a:gd name="connsiteY4830" fmla="*/ 882357 h 6857985"/>
                <a:gd name="connsiteX4831" fmla="*/ 5126369 w 6868353"/>
                <a:gd name="connsiteY4831" fmla="*/ 862098 h 6857985"/>
                <a:gd name="connsiteX4832" fmla="*/ 5112763 w 6868353"/>
                <a:gd name="connsiteY4832" fmla="*/ 839008 h 6857985"/>
                <a:gd name="connsiteX4833" fmla="*/ 5120947 w 6868353"/>
                <a:gd name="connsiteY4833" fmla="*/ 866331 h 6857985"/>
                <a:gd name="connsiteX4834" fmla="*/ 5074087 w 6868353"/>
                <a:gd name="connsiteY4834" fmla="*/ 818635 h 6857985"/>
                <a:gd name="connsiteX4835" fmla="*/ 5061175 w 6868353"/>
                <a:gd name="connsiteY4835" fmla="*/ 825034 h 6857985"/>
                <a:gd name="connsiteX4836" fmla="*/ 5053219 w 6868353"/>
                <a:gd name="connsiteY4836" fmla="*/ 814289 h 6857985"/>
                <a:gd name="connsiteX4837" fmla="*/ 5079791 w 6868353"/>
                <a:gd name="connsiteY4837" fmla="*/ 818366 h 6857985"/>
                <a:gd name="connsiteX4838" fmla="*/ 5029039 w 6868353"/>
                <a:gd name="connsiteY4838" fmla="*/ 781926 h 6857985"/>
                <a:gd name="connsiteX4839" fmla="*/ 3133937 w 6868353"/>
                <a:gd name="connsiteY4839" fmla="*/ 778146 h 6857985"/>
                <a:gd name="connsiteX4840" fmla="*/ 3118831 w 6868353"/>
                <a:gd name="connsiteY4840" fmla="*/ 792530 h 6857985"/>
                <a:gd name="connsiteX4841" fmla="*/ 3086199 w 6868353"/>
                <a:gd name="connsiteY4841" fmla="*/ 786315 h 6857985"/>
                <a:gd name="connsiteX4842" fmla="*/ 3133937 w 6868353"/>
                <a:gd name="connsiteY4842" fmla="*/ 778146 h 6857985"/>
                <a:gd name="connsiteX4843" fmla="*/ 1885467 w 6868353"/>
                <a:gd name="connsiteY4843" fmla="*/ 776599 h 6857985"/>
                <a:gd name="connsiteX4844" fmla="*/ 1849828 w 6868353"/>
                <a:gd name="connsiteY4844" fmla="*/ 788750 h 6857985"/>
                <a:gd name="connsiteX4845" fmla="*/ 1848752 w 6868353"/>
                <a:gd name="connsiteY4845" fmla="*/ 803190 h 6857985"/>
                <a:gd name="connsiteX4846" fmla="*/ 1833448 w 6868353"/>
                <a:gd name="connsiteY4846" fmla="*/ 795602 h 6857985"/>
                <a:gd name="connsiteX4847" fmla="*/ 1815002 w 6868353"/>
                <a:gd name="connsiteY4847" fmla="*/ 807989 h 6857985"/>
                <a:gd name="connsiteX4848" fmla="*/ 1799160 w 6868353"/>
                <a:gd name="connsiteY4848" fmla="*/ 815436 h 6857985"/>
                <a:gd name="connsiteX4849" fmla="*/ 1759590 w 6868353"/>
                <a:gd name="connsiteY4849" fmla="*/ 860611 h 6857985"/>
                <a:gd name="connsiteX4850" fmla="*/ 1710097 w 6868353"/>
                <a:gd name="connsiteY4850" fmla="*/ 873863 h 6857985"/>
                <a:gd name="connsiteX4851" fmla="*/ 1710593 w 6868353"/>
                <a:gd name="connsiteY4851" fmla="*/ 882810 h 6857985"/>
                <a:gd name="connsiteX4852" fmla="*/ 1691877 w 6868353"/>
                <a:gd name="connsiteY4852" fmla="*/ 901540 h 6857985"/>
                <a:gd name="connsiteX4853" fmla="*/ 1652152 w 6868353"/>
                <a:gd name="connsiteY4853" fmla="*/ 924644 h 6857985"/>
                <a:gd name="connsiteX4854" fmla="*/ 1623370 w 6868353"/>
                <a:gd name="connsiteY4854" fmla="*/ 935757 h 6857985"/>
                <a:gd name="connsiteX4855" fmla="*/ 1696436 w 6868353"/>
                <a:gd name="connsiteY4855" fmla="*/ 876312 h 6857985"/>
                <a:gd name="connsiteX4856" fmla="*/ 1640840 w 6868353"/>
                <a:gd name="connsiteY4856" fmla="*/ 907641 h 6857985"/>
                <a:gd name="connsiteX4857" fmla="*/ 1596613 w 6868353"/>
                <a:gd name="connsiteY4857" fmla="*/ 941689 h 6857985"/>
                <a:gd name="connsiteX4858" fmla="*/ 1616943 w 6868353"/>
                <a:gd name="connsiteY4858" fmla="*/ 951755 h 6857985"/>
                <a:gd name="connsiteX4859" fmla="*/ 1665417 w 6868353"/>
                <a:gd name="connsiteY4859" fmla="*/ 921827 h 6857985"/>
                <a:gd name="connsiteX4860" fmla="*/ 1630265 w 6868353"/>
                <a:gd name="connsiteY4860" fmla="*/ 948839 h 6857985"/>
                <a:gd name="connsiteX4861" fmla="*/ 1680905 w 6868353"/>
                <a:gd name="connsiteY4861" fmla="*/ 928325 h 6857985"/>
                <a:gd name="connsiteX4862" fmla="*/ 1750898 w 6868353"/>
                <a:gd name="connsiteY4862" fmla="*/ 875986 h 6857985"/>
                <a:gd name="connsiteX4863" fmla="*/ 1786914 w 6868353"/>
                <a:gd name="connsiteY4863" fmla="*/ 841641 h 6857985"/>
                <a:gd name="connsiteX4864" fmla="*/ 1770548 w 6868353"/>
                <a:gd name="connsiteY4864" fmla="*/ 863669 h 6857985"/>
                <a:gd name="connsiteX4865" fmla="*/ 1811094 w 6868353"/>
                <a:gd name="connsiteY4865" fmla="*/ 842547 h 6857985"/>
                <a:gd name="connsiteX4866" fmla="*/ 1786362 w 6868353"/>
                <a:gd name="connsiteY4866" fmla="*/ 856209 h 6857985"/>
                <a:gd name="connsiteX4867" fmla="*/ 1813657 w 6868353"/>
                <a:gd name="connsiteY4867" fmla="*/ 837266 h 6857985"/>
                <a:gd name="connsiteX4868" fmla="*/ 1838786 w 6868353"/>
                <a:gd name="connsiteY4868" fmla="*/ 838824 h 6857985"/>
                <a:gd name="connsiteX4869" fmla="*/ 1844420 w 6868353"/>
                <a:gd name="connsiteY4869" fmla="*/ 842844 h 6857985"/>
                <a:gd name="connsiteX4870" fmla="*/ 1868685 w 6868353"/>
                <a:gd name="connsiteY4870" fmla="*/ 838880 h 6857985"/>
                <a:gd name="connsiteX4871" fmla="*/ 1869535 w 6868353"/>
                <a:gd name="connsiteY4871" fmla="*/ 824553 h 6857985"/>
                <a:gd name="connsiteX4872" fmla="*/ 1901615 w 6868353"/>
                <a:gd name="connsiteY4872" fmla="*/ 811260 h 6857985"/>
                <a:gd name="connsiteX4873" fmla="*/ 1922808 w 6868353"/>
                <a:gd name="connsiteY4873" fmla="*/ 794483 h 6857985"/>
                <a:gd name="connsiteX4874" fmla="*/ 1897184 w 6868353"/>
                <a:gd name="connsiteY4874" fmla="*/ 783073 h 6857985"/>
                <a:gd name="connsiteX4875" fmla="*/ 1885467 w 6868353"/>
                <a:gd name="connsiteY4875" fmla="*/ 776599 h 6857985"/>
                <a:gd name="connsiteX4876" fmla="*/ 3003097 w 6868353"/>
                <a:gd name="connsiteY4876" fmla="*/ 771549 h 6857985"/>
                <a:gd name="connsiteX4877" fmla="*/ 3025139 w 6868353"/>
                <a:gd name="connsiteY4877" fmla="*/ 787518 h 6857985"/>
                <a:gd name="connsiteX4878" fmla="*/ 3013431 w 6868353"/>
                <a:gd name="connsiteY4878" fmla="*/ 784163 h 6857985"/>
                <a:gd name="connsiteX4879" fmla="*/ 2966600 w 6868353"/>
                <a:gd name="connsiteY4879" fmla="*/ 788821 h 6857985"/>
                <a:gd name="connsiteX4880" fmla="*/ 2944529 w 6868353"/>
                <a:gd name="connsiteY4880" fmla="*/ 791454 h 6857985"/>
                <a:gd name="connsiteX4881" fmla="*/ 2934123 w 6868353"/>
                <a:gd name="connsiteY4881" fmla="*/ 792898 h 6857985"/>
                <a:gd name="connsiteX4882" fmla="*/ 2924341 w 6868353"/>
                <a:gd name="connsiteY4882" fmla="*/ 794894 h 6857985"/>
                <a:gd name="connsiteX4883" fmla="*/ 2875243 w 6868353"/>
                <a:gd name="connsiteY4883" fmla="*/ 815195 h 6857985"/>
                <a:gd name="connsiteX4884" fmla="*/ 2798342 w 6868353"/>
                <a:gd name="connsiteY4884" fmla="*/ 821340 h 6857985"/>
                <a:gd name="connsiteX4885" fmla="*/ 2923264 w 6868353"/>
                <a:gd name="connsiteY4885" fmla="*/ 792870 h 6857985"/>
                <a:gd name="connsiteX4886" fmla="*/ 2909051 w 6868353"/>
                <a:gd name="connsiteY4886" fmla="*/ 784729 h 6857985"/>
                <a:gd name="connsiteX4887" fmla="*/ 2931164 w 6868353"/>
                <a:gd name="connsiteY4887" fmla="*/ 781969 h 6857985"/>
                <a:gd name="connsiteX4888" fmla="*/ 2952541 w 6868353"/>
                <a:gd name="connsiteY4888" fmla="*/ 781204 h 6857985"/>
                <a:gd name="connsiteX4889" fmla="*/ 3003097 w 6868353"/>
                <a:gd name="connsiteY4889" fmla="*/ 771549 h 6857985"/>
                <a:gd name="connsiteX4890" fmla="*/ 5443271 w 6868353"/>
                <a:gd name="connsiteY4890" fmla="*/ 770618 h 6857985"/>
                <a:gd name="connsiteX4891" fmla="*/ 5491807 w 6868353"/>
                <a:gd name="connsiteY4891" fmla="*/ 796013 h 6857985"/>
                <a:gd name="connsiteX4892" fmla="*/ 5493519 w 6868353"/>
                <a:gd name="connsiteY4892" fmla="*/ 807593 h 6857985"/>
                <a:gd name="connsiteX4893" fmla="*/ 5528403 w 6868353"/>
                <a:gd name="connsiteY4893" fmla="*/ 838088 h 6857985"/>
                <a:gd name="connsiteX4894" fmla="*/ 5564887 w 6868353"/>
                <a:gd name="connsiteY4894" fmla="*/ 860173 h 6857985"/>
                <a:gd name="connsiteX4895" fmla="*/ 5567195 w 6868353"/>
                <a:gd name="connsiteY4895" fmla="*/ 883447 h 6857985"/>
                <a:gd name="connsiteX4896" fmla="*/ 5522047 w 6868353"/>
                <a:gd name="connsiteY4896" fmla="*/ 843977 h 6857985"/>
                <a:gd name="connsiteX4897" fmla="*/ 5492939 w 6868353"/>
                <a:gd name="connsiteY4897" fmla="*/ 824681 h 6857985"/>
                <a:gd name="connsiteX4898" fmla="*/ 5444579 w 6868353"/>
                <a:gd name="connsiteY4898" fmla="*/ 775357 h 6857985"/>
                <a:gd name="connsiteX4899" fmla="*/ 5443271 w 6868353"/>
                <a:gd name="connsiteY4899" fmla="*/ 770618 h 6857985"/>
                <a:gd name="connsiteX4900" fmla="*/ 1708202 w 6868353"/>
                <a:gd name="connsiteY4900" fmla="*/ 767428 h 6857985"/>
                <a:gd name="connsiteX4901" fmla="*/ 1693193 w 6868353"/>
                <a:gd name="connsiteY4901" fmla="*/ 775598 h 6857985"/>
                <a:gd name="connsiteX4902" fmla="*/ 1665035 w 6868353"/>
                <a:gd name="connsiteY4902" fmla="*/ 795205 h 6857985"/>
                <a:gd name="connsiteX4903" fmla="*/ 1673827 w 6868353"/>
                <a:gd name="connsiteY4903" fmla="*/ 803261 h 6857985"/>
                <a:gd name="connsiteX4904" fmla="*/ 1720672 w 6868353"/>
                <a:gd name="connsiteY4904" fmla="*/ 770671 h 6857985"/>
                <a:gd name="connsiteX4905" fmla="*/ 1708202 w 6868353"/>
                <a:gd name="connsiteY4905" fmla="*/ 767428 h 6857985"/>
                <a:gd name="connsiteX4906" fmla="*/ 4356107 w 6868353"/>
                <a:gd name="connsiteY4906" fmla="*/ 767019 h 6857985"/>
                <a:gd name="connsiteX4907" fmla="*/ 4439437 w 6868353"/>
                <a:gd name="connsiteY4907" fmla="*/ 789656 h 6857985"/>
                <a:gd name="connsiteX4908" fmla="*/ 4498557 w 6868353"/>
                <a:gd name="connsiteY4908" fmla="*/ 808429 h 6857985"/>
                <a:gd name="connsiteX4909" fmla="*/ 4529079 w 6868353"/>
                <a:gd name="connsiteY4909" fmla="*/ 818523 h 6857985"/>
                <a:gd name="connsiteX4910" fmla="*/ 4559107 w 6868353"/>
                <a:gd name="connsiteY4910" fmla="*/ 828263 h 6857985"/>
                <a:gd name="connsiteX4911" fmla="*/ 4557367 w 6868353"/>
                <a:gd name="connsiteY4911" fmla="*/ 839999 h 6857985"/>
                <a:gd name="connsiteX4912" fmla="*/ 4534799 w 6868353"/>
                <a:gd name="connsiteY4912" fmla="*/ 822968 h 6857985"/>
                <a:gd name="connsiteX4913" fmla="*/ 4534035 w 6868353"/>
                <a:gd name="connsiteY4913" fmla="*/ 828872 h 6857985"/>
                <a:gd name="connsiteX4914" fmla="*/ 4515815 w 6868353"/>
                <a:gd name="connsiteY4914" fmla="*/ 816399 h 6857985"/>
                <a:gd name="connsiteX4915" fmla="*/ 4510775 w 6868353"/>
                <a:gd name="connsiteY4915" fmla="*/ 818820 h 6857985"/>
                <a:gd name="connsiteX4916" fmla="*/ 4495727 w 6868353"/>
                <a:gd name="connsiteY4916" fmla="*/ 816201 h 6857985"/>
                <a:gd name="connsiteX4917" fmla="*/ 4496519 w 6868353"/>
                <a:gd name="connsiteY4917" fmla="*/ 810354 h 6857985"/>
                <a:gd name="connsiteX4918" fmla="*/ 4490559 w 6868353"/>
                <a:gd name="connsiteY4918" fmla="*/ 817673 h 6857985"/>
                <a:gd name="connsiteX4919" fmla="*/ 4467327 w 6868353"/>
                <a:gd name="connsiteY4919" fmla="*/ 801775 h 6857985"/>
                <a:gd name="connsiteX4920" fmla="*/ 4428011 w 6868353"/>
                <a:gd name="connsiteY4920" fmla="*/ 796324 h 6857985"/>
                <a:gd name="connsiteX4921" fmla="*/ 4405785 w 6868353"/>
                <a:gd name="connsiteY4921" fmla="*/ 783696 h 6857985"/>
                <a:gd name="connsiteX4922" fmla="*/ 4356107 w 6868353"/>
                <a:gd name="connsiteY4922" fmla="*/ 767019 h 6857985"/>
                <a:gd name="connsiteX4923" fmla="*/ 4512205 w 6868353"/>
                <a:gd name="connsiteY4923" fmla="*/ 766467 h 6857985"/>
                <a:gd name="connsiteX4924" fmla="*/ 4531075 w 6868353"/>
                <a:gd name="connsiteY4924" fmla="*/ 778515 h 6857985"/>
                <a:gd name="connsiteX4925" fmla="*/ 4556459 w 6868353"/>
                <a:gd name="connsiteY4925" fmla="*/ 778033 h 6857985"/>
                <a:gd name="connsiteX4926" fmla="*/ 4578545 w 6868353"/>
                <a:gd name="connsiteY4926" fmla="*/ 801110 h 6857985"/>
                <a:gd name="connsiteX4927" fmla="*/ 4520529 w 6868353"/>
                <a:gd name="connsiteY4927" fmla="*/ 781049 h 6857985"/>
                <a:gd name="connsiteX4928" fmla="*/ 4512205 w 6868353"/>
                <a:gd name="connsiteY4928" fmla="*/ 766467 h 6857985"/>
                <a:gd name="connsiteX4929" fmla="*/ 1533416 w 6868353"/>
                <a:gd name="connsiteY4929" fmla="*/ 766071 h 6857985"/>
                <a:gd name="connsiteX4930" fmla="*/ 1514658 w 6868353"/>
                <a:gd name="connsiteY4930" fmla="*/ 769624 h 6857985"/>
                <a:gd name="connsiteX4931" fmla="*/ 1456217 w 6868353"/>
                <a:gd name="connsiteY4931" fmla="*/ 803558 h 6857985"/>
                <a:gd name="connsiteX4932" fmla="*/ 1486641 w 6868353"/>
                <a:gd name="connsiteY4932" fmla="*/ 776419 h 6857985"/>
                <a:gd name="connsiteX4933" fmla="*/ 1528574 w 6868353"/>
                <a:gd name="connsiteY4933" fmla="*/ 766311 h 6857985"/>
                <a:gd name="connsiteX4934" fmla="*/ 1533416 w 6868353"/>
                <a:gd name="connsiteY4934" fmla="*/ 766071 h 6857985"/>
                <a:gd name="connsiteX4935" fmla="*/ 4906383 w 6868353"/>
                <a:gd name="connsiteY4935" fmla="*/ 765745 h 6857985"/>
                <a:gd name="connsiteX4936" fmla="*/ 4942723 w 6868353"/>
                <a:gd name="connsiteY4936" fmla="*/ 795461 h 6857985"/>
                <a:gd name="connsiteX4937" fmla="*/ 4931467 w 6868353"/>
                <a:gd name="connsiteY4937" fmla="*/ 796650 h 6857985"/>
                <a:gd name="connsiteX4938" fmla="*/ 4971845 w 6868353"/>
                <a:gd name="connsiteY4938" fmla="*/ 828501 h 6857985"/>
                <a:gd name="connsiteX4939" fmla="*/ 4982447 w 6868353"/>
                <a:gd name="connsiteY4939" fmla="*/ 838641 h 6857985"/>
                <a:gd name="connsiteX4940" fmla="*/ 4971491 w 6868353"/>
                <a:gd name="connsiteY4940" fmla="*/ 831335 h 6857985"/>
                <a:gd name="connsiteX4941" fmla="*/ 4927135 w 6868353"/>
                <a:gd name="connsiteY4941" fmla="*/ 813893 h 6857985"/>
                <a:gd name="connsiteX4942" fmla="*/ 4936719 w 6868353"/>
                <a:gd name="connsiteY4942" fmla="*/ 818353 h 6857985"/>
                <a:gd name="connsiteX4943" fmla="*/ 4899431 w 6868353"/>
                <a:gd name="connsiteY4943" fmla="*/ 772158 h 6857985"/>
                <a:gd name="connsiteX4944" fmla="*/ 4906383 w 6868353"/>
                <a:gd name="connsiteY4944" fmla="*/ 765745 h 6857985"/>
                <a:gd name="connsiteX4945" fmla="*/ 4913945 w 6868353"/>
                <a:gd name="connsiteY4945" fmla="*/ 763416 h 6857985"/>
                <a:gd name="connsiteX4946" fmla="*/ 4949901 w 6868353"/>
                <a:gd name="connsiteY4946" fmla="*/ 789160 h 6857985"/>
                <a:gd name="connsiteX4947" fmla="*/ 4937301 w 6868353"/>
                <a:gd name="connsiteY4947" fmla="*/ 773630 h 6857985"/>
                <a:gd name="connsiteX4948" fmla="*/ 4979135 w 6868353"/>
                <a:gd name="connsiteY4948" fmla="*/ 802794 h 6857985"/>
                <a:gd name="connsiteX4949" fmla="*/ 4962345 w 6868353"/>
                <a:gd name="connsiteY4949" fmla="*/ 804577 h 6857985"/>
                <a:gd name="connsiteX4950" fmla="*/ 4911959 w 6868353"/>
                <a:gd name="connsiteY4950" fmla="*/ 765107 h 6857985"/>
                <a:gd name="connsiteX4951" fmla="*/ 4913945 w 6868353"/>
                <a:gd name="connsiteY4951" fmla="*/ 763416 h 6857985"/>
                <a:gd name="connsiteX4952" fmla="*/ 1858846 w 6868353"/>
                <a:gd name="connsiteY4952" fmla="*/ 759006 h 6857985"/>
                <a:gd name="connsiteX4953" fmla="*/ 1819971 w 6868353"/>
                <a:gd name="connsiteY4953" fmla="*/ 797499 h 6857985"/>
                <a:gd name="connsiteX4954" fmla="*/ 1797404 w 6868353"/>
                <a:gd name="connsiteY4954" fmla="*/ 806008 h 6857985"/>
                <a:gd name="connsiteX4955" fmla="*/ 1821429 w 6868353"/>
                <a:gd name="connsiteY4955" fmla="*/ 785437 h 6857985"/>
                <a:gd name="connsiteX4956" fmla="*/ 1858846 w 6868353"/>
                <a:gd name="connsiteY4956" fmla="*/ 759006 h 6857985"/>
                <a:gd name="connsiteX4957" fmla="*/ 1373274 w 6868353"/>
                <a:gd name="connsiteY4957" fmla="*/ 758659 h 6857985"/>
                <a:gd name="connsiteX4958" fmla="*/ 1374473 w 6868353"/>
                <a:gd name="connsiteY4958" fmla="*/ 761370 h 6857985"/>
                <a:gd name="connsiteX4959" fmla="*/ 1278856 w 6868353"/>
                <a:gd name="connsiteY4959" fmla="*/ 815323 h 6857985"/>
                <a:gd name="connsiteX4960" fmla="*/ 1373274 w 6868353"/>
                <a:gd name="connsiteY4960" fmla="*/ 758659 h 6857985"/>
                <a:gd name="connsiteX4961" fmla="*/ 3054500 w 6868353"/>
                <a:gd name="connsiteY4961" fmla="*/ 757095 h 6857985"/>
                <a:gd name="connsiteX4962" fmla="*/ 3077860 w 6868353"/>
                <a:gd name="connsiteY4962" fmla="*/ 764103 h 6857985"/>
                <a:gd name="connsiteX4963" fmla="*/ 3006678 w 6868353"/>
                <a:gd name="connsiteY4963" fmla="*/ 767741 h 6857985"/>
                <a:gd name="connsiteX4964" fmla="*/ 3054500 w 6868353"/>
                <a:gd name="connsiteY4964" fmla="*/ 757095 h 6857985"/>
                <a:gd name="connsiteX4965" fmla="*/ 3312430 w 6868353"/>
                <a:gd name="connsiteY4965" fmla="*/ 755524 h 6857985"/>
                <a:gd name="connsiteX4966" fmla="*/ 3281101 w 6868353"/>
                <a:gd name="connsiteY4966" fmla="*/ 768039 h 6857985"/>
                <a:gd name="connsiteX4967" fmla="*/ 3224245 w 6868353"/>
                <a:gd name="connsiteY4967" fmla="*/ 770743 h 6857985"/>
                <a:gd name="connsiteX4968" fmla="*/ 3179834 w 6868353"/>
                <a:gd name="connsiteY4968" fmla="*/ 779138 h 6857985"/>
                <a:gd name="connsiteX4969" fmla="*/ 3214350 w 6868353"/>
                <a:gd name="connsiteY4969" fmla="*/ 761441 h 6857985"/>
                <a:gd name="connsiteX4970" fmla="*/ 3312430 w 6868353"/>
                <a:gd name="connsiteY4970" fmla="*/ 755524 h 6857985"/>
                <a:gd name="connsiteX4971" fmla="*/ 1395370 w 6868353"/>
                <a:gd name="connsiteY4971" fmla="*/ 755240 h 6857985"/>
                <a:gd name="connsiteX4972" fmla="*/ 1332951 w 6868353"/>
                <a:gd name="connsiteY4972" fmla="*/ 803884 h 6857985"/>
                <a:gd name="connsiteX4973" fmla="*/ 1395370 w 6868353"/>
                <a:gd name="connsiteY4973" fmla="*/ 755240 h 6857985"/>
                <a:gd name="connsiteX4974" fmla="*/ 4566961 w 6868353"/>
                <a:gd name="connsiteY4974" fmla="*/ 753892 h 6857985"/>
                <a:gd name="connsiteX4975" fmla="*/ 4619447 w 6868353"/>
                <a:gd name="connsiteY4975" fmla="*/ 769128 h 6857985"/>
                <a:gd name="connsiteX4976" fmla="*/ 4583771 w 6868353"/>
                <a:gd name="connsiteY4976" fmla="*/ 765943 h 6857985"/>
                <a:gd name="connsiteX4977" fmla="*/ 4566961 w 6868353"/>
                <a:gd name="connsiteY4977" fmla="*/ 753892 h 6857985"/>
                <a:gd name="connsiteX4978" fmla="*/ 2876532 w 6868353"/>
                <a:gd name="connsiteY4978" fmla="*/ 748417 h 6857985"/>
                <a:gd name="connsiteX4979" fmla="*/ 2890930 w 6868353"/>
                <a:gd name="connsiteY4979" fmla="*/ 756515 h 6857985"/>
                <a:gd name="connsiteX4980" fmla="*/ 2834570 w 6868353"/>
                <a:gd name="connsiteY4980" fmla="*/ 762985 h 6857985"/>
                <a:gd name="connsiteX4981" fmla="*/ 2856273 w 6868353"/>
                <a:gd name="connsiteY4981" fmla="*/ 763041 h 6857985"/>
                <a:gd name="connsiteX4982" fmla="*/ 2876532 w 6868353"/>
                <a:gd name="connsiteY4982" fmla="*/ 748417 h 6857985"/>
                <a:gd name="connsiteX4983" fmla="*/ 1789774 w 6868353"/>
                <a:gd name="connsiteY4983" fmla="*/ 744112 h 6857985"/>
                <a:gd name="connsiteX4984" fmla="*/ 1721508 w 6868353"/>
                <a:gd name="connsiteY4984" fmla="*/ 755919 h 6857985"/>
                <a:gd name="connsiteX4985" fmla="*/ 1708752 w 6868353"/>
                <a:gd name="connsiteY4985" fmla="*/ 782478 h 6857985"/>
                <a:gd name="connsiteX4986" fmla="*/ 1789774 w 6868353"/>
                <a:gd name="connsiteY4986" fmla="*/ 744112 h 6857985"/>
                <a:gd name="connsiteX4987" fmla="*/ 2020312 w 6868353"/>
                <a:gd name="connsiteY4987" fmla="*/ 742010 h 6857985"/>
                <a:gd name="connsiteX4988" fmla="*/ 1997926 w 6868353"/>
                <a:gd name="connsiteY4988" fmla="*/ 748501 h 6857985"/>
                <a:gd name="connsiteX4989" fmla="*/ 1981985 w 6868353"/>
                <a:gd name="connsiteY4989" fmla="*/ 760209 h 6857985"/>
                <a:gd name="connsiteX4990" fmla="*/ 1960084 w 6868353"/>
                <a:gd name="connsiteY4990" fmla="*/ 771167 h 6857985"/>
                <a:gd name="connsiteX4991" fmla="*/ 1894437 w 6868353"/>
                <a:gd name="connsiteY4991" fmla="*/ 788198 h 6857985"/>
                <a:gd name="connsiteX4992" fmla="*/ 1882574 w 6868353"/>
                <a:gd name="connsiteY4992" fmla="*/ 799113 h 6857985"/>
                <a:gd name="connsiteX4993" fmla="*/ 1949650 w 6868353"/>
                <a:gd name="connsiteY4993" fmla="*/ 779236 h 6857985"/>
                <a:gd name="connsiteX4994" fmla="*/ 1985609 w 6868353"/>
                <a:gd name="connsiteY4994" fmla="*/ 764555 h 6857985"/>
                <a:gd name="connsiteX4995" fmla="*/ 2024966 w 6868353"/>
                <a:gd name="connsiteY4995" fmla="*/ 746646 h 6857985"/>
                <a:gd name="connsiteX4996" fmla="*/ 2020312 w 6868353"/>
                <a:gd name="connsiteY4996" fmla="*/ 742010 h 6857985"/>
                <a:gd name="connsiteX4997" fmla="*/ 3682411 w 6868353"/>
                <a:gd name="connsiteY4997" fmla="*/ 741624 h 6857985"/>
                <a:gd name="connsiteX4998" fmla="*/ 3764935 w 6868353"/>
                <a:gd name="connsiteY4998" fmla="*/ 744353 h 6857985"/>
                <a:gd name="connsiteX4999" fmla="*/ 3668213 w 6868353"/>
                <a:gd name="connsiteY4999" fmla="*/ 746958 h 6857985"/>
                <a:gd name="connsiteX5000" fmla="*/ 3682411 w 6868353"/>
                <a:gd name="connsiteY5000" fmla="*/ 741624 h 6857985"/>
                <a:gd name="connsiteX5001" fmla="*/ 2752473 w 6868353"/>
                <a:gd name="connsiteY5001" fmla="*/ 741465 h 6857985"/>
                <a:gd name="connsiteX5002" fmla="*/ 2717561 w 6868353"/>
                <a:gd name="connsiteY5002" fmla="*/ 749832 h 6857985"/>
                <a:gd name="connsiteX5003" fmla="*/ 2711432 w 6868353"/>
                <a:gd name="connsiteY5003" fmla="*/ 748827 h 6857985"/>
                <a:gd name="connsiteX5004" fmla="*/ 2697855 w 6868353"/>
                <a:gd name="connsiteY5004" fmla="*/ 765546 h 6857985"/>
                <a:gd name="connsiteX5005" fmla="*/ 2679238 w 6868353"/>
                <a:gd name="connsiteY5005" fmla="*/ 762474 h 6857985"/>
                <a:gd name="connsiteX5006" fmla="*/ 2650216 w 6868353"/>
                <a:gd name="connsiteY5006" fmla="*/ 781289 h 6857985"/>
                <a:gd name="connsiteX5007" fmla="*/ 2731917 w 6868353"/>
                <a:gd name="connsiteY5007" fmla="*/ 766566 h 6857985"/>
                <a:gd name="connsiteX5008" fmla="*/ 2760543 w 6868353"/>
                <a:gd name="connsiteY5008" fmla="*/ 757151 h 6857985"/>
                <a:gd name="connsiteX5009" fmla="*/ 2729284 w 6868353"/>
                <a:gd name="connsiteY5009" fmla="*/ 761313 h 6857985"/>
                <a:gd name="connsiteX5010" fmla="*/ 2776965 w 6868353"/>
                <a:gd name="connsiteY5010" fmla="*/ 745670 h 6857985"/>
                <a:gd name="connsiteX5011" fmla="*/ 2752473 w 6868353"/>
                <a:gd name="connsiteY5011" fmla="*/ 741465 h 6857985"/>
                <a:gd name="connsiteX5012" fmla="*/ 3535447 w 6868353"/>
                <a:gd name="connsiteY5012" fmla="*/ 739554 h 6857985"/>
                <a:gd name="connsiteX5013" fmla="*/ 3638171 w 6868353"/>
                <a:gd name="connsiteY5013" fmla="*/ 740701 h 6857985"/>
                <a:gd name="connsiteX5014" fmla="*/ 3636571 w 6868353"/>
                <a:gd name="connsiteY5014" fmla="*/ 748317 h 6857985"/>
                <a:gd name="connsiteX5015" fmla="*/ 3646241 w 6868353"/>
                <a:gd name="connsiteY5015" fmla="*/ 750965 h 6857985"/>
                <a:gd name="connsiteX5016" fmla="*/ 3669105 w 6868353"/>
                <a:gd name="connsiteY5016" fmla="*/ 752805 h 6857985"/>
                <a:gd name="connsiteX5017" fmla="*/ 3648251 w 6868353"/>
                <a:gd name="connsiteY5017" fmla="*/ 754674 h 6857985"/>
                <a:gd name="connsiteX5018" fmla="*/ 3619655 w 6868353"/>
                <a:gd name="connsiteY5018" fmla="*/ 746788 h 6857985"/>
                <a:gd name="connsiteX5019" fmla="*/ 3562487 w 6868353"/>
                <a:gd name="connsiteY5019" fmla="*/ 753612 h 6857985"/>
                <a:gd name="connsiteX5020" fmla="*/ 3533311 w 6868353"/>
                <a:gd name="connsiteY5020" fmla="*/ 754150 h 6857985"/>
                <a:gd name="connsiteX5021" fmla="*/ 3526811 w 6868353"/>
                <a:gd name="connsiteY5021" fmla="*/ 745528 h 6857985"/>
                <a:gd name="connsiteX5022" fmla="*/ 3504371 w 6868353"/>
                <a:gd name="connsiteY5022" fmla="*/ 754674 h 6857985"/>
                <a:gd name="connsiteX5023" fmla="*/ 3506495 w 6868353"/>
                <a:gd name="connsiteY5023" fmla="*/ 744792 h 6857985"/>
                <a:gd name="connsiteX5024" fmla="*/ 3535447 w 6868353"/>
                <a:gd name="connsiteY5024" fmla="*/ 739554 h 6857985"/>
                <a:gd name="connsiteX5025" fmla="*/ 2135877 w 6868353"/>
                <a:gd name="connsiteY5025" fmla="*/ 738873 h 6857985"/>
                <a:gd name="connsiteX5026" fmla="*/ 2118488 w 6868353"/>
                <a:gd name="connsiteY5026" fmla="*/ 740899 h 6857985"/>
                <a:gd name="connsiteX5027" fmla="*/ 2083534 w 6868353"/>
                <a:gd name="connsiteY5027" fmla="*/ 757179 h 6857985"/>
                <a:gd name="connsiteX5028" fmla="*/ 2110008 w 6868353"/>
                <a:gd name="connsiteY5028" fmla="*/ 755665 h 6857985"/>
                <a:gd name="connsiteX5029" fmla="*/ 2052247 w 6868353"/>
                <a:gd name="connsiteY5029" fmla="*/ 778075 h 6857985"/>
                <a:gd name="connsiteX5030" fmla="*/ 2088277 w 6868353"/>
                <a:gd name="connsiteY5030" fmla="*/ 771209 h 6857985"/>
                <a:gd name="connsiteX5031" fmla="*/ 2054540 w 6868353"/>
                <a:gd name="connsiteY5031" fmla="*/ 796876 h 6857985"/>
                <a:gd name="connsiteX5032" fmla="*/ 2036292 w 6868353"/>
                <a:gd name="connsiteY5032" fmla="*/ 783767 h 6857985"/>
                <a:gd name="connsiteX5033" fmla="*/ 2049076 w 6868353"/>
                <a:gd name="connsiteY5033" fmla="*/ 806659 h 6857985"/>
                <a:gd name="connsiteX5034" fmla="*/ 2129842 w 6868353"/>
                <a:gd name="connsiteY5034" fmla="*/ 754589 h 6857985"/>
                <a:gd name="connsiteX5035" fmla="*/ 2150455 w 6868353"/>
                <a:gd name="connsiteY5035" fmla="*/ 763069 h 6857985"/>
                <a:gd name="connsiteX5036" fmla="*/ 2164938 w 6868353"/>
                <a:gd name="connsiteY5036" fmla="*/ 739172 h 6857985"/>
                <a:gd name="connsiteX5037" fmla="*/ 2135877 w 6868353"/>
                <a:gd name="connsiteY5037" fmla="*/ 738873 h 6857985"/>
                <a:gd name="connsiteX5038" fmla="*/ 1907759 w 6868353"/>
                <a:gd name="connsiteY5038" fmla="*/ 738662 h 6857985"/>
                <a:gd name="connsiteX5039" fmla="*/ 1880563 w 6868353"/>
                <a:gd name="connsiteY5039" fmla="*/ 741932 h 6857985"/>
                <a:gd name="connsiteX5040" fmla="*/ 1824572 w 6868353"/>
                <a:gd name="connsiteY5040" fmla="*/ 763352 h 6857985"/>
                <a:gd name="connsiteX5041" fmla="*/ 1848993 w 6868353"/>
                <a:gd name="connsiteY5041" fmla="*/ 741111 h 6857985"/>
                <a:gd name="connsiteX5042" fmla="*/ 1815270 w 6868353"/>
                <a:gd name="connsiteY5042" fmla="*/ 764329 h 6857985"/>
                <a:gd name="connsiteX5043" fmla="*/ 1789688 w 6868353"/>
                <a:gd name="connsiteY5043" fmla="*/ 783059 h 6857985"/>
                <a:gd name="connsiteX5044" fmla="*/ 1802487 w 6868353"/>
                <a:gd name="connsiteY5044" fmla="*/ 795460 h 6857985"/>
                <a:gd name="connsiteX5045" fmla="*/ 1772870 w 6868353"/>
                <a:gd name="connsiteY5045" fmla="*/ 805271 h 6857985"/>
                <a:gd name="connsiteX5046" fmla="*/ 1750827 w 6868353"/>
                <a:gd name="connsiteY5046" fmla="*/ 799339 h 6857985"/>
                <a:gd name="connsiteX5047" fmla="*/ 1729875 w 6868353"/>
                <a:gd name="connsiteY5047" fmla="*/ 817432 h 6857985"/>
                <a:gd name="connsiteX5048" fmla="*/ 1772912 w 6868353"/>
                <a:gd name="connsiteY5048" fmla="*/ 805285 h 6857985"/>
                <a:gd name="connsiteX5049" fmla="*/ 1706430 w 6868353"/>
                <a:gd name="connsiteY5049" fmla="*/ 854694 h 6857985"/>
                <a:gd name="connsiteX5050" fmla="*/ 1687021 w 6868353"/>
                <a:gd name="connsiteY5050" fmla="*/ 867534 h 6857985"/>
                <a:gd name="connsiteX5051" fmla="*/ 1668065 w 6868353"/>
                <a:gd name="connsiteY5051" fmla="*/ 880106 h 6857985"/>
                <a:gd name="connsiteX5052" fmla="*/ 1632035 w 6868353"/>
                <a:gd name="connsiteY5052" fmla="*/ 899756 h 6857985"/>
                <a:gd name="connsiteX5053" fmla="*/ 1590016 w 6868353"/>
                <a:gd name="connsiteY5053" fmla="*/ 943133 h 6857985"/>
                <a:gd name="connsiteX5054" fmla="*/ 1639241 w 6868353"/>
                <a:gd name="connsiteY5054" fmla="*/ 904003 h 6857985"/>
                <a:gd name="connsiteX5055" fmla="*/ 1668645 w 6868353"/>
                <a:gd name="connsiteY5055" fmla="*/ 885103 h 6857985"/>
                <a:gd name="connsiteX5056" fmla="*/ 1688819 w 6868353"/>
                <a:gd name="connsiteY5056" fmla="*/ 874471 h 6857985"/>
                <a:gd name="connsiteX5057" fmla="*/ 1714854 w 6868353"/>
                <a:gd name="connsiteY5057" fmla="*/ 863443 h 6857985"/>
                <a:gd name="connsiteX5058" fmla="*/ 1747217 w 6868353"/>
                <a:gd name="connsiteY5058" fmla="*/ 833798 h 6857985"/>
                <a:gd name="connsiteX5059" fmla="*/ 1783346 w 6868353"/>
                <a:gd name="connsiteY5059" fmla="*/ 822868 h 6857985"/>
                <a:gd name="connsiteX5060" fmla="*/ 1781520 w 6868353"/>
                <a:gd name="connsiteY5060" fmla="*/ 813482 h 6857985"/>
                <a:gd name="connsiteX5061" fmla="*/ 1826709 w 6868353"/>
                <a:gd name="connsiteY5061" fmla="*/ 796451 h 6857985"/>
                <a:gd name="connsiteX5062" fmla="*/ 1907759 w 6868353"/>
                <a:gd name="connsiteY5062" fmla="*/ 738662 h 6857985"/>
                <a:gd name="connsiteX5063" fmla="*/ 3145304 w 6868353"/>
                <a:gd name="connsiteY5063" fmla="*/ 737799 h 6857985"/>
                <a:gd name="connsiteX5064" fmla="*/ 3189616 w 6868353"/>
                <a:gd name="connsiteY5064" fmla="*/ 747964 h 6857985"/>
                <a:gd name="connsiteX5065" fmla="*/ 3122030 w 6868353"/>
                <a:gd name="connsiteY5065" fmla="*/ 744722 h 6857985"/>
                <a:gd name="connsiteX5066" fmla="*/ 3143407 w 6868353"/>
                <a:gd name="connsiteY5066" fmla="*/ 746987 h 6857985"/>
                <a:gd name="connsiteX5067" fmla="*/ 3145304 w 6868353"/>
                <a:gd name="connsiteY5067" fmla="*/ 737799 h 6857985"/>
                <a:gd name="connsiteX5068" fmla="*/ 4515887 w 6868353"/>
                <a:gd name="connsiteY5068" fmla="*/ 737176 h 6857985"/>
                <a:gd name="connsiteX5069" fmla="*/ 4533907 w 6868353"/>
                <a:gd name="connsiteY5069" fmla="*/ 747921 h 6857985"/>
                <a:gd name="connsiteX5070" fmla="*/ 4562605 w 6868353"/>
                <a:gd name="connsiteY5070" fmla="*/ 770926 h 6857985"/>
                <a:gd name="connsiteX5071" fmla="*/ 4591839 w 6868353"/>
                <a:gd name="connsiteY5071" fmla="*/ 781091 h 6857985"/>
                <a:gd name="connsiteX5072" fmla="*/ 4675027 w 6868353"/>
                <a:gd name="connsiteY5072" fmla="*/ 807423 h 6857985"/>
                <a:gd name="connsiteX5073" fmla="*/ 4670071 w 6868353"/>
                <a:gd name="connsiteY5073" fmla="*/ 810326 h 6857985"/>
                <a:gd name="connsiteX5074" fmla="*/ 4659043 w 6868353"/>
                <a:gd name="connsiteY5074" fmla="*/ 810722 h 6857985"/>
                <a:gd name="connsiteX5075" fmla="*/ 4645963 w 6868353"/>
                <a:gd name="connsiteY5075" fmla="*/ 796890 h 6857985"/>
                <a:gd name="connsiteX5076" fmla="*/ 4620959 w 6868353"/>
                <a:gd name="connsiteY5076" fmla="*/ 791242 h 6857985"/>
                <a:gd name="connsiteX5077" fmla="*/ 4654867 w 6868353"/>
                <a:gd name="connsiteY5077" fmla="*/ 814360 h 6857985"/>
                <a:gd name="connsiteX5078" fmla="*/ 4689637 w 6868353"/>
                <a:gd name="connsiteY5078" fmla="*/ 838413 h 6857985"/>
                <a:gd name="connsiteX5079" fmla="*/ 4784815 w 6868353"/>
                <a:gd name="connsiteY5079" fmla="*/ 876892 h 6857985"/>
                <a:gd name="connsiteX5080" fmla="*/ 4761299 w 6868353"/>
                <a:gd name="connsiteY5080" fmla="*/ 842236 h 6857985"/>
                <a:gd name="connsiteX5081" fmla="*/ 4801675 w 6868353"/>
                <a:gd name="connsiteY5081" fmla="*/ 874188 h 6857985"/>
                <a:gd name="connsiteX5082" fmla="*/ 4834111 w 6868353"/>
                <a:gd name="connsiteY5082" fmla="*/ 908760 h 6857985"/>
                <a:gd name="connsiteX5083" fmla="*/ 4786019 w 6868353"/>
                <a:gd name="connsiteY5083" fmla="*/ 884382 h 6857985"/>
                <a:gd name="connsiteX5084" fmla="*/ 4737119 w 6868353"/>
                <a:gd name="connsiteY5084" fmla="*/ 857568 h 6857985"/>
                <a:gd name="connsiteX5085" fmla="*/ 4679119 w 6868353"/>
                <a:gd name="connsiteY5085" fmla="*/ 839334 h 6857985"/>
                <a:gd name="connsiteX5086" fmla="*/ 4660147 w 6868353"/>
                <a:gd name="connsiteY5086" fmla="*/ 831137 h 6857985"/>
                <a:gd name="connsiteX5087" fmla="*/ 4639859 w 6868353"/>
                <a:gd name="connsiteY5087" fmla="*/ 823194 h 6857985"/>
                <a:gd name="connsiteX5088" fmla="*/ 4597883 w 6868353"/>
                <a:gd name="connsiteY5088" fmla="*/ 807848 h 6857985"/>
                <a:gd name="connsiteX5089" fmla="*/ 4586515 w 6868353"/>
                <a:gd name="connsiteY5089" fmla="*/ 782323 h 6857985"/>
                <a:gd name="connsiteX5090" fmla="*/ 4537787 w 6868353"/>
                <a:gd name="connsiteY5090" fmla="*/ 765391 h 6857985"/>
                <a:gd name="connsiteX5091" fmla="*/ 4531783 w 6868353"/>
                <a:gd name="connsiteY5091" fmla="*/ 758581 h 6857985"/>
                <a:gd name="connsiteX5092" fmla="*/ 4515887 w 6868353"/>
                <a:gd name="connsiteY5092" fmla="*/ 737176 h 6857985"/>
                <a:gd name="connsiteX5093" fmla="*/ 4253595 w 6868353"/>
                <a:gd name="connsiteY5093" fmla="*/ 733481 h 6857985"/>
                <a:gd name="connsiteX5094" fmla="*/ 4292895 w 6868353"/>
                <a:gd name="connsiteY5094" fmla="*/ 742867 h 6857985"/>
                <a:gd name="connsiteX5095" fmla="*/ 4341667 w 6868353"/>
                <a:gd name="connsiteY5095" fmla="*/ 760564 h 6857985"/>
                <a:gd name="connsiteX5096" fmla="*/ 4258013 w 6868353"/>
                <a:gd name="connsiteY5096" fmla="*/ 743490 h 6857985"/>
                <a:gd name="connsiteX5097" fmla="*/ 4253595 w 6868353"/>
                <a:gd name="connsiteY5097" fmla="*/ 733481 h 6857985"/>
                <a:gd name="connsiteX5098" fmla="*/ 4661785 w 6868353"/>
                <a:gd name="connsiteY5098" fmla="*/ 728414 h 6857985"/>
                <a:gd name="connsiteX5099" fmla="*/ 4682883 w 6868353"/>
                <a:gd name="connsiteY5099" fmla="*/ 732773 h 6857985"/>
                <a:gd name="connsiteX5100" fmla="*/ 4725679 w 6868353"/>
                <a:gd name="connsiteY5100" fmla="*/ 758836 h 6857985"/>
                <a:gd name="connsiteX5101" fmla="*/ 4737459 w 6868353"/>
                <a:gd name="connsiteY5101" fmla="*/ 779279 h 6857985"/>
                <a:gd name="connsiteX5102" fmla="*/ 4698455 w 6868353"/>
                <a:gd name="connsiteY5102" fmla="*/ 763550 h 6857985"/>
                <a:gd name="connsiteX5103" fmla="*/ 4708281 w 6868353"/>
                <a:gd name="connsiteY5103" fmla="*/ 767514 h 6857985"/>
                <a:gd name="connsiteX5104" fmla="*/ 4728555 w 6868353"/>
                <a:gd name="connsiteY5104" fmla="*/ 797669 h 6857985"/>
                <a:gd name="connsiteX5105" fmla="*/ 4716847 w 6868353"/>
                <a:gd name="connsiteY5105" fmla="*/ 777240 h 6857985"/>
                <a:gd name="connsiteX5106" fmla="*/ 4755791 w 6868353"/>
                <a:gd name="connsiteY5106" fmla="*/ 792983 h 6857985"/>
                <a:gd name="connsiteX5107" fmla="*/ 4750653 w 6868353"/>
                <a:gd name="connsiteY5107" fmla="*/ 765787 h 6857985"/>
                <a:gd name="connsiteX5108" fmla="*/ 4827725 w 6868353"/>
                <a:gd name="connsiteY5108" fmla="*/ 803389 h 6857985"/>
                <a:gd name="connsiteX5109" fmla="*/ 4816143 w 6868353"/>
                <a:gd name="connsiteY5109" fmla="*/ 782960 h 6857985"/>
                <a:gd name="connsiteX5110" fmla="*/ 4785875 w 6868353"/>
                <a:gd name="connsiteY5110" fmla="*/ 748643 h 6857985"/>
                <a:gd name="connsiteX5111" fmla="*/ 4813227 w 6868353"/>
                <a:gd name="connsiteY5111" fmla="*/ 772356 h 6857985"/>
                <a:gd name="connsiteX5112" fmla="*/ 4845535 w 6868353"/>
                <a:gd name="connsiteY5112" fmla="*/ 817886 h 6857985"/>
                <a:gd name="connsiteX5113" fmla="*/ 4886633 w 6868353"/>
                <a:gd name="connsiteY5113" fmla="*/ 846497 h 6857985"/>
                <a:gd name="connsiteX5114" fmla="*/ 4918231 w 6868353"/>
                <a:gd name="connsiteY5114" fmla="*/ 848323 h 6857985"/>
                <a:gd name="connsiteX5115" fmla="*/ 4920071 w 6868353"/>
                <a:gd name="connsiteY5115" fmla="*/ 857002 h 6857985"/>
                <a:gd name="connsiteX5116" fmla="*/ 4943587 w 6868353"/>
                <a:gd name="connsiteY5116" fmla="*/ 867266 h 6857985"/>
                <a:gd name="connsiteX5117" fmla="*/ 4958339 w 6868353"/>
                <a:gd name="connsiteY5117" fmla="*/ 873636 h 6857985"/>
                <a:gd name="connsiteX5118" fmla="*/ 4973755 w 6868353"/>
                <a:gd name="connsiteY5118" fmla="*/ 881310 h 6857985"/>
                <a:gd name="connsiteX5119" fmla="*/ 4983199 w 6868353"/>
                <a:gd name="connsiteY5119" fmla="*/ 886222 h 6857985"/>
                <a:gd name="connsiteX5120" fmla="*/ 4998503 w 6868353"/>
                <a:gd name="connsiteY5120" fmla="*/ 907330 h 6857985"/>
                <a:gd name="connsiteX5121" fmla="*/ 5011243 w 6868353"/>
                <a:gd name="connsiteY5121" fmla="*/ 900860 h 6857985"/>
                <a:gd name="connsiteX5122" fmla="*/ 5080331 w 6868353"/>
                <a:gd name="connsiteY5122" fmla="*/ 941350 h 6857985"/>
                <a:gd name="connsiteX5123" fmla="*/ 5100801 w 6868353"/>
                <a:gd name="connsiteY5123" fmla="*/ 953752 h 6857985"/>
                <a:gd name="connsiteX5124" fmla="*/ 5106153 w 6868353"/>
                <a:gd name="connsiteY5124" fmla="*/ 961609 h 6857985"/>
                <a:gd name="connsiteX5125" fmla="*/ 5117407 w 6868353"/>
                <a:gd name="connsiteY5125" fmla="*/ 944592 h 6857985"/>
                <a:gd name="connsiteX5126" fmla="*/ 5098523 w 6868353"/>
                <a:gd name="connsiteY5126" fmla="*/ 929076 h 6857985"/>
                <a:gd name="connsiteX5127" fmla="*/ 5097121 w 6868353"/>
                <a:gd name="connsiteY5127" fmla="*/ 922889 h 6857985"/>
                <a:gd name="connsiteX5128" fmla="*/ 5074653 w 6868353"/>
                <a:gd name="connsiteY5128" fmla="*/ 924191 h 6857985"/>
                <a:gd name="connsiteX5129" fmla="*/ 5048363 w 6868353"/>
                <a:gd name="connsiteY5129" fmla="*/ 903833 h 6857985"/>
                <a:gd name="connsiteX5130" fmla="*/ 5015109 w 6868353"/>
                <a:gd name="connsiteY5130" fmla="*/ 862820 h 6857985"/>
                <a:gd name="connsiteX5131" fmla="*/ 4994355 w 6868353"/>
                <a:gd name="connsiteY5131" fmla="*/ 846582 h 6857985"/>
                <a:gd name="connsiteX5132" fmla="*/ 4985009 w 6868353"/>
                <a:gd name="connsiteY5132" fmla="*/ 840350 h 6857985"/>
                <a:gd name="connsiteX5133" fmla="*/ 4984691 w 6868353"/>
                <a:gd name="connsiteY5133" fmla="*/ 836773 h 6857985"/>
                <a:gd name="connsiteX5134" fmla="*/ 5034221 w 6868353"/>
                <a:gd name="connsiteY5134" fmla="*/ 860244 h 6857985"/>
                <a:gd name="connsiteX5135" fmla="*/ 5045859 w 6868353"/>
                <a:gd name="connsiteY5135" fmla="*/ 876185 h 6857985"/>
                <a:gd name="connsiteX5136" fmla="*/ 5081915 w 6868353"/>
                <a:gd name="connsiteY5136" fmla="*/ 901710 h 6857985"/>
                <a:gd name="connsiteX5137" fmla="*/ 5085471 w 6868353"/>
                <a:gd name="connsiteY5137" fmla="*/ 890413 h 6857985"/>
                <a:gd name="connsiteX5138" fmla="*/ 5115823 w 6868353"/>
                <a:gd name="connsiteY5138" fmla="*/ 899827 h 6857985"/>
                <a:gd name="connsiteX5139" fmla="*/ 5174759 w 6868353"/>
                <a:gd name="connsiteY5139" fmla="*/ 954516 h 6857985"/>
                <a:gd name="connsiteX5140" fmla="*/ 5163645 w 6868353"/>
                <a:gd name="connsiteY5140" fmla="*/ 954757 h 6857985"/>
                <a:gd name="connsiteX5141" fmla="*/ 5143401 w 6868353"/>
                <a:gd name="connsiteY5141" fmla="*/ 932728 h 6857985"/>
                <a:gd name="connsiteX5142" fmla="*/ 5124019 w 6868353"/>
                <a:gd name="connsiteY5142" fmla="*/ 926442 h 6857985"/>
                <a:gd name="connsiteX5143" fmla="*/ 5095223 w 6868353"/>
                <a:gd name="connsiteY5143" fmla="*/ 912002 h 6857985"/>
                <a:gd name="connsiteX5144" fmla="*/ 5105077 w 6868353"/>
                <a:gd name="connsiteY5144" fmla="*/ 921785 h 6857985"/>
                <a:gd name="connsiteX5145" fmla="*/ 5114167 w 6868353"/>
                <a:gd name="connsiteY5145" fmla="*/ 932049 h 6857985"/>
                <a:gd name="connsiteX5146" fmla="*/ 5131451 w 6868353"/>
                <a:gd name="connsiteY5146" fmla="*/ 952562 h 6857985"/>
                <a:gd name="connsiteX5147" fmla="*/ 5166349 w 6868353"/>
                <a:gd name="connsiteY5147" fmla="*/ 993462 h 6857985"/>
                <a:gd name="connsiteX5148" fmla="*/ 5204799 w 6868353"/>
                <a:gd name="connsiteY5148" fmla="*/ 1009361 h 6857985"/>
                <a:gd name="connsiteX5149" fmla="*/ 5292687 w 6868353"/>
                <a:gd name="connsiteY5149" fmla="*/ 1083148 h 6857985"/>
                <a:gd name="connsiteX5150" fmla="*/ 5277199 w 6868353"/>
                <a:gd name="connsiteY5150" fmla="*/ 1066046 h 6857985"/>
                <a:gd name="connsiteX5151" fmla="*/ 5245219 w 6868353"/>
                <a:gd name="connsiteY5151" fmla="*/ 1048661 h 6857985"/>
                <a:gd name="connsiteX5152" fmla="*/ 5211823 w 6868353"/>
                <a:gd name="connsiteY5152" fmla="*/ 1020219 h 6857985"/>
                <a:gd name="connsiteX5153" fmla="*/ 5250683 w 6868353"/>
                <a:gd name="connsiteY5153" fmla="*/ 1048718 h 6857985"/>
                <a:gd name="connsiteX5154" fmla="*/ 5276237 w 6868353"/>
                <a:gd name="connsiteY5154" fmla="*/ 1055003 h 6857985"/>
                <a:gd name="connsiteX5155" fmla="*/ 5326339 w 6868353"/>
                <a:gd name="connsiteY5155" fmla="*/ 1122618 h 6857985"/>
                <a:gd name="connsiteX5156" fmla="*/ 5337255 w 6868353"/>
                <a:gd name="connsiteY5156" fmla="*/ 1123283 h 6857985"/>
                <a:gd name="connsiteX5157" fmla="*/ 5363983 w 6868353"/>
                <a:gd name="connsiteY5157" fmla="*/ 1164127 h 6857985"/>
                <a:gd name="connsiteX5158" fmla="*/ 5321583 w 6868353"/>
                <a:gd name="connsiteY5158" fmla="*/ 1133547 h 6857985"/>
                <a:gd name="connsiteX5159" fmla="*/ 5311147 w 6868353"/>
                <a:gd name="connsiteY5159" fmla="*/ 1105615 h 6857985"/>
                <a:gd name="connsiteX5160" fmla="*/ 5291287 w 6868353"/>
                <a:gd name="connsiteY5160" fmla="*/ 1099570 h 6857985"/>
                <a:gd name="connsiteX5161" fmla="*/ 5237475 w 6868353"/>
                <a:gd name="connsiteY5161" fmla="*/ 1054027 h 6857985"/>
                <a:gd name="connsiteX5162" fmla="*/ 5274651 w 6868353"/>
                <a:gd name="connsiteY5162" fmla="*/ 1099075 h 6857985"/>
                <a:gd name="connsiteX5163" fmla="*/ 5259347 w 6868353"/>
                <a:gd name="connsiteY5163" fmla="*/ 1082157 h 6857985"/>
                <a:gd name="connsiteX5164" fmla="*/ 5213239 w 6868353"/>
                <a:gd name="connsiteY5164" fmla="*/ 1059052 h 6857985"/>
                <a:gd name="connsiteX5165" fmla="*/ 5188775 w 6868353"/>
                <a:gd name="connsiteY5165" fmla="*/ 1036981 h 6857985"/>
                <a:gd name="connsiteX5166" fmla="*/ 5213535 w 6868353"/>
                <a:gd name="connsiteY5166" fmla="*/ 1049482 h 6857985"/>
                <a:gd name="connsiteX5167" fmla="*/ 5250599 w 6868353"/>
                <a:gd name="connsiteY5167" fmla="*/ 1076466 h 6857985"/>
                <a:gd name="connsiteX5168" fmla="*/ 5224239 w 6868353"/>
                <a:gd name="connsiteY5168" fmla="*/ 1047882 h 6857985"/>
                <a:gd name="connsiteX5169" fmla="*/ 5208595 w 6868353"/>
                <a:gd name="connsiteY5169" fmla="*/ 1033499 h 6857985"/>
                <a:gd name="connsiteX5170" fmla="*/ 5193333 w 6868353"/>
                <a:gd name="connsiteY5170" fmla="*/ 1022060 h 6857985"/>
                <a:gd name="connsiteX5171" fmla="*/ 5179755 w 6868353"/>
                <a:gd name="connsiteY5171" fmla="*/ 1031687 h 6857985"/>
                <a:gd name="connsiteX5172" fmla="*/ 5098507 w 6868353"/>
                <a:gd name="connsiteY5172" fmla="*/ 984062 h 6857985"/>
                <a:gd name="connsiteX5173" fmla="*/ 5100391 w 6868353"/>
                <a:gd name="connsiteY5173" fmla="*/ 978413 h 6857985"/>
                <a:gd name="connsiteX5174" fmla="*/ 5041595 w 6868353"/>
                <a:gd name="connsiteY5174" fmla="*/ 942936 h 6857985"/>
                <a:gd name="connsiteX5175" fmla="*/ 5075007 w 6868353"/>
                <a:gd name="connsiteY5175" fmla="*/ 973727 h 6857985"/>
                <a:gd name="connsiteX5176" fmla="*/ 5063951 w 6868353"/>
                <a:gd name="connsiteY5176" fmla="*/ 974393 h 6857985"/>
                <a:gd name="connsiteX5177" fmla="*/ 4971067 w 6868353"/>
                <a:gd name="connsiteY5177" fmla="*/ 909341 h 6857985"/>
                <a:gd name="connsiteX5178" fmla="*/ 4954063 w 6868353"/>
                <a:gd name="connsiteY5178" fmla="*/ 891205 h 6857985"/>
                <a:gd name="connsiteX5179" fmla="*/ 4927335 w 6868353"/>
                <a:gd name="connsiteY5179" fmla="*/ 874925 h 6857985"/>
                <a:gd name="connsiteX5180" fmla="*/ 4938335 w 6868353"/>
                <a:gd name="connsiteY5180" fmla="*/ 873594 h 6857985"/>
                <a:gd name="connsiteX5181" fmla="*/ 4905715 w 6868353"/>
                <a:gd name="connsiteY5181" fmla="*/ 855246 h 6857985"/>
                <a:gd name="connsiteX5182" fmla="*/ 4940755 w 6868353"/>
                <a:gd name="connsiteY5182" fmla="*/ 884339 h 6857985"/>
                <a:gd name="connsiteX5183" fmla="*/ 4886137 w 6868353"/>
                <a:gd name="connsiteY5183" fmla="*/ 868625 h 6857985"/>
                <a:gd name="connsiteX5184" fmla="*/ 4871555 w 6868353"/>
                <a:gd name="connsiteY5184" fmla="*/ 842632 h 6857985"/>
                <a:gd name="connsiteX5185" fmla="*/ 4847077 w 6868353"/>
                <a:gd name="connsiteY5185" fmla="*/ 834577 h 6857985"/>
                <a:gd name="connsiteX5186" fmla="*/ 4910983 w 6868353"/>
                <a:gd name="connsiteY5186" fmla="*/ 915442 h 6857985"/>
                <a:gd name="connsiteX5187" fmla="*/ 4866587 w 6868353"/>
                <a:gd name="connsiteY5187" fmla="*/ 867775 h 6857985"/>
                <a:gd name="connsiteX5188" fmla="*/ 4826579 w 6868353"/>
                <a:gd name="connsiteY5188" fmla="*/ 836233 h 6857985"/>
                <a:gd name="connsiteX5189" fmla="*/ 4805483 w 6868353"/>
                <a:gd name="connsiteY5189" fmla="*/ 820321 h 6857985"/>
                <a:gd name="connsiteX5190" fmla="*/ 4785055 w 6868353"/>
                <a:gd name="connsiteY5190" fmla="*/ 804776 h 6857985"/>
                <a:gd name="connsiteX5191" fmla="*/ 4811331 w 6868353"/>
                <a:gd name="connsiteY5191" fmla="*/ 806078 h 6857985"/>
                <a:gd name="connsiteX5192" fmla="*/ 4774013 w 6868353"/>
                <a:gd name="connsiteY5192" fmla="*/ 806602 h 6857985"/>
                <a:gd name="connsiteX5193" fmla="*/ 4810481 w 6868353"/>
                <a:gd name="connsiteY5193" fmla="*/ 831122 h 6857985"/>
                <a:gd name="connsiteX5194" fmla="*/ 4846879 w 6868353"/>
                <a:gd name="connsiteY5194" fmla="*/ 856931 h 6857985"/>
                <a:gd name="connsiteX5195" fmla="*/ 4802283 w 6868353"/>
                <a:gd name="connsiteY5195" fmla="*/ 846356 h 6857985"/>
                <a:gd name="connsiteX5196" fmla="*/ 4808343 w 6868353"/>
                <a:gd name="connsiteY5196" fmla="*/ 842533 h 6857985"/>
                <a:gd name="connsiteX5197" fmla="*/ 4814487 w 6868353"/>
                <a:gd name="connsiteY5197" fmla="*/ 838810 h 6857985"/>
                <a:gd name="connsiteX5198" fmla="*/ 4768661 w 6868353"/>
                <a:gd name="connsiteY5198" fmla="*/ 807551 h 6857985"/>
                <a:gd name="connsiteX5199" fmla="*/ 4736029 w 6868353"/>
                <a:gd name="connsiteY5199" fmla="*/ 813185 h 6857985"/>
                <a:gd name="connsiteX5200" fmla="*/ 4715599 w 6868353"/>
                <a:gd name="connsiteY5200" fmla="*/ 811218 h 6857985"/>
                <a:gd name="connsiteX5201" fmla="*/ 4684595 w 6868353"/>
                <a:gd name="connsiteY5201" fmla="*/ 783002 h 6857985"/>
                <a:gd name="connsiteX5202" fmla="*/ 4723301 w 6868353"/>
                <a:gd name="connsiteY5202" fmla="*/ 798604 h 6857985"/>
                <a:gd name="connsiteX5203" fmla="*/ 4677915 w 6868353"/>
                <a:gd name="connsiteY5203" fmla="*/ 761852 h 6857985"/>
                <a:gd name="connsiteX5204" fmla="*/ 4684595 w 6868353"/>
                <a:gd name="connsiteY5204" fmla="*/ 778203 h 6857985"/>
                <a:gd name="connsiteX5205" fmla="*/ 4664055 w 6868353"/>
                <a:gd name="connsiteY5205" fmla="*/ 781643 h 6857985"/>
                <a:gd name="connsiteX5206" fmla="*/ 4674955 w 6868353"/>
                <a:gd name="connsiteY5206" fmla="*/ 779293 h 6857985"/>
                <a:gd name="connsiteX5207" fmla="*/ 4635767 w 6868353"/>
                <a:gd name="connsiteY5207" fmla="*/ 731683 h 6857985"/>
                <a:gd name="connsiteX5208" fmla="*/ 4661785 w 6868353"/>
                <a:gd name="connsiteY5208" fmla="*/ 728414 h 6857985"/>
                <a:gd name="connsiteX5209" fmla="*/ 3248142 w 6868353"/>
                <a:gd name="connsiteY5209" fmla="*/ 725072 h 6857985"/>
                <a:gd name="connsiteX5210" fmla="*/ 3288858 w 6868353"/>
                <a:gd name="connsiteY5210" fmla="*/ 726091 h 6857985"/>
                <a:gd name="connsiteX5211" fmla="*/ 3232244 w 6868353"/>
                <a:gd name="connsiteY5211" fmla="*/ 738719 h 6857985"/>
                <a:gd name="connsiteX5212" fmla="*/ 3255688 w 6868353"/>
                <a:gd name="connsiteY5212" fmla="*/ 733000 h 6857985"/>
                <a:gd name="connsiteX5213" fmla="*/ 3248142 w 6868353"/>
                <a:gd name="connsiteY5213" fmla="*/ 725072 h 6857985"/>
                <a:gd name="connsiteX5214" fmla="*/ 4445667 w 6868353"/>
                <a:gd name="connsiteY5214" fmla="*/ 722580 h 6857985"/>
                <a:gd name="connsiteX5215" fmla="*/ 4488619 w 6868353"/>
                <a:gd name="connsiteY5215" fmla="*/ 750399 h 6857985"/>
                <a:gd name="connsiteX5216" fmla="*/ 4449827 w 6868353"/>
                <a:gd name="connsiteY5216" fmla="*/ 732915 h 6857985"/>
                <a:gd name="connsiteX5217" fmla="*/ 4474801 w 6868353"/>
                <a:gd name="connsiteY5217" fmla="*/ 737233 h 6857985"/>
                <a:gd name="connsiteX5218" fmla="*/ 4445667 w 6868353"/>
                <a:gd name="connsiteY5218" fmla="*/ 722580 h 6857985"/>
                <a:gd name="connsiteX5219" fmla="*/ 4029703 w 6868353"/>
                <a:gd name="connsiteY5219" fmla="*/ 721196 h 6857985"/>
                <a:gd name="connsiteX5220" fmla="*/ 4060903 w 6868353"/>
                <a:gd name="connsiteY5220" fmla="*/ 724293 h 6857985"/>
                <a:gd name="connsiteX5221" fmla="*/ 4031343 w 6868353"/>
                <a:gd name="connsiteY5221" fmla="*/ 726148 h 6857985"/>
                <a:gd name="connsiteX5222" fmla="*/ 4029703 w 6868353"/>
                <a:gd name="connsiteY5222" fmla="*/ 721196 h 6857985"/>
                <a:gd name="connsiteX5223" fmla="*/ 4139703 w 6868353"/>
                <a:gd name="connsiteY5223" fmla="*/ 714043 h 6857985"/>
                <a:gd name="connsiteX5224" fmla="*/ 4214183 w 6868353"/>
                <a:gd name="connsiteY5224" fmla="*/ 725086 h 6857985"/>
                <a:gd name="connsiteX5225" fmla="*/ 4228707 w 6868353"/>
                <a:gd name="connsiteY5225" fmla="*/ 736680 h 6857985"/>
                <a:gd name="connsiteX5226" fmla="*/ 4139703 w 6868353"/>
                <a:gd name="connsiteY5226" fmla="*/ 714043 h 6857985"/>
                <a:gd name="connsiteX5227" fmla="*/ 3763533 w 6868353"/>
                <a:gd name="connsiteY5227" fmla="*/ 713308 h 6857985"/>
                <a:gd name="connsiteX5228" fmla="*/ 3801331 w 6868353"/>
                <a:gd name="connsiteY5228" fmla="*/ 722622 h 6857985"/>
                <a:gd name="connsiteX5229" fmla="*/ 3787035 w 6868353"/>
                <a:gd name="connsiteY5229" fmla="*/ 724745 h 6857985"/>
                <a:gd name="connsiteX5230" fmla="*/ 3737159 w 6868353"/>
                <a:gd name="connsiteY5230" fmla="*/ 717214 h 6857985"/>
                <a:gd name="connsiteX5231" fmla="*/ 3763533 w 6868353"/>
                <a:gd name="connsiteY5231" fmla="*/ 713308 h 6857985"/>
                <a:gd name="connsiteX5232" fmla="*/ 3584105 w 6868353"/>
                <a:gd name="connsiteY5232" fmla="*/ 712500 h 6857985"/>
                <a:gd name="connsiteX5233" fmla="*/ 3624523 w 6868353"/>
                <a:gd name="connsiteY5233" fmla="*/ 714397 h 6857985"/>
                <a:gd name="connsiteX5234" fmla="*/ 3659351 w 6868353"/>
                <a:gd name="connsiteY5234" fmla="*/ 720471 h 6857985"/>
                <a:gd name="connsiteX5235" fmla="*/ 3637023 w 6868353"/>
                <a:gd name="connsiteY5235" fmla="*/ 720499 h 6857985"/>
                <a:gd name="connsiteX5236" fmla="*/ 3615775 w 6868353"/>
                <a:gd name="connsiteY5236" fmla="*/ 720286 h 6857985"/>
                <a:gd name="connsiteX5237" fmla="*/ 3584105 w 6868353"/>
                <a:gd name="connsiteY5237" fmla="*/ 712500 h 6857985"/>
                <a:gd name="connsiteX5238" fmla="*/ 3667349 w 6868353"/>
                <a:gd name="connsiteY5238" fmla="*/ 709088 h 6857985"/>
                <a:gd name="connsiteX5239" fmla="*/ 3732499 w 6868353"/>
                <a:gd name="connsiteY5239" fmla="*/ 719975 h 6857985"/>
                <a:gd name="connsiteX5240" fmla="*/ 3667349 w 6868353"/>
                <a:gd name="connsiteY5240" fmla="*/ 709088 h 6857985"/>
                <a:gd name="connsiteX5241" fmla="*/ 4877587 w 6868353"/>
                <a:gd name="connsiteY5241" fmla="*/ 701160 h 6857985"/>
                <a:gd name="connsiteX5242" fmla="*/ 4934371 w 6868353"/>
                <a:gd name="connsiteY5242" fmla="*/ 740191 h 6857985"/>
                <a:gd name="connsiteX5243" fmla="*/ 4877587 w 6868353"/>
                <a:gd name="connsiteY5243" fmla="*/ 701160 h 6857985"/>
                <a:gd name="connsiteX5244" fmla="*/ 3276399 w 6868353"/>
                <a:gd name="connsiteY5244" fmla="*/ 701160 h 6857985"/>
                <a:gd name="connsiteX5245" fmla="*/ 3246471 w 6868353"/>
                <a:gd name="connsiteY5245" fmla="*/ 719394 h 6857985"/>
                <a:gd name="connsiteX5246" fmla="*/ 3217095 w 6868353"/>
                <a:gd name="connsiteY5246" fmla="*/ 722905 h 6857985"/>
                <a:gd name="connsiteX5247" fmla="*/ 3230941 w 6868353"/>
                <a:gd name="connsiteY5247" fmla="*/ 718318 h 6857985"/>
                <a:gd name="connsiteX5248" fmla="*/ 3208219 w 6868353"/>
                <a:gd name="connsiteY5248" fmla="*/ 717228 h 6857985"/>
                <a:gd name="connsiteX5249" fmla="*/ 3203745 w 6868353"/>
                <a:gd name="connsiteY5249" fmla="*/ 713123 h 6857985"/>
                <a:gd name="connsiteX5250" fmla="*/ 3201678 w 6868353"/>
                <a:gd name="connsiteY5250" fmla="*/ 722297 h 6857985"/>
                <a:gd name="connsiteX5251" fmla="*/ 3174383 w 6868353"/>
                <a:gd name="connsiteY5251" fmla="*/ 732829 h 6857985"/>
                <a:gd name="connsiteX5252" fmla="*/ 3151038 w 6868353"/>
                <a:gd name="connsiteY5252" fmla="*/ 725001 h 6857985"/>
                <a:gd name="connsiteX5253" fmla="*/ 3193835 w 6868353"/>
                <a:gd name="connsiteY5253" fmla="*/ 709003 h 6857985"/>
                <a:gd name="connsiteX5254" fmla="*/ 3211928 w 6868353"/>
                <a:gd name="connsiteY5254" fmla="*/ 705903 h 6857985"/>
                <a:gd name="connsiteX5255" fmla="*/ 3232074 w 6868353"/>
                <a:gd name="connsiteY5255" fmla="*/ 703977 h 6857985"/>
                <a:gd name="connsiteX5256" fmla="*/ 3276399 w 6868353"/>
                <a:gd name="connsiteY5256" fmla="*/ 701160 h 6857985"/>
                <a:gd name="connsiteX5257" fmla="*/ 2781283 w 6868353"/>
                <a:gd name="connsiteY5257" fmla="*/ 699178 h 6857985"/>
                <a:gd name="connsiteX5258" fmla="*/ 2752133 w 6868353"/>
                <a:gd name="connsiteY5258" fmla="*/ 703566 h 6857985"/>
                <a:gd name="connsiteX5259" fmla="*/ 2723706 w 6868353"/>
                <a:gd name="connsiteY5259" fmla="*/ 708026 h 6857985"/>
                <a:gd name="connsiteX5260" fmla="*/ 2717406 w 6868353"/>
                <a:gd name="connsiteY5260" fmla="*/ 707006 h 6857985"/>
                <a:gd name="connsiteX5261" fmla="*/ 2736150 w 6868353"/>
                <a:gd name="connsiteY5261" fmla="*/ 710079 h 6857985"/>
                <a:gd name="connsiteX5262" fmla="*/ 2758221 w 6868353"/>
                <a:gd name="connsiteY5262" fmla="*/ 708960 h 6857985"/>
                <a:gd name="connsiteX5263" fmla="*/ 2771543 w 6868353"/>
                <a:gd name="connsiteY5263" fmla="*/ 701867 h 6857985"/>
                <a:gd name="connsiteX5264" fmla="*/ 2781283 w 6868353"/>
                <a:gd name="connsiteY5264" fmla="*/ 699178 h 6857985"/>
                <a:gd name="connsiteX5265" fmla="*/ 4425071 w 6868353"/>
                <a:gd name="connsiteY5265" fmla="*/ 698935 h 6857985"/>
                <a:gd name="connsiteX5266" fmla="*/ 4425079 w 6868353"/>
                <a:gd name="connsiteY5266" fmla="*/ 698942 h 6857985"/>
                <a:gd name="connsiteX5267" fmla="*/ 4417111 w 6868353"/>
                <a:gd name="connsiteY5267" fmla="*/ 701698 h 6857985"/>
                <a:gd name="connsiteX5268" fmla="*/ 3077832 w 6868353"/>
                <a:gd name="connsiteY5268" fmla="*/ 698513 h 6857985"/>
                <a:gd name="connsiteX5269" fmla="*/ 3096052 w 6868353"/>
                <a:gd name="connsiteY5269" fmla="*/ 701896 h 6857985"/>
                <a:gd name="connsiteX5270" fmla="*/ 3080337 w 6868353"/>
                <a:gd name="connsiteY5270" fmla="*/ 701642 h 6857985"/>
                <a:gd name="connsiteX5271" fmla="*/ 3086609 w 6868353"/>
                <a:gd name="connsiteY5271" fmla="*/ 718290 h 6857985"/>
                <a:gd name="connsiteX5272" fmla="*/ 3061721 w 6868353"/>
                <a:gd name="connsiteY5272" fmla="*/ 717710 h 6857985"/>
                <a:gd name="connsiteX5273" fmla="*/ 3051414 w 6868353"/>
                <a:gd name="connsiteY5273" fmla="*/ 722056 h 6857985"/>
                <a:gd name="connsiteX5274" fmla="*/ 3039537 w 6868353"/>
                <a:gd name="connsiteY5274" fmla="*/ 718715 h 6857985"/>
                <a:gd name="connsiteX5275" fmla="*/ 2994843 w 6868353"/>
                <a:gd name="connsiteY5275" fmla="*/ 725680 h 6857985"/>
                <a:gd name="connsiteX5276" fmla="*/ 3002983 w 6868353"/>
                <a:gd name="connsiteY5276" fmla="*/ 732802 h 6857985"/>
                <a:gd name="connsiteX5277" fmla="*/ 2964192 w 6868353"/>
                <a:gd name="connsiteY5277" fmla="*/ 741437 h 6857985"/>
                <a:gd name="connsiteX5278" fmla="*/ 2988797 w 6868353"/>
                <a:gd name="connsiteY5278" fmla="*/ 724010 h 6857985"/>
                <a:gd name="connsiteX5279" fmla="*/ 2979454 w 6868353"/>
                <a:gd name="connsiteY5279" fmla="*/ 764882 h 6857985"/>
                <a:gd name="connsiteX5280" fmla="*/ 2901816 w 6868353"/>
                <a:gd name="connsiteY5280" fmla="*/ 768619 h 6857985"/>
                <a:gd name="connsiteX5281" fmla="*/ 2835192 w 6868353"/>
                <a:gd name="connsiteY5281" fmla="*/ 790492 h 6857985"/>
                <a:gd name="connsiteX5282" fmla="*/ 2793514 w 6868353"/>
                <a:gd name="connsiteY5282" fmla="*/ 800218 h 6857985"/>
                <a:gd name="connsiteX5283" fmla="*/ 2759862 w 6868353"/>
                <a:gd name="connsiteY5283" fmla="*/ 809448 h 6857985"/>
                <a:gd name="connsiteX5284" fmla="*/ 2761958 w 6868353"/>
                <a:gd name="connsiteY5284" fmla="*/ 824087 h 6857985"/>
                <a:gd name="connsiteX5285" fmla="*/ 2693664 w 6868353"/>
                <a:gd name="connsiteY5285" fmla="*/ 849739 h 6857985"/>
                <a:gd name="connsiteX5286" fmla="*/ 2728462 w 6868353"/>
                <a:gd name="connsiteY5286" fmla="*/ 822869 h 6857985"/>
                <a:gd name="connsiteX5287" fmla="*/ 2678926 w 6868353"/>
                <a:gd name="connsiteY5287" fmla="*/ 833105 h 6857985"/>
                <a:gd name="connsiteX5288" fmla="*/ 2703757 w 6868353"/>
                <a:gd name="connsiteY5288" fmla="*/ 827994 h 6857985"/>
                <a:gd name="connsiteX5289" fmla="*/ 2716329 w 6868353"/>
                <a:gd name="connsiteY5289" fmla="*/ 820731 h 6857985"/>
                <a:gd name="connsiteX5290" fmla="*/ 2679393 w 6868353"/>
                <a:gd name="connsiteY5290" fmla="*/ 823789 h 6857985"/>
                <a:gd name="connsiteX5291" fmla="*/ 2738613 w 6868353"/>
                <a:gd name="connsiteY5291" fmla="*/ 810015 h 6857985"/>
                <a:gd name="connsiteX5292" fmla="*/ 2813716 w 6868353"/>
                <a:gd name="connsiteY5292" fmla="*/ 790081 h 6857985"/>
                <a:gd name="connsiteX5293" fmla="*/ 2931659 w 6868353"/>
                <a:gd name="connsiteY5293" fmla="*/ 751687 h 6857985"/>
                <a:gd name="connsiteX5294" fmla="*/ 2848684 w 6868353"/>
                <a:gd name="connsiteY5294" fmla="*/ 747029 h 6857985"/>
                <a:gd name="connsiteX5295" fmla="*/ 2816392 w 6868353"/>
                <a:gd name="connsiteY5295" fmla="*/ 758964 h 6857985"/>
                <a:gd name="connsiteX5296" fmla="*/ 2833649 w 6868353"/>
                <a:gd name="connsiteY5296" fmla="*/ 772314 h 6857985"/>
                <a:gd name="connsiteX5297" fmla="*/ 2812853 w 6868353"/>
                <a:gd name="connsiteY5297" fmla="*/ 762970 h 6857985"/>
                <a:gd name="connsiteX5298" fmla="*/ 2805009 w 6868353"/>
                <a:gd name="connsiteY5298" fmla="*/ 780242 h 6857985"/>
                <a:gd name="connsiteX5299" fmla="*/ 2786067 w 6868353"/>
                <a:gd name="connsiteY5299" fmla="*/ 783880 h 6857985"/>
                <a:gd name="connsiteX5300" fmla="*/ 2772037 w 6868353"/>
                <a:gd name="connsiteY5300" fmla="*/ 787505 h 6857985"/>
                <a:gd name="connsiteX5301" fmla="*/ 2751156 w 6868353"/>
                <a:gd name="connsiteY5301" fmla="*/ 792899 h 6857985"/>
                <a:gd name="connsiteX5302" fmla="*/ 2689643 w 6868353"/>
                <a:gd name="connsiteY5302" fmla="*/ 802002 h 6857985"/>
                <a:gd name="connsiteX5303" fmla="*/ 2701818 w 6868353"/>
                <a:gd name="connsiteY5303" fmla="*/ 804083 h 6857985"/>
                <a:gd name="connsiteX5304" fmla="*/ 2689275 w 6868353"/>
                <a:gd name="connsiteY5304" fmla="*/ 811331 h 6857985"/>
                <a:gd name="connsiteX5305" fmla="*/ 2717518 w 6868353"/>
                <a:gd name="connsiteY5305" fmla="*/ 802002 h 6857985"/>
                <a:gd name="connsiteX5306" fmla="*/ 2692036 w 6868353"/>
                <a:gd name="connsiteY5306" fmla="*/ 816527 h 6857985"/>
                <a:gd name="connsiteX5307" fmla="*/ 2640758 w 6868353"/>
                <a:gd name="connsiteY5307" fmla="*/ 820448 h 6857985"/>
                <a:gd name="connsiteX5308" fmla="*/ 2598797 w 6868353"/>
                <a:gd name="connsiteY5308" fmla="*/ 835950 h 6857985"/>
                <a:gd name="connsiteX5309" fmla="*/ 2608310 w 6868353"/>
                <a:gd name="connsiteY5309" fmla="*/ 856025 h 6857985"/>
                <a:gd name="connsiteX5310" fmla="*/ 2528690 w 6868353"/>
                <a:gd name="connsiteY5310" fmla="*/ 874302 h 6857985"/>
                <a:gd name="connsiteX5311" fmla="*/ 2504199 w 6868353"/>
                <a:gd name="connsiteY5311" fmla="*/ 871994 h 6857985"/>
                <a:gd name="connsiteX5312" fmla="*/ 2528535 w 6868353"/>
                <a:gd name="connsiteY5312" fmla="*/ 865015 h 6857985"/>
                <a:gd name="connsiteX5313" fmla="*/ 2507143 w 6868353"/>
                <a:gd name="connsiteY5313" fmla="*/ 867507 h 6857985"/>
                <a:gd name="connsiteX5314" fmla="*/ 2513457 w 6868353"/>
                <a:gd name="connsiteY5314" fmla="*/ 877459 h 6857985"/>
                <a:gd name="connsiteX5315" fmla="*/ 2468339 w 6868353"/>
                <a:gd name="connsiteY5315" fmla="*/ 897463 h 6857985"/>
                <a:gd name="connsiteX5316" fmla="*/ 2458839 w 6868353"/>
                <a:gd name="connsiteY5316" fmla="*/ 892112 h 6857985"/>
                <a:gd name="connsiteX5317" fmla="*/ 2459349 w 6868353"/>
                <a:gd name="connsiteY5317" fmla="*/ 901441 h 6857985"/>
                <a:gd name="connsiteX5318" fmla="*/ 2413706 w 6868353"/>
                <a:gd name="connsiteY5318" fmla="*/ 912158 h 6857985"/>
                <a:gd name="connsiteX5319" fmla="*/ 2410308 w 6868353"/>
                <a:gd name="connsiteY5319" fmla="*/ 907274 h 6857985"/>
                <a:gd name="connsiteX5320" fmla="*/ 2419326 w 6868353"/>
                <a:gd name="connsiteY5320" fmla="*/ 903253 h 6857985"/>
                <a:gd name="connsiteX5321" fmla="*/ 2416099 w 6868353"/>
                <a:gd name="connsiteY5321" fmla="*/ 898341 h 6857985"/>
                <a:gd name="connsiteX5322" fmla="*/ 2458471 w 6868353"/>
                <a:gd name="connsiteY5322" fmla="*/ 882683 h 6857985"/>
                <a:gd name="connsiteX5323" fmla="*/ 2480202 w 6868353"/>
                <a:gd name="connsiteY5323" fmla="*/ 888969 h 6857985"/>
                <a:gd name="connsiteX5324" fmla="*/ 2458160 w 6868353"/>
                <a:gd name="connsiteY5324" fmla="*/ 873297 h 6857985"/>
                <a:gd name="connsiteX5325" fmla="*/ 2519970 w 6868353"/>
                <a:gd name="connsiteY5325" fmla="*/ 857498 h 6857985"/>
                <a:gd name="connsiteX5326" fmla="*/ 2568628 w 6868353"/>
                <a:gd name="connsiteY5326" fmla="*/ 855742 h 6857985"/>
                <a:gd name="connsiteX5327" fmla="*/ 2516020 w 6868353"/>
                <a:gd name="connsiteY5327" fmla="*/ 854241 h 6857985"/>
                <a:gd name="connsiteX5328" fmla="*/ 2571742 w 6868353"/>
                <a:gd name="connsiteY5328" fmla="*/ 832694 h 6857985"/>
                <a:gd name="connsiteX5329" fmla="*/ 2574800 w 6868353"/>
                <a:gd name="connsiteY5329" fmla="*/ 837748 h 6857985"/>
                <a:gd name="connsiteX5330" fmla="*/ 2605535 w 6868353"/>
                <a:gd name="connsiteY5330" fmla="*/ 832142 h 6857985"/>
                <a:gd name="connsiteX5331" fmla="*/ 2584172 w 6868353"/>
                <a:gd name="connsiteY5331" fmla="*/ 824766 h 6857985"/>
                <a:gd name="connsiteX5332" fmla="*/ 2652070 w 6868353"/>
                <a:gd name="connsiteY5332" fmla="*/ 814446 h 6857985"/>
                <a:gd name="connsiteX5333" fmla="*/ 2640022 w 6868353"/>
                <a:gd name="connsiteY5333" fmla="*/ 810000 h 6857985"/>
                <a:gd name="connsiteX5334" fmla="*/ 2605932 w 6868353"/>
                <a:gd name="connsiteY5334" fmla="*/ 813285 h 6857985"/>
                <a:gd name="connsiteX5335" fmla="*/ 2629772 w 6868353"/>
                <a:gd name="connsiteY5335" fmla="*/ 808075 h 6857985"/>
                <a:gd name="connsiteX5336" fmla="*/ 2655638 w 6868353"/>
                <a:gd name="connsiteY5336" fmla="*/ 800982 h 6857985"/>
                <a:gd name="connsiteX5337" fmla="*/ 2664670 w 6868353"/>
                <a:gd name="connsiteY5337" fmla="*/ 807183 h 6857985"/>
                <a:gd name="connsiteX5338" fmla="*/ 2761363 w 6868353"/>
                <a:gd name="connsiteY5338" fmla="*/ 771833 h 6857985"/>
                <a:gd name="connsiteX5339" fmla="*/ 2819733 w 6868353"/>
                <a:gd name="connsiteY5339" fmla="*/ 753867 h 6857985"/>
                <a:gd name="connsiteX5340" fmla="*/ 2855791 w 6868353"/>
                <a:gd name="connsiteY5340" fmla="*/ 739059 h 6857985"/>
                <a:gd name="connsiteX5341" fmla="*/ 2899268 w 6868353"/>
                <a:gd name="connsiteY5341" fmla="*/ 739172 h 6857985"/>
                <a:gd name="connsiteX5342" fmla="*/ 2928106 w 6868353"/>
                <a:gd name="connsiteY5342" fmla="*/ 731612 h 6857985"/>
                <a:gd name="connsiteX5343" fmla="*/ 2994120 w 6868353"/>
                <a:gd name="connsiteY5343" fmla="*/ 710929 h 6857985"/>
                <a:gd name="connsiteX5344" fmla="*/ 3043458 w 6868353"/>
                <a:gd name="connsiteY5344" fmla="*/ 714907 h 6857985"/>
                <a:gd name="connsiteX5345" fmla="*/ 3068814 w 6868353"/>
                <a:gd name="connsiteY5345" fmla="*/ 712472 h 6857985"/>
                <a:gd name="connsiteX5346" fmla="*/ 3061990 w 6868353"/>
                <a:gd name="connsiteY5346" fmla="*/ 705634 h 6857985"/>
                <a:gd name="connsiteX5347" fmla="*/ 3029315 w 6868353"/>
                <a:gd name="connsiteY5347" fmla="*/ 706115 h 6857985"/>
                <a:gd name="connsiteX5348" fmla="*/ 3046106 w 6868353"/>
                <a:gd name="connsiteY5348" fmla="*/ 701613 h 6857985"/>
                <a:gd name="connsiteX5349" fmla="*/ 3062245 w 6868353"/>
                <a:gd name="connsiteY5349" fmla="*/ 699249 h 6857985"/>
                <a:gd name="connsiteX5350" fmla="*/ 3077832 w 6868353"/>
                <a:gd name="connsiteY5350" fmla="*/ 698513 h 6857985"/>
                <a:gd name="connsiteX5351" fmla="*/ 4060317 w 6868353"/>
                <a:gd name="connsiteY5351" fmla="*/ 697799 h 6857985"/>
                <a:gd name="connsiteX5352" fmla="*/ 4073587 w 6868353"/>
                <a:gd name="connsiteY5352" fmla="*/ 699291 h 6857985"/>
                <a:gd name="connsiteX5353" fmla="*/ 4091455 w 6868353"/>
                <a:gd name="connsiteY5353" fmla="*/ 702321 h 6857985"/>
                <a:gd name="connsiteX5354" fmla="*/ 4105047 w 6868353"/>
                <a:gd name="connsiteY5354" fmla="*/ 704600 h 6857985"/>
                <a:gd name="connsiteX5355" fmla="*/ 4139603 w 6868353"/>
                <a:gd name="connsiteY5355" fmla="*/ 725850 h 6857985"/>
                <a:gd name="connsiteX5356" fmla="*/ 4060379 w 6868353"/>
                <a:gd name="connsiteY5356" fmla="*/ 700735 h 6857985"/>
                <a:gd name="connsiteX5357" fmla="*/ 4060317 w 6868353"/>
                <a:gd name="connsiteY5357" fmla="*/ 697799 h 6857985"/>
                <a:gd name="connsiteX5358" fmla="*/ 2264986 w 6868353"/>
                <a:gd name="connsiteY5358" fmla="*/ 697125 h 6857985"/>
                <a:gd name="connsiteX5359" fmla="*/ 2162814 w 6868353"/>
                <a:gd name="connsiteY5359" fmla="*/ 710914 h 6857985"/>
                <a:gd name="connsiteX5360" fmla="*/ 2242774 w 6868353"/>
                <a:gd name="connsiteY5360" fmla="*/ 710008 h 6857985"/>
                <a:gd name="connsiteX5361" fmla="*/ 2140347 w 6868353"/>
                <a:gd name="connsiteY5361" fmla="*/ 725467 h 6857985"/>
                <a:gd name="connsiteX5362" fmla="*/ 2121348 w 6868353"/>
                <a:gd name="connsiteY5362" fmla="*/ 735986 h 6857985"/>
                <a:gd name="connsiteX5363" fmla="*/ 2140148 w 6868353"/>
                <a:gd name="connsiteY5363" fmla="*/ 733226 h 6857985"/>
                <a:gd name="connsiteX5364" fmla="*/ 2155707 w 6868353"/>
                <a:gd name="connsiteY5364" fmla="*/ 731300 h 6857985"/>
                <a:gd name="connsiteX5365" fmla="*/ 2174494 w 6868353"/>
                <a:gd name="connsiteY5365" fmla="*/ 734372 h 6857985"/>
                <a:gd name="connsiteX5366" fmla="*/ 2269601 w 6868353"/>
                <a:gd name="connsiteY5366" fmla="*/ 719380 h 6857985"/>
                <a:gd name="connsiteX5367" fmla="*/ 2282768 w 6868353"/>
                <a:gd name="connsiteY5367" fmla="*/ 719352 h 6857985"/>
                <a:gd name="connsiteX5368" fmla="*/ 2298001 w 6868353"/>
                <a:gd name="connsiteY5368" fmla="*/ 715826 h 6857985"/>
                <a:gd name="connsiteX5369" fmla="*/ 2315102 w 6868353"/>
                <a:gd name="connsiteY5369" fmla="*/ 710503 h 6857985"/>
                <a:gd name="connsiteX5370" fmla="*/ 2264986 w 6868353"/>
                <a:gd name="connsiteY5370" fmla="*/ 697125 h 6857985"/>
                <a:gd name="connsiteX5371" fmla="*/ 2399904 w 6868353"/>
                <a:gd name="connsiteY5371" fmla="*/ 695398 h 6857985"/>
                <a:gd name="connsiteX5372" fmla="*/ 2305999 w 6868353"/>
                <a:gd name="connsiteY5372" fmla="*/ 733778 h 6857985"/>
                <a:gd name="connsiteX5373" fmla="*/ 2380508 w 6868353"/>
                <a:gd name="connsiteY5373" fmla="*/ 703934 h 6857985"/>
                <a:gd name="connsiteX5374" fmla="*/ 2403273 w 6868353"/>
                <a:gd name="connsiteY5374" fmla="*/ 700282 h 6857985"/>
                <a:gd name="connsiteX5375" fmla="*/ 2390348 w 6868353"/>
                <a:gd name="connsiteY5375" fmla="*/ 709144 h 6857985"/>
                <a:gd name="connsiteX5376" fmla="*/ 2399904 w 6868353"/>
                <a:gd name="connsiteY5376" fmla="*/ 695398 h 6857985"/>
                <a:gd name="connsiteX5377" fmla="*/ 3820149 w 6868353"/>
                <a:gd name="connsiteY5377" fmla="*/ 693478 h 6857985"/>
                <a:gd name="connsiteX5378" fmla="*/ 3852383 w 6868353"/>
                <a:gd name="connsiteY5378" fmla="*/ 694747 h 6857985"/>
                <a:gd name="connsiteX5379" fmla="*/ 3818631 w 6868353"/>
                <a:gd name="connsiteY5379" fmla="*/ 700693 h 6857985"/>
                <a:gd name="connsiteX5380" fmla="*/ 3820149 w 6868353"/>
                <a:gd name="connsiteY5380" fmla="*/ 693478 h 6857985"/>
                <a:gd name="connsiteX5381" fmla="*/ 4433223 w 6868353"/>
                <a:gd name="connsiteY5381" fmla="*/ 691632 h 6857985"/>
                <a:gd name="connsiteX5382" fmla="*/ 4468035 w 6868353"/>
                <a:gd name="connsiteY5382" fmla="*/ 704911 h 6857985"/>
                <a:gd name="connsiteX5383" fmla="*/ 4452065 w 6868353"/>
                <a:gd name="connsiteY5383" fmla="*/ 709300 h 6857985"/>
                <a:gd name="connsiteX5384" fmla="*/ 4491917 w 6868353"/>
                <a:gd name="connsiteY5384" fmla="*/ 721022 h 6857985"/>
                <a:gd name="connsiteX5385" fmla="*/ 4515079 w 6868353"/>
                <a:gd name="connsiteY5385" fmla="*/ 743022 h 6857985"/>
                <a:gd name="connsiteX5386" fmla="*/ 4466081 w 6868353"/>
                <a:gd name="connsiteY5386" fmla="*/ 722495 h 6857985"/>
                <a:gd name="connsiteX5387" fmla="*/ 4433223 w 6868353"/>
                <a:gd name="connsiteY5387" fmla="*/ 691632 h 6857985"/>
                <a:gd name="connsiteX5388" fmla="*/ 5340737 w 6868353"/>
                <a:gd name="connsiteY5388" fmla="*/ 690755 h 6857985"/>
                <a:gd name="connsiteX5389" fmla="*/ 5359027 w 6868353"/>
                <a:gd name="connsiteY5389" fmla="*/ 708352 h 6857985"/>
                <a:gd name="connsiteX5390" fmla="*/ 5395327 w 6868353"/>
                <a:gd name="connsiteY5390" fmla="*/ 726587 h 6857985"/>
                <a:gd name="connsiteX5391" fmla="*/ 5387343 w 6868353"/>
                <a:gd name="connsiteY5391" fmla="*/ 731995 h 6857985"/>
                <a:gd name="connsiteX5392" fmla="*/ 5412555 w 6868353"/>
                <a:gd name="connsiteY5392" fmla="*/ 746279 h 6857985"/>
                <a:gd name="connsiteX5393" fmla="*/ 5433027 w 6868353"/>
                <a:gd name="connsiteY5393" fmla="*/ 757378 h 6857985"/>
                <a:gd name="connsiteX5394" fmla="*/ 5426811 w 6868353"/>
                <a:gd name="connsiteY5394" fmla="*/ 774197 h 6857985"/>
                <a:gd name="connsiteX5395" fmla="*/ 5399151 w 6868353"/>
                <a:gd name="connsiteY5395" fmla="*/ 757081 h 6857985"/>
                <a:gd name="connsiteX5396" fmla="*/ 5376907 w 6868353"/>
                <a:gd name="connsiteY5396" fmla="*/ 736978 h 6857985"/>
                <a:gd name="connsiteX5397" fmla="*/ 5340737 w 6868353"/>
                <a:gd name="connsiteY5397" fmla="*/ 690755 h 6857985"/>
                <a:gd name="connsiteX5398" fmla="*/ 4310763 w 6868353"/>
                <a:gd name="connsiteY5398" fmla="*/ 690301 h 6857985"/>
                <a:gd name="connsiteX5399" fmla="*/ 4340491 w 6868353"/>
                <a:gd name="connsiteY5399" fmla="*/ 703439 h 6857985"/>
                <a:gd name="connsiteX5400" fmla="*/ 4344499 w 6868353"/>
                <a:gd name="connsiteY5400" fmla="*/ 719394 h 6857985"/>
                <a:gd name="connsiteX5401" fmla="*/ 4359675 w 6868353"/>
                <a:gd name="connsiteY5401" fmla="*/ 720003 h 6857985"/>
                <a:gd name="connsiteX5402" fmla="*/ 4404115 w 6868353"/>
                <a:gd name="connsiteY5402" fmla="*/ 734726 h 6857985"/>
                <a:gd name="connsiteX5403" fmla="*/ 4379439 w 6868353"/>
                <a:gd name="connsiteY5403" fmla="*/ 721928 h 6857985"/>
                <a:gd name="connsiteX5404" fmla="*/ 4378165 w 6868353"/>
                <a:gd name="connsiteY5404" fmla="*/ 715614 h 6857985"/>
                <a:gd name="connsiteX5405" fmla="*/ 4392605 w 6868353"/>
                <a:gd name="connsiteY5405" fmla="*/ 717738 h 6857985"/>
                <a:gd name="connsiteX5406" fmla="*/ 4414449 w 6868353"/>
                <a:gd name="connsiteY5406" fmla="*/ 731668 h 6857985"/>
                <a:gd name="connsiteX5407" fmla="*/ 4390099 w 6868353"/>
                <a:gd name="connsiteY5407" fmla="*/ 721517 h 6857985"/>
                <a:gd name="connsiteX5408" fmla="*/ 4466903 w 6868353"/>
                <a:gd name="connsiteY5408" fmla="*/ 762205 h 6857985"/>
                <a:gd name="connsiteX5409" fmla="*/ 4472903 w 6868353"/>
                <a:gd name="connsiteY5409" fmla="*/ 754886 h 6857985"/>
                <a:gd name="connsiteX5410" fmla="*/ 4434127 w 6868353"/>
                <a:gd name="connsiteY5410" fmla="*/ 737430 h 6857985"/>
                <a:gd name="connsiteX5411" fmla="*/ 4449135 w 6868353"/>
                <a:gd name="connsiteY5411" fmla="*/ 738789 h 6857985"/>
                <a:gd name="connsiteX5412" fmla="*/ 4502379 w 6868353"/>
                <a:gd name="connsiteY5412" fmla="*/ 763578 h 6857985"/>
                <a:gd name="connsiteX5413" fmla="*/ 4510789 w 6868353"/>
                <a:gd name="connsiteY5413" fmla="*/ 778160 h 6857985"/>
                <a:gd name="connsiteX5414" fmla="*/ 4358797 w 6868353"/>
                <a:gd name="connsiteY5414" fmla="*/ 731781 h 6857985"/>
                <a:gd name="connsiteX5415" fmla="*/ 4299833 w 6868353"/>
                <a:gd name="connsiteY5415" fmla="*/ 705619 h 6857985"/>
                <a:gd name="connsiteX5416" fmla="*/ 4300499 w 6868353"/>
                <a:gd name="connsiteY5416" fmla="*/ 693812 h 6857985"/>
                <a:gd name="connsiteX5417" fmla="*/ 4310763 w 6868353"/>
                <a:gd name="connsiteY5417" fmla="*/ 690301 h 6857985"/>
                <a:gd name="connsiteX5418" fmla="*/ 1541848 w 6868353"/>
                <a:gd name="connsiteY5418" fmla="*/ 688300 h 6857985"/>
                <a:gd name="connsiteX5419" fmla="*/ 1487461 w 6868353"/>
                <a:gd name="connsiteY5419" fmla="*/ 731781 h 6857985"/>
                <a:gd name="connsiteX5420" fmla="*/ 1473318 w 6868353"/>
                <a:gd name="connsiteY5420" fmla="*/ 735264 h 6857985"/>
                <a:gd name="connsiteX5421" fmla="*/ 1502000 w 6868353"/>
                <a:gd name="connsiteY5421" fmla="*/ 713335 h 6857985"/>
                <a:gd name="connsiteX5422" fmla="*/ 1435589 w 6868353"/>
                <a:gd name="connsiteY5422" fmla="*/ 752408 h 6857985"/>
                <a:gd name="connsiteX5423" fmla="*/ 1411550 w 6868353"/>
                <a:gd name="connsiteY5423" fmla="*/ 769836 h 6857985"/>
                <a:gd name="connsiteX5424" fmla="*/ 1370438 w 6868353"/>
                <a:gd name="connsiteY5424" fmla="*/ 802779 h 6857985"/>
                <a:gd name="connsiteX5425" fmla="*/ 1358617 w 6868353"/>
                <a:gd name="connsiteY5425" fmla="*/ 801293 h 6857985"/>
                <a:gd name="connsiteX5426" fmla="*/ 1397875 w 6868353"/>
                <a:gd name="connsiteY5426" fmla="*/ 764598 h 6857985"/>
                <a:gd name="connsiteX5427" fmla="*/ 1410715 w 6868353"/>
                <a:gd name="connsiteY5427" fmla="*/ 756896 h 6857985"/>
                <a:gd name="connsiteX5428" fmla="*/ 1427378 w 6868353"/>
                <a:gd name="connsiteY5428" fmla="*/ 749846 h 6857985"/>
                <a:gd name="connsiteX5429" fmla="*/ 1440445 w 6868353"/>
                <a:gd name="connsiteY5429" fmla="*/ 738492 h 6857985"/>
                <a:gd name="connsiteX5430" fmla="*/ 1445018 w 6868353"/>
                <a:gd name="connsiteY5430" fmla="*/ 742328 h 6857985"/>
                <a:gd name="connsiteX5431" fmla="*/ 1537790 w 6868353"/>
                <a:gd name="connsiteY5431" fmla="*/ 689763 h 6857985"/>
                <a:gd name="connsiteX5432" fmla="*/ 1541848 w 6868353"/>
                <a:gd name="connsiteY5432" fmla="*/ 688300 h 6857985"/>
                <a:gd name="connsiteX5433" fmla="*/ 1462913 w 6868353"/>
                <a:gd name="connsiteY5433" fmla="*/ 688220 h 6857985"/>
                <a:gd name="connsiteX5434" fmla="*/ 1421730 w 6868353"/>
                <a:gd name="connsiteY5434" fmla="*/ 723457 h 6857985"/>
                <a:gd name="connsiteX5435" fmla="*/ 1374445 w 6868353"/>
                <a:gd name="connsiteY5435" fmla="*/ 746208 h 6857985"/>
                <a:gd name="connsiteX5436" fmla="*/ 1353422 w 6868353"/>
                <a:gd name="connsiteY5436" fmla="*/ 752437 h 6857985"/>
                <a:gd name="connsiteX5437" fmla="*/ 1385106 w 6868353"/>
                <a:gd name="connsiteY5437" fmla="*/ 731003 h 6857985"/>
                <a:gd name="connsiteX5438" fmla="*/ 1398102 w 6868353"/>
                <a:gd name="connsiteY5438" fmla="*/ 719592 h 6857985"/>
                <a:gd name="connsiteX5439" fmla="*/ 1405350 w 6868353"/>
                <a:gd name="connsiteY5439" fmla="*/ 717724 h 6857985"/>
                <a:gd name="connsiteX5440" fmla="*/ 1462913 w 6868353"/>
                <a:gd name="connsiteY5440" fmla="*/ 688220 h 6857985"/>
                <a:gd name="connsiteX5441" fmla="*/ 2058619 w 6868353"/>
                <a:gd name="connsiteY5441" fmla="*/ 685667 h 6857985"/>
                <a:gd name="connsiteX5442" fmla="*/ 2050716 w 6868353"/>
                <a:gd name="connsiteY5442" fmla="*/ 685701 h 6857985"/>
                <a:gd name="connsiteX5443" fmla="*/ 2032314 w 6868353"/>
                <a:gd name="connsiteY5443" fmla="*/ 689084 h 6857985"/>
                <a:gd name="connsiteX5444" fmla="*/ 1941566 w 6868353"/>
                <a:gd name="connsiteY5444" fmla="*/ 734726 h 6857985"/>
                <a:gd name="connsiteX5445" fmla="*/ 1930750 w 6868353"/>
                <a:gd name="connsiteY5445" fmla="*/ 731215 h 6857985"/>
                <a:gd name="connsiteX5446" fmla="*/ 1981603 w 6868353"/>
                <a:gd name="connsiteY5446" fmla="*/ 754419 h 6857985"/>
                <a:gd name="connsiteX5447" fmla="*/ 1983769 w 6868353"/>
                <a:gd name="connsiteY5447" fmla="*/ 716393 h 6857985"/>
                <a:gd name="connsiteX5448" fmla="*/ 2056522 w 6868353"/>
                <a:gd name="connsiteY5448" fmla="*/ 692198 h 6857985"/>
                <a:gd name="connsiteX5449" fmla="*/ 2011078 w 6868353"/>
                <a:gd name="connsiteY5449" fmla="*/ 714382 h 6857985"/>
                <a:gd name="connsiteX5450" fmla="*/ 1998464 w 6868353"/>
                <a:gd name="connsiteY5450" fmla="*/ 724816 h 6857985"/>
                <a:gd name="connsiteX5451" fmla="*/ 2032453 w 6868353"/>
                <a:gd name="connsiteY5451" fmla="*/ 719919 h 6857985"/>
                <a:gd name="connsiteX5452" fmla="*/ 2023820 w 6868353"/>
                <a:gd name="connsiteY5452" fmla="*/ 727001 h 6857985"/>
                <a:gd name="connsiteX5453" fmla="*/ 2020408 w 6868353"/>
                <a:gd name="connsiteY5453" fmla="*/ 727848 h 6857985"/>
                <a:gd name="connsiteX5454" fmla="*/ 2014059 w 6868353"/>
                <a:gd name="connsiteY5454" fmla="*/ 727965 h 6857985"/>
                <a:gd name="connsiteX5455" fmla="*/ 1992759 w 6868353"/>
                <a:gd name="connsiteY5455" fmla="*/ 734712 h 6857985"/>
                <a:gd name="connsiteX5456" fmla="*/ 2020408 w 6868353"/>
                <a:gd name="connsiteY5456" fmla="*/ 727848 h 6857985"/>
                <a:gd name="connsiteX5457" fmla="*/ 2022842 w 6868353"/>
                <a:gd name="connsiteY5457" fmla="*/ 727803 h 6857985"/>
                <a:gd name="connsiteX5458" fmla="*/ 2023820 w 6868353"/>
                <a:gd name="connsiteY5458" fmla="*/ 727001 h 6857985"/>
                <a:gd name="connsiteX5459" fmla="*/ 2045848 w 6868353"/>
                <a:gd name="connsiteY5459" fmla="*/ 721532 h 6857985"/>
                <a:gd name="connsiteX5460" fmla="*/ 2071033 w 6868353"/>
                <a:gd name="connsiteY5460" fmla="*/ 700777 h 6857985"/>
                <a:gd name="connsiteX5461" fmla="*/ 2058619 w 6868353"/>
                <a:gd name="connsiteY5461" fmla="*/ 685667 h 6857985"/>
                <a:gd name="connsiteX5462" fmla="*/ 3714567 w 6868353"/>
                <a:gd name="connsiteY5462" fmla="*/ 685516 h 6857985"/>
                <a:gd name="connsiteX5463" fmla="*/ 3747775 w 6868353"/>
                <a:gd name="connsiteY5463" fmla="*/ 685573 h 6857985"/>
                <a:gd name="connsiteX5464" fmla="*/ 3693399 w 6868353"/>
                <a:gd name="connsiteY5464" fmla="*/ 686606 h 6857985"/>
                <a:gd name="connsiteX5465" fmla="*/ 3714567 w 6868353"/>
                <a:gd name="connsiteY5465" fmla="*/ 685516 h 6857985"/>
                <a:gd name="connsiteX5466" fmla="*/ 3579951 w 6868353"/>
                <a:gd name="connsiteY5466" fmla="*/ 683050 h 6857985"/>
                <a:gd name="connsiteX5467" fmla="*/ 3609489 w 6868353"/>
                <a:gd name="connsiteY5467" fmla="*/ 688800 h 6857985"/>
                <a:gd name="connsiteX5468" fmla="*/ 3561015 w 6868353"/>
                <a:gd name="connsiteY5468" fmla="*/ 695426 h 6857985"/>
                <a:gd name="connsiteX5469" fmla="*/ 3519209 w 6868353"/>
                <a:gd name="connsiteY5469" fmla="*/ 684525 h 6857985"/>
                <a:gd name="connsiteX5470" fmla="*/ 3579951 w 6868353"/>
                <a:gd name="connsiteY5470" fmla="*/ 683050 h 6857985"/>
                <a:gd name="connsiteX5471" fmla="*/ 2246501 w 6868353"/>
                <a:gd name="connsiteY5471" fmla="*/ 680007 h 6857985"/>
                <a:gd name="connsiteX5472" fmla="*/ 2181530 w 6868353"/>
                <a:gd name="connsiteY5472" fmla="*/ 691773 h 6857985"/>
                <a:gd name="connsiteX5473" fmla="*/ 2291064 w 6868353"/>
                <a:gd name="connsiteY5473" fmla="*/ 686153 h 6857985"/>
                <a:gd name="connsiteX5474" fmla="*/ 2246501 w 6868353"/>
                <a:gd name="connsiteY5474" fmla="*/ 680007 h 6857985"/>
                <a:gd name="connsiteX5475" fmla="*/ 4920923 w 6868353"/>
                <a:gd name="connsiteY5475" fmla="*/ 679386 h 6857985"/>
                <a:gd name="connsiteX5476" fmla="*/ 4969891 w 6868353"/>
                <a:gd name="connsiteY5476" fmla="*/ 708536 h 6857985"/>
                <a:gd name="connsiteX5477" fmla="*/ 4999875 w 6868353"/>
                <a:gd name="connsiteY5477" fmla="*/ 745033 h 6857985"/>
                <a:gd name="connsiteX5478" fmla="*/ 4939695 w 6868353"/>
                <a:gd name="connsiteY5478" fmla="*/ 694492 h 6857985"/>
                <a:gd name="connsiteX5479" fmla="*/ 5006687 w 6868353"/>
                <a:gd name="connsiteY5479" fmla="*/ 761030 h 6857985"/>
                <a:gd name="connsiteX5480" fmla="*/ 4988395 w 6868353"/>
                <a:gd name="connsiteY5480" fmla="*/ 746066 h 6857985"/>
                <a:gd name="connsiteX5481" fmla="*/ 4956995 w 6868353"/>
                <a:gd name="connsiteY5481" fmla="*/ 737827 h 6857985"/>
                <a:gd name="connsiteX5482" fmla="*/ 4911239 w 6868353"/>
                <a:gd name="connsiteY5482" fmla="*/ 697351 h 6857985"/>
                <a:gd name="connsiteX5483" fmla="*/ 4921375 w 6868353"/>
                <a:gd name="connsiteY5483" fmla="*/ 702052 h 6857985"/>
                <a:gd name="connsiteX5484" fmla="*/ 4926951 w 6868353"/>
                <a:gd name="connsiteY5484" fmla="*/ 701429 h 6857985"/>
                <a:gd name="connsiteX5485" fmla="*/ 4964199 w 6868353"/>
                <a:gd name="connsiteY5485" fmla="*/ 731598 h 6857985"/>
                <a:gd name="connsiteX5486" fmla="*/ 4920923 w 6868353"/>
                <a:gd name="connsiteY5486" fmla="*/ 679386 h 6857985"/>
                <a:gd name="connsiteX5487" fmla="*/ 3340688 w 6868353"/>
                <a:gd name="connsiteY5487" fmla="*/ 676017 h 6857985"/>
                <a:gd name="connsiteX5488" fmla="*/ 3347964 w 6868353"/>
                <a:gd name="connsiteY5488" fmla="*/ 683960 h 6857985"/>
                <a:gd name="connsiteX5489" fmla="*/ 3285305 w 6868353"/>
                <a:gd name="connsiteY5489" fmla="*/ 679613 h 6857985"/>
                <a:gd name="connsiteX5490" fmla="*/ 3340688 w 6868353"/>
                <a:gd name="connsiteY5490" fmla="*/ 676017 h 6857985"/>
                <a:gd name="connsiteX5491" fmla="*/ 4158753 w 6868353"/>
                <a:gd name="connsiteY5491" fmla="*/ 675148 h 6857985"/>
                <a:gd name="connsiteX5492" fmla="*/ 4200563 w 6868353"/>
                <a:gd name="connsiteY5492" fmla="*/ 684525 h 6857985"/>
                <a:gd name="connsiteX5493" fmla="*/ 4238263 w 6868353"/>
                <a:gd name="connsiteY5493" fmla="*/ 697946 h 6857985"/>
                <a:gd name="connsiteX5494" fmla="*/ 4269509 w 6868353"/>
                <a:gd name="connsiteY5494" fmla="*/ 710334 h 6857985"/>
                <a:gd name="connsiteX5495" fmla="*/ 4254559 w 6868353"/>
                <a:gd name="connsiteY5495" fmla="*/ 709768 h 6857985"/>
                <a:gd name="connsiteX5496" fmla="*/ 4207855 w 6868353"/>
                <a:gd name="connsiteY5496" fmla="*/ 692510 h 6857985"/>
                <a:gd name="connsiteX5497" fmla="*/ 4154823 w 6868353"/>
                <a:gd name="connsiteY5497" fmla="*/ 678367 h 6857985"/>
                <a:gd name="connsiteX5498" fmla="*/ 4158753 w 6868353"/>
                <a:gd name="connsiteY5498" fmla="*/ 675148 h 6857985"/>
                <a:gd name="connsiteX5499" fmla="*/ 3919363 w 6868353"/>
                <a:gd name="connsiteY5499" fmla="*/ 671967 h 6857985"/>
                <a:gd name="connsiteX5500" fmla="*/ 3954327 w 6868353"/>
                <a:gd name="connsiteY5500" fmla="*/ 680872 h 6857985"/>
                <a:gd name="connsiteX5501" fmla="*/ 3945991 w 6868353"/>
                <a:gd name="connsiteY5501" fmla="*/ 688163 h 6857985"/>
                <a:gd name="connsiteX5502" fmla="*/ 3915085 w 6868353"/>
                <a:gd name="connsiteY5502" fmla="*/ 673794 h 6857985"/>
                <a:gd name="connsiteX5503" fmla="*/ 3919363 w 6868353"/>
                <a:gd name="connsiteY5503" fmla="*/ 671967 h 6857985"/>
                <a:gd name="connsiteX5504" fmla="*/ 1907035 w 6868353"/>
                <a:gd name="connsiteY5504" fmla="*/ 668541 h 6857985"/>
                <a:gd name="connsiteX5505" fmla="*/ 1898741 w 6868353"/>
                <a:gd name="connsiteY5505" fmla="*/ 672307 h 6857985"/>
                <a:gd name="connsiteX5506" fmla="*/ 1843401 w 6868353"/>
                <a:gd name="connsiteY5506" fmla="*/ 703340 h 6857985"/>
                <a:gd name="connsiteX5507" fmla="*/ 1844788 w 6868353"/>
                <a:gd name="connsiteY5507" fmla="*/ 712811 h 6857985"/>
                <a:gd name="connsiteX5508" fmla="*/ 1919255 w 6868353"/>
                <a:gd name="connsiteY5508" fmla="*/ 669802 h 6857985"/>
                <a:gd name="connsiteX5509" fmla="*/ 1907035 w 6868353"/>
                <a:gd name="connsiteY5509" fmla="*/ 668541 h 6857985"/>
                <a:gd name="connsiteX5510" fmla="*/ 1669551 w 6868353"/>
                <a:gd name="connsiteY5510" fmla="*/ 667976 h 6857985"/>
                <a:gd name="connsiteX5511" fmla="*/ 1685336 w 6868353"/>
                <a:gd name="connsiteY5511" fmla="*/ 674771 h 6857985"/>
                <a:gd name="connsiteX5512" fmla="*/ 1635064 w 6868353"/>
                <a:gd name="connsiteY5512" fmla="*/ 698923 h 6857985"/>
                <a:gd name="connsiteX5513" fmla="*/ 1669551 w 6868353"/>
                <a:gd name="connsiteY5513" fmla="*/ 667976 h 6857985"/>
                <a:gd name="connsiteX5514" fmla="*/ 1467383 w 6868353"/>
                <a:gd name="connsiteY5514" fmla="*/ 666281 h 6857985"/>
                <a:gd name="connsiteX5515" fmla="*/ 1468038 w 6868353"/>
                <a:gd name="connsiteY5515" fmla="*/ 677007 h 6857985"/>
                <a:gd name="connsiteX5516" fmla="*/ 1417454 w 6868353"/>
                <a:gd name="connsiteY5516" fmla="*/ 704699 h 6857985"/>
                <a:gd name="connsiteX5517" fmla="*/ 1451587 w 6868353"/>
                <a:gd name="connsiteY5517" fmla="*/ 671217 h 6857985"/>
                <a:gd name="connsiteX5518" fmla="*/ 1467383 w 6868353"/>
                <a:gd name="connsiteY5518" fmla="*/ 666281 h 6857985"/>
                <a:gd name="connsiteX5519" fmla="*/ 3311864 w 6868353"/>
                <a:gd name="connsiteY5519" fmla="*/ 664762 h 6857985"/>
                <a:gd name="connsiteX5520" fmla="*/ 3269704 w 6868353"/>
                <a:gd name="connsiteY5520" fmla="*/ 678551 h 6857985"/>
                <a:gd name="connsiteX5521" fmla="*/ 3287047 w 6868353"/>
                <a:gd name="connsiteY5521" fmla="*/ 685276 h 6857985"/>
                <a:gd name="connsiteX5522" fmla="*/ 3233702 w 6868353"/>
                <a:gd name="connsiteY5522" fmla="*/ 691108 h 6857985"/>
                <a:gd name="connsiteX5523" fmla="*/ 3210527 w 6868353"/>
                <a:gd name="connsiteY5523" fmla="*/ 693359 h 6857985"/>
                <a:gd name="connsiteX5524" fmla="*/ 3189815 w 6868353"/>
                <a:gd name="connsiteY5524" fmla="*/ 696460 h 6857985"/>
                <a:gd name="connsiteX5525" fmla="*/ 3131516 w 6868353"/>
                <a:gd name="connsiteY5525" fmla="*/ 713576 h 6857985"/>
                <a:gd name="connsiteX5526" fmla="*/ 3109997 w 6868353"/>
                <a:gd name="connsiteY5526" fmla="*/ 711325 h 6857985"/>
                <a:gd name="connsiteX5527" fmla="*/ 3147216 w 6868353"/>
                <a:gd name="connsiteY5527" fmla="*/ 699093 h 6857985"/>
                <a:gd name="connsiteX5528" fmla="*/ 3119752 w 6868353"/>
                <a:gd name="connsiteY5528" fmla="*/ 694917 h 6857985"/>
                <a:gd name="connsiteX5529" fmla="*/ 3084203 w 6868353"/>
                <a:gd name="connsiteY5529" fmla="*/ 698031 h 6857985"/>
                <a:gd name="connsiteX5530" fmla="*/ 3196752 w 6868353"/>
                <a:gd name="connsiteY5530" fmla="*/ 675974 h 6857985"/>
                <a:gd name="connsiteX5531" fmla="*/ 3211122 w 6868353"/>
                <a:gd name="connsiteY5531" fmla="*/ 682897 h 6857985"/>
                <a:gd name="connsiteX5532" fmla="*/ 3206195 w 6868353"/>
                <a:gd name="connsiteY5532" fmla="*/ 689112 h 6857985"/>
                <a:gd name="connsiteX5533" fmla="*/ 3235840 w 6868353"/>
                <a:gd name="connsiteY5533" fmla="*/ 685474 h 6857985"/>
                <a:gd name="connsiteX5534" fmla="*/ 3200645 w 6868353"/>
                <a:gd name="connsiteY5534" fmla="*/ 672350 h 6857985"/>
                <a:gd name="connsiteX5535" fmla="*/ 3311864 w 6868353"/>
                <a:gd name="connsiteY5535" fmla="*/ 664762 h 6857985"/>
                <a:gd name="connsiteX5536" fmla="*/ 2591945 w 6868353"/>
                <a:gd name="connsiteY5536" fmla="*/ 659736 h 6857985"/>
                <a:gd name="connsiteX5537" fmla="*/ 2546359 w 6868353"/>
                <a:gd name="connsiteY5537" fmla="*/ 674035 h 6857985"/>
                <a:gd name="connsiteX5538" fmla="*/ 2562626 w 6868353"/>
                <a:gd name="connsiteY5538" fmla="*/ 670906 h 6857985"/>
                <a:gd name="connsiteX5539" fmla="*/ 2539635 w 6868353"/>
                <a:gd name="connsiteY5539" fmla="*/ 682840 h 6857985"/>
                <a:gd name="connsiteX5540" fmla="*/ 2597919 w 6868353"/>
                <a:gd name="connsiteY5540" fmla="*/ 669901 h 6857985"/>
                <a:gd name="connsiteX5541" fmla="*/ 2591945 w 6868353"/>
                <a:gd name="connsiteY5541" fmla="*/ 659736 h 6857985"/>
                <a:gd name="connsiteX5542" fmla="*/ 4754801 w 6868353"/>
                <a:gd name="connsiteY5542" fmla="*/ 657428 h 6857985"/>
                <a:gd name="connsiteX5543" fmla="*/ 4824525 w 6868353"/>
                <a:gd name="connsiteY5543" fmla="*/ 692028 h 6857985"/>
                <a:gd name="connsiteX5544" fmla="*/ 4748219 w 6868353"/>
                <a:gd name="connsiteY5544" fmla="*/ 664181 h 6857985"/>
                <a:gd name="connsiteX5545" fmla="*/ 4769383 w 6868353"/>
                <a:gd name="connsiteY5545" fmla="*/ 666475 h 6857985"/>
                <a:gd name="connsiteX5546" fmla="*/ 4754801 w 6868353"/>
                <a:gd name="connsiteY5546" fmla="*/ 657428 h 6857985"/>
                <a:gd name="connsiteX5547" fmla="*/ 3723651 w 6868353"/>
                <a:gd name="connsiteY5547" fmla="*/ 655574 h 6857985"/>
                <a:gd name="connsiteX5548" fmla="*/ 3795457 w 6868353"/>
                <a:gd name="connsiteY5548" fmla="*/ 662851 h 6857985"/>
                <a:gd name="connsiteX5549" fmla="*/ 3859675 w 6868353"/>
                <a:gd name="connsiteY5549" fmla="*/ 666164 h 6857985"/>
                <a:gd name="connsiteX5550" fmla="*/ 3895547 w 6868353"/>
                <a:gd name="connsiteY5550" fmla="*/ 677956 h 6857985"/>
                <a:gd name="connsiteX5551" fmla="*/ 3891203 w 6868353"/>
                <a:gd name="connsiteY5551" fmla="*/ 686323 h 6857985"/>
                <a:gd name="connsiteX5552" fmla="*/ 3850131 w 6868353"/>
                <a:gd name="connsiteY5552" fmla="*/ 671161 h 6857985"/>
                <a:gd name="connsiteX5553" fmla="*/ 3826787 w 6868353"/>
                <a:gd name="connsiteY5553" fmla="*/ 683817 h 6857985"/>
                <a:gd name="connsiteX5554" fmla="*/ 3784471 w 6868353"/>
                <a:gd name="connsiteY5554" fmla="*/ 677234 h 6857985"/>
                <a:gd name="connsiteX5555" fmla="*/ 3736167 w 6868353"/>
                <a:gd name="connsiteY5555" fmla="*/ 673497 h 6857985"/>
                <a:gd name="connsiteX5556" fmla="*/ 3740811 w 6868353"/>
                <a:gd name="connsiteY5556" fmla="*/ 670722 h 6857985"/>
                <a:gd name="connsiteX5557" fmla="*/ 3777675 w 6868353"/>
                <a:gd name="connsiteY5557" fmla="*/ 672973 h 6857985"/>
                <a:gd name="connsiteX5558" fmla="*/ 3787995 w 6868353"/>
                <a:gd name="connsiteY5558" fmla="*/ 670538 h 6857985"/>
                <a:gd name="connsiteX5559" fmla="*/ 3810847 w 6868353"/>
                <a:gd name="connsiteY5559" fmla="*/ 673723 h 6857985"/>
                <a:gd name="connsiteX5560" fmla="*/ 3764723 w 6868353"/>
                <a:gd name="connsiteY5560" fmla="*/ 665923 h 6857985"/>
                <a:gd name="connsiteX5561" fmla="*/ 3723651 w 6868353"/>
                <a:gd name="connsiteY5561" fmla="*/ 655574 h 6857985"/>
                <a:gd name="connsiteX5562" fmla="*/ 4557391 w 6868353"/>
                <a:gd name="connsiteY5562" fmla="*/ 652432 h 6857985"/>
                <a:gd name="connsiteX5563" fmla="*/ 4572635 w 6868353"/>
                <a:gd name="connsiteY5563" fmla="*/ 658827 h 6857985"/>
                <a:gd name="connsiteX5564" fmla="*/ 4580979 w 6868353"/>
                <a:gd name="connsiteY5564" fmla="*/ 664040 h 6857985"/>
                <a:gd name="connsiteX5565" fmla="*/ 4581391 w 6868353"/>
                <a:gd name="connsiteY5565" fmla="*/ 669406 h 6857985"/>
                <a:gd name="connsiteX5566" fmla="*/ 4545771 w 6868353"/>
                <a:gd name="connsiteY5566" fmla="*/ 661110 h 6857985"/>
                <a:gd name="connsiteX5567" fmla="*/ 4579747 w 6868353"/>
                <a:gd name="connsiteY5567" fmla="*/ 680576 h 6857985"/>
                <a:gd name="connsiteX5568" fmla="*/ 4619289 w 6868353"/>
                <a:gd name="connsiteY5568" fmla="*/ 701231 h 6857985"/>
                <a:gd name="connsiteX5569" fmla="*/ 4590833 w 6868353"/>
                <a:gd name="connsiteY5569" fmla="*/ 678990 h 6857985"/>
                <a:gd name="connsiteX5570" fmla="*/ 4601735 w 6868353"/>
                <a:gd name="connsiteY5570" fmla="*/ 676612 h 6857985"/>
                <a:gd name="connsiteX5571" fmla="*/ 4684851 w 6868353"/>
                <a:gd name="connsiteY5571" fmla="*/ 721136 h 6857985"/>
                <a:gd name="connsiteX5572" fmla="*/ 4559179 w 6868353"/>
                <a:gd name="connsiteY5572" fmla="*/ 680321 h 6857985"/>
                <a:gd name="connsiteX5573" fmla="*/ 4552535 w 6868353"/>
                <a:gd name="connsiteY5573" fmla="*/ 653649 h 6857985"/>
                <a:gd name="connsiteX5574" fmla="*/ 4557323 w 6868353"/>
                <a:gd name="connsiteY5574" fmla="*/ 652403 h 6857985"/>
                <a:gd name="connsiteX5575" fmla="*/ 4557421 w 6868353"/>
                <a:gd name="connsiteY5575" fmla="*/ 652424 h 6857985"/>
                <a:gd name="connsiteX5576" fmla="*/ 4557391 w 6868353"/>
                <a:gd name="connsiteY5576" fmla="*/ 652432 h 6857985"/>
                <a:gd name="connsiteX5577" fmla="*/ 4220851 w 6868353"/>
                <a:gd name="connsiteY5577" fmla="*/ 651949 h 6857985"/>
                <a:gd name="connsiteX5578" fmla="*/ 4264499 w 6868353"/>
                <a:gd name="connsiteY5578" fmla="*/ 661987 h 6857985"/>
                <a:gd name="connsiteX5579" fmla="*/ 4301447 w 6868353"/>
                <a:gd name="connsiteY5579" fmla="*/ 675691 h 6857985"/>
                <a:gd name="connsiteX5580" fmla="*/ 4270515 w 6868353"/>
                <a:gd name="connsiteY5580" fmla="*/ 670127 h 6857985"/>
                <a:gd name="connsiteX5581" fmla="*/ 4235887 w 6868353"/>
                <a:gd name="connsiteY5581" fmla="*/ 663671 h 6857985"/>
                <a:gd name="connsiteX5582" fmla="*/ 4253343 w 6868353"/>
                <a:gd name="connsiteY5582" fmla="*/ 674601 h 6857985"/>
                <a:gd name="connsiteX5583" fmla="*/ 4245725 w 6868353"/>
                <a:gd name="connsiteY5583" fmla="*/ 677418 h 6857985"/>
                <a:gd name="connsiteX5584" fmla="*/ 4220851 w 6868353"/>
                <a:gd name="connsiteY5584" fmla="*/ 651949 h 6857985"/>
                <a:gd name="connsiteX5585" fmla="*/ 3061410 w 6868353"/>
                <a:gd name="connsiteY5585" fmla="*/ 651695 h 6857985"/>
                <a:gd name="connsiteX5586" fmla="*/ 3042029 w 6868353"/>
                <a:gd name="connsiteY5586" fmla="*/ 670524 h 6857985"/>
                <a:gd name="connsiteX5587" fmla="*/ 3056752 w 6868353"/>
                <a:gd name="connsiteY5587" fmla="*/ 667282 h 6857985"/>
                <a:gd name="connsiteX5588" fmla="*/ 3071674 w 6868353"/>
                <a:gd name="connsiteY5588" fmla="*/ 664691 h 6857985"/>
                <a:gd name="connsiteX5589" fmla="*/ 3061410 w 6868353"/>
                <a:gd name="connsiteY5589" fmla="*/ 651695 h 6857985"/>
                <a:gd name="connsiteX5590" fmla="*/ 3577649 w 6868353"/>
                <a:gd name="connsiteY5590" fmla="*/ 651483 h 6857985"/>
                <a:gd name="connsiteX5591" fmla="*/ 3605341 w 6868353"/>
                <a:gd name="connsiteY5591" fmla="*/ 665569 h 6857985"/>
                <a:gd name="connsiteX5592" fmla="*/ 3572029 w 6868353"/>
                <a:gd name="connsiteY5592" fmla="*/ 674842 h 6857985"/>
                <a:gd name="connsiteX5593" fmla="*/ 3452925 w 6868353"/>
                <a:gd name="connsiteY5593" fmla="*/ 658972 h 6857985"/>
                <a:gd name="connsiteX5594" fmla="*/ 3455657 w 6868353"/>
                <a:gd name="connsiteY5594" fmla="*/ 670468 h 6857985"/>
                <a:gd name="connsiteX5595" fmla="*/ 3499771 w 6868353"/>
                <a:gd name="connsiteY5595" fmla="*/ 669732 h 6857985"/>
                <a:gd name="connsiteX5596" fmla="*/ 3529827 w 6868353"/>
                <a:gd name="connsiteY5596" fmla="*/ 663927 h 6857985"/>
                <a:gd name="connsiteX5597" fmla="*/ 3550879 w 6868353"/>
                <a:gd name="connsiteY5597" fmla="*/ 669406 h 6857985"/>
                <a:gd name="connsiteX5598" fmla="*/ 3497945 w 6868353"/>
                <a:gd name="connsiteY5598" fmla="*/ 674474 h 6857985"/>
                <a:gd name="connsiteX5599" fmla="*/ 3437211 w 6868353"/>
                <a:gd name="connsiteY5599" fmla="*/ 677560 h 6857985"/>
                <a:gd name="connsiteX5600" fmla="*/ 3383045 w 6868353"/>
                <a:gd name="connsiteY5600" fmla="*/ 663686 h 6857985"/>
                <a:gd name="connsiteX5601" fmla="*/ 3397429 w 6868353"/>
                <a:gd name="connsiteY5601" fmla="*/ 680236 h 6857985"/>
                <a:gd name="connsiteX5602" fmla="*/ 3377623 w 6868353"/>
                <a:gd name="connsiteY5602" fmla="*/ 681581 h 6857985"/>
                <a:gd name="connsiteX5603" fmla="*/ 3368887 w 6868353"/>
                <a:gd name="connsiteY5603" fmla="*/ 667594 h 6857985"/>
                <a:gd name="connsiteX5604" fmla="*/ 3319225 w 6868353"/>
                <a:gd name="connsiteY5604" fmla="*/ 672705 h 6857985"/>
                <a:gd name="connsiteX5605" fmla="*/ 3343094 w 6868353"/>
                <a:gd name="connsiteY5605" fmla="*/ 662653 h 6857985"/>
                <a:gd name="connsiteX5606" fmla="*/ 3365335 w 6868353"/>
                <a:gd name="connsiteY5606" fmla="*/ 660218 h 6857985"/>
                <a:gd name="connsiteX5607" fmla="*/ 3365859 w 6868353"/>
                <a:gd name="connsiteY5607" fmla="*/ 656112 h 6857985"/>
                <a:gd name="connsiteX5608" fmla="*/ 3440113 w 6868353"/>
                <a:gd name="connsiteY5608" fmla="*/ 668585 h 6857985"/>
                <a:gd name="connsiteX5609" fmla="*/ 3411615 w 6868353"/>
                <a:gd name="connsiteY5609" fmla="*/ 655928 h 6857985"/>
                <a:gd name="connsiteX5610" fmla="*/ 3496671 w 6868353"/>
                <a:gd name="connsiteY5610" fmla="*/ 655150 h 6857985"/>
                <a:gd name="connsiteX5611" fmla="*/ 3577649 w 6868353"/>
                <a:gd name="connsiteY5611" fmla="*/ 651483 h 6857985"/>
                <a:gd name="connsiteX5612" fmla="*/ 4562873 w 6868353"/>
                <a:gd name="connsiteY5612" fmla="*/ 651058 h 6857985"/>
                <a:gd name="connsiteX5613" fmla="*/ 4564643 w 6868353"/>
                <a:gd name="connsiteY5613" fmla="*/ 653992 h 6857985"/>
                <a:gd name="connsiteX5614" fmla="*/ 4557421 w 6868353"/>
                <a:gd name="connsiteY5614" fmla="*/ 652424 h 6857985"/>
                <a:gd name="connsiteX5615" fmla="*/ 3627795 w 6868353"/>
                <a:gd name="connsiteY5615" fmla="*/ 650704 h 6857985"/>
                <a:gd name="connsiteX5616" fmla="*/ 3668949 w 6868353"/>
                <a:gd name="connsiteY5616" fmla="*/ 656693 h 6857985"/>
                <a:gd name="connsiteX5617" fmla="*/ 3653899 w 6868353"/>
                <a:gd name="connsiteY5617" fmla="*/ 657740 h 6857985"/>
                <a:gd name="connsiteX5618" fmla="*/ 3655315 w 6868353"/>
                <a:gd name="connsiteY5618" fmla="*/ 664946 h 6857985"/>
                <a:gd name="connsiteX5619" fmla="*/ 3709905 w 6868353"/>
                <a:gd name="connsiteY5619" fmla="*/ 663828 h 6857985"/>
                <a:gd name="connsiteX5620" fmla="*/ 3673451 w 6868353"/>
                <a:gd name="connsiteY5620" fmla="*/ 653875 h 6857985"/>
                <a:gd name="connsiteX5621" fmla="*/ 3719163 w 6868353"/>
                <a:gd name="connsiteY5621" fmla="*/ 658349 h 6857985"/>
                <a:gd name="connsiteX5622" fmla="*/ 3676255 w 6868353"/>
                <a:gd name="connsiteY5622" fmla="*/ 671473 h 6857985"/>
                <a:gd name="connsiteX5623" fmla="*/ 3655457 w 6868353"/>
                <a:gd name="connsiteY5623" fmla="*/ 666489 h 6857985"/>
                <a:gd name="connsiteX5624" fmla="*/ 3634887 w 6868353"/>
                <a:gd name="connsiteY5624" fmla="*/ 662171 h 6857985"/>
                <a:gd name="connsiteX5625" fmla="*/ 3597695 w 6868353"/>
                <a:gd name="connsiteY5625" fmla="*/ 651171 h 6857985"/>
                <a:gd name="connsiteX5626" fmla="*/ 3627795 w 6868353"/>
                <a:gd name="connsiteY5626" fmla="*/ 650704 h 6857985"/>
                <a:gd name="connsiteX5627" fmla="*/ 3209139 w 6868353"/>
                <a:gd name="connsiteY5627" fmla="*/ 650549 h 6857985"/>
                <a:gd name="connsiteX5628" fmla="*/ 3234608 w 6868353"/>
                <a:gd name="connsiteY5628" fmla="*/ 665102 h 6857985"/>
                <a:gd name="connsiteX5629" fmla="*/ 3199923 w 6868353"/>
                <a:gd name="connsiteY5629" fmla="*/ 667042 h 6857985"/>
                <a:gd name="connsiteX5630" fmla="*/ 3168494 w 6868353"/>
                <a:gd name="connsiteY5630" fmla="*/ 671317 h 6857985"/>
                <a:gd name="connsiteX5631" fmla="*/ 3105736 w 6868353"/>
                <a:gd name="connsiteY5631" fmla="*/ 685474 h 6857985"/>
                <a:gd name="connsiteX5632" fmla="*/ 3103725 w 6868353"/>
                <a:gd name="connsiteY5632" fmla="*/ 679896 h 6857985"/>
                <a:gd name="connsiteX5633" fmla="*/ 3065218 w 6868353"/>
                <a:gd name="connsiteY5633" fmla="*/ 687669 h 6857985"/>
                <a:gd name="connsiteX5634" fmla="*/ 3036904 w 6868353"/>
                <a:gd name="connsiteY5634" fmla="*/ 698456 h 6857985"/>
                <a:gd name="connsiteX5635" fmla="*/ 2997745 w 6868353"/>
                <a:gd name="connsiteY5635" fmla="*/ 707121 h 6857985"/>
                <a:gd name="connsiteX5636" fmla="*/ 2989633 w 6868353"/>
                <a:gd name="connsiteY5636" fmla="*/ 700000 h 6857985"/>
                <a:gd name="connsiteX5637" fmla="*/ 3029712 w 6868353"/>
                <a:gd name="connsiteY5637" fmla="*/ 691222 h 6857985"/>
                <a:gd name="connsiteX5638" fmla="*/ 3075595 w 6868353"/>
                <a:gd name="connsiteY5638" fmla="*/ 681779 h 6857985"/>
                <a:gd name="connsiteX5639" fmla="*/ 3105707 w 6868353"/>
                <a:gd name="connsiteY5639" fmla="*/ 670723 h 6857985"/>
                <a:gd name="connsiteX5640" fmla="*/ 3163143 w 6868353"/>
                <a:gd name="connsiteY5640" fmla="*/ 669831 h 6857985"/>
                <a:gd name="connsiteX5641" fmla="*/ 3204821 w 6868353"/>
                <a:gd name="connsiteY5641" fmla="*/ 660416 h 6857985"/>
                <a:gd name="connsiteX5642" fmla="*/ 3209139 w 6868353"/>
                <a:gd name="connsiteY5642" fmla="*/ 650549 h 6857985"/>
                <a:gd name="connsiteX5643" fmla="*/ 3235075 w 6868353"/>
                <a:gd name="connsiteY5643" fmla="*/ 650378 h 6857985"/>
                <a:gd name="connsiteX5644" fmla="*/ 3304403 w 6868353"/>
                <a:gd name="connsiteY5644" fmla="*/ 656834 h 6857985"/>
                <a:gd name="connsiteX5645" fmla="*/ 3248694 w 6868353"/>
                <a:gd name="connsiteY5645" fmla="*/ 660515 h 6857985"/>
                <a:gd name="connsiteX5646" fmla="*/ 3235075 w 6868353"/>
                <a:gd name="connsiteY5646" fmla="*/ 650378 h 6857985"/>
                <a:gd name="connsiteX5647" fmla="*/ 2389611 w 6868353"/>
                <a:gd name="connsiteY5647" fmla="*/ 642705 h 6857985"/>
                <a:gd name="connsiteX5648" fmla="*/ 2360065 w 6868353"/>
                <a:gd name="connsiteY5648" fmla="*/ 655673 h 6857985"/>
                <a:gd name="connsiteX5649" fmla="*/ 2376559 w 6868353"/>
                <a:gd name="connsiteY5649" fmla="*/ 661137 h 6857985"/>
                <a:gd name="connsiteX5650" fmla="*/ 2415915 w 6868353"/>
                <a:gd name="connsiteY5650" fmla="*/ 643880 h 6857985"/>
                <a:gd name="connsiteX5651" fmla="*/ 2389611 w 6868353"/>
                <a:gd name="connsiteY5651" fmla="*/ 642705 h 6857985"/>
                <a:gd name="connsiteX5652" fmla="*/ 2376374 w 6868353"/>
                <a:gd name="connsiteY5652" fmla="*/ 642167 h 6857985"/>
                <a:gd name="connsiteX5653" fmla="*/ 2280120 w 6868353"/>
                <a:gd name="connsiteY5653" fmla="*/ 662312 h 6857985"/>
                <a:gd name="connsiteX5654" fmla="*/ 2233543 w 6868353"/>
                <a:gd name="connsiteY5654" fmla="*/ 662610 h 6857985"/>
                <a:gd name="connsiteX5655" fmla="*/ 2280488 w 6868353"/>
                <a:gd name="connsiteY5655" fmla="*/ 671769 h 6857985"/>
                <a:gd name="connsiteX5656" fmla="*/ 2343417 w 6868353"/>
                <a:gd name="connsiteY5656" fmla="*/ 659792 h 6857985"/>
                <a:gd name="connsiteX5657" fmla="*/ 2320086 w 6868353"/>
                <a:gd name="connsiteY5657" fmla="*/ 654186 h 6857985"/>
                <a:gd name="connsiteX5658" fmla="*/ 2366592 w 6868353"/>
                <a:gd name="connsiteY5658" fmla="*/ 646456 h 6857985"/>
                <a:gd name="connsiteX5659" fmla="*/ 2363109 w 6868353"/>
                <a:gd name="connsiteY5659" fmla="*/ 651142 h 6857985"/>
                <a:gd name="connsiteX5660" fmla="*/ 2376374 w 6868353"/>
                <a:gd name="connsiteY5660" fmla="*/ 642167 h 6857985"/>
                <a:gd name="connsiteX5661" fmla="*/ 2628867 w 6868353"/>
                <a:gd name="connsiteY5661" fmla="*/ 641105 h 6857985"/>
                <a:gd name="connsiteX5662" fmla="*/ 2597764 w 6868353"/>
                <a:gd name="connsiteY5662" fmla="*/ 652813 h 6857985"/>
                <a:gd name="connsiteX5663" fmla="*/ 2575891 w 6868353"/>
                <a:gd name="connsiteY5663" fmla="*/ 662765 h 6857985"/>
                <a:gd name="connsiteX5664" fmla="*/ 2611312 w 6868353"/>
                <a:gd name="connsiteY5664" fmla="*/ 662213 h 6857985"/>
                <a:gd name="connsiteX5665" fmla="*/ 2628867 w 6868353"/>
                <a:gd name="connsiteY5665" fmla="*/ 641105 h 6857985"/>
                <a:gd name="connsiteX5666" fmla="*/ 2438949 w 6868353"/>
                <a:gd name="connsiteY5666" fmla="*/ 640411 h 6857985"/>
                <a:gd name="connsiteX5667" fmla="*/ 2376884 w 6868353"/>
                <a:gd name="connsiteY5667" fmla="*/ 680094 h 6857985"/>
                <a:gd name="connsiteX5668" fmla="*/ 2432833 w 6868353"/>
                <a:gd name="connsiteY5668" fmla="*/ 662992 h 6857985"/>
                <a:gd name="connsiteX5669" fmla="*/ 2488329 w 6868353"/>
                <a:gd name="connsiteY5669" fmla="*/ 649500 h 6857985"/>
                <a:gd name="connsiteX5670" fmla="*/ 2441880 w 6868353"/>
                <a:gd name="connsiteY5670" fmla="*/ 651157 h 6857985"/>
                <a:gd name="connsiteX5671" fmla="*/ 2438949 w 6868353"/>
                <a:gd name="connsiteY5671" fmla="*/ 640411 h 6857985"/>
                <a:gd name="connsiteX5672" fmla="*/ 1549569 w 6868353"/>
                <a:gd name="connsiteY5672" fmla="*/ 637750 h 6857985"/>
                <a:gd name="connsiteX5673" fmla="*/ 1537989 w 6868353"/>
                <a:gd name="connsiteY5673" fmla="*/ 649260 h 6857985"/>
                <a:gd name="connsiteX5674" fmla="*/ 1517333 w 6868353"/>
                <a:gd name="connsiteY5674" fmla="*/ 663459 h 6857985"/>
                <a:gd name="connsiteX5675" fmla="*/ 1488750 w 6868353"/>
                <a:gd name="connsiteY5675" fmla="*/ 686819 h 6857985"/>
                <a:gd name="connsiteX5676" fmla="*/ 1490704 w 6868353"/>
                <a:gd name="connsiteY5676" fmla="*/ 677503 h 6857985"/>
                <a:gd name="connsiteX5677" fmla="*/ 1549569 w 6868353"/>
                <a:gd name="connsiteY5677" fmla="*/ 637750 h 6857985"/>
                <a:gd name="connsiteX5678" fmla="*/ 3355510 w 6868353"/>
                <a:gd name="connsiteY5678" fmla="*/ 636391 h 6857985"/>
                <a:gd name="connsiteX5679" fmla="*/ 3414447 w 6868353"/>
                <a:gd name="connsiteY5679" fmla="*/ 646981 h 6857985"/>
                <a:gd name="connsiteX5680" fmla="*/ 3377115 w 6868353"/>
                <a:gd name="connsiteY5680" fmla="*/ 640766 h 6857985"/>
                <a:gd name="connsiteX5681" fmla="*/ 3314284 w 6868353"/>
                <a:gd name="connsiteY5681" fmla="*/ 655701 h 6857985"/>
                <a:gd name="connsiteX5682" fmla="*/ 3263446 w 6868353"/>
                <a:gd name="connsiteY5682" fmla="*/ 641162 h 6857985"/>
                <a:gd name="connsiteX5683" fmla="*/ 3318588 w 6868353"/>
                <a:gd name="connsiteY5683" fmla="*/ 652275 h 6857985"/>
                <a:gd name="connsiteX5684" fmla="*/ 3355510 w 6868353"/>
                <a:gd name="connsiteY5684" fmla="*/ 636391 h 6857985"/>
                <a:gd name="connsiteX5685" fmla="*/ 1862926 w 6868353"/>
                <a:gd name="connsiteY5685" fmla="*/ 631785 h 6857985"/>
                <a:gd name="connsiteX5686" fmla="*/ 1862088 w 6868353"/>
                <a:gd name="connsiteY5686" fmla="*/ 633446 h 6857985"/>
                <a:gd name="connsiteX5687" fmla="*/ 1862265 w 6868353"/>
                <a:gd name="connsiteY5687" fmla="*/ 631924 h 6857985"/>
                <a:gd name="connsiteX5688" fmla="*/ 3069041 w 6868353"/>
                <a:gd name="connsiteY5688" fmla="*/ 629694 h 6857985"/>
                <a:gd name="connsiteX5689" fmla="*/ 3026768 w 6868353"/>
                <a:gd name="connsiteY5689" fmla="*/ 632186 h 6857985"/>
                <a:gd name="connsiteX5690" fmla="*/ 3055365 w 6868353"/>
                <a:gd name="connsiteY5690" fmla="*/ 649741 h 6857985"/>
                <a:gd name="connsiteX5691" fmla="*/ 3061113 w 6868353"/>
                <a:gd name="connsiteY5691" fmla="*/ 636957 h 6857985"/>
                <a:gd name="connsiteX5692" fmla="*/ 3093306 w 6868353"/>
                <a:gd name="connsiteY5692" fmla="*/ 637368 h 6857985"/>
                <a:gd name="connsiteX5693" fmla="*/ 3069041 w 6868353"/>
                <a:gd name="connsiteY5693" fmla="*/ 629694 h 6857985"/>
                <a:gd name="connsiteX5694" fmla="*/ 4466881 w 6868353"/>
                <a:gd name="connsiteY5694" fmla="*/ 629576 h 6857985"/>
                <a:gd name="connsiteX5695" fmla="*/ 4464751 w 6868353"/>
                <a:gd name="connsiteY5695" fmla="*/ 631082 h 6857985"/>
                <a:gd name="connsiteX5696" fmla="*/ 4509713 w 6868353"/>
                <a:gd name="connsiteY5696" fmla="*/ 653450 h 6857985"/>
                <a:gd name="connsiteX5697" fmla="*/ 4500751 w 6868353"/>
                <a:gd name="connsiteY5697" fmla="*/ 638684 h 6857985"/>
                <a:gd name="connsiteX5698" fmla="*/ 4466881 w 6868353"/>
                <a:gd name="connsiteY5698" fmla="*/ 629576 h 6857985"/>
                <a:gd name="connsiteX5699" fmla="*/ 4303487 w 6868353"/>
                <a:gd name="connsiteY5699" fmla="*/ 628633 h 6857985"/>
                <a:gd name="connsiteX5700" fmla="*/ 4338043 w 6868353"/>
                <a:gd name="connsiteY5700" fmla="*/ 657924 h 6857985"/>
                <a:gd name="connsiteX5701" fmla="*/ 4368525 w 6868353"/>
                <a:gd name="connsiteY5701" fmla="*/ 665285 h 6857985"/>
                <a:gd name="connsiteX5702" fmla="*/ 4338979 w 6868353"/>
                <a:gd name="connsiteY5702" fmla="*/ 640156 h 6857985"/>
                <a:gd name="connsiteX5703" fmla="*/ 4303487 w 6868353"/>
                <a:gd name="connsiteY5703" fmla="*/ 628633 h 6857985"/>
                <a:gd name="connsiteX5704" fmla="*/ 4580065 w 6868353"/>
                <a:gd name="connsiteY5704" fmla="*/ 623476 h 6857985"/>
                <a:gd name="connsiteX5705" fmla="*/ 4580767 w 6868353"/>
                <a:gd name="connsiteY5705" fmla="*/ 635443 h 6857985"/>
                <a:gd name="connsiteX5706" fmla="*/ 4670397 w 6868353"/>
                <a:gd name="connsiteY5706" fmla="*/ 679061 h 6857985"/>
                <a:gd name="connsiteX5707" fmla="*/ 4666617 w 6868353"/>
                <a:gd name="connsiteY5707" fmla="*/ 668457 h 6857985"/>
                <a:gd name="connsiteX5708" fmla="*/ 4709939 w 6868353"/>
                <a:gd name="connsiteY5708" fmla="*/ 699150 h 6857985"/>
                <a:gd name="connsiteX5709" fmla="*/ 4730919 w 6868353"/>
                <a:gd name="connsiteY5709" fmla="*/ 701203 h 6857985"/>
                <a:gd name="connsiteX5710" fmla="*/ 4781559 w 6868353"/>
                <a:gd name="connsiteY5710" fmla="*/ 743688 h 6857985"/>
                <a:gd name="connsiteX5711" fmla="*/ 4746547 w 6868353"/>
                <a:gd name="connsiteY5711" fmla="*/ 732632 h 6857985"/>
                <a:gd name="connsiteX5712" fmla="*/ 4734373 w 6868353"/>
                <a:gd name="connsiteY5712" fmla="*/ 712019 h 6857985"/>
                <a:gd name="connsiteX5713" fmla="*/ 4716819 w 6868353"/>
                <a:gd name="connsiteY5713" fmla="*/ 720612 h 6857985"/>
                <a:gd name="connsiteX5714" fmla="*/ 4688971 w 6868353"/>
                <a:gd name="connsiteY5714" fmla="*/ 703397 h 6857985"/>
                <a:gd name="connsiteX5715" fmla="*/ 4665075 w 6868353"/>
                <a:gd name="connsiteY5715" fmla="*/ 685772 h 6857985"/>
                <a:gd name="connsiteX5716" fmla="*/ 4604807 w 6868353"/>
                <a:gd name="connsiteY5716" fmla="*/ 652998 h 6857985"/>
                <a:gd name="connsiteX5717" fmla="*/ 4618099 w 6868353"/>
                <a:gd name="connsiteY5717" fmla="*/ 673058 h 6857985"/>
                <a:gd name="connsiteX5718" fmla="*/ 4563581 w 6868353"/>
                <a:gd name="connsiteY5718" fmla="*/ 645197 h 6857985"/>
                <a:gd name="connsiteX5719" fmla="*/ 4576591 w 6868353"/>
                <a:gd name="connsiteY5719" fmla="*/ 624811 h 6857985"/>
                <a:gd name="connsiteX5720" fmla="*/ 4580065 w 6868353"/>
                <a:gd name="connsiteY5720" fmla="*/ 623476 h 6857985"/>
                <a:gd name="connsiteX5721" fmla="*/ 3627343 w 6868353"/>
                <a:gd name="connsiteY5721" fmla="*/ 623345 h 6857985"/>
                <a:gd name="connsiteX5722" fmla="*/ 3639617 w 6868353"/>
                <a:gd name="connsiteY5722" fmla="*/ 625642 h 6857985"/>
                <a:gd name="connsiteX5723" fmla="*/ 3644003 w 6868353"/>
                <a:gd name="connsiteY5723" fmla="*/ 626835 h 6857985"/>
                <a:gd name="connsiteX5724" fmla="*/ 3630235 w 6868353"/>
                <a:gd name="connsiteY5724" fmla="*/ 625414 h 6857985"/>
                <a:gd name="connsiteX5725" fmla="*/ 2502345 w 6868353"/>
                <a:gd name="connsiteY5725" fmla="*/ 622304 h 6857985"/>
                <a:gd name="connsiteX5726" fmla="*/ 2459038 w 6868353"/>
                <a:gd name="connsiteY5726" fmla="*/ 632667 h 6857985"/>
                <a:gd name="connsiteX5727" fmla="*/ 2482001 w 6868353"/>
                <a:gd name="connsiteY5727" fmla="*/ 639463 h 6857985"/>
                <a:gd name="connsiteX5728" fmla="*/ 2502345 w 6868353"/>
                <a:gd name="connsiteY5728" fmla="*/ 622304 h 6857985"/>
                <a:gd name="connsiteX5729" fmla="*/ 3576419 w 6868353"/>
                <a:gd name="connsiteY5729" fmla="*/ 619473 h 6857985"/>
                <a:gd name="connsiteX5730" fmla="*/ 3629295 w 6868353"/>
                <a:gd name="connsiteY5730" fmla="*/ 630317 h 6857985"/>
                <a:gd name="connsiteX5731" fmla="*/ 3625713 w 6868353"/>
                <a:gd name="connsiteY5731" fmla="*/ 639081 h 6857985"/>
                <a:gd name="connsiteX5732" fmla="*/ 3578755 w 6868353"/>
                <a:gd name="connsiteY5732" fmla="*/ 631096 h 6857985"/>
                <a:gd name="connsiteX5733" fmla="*/ 3580977 w 6868353"/>
                <a:gd name="connsiteY5733" fmla="*/ 642691 h 6857985"/>
                <a:gd name="connsiteX5734" fmla="*/ 3530775 w 6868353"/>
                <a:gd name="connsiteY5734" fmla="*/ 634140 h 6857985"/>
                <a:gd name="connsiteX5735" fmla="*/ 3506949 w 6868353"/>
                <a:gd name="connsiteY5735" fmla="*/ 634069 h 6857985"/>
                <a:gd name="connsiteX5736" fmla="*/ 3477659 w 6868353"/>
                <a:gd name="connsiteY5736" fmla="*/ 634027 h 6857985"/>
                <a:gd name="connsiteX5737" fmla="*/ 3440297 w 6868353"/>
                <a:gd name="connsiteY5737" fmla="*/ 648155 h 6857985"/>
                <a:gd name="connsiteX5738" fmla="*/ 3436035 w 6868353"/>
                <a:gd name="connsiteY5738" fmla="*/ 630926 h 6857985"/>
                <a:gd name="connsiteX5739" fmla="*/ 3457527 w 6868353"/>
                <a:gd name="connsiteY5739" fmla="*/ 635357 h 6857985"/>
                <a:gd name="connsiteX5740" fmla="*/ 3439009 w 6868353"/>
                <a:gd name="connsiteY5740" fmla="*/ 621993 h 6857985"/>
                <a:gd name="connsiteX5741" fmla="*/ 3509511 w 6868353"/>
                <a:gd name="connsiteY5741" fmla="*/ 630063 h 6857985"/>
                <a:gd name="connsiteX5742" fmla="*/ 3576419 w 6868353"/>
                <a:gd name="connsiteY5742" fmla="*/ 619473 h 6857985"/>
                <a:gd name="connsiteX5743" fmla="*/ 3080933 w 6868353"/>
                <a:gd name="connsiteY5743" fmla="*/ 618808 h 6857985"/>
                <a:gd name="connsiteX5744" fmla="*/ 3066903 w 6868353"/>
                <a:gd name="connsiteY5744" fmla="*/ 624145 h 6857985"/>
                <a:gd name="connsiteX5745" fmla="*/ 3107364 w 6868353"/>
                <a:gd name="connsiteY5745" fmla="*/ 632030 h 6857985"/>
                <a:gd name="connsiteX5746" fmla="*/ 3147670 w 6868353"/>
                <a:gd name="connsiteY5746" fmla="*/ 625235 h 6857985"/>
                <a:gd name="connsiteX5747" fmla="*/ 3080933 w 6868353"/>
                <a:gd name="connsiteY5747" fmla="*/ 618808 h 6857985"/>
                <a:gd name="connsiteX5748" fmla="*/ 2725376 w 6868353"/>
                <a:gd name="connsiteY5748" fmla="*/ 612607 h 6857985"/>
                <a:gd name="connsiteX5749" fmla="*/ 2674566 w 6868353"/>
                <a:gd name="connsiteY5749" fmla="*/ 638344 h 6857985"/>
                <a:gd name="connsiteX5750" fmla="*/ 2750916 w 6868353"/>
                <a:gd name="connsiteY5750" fmla="*/ 616882 h 6857985"/>
                <a:gd name="connsiteX5751" fmla="*/ 2725376 w 6868353"/>
                <a:gd name="connsiteY5751" fmla="*/ 612607 h 6857985"/>
                <a:gd name="connsiteX5752" fmla="*/ 1627037 w 6868353"/>
                <a:gd name="connsiteY5752" fmla="*/ 612409 h 6857985"/>
                <a:gd name="connsiteX5753" fmla="*/ 1615937 w 6868353"/>
                <a:gd name="connsiteY5753" fmla="*/ 634239 h 6857985"/>
                <a:gd name="connsiteX5754" fmla="*/ 1553264 w 6868353"/>
                <a:gd name="connsiteY5754" fmla="*/ 656508 h 6857985"/>
                <a:gd name="connsiteX5755" fmla="*/ 1538285 w 6868353"/>
                <a:gd name="connsiteY5755" fmla="*/ 674757 h 6857985"/>
                <a:gd name="connsiteX5756" fmla="*/ 1452479 w 6868353"/>
                <a:gd name="connsiteY5756" fmla="*/ 725539 h 6857985"/>
                <a:gd name="connsiteX5757" fmla="*/ 1533939 w 6868353"/>
                <a:gd name="connsiteY5757" fmla="*/ 666093 h 6857985"/>
                <a:gd name="connsiteX5758" fmla="*/ 1544727 w 6868353"/>
                <a:gd name="connsiteY5758" fmla="*/ 658675 h 6857985"/>
                <a:gd name="connsiteX5759" fmla="*/ 1555953 w 6868353"/>
                <a:gd name="connsiteY5759" fmla="*/ 651723 h 6857985"/>
                <a:gd name="connsiteX5760" fmla="*/ 1578916 w 6868353"/>
                <a:gd name="connsiteY5760" fmla="*/ 638090 h 6857985"/>
                <a:gd name="connsiteX5761" fmla="*/ 1627037 w 6868353"/>
                <a:gd name="connsiteY5761" fmla="*/ 612409 h 6857985"/>
                <a:gd name="connsiteX5762" fmla="*/ 4413939 w 6868353"/>
                <a:gd name="connsiteY5762" fmla="*/ 610469 h 6857985"/>
                <a:gd name="connsiteX5763" fmla="*/ 4486241 w 6868353"/>
                <a:gd name="connsiteY5763" fmla="*/ 625277 h 6857985"/>
                <a:gd name="connsiteX5764" fmla="*/ 4526631 w 6868353"/>
                <a:gd name="connsiteY5764" fmla="*/ 643285 h 6857985"/>
                <a:gd name="connsiteX5765" fmla="*/ 4529435 w 6868353"/>
                <a:gd name="connsiteY5765" fmla="*/ 665342 h 6857985"/>
                <a:gd name="connsiteX5766" fmla="*/ 4518689 w 6868353"/>
                <a:gd name="connsiteY5766" fmla="*/ 668244 h 6857985"/>
                <a:gd name="connsiteX5767" fmla="*/ 4493645 w 6868353"/>
                <a:gd name="connsiteY5767" fmla="*/ 657825 h 6857985"/>
                <a:gd name="connsiteX5768" fmla="*/ 4413939 w 6868353"/>
                <a:gd name="connsiteY5768" fmla="*/ 610469 h 6857985"/>
                <a:gd name="connsiteX5769" fmla="*/ 3661275 w 6868353"/>
                <a:gd name="connsiteY5769" fmla="*/ 609789 h 6857985"/>
                <a:gd name="connsiteX5770" fmla="*/ 3689067 w 6868353"/>
                <a:gd name="connsiteY5770" fmla="*/ 625277 h 6857985"/>
                <a:gd name="connsiteX5771" fmla="*/ 3661275 w 6868353"/>
                <a:gd name="connsiteY5771" fmla="*/ 609789 h 6857985"/>
                <a:gd name="connsiteX5772" fmla="*/ 2434277 w 6868353"/>
                <a:gd name="connsiteY5772" fmla="*/ 609166 h 6857985"/>
                <a:gd name="connsiteX5773" fmla="*/ 2420856 w 6868353"/>
                <a:gd name="connsiteY5773" fmla="*/ 610469 h 6857985"/>
                <a:gd name="connsiteX5774" fmla="*/ 2402919 w 6868353"/>
                <a:gd name="connsiteY5774" fmla="*/ 614645 h 6857985"/>
                <a:gd name="connsiteX5775" fmla="*/ 2372977 w 6868353"/>
                <a:gd name="connsiteY5775" fmla="*/ 627741 h 6857985"/>
                <a:gd name="connsiteX5776" fmla="*/ 2366351 w 6868353"/>
                <a:gd name="connsiteY5776" fmla="*/ 627458 h 6857985"/>
                <a:gd name="connsiteX5777" fmla="*/ 2389526 w 6868353"/>
                <a:gd name="connsiteY5777" fmla="*/ 633177 h 6857985"/>
                <a:gd name="connsiteX5778" fmla="*/ 2445872 w 6868353"/>
                <a:gd name="connsiteY5778" fmla="*/ 622120 h 6857985"/>
                <a:gd name="connsiteX5779" fmla="*/ 2429605 w 6868353"/>
                <a:gd name="connsiteY5779" fmla="*/ 626141 h 6857985"/>
                <a:gd name="connsiteX5780" fmla="*/ 2416340 w 6868353"/>
                <a:gd name="connsiteY5780" fmla="*/ 631436 h 6857985"/>
                <a:gd name="connsiteX5781" fmla="*/ 2412673 w 6868353"/>
                <a:gd name="connsiteY5781" fmla="*/ 638939 h 6857985"/>
                <a:gd name="connsiteX5782" fmla="*/ 2429648 w 6868353"/>
                <a:gd name="connsiteY5782" fmla="*/ 632413 h 6857985"/>
                <a:gd name="connsiteX5783" fmla="*/ 2451620 w 6868353"/>
                <a:gd name="connsiteY5783" fmla="*/ 625999 h 6857985"/>
                <a:gd name="connsiteX5784" fmla="*/ 2472671 w 6868353"/>
                <a:gd name="connsiteY5784" fmla="*/ 614943 h 6857985"/>
                <a:gd name="connsiteX5785" fmla="*/ 2451025 w 6868353"/>
                <a:gd name="connsiteY5785" fmla="*/ 610936 h 6857985"/>
                <a:gd name="connsiteX5786" fmla="*/ 2434277 w 6868353"/>
                <a:gd name="connsiteY5786" fmla="*/ 609166 h 6857985"/>
                <a:gd name="connsiteX5787" fmla="*/ 3562743 w 6868353"/>
                <a:gd name="connsiteY5787" fmla="*/ 602201 h 6857985"/>
                <a:gd name="connsiteX5788" fmla="*/ 3595631 w 6868353"/>
                <a:gd name="connsiteY5788" fmla="*/ 613357 h 6857985"/>
                <a:gd name="connsiteX5789" fmla="*/ 3609191 w 6868353"/>
                <a:gd name="connsiteY5789" fmla="*/ 604424 h 6857985"/>
                <a:gd name="connsiteX5790" fmla="*/ 3584233 w 6868353"/>
                <a:gd name="connsiteY5790" fmla="*/ 607694 h 6857985"/>
                <a:gd name="connsiteX5791" fmla="*/ 3562743 w 6868353"/>
                <a:gd name="connsiteY5791" fmla="*/ 602201 h 6857985"/>
                <a:gd name="connsiteX5792" fmla="*/ 3224755 w 6868353"/>
                <a:gd name="connsiteY5792" fmla="*/ 601762 h 6857985"/>
                <a:gd name="connsiteX5793" fmla="*/ 3317102 w 6868353"/>
                <a:gd name="connsiteY5793" fmla="*/ 611432 h 6857985"/>
                <a:gd name="connsiteX5794" fmla="*/ 3224755 w 6868353"/>
                <a:gd name="connsiteY5794" fmla="*/ 601762 h 6857985"/>
                <a:gd name="connsiteX5795" fmla="*/ 2268256 w 6868353"/>
                <a:gd name="connsiteY5795" fmla="*/ 600658 h 6857985"/>
                <a:gd name="connsiteX5796" fmla="*/ 2244869 w 6868353"/>
                <a:gd name="connsiteY5796" fmla="*/ 614759 h 6857985"/>
                <a:gd name="connsiteX5797" fmla="*/ 2214686 w 6868353"/>
                <a:gd name="connsiteY5797" fmla="*/ 619954 h 6857985"/>
                <a:gd name="connsiteX5798" fmla="*/ 2240211 w 6868353"/>
                <a:gd name="connsiteY5798" fmla="*/ 624088 h 6857985"/>
                <a:gd name="connsiteX5799" fmla="*/ 2259026 w 6868353"/>
                <a:gd name="connsiteY5799" fmla="*/ 622899 h 6857985"/>
                <a:gd name="connsiteX5800" fmla="*/ 2282272 w 6868353"/>
                <a:gd name="connsiteY5800" fmla="*/ 619940 h 6857985"/>
                <a:gd name="connsiteX5801" fmla="*/ 2268256 w 6868353"/>
                <a:gd name="connsiteY5801" fmla="*/ 600658 h 6857985"/>
                <a:gd name="connsiteX5802" fmla="*/ 3842855 w 6868353"/>
                <a:gd name="connsiteY5802" fmla="*/ 600432 h 6857985"/>
                <a:gd name="connsiteX5803" fmla="*/ 3900631 w 6868353"/>
                <a:gd name="connsiteY5803" fmla="*/ 619983 h 6857985"/>
                <a:gd name="connsiteX5804" fmla="*/ 3854393 w 6868353"/>
                <a:gd name="connsiteY5804" fmla="*/ 613117 h 6857985"/>
                <a:gd name="connsiteX5805" fmla="*/ 3842855 w 6868353"/>
                <a:gd name="connsiteY5805" fmla="*/ 600432 h 6857985"/>
                <a:gd name="connsiteX5806" fmla="*/ 5162739 w 6868353"/>
                <a:gd name="connsiteY5806" fmla="*/ 599545 h 6857985"/>
                <a:gd name="connsiteX5807" fmla="*/ 5162967 w 6868353"/>
                <a:gd name="connsiteY5807" fmla="*/ 605486 h 6857985"/>
                <a:gd name="connsiteX5808" fmla="*/ 5217315 w 6868353"/>
                <a:gd name="connsiteY5808" fmla="*/ 644092 h 6857985"/>
                <a:gd name="connsiteX5809" fmla="*/ 5222355 w 6868353"/>
                <a:gd name="connsiteY5809" fmla="*/ 626991 h 6857985"/>
                <a:gd name="connsiteX5810" fmla="*/ 5162739 w 6868353"/>
                <a:gd name="connsiteY5810" fmla="*/ 599545 h 6857985"/>
                <a:gd name="connsiteX5811" fmla="*/ 3734795 w 6868353"/>
                <a:gd name="connsiteY5811" fmla="*/ 591895 h 6857985"/>
                <a:gd name="connsiteX5812" fmla="*/ 3784075 w 6868353"/>
                <a:gd name="connsiteY5812" fmla="*/ 601239 h 6857985"/>
                <a:gd name="connsiteX5813" fmla="*/ 3807929 w 6868353"/>
                <a:gd name="connsiteY5813" fmla="*/ 606392 h 6857985"/>
                <a:gd name="connsiteX5814" fmla="*/ 3829223 w 6868353"/>
                <a:gd name="connsiteY5814" fmla="*/ 613895 h 6857985"/>
                <a:gd name="connsiteX5815" fmla="*/ 3834687 w 6868353"/>
                <a:gd name="connsiteY5815" fmla="*/ 617307 h 6857985"/>
                <a:gd name="connsiteX5816" fmla="*/ 3818435 w 6868353"/>
                <a:gd name="connsiteY5816" fmla="*/ 621229 h 6857985"/>
                <a:gd name="connsiteX5817" fmla="*/ 3806343 w 6868353"/>
                <a:gd name="connsiteY5817" fmla="*/ 622120 h 6857985"/>
                <a:gd name="connsiteX5818" fmla="*/ 3793731 w 6868353"/>
                <a:gd name="connsiteY5818" fmla="*/ 623380 h 6857985"/>
                <a:gd name="connsiteX5819" fmla="*/ 3771035 w 6868353"/>
                <a:gd name="connsiteY5819" fmla="*/ 633984 h 6857985"/>
                <a:gd name="connsiteX5820" fmla="*/ 3730943 w 6868353"/>
                <a:gd name="connsiteY5820" fmla="*/ 600517 h 6857985"/>
                <a:gd name="connsiteX5821" fmla="*/ 3782999 w 6868353"/>
                <a:gd name="connsiteY5821" fmla="*/ 608218 h 6857985"/>
                <a:gd name="connsiteX5822" fmla="*/ 3787571 w 6868353"/>
                <a:gd name="connsiteY5822" fmla="*/ 605443 h 6857985"/>
                <a:gd name="connsiteX5823" fmla="*/ 3734795 w 6868353"/>
                <a:gd name="connsiteY5823" fmla="*/ 591895 h 6857985"/>
                <a:gd name="connsiteX5824" fmla="*/ 2470095 w 6868353"/>
                <a:gd name="connsiteY5824" fmla="*/ 591003 h 6857985"/>
                <a:gd name="connsiteX5825" fmla="*/ 2416128 w 6868353"/>
                <a:gd name="connsiteY5825" fmla="*/ 601054 h 6857985"/>
                <a:gd name="connsiteX5826" fmla="*/ 2362954 w 6868353"/>
                <a:gd name="connsiteY5826" fmla="*/ 613060 h 6857985"/>
                <a:gd name="connsiteX5827" fmla="*/ 2411385 w 6868353"/>
                <a:gd name="connsiteY5827" fmla="*/ 607553 h 6857985"/>
                <a:gd name="connsiteX5828" fmla="*/ 2439643 w 6868353"/>
                <a:gd name="connsiteY5828" fmla="*/ 600375 h 6857985"/>
                <a:gd name="connsiteX5829" fmla="*/ 2470095 w 6868353"/>
                <a:gd name="connsiteY5829" fmla="*/ 591003 h 6857985"/>
                <a:gd name="connsiteX5830" fmla="*/ 3989821 w 6868353"/>
                <a:gd name="connsiteY5830" fmla="*/ 588271 h 6857985"/>
                <a:gd name="connsiteX5831" fmla="*/ 4056983 w 6868353"/>
                <a:gd name="connsiteY5831" fmla="*/ 600404 h 6857985"/>
                <a:gd name="connsiteX5832" fmla="*/ 4093323 w 6868353"/>
                <a:gd name="connsiteY5832" fmla="*/ 614278 h 6857985"/>
                <a:gd name="connsiteX5833" fmla="*/ 4108203 w 6868353"/>
                <a:gd name="connsiteY5833" fmla="*/ 621993 h 6857985"/>
                <a:gd name="connsiteX5834" fmla="*/ 4123647 w 6868353"/>
                <a:gd name="connsiteY5834" fmla="*/ 632243 h 6857985"/>
                <a:gd name="connsiteX5835" fmla="*/ 4164859 w 6868353"/>
                <a:gd name="connsiteY5835" fmla="*/ 656537 h 6857985"/>
                <a:gd name="connsiteX5836" fmla="*/ 4200379 w 6868353"/>
                <a:gd name="connsiteY5836" fmla="*/ 660288 h 6857985"/>
                <a:gd name="connsiteX5837" fmla="*/ 4179979 w 6868353"/>
                <a:gd name="connsiteY5837" fmla="*/ 662384 h 6857985"/>
                <a:gd name="connsiteX5838" fmla="*/ 4200011 w 6868353"/>
                <a:gd name="connsiteY5838" fmla="*/ 677999 h 6857985"/>
                <a:gd name="connsiteX5839" fmla="*/ 4240303 w 6868353"/>
                <a:gd name="connsiteY5839" fmla="*/ 685630 h 6857985"/>
                <a:gd name="connsiteX5840" fmla="*/ 4230295 w 6868353"/>
                <a:gd name="connsiteY5840" fmla="*/ 683733 h 6857985"/>
                <a:gd name="connsiteX5841" fmla="*/ 4235093 w 6868353"/>
                <a:gd name="connsiteY5841" fmla="*/ 693529 h 6857985"/>
                <a:gd name="connsiteX5842" fmla="*/ 4149711 w 6868353"/>
                <a:gd name="connsiteY5842" fmla="*/ 668514 h 6857985"/>
                <a:gd name="connsiteX5843" fmla="*/ 4179965 w 6868353"/>
                <a:gd name="connsiteY5843" fmla="*/ 668273 h 6857985"/>
                <a:gd name="connsiteX5844" fmla="*/ 4057435 w 6868353"/>
                <a:gd name="connsiteY5844" fmla="*/ 612225 h 6857985"/>
                <a:gd name="connsiteX5845" fmla="*/ 4047653 w 6868353"/>
                <a:gd name="connsiteY5845" fmla="*/ 622630 h 6857985"/>
                <a:gd name="connsiteX5846" fmla="*/ 4036963 w 6868353"/>
                <a:gd name="connsiteY5846" fmla="*/ 609408 h 6857985"/>
                <a:gd name="connsiteX5847" fmla="*/ 4026899 w 6868353"/>
                <a:gd name="connsiteY5847" fmla="*/ 613895 h 6857985"/>
                <a:gd name="connsiteX5848" fmla="*/ 3990925 w 6868353"/>
                <a:gd name="connsiteY5848" fmla="*/ 606067 h 6857985"/>
                <a:gd name="connsiteX5849" fmla="*/ 3989821 w 6868353"/>
                <a:gd name="connsiteY5849" fmla="*/ 588271 h 6857985"/>
                <a:gd name="connsiteX5850" fmla="*/ 5068635 w 6868353"/>
                <a:gd name="connsiteY5850" fmla="*/ 585581 h 6857985"/>
                <a:gd name="connsiteX5851" fmla="*/ 5084239 w 6868353"/>
                <a:gd name="connsiteY5851" fmla="*/ 591768 h 6857985"/>
                <a:gd name="connsiteX5852" fmla="*/ 5075391 w 6868353"/>
                <a:gd name="connsiteY5852" fmla="*/ 603674 h 6857985"/>
                <a:gd name="connsiteX5853" fmla="*/ 5068635 w 6868353"/>
                <a:gd name="connsiteY5853" fmla="*/ 585581 h 6857985"/>
                <a:gd name="connsiteX5854" fmla="*/ 1797148 w 6868353"/>
                <a:gd name="connsiteY5854" fmla="*/ 574369 h 6857985"/>
                <a:gd name="connsiteX5855" fmla="*/ 1776975 w 6868353"/>
                <a:gd name="connsiteY5855" fmla="*/ 586955 h 6857985"/>
                <a:gd name="connsiteX5856" fmla="*/ 1726688 w 6868353"/>
                <a:gd name="connsiteY5856" fmla="*/ 618440 h 6857985"/>
                <a:gd name="connsiteX5857" fmla="*/ 1718760 w 6868353"/>
                <a:gd name="connsiteY5857" fmla="*/ 620620 h 6857985"/>
                <a:gd name="connsiteX5858" fmla="*/ 1739727 w 6868353"/>
                <a:gd name="connsiteY5858" fmla="*/ 606817 h 6857985"/>
                <a:gd name="connsiteX5859" fmla="*/ 1701149 w 6868353"/>
                <a:gd name="connsiteY5859" fmla="*/ 617945 h 6857985"/>
                <a:gd name="connsiteX5860" fmla="*/ 1730752 w 6868353"/>
                <a:gd name="connsiteY5860" fmla="*/ 604028 h 6857985"/>
                <a:gd name="connsiteX5861" fmla="*/ 1741454 w 6868353"/>
                <a:gd name="connsiteY5861" fmla="*/ 596596 h 6857985"/>
                <a:gd name="connsiteX5862" fmla="*/ 1754281 w 6868353"/>
                <a:gd name="connsiteY5862" fmla="*/ 580513 h 6857985"/>
                <a:gd name="connsiteX5863" fmla="*/ 1797148 w 6868353"/>
                <a:gd name="connsiteY5863" fmla="*/ 574369 h 6857985"/>
                <a:gd name="connsiteX5864" fmla="*/ 3513137 w 6868353"/>
                <a:gd name="connsiteY5864" fmla="*/ 573933 h 6857985"/>
                <a:gd name="connsiteX5865" fmla="*/ 3495087 w 6868353"/>
                <a:gd name="connsiteY5865" fmla="*/ 574609 h 6857985"/>
                <a:gd name="connsiteX5866" fmla="*/ 3513703 w 6868353"/>
                <a:gd name="connsiteY5866" fmla="*/ 588469 h 6857985"/>
                <a:gd name="connsiteX5867" fmla="*/ 3470127 w 6868353"/>
                <a:gd name="connsiteY5867" fmla="*/ 579139 h 6857985"/>
                <a:gd name="connsiteX5868" fmla="*/ 3493303 w 6868353"/>
                <a:gd name="connsiteY5868" fmla="*/ 589290 h 6857985"/>
                <a:gd name="connsiteX5869" fmla="*/ 3383739 w 6868353"/>
                <a:gd name="connsiteY5869" fmla="*/ 587789 h 6857985"/>
                <a:gd name="connsiteX5870" fmla="*/ 3402695 w 6868353"/>
                <a:gd name="connsiteY5870" fmla="*/ 580654 h 6857985"/>
                <a:gd name="connsiteX5871" fmla="*/ 3365873 w 6868353"/>
                <a:gd name="connsiteY5871" fmla="*/ 584207 h 6857985"/>
                <a:gd name="connsiteX5872" fmla="*/ 3349494 w 6868353"/>
                <a:gd name="connsiteY5872" fmla="*/ 586586 h 6857985"/>
                <a:gd name="connsiteX5873" fmla="*/ 3335082 w 6868353"/>
                <a:gd name="connsiteY5873" fmla="*/ 590026 h 6857985"/>
                <a:gd name="connsiteX5874" fmla="*/ 3305338 w 6868353"/>
                <a:gd name="connsiteY5874" fmla="*/ 606944 h 6857985"/>
                <a:gd name="connsiteX5875" fmla="*/ 3386755 w 6868353"/>
                <a:gd name="connsiteY5875" fmla="*/ 599228 h 6857985"/>
                <a:gd name="connsiteX5876" fmla="*/ 3397821 w 6868353"/>
                <a:gd name="connsiteY5876" fmla="*/ 600081 h 6857985"/>
                <a:gd name="connsiteX5877" fmla="*/ 3396907 w 6868353"/>
                <a:gd name="connsiteY5877" fmla="*/ 600298 h 6857985"/>
                <a:gd name="connsiteX5878" fmla="*/ 3402377 w 6868353"/>
                <a:gd name="connsiteY5878" fmla="*/ 600432 h 6857985"/>
                <a:gd name="connsiteX5879" fmla="*/ 3397821 w 6868353"/>
                <a:gd name="connsiteY5879" fmla="*/ 600081 h 6857985"/>
                <a:gd name="connsiteX5880" fmla="*/ 3407127 w 6868353"/>
                <a:gd name="connsiteY5880" fmla="*/ 597869 h 6857985"/>
                <a:gd name="connsiteX5881" fmla="*/ 3477517 w 6868353"/>
                <a:gd name="connsiteY5881" fmla="*/ 592433 h 6857985"/>
                <a:gd name="connsiteX5882" fmla="*/ 3536651 w 6868353"/>
                <a:gd name="connsiteY5882" fmla="*/ 599752 h 6857985"/>
                <a:gd name="connsiteX5883" fmla="*/ 3548955 w 6868353"/>
                <a:gd name="connsiteY5883" fmla="*/ 585000 h 6857985"/>
                <a:gd name="connsiteX5884" fmla="*/ 3513137 w 6868353"/>
                <a:gd name="connsiteY5884" fmla="*/ 573933 h 6857985"/>
                <a:gd name="connsiteX5885" fmla="*/ 2656883 w 6868353"/>
                <a:gd name="connsiteY5885" fmla="*/ 573690 h 6857985"/>
                <a:gd name="connsiteX5886" fmla="*/ 2622694 w 6868353"/>
                <a:gd name="connsiteY5886" fmla="*/ 587946 h 6857985"/>
                <a:gd name="connsiteX5887" fmla="*/ 2583167 w 6868353"/>
                <a:gd name="connsiteY5887" fmla="*/ 582566 h 6857985"/>
                <a:gd name="connsiteX5888" fmla="*/ 2603596 w 6868353"/>
                <a:gd name="connsiteY5888" fmla="*/ 575827 h 6857985"/>
                <a:gd name="connsiteX5889" fmla="*/ 2656883 w 6868353"/>
                <a:gd name="connsiteY5889" fmla="*/ 573690 h 6857985"/>
                <a:gd name="connsiteX5890" fmla="*/ 4185315 w 6868353"/>
                <a:gd name="connsiteY5890" fmla="*/ 571509 h 6857985"/>
                <a:gd name="connsiteX5891" fmla="*/ 4221813 w 6868353"/>
                <a:gd name="connsiteY5891" fmla="*/ 581405 h 6857985"/>
                <a:gd name="connsiteX5892" fmla="*/ 4226811 w 6868353"/>
                <a:gd name="connsiteY5892" fmla="*/ 591244 h 6857985"/>
                <a:gd name="connsiteX5893" fmla="*/ 4195791 w 6868353"/>
                <a:gd name="connsiteY5893" fmla="*/ 585341 h 6857985"/>
                <a:gd name="connsiteX5894" fmla="*/ 4185315 w 6868353"/>
                <a:gd name="connsiteY5894" fmla="*/ 571509 h 6857985"/>
                <a:gd name="connsiteX5895" fmla="*/ 2084610 w 6868353"/>
                <a:gd name="connsiteY5895" fmla="*/ 570900 h 6857985"/>
                <a:gd name="connsiteX5896" fmla="*/ 2069122 w 6868353"/>
                <a:gd name="connsiteY5896" fmla="*/ 578828 h 6857985"/>
                <a:gd name="connsiteX5897" fmla="*/ 2057230 w 6868353"/>
                <a:gd name="connsiteY5897" fmla="*/ 582027 h 6857985"/>
                <a:gd name="connsiteX5898" fmla="*/ 2036632 w 6868353"/>
                <a:gd name="connsiteY5898" fmla="*/ 583344 h 6857985"/>
                <a:gd name="connsiteX5899" fmla="*/ 2013555 w 6868353"/>
                <a:gd name="connsiteY5899" fmla="*/ 599540 h 6857985"/>
                <a:gd name="connsiteX5900" fmla="*/ 2033588 w 6868353"/>
                <a:gd name="connsiteY5900" fmla="*/ 588370 h 6857985"/>
                <a:gd name="connsiteX5901" fmla="*/ 2092156 w 6868353"/>
                <a:gd name="connsiteY5901" fmla="*/ 580159 h 6857985"/>
                <a:gd name="connsiteX5902" fmla="*/ 2084610 w 6868353"/>
                <a:gd name="connsiteY5902" fmla="*/ 570900 h 6857985"/>
                <a:gd name="connsiteX5903" fmla="*/ 4305651 w 6868353"/>
                <a:gd name="connsiteY5903" fmla="*/ 569230 h 6857985"/>
                <a:gd name="connsiteX5904" fmla="*/ 4321323 w 6868353"/>
                <a:gd name="connsiteY5904" fmla="*/ 570023 h 6857985"/>
                <a:gd name="connsiteX5905" fmla="*/ 4346679 w 6868353"/>
                <a:gd name="connsiteY5905" fmla="*/ 591131 h 6857985"/>
                <a:gd name="connsiteX5906" fmla="*/ 4305651 w 6868353"/>
                <a:gd name="connsiteY5906" fmla="*/ 569230 h 6857985"/>
                <a:gd name="connsiteX5907" fmla="*/ 4448255 w 6868353"/>
                <a:gd name="connsiteY5907" fmla="*/ 569016 h 6857985"/>
                <a:gd name="connsiteX5908" fmla="*/ 4464339 w 6868353"/>
                <a:gd name="connsiteY5908" fmla="*/ 573307 h 6857985"/>
                <a:gd name="connsiteX5909" fmla="*/ 4494351 w 6868353"/>
                <a:gd name="connsiteY5909" fmla="*/ 594274 h 6857985"/>
                <a:gd name="connsiteX5910" fmla="*/ 4452871 w 6868353"/>
                <a:gd name="connsiteY5910" fmla="*/ 582070 h 6857985"/>
                <a:gd name="connsiteX5911" fmla="*/ 4448255 w 6868353"/>
                <a:gd name="connsiteY5911" fmla="*/ 569016 h 6857985"/>
                <a:gd name="connsiteX5912" fmla="*/ 3281440 w 6868353"/>
                <a:gd name="connsiteY5912" fmla="*/ 562816 h 6857985"/>
                <a:gd name="connsiteX5913" fmla="*/ 3225930 w 6868353"/>
                <a:gd name="connsiteY5913" fmla="*/ 572273 h 6857985"/>
                <a:gd name="connsiteX5914" fmla="*/ 3290940 w 6868353"/>
                <a:gd name="connsiteY5914" fmla="*/ 576379 h 6857985"/>
                <a:gd name="connsiteX5915" fmla="*/ 3281440 w 6868353"/>
                <a:gd name="connsiteY5915" fmla="*/ 562816 h 6857985"/>
                <a:gd name="connsiteX5916" fmla="*/ 1622054 w 6868353"/>
                <a:gd name="connsiteY5916" fmla="*/ 559291 h 6857985"/>
                <a:gd name="connsiteX5917" fmla="*/ 1591956 w 6868353"/>
                <a:gd name="connsiteY5917" fmla="*/ 580031 h 6857985"/>
                <a:gd name="connsiteX5918" fmla="*/ 1603437 w 6868353"/>
                <a:gd name="connsiteY5918" fmla="*/ 582693 h 6857985"/>
                <a:gd name="connsiteX5919" fmla="*/ 1551721 w 6868353"/>
                <a:gd name="connsiteY5919" fmla="*/ 607907 h 6857985"/>
                <a:gd name="connsiteX5920" fmla="*/ 1622054 w 6868353"/>
                <a:gd name="connsiteY5920" fmla="*/ 559291 h 6857985"/>
                <a:gd name="connsiteX5921" fmla="*/ 3438047 w 6868353"/>
                <a:gd name="connsiteY5921" fmla="*/ 554973 h 6857985"/>
                <a:gd name="connsiteX5922" fmla="*/ 3473171 w 6868353"/>
                <a:gd name="connsiteY5922" fmla="*/ 570178 h 6857985"/>
                <a:gd name="connsiteX5923" fmla="*/ 3438047 w 6868353"/>
                <a:gd name="connsiteY5923" fmla="*/ 554973 h 6857985"/>
                <a:gd name="connsiteX5924" fmla="*/ 3646553 w 6868353"/>
                <a:gd name="connsiteY5924" fmla="*/ 554407 h 6857985"/>
                <a:gd name="connsiteX5925" fmla="*/ 3629975 w 6868353"/>
                <a:gd name="connsiteY5925" fmla="*/ 577908 h 6857985"/>
                <a:gd name="connsiteX5926" fmla="*/ 3576363 w 6868353"/>
                <a:gd name="connsiteY5926" fmla="*/ 593240 h 6857985"/>
                <a:gd name="connsiteX5927" fmla="*/ 3607069 w 6868353"/>
                <a:gd name="connsiteY5927" fmla="*/ 592787 h 6857985"/>
                <a:gd name="connsiteX5928" fmla="*/ 3613835 w 6868353"/>
                <a:gd name="connsiteY5928" fmla="*/ 601394 h 6857985"/>
                <a:gd name="connsiteX5929" fmla="*/ 3633627 w 6868353"/>
                <a:gd name="connsiteY5929" fmla="*/ 585071 h 6857985"/>
                <a:gd name="connsiteX5930" fmla="*/ 3656363 w 6868353"/>
                <a:gd name="connsiteY5930" fmla="*/ 579068 h 6857985"/>
                <a:gd name="connsiteX5931" fmla="*/ 3686249 w 6868353"/>
                <a:gd name="connsiteY5931" fmla="*/ 575642 h 6857985"/>
                <a:gd name="connsiteX5932" fmla="*/ 3644981 w 6868353"/>
                <a:gd name="connsiteY5932" fmla="*/ 574821 h 6857985"/>
                <a:gd name="connsiteX5933" fmla="*/ 3646553 w 6868353"/>
                <a:gd name="connsiteY5933" fmla="*/ 554407 h 6857985"/>
                <a:gd name="connsiteX5934" fmla="*/ 3061807 w 6868353"/>
                <a:gd name="connsiteY5934" fmla="*/ 554109 h 6857985"/>
                <a:gd name="connsiteX5935" fmla="*/ 3036253 w 6868353"/>
                <a:gd name="connsiteY5935" fmla="*/ 562405 h 6857985"/>
                <a:gd name="connsiteX5936" fmla="*/ 3035205 w 6868353"/>
                <a:gd name="connsiteY5936" fmla="*/ 570772 h 6857985"/>
                <a:gd name="connsiteX5937" fmla="*/ 3006325 w 6868353"/>
                <a:gd name="connsiteY5937" fmla="*/ 568167 h 6857985"/>
                <a:gd name="connsiteX5938" fmla="*/ 3010812 w 6868353"/>
                <a:gd name="connsiteY5938" fmla="*/ 579097 h 6857985"/>
                <a:gd name="connsiteX5939" fmla="*/ 3061906 w 6868353"/>
                <a:gd name="connsiteY5939" fmla="*/ 568861 h 6857985"/>
                <a:gd name="connsiteX5940" fmla="*/ 3061807 w 6868353"/>
                <a:gd name="connsiteY5940" fmla="*/ 554109 h 6857985"/>
                <a:gd name="connsiteX5941" fmla="*/ 3505959 w 6868353"/>
                <a:gd name="connsiteY5941" fmla="*/ 553642 h 6857985"/>
                <a:gd name="connsiteX5942" fmla="*/ 3520101 w 6868353"/>
                <a:gd name="connsiteY5942" fmla="*/ 570886 h 6857985"/>
                <a:gd name="connsiteX5943" fmla="*/ 3533819 w 6868353"/>
                <a:gd name="connsiteY5943" fmla="*/ 561896 h 6857985"/>
                <a:gd name="connsiteX5944" fmla="*/ 3570587 w 6868353"/>
                <a:gd name="connsiteY5944" fmla="*/ 564260 h 6857985"/>
                <a:gd name="connsiteX5945" fmla="*/ 3505959 w 6868353"/>
                <a:gd name="connsiteY5945" fmla="*/ 553642 h 6857985"/>
                <a:gd name="connsiteX5946" fmla="*/ 3661673 w 6868353"/>
                <a:gd name="connsiteY5946" fmla="*/ 551505 h 6857985"/>
                <a:gd name="connsiteX5947" fmla="*/ 3736931 w 6868353"/>
                <a:gd name="connsiteY5947" fmla="*/ 571593 h 6857985"/>
                <a:gd name="connsiteX5948" fmla="*/ 3661673 w 6868353"/>
                <a:gd name="connsiteY5948" fmla="*/ 551505 h 6857985"/>
                <a:gd name="connsiteX5949" fmla="*/ 2291361 w 6868353"/>
                <a:gd name="connsiteY5949" fmla="*/ 549112 h 6857985"/>
                <a:gd name="connsiteX5950" fmla="*/ 2256761 w 6868353"/>
                <a:gd name="connsiteY5950" fmla="*/ 565492 h 6857985"/>
                <a:gd name="connsiteX5951" fmla="*/ 2209632 w 6868353"/>
                <a:gd name="connsiteY5951" fmla="*/ 577002 h 6857985"/>
                <a:gd name="connsiteX5952" fmla="*/ 2247233 w 6868353"/>
                <a:gd name="connsiteY5952" fmla="*/ 581277 h 6857985"/>
                <a:gd name="connsiteX5953" fmla="*/ 2230074 w 6868353"/>
                <a:gd name="connsiteY5953" fmla="*/ 576633 h 6857985"/>
                <a:gd name="connsiteX5954" fmla="*/ 2264519 w 6868353"/>
                <a:gd name="connsiteY5954" fmla="*/ 566908 h 6857985"/>
                <a:gd name="connsiteX5955" fmla="*/ 2294886 w 6868353"/>
                <a:gd name="connsiteY5955" fmla="*/ 563453 h 6857985"/>
                <a:gd name="connsiteX5956" fmla="*/ 2176207 w 6868353"/>
                <a:gd name="connsiteY5956" fmla="*/ 596836 h 6857985"/>
                <a:gd name="connsiteX5957" fmla="*/ 2175739 w 6868353"/>
                <a:gd name="connsiteY5957" fmla="*/ 587294 h 6857985"/>
                <a:gd name="connsiteX5958" fmla="*/ 2209235 w 6868353"/>
                <a:gd name="connsiteY5958" fmla="*/ 567445 h 6857985"/>
                <a:gd name="connsiteX5959" fmla="*/ 2253575 w 6868353"/>
                <a:gd name="connsiteY5959" fmla="*/ 560027 h 6857985"/>
                <a:gd name="connsiteX5960" fmla="*/ 2291361 w 6868353"/>
                <a:gd name="connsiteY5960" fmla="*/ 549112 h 6857985"/>
                <a:gd name="connsiteX5961" fmla="*/ 1772190 w 6868353"/>
                <a:gd name="connsiteY5961" fmla="*/ 548759 h 6857985"/>
                <a:gd name="connsiteX5962" fmla="*/ 1703868 w 6868353"/>
                <a:gd name="connsiteY5962" fmla="*/ 588045 h 6857985"/>
                <a:gd name="connsiteX5963" fmla="*/ 1772190 w 6868353"/>
                <a:gd name="connsiteY5963" fmla="*/ 548759 h 6857985"/>
                <a:gd name="connsiteX5964" fmla="*/ 4471603 w 6868353"/>
                <a:gd name="connsiteY5964" fmla="*/ 548121 h 6857985"/>
                <a:gd name="connsiteX5965" fmla="*/ 4495427 w 6868353"/>
                <a:gd name="connsiteY5965" fmla="*/ 582466 h 6857985"/>
                <a:gd name="connsiteX5966" fmla="*/ 4460631 w 6868353"/>
                <a:gd name="connsiteY5966" fmla="*/ 550981 h 6857985"/>
                <a:gd name="connsiteX5967" fmla="*/ 4471603 w 6868353"/>
                <a:gd name="connsiteY5967" fmla="*/ 548121 h 6857985"/>
                <a:gd name="connsiteX5968" fmla="*/ 2871733 w 6868353"/>
                <a:gd name="connsiteY5968" fmla="*/ 544681 h 6857985"/>
                <a:gd name="connsiteX5969" fmla="*/ 2767522 w 6868353"/>
                <a:gd name="connsiteY5969" fmla="*/ 557946 h 6857985"/>
                <a:gd name="connsiteX5970" fmla="*/ 2780448 w 6868353"/>
                <a:gd name="connsiteY5970" fmla="*/ 560438 h 6857985"/>
                <a:gd name="connsiteX5971" fmla="*/ 2797210 w 6868353"/>
                <a:gd name="connsiteY5971" fmla="*/ 558880 h 6857985"/>
                <a:gd name="connsiteX5972" fmla="*/ 2799800 w 6868353"/>
                <a:gd name="connsiteY5972" fmla="*/ 564203 h 6857985"/>
                <a:gd name="connsiteX5973" fmla="*/ 2871733 w 6868353"/>
                <a:gd name="connsiteY5973" fmla="*/ 544681 h 6857985"/>
                <a:gd name="connsiteX5974" fmla="*/ 4080539 w 6868353"/>
                <a:gd name="connsiteY5974" fmla="*/ 541963 h 6857985"/>
                <a:gd name="connsiteX5975" fmla="*/ 4086387 w 6868353"/>
                <a:gd name="connsiteY5975" fmla="*/ 557493 h 6857985"/>
                <a:gd name="connsiteX5976" fmla="*/ 4081487 w 6868353"/>
                <a:gd name="connsiteY5976" fmla="*/ 565634 h 6857985"/>
                <a:gd name="connsiteX5977" fmla="*/ 4080539 w 6868353"/>
                <a:gd name="connsiteY5977" fmla="*/ 541963 h 6857985"/>
                <a:gd name="connsiteX5978" fmla="*/ 2366436 w 6868353"/>
                <a:gd name="connsiteY5978" fmla="*/ 541666 h 6857985"/>
                <a:gd name="connsiteX5979" fmla="*/ 2363052 w 6868353"/>
                <a:gd name="connsiteY5979" fmla="*/ 546338 h 6857985"/>
                <a:gd name="connsiteX5980" fmla="*/ 2373104 w 6868353"/>
                <a:gd name="connsiteY5980" fmla="*/ 551477 h 6857985"/>
                <a:gd name="connsiteX5981" fmla="*/ 2322209 w 6868353"/>
                <a:gd name="connsiteY5981" fmla="*/ 554662 h 6857985"/>
                <a:gd name="connsiteX5982" fmla="*/ 2366436 w 6868353"/>
                <a:gd name="connsiteY5982" fmla="*/ 541666 h 6857985"/>
                <a:gd name="connsiteX5983" fmla="*/ 4864859 w 6868353"/>
                <a:gd name="connsiteY5983" fmla="*/ 538679 h 6857985"/>
                <a:gd name="connsiteX5984" fmla="*/ 4906085 w 6868353"/>
                <a:gd name="connsiteY5984" fmla="*/ 561883 h 6857985"/>
                <a:gd name="connsiteX5985" fmla="*/ 4856859 w 6868353"/>
                <a:gd name="connsiteY5985" fmla="*/ 551123 h 6857985"/>
                <a:gd name="connsiteX5986" fmla="*/ 4864859 w 6868353"/>
                <a:gd name="connsiteY5986" fmla="*/ 538679 h 6857985"/>
                <a:gd name="connsiteX5987" fmla="*/ 3960387 w 6868353"/>
                <a:gd name="connsiteY5987" fmla="*/ 534715 h 6857985"/>
                <a:gd name="connsiteX5988" fmla="*/ 3991875 w 6868353"/>
                <a:gd name="connsiteY5988" fmla="*/ 538580 h 6857985"/>
                <a:gd name="connsiteX5989" fmla="*/ 4008069 w 6868353"/>
                <a:gd name="connsiteY5989" fmla="*/ 549608 h 6857985"/>
                <a:gd name="connsiteX5990" fmla="*/ 4007319 w 6868353"/>
                <a:gd name="connsiteY5990" fmla="*/ 537730 h 6857985"/>
                <a:gd name="connsiteX5991" fmla="*/ 4028315 w 6868353"/>
                <a:gd name="connsiteY5991" fmla="*/ 540619 h 6857985"/>
                <a:gd name="connsiteX5992" fmla="*/ 4055567 w 6868353"/>
                <a:gd name="connsiteY5992" fmla="*/ 564955 h 6857985"/>
                <a:gd name="connsiteX5993" fmla="*/ 4008903 w 6868353"/>
                <a:gd name="connsiteY5993" fmla="*/ 561486 h 6857985"/>
                <a:gd name="connsiteX5994" fmla="*/ 3985275 w 6868353"/>
                <a:gd name="connsiteY5994" fmla="*/ 548801 h 6857985"/>
                <a:gd name="connsiteX5995" fmla="*/ 3960387 w 6868353"/>
                <a:gd name="connsiteY5995" fmla="*/ 534715 h 6857985"/>
                <a:gd name="connsiteX5996" fmla="*/ 2478857 w 6868353"/>
                <a:gd name="connsiteY5996" fmla="*/ 534672 h 6857985"/>
                <a:gd name="connsiteX5997" fmla="*/ 2413522 w 6868353"/>
                <a:gd name="connsiteY5997" fmla="*/ 562802 h 6857985"/>
                <a:gd name="connsiteX5998" fmla="*/ 2390502 w 6868353"/>
                <a:gd name="connsiteY5998" fmla="*/ 561018 h 6857985"/>
                <a:gd name="connsiteX5999" fmla="*/ 2389950 w 6868353"/>
                <a:gd name="connsiteY5999" fmla="*/ 556856 h 6857985"/>
                <a:gd name="connsiteX6000" fmla="*/ 2329202 w 6868353"/>
                <a:gd name="connsiteY6000" fmla="*/ 583387 h 6857985"/>
                <a:gd name="connsiteX6001" fmla="*/ 2332472 w 6868353"/>
                <a:gd name="connsiteY6001" fmla="*/ 569230 h 6857985"/>
                <a:gd name="connsiteX6002" fmla="*/ 2376119 w 6868353"/>
                <a:gd name="connsiteY6002" fmla="*/ 556913 h 6857985"/>
                <a:gd name="connsiteX6003" fmla="*/ 2420770 w 6868353"/>
                <a:gd name="connsiteY6003" fmla="*/ 544440 h 6857985"/>
                <a:gd name="connsiteX6004" fmla="*/ 2478857 w 6868353"/>
                <a:gd name="connsiteY6004" fmla="*/ 534672 h 6857985"/>
                <a:gd name="connsiteX6005" fmla="*/ 2006266 w 6868353"/>
                <a:gd name="connsiteY6005" fmla="*/ 531226 h 6857985"/>
                <a:gd name="connsiteX6006" fmla="*/ 2026027 w 6868353"/>
                <a:gd name="connsiteY6006" fmla="*/ 536003 h 6857985"/>
                <a:gd name="connsiteX6007" fmla="*/ 1977667 w 6868353"/>
                <a:gd name="connsiteY6007" fmla="*/ 549579 h 6857985"/>
                <a:gd name="connsiteX6008" fmla="*/ 1990875 w 6868353"/>
                <a:gd name="connsiteY6008" fmla="*/ 538876 h 6857985"/>
                <a:gd name="connsiteX6009" fmla="*/ 1959503 w 6868353"/>
                <a:gd name="connsiteY6009" fmla="*/ 546337 h 6857985"/>
                <a:gd name="connsiteX6010" fmla="*/ 2006266 w 6868353"/>
                <a:gd name="connsiteY6010" fmla="*/ 531226 h 6857985"/>
                <a:gd name="connsiteX6011" fmla="*/ 1968960 w 6868353"/>
                <a:gd name="connsiteY6011" fmla="*/ 531090 h 6857985"/>
                <a:gd name="connsiteX6012" fmla="*/ 1956388 w 6868353"/>
                <a:gd name="connsiteY6012" fmla="*/ 551434 h 6857985"/>
                <a:gd name="connsiteX6013" fmla="*/ 1935974 w 6868353"/>
                <a:gd name="connsiteY6013" fmla="*/ 562859 h 6857985"/>
                <a:gd name="connsiteX6014" fmla="*/ 1860219 w 6868353"/>
                <a:gd name="connsiteY6014" fmla="*/ 590054 h 6857985"/>
                <a:gd name="connsiteX6015" fmla="*/ 1844448 w 6868353"/>
                <a:gd name="connsiteY6015" fmla="*/ 606703 h 6857985"/>
                <a:gd name="connsiteX6016" fmla="*/ 1890261 w 6868353"/>
                <a:gd name="connsiteY6016" fmla="*/ 591130 h 6857985"/>
                <a:gd name="connsiteX6017" fmla="*/ 1923742 w 6868353"/>
                <a:gd name="connsiteY6017" fmla="*/ 583103 h 6857985"/>
                <a:gd name="connsiteX6018" fmla="*/ 1899038 w 6868353"/>
                <a:gd name="connsiteY6018" fmla="*/ 596284 h 6857985"/>
                <a:gd name="connsiteX6019" fmla="*/ 1876528 w 6868353"/>
                <a:gd name="connsiteY6019" fmla="*/ 607383 h 6857985"/>
                <a:gd name="connsiteX6020" fmla="*/ 1907546 w 6868353"/>
                <a:gd name="connsiteY6020" fmla="*/ 598917 h 6857985"/>
                <a:gd name="connsiteX6021" fmla="*/ 1968224 w 6868353"/>
                <a:gd name="connsiteY6021" fmla="*/ 564855 h 6857985"/>
                <a:gd name="connsiteX6022" fmla="*/ 2013456 w 6868353"/>
                <a:gd name="connsiteY6022" fmla="*/ 556318 h 6857985"/>
                <a:gd name="connsiteX6023" fmla="*/ 1924662 w 6868353"/>
                <a:gd name="connsiteY6023" fmla="*/ 592617 h 6857985"/>
                <a:gd name="connsiteX6024" fmla="*/ 1913719 w 6868353"/>
                <a:gd name="connsiteY6024" fmla="*/ 605571 h 6857985"/>
                <a:gd name="connsiteX6025" fmla="*/ 1892639 w 6868353"/>
                <a:gd name="connsiteY6025" fmla="*/ 624739 h 6857985"/>
                <a:gd name="connsiteX6026" fmla="*/ 1895683 w 6868353"/>
                <a:gd name="connsiteY6026" fmla="*/ 619473 h 6857985"/>
                <a:gd name="connsiteX6027" fmla="*/ 1874829 w 6868353"/>
                <a:gd name="connsiteY6027" fmla="*/ 622106 h 6857985"/>
                <a:gd name="connsiteX6028" fmla="*/ 1862454 w 6868353"/>
                <a:gd name="connsiteY6028" fmla="*/ 630298 h 6857985"/>
                <a:gd name="connsiteX6029" fmla="*/ 1862265 w 6868353"/>
                <a:gd name="connsiteY6029" fmla="*/ 631924 h 6857985"/>
                <a:gd name="connsiteX6030" fmla="*/ 1857214 w 6868353"/>
                <a:gd name="connsiteY6030" fmla="*/ 632993 h 6857985"/>
                <a:gd name="connsiteX6031" fmla="*/ 1832867 w 6868353"/>
                <a:gd name="connsiteY6031" fmla="*/ 627628 h 6857985"/>
                <a:gd name="connsiteX6032" fmla="*/ 1860814 w 6868353"/>
                <a:gd name="connsiteY6032" fmla="*/ 623947 h 6857985"/>
                <a:gd name="connsiteX6033" fmla="*/ 1808815 w 6868353"/>
                <a:gd name="connsiteY6033" fmla="*/ 635711 h 6857985"/>
                <a:gd name="connsiteX6034" fmla="*/ 1852574 w 6868353"/>
                <a:gd name="connsiteY6034" fmla="*/ 615325 h 6857985"/>
                <a:gd name="connsiteX6035" fmla="*/ 1827375 w 6868353"/>
                <a:gd name="connsiteY6035" fmla="*/ 613824 h 6857985"/>
                <a:gd name="connsiteX6036" fmla="*/ 1787635 w 6868353"/>
                <a:gd name="connsiteY6036" fmla="*/ 638642 h 6857985"/>
                <a:gd name="connsiteX6037" fmla="*/ 1759661 w 6868353"/>
                <a:gd name="connsiteY6037" fmla="*/ 640185 h 6857985"/>
                <a:gd name="connsiteX6038" fmla="*/ 1724042 w 6868353"/>
                <a:gd name="connsiteY6038" fmla="*/ 648113 h 6857985"/>
                <a:gd name="connsiteX6039" fmla="*/ 1721536 w 6868353"/>
                <a:gd name="connsiteY6039" fmla="*/ 632498 h 6857985"/>
                <a:gd name="connsiteX6040" fmla="*/ 1760893 w 6868353"/>
                <a:gd name="connsiteY6040" fmla="*/ 627911 h 6857985"/>
                <a:gd name="connsiteX6041" fmla="*/ 1740988 w 6868353"/>
                <a:gd name="connsiteY6041" fmla="*/ 640426 h 6857985"/>
                <a:gd name="connsiteX6042" fmla="*/ 1792081 w 6868353"/>
                <a:gd name="connsiteY6042" fmla="*/ 618680 h 6857985"/>
                <a:gd name="connsiteX6043" fmla="*/ 1810428 w 6868353"/>
                <a:gd name="connsiteY6043" fmla="*/ 620974 h 6857985"/>
                <a:gd name="connsiteX6044" fmla="*/ 1830333 w 6868353"/>
                <a:gd name="connsiteY6044" fmla="*/ 608572 h 6857985"/>
                <a:gd name="connsiteX6045" fmla="*/ 1832032 w 6868353"/>
                <a:gd name="connsiteY6045" fmla="*/ 593792 h 6857985"/>
                <a:gd name="connsiteX6046" fmla="*/ 1865231 w 6868353"/>
                <a:gd name="connsiteY6046" fmla="*/ 581051 h 6857985"/>
                <a:gd name="connsiteX6047" fmla="*/ 1897325 w 6868353"/>
                <a:gd name="connsiteY6047" fmla="*/ 571183 h 6857985"/>
                <a:gd name="connsiteX6048" fmla="*/ 1928003 w 6868353"/>
                <a:gd name="connsiteY6048" fmla="*/ 553954 h 6857985"/>
                <a:gd name="connsiteX6049" fmla="*/ 1881186 w 6868353"/>
                <a:gd name="connsiteY6049" fmla="*/ 568805 h 6857985"/>
                <a:gd name="connsiteX6050" fmla="*/ 1857954 w 6868353"/>
                <a:gd name="connsiteY6050" fmla="*/ 570928 h 6857985"/>
                <a:gd name="connsiteX6051" fmla="*/ 1906697 w 6868353"/>
                <a:gd name="connsiteY6051" fmla="*/ 555907 h 6857985"/>
                <a:gd name="connsiteX6052" fmla="*/ 1891450 w 6868353"/>
                <a:gd name="connsiteY6052" fmla="*/ 547795 h 6857985"/>
                <a:gd name="connsiteX6053" fmla="*/ 1968960 w 6868353"/>
                <a:gd name="connsiteY6053" fmla="*/ 531090 h 6857985"/>
                <a:gd name="connsiteX6054" fmla="*/ 2394955 w 6868353"/>
                <a:gd name="connsiteY6054" fmla="*/ 530577 h 6857985"/>
                <a:gd name="connsiteX6055" fmla="*/ 2414131 w 6868353"/>
                <a:gd name="connsiteY6055" fmla="*/ 534474 h 6857985"/>
                <a:gd name="connsiteX6056" fmla="*/ 2376373 w 6868353"/>
                <a:gd name="connsiteY6056" fmla="*/ 541142 h 6857985"/>
                <a:gd name="connsiteX6057" fmla="*/ 2363165 w 6868353"/>
                <a:gd name="connsiteY6057" fmla="*/ 536767 h 6857985"/>
                <a:gd name="connsiteX6058" fmla="*/ 2394955 w 6868353"/>
                <a:gd name="connsiteY6058" fmla="*/ 530577 h 6857985"/>
                <a:gd name="connsiteX6059" fmla="*/ 2575778 w 6868353"/>
                <a:gd name="connsiteY6059" fmla="*/ 530482 h 6857985"/>
                <a:gd name="connsiteX6060" fmla="*/ 2549346 w 6868353"/>
                <a:gd name="connsiteY6060" fmla="*/ 535904 h 6857985"/>
                <a:gd name="connsiteX6061" fmla="*/ 2568614 w 6868353"/>
                <a:gd name="connsiteY6061" fmla="*/ 547456 h 6857985"/>
                <a:gd name="connsiteX6062" fmla="*/ 2596716 w 6868353"/>
                <a:gd name="connsiteY6062" fmla="*/ 532081 h 6857985"/>
                <a:gd name="connsiteX6063" fmla="*/ 2575778 w 6868353"/>
                <a:gd name="connsiteY6063" fmla="*/ 530482 h 6857985"/>
                <a:gd name="connsiteX6064" fmla="*/ 1861706 w 6868353"/>
                <a:gd name="connsiteY6064" fmla="*/ 527915 h 6857985"/>
                <a:gd name="connsiteX6065" fmla="*/ 1875197 w 6868353"/>
                <a:gd name="connsiteY6065" fmla="*/ 530156 h 6857985"/>
                <a:gd name="connsiteX6066" fmla="*/ 1861450 w 6868353"/>
                <a:gd name="connsiteY6066" fmla="*/ 536073 h 6857985"/>
                <a:gd name="connsiteX6067" fmla="*/ 1847406 w 6868353"/>
                <a:gd name="connsiteY6067" fmla="*/ 543435 h 6857985"/>
                <a:gd name="connsiteX6068" fmla="*/ 1817308 w 6868353"/>
                <a:gd name="connsiteY6068" fmla="*/ 561839 h 6857985"/>
                <a:gd name="connsiteX6069" fmla="*/ 1816247 w 6868353"/>
                <a:gd name="connsiteY6069" fmla="*/ 552227 h 6857985"/>
                <a:gd name="connsiteX6070" fmla="*/ 1850776 w 6868353"/>
                <a:gd name="connsiteY6070" fmla="*/ 537730 h 6857985"/>
                <a:gd name="connsiteX6071" fmla="*/ 1853650 w 6868353"/>
                <a:gd name="connsiteY6071" fmla="*/ 532492 h 6857985"/>
                <a:gd name="connsiteX6072" fmla="*/ 1861706 w 6868353"/>
                <a:gd name="connsiteY6072" fmla="*/ 527915 h 6857985"/>
                <a:gd name="connsiteX6073" fmla="*/ 3100993 w 6868353"/>
                <a:gd name="connsiteY6073" fmla="*/ 526786 h 6857985"/>
                <a:gd name="connsiteX6074" fmla="*/ 3076091 w 6868353"/>
                <a:gd name="connsiteY6074" fmla="*/ 533964 h 6857985"/>
                <a:gd name="connsiteX6075" fmla="*/ 3053185 w 6868353"/>
                <a:gd name="connsiteY6075" fmla="*/ 531925 h 6857985"/>
                <a:gd name="connsiteX6076" fmla="*/ 3074038 w 6868353"/>
                <a:gd name="connsiteY6076" fmla="*/ 543152 h 6857985"/>
                <a:gd name="connsiteX6077" fmla="*/ 3038560 w 6868353"/>
                <a:gd name="connsiteY6077" fmla="*/ 537347 h 6857985"/>
                <a:gd name="connsiteX6078" fmla="*/ 3049277 w 6868353"/>
                <a:gd name="connsiteY6078" fmla="*/ 550315 h 6857985"/>
                <a:gd name="connsiteX6079" fmla="*/ 3086638 w 6868353"/>
                <a:gd name="connsiteY6079" fmla="*/ 561712 h 6857985"/>
                <a:gd name="connsiteX6080" fmla="*/ 3123730 w 6868353"/>
                <a:gd name="connsiteY6080" fmla="*/ 558427 h 6857985"/>
                <a:gd name="connsiteX6081" fmla="*/ 3076218 w 6868353"/>
                <a:gd name="connsiteY6081" fmla="*/ 548716 h 6857985"/>
                <a:gd name="connsiteX6082" fmla="*/ 3100993 w 6868353"/>
                <a:gd name="connsiteY6082" fmla="*/ 526786 h 6857985"/>
                <a:gd name="connsiteX6083" fmla="*/ 4169219 w 6868353"/>
                <a:gd name="connsiteY6083" fmla="*/ 524041 h 6857985"/>
                <a:gd name="connsiteX6084" fmla="*/ 4253413 w 6868353"/>
                <a:gd name="connsiteY6084" fmla="*/ 563780 h 6857985"/>
                <a:gd name="connsiteX6085" fmla="*/ 4237655 w 6868353"/>
                <a:gd name="connsiteY6085" fmla="*/ 557777 h 6857985"/>
                <a:gd name="connsiteX6086" fmla="*/ 4211535 w 6868353"/>
                <a:gd name="connsiteY6086" fmla="*/ 561684 h 6857985"/>
                <a:gd name="connsiteX6087" fmla="*/ 4227207 w 6868353"/>
                <a:gd name="connsiteY6087" fmla="*/ 561713 h 6857985"/>
                <a:gd name="connsiteX6088" fmla="*/ 4169219 w 6868353"/>
                <a:gd name="connsiteY6088" fmla="*/ 524041 h 6857985"/>
                <a:gd name="connsiteX6089" fmla="*/ 3397967 w 6868353"/>
                <a:gd name="connsiteY6089" fmla="*/ 522567 h 6857985"/>
                <a:gd name="connsiteX6090" fmla="*/ 3351221 w 6868353"/>
                <a:gd name="connsiteY6090" fmla="*/ 527749 h 6857985"/>
                <a:gd name="connsiteX6091" fmla="*/ 3310321 w 6868353"/>
                <a:gd name="connsiteY6091" fmla="*/ 533157 h 6857985"/>
                <a:gd name="connsiteX6092" fmla="*/ 3220805 w 6868353"/>
                <a:gd name="connsiteY6092" fmla="*/ 540618 h 6857985"/>
                <a:gd name="connsiteX6093" fmla="*/ 3259851 w 6868353"/>
                <a:gd name="connsiteY6093" fmla="*/ 544836 h 6857985"/>
                <a:gd name="connsiteX6094" fmla="*/ 3245184 w 6868353"/>
                <a:gd name="connsiteY6094" fmla="*/ 549480 h 6857985"/>
                <a:gd name="connsiteX6095" fmla="*/ 3347328 w 6868353"/>
                <a:gd name="connsiteY6095" fmla="*/ 531826 h 6857985"/>
                <a:gd name="connsiteX6096" fmla="*/ 3439647 w 6868353"/>
                <a:gd name="connsiteY6096" fmla="*/ 540264 h 6857985"/>
                <a:gd name="connsiteX6097" fmla="*/ 3460515 w 6868353"/>
                <a:gd name="connsiteY6097" fmla="*/ 538919 h 6857985"/>
                <a:gd name="connsiteX6098" fmla="*/ 3426267 w 6868353"/>
                <a:gd name="connsiteY6098" fmla="*/ 529476 h 6857985"/>
                <a:gd name="connsiteX6099" fmla="*/ 3417363 w 6868353"/>
                <a:gd name="connsiteY6099" fmla="*/ 535875 h 6857985"/>
                <a:gd name="connsiteX6100" fmla="*/ 3397967 w 6868353"/>
                <a:gd name="connsiteY6100" fmla="*/ 522567 h 6857985"/>
                <a:gd name="connsiteX6101" fmla="*/ 3514423 w 6868353"/>
                <a:gd name="connsiteY6101" fmla="*/ 521449 h 6857985"/>
                <a:gd name="connsiteX6102" fmla="*/ 3500719 w 6868353"/>
                <a:gd name="connsiteY6102" fmla="*/ 530509 h 6857985"/>
                <a:gd name="connsiteX6103" fmla="*/ 3506695 w 6868353"/>
                <a:gd name="connsiteY6103" fmla="*/ 533242 h 6857985"/>
                <a:gd name="connsiteX6104" fmla="*/ 3514423 w 6868353"/>
                <a:gd name="connsiteY6104" fmla="*/ 521449 h 6857985"/>
                <a:gd name="connsiteX6105" fmla="*/ 2489518 w 6868353"/>
                <a:gd name="connsiteY6105" fmla="*/ 521251 h 6857985"/>
                <a:gd name="connsiteX6106" fmla="*/ 2444697 w 6868353"/>
                <a:gd name="connsiteY6106" fmla="*/ 541496 h 6857985"/>
                <a:gd name="connsiteX6107" fmla="*/ 2444951 w 6868353"/>
                <a:gd name="connsiteY6107" fmla="*/ 531996 h 6857985"/>
                <a:gd name="connsiteX6108" fmla="*/ 2489518 w 6868353"/>
                <a:gd name="connsiteY6108" fmla="*/ 521251 h 6857985"/>
                <a:gd name="connsiteX6109" fmla="*/ 2621222 w 6868353"/>
                <a:gd name="connsiteY6109" fmla="*/ 521039 h 6857985"/>
                <a:gd name="connsiteX6110" fmla="*/ 2623388 w 6868353"/>
                <a:gd name="connsiteY6110" fmla="*/ 535635 h 6857985"/>
                <a:gd name="connsiteX6111" fmla="*/ 2621222 w 6868353"/>
                <a:gd name="connsiteY6111" fmla="*/ 521039 h 6857985"/>
                <a:gd name="connsiteX6112" fmla="*/ 3549527 w 6868353"/>
                <a:gd name="connsiteY6112" fmla="*/ 517502 h 6857985"/>
                <a:gd name="connsiteX6113" fmla="*/ 3590165 w 6868353"/>
                <a:gd name="connsiteY6113" fmla="*/ 531939 h 6857985"/>
                <a:gd name="connsiteX6114" fmla="*/ 3561031 w 6868353"/>
                <a:gd name="connsiteY6114" fmla="*/ 517796 h 6857985"/>
                <a:gd name="connsiteX6115" fmla="*/ 3549527 w 6868353"/>
                <a:gd name="connsiteY6115" fmla="*/ 517502 h 6857985"/>
                <a:gd name="connsiteX6116" fmla="*/ 4881251 w 6868353"/>
                <a:gd name="connsiteY6116" fmla="*/ 512477 h 6857985"/>
                <a:gd name="connsiteX6117" fmla="*/ 4924701 w 6868353"/>
                <a:gd name="connsiteY6117" fmla="*/ 525512 h 6857985"/>
                <a:gd name="connsiteX6118" fmla="*/ 4983255 w 6868353"/>
                <a:gd name="connsiteY6118" fmla="*/ 576676 h 6857985"/>
                <a:gd name="connsiteX6119" fmla="*/ 4945697 w 6868353"/>
                <a:gd name="connsiteY6119" fmla="*/ 553756 h 6857985"/>
                <a:gd name="connsiteX6120" fmla="*/ 4946149 w 6868353"/>
                <a:gd name="connsiteY6120" fmla="*/ 562717 h 6857985"/>
                <a:gd name="connsiteX6121" fmla="*/ 4940119 w 6868353"/>
                <a:gd name="connsiteY6121" fmla="*/ 563340 h 6857985"/>
                <a:gd name="connsiteX6122" fmla="*/ 4889295 w 6868353"/>
                <a:gd name="connsiteY6122" fmla="*/ 529830 h 6857985"/>
                <a:gd name="connsiteX6123" fmla="*/ 4921147 w 6868353"/>
                <a:gd name="connsiteY6123" fmla="*/ 542940 h 6857985"/>
                <a:gd name="connsiteX6124" fmla="*/ 4880771 w 6868353"/>
                <a:gd name="connsiteY6124" fmla="*/ 513762 h 6857985"/>
                <a:gd name="connsiteX6125" fmla="*/ 4881251 w 6868353"/>
                <a:gd name="connsiteY6125" fmla="*/ 512477 h 6857985"/>
                <a:gd name="connsiteX6126" fmla="*/ 3869343 w 6868353"/>
                <a:gd name="connsiteY6126" fmla="*/ 512091 h 6857985"/>
                <a:gd name="connsiteX6127" fmla="*/ 3912833 w 6868353"/>
                <a:gd name="connsiteY6127" fmla="*/ 527551 h 6857985"/>
                <a:gd name="connsiteX6128" fmla="*/ 3898463 w 6868353"/>
                <a:gd name="connsiteY6128" fmla="*/ 540887 h 6857985"/>
                <a:gd name="connsiteX6129" fmla="*/ 3850273 w 6868353"/>
                <a:gd name="connsiteY6129" fmla="*/ 527975 h 6857985"/>
                <a:gd name="connsiteX6130" fmla="*/ 3869343 w 6868353"/>
                <a:gd name="connsiteY6130" fmla="*/ 512091 h 6857985"/>
                <a:gd name="connsiteX6131" fmla="*/ 4110991 w 6868353"/>
                <a:gd name="connsiteY6131" fmla="*/ 511001 h 6857985"/>
                <a:gd name="connsiteX6132" fmla="*/ 4164391 w 6868353"/>
                <a:gd name="connsiteY6132" fmla="*/ 555709 h 6857985"/>
                <a:gd name="connsiteX6133" fmla="*/ 4126563 w 6868353"/>
                <a:gd name="connsiteY6133" fmla="*/ 535903 h 6857985"/>
                <a:gd name="connsiteX6134" fmla="*/ 4100827 w 6868353"/>
                <a:gd name="connsiteY6134" fmla="*/ 521336 h 6857985"/>
                <a:gd name="connsiteX6135" fmla="*/ 4100599 w 6868353"/>
                <a:gd name="connsiteY6135" fmla="*/ 515418 h 6857985"/>
                <a:gd name="connsiteX6136" fmla="*/ 4110991 w 6868353"/>
                <a:gd name="connsiteY6136" fmla="*/ 511001 h 6857985"/>
                <a:gd name="connsiteX6137" fmla="*/ 3564315 w 6868353"/>
                <a:gd name="connsiteY6137" fmla="*/ 509005 h 6857985"/>
                <a:gd name="connsiteX6138" fmla="*/ 3549323 w 6868353"/>
                <a:gd name="connsiteY6138" fmla="*/ 512176 h 6857985"/>
                <a:gd name="connsiteX6139" fmla="*/ 3631887 w 6868353"/>
                <a:gd name="connsiteY6139" fmla="*/ 531359 h 6857985"/>
                <a:gd name="connsiteX6140" fmla="*/ 3634011 w 6868353"/>
                <a:gd name="connsiteY6140" fmla="*/ 542954 h 6857985"/>
                <a:gd name="connsiteX6141" fmla="*/ 3659619 w 6868353"/>
                <a:gd name="connsiteY6141" fmla="*/ 539768 h 6857985"/>
                <a:gd name="connsiteX6142" fmla="*/ 3564315 w 6868353"/>
                <a:gd name="connsiteY6142" fmla="*/ 509005 h 6857985"/>
                <a:gd name="connsiteX6143" fmla="*/ 2017052 w 6868353"/>
                <a:gd name="connsiteY6143" fmla="*/ 507703 h 6857985"/>
                <a:gd name="connsiteX6144" fmla="*/ 2042110 w 6868353"/>
                <a:gd name="connsiteY6144" fmla="*/ 510761 h 6857985"/>
                <a:gd name="connsiteX6145" fmla="*/ 1979238 w 6868353"/>
                <a:gd name="connsiteY6145" fmla="*/ 525329 h 6857985"/>
                <a:gd name="connsiteX6146" fmla="*/ 2017052 w 6868353"/>
                <a:gd name="connsiteY6146" fmla="*/ 507703 h 6857985"/>
                <a:gd name="connsiteX6147" fmla="*/ 5076027 w 6868353"/>
                <a:gd name="connsiteY6147" fmla="*/ 501063 h 6857985"/>
                <a:gd name="connsiteX6148" fmla="*/ 5118909 w 6868353"/>
                <a:gd name="connsiteY6148" fmla="*/ 522539 h 6857985"/>
                <a:gd name="connsiteX6149" fmla="*/ 5141347 w 6868353"/>
                <a:gd name="connsiteY6149" fmla="*/ 533738 h 6857985"/>
                <a:gd name="connsiteX6150" fmla="*/ 5164183 w 6868353"/>
                <a:gd name="connsiteY6150" fmla="*/ 546153 h 6857985"/>
                <a:gd name="connsiteX6151" fmla="*/ 5265181 w 6868353"/>
                <a:gd name="connsiteY6151" fmla="*/ 603646 h 6857985"/>
                <a:gd name="connsiteX6152" fmla="*/ 5261839 w 6868353"/>
                <a:gd name="connsiteY6152" fmla="*/ 615056 h 6857985"/>
                <a:gd name="connsiteX6153" fmla="*/ 5351129 w 6868353"/>
                <a:gd name="connsiteY6153" fmla="*/ 657471 h 6857985"/>
                <a:gd name="connsiteX6154" fmla="*/ 5467741 w 6868353"/>
                <a:gd name="connsiteY6154" fmla="*/ 733721 h 6857985"/>
                <a:gd name="connsiteX6155" fmla="*/ 5529819 w 6868353"/>
                <a:gd name="connsiteY6155" fmla="*/ 779123 h 6857985"/>
                <a:gd name="connsiteX6156" fmla="*/ 5561093 w 6868353"/>
                <a:gd name="connsiteY6156" fmla="*/ 802143 h 6857985"/>
                <a:gd name="connsiteX6157" fmla="*/ 5591361 w 6868353"/>
                <a:gd name="connsiteY6157" fmla="*/ 826012 h 6857985"/>
                <a:gd name="connsiteX6158" fmla="*/ 5650255 w 6868353"/>
                <a:gd name="connsiteY6158" fmla="*/ 871867 h 6857985"/>
                <a:gd name="connsiteX6159" fmla="*/ 5678483 w 6868353"/>
                <a:gd name="connsiteY6159" fmla="*/ 893088 h 6857985"/>
                <a:gd name="connsiteX6160" fmla="*/ 5705241 w 6868353"/>
                <a:gd name="connsiteY6160" fmla="*/ 913135 h 6857985"/>
                <a:gd name="connsiteX6161" fmla="*/ 5733711 w 6868353"/>
                <a:gd name="connsiteY6161" fmla="*/ 947140 h 6857985"/>
                <a:gd name="connsiteX6162" fmla="*/ 5696831 w 6868353"/>
                <a:gd name="connsiteY6162" fmla="*/ 917594 h 6857985"/>
                <a:gd name="connsiteX6163" fmla="*/ 5704123 w 6868353"/>
                <a:gd name="connsiteY6163" fmla="*/ 942072 h 6857985"/>
                <a:gd name="connsiteX6164" fmla="*/ 5710083 w 6868353"/>
                <a:gd name="connsiteY6164" fmla="*/ 943134 h 6857985"/>
                <a:gd name="connsiteX6165" fmla="*/ 5700795 w 6868353"/>
                <a:gd name="connsiteY6165" fmla="*/ 935687 h 6857985"/>
                <a:gd name="connsiteX6166" fmla="*/ 5686043 w 6868353"/>
                <a:gd name="connsiteY6166" fmla="*/ 918713 h 6857985"/>
                <a:gd name="connsiteX6167" fmla="*/ 5676969 w 6868353"/>
                <a:gd name="connsiteY6167" fmla="*/ 906792 h 6857985"/>
                <a:gd name="connsiteX6168" fmla="*/ 5683921 w 6868353"/>
                <a:gd name="connsiteY6168" fmla="*/ 903975 h 6857985"/>
                <a:gd name="connsiteX6169" fmla="*/ 5621799 w 6868353"/>
                <a:gd name="connsiteY6169" fmla="*/ 872815 h 6857985"/>
                <a:gd name="connsiteX6170" fmla="*/ 5642185 w 6868353"/>
                <a:gd name="connsiteY6170" fmla="*/ 869687 h 6857985"/>
                <a:gd name="connsiteX6171" fmla="*/ 5584751 w 6868353"/>
                <a:gd name="connsiteY6171" fmla="*/ 827824 h 6857985"/>
                <a:gd name="connsiteX6172" fmla="*/ 5576483 w 6868353"/>
                <a:gd name="connsiteY6172" fmla="*/ 832637 h 6857985"/>
                <a:gd name="connsiteX6173" fmla="*/ 5566911 w 6868353"/>
                <a:gd name="connsiteY6173" fmla="*/ 825700 h 6857985"/>
                <a:gd name="connsiteX6174" fmla="*/ 5547631 w 6868353"/>
                <a:gd name="connsiteY6174" fmla="*/ 812109 h 6857985"/>
                <a:gd name="connsiteX6175" fmla="*/ 5558771 w 6868353"/>
                <a:gd name="connsiteY6175" fmla="*/ 814969 h 6857985"/>
                <a:gd name="connsiteX6176" fmla="*/ 5565553 w 6868353"/>
                <a:gd name="connsiteY6176" fmla="*/ 813922 h 6857985"/>
                <a:gd name="connsiteX6177" fmla="*/ 5498703 w 6868353"/>
                <a:gd name="connsiteY6177" fmla="*/ 762206 h 6857985"/>
                <a:gd name="connsiteX6178" fmla="*/ 5490675 w 6868353"/>
                <a:gd name="connsiteY6178" fmla="*/ 767401 h 6857985"/>
                <a:gd name="connsiteX6179" fmla="*/ 5530103 w 6868353"/>
                <a:gd name="connsiteY6179" fmla="*/ 793493 h 6857985"/>
                <a:gd name="connsiteX6180" fmla="*/ 5543071 w 6868353"/>
                <a:gd name="connsiteY6180" fmla="*/ 824001 h 6857985"/>
                <a:gd name="connsiteX6181" fmla="*/ 5602701 w 6868353"/>
                <a:gd name="connsiteY6181" fmla="*/ 887723 h 6857985"/>
                <a:gd name="connsiteX6182" fmla="*/ 5568341 w 6868353"/>
                <a:gd name="connsiteY6182" fmla="*/ 859012 h 6857985"/>
                <a:gd name="connsiteX6183" fmla="*/ 5528815 w 6868353"/>
                <a:gd name="connsiteY6183" fmla="*/ 827555 h 6857985"/>
                <a:gd name="connsiteX6184" fmla="*/ 5458991 w 6868353"/>
                <a:gd name="connsiteY6184" fmla="*/ 738110 h 6857985"/>
                <a:gd name="connsiteX6185" fmla="*/ 5428695 w 6868353"/>
                <a:gd name="connsiteY6185" fmla="*/ 712387 h 6857985"/>
                <a:gd name="connsiteX6186" fmla="*/ 5399659 w 6868353"/>
                <a:gd name="connsiteY6186" fmla="*/ 692680 h 6857985"/>
                <a:gd name="connsiteX6187" fmla="*/ 5362483 w 6868353"/>
                <a:gd name="connsiteY6187" fmla="*/ 679967 h 6857985"/>
                <a:gd name="connsiteX6188" fmla="*/ 5298903 w 6868353"/>
                <a:gd name="connsiteY6188" fmla="*/ 632271 h 6857985"/>
                <a:gd name="connsiteX6189" fmla="*/ 5292957 w 6868353"/>
                <a:gd name="connsiteY6189" fmla="*/ 632186 h 6857985"/>
                <a:gd name="connsiteX6190" fmla="*/ 5350407 w 6868353"/>
                <a:gd name="connsiteY6190" fmla="*/ 679570 h 6857985"/>
                <a:gd name="connsiteX6191" fmla="*/ 5305585 w 6868353"/>
                <a:gd name="connsiteY6191" fmla="*/ 649727 h 6857985"/>
                <a:gd name="connsiteX6192" fmla="*/ 5344447 w 6868353"/>
                <a:gd name="connsiteY6192" fmla="*/ 679415 h 6857985"/>
                <a:gd name="connsiteX6193" fmla="*/ 5320463 w 6868353"/>
                <a:gd name="connsiteY6193" fmla="*/ 678778 h 6857985"/>
                <a:gd name="connsiteX6194" fmla="*/ 5279875 w 6868353"/>
                <a:gd name="connsiteY6194" fmla="*/ 654894 h 6857985"/>
                <a:gd name="connsiteX6195" fmla="*/ 5267899 w 6868353"/>
                <a:gd name="connsiteY6195" fmla="*/ 630105 h 6857985"/>
                <a:gd name="connsiteX6196" fmla="*/ 5238169 w 6868353"/>
                <a:gd name="connsiteY6196" fmla="*/ 592575 h 6857985"/>
                <a:gd name="connsiteX6197" fmla="*/ 5158751 w 6868353"/>
                <a:gd name="connsiteY6197" fmla="*/ 552120 h 6857985"/>
                <a:gd name="connsiteX6198" fmla="*/ 5132907 w 6868353"/>
                <a:gd name="connsiteY6198" fmla="*/ 544458 h 6857985"/>
                <a:gd name="connsiteX6199" fmla="*/ 5142079 w 6868353"/>
                <a:gd name="connsiteY6199" fmla="*/ 552951 h 6857985"/>
                <a:gd name="connsiteX6200" fmla="*/ 5191619 w 6868353"/>
                <a:gd name="connsiteY6200" fmla="*/ 587605 h 6857985"/>
                <a:gd name="connsiteX6201" fmla="*/ 5209643 w 6868353"/>
                <a:gd name="connsiteY6201" fmla="*/ 587266 h 6857985"/>
                <a:gd name="connsiteX6202" fmla="*/ 5240447 w 6868353"/>
                <a:gd name="connsiteY6202" fmla="*/ 626693 h 6857985"/>
                <a:gd name="connsiteX6203" fmla="*/ 5219637 w 6868353"/>
                <a:gd name="connsiteY6203" fmla="*/ 615637 h 6857985"/>
                <a:gd name="connsiteX6204" fmla="*/ 5228923 w 6868353"/>
                <a:gd name="connsiteY6204" fmla="*/ 604084 h 6857985"/>
                <a:gd name="connsiteX6205" fmla="*/ 5255143 w 6868353"/>
                <a:gd name="connsiteY6205" fmla="*/ 637792 h 6857985"/>
                <a:gd name="connsiteX6206" fmla="*/ 5295251 w 6868353"/>
                <a:gd name="connsiteY6206" fmla="*/ 668075 h 6857985"/>
                <a:gd name="connsiteX6207" fmla="*/ 5331083 w 6868353"/>
                <a:gd name="connsiteY6207" fmla="*/ 698951 h 6857985"/>
                <a:gd name="connsiteX6208" fmla="*/ 5395497 w 6868353"/>
                <a:gd name="connsiteY6208" fmla="*/ 760634 h 6857985"/>
                <a:gd name="connsiteX6209" fmla="*/ 5345763 w 6868353"/>
                <a:gd name="connsiteY6209" fmla="*/ 764768 h 6857985"/>
                <a:gd name="connsiteX6210" fmla="*/ 5353507 w 6868353"/>
                <a:gd name="connsiteY6210" fmla="*/ 742286 h 6857985"/>
                <a:gd name="connsiteX6211" fmla="*/ 5303547 w 6868353"/>
                <a:gd name="connsiteY6211" fmla="*/ 712684 h 6857985"/>
                <a:gd name="connsiteX6212" fmla="*/ 5339717 w 6868353"/>
                <a:gd name="connsiteY6212" fmla="*/ 747609 h 6857985"/>
                <a:gd name="connsiteX6213" fmla="*/ 5311615 w 6868353"/>
                <a:gd name="connsiteY6213" fmla="*/ 724208 h 6857985"/>
                <a:gd name="connsiteX6214" fmla="*/ 5309747 w 6868353"/>
                <a:gd name="connsiteY6214" fmla="*/ 729870 h 6857985"/>
                <a:gd name="connsiteX6215" fmla="*/ 5289361 w 6868353"/>
                <a:gd name="connsiteY6215" fmla="*/ 700933 h 6857985"/>
                <a:gd name="connsiteX6216" fmla="*/ 5369491 w 6868353"/>
                <a:gd name="connsiteY6216" fmla="*/ 748402 h 6857985"/>
                <a:gd name="connsiteX6217" fmla="*/ 5331229 w 6868353"/>
                <a:gd name="connsiteY6217" fmla="*/ 707607 h 6857985"/>
                <a:gd name="connsiteX6218" fmla="*/ 5313723 w 6868353"/>
                <a:gd name="connsiteY6218" fmla="*/ 692849 h 6857985"/>
                <a:gd name="connsiteX6219" fmla="*/ 5310893 w 6868353"/>
                <a:gd name="connsiteY6219" fmla="*/ 689976 h 6857985"/>
                <a:gd name="connsiteX6220" fmla="*/ 5308933 w 6868353"/>
                <a:gd name="connsiteY6220" fmla="*/ 688810 h 6857985"/>
                <a:gd name="connsiteX6221" fmla="*/ 5282423 w 6868353"/>
                <a:gd name="connsiteY6221" fmla="*/ 666461 h 6857985"/>
                <a:gd name="connsiteX6222" fmla="*/ 5274779 w 6868353"/>
                <a:gd name="connsiteY6222" fmla="*/ 667338 h 6857985"/>
                <a:gd name="connsiteX6223" fmla="*/ 5268763 w 6868353"/>
                <a:gd name="connsiteY6223" fmla="*/ 665965 h 6857985"/>
                <a:gd name="connsiteX6224" fmla="*/ 5250059 w 6868353"/>
                <a:gd name="connsiteY6224" fmla="*/ 654894 h 6857985"/>
                <a:gd name="connsiteX6225" fmla="*/ 5278629 w 6868353"/>
                <a:gd name="connsiteY6225" fmla="*/ 673454 h 6857985"/>
                <a:gd name="connsiteX6226" fmla="*/ 5292133 w 6868353"/>
                <a:gd name="connsiteY6226" fmla="*/ 678816 h 6857985"/>
                <a:gd name="connsiteX6227" fmla="*/ 5308933 w 6868353"/>
                <a:gd name="connsiteY6227" fmla="*/ 688810 h 6857985"/>
                <a:gd name="connsiteX6228" fmla="*/ 5313723 w 6868353"/>
                <a:gd name="connsiteY6228" fmla="*/ 692849 h 6857985"/>
                <a:gd name="connsiteX6229" fmla="*/ 5317717 w 6868353"/>
                <a:gd name="connsiteY6229" fmla="*/ 696902 h 6857985"/>
                <a:gd name="connsiteX6230" fmla="*/ 5313017 w 6868353"/>
                <a:gd name="connsiteY6230" fmla="*/ 701358 h 6857985"/>
                <a:gd name="connsiteX6231" fmla="*/ 5278007 w 6868353"/>
                <a:gd name="connsiteY6231" fmla="*/ 687711 h 6857985"/>
                <a:gd name="connsiteX6232" fmla="*/ 5264799 w 6868353"/>
                <a:gd name="connsiteY6232" fmla="*/ 687272 h 6857985"/>
                <a:gd name="connsiteX6233" fmla="*/ 5252353 w 6868353"/>
                <a:gd name="connsiteY6233" fmla="*/ 682218 h 6857985"/>
                <a:gd name="connsiteX6234" fmla="*/ 5232973 w 6868353"/>
                <a:gd name="connsiteY6234" fmla="*/ 672166 h 6857985"/>
                <a:gd name="connsiteX6235" fmla="*/ 5238833 w 6868353"/>
                <a:gd name="connsiteY6235" fmla="*/ 671982 h 6857985"/>
                <a:gd name="connsiteX6236" fmla="*/ 5230227 w 6868353"/>
                <a:gd name="connsiteY6236" fmla="*/ 660798 h 6857985"/>
                <a:gd name="connsiteX6237" fmla="*/ 5266963 w 6868353"/>
                <a:gd name="connsiteY6237" fmla="*/ 677673 h 6857985"/>
                <a:gd name="connsiteX6238" fmla="*/ 5255979 w 6868353"/>
                <a:gd name="connsiteY6238" fmla="*/ 669561 h 6857985"/>
                <a:gd name="connsiteX6239" fmla="*/ 5239583 w 6868353"/>
                <a:gd name="connsiteY6239" fmla="*/ 659920 h 6857985"/>
                <a:gd name="connsiteX6240" fmla="*/ 5190743 w 6868353"/>
                <a:gd name="connsiteY6240" fmla="*/ 633262 h 6857985"/>
                <a:gd name="connsiteX6241" fmla="*/ 5152517 w 6868353"/>
                <a:gd name="connsiteY6241" fmla="*/ 599965 h 6857985"/>
                <a:gd name="connsiteX6242" fmla="*/ 5125859 w 6868353"/>
                <a:gd name="connsiteY6242" fmla="*/ 612281 h 6857985"/>
                <a:gd name="connsiteX6243" fmla="*/ 5108687 w 6868353"/>
                <a:gd name="connsiteY6243" fmla="*/ 602853 h 6857985"/>
                <a:gd name="connsiteX6244" fmla="*/ 5097119 w 6868353"/>
                <a:gd name="connsiteY6244" fmla="*/ 593693 h 6857985"/>
                <a:gd name="connsiteX6245" fmla="*/ 5070563 w 6868353"/>
                <a:gd name="connsiteY6245" fmla="*/ 575657 h 6857985"/>
                <a:gd name="connsiteX6246" fmla="*/ 5109011 w 6868353"/>
                <a:gd name="connsiteY6246" fmla="*/ 591895 h 6857985"/>
                <a:gd name="connsiteX6247" fmla="*/ 5125959 w 6868353"/>
                <a:gd name="connsiteY6247" fmla="*/ 589347 h 6857985"/>
                <a:gd name="connsiteX6248" fmla="*/ 5085215 w 6868353"/>
                <a:gd name="connsiteY6248" fmla="*/ 563255 h 6857985"/>
                <a:gd name="connsiteX6249" fmla="*/ 5124515 w 6868353"/>
                <a:gd name="connsiteY6249" fmla="*/ 572174 h 6857985"/>
                <a:gd name="connsiteX6250" fmla="*/ 5078687 w 6868353"/>
                <a:gd name="connsiteY6250" fmla="*/ 540901 h 6857985"/>
                <a:gd name="connsiteX6251" fmla="*/ 5130431 w 6868353"/>
                <a:gd name="connsiteY6251" fmla="*/ 568026 h 6857985"/>
                <a:gd name="connsiteX6252" fmla="*/ 5191111 w 6868353"/>
                <a:gd name="connsiteY6252" fmla="*/ 610441 h 6857985"/>
                <a:gd name="connsiteX6253" fmla="*/ 5200383 w 6868353"/>
                <a:gd name="connsiteY6253" fmla="*/ 598875 h 6857985"/>
                <a:gd name="connsiteX6254" fmla="*/ 5133687 w 6868353"/>
                <a:gd name="connsiteY6254" fmla="*/ 550115 h 6857985"/>
                <a:gd name="connsiteX6255" fmla="*/ 5131929 w 6868353"/>
                <a:gd name="connsiteY6255" fmla="*/ 544169 h 6857985"/>
                <a:gd name="connsiteX6256" fmla="*/ 5129185 w 6868353"/>
                <a:gd name="connsiteY6256" fmla="*/ 543355 h 6857985"/>
                <a:gd name="connsiteX6257" fmla="*/ 5092181 w 6868353"/>
                <a:gd name="connsiteY6257" fmla="*/ 534417 h 6857985"/>
                <a:gd name="connsiteX6258" fmla="*/ 5106919 w 6868353"/>
                <a:gd name="connsiteY6258" fmla="*/ 522044 h 6857985"/>
                <a:gd name="connsiteX6259" fmla="*/ 5084055 w 6868353"/>
                <a:gd name="connsiteY6259" fmla="*/ 517712 h 6857985"/>
                <a:gd name="connsiteX6260" fmla="*/ 5076027 w 6868353"/>
                <a:gd name="connsiteY6260" fmla="*/ 501063 h 6857985"/>
                <a:gd name="connsiteX6261" fmla="*/ 1980993 w 6868353"/>
                <a:gd name="connsiteY6261" fmla="*/ 501063 h 6857985"/>
                <a:gd name="connsiteX6262" fmla="*/ 1950895 w 6868353"/>
                <a:gd name="connsiteY6262" fmla="*/ 527805 h 6857985"/>
                <a:gd name="connsiteX6263" fmla="*/ 1968167 w 6868353"/>
                <a:gd name="connsiteY6263" fmla="*/ 521491 h 6857985"/>
                <a:gd name="connsiteX6264" fmla="*/ 1980993 w 6868353"/>
                <a:gd name="connsiteY6264" fmla="*/ 501063 h 6857985"/>
                <a:gd name="connsiteX6265" fmla="*/ 3994507 w 6868353"/>
                <a:gd name="connsiteY6265" fmla="*/ 500723 h 6857985"/>
                <a:gd name="connsiteX6266" fmla="*/ 4016789 w 6868353"/>
                <a:gd name="connsiteY6266" fmla="*/ 521407 h 6857985"/>
                <a:gd name="connsiteX6267" fmla="*/ 4080071 w 6868353"/>
                <a:gd name="connsiteY6267" fmla="*/ 530156 h 6857985"/>
                <a:gd name="connsiteX6268" fmla="*/ 4033523 w 6868353"/>
                <a:gd name="connsiteY6268" fmla="*/ 538409 h 6857985"/>
                <a:gd name="connsiteX6269" fmla="*/ 3994507 w 6868353"/>
                <a:gd name="connsiteY6269" fmla="*/ 500723 h 6857985"/>
                <a:gd name="connsiteX6270" fmla="*/ 4546153 w 6868353"/>
                <a:gd name="connsiteY6270" fmla="*/ 500313 h 6857985"/>
                <a:gd name="connsiteX6271" fmla="*/ 4578233 w 6868353"/>
                <a:gd name="connsiteY6271" fmla="*/ 509897 h 6857985"/>
                <a:gd name="connsiteX6272" fmla="*/ 4614079 w 6868353"/>
                <a:gd name="connsiteY6272" fmla="*/ 535961 h 6857985"/>
                <a:gd name="connsiteX6273" fmla="*/ 4546153 w 6868353"/>
                <a:gd name="connsiteY6273" fmla="*/ 500313 h 6857985"/>
                <a:gd name="connsiteX6274" fmla="*/ 2494076 w 6868353"/>
                <a:gd name="connsiteY6274" fmla="*/ 497722 h 6857985"/>
                <a:gd name="connsiteX6275" fmla="*/ 2507639 w 6868353"/>
                <a:gd name="connsiteY6275" fmla="*/ 498812 h 6857985"/>
                <a:gd name="connsiteX6276" fmla="*/ 2490056 w 6868353"/>
                <a:gd name="connsiteY6276" fmla="*/ 511709 h 6857985"/>
                <a:gd name="connsiteX6277" fmla="*/ 2452511 w 6868353"/>
                <a:gd name="connsiteY6277" fmla="*/ 513536 h 6857985"/>
                <a:gd name="connsiteX6278" fmla="*/ 2466413 w 6868353"/>
                <a:gd name="connsiteY6278" fmla="*/ 505140 h 6857985"/>
                <a:gd name="connsiteX6279" fmla="*/ 2494076 w 6868353"/>
                <a:gd name="connsiteY6279" fmla="*/ 497722 h 6857985"/>
                <a:gd name="connsiteX6280" fmla="*/ 3385919 w 6868353"/>
                <a:gd name="connsiteY6280" fmla="*/ 497113 h 6857985"/>
                <a:gd name="connsiteX6281" fmla="*/ 3353585 w 6868353"/>
                <a:gd name="connsiteY6281" fmla="*/ 501360 h 6857985"/>
                <a:gd name="connsiteX6282" fmla="*/ 3301671 w 6868353"/>
                <a:gd name="connsiteY6282" fmla="*/ 504828 h 6857985"/>
                <a:gd name="connsiteX6283" fmla="*/ 3371691 w 6868353"/>
                <a:gd name="connsiteY6283" fmla="*/ 507702 h 6857985"/>
                <a:gd name="connsiteX6284" fmla="*/ 3385919 w 6868353"/>
                <a:gd name="connsiteY6284" fmla="*/ 497113 h 6857985"/>
                <a:gd name="connsiteX6285" fmla="*/ 4366655 w 6868353"/>
                <a:gd name="connsiteY6285" fmla="*/ 497085 h 6857985"/>
                <a:gd name="connsiteX6286" fmla="*/ 4382865 w 6868353"/>
                <a:gd name="connsiteY6286" fmla="*/ 498048 h 6857985"/>
                <a:gd name="connsiteX6287" fmla="*/ 4430149 w 6868353"/>
                <a:gd name="connsiteY6287" fmla="*/ 524606 h 6857985"/>
                <a:gd name="connsiteX6288" fmla="*/ 4392491 w 6868353"/>
                <a:gd name="connsiteY6288" fmla="*/ 524366 h 6857985"/>
                <a:gd name="connsiteX6289" fmla="*/ 4366655 w 6868353"/>
                <a:gd name="connsiteY6289" fmla="*/ 497085 h 6857985"/>
                <a:gd name="connsiteX6290" fmla="*/ 3699867 w 6868353"/>
                <a:gd name="connsiteY6290" fmla="*/ 497006 h 6857985"/>
                <a:gd name="connsiteX6291" fmla="*/ 3673535 w 6868353"/>
                <a:gd name="connsiteY6291" fmla="*/ 499420 h 6857985"/>
                <a:gd name="connsiteX6292" fmla="*/ 3713785 w 6868353"/>
                <a:gd name="connsiteY6292" fmla="*/ 521208 h 6857985"/>
                <a:gd name="connsiteX6293" fmla="*/ 3734779 w 6868353"/>
                <a:gd name="connsiteY6293" fmla="*/ 521959 h 6857985"/>
                <a:gd name="connsiteX6294" fmla="*/ 3739635 w 6868353"/>
                <a:gd name="connsiteY6294" fmla="*/ 519240 h 6857985"/>
                <a:gd name="connsiteX6295" fmla="*/ 3733875 w 6868353"/>
                <a:gd name="connsiteY6295" fmla="*/ 516097 h 6857985"/>
                <a:gd name="connsiteX6296" fmla="*/ 3750027 w 6868353"/>
                <a:gd name="connsiteY6296" fmla="*/ 519623 h 6857985"/>
                <a:gd name="connsiteX6297" fmla="*/ 3737823 w 6868353"/>
                <a:gd name="connsiteY6297" fmla="*/ 507547 h 6857985"/>
                <a:gd name="connsiteX6298" fmla="*/ 3717679 w 6868353"/>
                <a:gd name="connsiteY6298" fmla="*/ 512643 h 6857985"/>
                <a:gd name="connsiteX6299" fmla="*/ 3715711 w 6868353"/>
                <a:gd name="connsiteY6299" fmla="*/ 500893 h 6857985"/>
                <a:gd name="connsiteX6300" fmla="*/ 3732091 w 6868353"/>
                <a:gd name="connsiteY6300" fmla="*/ 504404 h 6857985"/>
                <a:gd name="connsiteX6301" fmla="*/ 3699867 w 6868353"/>
                <a:gd name="connsiteY6301" fmla="*/ 497006 h 6857985"/>
                <a:gd name="connsiteX6302" fmla="*/ 3193581 w 6868353"/>
                <a:gd name="connsiteY6302" fmla="*/ 491039 h 6857985"/>
                <a:gd name="connsiteX6303" fmla="*/ 3178787 w 6868353"/>
                <a:gd name="connsiteY6303" fmla="*/ 496193 h 6857985"/>
                <a:gd name="connsiteX6304" fmla="*/ 3161982 w 6868353"/>
                <a:gd name="connsiteY6304" fmla="*/ 495994 h 6857985"/>
                <a:gd name="connsiteX6305" fmla="*/ 3155371 w 6868353"/>
                <a:gd name="connsiteY6305" fmla="*/ 508877 h 6857985"/>
                <a:gd name="connsiteX6306" fmla="*/ 3177286 w 6868353"/>
                <a:gd name="connsiteY6306" fmla="*/ 504319 h 6857985"/>
                <a:gd name="connsiteX6307" fmla="*/ 3188513 w 6868353"/>
                <a:gd name="connsiteY6307" fmla="*/ 501686 h 6857985"/>
                <a:gd name="connsiteX6308" fmla="*/ 3198168 w 6868353"/>
                <a:gd name="connsiteY6308" fmla="*/ 499420 h 6857985"/>
                <a:gd name="connsiteX6309" fmla="*/ 3193581 w 6868353"/>
                <a:gd name="connsiteY6309" fmla="*/ 491039 h 6857985"/>
                <a:gd name="connsiteX6310" fmla="*/ 5162513 w 6868353"/>
                <a:gd name="connsiteY6310" fmla="*/ 490417 h 6857985"/>
                <a:gd name="connsiteX6311" fmla="*/ 5279931 w 6868353"/>
                <a:gd name="connsiteY6311" fmla="*/ 555795 h 6857985"/>
                <a:gd name="connsiteX6312" fmla="*/ 5314249 w 6868353"/>
                <a:gd name="connsiteY6312" fmla="*/ 575685 h 6857985"/>
                <a:gd name="connsiteX6313" fmla="*/ 5348877 w 6868353"/>
                <a:gd name="connsiteY6313" fmla="*/ 597742 h 6857985"/>
                <a:gd name="connsiteX6314" fmla="*/ 5419819 w 6868353"/>
                <a:gd name="connsiteY6314" fmla="*/ 643484 h 6857985"/>
                <a:gd name="connsiteX6315" fmla="*/ 5455325 w 6868353"/>
                <a:gd name="connsiteY6315" fmla="*/ 666574 h 6857985"/>
                <a:gd name="connsiteX6316" fmla="*/ 5489429 w 6868353"/>
                <a:gd name="connsiteY6316" fmla="*/ 690670 h 6857985"/>
                <a:gd name="connsiteX6317" fmla="*/ 5554567 w 6868353"/>
                <a:gd name="connsiteY6317" fmla="*/ 736836 h 6857985"/>
                <a:gd name="connsiteX6318" fmla="*/ 5660165 w 6868353"/>
                <a:gd name="connsiteY6318" fmla="*/ 814318 h 6857985"/>
                <a:gd name="connsiteX6319" fmla="*/ 5680819 w 6868353"/>
                <a:gd name="connsiteY6319" fmla="*/ 840240 h 6857985"/>
                <a:gd name="connsiteX6320" fmla="*/ 5827841 w 6868353"/>
                <a:gd name="connsiteY6320" fmla="*/ 957206 h 6857985"/>
                <a:gd name="connsiteX6321" fmla="*/ 5847859 w 6868353"/>
                <a:gd name="connsiteY6321" fmla="*/ 975837 h 6857985"/>
                <a:gd name="connsiteX6322" fmla="*/ 5867043 w 6868353"/>
                <a:gd name="connsiteY6322" fmla="*/ 994963 h 6857985"/>
                <a:gd name="connsiteX6323" fmla="*/ 5903895 w 6868353"/>
                <a:gd name="connsiteY6323" fmla="*/ 1031729 h 6857985"/>
                <a:gd name="connsiteX6324" fmla="*/ 5967715 w 6868353"/>
                <a:gd name="connsiteY6324" fmla="*/ 1089958 h 6857985"/>
                <a:gd name="connsiteX6325" fmla="*/ 6039123 w 6868353"/>
                <a:gd name="connsiteY6325" fmla="*/ 1175580 h 6857985"/>
                <a:gd name="connsiteX6326" fmla="*/ 5920061 w 6868353"/>
                <a:gd name="connsiteY6326" fmla="*/ 1055188 h 6857985"/>
                <a:gd name="connsiteX6327" fmla="*/ 5905267 w 6868353"/>
                <a:gd name="connsiteY6327" fmla="*/ 1057609 h 6857985"/>
                <a:gd name="connsiteX6328" fmla="*/ 5938833 w 6868353"/>
                <a:gd name="connsiteY6328" fmla="*/ 1095762 h 6857985"/>
                <a:gd name="connsiteX6329" fmla="*/ 5961259 w 6868353"/>
                <a:gd name="connsiteY6329" fmla="*/ 1124076 h 6857985"/>
                <a:gd name="connsiteX6330" fmla="*/ 5951803 w 6868353"/>
                <a:gd name="connsiteY6330" fmla="*/ 1113048 h 6857985"/>
                <a:gd name="connsiteX6331" fmla="*/ 5941395 w 6868353"/>
                <a:gd name="connsiteY6331" fmla="*/ 1102359 h 6857985"/>
                <a:gd name="connsiteX6332" fmla="*/ 5919227 w 6868353"/>
                <a:gd name="connsiteY6332" fmla="*/ 1080798 h 6857985"/>
                <a:gd name="connsiteX6333" fmla="*/ 5871787 w 6868353"/>
                <a:gd name="connsiteY6333" fmla="*/ 1036727 h 6857985"/>
                <a:gd name="connsiteX6334" fmla="*/ 5824247 w 6868353"/>
                <a:gd name="connsiteY6334" fmla="*/ 990999 h 6857985"/>
                <a:gd name="connsiteX6335" fmla="*/ 5780527 w 6868353"/>
                <a:gd name="connsiteY6335" fmla="*/ 943743 h 6857985"/>
                <a:gd name="connsiteX6336" fmla="*/ 5841135 w 6868353"/>
                <a:gd name="connsiteY6336" fmla="*/ 1001518 h 6857985"/>
                <a:gd name="connsiteX6337" fmla="*/ 5890403 w 6868353"/>
                <a:gd name="connsiteY6337" fmla="*/ 1048321 h 6857985"/>
                <a:gd name="connsiteX6338" fmla="*/ 5905183 w 6868353"/>
                <a:gd name="connsiteY6338" fmla="*/ 1045901 h 6857985"/>
                <a:gd name="connsiteX6339" fmla="*/ 5872903 w 6868353"/>
                <a:gd name="connsiteY6339" fmla="*/ 1013806 h 6857985"/>
                <a:gd name="connsiteX6340" fmla="*/ 5844533 w 6868353"/>
                <a:gd name="connsiteY6340" fmla="*/ 973218 h 6857985"/>
                <a:gd name="connsiteX6341" fmla="*/ 5747699 w 6868353"/>
                <a:gd name="connsiteY6341" fmla="*/ 891177 h 6857985"/>
                <a:gd name="connsiteX6342" fmla="*/ 5727723 w 6868353"/>
                <a:gd name="connsiteY6342" fmla="*/ 878889 h 6857985"/>
                <a:gd name="connsiteX6343" fmla="*/ 5707393 w 6868353"/>
                <a:gd name="connsiteY6343" fmla="*/ 867053 h 6857985"/>
                <a:gd name="connsiteX6344" fmla="*/ 5697709 w 6868353"/>
                <a:gd name="connsiteY6344" fmla="*/ 859932 h 6857985"/>
                <a:gd name="connsiteX6345" fmla="*/ 5625465 w 6868353"/>
                <a:gd name="connsiteY6345" fmla="*/ 796763 h 6857985"/>
                <a:gd name="connsiteX6346" fmla="*/ 5601653 w 6868353"/>
                <a:gd name="connsiteY6346" fmla="*/ 776745 h 6857985"/>
                <a:gd name="connsiteX6347" fmla="*/ 5590355 w 6868353"/>
                <a:gd name="connsiteY6347" fmla="*/ 767642 h 6857985"/>
                <a:gd name="connsiteX6348" fmla="*/ 5579525 w 6868353"/>
                <a:gd name="connsiteY6348" fmla="*/ 759912 h 6857985"/>
                <a:gd name="connsiteX6349" fmla="*/ 5549725 w 6868353"/>
                <a:gd name="connsiteY6349" fmla="*/ 743632 h 6857985"/>
                <a:gd name="connsiteX6350" fmla="*/ 5497683 w 6868353"/>
                <a:gd name="connsiteY6350" fmla="*/ 698796 h 6857985"/>
                <a:gd name="connsiteX6351" fmla="*/ 5445359 w 6868353"/>
                <a:gd name="connsiteY6351" fmla="*/ 671770 h 6857985"/>
                <a:gd name="connsiteX6352" fmla="*/ 5443037 w 6868353"/>
                <a:gd name="connsiteY6352" fmla="*/ 660232 h 6857985"/>
                <a:gd name="connsiteX6353" fmla="*/ 5404105 w 6868353"/>
                <a:gd name="connsiteY6353" fmla="*/ 647122 h 6857985"/>
                <a:gd name="connsiteX6354" fmla="*/ 5366375 w 6868353"/>
                <a:gd name="connsiteY6354" fmla="*/ 611192 h 6857985"/>
                <a:gd name="connsiteX6355" fmla="*/ 5383407 w 6868353"/>
                <a:gd name="connsiteY6355" fmla="*/ 634806 h 6857985"/>
                <a:gd name="connsiteX6356" fmla="*/ 5326579 w 6868353"/>
                <a:gd name="connsiteY6356" fmla="*/ 591145 h 6857985"/>
                <a:gd name="connsiteX6357" fmla="*/ 5312875 w 6868353"/>
                <a:gd name="connsiteY6357" fmla="*/ 581603 h 6857985"/>
                <a:gd name="connsiteX6358" fmla="*/ 5298987 w 6868353"/>
                <a:gd name="connsiteY6358" fmla="*/ 572953 h 6857985"/>
                <a:gd name="connsiteX6359" fmla="*/ 5271295 w 6868353"/>
                <a:gd name="connsiteY6359" fmla="*/ 556743 h 6857985"/>
                <a:gd name="connsiteX6360" fmla="*/ 5154995 w 6868353"/>
                <a:gd name="connsiteY6360" fmla="*/ 496505 h 6857985"/>
                <a:gd name="connsiteX6361" fmla="*/ 5166023 w 6868353"/>
                <a:gd name="connsiteY6361" fmla="*/ 495655 h 6857985"/>
                <a:gd name="connsiteX6362" fmla="*/ 5162513 w 6868353"/>
                <a:gd name="connsiteY6362" fmla="*/ 490417 h 6857985"/>
                <a:gd name="connsiteX6363" fmla="*/ 4937301 w 6868353"/>
                <a:gd name="connsiteY6363" fmla="*/ 489766 h 6857985"/>
                <a:gd name="connsiteX6364" fmla="*/ 4965883 w 6868353"/>
                <a:gd name="connsiteY6364" fmla="*/ 509331 h 6857985"/>
                <a:gd name="connsiteX6365" fmla="*/ 4999195 w 6868353"/>
                <a:gd name="connsiteY6365" fmla="*/ 529491 h 6857985"/>
                <a:gd name="connsiteX6366" fmla="*/ 4986157 w 6868353"/>
                <a:gd name="connsiteY6366" fmla="*/ 536301 h 6857985"/>
                <a:gd name="connsiteX6367" fmla="*/ 4997991 w 6868353"/>
                <a:gd name="connsiteY6367" fmla="*/ 535352 h 6857985"/>
                <a:gd name="connsiteX6368" fmla="*/ 4964467 w 6868353"/>
                <a:gd name="connsiteY6368" fmla="*/ 512304 h 6857985"/>
                <a:gd name="connsiteX6369" fmla="*/ 4925381 w 6868353"/>
                <a:gd name="connsiteY6369" fmla="*/ 491153 h 6857985"/>
                <a:gd name="connsiteX6370" fmla="*/ 4937301 w 6868353"/>
                <a:gd name="connsiteY6370" fmla="*/ 489766 h 6857985"/>
                <a:gd name="connsiteX6371" fmla="*/ 2320197 w 6868353"/>
                <a:gd name="connsiteY6371" fmla="*/ 486964 h 6857985"/>
                <a:gd name="connsiteX6372" fmla="*/ 2301724 w 6868353"/>
                <a:gd name="connsiteY6372" fmla="*/ 487358 h 6857985"/>
                <a:gd name="connsiteX6373" fmla="*/ 2312059 w 6868353"/>
                <a:gd name="connsiteY6373" fmla="*/ 501898 h 6857985"/>
                <a:gd name="connsiteX6374" fmla="*/ 2320197 w 6868353"/>
                <a:gd name="connsiteY6374" fmla="*/ 486964 h 6857985"/>
                <a:gd name="connsiteX6375" fmla="*/ 3451553 w 6868353"/>
                <a:gd name="connsiteY6375" fmla="*/ 485543 h 6857985"/>
                <a:gd name="connsiteX6376" fmla="*/ 3426579 w 6868353"/>
                <a:gd name="connsiteY6376" fmla="*/ 488604 h 6857985"/>
                <a:gd name="connsiteX6377" fmla="*/ 3495567 w 6868353"/>
                <a:gd name="connsiteY6377" fmla="*/ 507561 h 6857985"/>
                <a:gd name="connsiteX6378" fmla="*/ 3505407 w 6868353"/>
                <a:gd name="connsiteY6378" fmla="*/ 500907 h 6857985"/>
                <a:gd name="connsiteX6379" fmla="*/ 3510701 w 6868353"/>
                <a:gd name="connsiteY6379" fmla="*/ 498401 h 6857985"/>
                <a:gd name="connsiteX6380" fmla="*/ 3492721 w 6868353"/>
                <a:gd name="connsiteY6380" fmla="*/ 496065 h 6857985"/>
                <a:gd name="connsiteX6381" fmla="*/ 3451553 w 6868353"/>
                <a:gd name="connsiteY6381" fmla="*/ 485543 h 6857985"/>
                <a:gd name="connsiteX6382" fmla="*/ 4380273 w 6868353"/>
                <a:gd name="connsiteY6382" fmla="*/ 483003 h 6857985"/>
                <a:gd name="connsiteX6383" fmla="*/ 4415979 w 6868353"/>
                <a:gd name="connsiteY6383" fmla="*/ 488166 h 6857985"/>
                <a:gd name="connsiteX6384" fmla="*/ 4431155 w 6868353"/>
                <a:gd name="connsiteY6384" fmla="*/ 506882 h 6857985"/>
                <a:gd name="connsiteX6385" fmla="*/ 4372687 w 6868353"/>
                <a:gd name="connsiteY6385" fmla="*/ 483579 h 6857985"/>
                <a:gd name="connsiteX6386" fmla="*/ 4380273 w 6868353"/>
                <a:gd name="connsiteY6386" fmla="*/ 483003 h 6857985"/>
                <a:gd name="connsiteX6387" fmla="*/ 2206418 w 6868353"/>
                <a:gd name="connsiteY6387" fmla="*/ 482687 h 6857985"/>
                <a:gd name="connsiteX6388" fmla="*/ 2189614 w 6868353"/>
                <a:gd name="connsiteY6388" fmla="*/ 486311 h 6857985"/>
                <a:gd name="connsiteX6389" fmla="*/ 2161837 w 6868353"/>
                <a:gd name="connsiteY6389" fmla="*/ 496716 h 6857985"/>
                <a:gd name="connsiteX6390" fmla="*/ 2154815 w 6868353"/>
                <a:gd name="connsiteY6390" fmla="*/ 496957 h 6857985"/>
                <a:gd name="connsiteX6391" fmla="*/ 2127648 w 6868353"/>
                <a:gd name="connsiteY6391" fmla="*/ 516933 h 6857985"/>
                <a:gd name="connsiteX6392" fmla="*/ 2172597 w 6868353"/>
                <a:gd name="connsiteY6392" fmla="*/ 501190 h 6857985"/>
                <a:gd name="connsiteX6393" fmla="*/ 2165858 w 6868353"/>
                <a:gd name="connsiteY6393" fmla="*/ 511001 h 6857985"/>
                <a:gd name="connsiteX6394" fmla="*/ 2200359 w 6868353"/>
                <a:gd name="connsiteY6394" fmla="*/ 489340 h 6857985"/>
                <a:gd name="connsiteX6395" fmla="*/ 2206418 w 6868353"/>
                <a:gd name="connsiteY6395" fmla="*/ 482687 h 6857985"/>
                <a:gd name="connsiteX6396" fmla="*/ 2835094 w 6868353"/>
                <a:gd name="connsiteY6396" fmla="*/ 479247 h 6857985"/>
                <a:gd name="connsiteX6397" fmla="*/ 2833551 w 6868353"/>
                <a:gd name="connsiteY6397" fmla="*/ 488676 h 6857985"/>
                <a:gd name="connsiteX6398" fmla="*/ 2802065 w 6868353"/>
                <a:gd name="connsiteY6398" fmla="*/ 497198 h 6857985"/>
                <a:gd name="connsiteX6399" fmla="*/ 2735881 w 6868353"/>
                <a:gd name="connsiteY6399" fmla="*/ 497496 h 6857985"/>
                <a:gd name="connsiteX6400" fmla="*/ 2666737 w 6868353"/>
                <a:gd name="connsiteY6400" fmla="*/ 503144 h 6857985"/>
                <a:gd name="connsiteX6401" fmla="*/ 2703206 w 6868353"/>
                <a:gd name="connsiteY6401" fmla="*/ 491309 h 6857985"/>
                <a:gd name="connsiteX6402" fmla="*/ 2746796 w 6868353"/>
                <a:gd name="connsiteY6402" fmla="*/ 482093 h 6857985"/>
                <a:gd name="connsiteX6403" fmla="*/ 2758787 w 6868353"/>
                <a:gd name="connsiteY6403" fmla="*/ 493914 h 6857985"/>
                <a:gd name="connsiteX6404" fmla="*/ 2835094 w 6868353"/>
                <a:gd name="connsiteY6404" fmla="*/ 479247 h 6857985"/>
                <a:gd name="connsiteX6405" fmla="*/ 1826171 w 6868353"/>
                <a:gd name="connsiteY6405" fmla="*/ 477718 h 6857985"/>
                <a:gd name="connsiteX6406" fmla="*/ 1679631 w 6868353"/>
                <a:gd name="connsiteY6406" fmla="*/ 572741 h 6857985"/>
                <a:gd name="connsiteX6407" fmla="*/ 1694793 w 6868353"/>
                <a:gd name="connsiteY6407" fmla="*/ 568975 h 6857985"/>
                <a:gd name="connsiteX6408" fmla="*/ 1690942 w 6868353"/>
                <a:gd name="connsiteY6408" fmla="*/ 575586 h 6857985"/>
                <a:gd name="connsiteX6409" fmla="*/ 1649674 w 6868353"/>
                <a:gd name="connsiteY6409" fmla="*/ 593283 h 6857985"/>
                <a:gd name="connsiteX6410" fmla="*/ 1677974 w 6868353"/>
                <a:gd name="connsiteY6410" fmla="*/ 568720 h 6857985"/>
                <a:gd name="connsiteX6411" fmla="*/ 1718676 w 6868353"/>
                <a:gd name="connsiteY6411" fmla="*/ 542770 h 6857985"/>
                <a:gd name="connsiteX6412" fmla="*/ 1826171 w 6868353"/>
                <a:gd name="connsiteY6412" fmla="*/ 477718 h 6857985"/>
                <a:gd name="connsiteX6413" fmla="*/ 3540459 w 6868353"/>
                <a:gd name="connsiteY6413" fmla="*/ 471517 h 6857985"/>
                <a:gd name="connsiteX6414" fmla="*/ 3520441 w 6868353"/>
                <a:gd name="connsiteY6414" fmla="*/ 477661 h 6857985"/>
                <a:gd name="connsiteX6415" fmla="*/ 3574833 w 6868353"/>
                <a:gd name="connsiteY6415" fmla="*/ 482630 h 6857985"/>
                <a:gd name="connsiteX6416" fmla="*/ 3572623 w 6868353"/>
                <a:gd name="connsiteY6416" fmla="*/ 497240 h 6857985"/>
                <a:gd name="connsiteX6417" fmla="*/ 3529063 w 6868353"/>
                <a:gd name="connsiteY6417" fmla="*/ 492101 h 6857985"/>
                <a:gd name="connsiteX6418" fmla="*/ 3513899 w 6868353"/>
                <a:gd name="connsiteY6418" fmla="*/ 495230 h 6857985"/>
                <a:gd name="connsiteX6419" fmla="*/ 3548091 w 6868353"/>
                <a:gd name="connsiteY6419" fmla="*/ 506357 h 6857985"/>
                <a:gd name="connsiteX6420" fmla="*/ 3617021 w 6868353"/>
                <a:gd name="connsiteY6420" fmla="*/ 508254 h 6857985"/>
                <a:gd name="connsiteX6421" fmla="*/ 3603191 w 6868353"/>
                <a:gd name="connsiteY6421" fmla="*/ 490997 h 6857985"/>
                <a:gd name="connsiteX6422" fmla="*/ 3642519 w 6868353"/>
                <a:gd name="connsiteY6422" fmla="*/ 504021 h 6857985"/>
                <a:gd name="connsiteX6423" fmla="*/ 3686023 w 6868353"/>
                <a:gd name="connsiteY6423" fmla="*/ 511539 h 6857985"/>
                <a:gd name="connsiteX6424" fmla="*/ 3652499 w 6868353"/>
                <a:gd name="connsiteY6424" fmla="*/ 499010 h 6857985"/>
                <a:gd name="connsiteX6425" fmla="*/ 3615945 w 6868353"/>
                <a:gd name="connsiteY6425" fmla="*/ 489425 h 6857985"/>
                <a:gd name="connsiteX6426" fmla="*/ 3540459 w 6868353"/>
                <a:gd name="connsiteY6426" fmla="*/ 471517 h 6857985"/>
                <a:gd name="connsiteX6427" fmla="*/ 2465405 w 6868353"/>
                <a:gd name="connsiteY6427" fmla="*/ 468437 h 6857985"/>
                <a:gd name="connsiteX6428" fmla="*/ 2471142 w 6868353"/>
                <a:gd name="connsiteY6428" fmla="*/ 481540 h 6857985"/>
                <a:gd name="connsiteX6429" fmla="*/ 2416114 w 6868353"/>
                <a:gd name="connsiteY6429" fmla="*/ 477562 h 6857985"/>
                <a:gd name="connsiteX6430" fmla="*/ 2451039 w 6868353"/>
                <a:gd name="connsiteY6430" fmla="*/ 470484 h 6857985"/>
                <a:gd name="connsiteX6431" fmla="*/ 2465405 w 6868353"/>
                <a:gd name="connsiteY6431" fmla="*/ 468437 h 6857985"/>
                <a:gd name="connsiteX6432" fmla="*/ 2769107 w 6868353"/>
                <a:gd name="connsiteY6432" fmla="*/ 466944 h 6857985"/>
                <a:gd name="connsiteX6433" fmla="*/ 2811366 w 6868353"/>
                <a:gd name="connsiteY6433" fmla="*/ 479629 h 6857985"/>
                <a:gd name="connsiteX6434" fmla="*/ 2748098 w 6868353"/>
                <a:gd name="connsiteY6434" fmla="*/ 481073 h 6857985"/>
                <a:gd name="connsiteX6435" fmla="*/ 2722445 w 6868353"/>
                <a:gd name="connsiteY6435" fmla="*/ 480620 h 6857985"/>
                <a:gd name="connsiteX6436" fmla="*/ 2709194 w 6868353"/>
                <a:gd name="connsiteY6436" fmla="*/ 482687 h 6857985"/>
                <a:gd name="connsiteX6437" fmla="*/ 2695094 w 6868353"/>
                <a:gd name="connsiteY6437" fmla="*/ 487868 h 6857985"/>
                <a:gd name="connsiteX6438" fmla="*/ 2723465 w 6868353"/>
                <a:gd name="connsiteY6438" fmla="*/ 475934 h 6857985"/>
                <a:gd name="connsiteX6439" fmla="*/ 2769107 w 6868353"/>
                <a:gd name="connsiteY6439" fmla="*/ 466944 h 6857985"/>
                <a:gd name="connsiteX6440" fmla="*/ 5071595 w 6868353"/>
                <a:gd name="connsiteY6440" fmla="*/ 466831 h 6857985"/>
                <a:gd name="connsiteX6441" fmla="*/ 5108955 w 6868353"/>
                <a:gd name="connsiteY6441" fmla="*/ 487557 h 6857985"/>
                <a:gd name="connsiteX6442" fmla="*/ 5152277 w 6868353"/>
                <a:gd name="connsiteY6442" fmla="*/ 508071 h 6857985"/>
                <a:gd name="connsiteX6443" fmla="*/ 5155505 w 6868353"/>
                <a:gd name="connsiteY6443" fmla="*/ 519368 h 6857985"/>
                <a:gd name="connsiteX6444" fmla="*/ 5278559 w 6868353"/>
                <a:gd name="connsiteY6444" fmla="*/ 585298 h 6857985"/>
                <a:gd name="connsiteX6445" fmla="*/ 5301267 w 6868353"/>
                <a:gd name="connsiteY6445" fmla="*/ 598294 h 6857985"/>
                <a:gd name="connsiteX6446" fmla="*/ 5323083 w 6868353"/>
                <a:gd name="connsiteY6446" fmla="*/ 611050 h 6857985"/>
                <a:gd name="connsiteX6447" fmla="*/ 5371275 w 6868353"/>
                <a:gd name="connsiteY6447" fmla="*/ 634352 h 6857985"/>
                <a:gd name="connsiteX6448" fmla="*/ 5418503 w 6868353"/>
                <a:gd name="connsiteY6448" fmla="*/ 671019 h 6857985"/>
                <a:gd name="connsiteX6449" fmla="*/ 5444835 w 6868353"/>
                <a:gd name="connsiteY6449" fmla="*/ 689070 h 6857985"/>
                <a:gd name="connsiteX6450" fmla="*/ 5471209 w 6868353"/>
                <a:gd name="connsiteY6450" fmla="*/ 707389 h 6857985"/>
                <a:gd name="connsiteX6451" fmla="*/ 5565339 w 6868353"/>
                <a:gd name="connsiteY6451" fmla="*/ 767911 h 6857985"/>
                <a:gd name="connsiteX6452" fmla="*/ 5595027 w 6868353"/>
                <a:gd name="connsiteY6452" fmla="*/ 795687 h 6857985"/>
                <a:gd name="connsiteX6453" fmla="*/ 5628907 w 6868353"/>
                <a:gd name="connsiteY6453" fmla="*/ 827498 h 6857985"/>
                <a:gd name="connsiteX6454" fmla="*/ 5568751 w 6868353"/>
                <a:gd name="connsiteY6454" fmla="*/ 779746 h 6857985"/>
                <a:gd name="connsiteX6455" fmla="*/ 5500827 w 6868353"/>
                <a:gd name="connsiteY6455" fmla="*/ 733707 h 6857985"/>
                <a:gd name="connsiteX6456" fmla="*/ 5435377 w 6868353"/>
                <a:gd name="connsiteY6456" fmla="*/ 688390 h 6857985"/>
                <a:gd name="connsiteX6457" fmla="*/ 5379697 w 6868353"/>
                <a:gd name="connsiteY6457" fmla="*/ 646131 h 6857985"/>
                <a:gd name="connsiteX6458" fmla="*/ 5326395 w 6868353"/>
                <a:gd name="connsiteY6458" fmla="*/ 619077 h 6857985"/>
                <a:gd name="connsiteX6459" fmla="*/ 5308317 w 6868353"/>
                <a:gd name="connsiteY6459" fmla="*/ 608261 h 6857985"/>
                <a:gd name="connsiteX6460" fmla="*/ 5288809 w 6868353"/>
                <a:gd name="connsiteY6460" fmla="*/ 596779 h 6857985"/>
                <a:gd name="connsiteX6461" fmla="*/ 5247017 w 6868353"/>
                <a:gd name="connsiteY6461" fmla="*/ 572712 h 6857985"/>
                <a:gd name="connsiteX6462" fmla="*/ 5164383 w 6868353"/>
                <a:gd name="connsiteY6462" fmla="*/ 524889 h 6857985"/>
                <a:gd name="connsiteX6463" fmla="*/ 5128903 w 6868353"/>
                <a:gd name="connsiteY6463" fmla="*/ 506372 h 6857985"/>
                <a:gd name="connsiteX6464" fmla="*/ 5101595 w 6868353"/>
                <a:gd name="connsiteY6464" fmla="*/ 493772 h 6857985"/>
                <a:gd name="connsiteX6465" fmla="*/ 5071595 w 6868353"/>
                <a:gd name="connsiteY6465" fmla="*/ 466831 h 6857985"/>
                <a:gd name="connsiteX6466" fmla="*/ 4739879 w 6868353"/>
                <a:gd name="connsiteY6466" fmla="*/ 465911 h 6857985"/>
                <a:gd name="connsiteX6467" fmla="*/ 4779209 w 6868353"/>
                <a:gd name="connsiteY6467" fmla="*/ 470583 h 6857985"/>
                <a:gd name="connsiteX6468" fmla="*/ 4805003 w 6868353"/>
                <a:gd name="connsiteY6468" fmla="*/ 489242 h 6857985"/>
                <a:gd name="connsiteX6469" fmla="*/ 4803119 w 6868353"/>
                <a:gd name="connsiteY6469" fmla="*/ 501035 h 6857985"/>
                <a:gd name="connsiteX6470" fmla="*/ 4739879 w 6868353"/>
                <a:gd name="connsiteY6470" fmla="*/ 465911 h 6857985"/>
                <a:gd name="connsiteX6471" fmla="*/ 3779119 w 6868353"/>
                <a:gd name="connsiteY6471" fmla="*/ 465387 h 6857985"/>
                <a:gd name="connsiteX6472" fmla="*/ 3805013 w 6868353"/>
                <a:gd name="connsiteY6472" fmla="*/ 466973 h 6857985"/>
                <a:gd name="connsiteX6473" fmla="*/ 3831261 w 6868353"/>
                <a:gd name="connsiteY6473" fmla="*/ 474193 h 6857985"/>
                <a:gd name="connsiteX6474" fmla="*/ 3843987 w 6868353"/>
                <a:gd name="connsiteY6474" fmla="*/ 474844 h 6857985"/>
                <a:gd name="connsiteX6475" fmla="*/ 3839925 w 6868353"/>
                <a:gd name="connsiteY6475" fmla="*/ 483282 h 6857985"/>
                <a:gd name="connsiteX6476" fmla="*/ 3873747 w 6868353"/>
                <a:gd name="connsiteY6476" fmla="*/ 503710 h 6857985"/>
                <a:gd name="connsiteX6477" fmla="*/ 3901905 w 6868353"/>
                <a:gd name="connsiteY6477" fmla="*/ 471092 h 6857985"/>
                <a:gd name="connsiteX6478" fmla="*/ 3946443 w 6868353"/>
                <a:gd name="connsiteY6478" fmla="*/ 492583 h 6857985"/>
                <a:gd name="connsiteX6479" fmla="*/ 3940199 w 6868353"/>
                <a:gd name="connsiteY6479" fmla="*/ 483239 h 6857985"/>
                <a:gd name="connsiteX6480" fmla="*/ 3978367 w 6868353"/>
                <a:gd name="connsiteY6480" fmla="*/ 495598 h 6857985"/>
                <a:gd name="connsiteX6481" fmla="*/ 3995739 w 6868353"/>
                <a:gd name="connsiteY6481" fmla="*/ 518519 h 6857985"/>
                <a:gd name="connsiteX6482" fmla="*/ 3996913 w 6868353"/>
                <a:gd name="connsiteY6482" fmla="*/ 536314 h 6857985"/>
                <a:gd name="connsiteX6483" fmla="*/ 3968727 w 6868353"/>
                <a:gd name="connsiteY6483" fmla="*/ 530609 h 6857985"/>
                <a:gd name="connsiteX6484" fmla="*/ 3938883 w 6868353"/>
                <a:gd name="connsiteY6484" fmla="*/ 526956 h 6857985"/>
                <a:gd name="connsiteX6485" fmla="*/ 3975495 w 6868353"/>
                <a:gd name="connsiteY6485" fmla="*/ 527523 h 6857985"/>
                <a:gd name="connsiteX6486" fmla="*/ 3937255 w 6868353"/>
                <a:gd name="connsiteY6486" fmla="*/ 509260 h 6857985"/>
                <a:gd name="connsiteX6487" fmla="*/ 3937879 w 6868353"/>
                <a:gd name="connsiteY6487" fmla="*/ 515178 h 6857985"/>
                <a:gd name="connsiteX6488" fmla="*/ 3916035 w 6868353"/>
                <a:gd name="connsiteY6488" fmla="*/ 507391 h 6857985"/>
                <a:gd name="connsiteX6489" fmla="*/ 3837107 w 6868353"/>
                <a:gd name="connsiteY6489" fmla="*/ 503484 h 6857985"/>
                <a:gd name="connsiteX6490" fmla="*/ 3841949 w 6868353"/>
                <a:gd name="connsiteY6490" fmla="*/ 500964 h 6857985"/>
                <a:gd name="connsiteX6491" fmla="*/ 3785787 w 6868353"/>
                <a:gd name="connsiteY6491" fmla="*/ 474377 h 6857985"/>
                <a:gd name="connsiteX6492" fmla="*/ 3779119 w 6868353"/>
                <a:gd name="connsiteY6492" fmla="*/ 465387 h 6857985"/>
                <a:gd name="connsiteX6493" fmla="*/ 3365845 w 6868353"/>
                <a:gd name="connsiteY6493" fmla="*/ 463448 h 6857985"/>
                <a:gd name="connsiteX6494" fmla="*/ 3382791 w 6868353"/>
                <a:gd name="connsiteY6494" fmla="*/ 485661 h 6857985"/>
                <a:gd name="connsiteX6495" fmla="*/ 3342287 w 6868353"/>
                <a:gd name="connsiteY6495" fmla="*/ 473485 h 6857985"/>
                <a:gd name="connsiteX6496" fmla="*/ 3343547 w 6868353"/>
                <a:gd name="connsiteY6496" fmla="*/ 466704 h 6857985"/>
                <a:gd name="connsiteX6497" fmla="*/ 3365845 w 6868353"/>
                <a:gd name="connsiteY6497" fmla="*/ 463448 h 6857985"/>
                <a:gd name="connsiteX6498" fmla="*/ 4039555 w 6868353"/>
                <a:gd name="connsiteY6498" fmla="*/ 462796 h 6857985"/>
                <a:gd name="connsiteX6499" fmla="*/ 4126861 w 6868353"/>
                <a:gd name="connsiteY6499" fmla="*/ 510307 h 6857985"/>
                <a:gd name="connsiteX6500" fmla="*/ 4110665 w 6868353"/>
                <a:gd name="connsiteY6500" fmla="*/ 505069 h 6857985"/>
                <a:gd name="connsiteX6501" fmla="*/ 4105541 w 6868353"/>
                <a:gd name="connsiteY6501" fmla="*/ 507278 h 6857985"/>
                <a:gd name="connsiteX6502" fmla="*/ 4039555 w 6868353"/>
                <a:gd name="connsiteY6502" fmla="*/ 462796 h 6857985"/>
                <a:gd name="connsiteX6503" fmla="*/ 2943194 w 6868353"/>
                <a:gd name="connsiteY6503" fmla="*/ 459951 h 6857985"/>
                <a:gd name="connsiteX6504" fmla="*/ 2969247 w 6868353"/>
                <a:gd name="connsiteY6504" fmla="*/ 466039 h 6857985"/>
                <a:gd name="connsiteX6505" fmla="*/ 2998467 w 6868353"/>
                <a:gd name="connsiteY6505" fmla="*/ 463802 h 6857985"/>
                <a:gd name="connsiteX6506" fmla="*/ 3015285 w 6868353"/>
                <a:gd name="connsiteY6506" fmla="*/ 464453 h 6857985"/>
                <a:gd name="connsiteX6507" fmla="*/ 3026880 w 6868353"/>
                <a:gd name="connsiteY6507" fmla="*/ 462967 h 6857985"/>
                <a:gd name="connsiteX6508" fmla="*/ 3041703 w 6868353"/>
                <a:gd name="connsiteY6508" fmla="*/ 460022 h 6857985"/>
                <a:gd name="connsiteX6509" fmla="*/ 3025932 w 6868353"/>
                <a:gd name="connsiteY6509" fmla="*/ 464934 h 6857985"/>
                <a:gd name="connsiteX6510" fmla="*/ 2996711 w 6868353"/>
                <a:gd name="connsiteY6510" fmla="*/ 468842 h 6857985"/>
                <a:gd name="connsiteX6511" fmla="*/ 2965491 w 6868353"/>
                <a:gd name="connsiteY6511" fmla="*/ 470416 h 6857985"/>
                <a:gd name="connsiteX6512" fmla="*/ 2941583 w 6868353"/>
                <a:gd name="connsiteY6512" fmla="*/ 469097 h 6857985"/>
                <a:gd name="connsiteX6513" fmla="*/ 2964911 w 6868353"/>
                <a:gd name="connsiteY6513" fmla="*/ 470445 h 6857985"/>
                <a:gd name="connsiteX6514" fmla="*/ 2965491 w 6868353"/>
                <a:gd name="connsiteY6514" fmla="*/ 470416 h 6857985"/>
                <a:gd name="connsiteX6515" fmla="*/ 2985669 w 6868353"/>
                <a:gd name="connsiteY6515" fmla="*/ 471529 h 6857985"/>
                <a:gd name="connsiteX6516" fmla="*/ 2987226 w 6868353"/>
                <a:gd name="connsiteY6516" fmla="*/ 494905 h 6857985"/>
                <a:gd name="connsiteX6517" fmla="*/ 3007825 w 6868353"/>
                <a:gd name="connsiteY6517" fmla="*/ 475538 h 6857985"/>
                <a:gd name="connsiteX6518" fmla="*/ 2984494 w 6868353"/>
                <a:gd name="connsiteY6518" fmla="*/ 474646 h 6857985"/>
                <a:gd name="connsiteX6519" fmla="*/ 2982724 w 6868353"/>
                <a:gd name="connsiteY6519" fmla="*/ 483990 h 6857985"/>
                <a:gd name="connsiteX6520" fmla="*/ 2921183 w 6868353"/>
                <a:gd name="connsiteY6520" fmla="*/ 488478 h 6857985"/>
                <a:gd name="connsiteX6521" fmla="*/ 2912307 w 6868353"/>
                <a:gd name="connsiteY6521" fmla="*/ 481498 h 6857985"/>
                <a:gd name="connsiteX6522" fmla="*/ 2895205 w 6868353"/>
                <a:gd name="connsiteY6522" fmla="*/ 482305 h 6857985"/>
                <a:gd name="connsiteX6523" fmla="*/ 2952923 w 6868353"/>
                <a:gd name="connsiteY6523" fmla="*/ 481541 h 6857985"/>
                <a:gd name="connsiteX6524" fmla="*/ 2914076 w 6868353"/>
                <a:gd name="connsiteY6524" fmla="*/ 472183 h 6857985"/>
                <a:gd name="connsiteX6525" fmla="*/ 2894412 w 6868353"/>
                <a:gd name="connsiteY6525" fmla="*/ 467539 h 6857985"/>
                <a:gd name="connsiteX6526" fmla="*/ 2935128 w 6868353"/>
                <a:gd name="connsiteY6526" fmla="*/ 467553 h 6857985"/>
                <a:gd name="connsiteX6527" fmla="*/ 2909008 w 6868353"/>
                <a:gd name="connsiteY6527" fmla="*/ 461338 h 6857985"/>
                <a:gd name="connsiteX6528" fmla="*/ 2943194 w 6868353"/>
                <a:gd name="connsiteY6528" fmla="*/ 459951 h 6857985"/>
                <a:gd name="connsiteX6529" fmla="*/ 3326077 w 6868353"/>
                <a:gd name="connsiteY6529" fmla="*/ 458139 h 6857985"/>
                <a:gd name="connsiteX6530" fmla="*/ 3320414 w 6868353"/>
                <a:gd name="connsiteY6530" fmla="*/ 476345 h 6857985"/>
                <a:gd name="connsiteX6531" fmla="*/ 3282516 w 6868353"/>
                <a:gd name="connsiteY6531" fmla="*/ 477747 h 6857985"/>
                <a:gd name="connsiteX6532" fmla="*/ 3326077 w 6868353"/>
                <a:gd name="connsiteY6532" fmla="*/ 458139 h 6857985"/>
                <a:gd name="connsiteX6533" fmla="*/ 4792559 w 6868353"/>
                <a:gd name="connsiteY6533" fmla="*/ 456836 h 6857985"/>
                <a:gd name="connsiteX6534" fmla="*/ 4830769 w 6868353"/>
                <a:gd name="connsiteY6534" fmla="*/ 492016 h 6857985"/>
                <a:gd name="connsiteX6535" fmla="*/ 4853519 w 6868353"/>
                <a:gd name="connsiteY6535" fmla="*/ 505763 h 6857985"/>
                <a:gd name="connsiteX6536" fmla="*/ 4842661 w 6868353"/>
                <a:gd name="connsiteY6536" fmla="*/ 535946 h 6857985"/>
                <a:gd name="connsiteX6537" fmla="*/ 4801179 w 6868353"/>
                <a:gd name="connsiteY6537" fmla="*/ 512813 h 6857985"/>
                <a:gd name="connsiteX6538" fmla="*/ 4867027 w 6868353"/>
                <a:gd name="connsiteY6538" fmla="*/ 527013 h 6857985"/>
                <a:gd name="connsiteX6539" fmla="*/ 4815551 w 6868353"/>
                <a:gd name="connsiteY6539" fmla="*/ 487274 h 6857985"/>
                <a:gd name="connsiteX6540" fmla="*/ 4799737 w 6868353"/>
                <a:gd name="connsiteY6540" fmla="*/ 469238 h 6857985"/>
                <a:gd name="connsiteX6541" fmla="*/ 4792559 w 6868353"/>
                <a:gd name="connsiteY6541" fmla="*/ 456836 h 6857985"/>
                <a:gd name="connsiteX6542" fmla="*/ 4115255 w 6868353"/>
                <a:gd name="connsiteY6542" fmla="*/ 455948 h 6857985"/>
                <a:gd name="connsiteX6543" fmla="*/ 4146597 w 6868353"/>
                <a:gd name="connsiteY6543" fmla="*/ 460517 h 6857985"/>
                <a:gd name="connsiteX6544" fmla="*/ 4163075 w 6868353"/>
                <a:gd name="connsiteY6544" fmla="*/ 478412 h 6857985"/>
                <a:gd name="connsiteX6545" fmla="*/ 4129297 w 6868353"/>
                <a:gd name="connsiteY6545" fmla="*/ 467412 h 6857985"/>
                <a:gd name="connsiteX6546" fmla="*/ 4098067 w 6868353"/>
                <a:gd name="connsiteY6546" fmla="*/ 456284 h 6857985"/>
                <a:gd name="connsiteX6547" fmla="*/ 4115255 w 6868353"/>
                <a:gd name="connsiteY6547" fmla="*/ 455948 h 6857985"/>
                <a:gd name="connsiteX6548" fmla="*/ 4286695 w 6868353"/>
                <a:gd name="connsiteY6548" fmla="*/ 445737 h 6857985"/>
                <a:gd name="connsiteX6549" fmla="*/ 4308271 w 6868353"/>
                <a:gd name="connsiteY6549" fmla="*/ 462018 h 6857985"/>
                <a:gd name="connsiteX6550" fmla="*/ 4324723 w 6868353"/>
                <a:gd name="connsiteY6550" fmla="*/ 456992 h 6857985"/>
                <a:gd name="connsiteX6551" fmla="*/ 4367207 w 6868353"/>
                <a:gd name="connsiteY6551" fmla="*/ 485250 h 6857985"/>
                <a:gd name="connsiteX6552" fmla="*/ 4302975 w 6868353"/>
                <a:gd name="connsiteY6552" fmla="*/ 463773 h 6857985"/>
                <a:gd name="connsiteX6553" fmla="*/ 4286695 w 6868353"/>
                <a:gd name="connsiteY6553" fmla="*/ 445737 h 6857985"/>
                <a:gd name="connsiteX6554" fmla="*/ 2703362 w 6868353"/>
                <a:gd name="connsiteY6554" fmla="*/ 445666 h 6857985"/>
                <a:gd name="connsiteX6555" fmla="*/ 2755927 w 6868353"/>
                <a:gd name="connsiteY6555" fmla="*/ 464509 h 6857985"/>
                <a:gd name="connsiteX6556" fmla="*/ 2738528 w 6868353"/>
                <a:gd name="connsiteY6556" fmla="*/ 466222 h 6857985"/>
                <a:gd name="connsiteX6557" fmla="*/ 2717278 w 6868353"/>
                <a:gd name="connsiteY6557" fmla="*/ 472055 h 6857985"/>
                <a:gd name="connsiteX6558" fmla="*/ 2711800 w 6868353"/>
                <a:gd name="connsiteY6558" fmla="*/ 461494 h 6857985"/>
                <a:gd name="connsiteX6559" fmla="*/ 2645898 w 6868353"/>
                <a:gd name="connsiteY6559" fmla="*/ 509940 h 6857985"/>
                <a:gd name="connsiteX6560" fmla="*/ 2720662 w 6868353"/>
                <a:gd name="connsiteY6560" fmla="*/ 501346 h 6857985"/>
                <a:gd name="connsiteX6561" fmla="*/ 2659107 w 6868353"/>
                <a:gd name="connsiteY6561" fmla="*/ 511752 h 6857985"/>
                <a:gd name="connsiteX6562" fmla="*/ 2636668 w 6868353"/>
                <a:gd name="connsiteY6562" fmla="*/ 537447 h 6857985"/>
                <a:gd name="connsiteX6563" fmla="*/ 2709874 w 6868353"/>
                <a:gd name="connsiteY6563" fmla="*/ 538141 h 6857985"/>
                <a:gd name="connsiteX6564" fmla="*/ 2679153 w 6868353"/>
                <a:gd name="connsiteY6564" fmla="*/ 548107 h 6857985"/>
                <a:gd name="connsiteX6565" fmla="*/ 2712649 w 6868353"/>
                <a:gd name="connsiteY6565" fmla="*/ 543350 h 6857985"/>
                <a:gd name="connsiteX6566" fmla="*/ 2693976 w 6868353"/>
                <a:gd name="connsiteY6566" fmla="*/ 531076 h 6857985"/>
                <a:gd name="connsiteX6567" fmla="*/ 2726141 w 6868353"/>
                <a:gd name="connsiteY6567" fmla="*/ 525753 h 6857985"/>
                <a:gd name="connsiteX6568" fmla="*/ 2725121 w 6868353"/>
                <a:gd name="connsiteY6568" fmla="*/ 521294 h 6857985"/>
                <a:gd name="connsiteX6569" fmla="*/ 2766913 w 6868353"/>
                <a:gd name="connsiteY6569" fmla="*/ 509841 h 6857985"/>
                <a:gd name="connsiteX6570" fmla="*/ 2810036 w 6868353"/>
                <a:gd name="connsiteY6570" fmla="*/ 513182 h 6857985"/>
                <a:gd name="connsiteX6571" fmla="*/ 2734338 w 6868353"/>
                <a:gd name="connsiteY6571" fmla="*/ 527806 h 6857985"/>
                <a:gd name="connsiteX6572" fmla="*/ 2781368 w 6868353"/>
                <a:gd name="connsiteY6572" fmla="*/ 527013 h 6857985"/>
                <a:gd name="connsiteX6573" fmla="*/ 2734904 w 6868353"/>
                <a:gd name="connsiteY6573" fmla="*/ 551802 h 6857985"/>
                <a:gd name="connsiteX6574" fmla="*/ 2708897 w 6868353"/>
                <a:gd name="connsiteY6574" fmla="*/ 547626 h 6857985"/>
                <a:gd name="connsiteX6575" fmla="*/ 2687463 w 6868353"/>
                <a:gd name="connsiteY6575" fmla="*/ 563737 h 6857985"/>
                <a:gd name="connsiteX6576" fmla="*/ 2627791 w 6868353"/>
                <a:gd name="connsiteY6576" fmla="*/ 564841 h 6857985"/>
                <a:gd name="connsiteX6577" fmla="*/ 2594097 w 6868353"/>
                <a:gd name="connsiteY6577" fmla="*/ 577625 h 6857985"/>
                <a:gd name="connsiteX6578" fmla="*/ 2563447 w 6868353"/>
                <a:gd name="connsiteY6578" fmla="*/ 580357 h 6857985"/>
                <a:gd name="connsiteX6579" fmla="*/ 2586240 w 6868353"/>
                <a:gd name="connsiteY6579" fmla="*/ 574100 h 6857985"/>
                <a:gd name="connsiteX6580" fmla="*/ 2595371 w 6868353"/>
                <a:gd name="connsiteY6580" fmla="*/ 570122 h 6857985"/>
                <a:gd name="connsiteX6581" fmla="*/ 2584442 w 6868353"/>
                <a:gd name="connsiteY6581" fmla="*/ 563737 h 6857985"/>
                <a:gd name="connsiteX6582" fmla="*/ 2638834 w 6868353"/>
                <a:gd name="connsiteY6582" fmla="*/ 552057 h 6857985"/>
                <a:gd name="connsiteX6583" fmla="*/ 2656459 w 6868353"/>
                <a:gd name="connsiteY6583" fmla="*/ 540179 h 6857985"/>
                <a:gd name="connsiteX6584" fmla="*/ 2606499 w 6868353"/>
                <a:gd name="connsiteY6584" fmla="*/ 538127 h 6857985"/>
                <a:gd name="connsiteX6585" fmla="*/ 2622624 w 6868353"/>
                <a:gd name="connsiteY6585" fmla="*/ 545092 h 6857985"/>
                <a:gd name="connsiteX6586" fmla="*/ 2582148 w 6868353"/>
                <a:gd name="connsiteY6586" fmla="*/ 555554 h 6857985"/>
                <a:gd name="connsiteX6587" fmla="*/ 2551243 w 6868353"/>
                <a:gd name="connsiteY6587" fmla="*/ 560580 h 6857985"/>
                <a:gd name="connsiteX6588" fmla="*/ 2527856 w 6868353"/>
                <a:gd name="connsiteY6588" fmla="*/ 562760 h 6857985"/>
                <a:gd name="connsiteX6589" fmla="*/ 2548794 w 6868353"/>
                <a:gd name="connsiteY6589" fmla="*/ 545502 h 6857985"/>
                <a:gd name="connsiteX6590" fmla="*/ 2491062 w 6868353"/>
                <a:gd name="connsiteY6590" fmla="*/ 564331 h 6857985"/>
                <a:gd name="connsiteX6591" fmla="*/ 2544165 w 6868353"/>
                <a:gd name="connsiteY6591" fmla="*/ 569032 h 6857985"/>
                <a:gd name="connsiteX6592" fmla="*/ 2513812 w 6868353"/>
                <a:gd name="connsiteY6592" fmla="*/ 580555 h 6857985"/>
                <a:gd name="connsiteX6593" fmla="*/ 2474200 w 6868353"/>
                <a:gd name="connsiteY6593" fmla="*/ 567630 h 6857985"/>
                <a:gd name="connsiteX6594" fmla="*/ 2379574 w 6868353"/>
                <a:gd name="connsiteY6594" fmla="*/ 599469 h 6857985"/>
                <a:gd name="connsiteX6595" fmla="*/ 2397271 w 6868353"/>
                <a:gd name="connsiteY6595" fmla="*/ 577936 h 6857985"/>
                <a:gd name="connsiteX6596" fmla="*/ 2425854 w 6868353"/>
                <a:gd name="connsiteY6596" fmla="*/ 564246 h 6857985"/>
                <a:gd name="connsiteX6597" fmla="*/ 2440804 w 6868353"/>
                <a:gd name="connsiteY6597" fmla="*/ 555469 h 6857985"/>
                <a:gd name="connsiteX6598" fmla="*/ 2528790 w 6868353"/>
                <a:gd name="connsiteY6598" fmla="*/ 543719 h 6857985"/>
                <a:gd name="connsiteX6599" fmla="*/ 2485568 w 6868353"/>
                <a:gd name="connsiteY6599" fmla="*/ 535238 h 6857985"/>
                <a:gd name="connsiteX6600" fmla="*/ 2560870 w 6868353"/>
                <a:gd name="connsiteY6600" fmla="*/ 513238 h 6857985"/>
                <a:gd name="connsiteX6601" fmla="*/ 2510882 w 6868353"/>
                <a:gd name="connsiteY6601" fmla="*/ 503838 h 6857985"/>
                <a:gd name="connsiteX6602" fmla="*/ 2517535 w 6868353"/>
                <a:gd name="connsiteY6602" fmla="*/ 504404 h 6857985"/>
                <a:gd name="connsiteX6603" fmla="*/ 2548157 w 6868353"/>
                <a:gd name="connsiteY6603" fmla="*/ 494154 h 6857985"/>
                <a:gd name="connsiteX6604" fmla="*/ 2590883 w 6868353"/>
                <a:gd name="connsiteY6604" fmla="*/ 478836 h 6857985"/>
                <a:gd name="connsiteX6605" fmla="*/ 2564126 w 6868353"/>
                <a:gd name="connsiteY6605" fmla="*/ 493149 h 6857985"/>
                <a:gd name="connsiteX6606" fmla="*/ 2561578 w 6868353"/>
                <a:gd name="connsiteY6606" fmla="*/ 503810 h 6857985"/>
                <a:gd name="connsiteX6607" fmla="*/ 2630439 w 6868353"/>
                <a:gd name="connsiteY6607" fmla="*/ 493517 h 6857985"/>
                <a:gd name="connsiteX6608" fmla="*/ 2614894 w 6868353"/>
                <a:gd name="connsiteY6608" fmla="*/ 477152 h 6857985"/>
                <a:gd name="connsiteX6609" fmla="*/ 2645742 w 6868353"/>
                <a:gd name="connsiteY6609" fmla="*/ 476331 h 6857985"/>
                <a:gd name="connsiteX6610" fmla="*/ 2636979 w 6868353"/>
                <a:gd name="connsiteY6610" fmla="*/ 460800 h 6857985"/>
                <a:gd name="connsiteX6611" fmla="*/ 2694514 w 6868353"/>
                <a:gd name="connsiteY6611" fmla="*/ 463617 h 6857985"/>
                <a:gd name="connsiteX6612" fmla="*/ 2671636 w 6868353"/>
                <a:gd name="connsiteY6612" fmla="*/ 455718 h 6857985"/>
                <a:gd name="connsiteX6613" fmla="*/ 2699638 w 6868353"/>
                <a:gd name="connsiteY6613" fmla="*/ 451626 h 6857985"/>
                <a:gd name="connsiteX6614" fmla="*/ 2703362 w 6868353"/>
                <a:gd name="connsiteY6614" fmla="*/ 445666 h 6857985"/>
                <a:gd name="connsiteX6615" fmla="*/ 2365302 w 6868353"/>
                <a:gd name="connsiteY6615" fmla="*/ 445124 h 6857985"/>
                <a:gd name="connsiteX6616" fmla="*/ 2343983 w 6868353"/>
                <a:gd name="connsiteY6616" fmla="*/ 449927 h 6857985"/>
                <a:gd name="connsiteX6617" fmla="*/ 2298439 w 6868353"/>
                <a:gd name="connsiteY6617" fmla="*/ 463362 h 6857985"/>
                <a:gd name="connsiteX6618" fmla="*/ 2319406 w 6868353"/>
                <a:gd name="connsiteY6618" fmla="*/ 463787 h 6857985"/>
                <a:gd name="connsiteX6619" fmla="*/ 2252839 w 6868353"/>
                <a:gd name="connsiteY6619" fmla="*/ 476967 h 6857985"/>
                <a:gd name="connsiteX6620" fmla="*/ 2259791 w 6868353"/>
                <a:gd name="connsiteY6620" fmla="*/ 486608 h 6857985"/>
                <a:gd name="connsiteX6621" fmla="*/ 2326315 w 6868353"/>
                <a:gd name="connsiteY6621" fmla="*/ 463928 h 6857985"/>
                <a:gd name="connsiteX6622" fmla="*/ 2343615 w 6868353"/>
                <a:gd name="connsiteY6622" fmla="*/ 469152 h 6857985"/>
                <a:gd name="connsiteX6623" fmla="*/ 2305320 w 6868353"/>
                <a:gd name="connsiteY6623" fmla="*/ 482630 h 6857985"/>
                <a:gd name="connsiteX6624" fmla="*/ 2378102 w 6868353"/>
                <a:gd name="connsiteY6624" fmla="*/ 470327 h 6857985"/>
                <a:gd name="connsiteX6625" fmla="*/ 2354218 w 6868353"/>
                <a:gd name="connsiteY6625" fmla="*/ 455024 h 6857985"/>
                <a:gd name="connsiteX6626" fmla="*/ 2392754 w 6868353"/>
                <a:gd name="connsiteY6626" fmla="*/ 452206 h 6857985"/>
                <a:gd name="connsiteX6627" fmla="*/ 2377479 w 6868353"/>
                <a:gd name="connsiteY6627" fmla="*/ 446459 h 6857985"/>
                <a:gd name="connsiteX6628" fmla="*/ 2365302 w 6868353"/>
                <a:gd name="connsiteY6628" fmla="*/ 445124 h 6857985"/>
                <a:gd name="connsiteX6629" fmla="*/ 3035063 w 6868353"/>
                <a:gd name="connsiteY6629" fmla="*/ 443387 h 6857985"/>
                <a:gd name="connsiteX6630" fmla="*/ 3082192 w 6868353"/>
                <a:gd name="connsiteY6630" fmla="*/ 462060 h 6857985"/>
                <a:gd name="connsiteX6631" fmla="*/ 2988316 w 6868353"/>
                <a:gd name="connsiteY6631" fmla="*/ 455958 h 6857985"/>
                <a:gd name="connsiteX6632" fmla="*/ 3012893 w 6868353"/>
                <a:gd name="connsiteY6632" fmla="*/ 452504 h 6857985"/>
                <a:gd name="connsiteX6633" fmla="*/ 3024360 w 6868353"/>
                <a:gd name="connsiteY6633" fmla="*/ 451414 h 6857985"/>
                <a:gd name="connsiteX6634" fmla="*/ 3034058 w 6868353"/>
                <a:gd name="connsiteY6634" fmla="*/ 450862 h 6857985"/>
                <a:gd name="connsiteX6635" fmla="*/ 3035063 w 6868353"/>
                <a:gd name="connsiteY6635" fmla="*/ 443387 h 6857985"/>
                <a:gd name="connsiteX6636" fmla="*/ 4830365 w 6868353"/>
                <a:gd name="connsiteY6636" fmla="*/ 442770 h 6857985"/>
                <a:gd name="connsiteX6637" fmla="*/ 4867351 w 6868353"/>
                <a:gd name="connsiteY6637" fmla="*/ 457926 h 6857985"/>
                <a:gd name="connsiteX6638" fmla="*/ 4881127 w 6868353"/>
                <a:gd name="connsiteY6638" fmla="*/ 479275 h 6857985"/>
                <a:gd name="connsiteX6639" fmla="*/ 4876271 w 6868353"/>
                <a:gd name="connsiteY6639" fmla="*/ 474136 h 6857985"/>
                <a:gd name="connsiteX6640" fmla="*/ 4849739 w 6868353"/>
                <a:gd name="connsiteY6640" fmla="*/ 460191 h 6857985"/>
                <a:gd name="connsiteX6641" fmla="*/ 4855459 w 6868353"/>
                <a:gd name="connsiteY6641" fmla="*/ 459356 h 6857985"/>
                <a:gd name="connsiteX6642" fmla="*/ 4839801 w 6868353"/>
                <a:gd name="connsiteY6642" fmla="*/ 449871 h 6857985"/>
                <a:gd name="connsiteX6643" fmla="*/ 4830365 w 6868353"/>
                <a:gd name="connsiteY6643" fmla="*/ 442770 h 6857985"/>
                <a:gd name="connsiteX6644" fmla="*/ 2840899 w 6868353"/>
                <a:gd name="connsiteY6644" fmla="*/ 441546 h 6857985"/>
                <a:gd name="connsiteX6645" fmla="*/ 2783619 w 6868353"/>
                <a:gd name="connsiteY6645" fmla="*/ 459993 h 6857985"/>
                <a:gd name="connsiteX6646" fmla="*/ 2840899 w 6868353"/>
                <a:gd name="connsiteY6646" fmla="*/ 441546 h 6857985"/>
                <a:gd name="connsiteX6647" fmla="*/ 4216207 w 6868353"/>
                <a:gd name="connsiteY6647" fmla="*/ 441079 h 6857985"/>
                <a:gd name="connsiteX6648" fmla="*/ 4248697 w 6868353"/>
                <a:gd name="connsiteY6648" fmla="*/ 447294 h 6857985"/>
                <a:gd name="connsiteX6649" fmla="*/ 4275695 w 6868353"/>
                <a:gd name="connsiteY6649" fmla="*/ 467298 h 6857985"/>
                <a:gd name="connsiteX6650" fmla="*/ 4210911 w 6868353"/>
                <a:gd name="connsiteY6650" fmla="*/ 454868 h 6857985"/>
                <a:gd name="connsiteX6651" fmla="*/ 4216207 w 6868353"/>
                <a:gd name="connsiteY6651" fmla="*/ 441079 h 6857985"/>
                <a:gd name="connsiteX6652" fmla="*/ 2267096 w 6868353"/>
                <a:gd name="connsiteY6652" fmla="*/ 438927 h 6857985"/>
                <a:gd name="connsiteX6653" fmla="*/ 2220943 w 6868353"/>
                <a:gd name="connsiteY6653" fmla="*/ 452801 h 6857985"/>
                <a:gd name="connsiteX6654" fmla="*/ 2192827 w 6868353"/>
                <a:gd name="connsiteY6654" fmla="*/ 471757 h 6857985"/>
                <a:gd name="connsiteX6655" fmla="*/ 2267096 w 6868353"/>
                <a:gd name="connsiteY6655" fmla="*/ 438927 h 6857985"/>
                <a:gd name="connsiteX6656" fmla="*/ 4900111 w 6868353"/>
                <a:gd name="connsiteY6656" fmla="*/ 436705 h 6857985"/>
                <a:gd name="connsiteX6657" fmla="*/ 4952547 w 6868353"/>
                <a:gd name="connsiteY6657" fmla="*/ 470880 h 6857985"/>
                <a:gd name="connsiteX6658" fmla="*/ 4944649 w 6868353"/>
                <a:gd name="connsiteY6658" fmla="*/ 479318 h 6857985"/>
                <a:gd name="connsiteX6659" fmla="*/ 4960009 w 6868353"/>
                <a:gd name="connsiteY6659" fmla="*/ 493744 h 6857985"/>
                <a:gd name="connsiteX6660" fmla="*/ 4985123 w 6868353"/>
                <a:gd name="connsiteY6660" fmla="*/ 513309 h 6857985"/>
                <a:gd name="connsiteX6661" fmla="*/ 4906763 w 6868353"/>
                <a:gd name="connsiteY6661" fmla="*/ 464609 h 6857985"/>
                <a:gd name="connsiteX6662" fmla="*/ 4949221 w 6868353"/>
                <a:gd name="connsiteY6662" fmla="*/ 488364 h 6857985"/>
                <a:gd name="connsiteX6663" fmla="*/ 4919875 w 6868353"/>
                <a:gd name="connsiteY6663" fmla="*/ 457417 h 6857985"/>
                <a:gd name="connsiteX6664" fmla="*/ 4907939 w 6868353"/>
                <a:gd name="connsiteY6664" fmla="*/ 458790 h 6857985"/>
                <a:gd name="connsiteX6665" fmla="*/ 4914891 w 6868353"/>
                <a:gd name="connsiteY6665" fmla="*/ 452179 h 6857985"/>
                <a:gd name="connsiteX6666" fmla="*/ 4900111 w 6868353"/>
                <a:gd name="connsiteY6666" fmla="*/ 436705 h 6857985"/>
                <a:gd name="connsiteX6667" fmla="*/ 3129336 w 6868353"/>
                <a:gd name="connsiteY6667" fmla="*/ 436506 h 6857985"/>
                <a:gd name="connsiteX6668" fmla="*/ 3161119 w 6868353"/>
                <a:gd name="connsiteY6668" fmla="*/ 446034 h 6857985"/>
                <a:gd name="connsiteX6669" fmla="*/ 3137802 w 6868353"/>
                <a:gd name="connsiteY6669" fmla="*/ 443967 h 6857985"/>
                <a:gd name="connsiteX6670" fmla="*/ 3109785 w 6868353"/>
                <a:gd name="connsiteY6670" fmla="*/ 460432 h 6857985"/>
                <a:gd name="connsiteX6671" fmla="*/ 3156786 w 6868353"/>
                <a:gd name="connsiteY6671" fmla="*/ 464183 h 6857985"/>
                <a:gd name="connsiteX6672" fmla="*/ 3180599 w 6868353"/>
                <a:gd name="connsiteY6672" fmla="*/ 465755 h 6857985"/>
                <a:gd name="connsiteX6673" fmla="*/ 3207186 w 6868353"/>
                <a:gd name="connsiteY6673" fmla="*/ 465995 h 6857985"/>
                <a:gd name="connsiteX6674" fmla="*/ 3185978 w 6868353"/>
                <a:gd name="connsiteY6674" fmla="*/ 468501 h 6857985"/>
                <a:gd name="connsiteX6675" fmla="*/ 3185596 w 6868353"/>
                <a:gd name="connsiteY6675" fmla="*/ 473116 h 6857985"/>
                <a:gd name="connsiteX6676" fmla="*/ 3200277 w 6868353"/>
                <a:gd name="connsiteY6676" fmla="*/ 478524 h 6857985"/>
                <a:gd name="connsiteX6677" fmla="*/ 3156347 w 6868353"/>
                <a:gd name="connsiteY6677" fmla="*/ 464509 h 6857985"/>
                <a:gd name="connsiteX6678" fmla="*/ 3094821 w 6868353"/>
                <a:gd name="connsiteY6678" fmla="*/ 480591 h 6857985"/>
                <a:gd name="connsiteX6679" fmla="*/ 3050183 w 6868353"/>
                <a:gd name="connsiteY6679" fmla="*/ 467439 h 6857985"/>
                <a:gd name="connsiteX6680" fmla="*/ 3101276 w 6868353"/>
                <a:gd name="connsiteY6680" fmla="*/ 467722 h 6857985"/>
                <a:gd name="connsiteX6681" fmla="*/ 3122823 w 6868353"/>
                <a:gd name="connsiteY6681" fmla="*/ 449375 h 6857985"/>
                <a:gd name="connsiteX6682" fmla="*/ 3129336 w 6868353"/>
                <a:gd name="connsiteY6682" fmla="*/ 436506 h 6857985"/>
                <a:gd name="connsiteX6683" fmla="*/ 2074572 w 6868353"/>
                <a:gd name="connsiteY6683" fmla="*/ 432741 h 6857985"/>
                <a:gd name="connsiteX6684" fmla="*/ 2068046 w 6868353"/>
                <a:gd name="connsiteY6684" fmla="*/ 452235 h 6857985"/>
                <a:gd name="connsiteX6685" fmla="*/ 2106964 w 6868353"/>
                <a:gd name="connsiteY6685" fmla="*/ 436195 h 6857985"/>
                <a:gd name="connsiteX6686" fmla="*/ 2072222 w 6868353"/>
                <a:gd name="connsiteY6686" fmla="*/ 466407 h 6857985"/>
                <a:gd name="connsiteX6687" fmla="*/ 2042591 w 6868353"/>
                <a:gd name="connsiteY6687" fmla="*/ 448654 h 6857985"/>
                <a:gd name="connsiteX6688" fmla="*/ 2074572 w 6868353"/>
                <a:gd name="connsiteY6688" fmla="*/ 432741 h 6857985"/>
                <a:gd name="connsiteX6689" fmla="*/ 4985665 w 6868353"/>
                <a:gd name="connsiteY6689" fmla="*/ 431530 h 6857985"/>
                <a:gd name="connsiteX6690" fmla="*/ 5009643 w 6868353"/>
                <a:gd name="connsiteY6690" fmla="*/ 439324 h 6857985"/>
                <a:gd name="connsiteX6691" fmla="*/ 5075177 w 6868353"/>
                <a:gd name="connsiteY6691" fmla="*/ 478143 h 6857985"/>
                <a:gd name="connsiteX6692" fmla="*/ 4999339 w 6868353"/>
                <a:gd name="connsiteY6692" fmla="*/ 443019 h 6857985"/>
                <a:gd name="connsiteX6693" fmla="*/ 4985665 w 6868353"/>
                <a:gd name="connsiteY6693" fmla="*/ 431530 h 6857985"/>
                <a:gd name="connsiteX6694" fmla="*/ 2822911 w 6868353"/>
                <a:gd name="connsiteY6694" fmla="*/ 429863 h 6857985"/>
                <a:gd name="connsiteX6695" fmla="*/ 2835773 w 6868353"/>
                <a:gd name="connsiteY6695" fmla="*/ 430858 h 6857985"/>
                <a:gd name="connsiteX6696" fmla="*/ 2746441 w 6868353"/>
                <a:gd name="connsiteY6696" fmla="*/ 458025 h 6857985"/>
                <a:gd name="connsiteX6697" fmla="*/ 2744870 w 6868353"/>
                <a:gd name="connsiteY6697" fmla="*/ 443373 h 6857985"/>
                <a:gd name="connsiteX6698" fmla="*/ 2818289 w 6868353"/>
                <a:gd name="connsiteY6698" fmla="*/ 432543 h 6857985"/>
                <a:gd name="connsiteX6699" fmla="*/ 2822911 w 6868353"/>
                <a:gd name="connsiteY6699" fmla="*/ 429863 h 6857985"/>
                <a:gd name="connsiteX6700" fmla="*/ 3741617 w 6868353"/>
                <a:gd name="connsiteY6700" fmla="*/ 429032 h 6857985"/>
                <a:gd name="connsiteX6701" fmla="*/ 3763123 w 6868353"/>
                <a:gd name="connsiteY6701" fmla="*/ 429839 h 6857985"/>
                <a:gd name="connsiteX6702" fmla="*/ 3787431 w 6868353"/>
                <a:gd name="connsiteY6702" fmla="*/ 448229 h 6857985"/>
                <a:gd name="connsiteX6703" fmla="*/ 3741617 w 6868353"/>
                <a:gd name="connsiteY6703" fmla="*/ 429032 h 6857985"/>
                <a:gd name="connsiteX6704" fmla="*/ 2729977 w 6868353"/>
                <a:gd name="connsiteY6704" fmla="*/ 426299 h 6857985"/>
                <a:gd name="connsiteX6705" fmla="*/ 2781113 w 6868353"/>
                <a:gd name="connsiteY6705" fmla="*/ 430532 h 6857985"/>
                <a:gd name="connsiteX6706" fmla="*/ 2729977 w 6868353"/>
                <a:gd name="connsiteY6706" fmla="*/ 426299 h 6857985"/>
                <a:gd name="connsiteX6707" fmla="*/ 3999519 w 6868353"/>
                <a:gd name="connsiteY6707" fmla="*/ 424983 h 6857985"/>
                <a:gd name="connsiteX6708" fmla="*/ 4103843 w 6868353"/>
                <a:gd name="connsiteY6708" fmla="*/ 465911 h 6857985"/>
                <a:gd name="connsiteX6709" fmla="*/ 4038889 w 6868353"/>
                <a:gd name="connsiteY6709" fmla="*/ 450961 h 6857985"/>
                <a:gd name="connsiteX6710" fmla="*/ 3999519 w 6868353"/>
                <a:gd name="connsiteY6710" fmla="*/ 424983 h 6857985"/>
                <a:gd name="connsiteX6711" fmla="*/ 3444261 w 6868353"/>
                <a:gd name="connsiteY6711" fmla="*/ 423667 h 6857985"/>
                <a:gd name="connsiteX6712" fmla="*/ 3476199 w 6868353"/>
                <a:gd name="connsiteY6712" fmla="*/ 427148 h 6857985"/>
                <a:gd name="connsiteX6713" fmla="*/ 3363976 w 6868353"/>
                <a:gd name="connsiteY6713" fmla="*/ 437285 h 6857985"/>
                <a:gd name="connsiteX6714" fmla="*/ 3444261 w 6868353"/>
                <a:gd name="connsiteY6714" fmla="*/ 423667 h 6857985"/>
                <a:gd name="connsiteX6715" fmla="*/ 1935875 w 6868353"/>
                <a:gd name="connsiteY6715" fmla="*/ 422916 h 6857985"/>
                <a:gd name="connsiteX6716" fmla="*/ 1922667 w 6868353"/>
                <a:gd name="connsiteY6716" fmla="*/ 443542 h 6857985"/>
                <a:gd name="connsiteX6717" fmla="*/ 1862683 w 6868353"/>
                <a:gd name="connsiteY6717" fmla="*/ 476146 h 6857985"/>
                <a:gd name="connsiteX6718" fmla="*/ 1820919 w 6868353"/>
                <a:gd name="connsiteY6718" fmla="*/ 497991 h 6857985"/>
                <a:gd name="connsiteX6719" fmla="*/ 1900242 w 6868353"/>
                <a:gd name="connsiteY6719" fmla="*/ 436039 h 6857985"/>
                <a:gd name="connsiteX6720" fmla="*/ 1935875 w 6868353"/>
                <a:gd name="connsiteY6720" fmla="*/ 422916 h 6857985"/>
                <a:gd name="connsiteX6721" fmla="*/ 3647955 w 6868353"/>
                <a:gd name="connsiteY6721" fmla="*/ 417720 h 6857985"/>
                <a:gd name="connsiteX6722" fmla="*/ 3665623 w 6868353"/>
                <a:gd name="connsiteY6722" fmla="*/ 419560 h 6857985"/>
                <a:gd name="connsiteX6723" fmla="*/ 3669657 w 6868353"/>
                <a:gd name="connsiteY6723" fmla="*/ 417720 h 6857985"/>
                <a:gd name="connsiteX6724" fmla="*/ 3721939 w 6868353"/>
                <a:gd name="connsiteY6724" fmla="*/ 439961 h 6857985"/>
                <a:gd name="connsiteX6725" fmla="*/ 3683631 w 6868353"/>
                <a:gd name="connsiteY6725" fmla="*/ 429201 h 6857985"/>
                <a:gd name="connsiteX6726" fmla="*/ 3665537 w 6868353"/>
                <a:gd name="connsiteY6726" fmla="*/ 423241 h 6857985"/>
                <a:gd name="connsiteX6727" fmla="*/ 3647955 w 6868353"/>
                <a:gd name="connsiteY6727" fmla="*/ 417720 h 6857985"/>
                <a:gd name="connsiteX6728" fmla="*/ 3299817 w 6868353"/>
                <a:gd name="connsiteY6728" fmla="*/ 417564 h 6857985"/>
                <a:gd name="connsiteX6729" fmla="*/ 3320471 w 6868353"/>
                <a:gd name="connsiteY6729" fmla="*/ 420707 h 6857985"/>
                <a:gd name="connsiteX6730" fmla="*/ 3305153 w 6868353"/>
                <a:gd name="connsiteY6730" fmla="*/ 425365 h 6857985"/>
                <a:gd name="connsiteX6731" fmla="*/ 3271020 w 6868353"/>
                <a:gd name="connsiteY6731" fmla="*/ 423397 h 6857985"/>
                <a:gd name="connsiteX6732" fmla="*/ 3285404 w 6868353"/>
                <a:gd name="connsiteY6732" fmla="*/ 433463 h 6857985"/>
                <a:gd name="connsiteX6733" fmla="*/ 3243159 w 6868353"/>
                <a:gd name="connsiteY6733" fmla="*/ 423666 h 6857985"/>
                <a:gd name="connsiteX6734" fmla="*/ 3299817 w 6868353"/>
                <a:gd name="connsiteY6734" fmla="*/ 417564 h 6857985"/>
                <a:gd name="connsiteX6735" fmla="*/ 3898915 w 6868353"/>
                <a:gd name="connsiteY6735" fmla="*/ 415531 h 6857985"/>
                <a:gd name="connsiteX6736" fmla="*/ 3941503 w 6868353"/>
                <a:gd name="connsiteY6736" fmla="*/ 439536 h 6857985"/>
                <a:gd name="connsiteX6737" fmla="*/ 3930191 w 6868353"/>
                <a:gd name="connsiteY6737" fmla="*/ 432699 h 6857985"/>
                <a:gd name="connsiteX6738" fmla="*/ 3891103 w 6868353"/>
                <a:gd name="connsiteY6738" fmla="*/ 420438 h 6857985"/>
                <a:gd name="connsiteX6739" fmla="*/ 3898915 w 6868353"/>
                <a:gd name="connsiteY6739" fmla="*/ 415531 h 6857985"/>
                <a:gd name="connsiteX6740" fmla="*/ 3555255 w 6868353"/>
                <a:gd name="connsiteY6740" fmla="*/ 414878 h 6857985"/>
                <a:gd name="connsiteX6741" fmla="*/ 3587715 w 6868353"/>
                <a:gd name="connsiteY6741" fmla="*/ 415498 h 6857985"/>
                <a:gd name="connsiteX6742" fmla="*/ 3596125 w 6868353"/>
                <a:gd name="connsiteY6742" fmla="*/ 429952 h 6857985"/>
                <a:gd name="connsiteX6743" fmla="*/ 3566281 w 6868353"/>
                <a:gd name="connsiteY6743" fmla="*/ 441986 h 6857985"/>
                <a:gd name="connsiteX6744" fmla="*/ 3553059 w 6868353"/>
                <a:gd name="connsiteY6744" fmla="*/ 430547 h 6857985"/>
                <a:gd name="connsiteX6745" fmla="*/ 3528071 w 6868353"/>
                <a:gd name="connsiteY6745" fmla="*/ 439664 h 6857985"/>
                <a:gd name="connsiteX6746" fmla="*/ 3508691 w 6868353"/>
                <a:gd name="connsiteY6746" fmla="*/ 430830 h 6857985"/>
                <a:gd name="connsiteX6747" fmla="*/ 3479483 w 6868353"/>
                <a:gd name="connsiteY6747" fmla="*/ 418202 h 6857985"/>
                <a:gd name="connsiteX6748" fmla="*/ 3516747 w 6868353"/>
                <a:gd name="connsiteY6748" fmla="*/ 421486 h 6857985"/>
                <a:gd name="connsiteX6749" fmla="*/ 3547071 w 6868353"/>
                <a:gd name="connsiteY6749" fmla="*/ 427715 h 6857985"/>
                <a:gd name="connsiteX6750" fmla="*/ 3528921 w 6868353"/>
                <a:gd name="connsiteY6750" fmla="*/ 419292 h 6857985"/>
                <a:gd name="connsiteX6751" fmla="*/ 3555255 w 6868353"/>
                <a:gd name="connsiteY6751" fmla="*/ 414878 h 6857985"/>
                <a:gd name="connsiteX6752" fmla="*/ 2908769 w 6868353"/>
                <a:gd name="connsiteY6752" fmla="*/ 414368 h 6857985"/>
                <a:gd name="connsiteX6753" fmla="*/ 2941556 w 6868353"/>
                <a:gd name="connsiteY6753" fmla="*/ 415469 h 6857985"/>
                <a:gd name="connsiteX6754" fmla="*/ 2929083 w 6868353"/>
                <a:gd name="connsiteY6754" fmla="*/ 427120 h 6857985"/>
                <a:gd name="connsiteX6755" fmla="*/ 2954679 w 6868353"/>
                <a:gd name="connsiteY6755" fmla="*/ 418569 h 6857985"/>
                <a:gd name="connsiteX6756" fmla="*/ 2985556 w 6868353"/>
                <a:gd name="connsiteY6756" fmla="*/ 435699 h 6857985"/>
                <a:gd name="connsiteX6757" fmla="*/ 2878740 w 6868353"/>
                <a:gd name="connsiteY6757" fmla="*/ 459073 h 6857985"/>
                <a:gd name="connsiteX6758" fmla="*/ 2864229 w 6868353"/>
                <a:gd name="connsiteY6758" fmla="*/ 456397 h 6857985"/>
                <a:gd name="connsiteX6759" fmla="*/ 2848982 w 6868353"/>
                <a:gd name="connsiteY6759" fmla="*/ 456935 h 6857985"/>
                <a:gd name="connsiteX6760" fmla="*/ 2816987 w 6868353"/>
                <a:gd name="connsiteY6760" fmla="*/ 461918 h 6857985"/>
                <a:gd name="connsiteX6761" fmla="*/ 2753181 w 6868353"/>
                <a:gd name="connsiteY6761" fmla="*/ 459243 h 6857985"/>
                <a:gd name="connsiteX6762" fmla="*/ 2844763 w 6868353"/>
                <a:gd name="connsiteY6762" fmla="*/ 437469 h 6857985"/>
                <a:gd name="connsiteX6763" fmla="*/ 2833084 w 6868353"/>
                <a:gd name="connsiteY6763" fmla="*/ 425535 h 6857985"/>
                <a:gd name="connsiteX6764" fmla="*/ 2869666 w 6868353"/>
                <a:gd name="connsiteY6764" fmla="*/ 426752 h 6857985"/>
                <a:gd name="connsiteX6765" fmla="*/ 2857915 w 6868353"/>
                <a:gd name="connsiteY6765" fmla="*/ 439961 h 6857985"/>
                <a:gd name="connsiteX6766" fmla="*/ 2890321 w 6868353"/>
                <a:gd name="connsiteY6766" fmla="*/ 432641 h 6857985"/>
                <a:gd name="connsiteX6767" fmla="*/ 2907550 w 6868353"/>
                <a:gd name="connsiteY6767" fmla="*/ 431835 h 6857985"/>
                <a:gd name="connsiteX6768" fmla="*/ 2927271 w 6868353"/>
                <a:gd name="connsiteY6768" fmla="*/ 436478 h 6857985"/>
                <a:gd name="connsiteX6769" fmla="*/ 2882025 w 6868353"/>
                <a:gd name="connsiteY6769" fmla="*/ 440456 h 6857985"/>
                <a:gd name="connsiteX6770" fmla="*/ 2948790 w 6868353"/>
                <a:gd name="connsiteY6770" fmla="*/ 431778 h 6857985"/>
                <a:gd name="connsiteX6771" fmla="*/ 2889472 w 6868353"/>
                <a:gd name="connsiteY6771" fmla="*/ 417932 h 6857985"/>
                <a:gd name="connsiteX6772" fmla="*/ 2908769 w 6868353"/>
                <a:gd name="connsiteY6772" fmla="*/ 414368 h 6857985"/>
                <a:gd name="connsiteX6773" fmla="*/ 4101365 w 6868353"/>
                <a:gd name="connsiteY6773" fmla="*/ 412666 h 6857985"/>
                <a:gd name="connsiteX6774" fmla="*/ 4149457 w 6868353"/>
                <a:gd name="connsiteY6774" fmla="*/ 426073 h 6857985"/>
                <a:gd name="connsiteX6775" fmla="*/ 4183717 w 6868353"/>
                <a:gd name="connsiteY6775" fmla="*/ 440839 h 6857985"/>
                <a:gd name="connsiteX6776" fmla="*/ 4194731 w 6868353"/>
                <a:gd name="connsiteY6776" fmla="*/ 460687 h 6857985"/>
                <a:gd name="connsiteX6777" fmla="*/ 4157059 w 6868353"/>
                <a:gd name="connsiteY6777" fmla="*/ 450621 h 6857985"/>
                <a:gd name="connsiteX6778" fmla="*/ 4161971 w 6868353"/>
                <a:gd name="connsiteY6778" fmla="*/ 436733 h 6857985"/>
                <a:gd name="connsiteX6779" fmla="*/ 4128929 w 6868353"/>
                <a:gd name="connsiteY6779" fmla="*/ 419532 h 6857985"/>
                <a:gd name="connsiteX6780" fmla="*/ 4112875 w 6868353"/>
                <a:gd name="connsiteY6780" fmla="*/ 426044 h 6857985"/>
                <a:gd name="connsiteX6781" fmla="*/ 4101365 w 6868353"/>
                <a:gd name="connsiteY6781" fmla="*/ 412666 h 6857985"/>
                <a:gd name="connsiteX6782" fmla="*/ 3416287 w 6868353"/>
                <a:gd name="connsiteY6782" fmla="*/ 407598 h 6857985"/>
                <a:gd name="connsiteX6783" fmla="*/ 3419303 w 6868353"/>
                <a:gd name="connsiteY6783" fmla="*/ 419094 h 6857985"/>
                <a:gd name="connsiteX6784" fmla="*/ 3376151 w 6868353"/>
                <a:gd name="connsiteY6784" fmla="*/ 421897 h 6857985"/>
                <a:gd name="connsiteX6785" fmla="*/ 3402299 w 6868353"/>
                <a:gd name="connsiteY6785" fmla="*/ 417253 h 6857985"/>
                <a:gd name="connsiteX6786" fmla="*/ 3383683 w 6868353"/>
                <a:gd name="connsiteY6786" fmla="*/ 409707 h 6857985"/>
                <a:gd name="connsiteX6787" fmla="*/ 3416287 w 6868353"/>
                <a:gd name="connsiteY6787" fmla="*/ 407598 h 6857985"/>
                <a:gd name="connsiteX6788" fmla="*/ 2185125 w 6868353"/>
                <a:gd name="connsiteY6788" fmla="*/ 404908 h 6857985"/>
                <a:gd name="connsiteX6789" fmla="*/ 2181841 w 6868353"/>
                <a:gd name="connsiteY6789" fmla="*/ 438262 h 6857985"/>
                <a:gd name="connsiteX6790" fmla="*/ 2142484 w 6868353"/>
                <a:gd name="connsiteY6790" fmla="*/ 425153 h 6857985"/>
                <a:gd name="connsiteX6791" fmla="*/ 2185125 w 6868353"/>
                <a:gd name="connsiteY6791" fmla="*/ 404908 h 6857985"/>
                <a:gd name="connsiteX6792" fmla="*/ 4588031 w 6868353"/>
                <a:gd name="connsiteY6792" fmla="*/ 403450 h 6857985"/>
                <a:gd name="connsiteX6793" fmla="*/ 4620647 w 6868353"/>
                <a:gd name="connsiteY6793" fmla="*/ 419334 h 6857985"/>
                <a:gd name="connsiteX6794" fmla="*/ 4610555 w 6868353"/>
                <a:gd name="connsiteY6794" fmla="*/ 404115 h 6857985"/>
                <a:gd name="connsiteX6795" fmla="*/ 4653607 w 6868353"/>
                <a:gd name="connsiteY6795" fmla="*/ 429428 h 6857985"/>
                <a:gd name="connsiteX6796" fmla="*/ 4588031 w 6868353"/>
                <a:gd name="connsiteY6796" fmla="*/ 403450 h 6857985"/>
                <a:gd name="connsiteX6797" fmla="*/ 2260342 w 6868353"/>
                <a:gd name="connsiteY6797" fmla="*/ 400561 h 6857985"/>
                <a:gd name="connsiteX6798" fmla="*/ 2228149 w 6868353"/>
                <a:gd name="connsiteY6798" fmla="*/ 414619 h 6857985"/>
                <a:gd name="connsiteX6799" fmla="*/ 2199509 w 6868353"/>
                <a:gd name="connsiteY6799" fmla="*/ 414492 h 6857985"/>
                <a:gd name="connsiteX6800" fmla="*/ 2260342 w 6868353"/>
                <a:gd name="connsiteY6800" fmla="*/ 400561 h 6857985"/>
                <a:gd name="connsiteX6801" fmla="*/ 3053719 w 6868353"/>
                <a:gd name="connsiteY6801" fmla="*/ 392715 h 6857985"/>
                <a:gd name="connsiteX6802" fmla="*/ 3030348 w 6868353"/>
                <a:gd name="connsiteY6802" fmla="*/ 402855 h 6857985"/>
                <a:gd name="connsiteX6803" fmla="*/ 2986758 w 6868353"/>
                <a:gd name="connsiteY6803" fmla="*/ 396753 h 6857985"/>
                <a:gd name="connsiteX6804" fmla="*/ 3015214 w 6868353"/>
                <a:gd name="connsiteY6804" fmla="*/ 403124 h 6857985"/>
                <a:gd name="connsiteX6805" fmla="*/ 3049857 w 6868353"/>
                <a:gd name="connsiteY6805" fmla="*/ 410259 h 6857985"/>
                <a:gd name="connsiteX6806" fmla="*/ 3103838 w 6868353"/>
                <a:gd name="connsiteY6806" fmla="*/ 414167 h 6857985"/>
                <a:gd name="connsiteX6807" fmla="*/ 3053719 w 6868353"/>
                <a:gd name="connsiteY6807" fmla="*/ 392715 h 6857985"/>
                <a:gd name="connsiteX6808" fmla="*/ 4825771 w 6868353"/>
                <a:gd name="connsiteY6808" fmla="*/ 388344 h 6857985"/>
                <a:gd name="connsiteX6809" fmla="*/ 4847035 w 6868353"/>
                <a:gd name="connsiteY6809" fmla="*/ 402515 h 6857985"/>
                <a:gd name="connsiteX6810" fmla="*/ 4885131 w 6868353"/>
                <a:gd name="connsiteY6810" fmla="*/ 421132 h 6857985"/>
                <a:gd name="connsiteX6811" fmla="*/ 4845393 w 6868353"/>
                <a:gd name="connsiteY6811" fmla="*/ 414421 h 6857985"/>
                <a:gd name="connsiteX6812" fmla="*/ 4835681 w 6868353"/>
                <a:gd name="connsiteY6812" fmla="*/ 401185 h 6857985"/>
                <a:gd name="connsiteX6813" fmla="*/ 4825771 w 6868353"/>
                <a:gd name="connsiteY6813" fmla="*/ 388344 h 6857985"/>
                <a:gd name="connsiteX6814" fmla="*/ 2536478 w 6868353"/>
                <a:gd name="connsiteY6814" fmla="*/ 386333 h 6857985"/>
                <a:gd name="connsiteX6815" fmla="*/ 2510782 w 6868353"/>
                <a:gd name="connsiteY6815" fmla="*/ 398126 h 6857985"/>
                <a:gd name="connsiteX6816" fmla="*/ 2486248 w 6868353"/>
                <a:gd name="connsiteY6816" fmla="*/ 401127 h 6857985"/>
                <a:gd name="connsiteX6817" fmla="*/ 2492548 w 6868353"/>
                <a:gd name="connsiteY6817" fmla="*/ 411207 h 6857985"/>
                <a:gd name="connsiteX6818" fmla="*/ 2525478 w 6868353"/>
                <a:gd name="connsiteY6818" fmla="*/ 404752 h 6857985"/>
                <a:gd name="connsiteX6819" fmla="*/ 2538644 w 6868353"/>
                <a:gd name="connsiteY6819" fmla="*/ 400957 h 6857985"/>
                <a:gd name="connsiteX6820" fmla="*/ 2536478 w 6868353"/>
                <a:gd name="connsiteY6820" fmla="*/ 386333 h 6857985"/>
                <a:gd name="connsiteX6821" fmla="*/ 2893165 w 6868353"/>
                <a:gd name="connsiteY6821" fmla="*/ 378669 h 6857985"/>
                <a:gd name="connsiteX6822" fmla="*/ 2920631 w 6868353"/>
                <a:gd name="connsiteY6822" fmla="*/ 381293 h 6857985"/>
                <a:gd name="connsiteX6823" fmla="*/ 2855183 w 6868353"/>
                <a:gd name="connsiteY6823" fmla="*/ 395677 h 6857985"/>
                <a:gd name="connsiteX6824" fmla="*/ 2841309 w 6868353"/>
                <a:gd name="connsiteY6824" fmla="*/ 394686 h 6857985"/>
                <a:gd name="connsiteX6825" fmla="*/ 2860251 w 6868353"/>
                <a:gd name="connsiteY6825" fmla="*/ 385781 h 6857985"/>
                <a:gd name="connsiteX6826" fmla="*/ 2893165 w 6868353"/>
                <a:gd name="connsiteY6826" fmla="*/ 378669 h 6857985"/>
                <a:gd name="connsiteX6827" fmla="*/ 3929751 w 6868353"/>
                <a:gd name="connsiteY6827" fmla="*/ 377103 h 6857985"/>
                <a:gd name="connsiteX6828" fmla="*/ 3991293 w 6868353"/>
                <a:gd name="connsiteY6828" fmla="*/ 391501 h 6857985"/>
                <a:gd name="connsiteX6829" fmla="*/ 3970979 w 6868353"/>
                <a:gd name="connsiteY6829" fmla="*/ 407144 h 6857985"/>
                <a:gd name="connsiteX6830" fmla="*/ 3948991 w 6868353"/>
                <a:gd name="connsiteY6830" fmla="*/ 405134 h 6857985"/>
                <a:gd name="connsiteX6831" fmla="*/ 3931691 w 6868353"/>
                <a:gd name="connsiteY6831" fmla="*/ 394828 h 6857985"/>
                <a:gd name="connsiteX6832" fmla="*/ 3959439 w 6868353"/>
                <a:gd name="connsiteY6832" fmla="*/ 400236 h 6857985"/>
                <a:gd name="connsiteX6833" fmla="*/ 3929751 w 6868353"/>
                <a:gd name="connsiteY6833" fmla="*/ 377103 h 6857985"/>
                <a:gd name="connsiteX6834" fmla="*/ 3879615 w 6868353"/>
                <a:gd name="connsiteY6834" fmla="*/ 375933 h 6857985"/>
                <a:gd name="connsiteX6835" fmla="*/ 3891515 w 6868353"/>
                <a:gd name="connsiteY6835" fmla="*/ 376650 h 6857985"/>
                <a:gd name="connsiteX6836" fmla="*/ 3905119 w 6868353"/>
                <a:gd name="connsiteY6836" fmla="*/ 401213 h 6857985"/>
                <a:gd name="connsiteX6837" fmla="*/ 3882623 w 6868353"/>
                <a:gd name="connsiteY6837" fmla="*/ 393384 h 6857985"/>
                <a:gd name="connsiteX6838" fmla="*/ 3879615 w 6868353"/>
                <a:gd name="connsiteY6838" fmla="*/ 375933 h 6857985"/>
                <a:gd name="connsiteX6839" fmla="*/ 3254739 w 6868353"/>
                <a:gd name="connsiteY6839" fmla="*/ 372502 h 6857985"/>
                <a:gd name="connsiteX6840" fmla="*/ 3217506 w 6868353"/>
                <a:gd name="connsiteY6840" fmla="*/ 379736 h 6857985"/>
                <a:gd name="connsiteX6841" fmla="*/ 3275862 w 6868353"/>
                <a:gd name="connsiteY6841" fmla="*/ 384762 h 6857985"/>
                <a:gd name="connsiteX6842" fmla="*/ 3254739 w 6868353"/>
                <a:gd name="connsiteY6842" fmla="*/ 372502 h 6857985"/>
                <a:gd name="connsiteX6843" fmla="*/ 4863543 w 6868353"/>
                <a:gd name="connsiteY6843" fmla="*/ 371511 h 6857985"/>
                <a:gd name="connsiteX6844" fmla="*/ 4972255 w 6868353"/>
                <a:gd name="connsiteY6844" fmla="*/ 428621 h 6857985"/>
                <a:gd name="connsiteX6845" fmla="*/ 4867675 w 6868353"/>
                <a:gd name="connsiteY6845" fmla="*/ 382596 h 6857985"/>
                <a:gd name="connsiteX6846" fmla="*/ 4873751 w 6868353"/>
                <a:gd name="connsiteY6846" fmla="*/ 381945 h 6857985"/>
                <a:gd name="connsiteX6847" fmla="*/ 4863543 w 6868353"/>
                <a:gd name="connsiteY6847" fmla="*/ 371511 h 6857985"/>
                <a:gd name="connsiteX6848" fmla="*/ 2533615 w 6868353"/>
                <a:gd name="connsiteY6848" fmla="*/ 370354 h 6857985"/>
                <a:gd name="connsiteX6849" fmla="*/ 2509268 w 6868353"/>
                <a:gd name="connsiteY6849" fmla="*/ 373847 h 6857985"/>
                <a:gd name="connsiteX6850" fmla="*/ 2526228 w 6868353"/>
                <a:gd name="connsiteY6850" fmla="*/ 380458 h 6857985"/>
                <a:gd name="connsiteX6851" fmla="*/ 2483048 w 6868353"/>
                <a:gd name="connsiteY6851" fmla="*/ 396102 h 6857985"/>
                <a:gd name="connsiteX6852" fmla="*/ 2462167 w 6868353"/>
                <a:gd name="connsiteY6852" fmla="*/ 394672 h 6857985"/>
                <a:gd name="connsiteX6853" fmla="*/ 2408355 w 6868353"/>
                <a:gd name="connsiteY6853" fmla="*/ 415072 h 6857985"/>
                <a:gd name="connsiteX6854" fmla="*/ 2450756 w 6868353"/>
                <a:gd name="connsiteY6854" fmla="*/ 408291 h 6857985"/>
                <a:gd name="connsiteX6855" fmla="*/ 2354742 w 6868353"/>
                <a:gd name="connsiteY6855" fmla="*/ 435770 h 6857985"/>
                <a:gd name="connsiteX6856" fmla="*/ 2418237 w 6868353"/>
                <a:gd name="connsiteY6856" fmla="*/ 430022 h 6857985"/>
                <a:gd name="connsiteX6857" fmla="*/ 2467985 w 6868353"/>
                <a:gd name="connsiteY6857" fmla="*/ 414237 h 6857985"/>
                <a:gd name="connsiteX6858" fmla="*/ 2447231 w 6868353"/>
                <a:gd name="connsiteY6858" fmla="*/ 412779 h 6857985"/>
                <a:gd name="connsiteX6859" fmla="*/ 2558280 w 6868353"/>
                <a:gd name="connsiteY6859" fmla="*/ 379198 h 6857985"/>
                <a:gd name="connsiteX6860" fmla="*/ 2573102 w 6868353"/>
                <a:gd name="connsiteY6860" fmla="*/ 371298 h 6857985"/>
                <a:gd name="connsiteX6861" fmla="*/ 2533615 w 6868353"/>
                <a:gd name="connsiteY6861" fmla="*/ 370354 h 6857985"/>
                <a:gd name="connsiteX6862" fmla="*/ 3543893 w 6868353"/>
                <a:gd name="connsiteY6862" fmla="*/ 369837 h 6857985"/>
                <a:gd name="connsiteX6863" fmla="*/ 3586483 w 6868353"/>
                <a:gd name="connsiteY6863" fmla="*/ 383488 h 6857985"/>
                <a:gd name="connsiteX6864" fmla="*/ 3553611 w 6868353"/>
                <a:gd name="connsiteY6864" fmla="*/ 383927 h 6857985"/>
                <a:gd name="connsiteX6865" fmla="*/ 3529119 w 6868353"/>
                <a:gd name="connsiteY6865" fmla="*/ 372658 h 6857985"/>
                <a:gd name="connsiteX6866" fmla="*/ 3543893 w 6868353"/>
                <a:gd name="connsiteY6866" fmla="*/ 369837 h 6857985"/>
                <a:gd name="connsiteX6867" fmla="*/ 3698919 w 6868353"/>
                <a:gd name="connsiteY6867" fmla="*/ 369161 h 6857985"/>
                <a:gd name="connsiteX6868" fmla="*/ 3749955 w 6868353"/>
                <a:gd name="connsiteY6868" fmla="*/ 379793 h 6857985"/>
                <a:gd name="connsiteX6869" fmla="*/ 3732911 w 6868353"/>
                <a:gd name="connsiteY6869" fmla="*/ 376240 h 6857985"/>
                <a:gd name="connsiteX6870" fmla="*/ 3731793 w 6868353"/>
                <a:gd name="connsiteY6870" fmla="*/ 402416 h 6857985"/>
                <a:gd name="connsiteX6871" fmla="*/ 3698919 w 6868353"/>
                <a:gd name="connsiteY6871" fmla="*/ 369161 h 6857985"/>
                <a:gd name="connsiteX6872" fmla="*/ 3449343 w 6868353"/>
                <a:gd name="connsiteY6872" fmla="*/ 364687 h 6857985"/>
                <a:gd name="connsiteX6873" fmla="*/ 3470905 w 6868353"/>
                <a:gd name="connsiteY6873" fmla="*/ 383757 h 6857985"/>
                <a:gd name="connsiteX6874" fmla="*/ 3449343 w 6868353"/>
                <a:gd name="connsiteY6874" fmla="*/ 364687 h 6857985"/>
                <a:gd name="connsiteX6875" fmla="*/ 4421159 w 6868353"/>
                <a:gd name="connsiteY6875" fmla="*/ 363569 h 6857985"/>
                <a:gd name="connsiteX6876" fmla="*/ 4459837 w 6868353"/>
                <a:gd name="connsiteY6876" fmla="*/ 374795 h 6857985"/>
                <a:gd name="connsiteX6877" fmla="*/ 4486907 w 6868353"/>
                <a:gd name="connsiteY6877" fmla="*/ 387466 h 6857985"/>
                <a:gd name="connsiteX6878" fmla="*/ 4503809 w 6868353"/>
                <a:gd name="connsiteY6878" fmla="*/ 399684 h 6857985"/>
                <a:gd name="connsiteX6879" fmla="*/ 4482121 w 6868353"/>
                <a:gd name="connsiteY6879" fmla="*/ 387622 h 6857985"/>
                <a:gd name="connsiteX6880" fmla="*/ 4448667 w 6868353"/>
                <a:gd name="connsiteY6880" fmla="*/ 379326 h 6857985"/>
                <a:gd name="connsiteX6881" fmla="*/ 4421159 w 6868353"/>
                <a:gd name="connsiteY6881" fmla="*/ 363569 h 6857985"/>
                <a:gd name="connsiteX6882" fmla="*/ 3233744 w 6868353"/>
                <a:gd name="connsiteY6882" fmla="*/ 360242 h 6857985"/>
                <a:gd name="connsiteX6883" fmla="*/ 3295865 w 6868353"/>
                <a:gd name="connsiteY6883" fmla="*/ 376636 h 6857985"/>
                <a:gd name="connsiteX6884" fmla="*/ 3322439 w 6868353"/>
                <a:gd name="connsiteY6884" fmla="*/ 370718 h 6857985"/>
                <a:gd name="connsiteX6885" fmla="*/ 3356189 w 6868353"/>
                <a:gd name="connsiteY6885" fmla="*/ 374045 h 6857985"/>
                <a:gd name="connsiteX6886" fmla="*/ 3386727 w 6868353"/>
                <a:gd name="connsiteY6886" fmla="*/ 380317 h 6857985"/>
                <a:gd name="connsiteX6887" fmla="*/ 3350880 w 6868353"/>
                <a:gd name="connsiteY6887" fmla="*/ 391444 h 6857985"/>
                <a:gd name="connsiteX6888" fmla="*/ 3347695 w 6868353"/>
                <a:gd name="connsiteY6888" fmla="*/ 379920 h 6857985"/>
                <a:gd name="connsiteX6889" fmla="*/ 3331485 w 6868353"/>
                <a:gd name="connsiteY6889" fmla="*/ 386999 h 6857985"/>
                <a:gd name="connsiteX6890" fmla="*/ 3318248 w 6868353"/>
                <a:gd name="connsiteY6890" fmla="*/ 394573 h 6857985"/>
                <a:gd name="connsiteX6891" fmla="*/ 3288476 w 6868353"/>
                <a:gd name="connsiteY6891" fmla="*/ 389137 h 6857985"/>
                <a:gd name="connsiteX6892" fmla="*/ 3229511 w 6868353"/>
                <a:gd name="connsiteY6892" fmla="*/ 398834 h 6857985"/>
                <a:gd name="connsiteX6893" fmla="*/ 3258462 w 6868353"/>
                <a:gd name="connsiteY6893" fmla="*/ 418937 h 6857985"/>
                <a:gd name="connsiteX6894" fmla="*/ 3216727 w 6868353"/>
                <a:gd name="connsiteY6894" fmla="*/ 394446 h 6857985"/>
                <a:gd name="connsiteX6895" fmla="*/ 3220479 w 6868353"/>
                <a:gd name="connsiteY6895" fmla="*/ 405743 h 6857985"/>
                <a:gd name="connsiteX6896" fmla="*/ 3198776 w 6868353"/>
                <a:gd name="connsiteY6896" fmla="*/ 408277 h 6857985"/>
                <a:gd name="connsiteX6897" fmla="*/ 3173180 w 6868353"/>
                <a:gd name="connsiteY6897" fmla="*/ 399783 h 6857985"/>
                <a:gd name="connsiteX6898" fmla="*/ 3164431 w 6868353"/>
                <a:gd name="connsiteY6898" fmla="*/ 407130 h 6857985"/>
                <a:gd name="connsiteX6899" fmla="*/ 3112941 w 6868353"/>
                <a:gd name="connsiteY6899" fmla="*/ 391968 h 6857985"/>
                <a:gd name="connsiteX6900" fmla="*/ 3166823 w 6868353"/>
                <a:gd name="connsiteY6900" fmla="*/ 397900 h 6857985"/>
                <a:gd name="connsiteX6901" fmla="*/ 3113168 w 6868353"/>
                <a:gd name="connsiteY6901" fmla="*/ 377174 h 6857985"/>
                <a:gd name="connsiteX6902" fmla="*/ 3121266 w 6868353"/>
                <a:gd name="connsiteY6902" fmla="*/ 414209 h 6857985"/>
                <a:gd name="connsiteX6903" fmla="*/ 3172727 w 6868353"/>
                <a:gd name="connsiteY6903" fmla="*/ 414577 h 6857985"/>
                <a:gd name="connsiteX6904" fmla="*/ 3187549 w 6868353"/>
                <a:gd name="connsiteY6904" fmla="*/ 424246 h 6857985"/>
                <a:gd name="connsiteX6905" fmla="*/ 3178814 w 6868353"/>
                <a:gd name="connsiteY6905" fmla="*/ 425521 h 6857985"/>
                <a:gd name="connsiteX6906" fmla="*/ 3153246 w 6868353"/>
                <a:gd name="connsiteY6906" fmla="*/ 423666 h 6857985"/>
                <a:gd name="connsiteX6907" fmla="*/ 3167446 w 6868353"/>
                <a:gd name="connsiteY6907" fmla="*/ 430985 h 6857985"/>
                <a:gd name="connsiteX6908" fmla="*/ 3194968 w 6868353"/>
                <a:gd name="connsiteY6908" fmla="*/ 433095 h 6857985"/>
                <a:gd name="connsiteX6909" fmla="*/ 3259538 w 6868353"/>
                <a:gd name="connsiteY6909" fmla="*/ 439352 h 6857985"/>
                <a:gd name="connsiteX6910" fmla="*/ 3269406 w 6868353"/>
                <a:gd name="connsiteY6910" fmla="*/ 452844 h 6857985"/>
                <a:gd name="connsiteX6911" fmla="*/ 3224698 w 6868353"/>
                <a:gd name="connsiteY6911" fmla="*/ 452178 h 6857985"/>
                <a:gd name="connsiteX6912" fmla="*/ 3220932 w 6868353"/>
                <a:gd name="connsiteY6912" fmla="*/ 440867 h 6857985"/>
                <a:gd name="connsiteX6913" fmla="*/ 3226609 w 6868353"/>
                <a:gd name="connsiteY6913" fmla="*/ 457799 h 6857985"/>
                <a:gd name="connsiteX6914" fmla="*/ 3289608 w 6868353"/>
                <a:gd name="connsiteY6914" fmla="*/ 465161 h 6857985"/>
                <a:gd name="connsiteX6915" fmla="*/ 3234693 w 6868353"/>
                <a:gd name="connsiteY6915" fmla="*/ 465642 h 6857985"/>
                <a:gd name="connsiteX6916" fmla="*/ 3205260 w 6868353"/>
                <a:gd name="connsiteY6916" fmla="*/ 460305 h 6857985"/>
                <a:gd name="connsiteX6917" fmla="*/ 3183727 w 6868353"/>
                <a:gd name="connsiteY6917" fmla="*/ 456978 h 6857985"/>
                <a:gd name="connsiteX6918" fmla="*/ 3175445 w 6868353"/>
                <a:gd name="connsiteY6918" fmla="*/ 451187 h 6857985"/>
                <a:gd name="connsiteX6919" fmla="*/ 3186799 w 6868353"/>
                <a:gd name="connsiteY6919" fmla="*/ 438998 h 6857985"/>
                <a:gd name="connsiteX6920" fmla="*/ 3082334 w 6868353"/>
                <a:gd name="connsiteY6920" fmla="*/ 417706 h 6857985"/>
                <a:gd name="connsiteX6921" fmla="*/ 3054331 w 6868353"/>
                <a:gd name="connsiteY6921" fmla="*/ 419447 h 6857985"/>
                <a:gd name="connsiteX6922" fmla="*/ 3069436 w 6868353"/>
                <a:gd name="connsiteY6922" fmla="*/ 428734 h 6857985"/>
                <a:gd name="connsiteX6923" fmla="*/ 3038970 w 6868353"/>
                <a:gd name="connsiteY6923" fmla="*/ 425181 h 6857985"/>
                <a:gd name="connsiteX6924" fmla="*/ 3004781 w 6868353"/>
                <a:gd name="connsiteY6924" fmla="*/ 425577 h 6857985"/>
                <a:gd name="connsiteX6925" fmla="*/ 2938695 w 6868353"/>
                <a:gd name="connsiteY6925" fmla="*/ 395196 h 6857985"/>
                <a:gd name="connsiteX6926" fmla="*/ 3000052 w 6868353"/>
                <a:gd name="connsiteY6926" fmla="*/ 389533 h 6857985"/>
                <a:gd name="connsiteX6927" fmla="*/ 3014436 w 6868353"/>
                <a:gd name="connsiteY6927" fmla="*/ 386135 h 6857985"/>
                <a:gd name="connsiteX6928" fmla="*/ 3028112 w 6868353"/>
                <a:gd name="connsiteY6928" fmla="*/ 383984 h 6857985"/>
                <a:gd name="connsiteX6929" fmla="*/ 3052150 w 6868353"/>
                <a:gd name="connsiteY6929" fmla="*/ 384394 h 6857985"/>
                <a:gd name="connsiteX6930" fmla="*/ 3054274 w 6868353"/>
                <a:gd name="connsiteY6930" fmla="*/ 375192 h 6857985"/>
                <a:gd name="connsiteX6931" fmla="*/ 3124012 w 6868353"/>
                <a:gd name="connsiteY6931" fmla="*/ 375418 h 6857985"/>
                <a:gd name="connsiteX6932" fmla="*/ 3049814 w 6868353"/>
                <a:gd name="connsiteY6932" fmla="*/ 364135 h 6857985"/>
                <a:gd name="connsiteX6933" fmla="*/ 3130977 w 6868353"/>
                <a:gd name="connsiteY6933" fmla="*/ 362507 h 6857985"/>
                <a:gd name="connsiteX6934" fmla="*/ 3160679 w 6868353"/>
                <a:gd name="connsiteY6934" fmla="*/ 370577 h 6857985"/>
                <a:gd name="connsiteX6935" fmla="*/ 3164162 w 6868353"/>
                <a:gd name="connsiteY6935" fmla="*/ 376395 h 6857985"/>
                <a:gd name="connsiteX6936" fmla="*/ 3189177 w 6868353"/>
                <a:gd name="connsiteY6936" fmla="*/ 380104 h 6857985"/>
                <a:gd name="connsiteX6937" fmla="*/ 3160920 w 6868353"/>
                <a:gd name="connsiteY6937" fmla="*/ 381195 h 6857985"/>
                <a:gd name="connsiteX6938" fmla="*/ 3175700 w 6868353"/>
                <a:gd name="connsiteY6938" fmla="*/ 390595 h 6857985"/>
                <a:gd name="connsiteX6939" fmla="*/ 3233971 w 6868353"/>
                <a:gd name="connsiteY6939" fmla="*/ 395408 h 6857985"/>
                <a:gd name="connsiteX6940" fmla="*/ 3187266 w 6868353"/>
                <a:gd name="connsiteY6940" fmla="*/ 374484 h 6857985"/>
                <a:gd name="connsiteX6941" fmla="*/ 3233744 w 6868353"/>
                <a:gd name="connsiteY6941" fmla="*/ 360242 h 6857985"/>
                <a:gd name="connsiteX6942" fmla="*/ 3993997 w 6868353"/>
                <a:gd name="connsiteY6942" fmla="*/ 359633 h 6857985"/>
                <a:gd name="connsiteX6943" fmla="*/ 4056811 w 6868353"/>
                <a:gd name="connsiteY6943" fmla="*/ 394658 h 6857985"/>
                <a:gd name="connsiteX6944" fmla="*/ 4039655 w 6868353"/>
                <a:gd name="connsiteY6944" fmla="*/ 383445 h 6857985"/>
                <a:gd name="connsiteX6945" fmla="*/ 3993997 w 6868353"/>
                <a:gd name="connsiteY6945" fmla="*/ 359633 h 6857985"/>
                <a:gd name="connsiteX6946" fmla="*/ 2584172 w 6868353"/>
                <a:gd name="connsiteY6946" fmla="*/ 350028 h 6857985"/>
                <a:gd name="connsiteX6947" fmla="*/ 2574928 w 6868353"/>
                <a:gd name="connsiteY6947" fmla="*/ 352356 h 6857985"/>
                <a:gd name="connsiteX6948" fmla="*/ 2560106 w 6868353"/>
                <a:gd name="connsiteY6948" fmla="*/ 360227 h 6857985"/>
                <a:gd name="connsiteX6949" fmla="*/ 2615729 w 6868353"/>
                <a:gd name="connsiteY6949" fmla="*/ 366697 h 6857985"/>
                <a:gd name="connsiteX6950" fmla="*/ 2613875 w 6868353"/>
                <a:gd name="connsiteY6950" fmla="*/ 351974 h 6857985"/>
                <a:gd name="connsiteX6951" fmla="*/ 2584172 w 6868353"/>
                <a:gd name="connsiteY6951" fmla="*/ 350028 h 6857985"/>
                <a:gd name="connsiteX6952" fmla="*/ 4732521 w 6868353"/>
                <a:gd name="connsiteY6952" fmla="*/ 349786 h 6857985"/>
                <a:gd name="connsiteX6953" fmla="*/ 4787037 w 6868353"/>
                <a:gd name="connsiteY6953" fmla="*/ 371427 h 6857985"/>
                <a:gd name="connsiteX6954" fmla="*/ 4807819 w 6868353"/>
                <a:gd name="connsiteY6954" fmla="*/ 391190 h 6857985"/>
                <a:gd name="connsiteX6955" fmla="*/ 4730933 w 6868353"/>
                <a:gd name="connsiteY6955" fmla="*/ 351564 h 6857985"/>
                <a:gd name="connsiteX6956" fmla="*/ 4732521 w 6868353"/>
                <a:gd name="connsiteY6956" fmla="*/ 349786 h 6857985"/>
                <a:gd name="connsiteX6957" fmla="*/ 3432103 w 6868353"/>
                <a:gd name="connsiteY6957" fmla="*/ 349343 h 6857985"/>
                <a:gd name="connsiteX6958" fmla="*/ 3451269 w 6868353"/>
                <a:gd name="connsiteY6958" fmla="*/ 350007 h 6857985"/>
                <a:gd name="connsiteX6959" fmla="*/ 3465129 w 6868353"/>
                <a:gd name="connsiteY6959" fmla="*/ 360794 h 6857985"/>
                <a:gd name="connsiteX6960" fmla="*/ 3411715 w 6868353"/>
                <a:gd name="connsiteY6960" fmla="*/ 349540 h 6857985"/>
                <a:gd name="connsiteX6961" fmla="*/ 3432103 w 6868353"/>
                <a:gd name="connsiteY6961" fmla="*/ 349343 h 6857985"/>
                <a:gd name="connsiteX6962" fmla="*/ 3394527 w 6868353"/>
                <a:gd name="connsiteY6962" fmla="*/ 347727 h 6857985"/>
                <a:gd name="connsiteX6963" fmla="*/ 3389657 w 6868353"/>
                <a:gd name="connsiteY6963" fmla="*/ 350941 h 6857985"/>
                <a:gd name="connsiteX6964" fmla="*/ 3380399 w 6868353"/>
                <a:gd name="connsiteY6964" fmla="*/ 377797 h 6857985"/>
                <a:gd name="connsiteX6965" fmla="*/ 3375585 w 6868353"/>
                <a:gd name="connsiteY6965" fmla="*/ 360624 h 6857985"/>
                <a:gd name="connsiteX6966" fmla="*/ 3372443 w 6868353"/>
                <a:gd name="connsiteY6966" fmla="*/ 369600 h 6857985"/>
                <a:gd name="connsiteX6967" fmla="*/ 3325256 w 6868353"/>
                <a:gd name="connsiteY6967" fmla="*/ 361629 h 6857985"/>
                <a:gd name="connsiteX6968" fmla="*/ 3349238 w 6868353"/>
                <a:gd name="connsiteY6968" fmla="*/ 358387 h 6857985"/>
                <a:gd name="connsiteX6969" fmla="*/ 3360352 w 6868353"/>
                <a:gd name="connsiteY6969" fmla="*/ 354423 h 6857985"/>
                <a:gd name="connsiteX6970" fmla="*/ 3394527 w 6868353"/>
                <a:gd name="connsiteY6970" fmla="*/ 347727 h 6857985"/>
                <a:gd name="connsiteX6971" fmla="*/ 1987350 w 6868353"/>
                <a:gd name="connsiteY6971" fmla="*/ 345986 h 6857985"/>
                <a:gd name="connsiteX6972" fmla="*/ 1825845 w 6868353"/>
                <a:gd name="connsiteY6972" fmla="*/ 434242 h 6857985"/>
                <a:gd name="connsiteX6973" fmla="*/ 1917229 w 6868353"/>
                <a:gd name="connsiteY6973" fmla="*/ 386447 h 6857985"/>
                <a:gd name="connsiteX6974" fmla="*/ 1987350 w 6868353"/>
                <a:gd name="connsiteY6974" fmla="*/ 345986 h 6857985"/>
                <a:gd name="connsiteX6975" fmla="*/ 2094208 w 6868353"/>
                <a:gd name="connsiteY6975" fmla="*/ 345094 h 6857985"/>
                <a:gd name="connsiteX6976" fmla="*/ 2042407 w 6868353"/>
                <a:gd name="connsiteY6976" fmla="*/ 378066 h 6857985"/>
                <a:gd name="connsiteX6977" fmla="*/ 2008982 w 6868353"/>
                <a:gd name="connsiteY6977" fmla="*/ 391232 h 6857985"/>
                <a:gd name="connsiteX6978" fmla="*/ 1982310 w 6868353"/>
                <a:gd name="connsiteY6978" fmla="*/ 401383 h 6857985"/>
                <a:gd name="connsiteX6979" fmla="*/ 1946577 w 6868353"/>
                <a:gd name="connsiteY6979" fmla="*/ 416984 h 6857985"/>
                <a:gd name="connsiteX6980" fmla="*/ 1963835 w 6868353"/>
                <a:gd name="connsiteY6980" fmla="*/ 400816 h 6857985"/>
                <a:gd name="connsiteX6981" fmla="*/ 2001620 w 6868353"/>
                <a:gd name="connsiteY6981" fmla="*/ 388471 h 6857985"/>
                <a:gd name="connsiteX6982" fmla="*/ 2033092 w 6868353"/>
                <a:gd name="connsiteY6982" fmla="*/ 374059 h 6857985"/>
                <a:gd name="connsiteX6983" fmla="*/ 2094208 w 6868353"/>
                <a:gd name="connsiteY6983" fmla="*/ 345094 h 6857985"/>
                <a:gd name="connsiteX6984" fmla="*/ 4849611 w 6868353"/>
                <a:gd name="connsiteY6984" fmla="*/ 344358 h 6857985"/>
                <a:gd name="connsiteX6985" fmla="*/ 4880487 w 6868353"/>
                <a:gd name="connsiteY6985" fmla="*/ 354693 h 6857985"/>
                <a:gd name="connsiteX6986" fmla="*/ 4917283 w 6868353"/>
                <a:gd name="connsiteY6986" fmla="*/ 369982 h 6857985"/>
                <a:gd name="connsiteX6987" fmla="*/ 5000725 w 6868353"/>
                <a:gd name="connsiteY6987" fmla="*/ 408348 h 6857985"/>
                <a:gd name="connsiteX6988" fmla="*/ 5042715 w 6868353"/>
                <a:gd name="connsiteY6988" fmla="*/ 429485 h 6857985"/>
                <a:gd name="connsiteX6989" fmla="*/ 5082243 w 6868353"/>
                <a:gd name="connsiteY6989" fmla="*/ 449800 h 6857985"/>
                <a:gd name="connsiteX6990" fmla="*/ 5146997 w 6868353"/>
                <a:gd name="connsiteY6990" fmla="*/ 479813 h 6857985"/>
                <a:gd name="connsiteX6991" fmla="*/ 5027015 w 6868353"/>
                <a:gd name="connsiteY6991" fmla="*/ 423581 h 6857985"/>
                <a:gd name="connsiteX6992" fmla="*/ 4984133 w 6868353"/>
                <a:gd name="connsiteY6992" fmla="*/ 407003 h 6857985"/>
                <a:gd name="connsiteX6993" fmla="*/ 4937203 w 6868353"/>
                <a:gd name="connsiteY6993" fmla="*/ 387254 h 6857985"/>
                <a:gd name="connsiteX6994" fmla="*/ 4890923 w 6868353"/>
                <a:gd name="connsiteY6994" fmla="*/ 365664 h 6857985"/>
                <a:gd name="connsiteX6995" fmla="*/ 4849611 w 6868353"/>
                <a:gd name="connsiteY6995" fmla="*/ 344358 h 6857985"/>
                <a:gd name="connsiteX6996" fmla="*/ 3047606 w 6868353"/>
                <a:gd name="connsiteY6996" fmla="*/ 343834 h 6857985"/>
                <a:gd name="connsiteX6997" fmla="*/ 3019009 w 6868353"/>
                <a:gd name="connsiteY6997" fmla="*/ 360454 h 6857985"/>
                <a:gd name="connsiteX6998" fmla="*/ 3018768 w 6868353"/>
                <a:gd name="connsiteY6998" fmla="*/ 345702 h 6857985"/>
                <a:gd name="connsiteX6999" fmla="*/ 3043231 w 6868353"/>
                <a:gd name="connsiteY6999" fmla="*/ 347514 h 6857985"/>
                <a:gd name="connsiteX7000" fmla="*/ 3047606 w 6868353"/>
                <a:gd name="connsiteY7000" fmla="*/ 343834 h 6857985"/>
                <a:gd name="connsiteX7001" fmla="*/ 3610905 w 6868353"/>
                <a:gd name="connsiteY7001" fmla="*/ 342446 h 6857985"/>
                <a:gd name="connsiteX7002" fmla="*/ 3753043 w 6868353"/>
                <a:gd name="connsiteY7002" fmla="*/ 365338 h 6857985"/>
                <a:gd name="connsiteX7003" fmla="*/ 3703959 w 6868353"/>
                <a:gd name="connsiteY7003" fmla="*/ 366471 h 6857985"/>
                <a:gd name="connsiteX7004" fmla="*/ 3730107 w 6868353"/>
                <a:gd name="connsiteY7004" fmla="*/ 358670 h 6857985"/>
                <a:gd name="connsiteX7005" fmla="*/ 3689759 w 6868353"/>
                <a:gd name="connsiteY7005" fmla="*/ 348434 h 6857985"/>
                <a:gd name="connsiteX7006" fmla="*/ 3691855 w 6868353"/>
                <a:gd name="connsiteY7006" fmla="*/ 360185 h 6857985"/>
                <a:gd name="connsiteX7007" fmla="*/ 3664971 w 6868353"/>
                <a:gd name="connsiteY7007" fmla="*/ 362351 h 6857985"/>
                <a:gd name="connsiteX7008" fmla="*/ 3625587 w 6868353"/>
                <a:gd name="connsiteY7008" fmla="*/ 359760 h 6857985"/>
                <a:gd name="connsiteX7009" fmla="*/ 3674725 w 6868353"/>
                <a:gd name="connsiteY7009" fmla="*/ 356660 h 6857985"/>
                <a:gd name="connsiteX7010" fmla="*/ 3662593 w 6868353"/>
                <a:gd name="connsiteY7010" fmla="*/ 350657 h 6857985"/>
                <a:gd name="connsiteX7011" fmla="*/ 3610905 w 6868353"/>
                <a:gd name="connsiteY7011" fmla="*/ 342446 h 6857985"/>
                <a:gd name="connsiteX7012" fmla="*/ 2555273 w 6868353"/>
                <a:gd name="connsiteY7012" fmla="*/ 337967 h 6857985"/>
                <a:gd name="connsiteX7013" fmla="*/ 2501538 w 6868353"/>
                <a:gd name="connsiteY7013" fmla="*/ 339530 h 6857985"/>
                <a:gd name="connsiteX7014" fmla="*/ 2491755 w 6868353"/>
                <a:gd name="connsiteY7014" fmla="*/ 350544 h 6857985"/>
                <a:gd name="connsiteX7015" fmla="*/ 2432281 w 6868353"/>
                <a:gd name="connsiteY7015" fmla="*/ 368623 h 6857985"/>
                <a:gd name="connsiteX7016" fmla="*/ 2470180 w 6868353"/>
                <a:gd name="connsiteY7016" fmla="*/ 363243 h 6857985"/>
                <a:gd name="connsiteX7017" fmla="*/ 2518710 w 6868353"/>
                <a:gd name="connsiteY7017" fmla="*/ 346184 h 6857985"/>
                <a:gd name="connsiteX7018" fmla="*/ 2582984 w 6868353"/>
                <a:gd name="connsiteY7018" fmla="*/ 343635 h 6857985"/>
                <a:gd name="connsiteX7019" fmla="*/ 2555273 w 6868353"/>
                <a:gd name="connsiteY7019" fmla="*/ 337967 h 6857985"/>
                <a:gd name="connsiteX7020" fmla="*/ 2680144 w 6868353"/>
                <a:gd name="connsiteY7020" fmla="*/ 335367 h 6857985"/>
                <a:gd name="connsiteX7021" fmla="*/ 2670956 w 6868353"/>
                <a:gd name="connsiteY7021" fmla="*/ 335580 h 6857985"/>
                <a:gd name="connsiteX7022" fmla="*/ 2657705 w 6868353"/>
                <a:gd name="connsiteY7022" fmla="*/ 337930 h 6857985"/>
                <a:gd name="connsiteX7023" fmla="*/ 2631713 w 6868353"/>
                <a:gd name="connsiteY7023" fmla="*/ 349341 h 6857985"/>
                <a:gd name="connsiteX7024" fmla="*/ 2657507 w 6868353"/>
                <a:gd name="connsiteY7024" fmla="*/ 350572 h 6857985"/>
                <a:gd name="connsiteX7025" fmla="*/ 2688256 w 6868353"/>
                <a:gd name="connsiteY7025" fmla="*/ 347132 h 6857985"/>
                <a:gd name="connsiteX7026" fmla="*/ 2688851 w 6868353"/>
                <a:gd name="connsiteY7026" fmla="*/ 338270 h 6857985"/>
                <a:gd name="connsiteX7027" fmla="*/ 2680144 w 6868353"/>
                <a:gd name="connsiteY7027" fmla="*/ 335367 h 6857985"/>
                <a:gd name="connsiteX7028" fmla="*/ 3726073 w 6868353"/>
                <a:gd name="connsiteY7028" fmla="*/ 335198 h 6857985"/>
                <a:gd name="connsiteX7029" fmla="*/ 3774291 w 6868353"/>
                <a:gd name="connsiteY7029" fmla="*/ 360355 h 6857985"/>
                <a:gd name="connsiteX7030" fmla="*/ 3790375 w 6868353"/>
                <a:gd name="connsiteY7030" fmla="*/ 358090 h 6857985"/>
                <a:gd name="connsiteX7031" fmla="*/ 3798175 w 6868353"/>
                <a:gd name="connsiteY7031" fmla="*/ 372941 h 6857985"/>
                <a:gd name="connsiteX7032" fmla="*/ 3726073 w 6868353"/>
                <a:gd name="connsiteY7032" fmla="*/ 335198 h 6857985"/>
                <a:gd name="connsiteX7033" fmla="*/ 2334477 w 6868353"/>
                <a:gd name="connsiteY7033" fmla="*/ 329811 h 6857985"/>
                <a:gd name="connsiteX7034" fmla="*/ 2336991 w 6868353"/>
                <a:gd name="connsiteY7034" fmla="*/ 331589 h 6857985"/>
                <a:gd name="connsiteX7035" fmla="*/ 2334118 w 6868353"/>
                <a:gd name="connsiteY7035" fmla="*/ 330414 h 6857985"/>
                <a:gd name="connsiteX7036" fmla="*/ 3507047 w 6868353"/>
                <a:gd name="connsiteY7036" fmla="*/ 326378 h 6857985"/>
                <a:gd name="connsiteX7037" fmla="*/ 3532021 w 6868353"/>
                <a:gd name="connsiteY7037" fmla="*/ 337633 h 6857985"/>
                <a:gd name="connsiteX7038" fmla="*/ 3503707 w 6868353"/>
                <a:gd name="connsiteY7038" fmla="*/ 335170 h 6857985"/>
                <a:gd name="connsiteX7039" fmla="*/ 3497491 w 6868353"/>
                <a:gd name="connsiteY7039" fmla="*/ 332607 h 6857985"/>
                <a:gd name="connsiteX7040" fmla="*/ 3468923 w 6868353"/>
                <a:gd name="connsiteY7040" fmla="*/ 331404 h 6857985"/>
                <a:gd name="connsiteX7041" fmla="*/ 3507047 w 6868353"/>
                <a:gd name="connsiteY7041" fmla="*/ 326378 h 6857985"/>
                <a:gd name="connsiteX7042" fmla="*/ 2016472 w 6868353"/>
                <a:gd name="connsiteY7042" fmla="*/ 324991 h 6857985"/>
                <a:gd name="connsiteX7043" fmla="*/ 1931996 w 6868353"/>
                <a:gd name="connsiteY7043" fmla="*/ 355217 h 6857985"/>
                <a:gd name="connsiteX7044" fmla="*/ 1953685 w 6868353"/>
                <a:gd name="connsiteY7044" fmla="*/ 345831 h 6857985"/>
                <a:gd name="connsiteX7045" fmla="*/ 1977653 w 6868353"/>
                <a:gd name="connsiteY7045" fmla="*/ 334519 h 6857985"/>
                <a:gd name="connsiteX7046" fmla="*/ 2016472 w 6868353"/>
                <a:gd name="connsiteY7046" fmla="*/ 324991 h 6857985"/>
                <a:gd name="connsiteX7047" fmla="*/ 4924431 w 6868353"/>
                <a:gd name="connsiteY7047" fmla="*/ 323957 h 6857985"/>
                <a:gd name="connsiteX7048" fmla="*/ 4979207 w 6868353"/>
                <a:gd name="connsiteY7048" fmla="*/ 351634 h 6857985"/>
                <a:gd name="connsiteX7049" fmla="*/ 5015095 w 6868353"/>
                <a:gd name="connsiteY7049" fmla="*/ 373818 h 6857985"/>
                <a:gd name="connsiteX7050" fmla="*/ 5031359 w 6868353"/>
                <a:gd name="connsiteY7050" fmla="*/ 384111 h 6857985"/>
                <a:gd name="connsiteX7051" fmla="*/ 5044839 w 6868353"/>
                <a:gd name="connsiteY7051" fmla="*/ 393270 h 6857985"/>
                <a:gd name="connsiteX7052" fmla="*/ 5030015 w 6868353"/>
                <a:gd name="connsiteY7052" fmla="*/ 384125 h 6857985"/>
                <a:gd name="connsiteX7053" fmla="*/ 5014075 w 6868353"/>
                <a:gd name="connsiteY7053" fmla="*/ 375588 h 6857985"/>
                <a:gd name="connsiteX7054" fmla="*/ 4981343 w 6868353"/>
                <a:gd name="connsiteY7054" fmla="*/ 358614 h 6857985"/>
                <a:gd name="connsiteX7055" fmla="*/ 4924431 w 6868353"/>
                <a:gd name="connsiteY7055" fmla="*/ 323957 h 6857985"/>
                <a:gd name="connsiteX7056" fmla="*/ 3277204 w 6868353"/>
                <a:gd name="connsiteY7056" fmla="*/ 317361 h 6857985"/>
                <a:gd name="connsiteX7057" fmla="*/ 3332392 w 6868353"/>
                <a:gd name="connsiteY7057" fmla="*/ 328657 h 6857985"/>
                <a:gd name="connsiteX7058" fmla="*/ 3271601 w 6868353"/>
                <a:gd name="connsiteY7058" fmla="*/ 317856 h 6857985"/>
                <a:gd name="connsiteX7059" fmla="*/ 3277204 w 6868353"/>
                <a:gd name="connsiteY7059" fmla="*/ 317361 h 6857985"/>
                <a:gd name="connsiteX7060" fmla="*/ 2356673 w 6868353"/>
                <a:gd name="connsiteY7060" fmla="*/ 316195 h 6857985"/>
                <a:gd name="connsiteX7061" fmla="*/ 2378143 w 6868353"/>
                <a:gd name="connsiteY7061" fmla="*/ 317501 h 6857985"/>
                <a:gd name="connsiteX7062" fmla="*/ 2345384 w 6868353"/>
                <a:gd name="connsiteY7062" fmla="*/ 320616 h 6857985"/>
                <a:gd name="connsiteX7063" fmla="*/ 2336883 w 6868353"/>
                <a:gd name="connsiteY7063" fmla="*/ 325772 h 6857985"/>
                <a:gd name="connsiteX7064" fmla="*/ 2334477 w 6868353"/>
                <a:gd name="connsiteY7064" fmla="*/ 329811 h 6857985"/>
                <a:gd name="connsiteX7065" fmla="*/ 2327036 w 6868353"/>
                <a:gd name="connsiteY7065" fmla="*/ 324551 h 6857985"/>
                <a:gd name="connsiteX7066" fmla="*/ 2356673 w 6868353"/>
                <a:gd name="connsiteY7066" fmla="*/ 316195 h 6857985"/>
                <a:gd name="connsiteX7067" fmla="*/ 2516487 w 6868353"/>
                <a:gd name="connsiteY7067" fmla="*/ 314641 h 6857985"/>
                <a:gd name="connsiteX7068" fmla="*/ 2553890 w 6868353"/>
                <a:gd name="connsiteY7068" fmla="*/ 316312 h 6857985"/>
                <a:gd name="connsiteX7069" fmla="*/ 2499230 w 6868353"/>
                <a:gd name="connsiteY7069" fmla="*/ 324976 h 6857985"/>
                <a:gd name="connsiteX7070" fmla="*/ 2474922 w 6868353"/>
                <a:gd name="connsiteY7070" fmla="*/ 318379 h 6857985"/>
                <a:gd name="connsiteX7071" fmla="*/ 2516487 w 6868353"/>
                <a:gd name="connsiteY7071" fmla="*/ 314641 h 6857985"/>
                <a:gd name="connsiteX7072" fmla="*/ 4242331 w 6868353"/>
                <a:gd name="connsiteY7072" fmla="*/ 313776 h 6857985"/>
                <a:gd name="connsiteX7073" fmla="*/ 4275257 w 6868353"/>
                <a:gd name="connsiteY7073" fmla="*/ 318960 h 6857985"/>
                <a:gd name="connsiteX7074" fmla="*/ 4326195 w 6868353"/>
                <a:gd name="connsiteY7074" fmla="*/ 343763 h 6857985"/>
                <a:gd name="connsiteX7075" fmla="*/ 4314869 w 6868353"/>
                <a:gd name="connsiteY7075" fmla="*/ 323759 h 6857985"/>
                <a:gd name="connsiteX7076" fmla="*/ 4335793 w 6868353"/>
                <a:gd name="connsiteY7076" fmla="*/ 330710 h 6857985"/>
                <a:gd name="connsiteX7077" fmla="*/ 4346723 w 6868353"/>
                <a:gd name="connsiteY7077" fmla="*/ 336798 h 6857985"/>
                <a:gd name="connsiteX7078" fmla="*/ 4353319 w 6868353"/>
                <a:gd name="connsiteY7078" fmla="*/ 346085 h 6857985"/>
                <a:gd name="connsiteX7079" fmla="*/ 4404171 w 6868353"/>
                <a:gd name="connsiteY7079" fmla="*/ 368354 h 6857985"/>
                <a:gd name="connsiteX7080" fmla="*/ 4398353 w 6868353"/>
                <a:gd name="connsiteY7080" fmla="*/ 375928 h 6857985"/>
                <a:gd name="connsiteX7081" fmla="*/ 4347727 w 6868353"/>
                <a:gd name="connsiteY7081" fmla="*/ 352059 h 6857985"/>
                <a:gd name="connsiteX7082" fmla="*/ 4333273 w 6868353"/>
                <a:gd name="connsiteY7082" fmla="*/ 346623 h 6857985"/>
                <a:gd name="connsiteX7083" fmla="*/ 4318861 w 6868353"/>
                <a:gd name="connsiteY7083" fmla="*/ 341710 h 6857985"/>
                <a:gd name="connsiteX7084" fmla="*/ 4292315 w 6868353"/>
                <a:gd name="connsiteY7084" fmla="*/ 331177 h 6857985"/>
                <a:gd name="connsiteX7085" fmla="*/ 4281103 w 6868353"/>
                <a:gd name="connsiteY7085" fmla="*/ 334929 h 6857985"/>
                <a:gd name="connsiteX7086" fmla="*/ 4230195 w 6868353"/>
                <a:gd name="connsiteY7086" fmla="*/ 316227 h 6857985"/>
                <a:gd name="connsiteX7087" fmla="*/ 4242331 w 6868353"/>
                <a:gd name="connsiteY7087" fmla="*/ 313776 h 6857985"/>
                <a:gd name="connsiteX7088" fmla="*/ 2457523 w 6868353"/>
                <a:gd name="connsiteY7088" fmla="*/ 312462 h 6857985"/>
                <a:gd name="connsiteX7089" fmla="*/ 2471708 w 6868353"/>
                <a:gd name="connsiteY7089" fmla="*/ 313368 h 6857985"/>
                <a:gd name="connsiteX7090" fmla="*/ 2446508 w 6868353"/>
                <a:gd name="connsiteY7090" fmla="*/ 316596 h 6857985"/>
                <a:gd name="connsiteX7091" fmla="*/ 2434687 w 6868353"/>
                <a:gd name="connsiteY7091" fmla="*/ 330357 h 6857985"/>
                <a:gd name="connsiteX7092" fmla="*/ 2402423 w 6868353"/>
                <a:gd name="connsiteY7092" fmla="*/ 333216 h 6857985"/>
                <a:gd name="connsiteX7093" fmla="*/ 2390262 w 6868353"/>
                <a:gd name="connsiteY7093" fmla="*/ 356533 h 6857985"/>
                <a:gd name="connsiteX7094" fmla="*/ 2364949 w 6868353"/>
                <a:gd name="connsiteY7094" fmla="*/ 359945 h 6857985"/>
                <a:gd name="connsiteX7095" fmla="*/ 2361226 w 6868353"/>
                <a:gd name="connsiteY7095" fmla="*/ 364475 h 6857985"/>
                <a:gd name="connsiteX7096" fmla="*/ 2346262 w 6868353"/>
                <a:gd name="connsiteY7096" fmla="*/ 366160 h 6857985"/>
                <a:gd name="connsiteX7097" fmla="*/ 2322605 w 6868353"/>
                <a:gd name="connsiteY7097" fmla="*/ 371186 h 6857985"/>
                <a:gd name="connsiteX7098" fmla="*/ 2260597 w 6868353"/>
                <a:gd name="connsiteY7098" fmla="*/ 390949 h 6857985"/>
                <a:gd name="connsiteX7099" fmla="*/ 2296740 w 6868353"/>
                <a:gd name="connsiteY7099" fmla="*/ 374470 h 6857985"/>
                <a:gd name="connsiteX7100" fmla="*/ 2350650 w 6868353"/>
                <a:gd name="connsiteY7100" fmla="*/ 359181 h 6857985"/>
                <a:gd name="connsiteX7101" fmla="*/ 2330561 w 6868353"/>
                <a:gd name="connsiteY7101" fmla="*/ 354933 h 6857985"/>
                <a:gd name="connsiteX7102" fmla="*/ 2322407 w 6868353"/>
                <a:gd name="connsiteY7102" fmla="*/ 348350 h 6857985"/>
                <a:gd name="connsiteX7103" fmla="*/ 2275589 w 6868353"/>
                <a:gd name="connsiteY7103" fmla="*/ 362210 h 6857985"/>
                <a:gd name="connsiteX7104" fmla="*/ 2286335 w 6868353"/>
                <a:gd name="connsiteY7104" fmla="*/ 357552 h 6857985"/>
                <a:gd name="connsiteX7105" fmla="*/ 2315640 w 6868353"/>
                <a:gd name="connsiteY7105" fmla="*/ 338568 h 6857985"/>
                <a:gd name="connsiteX7106" fmla="*/ 2300987 w 6868353"/>
                <a:gd name="connsiteY7106" fmla="*/ 348053 h 6857985"/>
                <a:gd name="connsiteX7107" fmla="*/ 2343940 w 6868353"/>
                <a:gd name="connsiteY7107" fmla="*/ 349256 h 6857985"/>
                <a:gd name="connsiteX7108" fmla="*/ 2373132 w 6868353"/>
                <a:gd name="connsiteY7108" fmla="*/ 341215 h 6857985"/>
                <a:gd name="connsiteX7109" fmla="*/ 2384684 w 6868353"/>
                <a:gd name="connsiteY7109" fmla="*/ 327497 h 6857985"/>
                <a:gd name="connsiteX7110" fmla="*/ 2457523 w 6868353"/>
                <a:gd name="connsiteY7110" fmla="*/ 312462 h 6857985"/>
                <a:gd name="connsiteX7111" fmla="*/ 2578586 w 6868353"/>
                <a:gd name="connsiteY7111" fmla="*/ 307634 h 6857985"/>
                <a:gd name="connsiteX7112" fmla="*/ 2575961 w 6868353"/>
                <a:gd name="connsiteY7112" fmla="*/ 309163 h 6857985"/>
                <a:gd name="connsiteX7113" fmla="*/ 2570616 w 6868353"/>
                <a:gd name="connsiteY7113" fmla="*/ 308273 h 6857985"/>
                <a:gd name="connsiteX7114" fmla="*/ 2553073 w 6868353"/>
                <a:gd name="connsiteY7114" fmla="*/ 306942 h 6857985"/>
                <a:gd name="connsiteX7115" fmla="*/ 2567017 w 6868353"/>
                <a:gd name="connsiteY7115" fmla="*/ 307674 h 6857985"/>
                <a:gd name="connsiteX7116" fmla="*/ 2570616 w 6868353"/>
                <a:gd name="connsiteY7116" fmla="*/ 308273 h 6857985"/>
                <a:gd name="connsiteX7117" fmla="*/ 2543796 w 6868353"/>
                <a:gd name="connsiteY7117" fmla="*/ 310423 h 6857985"/>
                <a:gd name="connsiteX7118" fmla="*/ 2553073 w 6868353"/>
                <a:gd name="connsiteY7118" fmla="*/ 306942 h 6857985"/>
                <a:gd name="connsiteX7119" fmla="*/ 2605905 w 6868353"/>
                <a:gd name="connsiteY7119" fmla="*/ 298648 h 6857985"/>
                <a:gd name="connsiteX7120" fmla="*/ 2619381 w 6868353"/>
                <a:gd name="connsiteY7120" fmla="*/ 304364 h 6857985"/>
                <a:gd name="connsiteX7121" fmla="*/ 2578586 w 6868353"/>
                <a:gd name="connsiteY7121" fmla="*/ 307634 h 6857985"/>
                <a:gd name="connsiteX7122" fmla="*/ 2580372 w 6868353"/>
                <a:gd name="connsiteY7122" fmla="*/ 306593 h 6857985"/>
                <a:gd name="connsiteX7123" fmla="*/ 2566108 w 6868353"/>
                <a:gd name="connsiteY7123" fmla="*/ 303189 h 6857985"/>
                <a:gd name="connsiteX7124" fmla="*/ 2605905 w 6868353"/>
                <a:gd name="connsiteY7124" fmla="*/ 298648 h 6857985"/>
                <a:gd name="connsiteX7125" fmla="*/ 4069565 w 6868353"/>
                <a:gd name="connsiteY7125" fmla="*/ 295117 h 6857985"/>
                <a:gd name="connsiteX7126" fmla="*/ 4073525 w 6868353"/>
                <a:gd name="connsiteY7126" fmla="*/ 296536 h 6857985"/>
                <a:gd name="connsiteX7127" fmla="*/ 4072045 w 6868353"/>
                <a:gd name="connsiteY7127" fmla="*/ 296832 h 6857985"/>
                <a:gd name="connsiteX7128" fmla="*/ 4257999 w 6868353"/>
                <a:gd name="connsiteY7128" fmla="*/ 294907 h 6857985"/>
                <a:gd name="connsiteX7129" fmla="*/ 4303571 w 6868353"/>
                <a:gd name="connsiteY7129" fmla="*/ 321551 h 6857985"/>
                <a:gd name="connsiteX7130" fmla="*/ 4258297 w 6868353"/>
                <a:gd name="connsiteY7130" fmla="*/ 312745 h 6857985"/>
                <a:gd name="connsiteX7131" fmla="*/ 4257999 w 6868353"/>
                <a:gd name="connsiteY7131" fmla="*/ 294907 h 6857985"/>
                <a:gd name="connsiteX7132" fmla="*/ 4417465 w 6868353"/>
                <a:gd name="connsiteY7132" fmla="*/ 293717 h 6857985"/>
                <a:gd name="connsiteX7133" fmla="*/ 4514003 w 6868353"/>
                <a:gd name="connsiteY7133" fmla="*/ 320715 h 6857985"/>
                <a:gd name="connsiteX7134" fmla="*/ 4509047 w 6868353"/>
                <a:gd name="connsiteY7134" fmla="*/ 304420 h 6857985"/>
                <a:gd name="connsiteX7135" fmla="*/ 4593551 w 6868353"/>
                <a:gd name="connsiteY7135" fmla="*/ 332140 h 6857985"/>
                <a:gd name="connsiteX7136" fmla="*/ 4666149 w 6868353"/>
                <a:gd name="connsiteY7136" fmla="*/ 363186 h 6857985"/>
                <a:gd name="connsiteX7137" fmla="*/ 4645211 w 6868353"/>
                <a:gd name="connsiteY7137" fmla="*/ 338581 h 6857985"/>
                <a:gd name="connsiteX7138" fmla="*/ 4675167 w 6868353"/>
                <a:gd name="connsiteY7138" fmla="*/ 349100 h 6857985"/>
                <a:gd name="connsiteX7139" fmla="*/ 4691023 w 6868353"/>
                <a:gd name="connsiteY7139" fmla="*/ 360950 h 6857985"/>
                <a:gd name="connsiteX7140" fmla="*/ 4710559 w 6868353"/>
                <a:gd name="connsiteY7140" fmla="*/ 378377 h 6857985"/>
                <a:gd name="connsiteX7141" fmla="*/ 4669591 w 6868353"/>
                <a:gd name="connsiteY7141" fmla="*/ 371157 h 6857985"/>
                <a:gd name="connsiteX7142" fmla="*/ 4621187 w 6868353"/>
                <a:gd name="connsiteY7142" fmla="*/ 349567 h 6857985"/>
                <a:gd name="connsiteX7143" fmla="*/ 4609407 w 6868353"/>
                <a:gd name="connsiteY7143" fmla="*/ 352101 h 6857985"/>
                <a:gd name="connsiteX7144" fmla="*/ 4603037 w 6868353"/>
                <a:gd name="connsiteY7144" fmla="*/ 359322 h 6857985"/>
                <a:gd name="connsiteX7145" fmla="*/ 4592703 w 6868353"/>
                <a:gd name="connsiteY7145" fmla="*/ 344046 h 6857985"/>
                <a:gd name="connsiteX7146" fmla="*/ 4502663 w 6868353"/>
                <a:gd name="connsiteY7146" fmla="*/ 317799 h 6857985"/>
                <a:gd name="connsiteX7147" fmla="*/ 4512135 w 6868353"/>
                <a:gd name="connsiteY7147" fmla="*/ 334122 h 6857985"/>
                <a:gd name="connsiteX7148" fmla="*/ 4518307 w 6868353"/>
                <a:gd name="connsiteY7148" fmla="*/ 349312 h 6857985"/>
                <a:gd name="connsiteX7149" fmla="*/ 4497239 w 6868353"/>
                <a:gd name="connsiteY7149" fmla="*/ 336656 h 6857985"/>
                <a:gd name="connsiteX7150" fmla="*/ 4484923 w 6868353"/>
                <a:gd name="connsiteY7150" fmla="*/ 328360 h 6857985"/>
                <a:gd name="connsiteX7151" fmla="*/ 4502167 w 6868353"/>
                <a:gd name="connsiteY7151" fmla="*/ 329691 h 6857985"/>
                <a:gd name="connsiteX7152" fmla="*/ 4463065 w 6868353"/>
                <a:gd name="connsiteY7152" fmla="*/ 304944 h 6857985"/>
                <a:gd name="connsiteX7153" fmla="*/ 4445525 w 6868353"/>
                <a:gd name="connsiteY7153" fmla="*/ 309588 h 6857985"/>
                <a:gd name="connsiteX7154" fmla="*/ 4417465 w 6868353"/>
                <a:gd name="connsiteY7154" fmla="*/ 293717 h 6857985"/>
                <a:gd name="connsiteX7155" fmla="*/ 4078927 w 6868353"/>
                <a:gd name="connsiteY7155" fmla="*/ 292980 h 6857985"/>
                <a:gd name="connsiteX7156" fmla="*/ 4094697 w 6868353"/>
                <a:gd name="connsiteY7156" fmla="*/ 300032 h 6857985"/>
                <a:gd name="connsiteX7157" fmla="*/ 4089289 w 6868353"/>
                <a:gd name="connsiteY7157" fmla="*/ 302184 h 6857985"/>
                <a:gd name="connsiteX7158" fmla="*/ 4073525 w 6868353"/>
                <a:gd name="connsiteY7158" fmla="*/ 296536 h 6857985"/>
                <a:gd name="connsiteX7159" fmla="*/ 4077867 w 6868353"/>
                <a:gd name="connsiteY7159" fmla="*/ 295670 h 6857985"/>
                <a:gd name="connsiteX7160" fmla="*/ 4078927 w 6868353"/>
                <a:gd name="connsiteY7160" fmla="*/ 292980 h 6857985"/>
                <a:gd name="connsiteX7161" fmla="*/ 4645899 w 6868353"/>
                <a:gd name="connsiteY7161" fmla="*/ 291078 h 6857985"/>
                <a:gd name="connsiteX7162" fmla="*/ 4666575 w 6868353"/>
                <a:gd name="connsiteY7162" fmla="*/ 293350 h 6857985"/>
                <a:gd name="connsiteX7163" fmla="*/ 4687753 w 6868353"/>
                <a:gd name="connsiteY7163" fmla="*/ 307068 h 6857985"/>
                <a:gd name="connsiteX7164" fmla="*/ 4722451 w 6868353"/>
                <a:gd name="connsiteY7164" fmla="*/ 323887 h 6857985"/>
                <a:gd name="connsiteX7165" fmla="*/ 4835115 w 6868353"/>
                <a:gd name="connsiteY7165" fmla="*/ 363881 h 6857985"/>
                <a:gd name="connsiteX7166" fmla="*/ 4749239 w 6868353"/>
                <a:gd name="connsiteY7166" fmla="*/ 336501 h 6857985"/>
                <a:gd name="connsiteX7167" fmla="*/ 4695143 w 6868353"/>
                <a:gd name="connsiteY7167" fmla="*/ 315563 h 6857985"/>
                <a:gd name="connsiteX7168" fmla="*/ 4643229 w 6868353"/>
                <a:gd name="connsiteY7168" fmla="*/ 292373 h 6857985"/>
                <a:gd name="connsiteX7169" fmla="*/ 4645899 w 6868353"/>
                <a:gd name="connsiteY7169" fmla="*/ 291078 h 6857985"/>
                <a:gd name="connsiteX7170" fmla="*/ 4139051 w 6868353"/>
                <a:gd name="connsiteY7170" fmla="*/ 288678 h 6857985"/>
                <a:gd name="connsiteX7171" fmla="*/ 4161829 w 6868353"/>
                <a:gd name="connsiteY7171" fmla="*/ 291977 h 6857985"/>
                <a:gd name="connsiteX7172" fmla="*/ 4189549 w 6868353"/>
                <a:gd name="connsiteY7172" fmla="*/ 301660 h 6857985"/>
                <a:gd name="connsiteX7173" fmla="*/ 4230449 w 6868353"/>
                <a:gd name="connsiteY7173" fmla="*/ 322245 h 6857985"/>
                <a:gd name="connsiteX7174" fmla="*/ 4208053 w 6868353"/>
                <a:gd name="connsiteY7174" fmla="*/ 323901 h 6857985"/>
                <a:gd name="connsiteX7175" fmla="*/ 4170295 w 6868353"/>
                <a:gd name="connsiteY7175" fmla="*/ 314812 h 6857985"/>
                <a:gd name="connsiteX7176" fmla="*/ 4149371 w 6868353"/>
                <a:gd name="connsiteY7176" fmla="*/ 313411 h 6857985"/>
                <a:gd name="connsiteX7177" fmla="*/ 4100259 w 6868353"/>
                <a:gd name="connsiteY7177" fmla="*/ 297838 h 6857985"/>
                <a:gd name="connsiteX7178" fmla="*/ 4134591 w 6868353"/>
                <a:gd name="connsiteY7178" fmla="*/ 308611 h 6857985"/>
                <a:gd name="connsiteX7179" fmla="*/ 4133955 w 6868353"/>
                <a:gd name="connsiteY7179" fmla="*/ 296776 h 6857985"/>
                <a:gd name="connsiteX7180" fmla="*/ 4162863 w 6868353"/>
                <a:gd name="connsiteY7180" fmla="*/ 309786 h 6857985"/>
                <a:gd name="connsiteX7181" fmla="*/ 4139051 w 6868353"/>
                <a:gd name="connsiteY7181" fmla="*/ 288678 h 6857985"/>
                <a:gd name="connsiteX7182" fmla="*/ 3358678 w 6868353"/>
                <a:gd name="connsiteY7182" fmla="*/ 275190 h 6857985"/>
                <a:gd name="connsiteX7183" fmla="*/ 3381531 w 6868353"/>
                <a:gd name="connsiteY7183" fmla="*/ 281458 h 6857985"/>
                <a:gd name="connsiteX7184" fmla="*/ 3408953 w 6868353"/>
                <a:gd name="connsiteY7184" fmla="*/ 276772 h 6857985"/>
                <a:gd name="connsiteX7185" fmla="*/ 3434635 w 6868353"/>
                <a:gd name="connsiteY7185" fmla="*/ 286852 h 6857985"/>
                <a:gd name="connsiteX7186" fmla="*/ 3357378 w 6868353"/>
                <a:gd name="connsiteY7186" fmla="*/ 277182 h 6857985"/>
                <a:gd name="connsiteX7187" fmla="*/ 3358678 w 6868353"/>
                <a:gd name="connsiteY7187" fmla="*/ 275190 h 6857985"/>
                <a:gd name="connsiteX7188" fmla="*/ 2685028 w 6868353"/>
                <a:gd name="connsiteY7188" fmla="*/ 269509 h 6857985"/>
                <a:gd name="connsiteX7189" fmla="*/ 2713158 w 6868353"/>
                <a:gd name="connsiteY7189" fmla="*/ 273926 h 6857985"/>
                <a:gd name="connsiteX7190" fmla="*/ 2687902 w 6868353"/>
                <a:gd name="connsiteY7190" fmla="*/ 274747 h 6857985"/>
                <a:gd name="connsiteX7191" fmla="*/ 2657365 w 6868353"/>
                <a:gd name="connsiteY7191" fmla="*/ 284091 h 6857985"/>
                <a:gd name="connsiteX7192" fmla="*/ 2656898 w 6868353"/>
                <a:gd name="connsiteY7192" fmla="*/ 289343 h 6857985"/>
                <a:gd name="connsiteX7193" fmla="*/ 2599519 w 6868353"/>
                <a:gd name="connsiteY7193" fmla="*/ 292415 h 6857985"/>
                <a:gd name="connsiteX7194" fmla="*/ 2644411 w 6868353"/>
                <a:gd name="connsiteY7194" fmla="*/ 282392 h 6857985"/>
                <a:gd name="connsiteX7195" fmla="*/ 2685028 w 6868353"/>
                <a:gd name="connsiteY7195" fmla="*/ 269509 h 6857985"/>
                <a:gd name="connsiteX7196" fmla="*/ 4069751 w 6868353"/>
                <a:gd name="connsiteY7196" fmla="*/ 267060 h 6857985"/>
                <a:gd name="connsiteX7197" fmla="*/ 4134251 w 6868353"/>
                <a:gd name="connsiteY7197" fmla="*/ 302679 h 6857985"/>
                <a:gd name="connsiteX7198" fmla="*/ 4069751 w 6868353"/>
                <a:gd name="connsiteY7198" fmla="*/ 267060 h 6857985"/>
                <a:gd name="connsiteX7199" fmla="*/ 2052926 w 6868353"/>
                <a:gd name="connsiteY7199" fmla="*/ 264880 h 6857985"/>
                <a:gd name="connsiteX7200" fmla="*/ 2071556 w 6868353"/>
                <a:gd name="connsiteY7200" fmla="*/ 268702 h 6857985"/>
                <a:gd name="connsiteX7201" fmla="*/ 2027075 w 6868353"/>
                <a:gd name="connsiteY7201" fmla="*/ 290561 h 6857985"/>
                <a:gd name="connsiteX7202" fmla="*/ 2052940 w 6868353"/>
                <a:gd name="connsiteY7202" fmla="*/ 274578 h 6857985"/>
                <a:gd name="connsiteX7203" fmla="*/ 2019543 w 6868353"/>
                <a:gd name="connsiteY7203" fmla="*/ 281288 h 6857985"/>
                <a:gd name="connsiteX7204" fmla="*/ 2052926 w 6868353"/>
                <a:gd name="connsiteY7204" fmla="*/ 264880 h 6857985"/>
                <a:gd name="connsiteX7205" fmla="*/ 3990315 w 6868353"/>
                <a:gd name="connsiteY7205" fmla="*/ 262827 h 6857985"/>
                <a:gd name="connsiteX7206" fmla="*/ 4010675 w 6868353"/>
                <a:gd name="connsiteY7206" fmla="*/ 264625 h 6857985"/>
                <a:gd name="connsiteX7207" fmla="*/ 4027691 w 6868353"/>
                <a:gd name="connsiteY7207" fmla="*/ 268575 h 6857985"/>
                <a:gd name="connsiteX7208" fmla="*/ 4064895 w 6868353"/>
                <a:gd name="connsiteY7208" fmla="*/ 275243 h 6857985"/>
                <a:gd name="connsiteX7209" fmla="*/ 4065675 w 6868353"/>
                <a:gd name="connsiteY7209" fmla="*/ 292428 h 6857985"/>
                <a:gd name="connsiteX7210" fmla="*/ 4069565 w 6868353"/>
                <a:gd name="connsiteY7210" fmla="*/ 295117 h 6857985"/>
                <a:gd name="connsiteX7211" fmla="*/ 4048983 w 6868353"/>
                <a:gd name="connsiteY7211" fmla="*/ 287744 h 6857985"/>
                <a:gd name="connsiteX7212" fmla="*/ 4032165 w 6868353"/>
                <a:gd name="connsiteY7212" fmla="*/ 288324 h 6857985"/>
                <a:gd name="connsiteX7213" fmla="*/ 4078387 w 6868353"/>
                <a:gd name="connsiteY7213" fmla="*/ 306530 h 6857985"/>
                <a:gd name="connsiteX7214" fmla="*/ 4004203 w 6868353"/>
                <a:gd name="connsiteY7214" fmla="*/ 287574 h 6857985"/>
                <a:gd name="connsiteX7215" fmla="*/ 3953891 w 6868353"/>
                <a:gd name="connsiteY7215" fmla="*/ 291637 h 6857985"/>
                <a:gd name="connsiteX7216" fmla="*/ 3945905 w 6868353"/>
                <a:gd name="connsiteY7216" fmla="*/ 270444 h 6857985"/>
                <a:gd name="connsiteX7217" fmla="*/ 3935231 w 6868353"/>
                <a:gd name="connsiteY7217" fmla="*/ 275328 h 6857985"/>
                <a:gd name="connsiteX7218" fmla="*/ 3964663 w 6868353"/>
                <a:gd name="connsiteY7218" fmla="*/ 286767 h 6857985"/>
                <a:gd name="connsiteX7219" fmla="*/ 3981835 w 6868353"/>
                <a:gd name="connsiteY7219" fmla="*/ 283610 h 6857985"/>
                <a:gd name="connsiteX7220" fmla="*/ 3995653 w 6868353"/>
                <a:gd name="connsiteY7220" fmla="*/ 283397 h 6857985"/>
                <a:gd name="connsiteX7221" fmla="*/ 4020911 w 6868353"/>
                <a:gd name="connsiteY7221" fmla="*/ 286767 h 6857985"/>
                <a:gd name="connsiteX7222" fmla="*/ 4006625 w 6868353"/>
                <a:gd name="connsiteY7222" fmla="*/ 281826 h 6857985"/>
                <a:gd name="connsiteX7223" fmla="*/ 3986593 w 6868353"/>
                <a:gd name="connsiteY7223" fmla="*/ 279985 h 6857985"/>
                <a:gd name="connsiteX7224" fmla="*/ 3957331 w 6868353"/>
                <a:gd name="connsiteY7224" fmla="*/ 271463 h 6857985"/>
                <a:gd name="connsiteX7225" fmla="*/ 3990315 w 6868353"/>
                <a:gd name="connsiteY7225" fmla="*/ 262827 h 6857985"/>
                <a:gd name="connsiteX7226" fmla="*/ 4551915 w 6868353"/>
                <a:gd name="connsiteY7226" fmla="*/ 259004 h 6857985"/>
                <a:gd name="connsiteX7227" fmla="*/ 4654173 w 6868353"/>
                <a:gd name="connsiteY7227" fmla="*/ 301744 h 6857985"/>
                <a:gd name="connsiteX7228" fmla="*/ 4562703 w 6868353"/>
                <a:gd name="connsiteY7228" fmla="*/ 274336 h 6857985"/>
                <a:gd name="connsiteX7229" fmla="*/ 4551915 w 6868353"/>
                <a:gd name="connsiteY7229" fmla="*/ 259004 h 6857985"/>
                <a:gd name="connsiteX7230" fmla="*/ 3876563 w 6868353"/>
                <a:gd name="connsiteY7230" fmla="*/ 258381 h 6857985"/>
                <a:gd name="connsiteX7231" fmla="*/ 3931153 w 6868353"/>
                <a:gd name="connsiteY7231" fmla="*/ 289555 h 6857985"/>
                <a:gd name="connsiteX7232" fmla="*/ 3855469 w 6868353"/>
                <a:gd name="connsiteY7232" fmla="*/ 268263 h 6857985"/>
                <a:gd name="connsiteX7233" fmla="*/ 3876563 w 6868353"/>
                <a:gd name="connsiteY7233" fmla="*/ 258381 h 6857985"/>
                <a:gd name="connsiteX7234" fmla="*/ 2205611 w 6868353"/>
                <a:gd name="connsiteY7234" fmla="*/ 256116 h 6857985"/>
                <a:gd name="connsiteX7235" fmla="*/ 2114835 w 6868353"/>
                <a:gd name="connsiteY7235" fmla="*/ 295714 h 6857985"/>
                <a:gd name="connsiteX7236" fmla="*/ 2035074 w 6868353"/>
                <a:gd name="connsiteY7236" fmla="*/ 328827 h 6857985"/>
                <a:gd name="connsiteX7237" fmla="*/ 2038967 w 6868353"/>
                <a:gd name="connsiteY7237" fmla="*/ 333386 h 6857985"/>
                <a:gd name="connsiteX7238" fmla="*/ 2020492 w 6868353"/>
                <a:gd name="connsiteY7238" fmla="*/ 339303 h 6857985"/>
                <a:gd name="connsiteX7239" fmla="*/ 2005698 w 6868353"/>
                <a:gd name="connsiteY7239" fmla="*/ 340139 h 6857985"/>
                <a:gd name="connsiteX7240" fmla="*/ 2109130 w 6868353"/>
                <a:gd name="connsiteY7240" fmla="*/ 290362 h 6857985"/>
                <a:gd name="connsiteX7241" fmla="*/ 2153683 w 6868353"/>
                <a:gd name="connsiteY7241" fmla="*/ 272156 h 6857985"/>
                <a:gd name="connsiteX7242" fmla="*/ 2205611 w 6868353"/>
                <a:gd name="connsiteY7242" fmla="*/ 256116 h 6857985"/>
                <a:gd name="connsiteX7243" fmla="*/ 3190608 w 6868353"/>
                <a:gd name="connsiteY7243" fmla="*/ 250906 h 6857985"/>
                <a:gd name="connsiteX7244" fmla="*/ 3237100 w 6868353"/>
                <a:gd name="connsiteY7244" fmla="*/ 266082 h 6857985"/>
                <a:gd name="connsiteX7245" fmla="*/ 3190693 w 6868353"/>
                <a:gd name="connsiteY7245" fmla="*/ 261510 h 6857985"/>
                <a:gd name="connsiteX7246" fmla="*/ 3149920 w 6868353"/>
                <a:gd name="connsiteY7246" fmla="*/ 253313 h 6857985"/>
                <a:gd name="connsiteX7247" fmla="*/ 3190608 w 6868353"/>
                <a:gd name="connsiteY7247" fmla="*/ 250906 h 6857985"/>
                <a:gd name="connsiteX7248" fmla="*/ 2782171 w 6868353"/>
                <a:gd name="connsiteY7248" fmla="*/ 250654 h 6857985"/>
                <a:gd name="connsiteX7249" fmla="*/ 2824476 w 6868353"/>
                <a:gd name="connsiteY7249" fmla="*/ 253299 h 6857985"/>
                <a:gd name="connsiteX7250" fmla="*/ 2806142 w 6868353"/>
                <a:gd name="connsiteY7250" fmla="*/ 255069 h 6857985"/>
                <a:gd name="connsiteX7251" fmla="*/ 2742817 w 6868353"/>
                <a:gd name="connsiteY7251" fmla="*/ 268943 h 6857985"/>
                <a:gd name="connsiteX7252" fmla="*/ 2730331 w 6868353"/>
                <a:gd name="connsiteY7252" fmla="*/ 257235 h 6857985"/>
                <a:gd name="connsiteX7253" fmla="*/ 2782171 w 6868353"/>
                <a:gd name="connsiteY7253" fmla="*/ 250654 h 6857985"/>
                <a:gd name="connsiteX7254" fmla="*/ 3590999 w 6868353"/>
                <a:gd name="connsiteY7254" fmla="*/ 249491 h 6857985"/>
                <a:gd name="connsiteX7255" fmla="*/ 3599819 w 6868353"/>
                <a:gd name="connsiteY7255" fmla="*/ 263960 h 6857985"/>
                <a:gd name="connsiteX7256" fmla="*/ 3535447 w 6868353"/>
                <a:gd name="connsiteY7256" fmla="*/ 256017 h 6857985"/>
                <a:gd name="connsiteX7257" fmla="*/ 3590999 w 6868353"/>
                <a:gd name="connsiteY7257" fmla="*/ 249491 h 6857985"/>
                <a:gd name="connsiteX7258" fmla="*/ 4406649 w 6868353"/>
                <a:gd name="connsiteY7258" fmla="*/ 249108 h 6857985"/>
                <a:gd name="connsiteX7259" fmla="*/ 4458251 w 6868353"/>
                <a:gd name="connsiteY7259" fmla="*/ 270768 h 6857985"/>
                <a:gd name="connsiteX7260" fmla="*/ 4516013 w 6868353"/>
                <a:gd name="connsiteY7260" fmla="*/ 279164 h 6857985"/>
                <a:gd name="connsiteX7261" fmla="*/ 4487769 w 6868353"/>
                <a:gd name="connsiteY7261" fmla="*/ 257121 h 6857985"/>
                <a:gd name="connsiteX7262" fmla="*/ 4529349 w 6868353"/>
                <a:gd name="connsiteY7262" fmla="*/ 269608 h 6857985"/>
                <a:gd name="connsiteX7263" fmla="*/ 4568819 w 6868353"/>
                <a:gd name="connsiteY7263" fmla="*/ 283184 h 6857985"/>
                <a:gd name="connsiteX7264" fmla="*/ 4643809 w 6868353"/>
                <a:gd name="connsiteY7264" fmla="*/ 309134 h 6857985"/>
                <a:gd name="connsiteX7265" fmla="*/ 4714539 w 6868353"/>
                <a:gd name="connsiteY7265" fmla="*/ 335013 h 6857985"/>
                <a:gd name="connsiteX7266" fmla="*/ 4782479 w 6868353"/>
                <a:gd name="connsiteY7266" fmla="*/ 362068 h 6857985"/>
                <a:gd name="connsiteX7267" fmla="*/ 4849823 w 6868353"/>
                <a:gd name="connsiteY7267" fmla="*/ 389490 h 6857985"/>
                <a:gd name="connsiteX7268" fmla="*/ 4917241 w 6868353"/>
                <a:gd name="connsiteY7268" fmla="*/ 420268 h 6857985"/>
                <a:gd name="connsiteX7269" fmla="*/ 4987347 w 6868353"/>
                <a:gd name="connsiteY7269" fmla="*/ 452843 h 6857985"/>
                <a:gd name="connsiteX7270" fmla="*/ 5023375 w 6868353"/>
                <a:gd name="connsiteY7270" fmla="*/ 471106 h 6857985"/>
                <a:gd name="connsiteX7271" fmla="*/ 5060455 w 6868353"/>
                <a:gd name="connsiteY7271" fmla="*/ 490572 h 6857985"/>
                <a:gd name="connsiteX7272" fmla="*/ 5068707 w 6868353"/>
                <a:gd name="connsiteY7272" fmla="*/ 507292 h 6857985"/>
                <a:gd name="connsiteX7273" fmla="*/ 5020999 w 6868353"/>
                <a:gd name="connsiteY7273" fmla="*/ 481809 h 6857985"/>
                <a:gd name="connsiteX7274" fmla="*/ 4984855 w 6868353"/>
                <a:gd name="connsiteY7274" fmla="*/ 455944 h 6857985"/>
                <a:gd name="connsiteX7275" fmla="*/ 4972765 w 6868353"/>
                <a:gd name="connsiteY7275" fmla="*/ 457218 h 6857985"/>
                <a:gd name="connsiteX7276" fmla="*/ 4994369 w 6868353"/>
                <a:gd name="connsiteY7276" fmla="*/ 468360 h 6857985"/>
                <a:gd name="connsiteX7277" fmla="*/ 5025711 w 6868353"/>
                <a:gd name="connsiteY7277" fmla="*/ 487231 h 6857985"/>
                <a:gd name="connsiteX7278" fmla="*/ 5044103 w 6868353"/>
                <a:gd name="connsiteY7278" fmla="*/ 537588 h 6857985"/>
                <a:gd name="connsiteX7279" fmla="*/ 5026747 w 6868353"/>
                <a:gd name="connsiteY7279" fmla="*/ 510194 h 6857985"/>
                <a:gd name="connsiteX7280" fmla="*/ 5092519 w 6868353"/>
                <a:gd name="connsiteY7280" fmla="*/ 557082 h 6857985"/>
                <a:gd name="connsiteX7281" fmla="*/ 5016963 w 6868353"/>
                <a:gd name="connsiteY7281" fmla="*/ 528117 h 6857985"/>
                <a:gd name="connsiteX7282" fmla="*/ 4975739 w 6868353"/>
                <a:gd name="connsiteY7282" fmla="*/ 502592 h 6857985"/>
                <a:gd name="connsiteX7283" fmla="*/ 5000639 w 6868353"/>
                <a:gd name="connsiteY7283" fmla="*/ 494848 h 6857985"/>
                <a:gd name="connsiteX7284" fmla="*/ 4971747 w 6868353"/>
                <a:gd name="connsiteY7284" fmla="*/ 463107 h 6857985"/>
                <a:gd name="connsiteX7285" fmla="*/ 4927915 w 6868353"/>
                <a:gd name="connsiteY7285" fmla="*/ 445000 h 6857985"/>
                <a:gd name="connsiteX7286" fmla="*/ 4964567 w 6868353"/>
                <a:gd name="connsiteY7286" fmla="*/ 469591 h 6857985"/>
                <a:gd name="connsiteX7287" fmla="*/ 4902023 w 6868353"/>
                <a:gd name="connsiteY7287" fmla="*/ 424925 h 6857985"/>
                <a:gd name="connsiteX7288" fmla="*/ 4956965 w 6868353"/>
                <a:gd name="connsiteY7288" fmla="*/ 447534 h 6857985"/>
                <a:gd name="connsiteX7289" fmla="*/ 4870931 w 6868353"/>
                <a:gd name="connsiteY7289" fmla="*/ 399641 h 6857985"/>
                <a:gd name="connsiteX7290" fmla="*/ 4842321 w 6868353"/>
                <a:gd name="connsiteY7290" fmla="*/ 391260 h 6857985"/>
                <a:gd name="connsiteX7291" fmla="*/ 4790943 w 6868353"/>
                <a:gd name="connsiteY7291" fmla="*/ 369500 h 6857985"/>
                <a:gd name="connsiteX7292" fmla="*/ 4719791 w 6868353"/>
                <a:gd name="connsiteY7292" fmla="*/ 347698 h 6857985"/>
                <a:gd name="connsiteX7293" fmla="*/ 4788991 w 6868353"/>
                <a:gd name="connsiteY7293" fmla="*/ 389915 h 6857985"/>
                <a:gd name="connsiteX7294" fmla="*/ 4815947 w 6868353"/>
                <a:gd name="connsiteY7294" fmla="*/ 410768 h 6857985"/>
                <a:gd name="connsiteX7295" fmla="*/ 4829155 w 6868353"/>
                <a:gd name="connsiteY7295" fmla="*/ 421188 h 6857985"/>
                <a:gd name="connsiteX7296" fmla="*/ 4842563 w 6868353"/>
                <a:gd name="connsiteY7296" fmla="*/ 432174 h 6857985"/>
                <a:gd name="connsiteX7297" fmla="*/ 4839347 w 6868353"/>
                <a:gd name="connsiteY7297" fmla="*/ 415129 h 6857985"/>
                <a:gd name="connsiteX7298" fmla="*/ 4818835 w 6868353"/>
                <a:gd name="connsiteY7298" fmla="*/ 435331 h 6857985"/>
                <a:gd name="connsiteX7299" fmla="*/ 4776319 w 6868353"/>
                <a:gd name="connsiteY7299" fmla="*/ 407810 h 6857985"/>
                <a:gd name="connsiteX7300" fmla="*/ 4785777 w 6868353"/>
                <a:gd name="connsiteY7300" fmla="*/ 423510 h 6857985"/>
                <a:gd name="connsiteX7301" fmla="*/ 4732801 w 6868353"/>
                <a:gd name="connsiteY7301" fmla="*/ 386248 h 6857985"/>
                <a:gd name="connsiteX7302" fmla="*/ 4728285 w 6868353"/>
                <a:gd name="connsiteY7302" fmla="*/ 375347 h 6857985"/>
                <a:gd name="connsiteX7303" fmla="*/ 4787463 w 6868353"/>
                <a:gd name="connsiteY7303" fmla="*/ 411774 h 6857985"/>
                <a:gd name="connsiteX7304" fmla="*/ 4810367 w 6868353"/>
                <a:gd name="connsiteY7304" fmla="*/ 413784 h 6857985"/>
                <a:gd name="connsiteX7305" fmla="*/ 4697959 w 6868353"/>
                <a:gd name="connsiteY7305" fmla="*/ 333867 h 6857985"/>
                <a:gd name="connsiteX7306" fmla="*/ 4685615 w 6868353"/>
                <a:gd name="connsiteY7306" fmla="*/ 341908 h 6857985"/>
                <a:gd name="connsiteX7307" fmla="*/ 4658647 w 6868353"/>
                <a:gd name="connsiteY7307" fmla="*/ 318322 h 6857985"/>
                <a:gd name="connsiteX7308" fmla="*/ 4601679 w 6868353"/>
                <a:gd name="connsiteY7308" fmla="*/ 301164 h 6857985"/>
                <a:gd name="connsiteX7309" fmla="*/ 4578503 w 6868353"/>
                <a:gd name="connsiteY7309" fmla="*/ 300272 h 6857985"/>
                <a:gd name="connsiteX7310" fmla="*/ 4617123 w 6868353"/>
                <a:gd name="connsiteY7310" fmla="*/ 327057 h 6857985"/>
                <a:gd name="connsiteX7311" fmla="*/ 4600743 w 6868353"/>
                <a:gd name="connsiteY7311" fmla="*/ 313027 h 6857985"/>
                <a:gd name="connsiteX7312" fmla="*/ 4544059 w 6868353"/>
                <a:gd name="connsiteY7312" fmla="*/ 296166 h 6857985"/>
                <a:gd name="connsiteX7313" fmla="*/ 4549863 w 6868353"/>
                <a:gd name="connsiteY7313" fmla="*/ 294850 h 6857985"/>
                <a:gd name="connsiteX7314" fmla="*/ 4573081 w 6868353"/>
                <a:gd name="connsiteY7314" fmla="*/ 295657 h 6857985"/>
                <a:gd name="connsiteX7315" fmla="*/ 4510081 w 6868353"/>
                <a:gd name="connsiteY7315" fmla="*/ 280650 h 6857985"/>
                <a:gd name="connsiteX7316" fmla="*/ 4560325 w 6868353"/>
                <a:gd name="connsiteY7316" fmla="*/ 307266 h 6857985"/>
                <a:gd name="connsiteX7317" fmla="*/ 4622545 w 6868353"/>
                <a:gd name="connsiteY7317" fmla="*/ 331743 h 6857985"/>
                <a:gd name="connsiteX7318" fmla="*/ 4632979 w 6868353"/>
                <a:gd name="connsiteY7318" fmla="*/ 347061 h 6857985"/>
                <a:gd name="connsiteX7319" fmla="*/ 4554323 w 6868353"/>
                <a:gd name="connsiteY7319" fmla="*/ 317445 h 6857985"/>
                <a:gd name="connsiteX7320" fmla="*/ 4532335 w 6868353"/>
                <a:gd name="connsiteY7320" fmla="*/ 298785 h 6857985"/>
                <a:gd name="connsiteX7321" fmla="*/ 4526207 w 6868353"/>
                <a:gd name="connsiteY7321" fmla="*/ 306090 h 6857985"/>
                <a:gd name="connsiteX7322" fmla="*/ 4509869 w 6868353"/>
                <a:gd name="connsiteY7322" fmla="*/ 286624 h 6857985"/>
                <a:gd name="connsiteX7323" fmla="*/ 4452319 w 6868353"/>
                <a:gd name="connsiteY7323" fmla="*/ 272297 h 6857985"/>
                <a:gd name="connsiteX7324" fmla="*/ 4417719 w 6868353"/>
                <a:gd name="connsiteY7324" fmla="*/ 275794 h 6857985"/>
                <a:gd name="connsiteX7325" fmla="*/ 4406649 w 6868353"/>
                <a:gd name="connsiteY7325" fmla="*/ 249108 h 6857985"/>
                <a:gd name="connsiteX7326" fmla="*/ 4354707 w 6868353"/>
                <a:gd name="connsiteY7326" fmla="*/ 239708 h 6857985"/>
                <a:gd name="connsiteX7327" fmla="*/ 4389435 w 6868353"/>
                <a:gd name="connsiteY7327" fmla="*/ 247891 h 6857985"/>
                <a:gd name="connsiteX7328" fmla="*/ 4406395 w 6868353"/>
                <a:gd name="connsiteY7328" fmla="*/ 267017 h 6857985"/>
                <a:gd name="connsiteX7329" fmla="*/ 4366273 w 6868353"/>
                <a:gd name="connsiteY7329" fmla="*/ 254290 h 6857985"/>
                <a:gd name="connsiteX7330" fmla="*/ 4354707 w 6868353"/>
                <a:gd name="connsiteY7330" fmla="*/ 239708 h 6857985"/>
                <a:gd name="connsiteX7331" fmla="*/ 2350721 w 6868353"/>
                <a:gd name="connsiteY7331" fmla="*/ 234470 h 6857985"/>
                <a:gd name="connsiteX7332" fmla="*/ 2368729 w 6868353"/>
                <a:gd name="connsiteY7332" fmla="*/ 240105 h 6857985"/>
                <a:gd name="connsiteX7333" fmla="*/ 2314267 w 6868353"/>
                <a:gd name="connsiteY7333" fmla="*/ 256329 h 6857985"/>
                <a:gd name="connsiteX7334" fmla="*/ 2292394 w 6868353"/>
                <a:gd name="connsiteY7334" fmla="*/ 270982 h 6857985"/>
                <a:gd name="connsiteX7335" fmla="*/ 2259563 w 6868353"/>
                <a:gd name="connsiteY7335" fmla="*/ 289853 h 6857985"/>
                <a:gd name="connsiteX7336" fmla="*/ 2234336 w 6868353"/>
                <a:gd name="connsiteY7336" fmla="*/ 284912 h 6857985"/>
                <a:gd name="connsiteX7337" fmla="*/ 2112400 w 6868353"/>
                <a:gd name="connsiteY7337" fmla="*/ 329720 h 6857985"/>
                <a:gd name="connsiteX7338" fmla="*/ 2176433 w 6868353"/>
                <a:gd name="connsiteY7338" fmla="*/ 306955 h 6857985"/>
                <a:gd name="connsiteX7339" fmla="*/ 2228305 w 6868353"/>
                <a:gd name="connsiteY7339" fmla="*/ 285903 h 6857985"/>
                <a:gd name="connsiteX7340" fmla="*/ 2281507 w 6868353"/>
                <a:gd name="connsiteY7340" fmla="*/ 262133 h 6857985"/>
                <a:gd name="connsiteX7341" fmla="*/ 2313219 w 6868353"/>
                <a:gd name="connsiteY7341" fmla="*/ 248925 h 6857985"/>
                <a:gd name="connsiteX7342" fmla="*/ 2350721 w 6868353"/>
                <a:gd name="connsiteY7342" fmla="*/ 234470 h 6857985"/>
                <a:gd name="connsiteX7343" fmla="*/ 4250553 w 6868353"/>
                <a:gd name="connsiteY7343" fmla="*/ 231200 h 6857985"/>
                <a:gd name="connsiteX7344" fmla="*/ 4285607 w 6868353"/>
                <a:gd name="connsiteY7344" fmla="*/ 255749 h 6857985"/>
                <a:gd name="connsiteX7345" fmla="*/ 4325955 w 6868353"/>
                <a:gd name="connsiteY7345" fmla="*/ 260718 h 6857985"/>
                <a:gd name="connsiteX7346" fmla="*/ 4273687 w 6868353"/>
                <a:gd name="connsiteY7346" fmla="*/ 235660 h 6857985"/>
                <a:gd name="connsiteX7347" fmla="*/ 4273855 w 6868353"/>
                <a:gd name="connsiteY7347" fmla="*/ 241606 h 6857985"/>
                <a:gd name="connsiteX7348" fmla="*/ 4250553 w 6868353"/>
                <a:gd name="connsiteY7348" fmla="*/ 231200 h 6857985"/>
                <a:gd name="connsiteX7349" fmla="*/ 3489191 w 6868353"/>
                <a:gd name="connsiteY7349" fmla="*/ 229134 h 6857985"/>
                <a:gd name="connsiteX7350" fmla="*/ 3511705 w 6868353"/>
                <a:gd name="connsiteY7350" fmla="*/ 235971 h 6857985"/>
                <a:gd name="connsiteX7351" fmla="*/ 3534103 w 6868353"/>
                <a:gd name="connsiteY7351" fmla="*/ 250241 h 6857985"/>
                <a:gd name="connsiteX7352" fmla="*/ 3499659 w 6868353"/>
                <a:gd name="connsiteY7352" fmla="*/ 241039 h 6857985"/>
                <a:gd name="connsiteX7353" fmla="*/ 3471215 w 6868353"/>
                <a:gd name="connsiteY7353" fmla="*/ 229246 h 6857985"/>
                <a:gd name="connsiteX7354" fmla="*/ 3489191 w 6868353"/>
                <a:gd name="connsiteY7354" fmla="*/ 229134 h 6857985"/>
                <a:gd name="connsiteX7355" fmla="*/ 2317848 w 6868353"/>
                <a:gd name="connsiteY7355" fmla="*/ 228269 h 6857985"/>
                <a:gd name="connsiteX7356" fmla="*/ 2310742 w 6868353"/>
                <a:gd name="connsiteY7356" fmla="*/ 236197 h 6857985"/>
                <a:gd name="connsiteX7357" fmla="*/ 2272744 w 6868353"/>
                <a:gd name="connsiteY7357" fmla="*/ 250425 h 6857985"/>
                <a:gd name="connsiteX7358" fmla="*/ 2231009 w 6868353"/>
                <a:gd name="connsiteY7358" fmla="*/ 270471 h 6857985"/>
                <a:gd name="connsiteX7359" fmla="*/ 2167797 w 6868353"/>
                <a:gd name="connsiteY7359" fmla="*/ 294808 h 6857985"/>
                <a:gd name="connsiteX7360" fmla="*/ 2236516 w 6868353"/>
                <a:gd name="connsiteY7360" fmla="*/ 260307 h 6857985"/>
                <a:gd name="connsiteX7361" fmla="*/ 2283730 w 6868353"/>
                <a:gd name="connsiteY7361" fmla="*/ 241209 h 6857985"/>
                <a:gd name="connsiteX7362" fmla="*/ 2317848 w 6868353"/>
                <a:gd name="connsiteY7362" fmla="*/ 228269 h 6857985"/>
                <a:gd name="connsiteX7363" fmla="*/ 3689449 w 6868353"/>
                <a:gd name="connsiteY7363" fmla="*/ 227816 h 6857985"/>
                <a:gd name="connsiteX7364" fmla="*/ 3704427 w 6868353"/>
                <a:gd name="connsiteY7364" fmla="*/ 228849 h 6857985"/>
                <a:gd name="connsiteX7365" fmla="*/ 3748767 w 6868353"/>
                <a:gd name="connsiteY7365" fmla="*/ 239878 h 6857985"/>
                <a:gd name="connsiteX7366" fmla="*/ 3726923 w 6868353"/>
                <a:gd name="connsiteY7366" fmla="*/ 244875 h 6857985"/>
                <a:gd name="connsiteX7367" fmla="*/ 3690963 w 6868353"/>
                <a:gd name="connsiteY7367" fmla="*/ 238065 h 6857985"/>
                <a:gd name="connsiteX7368" fmla="*/ 3674031 w 6868353"/>
                <a:gd name="connsiteY7368" fmla="*/ 234101 h 6857985"/>
                <a:gd name="connsiteX7369" fmla="*/ 3661163 w 6868353"/>
                <a:gd name="connsiteY7369" fmla="*/ 228481 h 6857985"/>
                <a:gd name="connsiteX7370" fmla="*/ 3689449 w 6868353"/>
                <a:gd name="connsiteY7370" fmla="*/ 227816 h 6857985"/>
                <a:gd name="connsiteX7371" fmla="*/ 2786025 w 6868353"/>
                <a:gd name="connsiteY7371" fmla="*/ 227264 h 6857985"/>
                <a:gd name="connsiteX7372" fmla="*/ 2770325 w 6868353"/>
                <a:gd name="connsiteY7372" fmla="*/ 234484 h 6857985"/>
                <a:gd name="connsiteX7373" fmla="*/ 2726367 w 6868353"/>
                <a:gd name="connsiteY7373" fmla="*/ 237174 h 6857985"/>
                <a:gd name="connsiteX7374" fmla="*/ 2705117 w 6868353"/>
                <a:gd name="connsiteY7374" fmla="*/ 233861 h 6857985"/>
                <a:gd name="connsiteX7375" fmla="*/ 2786025 w 6868353"/>
                <a:gd name="connsiteY7375" fmla="*/ 227264 h 6857985"/>
                <a:gd name="connsiteX7376" fmla="*/ 3538603 w 6868353"/>
                <a:gd name="connsiteY7376" fmla="*/ 221035 h 6857985"/>
                <a:gd name="connsiteX7377" fmla="*/ 3556443 w 6868353"/>
                <a:gd name="connsiteY7377" fmla="*/ 223711 h 6857985"/>
                <a:gd name="connsiteX7378" fmla="*/ 3631843 w 6868353"/>
                <a:gd name="connsiteY7378" fmla="*/ 225806 h 6857985"/>
                <a:gd name="connsiteX7379" fmla="*/ 3668523 w 6868353"/>
                <a:gd name="connsiteY7379" fmla="*/ 237132 h 6857985"/>
                <a:gd name="connsiteX7380" fmla="*/ 3552747 w 6868353"/>
                <a:gd name="connsiteY7380" fmla="*/ 232502 h 6857985"/>
                <a:gd name="connsiteX7381" fmla="*/ 3538603 w 6868353"/>
                <a:gd name="connsiteY7381" fmla="*/ 221035 h 6857985"/>
                <a:gd name="connsiteX7382" fmla="*/ 3196879 w 6868353"/>
                <a:gd name="connsiteY7382" fmla="*/ 217934 h 6857985"/>
                <a:gd name="connsiteX7383" fmla="*/ 3219120 w 6868353"/>
                <a:gd name="connsiteY7383" fmla="*/ 230053 h 6857985"/>
                <a:gd name="connsiteX7384" fmla="*/ 3191329 w 6868353"/>
                <a:gd name="connsiteY7384" fmla="*/ 236168 h 6857985"/>
                <a:gd name="connsiteX7385" fmla="*/ 3137490 w 6868353"/>
                <a:gd name="connsiteY7385" fmla="*/ 219958 h 6857985"/>
                <a:gd name="connsiteX7386" fmla="*/ 3167730 w 6868353"/>
                <a:gd name="connsiteY7386" fmla="*/ 219732 h 6857985"/>
                <a:gd name="connsiteX7387" fmla="*/ 3196879 w 6868353"/>
                <a:gd name="connsiteY7387" fmla="*/ 217934 h 6857985"/>
                <a:gd name="connsiteX7388" fmla="*/ 2296174 w 6868353"/>
                <a:gd name="connsiteY7388" fmla="*/ 217821 h 6857985"/>
                <a:gd name="connsiteX7389" fmla="*/ 2263938 w 6868353"/>
                <a:gd name="connsiteY7389" fmla="*/ 231129 h 6857985"/>
                <a:gd name="connsiteX7390" fmla="*/ 2216965 w 6868353"/>
                <a:gd name="connsiteY7390" fmla="*/ 251175 h 6857985"/>
                <a:gd name="connsiteX7391" fmla="*/ 2269926 w 6868353"/>
                <a:gd name="connsiteY7391" fmla="*/ 222040 h 6857985"/>
                <a:gd name="connsiteX7392" fmla="*/ 2296174 w 6868353"/>
                <a:gd name="connsiteY7392" fmla="*/ 217821 h 6857985"/>
                <a:gd name="connsiteX7393" fmla="*/ 2960819 w 6868353"/>
                <a:gd name="connsiteY7393" fmla="*/ 216221 h 6857985"/>
                <a:gd name="connsiteX7394" fmla="*/ 2972559 w 6868353"/>
                <a:gd name="connsiteY7394" fmla="*/ 217255 h 6857985"/>
                <a:gd name="connsiteX7395" fmla="*/ 3004852 w 6868353"/>
                <a:gd name="connsiteY7395" fmla="*/ 224008 h 6857985"/>
                <a:gd name="connsiteX7396" fmla="*/ 2976127 w 6868353"/>
                <a:gd name="connsiteY7396" fmla="*/ 228057 h 6857985"/>
                <a:gd name="connsiteX7397" fmla="*/ 2964490 w 6868353"/>
                <a:gd name="connsiteY7397" fmla="*/ 227009 h 6857985"/>
                <a:gd name="connsiteX7398" fmla="*/ 2940564 w 6868353"/>
                <a:gd name="connsiteY7398" fmla="*/ 219138 h 6857985"/>
                <a:gd name="connsiteX7399" fmla="*/ 2960819 w 6868353"/>
                <a:gd name="connsiteY7399" fmla="*/ 216221 h 6857985"/>
                <a:gd name="connsiteX7400" fmla="*/ 3037031 w 6868353"/>
                <a:gd name="connsiteY7400" fmla="*/ 212725 h 6857985"/>
                <a:gd name="connsiteX7401" fmla="*/ 3112432 w 6868353"/>
                <a:gd name="connsiteY7401" fmla="*/ 218091 h 6857985"/>
                <a:gd name="connsiteX7402" fmla="*/ 3146876 w 6868353"/>
                <a:gd name="connsiteY7402" fmla="*/ 237599 h 6857985"/>
                <a:gd name="connsiteX7403" fmla="*/ 3186912 w 6868353"/>
                <a:gd name="connsiteY7403" fmla="*/ 243021 h 6857985"/>
                <a:gd name="connsiteX7404" fmla="*/ 3231833 w 6868353"/>
                <a:gd name="connsiteY7404" fmla="*/ 248274 h 6857985"/>
                <a:gd name="connsiteX7405" fmla="*/ 3321221 w 6868353"/>
                <a:gd name="connsiteY7405" fmla="*/ 253795 h 6857985"/>
                <a:gd name="connsiteX7406" fmla="*/ 3295568 w 6868353"/>
                <a:gd name="connsiteY7406" fmla="*/ 265390 h 6857985"/>
                <a:gd name="connsiteX7407" fmla="*/ 3227529 w 6868353"/>
                <a:gd name="connsiteY7407" fmla="*/ 255267 h 6857985"/>
                <a:gd name="connsiteX7408" fmla="*/ 3189914 w 6868353"/>
                <a:gd name="connsiteY7408" fmla="*/ 246999 h 6857985"/>
                <a:gd name="connsiteX7409" fmla="*/ 3150415 w 6868353"/>
                <a:gd name="connsiteY7409" fmla="*/ 238519 h 6857985"/>
                <a:gd name="connsiteX7410" fmla="*/ 3143209 w 6868353"/>
                <a:gd name="connsiteY7410" fmla="*/ 251445 h 6857985"/>
                <a:gd name="connsiteX7411" fmla="*/ 3090804 w 6868353"/>
                <a:gd name="connsiteY7411" fmla="*/ 237160 h 6857985"/>
                <a:gd name="connsiteX7412" fmla="*/ 3070972 w 6868353"/>
                <a:gd name="connsiteY7412" fmla="*/ 239769 h 6857985"/>
                <a:gd name="connsiteX7413" fmla="*/ 3103711 w 6868353"/>
                <a:gd name="connsiteY7413" fmla="*/ 240928 h 6857985"/>
                <a:gd name="connsiteX7414" fmla="*/ 3111710 w 6868353"/>
                <a:gd name="connsiteY7414" fmla="*/ 247353 h 6857985"/>
                <a:gd name="connsiteX7415" fmla="*/ 3061849 w 6868353"/>
                <a:gd name="connsiteY7415" fmla="*/ 243700 h 6857985"/>
                <a:gd name="connsiteX7416" fmla="*/ 3149099 w 6868353"/>
                <a:gd name="connsiteY7416" fmla="*/ 262076 h 6857985"/>
                <a:gd name="connsiteX7417" fmla="*/ 3197460 w 6868353"/>
                <a:gd name="connsiteY7417" fmla="*/ 272722 h 6857985"/>
                <a:gd name="connsiteX7418" fmla="*/ 3238134 w 6868353"/>
                <a:gd name="connsiteY7418" fmla="*/ 286129 h 6857985"/>
                <a:gd name="connsiteX7419" fmla="*/ 3191528 w 6868353"/>
                <a:gd name="connsiteY7419" fmla="*/ 285478 h 6857985"/>
                <a:gd name="connsiteX7420" fmla="*/ 3168820 w 6868353"/>
                <a:gd name="connsiteY7420" fmla="*/ 284699 h 6857985"/>
                <a:gd name="connsiteX7421" fmla="*/ 3148873 w 6868353"/>
                <a:gd name="connsiteY7421" fmla="*/ 282618 h 6857985"/>
                <a:gd name="connsiteX7422" fmla="*/ 3175729 w 6868353"/>
                <a:gd name="connsiteY7422" fmla="*/ 276870 h 6857985"/>
                <a:gd name="connsiteX7423" fmla="*/ 3142700 w 6868353"/>
                <a:gd name="connsiteY7423" fmla="*/ 265913 h 6857985"/>
                <a:gd name="connsiteX7424" fmla="*/ 3158146 w 6868353"/>
                <a:gd name="connsiteY7424" fmla="*/ 275214 h 6857985"/>
                <a:gd name="connsiteX7425" fmla="*/ 3097681 w 6868353"/>
                <a:gd name="connsiteY7425" fmla="*/ 273232 h 6857985"/>
                <a:gd name="connsiteX7426" fmla="*/ 3124381 w 6868353"/>
                <a:gd name="connsiteY7426" fmla="*/ 280664 h 6857985"/>
                <a:gd name="connsiteX7427" fmla="*/ 3074916 w 6868353"/>
                <a:gd name="connsiteY7427" fmla="*/ 291735 h 6857985"/>
                <a:gd name="connsiteX7428" fmla="*/ 3036777 w 6868353"/>
                <a:gd name="connsiteY7428" fmla="*/ 286256 h 6857985"/>
                <a:gd name="connsiteX7429" fmla="*/ 3011917 w 6868353"/>
                <a:gd name="connsiteY7429" fmla="*/ 299267 h 6857985"/>
                <a:gd name="connsiteX7430" fmla="*/ 2996287 w 6868353"/>
                <a:gd name="connsiteY7430" fmla="*/ 290263 h 6857985"/>
                <a:gd name="connsiteX7431" fmla="*/ 2956237 w 6868353"/>
                <a:gd name="connsiteY7431" fmla="*/ 310706 h 6857985"/>
                <a:gd name="connsiteX7432" fmla="*/ 2933585 w 6868353"/>
                <a:gd name="connsiteY7432" fmla="*/ 300711 h 6857985"/>
                <a:gd name="connsiteX7433" fmla="*/ 2947488 w 6868353"/>
                <a:gd name="connsiteY7433" fmla="*/ 318549 h 6857985"/>
                <a:gd name="connsiteX7434" fmla="*/ 2877693 w 6868353"/>
                <a:gd name="connsiteY7434" fmla="*/ 312858 h 6857985"/>
                <a:gd name="connsiteX7435" fmla="*/ 2833183 w 6868353"/>
                <a:gd name="connsiteY7435" fmla="*/ 322838 h 6857985"/>
                <a:gd name="connsiteX7436" fmla="*/ 2889472 w 6868353"/>
                <a:gd name="connsiteY7436" fmla="*/ 325174 h 6857985"/>
                <a:gd name="connsiteX7437" fmla="*/ 2838945 w 6868353"/>
                <a:gd name="connsiteY7437" fmla="*/ 331687 h 6857985"/>
                <a:gd name="connsiteX7438" fmla="*/ 2798370 w 6868353"/>
                <a:gd name="connsiteY7438" fmla="*/ 341129 h 6857985"/>
                <a:gd name="connsiteX7439" fmla="*/ 2836694 w 6868353"/>
                <a:gd name="connsiteY7439" fmla="*/ 342970 h 6857985"/>
                <a:gd name="connsiteX7440" fmla="*/ 2818870 w 6868353"/>
                <a:gd name="connsiteY7440" fmla="*/ 344725 h 6857985"/>
                <a:gd name="connsiteX7441" fmla="*/ 2755687 w 6868353"/>
                <a:gd name="connsiteY7441" fmla="*/ 367702 h 6857985"/>
                <a:gd name="connsiteX7442" fmla="*/ 2703758 w 6868353"/>
                <a:gd name="connsiteY7442" fmla="*/ 363710 h 6857985"/>
                <a:gd name="connsiteX7443" fmla="*/ 2689091 w 6868353"/>
                <a:gd name="connsiteY7443" fmla="*/ 372544 h 6857985"/>
                <a:gd name="connsiteX7444" fmla="*/ 2664062 w 6868353"/>
                <a:gd name="connsiteY7444" fmla="*/ 372261 h 6857985"/>
                <a:gd name="connsiteX7445" fmla="*/ 2642968 w 6868353"/>
                <a:gd name="connsiteY7445" fmla="*/ 403477 h 6857985"/>
                <a:gd name="connsiteX7446" fmla="*/ 2692956 w 6868353"/>
                <a:gd name="connsiteY7446" fmla="*/ 399513 h 6857985"/>
                <a:gd name="connsiteX7447" fmla="*/ 2730006 w 6868353"/>
                <a:gd name="connsiteY7447" fmla="*/ 401835 h 6857985"/>
                <a:gd name="connsiteX7448" fmla="*/ 2700304 w 6868353"/>
                <a:gd name="connsiteY7448" fmla="*/ 408546 h 6857985"/>
                <a:gd name="connsiteX7449" fmla="*/ 2682664 w 6868353"/>
                <a:gd name="connsiteY7449" fmla="*/ 418243 h 6857985"/>
                <a:gd name="connsiteX7450" fmla="*/ 2617697 w 6868353"/>
                <a:gd name="connsiteY7450" fmla="*/ 414732 h 6857985"/>
                <a:gd name="connsiteX7451" fmla="*/ 2616621 w 6868353"/>
                <a:gd name="connsiteY7451" fmla="*/ 390609 h 6857985"/>
                <a:gd name="connsiteX7452" fmla="*/ 2571715 w 6868353"/>
                <a:gd name="connsiteY7452" fmla="*/ 423552 h 6857985"/>
                <a:gd name="connsiteX7453" fmla="*/ 2523354 w 6868353"/>
                <a:gd name="connsiteY7453" fmla="*/ 418003 h 6857985"/>
                <a:gd name="connsiteX7454" fmla="*/ 2488216 w 6868353"/>
                <a:gd name="connsiteY7454" fmla="*/ 424982 h 6857985"/>
                <a:gd name="connsiteX7455" fmla="*/ 2532584 w 6868353"/>
                <a:gd name="connsiteY7455" fmla="*/ 433292 h 6857985"/>
                <a:gd name="connsiteX7456" fmla="*/ 2476465 w 6868353"/>
                <a:gd name="connsiteY7456" fmla="*/ 448087 h 6857985"/>
                <a:gd name="connsiteX7457" fmla="*/ 2470123 w 6868353"/>
                <a:gd name="connsiteY7457" fmla="*/ 438063 h 6857985"/>
                <a:gd name="connsiteX7458" fmla="*/ 2448406 w 6868353"/>
                <a:gd name="connsiteY7458" fmla="*/ 455647 h 6857985"/>
                <a:gd name="connsiteX7459" fmla="*/ 2420729 w 6868353"/>
                <a:gd name="connsiteY7459" fmla="*/ 453721 h 6857985"/>
                <a:gd name="connsiteX7460" fmla="*/ 2374987 w 6868353"/>
                <a:gd name="connsiteY7460" fmla="*/ 465004 h 6857985"/>
                <a:gd name="connsiteX7461" fmla="*/ 2399521 w 6868353"/>
                <a:gd name="connsiteY7461" fmla="*/ 461833 h 6857985"/>
                <a:gd name="connsiteX7462" fmla="*/ 2434136 w 6868353"/>
                <a:gd name="connsiteY7462" fmla="*/ 464183 h 6857985"/>
                <a:gd name="connsiteX7463" fmla="*/ 2384557 w 6868353"/>
                <a:gd name="connsiteY7463" fmla="*/ 489411 h 6857985"/>
                <a:gd name="connsiteX7464" fmla="*/ 2343303 w 6868353"/>
                <a:gd name="connsiteY7464" fmla="*/ 488024 h 6857985"/>
                <a:gd name="connsiteX7465" fmla="*/ 2301823 w 6868353"/>
                <a:gd name="connsiteY7465" fmla="*/ 515659 h 6857985"/>
                <a:gd name="connsiteX7466" fmla="*/ 2284396 w 6868353"/>
                <a:gd name="connsiteY7466" fmla="*/ 510562 h 6857985"/>
                <a:gd name="connsiteX7467" fmla="*/ 2232524 w 6868353"/>
                <a:gd name="connsiteY7467" fmla="*/ 533398 h 6857985"/>
                <a:gd name="connsiteX7468" fmla="*/ 2274231 w 6868353"/>
                <a:gd name="connsiteY7468" fmla="*/ 534134 h 6857985"/>
                <a:gd name="connsiteX7469" fmla="*/ 2339396 w 6868353"/>
                <a:gd name="connsiteY7469" fmla="*/ 540519 h 6857985"/>
                <a:gd name="connsiteX7470" fmla="*/ 2232651 w 6868353"/>
                <a:gd name="connsiteY7470" fmla="*/ 542883 h 6857985"/>
                <a:gd name="connsiteX7471" fmla="*/ 2189189 w 6868353"/>
                <a:gd name="connsiteY7471" fmla="*/ 577129 h 6857985"/>
                <a:gd name="connsiteX7472" fmla="*/ 2097351 w 6868353"/>
                <a:gd name="connsiteY7472" fmla="*/ 603405 h 6857985"/>
                <a:gd name="connsiteX7473" fmla="*/ 2107998 w 6868353"/>
                <a:gd name="connsiteY7473" fmla="*/ 607850 h 6857985"/>
                <a:gd name="connsiteX7474" fmla="*/ 2050647 w 6868353"/>
                <a:gd name="connsiteY7474" fmla="*/ 625263 h 6857985"/>
                <a:gd name="connsiteX7475" fmla="*/ 2007185 w 6868353"/>
                <a:gd name="connsiteY7475" fmla="*/ 642860 h 6857985"/>
                <a:gd name="connsiteX7476" fmla="*/ 2011913 w 6868353"/>
                <a:gd name="connsiteY7476" fmla="*/ 656876 h 6857985"/>
                <a:gd name="connsiteX7477" fmla="*/ 1964770 w 6868353"/>
                <a:gd name="connsiteY7477" fmla="*/ 670014 h 6857985"/>
                <a:gd name="connsiteX7478" fmla="*/ 1999257 w 6868353"/>
                <a:gd name="connsiteY7478" fmla="*/ 667338 h 6857985"/>
                <a:gd name="connsiteX7479" fmla="*/ 1953147 w 6868353"/>
                <a:gd name="connsiteY7479" fmla="*/ 689919 h 6857985"/>
                <a:gd name="connsiteX7480" fmla="*/ 1935380 w 6868353"/>
                <a:gd name="connsiteY7480" fmla="*/ 686974 h 6857985"/>
                <a:gd name="connsiteX7481" fmla="*/ 1902563 w 6868353"/>
                <a:gd name="connsiteY7481" fmla="*/ 700523 h 6857985"/>
                <a:gd name="connsiteX7482" fmla="*/ 1872494 w 6868353"/>
                <a:gd name="connsiteY7482" fmla="*/ 733027 h 6857985"/>
                <a:gd name="connsiteX7483" fmla="*/ 1957125 w 6868353"/>
                <a:gd name="connsiteY7483" fmla="*/ 694378 h 6857985"/>
                <a:gd name="connsiteX7484" fmla="*/ 1902450 w 6868353"/>
                <a:gd name="connsiteY7484" fmla="*/ 724604 h 6857985"/>
                <a:gd name="connsiteX7485" fmla="*/ 1937022 w 6868353"/>
                <a:gd name="connsiteY7485" fmla="*/ 713476 h 6857985"/>
                <a:gd name="connsiteX7486" fmla="*/ 1956233 w 6868353"/>
                <a:gd name="connsiteY7486" fmla="*/ 704458 h 6857985"/>
                <a:gd name="connsiteX7487" fmla="*/ 1974864 w 6868353"/>
                <a:gd name="connsiteY7487" fmla="*/ 697748 h 6857985"/>
                <a:gd name="connsiteX7488" fmla="*/ 1969838 w 6868353"/>
                <a:gd name="connsiteY7488" fmla="*/ 683888 h 6857985"/>
                <a:gd name="connsiteX7489" fmla="*/ 2004155 w 6868353"/>
                <a:gd name="connsiteY7489" fmla="*/ 681269 h 6857985"/>
                <a:gd name="connsiteX7490" fmla="*/ 2079457 w 6868353"/>
                <a:gd name="connsiteY7490" fmla="*/ 642521 h 6857985"/>
                <a:gd name="connsiteX7491" fmla="*/ 2088602 w 6868353"/>
                <a:gd name="connsiteY7491" fmla="*/ 627458 h 6857985"/>
                <a:gd name="connsiteX7492" fmla="*/ 2109314 w 6868353"/>
                <a:gd name="connsiteY7492" fmla="*/ 626721 h 6857985"/>
                <a:gd name="connsiteX7493" fmla="*/ 2142470 w 6868353"/>
                <a:gd name="connsiteY7493" fmla="*/ 606859 h 6857985"/>
                <a:gd name="connsiteX7494" fmla="*/ 2230811 w 6868353"/>
                <a:gd name="connsiteY7494" fmla="*/ 595491 h 6857985"/>
                <a:gd name="connsiteX7495" fmla="*/ 2147326 w 6868353"/>
                <a:gd name="connsiteY7495" fmla="*/ 630473 h 6857985"/>
                <a:gd name="connsiteX7496" fmla="*/ 2190406 w 6868353"/>
                <a:gd name="connsiteY7496" fmla="*/ 605755 h 6857985"/>
                <a:gd name="connsiteX7497" fmla="*/ 2142952 w 6868353"/>
                <a:gd name="connsiteY7497" fmla="*/ 616472 h 6857985"/>
                <a:gd name="connsiteX7498" fmla="*/ 2116124 w 6868353"/>
                <a:gd name="connsiteY7498" fmla="*/ 626551 h 6857985"/>
                <a:gd name="connsiteX7499" fmla="*/ 2086323 w 6868353"/>
                <a:gd name="connsiteY7499" fmla="*/ 642039 h 6857985"/>
                <a:gd name="connsiteX7500" fmla="*/ 2110475 w 6868353"/>
                <a:gd name="connsiteY7500" fmla="*/ 632866 h 6857985"/>
                <a:gd name="connsiteX7501" fmla="*/ 2121305 w 6868353"/>
                <a:gd name="connsiteY7501" fmla="*/ 629397 h 6857985"/>
                <a:gd name="connsiteX7502" fmla="*/ 2116563 w 6868353"/>
                <a:gd name="connsiteY7502" fmla="*/ 633361 h 6857985"/>
                <a:gd name="connsiteX7503" fmla="*/ 2100225 w 6868353"/>
                <a:gd name="connsiteY7503" fmla="*/ 643710 h 6857985"/>
                <a:gd name="connsiteX7504" fmla="*/ 2100608 w 6868353"/>
                <a:gd name="connsiteY7504" fmla="*/ 650746 h 6857985"/>
                <a:gd name="connsiteX7505" fmla="*/ 2044220 w 6868353"/>
                <a:gd name="connsiteY7505" fmla="*/ 668825 h 6857985"/>
                <a:gd name="connsiteX7506" fmla="*/ 2067621 w 6868353"/>
                <a:gd name="connsiteY7506" fmla="*/ 662426 h 6857985"/>
                <a:gd name="connsiteX7507" fmla="*/ 2080306 w 6868353"/>
                <a:gd name="connsiteY7507" fmla="*/ 652048 h 6857985"/>
                <a:gd name="connsiteX7508" fmla="*/ 2030615 w 6868353"/>
                <a:gd name="connsiteY7508" fmla="*/ 669787 h 6857985"/>
                <a:gd name="connsiteX7509" fmla="*/ 2071656 w 6868353"/>
                <a:gd name="connsiteY7509" fmla="*/ 678352 h 6857985"/>
                <a:gd name="connsiteX7510" fmla="*/ 2120229 w 6868353"/>
                <a:gd name="connsiteY7510" fmla="*/ 668004 h 6857985"/>
                <a:gd name="connsiteX7511" fmla="*/ 2169539 w 6868353"/>
                <a:gd name="connsiteY7511" fmla="*/ 658462 h 6857985"/>
                <a:gd name="connsiteX7512" fmla="*/ 2136581 w 6868353"/>
                <a:gd name="connsiteY7512" fmla="*/ 673270 h 6857985"/>
                <a:gd name="connsiteX7513" fmla="*/ 2106752 w 6868353"/>
                <a:gd name="connsiteY7513" fmla="*/ 683930 h 6857985"/>
                <a:gd name="connsiteX7514" fmla="*/ 2118927 w 6868353"/>
                <a:gd name="connsiteY7514" fmla="*/ 682543 h 6857985"/>
                <a:gd name="connsiteX7515" fmla="*/ 2134344 w 6868353"/>
                <a:gd name="connsiteY7515" fmla="*/ 676781 h 6857985"/>
                <a:gd name="connsiteX7516" fmla="*/ 2163394 w 6868353"/>
                <a:gd name="connsiteY7516" fmla="*/ 668046 h 6857985"/>
                <a:gd name="connsiteX7517" fmla="*/ 2192303 w 6868353"/>
                <a:gd name="connsiteY7517" fmla="*/ 643809 h 6857985"/>
                <a:gd name="connsiteX7518" fmla="*/ 2105138 w 6868353"/>
                <a:gd name="connsiteY7518" fmla="*/ 664832 h 6857985"/>
                <a:gd name="connsiteX7519" fmla="*/ 2181870 w 6868353"/>
                <a:gd name="connsiteY7519" fmla="*/ 639265 h 6857985"/>
                <a:gd name="connsiteX7520" fmla="*/ 2232793 w 6868353"/>
                <a:gd name="connsiteY7520" fmla="*/ 643186 h 6857985"/>
                <a:gd name="connsiteX7521" fmla="*/ 2164612 w 6868353"/>
                <a:gd name="connsiteY7521" fmla="*/ 634833 h 6857985"/>
                <a:gd name="connsiteX7522" fmla="*/ 2237889 w 6868353"/>
                <a:gd name="connsiteY7522" fmla="*/ 604934 h 6857985"/>
                <a:gd name="connsiteX7523" fmla="*/ 2264590 w 6868353"/>
                <a:gd name="connsiteY7523" fmla="*/ 586062 h 6857985"/>
                <a:gd name="connsiteX7524" fmla="*/ 2247955 w 6868353"/>
                <a:gd name="connsiteY7524" fmla="*/ 599979 h 6857985"/>
                <a:gd name="connsiteX7525" fmla="*/ 2373005 w 6868353"/>
                <a:gd name="connsiteY7525" fmla="*/ 589318 h 6857985"/>
                <a:gd name="connsiteX7526" fmla="*/ 2322790 w 6868353"/>
                <a:gd name="connsiteY7526" fmla="*/ 611333 h 6857985"/>
                <a:gd name="connsiteX7527" fmla="*/ 2406359 w 6868353"/>
                <a:gd name="connsiteY7527" fmla="*/ 600191 h 6857985"/>
                <a:gd name="connsiteX7528" fmla="*/ 2417657 w 6868353"/>
                <a:gd name="connsiteY7528" fmla="*/ 593325 h 6857985"/>
                <a:gd name="connsiteX7529" fmla="*/ 2430384 w 6868353"/>
                <a:gd name="connsiteY7529" fmla="*/ 588497 h 6857985"/>
                <a:gd name="connsiteX7530" fmla="*/ 2457948 w 6868353"/>
                <a:gd name="connsiteY7530" fmla="*/ 582976 h 6857985"/>
                <a:gd name="connsiteX7531" fmla="*/ 2510287 w 6868353"/>
                <a:gd name="connsiteY7531" fmla="*/ 584703 h 6857985"/>
                <a:gd name="connsiteX7532" fmla="*/ 2469840 w 6868353"/>
                <a:gd name="connsiteY7532" fmla="*/ 600163 h 6857985"/>
                <a:gd name="connsiteX7533" fmla="*/ 2550890 w 6868353"/>
                <a:gd name="connsiteY7533" fmla="*/ 569272 h 6857985"/>
                <a:gd name="connsiteX7534" fmla="*/ 2526738 w 6868353"/>
                <a:gd name="connsiteY7534" fmla="*/ 590904 h 6857985"/>
                <a:gd name="connsiteX7535" fmla="*/ 2579742 w 6868353"/>
                <a:gd name="connsiteY7535" fmla="*/ 586444 h 6857985"/>
                <a:gd name="connsiteX7536" fmla="*/ 2575707 w 6868353"/>
                <a:gd name="connsiteY7536" fmla="*/ 593636 h 6857985"/>
                <a:gd name="connsiteX7537" fmla="*/ 2545991 w 6868353"/>
                <a:gd name="connsiteY7537" fmla="*/ 602258 h 6857985"/>
                <a:gd name="connsiteX7538" fmla="*/ 2564962 w 6868353"/>
                <a:gd name="connsiteY7538" fmla="*/ 600559 h 6857985"/>
                <a:gd name="connsiteX7539" fmla="*/ 2589340 w 6868353"/>
                <a:gd name="connsiteY7539" fmla="*/ 592518 h 6857985"/>
                <a:gd name="connsiteX7540" fmla="*/ 2589114 w 6868353"/>
                <a:gd name="connsiteY7540" fmla="*/ 599044 h 6857985"/>
                <a:gd name="connsiteX7541" fmla="*/ 2568685 w 6868353"/>
                <a:gd name="connsiteY7541" fmla="*/ 609209 h 6857985"/>
                <a:gd name="connsiteX7542" fmla="*/ 2529852 w 6868353"/>
                <a:gd name="connsiteY7542" fmla="*/ 595944 h 6857985"/>
                <a:gd name="connsiteX7543" fmla="*/ 2496441 w 6868353"/>
                <a:gd name="connsiteY7543" fmla="*/ 602470 h 6857985"/>
                <a:gd name="connsiteX7544" fmla="*/ 2519022 w 6868353"/>
                <a:gd name="connsiteY7544" fmla="*/ 618808 h 6857985"/>
                <a:gd name="connsiteX7545" fmla="*/ 2571630 w 6868353"/>
                <a:gd name="connsiteY7545" fmla="*/ 614320 h 6857985"/>
                <a:gd name="connsiteX7546" fmla="*/ 2604856 w 6868353"/>
                <a:gd name="connsiteY7546" fmla="*/ 608869 h 6857985"/>
                <a:gd name="connsiteX7547" fmla="*/ 2655454 w 6868353"/>
                <a:gd name="connsiteY7547" fmla="*/ 592263 h 6857985"/>
                <a:gd name="connsiteX7548" fmla="*/ 2626446 w 6868353"/>
                <a:gd name="connsiteY7548" fmla="*/ 583358 h 6857985"/>
                <a:gd name="connsiteX7549" fmla="*/ 2692319 w 6868353"/>
                <a:gd name="connsiteY7549" fmla="*/ 583273 h 6857985"/>
                <a:gd name="connsiteX7550" fmla="*/ 2638126 w 6868353"/>
                <a:gd name="connsiteY7550" fmla="*/ 604042 h 6857985"/>
                <a:gd name="connsiteX7551" fmla="*/ 2698025 w 6868353"/>
                <a:gd name="connsiteY7551" fmla="*/ 593679 h 6857985"/>
                <a:gd name="connsiteX7552" fmla="*/ 2711261 w 6868353"/>
                <a:gd name="connsiteY7552" fmla="*/ 581518 h 6857985"/>
                <a:gd name="connsiteX7553" fmla="*/ 2748764 w 6868353"/>
                <a:gd name="connsiteY7553" fmla="*/ 577922 h 6857985"/>
                <a:gd name="connsiteX7554" fmla="*/ 2741303 w 6868353"/>
                <a:gd name="connsiteY7554" fmla="*/ 571353 h 6857985"/>
                <a:gd name="connsiteX7555" fmla="*/ 2702513 w 6868353"/>
                <a:gd name="connsiteY7555" fmla="*/ 579975 h 6857985"/>
                <a:gd name="connsiteX7556" fmla="*/ 2670093 w 6868353"/>
                <a:gd name="connsiteY7556" fmla="*/ 575246 h 6857985"/>
                <a:gd name="connsiteX7557" fmla="*/ 2724838 w 6868353"/>
                <a:gd name="connsiteY7557" fmla="*/ 554393 h 6857985"/>
                <a:gd name="connsiteX7558" fmla="*/ 2723536 w 6868353"/>
                <a:gd name="connsiteY7558" fmla="*/ 562066 h 6857985"/>
                <a:gd name="connsiteX7559" fmla="*/ 2743299 w 6868353"/>
                <a:gd name="connsiteY7559" fmla="*/ 567304 h 6857985"/>
                <a:gd name="connsiteX7560" fmla="*/ 2761095 w 6868353"/>
                <a:gd name="connsiteY7560" fmla="*/ 556375 h 6857985"/>
                <a:gd name="connsiteX7561" fmla="*/ 2734026 w 6868353"/>
                <a:gd name="connsiteY7561" fmla="*/ 560806 h 6857985"/>
                <a:gd name="connsiteX7562" fmla="*/ 2852847 w 6868353"/>
                <a:gd name="connsiteY7562" fmla="*/ 516338 h 6857985"/>
                <a:gd name="connsiteX7563" fmla="*/ 2787823 w 6868353"/>
                <a:gd name="connsiteY7563" fmla="*/ 503823 h 6857985"/>
                <a:gd name="connsiteX7564" fmla="*/ 2844084 w 6868353"/>
                <a:gd name="connsiteY7564" fmla="*/ 504347 h 6857985"/>
                <a:gd name="connsiteX7565" fmla="*/ 2861710 w 6868353"/>
                <a:gd name="connsiteY7565" fmla="*/ 509698 h 6857985"/>
                <a:gd name="connsiteX7566" fmla="*/ 2886569 w 6868353"/>
                <a:gd name="connsiteY7566" fmla="*/ 513733 h 6857985"/>
                <a:gd name="connsiteX7567" fmla="*/ 2867995 w 6868353"/>
                <a:gd name="connsiteY7567" fmla="*/ 520005 h 6857985"/>
                <a:gd name="connsiteX7568" fmla="*/ 2864385 w 6868353"/>
                <a:gd name="connsiteY7568" fmla="*/ 528287 h 6857985"/>
                <a:gd name="connsiteX7569" fmla="*/ 2803665 w 6868353"/>
                <a:gd name="connsiteY7569" fmla="*/ 535705 h 6857985"/>
                <a:gd name="connsiteX7570" fmla="*/ 2825552 w 6868353"/>
                <a:gd name="connsiteY7570" fmla="*/ 544808 h 6857985"/>
                <a:gd name="connsiteX7571" fmla="*/ 2864060 w 6868353"/>
                <a:gd name="connsiteY7571" fmla="*/ 541425 h 6857985"/>
                <a:gd name="connsiteX7572" fmla="*/ 2882648 w 6868353"/>
                <a:gd name="connsiteY7572" fmla="*/ 540150 h 6857985"/>
                <a:gd name="connsiteX7573" fmla="*/ 2899863 w 6868353"/>
                <a:gd name="connsiteY7573" fmla="*/ 539400 h 6857985"/>
                <a:gd name="connsiteX7574" fmla="*/ 2937988 w 6868353"/>
                <a:gd name="connsiteY7574" fmla="*/ 526234 h 6857985"/>
                <a:gd name="connsiteX7575" fmla="*/ 2916484 w 6868353"/>
                <a:gd name="connsiteY7575" fmla="*/ 516055 h 6857985"/>
                <a:gd name="connsiteX7576" fmla="*/ 3015498 w 6868353"/>
                <a:gd name="connsiteY7576" fmla="*/ 521194 h 6857985"/>
                <a:gd name="connsiteX7577" fmla="*/ 3010968 w 6868353"/>
                <a:gd name="connsiteY7577" fmla="*/ 510293 h 6857985"/>
                <a:gd name="connsiteX7578" fmla="*/ 2967025 w 6868353"/>
                <a:gd name="connsiteY7578" fmla="*/ 513903 h 6857985"/>
                <a:gd name="connsiteX7579" fmla="*/ 3014748 w 6868353"/>
                <a:gd name="connsiteY7579" fmla="*/ 491606 h 6857985"/>
                <a:gd name="connsiteX7580" fmla="*/ 3056979 w 6868353"/>
                <a:gd name="connsiteY7580" fmla="*/ 498486 h 6857985"/>
                <a:gd name="connsiteX7581" fmla="*/ 3039353 w 6868353"/>
                <a:gd name="connsiteY7581" fmla="*/ 502846 h 6857985"/>
                <a:gd name="connsiteX7582" fmla="*/ 3041024 w 6868353"/>
                <a:gd name="connsiteY7582" fmla="*/ 507094 h 6857985"/>
                <a:gd name="connsiteX7583" fmla="*/ 3033818 w 6868353"/>
                <a:gd name="connsiteY7583" fmla="*/ 509217 h 6857985"/>
                <a:gd name="connsiteX7584" fmla="*/ 3017296 w 6868353"/>
                <a:gd name="connsiteY7584" fmla="*/ 511879 h 6857985"/>
                <a:gd name="connsiteX7585" fmla="*/ 3067724 w 6868353"/>
                <a:gd name="connsiteY7585" fmla="*/ 511426 h 6857985"/>
                <a:gd name="connsiteX7586" fmla="*/ 3099096 w 6868353"/>
                <a:gd name="connsiteY7586" fmla="*/ 491393 h 6857985"/>
                <a:gd name="connsiteX7587" fmla="*/ 3080182 w 6868353"/>
                <a:gd name="connsiteY7587" fmla="*/ 500482 h 6857985"/>
                <a:gd name="connsiteX7588" fmla="*/ 3042128 w 6868353"/>
                <a:gd name="connsiteY7588" fmla="*/ 489171 h 6857985"/>
                <a:gd name="connsiteX7589" fmla="*/ 3037810 w 6868353"/>
                <a:gd name="connsiteY7589" fmla="*/ 478100 h 6857985"/>
                <a:gd name="connsiteX7590" fmla="*/ 3176904 w 6868353"/>
                <a:gd name="connsiteY7590" fmla="*/ 490289 h 6857985"/>
                <a:gd name="connsiteX7591" fmla="*/ 3162506 w 6868353"/>
                <a:gd name="connsiteY7591" fmla="*/ 480846 h 6857985"/>
                <a:gd name="connsiteX7592" fmla="*/ 3189929 w 6868353"/>
                <a:gd name="connsiteY7592" fmla="*/ 481356 h 6857985"/>
                <a:gd name="connsiteX7593" fmla="*/ 3219220 w 6868353"/>
                <a:gd name="connsiteY7593" fmla="*/ 482432 h 6857985"/>
                <a:gd name="connsiteX7594" fmla="*/ 3249091 w 6868353"/>
                <a:gd name="connsiteY7594" fmla="*/ 475438 h 6857985"/>
                <a:gd name="connsiteX7595" fmla="*/ 3292242 w 6868353"/>
                <a:gd name="connsiteY7595" fmla="*/ 490954 h 6857985"/>
                <a:gd name="connsiteX7596" fmla="*/ 3235939 w 6868353"/>
                <a:gd name="connsiteY7596" fmla="*/ 485745 h 6857985"/>
                <a:gd name="connsiteX7597" fmla="*/ 3298429 w 6868353"/>
                <a:gd name="connsiteY7597" fmla="*/ 493191 h 6857985"/>
                <a:gd name="connsiteX7598" fmla="*/ 3317711 w 6868353"/>
                <a:gd name="connsiteY7598" fmla="*/ 485122 h 6857985"/>
                <a:gd name="connsiteX7599" fmla="*/ 3315063 w 6868353"/>
                <a:gd name="connsiteY7599" fmla="*/ 494211 h 6857985"/>
                <a:gd name="connsiteX7600" fmla="*/ 3348262 w 6868353"/>
                <a:gd name="connsiteY7600" fmla="*/ 496419 h 6857985"/>
                <a:gd name="connsiteX7601" fmla="*/ 3338918 w 6868353"/>
                <a:gd name="connsiteY7601" fmla="*/ 482701 h 6857985"/>
                <a:gd name="connsiteX7602" fmla="*/ 3380003 w 6868353"/>
                <a:gd name="connsiteY7602" fmla="*/ 494267 h 6857985"/>
                <a:gd name="connsiteX7603" fmla="*/ 3428251 w 6868353"/>
                <a:gd name="connsiteY7603" fmla="*/ 473598 h 6857985"/>
                <a:gd name="connsiteX7604" fmla="*/ 3351462 w 6868353"/>
                <a:gd name="connsiteY7604" fmla="*/ 454486 h 6857985"/>
                <a:gd name="connsiteX7605" fmla="*/ 3302478 w 6868353"/>
                <a:gd name="connsiteY7605" fmla="*/ 434142 h 6857985"/>
                <a:gd name="connsiteX7606" fmla="*/ 3329461 w 6868353"/>
                <a:gd name="connsiteY7606" fmla="*/ 440569 h 6857985"/>
                <a:gd name="connsiteX7607" fmla="*/ 3363792 w 6868353"/>
                <a:gd name="connsiteY7607" fmla="*/ 451088 h 6857985"/>
                <a:gd name="connsiteX7608" fmla="*/ 3460175 w 6868353"/>
                <a:gd name="connsiteY7608" fmla="*/ 471559 h 6857985"/>
                <a:gd name="connsiteX7609" fmla="*/ 3463359 w 6868353"/>
                <a:gd name="connsiteY7609" fmla="*/ 462626 h 6857985"/>
                <a:gd name="connsiteX7610" fmla="*/ 3488815 w 6868353"/>
                <a:gd name="connsiteY7610" fmla="*/ 478510 h 6857985"/>
                <a:gd name="connsiteX7611" fmla="*/ 3494591 w 6868353"/>
                <a:gd name="connsiteY7611" fmla="*/ 471049 h 6857985"/>
                <a:gd name="connsiteX7612" fmla="*/ 3512881 w 6868353"/>
                <a:gd name="connsiteY7612" fmla="*/ 466463 h 6857985"/>
                <a:gd name="connsiteX7613" fmla="*/ 3573815 w 6868353"/>
                <a:gd name="connsiteY7613" fmla="*/ 476500 h 6857985"/>
                <a:gd name="connsiteX7614" fmla="*/ 3566593 w 6868353"/>
                <a:gd name="connsiteY7614" fmla="*/ 467864 h 6857985"/>
                <a:gd name="connsiteX7615" fmla="*/ 3609587 w 6868353"/>
                <a:gd name="connsiteY7615" fmla="*/ 475905 h 6857985"/>
                <a:gd name="connsiteX7616" fmla="*/ 3670549 w 6868353"/>
                <a:gd name="connsiteY7616" fmla="*/ 481483 h 6857985"/>
                <a:gd name="connsiteX7617" fmla="*/ 3663611 w 6868353"/>
                <a:gd name="connsiteY7617" fmla="*/ 472522 h 6857985"/>
                <a:gd name="connsiteX7618" fmla="*/ 3604407 w 6868353"/>
                <a:gd name="connsiteY7618" fmla="*/ 470257 h 6857985"/>
                <a:gd name="connsiteX7619" fmla="*/ 3639941 w 6868353"/>
                <a:gd name="connsiteY7619" fmla="*/ 461055 h 6857985"/>
                <a:gd name="connsiteX7620" fmla="*/ 3654423 w 6868353"/>
                <a:gd name="connsiteY7620" fmla="*/ 456397 h 6857985"/>
                <a:gd name="connsiteX7621" fmla="*/ 3676071 w 6868353"/>
                <a:gd name="connsiteY7621" fmla="*/ 452546 h 6857985"/>
                <a:gd name="connsiteX7622" fmla="*/ 3671143 w 6868353"/>
                <a:gd name="connsiteY7622" fmla="*/ 455264 h 6857985"/>
                <a:gd name="connsiteX7623" fmla="*/ 3687779 w 6868353"/>
                <a:gd name="connsiteY7623" fmla="*/ 458761 h 6857985"/>
                <a:gd name="connsiteX7624" fmla="*/ 3656803 w 6868353"/>
                <a:gd name="connsiteY7624" fmla="*/ 463815 h 6857985"/>
                <a:gd name="connsiteX7625" fmla="*/ 3769621 w 6868353"/>
                <a:gd name="connsiteY7625" fmla="*/ 508354 h 6857985"/>
                <a:gd name="connsiteX7626" fmla="*/ 3817529 w 6868353"/>
                <a:gd name="connsiteY7626" fmla="*/ 513139 h 6857985"/>
                <a:gd name="connsiteX7627" fmla="*/ 3817839 w 6868353"/>
                <a:gd name="connsiteY7627" fmla="*/ 507518 h 6857985"/>
                <a:gd name="connsiteX7628" fmla="*/ 3832209 w 6868353"/>
                <a:gd name="connsiteY7628" fmla="*/ 505607 h 6857985"/>
                <a:gd name="connsiteX7629" fmla="*/ 3832153 w 6868353"/>
                <a:gd name="connsiteY7629" fmla="*/ 525087 h 6857985"/>
                <a:gd name="connsiteX7630" fmla="*/ 3812459 w 6868353"/>
                <a:gd name="connsiteY7630" fmla="*/ 525965 h 6857985"/>
                <a:gd name="connsiteX7631" fmla="*/ 3777747 w 6868353"/>
                <a:gd name="connsiteY7631" fmla="*/ 529009 h 6857985"/>
                <a:gd name="connsiteX7632" fmla="*/ 3683347 w 6868353"/>
                <a:gd name="connsiteY7632" fmla="*/ 525625 h 6857985"/>
                <a:gd name="connsiteX7633" fmla="*/ 3703239 w 6868353"/>
                <a:gd name="connsiteY7633" fmla="*/ 520486 h 6857985"/>
                <a:gd name="connsiteX7634" fmla="*/ 3670761 w 6868353"/>
                <a:gd name="connsiteY7634" fmla="*/ 518221 h 6857985"/>
                <a:gd name="connsiteX7635" fmla="*/ 3650885 w 6868353"/>
                <a:gd name="connsiteY7635" fmla="*/ 519099 h 6857985"/>
                <a:gd name="connsiteX7636" fmla="*/ 3660355 w 6868353"/>
                <a:gd name="connsiteY7636" fmla="*/ 513181 h 6857985"/>
                <a:gd name="connsiteX7637" fmla="*/ 3612447 w 6868353"/>
                <a:gd name="connsiteY7637" fmla="*/ 510888 h 6857985"/>
                <a:gd name="connsiteX7638" fmla="*/ 3654779 w 6868353"/>
                <a:gd name="connsiteY7638" fmla="*/ 526347 h 6857985"/>
                <a:gd name="connsiteX7639" fmla="*/ 3696655 w 6868353"/>
                <a:gd name="connsiteY7639" fmla="*/ 543562 h 6857985"/>
                <a:gd name="connsiteX7640" fmla="*/ 3720367 w 6868353"/>
                <a:gd name="connsiteY7640" fmla="*/ 529802 h 6857985"/>
                <a:gd name="connsiteX7641" fmla="*/ 3767935 w 6868353"/>
                <a:gd name="connsiteY7641" fmla="*/ 538310 h 6857985"/>
                <a:gd name="connsiteX7642" fmla="*/ 3794891 w 6868353"/>
                <a:gd name="connsiteY7642" fmla="*/ 539697 h 6857985"/>
                <a:gd name="connsiteX7643" fmla="*/ 3826731 w 6868353"/>
                <a:gd name="connsiteY7643" fmla="*/ 546068 h 6857985"/>
                <a:gd name="connsiteX7644" fmla="*/ 3813635 w 6868353"/>
                <a:gd name="connsiteY7644" fmla="*/ 540278 h 6857985"/>
                <a:gd name="connsiteX7645" fmla="*/ 3797001 w 6868353"/>
                <a:gd name="connsiteY7645" fmla="*/ 537036 h 6857985"/>
                <a:gd name="connsiteX7646" fmla="*/ 3762371 w 6868353"/>
                <a:gd name="connsiteY7646" fmla="*/ 531331 h 6857985"/>
                <a:gd name="connsiteX7647" fmla="*/ 3830143 w 6868353"/>
                <a:gd name="connsiteY7647" fmla="*/ 531741 h 6857985"/>
                <a:gd name="connsiteX7648" fmla="*/ 3895279 w 6868353"/>
                <a:gd name="connsiteY7648" fmla="*/ 560721 h 6857985"/>
                <a:gd name="connsiteX7649" fmla="*/ 3873295 w 6868353"/>
                <a:gd name="connsiteY7649" fmla="*/ 547144 h 6857985"/>
                <a:gd name="connsiteX7650" fmla="*/ 3920039 w 6868353"/>
                <a:gd name="connsiteY7650" fmla="*/ 548277 h 6857985"/>
                <a:gd name="connsiteX7651" fmla="*/ 3941941 w 6868353"/>
                <a:gd name="connsiteY7651" fmla="*/ 561896 h 6857985"/>
                <a:gd name="connsiteX7652" fmla="*/ 3951469 w 6868353"/>
                <a:gd name="connsiteY7652" fmla="*/ 551051 h 6857985"/>
                <a:gd name="connsiteX7653" fmla="*/ 3998187 w 6868353"/>
                <a:gd name="connsiteY7653" fmla="*/ 562887 h 6857985"/>
                <a:gd name="connsiteX7654" fmla="*/ 4045771 w 6868353"/>
                <a:gd name="connsiteY7654" fmla="*/ 574991 h 6857985"/>
                <a:gd name="connsiteX7655" fmla="*/ 4040163 w 6868353"/>
                <a:gd name="connsiteY7655" fmla="*/ 565407 h 6857985"/>
                <a:gd name="connsiteX7656" fmla="*/ 4092573 w 6868353"/>
                <a:gd name="connsiteY7656" fmla="*/ 584420 h 6857985"/>
                <a:gd name="connsiteX7657" fmla="*/ 4123507 w 6868353"/>
                <a:gd name="connsiteY7657" fmla="*/ 577313 h 6857985"/>
                <a:gd name="connsiteX7658" fmla="*/ 4118509 w 6868353"/>
                <a:gd name="connsiteY7658" fmla="*/ 585255 h 6857985"/>
                <a:gd name="connsiteX7659" fmla="*/ 4154511 w 6868353"/>
                <a:gd name="connsiteY7659" fmla="*/ 583117 h 6857985"/>
                <a:gd name="connsiteX7660" fmla="*/ 4175209 w 6868353"/>
                <a:gd name="connsiteY7660" fmla="*/ 598846 h 6857985"/>
                <a:gd name="connsiteX7661" fmla="*/ 4200989 w 6868353"/>
                <a:gd name="connsiteY7661" fmla="*/ 594840 h 6857985"/>
                <a:gd name="connsiteX7662" fmla="*/ 4267711 w 6868353"/>
                <a:gd name="connsiteY7662" fmla="*/ 622658 h 6857985"/>
                <a:gd name="connsiteX7663" fmla="*/ 4273403 w 6868353"/>
                <a:gd name="connsiteY7663" fmla="*/ 609053 h 6857985"/>
                <a:gd name="connsiteX7664" fmla="*/ 4308851 w 6868353"/>
                <a:gd name="connsiteY7664" fmla="*/ 626537 h 6857985"/>
                <a:gd name="connsiteX7665" fmla="*/ 4411379 w 6868353"/>
                <a:gd name="connsiteY7665" fmla="*/ 645395 h 6857985"/>
                <a:gd name="connsiteX7666" fmla="*/ 4459867 w 6868353"/>
                <a:gd name="connsiteY7666" fmla="*/ 683888 h 6857985"/>
                <a:gd name="connsiteX7667" fmla="*/ 4439763 w 6868353"/>
                <a:gd name="connsiteY7667" fmla="*/ 657655 h 6857985"/>
                <a:gd name="connsiteX7668" fmla="*/ 4424587 w 6868353"/>
                <a:gd name="connsiteY7668" fmla="*/ 643965 h 6857985"/>
                <a:gd name="connsiteX7669" fmla="*/ 4414493 w 6868353"/>
                <a:gd name="connsiteY7669" fmla="*/ 637212 h 6857985"/>
                <a:gd name="connsiteX7670" fmla="*/ 4402091 w 6868353"/>
                <a:gd name="connsiteY7670" fmla="*/ 631167 h 6857985"/>
                <a:gd name="connsiteX7671" fmla="*/ 4418485 w 6868353"/>
                <a:gd name="connsiteY7671" fmla="*/ 629383 h 6857985"/>
                <a:gd name="connsiteX7672" fmla="*/ 4418627 w 6868353"/>
                <a:gd name="connsiteY7672" fmla="*/ 620237 h 6857985"/>
                <a:gd name="connsiteX7673" fmla="*/ 4461507 w 6868353"/>
                <a:gd name="connsiteY7673" fmla="*/ 666163 h 6857985"/>
                <a:gd name="connsiteX7674" fmla="*/ 4482943 w 6868353"/>
                <a:gd name="connsiteY7674" fmla="*/ 660330 h 6857985"/>
                <a:gd name="connsiteX7675" fmla="*/ 4516635 w 6868353"/>
                <a:gd name="connsiteY7675" fmla="*/ 680179 h 6857985"/>
                <a:gd name="connsiteX7676" fmla="*/ 4546847 w 6868353"/>
                <a:gd name="connsiteY7676" fmla="*/ 697167 h 6857985"/>
                <a:gd name="connsiteX7677" fmla="*/ 4575389 w 6868353"/>
                <a:gd name="connsiteY7677" fmla="*/ 716393 h 6857985"/>
                <a:gd name="connsiteX7678" fmla="*/ 4552467 w 6868353"/>
                <a:gd name="connsiteY7678" fmla="*/ 693062 h 6857985"/>
                <a:gd name="connsiteX7679" fmla="*/ 4577003 w 6868353"/>
                <a:gd name="connsiteY7679" fmla="*/ 704614 h 6857985"/>
                <a:gd name="connsiteX7680" fmla="*/ 4605103 w 6868353"/>
                <a:gd name="connsiteY7680" fmla="*/ 726756 h 6857985"/>
                <a:gd name="connsiteX7681" fmla="*/ 4596879 w 6868353"/>
                <a:gd name="connsiteY7681" fmla="*/ 711537 h 6857985"/>
                <a:gd name="connsiteX7682" fmla="*/ 4638359 w 6868353"/>
                <a:gd name="connsiteY7682" fmla="*/ 747595 h 6857985"/>
                <a:gd name="connsiteX7683" fmla="*/ 4538779 w 6868353"/>
                <a:gd name="connsiteY7683" fmla="*/ 719352 h 6857985"/>
                <a:gd name="connsiteX7684" fmla="*/ 4581999 w 6868353"/>
                <a:gd name="connsiteY7684" fmla="*/ 743348 h 6857985"/>
                <a:gd name="connsiteX7685" fmla="*/ 4560707 w 6868353"/>
                <a:gd name="connsiteY7685" fmla="*/ 748303 h 6857985"/>
                <a:gd name="connsiteX7686" fmla="*/ 4542657 w 6868353"/>
                <a:gd name="connsiteY7686" fmla="*/ 729715 h 6857985"/>
                <a:gd name="connsiteX7687" fmla="*/ 4511935 w 6868353"/>
                <a:gd name="connsiteY7687" fmla="*/ 726557 h 6857985"/>
                <a:gd name="connsiteX7688" fmla="*/ 4534827 w 6868353"/>
                <a:gd name="connsiteY7688" fmla="*/ 709073 h 6857985"/>
                <a:gd name="connsiteX7689" fmla="*/ 4489355 w 6868353"/>
                <a:gd name="connsiteY7689" fmla="*/ 698654 h 6857985"/>
                <a:gd name="connsiteX7690" fmla="*/ 4526123 w 6868353"/>
                <a:gd name="connsiteY7690" fmla="*/ 694364 h 6857985"/>
                <a:gd name="connsiteX7691" fmla="*/ 4479191 w 6868353"/>
                <a:gd name="connsiteY7691" fmla="*/ 695638 h 6857985"/>
                <a:gd name="connsiteX7692" fmla="*/ 4430741 w 6868353"/>
                <a:gd name="connsiteY7692" fmla="*/ 696966 h 6857985"/>
                <a:gd name="connsiteX7693" fmla="*/ 4425071 w 6868353"/>
                <a:gd name="connsiteY7693" fmla="*/ 698935 h 6857985"/>
                <a:gd name="connsiteX7694" fmla="*/ 4412971 w 6868353"/>
                <a:gd name="connsiteY7694" fmla="*/ 688415 h 6857985"/>
                <a:gd name="connsiteX7695" fmla="*/ 4413883 w 6868353"/>
                <a:gd name="connsiteY7695" fmla="*/ 679527 h 6857985"/>
                <a:gd name="connsiteX7696" fmla="*/ 4386405 w 6868353"/>
                <a:gd name="connsiteY7696" fmla="*/ 664082 h 6857985"/>
                <a:gd name="connsiteX7697" fmla="*/ 4389689 w 6868353"/>
                <a:gd name="connsiteY7697" fmla="*/ 658065 h 6857985"/>
                <a:gd name="connsiteX7698" fmla="*/ 4354567 w 6868353"/>
                <a:gd name="connsiteY7698" fmla="*/ 640581 h 6857985"/>
                <a:gd name="connsiteX7699" fmla="*/ 4377543 w 6868353"/>
                <a:gd name="connsiteY7699" fmla="*/ 685063 h 6857985"/>
                <a:gd name="connsiteX7700" fmla="*/ 4430631 w 6868353"/>
                <a:gd name="connsiteY7700" fmla="*/ 720880 h 6857985"/>
                <a:gd name="connsiteX7701" fmla="*/ 4396273 w 6868353"/>
                <a:gd name="connsiteY7701" fmla="*/ 697734 h 6857985"/>
                <a:gd name="connsiteX7702" fmla="*/ 4367039 w 6868353"/>
                <a:gd name="connsiteY7702" fmla="*/ 688517 h 6857985"/>
                <a:gd name="connsiteX7703" fmla="*/ 4368199 w 6868353"/>
                <a:gd name="connsiteY7703" fmla="*/ 670849 h 6857985"/>
                <a:gd name="connsiteX7704" fmla="*/ 4317843 w 6868353"/>
                <a:gd name="connsiteY7704" fmla="*/ 652686 h 6857985"/>
                <a:gd name="connsiteX7705" fmla="*/ 4317233 w 6868353"/>
                <a:gd name="connsiteY7705" fmla="*/ 664535 h 6857985"/>
                <a:gd name="connsiteX7706" fmla="*/ 4287955 w 6868353"/>
                <a:gd name="connsiteY7706" fmla="*/ 633517 h 6857985"/>
                <a:gd name="connsiteX7707" fmla="*/ 4297327 w 6868353"/>
                <a:gd name="connsiteY7707" fmla="*/ 660911 h 6857985"/>
                <a:gd name="connsiteX7708" fmla="*/ 4340959 w 6868353"/>
                <a:gd name="connsiteY7708" fmla="*/ 697196 h 6857985"/>
                <a:gd name="connsiteX7709" fmla="*/ 4301447 w 6868353"/>
                <a:gd name="connsiteY7709" fmla="*/ 675691 h 6857985"/>
                <a:gd name="connsiteX7710" fmla="*/ 4273247 w 6868353"/>
                <a:gd name="connsiteY7710" fmla="*/ 648637 h 6857985"/>
                <a:gd name="connsiteX7711" fmla="*/ 4257377 w 6868353"/>
                <a:gd name="connsiteY7711" fmla="*/ 626339 h 6857985"/>
                <a:gd name="connsiteX7712" fmla="*/ 4231555 w 6868353"/>
                <a:gd name="connsiteY7712" fmla="*/ 630303 h 6857985"/>
                <a:gd name="connsiteX7713" fmla="*/ 4231823 w 6868353"/>
                <a:gd name="connsiteY7713" fmla="*/ 612578 h 6857985"/>
                <a:gd name="connsiteX7714" fmla="*/ 4185403 w 6868353"/>
                <a:gd name="connsiteY7714" fmla="*/ 600800 h 6857985"/>
                <a:gd name="connsiteX7715" fmla="*/ 4205803 w 6868353"/>
                <a:gd name="connsiteY7715" fmla="*/ 628349 h 6857985"/>
                <a:gd name="connsiteX7716" fmla="*/ 4164931 w 6868353"/>
                <a:gd name="connsiteY7716" fmla="*/ 614702 h 6857985"/>
                <a:gd name="connsiteX7717" fmla="*/ 4170013 w 6868353"/>
                <a:gd name="connsiteY7717" fmla="*/ 630473 h 6857985"/>
                <a:gd name="connsiteX7718" fmla="*/ 4215939 w 6868353"/>
                <a:gd name="connsiteY7718" fmla="*/ 642138 h 6857985"/>
                <a:gd name="connsiteX7719" fmla="*/ 4165043 w 6868353"/>
                <a:gd name="connsiteY7719" fmla="*/ 632512 h 6857985"/>
                <a:gd name="connsiteX7720" fmla="*/ 4159947 w 6868353"/>
                <a:gd name="connsiteY7720" fmla="*/ 640425 h 6857985"/>
                <a:gd name="connsiteX7721" fmla="*/ 4119091 w 6868353"/>
                <a:gd name="connsiteY7721" fmla="*/ 620903 h 6857985"/>
                <a:gd name="connsiteX7722" fmla="*/ 4170111 w 6868353"/>
                <a:gd name="connsiteY7722" fmla="*/ 606802 h 6857985"/>
                <a:gd name="connsiteX7723" fmla="*/ 4139687 w 6868353"/>
                <a:gd name="connsiteY7723" fmla="*/ 599993 h 6857985"/>
                <a:gd name="connsiteX7724" fmla="*/ 4097839 w 6868353"/>
                <a:gd name="connsiteY7724" fmla="*/ 588087 h 6857985"/>
                <a:gd name="connsiteX7725" fmla="*/ 4113781 w 6868353"/>
                <a:gd name="connsiteY7725" fmla="*/ 596114 h 6857985"/>
                <a:gd name="connsiteX7726" fmla="*/ 4129171 w 6868353"/>
                <a:gd name="connsiteY7726" fmla="*/ 605047 h 6857985"/>
                <a:gd name="connsiteX7727" fmla="*/ 4087647 w 6868353"/>
                <a:gd name="connsiteY7727" fmla="*/ 592560 h 6857985"/>
                <a:gd name="connsiteX7728" fmla="*/ 4102499 w 6868353"/>
                <a:gd name="connsiteY7728" fmla="*/ 602555 h 6857985"/>
                <a:gd name="connsiteX7729" fmla="*/ 4118963 w 6868353"/>
                <a:gd name="connsiteY7729" fmla="*/ 614985 h 6857985"/>
                <a:gd name="connsiteX7730" fmla="*/ 4096169 w 6868353"/>
                <a:gd name="connsiteY7730" fmla="*/ 603744 h 6857985"/>
                <a:gd name="connsiteX7731" fmla="*/ 4066453 w 6868353"/>
                <a:gd name="connsiteY7731" fmla="*/ 595901 h 6857985"/>
                <a:gd name="connsiteX7732" fmla="*/ 3994959 w 6868353"/>
                <a:gd name="connsiteY7732" fmla="*/ 585694 h 6857985"/>
                <a:gd name="connsiteX7733" fmla="*/ 3968147 w 6868353"/>
                <a:gd name="connsiteY7733" fmla="*/ 567332 h 6857985"/>
                <a:gd name="connsiteX7734" fmla="*/ 3953635 w 6868353"/>
                <a:gd name="connsiteY7734" fmla="*/ 580470 h 6857985"/>
                <a:gd name="connsiteX7735" fmla="*/ 3969747 w 6868353"/>
                <a:gd name="connsiteY7735" fmla="*/ 591060 h 6857985"/>
                <a:gd name="connsiteX7736" fmla="*/ 3991421 w 6868353"/>
                <a:gd name="connsiteY7736" fmla="*/ 611630 h 6857985"/>
                <a:gd name="connsiteX7737" fmla="*/ 4073631 w 6868353"/>
                <a:gd name="connsiteY7737" fmla="*/ 634635 h 6857985"/>
                <a:gd name="connsiteX7738" fmla="*/ 4073151 w 6868353"/>
                <a:gd name="connsiteY7738" fmla="*/ 622842 h 6857985"/>
                <a:gd name="connsiteX7739" fmla="*/ 4093323 w 6868353"/>
                <a:gd name="connsiteY7739" fmla="*/ 629425 h 6857985"/>
                <a:gd name="connsiteX7740" fmla="*/ 4104465 w 6868353"/>
                <a:gd name="connsiteY7740" fmla="*/ 635527 h 6857985"/>
                <a:gd name="connsiteX7741" fmla="*/ 4113993 w 6868353"/>
                <a:gd name="connsiteY7741" fmla="*/ 642705 h 6857985"/>
                <a:gd name="connsiteX7742" fmla="*/ 4104607 w 6868353"/>
                <a:gd name="connsiteY7742" fmla="*/ 656763 h 6857985"/>
                <a:gd name="connsiteX7743" fmla="*/ 4134747 w 6868353"/>
                <a:gd name="connsiteY7743" fmla="*/ 662383 h 6857985"/>
                <a:gd name="connsiteX7744" fmla="*/ 4144771 w 6868353"/>
                <a:gd name="connsiteY7744" fmla="*/ 676130 h 6857985"/>
                <a:gd name="connsiteX7745" fmla="*/ 4104579 w 6868353"/>
                <a:gd name="connsiteY7745" fmla="*/ 663346 h 6857985"/>
                <a:gd name="connsiteX7746" fmla="*/ 4099723 w 6868353"/>
                <a:gd name="connsiteY7746" fmla="*/ 670637 h 6857985"/>
                <a:gd name="connsiteX7747" fmla="*/ 4084659 w 6868353"/>
                <a:gd name="connsiteY7747" fmla="*/ 665554 h 6857985"/>
                <a:gd name="connsiteX7748" fmla="*/ 4064387 w 6868353"/>
                <a:gd name="connsiteY7748" fmla="*/ 662751 h 6857985"/>
                <a:gd name="connsiteX7749" fmla="*/ 4053727 w 6868353"/>
                <a:gd name="connsiteY7749" fmla="*/ 643653 h 6857985"/>
                <a:gd name="connsiteX7750" fmla="*/ 4094387 w 6868353"/>
                <a:gd name="connsiteY7750" fmla="*/ 655149 h 6857985"/>
                <a:gd name="connsiteX7751" fmla="*/ 4105911 w 6868353"/>
                <a:gd name="connsiteY7751" fmla="*/ 653323 h 6857985"/>
                <a:gd name="connsiteX7752" fmla="*/ 4094145 w 6868353"/>
                <a:gd name="connsiteY7752" fmla="*/ 643356 h 6857985"/>
                <a:gd name="connsiteX7753" fmla="*/ 3971629 w 6868353"/>
                <a:gd name="connsiteY7753" fmla="*/ 620690 h 6857985"/>
                <a:gd name="connsiteX7754" fmla="*/ 3972379 w 6868353"/>
                <a:gd name="connsiteY7754" fmla="*/ 632568 h 6857985"/>
                <a:gd name="connsiteX7755" fmla="*/ 4018461 w 6868353"/>
                <a:gd name="connsiteY7755" fmla="*/ 647660 h 6857985"/>
                <a:gd name="connsiteX7756" fmla="*/ 4048601 w 6868353"/>
                <a:gd name="connsiteY7756" fmla="*/ 645904 h 6857985"/>
                <a:gd name="connsiteX7757" fmla="*/ 3983987 w 6868353"/>
                <a:gd name="connsiteY7757" fmla="*/ 651128 h 6857985"/>
                <a:gd name="connsiteX7758" fmla="*/ 3896751 w 6868353"/>
                <a:gd name="connsiteY7758" fmla="*/ 633913 h 6857985"/>
                <a:gd name="connsiteX7759" fmla="*/ 3872359 w 6868353"/>
                <a:gd name="connsiteY7759" fmla="*/ 640610 h 6857985"/>
                <a:gd name="connsiteX7760" fmla="*/ 3835903 w 6868353"/>
                <a:gd name="connsiteY7760" fmla="*/ 628746 h 6857985"/>
                <a:gd name="connsiteX7761" fmla="*/ 3885667 w 6868353"/>
                <a:gd name="connsiteY7761" fmla="*/ 621299 h 6857985"/>
                <a:gd name="connsiteX7762" fmla="*/ 3917151 w 6868353"/>
                <a:gd name="connsiteY7762" fmla="*/ 635697 h 6857985"/>
                <a:gd name="connsiteX7763" fmla="*/ 3932231 w 6868353"/>
                <a:gd name="connsiteY7763" fmla="*/ 634083 h 6857985"/>
                <a:gd name="connsiteX7764" fmla="*/ 3953027 w 6868353"/>
                <a:gd name="connsiteY7764" fmla="*/ 638656 h 6857985"/>
                <a:gd name="connsiteX7765" fmla="*/ 3978113 w 6868353"/>
                <a:gd name="connsiteY7765" fmla="*/ 642195 h 6857985"/>
                <a:gd name="connsiteX7766" fmla="*/ 3952107 w 6868353"/>
                <a:gd name="connsiteY7766" fmla="*/ 628661 h 6857985"/>
                <a:gd name="connsiteX7767" fmla="*/ 3945935 w 6868353"/>
                <a:gd name="connsiteY7767" fmla="*/ 614844 h 6857985"/>
                <a:gd name="connsiteX7768" fmla="*/ 3980519 w 6868353"/>
                <a:gd name="connsiteY7768" fmla="*/ 619714 h 6857985"/>
                <a:gd name="connsiteX7769" fmla="*/ 4012387 w 6868353"/>
                <a:gd name="connsiteY7769" fmla="*/ 626254 h 6857985"/>
                <a:gd name="connsiteX7770" fmla="*/ 3960685 w 6868353"/>
                <a:gd name="connsiteY7770" fmla="*/ 607496 h 6857985"/>
                <a:gd name="connsiteX7771" fmla="*/ 3940583 w 6868353"/>
                <a:gd name="connsiteY7771" fmla="*/ 611446 h 6857985"/>
                <a:gd name="connsiteX7772" fmla="*/ 3912227 w 6868353"/>
                <a:gd name="connsiteY7772" fmla="*/ 576874 h 6857985"/>
                <a:gd name="connsiteX7773" fmla="*/ 3916529 w 6868353"/>
                <a:gd name="connsiteY7773" fmla="*/ 568451 h 6857985"/>
                <a:gd name="connsiteX7774" fmla="*/ 3948171 w 6868353"/>
                <a:gd name="connsiteY7774" fmla="*/ 577086 h 6857985"/>
                <a:gd name="connsiteX7775" fmla="*/ 3931875 w 6868353"/>
                <a:gd name="connsiteY7775" fmla="*/ 566893 h 6857985"/>
                <a:gd name="connsiteX7776" fmla="*/ 3829407 w 6868353"/>
                <a:gd name="connsiteY7776" fmla="*/ 569753 h 6857985"/>
                <a:gd name="connsiteX7777" fmla="*/ 3893043 w 6868353"/>
                <a:gd name="connsiteY7777" fmla="*/ 592702 h 6857985"/>
                <a:gd name="connsiteX7778" fmla="*/ 3861063 w 6868353"/>
                <a:gd name="connsiteY7778" fmla="*/ 578261 h 6857985"/>
                <a:gd name="connsiteX7779" fmla="*/ 3865309 w 6868353"/>
                <a:gd name="connsiteY7779" fmla="*/ 569838 h 6857985"/>
                <a:gd name="connsiteX7780" fmla="*/ 3918667 w 6868353"/>
                <a:gd name="connsiteY7780" fmla="*/ 592008 h 6857985"/>
                <a:gd name="connsiteX7781" fmla="*/ 3909875 w 6868353"/>
                <a:gd name="connsiteY7781" fmla="*/ 608756 h 6857985"/>
                <a:gd name="connsiteX7782" fmla="*/ 3825243 w 6868353"/>
                <a:gd name="connsiteY7782" fmla="*/ 578134 h 6857985"/>
                <a:gd name="connsiteX7783" fmla="*/ 3836995 w 6868353"/>
                <a:gd name="connsiteY7783" fmla="*/ 590833 h 6857985"/>
                <a:gd name="connsiteX7784" fmla="*/ 3795953 w 6868353"/>
                <a:gd name="connsiteY7784" fmla="*/ 584717 h 6857985"/>
                <a:gd name="connsiteX7785" fmla="*/ 3758507 w 6868353"/>
                <a:gd name="connsiteY7785" fmla="*/ 577837 h 6857985"/>
                <a:gd name="connsiteX7786" fmla="*/ 3718089 w 6868353"/>
                <a:gd name="connsiteY7786" fmla="*/ 582211 h 6857985"/>
                <a:gd name="connsiteX7787" fmla="*/ 3754543 w 6868353"/>
                <a:gd name="connsiteY7787" fmla="*/ 586430 h 6857985"/>
                <a:gd name="connsiteX7788" fmla="*/ 3727603 w 6868353"/>
                <a:gd name="connsiteY7788" fmla="*/ 576733 h 6857985"/>
                <a:gd name="connsiteX7789" fmla="*/ 3690651 w 6868353"/>
                <a:gd name="connsiteY7789" fmla="*/ 583528 h 6857985"/>
                <a:gd name="connsiteX7790" fmla="*/ 3636827 w 6868353"/>
                <a:gd name="connsiteY7790" fmla="*/ 586218 h 6857985"/>
                <a:gd name="connsiteX7791" fmla="*/ 3689391 w 6868353"/>
                <a:gd name="connsiteY7791" fmla="*/ 602314 h 6857985"/>
                <a:gd name="connsiteX7792" fmla="*/ 3748413 w 6868353"/>
                <a:gd name="connsiteY7792" fmla="*/ 615339 h 6857985"/>
                <a:gd name="connsiteX7793" fmla="*/ 3734285 w 6868353"/>
                <a:gd name="connsiteY7793" fmla="*/ 623564 h 6857985"/>
                <a:gd name="connsiteX7794" fmla="*/ 3689123 w 6868353"/>
                <a:gd name="connsiteY7794" fmla="*/ 624938 h 6857985"/>
                <a:gd name="connsiteX7795" fmla="*/ 3752263 w 6868353"/>
                <a:gd name="connsiteY7795" fmla="*/ 644588 h 6857985"/>
                <a:gd name="connsiteX7796" fmla="*/ 3675363 w 6868353"/>
                <a:gd name="connsiteY7796" fmla="*/ 633205 h 6857985"/>
                <a:gd name="connsiteX7797" fmla="*/ 3637335 w 6868353"/>
                <a:gd name="connsiteY7797" fmla="*/ 618213 h 6857985"/>
                <a:gd name="connsiteX7798" fmla="*/ 3625863 w 6868353"/>
                <a:gd name="connsiteY7798" fmla="*/ 622285 h 6857985"/>
                <a:gd name="connsiteX7799" fmla="*/ 3627343 w 6868353"/>
                <a:gd name="connsiteY7799" fmla="*/ 623345 h 6857985"/>
                <a:gd name="connsiteX7800" fmla="*/ 3626845 w 6868353"/>
                <a:gd name="connsiteY7800" fmla="*/ 623251 h 6857985"/>
                <a:gd name="connsiteX7801" fmla="*/ 3548161 w 6868353"/>
                <a:gd name="connsiteY7801" fmla="*/ 605033 h 6857985"/>
                <a:gd name="connsiteX7802" fmla="*/ 3509823 w 6868353"/>
                <a:gd name="connsiteY7802" fmla="*/ 600262 h 6857985"/>
                <a:gd name="connsiteX7803" fmla="*/ 3481255 w 6868353"/>
                <a:gd name="connsiteY7803" fmla="*/ 604282 h 6857985"/>
                <a:gd name="connsiteX7804" fmla="*/ 3522041 w 6868353"/>
                <a:gd name="connsiteY7804" fmla="*/ 602527 h 6857985"/>
                <a:gd name="connsiteX7805" fmla="*/ 3502815 w 6868353"/>
                <a:gd name="connsiteY7805" fmla="*/ 608728 h 6857985"/>
                <a:gd name="connsiteX7806" fmla="*/ 3565149 w 6868353"/>
                <a:gd name="connsiteY7806" fmla="*/ 613484 h 6857985"/>
                <a:gd name="connsiteX7807" fmla="*/ 3516931 w 6868353"/>
                <a:gd name="connsiteY7807" fmla="*/ 625957 h 6857985"/>
                <a:gd name="connsiteX7808" fmla="*/ 3494987 w 6868353"/>
                <a:gd name="connsiteY7808" fmla="*/ 618992 h 6857985"/>
                <a:gd name="connsiteX7809" fmla="*/ 3479527 w 6868353"/>
                <a:gd name="connsiteY7809" fmla="*/ 618977 h 6857985"/>
                <a:gd name="connsiteX7810" fmla="*/ 3460883 w 6868353"/>
                <a:gd name="connsiteY7810" fmla="*/ 605599 h 6857985"/>
                <a:gd name="connsiteX7811" fmla="*/ 3405699 w 6868353"/>
                <a:gd name="connsiteY7811" fmla="*/ 612196 h 6857985"/>
                <a:gd name="connsiteX7812" fmla="*/ 3436277 w 6868353"/>
                <a:gd name="connsiteY7812" fmla="*/ 610172 h 6857985"/>
                <a:gd name="connsiteX7813" fmla="*/ 3423027 w 6868353"/>
                <a:gd name="connsiteY7813" fmla="*/ 619784 h 6857985"/>
                <a:gd name="connsiteX7814" fmla="*/ 3373773 w 6868353"/>
                <a:gd name="connsiteY7814" fmla="*/ 608515 h 6857985"/>
                <a:gd name="connsiteX7815" fmla="*/ 3368209 w 6868353"/>
                <a:gd name="connsiteY7815" fmla="*/ 616231 h 6857985"/>
                <a:gd name="connsiteX7816" fmla="*/ 3333270 w 6868353"/>
                <a:gd name="connsiteY7816" fmla="*/ 612125 h 6857985"/>
                <a:gd name="connsiteX7817" fmla="*/ 3356671 w 6868353"/>
                <a:gd name="connsiteY7817" fmla="*/ 621370 h 6857985"/>
                <a:gd name="connsiteX7818" fmla="*/ 3310377 w 6868353"/>
                <a:gd name="connsiteY7818" fmla="*/ 623564 h 6857985"/>
                <a:gd name="connsiteX7819" fmla="*/ 3323756 w 6868353"/>
                <a:gd name="connsiteY7819" fmla="*/ 633729 h 6857985"/>
                <a:gd name="connsiteX7820" fmla="*/ 3292724 w 6868353"/>
                <a:gd name="connsiteY7820" fmla="*/ 616840 h 6857985"/>
                <a:gd name="connsiteX7821" fmla="*/ 3254683 w 6868353"/>
                <a:gd name="connsiteY7821" fmla="*/ 612522 h 6857985"/>
                <a:gd name="connsiteX7822" fmla="*/ 3217804 w 6868353"/>
                <a:gd name="connsiteY7822" fmla="*/ 628590 h 6857985"/>
                <a:gd name="connsiteX7823" fmla="*/ 3286112 w 6868353"/>
                <a:gd name="connsiteY7823" fmla="*/ 629355 h 6857985"/>
                <a:gd name="connsiteX7824" fmla="*/ 3213316 w 6868353"/>
                <a:gd name="connsiteY7824" fmla="*/ 646754 h 6857985"/>
                <a:gd name="connsiteX7825" fmla="*/ 3185540 w 6868353"/>
                <a:gd name="connsiteY7825" fmla="*/ 648523 h 6857985"/>
                <a:gd name="connsiteX7826" fmla="*/ 3163809 w 6868353"/>
                <a:gd name="connsiteY7826" fmla="*/ 652105 h 6857985"/>
                <a:gd name="connsiteX7827" fmla="*/ 3133527 w 6868353"/>
                <a:gd name="connsiteY7827" fmla="*/ 659750 h 6857985"/>
                <a:gd name="connsiteX7828" fmla="*/ 3197630 w 6868353"/>
                <a:gd name="connsiteY7828" fmla="*/ 631237 h 6857985"/>
                <a:gd name="connsiteX7829" fmla="*/ 3195563 w 6868353"/>
                <a:gd name="connsiteY7829" fmla="*/ 640468 h 6857985"/>
                <a:gd name="connsiteX7830" fmla="*/ 3207710 w 6868353"/>
                <a:gd name="connsiteY7830" fmla="*/ 629822 h 6857985"/>
                <a:gd name="connsiteX7831" fmla="*/ 3119511 w 6868353"/>
                <a:gd name="connsiteY7831" fmla="*/ 635555 h 6857985"/>
                <a:gd name="connsiteX7832" fmla="*/ 3147443 w 6868353"/>
                <a:gd name="connsiteY7832" fmla="*/ 639675 h 6857985"/>
                <a:gd name="connsiteX7833" fmla="*/ 3101461 w 6868353"/>
                <a:gd name="connsiteY7833" fmla="*/ 661463 h 6857985"/>
                <a:gd name="connsiteX7834" fmla="*/ 3066195 w 6868353"/>
                <a:gd name="connsiteY7834" fmla="*/ 668060 h 6857985"/>
                <a:gd name="connsiteX7835" fmla="*/ 3006282 w 6868353"/>
                <a:gd name="connsiteY7835" fmla="*/ 675110 h 6857985"/>
                <a:gd name="connsiteX7836" fmla="*/ 3050127 w 6868353"/>
                <a:gd name="connsiteY7836" fmla="*/ 677347 h 6857985"/>
                <a:gd name="connsiteX7837" fmla="*/ 3014607 w 6868353"/>
                <a:gd name="connsiteY7837" fmla="*/ 682203 h 6857985"/>
                <a:gd name="connsiteX7838" fmla="*/ 2980516 w 6868353"/>
                <a:gd name="connsiteY7838" fmla="*/ 677814 h 6857985"/>
                <a:gd name="connsiteX7839" fmla="*/ 2947233 w 6868353"/>
                <a:gd name="connsiteY7839" fmla="*/ 688206 h 6857985"/>
                <a:gd name="connsiteX7840" fmla="*/ 2975207 w 6868353"/>
                <a:gd name="connsiteY7840" fmla="*/ 690924 h 6857985"/>
                <a:gd name="connsiteX7841" fmla="*/ 2928673 w 6868353"/>
                <a:gd name="connsiteY7841" fmla="*/ 697210 h 6857985"/>
                <a:gd name="connsiteX7842" fmla="*/ 2911698 w 6868353"/>
                <a:gd name="connsiteY7842" fmla="*/ 698144 h 6857985"/>
                <a:gd name="connsiteX7843" fmla="*/ 2894483 w 6868353"/>
                <a:gd name="connsiteY7843" fmla="*/ 700140 h 6857985"/>
                <a:gd name="connsiteX7844" fmla="*/ 2862616 w 6868353"/>
                <a:gd name="connsiteY7844" fmla="*/ 706610 h 6857985"/>
                <a:gd name="connsiteX7845" fmla="*/ 2877438 w 6868353"/>
                <a:gd name="connsiteY7845" fmla="*/ 714637 h 6857985"/>
                <a:gd name="connsiteX7846" fmla="*/ 2944345 w 6868353"/>
                <a:gd name="connsiteY7846" fmla="*/ 706723 h 6857985"/>
                <a:gd name="connsiteX7847" fmla="*/ 2912604 w 6868353"/>
                <a:gd name="connsiteY7847" fmla="*/ 708040 h 6857985"/>
                <a:gd name="connsiteX7848" fmla="*/ 2923675 w 6868353"/>
                <a:gd name="connsiteY7848" fmla="*/ 702165 h 6857985"/>
                <a:gd name="connsiteX7849" fmla="*/ 2979794 w 6868353"/>
                <a:gd name="connsiteY7849" fmla="*/ 701853 h 6857985"/>
                <a:gd name="connsiteX7850" fmla="*/ 2913199 w 6868353"/>
                <a:gd name="connsiteY7850" fmla="*/ 716223 h 6857985"/>
                <a:gd name="connsiteX7851" fmla="*/ 2878740 w 6868353"/>
                <a:gd name="connsiteY7851" fmla="*/ 729361 h 6857985"/>
                <a:gd name="connsiteX7852" fmla="*/ 2813009 w 6868353"/>
                <a:gd name="connsiteY7852" fmla="*/ 729332 h 6857985"/>
                <a:gd name="connsiteX7853" fmla="*/ 2838619 w 6868353"/>
                <a:gd name="connsiteY7853" fmla="*/ 725312 h 6857985"/>
                <a:gd name="connsiteX7854" fmla="*/ 2804260 w 6868353"/>
                <a:gd name="connsiteY7854" fmla="*/ 722678 h 6857985"/>
                <a:gd name="connsiteX7855" fmla="*/ 2806893 w 6868353"/>
                <a:gd name="connsiteY7855" fmla="*/ 728016 h 6857985"/>
                <a:gd name="connsiteX7856" fmla="*/ 2775110 w 6868353"/>
                <a:gd name="connsiteY7856" fmla="*/ 730734 h 6857985"/>
                <a:gd name="connsiteX7857" fmla="*/ 2824391 w 6868353"/>
                <a:gd name="connsiteY7857" fmla="*/ 741338 h 6857985"/>
                <a:gd name="connsiteX7858" fmla="*/ 2749981 w 6868353"/>
                <a:gd name="connsiteY7858" fmla="*/ 764357 h 6857985"/>
                <a:gd name="connsiteX7859" fmla="*/ 2652722 w 6868353"/>
                <a:gd name="connsiteY7859" fmla="*/ 795474 h 6857985"/>
                <a:gd name="connsiteX7860" fmla="*/ 2706774 w 6868353"/>
                <a:gd name="connsiteY7860" fmla="*/ 771492 h 6857985"/>
                <a:gd name="connsiteX7861" fmla="*/ 2631316 w 6868353"/>
                <a:gd name="connsiteY7861" fmla="*/ 787603 h 6857985"/>
                <a:gd name="connsiteX7862" fmla="*/ 2624648 w 6868353"/>
                <a:gd name="connsiteY7862" fmla="*/ 805767 h 6857985"/>
                <a:gd name="connsiteX7863" fmla="*/ 2609387 w 6868353"/>
                <a:gd name="connsiteY7863" fmla="*/ 799141 h 6857985"/>
                <a:gd name="connsiteX7864" fmla="*/ 2531508 w 6868353"/>
                <a:gd name="connsiteY7864" fmla="*/ 832297 h 6857985"/>
                <a:gd name="connsiteX7865" fmla="*/ 2509565 w 6868353"/>
                <a:gd name="connsiteY7865" fmla="*/ 825162 h 6857985"/>
                <a:gd name="connsiteX7866" fmla="*/ 2408384 w 6868353"/>
                <a:gd name="connsiteY7866" fmla="*/ 869559 h 6857985"/>
                <a:gd name="connsiteX7867" fmla="*/ 2420913 w 6868353"/>
                <a:gd name="connsiteY7867" fmla="*/ 870380 h 6857985"/>
                <a:gd name="connsiteX7868" fmla="*/ 2457905 w 6868353"/>
                <a:gd name="connsiteY7868" fmla="*/ 863542 h 6857985"/>
                <a:gd name="connsiteX7869" fmla="*/ 2424679 w 6868353"/>
                <a:gd name="connsiteY7869" fmla="*/ 884622 h 6857985"/>
                <a:gd name="connsiteX7870" fmla="*/ 2436698 w 6868353"/>
                <a:gd name="connsiteY7870" fmla="*/ 876113 h 6857985"/>
                <a:gd name="connsiteX7871" fmla="*/ 2388776 w 6868353"/>
                <a:gd name="connsiteY7871" fmla="*/ 879709 h 6857985"/>
                <a:gd name="connsiteX7872" fmla="*/ 2374038 w 6868353"/>
                <a:gd name="connsiteY7872" fmla="*/ 884848 h 6857985"/>
                <a:gd name="connsiteX7873" fmla="*/ 2358820 w 6868353"/>
                <a:gd name="connsiteY7873" fmla="*/ 891800 h 6857985"/>
                <a:gd name="connsiteX7874" fmla="*/ 2326938 w 6868353"/>
                <a:gd name="connsiteY7874" fmla="*/ 908378 h 6857985"/>
                <a:gd name="connsiteX7875" fmla="*/ 2378045 w 6868353"/>
                <a:gd name="connsiteY7875" fmla="*/ 886250 h 6857985"/>
                <a:gd name="connsiteX7876" fmla="*/ 2394043 w 6868353"/>
                <a:gd name="connsiteY7876" fmla="*/ 891870 h 6857985"/>
                <a:gd name="connsiteX7877" fmla="*/ 2366295 w 6868353"/>
                <a:gd name="connsiteY7877" fmla="*/ 895141 h 6857985"/>
                <a:gd name="connsiteX7878" fmla="*/ 2330562 w 6868353"/>
                <a:gd name="connsiteY7878" fmla="*/ 913092 h 6857985"/>
                <a:gd name="connsiteX7879" fmla="*/ 2367696 w 6868353"/>
                <a:gd name="connsiteY7879" fmla="*/ 913984 h 6857985"/>
                <a:gd name="connsiteX7880" fmla="*/ 2364143 w 6868353"/>
                <a:gd name="connsiteY7880" fmla="*/ 909241 h 6857985"/>
                <a:gd name="connsiteX7881" fmla="*/ 2387856 w 6868353"/>
                <a:gd name="connsiteY7881" fmla="*/ 905575 h 6857985"/>
                <a:gd name="connsiteX7882" fmla="*/ 2392485 w 6868353"/>
                <a:gd name="connsiteY7882" fmla="*/ 912101 h 6857985"/>
                <a:gd name="connsiteX7883" fmla="*/ 2417091 w 6868353"/>
                <a:gd name="connsiteY7883" fmla="*/ 916674 h 6857985"/>
                <a:gd name="connsiteX7884" fmla="*/ 2394184 w 6868353"/>
                <a:gd name="connsiteY7884" fmla="*/ 931142 h 6857985"/>
                <a:gd name="connsiteX7885" fmla="*/ 2356455 w 6868353"/>
                <a:gd name="connsiteY7885" fmla="*/ 949816 h 6857985"/>
                <a:gd name="connsiteX7886" fmla="*/ 2272036 w 6868353"/>
                <a:gd name="connsiteY7886" fmla="*/ 981754 h 6857985"/>
                <a:gd name="connsiteX7887" fmla="*/ 2240778 w 6868353"/>
                <a:gd name="connsiteY7887" fmla="*/ 1004674 h 6857985"/>
                <a:gd name="connsiteX7888" fmla="*/ 2196069 w 6868353"/>
                <a:gd name="connsiteY7888" fmla="*/ 1032337 h 6857985"/>
                <a:gd name="connsiteX7889" fmla="*/ 2168293 w 6868353"/>
                <a:gd name="connsiteY7889" fmla="*/ 1048321 h 6857985"/>
                <a:gd name="connsiteX7890" fmla="*/ 2137020 w 6868353"/>
                <a:gd name="connsiteY7890" fmla="*/ 1066485 h 6857985"/>
                <a:gd name="connsiteX7891" fmla="*/ 2064096 w 6868353"/>
                <a:gd name="connsiteY7891" fmla="*/ 1111235 h 6857985"/>
                <a:gd name="connsiteX7892" fmla="*/ 2045635 w 6868353"/>
                <a:gd name="connsiteY7892" fmla="*/ 1112594 h 6857985"/>
                <a:gd name="connsiteX7893" fmla="*/ 2045451 w 6868353"/>
                <a:gd name="connsiteY7893" fmla="*/ 1126539 h 6857985"/>
                <a:gd name="connsiteX7894" fmla="*/ 2029751 w 6868353"/>
                <a:gd name="connsiteY7894" fmla="*/ 1134340 h 6857985"/>
                <a:gd name="connsiteX7895" fmla="*/ 2016826 w 6868353"/>
                <a:gd name="connsiteY7895" fmla="*/ 1138374 h 6857985"/>
                <a:gd name="connsiteX7896" fmla="*/ 2006831 w 6868353"/>
                <a:gd name="connsiteY7896" fmla="*/ 1134934 h 6857985"/>
                <a:gd name="connsiteX7897" fmla="*/ 1997062 w 6868353"/>
                <a:gd name="connsiteY7897" fmla="*/ 1159582 h 6857985"/>
                <a:gd name="connsiteX7898" fmla="*/ 1914583 w 6868353"/>
                <a:gd name="connsiteY7898" fmla="*/ 1206937 h 6857985"/>
                <a:gd name="connsiteX7899" fmla="*/ 1809664 w 6868353"/>
                <a:gd name="connsiteY7899" fmla="*/ 1281107 h 6857985"/>
                <a:gd name="connsiteX7900" fmla="*/ 1837299 w 6868353"/>
                <a:gd name="connsiteY7900" fmla="*/ 1266992 h 6857985"/>
                <a:gd name="connsiteX7901" fmla="*/ 1820211 w 6868353"/>
                <a:gd name="connsiteY7901" fmla="*/ 1283981 h 6857985"/>
                <a:gd name="connsiteX7902" fmla="*/ 1817139 w 6868353"/>
                <a:gd name="connsiteY7902" fmla="*/ 1289672 h 6857985"/>
                <a:gd name="connsiteX7903" fmla="*/ 1802571 w 6868353"/>
                <a:gd name="connsiteY7903" fmla="*/ 1299115 h 6857985"/>
                <a:gd name="connsiteX7904" fmla="*/ 1770718 w 6868353"/>
                <a:gd name="connsiteY7904" fmla="*/ 1317845 h 6857985"/>
                <a:gd name="connsiteX7905" fmla="*/ 1766343 w 6868353"/>
                <a:gd name="connsiteY7905" fmla="*/ 1333063 h 6857985"/>
                <a:gd name="connsiteX7906" fmla="*/ 1718450 w 6868353"/>
                <a:gd name="connsiteY7906" fmla="*/ 1368654 h 6857985"/>
                <a:gd name="connsiteX7907" fmla="*/ 1702084 w 6868353"/>
                <a:gd name="connsiteY7907" fmla="*/ 1382373 h 6857985"/>
                <a:gd name="connsiteX7908" fmla="*/ 1685025 w 6868353"/>
                <a:gd name="connsiteY7908" fmla="*/ 1396969 h 6857985"/>
                <a:gd name="connsiteX7909" fmla="*/ 1648230 w 6868353"/>
                <a:gd name="connsiteY7909" fmla="*/ 1423528 h 6857985"/>
                <a:gd name="connsiteX7910" fmla="*/ 1663548 w 6868353"/>
                <a:gd name="connsiteY7910" fmla="*/ 1429091 h 6857985"/>
                <a:gd name="connsiteX7911" fmla="*/ 1713268 w 6868353"/>
                <a:gd name="connsiteY7911" fmla="*/ 1382500 h 6857985"/>
                <a:gd name="connsiteX7912" fmla="*/ 1722187 w 6868353"/>
                <a:gd name="connsiteY7912" fmla="*/ 1384723 h 6857985"/>
                <a:gd name="connsiteX7913" fmla="*/ 1703514 w 6868353"/>
                <a:gd name="connsiteY7913" fmla="*/ 1399333 h 6857985"/>
                <a:gd name="connsiteX7914" fmla="*/ 1730625 w 6868353"/>
                <a:gd name="connsiteY7914" fmla="*/ 1380306 h 6857985"/>
                <a:gd name="connsiteX7915" fmla="*/ 1727992 w 6868353"/>
                <a:gd name="connsiteY7915" fmla="*/ 1369830 h 6857985"/>
                <a:gd name="connsiteX7916" fmla="*/ 1812269 w 6868353"/>
                <a:gd name="connsiteY7916" fmla="*/ 1309053 h 6857985"/>
                <a:gd name="connsiteX7917" fmla="*/ 1818102 w 6868353"/>
                <a:gd name="connsiteY7917" fmla="*/ 1299497 h 6857985"/>
                <a:gd name="connsiteX7918" fmla="*/ 1803393 w 6868353"/>
                <a:gd name="connsiteY7918" fmla="*/ 1301309 h 6857985"/>
                <a:gd name="connsiteX7919" fmla="*/ 1826596 w 6868353"/>
                <a:gd name="connsiteY7919" fmla="*/ 1290620 h 6857985"/>
                <a:gd name="connsiteX7920" fmla="*/ 1848795 w 6868353"/>
                <a:gd name="connsiteY7920" fmla="*/ 1283853 h 6857985"/>
                <a:gd name="connsiteX7921" fmla="*/ 1863093 w 6868353"/>
                <a:gd name="connsiteY7921" fmla="*/ 1258016 h 6857985"/>
                <a:gd name="connsiteX7922" fmla="*/ 1947031 w 6868353"/>
                <a:gd name="connsiteY7922" fmla="*/ 1198287 h 6857985"/>
                <a:gd name="connsiteX7923" fmla="*/ 1993353 w 6868353"/>
                <a:gd name="connsiteY7923" fmla="*/ 1183493 h 6857985"/>
                <a:gd name="connsiteX7924" fmla="*/ 1989899 w 6868353"/>
                <a:gd name="connsiteY7924" fmla="*/ 1207291 h 6857985"/>
                <a:gd name="connsiteX7925" fmla="*/ 2035641 w 6868353"/>
                <a:gd name="connsiteY7925" fmla="*/ 1192894 h 6857985"/>
                <a:gd name="connsiteX7926" fmla="*/ 2004169 w 6868353"/>
                <a:gd name="connsiteY7926" fmla="*/ 1215021 h 6857985"/>
                <a:gd name="connsiteX7927" fmla="*/ 1934842 w 6868353"/>
                <a:gd name="connsiteY7927" fmla="*/ 1246422 h 6857985"/>
                <a:gd name="connsiteX7928" fmla="*/ 1917966 w 6868353"/>
                <a:gd name="connsiteY7928" fmla="*/ 1263226 h 6857985"/>
                <a:gd name="connsiteX7929" fmla="*/ 1943293 w 6868353"/>
                <a:gd name="connsiteY7929" fmla="*/ 1254605 h 6857985"/>
                <a:gd name="connsiteX7930" fmla="*/ 1916268 w 6868353"/>
                <a:gd name="connsiteY7930" fmla="*/ 1268238 h 6857985"/>
                <a:gd name="connsiteX7931" fmla="*/ 1918901 w 6868353"/>
                <a:gd name="connsiteY7931" fmla="*/ 1277256 h 6857985"/>
                <a:gd name="connsiteX7932" fmla="*/ 1878256 w 6868353"/>
                <a:gd name="connsiteY7932" fmla="*/ 1297841 h 6857985"/>
                <a:gd name="connsiteX7933" fmla="*/ 1858336 w 6868353"/>
                <a:gd name="connsiteY7933" fmla="*/ 1324413 h 6857985"/>
                <a:gd name="connsiteX7934" fmla="*/ 1844250 w 6868353"/>
                <a:gd name="connsiteY7934" fmla="*/ 1323323 h 6857985"/>
                <a:gd name="connsiteX7935" fmla="*/ 1835218 w 6868353"/>
                <a:gd name="connsiteY7935" fmla="*/ 1329156 h 6857985"/>
                <a:gd name="connsiteX7936" fmla="*/ 1826186 w 6868353"/>
                <a:gd name="connsiteY7936" fmla="*/ 1336560 h 6857985"/>
                <a:gd name="connsiteX7937" fmla="*/ 1811038 w 6868353"/>
                <a:gd name="connsiteY7937" fmla="*/ 1352218 h 6857985"/>
                <a:gd name="connsiteX7938" fmla="*/ 1815341 w 6868353"/>
                <a:gd name="connsiteY7938" fmla="*/ 1337027 h 6857985"/>
                <a:gd name="connsiteX7939" fmla="*/ 1814067 w 6868353"/>
                <a:gd name="connsiteY7939" fmla="*/ 1361109 h 6857985"/>
                <a:gd name="connsiteX7940" fmla="*/ 1774625 w 6868353"/>
                <a:gd name="connsiteY7940" fmla="*/ 1383477 h 6857985"/>
                <a:gd name="connsiteX7941" fmla="*/ 1793737 w 6868353"/>
                <a:gd name="connsiteY7941" fmla="*/ 1374770 h 6857985"/>
                <a:gd name="connsiteX7942" fmla="*/ 1748817 w 6868353"/>
                <a:gd name="connsiteY7942" fmla="*/ 1417171 h 6857985"/>
                <a:gd name="connsiteX7943" fmla="*/ 1754168 w 6868353"/>
                <a:gd name="connsiteY7943" fmla="*/ 1397238 h 6857985"/>
                <a:gd name="connsiteX7944" fmla="*/ 1737732 w 6868353"/>
                <a:gd name="connsiteY7944" fmla="*/ 1396020 h 6857985"/>
                <a:gd name="connsiteX7945" fmla="*/ 1726633 w 6868353"/>
                <a:gd name="connsiteY7945" fmla="*/ 1417511 h 6857985"/>
                <a:gd name="connsiteX7946" fmla="*/ 1714967 w 6868353"/>
                <a:gd name="connsiteY7946" fmla="*/ 1420512 h 6857985"/>
                <a:gd name="connsiteX7947" fmla="*/ 1700980 w 6868353"/>
                <a:gd name="connsiteY7947" fmla="*/ 1433721 h 6857985"/>
                <a:gd name="connsiteX7948" fmla="*/ 1735821 w 6868353"/>
                <a:gd name="connsiteY7948" fmla="*/ 1424844 h 6857985"/>
                <a:gd name="connsiteX7949" fmla="*/ 1684105 w 6868353"/>
                <a:gd name="connsiteY7949" fmla="*/ 1476348 h 6857985"/>
                <a:gd name="connsiteX7950" fmla="*/ 1661411 w 6868353"/>
                <a:gd name="connsiteY7950" fmla="*/ 1497853 h 6857985"/>
                <a:gd name="connsiteX7951" fmla="*/ 1632105 w 6868353"/>
                <a:gd name="connsiteY7951" fmla="*/ 1523902 h 6857985"/>
                <a:gd name="connsiteX7952" fmla="*/ 1618713 w 6868353"/>
                <a:gd name="connsiteY7952" fmla="*/ 1508470 h 6857985"/>
                <a:gd name="connsiteX7953" fmla="*/ 1568526 w 6868353"/>
                <a:gd name="connsiteY7953" fmla="*/ 1577444 h 6857985"/>
                <a:gd name="connsiteX7954" fmla="*/ 1556209 w 6868353"/>
                <a:gd name="connsiteY7954" fmla="*/ 1586080 h 6857985"/>
                <a:gd name="connsiteX7955" fmla="*/ 1533827 w 6868353"/>
                <a:gd name="connsiteY7955" fmla="*/ 1588345 h 6857985"/>
                <a:gd name="connsiteX7956" fmla="*/ 1507140 w 6868353"/>
                <a:gd name="connsiteY7956" fmla="*/ 1627546 h 6857985"/>
                <a:gd name="connsiteX7957" fmla="*/ 1457251 w 6868353"/>
                <a:gd name="connsiteY7957" fmla="*/ 1671589 h 6857985"/>
                <a:gd name="connsiteX7958" fmla="*/ 1423047 w 6868353"/>
                <a:gd name="connsiteY7958" fmla="*/ 1698657 h 6857985"/>
                <a:gd name="connsiteX7959" fmla="*/ 1384426 w 6868353"/>
                <a:gd name="connsiteY7959" fmla="*/ 1753757 h 6857985"/>
                <a:gd name="connsiteX7960" fmla="*/ 1347349 w 6868353"/>
                <a:gd name="connsiteY7960" fmla="*/ 1794997 h 6857985"/>
                <a:gd name="connsiteX7961" fmla="*/ 1306619 w 6868353"/>
                <a:gd name="connsiteY7961" fmla="*/ 1846444 h 6857985"/>
                <a:gd name="connsiteX7962" fmla="*/ 1334154 w 6868353"/>
                <a:gd name="connsiteY7962" fmla="*/ 1823070 h 6857985"/>
                <a:gd name="connsiteX7963" fmla="*/ 1307440 w 6868353"/>
                <a:gd name="connsiteY7963" fmla="*/ 1864664 h 6857985"/>
                <a:gd name="connsiteX7964" fmla="*/ 1289758 w 6868353"/>
                <a:gd name="connsiteY7964" fmla="*/ 1888066 h 6857985"/>
                <a:gd name="connsiteX7965" fmla="*/ 1280924 w 6868353"/>
                <a:gd name="connsiteY7965" fmla="*/ 1900680 h 6857985"/>
                <a:gd name="connsiteX7966" fmla="*/ 1273052 w 6868353"/>
                <a:gd name="connsiteY7966" fmla="*/ 1914398 h 6857985"/>
                <a:gd name="connsiteX7967" fmla="*/ 1283585 w 6868353"/>
                <a:gd name="connsiteY7967" fmla="*/ 1903072 h 6857985"/>
                <a:gd name="connsiteX7968" fmla="*/ 1294684 w 6868353"/>
                <a:gd name="connsiteY7968" fmla="*/ 1890586 h 6857985"/>
                <a:gd name="connsiteX7969" fmla="*/ 1316897 w 6868353"/>
                <a:gd name="connsiteY7969" fmla="*/ 1862116 h 6857985"/>
                <a:gd name="connsiteX7970" fmla="*/ 1304169 w 6868353"/>
                <a:gd name="connsiteY7970" fmla="*/ 1884909 h 6857985"/>
                <a:gd name="connsiteX7971" fmla="*/ 1278418 w 6868353"/>
                <a:gd name="connsiteY7971" fmla="*/ 1916819 h 6857985"/>
                <a:gd name="connsiteX7972" fmla="*/ 1257210 w 6868353"/>
                <a:gd name="connsiteY7972" fmla="*/ 1922821 h 6857985"/>
                <a:gd name="connsiteX7973" fmla="*/ 1204786 w 6868353"/>
                <a:gd name="connsiteY7973" fmla="*/ 1987746 h 6857985"/>
                <a:gd name="connsiteX7974" fmla="*/ 1262264 w 6868353"/>
                <a:gd name="connsiteY7974" fmla="*/ 1893615 h 6857985"/>
                <a:gd name="connsiteX7975" fmla="*/ 1272911 w 6868353"/>
                <a:gd name="connsiteY7975" fmla="*/ 1893431 h 6857985"/>
                <a:gd name="connsiteX7976" fmla="*/ 1289885 w 6868353"/>
                <a:gd name="connsiteY7976" fmla="*/ 1864777 h 6857985"/>
                <a:gd name="connsiteX7977" fmla="*/ 1267545 w 6868353"/>
                <a:gd name="connsiteY7977" fmla="*/ 1887032 h 6857985"/>
                <a:gd name="connsiteX7978" fmla="*/ 1256970 w 6868353"/>
                <a:gd name="connsiteY7978" fmla="*/ 1891109 h 6857985"/>
                <a:gd name="connsiteX7979" fmla="*/ 1204503 w 6868353"/>
                <a:gd name="connsiteY7979" fmla="*/ 1977411 h 6857985"/>
                <a:gd name="connsiteX7980" fmla="*/ 1188463 w 6868353"/>
                <a:gd name="connsiteY7980" fmla="*/ 1986132 h 6857985"/>
                <a:gd name="connsiteX7981" fmla="*/ 1181399 w 6868353"/>
                <a:gd name="connsiteY7981" fmla="*/ 1997415 h 6857985"/>
                <a:gd name="connsiteX7982" fmla="*/ 1175410 w 6868353"/>
                <a:gd name="connsiteY7982" fmla="*/ 2008217 h 6857985"/>
                <a:gd name="connsiteX7983" fmla="*/ 1164906 w 6868353"/>
                <a:gd name="connsiteY7983" fmla="*/ 2027768 h 6857985"/>
                <a:gd name="connsiteX7984" fmla="*/ 1147648 w 6868353"/>
                <a:gd name="connsiteY7984" fmla="*/ 2061080 h 6857985"/>
                <a:gd name="connsiteX7985" fmla="*/ 1131254 w 6868353"/>
                <a:gd name="connsiteY7985" fmla="*/ 2091376 h 6857985"/>
                <a:gd name="connsiteX7986" fmla="*/ 1111236 w 6868353"/>
                <a:gd name="connsiteY7986" fmla="*/ 2124617 h 6857985"/>
                <a:gd name="connsiteX7987" fmla="*/ 1127644 w 6868353"/>
                <a:gd name="connsiteY7987" fmla="*/ 2109016 h 6857985"/>
                <a:gd name="connsiteX7988" fmla="*/ 1129654 w 6868353"/>
                <a:gd name="connsiteY7988" fmla="*/ 2109582 h 6857985"/>
                <a:gd name="connsiteX7989" fmla="*/ 1123977 w 6868353"/>
                <a:gd name="connsiteY7989" fmla="*/ 2119903 h 6857985"/>
                <a:gd name="connsiteX7990" fmla="*/ 1112822 w 6868353"/>
                <a:gd name="connsiteY7990" fmla="*/ 2140487 h 6857985"/>
                <a:gd name="connsiteX7991" fmla="*/ 1143472 w 6868353"/>
                <a:gd name="connsiteY7991" fmla="*/ 2086775 h 6857985"/>
                <a:gd name="connsiteX7992" fmla="*/ 1164665 w 6868353"/>
                <a:gd name="connsiteY7992" fmla="*/ 2043242 h 6857985"/>
                <a:gd name="connsiteX7993" fmla="*/ 1189483 w 6868353"/>
                <a:gd name="connsiteY7993" fmla="*/ 2012167 h 6857985"/>
                <a:gd name="connsiteX7994" fmla="*/ 1199676 w 6868353"/>
                <a:gd name="connsiteY7994" fmla="*/ 2000969 h 6857985"/>
                <a:gd name="connsiteX7995" fmla="*/ 1210209 w 6868353"/>
                <a:gd name="connsiteY7995" fmla="*/ 1990039 h 6857985"/>
                <a:gd name="connsiteX7996" fmla="*/ 1207632 w 6868353"/>
                <a:gd name="connsiteY7996" fmla="*/ 2001535 h 6857985"/>
                <a:gd name="connsiteX7997" fmla="*/ 1202281 w 6868353"/>
                <a:gd name="connsiteY7997" fmla="*/ 2010143 h 6857985"/>
                <a:gd name="connsiteX7998" fmla="*/ 1195995 w 6868353"/>
                <a:gd name="connsiteY7998" fmla="*/ 2020138 h 6857985"/>
                <a:gd name="connsiteX7999" fmla="*/ 1176302 w 6868353"/>
                <a:gd name="connsiteY7999" fmla="*/ 2057965 h 6857985"/>
                <a:gd name="connsiteX8000" fmla="*/ 1211610 w 6868353"/>
                <a:gd name="connsiteY8000" fmla="*/ 2026183 h 6857985"/>
                <a:gd name="connsiteX8001" fmla="*/ 1178157 w 6868353"/>
                <a:gd name="connsiteY8001" fmla="*/ 2083746 h 6857985"/>
                <a:gd name="connsiteX8002" fmla="*/ 1222752 w 6868353"/>
                <a:gd name="connsiteY8002" fmla="*/ 2035880 h 6857985"/>
                <a:gd name="connsiteX8003" fmla="*/ 1173697 w 6868353"/>
                <a:gd name="connsiteY8003" fmla="*/ 2097167 h 6857985"/>
                <a:gd name="connsiteX8004" fmla="*/ 1164580 w 6868353"/>
                <a:gd name="connsiteY8004" fmla="*/ 2118685 h 6857985"/>
                <a:gd name="connsiteX8005" fmla="*/ 1194268 w 6868353"/>
                <a:gd name="connsiteY8005" fmla="*/ 2084963 h 6857985"/>
                <a:gd name="connsiteX8006" fmla="*/ 1158040 w 6868353"/>
                <a:gd name="connsiteY8006" fmla="*/ 2148883 h 6857985"/>
                <a:gd name="connsiteX8007" fmla="*/ 1132925 w 6868353"/>
                <a:gd name="connsiteY8007" fmla="*/ 2195828 h 6857985"/>
                <a:gd name="connsiteX8008" fmla="*/ 1114818 w 6868353"/>
                <a:gd name="connsiteY8008" fmla="*/ 2230739 h 6857985"/>
                <a:gd name="connsiteX8009" fmla="*/ 1092534 w 6868353"/>
                <a:gd name="connsiteY8009" fmla="*/ 2276665 h 6857985"/>
                <a:gd name="connsiteX8010" fmla="*/ 1075093 w 6868353"/>
                <a:gd name="connsiteY8010" fmla="*/ 2300831 h 6857985"/>
                <a:gd name="connsiteX8011" fmla="*/ 1094134 w 6868353"/>
                <a:gd name="connsiteY8011" fmla="*/ 2259775 h 6857985"/>
                <a:gd name="connsiteX8012" fmla="*/ 1115752 w 6868353"/>
                <a:gd name="connsiteY8012" fmla="*/ 2210778 h 6857985"/>
                <a:gd name="connsiteX8013" fmla="*/ 1096272 w 6868353"/>
                <a:gd name="connsiteY8013" fmla="*/ 2246524 h 6857985"/>
                <a:gd name="connsiteX8014" fmla="*/ 1085244 w 6868353"/>
                <a:gd name="connsiteY8014" fmla="*/ 2270280 h 6857985"/>
                <a:gd name="connsiteX8015" fmla="*/ 1069359 w 6868353"/>
                <a:gd name="connsiteY8015" fmla="*/ 2299345 h 6857985"/>
                <a:gd name="connsiteX8016" fmla="*/ 1083771 w 6868353"/>
                <a:gd name="connsiteY8016" fmla="*/ 2288854 h 6857985"/>
                <a:gd name="connsiteX8017" fmla="*/ 1055443 w 6868353"/>
                <a:gd name="connsiteY8017" fmla="*/ 2343756 h 6857985"/>
                <a:gd name="connsiteX8018" fmla="*/ 992189 w 6868353"/>
                <a:gd name="connsiteY8018" fmla="*/ 2505614 h 6857985"/>
                <a:gd name="connsiteX8019" fmla="*/ 1011683 w 6868353"/>
                <a:gd name="connsiteY8019" fmla="*/ 2471892 h 6857985"/>
                <a:gd name="connsiteX8020" fmla="*/ 1007946 w 6868353"/>
                <a:gd name="connsiteY8020" fmla="*/ 2489418 h 6857985"/>
                <a:gd name="connsiteX8021" fmla="*/ 1002863 w 6868353"/>
                <a:gd name="connsiteY8021" fmla="*/ 2503108 h 6857985"/>
                <a:gd name="connsiteX8022" fmla="*/ 997172 w 6868353"/>
                <a:gd name="connsiteY8022" fmla="*/ 2519035 h 6857985"/>
                <a:gd name="connsiteX8023" fmla="*/ 975016 w 6868353"/>
                <a:gd name="connsiteY8023" fmla="*/ 2582501 h 6857985"/>
                <a:gd name="connsiteX8024" fmla="*/ 985747 w 6868353"/>
                <a:gd name="connsiteY8024" fmla="*/ 2542224 h 6857985"/>
                <a:gd name="connsiteX8025" fmla="*/ 965007 w 6868353"/>
                <a:gd name="connsiteY8025" fmla="*/ 2566815 h 6857985"/>
                <a:gd name="connsiteX8026" fmla="*/ 952789 w 6868353"/>
                <a:gd name="connsiteY8026" fmla="*/ 2602307 h 6857985"/>
                <a:gd name="connsiteX8027" fmla="*/ 950114 w 6868353"/>
                <a:gd name="connsiteY8027" fmla="*/ 2631911 h 6857985"/>
                <a:gd name="connsiteX8028" fmla="*/ 927151 w 6868353"/>
                <a:gd name="connsiteY8028" fmla="*/ 2697103 h 6857985"/>
                <a:gd name="connsiteX8029" fmla="*/ 952775 w 6868353"/>
                <a:gd name="connsiteY8029" fmla="*/ 2639825 h 6857985"/>
                <a:gd name="connsiteX8030" fmla="*/ 927009 w 6868353"/>
                <a:gd name="connsiteY8030" fmla="*/ 2739575 h 6857985"/>
                <a:gd name="connsiteX8031" fmla="*/ 921771 w 6868353"/>
                <a:gd name="connsiteY8031" fmla="*/ 2757456 h 6857985"/>
                <a:gd name="connsiteX8032" fmla="*/ 917255 w 6868353"/>
                <a:gd name="connsiteY8032" fmla="*/ 2776143 h 6857985"/>
                <a:gd name="connsiteX8033" fmla="*/ 908067 w 6868353"/>
                <a:gd name="connsiteY8033" fmla="*/ 2814340 h 6857985"/>
                <a:gd name="connsiteX8034" fmla="*/ 890937 w 6868353"/>
                <a:gd name="connsiteY8034" fmla="*/ 2888225 h 6857985"/>
                <a:gd name="connsiteX8035" fmla="*/ 887383 w 6868353"/>
                <a:gd name="connsiteY8035" fmla="*/ 2865050 h 6857985"/>
                <a:gd name="connsiteX8036" fmla="*/ 879370 w 6868353"/>
                <a:gd name="connsiteY8036" fmla="*/ 2884218 h 6857985"/>
                <a:gd name="connsiteX8037" fmla="*/ 875010 w 6868353"/>
                <a:gd name="connsiteY8037" fmla="*/ 2900953 h 6857985"/>
                <a:gd name="connsiteX8038" fmla="*/ 871301 w 6868353"/>
                <a:gd name="connsiteY8038" fmla="*/ 2928800 h 6857985"/>
                <a:gd name="connsiteX8039" fmla="*/ 862283 w 6868353"/>
                <a:gd name="connsiteY8039" fmla="*/ 2979623 h 6857985"/>
                <a:gd name="connsiteX8040" fmla="*/ 874132 w 6868353"/>
                <a:gd name="connsiteY8040" fmla="*/ 2979681 h 6857985"/>
                <a:gd name="connsiteX8041" fmla="*/ 860626 w 6868353"/>
                <a:gd name="connsiteY8041" fmla="*/ 3020878 h 6857985"/>
                <a:gd name="connsiteX8042" fmla="*/ 855374 w 6868353"/>
                <a:gd name="connsiteY8042" fmla="*/ 3039382 h 6857985"/>
                <a:gd name="connsiteX8043" fmla="*/ 844600 w 6868353"/>
                <a:gd name="connsiteY8043" fmla="*/ 3143719 h 6857985"/>
                <a:gd name="connsiteX8044" fmla="*/ 842718 w 6868353"/>
                <a:gd name="connsiteY8044" fmla="*/ 3161231 h 6857985"/>
                <a:gd name="connsiteX8045" fmla="*/ 841189 w 6868353"/>
                <a:gd name="connsiteY8045" fmla="*/ 3179169 h 6857985"/>
                <a:gd name="connsiteX8046" fmla="*/ 838088 w 6868353"/>
                <a:gd name="connsiteY8046" fmla="*/ 3215368 h 6857985"/>
                <a:gd name="connsiteX8047" fmla="*/ 832609 w 6868353"/>
                <a:gd name="connsiteY8047" fmla="*/ 3283903 h 6857985"/>
                <a:gd name="connsiteX8048" fmla="*/ 838187 w 6868353"/>
                <a:gd name="connsiteY8048" fmla="*/ 3251342 h 6857985"/>
                <a:gd name="connsiteX8049" fmla="*/ 836333 w 6868353"/>
                <a:gd name="connsiteY8049" fmla="*/ 3285163 h 6857985"/>
                <a:gd name="connsiteX8050" fmla="*/ 835965 w 6868353"/>
                <a:gd name="connsiteY8050" fmla="*/ 3317696 h 6857985"/>
                <a:gd name="connsiteX8051" fmla="*/ 835158 w 6868353"/>
                <a:gd name="connsiteY8051" fmla="*/ 3379280 h 6857985"/>
                <a:gd name="connsiteX8052" fmla="*/ 834606 w 6868353"/>
                <a:gd name="connsiteY8052" fmla="*/ 3408712 h 6857985"/>
                <a:gd name="connsiteX8053" fmla="*/ 834294 w 6868353"/>
                <a:gd name="connsiteY8053" fmla="*/ 3423182 h 6857985"/>
                <a:gd name="connsiteX8054" fmla="*/ 834662 w 6868353"/>
                <a:gd name="connsiteY8054" fmla="*/ 3437550 h 6857985"/>
                <a:gd name="connsiteX8055" fmla="*/ 836064 w 6868353"/>
                <a:gd name="connsiteY8055" fmla="*/ 3494193 h 6857985"/>
                <a:gd name="connsiteX8056" fmla="*/ 837168 w 6868353"/>
                <a:gd name="connsiteY8056" fmla="*/ 3550652 h 6857985"/>
                <a:gd name="connsiteX8057" fmla="*/ 838555 w 6868353"/>
                <a:gd name="connsiteY8057" fmla="*/ 3579291 h 6857985"/>
                <a:gd name="connsiteX8058" fmla="*/ 840523 w 6868353"/>
                <a:gd name="connsiteY8058" fmla="*/ 3608469 h 6857985"/>
                <a:gd name="connsiteX8059" fmla="*/ 844572 w 6868353"/>
                <a:gd name="connsiteY8059" fmla="*/ 3669175 h 6857985"/>
                <a:gd name="connsiteX8060" fmla="*/ 846823 w 6868353"/>
                <a:gd name="connsiteY8060" fmla="*/ 3701085 h 6857985"/>
                <a:gd name="connsiteX8061" fmla="*/ 850773 w 6868353"/>
                <a:gd name="connsiteY8061" fmla="*/ 3734184 h 6857985"/>
                <a:gd name="connsiteX8062" fmla="*/ 860994 w 6868353"/>
                <a:gd name="connsiteY8062" fmla="*/ 3839670 h 6857985"/>
                <a:gd name="connsiteX8063" fmla="*/ 870975 w 6868353"/>
                <a:gd name="connsiteY8063" fmla="*/ 3803696 h 6857985"/>
                <a:gd name="connsiteX8064" fmla="*/ 856450 w 6868353"/>
                <a:gd name="connsiteY8064" fmla="*/ 3732613 h 6857985"/>
                <a:gd name="connsiteX8065" fmla="*/ 852897 w 6868353"/>
                <a:gd name="connsiteY8065" fmla="*/ 3697603 h 6857985"/>
                <a:gd name="connsiteX8066" fmla="*/ 851113 w 6868353"/>
                <a:gd name="connsiteY8066" fmla="*/ 3662238 h 6857985"/>
                <a:gd name="connsiteX8067" fmla="*/ 847446 w 6868353"/>
                <a:gd name="connsiteY8067" fmla="*/ 3590999 h 6857985"/>
                <a:gd name="connsiteX8068" fmla="*/ 845889 w 6868353"/>
                <a:gd name="connsiteY8068" fmla="*/ 3555224 h 6857985"/>
                <a:gd name="connsiteX8069" fmla="*/ 845804 w 6868353"/>
                <a:gd name="connsiteY8069" fmla="*/ 3519407 h 6857985"/>
                <a:gd name="connsiteX8070" fmla="*/ 845436 w 6868353"/>
                <a:gd name="connsiteY8070" fmla="*/ 3447899 h 6857985"/>
                <a:gd name="connsiteX8071" fmla="*/ 847234 w 6868353"/>
                <a:gd name="connsiteY8071" fmla="*/ 3377014 h 6857985"/>
                <a:gd name="connsiteX8072" fmla="*/ 849796 w 6868353"/>
                <a:gd name="connsiteY8072" fmla="*/ 3307093 h 6857985"/>
                <a:gd name="connsiteX8073" fmla="*/ 850362 w 6868353"/>
                <a:gd name="connsiteY8073" fmla="*/ 3289793 h 6857985"/>
                <a:gd name="connsiteX8074" fmla="*/ 851736 w 6868353"/>
                <a:gd name="connsiteY8074" fmla="*/ 3272677 h 6857985"/>
                <a:gd name="connsiteX8075" fmla="*/ 854426 w 6868353"/>
                <a:gd name="connsiteY8075" fmla="*/ 3238728 h 6857985"/>
                <a:gd name="connsiteX8076" fmla="*/ 859267 w 6868353"/>
                <a:gd name="connsiteY8076" fmla="*/ 3172146 h 6857985"/>
                <a:gd name="connsiteX8077" fmla="*/ 860003 w 6868353"/>
                <a:gd name="connsiteY8077" fmla="*/ 3154846 h 6857985"/>
                <a:gd name="connsiteX8078" fmla="*/ 861150 w 6868353"/>
                <a:gd name="connsiteY8078" fmla="*/ 3136230 h 6857985"/>
                <a:gd name="connsiteX8079" fmla="*/ 863500 w 6868353"/>
                <a:gd name="connsiteY8079" fmla="*/ 3096830 h 6857985"/>
                <a:gd name="connsiteX8080" fmla="*/ 877785 w 6868353"/>
                <a:gd name="connsiteY8080" fmla="*/ 3025478 h 6857985"/>
                <a:gd name="connsiteX8081" fmla="*/ 894320 w 6868353"/>
                <a:gd name="connsiteY8081" fmla="*/ 2934448 h 6857985"/>
                <a:gd name="connsiteX8082" fmla="*/ 902560 w 6868353"/>
                <a:gd name="connsiteY8082" fmla="*/ 2897088 h 6857985"/>
                <a:gd name="connsiteX8083" fmla="*/ 911833 w 6868353"/>
                <a:gd name="connsiteY8083" fmla="*/ 2855706 h 6857985"/>
                <a:gd name="connsiteX8084" fmla="*/ 931044 w 6868353"/>
                <a:gd name="connsiteY8084" fmla="*/ 2765383 h 6857985"/>
                <a:gd name="connsiteX8085" fmla="*/ 957277 w 6868353"/>
                <a:gd name="connsiteY8085" fmla="*/ 2675925 h 6857985"/>
                <a:gd name="connsiteX8086" fmla="*/ 972340 w 6868353"/>
                <a:gd name="connsiteY8086" fmla="*/ 2634926 h 6857985"/>
                <a:gd name="connsiteX8087" fmla="*/ 990872 w 6868353"/>
                <a:gd name="connsiteY8087" fmla="*/ 2599207 h 6857985"/>
                <a:gd name="connsiteX8088" fmla="*/ 975724 w 6868353"/>
                <a:gd name="connsiteY8088" fmla="*/ 2642273 h 6857985"/>
                <a:gd name="connsiteX8089" fmla="*/ 962430 w 6868353"/>
                <a:gd name="connsiteY8089" fmla="*/ 2686684 h 6857985"/>
                <a:gd name="connsiteX8090" fmla="*/ 949066 w 6868353"/>
                <a:gd name="connsiteY8090" fmla="*/ 2731788 h 6857985"/>
                <a:gd name="connsiteX8091" fmla="*/ 936310 w 6868353"/>
                <a:gd name="connsiteY8091" fmla="*/ 2777856 h 6857985"/>
                <a:gd name="connsiteX8092" fmla="*/ 913701 w 6868353"/>
                <a:gd name="connsiteY8092" fmla="*/ 2873361 h 6857985"/>
                <a:gd name="connsiteX8093" fmla="*/ 908237 w 6868353"/>
                <a:gd name="connsiteY8093" fmla="*/ 2897838 h 6857985"/>
                <a:gd name="connsiteX8094" fmla="*/ 903707 w 6868353"/>
                <a:gd name="connsiteY8094" fmla="*/ 2922784 h 6857985"/>
                <a:gd name="connsiteX8095" fmla="*/ 894561 w 6868353"/>
                <a:gd name="connsiteY8095" fmla="*/ 2973367 h 6857985"/>
                <a:gd name="connsiteX8096" fmla="*/ 854426 w 6868353"/>
                <a:gd name="connsiteY8096" fmla="*/ 3423464 h 6857985"/>
                <a:gd name="connsiteX8097" fmla="*/ 863316 w 6868353"/>
                <a:gd name="connsiteY8097" fmla="*/ 3417689 h 6857985"/>
                <a:gd name="connsiteX8098" fmla="*/ 860598 w 6868353"/>
                <a:gd name="connsiteY8098" fmla="*/ 3442519 h 6857985"/>
                <a:gd name="connsiteX8099" fmla="*/ 859154 w 6868353"/>
                <a:gd name="connsiteY8099" fmla="*/ 3467535 h 6857985"/>
                <a:gd name="connsiteX8100" fmla="*/ 858361 w 6868353"/>
                <a:gd name="connsiteY8100" fmla="*/ 3517892 h 6857985"/>
                <a:gd name="connsiteX8101" fmla="*/ 859919 w 6868353"/>
                <a:gd name="connsiteY8101" fmla="*/ 3568546 h 6857985"/>
                <a:gd name="connsiteX8102" fmla="*/ 864803 w 6868353"/>
                <a:gd name="connsiteY8102" fmla="*/ 3619356 h 6857985"/>
                <a:gd name="connsiteX8103" fmla="*/ 869772 w 6868353"/>
                <a:gd name="connsiteY8103" fmla="*/ 3670279 h 6857985"/>
                <a:gd name="connsiteX8104" fmla="*/ 871995 w 6868353"/>
                <a:gd name="connsiteY8104" fmla="*/ 3695776 h 6857985"/>
                <a:gd name="connsiteX8105" fmla="*/ 875137 w 6868353"/>
                <a:gd name="connsiteY8105" fmla="*/ 3721245 h 6857985"/>
                <a:gd name="connsiteX8106" fmla="*/ 882273 w 6868353"/>
                <a:gd name="connsiteY8106" fmla="*/ 3823785 h 6857985"/>
                <a:gd name="connsiteX8107" fmla="*/ 902857 w 6868353"/>
                <a:gd name="connsiteY8107" fmla="*/ 3898436 h 6857985"/>
                <a:gd name="connsiteX8108" fmla="*/ 908874 w 6868353"/>
                <a:gd name="connsiteY8108" fmla="*/ 3935612 h 6857985"/>
                <a:gd name="connsiteX8109" fmla="*/ 909058 w 6868353"/>
                <a:gd name="connsiteY8109" fmla="*/ 3975677 h 6857985"/>
                <a:gd name="connsiteX8110" fmla="*/ 940614 w 6868353"/>
                <a:gd name="connsiteY8110" fmla="*/ 4087830 h 6857985"/>
                <a:gd name="connsiteX8111" fmla="*/ 958452 w 6868353"/>
                <a:gd name="connsiteY8111" fmla="*/ 4149583 h 6857985"/>
                <a:gd name="connsiteX8112" fmla="*/ 968376 w 6868353"/>
                <a:gd name="connsiteY8112" fmla="*/ 4185840 h 6857985"/>
                <a:gd name="connsiteX8113" fmla="*/ 980056 w 6868353"/>
                <a:gd name="connsiteY8113" fmla="*/ 4226966 h 6857985"/>
                <a:gd name="connsiteX8114" fmla="*/ 986554 w 6868353"/>
                <a:gd name="connsiteY8114" fmla="*/ 4218925 h 6857985"/>
                <a:gd name="connsiteX8115" fmla="*/ 1006870 w 6868353"/>
                <a:gd name="connsiteY8115" fmla="*/ 4289314 h 6857985"/>
                <a:gd name="connsiteX8116" fmla="*/ 1028997 w 6868353"/>
                <a:gd name="connsiteY8116" fmla="*/ 4356547 h 6857985"/>
                <a:gd name="connsiteX8117" fmla="*/ 1053758 w 6868353"/>
                <a:gd name="connsiteY8117" fmla="*/ 4420282 h 6857985"/>
                <a:gd name="connsiteX8118" fmla="*/ 1066160 w 6868353"/>
                <a:gd name="connsiteY8118" fmla="*/ 4451116 h 6857985"/>
                <a:gd name="connsiteX8119" fmla="*/ 1080005 w 6868353"/>
                <a:gd name="connsiteY8119" fmla="*/ 4480733 h 6857985"/>
                <a:gd name="connsiteX8120" fmla="*/ 1107654 w 6868353"/>
                <a:gd name="connsiteY8120" fmla="*/ 4537900 h 6857985"/>
                <a:gd name="connsiteX8121" fmla="*/ 1121273 w 6868353"/>
                <a:gd name="connsiteY8121" fmla="*/ 4565506 h 6857985"/>
                <a:gd name="connsiteX8122" fmla="*/ 1136054 w 6868353"/>
                <a:gd name="connsiteY8122" fmla="*/ 4591923 h 6857985"/>
                <a:gd name="connsiteX8123" fmla="*/ 1165090 w 6868353"/>
                <a:gd name="connsiteY8123" fmla="*/ 4642875 h 6857985"/>
                <a:gd name="connsiteX8124" fmla="*/ 1193772 w 6868353"/>
                <a:gd name="connsiteY8124" fmla="*/ 4691151 h 6857985"/>
                <a:gd name="connsiteX8125" fmla="*/ 1198996 w 6868353"/>
                <a:gd name="connsiteY8125" fmla="*/ 4716223 h 6857985"/>
                <a:gd name="connsiteX8126" fmla="*/ 1228485 w 6868353"/>
                <a:gd name="connsiteY8126" fmla="*/ 4759331 h 6857985"/>
                <a:gd name="connsiteX8127" fmla="*/ 1244667 w 6868353"/>
                <a:gd name="connsiteY8127" fmla="*/ 4781246 h 6857985"/>
                <a:gd name="connsiteX8128" fmla="*/ 1260735 w 6868353"/>
                <a:gd name="connsiteY8128" fmla="*/ 4800189 h 6857985"/>
                <a:gd name="connsiteX8129" fmla="*/ 1150196 w 6868353"/>
                <a:gd name="connsiteY8129" fmla="*/ 4597020 h 6857985"/>
                <a:gd name="connsiteX8130" fmla="*/ 1135869 w 6868353"/>
                <a:gd name="connsiteY8130" fmla="*/ 4569130 h 6857985"/>
                <a:gd name="connsiteX8131" fmla="*/ 1122477 w 6868353"/>
                <a:gd name="connsiteY8131" fmla="*/ 4540391 h 6857985"/>
                <a:gd name="connsiteX8132" fmla="*/ 1095691 w 6868353"/>
                <a:gd name="connsiteY8132" fmla="*/ 4481653 h 6857985"/>
                <a:gd name="connsiteX8133" fmla="*/ 1082016 w 6868353"/>
                <a:gd name="connsiteY8133" fmla="*/ 4451852 h 6857985"/>
                <a:gd name="connsiteX8134" fmla="*/ 1069614 w 6868353"/>
                <a:gd name="connsiteY8134" fmla="*/ 4421287 h 6857985"/>
                <a:gd name="connsiteX8135" fmla="*/ 1044768 w 6868353"/>
                <a:gd name="connsiteY8135" fmla="*/ 4359406 h 6857985"/>
                <a:gd name="connsiteX8136" fmla="*/ 1032324 w 6868353"/>
                <a:gd name="connsiteY8136" fmla="*/ 4328176 h 6857985"/>
                <a:gd name="connsiteX8137" fmla="*/ 1021352 w 6868353"/>
                <a:gd name="connsiteY8137" fmla="*/ 4296350 h 6857985"/>
                <a:gd name="connsiteX8138" fmla="*/ 999239 w 6868353"/>
                <a:gd name="connsiteY8138" fmla="*/ 4232459 h 6857985"/>
                <a:gd name="connsiteX8139" fmla="*/ 979263 w 6868353"/>
                <a:gd name="connsiteY8139" fmla="*/ 4167903 h 6857985"/>
                <a:gd name="connsiteX8140" fmla="*/ 960533 w 6868353"/>
                <a:gd name="connsiteY8140" fmla="*/ 4103233 h 6857985"/>
                <a:gd name="connsiteX8141" fmla="*/ 955876 w 6868353"/>
                <a:gd name="connsiteY8141" fmla="*/ 4087136 h 6857985"/>
                <a:gd name="connsiteX8142" fmla="*/ 952025 w 6868353"/>
                <a:gd name="connsiteY8142" fmla="*/ 4070898 h 6857985"/>
                <a:gd name="connsiteX8143" fmla="*/ 944493 w 6868353"/>
                <a:gd name="connsiteY8143" fmla="*/ 4038535 h 6857985"/>
                <a:gd name="connsiteX8144" fmla="*/ 929628 w 6868353"/>
                <a:gd name="connsiteY8144" fmla="*/ 3974460 h 6857985"/>
                <a:gd name="connsiteX8145" fmla="*/ 925990 w 6868353"/>
                <a:gd name="connsiteY8145" fmla="*/ 3958604 h 6857985"/>
                <a:gd name="connsiteX8146" fmla="*/ 923201 w 6868353"/>
                <a:gd name="connsiteY8146" fmla="*/ 3942691 h 6857985"/>
                <a:gd name="connsiteX8147" fmla="*/ 917680 w 6868353"/>
                <a:gd name="connsiteY8147" fmla="*/ 3911106 h 6857985"/>
                <a:gd name="connsiteX8148" fmla="*/ 906963 w 6868353"/>
                <a:gd name="connsiteY8148" fmla="*/ 3849056 h 6857985"/>
                <a:gd name="connsiteX8149" fmla="*/ 919902 w 6868353"/>
                <a:gd name="connsiteY8149" fmla="*/ 3882976 h 6857985"/>
                <a:gd name="connsiteX8150" fmla="*/ 927108 w 6868353"/>
                <a:gd name="connsiteY8150" fmla="*/ 3927132 h 6857985"/>
                <a:gd name="connsiteX8151" fmla="*/ 934852 w 6868353"/>
                <a:gd name="connsiteY8151" fmla="*/ 3971062 h 6857985"/>
                <a:gd name="connsiteX8152" fmla="*/ 952407 w 6868353"/>
                <a:gd name="connsiteY8152" fmla="*/ 4048063 h 6857985"/>
                <a:gd name="connsiteX8153" fmla="*/ 961510 w 6868353"/>
                <a:gd name="connsiteY8153" fmla="*/ 4087391 h 6857985"/>
                <a:gd name="connsiteX8154" fmla="*/ 972708 w 6868353"/>
                <a:gd name="connsiteY8154" fmla="*/ 4126804 h 6857985"/>
                <a:gd name="connsiteX8155" fmla="*/ 995459 w 6868353"/>
                <a:gd name="connsiteY8155" fmla="*/ 4206948 h 6857985"/>
                <a:gd name="connsiteX8156" fmla="*/ 1022825 w 6868353"/>
                <a:gd name="connsiteY8156" fmla="*/ 4287445 h 6857985"/>
                <a:gd name="connsiteX8157" fmla="*/ 1036699 w 6868353"/>
                <a:gd name="connsiteY8157" fmla="*/ 4328105 h 6857985"/>
                <a:gd name="connsiteX8158" fmla="*/ 1052725 w 6868353"/>
                <a:gd name="connsiteY8158" fmla="*/ 4368339 h 6857985"/>
                <a:gd name="connsiteX8159" fmla="*/ 1085244 w 6868353"/>
                <a:gd name="connsiteY8159" fmla="*/ 4449191 h 6857985"/>
                <a:gd name="connsiteX8160" fmla="*/ 1122095 w 6868353"/>
                <a:gd name="connsiteY8160" fmla="*/ 4528853 h 6857985"/>
                <a:gd name="connsiteX8161" fmla="*/ 1131311 w 6868353"/>
                <a:gd name="connsiteY8161" fmla="*/ 4548786 h 6857985"/>
                <a:gd name="connsiteX8162" fmla="*/ 1140924 w 6868353"/>
                <a:gd name="connsiteY8162" fmla="*/ 4568550 h 6857985"/>
                <a:gd name="connsiteX8163" fmla="*/ 1161451 w 6868353"/>
                <a:gd name="connsiteY8163" fmla="*/ 4607482 h 6857985"/>
                <a:gd name="connsiteX8164" fmla="*/ 1181937 w 6868353"/>
                <a:gd name="connsiteY8164" fmla="*/ 4646329 h 6857985"/>
                <a:gd name="connsiteX8165" fmla="*/ 1203073 w 6868353"/>
                <a:gd name="connsiteY8165" fmla="*/ 4684723 h 6857985"/>
                <a:gd name="connsiteX8166" fmla="*/ 1247753 w 6868353"/>
                <a:gd name="connsiteY8166" fmla="*/ 4759699 h 6857985"/>
                <a:gd name="connsiteX8167" fmla="*/ 1258853 w 6868353"/>
                <a:gd name="connsiteY8167" fmla="*/ 4778302 h 6857985"/>
                <a:gd name="connsiteX8168" fmla="*/ 1270900 w 6868353"/>
                <a:gd name="connsiteY8168" fmla="*/ 4796310 h 6857985"/>
                <a:gd name="connsiteX8169" fmla="*/ 1294868 w 6868353"/>
                <a:gd name="connsiteY8169" fmla="*/ 4832127 h 6857985"/>
                <a:gd name="connsiteX8170" fmla="*/ 1343385 w 6868353"/>
                <a:gd name="connsiteY8170" fmla="*/ 4902092 h 6857985"/>
                <a:gd name="connsiteX8171" fmla="*/ 1393501 w 6868353"/>
                <a:gd name="connsiteY8171" fmla="*/ 4969013 h 6857985"/>
                <a:gd name="connsiteX8172" fmla="*/ 1419338 w 6868353"/>
                <a:gd name="connsiteY8172" fmla="*/ 5001008 h 6857985"/>
                <a:gd name="connsiteX8173" fmla="*/ 1445373 w 6868353"/>
                <a:gd name="connsiteY8173" fmla="*/ 5032168 h 6857985"/>
                <a:gd name="connsiteX8174" fmla="*/ 1549852 w 6868353"/>
                <a:gd name="connsiteY8174" fmla="*/ 5148341 h 6857985"/>
                <a:gd name="connsiteX8175" fmla="*/ 1564406 w 6868353"/>
                <a:gd name="connsiteY8175" fmla="*/ 5164947 h 6857985"/>
                <a:gd name="connsiteX8176" fmla="*/ 1580503 w 6868353"/>
                <a:gd name="connsiteY8176" fmla="*/ 5181681 h 6857985"/>
                <a:gd name="connsiteX8177" fmla="*/ 1614890 w 6868353"/>
                <a:gd name="connsiteY8177" fmla="*/ 5217159 h 6857985"/>
                <a:gd name="connsiteX8178" fmla="*/ 1633082 w 6868353"/>
                <a:gd name="connsiteY8178" fmla="*/ 5235818 h 6857985"/>
                <a:gd name="connsiteX8179" fmla="*/ 1652194 w 6868353"/>
                <a:gd name="connsiteY8179" fmla="*/ 5254732 h 6857985"/>
                <a:gd name="connsiteX8180" fmla="*/ 1693505 w 6868353"/>
                <a:gd name="connsiteY8180" fmla="*/ 5292701 h 6857985"/>
                <a:gd name="connsiteX8181" fmla="*/ 1736797 w 6868353"/>
                <a:gd name="connsiteY8181" fmla="*/ 5332171 h 6857985"/>
                <a:gd name="connsiteX8182" fmla="*/ 1783672 w 6868353"/>
                <a:gd name="connsiteY8182" fmla="*/ 5370778 h 6857985"/>
                <a:gd name="connsiteX8183" fmla="*/ 1831849 w 6868353"/>
                <a:gd name="connsiteY8183" fmla="*/ 5410078 h 6857985"/>
                <a:gd name="connsiteX8184" fmla="*/ 1882743 w 6868353"/>
                <a:gd name="connsiteY8184" fmla="*/ 5447722 h 6857985"/>
                <a:gd name="connsiteX8185" fmla="*/ 1908325 w 6868353"/>
                <a:gd name="connsiteY8185" fmla="*/ 5466664 h 6857985"/>
                <a:gd name="connsiteX8186" fmla="*/ 1934346 w 6868353"/>
                <a:gd name="connsiteY8186" fmla="*/ 5485125 h 6857985"/>
                <a:gd name="connsiteX8187" fmla="*/ 1987534 w 6868353"/>
                <a:gd name="connsiteY8187" fmla="*/ 5520461 h 6857985"/>
                <a:gd name="connsiteX8188" fmla="*/ 2094463 w 6868353"/>
                <a:gd name="connsiteY8188" fmla="*/ 5586589 h 6857985"/>
                <a:gd name="connsiteX8189" fmla="*/ 2120781 w 6868353"/>
                <a:gd name="connsiteY8189" fmla="*/ 5602304 h 6857985"/>
                <a:gd name="connsiteX8190" fmla="*/ 2147425 w 6868353"/>
                <a:gd name="connsiteY8190" fmla="*/ 5616730 h 6857985"/>
                <a:gd name="connsiteX8191" fmla="*/ 2199594 w 6868353"/>
                <a:gd name="connsiteY8191" fmla="*/ 5644407 h 6857985"/>
                <a:gd name="connsiteX8192" fmla="*/ 2224851 w 6868353"/>
                <a:gd name="connsiteY8192" fmla="*/ 5657871 h 6857985"/>
                <a:gd name="connsiteX8193" fmla="*/ 2250079 w 6868353"/>
                <a:gd name="connsiteY8193" fmla="*/ 5670060 h 6857985"/>
                <a:gd name="connsiteX8194" fmla="*/ 2298779 w 6868353"/>
                <a:gd name="connsiteY8194" fmla="*/ 5692952 h 6857985"/>
                <a:gd name="connsiteX8195" fmla="*/ 2248097 w 6868353"/>
                <a:gd name="connsiteY8195" fmla="*/ 5660603 h 6857985"/>
                <a:gd name="connsiteX8196" fmla="*/ 2295141 w 6868353"/>
                <a:gd name="connsiteY8196" fmla="*/ 5678045 h 6857985"/>
                <a:gd name="connsiteX8197" fmla="*/ 2334540 w 6868353"/>
                <a:gd name="connsiteY8197" fmla="*/ 5708907 h 6857985"/>
                <a:gd name="connsiteX8198" fmla="*/ 2388776 w 6868353"/>
                <a:gd name="connsiteY8198" fmla="*/ 5735735 h 6857985"/>
                <a:gd name="connsiteX8199" fmla="*/ 2446806 w 6868353"/>
                <a:gd name="connsiteY8199" fmla="*/ 5759491 h 6857985"/>
                <a:gd name="connsiteX8200" fmla="*/ 2500179 w 6868353"/>
                <a:gd name="connsiteY8200" fmla="*/ 5776762 h 6857985"/>
                <a:gd name="connsiteX8201" fmla="*/ 2468665 w 6868353"/>
                <a:gd name="connsiteY8201" fmla="*/ 5761515 h 6857985"/>
                <a:gd name="connsiteX8202" fmla="*/ 2442743 w 6868353"/>
                <a:gd name="connsiteY8202" fmla="*/ 5749410 h 6857985"/>
                <a:gd name="connsiteX8203" fmla="*/ 2391891 w 6868353"/>
                <a:gd name="connsiteY8203" fmla="*/ 5730935 h 6857985"/>
                <a:gd name="connsiteX8204" fmla="*/ 2389385 w 6868353"/>
                <a:gd name="connsiteY8204" fmla="*/ 5710634 h 6857985"/>
                <a:gd name="connsiteX8205" fmla="*/ 2348315 w 6868353"/>
                <a:gd name="connsiteY8205" fmla="*/ 5688931 h 6857985"/>
                <a:gd name="connsiteX8206" fmla="*/ 2409658 w 6868353"/>
                <a:gd name="connsiteY8206" fmla="*/ 5700625 h 6857985"/>
                <a:gd name="connsiteX8207" fmla="*/ 2385237 w 6868353"/>
                <a:gd name="connsiteY8207" fmla="*/ 5695996 h 6857985"/>
                <a:gd name="connsiteX8208" fmla="*/ 2466102 w 6868353"/>
                <a:gd name="connsiteY8208" fmla="*/ 5730242 h 6857985"/>
                <a:gd name="connsiteX8209" fmla="*/ 2545411 w 6868353"/>
                <a:gd name="connsiteY8209" fmla="*/ 5747613 h 6857985"/>
                <a:gd name="connsiteX8210" fmla="*/ 2568855 w 6868353"/>
                <a:gd name="connsiteY8210" fmla="*/ 5772529 h 6857985"/>
                <a:gd name="connsiteX8211" fmla="*/ 2570610 w 6868353"/>
                <a:gd name="connsiteY8211" fmla="*/ 5763426 h 6857985"/>
                <a:gd name="connsiteX8212" fmla="*/ 2542325 w 6868353"/>
                <a:gd name="connsiteY8212" fmla="*/ 5743309 h 6857985"/>
                <a:gd name="connsiteX8213" fmla="*/ 2557628 w 6868353"/>
                <a:gd name="connsiteY8213" fmla="*/ 5749340 h 6857985"/>
                <a:gd name="connsiteX8214" fmla="*/ 2563433 w 6868353"/>
                <a:gd name="connsiteY8214" fmla="*/ 5742205 h 6857985"/>
                <a:gd name="connsiteX8215" fmla="*/ 2475956 w 6868353"/>
                <a:gd name="connsiteY8215" fmla="*/ 5718704 h 6857985"/>
                <a:gd name="connsiteX8216" fmla="*/ 2451903 w 6868353"/>
                <a:gd name="connsiteY8216" fmla="*/ 5709629 h 6857985"/>
                <a:gd name="connsiteX8217" fmla="*/ 2426972 w 6868353"/>
                <a:gd name="connsiteY8217" fmla="*/ 5699493 h 6857985"/>
                <a:gd name="connsiteX8218" fmla="*/ 2373642 w 6868353"/>
                <a:gd name="connsiteY8218" fmla="*/ 5678087 h 6857985"/>
                <a:gd name="connsiteX8219" fmla="*/ 2370910 w 6868353"/>
                <a:gd name="connsiteY8219" fmla="*/ 5668559 h 6857985"/>
                <a:gd name="connsiteX8220" fmla="*/ 2354926 w 6868353"/>
                <a:gd name="connsiteY8220" fmla="*/ 5656313 h 6857985"/>
                <a:gd name="connsiteX8221" fmla="*/ 2301568 w 6868353"/>
                <a:gd name="connsiteY8221" fmla="*/ 5635601 h 6857985"/>
                <a:gd name="connsiteX8222" fmla="*/ 2262438 w 6868353"/>
                <a:gd name="connsiteY8222" fmla="*/ 5622237 h 6857985"/>
                <a:gd name="connsiteX8223" fmla="*/ 2223577 w 6868353"/>
                <a:gd name="connsiteY8223" fmla="*/ 5586901 h 6857985"/>
                <a:gd name="connsiteX8224" fmla="*/ 2226337 w 6868353"/>
                <a:gd name="connsiteY8224" fmla="*/ 5601893 h 6857985"/>
                <a:gd name="connsiteX8225" fmla="*/ 2166099 w 6868353"/>
                <a:gd name="connsiteY8225" fmla="*/ 5564108 h 6857985"/>
                <a:gd name="connsiteX8226" fmla="*/ 2189982 w 6868353"/>
                <a:gd name="connsiteY8226" fmla="*/ 5561008 h 6857985"/>
                <a:gd name="connsiteX8227" fmla="*/ 2262664 w 6868353"/>
                <a:gd name="connsiteY8227" fmla="*/ 5600661 h 6857985"/>
                <a:gd name="connsiteX8228" fmla="*/ 2333011 w 6868353"/>
                <a:gd name="connsiteY8228" fmla="*/ 5633747 h 6857985"/>
                <a:gd name="connsiteX8229" fmla="*/ 2367229 w 6868353"/>
                <a:gd name="connsiteY8229" fmla="*/ 5649490 h 6857985"/>
                <a:gd name="connsiteX8230" fmla="*/ 2402027 w 6868353"/>
                <a:gd name="connsiteY8230" fmla="*/ 5663349 h 6857985"/>
                <a:gd name="connsiteX8231" fmla="*/ 2472034 w 6868353"/>
                <a:gd name="connsiteY8231" fmla="*/ 5690432 h 6857985"/>
                <a:gd name="connsiteX8232" fmla="*/ 2470463 w 6868353"/>
                <a:gd name="connsiteY8232" fmla="*/ 5696123 h 6857985"/>
                <a:gd name="connsiteX8233" fmla="*/ 2536194 w 6868353"/>
                <a:gd name="connsiteY8233" fmla="*/ 5714499 h 6857985"/>
                <a:gd name="connsiteX8234" fmla="*/ 2570979 w 6868353"/>
                <a:gd name="connsiteY8234" fmla="*/ 5726363 h 6857985"/>
                <a:gd name="connsiteX8235" fmla="*/ 2589779 w 6868353"/>
                <a:gd name="connsiteY8235" fmla="*/ 5732351 h 6857985"/>
                <a:gd name="connsiteX8236" fmla="*/ 2610165 w 6868353"/>
                <a:gd name="connsiteY8236" fmla="*/ 5737335 h 6857985"/>
                <a:gd name="connsiteX8237" fmla="*/ 2630793 w 6868353"/>
                <a:gd name="connsiteY8237" fmla="*/ 5756503 h 6857985"/>
                <a:gd name="connsiteX8238" fmla="*/ 2688908 w 6868353"/>
                <a:gd name="connsiteY8238" fmla="*/ 5776451 h 6857985"/>
                <a:gd name="connsiteX8239" fmla="*/ 2738995 w 6868353"/>
                <a:gd name="connsiteY8239" fmla="*/ 5789815 h 6857985"/>
                <a:gd name="connsiteX8240" fmla="*/ 2783279 w 6868353"/>
                <a:gd name="connsiteY8240" fmla="*/ 5800730 h 6857985"/>
                <a:gd name="connsiteX8241" fmla="*/ 2804246 w 6868353"/>
                <a:gd name="connsiteY8241" fmla="*/ 5805728 h 6857985"/>
                <a:gd name="connsiteX8242" fmla="*/ 2825326 w 6868353"/>
                <a:gd name="connsiteY8242" fmla="*/ 5809465 h 6857985"/>
                <a:gd name="connsiteX8243" fmla="*/ 2915407 w 6868353"/>
                <a:gd name="connsiteY8243" fmla="*/ 5826383 h 6857985"/>
                <a:gd name="connsiteX8244" fmla="*/ 3036026 w 6868353"/>
                <a:gd name="connsiteY8244" fmla="*/ 5846670 h 6857985"/>
                <a:gd name="connsiteX8245" fmla="*/ 2942971 w 6868353"/>
                <a:gd name="connsiteY8245" fmla="*/ 5840908 h 6857985"/>
                <a:gd name="connsiteX8246" fmla="*/ 2918069 w 6868353"/>
                <a:gd name="connsiteY8246" fmla="*/ 5836222 h 6857985"/>
                <a:gd name="connsiteX8247" fmla="*/ 2893450 w 6868353"/>
                <a:gd name="connsiteY8247" fmla="*/ 5830276 h 6857985"/>
                <a:gd name="connsiteX8248" fmla="*/ 2845103 w 6868353"/>
                <a:gd name="connsiteY8248" fmla="*/ 5821074 h 6857985"/>
                <a:gd name="connsiteX8249" fmla="*/ 2883582 w 6868353"/>
                <a:gd name="connsiteY8249" fmla="*/ 5835047 h 6857985"/>
                <a:gd name="connsiteX8250" fmla="*/ 2935567 w 6868353"/>
                <a:gd name="connsiteY8250" fmla="*/ 5849672 h 6857985"/>
                <a:gd name="connsiteX8251" fmla="*/ 2919088 w 6868353"/>
                <a:gd name="connsiteY8251" fmla="*/ 5852715 h 6857985"/>
                <a:gd name="connsiteX8252" fmla="*/ 2995183 w 6868353"/>
                <a:gd name="connsiteY8252" fmla="*/ 5869081 h 6857985"/>
                <a:gd name="connsiteX8253" fmla="*/ 2947657 w 6868353"/>
                <a:gd name="connsiteY8253" fmla="*/ 5864805 h 6857985"/>
                <a:gd name="connsiteX8254" fmla="*/ 2921835 w 6868353"/>
                <a:gd name="connsiteY8254" fmla="*/ 5861875 h 6857985"/>
                <a:gd name="connsiteX8255" fmla="*/ 2902142 w 6868353"/>
                <a:gd name="connsiteY8255" fmla="*/ 5861139 h 6857985"/>
                <a:gd name="connsiteX8256" fmla="*/ 2929013 w 6868353"/>
                <a:gd name="connsiteY8256" fmla="*/ 5867976 h 6857985"/>
                <a:gd name="connsiteX8257" fmla="*/ 2954226 w 6868353"/>
                <a:gd name="connsiteY8257" fmla="*/ 5872790 h 6857985"/>
                <a:gd name="connsiteX8258" fmla="*/ 3002955 w 6868353"/>
                <a:gd name="connsiteY8258" fmla="*/ 5876414 h 6857985"/>
                <a:gd name="connsiteX8259" fmla="*/ 3006665 w 6868353"/>
                <a:gd name="connsiteY8259" fmla="*/ 5885942 h 6857985"/>
                <a:gd name="connsiteX8260" fmla="*/ 3026867 w 6868353"/>
                <a:gd name="connsiteY8260" fmla="*/ 5889439 h 6857985"/>
                <a:gd name="connsiteX8261" fmla="*/ 3047239 w 6868353"/>
                <a:gd name="connsiteY8261" fmla="*/ 5891959 h 6857985"/>
                <a:gd name="connsiteX8262" fmla="*/ 3112008 w 6868353"/>
                <a:gd name="connsiteY8262" fmla="*/ 5888405 h 6857985"/>
                <a:gd name="connsiteX8263" fmla="*/ 3051457 w 6868353"/>
                <a:gd name="connsiteY8263" fmla="*/ 5877858 h 6857985"/>
                <a:gd name="connsiteX8264" fmla="*/ 3105184 w 6868353"/>
                <a:gd name="connsiteY8264" fmla="*/ 5879104 h 6857985"/>
                <a:gd name="connsiteX8265" fmla="*/ 3131828 w 6868353"/>
                <a:gd name="connsiteY8265" fmla="*/ 5880605 h 6857985"/>
                <a:gd name="connsiteX8266" fmla="*/ 3145065 w 6868353"/>
                <a:gd name="connsiteY8266" fmla="*/ 5881525 h 6857985"/>
                <a:gd name="connsiteX8267" fmla="*/ 3158372 w 6868353"/>
                <a:gd name="connsiteY8267" fmla="*/ 5881808 h 6857985"/>
                <a:gd name="connsiteX8268" fmla="*/ 3261790 w 6868353"/>
                <a:gd name="connsiteY8268" fmla="*/ 5886183 h 6857985"/>
                <a:gd name="connsiteX8269" fmla="*/ 3357478 w 6868353"/>
                <a:gd name="connsiteY8269" fmla="*/ 5884682 h 6857985"/>
                <a:gd name="connsiteX8270" fmla="*/ 3379535 w 6868353"/>
                <a:gd name="connsiteY8270" fmla="*/ 5883564 h 6857985"/>
                <a:gd name="connsiteX8271" fmla="*/ 3400757 w 6868353"/>
                <a:gd name="connsiteY8271" fmla="*/ 5880945 h 6857985"/>
                <a:gd name="connsiteX8272" fmla="*/ 3440127 w 6868353"/>
                <a:gd name="connsiteY8272" fmla="*/ 5873611 h 6857985"/>
                <a:gd name="connsiteX8273" fmla="*/ 3384363 w 6868353"/>
                <a:gd name="connsiteY8273" fmla="*/ 5863715 h 6857985"/>
                <a:gd name="connsiteX8274" fmla="*/ 3333765 w 6868353"/>
                <a:gd name="connsiteY8274" fmla="*/ 5861974 h 6857985"/>
                <a:gd name="connsiteX8275" fmla="*/ 3288986 w 6868353"/>
                <a:gd name="connsiteY8275" fmla="*/ 5865811 h 6857985"/>
                <a:gd name="connsiteX8276" fmla="*/ 3269223 w 6868353"/>
                <a:gd name="connsiteY8276" fmla="*/ 5867963 h 6857985"/>
                <a:gd name="connsiteX8277" fmla="*/ 3251597 w 6868353"/>
                <a:gd name="connsiteY8277" fmla="*/ 5868458 h 6857985"/>
                <a:gd name="connsiteX8278" fmla="*/ 3151888 w 6868353"/>
                <a:gd name="connsiteY8278" fmla="*/ 5862300 h 6857985"/>
                <a:gd name="connsiteX8279" fmla="*/ 3063944 w 6868353"/>
                <a:gd name="connsiteY8279" fmla="*/ 5853041 h 6857985"/>
                <a:gd name="connsiteX8280" fmla="*/ 3122583 w 6868353"/>
                <a:gd name="connsiteY8280" fmla="*/ 5851158 h 6857985"/>
                <a:gd name="connsiteX8281" fmla="*/ 3146509 w 6868353"/>
                <a:gd name="connsiteY8281" fmla="*/ 5853848 h 6857985"/>
                <a:gd name="connsiteX8282" fmla="*/ 3168608 w 6868353"/>
                <a:gd name="connsiteY8282" fmla="*/ 5854910 h 6857985"/>
                <a:gd name="connsiteX8283" fmla="*/ 3195167 w 6868353"/>
                <a:gd name="connsiteY8283" fmla="*/ 5852503 h 6857985"/>
                <a:gd name="connsiteX8284" fmla="*/ 3260629 w 6868353"/>
                <a:gd name="connsiteY8284" fmla="*/ 5858166 h 6857985"/>
                <a:gd name="connsiteX8285" fmla="*/ 3314540 w 6868353"/>
                <a:gd name="connsiteY8285" fmla="*/ 5854754 h 6857985"/>
                <a:gd name="connsiteX8286" fmla="*/ 3371805 w 6868353"/>
                <a:gd name="connsiteY8286" fmla="*/ 5850450 h 6857985"/>
                <a:gd name="connsiteX8287" fmla="*/ 3388467 w 6868353"/>
                <a:gd name="connsiteY8287" fmla="*/ 5849700 h 6857985"/>
                <a:gd name="connsiteX8288" fmla="*/ 3406619 w 6868353"/>
                <a:gd name="connsiteY8288" fmla="*/ 5848454 h 6857985"/>
                <a:gd name="connsiteX8289" fmla="*/ 3448169 w 6868353"/>
                <a:gd name="connsiteY8289" fmla="*/ 5847165 h 6857985"/>
                <a:gd name="connsiteX8290" fmla="*/ 3447305 w 6868353"/>
                <a:gd name="connsiteY8290" fmla="*/ 5841347 h 6857985"/>
                <a:gd name="connsiteX8291" fmla="*/ 3502519 w 6868353"/>
                <a:gd name="connsiteY8291" fmla="*/ 5838261 h 6857985"/>
                <a:gd name="connsiteX8292" fmla="*/ 3551997 w 6868353"/>
                <a:gd name="connsiteY8292" fmla="*/ 5827246 h 6857985"/>
                <a:gd name="connsiteX8293" fmla="*/ 3537627 w 6868353"/>
                <a:gd name="connsiteY8293" fmla="*/ 5813840 h 6857985"/>
                <a:gd name="connsiteX8294" fmla="*/ 3508479 w 6868353"/>
                <a:gd name="connsiteY8294" fmla="*/ 5827883 h 6857985"/>
                <a:gd name="connsiteX8295" fmla="*/ 3430529 w 6868353"/>
                <a:gd name="connsiteY8295" fmla="*/ 5829030 h 6857985"/>
                <a:gd name="connsiteX8296" fmla="*/ 3395589 w 6868353"/>
                <a:gd name="connsiteY8296" fmla="*/ 5833037 h 6857985"/>
                <a:gd name="connsiteX8297" fmla="*/ 3386175 w 6868353"/>
                <a:gd name="connsiteY8297" fmla="*/ 5833179 h 6857985"/>
                <a:gd name="connsiteX8298" fmla="*/ 3376335 w 6868353"/>
                <a:gd name="connsiteY8298" fmla="*/ 5832173 h 6857985"/>
                <a:gd name="connsiteX8299" fmla="*/ 3354930 w 6868353"/>
                <a:gd name="connsiteY8299" fmla="*/ 5827841 h 6857985"/>
                <a:gd name="connsiteX8300" fmla="*/ 3277080 w 6868353"/>
                <a:gd name="connsiteY8300" fmla="*/ 5837001 h 6857985"/>
                <a:gd name="connsiteX8301" fmla="*/ 3245934 w 6868353"/>
                <a:gd name="connsiteY8301" fmla="*/ 5835528 h 6857985"/>
                <a:gd name="connsiteX8302" fmla="*/ 3215978 w 6868353"/>
                <a:gd name="connsiteY8302" fmla="*/ 5834467 h 6857985"/>
                <a:gd name="connsiteX8303" fmla="*/ 3170944 w 6868353"/>
                <a:gd name="connsiteY8303" fmla="*/ 5839082 h 6857985"/>
                <a:gd name="connsiteX8304" fmla="*/ 3146848 w 6868353"/>
                <a:gd name="connsiteY8304" fmla="*/ 5836689 h 6857985"/>
                <a:gd name="connsiteX8305" fmla="*/ 3123489 w 6868353"/>
                <a:gd name="connsiteY8305" fmla="*/ 5833462 h 6857985"/>
                <a:gd name="connsiteX8306" fmla="*/ 3078257 w 6868353"/>
                <a:gd name="connsiteY8306" fmla="*/ 5827728 h 6857985"/>
                <a:gd name="connsiteX8307" fmla="*/ 3034795 w 6868353"/>
                <a:gd name="connsiteY8307" fmla="*/ 5822674 h 6857985"/>
                <a:gd name="connsiteX8308" fmla="*/ 2993272 w 6868353"/>
                <a:gd name="connsiteY8308" fmla="*/ 5816048 h 6857985"/>
                <a:gd name="connsiteX8309" fmla="*/ 2952910 w 6868353"/>
                <a:gd name="connsiteY8309" fmla="*/ 5810088 h 6857985"/>
                <a:gd name="connsiteX8310" fmla="*/ 2933076 w 6868353"/>
                <a:gd name="connsiteY8310" fmla="*/ 5807313 h 6857985"/>
                <a:gd name="connsiteX8311" fmla="*/ 2923236 w 6868353"/>
                <a:gd name="connsiteY8311" fmla="*/ 5805926 h 6857985"/>
                <a:gd name="connsiteX8312" fmla="*/ 2913581 w 6868353"/>
                <a:gd name="connsiteY8312" fmla="*/ 5804043 h 6857985"/>
                <a:gd name="connsiteX8313" fmla="*/ 2837331 w 6868353"/>
                <a:gd name="connsiteY8313" fmla="*/ 5789730 h 6857985"/>
                <a:gd name="connsiteX8314" fmla="*/ 2762242 w 6868353"/>
                <a:gd name="connsiteY8314" fmla="*/ 5773110 h 6857985"/>
                <a:gd name="connsiteX8315" fmla="*/ 2724399 w 6868353"/>
                <a:gd name="connsiteY8315" fmla="*/ 5763851 h 6857985"/>
                <a:gd name="connsiteX8316" fmla="*/ 2686133 w 6868353"/>
                <a:gd name="connsiteY8316" fmla="*/ 5753502 h 6857985"/>
                <a:gd name="connsiteX8317" fmla="*/ 2607589 w 6868353"/>
                <a:gd name="connsiteY8317" fmla="*/ 5728260 h 6857985"/>
                <a:gd name="connsiteX8318" fmla="*/ 2587231 w 6868353"/>
                <a:gd name="connsiteY8318" fmla="*/ 5721266 h 6857985"/>
                <a:gd name="connsiteX8319" fmla="*/ 2566887 w 6868353"/>
                <a:gd name="connsiteY8319" fmla="*/ 5713083 h 6857985"/>
                <a:gd name="connsiteX8320" fmla="*/ 2524968 w 6868353"/>
                <a:gd name="connsiteY8320" fmla="*/ 5695883 h 6857985"/>
                <a:gd name="connsiteX8321" fmla="*/ 2487522 w 6868353"/>
                <a:gd name="connsiteY8321" fmla="*/ 5683608 h 6857985"/>
                <a:gd name="connsiteX8322" fmla="*/ 2449893 w 6868353"/>
                <a:gd name="connsiteY8322" fmla="*/ 5669069 h 6857985"/>
                <a:gd name="connsiteX8323" fmla="*/ 2372028 w 6868353"/>
                <a:gd name="connsiteY8323" fmla="*/ 5638022 h 6857985"/>
                <a:gd name="connsiteX8324" fmla="*/ 2292621 w 6868353"/>
                <a:gd name="connsiteY8324" fmla="*/ 5601384 h 6857985"/>
                <a:gd name="connsiteX8325" fmla="*/ 2272249 w 6868353"/>
                <a:gd name="connsiteY8325" fmla="*/ 5591955 h 6857985"/>
                <a:gd name="connsiteX8326" fmla="*/ 2252301 w 6868353"/>
                <a:gd name="connsiteY8326" fmla="*/ 5581380 h 6857985"/>
                <a:gd name="connsiteX8327" fmla="*/ 2211840 w 6868353"/>
                <a:gd name="connsiteY8327" fmla="*/ 5559946 h 6857985"/>
                <a:gd name="connsiteX8328" fmla="*/ 1885858 w 6868353"/>
                <a:gd name="connsiteY8328" fmla="*/ 5347249 h 6857985"/>
                <a:gd name="connsiteX8329" fmla="*/ 1584325 w 6868353"/>
                <a:gd name="connsiteY8329" fmla="*/ 5064177 h 6857985"/>
                <a:gd name="connsiteX8330" fmla="*/ 1507628 w 6868353"/>
                <a:gd name="connsiteY8330" fmla="*/ 4971588 h 6857985"/>
                <a:gd name="connsiteX8331" fmla="*/ 1511076 w 6868353"/>
                <a:gd name="connsiteY8331" fmla="*/ 4974753 h 6857985"/>
                <a:gd name="connsiteX8332" fmla="*/ 1515111 w 6868353"/>
                <a:gd name="connsiteY8332" fmla="*/ 4966209 h 6857985"/>
                <a:gd name="connsiteX8333" fmla="*/ 1553066 w 6868353"/>
                <a:gd name="connsiteY8333" fmla="*/ 5010620 h 6857985"/>
                <a:gd name="connsiteX8334" fmla="*/ 1588544 w 6868353"/>
                <a:gd name="connsiteY8334" fmla="*/ 5045631 h 6857985"/>
                <a:gd name="connsiteX8335" fmla="*/ 1621771 w 6868353"/>
                <a:gd name="connsiteY8335" fmla="*/ 5081505 h 6857985"/>
                <a:gd name="connsiteX8336" fmla="*/ 1638292 w 6868353"/>
                <a:gd name="connsiteY8336" fmla="*/ 5102543 h 6857985"/>
                <a:gd name="connsiteX8337" fmla="*/ 1656215 w 6868353"/>
                <a:gd name="connsiteY8337" fmla="*/ 5126313 h 6857985"/>
                <a:gd name="connsiteX8338" fmla="*/ 1715307 w 6868353"/>
                <a:gd name="connsiteY8338" fmla="*/ 5175438 h 6857985"/>
                <a:gd name="connsiteX8339" fmla="*/ 1734617 w 6868353"/>
                <a:gd name="connsiteY8339" fmla="*/ 5193856 h 6857985"/>
                <a:gd name="connsiteX8340" fmla="*/ 1755089 w 6868353"/>
                <a:gd name="connsiteY8340" fmla="*/ 5213436 h 6857985"/>
                <a:gd name="connsiteX8341" fmla="*/ 1796994 w 6868353"/>
                <a:gd name="connsiteY8341" fmla="*/ 5254562 h 6857985"/>
                <a:gd name="connsiteX8342" fmla="*/ 1818385 w 6868353"/>
                <a:gd name="connsiteY8342" fmla="*/ 5274155 h 6857985"/>
                <a:gd name="connsiteX8343" fmla="*/ 1839380 w 6868353"/>
                <a:gd name="connsiteY8343" fmla="*/ 5292475 h 6857985"/>
                <a:gd name="connsiteX8344" fmla="*/ 1877378 w 6868353"/>
                <a:gd name="connsiteY8344" fmla="*/ 5323988 h 6857985"/>
                <a:gd name="connsiteX8345" fmla="*/ 1893588 w 6868353"/>
                <a:gd name="connsiteY8345" fmla="*/ 5335951 h 6857985"/>
                <a:gd name="connsiteX8346" fmla="*/ 1907901 w 6868353"/>
                <a:gd name="connsiteY8346" fmla="*/ 5344021 h 6857985"/>
                <a:gd name="connsiteX8347" fmla="*/ 1927027 w 6868353"/>
                <a:gd name="connsiteY8347" fmla="*/ 5348509 h 6857985"/>
                <a:gd name="connsiteX8348" fmla="*/ 1934006 w 6868353"/>
                <a:gd name="connsiteY8348" fmla="*/ 5368711 h 6857985"/>
                <a:gd name="connsiteX8349" fmla="*/ 1986430 w 6868353"/>
                <a:gd name="connsiteY8349" fmla="*/ 5405024 h 6857985"/>
                <a:gd name="connsiteX8350" fmla="*/ 2040270 w 6868353"/>
                <a:gd name="connsiteY8350" fmla="*/ 5438916 h 6857985"/>
                <a:gd name="connsiteX8351" fmla="*/ 2066064 w 6868353"/>
                <a:gd name="connsiteY8351" fmla="*/ 5454857 h 6857985"/>
                <a:gd name="connsiteX8352" fmla="*/ 2090938 w 6868353"/>
                <a:gd name="connsiteY8352" fmla="*/ 5469142 h 6857985"/>
                <a:gd name="connsiteX8353" fmla="*/ 2136694 w 6868353"/>
                <a:gd name="connsiteY8353" fmla="*/ 5490731 h 6857985"/>
                <a:gd name="connsiteX8354" fmla="*/ 2166212 w 6868353"/>
                <a:gd name="connsiteY8354" fmla="*/ 5523434 h 6857985"/>
                <a:gd name="connsiteX8355" fmla="*/ 2186612 w 6868353"/>
                <a:gd name="connsiteY8355" fmla="*/ 5533713 h 6857985"/>
                <a:gd name="connsiteX8356" fmla="*/ 2201562 w 6868353"/>
                <a:gd name="connsiteY8356" fmla="*/ 5544245 h 6857985"/>
                <a:gd name="connsiteX8357" fmla="*/ 2239546 w 6868353"/>
                <a:gd name="connsiteY8357" fmla="*/ 5549639 h 6857985"/>
                <a:gd name="connsiteX8358" fmla="*/ 2277954 w 6868353"/>
                <a:gd name="connsiteY8358" fmla="*/ 5570153 h 6857985"/>
                <a:gd name="connsiteX8359" fmla="*/ 2320199 w 6868353"/>
                <a:gd name="connsiteY8359" fmla="*/ 5596188 h 6857985"/>
                <a:gd name="connsiteX8360" fmla="*/ 2379277 w 6868353"/>
                <a:gd name="connsiteY8360" fmla="*/ 5619972 h 6857985"/>
                <a:gd name="connsiteX8361" fmla="*/ 2397285 w 6868353"/>
                <a:gd name="connsiteY8361" fmla="*/ 5628367 h 6857985"/>
                <a:gd name="connsiteX8362" fmla="*/ 2415802 w 6868353"/>
                <a:gd name="connsiteY8362" fmla="*/ 5636465 h 6857985"/>
                <a:gd name="connsiteX8363" fmla="*/ 2451308 w 6868353"/>
                <a:gd name="connsiteY8363" fmla="*/ 5651556 h 6857985"/>
                <a:gd name="connsiteX8364" fmla="*/ 2499457 w 6868353"/>
                <a:gd name="connsiteY8364" fmla="*/ 5667257 h 6857985"/>
                <a:gd name="connsiteX8365" fmla="*/ 2515936 w 6868353"/>
                <a:gd name="connsiteY8365" fmla="*/ 5683042 h 6857985"/>
                <a:gd name="connsiteX8366" fmla="*/ 2548950 w 6868353"/>
                <a:gd name="connsiteY8366" fmla="*/ 5683410 h 6857985"/>
                <a:gd name="connsiteX8367" fmla="*/ 2519786 w 6868353"/>
                <a:gd name="connsiteY8367" fmla="*/ 5664935 h 6857985"/>
                <a:gd name="connsiteX8368" fmla="*/ 2510796 w 6868353"/>
                <a:gd name="connsiteY8368" fmla="*/ 5658026 h 6857985"/>
                <a:gd name="connsiteX8369" fmla="*/ 2489490 w 6868353"/>
                <a:gd name="connsiteY8369" fmla="*/ 5644096 h 6857985"/>
                <a:gd name="connsiteX8370" fmla="*/ 2496498 w 6868353"/>
                <a:gd name="connsiteY8370" fmla="*/ 5663024 h 6857985"/>
                <a:gd name="connsiteX8371" fmla="*/ 2430441 w 6868353"/>
                <a:gd name="connsiteY8371" fmla="*/ 5633478 h 6857985"/>
                <a:gd name="connsiteX8372" fmla="*/ 2471610 w 6868353"/>
                <a:gd name="connsiteY8372" fmla="*/ 5648782 h 6857985"/>
                <a:gd name="connsiteX8373" fmla="*/ 2453135 w 6868353"/>
                <a:gd name="connsiteY8373" fmla="*/ 5627716 h 6857985"/>
                <a:gd name="connsiteX8374" fmla="*/ 2395189 w 6868353"/>
                <a:gd name="connsiteY8374" fmla="*/ 5601681 h 6857985"/>
                <a:gd name="connsiteX8375" fmla="*/ 2357022 w 6868353"/>
                <a:gd name="connsiteY8375" fmla="*/ 5588798 h 6857985"/>
                <a:gd name="connsiteX8376" fmla="*/ 2393887 w 6868353"/>
                <a:gd name="connsiteY8376" fmla="*/ 5611959 h 6857985"/>
                <a:gd name="connsiteX8377" fmla="*/ 2425839 w 6868353"/>
                <a:gd name="connsiteY8377" fmla="*/ 5634596 h 6857985"/>
                <a:gd name="connsiteX8378" fmla="*/ 2396648 w 6868353"/>
                <a:gd name="connsiteY8378" fmla="*/ 5618910 h 6857985"/>
                <a:gd name="connsiteX8379" fmla="*/ 2367625 w 6868353"/>
                <a:gd name="connsiteY8379" fmla="*/ 5603691 h 6857985"/>
                <a:gd name="connsiteX8380" fmla="*/ 2334158 w 6868353"/>
                <a:gd name="connsiteY8380" fmla="*/ 5593498 h 6857985"/>
                <a:gd name="connsiteX8381" fmla="*/ 2311138 w 6868353"/>
                <a:gd name="connsiteY8381" fmla="*/ 5571540 h 6857985"/>
                <a:gd name="connsiteX8382" fmla="*/ 2302163 w 6868353"/>
                <a:gd name="connsiteY8382" fmla="*/ 5561687 h 6857985"/>
                <a:gd name="connsiteX8383" fmla="*/ 2295835 w 6868353"/>
                <a:gd name="connsiteY8383" fmla="*/ 5555231 h 6857985"/>
                <a:gd name="connsiteX8384" fmla="*/ 2287666 w 6868353"/>
                <a:gd name="connsiteY8384" fmla="*/ 5546553 h 6857985"/>
                <a:gd name="connsiteX8385" fmla="*/ 2325650 w 6868353"/>
                <a:gd name="connsiteY8385" fmla="*/ 5560809 h 6857985"/>
                <a:gd name="connsiteX8386" fmla="*/ 2372651 w 6868353"/>
                <a:gd name="connsiteY8386" fmla="*/ 5580403 h 6857985"/>
                <a:gd name="connsiteX8387" fmla="*/ 2390985 w 6868353"/>
                <a:gd name="connsiteY8387" fmla="*/ 5589364 h 6857985"/>
                <a:gd name="connsiteX8388" fmla="*/ 2410238 w 6868353"/>
                <a:gd name="connsiteY8388" fmla="*/ 5598411 h 6857985"/>
                <a:gd name="connsiteX8389" fmla="*/ 2450586 w 6868353"/>
                <a:gd name="connsiteY8389" fmla="*/ 5616249 h 6857985"/>
                <a:gd name="connsiteX8390" fmla="*/ 2530687 w 6868353"/>
                <a:gd name="connsiteY8390" fmla="*/ 5650268 h 6857985"/>
                <a:gd name="connsiteX8391" fmla="*/ 2598528 w 6868353"/>
                <a:gd name="connsiteY8391" fmla="*/ 5673854 h 6857985"/>
                <a:gd name="connsiteX8392" fmla="*/ 2611709 w 6868353"/>
                <a:gd name="connsiteY8392" fmla="*/ 5677464 h 6857985"/>
                <a:gd name="connsiteX8393" fmla="*/ 2623148 w 6868353"/>
                <a:gd name="connsiteY8393" fmla="*/ 5679403 h 6857985"/>
                <a:gd name="connsiteX8394" fmla="*/ 2639074 w 6868353"/>
                <a:gd name="connsiteY8394" fmla="*/ 5679658 h 6857985"/>
                <a:gd name="connsiteX8395" fmla="*/ 2708897 w 6868353"/>
                <a:gd name="connsiteY8395" fmla="*/ 5705085 h 6857985"/>
                <a:gd name="connsiteX8396" fmla="*/ 2737948 w 6868353"/>
                <a:gd name="connsiteY8396" fmla="*/ 5711115 h 6857985"/>
                <a:gd name="connsiteX8397" fmla="*/ 2763416 w 6868353"/>
                <a:gd name="connsiteY8397" fmla="*/ 5715731 h 6857985"/>
                <a:gd name="connsiteX8398" fmla="*/ 2787625 w 6868353"/>
                <a:gd name="connsiteY8398" fmla="*/ 5737618 h 6857985"/>
                <a:gd name="connsiteX8399" fmla="*/ 2822239 w 6868353"/>
                <a:gd name="connsiteY8399" fmla="*/ 5744442 h 6857985"/>
                <a:gd name="connsiteX8400" fmla="*/ 2797861 w 6868353"/>
                <a:gd name="connsiteY8400" fmla="*/ 5722413 h 6857985"/>
                <a:gd name="connsiteX8401" fmla="*/ 2830578 w 6868353"/>
                <a:gd name="connsiteY8401" fmla="*/ 5732365 h 6857985"/>
                <a:gd name="connsiteX8402" fmla="*/ 2853682 w 6868353"/>
                <a:gd name="connsiteY8402" fmla="*/ 5745602 h 6857985"/>
                <a:gd name="connsiteX8403" fmla="*/ 2919471 w 6868353"/>
                <a:gd name="connsiteY8403" fmla="*/ 5745546 h 6857985"/>
                <a:gd name="connsiteX8404" fmla="*/ 2972730 w 6868353"/>
                <a:gd name="connsiteY8404" fmla="*/ 5754946 h 6857985"/>
                <a:gd name="connsiteX8405" fmla="*/ 3015824 w 6868353"/>
                <a:gd name="connsiteY8405" fmla="*/ 5760496 h 6857985"/>
                <a:gd name="connsiteX8406" fmla="*/ 3045936 w 6868353"/>
                <a:gd name="connsiteY8406" fmla="*/ 5777683 h 6857985"/>
                <a:gd name="connsiteX8407" fmla="*/ 3046064 w 6868353"/>
                <a:gd name="connsiteY8407" fmla="*/ 5773138 h 6857985"/>
                <a:gd name="connsiteX8408" fmla="*/ 3031128 w 6868353"/>
                <a:gd name="connsiteY8408" fmla="*/ 5763200 h 6857985"/>
                <a:gd name="connsiteX8409" fmla="*/ 3048867 w 6868353"/>
                <a:gd name="connsiteY8409" fmla="*/ 5765210 h 6857985"/>
                <a:gd name="connsiteX8410" fmla="*/ 3071617 w 6868353"/>
                <a:gd name="connsiteY8410" fmla="*/ 5766300 h 6857985"/>
                <a:gd name="connsiteX8411" fmla="*/ 3124183 w 6868353"/>
                <a:gd name="connsiteY8411" fmla="*/ 5769556 h 6857985"/>
                <a:gd name="connsiteX8412" fmla="*/ 3150388 w 6868353"/>
                <a:gd name="connsiteY8412" fmla="*/ 5772190 h 6857985"/>
                <a:gd name="connsiteX8413" fmla="*/ 3162704 w 6868353"/>
                <a:gd name="connsiteY8413" fmla="*/ 5773803 h 6857985"/>
                <a:gd name="connsiteX8414" fmla="*/ 3174313 w 6868353"/>
                <a:gd name="connsiteY8414" fmla="*/ 5775007 h 6857985"/>
                <a:gd name="connsiteX8415" fmla="*/ 3208177 w 6868353"/>
                <a:gd name="connsiteY8415" fmla="*/ 5783529 h 6857985"/>
                <a:gd name="connsiteX8416" fmla="*/ 3234509 w 6868353"/>
                <a:gd name="connsiteY8416" fmla="*/ 5770845 h 6857985"/>
                <a:gd name="connsiteX8417" fmla="*/ 3265457 w 6868353"/>
                <a:gd name="connsiteY8417" fmla="*/ 5779028 h 6857985"/>
                <a:gd name="connsiteX8418" fmla="*/ 3306258 w 6868353"/>
                <a:gd name="connsiteY8418" fmla="*/ 5775389 h 6857985"/>
                <a:gd name="connsiteX8419" fmla="*/ 3371947 w 6868353"/>
                <a:gd name="connsiteY8419" fmla="*/ 5770122 h 6857985"/>
                <a:gd name="connsiteX8420" fmla="*/ 3386599 w 6868353"/>
                <a:gd name="connsiteY8420" fmla="*/ 5769896 h 6857985"/>
                <a:gd name="connsiteX8421" fmla="*/ 3402115 w 6868353"/>
                <a:gd name="connsiteY8421" fmla="*/ 5769188 h 6857985"/>
                <a:gd name="connsiteX8422" fmla="*/ 3434011 w 6868353"/>
                <a:gd name="connsiteY8422" fmla="*/ 5767942 h 6857985"/>
                <a:gd name="connsiteX8423" fmla="*/ 3490059 w 6868353"/>
                <a:gd name="connsiteY8423" fmla="*/ 5764644 h 6857985"/>
                <a:gd name="connsiteX8424" fmla="*/ 3510913 w 6868353"/>
                <a:gd name="connsiteY8424" fmla="*/ 5758825 h 6857985"/>
                <a:gd name="connsiteX8425" fmla="*/ 3530479 w 6868353"/>
                <a:gd name="connsiteY8425" fmla="*/ 5753262 h 6857985"/>
                <a:gd name="connsiteX8426" fmla="*/ 3550171 w 6868353"/>
                <a:gd name="connsiteY8426" fmla="*/ 5754408 h 6857985"/>
                <a:gd name="connsiteX8427" fmla="*/ 3558623 w 6868353"/>
                <a:gd name="connsiteY8427" fmla="*/ 5755810 h 6857985"/>
                <a:gd name="connsiteX8428" fmla="*/ 3561935 w 6868353"/>
                <a:gd name="connsiteY8428" fmla="*/ 5756532 h 6857985"/>
                <a:gd name="connsiteX8429" fmla="*/ 3597979 w 6868353"/>
                <a:gd name="connsiteY8429" fmla="*/ 5743974 h 6857985"/>
                <a:gd name="connsiteX8430" fmla="*/ 3618535 w 6868353"/>
                <a:gd name="connsiteY8430" fmla="*/ 5738821 h 6857985"/>
                <a:gd name="connsiteX8431" fmla="*/ 3657369 w 6868353"/>
                <a:gd name="connsiteY8431" fmla="*/ 5735055 h 6857985"/>
                <a:gd name="connsiteX8432" fmla="*/ 3611939 w 6868353"/>
                <a:gd name="connsiteY8432" fmla="*/ 5720516 h 6857985"/>
                <a:gd name="connsiteX8433" fmla="*/ 3603799 w 6868353"/>
                <a:gd name="connsiteY8433" fmla="*/ 5735749 h 6857985"/>
                <a:gd name="connsiteX8434" fmla="*/ 3527507 w 6868353"/>
                <a:gd name="connsiteY8434" fmla="*/ 5736018 h 6857985"/>
                <a:gd name="connsiteX8435" fmla="*/ 3498711 w 6868353"/>
                <a:gd name="connsiteY8435" fmla="*/ 5740095 h 6857985"/>
                <a:gd name="connsiteX8436" fmla="*/ 3483235 w 6868353"/>
                <a:gd name="connsiteY8436" fmla="*/ 5744427 h 6857985"/>
                <a:gd name="connsiteX8437" fmla="*/ 3505591 w 6868353"/>
                <a:gd name="connsiteY8437" fmla="*/ 5745489 h 6857985"/>
                <a:gd name="connsiteX8438" fmla="*/ 3521915 w 6868353"/>
                <a:gd name="connsiteY8438" fmla="*/ 5748179 h 6857985"/>
                <a:gd name="connsiteX8439" fmla="*/ 3505747 w 6868353"/>
                <a:gd name="connsiteY8439" fmla="*/ 5749963 h 6857985"/>
                <a:gd name="connsiteX8440" fmla="*/ 3490823 w 6868353"/>
                <a:gd name="connsiteY8440" fmla="*/ 5751081 h 6857985"/>
                <a:gd name="connsiteX8441" fmla="*/ 3462311 w 6868353"/>
                <a:gd name="connsiteY8441" fmla="*/ 5753445 h 6857985"/>
                <a:gd name="connsiteX8442" fmla="*/ 3393579 w 6868353"/>
                <a:gd name="connsiteY8442" fmla="*/ 5758797 h 6857985"/>
                <a:gd name="connsiteX8443" fmla="*/ 3415721 w 6868353"/>
                <a:gd name="connsiteY8443" fmla="*/ 5752242 h 6857985"/>
                <a:gd name="connsiteX8444" fmla="*/ 3374863 w 6868353"/>
                <a:gd name="connsiteY8444" fmla="*/ 5761458 h 6857985"/>
                <a:gd name="connsiteX8445" fmla="*/ 3318036 w 6868353"/>
                <a:gd name="connsiteY8445" fmla="*/ 5763101 h 6857985"/>
                <a:gd name="connsiteX8446" fmla="*/ 3305352 w 6868353"/>
                <a:gd name="connsiteY8446" fmla="*/ 5748307 h 6857985"/>
                <a:gd name="connsiteX8447" fmla="*/ 3306753 w 6868353"/>
                <a:gd name="connsiteY8447" fmla="*/ 5765776 h 6857985"/>
                <a:gd name="connsiteX8448" fmla="*/ 3222405 w 6868353"/>
                <a:gd name="connsiteY8448" fmla="*/ 5755385 h 6857985"/>
                <a:gd name="connsiteX8449" fmla="*/ 3173082 w 6868353"/>
                <a:gd name="connsiteY8449" fmla="*/ 5765422 h 6857985"/>
                <a:gd name="connsiteX8450" fmla="*/ 3147514 w 6868353"/>
                <a:gd name="connsiteY8450" fmla="*/ 5763794 h 6857985"/>
                <a:gd name="connsiteX8451" fmla="*/ 3121507 w 6868353"/>
                <a:gd name="connsiteY8451" fmla="*/ 5759845 h 6857985"/>
                <a:gd name="connsiteX8452" fmla="*/ 3077747 w 6868353"/>
                <a:gd name="connsiteY8452" fmla="*/ 5746452 h 6857985"/>
                <a:gd name="connsiteX8453" fmla="*/ 2966713 w 6868353"/>
                <a:gd name="connsiteY8453" fmla="*/ 5743068 h 6857985"/>
                <a:gd name="connsiteX8454" fmla="*/ 2942250 w 6868353"/>
                <a:gd name="connsiteY8454" fmla="*/ 5733045 h 6857985"/>
                <a:gd name="connsiteX8455" fmla="*/ 2936233 w 6868353"/>
                <a:gd name="connsiteY8455" fmla="*/ 5737561 h 6857985"/>
                <a:gd name="connsiteX8456" fmla="*/ 2899084 w 6868353"/>
                <a:gd name="connsiteY8456" fmla="*/ 5723050 h 6857985"/>
                <a:gd name="connsiteX8457" fmla="*/ 2845344 w 6868353"/>
                <a:gd name="connsiteY8457" fmla="*/ 5723914 h 6857985"/>
                <a:gd name="connsiteX8458" fmla="*/ 2791632 w 6868353"/>
                <a:gd name="connsiteY8458" fmla="*/ 5710323 h 6857985"/>
                <a:gd name="connsiteX8459" fmla="*/ 2732922 w 6868353"/>
                <a:gd name="connsiteY8459" fmla="*/ 5686185 h 6857985"/>
                <a:gd name="connsiteX8460" fmla="*/ 2753606 w 6868353"/>
                <a:gd name="connsiteY8460" fmla="*/ 5703966 h 6857985"/>
                <a:gd name="connsiteX8461" fmla="*/ 2726735 w 6868353"/>
                <a:gd name="connsiteY8461" fmla="*/ 5695160 h 6857985"/>
                <a:gd name="connsiteX8462" fmla="*/ 2693622 w 6868353"/>
                <a:gd name="connsiteY8462" fmla="*/ 5685632 h 6857985"/>
                <a:gd name="connsiteX8463" fmla="*/ 2673802 w 6868353"/>
                <a:gd name="connsiteY8463" fmla="*/ 5666704 h 6857985"/>
                <a:gd name="connsiteX8464" fmla="*/ 2659631 w 6868353"/>
                <a:gd name="connsiteY8464" fmla="*/ 5677322 h 6857985"/>
                <a:gd name="connsiteX8465" fmla="*/ 2647186 w 6868353"/>
                <a:gd name="connsiteY8465" fmla="*/ 5660928 h 6857985"/>
                <a:gd name="connsiteX8466" fmla="*/ 2572224 w 6868353"/>
                <a:gd name="connsiteY8466" fmla="*/ 5632317 h 6857985"/>
                <a:gd name="connsiteX8467" fmla="*/ 2490212 w 6868353"/>
                <a:gd name="connsiteY8467" fmla="*/ 5586986 h 6857985"/>
                <a:gd name="connsiteX8468" fmla="*/ 2435636 w 6868353"/>
                <a:gd name="connsiteY8468" fmla="*/ 5591304 h 6857985"/>
                <a:gd name="connsiteX8469" fmla="*/ 2468042 w 6868353"/>
                <a:gd name="connsiteY8469" fmla="*/ 5592988 h 6857985"/>
                <a:gd name="connsiteX8470" fmla="*/ 2492279 w 6868353"/>
                <a:gd name="connsiteY8470" fmla="*/ 5607047 h 6857985"/>
                <a:gd name="connsiteX8471" fmla="*/ 2433852 w 6868353"/>
                <a:gd name="connsiteY8471" fmla="*/ 5596839 h 6857985"/>
                <a:gd name="connsiteX8472" fmla="*/ 2414740 w 6868353"/>
                <a:gd name="connsiteY8472" fmla="*/ 5580516 h 6857985"/>
                <a:gd name="connsiteX8473" fmla="*/ 2403556 w 6868353"/>
                <a:gd name="connsiteY8473" fmla="*/ 5563556 h 6857985"/>
                <a:gd name="connsiteX8474" fmla="*/ 2415646 w 6868353"/>
                <a:gd name="connsiteY8474" fmla="*/ 5566671 h 6857985"/>
                <a:gd name="connsiteX8475" fmla="*/ 2436557 w 6868353"/>
                <a:gd name="connsiteY8475" fmla="*/ 5575787 h 6857985"/>
                <a:gd name="connsiteX8476" fmla="*/ 2425896 w 6868353"/>
                <a:gd name="connsiteY8476" fmla="*/ 5558389 h 6857985"/>
                <a:gd name="connsiteX8477" fmla="*/ 2372793 w 6868353"/>
                <a:gd name="connsiteY8477" fmla="*/ 5537082 h 6857985"/>
                <a:gd name="connsiteX8478" fmla="*/ 2319066 w 6868353"/>
                <a:gd name="connsiteY8478" fmla="*/ 5520815 h 6857985"/>
                <a:gd name="connsiteX8479" fmla="*/ 2277869 w 6868353"/>
                <a:gd name="connsiteY8479" fmla="*/ 5487348 h 6857985"/>
                <a:gd name="connsiteX8480" fmla="*/ 2275618 w 6868353"/>
                <a:gd name="connsiteY8480" fmla="*/ 5502807 h 6857985"/>
                <a:gd name="connsiteX8481" fmla="*/ 2298397 w 6868353"/>
                <a:gd name="connsiteY8481" fmla="*/ 5509107 h 6857985"/>
                <a:gd name="connsiteX8482" fmla="*/ 2305178 w 6868353"/>
                <a:gd name="connsiteY8482" fmla="*/ 5520122 h 6857985"/>
                <a:gd name="connsiteX8483" fmla="*/ 2319165 w 6868353"/>
                <a:gd name="connsiteY8483" fmla="*/ 5531447 h 6857985"/>
                <a:gd name="connsiteX8484" fmla="*/ 2350778 w 6868353"/>
                <a:gd name="connsiteY8484" fmla="*/ 5559563 h 6857985"/>
                <a:gd name="connsiteX8485" fmla="*/ 2322309 w 6868353"/>
                <a:gd name="connsiteY8485" fmla="*/ 5545180 h 6857985"/>
                <a:gd name="connsiteX8486" fmla="*/ 2307698 w 6868353"/>
                <a:gd name="connsiteY8486" fmla="*/ 5537719 h 6857985"/>
                <a:gd name="connsiteX8487" fmla="*/ 2293768 w 6868353"/>
                <a:gd name="connsiteY8487" fmla="*/ 5529791 h 6857985"/>
                <a:gd name="connsiteX8488" fmla="*/ 2247983 w 6868353"/>
                <a:gd name="connsiteY8488" fmla="*/ 5507140 h 6857985"/>
                <a:gd name="connsiteX8489" fmla="*/ 2300903 w 6868353"/>
                <a:gd name="connsiteY8489" fmla="*/ 5523987 h 6857985"/>
                <a:gd name="connsiteX8490" fmla="*/ 2215932 w 6868353"/>
                <a:gd name="connsiteY8490" fmla="*/ 5461936 h 6857985"/>
                <a:gd name="connsiteX8491" fmla="*/ 2254892 w 6868353"/>
                <a:gd name="connsiteY8491" fmla="*/ 5491001 h 6857985"/>
                <a:gd name="connsiteX8492" fmla="*/ 2220264 w 6868353"/>
                <a:gd name="connsiteY8492" fmla="*/ 5458949 h 6857985"/>
                <a:gd name="connsiteX8493" fmla="*/ 2185055 w 6868353"/>
                <a:gd name="connsiteY8493" fmla="*/ 5435320 h 6857985"/>
                <a:gd name="connsiteX8494" fmla="*/ 2138591 w 6868353"/>
                <a:gd name="connsiteY8494" fmla="*/ 5404826 h 6857985"/>
                <a:gd name="connsiteX8495" fmla="*/ 2115402 w 6868353"/>
                <a:gd name="connsiteY8495" fmla="*/ 5389140 h 6857985"/>
                <a:gd name="connsiteX8496" fmla="*/ 2092156 w 6868353"/>
                <a:gd name="connsiteY8496" fmla="*/ 5373312 h 6857985"/>
                <a:gd name="connsiteX8497" fmla="*/ 2044772 w 6868353"/>
                <a:gd name="connsiteY8497" fmla="*/ 5342294 h 6857985"/>
                <a:gd name="connsiteX8498" fmla="*/ 1998322 w 6868353"/>
                <a:gd name="connsiteY8498" fmla="*/ 5309747 h 6857985"/>
                <a:gd name="connsiteX8499" fmla="*/ 1951646 w 6868353"/>
                <a:gd name="connsiteY8499" fmla="*/ 5277341 h 6857985"/>
                <a:gd name="connsiteX8500" fmla="*/ 1906895 w 6868353"/>
                <a:gd name="connsiteY8500" fmla="*/ 5243052 h 6857985"/>
                <a:gd name="connsiteX8501" fmla="*/ 1862739 w 6868353"/>
                <a:gd name="connsiteY8501" fmla="*/ 5208693 h 6857985"/>
                <a:gd name="connsiteX8502" fmla="*/ 1821500 w 6868353"/>
                <a:gd name="connsiteY8502" fmla="*/ 5172337 h 6857985"/>
                <a:gd name="connsiteX8503" fmla="*/ 1762875 w 6868353"/>
                <a:gd name="connsiteY8503" fmla="*/ 5136760 h 6857985"/>
                <a:gd name="connsiteX8504" fmla="*/ 1775730 w 6868353"/>
                <a:gd name="connsiteY8504" fmla="*/ 5133250 h 6857985"/>
                <a:gd name="connsiteX8505" fmla="*/ 1712277 w 6868353"/>
                <a:gd name="connsiteY8505" fmla="*/ 5058868 h 6857985"/>
                <a:gd name="connsiteX8506" fmla="*/ 1724580 w 6868353"/>
                <a:gd name="connsiteY8506" fmla="*/ 5100972 h 6857985"/>
                <a:gd name="connsiteX8507" fmla="*/ 1704024 w 6868353"/>
                <a:gd name="connsiteY8507" fmla="*/ 5079707 h 6857985"/>
                <a:gd name="connsiteX8508" fmla="*/ 1689102 w 6868353"/>
                <a:gd name="connsiteY8508" fmla="*/ 5062846 h 6857985"/>
                <a:gd name="connsiteX8509" fmla="*/ 1673671 w 6868353"/>
                <a:gd name="connsiteY8509" fmla="*/ 5042361 h 6857985"/>
                <a:gd name="connsiteX8510" fmla="*/ 1705694 w 6868353"/>
                <a:gd name="connsiteY8510" fmla="*/ 5072954 h 6857985"/>
                <a:gd name="connsiteX8511" fmla="*/ 1701022 w 6868353"/>
                <a:gd name="connsiteY8511" fmla="*/ 5047259 h 6857985"/>
                <a:gd name="connsiteX8512" fmla="*/ 1650184 w 6868353"/>
                <a:gd name="connsiteY8512" fmla="*/ 4994368 h 6857985"/>
                <a:gd name="connsiteX8513" fmla="*/ 1614367 w 6868353"/>
                <a:gd name="connsiteY8513" fmla="*/ 4953270 h 6857985"/>
                <a:gd name="connsiteX8514" fmla="*/ 1578521 w 6868353"/>
                <a:gd name="connsiteY8514" fmla="*/ 4901539 h 6857985"/>
                <a:gd name="connsiteX8515" fmla="*/ 1572200 w 6868353"/>
                <a:gd name="connsiteY8515" fmla="*/ 4889140 h 6857985"/>
                <a:gd name="connsiteX8516" fmla="*/ 1571849 w 6868353"/>
                <a:gd name="connsiteY8516" fmla="*/ 4888033 h 6857985"/>
                <a:gd name="connsiteX8517" fmla="*/ 1591177 w 6868353"/>
                <a:gd name="connsiteY8517" fmla="*/ 4912370 h 6857985"/>
                <a:gd name="connsiteX8518" fmla="*/ 1574797 w 6868353"/>
                <a:gd name="connsiteY8518" fmla="*/ 4877755 h 6857985"/>
                <a:gd name="connsiteX8519" fmla="*/ 1601215 w 6868353"/>
                <a:gd name="connsiteY8519" fmla="*/ 4925069 h 6857985"/>
                <a:gd name="connsiteX8520" fmla="*/ 1631369 w 6868353"/>
                <a:gd name="connsiteY8520" fmla="*/ 4963052 h 6857985"/>
                <a:gd name="connsiteX8521" fmla="*/ 1632516 w 6868353"/>
                <a:gd name="connsiteY8521" fmla="*/ 4955875 h 6857985"/>
                <a:gd name="connsiteX8522" fmla="*/ 1633889 w 6868353"/>
                <a:gd name="connsiteY8522" fmla="*/ 4942935 h 6857985"/>
                <a:gd name="connsiteX8523" fmla="*/ 1641180 w 6868353"/>
                <a:gd name="connsiteY8523" fmla="*/ 4953596 h 6857985"/>
                <a:gd name="connsiteX8524" fmla="*/ 1648075 w 6868353"/>
                <a:gd name="connsiteY8524" fmla="*/ 4962444 h 6857985"/>
                <a:gd name="connsiteX8525" fmla="*/ 1659641 w 6868353"/>
                <a:gd name="connsiteY8525" fmla="*/ 4976686 h 6857985"/>
                <a:gd name="connsiteX8526" fmla="*/ 1678031 w 6868353"/>
                <a:gd name="connsiteY8526" fmla="*/ 4997100 h 6857985"/>
                <a:gd name="connsiteX8527" fmla="*/ 1697837 w 6868353"/>
                <a:gd name="connsiteY8527" fmla="*/ 5017770 h 6857985"/>
                <a:gd name="connsiteX8528" fmla="*/ 1729139 w 6868353"/>
                <a:gd name="connsiteY8528" fmla="*/ 5051251 h 6857985"/>
                <a:gd name="connsiteX8529" fmla="*/ 1754182 w 6868353"/>
                <a:gd name="connsiteY8529" fmla="*/ 5089816 h 6857985"/>
                <a:gd name="connsiteX8530" fmla="*/ 1744881 w 6868353"/>
                <a:gd name="connsiteY8530" fmla="*/ 5063413 h 6857985"/>
                <a:gd name="connsiteX8531" fmla="*/ 1788499 w 6868353"/>
                <a:gd name="connsiteY8531" fmla="*/ 5105870 h 6857985"/>
                <a:gd name="connsiteX8532" fmla="*/ 1808942 w 6868353"/>
                <a:gd name="connsiteY8532" fmla="*/ 5124402 h 6857985"/>
                <a:gd name="connsiteX8533" fmla="*/ 1829244 w 6868353"/>
                <a:gd name="connsiteY8533" fmla="*/ 5142069 h 6857985"/>
                <a:gd name="connsiteX8534" fmla="*/ 1870837 w 6868353"/>
                <a:gd name="connsiteY8534" fmla="*/ 5178425 h 6857985"/>
                <a:gd name="connsiteX8535" fmla="*/ 1894182 w 6868353"/>
                <a:gd name="connsiteY8535" fmla="*/ 5197594 h 6857985"/>
                <a:gd name="connsiteX8536" fmla="*/ 1920146 w 6868353"/>
                <a:gd name="connsiteY8536" fmla="*/ 5218150 h 6857985"/>
                <a:gd name="connsiteX8537" fmla="*/ 1931670 w 6868353"/>
                <a:gd name="connsiteY8537" fmla="*/ 5243364 h 6857985"/>
                <a:gd name="connsiteX8538" fmla="*/ 1997968 w 6868353"/>
                <a:gd name="connsiteY8538" fmla="*/ 5278516 h 6857985"/>
                <a:gd name="connsiteX8539" fmla="*/ 2036632 w 6868353"/>
                <a:gd name="connsiteY8539" fmla="*/ 5310568 h 6857985"/>
                <a:gd name="connsiteX8540" fmla="*/ 2057329 w 6868353"/>
                <a:gd name="connsiteY8540" fmla="*/ 5325928 h 6857985"/>
                <a:gd name="connsiteX8541" fmla="*/ 2079301 w 6868353"/>
                <a:gd name="connsiteY8541" fmla="*/ 5340227 h 6857985"/>
                <a:gd name="connsiteX8542" fmla="*/ 2124335 w 6868353"/>
                <a:gd name="connsiteY8542" fmla="*/ 5368626 h 6857985"/>
                <a:gd name="connsiteX8543" fmla="*/ 2147185 w 6868353"/>
                <a:gd name="connsiteY8543" fmla="*/ 5382811 h 6857985"/>
                <a:gd name="connsiteX8544" fmla="*/ 2170869 w 6868353"/>
                <a:gd name="connsiteY8544" fmla="*/ 5396048 h 6857985"/>
                <a:gd name="connsiteX8545" fmla="*/ 2351076 w 6868353"/>
                <a:gd name="connsiteY8545" fmla="*/ 5514176 h 6857985"/>
                <a:gd name="connsiteX8546" fmla="*/ 2341251 w 6868353"/>
                <a:gd name="connsiteY8546" fmla="*/ 5496239 h 6857985"/>
                <a:gd name="connsiteX8547" fmla="*/ 2391976 w 6868353"/>
                <a:gd name="connsiteY8547" fmla="*/ 5515251 h 6857985"/>
                <a:gd name="connsiteX8548" fmla="*/ 2413240 w 6868353"/>
                <a:gd name="connsiteY8548" fmla="*/ 5535864 h 6857985"/>
                <a:gd name="connsiteX8549" fmla="*/ 2423872 w 6868353"/>
                <a:gd name="connsiteY8549" fmla="*/ 5531915 h 6857985"/>
                <a:gd name="connsiteX8550" fmla="*/ 2433527 w 6868353"/>
                <a:gd name="connsiteY8550" fmla="*/ 5535822 h 6857985"/>
                <a:gd name="connsiteX8551" fmla="*/ 2445405 w 6868353"/>
                <a:gd name="connsiteY8551" fmla="*/ 5540366 h 6857985"/>
                <a:gd name="connsiteX8552" fmla="*/ 2473124 w 6868353"/>
                <a:gd name="connsiteY8552" fmla="*/ 5551692 h 6857985"/>
                <a:gd name="connsiteX8553" fmla="*/ 2531169 w 6868353"/>
                <a:gd name="connsiteY8553" fmla="*/ 5574556 h 6857985"/>
                <a:gd name="connsiteX8554" fmla="*/ 2568657 w 6868353"/>
                <a:gd name="connsiteY8554" fmla="*/ 5578846 h 6857985"/>
                <a:gd name="connsiteX8555" fmla="*/ 2610151 w 6868353"/>
                <a:gd name="connsiteY8555" fmla="*/ 5602191 h 6857985"/>
                <a:gd name="connsiteX8556" fmla="*/ 2629037 w 6868353"/>
                <a:gd name="connsiteY8556" fmla="*/ 5606409 h 6857985"/>
                <a:gd name="connsiteX8557" fmla="*/ 2647200 w 6868353"/>
                <a:gd name="connsiteY8557" fmla="*/ 5609000 h 6857985"/>
                <a:gd name="connsiteX8558" fmla="*/ 2737353 w 6868353"/>
                <a:gd name="connsiteY8558" fmla="*/ 5642736 h 6857985"/>
                <a:gd name="connsiteX8559" fmla="*/ 2805265 w 6868353"/>
                <a:gd name="connsiteY8559" fmla="*/ 5648980 h 6857985"/>
                <a:gd name="connsiteX8560" fmla="*/ 2869170 w 6868353"/>
                <a:gd name="connsiteY8560" fmla="*/ 5673840 h 6857985"/>
                <a:gd name="connsiteX8561" fmla="*/ 2915563 w 6868353"/>
                <a:gd name="connsiteY8561" fmla="*/ 5676133 h 6857985"/>
                <a:gd name="connsiteX8562" fmla="*/ 2936544 w 6868353"/>
                <a:gd name="connsiteY8562" fmla="*/ 5692867 h 6857985"/>
                <a:gd name="connsiteX8563" fmla="*/ 2962806 w 6868353"/>
                <a:gd name="connsiteY8563" fmla="*/ 5695316 h 6857985"/>
                <a:gd name="connsiteX8564" fmla="*/ 2952995 w 6868353"/>
                <a:gd name="connsiteY8564" fmla="*/ 5689823 h 6857985"/>
                <a:gd name="connsiteX8565" fmla="*/ 2945081 w 6868353"/>
                <a:gd name="connsiteY8565" fmla="*/ 5682886 h 6857985"/>
                <a:gd name="connsiteX8566" fmla="*/ 2955883 w 6868353"/>
                <a:gd name="connsiteY8566" fmla="*/ 5686610 h 6857985"/>
                <a:gd name="connsiteX8567" fmla="*/ 2966387 w 6868353"/>
                <a:gd name="connsiteY8567" fmla="*/ 5689370 h 6857985"/>
                <a:gd name="connsiteX8568" fmla="*/ 2986151 w 6868353"/>
                <a:gd name="connsiteY8568" fmla="*/ 5693943 h 6857985"/>
                <a:gd name="connsiteX8569" fmla="*/ 3021374 w 6868353"/>
                <a:gd name="connsiteY8569" fmla="*/ 5699917 h 6857985"/>
                <a:gd name="connsiteX8570" fmla="*/ 3081018 w 6868353"/>
                <a:gd name="connsiteY8570" fmla="*/ 5703315 h 6857985"/>
                <a:gd name="connsiteX8571" fmla="*/ 3138694 w 6868353"/>
                <a:gd name="connsiteY8571" fmla="*/ 5704858 h 6857985"/>
                <a:gd name="connsiteX8572" fmla="*/ 3171411 w 6868353"/>
                <a:gd name="connsiteY8572" fmla="*/ 5709601 h 6857985"/>
                <a:gd name="connsiteX8573" fmla="*/ 3194288 w 6868353"/>
                <a:gd name="connsiteY8573" fmla="*/ 5713802 h 6857985"/>
                <a:gd name="connsiteX8574" fmla="*/ 3183529 w 6868353"/>
                <a:gd name="connsiteY8574" fmla="*/ 5714896 h 6857985"/>
                <a:gd name="connsiteX8575" fmla="*/ 3172020 w 6868353"/>
                <a:gd name="connsiteY8575" fmla="*/ 5716070 h 6857985"/>
                <a:gd name="connsiteX8576" fmla="*/ 3157339 w 6868353"/>
                <a:gd name="connsiteY8576" fmla="*/ 5712319 h 6857985"/>
                <a:gd name="connsiteX8577" fmla="*/ 3190594 w 6868353"/>
                <a:gd name="connsiteY8577" fmla="*/ 5723036 h 6857985"/>
                <a:gd name="connsiteX8578" fmla="*/ 3221329 w 6868353"/>
                <a:gd name="connsiteY8578" fmla="*/ 5726221 h 6857985"/>
                <a:gd name="connsiteX8579" fmla="*/ 3216940 w 6868353"/>
                <a:gd name="connsiteY8579" fmla="*/ 5705495 h 6857985"/>
                <a:gd name="connsiteX8580" fmla="*/ 3280364 w 6868353"/>
                <a:gd name="connsiteY8580" fmla="*/ 5713069 h 6857985"/>
                <a:gd name="connsiteX8581" fmla="*/ 3276443 w 6868353"/>
                <a:gd name="connsiteY8581" fmla="*/ 5709827 h 6857985"/>
                <a:gd name="connsiteX8582" fmla="*/ 3350909 w 6868353"/>
                <a:gd name="connsiteY8582" fmla="*/ 5705368 h 6857985"/>
                <a:gd name="connsiteX8583" fmla="*/ 3389955 w 6868353"/>
                <a:gd name="connsiteY8583" fmla="*/ 5702367 h 6857985"/>
                <a:gd name="connsiteX8584" fmla="*/ 3429579 w 6868353"/>
                <a:gd name="connsiteY8584" fmla="*/ 5697029 h 6857985"/>
                <a:gd name="connsiteX8585" fmla="*/ 3507599 w 6868353"/>
                <a:gd name="connsiteY8585" fmla="*/ 5687006 h 6857985"/>
                <a:gd name="connsiteX8586" fmla="*/ 3580327 w 6868353"/>
                <a:gd name="connsiteY8586" fmla="*/ 5676303 h 6857985"/>
                <a:gd name="connsiteX8587" fmla="*/ 3596083 w 6868353"/>
                <a:gd name="connsiteY8587" fmla="*/ 5680919 h 6857985"/>
                <a:gd name="connsiteX8588" fmla="*/ 3650503 w 6868353"/>
                <a:gd name="connsiteY8588" fmla="*/ 5664255 h 6857985"/>
                <a:gd name="connsiteX8589" fmla="*/ 3710911 w 6868353"/>
                <a:gd name="connsiteY8589" fmla="*/ 5648853 h 6857985"/>
                <a:gd name="connsiteX8590" fmla="*/ 3718939 w 6868353"/>
                <a:gd name="connsiteY8590" fmla="*/ 5647111 h 6857985"/>
                <a:gd name="connsiteX8591" fmla="*/ 3727007 w 6868353"/>
                <a:gd name="connsiteY8591" fmla="*/ 5644917 h 6857985"/>
                <a:gd name="connsiteX8592" fmla="*/ 3743487 w 6868353"/>
                <a:gd name="connsiteY8592" fmla="*/ 5640670 h 6857985"/>
                <a:gd name="connsiteX8593" fmla="*/ 3777875 w 6868353"/>
                <a:gd name="connsiteY8593" fmla="*/ 5632841 h 6857985"/>
                <a:gd name="connsiteX8594" fmla="*/ 3814301 w 6868353"/>
                <a:gd name="connsiteY8594" fmla="*/ 5625975 h 6857985"/>
                <a:gd name="connsiteX8595" fmla="*/ 3833199 w 6868353"/>
                <a:gd name="connsiteY8595" fmla="*/ 5622195 h 6857985"/>
                <a:gd name="connsiteX8596" fmla="*/ 3852583 w 6868353"/>
                <a:gd name="connsiteY8596" fmla="*/ 5618160 h 6857985"/>
                <a:gd name="connsiteX8597" fmla="*/ 3925207 w 6868353"/>
                <a:gd name="connsiteY8597" fmla="*/ 5588727 h 6857985"/>
                <a:gd name="connsiteX8598" fmla="*/ 4011779 w 6868353"/>
                <a:gd name="connsiteY8598" fmla="*/ 5557256 h 6857985"/>
                <a:gd name="connsiteX8599" fmla="*/ 3998215 w 6868353"/>
                <a:gd name="connsiteY8599" fmla="*/ 5552060 h 6857985"/>
                <a:gd name="connsiteX8600" fmla="*/ 4013663 w 6868353"/>
                <a:gd name="connsiteY8600" fmla="*/ 5546312 h 6857985"/>
                <a:gd name="connsiteX8601" fmla="*/ 4028811 w 6868353"/>
                <a:gd name="connsiteY8601" fmla="*/ 5539701 h 6857985"/>
                <a:gd name="connsiteX8602" fmla="*/ 4067203 w 6868353"/>
                <a:gd name="connsiteY8602" fmla="*/ 5525770 h 6857985"/>
                <a:gd name="connsiteX8603" fmla="*/ 4443345 w 6868353"/>
                <a:gd name="connsiteY8603" fmla="*/ 5282735 h 6857985"/>
                <a:gd name="connsiteX8604" fmla="*/ 4754803 w 6868353"/>
                <a:gd name="connsiteY8604" fmla="*/ 4961722 h 6857985"/>
                <a:gd name="connsiteX8605" fmla="*/ 4779463 w 6868353"/>
                <a:gd name="connsiteY8605" fmla="*/ 4930010 h 6857985"/>
                <a:gd name="connsiteX8606" fmla="*/ 4802781 w 6868353"/>
                <a:gd name="connsiteY8606" fmla="*/ 4903493 h 6857985"/>
                <a:gd name="connsiteX8607" fmla="*/ 4816655 w 6868353"/>
                <a:gd name="connsiteY8607" fmla="*/ 4890129 h 6857985"/>
                <a:gd name="connsiteX8608" fmla="*/ 4824583 w 6868353"/>
                <a:gd name="connsiteY8608" fmla="*/ 4883022 h 6857985"/>
                <a:gd name="connsiteX8609" fmla="*/ 4832779 w 6868353"/>
                <a:gd name="connsiteY8609" fmla="*/ 4874924 h 6857985"/>
                <a:gd name="connsiteX8610" fmla="*/ 4875987 w 6868353"/>
                <a:gd name="connsiteY8610" fmla="*/ 4835426 h 6857985"/>
                <a:gd name="connsiteX8611" fmla="*/ 4813257 w 6868353"/>
                <a:gd name="connsiteY8611" fmla="*/ 4937754 h 6857985"/>
                <a:gd name="connsiteX8612" fmla="*/ 4846073 w 6868353"/>
                <a:gd name="connsiteY8612" fmla="*/ 4905886 h 6857985"/>
                <a:gd name="connsiteX8613" fmla="*/ 4865455 w 6868353"/>
                <a:gd name="connsiteY8613" fmla="*/ 4874528 h 6857985"/>
                <a:gd name="connsiteX8614" fmla="*/ 4899119 w 6868353"/>
                <a:gd name="connsiteY8614" fmla="*/ 4850149 h 6857985"/>
                <a:gd name="connsiteX8615" fmla="*/ 4909101 w 6868353"/>
                <a:gd name="connsiteY8615" fmla="*/ 4835921 h 6857985"/>
                <a:gd name="connsiteX8616" fmla="*/ 4920355 w 6868353"/>
                <a:gd name="connsiteY8616" fmla="*/ 4821212 h 6857985"/>
                <a:gd name="connsiteX8617" fmla="*/ 4938051 w 6868353"/>
                <a:gd name="connsiteY8617" fmla="*/ 4817064 h 6857985"/>
                <a:gd name="connsiteX8618" fmla="*/ 4918543 w 6868353"/>
                <a:gd name="connsiteY8618" fmla="*/ 4847785 h 6857985"/>
                <a:gd name="connsiteX8619" fmla="*/ 4948273 w 6868353"/>
                <a:gd name="connsiteY8619" fmla="*/ 4827625 h 6857985"/>
                <a:gd name="connsiteX8620" fmla="*/ 4930521 w 6868353"/>
                <a:gd name="connsiteY8620" fmla="*/ 4831844 h 6857985"/>
                <a:gd name="connsiteX8621" fmla="*/ 4972949 w 6868353"/>
                <a:gd name="connsiteY8621" fmla="*/ 4800132 h 6857985"/>
                <a:gd name="connsiteX8622" fmla="*/ 4957589 w 6868353"/>
                <a:gd name="connsiteY8622" fmla="*/ 4829735 h 6857985"/>
                <a:gd name="connsiteX8623" fmla="*/ 5009603 w 6868353"/>
                <a:gd name="connsiteY8623" fmla="*/ 4764003 h 6857985"/>
                <a:gd name="connsiteX8624" fmla="*/ 5002623 w 6868353"/>
                <a:gd name="connsiteY8624" fmla="*/ 4779363 h 6857985"/>
                <a:gd name="connsiteX8625" fmla="*/ 5012051 w 6868353"/>
                <a:gd name="connsiteY8625" fmla="*/ 4781020 h 6857985"/>
                <a:gd name="connsiteX8626" fmla="*/ 4994369 w 6868353"/>
                <a:gd name="connsiteY8626" fmla="*/ 4804507 h 6857985"/>
                <a:gd name="connsiteX8627" fmla="*/ 4975187 w 6868353"/>
                <a:gd name="connsiteY8627" fmla="*/ 4821113 h 6857985"/>
                <a:gd name="connsiteX8628" fmla="*/ 5005087 w 6868353"/>
                <a:gd name="connsiteY8628" fmla="*/ 4802496 h 6857985"/>
                <a:gd name="connsiteX8629" fmla="*/ 5028503 w 6868353"/>
                <a:gd name="connsiteY8629" fmla="*/ 4767288 h 6857985"/>
                <a:gd name="connsiteX8630" fmla="*/ 5003671 w 6868353"/>
                <a:gd name="connsiteY8630" fmla="*/ 4827059 h 6857985"/>
                <a:gd name="connsiteX8631" fmla="*/ 5022131 w 6868353"/>
                <a:gd name="connsiteY8631" fmla="*/ 4806616 h 6857985"/>
                <a:gd name="connsiteX8632" fmla="*/ 5027059 w 6868353"/>
                <a:gd name="connsiteY8632" fmla="*/ 4789910 h 6857985"/>
                <a:gd name="connsiteX8633" fmla="*/ 5031915 w 6868353"/>
                <a:gd name="connsiteY8633" fmla="*/ 4805568 h 6857985"/>
                <a:gd name="connsiteX8634" fmla="*/ 5025103 w 6868353"/>
                <a:gd name="connsiteY8634" fmla="*/ 4818055 h 6857985"/>
                <a:gd name="connsiteX8635" fmla="*/ 5017743 w 6868353"/>
                <a:gd name="connsiteY8635" fmla="*/ 4830004 h 6857985"/>
                <a:gd name="connsiteX8636" fmla="*/ 5010155 w 6868353"/>
                <a:gd name="connsiteY8636" fmla="*/ 4847162 h 6857985"/>
                <a:gd name="connsiteX8637" fmla="*/ 5036811 w 6868353"/>
                <a:gd name="connsiteY8637" fmla="*/ 4819230 h 6857985"/>
                <a:gd name="connsiteX8638" fmla="*/ 5049851 w 6868353"/>
                <a:gd name="connsiteY8638" fmla="*/ 4787490 h 6857985"/>
                <a:gd name="connsiteX8639" fmla="*/ 5043283 w 6868353"/>
                <a:gd name="connsiteY8639" fmla="*/ 4807352 h 6857985"/>
                <a:gd name="connsiteX8640" fmla="*/ 5052739 w 6868353"/>
                <a:gd name="connsiteY8640" fmla="*/ 4808938 h 6857985"/>
                <a:gd name="connsiteX8641" fmla="*/ 5083375 w 6868353"/>
                <a:gd name="connsiteY8641" fmla="*/ 4767203 h 6857985"/>
                <a:gd name="connsiteX8642" fmla="*/ 5093299 w 6868353"/>
                <a:gd name="connsiteY8642" fmla="*/ 4747255 h 6857985"/>
                <a:gd name="connsiteX8643" fmla="*/ 5105729 w 6868353"/>
                <a:gd name="connsiteY8643" fmla="*/ 4724944 h 6857985"/>
                <a:gd name="connsiteX8644" fmla="*/ 5097107 w 6868353"/>
                <a:gd name="connsiteY8644" fmla="*/ 4755254 h 6857985"/>
                <a:gd name="connsiteX8645" fmla="*/ 5129853 w 6868353"/>
                <a:gd name="connsiteY8645" fmla="*/ 4702674 h 6857985"/>
                <a:gd name="connsiteX8646" fmla="*/ 5109311 w 6868353"/>
                <a:gd name="connsiteY8646" fmla="*/ 4765135 h 6857985"/>
                <a:gd name="connsiteX8647" fmla="*/ 5113119 w 6868353"/>
                <a:gd name="connsiteY8647" fmla="*/ 4803388 h 6857985"/>
                <a:gd name="connsiteX8648" fmla="*/ 5091019 w 6868353"/>
                <a:gd name="connsiteY8648" fmla="*/ 4844883 h 6857985"/>
                <a:gd name="connsiteX8649" fmla="*/ 5078915 w 6868353"/>
                <a:gd name="connsiteY8649" fmla="*/ 4877161 h 6857985"/>
                <a:gd name="connsiteX8650" fmla="*/ 5097715 w 6868353"/>
                <a:gd name="connsiteY8650" fmla="*/ 4851806 h 6857985"/>
                <a:gd name="connsiteX8651" fmla="*/ 5106663 w 6868353"/>
                <a:gd name="connsiteY8651" fmla="*/ 4827979 h 6857985"/>
                <a:gd name="connsiteX8652" fmla="*/ 5104229 w 6868353"/>
                <a:gd name="connsiteY8652" fmla="*/ 4846837 h 6857985"/>
                <a:gd name="connsiteX8653" fmla="*/ 5130561 w 6868353"/>
                <a:gd name="connsiteY8653" fmla="*/ 4829239 h 6857985"/>
                <a:gd name="connsiteX8654" fmla="*/ 5147111 w 6868353"/>
                <a:gd name="connsiteY8654" fmla="*/ 4788282 h 6857985"/>
                <a:gd name="connsiteX8655" fmla="*/ 5180705 w 6868353"/>
                <a:gd name="connsiteY8655" fmla="*/ 4747510 h 6857985"/>
                <a:gd name="connsiteX8656" fmla="*/ 5179375 w 6868353"/>
                <a:gd name="connsiteY8656" fmla="*/ 4718856 h 6857985"/>
                <a:gd name="connsiteX8657" fmla="*/ 5185647 w 6868353"/>
                <a:gd name="connsiteY8657" fmla="*/ 4706129 h 6857985"/>
                <a:gd name="connsiteX8658" fmla="*/ 5193375 w 6868353"/>
                <a:gd name="connsiteY8658" fmla="*/ 4691929 h 6857985"/>
                <a:gd name="connsiteX8659" fmla="*/ 5211695 w 6868353"/>
                <a:gd name="connsiteY8659" fmla="*/ 4661123 h 6857985"/>
                <a:gd name="connsiteX8660" fmla="*/ 5197199 w 6868353"/>
                <a:gd name="connsiteY8660" fmla="*/ 4698286 h 6857985"/>
                <a:gd name="connsiteX8661" fmla="*/ 5192215 w 6868353"/>
                <a:gd name="connsiteY8661" fmla="*/ 4717653 h 6857985"/>
                <a:gd name="connsiteX8662" fmla="*/ 5215531 w 6868353"/>
                <a:gd name="connsiteY8662" fmla="*/ 4725100 h 6857985"/>
                <a:gd name="connsiteX8663" fmla="*/ 5226277 w 6868353"/>
                <a:gd name="connsiteY8663" fmla="*/ 4713377 h 6857985"/>
                <a:gd name="connsiteX8664" fmla="*/ 5232789 w 6868353"/>
                <a:gd name="connsiteY8664" fmla="*/ 4704203 h 6857985"/>
                <a:gd name="connsiteX8665" fmla="*/ 5237899 w 6868353"/>
                <a:gd name="connsiteY8665" fmla="*/ 4691391 h 6857985"/>
                <a:gd name="connsiteX8666" fmla="*/ 5241863 w 6868353"/>
                <a:gd name="connsiteY8666" fmla="*/ 4666772 h 6857985"/>
                <a:gd name="connsiteX8667" fmla="*/ 5240263 w 6868353"/>
                <a:gd name="connsiteY8667" fmla="*/ 4681524 h 6857985"/>
                <a:gd name="connsiteX8668" fmla="*/ 5261091 w 6868353"/>
                <a:gd name="connsiteY8668" fmla="*/ 4655418 h 6857985"/>
                <a:gd name="connsiteX8669" fmla="*/ 5267347 w 6868353"/>
                <a:gd name="connsiteY8669" fmla="*/ 4640411 h 6857985"/>
                <a:gd name="connsiteX8670" fmla="*/ 5271199 w 6868353"/>
                <a:gd name="connsiteY8670" fmla="*/ 4632285 h 6857985"/>
                <a:gd name="connsiteX8671" fmla="*/ 5275743 w 6868353"/>
                <a:gd name="connsiteY8671" fmla="*/ 4623394 h 6857985"/>
                <a:gd name="connsiteX8672" fmla="*/ 5275883 w 6868353"/>
                <a:gd name="connsiteY8672" fmla="*/ 4634451 h 6857985"/>
                <a:gd name="connsiteX8673" fmla="*/ 5272091 w 6868353"/>
                <a:gd name="connsiteY8673" fmla="*/ 4648821 h 6857985"/>
                <a:gd name="connsiteX8674" fmla="*/ 5288625 w 6868353"/>
                <a:gd name="connsiteY8674" fmla="*/ 4617024 h 6857985"/>
                <a:gd name="connsiteX8675" fmla="*/ 5295237 w 6868353"/>
                <a:gd name="connsiteY8675" fmla="*/ 4642988 h 6857985"/>
                <a:gd name="connsiteX8676" fmla="*/ 5334071 w 6868353"/>
                <a:gd name="connsiteY8676" fmla="*/ 4584646 h 6857985"/>
                <a:gd name="connsiteX8677" fmla="*/ 5339591 w 6868353"/>
                <a:gd name="connsiteY8677" fmla="*/ 4606010 h 6857985"/>
                <a:gd name="connsiteX8678" fmla="*/ 5354087 w 6868353"/>
                <a:gd name="connsiteY8678" fmla="*/ 4581574 h 6857985"/>
                <a:gd name="connsiteX8679" fmla="*/ 5366403 w 6868353"/>
                <a:gd name="connsiteY8679" fmla="*/ 4557932 h 6857985"/>
                <a:gd name="connsiteX8680" fmla="*/ 5373695 w 6868353"/>
                <a:gd name="connsiteY8680" fmla="*/ 4603037 h 6857985"/>
                <a:gd name="connsiteX8681" fmla="*/ 5385999 w 6868353"/>
                <a:gd name="connsiteY8681" fmla="*/ 4585736 h 6857985"/>
                <a:gd name="connsiteX8682" fmla="*/ 5392015 w 6868353"/>
                <a:gd name="connsiteY8682" fmla="*/ 4569130 h 6857985"/>
                <a:gd name="connsiteX8683" fmla="*/ 5407587 w 6868353"/>
                <a:gd name="connsiteY8683" fmla="*/ 4529264 h 6857985"/>
                <a:gd name="connsiteX8684" fmla="*/ 5428527 w 6868353"/>
                <a:gd name="connsiteY8684" fmla="*/ 4524153 h 6857985"/>
                <a:gd name="connsiteX8685" fmla="*/ 5441663 w 6868353"/>
                <a:gd name="connsiteY8685" fmla="*/ 4510335 h 6857985"/>
                <a:gd name="connsiteX8686" fmla="*/ 5454787 w 6868353"/>
                <a:gd name="connsiteY8686" fmla="*/ 4486056 h 6857985"/>
                <a:gd name="connsiteX8687" fmla="*/ 5450809 w 6868353"/>
                <a:gd name="connsiteY8687" fmla="*/ 4505465 h 6857985"/>
                <a:gd name="connsiteX8688" fmla="*/ 5442797 w 6868353"/>
                <a:gd name="connsiteY8688" fmla="*/ 4528867 h 6857985"/>
                <a:gd name="connsiteX8689" fmla="*/ 5470359 w 6868353"/>
                <a:gd name="connsiteY8689" fmla="*/ 4502266 h 6857985"/>
                <a:gd name="connsiteX8690" fmla="*/ 5453967 w 6868353"/>
                <a:gd name="connsiteY8690" fmla="*/ 4532392 h 6857985"/>
                <a:gd name="connsiteX8691" fmla="*/ 5455751 w 6868353"/>
                <a:gd name="connsiteY8691" fmla="*/ 4521251 h 6857985"/>
                <a:gd name="connsiteX8692" fmla="*/ 5439753 w 6868353"/>
                <a:gd name="connsiteY8692" fmla="*/ 4535691 h 6857985"/>
                <a:gd name="connsiteX8693" fmla="*/ 5444791 w 6868353"/>
                <a:gd name="connsiteY8693" fmla="*/ 4552963 h 6857985"/>
                <a:gd name="connsiteX8694" fmla="*/ 5462645 w 6868353"/>
                <a:gd name="connsiteY8694" fmla="*/ 4527253 h 6857985"/>
                <a:gd name="connsiteX8695" fmla="*/ 5472059 w 6868353"/>
                <a:gd name="connsiteY8695" fmla="*/ 4541864 h 6857985"/>
                <a:gd name="connsiteX8696" fmla="*/ 5483867 w 6868353"/>
                <a:gd name="connsiteY8696" fmla="*/ 4529717 h 6857985"/>
                <a:gd name="connsiteX8697" fmla="*/ 5486387 w 6868353"/>
                <a:gd name="connsiteY8697" fmla="*/ 4509061 h 6857985"/>
                <a:gd name="connsiteX8698" fmla="*/ 5498023 w 6868353"/>
                <a:gd name="connsiteY8698" fmla="*/ 4478822 h 6857985"/>
                <a:gd name="connsiteX8699" fmla="*/ 5514899 w 6868353"/>
                <a:gd name="connsiteY8699" fmla="*/ 4483465 h 6857985"/>
                <a:gd name="connsiteX8700" fmla="*/ 5506887 w 6868353"/>
                <a:gd name="connsiteY8700" fmla="*/ 4528655 h 6857985"/>
                <a:gd name="connsiteX8701" fmla="*/ 5506915 w 6868353"/>
                <a:gd name="connsiteY8701" fmla="*/ 4556587 h 6857985"/>
                <a:gd name="connsiteX8702" fmla="*/ 5514445 w 6868353"/>
                <a:gd name="connsiteY8702" fmla="*/ 4540887 h 6857985"/>
                <a:gd name="connsiteX8703" fmla="*/ 5518721 w 6868353"/>
                <a:gd name="connsiteY8703" fmla="*/ 4530439 h 6857985"/>
                <a:gd name="connsiteX8704" fmla="*/ 5527811 w 6868353"/>
                <a:gd name="connsiteY8704" fmla="*/ 4522794 h 6857985"/>
                <a:gd name="connsiteX8705" fmla="*/ 5529071 w 6868353"/>
                <a:gd name="connsiteY8705" fmla="*/ 4495287 h 6857985"/>
                <a:gd name="connsiteX8706" fmla="*/ 5557199 w 6868353"/>
                <a:gd name="connsiteY8706" fmla="*/ 4455094 h 6857985"/>
                <a:gd name="connsiteX8707" fmla="*/ 5553081 w 6868353"/>
                <a:gd name="connsiteY8707" fmla="*/ 4505720 h 6857985"/>
                <a:gd name="connsiteX8708" fmla="*/ 5571259 w 6868353"/>
                <a:gd name="connsiteY8708" fmla="*/ 4463858 h 6857985"/>
                <a:gd name="connsiteX8709" fmla="*/ 5587539 w 6868353"/>
                <a:gd name="connsiteY8709" fmla="*/ 4422773 h 6857985"/>
                <a:gd name="connsiteX8710" fmla="*/ 5585671 w 6868353"/>
                <a:gd name="connsiteY8710" fmla="*/ 4446232 h 6857985"/>
                <a:gd name="connsiteX8711" fmla="*/ 5630987 w 6868353"/>
                <a:gd name="connsiteY8711" fmla="*/ 4384394 h 6857985"/>
                <a:gd name="connsiteX8712" fmla="*/ 5648923 w 6868353"/>
                <a:gd name="connsiteY8712" fmla="*/ 4404044 h 6857985"/>
                <a:gd name="connsiteX8713" fmla="*/ 5665559 w 6868353"/>
                <a:gd name="connsiteY8713" fmla="*/ 4370477 h 6857985"/>
                <a:gd name="connsiteX8714" fmla="*/ 5670245 w 6868353"/>
                <a:gd name="connsiteY8714" fmla="*/ 4354989 h 6857985"/>
                <a:gd name="connsiteX8715" fmla="*/ 5676545 w 6868353"/>
                <a:gd name="connsiteY8715" fmla="*/ 4337109 h 6857985"/>
                <a:gd name="connsiteX8716" fmla="*/ 5692387 w 6868353"/>
                <a:gd name="connsiteY8716" fmla="*/ 4323603 h 6857985"/>
                <a:gd name="connsiteX8717" fmla="*/ 5687715 w 6868353"/>
                <a:gd name="connsiteY8717" fmla="*/ 4347005 h 6857985"/>
                <a:gd name="connsiteX8718" fmla="*/ 5678979 w 6868353"/>
                <a:gd name="connsiteY8718" fmla="*/ 4369628 h 6857985"/>
                <a:gd name="connsiteX8719" fmla="*/ 5698275 w 6868353"/>
                <a:gd name="connsiteY8719" fmla="*/ 4337760 h 6857985"/>
                <a:gd name="connsiteX8720" fmla="*/ 5712659 w 6868353"/>
                <a:gd name="connsiteY8720" fmla="*/ 4294538 h 6857985"/>
                <a:gd name="connsiteX8721" fmla="*/ 5731091 w 6868353"/>
                <a:gd name="connsiteY8721" fmla="*/ 4325656 h 6857985"/>
                <a:gd name="connsiteX8722" fmla="*/ 5726817 w 6868353"/>
                <a:gd name="connsiteY8722" fmla="*/ 4276516 h 6857985"/>
                <a:gd name="connsiteX8723" fmla="*/ 5737703 w 6868353"/>
                <a:gd name="connsiteY8723" fmla="*/ 4302211 h 6857985"/>
                <a:gd name="connsiteX8724" fmla="*/ 5756391 w 6868353"/>
                <a:gd name="connsiteY8724" fmla="*/ 4268362 h 6857985"/>
                <a:gd name="connsiteX8725" fmla="*/ 5768113 w 6868353"/>
                <a:gd name="connsiteY8725" fmla="*/ 4269820 h 6857985"/>
                <a:gd name="connsiteX8726" fmla="*/ 5751535 w 6868353"/>
                <a:gd name="connsiteY8726" fmla="*/ 4296081 h 6857985"/>
                <a:gd name="connsiteX8727" fmla="*/ 5760907 w 6868353"/>
                <a:gd name="connsiteY8727" fmla="*/ 4305637 h 6857985"/>
                <a:gd name="connsiteX8728" fmla="*/ 5778023 w 6868353"/>
                <a:gd name="connsiteY8728" fmla="*/ 4274548 h 6857985"/>
                <a:gd name="connsiteX8729" fmla="*/ 5802599 w 6868353"/>
                <a:gd name="connsiteY8729" fmla="*/ 4236777 h 6857985"/>
                <a:gd name="connsiteX8730" fmla="*/ 5820283 w 6868353"/>
                <a:gd name="connsiteY8730" fmla="*/ 4263732 h 6857985"/>
                <a:gd name="connsiteX8731" fmla="*/ 5839239 w 6868353"/>
                <a:gd name="connsiteY8731" fmla="*/ 4207217 h 6857985"/>
                <a:gd name="connsiteX8732" fmla="*/ 5850961 w 6868353"/>
                <a:gd name="connsiteY8732" fmla="*/ 4208265 h 6857985"/>
                <a:gd name="connsiteX8733" fmla="*/ 5862795 w 6868353"/>
                <a:gd name="connsiteY8733" fmla="*/ 4234484 h 6857985"/>
                <a:gd name="connsiteX8734" fmla="*/ 5864579 w 6868353"/>
                <a:gd name="connsiteY8734" fmla="*/ 4201059 h 6857985"/>
                <a:gd name="connsiteX8735" fmla="*/ 5871615 w 6868353"/>
                <a:gd name="connsiteY8735" fmla="*/ 4207061 h 6857985"/>
                <a:gd name="connsiteX8736" fmla="*/ 5879303 w 6868353"/>
                <a:gd name="connsiteY8736" fmla="*/ 4190158 h 6857985"/>
                <a:gd name="connsiteX8737" fmla="*/ 5889455 w 6868353"/>
                <a:gd name="connsiteY8737" fmla="*/ 4169361 h 6857985"/>
                <a:gd name="connsiteX8738" fmla="*/ 5884711 w 6868353"/>
                <a:gd name="connsiteY8738" fmla="*/ 4185896 h 6857985"/>
                <a:gd name="connsiteX8739" fmla="*/ 5882799 w 6868353"/>
                <a:gd name="connsiteY8739" fmla="*/ 4194263 h 6857985"/>
                <a:gd name="connsiteX8740" fmla="*/ 5876387 w 6868353"/>
                <a:gd name="connsiteY8740" fmla="*/ 4214649 h 6857985"/>
                <a:gd name="connsiteX8741" fmla="*/ 5890035 w 6868353"/>
                <a:gd name="connsiteY8741" fmla="*/ 4207344 h 6857985"/>
                <a:gd name="connsiteX8742" fmla="*/ 5896263 w 6868353"/>
                <a:gd name="connsiteY8742" fmla="*/ 4176270 h 6857985"/>
                <a:gd name="connsiteX8743" fmla="*/ 5904971 w 6868353"/>
                <a:gd name="connsiteY8743" fmla="*/ 4132156 h 6857985"/>
                <a:gd name="connsiteX8744" fmla="*/ 5928427 w 6868353"/>
                <a:gd name="connsiteY8744" fmla="*/ 4133218 h 6857985"/>
                <a:gd name="connsiteX8745" fmla="*/ 5924947 w 6868353"/>
                <a:gd name="connsiteY8745" fmla="*/ 4103304 h 6857985"/>
                <a:gd name="connsiteX8746" fmla="*/ 5941947 w 6868353"/>
                <a:gd name="connsiteY8746" fmla="*/ 4091128 h 6857985"/>
                <a:gd name="connsiteX8747" fmla="*/ 5948163 w 6868353"/>
                <a:gd name="connsiteY8747" fmla="*/ 4138413 h 6857985"/>
                <a:gd name="connsiteX8748" fmla="*/ 5972003 w 6868353"/>
                <a:gd name="connsiteY8748" fmla="*/ 4104875 h 6857985"/>
                <a:gd name="connsiteX8749" fmla="*/ 5980655 w 6868353"/>
                <a:gd name="connsiteY8749" fmla="*/ 4122388 h 6857985"/>
                <a:gd name="connsiteX8750" fmla="*/ 5970163 w 6868353"/>
                <a:gd name="connsiteY8750" fmla="*/ 4147870 h 6857985"/>
                <a:gd name="connsiteX8751" fmla="*/ 5986415 w 6868353"/>
                <a:gd name="connsiteY8751" fmla="*/ 4130839 h 6857985"/>
                <a:gd name="connsiteX8752" fmla="*/ 5997035 w 6868353"/>
                <a:gd name="connsiteY8752" fmla="*/ 4098207 h 6857985"/>
                <a:gd name="connsiteX8753" fmla="*/ 6005119 w 6868353"/>
                <a:gd name="connsiteY8753" fmla="*/ 4066481 h 6857985"/>
                <a:gd name="connsiteX8754" fmla="*/ 6004807 w 6868353"/>
                <a:gd name="connsiteY8754" fmla="*/ 4076688 h 6857985"/>
                <a:gd name="connsiteX8755" fmla="*/ 6004635 w 6868353"/>
                <a:gd name="connsiteY8755" fmla="*/ 4088226 h 6857985"/>
                <a:gd name="connsiteX8756" fmla="*/ 6013243 w 6868353"/>
                <a:gd name="connsiteY8756" fmla="*/ 4048940 h 6857985"/>
                <a:gd name="connsiteX8757" fmla="*/ 6027401 w 6868353"/>
                <a:gd name="connsiteY8757" fmla="*/ 4075400 h 6857985"/>
                <a:gd name="connsiteX8758" fmla="*/ 6024867 w 6868353"/>
                <a:gd name="connsiteY8758" fmla="*/ 4027039 h 6857985"/>
                <a:gd name="connsiteX8759" fmla="*/ 6031959 w 6868353"/>
                <a:gd name="connsiteY8759" fmla="*/ 4040120 h 6857985"/>
                <a:gd name="connsiteX8760" fmla="*/ 6049471 w 6868353"/>
                <a:gd name="connsiteY8760" fmla="*/ 3995865 h 6857985"/>
                <a:gd name="connsiteX8761" fmla="*/ 6043539 w 6868353"/>
                <a:gd name="connsiteY8761" fmla="*/ 3974021 h 6857985"/>
                <a:gd name="connsiteX8762" fmla="*/ 6055955 w 6868353"/>
                <a:gd name="connsiteY8762" fmla="*/ 3969207 h 6857985"/>
                <a:gd name="connsiteX8763" fmla="*/ 6060287 w 6868353"/>
                <a:gd name="connsiteY8763" fmla="*/ 3963714 h 6857985"/>
                <a:gd name="connsiteX8764" fmla="*/ 6064903 w 6868353"/>
                <a:gd name="connsiteY8764" fmla="*/ 3937934 h 6857985"/>
                <a:gd name="connsiteX8765" fmla="*/ 6070057 w 6868353"/>
                <a:gd name="connsiteY8765" fmla="*/ 3956423 h 6857985"/>
                <a:gd name="connsiteX8766" fmla="*/ 6076555 w 6868353"/>
                <a:gd name="connsiteY8766" fmla="*/ 3968499 h 6857985"/>
                <a:gd name="connsiteX8767" fmla="*/ 6076527 w 6868353"/>
                <a:gd name="connsiteY8767" fmla="*/ 3952360 h 6857985"/>
                <a:gd name="connsiteX8768" fmla="*/ 6074785 w 6868353"/>
                <a:gd name="connsiteY8768" fmla="*/ 3924032 h 6857985"/>
                <a:gd name="connsiteX8769" fmla="*/ 6103355 w 6868353"/>
                <a:gd name="connsiteY8769" fmla="*/ 3931436 h 6857985"/>
                <a:gd name="connsiteX8770" fmla="*/ 6108833 w 6868353"/>
                <a:gd name="connsiteY8770" fmla="*/ 3899611 h 6857985"/>
                <a:gd name="connsiteX8771" fmla="*/ 6099645 w 6868353"/>
                <a:gd name="connsiteY8771" fmla="*/ 3904736 h 6857985"/>
                <a:gd name="connsiteX8772" fmla="*/ 6103269 w 6868353"/>
                <a:gd name="connsiteY8772" fmla="*/ 3859659 h 6857985"/>
                <a:gd name="connsiteX8773" fmla="*/ 6116167 w 6868353"/>
                <a:gd name="connsiteY8773" fmla="*/ 3881079 h 6857985"/>
                <a:gd name="connsiteX8774" fmla="*/ 6135251 w 6868353"/>
                <a:gd name="connsiteY8774" fmla="*/ 3861570 h 6857985"/>
                <a:gd name="connsiteX8775" fmla="*/ 6141323 w 6868353"/>
                <a:gd name="connsiteY8775" fmla="*/ 3835451 h 6857985"/>
                <a:gd name="connsiteX8776" fmla="*/ 6144211 w 6868353"/>
                <a:gd name="connsiteY8776" fmla="*/ 3806216 h 6857985"/>
                <a:gd name="connsiteX8777" fmla="*/ 6155623 w 6868353"/>
                <a:gd name="connsiteY8777" fmla="*/ 3814031 h 6857985"/>
                <a:gd name="connsiteX8778" fmla="*/ 6169241 w 6868353"/>
                <a:gd name="connsiteY8778" fmla="*/ 3748271 h 6857985"/>
                <a:gd name="connsiteX8779" fmla="*/ 6186513 w 6868353"/>
                <a:gd name="connsiteY8779" fmla="*/ 3755265 h 6857985"/>
                <a:gd name="connsiteX8780" fmla="*/ 6230359 w 6868353"/>
                <a:gd name="connsiteY8780" fmla="*/ 3706960 h 6857985"/>
                <a:gd name="connsiteX8781" fmla="*/ 6279923 w 6868353"/>
                <a:gd name="connsiteY8781" fmla="*/ 3627327 h 6857985"/>
                <a:gd name="connsiteX8782" fmla="*/ 6295551 w 6868353"/>
                <a:gd name="connsiteY8782" fmla="*/ 3687296 h 6857985"/>
                <a:gd name="connsiteX8783" fmla="*/ 6306297 w 6868353"/>
                <a:gd name="connsiteY8783" fmla="*/ 3636968 h 6857985"/>
                <a:gd name="connsiteX8784" fmla="*/ 6327871 w 6868353"/>
                <a:gd name="connsiteY8784" fmla="*/ 3706394 h 6857985"/>
                <a:gd name="connsiteX8785" fmla="*/ 6333507 w 6868353"/>
                <a:gd name="connsiteY8785" fmla="*/ 3695649 h 6857985"/>
                <a:gd name="connsiteX8786" fmla="*/ 6335135 w 6868353"/>
                <a:gd name="connsiteY8786" fmla="*/ 3621819 h 6857985"/>
                <a:gd name="connsiteX8787" fmla="*/ 6350423 w 6868353"/>
                <a:gd name="connsiteY8787" fmla="*/ 3663257 h 6857985"/>
                <a:gd name="connsiteX8788" fmla="*/ 6361355 w 6868353"/>
                <a:gd name="connsiteY8788" fmla="*/ 3621735 h 6857985"/>
                <a:gd name="connsiteX8789" fmla="*/ 6377111 w 6868353"/>
                <a:gd name="connsiteY8789" fmla="*/ 3671497 h 6857985"/>
                <a:gd name="connsiteX8790" fmla="*/ 6383453 w 6868353"/>
                <a:gd name="connsiteY8790" fmla="*/ 3705361 h 6857985"/>
                <a:gd name="connsiteX8791" fmla="*/ 6387999 w 6868353"/>
                <a:gd name="connsiteY8791" fmla="*/ 3741065 h 6857985"/>
                <a:gd name="connsiteX8792" fmla="*/ 6405241 w 6868353"/>
                <a:gd name="connsiteY8792" fmla="*/ 3748342 h 6857985"/>
                <a:gd name="connsiteX8793" fmla="*/ 6409091 w 6868353"/>
                <a:gd name="connsiteY8793" fmla="*/ 3692747 h 6857985"/>
                <a:gd name="connsiteX8794" fmla="*/ 6413635 w 6868353"/>
                <a:gd name="connsiteY8794" fmla="*/ 3711349 h 6857985"/>
                <a:gd name="connsiteX8795" fmla="*/ 6416271 w 6868353"/>
                <a:gd name="connsiteY8795" fmla="*/ 3745822 h 6857985"/>
                <a:gd name="connsiteX8796" fmla="*/ 6413451 w 6868353"/>
                <a:gd name="connsiteY8796" fmla="*/ 3847286 h 6857985"/>
                <a:gd name="connsiteX8797" fmla="*/ 6426207 w 6868353"/>
                <a:gd name="connsiteY8797" fmla="*/ 3815475 h 6857985"/>
                <a:gd name="connsiteX8798" fmla="*/ 6435155 w 6868353"/>
                <a:gd name="connsiteY8798" fmla="*/ 3874892 h 6857985"/>
                <a:gd name="connsiteX8799" fmla="*/ 6438991 w 6868353"/>
                <a:gd name="connsiteY8799" fmla="*/ 4000594 h 6857985"/>
                <a:gd name="connsiteX8800" fmla="*/ 6436303 w 6868353"/>
                <a:gd name="connsiteY8800" fmla="*/ 4014977 h 6857985"/>
                <a:gd name="connsiteX8801" fmla="*/ 6433343 w 6868353"/>
                <a:gd name="connsiteY8801" fmla="*/ 4029856 h 6857985"/>
                <a:gd name="connsiteX8802" fmla="*/ 6428445 w 6868353"/>
                <a:gd name="connsiteY8802" fmla="*/ 4060620 h 6857985"/>
                <a:gd name="connsiteX8803" fmla="*/ 6422923 w 6868353"/>
                <a:gd name="connsiteY8803" fmla="*/ 4120929 h 6857985"/>
                <a:gd name="connsiteX8804" fmla="*/ 6423179 w 6868353"/>
                <a:gd name="connsiteY8804" fmla="*/ 4169389 h 6857985"/>
                <a:gd name="connsiteX8805" fmla="*/ 6429407 w 6868353"/>
                <a:gd name="connsiteY8805" fmla="*/ 4193428 h 6857985"/>
                <a:gd name="connsiteX8806" fmla="*/ 6412219 w 6868353"/>
                <a:gd name="connsiteY8806" fmla="*/ 4321309 h 6857985"/>
                <a:gd name="connsiteX8807" fmla="*/ 6402325 w 6868353"/>
                <a:gd name="connsiteY8807" fmla="*/ 4443174 h 6857985"/>
                <a:gd name="connsiteX8808" fmla="*/ 6401363 w 6868353"/>
                <a:gd name="connsiteY8808" fmla="*/ 4422448 h 6857985"/>
                <a:gd name="connsiteX8809" fmla="*/ 6390659 w 6868353"/>
                <a:gd name="connsiteY8809" fmla="*/ 4462484 h 6857985"/>
                <a:gd name="connsiteX8810" fmla="*/ 6375087 w 6868353"/>
                <a:gd name="connsiteY8810" fmla="*/ 4499321 h 6857985"/>
                <a:gd name="connsiteX8811" fmla="*/ 6351685 w 6868353"/>
                <a:gd name="connsiteY8811" fmla="*/ 4567318 h 6857985"/>
                <a:gd name="connsiteX8812" fmla="*/ 6350283 w 6868353"/>
                <a:gd name="connsiteY8812" fmla="*/ 4541311 h 6857985"/>
                <a:gd name="connsiteX8813" fmla="*/ 6319363 w 6868353"/>
                <a:gd name="connsiteY8813" fmla="*/ 4594358 h 6857985"/>
                <a:gd name="connsiteX8814" fmla="*/ 6293387 w 6868353"/>
                <a:gd name="connsiteY8814" fmla="*/ 4677970 h 6857985"/>
                <a:gd name="connsiteX8815" fmla="*/ 6316575 w 6868353"/>
                <a:gd name="connsiteY8815" fmla="*/ 4655659 h 6857985"/>
                <a:gd name="connsiteX8816" fmla="*/ 6291119 w 6868353"/>
                <a:gd name="connsiteY8816" fmla="*/ 4693232 h 6857985"/>
                <a:gd name="connsiteX8817" fmla="*/ 6290143 w 6868353"/>
                <a:gd name="connsiteY8817" fmla="*/ 4739908 h 6857985"/>
                <a:gd name="connsiteX8818" fmla="*/ 6263557 w 6868353"/>
                <a:gd name="connsiteY8818" fmla="*/ 4844600 h 6857985"/>
                <a:gd name="connsiteX8819" fmla="*/ 6240423 w 6868353"/>
                <a:gd name="connsiteY8819" fmla="*/ 4881012 h 6857985"/>
                <a:gd name="connsiteX8820" fmla="*/ 6220065 w 6868353"/>
                <a:gd name="connsiteY8820" fmla="*/ 4922223 h 6857985"/>
                <a:gd name="connsiteX8821" fmla="*/ 6184503 w 6868353"/>
                <a:gd name="connsiteY8821" fmla="*/ 5006090 h 6857985"/>
                <a:gd name="connsiteX8822" fmla="*/ 6208571 w 6868353"/>
                <a:gd name="connsiteY8822" fmla="*/ 4975001 h 6857985"/>
                <a:gd name="connsiteX8823" fmla="*/ 6196423 w 6868353"/>
                <a:gd name="connsiteY8823" fmla="*/ 5014882 h 6857985"/>
                <a:gd name="connsiteX8824" fmla="*/ 6145895 w 6868353"/>
                <a:gd name="connsiteY8824" fmla="*/ 5080910 h 6857985"/>
                <a:gd name="connsiteX8825" fmla="*/ 6161711 w 6868353"/>
                <a:gd name="connsiteY8825" fmla="*/ 5069486 h 6857985"/>
                <a:gd name="connsiteX8826" fmla="*/ 6131259 w 6868353"/>
                <a:gd name="connsiteY8826" fmla="*/ 5108829 h 6857985"/>
                <a:gd name="connsiteX8827" fmla="*/ 6148531 w 6868353"/>
                <a:gd name="connsiteY8827" fmla="*/ 5119744 h 6857985"/>
                <a:gd name="connsiteX8828" fmla="*/ 6128227 w 6868353"/>
                <a:gd name="connsiteY8828" fmla="*/ 5150422 h 6857985"/>
                <a:gd name="connsiteX8829" fmla="*/ 6117343 w 6868353"/>
                <a:gd name="connsiteY8829" fmla="*/ 5153508 h 6857985"/>
                <a:gd name="connsiteX8830" fmla="*/ 6096079 w 6868353"/>
                <a:gd name="connsiteY8830" fmla="*/ 5189935 h 6857985"/>
                <a:gd name="connsiteX8831" fmla="*/ 6107361 w 6868353"/>
                <a:gd name="connsiteY8831" fmla="*/ 5199420 h 6857985"/>
                <a:gd name="connsiteX8832" fmla="*/ 6085601 w 6868353"/>
                <a:gd name="connsiteY8832" fmla="*/ 5219296 h 6857985"/>
                <a:gd name="connsiteX8833" fmla="*/ 6049855 w 6868353"/>
                <a:gd name="connsiteY8833" fmla="*/ 5288001 h 6857985"/>
                <a:gd name="connsiteX8834" fmla="*/ 6007723 w 6868353"/>
                <a:gd name="connsiteY8834" fmla="*/ 5357824 h 6857985"/>
                <a:gd name="connsiteX8835" fmla="*/ 5987945 w 6868353"/>
                <a:gd name="connsiteY8835" fmla="*/ 5391688 h 6857985"/>
                <a:gd name="connsiteX8836" fmla="*/ 5978857 w 6868353"/>
                <a:gd name="connsiteY8836" fmla="*/ 5407997 h 6857985"/>
                <a:gd name="connsiteX8837" fmla="*/ 5969967 w 6868353"/>
                <a:gd name="connsiteY8837" fmla="*/ 5423372 h 6857985"/>
                <a:gd name="connsiteX8838" fmla="*/ 5944427 w 6868353"/>
                <a:gd name="connsiteY8838" fmla="*/ 5477494 h 6857985"/>
                <a:gd name="connsiteX8839" fmla="*/ 5916083 w 6868353"/>
                <a:gd name="connsiteY8839" fmla="*/ 5513043 h 6857985"/>
                <a:gd name="connsiteX8840" fmla="*/ 5906485 w 6868353"/>
                <a:gd name="connsiteY8840" fmla="*/ 5527922 h 6857985"/>
                <a:gd name="connsiteX8841" fmla="*/ 5893587 w 6868353"/>
                <a:gd name="connsiteY8841" fmla="*/ 5546638 h 6857985"/>
                <a:gd name="connsiteX8842" fmla="*/ 5910195 w 6868353"/>
                <a:gd name="connsiteY8842" fmla="*/ 5534109 h 6857985"/>
                <a:gd name="connsiteX8843" fmla="*/ 5898911 w 6868353"/>
                <a:gd name="connsiteY8843" fmla="*/ 5550914 h 6857985"/>
                <a:gd name="connsiteX8844" fmla="*/ 5846163 w 6868353"/>
                <a:gd name="connsiteY8844" fmla="*/ 5610685 h 6857985"/>
                <a:gd name="connsiteX8845" fmla="*/ 5848411 w 6868353"/>
                <a:gd name="connsiteY8845" fmla="*/ 5620864 h 6857985"/>
                <a:gd name="connsiteX8846" fmla="*/ 5814067 w 6868353"/>
                <a:gd name="connsiteY8846" fmla="*/ 5660759 h 6857985"/>
                <a:gd name="connsiteX8847" fmla="*/ 5789447 w 6868353"/>
                <a:gd name="connsiteY8847" fmla="*/ 5688054 h 6857985"/>
                <a:gd name="connsiteX8848" fmla="*/ 5797375 w 6868353"/>
                <a:gd name="connsiteY8848" fmla="*/ 5672198 h 6857985"/>
                <a:gd name="connsiteX8849" fmla="*/ 5815795 w 6868353"/>
                <a:gd name="connsiteY8849" fmla="*/ 5647267 h 6857985"/>
                <a:gd name="connsiteX8850" fmla="*/ 5847535 w 6868353"/>
                <a:gd name="connsiteY8850" fmla="*/ 5599642 h 6857985"/>
                <a:gd name="connsiteX8851" fmla="*/ 5816361 w 6868353"/>
                <a:gd name="connsiteY8851" fmla="*/ 5624573 h 6857985"/>
                <a:gd name="connsiteX8852" fmla="*/ 5763173 w 6868353"/>
                <a:gd name="connsiteY8852" fmla="*/ 5692541 h 6857985"/>
                <a:gd name="connsiteX8853" fmla="*/ 5709927 w 6868353"/>
                <a:gd name="connsiteY8853" fmla="*/ 5758740 h 6857985"/>
                <a:gd name="connsiteX8854" fmla="*/ 5653243 w 6868353"/>
                <a:gd name="connsiteY8854" fmla="*/ 5823212 h 6857985"/>
                <a:gd name="connsiteX8855" fmla="*/ 5623725 w 6868353"/>
                <a:gd name="connsiteY8855" fmla="*/ 5856014 h 6857985"/>
                <a:gd name="connsiteX8856" fmla="*/ 5592635 w 6868353"/>
                <a:gd name="connsiteY8856" fmla="*/ 5888943 h 6857985"/>
                <a:gd name="connsiteX8857" fmla="*/ 5611733 w 6868353"/>
                <a:gd name="connsiteY8857" fmla="*/ 5882927 h 6857985"/>
                <a:gd name="connsiteX8858" fmla="*/ 5670797 w 6868353"/>
                <a:gd name="connsiteY8858" fmla="*/ 5826468 h 6857985"/>
                <a:gd name="connsiteX8859" fmla="*/ 5633607 w 6868353"/>
                <a:gd name="connsiteY8859" fmla="*/ 5873512 h 6857985"/>
                <a:gd name="connsiteX8860" fmla="*/ 5618373 w 6868353"/>
                <a:gd name="connsiteY8860" fmla="*/ 5890402 h 6857985"/>
                <a:gd name="connsiteX8861" fmla="*/ 5605079 w 6868353"/>
                <a:gd name="connsiteY8861" fmla="*/ 5904389 h 6857985"/>
                <a:gd name="connsiteX8862" fmla="*/ 5596359 w 6868353"/>
                <a:gd name="connsiteY8862" fmla="*/ 5917414 h 6857985"/>
                <a:gd name="connsiteX8863" fmla="*/ 5563103 w 6868353"/>
                <a:gd name="connsiteY8863" fmla="*/ 5952565 h 6857985"/>
                <a:gd name="connsiteX8864" fmla="*/ 5610347 w 6868353"/>
                <a:gd name="connsiteY8864" fmla="*/ 5888278 h 6857985"/>
                <a:gd name="connsiteX8865" fmla="*/ 5447199 w 6868353"/>
                <a:gd name="connsiteY8865" fmla="*/ 6035229 h 6857985"/>
                <a:gd name="connsiteX8866" fmla="*/ 5409471 w 6868353"/>
                <a:gd name="connsiteY8866" fmla="*/ 6071245 h 6857985"/>
                <a:gd name="connsiteX8867" fmla="*/ 5390783 w 6868353"/>
                <a:gd name="connsiteY8867" fmla="*/ 6088941 h 6857985"/>
                <a:gd name="connsiteX8868" fmla="*/ 5371487 w 6868353"/>
                <a:gd name="connsiteY8868" fmla="*/ 6105491 h 6857985"/>
                <a:gd name="connsiteX8869" fmla="*/ 5293199 w 6868353"/>
                <a:gd name="connsiteY8869" fmla="*/ 6166933 h 6857985"/>
                <a:gd name="connsiteX8870" fmla="*/ 5271665 w 6868353"/>
                <a:gd name="connsiteY8870" fmla="*/ 6189627 h 6857985"/>
                <a:gd name="connsiteX8871" fmla="*/ 5246167 w 6868353"/>
                <a:gd name="connsiteY8871" fmla="*/ 6212278 h 6857985"/>
                <a:gd name="connsiteX8872" fmla="*/ 5186807 w 6868353"/>
                <a:gd name="connsiteY8872" fmla="*/ 6259804 h 6857985"/>
                <a:gd name="connsiteX8873" fmla="*/ 5153707 w 6868353"/>
                <a:gd name="connsiteY8873" fmla="*/ 6284451 h 6857985"/>
                <a:gd name="connsiteX8874" fmla="*/ 5117931 w 6868353"/>
                <a:gd name="connsiteY8874" fmla="*/ 6308080 h 6857985"/>
                <a:gd name="connsiteX8875" fmla="*/ 5042615 w 6868353"/>
                <a:gd name="connsiteY8875" fmla="*/ 6356214 h 6857985"/>
                <a:gd name="connsiteX8876" fmla="*/ 5023251 w 6868353"/>
                <a:gd name="connsiteY8876" fmla="*/ 6368318 h 6857985"/>
                <a:gd name="connsiteX8877" fmla="*/ 5003359 w 6868353"/>
                <a:gd name="connsiteY8877" fmla="*/ 6379672 h 6857985"/>
                <a:gd name="connsiteX8878" fmla="*/ 4963451 w 6868353"/>
                <a:gd name="connsiteY8878" fmla="*/ 6402451 h 6857985"/>
                <a:gd name="connsiteX8879" fmla="*/ 4884383 w 6868353"/>
                <a:gd name="connsiteY8879" fmla="*/ 6447839 h 6857985"/>
                <a:gd name="connsiteX8880" fmla="*/ 4807537 w 6868353"/>
                <a:gd name="connsiteY8880" fmla="*/ 6490041 h 6857985"/>
                <a:gd name="connsiteX8881" fmla="*/ 4771479 w 6868353"/>
                <a:gd name="connsiteY8881" fmla="*/ 6511093 h 6857985"/>
                <a:gd name="connsiteX8882" fmla="*/ 4754207 w 6868353"/>
                <a:gd name="connsiteY8882" fmla="*/ 6521598 h 6857985"/>
                <a:gd name="connsiteX8883" fmla="*/ 4737191 w 6868353"/>
                <a:gd name="connsiteY8883" fmla="*/ 6531352 h 6857985"/>
                <a:gd name="connsiteX8884" fmla="*/ 4703199 w 6868353"/>
                <a:gd name="connsiteY8884" fmla="*/ 6539959 h 6857985"/>
                <a:gd name="connsiteX8885" fmla="*/ 4636279 w 6868353"/>
                <a:gd name="connsiteY8885" fmla="*/ 6572860 h 6857985"/>
                <a:gd name="connsiteX8886" fmla="*/ 4602415 w 6868353"/>
                <a:gd name="connsiteY8886" fmla="*/ 6588731 h 6857985"/>
                <a:gd name="connsiteX8887" fmla="*/ 4567885 w 6868353"/>
                <a:gd name="connsiteY8887" fmla="*/ 6603341 h 6857985"/>
                <a:gd name="connsiteX8888" fmla="*/ 4497851 w 6868353"/>
                <a:gd name="connsiteY8888" fmla="*/ 6632249 h 6857985"/>
                <a:gd name="connsiteX8889" fmla="*/ 4462231 w 6868353"/>
                <a:gd name="connsiteY8889" fmla="*/ 6646548 h 6857985"/>
                <a:gd name="connsiteX8890" fmla="*/ 4425691 w 6868353"/>
                <a:gd name="connsiteY8890" fmla="*/ 6659304 h 6857985"/>
                <a:gd name="connsiteX8891" fmla="*/ 4273333 w 6868353"/>
                <a:gd name="connsiteY8891" fmla="*/ 6708562 h 6857985"/>
                <a:gd name="connsiteX8892" fmla="*/ 4202355 w 6868353"/>
                <a:gd name="connsiteY8892" fmla="*/ 6726734 h 6857985"/>
                <a:gd name="connsiteX8893" fmla="*/ 4245433 w 6868353"/>
                <a:gd name="connsiteY8893" fmla="*/ 6712825 h 6857985"/>
                <a:gd name="connsiteX8894" fmla="*/ 4271391 w 6868353"/>
                <a:gd name="connsiteY8894" fmla="*/ 6700218 h 6857985"/>
                <a:gd name="connsiteX8895" fmla="*/ 4179499 w 6868353"/>
                <a:gd name="connsiteY8895" fmla="*/ 6720336 h 6857985"/>
                <a:gd name="connsiteX8896" fmla="*/ 4157131 w 6868353"/>
                <a:gd name="connsiteY8896" fmla="*/ 6725602 h 6857985"/>
                <a:gd name="connsiteX8897" fmla="*/ 4136291 w 6868353"/>
                <a:gd name="connsiteY8897" fmla="*/ 6730274 h 6857985"/>
                <a:gd name="connsiteX8898" fmla="*/ 4102441 w 6868353"/>
                <a:gd name="connsiteY8898" fmla="*/ 6740198 h 6857985"/>
                <a:gd name="connsiteX8899" fmla="*/ 4147135 w 6868353"/>
                <a:gd name="connsiteY8899" fmla="*/ 6738966 h 6857985"/>
                <a:gd name="connsiteX8900" fmla="*/ 4194531 w 6868353"/>
                <a:gd name="connsiteY8900" fmla="*/ 6728737 h 6857985"/>
                <a:gd name="connsiteX8901" fmla="*/ 4107353 w 6868353"/>
                <a:gd name="connsiteY8901" fmla="*/ 6751057 h 6857985"/>
                <a:gd name="connsiteX8902" fmla="*/ 4087307 w 6868353"/>
                <a:gd name="connsiteY8902" fmla="*/ 6746484 h 6857985"/>
                <a:gd name="connsiteX8903" fmla="*/ 4025991 w 6868353"/>
                <a:gd name="connsiteY8903" fmla="*/ 6756790 h 6857985"/>
                <a:gd name="connsiteX8904" fmla="*/ 4055043 w 6868353"/>
                <a:gd name="connsiteY8904" fmla="*/ 6768413 h 6857985"/>
                <a:gd name="connsiteX8905" fmla="*/ 3895067 w 6868353"/>
                <a:gd name="connsiteY8905" fmla="*/ 6792692 h 6857985"/>
                <a:gd name="connsiteX8906" fmla="*/ 3857099 w 6868353"/>
                <a:gd name="connsiteY8906" fmla="*/ 6798511 h 6857985"/>
                <a:gd name="connsiteX8907" fmla="*/ 3838297 w 6868353"/>
                <a:gd name="connsiteY8907" fmla="*/ 6801470 h 6857985"/>
                <a:gd name="connsiteX8908" fmla="*/ 3819539 w 6868353"/>
                <a:gd name="connsiteY8908" fmla="*/ 6803777 h 6857985"/>
                <a:gd name="connsiteX8909" fmla="*/ 3744987 w 6868353"/>
                <a:gd name="connsiteY8909" fmla="*/ 6812852 h 6857985"/>
                <a:gd name="connsiteX8910" fmla="*/ 3670167 w 6868353"/>
                <a:gd name="connsiteY8910" fmla="*/ 6822267 h 6857985"/>
                <a:gd name="connsiteX8911" fmla="*/ 3593591 w 6868353"/>
                <a:gd name="connsiteY8911" fmla="*/ 6828638 h 6857985"/>
                <a:gd name="connsiteX8912" fmla="*/ 3513915 w 6868353"/>
                <a:gd name="connsiteY8912" fmla="*/ 6834881 h 6857985"/>
                <a:gd name="connsiteX8913" fmla="*/ 3472477 w 6868353"/>
                <a:gd name="connsiteY8913" fmla="*/ 6836551 h 6857985"/>
                <a:gd name="connsiteX8914" fmla="*/ 3429735 w 6868353"/>
                <a:gd name="connsiteY8914" fmla="*/ 6837585 h 6857985"/>
                <a:gd name="connsiteX8915" fmla="*/ 3340645 w 6868353"/>
                <a:gd name="connsiteY8915" fmla="*/ 6844295 h 6857985"/>
                <a:gd name="connsiteX8916" fmla="*/ 3276726 w 6868353"/>
                <a:gd name="connsiteY8916" fmla="*/ 6833479 h 6857985"/>
                <a:gd name="connsiteX8917" fmla="*/ 3298443 w 6868353"/>
                <a:gd name="connsiteY8917" fmla="*/ 6828482 h 6857985"/>
                <a:gd name="connsiteX8918" fmla="*/ 3339286 w 6868353"/>
                <a:gd name="connsiteY8918" fmla="*/ 6834456 h 6857985"/>
                <a:gd name="connsiteX8919" fmla="*/ 3358922 w 6868353"/>
                <a:gd name="connsiteY8919" fmla="*/ 6832998 h 6857985"/>
                <a:gd name="connsiteX8920" fmla="*/ 3380993 w 6868353"/>
                <a:gd name="connsiteY8920" fmla="*/ 6820639 h 6857985"/>
                <a:gd name="connsiteX8921" fmla="*/ 3332746 w 6868353"/>
                <a:gd name="connsiteY8921" fmla="*/ 6819237 h 6857985"/>
                <a:gd name="connsiteX8922" fmla="*/ 3266816 w 6868353"/>
                <a:gd name="connsiteY8922" fmla="*/ 6815896 h 6857985"/>
                <a:gd name="connsiteX8923" fmla="*/ 3162195 w 6868353"/>
                <a:gd name="connsiteY8923" fmla="*/ 6816887 h 6857985"/>
                <a:gd name="connsiteX8924" fmla="*/ 3253253 w 6868353"/>
                <a:gd name="connsiteY8924" fmla="*/ 6826768 h 6857985"/>
                <a:gd name="connsiteX8925" fmla="*/ 3232499 w 6868353"/>
                <a:gd name="connsiteY8925" fmla="*/ 6837570 h 6857985"/>
                <a:gd name="connsiteX8926" fmla="*/ 3196398 w 6868353"/>
                <a:gd name="connsiteY8926" fmla="*/ 6829629 h 6857985"/>
                <a:gd name="connsiteX8927" fmla="*/ 3152936 w 6868353"/>
                <a:gd name="connsiteY8927" fmla="*/ 6823385 h 6857985"/>
                <a:gd name="connsiteX8928" fmla="*/ 3113452 w 6868353"/>
                <a:gd name="connsiteY8928" fmla="*/ 6827293 h 6857985"/>
                <a:gd name="connsiteX8929" fmla="*/ 3163724 w 6868353"/>
                <a:gd name="connsiteY8929" fmla="*/ 6828708 h 6857985"/>
                <a:gd name="connsiteX8930" fmla="*/ 3182057 w 6868353"/>
                <a:gd name="connsiteY8930" fmla="*/ 6838448 h 6857985"/>
                <a:gd name="connsiteX8931" fmla="*/ 3129548 w 6868353"/>
                <a:gd name="connsiteY8931" fmla="*/ 6835489 h 6857985"/>
                <a:gd name="connsiteX8932" fmla="*/ 3078271 w 6868353"/>
                <a:gd name="connsiteY8932" fmla="*/ 6831936 h 6857985"/>
                <a:gd name="connsiteX8933" fmla="*/ 3028027 w 6868353"/>
                <a:gd name="connsiteY8933" fmla="*/ 6828368 h 6857985"/>
                <a:gd name="connsiteX8934" fmla="*/ 3003238 w 6868353"/>
                <a:gd name="connsiteY8934" fmla="*/ 6826570 h 6857985"/>
                <a:gd name="connsiteX8935" fmla="*/ 2978775 w 6868353"/>
                <a:gd name="connsiteY8935" fmla="*/ 6823838 h 6857985"/>
                <a:gd name="connsiteX8936" fmla="*/ 2882535 w 6868353"/>
                <a:gd name="connsiteY8936" fmla="*/ 6812314 h 6857985"/>
                <a:gd name="connsiteX8937" fmla="*/ 2835094 w 6868353"/>
                <a:gd name="connsiteY8937" fmla="*/ 6806298 h 6857985"/>
                <a:gd name="connsiteX8938" fmla="*/ 2788262 w 6868353"/>
                <a:gd name="connsiteY8938" fmla="*/ 6798200 h 6857985"/>
                <a:gd name="connsiteX8939" fmla="*/ 2694698 w 6868353"/>
                <a:gd name="connsiteY8939" fmla="*/ 6781154 h 6857985"/>
                <a:gd name="connsiteX8940" fmla="*/ 2671253 w 6868353"/>
                <a:gd name="connsiteY8940" fmla="*/ 6776568 h 6857985"/>
                <a:gd name="connsiteX8941" fmla="*/ 2647951 w 6868353"/>
                <a:gd name="connsiteY8941" fmla="*/ 6771032 h 6857985"/>
                <a:gd name="connsiteX8942" fmla="*/ 2601048 w 6868353"/>
                <a:gd name="connsiteY8942" fmla="*/ 6759607 h 6857985"/>
                <a:gd name="connsiteX8943" fmla="*/ 2505700 w 6868353"/>
                <a:gd name="connsiteY8943" fmla="*/ 6734733 h 6857985"/>
                <a:gd name="connsiteX8944" fmla="*/ 2408341 w 6868353"/>
                <a:gd name="connsiteY8944" fmla="*/ 6703531 h 6857985"/>
                <a:gd name="connsiteX8945" fmla="*/ 2379942 w 6868353"/>
                <a:gd name="connsiteY8945" fmla="*/ 6704097 h 6857985"/>
                <a:gd name="connsiteX8946" fmla="*/ 2364242 w 6868353"/>
                <a:gd name="connsiteY8946" fmla="*/ 6690237 h 6857985"/>
                <a:gd name="connsiteX8947" fmla="*/ 2216512 w 6868353"/>
                <a:gd name="connsiteY8947" fmla="*/ 6647695 h 6857985"/>
                <a:gd name="connsiteX8948" fmla="*/ 2281083 w 6868353"/>
                <a:gd name="connsiteY8948" fmla="*/ 6661017 h 6857985"/>
                <a:gd name="connsiteX8949" fmla="*/ 2327603 w 6868353"/>
                <a:gd name="connsiteY8949" fmla="*/ 6674862 h 6857985"/>
                <a:gd name="connsiteX8950" fmla="*/ 2380622 w 6868353"/>
                <a:gd name="connsiteY8950" fmla="*/ 6690761 h 6857985"/>
                <a:gd name="connsiteX8951" fmla="*/ 2496441 w 6868353"/>
                <a:gd name="connsiteY8951" fmla="*/ 6722671 h 6857985"/>
                <a:gd name="connsiteX8952" fmla="*/ 2554089 w 6868353"/>
                <a:gd name="connsiteY8952" fmla="*/ 6735993 h 6857985"/>
                <a:gd name="connsiteX8953" fmla="*/ 2608042 w 6868353"/>
                <a:gd name="connsiteY8953" fmla="*/ 6746214 h 6857985"/>
                <a:gd name="connsiteX8954" fmla="*/ 2568940 w 6868353"/>
                <a:gd name="connsiteY8954" fmla="*/ 6739589 h 6857985"/>
                <a:gd name="connsiteX8955" fmla="*/ 2641085 w 6868353"/>
                <a:gd name="connsiteY8955" fmla="*/ 6758163 h 6857985"/>
                <a:gd name="connsiteX8956" fmla="*/ 2677284 w 6868353"/>
                <a:gd name="connsiteY8956" fmla="*/ 6766615 h 6857985"/>
                <a:gd name="connsiteX8957" fmla="*/ 2713286 w 6868353"/>
                <a:gd name="connsiteY8957" fmla="*/ 6772901 h 6857985"/>
                <a:gd name="connsiteX8958" fmla="*/ 2842229 w 6868353"/>
                <a:gd name="connsiteY8958" fmla="*/ 6788743 h 6857985"/>
                <a:gd name="connsiteX8959" fmla="*/ 3006778 w 6868353"/>
                <a:gd name="connsiteY8959" fmla="*/ 6815613 h 6857985"/>
                <a:gd name="connsiteX8960" fmla="*/ 3156886 w 6868353"/>
                <a:gd name="connsiteY8960" fmla="*/ 6819407 h 6857985"/>
                <a:gd name="connsiteX8961" fmla="*/ 3040061 w 6868353"/>
                <a:gd name="connsiteY8961" fmla="*/ 6803183 h 6857985"/>
                <a:gd name="connsiteX8962" fmla="*/ 3006933 w 6868353"/>
                <a:gd name="connsiteY8962" fmla="*/ 6801980 h 6857985"/>
                <a:gd name="connsiteX8963" fmla="*/ 2972333 w 6868353"/>
                <a:gd name="connsiteY8963" fmla="*/ 6799332 h 6857985"/>
                <a:gd name="connsiteX8964" fmla="*/ 2898164 w 6868353"/>
                <a:gd name="connsiteY8964" fmla="*/ 6790880 h 6857985"/>
                <a:gd name="connsiteX8965" fmla="*/ 2863791 w 6868353"/>
                <a:gd name="connsiteY8965" fmla="*/ 6781282 h 6857985"/>
                <a:gd name="connsiteX8966" fmla="*/ 2827095 w 6868353"/>
                <a:gd name="connsiteY8966" fmla="*/ 6775180 h 6857985"/>
                <a:gd name="connsiteX8967" fmla="*/ 2747688 w 6868353"/>
                <a:gd name="connsiteY8967" fmla="*/ 6766601 h 6857985"/>
                <a:gd name="connsiteX8968" fmla="*/ 2705457 w 6868353"/>
                <a:gd name="connsiteY8968" fmla="*/ 6761674 h 6857985"/>
                <a:gd name="connsiteX8969" fmla="*/ 2662292 w 6868353"/>
                <a:gd name="connsiteY8969" fmla="*/ 6753421 h 6857985"/>
                <a:gd name="connsiteX8970" fmla="*/ 2575452 w 6868353"/>
                <a:gd name="connsiteY8970" fmla="*/ 6720236 h 6857985"/>
                <a:gd name="connsiteX8971" fmla="*/ 2524869 w 6868353"/>
                <a:gd name="connsiteY8971" fmla="*/ 6716216 h 6857985"/>
                <a:gd name="connsiteX8972" fmla="*/ 2440860 w 6868353"/>
                <a:gd name="connsiteY8972" fmla="*/ 6687986 h 6857985"/>
                <a:gd name="connsiteX8973" fmla="*/ 2393505 w 6868353"/>
                <a:gd name="connsiteY8973" fmla="*/ 6670233 h 6857985"/>
                <a:gd name="connsiteX8974" fmla="*/ 2369749 w 6868353"/>
                <a:gd name="connsiteY8974" fmla="*/ 6661314 h 6857985"/>
                <a:gd name="connsiteX8975" fmla="*/ 2346744 w 6868353"/>
                <a:gd name="connsiteY8975" fmla="*/ 6651786 h 6857985"/>
                <a:gd name="connsiteX8976" fmla="*/ 2265694 w 6868353"/>
                <a:gd name="connsiteY8976" fmla="*/ 6622000 h 6857985"/>
                <a:gd name="connsiteX8977" fmla="*/ 2316023 w 6868353"/>
                <a:gd name="connsiteY8977" fmla="*/ 6650229 h 6857985"/>
                <a:gd name="connsiteX8978" fmla="*/ 2344365 w 6868353"/>
                <a:gd name="connsiteY8978" fmla="*/ 6660394 h 6857985"/>
                <a:gd name="connsiteX8979" fmla="*/ 2382915 w 6868353"/>
                <a:gd name="connsiteY8979" fmla="*/ 6674636 h 6857985"/>
                <a:gd name="connsiteX8980" fmla="*/ 2359881 w 6868353"/>
                <a:gd name="connsiteY8980" fmla="*/ 6673234 h 6857985"/>
                <a:gd name="connsiteX8981" fmla="*/ 2316277 w 6868353"/>
                <a:gd name="connsiteY8981" fmla="*/ 6659573 h 6857985"/>
                <a:gd name="connsiteX8982" fmla="*/ 2208287 w 6868353"/>
                <a:gd name="connsiteY8982" fmla="*/ 6626204 h 6857985"/>
                <a:gd name="connsiteX8983" fmla="*/ 2153414 w 6868353"/>
                <a:gd name="connsiteY8983" fmla="*/ 6581950 h 6857985"/>
                <a:gd name="connsiteX8984" fmla="*/ 2063558 w 6868353"/>
                <a:gd name="connsiteY8984" fmla="*/ 6544843 h 6857985"/>
                <a:gd name="connsiteX8985" fmla="*/ 1975359 w 6868353"/>
                <a:gd name="connsiteY8985" fmla="*/ 6503816 h 6857985"/>
                <a:gd name="connsiteX8986" fmla="*/ 2040482 w 6868353"/>
                <a:gd name="connsiteY8986" fmla="*/ 6544008 h 6857985"/>
                <a:gd name="connsiteX8987" fmla="*/ 2062185 w 6868353"/>
                <a:gd name="connsiteY8987" fmla="*/ 6553550 h 6857985"/>
                <a:gd name="connsiteX8988" fmla="*/ 2083676 w 6868353"/>
                <a:gd name="connsiteY8988" fmla="*/ 6562328 h 6857985"/>
                <a:gd name="connsiteX8989" fmla="*/ 2119437 w 6868353"/>
                <a:gd name="connsiteY8989" fmla="*/ 6580633 h 6857985"/>
                <a:gd name="connsiteX8990" fmla="*/ 2073511 w 6868353"/>
                <a:gd name="connsiteY8990" fmla="*/ 6565131 h 6857985"/>
                <a:gd name="connsiteX8991" fmla="*/ 2062143 w 6868353"/>
                <a:gd name="connsiteY8991" fmla="*/ 6558109 h 6857985"/>
                <a:gd name="connsiteX8992" fmla="*/ 2053535 w 6868353"/>
                <a:gd name="connsiteY8992" fmla="*/ 6553409 h 6857985"/>
                <a:gd name="connsiteX8993" fmla="*/ 2048835 w 6868353"/>
                <a:gd name="connsiteY8993" fmla="*/ 6560473 h 6857985"/>
                <a:gd name="connsiteX8994" fmla="*/ 1987591 w 6868353"/>
                <a:gd name="connsiteY8994" fmla="*/ 6525575 h 6857985"/>
                <a:gd name="connsiteX8995" fmla="*/ 1988186 w 6868353"/>
                <a:gd name="connsiteY8995" fmla="*/ 6548383 h 6857985"/>
                <a:gd name="connsiteX8996" fmla="*/ 2041771 w 6868353"/>
                <a:gd name="connsiteY8996" fmla="*/ 6566843 h 6857985"/>
                <a:gd name="connsiteX8997" fmla="*/ 2047108 w 6868353"/>
                <a:gd name="connsiteY8997" fmla="*/ 6573880 h 6857985"/>
                <a:gd name="connsiteX8998" fmla="*/ 2082501 w 6868353"/>
                <a:gd name="connsiteY8998" fmla="*/ 6591109 h 6857985"/>
                <a:gd name="connsiteX8999" fmla="*/ 2111325 w 6868353"/>
                <a:gd name="connsiteY8999" fmla="*/ 6593020 h 6857985"/>
                <a:gd name="connsiteX9000" fmla="*/ 2196650 w 6868353"/>
                <a:gd name="connsiteY9000" fmla="*/ 6627790 h 6857985"/>
                <a:gd name="connsiteX9001" fmla="*/ 2152055 w 6868353"/>
                <a:gd name="connsiteY9001" fmla="*/ 6622269 h 6857985"/>
                <a:gd name="connsiteX9002" fmla="*/ 2097507 w 6868353"/>
                <a:gd name="connsiteY9002" fmla="*/ 6601882 h 6857985"/>
                <a:gd name="connsiteX9003" fmla="*/ 2029879 w 6868353"/>
                <a:gd name="connsiteY9003" fmla="*/ 6571686 h 6857985"/>
                <a:gd name="connsiteX9004" fmla="*/ 1958937 w 6868353"/>
                <a:gd name="connsiteY9004" fmla="*/ 6537779 h 6857985"/>
                <a:gd name="connsiteX9005" fmla="*/ 1924606 w 6868353"/>
                <a:gd name="connsiteY9005" fmla="*/ 6522546 h 6857985"/>
                <a:gd name="connsiteX9006" fmla="*/ 1892668 w 6868353"/>
                <a:gd name="connsiteY9006" fmla="*/ 6509394 h 6857985"/>
                <a:gd name="connsiteX9007" fmla="*/ 1672085 w 6868353"/>
                <a:gd name="connsiteY9007" fmla="*/ 6395358 h 6857985"/>
                <a:gd name="connsiteX9008" fmla="*/ 1609737 w 6868353"/>
                <a:gd name="connsiteY9008" fmla="*/ 6358068 h 6857985"/>
                <a:gd name="connsiteX9009" fmla="*/ 1550461 w 6868353"/>
                <a:gd name="connsiteY9009" fmla="*/ 6319419 h 6857985"/>
                <a:gd name="connsiteX9010" fmla="*/ 1446916 w 6868353"/>
                <a:gd name="connsiteY9010" fmla="*/ 6251154 h 6857985"/>
                <a:gd name="connsiteX9011" fmla="*/ 1383464 w 6868353"/>
                <a:gd name="connsiteY9011" fmla="*/ 6197342 h 6857985"/>
                <a:gd name="connsiteX9012" fmla="*/ 1471748 w 6868353"/>
                <a:gd name="connsiteY9012" fmla="*/ 6265212 h 6857985"/>
                <a:gd name="connsiteX9013" fmla="*/ 1508910 w 6868353"/>
                <a:gd name="connsiteY9013" fmla="*/ 6279907 h 6857985"/>
                <a:gd name="connsiteX9014" fmla="*/ 1606339 w 6868353"/>
                <a:gd name="connsiteY9014" fmla="*/ 6347536 h 6857985"/>
                <a:gd name="connsiteX9015" fmla="*/ 1652747 w 6868353"/>
                <a:gd name="connsiteY9015" fmla="*/ 6375411 h 6857985"/>
                <a:gd name="connsiteX9016" fmla="*/ 1697653 w 6868353"/>
                <a:gd name="connsiteY9016" fmla="*/ 6400766 h 6857985"/>
                <a:gd name="connsiteX9017" fmla="*/ 1741031 w 6868353"/>
                <a:gd name="connsiteY9017" fmla="*/ 6424847 h 6857985"/>
                <a:gd name="connsiteX9018" fmla="*/ 1762294 w 6868353"/>
                <a:gd name="connsiteY9018" fmla="*/ 6436570 h 6857985"/>
                <a:gd name="connsiteX9019" fmla="*/ 1783757 w 6868353"/>
                <a:gd name="connsiteY9019" fmla="*/ 6447528 h 6857985"/>
                <a:gd name="connsiteX9020" fmla="*/ 1867935 w 6868353"/>
                <a:gd name="connsiteY9020" fmla="*/ 6492915 h 6857985"/>
                <a:gd name="connsiteX9021" fmla="*/ 1897892 w 6868353"/>
                <a:gd name="connsiteY9021" fmla="*/ 6501721 h 6857985"/>
                <a:gd name="connsiteX9022" fmla="*/ 1968705 w 6868353"/>
                <a:gd name="connsiteY9022" fmla="*/ 6532569 h 6857985"/>
                <a:gd name="connsiteX9023" fmla="*/ 1968323 w 6868353"/>
                <a:gd name="connsiteY9023" fmla="*/ 6509904 h 6857985"/>
                <a:gd name="connsiteX9024" fmla="*/ 1924691 w 6868353"/>
                <a:gd name="connsiteY9024" fmla="*/ 6486559 h 6857985"/>
                <a:gd name="connsiteX9025" fmla="*/ 1877519 w 6868353"/>
                <a:gd name="connsiteY9025" fmla="*/ 6460439 h 6857985"/>
                <a:gd name="connsiteX9026" fmla="*/ 1800377 w 6868353"/>
                <a:gd name="connsiteY9026" fmla="*/ 6421011 h 6857985"/>
                <a:gd name="connsiteX9027" fmla="*/ 1851102 w 6868353"/>
                <a:gd name="connsiteY9027" fmla="*/ 6447853 h 6857985"/>
                <a:gd name="connsiteX9028" fmla="*/ 1815738 w 6868353"/>
                <a:gd name="connsiteY9028" fmla="*/ 6448943 h 6857985"/>
                <a:gd name="connsiteX9029" fmla="*/ 1778179 w 6868353"/>
                <a:gd name="connsiteY9029" fmla="*/ 6423673 h 6857985"/>
                <a:gd name="connsiteX9030" fmla="*/ 1744754 w 6868353"/>
                <a:gd name="connsiteY9030" fmla="*/ 6401502 h 6857985"/>
                <a:gd name="connsiteX9031" fmla="*/ 1675186 w 6868353"/>
                <a:gd name="connsiteY9031" fmla="*/ 6351967 h 6857985"/>
                <a:gd name="connsiteX9032" fmla="*/ 1654516 w 6868353"/>
                <a:gd name="connsiteY9032" fmla="*/ 6344874 h 6857985"/>
                <a:gd name="connsiteX9033" fmla="*/ 1624149 w 6868353"/>
                <a:gd name="connsiteY9033" fmla="*/ 6328480 h 6857985"/>
                <a:gd name="connsiteX9034" fmla="*/ 1545266 w 6868353"/>
                <a:gd name="connsiteY9034" fmla="*/ 6275914 h 6857985"/>
                <a:gd name="connsiteX9035" fmla="*/ 1501039 w 6868353"/>
                <a:gd name="connsiteY9035" fmla="*/ 6245463 h 6857985"/>
                <a:gd name="connsiteX9036" fmla="*/ 1458001 w 6868353"/>
                <a:gd name="connsiteY9036" fmla="*/ 6213935 h 6857985"/>
                <a:gd name="connsiteX9037" fmla="*/ 1380661 w 6868353"/>
                <a:gd name="connsiteY9037" fmla="*/ 6162841 h 6857985"/>
                <a:gd name="connsiteX9038" fmla="*/ 1401783 w 6868353"/>
                <a:gd name="connsiteY9038" fmla="*/ 6171109 h 6857985"/>
                <a:gd name="connsiteX9039" fmla="*/ 1367268 w 6868353"/>
                <a:gd name="connsiteY9039" fmla="*/ 6142795 h 6857985"/>
                <a:gd name="connsiteX9040" fmla="*/ 1335613 w 6868353"/>
                <a:gd name="connsiteY9040" fmla="*/ 6115401 h 6857985"/>
                <a:gd name="connsiteX9041" fmla="*/ 1277908 w 6868353"/>
                <a:gd name="connsiteY9041" fmla="*/ 6067040 h 6857985"/>
                <a:gd name="connsiteX9042" fmla="*/ 1251845 w 6868353"/>
                <a:gd name="connsiteY9042" fmla="*/ 6046215 h 6857985"/>
                <a:gd name="connsiteX9043" fmla="*/ 1228316 w 6868353"/>
                <a:gd name="connsiteY9043" fmla="*/ 6026947 h 6857985"/>
                <a:gd name="connsiteX9044" fmla="*/ 1186722 w 6868353"/>
                <a:gd name="connsiteY9044" fmla="*/ 5995632 h 6857985"/>
                <a:gd name="connsiteX9045" fmla="*/ 1146487 w 6868353"/>
                <a:gd name="connsiteY9045" fmla="*/ 5952042 h 6857985"/>
                <a:gd name="connsiteX9046" fmla="*/ 1201106 w 6868353"/>
                <a:gd name="connsiteY9046" fmla="*/ 6010185 h 6857985"/>
                <a:gd name="connsiteX9047" fmla="*/ 1250712 w 6868353"/>
                <a:gd name="connsiteY9047" fmla="*/ 6055431 h 6857985"/>
                <a:gd name="connsiteX9048" fmla="*/ 1247952 w 6868353"/>
                <a:gd name="connsiteY9048" fmla="*/ 6060684 h 6857985"/>
                <a:gd name="connsiteX9049" fmla="*/ 1172282 w 6868353"/>
                <a:gd name="connsiteY9049" fmla="*/ 5998364 h 6857985"/>
                <a:gd name="connsiteX9050" fmla="*/ 1155789 w 6868353"/>
                <a:gd name="connsiteY9050" fmla="*/ 5974311 h 6857985"/>
                <a:gd name="connsiteX9051" fmla="*/ 1135884 w 6868353"/>
                <a:gd name="connsiteY9051" fmla="*/ 5954123 h 6857985"/>
                <a:gd name="connsiteX9052" fmla="*/ 1124331 w 6868353"/>
                <a:gd name="connsiteY9052" fmla="*/ 5943123 h 6857985"/>
                <a:gd name="connsiteX9053" fmla="*/ 1112623 w 6868353"/>
                <a:gd name="connsiteY9053" fmla="*/ 5931528 h 6857985"/>
                <a:gd name="connsiteX9054" fmla="*/ 1042390 w 6868353"/>
                <a:gd name="connsiteY9054" fmla="*/ 5872422 h 6857985"/>
                <a:gd name="connsiteX9055" fmla="*/ 1069996 w 6868353"/>
                <a:gd name="connsiteY9055" fmla="*/ 5903497 h 6857985"/>
                <a:gd name="connsiteX9056" fmla="*/ 995360 w 6868353"/>
                <a:gd name="connsiteY9056" fmla="*/ 5829922 h 6857985"/>
                <a:gd name="connsiteX9057" fmla="*/ 1048152 w 6868353"/>
                <a:gd name="connsiteY9057" fmla="*/ 5874050 h 6857985"/>
                <a:gd name="connsiteX9058" fmla="*/ 1026138 w 6868353"/>
                <a:gd name="connsiteY9058" fmla="*/ 5845339 h 6857985"/>
                <a:gd name="connsiteX9059" fmla="*/ 1008668 w 6868353"/>
                <a:gd name="connsiteY9059" fmla="*/ 5825449 h 6857985"/>
                <a:gd name="connsiteX9060" fmla="*/ 988522 w 6868353"/>
                <a:gd name="connsiteY9060" fmla="*/ 5801877 h 6857985"/>
                <a:gd name="connsiteX9061" fmla="*/ 940572 w 6868353"/>
                <a:gd name="connsiteY9061" fmla="*/ 5747867 h 6857985"/>
                <a:gd name="connsiteX9062" fmla="*/ 887129 w 6868353"/>
                <a:gd name="connsiteY9062" fmla="*/ 5687940 h 6857985"/>
                <a:gd name="connsiteX9063" fmla="*/ 833997 w 6868353"/>
                <a:gd name="connsiteY9063" fmla="*/ 5625932 h 6857985"/>
                <a:gd name="connsiteX9064" fmla="*/ 808344 w 6868353"/>
                <a:gd name="connsiteY9064" fmla="*/ 5596216 h 6857985"/>
                <a:gd name="connsiteX9065" fmla="*/ 796042 w 6868353"/>
                <a:gd name="connsiteY9065" fmla="*/ 5581918 h 6857985"/>
                <a:gd name="connsiteX9066" fmla="*/ 784659 w 6868353"/>
                <a:gd name="connsiteY9066" fmla="*/ 5567732 h 6857985"/>
                <a:gd name="connsiteX9067" fmla="*/ 715629 w 6868353"/>
                <a:gd name="connsiteY9067" fmla="*/ 5483030 h 6857985"/>
                <a:gd name="connsiteX9068" fmla="*/ 731400 w 6868353"/>
                <a:gd name="connsiteY9068" fmla="*/ 5508428 h 6857985"/>
                <a:gd name="connsiteX9069" fmla="*/ 690429 w 6868353"/>
                <a:gd name="connsiteY9069" fmla="*/ 5459501 h 6857985"/>
                <a:gd name="connsiteX9070" fmla="*/ 645084 w 6868353"/>
                <a:gd name="connsiteY9070" fmla="*/ 5373921 h 6857985"/>
                <a:gd name="connsiteX9071" fmla="*/ 647675 w 6868353"/>
                <a:gd name="connsiteY9071" fmla="*/ 5387894 h 6857985"/>
                <a:gd name="connsiteX9072" fmla="*/ 602641 w 6868353"/>
                <a:gd name="connsiteY9072" fmla="*/ 5325914 h 6857985"/>
                <a:gd name="connsiteX9073" fmla="*/ 554577 w 6868353"/>
                <a:gd name="connsiteY9073" fmla="*/ 5242968 h 6857985"/>
                <a:gd name="connsiteX9074" fmla="*/ 530369 w 6868353"/>
                <a:gd name="connsiteY9074" fmla="*/ 5200085 h 6857985"/>
                <a:gd name="connsiteX9075" fmla="*/ 518533 w 6868353"/>
                <a:gd name="connsiteY9075" fmla="*/ 5179317 h 6857985"/>
                <a:gd name="connsiteX9076" fmla="*/ 507703 w 6868353"/>
                <a:gd name="connsiteY9076" fmla="*/ 5158987 h 6857985"/>
                <a:gd name="connsiteX9077" fmla="*/ 468006 w 6868353"/>
                <a:gd name="connsiteY9077" fmla="*/ 5092250 h 6857985"/>
                <a:gd name="connsiteX9078" fmla="*/ 466194 w 6868353"/>
                <a:gd name="connsiteY9078" fmla="*/ 5070987 h 6857985"/>
                <a:gd name="connsiteX9079" fmla="*/ 399429 w 6868353"/>
                <a:gd name="connsiteY9079" fmla="*/ 4959556 h 6857985"/>
                <a:gd name="connsiteX9080" fmla="*/ 366061 w 6868353"/>
                <a:gd name="connsiteY9080" fmla="*/ 4896670 h 6857985"/>
                <a:gd name="connsiteX9081" fmla="*/ 335297 w 6868353"/>
                <a:gd name="connsiteY9081" fmla="*/ 4829975 h 6857985"/>
                <a:gd name="connsiteX9082" fmla="*/ 279108 w 6868353"/>
                <a:gd name="connsiteY9082" fmla="*/ 4692552 h 6857985"/>
                <a:gd name="connsiteX9083" fmla="*/ 255253 w 6868353"/>
                <a:gd name="connsiteY9083" fmla="*/ 4624315 h 6857985"/>
                <a:gd name="connsiteX9084" fmla="*/ 234244 w 6868353"/>
                <a:gd name="connsiteY9084" fmla="*/ 4558456 h 6857985"/>
                <a:gd name="connsiteX9085" fmla="*/ 224744 w 6868353"/>
                <a:gd name="connsiteY9085" fmla="*/ 4557465 h 6857985"/>
                <a:gd name="connsiteX9086" fmla="*/ 192622 w 6868353"/>
                <a:gd name="connsiteY9086" fmla="*/ 4439408 h 6857985"/>
                <a:gd name="connsiteX9087" fmla="*/ 175860 w 6868353"/>
                <a:gd name="connsiteY9087" fmla="*/ 4377428 h 6857985"/>
                <a:gd name="connsiteX9088" fmla="*/ 158800 w 6868353"/>
                <a:gd name="connsiteY9088" fmla="*/ 4313325 h 6857985"/>
                <a:gd name="connsiteX9089" fmla="*/ 141005 w 6868353"/>
                <a:gd name="connsiteY9089" fmla="*/ 4247168 h 6857985"/>
                <a:gd name="connsiteX9090" fmla="*/ 125022 w 6868353"/>
                <a:gd name="connsiteY9090" fmla="*/ 4178407 h 6857985"/>
                <a:gd name="connsiteX9091" fmla="*/ 94032 w 6868353"/>
                <a:gd name="connsiteY9091" fmla="*/ 4033905 h 6857985"/>
                <a:gd name="connsiteX9092" fmla="*/ 106462 w 6868353"/>
                <a:gd name="connsiteY9092" fmla="*/ 4050512 h 6857985"/>
                <a:gd name="connsiteX9093" fmla="*/ 116173 w 6868353"/>
                <a:gd name="connsiteY9093" fmla="*/ 4100430 h 6857985"/>
                <a:gd name="connsiteX9094" fmla="*/ 139150 w 6868353"/>
                <a:gd name="connsiteY9094" fmla="*/ 4159224 h 6857985"/>
                <a:gd name="connsiteX9095" fmla="*/ 140609 w 6868353"/>
                <a:gd name="connsiteY9095" fmla="*/ 4204867 h 6857985"/>
                <a:gd name="connsiteX9096" fmla="*/ 160018 w 6868353"/>
                <a:gd name="connsiteY9096" fmla="*/ 4276828 h 6857985"/>
                <a:gd name="connsiteX9097" fmla="*/ 161915 w 6868353"/>
                <a:gd name="connsiteY9097" fmla="*/ 4249957 h 6857985"/>
                <a:gd name="connsiteX9098" fmla="*/ 161023 w 6868353"/>
                <a:gd name="connsiteY9098" fmla="*/ 4218698 h 6857985"/>
                <a:gd name="connsiteX9099" fmla="*/ 142123 w 6868353"/>
                <a:gd name="connsiteY9099" fmla="*/ 4145152 h 6857985"/>
                <a:gd name="connsiteX9100" fmla="*/ 163727 w 6868353"/>
                <a:gd name="connsiteY9100" fmla="*/ 4221856 h 6857985"/>
                <a:gd name="connsiteX9101" fmla="*/ 167068 w 6868353"/>
                <a:gd name="connsiteY9101" fmla="*/ 4247183 h 6857985"/>
                <a:gd name="connsiteX9102" fmla="*/ 170013 w 6868353"/>
                <a:gd name="connsiteY9102" fmla="*/ 4270613 h 6857985"/>
                <a:gd name="connsiteX9103" fmla="*/ 170282 w 6868353"/>
                <a:gd name="connsiteY9103" fmla="*/ 4303924 h 6857985"/>
                <a:gd name="connsiteX9104" fmla="*/ 183590 w 6868353"/>
                <a:gd name="connsiteY9104" fmla="*/ 4342418 h 6857985"/>
                <a:gd name="connsiteX9105" fmla="*/ 185388 w 6868353"/>
                <a:gd name="connsiteY9105" fmla="*/ 4393596 h 6857985"/>
                <a:gd name="connsiteX9106" fmla="*/ 198993 w 6868353"/>
                <a:gd name="connsiteY9106" fmla="*/ 4399244 h 6857985"/>
                <a:gd name="connsiteX9107" fmla="*/ 209002 w 6868353"/>
                <a:gd name="connsiteY9107" fmla="*/ 4439578 h 6857985"/>
                <a:gd name="connsiteX9108" fmla="*/ 213192 w 6868353"/>
                <a:gd name="connsiteY9108" fmla="*/ 4483862 h 6857985"/>
                <a:gd name="connsiteX9109" fmla="*/ 233267 w 6868353"/>
                <a:gd name="connsiteY9109" fmla="*/ 4548248 h 6857985"/>
                <a:gd name="connsiteX9110" fmla="*/ 242611 w 6868353"/>
                <a:gd name="connsiteY9110" fmla="*/ 4576903 h 6857985"/>
                <a:gd name="connsiteX9111" fmla="*/ 252620 w 6868353"/>
                <a:gd name="connsiteY9111" fmla="*/ 4603291 h 6857985"/>
                <a:gd name="connsiteX9112" fmla="*/ 289131 w 6868353"/>
                <a:gd name="connsiteY9112" fmla="*/ 4696233 h 6857985"/>
                <a:gd name="connsiteX9113" fmla="*/ 306474 w 6868353"/>
                <a:gd name="connsiteY9113" fmla="*/ 4739554 h 6857985"/>
                <a:gd name="connsiteX9114" fmla="*/ 325331 w 6868353"/>
                <a:gd name="connsiteY9114" fmla="*/ 4783710 h 6857985"/>
                <a:gd name="connsiteX9115" fmla="*/ 366089 w 6868353"/>
                <a:gd name="connsiteY9115" fmla="*/ 4886321 h 6857985"/>
                <a:gd name="connsiteX9116" fmla="*/ 402119 w 6868353"/>
                <a:gd name="connsiteY9116" fmla="*/ 4952987 h 6857985"/>
                <a:gd name="connsiteX9117" fmla="*/ 431948 w 6868353"/>
                <a:gd name="connsiteY9117" fmla="*/ 4980367 h 6857985"/>
                <a:gd name="connsiteX9118" fmla="*/ 453156 w 6868353"/>
                <a:gd name="connsiteY9118" fmla="*/ 5038029 h 6857985"/>
                <a:gd name="connsiteX9119" fmla="*/ 477025 w 6868353"/>
                <a:gd name="connsiteY9119" fmla="*/ 5084436 h 6857985"/>
                <a:gd name="connsiteX9120" fmla="*/ 491635 w 6868353"/>
                <a:gd name="connsiteY9120" fmla="*/ 5086701 h 6857985"/>
                <a:gd name="connsiteX9121" fmla="*/ 470484 w 6868353"/>
                <a:gd name="connsiteY9121" fmla="*/ 5048717 h 6857985"/>
                <a:gd name="connsiteX9122" fmla="*/ 457219 w 6868353"/>
                <a:gd name="connsiteY9122" fmla="*/ 5030723 h 6857985"/>
                <a:gd name="connsiteX9123" fmla="*/ 442410 w 6868353"/>
                <a:gd name="connsiteY9123" fmla="*/ 5001333 h 6857985"/>
                <a:gd name="connsiteX9124" fmla="*/ 405800 w 6868353"/>
                <a:gd name="connsiteY9124" fmla="*/ 4921034 h 6857985"/>
                <a:gd name="connsiteX9125" fmla="*/ 441235 w 6868353"/>
                <a:gd name="connsiteY9125" fmla="*/ 4972920 h 6857985"/>
                <a:gd name="connsiteX9126" fmla="*/ 392719 w 6868353"/>
                <a:gd name="connsiteY9126" fmla="*/ 4869729 h 6857985"/>
                <a:gd name="connsiteX9127" fmla="*/ 343183 w 6868353"/>
                <a:gd name="connsiteY9127" fmla="*/ 4761370 h 6857985"/>
                <a:gd name="connsiteX9128" fmla="*/ 328955 w 6868353"/>
                <a:gd name="connsiteY9128" fmla="*/ 4750426 h 6857985"/>
                <a:gd name="connsiteX9129" fmla="*/ 329196 w 6868353"/>
                <a:gd name="connsiteY9129" fmla="*/ 4736312 h 6857985"/>
                <a:gd name="connsiteX9130" fmla="*/ 319158 w 6868353"/>
                <a:gd name="connsiteY9130" fmla="*/ 4702406 h 6857985"/>
                <a:gd name="connsiteX9131" fmla="*/ 304081 w 6868353"/>
                <a:gd name="connsiteY9131" fmla="*/ 4663827 h 6857985"/>
                <a:gd name="connsiteX9132" fmla="*/ 315817 w 6868353"/>
                <a:gd name="connsiteY9132" fmla="*/ 4710857 h 6857985"/>
                <a:gd name="connsiteX9133" fmla="*/ 294100 w 6868353"/>
                <a:gd name="connsiteY9133" fmla="*/ 4670311 h 6857985"/>
                <a:gd name="connsiteX9134" fmla="*/ 287531 w 6868353"/>
                <a:gd name="connsiteY9134" fmla="*/ 4620067 h 6857985"/>
                <a:gd name="connsiteX9135" fmla="*/ 262558 w 6868353"/>
                <a:gd name="connsiteY9135" fmla="*/ 4564600 h 6857985"/>
                <a:gd name="connsiteX9136" fmla="*/ 253384 w 6868353"/>
                <a:gd name="connsiteY9136" fmla="*/ 4513535 h 6857985"/>
                <a:gd name="connsiteX9137" fmla="*/ 220455 w 6868353"/>
                <a:gd name="connsiteY9137" fmla="*/ 4421301 h 6857985"/>
                <a:gd name="connsiteX9138" fmla="*/ 216547 w 6868353"/>
                <a:gd name="connsiteY9138" fmla="*/ 4409565 h 6857985"/>
                <a:gd name="connsiteX9139" fmla="*/ 213164 w 6868353"/>
                <a:gd name="connsiteY9139" fmla="*/ 4397673 h 6857985"/>
                <a:gd name="connsiteX9140" fmla="*/ 206510 w 6868353"/>
                <a:gd name="connsiteY9140" fmla="*/ 4373804 h 6857985"/>
                <a:gd name="connsiteX9141" fmla="*/ 193585 w 6868353"/>
                <a:gd name="connsiteY9141" fmla="*/ 4325868 h 6857985"/>
                <a:gd name="connsiteX9142" fmla="*/ 181070 w 6868353"/>
                <a:gd name="connsiteY9142" fmla="*/ 4277918 h 6857985"/>
                <a:gd name="connsiteX9143" fmla="*/ 169489 w 6868353"/>
                <a:gd name="connsiteY9143" fmla="*/ 4230109 h 6857985"/>
                <a:gd name="connsiteX9144" fmla="*/ 149046 w 6868353"/>
                <a:gd name="connsiteY9144" fmla="*/ 4135822 h 6857985"/>
                <a:gd name="connsiteX9145" fmla="*/ 158447 w 6868353"/>
                <a:gd name="connsiteY9145" fmla="*/ 4137847 h 6857985"/>
                <a:gd name="connsiteX9146" fmla="*/ 146908 w 6868353"/>
                <a:gd name="connsiteY9146" fmla="*/ 4087886 h 6857985"/>
                <a:gd name="connsiteX9147" fmla="*/ 136630 w 6868353"/>
                <a:gd name="connsiteY9147" fmla="*/ 4041295 h 6857985"/>
                <a:gd name="connsiteX9148" fmla="*/ 143893 w 6868353"/>
                <a:gd name="connsiteY9148" fmla="*/ 4013689 h 6857985"/>
                <a:gd name="connsiteX9149" fmla="*/ 156493 w 6868353"/>
                <a:gd name="connsiteY9149" fmla="*/ 4059515 h 6857985"/>
                <a:gd name="connsiteX9150" fmla="*/ 174756 w 6868353"/>
                <a:gd name="connsiteY9150" fmla="*/ 4130754 h 6857985"/>
                <a:gd name="connsiteX9151" fmla="*/ 168328 w 6868353"/>
                <a:gd name="connsiteY9151" fmla="*/ 4083172 h 6857985"/>
                <a:gd name="connsiteX9152" fmla="*/ 158659 w 6868353"/>
                <a:gd name="connsiteY9152" fmla="*/ 4036708 h 6857985"/>
                <a:gd name="connsiteX9153" fmla="*/ 138188 w 6868353"/>
                <a:gd name="connsiteY9153" fmla="*/ 3978961 h 6857985"/>
                <a:gd name="connsiteX9154" fmla="*/ 134747 w 6868353"/>
                <a:gd name="connsiteY9154" fmla="*/ 3900885 h 6857985"/>
                <a:gd name="connsiteX9155" fmla="*/ 126451 w 6868353"/>
                <a:gd name="connsiteY9155" fmla="*/ 3879663 h 6857985"/>
                <a:gd name="connsiteX9156" fmla="*/ 121496 w 6868353"/>
                <a:gd name="connsiteY9156" fmla="*/ 3911687 h 6857985"/>
                <a:gd name="connsiteX9157" fmla="*/ 136376 w 6868353"/>
                <a:gd name="connsiteY9157" fmla="*/ 3985842 h 6857985"/>
                <a:gd name="connsiteX9158" fmla="*/ 130783 w 6868353"/>
                <a:gd name="connsiteY9158" fmla="*/ 3969618 h 6857985"/>
                <a:gd name="connsiteX9159" fmla="*/ 134634 w 6868353"/>
                <a:gd name="connsiteY9159" fmla="*/ 4011155 h 6857985"/>
                <a:gd name="connsiteX9160" fmla="*/ 119500 w 6868353"/>
                <a:gd name="connsiteY9160" fmla="*/ 3918227 h 6857985"/>
                <a:gd name="connsiteX9161" fmla="*/ 130274 w 6868353"/>
                <a:gd name="connsiteY9161" fmla="*/ 3836116 h 6857985"/>
                <a:gd name="connsiteX9162" fmla="*/ 115267 w 6868353"/>
                <a:gd name="connsiteY9162" fmla="*/ 3750791 h 6857985"/>
                <a:gd name="connsiteX9163" fmla="*/ 113795 w 6868353"/>
                <a:gd name="connsiteY9163" fmla="*/ 3736591 h 6857985"/>
                <a:gd name="connsiteX9164" fmla="*/ 112875 w 6868353"/>
                <a:gd name="connsiteY9164" fmla="*/ 3721641 h 6857985"/>
                <a:gd name="connsiteX9165" fmla="*/ 111006 w 6868353"/>
                <a:gd name="connsiteY9165" fmla="*/ 3689561 h 6857985"/>
                <a:gd name="connsiteX9166" fmla="*/ 105924 w 6868353"/>
                <a:gd name="connsiteY9166" fmla="*/ 3616935 h 6857985"/>
                <a:gd name="connsiteX9167" fmla="*/ 114885 w 6868353"/>
                <a:gd name="connsiteY9167" fmla="*/ 3620347 h 6857985"/>
                <a:gd name="connsiteX9168" fmla="*/ 104564 w 6868353"/>
                <a:gd name="connsiteY9168" fmla="*/ 3593505 h 6857985"/>
                <a:gd name="connsiteX9169" fmla="*/ 104876 w 6868353"/>
                <a:gd name="connsiteY9169" fmla="*/ 3562133 h 6857985"/>
                <a:gd name="connsiteX9170" fmla="*/ 108175 w 6868353"/>
                <a:gd name="connsiteY9170" fmla="*/ 3533536 h 6857985"/>
                <a:gd name="connsiteX9171" fmla="*/ 99553 w 6868353"/>
                <a:gd name="connsiteY9171" fmla="*/ 3541647 h 6857985"/>
                <a:gd name="connsiteX9172" fmla="*/ 105017 w 6868353"/>
                <a:gd name="connsiteY9172" fmla="*/ 3437409 h 6857985"/>
                <a:gd name="connsiteX9173" fmla="*/ 106405 w 6868353"/>
                <a:gd name="connsiteY9173" fmla="*/ 3391356 h 6857985"/>
                <a:gd name="connsiteX9174" fmla="*/ 109137 w 6868353"/>
                <a:gd name="connsiteY9174" fmla="*/ 3347185 h 6857985"/>
                <a:gd name="connsiteX9175" fmla="*/ 116003 w 6868353"/>
                <a:gd name="connsiteY9175" fmla="*/ 3258010 h 6857985"/>
                <a:gd name="connsiteX9176" fmla="*/ 121284 w 6868353"/>
                <a:gd name="connsiteY9176" fmla="*/ 3209889 h 6857985"/>
                <a:gd name="connsiteX9177" fmla="*/ 130401 w 6868353"/>
                <a:gd name="connsiteY9177" fmla="*/ 3157494 h 6857985"/>
                <a:gd name="connsiteX9178" fmla="*/ 121001 w 6868353"/>
                <a:gd name="connsiteY9178" fmla="*/ 3164602 h 6857985"/>
                <a:gd name="connsiteX9179" fmla="*/ 123096 w 6868353"/>
                <a:gd name="connsiteY9179" fmla="*/ 3141214 h 6857985"/>
                <a:gd name="connsiteX9180" fmla="*/ 138980 w 6868353"/>
                <a:gd name="connsiteY9180" fmla="*/ 3037625 h 6857985"/>
                <a:gd name="connsiteX9181" fmla="*/ 145181 w 6868353"/>
                <a:gd name="connsiteY9181" fmla="*/ 2971469 h 6857985"/>
                <a:gd name="connsiteX9182" fmla="*/ 174699 w 6868353"/>
                <a:gd name="connsiteY9182" fmla="*/ 2888877 h 6857985"/>
                <a:gd name="connsiteX9183" fmla="*/ 171188 w 6868353"/>
                <a:gd name="connsiteY9183" fmla="*/ 2878358 h 6857985"/>
                <a:gd name="connsiteX9184" fmla="*/ 170763 w 6868353"/>
                <a:gd name="connsiteY9184" fmla="*/ 2860265 h 6857985"/>
                <a:gd name="connsiteX9185" fmla="*/ 182995 w 6868353"/>
                <a:gd name="connsiteY9185" fmla="*/ 2842653 h 6857985"/>
                <a:gd name="connsiteX9186" fmla="*/ 183349 w 6868353"/>
                <a:gd name="connsiteY9186" fmla="*/ 2825354 h 6857985"/>
                <a:gd name="connsiteX9187" fmla="*/ 165667 w 6868353"/>
                <a:gd name="connsiteY9187" fmla="*/ 2872398 h 6857985"/>
                <a:gd name="connsiteX9188" fmla="*/ 160768 w 6868353"/>
                <a:gd name="connsiteY9188" fmla="*/ 2898348 h 6857985"/>
                <a:gd name="connsiteX9189" fmla="*/ 140368 w 6868353"/>
                <a:gd name="connsiteY9189" fmla="*/ 2943028 h 6857985"/>
                <a:gd name="connsiteX9190" fmla="*/ 154695 w 6868353"/>
                <a:gd name="connsiteY9190" fmla="*/ 2866735 h 6857985"/>
                <a:gd name="connsiteX9191" fmla="*/ 125149 w 6868353"/>
                <a:gd name="connsiteY9191" fmla="*/ 2958898 h 6857985"/>
                <a:gd name="connsiteX9192" fmla="*/ 121369 w 6868353"/>
                <a:gd name="connsiteY9192" fmla="*/ 3004214 h 6857985"/>
                <a:gd name="connsiteX9193" fmla="*/ 112988 w 6868353"/>
                <a:gd name="connsiteY9193" fmla="*/ 3061126 h 6857985"/>
                <a:gd name="connsiteX9194" fmla="*/ 128320 w 6868353"/>
                <a:gd name="connsiteY9194" fmla="*/ 3053581 h 6857985"/>
                <a:gd name="connsiteX9195" fmla="*/ 120364 w 6868353"/>
                <a:gd name="connsiteY9195" fmla="*/ 3106798 h 6857985"/>
                <a:gd name="connsiteX9196" fmla="*/ 106419 w 6868353"/>
                <a:gd name="connsiteY9196" fmla="*/ 3131671 h 6857985"/>
                <a:gd name="connsiteX9197" fmla="*/ 111969 w 6868353"/>
                <a:gd name="connsiteY9197" fmla="*/ 3200531 h 6857985"/>
                <a:gd name="connsiteX9198" fmla="*/ 103559 w 6868353"/>
                <a:gd name="connsiteY9198" fmla="*/ 3232569 h 6857985"/>
                <a:gd name="connsiteX9199" fmla="*/ 98250 w 6868353"/>
                <a:gd name="connsiteY9199" fmla="*/ 3269803 h 6857985"/>
                <a:gd name="connsiteX9200" fmla="*/ 87916 w 6868353"/>
                <a:gd name="connsiteY9200" fmla="*/ 3344538 h 6857985"/>
                <a:gd name="connsiteX9201" fmla="*/ 96495 w 6868353"/>
                <a:gd name="connsiteY9201" fmla="*/ 3348772 h 6857985"/>
                <a:gd name="connsiteX9202" fmla="*/ 90393 w 6868353"/>
                <a:gd name="connsiteY9202" fmla="*/ 3408783 h 6857985"/>
                <a:gd name="connsiteX9203" fmla="*/ 95830 w 6868353"/>
                <a:gd name="connsiteY9203" fmla="*/ 3477870 h 6857985"/>
                <a:gd name="connsiteX9204" fmla="*/ 85226 w 6868353"/>
                <a:gd name="connsiteY9204" fmla="*/ 3437989 h 6857985"/>
                <a:gd name="connsiteX9205" fmla="*/ 83145 w 6868353"/>
                <a:gd name="connsiteY9205" fmla="*/ 3404098 h 6857985"/>
                <a:gd name="connsiteX9206" fmla="*/ 82862 w 6868353"/>
                <a:gd name="connsiteY9206" fmla="*/ 3384632 h 6857985"/>
                <a:gd name="connsiteX9207" fmla="*/ 83796 w 6868353"/>
                <a:gd name="connsiteY9207" fmla="*/ 3363862 h 6857985"/>
                <a:gd name="connsiteX9208" fmla="*/ 91540 w 6868353"/>
                <a:gd name="connsiteY9208" fmla="*/ 3273285 h 6857985"/>
                <a:gd name="connsiteX9209" fmla="*/ 104635 w 6868353"/>
                <a:gd name="connsiteY9209" fmla="*/ 3184153 h 6857985"/>
                <a:gd name="connsiteX9210" fmla="*/ 92786 w 6868353"/>
                <a:gd name="connsiteY9210" fmla="*/ 3185822 h 6857985"/>
                <a:gd name="connsiteX9211" fmla="*/ 106277 w 6868353"/>
                <a:gd name="connsiteY9211" fmla="*/ 3081584 h 6857985"/>
                <a:gd name="connsiteX9212" fmla="*/ 112521 w 6868353"/>
                <a:gd name="connsiteY9212" fmla="*/ 3030858 h 6857985"/>
                <a:gd name="connsiteX9213" fmla="*/ 119727 w 6868353"/>
                <a:gd name="connsiteY9213" fmla="*/ 2982399 h 6857985"/>
                <a:gd name="connsiteX9214" fmla="*/ 141543 w 6868353"/>
                <a:gd name="connsiteY9214" fmla="*/ 2826869 h 6857985"/>
                <a:gd name="connsiteX9215" fmla="*/ 182075 w 6868353"/>
                <a:gd name="connsiteY9215" fmla="*/ 2710128 h 6857985"/>
                <a:gd name="connsiteX9216" fmla="*/ 179909 w 6868353"/>
                <a:gd name="connsiteY9216" fmla="*/ 2681148 h 6857985"/>
                <a:gd name="connsiteX9217" fmla="*/ 171485 w 6868353"/>
                <a:gd name="connsiteY9217" fmla="*/ 2704607 h 6857985"/>
                <a:gd name="connsiteX9218" fmla="*/ 165596 w 6868353"/>
                <a:gd name="connsiteY9218" fmla="*/ 2733460 h 6857985"/>
                <a:gd name="connsiteX9219" fmla="*/ 166743 w 6868353"/>
                <a:gd name="connsiteY9219" fmla="*/ 2698448 h 6857985"/>
                <a:gd name="connsiteX9220" fmla="*/ 183632 w 6868353"/>
                <a:gd name="connsiteY9220" fmla="*/ 2629050 h 6857985"/>
                <a:gd name="connsiteX9221" fmla="*/ 204103 w 6868353"/>
                <a:gd name="connsiteY9221" fmla="*/ 2594662 h 6857985"/>
                <a:gd name="connsiteX9222" fmla="*/ 191461 w 6868353"/>
                <a:gd name="connsiteY9222" fmla="*/ 2658243 h 6857985"/>
                <a:gd name="connsiteX9223" fmla="*/ 214693 w 6868353"/>
                <a:gd name="connsiteY9223" fmla="*/ 2612444 h 6857985"/>
                <a:gd name="connsiteX9224" fmla="*/ 228185 w 6868353"/>
                <a:gd name="connsiteY9224" fmla="*/ 2618517 h 6857985"/>
                <a:gd name="connsiteX9225" fmla="*/ 201838 w 6868353"/>
                <a:gd name="connsiteY9225" fmla="*/ 2652551 h 6857985"/>
                <a:gd name="connsiteX9226" fmla="*/ 183547 w 6868353"/>
                <a:gd name="connsiteY9226" fmla="*/ 2705329 h 6857985"/>
                <a:gd name="connsiteX9227" fmla="*/ 167776 w 6868353"/>
                <a:gd name="connsiteY9227" fmla="*/ 2760755 h 6857985"/>
                <a:gd name="connsiteX9228" fmla="*/ 144884 w 6868353"/>
                <a:gd name="connsiteY9228" fmla="*/ 2855734 h 6857985"/>
                <a:gd name="connsiteX9229" fmla="*/ 156875 w 6868353"/>
                <a:gd name="connsiteY9229" fmla="*/ 2855126 h 6857985"/>
                <a:gd name="connsiteX9230" fmla="*/ 184779 w 6868353"/>
                <a:gd name="connsiteY9230" fmla="*/ 2756450 h 6857985"/>
                <a:gd name="connsiteX9231" fmla="*/ 165737 w 6868353"/>
                <a:gd name="connsiteY9231" fmla="*/ 2808762 h 6857985"/>
                <a:gd name="connsiteX9232" fmla="*/ 189847 w 6868353"/>
                <a:gd name="connsiteY9232" fmla="*/ 2715849 h 6857985"/>
                <a:gd name="connsiteX9233" fmla="*/ 191192 w 6868353"/>
                <a:gd name="connsiteY9233" fmla="*/ 2738981 h 6857985"/>
                <a:gd name="connsiteX9234" fmla="*/ 205859 w 6868353"/>
                <a:gd name="connsiteY9234" fmla="*/ 2709973 h 6857985"/>
                <a:gd name="connsiteX9235" fmla="*/ 223343 w 6868353"/>
                <a:gd name="connsiteY9235" fmla="*/ 2687294 h 6857985"/>
                <a:gd name="connsiteX9236" fmla="*/ 219719 w 6868353"/>
                <a:gd name="connsiteY9236" fmla="*/ 2652963 h 6857985"/>
                <a:gd name="connsiteX9237" fmla="*/ 241322 w 6868353"/>
                <a:gd name="connsiteY9237" fmla="*/ 2601670 h 6857985"/>
                <a:gd name="connsiteX9238" fmla="*/ 256018 w 6868353"/>
                <a:gd name="connsiteY9238" fmla="*/ 2590826 h 6857985"/>
                <a:gd name="connsiteX9239" fmla="*/ 241620 w 6868353"/>
                <a:gd name="connsiteY9239" fmla="*/ 2624760 h 6857985"/>
                <a:gd name="connsiteX9240" fmla="*/ 267683 w 6868353"/>
                <a:gd name="connsiteY9240" fmla="*/ 2568189 h 6857985"/>
                <a:gd name="connsiteX9241" fmla="*/ 222210 w 6868353"/>
                <a:gd name="connsiteY9241" fmla="*/ 2618418 h 6857985"/>
                <a:gd name="connsiteX9242" fmla="*/ 240855 w 6868353"/>
                <a:gd name="connsiteY9242" fmla="*/ 2555518 h 6857985"/>
                <a:gd name="connsiteX9243" fmla="*/ 272355 w 6868353"/>
                <a:gd name="connsiteY9243" fmla="*/ 2539988 h 6857985"/>
                <a:gd name="connsiteX9244" fmla="*/ 304279 w 6868353"/>
                <a:gd name="connsiteY9244" fmla="*/ 2473463 h 6857985"/>
                <a:gd name="connsiteX9245" fmla="*/ 263153 w 6868353"/>
                <a:gd name="connsiteY9245" fmla="*/ 2499257 h 6857985"/>
                <a:gd name="connsiteX9246" fmla="*/ 237826 w 6868353"/>
                <a:gd name="connsiteY9246" fmla="*/ 2543824 h 6857985"/>
                <a:gd name="connsiteX9247" fmla="*/ 224773 w 6868353"/>
                <a:gd name="connsiteY9247" fmla="*/ 2583790 h 6857985"/>
                <a:gd name="connsiteX9248" fmla="*/ 233508 w 6868353"/>
                <a:gd name="connsiteY9248" fmla="*/ 2549275 h 6857985"/>
                <a:gd name="connsiteX9249" fmla="*/ 241903 w 6868353"/>
                <a:gd name="connsiteY9249" fmla="*/ 2509465 h 6857985"/>
                <a:gd name="connsiteX9250" fmla="*/ 291906 w 6868353"/>
                <a:gd name="connsiteY9250" fmla="*/ 2443733 h 6857985"/>
                <a:gd name="connsiteX9251" fmla="*/ 272836 w 6868353"/>
                <a:gd name="connsiteY9251" fmla="*/ 2436400 h 6857985"/>
                <a:gd name="connsiteX9252" fmla="*/ 294964 w 6868353"/>
                <a:gd name="connsiteY9252" fmla="*/ 2403527 h 6857985"/>
                <a:gd name="connsiteX9253" fmla="*/ 271576 w 6868353"/>
                <a:gd name="connsiteY9253" fmla="*/ 2430482 h 6857985"/>
                <a:gd name="connsiteX9254" fmla="*/ 266565 w 6868353"/>
                <a:gd name="connsiteY9254" fmla="*/ 2406868 h 6857985"/>
                <a:gd name="connsiteX9255" fmla="*/ 279773 w 6868353"/>
                <a:gd name="connsiteY9255" fmla="*/ 2378455 h 6857985"/>
                <a:gd name="connsiteX9256" fmla="*/ 286696 w 6868353"/>
                <a:gd name="connsiteY9256" fmla="*/ 2359258 h 6857985"/>
                <a:gd name="connsiteX9257" fmla="*/ 304845 w 6868353"/>
                <a:gd name="connsiteY9257" fmla="*/ 2329245 h 6857985"/>
                <a:gd name="connsiteX9258" fmla="*/ 297908 w 6868353"/>
                <a:gd name="connsiteY9258" fmla="*/ 2322633 h 6857985"/>
                <a:gd name="connsiteX9259" fmla="*/ 328955 w 6868353"/>
                <a:gd name="connsiteY9259" fmla="*/ 2281761 h 6857985"/>
                <a:gd name="connsiteX9260" fmla="*/ 347940 w 6868353"/>
                <a:gd name="connsiteY9260" fmla="*/ 2252102 h 6857985"/>
                <a:gd name="connsiteX9261" fmla="*/ 357298 w 6868353"/>
                <a:gd name="connsiteY9261" fmla="*/ 2232636 h 6857985"/>
                <a:gd name="connsiteX9262" fmla="*/ 367080 w 6868353"/>
                <a:gd name="connsiteY9262" fmla="*/ 2209560 h 6857985"/>
                <a:gd name="connsiteX9263" fmla="*/ 362026 w 6868353"/>
                <a:gd name="connsiteY9263" fmla="*/ 2234746 h 6857985"/>
                <a:gd name="connsiteX9264" fmla="*/ 356703 w 6868353"/>
                <a:gd name="connsiteY9264" fmla="*/ 2260540 h 6857985"/>
                <a:gd name="connsiteX9265" fmla="*/ 329521 w 6868353"/>
                <a:gd name="connsiteY9265" fmla="*/ 2338050 h 6857985"/>
                <a:gd name="connsiteX9266" fmla="*/ 327681 w 6868353"/>
                <a:gd name="connsiteY9266" fmla="*/ 2360787 h 6857985"/>
                <a:gd name="connsiteX9267" fmla="*/ 365665 w 6868353"/>
                <a:gd name="connsiteY9267" fmla="*/ 2267095 h 6857985"/>
                <a:gd name="connsiteX9268" fmla="*/ 395848 w 6868353"/>
                <a:gd name="connsiteY9268" fmla="*/ 2208456 h 6857985"/>
                <a:gd name="connsiteX9269" fmla="*/ 391501 w 6868353"/>
                <a:gd name="connsiteY9269" fmla="*/ 2172865 h 6857985"/>
                <a:gd name="connsiteX9270" fmla="*/ 411477 w 6868353"/>
                <a:gd name="connsiteY9270" fmla="*/ 2147170 h 6857985"/>
                <a:gd name="connsiteX9271" fmla="*/ 394517 w 6868353"/>
                <a:gd name="connsiteY9271" fmla="*/ 2150128 h 6857985"/>
                <a:gd name="connsiteX9272" fmla="*/ 420184 w 6868353"/>
                <a:gd name="connsiteY9272" fmla="*/ 2125877 h 6857985"/>
                <a:gd name="connsiteX9273" fmla="*/ 438091 w 6868353"/>
                <a:gd name="connsiteY9273" fmla="*/ 2099823 h 6857985"/>
                <a:gd name="connsiteX9274" fmla="*/ 444618 w 6868353"/>
                <a:gd name="connsiteY9274" fmla="*/ 2089588 h 6857985"/>
                <a:gd name="connsiteX9275" fmla="*/ 444219 w 6868353"/>
                <a:gd name="connsiteY9275" fmla="*/ 2079557 h 6857985"/>
                <a:gd name="connsiteX9276" fmla="*/ 440060 w 6868353"/>
                <a:gd name="connsiteY9276" fmla="*/ 2079400 h 6857985"/>
                <a:gd name="connsiteX9277" fmla="*/ 413657 w 6868353"/>
                <a:gd name="connsiteY9277" fmla="*/ 2118742 h 6857985"/>
                <a:gd name="connsiteX9278" fmla="*/ 396116 w 6868353"/>
                <a:gd name="connsiteY9278" fmla="*/ 2115415 h 6857985"/>
                <a:gd name="connsiteX9279" fmla="*/ 343961 w 6868353"/>
                <a:gd name="connsiteY9279" fmla="*/ 2212123 h 6857985"/>
                <a:gd name="connsiteX9280" fmla="*/ 368411 w 6868353"/>
                <a:gd name="connsiteY9280" fmla="*/ 2175215 h 6857985"/>
                <a:gd name="connsiteX9281" fmla="*/ 395026 w 6868353"/>
                <a:gd name="connsiteY9281" fmla="*/ 2156301 h 6857985"/>
                <a:gd name="connsiteX9282" fmla="*/ 368793 w 6868353"/>
                <a:gd name="connsiteY9282" fmla="*/ 2201590 h 6857985"/>
                <a:gd name="connsiteX9283" fmla="*/ 344159 w 6868353"/>
                <a:gd name="connsiteY9283" fmla="*/ 2252980 h 6857985"/>
                <a:gd name="connsiteX9284" fmla="*/ 336373 w 6868353"/>
                <a:gd name="connsiteY9284" fmla="*/ 2240239 h 6857985"/>
                <a:gd name="connsiteX9285" fmla="*/ 325330 w 6868353"/>
                <a:gd name="connsiteY9285" fmla="*/ 2279794 h 6857985"/>
                <a:gd name="connsiteX9286" fmla="*/ 308597 w 6868353"/>
                <a:gd name="connsiteY9286" fmla="*/ 2283418 h 6857985"/>
                <a:gd name="connsiteX9287" fmla="*/ 284869 w 6868353"/>
                <a:gd name="connsiteY9287" fmla="*/ 2350622 h 6857985"/>
                <a:gd name="connsiteX9288" fmla="*/ 267527 w 6868353"/>
                <a:gd name="connsiteY9288" fmla="*/ 2379375 h 6857985"/>
                <a:gd name="connsiteX9289" fmla="*/ 253497 w 6868353"/>
                <a:gd name="connsiteY9289" fmla="*/ 2407647 h 6857985"/>
                <a:gd name="connsiteX9290" fmla="*/ 240727 w 6868353"/>
                <a:gd name="connsiteY9290" fmla="*/ 2451661 h 6857985"/>
                <a:gd name="connsiteX9291" fmla="*/ 252719 w 6868353"/>
                <a:gd name="connsiteY9291" fmla="*/ 2401432 h 6857985"/>
                <a:gd name="connsiteX9292" fmla="*/ 264653 w 6868353"/>
                <a:gd name="connsiteY9292" fmla="*/ 2370782 h 6857985"/>
                <a:gd name="connsiteX9293" fmla="*/ 275002 w 6868353"/>
                <a:gd name="connsiteY9293" fmla="*/ 2344520 h 6857985"/>
                <a:gd name="connsiteX9294" fmla="*/ 274931 w 6868353"/>
                <a:gd name="connsiteY9294" fmla="*/ 2326144 h 6857985"/>
                <a:gd name="connsiteX9295" fmla="*/ 316596 w 6868353"/>
                <a:gd name="connsiteY9295" fmla="*/ 2260965 h 6857985"/>
                <a:gd name="connsiteX9296" fmla="*/ 315562 w 6868353"/>
                <a:gd name="connsiteY9296" fmla="*/ 2234477 h 6857985"/>
                <a:gd name="connsiteX9297" fmla="*/ 321862 w 6868353"/>
                <a:gd name="connsiteY9297" fmla="*/ 2217517 h 6857985"/>
                <a:gd name="connsiteX9298" fmla="*/ 327822 w 6868353"/>
                <a:gd name="connsiteY9298" fmla="*/ 2202199 h 6857985"/>
                <a:gd name="connsiteX9299" fmla="*/ 329252 w 6868353"/>
                <a:gd name="connsiteY9299" fmla="*/ 2186442 h 6857985"/>
                <a:gd name="connsiteX9300" fmla="*/ 349369 w 6868353"/>
                <a:gd name="connsiteY9300" fmla="*/ 2160251 h 6857985"/>
                <a:gd name="connsiteX9301" fmla="*/ 343494 w 6868353"/>
                <a:gd name="connsiteY9301" fmla="*/ 2159246 h 6857985"/>
                <a:gd name="connsiteX9302" fmla="*/ 353163 w 6868353"/>
                <a:gd name="connsiteY9302" fmla="*/ 2143291 h 6857985"/>
                <a:gd name="connsiteX9303" fmla="*/ 363541 w 6868353"/>
                <a:gd name="connsiteY9303" fmla="*/ 2133296 h 6857985"/>
                <a:gd name="connsiteX9304" fmla="*/ 346269 w 6868353"/>
                <a:gd name="connsiteY9304" fmla="*/ 2183355 h 6857985"/>
                <a:gd name="connsiteX9305" fmla="*/ 326916 w 6868353"/>
                <a:gd name="connsiteY9305" fmla="*/ 2215506 h 6857985"/>
                <a:gd name="connsiteX9306" fmla="*/ 325543 w 6868353"/>
                <a:gd name="connsiteY9306" fmla="*/ 2244684 h 6857985"/>
                <a:gd name="connsiteX9307" fmla="*/ 355698 w 6868353"/>
                <a:gd name="connsiteY9307" fmla="*/ 2176645 h 6857985"/>
                <a:gd name="connsiteX9308" fmla="*/ 364985 w 6868353"/>
                <a:gd name="connsiteY9308" fmla="*/ 2145259 h 6857985"/>
                <a:gd name="connsiteX9309" fmla="*/ 385088 w 6868353"/>
                <a:gd name="connsiteY9309" fmla="*/ 2119337 h 6857985"/>
                <a:gd name="connsiteX9310" fmla="*/ 395691 w 6868353"/>
                <a:gd name="connsiteY9310" fmla="*/ 2084624 h 6857985"/>
                <a:gd name="connsiteX9311" fmla="*/ 402246 w 6868353"/>
                <a:gd name="connsiteY9311" fmla="*/ 2063388 h 6857985"/>
                <a:gd name="connsiteX9312" fmla="*/ 448597 w 6868353"/>
                <a:gd name="connsiteY9312" fmla="*/ 1984603 h 6857985"/>
                <a:gd name="connsiteX9313" fmla="*/ 437413 w 6868353"/>
                <a:gd name="connsiteY9313" fmla="*/ 1987902 h 6857985"/>
                <a:gd name="connsiteX9314" fmla="*/ 447832 w 6868353"/>
                <a:gd name="connsiteY9314" fmla="*/ 1972513 h 6857985"/>
                <a:gd name="connsiteX9315" fmla="*/ 457983 w 6868353"/>
                <a:gd name="connsiteY9315" fmla="*/ 1950966 h 6857985"/>
                <a:gd name="connsiteX9316" fmla="*/ 469931 w 6868353"/>
                <a:gd name="connsiteY9316" fmla="*/ 1959743 h 6857985"/>
                <a:gd name="connsiteX9317" fmla="*/ 450225 w 6868353"/>
                <a:gd name="connsiteY9317" fmla="*/ 2008586 h 6857985"/>
                <a:gd name="connsiteX9318" fmla="*/ 443911 w 6868353"/>
                <a:gd name="connsiteY9318" fmla="*/ 2001422 h 6857985"/>
                <a:gd name="connsiteX9319" fmla="*/ 422378 w 6868353"/>
                <a:gd name="connsiteY9319" fmla="*/ 2043922 h 6857985"/>
                <a:gd name="connsiteX9320" fmla="*/ 409665 w 6868353"/>
                <a:gd name="connsiteY9320" fmla="*/ 2067352 h 6857985"/>
                <a:gd name="connsiteX9321" fmla="*/ 393483 w 6868353"/>
                <a:gd name="connsiteY9321" fmla="*/ 2091362 h 6857985"/>
                <a:gd name="connsiteX9322" fmla="*/ 394785 w 6868353"/>
                <a:gd name="connsiteY9322" fmla="*/ 2103438 h 6857985"/>
                <a:gd name="connsiteX9323" fmla="*/ 451003 w 6868353"/>
                <a:gd name="connsiteY9323" fmla="*/ 2020619 h 6857985"/>
                <a:gd name="connsiteX9324" fmla="*/ 457289 w 6868353"/>
                <a:gd name="connsiteY9324" fmla="*/ 2027825 h 6857985"/>
                <a:gd name="connsiteX9325" fmla="*/ 441433 w 6868353"/>
                <a:gd name="connsiteY9325" fmla="*/ 2048041 h 6857985"/>
                <a:gd name="connsiteX9326" fmla="*/ 436931 w 6868353"/>
                <a:gd name="connsiteY9326" fmla="*/ 2064690 h 6857985"/>
                <a:gd name="connsiteX9327" fmla="*/ 468445 w 6868353"/>
                <a:gd name="connsiteY9327" fmla="*/ 2024512 h 6857985"/>
                <a:gd name="connsiteX9328" fmla="*/ 474334 w 6868353"/>
                <a:gd name="connsiteY9328" fmla="*/ 2025716 h 6857985"/>
                <a:gd name="connsiteX9329" fmla="*/ 463118 w 6868353"/>
                <a:gd name="connsiteY9329" fmla="*/ 2054038 h 6857985"/>
                <a:gd name="connsiteX9330" fmla="*/ 444716 w 6868353"/>
                <a:gd name="connsiteY9330" fmla="*/ 2089434 h 6857985"/>
                <a:gd name="connsiteX9331" fmla="*/ 456921 w 6868353"/>
                <a:gd name="connsiteY9331" fmla="*/ 2070296 h 6857985"/>
                <a:gd name="connsiteX9332" fmla="*/ 483636 w 6868353"/>
                <a:gd name="connsiteY9332" fmla="*/ 1992262 h 6857985"/>
                <a:gd name="connsiteX9333" fmla="*/ 510181 w 6868353"/>
                <a:gd name="connsiteY9333" fmla="*/ 1963198 h 6857985"/>
                <a:gd name="connsiteX9334" fmla="*/ 498643 w 6868353"/>
                <a:gd name="connsiteY9334" fmla="*/ 1960366 h 6857985"/>
                <a:gd name="connsiteX9335" fmla="*/ 525385 w 6868353"/>
                <a:gd name="connsiteY9335" fmla="*/ 1905819 h 6857985"/>
                <a:gd name="connsiteX9336" fmla="*/ 535663 w 6868353"/>
                <a:gd name="connsiteY9336" fmla="*/ 1875084 h 6857985"/>
                <a:gd name="connsiteX9337" fmla="*/ 512630 w 6868353"/>
                <a:gd name="connsiteY9337" fmla="*/ 1909131 h 6857985"/>
                <a:gd name="connsiteX9338" fmla="*/ 486397 w 6868353"/>
                <a:gd name="connsiteY9338" fmla="*/ 1945430 h 6857985"/>
                <a:gd name="connsiteX9339" fmla="*/ 508000 w 6868353"/>
                <a:gd name="connsiteY9339" fmla="*/ 1915261 h 6857985"/>
                <a:gd name="connsiteX9340" fmla="*/ 529930 w 6868353"/>
                <a:gd name="connsiteY9340" fmla="*/ 1873555 h 6857985"/>
                <a:gd name="connsiteX9341" fmla="*/ 512955 w 6868353"/>
                <a:gd name="connsiteY9341" fmla="*/ 1886975 h 6857985"/>
                <a:gd name="connsiteX9342" fmla="*/ 529689 w 6868353"/>
                <a:gd name="connsiteY9342" fmla="*/ 1861535 h 6857985"/>
                <a:gd name="connsiteX9343" fmla="*/ 540987 w 6868353"/>
                <a:gd name="connsiteY9343" fmla="*/ 1852673 h 6857985"/>
                <a:gd name="connsiteX9344" fmla="*/ 565946 w 6868353"/>
                <a:gd name="connsiteY9344" fmla="*/ 1805699 h 6857985"/>
                <a:gd name="connsiteX9345" fmla="*/ 578616 w 6868353"/>
                <a:gd name="connsiteY9345" fmla="*/ 1782354 h 6857985"/>
                <a:gd name="connsiteX9346" fmla="*/ 592051 w 6868353"/>
                <a:gd name="connsiteY9346" fmla="*/ 1759462 h 6857985"/>
                <a:gd name="connsiteX9347" fmla="*/ 626949 w 6868353"/>
                <a:gd name="connsiteY9347" fmla="*/ 1740393 h 6857985"/>
                <a:gd name="connsiteX9348" fmla="*/ 651228 w 6868353"/>
                <a:gd name="connsiteY9348" fmla="*/ 1688054 h 6857985"/>
                <a:gd name="connsiteX9349" fmla="*/ 697550 w 6868353"/>
                <a:gd name="connsiteY9349" fmla="*/ 1655973 h 6857985"/>
                <a:gd name="connsiteX9350" fmla="*/ 704232 w 6868353"/>
                <a:gd name="connsiteY9350" fmla="*/ 1662585 h 6857985"/>
                <a:gd name="connsiteX9351" fmla="*/ 690812 w 6868353"/>
                <a:gd name="connsiteY9351" fmla="*/ 1695543 h 6857985"/>
                <a:gd name="connsiteX9352" fmla="*/ 655716 w 6868353"/>
                <a:gd name="connsiteY9352" fmla="*/ 1731828 h 6857985"/>
                <a:gd name="connsiteX9353" fmla="*/ 661195 w 6868353"/>
                <a:gd name="connsiteY9353" fmla="*/ 1739699 h 6857985"/>
                <a:gd name="connsiteX9354" fmla="*/ 667636 w 6868353"/>
                <a:gd name="connsiteY9354" fmla="*/ 1711710 h 6857985"/>
                <a:gd name="connsiteX9355" fmla="*/ 612338 w 6868353"/>
                <a:gd name="connsiteY9355" fmla="*/ 1782015 h 6857985"/>
                <a:gd name="connsiteX9356" fmla="*/ 598748 w 6868353"/>
                <a:gd name="connsiteY9356" fmla="*/ 1803080 h 6857985"/>
                <a:gd name="connsiteX9357" fmla="*/ 586417 w 6868353"/>
                <a:gd name="connsiteY9357" fmla="*/ 1825378 h 6857985"/>
                <a:gd name="connsiteX9358" fmla="*/ 564190 w 6868353"/>
                <a:gd name="connsiteY9358" fmla="*/ 1871049 h 6857985"/>
                <a:gd name="connsiteX9359" fmla="*/ 586445 w 6868353"/>
                <a:gd name="connsiteY9359" fmla="*/ 1847661 h 6857985"/>
                <a:gd name="connsiteX9360" fmla="*/ 597233 w 6868353"/>
                <a:gd name="connsiteY9360" fmla="*/ 1822674 h 6857985"/>
                <a:gd name="connsiteX9361" fmla="*/ 614434 w 6868353"/>
                <a:gd name="connsiteY9361" fmla="*/ 1790367 h 6857985"/>
                <a:gd name="connsiteX9362" fmla="*/ 637609 w 6868353"/>
                <a:gd name="connsiteY9362" fmla="*/ 1773888 h 6857985"/>
                <a:gd name="connsiteX9363" fmla="*/ 603122 w 6868353"/>
                <a:gd name="connsiteY9363" fmla="*/ 1828705 h 6857985"/>
                <a:gd name="connsiteX9364" fmla="*/ 618539 w 6868353"/>
                <a:gd name="connsiteY9364" fmla="*/ 1817931 h 6857985"/>
                <a:gd name="connsiteX9365" fmla="*/ 648878 w 6868353"/>
                <a:gd name="connsiteY9365" fmla="*/ 1783529 h 6857985"/>
                <a:gd name="connsiteX9366" fmla="*/ 619870 w 6868353"/>
                <a:gd name="connsiteY9366" fmla="*/ 1804128 h 6857985"/>
                <a:gd name="connsiteX9367" fmla="*/ 673115 w 6868353"/>
                <a:gd name="connsiteY9367" fmla="*/ 1736981 h 6857985"/>
                <a:gd name="connsiteX9368" fmla="*/ 692709 w 6868353"/>
                <a:gd name="connsiteY9368" fmla="*/ 1705665 h 6857985"/>
                <a:gd name="connsiteX9369" fmla="*/ 704756 w 6868353"/>
                <a:gd name="connsiteY9369" fmla="*/ 1688535 h 6857985"/>
                <a:gd name="connsiteX9370" fmla="*/ 720188 w 6868353"/>
                <a:gd name="connsiteY9370" fmla="*/ 1669961 h 6857985"/>
                <a:gd name="connsiteX9371" fmla="*/ 709400 w 6868353"/>
                <a:gd name="connsiteY9371" fmla="*/ 1659867 h 6857985"/>
                <a:gd name="connsiteX9372" fmla="*/ 687612 w 6868353"/>
                <a:gd name="connsiteY9372" fmla="*/ 1639948 h 6857985"/>
                <a:gd name="connsiteX9373" fmla="*/ 718106 w 6868353"/>
                <a:gd name="connsiteY9373" fmla="*/ 1614635 h 6857985"/>
                <a:gd name="connsiteX9374" fmla="*/ 685503 w 6868353"/>
                <a:gd name="connsiteY9374" fmla="*/ 1654459 h 6857985"/>
                <a:gd name="connsiteX9375" fmla="*/ 661294 w 6868353"/>
                <a:gd name="connsiteY9375" fmla="*/ 1670952 h 6857985"/>
                <a:gd name="connsiteX9376" fmla="*/ 628690 w 6868353"/>
                <a:gd name="connsiteY9376" fmla="*/ 1680409 h 6857985"/>
                <a:gd name="connsiteX9377" fmla="*/ 652347 w 6868353"/>
                <a:gd name="connsiteY9377" fmla="*/ 1657842 h 6857985"/>
                <a:gd name="connsiteX9378" fmla="*/ 640851 w 6868353"/>
                <a:gd name="connsiteY9378" fmla="*/ 1660008 h 6857985"/>
                <a:gd name="connsiteX9379" fmla="*/ 610725 w 6868353"/>
                <a:gd name="connsiteY9379" fmla="*/ 1704986 h 6857985"/>
                <a:gd name="connsiteX9380" fmla="*/ 610965 w 6868353"/>
                <a:gd name="connsiteY9380" fmla="*/ 1698855 h 6857985"/>
                <a:gd name="connsiteX9381" fmla="*/ 593750 w 6868353"/>
                <a:gd name="connsiteY9381" fmla="*/ 1699351 h 6857985"/>
                <a:gd name="connsiteX9382" fmla="*/ 588116 w 6868353"/>
                <a:gd name="connsiteY9382" fmla="*/ 1697426 h 6857985"/>
                <a:gd name="connsiteX9383" fmla="*/ 552284 w 6868353"/>
                <a:gd name="connsiteY9383" fmla="*/ 1749637 h 6857985"/>
                <a:gd name="connsiteX9384" fmla="*/ 528811 w 6868353"/>
                <a:gd name="connsiteY9384" fmla="*/ 1794968 h 6857985"/>
                <a:gd name="connsiteX9385" fmla="*/ 553176 w 6868353"/>
                <a:gd name="connsiteY9385" fmla="*/ 1766739 h 6857985"/>
                <a:gd name="connsiteX9386" fmla="*/ 569683 w 6868353"/>
                <a:gd name="connsiteY9386" fmla="*/ 1734362 h 6857985"/>
                <a:gd name="connsiteX9387" fmla="*/ 592745 w 6868353"/>
                <a:gd name="connsiteY9387" fmla="*/ 1729605 h 6857985"/>
                <a:gd name="connsiteX9388" fmla="*/ 569301 w 6868353"/>
                <a:gd name="connsiteY9388" fmla="*/ 1746438 h 6857985"/>
                <a:gd name="connsiteX9389" fmla="*/ 563029 w 6868353"/>
                <a:gd name="connsiteY9389" fmla="*/ 1798805 h 6857985"/>
                <a:gd name="connsiteX9390" fmla="*/ 529165 w 6868353"/>
                <a:gd name="connsiteY9390" fmla="*/ 1825250 h 6857985"/>
                <a:gd name="connsiteX9391" fmla="*/ 523771 w 6868353"/>
                <a:gd name="connsiteY9391" fmla="*/ 1847845 h 6857985"/>
                <a:gd name="connsiteX9392" fmla="*/ 501049 w 6868353"/>
                <a:gd name="connsiteY9392" fmla="*/ 1859695 h 6857985"/>
                <a:gd name="connsiteX9393" fmla="*/ 540180 w 6868353"/>
                <a:gd name="connsiteY9393" fmla="*/ 1792151 h 6857985"/>
                <a:gd name="connsiteX9394" fmla="*/ 500837 w 6868353"/>
                <a:gd name="connsiteY9394" fmla="*/ 1847590 h 6857985"/>
                <a:gd name="connsiteX9395" fmla="*/ 500667 w 6868353"/>
                <a:gd name="connsiteY9395" fmla="*/ 1841602 h 6857985"/>
                <a:gd name="connsiteX9396" fmla="*/ 489355 w 6868353"/>
                <a:gd name="connsiteY9396" fmla="*/ 1850606 h 6857985"/>
                <a:gd name="connsiteX9397" fmla="*/ 517571 w 6868353"/>
                <a:gd name="connsiteY9397" fmla="*/ 1816006 h 6857985"/>
                <a:gd name="connsiteX9398" fmla="*/ 536612 w 6868353"/>
                <a:gd name="connsiteY9398" fmla="*/ 1768523 h 6857985"/>
                <a:gd name="connsiteX9399" fmla="*/ 546437 w 6868353"/>
                <a:gd name="connsiteY9399" fmla="*/ 1739317 h 6857985"/>
                <a:gd name="connsiteX9400" fmla="*/ 588300 w 6868353"/>
                <a:gd name="connsiteY9400" fmla="*/ 1691352 h 6857985"/>
                <a:gd name="connsiteX9401" fmla="*/ 588965 w 6868353"/>
                <a:gd name="connsiteY9401" fmla="*/ 1673118 h 6857985"/>
                <a:gd name="connsiteX9402" fmla="*/ 631337 w 6868353"/>
                <a:gd name="connsiteY9402" fmla="*/ 1619519 h 6857985"/>
                <a:gd name="connsiteX9403" fmla="*/ 606166 w 6868353"/>
                <a:gd name="connsiteY9403" fmla="*/ 1672693 h 6857985"/>
                <a:gd name="connsiteX9404" fmla="*/ 637156 w 6868353"/>
                <a:gd name="connsiteY9404" fmla="*/ 1626937 h 6857985"/>
                <a:gd name="connsiteX9405" fmla="*/ 637836 w 6868353"/>
                <a:gd name="connsiteY9405" fmla="*/ 1609595 h 6857985"/>
                <a:gd name="connsiteX9406" fmla="*/ 693487 w 6868353"/>
                <a:gd name="connsiteY9406" fmla="*/ 1561998 h 6857985"/>
                <a:gd name="connsiteX9407" fmla="*/ 686012 w 6868353"/>
                <a:gd name="connsiteY9407" fmla="*/ 1583928 h 6857985"/>
                <a:gd name="connsiteX9408" fmla="*/ 725723 w 6868353"/>
                <a:gd name="connsiteY9408" fmla="*/ 1518550 h 6857985"/>
                <a:gd name="connsiteX9409" fmla="*/ 738309 w 6868353"/>
                <a:gd name="connsiteY9409" fmla="*/ 1511302 h 6857985"/>
                <a:gd name="connsiteX9410" fmla="*/ 739908 w 6868353"/>
                <a:gd name="connsiteY9410" fmla="*/ 1512760 h 6857985"/>
                <a:gd name="connsiteX9411" fmla="*/ 757619 w 6868353"/>
                <a:gd name="connsiteY9411" fmla="*/ 1487716 h 6857985"/>
                <a:gd name="connsiteX9412" fmla="*/ 747992 w 6868353"/>
                <a:gd name="connsiteY9412" fmla="*/ 1507182 h 6857985"/>
                <a:gd name="connsiteX9413" fmla="*/ 724732 w 6868353"/>
                <a:gd name="connsiteY9413" fmla="*/ 1530570 h 6857985"/>
                <a:gd name="connsiteX9414" fmla="*/ 723175 w 6868353"/>
                <a:gd name="connsiteY9414" fmla="*/ 1548762 h 6857985"/>
                <a:gd name="connsiteX9415" fmla="*/ 711566 w 6868353"/>
                <a:gd name="connsiteY9415" fmla="*/ 1550418 h 6857985"/>
                <a:gd name="connsiteX9416" fmla="*/ 696220 w 6868353"/>
                <a:gd name="connsiteY9416" fmla="*/ 1600152 h 6857985"/>
                <a:gd name="connsiteX9417" fmla="*/ 677603 w 6868353"/>
                <a:gd name="connsiteY9417" fmla="*/ 1617962 h 6857985"/>
                <a:gd name="connsiteX9418" fmla="*/ 641870 w 6868353"/>
                <a:gd name="connsiteY9418" fmla="*/ 1635587 h 6857985"/>
                <a:gd name="connsiteX9419" fmla="*/ 623777 w 6868353"/>
                <a:gd name="connsiteY9419" fmla="*/ 1660207 h 6857985"/>
                <a:gd name="connsiteX9420" fmla="*/ 623310 w 6868353"/>
                <a:gd name="connsiteY9420" fmla="*/ 1672339 h 6857985"/>
                <a:gd name="connsiteX9421" fmla="*/ 725482 w 6868353"/>
                <a:gd name="connsiteY9421" fmla="*/ 1592804 h 6857985"/>
                <a:gd name="connsiteX9422" fmla="*/ 760988 w 6868353"/>
                <a:gd name="connsiteY9422" fmla="*/ 1546709 h 6857985"/>
                <a:gd name="connsiteX9423" fmla="*/ 784588 w 6868353"/>
                <a:gd name="connsiteY9423" fmla="*/ 1505115 h 6857985"/>
                <a:gd name="connsiteX9424" fmla="*/ 781870 w 6868353"/>
                <a:gd name="connsiteY9424" fmla="*/ 1479123 h 6857985"/>
                <a:gd name="connsiteX9425" fmla="*/ 832227 w 6868353"/>
                <a:gd name="connsiteY9425" fmla="*/ 1444593 h 6857985"/>
                <a:gd name="connsiteX9426" fmla="*/ 806674 w 6868353"/>
                <a:gd name="connsiteY9426" fmla="*/ 1464781 h 6857985"/>
                <a:gd name="connsiteX9427" fmla="*/ 810737 w 6868353"/>
                <a:gd name="connsiteY9427" fmla="*/ 1478981 h 6857985"/>
                <a:gd name="connsiteX9428" fmla="*/ 779124 w 6868353"/>
                <a:gd name="connsiteY9428" fmla="*/ 1526832 h 6857985"/>
                <a:gd name="connsiteX9429" fmla="*/ 776802 w 6868353"/>
                <a:gd name="connsiteY9429" fmla="*/ 1543070 h 6857985"/>
                <a:gd name="connsiteX9430" fmla="*/ 766085 w 6868353"/>
                <a:gd name="connsiteY9430" fmla="*/ 1584154 h 6857985"/>
                <a:gd name="connsiteX9431" fmla="*/ 793677 w 6868353"/>
                <a:gd name="connsiteY9431" fmla="*/ 1550559 h 6857985"/>
                <a:gd name="connsiteX9432" fmla="*/ 812067 w 6868353"/>
                <a:gd name="connsiteY9432" fmla="*/ 1516837 h 6857985"/>
                <a:gd name="connsiteX9433" fmla="*/ 849640 w 6868353"/>
                <a:gd name="connsiteY9433" fmla="*/ 1489896 h 6857985"/>
                <a:gd name="connsiteX9434" fmla="*/ 869489 w 6868353"/>
                <a:gd name="connsiteY9434" fmla="*/ 1467627 h 6857985"/>
                <a:gd name="connsiteX9435" fmla="*/ 857229 w 6868353"/>
                <a:gd name="connsiteY9435" fmla="*/ 1474550 h 6857985"/>
                <a:gd name="connsiteX9436" fmla="*/ 884722 w 6868353"/>
                <a:gd name="connsiteY9436" fmla="*/ 1436991 h 6857985"/>
                <a:gd name="connsiteX9437" fmla="*/ 813483 w 6868353"/>
                <a:gd name="connsiteY9437" fmla="*/ 1504959 h 6857985"/>
                <a:gd name="connsiteX9438" fmla="*/ 795532 w 6868353"/>
                <a:gd name="connsiteY9438" fmla="*/ 1509844 h 6857985"/>
                <a:gd name="connsiteX9439" fmla="*/ 840226 w 6868353"/>
                <a:gd name="connsiteY9439" fmla="*/ 1473162 h 6857985"/>
                <a:gd name="connsiteX9440" fmla="*/ 872462 w 6868353"/>
                <a:gd name="connsiteY9440" fmla="*/ 1443871 h 6857985"/>
                <a:gd name="connsiteX9441" fmla="*/ 860853 w 6868353"/>
                <a:gd name="connsiteY9441" fmla="*/ 1444933 h 6857985"/>
                <a:gd name="connsiteX9442" fmla="*/ 914735 w 6868353"/>
                <a:gd name="connsiteY9442" fmla="*/ 1388389 h 6857985"/>
                <a:gd name="connsiteX9443" fmla="*/ 953625 w 6868353"/>
                <a:gd name="connsiteY9443" fmla="*/ 1363176 h 6857985"/>
                <a:gd name="connsiteX9444" fmla="*/ 936693 w 6868353"/>
                <a:gd name="connsiteY9444" fmla="*/ 1361024 h 6857985"/>
                <a:gd name="connsiteX9445" fmla="*/ 986837 w 6868353"/>
                <a:gd name="connsiteY9445" fmla="*/ 1303532 h 6857985"/>
                <a:gd name="connsiteX9446" fmla="*/ 1010989 w 6868353"/>
                <a:gd name="connsiteY9446" fmla="*/ 1297430 h 6857985"/>
                <a:gd name="connsiteX9447" fmla="*/ 1027992 w 6868353"/>
                <a:gd name="connsiteY9447" fmla="*/ 1299596 h 6857985"/>
                <a:gd name="connsiteX9448" fmla="*/ 1099528 w 6868353"/>
                <a:gd name="connsiteY9448" fmla="*/ 1236285 h 6857985"/>
                <a:gd name="connsiteX9449" fmla="*/ 1075461 w 6868353"/>
                <a:gd name="connsiteY9449" fmla="*/ 1267813 h 6857985"/>
                <a:gd name="connsiteX9450" fmla="*/ 1094658 w 6868353"/>
                <a:gd name="connsiteY9450" fmla="*/ 1259290 h 6857985"/>
                <a:gd name="connsiteX9451" fmla="*/ 1111930 w 6868353"/>
                <a:gd name="connsiteY9451" fmla="*/ 1234983 h 6857985"/>
                <a:gd name="connsiteX9452" fmla="*/ 1138709 w 6868353"/>
                <a:gd name="connsiteY9452" fmla="*/ 1209078 h 6857985"/>
                <a:gd name="connsiteX9453" fmla="*/ 1106988 w 6868353"/>
                <a:gd name="connsiteY9453" fmla="*/ 1227989 h 6857985"/>
                <a:gd name="connsiteX9454" fmla="*/ 1133887 w 6868353"/>
                <a:gd name="connsiteY9454" fmla="*/ 1197835 h 6857985"/>
                <a:gd name="connsiteX9455" fmla="*/ 1161833 w 6868353"/>
                <a:gd name="connsiteY9455" fmla="*/ 1168770 h 6857985"/>
                <a:gd name="connsiteX9456" fmla="*/ 1148068 w 6868353"/>
                <a:gd name="connsiteY9456" fmla="*/ 1196297 h 6857985"/>
                <a:gd name="connsiteX9457" fmla="*/ 1141275 w 6868353"/>
                <a:gd name="connsiteY9457" fmla="*/ 1206610 h 6857985"/>
                <a:gd name="connsiteX9458" fmla="*/ 1167201 w 6868353"/>
                <a:gd name="connsiteY9458" fmla="*/ 1182918 h 6857985"/>
                <a:gd name="connsiteX9459" fmla="*/ 1173867 w 6868353"/>
                <a:gd name="connsiteY9459" fmla="*/ 1168869 h 6857985"/>
                <a:gd name="connsiteX9460" fmla="*/ 1212941 w 6868353"/>
                <a:gd name="connsiteY9460" fmla="*/ 1153735 h 6857985"/>
                <a:gd name="connsiteX9461" fmla="*/ 1181753 w 6868353"/>
                <a:gd name="connsiteY9461" fmla="*/ 1160757 h 6857985"/>
                <a:gd name="connsiteX9462" fmla="*/ 1186198 w 6868353"/>
                <a:gd name="connsiteY9462" fmla="*/ 1143613 h 6857985"/>
                <a:gd name="connsiteX9463" fmla="*/ 1153424 w 6868353"/>
                <a:gd name="connsiteY9463" fmla="*/ 1156425 h 6857985"/>
                <a:gd name="connsiteX9464" fmla="*/ 1118470 w 6868353"/>
                <a:gd name="connsiteY9464" fmla="*/ 1183890 h 6857985"/>
                <a:gd name="connsiteX9465" fmla="*/ 1099585 w 6868353"/>
                <a:gd name="connsiteY9465" fmla="*/ 1209995 h 6857985"/>
                <a:gd name="connsiteX9466" fmla="*/ 1044131 w 6868353"/>
                <a:gd name="connsiteY9466" fmla="*/ 1250471 h 6857985"/>
                <a:gd name="connsiteX9467" fmla="*/ 1090496 w 6868353"/>
                <a:gd name="connsiteY9467" fmla="*/ 1224521 h 6857985"/>
                <a:gd name="connsiteX9468" fmla="*/ 1094375 w 6868353"/>
                <a:gd name="connsiteY9468" fmla="*/ 1233312 h 6857985"/>
                <a:gd name="connsiteX9469" fmla="*/ 991070 w 6868353"/>
                <a:gd name="connsiteY9469" fmla="*/ 1279847 h 6857985"/>
                <a:gd name="connsiteX9470" fmla="*/ 1004024 w 6868353"/>
                <a:gd name="connsiteY9470" fmla="*/ 1273901 h 6857985"/>
                <a:gd name="connsiteX9471" fmla="*/ 1032466 w 6868353"/>
                <a:gd name="connsiteY9471" fmla="*/ 1250485 h 6857985"/>
                <a:gd name="connsiteX9472" fmla="*/ 1016737 w 6868353"/>
                <a:gd name="connsiteY9472" fmla="*/ 1241891 h 6857985"/>
                <a:gd name="connsiteX9473" fmla="*/ 1006530 w 6868353"/>
                <a:gd name="connsiteY9473" fmla="*/ 1262278 h 6857985"/>
                <a:gd name="connsiteX9474" fmla="*/ 996025 w 6868353"/>
                <a:gd name="connsiteY9474" fmla="*/ 1256587 h 6857985"/>
                <a:gd name="connsiteX9475" fmla="*/ 1076325 w 6868353"/>
                <a:gd name="connsiteY9475" fmla="*/ 1209826 h 6857985"/>
                <a:gd name="connsiteX9476" fmla="*/ 1049199 w 6868353"/>
                <a:gd name="connsiteY9476" fmla="*/ 1227239 h 6857985"/>
                <a:gd name="connsiteX9477" fmla="*/ 1086702 w 6868353"/>
                <a:gd name="connsiteY9477" fmla="*/ 1215701 h 6857985"/>
                <a:gd name="connsiteX9478" fmla="*/ 1111123 w 6868353"/>
                <a:gd name="connsiteY9478" fmla="*/ 1183918 h 6857985"/>
                <a:gd name="connsiteX9479" fmla="*/ 1054353 w 6868353"/>
                <a:gd name="connsiteY9479" fmla="*/ 1203894 h 6857985"/>
                <a:gd name="connsiteX9480" fmla="*/ 1095833 w 6868353"/>
                <a:gd name="connsiteY9480" fmla="*/ 1174872 h 6857985"/>
                <a:gd name="connsiteX9481" fmla="*/ 1006105 w 6868353"/>
                <a:gd name="connsiteY9481" fmla="*/ 1209967 h 6857985"/>
                <a:gd name="connsiteX9482" fmla="*/ 1074272 w 6868353"/>
                <a:gd name="connsiteY9482" fmla="*/ 1142211 h 6857985"/>
                <a:gd name="connsiteX9483" fmla="*/ 1085626 w 6868353"/>
                <a:gd name="connsiteY9483" fmla="*/ 1168812 h 6857985"/>
                <a:gd name="connsiteX9484" fmla="*/ 1083077 w 6868353"/>
                <a:gd name="connsiteY9484" fmla="*/ 1154160 h 6857985"/>
                <a:gd name="connsiteX9485" fmla="*/ 1120735 w 6868353"/>
                <a:gd name="connsiteY9485" fmla="*/ 1123198 h 6857985"/>
                <a:gd name="connsiteX9486" fmla="*/ 1141207 w 6868353"/>
                <a:gd name="connsiteY9486" fmla="*/ 1135571 h 6857985"/>
                <a:gd name="connsiteX9487" fmla="*/ 1116701 w 6868353"/>
                <a:gd name="connsiteY9487" fmla="*/ 1160813 h 6857985"/>
                <a:gd name="connsiteX9488" fmla="*/ 1187741 w 6868353"/>
                <a:gd name="connsiteY9488" fmla="*/ 1137865 h 6857985"/>
                <a:gd name="connsiteX9489" fmla="*/ 1149743 w 6868353"/>
                <a:gd name="connsiteY9489" fmla="*/ 1147662 h 6857985"/>
                <a:gd name="connsiteX9490" fmla="*/ 1205891 w 6868353"/>
                <a:gd name="connsiteY9490" fmla="*/ 1135939 h 6857985"/>
                <a:gd name="connsiteX9491" fmla="*/ 1241453 w 6868353"/>
                <a:gd name="connsiteY9491" fmla="*/ 1112071 h 6857985"/>
                <a:gd name="connsiteX9492" fmla="*/ 1306123 w 6868353"/>
                <a:gd name="connsiteY9492" fmla="*/ 1053941 h 6857985"/>
                <a:gd name="connsiteX9493" fmla="*/ 1257663 w 6868353"/>
                <a:gd name="connsiteY9493" fmla="*/ 1075375 h 6857985"/>
                <a:gd name="connsiteX9494" fmla="*/ 1328222 w 6868353"/>
                <a:gd name="connsiteY9494" fmla="*/ 1021394 h 6857985"/>
                <a:gd name="connsiteX9495" fmla="*/ 1288186 w 6868353"/>
                <a:gd name="connsiteY9495" fmla="*/ 1034829 h 6857985"/>
                <a:gd name="connsiteX9496" fmla="*/ 1342096 w 6868353"/>
                <a:gd name="connsiteY9496" fmla="*/ 996619 h 6857985"/>
                <a:gd name="connsiteX9497" fmla="*/ 1356140 w 6868353"/>
                <a:gd name="connsiteY9497" fmla="*/ 971731 h 6857985"/>
                <a:gd name="connsiteX9498" fmla="*/ 1321031 w 6868353"/>
                <a:gd name="connsiteY9498" fmla="*/ 988394 h 6857985"/>
                <a:gd name="connsiteX9499" fmla="*/ 1269952 w 6868353"/>
                <a:gd name="connsiteY9499" fmla="*/ 1035948 h 6857985"/>
                <a:gd name="connsiteX9500" fmla="*/ 1256488 w 6868353"/>
                <a:gd name="connsiteY9500" fmla="*/ 1040534 h 6857985"/>
                <a:gd name="connsiteX9501" fmla="*/ 1314306 w 6868353"/>
                <a:gd name="connsiteY9501" fmla="*/ 990602 h 6857985"/>
                <a:gd name="connsiteX9502" fmla="*/ 1253303 w 6868353"/>
                <a:gd name="connsiteY9502" fmla="*/ 1031531 h 6857985"/>
                <a:gd name="connsiteX9503" fmla="*/ 1319785 w 6868353"/>
                <a:gd name="connsiteY9503" fmla="*/ 973614 h 6857985"/>
                <a:gd name="connsiteX9504" fmla="*/ 1338048 w 6868353"/>
                <a:gd name="connsiteY9504" fmla="*/ 972609 h 6857985"/>
                <a:gd name="connsiteX9505" fmla="*/ 1321696 w 6868353"/>
                <a:gd name="connsiteY9505" fmla="*/ 967880 h 6857985"/>
                <a:gd name="connsiteX9506" fmla="*/ 1342196 w 6868353"/>
                <a:gd name="connsiteY9506" fmla="*/ 949872 h 6857985"/>
                <a:gd name="connsiteX9507" fmla="*/ 1358476 w 6868353"/>
                <a:gd name="connsiteY9507" fmla="*/ 930958 h 6857985"/>
                <a:gd name="connsiteX9508" fmla="*/ 1385856 w 6868353"/>
                <a:gd name="connsiteY9508" fmla="*/ 922988 h 6857985"/>
                <a:gd name="connsiteX9509" fmla="*/ 1409867 w 6868353"/>
                <a:gd name="connsiteY9509" fmla="*/ 891191 h 6857985"/>
                <a:gd name="connsiteX9510" fmla="*/ 1426204 w 6868353"/>
                <a:gd name="connsiteY9510" fmla="*/ 896486 h 6857985"/>
                <a:gd name="connsiteX9511" fmla="*/ 1475358 w 6868353"/>
                <a:gd name="connsiteY9511" fmla="*/ 862678 h 6857985"/>
                <a:gd name="connsiteX9512" fmla="*/ 1477538 w 6868353"/>
                <a:gd name="connsiteY9512" fmla="*/ 855770 h 6857985"/>
                <a:gd name="connsiteX9513" fmla="*/ 1505158 w 6868353"/>
                <a:gd name="connsiteY9513" fmla="*/ 831703 h 6857985"/>
                <a:gd name="connsiteX9514" fmla="*/ 1500458 w 6868353"/>
                <a:gd name="connsiteY9514" fmla="*/ 817078 h 6857985"/>
                <a:gd name="connsiteX9515" fmla="*/ 1537635 w 6868353"/>
                <a:gd name="connsiteY9515" fmla="*/ 788523 h 6857985"/>
                <a:gd name="connsiteX9516" fmla="*/ 1528603 w 6868353"/>
                <a:gd name="connsiteY9516" fmla="*/ 780794 h 6857985"/>
                <a:gd name="connsiteX9517" fmla="*/ 1458723 w 6868353"/>
                <a:gd name="connsiteY9517" fmla="*/ 812491 h 6857985"/>
                <a:gd name="connsiteX9518" fmla="*/ 1530570 w 6868353"/>
                <a:gd name="connsiteY9518" fmla="*/ 780029 h 6857985"/>
                <a:gd name="connsiteX9519" fmla="*/ 1569503 w 6868353"/>
                <a:gd name="connsiteY9519" fmla="*/ 769355 h 6857985"/>
                <a:gd name="connsiteX9520" fmla="*/ 1593895 w 6868353"/>
                <a:gd name="connsiteY9520" fmla="*/ 761002 h 6857985"/>
                <a:gd name="connsiteX9521" fmla="*/ 1623470 w 6868353"/>
                <a:gd name="connsiteY9521" fmla="*/ 749435 h 6857985"/>
                <a:gd name="connsiteX9522" fmla="*/ 1533374 w 6868353"/>
                <a:gd name="connsiteY9522" fmla="*/ 769808 h 6857985"/>
                <a:gd name="connsiteX9523" fmla="*/ 1570437 w 6868353"/>
                <a:gd name="connsiteY9523" fmla="*/ 756160 h 6857985"/>
                <a:gd name="connsiteX9524" fmla="*/ 1575364 w 6868353"/>
                <a:gd name="connsiteY9524" fmla="*/ 745118 h 6857985"/>
                <a:gd name="connsiteX9525" fmla="*/ 1600577 w 6868353"/>
                <a:gd name="connsiteY9525" fmla="*/ 744211 h 6857985"/>
                <a:gd name="connsiteX9526" fmla="*/ 1638915 w 6868353"/>
                <a:gd name="connsiteY9526" fmla="*/ 717370 h 6857985"/>
                <a:gd name="connsiteX9527" fmla="*/ 1596628 w 6868353"/>
                <a:gd name="connsiteY9527" fmla="*/ 725524 h 6857985"/>
                <a:gd name="connsiteX9528" fmla="*/ 1577756 w 6868353"/>
                <a:gd name="connsiteY9528" fmla="*/ 739596 h 6857985"/>
                <a:gd name="connsiteX9529" fmla="*/ 1515097 w 6868353"/>
                <a:gd name="connsiteY9529" fmla="*/ 754419 h 6857985"/>
                <a:gd name="connsiteX9530" fmla="*/ 1589676 w 6868353"/>
                <a:gd name="connsiteY9530" fmla="*/ 726926 h 6857985"/>
                <a:gd name="connsiteX9531" fmla="*/ 1595693 w 6868353"/>
                <a:gd name="connsiteY9531" fmla="*/ 717313 h 6857985"/>
                <a:gd name="connsiteX9532" fmla="*/ 1580658 w 6868353"/>
                <a:gd name="connsiteY9532" fmla="*/ 719153 h 6857985"/>
                <a:gd name="connsiteX9533" fmla="*/ 1635262 w 6868353"/>
                <a:gd name="connsiteY9533" fmla="*/ 698611 h 6857985"/>
                <a:gd name="connsiteX9534" fmla="*/ 1610771 w 6868353"/>
                <a:gd name="connsiteY9534" fmla="*/ 722778 h 6857985"/>
                <a:gd name="connsiteX9535" fmla="*/ 1677437 w 6868353"/>
                <a:gd name="connsiteY9535" fmla="*/ 690641 h 6857985"/>
                <a:gd name="connsiteX9536" fmla="*/ 1702197 w 6868353"/>
                <a:gd name="connsiteY9536" fmla="*/ 666475 h 6857985"/>
                <a:gd name="connsiteX9537" fmla="*/ 1734801 w 6868353"/>
                <a:gd name="connsiteY9537" fmla="*/ 652077 h 6857985"/>
                <a:gd name="connsiteX9538" fmla="*/ 1763993 w 6868353"/>
                <a:gd name="connsiteY9538" fmla="*/ 646442 h 6857985"/>
                <a:gd name="connsiteX9539" fmla="*/ 1708058 w 6868353"/>
                <a:gd name="connsiteY9539" fmla="*/ 680108 h 6857985"/>
                <a:gd name="connsiteX9540" fmla="*/ 1754055 w 6868353"/>
                <a:gd name="connsiteY9540" fmla="*/ 658547 h 6857985"/>
                <a:gd name="connsiteX9541" fmla="*/ 1796173 w 6868353"/>
                <a:gd name="connsiteY9541" fmla="*/ 646839 h 6857985"/>
                <a:gd name="connsiteX9542" fmla="*/ 1772346 w 6868353"/>
                <a:gd name="connsiteY9542" fmla="*/ 654922 h 6857985"/>
                <a:gd name="connsiteX9543" fmla="*/ 1756801 w 6868353"/>
                <a:gd name="connsiteY9543" fmla="*/ 671571 h 6857985"/>
                <a:gd name="connsiteX9544" fmla="*/ 1684416 w 6868353"/>
                <a:gd name="connsiteY9544" fmla="*/ 689338 h 6857985"/>
                <a:gd name="connsiteX9545" fmla="*/ 1626697 w 6868353"/>
                <a:gd name="connsiteY9545" fmla="*/ 729403 h 6857985"/>
                <a:gd name="connsiteX9546" fmla="*/ 1614635 w 6868353"/>
                <a:gd name="connsiteY9546" fmla="*/ 741394 h 6857985"/>
                <a:gd name="connsiteX9547" fmla="*/ 1692273 w 6868353"/>
                <a:gd name="connsiteY9547" fmla="*/ 712245 h 6857985"/>
                <a:gd name="connsiteX9548" fmla="*/ 1652081 w 6868353"/>
                <a:gd name="connsiteY9548" fmla="*/ 729474 h 6857985"/>
                <a:gd name="connsiteX9549" fmla="*/ 1630477 w 6868353"/>
                <a:gd name="connsiteY9549" fmla="*/ 748091 h 6857985"/>
                <a:gd name="connsiteX9550" fmla="*/ 1671576 w 6868353"/>
                <a:gd name="connsiteY9550" fmla="*/ 754957 h 6857985"/>
                <a:gd name="connsiteX9551" fmla="*/ 1632672 w 6868353"/>
                <a:gd name="connsiteY9551" fmla="*/ 779944 h 6857985"/>
                <a:gd name="connsiteX9552" fmla="*/ 1587836 w 6868353"/>
                <a:gd name="connsiteY9552" fmla="*/ 801449 h 6857985"/>
                <a:gd name="connsiteX9553" fmla="*/ 1599388 w 6868353"/>
                <a:gd name="connsiteY9553" fmla="*/ 788948 h 6857985"/>
                <a:gd name="connsiteX9554" fmla="*/ 1631709 w 6868353"/>
                <a:gd name="connsiteY9554" fmla="*/ 772087 h 6857985"/>
                <a:gd name="connsiteX9555" fmla="*/ 1643813 w 6868353"/>
                <a:gd name="connsiteY9555" fmla="*/ 760110 h 6857985"/>
                <a:gd name="connsiteX9556" fmla="*/ 1619845 w 6868353"/>
                <a:gd name="connsiteY9556" fmla="*/ 768137 h 6857985"/>
                <a:gd name="connsiteX9557" fmla="*/ 1588006 w 6868353"/>
                <a:gd name="connsiteY9557" fmla="*/ 786669 h 6857985"/>
                <a:gd name="connsiteX9558" fmla="*/ 1592833 w 6868353"/>
                <a:gd name="connsiteY9558" fmla="*/ 775683 h 6857985"/>
                <a:gd name="connsiteX9559" fmla="*/ 1579059 w 6868353"/>
                <a:gd name="connsiteY9559" fmla="*/ 778854 h 6857985"/>
                <a:gd name="connsiteX9560" fmla="*/ 1539673 w 6868353"/>
                <a:gd name="connsiteY9560" fmla="*/ 812633 h 6857985"/>
                <a:gd name="connsiteX9561" fmla="*/ 1544487 w 6868353"/>
                <a:gd name="connsiteY9561" fmla="*/ 801661 h 6857985"/>
                <a:gd name="connsiteX9562" fmla="*/ 1489033 w 6868353"/>
                <a:gd name="connsiteY9562" fmla="*/ 859026 h 6857985"/>
                <a:gd name="connsiteX9563" fmla="*/ 1532708 w 6868353"/>
                <a:gd name="connsiteY9563" fmla="*/ 829027 h 6857985"/>
                <a:gd name="connsiteX9564" fmla="*/ 1500487 w 6868353"/>
                <a:gd name="connsiteY9564" fmla="*/ 861220 h 6857985"/>
                <a:gd name="connsiteX9565" fmla="*/ 1473192 w 6868353"/>
                <a:gd name="connsiteY9565" fmla="*/ 868341 h 6857985"/>
                <a:gd name="connsiteX9566" fmla="*/ 1485027 w 6868353"/>
                <a:gd name="connsiteY9566" fmla="*/ 884990 h 6857985"/>
                <a:gd name="connsiteX9567" fmla="*/ 1494541 w 6868353"/>
                <a:gd name="connsiteY9567" fmla="*/ 872362 h 6857985"/>
                <a:gd name="connsiteX9568" fmla="*/ 1508259 w 6868353"/>
                <a:gd name="connsiteY9568" fmla="*/ 861815 h 6857985"/>
                <a:gd name="connsiteX9569" fmla="*/ 1553236 w 6868353"/>
                <a:gd name="connsiteY9569" fmla="*/ 838965 h 6857985"/>
                <a:gd name="connsiteX9570" fmla="*/ 1523520 w 6868353"/>
                <a:gd name="connsiteY9570" fmla="*/ 866614 h 6857985"/>
                <a:gd name="connsiteX9571" fmla="*/ 1513950 w 6868353"/>
                <a:gd name="connsiteY9571" fmla="*/ 877189 h 6857985"/>
                <a:gd name="connsiteX9572" fmla="*/ 1494371 w 6868353"/>
                <a:gd name="connsiteY9572" fmla="*/ 892380 h 6857985"/>
                <a:gd name="connsiteX9573" fmla="*/ 1514573 w 6868353"/>
                <a:gd name="connsiteY9573" fmla="*/ 887142 h 6857985"/>
                <a:gd name="connsiteX9574" fmla="*/ 1537295 w 6868353"/>
                <a:gd name="connsiteY9574" fmla="*/ 862239 h 6857985"/>
                <a:gd name="connsiteX9575" fmla="*/ 1621346 w 6868353"/>
                <a:gd name="connsiteY9575" fmla="*/ 823421 h 6857985"/>
                <a:gd name="connsiteX9576" fmla="*/ 1525700 w 6868353"/>
                <a:gd name="connsiteY9576" fmla="*/ 845421 h 6857985"/>
                <a:gd name="connsiteX9577" fmla="*/ 1608321 w 6868353"/>
                <a:gd name="connsiteY9577" fmla="*/ 796805 h 6857985"/>
                <a:gd name="connsiteX9578" fmla="*/ 1634767 w 6868353"/>
                <a:gd name="connsiteY9578" fmla="*/ 792997 h 6857985"/>
                <a:gd name="connsiteX9579" fmla="*/ 1679631 w 6868353"/>
                <a:gd name="connsiteY9579" fmla="*/ 777750 h 6857985"/>
                <a:gd name="connsiteX9580" fmla="*/ 1650043 w 6868353"/>
                <a:gd name="connsiteY9580" fmla="*/ 773531 h 6857985"/>
                <a:gd name="connsiteX9581" fmla="*/ 1673487 w 6868353"/>
                <a:gd name="connsiteY9581" fmla="*/ 764300 h 6857985"/>
                <a:gd name="connsiteX9582" fmla="*/ 1678527 w 6868353"/>
                <a:gd name="connsiteY9582" fmla="*/ 753683 h 6857985"/>
                <a:gd name="connsiteX9583" fmla="*/ 1710494 w 6868353"/>
                <a:gd name="connsiteY9583" fmla="*/ 752762 h 6857985"/>
                <a:gd name="connsiteX9584" fmla="*/ 1704364 w 6868353"/>
                <a:gd name="connsiteY9584" fmla="*/ 739271 h 6857985"/>
                <a:gd name="connsiteX9585" fmla="*/ 1750587 w 6868353"/>
                <a:gd name="connsiteY9585" fmla="*/ 715572 h 6857985"/>
                <a:gd name="connsiteX9586" fmla="*/ 1799075 w 6868353"/>
                <a:gd name="connsiteY9586" fmla="*/ 689706 h 6857985"/>
                <a:gd name="connsiteX9587" fmla="*/ 1758812 w 6868353"/>
                <a:gd name="connsiteY9587" fmla="*/ 705223 h 6857985"/>
                <a:gd name="connsiteX9588" fmla="*/ 1719115 w 6868353"/>
                <a:gd name="connsiteY9588" fmla="*/ 721999 h 6857985"/>
                <a:gd name="connsiteX9589" fmla="*/ 1761417 w 6868353"/>
                <a:gd name="connsiteY9589" fmla="*/ 699900 h 6857985"/>
                <a:gd name="connsiteX9590" fmla="*/ 1759859 w 6868353"/>
                <a:gd name="connsiteY9590" fmla="*/ 690386 h 6857985"/>
                <a:gd name="connsiteX9591" fmla="*/ 1747656 w 6868353"/>
                <a:gd name="connsiteY9591" fmla="*/ 702320 h 6857985"/>
                <a:gd name="connsiteX9592" fmla="*/ 1724297 w 6868353"/>
                <a:gd name="connsiteY9592" fmla="*/ 711339 h 6857985"/>
                <a:gd name="connsiteX9593" fmla="*/ 1710423 w 6868353"/>
                <a:gd name="connsiteY9593" fmla="*/ 713844 h 6857985"/>
                <a:gd name="connsiteX9594" fmla="*/ 1759661 w 6868353"/>
                <a:gd name="connsiteY9594" fmla="*/ 684525 h 6857985"/>
                <a:gd name="connsiteX9595" fmla="*/ 1803237 w 6868353"/>
                <a:gd name="connsiteY9595" fmla="*/ 669943 h 6857985"/>
                <a:gd name="connsiteX9596" fmla="*/ 1818484 w 6868353"/>
                <a:gd name="connsiteY9596" fmla="*/ 677545 h 6857985"/>
                <a:gd name="connsiteX9597" fmla="*/ 1800462 w 6868353"/>
                <a:gd name="connsiteY9597" fmla="*/ 675096 h 6857985"/>
                <a:gd name="connsiteX9598" fmla="*/ 1853608 w 6868353"/>
                <a:gd name="connsiteY9598" fmla="*/ 648750 h 6857985"/>
                <a:gd name="connsiteX9599" fmla="*/ 1839649 w 6868353"/>
                <a:gd name="connsiteY9599" fmla="*/ 650590 h 6857985"/>
                <a:gd name="connsiteX9600" fmla="*/ 1810146 w 6868353"/>
                <a:gd name="connsiteY9600" fmla="*/ 669023 h 6857985"/>
                <a:gd name="connsiteX9601" fmla="*/ 1775107 w 6868353"/>
                <a:gd name="connsiteY9601" fmla="*/ 673808 h 6857985"/>
                <a:gd name="connsiteX9602" fmla="*/ 1797673 w 6868353"/>
                <a:gd name="connsiteY9602" fmla="*/ 656239 h 6857985"/>
                <a:gd name="connsiteX9603" fmla="*/ 1896943 w 6868353"/>
                <a:gd name="connsiteY9603" fmla="*/ 628689 h 6857985"/>
                <a:gd name="connsiteX9604" fmla="*/ 1915899 w 6868353"/>
                <a:gd name="connsiteY9604" fmla="*/ 640907 h 6857985"/>
                <a:gd name="connsiteX9605" fmla="*/ 1923176 w 6868353"/>
                <a:gd name="connsiteY9605" fmla="*/ 631209 h 6857985"/>
                <a:gd name="connsiteX9606" fmla="*/ 1913974 w 6868353"/>
                <a:gd name="connsiteY9606" fmla="*/ 631167 h 6857985"/>
                <a:gd name="connsiteX9607" fmla="*/ 1900921 w 6868353"/>
                <a:gd name="connsiteY9607" fmla="*/ 633078 h 6857985"/>
                <a:gd name="connsiteX9608" fmla="*/ 1911950 w 6868353"/>
                <a:gd name="connsiteY9608" fmla="*/ 627712 h 6857985"/>
                <a:gd name="connsiteX9609" fmla="*/ 1922652 w 6868353"/>
                <a:gd name="connsiteY9609" fmla="*/ 623706 h 6857985"/>
                <a:gd name="connsiteX9610" fmla="*/ 1944893 w 6868353"/>
                <a:gd name="connsiteY9610" fmla="*/ 614390 h 6857985"/>
                <a:gd name="connsiteX9611" fmla="*/ 1899746 w 6868353"/>
                <a:gd name="connsiteY9611" fmla="*/ 623522 h 6857985"/>
                <a:gd name="connsiteX9612" fmla="*/ 1998011 w 6868353"/>
                <a:gd name="connsiteY9612" fmla="*/ 581263 h 6857985"/>
                <a:gd name="connsiteX9613" fmla="*/ 2030742 w 6868353"/>
                <a:gd name="connsiteY9613" fmla="*/ 549777 h 6857985"/>
                <a:gd name="connsiteX9614" fmla="*/ 2051383 w 6868353"/>
                <a:gd name="connsiteY9614" fmla="*/ 540887 h 6857985"/>
                <a:gd name="connsiteX9615" fmla="*/ 2062228 w 6868353"/>
                <a:gd name="connsiteY9615" fmla="*/ 539159 h 6857985"/>
                <a:gd name="connsiteX9616" fmla="*/ 2076130 w 6868353"/>
                <a:gd name="connsiteY9616" fmla="*/ 542345 h 6857985"/>
                <a:gd name="connsiteX9617" fmla="*/ 2093005 w 6868353"/>
                <a:gd name="connsiteY9617" fmla="*/ 527409 h 6857985"/>
                <a:gd name="connsiteX9618" fmla="*/ 2107120 w 6868353"/>
                <a:gd name="connsiteY9618" fmla="*/ 526885 h 6857985"/>
                <a:gd name="connsiteX9619" fmla="*/ 2060868 w 6868353"/>
                <a:gd name="connsiteY9619" fmla="*/ 523912 h 6857985"/>
                <a:gd name="connsiteX9620" fmla="*/ 2178953 w 6868353"/>
                <a:gd name="connsiteY9620" fmla="*/ 471842 h 6857985"/>
                <a:gd name="connsiteX9621" fmla="*/ 2122962 w 6868353"/>
                <a:gd name="connsiteY9621" fmla="*/ 483253 h 6857985"/>
                <a:gd name="connsiteX9622" fmla="*/ 2076130 w 6868353"/>
                <a:gd name="connsiteY9622" fmla="*/ 470724 h 6857985"/>
                <a:gd name="connsiteX9623" fmla="*/ 2108408 w 6868353"/>
                <a:gd name="connsiteY9623" fmla="*/ 474221 h 6857985"/>
                <a:gd name="connsiteX9624" fmla="*/ 2094506 w 6868353"/>
                <a:gd name="connsiteY9624" fmla="*/ 484357 h 6857985"/>
                <a:gd name="connsiteX9625" fmla="*/ 2034536 w 6868353"/>
                <a:gd name="connsiteY9625" fmla="*/ 501289 h 6857985"/>
                <a:gd name="connsiteX9626" fmla="*/ 2012734 w 6868353"/>
                <a:gd name="connsiteY9626" fmla="*/ 493248 h 6857985"/>
                <a:gd name="connsiteX9627" fmla="*/ 2032526 w 6868353"/>
                <a:gd name="connsiteY9627" fmla="*/ 488902 h 6857985"/>
                <a:gd name="connsiteX9628" fmla="*/ 2048354 w 6868353"/>
                <a:gd name="connsiteY9628" fmla="*/ 491110 h 6857985"/>
                <a:gd name="connsiteX9629" fmla="*/ 2029765 w 6868353"/>
                <a:gd name="connsiteY9629" fmla="*/ 477618 h 6857985"/>
                <a:gd name="connsiteX9630" fmla="*/ 1991456 w 6868353"/>
                <a:gd name="connsiteY9630" fmla="*/ 495032 h 6857985"/>
                <a:gd name="connsiteX9631" fmla="*/ 2008331 w 6868353"/>
                <a:gd name="connsiteY9631" fmla="*/ 479062 h 6857985"/>
                <a:gd name="connsiteX9632" fmla="*/ 1976549 w 6868353"/>
                <a:gd name="connsiteY9632" fmla="*/ 486651 h 6857985"/>
                <a:gd name="connsiteX9633" fmla="*/ 1974071 w 6868353"/>
                <a:gd name="connsiteY9633" fmla="*/ 501346 h 6857985"/>
                <a:gd name="connsiteX9634" fmla="*/ 1914455 w 6868353"/>
                <a:gd name="connsiteY9634" fmla="*/ 521237 h 6857985"/>
                <a:gd name="connsiteX9635" fmla="*/ 1898401 w 6868353"/>
                <a:gd name="connsiteY9635" fmla="*/ 503554 h 6857985"/>
                <a:gd name="connsiteX9636" fmla="*/ 1952680 w 6868353"/>
                <a:gd name="connsiteY9636" fmla="*/ 503271 h 6857985"/>
                <a:gd name="connsiteX9637" fmla="*/ 1908849 w 6868353"/>
                <a:gd name="connsiteY9637" fmla="*/ 497707 h 6857985"/>
                <a:gd name="connsiteX9638" fmla="*/ 1975912 w 6868353"/>
                <a:gd name="connsiteY9638" fmla="*/ 477038 h 6857985"/>
                <a:gd name="connsiteX9639" fmla="*/ 1955143 w 6868353"/>
                <a:gd name="connsiteY9639" fmla="*/ 488548 h 6857985"/>
                <a:gd name="connsiteX9640" fmla="*/ 1992348 w 6868353"/>
                <a:gd name="connsiteY9640" fmla="*/ 477675 h 6857985"/>
                <a:gd name="connsiteX9641" fmla="*/ 2012904 w 6868353"/>
                <a:gd name="connsiteY9641" fmla="*/ 469167 h 6857985"/>
                <a:gd name="connsiteX9642" fmla="*/ 2032597 w 6868353"/>
                <a:gd name="connsiteY9642" fmla="*/ 463150 h 6857985"/>
                <a:gd name="connsiteX9643" fmla="*/ 2051270 w 6868353"/>
                <a:gd name="connsiteY9643" fmla="*/ 476627 h 6857985"/>
                <a:gd name="connsiteX9644" fmla="*/ 2150044 w 6868353"/>
                <a:gd name="connsiteY9644" fmla="*/ 443910 h 6857985"/>
                <a:gd name="connsiteX9645" fmla="*/ 2182379 w 6868353"/>
                <a:gd name="connsiteY9645" fmla="*/ 466930 h 6857985"/>
                <a:gd name="connsiteX9646" fmla="*/ 2199382 w 6868353"/>
                <a:gd name="connsiteY9646" fmla="*/ 459540 h 6857985"/>
                <a:gd name="connsiteX9647" fmla="*/ 2182238 w 6868353"/>
                <a:gd name="connsiteY9647" fmla="*/ 457275 h 6857985"/>
                <a:gd name="connsiteX9648" fmla="*/ 2270720 w 6868353"/>
                <a:gd name="connsiteY9648" fmla="*/ 433901 h 6857985"/>
                <a:gd name="connsiteX9649" fmla="*/ 2221099 w 6868353"/>
                <a:gd name="connsiteY9649" fmla="*/ 442948 h 6857985"/>
                <a:gd name="connsiteX9650" fmla="*/ 2235369 w 6868353"/>
                <a:gd name="connsiteY9650" fmla="*/ 433491 h 6857985"/>
                <a:gd name="connsiteX9651" fmla="*/ 2284693 w 6868353"/>
                <a:gd name="connsiteY9651" fmla="*/ 443712 h 6857985"/>
                <a:gd name="connsiteX9652" fmla="*/ 2309496 w 6868353"/>
                <a:gd name="connsiteY9652" fmla="*/ 439267 h 6857985"/>
                <a:gd name="connsiteX9653" fmla="*/ 2345342 w 6868353"/>
                <a:gd name="connsiteY9653" fmla="*/ 401538 h 6857985"/>
                <a:gd name="connsiteX9654" fmla="*/ 2345045 w 6868353"/>
                <a:gd name="connsiteY9654" fmla="*/ 411165 h 6857985"/>
                <a:gd name="connsiteX9655" fmla="*/ 2417628 w 6868353"/>
                <a:gd name="connsiteY9655" fmla="*/ 376989 h 6857985"/>
                <a:gd name="connsiteX9656" fmla="*/ 2396463 w 6868353"/>
                <a:gd name="connsiteY9656" fmla="*/ 375701 h 6857985"/>
                <a:gd name="connsiteX9657" fmla="*/ 2363732 w 6868353"/>
                <a:gd name="connsiteY9657" fmla="*/ 388202 h 6857985"/>
                <a:gd name="connsiteX9658" fmla="*/ 2448293 w 6868353"/>
                <a:gd name="connsiteY9658" fmla="*/ 340507 h 6857985"/>
                <a:gd name="connsiteX9659" fmla="*/ 2400696 w 6868353"/>
                <a:gd name="connsiteY9659" fmla="*/ 361629 h 6857985"/>
                <a:gd name="connsiteX9660" fmla="*/ 2475871 w 6868353"/>
                <a:gd name="connsiteY9660" fmla="*/ 351889 h 6857985"/>
                <a:gd name="connsiteX9661" fmla="*/ 2502656 w 6868353"/>
                <a:gd name="connsiteY9661" fmla="*/ 335806 h 6857985"/>
                <a:gd name="connsiteX9662" fmla="*/ 2513600 w 6868353"/>
                <a:gd name="connsiteY9662" fmla="*/ 326109 h 6857985"/>
                <a:gd name="connsiteX9663" fmla="*/ 2628329 w 6868353"/>
                <a:gd name="connsiteY9663" fmla="*/ 319554 h 6857985"/>
                <a:gd name="connsiteX9664" fmla="*/ 2600383 w 6868353"/>
                <a:gd name="connsiteY9664" fmla="*/ 316312 h 6857985"/>
                <a:gd name="connsiteX9665" fmla="*/ 2744149 w 6868353"/>
                <a:gd name="connsiteY9665" fmla="*/ 283382 h 6857985"/>
                <a:gd name="connsiteX9666" fmla="*/ 2699030 w 6868353"/>
                <a:gd name="connsiteY9666" fmla="*/ 306572 h 6857985"/>
                <a:gd name="connsiteX9667" fmla="*/ 2678658 w 6868353"/>
                <a:gd name="connsiteY9667" fmla="*/ 312447 h 6857985"/>
                <a:gd name="connsiteX9668" fmla="*/ 2655497 w 6868353"/>
                <a:gd name="connsiteY9668" fmla="*/ 318549 h 6857985"/>
                <a:gd name="connsiteX9669" fmla="*/ 2602223 w 6868353"/>
                <a:gd name="connsiteY9669" fmla="*/ 331021 h 6857985"/>
                <a:gd name="connsiteX9670" fmla="*/ 2626078 w 6868353"/>
                <a:gd name="connsiteY9670" fmla="*/ 338624 h 6857985"/>
                <a:gd name="connsiteX9671" fmla="*/ 2649282 w 6868353"/>
                <a:gd name="connsiteY9671" fmla="*/ 326562 h 6857985"/>
                <a:gd name="connsiteX9672" fmla="*/ 2667587 w 6868353"/>
                <a:gd name="connsiteY9672" fmla="*/ 320616 h 6857985"/>
                <a:gd name="connsiteX9673" fmla="*/ 2688681 w 6868353"/>
                <a:gd name="connsiteY9673" fmla="*/ 315632 h 6857985"/>
                <a:gd name="connsiteX9674" fmla="*/ 2770424 w 6868353"/>
                <a:gd name="connsiteY9674" fmla="*/ 297426 h 6857985"/>
                <a:gd name="connsiteX9675" fmla="*/ 2789565 w 6868353"/>
                <a:gd name="connsiteY9675" fmla="*/ 310394 h 6857985"/>
                <a:gd name="connsiteX9676" fmla="*/ 2767324 w 6868353"/>
                <a:gd name="connsiteY9676" fmla="*/ 316340 h 6857985"/>
                <a:gd name="connsiteX9677" fmla="*/ 2724244 w 6868353"/>
                <a:gd name="connsiteY9677" fmla="*/ 318889 h 6857985"/>
                <a:gd name="connsiteX9678" fmla="*/ 2703574 w 6868353"/>
                <a:gd name="connsiteY9678" fmla="*/ 339629 h 6857985"/>
                <a:gd name="connsiteX9679" fmla="*/ 2816973 w 6868353"/>
                <a:gd name="connsiteY9679" fmla="*/ 315109 h 6857985"/>
                <a:gd name="connsiteX9680" fmla="*/ 2837274 w 6868353"/>
                <a:gd name="connsiteY9680" fmla="*/ 307662 h 6857985"/>
                <a:gd name="connsiteX9681" fmla="*/ 2847836 w 6868353"/>
                <a:gd name="connsiteY9681" fmla="*/ 301532 h 6857985"/>
                <a:gd name="connsiteX9682" fmla="*/ 2821008 w 6868353"/>
                <a:gd name="connsiteY9682" fmla="*/ 299423 h 6857985"/>
                <a:gd name="connsiteX9683" fmla="*/ 2795086 w 6868353"/>
                <a:gd name="connsiteY9683" fmla="*/ 297058 h 6857985"/>
                <a:gd name="connsiteX9684" fmla="*/ 2738344 w 6868353"/>
                <a:gd name="connsiteY9684" fmla="*/ 296987 h 6857985"/>
                <a:gd name="connsiteX9685" fmla="*/ 2773525 w 6868353"/>
                <a:gd name="connsiteY9685" fmla="*/ 278498 h 6857985"/>
                <a:gd name="connsiteX9686" fmla="*/ 2709138 w 6868353"/>
                <a:gd name="connsiteY9686" fmla="*/ 277720 h 6857985"/>
                <a:gd name="connsiteX9687" fmla="*/ 2783718 w 6868353"/>
                <a:gd name="connsiteY9687" fmla="*/ 260717 h 6857985"/>
                <a:gd name="connsiteX9688" fmla="*/ 2809894 w 6868353"/>
                <a:gd name="connsiteY9688" fmla="*/ 257178 h 6857985"/>
                <a:gd name="connsiteX9689" fmla="*/ 2835674 w 6868353"/>
                <a:gd name="connsiteY9689" fmla="*/ 254573 h 6857985"/>
                <a:gd name="connsiteX9690" fmla="*/ 2886513 w 6868353"/>
                <a:gd name="connsiteY9690" fmla="*/ 251302 h 6857985"/>
                <a:gd name="connsiteX9691" fmla="*/ 2863153 w 6868353"/>
                <a:gd name="connsiteY9691" fmla="*/ 241492 h 6857985"/>
                <a:gd name="connsiteX9692" fmla="*/ 2895347 w 6868353"/>
                <a:gd name="connsiteY9692" fmla="*/ 243403 h 6857985"/>
                <a:gd name="connsiteX9693" fmla="*/ 2940472 w 6868353"/>
                <a:gd name="connsiteY9693" fmla="*/ 237788 h 6857985"/>
                <a:gd name="connsiteX9694" fmla="*/ 2950192 w 6868353"/>
                <a:gd name="connsiteY9694" fmla="*/ 240585 h 6857985"/>
                <a:gd name="connsiteX9695" fmla="*/ 2920561 w 6868353"/>
                <a:gd name="connsiteY9695" fmla="*/ 243941 h 6857985"/>
                <a:gd name="connsiteX9696" fmla="*/ 2925544 w 6868353"/>
                <a:gd name="connsiteY9696" fmla="*/ 254785 h 6857985"/>
                <a:gd name="connsiteX9697" fmla="*/ 2893492 w 6868353"/>
                <a:gd name="connsiteY9697" fmla="*/ 252775 h 6857985"/>
                <a:gd name="connsiteX9698" fmla="*/ 2909660 w 6868353"/>
                <a:gd name="connsiteY9698" fmla="*/ 261184 h 6857985"/>
                <a:gd name="connsiteX9699" fmla="*/ 2939531 w 6868353"/>
                <a:gd name="connsiteY9699" fmla="*/ 272595 h 6857985"/>
                <a:gd name="connsiteX9700" fmla="*/ 2889500 w 6868353"/>
                <a:gd name="connsiteY9700" fmla="*/ 271490 h 6857985"/>
                <a:gd name="connsiteX9701" fmla="*/ 2930641 w 6868353"/>
                <a:gd name="connsiteY9701" fmla="*/ 280480 h 6857985"/>
                <a:gd name="connsiteX9702" fmla="*/ 2877112 w 6868353"/>
                <a:gd name="connsiteY9702" fmla="*/ 298078 h 6857985"/>
                <a:gd name="connsiteX9703" fmla="*/ 2959974 w 6868353"/>
                <a:gd name="connsiteY9703" fmla="*/ 277167 h 6857985"/>
                <a:gd name="connsiteX9704" fmla="*/ 3009680 w 6868353"/>
                <a:gd name="connsiteY9704" fmla="*/ 278980 h 6857985"/>
                <a:gd name="connsiteX9705" fmla="*/ 3106770 w 6868353"/>
                <a:gd name="connsiteY9705" fmla="*/ 265842 h 6857985"/>
                <a:gd name="connsiteX9706" fmla="*/ 3052746 w 6868353"/>
                <a:gd name="connsiteY9706" fmla="*/ 251104 h 6857985"/>
                <a:gd name="connsiteX9707" fmla="*/ 2993866 w 6868353"/>
                <a:gd name="connsiteY9707" fmla="*/ 269962 h 6857985"/>
                <a:gd name="connsiteX9708" fmla="*/ 3021006 w 6868353"/>
                <a:gd name="connsiteY9708" fmla="*/ 262303 h 6857985"/>
                <a:gd name="connsiteX9709" fmla="*/ 3000520 w 6868353"/>
                <a:gd name="connsiteY9709" fmla="*/ 256894 h 6857985"/>
                <a:gd name="connsiteX9710" fmla="*/ 2966671 w 6868353"/>
                <a:gd name="connsiteY9710" fmla="*/ 263846 h 6857985"/>
                <a:gd name="connsiteX9711" fmla="*/ 2929890 w 6868353"/>
                <a:gd name="connsiteY9711" fmla="*/ 250864 h 6857985"/>
                <a:gd name="connsiteX9712" fmla="*/ 2952669 w 6868353"/>
                <a:gd name="connsiteY9712" fmla="*/ 245979 h 6857985"/>
                <a:gd name="connsiteX9713" fmla="*/ 2991205 w 6868353"/>
                <a:gd name="connsiteY9713" fmla="*/ 246050 h 6857985"/>
                <a:gd name="connsiteX9714" fmla="*/ 3027730 w 6868353"/>
                <a:gd name="connsiteY9714" fmla="*/ 249349 h 6857985"/>
                <a:gd name="connsiteX9715" fmla="*/ 3037267 w 6868353"/>
                <a:gd name="connsiteY9715" fmla="*/ 242889 h 6857985"/>
                <a:gd name="connsiteX9716" fmla="*/ 3066604 w 6868353"/>
                <a:gd name="connsiteY9716" fmla="*/ 240148 h 6857985"/>
                <a:gd name="connsiteX9717" fmla="*/ 3070284 w 6868353"/>
                <a:gd name="connsiteY9717" fmla="*/ 233936 h 6857985"/>
                <a:gd name="connsiteX9718" fmla="*/ 3056709 w 6868353"/>
                <a:gd name="connsiteY9718" fmla="*/ 233309 h 6857985"/>
                <a:gd name="connsiteX9719" fmla="*/ 3026909 w 6868353"/>
                <a:gd name="connsiteY9719" fmla="*/ 236764 h 6857985"/>
                <a:gd name="connsiteX9720" fmla="*/ 3006296 w 6868353"/>
                <a:gd name="connsiteY9720" fmla="*/ 239496 h 6857985"/>
                <a:gd name="connsiteX9721" fmla="*/ 2982115 w 6868353"/>
                <a:gd name="connsiteY9721" fmla="*/ 243050 h 6857985"/>
                <a:gd name="connsiteX9722" fmla="*/ 2980147 w 6868353"/>
                <a:gd name="connsiteY9722" fmla="*/ 235221 h 6857985"/>
                <a:gd name="connsiteX9723" fmla="*/ 3001001 w 6868353"/>
                <a:gd name="connsiteY9723" fmla="*/ 228312 h 6857985"/>
                <a:gd name="connsiteX9724" fmla="*/ 3037031 w 6868353"/>
                <a:gd name="connsiteY9724" fmla="*/ 212725 h 6857985"/>
                <a:gd name="connsiteX9725" fmla="*/ 3242876 w 6868353"/>
                <a:gd name="connsiteY9725" fmla="*/ 212668 h 6857985"/>
                <a:gd name="connsiteX9726" fmla="*/ 3249686 w 6868353"/>
                <a:gd name="connsiteY9726" fmla="*/ 214863 h 6857985"/>
                <a:gd name="connsiteX9727" fmla="*/ 3302393 w 6868353"/>
                <a:gd name="connsiteY9727" fmla="*/ 218813 h 6857985"/>
                <a:gd name="connsiteX9728" fmla="*/ 3348602 w 6868353"/>
                <a:gd name="connsiteY9728" fmla="*/ 228100 h 6857985"/>
                <a:gd name="connsiteX9729" fmla="*/ 3323869 w 6868353"/>
                <a:gd name="connsiteY9729" fmla="*/ 230917 h 6857985"/>
                <a:gd name="connsiteX9730" fmla="*/ 3348772 w 6868353"/>
                <a:gd name="connsiteY9730" fmla="*/ 248514 h 6857985"/>
                <a:gd name="connsiteX9731" fmla="*/ 3378019 w 6868353"/>
                <a:gd name="connsiteY9731" fmla="*/ 229133 h 6857985"/>
                <a:gd name="connsiteX9732" fmla="*/ 3394371 w 6868353"/>
                <a:gd name="connsiteY9732" fmla="*/ 245584 h 6857985"/>
                <a:gd name="connsiteX9733" fmla="*/ 3436617 w 6868353"/>
                <a:gd name="connsiteY9733" fmla="*/ 251742 h 6857985"/>
                <a:gd name="connsiteX9734" fmla="*/ 3397671 w 6868353"/>
                <a:gd name="connsiteY9734" fmla="*/ 236636 h 6857985"/>
                <a:gd name="connsiteX9735" fmla="*/ 3440211 w 6868353"/>
                <a:gd name="connsiteY9735" fmla="*/ 222324 h 6857985"/>
                <a:gd name="connsiteX9736" fmla="*/ 3479159 w 6868353"/>
                <a:gd name="connsiteY9736" fmla="*/ 237514 h 6857985"/>
                <a:gd name="connsiteX9737" fmla="*/ 3438457 w 6868353"/>
                <a:gd name="connsiteY9737" fmla="*/ 237033 h 6857985"/>
                <a:gd name="connsiteX9738" fmla="*/ 3446413 w 6868353"/>
                <a:gd name="connsiteY9738" fmla="*/ 245301 h 6857985"/>
                <a:gd name="connsiteX9739" fmla="*/ 3485571 w 6868353"/>
                <a:gd name="connsiteY9739" fmla="*/ 240020 h 6857985"/>
                <a:gd name="connsiteX9740" fmla="*/ 3504939 w 6868353"/>
                <a:gd name="connsiteY9740" fmla="*/ 247764 h 6857985"/>
                <a:gd name="connsiteX9741" fmla="*/ 3472193 w 6868353"/>
                <a:gd name="connsiteY9741" fmla="*/ 255409 h 6857985"/>
                <a:gd name="connsiteX9742" fmla="*/ 3449499 w 6868353"/>
                <a:gd name="connsiteY9742" fmla="*/ 256768 h 6857985"/>
                <a:gd name="connsiteX9743" fmla="*/ 3425235 w 6868353"/>
                <a:gd name="connsiteY9743" fmla="*/ 252436 h 6857985"/>
                <a:gd name="connsiteX9744" fmla="*/ 3402511 w 6868353"/>
                <a:gd name="connsiteY9744" fmla="*/ 253866 h 6857985"/>
                <a:gd name="connsiteX9745" fmla="*/ 3396043 w 6868353"/>
                <a:gd name="connsiteY9745" fmla="*/ 271746 h 6857985"/>
                <a:gd name="connsiteX9746" fmla="*/ 3357181 w 6868353"/>
                <a:gd name="connsiteY9746" fmla="*/ 256754 h 6857985"/>
                <a:gd name="connsiteX9747" fmla="*/ 3344439 w 6868353"/>
                <a:gd name="connsiteY9747" fmla="*/ 272185 h 6857985"/>
                <a:gd name="connsiteX9748" fmla="*/ 3313393 w 6868353"/>
                <a:gd name="connsiteY9748" fmla="*/ 266338 h 6857985"/>
                <a:gd name="connsiteX9749" fmla="*/ 3341098 w 6868353"/>
                <a:gd name="connsiteY9749" fmla="*/ 260265 h 6857985"/>
                <a:gd name="connsiteX9750" fmla="*/ 3319551 w 6868353"/>
                <a:gd name="connsiteY9750" fmla="*/ 248118 h 6857985"/>
                <a:gd name="connsiteX9751" fmla="*/ 3239181 w 6868353"/>
                <a:gd name="connsiteY9751" fmla="*/ 236552 h 6857985"/>
                <a:gd name="connsiteX9752" fmla="*/ 3294975 w 6868353"/>
                <a:gd name="connsiteY9752" fmla="*/ 244947 h 6857985"/>
                <a:gd name="connsiteX9753" fmla="*/ 3241899 w 6868353"/>
                <a:gd name="connsiteY9753" fmla="*/ 227449 h 6857985"/>
                <a:gd name="connsiteX9754" fmla="*/ 3256326 w 6868353"/>
                <a:gd name="connsiteY9754" fmla="*/ 217015 h 6857985"/>
                <a:gd name="connsiteX9755" fmla="*/ 3240087 w 6868353"/>
                <a:gd name="connsiteY9755" fmla="*/ 221800 h 6857985"/>
                <a:gd name="connsiteX9756" fmla="*/ 3242876 w 6868353"/>
                <a:gd name="connsiteY9756" fmla="*/ 212668 h 6857985"/>
                <a:gd name="connsiteX9757" fmla="*/ 4609573 w 6868353"/>
                <a:gd name="connsiteY9757" fmla="*/ 212115 h 6857985"/>
                <a:gd name="connsiteX9758" fmla="*/ 4706483 w 6868353"/>
                <a:gd name="connsiteY9758" fmla="*/ 244692 h 6857985"/>
                <a:gd name="connsiteX9759" fmla="*/ 4607087 w 6868353"/>
                <a:gd name="connsiteY9759" fmla="*/ 217651 h 6857985"/>
                <a:gd name="connsiteX9760" fmla="*/ 4609573 w 6868353"/>
                <a:gd name="connsiteY9760" fmla="*/ 212115 h 6857985"/>
                <a:gd name="connsiteX9761" fmla="*/ 3743643 w 6868353"/>
                <a:gd name="connsiteY9761" fmla="*/ 210544 h 6857985"/>
                <a:gd name="connsiteX9762" fmla="*/ 3766719 w 6868353"/>
                <a:gd name="connsiteY9762" fmla="*/ 211464 h 6857985"/>
                <a:gd name="connsiteX9763" fmla="*/ 3786667 w 6868353"/>
                <a:gd name="connsiteY9763" fmla="*/ 226839 h 6857985"/>
                <a:gd name="connsiteX9764" fmla="*/ 3795585 w 6868353"/>
                <a:gd name="connsiteY9764" fmla="*/ 247593 h 6857985"/>
                <a:gd name="connsiteX9765" fmla="*/ 3829123 w 6868353"/>
                <a:gd name="connsiteY9765" fmla="*/ 243176 h 6857985"/>
                <a:gd name="connsiteX9766" fmla="*/ 3808963 w 6868353"/>
                <a:gd name="connsiteY9766" fmla="*/ 259811 h 6857985"/>
                <a:gd name="connsiteX9767" fmla="*/ 3751853 w 6868353"/>
                <a:gd name="connsiteY9767" fmla="*/ 257489 h 6857985"/>
                <a:gd name="connsiteX9768" fmla="*/ 3749857 w 6868353"/>
                <a:gd name="connsiteY9768" fmla="*/ 245739 h 6857985"/>
                <a:gd name="connsiteX9769" fmla="*/ 3779899 w 6868353"/>
                <a:gd name="connsiteY9769" fmla="*/ 255691 h 6857985"/>
                <a:gd name="connsiteX9770" fmla="*/ 3743643 w 6868353"/>
                <a:gd name="connsiteY9770" fmla="*/ 210544 h 6857985"/>
                <a:gd name="connsiteX9771" fmla="*/ 2898843 w 6868353"/>
                <a:gd name="connsiteY9771" fmla="*/ 210233 h 6857985"/>
                <a:gd name="connsiteX9772" fmla="*/ 2933627 w 6868353"/>
                <a:gd name="connsiteY9772" fmla="*/ 217665 h 6857985"/>
                <a:gd name="connsiteX9773" fmla="*/ 2904251 w 6868353"/>
                <a:gd name="connsiteY9773" fmla="*/ 235872 h 6857985"/>
                <a:gd name="connsiteX9774" fmla="*/ 2840218 w 6868353"/>
                <a:gd name="connsiteY9774" fmla="*/ 246843 h 6857985"/>
                <a:gd name="connsiteX9775" fmla="*/ 2823640 w 6868353"/>
                <a:gd name="connsiteY9775" fmla="*/ 238547 h 6857985"/>
                <a:gd name="connsiteX9776" fmla="*/ 2720449 w 6868353"/>
                <a:gd name="connsiteY9776" fmla="*/ 250850 h 6857985"/>
                <a:gd name="connsiteX9777" fmla="*/ 2740170 w 6868353"/>
                <a:gd name="connsiteY9777" fmla="*/ 263648 h 6857985"/>
                <a:gd name="connsiteX9778" fmla="*/ 2685070 w 6868353"/>
                <a:gd name="connsiteY9778" fmla="*/ 245343 h 6857985"/>
                <a:gd name="connsiteX9779" fmla="*/ 2765780 w 6868353"/>
                <a:gd name="connsiteY9779" fmla="*/ 243800 h 6857985"/>
                <a:gd name="connsiteX9780" fmla="*/ 2843899 w 6868353"/>
                <a:gd name="connsiteY9780" fmla="*/ 228142 h 6857985"/>
                <a:gd name="connsiteX9781" fmla="*/ 2842186 w 6868353"/>
                <a:gd name="connsiteY9781" fmla="*/ 237471 h 6857985"/>
                <a:gd name="connsiteX9782" fmla="*/ 2906247 w 6868353"/>
                <a:gd name="connsiteY9782" fmla="*/ 226500 h 6857985"/>
                <a:gd name="connsiteX9783" fmla="*/ 2857872 w 6868353"/>
                <a:gd name="connsiteY9783" fmla="*/ 231030 h 6857985"/>
                <a:gd name="connsiteX9784" fmla="*/ 2852790 w 6868353"/>
                <a:gd name="connsiteY9784" fmla="*/ 220228 h 6857985"/>
                <a:gd name="connsiteX9785" fmla="*/ 2898843 w 6868353"/>
                <a:gd name="connsiteY9785" fmla="*/ 210233 h 6857985"/>
                <a:gd name="connsiteX9786" fmla="*/ 2459816 w 6868353"/>
                <a:gd name="connsiteY9786" fmla="*/ 206071 h 6857985"/>
                <a:gd name="connsiteX9787" fmla="*/ 2425514 w 6868353"/>
                <a:gd name="connsiteY9787" fmla="*/ 218784 h 6857985"/>
                <a:gd name="connsiteX9788" fmla="*/ 2380933 w 6868353"/>
                <a:gd name="connsiteY9788" fmla="*/ 226188 h 6857985"/>
                <a:gd name="connsiteX9789" fmla="*/ 2459816 w 6868353"/>
                <a:gd name="connsiteY9789" fmla="*/ 206071 h 6857985"/>
                <a:gd name="connsiteX9790" fmla="*/ 3209281 w 6868353"/>
                <a:gd name="connsiteY9790" fmla="*/ 201838 h 6857985"/>
                <a:gd name="connsiteX9791" fmla="*/ 3176649 w 6868353"/>
                <a:gd name="connsiteY9791" fmla="*/ 211465 h 6857985"/>
                <a:gd name="connsiteX9792" fmla="*/ 3209281 w 6868353"/>
                <a:gd name="connsiteY9792" fmla="*/ 201838 h 6857985"/>
                <a:gd name="connsiteX9793" fmla="*/ 3948425 w 6868353"/>
                <a:gd name="connsiteY9793" fmla="*/ 194660 h 6857985"/>
                <a:gd name="connsiteX9794" fmla="*/ 4019565 w 6868353"/>
                <a:gd name="connsiteY9794" fmla="*/ 213078 h 6857985"/>
                <a:gd name="connsiteX9795" fmla="*/ 4008635 w 6868353"/>
                <a:gd name="connsiteY9795" fmla="*/ 217835 h 6857985"/>
                <a:gd name="connsiteX9796" fmla="*/ 3980647 w 6868353"/>
                <a:gd name="connsiteY9796" fmla="*/ 223979 h 6857985"/>
                <a:gd name="connsiteX9797" fmla="*/ 3934255 w 6868353"/>
                <a:gd name="connsiteY9797" fmla="*/ 219704 h 6857985"/>
                <a:gd name="connsiteX9798" fmla="*/ 3948425 w 6868353"/>
                <a:gd name="connsiteY9798" fmla="*/ 194660 h 6857985"/>
                <a:gd name="connsiteX9799" fmla="*/ 3329928 w 6868353"/>
                <a:gd name="connsiteY9799" fmla="*/ 185571 h 6857985"/>
                <a:gd name="connsiteX9800" fmla="*/ 3399411 w 6868353"/>
                <a:gd name="connsiteY9800" fmla="*/ 201526 h 6857985"/>
                <a:gd name="connsiteX9801" fmla="*/ 3340022 w 6868353"/>
                <a:gd name="connsiteY9801" fmla="*/ 199502 h 6857985"/>
                <a:gd name="connsiteX9802" fmla="*/ 3290118 w 6868353"/>
                <a:gd name="connsiteY9802" fmla="*/ 192791 h 6857985"/>
                <a:gd name="connsiteX9803" fmla="*/ 3320018 w 6868353"/>
                <a:gd name="connsiteY9803" fmla="*/ 192466 h 6857985"/>
                <a:gd name="connsiteX9804" fmla="*/ 3329928 w 6868353"/>
                <a:gd name="connsiteY9804" fmla="*/ 185571 h 6857985"/>
                <a:gd name="connsiteX9805" fmla="*/ 4161589 w 6868353"/>
                <a:gd name="connsiteY9805" fmla="*/ 183165 h 6857985"/>
                <a:gd name="connsiteX9806" fmla="*/ 4215003 w 6868353"/>
                <a:gd name="connsiteY9806" fmla="*/ 206581 h 6857985"/>
                <a:gd name="connsiteX9807" fmla="*/ 4192027 w 6868353"/>
                <a:gd name="connsiteY9807" fmla="*/ 208181 h 6857985"/>
                <a:gd name="connsiteX9808" fmla="*/ 4250115 w 6868353"/>
                <a:gd name="connsiteY9808" fmla="*/ 219223 h 6857985"/>
                <a:gd name="connsiteX9809" fmla="*/ 4197209 w 6868353"/>
                <a:gd name="connsiteY9809" fmla="*/ 194335 h 6857985"/>
                <a:gd name="connsiteX9810" fmla="*/ 4249547 w 6868353"/>
                <a:gd name="connsiteY9810" fmla="*/ 201314 h 6857985"/>
                <a:gd name="connsiteX9811" fmla="*/ 4302679 w 6868353"/>
                <a:gd name="connsiteY9811" fmla="*/ 238321 h 6857985"/>
                <a:gd name="connsiteX9812" fmla="*/ 4290687 w 6868353"/>
                <a:gd name="connsiteY9812" fmla="*/ 224136 h 6857985"/>
                <a:gd name="connsiteX9813" fmla="*/ 4343367 w 6868353"/>
                <a:gd name="connsiteY9813" fmla="*/ 258538 h 6857985"/>
                <a:gd name="connsiteX9814" fmla="*/ 4354693 w 6868353"/>
                <a:gd name="connsiteY9814" fmla="*/ 281430 h 6857985"/>
                <a:gd name="connsiteX9815" fmla="*/ 4303047 w 6868353"/>
                <a:gd name="connsiteY9815" fmla="*/ 268065 h 6857985"/>
                <a:gd name="connsiteX9816" fmla="*/ 4215571 w 6868353"/>
                <a:gd name="connsiteY9816" fmla="*/ 218572 h 6857985"/>
                <a:gd name="connsiteX9817" fmla="*/ 4251587 w 6868353"/>
                <a:gd name="connsiteY9817" fmla="*/ 266961 h 6857985"/>
                <a:gd name="connsiteX9818" fmla="*/ 4217213 w 6868353"/>
                <a:gd name="connsiteY9818" fmla="*/ 260392 h 6857985"/>
                <a:gd name="connsiteX9819" fmla="*/ 4209755 w 6868353"/>
                <a:gd name="connsiteY9819" fmla="*/ 246637 h 6857985"/>
                <a:gd name="connsiteX9820" fmla="*/ 4193341 w 6868353"/>
                <a:gd name="connsiteY9820" fmla="*/ 238351 h 6857985"/>
                <a:gd name="connsiteX9821" fmla="*/ 4192245 w 6868353"/>
                <a:gd name="connsiteY9821" fmla="*/ 242163 h 6857985"/>
                <a:gd name="connsiteX9822" fmla="*/ 4072045 w 6868353"/>
                <a:gd name="connsiteY9822" fmla="*/ 223314 h 6857985"/>
                <a:gd name="connsiteX9823" fmla="*/ 4106871 w 6868353"/>
                <a:gd name="connsiteY9823" fmla="*/ 228226 h 6857985"/>
                <a:gd name="connsiteX9824" fmla="*/ 4123917 w 6868353"/>
                <a:gd name="connsiteY9824" fmla="*/ 227688 h 6857985"/>
                <a:gd name="connsiteX9825" fmla="*/ 4059827 w 6868353"/>
                <a:gd name="connsiteY9825" fmla="*/ 212724 h 6857985"/>
                <a:gd name="connsiteX9826" fmla="*/ 4006171 w 6868353"/>
                <a:gd name="connsiteY9826" fmla="*/ 194221 h 6857985"/>
                <a:gd name="connsiteX9827" fmla="*/ 4037503 w 6868353"/>
                <a:gd name="connsiteY9827" fmla="*/ 202956 h 6857985"/>
                <a:gd name="connsiteX9828" fmla="*/ 4071027 w 6868353"/>
                <a:gd name="connsiteY9828" fmla="*/ 211394 h 6857985"/>
                <a:gd name="connsiteX9829" fmla="*/ 4070035 w 6868353"/>
                <a:gd name="connsiteY9829" fmla="*/ 199487 h 6857985"/>
                <a:gd name="connsiteX9830" fmla="*/ 4092799 w 6868353"/>
                <a:gd name="connsiteY9830" fmla="*/ 196783 h 6857985"/>
                <a:gd name="connsiteX9831" fmla="*/ 4099863 w 6868353"/>
                <a:gd name="connsiteY9831" fmla="*/ 212512 h 6857985"/>
                <a:gd name="connsiteX9832" fmla="*/ 4158983 w 6868353"/>
                <a:gd name="connsiteY9832" fmla="*/ 238632 h 6857985"/>
                <a:gd name="connsiteX9833" fmla="*/ 4180915 w 6868353"/>
                <a:gd name="connsiteY9833" fmla="*/ 235447 h 6857985"/>
                <a:gd name="connsiteX9834" fmla="*/ 4192409 w 6868353"/>
                <a:gd name="connsiteY9834" fmla="*/ 237881 h 6857985"/>
                <a:gd name="connsiteX9835" fmla="*/ 4177601 w 6868353"/>
                <a:gd name="connsiteY9835" fmla="*/ 230407 h 6857985"/>
                <a:gd name="connsiteX9836" fmla="*/ 4121893 w 6868353"/>
                <a:gd name="connsiteY9836" fmla="*/ 198002 h 6857985"/>
                <a:gd name="connsiteX9837" fmla="*/ 4161589 w 6868353"/>
                <a:gd name="connsiteY9837" fmla="*/ 183165 h 6857985"/>
                <a:gd name="connsiteX9838" fmla="*/ 2968018 w 6868353"/>
                <a:gd name="connsiteY9838" fmla="*/ 180268 h 6857985"/>
                <a:gd name="connsiteX9839" fmla="*/ 3055506 w 6868353"/>
                <a:gd name="connsiteY9839" fmla="*/ 197832 h 6857985"/>
                <a:gd name="connsiteX9840" fmla="*/ 3094976 w 6868353"/>
                <a:gd name="connsiteY9840" fmla="*/ 188474 h 6857985"/>
                <a:gd name="connsiteX9841" fmla="*/ 3146819 w 6868353"/>
                <a:gd name="connsiteY9841" fmla="*/ 212541 h 6857985"/>
                <a:gd name="connsiteX9842" fmla="*/ 3046247 w 6868353"/>
                <a:gd name="connsiteY9842" fmla="*/ 205307 h 6857985"/>
                <a:gd name="connsiteX9843" fmla="*/ 3037016 w 6868353"/>
                <a:gd name="connsiteY9843" fmla="*/ 212739 h 6857985"/>
                <a:gd name="connsiteX9844" fmla="*/ 2992266 w 6868353"/>
                <a:gd name="connsiteY9844" fmla="*/ 208860 h 6857985"/>
                <a:gd name="connsiteX9845" fmla="*/ 2970181 w 6868353"/>
                <a:gd name="connsiteY9845" fmla="*/ 200961 h 6857985"/>
                <a:gd name="connsiteX9846" fmla="*/ 3014054 w 6868353"/>
                <a:gd name="connsiteY9846" fmla="*/ 201796 h 6857985"/>
                <a:gd name="connsiteX9847" fmla="*/ 2982214 w 6868353"/>
                <a:gd name="connsiteY9847" fmla="*/ 188686 h 6857985"/>
                <a:gd name="connsiteX9848" fmla="*/ 2919031 w 6868353"/>
                <a:gd name="connsiteY9848" fmla="*/ 185034 h 6857985"/>
                <a:gd name="connsiteX9849" fmla="*/ 2968018 w 6868353"/>
                <a:gd name="connsiteY9849" fmla="*/ 180268 h 6857985"/>
                <a:gd name="connsiteX9850" fmla="*/ 3552053 w 6868353"/>
                <a:gd name="connsiteY9850" fmla="*/ 180078 h 6857985"/>
                <a:gd name="connsiteX9851" fmla="*/ 3597343 w 6868353"/>
                <a:gd name="connsiteY9851" fmla="*/ 199955 h 6857985"/>
                <a:gd name="connsiteX9852" fmla="*/ 3552053 w 6868353"/>
                <a:gd name="connsiteY9852" fmla="*/ 180078 h 6857985"/>
                <a:gd name="connsiteX9853" fmla="*/ 3893907 w 6868353"/>
                <a:gd name="connsiteY9853" fmla="*/ 175109 h 6857985"/>
                <a:gd name="connsiteX9854" fmla="*/ 3944305 w 6868353"/>
                <a:gd name="connsiteY9854" fmla="*/ 208916 h 6857985"/>
                <a:gd name="connsiteX9855" fmla="*/ 3886303 w 6868353"/>
                <a:gd name="connsiteY9855" fmla="*/ 203706 h 6857985"/>
                <a:gd name="connsiteX9856" fmla="*/ 3855101 w 6868353"/>
                <a:gd name="connsiteY9856" fmla="*/ 186350 h 6857985"/>
                <a:gd name="connsiteX9857" fmla="*/ 3893907 w 6868353"/>
                <a:gd name="connsiteY9857" fmla="*/ 175109 h 6857985"/>
                <a:gd name="connsiteX9858" fmla="*/ 2530149 w 6868353"/>
                <a:gd name="connsiteY9858" fmla="*/ 174047 h 6857985"/>
                <a:gd name="connsiteX9859" fmla="*/ 2478617 w 6868353"/>
                <a:gd name="connsiteY9859" fmla="*/ 202984 h 6857985"/>
                <a:gd name="connsiteX9860" fmla="*/ 2530149 w 6868353"/>
                <a:gd name="connsiteY9860" fmla="*/ 174047 h 6857985"/>
                <a:gd name="connsiteX9861" fmla="*/ 3517181 w 6868353"/>
                <a:gd name="connsiteY9861" fmla="*/ 171280 h 6857985"/>
                <a:gd name="connsiteX9862" fmla="*/ 3539071 w 6868353"/>
                <a:gd name="connsiteY9862" fmla="*/ 174444 h 6857985"/>
                <a:gd name="connsiteX9863" fmla="*/ 3512059 w 6868353"/>
                <a:gd name="connsiteY9863" fmla="*/ 183547 h 6857985"/>
                <a:gd name="connsiteX9864" fmla="*/ 3561339 w 6868353"/>
                <a:gd name="connsiteY9864" fmla="*/ 194547 h 6857985"/>
                <a:gd name="connsiteX9865" fmla="*/ 3518599 w 6868353"/>
                <a:gd name="connsiteY9865" fmla="*/ 186378 h 6857985"/>
                <a:gd name="connsiteX9866" fmla="*/ 3496799 w 6868353"/>
                <a:gd name="connsiteY9866" fmla="*/ 191843 h 6857985"/>
                <a:gd name="connsiteX9867" fmla="*/ 3504825 w 6868353"/>
                <a:gd name="connsiteY9867" fmla="*/ 201144 h 6857985"/>
                <a:gd name="connsiteX9868" fmla="*/ 3409235 w 6868353"/>
                <a:gd name="connsiteY9868" fmla="*/ 215486 h 6857985"/>
                <a:gd name="connsiteX9869" fmla="*/ 3450263 w 6868353"/>
                <a:gd name="connsiteY9869" fmla="*/ 215910 h 6857985"/>
                <a:gd name="connsiteX9870" fmla="*/ 3379675 w 6868353"/>
                <a:gd name="connsiteY9870" fmla="*/ 214438 h 6857985"/>
                <a:gd name="connsiteX9871" fmla="*/ 3430571 w 6868353"/>
                <a:gd name="connsiteY9871" fmla="*/ 208350 h 6857985"/>
                <a:gd name="connsiteX9872" fmla="*/ 3424101 w 6868353"/>
                <a:gd name="connsiteY9872" fmla="*/ 205845 h 6857985"/>
                <a:gd name="connsiteX9873" fmla="*/ 3359686 w 6868353"/>
                <a:gd name="connsiteY9873" fmla="*/ 186534 h 6857985"/>
                <a:gd name="connsiteX9874" fmla="*/ 3453023 w 6868353"/>
                <a:gd name="connsiteY9874" fmla="*/ 183335 h 6857985"/>
                <a:gd name="connsiteX9875" fmla="*/ 3483631 w 6868353"/>
                <a:gd name="connsiteY9875" fmla="*/ 180376 h 6857985"/>
                <a:gd name="connsiteX9876" fmla="*/ 3504867 w 6868353"/>
                <a:gd name="connsiteY9876" fmla="*/ 178493 h 6857985"/>
                <a:gd name="connsiteX9877" fmla="*/ 3533861 w 6868353"/>
                <a:gd name="connsiteY9877" fmla="*/ 177417 h 6857985"/>
                <a:gd name="connsiteX9878" fmla="*/ 3509199 w 6868353"/>
                <a:gd name="connsiteY9878" fmla="*/ 171938 h 6857985"/>
                <a:gd name="connsiteX9879" fmla="*/ 3517181 w 6868353"/>
                <a:gd name="connsiteY9879" fmla="*/ 171280 h 6857985"/>
                <a:gd name="connsiteX9880" fmla="*/ 3660723 w 6868353"/>
                <a:gd name="connsiteY9880" fmla="*/ 170296 h 6857985"/>
                <a:gd name="connsiteX9881" fmla="*/ 3715569 w 6868353"/>
                <a:gd name="connsiteY9881" fmla="*/ 180050 h 6857985"/>
                <a:gd name="connsiteX9882" fmla="*/ 3769067 w 6868353"/>
                <a:gd name="connsiteY9882" fmla="*/ 191178 h 6857985"/>
                <a:gd name="connsiteX9883" fmla="*/ 3755407 w 6868353"/>
                <a:gd name="connsiteY9883" fmla="*/ 178960 h 6857985"/>
                <a:gd name="connsiteX9884" fmla="*/ 3856815 w 6868353"/>
                <a:gd name="connsiteY9884" fmla="*/ 198186 h 6857985"/>
                <a:gd name="connsiteX9885" fmla="*/ 3745767 w 6868353"/>
                <a:gd name="connsiteY9885" fmla="*/ 190243 h 6857985"/>
                <a:gd name="connsiteX9886" fmla="*/ 3789003 w 6868353"/>
                <a:gd name="connsiteY9886" fmla="*/ 206538 h 6857985"/>
                <a:gd name="connsiteX9887" fmla="*/ 3730971 w 6868353"/>
                <a:gd name="connsiteY9887" fmla="*/ 204216 h 6857985"/>
                <a:gd name="connsiteX9888" fmla="*/ 3696047 w 6868353"/>
                <a:gd name="connsiteY9888" fmla="*/ 186902 h 6857985"/>
                <a:gd name="connsiteX9889" fmla="*/ 3678419 w 6868353"/>
                <a:gd name="connsiteY9889" fmla="*/ 178252 h 6857985"/>
                <a:gd name="connsiteX9890" fmla="*/ 4073107 w 6868353"/>
                <a:gd name="connsiteY9890" fmla="*/ 167578 h 6857985"/>
                <a:gd name="connsiteX9891" fmla="*/ 4108683 w 6868353"/>
                <a:gd name="connsiteY9891" fmla="*/ 178465 h 6857985"/>
                <a:gd name="connsiteX9892" fmla="*/ 4149711 w 6868353"/>
                <a:gd name="connsiteY9892" fmla="*/ 181438 h 6857985"/>
                <a:gd name="connsiteX9893" fmla="*/ 4139135 w 6868353"/>
                <a:gd name="connsiteY9893" fmla="*/ 197563 h 6857985"/>
                <a:gd name="connsiteX9894" fmla="*/ 4098051 w 6868353"/>
                <a:gd name="connsiteY9894" fmla="*/ 188729 h 6857985"/>
                <a:gd name="connsiteX9895" fmla="*/ 4073107 w 6868353"/>
                <a:gd name="connsiteY9895" fmla="*/ 167578 h 6857985"/>
                <a:gd name="connsiteX9896" fmla="*/ 3762967 w 6868353"/>
                <a:gd name="connsiteY9896" fmla="*/ 155940 h 6857985"/>
                <a:gd name="connsiteX9897" fmla="*/ 3835323 w 6868353"/>
                <a:gd name="connsiteY9897" fmla="*/ 170649 h 6857985"/>
                <a:gd name="connsiteX9898" fmla="*/ 3810903 w 6868353"/>
                <a:gd name="connsiteY9898" fmla="*/ 163797 h 6857985"/>
                <a:gd name="connsiteX9899" fmla="*/ 3849879 w 6868353"/>
                <a:gd name="connsiteY9899" fmla="*/ 188827 h 6857985"/>
                <a:gd name="connsiteX9900" fmla="*/ 3812799 w 6868353"/>
                <a:gd name="connsiteY9900" fmla="*/ 175505 h 6857985"/>
                <a:gd name="connsiteX9901" fmla="*/ 3764921 w 6868353"/>
                <a:gd name="connsiteY9901" fmla="*/ 167662 h 6857985"/>
                <a:gd name="connsiteX9902" fmla="*/ 3762967 w 6868353"/>
                <a:gd name="connsiteY9902" fmla="*/ 155940 h 6857985"/>
                <a:gd name="connsiteX9903" fmla="*/ 3322434 w 6868353"/>
                <a:gd name="connsiteY9903" fmla="*/ 152774 h 6857985"/>
                <a:gd name="connsiteX9904" fmla="*/ 3362716 w 6868353"/>
                <a:gd name="connsiteY9904" fmla="*/ 157172 h 6857985"/>
                <a:gd name="connsiteX9905" fmla="*/ 3379323 w 6868353"/>
                <a:gd name="connsiteY9905" fmla="*/ 173594 h 6857985"/>
                <a:gd name="connsiteX9906" fmla="*/ 3327139 w 6868353"/>
                <a:gd name="connsiteY9906" fmla="*/ 165737 h 6857985"/>
                <a:gd name="connsiteX9907" fmla="*/ 3307461 w 6868353"/>
                <a:gd name="connsiteY9907" fmla="*/ 152868 h 6857985"/>
                <a:gd name="connsiteX9908" fmla="*/ 3322434 w 6868353"/>
                <a:gd name="connsiteY9908" fmla="*/ 152774 h 6857985"/>
                <a:gd name="connsiteX9909" fmla="*/ 4413247 w 6868353"/>
                <a:gd name="connsiteY9909" fmla="*/ 145775 h 6857985"/>
                <a:gd name="connsiteX9910" fmla="*/ 4531557 w 6868353"/>
                <a:gd name="connsiteY9910" fmla="*/ 181069 h 6857985"/>
                <a:gd name="connsiteX9911" fmla="*/ 4543519 w 6868353"/>
                <a:gd name="connsiteY9911" fmla="*/ 184085 h 6857985"/>
                <a:gd name="connsiteX9912" fmla="*/ 4567091 w 6868353"/>
                <a:gd name="connsiteY9912" fmla="*/ 190611 h 6857985"/>
                <a:gd name="connsiteX9913" fmla="*/ 4572359 w 6868353"/>
                <a:gd name="connsiteY9913" fmla="*/ 201243 h 6857985"/>
                <a:gd name="connsiteX9914" fmla="*/ 4553713 w 6868353"/>
                <a:gd name="connsiteY9914" fmla="*/ 193839 h 6857985"/>
                <a:gd name="connsiteX9915" fmla="*/ 4532393 w 6868353"/>
                <a:gd name="connsiteY9915" fmla="*/ 186760 h 6857985"/>
                <a:gd name="connsiteX9916" fmla="*/ 4491211 w 6868353"/>
                <a:gd name="connsiteY9916" fmla="*/ 174967 h 6857985"/>
                <a:gd name="connsiteX9917" fmla="*/ 4477887 w 6868353"/>
                <a:gd name="connsiteY9917" fmla="*/ 182626 h 6857985"/>
                <a:gd name="connsiteX9918" fmla="*/ 4430943 w 6868353"/>
                <a:gd name="connsiteY9918" fmla="*/ 159083 h 6857985"/>
                <a:gd name="connsiteX9919" fmla="*/ 4401439 w 6868353"/>
                <a:gd name="connsiteY9919" fmla="*/ 160909 h 6857985"/>
                <a:gd name="connsiteX9920" fmla="*/ 4413247 w 6868353"/>
                <a:gd name="connsiteY9920" fmla="*/ 145775 h 6857985"/>
                <a:gd name="connsiteX9921" fmla="*/ 3672971 w 6868353"/>
                <a:gd name="connsiteY9921" fmla="*/ 144034 h 6857985"/>
                <a:gd name="connsiteX9922" fmla="*/ 3697717 w 6868353"/>
                <a:gd name="connsiteY9922" fmla="*/ 150518 h 6857985"/>
                <a:gd name="connsiteX9923" fmla="*/ 3703067 w 6868353"/>
                <a:gd name="connsiteY9923" fmla="*/ 147828 h 6857985"/>
                <a:gd name="connsiteX9924" fmla="*/ 3748017 w 6868353"/>
                <a:gd name="connsiteY9924" fmla="*/ 169927 h 6857985"/>
                <a:gd name="connsiteX9925" fmla="*/ 3672971 w 6868353"/>
                <a:gd name="connsiteY9925" fmla="*/ 144034 h 6857985"/>
                <a:gd name="connsiteX9926" fmla="*/ 3548911 w 6868353"/>
                <a:gd name="connsiteY9926" fmla="*/ 142265 h 6857985"/>
                <a:gd name="connsiteX9927" fmla="*/ 3641399 w 6868353"/>
                <a:gd name="connsiteY9927" fmla="*/ 161717 h 6857985"/>
                <a:gd name="connsiteX9928" fmla="*/ 3663683 w 6868353"/>
                <a:gd name="connsiteY9928" fmla="*/ 155743 h 6857985"/>
                <a:gd name="connsiteX9929" fmla="*/ 3689435 w 6868353"/>
                <a:gd name="connsiteY9929" fmla="*/ 167720 h 6857985"/>
                <a:gd name="connsiteX9930" fmla="*/ 3667039 w 6868353"/>
                <a:gd name="connsiteY9930" fmla="*/ 166799 h 6857985"/>
                <a:gd name="connsiteX9931" fmla="*/ 3646495 w 6868353"/>
                <a:gd name="connsiteY9931" fmla="*/ 165355 h 6857985"/>
                <a:gd name="connsiteX9932" fmla="*/ 3610013 w 6868353"/>
                <a:gd name="connsiteY9932" fmla="*/ 159905 h 6857985"/>
                <a:gd name="connsiteX9933" fmla="*/ 3548911 w 6868353"/>
                <a:gd name="connsiteY9933" fmla="*/ 142265 h 6857985"/>
                <a:gd name="connsiteX9934" fmla="*/ 3883515 w 6868353"/>
                <a:gd name="connsiteY9934" fmla="*/ 142052 h 6857985"/>
                <a:gd name="connsiteX9935" fmla="*/ 3960727 w 6868353"/>
                <a:gd name="connsiteY9935" fmla="*/ 151948 h 6857985"/>
                <a:gd name="connsiteX9936" fmla="*/ 3938599 w 6868353"/>
                <a:gd name="connsiteY9936" fmla="*/ 161617 h 6857985"/>
                <a:gd name="connsiteX9937" fmla="*/ 3908729 w 6868353"/>
                <a:gd name="connsiteY9937" fmla="*/ 155968 h 6857985"/>
                <a:gd name="connsiteX9938" fmla="*/ 3883515 w 6868353"/>
                <a:gd name="connsiteY9938" fmla="*/ 142052 h 6857985"/>
                <a:gd name="connsiteX9939" fmla="*/ 3194373 w 6868353"/>
                <a:gd name="connsiteY9939" fmla="*/ 141996 h 6857985"/>
                <a:gd name="connsiteX9940" fmla="*/ 3200248 w 6868353"/>
                <a:gd name="connsiteY9940" fmla="*/ 158914 h 6857985"/>
                <a:gd name="connsiteX9941" fmla="*/ 3263672 w 6868353"/>
                <a:gd name="connsiteY9941" fmla="*/ 148834 h 6857985"/>
                <a:gd name="connsiteX9942" fmla="*/ 3292694 w 6868353"/>
                <a:gd name="connsiteY9942" fmla="*/ 163246 h 6857985"/>
                <a:gd name="connsiteX9943" fmla="*/ 3247094 w 6868353"/>
                <a:gd name="connsiteY9943" fmla="*/ 153619 h 6857985"/>
                <a:gd name="connsiteX9944" fmla="*/ 3334968 w 6868353"/>
                <a:gd name="connsiteY9944" fmla="*/ 202716 h 6857985"/>
                <a:gd name="connsiteX9945" fmla="*/ 3325242 w 6868353"/>
                <a:gd name="connsiteY9945" fmla="*/ 209441 h 6857985"/>
                <a:gd name="connsiteX9946" fmla="*/ 3371267 w 6868353"/>
                <a:gd name="connsiteY9946" fmla="*/ 206199 h 6857985"/>
                <a:gd name="connsiteX9947" fmla="*/ 3338507 w 6868353"/>
                <a:gd name="connsiteY9947" fmla="*/ 214169 h 6857985"/>
                <a:gd name="connsiteX9948" fmla="*/ 3376377 w 6868353"/>
                <a:gd name="connsiteY9948" fmla="*/ 223414 h 6857985"/>
                <a:gd name="connsiteX9949" fmla="*/ 3297409 w 6868353"/>
                <a:gd name="connsiteY9949" fmla="*/ 215429 h 6857985"/>
                <a:gd name="connsiteX9950" fmla="*/ 3311976 w 6868353"/>
                <a:gd name="connsiteY9950" fmla="*/ 205024 h 6857985"/>
                <a:gd name="connsiteX9951" fmla="*/ 3277334 w 6868353"/>
                <a:gd name="connsiteY9951" fmla="*/ 208832 h 6857985"/>
                <a:gd name="connsiteX9952" fmla="*/ 3194628 w 6868353"/>
                <a:gd name="connsiteY9952" fmla="*/ 177134 h 6857985"/>
                <a:gd name="connsiteX9953" fmla="*/ 3205373 w 6868353"/>
                <a:gd name="connsiteY9953" fmla="*/ 190541 h 6857985"/>
                <a:gd name="connsiteX9954" fmla="*/ 3178149 w 6868353"/>
                <a:gd name="connsiteY9954" fmla="*/ 187256 h 6857985"/>
                <a:gd name="connsiteX9955" fmla="*/ 3156757 w 6868353"/>
                <a:gd name="connsiteY9955" fmla="*/ 180149 h 6857985"/>
                <a:gd name="connsiteX9956" fmla="*/ 3139174 w 6868353"/>
                <a:gd name="connsiteY9956" fmla="*/ 175492 h 6857985"/>
                <a:gd name="connsiteX9957" fmla="*/ 3167191 w 6868353"/>
                <a:gd name="connsiteY9957" fmla="*/ 172179 h 6857985"/>
                <a:gd name="connsiteX9958" fmla="*/ 3192561 w 6868353"/>
                <a:gd name="connsiteY9958" fmla="*/ 171514 h 6857985"/>
                <a:gd name="connsiteX9959" fmla="*/ 3147088 w 6868353"/>
                <a:gd name="connsiteY9959" fmla="*/ 169319 h 6857985"/>
                <a:gd name="connsiteX9960" fmla="*/ 3104857 w 6868353"/>
                <a:gd name="connsiteY9960" fmla="*/ 166261 h 6857985"/>
                <a:gd name="connsiteX9961" fmla="*/ 3154945 w 6868353"/>
                <a:gd name="connsiteY9961" fmla="*/ 184751 h 6857985"/>
                <a:gd name="connsiteX9962" fmla="*/ 3113295 w 6868353"/>
                <a:gd name="connsiteY9962" fmla="*/ 188460 h 6857985"/>
                <a:gd name="connsiteX9963" fmla="*/ 3039692 w 6868353"/>
                <a:gd name="connsiteY9963" fmla="*/ 173906 h 6857985"/>
                <a:gd name="connsiteX9964" fmla="*/ 3007994 w 6868353"/>
                <a:gd name="connsiteY9964" fmla="*/ 175732 h 6857985"/>
                <a:gd name="connsiteX9965" fmla="*/ 2967901 w 6868353"/>
                <a:gd name="connsiteY9965" fmla="*/ 177332 h 6857985"/>
                <a:gd name="connsiteX9966" fmla="*/ 2951267 w 6868353"/>
                <a:gd name="connsiteY9966" fmla="*/ 172207 h 6857985"/>
                <a:gd name="connsiteX9967" fmla="*/ 2990822 w 6868353"/>
                <a:gd name="connsiteY9967" fmla="*/ 176129 h 6857985"/>
                <a:gd name="connsiteX9968" fmla="*/ 3056242 w 6868353"/>
                <a:gd name="connsiteY9968" fmla="*/ 153477 h 6857985"/>
                <a:gd name="connsiteX9969" fmla="*/ 3123460 w 6868353"/>
                <a:gd name="connsiteY9969" fmla="*/ 166191 h 6857985"/>
                <a:gd name="connsiteX9970" fmla="*/ 3103130 w 6868353"/>
                <a:gd name="connsiteY9970" fmla="*/ 145875 h 6857985"/>
                <a:gd name="connsiteX9971" fmla="*/ 3140831 w 6868353"/>
                <a:gd name="connsiteY9971" fmla="*/ 147446 h 6857985"/>
                <a:gd name="connsiteX9972" fmla="*/ 3170037 w 6868353"/>
                <a:gd name="connsiteY9972" fmla="*/ 148098 h 6857985"/>
                <a:gd name="connsiteX9973" fmla="*/ 3194373 w 6868353"/>
                <a:gd name="connsiteY9973" fmla="*/ 141996 h 6857985"/>
                <a:gd name="connsiteX9974" fmla="*/ 2530743 w 6868353"/>
                <a:gd name="connsiteY9974" fmla="*/ 140184 h 6857985"/>
                <a:gd name="connsiteX9975" fmla="*/ 2441539 w 6868353"/>
                <a:gd name="connsiteY9975" fmla="*/ 166247 h 6857985"/>
                <a:gd name="connsiteX9976" fmla="*/ 2530743 w 6868353"/>
                <a:gd name="connsiteY9976" fmla="*/ 140184 h 6857985"/>
                <a:gd name="connsiteX9977" fmla="*/ 3859801 w 6868353"/>
                <a:gd name="connsiteY9977" fmla="*/ 139971 h 6857985"/>
                <a:gd name="connsiteX9978" fmla="*/ 3869543 w 6868353"/>
                <a:gd name="connsiteY9978" fmla="*/ 167139 h 6857985"/>
                <a:gd name="connsiteX9979" fmla="*/ 3826731 w 6868353"/>
                <a:gd name="connsiteY9979" fmla="*/ 153265 h 6857985"/>
                <a:gd name="connsiteX9980" fmla="*/ 3807051 w 6868353"/>
                <a:gd name="connsiteY9980" fmla="*/ 140311 h 6857985"/>
                <a:gd name="connsiteX9981" fmla="*/ 3859801 w 6868353"/>
                <a:gd name="connsiteY9981" fmla="*/ 139971 h 6857985"/>
                <a:gd name="connsiteX9982" fmla="*/ 3352452 w 6868353"/>
                <a:gd name="connsiteY9982" fmla="*/ 139412 h 6857985"/>
                <a:gd name="connsiteX9983" fmla="*/ 3392729 w 6868353"/>
                <a:gd name="connsiteY9983" fmla="*/ 158164 h 6857985"/>
                <a:gd name="connsiteX9984" fmla="*/ 3349479 w 6868353"/>
                <a:gd name="connsiteY9984" fmla="*/ 152062 h 6857985"/>
                <a:gd name="connsiteX9985" fmla="*/ 3330041 w 6868353"/>
                <a:gd name="connsiteY9985" fmla="*/ 147560 h 6857985"/>
                <a:gd name="connsiteX9986" fmla="*/ 3310646 w 6868353"/>
                <a:gd name="connsiteY9986" fmla="*/ 143723 h 6857985"/>
                <a:gd name="connsiteX9987" fmla="*/ 3345756 w 6868353"/>
                <a:gd name="connsiteY9987" fmla="*/ 140722 h 6857985"/>
                <a:gd name="connsiteX9988" fmla="*/ 3352452 w 6868353"/>
                <a:gd name="connsiteY9988" fmla="*/ 139412 h 6857985"/>
                <a:gd name="connsiteX9989" fmla="*/ 2665704 w 6868353"/>
                <a:gd name="connsiteY9989" fmla="*/ 135908 h 6857985"/>
                <a:gd name="connsiteX9990" fmla="*/ 2664147 w 6868353"/>
                <a:gd name="connsiteY9990" fmla="*/ 145407 h 6857985"/>
                <a:gd name="connsiteX9991" fmla="*/ 2628655 w 6868353"/>
                <a:gd name="connsiteY9991" fmla="*/ 152486 h 6857985"/>
                <a:gd name="connsiteX9992" fmla="*/ 2601162 w 6868353"/>
                <a:gd name="connsiteY9992" fmla="*/ 161009 h 6857985"/>
                <a:gd name="connsiteX9993" fmla="*/ 2566717 w 6868353"/>
                <a:gd name="connsiteY9993" fmla="*/ 177601 h 6857985"/>
                <a:gd name="connsiteX9994" fmla="*/ 2579643 w 6868353"/>
                <a:gd name="connsiteY9994" fmla="*/ 164293 h 6857985"/>
                <a:gd name="connsiteX9995" fmla="*/ 2560658 w 6868353"/>
                <a:gd name="connsiteY9995" fmla="*/ 167294 h 6857985"/>
                <a:gd name="connsiteX9996" fmla="*/ 2605395 w 6868353"/>
                <a:gd name="connsiteY9996" fmla="*/ 154794 h 6857985"/>
                <a:gd name="connsiteX9997" fmla="*/ 2621831 w 6868353"/>
                <a:gd name="connsiteY9997" fmla="*/ 150164 h 6857985"/>
                <a:gd name="connsiteX9998" fmla="*/ 2638197 w 6868353"/>
                <a:gd name="connsiteY9998" fmla="*/ 145719 h 6857985"/>
                <a:gd name="connsiteX9999" fmla="*/ 2665704 w 6868353"/>
                <a:gd name="connsiteY9999" fmla="*/ 135908 h 6857985"/>
                <a:gd name="connsiteX10000" fmla="*/ 3520893 w 6868353"/>
                <a:gd name="connsiteY10000" fmla="*/ 125163 h 6857985"/>
                <a:gd name="connsiteX10001" fmla="*/ 3551643 w 6868353"/>
                <a:gd name="connsiteY10001" fmla="*/ 153874 h 6857985"/>
                <a:gd name="connsiteX10002" fmla="*/ 3619315 w 6868353"/>
                <a:gd name="connsiteY10002" fmla="*/ 167719 h 6857985"/>
                <a:gd name="connsiteX10003" fmla="*/ 3584275 w 6868353"/>
                <a:gd name="connsiteY10003" fmla="*/ 168059 h 6857985"/>
                <a:gd name="connsiteX10004" fmla="*/ 3670789 w 6868353"/>
                <a:gd name="connsiteY10004" fmla="*/ 190611 h 6857985"/>
                <a:gd name="connsiteX10005" fmla="*/ 3661629 w 6868353"/>
                <a:gd name="connsiteY10005" fmla="*/ 202305 h 6857985"/>
                <a:gd name="connsiteX10006" fmla="*/ 3594779 w 6868353"/>
                <a:gd name="connsiteY10006" fmla="*/ 188346 h 6857985"/>
                <a:gd name="connsiteX10007" fmla="*/ 3635963 w 6868353"/>
                <a:gd name="connsiteY10007" fmla="*/ 190852 h 6857985"/>
                <a:gd name="connsiteX10008" fmla="*/ 3627087 w 6868353"/>
                <a:gd name="connsiteY10008" fmla="*/ 176384 h 6857985"/>
                <a:gd name="connsiteX10009" fmla="*/ 3544691 w 6868353"/>
                <a:gd name="connsiteY10009" fmla="*/ 157993 h 6857985"/>
                <a:gd name="connsiteX10010" fmla="*/ 3523329 w 6868353"/>
                <a:gd name="connsiteY10010" fmla="*/ 141670 h 6857985"/>
                <a:gd name="connsiteX10011" fmla="*/ 3485529 w 6868353"/>
                <a:gd name="connsiteY10011" fmla="*/ 126409 h 6857985"/>
                <a:gd name="connsiteX10012" fmla="*/ 3520893 w 6868353"/>
                <a:gd name="connsiteY10012" fmla="*/ 125163 h 6857985"/>
                <a:gd name="connsiteX10013" fmla="*/ 3259748 w 6868353"/>
                <a:gd name="connsiteY10013" fmla="*/ 124413 h 6857985"/>
                <a:gd name="connsiteX10014" fmla="*/ 3273582 w 6868353"/>
                <a:gd name="connsiteY10014" fmla="*/ 141897 h 6857985"/>
                <a:gd name="connsiteX10015" fmla="*/ 3244249 w 6868353"/>
                <a:gd name="connsiteY10015" fmla="*/ 127556 h 6857985"/>
                <a:gd name="connsiteX10016" fmla="*/ 3259748 w 6868353"/>
                <a:gd name="connsiteY10016" fmla="*/ 124413 h 6857985"/>
                <a:gd name="connsiteX10017" fmla="*/ 3689545 w 6868353"/>
                <a:gd name="connsiteY10017" fmla="*/ 120412 h 6857985"/>
                <a:gd name="connsiteX10018" fmla="*/ 3711407 w 6868353"/>
                <a:gd name="connsiteY10018" fmla="*/ 130613 h 6857985"/>
                <a:gd name="connsiteX10019" fmla="*/ 3745795 w 6868353"/>
                <a:gd name="connsiteY10019" fmla="*/ 126111 h 6857985"/>
                <a:gd name="connsiteX10020" fmla="*/ 3767271 w 6868353"/>
                <a:gd name="connsiteY10020" fmla="*/ 147361 h 6857985"/>
                <a:gd name="connsiteX10021" fmla="*/ 3787811 w 6868353"/>
                <a:gd name="connsiteY10021" fmla="*/ 130755 h 6857985"/>
                <a:gd name="connsiteX10022" fmla="*/ 3780111 w 6868353"/>
                <a:gd name="connsiteY10022" fmla="*/ 153732 h 6857985"/>
                <a:gd name="connsiteX10023" fmla="*/ 3701851 w 6868353"/>
                <a:gd name="connsiteY10023" fmla="*/ 141939 h 6857985"/>
                <a:gd name="connsiteX10024" fmla="*/ 3694235 w 6868353"/>
                <a:gd name="connsiteY10024" fmla="*/ 132907 h 6857985"/>
                <a:gd name="connsiteX10025" fmla="*/ 3661671 w 6868353"/>
                <a:gd name="connsiteY10025" fmla="*/ 131449 h 6857985"/>
                <a:gd name="connsiteX10026" fmla="*/ 3627313 w 6868353"/>
                <a:gd name="connsiteY10026" fmla="*/ 123974 h 6857985"/>
                <a:gd name="connsiteX10027" fmla="*/ 3689545 w 6868353"/>
                <a:gd name="connsiteY10027" fmla="*/ 120412 h 6857985"/>
                <a:gd name="connsiteX10028" fmla="*/ 3357308 w 6868353"/>
                <a:gd name="connsiteY10028" fmla="*/ 119557 h 6857985"/>
                <a:gd name="connsiteX10029" fmla="*/ 3391087 w 6868353"/>
                <a:gd name="connsiteY10029" fmla="*/ 132001 h 6857985"/>
                <a:gd name="connsiteX10030" fmla="*/ 3486945 w 6868353"/>
                <a:gd name="connsiteY10030" fmla="*/ 132143 h 6857985"/>
                <a:gd name="connsiteX10031" fmla="*/ 3448155 w 6868353"/>
                <a:gd name="connsiteY10031" fmla="*/ 143157 h 6857985"/>
                <a:gd name="connsiteX10032" fmla="*/ 3406291 w 6868353"/>
                <a:gd name="connsiteY10032" fmla="*/ 142761 h 6857985"/>
                <a:gd name="connsiteX10033" fmla="*/ 3321986 w 6868353"/>
                <a:gd name="connsiteY10033" fmla="*/ 122034 h 6857985"/>
                <a:gd name="connsiteX10034" fmla="*/ 3357308 w 6868353"/>
                <a:gd name="connsiteY10034" fmla="*/ 119557 h 6857985"/>
                <a:gd name="connsiteX10035" fmla="*/ 3047649 w 6868353"/>
                <a:gd name="connsiteY10035" fmla="*/ 116555 h 6857985"/>
                <a:gd name="connsiteX10036" fmla="*/ 3078002 w 6868353"/>
                <a:gd name="connsiteY10036" fmla="*/ 129311 h 6857985"/>
                <a:gd name="connsiteX10037" fmla="*/ 2993413 w 6868353"/>
                <a:gd name="connsiteY10037" fmla="*/ 122558 h 6857985"/>
                <a:gd name="connsiteX10038" fmla="*/ 3047649 w 6868353"/>
                <a:gd name="connsiteY10038" fmla="*/ 116555 h 6857985"/>
                <a:gd name="connsiteX10039" fmla="*/ 3294747 w 6868353"/>
                <a:gd name="connsiteY10039" fmla="*/ 113242 h 6857985"/>
                <a:gd name="connsiteX10040" fmla="*/ 3316932 w 6868353"/>
                <a:gd name="connsiteY10040" fmla="*/ 125502 h 6857985"/>
                <a:gd name="connsiteX10041" fmla="*/ 3214901 w 6868353"/>
                <a:gd name="connsiteY10041" fmla="*/ 113270 h 6857985"/>
                <a:gd name="connsiteX10042" fmla="*/ 3294747 w 6868353"/>
                <a:gd name="connsiteY10042" fmla="*/ 113242 h 6857985"/>
                <a:gd name="connsiteX10043" fmla="*/ 4245711 w 6868353"/>
                <a:gd name="connsiteY10043" fmla="*/ 111643 h 6857985"/>
                <a:gd name="connsiteX10044" fmla="*/ 4359563 w 6868353"/>
                <a:gd name="connsiteY10044" fmla="*/ 136829 h 6857985"/>
                <a:gd name="connsiteX10045" fmla="*/ 4323957 w 6868353"/>
                <a:gd name="connsiteY10045" fmla="*/ 141642 h 6857985"/>
                <a:gd name="connsiteX10046" fmla="*/ 4281911 w 6868353"/>
                <a:gd name="connsiteY10046" fmla="*/ 124568 h 6857985"/>
                <a:gd name="connsiteX10047" fmla="*/ 4288239 w 6868353"/>
                <a:gd name="connsiteY10047" fmla="*/ 134663 h 6857985"/>
                <a:gd name="connsiteX10048" fmla="*/ 4245711 w 6868353"/>
                <a:gd name="connsiteY10048" fmla="*/ 111643 h 6857985"/>
                <a:gd name="connsiteX10049" fmla="*/ 4161631 w 6868353"/>
                <a:gd name="connsiteY10049" fmla="*/ 97854 h 6857985"/>
                <a:gd name="connsiteX10050" fmla="*/ 4222239 w 6868353"/>
                <a:gd name="connsiteY10050" fmla="*/ 113115 h 6857985"/>
                <a:gd name="connsiteX10051" fmla="*/ 4227859 w 6868353"/>
                <a:gd name="connsiteY10051" fmla="*/ 111204 h 6857985"/>
                <a:gd name="connsiteX10052" fmla="*/ 4240487 w 6868353"/>
                <a:gd name="connsiteY10052" fmla="*/ 125460 h 6857985"/>
                <a:gd name="connsiteX10053" fmla="*/ 4216377 w 6868353"/>
                <a:gd name="connsiteY10053" fmla="*/ 114970 h 6857985"/>
                <a:gd name="connsiteX10054" fmla="*/ 4161631 w 6868353"/>
                <a:gd name="connsiteY10054" fmla="*/ 97854 h 6857985"/>
                <a:gd name="connsiteX10055" fmla="*/ 3178107 w 6868353"/>
                <a:gd name="connsiteY10055" fmla="*/ 96948 h 6857985"/>
                <a:gd name="connsiteX10056" fmla="*/ 3212821 w 6868353"/>
                <a:gd name="connsiteY10056" fmla="*/ 107651 h 6857985"/>
                <a:gd name="connsiteX10057" fmla="*/ 3170392 w 6868353"/>
                <a:gd name="connsiteY10057" fmla="*/ 109562 h 6857985"/>
                <a:gd name="connsiteX10058" fmla="*/ 3151492 w 6868353"/>
                <a:gd name="connsiteY10058" fmla="*/ 108812 h 6857985"/>
                <a:gd name="connsiteX10059" fmla="*/ 3137632 w 6868353"/>
                <a:gd name="connsiteY10059" fmla="*/ 105018 h 6857985"/>
                <a:gd name="connsiteX10060" fmla="*/ 3157155 w 6868353"/>
                <a:gd name="connsiteY10060" fmla="*/ 100728 h 6857985"/>
                <a:gd name="connsiteX10061" fmla="*/ 3178107 w 6868353"/>
                <a:gd name="connsiteY10061" fmla="*/ 96948 h 6857985"/>
                <a:gd name="connsiteX10062" fmla="*/ 3501669 w 6868353"/>
                <a:gd name="connsiteY10062" fmla="*/ 96367 h 6857985"/>
                <a:gd name="connsiteX10063" fmla="*/ 3512669 w 6868353"/>
                <a:gd name="connsiteY10063" fmla="*/ 116527 h 6857985"/>
                <a:gd name="connsiteX10064" fmla="*/ 3502519 w 6868353"/>
                <a:gd name="connsiteY10064" fmla="*/ 105781 h 6857985"/>
                <a:gd name="connsiteX10065" fmla="*/ 3501669 w 6868353"/>
                <a:gd name="connsiteY10065" fmla="*/ 96367 h 6857985"/>
                <a:gd name="connsiteX10066" fmla="*/ 2864881 w 6868353"/>
                <a:gd name="connsiteY10066" fmla="*/ 95433 h 6857985"/>
                <a:gd name="connsiteX10067" fmla="*/ 2838987 w 6868353"/>
                <a:gd name="connsiteY10067" fmla="*/ 109986 h 6857985"/>
                <a:gd name="connsiteX10068" fmla="*/ 2798101 w 6868353"/>
                <a:gd name="connsiteY10068" fmla="*/ 106971 h 6857985"/>
                <a:gd name="connsiteX10069" fmla="*/ 2687633 w 6868353"/>
                <a:gd name="connsiteY10069" fmla="*/ 139065 h 6857985"/>
                <a:gd name="connsiteX10070" fmla="*/ 2744658 w 6868353"/>
                <a:gd name="connsiteY10070" fmla="*/ 116994 h 6857985"/>
                <a:gd name="connsiteX10071" fmla="*/ 2864881 w 6868353"/>
                <a:gd name="connsiteY10071" fmla="*/ 95433 h 6857985"/>
                <a:gd name="connsiteX10072" fmla="*/ 3575757 w 6868353"/>
                <a:gd name="connsiteY10072" fmla="*/ 92201 h 6857985"/>
                <a:gd name="connsiteX10073" fmla="*/ 3590307 w 6868353"/>
                <a:gd name="connsiteY10073" fmla="*/ 92276 h 6857985"/>
                <a:gd name="connsiteX10074" fmla="*/ 3594411 w 6868353"/>
                <a:gd name="connsiteY10074" fmla="*/ 109718 h 6857985"/>
                <a:gd name="connsiteX10075" fmla="*/ 3543927 w 6868353"/>
                <a:gd name="connsiteY10075" fmla="*/ 98633 h 6857985"/>
                <a:gd name="connsiteX10076" fmla="*/ 3575757 w 6868353"/>
                <a:gd name="connsiteY10076" fmla="*/ 92201 h 6857985"/>
                <a:gd name="connsiteX10077" fmla="*/ 3715129 w 6868353"/>
                <a:gd name="connsiteY10077" fmla="*/ 89968 h 6857985"/>
                <a:gd name="connsiteX10078" fmla="*/ 3805339 w 6868353"/>
                <a:gd name="connsiteY10078" fmla="*/ 95008 h 6857985"/>
                <a:gd name="connsiteX10079" fmla="*/ 3853501 w 6868353"/>
                <a:gd name="connsiteY10079" fmla="*/ 97967 h 6857985"/>
                <a:gd name="connsiteX10080" fmla="*/ 3903291 w 6868353"/>
                <a:gd name="connsiteY10080" fmla="*/ 103035 h 6857985"/>
                <a:gd name="connsiteX10081" fmla="*/ 4007177 w 6868353"/>
                <a:gd name="connsiteY10081" fmla="*/ 114715 h 6857985"/>
                <a:gd name="connsiteX10082" fmla="*/ 4033877 w 6868353"/>
                <a:gd name="connsiteY10082" fmla="*/ 117914 h 6857985"/>
                <a:gd name="connsiteX10083" fmla="*/ 4060691 w 6868353"/>
                <a:gd name="connsiteY10083" fmla="*/ 122246 h 6857985"/>
                <a:gd name="connsiteX10084" fmla="*/ 4114911 w 6868353"/>
                <a:gd name="connsiteY10084" fmla="*/ 131208 h 6857985"/>
                <a:gd name="connsiteX10085" fmla="*/ 4547131 w 6868353"/>
                <a:gd name="connsiteY10085" fmla="*/ 236324 h 6857985"/>
                <a:gd name="connsiteX10086" fmla="*/ 4547511 w 6868353"/>
                <a:gd name="connsiteY10086" fmla="*/ 230350 h 6857985"/>
                <a:gd name="connsiteX10087" fmla="*/ 4674969 w 6868353"/>
                <a:gd name="connsiteY10087" fmla="*/ 274747 h 6857985"/>
                <a:gd name="connsiteX10088" fmla="*/ 4711991 w 6868353"/>
                <a:gd name="connsiteY10088" fmla="*/ 287049 h 6857985"/>
                <a:gd name="connsiteX10089" fmla="*/ 4747623 w 6868353"/>
                <a:gd name="connsiteY10089" fmla="*/ 301292 h 6857985"/>
                <a:gd name="connsiteX10090" fmla="*/ 4809575 w 6868353"/>
                <a:gd name="connsiteY10090" fmla="*/ 333089 h 6857985"/>
                <a:gd name="connsiteX10091" fmla="*/ 4724689 w 6868353"/>
                <a:gd name="connsiteY10091" fmla="*/ 300272 h 6857985"/>
                <a:gd name="connsiteX10092" fmla="*/ 4700651 w 6868353"/>
                <a:gd name="connsiteY10092" fmla="*/ 290844 h 6857985"/>
                <a:gd name="connsiteX10093" fmla="*/ 4675763 w 6868353"/>
                <a:gd name="connsiteY10093" fmla="*/ 282194 h 6857985"/>
                <a:gd name="connsiteX10094" fmla="*/ 4625801 w 6868353"/>
                <a:gd name="connsiteY10094" fmla="*/ 264979 h 6857985"/>
                <a:gd name="connsiteX10095" fmla="*/ 4534331 w 6868353"/>
                <a:gd name="connsiteY10095" fmla="*/ 234965 h 6857985"/>
                <a:gd name="connsiteX10096" fmla="*/ 4471219 w 6868353"/>
                <a:gd name="connsiteY10096" fmla="*/ 219987 h 6857985"/>
                <a:gd name="connsiteX10097" fmla="*/ 4366951 w 6868353"/>
                <a:gd name="connsiteY10097" fmla="*/ 189832 h 6857985"/>
                <a:gd name="connsiteX10098" fmla="*/ 4274591 w 6868353"/>
                <a:gd name="connsiteY10098" fmla="*/ 168399 h 6857985"/>
                <a:gd name="connsiteX10099" fmla="*/ 4231991 w 6868353"/>
                <a:gd name="connsiteY10099" fmla="*/ 159012 h 6857985"/>
                <a:gd name="connsiteX10100" fmla="*/ 4191021 w 6868353"/>
                <a:gd name="connsiteY10100" fmla="*/ 150759 h 6857985"/>
                <a:gd name="connsiteX10101" fmla="*/ 4111771 w 6868353"/>
                <a:gd name="connsiteY10101" fmla="*/ 137607 h 6857985"/>
                <a:gd name="connsiteX10102" fmla="*/ 4033199 w 6868353"/>
                <a:gd name="connsiteY10102" fmla="*/ 124964 h 6857985"/>
                <a:gd name="connsiteX10103" fmla="*/ 3950691 w 6868353"/>
                <a:gd name="connsiteY10103" fmla="*/ 114970 h 6857985"/>
                <a:gd name="connsiteX10104" fmla="*/ 3860353 w 6868353"/>
                <a:gd name="connsiteY10104" fmla="*/ 103757 h 6857985"/>
                <a:gd name="connsiteX10105" fmla="*/ 3757629 w 6868353"/>
                <a:gd name="connsiteY10105" fmla="*/ 94541 h 6857985"/>
                <a:gd name="connsiteX10106" fmla="*/ 3766335 w 6868353"/>
                <a:gd name="connsiteY10106" fmla="*/ 109462 h 6857985"/>
                <a:gd name="connsiteX10107" fmla="*/ 3715129 w 6868353"/>
                <a:gd name="connsiteY10107" fmla="*/ 89968 h 6857985"/>
                <a:gd name="connsiteX10108" fmla="*/ 2702828 w 6868353"/>
                <a:gd name="connsiteY10108" fmla="*/ 88933 h 6857985"/>
                <a:gd name="connsiteX10109" fmla="*/ 2715197 w 6868353"/>
                <a:gd name="connsiteY10109" fmla="*/ 89459 h 6857985"/>
                <a:gd name="connsiteX10110" fmla="*/ 2655836 w 6868353"/>
                <a:gd name="connsiteY10110" fmla="*/ 105371 h 6857985"/>
                <a:gd name="connsiteX10111" fmla="*/ 2641198 w 6868353"/>
                <a:gd name="connsiteY10111" fmla="*/ 103333 h 6857985"/>
                <a:gd name="connsiteX10112" fmla="*/ 2636554 w 6868353"/>
                <a:gd name="connsiteY10112" fmla="*/ 107594 h 6857985"/>
                <a:gd name="connsiteX10113" fmla="*/ 2702828 w 6868353"/>
                <a:gd name="connsiteY10113" fmla="*/ 88933 h 6857985"/>
                <a:gd name="connsiteX10114" fmla="*/ 3010161 w 6868353"/>
                <a:gd name="connsiteY10114" fmla="*/ 87278 h 6857985"/>
                <a:gd name="connsiteX10115" fmla="*/ 3024290 w 6868353"/>
                <a:gd name="connsiteY10115" fmla="*/ 105626 h 6857985"/>
                <a:gd name="connsiteX10116" fmla="*/ 2963273 w 6868353"/>
                <a:gd name="connsiteY10116" fmla="*/ 116583 h 6857985"/>
                <a:gd name="connsiteX10117" fmla="*/ 2889316 w 6868353"/>
                <a:gd name="connsiteY10117" fmla="*/ 119967 h 6857985"/>
                <a:gd name="connsiteX10118" fmla="*/ 2922273 w 6868353"/>
                <a:gd name="connsiteY10118" fmla="*/ 106971 h 6857985"/>
                <a:gd name="connsiteX10119" fmla="*/ 2877112 w 6868353"/>
                <a:gd name="connsiteY10119" fmla="*/ 107693 h 6857985"/>
                <a:gd name="connsiteX10120" fmla="*/ 2886555 w 6868353"/>
                <a:gd name="connsiteY10120" fmla="*/ 99722 h 6857985"/>
                <a:gd name="connsiteX10121" fmla="*/ 2888933 w 6868353"/>
                <a:gd name="connsiteY10121" fmla="*/ 105158 h 6857985"/>
                <a:gd name="connsiteX10122" fmla="*/ 2964929 w 6868353"/>
                <a:gd name="connsiteY10122" fmla="*/ 100982 h 6857985"/>
                <a:gd name="connsiteX10123" fmla="*/ 2945930 w 6868353"/>
                <a:gd name="connsiteY10123" fmla="*/ 101973 h 6857985"/>
                <a:gd name="connsiteX10124" fmla="*/ 2908131 w 6868353"/>
                <a:gd name="connsiteY10124" fmla="*/ 118891 h 6857985"/>
                <a:gd name="connsiteX10125" fmla="*/ 2957893 w 6868353"/>
                <a:gd name="connsiteY10125" fmla="*/ 114318 h 6857985"/>
                <a:gd name="connsiteX10126" fmla="*/ 2985414 w 6868353"/>
                <a:gd name="connsiteY10126" fmla="*/ 106942 h 6857985"/>
                <a:gd name="connsiteX10127" fmla="*/ 2988982 w 6868353"/>
                <a:gd name="connsiteY10127" fmla="*/ 100444 h 6857985"/>
                <a:gd name="connsiteX10128" fmla="*/ 3010161 w 6868353"/>
                <a:gd name="connsiteY10128" fmla="*/ 87278 h 6857985"/>
                <a:gd name="connsiteX10129" fmla="*/ 2903387 w 6868353"/>
                <a:gd name="connsiteY10129" fmla="*/ 85946 h 6857985"/>
                <a:gd name="connsiteX10130" fmla="*/ 2922089 w 6868353"/>
                <a:gd name="connsiteY10130" fmla="*/ 92177 h 6857985"/>
                <a:gd name="connsiteX10131" fmla="*/ 2926704 w 6868353"/>
                <a:gd name="connsiteY10131" fmla="*/ 88185 h 6857985"/>
                <a:gd name="connsiteX10132" fmla="*/ 2941017 w 6868353"/>
                <a:gd name="connsiteY10132" fmla="*/ 91115 h 6857985"/>
                <a:gd name="connsiteX10133" fmla="*/ 2917332 w 6868353"/>
                <a:gd name="connsiteY10133" fmla="*/ 96113 h 6857985"/>
                <a:gd name="connsiteX10134" fmla="*/ 2857589 w 6868353"/>
                <a:gd name="connsiteY10134" fmla="*/ 94018 h 6857985"/>
                <a:gd name="connsiteX10135" fmla="*/ 2903387 w 6868353"/>
                <a:gd name="connsiteY10135" fmla="*/ 85946 h 6857985"/>
                <a:gd name="connsiteX10136" fmla="*/ 3915703 w 6868353"/>
                <a:gd name="connsiteY10136" fmla="*/ 85461 h 6857985"/>
                <a:gd name="connsiteX10137" fmla="*/ 3970949 w 6868353"/>
                <a:gd name="connsiteY10137" fmla="*/ 91511 h 6857985"/>
                <a:gd name="connsiteX10138" fmla="*/ 3899639 w 6868353"/>
                <a:gd name="connsiteY10138" fmla="*/ 90845 h 6857985"/>
                <a:gd name="connsiteX10139" fmla="*/ 3899973 w 6868353"/>
                <a:gd name="connsiteY10139" fmla="*/ 85767 h 6857985"/>
                <a:gd name="connsiteX10140" fmla="*/ 3915703 w 6868353"/>
                <a:gd name="connsiteY10140" fmla="*/ 85461 h 6857985"/>
                <a:gd name="connsiteX10141" fmla="*/ 3346931 w 6868353"/>
                <a:gd name="connsiteY10141" fmla="*/ 85226 h 6857985"/>
                <a:gd name="connsiteX10142" fmla="*/ 3389473 w 6868353"/>
                <a:gd name="connsiteY10142" fmla="*/ 85438 h 6857985"/>
                <a:gd name="connsiteX10143" fmla="*/ 3369215 w 6868353"/>
                <a:gd name="connsiteY10143" fmla="*/ 98378 h 6857985"/>
                <a:gd name="connsiteX10144" fmla="*/ 3301076 w 6868353"/>
                <a:gd name="connsiteY10144" fmla="*/ 95022 h 6857985"/>
                <a:gd name="connsiteX10145" fmla="*/ 3311255 w 6868353"/>
                <a:gd name="connsiteY10145" fmla="*/ 88099 h 6857985"/>
                <a:gd name="connsiteX10146" fmla="*/ 3341721 w 6868353"/>
                <a:gd name="connsiteY10146" fmla="*/ 90265 h 6857985"/>
                <a:gd name="connsiteX10147" fmla="*/ 3346931 w 6868353"/>
                <a:gd name="connsiteY10147" fmla="*/ 85226 h 6857985"/>
                <a:gd name="connsiteX10148" fmla="*/ 3515825 w 6868353"/>
                <a:gd name="connsiteY10148" fmla="*/ 81530 h 6857985"/>
                <a:gd name="connsiteX10149" fmla="*/ 3613085 w 6868353"/>
                <a:gd name="connsiteY10149" fmla="*/ 82011 h 6857985"/>
                <a:gd name="connsiteX10150" fmla="*/ 3660879 w 6868353"/>
                <a:gd name="connsiteY10150" fmla="*/ 84121 h 6857985"/>
                <a:gd name="connsiteX10151" fmla="*/ 3685115 w 6868353"/>
                <a:gd name="connsiteY10151" fmla="*/ 87108 h 6857985"/>
                <a:gd name="connsiteX10152" fmla="*/ 3709763 w 6868353"/>
                <a:gd name="connsiteY10152" fmla="*/ 92672 h 6857985"/>
                <a:gd name="connsiteX10153" fmla="*/ 3667307 w 6868353"/>
                <a:gd name="connsiteY10153" fmla="*/ 88807 h 6857985"/>
                <a:gd name="connsiteX10154" fmla="*/ 3668551 w 6868353"/>
                <a:gd name="connsiteY10154" fmla="*/ 94625 h 6857985"/>
                <a:gd name="connsiteX10155" fmla="*/ 3606317 w 6868353"/>
                <a:gd name="connsiteY10155" fmla="*/ 83413 h 6857985"/>
                <a:gd name="connsiteX10156" fmla="*/ 3571787 w 6868353"/>
                <a:gd name="connsiteY10156" fmla="*/ 89571 h 6857985"/>
                <a:gd name="connsiteX10157" fmla="*/ 3535985 w 6868353"/>
                <a:gd name="connsiteY10157" fmla="*/ 89996 h 6857985"/>
                <a:gd name="connsiteX10158" fmla="*/ 3515825 w 6868353"/>
                <a:gd name="connsiteY10158" fmla="*/ 81530 h 6857985"/>
                <a:gd name="connsiteX10159" fmla="*/ 4003383 w 6868353"/>
                <a:gd name="connsiteY10159" fmla="*/ 65321 h 6857985"/>
                <a:gd name="connsiteX10160" fmla="*/ 4059643 w 6868353"/>
                <a:gd name="connsiteY10160" fmla="*/ 76916 h 6857985"/>
                <a:gd name="connsiteX10161" fmla="*/ 4107623 w 6868353"/>
                <a:gd name="connsiteY10161" fmla="*/ 93041 h 6857985"/>
                <a:gd name="connsiteX10162" fmla="*/ 4071635 w 6868353"/>
                <a:gd name="connsiteY10162" fmla="*/ 87972 h 6857985"/>
                <a:gd name="connsiteX10163" fmla="*/ 4038309 w 6868353"/>
                <a:gd name="connsiteY10163" fmla="*/ 75698 h 6857985"/>
                <a:gd name="connsiteX10164" fmla="*/ 4003383 w 6868353"/>
                <a:gd name="connsiteY10164" fmla="*/ 65321 h 6857985"/>
                <a:gd name="connsiteX10165" fmla="*/ 2803339 w 6868353"/>
                <a:gd name="connsiteY10165" fmla="*/ 64075 h 6857985"/>
                <a:gd name="connsiteX10166" fmla="*/ 2776738 w 6868353"/>
                <a:gd name="connsiteY10166" fmla="*/ 74934 h 6857985"/>
                <a:gd name="connsiteX10167" fmla="*/ 2712351 w 6868353"/>
                <a:gd name="connsiteY10167" fmla="*/ 84221 h 6857985"/>
                <a:gd name="connsiteX10168" fmla="*/ 2746781 w 6868353"/>
                <a:gd name="connsiteY10168" fmla="*/ 74197 h 6857985"/>
                <a:gd name="connsiteX10169" fmla="*/ 2779612 w 6868353"/>
                <a:gd name="connsiteY10169" fmla="*/ 67006 h 6857985"/>
                <a:gd name="connsiteX10170" fmla="*/ 2803339 w 6868353"/>
                <a:gd name="connsiteY10170" fmla="*/ 64075 h 6857985"/>
                <a:gd name="connsiteX10171" fmla="*/ 3051174 w 6868353"/>
                <a:gd name="connsiteY10171" fmla="*/ 62857 h 6857985"/>
                <a:gd name="connsiteX10172" fmla="*/ 3053553 w 6868353"/>
                <a:gd name="connsiteY10172" fmla="*/ 68393 h 6857985"/>
                <a:gd name="connsiteX10173" fmla="*/ 3008604 w 6868353"/>
                <a:gd name="connsiteY10173" fmla="*/ 72017 h 6857985"/>
                <a:gd name="connsiteX10174" fmla="*/ 2971781 w 6868353"/>
                <a:gd name="connsiteY10174" fmla="*/ 73546 h 6857985"/>
                <a:gd name="connsiteX10175" fmla="*/ 2936275 w 6868353"/>
                <a:gd name="connsiteY10175" fmla="*/ 80242 h 6857985"/>
                <a:gd name="connsiteX10176" fmla="*/ 2969686 w 6868353"/>
                <a:gd name="connsiteY10176" fmla="*/ 67444 h 6857985"/>
                <a:gd name="connsiteX10177" fmla="*/ 3051174 w 6868353"/>
                <a:gd name="connsiteY10177" fmla="*/ 62857 h 6857985"/>
                <a:gd name="connsiteX10178" fmla="*/ 3127066 w 6868353"/>
                <a:gd name="connsiteY10178" fmla="*/ 51250 h 6857985"/>
                <a:gd name="connsiteX10179" fmla="*/ 3089469 w 6868353"/>
                <a:gd name="connsiteY10179" fmla="*/ 62602 h 6857985"/>
                <a:gd name="connsiteX10180" fmla="*/ 3063349 w 6868353"/>
                <a:gd name="connsiteY10180" fmla="*/ 60889 h 6857985"/>
                <a:gd name="connsiteX10181" fmla="*/ 3104291 w 6868353"/>
                <a:gd name="connsiteY10181" fmla="*/ 51390 h 6857985"/>
                <a:gd name="connsiteX10182" fmla="*/ 3127066 w 6868353"/>
                <a:gd name="connsiteY10182" fmla="*/ 51250 h 6857985"/>
                <a:gd name="connsiteX10183" fmla="*/ 3647721 w 6868353"/>
                <a:gd name="connsiteY10183" fmla="*/ 49677 h 6857985"/>
                <a:gd name="connsiteX10184" fmla="*/ 3662745 w 6868353"/>
                <a:gd name="connsiteY10184" fmla="*/ 50215 h 6857985"/>
                <a:gd name="connsiteX10185" fmla="*/ 3653107 w 6868353"/>
                <a:gd name="connsiteY10185" fmla="*/ 51036 h 6857985"/>
                <a:gd name="connsiteX10186" fmla="*/ 3688159 w 6868353"/>
                <a:gd name="connsiteY10186" fmla="*/ 48049 h 6857985"/>
                <a:gd name="connsiteX10187" fmla="*/ 3728947 w 6868353"/>
                <a:gd name="connsiteY10187" fmla="*/ 49097 h 6857985"/>
                <a:gd name="connsiteX10188" fmla="*/ 3816791 w 6868353"/>
                <a:gd name="connsiteY10188" fmla="*/ 55609 h 6857985"/>
                <a:gd name="connsiteX10189" fmla="*/ 3858471 w 6868353"/>
                <a:gd name="connsiteY10189" fmla="*/ 58979 h 6857985"/>
                <a:gd name="connsiteX10190" fmla="*/ 3895039 w 6868353"/>
                <a:gd name="connsiteY10190" fmla="*/ 62277 h 6857985"/>
                <a:gd name="connsiteX10191" fmla="*/ 3942763 w 6868353"/>
                <a:gd name="connsiteY10191" fmla="*/ 59616 h 6857985"/>
                <a:gd name="connsiteX10192" fmla="*/ 3980703 w 6868353"/>
                <a:gd name="connsiteY10192" fmla="*/ 74849 h 6857985"/>
                <a:gd name="connsiteX10193" fmla="*/ 3918795 w 6868353"/>
                <a:gd name="connsiteY10193" fmla="*/ 69483 h 6857985"/>
                <a:gd name="connsiteX10194" fmla="*/ 3881151 w 6868353"/>
                <a:gd name="connsiteY10194" fmla="*/ 64995 h 6857985"/>
                <a:gd name="connsiteX10195" fmla="*/ 3862223 w 6868353"/>
                <a:gd name="connsiteY10195" fmla="*/ 62702 h 6857985"/>
                <a:gd name="connsiteX10196" fmla="*/ 3843791 w 6868353"/>
                <a:gd name="connsiteY10196" fmla="*/ 61230 h 6857985"/>
                <a:gd name="connsiteX10197" fmla="*/ 3769763 w 6868353"/>
                <a:gd name="connsiteY10197" fmla="*/ 62943 h 6857985"/>
                <a:gd name="connsiteX10198" fmla="*/ 3719023 w 6868353"/>
                <a:gd name="connsiteY10198" fmla="*/ 56020 h 6857985"/>
                <a:gd name="connsiteX10199" fmla="*/ 3663951 w 6868353"/>
                <a:gd name="connsiteY10199" fmla="*/ 50258 h 6857985"/>
                <a:gd name="connsiteX10200" fmla="*/ 3662745 w 6868353"/>
                <a:gd name="connsiteY10200" fmla="*/ 50215 h 6857985"/>
                <a:gd name="connsiteX10201" fmla="*/ 3468995 w 6868353"/>
                <a:gd name="connsiteY10201" fmla="*/ 42825 h 6857985"/>
                <a:gd name="connsiteX10202" fmla="*/ 3451765 w 6868353"/>
                <a:gd name="connsiteY10202" fmla="*/ 46718 h 6857985"/>
                <a:gd name="connsiteX10203" fmla="*/ 3470595 w 6868353"/>
                <a:gd name="connsiteY10203" fmla="*/ 48530 h 6857985"/>
                <a:gd name="connsiteX10204" fmla="*/ 3410341 w 6868353"/>
                <a:gd name="connsiteY10204" fmla="*/ 52041 h 6857985"/>
                <a:gd name="connsiteX10205" fmla="*/ 3468995 w 6868353"/>
                <a:gd name="connsiteY10205" fmla="*/ 42825 h 6857985"/>
                <a:gd name="connsiteX10206" fmla="*/ 3577777 w 6868353"/>
                <a:gd name="connsiteY10206" fmla="*/ 40008 h 6857985"/>
                <a:gd name="connsiteX10207" fmla="*/ 3620471 w 6868353"/>
                <a:gd name="connsiteY10207" fmla="*/ 42798 h 6857985"/>
                <a:gd name="connsiteX10208" fmla="*/ 3647721 w 6868353"/>
                <a:gd name="connsiteY10208" fmla="*/ 49677 h 6857985"/>
                <a:gd name="connsiteX10209" fmla="*/ 3617495 w 6868353"/>
                <a:gd name="connsiteY10209" fmla="*/ 48594 h 6857985"/>
                <a:gd name="connsiteX10210" fmla="*/ 3592699 w 6868353"/>
                <a:gd name="connsiteY10210" fmla="*/ 51475 h 6857985"/>
                <a:gd name="connsiteX10211" fmla="*/ 3577777 w 6868353"/>
                <a:gd name="connsiteY10211" fmla="*/ 40008 h 6857985"/>
                <a:gd name="connsiteX10212" fmla="*/ 3219293 w 6868353"/>
                <a:gd name="connsiteY10212" fmla="*/ 38520 h 6857985"/>
                <a:gd name="connsiteX10213" fmla="*/ 3190721 w 6868353"/>
                <a:gd name="connsiteY10213" fmla="*/ 45656 h 6857985"/>
                <a:gd name="connsiteX10214" fmla="*/ 3175912 w 6868353"/>
                <a:gd name="connsiteY10214" fmla="*/ 56175 h 6857985"/>
                <a:gd name="connsiteX10215" fmla="*/ 3159561 w 6868353"/>
                <a:gd name="connsiteY10215" fmla="*/ 46307 h 6857985"/>
                <a:gd name="connsiteX10216" fmla="*/ 3200843 w 6868353"/>
                <a:gd name="connsiteY10216" fmla="*/ 38662 h 6857985"/>
                <a:gd name="connsiteX10217" fmla="*/ 3219293 w 6868353"/>
                <a:gd name="connsiteY10217" fmla="*/ 38520 h 6857985"/>
                <a:gd name="connsiteX10218" fmla="*/ 3452075 w 6868353"/>
                <a:gd name="connsiteY10218" fmla="*/ 26289 h 6857985"/>
                <a:gd name="connsiteX10219" fmla="*/ 3375867 w 6868353"/>
                <a:gd name="connsiteY10219" fmla="*/ 39583 h 6857985"/>
                <a:gd name="connsiteX10220" fmla="*/ 3405301 w 6868353"/>
                <a:gd name="connsiteY10220" fmla="*/ 34882 h 6857985"/>
                <a:gd name="connsiteX10221" fmla="*/ 3367119 w 6868353"/>
                <a:gd name="connsiteY10221" fmla="*/ 31386 h 6857985"/>
                <a:gd name="connsiteX10222" fmla="*/ 3452075 w 6868353"/>
                <a:gd name="connsiteY10222" fmla="*/ 26289 h 6857985"/>
                <a:gd name="connsiteX10223" fmla="*/ 3323614 w 6868353"/>
                <a:gd name="connsiteY10223" fmla="*/ 10801 h 6857985"/>
                <a:gd name="connsiteX10224" fmla="*/ 3243499 w 6868353"/>
                <a:gd name="connsiteY10224" fmla="*/ 16351 h 6857985"/>
                <a:gd name="connsiteX10225" fmla="*/ 3279883 w 6868353"/>
                <a:gd name="connsiteY10225" fmla="*/ 12401 h 6857985"/>
                <a:gd name="connsiteX10226" fmla="*/ 3323614 w 6868353"/>
                <a:gd name="connsiteY10226" fmla="*/ 10801 h 6857985"/>
                <a:gd name="connsiteX10227" fmla="*/ 3205996 w 6868353"/>
                <a:gd name="connsiteY10227" fmla="*/ 0 h 6857985"/>
                <a:gd name="connsiteX10228" fmla="*/ 3168621 w 6868353"/>
                <a:gd name="connsiteY10228" fmla="*/ 10972 h 6857985"/>
                <a:gd name="connsiteX10229" fmla="*/ 3101021 w 6868353"/>
                <a:gd name="connsiteY10229" fmla="*/ 10618 h 6857985"/>
                <a:gd name="connsiteX10230" fmla="*/ 3124479 w 6868353"/>
                <a:gd name="connsiteY10230" fmla="*/ 9259 h 6857985"/>
                <a:gd name="connsiteX10231" fmla="*/ 3150741 w 6868353"/>
                <a:gd name="connsiteY10231" fmla="*/ 6357 h 6857985"/>
                <a:gd name="connsiteX10232" fmla="*/ 3205996 w 6868353"/>
                <a:gd name="connsiteY10232" fmla="*/ 0 h 6857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  <a:cxn ang="0">
                  <a:pos x="connsiteX7305" y="connsiteY7305"/>
                </a:cxn>
                <a:cxn ang="0">
                  <a:pos x="connsiteX7306" y="connsiteY7306"/>
                </a:cxn>
                <a:cxn ang="0">
                  <a:pos x="connsiteX7307" y="connsiteY7307"/>
                </a:cxn>
                <a:cxn ang="0">
                  <a:pos x="connsiteX7308" y="connsiteY7308"/>
                </a:cxn>
                <a:cxn ang="0">
                  <a:pos x="connsiteX7309" y="connsiteY7309"/>
                </a:cxn>
                <a:cxn ang="0">
                  <a:pos x="connsiteX7310" y="connsiteY7310"/>
                </a:cxn>
                <a:cxn ang="0">
                  <a:pos x="connsiteX7311" y="connsiteY7311"/>
                </a:cxn>
                <a:cxn ang="0">
                  <a:pos x="connsiteX7312" y="connsiteY7312"/>
                </a:cxn>
                <a:cxn ang="0">
                  <a:pos x="connsiteX7313" y="connsiteY7313"/>
                </a:cxn>
                <a:cxn ang="0">
                  <a:pos x="connsiteX7314" y="connsiteY7314"/>
                </a:cxn>
                <a:cxn ang="0">
                  <a:pos x="connsiteX7315" y="connsiteY7315"/>
                </a:cxn>
                <a:cxn ang="0">
                  <a:pos x="connsiteX7316" y="connsiteY7316"/>
                </a:cxn>
                <a:cxn ang="0">
                  <a:pos x="connsiteX7317" y="connsiteY7317"/>
                </a:cxn>
                <a:cxn ang="0">
                  <a:pos x="connsiteX7318" y="connsiteY7318"/>
                </a:cxn>
                <a:cxn ang="0">
                  <a:pos x="connsiteX7319" y="connsiteY7319"/>
                </a:cxn>
                <a:cxn ang="0">
                  <a:pos x="connsiteX7320" y="connsiteY7320"/>
                </a:cxn>
                <a:cxn ang="0">
                  <a:pos x="connsiteX7321" y="connsiteY7321"/>
                </a:cxn>
                <a:cxn ang="0">
                  <a:pos x="connsiteX7322" y="connsiteY7322"/>
                </a:cxn>
                <a:cxn ang="0">
                  <a:pos x="connsiteX7323" y="connsiteY7323"/>
                </a:cxn>
                <a:cxn ang="0">
                  <a:pos x="connsiteX7324" y="connsiteY7324"/>
                </a:cxn>
                <a:cxn ang="0">
                  <a:pos x="connsiteX7325" y="connsiteY7325"/>
                </a:cxn>
                <a:cxn ang="0">
                  <a:pos x="connsiteX7326" y="connsiteY7326"/>
                </a:cxn>
                <a:cxn ang="0">
                  <a:pos x="connsiteX7327" y="connsiteY7327"/>
                </a:cxn>
                <a:cxn ang="0">
                  <a:pos x="connsiteX7328" y="connsiteY7328"/>
                </a:cxn>
                <a:cxn ang="0">
                  <a:pos x="connsiteX7329" y="connsiteY7329"/>
                </a:cxn>
                <a:cxn ang="0">
                  <a:pos x="connsiteX7330" y="connsiteY7330"/>
                </a:cxn>
                <a:cxn ang="0">
                  <a:pos x="connsiteX7331" y="connsiteY7331"/>
                </a:cxn>
                <a:cxn ang="0">
                  <a:pos x="connsiteX7332" y="connsiteY7332"/>
                </a:cxn>
                <a:cxn ang="0">
                  <a:pos x="connsiteX7333" y="connsiteY7333"/>
                </a:cxn>
                <a:cxn ang="0">
                  <a:pos x="connsiteX7334" y="connsiteY7334"/>
                </a:cxn>
                <a:cxn ang="0">
                  <a:pos x="connsiteX7335" y="connsiteY7335"/>
                </a:cxn>
                <a:cxn ang="0">
                  <a:pos x="connsiteX7336" y="connsiteY7336"/>
                </a:cxn>
                <a:cxn ang="0">
                  <a:pos x="connsiteX7337" y="connsiteY7337"/>
                </a:cxn>
                <a:cxn ang="0">
                  <a:pos x="connsiteX7338" y="connsiteY7338"/>
                </a:cxn>
                <a:cxn ang="0">
                  <a:pos x="connsiteX7339" y="connsiteY7339"/>
                </a:cxn>
                <a:cxn ang="0">
                  <a:pos x="connsiteX7340" y="connsiteY7340"/>
                </a:cxn>
                <a:cxn ang="0">
                  <a:pos x="connsiteX7341" y="connsiteY7341"/>
                </a:cxn>
                <a:cxn ang="0">
                  <a:pos x="connsiteX7342" y="connsiteY7342"/>
                </a:cxn>
                <a:cxn ang="0">
                  <a:pos x="connsiteX7343" y="connsiteY7343"/>
                </a:cxn>
                <a:cxn ang="0">
                  <a:pos x="connsiteX7344" y="connsiteY7344"/>
                </a:cxn>
                <a:cxn ang="0">
                  <a:pos x="connsiteX7345" y="connsiteY7345"/>
                </a:cxn>
                <a:cxn ang="0">
                  <a:pos x="connsiteX7346" y="connsiteY7346"/>
                </a:cxn>
                <a:cxn ang="0">
                  <a:pos x="connsiteX7347" y="connsiteY7347"/>
                </a:cxn>
                <a:cxn ang="0">
                  <a:pos x="connsiteX7348" y="connsiteY7348"/>
                </a:cxn>
                <a:cxn ang="0">
                  <a:pos x="connsiteX7349" y="connsiteY7349"/>
                </a:cxn>
                <a:cxn ang="0">
                  <a:pos x="connsiteX7350" y="connsiteY7350"/>
                </a:cxn>
                <a:cxn ang="0">
                  <a:pos x="connsiteX7351" y="connsiteY7351"/>
                </a:cxn>
                <a:cxn ang="0">
                  <a:pos x="connsiteX7352" y="connsiteY7352"/>
                </a:cxn>
                <a:cxn ang="0">
                  <a:pos x="connsiteX7353" y="connsiteY7353"/>
                </a:cxn>
                <a:cxn ang="0">
                  <a:pos x="connsiteX7354" y="connsiteY7354"/>
                </a:cxn>
                <a:cxn ang="0">
                  <a:pos x="connsiteX7355" y="connsiteY7355"/>
                </a:cxn>
                <a:cxn ang="0">
                  <a:pos x="connsiteX7356" y="connsiteY7356"/>
                </a:cxn>
                <a:cxn ang="0">
                  <a:pos x="connsiteX7357" y="connsiteY7357"/>
                </a:cxn>
                <a:cxn ang="0">
                  <a:pos x="connsiteX7358" y="connsiteY7358"/>
                </a:cxn>
                <a:cxn ang="0">
                  <a:pos x="connsiteX7359" y="connsiteY7359"/>
                </a:cxn>
                <a:cxn ang="0">
                  <a:pos x="connsiteX7360" y="connsiteY7360"/>
                </a:cxn>
                <a:cxn ang="0">
                  <a:pos x="connsiteX7361" y="connsiteY7361"/>
                </a:cxn>
                <a:cxn ang="0">
                  <a:pos x="connsiteX7362" y="connsiteY7362"/>
                </a:cxn>
                <a:cxn ang="0">
                  <a:pos x="connsiteX7363" y="connsiteY7363"/>
                </a:cxn>
                <a:cxn ang="0">
                  <a:pos x="connsiteX7364" y="connsiteY7364"/>
                </a:cxn>
                <a:cxn ang="0">
                  <a:pos x="connsiteX7365" y="connsiteY7365"/>
                </a:cxn>
                <a:cxn ang="0">
                  <a:pos x="connsiteX7366" y="connsiteY7366"/>
                </a:cxn>
                <a:cxn ang="0">
                  <a:pos x="connsiteX7367" y="connsiteY7367"/>
                </a:cxn>
                <a:cxn ang="0">
                  <a:pos x="connsiteX7368" y="connsiteY7368"/>
                </a:cxn>
                <a:cxn ang="0">
                  <a:pos x="connsiteX7369" y="connsiteY7369"/>
                </a:cxn>
                <a:cxn ang="0">
                  <a:pos x="connsiteX7370" y="connsiteY7370"/>
                </a:cxn>
                <a:cxn ang="0">
                  <a:pos x="connsiteX7371" y="connsiteY7371"/>
                </a:cxn>
                <a:cxn ang="0">
                  <a:pos x="connsiteX7372" y="connsiteY7372"/>
                </a:cxn>
                <a:cxn ang="0">
                  <a:pos x="connsiteX7373" y="connsiteY7373"/>
                </a:cxn>
                <a:cxn ang="0">
                  <a:pos x="connsiteX7374" y="connsiteY7374"/>
                </a:cxn>
                <a:cxn ang="0">
                  <a:pos x="connsiteX7375" y="connsiteY7375"/>
                </a:cxn>
                <a:cxn ang="0">
                  <a:pos x="connsiteX7376" y="connsiteY7376"/>
                </a:cxn>
                <a:cxn ang="0">
                  <a:pos x="connsiteX7377" y="connsiteY7377"/>
                </a:cxn>
                <a:cxn ang="0">
                  <a:pos x="connsiteX7378" y="connsiteY7378"/>
                </a:cxn>
                <a:cxn ang="0">
                  <a:pos x="connsiteX7379" y="connsiteY7379"/>
                </a:cxn>
                <a:cxn ang="0">
                  <a:pos x="connsiteX7380" y="connsiteY7380"/>
                </a:cxn>
                <a:cxn ang="0">
                  <a:pos x="connsiteX7381" y="connsiteY7381"/>
                </a:cxn>
                <a:cxn ang="0">
                  <a:pos x="connsiteX7382" y="connsiteY7382"/>
                </a:cxn>
                <a:cxn ang="0">
                  <a:pos x="connsiteX7383" y="connsiteY7383"/>
                </a:cxn>
                <a:cxn ang="0">
                  <a:pos x="connsiteX7384" y="connsiteY7384"/>
                </a:cxn>
                <a:cxn ang="0">
                  <a:pos x="connsiteX7385" y="connsiteY7385"/>
                </a:cxn>
                <a:cxn ang="0">
                  <a:pos x="connsiteX7386" y="connsiteY7386"/>
                </a:cxn>
                <a:cxn ang="0">
                  <a:pos x="connsiteX7387" y="connsiteY7387"/>
                </a:cxn>
                <a:cxn ang="0">
                  <a:pos x="connsiteX7388" y="connsiteY7388"/>
                </a:cxn>
                <a:cxn ang="0">
                  <a:pos x="connsiteX7389" y="connsiteY7389"/>
                </a:cxn>
                <a:cxn ang="0">
                  <a:pos x="connsiteX7390" y="connsiteY7390"/>
                </a:cxn>
                <a:cxn ang="0">
                  <a:pos x="connsiteX7391" y="connsiteY7391"/>
                </a:cxn>
                <a:cxn ang="0">
                  <a:pos x="connsiteX7392" y="connsiteY7392"/>
                </a:cxn>
                <a:cxn ang="0">
                  <a:pos x="connsiteX7393" y="connsiteY7393"/>
                </a:cxn>
                <a:cxn ang="0">
                  <a:pos x="connsiteX7394" y="connsiteY7394"/>
                </a:cxn>
                <a:cxn ang="0">
                  <a:pos x="connsiteX7395" y="connsiteY7395"/>
                </a:cxn>
                <a:cxn ang="0">
                  <a:pos x="connsiteX7396" y="connsiteY7396"/>
                </a:cxn>
                <a:cxn ang="0">
                  <a:pos x="connsiteX7397" y="connsiteY7397"/>
                </a:cxn>
                <a:cxn ang="0">
                  <a:pos x="connsiteX7398" y="connsiteY7398"/>
                </a:cxn>
                <a:cxn ang="0">
                  <a:pos x="connsiteX7399" y="connsiteY7399"/>
                </a:cxn>
                <a:cxn ang="0">
                  <a:pos x="connsiteX7400" y="connsiteY7400"/>
                </a:cxn>
                <a:cxn ang="0">
                  <a:pos x="connsiteX7401" y="connsiteY7401"/>
                </a:cxn>
                <a:cxn ang="0">
                  <a:pos x="connsiteX7402" y="connsiteY7402"/>
                </a:cxn>
                <a:cxn ang="0">
                  <a:pos x="connsiteX7403" y="connsiteY7403"/>
                </a:cxn>
                <a:cxn ang="0">
                  <a:pos x="connsiteX7404" y="connsiteY7404"/>
                </a:cxn>
                <a:cxn ang="0">
                  <a:pos x="connsiteX7405" y="connsiteY7405"/>
                </a:cxn>
                <a:cxn ang="0">
                  <a:pos x="connsiteX7406" y="connsiteY7406"/>
                </a:cxn>
                <a:cxn ang="0">
                  <a:pos x="connsiteX7407" y="connsiteY7407"/>
                </a:cxn>
                <a:cxn ang="0">
                  <a:pos x="connsiteX7408" y="connsiteY7408"/>
                </a:cxn>
                <a:cxn ang="0">
                  <a:pos x="connsiteX7409" y="connsiteY7409"/>
                </a:cxn>
                <a:cxn ang="0">
                  <a:pos x="connsiteX7410" y="connsiteY7410"/>
                </a:cxn>
                <a:cxn ang="0">
                  <a:pos x="connsiteX7411" y="connsiteY7411"/>
                </a:cxn>
                <a:cxn ang="0">
                  <a:pos x="connsiteX7412" y="connsiteY7412"/>
                </a:cxn>
                <a:cxn ang="0">
                  <a:pos x="connsiteX7413" y="connsiteY7413"/>
                </a:cxn>
                <a:cxn ang="0">
                  <a:pos x="connsiteX7414" y="connsiteY7414"/>
                </a:cxn>
                <a:cxn ang="0">
                  <a:pos x="connsiteX7415" y="connsiteY7415"/>
                </a:cxn>
                <a:cxn ang="0">
                  <a:pos x="connsiteX7416" y="connsiteY7416"/>
                </a:cxn>
                <a:cxn ang="0">
                  <a:pos x="connsiteX7417" y="connsiteY7417"/>
                </a:cxn>
                <a:cxn ang="0">
                  <a:pos x="connsiteX7418" y="connsiteY7418"/>
                </a:cxn>
                <a:cxn ang="0">
                  <a:pos x="connsiteX7419" y="connsiteY7419"/>
                </a:cxn>
                <a:cxn ang="0">
                  <a:pos x="connsiteX7420" y="connsiteY7420"/>
                </a:cxn>
                <a:cxn ang="0">
                  <a:pos x="connsiteX7421" y="connsiteY7421"/>
                </a:cxn>
                <a:cxn ang="0">
                  <a:pos x="connsiteX7422" y="connsiteY7422"/>
                </a:cxn>
                <a:cxn ang="0">
                  <a:pos x="connsiteX7423" y="connsiteY7423"/>
                </a:cxn>
                <a:cxn ang="0">
                  <a:pos x="connsiteX7424" y="connsiteY7424"/>
                </a:cxn>
                <a:cxn ang="0">
                  <a:pos x="connsiteX7425" y="connsiteY7425"/>
                </a:cxn>
                <a:cxn ang="0">
                  <a:pos x="connsiteX7426" y="connsiteY7426"/>
                </a:cxn>
                <a:cxn ang="0">
                  <a:pos x="connsiteX7427" y="connsiteY7427"/>
                </a:cxn>
                <a:cxn ang="0">
                  <a:pos x="connsiteX7428" y="connsiteY7428"/>
                </a:cxn>
                <a:cxn ang="0">
                  <a:pos x="connsiteX7429" y="connsiteY7429"/>
                </a:cxn>
                <a:cxn ang="0">
                  <a:pos x="connsiteX7430" y="connsiteY7430"/>
                </a:cxn>
                <a:cxn ang="0">
                  <a:pos x="connsiteX7431" y="connsiteY7431"/>
                </a:cxn>
                <a:cxn ang="0">
                  <a:pos x="connsiteX7432" y="connsiteY7432"/>
                </a:cxn>
                <a:cxn ang="0">
                  <a:pos x="connsiteX7433" y="connsiteY7433"/>
                </a:cxn>
                <a:cxn ang="0">
                  <a:pos x="connsiteX7434" y="connsiteY7434"/>
                </a:cxn>
                <a:cxn ang="0">
                  <a:pos x="connsiteX7435" y="connsiteY7435"/>
                </a:cxn>
                <a:cxn ang="0">
                  <a:pos x="connsiteX7436" y="connsiteY7436"/>
                </a:cxn>
                <a:cxn ang="0">
                  <a:pos x="connsiteX7437" y="connsiteY7437"/>
                </a:cxn>
                <a:cxn ang="0">
                  <a:pos x="connsiteX7438" y="connsiteY7438"/>
                </a:cxn>
                <a:cxn ang="0">
                  <a:pos x="connsiteX7439" y="connsiteY7439"/>
                </a:cxn>
                <a:cxn ang="0">
                  <a:pos x="connsiteX7440" y="connsiteY7440"/>
                </a:cxn>
                <a:cxn ang="0">
                  <a:pos x="connsiteX7441" y="connsiteY7441"/>
                </a:cxn>
                <a:cxn ang="0">
                  <a:pos x="connsiteX7442" y="connsiteY7442"/>
                </a:cxn>
                <a:cxn ang="0">
                  <a:pos x="connsiteX7443" y="connsiteY7443"/>
                </a:cxn>
                <a:cxn ang="0">
                  <a:pos x="connsiteX7444" y="connsiteY7444"/>
                </a:cxn>
                <a:cxn ang="0">
                  <a:pos x="connsiteX7445" y="connsiteY7445"/>
                </a:cxn>
                <a:cxn ang="0">
                  <a:pos x="connsiteX7446" y="connsiteY7446"/>
                </a:cxn>
                <a:cxn ang="0">
                  <a:pos x="connsiteX7447" y="connsiteY7447"/>
                </a:cxn>
                <a:cxn ang="0">
                  <a:pos x="connsiteX7448" y="connsiteY7448"/>
                </a:cxn>
                <a:cxn ang="0">
                  <a:pos x="connsiteX7449" y="connsiteY7449"/>
                </a:cxn>
                <a:cxn ang="0">
                  <a:pos x="connsiteX7450" y="connsiteY7450"/>
                </a:cxn>
                <a:cxn ang="0">
                  <a:pos x="connsiteX7451" y="connsiteY7451"/>
                </a:cxn>
                <a:cxn ang="0">
                  <a:pos x="connsiteX7452" y="connsiteY7452"/>
                </a:cxn>
                <a:cxn ang="0">
                  <a:pos x="connsiteX7453" y="connsiteY7453"/>
                </a:cxn>
                <a:cxn ang="0">
                  <a:pos x="connsiteX7454" y="connsiteY7454"/>
                </a:cxn>
                <a:cxn ang="0">
                  <a:pos x="connsiteX7455" y="connsiteY7455"/>
                </a:cxn>
                <a:cxn ang="0">
                  <a:pos x="connsiteX7456" y="connsiteY7456"/>
                </a:cxn>
                <a:cxn ang="0">
                  <a:pos x="connsiteX7457" y="connsiteY7457"/>
                </a:cxn>
                <a:cxn ang="0">
                  <a:pos x="connsiteX7458" y="connsiteY7458"/>
                </a:cxn>
                <a:cxn ang="0">
                  <a:pos x="connsiteX7459" y="connsiteY7459"/>
                </a:cxn>
                <a:cxn ang="0">
                  <a:pos x="connsiteX7460" y="connsiteY7460"/>
                </a:cxn>
                <a:cxn ang="0">
                  <a:pos x="connsiteX7461" y="connsiteY7461"/>
                </a:cxn>
                <a:cxn ang="0">
                  <a:pos x="connsiteX7462" y="connsiteY7462"/>
                </a:cxn>
                <a:cxn ang="0">
                  <a:pos x="connsiteX7463" y="connsiteY7463"/>
                </a:cxn>
                <a:cxn ang="0">
                  <a:pos x="connsiteX7464" y="connsiteY7464"/>
                </a:cxn>
                <a:cxn ang="0">
                  <a:pos x="connsiteX7465" y="connsiteY7465"/>
                </a:cxn>
                <a:cxn ang="0">
                  <a:pos x="connsiteX7466" y="connsiteY7466"/>
                </a:cxn>
                <a:cxn ang="0">
                  <a:pos x="connsiteX7467" y="connsiteY7467"/>
                </a:cxn>
                <a:cxn ang="0">
                  <a:pos x="connsiteX7468" y="connsiteY7468"/>
                </a:cxn>
                <a:cxn ang="0">
                  <a:pos x="connsiteX7469" y="connsiteY7469"/>
                </a:cxn>
                <a:cxn ang="0">
                  <a:pos x="connsiteX7470" y="connsiteY7470"/>
                </a:cxn>
                <a:cxn ang="0">
                  <a:pos x="connsiteX7471" y="connsiteY7471"/>
                </a:cxn>
                <a:cxn ang="0">
                  <a:pos x="connsiteX7472" y="connsiteY7472"/>
                </a:cxn>
                <a:cxn ang="0">
                  <a:pos x="connsiteX7473" y="connsiteY7473"/>
                </a:cxn>
                <a:cxn ang="0">
                  <a:pos x="connsiteX7474" y="connsiteY7474"/>
                </a:cxn>
                <a:cxn ang="0">
                  <a:pos x="connsiteX7475" y="connsiteY7475"/>
                </a:cxn>
                <a:cxn ang="0">
                  <a:pos x="connsiteX7476" y="connsiteY7476"/>
                </a:cxn>
                <a:cxn ang="0">
                  <a:pos x="connsiteX7477" y="connsiteY7477"/>
                </a:cxn>
                <a:cxn ang="0">
                  <a:pos x="connsiteX7478" y="connsiteY7478"/>
                </a:cxn>
                <a:cxn ang="0">
                  <a:pos x="connsiteX7479" y="connsiteY7479"/>
                </a:cxn>
                <a:cxn ang="0">
                  <a:pos x="connsiteX7480" y="connsiteY7480"/>
                </a:cxn>
                <a:cxn ang="0">
                  <a:pos x="connsiteX7481" y="connsiteY7481"/>
                </a:cxn>
                <a:cxn ang="0">
                  <a:pos x="connsiteX7482" y="connsiteY7482"/>
                </a:cxn>
                <a:cxn ang="0">
                  <a:pos x="connsiteX7483" y="connsiteY7483"/>
                </a:cxn>
                <a:cxn ang="0">
                  <a:pos x="connsiteX7484" y="connsiteY7484"/>
                </a:cxn>
                <a:cxn ang="0">
                  <a:pos x="connsiteX7485" y="connsiteY7485"/>
                </a:cxn>
                <a:cxn ang="0">
                  <a:pos x="connsiteX7486" y="connsiteY7486"/>
                </a:cxn>
                <a:cxn ang="0">
                  <a:pos x="connsiteX7487" y="connsiteY7487"/>
                </a:cxn>
                <a:cxn ang="0">
                  <a:pos x="connsiteX7488" y="connsiteY7488"/>
                </a:cxn>
                <a:cxn ang="0">
                  <a:pos x="connsiteX7489" y="connsiteY7489"/>
                </a:cxn>
                <a:cxn ang="0">
                  <a:pos x="connsiteX7490" y="connsiteY7490"/>
                </a:cxn>
                <a:cxn ang="0">
                  <a:pos x="connsiteX7491" y="connsiteY7491"/>
                </a:cxn>
                <a:cxn ang="0">
                  <a:pos x="connsiteX7492" y="connsiteY7492"/>
                </a:cxn>
                <a:cxn ang="0">
                  <a:pos x="connsiteX7493" y="connsiteY7493"/>
                </a:cxn>
                <a:cxn ang="0">
                  <a:pos x="connsiteX7494" y="connsiteY7494"/>
                </a:cxn>
                <a:cxn ang="0">
                  <a:pos x="connsiteX7495" y="connsiteY7495"/>
                </a:cxn>
                <a:cxn ang="0">
                  <a:pos x="connsiteX7496" y="connsiteY7496"/>
                </a:cxn>
                <a:cxn ang="0">
                  <a:pos x="connsiteX7497" y="connsiteY7497"/>
                </a:cxn>
                <a:cxn ang="0">
                  <a:pos x="connsiteX7498" y="connsiteY7498"/>
                </a:cxn>
                <a:cxn ang="0">
                  <a:pos x="connsiteX7499" y="connsiteY7499"/>
                </a:cxn>
                <a:cxn ang="0">
                  <a:pos x="connsiteX7500" y="connsiteY7500"/>
                </a:cxn>
                <a:cxn ang="0">
                  <a:pos x="connsiteX7501" y="connsiteY7501"/>
                </a:cxn>
                <a:cxn ang="0">
                  <a:pos x="connsiteX7502" y="connsiteY7502"/>
                </a:cxn>
                <a:cxn ang="0">
                  <a:pos x="connsiteX7503" y="connsiteY7503"/>
                </a:cxn>
                <a:cxn ang="0">
                  <a:pos x="connsiteX7504" y="connsiteY7504"/>
                </a:cxn>
                <a:cxn ang="0">
                  <a:pos x="connsiteX7505" y="connsiteY7505"/>
                </a:cxn>
                <a:cxn ang="0">
                  <a:pos x="connsiteX7506" y="connsiteY7506"/>
                </a:cxn>
                <a:cxn ang="0">
                  <a:pos x="connsiteX7507" y="connsiteY7507"/>
                </a:cxn>
                <a:cxn ang="0">
                  <a:pos x="connsiteX7508" y="connsiteY7508"/>
                </a:cxn>
                <a:cxn ang="0">
                  <a:pos x="connsiteX7509" y="connsiteY7509"/>
                </a:cxn>
                <a:cxn ang="0">
                  <a:pos x="connsiteX7510" y="connsiteY7510"/>
                </a:cxn>
                <a:cxn ang="0">
                  <a:pos x="connsiteX7511" y="connsiteY7511"/>
                </a:cxn>
                <a:cxn ang="0">
                  <a:pos x="connsiteX7512" y="connsiteY7512"/>
                </a:cxn>
                <a:cxn ang="0">
                  <a:pos x="connsiteX7513" y="connsiteY7513"/>
                </a:cxn>
                <a:cxn ang="0">
                  <a:pos x="connsiteX7514" y="connsiteY7514"/>
                </a:cxn>
                <a:cxn ang="0">
                  <a:pos x="connsiteX7515" y="connsiteY7515"/>
                </a:cxn>
                <a:cxn ang="0">
                  <a:pos x="connsiteX7516" y="connsiteY7516"/>
                </a:cxn>
                <a:cxn ang="0">
                  <a:pos x="connsiteX7517" y="connsiteY7517"/>
                </a:cxn>
                <a:cxn ang="0">
                  <a:pos x="connsiteX7518" y="connsiteY7518"/>
                </a:cxn>
                <a:cxn ang="0">
                  <a:pos x="connsiteX7519" y="connsiteY7519"/>
                </a:cxn>
                <a:cxn ang="0">
                  <a:pos x="connsiteX7520" y="connsiteY7520"/>
                </a:cxn>
                <a:cxn ang="0">
                  <a:pos x="connsiteX7521" y="connsiteY7521"/>
                </a:cxn>
                <a:cxn ang="0">
                  <a:pos x="connsiteX7522" y="connsiteY7522"/>
                </a:cxn>
                <a:cxn ang="0">
                  <a:pos x="connsiteX7523" y="connsiteY7523"/>
                </a:cxn>
                <a:cxn ang="0">
                  <a:pos x="connsiteX7524" y="connsiteY7524"/>
                </a:cxn>
                <a:cxn ang="0">
                  <a:pos x="connsiteX7525" y="connsiteY7525"/>
                </a:cxn>
                <a:cxn ang="0">
                  <a:pos x="connsiteX7526" y="connsiteY7526"/>
                </a:cxn>
                <a:cxn ang="0">
                  <a:pos x="connsiteX7527" y="connsiteY7527"/>
                </a:cxn>
                <a:cxn ang="0">
                  <a:pos x="connsiteX7528" y="connsiteY7528"/>
                </a:cxn>
                <a:cxn ang="0">
                  <a:pos x="connsiteX7529" y="connsiteY7529"/>
                </a:cxn>
                <a:cxn ang="0">
                  <a:pos x="connsiteX7530" y="connsiteY7530"/>
                </a:cxn>
                <a:cxn ang="0">
                  <a:pos x="connsiteX7531" y="connsiteY7531"/>
                </a:cxn>
                <a:cxn ang="0">
                  <a:pos x="connsiteX7532" y="connsiteY7532"/>
                </a:cxn>
                <a:cxn ang="0">
                  <a:pos x="connsiteX7533" y="connsiteY7533"/>
                </a:cxn>
                <a:cxn ang="0">
                  <a:pos x="connsiteX7534" y="connsiteY7534"/>
                </a:cxn>
                <a:cxn ang="0">
                  <a:pos x="connsiteX7535" y="connsiteY7535"/>
                </a:cxn>
                <a:cxn ang="0">
                  <a:pos x="connsiteX7536" y="connsiteY7536"/>
                </a:cxn>
                <a:cxn ang="0">
                  <a:pos x="connsiteX7537" y="connsiteY7537"/>
                </a:cxn>
                <a:cxn ang="0">
                  <a:pos x="connsiteX7538" y="connsiteY7538"/>
                </a:cxn>
                <a:cxn ang="0">
                  <a:pos x="connsiteX7539" y="connsiteY7539"/>
                </a:cxn>
                <a:cxn ang="0">
                  <a:pos x="connsiteX7540" y="connsiteY7540"/>
                </a:cxn>
                <a:cxn ang="0">
                  <a:pos x="connsiteX7541" y="connsiteY7541"/>
                </a:cxn>
                <a:cxn ang="0">
                  <a:pos x="connsiteX7542" y="connsiteY7542"/>
                </a:cxn>
                <a:cxn ang="0">
                  <a:pos x="connsiteX7543" y="connsiteY7543"/>
                </a:cxn>
                <a:cxn ang="0">
                  <a:pos x="connsiteX7544" y="connsiteY7544"/>
                </a:cxn>
                <a:cxn ang="0">
                  <a:pos x="connsiteX7545" y="connsiteY7545"/>
                </a:cxn>
                <a:cxn ang="0">
                  <a:pos x="connsiteX7546" y="connsiteY7546"/>
                </a:cxn>
                <a:cxn ang="0">
                  <a:pos x="connsiteX7547" y="connsiteY7547"/>
                </a:cxn>
                <a:cxn ang="0">
                  <a:pos x="connsiteX7548" y="connsiteY7548"/>
                </a:cxn>
                <a:cxn ang="0">
                  <a:pos x="connsiteX7549" y="connsiteY7549"/>
                </a:cxn>
                <a:cxn ang="0">
                  <a:pos x="connsiteX7550" y="connsiteY7550"/>
                </a:cxn>
                <a:cxn ang="0">
                  <a:pos x="connsiteX7551" y="connsiteY7551"/>
                </a:cxn>
                <a:cxn ang="0">
                  <a:pos x="connsiteX7552" y="connsiteY7552"/>
                </a:cxn>
                <a:cxn ang="0">
                  <a:pos x="connsiteX7553" y="connsiteY7553"/>
                </a:cxn>
                <a:cxn ang="0">
                  <a:pos x="connsiteX7554" y="connsiteY7554"/>
                </a:cxn>
                <a:cxn ang="0">
                  <a:pos x="connsiteX7555" y="connsiteY7555"/>
                </a:cxn>
                <a:cxn ang="0">
                  <a:pos x="connsiteX7556" y="connsiteY7556"/>
                </a:cxn>
                <a:cxn ang="0">
                  <a:pos x="connsiteX7557" y="connsiteY7557"/>
                </a:cxn>
                <a:cxn ang="0">
                  <a:pos x="connsiteX7558" y="connsiteY7558"/>
                </a:cxn>
                <a:cxn ang="0">
                  <a:pos x="connsiteX7559" y="connsiteY7559"/>
                </a:cxn>
                <a:cxn ang="0">
                  <a:pos x="connsiteX7560" y="connsiteY7560"/>
                </a:cxn>
                <a:cxn ang="0">
                  <a:pos x="connsiteX7561" y="connsiteY7561"/>
                </a:cxn>
                <a:cxn ang="0">
                  <a:pos x="connsiteX7562" y="connsiteY7562"/>
                </a:cxn>
                <a:cxn ang="0">
                  <a:pos x="connsiteX7563" y="connsiteY7563"/>
                </a:cxn>
                <a:cxn ang="0">
                  <a:pos x="connsiteX7564" y="connsiteY7564"/>
                </a:cxn>
                <a:cxn ang="0">
                  <a:pos x="connsiteX7565" y="connsiteY7565"/>
                </a:cxn>
                <a:cxn ang="0">
                  <a:pos x="connsiteX7566" y="connsiteY7566"/>
                </a:cxn>
                <a:cxn ang="0">
                  <a:pos x="connsiteX7567" y="connsiteY7567"/>
                </a:cxn>
                <a:cxn ang="0">
                  <a:pos x="connsiteX7568" y="connsiteY7568"/>
                </a:cxn>
                <a:cxn ang="0">
                  <a:pos x="connsiteX7569" y="connsiteY7569"/>
                </a:cxn>
                <a:cxn ang="0">
                  <a:pos x="connsiteX7570" y="connsiteY7570"/>
                </a:cxn>
                <a:cxn ang="0">
                  <a:pos x="connsiteX7571" y="connsiteY7571"/>
                </a:cxn>
                <a:cxn ang="0">
                  <a:pos x="connsiteX7572" y="connsiteY7572"/>
                </a:cxn>
                <a:cxn ang="0">
                  <a:pos x="connsiteX7573" y="connsiteY7573"/>
                </a:cxn>
                <a:cxn ang="0">
                  <a:pos x="connsiteX7574" y="connsiteY7574"/>
                </a:cxn>
                <a:cxn ang="0">
                  <a:pos x="connsiteX7575" y="connsiteY7575"/>
                </a:cxn>
                <a:cxn ang="0">
                  <a:pos x="connsiteX7576" y="connsiteY7576"/>
                </a:cxn>
                <a:cxn ang="0">
                  <a:pos x="connsiteX7577" y="connsiteY7577"/>
                </a:cxn>
                <a:cxn ang="0">
                  <a:pos x="connsiteX7578" y="connsiteY7578"/>
                </a:cxn>
                <a:cxn ang="0">
                  <a:pos x="connsiteX7579" y="connsiteY7579"/>
                </a:cxn>
                <a:cxn ang="0">
                  <a:pos x="connsiteX7580" y="connsiteY7580"/>
                </a:cxn>
                <a:cxn ang="0">
                  <a:pos x="connsiteX7581" y="connsiteY7581"/>
                </a:cxn>
                <a:cxn ang="0">
                  <a:pos x="connsiteX7582" y="connsiteY7582"/>
                </a:cxn>
                <a:cxn ang="0">
                  <a:pos x="connsiteX7583" y="connsiteY7583"/>
                </a:cxn>
                <a:cxn ang="0">
                  <a:pos x="connsiteX7584" y="connsiteY7584"/>
                </a:cxn>
                <a:cxn ang="0">
                  <a:pos x="connsiteX7585" y="connsiteY7585"/>
                </a:cxn>
                <a:cxn ang="0">
                  <a:pos x="connsiteX7586" y="connsiteY7586"/>
                </a:cxn>
                <a:cxn ang="0">
                  <a:pos x="connsiteX7587" y="connsiteY7587"/>
                </a:cxn>
                <a:cxn ang="0">
                  <a:pos x="connsiteX7588" y="connsiteY7588"/>
                </a:cxn>
                <a:cxn ang="0">
                  <a:pos x="connsiteX7589" y="connsiteY7589"/>
                </a:cxn>
                <a:cxn ang="0">
                  <a:pos x="connsiteX7590" y="connsiteY7590"/>
                </a:cxn>
                <a:cxn ang="0">
                  <a:pos x="connsiteX7591" y="connsiteY7591"/>
                </a:cxn>
                <a:cxn ang="0">
                  <a:pos x="connsiteX7592" y="connsiteY7592"/>
                </a:cxn>
                <a:cxn ang="0">
                  <a:pos x="connsiteX7593" y="connsiteY7593"/>
                </a:cxn>
                <a:cxn ang="0">
                  <a:pos x="connsiteX7594" y="connsiteY7594"/>
                </a:cxn>
                <a:cxn ang="0">
                  <a:pos x="connsiteX7595" y="connsiteY7595"/>
                </a:cxn>
                <a:cxn ang="0">
                  <a:pos x="connsiteX7596" y="connsiteY7596"/>
                </a:cxn>
                <a:cxn ang="0">
                  <a:pos x="connsiteX7597" y="connsiteY7597"/>
                </a:cxn>
                <a:cxn ang="0">
                  <a:pos x="connsiteX7598" y="connsiteY7598"/>
                </a:cxn>
                <a:cxn ang="0">
                  <a:pos x="connsiteX7599" y="connsiteY7599"/>
                </a:cxn>
                <a:cxn ang="0">
                  <a:pos x="connsiteX7600" y="connsiteY7600"/>
                </a:cxn>
                <a:cxn ang="0">
                  <a:pos x="connsiteX7601" y="connsiteY7601"/>
                </a:cxn>
                <a:cxn ang="0">
                  <a:pos x="connsiteX7602" y="connsiteY7602"/>
                </a:cxn>
                <a:cxn ang="0">
                  <a:pos x="connsiteX7603" y="connsiteY7603"/>
                </a:cxn>
                <a:cxn ang="0">
                  <a:pos x="connsiteX7604" y="connsiteY7604"/>
                </a:cxn>
                <a:cxn ang="0">
                  <a:pos x="connsiteX7605" y="connsiteY7605"/>
                </a:cxn>
                <a:cxn ang="0">
                  <a:pos x="connsiteX7606" y="connsiteY7606"/>
                </a:cxn>
                <a:cxn ang="0">
                  <a:pos x="connsiteX7607" y="connsiteY7607"/>
                </a:cxn>
                <a:cxn ang="0">
                  <a:pos x="connsiteX7608" y="connsiteY7608"/>
                </a:cxn>
                <a:cxn ang="0">
                  <a:pos x="connsiteX7609" y="connsiteY7609"/>
                </a:cxn>
                <a:cxn ang="0">
                  <a:pos x="connsiteX7610" y="connsiteY7610"/>
                </a:cxn>
                <a:cxn ang="0">
                  <a:pos x="connsiteX7611" y="connsiteY7611"/>
                </a:cxn>
                <a:cxn ang="0">
                  <a:pos x="connsiteX7612" y="connsiteY7612"/>
                </a:cxn>
                <a:cxn ang="0">
                  <a:pos x="connsiteX7613" y="connsiteY7613"/>
                </a:cxn>
                <a:cxn ang="0">
                  <a:pos x="connsiteX7614" y="connsiteY7614"/>
                </a:cxn>
                <a:cxn ang="0">
                  <a:pos x="connsiteX7615" y="connsiteY7615"/>
                </a:cxn>
                <a:cxn ang="0">
                  <a:pos x="connsiteX7616" y="connsiteY7616"/>
                </a:cxn>
                <a:cxn ang="0">
                  <a:pos x="connsiteX7617" y="connsiteY7617"/>
                </a:cxn>
                <a:cxn ang="0">
                  <a:pos x="connsiteX7618" y="connsiteY7618"/>
                </a:cxn>
                <a:cxn ang="0">
                  <a:pos x="connsiteX7619" y="connsiteY7619"/>
                </a:cxn>
                <a:cxn ang="0">
                  <a:pos x="connsiteX7620" y="connsiteY7620"/>
                </a:cxn>
                <a:cxn ang="0">
                  <a:pos x="connsiteX7621" y="connsiteY7621"/>
                </a:cxn>
                <a:cxn ang="0">
                  <a:pos x="connsiteX7622" y="connsiteY7622"/>
                </a:cxn>
                <a:cxn ang="0">
                  <a:pos x="connsiteX7623" y="connsiteY7623"/>
                </a:cxn>
                <a:cxn ang="0">
                  <a:pos x="connsiteX7624" y="connsiteY7624"/>
                </a:cxn>
                <a:cxn ang="0">
                  <a:pos x="connsiteX7625" y="connsiteY7625"/>
                </a:cxn>
                <a:cxn ang="0">
                  <a:pos x="connsiteX7626" y="connsiteY7626"/>
                </a:cxn>
                <a:cxn ang="0">
                  <a:pos x="connsiteX7627" y="connsiteY7627"/>
                </a:cxn>
                <a:cxn ang="0">
                  <a:pos x="connsiteX7628" y="connsiteY7628"/>
                </a:cxn>
                <a:cxn ang="0">
                  <a:pos x="connsiteX7629" y="connsiteY7629"/>
                </a:cxn>
                <a:cxn ang="0">
                  <a:pos x="connsiteX7630" y="connsiteY7630"/>
                </a:cxn>
                <a:cxn ang="0">
                  <a:pos x="connsiteX7631" y="connsiteY7631"/>
                </a:cxn>
                <a:cxn ang="0">
                  <a:pos x="connsiteX7632" y="connsiteY7632"/>
                </a:cxn>
                <a:cxn ang="0">
                  <a:pos x="connsiteX7633" y="connsiteY7633"/>
                </a:cxn>
                <a:cxn ang="0">
                  <a:pos x="connsiteX7634" y="connsiteY7634"/>
                </a:cxn>
                <a:cxn ang="0">
                  <a:pos x="connsiteX7635" y="connsiteY7635"/>
                </a:cxn>
                <a:cxn ang="0">
                  <a:pos x="connsiteX7636" y="connsiteY7636"/>
                </a:cxn>
                <a:cxn ang="0">
                  <a:pos x="connsiteX7637" y="connsiteY7637"/>
                </a:cxn>
                <a:cxn ang="0">
                  <a:pos x="connsiteX7638" y="connsiteY7638"/>
                </a:cxn>
                <a:cxn ang="0">
                  <a:pos x="connsiteX7639" y="connsiteY7639"/>
                </a:cxn>
                <a:cxn ang="0">
                  <a:pos x="connsiteX7640" y="connsiteY7640"/>
                </a:cxn>
                <a:cxn ang="0">
                  <a:pos x="connsiteX7641" y="connsiteY7641"/>
                </a:cxn>
                <a:cxn ang="0">
                  <a:pos x="connsiteX7642" y="connsiteY7642"/>
                </a:cxn>
                <a:cxn ang="0">
                  <a:pos x="connsiteX7643" y="connsiteY7643"/>
                </a:cxn>
                <a:cxn ang="0">
                  <a:pos x="connsiteX7644" y="connsiteY7644"/>
                </a:cxn>
                <a:cxn ang="0">
                  <a:pos x="connsiteX7645" y="connsiteY7645"/>
                </a:cxn>
                <a:cxn ang="0">
                  <a:pos x="connsiteX7646" y="connsiteY7646"/>
                </a:cxn>
                <a:cxn ang="0">
                  <a:pos x="connsiteX7647" y="connsiteY7647"/>
                </a:cxn>
                <a:cxn ang="0">
                  <a:pos x="connsiteX7648" y="connsiteY7648"/>
                </a:cxn>
                <a:cxn ang="0">
                  <a:pos x="connsiteX7649" y="connsiteY7649"/>
                </a:cxn>
                <a:cxn ang="0">
                  <a:pos x="connsiteX7650" y="connsiteY7650"/>
                </a:cxn>
                <a:cxn ang="0">
                  <a:pos x="connsiteX7651" y="connsiteY7651"/>
                </a:cxn>
                <a:cxn ang="0">
                  <a:pos x="connsiteX7652" y="connsiteY7652"/>
                </a:cxn>
                <a:cxn ang="0">
                  <a:pos x="connsiteX7653" y="connsiteY7653"/>
                </a:cxn>
                <a:cxn ang="0">
                  <a:pos x="connsiteX7654" y="connsiteY7654"/>
                </a:cxn>
                <a:cxn ang="0">
                  <a:pos x="connsiteX7655" y="connsiteY7655"/>
                </a:cxn>
                <a:cxn ang="0">
                  <a:pos x="connsiteX7656" y="connsiteY7656"/>
                </a:cxn>
                <a:cxn ang="0">
                  <a:pos x="connsiteX7657" y="connsiteY7657"/>
                </a:cxn>
                <a:cxn ang="0">
                  <a:pos x="connsiteX7658" y="connsiteY7658"/>
                </a:cxn>
                <a:cxn ang="0">
                  <a:pos x="connsiteX7659" y="connsiteY7659"/>
                </a:cxn>
                <a:cxn ang="0">
                  <a:pos x="connsiteX7660" y="connsiteY7660"/>
                </a:cxn>
                <a:cxn ang="0">
                  <a:pos x="connsiteX7661" y="connsiteY7661"/>
                </a:cxn>
                <a:cxn ang="0">
                  <a:pos x="connsiteX7662" y="connsiteY7662"/>
                </a:cxn>
                <a:cxn ang="0">
                  <a:pos x="connsiteX7663" y="connsiteY7663"/>
                </a:cxn>
                <a:cxn ang="0">
                  <a:pos x="connsiteX7664" y="connsiteY7664"/>
                </a:cxn>
                <a:cxn ang="0">
                  <a:pos x="connsiteX7665" y="connsiteY7665"/>
                </a:cxn>
                <a:cxn ang="0">
                  <a:pos x="connsiteX7666" y="connsiteY7666"/>
                </a:cxn>
                <a:cxn ang="0">
                  <a:pos x="connsiteX7667" y="connsiteY7667"/>
                </a:cxn>
                <a:cxn ang="0">
                  <a:pos x="connsiteX7668" y="connsiteY7668"/>
                </a:cxn>
                <a:cxn ang="0">
                  <a:pos x="connsiteX7669" y="connsiteY7669"/>
                </a:cxn>
                <a:cxn ang="0">
                  <a:pos x="connsiteX7670" y="connsiteY7670"/>
                </a:cxn>
                <a:cxn ang="0">
                  <a:pos x="connsiteX7671" y="connsiteY7671"/>
                </a:cxn>
                <a:cxn ang="0">
                  <a:pos x="connsiteX7672" y="connsiteY7672"/>
                </a:cxn>
                <a:cxn ang="0">
                  <a:pos x="connsiteX7673" y="connsiteY7673"/>
                </a:cxn>
                <a:cxn ang="0">
                  <a:pos x="connsiteX7674" y="connsiteY7674"/>
                </a:cxn>
                <a:cxn ang="0">
                  <a:pos x="connsiteX7675" y="connsiteY7675"/>
                </a:cxn>
                <a:cxn ang="0">
                  <a:pos x="connsiteX7676" y="connsiteY7676"/>
                </a:cxn>
                <a:cxn ang="0">
                  <a:pos x="connsiteX7677" y="connsiteY7677"/>
                </a:cxn>
                <a:cxn ang="0">
                  <a:pos x="connsiteX7678" y="connsiteY7678"/>
                </a:cxn>
                <a:cxn ang="0">
                  <a:pos x="connsiteX7679" y="connsiteY7679"/>
                </a:cxn>
                <a:cxn ang="0">
                  <a:pos x="connsiteX7680" y="connsiteY7680"/>
                </a:cxn>
                <a:cxn ang="0">
                  <a:pos x="connsiteX7681" y="connsiteY7681"/>
                </a:cxn>
                <a:cxn ang="0">
                  <a:pos x="connsiteX7682" y="connsiteY7682"/>
                </a:cxn>
                <a:cxn ang="0">
                  <a:pos x="connsiteX7683" y="connsiteY7683"/>
                </a:cxn>
                <a:cxn ang="0">
                  <a:pos x="connsiteX7684" y="connsiteY7684"/>
                </a:cxn>
                <a:cxn ang="0">
                  <a:pos x="connsiteX7685" y="connsiteY7685"/>
                </a:cxn>
                <a:cxn ang="0">
                  <a:pos x="connsiteX7686" y="connsiteY7686"/>
                </a:cxn>
                <a:cxn ang="0">
                  <a:pos x="connsiteX7687" y="connsiteY7687"/>
                </a:cxn>
                <a:cxn ang="0">
                  <a:pos x="connsiteX7688" y="connsiteY7688"/>
                </a:cxn>
                <a:cxn ang="0">
                  <a:pos x="connsiteX7689" y="connsiteY7689"/>
                </a:cxn>
                <a:cxn ang="0">
                  <a:pos x="connsiteX7690" y="connsiteY7690"/>
                </a:cxn>
                <a:cxn ang="0">
                  <a:pos x="connsiteX7691" y="connsiteY7691"/>
                </a:cxn>
                <a:cxn ang="0">
                  <a:pos x="connsiteX7692" y="connsiteY7692"/>
                </a:cxn>
                <a:cxn ang="0">
                  <a:pos x="connsiteX7693" y="connsiteY7693"/>
                </a:cxn>
                <a:cxn ang="0">
                  <a:pos x="connsiteX7694" y="connsiteY7694"/>
                </a:cxn>
                <a:cxn ang="0">
                  <a:pos x="connsiteX7695" y="connsiteY7695"/>
                </a:cxn>
                <a:cxn ang="0">
                  <a:pos x="connsiteX7696" y="connsiteY7696"/>
                </a:cxn>
                <a:cxn ang="0">
                  <a:pos x="connsiteX7697" y="connsiteY7697"/>
                </a:cxn>
                <a:cxn ang="0">
                  <a:pos x="connsiteX7698" y="connsiteY7698"/>
                </a:cxn>
                <a:cxn ang="0">
                  <a:pos x="connsiteX7699" y="connsiteY7699"/>
                </a:cxn>
                <a:cxn ang="0">
                  <a:pos x="connsiteX7700" y="connsiteY7700"/>
                </a:cxn>
                <a:cxn ang="0">
                  <a:pos x="connsiteX7701" y="connsiteY7701"/>
                </a:cxn>
                <a:cxn ang="0">
                  <a:pos x="connsiteX7702" y="connsiteY7702"/>
                </a:cxn>
                <a:cxn ang="0">
                  <a:pos x="connsiteX7703" y="connsiteY7703"/>
                </a:cxn>
                <a:cxn ang="0">
                  <a:pos x="connsiteX7704" y="connsiteY7704"/>
                </a:cxn>
                <a:cxn ang="0">
                  <a:pos x="connsiteX7705" y="connsiteY7705"/>
                </a:cxn>
                <a:cxn ang="0">
                  <a:pos x="connsiteX7706" y="connsiteY7706"/>
                </a:cxn>
                <a:cxn ang="0">
                  <a:pos x="connsiteX7707" y="connsiteY7707"/>
                </a:cxn>
                <a:cxn ang="0">
                  <a:pos x="connsiteX7708" y="connsiteY7708"/>
                </a:cxn>
                <a:cxn ang="0">
                  <a:pos x="connsiteX7709" y="connsiteY7709"/>
                </a:cxn>
                <a:cxn ang="0">
                  <a:pos x="connsiteX7710" y="connsiteY7710"/>
                </a:cxn>
                <a:cxn ang="0">
                  <a:pos x="connsiteX7711" y="connsiteY7711"/>
                </a:cxn>
                <a:cxn ang="0">
                  <a:pos x="connsiteX7712" y="connsiteY7712"/>
                </a:cxn>
                <a:cxn ang="0">
                  <a:pos x="connsiteX7713" y="connsiteY7713"/>
                </a:cxn>
                <a:cxn ang="0">
                  <a:pos x="connsiteX7714" y="connsiteY7714"/>
                </a:cxn>
                <a:cxn ang="0">
                  <a:pos x="connsiteX7715" y="connsiteY7715"/>
                </a:cxn>
                <a:cxn ang="0">
                  <a:pos x="connsiteX7716" y="connsiteY7716"/>
                </a:cxn>
                <a:cxn ang="0">
                  <a:pos x="connsiteX7717" y="connsiteY7717"/>
                </a:cxn>
                <a:cxn ang="0">
                  <a:pos x="connsiteX7718" y="connsiteY7718"/>
                </a:cxn>
                <a:cxn ang="0">
                  <a:pos x="connsiteX7719" y="connsiteY7719"/>
                </a:cxn>
                <a:cxn ang="0">
                  <a:pos x="connsiteX7720" y="connsiteY7720"/>
                </a:cxn>
                <a:cxn ang="0">
                  <a:pos x="connsiteX7721" y="connsiteY7721"/>
                </a:cxn>
                <a:cxn ang="0">
                  <a:pos x="connsiteX7722" y="connsiteY7722"/>
                </a:cxn>
                <a:cxn ang="0">
                  <a:pos x="connsiteX7723" y="connsiteY7723"/>
                </a:cxn>
                <a:cxn ang="0">
                  <a:pos x="connsiteX7724" y="connsiteY7724"/>
                </a:cxn>
                <a:cxn ang="0">
                  <a:pos x="connsiteX7725" y="connsiteY7725"/>
                </a:cxn>
                <a:cxn ang="0">
                  <a:pos x="connsiteX7726" y="connsiteY7726"/>
                </a:cxn>
                <a:cxn ang="0">
                  <a:pos x="connsiteX7727" y="connsiteY7727"/>
                </a:cxn>
                <a:cxn ang="0">
                  <a:pos x="connsiteX7728" y="connsiteY7728"/>
                </a:cxn>
                <a:cxn ang="0">
                  <a:pos x="connsiteX7729" y="connsiteY7729"/>
                </a:cxn>
                <a:cxn ang="0">
                  <a:pos x="connsiteX7730" y="connsiteY7730"/>
                </a:cxn>
                <a:cxn ang="0">
                  <a:pos x="connsiteX7731" y="connsiteY7731"/>
                </a:cxn>
                <a:cxn ang="0">
                  <a:pos x="connsiteX7732" y="connsiteY7732"/>
                </a:cxn>
                <a:cxn ang="0">
                  <a:pos x="connsiteX7733" y="connsiteY7733"/>
                </a:cxn>
                <a:cxn ang="0">
                  <a:pos x="connsiteX7734" y="connsiteY7734"/>
                </a:cxn>
                <a:cxn ang="0">
                  <a:pos x="connsiteX7735" y="connsiteY7735"/>
                </a:cxn>
                <a:cxn ang="0">
                  <a:pos x="connsiteX7736" y="connsiteY7736"/>
                </a:cxn>
                <a:cxn ang="0">
                  <a:pos x="connsiteX7737" y="connsiteY7737"/>
                </a:cxn>
                <a:cxn ang="0">
                  <a:pos x="connsiteX7738" y="connsiteY7738"/>
                </a:cxn>
                <a:cxn ang="0">
                  <a:pos x="connsiteX7739" y="connsiteY7739"/>
                </a:cxn>
                <a:cxn ang="0">
                  <a:pos x="connsiteX7740" y="connsiteY7740"/>
                </a:cxn>
                <a:cxn ang="0">
                  <a:pos x="connsiteX7741" y="connsiteY7741"/>
                </a:cxn>
                <a:cxn ang="0">
                  <a:pos x="connsiteX7742" y="connsiteY7742"/>
                </a:cxn>
                <a:cxn ang="0">
                  <a:pos x="connsiteX7743" y="connsiteY7743"/>
                </a:cxn>
                <a:cxn ang="0">
                  <a:pos x="connsiteX7744" y="connsiteY7744"/>
                </a:cxn>
                <a:cxn ang="0">
                  <a:pos x="connsiteX7745" y="connsiteY7745"/>
                </a:cxn>
                <a:cxn ang="0">
                  <a:pos x="connsiteX7746" y="connsiteY7746"/>
                </a:cxn>
                <a:cxn ang="0">
                  <a:pos x="connsiteX7747" y="connsiteY7747"/>
                </a:cxn>
                <a:cxn ang="0">
                  <a:pos x="connsiteX7748" y="connsiteY7748"/>
                </a:cxn>
                <a:cxn ang="0">
                  <a:pos x="connsiteX7749" y="connsiteY7749"/>
                </a:cxn>
                <a:cxn ang="0">
                  <a:pos x="connsiteX7750" y="connsiteY7750"/>
                </a:cxn>
                <a:cxn ang="0">
                  <a:pos x="connsiteX7751" y="connsiteY7751"/>
                </a:cxn>
                <a:cxn ang="0">
                  <a:pos x="connsiteX7752" y="connsiteY7752"/>
                </a:cxn>
                <a:cxn ang="0">
                  <a:pos x="connsiteX7753" y="connsiteY7753"/>
                </a:cxn>
                <a:cxn ang="0">
                  <a:pos x="connsiteX7754" y="connsiteY7754"/>
                </a:cxn>
                <a:cxn ang="0">
                  <a:pos x="connsiteX7755" y="connsiteY7755"/>
                </a:cxn>
                <a:cxn ang="0">
                  <a:pos x="connsiteX7756" y="connsiteY7756"/>
                </a:cxn>
                <a:cxn ang="0">
                  <a:pos x="connsiteX7757" y="connsiteY7757"/>
                </a:cxn>
                <a:cxn ang="0">
                  <a:pos x="connsiteX7758" y="connsiteY7758"/>
                </a:cxn>
                <a:cxn ang="0">
                  <a:pos x="connsiteX7759" y="connsiteY7759"/>
                </a:cxn>
                <a:cxn ang="0">
                  <a:pos x="connsiteX7760" y="connsiteY7760"/>
                </a:cxn>
                <a:cxn ang="0">
                  <a:pos x="connsiteX7761" y="connsiteY7761"/>
                </a:cxn>
                <a:cxn ang="0">
                  <a:pos x="connsiteX7762" y="connsiteY7762"/>
                </a:cxn>
                <a:cxn ang="0">
                  <a:pos x="connsiteX7763" y="connsiteY7763"/>
                </a:cxn>
                <a:cxn ang="0">
                  <a:pos x="connsiteX7764" y="connsiteY7764"/>
                </a:cxn>
                <a:cxn ang="0">
                  <a:pos x="connsiteX7765" y="connsiteY7765"/>
                </a:cxn>
                <a:cxn ang="0">
                  <a:pos x="connsiteX7766" y="connsiteY7766"/>
                </a:cxn>
                <a:cxn ang="0">
                  <a:pos x="connsiteX7767" y="connsiteY7767"/>
                </a:cxn>
                <a:cxn ang="0">
                  <a:pos x="connsiteX7768" y="connsiteY7768"/>
                </a:cxn>
                <a:cxn ang="0">
                  <a:pos x="connsiteX7769" y="connsiteY7769"/>
                </a:cxn>
                <a:cxn ang="0">
                  <a:pos x="connsiteX7770" y="connsiteY7770"/>
                </a:cxn>
                <a:cxn ang="0">
                  <a:pos x="connsiteX7771" y="connsiteY7771"/>
                </a:cxn>
                <a:cxn ang="0">
                  <a:pos x="connsiteX7772" y="connsiteY7772"/>
                </a:cxn>
                <a:cxn ang="0">
                  <a:pos x="connsiteX7773" y="connsiteY7773"/>
                </a:cxn>
                <a:cxn ang="0">
                  <a:pos x="connsiteX7774" y="connsiteY7774"/>
                </a:cxn>
                <a:cxn ang="0">
                  <a:pos x="connsiteX7775" y="connsiteY7775"/>
                </a:cxn>
                <a:cxn ang="0">
                  <a:pos x="connsiteX7776" y="connsiteY7776"/>
                </a:cxn>
                <a:cxn ang="0">
                  <a:pos x="connsiteX7777" y="connsiteY7777"/>
                </a:cxn>
                <a:cxn ang="0">
                  <a:pos x="connsiteX7778" y="connsiteY7778"/>
                </a:cxn>
                <a:cxn ang="0">
                  <a:pos x="connsiteX7779" y="connsiteY7779"/>
                </a:cxn>
                <a:cxn ang="0">
                  <a:pos x="connsiteX7780" y="connsiteY7780"/>
                </a:cxn>
                <a:cxn ang="0">
                  <a:pos x="connsiteX7781" y="connsiteY7781"/>
                </a:cxn>
                <a:cxn ang="0">
                  <a:pos x="connsiteX7782" y="connsiteY7782"/>
                </a:cxn>
                <a:cxn ang="0">
                  <a:pos x="connsiteX7783" y="connsiteY7783"/>
                </a:cxn>
                <a:cxn ang="0">
                  <a:pos x="connsiteX7784" y="connsiteY7784"/>
                </a:cxn>
                <a:cxn ang="0">
                  <a:pos x="connsiteX7785" y="connsiteY7785"/>
                </a:cxn>
                <a:cxn ang="0">
                  <a:pos x="connsiteX7786" y="connsiteY7786"/>
                </a:cxn>
                <a:cxn ang="0">
                  <a:pos x="connsiteX7787" y="connsiteY7787"/>
                </a:cxn>
                <a:cxn ang="0">
                  <a:pos x="connsiteX7788" y="connsiteY7788"/>
                </a:cxn>
                <a:cxn ang="0">
                  <a:pos x="connsiteX7789" y="connsiteY7789"/>
                </a:cxn>
                <a:cxn ang="0">
                  <a:pos x="connsiteX7790" y="connsiteY7790"/>
                </a:cxn>
                <a:cxn ang="0">
                  <a:pos x="connsiteX7791" y="connsiteY7791"/>
                </a:cxn>
                <a:cxn ang="0">
                  <a:pos x="connsiteX7792" y="connsiteY7792"/>
                </a:cxn>
                <a:cxn ang="0">
                  <a:pos x="connsiteX7793" y="connsiteY7793"/>
                </a:cxn>
                <a:cxn ang="0">
                  <a:pos x="connsiteX7794" y="connsiteY7794"/>
                </a:cxn>
                <a:cxn ang="0">
                  <a:pos x="connsiteX7795" y="connsiteY7795"/>
                </a:cxn>
                <a:cxn ang="0">
                  <a:pos x="connsiteX7796" y="connsiteY7796"/>
                </a:cxn>
                <a:cxn ang="0">
                  <a:pos x="connsiteX7797" y="connsiteY7797"/>
                </a:cxn>
                <a:cxn ang="0">
                  <a:pos x="connsiteX7798" y="connsiteY7798"/>
                </a:cxn>
                <a:cxn ang="0">
                  <a:pos x="connsiteX7799" y="connsiteY7799"/>
                </a:cxn>
                <a:cxn ang="0">
                  <a:pos x="connsiteX7800" y="connsiteY7800"/>
                </a:cxn>
                <a:cxn ang="0">
                  <a:pos x="connsiteX7801" y="connsiteY7801"/>
                </a:cxn>
                <a:cxn ang="0">
                  <a:pos x="connsiteX7802" y="connsiteY7802"/>
                </a:cxn>
                <a:cxn ang="0">
                  <a:pos x="connsiteX7803" y="connsiteY7803"/>
                </a:cxn>
                <a:cxn ang="0">
                  <a:pos x="connsiteX7804" y="connsiteY7804"/>
                </a:cxn>
                <a:cxn ang="0">
                  <a:pos x="connsiteX7805" y="connsiteY7805"/>
                </a:cxn>
                <a:cxn ang="0">
                  <a:pos x="connsiteX7806" y="connsiteY7806"/>
                </a:cxn>
                <a:cxn ang="0">
                  <a:pos x="connsiteX7807" y="connsiteY7807"/>
                </a:cxn>
                <a:cxn ang="0">
                  <a:pos x="connsiteX7808" y="connsiteY7808"/>
                </a:cxn>
                <a:cxn ang="0">
                  <a:pos x="connsiteX7809" y="connsiteY7809"/>
                </a:cxn>
                <a:cxn ang="0">
                  <a:pos x="connsiteX7810" y="connsiteY7810"/>
                </a:cxn>
                <a:cxn ang="0">
                  <a:pos x="connsiteX7811" y="connsiteY7811"/>
                </a:cxn>
                <a:cxn ang="0">
                  <a:pos x="connsiteX7812" y="connsiteY7812"/>
                </a:cxn>
                <a:cxn ang="0">
                  <a:pos x="connsiteX7813" y="connsiteY7813"/>
                </a:cxn>
                <a:cxn ang="0">
                  <a:pos x="connsiteX7814" y="connsiteY7814"/>
                </a:cxn>
                <a:cxn ang="0">
                  <a:pos x="connsiteX7815" y="connsiteY7815"/>
                </a:cxn>
                <a:cxn ang="0">
                  <a:pos x="connsiteX7816" y="connsiteY7816"/>
                </a:cxn>
                <a:cxn ang="0">
                  <a:pos x="connsiteX7817" y="connsiteY7817"/>
                </a:cxn>
                <a:cxn ang="0">
                  <a:pos x="connsiteX7818" y="connsiteY7818"/>
                </a:cxn>
                <a:cxn ang="0">
                  <a:pos x="connsiteX7819" y="connsiteY7819"/>
                </a:cxn>
                <a:cxn ang="0">
                  <a:pos x="connsiteX7820" y="connsiteY7820"/>
                </a:cxn>
                <a:cxn ang="0">
                  <a:pos x="connsiteX7821" y="connsiteY7821"/>
                </a:cxn>
                <a:cxn ang="0">
                  <a:pos x="connsiteX7822" y="connsiteY7822"/>
                </a:cxn>
                <a:cxn ang="0">
                  <a:pos x="connsiteX7823" y="connsiteY7823"/>
                </a:cxn>
                <a:cxn ang="0">
                  <a:pos x="connsiteX7824" y="connsiteY7824"/>
                </a:cxn>
                <a:cxn ang="0">
                  <a:pos x="connsiteX7825" y="connsiteY7825"/>
                </a:cxn>
                <a:cxn ang="0">
                  <a:pos x="connsiteX7826" y="connsiteY7826"/>
                </a:cxn>
                <a:cxn ang="0">
                  <a:pos x="connsiteX7827" y="connsiteY7827"/>
                </a:cxn>
                <a:cxn ang="0">
                  <a:pos x="connsiteX7828" y="connsiteY7828"/>
                </a:cxn>
                <a:cxn ang="0">
                  <a:pos x="connsiteX7829" y="connsiteY7829"/>
                </a:cxn>
                <a:cxn ang="0">
                  <a:pos x="connsiteX7830" y="connsiteY7830"/>
                </a:cxn>
                <a:cxn ang="0">
                  <a:pos x="connsiteX7831" y="connsiteY7831"/>
                </a:cxn>
                <a:cxn ang="0">
                  <a:pos x="connsiteX7832" y="connsiteY7832"/>
                </a:cxn>
                <a:cxn ang="0">
                  <a:pos x="connsiteX7833" y="connsiteY7833"/>
                </a:cxn>
                <a:cxn ang="0">
                  <a:pos x="connsiteX7834" y="connsiteY7834"/>
                </a:cxn>
                <a:cxn ang="0">
                  <a:pos x="connsiteX7835" y="connsiteY7835"/>
                </a:cxn>
                <a:cxn ang="0">
                  <a:pos x="connsiteX7836" y="connsiteY7836"/>
                </a:cxn>
                <a:cxn ang="0">
                  <a:pos x="connsiteX7837" y="connsiteY7837"/>
                </a:cxn>
                <a:cxn ang="0">
                  <a:pos x="connsiteX7838" y="connsiteY7838"/>
                </a:cxn>
                <a:cxn ang="0">
                  <a:pos x="connsiteX7839" y="connsiteY7839"/>
                </a:cxn>
                <a:cxn ang="0">
                  <a:pos x="connsiteX7840" y="connsiteY7840"/>
                </a:cxn>
                <a:cxn ang="0">
                  <a:pos x="connsiteX7841" y="connsiteY7841"/>
                </a:cxn>
                <a:cxn ang="0">
                  <a:pos x="connsiteX7842" y="connsiteY7842"/>
                </a:cxn>
                <a:cxn ang="0">
                  <a:pos x="connsiteX7843" y="connsiteY7843"/>
                </a:cxn>
                <a:cxn ang="0">
                  <a:pos x="connsiteX7844" y="connsiteY7844"/>
                </a:cxn>
                <a:cxn ang="0">
                  <a:pos x="connsiteX7845" y="connsiteY7845"/>
                </a:cxn>
                <a:cxn ang="0">
                  <a:pos x="connsiteX7846" y="connsiteY7846"/>
                </a:cxn>
                <a:cxn ang="0">
                  <a:pos x="connsiteX7847" y="connsiteY7847"/>
                </a:cxn>
                <a:cxn ang="0">
                  <a:pos x="connsiteX7848" y="connsiteY7848"/>
                </a:cxn>
                <a:cxn ang="0">
                  <a:pos x="connsiteX7849" y="connsiteY7849"/>
                </a:cxn>
                <a:cxn ang="0">
                  <a:pos x="connsiteX7850" y="connsiteY7850"/>
                </a:cxn>
                <a:cxn ang="0">
                  <a:pos x="connsiteX7851" y="connsiteY7851"/>
                </a:cxn>
                <a:cxn ang="0">
                  <a:pos x="connsiteX7852" y="connsiteY7852"/>
                </a:cxn>
                <a:cxn ang="0">
                  <a:pos x="connsiteX7853" y="connsiteY7853"/>
                </a:cxn>
                <a:cxn ang="0">
                  <a:pos x="connsiteX7854" y="connsiteY7854"/>
                </a:cxn>
                <a:cxn ang="0">
                  <a:pos x="connsiteX7855" y="connsiteY7855"/>
                </a:cxn>
                <a:cxn ang="0">
                  <a:pos x="connsiteX7856" y="connsiteY7856"/>
                </a:cxn>
                <a:cxn ang="0">
                  <a:pos x="connsiteX7857" y="connsiteY7857"/>
                </a:cxn>
                <a:cxn ang="0">
                  <a:pos x="connsiteX7858" y="connsiteY7858"/>
                </a:cxn>
                <a:cxn ang="0">
                  <a:pos x="connsiteX7859" y="connsiteY7859"/>
                </a:cxn>
                <a:cxn ang="0">
                  <a:pos x="connsiteX7860" y="connsiteY7860"/>
                </a:cxn>
                <a:cxn ang="0">
                  <a:pos x="connsiteX7861" y="connsiteY7861"/>
                </a:cxn>
                <a:cxn ang="0">
                  <a:pos x="connsiteX7862" y="connsiteY7862"/>
                </a:cxn>
                <a:cxn ang="0">
                  <a:pos x="connsiteX7863" y="connsiteY7863"/>
                </a:cxn>
                <a:cxn ang="0">
                  <a:pos x="connsiteX7864" y="connsiteY7864"/>
                </a:cxn>
                <a:cxn ang="0">
                  <a:pos x="connsiteX7865" y="connsiteY7865"/>
                </a:cxn>
                <a:cxn ang="0">
                  <a:pos x="connsiteX7866" y="connsiteY7866"/>
                </a:cxn>
                <a:cxn ang="0">
                  <a:pos x="connsiteX7867" y="connsiteY7867"/>
                </a:cxn>
                <a:cxn ang="0">
                  <a:pos x="connsiteX7868" y="connsiteY7868"/>
                </a:cxn>
                <a:cxn ang="0">
                  <a:pos x="connsiteX7869" y="connsiteY7869"/>
                </a:cxn>
                <a:cxn ang="0">
                  <a:pos x="connsiteX7870" y="connsiteY7870"/>
                </a:cxn>
                <a:cxn ang="0">
                  <a:pos x="connsiteX7871" y="connsiteY7871"/>
                </a:cxn>
                <a:cxn ang="0">
                  <a:pos x="connsiteX7872" y="connsiteY7872"/>
                </a:cxn>
                <a:cxn ang="0">
                  <a:pos x="connsiteX7873" y="connsiteY7873"/>
                </a:cxn>
                <a:cxn ang="0">
                  <a:pos x="connsiteX7874" y="connsiteY7874"/>
                </a:cxn>
                <a:cxn ang="0">
                  <a:pos x="connsiteX7875" y="connsiteY7875"/>
                </a:cxn>
                <a:cxn ang="0">
                  <a:pos x="connsiteX7876" y="connsiteY7876"/>
                </a:cxn>
                <a:cxn ang="0">
                  <a:pos x="connsiteX7877" y="connsiteY7877"/>
                </a:cxn>
                <a:cxn ang="0">
                  <a:pos x="connsiteX7878" y="connsiteY7878"/>
                </a:cxn>
                <a:cxn ang="0">
                  <a:pos x="connsiteX7879" y="connsiteY7879"/>
                </a:cxn>
                <a:cxn ang="0">
                  <a:pos x="connsiteX7880" y="connsiteY7880"/>
                </a:cxn>
                <a:cxn ang="0">
                  <a:pos x="connsiteX7881" y="connsiteY7881"/>
                </a:cxn>
                <a:cxn ang="0">
                  <a:pos x="connsiteX7882" y="connsiteY7882"/>
                </a:cxn>
                <a:cxn ang="0">
                  <a:pos x="connsiteX7883" y="connsiteY7883"/>
                </a:cxn>
                <a:cxn ang="0">
                  <a:pos x="connsiteX7884" y="connsiteY7884"/>
                </a:cxn>
                <a:cxn ang="0">
                  <a:pos x="connsiteX7885" y="connsiteY7885"/>
                </a:cxn>
                <a:cxn ang="0">
                  <a:pos x="connsiteX7886" y="connsiteY7886"/>
                </a:cxn>
                <a:cxn ang="0">
                  <a:pos x="connsiteX7887" y="connsiteY7887"/>
                </a:cxn>
                <a:cxn ang="0">
                  <a:pos x="connsiteX7888" y="connsiteY7888"/>
                </a:cxn>
                <a:cxn ang="0">
                  <a:pos x="connsiteX7889" y="connsiteY7889"/>
                </a:cxn>
                <a:cxn ang="0">
                  <a:pos x="connsiteX7890" y="connsiteY7890"/>
                </a:cxn>
                <a:cxn ang="0">
                  <a:pos x="connsiteX7891" y="connsiteY7891"/>
                </a:cxn>
                <a:cxn ang="0">
                  <a:pos x="connsiteX7892" y="connsiteY7892"/>
                </a:cxn>
                <a:cxn ang="0">
                  <a:pos x="connsiteX7893" y="connsiteY7893"/>
                </a:cxn>
                <a:cxn ang="0">
                  <a:pos x="connsiteX7894" y="connsiteY7894"/>
                </a:cxn>
                <a:cxn ang="0">
                  <a:pos x="connsiteX7895" y="connsiteY7895"/>
                </a:cxn>
                <a:cxn ang="0">
                  <a:pos x="connsiteX7896" y="connsiteY7896"/>
                </a:cxn>
                <a:cxn ang="0">
                  <a:pos x="connsiteX7897" y="connsiteY7897"/>
                </a:cxn>
                <a:cxn ang="0">
                  <a:pos x="connsiteX7898" y="connsiteY7898"/>
                </a:cxn>
                <a:cxn ang="0">
                  <a:pos x="connsiteX7899" y="connsiteY7899"/>
                </a:cxn>
                <a:cxn ang="0">
                  <a:pos x="connsiteX7900" y="connsiteY7900"/>
                </a:cxn>
                <a:cxn ang="0">
                  <a:pos x="connsiteX7901" y="connsiteY7901"/>
                </a:cxn>
                <a:cxn ang="0">
                  <a:pos x="connsiteX7902" y="connsiteY7902"/>
                </a:cxn>
                <a:cxn ang="0">
                  <a:pos x="connsiteX7903" y="connsiteY7903"/>
                </a:cxn>
                <a:cxn ang="0">
                  <a:pos x="connsiteX7904" y="connsiteY7904"/>
                </a:cxn>
                <a:cxn ang="0">
                  <a:pos x="connsiteX7905" y="connsiteY7905"/>
                </a:cxn>
                <a:cxn ang="0">
                  <a:pos x="connsiteX7906" y="connsiteY7906"/>
                </a:cxn>
                <a:cxn ang="0">
                  <a:pos x="connsiteX7907" y="connsiteY7907"/>
                </a:cxn>
                <a:cxn ang="0">
                  <a:pos x="connsiteX7908" y="connsiteY7908"/>
                </a:cxn>
                <a:cxn ang="0">
                  <a:pos x="connsiteX7909" y="connsiteY7909"/>
                </a:cxn>
                <a:cxn ang="0">
                  <a:pos x="connsiteX7910" y="connsiteY7910"/>
                </a:cxn>
                <a:cxn ang="0">
                  <a:pos x="connsiteX7911" y="connsiteY7911"/>
                </a:cxn>
                <a:cxn ang="0">
                  <a:pos x="connsiteX7912" y="connsiteY7912"/>
                </a:cxn>
                <a:cxn ang="0">
                  <a:pos x="connsiteX7913" y="connsiteY7913"/>
                </a:cxn>
                <a:cxn ang="0">
                  <a:pos x="connsiteX7914" y="connsiteY7914"/>
                </a:cxn>
                <a:cxn ang="0">
                  <a:pos x="connsiteX7915" y="connsiteY7915"/>
                </a:cxn>
                <a:cxn ang="0">
                  <a:pos x="connsiteX7916" y="connsiteY7916"/>
                </a:cxn>
                <a:cxn ang="0">
                  <a:pos x="connsiteX7917" y="connsiteY7917"/>
                </a:cxn>
                <a:cxn ang="0">
                  <a:pos x="connsiteX7918" y="connsiteY7918"/>
                </a:cxn>
                <a:cxn ang="0">
                  <a:pos x="connsiteX7919" y="connsiteY7919"/>
                </a:cxn>
                <a:cxn ang="0">
                  <a:pos x="connsiteX7920" y="connsiteY7920"/>
                </a:cxn>
                <a:cxn ang="0">
                  <a:pos x="connsiteX7921" y="connsiteY7921"/>
                </a:cxn>
                <a:cxn ang="0">
                  <a:pos x="connsiteX7922" y="connsiteY7922"/>
                </a:cxn>
                <a:cxn ang="0">
                  <a:pos x="connsiteX7923" y="connsiteY7923"/>
                </a:cxn>
                <a:cxn ang="0">
                  <a:pos x="connsiteX7924" y="connsiteY7924"/>
                </a:cxn>
                <a:cxn ang="0">
                  <a:pos x="connsiteX7925" y="connsiteY7925"/>
                </a:cxn>
                <a:cxn ang="0">
                  <a:pos x="connsiteX7926" y="connsiteY7926"/>
                </a:cxn>
                <a:cxn ang="0">
                  <a:pos x="connsiteX7927" y="connsiteY7927"/>
                </a:cxn>
                <a:cxn ang="0">
                  <a:pos x="connsiteX7928" y="connsiteY7928"/>
                </a:cxn>
                <a:cxn ang="0">
                  <a:pos x="connsiteX7929" y="connsiteY7929"/>
                </a:cxn>
                <a:cxn ang="0">
                  <a:pos x="connsiteX7930" y="connsiteY7930"/>
                </a:cxn>
                <a:cxn ang="0">
                  <a:pos x="connsiteX7931" y="connsiteY7931"/>
                </a:cxn>
                <a:cxn ang="0">
                  <a:pos x="connsiteX7932" y="connsiteY7932"/>
                </a:cxn>
                <a:cxn ang="0">
                  <a:pos x="connsiteX7933" y="connsiteY7933"/>
                </a:cxn>
                <a:cxn ang="0">
                  <a:pos x="connsiteX7934" y="connsiteY7934"/>
                </a:cxn>
                <a:cxn ang="0">
                  <a:pos x="connsiteX7935" y="connsiteY7935"/>
                </a:cxn>
                <a:cxn ang="0">
                  <a:pos x="connsiteX7936" y="connsiteY7936"/>
                </a:cxn>
                <a:cxn ang="0">
                  <a:pos x="connsiteX7937" y="connsiteY7937"/>
                </a:cxn>
                <a:cxn ang="0">
                  <a:pos x="connsiteX7938" y="connsiteY7938"/>
                </a:cxn>
                <a:cxn ang="0">
                  <a:pos x="connsiteX7939" y="connsiteY7939"/>
                </a:cxn>
                <a:cxn ang="0">
                  <a:pos x="connsiteX7940" y="connsiteY7940"/>
                </a:cxn>
                <a:cxn ang="0">
                  <a:pos x="connsiteX7941" y="connsiteY7941"/>
                </a:cxn>
                <a:cxn ang="0">
                  <a:pos x="connsiteX7942" y="connsiteY7942"/>
                </a:cxn>
                <a:cxn ang="0">
                  <a:pos x="connsiteX7943" y="connsiteY7943"/>
                </a:cxn>
                <a:cxn ang="0">
                  <a:pos x="connsiteX7944" y="connsiteY7944"/>
                </a:cxn>
                <a:cxn ang="0">
                  <a:pos x="connsiteX7945" y="connsiteY7945"/>
                </a:cxn>
                <a:cxn ang="0">
                  <a:pos x="connsiteX7946" y="connsiteY7946"/>
                </a:cxn>
                <a:cxn ang="0">
                  <a:pos x="connsiteX7947" y="connsiteY7947"/>
                </a:cxn>
                <a:cxn ang="0">
                  <a:pos x="connsiteX7948" y="connsiteY7948"/>
                </a:cxn>
                <a:cxn ang="0">
                  <a:pos x="connsiteX7949" y="connsiteY7949"/>
                </a:cxn>
                <a:cxn ang="0">
                  <a:pos x="connsiteX7950" y="connsiteY7950"/>
                </a:cxn>
                <a:cxn ang="0">
                  <a:pos x="connsiteX7951" y="connsiteY7951"/>
                </a:cxn>
                <a:cxn ang="0">
                  <a:pos x="connsiteX7952" y="connsiteY7952"/>
                </a:cxn>
                <a:cxn ang="0">
                  <a:pos x="connsiteX7953" y="connsiteY7953"/>
                </a:cxn>
                <a:cxn ang="0">
                  <a:pos x="connsiteX7954" y="connsiteY7954"/>
                </a:cxn>
                <a:cxn ang="0">
                  <a:pos x="connsiteX7955" y="connsiteY7955"/>
                </a:cxn>
                <a:cxn ang="0">
                  <a:pos x="connsiteX7956" y="connsiteY7956"/>
                </a:cxn>
                <a:cxn ang="0">
                  <a:pos x="connsiteX7957" y="connsiteY7957"/>
                </a:cxn>
                <a:cxn ang="0">
                  <a:pos x="connsiteX7958" y="connsiteY7958"/>
                </a:cxn>
                <a:cxn ang="0">
                  <a:pos x="connsiteX7959" y="connsiteY7959"/>
                </a:cxn>
                <a:cxn ang="0">
                  <a:pos x="connsiteX7960" y="connsiteY7960"/>
                </a:cxn>
                <a:cxn ang="0">
                  <a:pos x="connsiteX7961" y="connsiteY7961"/>
                </a:cxn>
                <a:cxn ang="0">
                  <a:pos x="connsiteX7962" y="connsiteY7962"/>
                </a:cxn>
                <a:cxn ang="0">
                  <a:pos x="connsiteX7963" y="connsiteY7963"/>
                </a:cxn>
                <a:cxn ang="0">
                  <a:pos x="connsiteX7964" y="connsiteY7964"/>
                </a:cxn>
                <a:cxn ang="0">
                  <a:pos x="connsiteX7965" y="connsiteY7965"/>
                </a:cxn>
                <a:cxn ang="0">
                  <a:pos x="connsiteX7966" y="connsiteY7966"/>
                </a:cxn>
                <a:cxn ang="0">
                  <a:pos x="connsiteX7967" y="connsiteY7967"/>
                </a:cxn>
                <a:cxn ang="0">
                  <a:pos x="connsiteX7968" y="connsiteY7968"/>
                </a:cxn>
                <a:cxn ang="0">
                  <a:pos x="connsiteX7969" y="connsiteY7969"/>
                </a:cxn>
                <a:cxn ang="0">
                  <a:pos x="connsiteX7970" y="connsiteY7970"/>
                </a:cxn>
                <a:cxn ang="0">
                  <a:pos x="connsiteX7971" y="connsiteY7971"/>
                </a:cxn>
                <a:cxn ang="0">
                  <a:pos x="connsiteX7972" y="connsiteY7972"/>
                </a:cxn>
                <a:cxn ang="0">
                  <a:pos x="connsiteX7973" y="connsiteY7973"/>
                </a:cxn>
                <a:cxn ang="0">
                  <a:pos x="connsiteX7974" y="connsiteY7974"/>
                </a:cxn>
                <a:cxn ang="0">
                  <a:pos x="connsiteX7975" y="connsiteY7975"/>
                </a:cxn>
                <a:cxn ang="0">
                  <a:pos x="connsiteX7976" y="connsiteY7976"/>
                </a:cxn>
                <a:cxn ang="0">
                  <a:pos x="connsiteX7977" y="connsiteY7977"/>
                </a:cxn>
                <a:cxn ang="0">
                  <a:pos x="connsiteX7978" y="connsiteY7978"/>
                </a:cxn>
                <a:cxn ang="0">
                  <a:pos x="connsiteX7979" y="connsiteY7979"/>
                </a:cxn>
                <a:cxn ang="0">
                  <a:pos x="connsiteX7980" y="connsiteY7980"/>
                </a:cxn>
                <a:cxn ang="0">
                  <a:pos x="connsiteX7981" y="connsiteY7981"/>
                </a:cxn>
                <a:cxn ang="0">
                  <a:pos x="connsiteX7982" y="connsiteY7982"/>
                </a:cxn>
                <a:cxn ang="0">
                  <a:pos x="connsiteX7983" y="connsiteY7983"/>
                </a:cxn>
                <a:cxn ang="0">
                  <a:pos x="connsiteX7984" y="connsiteY7984"/>
                </a:cxn>
                <a:cxn ang="0">
                  <a:pos x="connsiteX7985" y="connsiteY7985"/>
                </a:cxn>
                <a:cxn ang="0">
                  <a:pos x="connsiteX7986" y="connsiteY7986"/>
                </a:cxn>
                <a:cxn ang="0">
                  <a:pos x="connsiteX7987" y="connsiteY7987"/>
                </a:cxn>
                <a:cxn ang="0">
                  <a:pos x="connsiteX7988" y="connsiteY7988"/>
                </a:cxn>
                <a:cxn ang="0">
                  <a:pos x="connsiteX7989" y="connsiteY7989"/>
                </a:cxn>
                <a:cxn ang="0">
                  <a:pos x="connsiteX7990" y="connsiteY7990"/>
                </a:cxn>
                <a:cxn ang="0">
                  <a:pos x="connsiteX7991" y="connsiteY7991"/>
                </a:cxn>
                <a:cxn ang="0">
                  <a:pos x="connsiteX7992" y="connsiteY7992"/>
                </a:cxn>
                <a:cxn ang="0">
                  <a:pos x="connsiteX7993" y="connsiteY7993"/>
                </a:cxn>
                <a:cxn ang="0">
                  <a:pos x="connsiteX7994" y="connsiteY7994"/>
                </a:cxn>
                <a:cxn ang="0">
                  <a:pos x="connsiteX7995" y="connsiteY7995"/>
                </a:cxn>
                <a:cxn ang="0">
                  <a:pos x="connsiteX7996" y="connsiteY7996"/>
                </a:cxn>
                <a:cxn ang="0">
                  <a:pos x="connsiteX7997" y="connsiteY7997"/>
                </a:cxn>
                <a:cxn ang="0">
                  <a:pos x="connsiteX7998" y="connsiteY7998"/>
                </a:cxn>
                <a:cxn ang="0">
                  <a:pos x="connsiteX7999" y="connsiteY7999"/>
                </a:cxn>
                <a:cxn ang="0">
                  <a:pos x="connsiteX8000" y="connsiteY8000"/>
                </a:cxn>
                <a:cxn ang="0">
                  <a:pos x="connsiteX8001" y="connsiteY8001"/>
                </a:cxn>
                <a:cxn ang="0">
                  <a:pos x="connsiteX8002" y="connsiteY8002"/>
                </a:cxn>
                <a:cxn ang="0">
                  <a:pos x="connsiteX8003" y="connsiteY8003"/>
                </a:cxn>
                <a:cxn ang="0">
                  <a:pos x="connsiteX8004" y="connsiteY8004"/>
                </a:cxn>
                <a:cxn ang="0">
                  <a:pos x="connsiteX8005" y="connsiteY8005"/>
                </a:cxn>
                <a:cxn ang="0">
                  <a:pos x="connsiteX8006" y="connsiteY8006"/>
                </a:cxn>
                <a:cxn ang="0">
                  <a:pos x="connsiteX8007" y="connsiteY8007"/>
                </a:cxn>
                <a:cxn ang="0">
                  <a:pos x="connsiteX8008" y="connsiteY8008"/>
                </a:cxn>
                <a:cxn ang="0">
                  <a:pos x="connsiteX8009" y="connsiteY8009"/>
                </a:cxn>
                <a:cxn ang="0">
                  <a:pos x="connsiteX8010" y="connsiteY8010"/>
                </a:cxn>
                <a:cxn ang="0">
                  <a:pos x="connsiteX8011" y="connsiteY8011"/>
                </a:cxn>
                <a:cxn ang="0">
                  <a:pos x="connsiteX8012" y="connsiteY8012"/>
                </a:cxn>
                <a:cxn ang="0">
                  <a:pos x="connsiteX8013" y="connsiteY8013"/>
                </a:cxn>
                <a:cxn ang="0">
                  <a:pos x="connsiteX8014" y="connsiteY8014"/>
                </a:cxn>
                <a:cxn ang="0">
                  <a:pos x="connsiteX8015" y="connsiteY8015"/>
                </a:cxn>
                <a:cxn ang="0">
                  <a:pos x="connsiteX8016" y="connsiteY8016"/>
                </a:cxn>
                <a:cxn ang="0">
                  <a:pos x="connsiteX8017" y="connsiteY8017"/>
                </a:cxn>
                <a:cxn ang="0">
                  <a:pos x="connsiteX8018" y="connsiteY8018"/>
                </a:cxn>
                <a:cxn ang="0">
                  <a:pos x="connsiteX8019" y="connsiteY8019"/>
                </a:cxn>
                <a:cxn ang="0">
                  <a:pos x="connsiteX8020" y="connsiteY8020"/>
                </a:cxn>
                <a:cxn ang="0">
                  <a:pos x="connsiteX8021" y="connsiteY8021"/>
                </a:cxn>
                <a:cxn ang="0">
                  <a:pos x="connsiteX8022" y="connsiteY8022"/>
                </a:cxn>
                <a:cxn ang="0">
                  <a:pos x="connsiteX8023" y="connsiteY8023"/>
                </a:cxn>
                <a:cxn ang="0">
                  <a:pos x="connsiteX8024" y="connsiteY8024"/>
                </a:cxn>
                <a:cxn ang="0">
                  <a:pos x="connsiteX8025" y="connsiteY8025"/>
                </a:cxn>
                <a:cxn ang="0">
                  <a:pos x="connsiteX8026" y="connsiteY8026"/>
                </a:cxn>
                <a:cxn ang="0">
                  <a:pos x="connsiteX8027" y="connsiteY8027"/>
                </a:cxn>
                <a:cxn ang="0">
                  <a:pos x="connsiteX8028" y="connsiteY8028"/>
                </a:cxn>
                <a:cxn ang="0">
                  <a:pos x="connsiteX8029" y="connsiteY8029"/>
                </a:cxn>
                <a:cxn ang="0">
                  <a:pos x="connsiteX8030" y="connsiteY8030"/>
                </a:cxn>
                <a:cxn ang="0">
                  <a:pos x="connsiteX8031" y="connsiteY8031"/>
                </a:cxn>
                <a:cxn ang="0">
                  <a:pos x="connsiteX8032" y="connsiteY8032"/>
                </a:cxn>
                <a:cxn ang="0">
                  <a:pos x="connsiteX8033" y="connsiteY8033"/>
                </a:cxn>
                <a:cxn ang="0">
                  <a:pos x="connsiteX8034" y="connsiteY8034"/>
                </a:cxn>
                <a:cxn ang="0">
                  <a:pos x="connsiteX8035" y="connsiteY8035"/>
                </a:cxn>
                <a:cxn ang="0">
                  <a:pos x="connsiteX8036" y="connsiteY8036"/>
                </a:cxn>
                <a:cxn ang="0">
                  <a:pos x="connsiteX8037" y="connsiteY8037"/>
                </a:cxn>
                <a:cxn ang="0">
                  <a:pos x="connsiteX8038" y="connsiteY8038"/>
                </a:cxn>
                <a:cxn ang="0">
                  <a:pos x="connsiteX8039" y="connsiteY8039"/>
                </a:cxn>
                <a:cxn ang="0">
                  <a:pos x="connsiteX8040" y="connsiteY8040"/>
                </a:cxn>
                <a:cxn ang="0">
                  <a:pos x="connsiteX8041" y="connsiteY8041"/>
                </a:cxn>
                <a:cxn ang="0">
                  <a:pos x="connsiteX8042" y="connsiteY8042"/>
                </a:cxn>
                <a:cxn ang="0">
                  <a:pos x="connsiteX8043" y="connsiteY8043"/>
                </a:cxn>
                <a:cxn ang="0">
                  <a:pos x="connsiteX8044" y="connsiteY8044"/>
                </a:cxn>
                <a:cxn ang="0">
                  <a:pos x="connsiteX8045" y="connsiteY8045"/>
                </a:cxn>
                <a:cxn ang="0">
                  <a:pos x="connsiteX8046" y="connsiteY8046"/>
                </a:cxn>
                <a:cxn ang="0">
                  <a:pos x="connsiteX8047" y="connsiteY8047"/>
                </a:cxn>
                <a:cxn ang="0">
                  <a:pos x="connsiteX8048" y="connsiteY8048"/>
                </a:cxn>
                <a:cxn ang="0">
                  <a:pos x="connsiteX8049" y="connsiteY8049"/>
                </a:cxn>
                <a:cxn ang="0">
                  <a:pos x="connsiteX8050" y="connsiteY8050"/>
                </a:cxn>
                <a:cxn ang="0">
                  <a:pos x="connsiteX8051" y="connsiteY8051"/>
                </a:cxn>
                <a:cxn ang="0">
                  <a:pos x="connsiteX8052" y="connsiteY8052"/>
                </a:cxn>
                <a:cxn ang="0">
                  <a:pos x="connsiteX8053" y="connsiteY8053"/>
                </a:cxn>
                <a:cxn ang="0">
                  <a:pos x="connsiteX8054" y="connsiteY8054"/>
                </a:cxn>
                <a:cxn ang="0">
                  <a:pos x="connsiteX8055" y="connsiteY8055"/>
                </a:cxn>
                <a:cxn ang="0">
                  <a:pos x="connsiteX8056" y="connsiteY8056"/>
                </a:cxn>
                <a:cxn ang="0">
                  <a:pos x="connsiteX8057" y="connsiteY8057"/>
                </a:cxn>
                <a:cxn ang="0">
                  <a:pos x="connsiteX8058" y="connsiteY8058"/>
                </a:cxn>
                <a:cxn ang="0">
                  <a:pos x="connsiteX8059" y="connsiteY8059"/>
                </a:cxn>
                <a:cxn ang="0">
                  <a:pos x="connsiteX8060" y="connsiteY8060"/>
                </a:cxn>
                <a:cxn ang="0">
                  <a:pos x="connsiteX8061" y="connsiteY8061"/>
                </a:cxn>
                <a:cxn ang="0">
                  <a:pos x="connsiteX8062" y="connsiteY8062"/>
                </a:cxn>
                <a:cxn ang="0">
                  <a:pos x="connsiteX8063" y="connsiteY8063"/>
                </a:cxn>
                <a:cxn ang="0">
                  <a:pos x="connsiteX8064" y="connsiteY8064"/>
                </a:cxn>
                <a:cxn ang="0">
                  <a:pos x="connsiteX8065" y="connsiteY8065"/>
                </a:cxn>
                <a:cxn ang="0">
                  <a:pos x="connsiteX8066" y="connsiteY8066"/>
                </a:cxn>
                <a:cxn ang="0">
                  <a:pos x="connsiteX8067" y="connsiteY8067"/>
                </a:cxn>
                <a:cxn ang="0">
                  <a:pos x="connsiteX8068" y="connsiteY8068"/>
                </a:cxn>
                <a:cxn ang="0">
                  <a:pos x="connsiteX8069" y="connsiteY8069"/>
                </a:cxn>
                <a:cxn ang="0">
                  <a:pos x="connsiteX8070" y="connsiteY8070"/>
                </a:cxn>
                <a:cxn ang="0">
                  <a:pos x="connsiteX8071" y="connsiteY8071"/>
                </a:cxn>
                <a:cxn ang="0">
                  <a:pos x="connsiteX8072" y="connsiteY8072"/>
                </a:cxn>
                <a:cxn ang="0">
                  <a:pos x="connsiteX8073" y="connsiteY8073"/>
                </a:cxn>
                <a:cxn ang="0">
                  <a:pos x="connsiteX8074" y="connsiteY8074"/>
                </a:cxn>
                <a:cxn ang="0">
                  <a:pos x="connsiteX8075" y="connsiteY8075"/>
                </a:cxn>
                <a:cxn ang="0">
                  <a:pos x="connsiteX8076" y="connsiteY8076"/>
                </a:cxn>
                <a:cxn ang="0">
                  <a:pos x="connsiteX8077" y="connsiteY8077"/>
                </a:cxn>
                <a:cxn ang="0">
                  <a:pos x="connsiteX8078" y="connsiteY8078"/>
                </a:cxn>
                <a:cxn ang="0">
                  <a:pos x="connsiteX8079" y="connsiteY8079"/>
                </a:cxn>
                <a:cxn ang="0">
                  <a:pos x="connsiteX8080" y="connsiteY8080"/>
                </a:cxn>
                <a:cxn ang="0">
                  <a:pos x="connsiteX8081" y="connsiteY8081"/>
                </a:cxn>
                <a:cxn ang="0">
                  <a:pos x="connsiteX8082" y="connsiteY8082"/>
                </a:cxn>
                <a:cxn ang="0">
                  <a:pos x="connsiteX8083" y="connsiteY8083"/>
                </a:cxn>
                <a:cxn ang="0">
                  <a:pos x="connsiteX8084" y="connsiteY8084"/>
                </a:cxn>
                <a:cxn ang="0">
                  <a:pos x="connsiteX8085" y="connsiteY8085"/>
                </a:cxn>
                <a:cxn ang="0">
                  <a:pos x="connsiteX8086" y="connsiteY8086"/>
                </a:cxn>
                <a:cxn ang="0">
                  <a:pos x="connsiteX8087" y="connsiteY8087"/>
                </a:cxn>
                <a:cxn ang="0">
                  <a:pos x="connsiteX8088" y="connsiteY8088"/>
                </a:cxn>
                <a:cxn ang="0">
                  <a:pos x="connsiteX8089" y="connsiteY8089"/>
                </a:cxn>
                <a:cxn ang="0">
                  <a:pos x="connsiteX8090" y="connsiteY8090"/>
                </a:cxn>
                <a:cxn ang="0">
                  <a:pos x="connsiteX8091" y="connsiteY8091"/>
                </a:cxn>
                <a:cxn ang="0">
                  <a:pos x="connsiteX8092" y="connsiteY8092"/>
                </a:cxn>
                <a:cxn ang="0">
                  <a:pos x="connsiteX8093" y="connsiteY8093"/>
                </a:cxn>
                <a:cxn ang="0">
                  <a:pos x="connsiteX8094" y="connsiteY8094"/>
                </a:cxn>
                <a:cxn ang="0">
                  <a:pos x="connsiteX8095" y="connsiteY8095"/>
                </a:cxn>
                <a:cxn ang="0">
                  <a:pos x="connsiteX8096" y="connsiteY8096"/>
                </a:cxn>
                <a:cxn ang="0">
                  <a:pos x="connsiteX8097" y="connsiteY8097"/>
                </a:cxn>
                <a:cxn ang="0">
                  <a:pos x="connsiteX8098" y="connsiteY8098"/>
                </a:cxn>
                <a:cxn ang="0">
                  <a:pos x="connsiteX8099" y="connsiteY8099"/>
                </a:cxn>
                <a:cxn ang="0">
                  <a:pos x="connsiteX8100" y="connsiteY8100"/>
                </a:cxn>
                <a:cxn ang="0">
                  <a:pos x="connsiteX8101" y="connsiteY8101"/>
                </a:cxn>
                <a:cxn ang="0">
                  <a:pos x="connsiteX8102" y="connsiteY8102"/>
                </a:cxn>
                <a:cxn ang="0">
                  <a:pos x="connsiteX8103" y="connsiteY8103"/>
                </a:cxn>
                <a:cxn ang="0">
                  <a:pos x="connsiteX8104" y="connsiteY8104"/>
                </a:cxn>
                <a:cxn ang="0">
                  <a:pos x="connsiteX8105" y="connsiteY8105"/>
                </a:cxn>
                <a:cxn ang="0">
                  <a:pos x="connsiteX8106" y="connsiteY8106"/>
                </a:cxn>
                <a:cxn ang="0">
                  <a:pos x="connsiteX8107" y="connsiteY8107"/>
                </a:cxn>
                <a:cxn ang="0">
                  <a:pos x="connsiteX8108" y="connsiteY8108"/>
                </a:cxn>
                <a:cxn ang="0">
                  <a:pos x="connsiteX8109" y="connsiteY8109"/>
                </a:cxn>
                <a:cxn ang="0">
                  <a:pos x="connsiteX8110" y="connsiteY8110"/>
                </a:cxn>
                <a:cxn ang="0">
                  <a:pos x="connsiteX8111" y="connsiteY8111"/>
                </a:cxn>
                <a:cxn ang="0">
                  <a:pos x="connsiteX8112" y="connsiteY8112"/>
                </a:cxn>
                <a:cxn ang="0">
                  <a:pos x="connsiteX8113" y="connsiteY8113"/>
                </a:cxn>
                <a:cxn ang="0">
                  <a:pos x="connsiteX8114" y="connsiteY8114"/>
                </a:cxn>
                <a:cxn ang="0">
                  <a:pos x="connsiteX8115" y="connsiteY8115"/>
                </a:cxn>
                <a:cxn ang="0">
                  <a:pos x="connsiteX8116" y="connsiteY8116"/>
                </a:cxn>
                <a:cxn ang="0">
                  <a:pos x="connsiteX8117" y="connsiteY8117"/>
                </a:cxn>
                <a:cxn ang="0">
                  <a:pos x="connsiteX8118" y="connsiteY8118"/>
                </a:cxn>
                <a:cxn ang="0">
                  <a:pos x="connsiteX8119" y="connsiteY8119"/>
                </a:cxn>
                <a:cxn ang="0">
                  <a:pos x="connsiteX8120" y="connsiteY8120"/>
                </a:cxn>
                <a:cxn ang="0">
                  <a:pos x="connsiteX8121" y="connsiteY8121"/>
                </a:cxn>
                <a:cxn ang="0">
                  <a:pos x="connsiteX8122" y="connsiteY8122"/>
                </a:cxn>
                <a:cxn ang="0">
                  <a:pos x="connsiteX8123" y="connsiteY8123"/>
                </a:cxn>
                <a:cxn ang="0">
                  <a:pos x="connsiteX8124" y="connsiteY8124"/>
                </a:cxn>
                <a:cxn ang="0">
                  <a:pos x="connsiteX8125" y="connsiteY8125"/>
                </a:cxn>
                <a:cxn ang="0">
                  <a:pos x="connsiteX8126" y="connsiteY8126"/>
                </a:cxn>
                <a:cxn ang="0">
                  <a:pos x="connsiteX8127" y="connsiteY8127"/>
                </a:cxn>
                <a:cxn ang="0">
                  <a:pos x="connsiteX8128" y="connsiteY8128"/>
                </a:cxn>
                <a:cxn ang="0">
                  <a:pos x="connsiteX8129" y="connsiteY8129"/>
                </a:cxn>
                <a:cxn ang="0">
                  <a:pos x="connsiteX8130" y="connsiteY8130"/>
                </a:cxn>
                <a:cxn ang="0">
                  <a:pos x="connsiteX8131" y="connsiteY8131"/>
                </a:cxn>
                <a:cxn ang="0">
                  <a:pos x="connsiteX8132" y="connsiteY8132"/>
                </a:cxn>
                <a:cxn ang="0">
                  <a:pos x="connsiteX8133" y="connsiteY8133"/>
                </a:cxn>
                <a:cxn ang="0">
                  <a:pos x="connsiteX8134" y="connsiteY8134"/>
                </a:cxn>
                <a:cxn ang="0">
                  <a:pos x="connsiteX8135" y="connsiteY8135"/>
                </a:cxn>
                <a:cxn ang="0">
                  <a:pos x="connsiteX8136" y="connsiteY8136"/>
                </a:cxn>
                <a:cxn ang="0">
                  <a:pos x="connsiteX8137" y="connsiteY8137"/>
                </a:cxn>
                <a:cxn ang="0">
                  <a:pos x="connsiteX8138" y="connsiteY8138"/>
                </a:cxn>
                <a:cxn ang="0">
                  <a:pos x="connsiteX8139" y="connsiteY8139"/>
                </a:cxn>
                <a:cxn ang="0">
                  <a:pos x="connsiteX8140" y="connsiteY8140"/>
                </a:cxn>
                <a:cxn ang="0">
                  <a:pos x="connsiteX8141" y="connsiteY8141"/>
                </a:cxn>
                <a:cxn ang="0">
                  <a:pos x="connsiteX8142" y="connsiteY8142"/>
                </a:cxn>
                <a:cxn ang="0">
                  <a:pos x="connsiteX8143" y="connsiteY8143"/>
                </a:cxn>
                <a:cxn ang="0">
                  <a:pos x="connsiteX8144" y="connsiteY8144"/>
                </a:cxn>
                <a:cxn ang="0">
                  <a:pos x="connsiteX8145" y="connsiteY8145"/>
                </a:cxn>
                <a:cxn ang="0">
                  <a:pos x="connsiteX8146" y="connsiteY8146"/>
                </a:cxn>
                <a:cxn ang="0">
                  <a:pos x="connsiteX8147" y="connsiteY8147"/>
                </a:cxn>
                <a:cxn ang="0">
                  <a:pos x="connsiteX8148" y="connsiteY8148"/>
                </a:cxn>
                <a:cxn ang="0">
                  <a:pos x="connsiteX8149" y="connsiteY8149"/>
                </a:cxn>
                <a:cxn ang="0">
                  <a:pos x="connsiteX8150" y="connsiteY8150"/>
                </a:cxn>
                <a:cxn ang="0">
                  <a:pos x="connsiteX8151" y="connsiteY8151"/>
                </a:cxn>
                <a:cxn ang="0">
                  <a:pos x="connsiteX8152" y="connsiteY8152"/>
                </a:cxn>
                <a:cxn ang="0">
                  <a:pos x="connsiteX8153" y="connsiteY8153"/>
                </a:cxn>
                <a:cxn ang="0">
                  <a:pos x="connsiteX8154" y="connsiteY8154"/>
                </a:cxn>
                <a:cxn ang="0">
                  <a:pos x="connsiteX8155" y="connsiteY8155"/>
                </a:cxn>
                <a:cxn ang="0">
                  <a:pos x="connsiteX8156" y="connsiteY8156"/>
                </a:cxn>
                <a:cxn ang="0">
                  <a:pos x="connsiteX8157" y="connsiteY8157"/>
                </a:cxn>
                <a:cxn ang="0">
                  <a:pos x="connsiteX8158" y="connsiteY8158"/>
                </a:cxn>
                <a:cxn ang="0">
                  <a:pos x="connsiteX8159" y="connsiteY8159"/>
                </a:cxn>
                <a:cxn ang="0">
                  <a:pos x="connsiteX8160" y="connsiteY8160"/>
                </a:cxn>
                <a:cxn ang="0">
                  <a:pos x="connsiteX8161" y="connsiteY8161"/>
                </a:cxn>
                <a:cxn ang="0">
                  <a:pos x="connsiteX8162" y="connsiteY8162"/>
                </a:cxn>
                <a:cxn ang="0">
                  <a:pos x="connsiteX8163" y="connsiteY8163"/>
                </a:cxn>
                <a:cxn ang="0">
                  <a:pos x="connsiteX8164" y="connsiteY8164"/>
                </a:cxn>
                <a:cxn ang="0">
                  <a:pos x="connsiteX8165" y="connsiteY8165"/>
                </a:cxn>
                <a:cxn ang="0">
                  <a:pos x="connsiteX8166" y="connsiteY8166"/>
                </a:cxn>
                <a:cxn ang="0">
                  <a:pos x="connsiteX8167" y="connsiteY8167"/>
                </a:cxn>
                <a:cxn ang="0">
                  <a:pos x="connsiteX8168" y="connsiteY8168"/>
                </a:cxn>
                <a:cxn ang="0">
                  <a:pos x="connsiteX8169" y="connsiteY8169"/>
                </a:cxn>
                <a:cxn ang="0">
                  <a:pos x="connsiteX8170" y="connsiteY8170"/>
                </a:cxn>
                <a:cxn ang="0">
                  <a:pos x="connsiteX8171" y="connsiteY8171"/>
                </a:cxn>
                <a:cxn ang="0">
                  <a:pos x="connsiteX8172" y="connsiteY8172"/>
                </a:cxn>
                <a:cxn ang="0">
                  <a:pos x="connsiteX8173" y="connsiteY8173"/>
                </a:cxn>
                <a:cxn ang="0">
                  <a:pos x="connsiteX8174" y="connsiteY8174"/>
                </a:cxn>
                <a:cxn ang="0">
                  <a:pos x="connsiteX8175" y="connsiteY8175"/>
                </a:cxn>
                <a:cxn ang="0">
                  <a:pos x="connsiteX8176" y="connsiteY8176"/>
                </a:cxn>
                <a:cxn ang="0">
                  <a:pos x="connsiteX8177" y="connsiteY8177"/>
                </a:cxn>
                <a:cxn ang="0">
                  <a:pos x="connsiteX8178" y="connsiteY8178"/>
                </a:cxn>
                <a:cxn ang="0">
                  <a:pos x="connsiteX8179" y="connsiteY8179"/>
                </a:cxn>
                <a:cxn ang="0">
                  <a:pos x="connsiteX8180" y="connsiteY8180"/>
                </a:cxn>
                <a:cxn ang="0">
                  <a:pos x="connsiteX8181" y="connsiteY8181"/>
                </a:cxn>
                <a:cxn ang="0">
                  <a:pos x="connsiteX8182" y="connsiteY8182"/>
                </a:cxn>
                <a:cxn ang="0">
                  <a:pos x="connsiteX8183" y="connsiteY8183"/>
                </a:cxn>
                <a:cxn ang="0">
                  <a:pos x="connsiteX8184" y="connsiteY8184"/>
                </a:cxn>
                <a:cxn ang="0">
                  <a:pos x="connsiteX8185" y="connsiteY8185"/>
                </a:cxn>
                <a:cxn ang="0">
                  <a:pos x="connsiteX8186" y="connsiteY8186"/>
                </a:cxn>
                <a:cxn ang="0">
                  <a:pos x="connsiteX8187" y="connsiteY8187"/>
                </a:cxn>
                <a:cxn ang="0">
                  <a:pos x="connsiteX8188" y="connsiteY8188"/>
                </a:cxn>
                <a:cxn ang="0">
                  <a:pos x="connsiteX8189" y="connsiteY8189"/>
                </a:cxn>
                <a:cxn ang="0">
                  <a:pos x="connsiteX8190" y="connsiteY8190"/>
                </a:cxn>
                <a:cxn ang="0">
                  <a:pos x="connsiteX8191" y="connsiteY8191"/>
                </a:cxn>
                <a:cxn ang="0">
                  <a:pos x="connsiteX8192" y="connsiteY8192"/>
                </a:cxn>
                <a:cxn ang="0">
                  <a:pos x="connsiteX8193" y="connsiteY8193"/>
                </a:cxn>
                <a:cxn ang="0">
                  <a:pos x="connsiteX8194" y="connsiteY8194"/>
                </a:cxn>
                <a:cxn ang="0">
                  <a:pos x="connsiteX8195" y="connsiteY8195"/>
                </a:cxn>
                <a:cxn ang="0">
                  <a:pos x="connsiteX8196" y="connsiteY8196"/>
                </a:cxn>
                <a:cxn ang="0">
                  <a:pos x="connsiteX8197" y="connsiteY8197"/>
                </a:cxn>
                <a:cxn ang="0">
                  <a:pos x="connsiteX8198" y="connsiteY8198"/>
                </a:cxn>
                <a:cxn ang="0">
                  <a:pos x="connsiteX8199" y="connsiteY8199"/>
                </a:cxn>
                <a:cxn ang="0">
                  <a:pos x="connsiteX8200" y="connsiteY8200"/>
                </a:cxn>
                <a:cxn ang="0">
                  <a:pos x="connsiteX8201" y="connsiteY8201"/>
                </a:cxn>
                <a:cxn ang="0">
                  <a:pos x="connsiteX8202" y="connsiteY8202"/>
                </a:cxn>
                <a:cxn ang="0">
                  <a:pos x="connsiteX8203" y="connsiteY8203"/>
                </a:cxn>
                <a:cxn ang="0">
                  <a:pos x="connsiteX8204" y="connsiteY8204"/>
                </a:cxn>
                <a:cxn ang="0">
                  <a:pos x="connsiteX8205" y="connsiteY8205"/>
                </a:cxn>
                <a:cxn ang="0">
                  <a:pos x="connsiteX8206" y="connsiteY8206"/>
                </a:cxn>
                <a:cxn ang="0">
                  <a:pos x="connsiteX8207" y="connsiteY8207"/>
                </a:cxn>
                <a:cxn ang="0">
                  <a:pos x="connsiteX8208" y="connsiteY8208"/>
                </a:cxn>
                <a:cxn ang="0">
                  <a:pos x="connsiteX8209" y="connsiteY8209"/>
                </a:cxn>
                <a:cxn ang="0">
                  <a:pos x="connsiteX8210" y="connsiteY8210"/>
                </a:cxn>
                <a:cxn ang="0">
                  <a:pos x="connsiteX8211" y="connsiteY8211"/>
                </a:cxn>
                <a:cxn ang="0">
                  <a:pos x="connsiteX8212" y="connsiteY8212"/>
                </a:cxn>
                <a:cxn ang="0">
                  <a:pos x="connsiteX8213" y="connsiteY8213"/>
                </a:cxn>
                <a:cxn ang="0">
                  <a:pos x="connsiteX8214" y="connsiteY8214"/>
                </a:cxn>
                <a:cxn ang="0">
                  <a:pos x="connsiteX8215" y="connsiteY8215"/>
                </a:cxn>
                <a:cxn ang="0">
                  <a:pos x="connsiteX8216" y="connsiteY8216"/>
                </a:cxn>
                <a:cxn ang="0">
                  <a:pos x="connsiteX8217" y="connsiteY8217"/>
                </a:cxn>
                <a:cxn ang="0">
                  <a:pos x="connsiteX8218" y="connsiteY8218"/>
                </a:cxn>
                <a:cxn ang="0">
                  <a:pos x="connsiteX8219" y="connsiteY8219"/>
                </a:cxn>
                <a:cxn ang="0">
                  <a:pos x="connsiteX8220" y="connsiteY8220"/>
                </a:cxn>
                <a:cxn ang="0">
                  <a:pos x="connsiteX8221" y="connsiteY8221"/>
                </a:cxn>
                <a:cxn ang="0">
                  <a:pos x="connsiteX8222" y="connsiteY8222"/>
                </a:cxn>
                <a:cxn ang="0">
                  <a:pos x="connsiteX8223" y="connsiteY8223"/>
                </a:cxn>
                <a:cxn ang="0">
                  <a:pos x="connsiteX8224" y="connsiteY8224"/>
                </a:cxn>
                <a:cxn ang="0">
                  <a:pos x="connsiteX8225" y="connsiteY8225"/>
                </a:cxn>
                <a:cxn ang="0">
                  <a:pos x="connsiteX8226" y="connsiteY8226"/>
                </a:cxn>
                <a:cxn ang="0">
                  <a:pos x="connsiteX8227" y="connsiteY8227"/>
                </a:cxn>
                <a:cxn ang="0">
                  <a:pos x="connsiteX8228" y="connsiteY8228"/>
                </a:cxn>
                <a:cxn ang="0">
                  <a:pos x="connsiteX8229" y="connsiteY8229"/>
                </a:cxn>
                <a:cxn ang="0">
                  <a:pos x="connsiteX8230" y="connsiteY8230"/>
                </a:cxn>
                <a:cxn ang="0">
                  <a:pos x="connsiteX8231" y="connsiteY8231"/>
                </a:cxn>
                <a:cxn ang="0">
                  <a:pos x="connsiteX8232" y="connsiteY8232"/>
                </a:cxn>
                <a:cxn ang="0">
                  <a:pos x="connsiteX8233" y="connsiteY8233"/>
                </a:cxn>
                <a:cxn ang="0">
                  <a:pos x="connsiteX8234" y="connsiteY8234"/>
                </a:cxn>
                <a:cxn ang="0">
                  <a:pos x="connsiteX8235" y="connsiteY8235"/>
                </a:cxn>
                <a:cxn ang="0">
                  <a:pos x="connsiteX8236" y="connsiteY8236"/>
                </a:cxn>
                <a:cxn ang="0">
                  <a:pos x="connsiteX8237" y="connsiteY8237"/>
                </a:cxn>
                <a:cxn ang="0">
                  <a:pos x="connsiteX8238" y="connsiteY8238"/>
                </a:cxn>
                <a:cxn ang="0">
                  <a:pos x="connsiteX8239" y="connsiteY8239"/>
                </a:cxn>
                <a:cxn ang="0">
                  <a:pos x="connsiteX8240" y="connsiteY8240"/>
                </a:cxn>
                <a:cxn ang="0">
                  <a:pos x="connsiteX8241" y="connsiteY8241"/>
                </a:cxn>
                <a:cxn ang="0">
                  <a:pos x="connsiteX8242" y="connsiteY8242"/>
                </a:cxn>
                <a:cxn ang="0">
                  <a:pos x="connsiteX8243" y="connsiteY8243"/>
                </a:cxn>
                <a:cxn ang="0">
                  <a:pos x="connsiteX8244" y="connsiteY8244"/>
                </a:cxn>
                <a:cxn ang="0">
                  <a:pos x="connsiteX8245" y="connsiteY8245"/>
                </a:cxn>
                <a:cxn ang="0">
                  <a:pos x="connsiteX8246" y="connsiteY8246"/>
                </a:cxn>
                <a:cxn ang="0">
                  <a:pos x="connsiteX8247" y="connsiteY8247"/>
                </a:cxn>
                <a:cxn ang="0">
                  <a:pos x="connsiteX8248" y="connsiteY8248"/>
                </a:cxn>
                <a:cxn ang="0">
                  <a:pos x="connsiteX8249" y="connsiteY8249"/>
                </a:cxn>
                <a:cxn ang="0">
                  <a:pos x="connsiteX8250" y="connsiteY8250"/>
                </a:cxn>
                <a:cxn ang="0">
                  <a:pos x="connsiteX8251" y="connsiteY8251"/>
                </a:cxn>
                <a:cxn ang="0">
                  <a:pos x="connsiteX8252" y="connsiteY8252"/>
                </a:cxn>
                <a:cxn ang="0">
                  <a:pos x="connsiteX8253" y="connsiteY8253"/>
                </a:cxn>
                <a:cxn ang="0">
                  <a:pos x="connsiteX8254" y="connsiteY8254"/>
                </a:cxn>
                <a:cxn ang="0">
                  <a:pos x="connsiteX8255" y="connsiteY8255"/>
                </a:cxn>
                <a:cxn ang="0">
                  <a:pos x="connsiteX8256" y="connsiteY8256"/>
                </a:cxn>
                <a:cxn ang="0">
                  <a:pos x="connsiteX8257" y="connsiteY8257"/>
                </a:cxn>
                <a:cxn ang="0">
                  <a:pos x="connsiteX8258" y="connsiteY8258"/>
                </a:cxn>
                <a:cxn ang="0">
                  <a:pos x="connsiteX8259" y="connsiteY8259"/>
                </a:cxn>
                <a:cxn ang="0">
                  <a:pos x="connsiteX8260" y="connsiteY8260"/>
                </a:cxn>
                <a:cxn ang="0">
                  <a:pos x="connsiteX8261" y="connsiteY8261"/>
                </a:cxn>
                <a:cxn ang="0">
                  <a:pos x="connsiteX8262" y="connsiteY8262"/>
                </a:cxn>
                <a:cxn ang="0">
                  <a:pos x="connsiteX8263" y="connsiteY8263"/>
                </a:cxn>
                <a:cxn ang="0">
                  <a:pos x="connsiteX8264" y="connsiteY8264"/>
                </a:cxn>
                <a:cxn ang="0">
                  <a:pos x="connsiteX8265" y="connsiteY8265"/>
                </a:cxn>
                <a:cxn ang="0">
                  <a:pos x="connsiteX8266" y="connsiteY8266"/>
                </a:cxn>
                <a:cxn ang="0">
                  <a:pos x="connsiteX8267" y="connsiteY8267"/>
                </a:cxn>
                <a:cxn ang="0">
                  <a:pos x="connsiteX8268" y="connsiteY8268"/>
                </a:cxn>
                <a:cxn ang="0">
                  <a:pos x="connsiteX8269" y="connsiteY8269"/>
                </a:cxn>
                <a:cxn ang="0">
                  <a:pos x="connsiteX8270" y="connsiteY8270"/>
                </a:cxn>
                <a:cxn ang="0">
                  <a:pos x="connsiteX8271" y="connsiteY8271"/>
                </a:cxn>
                <a:cxn ang="0">
                  <a:pos x="connsiteX8272" y="connsiteY8272"/>
                </a:cxn>
                <a:cxn ang="0">
                  <a:pos x="connsiteX8273" y="connsiteY8273"/>
                </a:cxn>
                <a:cxn ang="0">
                  <a:pos x="connsiteX8274" y="connsiteY8274"/>
                </a:cxn>
                <a:cxn ang="0">
                  <a:pos x="connsiteX8275" y="connsiteY8275"/>
                </a:cxn>
                <a:cxn ang="0">
                  <a:pos x="connsiteX8276" y="connsiteY8276"/>
                </a:cxn>
                <a:cxn ang="0">
                  <a:pos x="connsiteX8277" y="connsiteY8277"/>
                </a:cxn>
                <a:cxn ang="0">
                  <a:pos x="connsiteX8278" y="connsiteY8278"/>
                </a:cxn>
                <a:cxn ang="0">
                  <a:pos x="connsiteX8279" y="connsiteY8279"/>
                </a:cxn>
                <a:cxn ang="0">
                  <a:pos x="connsiteX8280" y="connsiteY8280"/>
                </a:cxn>
                <a:cxn ang="0">
                  <a:pos x="connsiteX8281" y="connsiteY8281"/>
                </a:cxn>
                <a:cxn ang="0">
                  <a:pos x="connsiteX8282" y="connsiteY8282"/>
                </a:cxn>
                <a:cxn ang="0">
                  <a:pos x="connsiteX8283" y="connsiteY8283"/>
                </a:cxn>
                <a:cxn ang="0">
                  <a:pos x="connsiteX8284" y="connsiteY8284"/>
                </a:cxn>
                <a:cxn ang="0">
                  <a:pos x="connsiteX8285" y="connsiteY8285"/>
                </a:cxn>
                <a:cxn ang="0">
                  <a:pos x="connsiteX8286" y="connsiteY8286"/>
                </a:cxn>
                <a:cxn ang="0">
                  <a:pos x="connsiteX8287" y="connsiteY8287"/>
                </a:cxn>
                <a:cxn ang="0">
                  <a:pos x="connsiteX8288" y="connsiteY8288"/>
                </a:cxn>
                <a:cxn ang="0">
                  <a:pos x="connsiteX8289" y="connsiteY8289"/>
                </a:cxn>
                <a:cxn ang="0">
                  <a:pos x="connsiteX8290" y="connsiteY8290"/>
                </a:cxn>
                <a:cxn ang="0">
                  <a:pos x="connsiteX8291" y="connsiteY8291"/>
                </a:cxn>
                <a:cxn ang="0">
                  <a:pos x="connsiteX8292" y="connsiteY8292"/>
                </a:cxn>
                <a:cxn ang="0">
                  <a:pos x="connsiteX8293" y="connsiteY8293"/>
                </a:cxn>
                <a:cxn ang="0">
                  <a:pos x="connsiteX8294" y="connsiteY8294"/>
                </a:cxn>
                <a:cxn ang="0">
                  <a:pos x="connsiteX8295" y="connsiteY8295"/>
                </a:cxn>
                <a:cxn ang="0">
                  <a:pos x="connsiteX8296" y="connsiteY8296"/>
                </a:cxn>
                <a:cxn ang="0">
                  <a:pos x="connsiteX8297" y="connsiteY8297"/>
                </a:cxn>
                <a:cxn ang="0">
                  <a:pos x="connsiteX8298" y="connsiteY8298"/>
                </a:cxn>
                <a:cxn ang="0">
                  <a:pos x="connsiteX8299" y="connsiteY8299"/>
                </a:cxn>
                <a:cxn ang="0">
                  <a:pos x="connsiteX8300" y="connsiteY8300"/>
                </a:cxn>
                <a:cxn ang="0">
                  <a:pos x="connsiteX8301" y="connsiteY8301"/>
                </a:cxn>
                <a:cxn ang="0">
                  <a:pos x="connsiteX8302" y="connsiteY8302"/>
                </a:cxn>
                <a:cxn ang="0">
                  <a:pos x="connsiteX8303" y="connsiteY8303"/>
                </a:cxn>
                <a:cxn ang="0">
                  <a:pos x="connsiteX8304" y="connsiteY8304"/>
                </a:cxn>
                <a:cxn ang="0">
                  <a:pos x="connsiteX8305" y="connsiteY8305"/>
                </a:cxn>
                <a:cxn ang="0">
                  <a:pos x="connsiteX8306" y="connsiteY8306"/>
                </a:cxn>
                <a:cxn ang="0">
                  <a:pos x="connsiteX8307" y="connsiteY8307"/>
                </a:cxn>
                <a:cxn ang="0">
                  <a:pos x="connsiteX8308" y="connsiteY8308"/>
                </a:cxn>
                <a:cxn ang="0">
                  <a:pos x="connsiteX8309" y="connsiteY8309"/>
                </a:cxn>
                <a:cxn ang="0">
                  <a:pos x="connsiteX8310" y="connsiteY8310"/>
                </a:cxn>
                <a:cxn ang="0">
                  <a:pos x="connsiteX8311" y="connsiteY8311"/>
                </a:cxn>
                <a:cxn ang="0">
                  <a:pos x="connsiteX8312" y="connsiteY8312"/>
                </a:cxn>
                <a:cxn ang="0">
                  <a:pos x="connsiteX8313" y="connsiteY8313"/>
                </a:cxn>
                <a:cxn ang="0">
                  <a:pos x="connsiteX8314" y="connsiteY8314"/>
                </a:cxn>
                <a:cxn ang="0">
                  <a:pos x="connsiteX8315" y="connsiteY8315"/>
                </a:cxn>
                <a:cxn ang="0">
                  <a:pos x="connsiteX8316" y="connsiteY8316"/>
                </a:cxn>
                <a:cxn ang="0">
                  <a:pos x="connsiteX8317" y="connsiteY8317"/>
                </a:cxn>
                <a:cxn ang="0">
                  <a:pos x="connsiteX8318" y="connsiteY8318"/>
                </a:cxn>
                <a:cxn ang="0">
                  <a:pos x="connsiteX8319" y="connsiteY8319"/>
                </a:cxn>
                <a:cxn ang="0">
                  <a:pos x="connsiteX8320" y="connsiteY8320"/>
                </a:cxn>
                <a:cxn ang="0">
                  <a:pos x="connsiteX8321" y="connsiteY8321"/>
                </a:cxn>
                <a:cxn ang="0">
                  <a:pos x="connsiteX8322" y="connsiteY8322"/>
                </a:cxn>
                <a:cxn ang="0">
                  <a:pos x="connsiteX8323" y="connsiteY8323"/>
                </a:cxn>
                <a:cxn ang="0">
                  <a:pos x="connsiteX8324" y="connsiteY8324"/>
                </a:cxn>
                <a:cxn ang="0">
                  <a:pos x="connsiteX8325" y="connsiteY8325"/>
                </a:cxn>
                <a:cxn ang="0">
                  <a:pos x="connsiteX8326" y="connsiteY8326"/>
                </a:cxn>
                <a:cxn ang="0">
                  <a:pos x="connsiteX8327" y="connsiteY8327"/>
                </a:cxn>
                <a:cxn ang="0">
                  <a:pos x="connsiteX8328" y="connsiteY8328"/>
                </a:cxn>
                <a:cxn ang="0">
                  <a:pos x="connsiteX8329" y="connsiteY8329"/>
                </a:cxn>
                <a:cxn ang="0">
                  <a:pos x="connsiteX8330" y="connsiteY8330"/>
                </a:cxn>
                <a:cxn ang="0">
                  <a:pos x="connsiteX8331" y="connsiteY8331"/>
                </a:cxn>
                <a:cxn ang="0">
                  <a:pos x="connsiteX8332" y="connsiteY8332"/>
                </a:cxn>
                <a:cxn ang="0">
                  <a:pos x="connsiteX8333" y="connsiteY8333"/>
                </a:cxn>
                <a:cxn ang="0">
                  <a:pos x="connsiteX8334" y="connsiteY8334"/>
                </a:cxn>
                <a:cxn ang="0">
                  <a:pos x="connsiteX8335" y="connsiteY8335"/>
                </a:cxn>
                <a:cxn ang="0">
                  <a:pos x="connsiteX8336" y="connsiteY8336"/>
                </a:cxn>
                <a:cxn ang="0">
                  <a:pos x="connsiteX8337" y="connsiteY8337"/>
                </a:cxn>
                <a:cxn ang="0">
                  <a:pos x="connsiteX8338" y="connsiteY8338"/>
                </a:cxn>
                <a:cxn ang="0">
                  <a:pos x="connsiteX8339" y="connsiteY8339"/>
                </a:cxn>
                <a:cxn ang="0">
                  <a:pos x="connsiteX8340" y="connsiteY8340"/>
                </a:cxn>
                <a:cxn ang="0">
                  <a:pos x="connsiteX8341" y="connsiteY8341"/>
                </a:cxn>
                <a:cxn ang="0">
                  <a:pos x="connsiteX8342" y="connsiteY8342"/>
                </a:cxn>
                <a:cxn ang="0">
                  <a:pos x="connsiteX8343" y="connsiteY8343"/>
                </a:cxn>
                <a:cxn ang="0">
                  <a:pos x="connsiteX8344" y="connsiteY8344"/>
                </a:cxn>
                <a:cxn ang="0">
                  <a:pos x="connsiteX8345" y="connsiteY8345"/>
                </a:cxn>
                <a:cxn ang="0">
                  <a:pos x="connsiteX8346" y="connsiteY8346"/>
                </a:cxn>
                <a:cxn ang="0">
                  <a:pos x="connsiteX8347" y="connsiteY8347"/>
                </a:cxn>
                <a:cxn ang="0">
                  <a:pos x="connsiteX8348" y="connsiteY8348"/>
                </a:cxn>
                <a:cxn ang="0">
                  <a:pos x="connsiteX8349" y="connsiteY8349"/>
                </a:cxn>
                <a:cxn ang="0">
                  <a:pos x="connsiteX8350" y="connsiteY8350"/>
                </a:cxn>
                <a:cxn ang="0">
                  <a:pos x="connsiteX8351" y="connsiteY8351"/>
                </a:cxn>
                <a:cxn ang="0">
                  <a:pos x="connsiteX8352" y="connsiteY8352"/>
                </a:cxn>
                <a:cxn ang="0">
                  <a:pos x="connsiteX8353" y="connsiteY8353"/>
                </a:cxn>
                <a:cxn ang="0">
                  <a:pos x="connsiteX8354" y="connsiteY8354"/>
                </a:cxn>
                <a:cxn ang="0">
                  <a:pos x="connsiteX8355" y="connsiteY8355"/>
                </a:cxn>
                <a:cxn ang="0">
                  <a:pos x="connsiteX8356" y="connsiteY8356"/>
                </a:cxn>
                <a:cxn ang="0">
                  <a:pos x="connsiteX8357" y="connsiteY8357"/>
                </a:cxn>
                <a:cxn ang="0">
                  <a:pos x="connsiteX8358" y="connsiteY8358"/>
                </a:cxn>
                <a:cxn ang="0">
                  <a:pos x="connsiteX8359" y="connsiteY8359"/>
                </a:cxn>
                <a:cxn ang="0">
                  <a:pos x="connsiteX8360" y="connsiteY8360"/>
                </a:cxn>
                <a:cxn ang="0">
                  <a:pos x="connsiteX8361" y="connsiteY8361"/>
                </a:cxn>
                <a:cxn ang="0">
                  <a:pos x="connsiteX8362" y="connsiteY8362"/>
                </a:cxn>
                <a:cxn ang="0">
                  <a:pos x="connsiteX8363" y="connsiteY8363"/>
                </a:cxn>
                <a:cxn ang="0">
                  <a:pos x="connsiteX8364" y="connsiteY8364"/>
                </a:cxn>
                <a:cxn ang="0">
                  <a:pos x="connsiteX8365" y="connsiteY8365"/>
                </a:cxn>
                <a:cxn ang="0">
                  <a:pos x="connsiteX8366" y="connsiteY8366"/>
                </a:cxn>
                <a:cxn ang="0">
                  <a:pos x="connsiteX8367" y="connsiteY8367"/>
                </a:cxn>
                <a:cxn ang="0">
                  <a:pos x="connsiteX8368" y="connsiteY8368"/>
                </a:cxn>
                <a:cxn ang="0">
                  <a:pos x="connsiteX8369" y="connsiteY8369"/>
                </a:cxn>
                <a:cxn ang="0">
                  <a:pos x="connsiteX8370" y="connsiteY8370"/>
                </a:cxn>
                <a:cxn ang="0">
                  <a:pos x="connsiteX8371" y="connsiteY8371"/>
                </a:cxn>
                <a:cxn ang="0">
                  <a:pos x="connsiteX8372" y="connsiteY8372"/>
                </a:cxn>
                <a:cxn ang="0">
                  <a:pos x="connsiteX8373" y="connsiteY8373"/>
                </a:cxn>
                <a:cxn ang="0">
                  <a:pos x="connsiteX8374" y="connsiteY8374"/>
                </a:cxn>
                <a:cxn ang="0">
                  <a:pos x="connsiteX8375" y="connsiteY8375"/>
                </a:cxn>
                <a:cxn ang="0">
                  <a:pos x="connsiteX8376" y="connsiteY8376"/>
                </a:cxn>
                <a:cxn ang="0">
                  <a:pos x="connsiteX8377" y="connsiteY8377"/>
                </a:cxn>
                <a:cxn ang="0">
                  <a:pos x="connsiteX8378" y="connsiteY8378"/>
                </a:cxn>
                <a:cxn ang="0">
                  <a:pos x="connsiteX8379" y="connsiteY8379"/>
                </a:cxn>
                <a:cxn ang="0">
                  <a:pos x="connsiteX8380" y="connsiteY8380"/>
                </a:cxn>
                <a:cxn ang="0">
                  <a:pos x="connsiteX8381" y="connsiteY8381"/>
                </a:cxn>
                <a:cxn ang="0">
                  <a:pos x="connsiteX8382" y="connsiteY8382"/>
                </a:cxn>
                <a:cxn ang="0">
                  <a:pos x="connsiteX8383" y="connsiteY8383"/>
                </a:cxn>
                <a:cxn ang="0">
                  <a:pos x="connsiteX8384" y="connsiteY8384"/>
                </a:cxn>
                <a:cxn ang="0">
                  <a:pos x="connsiteX8385" y="connsiteY8385"/>
                </a:cxn>
                <a:cxn ang="0">
                  <a:pos x="connsiteX8386" y="connsiteY8386"/>
                </a:cxn>
                <a:cxn ang="0">
                  <a:pos x="connsiteX8387" y="connsiteY8387"/>
                </a:cxn>
                <a:cxn ang="0">
                  <a:pos x="connsiteX8388" y="connsiteY8388"/>
                </a:cxn>
                <a:cxn ang="0">
                  <a:pos x="connsiteX8389" y="connsiteY8389"/>
                </a:cxn>
                <a:cxn ang="0">
                  <a:pos x="connsiteX8390" y="connsiteY8390"/>
                </a:cxn>
                <a:cxn ang="0">
                  <a:pos x="connsiteX8391" y="connsiteY8391"/>
                </a:cxn>
                <a:cxn ang="0">
                  <a:pos x="connsiteX8392" y="connsiteY8392"/>
                </a:cxn>
                <a:cxn ang="0">
                  <a:pos x="connsiteX8393" y="connsiteY8393"/>
                </a:cxn>
                <a:cxn ang="0">
                  <a:pos x="connsiteX8394" y="connsiteY8394"/>
                </a:cxn>
                <a:cxn ang="0">
                  <a:pos x="connsiteX8395" y="connsiteY8395"/>
                </a:cxn>
                <a:cxn ang="0">
                  <a:pos x="connsiteX8396" y="connsiteY8396"/>
                </a:cxn>
                <a:cxn ang="0">
                  <a:pos x="connsiteX8397" y="connsiteY8397"/>
                </a:cxn>
                <a:cxn ang="0">
                  <a:pos x="connsiteX8398" y="connsiteY8398"/>
                </a:cxn>
                <a:cxn ang="0">
                  <a:pos x="connsiteX8399" y="connsiteY8399"/>
                </a:cxn>
                <a:cxn ang="0">
                  <a:pos x="connsiteX8400" y="connsiteY8400"/>
                </a:cxn>
                <a:cxn ang="0">
                  <a:pos x="connsiteX8401" y="connsiteY8401"/>
                </a:cxn>
                <a:cxn ang="0">
                  <a:pos x="connsiteX8402" y="connsiteY8402"/>
                </a:cxn>
                <a:cxn ang="0">
                  <a:pos x="connsiteX8403" y="connsiteY8403"/>
                </a:cxn>
                <a:cxn ang="0">
                  <a:pos x="connsiteX8404" y="connsiteY8404"/>
                </a:cxn>
                <a:cxn ang="0">
                  <a:pos x="connsiteX8405" y="connsiteY8405"/>
                </a:cxn>
                <a:cxn ang="0">
                  <a:pos x="connsiteX8406" y="connsiteY8406"/>
                </a:cxn>
                <a:cxn ang="0">
                  <a:pos x="connsiteX8407" y="connsiteY8407"/>
                </a:cxn>
                <a:cxn ang="0">
                  <a:pos x="connsiteX8408" y="connsiteY8408"/>
                </a:cxn>
                <a:cxn ang="0">
                  <a:pos x="connsiteX8409" y="connsiteY8409"/>
                </a:cxn>
                <a:cxn ang="0">
                  <a:pos x="connsiteX8410" y="connsiteY8410"/>
                </a:cxn>
                <a:cxn ang="0">
                  <a:pos x="connsiteX8411" y="connsiteY8411"/>
                </a:cxn>
                <a:cxn ang="0">
                  <a:pos x="connsiteX8412" y="connsiteY8412"/>
                </a:cxn>
                <a:cxn ang="0">
                  <a:pos x="connsiteX8413" y="connsiteY8413"/>
                </a:cxn>
                <a:cxn ang="0">
                  <a:pos x="connsiteX8414" y="connsiteY8414"/>
                </a:cxn>
                <a:cxn ang="0">
                  <a:pos x="connsiteX8415" y="connsiteY8415"/>
                </a:cxn>
                <a:cxn ang="0">
                  <a:pos x="connsiteX8416" y="connsiteY8416"/>
                </a:cxn>
                <a:cxn ang="0">
                  <a:pos x="connsiteX8417" y="connsiteY8417"/>
                </a:cxn>
                <a:cxn ang="0">
                  <a:pos x="connsiteX8418" y="connsiteY8418"/>
                </a:cxn>
                <a:cxn ang="0">
                  <a:pos x="connsiteX8419" y="connsiteY8419"/>
                </a:cxn>
                <a:cxn ang="0">
                  <a:pos x="connsiteX8420" y="connsiteY8420"/>
                </a:cxn>
                <a:cxn ang="0">
                  <a:pos x="connsiteX8421" y="connsiteY8421"/>
                </a:cxn>
                <a:cxn ang="0">
                  <a:pos x="connsiteX8422" y="connsiteY8422"/>
                </a:cxn>
                <a:cxn ang="0">
                  <a:pos x="connsiteX8423" y="connsiteY8423"/>
                </a:cxn>
                <a:cxn ang="0">
                  <a:pos x="connsiteX8424" y="connsiteY8424"/>
                </a:cxn>
                <a:cxn ang="0">
                  <a:pos x="connsiteX8425" y="connsiteY8425"/>
                </a:cxn>
                <a:cxn ang="0">
                  <a:pos x="connsiteX8426" y="connsiteY8426"/>
                </a:cxn>
                <a:cxn ang="0">
                  <a:pos x="connsiteX8427" y="connsiteY8427"/>
                </a:cxn>
                <a:cxn ang="0">
                  <a:pos x="connsiteX8428" y="connsiteY8428"/>
                </a:cxn>
                <a:cxn ang="0">
                  <a:pos x="connsiteX8429" y="connsiteY8429"/>
                </a:cxn>
                <a:cxn ang="0">
                  <a:pos x="connsiteX8430" y="connsiteY8430"/>
                </a:cxn>
                <a:cxn ang="0">
                  <a:pos x="connsiteX8431" y="connsiteY8431"/>
                </a:cxn>
                <a:cxn ang="0">
                  <a:pos x="connsiteX8432" y="connsiteY8432"/>
                </a:cxn>
                <a:cxn ang="0">
                  <a:pos x="connsiteX8433" y="connsiteY8433"/>
                </a:cxn>
                <a:cxn ang="0">
                  <a:pos x="connsiteX8434" y="connsiteY8434"/>
                </a:cxn>
                <a:cxn ang="0">
                  <a:pos x="connsiteX8435" y="connsiteY8435"/>
                </a:cxn>
                <a:cxn ang="0">
                  <a:pos x="connsiteX8436" y="connsiteY8436"/>
                </a:cxn>
                <a:cxn ang="0">
                  <a:pos x="connsiteX8437" y="connsiteY8437"/>
                </a:cxn>
                <a:cxn ang="0">
                  <a:pos x="connsiteX8438" y="connsiteY8438"/>
                </a:cxn>
                <a:cxn ang="0">
                  <a:pos x="connsiteX8439" y="connsiteY8439"/>
                </a:cxn>
                <a:cxn ang="0">
                  <a:pos x="connsiteX8440" y="connsiteY8440"/>
                </a:cxn>
                <a:cxn ang="0">
                  <a:pos x="connsiteX8441" y="connsiteY8441"/>
                </a:cxn>
                <a:cxn ang="0">
                  <a:pos x="connsiteX8442" y="connsiteY8442"/>
                </a:cxn>
                <a:cxn ang="0">
                  <a:pos x="connsiteX8443" y="connsiteY8443"/>
                </a:cxn>
                <a:cxn ang="0">
                  <a:pos x="connsiteX8444" y="connsiteY8444"/>
                </a:cxn>
                <a:cxn ang="0">
                  <a:pos x="connsiteX8445" y="connsiteY8445"/>
                </a:cxn>
                <a:cxn ang="0">
                  <a:pos x="connsiteX8446" y="connsiteY8446"/>
                </a:cxn>
                <a:cxn ang="0">
                  <a:pos x="connsiteX8447" y="connsiteY8447"/>
                </a:cxn>
                <a:cxn ang="0">
                  <a:pos x="connsiteX8448" y="connsiteY8448"/>
                </a:cxn>
                <a:cxn ang="0">
                  <a:pos x="connsiteX8449" y="connsiteY8449"/>
                </a:cxn>
                <a:cxn ang="0">
                  <a:pos x="connsiteX8450" y="connsiteY8450"/>
                </a:cxn>
                <a:cxn ang="0">
                  <a:pos x="connsiteX8451" y="connsiteY8451"/>
                </a:cxn>
                <a:cxn ang="0">
                  <a:pos x="connsiteX8452" y="connsiteY8452"/>
                </a:cxn>
                <a:cxn ang="0">
                  <a:pos x="connsiteX8453" y="connsiteY8453"/>
                </a:cxn>
                <a:cxn ang="0">
                  <a:pos x="connsiteX8454" y="connsiteY8454"/>
                </a:cxn>
                <a:cxn ang="0">
                  <a:pos x="connsiteX8455" y="connsiteY8455"/>
                </a:cxn>
                <a:cxn ang="0">
                  <a:pos x="connsiteX8456" y="connsiteY8456"/>
                </a:cxn>
                <a:cxn ang="0">
                  <a:pos x="connsiteX8457" y="connsiteY8457"/>
                </a:cxn>
                <a:cxn ang="0">
                  <a:pos x="connsiteX8458" y="connsiteY8458"/>
                </a:cxn>
                <a:cxn ang="0">
                  <a:pos x="connsiteX8459" y="connsiteY8459"/>
                </a:cxn>
                <a:cxn ang="0">
                  <a:pos x="connsiteX8460" y="connsiteY8460"/>
                </a:cxn>
                <a:cxn ang="0">
                  <a:pos x="connsiteX8461" y="connsiteY8461"/>
                </a:cxn>
                <a:cxn ang="0">
                  <a:pos x="connsiteX8462" y="connsiteY8462"/>
                </a:cxn>
                <a:cxn ang="0">
                  <a:pos x="connsiteX8463" y="connsiteY8463"/>
                </a:cxn>
                <a:cxn ang="0">
                  <a:pos x="connsiteX8464" y="connsiteY8464"/>
                </a:cxn>
                <a:cxn ang="0">
                  <a:pos x="connsiteX8465" y="connsiteY8465"/>
                </a:cxn>
                <a:cxn ang="0">
                  <a:pos x="connsiteX8466" y="connsiteY8466"/>
                </a:cxn>
                <a:cxn ang="0">
                  <a:pos x="connsiteX8467" y="connsiteY8467"/>
                </a:cxn>
                <a:cxn ang="0">
                  <a:pos x="connsiteX8468" y="connsiteY8468"/>
                </a:cxn>
                <a:cxn ang="0">
                  <a:pos x="connsiteX8469" y="connsiteY8469"/>
                </a:cxn>
                <a:cxn ang="0">
                  <a:pos x="connsiteX8470" y="connsiteY8470"/>
                </a:cxn>
                <a:cxn ang="0">
                  <a:pos x="connsiteX8471" y="connsiteY8471"/>
                </a:cxn>
                <a:cxn ang="0">
                  <a:pos x="connsiteX8472" y="connsiteY8472"/>
                </a:cxn>
                <a:cxn ang="0">
                  <a:pos x="connsiteX8473" y="connsiteY8473"/>
                </a:cxn>
                <a:cxn ang="0">
                  <a:pos x="connsiteX8474" y="connsiteY8474"/>
                </a:cxn>
                <a:cxn ang="0">
                  <a:pos x="connsiteX8475" y="connsiteY8475"/>
                </a:cxn>
                <a:cxn ang="0">
                  <a:pos x="connsiteX8476" y="connsiteY8476"/>
                </a:cxn>
                <a:cxn ang="0">
                  <a:pos x="connsiteX8477" y="connsiteY8477"/>
                </a:cxn>
                <a:cxn ang="0">
                  <a:pos x="connsiteX8478" y="connsiteY8478"/>
                </a:cxn>
                <a:cxn ang="0">
                  <a:pos x="connsiteX8479" y="connsiteY8479"/>
                </a:cxn>
                <a:cxn ang="0">
                  <a:pos x="connsiteX8480" y="connsiteY8480"/>
                </a:cxn>
                <a:cxn ang="0">
                  <a:pos x="connsiteX8481" y="connsiteY8481"/>
                </a:cxn>
                <a:cxn ang="0">
                  <a:pos x="connsiteX8482" y="connsiteY8482"/>
                </a:cxn>
                <a:cxn ang="0">
                  <a:pos x="connsiteX8483" y="connsiteY8483"/>
                </a:cxn>
                <a:cxn ang="0">
                  <a:pos x="connsiteX8484" y="connsiteY8484"/>
                </a:cxn>
                <a:cxn ang="0">
                  <a:pos x="connsiteX8485" y="connsiteY8485"/>
                </a:cxn>
                <a:cxn ang="0">
                  <a:pos x="connsiteX8486" y="connsiteY8486"/>
                </a:cxn>
                <a:cxn ang="0">
                  <a:pos x="connsiteX8487" y="connsiteY8487"/>
                </a:cxn>
                <a:cxn ang="0">
                  <a:pos x="connsiteX8488" y="connsiteY8488"/>
                </a:cxn>
                <a:cxn ang="0">
                  <a:pos x="connsiteX8489" y="connsiteY8489"/>
                </a:cxn>
                <a:cxn ang="0">
                  <a:pos x="connsiteX8490" y="connsiteY8490"/>
                </a:cxn>
                <a:cxn ang="0">
                  <a:pos x="connsiteX8491" y="connsiteY8491"/>
                </a:cxn>
                <a:cxn ang="0">
                  <a:pos x="connsiteX8492" y="connsiteY8492"/>
                </a:cxn>
                <a:cxn ang="0">
                  <a:pos x="connsiteX8493" y="connsiteY8493"/>
                </a:cxn>
                <a:cxn ang="0">
                  <a:pos x="connsiteX8494" y="connsiteY8494"/>
                </a:cxn>
                <a:cxn ang="0">
                  <a:pos x="connsiteX8495" y="connsiteY8495"/>
                </a:cxn>
                <a:cxn ang="0">
                  <a:pos x="connsiteX8496" y="connsiteY8496"/>
                </a:cxn>
                <a:cxn ang="0">
                  <a:pos x="connsiteX8497" y="connsiteY8497"/>
                </a:cxn>
                <a:cxn ang="0">
                  <a:pos x="connsiteX8498" y="connsiteY8498"/>
                </a:cxn>
                <a:cxn ang="0">
                  <a:pos x="connsiteX8499" y="connsiteY8499"/>
                </a:cxn>
                <a:cxn ang="0">
                  <a:pos x="connsiteX8500" y="connsiteY8500"/>
                </a:cxn>
                <a:cxn ang="0">
                  <a:pos x="connsiteX8501" y="connsiteY8501"/>
                </a:cxn>
                <a:cxn ang="0">
                  <a:pos x="connsiteX8502" y="connsiteY8502"/>
                </a:cxn>
                <a:cxn ang="0">
                  <a:pos x="connsiteX8503" y="connsiteY8503"/>
                </a:cxn>
                <a:cxn ang="0">
                  <a:pos x="connsiteX8504" y="connsiteY8504"/>
                </a:cxn>
                <a:cxn ang="0">
                  <a:pos x="connsiteX8505" y="connsiteY8505"/>
                </a:cxn>
                <a:cxn ang="0">
                  <a:pos x="connsiteX8506" y="connsiteY8506"/>
                </a:cxn>
                <a:cxn ang="0">
                  <a:pos x="connsiteX8507" y="connsiteY8507"/>
                </a:cxn>
                <a:cxn ang="0">
                  <a:pos x="connsiteX8508" y="connsiteY8508"/>
                </a:cxn>
                <a:cxn ang="0">
                  <a:pos x="connsiteX8509" y="connsiteY8509"/>
                </a:cxn>
                <a:cxn ang="0">
                  <a:pos x="connsiteX8510" y="connsiteY8510"/>
                </a:cxn>
                <a:cxn ang="0">
                  <a:pos x="connsiteX8511" y="connsiteY8511"/>
                </a:cxn>
                <a:cxn ang="0">
                  <a:pos x="connsiteX8512" y="connsiteY8512"/>
                </a:cxn>
                <a:cxn ang="0">
                  <a:pos x="connsiteX8513" y="connsiteY8513"/>
                </a:cxn>
                <a:cxn ang="0">
                  <a:pos x="connsiteX8514" y="connsiteY8514"/>
                </a:cxn>
                <a:cxn ang="0">
                  <a:pos x="connsiteX8515" y="connsiteY8515"/>
                </a:cxn>
                <a:cxn ang="0">
                  <a:pos x="connsiteX8516" y="connsiteY8516"/>
                </a:cxn>
                <a:cxn ang="0">
                  <a:pos x="connsiteX8517" y="connsiteY8517"/>
                </a:cxn>
                <a:cxn ang="0">
                  <a:pos x="connsiteX8518" y="connsiteY8518"/>
                </a:cxn>
                <a:cxn ang="0">
                  <a:pos x="connsiteX8519" y="connsiteY8519"/>
                </a:cxn>
                <a:cxn ang="0">
                  <a:pos x="connsiteX8520" y="connsiteY8520"/>
                </a:cxn>
                <a:cxn ang="0">
                  <a:pos x="connsiteX8521" y="connsiteY8521"/>
                </a:cxn>
                <a:cxn ang="0">
                  <a:pos x="connsiteX8522" y="connsiteY8522"/>
                </a:cxn>
                <a:cxn ang="0">
                  <a:pos x="connsiteX8523" y="connsiteY8523"/>
                </a:cxn>
                <a:cxn ang="0">
                  <a:pos x="connsiteX8524" y="connsiteY8524"/>
                </a:cxn>
                <a:cxn ang="0">
                  <a:pos x="connsiteX8525" y="connsiteY8525"/>
                </a:cxn>
                <a:cxn ang="0">
                  <a:pos x="connsiteX8526" y="connsiteY8526"/>
                </a:cxn>
                <a:cxn ang="0">
                  <a:pos x="connsiteX8527" y="connsiteY8527"/>
                </a:cxn>
                <a:cxn ang="0">
                  <a:pos x="connsiteX8528" y="connsiteY8528"/>
                </a:cxn>
                <a:cxn ang="0">
                  <a:pos x="connsiteX8529" y="connsiteY8529"/>
                </a:cxn>
                <a:cxn ang="0">
                  <a:pos x="connsiteX8530" y="connsiteY8530"/>
                </a:cxn>
                <a:cxn ang="0">
                  <a:pos x="connsiteX8531" y="connsiteY8531"/>
                </a:cxn>
                <a:cxn ang="0">
                  <a:pos x="connsiteX8532" y="connsiteY8532"/>
                </a:cxn>
                <a:cxn ang="0">
                  <a:pos x="connsiteX8533" y="connsiteY8533"/>
                </a:cxn>
                <a:cxn ang="0">
                  <a:pos x="connsiteX8534" y="connsiteY8534"/>
                </a:cxn>
                <a:cxn ang="0">
                  <a:pos x="connsiteX8535" y="connsiteY8535"/>
                </a:cxn>
                <a:cxn ang="0">
                  <a:pos x="connsiteX8536" y="connsiteY8536"/>
                </a:cxn>
                <a:cxn ang="0">
                  <a:pos x="connsiteX8537" y="connsiteY8537"/>
                </a:cxn>
                <a:cxn ang="0">
                  <a:pos x="connsiteX8538" y="connsiteY8538"/>
                </a:cxn>
                <a:cxn ang="0">
                  <a:pos x="connsiteX8539" y="connsiteY8539"/>
                </a:cxn>
                <a:cxn ang="0">
                  <a:pos x="connsiteX8540" y="connsiteY8540"/>
                </a:cxn>
                <a:cxn ang="0">
                  <a:pos x="connsiteX8541" y="connsiteY8541"/>
                </a:cxn>
                <a:cxn ang="0">
                  <a:pos x="connsiteX8542" y="connsiteY8542"/>
                </a:cxn>
                <a:cxn ang="0">
                  <a:pos x="connsiteX8543" y="connsiteY8543"/>
                </a:cxn>
                <a:cxn ang="0">
                  <a:pos x="connsiteX8544" y="connsiteY8544"/>
                </a:cxn>
                <a:cxn ang="0">
                  <a:pos x="connsiteX8545" y="connsiteY8545"/>
                </a:cxn>
                <a:cxn ang="0">
                  <a:pos x="connsiteX8546" y="connsiteY8546"/>
                </a:cxn>
                <a:cxn ang="0">
                  <a:pos x="connsiteX8547" y="connsiteY8547"/>
                </a:cxn>
                <a:cxn ang="0">
                  <a:pos x="connsiteX8548" y="connsiteY8548"/>
                </a:cxn>
                <a:cxn ang="0">
                  <a:pos x="connsiteX8549" y="connsiteY8549"/>
                </a:cxn>
                <a:cxn ang="0">
                  <a:pos x="connsiteX8550" y="connsiteY8550"/>
                </a:cxn>
                <a:cxn ang="0">
                  <a:pos x="connsiteX8551" y="connsiteY8551"/>
                </a:cxn>
                <a:cxn ang="0">
                  <a:pos x="connsiteX8552" y="connsiteY8552"/>
                </a:cxn>
                <a:cxn ang="0">
                  <a:pos x="connsiteX8553" y="connsiteY8553"/>
                </a:cxn>
                <a:cxn ang="0">
                  <a:pos x="connsiteX8554" y="connsiteY8554"/>
                </a:cxn>
                <a:cxn ang="0">
                  <a:pos x="connsiteX8555" y="connsiteY8555"/>
                </a:cxn>
                <a:cxn ang="0">
                  <a:pos x="connsiteX8556" y="connsiteY8556"/>
                </a:cxn>
                <a:cxn ang="0">
                  <a:pos x="connsiteX8557" y="connsiteY8557"/>
                </a:cxn>
                <a:cxn ang="0">
                  <a:pos x="connsiteX8558" y="connsiteY8558"/>
                </a:cxn>
                <a:cxn ang="0">
                  <a:pos x="connsiteX8559" y="connsiteY8559"/>
                </a:cxn>
                <a:cxn ang="0">
                  <a:pos x="connsiteX8560" y="connsiteY8560"/>
                </a:cxn>
                <a:cxn ang="0">
                  <a:pos x="connsiteX8561" y="connsiteY8561"/>
                </a:cxn>
                <a:cxn ang="0">
                  <a:pos x="connsiteX8562" y="connsiteY8562"/>
                </a:cxn>
                <a:cxn ang="0">
                  <a:pos x="connsiteX8563" y="connsiteY8563"/>
                </a:cxn>
                <a:cxn ang="0">
                  <a:pos x="connsiteX8564" y="connsiteY8564"/>
                </a:cxn>
                <a:cxn ang="0">
                  <a:pos x="connsiteX8565" y="connsiteY8565"/>
                </a:cxn>
                <a:cxn ang="0">
                  <a:pos x="connsiteX8566" y="connsiteY8566"/>
                </a:cxn>
                <a:cxn ang="0">
                  <a:pos x="connsiteX8567" y="connsiteY8567"/>
                </a:cxn>
                <a:cxn ang="0">
                  <a:pos x="connsiteX8568" y="connsiteY8568"/>
                </a:cxn>
                <a:cxn ang="0">
                  <a:pos x="connsiteX8569" y="connsiteY8569"/>
                </a:cxn>
                <a:cxn ang="0">
                  <a:pos x="connsiteX8570" y="connsiteY8570"/>
                </a:cxn>
                <a:cxn ang="0">
                  <a:pos x="connsiteX8571" y="connsiteY8571"/>
                </a:cxn>
                <a:cxn ang="0">
                  <a:pos x="connsiteX8572" y="connsiteY8572"/>
                </a:cxn>
                <a:cxn ang="0">
                  <a:pos x="connsiteX8573" y="connsiteY8573"/>
                </a:cxn>
                <a:cxn ang="0">
                  <a:pos x="connsiteX8574" y="connsiteY8574"/>
                </a:cxn>
                <a:cxn ang="0">
                  <a:pos x="connsiteX8575" y="connsiteY8575"/>
                </a:cxn>
                <a:cxn ang="0">
                  <a:pos x="connsiteX8576" y="connsiteY8576"/>
                </a:cxn>
                <a:cxn ang="0">
                  <a:pos x="connsiteX8577" y="connsiteY8577"/>
                </a:cxn>
                <a:cxn ang="0">
                  <a:pos x="connsiteX8578" y="connsiteY8578"/>
                </a:cxn>
                <a:cxn ang="0">
                  <a:pos x="connsiteX8579" y="connsiteY8579"/>
                </a:cxn>
                <a:cxn ang="0">
                  <a:pos x="connsiteX8580" y="connsiteY8580"/>
                </a:cxn>
                <a:cxn ang="0">
                  <a:pos x="connsiteX8581" y="connsiteY8581"/>
                </a:cxn>
                <a:cxn ang="0">
                  <a:pos x="connsiteX8582" y="connsiteY8582"/>
                </a:cxn>
                <a:cxn ang="0">
                  <a:pos x="connsiteX8583" y="connsiteY8583"/>
                </a:cxn>
                <a:cxn ang="0">
                  <a:pos x="connsiteX8584" y="connsiteY8584"/>
                </a:cxn>
                <a:cxn ang="0">
                  <a:pos x="connsiteX8585" y="connsiteY8585"/>
                </a:cxn>
                <a:cxn ang="0">
                  <a:pos x="connsiteX8586" y="connsiteY8586"/>
                </a:cxn>
                <a:cxn ang="0">
                  <a:pos x="connsiteX8587" y="connsiteY8587"/>
                </a:cxn>
                <a:cxn ang="0">
                  <a:pos x="connsiteX8588" y="connsiteY8588"/>
                </a:cxn>
                <a:cxn ang="0">
                  <a:pos x="connsiteX8589" y="connsiteY8589"/>
                </a:cxn>
                <a:cxn ang="0">
                  <a:pos x="connsiteX8590" y="connsiteY8590"/>
                </a:cxn>
                <a:cxn ang="0">
                  <a:pos x="connsiteX8591" y="connsiteY8591"/>
                </a:cxn>
                <a:cxn ang="0">
                  <a:pos x="connsiteX8592" y="connsiteY8592"/>
                </a:cxn>
                <a:cxn ang="0">
                  <a:pos x="connsiteX8593" y="connsiteY8593"/>
                </a:cxn>
                <a:cxn ang="0">
                  <a:pos x="connsiteX8594" y="connsiteY8594"/>
                </a:cxn>
                <a:cxn ang="0">
                  <a:pos x="connsiteX8595" y="connsiteY8595"/>
                </a:cxn>
                <a:cxn ang="0">
                  <a:pos x="connsiteX8596" y="connsiteY8596"/>
                </a:cxn>
                <a:cxn ang="0">
                  <a:pos x="connsiteX8597" y="connsiteY8597"/>
                </a:cxn>
                <a:cxn ang="0">
                  <a:pos x="connsiteX8598" y="connsiteY8598"/>
                </a:cxn>
                <a:cxn ang="0">
                  <a:pos x="connsiteX8599" y="connsiteY8599"/>
                </a:cxn>
                <a:cxn ang="0">
                  <a:pos x="connsiteX8600" y="connsiteY8600"/>
                </a:cxn>
                <a:cxn ang="0">
                  <a:pos x="connsiteX8601" y="connsiteY8601"/>
                </a:cxn>
                <a:cxn ang="0">
                  <a:pos x="connsiteX8602" y="connsiteY8602"/>
                </a:cxn>
                <a:cxn ang="0">
                  <a:pos x="connsiteX8603" y="connsiteY8603"/>
                </a:cxn>
                <a:cxn ang="0">
                  <a:pos x="connsiteX8604" y="connsiteY8604"/>
                </a:cxn>
                <a:cxn ang="0">
                  <a:pos x="connsiteX8605" y="connsiteY8605"/>
                </a:cxn>
                <a:cxn ang="0">
                  <a:pos x="connsiteX8606" y="connsiteY8606"/>
                </a:cxn>
                <a:cxn ang="0">
                  <a:pos x="connsiteX8607" y="connsiteY8607"/>
                </a:cxn>
                <a:cxn ang="0">
                  <a:pos x="connsiteX8608" y="connsiteY8608"/>
                </a:cxn>
                <a:cxn ang="0">
                  <a:pos x="connsiteX8609" y="connsiteY8609"/>
                </a:cxn>
                <a:cxn ang="0">
                  <a:pos x="connsiteX8610" y="connsiteY8610"/>
                </a:cxn>
                <a:cxn ang="0">
                  <a:pos x="connsiteX8611" y="connsiteY8611"/>
                </a:cxn>
                <a:cxn ang="0">
                  <a:pos x="connsiteX8612" y="connsiteY8612"/>
                </a:cxn>
                <a:cxn ang="0">
                  <a:pos x="connsiteX8613" y="connsiteY8613"/>
                </a:cxn>
                <a:cxn ang="0">
                  <a:pos x="connsiteX8614" y="connsiteY8614"/>
                </a:cxn>
                <a:cxn ang="0">
                  <a:pos x="connsiteX8615" y="connsiteY8615"/>
                </a:cxn>
                <a:cxn ang="0">
                  <a:pos x="connsiteX8616" y="connsiteY8616"/>
                </a:cxn>
                <a:cxn ang="0">
                  <a:pos x="connsiteX8617" y="connsiteY8617"/>
                </a:cxn>
                <a:cxn ang="0">
                  <a:pos x="connsiteX8618" y="connsiteY8618"/>
                </a:cxn>
                <a:cxn ang="0">
                  <a:pos x="connsiteX8619" y="connsiteY8619"/>
                </a:cxn>
                <a:cxn ang="0">
                  <a:pos x="connsiteX8620" y="connsiteY8620"/>
                </a:cxn>
                <a:cxn ang="0">
                  <a:pos x="connsiteX8621" y="connsiteY8621"/>
                </a:cxn>
                <a:cxn ang="0">
                  <a:pos x="connsiteX8622" y="connsiteY8622"/>
                </a:cxn>
                <a:cxn ang="0">
                  <a:pos x="connsiteX8623" y="connsiteY8623"/>
                </a:cxn>
                <a:cxn ang="0">
                  <a:pos x="connsiteX8624" y="connsiteY8624"/>
                </a:cxn>
                <a:cxn ang="0">
                  <a:pos x="connsiteX8625" y="connsiteY8625"/>
                </a:cxn>
                <a:cxn ang="0">
                  <a:pos x="connsiteX8626" y="connsiteY8626"/>
                </a:cxn>
                <a:cxn ang="0">
                  <a:pos x="connsiteX8627" y="connsiteY8627"/>
                </a:cxn>
                <a:cxn ang="0">
                  <a:pos x="connsiteX8628" y="connsiteY8628"/>
                </a:cxn>
                <a:cxn ang="0">
                  <a:pos x="connsiteX8629" y="connsiteY8629"/>
                </a:cxn>
                <a:cxn ang="0">
                  <a:pos x="connsiteX8630" y="connsiteY8630"/>
                </a:cxn>
                <a:cxn ang="0">
                  <a:pos x="connsiteX8631" y="connsiteY8631"/>
                </a:cxn>
                <a:cxn ang="0">
                  <a:pos x="connsiteX8632" y="connsiteY8632"/>
                </a:cxn>
                <a:cxn ang="0">
                  <a:pos x="connsiteX8633" y="connsiteY8633"/>
                </a:cxn>
                <a:cxn ang="0">
                  <a:pos x="connsiteX8634" y="connsiteY8634"/>
                </a:cxn>
                <a:cxn ang="0">
                  <a:pos x="connsiteX8635" y="connsiteY8635"/>
                </a:cxn>
                <a:cxn ang="0">
                  <a:pos x="connsiteX8636" y="connsiteY8636"/>
                </a:cxn>
                <a:cxn ang="0">
                  <a:pos x="connsiteX8637" y="connsiteY8637"/>
                </a:cxn>
                <a:cxn ang="0">
                  <a:pos x="connsiteX8638" y="connsiteY8638"/>
                </a:cxn>
                <a:cxn ang="0">
                  <a:pos x="connsiteX8639" y="connsiteY8639"/>
                </a:cxn>
                <a:cxn ang="0">
                  <a:pos x="connsiteX8640" y="connsiteY8640"/>
                </a:cxn>
                <a:cxn ang="0">
                  <a:pos x="connsiteX8641" y="connsiteY8641"/>
                </a:cxn>
                <a:cxn ang="0">
                  <a:pos x="connsiteX8642" y="connsiteY8642"/>
                </a:cxn>
                <a:cxn ang="0">
                  <a:pos x="connsiteX8643" y="connsiteY8643"/>
                </a:cxn>
                <a:cxn ang="0">
                  <a:pos x="connsiteX8644" y="connsiteY8644"/>
                </a:cxn>
                <a:cxn ang="0">
                  <a:pos x="connsiteX8645" y="connsiteY8645"/>
                </a:cxn>
                <a:cxn ang="0">
                  <a:pos x="connsiteX8646" y="connsiteY8646"/>
                </a:cxn>
                <a:cxn ang="0">
                  <a:pos x="connsiteX8647" y="connsiteY8647"/>
                </a:cxn>
                <a:cxn ang="0">
                  <a:pos x="connsiteX8648" y="connsiteY8648"/>
                </a:cxn>
                <a:cxn ang="0">
                  <a:pos x="connsiteX8649" y="connsiteY8649"/>
                </a:cxn>
                <a:cxn ang="0">
                  <a:pos x="connsiteX8650" y="connsiteY8650"/>
                </a:cxn>
                <a:cxn ang="0">
                  <a:pos x="connsiteX8651" y="connsiteY8651"/>
                </a:cxn>
                <a:cxn ang="0">
                  <a:pos x="connsiteX8652" y="connsiteY8652"/>
                </a:cxn>
                <a:cxn ang="0">
                  <a:pos x="connsiteX8653" y="connsiteY8653"/>
                </a:cxn>
                <a:cxn ang="0">
                  <a:pos x="connsiteX8654" y="connsiteY8654"/>
                </a:cxn>
                <a:cxn ang="0">
                  <a:pos x="connsiteX8655" y="connsiteY8655"/>
                </a:cxn>
                <a:cxn ang="0">
                  <a:pos x="connsiteX8656" y="connsiteY8656"/>
                </a:cxn>
                <a:cxn ang="0">
                  <a:pos x="connsiteX8657" y="connsiteY8657"/>
                </a:cxn>
                <a:cxn ang="0">
                  <a:pos x="connsiteX8658" y="connsiteY8658"/>
                </a:cxn>
                <a:cxn ang="0">
                  <a:pos x="connsiteX8659" y="connsiteY8659"/>
                </a:cxn>
                <a:cxn ang="0">
                  <a:pos x="connsiteX8660" y="connsiteY8660"/>
                </a:cxn>
                <a:cxn ang="0">
                  <a:pos x="connsiteX8661" y="connsiteY8661"/>
                </a:cxn>
                <a:cxn ang="0">
                  <a:pos x="connsiteX8662" y="connsiteY8662"/>
                </a:cxn>
                <a:cxn ang="0">
                  <a:pos x="connsiteX8663" y="connsiteY8663"/>
                </a:cxn>
                <a:cxn ang="0">
                  <a:pos x="connsiteX8664" y="connsiteY8664"/>
                </a:cxn>
                <a:cxn ang="0">
                  <a:pos x="connsiteX8665" y="connsiteY8665"/>
                </a:cxn>
                <a:cxn ang="0">
                  <a:pos x="connsiteX8666" y="connsiteY8666"/>
                </a:cxn>
                <a:cxn ang="0">
                  <a:pos x="connsiteX8667" y="connsiteY8667"/>
                </a:cxn>
                <a:cxn ang="0">
                  <a:pos x="connsiteX8668" y="connsiteY8668"/>
                </a:cxn>
                <a:cxn ang="0">
                  <a:pos x="connsiteX8669" y="connsiteY8669"/>
                </a:cxn>
                <a:cxn ang="0">
                  <a:pos x="connsiteX8670" y="connsiteY8670"/>
                </a:cxn>
                <a:cxn ang="0">
                  <a:pos x="connsiteX8671" y="connsiteY8671"/>
                </a:cxn>
                <a:cxn ang="0">
                  <a:pos x="connsiteX8672" y="connsiteY8672"/>
                </a:cxn>
                <a:cxn ang="0">
                  <a:pos x="connsiteX8673" y="connsiteY8673"/>
                </a:cxn>
                <a:cxn ang="0">
                  <a:pos x="connsiteX8674" y="connsiteY8674"/>
                </a:cxn>
                <a:cxn ang="0">
                  <a:pos x="connsiteX8675" y="connsiteY8675"/>
                </a:cxn>
                <a:cxn ang="0">
                  <a:pos x="connsiteX8676" y="connsiteY8676"/>
                </a:cxn>
                <a:cxn ang="0">
                  <a:pos x="connsiteX8677" y="connsiteY8677"/>
                </a:cxn>
                <a:cxn ang="0">
                  <a:pos x="connsiteX8678" y="connsiteY8678"/>
                </a:cxn>
                <a:cxn ang="0">
                  <a:pos x="connsiteX8679" y="connsiteY8679"/>
                </a:cxn>
                <a:cxn ang="0">
                  <a:pos x="connsiteX8680" y="connsiteY8680"/>
                </a:cxn>
                <a:cxn ang="0">
                  <a:pos x="connsiteX8681" y="connsiteY8681"/>
                </a:cxn>
                <a:cxn ang="0">
                  <a:pos x="connsiteX8682" y="connsiteY8682"/>
                </a:cxn>
                <a:cxn ang="0">
                  <a:pos x="connsiteX8683" y="connsiteY8683"/>
                </a:cxn>
                <a:cxn ang="0">
                  <a:pos x="connsiteX8684" y="connsiteY8684"/>
                </a:cxn>
                <a:cxn ang="0">
                  <a:pos x="connsiteX8685" y="connsiteY8685"/>
                </a:cxn>
                <a:cxn ang="0">
                  <a:pos x="connsiteX8686" y="connsiteY8686"/>
                </a:cxn>
                <a:cxn ang="0">
                  <a:pos x="connsiteX8687" y="connsiteY8687"/>
                </a:cxn>
                <a:cxn ang="0">
                  <a:pos x="connsiteX8688" y="connsiteY8688"/>
                </a:cxn>
                <a:cxn ang="0">
                  <a:pos x="connsiteX8689" y="connsiteY8689"/>
                </a:cxn>
                <a:cxn ang="0">
                  <a:pos x="connsiteX8690" y="connsiteY8690"/>
                </a:cxn>
                <a:cxn ang="0">
                  <a:pos x="connsiteX8691" y="connsiteY8691"/>
                </a:cxn>
                <a:cxn ang="0">
                  <a:pos x="connsiteX8692" y="connsiteY8692"/>
                </a:cxn>
                <a:cxn ang="0">
                  <a:pos x="connsiteX8693" y="connsiteY8693"/>
                </a:cxn>
                <a:cxn ang="0">
                  <a:pos x="connsiteX8694" y="connsiteY8694"/>
                </a:cxn>
                <a:cxn ang="0">
                  <a:pos x="connsiteX8695" y="connsiteY8695"/>
                </a:cxn>
                <a:cxn ang="0">
                  <a:pos x="connsiteX8696" y="connsiteY8696"/>
                </a:cxn>
                <a:cxn ang="0">
                  <a:pos x="connsiteX8697" y="connsiteY8697"/>
                </a:cxn>
                <a:cxn ang="0">
                  <a:pos x="connsiteX8698" y="connsiteY8698"/>
                </a:cxn>
                <a:cxn ang="0">
                  <a:pos x="connsiteX8699" y="connsiteY8699"/>
                </a:cxn>
                <a:cxn ang="0">
                  <a:pos x="connsiteX8700" y="connsiteY8700"/>
                </a:cxn>
                <a:cxn ang="0">
                  <a:pos x="connsiteX8701" y="connsiteY8701"/>
                </a:cxn>
                <a:cxn ang="0">
                  <a:pos x="connsiteX8702" y="connsiteY8702"/>
                </a:cxn>
                <a:cxn ang="0">
                  <a:pos x="connsiteX8703" y="connsiteY8703"/>
                </a:cxn>
                <a:cxn ang="0">
                  <a:pos x="connsiteX8704" y="connsiteY8704"/>
                </a:cxn>
                <a:cxn ang="0">
                  <a:pos x="connsiteX8705" y="connsiteY8705"/>
                </a:cxn>
                <a:cxn ang="0">
                  <a:pos x="connsiteX8706" y="connsiteY8706"/>
                </a:cxn>
                <a:cxn ang="0">
                  <a:pos x="connsiteX8707" y="connsiteY8707"/>
                </a:cxn>
                <a:cxn ang="0">
                  <a:pos x="connsiteX8708" y="connsiteY8708"/>
                </a:cxn>
                <a:cxn ang="0">
                  <a:pos x="connsiteX8709" y="connsiteY8709"/>
                </a:cxn>
                <a:cxn ang="0">
                  <a:pos x="connsiteX8710" y="connsiteY8710"/>
                </a:cxn>
                <a:cxn ang="0">
                  <a:pos x="connsiteX8711" y="connsiteY8711"/>
                </a:cxn>
                <a:cxn ang="0">
                  <a:pos x="connsiteX8712" y="connsiteY8712"/>
                </a:cxn>
                <a:cxn ang="0">
                  <a:pos x="connsiteX8713" y="connsiteY8713"/>
                </a:cxn>
                <a:cxn ang="0">
                  <a:pos x="connsiteX8714" y="connsiteY8714"/>
                </a:cxn>
                <a:cxn ang="0">
                  <a:pos x="connsiteX8715" y="connsiteY8715"/>
                </a:cxn>
                <a:cxn ang="0">
                  <a:pos x="connsiteX8716" y="connsiteY8716"/>
                </a:cxn>
                <a:cxn ang="0">
                  <a:pos x="connsiteX8717" y="connsiteY8717"/>
                </a:cxn>
                <a:cxn ang="0">
                  <a:pos x="connsiteX8718" y="connsiteY8718"/>
                </a:cxn>
                <a:cxn ang="0">
                  <a:pos x="connsiteX8719" y="connsiteY8719"/>
                </a:cxn>
                <a:cxn ang="0">
                  <a:pos x="connsiteX8720" y="connsiteY8720"/>
                </a:cxn>
                <a:cxn ang="0">
                  <a:pos x="connsiteX8721" y="connsiteY8721"/>
                </a:cxn>
                <a:cxn ang="0">
                  <a:pos x="connsiteX8722" y="connsiteY8722"/>
                </a:cxn>
                <a:cxn ang="0">
                  <a:pos x="connsiteX8723" y="connsiteY8723"/>
                </a:cxn>
                <a:cxn ang="0">
                  <a:pos x="connsiteX8724" y="connsiteY8724"/>
                </a:cxn>
                <a:cxn ang="0">
                  <a:pos x="connsiteX8725" y="connsiteY8725"/>
                </a:cxn>
                <a:cxn ang="0">
                  <a:pos x="connsiteX8726" y="connsiteY8726"/>
                </a:cxn>
                <a:cxn ang="0">
                  <a:pos x="connsiteX8727" y="connsiteY8727"/>
                </a:cxn>
                <a:cxn ang="0">
                  <a:pos x="connsiteX8728" y="connsiteY8728"/>
                </a:cxn>
                <a:cxn ang="0">
                  <a:pos x="connsiteX8729" y="connsiteY8729"/>
                </a:cxn>
                <a:cxn ang="0">
                  <a:pos x="connsiteX8730" y="connsiteY8730"/>
                </a:cxn>
                <a:cxn ang="0">
                  <a:pos x="connsiteX8731" y="connsiteY8731"/>
                </a:cxn>
                <a:cxn ang="0">
                  <a:pos x="connsiteX8732" y="connsiteY8732"/>
                </a:cxn>
                <a:cxn ang="0">
                  <a:pos x="connsiteX8733" y="connsiteY8733"/>
                </a:cxn>
                <a:cxn ang="0">
                  <a:pos x="connsiteX8734" y="connsiteY8734"/>
                </a:cxn>
                <a:cxn ang="0">
                  <a:pos x="connsiteX8735" y="connsiteY8735"/>
                </a:cxn>
                <a:cxn ang="0">
                  <a:pos x="connsiteX8736" y="connsiteY8736"/>
                </a:cxn>
                <a:cxn ang="0">
                  <a:pos x="connsiteX8737" y="connsiteY8737"/>
                </a:cxn>
                <a:cxn ang="0">
                  <a:pos x="connsiteX8738" y="connsiteY8738"/>
                </a:cxn>
                <a:cxn ang="0">
                  <a:pos x="connsiteX8739" y="connsiteY8739"/>
                </a:cxn>
                <a:cxn ang="0">
                  <a:pos x="connsiteX8740" y="connsiteY8740"/>
                </a:cxn>
                <a:cxn ang="0">
                  <a:pos x="connsiteX8741" y="connsiteY8741"/>
                </a:cxn>
                <a:cxn ang="0">
                  <a:pos x="connsiteX8742" y="connsiteY8742"/>
                </a:cxn>
                <a:cxn ang="0">
                  <a:pos x="connsiteX8743" y="connsiteY8743"/>
                </a:cxn>
                <a:cxn ang="0">
                  <a:pos x="connsiteX8744" y="connsiteY8744"/>
                </a:cxn>
                <a:cxn ang="0">
                  <a:pos x="connsiteX8745" y="connsiteY8745"/>
                </a:cxn>
                <a:cxn ang="0">
                  <a:pos x="connsiteX8746" y="connsiteY8746"/>
                </a:cxn>
                <a:cxn ang="0">
                  <a:pos x="connsiteX8747" y="connsiteY8747"/>
                </a:cxn>
                <a:cxn ang="0">
                  <a:pos x="connsiteX8748" y="connsiteY8748"/>
                </a:cxn>
                <a:cxn ang="0">
                  <a:pos x="connsiteX8749" y="connsiteY8749"/>
                </a:cxn>
                <a:cxn ang="0">
                  <a:pos x="connsiteX8750" y="connsiteY8750"/>
                </a:cxn>
                <a:cxn ang="0">
                  <a:pos x="connsiteX8751" y="connsiteY8751"/>
                </a:cxn>
                <a:cxn ang="0">
                  <a:pos x="connsiteX8752" y="connsiteY8752"/>
                </a:cxn>
                <a:cxn ang="0">
                  <a:pos x="connsiteX8753" y="connsiteY8753"/>
                </a:cxn>
                <a:cxn ang="0">
                  <a:pos x="connsiteX8754" y="connsiteY8754"/>
                </a:cxn>
                <a:cxn ang="0">
                  <a:pos x="connsiteX8755" y="connsiteY8755"/>
                </a:cxn>
                <a:cxn ang="0">
                  <a:pos x="connsiteX8756" y="connsiteY8756"/>
                </a:cxn>
                <a:cxn ang="0">
                  <a:pos x="connsiteX8757" y="connsiteY8757"/>
                </a:cxn>
                <a:cxn ang="0">
                  <a:pos x="connsiteX8758" y="connsiteY8758"/>
                </a:cxn>
                <a:cxn ang="0">
                  <a:pos x="connsiteX8759" y="connsiteY8759"/>
                </a:cxn>
                <a:cxn ang="0">
                  <a:pos x="connsiteX8760" y="connsiteY8760"/>
                </a:cxn>
                <a:cxn ang="0">
                  <a:pos x="connsiteX8761" y="connsiteY8761"/>
                </a:cxn>
                <a:cxn ang="0">
                  <a:pos x="connsiteX8762" y="connsiteY8762"/>
                </a:cxn>
                <a:cxn ang="0">
                  <a:pos x="connsiteX8763" y="connsiteY8763"/>
                </a:cxn>
                <a:cxn ang="0">
                  <a:pos x="connsiteX8764" y="connsiteY8764"/>
                </a:cxn>
                <a:cxn ang="0">
                  <a:pos x="connsiteX8765" y="connsiteY8765"/>
                </a:cxn>
                <a:cxn ang="0">
                  <a:pos x="connsiteX8766" y="connsiteY8766"/>
                </a:cxn>
                <a:cxn ang="0">
                  <a:pos x="connsiteX8767" y="connsiteY8767"/>
                </a:cxn>
                <a:cxn ang="0">
                  <a:pos x="connsiteX8768" y="connsiteY8768"/>
                </a:cxn>
                <a:cxn ang="0">
                  <a:pos x="connsiteX8769" y="connsiteY8769"/>
                </a:cxn>
                <a:cxn ang="0">
                  <a:pos x="connsiteX8770" y="connsiteY8770"/>
                </a:cxn>
                <a:cxn ang="0">
                  <a:pos x="connsiteX8771" y="connsiteY8771"/>
                </a:cxn>
                <a:cxn ang="0">
                  <a:pos x="connsiteX8772" y="connsiteY8772"/>
                </a:cxn>
                <a:cxn ang="0">
                  <a:pos x="connsiteX8773" y="connsiteY8773"/>
                </a:cxn>
                <a:cxn ang="0">
                  <a:pos x="connsiteX8774" y="connsiteY8774"/>
                </a:cxn>
                <a:cxn ang="0">
                  <a:pos x="connsiteX8775" y="connsiteY8775"/>
                </a:cxn>
                <a:cxn ang="0">
                  <a:pos x="connsiteX8776" y="connsiteY8776"/>
                </a:cxn>
                <a:cxn ang="0">
                  <a:pos x="connsiteX8777" y="connsiteY8777"/>
                </a:cxn>
                <a:cxn ang="0">
                  <a:pos x="connsiteX8778" y="connsiteY8778"/>
                </a:cxn>
                <a:cxn ang="0">
                  <a:pos x="connsiteX8779" y="connsiteY8779"/>
                </a:cxn>
                <a:cxn ang="0">
                  <a:pos x="connsiteX8780" y="connsiteY8780"/>
                </a:cxn>
                <a:cxn ang="0">
                  <a:pos x="connsiteX8781" y="connsiteY8781"/>
                </a:cxn>
                <a:cxn ang="0">
                  <a:pos x="connsiteX8782" y="connsiteY8782"/>
                </a:cxn>
                <a:cxn ang="0">
                  <a:pos x="connsiteX8783" y="connsiteY8783"/>
                </a:cxn>
                <a:cxn ang="0">
                  <a:pos x="connsiteX8784" y="connsiteY8784"/>
                </a:cxn>
                <a:cxn ang="0">
                  <a:pos x="connsiteX8785" y="connsiteY8785"/>
                </a:cxn>
                <a:cxn ang="0">
                  <a:pos x="connsiteX8786" y="connsiteY8786"/>
                </a:cxn>
                <a:cxn ang="0">
                  <a:pos x="connsiteX8787" y="connsiteY8787"/>
                </a:cxn>
                <a:cxn ang="0">
                  <a:pos x="connsiteX8788" y="connsiteY8788"/>
                </a:cxn>
                <a:cxn ang="0">
                  <a:pos x="connsiteX8789" y="connsiteY8789"/>
                </a:cxn>
                <a:cxn ang="0">
                  <a:pos x="connsiteX8790" y="connsiteY8790"/>
                </a:cxn>
                <a:cxn ang="0">
                  <a:pos x="connsiteX8791" y="connsiteY8791"/>
                </a:cxn>
                <a:cxn ang="0">
                  <a:pos x="connsiteX8792" y="connsiteY8792"/>
                </a:cxn>
                <a:cxn ang="0">
                  <a:pos x="connsiteX8793" y="connsiteY8793"/>
                </a:cxn>
                <a:cxn ang="0">
                  <a:pos x="connsiteX8794" y="connsiteY8794"/>
                </a:cxn>
                <a:cxn ang="0">
                  <a:pos x="connsiteX8795" y="connsiteY8795"/>
                </a:cxn>
                <a:cxn ang="0">
                  <a:pos x="connsiteX8796" y="connsiteY8796"/>
                </a:cxn>
                <a:cxn ang="0">
                  <a:pos x="connsiteX8797" y="connsiteY8797"/>
                </a:cxn>
                <a:cxn ang="0">
                  <a:pos x="connsiteX8798" y="connsiteY8798"/>
                </a:cxn>
                <a:cxn ang="0">
                  <a:pos x="connsiteX8799" y="connsiteY8799"/>
                </a:cxn>
                <a:cxn ang="0">
                  <a:pos x="connsiteX8800" y="connsiteY8800"/>
                </a:cxn>
                <a:cxn ang="0">
                  <a:pos x="connsiteX8801" y="connsiteY8801"/>
                </a:cxn>
                <a:cxn ang="0">
                  <a:pos x="connsiteX8802" y="connsiteY8802"/>
                </a:cxn>
                <a:cxn ang="0">
                  <a:pos x="connsiteX8803" y="connsiteY8803"/>
                </a:cxn>
                <a:cxn ang="0">
                  <a:pos x="connsiteX8804" y="connsiteY8804"/>
                </a:cxn>
                <a:cxn ang="0">
                  <a:pos x="connsiteX8805" y="connsiteY8805"/>
                </a:cxn>
                <a:cxn ang="0">
                  <a:pos x="connsiteX8806" y="connsiteY8806"/>
                </a:cxn>
                <a:cxn ang="0">
                  <a:pos x="connsiteX8807" y="connsiteY8807"/>
                </a:cxn>
                <a:cxn ang="0">
                  <a:pos x="connsiteX8808" y="connsiteY8808"/>
                </a:cxn>
                <a:cxn ang="0">
                  <a:pos x="connsiteX8809" y="connsiteY8809"/>
                </a:cxn>
                <a:cxn ang="0">
                  <a:pos x="connsiteX8810" y="connsiteY8810"/>
                </a:cxn>
                <a:cxn ang="0">
                  <a:pos x="connsiteX8811" y="connsiteY8811"/>
                </a:cxn>
                <a:cxn ang="0">
                  <a:pos x="connsiteX8812" y="connsiteY8812"/>
                </a:cxn>
                <a:cxn ang="0">
                  <a:pos x="connsiteX8813" y="connsiteY8813"/>
                </a:cxn>
                <a:cxn ang="0">
                  <a:pos x="connsiteX8814" y="connsiteY8814"/>
                </a:cxn>
                <a:cxn ang="0">
                  <a:pos x="connsiteX8815" y="connsiteY8815"/>
                </a:cxn>
                <a:cxn ang="0">
                  <a:pos x="connsiteX8816" y="connsiteY8816"/>
                </a:cxn>
                <a:cxn ang="0">
                  <a:pos x="connsiteX8817" y="connsiteY8817"/>
                </a:cxn>
                <a:cxn ang="0">
                  <a:pos x="connsiteX8818" y="connsiteY8818"/>
                </a:cxn>
                <a:cxn ang="0">
                  <a:pos x="connsiteX8819" y="connsiteY8819"/>
                </a:cxn>
                <a:cxn ang="0">
                  <a:pos x="connsiteX8820" y="connsiteY8820"/>
                </a:cxn>
                <a:cxn ang="0">
                  <a:pos x="connsiteX8821" y="connsiteY8821"/>
                </a:cxn>
                <a:cxn ang="0">
                  <a:pos x="connsiteX8822" y="connsiteY8822"/>
                </a:cxn>
                <a:cxn ang="0">
                  <a:pos x="connsiteX8823" y="connsiteY8823"/>
                </a:cxn>
                <a:cxn ang="0">
                  <a:pos x="connsiteX8824" y="connsiteY8824"/>
                </a:cxn>
                <a:cxn ang="0">
                  <a:pos x="connsiteX8825" y="connsiteY8825"/>
                </a:cxn>
                <a:cxn ang="0">
                  <a:pos x="connsiteX8826" y="connsiteY8826"/>
                </a:cxn>
                <a:cxn ang="0">
                  <a:pos x="connsiteX8827" y="connsiteY8827"/>
                </a:cxn>
                <a:cxn ang="0">
                  <a:pos x="connsiteX8828" y="connsiteY8828"/>
                </a:cxn>
                <a:cxn ang="0">
                  <a:pos x="connsiteX8829" y="connsiteY8829"/>
                </a:cxn>
                <a:cxn ang="0">
                  <a:pos x="connsiteX8830" y="connsiteY8830"/>
                </a:cxn>
                <a:cxn ang="0">
                  <a:pos x="connsiteX8831" y="connsiteY8831"/>
                </a:cxn>
                <a:cxn ang="0">
                  <a:pos x="connsiteX8832" y="connsiteY8832"/>
                </a:cxn>
                <a:cxn ang="0">
                  <a:pos x="connsiteX8833" y="connsiteY8833"/>
                </a:cxn>
                <a:cxn ang="0">
                  <a:pos x="connsiteX8834" y="connsiteY8834"/>
                </a:cxn>
                <a:cxn ang="0">
                  <a:pos x="connsiteX8835" y="connsiteY8835"/>
                </a:cxn>
                <a:cxn ang="0">
                  <a:pos x="connsiteX8836" y="connsiteY8836"/>
                </a:cxn>
                <a:cxn ang="0">
                  <a:pos x="connsiteX8837" y="connsiteY8837"/>
                </a:cxn>
                <a:cxn ang="0">
                  <a:pos x="connsiteX8838" y="connsiteY8838"/>
                </a:cxn>
                <a:cxn ang="0">
                  <a:pos x="connsiteX8839" y="connsiteY8839"/>
                </a:cxn>
                <a:cxn ang="0">
                  <a:pos x="connsiteX8840" y="connsiteY8840"/>
                </a:cxn>
                <a:cxn ang="0">
                  <a:pos x="connsiteX8841" y="connsiteY8841"/>
                </a:cxn>
                <a:cxn ang="0">
                  <a:pos x="connsiteX8842" y="connsiteY8842"/>
                </a:cxn>
                <a:cxn ang="0">
                  <a:pos x="connsiteX8843" y="connsiteY8843"/>
                </a:cxn>
                <a:cxn ang="0">
                  <a:pos x="connsiteX8844" y="connsiteY8844"/>
                </a:cxn>
                <a:cxn ang="0">
                  <a:pos x="connsiteX8845" y="connsiteY8845"/>
                </a:cxn>
                <a:cxn ang="0">
                  <a:pos x="connsiteX8846" y="connsiteY8846"/>
                </a:cxn>
                <a:cxn ang="0">
                  <a:pos x="connsiteX8847" y="connsiteY8847"/>
                </a:cxn>
                <a:cxn ang="0">
                  <a:pos x="connsiteX8848" y="connsiteY8848"/>
                </a:cxn>
                <a:cxn ang="0">
                  <a:pos x="connsiteX8849" y="connsiteY8849"/>
                </a:cxn>
                <a:cxn ang="0">
                  <a:pos x="connsiteX8850" y="connsiteY8850"/>
                </a:cxn>
                <a:cxn ang="0">
                  <a:pos x="connsiteX8851" y="connsiteY8851"/>
                </a:cxn>
                <a:cxn ang="0">
                  <a:pos x="connsiteX8852" y="connsiteY8852"/>
                </a:cxn>
                <a:cxn ang="0">
                  <a:pos x="connsiteX8853" y="connsiteY8853"/>
                </a:cxn>
                <a:cxn ang="0">
                  <a:pos x="connsiteX8854" y="connsiteY8854"/>
                </a:cxn>
                <a:cxn ang="0">
                  <a:pos x="connsiteX8855" y="connsiteY8855"/>
                </a:cxn>
                <a:cxn ang="0">
                  <a:pos x="connsiteX8856" y="connsiteY8856"/>
                </a:cxn>
                <a:cxn ang="0">
                  <a:pos x="connsiteX8857" y="connsiteY8857"/>
                </a:cxn>
                <a:cxn ang="0">
                  <a:pos x="connsiteX8858" y="connsiteY8858"/>
                </a:cxn>
                <a:cxn ang="0">
                  <a:pos x="connsiteX8859" y="connsiteY8859"/>
                </a:cxn>
                <a:cxn ang="0">
                  <a:pos x="connsiteX8860" y="connsiteY8860"/>
                </a:cxn>
                <a:cxn ang="0">
                  <a:pos x="connsiteX8861" y="connsiteY8861"/>
                </a:cxn>
                <a:cxn ang="0">
                  <a:pos x="connsiteX8862" y="connsiteY8862"/>
                </a:cxn>
                <a:cxn ang="0">
                  <a:pos x="connsiteX8863" y="connsiteY8863"/>
                </a:cxn>
                <a:cxn ang="0">
                  <a:pos x="connsiteX8864" y="connsiteY8864"/>
                </a:cxn>
                <a:cxn ang="0">
                  <a:pos x="connsiteX8865" y="connsiteY8865"/>
                </a:cxn>
                <a:cxn ang="0">
                  <a:pos x="connsiteX8866" y="connsiteY8866"/>
                </a:cxn>
                <a:cxn ang="0">
                  <a:pos x="connsiteX8867" y="connsiteY8867"/>
                </a:cxn>
                <a:cxn ang="0">
                  <a:pos x="connsiteX8868" y="connsiteY8868"/>
                </a:cxn>
                <a:cxn ang="0">
                  <a:pos x="connsiteX8869" y="connsiteY8869"/>
                </a:cxn>
                <a:cxn ang="0">
                  <a:pos x="connsiteX8870" y="connsiteY8870"/>
                </a:cxn>
                <a:cxn ang="0">
                  <a:pos x="connsiteX8871" y="connsiteY8871"/>
                </a:cxn>
                <a:cxn ang="0">
                  <a:pos x="connsiteX8872" y="connsiteY8872"/>
                </a:cxn>
                <a:cxn ang="0">
                  <a:pos x="connsiteX8873" y="connsiteY8873"/>
                </a:cxn>
                <a:cxn ang="0">
                  <a:pos x="connsiteX8874" y="connsiteY8874"/>
                </a:cxn>
                <a:cxn ang="0">
                  <a:pos x="connsiteX8875" y="connsiteY8875"/>
                </a:cxn>
                <a:cxn ang="0">
                  <a:pos x="connsiteX8876" y="connsiteY8876"/>
                </a:cxn>
                <a:cxn ang="0">
                  <a:pos x="connsiteX8877" y="connsiteY8877"/>
                </a:cxn>
                <a:cxn ang="0">
                  <a:pos x="connsiteX8878" y="connsiteY8878"/>
                </a:cxn>
                <a:cxn ang="0">
                  <a:pos x="connsiteX8879" y="connsiteY8879"/>
                </a:cxn>
                <a:cxn ang="0">
                  <a:pos x="connsiteX8880" y="connsiteY8880"/>
                </a:cxn>
                <a:cxn ang="0">
                  <a:pos x="connsiteX8881" y="connsiteY8881"/>
                </a:cxn>
                <a:cxn ang="0">
                  <a:pos x="connsiteX8882" y="connsiteY8882"/>
                </a:cxn>
                <a:cxn ang="0">
                  <a:pos x="connsiteX8883" y="connsiteY8883"/>
                </a:cxn>
                <a:cxn ang="0">
                  <a:pos x="connsiteX8884" y="connsiteY8884"/>
                </a:cxn>
                <a:cxn ang="0">
                  <a:pos x="connsiteX8885" y="connsiteY8885"/>
                </a:cxn>
                <a:cxn ang="0">
                  <a:pos x="connsiteX8886" y="connsiteY8886"/>
                </a:cxn>
                <a:cxn ang="0">
                  <a:pos x="connsiteX8887" y="connsiteY8887"/>
                </a:cxn>
                <a:cxn ang="0">
                  <a:pos x="connsiteX8888" y="connsiteY8888"/>
                </a:cxn>
                <a:cxn ang="0">
                  <a:pos x="connsiteX8889" y="connsiteY8889"/>
                </a:cxn>
                <a:cxn ang="0">
                  <a:pos x="connsiteX8890" y="connsiteY8890"/>
                </a:cxn>
                <a:cxn ang="0">
                  <a:pos x="connsiteX8891" y="connsiteY8891"/>
                </a:cxn>
                <a:cxn ang="0">
                  <a:pos x="connsiteX8892" y="connsiteY8892"/>
                </a:cxn>
                <a:cxn ang="0">
                  <a:pos x="connsiteX8893" y="connsiteY8893"/>
                </a:cxn>
                <a:cxn ang="0">
                  <a:pos x="connsiteX8894" y="connsiteY8894"/>
                </a:cxn>
                <a:cxn ang="0">
                  <a:pos x="connsiteX8895" y="connsiteY8895"/>
                </a:cxn>
                <a:cxn ang="0">
                  <a:pos x="connsiteX8896" y="connsiteY8896"/>
                </a:cxn>
                <a:cxn ang="0">
                  <a:pos x="connsiteX8897" y="connsiteY8897"/>
                </a:cxn>
                <a:cxn ang="0">
                  <a:pos x="connsiteX8898" y="connsiteY8898"/>
                </a:cxn>
                <a:cxn ang="0">
                  <a:pos x="connsiteX8899" y="connsiteY8899"/>
                </a:cxn>
                <a:cxn ang="0">
                  <a:pos x="connsiteX8900" y="connsiteY8900"/>
                </a:cxn>
                <a:cxn ang="0">
                  <a:pos x="connsiteX8901" y="connsiteY8901"/>
                </a:cxn>
                <a:cxn ang="0">
                  <a:pos x="connsiteX8902" y="connsiteY8902"/>
                </a:cxn>
                <a:cxn ang="0">
                  <a:pos x="connsiteX8903" y="connsiteY8903"/>
                </a:cxn>
                <a:cxn ang="0">
                  <a:pos x="connsiteX8904" y="connsiteY8904"/>
                </a:cxn>
                <a:cxn ang="0">
                  <a:pos x="connsiteX8905" y="connsiteY8905"/>
                </a:cxn>
                <a:cxn ang="0">
                  <a:pos x="connsiteX8906" y="connsiteY8906"/>
                </a:cxn>
                <a:cxn ang="0">
                  <a:pos x="connsiteX8907" y="connsiteY8907"/>
                </a:cxn>
                <a:cxn ang="0">
                  <a:pos x="connsiteX8908" y="connsiteY8908"/>
                </a:cxn>
                <a:cxn ang="0">
                  <a:pos x="connsiteX8909" y="connsiteY8909"/>
                </a:cxn>
                <a:cxn ang="0">
                  <a:pos x="connsiteX8910" y="connsiteY8910"/>
                </a:cxn>
                <a:cxn ang="0">
                  <a:pos x="connsiteX8911" y="connsiteY8911"/>
                </a:cxn>
                <a:cxn ang="0">
                  <a:pos x="connsiteX8912" y="connsiteY8912"/>
                </a:cxn>
                <a:cxn ang="0">
                  <a:pos x="connsiteX8913" y="connsiteY8913"/>
                </a:cxn>
                <a:cxn ang="0">
                  <a:pos x="connsiteX8914" y="connsiteY8914"/>
                </a:cxn>
                <a:cxn ang="0">
                  <a:pos x="connsiteX8915" y="connsiteY8915"/>
                </a:cxn>
                <a:cxn ang="0">
                  <a:pos x="connsiteX8916" y="connsiteY8916"/>
                </a:cxn>
                <a:cxn ang="0">
                  <a:pos x="connsiteX8917" y="connsiteY8917"/>
                </a:cxn>
                <a:cxn ang="0">
                  <a:pos x="connsiteX8918" y="connsiteY8918"/>
                </a:cxn>
                <a:cxn ang="0">
                  <a:pos x="connsiteX8919" y="connsiteY8919"/>
                </a:cxn>
                <a:cxn ang="0">
                  <a:pos x="connsiteX8920" y="connsiteY8920"/>
                </a:cxn>
                <a:cxn ang="0">
                  <a:pos x="connsiteX8921" y="connsiteY8921"/>
                </a:cxn>
                <a:cxn ang="0">
                  <a:pos x="connsiteX8922" y="connsiteY8922"/>
                </a:cxn>
                <a:cxn ang="0">
                  <a:pos x="connsiteX8923" y="connsiteY8923"/>
                </a:cxn>
                <a:cxn ang="0">
                  <a:pos x="connsiteX8924" y="connsiteY8924"/>
                </a:cxn>
                <a:cxn ang="0">
                  <a:pos x="connsiteX8925" y="connsiteY8925"/>
                </a:cxn>
                <a:cxn ang="0">
                  <a:pos x="connsiteX8926" y="connsiteY8926"/>
                </a:cxn>
                <a:cxn ang="0">
                  <a:pos x="connsiteX8927" y="connsiteY8927"/>
                </a:cxn>
                <a:cxn ang="0">
                  <a:pos x="connsiteX8928" y="connsiteY8928"/>
                </a:cxn>
                <a:cxn ang="0">
                  <a:pos x="connsiteX8929" y="connsiteY8929"/>
                </a:cxn>
                <a:cxn ang="0">
                  <a:pos x="connsiteX8930" y="connsiteY8930"/>
                </a:cxn>
                <a:cxn ang="0">
                  <a:pos x="connsiteX8931" y="connsiteY8931"/>
                </a:cxn>
                <a:cxn ang="0">
                  <a:pos x="connsiteX8932" y="connsiteY8932"/>
                </a:cxn>
                <a:cxn ang="0">
                  <a:pos x="connsiteX8933" y="connsiteY8933"/>
                </a:cxn>
                <a:cxn ang="0">
                  <a:pos x="connsiteX8934" y="connsiteY8934"/>
                </a:cxn>
                <a:cxn ang="0">
                  <a:pos x="connsiteX8935" y="connsiteY8935"/>
                </a:cxn>
                <a:cxn ang="0">
                  <a:pos x="connsiteX8936" y="connsiteY8936"/>
                </a:cxn>
                <a:cxn ang="0">
                  <a:pos x="connsiteX8937" y="connsiteY8937"/>
                </a:cxn>
                <a:cxn ang="0">
                  <a:pos x="connsiteX8938" y="connsiteY8938"/>
                </a:cxn>
                <a:cxn ang="0">
                  <a:pos x="connsiteX8939" y="connsiteY8939"/>
                </a:cxn>
                <a:cxn ang="0">
                  <a:pos x="connsiteX8940" y="connsiteY8940"/>
                </a:cxn>
                <a:cxn ang="0">
                  <a:pos x="connsiteX8941" y="connsiteY8941"/>
                </a:cxn>
                <a:cxn ang="0">
                  <a:pos x="connsiteX8942" y="connsiteY8942"/>
                </a:cxn>
                <a:cxn ang="0">
                  <a:pos x="connsiteX8943" y="connsiteY8943"/>
                </a:cxn>
                <a:cxn ang="0">
                  <a:pos x="connsiteX8944" y="connsiteY8944"/>
                </a:cxn>
                <a:cxn ang="0">
                  <a:pos x="connsiteX8945" y="connsiteY8945"/>
                </a:cxn>
                <a:cxn ang="0">
                  <a:pos x="connsiteX8946" y="connsiteY8946"/>
                </a:cxn>
                <a:cxn ang="0">
                  <a:pos x="connsiteX8947" y="connsiteY8947"/>
                </a:cxn>
                <a:cxn ang="0">
                  <a:pos x="connsiteX8948" y="connsiteY8948"/>
                </a:cxn>
                <a:cxn ang="0">
                  <a:pos x="connsiteX8949" y="connsiteY8949"/>
                </a:cxn>
                <a:cxn ang="0">
                  <a:pos x="connsiteX8950" y="connsiteY8950"/>
                </a:cxn>
                <a:cxn ang="0">
                  <a:pos x="connsiteX8951" y="connsiteY8951"/>
                </a:cxn>
                <a:cxn ang="0">
                  <a:pos x="connsiteX8952" y="connsiteY8952"/>
                </a:cxn>
                <a:cxn ang="0">
                  <a:pos x="connsiteX8953" y="connsiteY8953"/>
                </a:cxn>
                <a:cxn ang="0">
                  <a:pos x="connsiteX8954" y="connsiteY8954"/>
                </a:cxn>
                <a:cxn ang="0">
                  <a:pos x="connsiteX8955" y="connsiteY8955"/>
                </a:cxn>
                <a:cxn ang="0">
                  <a:pos x="connsiteX8956" y="connsiteY8956"/>
                </a:cxn>
                <a:cxn ang="0">
                  <a:pos x="connsiteX8957" y="connsiteY8957"/>
                </a:cxn>
                <a:cxn ang="0">
                  <a:pos x="connsiteX8958" y="connsiteY8958"/>
                </a:cxn>
                <a:cxn ang="0">
                  <a:pos x="connsiteX8959" y="connsiteY8959"/>
                </a:cxn>
                <a:cxn ang="0">
                  <a:pos x="connsiteX8960" y="connsiteY8960"/>
                </a:cxn>
                <a:cxn ang="0">
                  <a:pos x="connsiteX8961" y="connsiteY8961"/>
                </a:cxn>
                <a:cxn ang="0">
                  <a:pos x="connsiteX8962" y="connsiteY8962"/>
                </a:cxn>
                <a:cxn ang="0">
                  <a:pos x="connsiteX8963" y="connsiteY8963"/>
                </a:cxn>
                <a:cxn ang="0">
                  <a:pos x="connsiteX8964" y="connsiteY8964"/>
                </a:cxn>
                <a:cxn ang="0">
                  <a:pos x="connsiteX8965" y="connsiteY8965"/>
                </a:cxn>
                <a:cxn ang="0">
                  <a:pos x="connsiteX8966" y="connsiteY8966"/>
                </a:cxn>
                <a:cxn ang="0">
                  <a:pos x="connsiteX8967" y="connsiteY8967"/>
                </a:cxn>
                <a:cxn ang="0">
                  <a:pos x="connsiteX8968" y="connsiteY8968"/>
                </a:cxn>
                <a:cxn ang="0">
                  <a:pos x="connsiteX8969" y="connsiteY8969"/>
                </a:cxn>
                <a:cxn ang="0">
                  <a:pos x="connsiteX8970" y="connsiteY8970"/>
                </a:cxn>
                <a:cxn ang="0">
                  <a:pos x="connsiteX8971" y="connsiteY8971"/>
                </a:cxn>
                <a:cxn ang="0">
                  <a:pos x="connsiteX8972" y="connsiteY8972"/>
                </a:cxn>
                <a:cxn ang="0">
                  <a:pos x="connsiteX8973" y="connsiteY8973"/>
                </a:cxn>
                <a:cxn ang="0">
                  <a:pos x="connsiteX8974" y="connsiteY8974"/>
                </a:cxn>
                <a:cxn ang="0">
                  <a:pos x="connsiteX8975" y="connsiteY8975"/>
                </a:cxn>
                <a:cxn ang="0">
                  <a:pos x="connsiteX8976" y="connsiteY8976"/>
                </a:cxn>
                <a:cxn ang="0">
                  <a:pos x="connsiteX8977" y="connsiteY8977"/>
                </a:cxn>
                <a:cxn ang="0">
                  <a:pos x="connsiteX8978" y="connsiteY8978"/>
                </a:cxn>
                <a:cxn ang="0">
                  <a:pos x="connsiteX8979" y="connsiteY8979"/>
                </a:cxn>
                <a:cxn ang="0">
                  <a:pos x="connsiteX8980" y="connsiteY8980"/>
                </a:cxn>
                <a:cxn ang="0">
                  <a:pos x="connsiteX8981" y="connsiteY8981"/>
                </a:cxn>
                <a:cxn ang="0">
                  <a:pos x="connsiteX8982" y="connsiteY8982"/>
                </a:cxn>
                <a:cxn ang="0">
                  <a:pos x="connsiteX8983" y="connsiteY8983"/>
                </a:cxn>
                <a:cxn ang="0">
                  <a:pos x="connsiteX8984" y="connsiteY8984"/>
                </a:cxn>
                <a:cxn ang="0">
                  <a:pos x="connsiteX8985" y="connsiteY8985"/>
                </a:cxn>
                <a:cxn ang="0">
                  <a:pos x="connsiteX8986" y="connsiteY8986"/>
                </a:cxn>
                <a:cxn ang="0">
                  <a:pos x="connsiteX8987" y="connsiteY8987"/>
                </a:cxn>
                <a:cxn ang="0">
                  <a:pos x="connsiteX8988" y="connsiteY8988"/>
                </a:cxn>
                <a:cxn ang="0">
                  <a:pos x="connsiteX8989" y="connsiteY8989"/>
                </a:cxn>
                <a:cxn ang="0">
                  <a:pos x="connsiteX8990" y="connsiteY8990"/>
                </a:cxn>
                <a:cxn ang="0">
                  <a:pos x="connsiteX8991" y="connsiteY8991"/>
                </a:cxn>
                <a:cxn ang="0">
                  <a:pos x="connsiteX8992" y="connsiteY8992"/>
                </a:cxn>
                <a:cxn ang="0">
                  <a:pos x="connsiteX8993" y="connsiteY8993"/>
                </a:cxn>
                <a:cxn ang="0">
                  <a:pos x="connsiteX8994" y="connsiteY8994"/>
                </a:cxn>
                <a:cxn ang="0">
                  <a:pos x="connsiteX8995" y="connsiteY8995"/>
                </a:cxn>
                <a:cxn ang="0">
                  <a:pos x="connsiteX8996" y="connsiteY8996"/>
                </a:cxn>
                <a:cxn ang="0">
                  <a:pos x="connsiteX8997" y="connsiteY8997"/>
                </a:cxn>
                <a:cxn ang="0">
                  <a:pos x="connsiteX8998" y="connsiteY8998"/>
                </a:cxn>
                <a:cxn ang="0">
                  <a:pos x="connsiteX8999" y="connsiteY8999"/>
                </a:cxn>
                <a:cxn ang="0">
                  <a:pos x="connsiteX9000" y="connsiteY9000"/>
                </a:cxn>
                <a:cxn ang="0">
                  <a:pos x="connsiteX9001" y="connsiteY9001"/>
                </a:cxn>
                <a:cxn ang="0">
                  <a:pos x="connsiteX9002" y="connsiteY9002"/>
                </a:cxn>
                <a:cxn ang="0">
                  <a:pos x="connsiteX9003" y="connsiteY9003"/>
                </a:cxn>
                <a:cxn ang="0">
                  <a:pos x="connsiteX9004" y="connsiteY9004"/>
                </a:cxn>
                <a:cxn ang="0">
                  <a:pos x="connsiteX9005" y="connsiteY9005"/>
                </a:cxn>
                <a:cxn ang="0">
                  <a:pos x="connsiteX9006" y="connsiteY9006"/>
                </a:cxn>
                <a:cxn ang="0">
                  <a:pos x="connsiteX9007" y="connsiteY9007"/>
                </a:cxn>
                <a:cxn ang="0">
                  <a:pos x="connsiteX9008" y="connsiteY9008"/>
                </a:cxn>
                <a:cxn ang="0">
                  <a:pos x="connsiteX9009" y="connsiteY9009"/>
                </a:cxn>
                <a:cxn ang="0">
                  <a:pos x="connsiteX9010" y="connsiteY9010"/>
                </a:cxn>
                <a:cxn ang="0">
                  <a:pos x="connsiteX9011" y="connsiteY9011"/>
                </a:cxn>
                <a:cxn ang="0">
                  <a:pos x="connsiteX9012" y="connsiteY9012"/>
                </a:cxn>
                <a:cxn ang="0">
                  <a:pos x="connsiteX9013" y="connsiteY9013"/>
                </a:cxn>
                <a:cxn ang="0">
                  <a:pos x="connsiteX9014" y="connsiteY9014"/>
                </a:cxn>
                <a:cxn ang="0">
                  <a:pos x="connsiteX9015" y="connsiteY9015"/>
                </a:cxn>
                <a:cxn ang="0">
                  <a:pos x="connsiteX9016" y="connsiteY9016"/>
                </a:cxn>
                <a:cxn ang="0">
                  <a:pos x="connsiteX9017" y="connsiteY9017"/>
                </a:cxn>
                <a:cxn ang="0">
                  <a:pos x="connsiteX9018" y="connsiteY9018"/>
                </a:cxn>
                <a:cxn ang="0">
                  <a:pos x="connsiteX9019" y="connsiteY9019"/>
                </a:cxn>
                <a:cxn ang="0">
                  <a:pos x="connsiteX9020" y="connsiteY9020"/>
                </a:cxn>
                <a:cxn ang="0">
                  <a:pos x="connsiteX9021" y="connsiteY9021"/>
                </a:cxn>
                <a:cxn ang="0">
                  <a:pos x="connsiteX9022" y="connsiteY9022"/>
                </a:cxn>
                <a:cxn ang="0">
                  <a:pos x="connsiteX9023" y="connsiteY9023"/>
                </a:cxn>
                <a:cxn ang="0">
                  <a:pos x="connsiteX9024" y="connsiteY9024"/>
                </a:cxn>
                <a:cxn ang="0">
                  <a:pos x="connsiteX9025" y="connsiteY9025"/>
                </a:cxn>
                <a:cxn ang="0">
                  <a:pos x="connsiteX9026" y="connsiteY9026"/>
                </a:cxn>
                <a:cxn ang="0">
                  <a:pos x="connsiteX9027" y="connsiteY9027"/>
                </a:cxn>
                <a:cxn ang="0">
                  <a:pos x="connsiteX9028" y="connsiteY9028"/>
                </a:cxn>
                <a:cxn ang="0">
                  <a:pos x="connsiteX9029" y="connsiteY9029"/>
                </a:cxn>
                <a:cxn ang="0">
                  <a:pos x="connsiteX9030" y="connsiteY9030"/>
                </a:cxn>
                <a:cxn ang="0">
                  <a:pos x="connsiteX9031" y="connsiteY9031"/>
                </a:cxn>
                <a:cxn ang="0">
                  <a:pos x="connsiteX9032" y="connsiteY9032"/>
                </a:cxn>
                <a:cxn ang="0">
                  <a:pos x="connsiteX9033" y="connsiteY9033"/>
                </a:cxn>
                <a:cxn ang="0">
                  <a:pos x="connsiteX9034" y="connsiteY9034"/>
                </a:cxn>
                <a:cxn ang="0">
                  <a:pos x="connsiteX9035" y="connsiteY9035"/>
                </a:cxn>
                <a:cxn ang="0">
                  <a:pos x="connsiteX9036" y="connsiteY9036"/>
                </a:cxn>
                <a:cxn ang="0">
                  <a:pos x="connsiteX9037" y="connsiteY9037"/>
                </a:cxn>
                <a:cxn ang="0">
                  <a:pos x="connsiteX9038" y="connsiteY9038"/>
                </a:cxn>
                <a:cxn ang="0">
                  <a:pos x="connsiteX9039" y="connsiteY9039"/>
                </a:cxn>
                <a:cxn ang="0">
                  <a:pos x="connsiteX9040" y="connsiteY9040"/>
                </a:cxn>
                <a:cxn ang="0">
                  <a:pos x="connsiteX9041" y="connsiteY9041"/>
                </a:cxn>
                <a:cxn ang="0">
                  <a:pos x="connsiteX9042" y="connsiteY9042"/>
                </a:cxn>
                <a:cxn ang="0">
                  <a:pos x="connsiteX9043" y="connsiteY9043"/>
                </a:cxn>
                <a:cxn ang="0">
                  <a:pos x="connsiteX9044" y="connsiteY9044"/>
                </a:cxn>
                <a:cxn ang="0">
                  <a:pos x="connsiteX9045" y="connsiteY9045"/>
                </a:cxn>
                <a:cxn ang="0">
                  <a:pos x="connsiteX9046" y="connsiteY9046"/>
                </a:cxn>
                <a:cxn ang="0">
                  <a:pos x="connsiteX9047" y="connsiteY9047"/>
                </a:cxn>
                <a:cxn ang="0">
                  <a:pos x="connsiteX9048" y="connsiteY9048"/>
                </a:cxn>
                <a:cxn ang="0">
                  <a:pos x="connsiteX9049" y="connsiteY9049"/>
                </a:cxn>
                <a:cxn ang="0">
                  <a:pos x="connsiteX9050" y="connsiteY9050"/>
                </a:cxn>
                <a:cxn ang="0">
                  <a:pos x="connsiteX9051" y="connsiteY9051"/>
                </a:cxn>
                <a:cxn ang="0">
                  <a:pos x="connsiteX9052" y="connsiteY9052"/>
                </a:cxn>
                <a:cxn ang="0">
                  <a:pos x="connsiteX9053" y="connsiteY9053"/>
                </a:cxn>
                <a:cxn ang="0">
                  <a:pos x="connsiteX9054" y="connsiteY9054"/>
                </a:cxn>
                <a:cxn ang="0">
                  <a:pos x="connsiteX9055" y="connsiteY9055"/>
                </a:cxn>
                <a:cxn ang="0">
                  <a:pos x="connsiteX9056" y="connsiteY9056"/>
                </a:cxn>
                <a:cxn ang="0">
                  <a:pos x="connsiteX9057" y="connsiteY9057"/>
                </a:cxn>
                <a:cxn ang="0">
                  <a:pos x="connsiteX9058" y="connsiteY9058"/>
                </a:cxn>
                <a:cxn ang="0">
                  <a:pos x="connsiteX9059" y="connsiteY9059"/>
                </a:cxn>
                <a:cxn ang="0">
                  <a:pos x="connsiteX9060" y="connsiteY9060"/>
                </a:cxn>
                <a:cxn ang="0">
                  <a:pos x="connsiteX9061" y="connsiteY9061"/>
                </a:cxn>
                <a:cxn ang="0">
                  <a:pos x="connsiteX9062" y="connsiteY9062"/>
                </a:cxn>
                <a:cxn ang="0">
                  <a:pos x="connsiteX9063" y="connsiteY9063"/>
                </a:cxn>
                <a:cxn ang="0">
                  <a:pos x="connsiteX9064" y="connsiteY9064"/>
                </a:cxn>
                <a:cxn ang="0">
                  <a:pos x="connsiteX9065" y="connsiteY9065"/>
                </a:cxn>
                <a:cxn ang="0">
                  <a:pos x="connsiteX9066" y="connsiteY9066"/>
                </a:cxn>
                <a:cxn ang="0">
                  <a:pos x="connsiteX9067" y="connsiteY9067"/>
                </a:cxn>
                <a:cxn ang="0">
                  <a:pos x="connsiteX9068" y="connsiteY9068"/>
                </a:cxn>
                <a:cxn ang="0">
                  <a:pos x="connsiteX9069" y="connsiteY9069"/>
                </a:cxn>
                <a:cxn ang="0">
                  <a:pos x="connsiteX9070" y="connsiteY9070"/>
                </a:cxn>
                <a:cxn ang="0">
                  <a:pos x="connsiteX9071" y="connsiteY9071"/>
                </a:cxn>
                <a:cxn ang="0">
                  <a:pos x="connsiteX9072" y="connsiteY9072"/>
                </a:cxn>
                <a:cxn ang="0">
                  <a:pos x="connsiteX9073" y="connsiteY9073"/>
                </a:cxn>
                <a:cxn ang="0">
                  <a:pos x="connsiteX9074" y="connsiteY9074"/>
                </a:cxn>
                <a:cxn ang="0">
                  <a:pos x="connsiteX9075" y="connsiteY9075"/>
                </a:cxn>
                <a:cxn ang="0">
                  <a:pos x="connsiteX9076" y="connsiteY9076"/>
                </a:cxn>
                <a:cxn ang="0">
                  <a:pos x="connsiteX9077" y="connsiteY9077"/>
                </a:cxn>
                <a:cxn ang="0">
                  <a:pos x="connsiteX9078" y="connsiteY9078"/>
                </a:cxn>
                <a:cxn ang="0">
                  <a:pos x="connsiteX9079" y="connsiteY9079"/>
                </a:cxn>
                <a:cxn ang="0">
                  <a:pos x="connsiteX9080" y="connsiteY9080"/>
                </a:cxn>
                <a:cxn ang="0">
                  <a:pos x="connsiteX9081" y="connsiteY9081"/>
                </a:cxn>
                <a:cxn ang="0">
                  <a:pos x="connsiteX9082" y="connsiteY9082"/>
                </a:cxn>
                <a:cxn ang="0">
                  <a:pos x="connsiteX9083" y="connsiteY9083"/>
                </a:cxn>
                <a:cxn ang="0">
                  <a:pos x="connsiteX9084" y="connsiteY9084"/>
                </a:cxn>
                <a:cxn ang="0">
                  <a:pos x="connsiteX9085" y="connsiteY9085"/>
                </a:cxn>
                <a:cxn ang="0">
                  <a:pos x="connsiteX9086" y="connsiteY9086"/>
                </a:cxn>
                <a:cxn ang="0">
                  <a:pos x="connsiteX9087" y="connsiteY9087"/>
                </a:cxn>
                <a:cxn ang="0">
                  <a:pos x="connsiteX9088" y="connsiteY9088"/>
                </a:cxn>
                <a:cxn ang="0">
                  <a:pos x="connsiteX9089" y="connsiteY9089"/>
                </a:cxn>
                <a:cxn ang="0">
                  <a:pos x="connsiteX9090" y="connsiteY9090"/>
                </a:cxn>
                <a:cxn ang="0">
                  <a:pos x="connsiteX9091" y="connsiteY9091"/>
                </a:cxn>
                <a:cxn ang="0">
                  <a:pos x="connsiteX9092" y="connsiteY9092"/>
                </a:cxn>
                <a:cxn ang="0">
                  <a:pos x="connsiteX9093" y="connsiteY9093"/>
                </a:cxn>
                <a:cxn ang="0">
                  <a:pos x="connsiteX9094" y="connsiteY9094"/>
                </a:cxn>
                <a:cxn ang="0">
                  <a:pos x="connsiteX9095" y="connsiteY9095"/>
                </a:cxn>
                <a:cxn ang="0">
                  <a:pos x="connsiteX9096" y="connsiteY9096"/>
                </a:cxn>
                <a:cxn ang="0">
                  <a:pos x="connsiteX9097" y="connsiteY9097"/>
                </a:cxn>
                <a:cxn ang="0">
                  <a:pos x="connsiteX9098" y="connsiteY9098"/>
                </a:cxn>
                <a:cxn ang="0">
                  <a:pos x="connsiteX9099" y="connsiteY9099"/>
                </a:cxn>
                <a:cxn ang="0">
                  <a:pos x="connsiteX9100" y="connsiteY9100"/>
                </a:cxn>
                <a:cxn ang="0">
                  <a:pos x="connsiteX9101" y="connsiteY9101"/>
                </a:cxn>
                <a:cxn ang="0">
                  <a:pos x="connsiteX9102" y="connsiteY9102"/>
                </a:cxn>
                <a:cxn ang="0">
                  <a:pos x="connsiteX9103" y="connsiteY9103"/>
                </a:cxn>
                <a:cxn ang="0">
                  <a:pos x="connsiteX9104" y="connsiteY9104"/>
                </a:cxn>
                <a:cxn ang="0">
                  <a:pos x="connsiteX9105" y="connsiteY9105"/>
                </a:cxn>
                <a:cxn ang="0">
                  <a:pos x="connsiteX9106" y="connsiteY9106"/>
                </a:cxn>
                <a:cxn ang="0">
                  <a:pos x="connsiteX9107" y="connsiteY9107"/>
                </a:cxn>
                <a:cxn ang="0">
                  <a:pos x="connsiteX9108" y="connsiteY9108"/>
                </a:cxn>
                <a:cxn ang="0">
                  <a:pos x="connsiteX9109" y="connsiteY9109"/>
                </a:cxn>
                <a:cxn ang="0">
                  <a:pos x="connsiteX9110" y="connsiteY9110"/>
                </a:cxn>
                <a:cxn ang="0">
                  <a:pos x="connsiteX9111" y="connsiteY9111"/>
                </a:cxn>
                <a:cxn ang="0">
                  <a:pos x="connsiteX9112" y="connsiteY9112"/>
                </a:cxn>
                <a:cxn ang="0">
                  <a:pos x="connsiteX9113" y="connsiteY9113"/>
                </a:cxn>
                <a:cxn ang="0">
                  <a:pos x="connsiteX9114" y="connsiteY9114"/>
                </a:cxn>
                <a:cxn ang="0">
                  <a:pos x="connsiteX9115" y="connsiteY9115"/>
                </a:cxn>
                <a:cxn ang="0">
                  <a:pos x="connsiteX9116" y="connsiteY9116"/>
                </a:cxn>
                <a:cxn ang="0">
                  <a:pos x="connsiteX9117" y="connsiteY9117"/>
                </a:cxn>
                <a:cxn ang="0">
                  <a:pos x="connsiteX9118" y="connsiteY9118"/>
                </a:cxn>
                <a:cxn ang="0">
                  <a:pos x="connsiteX9119" y="connsiteY9119"/>
                </a:cxn>
                <a:cxn ang="0">
                  <a:pos x="connsiteX9120" y="connsiteY9120"/>
                </a:cxn>
                <a:cxn ang="0">
                  <a:pos x="connsiteX9121" y="connsiteY9121"/>
                </a:cxn>
                <a:cxn ang="0">
                  <a:pos x="connsiteX9122" y="connsiteY9122"/>
                </a:cxn>
                <a:cxn ang="0">
                  <a:pos x="connsiteX9123" y="connsiteY9123"/>
                </a:cxn>
                <a:cxn ang="0">
                  <a:pos x="connsiteX9124" y="connsiteY9124"/>
                </a:cxn>
                <a:cxn ang="0">
                  <a:pos x="connsiteX9125" y="connsiteY9125"/>
                </a:cxn>
                <a:cxn ang="0">
                  <a:pos x="connsiteX9126" y="connsiteY9126"/>
                </a:cxn>
                <a:cxn ang="0">
                  <a:pos x="connsiteX9127" y="connsiteY9127"/>
                </a:cxn>
                <a:cxn ang="0">
                  <a:pos x="connsiteX9128" y="connsiteY9128"/>
                </a:cxn>
                <a:cxn ang="0">
                  <a:pos x="connsiteX9129" y="connsiteY9129"/>
                </a:cxn>
                <a:cxn ang="0">
                  <a:pos x="connsiteX9130" y="connsiteY9130"/>
                </a:cxn>
                <a:cxn ang="0">
                  <a:pos x="connsiteX9131" y="connsiteY9131"/>
                </a:cxn>
                <a:cxn ang="0">
                  <a:pos x="connsiteX9132" y="connsiteY9132"/>
                </a:cxn>
                <a:cxn ang="0">
                  <a:pos x="connsiteX9133" y="connsiteY9133"/>
                </a:cxn>
                <a:cxn ang="0">
                  <a:pos x="connsiteX9134" y="connsiteY9134"/>
                </a:cxn>
                <a:cxn ang="0">
                  <a:pos x="connsiteX9135" y="connsiteY9135"/>
                </a:cxn>
                <a:cxn ang="0">
                  <a:pos x="connsiteX9136" y="connsiteY9136"/>
                </a:cxn>
                <a:cxn ang="0">
                  <a:pos x="connsiteX9137" y="connsiteY9137"/>
                </a:cxn>
                <a:cxn ang="0">
                  <a:pos x="connsiteX9138" y="connsiteY9138"/>
                </a:cxn>
                <a:cxn ang="0">
                  <a:pos x="connsiteX9139" y="connsiteY9139"/>
                </a:cxn>
                <a:cxn ang="0">
                  <a:pos x="connsiteX9140" y="connsiteY9140"/>
                </a:cxn>
                <a:cxn ang="0">
                  <a:pos x="connsiteX9141" y="connsiteY9141"/>
                </a:cxn>
                <a:cxn ang="0">
                  <a:pos x="connsiteX9142" y="connsiteY9142"/>
                </a:cxn>
                <a:cxn ang="0">
                  <a:pos x="connsiteX9143" y="connsiteY9143"/>
                </a:cxn>
                <a:cxn ang="0">
                  <a:pos x="connsiteX9144" y="connsiteY9144"/>
                </a:cxn>
                <a:cxn ang="0">
                  <a:pos x="connsiteX9145" y="connsiteY9145"/>
                </a:cxn>
                <a:cxn ang="0">
                  <a:pos x="connsiteX9146" y="connsiteY9146"/>
                </a:cxn>
                <a:cxn ang="0">
                  <a:pos x="connsiteX9147" y="connsiteY9147"/>
                </a:cxn>
                <a:cxn ang="0">
                  <a:pos x="connsiteX9148" y="connsiteY9148"/>
                </a:cxn>
                <a:cxn ang="0">
                  <a:pos x="connsiteX9149" y="connsiteY9149"/>
                </a:cxn>
                <a:cxn ang="0">
                  <a:pos x="connsiteX9150" y="connsiteY9150"/>
                </a:cxn>
                <a:cxn ang="0">
                  <a:pos x="connsiteX9151" y="connsiteY9151"/>
                </a:cxn>
                <a:cxn ang="0">
                  <a:pos x="connsiteX9152" y="connsiteY9152"/>
                </a:cxn>
                <a:cxn ang="0">
                  <a:pos x="connsiteX9153" y="connsiteY9153"/>
                </a:cxn>
                <a:cxn ang="0">
                  <a:pos x="connsiteX9154" y="connsiteY9154"/>
                </a:cxn>
                <a:cxn ang="0">
                  <a:pos x="connsiteX9155" y="connsiteY9155"/>
                </a:cxn>
                <a:cxn ang="0">
                  <a:pos x="connsiteX9156" y="connsiteY9156"/>
                </a:cxn>
                <a:cxn ang="0">
                  <a:pos x="connsiteX9157" y="connsiteY9157"/>
                </a:cxn>
                <a:cxn ang="0">
                  <a:pos x="connsiteX9158" y="connsiteY9158"/>
                </a:cxn>
                <a:cxn ang="0">
                  <a:pos x="connsiteX9159" y="connsiteY9159"/>
                </a:cxn>
                <a:cxn ang="0">
                  <a:pos x="connsiteX9160" y="connsiteY9160"/>
                </a:cxn>
                <a:cxn ang="0">
                  <a:pos x="connsiteX9161" y="connsiteY9161"/>
                </a:cxn>
                <a:cxn ang="0">
                  <a:pos x="connsiteX9162" y="connsiteY9162"/>
                </a:cxn>
                <a:cxn ang="0">
                  <a:pos x="connsiteX9163" y="connsiteY9163"/>
                </a:cxn>
                <a:cxn ang="0">
                  <a:pos x="connsiteX9164" y="connsiteY9164"/>
                </a:cxn>
                <a:cxn ang="0">
                  <a:pos x="connsiteX9165" y="connsiteY9165"/>
                </a:cxn>
                <a:cxn ang="0">
                  <a:pos x="connsiteX9166" y="connsiteY9166"/>
                </a:cxn>
                <a:cxn ang="0">
                  <a:pos x="connsiteX9167" y="connsiteY9167"/>
                </a:cxn>
                <a:cxn ang="0">
                  <a:pos x="connsiteX9168" y="connsiteY9168"/>
                </a:cxn>
                <a:cxn ang="0">
                  <a:pos x="connsiteX9169" y="connsiteY9169"/>
                </a:cxn>
                <a:cxn ang="0">
                  <a:pos x="connsiteX9170" y="connsiteY9170"/>
                </a:cxn>
                <a:cxn ang="0">
                  <a:pos x="connsiteX9171" y="connsiteY9171"/>
                </a:cxn>
                <a:cxn ang="0">
                  <a:pos x="connsiteX9172" y="connsiteY9172"/>
                </a:cxn>
                <a:cxn ang="0">
                  <a:pos x="connsiteX9173" y="connsiteY9173"/>
                </a:cxn>
                <a:cxn ang="0">
                  <a:pos x="connsiteX9174" y="connsiteY9174"/>
                </a:cxn>
                <a:cxn ang="0">
                  <a:pos x="connsiteX9175" y="connsiteY9175"/>
                </a:cxn>
                <a:cxn ang="0">
                  <a:pos x="connsiteX9176" y="connsiteY9176"/>
                </a:cxn>
                <a:cxn ang="0">
                  <a:pos x="connsiteX9177" y="connsiteY9177"/>
                </a:cxn>
                <a:cxn ang="0">
                  <a:pos x="connsiteX9178" y="connsiteY9178"/>
                </a:cxn>
                <a:cxn ang="0">
                  <a:pos x="connsiteX9179" y="connsiteY9179"/>
                </a:cxn>
                <a:cxn ang="0">
                  <a:pos x="connsiteX9180" y="connsiteY9180"/>
                </a:cxn>
                <a:cxn ang="0">
                  <a:pos x="connsiteX9181" y="connsiteY9181"/>
                </a:cxn>
                <a:cxn ang="0">
                  <a:pos x="connsiteX9182" y="connsiteY9182"/>
                </a:cxn>
                <a:cxn ang="0">
                  <a:pos x="connsiteX9183" y="connsiteY9183"/>
                </a:cxn>
                <a:cxn ang="0">
                  <a:pos x="connsiteX9184" y="connsiteY9184"/>
                </a:cxn>
                <a:cxn ang="0">
                  <a:pos x="connsiteX9185" y="connsiteY9185"/>
                </a:cxn>
                <a:cxn ang="0">
                  <a:pos x="connsiteX9186" y="connsiteY9186"/>
                </a:cxn>
                <a:cxn ang="0">
                  <a:pos x="connsiteX9187" y="connsiteY9187"/>
                </a:cxn>
                <a:cxn ang="0">
                  <a:pos x="connsiteX9188" y="connsiteY9188"/>
                </a:cxn>
                <a:cxn ang="0">
                  <a:pos x="connsiteX9189" y="connsiteY9189"/>
                </a:cxn>
                <a:cxn ang="0">
                  <a:pos x="connsiteX9190" y="connsiteY9190"/>
                </a:cxn>
                <a:cxn ang="0">
                  <a:pos x="connsiteX9191" y="connsiteY9191"/>
                </a:cxn>
                <a:cxn ang="0">
                  <a:pos x="connsiteX9192" y="connsiteY9192"/>
                </a:cxn>
                <a:cxn ang="0">
                  <a:pos x="connsiteX9193" y="connsiteY9193"/>
                </a:cxn>
                <a:cxn ang="0">
                  <a:pos x="connsiteX9194" y="connsiteY9194"/>
                </a:cxn>
                <a:cxn ang="0">
                  <a:pos x="connsiteX9195" y="connsiteY9195"/>
                </a:cxn>
                <a:cxn ang="0">
                  <a:pos x="connsiteX9196" y="connsiteY9196"/>
                </a:cxn>
                <a:cxn ang="0">
                  <a:pos x="connsiteX9197" y="connsiteY9197"/>
                </a:cxn>
                <a:cxn ang="0">
                  <a:pos x="connsiteX9198" y="connsiteY9198"/>
                </a:cxn>
                <a:cxn ang="0">
                  <a:pos x="connsiteX9199" y="connsiteY9199"/>
                </a:cxn>
                <a:cxn ang="0">
                  <a:pos x="connsiteX9200" y="connsiteY9200"/>
                </a:cxn>
                <a:cxn ang="0">
                  <a:pos x="connsiteX9201" y="connsiteY9201"/>
                </a:cxn>
                <a:cxn ang="0">
                  <a:pos x="connsiteX9202" y="connsiteY9202"/>
                </a:cxn>
                <a:cxn ang="0">
                  <a:pos x="connsiteX9203" y="connsiteY9203"/>
                </a:cxn>
                <a:cxn ang="0">
                  <a:pos x="connsiteX9204" y="connsiteY9204"/>
                </a:cxn>
                <a:cxn ang="0">
                  <a:pos x="connsiteX9205" y="connsiteY9205"/>
                </a:cxn>
                <a:cxn ang="0">
                  <a:pos x="connsiteX9206" y="connsiteY9206"/>
                </a:cxn>
                <a:cxn ang="0">
                  <a:pos x="connsiteX9207" y="connsiteY9207"/>
                </a:cxn>
                <a:cxn ang="0">
                  <a:pos x="connsiteX9208" y="connsiteY9208"/>
                </a:cxn>
                <a:cxn ang="0">
                  <a:pos x="connsiteX9209" y="connsiteY9209"/>
                </a:cxn>
                <a:cxn ang="0">
                  <a:pos x="connsiteX9210" y="connsiteY9210"/>
                </a:cxn>
                <a:cxn ang="0">
                  <a:pos x="connsiteX9211" y="connsiteY9211"/>
                </a:cxn>
                <a:cxn ang="0">
                  <a:pos x="connsiteX9212" y="connsiteY9212"/>
                </a:cxn>
                <a:cxn ang="0">
                  <a:pos x="connsiteX9213" y="connsiteY9213"/>
                </a:cxn>
                <a:cxn ang="0">
                  <a:pos x="connsiteX9214" y="connsiteY9214"/>
                </a:cxn>
                <a:cxn ang="0">
                  <a:pos x="connsiteX9215" y="connsiteY9215"/>
                </a:cxn>
                <a:cxn ang="0">
                  <a:pos x="connsiteX9216" y="connsiteY9216"/>
                </a:cxn>
                <a:cxn ang="0">
                  <a:pos x="connsiteX9217" y="connsiteY9217"/>
                </a:cxn>
                <a:cxn ang="0">
                  <a:pos x="connsiteX9218" y="connsiteY9218"/>
                </a:cxn>
                <a:cxn ang="0">
                  <a:pos x="connsiteX9219" y="connsiteY9219"/>
                </a:cxn>
                <a:cxn ang="0">
                  <a:pos x="connsiteX9220" y="connsiteY9220"/>
                </a:cxn>
                <a:cxn ang="0">
                  <a:pos x="connsiteX9221" y="connsiteY9221"/>
                </a:cxn>
                <a:cxn ang="0">
                  <a:pos x="connsiteX9222" y="connsiteY9222"/>
                </a:cxn>
                <a:cxn ang="0">
                  <a:pos x="connsiteX9223" y="connsiteY9223"/>
                </a:cxn>
                <a:cxn ang="0">
                  <a:pos x="connsiteX9224" y="connsiteY9224"/>
                </a:cxn>
                <a:cxn ang="0">
                  <a:pos x="connsiteX9225" y="connsiteY9225"/>
                </a:cxn>
                <a:cxn ang="0">
                  <a:pos x="connsiteX9226" y="connsiteY9226"/>
                </a:cxn>
                <a:cxn ang="0">
                  <a:pos x="connsiteX9227" y="connsiteY9227"/>
                </a:cxn>
                <a:cxn ang="0">
                  <a:pos x="connsiteX9228" y="connsiteY9228"/>
                </a:cxn>
                <a:cxn ang="0">
                  <a:pos x="connsiteX9229" y="connsiteY9229"/>
                </a:cxn>
                <a:cxn ang="0">
                  <a:pos x="connsiteX9230" y="connsiteY9230"/>
                </a:cxn>
                <a:cxn ang="0">
                  <a:pos x="connsiteX9231" y="connsiteY9231"/>
                </a:cxn>
                <a:cxn ang="0">
                  <a:pos x="connsiteX9232" y="connsiteY9232"/>
                </a:cxn>
                <a:cxn ang="0">
                  <a:pos x="connsiteX9233" y="connsiteY9233"/>
                </a:cxn>
                <a:cxn ang="0">
                  <a:pos x="connsiteX9234" y="connsiteY9234"/>
                </a:cxn>
                <a:cxn ang="0">
                  <a:pos x="connsiteX9235" y="connsiteY9235"/>
                </a:cxn>
                <a:cxn ang="0">
                  <a:pos x="connsiteX9236" y="connsiteY9236"/>
                </a:cxn>
                <a:cxn ang="0">
                  <a:pos x="connsiteX9237" y="connsiteY9237"/>
                </a:cxn>
                <a:cxn ang="0">
                  <a:pos x="connsiteX9238" y="connsiteY9238"/>
                </a:cxn>
                <a:cxn ang="0">
                  <a:pos x="connsiteX9239" y="connsiteY9239"/>
                </a:cxn>
                <a:cxn ang="0">
                  <a:pos x="connsiteX9240" y="connsiteY9240"/>
                </a:cxn>
                <a:cxn ang="0">
                  <a:pos x="connsiteX9241" y="connsiteY9241"/>
                </a:cxn>
                <a:cxn ang="0">
                  <a:pos x="connsiteX9242" y="connsiteY9242"/>
                </a:cxn>
                <a:cxn ang="0">
                  <a:pos x="connsiteX9243" y="connsiteY9243"/>
                </a:cxn>
                <a:cxn ang="0">
                  <a:pos x="connsiteX9244" y="connsiteY9244"/>
                </a:cxn>
                <a:cxn ang="0">
                  <a:pos x="connsiteX9245" y="connsiteY9245"/>
                </a:cxn>
                <a:cxn ang="0">
                  <a:pos x="connsiteX9246" y="connsiteY9246"/>
                </a:cxn>
                <a:cxn ang="0">
                  <a:pos x="connsiteX9247" y="connsiteY9247"/>
                </a:cxn>
                <a:cxn ang="0">
                  <a:pos x="connsiteX9248" y="connsiteY9248"/>
                </a:cxn>
                <a:cxn ang="0">
                  <a:pos x="connsiteX9249" y="connsiteY9249"/>
                </a:cxn>
                <a:cxn ang="0">
                  <a:pos x="connsiteX9250" y="connsiteY9250"/>
                </a:cxn>
                <a:cxn ang="0">
                  <a:pos x="connsiteX9251" y="connsiteY9251"/>
                </a:cxn>
                <a:cxn ang="0">
                  <a:pos x="connsiteX9252" y="connsiteY9252"/>
                </a:cxn>
                <a:cxn ang="0">
                  <a:pos x="connsiteX9253" y="connsiteY9253"/>
                </a:cxn>
                <a:cxn ang="0">
                  <a:pos x="connsiteX9254" y="connsiteY9254"/>
                </a:cxn>
                <a:cxn ang="0">
                  <a:pos x="connsiteX9255" y="connsiteY9255"/>
                </a:cxn>
                <a:cxn ang="0">
                  <a:pos x="connsiteX9256" y="connsiteY9256"/>
                </a:cxn>
                <a:cxn ang="0">
                  <a:pos x="connsiteX9257" y="connsiteY9257"/>
                </a:cxn>
                <a:cxn ang="0">
                  <a:pos x="connsiteX9258" y="connsiteY9258"/>
                </a:cxn>
                <a:cxn ang="0">
                  <a:pos x="connsiteX9259" y="connsiteY9259"/>
                </a:cxn>
                <a:cxn ang="0">
                  <a:pos x="connsiteX9260" y="connsiteY9260"/>
                </a:cxn>
                <a:cxn ang="0">
                  <a:pos x="connsiteX9261" y="connsiteY9261"/>
                </a:cxn>
                <a:cxn ang="0">
                  <a:pos x="connsiteX9262" y="connsiteY9262"/>
                </a:cxn>
                <a:cxn ang="0">
                  <a:pos x="connsiteX9263" y="connsiteY9263"/>
                </a:cxn>
                <a:cxn ang="0">
                  <a:pos x="connsiteX9264" y="connsiteY9264"/>
                </a:cxn>
                <a:cxn ang="0">
                  <a:pos x="connsiteX9265" y="connsiteY9265"/>
                </a:cxn>
                <a:cxn ang="0">
                  <a:pos x="connsiteX9266" y="connsiteY9266"/>
                </a:cxn>
                <a:cxn ang="0">
                  <a:pos x="connsiteX9267" y="connsiteY9267"/>
                </a:cxn>
                <a:cxn ang="0">
                  <a:pos x="connsiteX9268" y="connsiteY9268"/>
                </a:cxn>
                <a:cxn ang="0">
                  <a:pos x="connsiteX9269" y="connsiteY9269"/>
                </a:cxn>
                <a:cxn ang="0">
                  <a:pos x="connsiteX9270" y="connsiteY9270"/>
                </a:cxn>
                <a:cxn ang="0">
                  <a:pos x="connsiteX9271" y="connsiteY9271"/>
                </a:cxn>
                <a:cxn ang="0">
                  <a:pos x="connsiteX9272" y="connsiteY9272"/>
                </a:cxn>
                <a:cxn ang="0">
                  <a:pos x="connsiteX9273" y="connsiteY9273"/>
                </a:cxn>
                <a:cxn ang="0">
                  <a:pos x="connsiteX9274" y="connsiteY9274"/>
                </a:cxn>
                <a:cxn ang="0">
                  <a:pos x="connsiteX9275" y="connsiteY9275"/>
                </a:cxn>
                <a:cxn ang="0">
                  <a:pos x="connsiteX9276" y="connsiteY9276"/>
                </a:cxn>
                <a:cxn ang="0">
                  <a:pos x="connsiteX9277" y="connsiteY9277"/>
                </a:cxn>
                <a:cxn ang="0">
                  <a:pos x="connsiteX9278" y="connsiteY9278"/>
                </a:cxn>
                <a:cxn ang="0">
                  <a:pos x="connsiteX9279" y="connsiteY9279"/>
                </a:cxn>
                <a:cxn ang="0">
                  <a:pos x="connsiteX9280" y="connsiteY9280"/>
                </a:cxn>
                <a:cxn ang="0">
                  <a:pos x="connsiteX9281" y="connsiteY9281"/>
                </a:cxn>
                <a:cxn ang="0">
                  <a:pos x="connsiteX9282" y="connsiteY9282"/>
                </a:cxn>
                <a:cxn ang="0">
                  <a:pos x="connsiteX9283" y="connsiteY9283"/>
                </a:cxn>
                <a:cxn ang="0">
                  <a:pos x="connsiteX9284" y="connsiteY9284"/>
                </a:cxn>
                <a:cxn ang="0">
                  <a:pos x="connsiteX9285" y="connsiteY9285"/>
                </a:cxn>
                <a:cxn ang="0">
                  <a:pos x="connsiteX9286" y="connsiteY9286"/>
                </a:cxn>
                <a:cxn ang="0">
                  <a:pos x="connsiteX9287" y="connsiteY9287"/>
                </a:cxn>
                <a:cxn ang="0">
                  <a:pos x="connsiteX9288" y="connsiteY9288"/>
                </a:cxn>
                <a:cxn ang="0">
                  <a:pos x="connsiteX9289" y="connsiteY9289"/>
                </a:cxn>
                <a:cxn ang="0">
                  <a:pos x="connsiteX9290" y="connsiteY9290"/>
                </a:cxn>
                <a:cxn ang="0">
                  <a:pos x="connsiteX9291" y="connsiteY9291"/>
                </a:cxn>
                <a:cxn ang="0">
                  <a:pos x="connsiteX9292" y="connsiteY9292"/>
                </a:cxn>
                <a:cxn ang="0">
                  <a:pos x="connsiteX9293" y="connsiteY9293"/>
                </a:cxn>
                <a:cxn ang="0">
                  <a:pos x="connsiteX9294" y="connsiteY9294"/>
                </a:cxn>
                <a:cxn ang="0">
                  <a:pos x="connsiteX9295" y="connsiteY9295"/>
                </a:cxn>
                <a:cxn ang="0">
                  <a:pos x="connsiteX9296" y="connsiteY9296"/>
                </a:cxn>
                <a:cxn ang="0">
                  <a:pos x="connsiteX9297" y="connsiteY9297"/>
                </a:cxn>
                <a:cxn ang="0">
                  <a:pos x="connsiteX9298" y="connsiteY9298"/>
                </a:cxn>
                <a:cxn ang="0">
                  <a:pos x="connsiteX9299" y="connsiteY9299"/>
                </a:cxn>
                <a:cxn ang="0">
                  <a:pos x="connsiteX9300" y="connsiteY9300"/>
                </a:cxn>
                <a:cxn ang="0">
                  <a:pos x="connsiteX9301" y="connsiteY9301"/>
                </a:cxn>
                <a:cxn ang="0">
                  <a:pos x="connsiteX9302" y="connsiteY9302"/>
                </a:cxn>
                <a:cxn ang="0">
                  <a:pos x="connsiteX9303" y="connsiteY9303"/>
                </a:cxn>
                <a:cxn ang="0">
                  <a:pos x="connsiteX9304" y="connsiteY9304"/>
                </a:cxn>
                <a:cxn ang="0">
                  <a:pos x="connsiteX9305" y="connsiteY9305"/>
                </a:cxn>
                <a:cxn ang="0">
                  <a:pos x="connsiteX9306" y="connsiteY9306"/>
                </a:cxn>
                <a:cxn ang="0">
                  <a:pos x="connsiteX9307" y="connsiteY9307"/>
                </a:cxn>
                <a:cxn ang="0">
                  <a:pos x="connsiteX9308" y="connsiteY9308"/>
                </a:cxn>
                <a:cxn ang="0">
                  <a:pos x="connsiteX9309" y="connsiteY9309"/>
                </a:cxn>
                <a:cxn ang="0">
                  <a:pos x="connsiteX9310" y="connsiteY9310"/>
                </a:cxn>
                <a:cxn ang="0">
                  <a:pos x="connsiteX9311" y="connsiteY9311"/>
                </a:cxn>
                <a:cxn ang="0">
                  <a:pos x="connsiteX9312" y="connsiteY9312"/>
                </a:cxn>
                <a:cxn ang="0">
                  <a:pos x="connsiteX9313" y="connsiteY9313"/>
                </a:cxn>
                <a:cxn ang="0">
                  <a:pos x="connsiteX9314" y="connsiteY9314"/>
                </a:cxn>
                <a:cxn ang="0">
                  <a:pos x="connsiteX9315" y="connsiteY9315"/>
                </a:cxn>
                <a:cxn ang="0">
                  <a:pos x="connsiteX9316" y="connsiteY9316"/>
                </a:cxn>
                <a:cxn ang="0">
                  <a:pos x="connsiteX9317" y="connsiteY9317"/>
                </a:cxn>
                <a:cxn ang="0">
                  <a:pos x="connsiteX9318" y="connsiteY9318"/>
                </a:cxn>
                <a:cxn ang="0">
                  <a:pos x="connsiteX9319" y="connsiteY9319"/>
                </a:cxn>
                <a:cxn ang="0">
                  <a:pos x="connsiteX9320" y="connsiteY9320"/>
                </a:cxn>
                <a:cxn ang="0">
                  <a:pos x="connsiteX9321" y="connsiteY9321"/>
                </a:cxn>
                <a:cxn ang="0">
                  <a:pos x="connsiteX9322" y="connsiteY9322"/>
                </a:cxn>
                <a:cxn ang="0">
                  <a:pos x="connsiteX9323" y="connsiteY9323"/>
                </a:cxn>
                <a:cxn ang="0">
                  <a:pos x="connsiteX9324" y="connsiteY9324"/>
                </a:cxn>
                <a:cxn ang="0">
                  <a:pos x="connsiteX9325" y="connsiteY9325"/>
                </a:cxn>
                <a:cxn ang="0">
                  <a:pos x="connsiteX9326" y="connsiteY9326"/>
                </a:cxn>
                <a:cxn ang="0">
                  <a:pos x="connsiteX9327" y="connsiteY9327"/>
                </a:cxn>
                <a:cxn ang="0">
                  <a:pos x="connsiteX9328" y="connsiteY9328"/>
                </a:cxn>
                <a:cxn ang="0">
                  <a:pos x="connsiteX9329" y="connsiteY9329"/>
                </a:cxn>
                <a:cxn ang="0">
                  <a:pos x="connsiteX9330" y="connsiteY9330"/>
                </a:cxn>
                <a:cxn ang="0">
                  <a:pos x="connsiteX9331" y="connsiteY9331"/>
                </a:cxn>
                <a:cxn ang="0">
                  <a:pos x="connsiteX9332" y="connsiteY9332"/>
                </a:cxn>
                <a:cxn ang="0">
                  <a:pos x="connsiteX9333" y="connsiteY9333"/>
                </a:cxn>
                <a:cxn ang="0">
                  <a:pos x="connsiteX9334" y="connsiteY9334"/>
                </a:cxn>
                <a:cxn ang="0">
                  <a:pos x="connsiteX9335" y="connsiteY9335"/>
                </a:cxn>
                <a:cxn ang="0">
                  <a:pos x="connsiteX9336" y="connsiteY9336"/>
                </a:cxn>
                <a:cxn ang="0">
                  <a:pos x="connsiteX9337" y="connsiteY9337"/>
                </a:cxn>
                <a:cxn ang="0">
                  <a:pos x="connsiteX9338" y="connsiteY9338"/>
                </a:cxn>
                <a:cxn ang="0">
                  <a:pos x="connsiteX9339" y="connsiteY9339"/>
                </a:cxn>
                <a:cxn ang="0">
                  <a:pos x="connsiteX9340" y="connsiteY9340"/>
                </a:cxn>
                <a:cxn ang="0">
                  <a:pos x="connsiteX9341" y="connsiteY9341"/>
                </a:cxn>
                <a:cxn ang="0">
                  <a:pos x="connsiteX9342" y="connsiteY9342"/>
                </a:cxn>
                <a:cxn ang="0">
                  <a:pos x="connsiteX9343" y="connsiteY9343"/>
                </a:cxn>
                <a:cxn ang="0">
                  <a:pos x="connsiteX9344" y="connsiteY9344"/>
                </a:cxn>
                <a:cxn ang="0">
                  <a:pos x="connsiteX9345" y="connsiteY9345"/>
                </a:cxn>
                <a:cxn ang="0">
                  <a:pos x="connsiteX9346" y="connsiteY9346"/>
                </a:cxn>
                <a:cxn ang="0">
                  <a:pos x="connsiteX9347" y="connsiteY9347"/>
                </a:cxn>
                <a:cxn ang="0">
                  <a:pos x="connsiteX9348" y="connsiteY9348"/>
                </a:cxn>
                <a:cxn ang="0">
                  <a:pos x="connsiteX9349" y="connsiteY9349"/>
                </a:cxn>
                <a:cxn ang="0">
                  <a:pos x="connsiteX9350" y="connsiteY9350"/>
                </a:cxn>
                <a:cxn ang="0">
                  <a:pos x="connsiteX9351" y="connsiteY9351"/>
                </a:cxn>
                <a:cxn ang="0">
                  <a:pos x="connsiteX9352" y="connsiteY9352"/>
                </a:cxn>
                <a:cxn ang="0">
                  <a:pos x="connsiteX9353" y="connsiteY9353"/>
                </a:cxn>
                <a:cxn ang="0">
                  <a:pos x="connsiteX9354" y="connsiteY9354"/>
                </a:cxn>
                <a:cxn ang="0">
                  <a:pos x="connsiteX9355" y="connsiteY9355"/>
                </a:cxn>
                <a:cxn ang="0">
                  <a:pos x="connsiteX9356" y="connsiteY9356"/>
                </a:cxn>
                <a:cxn ang="0">
                  <a:pos x="connsiteX9357" y="connsiteY9357"/>
                </a:cxn>
                <a:cxn ang="0">
                  <a:pos x="connsiteX9358" y="connsiteY9358"/>
                </a:cxn>
                <a:cxn ang="0">
                  <a:pos x="connsiteX9359" y="connsiteY9359"/>
                </a:cxn>
                <a:cxn ang="0">
                  <a:pos x="connsiteX9360" y="connsiteY9360"/>
                </a:cxn>
                <a:cxn ang="0">
                  <a:pos x="connsiteX9361" y="connsiteY9361"/>
                </a:cxn>
                <a:cxn ang="0">
                  <a:pos x="connsiteX9362" y="connsiteY9362"/>
                </a:cxn>
                <a:cxn ang="0">
                  <a:pos x="connsiteX9363" y="connsiteY9363"/>
                </a:cxn>
                <a:cxn ang="0">
                  <a:pos x="connsiteX9364" y="connsiteY9364"/>
                </a:cxn>
                <a:cxn ang="0">
                  <a:pos x="connsiteX9365" y="connsiteY9365"/>
                </a:cxn>
                <a:cxn ang="0">
                  <a:pos x="connsiteX9366" y="connsiteY9366"/>
                </a:cxn>
                <a:cxn ang="0">
                  <a:pos x="connsiteX9367" y="connsiteY9367"/>
                </a:cxn>
                <a:cxn ang="0">
                  <a:pos x="connsiteX9368" y="connsiteY9368"/>
                </a:cxn>
                <a:cxn ang="0">
                  <a:pos x="connsiteX9369" y="connsiteY9369"/>
                </a:cxn>
                <a:cxn ang="0">
                  <a:pos x="connsiteX9370" y="connsiteY9370"/>
                </a:cxn>
                <a:cxn ang="0">
                  <a:pos x="connsiteX9371" y="connsiteY9371"/>
                </a:cxn>
                <a:cxn ang="0">
                  <a:pos x="connsiteX9372" y="connsiteY9372"/>
                </a:cxn>
                <a:cxn ang="0">
                  <a:pos x="connsiteX9373" y="connsiteY9373"/>
                </a:cxn>
                <a:cxn ang="0">
                  <a:pos x="connsiteX9374" y="connsiteY9374"/>
                </a:cxn>
                <a:cxn ang="0">
                  <a:pos x="connsiteX9375" y="connsiteY9375"/>
                </a:cxn>
                <a:cxn ang="0">
                  <a:pos x="connsiteX9376" y="connsiteY9376"/>
                </a:cxn>
                <a:cxn ang="0">
                  <a:pos x="connsiteX9377" y="connsiteY9377"/>
                </a:cxn>
                <a:cxn ang="0">
                  <a:pos x="connsiteX9378" y="connsiteY9378"/>
                </a:cxn>
                <a:cxn ang="0">
                  <a:pos x="connsiteX9379" y="connsiteY9379"/>
                </a:cxn>
                <a:cxn ang="0">
                  <a:pos x="connsiteX9380" y="connsiteY9380"/>
                </a:cxn>
                <a:cxn ang="0">
                  <a:pos x="connsiteX9381" y="connsiteY9381"/>
                </a:cxn>
                <a:cxn ang="0">
                  <a:pos x="connsiteX9382" y="connsiteY9382"/>
                </a:cxn>
                <a:cxn ang="0">
                  <a:pos x="connsiteX9383" y="connsiteY9383"/>
                </a:cxn>
                <a:cxn ang="0">
                  <a:pos x="connsiteX9384" y="connsiteY9384"/>
                </a:cxn>
                <a:cxn ang="0">
                  <a:pos x="connsiteX9385" y="connsiteY9385"/>
                </a:cxn>
                <a:cxn ang="0">
                  <a:pos x="connsiteX9386" y="connsiteY9386"/>
                </a:cxn>
                <a:cxn ang="0">
                  <a:pos x="connsiteX9387" y="connsiteY9387"/>
                </a:cxn>
                <a:cxn ang="0">
                  <a:pos x="connsiteX9388" y="connsiteY9388"/>
                </a:cxn>
                <a:cxn ang="0">
                  <a:pos x="connsiteX9389" y="connsiteY9389"/>
                </a:cxn>
                <a:cxn ang="0">
                  <a:pos x="connsiteX9390" y="connsiteY9390"/>
                </a:cxn>
                <a:cxn ang="0">
                  <a:pos x="connsiteX9391" y="connsiteY9391"/>
                </a:cxn>
                <a:cxn ang="0">
                  <a:pos x="connsiteX9392" y="connsiteY9392"/>
                </a:cxn>
                <a:cxn ang="0">
                  <a:pos x="connsiteX9393" y="connsiteY9393"/>
                </a:cxn>
                <a:cxn ang="0">
                  <a:pos x="connsiteX9394" y="connsiteY9394"/>
                </a:cxn>
                <a:cxn ang="0">
                  <a:pos x="connsiteX9395" y="connsiteY9395"/>
                </a:cxn>
                <a:cxn ang="0">
                  <a:pos x="connsiteX9396" y="connsiteY9396"/>
                </a:cxn>
                <a:cxn ang="0">
                  <a:pos x="connsiteX9397" y="connsiteY9397"/>
                </a:cxn>
                <a:cxn ang="0">
                  <a:pos x="connsiteX9398" y="connsiteY9398"/>
                </a:cxn>
                <a:cxn ang="0">
                  <a:pos x="connsiteX9399" y="connsiteY9399"/>
                </a:cxn>
                <a:cxn ang="0">
                  <a:pos x="connsiteX9400" y="connsiteY9400"/>
                </a:cxn>
                <a:cxn ang="0">
                  <a:pos x="connsiteX9401" y="connsiteY9401"/>
                </a:cxn>
                <a:cxn ang="0">
                  <a:pos x="connsiteX9402" y="connsiteY9402"/>
                </a:cxn>
                <a:cxn ang="0">
                  <a:pos x="connsiteX9403" y="connsiteY9403"/>
                </a:cxn>
                <a:cxn ang="0">
                  <a:pos x="connsiteX9404" y="connsiteY9404"/>
                </a:cxn>
                <a:cxn ang="0">
                  <a:pos x="connsiteX9405" y="connsiteY9405"/>
                </a:cxn>
                <a:cxn ang="0">
                  <a:pos x="connsiteX9406" y="connsiteY9406"/>
                </a:cxn>
                <a:cxn ang="0">
                  <a:pos x="connsiteX9407" y="connsiteY9407"/>
                </a:cxn>
                <a:cxn ang="0">
                  <a:pos x="connsiteX9408" y="connsiteY9408"/>
                </a:cxn>
                <a:cxn ang="0">
                  <a:pos x="connsiteX9409" y="connsiteY9409"/>
                </a:cxn>
                <a:cxn ang="0">
                  <a:pos x="connsiteX9410" y="connsiteY9410"/>
                </a:cxn>
                <a:cxn ang="0">
                  <a:pos x="connsiteX9411" y="connsiteY9411"/>
                </a:cxn>
                <a:cxn ang="0">
                  <a:pos x="connsiteX9412" y="connsiteY9412"/>
                </a:cxn>
                <a:cxn ang="0">
                  <a:pos x="connsiteX9413" y="connsiteY9413"/>
                </a:cxn>
                <a:cxn ang="0">
                  <a:pos x="connsiteX9414" y="connsiteY9414"/>
                </a:cxn>
                <a:cxn ang="0">
                  <a:pos x="connsiteX9415" y="connsiteY9415"/>
                </a:cxn>
                <a:cxn ang="0">
                  <a:pos x="connsiteX9416" y="connsiteY9416"/>
                </a:cxn>
                <a:cxn ang="0">
                  <a:pos x="connsiteX9417" y="connsiteY9417"/>
                </a:cxn>
                <a:cxn ang="0">
                  <a:pos x="connsiteX9418" y="connsiteY9418"/>
                </a:cxn>
                <a:cxn ang="0">
                  <a:pos x="connsiteX9419" y="connsiteY9419"/>
                </a:cxn>
                <a:cxn ang="0">
                  <a:pos x="connsiteX9420" y="connsiteY9420"/>
                </a:cxn>
                <a:cxn ang="0">
                  <a:pos x="connsiteX9421" y="connsiteY9421"/>
                </a:cxn>
                <a:cxn ang="0">
                  <a:pos x="connsiteX9422" y="connsiteY9422"/>
                </a:cxn>
                <a:cxn ang="0">
                  <a:pos x="connsiteX9423" y="connsiteY9423"/>
                </a:cxn>
                <a:cxn ang="0">
                  <a:pos x="connsiteX9424" y="connsiteY9424"/>
                </a:cxn>
                <a:cxn ang="0">
                  <a:pos x="connsiteX9425" y="connsiteY9425"/>
                </a:cxn>
                <a:cxn ang="0">
                  <a:pos x="connsiteX9426" y="connsiteY9426"/>
                </a:cxn>
                <a:cxn ang="0">
                  <a:pos x="connsiteX9427" y="connsiteY9427"/>
                </a:cxn>
                <a:cxn ang="0">
                  <a:pos x="connsiteX9428" y="connsiteY9428"/>
                </a:cxn>
                <a:cxn ang="0">
                  <a:pos x="connsiteX9429" y="connsiteY9429"/>
                </a:cxn>
                <a:cxn ang="0">
                  <a:pos x="connsiteX9430" y="connsiteY9430"/>
                </a:cxn>
                <a:cxn ang="0">
                  <a:pos x="connsiteX9431" y="connsiteY9431"/>
                </a:cxn>
                <a:cxn ang="0">
                  <a:pos x="connsiteX9432" y="connsiteY9432"/>
                </a:cxn>
                <a:cxn ang="0">
                  <a:pos x="connsiteX9433" y="connsiteY9433"/>
                </a:cxn>
                <a:cxn ang="0">
                  <a:pos x="connsiteX9434" y="connsiteY9434"/>
                </a:cxn>
                <a:cxn ang="0">
                  <a:pos x="connsiteX9435" y="connsiteY9435"/>
                </a:cxn>
                <a:cxn ang="0">
                  <a:pos x="connsiteX9436" y="connsiteY9436"/>
                </a:cxn>
                <a:cxn ang="0">
                  <a:pos x="connsiteX9437" y="connsiteY9437"/>
                </a:cxn>
                <a:cxn ang="0">
                  <a:pos x="connsiteX9438" y="connsiteY9438"/>
                </a:cxn>
                <a:cxn ang="0">
                  <a:pos x="connsiteX9439" y="connsiteY9439"/>
                </a:cxn>
                <a:cxn ang="0">
                  <a:pos x="connsiteX9440" y="connsiteY9440"/>
                </a:cxn>
                <a:cxn ang="0">
                  <a:pos x="connsiteX9441" y="connsiteY9441"/>
                </a:cxn>
                <a:cxn ang="0">
                  <a:pos x="connsiteX9442" y="connsiteY9442"/>
                </a:cxn>
                <a:cxn ang="0">
                  <a:pos x="connsiteX9443" y="connsiteY9443"/>
                </a:cxn>
                <a:cxn ang="0">
                  <a:pos x="connsiteX9444" y="connsiteY9444"/>
                </a:cxn>
                <a:cxn ang="0">
                  <a:pos x="connsiteX9445" y="connsiteY9445"/>
                </a:cxn>
                <a:cxn ang="0">
                  <a:pos x="connsiteX9446" y="connsiteY9446"/>
                </a:cxn>
                <a:cxn ang="0">
                  <a:pos x="connsiteX9447" y="connsiteY9447"/>
                </a:cxn>
                <a:cxn ang="0">
                  <a:pos x="connsiteX9448" y="connsiteY9448"/>
                </a:cxn>
                <a:cxn ang="0">
                  <a:pos x="connsiteX9449" y="connsiteY9449"/>
                </a:cxn>
                <a:cxn ang="0">
                  <a:pos x="connsiteX9450" y="connsiteY9450"/>
                </a:cxn>
                <a:cxn ang="0">
                  <a:pos x="connsiteX9451" y="connsiteY9451"/>
                </a:cxn>
                <a:cxn ang="0">
                  <a:pos x="connsiteX9452" y="connsiteY9452"/>
                </a:cxn>
                <a:cxn ang="0">
                  <a:pos x="connsiteX9453" y="connsiteY9453"/>
                </a:cxn>
                <a:cxn ang="0">
                  <a:pos x="connsiteX9454" y="connsiteY9454"/>
                </a:cxn>
                <a:cxn ang="0">
                  <a:pos x="connsiteX9455" y="connsiteY9455"/>
                </a:cxn>
                <a:cxn ang="0">
                  <a:pos x="connsiteX9456" y="connsiteY9456"/>
                </a:cxn>
                <a:cxn ang="0">
                  <a:pos x="connsiteX9457" y="connsiteY9457"/>
                </a:cxn>
                <a:cxn ang="0">
                  <a:pos x="connsiteX9458" y="connsiteY9458"/>
                </a:cxn>
                <a:cxn ang="0">
                  <a:pos x="connsiteX9459" y="connsiteY9459"/>
                </a:cxn>
                <a:cxn ang="0">
                  <a:pos x="connsiteX9460" y="connsiteY9460"/>
                </a:cxn>
                <a:cxn ang="0">
                  <a:pos x="connsiteX9461" y="connsiteY9461"/>
                </a:cxn>
                <a:cxn ang="0">
                  <a:pos x="connsiteX9462" y="connsiteY9462"/>
                </a:cxn>
                <a:cxn ang="0">
                  <a:pos x="connsiteX9463" y="connsiteY9463"/>
                </a:cxn>
                <a:cxn ang="0">
                  <a:pos x="connsiteX9464" y="connsiteY9464"/>
                </a:cxn>
                <a:cxn ang="0">
                  <a:pos x="connsiteX9465" y="connsiteY9465"/>
                </a:cxn>
                <a:cxn ang="0">
                  <a:pos x="connsiteX9466" y="connsiteY9466"/>
                </a:cxn>
                <a:cxn ang="0">
                  <a:pos x="connsiteX9467" y="connsiteY9467"/>
                </a:cxn>
                <a:cxn ang="0">
                  <a:pos x="connsiteX9468" y="connsiteY9468"/>
                </a:cxn>
                <a:cxn ang="0">
                  <a:pos x="connsiteX9469" y="connsiteY9469"/>
                </a:cxn>
                <a:cxn ang="0">
                  <a:pos x="connsiteX9470" y="connsiteY9470"/>
                </a:cxn>
                <a:cxn ang="0">
                  <a:pos x="connsiteX9471" y="connsiteY9471"/>
                </a:cxn>
                <a:cxn ang="0">
                  <a:pos x="connsiteX9472" y="connsiteY9472"/>
                </a:cxn>
                <a:cxn ang="0">
                  <a:pos x="connsiteX9473" y="connsiteY9473"/>
                </a:cxn>
                <a:cxn ang="0">
                  <a:pos x="connsiteX9474" y="connsiteY9474"/>
                </a:cxn>
                <a:cxn ang="0">
                  <a:pos x="connsiteX9475" y="connsiteY9475"/>
                </a:cxn>
                <a:cxn ang="0">
                  <a:pos x="connsiteX9476" y="connsiteY9476"/>
                </a:cxn>
                <a:cxn ang="0">
                  <a:pos x="connsiteX9477" y="connsiteY9477"/>
                </a:cxn>
                <a:cxn ang="0">
                  <a:pos x="connsiteX9478" y="connsiteY9478"/>
                </a:cxn>
                <a:cxn ang="0">
                  <a:pos x="connsiteX9479" y="connsiteY9479"/>
                </a:cxn>
                <a:cxn ang="0">
                  <a:pos x="connsiteX9480" y="connsiteY9480"/>
                </a:cxn>
                <a:cxn ang="0">
                  <a:pos x="connsiteX9481" y="connsiteY9481"/>
                </a:cxn>
                <a:cxn ang="0">
                  <a:pos x="connsiteX9482" y="connsiteY9482"/>
                </a:cxn>
                <a:cxn ang="0">
                  <a:pos x="connsiteX9483" y="connsiteY9483"/>
                </a:cxn>
                <a:cxn ang="0">
                  <a:pos x="connsiteX9484" y="connsiteY9484"/>
                </a:cxn>
                <a:cxn ang="0">
                  <a:pos x="connsiteX9485" y="connsiteY9485"/>
                </a:cxn>
                <a:cxn ang="0">
                  <a:pos x="connsiteX9486" y="connsiteY9486"/>
                </a:cxn>
                <a:cxn ang="0">
                  <a:pos x="connsiteX9487" y="connsiteY9487"/>
                </a:cxn>
                <a:cxn ang="0">
                  <a:pos x="connsiteX9488" y="connsiteY9488"/>
                </a:cxn>
                <a:cxn ang="0">
                  <a:pos x="connsiteX9489" y="connsiteY9489"/>
                </a:cxn>
                <a:cxn ang="0">
                  <a:pos x="connsiteX9490" y="connsiteY9490"/>
                </a:cxn>
                <a:cxn ang="0">
                  <a:pos x="connsiteX9491" y="connsiteY9491"/>
                </a:cxn>
                <a:cxn ang="0">
                  <a:pos x="connsiteX9492" y="connsiteY9492"/>
                </a:cxn>
                <a:cxn ang="0">
                  <a:pos x="connsiteX9493" y="connsiteY9493"/>
                </a:cxn>
                <a:cxn ang="0">
                  <a:pos x="connsiteX9494" y="connsiteY9494"/>
                </a:cxn>
                <a:cxn ang="0">
                  <a:pos x="connsiteX9495" y="connsiteY9495"/>
                </a:cxn>
                <a:cxn ang="0">
                  <a:pos x="connsiteX9496" y="connsiteY9496"/>
                </a:cxn>
                <a:cxn ang="0">
                  <a:pos x="connsiteX9497" y="connsiteY9497"/>
                </a:cxn>
                <a:cxn ang="0">
                  <a:pos x="connsiteX9498" y="connsiteY9498"/>
                </a:cxn>
                <a:cxn ang="0">
                  <a:pos x="connsiteX9499" y="connsiteY9499"/>
                </a:cxn>
                <a:cxn ang="0">
                  <a:pos x="connsiteX9500" y="connsiteY9500"/>
                </a:cxn>
                <a:cxn ang="0">
                  <a:pos x="connsiteX9501" y="connsiteY9501"/>
                </a:cxn>
                <a:cxn ang="0">
                  <a:pos x="connsiteX9502" y="connsiteY9502"/>
                </a:cxn>
                <a:cxn ang="0">
                  <a:pos x="connsiteX9503" y="connsiteY9503"/>
                </a:cxn>
                <a:cxn ang="0">
                  <a:pos x="connsiteX9504" y="connsiteY9504"/>
                </a:cxn>
                <a:cxn ang="0">
                  <a:pos x="connsiteX9505" y="connsiteY9505"/>
                </a:cxn>
                <a:cxn ang="0">
                  <a:pos x="connsiteX9506" y="connsiteY9506"/>
                </a:cxn>
                <a:cxn ang="0">
                  <a:pos x="connsiteX9507" y="connsiteY9507"/>
                </a:cxn>
                <a:cxn ang="0">
                  <a:pos x="connsiteX9508" y="connsiteY9508"/>
                </a:cxn>
                <a:cxn ang="0">
                  <a:pos x="connsiteX9509" y="connsiteY9509"/>
                </a:cxn>
                <a:cxn ang="0">
                  <a:pos x="connsiteX9510" y="connsiteY9510"/>
                </a:cxn>
                <a:cxn ang="0">
                  <a:pos x="connsiteX9511" y="connsiteY9511"/>
                </a:cxn>
                <a:cxn ang="0">
                  <a:pos x="connsiteX9512" y="connsiteY9512"/>
                </a:cxn>
                <a:cxn ang="0">
                  <a:pos x="connsiteX9513" y="connsiteY9513"/>
                </a:cxn>
                <a:cxn ang="0">
                  <a:pos x="connsiteX9514" y="connsiteY9514"/>
                </a:cxn>
                <a:cxn ang="0">
                  <a:pos x="connsiteX9515" y="connsiteY9515"/>
                </a:cxn>
                <a:cxn ang="0">
                  <a:pos x="connsiteX9516" y="connsiteY9516"/>
                </a:cxn>
                <a:cxn ang="0">
                  <a:pos x="connsiteX9517" y="connsiteY9517"/>
                </a:cxn>
                <a:cxn ang="0">
                  <a:pos x="connsiteX9518" y="connsiteY9518"/>
                </a:cxn>
                <a:cxn ang="0">
                  <a:pos x="connsiteX9519" y="connsiteY9519"/>
                </a:cxn>
                <a:cxn ang="0">
                  <a:pos x="connsiteX9520" y="connsiteY9520"/>
                </a:cxn>
                <a:cxn ang="0">
                  <a:pos x="connsiteX9521" y="connsiteY9521"/>
                </a:cxn>
                <a:cxn ang="0">
                  <a:pos x="connsiteX9522" y="connsiteY9522"/>
                </a:cxn>
                <a:cxn ang="0">
                  <a:pos x="connsiteX9523" y="connsiteY9523"/>
                </a:cxn>
                <a:cxn ang="0">
                  <a:pos x="connsiteX9524" y="connsiteY9524"/>
                </a:cxn>
                <a:cxn ang="0">
                  <a:pos x="connsiteX9525" y="connsiteY9525"/>
                </a:cxn>
                <a:cxn ang="0">
                  <a:pos x="connsiteX9526" y="connsiteY9526"/>
                </a:cxn>
                <a:cxn ang="0">
                  <a:pos x="connsiteX9527" y="connsiteY9527"/>
                </a:cxn>
                <a:cxn ang="0">
                  <a:pos x="connsiteX9528" y="connsiteY9528"/>
                </a:cxn>
                <a:cxn ang="0">
                  <a:pos x="connsiteX9529" y="connsiteY9529"/>
                </a:cxn>
                <a:cxn ang="0">
                  <a:pos x="connsiteX9530" y="connsiteY9530"/>
                </a:cxn>
                <a:cxn ang="0">
                  <a:pos x="connsiteX9531" y="connsiteY9531"/>
                </a:cxn>
                <a:cxn ang="0">
                  <a:pos x="connsiteX9532" y="connsiteY9532"/>
                </a:cxn>
                <a:cxn ang="0">
                  <a:pos x="connsiteX9533" y="connsiteY9533"/>
                </a:cxn>
                <a:cxn ang="0">
                  <a:pos x="connsiteX9534" y="connsiteY9534"/>
                </a:cxn>
                <a:cxn ang="0">
                  <a:pos x="connsiteX9535" y="connsiteY9535"/>
                </a:cxn>
                <a:cxn ang="0">
                  <a:pos x="connsiteX9536" y="connsiteY9536"/>
                </a:cxn>
                <a:cxn ang="0">
                  <a:pos x="connsiteX9537" y="connsiteY9537"/>
                </a:cxn>
                <a:cxn ang="0">
                  <a:pos x="connsiteX9538" y="connsiteY9538"/>
                </a:cxn>
                <a:cxn ang="0">
                  <a:pos x="connsiteX9539" y="connsiteY9539"/>
                </a:cxn>
                <a:cxn ang="0">
                  <a:pos x="connsiteX9540" y="connsiteY9540"/>
                </a:cxn>
                <a:cxn ang="0">
                  <a:pos x="connsiteX9541" y="connsiteY9541"/>
                </a:cxn>
                <a:cxn ang="0">
                  <a:pos x="connsiteX9542" y="connsiteY9542"/>
                </a:cxn>
                <a:cxn ang="0">
                  <a:pos x="connsiteX9543" y="connsiteY9543"/>
                </a:cxn>
                <a:cxn ang="0">
                  <a:pos x="connsiteX9544" y="connsiteY9544"/>
                </a:cxn>
                <a:cxn ang="0">
                  <a:pos x="connsiteX9545" y="connsiteY9545"/>
                </a:cxn>
                <a:cxn ang="0">
                  <a:pos x="connsiteX9546" y="connsiteY9546"/>
                </a:cxn>
                <a:cxn ang="0">
                  <a:pos x="connsiteX9547" y="connsiteY9547"/>
                </a:cxn>
                <a:cxn ang="0">
                  <a:pos x="connsiteX9548" y="connsiteY9548"/>
                </a:cxn>
                <a:cxn ang="0">
                  <a:pos x="connsiteX9549" y="connsiteY9549"/>
                </a:cxn>
                <a:cxn ang="0">
                  <a:pos x="connsiteX9550" y="connsiteY9550"/>
                </a:cxn>
                <a:cxn ang="0">
                  <a:pos x="connsiteX9551" y="connsiteY9551"/>
                </a:cxn>
                <a:cxn ang="0">
                  <a:pos x="connsiteX9552" y="connsiteY9552"/>
                </a:cxn>
                <a:cxn ang="0">
                  <a:pos x="connsiteX9553" y="connsiteY9553"/>
                </a:cxn>
                <a:cxn ang="0">
                  <a:pos x="connsiteX9554" y="connsiteY9554"/>
                </a:cxn>
                <a:cxn ang="0">
                  <a:pos x="connsiteX9555" y="connsiteY9555"/>
                </a:cxn>
                <a:cxn ang="0">
                  <a:pos x="connsiteX9556" y="connsiteY9556"/>
                </a:cxn>
                <a:cxn ang="0">
                  <a:pos x="connsiteX9557" y="connsiteY9557"/>
                </a:cxn>
                <a:cxn ang="0">
                  <a:pos x="connsiteX9558" y="connsiteY9558"/>
                </a:cxn>
                <a:cxn ang="0">
                  <a:pos x="connsiteX9559" y="connsiteY9559"/>
                </a:cxn>
                <a:cxn ang="0">
                  <a:pos x="connsiteX9560" y="connsiteY9560"/>
                </a:cxn>
                <a:cxn ang="0">
                  <a:pos x="connsiteX9561" y="connsiteY9561"/>
                </a:cxn>
                <a:cxn ang="0">
                  <a:pos x="connsiteX9562" y="connsiteY9562"/>
                </a:cxn>
                <a:cxn ang="0">
                  <a:pos x="connsiteX9563" y="connsiteY9563"/>
                </a:cxn>
                <a:cxn ang="0">
                  <a:pos x="connsiteX9564" y="connsiteY9564"/>
                </a:cxn>
                <a:cxn ang="0">
                  <a:pos x="connsiteX9565" y="connsiteY9565"/>
                </a:cxn>
                <a:cxn ang="0">
                  <a:pos x="connsiteX9566" y="connsiteY9566"/>
                </a:cxn>
                <a:cxn ang="0">
                  <a:pos x="connsiteX9567" y="connsiteY9567"/>
                </a:cxn>
                <a:cxn ang="0">
                  <a:pos x="connsiteX9568" y="connsiteY9568"/>
                </a:cxn>
                <a:cxn ang="0">
                  <a:pos x="connsiteX9569" y="connsiteY9569"/>
                </a:cxn>
                <a:cxn ang="0">
                  <a:pos x="connsiteX9570" y="connsiteY9570"/>
                </a:cxn>
                <a:cxn ang="0">
                  <a:pos x="connsiteX9571" y="connsiteY9571"/>
                </a:cxn>
                <a:cxn ang="0">
                  <a:pos x="connsiteX9572" y="connsiteY9572"/>
                </a:cxn>
                <a:cxn ang="0">
                  <a:pos x="connsiteX9573" y="connsiteY9573"/>
                </a:cxn>
                <a:cxn ang="0">
                  <a:pos x="connsiteX9574" y="connsiteY9574"/>
                </a:cxn>
                <a:cxn ang="0">
                  <a:pos x="connsiteX9575" y="connsiteY9575"/>
                </a:cxn>
                <a:cxn ang="0">
                  <a:pos x="connsiteX9576" y="connsiteY9576"/>
                </a:cxn>
                <a:cxn ang="0">
                  <a:pos x="connsiteX9577" y="connsiteY9577"/>
                </a:cxn>
                <a:cxn ang="0">
                  <a:pos x="connsiteX9578" y="connsiteY9578"/>
                </a:cxn>
                <a:cxn ang="0">
                  <a:pos x="connsiteX9579" y="connsiteY9579"/>
                </a:cxn>
                <a:cxn ang="0">
                  <a:pos x="connsiteX9580" y="connsiteY9580"/>
                </a:cxn>
                <a:cxn ang="0">
                  <a:pos x="connsiteX9581" y="connsiteY9581"/>
                </a:cxn>
                <a:cxn ang="0">
                  <a:pos x="connsiteX9582" y="connsiteY9582"/>
                </a:cxn>
                <a:cxn ang="0">
                  <a:pos x="connsiteX9583" y="connsiteY9583"/>
                </a:cxn>
                <a:cxn ang="0">
                  <a:pos x="connsiteX9584" y="connsiteY9584"/>
                </a:cxn>
                <a:cxn ang="0">
                  <a:pos x="connsiteX9585" y="connsiteY9585"/>
                </a:cxn>
                <a:cxn ang="0">
                  <a:pos x="connsiteX9586" y="connsiteY9586"/>
                </a:cxn>
                <a:cxn ang="0">
                  <a:pos x="connsiteX9587" y="connsiteY9587"/>
                </a:cxn>
                <a:cxn ang="0">
                  <a:pos x="connsiteX9588" y="connsiteY9588"/>
                </a:cxn>
                <a:cxn ang="0">
                  <a:pos x="connsiteX9589" y="connsiteY9589"/>
                </a:cxn>
                <a:cxn ang="0">
                  <a:pos x="connsiteX9590" y="connsiteY9590"/>
                </a:cxn>
                <a:cxn ang="0">
                  <a:pos x="connsiteX9591" y="connsiteY9591"/>
                </a:cxn>
                <a:cxn ang="0">
                  <a:pos x="connsiteX9592" y="connsiteY9592"/>
                </a:cxn>
                <a:cxn ang="0">
                  <a:pos x="connsiteX9593" y="connsiteY9593"/>
                </a:cxn>
                <a:cxn ang="0">
                  <a:pos x="connsiteX9594" y="connsiteY9594"/>
                </a:cxn>
                <a:cxn ang="0">
                  <a:pos x="connsiteX9595" y="connsiteY9595"/>
                </a:cxn>
                <a:cxn ang="0">
                  <a:pos x="connsiteX9596" y="connsiteY9596"/>
                </a:cxn>
                <a:cxn ang="0">
                  <a:pos x="connsiteX9597" y="connsiteY9597"/>
                </a:cxn>
                <a:cxn ang="0">
                  <a:pos x="connsiteX9598" y="connsiteY9598"/>
                </a:cxn>
                <a:cxn ang="0">
                  <a:pos x="connsiteX9599" y="connsiteY9599"/>
                </a:cxn>
                <a:cxn ang="0">
                  <a:pos x="connsiteX9600" y="connsiteY9600"/>
                </a:cxn>
                <a:cxn ang="0">
                  <a:pos x="connsiteX9601" y="connsiteY9601"/>
                </a:cxn>
                <a:cxn ang="0">
                  <a:pos x="connsiteX9602" y="connsiteY9602"/>
                </a:cxn>
                <a:cxn ang="0">
                  <a:pos x="connsiteX9603" y="connsiteY9603"/>
                </a:cxn>
                <a:cxn ang="0">
                  <a:pos x="connsiteX9604" y="connsiteY9604"/>
                </a:cxn>
                <a:cxn ang="0">
                  <a:pos x="connsiteX9605" y="connsiteY9605"/>
                </a:cxn>
                <a:cxn ang="0">
                  <a:pos x="connsiteX9606" y="connsiteY9606"/>
                </a:cxn>
                <a:cxn ang="0">
                  <a:pos x="connsiteX9607" y="connsiteY9607"/>
                </a:cxn>
                <a:cxn ang="0">
                  <a:pos x="connsiteX9608" y="connsiteY9608"/>
                </a:cxn>
                <a:cxn ang="0">
                  <a:pos x="connsiteX9609" y="connsiteY9609"/>
                </a:cxn>
                <a:cxn ang="0">
                  <a:pos x="connsiteX9610" y="connsiteY9610"/>
                </a:cxn>
                <a:cxn ang="0">
                  <a:pos x="connsiteX9611" y="connsiteY9611"/>
                </a:cxn>
                <a:cxn ang="0">
                  <a:pos x="connsiteX9612" y="connsiteY9612"/>
                </a:cxn>
                <a:cxn ang="0">
                  <a:pos x="connsiteX9613" y="connsiteY9613"/>
                </a:cxn>
                <a:cxn ang="0">
                  <a:pos x="connsiteX9614" y="connsiteY9614"/>
                </a:cxn>
                <a:cxn ang="0">
                  <a:pos x="connsiteX9615" y="connsiteY9615"/>
                </a:cxn>
                <a:cxn ang="0">
                  <a:pos x="connsiteX9616" y="connsiteY9616"/>
                </a:cxn>
                <a:cxn ang="0">
                  <a:pos x="connsiteX9617" y="connsiteY9617"/>
                </a:cxn>
                <a:cxn ang="0">
                  <a:pos x="connsiteX9618" y="connsiteY9618"/>
                </a:cxn>
                <a:cxn ang="0">
                  <a:pos x="connsiteX9619" y="connsiteY9619"/>
                </a:cxn>
                <a:cxn ang="0">
                  <a:pos x="connsiteX9620" y="connsiteY9620"/>
                </a:cxn>
                <a:cxn ang="0">
                  <a:pos x="connsiteX9621" y="connsiteY9621"/>
                </a:cxn>
                <a:cxn ang="0">
                  <a:pos x="connsiteX9622" y="connsiteY9622"/>
                </a:cxn>
                <a:cxn ang="0">
                  <a:pos x="connsiteX9623" y="connsiteY9623"/>
                </a:cxn>
                <a:cxn ang="0">
                  <a:pos x="connsiteX9624" y="connsiteY9624"/>
                </a:cxn>
                <a:cxn ang="0">
                  <a:pos x="connsiteX9625" y="connsiteY9625"/>
                </a:cxn>
                <a:cxn ang="0">
                  <a:pos x="connsiteX9626" y="connsiteY9626"/>
                </a:cxn>
                <a:cxn ang="0">
                  <a:pos x="connsiteX9627" y="connsiteY9627"/>
                </a:cxn>
                <a:cxn ang="0">
                  <a:pos x="connsiteX9628" y="connsiteY9628"/>
                </a:cxn>
                <a:cxn ang="0">
                  <a:pos x="connsiteX9629" y="connsiteY9629"/>
                </a:cxn>
                <a:cxn ang="0">
                  <a:pos x="connsiteX9630" y="connsiteY9630"/>
                </a:cxn>
                <a:cxn ang="0">
                  <a:pos x="connsiteX9631" y="connsiteY9631"/>
                </a:cxn>
                <a:cxn ang="0">
                  <a:pos x="connsiteX9632" y="connsiteY9632"/>
                </a:cxn>
                <a:cxn ang="0">
                  <a:pos x="connsiteX9633" y="connsiteY9633"/>
                </a:cxn>
                <a:cxn ang="0">
                  <a:pos x="connsiteX9634" y="connsiteY9634"/>
                </a:cxn>
                <a:cxn ang="0">
                  <a:pos x="connsiteX9635" y="connsiteY9635"/>
                </a:cxn>
                <a:cxn ang="0">
                  <a:pos x="connsiteX9636" y="connsiteY9636"/>
                </a:cxn>
                <a:cxn ang="0">
                  <a:pos x="connsiteX9637" y="connsiteY9637"/>
                </a:cxn>
                <a:cxn ang="0">
                  <a:pos x="connsiteX9638" y="connsiteY9638"/>
                </a:cxn>
                <a:cxn ang="0">
                  <a:pos x="connsiteX9639" y="connsiteY9639"/>
                </a:cxn>
                <a:cxn ang="0">
                  <a:pos x="connsiteX9640" y="connsiteY9640"/>
                </a:cxn>
                <a:cxn ang="0">
                  <a:pos x="connsiteX9641" y="connsiteY9641"/>
                </a:cxn>
                <a:cxn ang="0">
                  <a:pos x="connsiteX9642" y="connsiteY9642"/>
                </a:cxn>
                <a:cxn ang="0">
                  <a:pos x="connsiteX9643" y="connsiteY9643"/>
                </a:cxn>
                <a:cxn ang="0">
                  <a:pos x="connsiteX9644" y="connsiteY9644"/>
                </a:cxn>
                <a:cxn ang="0">
                  <a:pos x="connsiteX9645" y="connsiteY9645"/>
                </a:cxn>
                <a:cxn ang="0">
                  <a:pos x="connsiteX9646" y="connsiteY9646"/>
                </a:cxn>
                <a:cxn ang="0">
                  <a:pos x="connsiteX9647" y="connsiteY9647"/>
                </a:cxn>
                <a:cxn ang="0">
                  <a:pos x="connsiteX9648" y="connsiteY9648"/>
                </a:cxn>
                <a:cxn ang="0">
                  <a:pos x="connsiteX9649" y="connsiteY9649"/>
                </a:cxn>
                <a:cxn ang="0">
                  <a:pos x="connsiteX9650" y="connsiteY9650"/>
                </a:cxn>
                <a:cxn ang="0">
                  <a:pos x="connsiteX9651" y="connsiteY9651"/>
                </a:cxn>
                <a:cxn ang="0">
                  <a:pos x="connsiteX9652" y="connsiteY9652"/>
                </a:cxn>
                <a:cxn ang="0">
                  <a:pos x="connsiteX9653" y="connsiteY9653"/>
                </a:cxn>
                <a:cxn ang="0">
                  <a:pos x="connsiteX9654" y="connsiteY9654"/>
                </a:cxn>
                <a:cxn ang="0">
                  <a:pos x="connsiteX9655" y="connsiteY9655"/>
                </a:cxn>
                <a:cxn ang="0">
                  <a:pos x="connsiteX9656" y="connsiteY9656"/>
                </a:cxn>
                <a:cxn ang="0">
                  <a:pos x="connsiteX9657" y="connsiteY9657"/>
                </a:cxn>
                <a:cxn ang="0">
                  <a:pos x="connsiteX9658" y="connsiteY9658"/>
                </a:cxn>
                <a:cxn ang="0">
                  <a:pos x="connsiteX9659" y="connsiteY9659"/>
                </a:cxn>
                <a:cxn ang="0">
                  <a:pos x="connsiteX9660" y="connsiteY9660"/>
                </a:cxn>
                <a:cxn ang="0">
                  <a:pos x="connsiteX9661" y="connsiteY9661"/>
                </a:cxn>
                <a:cxn ang="0">
                  <a:pos x="connsiteX9662" y="connsiteY9662"/>
                </a:cxn>
                <a:cxn ang="0">
                  <a:pos x="connsiteX9663" y="connsiteY9663"/>
                </a:cxn>
                <a:cxn ang="0">
                  <a:pos x="connsiteX9664" y="connsiteY9664"/>
                </a:cxn>
                <a:cxn ang="0">
                  <a:pos x="connsiteX9665" y="connsiteY9665"/>
                </a:cxn>
                <a:cxn ang="0">
                  <a:pos x="connsiteX9666" y="connsiteY9666"/>
                </a:cxn>
                <a:cxn ang="0">
                  <a:pos x="connsiteX9667" y="connsiteY9667"/>
                </a:cxn>
                <a:cxn ang="0">
                  <a:pos x="connsiteX9668" y="connsiteY9668"/>
                </a:cxn>
                <a:cxn ang="0">
                  <a:pos x="connsiteX9669" y="connsiteY9669"/>
                </a:cxn>
                <a:cxn ang="0">
                  <a:pos x="connsiteX9670" y="connsiteY9670"/>
                </a:cxn>
                <a:cxn ang="0">
                  <a:pos x="connsiteX9671" y="connsiteY9671"/>
                </a:cxn>
                <a:cxn ang="0">
                  <a:pos x="connsiteX9672" y="connsiteY9672"/>
                </a:cxn>
                <a:cxn ang="0">
                  <a:pos x="connsiteX9673" y="connsiteY9673"/>
                </a:cxn>
                <a:cxn ang="0">
                  <a:pos x="connsiteX9674" y="connsiteY9674"/>
                </a:cxn>
                <a:cxn ang="0">
                  <a:pos x="connsiteX9675" y="connsiteY9675"/>
                </a:cxn>
                <a:cxn ang="0">
                  <a:pos x="connsiteX9676" y="connsiteY9676"/>
                </a:cxn>
                <a:cxn ang="0">
                  <a:pos x="connsiteX9677" y="connsiteY9677"/>
                </a:cxn>
                <a:cxn ang="0">
                  <a:pos x="connsiteX9678" y="connsiteY9678"/>
                </a:cxn>
                <a:cxn ang="0">
                  <a:pos x="connsiteX9679" y="connsiteY9679"/>
                </a:cxn>
                <a:cxn ang="0">
                  <a:pos x="connsiteX9680" y="connsiteY9680"/>
                </a:cxn>
                <a:cxn ang="0">
                  <a:pos x="connsiteX9681" y="connsiteY9681"/>
                </a:cxn>
                <a:cxn ang="0">
                  <a:pos x="connsiteX9682" y="connsiteY9682"/>
                </a:cxn>
                <a:cxn ang="0">
                  <a:pos x="connsiteX9683" y="connsiteY9683"/>
                </a:cxn>
                <a:cxn ang="0">
                  <a:pos x="connsiteX9684" y="connsiteY9684"/>
                </a:cxn>
                <a:cxn ang="0">
                  <a:pos x="connsiteX9685" y="connsiteY9685"/>
                </a:cxn>
                <a:cxn ang="0">
                  <a:pos x="connsiteX9686" y="connsiteY9686"/>
                </a:cxn>
                <a:cxn ang="0">
                  <a:pos x="connsiteX9687" y="connsiteY9687"/>
                </a:cxn>
                <a:cxn ang="0">
                  <a:pos x="connsiteX9688" y="connsiteY9688"/>
                </a:cxn>
                <a:cxn ang="0">
                  <a:pos x="connsiteX9689" y="connsiteY9689"/>
                </a:cxn>
                <a:cxn ang="0">
                  <a:pos x="connsiteX9690" y="connsiteY9690"/>
                </a:cxn>
                <a:cxn ang="0">
                  <a:pos x="connsiteX9691" y="connsiteY9691"/>
                </a:cxn>
                <a:cxn ang="0">
                  <a:pos x="connsiteX9692" y="connsiteY9692"/>
                </a:cxn>
                <a:cxn ang="0">
                  <a:pos x="connsiteX9693" y="connsiteY9693"/>
                </a:cxn>
                <a:cxn ang="0">
                  <a:pos x="connsiteX9694" y="connsiteY9694"/>
                </a:cxn>
                <a:cxn ang="0">
                  <a:pos x="connsiteX9695" y="connsiteY9695"/>
                </a:cxn>
                <a:cxn ang="0">
                  <a:pos x="connsiteX9696" y="connsiteY9696"/>
                </a:cxn>
                <a:cxn ang="0">
                  <a:pos x="connsiteX9697" y="connsiteY9697"/>
                </a:cxn>
                <a:cxn ang="0">
                  <a:pos x="connsiteX9698" y="connsiteY9698"/>
                </a:cxn>
                <a:cxn ang="0">
                  <a:pos x="connsiteX9699" y="connsiteY9699"/>
                </a:cxn>
                <a:cxn ang="0">
                  <a:pos x="connsiteX9700" y="connsiteY9700"/>
                </a:cxn>
                <a:cxn ang="0">
                  <a:pos x="connsiteX9701" y="connsiteY9701"/>
                </a:cxn>
                <a:cxn ang="0">
                  <a:pos x="connsiteX9702" y="connsiteY9702"/>
                </a:cxn>
                <a:cxn ang="0">
                  <a:pos x="connsiteX9703" y="connsiteY9703"/>
                </a:cxn>
                <a:cxn ang="0">
                  <a:pos x="connsiteX9704" y="connsiteY9704"/>
                </a:cxn>
                <a:cxn ang="0">
                  <a:pos x="connsiteX9705" y="connsiteY9705"/>
                </a:cxn>
                <a:cxn ang="0">
                  <a:pos x="connsiteX9706" y="connsiteY9706"/>
                </a:cxn>
                <a:cxn ang="0">
                  <a:pos x="connsiteX9707" y="connsiteY9707"/>
                </a:cxn>
                <a:cxn ang="0">
                  <a:pos x="connsiteX9708" y="connsiteY9708"/>
                </a:cxn>
                <a:cxn ang="0">
                  <a:pos x="connsiteX9709" y="connsiteY9709"/>
                </a:cxn>
                <a:cxn ang="0">
                  <a:pos x="connsiteX9710" y="connsiteY9710"/>
                </a:cxn>
                <a:cxn ang="0">
                  <a:pos x="connsiteX9711" y="connsiteY9711"/>
                </a:cxn>
                <a:cxn ang="0">
                  <a:pos x="connsiteX9712" y="connsiteY9712"/>
                </a:cxn>
                <a:cxn ang="0">
                  <a:pos x="connsiteX9713" y="connsiteY9713"/>
                </a:cxn>
                <a:cxn ang="0">
                  <a:pos x="connsiteX9714" y="connsiteY9714"/>
                </a:cxn>
                <a:cxn ang="0">
                  <a:pos x="connsiteX9715" y="connsiteY9715"/>
                </a:cxn>
                <a:cxn ang="0">
                  <a:pos x="connsiteX9716" y="connsiteY9716"/>
                </a:cxn>
                <a:cxn ang="0">
                  <a:pos x="connsiteX9717" y="connsiteY9717"/>
                </a:cxn>
                <a:cxn ang="0">
                  <a:pos x="connsiteX9718" y="connsiteY9718"/>
                </a:cxn>
                <a:cxn ang="0">
                  <a:pos x="connsiteX9719" y="connsiteY9719"/>
                </a:cxn>
                <a:cxn ang="0">
                  <a:pos x="connsiteX9720" y="connsiteY9720"/>
                </a:cxn>
                <a:cxn ang="0">
                  <a:pos x="connsiteX9721" y="connsiteY9721"/>
                </a:cxn>
                <a:cxn ang="0">
                  <a:pos x="connsiteX9722" y="connsiteY9722"/>
                </a:cxn>
                <a:cxn ang="0">
                  <a:pos x="connsiteX9723" y="connsiteY9723"/>
                </a:cxn>
                <a:cxn ang="0">
                  <a:pos x="connsiteX9724" y="connsiteY9724"/>
                </a:cxn>
                <a:cxn ang="0">
                  <a:pos x="connsiteX9725" y="connsiteY9725"/>
                </a:cxn>
                <a:cxn ang="0">
                  <a:pos x="connsiteX9726" y="connsiteY9726"/>
                </a:cxn>
                <a:cxn ang="0">
                  <a:pos x="connsiteX9727" y="connsiteY9727"/>
                </a:cxn>
                <a:cxn ang="0">
                  <a:pos x="connsiteX9728" y="connsiteY9728"/>
                </a:cxn>
                <a:cxn ang="0">
                  <a:pos x="connsiteX9729" y="connsiteY9729"/>
                </a:cxn>
                <a:cxn ang="0">
                  <a:pos x="connsiteX9730" y="connsiteY9730"/>
                </a:cxn>
                <a:cxn ang="0">
                  <a:pos x="connsiteX9731" y="connsiteY9731"/>
                </a:cxn>
                <a:cxn ang="0">
                  <a:pos x="connsiteX9732" y="connsiteY9732"/>
                </a:cxn>
                <a:cxn ang="0">
                  <a:pos x="connsiteX9733" y="connsiteY9733"/>
                </a:cxn>
                <a:cxn ang="0">
                  <a:pos x="connsiteX9734" y="connsiteY9734"/>
                </a:cxn>
                <a:cxn ang="0">
                  <a:pos x="connsiteX9735" y="connsiteY9735"/>
                </a:cxn>
                <a:cxn ang="0">
                  <a:pos x="connsiteX9736" y="connsiteY9736"/>
                </a:cxn>
                <a:cxn ang="0">
                  <a:pos x="connsiteX9737" y="connsiteY9737"/>
                </a:cxn>
                <a:cxn ang="0">
                  <a:pos x="connsiteX9738" y="connsiteY9738"/>
                </a:cxn>
                <a:cxn ang="0">
                  <a:pos x="connsiteX9739" y="connsiteY9739"/>
                </a:cxn>
                <a:cxn ang="0">
                  <a:pos x="connsiteX9740" y="connsiteY9740"/>
                </a:cxn>
                <a:cxn ang="0">
                  <a:pos x="connsiteX9741" y="connsiteY9741"/>
                </a:cxn>
                <a:cxn ang="0">
                  <a:pos x="connsiteX9742" y="connsiteY9742"/>
                </a:cxn>
                <a:cxn ang="0">
                  <a:pos x="connsiteX9743" y="connsiteY9743"/>
                </a:cxn>
                <a:cxn ang="0">
                  <a:pos x="connsiteX9744" y="connsiteY9744"/>
                </a:cxn>
                <a:cxn ang="0">
                  <a:pos x="connsiteX9745" y="connsiteY9745"/>
                </a:cxn>
                <a:cxn ang="0">
                  <a:pos x="connsiteX9746" y="connsiteY9746"/>
                </a:cxn>
                <a:cxn ang="0">
                  <a:pos x="connsiteX9747" y="connsiteY9747"/>
                </a:cxn>
                <a:cxn ang="0">
                  <a:pos x="connsiteX9748" y="connsiteY9748"/>
                </a:cxn>
                <a:cxn ang="0">
                  <a:pos x="connsiteX9749" y="connsiteY9749"/>
                </a:cxn>
                <a:cxn ang="0">
                  <a:pos x="connsiteX9750" y="connsiteY9750"/>
                </a:cxn>
                <a:cxn ang="0">
                  <a:pos x="connsiteX9751" y="connsiteY9751"/>
                </a:cxn>
                <a:cxn ang="0">
                  <a:pos x="connsiteX9752" y="connsiteY9752"/>
                </a:cxn>
                <a:cxn ang="0">
                  <a:pos x="connsiteX9753" y="connsiteY9753"/>
                </a:cxn>
                <a:cxn ang="0">
                  <a:pos x="connsiteX9754" y="connsiteY9754"/>
                </a:cxn>
                <a:cxn ang="0">
                  <a:pos x="connsiteX9755" y="connsiteY9755"/>
                </a:cxn>
                <a:cxn ang="0">
                  <a:pos x="connsiteX9756" y="connsiteY9756"/>
                </a:cxn>
                <a:cxn ang="0">
                  <a:pos x="connsiteX9757" y="connsiteY9757"/>
                </a:cxn>
                <a:cxn ang="0">
                  <a:pos x="connsiteX9758" y="connsiteY9758"/>
                </a:cxn>
                <a:cxn ang="0">
                  <a:pos x="connsiteX9759" y="connsiteY9759"/>
                </a:cxn>
                <a:cxn ang="0">
                  <a:pos x="connsiteX9760" y="connsiteY9760"/>
                </a:cxn>
                <a:cxn ang="0">
                  <a:pos x="connsiteX9761" y="connsiteY9761"/>
                </a:cxn>
                <a:cxn ang="0">
                  <a:pos x="connsiteX9762" y="connsiteY9762"/>
                </a:cxn>
                <a:cxn ang="0">
                  <a:pos x="connsiteX9763" y="connsiteY9763"/>
                </a:cxn>
                <a:cxn ang="0">
                  <a:pos x="connsiteX9764" y="connsiteY9764"/>
                </a:cxn>
                <a:cxn ang="0">
                  <a:pos x="connsiteX9765" y="connsiteY9765"/>
                </a:cxn>
                <a:cxn ang="0">
                  <a:pos x="connsiteX9766" y="connsiteY9766"/>
                </a:cxn>
                <a:cxn ang="0">
                  <a:pos x="connsiteX9767" y="connsiteY9767"/>
                </a:cxn>
                <a:cxn ang="0">
                  <a:pos x="connsiteX9768" y="connsiteY9768"/>
                </a:cxn>
                <a:cxn ang="0">
                  <a:pos x="connsiteX9769" y="connsiteY9769"/>
                </a:cxn>
                <a:cxn ang="0">
                  <a:pos x="connsiteX9770" y="connsiteY9770"/>
                </a:cxn>
                <a:cxn ang="0">
                  <a:pos x="connsiteX9771" y="connsiteY9771"/>
                </a:cxn>
                <a:cxn ang="0">
                  <a:pos x="connsiteX9772" y="connsiteY9772"/>
                </a:cxn>
                <a:cxn ang="0">
                  <a:pos x="connsiteX9773" y="connsiteY9773"/>
                </a:cxn>
                <a:cxn ang="0">
                  <a:pos x="connsiteX9774" y="connsiteY9774"/>
                </a:cxn>
                <a:cxn ang="0">
                  <a:pos x="connsiteX9775" y="connsiteY9775"/>
                </a:cxn>
                <a:cxn ang="0">
                  <a:pos x="connsiteX9776" y="connsiteY9776"/>
                </a:cxn>
                <a:cxn ang="0">
                  <a:pos x="connsiteX9777" y="connsiteY9777"/>
                </a:cxn>
                <a:cxn ang="0">
                  <a:pos x="connsiteX9778" y="connsiteY9778"/>
                </a:cxn>
                <a:cxn ang="0">
                  <a:pos x="connsiteX9779" y="connsiteY9779"/>
                </a:cxn>
                <a:cxn ang="0">
                  <a:pos x="connsiteX9780" y="connsiteY9780"/>
                </a:cxn>
                <a:cxn ang="0">
                  <a:pos x="connsiteX9781" y="connsiteY9781"/>
                </a:cxn>
                <a:cxn ang="0">
                  <a:pos x="connsiteX9782" y="connsiteY9782"/>
                </a:cxn>
                <a:cxn ang="0">
                  <a:pos x="connsiteX9783" y="connsiteY9783"/>
                </a:cxn>
                <a:cxn ang="0">
                  <a:pos x="connsiteX9784" y="connsiteY9784"/>
                </a:cxn>
                <a:cxn ang="0">
                  <a:pos x="connsiteX9785" y="connsiteY9785"/>
                </a:cxn>
                <a:cxn ang="0">
                  <a:pos x="connsiteX9786" y="connsiteY9786"/>
                </a:cxn>
                <a:cxn ang="0">
                  <a:pos x="connsiteX9787" y="connsiteY9787"/>
                </a:cxn>
                <a:cxn ang="0">
                  <a:pos x="connsiteX9788" y="connsiteY9788"/>
                </a:cxn>
                <a:cxn ang="0">
                  <a:pos x="connsiteX9789" y="connsiteY9789"/>
                </a:cxn>
                <a:cxn ang="0">
                  <a:pos x="connsiteX9790" y="connsiteY9790"/>
                </a:cxn>
                <a:cxn ang="0">
                  <a:pos x="connsiteX9791" y="connsiteY9791"/>
                </a:cxn>
                <a:cxn ang="0">
                  <a:pos x="connsiteX9792" y="connsiteY9792"/>
                </a:cxn>
                <a:cxn ang="0">
                  <a:pos x="connsiteX9793" y="connsiteY9793"/>
                </a:cxn>
                <a:cxn ang="0">
                  <a:pos x="connsiteX9794" y="connsiteY9794"/>
                </a:cxn>
                <a:cxn ang="0">
                  <a:pos x="connsiteX9795" y="connsiteY9795"/>
                </a:cxn>
                <a:cxn ang="0">
                  <a:pos x="connsiteX9796" y="connsiteY9796"/>
                </a:cxn>
                <a:cxn ang="0">
                  <a:pos x="connsiteX9797" y="connsiteY9797"/>
                </a:cxn>
                <a:cxn ang="0">
                  <a:pos x="connsiteX9798" y="connsiteY9798"/>
                </a:cxn>
                <a:cxn ang="0">
                  <a:pos x="connsiteX9799" y="connsiteY9799"/>
                </a:cxn>
                <a:cxn ang="0">
                  <a:pos x="connsiteX9800" y="connsiteY9800"/>
                </a:cxn>
                <a:cxn ang="0">
                  <a:pos x="connsiteX9801" y="connsiteY9801"/>
                </a:cxn>
                <a:cxn ang="0">
                  <a:pos x="connsiteX9802" y="connsiteY9802"/>
                </a:cxn>
                <a:cxn ang="0">
                  <a:pos x="connsiteX9803" y="connsiteY9803"/>
                </a:cxn>
                <a:cxn ang="0">
                  <a:pos x="connsiteX9804" y="connsiteY9804"/>
                </a:cxn>
                <a:cxn ang="0">
                  <a:pos x="connsiteX9805" y="connsiteY9805"/>
                </a:cxn>
                <a:cxn ang="0">
                  <a:pos x="connsiteX9806" y="connsiteY9806"/>
                </a:cxn>
                <a:cxn ang="0">
                  <a:pos x="connsiteX9807" y="connsiteY9807"/>
                </a:cxn>
                <a:cxn ang="0">
                  <a:pos x="connsiteX9808" y="connsiteY9808"/>
                </a:cxn>
                <a:cxn ang="0">
                  <a:pos x="connsiteX9809" y="connsiteY9809"/>
                </a:cxn>
                <a:cxn ang="0">
                  <a:pos x="connsiteX9810" y="connsiteY9810"/>
                </a:cxn>
                <a:cxn ang="0">
                  <a:pos x="connsiteX9811" y="connsiteY9811"/>
                </a:cxn>
                <a:cxn ang="0">
                  <a:pos x="connsiteX9812" y="connsiteY9812"/>
                </a:cxn>
                <a:cxn ang="0">
                  <a:pos x="connsiteX9813" y="connsiteY9813"/>
                </a:cxn>
                <a:cxn ang="0">
                  <a:pos x="connsiteX9814" y="connsiteY9814"/>
                </a:cxn>
                <a:cxn ang="0">
                  <a:pos x="connsiteX9815" y="connsiteY9815"/>
                </a:cxn>
                <a:cxn ang="0">
                  <a:pos x="connsiteX9816" y="connsiteY9816"/>
                </a:cxn>
                <a:cxn ang="0">
                  <a:pos x="connsiteX9817" y="connsiteY9817"/>
                </a:cxn>
                <a:cxn ang="0">
                  <a:pos x="connsiteX9818" y="connsiteY9818"/>
                </a:cxn>
                <a:cxn ang="0">
                  <a:pos x="connsiteX9819" y="connsiteY9819"/>
                </a:cxn>
                <a:cxn ang="0">
                  <a:pos x="connsiteX9820" y="connsiteY9820"/>
                </a:cxn>
                <a:cxn ang="0">
                  <a:pos x="connsiteX9821" y="connsiteY9821"/>
                </a:cxn>
                <a:cxn ang="0">
                  <a:pos x="connsiteX9822" y="connsiteY9822"/>
                </a:cxn>
                <a:cxn ang="0">
                  <a:pos x="connsiteX9823" y="connsiteY9823"/>
                </a:cxn>
                <a:cxn ang="0">
                  <a:pos x="connsiteX9824" y="connsiteY9824"/>
                </a:cxn>
                <a:cxn ang="0">
                  <a:pos x="connsiteX9825" y="connsiteY9825"/>
                </a:cxn>
                <a:cxn ang="0">
                  <a:pos x="connsiteX9826" y="connsiteY9826"/>
                </a:cxn>
                <a:cxn ang="0">
                  <a:pos x="connsiteX9827" y="connsiteY9827"/>
                </a:cxn>
                <a:cxn ang="0">
                  <a:pos x="connsiteX9828" y="connsiteY9828"/>
                </a:cxn>
                <a:cxn ang="0">
                  <a:pos x="connsiteX9829" y="connsiteY9829"/>
                </a:cxn>
                <a:cxn ang="0">
                  <a:pos x="connsiteX9830" y="connsiteY9830"/>
                </a:cxn>
                <a:cxn ang="0">
                  <a:pos x="connsiteX9831" y="connsiteY9831"/>
                </a:cxn>
                <a:cxn ang="0">
                  <a:pos x="connsiteX9832" y="connsiteY9832"/>
                </a:cxn>
                <a:cxn ang="0">
                  <a:pos x="connsiteX9833" y="connsiteY9833"/>
                </a:cxn>
                <a:cxn ang="0">
                  <a:pos x="connsiteX9834" y="connsiteY9834"/>
                </a:cxn>
                <a:cxn ang="0">
                  <a:pos x="connsiteX9835" y="connsiteY9835"/>
                </a:cxn>
                <a:cxn ang="0">
                  <a:pos x="connsiteX9836" y="connsiteY9836"/>
                </a:cxn>
                <a:cxn ang="0">
                  <a:pos x="connsiteX9837" y="connsiteY9837"/>
                </a:cxn>
                <a:cxn ang="0">
                  <a:pos x="connsiteX9838" y="connsiteY9838"/>
                </a:cxn>
                <a:cxn ang="0">
                  <a:pos x="connsiteX9839" y="connsiteY9839"/>
                </a:cxn>
                <a:cxn ang="0">
                  <a:pos x="connsiteX9840" y="connsiteY9840"/>
                </a:cxn>
                <a:cxn ang="0">
                  <a:pos x="connsiteX9841" y="connsiteY9841"/>
                </a:cxn>
                <a:cxn ang="0">
                  <a:pos x="connsiteX9842" y="connsiteY9842"/>
                </a:cxn>
                <a:cxn ang="0">
                  <a:pos x="connsiteX9843" y="connsiteY9843"/>
                </a:cxn>
                <a:cxn ang="0">
                  <a:pos x="connsiteX9844" y="connsiteY9844"/>
                </a:cxn>
                <a:cxn ang="0">
                  <a:pos x="connsiteX9845" y="connsiteY9845"/>
                </a:cxn>
                <a:cxn ang="0">
                  <a:pos x="connsiteX9846" y="connsiteY9846"/>
                </a:cxn>
                <a:cxn ang="0">
                  <a:pos x="connsiteX9847" y="connsiteY9847"/>
                </a:cxn>
                <a:cxn ang="0">
                  <a:pos x="connsiteX9848" y="connsiteY9848"/>
                </a:cxn>
                <a:cxn ang="0">
                  <a:pos x="connsiteX9849" y="connsiteY9849"/>
                </a:cxn>
                <a:cxn ang="0">
                  <a:pos x="connsiteX9850" y="connsiteY9850"/>
                </a:cxn>
                <a:cxn ang="0">
                  <a:pos x="connsiteX9851" y="connsiteY9851"/>
                </a:cxn>
                <a:cxn ang="0">
                  <a:pos x="connsiteX9852" y="connsiteY9852"/>
                </a:cxn>
                <a:cxn ang="0">
                  <a:pos x="connsiteX9853" y="connsiteY9853"/>
                </a:cxn>
                <a:cxn ang="0">
                  <a:pos x="connsiteX9854" y="connsiteY9854"/>
                </a:cxn>
                <a:cxn ang="0">
                  <a:pos x="connsiteX9855" y="connsiteY9855"/>
                </a:cxn>
                <a:cxn ang="0">
                  <a:pos x="connsiteX9856" y="connsiteY9856"/>
                </a:cxn>
                <a:cxn ang="0">
                  <a:pos x="connsiteX9857" y="connsiteY9857"/>
                </a:cxn>
                <a:cxn ang="0">
                  <a:pos x="connsiteX9858" y="connsiteY9858"/>
                </a:cxn>
                <a:cxn ang="0">
                  <a:pos x="connsiteX9859" y="connsiteY9859"/>
                </a:cxn>
                <a:cxn ang="0">
                  <a:pos x="connsiteX9860" y="connsiteY9860"/>
                </a:cxn>
                <a:cxn ang="0">
                  <a:pos x="connsiteX9861" y="connsiteY9861"/>
                </a:cxn>
                <a:cxn ang="0">
                  <a:pos x="connsiteX9862" y="connsiteY9862"/>
                </a:cxn>
                <a:cxn ang="0">
                  <a:pos x="connsiteX9863" y="connsiteY9863"/>
                </a:cxn>
                <a:cxn ang="0">
                  <a:pos x="connsiteX9864" y="connsiteY9864"/>
                </a:cxn>
                <a:cxn ang="0">
                  <a:pos x="connsiteX9865" y="connsiteY9865"/>
                </a:cxn>
                <a:cxn ang="0">
                  <a:pos x="connsiteX9866" y="connsiteY9866"/>
                </a:cxn>
                <a:cxn ang="0">
                  <a:pos x="connsiteX9867" y="connsiteY9867"/>
                </a:cxn>
                <a:cxn ang="0">
                  <a:pos x="connsiteX9868" y="connsiteY9868"/>
                </a:cxn>
                <a:cxn ang="0">
                  <a:pos x="connsiteX9869" y="connsiteY9869"/>
                </a:cxn>
                <a:cxn ang="0">
                  <a:pos x="connsiteX9870" y="connsiteY9870"/>
                </a:cxn>
                <a:cxn ang="0">
                  <a:pos x="connsiteX9871" y="connsiteY9871"/>
                </a:cxn>
                <a:cxn ang="0">
                  <a:pos x="connsiteX9872" y="connsiteY9872"/>
                </a:cxn>
                <a:cxn ang="0">
                  <a:pos x="connsiteX9873" y="connsiteY9873"/>
                </a:cxn>
                <a:cxn ang="0">
                  <a:pos x="connsiteX9874" y="connsiteY9874"/>
                </a:cxn>
                <a:cxn ang="0">
                  <a:pos x="connsiteX9875" y="connsiteY9875"/>
                </a:cxn>
                <a:cxn ang="0">
                  <a:pos x="connsiteX9876" y="connsiteY9876"/>
                </a:cxn>
                <a:cxn ang="0">
                  <a:pos x="connsiteX9877" y="connsiteY9877"/>
                </a:cxn>
                <a:cxn ang="0">
                  <a:pos x="connsiteX9878" y="connsiteY9878"/>
                </a:cxn>
                <a:cxn ang="0">
                  <a:pos x="connsiteX9879" y="connsiteY9879"/>
                </a:cxn>
                <a:cxn ang="0">
                  <a:pos x="connsiteX9880" y="connsiteY9880"/>
                </a:cxn>
                <a:cxn ang="0">
                  <a:pos x="connsiteX9881" y="connsiteY9881"/>
                </a:cxn>
                <a:cxn ang="0">
                  <a:pos x="connsiteX9882" y="connsiteY9882"/>
                </a:cxn>
                <a:cxn ang="0">
                  <a:pos x="connsiteX9883" y="connsiteY9883"/>
                </a:cxn>
                <a:cxn ang="0">
                  <a:pos x="connsiteX9884" y="connsiteY9884"/>
                </a:cxn>
                <a:cxn ang="0">
                  <a:pos x="connsiteX9885" y="connsiteY9885"/>
                </a:cxn>
                <a:cxn ang="0">
                  <a:pos x="connsiteX9886" y="connsiteY9886"/>
                </a:cxn>
                <a:cxn ang="0">
                  <a:pos x="connsiteX9887" y="connsiteY9887"/>
                </a:cxn>
                <a:cxn ang="0">
                  <a:pos x="connsiteX9888" y="connsiteY9888"/>
                </a:cxn>
                <a:cxn ang="0">
                  <a:pos x="connsiteX9889" y="connsiteY9889"/>
                </a:cxn>
                <a:cxn ang="0">
                  <a:pos x="connsiteX9890" y="connsiteY9890"/>
                </a:cxn>
                <a:cxn ang="0">
                  <a:pos x="connsiteX9891" y="connsiteY9891"/>
                </a:cxn>
                <a:cxn ang="0">
                  <a:pos x="connsiteX9892" y="connsiteY9892"/>
                </a:cxn>
                <a:cxn ang="0">
                  <a:pos x="connsiteX9893" y="connsiteY9893"/>
                </a:cxn>
                <a:cxn ang="0">
                  <a:pos x="connsiteX9894" y="connsiteY9894"/>
                </a:cxn>
                <a:cxn ang="0">
                  <a:pos x="connsiteX9895" y="connsiteY9895"/>
                </a:cxn>
                <a:cxn ang="0">
                  <a:pos x="connsiteX9896" y="connsiteY9896"/>
                </a:cxn>
                <a:cxn ang="0">
                  <a:pos x="connsiteX9897" y="connsiteY9897"/>
                </a:cxn>
                <a:cxn ang="0">
                  <a:pos x="connsiteX9898" y="connsiteY9898"/>
                </a:cxn>
                <a:cxn ang="0">
                  <a:pos x="connsiteX9899" y="connsiteY9899"/>
                </a:cxn>
                <a:cxn ang="0">
                  <a:pos x="connsiteX9900" y="connsiteY9900"/>
                </a:cxn>
                <a:cxn ang="0">
                  <a:pos x="connsiteX9901" y="connsiteY9901"/>
                </a:cxn>
                <a:cxn ang="0">
                  <a:pos x="connsiteX9902" y="connsiteY9902"/>
                </a:cxn>
                <a:cxn ang="0">
                  <a:pos x="connsiteX9903" y="connsiteY9903"/>
                </a:cxn>
                <a:cxn ang="0">
                  <a:pos x="connsiteX9904" y="connsiteY9904"/>
                </a:cxn>
                <a:cxn ang="0">
                  <a:pos x="connsiteX9905" y="connsiteY9905"/>
                </a:cxn>
                <a:cxn ang="0">
                  <a:pos x="connsiteX9906" y="connsiteY9906"/>
                </a:cxn>
                <a:cxn ang="0">
                  <a:pos x="connsiteX9907" y="connsiteY9907"/>
                </a:cxn>
                <a:cxn ang="0">
                  <a:pos x="connsiteX9908" y="connsiteY9908"/>
                </a:cxn>
                <a:cxn ang="0">
                  <a:pos x="connsiteX9909" y="connsiteY9909"/>
                </a:cxn>
                <a:cxn ang="0">
                  <a:pos x="connsiteX9910" y="connsiteY9910"/>
                </a:cxn>
                <a:cxn ang="0">
                  <a:pos x="connsiteX9911" y="connsiteY9911"/>
                </a:cxn>
                <a:cxn ang="0">
                  <a:pos x="connsiteX9912" y="connsiteY9912"/>
                </a:cxn>
                <a:cxn ang="0">
                  <a:pos x="connsiteX9913" y="connsiteY9913"/>
                </a:cxn>
                <a:cxn ang="0">
                  <a:pos x="connsiteX9914" y="connsiteY9914"/>
                </a:cxn>
                <a:cxn ang="0">
                  <a:pos x="connsiteX9915" y="connsiteY9915"/>
                </a:cxn>
                <a:cxn ang="0">
                  <a:pos x="connsiteX9916" y="connsiteY9916"/>
                </a:cxn>
                <a:cxn ang="0">
                  <a:pos x="connsiteX9917" y="connsiteY9917"/>
                </a:cxn>
                <a:cxn ang="0">
                  <a:pos x="connsiteX9918" y="connsiteY9918"/>
                </a:cxn>
                <a:cxn ang="0">
                  <a:pos x="connsiteX9919" y="connsiteY9919"/>
                </a:cxn>
                <a:cxn ang="0">
                  <a:pos x="connsiteX9920" y="connsiteY9920"/>
                </a:cxn>
                <a:cxn ang="0">
                  <a:pos x="connsiteX9921" y="connsiteY9921"/>
                </a:cxn>
                <a:cxn ang="0">
                  <a:pos x="connsiteX9922" y="connsiteY9922"/>
                </a:cxn>
                <a:cxn ang="0">
                  <a:pos x="connsiteX9923" y="connsiteY9923"/>
                </a:cxn>
                <a:cxn ang="0">
                  <a:pos x="connsiteX9924" y="connsiteY9924"/>
                </a:cxn>
                <a:cxn ang="0">
                  <a:pos x="connsiteX9925" y="connsiteY9925"/>
                </a:cxn>
                <a:cxn ang="0">
                  <a:pos x="connsiteX9926" y="connsiteY9926"/>
                </a:cxn>
                <a:cxn ang="0">
                  <a:pos x="connsiteX9927" y="connsiteY9927"/>
                </a:cxn>
                <a:cxn ang="0">
                  <a:pos x="connsiteX9928" y="connsiteY9928"/>
                </a:cxn>
                <a:cxn ang="0">
                  <a:pos x="connsiteX9929" y="connsiteY9929"/>
                </a:cxn>
                <a:cxn ang="0">
                  <a:pos x="connsiteX9930" y="connsiteY9930"/>
                </a:cxn>
                <a:cxn ang="0">
                  <a:pos x="connsiteX9931" y="connsiteY9931"/>
                </a:cxn>
                <a:cxn ang="0">
                  <a:pos x="connsiteX9932" y="connsiteY9932"/>
                </a:cxn>
                <a:cxn ang="0">
                  <a:pos x="connsiteX9933" y="connsiteY9933"/>
                </a:cxn>
                <a:cxn ang="0">
                  <a:pos x="connsiteX9934" y="connsiteY9934"/>
                </a:cxn>
                <a:cxn ang="0">
                  <a:pos x="connsiteX9935" y="connsiteY9935"/>
                </a:cxn>
                <a:cxn ang="0">
                  <a:pos x="connsiteX9936" y="connsiteY9936"/>
                </a:cxn>
                <a:cxn ang="0">
                  <a:pos x="connsiteX9937" y="connsiteY9937"/>
                </a:cxn>
                <a:cxn ang="0">
                  <a:pos x="connsiteX9938" y="connsiteY9938"/>
                </a:cxn>
                <a:cxn ang="0">
                  <a:pos x="connsiteX9939" y="connsiteY9939"/>
                </a:cxn>
                <a:cxn ang="0">
                  <a:pos x="connsiteX9940" y="connsiteY9940"/>
                </a:cxn>
                <a:cxn ang="0">
                  <a:pos x="connsiteX9941" y="connsiteY9941"/>
                </a:cxn>
                <a:cxn ang="0">
                  <a:pos x="connsiteX9942" y="connsiteY9942"/>
                </a:cxn>
                <a:cxn ang="0">
                  <a:pos x="connsiteX9943" y="connsiteY9943"/>
                </a:cxn>
                <a:cxn ang="0">
                  <a:pos x="connsiteX9944" y="connsiteY9944"/>
                </a:cxn>
                <a:cxn ang="0">
                  <a:pos x="connsiteX9945" y="connsiteY9945"/>
                </a:cxn>
                <a:cxn ang="0">
                  <a:pos x="connsiteX9946" y="connsiteY9946"/>
                </a:cxn>
                <a:cxn ang="0">
                  <a:pos x="connsiteX9947" y="connsiteY9947"/>
                </a:cxn>
                <a:cxn ang="0">
                  <a:pos x="connsiteX9948" y="connsiteY9948"/>
                </a:cxn>
                <a:cxn ang="0">
                  <a:pos x="connsiteX9949" y="connsiteY9949"/>
                </a:cxn>
                <a:cxn ang="0">
                  <a:pos x="connsiteX9950" y="connsiteY9950"/>
                </a:cxn>
                <a:cxn ang="0">
                  <a:pos x="connsiteX9951" y="connsiteY9951"/>
                </a:cxn>
                <a:cxn ang="0">
                  <a:pos x="connsiteX9952" y="connsiteY9952"/>
                </a:cxn>
                <a:cxn ang="0">
                  <a:pos x="connsiteX9953" y="connsiteY9953"/>
                </a:cxn>
                <a:cxn ang="0">
                  <a:pos x="connsiteX9954" y="connsiteY9954"/>
                </a:cxn>
                <a:cxn ang="0">
                  <a:pos x="connsiteX9955" y="connsiteY9955"/>
                </a:cxn>
                <a:cxn ang="0">
                  <a:pos x="connsiteX9956" y="connsiteY9956"/>
                </a:cxn>
                <a:cxn ang="0">
                  <a:pos x="connsiteX9957" y="connsiteY9957"/>
                </a:cxn>
                <a:cxn ang="0">
                  <a:pos x="connsiteX9958" y="connsiteY9958"/>
                </a:cxn>
                <a:cxn ang="0">
                  <a:pos x="connsiteX9959" y="connsiteY9959"/>
                </a:cxn>
                <a:cxn ang="0">
                  <a:pos x="connsiteX9960" y="connsiteY9960"/>
                </a:cxn>
                <a:cxn ang="0">
                  <a:pos x="connsiteX9961" y="connsiteY9961"/>
                </a:cxn>
                <a:cxn ang="0">
                  <a:pos x="connsiteX9962" y="connsiteY9962"/>
                </a:cxn>
                <a:cxn ang="0">
                  <a:pos x="connsiteX9963" y="connsiteY9963"/>
                </a:cxn>
                <a:cxn ang="0">
                  <a:pos x="connsiteX9964" y="connsiteY9964"/>
                </a:cxn>
                <a:cxn ang="0">
                  <a:pos x="connsiteX9965" y="connsiteY9965"/>
                </a:cxn>
                <a:cxn ang="0">
                  <a:pos x="connsiteX9966" y="connsiteY9966"/>
                </a:cxn>
                <a:cxn ang="0">
                  <a:pos x="connsiteX9967" y="connsiteY9967"/>
                </a:cxn>
                <a:cxn ang="0">
                  <a:pos x="connsiteX9968" y="connsiteY9968"/>
                </a:cxn>
                <a:cxn ang="0">
                  <a:pos x="connsiteX9969" y="connsiteY9969"/>
                </a:cxn>
                <a:cxn ang="0">
                  <a:pos x="connsiteX9970" y="connsiteY9970"/>
                </a:cxn>
                <a:cxn ang="0">
                  <a:pos x="connsiteX9971" y="connsiteY9971"/>
                </a:cxn>
                <a:cxn ang="0">
                  <a:pos x="connsiteX9972" y="connsiteY9972"/>
                </a:cxn>
                <a:cxn ang="0">
                  <a:pos x="connsiteX9973" y="connsiteY9973"/>
                </a:cxn>
                <a:cxn ang="0">
                  <a:pos x="connsiteX9974" y="connsiteY9974"/>
                </a:cxn>
                <a:cxn ang="0">
                  <a:pos x="connsiteX9975" y="connsiteY9975"/>
                </a:cxn>
                <a:cxn ang="0">
                  <a:pos x="connsiteX9976" y="connsiteY9976"/>
                </a:cxn>
                <a:cxn ang="0">
                  <a:pos x="connsiteX9977" y="connsiteY9977"/>
                </a:cxn>
                <a:cxn ang="0">
                  <a:pos x="connsiteX9978" y="connsiteY9978"/>
                </a:cxn>
                <a:cxn ang="0">
                  <a:pos x="connsiteX9979" y="connsiteY9979"/>
                </a:cxn>
                <a:cxn ang="0">
                  <a:pos x="connsiteX9980" y="connsiteY9980"/>
                </a:cxn>
                <a:cxn ang="0">
                  <a:pos x="connsiteX9981" y="connsiteY9981"/>
                </a:cxn>
                <a:cxn ang="0">
                  <a:pos x="connsiteX9982" y="connsiteY9982"/>
                </a:cxn>
                <a:cxn ang="0">
                  <a:pos x="connsiteX9983" y="connsiteY9983"/>
                </a:cxn>
                <a:cxn ang="0">
                  <a:pos x="connsiteX9984" y="connsiteY9984"/>
                </a:cxn>
                <a:cxn ang="0">
                  <a:pos x="connsiteX9985" y="connsiteY9985"/>
                </a:cxn>
                <a:cxn ang="0">
                  <a:pos x="connsiteX9986" y="connsiteY9986"/>
                </a:cxn>
                <a:cxn ang="0">
                  <a:pos x="connsiteX9987" y="connsiteY9987"/>
                </a:cxn>
                <a:cxn ang="0">
                  <a:pos x="connsiteX9988" y="connsiteY9988"/>
                </a:cxn>
                <a:cxn ang="0">
                  <a:pos x="connsiteX9989" y="connsiteY9989"/>
                </a:cxn>
                <a:cxn ang="0">
                  <a:pos x="connsiteX9990" y="connsiteY9990"/>
                </a:cxn>
                <a:cxn ang="0">
                  <a:pos x="connsiteX9991" y="connsiteY9991"/>
                </a:cxn>
                <a:cxn ang="0">
                  <a:pos x="connsiteX9992" y="connsiteY9992"/>
                </a:cxn>
                <a:cxn ang="0">
                  <a:pos x="connsiteX9993" y="connsiteY9993"/>
                </a:cxn>
                <a:cxn ang="0">
                  <a:pos x="connsiteX9994" y="connsiteY9994"/>
                </a:cxn>
                <a:cxn ang="0">
                  <a:pos x="connsiteX9995" y="connsiteY9995"/>
                </a:cxn>
                <a:cxn ang="0">
                  <a:pos x="connsiteX9996" y="connsiteY9996"/>
                </a:cxn>
                <a:cxn ang="0">
                  <a:pos x="connsiteX9997" y="connsiteY9997"/>
                </a:cxn>
                <a:cxn ang="0">
                  <a:pos x="connsiteX9998" y="connsiteY9998"/>
                </a:cxn>
                <a:cxn ang="0">
                  <a:pos x="connsiteX9999" y="connsiteY9999"/>
                </a:cxn>
                <a:cxn ang="0">
                  <a:pos x="connsiteX10000" y="connsiteY10000"/>
                </a:cxn>
                <a:cxn ang="0">
                  <a:pos x="connsiteX10001" y="connsiteY10001"/>
                </a:cxn>
                <a:cxn ang="0">
                  <a:pos x="connsiteX10002" y="connsiteY10002"/>
                </a:cxn>
                <a:cxn ang="0">
                  <a:pos x="connsiteX10003" y="connsiteY10003"/>
                </a:cxn>
                <a:cxn ang="0">
                  <a:pos x="connsiteX10004" y="connsiteY10004"/>
                </a:cxn>
                <a:cxn ang="0">
                  <a:pos x="connsiteX10005" y="connsiteY10005"/>
                </a:cxn>
                <a:cxn ang="0">
                  <a:pos x="connsiteX10006" y="connsiteY10006"/>
                </a:cxn>
                <a:cxn ang="0">
                  <a:pos x="connsiteX10007" y="connsiteY10007"/>
                </a:cxn>
                <a:cxn ang="0">
                  <a:pos x="connsiteX10008" y="connsiteY10008"/>
                </a:cxn>
                <a:cxn ang="0">
                  <a:pos x="connsiteX10009" y="connsiteY10009"/>
                </a:cxn>
                <a:cxn ang="0">
                  <a:pos x="connsiteX10010" y="connsiteY10010"/>
                </a:cxn>
                <a:cxn ang="0">
                  <a:pos x="connsiteX10011" y="connsiteY10011"/>
                </a:cxn>
                <a:cxn ang="0">
                  <a:pos x="connsiteX10012" y="connsiteY10012"/>
                </a:cxn>
                <a:cxn ang="0">
                  <a:pos x="connsiteX10013" y="connsiteY10013"/>
                </a:cxn>
                <a:cxn ang="0">
                  <a:pos x="connsiteX10014" y="connsiteY10014"/>
                </a:cxn>
                <a:cxn ang="0">
                  <a:pos x="connsiteX10015" y="connsiteY10015"/>
                </a:cxn>
                <a:cxn ang="0">
                  <a:pos x="connsiteX10016" y="connsiteY10016"/>
                </a:cxn>
                <a:cxn ang="0">
                  <a:pos x="connsiteX10017" y="connsiteY10017"/>
                </a:cxn>
                <a:cxn ang="0">
                  <a:pos x="connsiteX10018" y="connsiteY10018"/>
                </a:cxn>
                <a:cxn ang="0">
                  <a:pos x="connsiteX10019" y="connsiteY10019"/>
                </a:cxn>
                <a:cxn ang="0">
                  <a:pos x="connsiteX10020" y="connsiteY10020"/>
                </a:cxn>
                <a:cxn ang="0">
                  <a:pos x="connsiteX10021" y="connsiteY10021"/>
                </a:cxn>
                <a:cxn ang="0">
                  <a:pos x="connsiteX10022" y="connsiteY10022"/>
                </a:cxn>
                <a:cxn ang="0">
                  <a:pos x="connsiteX10023" y="connsiteY10023"/>
                </a:cxn>
                <a:cxn ang="0">
                  <a:pos x="connsiteX10024" y="connsiteY10024"/>
                </a:cxn>
                <a:cxn ang="0">
                  <a:pos x="connsiteX10025" y="connsiteY10025"/>
                </a:cxn>
                <a:cxn ang="0">
                  <a:pos x="connsiteX10026" y="connsiteY10026"/>
                </a:cxn>
                <a:cxn ang="0">
                  <a:pos x="connsiteX10027" y="connsiteY10027"/>
                </a:cxn>
                <a:cxn ang="0">
                  <a:pos x="connsiteX10028" y="connsiteY10028"/>
                </a:cxn>
                <a:cxn ang="0">
                  <a:pos x="connsiteX10029" y="connsiteY10029"/>
                </a:cxn>
                <a:cxn ang="0">
                  <a:pos x="connsiteX10030" y="connsiteY10030"/>
                </a:cxn>
                <a:cxn ang="0">
                  <a:pos x="connsiteX10031" y="connsiteY10031"/>
                </a:cxn>
                <a:cxn ang="0">
                  <a:pos x="connsiteX10032" y="connsiteY10032"/>
                </a:cxn>
                <a:cxn ang="0">
                  <a:pos x="connsiteX10033" y="connsiteY10033"/>
                </a:cxn>
                <a:cxn ang="0">
                  <a:pos x="connsiteX10034" y="connsiteY10034"/>
                </a:cxn>
                <a:cxn ang="0">
                  <a:pos x="connsiteX10035" y="connsiteY10035"/>
                </a:cxn>
                <a:cxn ang="0">
                  <a:pos x="connsiteX10036" y="connsiteY10036"/>
                </a:cxn>
                <a:cxn ang="0">
                  <a:pos x="connsiteX10037" y="connsiteY10037"/>
                </a:cxn>
                <a:cxn ang="0">
                  <a:pos x="connsiteX10038" y="connsiteY10038"/>
                </a:cxn>
                <a:cxn ang="0">
                  <a:pos x="connsiteX10039" y="connsiteY10039"/>
                </a:cxn>
                <a:cxn ang="0">
                  <a:pos x="connsiteX10040" y="connsiteY10040"/>
                </a:cxn>
                <a:cxn ang="0">
                  <a:pos x="connsiteX10041" y="connsiteY10041"/>
                </a:cxn>
                <a:cxn ang="0">
                  <a:pos x="connsiteX10042" y="connsiteY10042"/>
                </a:cxn>
                <a:cxn ang="0">
                  <a:pos x="connsiteX10043" y="connsiteY10043"/>
                </a:cxn>
                <a:cxn ang="0">
                  <a:pos x="connsiteX10044" y="connsiteY10044"/>
                </a:cxn>
                <a:cxn ang="0">
                  <a:pos x="connsiteX10045" y="connsiteY10045"/>
                </a:cxn>
                <a:cxn ang="0">
                  <a:pos x="connsiteX10046" y="connsiteY10046"/>
                </a:cxn>
                <a:cxn ang="0">
                  <a:pos x="connsiteX10047" y="connsiteY10047"/>
                </a:cxn>
                <a:cxn ang="0">
                  <a:pos x="connsiteX10048" y="connsiteY10048"/>
                </a:cxn>
                <a:cxn ang="0">
                  <a:pos x="connsiteX10049" y="connsiteY10049"/>
                </a:cxn>
                <a:cxn ang="0">
                  <a:pos x="connsiteX10050" y="connsiteY10050"/>
                </a:cxn>
                <a:cxn ang="0">
                  <a:pos x="connsiteX10051" y="connsiteY10051"/>
                </a:cxn>
                <a:cxn ang="0">
                  <a:pos x="connsiteX10052" y="connsiteY10052"/>
                </a:cxn>
                <a:cxn ang="0">
                  <a:pos x="connsiteX10053" y="connsiteY10053"/>
                </a:cxn>
                <a:cxn ang="0">
                  <a:pos x="connsiteX10054" y="connsiteY10054"/>
                </a:cxn>
                <a:cxn ang="0">
                  <a:pos x="connsiteX10055" y="connsiteY10055"/>
                </a:cxn>
                <a:cxn ang="0">
                  <a:pos x="connsiteX10056" y="connsiteY10056"/>
                </a:cxn>
                <a:cxn ang="0">
                  <a:pos x="connsiteX10057" y="connsiteY10057"/>
                </a:cxn>
                <a:cxn ang="0">
                  <a:pos x="connsiteX10058" y="connsiteY10058"/>
                </a:cxn>
                <a:cxn ang="0">
                  <a:pos x="connsiteX10059" y="connsiteY10059"/>
                </a:cxn>
                <a:cxn ang="0">
                  <a:pos x="connsiteX10060" y="connsiteY10060"/>
                </a:cxn>
                <a:cxn ang="0">
                  <a:pos x="connsiteX10061" y="connsiteY10061"/>
                </a:cxn>
                <a:cxn ang="0">
                  <a:pos x="connsiteX10062" y="connsiteY10062"/>
                </a:cxn>
                <a:cxn ang="0">
                  <a:pos x="connsiteX10063" y="connsiteY10063"/>
                </a:cxn>
                <a:cxn ang="0">
                  <a:pos x="connsiteX10064" y="connsiteY10064"/>
                </a:cxn>
                <a:cxn ang="0">
                  <a:pos x="connsiteX10065" y="connsiteY10065"/>
                </a:cxn>
                <a:cxn ang="0">
                  <a:pos x="connsiteX10066" y="connsiteY10066"/>
                </a:cxn>
                <a:cxn ang="0">
                  <a:pos x="connsiteX10067" y="connsiteY10067"/>
                </a:cxn>
                <a:cxn ang="0">
                  <a:pos x="connsiteX10068" y="connsiteY10068"/>
                </a:cxn>
                <a:cxn ang="0">
                  <a:pos x="connsiteX10069" y="connsiteY10069"/>
                </a:cxn>
                <a:cxn ang="0">
                  <a:pos x="connsiteX10070" y="connsiteY10070"/>
                </a:cxn>
                <a:cxn ang="0">
                  <a:pos x="connsiteX10071" y="connsiteY10071"/>
                </a:cxn>
                <a:cxn ang="0">
                  <a:pos x="connsiteX10072" y="connsiteY10072"/>
                </a:cxn>
                <a:cxn ang="0">
                  <a:pos x="connsiteX10073" y="connsiteY10073"/>
                </a:cxn>
                <a:cxn ang="0">
                  <a:pos x="connsiteX10074" y="connsiteY10074"/>
                </a:cxn>
                <a:cxn ang="0">
                  <a:pos x="connsiteX10075" y="connsiteY10075"/>
                </a:cxn>
                <a:cxn ang="0">
                  <a:pos x="connsiteX10076" y="connsiteY10076"/>
                </a:cxn>
                <a:cxn ang="0">
                  <a:pos x="connsiteX10077" y="connsiteY10077"/>
                </a:cxn>
                <a:cxn ang="0">
                  <a:pos x="connsiteX10078" y="connsiteY10078"/>
                </a:cxn>
                <a:cxn ang="0">
                  <a:pos x="connsiteX10079" y="connsiteY10079"/>
                </a:cxn>
                <a:cxn ang="0">
                  <a:pos x="connsiteX10080" y="connsiteY10080"/>
                </a:cxn>
                <a:cxn ang="0">
                  <a:pos x="connsiteX10081" y="connsiteY10081"/>
                </a:cxn>
                <a:cxn ang="0">
                  <a:pos x="connsiteX10082" y="connsiteY10082"/>
                </a:cxn>
                <a:cxn ang="0">
                  <a:pos x="connsiteX10083" y="connsiteY10083"/>
                </a:cxn>
                <a:cxn ang="0">
                  <a:pos x="connsiteX10084" y="connsiteY10084"/>
                </a:cxn>
                <a:cxn ang="0">
                  <a:pos x="connsiteX10085" y="connsiteY10085"/>
                </a:cxn>
                <a:cxn ang="0">
                  <a:pos x="connsiteX10086" y="connsiteY10086"/>
                </a:cxn>
                <a:cxn ang="0">
                  <a:pos x="connsiteX10087" y="connsiteY10087"/>
                </a:cxn>
                <a:cxn ang="0">
                  <a:pos x="connsiteX10088" y="connsiteY10088"/>
                </a:cxn>
                <a:cxn ang="0">
                  <a:pos x="connsiteX10089" y="connsiteY10089"/>
                </a:cxn>
                <a:cxn ang="0">
                  <a:pos x="connsiteX10090" y="connsiteY10090"/>
                </a:cxn>
                <a:cxn ang="0">
                  <a:pos x="connsiteX10091" y="connsiteY10091"/>
                </a:cxn>
                <a:cxn ang="0">
                  <a:pos x="connsiteX10092" y="connsiteY10092"/>
                </a:cxn>
                <a:cxn ang="0">
                  <a:pos x="connsiteX10093" y="connsiteY10093"/>
                </a:cxn>
                <a:cxn ang="0">
                  <a:pos x="connsiteX10094" y="connsiteY10094"/>
                </a:cxn>
                <a:cxn ang="0">
                  <a:pos x="connsiteX10095" y="connsiteY10095"/>
                </a:cxn>
                <a:cxn ang="0">
                  <a:pos x="connsiteX10096" y="connsiteY10096"/>
                </a:cxn>
                <a:cxn ang="0">
                  <a:pos x="connsiteX10097" y="connsiteY10097"/>
                </a:cxn>
                <a:cxn ang="0">
                  <a:pos x="connsiteX10098" y="connsiteY10098"/>
                </a:cxn>
                <a:cxn ang="0">
                  <a:pos x="connsiteX10099" y="connsiteY10099"/>
                </a:cxn>
                <a:cxn ang="0">
                  <a:pos x="connsiteX10100" y="connsiteY10100"/>
                </a:cxn>
                <a:cxn ang="0">
                  <a:pos x="connsiteX10101" y="connsiteY10101"/>
                </a:cxn>
                <a:cxn ang="0">
                  <a:pos x="connsiteX10102" y="connsiteY10102"/>
                </a:cxn>
                <a:cxn ang="0">
                  <a:pos x="connsiteX10103" y="connsiteY10103"/>
                </a:cxn>
                <a:cxn ang="0">
                  <a:pos x="connsiteX10104" y="connsiteY10104"/>
                </a:cxn>
                <a:cxn ang="0">
                  <a:pos x="connsiteX10105" y="connsiteY10105"/>
                </a:cxn>
                <a:cxn ang="0">
                  <a:pos x="connsiteX10106" y="connsiteY10106"/>
                </a:cxn>
                <a:cxn ang="0">
                  <a:pos x="connsiteX10107" y="connsiteY10107"/>
                </a:cxn>
                <a:cxn ang="0">
                  <a:pos x="connsiteX10108" y="connsiteY10108"/>
                </a:cxn>
                <a:cxn ang="0">
                  <a:pos x="connsiteX10109" y="connsiteY10109"/>
                </a:cxn>
                <a:cxn ang="0">
                  <a:pos x="connsiteX10110" y="connsiteY10110"/>
                </a:cxn>
                <a:cxn ang="0">
                  <a:pos x="connsiteX10111" y="connsiteY10111"/>
                </a:cxn>
                <a:cxn ang="0">
                  <a:pos x="connsiteX10112" y="connsiteY10112"/>
                </a:cxn>
                <a:cxn ang="0">
                  <a:pos x="connsiteX10113" y="connsiteY10113"/>
                </a:cxn>
                <a:cxn ang="0">
                  <a:pos x="connsiteX10114" y="connsiteY10114"/>
                </a:cxn>
                <a:cxn ang="0">
                  <a:pos x="connsiteX10115" y="connsiteY10115"/>
                </a:cxn>
                <a:cxn ang="0">
                  <a:pos x="connsiteX10116" y="connsiteY10116"/>
                </a:cxn>
                <a:cxn ang="0">
                  <a:pos x="connsiteX10117" y="connsiteY10117"/>
                </a:cxn>
                <a:cxn ang="0">
                  <a:pos x="connsiteX10118" y="connsiteY10118"/>
                </a:cxn>
                <a:cxn ang="0">
                  <a:pos x="connsiteX10119" y="connsiteY10119"/>
                </a:cxn>
                <a:cxn ang="0">
                  <a:pos x="connsiteX10120" y="connsiteY10120"/>
                </a:cxn>
                <a:cxn ang="0">
                  <a:pos x="connsiteX10121" y="connsiteY10121"/>
                </a:cxn>
                <a:cxn ang="0">
                  <a:pos x="connsiteX10122" y="connsiteY10122"/>
                </a:cxn>
                <a:cxn ang="0">
                  <a:pos x="connsiteX10123" y="connsiteY10123"/>
                </a:cxn>
                <a:cxn ang="0">
                  <a:pos x="connsiteX10124" y="connsiteY10124"/>
                </a:cxn>
                <a:cxn ang="0">
                  <a:pos x="connsiteX10125" y="connsiteY10125"/>
                </a:cxn>
                <a:cxn ang="0">
                  <a:pos x="connsiteX10126" y="connsiteY10126"/>
                </a:cxn>
                <a:cxn ang="0">
                  <a:pos x="connsiteX10127" y="connsiteY10127"/>
                </a:cxn>
                <a:cxn ang="0">
                  <a:pos x="connsiteX10128" y="connsiteY10128"/>
                </a:cxn>
                <a:cxn ang="0">
                  <a:pos x="connsiteX10129" y="connsiteY10129"/>
                </a:cxn>
                <a:cxn ang="0">
                  <a:pos x="connsiteX10130" y="connsiteY10130"/>
                </a:cxn>
                <a:cxn ang="0">
                  <a:pos x="connsiteX10131" y="connsiteY10131"/>
                </a:cxn>
                <a:cxn ang="0">
                  <a:pos x="connsiteX10132" y="connsiteY10132"/>
                </a:cxn>
                <a:cxn ang="0">
                  <a:pos x="connsiteX10133" y="connsiteY10133"/>
                </a:cxn>
                <a:cxn ang="0">
                  <a:pos x="connsiteX10134" y="connsiteY10134"/>
                </a:cxn>
                <a:cxn ang="0">
                  <a:pos x="connsiteX10135" y="connsiteY10135"/>
                </a:cxn>
                <a:cxn ang="0">
                  <a:pos x="connsiteX10136" y="connsiteY10136"/>
                </a:cxn>
                <a:cxn ang="0">
                  <a:pos x="connsiteX10137" y="connsiteY10137"/>
                </a:cxn>
                <a:cxn ang="0">
                  <a:pos x="connsiteX10138" y="connsiteY10138"/>
                </a:cxn>
                <a:cxn ang="0">
                  <a:pos x="connsiteX10139" y="connsiteY10139"/>
                </a:cxn>
                <a:cxn ang="0">
                  <a:pos x="connsiteX10140" y="connsiteY10140"/>
                </a:cxn>
                <a:cxn ang="0">
                  <a:pos x="connsiteX10141" y="connsiteY10141"/>
                </a:cxn>
                <a:cxn ang="0">
                  <a:pos x="connsiteX10142" y="connsiteY10142"/>
                </a:cxn>
                <a:cxn ang="0">
                  <a:pos x="connsiteX10143" y="connsiteY10143"/>
                </a:cxn>
                <a:cxn ang="0">
                  <a:pos x="connsiteX10144" y="connsiteY10144"/>
                </a:cxn>
                <a:cxn ang="0">
                  <a:pos x="connsiteX10145" y="connsiteY10145"/>
                </a:cxn>
                <a:cxn ang="0">
                  <a:pos x="connsiteX10146" y="connsiteY10146"/>
                </a:cxn>
                <a:cxn ang="0">
                  <a:pos x="connsiteX10147" y="connsiteY10147"/>
                </a:cxn>
                <a:cxn ang="0">
                  <a:pos x="connsiteX10148" y="connsiteY10148"/>
                </a:cxn>
                <a:cxn ang="0">
                  <a:pos x="connsiteX10149" y="connsiteY10149"/>
                </a:cxn>
                <a:cxn ang="0">
                  <a:pos x="connsiteX10150" y="connsiteY10150"/>
                </a:cxn>
                <a:cxn ang="0">
                  <a:pos x="connsiteX10151" y="connsiteY10151"/>
                </a:cxn>
                <a:cxn ang="0">
                  <a:pos x="connsiteX10152" y="connsiteY10152"/>
                </a:cxn>
                <a:cxn ang="0">
                  <a:pos x="connsiteX10153" y="connsiteY10153"/>
                </a:cxn>
                <a:cxn ang="0">
                  <a:pos x="connsiteX10154" y="connsiteY10154"/>
                </a:cxn>
                <a:cxn ang="0">
                  <a:pos x="connsiteX10155" y="connsiteY10155"/>
                </a:cxn>
                <a:cxn ang="0">
                  <a:pos x="connsiteX10156" y="connsiteY10156"/>
                </a:cxn>
                <a:cxn ang="0">
                  <a:pos x="connsiteX10157" y="connsiteY10157"/>
                </a:cxn>
                <a:cxn ang="0">
                  <a:pos x="connsiteX10158" y="connsiteY10158"/>
                </a:cxn>
                <a:cxn ang="0">
                  <a:pos x="connsiteX10159" y="connsiteY10159"/>
                </a:cxn>
                <a:cxn ang="0">
                  <a:pos x="connsiteX10160" y="connsiteY10160"/>
                </a:cxn>
                <a:cxn ang="0">
                  <a:pos x="connsiteX10161" y="connsiteY10161"/>
                </a:cxn>
                <a:cxn ang="0">
                  <a:pos x="connsiteX10162" y="connsiteY10162"/>
                </a:cxn>
                <a:cxn ang="0">
                  <a:pos x="connsiteX10163" y="connsiteY10163"/>
                </a:cxn>
                <a:cxn ang="0">
                  <a:pos x="connsiteX10164" y="connsiteY10164"/>
                </a:cxn>
                <a:cxn ang="0">
                  <a:pos x="connsiteX10165" y="connsiteY10165"/>
                </a:cxn>
                <a:cxn ang="0">
                  <a:pos x="connsiteX10166" y="connsiteY10166"/>
                </a:cxn>
                <a:cxn ang="0">
                  <a:pos x="connsiteX10167" y="connsiteY10167"/>
                </a:cxn>
                <a:cxn ang="0">
                  <a:pos x="connsiteX10168" y="connsiteY10168"/>
                </a:cxn>
                <a:cxn ang="0">
                  <a:pos x="connsiteX10169" y="connsiteY10169"/>
                </a:cxn>
                <a:cxn ang="0">
                  <a:pos x="connsiteX10170" y="connsiteY10170"/>
                </a:cxn>
                <a:cxn ang="0">
                  <a:pos x="connsiteX10171" y="connsiteY10171"/>
                </a:cxn>
                <a:cxn ang="0">
                  <a:pos x="connsiteX10172" y="connsiteY10172"/>
                </a:cxn>
                <a:cxn ang="0">
                  <a:pos x="connsiteX10173" y="connsiteY10173"/>
                </a:cxn>
                <a:cxn ang="0">
                  <a:pos x="connsiteX10174" y="connsiteY10174"/>
                </a:cxn>
                <a:cxn ang="0">
                  <a:pos x="connsiteX10175" y="connsiteY10175"/>
                </a:cxn>
                <a:cxn ang="0">
                  <a:pos x="connsiteX10176" y="connsiteY10176"/>
                </a:cxn>
                <a:cxn ang="0">
                  <a:pos x="connsiteX10177" y="connsiteY10177"/>
                </a:cxn>
                <a:cxn ang="0">
                  <a:pos x="connsiteX10178" y="connsiteY10178"/>
                </a:cxn>
                <a:cxn ang="0">
                  <a:pos x="connsiteX10179" y="connsiteY10179"/>
                </a:cxn>
                <a:cxn ang="0">
                  <a:pos x="connsiteX10180" y="connsiteY10180"/>
                </a:cxn>
                <a:cxn ang="0">
                  <a:pos x="connsiteX10181" y="connsiteY10181"/>
                </a:cxn>
                <a:cxn ang="0">
                  <a:pos x="connsiteX10182" y="connsiteY10182"/>
                </a:cxn>
                <a:cxn ang="0">
                  <a:pos x="connsiteX10183" y="connsiteY10183"/>
                </a:cxn>
                <a:cxn ang="0">
                  <a:pos x="connsiteX10184" y="connsiteY10184"/>
                </a:cxn>
                <a:cxn ang="0">
                  <a:pos x="connsiteX10185" y="connsiteY10185"/>
                </a:cxn>
                <a:cxn ang="0">
                  <a:pos x="connsiteX10186" y="connsiteY10186"/>
                </a:cxn>
                <a:cxn ang="0">
                  <a:pos x="connsiteX10187" y="connsiteY10187"/>
                </a:cxn>
                <a:cxn ang="0">
                  <a:pos x="connsiteX10188" y="connsiteY10188"/>
                </a:cxn>
                <a:cxn ang="0">
                  <a:pos x="connsiteX10189" y="connsiteY10189"/>
                </a:cxn>
                <a:cxn ang="0">
                  <a:pos x="connsiteX10190" y="connsiteY10190"/>
                </a:cxn>
                <a:cxn ang="0">
                  <a:pos x="connsiteX10191" y="connsiteY10191"/>
                </a:cxn>
                <a:cxn ang="0">
                  <a:pos x="connsiteX10192" y="connsiteY10192"/>
                </a:cxn>
                <a:cxn ang="0">
                  <a:pos x="connsiteX10193" y="connsiteY10193"/>
                </a:cxn>
                <a:cxn ang="0">
                  <a:pos x="connsiteX10194" y="connsiteY10194"/>
                </a:cxn>
                <a:cxn ang="0">
                  <a:pos x="connsiteX10195" y="connsiteY10195"/>
                </a:cxn>
                <a:cxn ang="0">
                  <a:pos x="connsiteX10196" y="connsiteY10196"/>
                </a:cxn>
                <a:cxn ang="0">
                  <a:pos x="connsiteX10197" y="connsiteY10197"/>
                </a:cxn>
                <a:cxn ang="0">
                  <a:pos x="connsiteX10198" y="connsiteY10198"/>
                </a:cxn>
                <a:cxn ang="0">
                  <a:pos x="connsiteX10199" y="connsiteY10199"/>
                </a:cxn>
                <a:cxn ang="0">
                  <a:pos x="connsiteX10200" y="connsiteY10200"/>
                </a:cxn>
                <a:cxn ang="0">
                  <a:pos x="connsiteX10201" y="connsiteY10201"/>
                </a:cxn>
                <a:cxn ang="0">
                  <a:pos x="connsiteX10202" y="connsiteY10202"/>
                </a:cxn>
                <a:cxn ang="0">
                  <a:pos x="connsiteX10203" y="connsiteY10203"/>
                </a:cxn>
                <a:cxn ang="0">
                  <a:pos x="connsiteX10204" y="connsiteY10204"/>
                </a:cxn>
                <a:cxn ang="0">
                  <a:pos x="connsiteX10205" y="connsiteY10205"/>
                </a:cxn>
                <a:cxn ang="0">
                  <a:pos x="connsiteX10206" y="connsiteY10206"/>
                </a:cxn>
                <a:cxn ang="0">
                  <a:pos x="connsiteX10207" y="connsiteY10207"/>
                </a:cxn>
                <a:cxn ang="0">
                  <a:pos x="connsiteX10208" y="connsiteY10208"/>
                </a:cxn>
                <a:cxn ang="0">
                  <a:pos x="connsiteX10209" y="connsiteY10209"/>
                </a:cxn>
                <a:cxn ang="0">
                  <a:pos x="connsiteX10210" y="connsiteY10210"/>
                </a:cxn>
                <a:cxn ang="0">
                  <a:pos x="connsiteX10211" y="connsiteY10211"/>
                </a:cxn>
                <a:cxn ang="0">
                  <a:pos x="connsiteX10212" y="connsiteY10212"/>
                </a:cxn>
                <a:cxn ang="0">
                  <a:pos x="connsiteX10213" y="connsiteY10213"/>
                </a:cxn>
                <a:cxn ang="0">
                  <a:pos x="connsiteX10214" y="connsiteY10214"/>
                </a:cxn>
                <a:cxn ang="0">
                  <a:pos x="connsiteX10215" y="connsiteY10215"/>
                </a:cxn>
                <a:cxn ang="0">
                  <a:pos x="connsiteX10216" y="connsiteY10216"/>
                </a:cxn>
                <a:cxn ang="0">
                  <a:pos x="connsiteX10217" y="connsiteY10217"/>
                </a:cxn>
                <a:cxn ang="0">
                  <a:pos x="connsiteX10218" y="connsiteY10218"/>
                </a:cxn>
                <a:cxn ang="0">
                  <a:pos x="connsiteX10219" y="connsiteY10219"/>
                </a:cxn>
                <a:cxn ang="0">
                  <a:pos x="connsiteX10220" y="connsiteY10220"/>
                </a:cxn>
                <a:cxn ang="0">
                  <a:pos x="connsiteX10221" y="connsiteY10221"/>
                </a:cxn>
                <a:cxn ang="0">
                  <a:pos x="connsiteX10222" y="connsiteY10222"/>
                </a:cxn>
                <a:cxn ang="0">
                  <a:pos x="connsiteX10223" y="connsiteY10223"/>
                </a:cxn>
                <a:cxn ang="0">
                  <a:pos x="connsiteX10224" y="connsiteY10224"/>
                </a:cxn>
                <a:cxn ang="0">
                  <a:pos x="connsiteX10225" y="connsiteY10225"/>
                </a:cxn>
                <a:cxn ang="0">
                  <a:pos x="connsiteX10226" y="connsiteY10226"/>
                </a:cxn>
                <a:cxn ang="0">
                  <a:pos x="connsiteX10227" y="connsiteY10227"/>
                </a:cxn>
                <a:cxn ang="0">
                  <a:pos x="connsiteX10228" y="connsiteY10228"/>
                </a:cxn>
                <a:cxn ang="0">
                  <a:pos x="connsiteX10229" y="connsiteY10229"/>
                </a:cxn>
                <a:cxn ang="0">
                  <a:pos x="connsiteX10230" y="connsiteY10230"/>
                </a:cxn>
                <a:cxn ang="0">
                  <a:pos x="connsiteX10231" y="connsiteY10231"/>
                </a:cxn>
                <a:cxn ang="0">
                  <a:pos x="connsiteX10232" y="connsiteY10232"/>
                </a:cxn>
              </a:cxnLst>
              <a:rect l="l" t="t" r="r" b="b"/>
              <a:pathLst>
                <a:path w="6868353" h="6857985">
                  <a:moveTo>
                    <a:pt x="3717777" y="6844295"/>
                  </a:moveTo>
                  <a:cubicBezTo>
                    <a:pt x="3711265" y="6850581"/>
                    <a:pt x="3673495" y="6856300"/>
                    <a:pt x="3629083" y="6857985"/>
                  </a:cubicBezTo>
                  <a:cubicBezTo>
                    <a:pt x="3636543" y="6855324"/>
                    <a:pt x="3649695" y="6853228"/>
                    <a:pt x="3665495" y="6851374"/>
                  </a:cubicBezTo>
                  <a:cubicBezTo>
                    <a:pt x="3681323" y="6849236"/>
                    <a:pt x="3699727" y="6846730"/>
                    <a:pt x="3717777" y="6844295"/>
                  </a:cubicBezTo>
                  <a:close/>
                  <a:moveTo>
                    <a:pt x="4202355" y="6726734"/>
                  </a:moveTo>
                  <a:lnTo>
                    <a:pt x="4199417" y="6727683"/>
                  </a:lnTo>
                  <a:lnTo>
                    <a:pt x="4194531" y="6728737"/>
                  </a:lnTo>
                  <a:close/>
                  <a:moveTo>
                    <a:pt x="2562809" y="6710119"/>
                  </a:moveTo>
                  <a:cubicBezTo>
                    <a:pt x="2556589" y="6709627"/>
                    <a:pt x="2551569" y="6709689"/>
                    <a:pt x="2548030" y="6710439"/>
                  </a:cubicBezTo>
                  <a:cubicBezTo>
                    <a:pt x="2565316" y="6715210"/>
                    <a:pt x="2586792" y="6718934"/>
                    <a:pt x="2597509" y="6725616"/>
                  </a:cubicBezTo>
                  <a:cubicBezTo>
                    <a:pt x="2591421" y="6724115"/>
                    <a:pt x="2589298" y="6726055"/>
                    <a:pt x="2602903" y="6729920"/>
                  </a:cubicBezTo>
                  <a:cubicBezTo>
                    <a:pt x="2616324" y="6732426"/>
                    <a:pt x="2640462" y="6735554"/>
                    <a:pt x="2671211" y="6741019"/>
                  </a:cubicBezTo>
                  <a:cubicBezTo>
                    <a:pt x="2675048" y="6741713"/>
                    <a:pt x="2678998" y="6742435"/>
                    <a:pt x="2683046" y="6743171"/>
                  </a:cubicBezTo>
                  <a:cubicBezTo>
                    <a:pt x="2687138" y="6743779"/>
                    <a:pt x="2691314" y="6744417"/>
                    <a:pt x="2695590" y="6745068"/>
                  </a:cubicBezTo>
                  <a:cubicBezTo>
                    <a:pt x="2704141" y="6746413"/>
                    <a:pt x="2713031" y="6747913"/>
                    <a:pt x="2722233" y="6749612"/>
                  </a:cubicBezTo>
                  <a:cubicBezTo>
                    <a:pt x="2740638" y="6752996"/>
                    <a:pt x="2760217" y="6757130"/>
                    <a:pt x="2780547" y="6762283"/>
                  </a:cubicBezTo>
                  <a:cubicBezTo>
                    <a:pt x="2772364" y="6756606"/>
                    <a:pt x="2773426" y="6754412"/>
                    <a:pt x="2774884" y="6752288"/>
                  </a:cubicBezTo>
                  <a:cubicBezTo>
                    <a:pt x="2756111" y="6749584"/>
                    <a:pt x="2734210" y="6745563"/>
                    <a:pt x="2711502" y="6741132"/>
                  </a:cubicBezTo>
                  <a:cubicBezTo>
                    <a:pt x="2700191" y="6738768"/>
                    <a:pt x="2688511" y="6736899"/>
                    <a:pt x="2677199" y="6733983"/>
                  </a:cubicBezTo>
                  <a:cubicBezTo>
                    <a:pt x="2665831" y="6731237"/>
                    <a:pt x="2654562" y="6728504"/>
                    <a:pt x="2643661" y="6725857"/>
                  </a:cubicBezTo>
                  <a:cubicBezTo>
                    <a:pt x="2610937" y="6718053"/>
                    <a:pt x="2581470" y="6711594"/>
                    <a:pt x="2562809" y="6710119"/>
                  </a:cubicBezTo>
                  <a:close/>
                  <a:moveTo>
                    <a:pt x="4357765" y="6665080"/>
                  </a:moveTo>
                  <a:cubicBezTo>
                    <a:pt x="4337847" y="6671125"/>
                    <a:pt x="4319131" y="6676958"/>
                    <a:pt x="4310139" y="6681375"/>
                  </a:cubicBezTo>
                  <a:cubicBezTo>
                    <a:pt x="4305639" y="6683569"/>
                    <a:pt x="4303529" y="6685197"/>
                    <a:pt x="4305001" y="6686627"/>
                  </a:cubicBezTo>
                  <a:cubicBezTo>
                    <a:pt x="4306475" y="6688085"/>
                    <a:pt x="4311485" y="6689062"/>
                    <a:pt x="4321041" y="6689161"/>
                  </a:cubicBezTo>
                  <a:cubicBezTo>
                    <a:pt x="4363455" y="6676745"/>
                    <a:pt x="4377953" y="6668350"/>
                    <a:pt x="4357765" y="6665080"/>
                  </a:cubicBezTo>
                  <a:close/>
                  <a:moveTo>
                    <a:pt x="2179350" y="6595597"/>
                  </a:moveTo>
                  <a:cubicBezTo>
                    <a:pt x="2188594" y="6600071"/>
                    <a:pt x="2195560" y="6604827"/>
                    <a:pt x="2199538" y="6610108"/>
                  </a:cubicBezTo>
                  <a:cubicBezTo>
                    <a:pt x="2202525" y="6609344"/>
                    <a:pt x="2208952" y="6611736"/>
                    <a:pt x="2216724" y="6614893"/>
                  </a:cubicBezTo>
                  <a:cubicBezTo>
                    <a:pt x="2224525" y="6617979"/>
                    <a:pt x="2233515" y="6622212"/>
                    <a:pt x="2241273" y="6625949"/>
                  </a:cubicBezTo>
                  <a:cubicBezTo>
                    <a:pt x="2256775" y="6633439"/>
                    <a:pt x="2267294" y="6639031"/>
                    <a:pt x="2253207" y="6629871"/>
                  </a:cubicBezTo>
                  <a:cubicBezTo>
                    <a:pt x="2245209" y="6625213"/>
                    <a:pt x="2227427" y="6615389"/>
                    <a:pt x="2211486" y="6607036"/>
                  </a:cubicBezTo>
                  <a:cubicBezTo>
                    <a:pt x="2195673" y="6598372"/>
                    <a:pt x="2181360" y="6591860"/>
                    <a:pt x="2179350" y="6595597"/>
                  </a:cubicBezTo>
                  <a:close/>
                  <a:moveTo>
                    <a:pt x="4897023" y="6462435"/>
                  </a:moveTo>
                  <a:cubicBezTo>
                    <a:pt x="4886235" y="6474073"/>
                    <a:pt x="4858815" y="6488569"/>
                    <a:pt x="4827441" y="6497262"/>
                  </a:cubicBezTo>
                  <a:cubicBezTo>
                    <a:pt x="4821907" y="6490212"/>
                    <a:pt x="4876751" y="6475375"/>
                    <a:pt x="4897023" y="6462435"/>
                  </a:cubicBezTo>
                  <a:close/>
                  <a:moveTo>
                    <a:pt x="1825177" y="6447131"/>
                  </a:moveTo>
                  <a:cubicBezTo>
                    <a:pt x="1833606" y="6447288"/>
                    <a:pt x="1864902" y="6467062"/>
                    <a:pt x="1882644" y="6481109"/>
                  </a:cubicBezTo>
                  <a:cubicBezTo>
                    <a:pt x="1890884" y="6492746"/>
                    <a:pt x="1841122" y="6460723"/>
                    <a:pt x="1825718" y="6454451"/>
                  </a:cubicBezTo>
                  <a:cubicBezTo>
                    <a:pt x="1822098" y="6449206"/>
                    <a:pt x="1822367" y="6447079"/>
                    <a:pt x="1825177" y="6447131"/>
                  </a:cubicBezTo>
                  <a:close/>
                  <a:moveTo>
                    <a:pt x="5028543" y="6438991"/>
                  </a:moveTo>
                  <a:cubicBezTo>
                    <a:pt x="5028755" y="6444470"/>
                    <a:pt x="5014245" y="6455314"/>
                    <a:pt x="4992259" y="6468792"/>
                  </a:cubicBezTo>
                  <a:cubicBezTo>
                    <a:pt x="4981273" y="6475530"/>
                    <a:pt x="4968419" y="6482935"/>
                    <a:pt x="4954615" y="6490665"/>
                  </a:cubicBezTo>
                  <a:cubicBezTo>
                    <a:pt x="4947691" y="6494501"/>
                    <a:pt x="4940557" y="6498437"/>
                    <a:pt x="4933323" y="6502443"/>
                  </a:cubicBezTo>
                  <a:cubicBezTo>
                    <a:pt x="4926089" y="6506492"/>
                    <a:pt x="4918683" y="6510470"/>
                    <a:pt x="4911083" y="6514066"/>
                  </a:cubicBezTo>
                  <a:cubicBezTo>
                    <a:pt x="4919931" y="6509097"/>
                    <a:pt x="4932911" y="6497460"/>
                    <a:pt x="4951995" y="6483841"/>
                  </a:cubicBezTo>
                  <a:cubicBezTo>
                    <a:pt x="4971051" y="6470151"/>
                    <a:pt x="4996025" y="6454125"/>
                    <a:pt x="5028543" y="6438991"/>
                  </a:cubicBezTo>
                  <a:close/>
                  <a:moveTo>
                    <a:pt x="5190715" y="6300109"/>
                  </a:moveTo>
                  <a:cubicBezTo>
                    <a:pt x="5193347" y="6304625"/>
                    <a:pt x="5183875" y="6312171"/>
                    <a:pt x="5169479" y="6321033"/>
                  </a:cubicBezTo>
                  <a:cubicBezTo>
                    <a:pt x="5154967" y="6329740"/>
                    <a:pt x="5135911" y="6340301"/>
                    <a:pt x="5120211" y="6352547"/>
                  </a:cubicBezTo>
                  <a:cubicBezTo>
                    <a:pt x="5123439" y="6346077"/>
                    <a:pt x="5129851" y="6340882"/>
                    <a:pt x="5141135" y="6333435"/>
                  </a:cubicBezTo>
                  <a:cubicBezTo>
                    <a:pt x="5152305" y="6325832"/>
                    <a:pt x="5168883" y="6316814"/>
                    <a:pt x="5190715" y="6300109"/>
                  </a:cubicBezTo>
                  <a:close/>
                  <a:moveTo>
                    <a:pt x="1482125" y="6226308"/>
                  </a:moveTo>
                  <a:cubicBezTo>
                    <a:pt x="1490223" y="6232608"/>
                    <a:pt x="1497910" y="6238568"/>
                    <a:pt x="1505017" y="6244103"/>
                  </a:cubicBezTo>
                  <a:cubicBezTo>
                    <a:pt x="1512265" y="6249455"/>
                    <a:pt x="1518933" y="6254395"/>
                    <a:pt x="1525021" y="6258572"/>
                  </a:cubicBezTo>
                  <a:cubicBezTo>
                    <a:pt x="1537196" y="6266924"/>
                    <a:pt x="1547063" y="6272290"/>
                    <a:pt x="1554609" y="6272007"/>
                  </a:cubicBezTo>
                  <a:cubicBezTo>
                    <a:pt x="1541004" y="6265849"/>
                    <a:pt x="1526918" y="6255316"/>
                    <a:pt x="1514162" y="6246001"/>
                  </a:cubicBezTo>
                  <a:cubicBezTo>
                    <a:pt x="1501237" y="6236883"/>
                    <a:pt x="1490492" y="6227865"/>
                    <a:pt x="1482125" y="6226308"/>
                  </a:cubicBezTo>
                  <a:close/>
                  <a:moveTo>
                    <a:pt x="5257607" y="6221693"/>
                  </a:moveTo>
                  <a:cubicBezTo>
                    <a:pt x="5264811" y="6225785"/>
                    <a:pt x="5222311" y="6253377"/>
                    <a:pt x="5189581" y="6276142"/>
                  </a:cubicBezTo>
                  <a:cubicBezTo>
                    <a:pt x="5197991" y="6264717"/>
                    <a:pt x="5223417" y="6245350"/>
                    <a:pt x="5257607" y="6221693"/>
                  </a:cubicBezTo>
                  <a:close/>
                  <a:moveTo>
                    <a:pt x="1270390" y="6116647"/>
                  </a:moveTo>
                  <a:cubicBezTo>
                    <a:pt x="1278063" y="6116846"/>
                    <a:pt x="1293452" y="6125694"/>
                    <a:pt x="1315211" y="6141451"/>
                  </a:cubicBezTo>
                  <a:cubicBezTo>
                    <a:pt x="1317434" y="6149619"/>
                    <a:pt x="1328463" y="6159133"/>
                    <a:pt x="1339958" y="6168745"/>
                  </a:cubicBezTo>
                  <a:cubicBezTo>
                    <a:pt x="1340539" y="6177664"/>
                    <a:pt x="1290111" y="6130309"/>
                    <a:pt x="1270390" y="6116647"/>
                  </a:cubicBezTo>
                  <a:close/>
                  <a:moveTo>
                    <a:pt x="1345731" y="6092526"/>
                  </a:moveTo>
                  <a:cubicBezTo>
                    <a:pt x="1341727" y="6090825"/>
                    <a:pt x="1339205" y="6090782"/>
                    <a:pt x="1339039" y="6093401"/>
                  </a:cubicBezTo>
                  <a:cubicBezTo>
                    <a:pt x="1358632" y="6109497"/>
                    <a:pt x="1377914" y="6125778"/>
                    <a:pt x="1390415" y="6133437"/>
                  </a:cubicBezTo>
                  <a:cubicBezTo>
                    <a:pt x="1403015" y="6140997"/>
                    <a:pt x="1408040" y="6140841"/>
                    <a:pt x="1398201" y="6125481"/>
                  </a:cubicBezTo>
                  <a:cubicBezTo>
                    <a:pt x="1383092" y="6117655"/>
                    <a:pt x="1357742" y="6097630"/>
                    <a:pt x="1345731" y="6092526"/>
                  </a:cubicBezTo>
                  <a:close/>
                  <a:moveTo>
                    <a:pt x="1321668" y="6090668"/>
                  </a:moveTo>
                  <a:cubicBezTo>
                    <a:pt x="1328916" y="6096728"/>
                    <a:pt x="1340384" y="6106227"/>
                    <a:pt x="1352983" y="6116378"/>
                  </a:cubicBezTo>
                  <a:cubicBezTo>
                    <a:pt x="1365626" y="6126444"/>
                    <a:pt x="1379033" y="6137543"/>
                    <a:pt x="1391208" y="6145527"/>
                  </a:cubicBezTo>
                  <a:cubicBezTo>
                    <a:pt x="1415204" y="6161964"/>
                    <a:pt x="1430621" y="6170288"/>
                    <a:pt x="1411636" y="6149746"/>
                  </a:cubicBezTo>
                  <a:cubicBezTo>
                    <a:pt x="1404827" y="6148897"/>
                    <a:pt x="1382246" y="6132744"/>
                    <a:pt x="1362299" y="6116434"/>
                  </a:cubicBezTo>
                  <a:cubicBezTo>
                    <a:pt x="1342068" y="6100465"/>
                    <a:pt x="1323183" y="6085897"/>
                    <a:pt x="1321668" y="6090668"/>
                  </a:cubicBezTo>
                  <a:close/>
                  <a:moveTo>
                    <a:pt x="5463947" y="6044970"/>
                  </a:moveTo>
                  <a:cubicBezTo>
                    <a:pt x="5456343" y="6060486"/>
                    <a:pt x="5398199" y="6112117"/>
                    <a:pt x="5367083" y="6132065"/>
                  </a:cubicBezTo>
                  <a:cubicBezTo>
                    <a:pt x="5376355" y="6121730"/>
                    <a:pt x="5390527" y="6109626"/>
                    <a:pt x="5406979" y="6094704"/>
                  </a:cubicBezTo>
                  <a:cubicBezTo>
                    <a:pt x="5423371" y="6079697"/>
                    <a:pt x="5442781" y="6062879"/>
                    <a:pt x="5463947" y="6044970"/>
                  </a:cubicBezTo>
                  <a:close/>
                  <a:moveTo>
                    <a:pt x="1241425" y="6001535"/>
                  </a:moveTo>
                  <a:cubicBezTo>
                    <a:pt x="1252015" y="6027797"/>
                    <a:pt x="1306944" y="6059438"/>
                    <a:pt x="1330148" y="6086266"/>
                  </a:cubicBezTo>
                  <a:cubicBezTo>
                    <a:pt x="1322022" y="6073439"/>
                    <a:pt x="1307949" y="6059650"/>
                    <a:pt x="1291725" y="6045493"/>
                  </a:cubicBezTo>
                  <a:cubicBezTo>
                    <a:pt x="1283613" y="6038414"/>
                    <a:pt x="1274963" y="6031251"/>
                    <a:pt x="1266285" y="6024045"/>
                  </a:cubicBezTo>
                  <a:cubicBezTo>
                    <a:pt x="1257890" y="6016527"/>
                    <a:pt x="1249452" y="6008981"/>
                    <a:pt x="1241425" y="6001535"/>
                  </a:cubicBezTo>
                  <a:close/>
                  <a:moveTo>
                    <a:pt x="5531291" y="5982225"/>
                  </a:moveTo>
                  <a:cubicBezTo>
                    <a:pt x="5525615" y="5989346"/>
                    <a:pt x="5520093" y="5995703"/>
                    <a:pt x="5514955" y="6001210"/>
                  </a:cubicBezTo>
                  <a:cubicBezTo>
                    <a:pt x="5509645" y="6006519"/>
                    <a:pt x="5504691" y="6010978"/>
                    <a:pt x="5500359" y="6014617"/>
                  </a:cubicBezTo>
                  <a:cubicBezTo>
                    <a:pt x="5491695" y="6021894"/>
                    <a:pt x="5485465" y="6025829"/>
                    <a:pt x="5483313" y="6026155"/>
                  </a:cubicBezTo>
                  <a:cubicBezTo>
                    <a:pt x="5481161" y="6026495"/>
                    <a:pt x="5483073" y="6023224"/>
                    <a:pt x="5490647" y="6016131"/>
                  </a:cubicBezTo>
                  <a:cubicBezTo>
                    <a:pt x="5498191" y="6009011"/>
                    <a:pt x="5511671" y="5998379"/>
                    <a:pt x="5531291" y="5982225"/>
                  </a:cubicBezTo>
                  <a:close/>
                  <a:moveTo>
                    <a:pt x="3445263" y="5859795"/>
                  </a:moveTo>
                  <a:cubicBezTo>
                    <a:pt x="3438729" y="5860643"/>
                    <a:pt x="3434613" y="5862639"/>
                    <a:pt x="3434819" y="5865159"/>
                  </a:cubicBezTo>
                  <a:cubicBezTo>
                    <a:pt x="3441955" y="5865598"/>
                    <a:pt x="3450661" y="5864805"/>
                    <a:pt x="3455233" y="5867495"/>
                  </a:cubicBezTo>
                  <a:cubicBezTo>
                    <a:pt x="3459679" y="5870312"/>
                    <a:pt x="3454003" y="5871006"/>
                    <a:pt x="3456027" y="5873314"/>
                  </a:cubicBezTo>
                  <a:cubicBezTo>
                    <a:pt x="3473369" y="5874900"/>
                    <a:pt x="3485799" y="5875792"/>
                    <a:pt x="3488021" y="5872521"/>
                  </a:cubicBezTo>
                  <a:cubicBezTo>
                    <a:pt x="3461193" y="5871275"/>
                    <a:pt x="3486167" y="5866363"/>
                    <a:pt x="3470211" y="5861323"/>
                  </a:cubicBezTo>
                  <a:cubicBezTo>
                    <a:pt x="3460747" y="5859249"/>
                    <a:pt x="3451795" y="5858948"/>
                    <a:pt x="3445263" y="5859795"/>
                  </a:cubicBezTo>
                  <a:close/>
                  <a:moveTo>
                    <a:pt x="993462" y="5853268"/>
                  </a:moveTo>
                  <a:lnTo>
                    <a:pt x="1060326" y="5918773"/>
                  </a:lnTo>
                  <a:cubicBezTo>
                    <a:pt x="1082723" y="5940476"/>
                    <a:pt x="1104723" y="5962547"/>
                    <a:pt x="1128365" y="5982962"/>
                  </a:cubicBezTo>
                  <a:cubicBezTo>
                    <a:pt x="1124316" y="5989700"/>
                    <a:pt x="1098890" y="5972570"/>
                    <a:pt x="1071553" y="5944751"/>
                  </a:cubicBezTo>
                  <a:cubicBezTo>
                    <a:pt x="1043847" y="5917329"/>
                    <a:pt x="1012503" y="5881087"/>
                    <a:pt x="993462" y="5853268"/>
                  </a:cubicBezTo>
                  <a:close/>
                  <a:moveTo>
                    <a:pt x="3086913" y="5838983"/>
                  </a:moveTo>
                  <a:cubicBezTo>
                    <a:pt x="3090654" y="5838976"/>
                    <a:pt x="3098012" y="5839733"/>
                    <a:pt x="3103696" y="5840554"/>
                  </a:cubicBezTo>
                  <a:cubicBezTo>
                    <a:pt x="3119538" y="5836860"/>
                    <a:pt x="3147994" y="5850110"/>
                    <a:pt x="3143209" y="5839733"/>
                  </a:cubicBezTo>
                  <a:cubicBezTo>
                    <a:pt x="3150245" y="5841630"/>
                    <a:pt x="3157451" y="5842324"/>
                    <a:pt x="3164926" y="5842848"/>
                  </a:cubicBezTo>
                  <a:cubicBezTo>
                    <a:pt x="3172387" y="5843386"/>
                    <a:pt x="3180145" y="5843655"/>
                    <a:pt x="3188413" y="5843938"/>
                  </a:cubicBezTo>
                  <a:cubicBezTo>
                    <a:pt x="3204963" y="5844504"/>
                    <a:pt x="3223579" y="5845071"/>
                    <a:pt x="3246330" y="5847746"/>
                  </a:cubicBezTo>
                  <a:cubicBezTo>
                    <a:pt x="3244787" y="5843188"/>
                    <a:pt x="3252771" y="5843570"/>
                    <a:pt x="3262483" y="5844221"/>
                  </a:cubicBezTo>
                  <a:cubicBezTo>
                    <a:pt x="3272209" y="5844957"/>
                    <a:pt x="3283804" y="5844717"/>
                    <a:pt x="3289183" y="5841064"/>
                  </a:cubicBezTo>
                  <a:cubicBezTo>
                    <a:pt x="3288391" y="5845170"/>
                    <a:pt x="3280576" y="5848072"/>
                    <a:pt x="3268004" y="5850139"/>
                  </a:cubicBezTo>
                  <a:cubicBezTo>
                    <a:pt x="3255518" y="5851540"/>
                    <a:pt x="3238317" y="5851710"/>
                    <a:pt x="3218723" y="5851342"/>
                  </a:cubicBezTo>
                  <a:cubicBezTo>
                    <a:pt x="3199130" y="5850946"/>
                    <a:pt x="3177158" y="5849955"/>
                    <a:pt x="3155115" y="5848822"/>
                  </a:cubicBezTo>
                  <a:cubicBezTo>
                    <a:pt x="3133214" y="5846953"/>
                    <a:pt x="3111426" y="5843995"/>
                    <a:pt x="3091833" y="5841998"/>
                  </a:cubicBezTo>
                  <a:cubicBezTo>
                    <a:pt x="3083049" y="5839761"/>
                    <a:pt x="3083172" y="5838990"/>
                    <a:pt x="3086913" y="5838983"/>
                  </a:cubicBezTo>
                  <a:close/>
                  <a:moveTo>
                    <a:pt x="3758903" y="5835288"/>
                  </a:moveTo>
                  <a:cubicBezTo>
                    <a:pt x="3750027" y="5837879"/>
                    <a:pt x="3742241" y="5839591"/>
                    <a:pt x="3735007" y="5840030"/>
                  </a:cubicBezTo>
                  <a:cubicBezTo>
                    <a:pt x="3727771" y="5840370"/>
                    <a:pt x="3721147" y="5840045"/>
                    <a:pt x="3714705" y="5839563"/>
                  </a:cubicBezTo>
                  <a:cubicBezTo>
                    <a:pt x="3701807" y="5838587"/>
                    <a:pt x="3689661" y="5836916"/>
                    <a:pt x="3674485" y="5838445"/>
                  </a:cubicBezTo>
                  <a:cubicBezTo>
                    <a:pt x="3701963" y="5847477"/>
                    <a:pt x="3644047" y="5847534"/>
                    <a:pt x="3658403" y="5855221"/>
                  </a:cubicBezTo>
                  <a:cubicBezTo>
                    <a:pt x="3674259" y="5851937"/>
                    <a:pt x="3701271" y="5849855"/>
                    <a:pt x="3723427" y="5847350"/>
                  </a:cubicBezTo>
                  <a:cubicBezTo>
                    <a:pt x="3728963" y="5846712"/>
                    <a:pt x="3734199" y="5846090"/>
                    <a:pt x="3738871" y="5845325"/>
                  </a:cubicBezTo>
                  <a:cubicBezTo>
                    <a:pt x="3743515" y="5844334"/>
                    <a:pt x="3747591" y="5843315"/>
                    <a:pt x="3750877" y="5842253"/>
                  </a:cubicBezTo>
                  <a:cubicBezTo>
                    <a:pt x="3757431" y="5840129"/>
                    <a:pt x="3760773" y="5837850"/>
                    <a:pt x="3758903" y="5835288"/>
                  </a:cubicBezTo>
                  <a:close/>
                  <a:moveTo>
                    <a:pt x="3889311" y="5813212"/>
                  </a:moveTo>
                  <a:cubicBezTo>
                    <a:pt x="3883619" y="5812952"/>
                    <a:pt x="3876301" y="5813380"/>
                    <a:pt x="3867375" y="5814803"/>
                  </a:cubicBezTo>
                  <a:cubicBezTo>
                    <a:pt x="3889121" y="5817591"/>
                    <a:pt x="3880883" y="5829172"/>
                    <a:pt x="3896255" y="5825901"/>
                  </a:cubicBezTo>
                  <a:cubicBezTo>
                    <a:pt x="3908849" y="5820975"/>
                    <a:pt x="3906391" y="5813994"/>
                    <a:pt x="3889311" y="5813212"/>
                  </a:cubicBezTo>
                  <a:close/>
                  <a:moveTo>
                    <a:pt x="3740031" y="5812197"/>
                  </a:moveTo>
                  <a:cubicBezTo>
                    <a:pt x="3715739" y="5819871"/>
                    <a:pt x="3698099" y="5823537"/>
                    <a:pt x="3678689" y="5827204"/>
                  </a:cubicBezTo>
                  <a:cubicBezTo>
                    <a:pt x="3668979" y="5828973"/>
                    <a:pt x="3658799" y="5830602"/>
                    <a:pt x="3647047" y="5832414"/>
                  </a:cubicBezTo>
                  <a:cubicBezTo>
                    <a:pt x="3635299" y="5834084"/>
                    <a:pt x="3622019" y="5836675"/>
                    <a:pt x="3605907" y="5837836"/>
                  </a:cubicBezTo>
                  <a:cubicBezTo>
                    <a:pt x="3611939" y="5839507"/>
                    <a:pt x="3617503" y="5840852"/>
                    <a:pt x="3622643" y="5841446"/>
                  </a:cubicBezTo>
                  <a:cubicBezTo>
                    <a:pt x="3627779" y="5841927"/>
                    <a:pt x="3632523" y="5842027"/>
                    <a:pt x="3636955" y="5841856"/>
                  </a:cubicBezTo>
                  <a:cubicBezTo>
                    <a:pt x="3645831" y="5841517"/>
                    <a:pt x="3653491" y="5840116"/>
                    <a:pt x="3660739" y="5838530"/>
                  </a:cubicBezTo>
                  <a:cubicBezTo>
                    <a:pt x="3675235" y="5835373"/>
                    <a:pt x="3688005" y="5831551"/>
                    <a:pt x="3705829" y="5834410"/>
                  </a:cubicBezTo>
                  <a:cubicBezTo>
                    <a:pt x="3701795" y="5829681"/>
                    <a:pt x="3716291" y="5826963"/>
                    <a:pt x="3728819" y="5824061"/>
                  </a:cubicBezTo>
                  <a:cubicBezTo>
                    <a:pt x="3735107" y="5822759"/>
                    <a:pt x="3740825" y="5820848"/>
                    <a:pt x="3743529" y="5818823"/>
                  </a:cubicBezTo>
                  <a:cubicBezTo>
                    <a:pt x="3746219" y="5816813"/>
                    <a:pt x="3745895" y="5814647"/>
                    <a:pt x="3740031" y="5812197"/>
                  </a:cubicBezTo>
                  <a:close/>
                  <a:moveTo>
                    <a:pt x="2797504" y="5810049"/>
                  </a:moveTo>
                  <a:cubicBezTo>
                    <a:pt x="2793968" y="5809539"/>
                    <a:pt x="2792149" y="5809911"/>
                    <a:pt x="2793260" y="5811999"/>
                  </a:cubicBezTo>
                  <a:cubicBezTo>
                    <a:pt x="2801981" y="5816119"/>
                    <a:pt x="2815812" y="5821414"/>
                    <a:pt x="2826303" y="5825024"/>
                  </a:cubicBezTo>
                  <a:cubicBezTo>
                    <a:pt x="2836850" y="5828492"/>
                    <a:pt x="2844240" y="5829569"/>
                    <a:pt x="2840686" y="5823240"/>
                  </a:cubicBezTo>
                  <a:cubicBezTo>
                    <a:pt x="2836538" y="5821131"/>
                    <a:pt x="2823485" y="5816501"/>
                    <a:pt x="2812046" y="5813387"/>
                  </a:cubicBezTo>
                  <a:cubicBezTo>
                    <a:pt x="2806292" y="5811950"/>
                    <a:pt x="2801039" y="5810559"/>
                    <a:pt x="2797504" y="5810049"/>
                  </a:cubicBezTo>
                  <a:close/>
                  <a:moveTo>
                    <a:pt x="3200943" y="5800575"/>
                  </a:moveTo>
                  <a:cubicBezTo>
                    <a:pt x="3212863" y="5810272"/>
                    <a:pt x="3238332" y="5810555"/>
                    <a:pt x="3259752" y="5813698"/>
                  </a:cubicBezTo>
                  <a:cubicBezTo>
                    <a:pt x="3244731" y="5806591"/>
                    <a:pt x="3291265" y="5810286"/>
                    <a:pt x="3263121" y="5805204"/>
                  </a:cubicBezTo>
                  <a:cubicBezTo>
                    <a:pt x="3257161" y="5809494"/>
                    <a:pt x="3227063" y="5799824"/>
                    <a:pt x="3200943" y="5800575"/>
                  </a:cubicBezTo>
                  <a:close/>
                  <a:moveTo>
                    <a:pt x="3373009" y="5798819"/>
                  </a:moveTo>
                  <a:cubicBezTo>
                    <a:pt x="3358962" y="5798302"/>
                    <a:pt x="3349593" y="5798805"/>
                    <a:pt x="3360253" y="5804850"/>
                  </a:cubicBezTo>
                  <a:cubicBezTo>
                    <a:pt x="3388171" y="5814024"/>
                    <a:pt x="3409265" y="5802868"/>
                    <a:pt x="3413839" y="5798904"/>
                  </a:cubicBezTo>
                  <a:cubicBezTo>
                    <a:pt x="3405783" y="5800872"/>
                    <a:pt x="3387057" y="5799336"/>
                    <a:pt x="3373009" y="5798819"/>
                  </a:cubicBezTo>
                  <a:close/>
                  <a:moveTo>
                    <a:pt x="2530505" y="5782076"/>
                  </a:moveTo>
                  <a:cubicBezTo>
                    <a:pt x="2525619" y="5782446"/>
                    <a:pt x="2521400" y="5783281"/>
                    <a:pt x="2515610" y="5783062"/>
                  </a:cubicBezTo>
                  <a:cubicBezTo>
                    <a:pt x="2647031" y="5830163"/>
                    <a:pt x="2777814" y="5864947"/>
                    <a:pt x="2904238" y="5887358"/>
                  </a:cubicBezTo>
                  <a:cubicBezTo>
                    <a:pt x="3031057" y="5908339"/>
                    <a:pt x="3153290" y="5916125"/>
                    <a:pt x="3266773" y="5913265"/>
                  </a:cubicBezTo>
                  <a:cubicBezTo>
                    <a:pt x="3225307" y="5910434"/>
                    <a:pt x="3191953" y="5908919"/>
                    <a:pt x="3161558" y="5907985"/>
                  </a:cubicBezTo>
                  <a:cubicBezTo>
                    <a:pt x="3153970" y="5907659"/>
                    <a:pt x="3146551" y="5907574"/>
                    <a:pt x="3139303" y="5907022"/>
                  </a:cubicBezTo>
                  <a:cubicBezTo>
                    <a:pt x="3132097" y="5906243"/>
                    <a:pt x="3124990" y="5905479"/>
                    <a:pt x="3117940" y="5904729"/>
                  </a:cubicBezTo>
                  <a:cubicBezTo>
                    <a:pt x="3103839" y="5903086"/>
                    <a:pt x="3089894" y="5901161"/>
                    <a:pt x="3075553" y="5898627"/>
                  </a:cubicBezTo>
                  <a:cubicBezTo>
                    <a:pt x="3082830" y="5900170"/>
                    <a:pt x="3091678" y="5900736"/>
                    <a:pt x="3095897" y="5904106"/>
                  </a:cubicBezTo>
                  <a:cubicBezTo>
                    <a:pt x="3078724" y="5900567"/>
                    <a:pt x="3062316" y="5898386"/>
                    <a:pt x="3046602" y="5896857"/>
                  </a:cubicBezTo>
                  <a:cubicBezTo>
                    <a:pt x="3038745" y="5896093"/>
                    <a:pt x="3031057" y="5895498"/>
                    <a:pt x="3023554" y="5894988"/>
                  </a:cubicBezTo>
                  <a:cubicBezTo>
                    <a:pt x="3016121" y="5894111"/>
                    <a:pt x="3008873" y="5893261"/>
                    <a:pt x="3001809" y="5892426"/>
                  </a:cubicBezTo>
                  <a:cubicBezTo>
                    <a:pt x="2973522" y="5889113"/>
                    <a:pt x="2947926" y="5885928"/>
                    <a:pt x="2925487" y="5877589"/>
                  </a:cubicBezTo>
                  <a:cubicBezTo>
                    <a:pt x="2928913" y="5883266"/>
                    <a:pt x="2947530" y="5889057"/>
                    <a:pt x="2937153" y="5888504"/>
                  </a:cubicBezTo>
                  <a:cubicBezTo>
                    <a:pt x="2930598" y="5887117"/>
                    <a:pt x="2923704" y="5885659"/>
                    <a:pt x="2916653" y="5884158"/>
                  </a:cubicBezTo>
                  <a:cubicBezTo>
                    <a:pt x="2909603" y="5882686"/>
                    <a:pt x="2902411" y="5881114"/>
                    <a:pt x="2895418" y="5879005"/>
                  </a:cubicBezTo>
                  <a:cubicBezTo>
                    <a:pt x="2881345" y="5875112"/>
                    <a:pt x="2867415" y="5871318"/>
                    <a:pt x="2855070" y="5868288"/>
                  </a:cubicBezTo>
                  <a:cubicBezTo>
                    <a:pt x="2830394" y="5862229"/>
                    <a:pt x="2812046" y="5859199"/>
                    <a:pt x="2811593" y="5864338"/>
                  </a:cubicBezTo>
                  <a:cubicBezTo>
                    <a:pt x="2804713" y="5862285"/>
                    <a:pt x="2798031" y="5860374"/>
                    <a:pt x="2791490" y="5858604"/>
                  </a:cubicBezTo>
                  <a:cubicBezTo>
                    <a:pt x="2784949" y="5856821"/>
                    <a:pt x="2778735" y="5854570"/>
                    <a:pt x="2772520" y="5852772"/>
                  </a:cubicBezTo>
                  <a:cubicBezTo>
                    <a:pt x="2760146" y="5849020"/>
                    <a:pt x="2748155" y="5845736"/>
                    <a:pt x="2736221" y="5842735"/>
                  </a:cubicBezTo>
                  <a:cubicBezTo>
                    <a:pt x="2724286" y="5839733"/>
                    <a:pt x="2712423" y="5837015"/>
                    <a:pt x="2700304" y="5834382"/>
                  </a:cubicBezTo>
                  <a:cubicBezTo>
                    <a:pt x="2688256" y="5831579"/>
                    <a:pt x="2675642" y="5829653"/>
                    <a:pt x="2663042" y="5826015"/>
                  </a:cubicBezTo>
                  <a:cubicBezTo>
                    <a:pt x="2665392" y="5817124"/>
                    <a:pt x="2620033" y="5798848"/>
                    <a:pt x="2638267" y="5802216"/>
                  </a:cubicBezTo>
                  <a:cubicBezTo>
                    <a:pt x="2647498" y="5805416"/>
                    <a:pt x="2656431" y="5808503"/>
                    <a:pt x="2665124" y="5811504"/>
                  </a:cubicBezTo>
                  <a:cubicBezTo>
                    <a:pt x="2669456" y="5813033"/>
                    <a:pt x="2673717" y="5814548"/>
                    <a:pt x="2677936" y="5816048"/>
                  </a:cubicBezTo>
                  <a:cubicBezTo>
                    <a:pt x="2682225" y="5817323"/>
                    <a:pt x="2686458" y="5818582"/>
                    <a:pt x="2690649" y="5819828"/>
                  </a:cubicBezTo>
                  <a:cubicBezTo>
                    <a:pt x="2707383" y="5824783"/>
                    <a:pt x="2723338" y="5829512"/>
                    <a:pt x="2738925" y="5834127"/>
                  </a:cubicBezTo>
                  <a:cubicBezTo>
                    <a:pt x="2754540" y="5838629"/>
                    <a:pt x="2769830" y="5842847"/>
                    <a:pt x="2785289" y="5846642"/>
                  </a:cubicBezTo>
                  <a:cubicBezTo>
                    <a:pt x="2800805" y="5850252"/>
                    <a:pt x="2816846" y="5852276"/>
                    <a:pt x="2833296" y="5854386"/>
                  </a:cubicBezTo>
                  <a:cubicBezTo>
                    <a:pt x="2793883" y="5833362"/>
                    <a:pt x="2797578" y="5852234"/>
                    <a:pt x="2770127" y="5832669"/>
                  </a:cubicBezTo>
                  <a:cubicBezTo>
                    <a:pt x="2758886" y="5822744"/>
                    <a:pt x="2808521" y="5836024"/>
                    <a:pt x="2779499" y="5823226"/>
                  </a:cubicBezTo>
                  <a:cubicBezTo>
                    <a:pt x="2788574" y="5832357"/>
                    <a:pt x="2753152" y="5817081"/>
                    <a:pt x="2743639" y="5816062"/>
                  </a:cubicBezTo>
                  <a:cubicBezTo>
                    <a:pt x="2750137" y="5831536"/>
                    <a:pt x="2722701" y="5823976"/>
                    <a:pt x="2688639" y="5813061"/>
                  </a:cubicBezTo>
                  <a:cubicBezTo>
                    <a:pt x="2680045" y="5810555"/>
                    <a:pt x="2671424" y="5806832"/>
                    <a:pt x="2662674" y="5803561"/>
                  </a:cubicBezTo>
                  <a:cubicBezTo>
                    <a:pt x="2653954" y="5800234"/>
                    <a:pt x="2645247" y="5796993"/>
                    <a:pt x="2636965" y="5794176"/>
                  </a:cubicBezTo>
                  <a:cubicBezTo>
                    <a:pt x="2620415" y="5788541"/>
                    <a:pt x="2605564" y="5784577"/>
                    <a:pt x="2595711" y="5784874"/>
                  </a:cubicBezTo>
                  <a:cubicBezTo>
                    <a:pt x="2602054" y="5792335"/>
                    <a:pt x="2604262" y="5797276"/>
                    <a:pt x="2601077" y="5798932"/>
                  </a:cubicBezTo>
                  <a:cubicBezTo>
                    <a:pt x="2616281" y="5804468"/>
                    <a:pt x="2629745" y="5810626"/>
                    <a:pt x="2639457" y="5818030"/>
                  </a:cubicBezTo>
                  <a:cubicBezTo>
                    <a:pt x="2626729" y="5816020"/>
                    <a:pt x="2538913" y="5793043"/>
                    <a:pt x="2549403" y="5783883"/>
                  </a:cubicBezTo>
                  <a:cubicBezTo>
                    <a:pt x="2540944" y="5781802"/>
                    <a:pt x="2535391" y="5781706"/>
                    <a:pt x="2530505" y="5782076"/>
                  </a:cubicBezTo>
                  <a:close/>
                  <a:moveTo>
                    <a:pt x="5791457" y="5769358"/>
                  </a:moveTo>
                  <a:cubicBezTo>
                    <a:pt x="5795123" y="5771156"/>
                    <a:pt x="5787551" y="5782014"/>
                    <a:pt x="5774751" y="5796993"/>
                  </a:cubicBezTo>
                  <a:cubicBezTo>
                    <a:pt x="5752059" y="5808870"/>
                    <a:pt x="5753587" y="5801325"/>
                    <a:pt x="5779099" y="5774525"/>
                  </a:cubicBezTo>
                  <a:cubicBezTo>
                    <a:pt x="5780147" y="5777286"/>
                    <a:pt x="5781435" y="5779777"/>
                    <a:pt x="5791457" y="5769358"/>
                  </a:cubicBezTo>
                  <a:close/>
                  <a:moveTo>
                    <a:pt x="2597297" y="5757777"/>
                  </a:moveTo>
                  <a:cubicBezTo>
                    <a:pt x="2612841" y="5768211"/>
                    <a:pt x="2638381" y="5775361"/>
                    <a:pt x="2649451" y="5787564"/>
                  </a:cubicBezTo>
                  <a:cubicBezTo>
                    <a:pt x="2636809" y="5784974"/>
                    <a:pt x="2581299" y="5767192"/>
                    <a:pt x="2601416" y="5777555"/>
                  </a:cubicBezTo>
                  <a:cubicBezTo>
                    <a:pt x="2627904" y="5785865"/>
                    <a:pt x="2652269" y="5794530"/>
                    <a:pt x="2673009" y="5801551"/>
                  </a:cubicBezTo>
                  <a:cubicBezTo>
                    <a:pt x="2683287" y="5805317"/>
                    <a:pt x="2693098" y="5807469"/>
                    <a:pt x="2701578" y="5809550"/>
                  </a:cubicBezTo>
                  <a:cubicBezTo>
                    <a:pt x="2710101" y="5811518"/>
                    <a:pt x="2717491" y="5812891"/>
                    <a:pt x="2723536" y="5813415"/>
                  </a:cubicBezTo>
                  <a:cubicBezTo>
                    <a:pt x="2708260" y="5808687"/>
                    <a:pt x="2694669" y="5803349"/>
                    <a:pt x="2684915" y="5796540"/>
                  </a:cubicBezTo>
                  <a:cubicBezTo>
                    <a:pt x="2721497" y="5809494"/>
                    <a:pt x="2731676" y="5801707"/>
                    <a:pt x="2763799" y="5818752"/>
                  </a:cubicBezTo>
                  <a:cubicBezTo>
                    <a:pt x="2741416" y="5795690"/>
                    <a:pt x="2806185" y="5831451"/>
                    <a:pt x="2793260" y="5812014"/>
                  </a:cubicBezTo>
                  <a:cubicBezTo>
                    <a:pt x="2767720" y="5800518"/>
                    <a:pt x="2746683" y="5797205"/>
                    <a:pt x="2726339" y="5793482"/>
                  </a:cubicBezTo>
                  <a:cubicBezTo>
                    <a:pt x="2716174" y="5791613"/>
                    <a:pt x="2706193" y="5789659"/>
                    <a:pt x="2696000" y="5786559"/>
                  </a:cubicBezTo>
                  <a:cubicBezTo>
                    <a:pt x="2685765" y="5783586"/>
                    <a:pt x="2675741" y="5778220"/>
                    <a:pt x="2664911" y="5771298"/>
                  </a:cubicBezTo>
                  <a:cubicBezTo>
                    <a:pt x="2655114" y="5774964"/>
                    <a:pt x="2586495" y="5754097"/>
                    <a:pt x="2597297" y="5757777"/>
                  </a:cubicBezTo>
                  <a:close/>
                  <a:moveTo>
                    <a:pt x="2639598" y="5753531"/>
                  </a:moveTo>
                  <a:cubicBezTo>
                    <a:pt x="2649565" y="5755711"/>
                    <a:pt x="2660480" y="5758401"/>
                    <a:pt x="2672188" y="5761515"/>
                  </a:cubicBezTo>
                  <a:cubicBezTo>
                    <a:pt x="2683924" y="5764602"/>
                    <a:pt x="2696340" y="5768452"/>
                    <a:pt x="2709931" y="5771298"/>
                  </a:cubicBezTo>
                  <a:cubicBezTo>
                    <a:pt x="2736886" y="5777613"/>
                    <a:pt x="2766644" y="5785172"/>
                    <a:pt x="2798172" y="5793369"/>
                  </a:cubicBezTo>
                  <a:cubicBezTo>
                    <a:pt x="2806001" y="5795606"/>
                    <a:pt x="2814156" y="5797163"/>
                    <a:pt x="2822395" y="5798806"/>
                  </a:cubicBezTo>
                  <a:cubicBezTo>
                    <a:pt x="2830620" y="5800462"/>
                    <a:pt x="2838945" y="5802146"/>
                    <a:pt x="2847354" y="5803845"/>
                  </a:cubicBezTo>
                  <a:cubicBezTo>
                    <a:pt x="2864130" y="5807229"/>
                    <a:pt x="2881260" y="5810683"/>
                    <a:pt x="2898589" y="5814180"/>
                  </a:cubicBezTo>
                  <a:cubicBezTo>
                    <a:pt x="2907267" y="5815808"/>
                    <a:pt x="2915875" y="5817875"/>
                    <a:pt x="2924723" y="5819135"/>
                  </a:cubicBezTo>
                  <a:cubicBezTo>
                    <a:pt x="2933571" y="5820338"/>
                    <a:pt x="2942462" y="5821542"/>
                    <a:pt x="2951366" y="5822745"/>
                  </a:cubicBezTo>
                  <a:cubicBezTo>
                    <a:pt x="2969134" y="5825010"/>
                    <a:pt x="2986972" y="5827290"/>
                    <a:pt x="3004739" y="5829555"/>
                  </a:cubicBezTo>
                  <a:cubicBezTo>
                    <a:pt x="2979256" y="5828012"/>
                    <a:pt x="2949894" y="5825350"/>
                    <a:pt x="2918536" y="5821698"/>
                  </a:cubicBezTo>
                  <a:cubicBezTo>
                    <a:pt x="2887603" y="5816417"/>
                    <a:pt x="2854659" y="5810287"/>
                    <a:pt x="2821531" y="5803874"/>
                  </a:cubicBezTo>
                  <a:cubicBezTo>
                    <a:pt x="2804826" y="5801085"/>
                    <a:pt x="2788715" y="5796243"/>
                    <a:pt x="2772519" y="5792194"/>
                  </a:cubicBezTo>
                  <a:cubicBezTo>
                    <a:pt x="2756366" y="5787947"/>
                    <a:pt x="2740411" y="5783756"/>
                    <a:pt x="2724895" y="5779679"/>
                  </a:cubicBezTo>
                  <a:cubicBezTo>
                    <a:pt x="2693523" y="5772190"/>
                    <a:pt x="2665053" y="5761714"/>
                    <a:pt x="2639598" y="5753531"/>
                  </a:cubicBezTo>
                  <a:close/>
                  <a:moveTo>
                    <a:pt x="3115017" y="5745463"/>
                  </a:moveTo>
                  <a:cubicBezTo>
                    <a:pt x="3109694" y="5745884"/>
                    <a:pt x="3112118" y="5749259"/>
                    <a:pt x="3108114" y="5750203"/>
                  </a:cubicBezTo>
                  <a:cubicBezTo>
                    <a:pt x="3104235" y="5746777"/>
                    <a:pt x="3090106" y="5744328"/>
                    <a:pt x="3092924" y="5748349"/>
                  </a:cubicBezTo>
                  <a:cubicBezTo>
                    <a:pt x="3108086" y="5750246"/>
                    <a:pt x="3112928" y="5758797"/>
                    <a:pt x="3130964" y="5758924"/>
                  </a:cubicBezTo>
                  <a:cubicBezTo>
                    <a:pt x="3122059" y="5752256"/>
                    <a:pt x="3131091" y="5752440"/>
                    <a:pt x="3123447" y="5746225"/>
                  </a:cubicBezTo>
                  <a:cubicBezTo>
                    <a:pt x="3119426" y="5745510"/>
                    <a:pt x="3116791" y="5745322"/>
                    <a:pt x="3115017" y="5745463"/>
                  </a:cubicBezTo>
                  <a:close/>
                  <a:moveTo>
                    <a:pt x="2780539" y="5744816"/>
                  </a:moveTo>
                  <a:cubicBezTo>
                    <a:pt x="2777756" y="5744487"/>
                    <a:pt x="2776622" y="5745078"/>
                    <a:pt x="2778225" y="5747202"/>
                  </a:cubicBezTo>
                  <a:cubicBezTo>
                    <a:pt x="2802306" y="5755696"/>
                    <a:pt x="2771840" y="5750118"/>
                    <a:pt x="2780773" y="5757013"/>
                  </a:cubicBezTo>
                  <a:cubicBezTo>
                    <a:pt x="2805732" y="5760680"/>
                    <a:pt x="2810970" y="5773648"/>
                    <a:pt x="2833877" y="5776975"/>
                  </a:cubicBezTo>
                  <a:cubicBezTo>
                    <a:pt x="2833225" y="5772572"/>
                    <a:pt x="2837444" y="5770533"/>
                    <a:pt x="2846618" y="5770944"/>
                  </a:cubicBezTo>
                  <a:cubicBezTo>
                    <a:pt x="2851800" y="5778136"/>
                    <a:pt x="2892360" y="5795818"/>
                    <a:pt x="2892530" y="5787366"/>
                  </a:cubicBezTo>
                  <a:cubicBezTo>
                    <a:pt x="2863975" y="5775771"/>
                    <a:pt x="2909999" y="5783940"/>
                    <a:pt x="2886513" y="5768056"/>
                  </a:cubicBezTo>
                  <a:cubicBezTo>
                    <a:pt x="2873672" y="5765139"/>
                    <a:pt x="2860818" y="5762223"/>
                    <a:pt x="2847935" y="5759307"/>
                  </a:cubicBezTo>
                  <a:cubicBezTo>
                    <a:pt x="2862644" y="5771991"/>
                    <a:pt x="2838549" y="5765606"/>
                    <a:pt x="2831144" y="5767461"/>
                  </a:cubicBezTo>
                  <a:cubicBezTo>
                    <a:pt x="2823075" y="5761388"/>
                    <a:pt x="2815883" y="5759023"/>
                    <a:pt x="2820654" y="5756206"/>
                  </a:cubicBezTo>
                  <a:cubicBezTo>
                    <a:pt x="2812064" y="5755091"/>
                    <a:pt x="2788886" y="5745806"/>
                    <a:pt x="2780539" y="5744816"/>
                  </a:cubicBezTo>
                  <a:close/>
                  <a:moveTo>
                    <a:pt x="4023247" y="5744725"/>
                  </a:moveTo>
                  <a:cubicBezTo>
                    <a:pt x="3984907" y="5746523"/>
                    <a:pt x="4001443" y="5756433"/>
                    <a:pt x="4005379" y="5761968"/>
                  </a:cubicBezTo>
                  <a:cubicBezTo>
                    <a:pt x="4030255" y="5755413"/>
                    <a:pt x="4029503" y="5749963"/>
                    <a:pt x="4023247" y="5744725"/>
                  </a:cubicBezTo>
                  <a:close/>
                  <a:moveTo>
                    <a:pt x="904701" y="5733836"/>
                  </a:moveTo>
                  <a:cubicBezTo>
                    <a:pt x="917368" y="5742171"/>
                    <a:pt x="969410" y="5809275"/>
                    <a:pt x="968914" y="5797743"/>
                  </a:cubicBezTo>
                  <a:cubicBezTo>
                    <a:pt x="983199" y="5828167"/>
                    <a:pt x="930789" y="5767985"/>
                    <a:pt x="901951" y="5734262"/>
                  </a:cubicBezTo>
                  <a:cubicBezTo>
                    <a:pt x="901886" y="5732654"/>
                    <a:pt x="902892" y="5732645"/>
                    <a:pt x="904701" y="5733836"/>
                  </a:cubicBezTo>
                  <a:close/>
                  <a:moveTo>
                    <a:pt x="2682438" y="5721889"/>
                  </a:moveTo>
                  <a:cubicBezTo>
                    <a:pt x="2683712" y="5733781"/>
                    <a:pt x="2709251" y="5737264"/>
                    <a:pt x="2713980" y="5747358"/>
                  </a:cubicBezTo>
                  <a:cubicBezTo>
                    <a:pt x="2709690" y="5746154"/>
                    <a:pt x="2707920" y="5748122"/>
                    <a:pt x="2717293" y="5751265"/>
                  </a:cubicBezTo>
                  <a:cubicBezTo>
                    <a:pt x="2717533" y="5743266"/>
                    <a:pt x="2727542" y="5740817"/>
                    <a:pt x="2709365" y="5727920"/>
                  </a:cubicBezTo>
                  <a:cubicBezTo>
                    <a:pt x="2712805" y="5733654"/>
                    <a:pt x="2694146" y="5725570"/>
                    <a:pt x="2682438" y="5721889"/>
                  </a:cubicBezTo>
                  <a:close/>
                  <a:moveTo>
                    <a:pt x="3968331" y="5721323"/>
                  </a:moveTo>
                  <a:cubicBezTo>
                    <a:pt x="3948567" y="5724169"/>
                    <a:pt x="3936619" y="5727042"/>
                    <a:pt x="3925223" y="5730044"/>
                  </a:cubicBezTo>
                  <a:cubicBezTo>
                    <a:pt x="3913825" y="5733031"/>
                    <a:pt x="3902895" y="5735721"/>
                    <a:pt x="3884959" y="5735947"/>
                  </a:cubicBezTo>
                  <a:cubicBezTo>
                    <a:pt x="3910711" y="5743535"/>
                    <a:pt x="3826687" y="5759858"/>
                    <a:pt x="3865591" y="5761473"/>
                  </a:cubicBezTo>
                  <a:cubicBezTo>
                    <a:pt x="3880457" y="5752865"/>
                    <a:pt x="3900787" y="5747216"/>
                    <a:pt x="3920167" y="5741695"/>
                  </a:cubicBezTo>
                  <a:cubicBezTo>
                    <a:pt x="3929851" y="5738920"/>
                    <a:pt x="3939295" y="5736188"/>
                    <a:pt x="3947647" y="5733116"/>
                  </a:cubicBezTo>
                  <a:cubicBezTo>
                    <a:pt x="3955957" y="5729832"/>
                    <a:pt x="3963063" y="5725726"/>
                    <a:pt x="3968331" y="5721323"/>
                  </a:cubicBezTo>
                  <a:close/>
                  <a:moveTo>
                    <a:pt x="3195000" y="5713729"/>
                  </a:moveTo>
                  <a:cubicBezTo>
                    <a:pt x="3199191" y="5713795"/>
                    <a:pt x="3203937" y="5714542"/>
                    <a:pt x="3209805" y="5716651"/>
                  </a:cubicBezTo>
                  <a:lnTo>
                    <a:pt x="3194288" y="5713802"/>
                  </a:lnTo>
                  <a:close/>
                  <a:moveTo>
                    <a:pt x="915032" y="5696973"/>
                  </a:moveTo>
                  <a:cubicBezTo>
                    <a:pt x="924617" y="5711951"/>
                    <a:pt x="944550" y="5730214"/>
                    <a:pt x="945187" y="5742374"/>
                  </a:cubicBezTo>
                  <a:cubicBezTo>
                    <a:pt x="965658" y="5764262"/>
                    <a:pt x="979362" y="5777244"/>
                    <a:pt x="991537" y="5790523"/>
                  </a:cubicBezTo>
                  <a:cubicBezTo>
                    <a:pt x="1003854" y="5803675"/>
                    <a:pt x="1013991" y="5817705"/>
                    <a:pt x="1029563" y="5839818"/>
                  </a:cubicBezTo>
                  <a:cubicBezTo>
                    <a:pt x="1046255" y="5848497"/>
                    <a:pt x="1081435" y="5882204"/>
                    <a:pt x="1116106" y="5914823"/>
                  </a:cubicBezTo>
                  <a:cubicBezTo>
                    <a:pt x="1133151" y="5931429"/>
                    <a:pt x="1151315" y="5946506"/>
                    <a:pt x="1166406" y="5958596"/>
                  </a:cubicBezTo>
                  <a:cubicBezTo>
                    <a:pt x="1181555" y="5970630"/>
                    <a:pt x="1193999" y="5979308"/>
                    <a:pt x="1201176" y="5981531"/>
                  </a:cubicBezTo>
                  <a:cubicBezTo>
                    <a:pt x="1181144" y="5963693"/>
                    <a:pt x="1160928" y="5945699"/>
                    <a:pt x="1140952" y="5927918"/>
                  </a:cubicBezTo>
                  <a:cubicBezTo>
                    <a:pt x="1143840" y="5923459"/>
                    <a:pt x="1107555" y="5882063"/>
                    <a:pt x="1130518" y="5901727"/>
                  </a:cubicBezTo>
                  <a:cubicBezTo>
                    <a:pt x="1135431" y="5906258"/>
                    <a:pt x="1139947" y="5910264"/>
                    <a:pt x="1136209" y="5903214"/>
                  </a:cubicBezTo>
                  <a:cubicBezTo>
                    <a:pt x="1106946" y="5873116"/>
                    <a:pt x="1119150" y="5898811"/>
                    <a:pt x="1105163" y="5889297"/>
                  </a:cubicBezTo>
                  <a:cubicBezTo>
                    <a:pt x="1092832" y="5876174"/>
                    <a:pt x="1073238" y="5853536"/>
                    <a:pt x="1054933" y="5833589"/>
                  </a:cubicBezTo>
                  <a:cubicBezTo>
                    <a:pt x="1045802" y="5823608"/>
                    <a:pt x="1036897" y="5814363"/>
                    <a:pt x="1029507" y="5807200"/>
                  </a:cubicBezTo>
                  <a:cubicBezTo>
                    <a:pt x="1022329" y="5799839"/>
                    <a:pt x="1016440" y="5794742"/>
                    <a:pt x="1012816" y="5793510"/>
                  </a:cubicBezTo>
                  <a:cubicBezTo>
                    <a:pt x="1029861" y="5811051"/>
                    <a:pt x="1043636" y="5825930"/>
                    <a:pt x="1050006" y="5839507"/>
                  </a:cubicBezTo>
                  <a:cubicBezTo>
                    <a:pt x="1032551" y="5823424"/>
                    <a:pt x="973671" y="5764870"/>
                    <a:pt x="954318" y="5739388"/>
                  </a:cubicBezTo>
                  <a:cubicBezTo>
                    <a:pt x="948981" y="5718775"/>
                    <a:pt x="975738" y="5762803"/>
                    <a:pt x="973430" y="5751379"/>
                  </a:cubicBezTo>
                  <a:cubicBezTo>
                    <a:pt x="956569" y="5727142"/>
                    <a:pt x="917071" y="5688818"/>
                    <a:pt x="915032" y="5696973"/>
                  </a:cubicBezTo>
                  <a:close/>
                  <a:moveTo>
                    <a:pt x="3779729" y="5689526"/>
                  </a:moveTo>
                  <a:cubicBezTo>
                    <a:pt x="3751119" y="5695472"/>
                    <a:pt x="3760335" y="5704405"/>
                    <a:pt x="3719859" y="5709346"/>
                  </a:cubicBezTo>
                  <a:cubicBezTo>
                    <a:pt x="3709891" y="5705070"/>
                    <a:pt x="3718443" y="5703060"/>
                    <a:pt x="3709495" y="5698912"/>
                  </a:cubicBezTo>
                  <a:cubicBezTo>
                    <a:pt x="3682839" y="5702734"/>
                    <a:pt x="3697391" y="5704759"/>
                    <a:pt x="3712483" y="5710295"/>
                  </a:cubicBezTo>
                  <a:cubicBezTo>
                    <a:pt x="3687113" y="5712121"/>
                    <a:pt x="3689859" y="5717387"/>
                    <a:pt x="3676849" y="5720785"/>
                  </a:cubicBezTo>
                  <a:cubicBezTo>
                    <a:pt x="3684167" y="5713310"/>
                    <a:pt x="3652967" y="5716566"/>
                    <a:pt x="3637095" y="5714371"/>
                  </a:cubicBezTo>
                  <a:cubicBezTo>
                    <a:pt x="3675207" y="5721748"/>
                    <a:pt x="3638993" y="5722031"/>
                    <a:pt x="3648451" y="5730426"/>
                  </a:cubicBezTo>
                  <a:cubicBezTo>
                    <a:pt x="3680303" y="5726023"/>
                    <a:pt x="3688345" y="5718987"/>
                    <a:pt x="3719873" y="5724027"/>
                  </a:cubicBezTo>
                  <a:cubicBezTo>
                    <a:pt x="3720793" y="5718208"/>
                    <a:pt x="3744507" y="5712871"/>
                    <a:pt x="3763647" y="5707746"/>
                  </a:cubicBezTo>
                  <a:cubicBezTo>
                    <a:pt x="3782801" y="5702536"/>
                    <a:pt x="3797227" y="5697129"/>
                    <a:pt x="3779729" y="5689526"/>
                  </a:cubicBezTo>
                  <a:close/>
                  <a:moveTo>
                    <a:pt x="822742" y="5687402"/>
                  </a:moveTo>
                  <a:cubicBezTo>
                    <a:pt x="845294" y="5688563"/>
                    <a:pt x="946376" y="5813896"/>
                    <a:pt x="1014684" y="5894563"/>
                  </a:cubicBezTo>
                  <a:cubicBezTo>
                    <a:pt x="1003996" y="5883366"/>
                    <a:pt x="993916" y="5872832"/>
                    <a:pt x="984346" y="5862809"/>
                  </a:cubicBezTo>
                  <a:cubicBezTo>
                    <a:pt x="974634" y="5852928"/>
                    <a:pt x="966281" y="5842805"/>
                    <a:pt x="957787" y="5833574"/>
                  </a:cubicBezTo>
                  <a:cubicBezTo>
                    <a:pt x="941039" y="5814901"/>
                    <a:pt x="925693" y="5798040"/>
                    <a:pt x="910856" y="5782057"/>
                  </a:cubicBezTo>
                  <a:cubicBezTo>
                    <a:pt x="896019" y="5766074"/>
                    <a:pt x="881692" y="5750954"/>
                    <a:pt x="866983" y="5735777"/>
                  </a:cubicBezTo>
                  <a:cubicBezTo>
                    <a:pt x="852883" y="5720077"/>
                    <a:pt x="838428" y="5704278"/>
                    <a:pt x="822742" y="5687402"/>
                  </a:cubicBezTo>
                  <a:close/>
                  <a:moveTo>
                    <a:pt x="4113441" y="5685180"/>
                  </a:moveTo>
                  <a:cubicBezTo>
                    <a:pt x="4112279" y="5697157"/>
                    <a:pt x="4085283" y="5698120"/>
                    <a:pt x="4058199" y="5710507"/>
                  </a:cubicBezTo>
                  <a:cubicBezTo>
                    <a:pt x="4070573" y="5711951"/>
                    <a:pt x="4072527" y="5714386"/>
                    <a:pt x="4069243" y="5717316"/>
                  </a:cubicBezTo>
                  <a:cubicBezTo>
                    <a:pt x="4067615" y="5718775"/>
                    <a:pt x="4064671" y="5720360"/>
                    <a:pt x="4061103" y="5722016"/>
                  </a:cubicBezTo>
                  <a:cubicBezTo>
                    <a:pt x="4057479" y="5723461"/>
                    <a:pt x="4053187" y="5724890"/>
                    <a:pt x="4048955" y="5726349"/>
                  </a:cubicBezTo>
                  <a:cubicBezTo>
                    <a:pt x="4032023" y="5732153"/>
                    <a:pt x="4015503" y="5738014"/>
                    <a:pt x="4042995" y="5742106"/>
                  </a:cubicBezTo>
                  <a:cubicBezTo>
                    <a:pt x="4070375" y="5728274"/>
                    <a:pt x="4073559" y="5724664"/>
                    <a:pt x="4116343" y="5708822"/>
                  </a:cubicBezTo>
                  <a:cubicBezTo>
                    <a:pt x="4064471" y="5702579"/>
                    <a:pt x="4172547" y="5683650"/>
                    <a:pt x="4113441" y="5685180"/>
                  </a:cubicBezTo>
                  <a:close/>
                  <a:moveTo>
                    <a:pt x="2774251" y="5682488"/>
                  </a:moveTo>
                  <a:cubicBezTo>
                    <a:pt x="2771744" y="5683211"/>
                    <a:pt x="2772424" y="5686121"/>
                    <a:pt x="2778819" y="5692966"/>
                  </a:cubicBezTo>
                  <a:cubicBezTo>
                    <a:pt x="2793854" y="5696180"/>
                    <a:pt x="2809328" y="5699478"/>
                    <a:pt x="2825127" y="5702862"/>
                  </a:cubicBezTo>
                  <a:cubicBezTo>
                    <a:pt x="2829077" y="5703683"/>
                    <a:pt x="2832985" y="5704660"/>
                    <a:pt x="2837005" y="5705396"/>
                  </a:cubicBezTo>
                  <a:cubicBezTo>
                    <a:pt x="2841040" y="5706048"/>
                    <a:pt x="2845089" y="5706698"/>
                    <a:pt x="2849166" y="5707350"/>
                  </a:cubicBezTo>
                  <a:cubicBezTo>
                    <a:pt x="2857292" y="5708680"/>
                    <a:pt x="2865475" y="5710025"/>
                    <a:pt x="2873729" y="5711370"/>
                  </a:cubicBezTo>
                  <a:cubicBezTo>
                    <a:pt x="2890137" y="5714173"/>
                    <a:pt x="2906757" y="5717005"/>
                    <a:pt x="2923491" y="5719851"/>
                  </a:cubicBezTo>
                  <a:cubicBezTo>
                    <a:pt x="2931844" y="5721209"/>
                    <a:pt x="2940126" y="5722979"/>
                    <a:pt x="2948578" y="5724055"/>
                  </a:cubicBezTo>
                  <a:lnTo>
                    <a:pt x="2974004" y="5727071"/>
                  </a:lnTo>
                  <a:cubicBezTo>
                    <a:pt x="2990879" y="5729152"/>
                    <a:pt x="3007740" y="5731247"/>
                    <a:pt x="3024488" y="5733328"/>
                  </a:cubicBezTo>
                  <a:cubicBezTo>
                    <a:pt x="3032827" y="5734418"/>
                    <a:pt x="3041123" y="5735494"/>
                    <a:pt x="3049391" y="5736556"/>
                  </a:cubicBezTo>
                  <a:cubicBezTo>
                    <a:pt x="3057602" y="5737844"/>
                    <a:pt x="3066011" y="5737929"/>
                    <a:pt x="3074208" y="5738680"/>
                  </a:cubicBezTo>
                  <a:cubicBezTo>
                    <a:pt x="3106968" y="5741185"/>
                    <a:pt x="3138807" y="5743620"/>
                    <a:pt x="3168820" y="5745928"/>
                  </a:cubicBezTo>
                  <a:cubicBezTo>
                    <a:pt x="3180061" y="5752086"/>
                    <a:pt x="3174441" y="5752865"/>
                    <a:pt x="3168339" y="5753502"/>
                  </a:cubicBezTo>
                  <a:cubicBezTo>
                    <a:pt x="3162237" y="5754153"/>
                    <a:pt x="3155767" y="5754068"/>
                    <a:pt x="3165168" y="5760227"/>
                  </a:cubicBezTo>
                  <a:cubicBezTo>
                    <a:pt x="3208503" y="5760892"/>
                    <a:pt x="3177499" y="5749750"/>
                    <a:pt x="3191472" y="5741596"/>
                  </a:cubicBezTo>
                  <a:cubicBezTo>
                    <a:pt x="3215680" y="5743352"/>
                    <a:pt x="3239974" y="5744512"/>
                    <a:pt x="3264296" y="5745305"/>
                  </a:cubicBezTo>
                  <a:cubicBezTo>
                    <a:pt x="3276400" y="5746013"/>
                    <a:pt x="3288689" y="5745362"/>
                    <a:pt x="3300949" y="5744824"/>
                  </a:cubicBezTo>
                  <a:cubicBezTo>
                    <a:pt x="3313181" y="5744257"/>
                    <a:pt x="3325427" y="5743677"/>
                    <a:pt x="3337701" y="5743097"/>
                  </a:cubicBezTo>
                  <a:cubicBezTo>
                    <a:pt x="3349904" y="5742460"/>
                    <a:pt x="3362150" y="5741808"/>
                    <a:pt x="3374395" y="5741157"/>
                  </a:cubicBezTo>
                  <a:cubicBezTo>
                    <a:pt x="3380511" y="5740775"/>
                    <a:pt x="3386599" y="5740633"/>
                    <a:pt x="3392731" y="5740025"/>
                  </a:cubicBezTo>
                  <a:lnTo>
                    <a:pt x="3411135" y="5737887"/>
                  </a:lnTo>
                  <a:cubicBezTo>
                    <a:pt x="3435667" y="5735055"/>
                    <a:pt x="3460131" y="5732309"/>
                    <a:pt x="3484553" y="5729874"/>
                  </a:cubicBezTo>
                  <a:cubicBezTo>
                    <a:pt x="3490669" y="5733116"/>
                    <a:pt x="3495227" y="5737957"/>
                    <a:pt x="3504713" y="5738014"/>
                  </a:cubicBezTo>
                  <a:cubicBezTo>
                    <a:pt x="3516931" y="5724211"/>
                    <a:pt x="3555069" y="5719001"/>
                    <a:pt x="3593703" y="5714613"/>
                  </a:cubicBezTo>
                  <a:cubicBezTo>
                    <a:pt x="3613071" y="5712928"/>
                    <a:pt x="3632367" y="5709190"/>
                    <a:pt x="3648577" y="5705283"/>
                  </a:cubicBezTo>
                  <a:cubicBezTo>
                    <a:pt x="3664787" y="5701333"/>
                    <a:pt x="3677867" y="5696661"/>
                    <a:pt x="3684579" y="5690375"/>
                  </a:cubicBezTo>
                  <a:cubicBezTo>
                    <a:pt x="3570557" y="5710323"/>
                    <a:pt x="3472619" y="5723404"/>
                    <a:pt x="3370603" y="5732592"/>
                  </a:cubicBezTo>
                  <a:cubicBezTo>
                    <a:pt x="3345006" y="5733979"/>
                    <a:pt x="3319254" y="5735367"/>
                    <a:pt x="3292978" y="5736782"/>
                  </a:cubicBezTo>
                  <a:cubicBezTo>
                    <a:pt x="3279727" y="5737802"/>
                    <a:pt x="3266519" y="5737235"/>
                    <a:pt x="3253055" y="5737009"/>
                  </a:cubicBezTo>
                  <a:cubicBezTo>
                    <a:pt x="3239578" y="5736683"/>
                    <a:pt x="3225916" y="5736344"/>
                    <a:pt x="3212056" y="5736004"/>
                  </a:cubicBezTo>
                  <a:cubicBezTo>
                    <a:pt x="3198140" y="5735523"/>
                    <a:pt x="3184011" y="5735027"/>
                    <a:pt x="3169627" y="5734517"/>
                  </a:cubicBezTo>
                  <a:cubicBezTo>
                    <a:pt x="3155329" y="5733257"/>
                    <a:pt x="3140832" y="5731516"/>
                    <a:pt x="3125981" y="5729860"/>
                  </a:cubicBezTo>
                  <a:cubicBezTo>
                    <a:pt x="3111144" y="5728062"/>
                    <a:pt x="3095996" y="5726207"/>
                    <a:pt x="3080494" y="5724324"/>
                  </a:cubicBezTo>
                  <a:cubicBezTo>
                    <a:pt x="3072750" y="5723290"/>
                    <a:pt x="3064879" y="5722385"/>
                    <a:pt x="3056993" y="5721139"/>
                  </a:cubicBezTo>
                  <a:cubicBezTo>
                    <a:pt x="3049178" y="5719553"/>
                    <a:pt x="3041264" y="5717953"/>
                    <a:pt x="3033251" y="5716340"/>
                  </a:cubicBezTo>
                  <a:cubicBezTo>
                    <a:pt x="3022846" y="5717019"/>
                    <a:pt x="3007033" y="5716835"/>
                    <a:pt x="2988303" y="5716028"/>
                  </a:cubicBezTo>
                  <a:cubicBezTo>
                    <a:pt x="2969629" y="5715079"/>
                    <a:pt x="2947785" y="5714386"/>
                    <a:pt x="2926308" y="5710705"/>
                  </a:cubicBezTo>
                  <a:cubicBezTo>
                    <a:pt x="2904676" y="5707576"/>
                    <a:pt x="2882747" y="5704037"/>
                    <a:pt x="2863139" y="5700370"/>
                  </a:cubicBezTo>
                  <a:cubicBezTo>
                    <a:pt x="2853371" y="5698473"/>
                    <a:pt x="2844070" y="5696859"/>
                    <a:pt x="2835887" y="5694665"/>
                  </a:cubicBezTo>
                  <a:cubicBezTo>
                    <a:pt x="2827747" y="5692315"/>
                    <a:pt x="2820512" y="5690036"/>
                    <a:pt x="2814524" y="5687869"/>
                  </a:cubicBezTo>
                  <a:cubicBezTo>
                    <a:pt x="2817964" y="5697840"/>
                    <a:pt x="2781770" y="5680320"/>
                    <a:pt x="2774251" y="5682488"/>
                  </a:cubicBezTo>
                  <a:close/>
                  <a:moveTo>
                    <a:pt x="3829095" y="5678370"/>
                  </a:moveTo>
                  <a:cubicBezTo>
                    <a:pt x="3821889" y="5678285"/>
                    <a:pt x="3814019" y="5679036"/>
                    <a:pt x="3804363" y="5682037"/>
                  </a:cubicBezTo>
                  <a:cubicBezTo>
                    <a:pt x="3806713" y="5686015"/>
                    <a:pt x="3819255" y="5686921"/>
                    <a:pt x="3830639" y="5686128"/>
                  </a:cubicBezTo>
                  <a:cubicBezTo>
                    <a:pt x="3841907" y="5684684"/>
                    <a:pt x="3851959" y="5681471"/>
                    <a:pt x="3849595" y="5678639"/>
                  </a:cubicBezTo>
                  <a:cubicBezTo>
                    <a:pt x="3842715" y="5678611"/>
                    <a:pt x="3836243" y="5678129"/>
                    <a:pt x="3829095" y="5678370"/>
                  </a:cubicBezTo>
                  <a:close/>
                  <a:moveTo>
                    <a:pt x="2550210" y="5677818"/>
                  </a:moveTo>
                  <a:cubicBezTo>
                    <a:pt x="2582743" y="5701121"/>
                    <a:pt x="2532556" y="5686171"/>
                    <a:pt x="2556482" y="5702154"/>
                  </a:cubicBezTo>
                  <a:cubicBezTo>
                    <a:pt x="2558959" y="5698445"/>
                    <a:pt x="2593602" y="5720134"/>
                    <a:pt x="2557855" y="5696421"/>
                  </a:cubicBezTo>
                  <a:cubicBezTo>
                    <a:pt x="2566731" y="5700484"/>
                    <a:pt x="2575126" y="5704136"/>
                    <a:pt x="2583069" y="5707434"/>
                  </a:cubicBezTo>
                  <a:cubicBezTo>
                    <a:pt x="2587061" y="5709049"/>
                    <a:pt x="2590912" y="5710620"/>
                    <a:pt x="2594649" y="5712135"/>
                  </a:cubicBezTo>
                  <a:cubicBezTo>
                    <a:pt x="2598500" y="5713380"/>
                    <a:pt x="2602209" y="5714598"/>
                    <a:pt x="2605805" y="5715759"/>
                  </a:cubicBezTo>
                  <a:cubicBezTo>
                    <a:pt x="2620231" y="5720275"/>
                    <a:pt x="2632845" y="5723744"/>
                    <a:pt x="2643803" y="5726589"/>
                  </a:cubicBezTo>
                  <a:cubicBezTo>
                    <a:pt x="2665732" y="5732309"/>
                    <a:pt x="2681036" y="5735579"/>
                    <a:pt x="2691102" y="5740208"/>
                  </a:cubicBezTo>
                  <a:cubicBezTo>
                    <a:pt x="2682409" y="5735013"/>
                    <a:pt x="2672216" y="5724579"/>
                    <a:pt x="2674948" y="5719383"/>
                  </a:cubicBezTo>
                  <a:cubicBezTo>
                    <a:pt x="2649721" y="5709445"/>
                    <a:pt x="2663552" y="5723815"/>
                    <a:pt x="2646719" y="5719114"/>
                  </a:cubicBezTo>
                  <a:cubicBezTo>
                    <a:pt x="2630892" y="5706599"/>
                    <a:pt x="2615644" y="5701673"/>
                    <a:pt x="2599788" y="5697284"/>
                  </a:cubicBezTo>
                  <a:cubicBezTo>
                    <a:pt x="2584244" y="5692187"/>
                    <a:pt x="2567991" y="5687898"/>
                    <a:pt x="2550210" y="5677818"/>
                  </a:cubicBezTo>
                  <a:close/>
                  <a:moveTo>
                    <a:pt x="2570460" y="5670278"/>
                  </a:moveTo>
                  <a:cubicBezTo>
                    <a:pt x="2568170" y="5669426"/>
                    <a:pt x="2568912" y="5670435"/>
                    <a:pt x="2575424" y="5675156"/>
                  </a:cubicBezTo>
                  <a:cubicBezTo>
                    <a:pt x="2582757" y="5676983"/>
                    <a:pt x="2591719" y="5680876"/>
                    <a:pt x="2601063" y="5685463"/>
                  </a:cubicBezTo>
                  <a:cubicBezTo>
                    <a:pt x="2610406" y="5690007"/>
                    <a:pt x="2620543" y="5694283"/>
                    <a:pt x="2629547" y="5698374"/>
                  </a:cubicBezTo>
                  <a:cubicBezTo>
                    <a:pt x="2647668" y="5706316"/>
                    <a:pt x="2662094" y="5711441"/>
                    <a:pt x="2662221" y="5702833"/>
                  </a:cubicBezTo>
                  <a:cubicBezTo>
                    <a:pt x="2630807" y="5693943"/>
                    <a:pt x="2633595" y="5697581"/>
                    <a:pt x="2621406" y="5686171"/>
                  </a:cubicBezTo>
                  <a:cubicBezTo>
                    <a:pt x="2622355" y="5691140"/>
                    <a:pt x="2620245" y="5691423"/>
                    <a:pt x="2616111" y="5689384"/>
                  </a:cubicBezTo>
                  <a:cubicBezTo>
                    <a:pt x="2611964" y="5687374"/>
                    <a:pt x="2605791" y="5683056"/>
                    <a:pt x="2598925" y="5678158"/>
                  </a:cubicBezTo>
                  <a:cubicBezTo>
                    <a:pt x="2611475" y="5692130"/>
                    <a:pt x="2577328" y="5672833"/>
                    <a:pt x="2570460" y="5670278"/>
                  </a:cubicBezTo>
                  <a:close/>
                  <a:moveTo>
                    <a:pt x="3874567" y="5660688"/>
                  </a:moveTo>
                  <a:cubicBezTo>
                    <a:pt x="3848659" y="5665742"/>
                    <a:pt x="3851847" y="5671334"/>
                    <a:pt x="3845107" y="5676742"/>
                  </a:cubicBezTo>
                  <a:cubicBezTo>
                    <a:pt x="3875715" y="5672905"/>
                    <a:pt x="3875347" y="5673826"/>
                    <a:pt x="3897303" y="5670230"/>
                  </a:cubicBezTo>
                  <a:cubicBezTo>
                    <a:pt x="3888243" y="5663165"/>
                    <a:pt x="3893511" y="5665374"/>
                    <a:pt x="3874567" y="5660688"/>
                  </a:cubicBezTo>
                  <a:close/>
                  <a:moveTo>
                    <a:pt x="5881255" y="5641363"/>
                  </a:moveTo>
                  <a:cubicBezTo>
                    <a:pt x="5868259" y="5658720"/>
                    <a:pt x="5856779" y="5672254"/>
                    <a:pt x="5844887" y="5686354"/>
                  </a:cubicBezTo>
                  <a:cubicBezTo>
                    <a:pt x="5832555" y="5700059"/>
                    <a:pt x="5819559" y="5714102"/>
                    <a:pt x="5804087" y="5733087"/>
                  </a:cubicBezTo>
                  <a:cubicBezTo>
                    <a:pt x="5795521" y="5729562"/>
                    <a:pt x="5847789" y="5678030"/>
                    <a:pt x="5856383" y="5658409"/>
                  </a:cubicBezTo>
                  <a:cubicBezTo>
                    <a:pt x="5864283" y="5655152"/>
                    <a:pt x="5872239" y="5651825"/>
                    <a:pt x="5881255" y="5641363"/>
                  </a:cubicBezTo>
                  <a:close/>
                  <a:moveTo>
                    <a:pt x="2607136" y="5628211"/>
                  </a:moveTo>
                  <a:cubicBezTo>
                    <a:pt x="2624124" y="5649065"/>
                    <a:pt x="2642854" y="5651995"/>
                    <a:pt x="2667516" y="5658579"/>
                  </a:cubicBezTo>
                  <a:cubicBezTo>
                    <a:pt x="2646776" y="5634398"/>
                    <a:pt x="2629362" y="5636663"/>
                    <a:pt x="2607136" y="5628211"/>
                  </a:cubicBezTo>
                  <a:close/>
                  <a:moveTo>
                    <a:pt x="2147297" y="5597151"/>
                  </a:moveTo>
                  <a:cubicBezTo>
                    <a:pt x="2153923" y="5598171"/>
                    <a:pt x="2174903" y="5608222"/>
                    <a:pt x="2195304" y="5620510"/>
                  </a:cubicBezTo>
                  <a:cubicBezTo>
                    <a:pt x="2215803" y="5632643"/>
                    <a:pt x="2235439" y="5647593"/>
                    <a:pt x="2240494" y="5656979"/>
                  </a:cubicBezTo>
                  <a:cubicBezTo>
                    <a:pt x="2206828" y="5629571"/>
                    <a:pt x="2173842" y="5615003"/>
                    <a:pt x="2147297" y="5597151"/>
                  </a:cubicBezTo>
                  <a:close/>
                  <a:moveTo>
                    <a:pt x="2149308" y="5571512"/>
                  </a:moveTo>
                  <a:cubicBezTo>
                    <a:pt x="2174961" y="5589874"/>
                    <a:pt x="2166042" y="5581365"/>
                    <a:pt x="2192898" y="5596372"/>
                  </a:cubicBezTo>
                  <a:cubicBezTo>
                    <a:pt x="2187518" y="5597717"/>
                    <a:pt x="2194030" y="5602318"/>
                    <a:pt x="2200486" y="5610826"/>
                  </a:cubicBezTo>
                  <a:cubicBezTo>
                    <a:pt x="2232198" y="5629004"/>
                    <a:pt x="2249116" y="5638051"/>
                    <a:pt x="2262622" y="5642298"/>
                  </a:cubicBezTo>
                  <a:cubicBezTo>
                    <a:pt x="2275887" y="5646913"/>
                    <a:pt x="2284863" y="5648215"/>
                    <a:pt x="2300181" y="5651429"/>
                  </a:cubicBezTo>
                  <a:cubicBezTo>
                    <a:pt x="2284240" y="5647663"/>
                    <a:pt x="2292097" y="5659909"/>
                    <a:pt x="2323229" y="5672990"/>
                  </a:cubicBezTo>
                  <a:cubicBezTo>
                    <a:pt x="2321430" y="5677676"/>
                    <a:pt x="2327433" y="5685179"/>
                    <a:pt x="2337654" y="5693702"/>
                  </a:cubicBezTo>
                  <a:cubicBezTo>
                    <a:pt x="2342695" y="5698105"/>
                    <a:pt x="2349009" y="5702296"/>
                    <a:pt x="2356002" y="5706387"/>
                  </a:cubicBezTo>
                  <a:cubicBezTo>
                    <a:pt x="2362953" y="5710535"/>
                    <a:pt x="2370513" y="5714683"/>
                    <a:pt x="2378201" y="5718605"/>
                  </a:cubicBezTo>
                  <a:cubicBezTo>
                    <a:pt x="2377153" y="5722384"/>
                    <a:pt x="2367300" y="5719609"/>
                    <a:pt x="2353341" y="5713819"/>
                  </a:cubicBezTo>
                  <a:cubicBezTo>
                    <a:pt x="2352435" y="5710139"/>
                    <a:pt x="2347013" y="5705849"/>
                    <a:pt x="2342284" y="5703131"/>
                  </a:cubicBezTo>
                  <a:cubicBezTo>
                    <a:pt x="2337669" y="5700200"/>
                    <a:pt x="2333648" y="5698997"/>
                    <a:pt x="2335248" y="5702083"/>
                  </a:cubicBezTo>
                  <a:cubicBezTo>
                    <a:pt x="2318755" y="5692697"/>
                    <a:pt x="2338532" y="5695019"/>
                    <a:pt x="2316617" y="5679432"/>
                  </a:cubicBezTo>
                  <a:cubicBezTo>
                    <a:pt x="2319519" y="5691932"/>
                    <a:pt x="2273976" y="5653920"/>
                    <a:pt x="2239772" y="5646814"/>
                  </a:cubicBezTo>
                  <a:cubicBezTo>
                    <a:pt x="2264321" y="5653652"/>
                    <a:pt x="2244911" y="5643473"/>
                    <a:pt x="2219980" y="5628070"/>
                  </a:cubicBezTo>
                  <a:cubicBezTo>
                    <a:pt x="2194795" y="5613077"/>
                    <a:pt x="2162630" y="5594985"/>
                    <a:pt x="2159246" y="5590553"/>
                  </a:cubicBezTo>
                  <a:cubicBezTo>
                    <a:pt x="2155296" y="5580459"/>
                    <a:pt x="2189854" y="5606112"/>
                    <a:pt x="2195729" y="5611407"/>
                  </a:cubicBezTo>
                  <a:cubicBezTo>
                    <a:pt x="2195503" y="5596088"/>
                    <a:pt x="2149492" y="5586774"/>
                    <a:pt x="2149308" y="5571512"/>
                  </a:cubicBezTo>
                  <a:close/>
                  <a:moveTo>
                    <a:pt x="4108807" y="5544259"/>
                  </a:moveTo>
                  <a:cubicBezTo>
                    <a:pt x="4106853" y="5544155"/>
                    <a:pt x="4103843" y="5544470"/>
                    <a:pt x="4099553" y="5545350"/>
                  </a:cubicBezTo>
                  <a:cubicBezTo>
                    <a:pt x="4081671" y="5549951"/>
                    <a:pt x="4063227" y="5559380"/>
                    <a:pt x="4044339" y="5567562"/>
                  </a:cubicBezTo>
                  <a:cubicBezTo>
                    <a:pt x="4039611" y="5569601"/>
                    <a:pt x="4034869" y="5571569"/>
                    <a:pt x="4030111" y="5573353"/>
                  </a:cubicBezTo>
                  <a:cubicBezTo>
                    <a:pt x="4027735" y="5574230"/>
                    <a:pt x="4025355" y="5575108"/>
                    <a:pt x="4022963" y="5575858"/>
                  </a:cubicBezTo>
                  <a:cubicBezTo>
                    <a:pt x="4020527" y="5576481"/>
                    <a:pt x="4018107" y="5577062"/>
                    <a:pt x="4015671" y="5577572"/>
                  </a:cubicBezTo>
                  <a:cubicBezTo>
                    <a:pt x="4005947" y="5579596"/>
                    <a:pt x="3996219" y="5580558"/>
                    <a:pt x="3986579" y="5579638"/>
                  </a:cubicBezTo>
                  <a:cubicBezTo>
                    <a:pt x="4006767" y="5587892"/>
                    <a:pt x="3968599" y="5599769"/>
                    <a:pt x="3937893" y="5612171"/>
                  </a:cubicBezTo>
                  <a:cubicBezTo>
                    <a:pt x="3925391" y="5617579"/>
                    <a:pt x="3913429" y="5621076"/>
                    <a:pt x="3902683" y="5625040"/>
                  </a:cubicBezTo>
                  <a:cubicBezTo>
                    <a:pt x="3891883" y="5628877"/>
                    <a:pt x="3882171" y="5632331"/>
                    <a:pt x="3873703" y="5635346"/>
                  </a:cubicBezTo>
                  <a:cubicBezTo>
                    <a:pt x="3856715" y="5641335"/>
                    <a:pt x="3844597" y="5645271"/>
                    <a:pt x="3838623" y="5645441"/>
                  </a:cubicBezTo>
                  <a:cubicBezTo>
                    <a:pt x="3849551" y="5648669"/>
                    <a:pt x="3837987" y="5651528"/>
                    <a:pt x="3837831" y="5654600"/>
                  </a:cubicBezTo>
                  <a:cubicBezTo>
                    <a:pt x="3858527" y="5652519"/>
                    <a:pt x="3873987" y="5644336"/>
                    <a:pt x="3890693" y="5636281"/>
                  </a:cubicBezTo>
                  <a:cubicBezTo>
                    <a:pt x="3907383" y="5628042"/>
                    <a:pt x="3925533" y="5621020"/>
                    <a:pt x="3951441" y="5617225"/>
                  </a:cubicBezTo>
                  <a:cubicBezTo>
                    <a:pt x="3940187" y="5620326"/>
                    <a:pt x="3959765" y="5623553"/>
                    <a:pt x="3955957" y="5618910"/>
                  </a:cubicBezTo>
                  <a:cubicBezTo>
                    <a:pt x="3950691" y="5610628"/>
                    <a:pt x="3970255" y="5604187"/>
                    <a:pt x="3990939" y="5598099"/>
                  </a:cubicBezTo>
                  <a:cubicBezTo>
                    <a:pt x="4001275" y="5595041"/>
                    <a:pt x="4011907" y="5592054"/>
                    <a:pt x="4019819" y="5588897"/>
                  </a:cubicBezTo>
                  <a:cubicBezTo>
                    <a:pt x="4027791" y="5585924"/>
                    <a:pt x="4032775" y="5581804"/>
                    <a:pt x="4032279" y="5578123"/>
                  </a:cubicBezTo>
                  <a:cubicBezTo>
                    <a:pt x="4044099" y="5576976"/>
                    <a:pt x="4082863" y="5577132"/>
                    <a:pt x="4079987" y="5570578"/>
                  </a:cubicBezTo>
                  <a:cubicBezTo>
                    <a:pt x="4069511" y="5572970"/>
                    <a:pt x="4060167" y="5573522"/>
                    <a:pt x="4052565" y="5570931"/>
                  </a:cubicBezTo>
                  <a:cubicBezTo>
                    <a:pt x="4079181" y="5565113"/>
                    <a:pt x="4061823" y="5562834"/>
                    <a:pt x="4070431" y="5558516"/>
                  </a:cubicBezTo>
                  <a:cubicBezTo>
                    <a:pt x="4084329" y="5566258"/>
                    <a:pt x="4122477" y="5544984"/>
                    <a:pt x="4108807" y="5544259"/>
                  </a:cubicBezTo>
                  <a:close/>
                  <a:moveTo>
                    <a:pt x="704232" y="5540452"/>
                  </a:moveTo>
                  <a:cubicBezTo>
                    <a:pt x="707757" y="5537252"/>
                    <a:pt x="717865" y="5546256"/>
                    <a:pt x="731060" y="5560895"/>
                  </a:cubicBezTo>
                  <a:cubicBezTo>
                    <a:pt x="737657" y="5568214"/>
                    <a:pt x="745033" y="5576935"/>
                    <a:pt x="752749" y="5586264"/>
                  </a:cubicBezTo>
                  <a:cubicBezTo>
                    <a:pt x="760478" y="5595580"/>
                    <a:pt x="768378" y="5605617"/>
                    <a:pt x="776872" y="5614918"/>
                  </a:cubicBezTo>
                  <a:cubicBezTo>
                    <a:pt x="778019" y="5621544"/>
                    <a:pt x="764527" y="5604300"/>
                    <a:pt x="756571" y="5594221"/>
                  </a:cubicBezTo>
                  <a:cubicBezTo>
                    <a:pt x="758355" y="5601215"/>
                    <a:pt x="759884" y="5608307"/>
                    <a:pt x="761894" y="5615117"/>
                  </a:cubicBezTo>
                  <a:cubicBezTo>
                    <a:pt x="742357" y="5590426"/>
                    <a:pt x="723358" y="5565340"/>
                    <a:pt x="704232" y="5540452"/>
                  </a:cubicBezTo>
                  <a:close/>
                  <a:moveTo>
                    <a:pt x="2358720" y="5537606"/>
                  </a:moveTo>
                  <a:cubicBezTo>
                    <a:pt x="2378738" y="5548493"/>
                    <a:pt x="2384203" y="5562650"/>
                    <a:pt x="2399563" y="5574726"/>
                  </a:cubicBezTo>
                  <a:cubicBezTo>
                    <a:pt x="2411271" y="5591021"/>
                    <a:pt x="2365515" y="5558530"/>
                    <a:pt x="2381584" y="5578591"/>
                  </a:cubicBezTo>
                  <a:cubicBezTo>
                    <a:pt x="2355988" y="5553717"/>
                    <a:pt x="2371759" y="5557935"/>
                    <a:pt x="2358720" y="5537606"/>
                  </a:cubicBezTo>
                  <a:close/>
                  <a:moveTo>
                    <a:pt x="2021936" y="5509603"/>
                  </a:moveTo>
                  <a:cubicBezTo>
                    <a:pt x="2029383" y="5502355"/>
                    <a:pt x="2036645" y="5513836"/>
                    <a:pt x="2073666" y="5536969"/>
                  </a:cubicBezTo>
                  <a:cubicBezTo>
                    <a:pt x="2080801" y="5543382"/>
                    <a:pt x="2073171" y="5540451"/>
                    <a:pt x="2060996" y="5534052"/>
                  </a:cubicBezTo>
                  <a:cubicBezTo>
                    <a:pt x="2054908" y="5530853"/>
                    <a:pt x="2047688" y="5526804"/>
                    <a:pt x="2040638" y="5522642"/>
                  </a:cubicBezTo>
                  <a:cubicBezTo>
                    <a:pt x="2033786" y="5518196"/>
                    <a:pt x="2027188" y="5513511"/>
                    <a:pt x="2021936" y="5509603"/>
                  </a:cubicBezTo>
                  <a:close/>
                  <a:moveTo>
                    <a:pt x="2210539" y="5502660"/>
                  </a:moveTo>
                  <a:cubicBezTo>
                    <a:pt x="2220284" y="5506661"/>
                    <a:pt x="2242868" y="5522532"/>
                    <a:pt x="2252711" y="5526705"/>
                  </a:cubicBezTo>
                  <a:cubicBezTo>
                    <a:pt x="2259521" y="5540281"/>
                    <a:pt x="2218649" y="5515167"/>
                    <a:pt x="2206021" y="5503487"/>
                  </a:cubicBezTo>
                  <a:cubicBezTo>
                    <a:pt x="2205469" y="5501311"/>
                    <a:pt x="2207291" y="5501326"/>
                    <a:pt x="2210539" y="5502660"/>
                  </a:cubicBezTo>
                  <a:close/>
                  <a:moveTo>
                    <a:pt x="5943603" y="5497024"/>
                  </a:moveTo>
                  <a:cubicBezTo>
                    <a:pt x="5944107" y="5499181"/>
                    <a:pt x="5935973" y="5515153"/>
                    <a:pt x="5909557" y="5554609"/>
                  </a:cubicBezTo>
                  <a:cubicBezTo>
                    <a:pt x="5916495" y="5533543"/>
                    <a:pt x="5933427" y="5506928"/>
                    <a:pt x="5940575" y="5499113"/>
                  </a:cubicBezTo>
                  <a:cubicBezTo>
                    <a:pt x="5942305" y="5497120"/>
                    <a:pt x="5943435" y="5496305"/>
                    <a:pt x="5943603" y="5497024"/>
                  </a:cubicBezTo>
                  <a:close/>
                  <a:moveTo>
                    <a:pt x="2010086" y="5469057"/>
                  </a:moveTo>
                  <a:cubicBezTo>
                    <a:pt x="2018892" y="5471025"/>
                    <a:pt x="2028872" y="5475810"/>
                    <a:pt x="2039533" y="5482209"/>
                  </a:cubicBezTo>
                  <a:cubicBezTo>
                    <a:pt x="2050179" y="5488622"/>
                    <a:pt x="2061391" y="5496805"/>
                    <a:pt x="2073496" y="5504365"/>
                  </a:cubicBezTo>
                  <a:cubicBezTo>
                    <a:pt x="2097351" y="5519980"/>
                    <a:pt x="2121899" y="5537209"/>
                    <a:pt x="2142413" y="5546397"/>
                  </a:cubicBezTo>
                  <a:cubicBezTo>
                    <a:pt x="2143772" y="5552924"/>
                    <a:pt x="2152025" y="5559507"/>
                    <a:pt x="2161185" y="5564901"/>
                  </a:cubicBezTo>
                  <a:cubicBezTo>
                    <a:pt x="2154022" y="5563542"/>
                    <a:pt x="2124518" y="5545477"/>
                    <a:pt x="2092042" y="5525586"/>
                  </a:cubicBezTo>
                  <a:cubicBezTo>
                    <a:pt x="2083958" y="5520532"/>
                    <a:pt x="2075718" y="5515379"/>
                    <a:pt x="2067606" y="5510325"/>
                  </a:cubicBezTo>
                  <a:cubicBezTo>
                    <a:pt x="2063572" y="5507762"/>
                    <a:pt x="2059565" y="5505228"/>
                    <a:pt x="2055644" y="5502737"/>
                  </a:cubicBezTo>
                  <a:cubicBezTo>
                    <a:pt x="2051807" y="5500118"/>
                    <a:pt x="2048169" y="5497413"/>
                    <a:pt x="2044587" y="5494837"/>
                  </a:cubicBezTo>
                  <a:cubicBezTo>
                    <a:pt x="2030331" y="5484516"/>
                    <a:pt x="2017986" y="5475328"/>
                    <a:pt x="2010086" y="5469057"/>
                  </a:cubicBezTo>
                  <a:close/>
                  <a:moveTo>
                    <a:pt x="2095709" y="5454588"/>
                  </a:moveTo>
                  <a:cubicBezTo>
                    <a:pt x="2130550" y="5474281"/>
                    <a:pt x="2159756" y="5490010"/>
                    <a:pt x="2189826" y="5507564"/>
                  </a:cubicBezTo>
                  <a:cubicBezTo>
                    <a:pt x="2220929" y="5523590"/>
                    <a:pt x="2252896" y="5541428"/>
                    <a:pt x="2292734" y="5566175"/>
                  </a:cubicBezTo>
                  <a:cubicBezTo>
                    <a:pt x="2272277" y="5557794"/>
                    <a:pt x="2237464" y="5542008"/>
                    <a:pt x="2199821" y="5523123"/>
                  </a:cubicBezTo>
                  <a:cubicBezTo>
                    <a:pt x="2195135" y="5520716"/>
                    <a:pt x="2190406" y="5518281"/>
                    <a:pt x="2185649" y="5515832"/>
                  </a:cubicBezTo>
                  <a:cubicBezTo>
                    <a:pt x="2181077" y="5513086"/>
                    <a:pt x="2176475" y="5510325"/>
                    <a:pt x="2171874" y="5507550"/>
                  </a:cubicBezTo>
                  <a:cubicBezTo>
                    <a:pt x="2162686" y="5501944"/>
                    <a:pt x="2153555" y="5496182"/>
                    <a:pt x="2144650" y="5490321"/>
                  </a:cubicBezTo>
                  <a:cubicBezTo>
                    <a:pt x="2126826" y="5478613"/>
                    <a:pt x="2109979" y="5466509"/>
                    <a:pt x="2095709" y="5454588"/>
                  </a:cubicBezTo>
                  <a:close/>
                  <a:moveTo>
                    <a:pt x="1892053" y="5432374"/>
                  </a:moveTo>
                  <a:cubicBezTo>
                    <a:pt x="1896957" y="5433851"/>
                    <a:pt x="1902981" y="5437274"/>
                    <a:pt x="1910066" y="5442045"/>
                  </a:cubicBezTo>
                  <a:cubicBezTo>
                    <a:pt x="1917159" y="5446816"/>
                    <a:pt x="1925313" y="5452932"/>
                    <a:pt x="1934473" y="5459798"/>
                  </a:cubicBezTo>
                  <a:cubicBezTo>
                    <a:pt x="1943774" y="5466466"/>
                    <a:pt x="1954534" y="5473360"/>
                    <a:pt x="1966044" y="5480623"/>
                  </a:cubicBezTo>
                  <a:cubicBezTo>
                    <a:pt x="1967856" y="5485380"/>
                    <a:pt x="1959177" y="5478542"/>
                    <a:pt x="1954237" y="5475881"/>
                  </a:cubicBezTo>
                  <a:cubicBezTo>
                    <a:pt x="1946450" y="5470954"/>
                    <a:pt x="1952127" y="5480864"/>
                    <a:pt x="1953599" y="5486087"/>
                  </a:cubicBezTo>
                  <a:cubicBezTo>
                    <a:pt x="1932449" y="5465630"/>
                    <a:pt x="1909967" y="5442937"/>
                    <a:pt x="1890402" y="5434513"/>
                  </a:cubicBezTo>
                  <a:cubicBezTo>
                    <a:pt x="1892412" y="5439681"/>
                    <a:pt x="1900114" y="5444990"/>
                    <a:pt x="1905720" y="5450242"/>
                  </a:cubicBezTo>
                  <a:cubicBezTo>
                    <a:pt x="1906187" y="5455636"/>
                    <a:pt x="1890501" y="5441351"/>
                    <a:pt x="1880761" y="5434372"/>
                  </a:cubicBezTo>
                  <a:cubicBezTo>
                    <a:pt x="1883366" y="5431363"/>
                    <a:pt x="1887150" y="5430896"/>
                    <a:pt x="1892053" y="5432374"/>
                  </a:cubicBezTo>
                  <a:close/>
                  <a:moveTo>
                    <a:pt x="2120286" y="5432291"/>
                  </a:moveTo>
                  <a:cubicBezTo>
                    <a:pt x="2130635" y="5430167"/>
                    <a:pt x="2148289" y="5440332"/>
                    <a:pt x="2167500" y="5453371"/>
                  </a:cubicBezTo>
                  <a:cubicBezTo>
                    <a:pt x="2177113" y="5459897"/>
                    <a:pt x="2187122" y="5467132"/>
                    <a:pt x="2196820" y="5473899"/>
                  </a:cubicBezTo>
                  <a:cubicBezTo>
                    <a:pt x="2201704" y="5477226"/>
                    <a:pt x="2206347" y="5480666"/>
                    <a:pt x="2211090" y="5483412"/>
                  </a:cubicBezTo>
                  <a:cubicBezTo>
                    <a:pt x="2215847" y="5486145"/>
                    <a:pt x="2220434" y="5488622"/>
                    <a:pt x="2224723" y="5490689"/>
                  </a:cubicBezTo>
                  <a:cubicBezTo>
                    <a:pt x="2218735" y="5490094"/>
                    <a:pt x="2210991" y="5487716"/>
                    <a:pt x="2202822" y="5483341"/>
                  </a:cubicBezTo>
                  <a:cubicBezTo>
                    <a:pt x="2194668" y="5478938"/>
                    <a:pt x="2185635" y="5473205"/>
                    <a:pt x="2176263" y="5467033"/>
                  </a:cubicBezTo>
                  <a:cubicBezTo>
                    <a:pt x="2157548" y="5454701"/>
                    <a:pt x="2137501" y="5440714"/>
                    <a:pt x="2120286" y="5432291"/>
                  </a:cubicBezTo>
                  <a:close/>
                  <a:moveTo>
                    <a:pt x="640752" y="5403877"/>
                  </a:moveTo>
                  <a:cubicBezTo>
                    <a:pt x="653423" y="5414325"/>
                    <a:pt x="669817" y="5440700"/>
                    <a:pt x="688362" y="5469708"/>
                  </a:cubicBezTo>
                  <a:cubicBezTo>
                    <a:pt x="707489" y="5498277"/>
                    <a:pt x="728102" y="5529989"/>
                    <a:pt x="746492" y="5552499"/>
                  </a:cubicBezTo>
                  <a:cubicBezTo>
                    <a:pt x="739979" y="5549526"/>
                    <a:pt x="724081" y="5529267"/>
                    <a:pt x="706427" y="5505540"/>
                  </a:cubicBezTo>
                  <a:cubicBezTo>
                    <a:pt x="697650" y="5493648"/>
                    <a:pt x="688306" y="5480977"/>
                    <a:pt x="679543" y="5469128"/>
                  </a:cubicBezTo>
                  <a:cubicBezTo>
                    <a:pt x="671091" y="5457051"/>
                    <a:pt x="663333" y="5445711"/>
                    <a:pt x="656750" y="5437146"/>
                  </a:cubicBezTo>
                  <a:cubicBezTo>
                    <a:pt x="664055" y="5438647"/>
                    <a:pt x="659850" y="5429997"/>
                    <a:pt x="640752" y="5403877"/>
                  </a:cubicBezTo>
                  <a:close/>
                  <a:moveTo>
                    <a:pt x="698371" y="5400112"/>
                  </a:moveTo>
                  <a:cubicBezTo>
                    <a:pt x="705776" y="5412712"/>
                    <a:pt x="714369" y="5426854"/>
                    <a:pt x="723840" y="5440799"/>
                  </a:cubicBezTo>
                  <a:cubicBezTo>
                    <a:pt x="733637" y="5454517"/>
                    <a:pt x="743957" y="5468292"/>
                    <a:pt x="753853" y="5480878"/>
                  </a:cubicBezTo>
                  <a:cubicBezTo>
                    <a:pt x="773645" y="5506035"/>
                    <a:pt x="791724" y="5526365"/>
                    <a:pt x="800487" y="5531915"/>
                  </a:cubicBezTo>
                  <a:cubicBezTo>
                    <a:pt x="785650" y="5511047"/>
                    <a:pt x="762503" y="5477707"/>
                    <a:pt x="741749" y="5449888"/>
                  </a:cubicBezTo>
                  <a:cubicBezTo>
                    <a:pt x="736511" y="5442979"/>
                    <a:pt x="731499" y="5436354"/>
                    <a:pt x="726898" y="5430266"/>
                  </a:cubicBezTo>
                  <a:cubicBezTo>
                    <a:pt x="722410" y="5424108"/>
                    <a:pt x="718220" y="5418601"/>
                    <a:pt x="714454" y="5414028"/>
                  </a:cubicBezTo>
                  <a:cubicBezTo>
                    <a:pt x="706937" y="5404868"/>
                    <a:pt x="701160" y="5399446"/>
                    <a:pt x="698371" y="5400112"/>
                  </a:cubicBezTo>
                  <a:close/>
                  <a:moveTo>
                    <a:pt x="4411265" y="5393939"/>
                  </a:moveTo>
                  <a:cubicBezTo>
                    <a:pt x="4401043" y="5399814"/>
                    <a:pt x="4391303" y="5406369"/>
                    <a:pt x="4380629" y="5411480"/>
                  </a:cubicBezTo>
                  <a:cubicBezTo>
                    <a:pt x="4405971" y="5409781"/>
                    <a:pt x="4374967" y="5429827"/>
                    <a:pt x="4363599" y="5430181"/>
                  </a:cubicBezTo>
                  <a:cubicBezTo>
                    <a:pt x="4372459" y="5425679"/>
                    <a:pt x="4375191" y="5422607"/>
                    <a:pt x="4377643" y="5419578"/>
                  </a:cubicBezTo>
                  <a:cubicBezTo>
                    <a:pt x="4352187" y="5430790"/>
                    <a:pt x="4327681" y="5445344"/>
                    <a:pt x="4302879" y="5461299"/>
                  </a:cubicBezTo>
                  <a:cubicBezTo>
                    <a:pt x="4277467" y="5475767"/>
                    <a:pt x="4251955" y="5492062"/>
                    <a:pt x="4225595" y="5508852"/>
                  </a:cubicBezTo>
                  <a:cubicBezTo>
                    <a:pt x="4219083" y="5513227"/>
                    <a:pt x="4212243" y="5516936"/>
                    <a:pt x="4205363" y="5520660"/>
                  </a:cubicBezTo>
                  <a:cubicBezTo>
                    <a:pt x="4198469" y="5524397"/>
                    <a:pt x="4191531" y="5528163"/>
                    <a:pt x="4184567" y="5531943"/>
                  </a:cubicBezTo>
                  <a:cubicBezTo>
                    <a:pt x="4170565" y="5539446"/>
                    <a:pt x="4156295" y="5546893"/>
                    <a:pt x="4141699" y="5554084"/>
                  </a:cubicBezTo>
                  <a:cubicBezTo>
                    <a:pt x="4127243" y="5561716"/>
                    <a:pt x="4111871" y="5567251"/>
                    <a:pt x="4096283" y="5572800"/>
                  </a:cubicBezTo>
                  <a:cubicBezTo>
                    <a:pt x="4080681" y="5578308"/>
                    <a:pt x="4064727" y="5583362"/>
                    <a:pt x="4048389" y="5587793"/>
                  </a:cubicBezTo>
                  <a:cubicBezTo>
                    <a:pt x="4047809" y="5590751"/>
                    <a:pt x="4045231" y="5593880"/>
                    <a:pt x="4041141" y="5597150"/>
                  </a:cubicBezTo>
                  <a:cubicBezTo>
                    <a:pt x="4037021" y="5600336"/>
                    <a:pt x="4031499" y="5604059"/>
                    <a:pt x="4024703" y="5606919"/>
                  </a:cubicBezTo>
                  <a:cubicBezTo>
                    <a:pt x="4011211" y="5613006"/>
                    <a:pt x="3993543" y="5619278"/>
                    <a:pt x="3975735" y="5625635"/>
                  </a:cubicBezTo>
                  <a:cubicBezTo>
                    <a:pt x="3966815" y="5628877"/>
                    <a:pt x="3957883" y="5632119"/>
                    <a:pt x="3949375" y="5635219"/>
                  </a:cubicBezTo>
                  <a:cubicBezTo>
                    <a:pt x="3940851" y="5638291"/>
                    <a:pt x="3932909" y="5641958"/>
                    <a:pt x="3925647" y="5644407"/>
                  </a:cubicBezTo>
                  <a:cubicBezTo>
                    <a:pt x="3911249" y="5649829"/>
                    <a:pt x="3900673" y="5655393"/>
                    <a:pt x="3897969" y="5661112"/>
                  </a:cubicBezTo>
                  <a:cubicBezTo>
                    <a:pt x="3995327" y="5630859"/>
                    <a:pt x="4108033" y="5588713"/>
                    <a:pt x="4217793" y="5533174"/>
                  </a:cubicBezTo>
                  <a:cubicBezTo>
                    <a:pt x="4212173" y="5530004"/>
                    <a:pt x="4195737" y="5533953"/>
                    <a:pt x="4203551" y="5529465"/>
                  </a:cubicBezTo>
                  <a:cubicBezTo>
                    <a:pt x="4211507" y="5527526"/>
                    <a:pt x="4219237" y="5527143"/>
                    <a:pt x="4227023" y="5524907"/>
                  </a:cubicBezTo>
                  <a:cubicBezTo>
                    <a:pt x="4234839" y="5522797"/>
                    <a:pt x="4243079" y="5519824"/>
                    <a:pt x="4252493" y="5514161"/>
                  </a:cubicBezTo>
                  <a:cubicBezTo>
                    <a:pt x="4247099" y="5504535"/>
                    <a:pt x="4263167" y="5495602"/>
                    <a:pt x="4283199" y="5487121"/>
                  </a:cubicBezTo>
                  <a:cubicBezTo>
                    <a:pt x="4293195" y="5482803"/>
                    <a:pt x="4304335" y="5478910"/>
                    <a:pt x="4314005" y="5474465"/>
                  </a:cubicBezTo>
                  <a:cubicBezTo>
                    <a:pt x="4323547" y="5469722"/>
                    <a:pt x="4331915" y="5465107"/>
                    <a:pt x="4336883" y="5460634"/>
                  </a:cubicBezTo>
                  <a:cubicBezTo>
                    <a:pt x="4316115" y="5467075"/>
                    <a:pt x="4362407" y="5444353"/>
                    <a:pt x="4322767" y="5458283"/>
                  </a:cubicBezTo>
                  <a:cubicBezTo>
                    <a:pt x="4338243" y="5448090"/>
                    <a:pt x="4355033" y="5439284"/>
                    <a:pt x="4373155" y="5429955"/>
                  </a:cubicBezTo>
                  <a:cubicBezTo>
                    <a:pt x="4377683" y="5427619"/>
                    <a:pt x="4382285" y="5425255"/>
                    <a:pt x="4386985" y="5422834"/>
                  </a:cubicBezTo>
                  <a:cubicBezTo>
                    <a:pt x="4391687" y="5420427"/>
                    <a:pt x="4396471" y="5417992"/>
                    <a:pt x="4401115" y="5414962"/>
                  </a:cubicBezTo>
                  <a:cubicBezTo>
                    <a:pt x="4410499" y="5409172"/>
                    <a:pt x="4420199" y="5403000"/>
                    <a:pt x="4430165" y="5396219"/>
                  </a:cubicBezTo>
                  <a:close/>
                  <a:moveTo>
                    <a:pt x="6027895" y="5393515"/>
                  </a:moveTo>
                  <a:cubicBezTo>
                    <a:pt x="6025703" y="5401924"/>
                    <a:pt x="6021399" y="5412613"/>
                    <a:pt x="6015339" y="5425142"/>
                  </a:cubicBezTo>
                  <a:cubicBezTo>
                    <a:pt x="6013783" y="5428256"/>
                    <a:pt x="6012155" y="5431499"/>
                    <a:pt x="6010469" y="5434868"/>
                  </a:cubicBezTo>
                  <a:cubicBezTo>
                    <a:pt x="6008587" y="5438110"/>
                    <a:pt x="6006631" y="5441479"/>
                    <a:pt x="6004607" y="5444948"/>
                  </a:cubicBezTo>
                  <a:cubicBezTo>
                    <a:pt x="6000503" y="5451871"/>
                    <a:pt x="5995987" y="5459176"/>
                    <a:pt x="5991115" y="5466835"/>
                  </a:cubicBezTo>
                  <a:cubicBezTo>
                    <a:pt x="5981391" y="5482139"/>
                    <a:pt x="5970263" y="5498773"/>
                    <a:pt x="5958143" y="5516343"/>
                  </a:cubicBezTo>
                  <a:cubicBezTo>
                    <a:pt x="5952027" y="5525091"/>
                    <a:pt x="5945727" y="5534110"/>
                    <a:pt x="5939287" y="5543326"/>
                  </a:cubicBezTo>
                  <a:cubicBezTo>
                    <a:pt x="5932817" y="5552528"/>
                    <a:pt x="5926219" y="5561971"/>
                    <a:pt x="5918859" y="5571017"/>
                  </a:cubicBezTo>
                  <a:cubicBezTo>
                    <a:pt x="5926759" y="5558814"/>
                    <a:pt x="5933879" y="5545534"/>
                    <a:pt x="5941835" y="5532170"/>
                  </a:cubicBezTo>
                  <a:cubicBezTo>
                    <a:pt x="5949707" y="5518749"/>
                    <a:pt x="5958003" y="5504889"/>
                    <a:pt x="5966907" y="5490421"/>
                  </a:cubicBezTo>
                  <a:cubicBezTo>
                    <a:pt x="5984619" y="5461398"/>
                    <a:pt x="6005571" y="5430508"/>
                    <a:pt x="6027895" y="5393515"/>
                  </a:cubicBezTo>
                  <a:close/>
                  <a:moveTo>
                    <a:pt x="1973504" y="5373949"/>
                  </a:moveTo>
                  <a:cubicBezTo>
                    <a:pt x="1984476" y="5379584"/>
                    <a:pt x="1993650" y="5385827"/>
                    <a:pt x="2002823" y="5391376"/>
                  </a:cubicBezTo>
                  <a:cubicBezTo>
                    <a:pt x="2011983" y="5396968"/>
                    <a:pt x="2020449" y="5402716"/>
                    <a:pt x="2029000" y="5408591"/>
                  </a:cubicBezTo>
                  <a:cubicBezTo>
                    <a:pt x="2046073" y="5420356"/>
                    <a:pt x="2063459" y="5432644"/>
                    <a:pt x="2086860" y="5444975"/>
                  </a:cubicBezTo>
                  <a:cubicBezTo>
                    <a:pt x="2081325" y="5449392"/>
                    <a:pt x="2061236" y="5437755"/>
                    <a:pt x="2038245" y="5422111"/>
                  </a:cubicBezTo>
                  <a:cubicBezTo>
                    <a:pt x="2026749" y="5414282"/>
                    <a:pt x="2014546" y="5405462"/>
                    <a:pt x="2003092" y="5397152"/>
                  </a:cubicBezTo>
                  <a:cubicBezTo>
                    <a:pt x="2000247" y="5395057"/>
                    <a:pt x="1997430" y="5393004"/>
                    <a:pt x="1994697" y="5390994"/>
                  </a:cubicBezTo>
                  <a:cubicBezTo>
                    <a:pt x="1992064" y="5388857"/>
                    <a:pt x="1989516" y="5386775"/>
                    <a:pt x="1987052" y="5384779"/>
                  </a:cubicBezTo>
                  <a:cubicBezTo>
                    <a:pt x="1982097" y="5380801"/>
                    <a:pt x="1977510" y="5377134"/>
                    <a:pt x="1973504" y="5373949"/>
                  </a:cubicBezTo>
                  <a:close/>
                  <a:moveTo>
                    <a:pt x="1813982" y="5364931"/>
                  </a:moveTo>
                  <a:cubicBezTo>
                    <a:pt x="1819645" y="5373029"/>
                    <a:pt x="1828932" y="5381395"/>
                    <a:pt x="1838191" y="5389748"/>
                  </a:cubicBezTo>
                  <a:cubicBezTo>
                    <a:pt x="1847619" y="5397888"/>
                    <a:pt x="1857487" y="5405562"/>
                    <a:pt x="1863461" y="5413419"/>
                  </a:cubicBezTo>
                  <a:cubicBezTo>
                    <a:pt x="1864282" y="5418233"/>
                    <a:pt x="1857685" y="5410970"/>
                    <a:pt x="1856722" y="5408138"/>
                  </a:cubicBezTo>
                  <a:cubicBezTo>
                    <a:pt x="1844292" y="5397407"/>
                    <a:pt x="1841787" y="5398710"/>
                    <a:pt x="1839281" y="5400026"/>
                  </a:cubicBezTo>
                  <a:cubicBezTo>
                    <a:pt x="1836775" y="5401329"/>
                    <a:pt x="1834128" y="5402815"/>
                    <a:pt x="1822292" y="5391376"/>
                  </a:cubicBezTo>
                  <a:cubicBezTo>
                    <a:pt x="1819517" y="5382542"/>
                    <a:pt x="1816757" y="5373722"/>
                    <a:pt x="1813982" y="5364931"/>
                  </a:cubicBezTo>
                  <a:close/>
                  <a:moveTo>
                    <a:pt x="2025626" y="5357530"/>
                  </a:moveTo>
                  <a:cubicBezTo>
                    <a:pt x="2033617" y="5360610"/>
                    <a:pt x="2047012" y="5373694"/>
                    <a:pt x="2063671" y="5385798"/>
                  </a:cubicBezTo>
                  <a:cubicBezTo>
                    <a:pt x="2072859" y="5403452"/>
                    <a:pt x="2035017" y="5368300"/>
                    <a:pt x="2036419" y="5377290"/>
                  </a:cubicBezTo>
                  <a:cubicBezTo>
                    <a:pt x="2028830" y="5371019"/>
                    <a:pt x="2028108" y="5364577"/>
                    <a:pt x="2019515" y="5358192"/>
                  </a:cubicBezTo>
                  <a:cubicBezTo>
                    <a:pt x="2020899" y="5356589"/>
                    <a:pt x="2022962" y="5356504"/>
                    <a:pt x="2025626" y="5357530"/>
                  </a:cubicBezTo>
                  <a:close/>
                  <a:moveTo>
                    <a:pt x="6029241" y="5354200"/>
                  </a:moveTo>
                  <a:cubicBezTo>
                    <a:pt x="6023367" y="5370424"/>
                    <a:pt x="6019403" y="5384581"/>
                    <a:pt x="5999185" y="5415996"/>
                  </a:cubicBezTo>
                  <a:cubicBezTo>
                    <a:pt x="6004013" y="5401088"/>
                    <a:pt x="6010215" y="5375917"/>
                    <a:pt x="6029241" y="5354200"/>
                  </a:cubicBezTo>
                  <a:close/>
                  <a:moveTo>
                    <a:pt x="577512" y="5353266"/>
                  </a:moveTo>
                  <a:cubicBezTo>
                    <a:pt x="593156" y="5375946"/>
                    <a:pt x="608856" y="5398710"/>
                    <a:pt x="624514" y="5421433"/>
                  </a:cubicBezTo>
                  <a:cubicBezTo>
                    <a:pt x="625420" y="5426104"/>
                    <a:pt x="626340" y="5430833"/>
                    <a:pt x="627232" y="5435519"/>
                  </a:cubicBezTo>
                  <a:cubicBezTo>
                    <a:pt x="611489" y="5412740"/>
                    <a:pt x="595761" y="5389947"/>
                    <a:pt x="580103" y="5367282"/>
                  </a:cubicBezTo>
                  <a:cubicBezTo>
                    <a:pt x="579239" y="5362582"/>
                    <a:pt x="578361" y="5357910"/>
                    <a:pt x="577512" y="5353266"/>
                  </a:cubicBezTo>
                  <a:close/>
                  <a:moveTo>
                    <a:pt x="1851094" y="5351624"/>
                  </a:moveTo>
                  <a:cubicBezTo>
                    <a:pt x="1864757" y="5349954"/>
                    <a:pt x="1935844" y="5414580"/>
                    <a:pt x="1987562" y="5449563"/>
                  </a:cubicBezTo>
                  <a:cubicBezTo>
                    <a:pt x="1981985" y="5450384"/>
                    <a:pt x="1973660" y="5447567"/>
                    <a:pt x="1963453" y="5442329"/>
                  </a:cubicBezTo>
                  <a:cubicBezTo>
                    <a:pt x="1958271" y="5439809"/>
                    <a:pt x="1952863" y="5436368"/>
                    <a:pt x="1947200" y="5432362"/>
                  </a:cubicBezTo>
                  <a:cubicBezTo>
                    <a:pt x="1941495" y="5428412"/>
                    <a:pt x="1935436" y="5423981"/>
                    <a:pt x="1929136" y="5419224"/>
                  </a:cubicBezTo>
                  <a:cubicBezTo>
                    <a:pt x="1916536" y="5409739"/>
                    <a:pt x="1902959" y="5398994"/>
                    <a:pt x="1889227" y="5388277"/>
                  </a:cubicBezTo>
                  <a:cubicBezTo>
                    <a:pt x="1875495" y="5377532"/>
                    <a:pt x="1861380" y="5367069"/>
                    <a:pt x="1848978" y="5356678"/>
                  </a:cubicBezTo>
                  <a:cubicBezTo>
                    <a:pt x="1848362" y="5353454"/>
                    <a:pt x="1849142" y="5351862"/>
                    <a:pt x="1851094" y="5351624"/>
                  </a:cubicBezTo>
                  <a:close/>
                  <a:moveTo>
                    <a:pt x="6059481" y="5338250"/>
                  </a:moveTo>
                  <a:cubicBezTo>
                    <a:pt x="6065513" y="5337511"/>
                    <a:pt x="6051205" y="5365239"/>
                    <a:pt x="6033729" y="5384638"/>
                  </a:cubicBezTo>
                  <a:cubicBezTo>
                    <a:pt x="6023155" y="5382642"/>
                    <a:pt x="6061605" y="5345069"/>
                    <a:pt x="6046031" y="5349840"/>
                  </a:cubicBezTo>
                  <a:cubicBezTo>
                    <a:pt x="6053199" y="5341905"/>
                    <a:pt x="6057469" y="5338496"/>
                    <a:pt x="6059481" y="5338250"/>
                  </a:cubicBezTo>
                  <a:close/>
                  <a:moveTo>
                    <a:pt x="1769742" y="5335794"/>
                  </a:moveTo>
                  <a:cubicBezTo>
                    <a:pt x="1771340" y="5337456"/>
                    <a:pt x="1773124" y="5340085"/>
                    <a:pt x="1773577" y="5341530"/>
                  </a:cubicBezTo>
                  <a:cubicBezTo>
                    <a:pt x="1782977" y="5347985"/>
                    <a:pt x="1773973" y="5329793"/>
                    <a:pt x="1796214" y="5353379"/>
                  </a:cubicBezTo>
                  <a:cubicBezTo>
                    <a:pt x="1792647" y="5353761"/>
                    <a:pt x="1792944" y="5359269"/>
                    <a:pt x="1796313" y="5368881"/>
                  </a:cubicBezTo>
                  <a:cubicBezTo>
                    <a:pt x="1779820" y="5357428"/>
                    <a:pt x="1780004" y="5347135"/>
                    <a:pt x="1767022" y="5335867"/>
                  </a:cubicBezTo>
                  <a:cubicBezTo>
                    <a:pt x="1766732" y="5333439"/>
                    <a:pt x="1768144" y="5334132"/>
                    <a:pt x="1769742" y="5335794"/>
                  </a:cubicBezTo>
                  <a:close/>
                  <a:moveTo>
                    <a:pt x="1943845" y="5328604"/>
                  </a:moveTo>
                  <a:cubicBezTo>
                    <a:pt x="1941636" y="5316344"/>
                    <a:pt x="1985948" y="5370920"/>
                    <a:pt x="1987010" y="5358603"/>
                  </a:cubicBezTo>
                  <a:cubicBezTo>
                    <a:pt x="2013739" y="5388178"/>
                    <a:pt x="1959078" y="5341219"/>
                    <a:pt x="1960140" y="5348679"/>
                  </a:cubicBezTo>
                  <a:cubicBezTo>
                    <a:pt x="1954972" y="5345310"/>
                    <a:pt x="1953358" y="5341940"/>
                    <a:pt x="1951985" y="5338628"/>
                  </a:cubicBezTo>
                  <a:cubicBezTo>
                    <a:pt x="1951759" y="5335315"/>
                    <a:pt x="1947851" y="5331931"/>
                    <a:pt x="1943845" y="5328604"/>
                  </a:cubicBezTo>
                  <a:close/>
                  <a:moveTo>
                    <a:pt x="1767093" y="5320577"/>
                  </a:moveTo>
                  <a:cubicBezTo>
                    <a:pt x="1782241" y="5329552"/>
                    <a:pt x="1801679" y="5344318"/>
                    <a:pt x="1823268" y="5362057"/>
                  </a:cubicBezTo>
                  <a:cubicBezTo>
                    <a:pt x="1828634" y="5366531"/>
                    <a:pt x="1834169" y="5371161"/>
                    <a:pt x="1839832" y="5375889"/>
                  </a:cubicBezTo>
                  <a:cubicBezTo>
                    <a:pt x="1842635" y="5378281"/>
                    <a:pt x="1845481" y="5380702"/>
                    <a:pt x="1848355" y="5383137"/>
                  </a:cubicBezTo>
                  <a:cubicBezTo>
                    <a:pt x="1851342" y="5385459"/>
                    <a:pt x="1854358" y="5387795"/>
                    <a:pt x="1857387" y="5390145"/>
                  </a:cubicBezTo>
                  <a:cubicBezTo>
                    <a:pt x="1869477" y="5399630"/>
                    <a:pt x="1881936" y="5409399"/>
                    <a:pt x="1894451" y="5419210"/>
                  </a:cubicBezTo>
                  <a:cubicBezTo>
                    <a:pt x="1887669" y="5416463"/>
                    <a:pt x="1878227" y="5410673"/>
                    <a:pt x="1867326" y="5403170"/>
                  </a:cubicBezTo>
                  <a:cubicBezTo>
                    <a:pt x="1856439" y="5395652"/>
                    <a:pt x="1843895" y="5386634"/>
                    <a:pt x="1832117" y="5376144"/>
                  </a:cubicBezTo>
                  <a:cubicBezTo>
                    <a:pt x="1808092" y="5355672"/>
                    <a:pt x="1783275" y="5333503"/>
                    <a:pt x="1767093" y="5320577"/>
                  </a:cubicBezTo>
                  <a:close/>
                  <a:moveTo>
                    <a:pt x="6013513" y="5319770"/>
                  </a:moveTo>
                  <a:cubicBezTo>
                    <a:pt x="6001891" y="5341430"/>
                    <a:pt x="5990749" y="5344063"/>
                    <a:pt x="5979167" y="5361675"/>
                  </a:cubicBezTo>
                  <a:cubicBezTo>
                    <a:pt x="5992773" y="5354214"/>
                    <a:pt x="5994671" y="5358164"/>
                    <a:pt x="5990167" y="5368385"/>
                  </a:cubicBezTo>
                  <a:cubicBezTo>
                    <a:pt x="5987931" y="5373496"/>
                    <a:pt x="5984095" y="5380164"/>
                    <a:pt x="5979339" y="5387738"/>
                  </a:cubicBezTo>
                  <a:cubicBezTo>
                    <a:pt x="5974567" y="5395284"/>
                    <a:pt x="5969059" y="5403877"/>
                    <a:pt x="5962659" y="5412202"/>
                  </a:cubicBezTo>
                  <a:cubicBezTo>
                    <a:pt x="5937659" y="5445938"/>
                    <a:pt x="5908707" y="5483313"/>
                    <a:pt x="5921535" y="5484247"/>
                  </a:cubicBezTo>
                  <a:cubicBezTo>
                    <a:pt x="5951747" y="5440842"/>
                    <a:pt x="5977711" y="5405138"/>
                    <a:pt x="5992999" y="5376328"/>
                  </a:cubicBezTo>
                  <a:cubicBezTo>
                    <a:pt x="6008911" y="5347999"/>
                    <a:pt x="6016867" y="5328632"/>
                    <a:pt x="6013513" y="5319770"/>
                  </a:cubicBezTo>
                  <a:close/>
                  <a:moveTo>
                    <a:pt x="1728911" y="5301394"/>
                  </a:moveTo>
                  <a:cubicBezTo>
                    <a:pt x="1737958" y="5308458"/>
                    <a:pt x="1741809" y="5315084"/>
                    <a:pt x="1745886" y="5321525"/>
                  </a:cubicBezTo>
                  <a:cubicBezTo>
                    <a:pt x="1750133" y="5327811"/>
                    <a:pt x="1754380" y="5334111"/>
                    <a:pt x="1763809" y="5340807"/>
                  </a:cubicBezTo>
                  <a:cubicBezTo>
                    <a:pt x="1766598" y="5351567"/>
                    <a:pt x="1736500" y="5319402"/>
                    <a:pt x="1726887" y="5311516"/>
                  </a:cubicBezTo>
                  <a:cubicBezTo>
                    <a:pt x="1722909" y="5301210"/>
                    <a:pt x="1730370" y="5307934"/>
                    <a:pt x="1728911" y="5301394"/>
                  </a:cubicBezTo>
                  <a:close/>
                  <a:moveTo>
                    <a:pt x="1938423" y="5283910"/>
                  </a:moveTo>
                  <a:cubicBezTo>
                    <a:pt x="1948588" y="5285878"/>
                    <a:pt x="1966553" y="5299624"/>
                    <a:pt x="1985184" y="5314702"/>
                  </a:cubicBezTo>
                  <a:cubicBezTo>
                    <a:pt x="2003942" y="5329623"/>
                    <a:pt x="2022955" y="5346414"/>
                    <a:pt x="2036504" y="5352515"/>
                  </a:cubicBezTo>
                  <a:cubicBezTo>
                    <a:pt x="2030954" y="5358023"/>
                    <a:pt x="2016839" y="5347943"/>
                    <a:pt x="1998973" y="5332879"/>
                  </a:cubicBezTo>
                  <a:cubicBezTo>
                    <a:pt x="1981078" y="5317859"/>
                    <a:pt x="1959291" y="5298152"/>
                    <a:pt x="1938423" y="5283910"/>
                  </a:cubicBezTo>
                  <a:close/>
                  <a:moveTo>
                    <a:pt x="1929178" y="5283627"/>
                  </a:moveTo>
                  <a:cubicBezTo>
                    <a:pt x="1934473" y="5287364"/>
                    <a:pt x="1940093" y="5291725"/>
                    <a:pt x="1945275" y="5296227"/>
                  </a:cubicBezTo>
                  <a:cubicBezTo>
                    <a:pt x="1950442" y="5300743"/>
                    <a:pt x="1955227" y="5305372"/>
                    <a:pt x="1959262" y="5309138"/>
                  </a:cubicBezTo>
                  <a:cubicBezTo>
                    <a:pt x="1967331" y="5316670"/>
                    <a:pt x="1972442" y="5320733"/>
                    <a:pt x="1971848" y="5313541"/>
                  </a:cubicBezTo>
                  <a:cubicBezTo>
                    <a:pt x="1979322" y="5320039"/>
                    <a:pt x="1977015" y="5321242"/>
                    <a:pt x="1973490" y="5318496"/>
                  </a:cubicBezTo>
                  <a:cubicBezTo>
                    <a:pt x="1979960" y="5331804"/>
                    <a:pt x="2007212" y="5344927"/>
                    <a:pt x="2014970" y="5358320"/>
                  </a:cubicBezTo>
                  <a:cubicBezTo>
                    <a:pt x="2008727" y="5355771"/>
                    <a:pt x="1988426" y="5342577"/>
                    <a:pt x="1968988" y="5327302"/>
                  </a:cubicBezTo>
                  <a:cubicBezTo>
                    <a:pt x="1959276" y="5319671"/>
                    <a:pt x="1949791" y="5311517"/>
                    <a:pt x="1942471" y="5303928"/>
                  </a:cubicBezTo>
                  <a:cubicBezTo>
                    <a:pt x="1935096" y="5296397"/>
                    <a:pt x="1929985" y="5289318"/>
                    <a:pt x="1929178" y="5283627"/>
                  </a:cubicBezTo>
                  <a:close/>
                  <a:moveTo>
                    <a:pt x="6082501" y="5251880"/>
                  </a:moveTo>
                  <a:cubicBezTo>
                    <a:pt x="6082969" y="5254506"/>
                    <a:pt x="6081575" y="5260218"/>
                    <a:pt x="6078749" y="5267898"/>
                  </a:cubicBezTo>
                  <a:cubicBezTo>
                    <a:pt x="6075861" y="5275529"/>
                    <a:pt x="6071811" y="5285326"/>
                    <a:pt x="6066277" y="5295604"/>
                  </a:cubicBezTo>
                  <a:cubicBezTo>
                    <a:pt x="6060615" y="5305797"/>
                    <a:pt x="6053931" y="5316797"/>
                    <a:pt x="6046725" y="5327472"/>
                  </a:cubicBezTo>
                  <a:cubicBezTo>
                    <a:pt x="6040949" y="5324499"/>
                    <a:pt x="6048325" y="5309902"/>
                    <a:pt x="6057145" y="5294316"/>
                  </a:cubicBezTo>
                  <a:cubicBezTo>
                    <a:pt x="6065907" y="5278700"/>
                    <a:pt x="6075083" y="5261358"/>
                    <a:pt x="6075083" y="5254378"/>
                  </a:cubicBezTo>
                  <a:cubicBezTo>
                    <a:pt x="6079705" y="5249713"/>
                    <a:pt x="6082033" y="5249253"/>
                    <a:pt x="6082501" y="5251880"/>
                  </a:cubicBezTo>
                  <a:close/>
                  <a:moveTo>
                    <a:pt x="1681315" y="5244086"/>
                  </a:moveTo>
                  <a:cubicBezTo>
                    <a:pt x="1691593" y="5239442"/>
                    <a:pt x="1728756" y="5288709"/>
                    <a:pt x="1758995" y="5309818"/>
                  </a:cubicBezTo>
                  <a:cubicBezTo>
                    <a:pt x="1761232" y="5317179"/>
                    <a:pt x="1752851" y="5312550"/>
                    <a:pt x="1747103" y="5309067"/>
                  </a:cubicBezTo>
                  <a:cubicBezTo>
                    <a:pt x="1741256" y="5305698"/>
                    <a:pt x="1737349" y="5304197"/>
                    <a:pt x="1747528" y="5319091"/>
                  </a:cubicBezTo>
                  <a:cubicBezTo>
                    <a:pt x="1757622" y="5336461"/>
                    <a:pt x="1714145" y="5265336"/>
                    <a:pt x="1681315" y="5244086"/>
                  </a:cubicBezTo>
                  <a:close/>
                  <a:moveTo>
                    <a:pt x="4517779" y="5201868"/>
                  </a:moveTo>
                  <a:cubicBezTo>
                    <a:pt x="4521867" y="5202012"/>
                    <a:pt x="4516609" y="5207560"/>
                    <a:pt x="4509559" y="5214270"/>
                  </a:cubicBezTo>
                  <a:cubicBezTo>
                    <a:pt x="4500043" y="5223006"/>
                    <a:pt x="4486751" y="5232704"/>
                    <a:pt x="4489243" y="5235591"/>
                  </a:cubicBezTo>
                  <a:cubicBezTo>
                    <a:pt x="4480267" y="5239937"/>
                    <a:pt x="4471801" y="5242614"/>
                    <a:pt x="4464199" y="5241623"/>
                  </a:cubicBezTo>
                  <a:cubicBezTo>
                    <a:pt x="4471319" y="5230480"/>
                    <a:pt x="4511399" y="5207702"/>
                    <a:pt x="4510295" y="5203681"/>
                  </a:cubicBezTo>
                  <a:cubicBezTo>
                    <a:pt x="4514015" y="5202372"/>
                    <a:pt x="4516415" y="5201819"/>
                    <a:pt x="4517779" y="5201868"/>
                  </a:cubicBezTo>
                  <a:close/>
                  <a:moveTo>
                    <a:pt x="6129559" y="5196065"/>
                  </a:moveTo>
                  <a:cubicBezTo>
                    <a:pt x="6129319" y="5204333"/>
                    <a:pt x="6120823" y="5225497"/>
                    <a:pt x="6109851" y="5248376"/>
                  </a:cubicBezTo>
                  <a:cubicBezTo>
                    <a:pt x="6104373" y="5259815"/>
                    <a:pt x="6098271" y="5271678"/>
                    <a:pt x="6092311" y="5282537"/>
                  </a:cubicBezTo>
                  <a:cubicBezTo>
                    <a:pt x="6086365" y="5293438"/>
                    <a:pt x="6080575" y="5303334"/>
                    <a:pt x="6075181" y="5310483"/>
                  </a:cubicBezTo>
                  <a:cubicBezTo>
                    <a:pt x="6076471" y="5307071"/>
                    <a:pt x="6078011" y="5303390"/>
                    <a:pt x="6079767" y="5299455"/>
                  </a:cubicBezTo>
                  <a:cubicBezTo>
                    <a:pt x="6081383" y="5295434"/>
                    <a:pt x="6083195" y="5291173"/>
                    <a:pt x="6085175" y="5286713"/>
                  </a:cubicBezTo>
                  <a:cubicBezTo>
                    <a:pt x="6089139" y="5277794"/>
                    <a:pt x="6093755" y="5268110"/>
                    <a:pt x="6098683" y="5258045"/>
                  </a:cubicBezTo>
                  <a:cubicBezTo>
                    <a:pt x="6108663" y="5237998"/>
                    <a:pt x="6119535" y="5216196"/>
                    <a:pt x="6129559" y="5196065"/>
                  </a:cubicBezTo>
                  <a:close/>
                  <a:moveTo>
                    <a:pt x="1674807" y="5194223"/>
                  </a:moveTo>
                  <a:cubicBezTo>
                    <a:pt x="1679227" y="5196239"/>
                    <a:pt x="1684812" y="5200334"/>
                    <a:pt x="1691211" y="5205905"/>
                  </a:cubicBezTo>
                  <a:cubicBezTo>
                    <a:pt x="1704561" y="5216565"/>
                    <a:pt x="1721634" y="5232761"/>
                    <a:pt x="1739217" y="5250259"/>
                  </a:cubicBezTo>
                  <a:cubicBezTo>
                    <a:pt x="1747981" y="5259036"/>
                    <a:pt x="1756971" y="5268026"/>
                    <a:pt x="1765720" y="5276804"/>
                  </a:cubicBezTo>
                  <a:cubicBezTo>
                    <a:pt x="1770137" y="5281150"/>
                    <a:pt x="1774327" y="5285581"/>
                    <a:pt x="1778716" y="5289587"/>
                  </a:cubicBezTo>
                  <a:cubicBezTo>
                    <a:pt x="1783190" y="5293509"/>
                    <a:pt x="1787536" y="5297317"/>
                    <a:pt x="1791698" y="5300955"/>
                  </a:cubicBezTo>
                  <a:cubicBezTo>
                    <a:pt x="1808446" y="5315396"/>
                    <a:pt x="1822745" y="5326566"/>
                    <a:pt x="1831465" y="5329992"/>
                  </a:cubicBezTo>
                  <a:cubicBezTo>
                    <a:pt x="1824500" y="5335938"/>
                    <a:pt x="1804001" y="5319912"/>
                    <a:pt x="1783232" y="5301366"/>
                  </a:cubicBezTo>
                  <a:cubicBezTo>
                    <a:pt x="1772614" y="5292334"/>
                    <a:pt x="1763030" y="5281588"/>
                    <a:pt x="1754592" y="5273080"/>
                  </a:cubicBezTo>
                  <a:cubicBezTo>
                    <a:pt x="1746225" y="5264515"/>
                    <a:pt x="1739373" y="5257819"/>
                    <a:pt x="1735607" y="5255468"/>
                  </a:cubicBezTo>
                  <a:cubicBezTo>
                    <a:pt x="1759873" y="5289375"/>
                    <a:pt x="1712446" y="5244256"/>
                    <a:pt x="1729477" y="5249650"/>
                  </a:cubicBezTo>
                  <a:cubicBezTo>
                    <a:pt x="1717486" y="5241566"/>
                    <a:pt x="1709431" y="5234898"/>
                    <a:pt x="1700271" y="5226900"/>
                  </a:cubicBezTo>
                  <a:cubicBezTo>
                    <a:pt x="1695699" y="5222879"/>
                    <a:pt x="1690800" y="5218575"/>
                    <a:pt x="1685052" y="5213521"/>
                  </a:cubicBezTo>
                  <a:cubicBezTo>
                    <a:pt x="1679573" y="5208226"/>
                    <a:pt x="1673231" y="5202181"/>
                    <a:pt x="1665388" y="5195017"/>
                  </a:cubicBezTo>
                  <a:cubicBezTo>
                    <a:pt x="1667130" y="5192271"/>
                    <a:pt x="1670386" y="5192207"/>
                    <a:pt x="1674807" y="5194223"/>
                  </a:cubicBezTo>
                  <a:close/>
                  <a:moveTo>
                    <a:pt x="1757891" y="5176415"/>
                  </a:moveTo>
                  <a:cubicBezTo>
                    <a:pt x="1767645" y="5180789"/>
                    <a:pt x="1781916" y="5198656"/>
                    <a:pt x="1804355" y="5216437"/>
                  </a:cubicBezTo>
                  <a:cubicBezTo>
                    <a:pt x="1802344" y="5223700"/>
                    <a:pt x="1771156" y="5195867"/>
                    <a:pt x="1757891" y="5176415"/>
                  </a:cubicBezTo>
                  <a:close/>
                  <a:moveTo>
                    <a:pt x="4592463" y="5127105"/>
                  </a:moveTo>
                  <a:cubicBezTo>
                    <a:pt x="4592235" y="5131890"/>
                    <a:pt x="4589615" y="5136959"/>
                    <a:pt x="4585583" y="5142253"/>
                  </a:cubicBezTo>
                  <a:cubicBezTo>
                    <a:pt x="4581491" y="5147463"/>
                    <a:pt x="4576267" y="5153338"/>
                    <a:pt x="4569951" y="5158420"/>
                  </a:cubicBezTo>
                  <a:cubicBezTo>
                    <a:pt x="4557579" y="5168968"/>
                    <a:pt x="4543479" y="5180237"/>
                    <a:pt x="4535479" y="5192256"/>
                  </a:cubicBezTo>
                  <a:cubicBezTo>
                    <a:pt x="4534787" y="5185376"/>
                    <a:pt x="4538227" y="5176953"/>
                    <a:pt x="4547343" y="5166519"/>
                  </a:cubicBezTo>
                  <a:cubicBezTo>
                    <a:pt x="4551903" y="5161294"/>
                    <a:pt x="4557891" y="5155575"/>
                    <a:pt x="4565521" y="5149304"/>
                  </a:cubicBezTo>
                  <a:cubicBezTo>
                    <a:pt x="4573223" y="5143131"/>
                    <a:pt x="4581731" y="5135161"/>
                    <a:pt x="4592463" y="5127105"/>
                  </a:cubicBezTo>
                  <a:close/>
                  <a:moveTo>
                    <a:pt x="1683467" y="5125506"/>
                  </a:moveTo>
                  <a:cubicBezTo>
                    <a:pt x="1699337" y="5136450"/>
                    <a:pt x="1715830" y="5150805"/>
                    <a:pt x="1732621" y="5167029"/>
                  </a:cubicBezTo>
                  <a:cubicBezTo>
                    <a:pt x="1750161" y="5182559"/>
                    <a:pt x="1768410" y="5199619"/>
                    <a:pt x="1786432" y="5217074"/>
                  </a:cubicBezTo>
                  <a:cubicBezTo>
                    <a:pt x="1795450" y="5225795"/>
                    <a:pt x="1804511" y="5234530"/>
                    <a:pt x="1813458" y="5243194"/>
                  </a:cubicBezTo>
                  <a:cubicBezTo>
                    <a:pt x="1822434" y="5251816"/>
                    <a:pt x="1832159" y="5259489"/>
                    <a:pt x="1841305" y="5267276"/>
                  </a:cubicBezTo>
                  <a:cubicBezTo>
                    <a:pt x="1859808" y="5282636"/>
                    <a:pt x="1877788" y="5296652"/>
                    <a:pt x="1894720" y="5307695"/>
                  </a:cubicBezTo>
                  <a:cubicBezTo>
                    <a:pt x="1877717" y="5296609"/>
                    <a:pt x="1859454" y="5284519"/>
                    <a:pt x="1840569" y="5271537"/>
                  </a:cubicBezTo>
                  <a:cubicBezTo>
                    <a:pt x="1831154" y="5265025"/>
                    <a:pt x="1821485" y="5258385"/>
                    <a:pt x="1811929" y="5251363"/>
                  </a:cubicBezTo>
                  <a:cubicBezTo>
                    <a:pt x="1802727" y="5243987"/>
                    <a:pt x="1793468" y="5236413"/>
                    <a:pt x="1784237" y="5228641"/>
                  </a:cubicBezTo>
                  <a:cubicBezTo>
                    <a:pt x="1765777" y="5213097"/>
                    <a:pt x="1747443" y="5196802"/>
                    <a:pt x="1729945" y="5179940"/>
                  </a:cubicBezTo>
                  <a:cubicBezTo>
                    <a:pt x="1712999" y="5162598"/>
                    <a:pt x="1697638" y="5144024"/>
                    <a:pt x="1683467" y="5125506"/>
                  </a:cubicBezTo>
                  <a:close/>
                  <a:moveTo>
                    <a:pt x="508468" y="5117408"/>
                  </a:moveTo>
                  <a:cubicBezTo>
                    <a:pt x="509600" y="5127629"/>
                    <a:pt x="507151" y="5128139"/>
                    <a:pt x="504688" y="5128535"/>
                  </a:cubicBezTo>
                  <a:cubicBezTo>
                    <a:pt x="511922" y="5154613"/>
                    <a:pt x="533865" y="5168855"/>
                    <a:pt x="546678" y="5206145"/>
                  </a:cubicBezTo>
                  <a:cubicBezTo>
                    <a:pt x="538679" y="5192922"/>
                    <a:pt x="529010" y="5177590"/>
                    <a:pt x="522766" y="5166958"/>
                  </a:cubicBezTo>
                  <a:cubicBezTo>
                    <a:pt x="516268" y="5156467"/>
                    <a:pt x="511795" y="5151442"/>
                    <a:pt x="512318" y="5159936"/>
                  </a:cubicBezTo>
                  <a:cubicBezTo>
                    <a:pt x="521237" y="5176089"/>
                    <a:pt x="531714" y="5192667"/>
                    <a:pt x="541878" y="5208990"/>
                  </a:cubicBezTo>
                  <a:cubicBezTo>
                    <a:pt x="552043" y="5225299"/>
                    <a:pt x="562095" y="5241254"/>
                    <a:pt x="571410" y="5255426"/>
                  </a:cubicBezTo>
                  <a:cubicBezTo>
                    <a:pt x="590055" y="5283768"/>
                    <a:pt x="605784" y="5304976"/>
                    <a:pt x="613698" y="5307849"/>
                  </a:cubicBezTo>
                  <a:cubicBezTo>
                    <a:pt x="602613" y="5288086"/>
                    <a:pt x="599243" y="5293013"/>
                    <a:pt x="595123" y="5278275"/>
                  </a:cubicBezTo>
                  <a:cubicBezTo>
                    <a:pt x="603674" y="5290606"/>
                    <a:pt x="603887" y="5283245"/>
                    <a:pt x="611744" y="5293820"/>
                  </a:cubicBezTo>
                  <a:cubicBezTo>
                    <a:pt x="615085" y="5308855"/>
                    <a:pt x="641120" y="5352402"/>
                    <a:pt x="658689" y="5380943"/>
                  </a:cubicBezTo>
                  <a:cubicBezTo>
                    <a:pt x="676456" y="5409385"/>
                    <a:pt x="686366" y="5422338"/>
                    <a:pt x="659751" y="5375054"/>
                  </a:cubicBezTo>
                  <a:cubicBezTo>
                    <a:pt x="672549" y="5394690"/>
                    <a:pt x="672889" y="5388291"/>
                    <a:pt x="684965" y="5406298"/>
                  </a:cubicBezTo>
                  <a:cubicBezTo>
                    <a:pt x="686975" y="5415713"/>
                    <a:pt x="695257" y="5428143"/>
                    <a:pt x="695540" y="5436736"/>
                  </a:cubicBezTo>
                  <a:cubicBezTo>
                    <a:pt x="698541" y="5440332"/>
                    <a:pt x="701486" y="5444239"/>
                    <a:pt x="704360" y="5448302"/>
                  </a:cubicBezTo>
                  <a:cubicBezTo>
                    <a:pt x="707305" y="5452309"/>
                    <a:pt x="710320" y="5456358"/>
                    <a:pt x="713151" y="5460449"/>
                  </a:cubicBezTo>
                  <a:cubicBezTo>
                    <a:pt x="718843" y="5468604"/>
                    <a:pt x="724067" y="5476659"/>
                    <a:pt x="728498" y="5483299"/>
                  </a:cubicBezTo>
                  <a:cubicBezTo>
                    <a:pt x="737360" y="5496564"/>
                    <a:pt x="743037" y="5504082"/>
                    <a:pt x="742811" y="5495064"/>
                  </a:cubicBezTo>
                  <a:cubicBezTo>
                    <a:pt x="735053" y="5483455"/>
                    <a:pt x="723430" y="5470147"/>
                    <a:pt x="713888" y="5457731"/>
                  </a:cubicBezTo>
                  <a:cubicBezTo>
                    <a:pt x="704119" y="5445471"/>
                    <a:pt x="697579" y="5433310"/>
                    <a:pt x="698230" y="5425340"/>
                  </a:cubicBezTo>
                  <a:cubicBezTo>
                    <a:pt x="709456" y="5444622"/>
                    <a:pt x="720881" y="5459430"/>
                    <a:pt x="731174" y="5472242"/>
                  </a:cubicBezTo>
                  <a:cubicBezTo>
                    <a:pt x="741480" y="5485040"/>
                    <a:pt x="750909" y="5495701"/>
                    <a:pt x="759615" y="5505738"/>
                  </a:cubicBezTo>
                  <a:cubicBezTo>
                    <a:pt x="777043" y="5525827"/>
                    <a:pt x="791568" y="5543410"/>
                    <a:pt x="804904" y="5570988"/>
                  </a:cubicBezTo>
                  <a:cubicBezTo>
                    <a:pt x="803177" y="5561687"/>
                    <a:pt x="809378" y="5568383"/>
                    <a:pt x="819542" y="5579666"/>
                  </a:cubicBezTo>
                  <a:cubicBezTo>
                    <a:pt x="829566" y="5591063"/>
                    <a:pt x="842746" y="5607684"/>
                    <a:pt x="853166" y="5619646"/>
                  </a:cubicBezTo>
                  <a:cubicBezTo>
                    <a:pt x="850207" y="5609949"/>
                    <a:pt x="852528" y="5608986"/>
                    <a:pt x="854921" y="5608179"/>
                  </a:cubicBezTo>
                  <a:cubicBezTo>
                    <a:pt x="841401" y="5592988"/>
                    <a:pt x="829155" y="5579936"/>
                    <a:pt x="817376" y="5567293"/>
                  </a:cubicBezTo>
                  <a:cubicBezTo>
                    <a:pt x="806107" y="5554283"/>
                    <a:pt x="795235" y="5541725"/>
                    <a:pt x="783951" y="5527951"/>
                  </a:cubicBezTo>
                  <a:cubicBezTo>
                    <a:pt x="772682" y="5514176"/>
                    <a:pt x="761003" y="5499169"/>
                    <a:pt x="748148" y="5481246"/>
                  </a:cubicBezTo>
                  <a:cubicBezTo>
                    <a:pt x="735463" y="5463210"/>
                    <a:pt x="720782" y="5442824"/>
                    <a:pt x="706229" y="5416435"/>
                  </a:cubicBezTo>
                  <a:cubicBezTo>
                    <a:pt x="702619" y="5421942"/>
                    <a:pt x="685545" y="5395850"/>
                    <a:pt x="664281" y="5362892"/>
                  </a:cubicBezTo>
                  <a:cubicBezTo>
                    <a:pt x="653649" y="5346414"/>
                    <a:pt x="641969" y="5328222"/>
                    <a:pt x="630361" y="5311389"/>
                  </a:cubicBezTo>
                  <a:cubicBezTo>
                    <a:pt x="619035" y="5294386"/>
                    <a:pt x="608417" y="5278332"/>
                    <a:pt x="598380" y="5267020"/>
                  </a:cubicBezTo>
                  <a:cubicBezTo>
                    <a:pt x="593679" y="5251632"/>
                    <a:pt x="620012" y="5288185"/>
                    <a:pt x="601607" y="5255765"/>
                  </a:cubicBezTo>
                  <a:cubicBezTo>
                    <a:pt x="591966" y="5249692"/>
                    <a:pt x="579381" y="5239654"/>
                    <a:pt x="600319" y="5281107"/>
                  </a:cubicBezTo>
                  <a:cubicBezTo>
                    <a:pt x="583925" y="5255072"/>
                    <a:pt x="564728" y="5222100"/>
                    <a:pt x="558074" y="5218914"/>
                  </a:cubicBezTo>
                  <a:cubicBezTo>
                    <a:pt x="555979" y="5209089"/>
                    <a:pt x="556474" y="5200737"/>
                    <a:pt x="549155" y="5187995"/>
                  </a:cubicBezTo>
                  <a:cubicBezTo>
                    <a:pt x="537221" y="5177448"/>
                    <a:pt x="525215" y="5148199"/>
                    <a:pt x="508468" y="5117408"/>
                  </a:cubicBezTo>
                  <a:close/>
                  <a:moveTo>
                    <a:pt x="1695571" y="5117125"/>
                  </a:moveTo>
                  <a:cubicBezTo>
                    <a:pt x="1693773" y="5109707"/>
                    <a:pt x="1708086" y="5120381"/>
                    <a:pt x="1722144" y="5134878"/>
                  </a:cubicBezTo>
                  <a:cubicBezTo>
                    <a:pt x="1729181" y="5142127"/>
                    <a:pt x="1736160" y="5150352"/>
                    <a:pt x="1741101" y="5157799"/>
                  </a:cubicBezTo>
                  <a:cubicBezTo>
                    <a:pt x="1746127" y="5165160"/>
                    <a:pt x="1749496" y="5171375"/>
                    <a:pt x="1748378" y="5175439"/>
                  </a:cubicBezTo>
                  <a:cubicBezTo>
                    <a:pt x="1738298" y="5164098"/>
                    <a:pt x="1730285" y="5151767"/>
                    <a:pt x="1721791" y="5141532"/>
                  </a:cubicBezTo>
                  <a:cubicBezTo>
                    <a:pt x="1713367" y="5131226"/>
                    <a:pt x="1704929" y="5122604"/>
                    <a:pt x="1695571" y="5117125"/>
                  </a:cubicBezTo>
                  <a:close/>
                  <a:moveTo>
                    <a:pt x="1538597" y="5108984"/>
                  </a:moveTo>
                  <a:cubicBezTo>
                    <a:pt x="1546299" y="5123127"/>
                    <a:pt x="1553207" y="5130928"/>
                    <a:pt x="1560371" y="5137794"/>
                  </a:cubicBezTo>
                  <a:cubicBezTo>
                    <a:pt x="1567577" y="5144632"/>
                    <a:pt x="1574726" y="5150776"/>
                    <a:pt x="1584225" y="5160686"/>
                  </a:cubicBezTo>
                  <a:cubicBezTo>
                    <a:pt x="1584551" y="5165924"/>
                    <a:pt x="1587581" y="5171658"/>
                    <a:pt x="1592451" y="5177646"/>
                  </a:cubicBezTo>
                  <a:cubicBezTo>
                    <a:pt x="1593456" y="5178411"/>
                    <a:pt x="1579341" y="5165995"/>
                    <a:pt x="1565708" y="5150620"/>
                  </a:cubicBezTo>
                  <a:cubicBezTo>
                    <a:pt x="1552400" y="5134991"/>
                    <a:pt x="1538767" y="5117082"/>
                    <a:pt x="1538597" y="5108984"/>
                  </a:cubicBezTo>
                  <a:close/>
                  <a:moveTo>
                    <a:pt x="1716071" y="5104851"/>
                  </a:moveTo>
                  <a:cubicBezTo>
                    <a:pt x="1726080" y="5110910"/>
                    <a:pt x="1736571" y="5117819"/>
                    <a:pt x="1746905" y="5124416"/>
                  </a:cubicBezTo>
                  <a:cubicBezTo>
                    <a:pt x="1746622" y="5127573"/>
                    <a:pt x="1742262" y="5123751"/>
                    <a:pt x="1743281" y="5129074"/>
                  </a:cubicBezTo>
                  <a:cubicBezTo>
                    <a:pt x="1749156" y="5134637"/>
                    <a:pt x="1755485" y="5140626"/>
                    <a:pt x="1762124" y="5146926"/>
                  </a:cubicBezTo>
                  <a:cubicBezTo>
                    <a:pt x="1768976" y="5153028"/>
                    <a:pt x="1776168" y="5159427"/>
                    <a:pt x="1783586" y="5166010"/>
                  </a:cubicBezTo>
                  <a:cubicBezTo>
                    <a:pt x="1798154" y="5179346"/>
                    <a:pt x="1813557" y="5193446"/>
                    <a:pt x="1828818" y="5207405"/>
                  </a:cubicBezTo>
                  <a:cubicBezTo>
                    <a:pt x="1843613" y="5221775"/>
                    <a:pt x="1859809" y="5234389"/>
                    <a:pt x="1874320" y="5246451"/>
                  </a:cubicBezTo>
                  <a:cubicBezTo>
                    <a:pt x="1888930" y="5258413"/>
                    <a:pt x="1902393" y="5269272"/>
                    <a:pt x="1913832" y="5278035"/>
                  </a:cubicBezTo>
                  <a:cubicBezTo>
                    <a:pt x="1903016" y="5272514"/>
                    <a:pt x="1888746" y="5263213"/>
                    <a:pt x="1872380" y="5251420"/>
                  </a:cubicBezTo>
                  <a:cubicBezTo>
                    <a:pt x="1856057" y="5239599"/>
                    <a:pt x="1837228" y="5225668"/>
                    <a:pt x="1819418" y="5208892"/>
                  </a:cubicBezTo>
                  <a:cubicBezTo>
                    <a:pt x="1801226" y="5192498"/>
                    <a:pt x="1782397" y="5174886"/>
                    <a:pt x="1764304" y="5157445"/>
                  </a:cubicBezTo>
                  <a:cubicBezTo>
                    <a:pt x="1755031" y="5148936"/>
                    <a:pt x="1747004" y="5139493"/>
                    <a:pt x="1738921" y="5130673"/>
                  </a:cubicBezTo>
                  <a:cubicBezTo>
                    <a:pt x="1730894" y="5121769"/>
                    <a:pt x="1723235" y="5113105"/>
                    <a:pt x="1716071" y="5104851"/>
                  </a:cubicBezTo>
                  <a:close/>
                  <a:moveTo>
                    <a:pt x="1582399" y="5097262"/>
                  </a:moveTo>
                  <a:cubicBezTo>
                    <a:pt x="1586490" y="5101297"/>
                    <a:pt x="1591587" y="5107201"/>
                    <a:pt x="1597037" y="5113727"/>
                  </a:cubicBezTo>
                  <a:cubicBezTo>
                    <a:pt x="1599741" y="5117011"/>
                    <a:pt x="1602545" y="5120423"/>
                    <a:pt x="1605362" y="5123849"/>
                  </a:cubicBezTo>
                  <a:cubicBezTo>
                    <a:pt x="1608193" y="5127247"/>
                    <a:pt x="1611294" y="5130447"/>
                    <a:pt x="1614153" y="5133604"/>
                  </a:cubicBezTo>
                  <a:cubicBezTo>
                    <a:pt x="1625734" y="5146133"/>
                    <a:pt x="1635828" y="5156297"/>
                    <a:pt x="1638645" y="5154457"/>
                  </a:cubicBezTo>
                  <a:cubicBezTo>
                    <a:pt x="1657743" y="5179558"/>
                    <a:pt x="1638688" y="5170582"/>
                    <a:pt x="1638277" y="5175098"/>
                  </a:cubicBezTo>
                  <a:cubicBezTo>
                    <a:pt x="1627588" y="5161181"/>
                    <a:pt x="1632091" y="5158973"/>
                    <a:pt x="1641944" y="5170483"/>
                  </a:cubicBezTo>
                  <a:cubicBezTo>
                    <a:pt x="1639155" y="5162300"/>
                    <a:pt x="1625465" y="5151385"/>
                    <a:pt x="1611619" y="5138913"/>
                  </a:cubicBezTo>
                  <a:cubicBezTo>
                    <a:pt x="1608165" y="5135798"/>
                    <a:pt x="1604682" y="5132598"/>
                    <a:pt x="1601398" y="5129300"/>
                  </a:cubicBezTo>
                  <a:cubicBezTo>
                    <a:pt x="1598283" y="5125859"/>
                    <a:pt x="1595339" y="5122349"/>
                    <a:pt x="1592719" y="5118810"/>
                  </a:cubicBezTo>
                  <a:cubicBezTo>
                    <a:pt x="1587496" y="5111717"/>
                    <a:pt x="1583602" y="5104454"/>
                    <a:pt x="1582399" y="5097262"/>
                  </a:cubicBezTo>
                  <a:close/>
                  <a:moveTo>
                    <a:pt x="1627434" y="5095875"/>
                  </a:moveTo>
                  <a:cubicBezTo>
                    <a:pt x="1628651" y="5105431"/>
                    <a:pt x="1635546" y="5115695"/>
                    <a:pt x="1642185" y="5123085"/>
                  </a:cubicBezTo>
                  <a:cubicBezTo>
                    <a:pt x="1648868" y="5130447"/>
                    <a:pt x="1655493" y="5134750"/>
                    <a:pt x="1657178" y="5131735"/>
                  </a:cubicBezTo>
                  <a:cubicBezTo>
                    <a:pt x="1653341" y="5125987"/>
                    <a:pt x="1649108" y="5120196"/>
                    <a:pt x="1644181" y="5114293"/>
                  </a:cubicBezTo>
                  <a:cubicBezTo>
                    <a:pt x="1639283" y="5108375"/>
                    <a:pt x="1633507" y="5102486"/>
                    <a:pt x="1627434" y="5095875"/>
                  </a:cubicBezTo>
                  <a:close/>
                  <a:moveTo>
                    <a:pt x="1623204" y="5039635"/>
                  </a:moveTo>
                  <a:cubicBezTo>
                    <a:pt x="1631415" y="5044584"/>
                    <a:pt x="1650378" y="5068881"/>
                    <a:pt x="1656568" y="5080571"/>
                  </a:cubicBezTo>
                  <a:cubicBezTo>
                    <a:pt x="1653242" y="5080727"/>
                    <a:pt x="1640047" y="5065338"/>
                    <a:pt x="1619448" y="5042319"/>
                  </a:cubicBezTo>
                  <a:cubicBezTo>
                    <a:pt x="1618924" y="5038486"/>
                    <a:pt x="1620467" y="5037986"/>
                    <a:pt x="1623204" y="5039635"/>
                  </a:cubicBezTo>
                  <a:close/>
                  <a:moveTo>
                    <a:pt x="1481374" y="5031814"/>
                  </a:moveTo>
                  <a:cubicBezTo>
                    <a:pt x="1484375" y="5030228"/>
                    <a:pt x="1493535" y="5041553"/>
                    <a:pt x="1503997" y="5055328"/>
                  </a:cubicBezTo>
                  <a:cubicBezTo>
                    <a:pt x="1515153" y="5068636"/>
                    <a:pt x="1527611" y="5084393"/>
                    <a:pt x="1535921" y="5092548"/>
                  </a:cubicBezTo>
                  <a:cubicBezTo>
                    <a:pt x="1530145" y="5095846"/>
                    <a:pt x="1496409" y="5049637"/>
                    <a:pt x="1481374" y="5031814"/>
                  </a:cubicBezTo>
                  <a:close/>
                  <a:moveTo>
                    <a:pt x="4812691" y="5023121"/>
                  </a:moveTo>
                  <a:cubicBezTo>
                    <a:pt x="4799623" y="5038185"/>
                    <a:pt x="4786939" y="5052780"/>
                    <a:pt x="4774595" y="5067023"/>
                  </a:cubicBezTo>
                  <a:cubicBezTo>
                    <a:pt x="4768351" y="5074115"/>
                    <a:pt x="4762475" y="5081491"/>
                    <a:pt x="4756147" y="5088187"/>
                  </a:cubicBezTo>
                  <a:cubicBezTo>
                    <a:pt x="4749747" y="5094813"/>
                    <a:pt x="4743419" y="5101354"/>
                    <a:pt x="4737163" y="5107838"/>
                  </a:cubicBezTo>
                  <a:cubicBezTo>
                    <a:pt x="4724661" y="5120848"/>
                    <a:pt x="4712443" y="5133745"/>
                    <a:pt x="4700467" y="5146586"/>
                  </a:cubicBezTo>
                  <a:cubicBezTo>
                    <a:pt x="4697451" y="5149771"/>
                    <a:pt x="4694521" y="5153055"/>
                    <a:pt x="4691477" y="5156156"/>
                  </a:cubicBezTo>
                  <a:lnTo>
                    <a:pt x="4682119" y="5165103"/>
                  </a:lnTo>
                  <a:cubicBezTo>
                    <a:pt x="4675919" y="5171106"/>
                    <a:pt x="4669759" y="5177080"/>
                    <a:pt x="4663631" y="5183026"/>
                  </a:cubicBezTo>
                  <a:cubicBezTo>
                    <a:pt x="4651399" y="5195003"/>
                    <a:pt x="4639365" y="5207065"/>
                    <a:pt x="4627431" y="5219311"/>
                  </a:cubicBezTo>
                  <a:cubicBezTo>
                    <a:pt x="4624499" y="5222454"/>
                    <a:pt x="4621443" y="5225413"/>
                    <a:pt x="4618271" y="5228187"/>
                  </a:cubicBezTo>
                  <a:lnTo>
                    <a:pt x="4608927" y="5236809"/>
                  </a:lnTo>
                  <a:lnTo>
                    <a:pt x="4590323" y="5254321"/>
                  </a:lnTo>
                  <a:cubicBezTo>
                    <a:pt x="4577951" y="5266143"/>
                    <a:pt x="4565619" y="5278261"/>
                    <a:pt x="4553261" y="5290790"/>
                  </a:cubicBezTo>
                  <a:cubicBezTo>
                    <a:pt x="4540477" y="5302626"/>
                    <a:pt x="4527411" y="5314419"/>
                    <a:pt x="4514343" y="5326990"/>
                  </a:cubicBezTo>
                  <a:cubicBezTo>
                    <a:pt x="4530639" y="5318340"/>
                    <a:pt x="4543591" y="5309902"/>
                    <a:pt x="4555087" y="5301479"/>
                  </a:cubicBezTo>
                  <a:cubicBezTo>
                    <a:pt x="4566187" y="5292447"/>
                    <a:pt x="4575615" y="5283159"/>
                    <a:pt x="4585539" y="5273887"/>
                  </a:cubicBezTo>
                  <a:cubicBezTo>
                    <a:pt x="4605189" y="5255001"/>
                    <a:pt x="4627219" y="5236866"/>
                    <a:pt x="4663431" y="5211737"/>
                  </a:cubicBezTo>
                  <a:cubicBezTo>
                    <a:pt x="4660035" y="5205932"/>
                    <a:pt x="4631735" y="5223374"/>
                    <a:pt x="4644603" y="5212048"/>
                  </a:cubicBezTo>
                  <a:cubicBezTo>
                    <a:pt x="4664819" y="5194649"/>
                    <a:pt x="4684653" y="5178184"/>
                    <a:pt x="4702661" y="5161479"/>
                  </a:cubicBezTo>
                  <a:cubicBezTo>
                    <a:pt x="4720089" y="5143995"/>
                    <a:pt x="4736355" y="5127190"/>
                    <a:pt x="4751023" y="5111264"/>
                  </a:cubicBezTo>
                  <a:cubicBezTo>
                    <a:pt x="4766057" y="5095775"/>
                    <a:pt x="4777919" y="5079240"/>
                    <a:pt x="4788241" y="5064361"/>
                  </a:cubicBezTo>
                  <a:cubicBezTo>
                    <a:pt x="4798519" y="5049425"/>
                    <a:pt x="4806801" y="5035622"/>
                    <a:pt x="4812691" y="5023121"/>
                  </a:cubicBezTo>
                  <a:close/>
                  <a:moveTo>
                    <a:pt x="1619364" y="4983805"/>
                  </a:moveTo>
                  <a:cubicBezTo>
                    <a:pt x="1630003" y="4987458"/>
                    <a:pt x="1647324" y="5003111"/>
                    <a:pt x="1662104" y="5024792"/>
                  </a:cubicBezTo>
                  <a:cubicBezTo>
                    <a:pt x="1632431" y="4998644"/>
                    <a:pt x="1650169" y="5023221"/>
                    <a:pt x="1611294" y="4984374"/>
                  </a:cubicBezTo>
                  <a:cubicBezTo>
                    <a:pt x="1613014" y="4982703"/>
                    <a:pt x="1615818" y="4982588"/>
                    <a:pt x="1619364" y="4983805"/>
                  </a:cubicBezTo>
                  <a:close/>
                  <a:moveTo>
                    <a:pt x="1442737" y="4983323"/>
                  </a:moveTo>
                  <a:cubicBezTo>
                    <a:pt x="1442187" y="4979849"/>
                    <a:pt x="1449106" y="4988008"/>
                    <a:pt x="1471350" y="5023758"/>
                  </a:cubicBezTo>
                  <a:cubicBezTo>
                    <a:pt x="1465316" y="5027218"/>
                    <a:pt x="1443653" y="4989113"/>
                    <a:pt x="1442737" y="4983323"/>
                  </a:cubicBezTo>
                  <a:close/>
                  <a:moveTo>
                    <a:pt x="1542887" y="4973472"/>
                  </a:moveTo>
                  <a:cubicBezTo>
                    <a:pt x="1547389" y="4974038"/>
                    <a:pt x="1554114" y="4979262"/>
                    <a:pt x="1562268" y="4987516"/>
                  </a:cubicBezTo>
                  <a:cubicBezTo>
                    <a:pt x="1566360" y="4991636"/>
                    <a:pt x="1570748" y="4996563"/>
                    <a:pt x="1575505" y="5001956"/>
                  </a:cubicBezTo>
                  <a:cubicBezTo>
                    <a:pt x="1580517" y="5007180"/>
                    <a:pt x="1585811" y="5012942"/>
                    <a:pt x="1591290" y="5019044"/>
                  </a:cubicBezTo>
                  <a:cubicBezTo>
                    <a:pt x="1602248" y="5031261"/>
                    <a:pt x="1613913" y="5044880"/>
                    <a:pt x="1625480" y="5058358"/>
                  </a:cubicBezTo>
                  <a:cubicBezTo>
                    <a:pt x="1631270" y="5065083"/>
                    <a:pt x="1637032" y="5071765"/>
                    <a:pt x="1642624" y="5078249"/>
                  </a:cubicBezTo>
                  <a:cubicBezTo>
                    <a:pt x="1645441" y="5081463"/>
                    <a:pt x="1648216" y="5084634"/>
                    <a:pt x="1650934" y="5087734"/>
                  </a:cubicBezTo>
                  <a:cubicBezTo>
                    <a:pt x="1653780" y="5090721"/>
                    <a:pt x="1656668" y="5093567"/>
                    <a:pt x="1659443" y="5096328"/>
                  </a:cubicBezTo>
                  <a:cubicBezTo>
                    <a:pt x="1660462" y="5101580"/>
                    <a:pt x="1661467" y="5106804"/>
                    <a:pt x="1662486" y="5112085"/>
                  </a:cubicBezTo>
                  <a:cubicBezTo>
                    <a:pt x="1656088" y="5103590"/>
                    <a:pt x="1647423" y="5094756"/>
                    <a:pt x="1638901" y="5084124"/>
                  </a:cubicBezTo>
                  <a:cubicBezTo>
                    <a:pt x="1630123" y="5073705"/>
                    <a:pt x="1620213" y="5062520"/>
                    <a:pt x="1609610" y="5050770"/>
                  </a:cubicBezTo>
                  <a:cubicBezTo>
                    <a:pt x="1598935" y="5039034"/>
                    <a:pt x="1587666" y="5026660"/>
                    <a:pt x="1576114" y="5013947"/>
                  </a:cubicBezTo>
                  <a:cubicBezTo>
                    <a:pt x="1570182" y="5007690"/>
                    <a:pt x="1564717" y="5000951"/>
                    <a:pt x="1559281" y="4994099"/>
                  </a:cubicBezTo>
                  <a:cubicBezTo>
                    <a:pt x="1553830" y="4987261"/>
                    <a:pt x="1548366" y="4980366"/>
                    <a:pt x="1542887" y="4973472"/>
                  </a:cubicBezTo>
                  <a:close/>
                  <a:moveTo>
                    <a:pt x="4731911" y="4967696"/>
                  </a:moveTo>
                  <a:cubicBezTo>
                    <a:pt x="4729163" y="4978427"/>
                    <a:pt x="4721165" y="4992032"/>
                    <a:pt x="4710221" y="5007421"/>
                  </a:cubicBezTo>
                  <a:cubicBezTo>
                    <a:pt x="4707447" y="5011229"/>
                    <a:pt x="4704643" y="5015321"/>
                    <a:pt x="4701415" y="5019185"/>
                  </a:cubicBezTo>
                  <a:cubicBezTo>
                    <a:pt x="4698087" y="5022937"/>
                    <a:pt x="4694663" y="5026816"/>
                    <a:pt x="4691151" y="5030780"/>
                  </a:cubicBezTo>
                  <a:cubicBezTo>
                    <a:pt x="4683945" y="5038595"/>
                    <a:pt x="4676399" y="5046778"/>
                    <a:pt x="4668755" y="5055088"/>
                  </a:cubicBezTo>
                  <a:cubicBezTo>
                    <a:pt x="4672931" y="5041908"/>
                    <a:pt x="4681185" y="5029931"/>
                    <a:pt x="4692495" y="5016651"/>
                  </a:cubicBezTo>
                  <a:cubicBezTo>
                    <a:pt x="4698343" y="5010253"/>
                    <a:pt x="4703963" y="5002338"/>
                    <a:pt x="4710647" y="4994340"/>
                  </a:cubicBezTo>
                  <a:cubicBezTo>
                    <a:pt x="4717215" y="4986214"/>
                    <a:pt x="4724351" y="4977422"/>
                    <a:pt x="4731911" y="4967696"/>
                  </a:cubicBezTo>
                  <a:close/>
                  <a:moveTo>
                    <a:pt x="1488572" y="4948583"/>
                  </a:moveTo>
                  <a:lnTo>
                    <a:pt x="1507628" y="4971588"/>
                  </a:lnTo>
                  <a:lnTo>
                    <a:pt x="1496466" y="4961340"/>
                  </a:lnTo>
                  <a:close/>
                  <a:moveTo>
                    <a:pt x="6242151" y="4930095"/>
                  </a:moveTo>
                  <a:cubicBezTo>
                    <a:pt x="6238569" y="4948541"/>
                    <a:pt x="6232623" y="4971207"/>
                    <a:pt x="6223647" y="4997072"/>
                  </a:cubicBezTo>
                  <a:cubicBezTo>
                    <a:pt x="6219019" y="5009927"/>
                    <a:pt x="6214219" y="5023900"/>
                    <a:pt x="6207495" y="5037930"/>
                  </a:cubicBezTo>
                  <a:cubicBezTo>
                    <a:pt x="6200839" y="5051974"/>
                    <a:pt x="6193295" y="5066654"/>
                    <a:pt x="6184799" y="5081817"/>
                  </a:cubicBezTo>
                  <a:cubicBezTo>
                    <a:pt x="6187391" y="5071171"/>
                    <a:pt x="6191199" y="5059760"/>
                    <a:pt x="6195787" y="5047812"/>
                  </a:cubicBezTo>
                  <a:cubicBezTo>
                    <a:pt x="6198079" y="5041837"/>
                    <a:pt x="6200571" y="5035721"/>
                    <a:pt x="6203203" y="5029506"/>
                  </a:cubicBezTo>
                  <a:cubicBezTo>
                    <a:pt x="6205809" y="5023277"/>
                    <a:pt x="6208159" y="5016722"/>
                    <a:pt x="6210791" y="5010210"/>
                  </a:cubicBezTo>
                  <a:cubicBezTo>
                    <a:pt x="6221141" y="4984048"/>
                    <a:pt x="6232763" y="4956625"/>
                    <a:pt x="6242151" y="4930095"/>
                  </a:cubicBezTo>
                  <a:close/>
                  <a:moveTo>
                    <a:pt x="6273161" y="4909694"/>
                  </a:moveTo>
                  <a:cubicBezTo>
                    <a:pt x="6277971" y="4907618"/>
                    <a:pt x="6270263" y="4923582"/>
                    <a:pt x="6274883" y="4921756"/>
                  </a:cubicBezTo>
                  <a:cubicBezTo>
                    <a:pt x="6265623" y="4938815"/>
                    <a:pt x="6254977" y="4943077"/>
                    <a:pt x="6246751" y="4968701"/>
                  </a:cubicBezTo>
                  <a:cubicBezTo>
                    <a:pt x="6241951" y="4966988"/>
                    <a:pt x="6249455" y="4947607"/>
                    <a:pt x="6263259" y="4919109"/>
                  </a:cubicBezTo>
                  <a:cubicBezTo>
                    <a:pt x="6268563" y="4913082"/>
                    <a:pt x="6271557" y="4910385"/>
                    <a:pt x="6273161" y="4909694"/>
                  </a:cubicBezTo>
                  <a:close/>
                  <a:moveTo>
                    <a:pt x="356496" y="4909503"/>
                  </a:moveTo>
                  <a:cubicBezTo>
                    <a:pt x="362366" y="4916415"/>
                    <a:pt x="372166" y="4946538"/>
                    <a:pt x="378335" y="4964652"/>
                  </a:cubicBezTo>
                  <a:cubicBezTo>
                    <a:pt x="377712" y="4978809"/>
                    <a:pt x="355443" y="4922081"/>
                    <a:pt x="352215" y="4911633"/>
                  </a:cubicBezTo>
                  <a:cubicBezTo>
                    <a:pt x="353019" y="4907474"/>
                    <a:pt x="354539" y="4907199"/>
                    <a:pt x="356496" y="4909503"/>
                  </a:cubicBezTo>
                  <a:close/>
                  <a:moveTo>
                    <a:pt x="1387059" y="4896613"/>
                  </a:moveTo>
                  <a:cubicBezTo>
                    <a:pt x="1409682" y="4913304"/>
                    <a:pt x="1437005" y="4953454"/>
                    <a:pt x="1466311" y="4988931"/>
                  </a:cubicBezTo>
                  <a:cubicBezTo>
                    <a:pt x="1480510" y="5006968"/>
                    <a:pt x="1494130" y="5024551"/>
                    <a:pt x="1505993" y="5038637"/>
                  </a:cubicBezTo>
                  <a:cubicBezTo>
                    <a:pt x="1511783" y="5045772"/>
                    <a:pt x="1517616" y="5051704"/>
                    <a:pt x="1522854" y="5056362"/>
                  </a:cubicBezTo>
                  <a:cubicBezTo>
                    <a:pt x="1528050" y="5061062"/>
                    <a:pt x="1532594" y="5064530"/>
                    <a:pt x="1536318" y="5066428"/>
                  </a:cubicBezTo>
                  <a:cubicBezTo>
                    <a:pt x="1537804" y="5058825"/>
                    <a:pt x="1558757" y="5098578"/>
                    <a:pt x="1570875" y="5110669"/>
                  </a:cubicBezTo>
                  <a:cubicBezTo>
                    <a:pt x="1541995" y="5087833"/>
                    <a:pt x="1508485" y="5054635"/>
                    <a:pt x="1478274" y="5015349"/>
                  </a:cubicBezTo>
                  <a:cubicBezTo>
                    <a:pt x="1462814" y="4995897"/>
                    <a:pt x="1446944" y="4975921"/>
                    <a:pt x="1431215" y="4956129"/>
                  </a:cubicBezTo>
                  <a:cubicBezTo>
                    <a:pt x="1416506" y="4935630"/>
                    <a:pt x="1401740" y="4915442"/>
                    <a:pt x="1387059" y="4896613"/>
                  </a:cubicBezTo>
                  <a:close/>
                  <a:moveTo>
                    <a:pt x="1570448" y="4883624"/>
                  </a:moveTo>
                  <a:lnTo>
                    <a:pt x="1571849" y="4888033"/>
                  </a:lnTo>
                  <a:lnTo>
                    <a:pt x="1571017" y="4886986"/>
                  </a:lnTo>
                  <a:cubicBezTo>
                    <a:pt x="1571527" y="4883709"/>
                    <a:pt x="1570267" y="4881894"/>
                    <a:pt x="1570448" y="4883624"/>
                  </a:cubicBezTo>
                  <a:close/>
                  <a:moveTo>
                    <a:pt x="1301961" y="4867028"/>
                  </a:moveTo>
                  <a:cubicBezTo>
                    <a:pt x="1300258" y="4866925"/>
                    <a:pt x="1299243" y="4868249"/>
                    <a:pt x="1299115" y="4871314"/>
                  </a:cubicBezTo>
                  <a:cubicBezTo>
                    <a:pt x="1302895" y="4876567"/>
                    <a:pt x="1306661" y="4882258"/>
                    <a:pt x="1310413" y="4888204"/>
                  </a:cubicBezTo>
                  <a:cubicBezTo>
                    <a:pt x="1314292" y="4894036"/>
                    <a:pt x="1318270" y="4900011"/>
                    <a:pt x="1322234" y="4905957"/>
                  </a:cubicBezTo>
                  <a:cubicBezTo>
                    <a:pt x="1329978" y="4917962"/>
                    <a:pt x="1337665" y="4929868"/>
                    <a:pt x="1344404" y="4940302"/>
                  </a:cubicBezTo>
                  <a:cubicBezTo>
                    <a:pt x="1358052" y="4961042"/>
                    <a:pt x="1368938" y="4975128"/>
                    <a:pt x="1374049" y="4968744"/>
                  </a:cubicBezTo>
                  <a:cubicBezTo>
                    <a:pt x="1367126" y="4950127"/>
                    <a:pt x="1348283" y="4920015"/>
                    <a:pt x="1331040" y="4897491"/>
                  </a:cubicBezTo>
                  <a:cubicBezTo>
                    <a:pt x="1322192" y="4886363"/>
                    <a:pt x="1314646" y="4876595"/>
                    <a:pt x="1308926" y="4871300"/>
                  </a:cubicBezTo>
                  <a:cubicBezTo>
                    <a:pt x="1306052" y="4868659"/>
                    <a:pt x="1303663" y="4867130"/>
                    <a:pt x="1301961" y="4867028"/>
                  </a:cubicBezTo>
                  <a:close/>
                  <a:moveTo>
                    <a:pt x="1506705" y="4840962"/>
                  </a:moveTo>
                  <a:cubicBezTo>
                    <a:pt x="1510332" y="4844027"/>
                    <a:pt x="1515394" y="4849810"/>
                    <a:pt x="1520448" y="4856563"/>
                  </a:cubicBezTo>
                  <a:cubicBezTo>
                    <a:pt x="1530655" y="4869999"/>
                    <a:pt x="1540437" y="4887638"/>
                    <a:pt x="1539885" y="4894731"/>
                  </a:cubicBezTo>
                  <a:cubicBezTo>
                    <a:pt x="1556109" y="4890682"/>
                    <a:pt x="1570252" y="4931157"/>
                    <a:pt x="1599869" y="4961100"/>
                  </a:cubicBezTo>
                  <a:cubicBezTo>
                    <a:pt x="1568681" y="4937004"/>
                    <a:pt x="1533713" y="4892296"/>
                    <a:pt x="1501562" y="4841670"/>
                  </a:cubicBezTo>
                  <a:cubicBezTo>
                    <a:pt x="1500883" y="4837551"/>
                    <a:pt x="1503077" y="4837897"/>
                    <a:pt x="1506705" y="4840962"/>
                  </a:cubicBezTo>
                  <a:close/>
                  <a:moveTo>
                    <a:pt x="289400" y="4835468"/>
                  </a:moveTo>
                  <a:cubicBezTo>
                    <a:pt x="300018" y="4851933"/>
                    <a:pt x="309758" y="4870394"/>
                    <a:pt x="318804" y="4889350"/>
                  </a:cubicBezTo>
                  <a:lnTo>
                    <a:pt x="325458" y="4903635"/>
                  </a:lnTo>
                  <a:cubicBezTo>
                    <a:pt x="327780" y="4908349"/>
                    <a:pt x="330102" y="4913063"/>
                    <a:pt x="332395" y="4917735"/>
                  </a:cubicBezTo>
                  <a:cubicBezTo>
                    <a:pt x="336897" y="4927135"/>
                    <a:pt x="341343" y="4936437"/>
                    <a:pt x="345660" y="4945455"/>
                  </a:cubicBezTo>
                  <a:cubicBezTo>
                    <a:pt x="362762" y="4981627"/>
                    <a:pt x="377641" y="5013693"/>
                    <a:pt x="390836" y="5029053"/>
                  </a:cubicBezTo>
                  <a:cubicBezTo>
                    <a:pt x="390185" y="5041823"/>
                    <a:pt x="373819" y="5013565"/>
                    <a:pt x="352781" y="4972113"/>
                  </a:cubicBezTo>
                  <a:cubicBezTo>
                    <a:pt x="342319" y="4951372"/>
                    <a:pt x="330470" y="4927447"/>
                    <a:pt x="319257" y="4903592"/>
                  </a:cubicBezTo>
                  <a:cubicBezTo>
                    <a:pt x="308668" y="4879454"/>
                    <a:pt x="298220" y="4855599"/>
                    <a:pt x="289400" y="4835468"/>
                  </a:cubicBezTo>
                  <a:close/>
                  <a:moveTo>
                    <a:pt x="1419040" y="4777863"/>
                  </a:moveTo>
                  <a:cubicBezTo>
                    <a:pt x="1429828" y="4796366"/>
                    <a:pt x="1437133" y="4807111"/>
                    <a:pt x="1445004" y="4816328"/>
                  </a:cubicBezTo>
                  <a:cubicBezTo>
                    <a:pt x="1452904" y="4825530"/>
                    <a:pt x="1460393" y="4833798"/>
                    <a:pt x="1470402" y="4848096"/>
                  </a:cubicBezTo>
                  <a:cubicBezTo>
                    <a:pt x="1465405" y="4843623"/>
                    <a:pt x="1453753" y="4834180"/>
                    <a:pt x="1442470" y="4821877"/>
                  </a:cubicBezTo>
                  <a:cubicBezTo>
                    <a:pt x="1436666" y="4815832"/>
                    <a:pt x="1431668" y="4808669"/>
                    <a:pt x="1427534" y="4801180"/>
                  </a:cubicBezTo>
                  <a:cubicBezTo>
                    <a:pt x="1423415" y="4793676"/>
                    <a:pt x="1420286" y="4785791"/>
                    <a:pt x="1419040" y="4777863"/>
                  </a:cubicBezTo>
                  <a:close/>
                  <a:moveTo>
                    <a:pt x="1485154" y="4772752"/>
                  </a:moveTo>
                  <a:cubicBezTo>
                    <a:pt x="1486315" y="4773743"/>
                    <a:pt x="1488453" y="4776787"/>
                    <a:pt x="1492205" y="4782379"/>
                  </a:cubicBezTo>
                  <a:cubicBezTo>
                    <a:pt x="1496169" y="4787858"/>
                    <a:pt x="1501690" y="4795913"/>
                    <a:pt x="1509108" y="4807282"/>
                  </a:cubicBezTo>
                  <a:cubicBezTo>
                    <a:pt x="1510666" y="4809646"/>
                    <a:pt x="1513568" y="4820589"/>
                    <a:pt x="1513808" y="4813794"/>
                  </a:cubicBezTo>
                  <a:cubicBezTo>
                    <a:pt x="1513568" y="4824837"/>
                    <a:pt x="1497514" y="4800415"/>
                    <a:pt x="1488934" y="4784672"/>
                  </a:cubicBezTo>
                  <a:cubicBezTo>
                    <a:pt x="1484928" y="4776632"/>
                    <a:pt x="1482932" y="4770699"/>
                    <a:pt x="1485154" y="4772752"/>
                  </a:cubicBezTo>
                  <a:close/>
                  <a:moveTo>
                    <a:pt x="5141135" y="4766962"/>
                  </a:moveTo>
                  <a:cubicBezTo>
                    <a:pt x="5142043" y="4770997"/>
                    <a:pt x="5140667" y="4775555"/>
                    <a:pt x="5137555" y="4781119"/>
                  </a:cubicBezTo>
                  <a:cubicBezTo>
                    <a:pt x="5134155" y="4786484"/>
                    <a:pt x="5128833" y="4792742"/>
                    <a:pt x="5122207" y="4800429"/>
                  </a:cubicBezTo>
                  <a:cubicBezTo>
                    <a:pt x="5120479" y="4812081"/>
                    <a:pt x="5122067" y="4786499"/>
                    <a:pt x="5128621" y="4776136"/>
                  </a:cubicBezTo>
                  <a:cubicBezTo>
                    <a:pt x="5133223" y="4775315"/>
                    <a:pt x="5137285" y="4771960"/>
                    <a:pt x="5141135" y="4766962"/>
                  </a:cubicBezTo>
                  <a:close/>
                  <a:moveTo>
                    <a:pt x="1423500" y="4757859"/>
                  </a:moveTo>
                  <a:cubicBezTo>
                    <a:pt x="1481247" y="4827555"/>
                    <a:pt x="1539291" y="4913785"/>
                    <a:pt x="1596797" y="4976077"/>
                  </a:cubicBezTo>
                  <a:cubicBezTo>
                    <a:pt x="1586066" y="4968277"/>
                    <a:pt x="1572716" y="4954728"/>
                    <a:pt x="1557837" y="4937895"/>
                  </a:cubicBezTo>
                  <a:cubicBezTo>
                    <a:pt x="1550390" y="4929486"/>
                    <a:pt x="1542576" y="4920241"/>
                    <a:pt x="1534506" y="4910501"/>
                  </a:cubicBezTo>
                  <a:cubicBezTo>
                    <a:pt x="1530500" y="4905617"/>
                    <a:pt x="1526309" y="4900676"/>
                    <a:pt x="1522317" y="4895509"/>
                  </a:cubicBezTo>
                  <a:cubicBezTo>
                    <a:pt x="1518494" y="4890214"/>
                    <a:pt x="1514615" y="4884834"/>
                    <a:pt x="1510708" y="4879426"/>
                  </a:cubicBezTo>
                  <a:cubicBezTo>
                    <a:pt x="1495121" y="4857723"/>
                    <a:pt x="1479152" y="4835213"/>
                    <a:pt x="1463848" y="4814389"/>
                  </a:cubicBezTo>
                  <a:cubicBezTo>
                    <a:pt x="1455948" y="4804125"/>
                    <a:pt x="1449252" y="4793648"/>
                    <a:pt x="1442584" y="4784064"/>
                  </a:cubicBezTo>
                  <a:cubicBezTo>
                    <a:pt x="1435930" y="4774465"/>
                    <a:pt x="1429531" y="4765631"/>
                    <a:pt x="1423500" y="4757859"/>
                  </a:cubicBezTo>
                  <a:close/>
                  <a:moveTo>
                    <a:pt x="1247527" y="4732589"/>
                  </a:moveTo>
                  <a:cubicBezTo>
                    <a:pt x="1246479" y="4732971"/>
                    <a:pt x="1260410" y="4748672"/>
                    <a:pt x="1273533" y="4766793"/>
                  </a:cubicBezTo>
                  <a:cubicBezTo>
                    <a:pt x="1287393" y="4784517"/>
                    <a:pt x="1301069" y="4804366"/>
                    <a:pt x="1297615" y="4814913"/>
                  </a:cubicBezTo>
                  <a:lnTo>
                    <a:pt x="1271580" y="4774353"/>
                  </a:lnTo>
                  <a:cubicBezTo>
                    <a:pt x="1263397" y="4760549"/>
                    <a:pt x="1255582" y="4746519"/>
                    <a:pt x="1247527" y="4732589"/>
                  </a:cubicBezTo>
                  <a:close/>
                  <a:moveTo>
                    <a:pt x="6325837" y="4728426"/>
                  </a:moveTo>
                  <a:cubicBezTo>
                    <a:pt x="6325763" y="4735123"/>
                    <a:pt x="6316107" y="4758811"/>
                    <a:pt x="6329655" y="4741408"/>
                  </a:cubicBezTo>
                  <a:cubicBezTo>
                    <a:pt x="6326315" y="4754489"/>
                    <a:pt x="6315231" y="4776957"/>
                    <a:pt x="6309539" y="4792133"/>
                  </a:cubicBezTo>
                  <a:cubicBezTo>
                    <a:pt x="6303705" y="4807239"/>
                    <a:pt x="6302573" y="4814856"/>
                    <a:pt x="6317197" y="4797258"/>
                  </a:cubicBezTo>
                  <a:cubicBezTo>
                    <a:pt x="6303323" y="4825728"/>
                    <a:pt x="6291659" y="4848946"/>
                    <a:pt x="6298183" y="4852032"/>
                  </a:cubicBezTo>
                  <a:cubicBezTo>
                    <a:pt x="6292465" y="4862678"/>
                    <a:pt x="6286689" y="4873466"/>
                    <a:pt x="6280359" y="4880361"/>
                  </a:cubicBezTo>
                  <a:cubicBezTo>
                    <a:pt x="6275659" y="4881281"/>
                    <a:pt x="6275319" y="4872772"/>
                    <a:pt x="6272771" y="4872178"/>
                  </a:cubicBezTo>
                  <a:cubicBezTo>
                    <a:pt x="6271499" y="4871880"/>
                    <a:pt x="6269687" y="4873551"/>
                    <a:pt x="6266487" y="4879370"/>
                  </a:cubicBezTo>
                  <a:cubicBezTo>
                    <a:pt x="6263457" y="4885259"/>
                    <a:pt x="6258559" y="4895027"/>
                    <a:pt x="6251027" y="4910897"/>
                  </a:cubicBezTo>
                  <a:cubicBezTo>
                    <a:pt x="6255755" y="4892210"/>
                    <a:pt x="6268525" y="4857398"/>
                    <a:pt x="6273211" y="4836120"/>
                  </a:cubicBezTo>
                  <a:cubicBezTo>
                    <a:pt x="6278179" y="4834024"/>
                    <a:pt x="6273905" y="4846568"/>
                    <a:pt x="6279907" y="4842844"/>
                  </a:cubicBezTo>
                  <a:cubicBezTo>
                    <a:pt x="6297123" y="4814813"/>
                    <a:pt x="6301003" y="4800500"/>
                    <a:pt x="6303947" y="4786300"/>
                  </a:cubicBezTo>
                  <a:cubicBezTo>
                    <a:pt x="6305419" y="4779193"/>
                    <a:pt x="6306665" y="4772101"/>
                    <a:pt x="6309213" y="4763281"/>
                  </a:cubicBezTo>
                  <a:cubicBezTo>
                    <a:pt x="6310473" y="4758864"/>
                    <a:pt x="6312143" y="4754051"/>
                    <a:pt x="6314183" y="4748529"/>
                  </a:cubicBezTo>
                  <a:cubicBezTo>
                    <a:pt x="6316079" y="4742937"/>
                    <a:pt x="6318457" y="4736694"/>
                    <a:pt x="6321501" y="4729545"/>
                  </a:cubicBezTo>
                  <a:cubicBezTo>
                    <a:pt x="6324821" y="4725850"/>
                    <a:pt x="6325861" y="4726194"/>
                    <a:pt x="6325837" y="4728426"/>
                  </a:cubicBezTo>
                  <a:close/>
                  <a:moveTo>
                    <a:pt x="1331176" y="4728117"/>
                  </a:moveTo>
                  <a:cubicBezTo>
                    <a:pt x="1331491" y="4726281"/>
                    <a:pt x="1337952" y="4738467"/>
                    <a:pt x="1345607" y="4749435"/>
                  </a:cubicBezTo>
                  <a:cubicBezTo>
                    <a:pt x="1355475" y="4764258"/>
                    <a:pt x="1365654" y="4777806"/>
                    <a:pt x="1360430" y="4756358"/>
                  </a:cubicBezTo>
                  <a:cubicBezTo>
                    <a:pt x="1376951" y="4781600"/>
                    <a:pt x="1397762" y="4818848"/>
                    <a:pt x="1401429" y="4809433"/>
                  </a:cubicBezTo>
                  <a:cubicBezTo>
                    <a:pt x="1411778" y="4833189"/>
                    <a:pt x="1415416" y="4848691"/>
                    <a:pt x="1440361" y="4875830"/>
                  </a:cubicBezTo>
                  <a:cubicBezTo>
                    <a:pt x="1438393" y="4866303"/>
                    <a:pt x="1427818" y="4854142"/>
                    <a:pt x="1420385" y="4842915"/>
                  </a:cubicBezTo>
                  <a:cubicBezTo>
                    <a:pt x="1429772" y="4851324"/>
                    <a:pt x="1443617" y="4872461"/>
                    <a:pt x="1457491" y="4895905"/>
                  </a:cubicBezTo>
                  <a:cubicBezTo>
                    <a:pt x="1464301" y="4907727"/>
                    <a:pt x="1471351" y="4919958"/>
                    <a:pt x="1477920" y="4931369"/>
                  </a:cubicBezTo>
                  <a:lnTo>
                    <a:pt x="1488572" y="4948583"/>
                  </a:lnTo>
                  <a:lnTo>
                    <a:pt x="1451255" y="4903534"/>
                  </a:lnTo>
                  <a:cubicBezTo>
                    <a:pt x="1409301" y="4848464"/>
                    <a:pt x="1369831" y="4792112"/>
                    <a:pt x="1333093" y="4735193"/>
                  </a:cubicBezTo>
                  <a:cubicBezTo>
                    <a:pt x="1331649" y="4730900"/>
                    <a:pt x="1331071" y="4728730"/>
                    <a:pt x="1331176" y="4728117"/>
                  </a:cubicBezTo>
                  <a:close/>
                  <a:moveTo>
                    <a:pt x="343735" y="4719266"/>
                  </a:moveTo>
                  <a:cubicBezTo>
                    <a:pt x="358190" y="4774678"/>
                    <a:pt x="381775" y="4792176"/>
                    <a:pt x="366627" y="4786754"/>
                  </a:cubicBezTo>
                  <a:cubicBezTo>
                    <a:pt x="374640" y="4798844"/>
                    <a:pt x="381450" y="4815804"/>
                    <a:pt x="389293" y="4835907"/>
                  </a:cubicBezTo>
                  <a:cubicBezTo>
                    <a:pt x="393200" y="4845945"/>
                    <a:pt x="397377" y="4856775"/>
                    <a:pt x="402091" y="4868157"/>
                  </a:cubicBezTo>
                  <a:cubicBezTo>
                    <a:pt x="406961" y="4879454"/>
                    <a:pt x="412879" y="4891092"/>
                    <a:pt x="419363" y="4903126"/>
                  </a:cubicBezTo>
                  <a:cubicBezTo>
                    <a:pt x="411151" y="4875378"/>
                    <a:pt x="396017" y="4828008"/>
                    <a:pt x="380515" y="4788524"/>
                  </a:cubicBezTo>
                  <a:cubicBezTo>
                    <a:pt x="365084" y="4749025"/>
                    <a:pt x="349837" y="4717086"/>
                    <a:pt x="343735" y="4719266"/>
                  </a:cubicBezTo>
                  <a:close/>
                  <a:moveTo>
                    <a:pt x="6312435" y="4719013"/>
                  </a:moveTo>
                  <a:cubicBezTo>
                    <a:pt x="6314129" y="4721146"/>
                    <a:pt x="6313439" y="4728688"/>
                    <a:pt x="6311167" y="4739412"/>
                  </a:cubicBezTo>
                  <a:cubicBezTo>
                    <a:pt x="6306439" y="4760775"/>
                    <a:pt x="6293655" y="4794101"/>
                    <a:pt x="6282015" y="4822217"/>
                  </a:cubicBezTo>
                  <a:cubicBezTo>
                    <a:pt x="6279567" y="4811953"/>
                    <a:pt x="6287283" y="4790930"/>
                    <a:pt x="6293965" y="4771591"/>
                  </a:cubicBezTo>
                  <a:cubicBezTo>
                    <a:pt x="6297307" y="4761922"/>
                    <a:pt x="6300407" y="4752677"/>
                    <a:pt x="6301851" y="4745429"/>
                  </a:cubicBezTo>
                  <a:cubicBezTo>
                    <a:pt x="6303083" y="4738095"/>
                    <a:pt x="6302629" y="4732744"/>
                    <a:pt x="6299403" y="4731073"/>
                  </a:cubicBezTo>
                  <a:cubicBezTo>
                    <a:pt x="6306665" y="4720158"/>
                    <a:pt x="6310741" y="4716881"/>
                    <a:pt x="6312435" y="4719013"/>
                  </a:cubicBezTo>
                  <a:close/>
                  <a:moveTo>
                    <a:pt x="1252708" y="4706554"/>
                  </a:moveTo>
                  <a:cubicBezTo>
                    <a:pt x="1273477" y="4736454"/>
                    <a:pt x="1353110" y="4862523"/>
                    <a:pt x="1363417" y="4883447"/>
                  </a:cubicBezTo>
                  <a:cubicBezTo>
                    <a:pt x="1359651" y="4878620"/>
                    <a:pt x="1355376" y="4872999"/>
                    <a:pt x="1350732" y="4866742"/>
                  </a:cubicBezTo>
                  <a:cubicBezTo>
                    <a:pt x="1346471" y="4860244"/>
                    <a:pt x="1341827" y="4853165"/>
                    <a:pt x="1336915" y="4845676"/>
                  </a:cubicBezTo>
                  <a:cubicBezTo>
                    <a:pt x="1327245" y="4830556"/>
                    <a:pt x="1316557" y="4813823"/>
                    <a:pt x="1305840" y="4797046"/>
                  </a:cubicBezTo>
                  <a:cubicBezTo>
                    <a:pt x="1283698" y="4763820"/>
                    <a:pt x="1265365" y="4728243"/>
                    <a:pt x="1252708" y="4706554"/>
                  </a:cubicBezTo>
                  <a:close/>
                  <a:moveTo>
                    <a:pt x="1330813" y="4673100"/>
                  </a:moveTo>
                  <a:cubicBezTo>
                    <a:pt x="1370028" y="4724221"/>
                    <a:pt x="1445500" y="4848280"/>
                    <a:pt x="1506121" y="4922266"/>
                  </a:cubicBezTo>
                  <a:cubicBezTo>
                    <a:pt x="1503445" y="4920128"/>
                    <a:pt x="1500600" y="4917665"/>
                    <a:pt x="1497612" y="4914918"/>
                  </a:cubicBezTo>
                  <a:cubicBezTo>
                    <a:pt x="1494724" y="4912101"/>
                    <a:pt x="1491836" y="4908887"/>
                    <a:pt x="1488750" y="4905447"/>
                  </a:cubicBezTo>
                  <a:cubicBezTo>
                    <a:pt x="1482606" y="4898552"/>
                    <a:pt x="1475980" y="4890567"/>
                    <a:pt x="1468944" y="4881719"/>
                  </a:cubicBezTo>
                  <a:cubicBezTo>
                    <a:pt x="1454929" y="4863995"/>
                    <a:pt x="1439101" y="4842971"/>
                    <a:pt x="1422834" y="4820122"/>
                  </a:cubicBezTo>
                  <a:cubicBezTo>
                    <a:pt x="1392651" y="4773021"/>
                    <a:pt x="1357924" y="4720271"/>
                    <a:pt x="1330813" y="4673100"/>
                  </a:cubicBezTo>
                  <a:close/>
                  <a:moveTo>
                    <a:pt x="1299327" y="4592674"/>
                  </a:moveTo>
                  <a:cubicBezTo>
                    <a:pt x="1301974" y="4593368"/>
                    <a:pt x="1305839" y="4597686"/>
                    <a:pt x="1310327" y="4604325"/>
                  </a:cubicBezTo>
                  <a:cubicBezTo>
                    <a:pt x="1314631" y="4611050"/>
                    <a:pt x="1320237" y="4619771"/>
                    <a:pt x="1326041" y="4629454"/>
                  </a:cubicBezTo>
                  <a:cubicBezTo>
                    <a:pt x="1337551" y="4648878"/>
                    <a:pt x="1349542" y="4672280"/>
                    <a:pt x="1357102" y="4689537"/>
                  </a:cubicBezTo>
                  <a:cubicBezTo>
                    <a:pt x="1348721" y="4681114"/>
                    <a:pt x="1339406" y="4663332"/>
                    <a:pt x="1329482" y="4644546"/>
                  </a:cubicBezTo>
                  <a:cubicBezTo>
                    <a:pt x="1324512" y="4635160"/>
                    <a:pt x="1319388" y="4625504"/>
                    <a:pt x="1314135" y="4616628"/>
                  </a:cubicBezTo>
                  <a:cubicBezTo>
                    <a:pt x="1309209" y="4607596"/>
                    <a:pt x="1304452" y="4599186"/>
                    <a:pt x="1299327" y="4592674"/>
                  </a:cubicBezTo>
                  <a:close/>
                  <a:moveTo>
                    <a:pt x="6341279" y="4592051"/>
                  </a:moveTo>
                  <a:cubicBezTo>
                    <a:pt x="6348257" y="4586756"/>
                    <a:pt x="6346883" y="4599610"/>
                    <a:pt x="6343063" y="4614093"/>
                  </a:cubicBezTo>
                  <a:cubicBezTo>
                    <a:pt x="6339479" y="4628661"/>
                    <a:pt x="6334723" y="4645295"/>
                    <a:pt x="6337555" y="4648439"/>
                  </a:cubicBezTo>
                  <a:cubicBezTo>
                    <a:pt x="6347889" y="4643738"/>
                    <a:pt x="6354473" y="4622701"/>
                    <a:pt x="6364339" y="4615651"/>
                  </a:cubicBezTo>
                  <a:cubicBezTo>
                    <a:pt x="6368671" y="4615481"/>
                    <a:pt x="6351739" y="4653252"/>
                    <a:pt x="6359823" y="4646386"/>
                  </a:cubicBezTo>
                  <a:cubicBezTo>
                    <a:pt x="6341079" y="4675111"/>
                    <a:pt x="6332103" y="4677064"/>
                    <a:pt x="6330037" y="4664153"/>
                  </a:cubicBezTo>
                  <a:cubicBezTo>
                    <a:pt x="6327815" y="4651157"/>
                    <a:pt x="6333123" y="4623564"/>
                    <a:pt x="6341279" y="4592051"/>
                  </a:cubicBezTo>
                  <a:close/>
                  <a:moveTo>
                    <a:pt x="303784" y="4589658"/>
                  </a:moveTo>
                  <a:cubicBezTo>
                    <a:pt x="305214" y="4608105"/>
                    <a:pt x="303925" y="4624329"/>
                    <a:pt x="309758" y="4646669"/>
                  </a:cubicBezTo>
                  <a:cubicBezTo>
                    <a:pt x="314897" y="4616967"/>
                    <a:pt x="317743" y="4685389"/>
                    <a:pt x="334590" y="4711749"/>
                  </a:cubicBezTo>
                  <a:cubicBezTo>
                    <a:pt x="336657" y="4698654"/>
                    <a:pt x="335099" y="4682557"/>
                    <a:pt x="327978" y="4661803"/>
                  </a:cubicBezTo>
                  <a:cubicBezTo>
                    <a:pt x="323448" y="4669292"/>
                    <a:pt x="310254" y="4608317"/>
                    <a:pt x="303784" y="4589658"/>
                  </a:cubicBezTo>
                  <a:close/>
                  <a:moveTo>
                    <a:pt x="1315329" y="4544358"/>
                  </a:moveTo>
                  <a:cubicBezTo>
                    <a:pt x="1316080" y="4545257"/>
                    <a:pt x="1317731" y="4547877"/>
                    <a:pt x="1320039" y="4551788"/>
                  </a:cubicBezTo>
                  <a:cubicBezTo>
                    <a:pt x="1324640" y="4559602"/>
                    <a:pt x="1331803" y="4572570"/>
                    <a:pt x="1339533" y="4587251"/>
                  </a:cubicBezTo>
                  <a:cubicBezTo>
                    <a:pt x="1341445" y="4590932"/>
                    <a:pt x="1343412" y="4594712"/>
                    <a:pt x="1345394" y="4598535"/>
                  </a:cubicBezTo>
                  <a:cubicBezTo>
                    <a:pt x="1347546" y="4602272"/>
                    <a:pt x="1349726" y="4606066"/>
                    <a:pt x="1351892" y="4609846"/>
                  </a:cubicBezTo>
                  <a:cubicBezTo>
                    <a:pt x="1356210" y="4617392"/>
                    <a:pt x="1360429" y="4624952"/>
                    <a:pt x="1364280" y="4632101"/>
                  </a:cubicBezTo>
                  <a:cubicBezTo>
                    <a:pt x="1362935" y="4633304"/>
                    <a:pt x="1356097" y="4624485"/>
                    <a:pt x="1349854" y="4615056"/>
                  </a:cubicBezTo>
                  <a:cubicBezTo>
                    <a:pt x="1346725" y="4610342"/>
                    <a:pt x="1343752" y="4605486"/>
                    <a:pt x="1341699" y="4601678"/>
                  </a:cubicBezTo>
                  <a:cubicBezTo>
                    <a:pt x="1339831" y="4597770"/>
                    <a:pt x="1338868" y="4594925"/>
                    <a:pt x="1339434" y="4594372"/>
                  </a:cubicBezTo>
                  <a:cubicBezTo>
                    <a:pt x="1318921" y="4554460"/>
                    <a:pt x="1313075" y="4541663"/>
                    <a:pt x="1315329" y="4544358"/>
                  </a:cubicBezTo>
                  <a:close/>
                  <a:moveTo>
                    <a:pt x="6388521" y="4514257"/>
                  </a:moveTo>
                  <a:cubicBezTo>
                    <a:pt x="6381499" y="4544228"/>
                    <a:pt x="6371675" y="4564401"/>
                    <a:pt x="6363279" y="4589488"/>
                  </a:cubicBezTo>
                  <a:cubicBezTo>
                    <a:pt x="6361947" y="4578374"/>
                    <a:pt x="6356499" y="4575543"/>
                    <a:pt x="6370795" y="4533242"/>
                  </a:cubicBezTo>
                  <a:cubicBezTo>
                    <a:pt x="6376715" y="4526885"/>
                    <a:pt x="6382589" y="4520599"/>
                    <a:pt x="6388521" y="4514257"/>
                  </a:cubicBezTo>
                  <a:close/>
                  <a:moveTo>
                    <a:pt x="5543127" y="4491025"/>
                  </a:moveTo>
                  <a:cubicBezTo>
                    <a:pt x="5535739" y="4503158"/>
                    <a:pt x="5533827" y="4509529"/>
                    <a:pt x="5531575" y="4515814"/>
                  </a:cubicBezTo>
                  <a:cubicBezTo>
                    <a:pt x="5530457" y="4518957"/>
                    <a:pt x="5529239" y="4522072"/>
                    <a:pt x="5527231" y="4525880"/>
                  </a:cubicBezTo>
                  <a:cubicBezTo>
                    <a:pt x="5525263" y="4529703"/>
                    <a:pt x="5522443" y="4534190"/>
                    <a:pt x="5517617" y="4539811"/>
                  </a:cubicBezTo>
                  <a:cubicBezTo>
                    <a:pt x="5522289" y="4537730"/>
                    <a:pt x="5530671" y="4530906"/>
                    <a:pt x="5527639" y="4538777"/>
                  </a:cubicBezTo>
                  <a:cubicBezTo>
                    <a:pt x="5523139" y="4541595"/>
                    <a:pt x="5516513" y="4554562"/>
                    <a:pt x="5521299" y="4552864"/>
                  </a:cubicBezTo>
                  <a:cubicBezTo>
                    <a:pt x="5531675" y="4539414"/>
                    <a:pt x="5538201" y="4518533"/>
                    <a:pt x="5550235" y="4512912"/>
                  </a:cubicBezTo>
                  <a:cubicBezTo>
                    <a:pt x="5548663" y="4517018"/>
                    <a:pt x="5550463" y="4518886"/>
                    <a:pt x="5554427" y="4510095"/>
                  </a:cubicBezTo>
                  <a:cubicBezTo>
                    <a:pt x="5552515" y="4504560"/>
                    <a:pt x="5542435" y="4511383"/>
                    <a:pt x="5533359" y="4524337"/>
                  </a:cubicBezTo>
                  <a:cubicBezTo>
                    <a:pt x="5542689" y="4504319"/>
                    <a:pt x="5548763" y="4495216"/>
                    <a:pt x="5543127" y="4491025"/>
                  </a:cubicBezTo>
                  <a:close/>
                  <a:moveTo>
                    <a:pt x="1214682" y="4423764"/>
                  </a:moveTo>
                  <a:cubicBezTo>
                    <a:pt x="1219694" y="4419234"/>
                    <a:pt x="1230184" y="4440795"/>
                    <a:pt x="1241680" y="4467637"/>
                  </a:cubicBezTo>
                  <a:cubicBezTo>
                    <a:pt x="1247328" y="4481101"/>
                    <a:pt x="1253501" y="4495796"/>
                    <a:pt x="1259164" y="4509316"/>
                  </a:cubicBezTo>
                  <a:cubicBezTo>
                    <a:pt x="1265591" y="4522510"/>
                    <a:pt x="1271749" y="4534416"/>
                    <a:pt x="1276846" y="4542514"/>
                  </a:cubicBezTo>
                  <a:cubicBezTo>
                    <a:pt x="1268139" y="4537588"/>
                    <a:pt x="1255030" y="4514752"/>
                    <a:pt x="1244808" y="4488930"/>
                  </a:cubicBezTo>
                  <a:cubicBezTo>
                    <a:pt x="1234021" y="4463362"/>
                    <a:pt x="1223205" y="4436067"/>
                    <a:pt x="1214682" y="4423764"/>
                  </a:cubicBezTo>
                  <a:close/>
                  <a:moveTo>
                    <a:pt x="1194154" y="4406663"/>
                  </a:moveTo>
                  <a:cubicBezTo>
                    <a:pt x="1203880" y="4425421"/>
                    <a:pt x="1213889" y="4445255"/>
                    <a:pt x="1223969" y="4465896"/>
                  </a:cubicBezTo>
                  <a:cubicBezTo>
                    <a:pt x="1228952" y="4476231"/>
                    <a:pt x="1234035" y="4486750"/>
                    <a:pt x="1239188" y="4497424"/>
                  </a:cubicBezTo>
                  <a:cubicBezTo>
                    <a:pt x="1241722" y="4502761"/>
                    <a:pt x="1244284" y="4508155"/>
                    <a:pt x="1246847" y="4513563"/>
                  </a:cubicBezTo>
                  <a:cubicBezTo>
                    <a:pt x="1249565" y="4518915"/>
                    <a:pt x="1252538" y="4524195"/>
                    <a:pt x="1255384" y="4529561"/>
                  </a:cubicBezTo>
                  <a:cubicBezTo>
                    <a:pt x="1266723" y="4550995"/>
                    <a:pt x="1278304" y="4572896"/>
                    <a:pt x="1289984" y="4594967"/>
                  </a:cubicBezTo>
                  <a:lnTo>
                    <a:pt x="1298648" y="4611559"/>
                  </a:lnTo>
                  <a:lnTo>
                    <a:pt x="1302980" y="4619869"/>
                  </a:lnTo>
                  <a:lnTo>
                    <a:pt x="1307765" y="4627967"/>
                  </a:lnTo>
                  <a:cubicBezTo>
                    <a:pt x="1314136" y="4638769"/>
                    <a:pt x="1320506" y="4649571"/>
                    <a:pt x="1326863" y="4660345"/>
                  </a:cubicBezTo>
                  <a:cubicBezTo>
                    <a:pt x="1320294" y="4651553"/>
                    <a:pt x="1313895" y="4642747"/>
                    <a:pt x="1307638" y="4633871"/>
                  </a:cubicBezTo>
                  <a:cubicBezTo>
                    <a:pt x="1304537" y="4629426"/>
                    <a:pt x="1301338" y="4625022"/>
                    <a:pt x="1298421" y="4620464"/>
                  </a:cubicBezTo>
                  <a:lnTo>
                    <a:pt x="1290069" y="4606562"/>
                  </a:lnTo>
                  <a:cubicBezTo>
                    <a:pt x="1279026" y="4587903"/>
                    <a:pt x="1268295" y="4568720"/>
                    <a:pt x="1257479" y="4548432"/>
                  </a:cubicBezTo>
                  <a:cubicBezTo>
                    <a:pt x="1252071" y="4538282"/>
                    <a:pt x="1246620" y="4527876"/>
                    <a:pt x="1241156" y="4517117"/>
                  </a:cubicBezTo>
                  <a:cubicBezTo>
                    <a:pt x="1236328" y="4506060"/>
                    <a:pt x="1231359" y="4494706"/>
                    <a:pt x="1226234" y="4482970"/>
                  </a:cubicBezTo>
                  <a:cubicBezTo>
                    <a:pt x="1216112" y="4459427"/>
                    <a:pt x="1205508" y="4434199"/>
                    <a:pt x="1194154" y="4406663"/>
                  </a:cubicBezTo>
                  <a:close/>
                  <a:moveTo>
                    <a:pt x="5616957" y="4389420"/>
                  </a:moveTo>
                  <a:cubicBezTo>
                    <a:pt x="5612555" y="4410514"/>
                    <a:pt x="5602815" y="4417366"/>
                    <a:pt x="5596443" y="4432755"/>
                  </a:cubicBezTo>
                  <a:cubicBezTo>
                    <a:pt x="5588997" y="4433972"/>
                    <a:pt x="5607599" y="4389958"/>
                    <a:pt x="5616957" y="4389420"/>
                  </a:cubicBezTo>
                  <a:close/>
                  <a:moveTo>
                    <a:pt x="1220600" y="4386319"/>
                  </a:moveTo>
                  <a:cubicBezTo>
                    <a:pt x="1224592" y="4393355"/>
                    <a:pt x="1229165" y="4401410"/>
                    <a:pt x="1234205" y="4410273"/>
                  </a:cubicBezTo>
                  <a:cubicBezTo>
                    <a:pt x="1239132" y="4419220"/>
                    <a:pt x="1244242" y="4429102"/>
                    <a:pt x="1249481" y="4439649"/>
                  </a:cubicBezTo>
                  <a:cubicBezTo>
                    <a:pt x="1254719" y="4450196"/>
                    <a:pt x="1260070" y="4461423"/>
                    <a:pt x="1265492" y="4473046"/>
                  </a:cubicBezTo>
                  <a:cubicBezTo>
                    <a:pt x="1268182" y="4478864"/>
                    <a:pt x="1270915" y="4484782"/>
                    <a:pt x="1273675" y="4490742"/>
                  </a:cubicBezTo>
                  <a:cubicBezTo>
                    <a:pt x="1276393" y="4496731"/>
                    <a:pt x="1279097" y="4502790"/>
                    <a:pt x="1282325" y="4508679"/>
                  </a:cubicBezTo>
                  <a:cubicBezTo>
                    <a:pt x="1294656" y="4532378"/>
                    <a:pt x="1307228" y="4556559"/>
                    <a:pt x="1319049" y="4579281"/>
                  </a:cubicBezTo>
                  <a:cubicBezTo>
                    <a:pt x="1325179" y="4590507"/>
                    <a:pt x="1330502" y="4601649"/>
                    <a:pt x="1336873" y="4611531"/>
                  </a:cubicBezTo>
                  <a:cubicBezTo>
                    <a:pt x="1343116" y="4621469"/>
                    <a:pt x="1349133" y="4630742"/>
                    <a:pt x="1354852" y="4639066"/>
                  </a:cubicBezTo>
                  <a:cubicBezTo>
                    <a:pt x="1350053" y="4633673"/>
                    <a:pt x="1344900" y="4627174"/>
                    <a:pt x="1339449" y="4619770"/>
                  </a:cubicBezTo>
                  <a:cubicBezTo>
                    <a:pt x="1336731" y="4616061"/>
                    <a:pt x="1333928" y="4612139"/>
                    <a:pt x="1331068" y="4607992"/>
                  </a:cubicBezTo>
                  <a:cubicBezTo>
                    <a:pt x="1328322" y="4603801"/>
                    <a:pt x="1325745" y="4599285"/>
                    <a:pt x="1322984" y="4594655"/>
                  </a:cubicBezTo>
                  <a:cubicBezTo>
                    <a:pt x="1312098" y="4576053"/>
                    <a:pt x="1300390" y="4554506"/>
                    <a:pt x="1288257" y="4531557"/>
                  </a:cubicBezTo>
                  <a:cubicBezTo>
                    <a:pt x="1285242" y="4525809"/>
                    <a:pt x="1282169" y="4519991"/>
                    <a:pt x="1279083" y="4514101"/>
                  </a:cubicBezTo>
                  <a:cubicBezTo>
                    <a:pt x="1275969" y="4508226"/>
                    <a:pt x="1272854" y="4502280"/>
                    <a:pt x="1270207" y="4496093"/>
                  </a:cubicBezTo>
                  <a:cubicBezTo>
                    <a:pt x="1264671" y="4483805"/>
                    <a:pt x="1259051" y="4471375"/>
                    <a:pt x="1253473" y="4458988"/>
                  </a:cubicBezTo>
                  <a:cubicBezTo>
                    <a:pt x="1247824" y="4446586"/>
                    <a:pt x="1242204" y="4434227"/>
                    <a:pt x="1236668" y="4422080"/>
                  </a:cubicBezTo>
                  <a:cubicBezTo>
                    <a:pt x="1231260" y="4409877"/>
                    <a:pt x="1225088" y="4398183"/>
                    <a:pt x="1220600" y="4386319"/>
                  </a:cubicBezTo>
                  <a:close/>
                  <a:moveTo>
                    <a:pt x="1228038" y="4365077"/>
                  </a:moveTo>
                  <a:cubicBezTo>
                    <a:pt x="1229740" y="4362796"/>
                    <a:pt x="1235489" y="4375556"/>
                    <a:pt x="1242402" y="4391812"/>
                  </a:cubicBezTo>
                  <a:cubicBezTo>
                    <a:pt x="1252637" y="4413118"/>
                    <a:pt x="1264855" y="4440696"/>
                    <a:pt x="1270447" y="4448030"/>
                  </a:cubicBezTo>
                  <a:cubicBezTo>
                    <a:pt x="1269456" y="4453240"/>
                    <a:pt x="1261004" y="4439111"/>
                    <a:pt x="1251533" y="4421372"/>
                  </a:cubicBezTo>
                  <a:cubicBezTo>
                    <a:pt x="1246790" y="4412495"/>
                    <a:pt x="1241807" y="4402727"/>
                    <a:pt x="1237390" y="4394034"/>
                  </a:cubicBezTo>
                  <a:cubicBezTo>
                    <a:pt x="1233200" y="4385243"/>
                    <a:pt x="1230000" y="4377414"/>
                    <a:pt x="1227791" y="4372799"/>
                  </a:cubicBezTo>
                  <a:cubicBezTo>
                    <a:pt x="1227352" y="4368269"/>
                    <a:pt x="1227470" y="4365837"/>
                    <a:pt x="1228038" y="4365077"/>
                  </a:cubicBezTo>
                  <a:close/>
                  <a:moveTo>
                    <a:pt x="1070378" y="4354267"/>
                  </a:moveTo>
                  <a:cubicBezTo>
                    <a:pt x="1077046" y="4352993"/>
                    <a:pt x="1093157" y="4409282"/>
                    <a:pt x="1103492" y="4430716"/>
                  </a:cubicBezTo>
                  <a:cubicBezTo>
                    <a:pt x="1096908" y="4432103"/>
                    <a:pt x="1080798" y="4375659"/>
                    <a:pt x="1070378" y="4354267"/>
                  </a:cubicBezTo>
                  <a:close/>
                  <a:moveTo>
                    <a:pt x="6390587" y="4304689"/>
                  </a:moveTo>
                  <a:cubicBezTo>
                    <a:pt x="6375779" y="4309162"/>
                    <a:pt x="6360419" y="4385738"/>
                    <a:pt x="6372127" y="4369684"/>
                  </a:cubicBezTo>
                  <a:cubicBezTo>
                    <a:pt x="6379759" y="4352214"/>
                    <a:pt x="6385463" y="4328813"/>
                    <a:pt x="6390587" y="4304689"/>
                  </a:cubicBezTo>
                  <a:close/>
                  <a:moveTo>
                    <a:pt x="6390263" y="4243997"/>
                  </a:moveTo>
                  <a:cubicBezTo>
                    <a:pt x="6379023" y="4250467"/>
                    <a:pt x="6378327" y="4283085"/>
                    <a:pt x="6372835" y="4304222"/>
                  </a:cubicBezTo>
                  <a:cubicBezTo>
                    <a:pt x="6377861" y="4296917"/>
                    <a:pt x="6383609" y="4291919"/>
                    <a:pt x="6386511" y="4279333"/>
                  </a:cubicBezTo>
                  <a:cubicBezTo>
                    <a:pt x="6376843" y="4284982"/>
                    <a:pt x="6384983" y="4269876"/>
                    <a:pt x="6390263" y="4243997"/>
                  </a:cubicBezTo>
                  <a:close/>
                  <a:moveTo>
                    <a:pt x="1165812" y="4232148"/>
                  </a:moveTo>
                  <a:cubicBezTo>
                    <a:pt x="1174971" y="4252648"/>
                    <a:pt x="1174278" y="4266550"/>
                    <a:pt x="1180620" y="4285124"/>
                  </a:cubicBezTo>
                  <a:cubicBezTo>
                    <a:pt x="1178624" y="4293179"/>
                    <a:pt x="1157926" y="4237698"/>
                    <a:pt x="1165812" y="4232148"/>
                  </a:cubicBezTo>
                  <a:close/>
                  <a:moveTo>
                    <a:pt x="1043975" y="4177487"/>
                  </a:moveTo>
                  <a:cubicBezTo>
                    <a:pt x="1048760" y="4195014"/>
                    <a:pt x="1055626" y="4212554"/>
                    <a:pt x="1062068" y="4230690"/>
                  </a:cubicBezTo>
                  <a:cubicBezTo>
                    <a:pt x="1068608" y="4248768"/>
                    <a:pt x="1075319" y="4267328"/>
                    <a:pt x="1082171" y="4286285"/>
                  </a:cubicBezTo>
                  <a:cubicBezTo>
                    <a:pt x="1085654" y="4295727"/>
                    <a:pt x="1088952" y="4305340"/>
                    <a:pt x="1092661" y="4314910"/>
                  </a:cubicBezTo>
                  <a:cubicBezTo>
                    <a:pt x="1096668" y="4324381"/>
                    <a:pt x="1100717" y="4333937"/>
                    <a:pt x="1104808" y="4343578"/>
                  </a:cubicBezTo>
                  <a:cubicBezTo>
                    <a:pt x="1112949" y="4362804"/>
                    <a:pt x="1121216" y="4382369"/>
                    <a:pt x="1129612" y="4402203"/>
                  </a:cubicBezTo>
                  <a:cubicBezTo>
                    <a:pt x="1133915" y="4412057"/>
                    <a:pt x="1137709" y="4422165"/>
                    <a:pt x="1142480" y="4431962"/>
                  </a:cubicBezTo>
                  <a:cubicBezTo>
                    <a:pt x="1147237" y="4441758"/>
                    <a:pt x="1152008" y="4451626"/>
                    <a:pt x="1156821" y="4461536"/>
                  </a:cubicBezTo>
                  <a:cubicBezTo>
                    <a:pt x="1166363" y="4481313"/>
                    <a:pt x="1176004" y="4501275"/>
                    <a:pt x="1185702" y="4521378"/>
                  </a:cubicBezTo>
                  <a:lnTo>
                    <a:pt x="1192951" y="4536455"/>
                  </a:lnTo>
                  <a:cubicBezTo>
                    <a:pt x="1195513" y="4541424"/>
                    <a:pt x="1198302" y="4546309"/>
                    <a:pt x="1200963" y="4551250"/>
                  </a:cubicBezTo>
                  <a:cubicBezTo>
                    <a:pt x="1206329" y="4561103"/>
                    <a:pt x="1211709" y="4570971"/>
                    <a:pt x="1217103" y="4580866"/>
                  </a:cubicBezTo>
                  <a:cubicBezTo>
                    <a:pt x="1227791" y="4600616"/>
                    <a:pt x="1238508" y="4620450"/>
                    <a:pt x="1249239" y="4640284"/>
                  </a:cubicBezTo>
                  <a:cubicBezTo>
                    <a:pt x="1260494" y="4659821"/>
                    <a:pt x="1272528" y="4678947"/>
                    <a:pt x="1283995" y="4698229"/>
                  </a:cubicBezTo>
                  <a:cubicBezTo>
                    <a:pt x="1289757" y="4707842"/>
                    <a:pt x="1295519" y="4717455"/>
                    <a:pt x="1301267" y="4727039"/>
                  </a:cubicBezTo>
                  <a:lnTo>
                    <a:pt x="1309832" y="4741394"/>
                  </a:lnTo>
                  <a:lnTo>
                    <a:pt x="1314107" y="4748558"/>
                  </a:lnTo>
                  <a:lnTo>
                    <a:pt x="1318751" y="4755509"/>
                  </a:lnTo>
                  <a:cubicBezTo>
                    <a:pt x="1331025" y="4774026"/>
                    <a:pt x="1343243" y="4792445"/>
                    <a:pt x="1355333" y="4810693"/>
                  </a:cubicBezTo>
                  <a:cubicBezTo>
                    <a:pt x="1367550" y="4828829"/>
                    <a:pt x="1378607" y="4847403"/>
                    <a:pt x="1391618" y="4864448"/>
                  </a:cubicBezTo>
                  <a:cubicBezTo>
                    <a:pt x="1404076" y="4881805"/>
                    <a:pt x="1416379" y="4898935"/>
                    <a:pt x="1428497" y="4915810"/>
                  </a:cubicBezTo>
                  <a:cubicBezTo>
                    <a:pt x="1434485" y="4924276"/>
                    <a:pt x="1440417" y="4932657"/>
                    <a:pt x="1446307" y="4940981"/>
                  </a:cubicBezTo>
                  <a:cubicBezTo>
                    <a:pt x="1452054" y="4949377"/>
                    <a:pt x="1458680" y="4957078"/>
                    <a:pt x="1464697" y="4965063"/>
                  </a:cubicBezTo>
                  <a:cubicBezTo>
                    <a:pt x="1476872" y="4980919"/>
                    <a:pt x="1488792" y="4996449"/>
                    <a:pt x="1500444" y="5011597"/>
                  </a:cubicBezTo>
                  <a:cubicBezTo>
                    <a:pt x="1512024" y="5026788"/>
                    <a:pt x="1522840" y="5041936"/>
                    <a:pt x="1534661" y="5055669"/>
                  </a:cubicBezTo>
                  <a:cubicBezTo>
                    <a:pt x="1450016" y="4957007"/>
                    <a:pt x="1355913" y="4835157"/>
                    <a:pt x="1268677" y="4688064"/>
                  </a:cubicBezTo>
                  <a:cubicBezTo>
                    <a:pt x="1263156" y="4678905"/>
                    <a:pt x="1257606" y="4669674"/>
                    <a:pt x="1252028" y="4660401"/>
                  </a:cubicBezTo>
                  <a:cubicBezTo>
                    <a:pt x="1249282" y="4655743"/>
                    <a:pt x="1246337" y="4651157"/>
                    <a:pt x="1243704" y="4646386"/>
                  </a:cubicBezTo>
                  <a:cubicBezTo>
                    <a:pt x="1241156" y="4641586"/>
                    <a:pt x="1238593" y="4636773"/>
                    <a:pt x="1236017" y="4631945"/>
                  </a:cubicBezTo>
                  <a:cubicBezTo>
                    <a:pt x="1225710" y="4612607"/>
                    <a:pt x="1215290" y="4593056"/>
                    <a:pt x="1204772" y="4573292"/>
                  </a:cubicBezTo>
                  <a:cubicBezTo>
                    <a:pt x="1199491" y="4563382"/>
                    <a:pt x="1194182" y="4553430"/>
                    <a:pt x="1188859" y="4543421"/>
                  </a:cubicBezTo>
                  <a:cubicBezTo>
                    <a:pt x="1183734" y="4533313"/>
                    <a:pt x="1179176" y="4522907"/>
                    <a:pt x="1174263" y="4512558"/>
                  </a:cubicBezTo>
                  <a:cubicBezTo>
                    <a:pt x="1164580" y="4491775"/>
                    <a:pt x="1154797" y="4470809"/>
                    <a:pt x="1144929" y="4449644"/>
                  </a:cubicBezTo>
                  <a:cubicBezTo>
                    <a:pt x="1134524" y="4428635"/>
                    <a:pt x="1126426" y="4406521"/>
                    <a:pt x="1117394" y="4384493"/>
                  </a:cubicBezTo>
                  <a:cubicBezTo>
                    <a:pt x="1108517" y="4362365"/>
                    <a:pt x="1099570" y="4340054"/>
                    <a:pt x="1090552" y="4317586"/>
                  </a:cubicBezTo>
                  <a:cubicBezTo>
                    <a:pt x="1082355" y="4294807"/>
                    <a:pt x="1074823" y="4271604"/>
                    <a:pt x="1066839" y="4248301"/>
                  </a:cubicBezTo>
                  <a:cubicBezTo>
                    <a:pt x="1062903" y="4236636"/>
                    <a:pt x="1058939" y="4224913"/>
                    <a:pt x="1054975" y="4213163"/>
                  </a:cubicBezTo>
                  <a:lnTo>
                    <a:pt x="1049015" y="4195481"/>
                  </a:lnTo>
                  <a:close/>
                  <a:moveTo>
                    <a:pt x="1007124" y="4175449"/>
                  </a:moveTo>
                  <a:cubicBezTo>
                    <a:pt x="1009290" y="4180022"/>
                    <a:pt x="1011683" y="4186081"/>
                    <a:pt x="1014118" y="4192976"/>
                  </a:cubicBezTo>
                  <a:cubicBezTo>
                    <a:pt x="1015293" y="4196444"/>
                    <a:pt x="1016538" y="4200097"/>
                    <a:pt x="1017827" y="4203863"/>
                  </a:cubicBezTo>
                  <a:cubicBezTo>
                    <a:pt x="1019228" y="4207600"/>
                    <a:pt x="1020672" y="4211465"/>
                    <a:pt x="1022131" y="4215344"/>
                  </a:cubicBezTo>
                  <a:cubicBezTo>
                    <a:pt x="1027808" y="4230945"/>
                    <a:pt x="1033159" y="4247240"/>
                    <a:pt x="1036741" y="4259061"/>
                  </a:cubicBezTo>
                  <a:cubicBezTo>
                    <a:pt x="1043890" y="4282689"/>
                    <a:pt x="1044046" y="4288508"/>
                    <a:pt x="1025429" y="4234654"/>
                  </a:cubicBezTo>
                  <a:cubicBezTo>
                    <a:pt x="1022159" y="4224985"/>
                    <a:pt x="1018903" y="4215330"/>
                    <a:pt x="1015604" y="4205561"/>
                  </a:cubicBezTo>
                  <a:cubicBezTo>
                    <a:pt x="1012815" y="4195651"/>
                    <a:pt x="1009998" y="4185642"/>
                    <a:pt x="1007124" y="4175449"/>
                  </a:cubicBezTo>
                  <a:close/>
                  <a:moveTo>
                    <a:pt x="6395161" y="4153660"/>
                  </a:moveTo>
                  <a:cubicBezTo>
                    <a:pt x="6397737" y="4181408"/>
                    <a:pt x="6366067" y="4245979"/>
                    <a:pt x="6380451" y="4248882"/>
                  </a:cubicBezTo>
                  <a:cubicBezTo>
                    <a:pt x="6399677" y="4210233"/>
                    <a:pt x="6399239" y="4145067"/>
                    <a:pt x="6395161" y="4153660"/>
                  </a:cubicBezTo>
                  <a:close/>
                  <a:moveTo>
                    <a:pt x="5941595" y="4125318"/>
                  </a:moveTo>
                  <a:cubicBezTo>
                    <a:pt x="5936399" y="4131406"/>
                    <a:pt x="5934175" y="4130386"/>
                    <a:pt x="5932025" y="4129140"/>
                  </a:cubicBezTo>
                  <a:cubicBezTo>
                    <a:pt x="5928655" y="4149866"/>
                    <a:pt x="5934303" y="4147955"/>
                    <a:pt x="5922271" y="4167138"/>
                  </a:cubicBezTo>
                  <a:cubicBezTo>
                    <a:pt x="5935027" y="4120448"/>
                    <a:pt x="5903243" y="4151806"/>
                    <a:pt x="5895755" y="4182513"/>
                  </a:cubicBezTo>
                  <a:cubicBezTo>
                    <a:pt x="5903653" y="4168965"/>
                    <a:pt x="5902931" y="4175462"/>
                    <a:pt x="5901261" y="4183744"/>
                  </a:cubicBezTo>
                  <a:cubicBezTo>
                    <a:pt x="5899351" y="4191955"/>
                    <a:pt x="5896603" y="4201936"/>
                    <a:pt x="5901671" y="4195580"/>
                  </a:cubicBezTo>
                  <a:cubicBezTo>
                    <a:pt x="5902763" y="4191687"/>
                    <a:pt x="5903653" y="4187383"/>
                    <a:pt x="5904559" y="4183079"/>
                  </a:cubicBezTo>
                  <a:cubicBezTo>
                    <a:pt x="5905367" y="4178733"/>
                    <a:pt x="5905933" y="4174330"/>
                    <a:pt x="5906811" y="4170338"/>
                  </a:cubicBezTo>
                  <a:cubicBezTo>
                    <a:pt x="5908523" y="4162339"/>
                    <a:pt x="5910987" y="4155841"/>
                    <a:pt x="5915759" y="4153986"/>
                  </a:cubicBezTo>
                  <a:cubicBezTo>
                    <a:pt x="5911469" y="4168356"/>
                    <a:pt x="5908947" y="4179908"/>
                    <a:pt x="5906995" y="4188742"/>
                  </a:cubicBezTo>
                  <a:cubicBezTo>
                    <a:pt x="5905197" y="4197633"/>
                    <a:pt x="5905225" y="4204131"/>
                    <a:pt x="5907547" y="4208788"/>
                  </a:cubicBezTo>
                  <a:cubicBezTo>
                    <a:pt x="5910265" y="4200280"/>
                    <a:pt x="5912347" y="4189322"/>
                    <a:pt x="5913903" y="4179016"/>
                  </a:cubicBezTo>
                  <a:cubicBezTo>
                    <a:pt x="5915447" y="4168710"/>
                    <a:pt x="5917443" y="4159309"/>
                    <a:pt x="5921619" y="4154255"/>
                  </a:cubicBezTo>
                  <a:cubicBezTo>
                    <a:pt x="5917399" y="4190342"/>
                    <a:pt x="5937419" y="4141330"/>
                    <a:pt x="5935479" y="4159295"/>
                  </a:cubicBezTo>
                  <a:cubicBezTo>
                    <a:pt x="5939981" y="4135709"/>
                    <a:pt x="5932379" y="4149074"/>
                    <a:pt x="5941595" y="4125318"/>
                  </a:cubicBezTo>
                  <a:close/>
                  <a:moveTo>
                    <a:pt x="158773" y="4105843"/>
                  </a:moveTo>
                  <a:cubicBezTo>
                    <a:pt x="157334" y="4105462"/>
                    <a:pt x="155987" y="4106186"/>
                    <a:pt x="154780" y="4108202"/>
                  </a:cubicBezTo>
                  <a:cubicBezTo>
                    <a:pt x="172278" y="4200011"/>
                    <a:pt x="171443" y="4161504"/>
                    <a:pt x="186364" y="4213078"/>
                  </a:cubicBezTo>
                  <a:cubicBezTo>
                    <a:pt x="183466" y="4165386"/>
                    <a:pt x="168850" y="4108514"/>
                    <a:pt x="158773" y="4105843"/>
                  </a:cubicBezTo>
                  <a:close/>
                  <a:moveTo>
                    <a:pt x="65338" y="4090833"/>
                  </a:moveTo>
                  <a:cubicBezTo>
                    <a:pt x="70957" y="4084601"/>
                    <a:pt x="81859" y="4136944"/>
                    <a:pt x="83668" y="4165398"/>
                  </a:cubicBezTo>
                  <a:cubicBezTo>
                    <a:pt x="78048" y="4164591"/>
                    <a:pt x="69511" y="4109930"/>
                    <a:pt x="63296" y="4097331"/>
                  </a:cubicBezTo>
                  <a:cubicBezTo>
                    <a:pt x="63841" y="4093809"/>
                    <a:pt x="64536" y="4091723"/>
                    <a:pt x="65338" y="4090833"/>
                  </a:cubicBezTo>
                  <a:close/>
                  <a:moveTo>
                    <a:pt x="5986047" y="4031626"/>
                  </a:moveTo>
                  <a:cubicBezTo>
                    <a:pt x="5992447" y="4031980"/>
                    <a:pt x="5993875" y="4046349"/>
                    <a:pt x="6002527" y="4040319"/>
                  </a:cubicBezTo>
                  <a:cubicBezTo>
                    <a:pt x="5997303" y="4060719"/>
                    <a:pt x="5994215" y="4060195"/>
                    <a:pt x="5991243" y="4061922"/>
                  </a:cubicBezTo>
                  <a:cubicBezTo>
                    <a:pt x="5988157" y="4063621"/>
                    <a:pt x="5985919" y="4067670"/>
                    <a:pt x="5979379" y="4096480"/>
                  </a:cubicBezTo>
                  <a:cubicBezTo>
                    <a:pt x="5975741" y="4098023"/>
                    <a:pt x="5977567" y="4086400"/>
                    <a:pt x="5980499" y="4072158"/>
                  </a:cubicBezTo>
                  <a:cubicBezTo>
                    <a:pt x="5982691" y="4057760"/>
                    <a:pt x="5985779" y="4040672"/>
                    <a:pt x="5986047" y="4031626"/>
                  </a:cubicBezTo>
                  <a:close/>
                  <a:moveTo>
                    <a:pt x="6027061" y="4009541"/>
                  </a:moveTo>
                  <a:cubicBezTo>
                    <a:pt x="6022389" y="4029885"/>
                    <a:pt x="6014673" y="4044722"/>
                    <a:pt x="6006151" y="4057761"/>
                  </a:cubicBezTo>
                  <a:cubicBezTo>
                    <a:pt x="6009051" y="4037516"/>
                    <a:pt x="6016343" y="4003935"/>
                    <a:pt x="6027061" y="4009541"/>
                  </a:cubicBezTo>
                  <a:close/>
                  <a:moveTo>
                    <a:pt x="103838" y="3950307"/>
                  </a:moveTo>
                  <a:cubicBezTo>
                    <a:pt x="104689" y="3951411"/>
                    <a:pt x="107739" y="3964019"/>
                    <a:pt x="113964" y="3994860"/>
                  </a:cubicBezTo>
                  <a:cubicBezTo>
                    <a:pt x="118849" y="4018829"/>
                    <a:pt x="122869" y="4023061"/>
                    <a:pt x="129212" y="4069270"/>
                  </a:cubicBezTo>
                  <a:cubicBezTo>
                    <a:pt x="118531" y="4047217"/>
                    <a:pt x="101287" y="3946995"/>
                    <a:pt x="103838" y="3950307"/>
                  </a:cubicBezTo>
                  <a:close/>
                  <a:moveTo>
                    <a:pt x="1078363" y="3947335"/>
                  </a:moveTo>
                  <a:cubicBezTo>
                    <a:pt x="1083969" y="3956933"/>
                    <a:pt x="1089632" y="3973752"/>
                    <a:pt x="1095295" y="3994577"/>
                  </a:cubicBezTo>
                  <a:cubicBezTo>
                    <a:pt x="1098126" y="4004983"/>
                    <a:pt x="1100944" y="4016393"/>
                    <a:pt x="1103761" y="4028399"/>
                  </a:cubicBezTo>
                  <a:cubicBezTo>
                    <a:pt x="1106734" y="4040376"/>
                    <a:pt x="1108942" y="4053103"/>
                    <a:pt x="1112793" y="4065674"/>
                  </a:cubicBezTo>
                  <a:cubicBezTo>
                    <a:pt x="1119815" y="4090973"/>
                    <a:pt x="1126823" y="4117036"/>
                    <a:pt x="1133632" y="4140636"/>
                  </a:cubicBezTo>
                  <a:cubicBezTo>
                    <a:pt x="1137101" y="4152415"/>
                    <a:pt x="1140258" y="4163656"/>
                    <a:pt x="1143826" y="4173736"/>
                  </a:cubicBezTo>
                  <a:cubicBezTo>
                    <a:pt x="1147690" y="4183745"/>
                    <a:pt x="1151442" y="4192735"/>
                    <a:pt x="1155024" y="4200309"/>
                  </a:cubicBezTo>
                  <a:cubicBezTo>
                    <a:pt x="1151371" y="4195807"/>
                    <a:pt x="1147620" y="4189634"/>
                    <a:pt x="1143811" y="4182159"/>
                  </a:cubicBezTo>
                  <a:cubicBezTo>
                    <a:pt x="1139805" y="4174727"/>
                    <a:pt x="1136421" y="4165808"/>
                    <a:pt x="1133095" y="4155884"/>
                  </a:cubicBezTo>
                  <a:cubicBezTo>
                    <a:pt x="1126342" y="4136078"/>
                    <a:pt x="1119560" y="4112379"/>
                    <a:pt x="1112779" y="4087618"/>
                  </a:cubicBezTo>
                  <a:cubicBezTo>
                    <a:pt x="1109537" y="4075202"/>
                    <a:pt x="1105672" y="4062659"/>
                    <a:pt x="1102926" y="4049960"/>
                  </a:cubicBezTo>
                  <a:cubicBezTo>
                    <a:pt x="1100193" y="4037261"/>
                    <a:pt x="1097489" y="4024633"/>
                    <a:pt x="1094856" y="4012443"/>
                  </a:cubicBezTo>
                  <a:cubicBezTo>
                    <a:pt x="1089448" y="3988108"/>
                    <a:pt x="1083983" y="3965470"/>
                    <a:pt x="1078363" y="3947335"/>
                  </a:cubicBezTo>
                  <a:close/>
                  <a:moveTo>
                    <a:pt x="47114" y="3946019"/>
                  </a:moveTo>
                  <a:cubicBezTo>
                    <a:pt x="49068" y="4002379"/>
                    <a:pt x="63083" y="4016253"/>
                    <a:pt x="64626" y="4071508"/>
                  </a:cubicBezTo>
                  <a:cubicBezTo>
                    <a:pt x="56429" y="4055723"/>
                    <a:pt x="47935" y="4003256"/>
                    <a:pt x="39809" y="3974022"/>
                  </a:cubicBezTo>
                  <a:cubicBezTo>
                    <a:pt x="42230" y="3964721"/>
                    <a:pt x="44665" y="3955377"/>
                    <a:pt x="47114" y="3946019"/>
                  </a:cubicBezTo>
                  <a:close/>
                  <a:moveTo>
                    <a:pt x="1088046" y="3921823"/>
                  </a:moveTo>
                  <a:cubicBezTo>
                    <a:pt x="1090467" y="3921809"/>
                    <a:pt x="1092760" y="3928505"/>
                    <a:pt x="1096342" y="3939137"/>
                  </a:cubicBezTo>
                  <a:cubicBezTo>
                    <a:pt x="1099881" y="3949783"/>
                    <a:pt x="1103817" y="3964535"/>
                    <a:pt x="1107682" y="3980972"/>
                  </a:cubicBezTo>
                  <a:cubicBezTo>
                    <a:pt x="1115667" y="4013774"/>
                    <a:pt x="1122051" y="4053612"/>
                    <a:pt x="1128394" y="4080255"/>
                  </a:cubicBezTo>
                  <a:cubicBezTo>
                    <a:pt x="1126299" y="4073941"/>
                    <a:pt x="1124302" y="4067911"/>
                    <a:pt x="1122363" y="4062049"/>
                  </a:cubicBezTo>
                  <a:cubicBezTo>
                    <a:pt x="1120381" y="4056188"/>
                    <a:pt x="1118640" y="4050455"/>
                    <a:pt x="1117309" y="4044693"/>
                  </a:cubicBezTo>
                  <a:cubicBezTo>
                    <a:pt x="1114477" y="4033183"/>
                    <a:pt x="1111717" y="4021900"/>
                    <a:pt x="1108772" y="4009923"/>
                  </a:cubicBezTo>
                  <a:cubicBezTo>
                    <a:pt x="1105898" y="3997904"/>
                    <a:pt x="1102840" y="3985190"/>
                    <a:pt x="1099414" y="3970835"/>
                  </a:cubicBezTo>
                  <a:cubicBezTo>
                    <a:pt x="1097659" y="3963657"/>
                    <a:pt x="1095818" y="3956069"/>
                    <a:pt x="1093836" y="3947957"/>
                  </a:cubicBezTo>
                  <a:cubicBezTo>
                    <a:pt x="1092831" y="3943894"/>
                    <a:pt x="1091798" y="3939718"/>
                    <a:pt x="1090722" y="3935386"/>
                  </a:cubicBezTo>
                  <a:cubicBezTo>
                    <a:pt x="1089745" y="3931039"/>
                    <a:pt x="1088980" y="3926495"/>
                    <a:pt x="1088046" y="3921823"/>
                  </a:cubicBezTo>
                  <a:close/>
                  <a:moveTo>
                    <a:pt x="1056792" y="3814131"/>
                  </a:moveTo>
                  <a:cubicBezTo>
                    <a:pt x="1058275" y="3816629"/>
                    <a:pt x="1061106" y="3825937"/>
                    <a:pt x="1065664" y="3845445"/>
                  </a:cubicBezTo>
                  <a:cubicBezTo>
                    <a:pt x="1065367" y="3856757"/>
                    <a:pt x="1066811" y="3869768"/>
                    <a:pt x="1069529" y="3883939"/>
                  </a:cubicBezTo>
                  <a:cubicBezTo>
                    <a:pt x="1060015" y="3860431"/>
                    <a:pt x="1052342" y="3806638"/>
                    <a:pt x="1056792" y="3814131"/>
                  </a:cubicBezTo>
                  <a:close/>
                  <a:moveTo>
                    <a:pt x="1023631" y="3804985"/>
                  </a:moveTo>
                  <a:cubicBezTo>
                    <a:pt x="1024636" y="3815206"/>
                    <a:pt x="1026646" y="3825640"/>
                    <a:pt x="1028614" y="3836357"/>
                  </a:cubicBezTo>
                  <a:cubicBezTo>
                    <a:pt x="1030568" y="3847074"/>
                    <a:pt x="1032578" y="3858074"/>
                    <a:pt x="1034631" y="3869315"/>
                  </a:cubicBezTo>
                  <a:cubicBezTo>
                    <a:pt x="1038765" y="3891754"/>
                    <a:pt x="1043083" y="3915170"/>
                    <a:pt x="1047528" y="3939294"/>
                  </a:cubicBezTo>
                  <a:cubicBezTo>
                    <a:pt x="1053262" y="3963120"/>
                    <a:pt x="1059151" y="3987612"/>
                    <a:pt x="1065140" y="4012500"/>
                  </a:cubicBezTo>
                  <a:cubicBezTo>
                    <a:pt x="1071213" y="4037318"/>
                    <a:pt x="1076593" y="4062631"/>
                    <a:pt x="1084563" y="4087448"/>
                  </a:cubicBezTo>
                  <a:cubicBezTo>
                    <a:pt x="1091854" y="4112351"/>
                    <a:pt x="1099174" y="4137338"/>
                    <a:pt x="1106422" y="4162127"/>
                  </a:cubicBezTo>
                  <a:cubicBezTo>
                    <a:pt x="1108248" y="4168314"/>
                    <a:pt x="1109919" y="4174514"/>
                    <a:pt x="1111830" y="4180630"/>
                  </a:cubicBezTo>
                  <a:cubicBezTo>
                    <a:pt x="1113939" y="4186690"/>
                    <a:pt x="1116035" y="4192749"/>
                    <a:pt x="1118130" y="4198766"/>
                  </a:cubicBezTo>
                  <a:cubicBezTo>
                    <a:pt x="1122278" y="4210813"/>
                    <a:pt x="1126383" y="4222776"/>
                    <a:pt x="1130461" y="4234612"/>
                  </a:cubicBezTo>
                  <a:cubicBezTo>
                    <a:pt x="1134467" y="4246447"/>
                    <a:pt x="1138445" y="4258155"/>
                    <a:pt x="1142353" y="4269707"/>
                  </a:cubicBezTo>
                  <a:cubicBezTo>
                    <a:pt x="1146402" y="4281203"/>
                    <a:pt x="1149615" y="4292783"/>
                    <a:pt x="1154245" y="4303698"/>
                  </a:cubicBezTo>
                  <a:cubicBezTo>
                    <a:pt x="1162881" y="4325727"/>
                    <a:pt x="1171063" y="4346991"/>
                    <a:pt x="1178680" y="4367250"/>
                  </a:cubicBezTo>
                  <a:cubicBezTo>
                    <a:pt x="1169294" y="4347458"/>
                    <a:pt x="1159837" y="4326959"/>
                    <a:pt x="1150337" y="4305865"/>
                  </a:cubicBezTo>
                  <a:cubicBezTo>
                    <a:pt x="1145297" y="4295402"/>
                    <a:pt x="1141574" y="4284388"/>
                    <a:pt x="1137313" y="4273416"/>
                  </a:cubicBezTo>
                  <a:cubicBezTo>
                    <a:pt x="1133193" y="4262374"/>
                    <a:pt x="1129031" y="4251232"/>
                    <a:pt x="1124840" y="4240005"/>
                  </a:cubicBezTo>
                  <a:cubicBezTo>
                    <a:pt x="1120707" y="4228722"/>
                    <a:pt x="1116558" y="4217354"/>
                    <a:pt x="1112368" y="4205901"/>
                  </a:cubicBezTo>
                  <a:cubicBezTo>
                    <a:pt x="1108361" y="4194391"/>
                    <a:pt x="1103675" y="4182966"/>
                    <a:pt x="1100490" y="4171060"/>
                  </a:cubicBezTo>
                  <a:cubicBezTo>
                    <a:pt x="1093624" y="4147347"/>
                    <a:pt x="1086673" y="4123393"/>
                    <a:pt x="1079707" y="4099312"/>
                  </a:cubicBezTo>
                  <a:cubicBezTo>
                    <a:pt x="1076296" y="4087222"/>
                    <a:pt x="1072869" y="4075103"/>
                    <a:pt x="1069444" y="4062970"/>
                  </a:cubicBezTo>
                  <a:lnTo>
                    <a:pt x="1061317" y="4026020"/>
                  </a:lnTo>
                  <a:cubicBezTo>
                    <a:pt x="1056023" y="4001302"/>
                    <a:pt x="1050714" y="3976584"/>
                    <a:pt x="1045447" y="3951992"/>
                  </a:cubicBezTo>
                  <a:cubicBezTo>
                    <a:pt x="1042517" y="3939732"/>
                    <a:pt x="1041200" y="3927232"/>
                    <a:pt x="1039176" y="3914887"/>
                  </a:cubicBezTo>
                  <a:cubicBezTo>
                    <a:pt x="1037321" y="3902513"/>
                    <a:pt x="1035466" y="3890182"/>
                    <a:pt x="1033626" y="3877908"/>
                  </a:cubicBezTo>
                  <a:cubicBezTo>
                    <a:pt x="1031814" y="3865634"/>
                    <a:pt x="1030016" y="3853417"/>
                    <a:pt x="1028218" y="3841270"/>
                  </a:cubicBezTo>
                  <a:cubicBezTo>
                    <a:pt x="1026533" y="3829094"/>
                    <a:pt x="1024395" y="3817075"/>
                    <a:pt x="1023631" y="3804985"/>
                  </a:cubicBezTo>
                  <a:close/>
                  <a:moveTo>
                    <a:pt x="987672" y="3775085"/>
                  </a:moveTo>
                  <a:cubicBezTo>
                    <a:pt x="990178" y="3788761"/>
                    <a:pt x="992669" y="3802408"/>
                    <a:pt x="995175" y="3816056"/>
                  </a:cubicBezTo>
                  <a:cubicBezTo>
                    <a:pt x="997922" y="3829661"/>
                    <a:pt x="1001319" y="3843181"/>
                    <a:pt x="1004236" y="3856743"/>
                  </a:cubicBezTo>
                  <a:cubicBezTo>
                    <a:pt x="1010267" y="3883868"/>
                    <a:pt x="1016029" y="3911050"/>
                    <a:pt x="1021593" y="3938458"/>
                  </a:cubicBezTo>
                  <a:cubicBezTo>
                    <a:pt x="1028006" y="3965739"/>
                    <a:pt x="1035367" y="3993063"/>
                    <a:pt x="1042021" y="4020881"/>
                  </a:cubicBezTo>
                  <a:cubicBezTo>
                    <a:pt x="1045362" y="4034769"/>
                    <a:pt x="1048746" y="4048771"/>
                    <a:pt x="1052144" y="4062900"/>
                  </a:cubicBezTo>
                  <a:cubicBezTo>
                    <a:pt x="1055909" y="4076929"/>
                    <a:pt x="1060298" y="4090945"/>
                    <a:pt x="1064347" y="4105173"/>
                  </a:cubicBezTo>
                  <a:cubicBezTo>
                    <a:pt x="1072771" y="4133544"/>
                    <a:pt x="1080514" y="4162651"/>
                    <a:pt x="1089618" y="4192126"/>
                  </a:cubicBezTo>
                  <a:cubicBezTo>
                    <a:pt x="1099528" y="4221332"/>
                    <a:pt x="1109692" y="4251246"/>
                    <a:pt x="1120154" y="4282038"/>
                  </a:cubicBezTo>
                  <a:cubicBezTo>
                    <a:pt x="1122830" y="4289697"/>
                    <a:pt x="1125180" y="4297526"/>
                    <a:pt x="1128167" y="4305199"/>
                  </a:cubicBezTo>
                  <a:cubicBezTo>
                    <a:pt x="1131211" y="4312858"/>
                    <a:pt x="1134283" y="4320574"/>
                    <a:pt x="1137384" y="4328332"/>
                  </a:cubicBezTo>
                  <a:cubicBezTo>
                    <a:pt x="1143556" y="4343848"/>
                    <a:pt x="1149828" y="4359605"/>
                    <a:pt x="1156199" y="4375603"/>
                  </a:cubicBezTo>
                  <a:cubicBezTo>
                    <a:pt x="1159370" y="4383587"/>
                    <a:pt x="1162583" y="4391642"/>
                    <a:pt x="1165811" y="4399755"/>
                  </a:cubicBezTo>
                  <a:cubicBezTo>
                    <a:pt x="1169053" y="4407867"/>
                    <a:pt x="1172140" y="4416092"/>
                    <a:pt x="1176061" y="4424091"/>
                  </a:cubicBezTo>
                  <a:cubicBezTo>
                    <a:pt x="1183522" y="4440201"/>
                    <a:pt x="1191096" y="4456581"/>
                    <a:pt x="1198797" y="4473244"/>
                  </a:cubicBezTo>
                  <a:cubicBezTo>
                    <a:pt x="1197750" y="4462853"/>
                    <a:pt x="1192285" y="4450097"/>
                    <a:pt x="1185929" y="4436846"/>
                  </a:cubicBezTo>
                  <a:cubicBezTo>
                    <a:pt x="1182701" y="4430235"/>
                    <a:pt x="1179374" y="4423454"/>
                    <a:pt x="1176160" y="4416842"/>
                  </a:cubicBezTo>
                  <a:cubicBezTo>
                    <a:pt x="1173046" y="4410188"/>
                    <a:pt x="1170667" y="4403478"/>
                    <a:pt x="1168629" y="4397263"/>
                  </a:cubicBezTo>
                  <a:cubicBezTo>
                    <a:pt x="1177066" y="4414690"/>
                    <a:pt x="1188618" y="4435289"/>
                    <a:pt x="1199618" y="4458648"/>
                  </a:cubicBezTo>
                  <a:cubicBezTo>
                    <a:pt x="1205225" y="4470285"/>
                    <a:pt x="1210944" y="4482531"/>
                    <a:pt x="1216734" y="4495174"/>
                  </a:cubicBezTo>
                  <a:cubicBezTo>
                    <a:pt x="1222695" y="4507745"/>
                    <a:pt x="1227975" y="4521039"/>
                    <a:pt x="1234941" y="4533837"/>
                  </a:cubicBezTo>
                  <a:cubicBezTo>
                    <a:pt x="1248149" y="4559688"/>
                    <a:pt x="1261726" y="4586261"/>
                    <a:pt x="1274949" y="4612154"/>
                  </a:cubicBezTo>
                  <a:cubicBezTo>
                    <a:pt x="1278318" y="4618581"/>
                    <a:pt x="1281461" y="4625051"/>
                    <a:pt x="1284972" y="4631266"/>
                  </a:cubicBezTo>
                  <a:cubicBezTo>
                    <a:pt x="1288624" y="4637410"/>
                    <a:pt x="1292249" y="4643484"/>
                    <a:pt x="1295816" y="4649472"/>
                  </a:cubicBezTo>
                  <a:cubicBezTo>
                    <a:pt x="1302994" y="4661421"/>
                    <a:pt x="1310058" y="4672959"/>
                    <a:pt x="1316939" y="4683874"/>
                  </a:cubicBezTo>
                  <a:cubicBezTo>
                    <a:pt x="1310568" y="4681354"/>
                    <a:pt x="1309903" y="4694195"/>
                    <a:pt x="1324782" y="4715090"/>
                  </a:cubicBezTo>
                  <a:cubicBezTo>
                    <a:pt x="1309237" y="4691009"/>
                    <a:pt x="1292291" y="4664097"/>
                    <a:pt x="1274128" y="4634820"/>
                  </a:cubicBezTo>
                  <a:cubicBezTo>
                    <a:pt x="1257564" y="4604778"/>
                    <a:pt x="1240065" y="4572273"/>
                    <a:pt x="1221590" y="4537900"/>
                  </a:cubicBezTo>
                  <a:cubicBezTo>
                    <a:pt x="1216777" y="4529391"/>
                    <a:pt x="1212714" y="4520416"/>
                    <a:pt x="1208495" y="4511384"/>
                  </a:cubicBezTo>
                  <a:cubicBezTo>
                    <a:pt x="1204262" y="4502337"/>
                    <a:pt x="1199987" y="4493192"/>
                    <a:pt x="1195669" y="4483947"/>
                  </a:cubicBezTo>
                  <a:cubicBezTo>
                    <a:pt x="1187033" y="4465415"/>
                    <a:pt x="1178213" y="4446487"/>
                    <a:pt x="1169237" y="4427248"/>
                  </a:cubicBezTo>
                  <a:cubicBezTo>
                    <a:pt x="1164509" y="4417692"/>
                    <a:pt x="1160856" y="4407654"/>
                    <a:pt x="1156765" y="4397674"/>
                  </a:cubicBezTo>
                  <a:cubicBezTo>
                    <a:pt x="1152744" y="4387664"/>
                    <a:pt x="1148695" y="4377570"/>
                    <a:pt x="1144618" y="4367406"/>
                  </a:cubicBezTo>
                  <a:cubicBezTo>
                    <a:pt x="1136449" y="4347047"/>
                    <a:pt x="1128167" y="4326421"/>
                    <a:pt x="1119801" y="4305596"/>
                  </a:cubicBezTo>
                  <a:cubicBezTo>
                    <a:pt x="1112538" y="4284360"/>
                    <a:pt x="1105205" y="4262912"/>
                    <a:pt x="1097815" y="4241336"/>
                  </a:cubicBezTo>
                  <a:cubicBezTo>
                    <a:pt x="1094120" y="4230520"/>
                    <a:pt x="1090396" y="4219676"/>
                    <a:pt x="1086687" y="4208803"/>
                  </a:cubicBezTo>
                  <a:cubicBezTo>
                    <a:pt x="1082992" y="4197916"/>
                    <a:pt x="1078986" y="4187058"/>
                    <a:pt x="1076097" y="4175902"/>
                  </a:cubicBezTo>
                  <a:cubicBezTo>
                    <a:pt x="1069755" y="4153675"/>
                    <a:pt x="1063399" y="4131378"/>
                    <a:pt x="1057042" y="4109080"/>
                  </a:cubicBezTo>
                  <a:lnTo>
                    <a:pt x="1047415" y="4075570"/>
                  </a:lnTo>
                  <a:cubicBezTo>
                    <a:pt x="1045688" y="4070007"/>
                    <a:pt x="1044315" y="4064372"/>
                    <a:pt x="1043083" y="4058709"/>
                  </a:cubicBezTo>
                  <a:lnTo>
                    <a:pt x="1039176" y="4041763"/>
                  </a:lnTo>
                  <a:cubicBezTo>
                    <a:pt x="1033909" y="4019154"/>
                    <a:pt x="1028657" y="3996602"/>
                    <a:pt x="1023433" y="3974177"/>
                  </a:cubicBezTo>
                  <a:cubicBezTo>
                    <a:pt x="1020913" y="3962936"/>
                    <a:pt x="1017897" y="3951795"/>
                    <a:pt x="1015788" y="3940554"/>
                  </a:cubicBezTo>
                  <a:cubicBezTo>
                    <a:pt x="1013749" y="3929285"/>
                    <a:pt x="1011725" y="3918058"/>
                    <a:pt x="1009701" y="3906888"/>
                  </a:cubicBezTo>
                  <a:cubicBezTo>
                    <a:pt x="1001730" y="3862137"/>
                    <a:pt x="992429" y="3818236"/>
                    <a:pt x="987672" y="3775085"/>
                  </a:cubicBezTo>
                  <a:close/>
                  <a:moveTo>
                    <a:pt x="97316" y="3727647"/>
                  </a:moveTo>
                  <a:cubicBezTo>
                    <a:pt x="98615" y="3728592"/>
                    <a:pt x="99666" y="3732266"/>
                    <a:pt x="100586" y="3737696"/>
                  </a:cubicBezTo>
                  <a:cubicBezTo>
                    <a:pt x="102795" y="3748568"/>
                    <a:pt x="104663" y="3766491"/>
                    <a:pt x="106589" y="3783777"/>
                  </a:cubicBezTo>
                  <a:cubicBezTo>
                    <a:pt x="100855" y="3788392"/>
                    <a:pt x="95546" y="3779049"/>
                    <a:pt x="92559" y="3733972"/>
                  </a:cubicBezTo>
                  <a:cubicBezTo>
                    <a:pt x="94470" y="3728486"/>
                    <a:pt x="96017" y="3726702"/>
                    <a:pt x="97316" y="3727647"/>
                  </a:cubicBezTo>
                  <a:close/>
                  <a:moveTo>
                    <a:pt x="64896" y="3712439"/>
                  </a:moveTo>
                  <a:cubicBezTo>
                    <a:pt x="66014" y="3736081"/>
                    <a:pt x="68832" y="3759582"/>
                    <a:pt x="71394" y="3783168"/>
                  </a:cubicBezTo>
                  <a:cubicBezTo>
                    <a:pt x="66977" y="3778114"/>
                    <a:pt x="67430" y="3789312"/>
                    <a:pt x="64839" y="3803710"/>
                  </a:cubicBezTo>
                  <a:cubicBezTo>
                    <a:pt x="70913" y="3831458"/>
                    <a:pt x="77737" y="3863878"/>
                    <a:pt x="82437" y="3900446"/>
                  </a:cubicBezTo>
                  <a:cubicBezTo>
                    <a:pt x="83470" y="3909606"/>
                    <a:pt x="84858" y="3918978"/>
                    <a:pt x="86188" y="3928618"/>
                  </a:cubicBezTo>
                  <a:cubicBezTo>
                    <a:pt x="87448" y="3938259"/>
                    <a:pt x="88553" y="3948155"/>
                    <a:pt x="89430" y="3958306"/>
                  </a:cubicBezTo>
                  <a:cubicBezTo>
                    <a:pt x="91200" y="3978607"/>
                    <a:pt x="92149" y="3999942"/>
                    <a:pt x="91894" y="4022296"/>
                  </a:cubicBezTo>
                  <a:cubicBezTo>
                    <a:pt x="83371" y="3952516"/>
                    <a:pt x="83824" y="3961038"/>
                    <a:pt x="71281" y="3911970"/>
                  </a:cubicBezTo>
                  <a:cubicBezTo>
                    <a:pt x="73263" y="3839485"/>
                    <a:pt x="63509" y="3798146"/>
                    <a:pt x="54080" y="3758294"/>
                  </a:cubicBezTo>
                  <a:cubicBezTo>
                    <a:pt x="55255" y="3740385"/>
                    <a:pt x="58865" y="3724501"/>
                    <a:pt x="64896" y="3712439"/>
                  </a:cubicBezTo>
                  <a:close/>
                  <a:moveTo>
                    <a:pt x="82055" y="3707301"/>
                  </a:moveTo>
                  <a:cubicBezTo>
                    <a:pt x="84476" y="3715922"/>
                    <a:pt x="85481" y="3729046"/>
                    <a:pt x="86571" y="3744548"/>
                  </a:cubicBezTo>
                  <a:cubicBezTo>
                    <a:pt x="87718" y="3760050"/>
                    <a:pt x="88057" y="3777959"/>
                    <a:pt x="87449" y="3796193"/>
                  </a:cubicBezTo>
                  <a:cubicBezTo>
                    <a:pt x="79237" y="3796293"/>
                    <a:pt x="80979" y="3729159"/>
                    <a:pt x="82055" y="3707301"/>
                  </a:cubicBezTo>
                  <a:close/>
                  <a:moveTo>
                    <a:pt x="975157" y="3662295"/>
                  </a:moveTo>
                  <a:cubicBezTo>
                    <a:pt x="978286" y="3659860"/>
                    <a:pt x="979418" y="3671568"/>
                    <a:pt x="980140" y="3686107"/>
                  </a:cubicBezTo>
                  <a:cubicBezTo>
                    <a:pt x="981004" y="3700632"/>
                    <a:pt x="982731" y="3717919"/>
                    <a:pt x="984586" y="3726781"/>
                  </a:cubicBezTo>
                  <a:cubicBezTo>
                    <a:pt x="975143" y="3727305"/>
                    <a:pt x="977847" y="3695026"/>
                    <a:pt x="975157" y="3662295"/>
                  </a:cubicBezTo>
                  <a:close/>
                  <a:moveTo>
                    <a:pt x="60406" y="3661240"/>
                  </a:moveTo>
                  <a:cubicBezTo>
                    <a:pt x="63356" y="3662730"/>
                    <a:pt x="65674" y="3670895"/>
                    <a:pt x="66594" y="3693908"/>
                  </a:cubicBezTo>
                  <a:cubicBezTo>
                    <a:pt x="62772" y="3688797"/>
                    <a:pt x="59969" y="3672403"/>
                    <a:pt x="52650" y="3704059"/>
                  </a:cubicBezTo>
                  <a:cubicBezTo>
                    <a:pt x="51913" y="3692350"/>
                    <a:pt x="51163" y="3680331"/>
                    <a:pt x="50427" y="3668623"/>
                  </a:cubicBezTo>
                  <a:cubicBezTo>
                    <a:pt x="53875" y="3664935"/>
                    <a:pt x="57456" y="3659750"/>
                    <a:pt x="60406" y="3661240"/>
                  </a:cubicBezTo>
                  <a:close/>
                  <a:moveTo>
                    <a:pt x="886155" y="3642466"/>
                  </a:moveTo>
                  <a:lnTo>
                    <a:pt x="903734" y="3808283"/>
                  </a:lnTo>
                  <a:cubicBezTo>
                    <a:pt x="901157" y="3787402"/>
                    <a:pt x="898510" y="3765954"/>
                    <a:pt x="895806" y="3743996"/>
                  </a:cubicBezTo>
                  <a:cubicBezTo>
                    <a:pt x="894447" y="3732996"/>
                    <a:pt x="893074" y="3721883"/>
                    <a:pt x="891686" y="3710642"/>
                  </a:cubicBezTo>
                  <a:cubicBezTo>
                    <a:pt x="891078" y="3705021"/>
                    <a:pt x="890143" y="3699387"/>
                    <a:pt x="889761" y="3693681"/>
                  </a:cubicBezTo>
                  <a:cubicBezTo>
                    <a:pt x="889365" y="3687976"/>
                    <a:pt x="888968" y="3682257"/>
                    <a:pt x="888558" y="3676495"/>
                  </a:cubicBezTo>
                  <a:close/>
                  <a:moveTo>
                    <a:pt x="153255" y="3629324"/>
                  </a:moveTo>
                  <a:cubicBezTo>
                    <a:pt x="152042" y="3627495"/>
                    <a:pt x="150395" y="3629984"/>
                    <a:pt x="147914" y="3640804"/>
                  </a:cubicBezTo>
                  <a:cubicBezTo>
                    <a:pt x="150306" y="3672290"/>
                    <a:pt x="150773" y="3725520"/>
                    <a:pt x="158008" y="3708277"/>
                  </a:cubicBezTo>
                  <a:cubicBezTo>
                    <a:pt x="155530" y="3683828"/>
                    <a:pt x="164393" y="3676423"/>
                    <a:pt x="163317" y="3654098"/>
                  </a:cubicBezTo>
                  <a:cubicBezTo>
                    <a:pt x="156638" y="3679167"/>
                    <a:pt x="156896" y="3634811"/>
                    <a:pt x="153255" y="3629324"/>
                  </a:cubicBezTo>
                  <a:close/>
                  <a:moveTo>
                    <a:pt x="74919" y="3589697"/>
                  </a:moveTo>
                  <a:cubicBezTo>
                    <a:pt x="76505" y="3631446"/>
                    <a:pt x="82536" y="3679850"/>
                    <a:pt x="79577" y="3714053"/>
                  </a:cubicBezTo>
                  <a:cubicBezTo>
                    <a:pt x="69964" y="3713345"/>
                    <a:pt x="80950" y="3587503"/>
                    <a:pt x="67317" y="3609743"/>
                  </a:cubicBezTo>
                  <a:cubicBezTo>
                    <a:pt x="67402" y="3589202"/>
                    <a:pt x="70842" y="3605794"/>
                    <a:pt x="74919" y="3589697"/>
                  </a:cubicBezTo>
                  <a:close/>
                  <a:moveTo>
                    <a:pt x="97868" y="3583511"/>
                  </a:moveTo>
                  <a:cubicBezTo>
                    <a:pt x="102766" y="3619612"/>
                    <a:pt x="87080" y="3623208"/>
                    <a:pt x="90563" y="3657029"/>
                  </a:cubicBezTo>
                  <a:cubicBezTo>
                    <a:pt x="81474" y="3655670"/>
                    <a:pt x="90124" y="3593520"/>
                    <a:pt x="97868" y="3583511"/>
                  </a:cubicBezTo>
                  <a:close/>
                  <a:moveTo>
                    <a:pt x="6386467" y="3561978"/>
                  </a:moveTo>
                  <a:cubicBezTo>
                    <a:pt x="6385831" y="3598546"/>
                    <a:pt x="6388563" y="3615478"/>
                    <a:pt x="6390659" y="3635977"/>
                  </a:cubicBezTo>
                  <a:cubicBezTo>
                    <a:pt x="6381203" y="3647487"/>
                    <a:pt x="6388309" y="3562219"/>
                    <a:pt x="6378003" y="3578740"/>
                  </a:cubicBezTo>
                  <a:cubicBezTo>
                    <a:pt x="6378979" y="3561511"/>
                    <a:pt x="6381697" y="3575484"/>
                    <a:pt x="6386467" y="3561978"/>
                  </a:cubicBezTo>
                  <a:close/>
                  <a:moveTo>
                    <a:pt x="43717" y="3526061"/>
                  </a:moveTo>
                  <a:cubicBezTo>
                    <a:pt x="50343" y="3520766"/>
                    <a:pt x="54023" y="3531752"/>
                    <a:pt x="55156" y="3551685"/>
                  </a:cubicBezTo>
                  <a:cubicBezTo>
                    <a:pt x="55510" y="3561652"/>
                    <a:pt x="56175" y="3573884"/>
                    <a:pt x="56005" y="3587461"/>
                  </a:cubicBezTo>
                  <a:cubicBezTo>
                    <a:pt x="55878" y="3601037"/>
                    <a:pt x="55227" y="3615987"/>
                    <a:pt x="54038" y="3631404"/>
                  </a:cubicBezTo>
                  <a:cubicBezTo>
                    <a:pt x="51022" y="3589230"/>
                    <a:pt x="50994" y="3570033"/>
                    <a:pt x="43717" y="3526061"/>
                  </a:cubicBezTo>
                  <a:close/>
                  <a:moveTo>
                    <a:pt x="90205" y="3520892"/>
                  </a:moveTo>
                  <a:cubicBezTo>
                    <a:pt x="92024" y="3523378"/>
                    <a:pt x="93415" y="3528814"/>
                    <a:pt x="96140" y="3525056"/>
                  </a:cubicBezTo>
                  <a:cubicBezTo>
                    <a:pt x="94456" y="3532262"/>
                    <a:pt x="92941" y="3538717"/>
                    <a:pt x="90959" y="3547212"/>
                  </a:cubicBezTo>
                  <a:cubicBezTo>
                    <a:pt x="89939" y="3551459"/>
                    <a:pt x="88793" y="3556201"/>
                    <a:pt x="87448" y="3561822"/>
                  </a:cubicBezTo>
                  <a:cubicBezTo>
                    <a:pt x="86244" y="3567414"/>
                    <a:pt x="84843" y="3573855"/>
                    <a:pt x="83201" y="3581500"/>
                  </a:cubicBezTo>
                  <a:cubicBezTo>
                    <a:pt x="82833" y="3573629"/>
                    <a:pt x="82153" y="3565757"/>
                    <a:pt x="82040" y="3557914"/>
                  </a:cubicBezTo>
                  <a:cubicBezTo>
                    <a:pt x="81927" y="3550071"/>
                    <a:pt x="81813" y="3542228"/>
                    <a:pt x="81700" y="3534428"/>
                  </a:cubicBezTo>
                  <a:cubicBezTo>
                    <a:pt x="86139" y="3518869"/>
                    <a:pt x="88386" y="3518405"/>
                    <a:pt x="90205" y="3520892"/>
                  </a:cubicBezTo>
                  <a:close/>
                  <a:moveTo>
                    <a:pt x="935086" y="3501840"/>
                  </a:moveTo>
                  <a:cubicBezTo>
                    <a:pt x="935346" y="3500235"/>
                    <a:pt x="935428" y="3528704"/>
                    <a:pt x="935375" y="3551161"/>
                  </a:cubicBezTo>
                  <a:cubicBezTo>
                    <a:pt x="935361" y="3554899"/>
                    <a:pt x="935347" y="3558480"/>
                    <a:pt x="935347" y="3561722"/>
                  </a:cubicBezTo>
                  <a:cubicBezTo>
                    <a:pt x="935503" y="3564964"/>
                    <a:pt x="935630" y="3567881"/>
                    <a:pt x="935743" y="3570287"/>
                  </a:cubicBezTo>
                  <a:cubicBezTo>
                    <a:pt x="935970" y="3575115"/>
                    <a:pt x="936083" y="3577932"/>
                    <a:pt x="936012" y="3577423"/>
                  </a:cubicBezTo>
                  <a:cubicBezTo>
                    <a:pt x="935984" y="3576913"/>
                    <a:pt x="935743" y="3573076"/>
                    <a:pt x="935205" y="3564568"/>
                  </a:cubicBezTo>
                  <a:cubicBezTo>
                    <a:pt x="934894" y="3556060"/>
                    <a:pt x="935050" y="3542879"/>
                    <a:pt x="934951" y="3523682"/>
                  </a:cubicBezTo>
                  <a:cubicBezTo>
                    <a:pt x="934951" y="3520723"/>
                    <a:pt x="934696" y="3517934"/>
                    <a:pt x="934766" y="3514806"/>
                  </a:cubicBezTo>
                  <a:cubicBezTo>
                    <a:pt x="934894" y="3506251"/>
                    <a:pt x="935000" y="3502375"/>
                    <a:pt x="935086" y="3501840"/>
                  </a:cubicBezTo>
                  <a:close/>
                  <a:moveTo>
                    <a:pt x="74775" y="3486027"/>
                  </a:moveTo>
                  <a:cubicBezTo>
                    <a:pt x="77088" y="3485134"/>
                    <a:pt x="78649" y="3489331"/>
                    <a:pt x="78387" y="3505860"/>
                  </a:cubicBezTo>
                  <a:cubicBezTo>
                    <a:pt x="72739" y="3496204"/>
                    <a:pt x="73347" y="3524632"/>
                    <a:pt x="64259" y="3538916"/>
                  </a:cubicBezTo>
                  <a:cubicBezTo>
                    <a:pt x="63211" y="3521601"/>
                    <a:pt x="66651" y="3512174"/>
                    <a:pt x="66651" y="3496743"/>
                  </a:cubicBezTo>
                  <a:cubicBezTo>
                    <a:pt x="69398" y="3492906"/>
                    <a:pt x="72463" y="3486922"/>
                    <a:pt x="74775" y="3486027"/>
                  </a:cubicBezTo>
                  <a:close/>
                  <a:moveTo>
                    <a:pt x="144548" y="3463460"/>
                  </a:moveTo>
                  <a:cubicBezTo>
                    <a:pt x="143438" y="3462550"/>
                    <a:pt x="141816" y="3465036"/>
                    <a:pt x="139193" y="3474132"/>
                  </a:cubicBezTo>
                  <a:cubicBezTo>
                    <a:pt x="139334" y="3485571"/>
                    <a:pt x="139462" y="3497265"/>
                    <a:pt x="139603" y="3508746"/>
                  </a:cubicBezTo>
                  <a:cubicBezTo>
                    <a:pt x="141430" y="3511422"/>
                    <a:pt x="153378" y="3505179"/>
                    <a:pt x="153803" y="3476510"/>
                  </a:cubicBezTo>
                  <a:cubicBezTo>
                    <a:pt x="146583" y="3499476"/>
                    <a:pt x="147875" y="3466190"/>
                    <a:pt x="144548" y="3463460"/>
                  </a:cubicBezTo>
                  <a:close/>
                  <a:moveTo>
                    <a:pt x="962359" y="3448296"/>
                  </a:moveTo>
                  <a:cubicBezTo>
                    <a:pt x="969084" y="3454100"/>
                    <a:pt x="970457" y="3488035"/>
                    <a:pt x="970655" y="3527505"/>
                  </a:cubicBezTo>
                  <a:cubicBezTo>
                    <a:pt x="970655" y="3537373"/>
                    <a:pt x="970655" y="3547594"/>
                    <a:pt x="970655" y="3557801"/>
                  </a:cubicBezTo>
                  <a:cubicBezTo>
                    <a:pt x="970726" y="3568009"/>
                    <a:pt x="971589" y="3578216"/>
                    <a:pt x="972057" y="3588069"/>
                  </a:cubicBezTo>
                  <a:cubicBezTo>
                    <a:pt x="973203" y="3607762"/>
                    <a:pt x="974534" y="3626010"/>
                    <a:pt x="976445" y="3639941"/>
                  </a:cubicBezTo>
                  <a:cubicBezTo>
                    <a:pt x="972566" y="3628842"/>
                    <a:pt x="969310" y="3596663"/>
                    <a:pt x="966507" y="3559387"/>
                  </a:cubicBezTo>
                  <a:cubicBezTo>
                    <a:pt x="965459" y="3522111"/>
                    <a:pt x="964624" y="3479753"/>
                    <a:pt x="962359" y="3448296"/>
                  </a:cubicBezTo>
                  <a:close/>
                  <a:moveTo>
                    <a:pt x="822473" y="3433133"/>
                  </a:moveTo>
                  <a:cubicBezTo>
                    <a:pt x="827895" y="3468214"/>
                    <a:pt x="824143" y="3562204"/>
                    <a:pt x="833459" y="3547126"/>
                  </a:cubicBezTo>
                  <a:cubicBezTo>
                    <a:pt x="829084" y="3513333"/>
                    <a:pt x="831802" y="3440382"/>
                    <a:pt x="822473" y="3433133"/>
                  </a:cubicBezTo>
                  <a:close/>
                  <a:moveTo>
                    <a:pt x="966225" y="3305634"/>
                  </a:moveTo>
                  <a:cubicBezTo>
                    <a:pt x="973263" y="3303731"/>
                    <a:pt x="968766" y="3390289"/>
                    <a:pt x="967824" y="3429892"/>
                  </a:cubicBezTo>
                  <a:cubicBezTo>
                    <a:pt x="955847" y="3428858"/>
                    <a:pt x="968334" y="3317315"/>
                    <a:pt x="962459" y="3312260"/>
                  </a:cubicBezTo>
                  <a:cubicBezTo>
                    <a:pt x="963979" y="3307983"/>
                    <a:pt x="965220" y="3305907"/>
                    <a:pt x="966225" y="3305634"/>
                  </a:cubicBezTo>
                  <a:close/>
                  <a:moveTo>
                    <a:pt x="6540177" y="3279936"/>
                  </a:moveTo>
                  <a:lnTo>
                    <a:pt x="6551143" y="3388029"/>
                  </a:lnTo>
                  <a:cubicBezTo>
                    <a:pt x="6552771" y="3405642"/>
                    <a:pt x="6552603" y="3423507"/>
                    <a:pt x="6553183" y="3442209"/>
                  </a:cubicBezTo>
                  <a:cubicBezTo>
                    <a:pt x="6553651" y="3460910"/>
                    <a:pt x="6554231" y="3480433"/>
                    <a:pt x="6555165" y="3501456"/>
                  </a:cubicBezTo>
                  <a:cubicBezTo>
                    <a:pt x="6546373" y="3511819"/>
                    <a:pt x="6547121" y="3433024"/>
                    <a:pt x="6548153" y="3408370"/>
                  </a:cubicBezTo>
                  <a:lnTo>
                    <a:pt x="6548539" y="3402817"/>
                  </a:lnTo>
                  <a:lnTo>
                    <a:pt x="6548935" y="3407071"/>
                  </a:lnTo>
                  <a:cubicBezTo>
                    <a:pt x="6548903" y="3402510"/>
                    <a:pt x="6548793" y="3400780"/>
                    <a:pt x="6548649" y="3401218"/>
                  </a:cubicBezTo>
                  <a:lnTo>
                    <a:pt x="6548539" y="3402817"/>
                  </a:lnTo>
                  <a:lnTo>
                    <a:pt x="6546027" y="3375912"/>
                  </a:lnTo>
                  <a:cubicBezTo>
                    <a:pt x="6543351" y="3351838"/>
                    <a:pt x="6539865" y="3322035"/>
                    <a:pt x="6539547" y="3291771"/>
                  </a:cubicBezTo>
                  <a:close/>
                  <a:moveTo>
                    <a:pt x="6540229" y="3278925"/>
                  </a:moveTo>
                  <a:lnTo>
                    <a:pt x="6540177" y="3279936"/>
                  </a:lnTo>
                  <a:lnTo>
                    <a:pt x="6540171" y="3279883"/>
                  </a:lnTo>
                  <a:close/>
                  <a:moveTo>
                    <a:pt x="6541523" y="3254571"/>
                  </a:moveTo>
                  <a:lnTo>
                    <a:pt x="6541613" y="3256467"/>
                  </a:lnTo>
                  <a:lnTo>
                    <a:pt x="6540229" y="3278925"/>
                  </a:lnTo>
                  <a:close/>
                  <a:moveTo>
                    <a:pt x="59488" y="3249870"/>
                  </a:moveTo>
                  <a:cubicBezTo>
                    <a:pt x="58016" y="3273994"/>
                    <a:pt x="40121" y="3369300"/>
                    <a:pt x="55581" y="3345205"/>
                  </a:cubicBezTo>
                  <a:cubicBezTo>
                    <a:pt x="40248" y="3429057"/>
                    <a:pt x="51673" y="3295116"/>
                    <a:pt x="45713" y="3299632"/>
                  </a:cubicBezTo>
                  <a:cubicBezTo>
                    <a:pt x="47341" y="3277094"/>
                    <a:pt x="52339" y="3261296"/>
                    <a:pt x="59488" y="3249870"/>
                  </a:cubicBezTo>
                  <a:close/>
                  <a:moveTo>
                    <a:pt x="6541067" y="3244838"/>
                  </a:moveTo>
                  <a:lnTo>
                    <a:pt x="6541943" y="3246684"/>
                  </a:lnTo>
                  <a:lnTo>
                    <a:pt x="6541523" y="3254571"/>
                  </a:lnTo>
                  <a:close/>
                  <a:moveTo>
                    <a:pt x="76271" y="3239322"/>
                  </a:moveTo>
                  <a:cubicBezTo>
                    <a:pt x="78933" y="3242530"/>
                    <a:pt x="76016" y="3273217"/>
                    <a:pt x="82408" y="3257969"/>
                  </a:cubicBezTo>
                  <a:cubicBezTo>
                    <a:pt x="81431" y="3298671"/>
                    <a:pt x="71068" y="3320614"/>
                    <a:pt x="69596" y="3360170"/>
                  </a:cubicBezTo>
                  <a:cubicBezTo>
                    <a:pt x="57775" y="3371142"/>
                    <a:pt x="83725" y="3251541"/>
                    <a:pt x="66495" y="3290077"/>
                  </a:cubicBezTo>
                  <a:cubicBezTo>
                    <a:pt x="66396" y="3272692"/>
                    <a:pt x="70346" y="3263576"/>
                    <a:pt x="71196" y="3247988"/>
                  </a:cubicBezTo>
                  <a:cubicBezTo>
                    <a:pt x="73875" y="3240234"/>
                    <a:pt x="75383" y="3238251"/>
                    <a:pt x="76271" y="3239322"/>
                  </a:cubicBezTo>
                  <a:close/>
                  <a:moveTo>
                    <a:pt x="148420" y="3236506"/>
                  </a:moveTo>
                  <a:cubicBezTo>
                    <a:pt x="143745" y="3234774"/>
                    <a:pt x="138861" y="3241439"/>
                    <a:pt x="141076" y="3248425"/>
                  </a:cubicBezTo>
                  <a:cubicBezTo>
                    <a:pt x="148069" y="3232740"/>
                    <a:pt x="140778" y="3286692"/>
                    <a:pt x="141840" y="3300128"/>
                  </a:cubicBezTo>
                  <a:cubicBezTo>
                    <a:pt x="150419" y="3284102"/>
                    <a:pt x="148990" y="3268232"/>
                    <a:pt x="154511" y="3274956"/>
                  </a:cubicBezTo>
                  <a:cubicBezTo>
                    <a:pt x="157562" y="3248361"/>
                    <a:pt x="153096" y="3238236"/>
                    <a:pt x="148420" y="3236506"/>
                  </a:cubicBezTo>
                  <a:close/>
                  <a:moveTo>
                    <a:pt x="14508" y="3219803"/>
                  </a:moveTo>
                  <a:cubicBezTo>
                    <a:pt x="16663" y="3218494"/>
                    <a:pt x="18058" y="3220969"/>
                    <a:pt x="16210" y="3239522"/>
                  </a:cubicBezTo>
                  <a:cubicBezTo>
                    <a:pt x="13407" y="3247224"/>
                    <a:pt x="13393" y="3240867"/>
                    <a:pt x="13577" y="3233789"/>
                  </a:cubicBezTo>
                  <a:cubicBezTo>
                    <a:pt x="934" y="3303741"/>
                    <a:pt x="22128" y="3291294"/>
                    <a:pt x="0" y="3350119"/>
                  </a:cubicBezTo>
                  <a:cubicBezTo>
                    <a:pt x="9584" y="3295741"/>
                    <a:pt x="1614" y="3264341"/>
                    <a:pt x="8239" y="3222777"/>
                  </a:cubicBezTo>
                  <a:cubicBezTo>
                    <a:pt x="9436" y="3226201"/>
                    <a:pt x="12352" y="3221111"/>
                    <a:pt x="14508" y="3219803"/>
                  </a:cubicBezTo>
                  <a:close/>
                  <a:moveTo>
                    <a:pt x="6522007" y="3215241"/>
                  </a:moveTo>
                  <a:cubicBezTo>
                    <a:pt x="6529187" y="3248780"/>
                    <a:pt x="6530843" y="3305224"/>
                    <a:pt x="6533335" y="3367304"/>
                  </a:cubicBezTo>
                  <a:cubicBezTo>
                    <a:pt x="6533703" y="3382833"/>
                    <a:pt x="6534779" y="3398703"/>
                    <a:pt x="6534467" y="3414715"/>
                  </a:cubicBezTo>
                  <a:cubicBezTo>
                    <a:pt x="6534199" y="3430713"/>
                    <a:pt x="6533929" y="3446838"/>
                    <a:pt x="6533659" y="3462807"/>
                  </a:cubicBezTo>
                  <a:cubicBezTo>
                    <a:pt x="6533193" y="3494703"/>
                    <a:pt x="6532739" y="3526033"/>
                    <a:pt x="6532315" y="3554743"/>
                  </a:cubicBezTo>
                  <a:cubicBezTo>
                    <a:pt x="6529935" y="3553908"/>
                    <a:pt x="6527531" y="3553441"/>
                    <a:pt x="6524033" y="3561992"/>
                  </a:cubicBezTo>
                  <a:cubicBezTo>
                    <a:pt x="6525689" y="3523244"/>
                    <a:pt x="6526907" y="3483859"/>
                    <a:pt x="6521669" y="3435838"/>
                  </a:cubicBezTo>
                  <a:cubicBezTo>
                    <a:pt x="6525535" y="3423210"/>
                    <a:pt x="6526667" y="3435328"/>
                    <a:pt x="6529923" y="3428320"/>
                  </a:cubicBezTo>
                  <a:cubicBezTo>
                    <a:pt x="6528607" y="3417179"/>
                    <a:pt x="6529441" y="3408473"/>
                    <a:pt x="6530799" y="3401422"/>
                  </a:cubicBezTo>
                  <a:cubicBezTo>
                    <a:pt x="6528039" y="3389842"/>
                    <a:pt x="6526979" y="3397614"/>
                    <a:pt x="6525859" y="3406079"/>
                  </a:cubicBezTo>
                  <a:cubicBezTo>
                    <a:pt x="6524401" y="3414573"/>
                    <a:pt x="6522787" y="3423763"/>
                    <a:pt x="6520267" y="3415084"/>
                  </a:cubicBezTo>
                  <a:cubicBezTo>
                    <a:pt x="6525335" y="3381375"/>
                    <a:pt x="6534947" y="3312713"/>
                    <a:pt x="6524189" y="3268925"/>
                  </a:cubicBezTo>
                  <a:cubicBezTo>
                    <a:pt x="6515581" y="3284894"/>
                    <a:pt x="6521103" y="3318135"/>
                    <a:pt x="6524839" y="3349493"/>
                  </a:cubicBezTo>
                  <a:cubicBezTo>
                    <a:pt x="6516869" y="3356175"/>
                    <a:pt x="6514747" y="3330212"/>
                    <a:pt x="6514123" y="3283069"/>
                  </a:cubicBezTo>
                  <a:cubicBezTo>
                    <a:pt x="6517831" y="3272804"/>
                    <a:pt x="6521485" y="3262653"/>
                    <a:pt x="6525179" y="3252419"/>
                  </a:cubicBezTo>
                  <a:cubicBezTo>
                    <a:pt x="6522831" y="3247294"/>
                    <a:pt x="6520395" y="3242070"/>
                    <a:pt x="6518115" y="3227545"/>
                  </a:cubicBezTo>
                  <a:cubicBezTo>
                    <a:pt x="6520903" y="3228379"/>
                    <a:pt x="6523665" y="3229101"/>
                    <a:pt x="6522007" y="3215241"/>
                  </a:cubicBezTo>
                  <a:close/>
                  <a:moveTo>
                    <a:pt x="1048930" y="3207242"/>
                  </a:moveTo>
                  <a:cubicBezTo>
                    <a:pt x="1051138" y="3211121"/>
                    <a:pt x="1050756" y="3228988"/>
                    <a:pt x="1049666" y="3250719"/>
                  </a:cubicBezTo>
                  <a:cubicBezTo>
                    <a:pt x="1049043" y="3261577"/>
                    <a:pt x="1048378" y="3273427"/>
                    <a:pt x="1047712" y="3284993"/>
                  </a:cubicBezTo>
                  <a:cubicBezTo>
                    <a:pt x="1047189" y="3296574"/>
                    <a:pt x="1046070" y="3307787"/>
                    <a:pt x="1046594" y="3317612"/>
                  </a:cubicBezTo>
                  <a:cubicBezTo>
                    <a:pt x="1044980" y="3321859"/>
                    <a:pt x="1044216" y="3320442"/>
                    <a:pt x="1043876" y="3316521"/>
                  </a:cubicBezTo>
                  <a:cubicBezTo>
                    <a:pt x="1043706" y="3314567"/>
                    <a:pt x="1043649" y="3311992"/>
                    <a:pt x="1043635" y="3309187"/>
                  </a:cubicBezTo>
                  <a:cubicBezTo>
                    <a:pt x="1043819" y="3306413"/>
                    <a:pt x="1044003" y="3303412"/>
                    <a:pt x="1044187" y="3300595"/>
                  </a:cubicBezTo>
                  <a:cubicBezTo>
                    <a:pt x="1045023" y="3289353"/>
                    <a:pt x="1045745" y="3280987"/>
                    <a:pt x="1041596" y="3301091"/>
                  </a:cubicBezTo>
                  <a:cubicBezTo>
                    <a:pt x="1033683" y="3291138"/>
                    <a:pt x="1050445" y="3238827"/>
                    <a:pt x="1048930" y="3207242"/>
                  </a:cubicBezTo>
                  <a:close/>
                  <a:moveTo>
                    <a:pt x="974181" y="3193440"/>
                  </a:moveTo>
                  <a:cubicBezTo>
                    <a:pt x="981217" y="3187027"/>
                    <a:pt x="972128" y="3234891"/>
                    <a:pt x="972609" y="3250379"/>
                  </a:cubicBezTo>
                  <a:cubicBezTo>
                    <a:pt x="964936" y="3250705"/>
                    <a:pt x="969452" y="3220069"/>
                    <a:pt x="974181" y="3193440"/>
                  </a:cubicBezTo>
                  <a:close/>
                  <a:moveTo>
                    <a:pt x="6507779" y="3165650"/>
                  </a:moveTo>
                  <a:cubicBezTo>
                    <a:pt x="6509621" y="3173237"/>
                    <a:pt x="6508659" y="3177783"/>
                    <a:pt x="6507595" y="3182071"/>
                  </a:cubicBezTo>
                  <a:cubicBezTo>
                    <a:pt x="6506237" y="3192816"/>
                    <a:pt x="6510003" y="3205262"/>
                    <a:pt x="6513005" y="3220168"/>
                  </a:cubicBezTo>
                  <a:cubicBezTo>
                    <a:pt x="6515935" y="3235061"/>
                    <a:pt x="6518625" y="3252391"/>
                    <a:pt x="6512935" y="3272734"/>
                  </a:cubicBezTo>
                  <a:cubicBezTo>
                    <a:pt x="6510795" y="3247308"/>
                    <a:pt x="6508885" y="3237879"/>
                    <a:pt x="6507963" y="3228365"/>
                  </a:cubicBezTo>
                  <a:cubicBezTo>
                    <a:pt x="6506831" y="3218866"/>
                    <a:pt x="6505715" y="3209366"/>
                    <a:pt x="6502061" y="3184097"/>
                  </a:cubicBezTo>
                  <a:cubicBezTo>
                    <a:pt x="6503943" y="3178008"/>
                    <a:pt x="6505883" y="3171779"/>
                    <a:pt x="6507779" y="3165650"/>
                  </a:cubicBezTo>
                  <a:close/>
                  <a:moveTo>
                    <a:pt x="835965" y="3141369"/>
                  </a:moveTo>
                  <a:cubicBezTo>
                    <a:pt x="833077" y="3143479"/>
                    <a:pt x="830854" y="3147202"/>
                    <a:pt x="829509" y="3152001"/>
                  </a:cubicBezTo>
                  <a:cubicBezTo>
                    <a:pt x="828207" y="3156814"/>
                    <a:pt x="827499" y="3162661"/>
                    <a:pt x="827031" y="3168933"/>
                  </a:cubicBezTo>
                  <a:cubicBezTo>
                    <a:pt x="826083" y="3181476"/>
                    <a:pt x="826111" y="3195675"/>
                    <a:pt x="824328" y="3206747"/>
                  </a:cubicBezTo>
                  <a:cubicBezTo>
                    <a:pt x="830274" y="3194742"/>
                    <a:pt x="831675" y="3208121"/>
                    <a:pt x="834280" y="3192222"/>
                  </a:cubicBezTo>
                  <a:cubicBezTo>
                    <a:pt x="829566" y="3193468"/>
                    <a:pt x="829212" y="3185568"/>
                    <a:pt x="830358" y="3174935"/>
                  </a:cubicBezTo>
                  <a:cubicBezTo>
                    <a:pt x="831618" y="3164318"/>
                    <a:pt x="833869" y="3150910"/>
                    <a:pt x="835965" y="3141369"/>
                  </a:cubicBezTo>
                  <a:close/>
                  <a:moveTo>
                    <a:pt x="6865585" y="3120686"/>
                  </a:moveTo>
                  <a:lnTo>
                    <a:pt x="6865725" y="3121631"/>
                  </a:lnTo>
                  <a:cubicBezTo>
                    <a:pt x="6868793" y="3144666"/>
                    <a:pt x="6868885" y="3151026"/>
                    <a:pt x="6867481" y="3139683"/>
                  </a:cubicBezTo>
                  <a:close/>
                  <a:moveTo>
                    <a:pt x="160443" y="3113720"/>
                  </a:moveTo>
                  <a:cubicBezTo>
                    <a:pt x="158418" y="3129081"/>
                    <a:pt x="155912" y="3127609"/>
                    <a:pt x="153463" y="3126052"/>
                  </a:cubicBezTo>
                  <a:cubicBezTo>
                    <a:pt x="144318" y="3176875"/>
                    <a:pt x="164619" y="3112206"/>
                    <a:pt x="160754" y="3142403"/>
                  </a:cubicBezTo>
                  <a:cubicBezTo>
                    <a:pt x="150108" y="3166611"/>
                    <a:pt x="164449" y="3151039"/>
                    <a:pt x="161122" y="3170859"/>
                  </a:cubicBezTo>
                  <a:cubicBezTo>
                    <a:pt x="157654" y="3177045"/>
                    <a:pt x="156181" y="3187592"/>
                    <a:pt x="153180" y="3194898"/>
                  </a:cubicBezTo>
                  <a:cubicBezTo>
                    <a:pt x="158277" y="3165592"/>
                    <a:pt x="148763" y="3158825"/>
                    <a:pt x="144771" y="3190409"/>
                  </a:cubicBezTo>
                  <a:cubicBezTo>
                    <a:pt x="152628" y="3179310"/>
                    <a:pt x="149457" y="3212211"/>
                    <a:pt x="154638" y="3211687"/>
                  </a:cubicBezTo>
                  <a:cubicBezTo>
                    <a:pt x="159154" y="3169599"/>
                    <a:pt x="163897" y="3196016"/>
                    <a:pt x="167026" y="3170208"/>
                  </a:cubicBezTo>
                  <a:cubicBezTo>
                    <a:pt x="159112" y="3173761"/>
                    <a:pt x="168314" y="3110209"/>
                    <a:pt x="160443" y="3113720"/>
                  </a:cubicBezTo>
                  <a:close/>
                  <a:moveTo>
                    <a:pt x="6701469" y="3074391"/>
                  </a:moveTo>
                  <a:lnTo>
                    <a:pt x="6703053" y="3079030"/>
                  </a:lnTo>
                  <a:cubicBezTo>
                    <a:pt x="6705117" y="3087257"/>
                    <a:pt x="6706901" y="3096519"/>
                    <a:pt x="6708671" y="3106586"/>
                  </a:cubicBezTo>
                  <a:cubicBezTo>
                    <a:pt x="6712111" y="3126745"/>
                    <a:pt x="6714999" y="3150203"/>
                    <a:pt x="6717731" y="3175388"/>
                  </a:cubicBezTo>
                  <a:cubicBezTo>
                    <a:pt x="6719033" y="3187988"/>
                    <a:pt x="6720393" y="3201014"/>
                    <a:pt x="6721767" y="3214278"/>
                  </a:cubicBezTo>
                  <a:cubicBezTo>
                    <a:pt x="6722389" y="3220918"/>
                    <a:pt x="6723223" y="3227601"/>
                    <a:pt x="6723677" y="3234340"/>
                  </a:cubicBezTo>
                  <a:cubicBezTo>
                    <a:pt x="6724087" y="3241092"/>
                    <a:pt x="6724483" y="3247874"/>
                    <a:pt x="6724895" y="3254683"/>
                  </a:cubicBezTo>
                  <a:cubicBezTo>
                    <a:pt x="6726579" y="3281908"/>
                    <a:pt x="6728519" y="3309316"/>
                    <a:pt x="6731207" y="3335463"/>
                  </a:cubicBezTo>
                  <a:cubicBezTo>
                    <a:pt x="6720393" y="3311099"/>
                    <a:pt x="6717775" y="3274136"/>
                    <a:pt x="6715395" y="3231252"/>
                  </a:cubicBezTo>
                  <a:cubicBezTo>
                    <a:pt x="6711303" y="3188541"/>
                    <a:pt x="6707339" y="3139826"/>
                    <a:pt x="6696339" y="3092852"/>
                  </a:cubicBezTo>
                  <a:close/>
                  <a:moveTo>
                    <a:pt x="6700667" y="3072046"/>
                  </a:moveTo>
                  <a:lnTo>
                    <a:pt x="6701861" y="3072976"/>
                  </a:lnTo>
                  <a:lnTo>
                    <a:pt x="6701469" y="3074391"/>
                  </a:lnTo>
                  <a:close/>
                  <a:moveTo>
                    <a:pt x="6571495" y="3065325"/>
                  </a:moveTo>
                  <a:cubicBezTo>
                    <a:pt x="6575473" y="3063477"/>
                    <a:pt x="6578165" y="3097231"/>
                    <a:pt x="6582063" y="3098303"/>
                  </a:cubicBezTo>
                  <a:cubicBezTo>
                    <a:pt x="6584783" y="3118435"/>
                    <a:pt x="6582899" y="3133370"/>
                    <a:pt x="6578099" y="3144923"/>
                  </a:cubicBezTo>
                  <a:cubicBezTo>
                    <a:pt x="6587499" y="3157295"/>
                    <a:pt x="6591605" y="3187577"/>
                    <a:pt x="6594903" y="3226242"/>
                  </a:cubicBezTo>
                  <a:cubicBezTo>
                    <a:pt x="6596985" y="3245537"/>
                    <a:pt x="6596857" y="3267099"/>
                    <a:pt x="6597863" y="3289566"/>
                  </a:cubicBezTo>
                  <a:cubicBezTo>
                    <a:pt x="6598711" y="3312034"/>
                    <a:pt x="6599887" y="3335463"/>
                    <a:pt x="6602039" y="3358780"/>
                  </a:cubicBezTo>
                  <a:cubicBezTo>
                    <a:pt x="6595895" y="3345487"/>
                    <a:pt x="6592711" y="3297679"/>
                    <a:pt x="6588787" y="3242338"/>
                  </a:cubicBezTo>
                  <a:cubicBezTo>
                    <a:pt x="6582531" y="3187196"/>
                    <a:pt x="6576343" y="3124338"/>
                    <a:pt x="6566999" y="3081570"/>
                  </a:cubicBezTo>
                  <a:cubicBezTo>
                    <a:pt x="6568703" y="3070512"/>
                    <a:pt x="6570171" y="3065941"/>
                    <a:pt x="6571495" y="3065325"/>
                  </a:cubicBezTo>
                  <a:close/>
                  <a:moveTo>
                    <a:pt x="191872" y="3058903"/>
                  </a:moveTo>
                  <a:cubicBezTo>
                    <a:pt x="188361" y="3064977"/>
                    <a:pt x="184878" y="3071023"/>
                    <a:pt x="181381" y="3077081"/>
                  </a:cubicBezTo>
                  <a:cubicBezTo>
                    <a:pt x="173396" y="3139953"/>
                    <a:pt x="188686" y="3112914"/>
                    <a:pt x="172972" y="3169272"/>
                  </a:cubicBezTo>
                  <a:cubicBezTo>
                    <a:pt x="182953" y="3140519"/>
                    <a:pt x="194377" y="3115490"/>
                    <a:pt x="201484" y="3080635"/>
                  </a:cubicBezTo>
                  <a:cubicBezTo>
                    <a:pt x="181395" y="3135509"/>
                    <a:pt x="191843" y="3091550"/>
                    <a:pt x="191872" y="3058903"/>
                  </a:cubicBezTo>
                  <a:close/>
                  <a:moveTo>
                    <a:pt x="6695759" y="3057687"/>
                  </a:moveTo>
                  <a:lnTo>
                    <a:pt x="6700667" y="3072046"/>
                  </a:lnTo>
                  <a:lnTo>
                    <a:pt x="6697121" y="3069286"/>
                  </a:lnTo>
                  <a:cubicBezTo>
                    <a:pt x="6695733" y="3068410"/>
                    <a:pt x="6694909" y="3066216"/>
                    <a:pt x="6695759" y="3057687"/>
                  </a:cubicBezTo>
                  <a:close/>
                  <a:moveTo>
                    <a:pt x="50016" y="3044749"/>
                  </a:moveTo>
                  <a:cubicBezTo>
                    <a:pt x="61455" y="3029459"/>
                    <a:pt x="49861" y="3092669"/>
                    <a:pt x="45628" y="3122315"/>
                  </a:cubicBezTo>
                  <a:cubicBezTo>
                    <a:pt x="38705" y="3132041"/>
                    <a:pt x="49733" y="3070684"/>
                    <a:pt x="39540" y="3093363"/>
                  </a:cubicBezTo>
                  <a:cubicBezTo>
                    <a:pt x="42980" y="3076997"/>
                    <a:pt x="48799" y="3066337"/>
                    <a:pt x="50016" y="3044749"/>
                  </a:cubicBezTo>
                  <a:close/>
                  <a:moveTo>
                    <a:pt x="999932" y="2987723"/>
                  </a:moveTo>
                  <a:cubicBezTo>
                    <a:pt x="1012730" y="2979922"/>
                    <a:pt x="991055" y="3051797"/>
                    <a:pt x="990319" y="3083850"/>
                  </a:cubicBezTo>
                  <a:cubicBezTo>
                    <a:pt x="986695" y="3088662"/>
                    <a:pt x="988252" y="3069012"/>
                    <a:pt x="990758" y="3045866"/>
                  </a:cubicBezTo>
                  <a:cubicBezTo>
                    <a:pt x="994396" y="3022930"/>
                    <a:pt x="999295" y="2996612"/>
                    <a:pt x="999932" y="2987723"/>
                  </a:cubicBezTo>
                  <a:close/>
                  <a:moveTo>
                    <a:pt x="6738387" y="2979086"/>
                  </a:moveTo>
                  <a:cubicBezTo>
                    <a:pt x="6742987" y="3002459"/>
                    <a:pt x="6748663" y="3027079"/>
                    <a:pt x="6752727" y="3049971"/>
                  </a:cubicBezTo>
                  <a:cubicBezTo>
                    <a:pt x="6754963" y="3061383"/>
                    <a:pt x="6755899" y="3072481"/>
                    <a:pt x="6756407" y="3082717"/>
                  </a:cubicBezTo>
                  <a:cubicBezTo>
                    <a:pt x="6756875" y="3092953"/>
                    <a:pt x="6756649" y="3102367"/>
                    <a:pt x="6755417" y="3110536"/>
                  </a:cubicBezTo>
                  <a:cubicBezTo>
                    <a:pt x="6752317" y="3066748"/>
                    <a:pt x="6734833" y="3011874"/>
                    <a:pt x="6738387" y="2979086"/>
                  </a:cubicBezTo>
                  <a:close/>
                  <a:moveTo>
                    <a:pt x="976899" y="2951507"/>
                  </a:moveTo>
                  <a:cubicBezTo>
                    <a:pt x="981571" y="2957170"/>
                    <a:pt x="977621" y="2983970"/>
                    <a:pt x="971590" y="3015739"/>
                  </a:cubicBezTo>
                  <a:cubicBezTo>
                    <a:pt x="970033" y="3023667"/>
                    <a:pt x="968419" y="3031920"/>
                    <a:pt x="966776" y="3040244"/>
                  </a:cubicBezTo>
                  <a:cubicBezTo>
                    <a:pt x="965545" y="3048640"/>
                    <a:pt x="964313" y="3057119"/>
                    <a:pt x="963110" y="3065387"/>
                  </a:cubicBezTo>
                  <a:cubicBezTo>
                    <a:pt x="960731" y="3081923"/>
                    <a:pt x="958622" y="3097679"/>
                    <a:pt x="957489" y="3110578"/>
                  </a:cubicBezTo>
                  <a:cubicBezTo>
                    <a:pt x="954984" y="3104404"/>
                    <a:pt x="957843" y="3078937"/>
                    <a:pt x="961751" y="3047747"/>
                  </a:cubicBezTo>
                  <a:cubicBezTo>
                    <a:pt x="962543" y="3039919"/>
                    <a:pt x="964171" y="3031877"/>
                    <a:pt x="965630" y="3023667"/>
                  </a:cubicBezTo>
                  <a:cubicBezTo>
                    <a:pt x="967074" y="3015442"/>
                    <a:pt x="968532" y="3007088"/>
                    <a:pt x="969976" y="2998807"/>
                  </a:cubicBezTo>
                  <a:cubicBezTo>
                    <a:pt x="972779" y="2982228"/>
                    <a:pt x="975299" y="2965905"/>
                    <a:pt x="976899" y="2951507"/>
                  </a:cubicBezTo>
                  <a:close/>
                  <a:moveTo>
                    <a:pt x="163260" y="2947006"/>
                  </a:moveTo>
                  <a:cubicBezTo>
                    <a:pt x="161615" y="2944090"/>
                    <a:pt x="158404" y="2947027"/>
                    <a:pt x="152486" y="2959676"/>
                  </a:cubicBezTo>
                  <a:cubicBezTo>
                    <a:pt x="155318" y="2971115"/>
                    <a:pt x="153251" y="2988940"/>
                    <a:pt x="149584" y="3011662"/>
                  </a:cubicBezTo>
                  <a:cubicBezTo>
                    <a:pt x="147815" y="3023044"/>
                    <a:pt x="145351" y="3035602"/>
                    <a:pt x="143440" y="3049278"/>
                  </a:cubicBezTo>
                  <a:cubicBezTo>
                    <a:pt x="141755" y="3062982"/>
                    <a:pt x="140127" y="3077719"/>
                    <a:pt x="138952" y="3093278"/>
                  </a:cubicBezTo>
                  <a:cubicBezTo>
                    <a:pt x="144020" y="3082703"/>
                    <a:pt x="148565" y="3061778"/>
                    <a:pt x="153053" y="3045709"/>
                  </a:cubicBezTo>
                  <a:cubicBezTo>
                    <a:pt x="158121" y="3029711"/>
                    <a:pt x="162779" y="3018528"/>
                    <a:pt x="166559" y="3027149"/>
                  </a:cubicBezTo>
                  <a:cubicBezTo>
                    <a:pt x="159031" y="3017190"/>
                    <a:pt x="168194" y="2955754"/>
                    <a:pt x="163260" y="2947006"/>
                  </a:cubicBezTo>
                  <a:close/>
                  <a:moveTo>
                    <a:pt x="6550847" y="2927894"/>
                  </a:moveTo>
                  <a:cubicBezTo>
                    <a:pt x="6563007" y="2971980"/>
                    <a:pt x="6562725" y="3004597"/>
                    <a:pt x="6574999" y="3049759"/>
                  </a:cubicBezTo>
                  <a:cubicBezTo>
                    <a:pt x="6574035" y="3079559"/>
                    <a:pt x="6561011" y="3028254"/>
                    <a:pt x="6566363" y="3064723"/>
                  </a:cubicBezTo>
                  <a:cubicBezTo>
                    <a:pt x="6558663" y="3073331"/>
                    <a:pt x="6561393" y="3028736"/>
                    <a:pt x="6566561" y="3024730"/>
                  </a:cubicBezTo>
                  <a:cubicBezTo>
                    <a:pt x="6561903" y="3017169"/>
                    <a:pt x="6556509" y="2991701"/>
                    <a:pt x="6552645" y="3001964"/>
                  </a:cubicBezTo>
                  <a:cubicBezTo>
                    <a:pt x="6550491" y="2986265"/>
                    <a:pt x="6549927" y="2972376"/>
                    <a:pt x="6552715" y="2961730"/>
                  </a:cubicBezTo>
                  <a:cubicBezTo>
                    <a:pt x="6547619" y="2944232"/>
                    <a:pt x="6545411" y="2990328"/>
                    <a:pt x="6538799" y="2939235"/>
                  </a:cubicBezTo>
                  <a:cubicBezTo>
                    <a:pt x="6539819" y="2925488"/>
                    <a:pt x="6542607" y="2932453"/>
                    <a:pt x="6545183" y="2938003"/>
                  </a:cubicBezTo>
                  <a:cubicBezTo>
                    <a:pt x="6547449" y="2943594"/>
                    <a:pt x="6550251" y="2947629"/>
                    <a:pt x="6550847" y="2927894"/>
                  </a:cubicBezTo>
                  <a:close/>
                  <a:moveTo>
                    <a:pt x="61668" y="2895943"/>
                  </a:moveTo>
                  <a:cubicBezTo>
                    <a:pt x="52197" y="2934989"/>
                    <a:pt x="48318" y="2946414"/>
                    <a:pt x="38960" y="2951198"/>
                  </a:cubicBezTo>
                  <a:cubicBezTo>
                    <a:pt x="40687" y="2939152"/>
                    <a:pt x="42428" y="2927117"/>
                    <a:pt x="44156" y="2915028"/>
                  </a:cubicBezTo>
                  <a:cubicBezTo>
                    <a:pt x="47199" y="2917902"/>
                    <a:pt x="52183" y="2914080"/>
                    <a:pt x="61668" y="2895943"/>
                  </a:cubicBezTo>
                  <a:close/>
                  <a:moveTo>
                    <a:pt x="6569123" y="2883965"/>
                  </a:moveTo>
                  <a:cubicBezTo>
                    <a:pt x="6573143" y="2884970"/>
                    <a:pt x="6579683" y="2907224"/>
                    <a:pt x="6584527" y="2935101"/>
                  </a:cubicBezTo>
                  <a:cubicBezTo>
                    <a:pt x="6588715" y="2963102"/>
                    <a:pt x="6591915" y="2996556"/>
                    <a:pt x="6592215" y="3019391"/>
                  </a:cubicBezTo>
                  <a:cubicBezTo>
                    <a:pt x="6589199" y="3035149"/>
                    <a:pt x="6583307" y="2984862"/>
                    <a:pt x="6579075" y="2973070"/>
                  </a:cubicBezTo>
                  <a:cubicBezTo>
                    <a:pt x="6583889" y="2977245"/>
                    <a:pt x="6582403" y="2966940"/>
                    <a:pt x="6583719" y="2953576"/>
                  </a:cubicBezTo>
                  <a:cubicBezTo>
                    <a:pt x="6561705" y="2917021"/>
                    <a:pt x="6583677" y="2950404"/>
                    <a:pt x="6569123" y="2883965"/>
                  </a:cubicBezTo>
                  <a:close/>
                  <a:moveTo>
                    <a:pt x="1026604" y="2883781"/>
                  </a:moveTo>
                  <a:cubicBezTo>
                    <a:pt x="1023603" y="2896776"/>
                    <a:pt x="1020417" y="2909674"/>
                    <a:pt x="1017586" y="2922627"/>
                  </a:cubicBezTo>
                  <a:lnTo>
                    <a:pt x="1010507" y="2961828"/>
                  </a:lnTo>
                  <a:cubicBezTo>
                    <a:pt x="1003868" y="2972446"/>
                    <a:pt x="1004788" y="2954297"/>
                    <a:pt x="1008695" y="2932665"/>
                  </a:cubicBezTo>
                  <a:cubicBezTo>
                    <a:pt x="1009729" y="2927286"/>
                    <a:pt x="1010691" y="2921609"/>
                    <a:pt x="1012249" y="2916257"/>
                  </a:cubicBezTo>
                  <a:cubicBezTo>
                    <a:pt x="1013806" y="2910905"/>
                    <a:pt x="1015462" y="2905739"/>
                    <a:pt x="1017147" y="2901151"/>
                  </a:cubicBezTo>
                  <a:cubicBezTo>
                    <a:pt x="1020502" y="2891991"/>
                    <a:pt x="1023900" y="2885140"/>
                    <a:pt x="1026604" y="2883781"/>
                  </a:cubicBezTo>
                  <a:close/>
                  <a:moveTo>
                    <a:pt x="260024" y="2857291"/>
                  </a:moveTo>
                  <a:cubicBezTo>
                    <a:pt x="253851" y="2865405"/>
                    <a:pt x="249590" y="2879618"/>
                    <a:pt x="245909" y="2894638"/>
                  </a:cubicBezTo>
                  <a:cubicBezTo>
                    <a:pt x="242681" y="2909759"/>
                    <a:pt x="239779" y="2925643"/>
                    <a:pt x="235136" y="2936997"/>
                  </a:cubicBezTo>
                  <a:cubicBezTo>
                    <a:pt x="240445" y="2928305"/>
                    <a:pt x="242639" y="2929578"/>
                    <a:pt x="244876" y="2930682"/>
                  </a:cubicBezTo>
                  <a:cubicBezTo>
                    <a:pt x="247990" y="2920674"/>
                    <a:pt x="250496" y="2909023"/>
                    <a:pt x="252676" y="2896494"/>
                  </a:cubicBezTo>
                  <a:cubicBezTo>
                    <a:pt x="255168" y="2884021"/>
                    <a:pt x="257716" y="2870742"/>
                    <a:pt x="260024" y="2857291"/>
                  </a:cubicBezTo>
                  <a:close/>
                  <a:moveTo>
                    <a:pt x="309871" y="2844791"/>
                  </a:moveTo>
                  <a:cubicBezTo>
                    <a:pt x="304251" y="2868405"/>
                    <a:pt x="292359" y="2875314"/>
                    <a:pt x="289542" y="2906220"/>
                  </a:cubicBezTo>
                  <a:cubicBezTo>
                    <a:pt x="298871" y="2903063"/>
                    <a:pt x="318281" y="2842611"/>
                    <a:pt x="309871" y="2844791"/>
                  </a:cubicBezTo>
                  <a:close/>
                  <a:moveTo>
                    <a:pt x="6476211" y="2841777"/>
                  </a:moveTo>
                  <a:cubicBezTo>
                    <a:pt x="6481547" y="2852521"/>
                    <a:pt x="6488895" y="2878939"/>
                    <a:pt x="6494375" y="2906672"/>
                  </a:cubicBezTo>
                  <a:cubicBezTo>
                    <a:pt x="6497079" y="2920547"/>
                    <a:pt x="6499471" y="2934719"/>
                    <a:pt x="6500659" y="2947445"/>
                  </a:cubicBezTo>
                  <a:cubicBezTo>
                    <a:pt x="6501439" y="2960257"/>
                    <a:pt x="6501367" y="2971570"/>
                    <a:pt x="6500037" y="2979583"/>
                  </a:cubicBezTo>
                  <a:cubicBezTo>
                    <a:pt x="6503931" y="2989209"/>
                    <a:pt x="6509225" y="3010090"/>
                    <a:pt x="6514887" y="3036678"/>
                  </a:cubicBezTo>
                  <a:cubicBezTo>
                    <a:pt x="6520367" y="3063293"/>
                    <a:pt x="6527289" y="3095458"/>
                    <a:pt x="6530603" y="3128147"/>
                  </a:cubicBezTo>
                  <a:cubicBezTo>
                    <a:pt x="6534461" y="3160765"/>
                    <a:pt x="6537951" y="3193436"/>
                    <a:pt x="6539927" y="3220584"/>
                  </a:cubicBezTo>
                  <a:lnTo>
                    <a:pt x="6541067" y="3244838"/>
                  </a:lnTo>
                  <a:lnTo>
                    <a:pt x="6538635" y="3239711"/>
                  </a:lnTo>
                  <a:cubicBezTo>
                    <a:pt x="6536843" y="3228190"/>
                    <a:pt x="6538441" y="3208329"/>
                    <a:pt x="6532951" y="3227856"/>
                  </a:cubicBezTo>
                  <a:cubicBezTo>
                    <a:pt x="6529527" y="3173067"/>
                    <a:pt x="6525463" y="3131871"/>
                    <a:pt x="6520847" y="3098064"/>
                  </a:cubicBezTo>
                  <a:cubicBezTo>
                    <a:pt x="6514759" y="3064455"/>
                    <a:pt x="6508347" y="3038151"/>
                    <a:pt x="6501383" y="3012767"/>
                  </a:cubicBezTo>
                  <a:cubicBezTo>
                    <a:pt x="6501211" y="2982824"/>
                    <a:pt x="6497631" y="2960046"/>
                    <a:pt x="6493185" y="2938796"/>
                  </a:cubicBezTo>
                  <a:cubicBezTo>
                    <a:pt x="6488483" y="2917559"/>
                    <a:pt x="6484251" y="2897585"/>
                    <a:pt x="6484549" y="2872341"/>
                  </a:cubicBezTo>
                  <a:cubicBezTo>
                    <a:pt x="6473139" y="2834061"/>
                    <a:pt x="6482651" y="2899637"/>
                    <a:pt x="6473889" y="2877452"/>
                  </a:cubicBezTo>
                  <a:cubicBezTo>
                    <a:pt x="6467135" y="2879321"/>
                    <a:pt x="6478065" y="2868745"/>
                    <a:pt x="6476211" y="2841777"/>
                  </a:cubicBezTo>
                  <a:close/>
                  <a:moveTo>
                    <a:pt x="196869" y="2830989"/>
                  </a:moveTo>
                  <a:cubicBezTo>
                    <a:pt x="190258" y="2858113"/>
                    <a:pt x="188247" y="2870345"/>
                    <a:pt x="185642" y="2881967"/>
                  </a:cubicBezTo>
                  <a:cubicBezTo>
                    <a:pt x="183377" y="2893661"/>
                    <a:pt x="180277" y="2904677"/>
                    <a:pt x="171528" y="2929535"/>
                  </a:cubicBezTo>
                  <a:cubicBezTo>
                    <a:pt x="183632" y="2903077"/>
                    <a:pt x="179031" y="2930257"/>
                    <a:pt x="188870" y="2911231"/>
                  </a:cubicBezTo>
                  <a:cubicBezTo>
                    <a:pt x="190074" y="2901958"/>
                    <a:pt x="191234" y="2893082"/>
                    <a:pt x="192310" y="2884785"/>
                  </a:cubicBezTo>
                  <a:cubicBezTo>
                    <a:pt x="193457" y="2876531"/>
                    <a:pt x="194533" y="2868844"/>
                    <a:pt x="195496" y="2861921"/>
                  </a:cubicBezTo>
                  <a:cubicBezTo>
                    <a:pt x="197223" y="2848075"/>
                    <a:pt x="197874" y="2837245"/>
                    <a:pt x="196869" y="2830989"/>
                  </a:cubicBezTo>
                  <a:close/>
                  <a:moveTo>
                    <a:pt x="6436841" y="2816865"/>
                  </a:moveTo>
                  <a:cubicBezTo>
                    <a:pt x="6445397" y="2825818"/>
                    <a:pt x="6454391" y="2898993"/>
                    <a:pt x="6463383" y="2905482"/>
                  </a:cubicBezTo>
                  <a:cubicBezTo>
                    <a:pt x="6464149" y="2913637"/>
                    <a:pt x="6465719" y="2923788"/>
                    <a:pt x="6467787" y="2934731"/>
                  </a:cubicBezTo>
                  <a:cubicBezTo>
                    <a:pt x="6468821" y="2940211"/>
                    <a:pt x="6469981" y="2945874"/>
                    <a:pt x="6471227" y="2951606"/>
                  </a:cubicBezTo>
                  <a:cubicBezTo>
                    <a:pt x="6472289" y="2957369"/>
                    <a:pt x="6473365" y="2963202"/>
                    <a:pt x="6474427" y="2968963"/>
                  </a:cubicBezTo>
                  <a:cubicBezTo>
                    <a:pt x="6478957" y="2991927"/>
                    <a:pt x="6484393" y="3013388"/>
                    <a:pt x="6488867" y="3023794"/>
                  </a:cubicBezTo>
                  <a:cubicBezTo>
                    <a:pt x="6486489" y="3051217"/>
                    <a:pt x="6491983" y="3075128"/>
                    <a:pt x="6497375" y="3098288"/>
                  </a:cubicBezTo>
                  <a:cubicBezTo>
                    <a:pt x="6501947" y="3121521"/>
                    <a:pt x="6506055" y="3144044"/>
                    <a:pt x="6502203" y="3167715"/>
                  </a:cubicBezTo>
                  <a:cubicBezTo>
                    <a:pt x="6496073" y="3098897"/>
                    <a:pt x="6477259" y="3042977"/>
                    <a:pt x="6473719" y="2968751"/>
                  </a:cubicBezTo>
                  <a:cubicBezTo>
                    <a:pt x="6470463" y="2963938"/>
                    <a:pt x="6467405" y="2964773"/>
                    <a:pt x="6464431" y="2967264"/>
                  </a:cubicBezTo>
                  <a:cubicBezTo>
                    <a:pt x="6461785" y="2955882"/>
                    <a:pt x="6458499" y="2930286"/>
                    <a:pt x="6455839" y="2910565"/>
                  </a:cubicBezTo>
                  <a:cubicBezTo>
                    <a:pt x="6453063" y="2890872"/>
                    <a:pt x="6450375" y="2877268"/>
                    <a:pt x="6447203" y="2890420"/>
                  </a:cubicBezTo>
                  <a:cubicBezTo>
                    <a:pt x="6441327" y="2855267"/>
                    <a:pt x="6436415" y="2832672"/>
                    <a:pt x="6433201" y="2817340"/>
                  </a:cubicBezTo>
                  <a:cubicBezTo>
                    <a:pt x="6434405" y="2815617"/>
                    <a:pt x="6435617" y="2815586"/>
                    <a:pt x="6436841" y="2816865"/>
                  </a:cubicBezTo>
                  <a:close/>
                  <a:moveTo>
                    <a:pt x="1118810" y="2810248"/>
                  </a:moveTo>
                  <a:cubicBezTo>
                    <a:pt x="1117465" y="2816973"/>
                    <a:pt x="1115879" y="2828611"/>
                    <a:pt x="1113416" y="2842611"/>
                  </a:cubicBezTo>
                  <a:cubicBezTo>
                    <a:pt x="1110952" y="2856613"/>
                    <a:pt x="1107753" y="2873007"/>
                    <a:pt x="1104044" y="2889570"/>
                  </a:cubicBezTo>
                  <a:cubicBezTo>
                    <a:pt x="1100334" y="2906135"/>
                    <a:pt x="1096101" y="2922855"/>
                    <a:pt x="1091571" y="2937536"/>
                  </a:cubicBezTo>
                  <a:cubicBezTo>
                    <a:pt x="1087664" y="2952373"/>
                    <a:pt x="1083714" y="2965256"/>
                    <a:pt x="1079297" y="2973791"/>
                  </a:cubicBezTo>
                  <a:cubicBezTo>
                    <a:pt x="1083941" y="2959195"/>
                    <a:pt x="1086489" y="2945393"/>
                    <a:pt x="1089518" y="2932284"/>
                  </a:cubicBezTo>
                  <a:cubicBezTo>
                    <a:pt x="1092576" y="2919174"/>
                    <a:pt x="1094926" y="2906446"/>
                    <a:pt x="1097319" y="2893534"/>
                  </a:cubicBezTo>
                  <a:cubicBezTo>
                    <a:pt x="1099712" y="2880638"/>
                    <a:pt x="1102161" y="2867571"/>
                    <a:pt x="1105417" y="2853824"/>
                  </a:cubicBezTo>
                  <a:cubicBezTo>
                    <a:pt x="1107045" y="2846957"/>
                    <a:pt x="1108871" y="2839921"/>
                    <a:pt x="1110995" y="2832644"/>
                  </a:cubicBezTo>
                  <a:cubicBezTo>
                    <a:pt x="1113133" y="2825383"/>
                    <a:pt x="1115398" y="2817837"/>
                    <a:pt x="1118810" y="2810248"/>
                  </a:cubicBezTo>
                  <a:close/>
                  <a:moveTo>
                    <a:pt x="6613265" y="2802065"/>
                  </a:moveTo>
                  <a:cubicBezTo>
                    <a:pt x="6620641" y="2840517"/>
                    <a:pt x="6633311" y="2884361"/>
                    <a:pt x="6635507" y="2917942"/>
                  </a:cubicBezTo>
                  <a:cubicBezTo>
                    <a:pt x="6652721" y="2964236"/>
                    <a:pt x="6662263" y="2987637"/>
                    <a:pt x="6670885" y="3018217"/>
                  </a:cubicBezTo>
                  <a:cubicBezTo>
                    <a:pt x="6675175" y="3033520"/>
                    <a:pt x="6679295" y="3050636"/>
                    <a:pt x="6683839" y="3073416"/>
                  </a:cubicBezTo>
                  <a:cubicBezTo>
                    <a:pt x="6687477" y="3096322"/>
                    <a:pt x="6691427" y="3124905"/>
                    <a:pt x="6696239" y="3163016"/>
                  </a:cubicBezTo>
                  <a:cubicBezTo>
                    <a:pt x="6688511" y="3189093"/>
                    <a:pt x="6681999" y="3137717"/>
                    <a:pt x="6675429" y="3084246"/>
                  </a:cubicBezTo>
                  <a:lnTo>
                    <a:pt x="6674197" y="3074208"/>
                  </a:lnTo>
                  <a:cubicBezTo>
                    <a:pt x="6673645" y="3070882"/>
                    <a:pt x="6673093" y="3067568"/>
                    <a:pt x="6672541" y="3064284"/>
                  </a:cubicBezTo>
                  <a:cubicBezTo>
                    <a:pt x="6671423" y="3057715"/>
                    <a:pt x="6670319" y="3051260"/>
                    <a:pt x="6669255" y="3045058"/>
                  </a:cubicBezTo>
                  <a:cubicBezTo>
                    <a:pt x="6667075" y="3032672"/>
                    <a:pt x="6664939" y="3021317"/>
                    <a:pt x="6662887" y="3012185"/>
                  </a:cubicBezTo>
                  <a:cubicBezTo>
                    <a:pt x="6658779" y="2993908"/>
                    <a:pt x="6655057" y="2984536"/>
                    <a:pt x="6652111" y="2993386"/>
                  </a:cubicBezTo>
                  <a:cubicBezTo>
                    <a:pt x="6648007" y="2984367"/>
                    <a:pt x="6639823" y="2949950"/>
                    <a:pt x="6631583" y="2911203"/>
                  </a:cubicBezTo>
                  <a:cubicBezTo>
                    <a:pt x="6622339" y="2872681"/>
                    <a:pt x="6613931" y="2829573"/>
                    <a:pt x="6613265" y="2802065"/>
                  </a:cubicBezTo>
                  <a:close/>
                  <a:moveTo>
                    <a:pt x="6692063" y="2792113"/>
                  </a:moveTo>
                  <a:cubicBezTo>
                    <a:pt x="6691143" y="2821957"/>
                    <a:pt x="6712833" y="2902993"/>
                    <a:pt x="6702499" y="2898278"/>
                  </a:cubicBezTo>
                  <a:cubicBezTo>
                    <a:pt x="6713385" y="2939221"/>
                    <a:pt x="6725291" y="2999076"/>
                    <a:pt x="6735243" y="3057348"/>
                  </a:cubicBezTo>
                  <a:cubicBezTo>
                    <a:pt x="6743243" y="3115888"/>
                    <a:pt x="6747829" y="3173039"/>
                    <a:pt x="6747843" y="3208093"/>
                  </a:cubicBezTo>
                  <a:cubicBezTo>
                    <a:pt x="6742519" y="3172021"/>
                    <a:pt x="6737975" y="3137888"/>
                    <a:pt x="6733855" y="3105100"/>
                  </a:cubicBezTo>
                  <a:cubicBezTo>
                    <a:pt x="6731633" y="3088733"/>
                    <a:pt x="6730203" y="3072594"/>
                    <a:pt x="6727571" y="3056908"/>
                  </a:cubicBezTo>
                  <a:cubicBezTo>
                    <a:pt x="6725023" y="3041193"/>
                    <a:pt x="6722515" y="3025763"/>
                    <a:pt x="6720039" y="3010501"/>
                  </a:cubicBezTo>
                  <a:cubicBezTo>
                    <a:pt x="6715083" y="2979992"/>
                    <a:pt x="6710215" y="2950248"/>
                    <a:pt x="6705019" y="2920745"/>
                  </a:cubicBezTo>
                  <a:cubicBezTo>
                    <a:pt x="6702683" y="2905937"/>
                    <a:pt x="6699171" y="2891398"/>
                    <a:pt x="6695759" y="2876816"/>
                  </a:cubicBezTo>
                  <a:cubicBezTo>
                    <a:pt x="6692333" y="2862233"/>
                    <a:pt x="6688767" y="2847637"/>
                    <a:pt x="6685015" y="2832986"/>
                  </a:cubicBezTo>
                  <a:cubicBezTo>
                    <a:pt x="6696453" y="2843929"/>
                    <a:pt x="6692799" y="2855793"/>
                    <a:pt x="6692063" y="2792113"/>
                  </a:cubicBezTo>
                  <a:close/>
                  <a:moveTo>
                    <a:pt x="235476" y="2784453"/>
                  </a:moveTo>
                  <a:cubicBezTo>
                    <a:pt x="220285" y="2823697"/>
                    <a:pt x="214339" y="2806708"/>
                    <a:pt x="204684" y="2836411"/>
                  </a:cubicBezTo>
                  <a:cubicBezTo>
                    <a:pt x="211819" y="2828214"/>
                    <a:pt x="198766" y="2858708"/>
                    <a:pt x="204443" y="2853414"/>
                  </a:cubicBezTo>
                  <a:cubicBezTo>
                    <a:pt x="207614" y="2839227"/>
                    <a:pt x="213235" y="2831865"/>
                    <a:pt x="218827" y="2824632"/>
                  </a:cubicBezTo>
                  <a:cubicBezTo>
                    <a:pt x="216307" y="2837614"/>
                    <a:pt x="213291" y="2850255"/>
                    <a:pt x="210120" y="2862275"/>
                  </a:cubicBezTo>
                  <a:cubicBezTo>
                    <a:pt x="206949" y="2874280"/>
                    <a:pt x="203509" y="2885648"/>
                    <a:pt x="201017" y="2896209"/>
                  </a:cubicBezTo>
                  <a:cubicBezTo>
                    <a:pt x="195651" y="2917262"/>
                    <a:pt x="190980" y="2934547"/>
                    <a:pt x="189776" y="2945490"/>
                  </a:cubicBezTo>
                  <a:cubicBezTo>
                    <a:pt x="188884" y="2933798"/>
                    <a:pt x="189366" y="2917800"/>
                    <a:pt x="179569" y="2934632"/>
                  </a:cubicBezTo>
                  <a:cubicBezTo>
                    <a:pt x="177714" y="2951013"/>
                    <a:pt x="172122" y="2979482"/>
                    <a:pt x="176794" y="2974867"/>
                  </a:cubicBezTo>
                  <a:cubicBezTo>
                    <a:pt x="178889" y="2964645"/>
                    <a:pt x="180107" y="2951989"/>
                    <a:pt x="183859" y="2945902"/>
                  </a:cubicBezTo>
                  <a:cubicBezTo>
                    <a:pt x="180135" y="2967859"/>
                    <a:pt x="176185" y="2989152"/>
                    <a:pt x="172179" y="3010246"/>
                  </a:cubicBezTo>
                  <a:cubicBezTo>
                    <a:pt x="170169" y="3020793"/>
                    <a:pt x="168172" y="3031298"/>
                    <a:pt x="166162" y="3041803"/>
                  </a:cubicBezTo>
                  <a:cubicBezTo>
                    <a:pt x="164039" y="3052292"/>
                    <a:pt x="162878" y="3062911"/>
                    <a:pt x="161235" y="3073529"/>
                  </a:cubicBezTo>
                  <a:cubicBezTo>
                    <a:pt x="163586" y="3069437"/>
                    <a:pt x="165907" y="3065373"/>
                    <a:pt x="168243" y="3061297"/>
                  </a:cubicBezTo>
                  <a:cubicBezTo>
                    <a:pt x="170565" y="3056794"/>
                    <a:pt x="172349" y="3052292"/>
                    <a:pt x="173099" y="3043628"/>
                  </a:cubicBezTo>
                  <a:cubicBezTo>
                    <a:pt x="170551" y="3045624"/>
                    <a:pt x="165737" y="3055280"/>
                    <a:pt x="167153" y="3044208"/>
                  </a:cubicBezTo>
                  <a:cubicBezTo>
                    <a:pt x="172193" y="3035940"/>
                    <a:pt x="173382" y="3018400"/>
                    <a:pt x="177828" y="3009156"/>
                  </a:cubicBezTo>
                  <a:cubicBezTo>
                    <a:pt x="180263" y="3044733"/>
                    <a:pt x="188587" y="2960653"/>
                    <a:pt x="200536" y="2973197"/>
                  </a:cubicBezTo>
                  <a:cubicBezTo>
                    <a:pt x="202319" y="2956958"/>
                    <a:pt x="207940" y="2928673"/>
                    <a:pt x="203310" y="2933145"/>
                  </a:cubicBezTo>
                  <a:cubicBezTo>
                    <a:pt x="200847" y="2947841"/>
                    <a:pt x="198256" y="2962210"/>
                    <a:pt x="192452" y="2968072"/>
                  </a:cubicBezTo>
                  <a:cubicBezTo>
                    <a:pt x="197478" y="2944387"/>
                    <a:pt x="197534" y="2907607"/>
                    <a:pt x="206170" y="2893096"/>
                  </a:cubicBezTo>
                  <a:cubicBezTo>
                    <a:pt x="213136" y="2883227"/>
                    <a:pt x="203282" y="2927073"/>
                    <a:pt x="212541" y="2909914"/>
                  </a:cubicBezTo>
                  <a:cubicBezTo>
                    <a:pt x="214608" y="2899722"/>
                    <a:pt x="216349" y="2891071"/>
                    <a:pt x="217864" y="2883610"/>
                  </a:cubicBezTo>
                  <a:cubicBezTo>
                    <a:pt x="219506" y="2876164"/>
                    <a:pt x="220738" y="2869877"/>
                    <a:pt x="221701" y="2864413"/>
                  </a:cubicBezTo>
                  <a:cubicBezTo>
                    <a:pt x="223612" y="2853484"/>
                    <a:pt x="224390" y="2845853"/>
                    <a:pt x="225042" y="2838903"/>
                  </a:cubicBezTo>
                  <a:cubicBezTo>
                    <a:pt x="226330" y="2824999"/>
                    <a:pt x="227094" y="2813788"/>
                    <a:pt x="235476" y="2784453"/>
                  </a:cubicBezTo>
                  <a:close/>
                  <a:moveTo>
                    <a:pt x="267428" y="2772874"/>
                  </a:moveTo>
                  <a:cubicBezTo>
                    <a:pt x="254036" y="2802051"/>
                    <a:pt x="257504" y="2835900"/>
                    <a:pt x="250284" y="2846348"/>
                  </a:cubicBezTo>
                  <a:cubicBezTo>
                    <a:pt x="250482" y="2800565"/>
                    <a:pt x="243743" y="2821447"/>
                    <a:pt x="236905" y="2857632"/>
                  </a:cubicBezTo>
                  <a:cubicBezTo>
                    <a:pt x="235192" y="2866664"/>
                    <a:pt x="233494" y="2876644"/>
                    <a:pt x="231894" y="2886753"/>
                  </a:cubicBezTo>
                  <a:cubicBezTo>
                    <a:pt x="230478" y="2896904"/>
                    <a:pt x="229572" y="2907252"/>
                    <a:pt x="228623" y="2916880"/>
                  </a:cubicBezTo>
                  <a:cubicBezTo>
                    <a:pt x="226840" y="2936161"/>
                    <a:pt x="225792" y="2952696"/>
                    <a:pt x="225962" y="2960031"/>
                  </a:cubicBezTo>
                  <a:cubicBezTo>
                    <a:pt x="229544" y="2938525"/>
                    <a:pt x="232956" y="2922570"/>
                    <a:pt x="235419" y="2908598"/>
                  </a:cubicBezTo>
                  <a:cubicBezTo>
                    <a:pt x="236693" y="2901618"/>
                    <a:pt x="237542" y="2895105"/>
                    <a:pt x="238378" y="2888692"/>
                  </a:cubicBezTo>
                  <a:cubicBezTo>
                    <a:pt x="239284" y="2882280"/>
                    <a:pt x="239864" y="2875923"/>
                    <a:pt x="240006" y="2869156"/>
                  </a:cubicBezTo>
                  <a:cubicBezTo>
                    <a:pt x="251232" y="2854900"/>
                    <a:pt x="261185" y="2837019"/>
                    <a:pt x="268688" y="2812160"/>
                  </a:cubicBezTo>
                  <a:cubicBezTo>
                    <a:pt x="245725" y="2848388"/>
                    <a:pt x="276121" y="2772760"/>
                    <a:pt x="267428" y="2772874"/>
                  </a:cubicBezTo>
                  <a:close/>
                  <a:moveTo>
                    <a:pt x="6456335" y="2764520"/>
                  </a:moveTo>
                  <a:cubicBezTo>
                    <a:pt x="6458117" y="2759508"/>
                    <a:pt x="6462251" y="2771245"/>
                    <a:pt x="6466839" y="2786380"/>
                  </a:cubicBezTo>
                  <a:cubicBezTo>
                    <a:pt x="6469273" y="2793910"/>
                    <a:pt x="6471355" y="2802405"/>
                    <a:pt x="6473237" y="2810107"/>
                  </a:cubicBezTo>
                  <a:cubicBezTo>
                    <a:pt x="6475191" y="2817794"/>
                    <a:pt x="6477059" y="2824646"/>
                    <a:pt x="6478687" y="2828977"/>
                  </a:cubicBezTo>
                  <a:cubicBezTo>
                    <a:pt x="6478007" y="2868334"/>
                    <a:pt x="6465933" y="2784695"/>
                    <a:pt x="6465309" y="2824137"/>
                  </a:cubicBezTo>
                  <a:cubicBezTo>
                    <a:pt x="6462167" y="2811211"/>
                    <a:pt x="6465367" y="2803891"/>
                    <a:pt x="6466115" y="2794633"/>
                  </a:cubicBezTo>
                  <a:cubicBezTo>
                    <a:pt x="6462859" y="2784609"/>
                    <a:pt x="6459575" y="2774502"/>
                    <a:pt x="6456335" y="2764520"/>
                  </a:cubicBezTo>
                  <a:close/>
                  <a:moveTo>
                    <a:pt x="6648439" y="2753794"/>
                  </a:moveTo>
                  <a:cubicBezTo>
                    <a:pt x="6655155" y="2761869"/>
                    <a:pt x="6661591" y="2833043"/>
                    <a:pt x="6677795" y="2873475"/>
                  </a:cubicBezTo>
                  <a:cubicBezTo>
                    <a:pt x="6676663" y="2882888"/>
                    <a:pt x="6677243" y="2894016"/>
                    <a:pt x="6678843" y="2906192"/>
                  </a:cubicBezTo>
                  <a:cubicBezTo>
                    <a:pt x="6680187" y="2918423"/>
                    <a:pt x="6682083" y="2931787"/>
                    <a:pt x="6684561" y="2945519"/>
                  </a:cubicBezTo>
                  <a:cubicBezTo>
                    <a:pt x="6689403" y="2972970"/>
                    <a:pt x="6695603" y="3002036"/>
                    <a:pt x="6698081" y="3027008"/>
                  </a:cubicBezTo>
                  <a:cubicBezTo>
                    <a:pt x="6691073" y="3021926"/>
                    <a:pt x="6696327" y="3036352"/>
                    <a:pt x="6691867" y="3053425"/>
                  </a:cubicBezTo>
                  <a:cubicBezTo>
                    <a:pt x="6692391" y="3026188"/>
                    <a:pt x="6683797" y="2989082"/>
                    <a:pt x="6687747" y="2965567"/>
                  </a:cubicBezTo>
                  <a:cubicBezTo>
                    <a:pt x="6683371" y="2953009"/>
                    <a:pt x="6680101" y="2938229"/>
                    <a:pt x="6677371" y="2921920"/>
                  </a:cubicBezTo>
                  <a:cubicBezTo>
                    <a:pt x="6676719" y="2917843"/>
                    <a:pt x="6676053" y="2913666"/>
                    <a:pt x="6675387" y="2909419"/>
                  </a:cubicBezTo>
                  <a:cubicBezTo>
                    <a:pt x="6674609" y="2905187"/>
                    <a:pt x="6673831" y="2900883"/>
                    <a:pt x="6673023" y="2896508"/>
                  </a:cubicBezTo>
                  <a:cubicBezTo>
                    <a:pt x="6671551" y="2887731"/>
                    <a:pt x="6670035" y="2878684"/>
                    <a:pt x="6668479" y="2869425"/>
                  </a:cubicBezTo>
                  <a:cubicBezTo>
                    <a:pt x="6662475" y="2832405"/>
                    <a:pt x="6656175" y="2792014"/>
                    <a:pt x="6645515" y="2754470"/>
                  </a:cubicBezTo>
                  <a:cubicBezTo>
                    <a:pt x="6646515" y="2752774"/>
                    <a:pt x="6647481" y="2752640"/>
                    <a:pt x="6648439" y="2753794"/>
                  </a:cubicBezTo>
                  <a:close/>
                  <a:moveTo>
                    <a:pt x="925140" y="2725136"/>
                  </a:moveTo>
                  <a:cubicBezTo>
                    <a:pt x="922323" y="2727896"/>
                    <a:pt x="919478" y="2730671"/>
                    <a:pt x="916660" y="2733446"/>
                  </a:cubicBezTo>
                  <a:cubicBezTo>
                    <a:pt x="913970" y="2736404"/>
                    <a:pt x="911238" y="2739759"/>
                    <a:pt x="909837" y="2746570"/>
                  </a:cubicBezTo>
                  <a:cubicBezTo>
                    <a:pt x="915188" y="2752217"/>
                    <a:pt x="887015" y="2850554"/>
                    <a:pt x="899672" y="2838534"/>
                  </a:cubicBezTo>
                  <a:cubicBezTo>
                    <a:pt x="903735" y="2815924"/>
                    <a:pt x="926811" y="2740241"/>
                    <a:pt x="906694" y="2783506"/>
                  </a:cubicBezTo>
                  <a:cubicBezTo>
                    <a:pt x="913149" y="2767819"/>
                    <a:pt x="914239" y="2761392"/>
                    <a:pt x="915471" y="2754809"/>
                  </a:cubicBezTo>
                  <a:cubicBezTo>
                    <a:pt x="916901" y="2748268"/>
                    <a:pt x="918246" y="2741487"/>
                    <a:pt x="925140" y="2725136"/>
                  </a:cubicBezTo>
                  <a:close/>
                  <a:moveTo>
                    <a:pt x="1094460" y="2715522"/>
                  </a:moveTo>
                  <a:cubicBezTo>
                    <a:pt x="1097235" y="2719557"/>
                    <a:pt x="1079609" y="2794504"/>
                    <a:pt x="1066103" y="2804061"/>
                  </a:cubicBezTo>
                  <a:cubicBezTo>
                    <a:pt x="1086857" y="2755927"/>
                    <a:pt x="1077457" y="2755261"/>
                    <a:pt x="1094460" y="2715522"/>
                  </a:cubicBezTo>
                  <a:close/>
                  <a:moveTo>
                    <a:pt x="152854" y="2693027"/>
                  </a:moveTo>
                  <a:cubicBezTo>
                    <a:pt x="143185" y="2750817"/>
                    <a:pt x="130259" y="2802349"/>
                    <a:pt x="120717" y="2844467"/>
                  </a:cubicBezTo>
                  <a:cubicBezTo>
                    <a:pt x="115663" y="2865461"/>
                    <a:pt x="112974" y="2884361"/>
                    <a:pt x="111657" y="2900359"/>
                  </a:cubicBezTo>
                  <a:cubicBezTo>
                    <a:pt x="110397" y="2916357"/>
                    <a:pt x="110907" y="2929508"/>
                    <a:pt x="114163" y="2939361"/>
                  </a:cubicBezTo>
                  <a:cubicBezTo>
                    <a:pt x="101818" y="2995268"/>
                    <a:pt x="100954" y="2997053"/>
                    <a:pt x="89076" y="3034568"/>
                  </a:cubicBezTo>
                  <a:cubicBezTo>
                    <a:pt x="95702" y="3060815"/>
                    <a:pt x="75216" y="3148435"/>
                    <a:pt x="75457" y="3217804"/>
                  </a:cubicBezTo>
                  <a:cubicBezTo>
                    <a:pt x="76632" y="3176521"/>
                    <a:pt x="79308" y="3135848"/>
                    <a:pt x="82097" y="3094779"/>
                  </a:cubicBezTo>
                  <a:cubicBezTo>
                    <a:pt x="83626" y="3074250"/>
                    <a:pt x="85041" y="3053596"/>
                    <a:pt x="87165" y="3032799"/>
                  </a:cubicBezTo>
                  <a:cubicBezTo>
                    <a:pt x="89812" y="3012072"/>
                    <a:pt x="92658" y="2991120"/>
                    <a:pt x="95744" y="2969856"/>
                  </a:cubicBezTo>
                  <a:cubicBezTo>
                    <a:pt x="98831" y="2948578"/>
                    <a:pt x="102129" y="2926989"/>
                    <a:pt x="105711" y="2904945"/>
                  </a:cubicBezTo>
                  <a:cubicBezTo>
                    <a:pt x="107537" y="2893931"/>
                    <a:pt x="109392" y="2882804"/>
                    <a:pt x="111261" y="2871548"/>
                  </a:cubicBezTo>
                  <a:cubicBezTo>
                    <a:pt x="113129" y="2860280"/>
                    <a:pt x="115918" y="2849067"/>
                    <a:pt x="118325" y="2837614"/>
                  </a:cubicBezTo>
                  <a:cubicBezTo>
                    <a:pt x="128476" y="2791915"/>
                    <a:pt x="139561" y="2743923"/>
                    <a:pt x="152854" y="2693027"/>
                  </a:cubicBezTo>
                  <a:close/>
                  <a:moveTo>
                    <a:pt x="6555307" y="2673744"/>
                  </a:moveTo>
                  <a:cubicBezTo>
                    <a:pt x="6562867" y="2702327"/>
                    <a:pt x="6569747" y="2732539"/>
                    <a:pt x="6574079" y="2712606"/>
                  </a:cubicBezTo>
                  <a:cubicBezTo>
                    <a:pt x="6592739" y="2766290"/>
                    <a:pt x="6561309" y="2701421"/>
                    <a:pt x="6573795" y="2749485"/>
                  </a:cubicBezTo>
                  <a:cubicBezTo>
                    <a:pt x="6575295" y="2759863"/>
                    <a:pt x="6549543" y="2684192"/>
                    <a:pt x="6555307" y="2673744"/>
                  </a:cubicBezTo>
                  <a:close/>
                  <a:moveTo>
                    <a:pt x="989909" y="2668649"/>
                  </a:moveTo>
                  <a:cubicBezTo>
                    <a:pt x="984557" y="2688256"/>
                    <a:pt x="979022" y="2708487"/>
                    <a:pt x="973345" y="2729297"/>
                  </a:cubicBezTo>
                  <a:cubicBezTo>
                    <a:pt x="967710" y="2750094"/>
                    <a:pt x="961283" y="2771216"/>
                    <a:pt x="956795" y="2793429"/>
                  </a:cubicBezTo>
                  <a:cubicBezTo>
                    <a:pt x="951798" y="2815459"/>
                    <a:pt x="946687" y="2837996"/>
                    <a:pt x="941491" y="2860931"/>
                  </a:cubicBezTo>
                  <a:cubicBezTo>
                    <a:pt x="938872" y="2872370"/>
                    <a:pt x="936225" y="2883923"/>
                    <a:pt x="933563" y="2895560"/>
                  </a:cubicBezTo>
                  <a:cubicBezTo>
                    <a:pt x="931171" y="2907252"/>
                    <a:pt x="929302" y="2919187"/>
                    <a:pt x="927108" y="2931108"/>
                  </a:cubicBezTo>
                  <a:cubicBezTo>
                    <a:pt x="918925" y="2978944"/>
                    <a:pt x="908632" y="3027631"/>
                    <a:pt x="903281" y="3077959"/>
                  </a:cubicBezTo>
                  <a:cubicBezTo>
                    <a:pt x="900011" y="3102975"/>
                    <a:pt x="896726" y="3128175"/>
                    <a:pt x="893428" y="3153502"/>
                  </a:cubicBezTo>
                  <a:cubicBezTo>
                    <a:pt x="890780" y="3178887"/>
                    <a:pt x="889195" y="3204510"/>
                    <a:pt x="887000" y="3230050"/>
                  </a:cubicBezTo>
                  <a:lnTo>
                    <a:pt x="883900" y="3268374"/>
                  </a:lnTo>
                  <a:cubicBezTo>
                    <a:pt x="882867" y="3281142"/>
                    <a:pt x="881606" y="3293885"/>
                    <a:pt x="881507" y="3306711"/>
                  </a:cubicBezTo>
                  <a:cubicBezTo>
                    <a:pt x="880729" y="3332293"/>
                    <a:pt x="879950" y="3357832"/>
                    <a:pt x="879171" y="3383259"/>
                  </a:cubicBezTo>
                  <a:cubicBezTo>
                    <a:pt x="878775" y="3395943"/>
                    <a:pt x="878379" y="3408599"/>
                    <a:pt x="877968" y="3421213"/>
                  </a:cubicBezTo>
                  <a:cubicBezTo>
                    <a:pt x="877657" y="3433827"/>
                    <a:pt x="878322" y="3446441"/>
                    <a:pt x="878449" y="3458985"/>
                  </a:cubicBezTo>
                  <a:cubicBezTo>
                    <a:pt x="878945" y="3484028"/>
                    <a:pt x="879426" y="3508888"/>
                    <a:pt x="879908" y="3533465"/>
                  </a:cubicBezTo>
                  <a:cubicBezTo>
                    <a:pt x="880021" y="3539595"/>
                    <a:pt x="880134" y="3545711"/>
                    <a:pt x="880262" y="3551813"/>
                  </a:cubicBezTo>
                  <a:cubicBezTo>
                    <a:pt x="880318" y="3557914"/>
                    <a:pt x="880474" y="3563988"/>
                    <a:pt x="881026" y="3570047"/>
                  </a:cubicBezTo>
                  <a:cubicBezTo>
                    <a:pt x="881890" y="3582152"/>
                    <a:pt x="882739" y="3594171"/>
                    <a:pt x="883588" y="3606119"/>
                  </a:cubicBezTo>
                  <a:lnTo>
                    <a:pt x="886155" y="3642466"/>
                  </a:lnTo>
                  <a:lnTo>
                    <a:pt x="876650" y="3552808"/>
                  </a:lnTo>
                  <a:cubicBezTo>
                    <a:pt x="871909" y="3464088"/>
                    <a:pt x="871817" y="3371876"/>
                    <a:pt x="877458" y="3276373"/>
                  </a:cubicBezTo>
                  <a:cubicBezTo>
                    <a:pt x="888770" y="3085492"/>
                    <a:pt x="923299" y="2881275"/>
                    <a:pt x="989909" y="2668649"/>
                  </a:cubicBezTo>
                  <a:close/>
                  <a:moveTo>
                    <a:pt x="6580237" y="2665675"/>
                  </a:moveTo>
                  <a:cubicBezTo>
                    <a:pt x="6586905" y="2694386"/>
                    <a:pt x="6591619" y="2719939"/>
                    <a:pt x="6596447" y="2739519"/>
                  </a:cubicBezTo>
                  <a:cubicBezTo>
                    <a:pt x="6598825" y="2749316"/>
                    <a:pt x="6601387" y="2757597"/>
                    <a:pt x="6603963" y="2764110"/>
                  </a:cubicBezTo>
                  <a:cubicBezTo>
                    <a:pt x="6606413" y="2770651"/>
                    <a:pt x="6609231" y="2775366"/>
                    <a:pt x="6612685" y="2777870"/>
                  </a:cubicBezTo>
                  <a:cubicBezTo>
                    <a:pt x="6620655" y="2814269"/>
                    <a:pt x="6607375" y="2782090"/>
                    <a:pt x="6607927" y="2804671"/>
                  </a:cubicBezTo>
                  <a:cubicBezTo>
                    <a:pt x="6600113" y="2775280"/>
                    <a:pt x="6583223" y="2677016"/>
                    <a:pt x="6580123" y="2702923"/>
                  </a:cubicBezTo>
                  <a:cubicBezTo>
                    <a:pt x="6570979" y="2666568"/>
                    <a:pt x="6577603" y="2681121"/>
                    <a:pt x="6580237" y="2665675"/>
                  </a:cubicBezTo>
                  <a:close/>
                  <a:moveTo>
                    <a:pt x="6667231" y="2660140"/>
                  </a:moveTo>
                  <a:cubicBezTo>
                    <a:pt x="6673277" y="2683429"/>
                    <a:pt x="6679747" y="2707157"/>
                    <a:pt x="6686359" y="2731054"/>
                  </a:cubicBezTo>
                  <a:cubicBezTo>
                    <a:pt x="6692743" y="2755007"/>
                    <a:pt x="6697939" y="2779486"/>
                    <a:pt x="6703701" y="2803665"/>
                  </a:cubicBezTo>
                  <a:cubicBezTo>
                    <a:pt x="6714659" y="2852168"/>
                    <a:pt x="6726283" y="2900033"/>
                    <a:pt x="6731137" y="2945832"/>
                  </a:cubicBezTo>
                  <a:cubicBezTo>
                    <a:pt x="6728547" y="2933685"/>
                    <a:pt x="6725955" y="2921537"/>
                    <a:pt x="6723379" y="2909433"/>
                  </a:cubicBezTo>
                  <a:cubicBezTo>
                    <a:pt x="6721057" y="2897272"/>
                    <a:pt x="6717475" y="2885380"/>
                    <a:pt x="6714643" y="2873376"/>
                  </a:cubicBezTo>
                  <a:cubicBezTo>
                    <a:pt x="6708671" y="2849422"/>
                    <a:pt x="6702895" y="2825552"/>
                    <a:pt x="6697487" y="2801726"/>
                  </a:cubicBezTo>
                  <a:cubicBezTo>
                    <a:pt x="6694867" y="2789792"/>
                    <a:pt x="6692263" y="2777899"/>
                    <a:pt x="6689657" y="2766049"/>
                  </a:cubicBezTo>
                  <a:cubicBezTo>
                    <a:pt x="6687067" y="2754187"/>
                    <a:pt x="6685015" y="2742237"/>
                    <a:pt x="6682041" y="2730545"/>
                  </a:cubicBezTo>
                  <a:cubicBezTo>
                    <a:pt x="6676533" y="2707072"/>
                    <a:pt x="6671551" y="2683613"/>
                    <a:pt x="6667231" y="2660140"/>
                  </a:cubicBezTo>
                  <a:close/>
                  <a:moveTo>
                    <a:pt x="6715593" y="2658215"/>
                  </a:moveTo>
                  <a:cubicBezTo>
                    <a:pt x="6722755" y="2666299"/>
                    <a:pt x="6729411" y="2690393"/>
                    <a:pt x="6736079" y="2717745"/>
                  </a:cubicBezTo>
                  <a:cubicBezTo>
                    <a:pt x="6742435" y="2745181"/>
                    <a:pt x="6747263" y="2776256"/>
                    <a:pt x="6753959" y="2797833"/>
                  </a:cubicBezTo>
                  <a:cubicBezTo>
                    <a:pt x="6749329" y="2791504"/>
                    <a:pt x="6742703" y="2766035"/>
                    <a:pt x="6736091" y="2737353"/>
                  </a:cubicBezTo>
                  <a:cubicBezTo>
                    <a:pt x="6728999" y="2708784"/>
                    <a:pt x="6720591" y="2677298"/>
                    <a:pt x="6715593" y="2658215"/>
                  </a:cubicBezTo>
                  <a:close/>
                  <a:moveTo>
                    <a:pt x="6426547" y="2638281"/>
                  </a:moveTo>
                  <a:cubicBezTo>
                    <a:pt x="6430639" y="2652353"/>
                    <a:pt x="6433199" y="2663793"/>
                    <a:pt x="6436019" y="2673461"/>
                  </a:cubicBezTo>
                  <a:cubicBezTo>
                    <a:pt x="6438807" y="2683146"/>
                    <a:pt x="6441127" y="2691272"/>
                    <a:pt x="6443379" y="2699100"/>
                  </a:cubicBezTo>
                  <a:cubicBezTo>
                    <a:pt x="6447755" y="2714801"/>
                    <a:pt x="6451039" y="2729581"/>
                    <a:pt x="6453007" y="2754371"/>
                  </a:cubicBezTo>
                  <a:cubicBezTo>
                    <a:pt x="6438835" y="2713045"/>
                    <a:pt x="6438935" y="2691526"/>
                    <a:pt x="6424339" y="2657691"/>
                  </a:cubicBezTo>
                  <a:cubicBezTo>
                    <a:pt x="6425415" y="2651093"/>
                    <a:pt x="6425823" y="2644765"/>
                    <a:pt x="6426547" y="2638281"/>
                  </a:cubicBezTo>
                  <a:close/>
                  <a:moveTo>
                    <a:pt x="251565" y="2633108"/>
                  </a:moveTo>
                  <a:cubicBezTo>
                    <a:pt x="249353" y="2629362"/>
                    <a:pt x="244685" y="2633404"/>
                    <a:pt x="237415" y="2653514"/>
                  </a:cubicBezTo>
                  <a:cubicBezTo>
                    <a:pt x="245824" y="2645190"/>
                    <a:pt x="224575" y="2703998"/>
                    <a:pt x="219280" y="2716046"/>
                  </a:cubicBezTo>
                  <a:cubicBezTo>
                    <a:pt x="213744" y="2723493"/>
                    <a:pt x="209172" y="2734181"/>
                    <a:pt x="204726" y="2744771"/>
                  </a:cubicBezTo>
                  <a:cubicBezTo>
                    <a:pt x="205377" y="2734068"/>
                    <a:pt x="205462" y="2724894"/>
                    <a:pt x="203310" y="2721823"/>
                  </a:cubicBezTo>
                  <a:cubicBezTo>
                    <a:pt x="194335" y="2755701"/>
                    <a:pt x="186817" y="2783576"/>
                    <a:pt x="193811" y="2785303"/>
                  </a:cubicBezTo>
                  <a:cubicBezTo>
                    <a:pt x="194519" y="2770693"/>
                    <a:pt x="216831" y="2739193"/>
                    <a:pt x="210205" y="2762127"/>
                  </a:cubicBezTo>
                  <a:cubicBezTo>
                    <a:pt x="205137" y="2771004"/>
                    <a:pt x="201357" y="2783803"/>
                    <a:pt x="197534" y="2796700"/>
                  </a:cubicBezTo>
                  <a:cubicBezTo>
                    <a:pt x="204486" y="2789013"/>
                    <a:pt x="208251" y="2816901"/>
                    <a:pt x="223966" y="2767550"/>
                  </a:cubicBezTo>
                  <a:cubicBezTo>
                    <a:pt x="213773" y="2780957"/>
                    <a:pt x="213744" y="2766772"/>
                    <a:pt x="210205" y="2762127"/>
                  </a:cubicBezTo>
                  <a:cubicBezTo>
                    <a:pt x="219634" y="2741544"/>
                    <a:pt x="227222" y="2717306"/>
                    <a:pt x="238293" y="2699085"/>
                  </a:cubicBezTo>
                  <a:cubicBezTo>
                    <a:pt x="249010" y="2664004"/>
                    <a:pt x="235150" y="2687492"/>
                    <a:pt x="240572" y="2665039"/>
                  </a:cubicBezTo>
                  <a:cubicBezTo>
                    <a:pt x="246759" y="2656714"/>
                    <a:pt x="248868" y="2658072"/>
                    <a:pt x="250978" y="2659432"/>
                  </a:cubicBezTo>
                  <a:cubicBezTo>
                    <a:pt x="253533" y="2648389"/>
                    <a:pt x="253777" y="2636855"/>
                    <a:pt x="251565" y="2633108"/>
                  </a:cubicBezTo>
                  <a:close/>
                  <a:moveTo>
                    <a:pt x="6299119" y="2630878"/>
                  </a:moveTo>
                  <a:cubicBezTo>
                    <a:pt x="6302559" y="2632831"/>
                    <a:pt x="6307103" y="2641835"/>
                    <a:pt x="6312257" y="2655100"/>
                  </a:cubicBezTo>
                  <a:cubicBezTo>
                    <a:pt x="6317411" y="2668379"/>
                    <a:pt x="6323455" y="2685836"/>
                    <a:pt x="6328183" y="2705230"/>
                  </a:cubicBezTo>
                  <a:cubicBezTo>
                    <a:pt x="6338307" y="2743809"/>
                    <a:pt x="6348739" y="2788333"/>
                    <a:pt x="6357007" y="2816492"/>
                  </a:cubicBezTo>
                  <a:cubicBezTo>
                    <a:pt x="6343247" y="2806893"/>
                    <a:pt x="6337569" y="2744431"/>
                    <a:pt x="6326259" y="2713584"/>
                  </a:cubicBezTo>
                  <a:cubicBezTo>
                    <a:pt x="6333323" y="2745564"/>
                    <a:pt x="6325875" y="2730373"/>
                    <a:pt x="6317325" y="2704438"/>
                  </a:cubicBezTo>
                  <a:cubicBezTo>
                    <a:pt x="6315103" y="2697968"/>
                    <a:pt x="6313163" y="2690733"/>
                    <a:pt x="6310727" y="2683571"/>
                  </a:cubicBezTo>
                  <a:cubicBezTo>
                    <a:pt x="6308321" y="2676393"/>
                    <a:pt x="6306055" y="2669116"/>
                    <a:pt x="6304159" y="2662264"/>
                  </a:cubicBezTo>
                  <a:cubicBezTo>
                    <a:pt x="6300365" y="2648573"/>
                    <a:pt x="6298043" y="2636625"/>
                    <a:pt x="6299119" y="2630878"/>
                  </a:cubicBezTo>
                  <a:close/>
                  <a:moveTo>
                    <a:pt x="297850" y="2604300"/>
                  </a:moveTo>
                  <a:cubicBezTo>
                    <a:pt x="293129" y="2602665"/>
                    <a:pt x="269658" y="2654515"/>
                    <a:pt x="263308" y="2682452"/>
                  </a:cubicBezTo>
                  <a:cubicBezTo>
                    <a:pt x="273318" y="2673235"/>
                    <a:pt x="272596" y="2686939"/>
                    <a:pt x="267117" y="2710100"/>
                  </a:cubicBezTo>
                  <a:cubicBezTo>
                    <a:pt x="264243" y="2721667"/>
                    <a:pt x="260760" y="2735738"/>
                    <a:pt x="257065" y="2750603"/>
                  </a:cubicBezTo>
                  <a:cubicBezTo>
                    <a:pt x="253158" y="2765412"/>
                    <a:pt x="249038" y="2781014"/>
                    <a:pt x="245173" y="2795652"/>
                  </a:cubicBezTo>
                  <a:cubicBezTo>
                    <a:pt x="254489" y="2784695"/>
                    <a:pt x="259939" y="2762270"/>
                    <a:pt x="265390" y="2739575"/>
                  </a:cubicBezTo>
                  <a:cubicBezTo>
                    <a:pt x="267910" y="2728194"/>
                    <a:pt x="271293" y="2716952"/>
                    <a:pt x="274847" y="2707029"/>
                  </a:cubicBezTo>
                  <a:cubicBezTo>
                    <a:pt x="278442" y="2697103"/>
                    <a:pt x="282435" y="2688554"/>
                    <a:pt x="287234" y="2682805"/>
                  </a:cubicBezTo>
                  <a:cubicBezTo>
                    <a:pt x="269863" y="2704664"/>
                    <a:pt x="288791" y="2643944"/>
                    <a:pt x="276404" y="2665717"/>
                  </a:cubicBezTo>
                  <a:cubicBezTo>
                    <a:pt x="279150" y="2654520"/>
                    <a:pt x="281925" y="2643221"/>
                    <a:pt x="284686" y="2631968"/>
                  </a:cubicBezTo>
                  <a:cubicBezTo>
                    <a:pt x="290065" y="2625611"/>
                    <a:pt x="287149" y="2638791"/>
                    <a:pt x="294992" y="2626630"/>
                  </a:cubicBezTo>
                  <a:cubicBezTo>
                    <a:pt x="298914" y="2611332"/>
                    <a:pt x="299423" y="2604845"/>
                    <a:pt x="297850" y="2604300"/>
                  </a:cubicBezTo>
                  <a:close/>
                  <a:moveTo>
                    <a:pt x="6607771" y="2603041"/>
                  </a:moveTo>
                  <a:cubicBezTo>
                    <a:pt x="6611783" y="2611247"/>
                    <a:pt x="6647843" y="2726213"/>
                    <a:pt x="6642217" y="2743753"/>
                  </a:cubicBezTo>
                  <a:cubicBezTo>
                    <a:pt x="6629277" y="2671763"/>
                    <a:pt x="6623247" y="2698563"/>
                    <a:pt x="6617173" y="2637984"/>
                  </a:cubicBezTo>
                  <a:cubicBezTo>
                    <a:pt x="6608657" y="2609433"/>
                    <a:pt x="6606433" y="2600306"/>
                    <a:pt x="6607771" y="2603041"/>
                  </a:cubicBezTo>
                  <a:close/>
                  <a:moveTo>
                    <a:pt x="6554795" y="2599080"/>
                  </a:moveTo>
                  <a:cubicBezTo>
                    <a:pt x="6558675" y="2601869"/>
                    <a:pt x="6568047" y="2630750"/>
                    <a:pt x="6572507" y="2651321"/>
                  </a:cubicBezTo>
                  <a:cubicBezTo>
                    <a:pt x="6569731" y="2661994"/>
                    <a:pt x="6561549" y="2636271"/>
                    <a:pt x="6558787" y="2646903"/>
                  </a:cubicBezTo>
                  <a:cubicBezTo>
                    <a:pt x="6553465" y="2624619"/>
                    <a:pt x="6558575" y="2624789"/>
                    <a:pt x="6563913" y="2643817"/>
                  </a:cubicBezTo>
                  <a:cubicBezTo>
                    <a:pt x="6563051" y="2636865"/>
                    <a:pt x="6561803" y="2629532"/>
                    <a:pt x="6560317" y="2621986"/>
                  </a:cubicBezTo>
                  <a:cubicBezTo>
                    <a:pt x="6559523" y="2618220"/>
                    <a:pt x="6558717" y="2614398"/>
                    <a:pt x="6557911" y="2610547"/>
                  </a:cubicBezTo>
                  <a:cubicBezTo>
                    <a:pt x="6556877" y="2606753"/>
                    <a:pt x="6555843" y="2602917"/>
                    <a:pt x="6554795" y="2599080"/>
                  </a:cubicBezTo>
                  <a:close/>
                  <a:moveTo>
                    <a:pt x="6436145" y="2589920"/>
                  </a:moveTo>
                  <a:cubicBezTo>
                    <a:pt x="6438383" y="2603327"/>
                    <a:pt x="6438211" y="2614865"/>
                    <a:pt x="6438991" y="2627112"/>
                  </a:cubicBezTo>
                  <a:cubicBezTo>
                    <a:pt x="6439373" y="2633228"/>
                    <a:pt x="6439995" y="2639527"/>
                    <a:pt x="6441255" y="2646337"/>
                  </a:cubicBezTo>
                  <a:cubicBezTo>
                    <a:pt x="6442303" y="2653203"/>
                    <a:pt x="6443847" y="2660636"/>
                    <a:pt x="6446467" y="2668904"/>
                  </a:cubicBezTo>
                  <a:cubicBezTo>
                    <a:pt x="6450515" y="2679677"/>
                    <a:pt x="6450927" y="2665449"/>
                    <a:pt x="6452539" y="2659475"/>
                  </a:cubicBezTo>
                  <a:cubicBezTo>
                    <a:pt x="6456219" y="2674636"/>
                    <a:pt x="6458159" y="2688469"/>
                    <a:pt x="6456403" y="2699114"/>
                  </a:cubicBezTo>
                  <a:cubicBezTo>
                    <a:pt x="6459775" y="2705301"/>
                    <a:pt x="6463157" y="2711516"/>
                    <a:pt x="6464911" y="2706405"/>
                  </a:cubicBezTo>
                  <a:cubicBezTo>
                    <a:pt x="6469273" y="2723931"/>
                    <a:pt x="6463723" y="2711021"/>
                    <a:pt x="6463031" y="2719373"/>
                  </a:cubicBezTo>
                  <a:cubicBezTo>
                    <a:pt x="6474129" y="2766983"/>
                    <a:pt x="6471991" y="2720944"/>
                    <a:pt x="6481419" y="2756961"/>
                  </a:cubicBezTo>
                  <a:cubicBezTo>
                    <a:pt x="6475503" y="2783986"/>
                    <a:pt x="6498011" y="2790003"/>
                    <a:pt x="6486487" y="2813307"/>
                  </a:cubicBezTo>
                  <a:cubicBezTo>
                    <a:pt x="6493311" y="2839709"/>
                    <a:pt x="6499867" y="2864230"/>
                    <a:pt x="6503051" y="2851672"/>
                  </a:cubicBezTo>
                  <a:cubicBezTo>
                    <a:pt x="6501693" y="2889019"/>
                    <a:pt x="6518539" y="2896351"/>
                    <a:pt x="6511899" y="2928730"/>
                  </a:cubicBezTo>
                  <a:cubicBezTo>
                    <a:pt x="6508687" y="2896266"/>
                    <a:pt x="6499711" y="2868490"/>
                    <a:pt x="6492137" y="2842952"/>
                  </a:cubicBezTo>
                  <a:cubicBezTo>
                    <a:pt x="6484449" y="2817411"/>
                    <a:pt x="6478787" y="2793910"/>
                    <a:pt x="6479495" y="2769900"/>
                  </a:cubicBezTo>
                  <a:cubicBezTo>
                    <a:pt x="6470647" y="2758589"/>
                    <a:pt x="6463851" y="2735823"/>
                    <a:pt x="6456447" y="2708317"/>
                  </a:cubicBezTo>
                  <a:cubicBezTo>
                    <a:pt x="6448843" y="2680881"/>
                    <a:pt x="6441681" y="2648318"/>
                    <a:pt x="6428515" y="2618885"/>
                  </a:cubicBezTo>
                  <a:cubicBezTo>
                    <a:pt x="6427763" y="2591902"/>
                    <a:pt x="6436939" y="2616946"/>
                    <a:pt x="6436145" y="2589920"/>
                  </a:cubicBezTo>
                  <a:close/>
                  <a:moveTo>
                    <a:pt x="6676053" y="2583818"/>
                  </a:moveTo>
                  <a:cubicBezTo>
                    <a:pt x="6683923" y="2599108"/>
                    <a:pt x="6692319" y="2622878"/>
                    <a:pt x="6701011" y="2651801"/>
                  </a:cubicBezTo>
                  <a:cubicBezTo>
                    <a:pt x="6705359" y="2666256"/>
                    <a:pt x="6709789" y="2682013"/>
                    <a:pt x="6714263" y="2698618"/>
                  </a:cubicBezTo>
                  <a:cubicBezTo>
                    <a:pt x="6718695" y="2715240"/>
                    <a:pt x="6723523" y="2732652"/>
                    <a:pt x="6727031" y="2750845"/>
                  </a:cubicBezTo>
                  <a:cubicBezTo>
                    <a:pt x="6734579" y="2787072"/>
                    <a:pt x="6742507" y="2825098"/>
                    <a:pt x="6750137" y="2861751"/>
                  </a:cubicBezTo>
                  <a:cubicBezTo>
                    <a:pt x="6752105" y="2870897"/>
                    <a:pt x="6754071" y="2879958"/>
                    <a:pt x="6755999" y="2888877"/>
                  </a:cubicBezTo>
                  <a:cubicBezTo>
                    <a:pt x="6757951" y="2897795"/>
                    <a:pt x="6759297" y="2906686"/>
                    <a:pt x="6760995" y="2915337"/>
                  </a:cubicBezTo>
                  <a:cubicBezTo>
                    <a:pt x="6764237" y="2932637"/>
                    <a:pt x="6767551" y="2949186"/>
                    <a:pt x="6770963" y="2964546"/>
                  </a:cubicBezTo>
                  <a:cubicBezTo>
                    <a:pt x="6767253" y="2961304"/>
                    <a:pt x="6761351" y="2946538"/>
                    <a:pt x="6754795" y="2926096"/>
                  </a:cubicBezTo>
                  <a:cubicBezTo>
                    <a:pt x="6751453" y="2915888"/>
                    <a:pt x="6748227" y="2904194"/>
                    <a:pt x="6744503" y="2891891"/>
                  </a:cubicBezTo>
                  <a:cubicBezTo>
                    <a:pt x="6740567" y="2879632"/>
                    <a:pt x="6736645" y="2866663"/>
                    <a:pt x="6732935" y="2853697"/>
                  </a:cubicBezTo>
                  <a:cubicBezTo>
                    <a:pt x="6718155" y="2801839"/>
                    <a:pt x="6706971" y="2749895"/>
                    <a:pt x="6714715" y="2742435"/>
                  </a:cubicBezTo>
                  <a:cubicBezTo>
                    <a:pt x="6714871" y="2766673"/>
                    <a:pt x="6723153" y="2798936"/>
                    <a:pt x="6733361" y="2833480"/>
                  </a:cubicBezTo>
                  <a:cubicBezTo>
                    <a:pt x="6730869" y="2813901"/>
                    <a:pt x="6727911" y="2794901"/>
                    <a:pt x="6724611" y="2776525"/>
                  </a:cubicBezTo>
                  <a:cubicBezTo>
                    <a:pt x="6722969" y="2767338"/>
                    <a:pt x="6721227" y="2758319"/>
                    <a:pt x="6719431" y="2749443"/>
                  </a:cubicBezTo>
                  <a:cubicBezTo>
                    <a:pt x="6717647" y="2740580"/>
                    <a:pt x="6715847" y="2731859"/>
                    <a:pt x="6713441" y="2723451"/>
                  </a:cubicBezTo>
                  <a:cubicBezTo>
                    <a:pt x="6704381" y="2689672"/>
                    <a:pt x="6694599" y="2658554"/>
                    <a:pt x="6685127" y="2630338"/>
                  </a:cubicBezTo>
                  <a:cubicBezTo>
                    <a:pt x="6684631" y="2655354"/>
                    <a:pt x="6707383" y="2701847"/>
                    <a:pt x="6698519" y="2719246"/>
                  </a:cubicBezTo>
                  <a:cubicBezTo>
                    <a:pt x="6684349" y="2672811"/>
                    <a:pt x="6682791" y="2633425"/>
                    <a:pt x="6672911" y="2611693"/>
                  </a:cubicBezTo>
                  <a:cubicBezTo>
                    <a:pt x="6674099" y="2566235"/>
                    <a:pt x="6680839" y="2631598"/>
                    <a:pt x="6689475" y="2634289"/>
                  </a:cubicBezTo>
                  <a:cubicBezTo>
                    <a:pt x="6688709" y="2604615"/>
                    <a:pt x="6685055" y="2610122"/>
                    <a:pt x="6676053" y="2583818"/>
                  </a:cubicBezTo>
                  <a:close/>
                  <a:moveTo>
                    <a:pt x="6453063" y="2560771"/>
                  </a:moveTo>
                  <a:cubicBezTo>
                    <a:pt x="6457991" y="2575296"/>
                    <a:pt x="6462859" y="2589694"/>
                    <a:pt x="6467703" y="2603993"/>
                  </a:cubicBezTo>
                  <a:cubicBezTo>
                    <a:pt x="6470067" y="2611156"/>
                    <a:pt x="6472415" y="2618306"/>
                    <a:pt x="6474767" y="2625428"/>
                  </a:cubicBezTo>
                  <a:lnTo>
                    <a:pt x="6478235" y="2636115"/>
                  </a:lnTo>
                  <a:lnTo>
                    <a:pt x="6481223" y="2646932"/>
                  </a:lnTo>
                  <a:cubicBezTo>
                    <a:pt x="6489037" y="2675771"/>
                    <a:pt x="6496809" y="2704396"/>
                    <a:pt x="6504609" y="2733178"/>
                  </a:cubicBezTo>
                  <a:cubicBezTo>
                    <a:pt x="6508515" y="2747561"/>
                    <a:pt x="6512423" y="2761972"/>
                    <a:pt x="6516375" y="2776469"/>
                  </a:cubicBezTo>
                  <a:cubicBezTo>
                    <a:pt x="6520379" y="2790938"/>
                    <a:pt x="6523283" y="2805790"/>
                    <a:pt x="6526921" y="2820569"/>
                  </a:cubicBezTo>
                  <a:cubicBezTo>
                    <a:pt x="6533899" y="2850228"/>
                    <a:pt x="6541275" y="2880326"/>
                    <a:pt x="6549359" y="2911204"/>
                  </a:cubicBezTo>
                  <a:cubicBezTo>
                    <a:pt x="6546131" y="2940254"/>
                    <a:pt x="6533291" y="2849803"/>
                    <a:pt x="6538657" y="2916173"/>
                  </a:cubicBezTo>
                  <a:cubicBezTo>
                    <a:pt x="6527927" y="2900245"/>
                    <a:pt x="6510599" y="2851022"/>
                    <a:pt x="6503987" y="2822028"/>
                  </a:cubicBezTo>
                  <a:cubicBezTo>
                    <a:pt x="6506761" y="2821801"/>
                    <a:pt x="6513699" y="2840828"/>
                    <a:pt x="6509295" y="2819324"/>
                  </a:cubicBezTo>
                  <a:cubicBezTo>
                    <a:pt x="6515099" y="2827520"/>
                    <a:pt x="6529611" y="2860195"/>
                    <a:pt x="6526171" y="2881176"/>
                  </a:cubicBezTo>
                  <a:cubicBezTo>
                    <a:pt x="6529539" y="2890887"/>
                    <a:pt x="6530615" y="2875484"/>
                    <a:pt x="6534311" y="2888991"/>
                  </a:cubicBezTo>
                  <a:cubicBezTo>
                    <a:pt x="6530715" y="2859572"/>
                    <a:pt x="6522207" y="2822580"/>
                    <a:pt x="6514633" y="2789310"/>
                  </a:cubicBezTo>
                  <a:cubicBezTo>
                    <a:pt x="6505939" y="2756310"/>
                    <a:pt x="6497771" y="2727117"/>
                    <a:pt x="6497459" y="2712339"/>
                  </a:cubicBezTo>
                  <a:cubicBezTo>
                    <a:pt x="6494063" y="2706052"/>
                    <a:pt x="6490693" y="2699879"/>
                    <a:pt x="6488939" y="2704976"/>
                  </a:cubicBezTo>
                  <a:cubicBezTo>
                    <a:pt x="6484407" y="2671481"/>
                    <a:pt x="6477187" y="2649366"/>
                    <a:pt x="6469599" y="2628952"/>
                  </a:cubicBezTo>
                  <a:cubicBezTo>
                    <a:pt x="6461855" y="2608566"/>
                    <a:pt x="6455115" y="2589439"/>
                    <a:pt x="6453063" y="2560771"/>
                  </a:cubicBezTo>
                  <a:close/>
                  <a:moveTo>
                    <a:pt x="195991" y="2542324"/>
                  </a:moveTo>
                  <a:cubicBezTo>
                    <a:pt x="206765" y="2536138"/>
                    <a:pt x="183193" y="2579713"/>
                    <a:pt x="180022" y="2594309"/>
                  </a:cubicBezTo>
                  <a:cubicBezTo>
                    <a:pt x="178960" y="2633016"/>
                    <a:pt x="166247" y="2591294"/>
                    <a:pt x="182726" y="2559384"/>
                  </a:cubicBezTo>
                  <a:cubicBezTo>
                    <a:pt x="186846" y="2556014"/>
                    <a:pt x="179994" y="2578496"/>
                    <a:pt x="185827" y="2571021"/>
                  </a:cubicBezTo>
                  <a:cubicBezTo>
                    <a:pt x="190187" y="2565230"/>
                    <a:pt x="192792" y="2552418"/>
                    <a:pt x="195991" y="2542324"/>
                  </a:cubicBezTo>
                  <a:close/>
                  <a:moveTo>
                    <a:pt x="6508333" y="2526001"/>
                  </a:moveTo>
                  <a:cubicBezTo>
                    <a:pt x="6511561" y="2535911"/>
                    <a:pt x="6512239" y="2533080"/>
                    <a:pt x="6512807" y="2529441"/>
                  </a:cubicBezTo>
                  <a:cubicBezTo>
                    <a:pt x="6516601" y="2539663"/>
                    <a:pt x="6515185" y="2545708"/>
                    <a:pt x="6515639" y="2553253"/>
                  </a:cubicBezTo>
                  <a:cubicBezTo>
                    <a:pt x="6519051" y="2557897"/>
                    <a:pt x="6522561" y="2562866"/>
                    <a:pt x="6527899" y="2577349"/>
                  </a:cubicBezTo>
                  <a:cubicBezTo>
                    <a:pt x="6526611" y="2583451"/>
                    <a:pt x="6527729" y="2591435"/>
                    <a:pt x="6530631" y="2601006"/>
                  </a:cubicBezTo>
                  <a:cubicBezTo>
                    <a:pt x="6525463" y="2609684"/>
                    <a:pt x="6519305" y="2559610"/>
                    <a:pt x="6507229" y="2539422"/>
                  </a:cubicBezTo>
                  <a:cubicBezTo>
                    <a:pt x="6507583" y="2535019"/>
                    <a:pt x="6507965" y="2530489"/>
                    <a:pt x="6508333" y="2526001"/>
                  </a:cubicBezTo>
                  <a:close/>
                  <a:moveTo>
                    <a:pt x="6452157" y="2525329"/>
                  </a:moveTo>
                  <a:cubicBezTo>
                    <a:pt x="6454895" y="2526471"/>
                    <a:pt x="6470823" y="2568093"/>
                    <a:pt x="6472035" y="2561521"/>
                  </a:cubicBezTo>
                  <a:cubicBezTo>
                    <a:pt x="6477513" y="2579415"/>
                    <a:pt x="6469741" y="2565923"/>
                    <a:pt x="6470235" y="2581284"/>
                  </a:cubicBezTo>
                  <a:cubicBezTo>
                    <a:pt x="6480147" y="2612982"/>
                    <a:pt x="6478929" y="2587202"/>
                    <a:pt x="6483571" y="2591803"/>
                  </a:cubicBezTo>
                  <a:cubicBezTo>
                    <a:pt x="6488315" y="2612444"/>
                    <a:pt x="6480981" y="2598400"/>
                    <a:pt x="6489405" y="2631782"/>
                  </a:cubicBezTo>
                  <a:cubicBezTo>
                    <a:pt x="6499455" y="2635945"/>
                    <a:pt x="6498933" y="2658795"/>
                    <a:pt x="6508771" y="2700006"/>
                  </a:cubicBezTo>
                  <a:cubicBezTo>
                    <a:pt x="6515411" y="2720266"/>
                    <a:pt x="6515539" y="2695165"/>
                    <a:pt x="6523977" y="2727967"/>
                  </a:cubicBezTo>
                  <a:cubicBezTo>
                    <a:pt x="6520211" y="2697613"/>
                    <a:pt x="6525491" y="2720548"/>
                    <a:pt x="6527659" y="2701550"/>
                  </a:cubicBezTo>
                  <a:cubicBezTo>
                    <a:pt x="6535119" y="2722899"/>
                    <a:pt x="6525887" y="2729567"/>
                    <a:pt x="6526411" y="2744799"/>
                  </a:cubicBezTo>
                  <a:cubicBezTo>
                    <a:pt x="6516601" y="2735837"/>
                    <a:pt x="6500717" y="2685311"/>
                    <a:pt x="6486659" y="2636667"/>
                  </a:cubicBezTo>
                  <a:cubicBezTo>
                    <a:pt x="6470817" y="2588575"/>
                    <a:pt x="6456419" y="2542408"/>
                    <a:pt x="6454847" y="2540964"/>
                  </a:cubicBezTo>
                  <a:cubicBezTo>
                    <a:pt x="6451795" y="2529065"/>
                    <a:pt x="6451243" y="2524948"/>
                    <a:pt x="6452157" y="2525329"/>
                  </a:cubicBezTo>
                  <a:close/>
                  <a:moveTo>
                    <a:pt x="6589849" y="2519134"/>
                  </a:moveTo>
                  <a:cubicBezTo>
                    <a:pt x="6599279" y="2537991"/>
                    <a:pt x="6607985" y="2556141"/>
                    <a:pt x="6616435" y="2575069"/>
                  </a:cubicBezTo>
                  <a:cubicBezTo>
                    <a:pt x="6618517" y="2579811"/>
                    <a:pt x="6620613" y="2584597"/>
                    <a:pt x="6622723" y="2589424"/>
                  </a:cubicBezTo>
                  <a:cubicBezTo>
                    <a:pt x="6624703" y="2594308"/>
                    <a:pt x="6626487" y="2599306"/>
                    <a:pt x="6628371" y="2604374"/>
                  </a:cubicBezTo>
                  <a:cubicBezTo>
                    <a:pt x="6632079" y="2614525"/>
                    <a:pt x="6635761" y="2625043"/>
                    <a:pt x="6639455" y="2636129"/>
                  </a:cubicBezTo>
                  <a:cubicBezTo>
                    <a:pt x="6646847" y="2658300"/>
                    <a:pt x="6654293" y="2682706"/>
                    <a:pt x="6662107" y="2710823"/>
                  </a:cubicBezTo>
                  <a:cubicBezTo>
                    <a:pt x="6664019" y="2717859"/>
                    <a:pt x="6666001" y="2725120"/>
                    <a:pt x="6668053" y="2732624"/>
                  </a:cubicBezTo>
                  <a:cubicBezTo>
                    <a:pt x="6670135" y="2740114"/>
                    <a:pt x="6672087" y="2747913"/>
                    <a:pt x="6673703" y="2756068"/>
                  </a:cubicBezTo>
                  <a:cubicBezTo>
                    <a:pt x="6677171" y="2772320"/>
                    <a:pt x="6680723" y="2789705"/>
                    <a:pt x="6684377" y="2808394"/>
                  </a:cubicBezTo>
                  <a:cubicBezTo>
                    <a:pt x="6680171" y="2792763"/>
                    <a:pt x="6676335" y="2778535"/>
                    <a:pt x="6672767" y="2765313"/>
                  </a:cubicBezTo>
                  <a:cubicBezTo>
                    <a:pt x="6670983" y="2758716"/>
                    <a:pt x="6669257" y="2752373"/>
                    <a:pt x="6667599" y="2746229"/>
                  </a:cubicBezTo>
                  <a:cubicBezTo>
                    <a:pt x="6665675" y="2740156"/>
                    <a:pt x="6663835" y="2734308"/>
                    <a:pt x="6662023" y="2728603"/>
                  </a:cubicBezTo>
                  <a:cubicBezTo>
                    <a:pt x="6654731" y="2705868"/>
                    <a:pt x="6648291" y="2685736"/>
                    <a:pt x="6641763" y="2665364"/>
                  </a:cubicBezTo>
                  <a:cubicBezTo>
                    <a:pt x="6635123" y="2645063"/>
                    <a:pt x="6628399" y="2624506"/>
                    <a:pt x="6620655" y="2600863"/>
                  </a:cubicBezTo>
                  <a:cubicBezTo>
                    <a:pt x="6612571" y="2577348"/>
                    <a:pt x="6602039" y="2551214"/>
                    <a:pt x="6589849" y="2519134"/>
                  </a:cubicBezTo>
                  <a:close/>
                  <a:moveTo>
                    <a:pt x="272509" y="2511721"/>
                  </a:moveTo>
                  <a:cubicBezTo>
                    <a:pt x="275115" y="2509698"/>
                    <a:pt x="276949" y="2509613"/>
                    <a:pt x="277465" y="2512013"/>
                  </a:cubicBezTo>
                  <a:cubicBezTo>
                    <a:pt x="267414" y="2536576"/>
                    <a:pt x="255437" y="2553649"/>
                    <a:pt x="243672" y="2567552"/>
                  </a:cubicBezTo>
                  <a:cubicBezTo>
                    <a:pt x="247339" y="2549954"/>
                    <a:pt x="255720" y="2533759"/>
                    <a:pt x="262912" y="2523056"/>
                  </a:cubicBezTo>
                  <a:cubicBezTo>
                    <a:pt x="266522" y="2517705"/>
                    <a:pt x="269902" y="2513744"/>
                    <a:pt x="272509" y="2511721"/>
                  </a:cubicBezTo>
                  <a:close/>
                  <a:moveTo>
                    <a:pt x="224560" y="2485540"/>
                  </a:moveTo>
                  <a:cubicBezTo>
                    <a:pt x="228680" y="2487720"/>
                    <a:pt x="224588" y="2505346"/>
                    <a:pt x="217920" y="2527190"/>
                  </a:cubicBezTo>
                  <a:cubicBezTo>
                    <a:pt x="214381" y="2538049"/>
                    <a:pt x="211125" y="2550252"/>
                    <a:pt x="207600" y="2562004"/>
                  </a:cubicBezTo>
                  <a:cubicBezTo>
                    <a:pt x="204117" y="2573781"/>
                    <a:pt x="200734" y="2585220"/>
                    <a:pt x="197888" y="2594833"/>
                  </a:cubicBezTo>
                  <a:cubicBezTo>
                    <a:pt x="194858" y="2593290"/>
                    <a:pt x="199445" y="2573682"/>
                    <a:pt x="205604" y="2550521"/>
                  </a:cubicBezTo>
                  <a:cubicBezTo>
                    <a:pt x="208492" y="2538884"/>
                    <a:pt x="212527" y="2526596"/>
                    <a:pt x="216080" y="2515213"/>
                  </a:cubicBezTo>
                  <a:cubicBezTo>
                    <a:pt x="219619" y="2503817"/>
                    <a:pt x="222734" y="2493341"/>
                    <a:pt x="224560" y="2485540"/>
                  </a:cubicBezTo>
                  <a:close/>
                  <a:moveTo>
                    <a:pt x="6250941" y="2484072"/>
                  </a:moveTo>
                  <a:cubicBezTo>
                    <a:pt x="6252755" y="2484249"/>
                    <a:pt x="6259261" y="2500380"/>
                    <a:pt x="6267575" y="2522349"/>
                  </a:cubicBezTo>
                  <a:cubicBezTo>
                    <a:pt x="6270323" y="2529682"/>
                    <a:pt x="6273311" y="2537638"/>
                    <a:pt x="6276395" y="2545863"/>
                  </a:cubicBezTo>
                  <a:cubicBezTo>
                    <a:pt x="6279099" y="2554230"/>
                    <a:pt x="6281903" y="2562866"/>
                    <a:pt x="6284679" y="2571403"/>
                  </a:cubicBezTo>
                  <a:cubicBezTo>
                    <a:pt x="6290213" y="2588476"/>
                    <a:pt x="6295735" y="2605139"/>
                    <a:pt x="6300535" y="2618320"/>
                  </a:cubicBezTo>
                  <a:cubicBezTo>
                    <a:pt x="6297065" y="2616564"/>
                    <a:pt x="6294999" y="2622298"/>
                    <a:pt x="6294051" y="2633907"/>
                  </a:cubicBezTo>
                  <a:cubicBezTo>
                    <a:pt x="6289195" y="2621278"/>
                    <a:pt x="6284295" y="2608594"/>
                    <a:pt x="6279439" y="2595966"/>
                  </a:cubicBezTo>
                  <a:cubicBezTo>
                    <a:pt x="6281591" y="2569548"/>
                    <a:pt x="6284847" y="2612586"/>
                    <a:pt x="6291799" y="2611836"/>
                  </a:cubicBezTo>
                  <a:cubicBezTo>
                    <a:pt x="6285655" y="2589354"/>
                    <a:pt x="6280869" y="2570525"/>
                    <a:pt x="6275589" y="2553282"/>
                  </a:cubicBezTo>
                  <a:cubicBezTo>
                    <a:pt x="6270039" y="2536137"/>
                    <a:pt x="6263203" y="2520890"/>
                    <a:pt x="6254467" y="2505091"/>
                  </a:cubicBezTo>
                  <a:cubicBezTo>
                    <a:pt x="6254749" y="2500886"/>
                    <a:pt x="6255019" y="2496667"/>
                    <a:pt x="6255287" y="2492477"/>
                  </a:cubicBezTo>
                  <a:cubicBezTo>
                    <a:pt x="6251875" y="2483473"/>
                    <a:pt x="6251225" y="2486134"/>
                    <a:pt x="6250799" y="2489589"/>
                  </a:cubicBezTo>
                  <a:cubicBezTo>
                    <a:pt x="6250253" y="2485727"/>
                    <a:pt x="6250337" y="2484013"/>
                    <a:pt x="6250941" y="2484072"/>
                  </a:cubicBezTo>
                  <a:close/>
                  <a:moveTo>
                    <a:pt x="6607363" y="2475106"/>
                  </a:moveTo>
                  <a:cubicBezTo>
                    <a:pt x="6613519" y="2486998"/>
                    <a:pt x="6626147" y="2518809"/>
                    <a:pt x="6638139" y="2555165"/>
                  </a:cubicBezTo>
                  <a:cubicBezTo>
                    <a:pt x="6641141" y="2564254"/>
                    <a:pt x="6644099" y="2573611"/>
                    <a:pt x="6646903" y="2583026"/>
                  </a:cubicBezTo>
                  <a:cubicBezTo>
                    <a:pt x="6649351" y="2592539"/>
                    <a:pt x="6651603" y="2602110"/>
                    <a:pt x="6653641" y="2611453"/>
                  </a:cubicBezTo>
                  <a:cubicBezTo>
                    <a:pt x="6657691" y="2630155"/>
                    <a:pt x="6660763" y="2648008"/>
                    <a:pt x="6662079" y="2663014"/>
                  </a:cubicBezTo>
                  <a:cubicBezTo>
                    <a:pt x="6654563" y="2641509"/>
                    <a:pt x="6650895" y="2623600"/>
                    <a:pt x="6647527" y="2608353"/>
                  </a:cubicBezTo>
                  <a:cubicBezTo>
                    <a:pt x="6645841" y="2600736"/>
                    <a:pt x="6644227" y="2593799"/>
                    <a:pt x="6642231" y="2587429"/>
                  </a:cubicBezTo>
                  <a:cubicBezTo>
                    <a:pt x="6640179" y="2581086"/>
                    <a:pt x="6637431" y="2575409"/>
                    <a:pt x="6634063" y="2570157"/>
                  </a:cubicBezTo>
                  <a:cubicBezTo>
                    <a:pt x="6636951" y="2555052"/>
                    <a:pt x="6614497" y="2501806"/>
                    <a:pt x="6607363" y="2475106"/>
                  </a:cubicBezTo>
                  <a:close/>
                  <a:moveTo>
                    <a:pt x="155105" y="2463610"/>
                  </a:moveTo>
                  <a:cubicBezTo>
                    <a:pt x="148423" y="2478631"/>
                    <a:pt x="141287" y="2491584"/>
                    <a:pt x="133997" y="2504099"/>
                  </a:cubicBezTo>
                  <a:cubicBezTo>
                    <a:pt x="134945" y="2531423"/>
                    <a:pt x="115975" y="2599589"/>
                    <a:pt x="95475" y="2657833"/>
                  </a:cubicBezTo>
                  <a:cubicBezTo>
                    <a:pt x="97018" y="2635875"/>
                    <a:pt x="104578" y="2607008"/>
                    <a:pt x="112945" y="2576626"/>
                  </a:cubicBezTo>
                  <a:cubicBezTo>
                    <a:pt x="121538" y="2546302"/>
                    <a:pt x="129863" y="2514165"/>
                    <a:pt x="136191" y="2486346"/>
                  </a:cubicBezTo>
                  <a:close/>
                  <a:moveTo>
                    <a:pt x="6557883" y="2421734"/>
                  </a:moveTo>
                  <a:cubicBezTo>
                    <a:pt x="6560771" y="2413565"/>
                    <a:pt x="6565923" y="2424551"/>
                    <a:pt x="6571955" y="2441709"/>
                  </a:cubicBezTo>
                  <a:cubicBezTo>
                    <a:pt x="6577503" y="2459038"/>
                    <a:pt x="6584045" y="2482425"/>
                    <a:pt x="6591379" y="2498536"/>
                  </a:cubicBezTo>
                  <a:cubicBezTo>
                    <a:pt x="6587203" y="2500447"/>
                    <a:pt x="6582403" y="2490396"/>
                    <a:pt x="6576967" y="2475262"/>
                  </a:cubicBezTo>
                  <a:cubicBezTo>
                    <a:pt x="6571475" y="2460142"/>
                    <a:pt x="6565727" y="2439770"/>
                    <a:pt x="6557883" y="2421734"/>
                  </a:cubicBezTo>
                  <a:close/>
                  <a:moveTo>
                    <a:pt x="6548271" y="2421507"/>
                  </a:moveTo>
                  <a:cubicBezTo>
                    <a:pt x="6560347" y="2446325"/>
                    <a:pt x="6565811" y="2468523"/>
                    <a:pt x="6572337" y="2490480"/>
                  </a:cubicBezTo>
                  <a:cubicBezTo>
                    <a:pt x="6578679" y="2512523"/>
                    <a:pt x="6585163" y="2534651"/>
                    <a:pt x="6596277" y="2560686"/>
                  </a:cubicBezTo>
                  <a:cubicBezTo>
                    <a:pt x="6594167" y="2566703"/>
                    <a:pt x="6583803" y="2540455"/>
                    <a:pt x="6573229" y="2508418"/>
                  </a:cubicBezTo>
                  <a:cubicBezTo>
                    <a:pt x="6562655" y="2476394"/>
                    <a:pt x="6552135" y="2438411"/>
                    <a:pt x="6548271" y="2421507"/>
                  </a:cubicBezTo>
                  <a:close/>
                  <a:moveTo>
                    <a:pt x="356916" y="2414819"/>
                  </a:moveTo>
                  <a:cubicBezTo>
                    <a:pt x="356334" y="2413546"/>
                    <a:pt x="354608" y="2414612"/>
                    <a:pt x="350417" y="2420714"/>
                  </a:cubicBezTo>
                  <a:cubicBezTo>
                    <a:pt x="341668" y="2443677"/>
                    <a:pt x="350092" y="2451237"/>
                    <a:pt x="333698" y="2476224"/>
                  </a:cubicBezTo>
                  <a:cubicBezTo>
                    <a:pt x="338086" y="2461486"/>
                    <a:pt x="328644" y="2475318"/>
                    <a:pt x="331121" y="2464587"/>
                  </a:cubicBezTo>
                  <a:cubicBezTo>
                    <a:pt x="334306" y="2452312"/>
                    <a:pt x="341385" y="2432181"/>
                    <a:pt x="336487" y="2436541"/>
                  </a:cubicBezTo>
                  <a:cubicBezTo>
                    <a:pt x="316964" y="2485596"/>
                    <a:pt x="337393" y="2418562"/>
                    <a:pt x="321310" y="2446664"/>
                  </a:cubicBezTo>
                  <a:cubicBezTo>
                    <a:pt x="313028" y="2480726"/>
                    <a:pt x="333344" y="2455653"/>
                    <a:pt x="313198" y="2514392"/>
                  </a:cubicBezTo>
                  <a:cubicBezTo>
                    <a:pt x="326789" y="2494189"/>
                    <a:pt x="337195" y="2513217"/>
                    <a:pt x="353518" y="2460863"/>
                  </a:cubicBezTo>
                  <a:cubicBezTo>
                    <a:pt x="342985" y="2464516"/>
                    <a:pt x="343325" y="2469273"/>
                    <a:pt x="366868" y="2416636"/>
                  </a:cubicBezTo>
                  <a:cubicBezTo>
                    <a:pt x="350103" y="2443510"/>
                    <a:pt x="358660" y="2418638"/>
                    <a:pt x="356916" y="2414819"/>
                  </a:cubicBezTo>
                  <a:close/>
                  <a:moveTo>
                    <a:pt x="6306635" y="2414188"/>
                  </a:moveTo>
                  <a:cubicBezTo>
                    <a:pt x="6318159" y="2449425"/>
                    <a:pt x="6321685" y="2471085"/>
                    <a:pt x="6328099" y="2455683"/>
                  </a:cubicBezTo>
                  <a:cubicBezTo>
                    <a:pt x="6331439" y="2464630"/>
                    <a:pt x="6331947" y="2471623"/>
                    <a:pt x="6336211" y="2481250"/>
                  </a:cubicBezTo>
                  <a:cubicBezTo>
                    <a:pt x="6347803" y="2516034"/>
                    <a:pt x="6328991" y="2473237"/>
                    <a:pt x="6327787" y="2462096"/>
                  </a:cubicBezTo>
                  <a:cubicBezTo>
                    <a:pt x="6326851" y="2474087"/>
                    <a:pt x="6333761" y="2499456"/>
                    <a:pt x="6341051" y="2518342"/>
                  </a:cubicBezTo>
                  <a:cubicBezTo>
                    <a:pt x="6347875" y="2537383"/>
                    <a:pt x="6354741" y="2550153"/>
                    <a:pt x="6356157" y="2535883"/>
                  </a:cubicBezTo>
                  <a:cubicBezTo>
                    <a:pt x="6351401" y="2561380"/>
                    <a:pt x="6371079" y="2583351"/>
                    <a:pt x="6376727" y="2613761"/>
                  </a:cubicBezTo>
                  <a:cubicBezTo>
                    <a:pt x="6382831" y="2622836"/>
                    <a:pt x="6386453" y="2618716"/>
                    <a:pt x="6387501" y="2601260"/>
                  </a:cubicBezTo>
                  <a:cubicBezTo>
                    <a:pt x="6391423" y="2613464"/>
                    <a:pt x="6388733" y="2620655"/>
                    <a:pt x="6393675" y="2633723"/>
                  </a:cubicBezTo>
                  <a:cubicBezTo>
                    <a:pt x="6390559" y="2633779"/>
                    <a:pt x="6384401" y="2617796"/>
                    <a:pt x="6384187" y="2633327"/>
                  </a:cubicBezTo>
                  <a:cubicBezTo>
                    <a:pt x="6383255" y="2658824"/>
                    <a:pt x="6400851" y="2654250"/>
                    <a:pt x="6393461" y="2675642"/>
                  </a:cubicBezTo>
                  <a:cubicBezTo>
                    <a:pt x="6403767" y="2669087"/>
                    <a:pt x="6413791" y="2752983"/>
                    <a:pt x="6411695" y="2712352"/>
                  </a:cubicBezTo>
                  <a:cubicBezTo>
                    <a:pt x="6414755" y="2701861"/>
                    <a:pt x="6421959" y="2753521"/>
                    <a:pt x="6418507" y="2761209"/>
                  </a:cubicBezTo>
                  <a:cubicBezTo>
                    <a:pt x="6424961" y="2780972"/>
                    <a:pt x="6425315" y="2756592"/>
                    <a:pt x="6433471" y="2788333"/>
                  </a:cubicBezTo>
                  <a:cubicBezTo>
                    <a:pt x="6425795" y="2783987"/>
                    <a:pt x="6433937" y="2808223"/>
                    <a:pt x="6426249" y="2803707"/>
                  </a:cubicBezTo>
                  <a:cubicBezTo>
                    <a:pt x="6419581" y="2777178"/>
                    <a:pt x="6411171" y="2746144"/>
                    <a:pt x="6401827" y="2712960"/>
                  </a:cubicBezTo>
                  <a:cubicBezTo>
                    <a:pt x="6397115" y="2696382"/>
                    <a:pt x="6392357" y="2679211"/>
                    <a:pt x="6387161" y="2661895"/>
                  </a:cubicBezTo>
                  <a:cubicBezTo>
                    <a:pt x="6381329" y="2644779"/>
                    <a:pt x="6375425" y="2627409"/>
                    <a:pt x="6369523" y="2610066"/>
                  </a:cubicBezTo>
                  <a:cubicBezTo>
                    <a:pt x="6363575" y="2592752"/>
                    <a:pt x="6357643" y="2575466"/>
                    <a:pt x="6351825" y="2558506"/>
                  </a:cubicBezTo>
                  <a:cubicBezTo>
                    <a:pt x="6345865" y="2541602"/>
                    <a:pt x="6340683" y="2524798"/>
                    <a:pt x="6334171" y="2509168"/>
                  </a:cubicBezTo>
                  <a:cubicBezTo>
                    <a:pt x="6321811" y="2477683"/>
                    <a:pt x="6310529" y="2448590"/>
                    <a:pt x="6301427" y="2424112"/>
                  </a:cubicBezTo>
                  <a:cubicBezTo>
                    <a:pt x="6303917" y="2423900"/>
                    <a:pt x="6306367" y="2423546"/>
                    <a:pt x="6306635" y="2414188"/>
                  </a:cubicBezTo>
                  <a:close/>
                  <a:moveTo>
                    <a:pt x="324312" y="2406599"/>
                  </a:moveTo>
                  <a:cubicBezTo>
                    <a:pt x="323448" y="2401418"/>
                    <a:pt x="304874" y="2429392"/>
                    <a:pt x="303118" y="2416325"/>
                  </a:cubicBezTo>
                  <a:cubicBezTo>
                    <a:pt x="298829" y="2432124"/>
                    <a:pt x="288975" y="2459589"/>
                    <a:pt x="294228" y="2455866"/>
                  </a:cubicBezTo>
                  <a:cubicBezTo>
                    <a:pt x="310565" y="2409544"/>
                    <a:pt x="314118" y="2452157"/>
                    <a:pt x="324312" y="2406599"/>
                  </a:cubicBezTo>
                  <a:close/>
                  <a:moveTo>
                    <a:pt x="6355187" y="2402590"/>
                  </a:moveTo>
                  <a:cubicBezTo>
                    <a:pt x="6356263" y="2401073"/>
                    <a:pt x="6358885" y="2402002"/>
                    <a:pt x="6363447" y="2405948"/>
                  </a:cubicBezTo>
                  <a:cubicBezTo>
                    <a:pt x="6355209" y="2451081"/>
                    <a:pt x="6385081" y="2394523"/>
                    <a:pt x="6375425" y="2454762"/>
                  </a:cubicBezTo>
                  <a:cubicBezTo>
                    <a:pt x="6389271" y="2492660"/>
                    <a:pt x="6402947" y="2499017"/>
                    <a:pt x="6392187" y="2500334"/>
                  </a:cubicBezTo>
                  <a:cubicBezTo>
                    <a:pt x="6400751" y="2522985"/>
                    <a:pt x="6404901" y="2526368"/>
                    <a:pt x="6405579" y="2510229"/>
                  </a:cubicBezTo>
                  <a:cubicBezTo>
                    <a:pt x="6408667" y="2523141"/>
                    <a:pt x="6411711" y="2535953"/>
                    <a:pt x="6413239" y="2530092"/>
                  </a:cubicBezTo>
                  <a:cubicBezTo>
                    <a:pt x="6423347" y="2564409"/>
                    <a:pt x="6406131" y="2533235"/>
                    <a:pt x="6414641" y="2566249"/>
                  </a:cubicBezTo>
                  <a:cubicBezTo>
                    <a:pt x="6419199" y="2576782"/>
                    <a:pt x="6418959" y="2562639"/>
                    <a:pt x="6420275" y="2556594"/>
                  </a:cubicBezTo>
                  <a:cubicBezTo>
                    <a:pt x="6429915" y="2582544"/>
                    <a:pt x="6426929" y="2604374"/>
                    <a:pt x="6420997" y="2599165"/>
                  </a:cubicBezTo>
                  <a:cubicBezTo>
                    <a:pt x="6418959" y="2583705"/>
                    <a:pt x="6412459" y="2561676"/>
                    <a:pt x="6404363" y="2537935"/>
                  </a:cubicBezTo>
                  <a:cubicBezTo>
                    <a:pt x="6400271" y="2526085"/>
                    <a:pt x="6396011" y="2513712"/>
                    <a:pt x="6391295" y="2501650"/>
                  </a:cubicBezTo>
                  <a:cubicBezTo>
                    <a:pt x="6386255" y="2489716"/>
                    <a:pt x="6381271" y="2477909"/>
                    <a:pt x="6376615" y="2466866"/>
                  </a:cubicBezTo>
                  <a:cubicBezTo>
                    <a:pt x="6362641" y="2433706"/>
                    <a:pt x="6351957" y="2407141"/>
                    <a:pt x="6355187" y="2402590"/>
                  </a:cubicBezTo>
                  <a:close/>
                  <a:moveTo>
                    <a:pt x="6456541" y="2384998"/>
                  </a:moveTo>
                  <a:cubicBezTo>
                    <a:pt x="6465991" y="2383161"/>
                    <a:pt x="6493757" y="2505545"/>
                    <a:pt x="6494587" y="2451350"/>
                  </a:cubicBezTo>
                  <a:cubicBezTo>
                    <a:pt x="6499455" y="2461670"/>
                    <a:pt x="6499599" y="2468806"/>
                    <a:pt x="6498593" y="2475318"/>
                  </a:cubicBezTo>
                  <a:cubicBezTo>
                    <a:pt x="6497687" y="2481788"/>
                    <a:pt x="6495859" y="2487564"/>
                    <a:pt x="6496539" y="2495265"/>
                  </a:cubicBezTo>
                  <a:cubicBezTo>
                    <a:pt x="6500901" y="2501325"/>
                    <a:pt x="6501835" y="2490310"/>
                    <a:pt x="6509423" y="2512551"/>
                  </a:cubicBezTo>
                  <a:cubicBezTo>
                    <a:pt x="6506223" y="2529880"/>
                    <a:pt x="6498679" y="2510626"/>
                    <a:pt x="6489135" y="2481759"/>
                  </a:cubicBezTo>
                  <a:cubicBezTo>
                    <a:pt x="6487961" y="2478149"/>
                    <a:pt x="6486729" y="2474384"/>
                    <a:pt x="6485469" y="2470533"/>
                  </a:cubicBezTo>
                  <a:cubicBezTo>
                    <a:pt x="6484067" y="2466725"/>
                    <a:pt x="6482623" y="2462831"/>
                    <a:pt x="6481151" y="2458881"/>
                  </a:cubicBezTo>
                  <a:cubicBezTo>
                    <a:pt x="6478163" y="2451010"/>
                    <a:pt x="6475107" y="2442955"/>
                    <a:pt x="6472119" y="2435097"/>
                  </a:cubicBezTo>
                  <a:cubicBezTo>
                    <a:pt x="6466003" y="2419426"/>
                    <a:pt x="6459717" y="2404702"/>
                    <a:pt x="6453743" y="2394268"/>
                  </a:cubicBezTo>
                  <a:cubicBezTo>
                    <a:pt x="6454213" y="2388059"/>
                    <a:pt x="6455191" y="2385261"/>
                    <a:pt x="6456541" y="2384998"/>
                  </a:cubicBezTo>
                  <a:close/>
                  <a:moveTo>
                    <a:pt x="6430611" y="2377818"/>
                  </a:moveTo>
                  <a:cubicBezTo>
                    <a:pt x="6445163" y="2414697"/>
                    <a:pt x="6458527" y="2448278"/>
                    <a:pt x="6470561" y="2480641"/>
                  </a:cubicBezTo>
                  <a:cubicBezTo>
                    <a:pt x="6481463" y="2513415"/>
                    <a:pt x="6491853" y="2544674"/>
                    <a:pt x="6502343" y="2576202"/>
                  </a:cubicBezTo>
                  <a:cubicBezTo>
                    <a:pt x="6507539" y="2591987"/>
                    <a:pt x="6512751" y="2607829"/>
                    <a:pt x="6518059" y="2623983"/>
                  </a:cubicBezTo>
                  <a:cubicBezTo>
                    <a:pt x="6522687" y="2640348"/>
                    <a:pt x="6527387" y="2656998"/>
                    <a:pt x="6532259" y="2674185"/>
                  </a:cubicBezTo>
                  <a:cubicBezTo>
                    <a:pt x="6537143" y="2691371"/>
                    <a:pt x="6542167" y="2709081"/>
                    <a:pt x="6547419" y="2727542"/>
                  </a:cubicBezTo>
                  <a:cubicBezTo>
                    <a:pt x="6550055" y="2736772"/>
                    <a:pt x="6552743" y="2746201"/>
                    <a:pt x="6555491" y="2755829"/>
                  </a:cubicBezTo>
                  <a:cubicBezTo>
                    <a:pt x="6558279" y="2765455"/>
                    <a:pt x="6561153" y="2775294"/>
                    <a:pt x="6563447" y="2785558"/>
                  </a:cubicBezTo>
                  <a:cubicBezTo>
                    <a:pt x="6559935" y="2788885"/>
                    <a:pt x="6556707" y="2781495"/>
                    <a:pt x="6552419" y="2768654"/>
                  </a:cubicBezTo>
                  <a:cubicBezTo>
                    <a:pt x="6548115" y="2755815"/>
                    <a:pt x="6543455" y="2737311"/>
                    <a:pt x="6538755" y="2717930"/>
                  </a:cubicBezTo>
                  <a:cubicBezTo>
                    <a:pt x="6529383" y="2679196"/>
                    <a:pt x="6519827" y="2636909"/>
                    <a:pt x="6513359" y="2629957"/>
                  </a:cubicBezTo>
                  <a:cubicBezTo>
                    <a:pt x="6506237" y="2589609"/>
                    <a:pt x="6489531" y="2548142"/>
                    <a:pt x="6473507" y="2505869"/>
                  </a:cubicBezTo>
                  <a:cubicBezTo>
                    <a:pt x="6469387" y="2495336"/>
                    <a:pt x="6465649" y="2484619"/>
                    <a:pt x="6461415" y="2474087"/>
                  </a:cubicBezTo>
                  <a:cubicBezTo>
                    <a:pt x="6457099" y="2463582"/>
                    <a:pt x="6452951" y="2453021"/>
                    <a:pt x="6449099" y="2442403"/>
                  </a:cubicBezTo>
                  <a:cubicBezTo>
                    <a:pt x="6441383" y="2421181"/>
                    <a:pt x="6434857" y="2399691"/>
                    <a:pt x="6430611" y="2377818"/>
                  </a:cubicBezTo>
                  <a:close/>
                  <a:moveTo>
                    <a:pt x="6327405" y="2361226"/>
                  </a:moveTo>
                  <a:cubicBezTo>
                    <a:pt x="6342737" y="2403712"/>
                    <a:pt x="6359031" y="2447967"/>
                    <a:pt x="6376375" y="2492463"/>
                  </a:cubicBezTo>
                  <a:lnTo>
                    <a:pt x="6382801" y="2509211"/>
                  </a:lnTo>
                  <a:lnTo>
                    <a:pt x="6388563" y="2526242"/>
                  </a:lnTo>
                  <a:lnTo>
                    <a:pt x="6400115" y="2560361"/>
                  </a:lnTo>
                  <a:cubicBezTo>
                    <a:pt x="6407719" y="2583139"/>
                    <a:pt x="6415307" y="2605904"/>
                    <a:pt x="6422839" y="2628470"/>
                  </a:cubicBezTo>
                  <a:cubicBezTo>
                    <a:pt x="6412391" y="2627778"/>
                    <a:pt x="6414839" y="2643434"/>
                    <a:pt x="6403839" y="2627608"/>
                  </a:cubicBezTo>
                  <a:cubicBezTo>
                    <a:pt x="6412121" y="2633878"/>
                    <a:pt x="6402819" y="2610264"/>
                    <a:pt x="6407067" y="2595399"/>
                  </a:cubicBezTo>
                  <a:cubicBezTo>
                    <a:pt x="6384741" y="2548936"/>
                    <a:pt x="6390235" y="2540484"/>
                    <a:pt x="6372779" y="2506747"/>
                  </a:cubicBezTo>
                  <a:cubicBezTo>
                    <a:pt x="6380139" y="2498225"/>
                    <a:pt x="6350183" y="2454210"/>
                    <a:pt x="6348271" y="2429237"/>
                  </a:cubicBezTo>
                  <a:cubicBezTo>
                    <a:pt x="6341803" y="2417642"/>
                    <a:pt x="6349561" y="2441370"/>
                    <a:pt x="6347323" y="2448774"/>
                  </a:cubicBezTo>
                  <a:cubicBezTo>
                    <a:pt x="6335531" y="2416057"/>
                    <a:pt x="6332259" y="2388748"/>
                    <a:pt x="6327405" y="2361226"/>
                  </a:cubicBezTo>
                  <a:close/>
                  <a:moveTo>
                    <a:pt x="314571" y="2353991"/>
                  </a:moveTo>
                  <a:cubicBezTo>
                    <a:pt x="304704" y="2371164"/>
                    <a:pt x="301150" y="2372325"/>
                    <a:pt x="297654" y="2373910"/>
                  </a:cubicBezTo>
                  <a:cubicBezTo>
                    <a:pt x="295912" y="2374703"/>
                    <a:pt x="294185" y="2375609"/>
                    <a:pt x="291693" y="2378709"/>
                  </a:cubicBezTo>
                  <a:cubicBezTo>
                    <a:pt x="289131" y="2381782"/>
                    <a:pt x="285974" y="2387091"/>
                    <a:pt x="281656" y="2396816"/>
                  </a:cubicBezTo>
                  <a:cubicBezTo>
                    <a:pt x="281953" y="2399478"/>
                    <a:pt x="287744" y="2397737"/>
                    <a:pt x="294511" y="2390786"/>
                  </a:cubicBezTo>
                  <a:cubicBezTo>
                    <a:pt x="301363" y="2383863"/>
                    <a:pt x="309744" y="2371999"/>
                    <a:pt x="314571" y="2353991"/>
                  </a:cubicBezTo>
                  <a:close/>
                  <a:moveTo>
                    <a:pt x="1239536" y="2345612"/>
                  </a:moveTo>
                  <a:cubicBezTo>
                    <a:pt x="1238980" y="2353362"/>
                    <a:pt x="1220104" y="2386012"/>
                    <a:pt x="1216366" y="2398021"/>
                  </a:cubicBezTo>
                  <a:cubicBezTo>
                    <a:pt x="1203568" y="2406104"/>
                    <a:pt x="1223148" y="2370216"/>
                    <a:pt x="1232746" y="2347848"/>
                  </a:cubicBezTo>
                  <a:cubicBezTo>
                    <a:pt x="1237871" y="2343212"/>
                    <a:pt x="1239721" y="2343028"/>
                    <a:pt x="1239536" y="2345612"/>
                  </a:cubicBezTo>
                  <a:close/>
                  <a:moveTo>
                    <a:pt x="1113486" y="2336041"/>
                  </a:moveTo>
                  <a:cubicBezTo>
                    <a:pt x="1118583" y="2331185"/>
                    <a:pt x="1109126" y="2353057"/>
                    <a:pt x="1097602" y="2379050"/>
                  </a:cubicBezTo>
                  <a:cubicBezTo>
                    <a:pt x="1094714" y="2385548"/>
                    <a:pt x="1091712" y="2392301"/>
                    <a:pt x="1088754" y="2398969"/>
                  </a:cubicBezTo>
                  <a:cubicBezTo>
                    <a:pt x="1085993" y="2405722"/>
                    <a:pt x="1083530" y="2412489"/>
                    <a:pt x="1081180" y="2418732"/>
                  </a:cubicBezTo>
                  <a:cubicBezTo>
                    <a:pt x="1076536" y="2431262"/>
                    <a:pt x="1072827" y="2441950"/>
                    <a:pt x="1071496" y="2447924"/>
                  </a:cubicBezTo>
                  <a:cubicBezTo>
                    <a:pt x="1067546" y="2455428"/>
                    <a:pt x="1059901" y="2472982"/>
                    <a:pt x="1051209" y="2493610"/>
                  </a:cubicBezTo>
                  <a:cubicBezTo>
                    <a:pt x="1046962" y="2503973"/>
                    <a:pt x="1042007" y="2514902"/>
                    <a:pt x="1037915" y="2526086"/>
                  </a:cubicBezTo>
                  <a:cubicBezTo>
                    <a:pt x="1033909" y="2537298"/>
                    <a:pt x="1029945" y="2548398"/>
                    <a:pt x="1026335" y="2558520"/>
                  </a:cubicBezTo>
                  <a:cubicBezTo>
                    <a:pt x="1011880" y="2598981"/>
                    <a:pt x="1002791" y="2623729"/>
                    <a:pt x="1017232" y="2576231"/>
                  </a:cubicBezTo>
                  <a:cubicBezTo>
                    <a:pt x="1021323" y="2563149"/>
                    <a:pt x="1028600" y="2541319"/>
                    <a:pt x="1038227" y="2515355"/>
                  </a:cubicBezTo>
                  <a:cubicBezTo>
                    <a:pt x="1048675" y="2489716"/>
                    <a:pt x="1060907" y="2459731"/>
                    <a:pt x="1072629" y="2429364"/>
                  </a:cubicBezTo>
                  <a:cubicBezTo>
                    <a:pt x="1084549" y="2397440"/>
                    <a:pt x="1099598" y="2367045"/>
                    <a:pt x="1113486" y="2336041"/>
                  </a:cubicBezTo>
                  <a:close/>
                  <a:moveTo>
                    <a:pt x="6555179" y="2335502"/>
                  </a:moveTo>
                  <a:cubicBezTo>
                    <a:pt x="6561579" y="2340471"/>
                    <a:pt x="6571119" y="2362712"/>
                    <a:pt x="6580479" y="2387799"/>
                  </a:cubicBezTo>
                  <a:cubicBezTo>
                    <a:pt x="6585151" y="2400342"/>
                    <a:pt x="6589793" y="2413579"/>
                    <a:pt x="6593971" y="2425740"/>
                  </a:cubicBezTo>
                  <a:cubicBezTo>
                    <a:pt x="6598019" y="2437943"/>
                    <a:pt x="6601063" y="2449269"/>
                    <a:pt x="6603723" y="2457537"/>
                  </a:cubicBezTo>
                  <a:cubicBezTo>
                    <a:pt x="6593319" y="2448929"/>
                    <a:pt x="6571899" y="2358592"/>
                    <a:pt x="6559313" y="2366733"/>
                  </a:cubicBezTo>
                  <a:cubicBezTo>
                    <a:pt x="6556751" y="2345058"/>
                    <a:pt x="6572691" y="2374151"/>
                    <a:pt x="6555179" y="2335502"/>
                  </a:cubicBezTo>
                  <a:close/>
                  <a:moveTo>
                    <a:pt x="6569903" y="2311152"/>
                  </a:moveTo>
                  <a:cubicBezTo>
                    <a:pt x="6580393" y="2326130"/>
                    <a:pt x="6592483" y="2384939"/>
                    <a:pt x="6584017" y="2321487"/>
                  </a:cubicBezTo>
                  <a:cubicBezTo>
                    <a:pt x="6590147" y="2340302"/>
                    <a:pt x="6592341" y="2356115"/>
                    <a:pt x="6592709" y="2370470"/>
                  </a:cubicBezTo>
                  <a:cubicBezTo>
                    <a:pt x="6600297" y="2387190"/>
                    <a:pt x="6606343" y="2402550"/>
                    <a:pt x="6611793" y="2417217"/>
                  </a:cubicBezTo>
                  <a:cubicBezTo>
                    <a:pt x="6617131" y="2431912"/>
                    <a:pt x="6621067" y="2446225"/>
                    <a:pt x="6625767" y="2460354"/>
                  </a:cubicBezTo>
                  <a:cubicBezTo>
                    <a:pt x="6634967" y="2488711"/>
                    <a:pt x="6645431" y="2517025"/>
                    <a:pt x="6664331" y="2551441"/>
                  </a:cubicBezTo>
                  <a:cubicBezTo>
                    <a:pt x="6656403" y="2499230"/>
                    <a:pt x="6634133" y="2481123"/>
                    <a:pt x="6633581" y="2437632"/>
                  </a:cubicBezTo>
                  <a:cubicBezTo>
                    <a:pt x="6649069" y="2475177"/>
                    <a:pt x="6671083" y="2556509"/>
                    <a:pt x="6677949" y="2562951"/>
                  </a:cubicBezTo>
                  <a:cubicBezTo>
                    <a:pt x="6680015" y="2573059"/>
                    <a:pt x="6679563" y="2577122"/>
                    <a:pt x="6678063" y="2577901"/>
                  </a:cubicBezTo>
                  <a:cubicBezTo>
                    <a:pt x="6676533" y="2578679"/>
                    <a:pt x="6674055" y="2576145"/>
                    <a:pt x="6671027" y="2573342"/>
                  </a:cubicBezTo>
                  <a:cubicBezTo>
                    <a:pt x="6665051" y="2567708"/>
                    <a:pt x="6658031" y="2560728"/>
                    <a:pt x="6657719" y="2575211"/>
                  </a:cubicBezTo>
                  <a:cubicBezTo>
                    <a:pt x="6650243" y="2534934"/>
                    <a:pt x="6638735" y="2507511"/>
                    <a:pt x="6624563" y="2470788"/>
                  </a:cubicBezTo>
                  <a:cubicBezTo>
                    <a:pt x="6621023" y="2461600"/>
                    <a:pt x="6617299" y="2451831"/>
                    <a:pt x="6613435" y="2441115"/>
                  </a:cubicBezTo>
                  <a:cubicBezTo>
                    <a:pt x="6611523" y="2435749"/>
                    <a:pt x="6609543" y="2430157"/>
                    <a:pt x="6607461" y="2424310"/>
                  </a:cubicBezTo>
                  <a:cubicBezTo>
                    <a:pt x="6605267" y="2418506"/>
                    <a:pt x="6602973" y="2412446"/>
                    <a:pt x="6600567" y="2406076"/>
                  </a:cubicBezTo>
                  <a:cubicBezTo>
                    <a:pt x="6591167" y="2380536"/>
                    <a:pt x="6581001" y="2349886"/>
                    <a:pt x="6569903" y="2311152"/>
                  </a:cubicBezTo>
                  <a:close/>
                  <a:moveTo>
                    <a:pt x="6309203" y="2299291"/>
                  </a:moveTo>
                  <a:cubicBezTo>
                    <a:pt x="6313931" y="2299126"/>
                    <a:pt x="6338401" y="2364643"/>
                    <a:pt x="6341747" y="2350906"/>
                  </a:cubicBezTo>
                  <a:cubicBezTo>
                    <a:pt x="6347465" y="2362798"/>
                    <a:pt x="6347437" y="2371589"/>
                    <a:pt x="6346275" y="2376926"/>
                  </a:cubicBezTo>
                  <a:cubicBezTo>
                    <a:pt x="6345015" y="2382306"/>
                    <a:pt x="6342185" y="2384458"/>
                    <a:pt x="6340883" y="2383736"/>
                  </a:cubicBezTo>
                  <a:cubicBezTo>
                    <a:pt x="6335079" y="2361948"/>
                    <a:pt x="6330717" y="2350353"/>
                    <a:pt x="6326541" y="2339778"/>
                  </a:cubicBezTo>
                  <a:cubicBezTo>
                    <a:pt x="6322239" y="2329245"/>
                    <a:pt x="6317451" y="2320001"/>
                    <a:pt x="6308505" y="2303805"/>
                  </a:cubicBezTo>
                  <a:cubicBezTo>
                    <a:pt x="6308255" y="2300678"/>
                    <a:pt x="6308529" y="2299314"/>
                    <a:pt x="6309203" y="2299291"/>
                  </a:cubicBezTo>
                  <a:close/>
                  <a:moveTo>
                    <a:pt x="340097" y="2299175"/>
                  </a:moveTo>
                  <a:cubicBezTo>
                    <a:pt x="326619" y="2316177"/>
                    <a:pt x="336572" y="2290157"/>
                    <a:pt x="319441" y="2313898"/>
                  </a:cubicBezTo>
                  <a:cubicBezTo>
                    <a:pt x="307139" y="2341179"/>
                    <a:pt x="299381" y="2378554"/>
                    <a:pt x="317502" y="2336932"/>
                  </a:cubicBezTo>
                  <a:cubicBezTo>
                    <a:pt x="314713" y="2339452"/>
                    <a:pt x="312250" y="2341448"/>
                    <a:pt x="316497" y="2330972"/>
                  </a:cubicBezTo>
                  <a:cubicBezTo>
                    <a:pt x="324467" y="2321444"/>
                    <a:pt x="333259" y="2315781"/>
                    <a:pt x="340097" y="2299175"/>
                  </a:cubicBezTo>
                  <a:close/>
                  <a:moveTo>
                    <a:pt x="1314787" y="2269403"/>
                  </a:moveTo>
                  <a:cubicBezTo>
                    <a:pt x="1315919" y="2286604"/>
                    <a:pt x="1247385" y="2396279"/>
                    <a:pt x="1298761" y="2300662"/>
                  </a:cubicBezTo>
                  <a:cubicBezTo>
                    <a:pt x="1310129" y="2279087"/>
                    <a:pt x="1298874" y="2289846"/>
                    <a:pt x="1314787" y="2269403"/>
                  </a:cubicBezTo>
                  <a:close/>
                  <a:moveTo>
                    <a:pt x="270245" y="2260979"/>
                  </a:moveTo>
                  <a:cubicBezTo>
                    <a:pt x="253965" y="2298948"/>
                    <a:pt x="253412" y="2300577"/>
                    <a:pt x="246150" y="2329033"/>
                  </a:cubicBezTo>
                  <a:cubicBezTo>
                    <a:pt x="220214" y="2368319"/>
                    <a:pt x="261737" y="2281748"/>
                    <a:pt x="247240" y="2299699"/>
                  </a:cubicBezTo>
                  <a:cubicBezTo>
                    <a:pt x="251459" y="2289421"/>
                    <a:pt x="256286" y="2282866"/>
                    <a:pt x="260265" y="2271625"/>
                  </a:cubicBezTo>
                  <a:cubicBezTo>
                    <a:pt x="263577" y="2268100"/>
                    <a:pt x="266918" y="2264533"/>
                    <a:pt x="270245" y="2260979"/>
                  </a:cubicBezTo>
                  <a:close/>
                  <a:moveTo>
                    <a:pt x="6138435" y="2242660"/>
                  </a:moveTo>
                  <a:cubicBezTo>
                    <a:pt x="6142101" y="2240678"/>
                    <a:pt x="6146631" y="2245392"/>
                    <a:pt x="6151883" y="2254240"/>
                  </a:cubicBezTo>
                  <a:cubicBezTo>
                    <a:pt x="6154503" y="2258671"/>
                    <a:pt x="6157307" y="2264122"/>
                    <a:pt x="6160251" y="2270294"/>
                  </a:cubicBezTo>
                  <a:cubicBezTo>
                    <a:pt x="6163253" y="2276439"/>
                    <a:pt x="6166325" y="2283319"/>
                    <a:pt x="6169113" y="2290794"/>
                  </a:cubicBezTo>
                  <a:cubicBezTo>
                    <a:pt x="6180751" y="2320467"/>
                    <a:pt x="6194129" y="2356356"/>
                    <a:pt x="6208967" y="2377974"/>
                  </a:cubicBezTo>
                  <a:cubicBezTo>
                    <a:pt x="6211855" y="2405396"/>
                    <a:pt x="6199381" y="2369324"/>
                    <a:pt x="6195177" y="2357021"/>
                  </a:cubicBezTo>
                  <a:cubicBezTo>
                    <a:pt x="6196947" y="2393207"/>
                    <a:pt x="6212561" y="2388322"/>
                    <a:pt x="6222599" y="2411752"/>
                  </a:cubicBezTo>
                  <a:cubicBezTo>
                    <a:pt x="6222343" y="2417529"/>
                    <a:pt x="6216935" y="2405438"/>
                    <a:pt x="6213369" y="2399747"/>
                  </a:cubicBezTo>
                  <a:cubicBezTo>
                    <a:pt x="6214231" y="2405637"/>
                    <a:pt x="6215803" y="2411682"/>
                    <a:pt x="6217687" y="2418350"/>
                  </a:cubicBezTo>
                  <a:cubicBezTo>
                    <a:pt x="6219541" y="2425046"/>
                    <a:pt x="6222103" y="2432195"/>
                    <a:pt x="6225671" y="2440010"/>
                  </a:cubicBezTo>
                  <a:cubicBezTo>
                    <a:pt x="6222797" y="2435324"/>
                    <a:pt x="6219059" y="2427821"/>
                    <a:pt x="6214827" y="2418590"/>
                  </a:cubicBezTo>
                  <a:cubicBezTo>
                    <a:pt x="6210339" y="2409473"/>
                    <a:pt x="6205003" y="2398813"/>
                    <a:pt x="6199721" y="2387473"/>
                  </a:cubicBezTo>
                  <a:cubicBezTo>
                    <a:pt x="6189089" y="2364836"/>
                    <a:pt x="6178003" y="2339820"/>
                    <a:pt x="6170119" y="2321104"/>
                  </a:cubicBezTo>
                  <a:cubicBezTo>
                    <a:pt x="6154335" y="2283687"/>
                    <a:pt x="6151403" y="2271342"/>
                    <a:pt x="6190533" y="2354232"/>
                  </a:cubicBezTo>
                  <a:cubicBezTo>
                    <a:pt x="6179435" y="2320184"/>
                    <a:pt x="6161525" y="2280997"/>
                    <a:pt x="6138435" y="2242660"/>
                  </a:cubicBezTo>
                  <a:close/>
                  <a:moveTo>
                    <a:pt x="6257383" y="2237727"/>
                  </a:moveTo>
                  <a:cubicBezTo>
                    <a:pt x="6260565" y="2231481"/>
                    <a:pt x="6280337" y="2267505"/>
                    <a:pt x="6275307" y="2250644"/>
                  </a:cubicBezTo>
                  <a:cubicBezTo>
                    <a:pt x="6285259" y="2273692"/>
                    <a:pt x="6316163" y="2325974"/>
                    <a:pt x="6322633" y="2364722"/>
                  </a:cubicBezTo>
                  <a:cubicBezTo>
                    <a:pt x="6310401" y="2334950"/>
                    <a:pt x="6292691" y="2291374"/>
                    <a:pt x="6294305" y="2320977"/>
                  </a:cubicBezTo>
                  <a:cubicBezTo>
                    <a:pt x="6288783" y="2308858"/>
                    <a:pt x="6290355" y="2301227"/>
                    <a:pt x="6289605" y="2292110"/>
                  </a:cubicBezTo>
                  <a:cubicBezTo>
                    <a:pt x="6279283" y="2276905"/>
                    <a:pt x="6265679" y="2244259"/>
                    <a:pt x="6261263" y="2261587"/>
                  </a:cubicBezTo>
                  <a:cubicBezTo>
                    <a:pt x="6257103" y="2246587"/>
                    <a:pt x="6256321" y="2239809"/>
                    <a:pt x="6257383" y="2237727"/>
                  </a:cubicBezTo>
                  <a:close/>
                  <a:moveTo>
                    <a:pt x="6511915" y="2229041"/>
                  </a:moveTo>
                  <a:cubicBezTo>
                    <a:pt x="6513995" y="2224312"/>
                    <a:pt x="6518003" y="2234689"/>
                    <a:pt x="6523239" y="2248691"/>
                  </a:cubicBezTo>
                  <a:cubicBezTo>
                    <a:pt x="6528365" y="2262749"/>
                    <a:pt x="6535273" y="2280162"/>
                    <a:pt x="6541643" y="2290355"/>
                  </a:cubicBezTo>
                  <a:cubicBezTo>
                    <a:pt x="6543513" y="2292592"/>
                    <a:pt x="6522815" y="2293088"/>
                    <a:pt x="6512565" y="2256633"/>
                  </a:cubicBezTo>
                  <a:cubicBezTo>
                    <a:pt x="6513159" y="2250106"/>
                    <a:pt x="6521599" y="2269332"/>
                    <a:pt x="6527487" y="2280346"/>
                  </a:cubicBezTo>
                  <a:cubicBezTo>
                    <a:pt x="6526369" y="2254764"/>
                    <a:pt x="6518285" y="2262253"/>
                    <a:pt x="6511915" y="2229041"/>
                  </a:cubicBezTo>
                  <a:close/>
                  <a:moveTo>
                    <a:pt x="395318" y="2223013"/>
                  </a:moveTo>
                  <a:cubicBezTo>
                    <a:pt x="396134" y="2221328"/>
                    <a:pt x="394418" y="2224340"/>
                    <a:pt x="387594" y="2236374"/>
                  </a:cubicBezTo>
                  <a:cubicBezTo>
                    <a:pt x="380091" y="2245986"/>
                    <a:pt x="354466" y="2308504"/>
                    <a:pt x="362734" y="2296315"/>
                  </a:cubicBezTo>
                  <a:cubicBezTo>
                    <a:pt x="368170" y="2282823"/>
                    <a:pt x="374286" y="2273494"/>
                    <a:pt x="380402" y="2264037"/>
                  </a:cubicBezTo>
                  <a:cubicBezTo>
                    <a:pt x="376466" y="2276353"/>
                    <a:pt x="368397" y="2296258"/>
                    <a:pt x="373508" y="2292082"/>
                  </a:cubicBezTo>
                  <a:cubicBezTo>
                    <a:pt x="378732" y="2277486"/>
                    <a:pt x="384012" y="2262692"/>
                    <a:pt x="389222" y="2248096"/>
                  </a:cubicBezTo>
                  <a:cubicBezTo>
                    <a:pt x="375844" y="2266712"/>
                    <a:pt x="381266" y="2251352"/>
                    <a:pt x="387849" y="2237832"/>
                  </a:cubicBezTo>
                  <a:cubicBezTo>
                    <a:pt x="391155" y="2231079"/>
                    <a:pt x="394503" y="2224697"/>
                    <a:pt x="395318" y="2223013"/>
                  </a:cubicBezTo>
                  <a:close/>
                  <a:moveTo>
                    <a:pt x="6222231" y="2213595"/>
                  </a:moveTo>
                  <a:cubicBezTo>
                    <a:pt x="6229267" y="2227950"/>
                    <a:pt x="6227131" y="2237209"/>
                    <a:pt x="6228375" y="2248337"/>
                  </a:cubicBezTo>
                  <a:cubicBezTo>
                    <a:pt x="6238045" y="2253178"/>
                    <a:pt x="6286987" y="2381626"/>
                    <a:pt x="6289463" y="2363392"/>
                  </a:cubicBezTo>
                  <a:cubicBezTo>
                    <a:pt x="6301327" y="2377719"/>
                    <a:pt x="6297235" y="2378766"/>
                    <a:pt x="6293967" y="2380777"/>
                  </a:cubicBezTo>
                  <a:cubicBezTo>
                    <a:pt x="6290739" y="2382787"/>
                    <a:pt x="6288219" y="2385802"/>
                    <a:pt x="6302361" y="2404575"/>
                  </a:cubicBezTo>
                  <a:cubicBezTo>
                    <a:pt x="6299911" y="2404915"/>
                    <a:pt x="6297463" y="2405226"/>
                    <a:pt x="6297235" y="2414683"/>
                  </a:cubicBezTo>
                  <a:cubicBezTo>
                    <a:pt x="6293287" y="2403046"/>
                    <a:pt x="6289889" y="2392739"/>
                    <a:pt x="6286447" y="2383636"/>
                  </a:cubicBezTo>
                  <a:cubicBezTo>
                    <a:pt x="6282795" y="2374618"/>
                    <a:pt x="6279455" y="2366620"/>
                    <a:pt x="6276311" y="2359314"/>
                  </a:cubicBezTo>
                  <a:cubicBezTo>
                    <a:pt x="6270027" y="2344704"/>
                    <a:pt x="6264533" y="2332855"/>
                    <a:pt x="6258843" y="2320963"/>
                  </a:cubicBezTo>
                  <a:cubicBezTo>
                    <a:pt x="6253107" y="2309099"/>
                    <a:pt x="6247331" y="2297136"/>
                    <a:pt x="6240225" y="2282413"/>
                  </a:cubicBezTo>
                  <a:cubicBezTo>
                    <a:pt x="6236729" y="2275023"/>
                    <a:pt x="6232919" y="2266939"/>
                    <a:pt x="6228617" y="2257836"/>
                  </a:cubicBezTo>
                  <a:cubicBezTo>
                    <a:pt x="6224455" y="2248662"/>
                    <a:pt x="6218991" y="2238865"/>
                    <a:pt x="6213355" y="2227469"/>
                  </a:cubicBezTo>
                  <a:cubicBezTo>
                    <a:pt x="6214997" y="2219102"/>
                    <a:pt x="6223663" y="2230952"/>
                    <a:pt x="6222231" y="2213595"/>
                  </a:cubicBezTo>
                  <a:close/>
                  <a:moveTo>
                    <a:pt x="6523549" y="2206610"/>
                  </a:moveTo>
                  <a:cubicBezTo>
                    <a:pt x="6527759" y="2210036"/>
                    <a:pt x="6536067" y="2226231"/>
                    <a:pt x="6544263" y="2245364"/>
                  </a:cubicBezTo>
                  <a:cubicBezTo>
                    <a:pt x="6555675" y="2270649"/>
                    <a:pt x="6564635" y="2302049"/>
                    <a:pt x="6565031" y="2314522"/>
                  </a:cubicBezTo>
                  <a:cubicBezTo>
                    <a:pt x="6562683" y="2306325"/>
                    <a:pt x="6559595" y="2297590"/>
                    <a:pt x="6556127" y="2288572"/>
                  </a:cubicBezTo>
                  <a:cubicBezTo>
                    <a:pt x="6554343" y="2284084"/>
                    <a:pt x="6552517" y="2279497"/>
                    <a:pt x="6550663" y="2274868"/>
                  </a:cubicBezTo>
                  <a:cubicBezTo>
                    <a:pt x="6548567" y="2270337"/>
                    <a:pt x="6546459" y="2265750"/>
                    <a:pt x="6544335" y="2261163"/>
                  </a:cubicBezTo>
                  <a:cubicBezTo>
                    <a:pt x="6535755" y="2242830"/>
                    <a:pt x="6526979" y="2224411"/>
                    <a:pt x="6520863" y="2207805"/>
                  </a:cubicBezTo>
                  <a:cubicBezTo>
                    <a:pt x="6521199" y="2205745"/>
                    <a:pt x="6522147" y="2205468"/>
                    <a:pt x="6523549" y="2206610"/>
                  </a:cubicBezTo>
                  <a:close/>
                  <a:moveTo>
                    <a:pt x="440513" y="2199055"/>
                  </a:moveTo>
                  <a:cubicBezTo>
                    <a:pt x="420580" y="2234760"/>
                    <a:pt x="431071" y="2230951"/>
                    <a:pt x="413700" y="2257454"/>
                  </a:cubicBezTo>
                  <a:cubicBezTo>
                    <a:pt x="414436" y="2247784"/>
                    <a:pt x="401949" y="2260186"/>
                    <a:pt x="406168" y="2244910"/>
                  </a:cubicBezTo>
                  <a:cubicBezTo>
                    <a:pt x="391770" y="2291332"/>
                    <a:pt x="405658" y="2263499"/>
                    <a:pt x="378576" y="2321373"/>
                  </a:cubicBezTo>
                  <a:cubicBezTo>
                    <a:pt x="388698" y="2320340"/>
                    <a:pt x="394064" y="2306706"/>
                    <a:pt x="412751" y="2286009"/>
                  </a:cubicBezTo>
                  <a:cubicBezTo>
                    <a:pt x="414379" y="2279057"/>
                    <a:pt x="416786" y="2271413"/>
                    <a:pt x="419476" y="2263527"/>
                  </a:cubicBezTo>
                  <a:cubicBezTo>
                    <a:pt x="422180" y="2255642"/>
                    <a:pt x="425705" y="2247756"/>
                    <a:pt x="428720" y="2239941"/>
                  </a:cubicBezTo>
                  <a:cubicBezTo>
                    <a:pt x="434907" y="2224383"/>
                    <a:pt x="440216" y="2209617"/>
                    <a:pt x="440513" y="2199055"/>
                  </a:cubicBezTo>
                  <a:close/>
                  <a:moveTo>
                    <a:pt x="1251349" y="2189924"/>
                  </a:moveTo>
                  <a:cubicBezTo>
                    <a:pt x="1247753" y="2199721"/>
                    <a:pt x="1235677" y="2224142"/>
                    <a:pt x="1221166" y="2250191"/>
                  </a:cubicBezTo>
                  <a:cubicBezTo>
                    <a:pt x="1213974" y="2263244"/>
                    <a:pt x="1206287" y="2276778"/>
                    <a:pt x="1199052" y="2289293"/>
                  </a:cubicBezTo>
                  <a:cubicBezTo>
                    <a:pt x="1195400" y="2295522"/>
                    <a:pt x="1191889" y="2301525"/>
                    <a:pt x="1188647" y="2307088"/>
                  </a:cubicBezTo>
                  <a:cubicBezTo>
                    <a:pt x="1185603" y="2312737"/>
                    <a:pt x="1182814" y="2317975"/>
                    <a:pt x="1180365" y="2322576"/>
                  </a:cubicBezTo>
                  <a:cubicBezTo>
                    <a:pt x="1181809" y="2317947"/>
                    <a:pt x="1183593" y="2312879"/>
                    <a:pt x="1185646" y="2307485"/>
                  </a:cubicBezTo>
                  <a:cubicBezTo>
                    <a:pt x="1187826" y="2302148"/>
                    <a:pt x="1190516" y="2296626"/>
                    <a:pt x="1193305" y="2290836"/>
                  </a:cubicBezTo>
                  <a:cubicBezTo>
                    <a:pt x="1198939" y="2279284"/>
                    <a:pt x="1205423" y="2266910"/>
                    <a:pt x="1212176" y="2254650"/>
                  </a:cubicBezTo>
                  <a:cubicBezTo>
                    <a:pt x="1225795" y="2230201"/>
                    <a:pt x="1239995" y="2205907"/>
                    <a:pt x="1251349" y="2189924"/>
                  </a:cubicBezTo>
                  <a:close/>
                  <a:moveTo>
                    <a:pt x="466945" y="2134598"/>
                  </a:moveTo>
                  <a:cubicBezTo>
                    <a:pt x="441235" y="2159047"/>
                    <a:pt x="451570" y="2139199"/>
                    <a:pt x="436847" y="2169580"/>
                  </a:cubicBezTo>
                  <a:cubicBezTo>
                    <a:pt x="423652" y="2184021"/>
                    <a:pt x="443911" y="2143814"/>
                    <a:pt x="434666" y="2151799"/>
                  </a:cubicBezTo>
                  <a:cubicBezTo>
                    <a:pt x="422888" y="2180736"/>
                    <a:pt x="420693" y="2147254"/>
                    <a:pt x="408971" y="2176149"/>
                  </a:cubicBezTo>
                  <a:cubicBezTo>
                    <a:pt x="414167" y="2172398"/>
                    <a:pt x="407527" y="2188013"/>
                    <a:pt x="400788" y="2203841"/>
                  </a:cubicBezTo>
                  <a:cubicBezTo>
                    <a:pt x="436719" y="2154022"/>
                    <a:pt x="439055" y="2196819"/>
                    <a:pt x="418442" y="2206785"/>
                  </a:cubicBezTo>
                  <a:cubicBezTo>
                    <a:pt x="405361" y="2236657"/>
                    <a:pt x="417919" y="2224284"/>
                    <a:pt x="425931" y="2219371"/>
                  </a:cubicBezTo>
                  <a:cubicBezTo>
                    <a:pt x="440159" y="2191934"/>
                    <a:pt x="443826" y="2173049"/>
                    <a:pt x="466945" y="2134598"/>
                  </a:cubicBezTo>
                  <a:close/>
                  <a:moveTo>
                    <a:pt x="1197863" y="2131215"/>
                  </a:moveTo>
                  <a:cubicBezTo>
                    <a:pt x="1194437" y="2137699"/>
                    <a:pt x="1190175" y="2145231"/>
                    <a:pt x="1185334" y="2153484"/>
                  </a:cubicBezTo>
                  <a:cubicBezTo>
                    <a:pt x="1180775" y="2161908"/>
                    <a:pt x="1175763" y="2171166"/>
                    <a:pt x="1170483" y="2180907"/>
                  </a:cubicBezTo>
                  <a:cubicBezTo>
                    <a:pt x="1159893" y="2200344"/>
                    <a:pt x="1148256" y="2221722"/>
                    <a:pt x="1137015" y="2242349"/>
                  </a:cubicBezTo>
                  <a:cubicBezTo>
                    <a:pt x="1131508" y="2252712"/>
                    <a:pt x="1126058" y="2262862"/>
                    <a:pt x="1121273" y="2272673"/>
                  </a:cubicBezTo>
                  <a:cubicBezTo>
                    <a:pt x="1116813" y="2282668"/>
                    <a:pt x="1112764" y="2292196"/>
                    <a:pt x="1109352" y="2300931"/>
                  </a:cubicBezTo>
                  <a:cubicBezTo>
                    <a:pt x="1102514" y="2318401"/>
                    <a:pt x="1098211" y="2332714"/>
                    <a:pt x="1098267" y="2341335"/>
                  </a:cubicBezTo>
                  <a:cubicBezTo>
                    <a:pt x="1086857" y="2350608"/>
                    <a:pt x="1072161" y="2375100"/>
                    <a:pt x="1063342" y="2397086"/>
                  </a:cubicBezTo>
                  <a:cubicBezTo>
                    <a:pt x="1054876" y="2419256"/>
                    <a:pt x="1050926" y="2438198"/>
                    <a:pt x="1057764" y="2435240"/>
                  </a:cubicBezTo>
                  <a:cubicBezTo>
                    <a:pt x="1047656" y="2452653"/>
                    <a:pt x="1039515" y="2473506"/>
                    <a:pt x="1037080" y="2463483"/>
                  </a:cubicBezTo>
                  <a:cubicBezTo>
                    <a:pt x="1014528" y="2514350"/>
                    <a:pt x="1010012" y="2556906"/>
                    <a:pt x="980494" y="2602464"/>
                  </a:cubicBezTo>
                  <a:cubicBezTo>
                    <a:pt x="1012659" y="2516884"/>
                    <a:pt x="1038864" y="2439076"/>
                    <a:pt x="1070378" y="2361807"/>
                  </a:cubicBezTo>
                  <a:cubicBezTo>
                    <a:pt x="1078603" y="2342666"/>
                    <a:pt x="1086984" y="2323512"/>
                    <a:pt x="1095733" y="2304244"/>
                  </a:cubicBezTo>
                  <a:cubicBezTo>
                    <a:pt x="1104553" y="2285018"/>
                    <a:pt x="1113246" y="2265425"/>
                    <a:pt x="1124274" y="2246624"/>
                  </a:cubicBezTo>
                  <a:cubicBezTo>
                    <a:pt x="1134906" y="2227611"/>
                    <a:pt x="1146118" y="2208456"/>
                    <a:pt x="1158124" y="2189118"/>
                  </a:cubicBezTo>
                  <a:cubicBezTo>
                    <a:pt x="1164126" y="2179448"/>
                    <a:pt x="1170313" y="2169722"/>
                    <a:pt x="1176740" y="2159954"/>
                  </a:cubicBezTo>
                  <a:cubicBezTo>
                    <a:pt x="1183054" y="2150115"/>
                    <a:pt x="1190628" y="2140856"/>
                    <a:pt x="1197863" y="2131215"/>
                  </a:cubicBezTo>
                  <a:close/>
                  <a:moveTo>
                    <a:pt x="1337835" y="2098724"/>
                  </a:moveTo>
                  <a:cubicBezTo>
                    <a:pt x="1328435" y="2121942"/>
                    <a:pt x="1316500" y="2146688"/>
                    <a:pt x="1302386" y="2172469"/>
                  </a:cubicBezTo>
                  <a:cubicBezTo>
                    <a:pt x="1295350" y="2185380"/>
                    <a:pt x="1287832" y="2198588"/>
                    <a:pt x="1279933" y="2212080"/>
                  </a:cubicBezTo>
                  <a:cubicBezTo>
                    <a:pt x="1272571" y="2225898"/>
                    <a:pt x="1265011" y="2240111"/>
                    <a:pt x="1257267" y="2254651"/>
                  </a:cubicBezTo>
                  <a:cubicBezTo>
                    <a:pt x="1249438" y="2269119"/>
                    <a:pt x="1241453" y="2283913"/>
                    <a:pt x="1233313" y="2298963"/>
                  </a:cubicBezTo>
                  <a:cubicBezTo>
                    <a:pt x="1229264" y="2306480"/>
                    <a:pt x="1225173" y="2314068"/>
                    <a:pt x="1221053" y="2321713"/>
                  </a:cubicBezTo>
                  <a:cubicBezTo>
                    <a:pt x="1217089" y="2329429"/>
                    <a:pt x="1213550" y="2337456"/>
                    <a:pt x="1209784" y="2345398"/>
                  </a:cubicBezTo>
                  <a:cubicBezTo>
                    <a:pt x="1195060" y="2377351"/>
                    <a:pt x="1180054" y="2410068"/>
                    <a:pt x="1167001" y="2443762"/>
                  </a:cubicBezTo>
                  <a:cubicBezTo>
                    <a:pt x="1171036" y="2425626"/>
                    <a:pt x="1180365" y="2401659"/>
                    <a:pt x="1191960" y="2373755"/>
                  </a:cubicBezTo>
                  <a:cubicBezTo>
                    <a:pt x="1197807" y="2359824"/>
                    <a:pt x="1204333" y="2344959"/>
                    <a:pt x="1211299" y="2329485"/>
                  </a:cubicBezTo>
                  <a:cubicBezTo>
                    <a:pt x="1214611" y="2321656"/>
                    <a:pt x="1218802" y="2314082"/>
                    <a:pt x="1222823" y="2306254"/>
                  </a:cubicBezTo>
                  <a:cubicBezTo>
                    <a:pt x="1226914" y="2298467"/>
                    <a:pt x="1231062" y="2290539"/>
                    <a:pt x="1235267" y="2282554"/>
                  </a:cubicBezTo>
                  <a:cubicBezTo>
                    <a:pt x="1243733" y="2266585"/>
                    <a:pt x="1252369" y="2250290"/>
                    <a:pt x="1261004" y="2234010"/>
                  </a:cubicBezTo>
                  <a:cubicBezTo>
                    <a:pt x="1265336" y="2225869"/>
                    <a:pt x="1269669" y="2217729"/>
                    <a:pt x="1273972" y="2209631"/>
                  </a:cubicBezTo>
                  <a:cubicBezTo>
                    <a:pt x="1278644" y="2201760"/>
                    <a:pt x="1283302" y="2193917"/>
                    <a:pt x="1287889" y="2186173"/>
                  </a:cubicBezTo>
                  <a:cubicBezTo>
                    <a:pt x="1306307" y="2155140"/>
                    <a:pt x="1323409" y="2125099"/>
                    <a:pt x="1337835" y="2098724"/>
                  </a:cubicBezTo>
                  <a:close/>
                  <a:moveTo>
                    <a:pt x="6497107" y="2097096"/>
                  </a:moveTo>
                  <a:cubicBezTo>
                    <a:pt x="6501395" y="2103807"/>
                    <a:pt x="6504977" y="2109795"/>
                    <a:pt x="6507993" y="2115005"/>
                  </a:cubicBezTo>
                  <a:cubicBezTo>
                    <a:pt x="6510881" y="2120285"/>
                    <a:pt x="6513089" y="2124872"/>
                    <a:pt x="6515029" y="2128610"/>
                  </a:cubicBezTo>
                  <a:cubicBezTo>
                    <a:pt x="6518851" y="2136085"/>
                    <a:pt x="6521231" y="2140332"/>
                    <a:pt x="6523439" y="2141139"/>
                  </a:cubicBezTo>
                  <a:cubicBezTo>
                    <a:pt x="6529315" y="2154149"/>
                    <a:pt x="6526581" y="2153965"/>
                    <a:pt x="6523707" y="2148132"/>
                  </a:cubicBezTo>
                  <a:cubicBezTo>
                    <a:pt x="6523877" y="2159699"/>
                    <a:pt x="6528167" y="2174026"/>
                    <a:pt x="6534679" y="2189797"/>
                  </a:cubicBezTo>
                  <a:cubicBezTo>
                    <a:pt x="6534523" y="2203869"/>
                    <a:pt x="6513075" y="2149194"/>
                    <a:pt x="6504171" y="2135207"/>
                  </a:cubicBezTo>
                  <a:cubicBezTo>
                    <a:pt x="6504213" y="2129587"/>
                    <a:pt x="6502671" y="2122650"/>
                    <a:pt x="6500759" y="2115939"/>
                  </a:cubicBezTo>
                  <a:cubicBezTo>
                    <a:pt x="6498847" y="2109229"/>
                    <a:pt x="6496979" y="2102561"/>
                    <a:pt x="6497107" y="2097096"/>
                  </a:cubicBezTo>
                  <a:close/>
                  <a:moveTo>
                    <a:pt x="6069263" y="2097039"/>
                  </a:moveTo>
                  <a:cubicBezTo>
                    <a:pt x="6079301" y="2121687"/>
                    <a:pt x="6090639" y="2137812"/>
                    <a:pt x="6100195" y="2152620"/>
                  </a:cubicBezTo>
                  <a:cubicBezTo>
                    <a:pt x="6109143" y="2167740"/>
                    <a:pt x="6116223" y="2181585"/>
                    <a:pt x="6118163" y="2200924"/>
                  </a:cubicBezTo>
                  <a:cubicBezTo>
                    <a:pt x="6115415" y="2192741"/>
                    <a:pt x="6111127" y="2183737"/>
                    <a:pt x="6106241" y="2174422"/>
                  </a:cubicBezTo>
                  <a:cubicBezTo>
                    <a:pt x="6101329" y="2165135"/>
                    <a:pt x="6096047" y="2155423"/>
                    <a:pt x="6090315" y="2146334"/>
                  </a:cubicBezTo>
                  <a:cubicBezTo>
                    <a:pt x="6079243" y="2127958"/>
                    <a:pt x="6069645" y="2110347"/>
                    <a:pt x="6069263" y="2097039"/>
                  </a:cubicBezTo>
                  <a:close/>
                  <a:moveTo>
                    <a:pt x="490545" y="2087540"/>
                  </a:moveTo>
                  <a:cubicBezTo>
                    <a:pt x="477081" y="2107798"/>
                    <a:pt x="471093" y="2107445"/>
                    <a:pt x="466789" y="2106963"/>
                  </a:cubicBezTo>
                  <a:cubicBezTo>
                    <a:pt x="462471" y="2106468"/>
                    <a:pt x="459923" y="2105916"/>
                    <a:pt x="454586" y="2126472"/>
                  </a:cubicBezTo>
                  <a:cubicBezTo>
                    <a:pt x="457559" y="2119648"/>
                    <a:pt x="460602" y="2113008"/>
                    <a:pt x="464113" y="2110970"/>
                  </a:cubicBezTo>
                  <a:cubicBezTo>
                    <a:pt x="457785" y="2125920"/>
                    <a:pt x="456808" y="2132205"/>
                    <a:pt x="455930" y="2138378"/>
                  </a:cubicBezTo>
                  <a:cubicBezTo>
                    <a:pt x="468106" y="2128199"/>
                    <a:pt x="478426" y="2106751"/>
                    <a:pt x="490545" y="2087540"/>
                  </a:cubicBezTo>
                  <a:close/>
                  <a:moveTo>
                    <a:pt x="6049147" y="2081537"/>
                  </a:moveTo>
                  <a:cubicBezTo>
                    <a:pt x="6062043" y="2103806"/>
                    <a:pt x="6072207" y="2124631"/>
                    <a:pt x="6082739" y="2145697"/>
                  </a:cubicBezTo>
                  <a:cubicBezTo>
                    <a:pt x="6079483" y="2151346"/>
                    <a:pt x="6048139" y="2093769"/>
                    <a:pt x="6049147" y="2081537"/>
                  </a:cubicBezTo>
                  <a:close/>
                  <a:moveTo>
                    <a:pt x="6455449" y="2060736"/>
                  </a:moveTo>
                  <a:cubicBezTo>
                    <a:pt x="6463709" y="2069938"/>
                    <a:pt x="6482265" y="2107424"/>
                    <a:pt x="6494403" y="2128681"/>
                  </a:cubicBezTo>
                  <a:cubicBezTo>
                    <a:pt x="6484973" y="2131456"/>
                    <a:pt x="6468099" y="2081552"/>
                    <a:pt x="6451237" y="2062610"/>
                  </a:cubicBezTo>
                  <a:cubicBezTo>
                    <a:pt x="6451085" y="2057744"/>
                    <a:pt x="6452695" y="2057668"/>
                    <a:pt x="6455449" y="2060736"/>
                  </a:cubicBezTo>
                  <a:close/>
                  <a:moveTo>
                    <a:pt x="6430625" y="2059450"/>
                  </a:moveTo>
                  <a:cubicBezTo>
                    <a:pt x="6431543" y="2056792"/>
                    <a:pt x="6462279" y="2111141"/>
                    <a:pt x="6475941" y="2143843"/>
                  </a:cubicBezTo>
                  <a:cubicBezTo>
                    <a:pt x="6472939" y="2144466"/>
                    <a:pt x="6464515" y="2127818"/>
                    <a:pt x="6466511" y="2144565"/>
                  </a:cubicBezTo>
                  <a:cubicBezTo>
                    <a:pt x="6455993" y="2103184"/>
                    <a:pt x="6449015" y="2103014"/>
                    <a:pt x="6432195" y="2064309"/>
                  </a:cubicBezTo>
                  <a:cubicBezTo>
                    <a:pt x="6430973" y="2061373"/>
                    <a:pt x="6430495" y="2059830"/>
                    <a:pt x="6430625" y="2059450"/>
                  </a:cubicBezTo>
                  <a:close/>
                  <a:moveTo>
                    <a:pt x="1186538" y="2052104"/>
                  </a:moveTo>
                  <a:cubicBezTo>
                    <a:pt x="1164524" y="2082287"/>
                    <a:pt x="1169592" y="2083321"/>
                    <a:pt x="1138333" y="2129459"/>
                  </a:cubicBezTo>
                  <a:cubicBezTo>
                    <a:pt x="1153226" y="2116321"/>
                    <a:pt x="1148144" y="2128992"/>
                    <a:pt x="1145270" y="2139284"/>
                  </a:cubicBezTo>
                  <a:cubicBezTo>
                    <a:pt x="1142481" y="2149661"/>
                    <a:pt x="1140414" y="2156754"/>
                    <a:pt x="1160191" y="2132305"/>
                  </a:cubicBezTo>
                  <a:cubicBezTo>
                    <a:pt x="1148639" y="2128779"/>
                    <a:pt x="1188591" y="2066573"/>
                    <a:pt x="1186538" y="2052104"/>
                  </a:cubicBezTo>
                  <a:close/>
                  <a:moveTo>
                    <a:pt x="6177941" y="2048479"/>
                  </a:moveTo>
                  <a:cubicBezTo>
                    <a:pt x="6182603" y="2049973"/>
                    <a:pt x="6189483" y="2056115"/>
                    <a:pt x="6199383" y="2068938"/>
                  </a:cubicBezTo>
                  <a:cubicBezTo>
                    <a:pt x="6180213" y="2054370"/>
                    <a:pt x="6185027" y="2099149"/>
                    <a:pt x="6174267" y="2105604"/>
                  </a:cubicBezTo>
                  <a:cubicBezTo>
                    <a:pt x="6169935" y="2081342"/>
                    <a:pt x="6163955" y="2043997"/>
                    <a:pt x="6177941" y="2048479"/>
                  </a:cubicBezTo>
                  <a:close/>
                  <a:moveTo>
                    <a:pt x="6078933" y="2046937"/>
                  </a:moveTo>
                  <a:cubicBezTo>
                    <a:pt x="6090825" y="2066686"/>
                    <a:pt x="6104387" y="2085289"/>
                    <a:pt x="6117497" y="2101031"/>
                  </a:cubicBezTo>
                  <a:cubicBezTo>
                    <a:pt x="6130479" y="2116831"/>
                    <a:pt x="6143603" y="2129473"/>
                    <a:pt x="6152861" y="2138109"/>
                  </a:cubicBezTo>
                  <a:cubicBezTo>
                    <a:pt x="6162799" y="2171520"/>
                    <a:pt x="6130989" y="2110885"/>
                    <a:pt x="6148671" y="2148387"/>
                  </a:cubicBezTo>
                  <a:cubicBezTo>
                    <a:pt x="6148671" y="2154928"/>
                    <a:pt x="6143291" y="2146051"/>
                    <a:pt x="6136821" y="2134060"/>
                  </a:cubicBezTo>
                  <a:cubicBezTo>
                    <a:pt x="6129815" y="2122352"/>
                    <a:pt x="6121575" y="2107558"/>
                    <a:pt x="6116889" y="2101697"/>
                  </a:cubicBezTo>
                  <a:cubicBezTo>
                    <a:pt x="6121943" y="2114283"/>
                    <a:pt x="6129263" y="2128454"/>
                    <a:pt x="6136311" y="2143659"/>
                  </a:cubicBezTo>
                  <a:cubicBezTo>
                    <a:pt x="6143335" y="2158863"/>
                    <a:pt x="6151149" y="2174521"/>
                    <a:pt x="6158977" y="2189089"/>
                  </a:cubicBezTo>
                  <a:cubicBezTo>
                    <a:pt x="6174635" y="2218224"/>
                    <a:pt x="6190379" y="2243098"/>
                    <a:pt x="6200063" y="2251366"/>
                  </a:cubicBezTo>
                  <a:cubicBezTo>
                    <a:pt x="6189615" y="2243226"/>
                    <a:pt x="6195375" y="2252881"/>
                    <a:pt x="6204039" y="2270039"/>
                  </a:cubicBezTo>
                  <a:cubicBezTo>
                    <a:pt x="6212449" y="2287311"/>
                    <a:pt x="6224341" y="2311874"/>
                    <a:pt x="6228305" y="2332232"/>
                  </a:cubicBezTo>
                  <a:cubicBezTo>
                    <a:pt x="6232637" y="2336082"/>
                    <a:pt x="6235411" y="2334553"/>
                    <a:pt x="6237735" y="2331481"/>
                  </a:cubicBezTo>
                  <a:cubicBezTo>
                    <a:pt x="6243015" y="2343302"/>
                    <a:pt x="6240267" y="2343090"/>
                    <a:pt x="6237677" y="2337951"/>
                  </a:cubicBezTo>
                  <a:cubicBezTo>
                    <a:pt x="6236757" y="2354600"/>
                    <a:pt x="6249103" y="2378879"/>
                    <a:pt x="6260329" y="2403258"/>
                  </a:cubicBezTo>
                  <a:cubicBezTo>
                    <a:pt x="6252697" y="2386283"/>
                    <a:pt x="6240763" y="2362032"/>
                    <a:pt x="6227285" y="2333180"/>
                  </a:cubicBezTo>
                  <a:cubicBezTo>
                    <a:pt x="6220519" y="2318768"/>
                    <a:pt x="6213227" y="2303252"/>
                    <a:pt x="6205597" y="2287042"/>
                  </a:cubicBezTo>
                  <a:cubicBezTo>
                    <a:pt x="6201719" y="2278972"/>
                    <a:pt x="6198123" y="2270549"/>
                    <a:pt x="6193803" y="2262324"/>
                  </a:cubicBezTo>
                  <a:cubicBezTo>
                    <a:pt x="6189515" y="2254084"/>
                    <a:pt x="6185155" y="2245732"/>
                    <a:pt x="6180751" y="2237294"/>
                  </a:cubicBezTo>
                  <a:cubicBezTo>
                    <a:pt x="6163295" y="2203515"/>
                    <a:pt x="6145217" y="2168561"/>
                    <a:pt x="6128157" y="2135546"/>
                  </a:cubicBezTo>
                  <a:cubicBezTo>
                    <a:pt x="6109851" y="2103226"/>
                    <a:pt x="6092807" y="2072703"/>
                    <a:pt x="6078933" y="2046937"/>
                  </a:cubicBezTo>
                  <a:close/>
                  <a:moveTo>
                    <a:pt x="1249608" y="2042010"/>
                  </a:moveTo>
                  <a:cubicBezTo>
                    <a:pt x="1268267" y="2037353"/>
                    <a:pt x="1211723" y="2114254"/>
                    <a:pt x="1196575" y="2116010"/>
                  </a:cubicBezTo>
                  <a:cubicBezTo>
                    <a:pt x="1213535" y="2081848"/>
                    <a:pt x="1231798" y="2065384"/>
                    <a:pt x="1249608" y="2042010"/>
                  </a:cubicBezTo>
                  <a:close/>
                  <a:moveTo>
                    <a:pt x="370789" y="2027372"/>
                  </a:moveTo>
                  <a:cubicBezTo>
                    <a:pt x="382101" y="2030161"/>
                    <a:pt x="330993" y="2139836"/>
                    <a:pt x="310862" y="2177608"/>
                  </a:cubicBezTo>
                  <a:cubicBezTo>
                    <a:pt x="315123" y="2157872"/>
                    <a:pt x="325600" y="2133381"/>
                    <a:pt x="337166" y="2107275"/>
                  </a:cubicBezTo>
                  <a:cubicBezTo>
                    <a:pt x="348931" y="2081254"/>
                    <a:pt x="360780" y="2053152"/>
                    <a:pt x="370789" y="2027372"/>
                  </a:cubicBezTo>
                  <a:close/>
                  <a:moveTo>
                    <a:pt x="6261305" y="2019727"/>
                  </a:moveTo>
                  <a:cubicBezTo>
                    <a:pt x="6280699" y="2054879"/>
                    <a:pt x="6307159" y="2106241"/>
                    <a:pt x="6335955" y="2161610"/>
                  </a:cubicBezTo>
                  <a:cubicBezTo>
                    <a:pt x="6350723" y="2189103"/>
                    <a:pt x="6363507" y="2218861"/>
                    <a:pt x="6375807" y="2248266"/>
                  </a:cubicBezTo>
                  <a:cubicBezTo>
                    <a:pt x="6388055" y="2277684"/>
                    <a:pt x="6399337" y="2306989"/>
                    <a:pt x="6408439" y="2334822"/>
                  </a:cubicBezTo>
                  <a:cubicBezTo>
                    <a:pt x="6415803" y="2354090"/>
                    <a:pt x="6416907" y="2348357"/>
                    <a:pt x="6417657" y="2341221"/>
                  </a:cubicBezTo>
                  <a:cubicBezTo>
                    <a:pt x="6422725" y="2366053"/>
                    <a:pt x="6421563" y="2367978"/>
                    <a:pt x="6416849" y="2357219"/>
                  </a:cubicBezTo>
                  <a:cubicBezTo>
                    <a:pt x="6414457" y="2351853"/>
                    <a:pt x="6411299" y="2343246"/>
                    <a:pt x="6407307" y="2332826"/>
                  </a:cubicBezTo>
                  <a:cubicBezTo>
                    <a:pt x="6403075" y="2322506"/>
                    <a:pt x="6398091" y="2310331"/>
                    <a:pt x="6392839" y="2297504"/>
                  </a:cubicBezTo>
                  <a:cubicBezTo>
                    <a:pt x="6371787" y="2246156"/>
                    <a:pt x="6346177" y="2184233"/>
                    <a:pt x="6340119" y="2191934"/>
                  </a:cubicBezTo>
                  <a:cubicBezTo>
                    <a:pt x="6343983" y="2183695"/>
                    <a:pt x="6328707" y="2156046"/>
                    <a:pt x="6310459" y="2122749"/>
                  </a:cubicBezTo>
                  <a:cubicBezTo>
                    <a:pt x="6301327" y="2106100"/>
                    <a:pt x="6291459" y="2088021"/>
                    <a:pt x="6282851" y="2070183"/>
                  </a:cubicBezTo>
                  <a:cubicBezTo>
                    <a:pt x="6280757" y="2065695"/>
                    <a:pt x="6278675" y="2061264"/>
                    <a:pt x="6276623" y="2056889"/>
                  </a:cubicBezTo>
                  <a:cubicBezTo>
                    <a:pt x="6274487" y="2052586"/>
                    <a:pt x="6272461" y="2048310"/>
                    <a:pt x="6270579" y="2044091"/>
                  </a:cubicBezTo>
                  <a:cubicBezTo>
                    <a:pt x="6266811" y="2035668"/>
                    <a:pt x="6263641" y="2027485"/>
                    <a:pt x="6261305" y="2019727"/>
                  </a:cubicBezTo>
                  <a:close/>
                  <a:moveTo>
                    <a:pt x="432316" y="1998803"/>
                  </a:moveTo>
                  <a:cubicBezTo>
                    <a:pt x="422265" y="2020194"/>
                    <a:pt x="411066" y="2025461"/>
                    <a:pt x="401397" y="2051383"/>
                  </a:cubicBezTo>
                  <a:cubicBezTo>
                    <a:pt x="405078" y="2049358"/>
                    <a:pt x="408461" y="2042704"/>
                    <a:pt x="411817" y="2035866"/>
                  </a:cubicBezTo>
                  <a:cubicBezTo>
                    <a:pt x="416191" y="2036263"/>
                    <a:pt x="409382" y="2046456"/>
                    <a:pt x="400222" y="2057201"/>
                  </a:cubicBezTo>
                  <a:cubicBezTo>
                    <a:pt x="390836" y="2067819"/>
                    <a:pt x="380345" y="2079640"/>
                    <a:pt x="375319" y="2082061"/>
                  </a:cubicBezTo>
                  <a:cubicBezTo>
                    <a:pt x="369473" y="2082429"/>
                    <a:pt x="383347" y="2067012"/>
                    <a:pt x="390496" y="2061038"/>
                  </a:cubicBezTo>
                  <a:cubicBezTo>
                    <a:pt x="416588" y="2029736"/>
                    <a:pt x="408022" y="2014645"/>
                    <a:pt x="432316" y="1998803"/>
                  </a:cubicBezTo>
                  <a:close/>
                  <a:moveTo>
                    <a:pt x="6056905" y="1995485"/>
                  </a:moveTo>
                  <a:cubicBezTo>
                    <a:pt x="6058687" y="1996782"/>
                    <a:pt x="6061351" y="2000013"/>
                    <a:pt x="6063899" y="2002979"/>
                  </a:cubicBezTo>
                  <a:cubicBezTo>
                    <a:pt x="6066489" y="2005910"/>
                    <a:pt x="6068811" y="2008671"/>
                    <a:pt x="6070043" y="2008925"/>
                  </a:cubicBezTo>
                  <a:cubicBezTo>
                    <a:pt x="6071259" y="2009208"/>
                    <a:pt x="6071671" y="2006802"/>
                    <a:pt x="6069631" y="1999893"/>
                  </a:cubicBezTo>
                  <a:cubicBezTo>
                    <a:pt x="6082019" y="2027768"/>
                    <a:pt x="6076695" y="2010398"/>
                    <a:pt x="6091943" y="2034776"/>
                  </a:cubicBezTo>
                  <a:cubicBezTo>
                    <a:pt x="6089495" y="2035357"/>
                    <a:pt x="6087159" y="2036093"/>
                    <a:pt x="6088163" y="2045210"/>
                  </a:cubicBezTo>
                  <a:cubicBezTo>
                    <a:pt x="6080207" y="2025263"/>
                    <a:pt x="6076229" y="2020647"/>
                    <a:pt x="6072195" y="2017604"/>
                  </a:cubicBezTo>
                  <a:cubicBezTo>
                    <a:pt x="6068075" y="2014602"/>
                    <a:pt x="6064267" y="2012918"/>
                    <a:pt x="6055219" y="1999596"/>
                  </a:cubicBezTo>
                  <a:cubicBezTo>
                    <a:pt x="6054229" y="1994825"/>
                    <a:pt x="6055125" y="1994188"/>
                    <a:pt x="6056905" y="1995485"/>
                  </a:cubicBezTo>
                  <a:close/>
                  <a:moveTo>
                    <a:pt x="1448515" y="1983584"/>
                  </a:moveTo>
                  <a:cubicBezTo>
                    <a:pt x="1452663" y="1981447"/>
                    <a:pt x="1449959" y="1987718"/>
                    <a:pt x="1443079" y="1998775"/>
                  </a:cubicBezTo>
                  <a:cubicBezTo>
                    <a:pt x="1435972" y="2009718"/>
                    <a:pt x="1425439" y="2025914"/>
                    <a:pt x="1413873" y="2043710"/>
                  </a:cubicBezTo>
                  <a:cubicBezTo>
                    <a:pt x="1402122" y="2061392"/>
                    <a:pt x="1388914" y="2080320"/>
                    <a:pt x="1376668" y="2096813"/>
                  </a:cubicBezTo>
                  <a:cubicBezTo>
                    <a:pt x="1370594" y="2105095"/>
                    <a:pt x="1364577" y="2112655"/>
                    <a:pt x="1359438" y="2119365"/>
                  </a:cubicBezTo>
                  <a:cubicBezTo>
                    <a:pt x="1354469" y="2126218"/>
                    <a:pt x="1350010" y="2131937"/>
                    <a:pt x="1346343" y="2136085"/>
                  </a:cubicBezTo>
                  <a:cubicBezTo>
                    <a:pt x="1349826" y="2129530"/>
                    <a:pt x="1353591" y="2122891"/>
                    <a:pt x="1357527" y="2116208"/>
                  </a:cubicBezTo>
                  <a:cubicBezTo>
                    <a:pt x="1361732" y="2109696"/>
                    <a:pt x="1366234" y="2103212"/>
                    <a:pt x="1370792" y="2096672"/>
                  </a:cubicBezTo>
                  <a:cubicBezTo>
                    <a:pt x="1380065" y="2083704"/>
                    <a:pt x="1389522" y="2070481"/>
                    <a:pt x="1398838" y="2057456"/>
                  </a:cubicBezTo>
                  <a:cubicBezTo>
                    <a:pt x="1408181" y="2044446"/>
                    <a:pt x="1417299" y="2031577"/>
                    <a:pt x="1425538" y="2019034"/>
                  </a:cubicBezTo>
                  <a:cubicBezTo>
                    <a:pt x="1433862" y="2006533"/>
                    <a:pt x="1442215" y="1995023"/>
                    <a:pt x="1448515" y="1983584"/>
                  </a:cubicBezTo>
                  <a:close/>
                  <a:moveTo>
                    <a:pt x="6415887" y="1981843"/>
                  </a:moveTo>
                  <a:cubicBezTo>
                    <a:pt x="6431347" y="2004310"/>
                    <a:pt x="6431261" y="2017434"/>
                    <a:pt x="6444499" y="2038613"/>
                  </a:cubicBezTo>
                  <a:cubicBezTo>
                    <a:pt x="6445191" y="2058178"/>
                    <a:pt x="6415645" y="1999638"/>
                    <a:pt x="6415887" y="1981843"/>
                  </a:cubicBezTo>
                  <a:close/>
                  <a:moveTo>
                    <a:pt x="582867" y="1962408"/>
                  </a:moveTo>
                  <a:cubicBezTo>
                    <a:pt x="583278" y="1960062"/>
                    <a:pt x="582269" y="1959609"/>
                    <a:pt x="578220" y="1963212"/>
                  </a:cubicBezTo>
                  <a:cubicBezTo>
                    <a:pt x="574553" y="1969979"/>
                    <a:pt x="571184" y="1976859"/>
                    <a:pt x="567970" y="1983881"/>
                  </a:cubicBezTo>
                  <a:cubicBezTo>
                    <a:pt x="568168" y="1992078"/>
                    <a:pt x="574412" y="1990691"/>
                    <a:pt x="553827" y="2020860"/>
                  </a:cubicBezTo>
                  <a:cubicBezTo>
                    <a:pt x="560920" y="2015112"/>
                    <a:pt x="567744" y="2006179"/>
                    <a:pt x="574624" y="1997076"/>
                  </a:cubicBezTo>
                  <a:cubicBezTo>
                    <a:pt x="577937" y="1990139"/>
                    <a:pt x="581051" y="1983202"/>
                    <a:pt x="584506" y="1976349"/>
                  </a:cubicBezTo>
                  <a:cubicBezTo>
                    <a:pt x="573675" y="1988001"/>
                    <a:pt x="575870" y="1980993"/>
                    <a:pt x="578998" y="1972966"/>
                  </a:cubicBezTo>
                  <a:cubicBezTo>
                    <a:pt x="580627" y="1968995"/>
                    <a:pt x="582457" y="1964755"/>
                    <a:pt x="582867" y="1962408"/>
                  </a:cubicBezTo>
                  <a:close/>
                  <a:moveTo>
                    <a:pt x="1390344" y="1959843"/>
                  </a:moveTo>
                  <a:cubicBezTo>
                    <a:pt x="1392057" y="1973137"/>
                    <a:pt x="1358646" y="2008360"/>
                    <a:pt x="1335202" y="2048991"/>
                  </a:cubicBezTo>
                  <a:cubicBezTo>
                    <a:pt x="1338019" y="2034678"/>
                    <a:pt x="1346570" y="2021979"/>
                    <a:pt x="1356919" y="2008020"/>
                  </a:cubicBezTo>
                  <a:cubicBezTo>
                    <a:pt x="1367409" y="1994160"/>
                    <a:pt x="1378948" y="1978530"/>
                    <a:pt x="1390344" y="1959843"/>
                  </a:cubicBezTo>
                  <a:close/>
                  <a:moveTo>
                    <a:pt x="5983031" y="1957266"/>
                  </a:moveTo>
                  <a:cubicBezTo>
                    <a:pt x="5997075" y="1978969"/>
                    <a:pt x="6006307" y="1998492"/>
                    <a:pt x="6024811" y="2022092"/>
                  </a:cubicBezTo>
                  <a:cubicBezTo>
                    <a:pt x="6033035" y="2049175"/>
                    <a:pt x="6013229" y="2014461"/>
                    <a:pt x="6003107" y="2001168"/>
                  </a:cubicBezTo>
                  <a:cubicBezTo>
                    <a:pt x="6003403" y="1989389"/>
                    <a:pt x="5976987" y="1966709"/>
                    <a:pt x="5983031" y="1957266"/>
                  </a:cubicBezTo>
                  <a:close/>
                  <a:moveTo>
                    <a:pt x="6017581" y="1950794"/>
                  </a:moveTo>
                  <a:cubicBezTo>
                    <a:pt x="6021295" y="1952306"/>
                    <a:pt x="6029895" y="1964291"/>
                    <a:pt x="6039547" y="1979294"/>
                  </a:cubicBezTo>
                  <a:cubicBezTo>
                    <a:pt x="6045975" y="1989289"/>
                    <a:pt x="6052869" y="2000629"/>
                    <a:pt x="6059085" y="2011077"/>
                  </a:cubicBezTo>
                  <a:cubicBezTo>
                    <a:pt x="6064775" y="2021851"/>
                    <a:pt x="6069971" y="2031647"/>
                    <a:pt x="6073483" y="2038273"/>
                  </a:cubicBezTo>
                  <a:cubicBezTo>
                    <a:pt x="6073823" y="2050236"/>
                    <a:pt x="6066023" y="2035172"/>
                    <a:pt x="6055079" y="2013823"/>
                  </a:cubicBezTo>
                  <a:cubicBezTo>
                    <a:pt x="6043285" y="1992998"/>
                    <a:pt x="6028095" y="1965930"/>
                    <a:pt x="6015635" y="1953047"/>
                  </a:cubicBezTo>
                  <a:cubicBezTo>
                    <a:pt x="6015645" y="1950948"/>
                    <a:pt x="6016341" y="1950289"/>
                    <a:pt x="6017581" y="1950794"/>
                  </a:cubicBezTo>
                  <a:close/>
                  <a:moveTo>
                    <a:pt x="1268337" y="1948701"/>
                  </a:moveTo>
                  <a:cubicBezTo>
                    <a:pt x="1257549" y="1968677"/>
                    <a:pt x="1220599" y="2015678"/>
                    <a:pt x="1227225" y="2017646"/>
                  </a:cubicBezTo>
                  <a:cubicBezTo>
                    <a:pt x="1217301" y="2030685"/>
                    <a:pt x="1218603" y="2027386"/>
                    <a:pt x="1219240" y="2022573"/>
                  </a:cubicBezTo>
                  <a:cubicBezTo>
                    <a:pt x="1220217" y="2018014"/>
                    <a:pt x="1220982" y="2012210"/>
                    <a:pt x="1211199" y="2021271"/>
                  </a:cubicBezTo>
                  <a:cubicBezTo>
                    <a:pt x="1227395" y="1999610"/>
                    <a:pt x="1240405" y="1980172"/>
                    <a:pt x="1241977" y="1967997"/>
                  </a:cubicBezTo>
                  <a:cubicBezTo>
                    <a:pt x="1250712" y="1956176"/>
                    <a:pt x="1259489" y="1954336"/>
                    <a:pt x="1268337" y="1948701"/>
                  </a:cubicBezTo>
                  <a:close/>
                  <a:moveTo>
                    <a:pt x="1248239" y="1939341"/>
                  </a:moveTo>
                  <a:cubicBezTo>
                    <a:pt x="1254330" y="1938436"/>
                    <a:pt x="1244235" y="1962608"/>
                    <a:pt x="1231345" y="1973703"/>
                  </a:cubicBezTo>
                  <a:cubicBezTo>
                    <a:pt x="1229872" y="1971678"/>
                    <a:pt x="1228131" y="1969951"/>
                    <a:pt x="1220642" y="1974156"/>
                  </a:cubicBezTo>
                  <a:cubicBezTo>
                    <a:pt x="1228485" y="1965732"/>
                    <a:pt x="1243138" y="1947739"/>
                    <a:pt x="1236257" y="1950018"/>
                  </a:cubicBezTo>
                  <a:cubicBezTo>
                    <a:pt x="1242380" y="1942730"/>
                    <a:pt x="1246209" y="1939643"/>
                    <a:pt x="1248239" y="1939341"/>
                  </a:cubicBezTo>
                  <a:close/>
                  <a:moveTo>
                    <a:pt x="6218351" y="1934941"/>
                  </a:moveTo>
                  <a:cubicBezTo>
                    <a:pt x="6223293" y="1941807"/>
                    <a:pt x="6224157" y="1946309"/>
                    <a:pt x="6225035" y="1950995"/>
                  </a:cubicBezTo>
                  <a:cubicBezTo>
                    <a:pt x="6229621" y="1972174"/>
                    <a:pt x="6265027" y="2009124"/>
                    <a:pt x="6256931" y="2023763"/>
                  </a:cubicBezTo>
                  <a:cubicBezTo>
                    <a:pt x="6238229" y="1984576"/>
                    <a:pt x="6211939" y="1936187"/>
                    <a:pt x="6229523" y="1990989"/>
                  </a:cubicBezTo>
                  <a:cubicBezTo>
                    <a:pt x="6212719" y="1964104"/>
                    <a:pt x="6211557" y="1931571"/>
                    <a:pt x="6218351" y="1934941"/>
                  </a:cubicBezTo>
                  <a:close/>
                  <a:moveTo>
                    <a:pt x="6077431" y="1919509"/>
                  </a:moveTo>
                  <a:cubicBezTo>
                    <a:pt x="6083023" y="1940009"/>
                    <a:pt x="6087371" y="1959716"/>
                    <a:pt x="6105887" y="1985963"/>
                  </a:cubicBezTo>
                  <a:cubicBezTo>
                    <a:pt x="6104855" y="1977384"/>
                    <a:pt x="6103567" y="1968974"/>
                    <a:pt x="6102377" y="1960423"/>
                  </a:cubicBezTo>
                  <a:cubicBezTo>
                    <a:pt x="6091731" y="1943109"/>
                    <a:pt x="6088403" y="1947894"/>
                    <a:pt x="6084339" y="1934530"/>
                  </a:cubicBezTo>
                  <a:cubicBezTo>
                    <a:pt x="6083447" y="1930127"/>
                    <a:pt x="6082373" y="1925682"/>
                    <a:pt x="6077431" y="1919509"/>
                  </a:cubicBezTo>
                  <a:close/>
                  <a:moveTo>
                    <a:pt x="6046923" y="1906343"/>
                  </a:moveTo>
                  <a:cubicBezTo>
                    <a:pt x="6048991" y="1915276"/>
                    <a:pt x="6048537" y="1923063"/>
                    <a:pt x="6055699" y="1934134"/>
                  </a:cubicBezTo>
                  <a:cubicBezTo>
                    <a:pt x="6055177" y="1911610"/>
                    <a:pt x="6062467" y="1953019"/>
                    <a:pt x="6078707" y="1962066"/>
                  </a:cubicBezTo>
                  <a:cubicBezTo>
                    <a:pt x="6079187" y="1965577"/>
                    <a:pt x="6084611" y="1976294"/>
                    <a:pt x="6084779" y="1970772"/>
                  </a:cubicBezTo>
                  <a:cubicBezTo>
                    <a:pt x="6072293" y="1951320"/>
                    <a:pt x="6066983" y="1935068"/>
                    <a:pt x="6058023" y="1917145"/>
                  </a:cubicBezTo>
                  <a:cubicBezTo>
                    <a:pt x="6057385" y="1920203"/>
                    <a:pt x="6054101" y="1917457"/>
                    <a:pt x="6046923" y="1906343"/>
                  </a:cubicBezTo>
                  <a:close/>
                  <a:moveTo>
                    <a:pt x="6530389" y="1890430"/>
                  </a:moveTo>
                  <a:cubicBezTo>
                    <a:pt x="6531863" y="1886438"/>
                    <a:pt x="6538515" y="1899321"/>
                    <a:pt x="6545877" y="1913563"/>
                  </a:cubicBezTo>
                  <a:cubicBezTo>
                    <a:pt x="6552815" y="1928060"/>
                    <a:pt x="6560571" y="1943845"/>
                    <a:pt x="6565655" y="1945020"/>
                  </a:cubicBezTo>
                  <a:cubicBezTo>
                    <a:pt x="6576471" y="1975203"/>
                    <a:pt x="6571289" y="1969753"/>
                    <a:pt x="6561747" y="1952623"/>
                  </a:cubicBezTo>
                  <a:cubicBezTo>
                    <a:pt x="6556975" y="1944058"/>
                    <a:pt x="6551087" y="1932576"/>
                    <a:pt x="6545523" y="1921137"/>
                  </a:cubicBezTo>
                  <a:cubicBezTo>
                    <a:pt x="6540073" y="1909656"/>
                    <a:pt x="6534027" y="1898712"/>
                    <a:pt x="6530389" y="1890430"/>
                  </a:cubicBezTo>
                  <a:close/>
                  <a:moveTo>
                    <a:pt x="478383" y="1890161"/>
                  </a:moveTo>
                  <a:cubicBezTo>
                    <a:pt x="489893" y="1882927"/>
                    <a:pt x="473952" y="1912629"/>
                    <a:pt x="478893" y="1914285"/>
                  </a:cubicBezTo>
                  <a:cubicBezTo>
                    <a:pt x="472211" y="1922270"/>
                    <a:pt x="461210" y="1934232"/>
                    <a:pt x="454797" y="1936738"/>
                  </a:cubicBezTo>
                  <a:cubicBezTo>
                    <a:pt x="448596" y="1939357"/>
                    <a:pt x="446912" y="1932435"/>
                    <a:pt x="461352" y="1903851"/>
                  </a:cubicBezTo>
                  <a:cubicBezTo>
                    <a:pt x="473017" y="1891733"/>
                    <a:pt x="470498" y="1898726"/>
                    <a:pt x="465712" y="1908820"/>
                  </a:cubicBezTo>
                  <a:cubicBezTo>
                    <a:pt x="460927" y="1918915"/>
                    <a:pt x="454613" y="1932534"/>
                    <a:pt x="456949" y="1932817"/>
                  </a:cubicBezTo>
                  <a:cubicBezTo>
                    <a:pt x="476642" y="1911524"/>
                    <a:pt x="462768" y="1914144"/>
                    <a:pt x="478383" y="1890161"/>
                  </a:cubicBezTo>
                  <a:close/>
                  <a:moveTo>
                    <a:pt x="645594" y="1888446"/>
                  </a:moveTo>
                  <a:cubicBezTo>
                    <a:pt x="644671" y="1887867"/>
                    <a:pt x="642455" y="1888989"/>
                    <a:pt x="638402" y="1892525"/>
                  </a:cubicBezTo>
                  <a:cubicBezTo>
                    <a:pt x="619205" y="1917597"/>
                    <a:pt x="619106" y="1931089"/>
                    <a:pt x="633645" y="1920330"/>
                  </a:cubicBezTo>
                  <a:cubicBezTo>
                    <a:pt x="639496" y="1907227"/>
                    <a:pt x="648364" y="1890183"/>
                    <a:pt x="645594" y="1888446"/>
                  </a:cubicBezTo>
                  <a:close/>
                  <a:moveTo>
                    <a:pt x="6100239" y="1880973"/>
                  </a:moveTo>
                  <a:cubicBezTo>
                    <a:pt x="6107543" y="1892256"/>
                    <a:pt x="6110971" y="1895215"/>
                    <a:pt x="6111467" y="1892001"/>
                  </a:cubicBezTo>
                  <a:cubicBezTo>
                    <a:pt x="6131653" y="1930141"/>
                    <a:pt x="6097211" y="1887117"/>
                    <a:pt x="6112215" y="1928697"/>
                  </a:cubicBezTo>
                  <a:cubicBezTo>
                    <a:pt x="6129147" y="1932448"/>
                    <a:pt x="6117171" y="1944142"/>
                    <a:pt x="6128001" y="1971862"/>
                  </a:cubicBezTo>
                  <a:cubicBezTo>
                    <a:pt x="6136367" y="1965321"/>
                    <a:pt x="6139243" y="1992588"/>
                    <a:pt x="6156923" y="2023167"/>
                  </a:cubicBezTo>
                  <a:cubicBezTo>
                    <a:pt x="6176235" y="2070056"/>
                    <a:pt x="6130167" y="1966312"/>
                    <a:pt x="6141337" y="2009336"/>
                  </a:cubicBezTo>
                  <a:cubicBezTo>
                    <a:pt x="6136411" y="1998633"/>
                    <a:pt x="6131511" y="1988086"/>
                    <a:pt x="6123697" y="1975953"/>
                  </a:cubicBezTo>
                  <a:cubicBezTo>
                    <a:pt x="6122663" y="1967289"/>
                    <a:pt x="6121291" y="1958823"/>
                    <a:pt x="6120087" y="1950230"/>
                  </a:cubicBezTo>
                  <a:cubicBezTo>
                    <a:pt x="6098937" y="1920415"/>
                    <a:pt x="6119791" y="1957195"/>
                    <a:pt x="6111691" y="1958512"/>
                  </a:cubicBezTo>
                  <a:cubicBezTo>
                    <a:pt x="6106865" y="1967360"/>
                    <a:pt x="6101357" y="1929192"/>
                    <a:pt x="6108947" y="1939272"/>
                  </a:cubicBezTo>
                  <a:cubicBezTo>
                    <a:pt x="6098383" y="1922991"/>
                    <a:pt x="6094915" y="1927819"/>
                    <a:pt x="6090783" y="1913209"/>
                  </a:cubicBezTo>
                  <a:cubicBezTo>
                    <a:pt x="6077729" y="1890756"/>
                    <a:pt x="6105223" y="1933227"/>
                    <a:pt x="6106087" y="1919891"/>
                  </a:cubicBezTo>
                  <a:cubicBezTo>
                    <a:pt x="6081877" y="1881256"/>
                    <a:pt x="6108395" y="1918390"/>
                    <a:pt x="6100239" y="1880973"/>
                  </a:cubicBezTo>
                  <a:close/>
                  <a:moveTo>
                    <a:pt x="550373" y="1876494"/>
                  </a:moveTo>
                  <a:cubicBezTo>
                    <a:pt x="549697" y="1877334"/>
                    <a:pt x="547074" y="1881044"/>
                    <a:pt x="541510" y="1888986"/>
                  </a:cubicBezTo>
                  <a:cubicBezTo>
                    <a:pt x="526957" y="1901940"/>
                    <a:pt x="514357" y="1937177"/>
                    <a:pt x="514244" y="1940985"/>
                  </a:cubicBezTo>
                  <a:cubicBezTo>
                    <a:pt x="525782" y="1939244"/>
                    <a:pt x="536159" y="1903908"/>
                    <a:pt x="547598" y="1902463"/>
                  </a:cubicBezTo>
                  <a:cubicBezTo>
                    <a:pt x="541468" y="1915743"/>
                    <a:pt x="533455" y="1930523"/>
                    <a:pt x="525385" y="1944921"/>
                  </a:cubicBezTo>
                  <a:cubicBezTo>
                    <a:pt x="517755" y="1959559"/>
                    <a:pt x="510251" y="1973957"/>
                    <a:pt x="504277" y="1985976"/>
                  </a:cubicBezTo>
                  <a:cubicBezTo>
                    <a:pt x="492371" y="2010043"/>
                    <a:pt x="487062" y="2024767"/>
                    <a:pt x="502026" y="2014645"/>
                  </a:cubicBezTo>
                  <a:cubicBezTo>
                    <a:pt x="502323" y="2001648"/>
                    <a:pt x="516339" y="1971536"/>
                    <a:pt x="531360" y="1942797"/>
                  </a:cubicBezTo>
                  <a:cubicBezTo>
                    <a:pt x="547032" y="1914412"/>
                    <a:pt x="562902" y="1886961"/>
                    <a:pt x="564048" y="1877419"/>
                  </a:cubicBezTo>
                  <a:cubicBezTo>
                    <a:pt x="561798" y="1878934"/>
                    <a:pt x="527580" y="1919848"/>
                    <a:pt x="530652" y="1909655"/>
                  </a:cubicBezTo>
                  <a:cubicBezTo>
                    <a:pt x="536895" y="1897285"/>
                    <a:pt x="552400" y="1873974"/>
                    <a:pt x="550373" y="1876494"/>
                  </a:cubicBezTo>
                  <a:close/>
                  <a:moveTo>
                    <a:pt x="632158" y="1873215"/>
                  </a:moveTo>
                  <a:cubicBezTo>
                    <a:pt x="620507" y="1883493"/>
                    <a:pt x="626000" y="1871105"/>
                    <a:pt x="615340" y="1880095"/>
                  </a:cubicBezTo>
                  <a:cubicBezTo>
                    <a:pt x="620578" y="1885475"/>
                    <a:pt x="573590" y="1976265"/>
                    <a:pt x="605741" y="1935789"/>
                  </a:cubicBezTo>
                  <a:cubicBezTo>
                    <a:pt x="590593" y="1946662"/>
                    <a:pt x="617902" y="1901189"/>
                    <a:pt x="632158" y="1873215"/>
                  </a:cubicBezTo>
                  <a:close/>
                  <a:moveTo>
                    <a:pt x="660317" y="1869860"/>
                  </a:moveTo>
                  <a:cubicBezTo>
                    <a:pt x="635202" y="1913633"/>
                    <a:pt x="653040" y="1906767"/>
                    <a:pt x="622971" y="1940589"/>
                  </a:cubicBezTo>
                  <a:cubicBezTo>
                    <a:pt x="635429" y="1929192"/>
                    <a:pt x="626765" y="1945728"/>
                    <a:pt x="628945" y="1947993"/>
                  </a:cubicBezTo>
                  <a:cubicBezTo>
                    <a:pt x="641389" y="1924421"/>
                    <a:pt x="653762" y="1900977"/>
                    <a:pt x="666150" y="1877490"/>
                  </a:cubicBezTo>
                  <a:cubicBezTo>
                    <a:pt x="653706" y="1888703"/>
                    <a:pt x="662412" y="1872181"/>
                    <a:pt x="660317" y="1869860"/>
                  </a:cubicBezTo>
                  <a:close/>
                  <a:moveTo>
                    <a:pt x="6324559" y="1868543"/>
                  </a:moveTo>
                  <a:cubicBezTo>
                    <a:pt x="6336281" y="1881228"/>
                    <a:pt x="6355861" y="1911921"/>
                    <a:pt x="6374265" y="1944779"/>
                  </a:cubicBezTo>
                  <a:cubicBezTo>
                    <a:pt x="6383439" y="1961230"/>
                    <a:pt x="6392457" y="1978119"/>
                    <a:pt x="6399803" y="1993692"/>
                  </a:cubicBezTo>
                  <a:cubicBezTo>
                    <a:pt x="6406713" y="2009520"/>
                    <a:pt x="6412277" y="2023833"/>
                    <a:pt x="6415519" y="2034606"/>
                  </a:cubicBezTo>
                  <a:cubicBezTo>
                    <a:pt x="6432523" y="2082896"/>
                    <a:pt x="6395911" y="1977709"/>
                    <a:pt x="6393249" y="1995080"/>
                  </a:cubicBezTo>
                  <a:cubicBezTo>
                    <a:pt x="6384189" y="1977949"/>
                    <a:pt x="6393151" y="1990040"/>
                    <a:pt x="6391649" y="1981432"/>
                  </a:cubicBezTo>
                  <a:cubicBezTo>
                    <a:pt x="6359017" y="1927408"/>
                    <a:pt x="6359031" y="1924435"/>
                    <a:pt x="6338391" y="1901501"/>
                  </a:cubicBezTo>
                  <a:cubicBezTo>
                    <a:pt x="6339155" y="1893417"/>
                    <a:pt x="6332019" y="1881016"/>
                    <a:pt x="6324559" y="1868543"/>
                  </a:cubicBezTo>
                  <a:close/>
                  <a:moveTo>
                    <a:pt x="1502609" y="1861054"/>
                  </a:moveTo>
                  <a:cubicBezTo>
                    <a:pt x="1510891" y="1862654"/>
                    <a:pt x="1478924" y="1897140"/>
                    <a:pt x="1464144" y="1916592"/>
                  </a:cubicBezTo>
                  <a:cubicBezTo>
                    <a:pt x="1460209" y="1916465"/>
                    <a:pt x="1467075" y="1906357"/>
                    <a:pt x="1476107" y="1894224"/>
                  </a:cubicBezTo>
                  <a:cubicBezTo>
                    <a:pt x="1485536" y="1882417"/>
                    <a:pt x="1497555" y="1868968"/>
                    <a:pt x="1502609" y="1861054"/>
                  </a:cubicBezTo>
                  <a:close/>
                  <a:moveTo>
                    <a:pt x="517995" y="1858747"/>
                  </a:moveTo>
                  <a:cubicBezTo>
                    <a:pt x="523757" y="1855151"/>
                    <a:pt x="512658" y="1874107"/>
                    <a:pt x="507051" y="1885702"/>
                  </a:cubicBezTo>
                  <a:cubicBezTo>
                    <a:pt x="483791" y="1906612"/>
                    <a:pt x="478298" y="1903653"/>
                    <a:pt x="495315" y="1870511"/>
                  </a:cubicBezTo>
                  <a:cubicBezTo>
                    <a:pt x="496872" y="1872550"/>
                    <a:pt x="498699" y="1874206"/>
                    <a:pt x="506683" y="1867666"/>
                  </a:cubicBezTo>
                  <a:cubicBezTo>
                    <a:pt x="501063" y="1877094"/>
                    <a:pt x="495471" y="1882630"/>
                    <a:pt x="489964" y="1893177"/>
                  </a:cubicBezTo>
                  <a:cubicBezTo>
                    <a:pt x="499449" y="1887712"/>
                    <a:pt x="508849" y="1876868"/>
                    <a:pt x="517995" y="1858747"/>
                  </a:cubicBezTo>
                  <a:close/>
                  <a:moveTo>
                    <a:pt x="466871" y="1850745"/>
                  </a:moveTo>
                  <a:cubicBezTo>
                    <a:pt x="474507" y="1849508"/>
                    <a:pt x="434737" y="1911041"/>
                    <a:pt x="428394" y="1931939"/>
                  </a:cubicBezTo>
                  <a:cubicBezTo>
                    <a:pt x="426922" y="1917202"/>
                    <a:pt x="397036" y="1975940"/>
                    <a:pt x="381308" y="2011658"/>
                  </a:cubicBezTo>
                  <a:cubicBezTo>
                    <a:pt x="373804" y="2014886"/>
                    <a:pt x="366867" y="2027061"/>
                    <a:pt x="359959" y="2039491"/>
                  </a:cubicBezTo>
                  <a:cubicBezTo>
                    <a:pt x="352894" y="2051864"/>
                    <a:pt x="346977" y="2065017"/>
                    <a:pt x="339615" y="2069377"/>
                  </a:cubicBezTo>
                  <a:cubicBezTo>
                    <a:pt x="348293" y="2043101"/>
                    <a:pt x="359223" y="2027528"/>
                    <a:pt x="370336" y="2021398"/>
                  </a:cubicBezTo>
                  <a:cubicBezTo>
                    <a:pt x="385371" y="1991173"/>
                    <a:pt x="379496" y="1992221"/>
                    <a:pt x="363753" y="2007977"/>
                  </a:cubicBezTo>
                  <a:cubicBezTo>
                    <a:pt x="377542" y="1981305"/>
                    <a:pt x="392931" y="1981999"/>
                    <a:pt x="406833" y="1957139"/>
                  </a:cubicBezTo>
                  <a:cubicBezTo>
                    <a:pt x="407286" y="1950103"/>
                    <a:pt x="415809" y="1931670"/>
                    <a:pt x="426483" y="1911397"/>
                  </a:cubicBezTo>
                  <a:cubicBezTo>
                    <a:pt x="429173" y="1906343"/>
                    <a:pt x="431891" y="1901119"/>
                    <a:pt x="434836" y="1896023"/>
                  </a:cubicBezTo>
                  <a:cubicBezTo>
                    <a:pt x="437908" y="1891011"/>
                    <a:pt x="440980" y="1886000"/>
                    <a:pt x="443953" y="1881144"/>
                  </a:cubicBezTo>
                  <a:cubicBezTo>
                    <a:pt x="449970" y="1871474"/>
                    <a:pt x="455746" y="1862527"/>
                    <a:pt x="460460" y="1855420"/>
                  </a:cubicBezTo>
                  <a:cubicBezTo>
                    <a:pt x="463722" y="1852380"/>
                    <a:pt x="465780" y="1850922"/>
                    <a:pt x="466871" y="1850745"/>
                  </a:cubicBezTo>
                  <a:close/>
                  <a:moveTo>
                    <a:pt x="6071905" y="1836358"/>
                  </a:moveTo>
                  <a:lnTo>
                    <a:pt x="6072647" y="1837511"/>
                  </a:lnTo>
                  <a:cubicBezTo>
                    <a:pt x="6073263" y="1838594"/>
                    <a:pt x="6073387" y="1838824"/>
                    <a:pt x="6072785" y="1837828"/>
                  </a:cubicBezTo>
                  <a:close/>
                  <a:moveTo>
                    <a:pt x="619856" y="1828195"/>
                  </a:moveTo>
                  <a:cubicBezTo>
                    <a:pt x="599611" y="1850578"/>
                    <a:pt x="579126" y="1869675"/>
                    <a:pt x="558952" y="1899604"/>
                  </a:cubicBezTo>
                  <a:cubicBezTo>
                    <a:pt x="566469" y="1896121"/>
                    <a:pt x="581433" y="1873073"/>
                    <a:pt x="575771" y="1886494"/>
                  </a:cubicBezTo>
                  <a:cubicBezTo>
                    <a:pt x="554931" y="1918702"/>
                    <a:pt x="549906" y="1927876"/>
                    <a:pt x="553473" y="1910038"/>
                  </a:cubicBezTo>
                  <a:cubicBezTo>
                    <a:pt x="544795" y="1924973"/>
                    <a:pt x="538452" y="1937432"/>
                    <a:pt x="534163" y="1947058"/>
                  </a:cubicBezTo>
                  <a:cubicBezTo>
                    <a:pt x="529930" y="1956728"/>
                    <a:pt x="528146" y="1963764"/>
                    <a:pt x="527721" y="1967430"/>
                  </a:cubicBezTo>
                  <a:cubicBezTo>
                    <a:pt x="527113" y="1974877"/>
                    <a:pt x="532563" y="1969158"/>
                    <a:pt x="543238" y="1948389"/>
                  </a:cubicBezTo>
                  <a:cubicBezTo>
                    <a:pt x="548235" y="1947073"/>
                    <a:pt x="547400" y="1952396"/>
                    <a:pt x="538877" y="1970559"/>
                  </a:cubicBezTo>
                  <a:cubicBezTo>
                    <a:pt x="519213" y="1998307"/>
                    <a:pt x="532039" y="1971678"/>
                    <a:pt x="512432" y="1999397"/>
                  </a:cubicBezTo>
                  <a:cubicBezTo>
                    <a:pt x="503951" y="2028391"/>
                    <a:pt x="478638" y="2062071"/>
                    <a:pt x="478440" y="2079088"/>
                  </a:cubicBezTo>
                  <a:cubicBezTo>
                    <a:pt x="497085" y="2050476"/>
                    <a:pt x="484146" y="2066134"/>
                    <a:pt x="498020" y="2036999"/>
                  </a:cubicBezTo>
                  <a:cubicBezTo>
                    <a:pt x="507109" y="2031053"/>
                    <a:pt x="515320" y="2013639"/>
                    <a:pt x="523998" y="2002130"/>
                  </a:cubicBezTo>
                  <a:cubicBezTo>
                    <a:pt x="519963" y="2013512"/>
                    <a:pt x="520813" y="2017703"/>
                    <a:pt x="530227" y="2009435"/>
                  </a:cubicBezTo>
                  <a:cubicBezTo>
                    <a:pt x="540774" y="1989700"/>
                    <a:pt x="534871" y="1989388"/>
                    <a:pt x="545035" y="1978006"/>
                  </a:cubicBezTo>
                  <a:cubicBezTo>
                    <a:pt x="558117" y="1963750"/>
                    <a:pt x="530029" y="2025418"/>
                    <a:pt x="556474" y="1980979"/>
                  </a:cubicBezTo>
                  <a:cubicBezTo>
                    <a:pt x="551321" y="1984447"/>
                    <a:pt x="558103" y="1969115"/>
                    <a:pt x="566427" y="1954363"/>
                  </a:cubicBezTo>
                  <a:cubicBezTo>
                    <a:pt x="546947" y="1963962"/>
                    <a:pt x="563171" y="1925766"/>
                    <a:pt x="564898" y="1907107"/>
                  </a:cubicBezTo>
                  <a:cubicBezTo>
                    <a:pt x="576747" y="1896475"/>
                    <a:pt x="571141" y="1909032"/>
                    <a:pt x="581830" y="1899944"/>
                  </a:cubicBezTo>
                  <a:cubicBezTo>
                    <a:pt x="587096" y="1873710"/>
                    <a:pt x="617293" y="1845368"/>
                    <a:pt x="619856" y="1828195"/>
                  </a:cubicBezTo>
                  <a:close/>
                  <a:moveTo>
                    <a:pt x="1318143" y="1820692"/>
                  </a:moveTo>
                  <a:cubicBezTo>
                    <a:pt x="1305585" y="1822914"/>
                    <a:pt x="1292348" y="1841913"/>
                    <a:pt x="1279649" y="1844334"/>
                  </a:cubicBezTo>
                  <a:cubicBezTo>
                    <a:pt x="1270348" y="1857359"/>
                    <a:pt x="1260764" y="1870454"/>
                    <a:pt x="1251547" y="1883663"/>
                  </a:cubicBezTo>
                  <a:cubicBezTo>
                    <a:pt x="1271636" y="1869449"/>
                    <a:pt x="1257762" y="1887839"/>
                    <a:pt x="1273264" y="1878156"/>
                  </a:cubicBezTo>
                  <a:cubicBezTo>
                    <a:pt x="1299668" y="1846090"/>
                    <a:pt x="1300036" y="1841191"/>
                    <a:pt x="1318143" y="1820692"/>
                  </a:cubicBezTo>
                  <a:close/>
                  <a:moveTo>
                    <a:pt x="5921831" y="1793100"/>
                  </a:moveTo>
                  <a:cubicBezTo>
                    <a:pt x="5925703" y="1798434"/>
                    <a:pt x="5927079" y="1800971"/>
                    <a:pt x="5926963" y="1801852"/>
                  </a:cubicBezTo>
                  <a:lnTo>
                    <a:pt x="5926525" y="1801715"/>
                  </a:lnTo>
                  <a:lnTo>
                    <a:pt x="5925775" y="1800388"/>
                  </a:lnTo>
                  <a:cubicBezTo>
                    <a:pt x="5923679" y="1796625"/>
                    <a:pt x="5922293" y="1794061"/>
                    <a:pt x="5921831" y="1793100"/>
                  </a:cubicBezTo>
                  <a:close/>
                  <a:moveTo>
                    <a:pt x="5961923" y="1778278"/>
                  </a:moveTo>
                  <a:cubicBezTo>
                    <a:pt x="5970235" y="1815440"/>
                    <a:pt x="6018241" y="1854910"/>
                    <a:pt x="6006391" y="1859653"/>
                  </a:cubicBezTo>
                  <a:cubicBezTo>
                    <a:pt x="6014347" y="1867751"/>
                    <a:pt x="6019063" y="1873300"/>
                    <a:pt x="6022771" y="1877533"/>
                  </a:cubicBezTo>
                  <a:cubicBezTo>
                    <a:pt x="6026523" y="1881724"/>
                    <a:pt x="6029155" y="1884669"/>
                    <a:pt x="6032243" y="1888109"/>
                  </a:cubicBezTo>
                  <a:cubicBezTo>
                    <a:pt x="6038527" y="1894904"/>
                    <a:pt x="6046599" y="1903611"/>
                    <a:pt x="6069093" y="1927905"/>
                  </a:cubicBezTo>
                  <a:cubicBezTo>
                    <a:pt x="6067039" y="1916112"/>
                    <a:pt x="6067535" y="1909882"/>
                    <a:pt x="6071343" y="1910746"/>
                  </a:cubicBezTo>
                  <a:cubicBezTo>
                    <a:pt x="6051311" y="1876316"/>
                    <a:pt x="6058249" y="1900029"/>
                    <a:pt x="6049187" y="1889241"/>
                  </a:cubicBezTo>
                  <a:cubicBezTo>
                    <a:pt x="6041643" y="1872720"/>
                    <a:pt x="6042507" y="1868388"/>
                    <a:pt x="6042591" y="1863348"/>
                  </a:cubicBezTo>
                  <a:cubicBezTo>
                    <a:pt x="6042647" y="1858336"/>
                    <a:pt x="6042167" y="1852433"/>
                    <a:pt x="6030443" y="1833632"/>
                  </a:cubicBezTo>
                  <a:cubicBezTo>
                    <a:pt x="6031167" y="1840413"/>
                    <a:pt x="6031393" y="1846133"/>
                    <a:pt x="6020067" y="1829696"/>
                  </a:cubicBezTo>
                  <a:cubicBezTo>
                    <a:pt x="6018071" y="1834793"/>
                    <a:pt x="6023479" y="1842721"/>
                    <a:pt x="6028887" y="1850677"/>
                  </a:cubicBezTo>
                  <a:cubicBezTo>
                    <a:pt x="6034423" y="1858535"/>
                    <a:pt x="6039151" y="1866972"/>
                    <a:pt x="6037111" y="1872026"/>
                  </a:cubicBezTo>
                  <a:cubicBezTo>
                    <a:pt x="6027061" y="1858492"/>
                    <a:pt x="6020379" y="1847492"/>
                    <a:pt x="6015367" y="1836662"/>
                  </a:cubicBezTo>
                  <a:cubicBezTo>
                    <a:pt x="6010271" y="1825902"/>
                    <a:pt x="6006447" y="1815596"/>
                    <a:pt x="6000671" y="1804553"/>
                  </a:cubicBezTo>
                  <a:cubicBezTo>
                    <a:pt x="5992857" y="1805573"/>
                    <a:pt x="5976491" y="1790156"/>
                    <a:pt x="5961923" y="1778278"/>
                  </a:cubicBezTo>
                  <a:close/>
                  <a:moveTo>
                    <a:pt x="6266043" y="1772381"/>
                  </a:moveTo>
                  <a:cubicBezTo>
                    <a:pt x="6269337" y="1771790"/>
                    <a:pt x="6282861" y="1798271"/>
                    <a:pt x="6282811" y="1791656"/>
                  </a:cubicBezTo>
                  <a:cubicBezTo>
                    <a:pt x="6293569" y="1809338"/>
                    <a:pt x="6292095" y="1821089"/>
                    <a:pt x="6311053" y="1842735"/>
                  </a:cubicBezTo>
                  <a:cubicBezTo>
                    <a:pt x="6321075" y="1868204"/>
                    <a:pt x="6281423" y="1797786"/>
                    <a:pt x="6267039" y="1784224"/>
                  </a:cubicBezTo>
                  <a:cubicBezTo>
                    <a:pt x="6264983" y="1775783"/>
                    <a:pt x="6264945" y="1772578"/>
                    <a:pt x="6266043" y="1772381"/>
                  </a:cubicBezTo>
                  <a:close/>
                  <a:moveTo>
                    <a:pt x="6033401" y="1768877"/>
                  </a:moveTo>
                  <a:lnTo>
                    <a:pt x="6033447" y="1769023"/>
                  </a:lnTo>
                  <a:lnTo>
                    <a:pt x="6032809" y="1769921"/>
                  </a:lnTo>
                  <a:lnTo>
                    <a:pt x="6032187" y="1769160"/>
                  </a:lnTo>
                  <a:close/>
                  <a:moveTo>
                    <a:pt x="6045239" y="1762252"/>
                  </a:moveTo>
                  <a:cubicBezTo>
                    <a:pt x="6057811" y="1767971"/>
                    <a:pt x="6038911" y="1792675"/>
                    <a:pt x="6068571" y="1830786"/>
                  </a:cubicBezTo>
                  <a:lnTo>
                    <a:pt x="6071905" y="1836358"/>
                  </a:lnTo>
                  <a:lnTo>
                    <a:pt x="6064139" y="1824274"/>
                  </a:lnTo>
                  <a:cubicBezTo>
                    <a:pt x="6056323" y="1813047"/>
                    <a:pt x="6046951" y="1800858"/>
                    <a:pt x="6050379" y="1811830"/>
                  </a:cubicBezTo>
                  <a:cubicBezTo>
                    <a:pt x="6040213" y="1799966"/>
                    <a:pt x="6037947" y="1791189"/>
                    <a:pt x="6029579" y="1780104"/>
                  </a:cubicBezTo>
                  <a:cubicBezTo>
                    <a:pt x="6029425" y="1783926"/>
                    <a:pt x="6033331" y="1789462"/>
                    <a:pt x="6037353" y="1794912"/>
                  </a:cubicBezTo>
                  <a:cubicBezTo>
                    <a:pt x="6021745" y="1772070"/>
                    <a:pt x="6025945" y="1773945"/>
                    <a:pt x="6029991" y="1773889"/>
                  </a:cubicBezTo>
                  <a:lnTo>
                    <a:pt x="6032809" y="1769921"/>
                  </a:lnTo>
                  <a:lnTo>
                    <a:pt x="6043813" y="1783363"/>
                  </a:lnTo>
                  <a:cubicBezTo>
                    <a:pt x="6051631" y="1790302"/>
                    <a:pt x="6049041" y="1777404"/>
                    <a:pt x="6045239" y="1762252"/>
                  </a:cubicBezTo>
                  <a:close/>
                  <a:moveTo>
                    <a:pt x="6314649" y="1761261"/>
                  </a:moveTo>
                  <a:cubicBezTo>
                    <a:pt x="6318213" y="1768231"/>
                    <a:pt x="6322395" y="1792551"/>
                    <a:pt x="6322915" y="1798381"/>
                  </a:cubicBezTo>
                  <a:cubicBezTo>
                    <a:pt x="6336167" y="1816247"/>
                    <a:pt x="6319419" y="1770831"/>
                    <a:pt x="6329939" y="1782921"/>
                  </a:cubicBezTo>
                  <a:cubicBezTo>
                    <a:pt x="6339183" y="1797885"/>
                    <a:pt x="6338461" y="1808121"/>
                    <a:pt x="6341279" y="1819871"/>
                  </a:cubicBezTo>
                  <a:cubicBezTo>
                    <a:pt x="6349787" y="1830645"/>
                    <a:pt x="6343727" y="1810542"/>
                    <a:pt x="6343007" y="1801835"/>
                  </a:cubicBezTo>
                  <a:cubicBezTo>
                    <a:pt x="6350411" y="1817493"/>
                    <a:pt x="6354911" y="1825846"/>
                    <a:pt x="6357941" y="1830333"/>
                  </a:cubicBezTo>
                  <a:cubicBezTo>
                    <a:pt x="6360801" y="1834934"/>
                    <a:pt x="6362303" y="1835586"/>
                    <a:pt x="6363703" y="1835798"/>
                  </a:cubicBezTo>
                  <a:cubicBezTo>
                    <a:pt x="6366479" y="1836209"/>
                    <a:pt x="6368927" y="1834821"/>
                    <a:pt x="6380903" y="1859653"/>
                  </a:cubicBezTo>
                  <a:cubicBezTo>
                    <a:pt x="6381611" y="1851498"/>
                    <a:pt x="6374335" y="1838842"/>
                    <a:pt x="6366719" y="1826157"/>
                  </a:cubicBezTo>
                  <a:cubicBezTo>
                    <a:pt x="6390531" y="1846048"/>
                    <a:pt x="6384019" y="1870525"/>
                    <a:pt x="6377635" y="1870894"/>
                  </a:cubicBezTo>
                  <a:cubicBezTo>
                    <a:pt x="6381725" y="1885631"/>
                    <a:pt x="6385051" y="1880563"/>
                    <a:pt x="6395953" y="1900156"/>
                  </a:cubicBezTo>
                  <a:cubicBezTo>
                    <a:pt x="6368559" y="1841220"/>
                    <a:pt x="6401771" y="1907518"/>
                    <a:pt x="6398403" y="1882134"/>
                  </a:cubicBezTo>
                  <a:cubicBezTo>
                    <a:pt x="6413253" y="1908028"/>
                    <a:pt x="6427821" y="1933454"/>
                    <a:pt x="6442331" y="1958753"/>
                  </a:cubicBezTo>
                  <a:cubicBezTo>
                    <a:pt x="6456291" y="1984349"/>
                    <a:pt x="6469061" y="2010426"/>
                    <a:pt x="6482183" y="2036575"/>
                  </a:cubicBezTo>
                  <a:cubicBezTo>
                    <a:pt x="6495081" y="2062836"/>
                    <a:pt x="6508163" y="2089267"/>
                    <a:pt x="6520351" y="2116789"/>
                  </a:cubicBezTo>
                  <a:cubicBezTo>
                    <a:pt x="6531875" y="2144636"/>
                    <a:pt x="6543187" y="2173262"/>
                    <a:pt x="6554259" y="2203034"/>
                  </a:cubicBezTo>
                  <a:cubicBezTo>
                    <a:pt x="6559483" y="2212732"/>
                    <a:pt x="6565357" y="2224072"/>
                    <a:pt x="6571727" y="2236700"/>
                  </a:cubicBezTo>
                  <a:cubicBezTo>
                    <a:pt x="6574871" y="2243042"/>
                    <a:pt x="6578183" y="2249682"/>
                    <a:pt x="6581611" y="2256591"/>
                  </a:cubicBezTo>
                  <a:cubicBezTo>
                    <a:pt x="6585035" y="2263499"/>
                    <a:pt x="6588023" y="2270946"/>
                    <a:pt x="6591351" y="2278506"/>
                  </a:cubicBezTo>
                  <a:cubicBezTo>
                    <a:pt x="6604431" y="2308845"/>
                    <a:pt x="6618559" y="2343147"/>
                    <a:pt x="6632419" y="2378597"/>
                  </a:cubicBezTo>
                  <a:cubicBezTo>
                    <a:pt x="6646959" y="2413806"/>
                    <a:pt x="6658059" y="2451350"/>
                    <a:pt x="6668987" y="2486743"/>
                  </a:cubicBezTo>
                  <a:cubicBezTo>
                    <a:pt x="6674325" y="2504482"/>
                    <a:pt x="6679307" y="2521796"/>
                    <a:pt x="6683783" y="2538332"/>
                  </a:cubicBezTo>
                  <a:cubicBezTo>
                    <a:pt x="6688227" y="2554867"/>
                    <a:pt x="6692459" y="2570539"/>
                    <a:pt x="6694979" y="2585404"/>
                  </a:cubicBezTo>
                  <a:cubicBezTo>
                    <a:pt x="6698477" y="2595880"/>
                    <a:pt x="6698703" y="2585291"/>
                    <a:pt x="6700105" y="2582346"/>
                  </a:cubicBezTo>
                  <a:cubicBezTo>
                    <a:pt x="6708203" y="2610321"/>
                    <a:pt x="6716387" y="2638338"/>
                    <a:pt x="6711247" y="2654194"/>
                  </a:cubicBezTo>
                  <a:cubicBezTo>
                    <a:pt x="6702441" y="2624619"/>
                    <a:pt x="6694427" y="2594040"/>
                    <a:pt x="6684899" y="2562371"/>
                  </a:cubicBezTo>
                  <a:cubicBezTo>
                    <a:pt x="6674735" y="2530885"/>
                    <a:pt x="6664119" y="2497970"/>
                    <a:pt x="6652807" y="2462945"/>
                  </a:cubicBezTo>
                  <a:cubicBezTo>
                    <a:pt x="6646973" y="2445489"/>
                    <a:pt x="6641381" y="2427354"/>
                    <a:pt x="6634655" y="2408935"/>
                  </a:cubicBezTo>
                  <a:cubicBezTo>
                    <a:pt x="6627579" y="2390659"/>
                    <a:pt x="6620259" y="2371773"/>
                    <a:pt x="6612671" y="2352194"/>
                  </a:cubicBezTo>
                  <a:cubicBezTo>
                    <a:pt x="6604969" y="2332657"/>
                    <a:pt x="6596887" y="2312483"/>
                    <a:pt x="6588349" y="2291601"/>
                  </a:cubicBezTo>
                  <a:cubicBezTo>
                    <a:pt x="6584015" y="2281182"/>
                    <a:pt x="6579827" y="2270479"/>
                    <a:pt x="6575041" y="2259804"/>
                  </a:cubicBezTo>
                  <a:cubicBezTo>
                    <a:pt x="6570059" y="2249215"/>
                    <a:pt x="6564991" y="2238413"/>
                    <a:pt x="6559807" y="2227413"/>
                  </a:cubicBezTo>
                  <a:cubicBezTo>
                    <a:pt x="6562597" y="2239022"/>
                    <a:pt x="6565541" y="2249654"/>
                    <a:pt x="6568613" y="2259521"/>
                  </a:cubicBezTo>
                  <a:cubicBezTo>
                    <a:pt x="6571799" y="2269346"/>
                    <a:pt x="6574275" y="2278775"/>
                    <a:pt x="6577335" y="2287453"/>
                  </a:cubicBezTo>
                  <a:cubicBezTo>
                    <a:pt x="6583211" y="2304923"/>
                    <a:pt x="6589511" y="2320255"/>
                    <a:pt x="6595781" y="2335191"/>
                  </a:cubicBezTo>
                  <a:cubicBezTo>
                    <a:pt x="6602067" y="2350141"/>
                    <a:pt x="6608323" y="2364694"/>
                    <a:pt x="6614129" y="2380579"/>
                  </a:cubicBezTo>
                  <a:cubicBezTo>
                    <a:pt x="6617031" y="2388521"/>
                    <a:pt x="6619819" y="2396789"/>
                    <a:pt x="6622425" y="2405594"/>
                  </a:cubicBezTo>
                  <a:cubicBezTo>
                    <a:pt x="6623713" y="2409997"/>
                    <a:pt x="6625001" y="2414528"/>
                    <a:pt x="6626177" y="2419242"/>
                  </a:cubicBezTo>
                  <a:cubicBezTo>
                    <a:pt x="6627195" y="2424013"/>
                    <a:pt x="6628159" y="2428940"/>
                    <a:pt x="6629063" y="2434050"/>
                  </a:cubicBezTo>
                  <a:cubicBezTo>
                    <a:pt x="6627183" y="2428600"/>
                    <a:pt x="6625399" y="2423107"/>
                    <a:pt x="6623345" y="2417699"/>
                  </a:cubicBezTo>
                  <a:lnTo>
                    <a:pt x="6616931" y="2401588"/>
                  </a:lnTo>
                  <a:cubicBezTo>
                    <a:pt x="6612615" y="2390871"/>
                    <a:pt x="6608311" y="2380196"/>
                    <a:pt x="6604049" y="2369649"/>
                  </a:cubicBezTo>
                  <a:cubicBezTo>
                    <a:pt x="6595541" y="2348570"/>
                    <a:pt x="6587331" y="2327999"/>
                    <a:pt x="6580195" y="2308519"/>
                  </a:cubicBezTo>
                  <a:cubicBezTo>
                    <a:pt x="6566491" y="2269318"/>
                    <a:pt x="6554627" y="2235525"/>
                    <a:pt x="6554455" y="2209915"/>
                  </a:cubicBezTo>
                  <a:cubicBezTo>
                    <a:pt x="6530587" y="2156202"/>
                    <a:pt x="6549459" y="2210169"/>
                    <a:pt x="6539535" y="2192954"/>
                  </a:cubicBezTo>
                  <a:cubicBezTo>
                    <a:pt x="6534227" y="2164272"/>
                    <a:pt x="6528549" y="2149095"/>
                    <a:pt x="6521739" y="2133140"/>
                  </a:cubicBezTo>
                  <a:cubicBezTo>
                    <a:pt x="6515199" y="2117044"/>
                    <a:pt x="6506451" y="2100692"/>
                    <a:pt x="6494939" y="2069178"/>
                  </a:cubicBezTo>
                  <a:cubicBezTo>
                    <a:pt x="6489191" y="2067763"/>
                    <a:pt x="6472259" y="2035569"/>
                    <a:pt x="6474723" y="2056777"/>
                  </a:cubicBezTo>
                  <a:cubicBezTo>
                    <a:pt x="6463583" y="2027245"/>
                    <a:pt x="6476931" y="2041869"/>
                    <a:pt x="6460595" y="2001776"/>
                  </a:cubicBezTo>
                  <a:cubicBezTo>
                    <a:pt x="6453219" y="2006264"/>
                    <a:pt x="6466867" y="2044021"/>
                    <a:pt x="6454579" y="2044672"/>
                  </a:cubicBezTo>
                  <a:cubicBezTo>
                    <a:pt x="6440575" y="2007326"/>
                    <a:pt x="6439543" y="1987180"/>
                    <a:pt x="6456759" y="2012805"/>
                  </a:cubicBezTo>
                  <a:cubicBezTo>
                    <a:pt x="6455131" y="1994061"/>
                    <a:pt x="6437831" y="1965619"/>
                    <a:pt x="6435905" y="1947809"/>
                  </a:cubicBezTo>
                  <a:cubicBezTo>
                    <a:pt x="6416269" y="1919637"/>
                    <a:pt x="6430779" y="1959857"/>
                    <a:pt x="6434815" y="1979734"/>
                  </a:cubicBezTo>
                  <a:cubicBezTo>
                    <a:pt x="6423235" y="1942203"/>
                    <a:pt x="6412079" y="1936441"/>
                    <a:pt x="6419427" y="1970928"/>
                  </a:cubicBezTo>
                  <a:cubicBezTo>
                    <a:pt x="6402479" y="1933737"/>
                    <a:pt x="6390955" y="1931132"/>
                    <a:pt x="6375213" y="1888887"/>
                  </a:cubicBezTo>
                  <a:cubicBezTo>
                    <a:pt x="6370483" y="1882417"/>
                    <a:pt x="6370075" y="1886212"/>
                    <a:pt x="6364001" y="1876542"/>
                  </a:cubicBezTo>
                  <a:cubicBezTo>
                    <a:pt x="6363845" y="1893559"/>
                    <a:pt x="6394439" y="1927182"/>
                    <a:pt x="6391777" y="1942953"/>
                  </a:cubicBezTo>
                  <a:cubicBezTo>
                    <a:pt x="6397397" y="1948418"/>
                    <a:pt x="6396095" y="1937191"/>
                    <a:pt x="6408199" y="1958342"/>
                  </a:cubicBezTo>
                  <a:cubicBezTo>
                    <a:pt x="6404249" y="1956856"/>
                    <a:pt x="6403641" y="1963425"/>
                    <a:pt x="6405509" y="1976081"/>
                  </a:cubicBezTo>
                  <a:cubicBezTo>
                    <a:pt x="6391351" y="1951419"/>
                    <a:pt x="6374123" y="1920019"/>
                    <a:pt x="6384867" y="1926375"/>
                  </a:cubicBezTo>
                  <a:cubicBezTo>
                    <a:pt x="6364907" y="1913365"/>
                    <a:pt x="6358891" y="1883408"/>
                    <a:pt x="6337229" y="1855830"/>
                  </a:cubicBezTo>
                  <a:cubicBezTo>
                    <a:pt x="6335559" y="1844547"/>
                    <a:pt x="6336111" y="1839281"/>
                    <a:pt x="6337513" y="1835812"/>
                  </a:cubicBezTo>
                  <a:cubicBezTo>
                    <a:pt x="6338943" y="1832315"/>
                    <a:pt x="6341207" y="1830617"/>
                    <a:pt x="6342453" y="1826723"/>
                  </a:cubicBezTo>
                  <a:cubicBezTo>
                    <a:pt x="6320383" y="1795903"/>
                    <a:pt x="6344547" y="1863008"/>
                    <a:pt x="6317071" y="1820650"/>
                  </a:cubicBezTo>
                  <a:cubicBezTo>
                    <a:pt x="6326851" y="1815808"/>
                    <a:pt x="6320057" y="1801495"/>
                    <a:pt x="6311449" y="1761402"/>
                  </a:cubicBezTo>
                  <a:cubicBezTo>
                    <a:pt x="6312341" y="1758542"/>
                    <a:pt x="6313461" y="1758938"/>
                    <a:pt x="6314649" y="1761261"/>
                  </a:cubicBezTo>
                  <a:close/>
                  <a:moveTo>
                    <a:pt x="6023847" y="1740912"/>
                  </a:moveTo>
                  <a:cubicBezTo>
                    <a:pt x="6027487" y="1745388"/>
                    <a:pt x="6034533" y="1761914"/>
                    <a:pt x="6035445" y="1768400"/>
                  </a:cubicBezTo>
                  <a:lnTo>
                    <a:pt x="6033401" y="1768877"/>
                  </a:lnTo>
                  <a:lnTo>
                    <a:pt x="6030407" y="1759258"/>
                  </a:lnTo>
                  <a:cubicBezTo>
                    <a:pt x="6028553" y="1754771"/>
                    <a:pt x="6025753" y="1748914"/>
                    <a:pt x="6021695" y="1741271"/>
                  </a:cubicBezTo>
                  <a:cubicBezTo>
                    <a:pt x="6021799" y="1739267"/>
                    <a:pt x="6022633" y="1739420"/>
                    <a:pt x="6023847" y="1740912"/>
                  </a:cubicBezTo>
                  <a:close/>
                  <a:moveTo>
                    <a:pt x="6346601" y="1740535"/>
                  </a:moveTo>
                  <a:cubicBezTo>
                    <a:pt x="6364821" y="1771681"/>
                    <a:pt x="6390447" y="1812043"/>
                    <a:pt x="6416963" y="1860715"/>
                  </a:cubicBezTo>
                  <a:cubicBezTo>
                    <a:pt x="6430623" y="1884796"/>
                    <a:pt x="6445207" y="1910520"/>
                    <a:pt x="6460453" y="1937404"/>
                  </a:cubicBezTo>
                  <a:cubicBezTo>
                    <a:pt x="6468323" y="1950712"/>
                    <a:pt x="6475515" y="1964784"/>
                    <a:pt x="6482907" y="1979054"/>
                  </a:cubicBezTo>
                  <a:cubicBezTo>
                    <a:pt x="6490339" y="1993311"/>
                    <a:pt x="6497899" y="2007793"/>
                    <a:pt x="6505543" y="2022474"/>
                  </a:cubicBezTo>
                  <a:cubicBezTo>
                    <a:pt x="6495549" y="2018595"/>
                    <a:pt x="6528719" y="2082543"/>
                    <a:pt x="6540031" y="2090514"/>
                  </a:cubicBezTo>
                  <a:cubicBezTo>
                    <a:pt x="6548695" y="2125864"/>
                    <a:pt x="6522307" y="2062964"/>
                    <a:pt x="6531027" y="2098272"/>
                  </a:cubicBezTo>
                  <a:cubicBezTo>
                    <a:pt x="6511787" y="2050845"/>
                    <a:pt x="6490311" y="2007128"/>
                    <a:pt x="6473223" y="1982664"/>
                  </a:cubicBezTo>
                  <a:cubicBezTo>
                    <a:pt x="6481079" y="2005231"/>
                    <a:pt x="6495845" y="2032045"/>
                    <a:pt x="6503419" y="2054498"/>
                  </a:cubicBezTo>
                  <a:cubicBezTo>
                    <a:pt x="6500701" y="2059764"/>
                    <a:pt x="6490763" y="2035541"/>
                    <a:pt x="6491515" y="2027189"/>
                  </a:cubicBezTo>
                  <a:cubicBezTo>
                    <a:pt x="6481263" y="2008133"/>
                    <a:pt x="6480301" y="2014447"/>
                    <a:pt x="6469457" y="1993749"/>
                  </a:cubicBezTo>
                  <a:cubicBezTo>
                    <a:pt x="6474539" y="1987266"/>
                    <a:pt x="6449141" y="1932223"/>
                    <a:pt x="6472615" y="1975628"/>
                  </a:cubicBezTo>
                  <a:cubicBezTo>
                    <a:pt x="6464515" y="1953288"/>
                    <a:pt x="6453911" y="1933808"/>
                    <a:pt x="6443635" y="1914951"/>
                  </a:cubicBezTo>
                  <a:cubicBezTo>
                    <a:pt x="6433199" y="1896178"/>
                    <a:pt x="6422371" y="1878440"/>
                    <a:pt x="6411413" y="1860885"/>
                  </a:cubicBezTo>
                  <a:cubicBezTo>
                    <a:pt x="6400327" y="1843401"/>
                    <a:pt x="6389667" y="1825761"/>
                    <a:pt x="6378143" y="1807994"/>
                  </a:cubicBezTo>
                  <a:cubicBezTo>
                    <a:pt x="6366507" y="1790311"/>
                    <a:pt x="6354983" y="1771893"/>
                    <a:pt x="6343783" y="1751818"/>
                  </a:cubicBezTo>
                  <a:cubicBezTo>
                    <a:pt x="6346261" y="1751280"/>
                    <a:pt x="6348683" y="1750572"/>
                    <a:pt x="6346601" y="1740535"/>
                  </a:cubicBezTo>
                  <a:close/>
                  <a:moveTo>
                    <a:pt x="1403736" y="1737278"/>
                  </a:moveTo>
                  <a:cubicBezTo>
                    <a:pt x="1398738" y="1750288"/>
                    <a:pt x="1391915" y="1772827"/>
                    <a:pt x="1372930" y="1790296"/>
                  </a:cubicBezTo>
                  <a:cubicBezTo>
                    <a:pt x="1374218" y="1780301"/>
                    <a:pt x="1378522" y="1767716"/>
                    <a:pt x="1403736" y="1737278"/>
                  </a:cubicBezTo>
                  <a:close/>
                  <a:moveTo>
                    <a:pt x="887256" y="1733724"/>
                  </a:moveTo>
                  <a:cubicBezTo>
                    <a:pt x="865709" y="1760142"/>
                    <a:pt x="876511" y="1750232"/>
                    <a:pt x="851707" y="1783529"/>
                  </a:cubicBezTo>
                  <a:cubicBezTo>
                    <a:pt x="859635" y="1778065"/>
                    <a:pt x="861320" y="1779848"/>
                    <a:pt x="862778" y="1782000"/>
                  </a:cubicBezTo>
                  <a:cubicBezTo>
                    <a:pt x="877488" y="1758684"/>
                    <a:pt x="888120" y="1740095"/>
                    <a:pt x="887256" y="1733724"/>
                  </a:cubicBezTo>
                  <a:close/>
                  <a:moveTo>
                    <a:pt x="1437006" y="1723433"/>
                  </a:moveTo>
                  <a:cubicBezTo>
                    <a:pt x="1438705" y="1731715"/>
                    <a:pt x="1430040" y="1748774"/>
                    <a:pt x="1411806" y="1774017"/>
                  </a:cubicBezTo>
                  <a:cubicBezTo>
                    <a:pt x="1398342" y="1780189"/>
                    <a:pt x="1373143" y="1804709"/>
                    <a:pt x="1356409" y="1828536"/>
                  </a:cubicBezTo>
                  <a:cubicBezTo>
                    <a:pt x="1339137" y="1851923"/>
                    <a:pt x="1327840" y="1872394"/>
                    <a:pt x="1338146" y="1867638"/>
                  </a:cubicBezTo>
                  <a:cubicBezTo>
                    <a:pt x="1328972" y="1879346"/>
                    <a:pt x="1320053" y="1877986"/>
                    <a:pt x="1310823" y="1890799"/>
                  </a:cubicBezTo>
                  <a:cubicBezTo>
                    <a:pt x="1326014" y="1863674"/>
                    <a:pt x="1346202" y="1836591"/>
                    <a:pt x="1367749" y="1808560"/>
                  </a:cubicBezTo>
                  <a:cubicBezTo>
                    <a:pt x="1390216" y="1781265"/>
                    <a:pt x="1414765" y="1753644"/>
                    <a:pt x="1437006" y="1723433"/>
                  </a:cubicBezTo>
                  <a:close/>
                  <a:moveTo>
                    <a:pt x="1714769" y="1711272"/>
                  </a:moveTo>
                  <a:cubicBezTo>
                    <a:pt x="1716949" y="1712489"/>
                    <a:pt x="1706600" y="1725075"/>
                    <a:pt x="1693986" y="1738255"/>
                  </a:cubicBezTo>
                  <a:cubicBezTo>
                    <a:pt x="1687531" y="1744711"/>
                    <a:pt x="1681103" y="1751903"/>
                    <a:pt x="1675228" y="1757750"/>
                  </a:cubicBezTo>
                  <a:cubicBezTo>
                    <a:pt x="1669353" y="1763611"/>
                    <a:pt x="1664143" y="1768240"/>
                    <a:pt x="1660816" y="1770251"/>
                  </a:cubicBezTo>
                  <a:cubicBezTo>
                    <a:pt x="1690702" y="1737802"/>
                    <a:pt x="1689173" y="1732508"/>
                    <a:pt x="1714769" y="1711272"/>
                  </a:cubicBezTo>
                  <a:close/>
                  <a:moveTo>
                    <a:pt x="6270763" y="1697893"/>
                  </a:moveTo>
                  <a:cubicBezTo>
                    <a:pt x="6281649" y="1719185"/>
                    <a:pt x="6288231" y="1728444"/>
                    <a:pt x="6289209" y="1719256"/>
                  </a:cubicBezTo>
                  <a:cubicBezTo>
                    <a:pt x="6294815" y="1728260"/>
                    <a:pt x="6297039" y="1735565"/>
                    <a:pt x="6303649" y="1745050"/>
                  </a:cubicBezTo>
                  <a:lnTo>
                    <a:pt x="6306139" y="1758839"/>
                  </a:lnTo>
                  <a:cubicBezTo>
                    <a:pt x="6295749" y="1737221"/>
                    <a:pt x="6285543" y="1726108"/>
                    <a:pt x="6281153" y="1728033"/>
                  </a:cubicBezTo>
                  <a:cubicBezTo>
                    <a:pt x="6275787" y="1721309"/>
                    <a:pt x="6274399" y="1716396"/>
                    <a:pt x="6273325" y="1711725"/>
                  </a:cubicBezTo>
                  <a:cubicBezTo>
                    <a:pt x="6272475" y="1707138"/>
                    <a:pt x="6271627" y="1702537"/>
                    <a:pt x="6270763" y="1697893"/>
                  </a:cubicBezTo>
                  <a:close/>
                  <a:moveTo>
                    <a:pt x="642638" y="1682504"/>
                  </a:moveTo>
                  <a:cubicBezTo>
                    <a:pt x="645977" y="1682822"/>
                    <a:pt x="636543" y="1698502"/>
                    <a:pt x="645154" y="1692514"/>
                  </a:cubicBezTo>
                  <a:cubicBezTo>
                    <a:pt x="635796" y="1701843"/>
                    <a:pt x="611120" y="1725387"/>
                    <a:pt x="586501" y="1745929"/>
                  </a:cubicBezTo>
                  <a:cubicBezTo>
                    <a:pt x="598379" y="1728756"/>
                    <a:pt x="610228" y="1714160"/>
                    <a:pt x="622205" y="1696973"/>
                  </a:cubicBezTo>
                  <a:cubicBezTo>
                    <a:pt x="628873" y="1693377"/>
                    <a:pt x="608048" y="1731418"/>
                    <a:pt x="633899" y="1688677"/>
                  </a:cubicBezTo>
                  <a:cubicBezTo>
                    <a:pt x="638992" y="1683998"/>
                    <a:pt x="641524" y="1682398"/>
                    <a:pt x="642638" y="1682504"/>
                  </a:cubicBezTo>
                  <a:close/>
                  <a:moveTo>
                    <a:pt x="776675" y="1679319"/>
                  </a:moveTo>
                  <a:cubicBezTo>
                    <a:pt x="746308" y="1695939"/>
                    <a:pt x="717583" y="1754139"/>
                    <a:pt x="688773" y="1773110"/>
                  </a:cubicBezTo>
                  <a:cubicBezTo>
                    <a:pt x="676938" y="1797927"/>
                    <a:pt x="665527" y="1804482"/>
                    <a:pt x="653932" y="1826680"/>
                  </a:cubicBezTo>
                  <a:cubicBezTo>
                    <a:pt x="659015" y="1826298"/>
                    <a:pt x="690344" y="1794303"/>
                    <a:pt x="676768" y="1816487"/>
                  </a:cubicBezTo>
                  <a:cubicBezTo>
                    <a:pt x="664493" y="1830092"/>
                    <a:pt x="661138" y="1830248"/>
                    <a:pt x="658208" y="1831395"/>
                  </a:cubicBezTo>
                  <a:cubicBezTo>
                    <a:pt x="655235" y="1832499"/>
                    <a:pt x="652814" y="1834693"/>
                    <a:pt x="643003" y="1852828"/>
                  </a:cubicBezTo>
                  <a:cubicBezTo>
                    <a:pt x="658335" y="1840115"/>
                    <a:pt x="674856" y="1823098"/>
                    <a:pt x="691165" y="1804652"/>
                  </a:cubicBezTo>
                  <a:cubicBezTo>
                    <a:pt x="707489" y="1786219"/>
                    <a:pt x="723826" y="1766470"/>
                    <a:pt x="740107" y="1749241"/>
                  </a:cubicBezTo>
                  <a:cubicBezTo>
                    <a:pt x="728356" y="1749595"/>
                    <a:pt x="687173" y="1798847"/>
                    <a:pt x="694308" y="1780910"/>
                  </a:cubicBezTo>
                  <a:cubicBezTo>
                    <a:pt x="714511" y="1758131"/>
                    <a:pt x="729361" y="1741865"/>
                    <a:pt x="741820" y="1729562"/>
                  </a:cubicBezTo>
                  <a:cubicBezTo>
                    <a:pt x="748049" y="1723418"/>
                    <a:pt x="753669" y="1718265"/>
                    <a:pt x="759063" y="1713805"/>
                  </a:cubicBezTo>
                  <a:cubicBezTo>
                    <a:pt x="764528" y="1709403"/>
                    <a:pt x="769978" y="1705849"/>
                    <a:pt x="775429" y="1702579"/>
                  </a:cubicBezTo>
                  <a:cubicBezTo>
                    <a:pt x="787547" y="1682051"/>
                    <a:pt x="755467" y="1709799"/>
                    <a:pt x="776675" y="1679319"/>
                  </a:cubicBezTo>
                  <a:close/>
                  <a:moveTo>
                    <a:pt x="682528" y="1674487"/>
                  </a:moveTo>
                  <a:cubicBezTo>
                    <a:pt x="677029" y="1674123"/>
                    <a:pt x="665661" y="1681980"/>
                    <a:pt x="650704" y="1700271"/>
                  </a:cubicBezTo>
                  <a:cubicBezTo>
                    <a:pt x="641347" y="1740747"/>
                    <a:pt x="673002" y="1681159"/>
                    <a:pt x="679132" y="1698034"/>
                  </a:cubicBezTo>
                  <a:cubicBezTo>
                    <a:pt x="687655" y="1683438"/>
                    <a:pt x="688026" y="1674852"/>
                    <a:pt x="682528" y="1674487"/>
                  </a:cubicBezTo>
                  <a:close/>
                  <a:moveTo>
                    <a:pt x="1604768" y="1657743"/>
                  </a:moveTo>
                  <a:cubicBezTo>
                    <a:pt x="1607146" y="1660306"/>
                    <a:pt x="1559012" y="1721266"/>
                    <a:pt x="1544161" y="1722597"/>
                  </a:cubicBezTo>
                  <a:cubicBezTo>
                    <a:pt x="1574726" y="1693773"/>
                    <a:pt x="1571895" y="1685434"/>
                    <a:pt x="1604768" y="1657743"/>
                  </a:cubicBezTo>
                  <a:close/>
                  <a:moveTo>
                    <a:pt x="6161653" y="1627136"/>
                  </a:moveTo>
                  <a:cubicBezTo>
                    <a:pt x="6164655" y="1621870"/>
                    <a:pt x="6181899" y="1644040"/>
                    <a:pt x="6201831" y="1672255"/>
                  </a:cubicBezTo>
                  <a:cubicBezTo>
                    <a:pt x="6211797" y="1686356"/>
                    <a:pt x="6222415" y="1701971"/>
                    <a:pt x="6232283" y="1716411"/>
                  </a:cubicBezTo>
                  <a:cubicBezTo>
                    <a:pt x="6241839" y="1731050"/>
                    <a:pt x="6250235" y="1744796"/>
                    <a:pt x="6256903" y="1754409"/>
                  </a:cubicBezTo>
                  <a:cubicBezTo>
                    <a:pt x="6250531" y="1750473"/>
                    <a:pt x="6244415" y="1743918"/>
                    <a:pt x="6238143" y="1735410"/>
                  </a:cubicBezTo>
                  <a:cubicBezTo>
                    <a:pt x="6234973" y="1731177"/>
                    <a:pt x="6231887" y="1726364"/>
                    <a:pt x="6228459" y="1721324"/>
                  </a:cubicBezTo>
                  <a:cubicBezTo>
                    <a:pt x="6224979" y="1716312"/>
                    <a:pt x="6221383" y="1710918"/>
                    <a:pt x="6217631" y="1705199"/>
                  </a:cubicBezTo>
                  <a:cubicBezTo>
                    <a:pt x="6202623" y="1682349"/>
                    <a:pt x="6184983" y="1654445"/>
                    <a:pt x="6161653" y="1627136"/>
                  </a:cubicBezTo>
                  <a:close/>
                  <a:moveTo>
                    <a:pt x="1529000" y="1614294"/>
                  </a:moveTo>
                  <a:cubicBezTo>
                    <a:pt x="1529977" y="1618215"/>
                    <a:pt x="1507876" y="1643154"/>
                    <a:pt x="1498150" y="1655789"/>
                  </a:cubicBezTo>
                  <a:cubicBezTo>
                    <a:pt x="1472101" y="1671306"/>
                    <a:pt x="1514190" y="1634030"/>
                    <a:pt x="1488169" y="1649546"/>
                  </a:cubicBezTo>
                  <a:cubicBezTo>
                    <a:pt x="1464300" y="1666549"/>
                    <a:pt x="1532141" y="1618131"/>
                    <a:pt x="1519017" y="1618613"/>
                  </a:cubicBezTo>
                  <a:cubicBezTo>
                    <a:pt x="1525784" y="1614015"/>
                    <a:pt x="1528674" y="1612988"/>
                    <a:pt x="1529000" y="1614294"/>
                  </a:cubicBezTo>
                  <a:close/>
                  <a:moveTo>
                    <a:pt x="803686" y="1611718"/>
                  </a:moveTo>
                  <a:cubicBezTo>
                    <a:pt x="777099" y="1640698"/>
                    <a:pt x="779308" y="1657262"/>
                    <a:pt x="747709" y="1686383"/>
                  </a:cubicBezTo>
                  <a:cubicBezTo>
                    <a:pt x="752183" y="1676926"/>
                    <a:pt x="755637" y="1668588"/>
                    <a:pt x="754703" y="1665034"/>
                  </a:cubicBezTo>
                  <a:cubicBezTo>
                    <a:pt x="743150" y="1677719"/>
                    <a:pt x="741183" y="1681527"/>
                    <a:pt x="739158" y="1686270"/>
                  </a:cubicBezTo>
                  <a:cubicBezTo>
                    <a:pt x="738153" y="1688648"/>
                    <a:pt x="737105" y="1691239"/>
                    <a:pt x="734897" y="1695330"/>
                  </a:cubicBezTo>
                  <a:cubicBezTo>
                    <a:pt x="732802" y="1699507"/>
                    <a:pt x="729545" y="1705198"/>
                    <a:pt x="723996" y="1713678"/>
                  </a:cubicBezTo>
                  <a:cubicBezTo>
                    <a:pt x="730013" y="1708355"/>
                    <a:pt x="735803" y="1703924"/>
                    <a:pt x="741664" y="1699493"/>
                  </a:cubicBezTo>
                  <a:cubicBezTo>
                    <a:pt x="747737" y="1695203"/>
                    <a:pt x="753910" y="1690928"/>
                    <a:pt x="760493" y="1685774"/>
                  </a:cubicBezTo>
                  <a:cubicBezTo>
                    <a:pt x="773659" y="1675468"/>
                    <a:pt x="788453" y="1661665"/>
                    <a:pt x="807650" y="1637414"/>
                  </a:cubicBezTo>
                  <a:cubicBezTo>
                    <a:pt x="749493" y="1689498"/>
                    <a:pt x="816159" y="1610657"/>
                    <a:pt x="803686" y="1611718"/>
                  </a:cubicBezTo>
                  <a:close/>
                  <a:moveTo>
                    <a:pt x="942504" y="1603736"/>
                  </a:moveTo>
                  <a:cubicBezTo>
                    <a:pt x="935716" y="1607326"/>
                    <a:pt x="920914" y="1622647"/>
                    <a:pt x="922295" y="1612964"/>
                  </a:cubicBezTo>
                  <a:cubicBezTo>
                    <a:pt x="918161" y="1618344"/>
                    <a:pt x="914636" y="1623101"/>
                    <a:pt x="911875" y="1627164"/>
                  </a:cubicBezTo>
                  <a:cubicBezTo>
                    <a:pt x="909242" y="1631340"/>
                    <a:pt x="907288" y="1634794"/>
                    <a:pt x="906099" y="1637428"/>
                  </a:cubicBezTo>
                  <a:cubicBezTo>
                    <a:pt x="903721" y="1642694"/>
                    <a:pt x="904372" y="1644704"/>
                    <a:pt x="908704" y="1642779"/>
                  </a:cubicBezTo>
                  <a:cubicBezTo>
                    <a:pt x="914749" y="1633775"/>
                    <a:pt x="920695" y="1629316"/>
                    <a:pt x="926896" y="1624771"/>
                  </a:cubicBezTo>
                  <a:cubicBezTo>
                    <a:pt x="933012" y="1620156"/>
                    <a:pt x="939156" y="1615258"/>
                    <a:pt x="945725" y="1605418"/>
                  </a:cubicBezTo>
                  <a:cubicBezTo>
                    <a:pt x="946139" y="1602647"/>
                    <a:pt x="944767" y="1602540"/>
                    <a:pt x="942504" y="1603736"/>
                  </a:cubicBezTo>
                  <a:close/>
                  <a:moveTo>
                    <a:pt x="5928683" y="1597009"/>
                  </a:moveTo>
                  <a:cubicBezTo>
                    <a:pt x="5942671" y="1619321"/>
                    <a:pt x="5930043" y="1627036"/>
                    <a:pt x="5950329" y="1662826"/>
                  </a:cubicBezTo>
                  <a:cubicBezTo>
                    <a:pt x="5940121" y="1659244"/>
                    <a:pt x="5933127" y="1643119"/>
                    <a:pt x="5915687" y="1622152"/>
                  </a:cubicBezTo>
                  <a:cubicBezTo>
                    <a:pt x="5934657" y="1638603"/>
                    <a:pt x="5925371" y="1607103"/>
                    <a:pt x="5928683" y="1597009"/>
                  </a:cubicBezTo>
                  <a:close/>
                  <a:moveTo>
                    <a:pt x="1793394" y="1589169"/>
                  </a:moveTo>
                  <a:cubicBezTo>
                    <a:pt x="1793165" y="1592201"/>
                    <a:pt x="1761307" y="1617134"/>
                    <a:pt x="1759406" y="1623314"/>
                  </a:cubicBezTo>
                  <a:cubicBezTo>
                    <a:pt x="1754338" y="1622818"/>
                    <a:pt x="1762011" y="1614494"/>
                    <a:pt x="1755640" y="1614847"/>
                  </a:cubicBezTo>
                  <a:cubicBezTo>
                    <a:pt x="1762081" y="1606608"/>
                    <a:pt x="1793454" y="1594575"/>
                    <a:pt x="1780797" y="1594943"/>
                  </a:cubicBezTo>
                  <a:cubicBezTo>
                    <a:pt x="1790031" y="1589581"/>
                    <a:pt x="1793470" y="1588158"/>
                    <a:pt x="1793394" y="1589169"/>
                  </a:cubicBezTo>
                  <a:close/>
                  <a:moveTo>
                    <a:pt x="5742851" y="1587908"/>
                  </a:moveTo>
                  <a:cubicBezTo>
                    <a:pt x="5750103" y="1592492"/>
                    <a:pt x="5770111" y="1615137"/>
                    <a:pt x="5793611" y="1643063"/>
                  </a:cubicBezTo>
                  <a:cubicBezTo>
                    <a:pt x="5809679" y="1661339"/>
                    <a:pt x="5825407" y="1683510"/>
                    <a:pt x="5840697" y="1703584"/>
                  </a:cubicBezTo>
                  <a:cubicBezTo>
                    <a:pt x="5855859" y="1723772"/>
                    <a:pt x="5869917" y="1742446"/>
                    <a:pt x="5880351" y="1755697"/>
                  </a:cubicBezTo>
                  <a:cubicBezTo>
                    <a:pt x="5888151" y="1765635"/>
                    <a:pt x="5893771" y="1769896"/>
                    <a:pt x="5898713" y="1774554"/>
                  </a:cubicBezTo>
                  <a:cubicBezTo>
                    <a:pt x="5903499" y="1779325"/>
                    <a:pt x="5907731" y="1784393"/>
                    <a:pt x="5912871" y="1795761"/>
                  </a:cubicBezTo>
                  <a:cubicBezTo>
                    <a:pt x="5912863" y="1793397"/>
                    <a:pt x="5918975" y="1798066"/>
                    <a:pt x="5923153" y="1800658"/>
                  </a:cubicBezTo>
                  <a:lnTo>
                    <a:pt x="5926525" y="1801715"/>
                  </a:lnTo>
                  <a:lnTo>
                    <a:pt x="5933979" y="1814873"/>
                  </a:lnTo>
                  <a:cubicBezTo>
                    <a:pt x="5953801" y="1849420"/>
                    <a:pt x="5991523" y="1912593"/>
                    <a:pt x="6001111" y="1917117"/>
                  </a:cubicBezTo>
                  <a:cubicBezTo>
                    <a:pt x="6014617" y="1949451"/>
                    <a:pt x="6001295" y="1932463"/>
                    <a:pt x="5983783" y="1904644"/>
                  </a:cubicBezTo>
                  <a:cubicBezTo>
                    <a:pt x="5981617" y="1901147"/>
                    <a:pt x="5979367" y="1897495"/>
                    <a:pt x="5977059" y="1893771"/>
                  </a:cubicBezTo>
                  <a:cubicBezTo>
                    <a:pt x="5974637" y="1890119"/>
                    <a:pt x="5972175" y="1886381"/>
                    <a:pt x="5969711" y="1882644"/>
                  </a:cubicBezTo>
                  <a:cubicBezTo>
                    <a:pt x="5964811" y="1875126"/>
                    <a:pt x="5959999" y="1867538"/>
                    <a:pt x="5955651" y="1860431"/>
                  </a:cubicBezTo>
                  <a:cubicBezTo>
                    <a:pt x="5946947" y="1846218"/>
                    <a:pt x="5940067" y="1833957"/>
                    <a:pt x="5938099" y="1828309"/>
                  </a:cubicBezTo>
                  <a:cubicBezTo>
                    <a:pt x="5922467" y="1812495"/>
                    <a:pt x="5906755" y="1793227"/>
                    <a:pt x="5890261" y="1772742"/>
                  </a:cubicBezTo>
                  <a:cubicBezTo>
                    <a:pt x="5873231" y="1752681"/>
                    <a:pt x="5856015" y="1730950"/>
                    <a:pt x="5839039" y="1709021"/>
                  </a:cubicBezTo>
                  <a:cubicBezTo>
                    <a:pt x="5805883" y="1664468"/>
                    <a:pt x="5769939" y="1622124"/>
                    <a:pt x="5740195" y="1589818"/>
                  </a:cubicBezTo>
                  <a:cubicBezTo>
                    <a:pt x="5739433" y="1586859"/>
                    <a:pt x="5740433" y="1586380"/>
                    <a:pt x="5742851" y="1587908"/>
                  </a:cubicBezTo>
                  <a:close/>
                  <a:moveTo>
                    <a:pt x="1507650" y="1583022"/>
                  </a:moveTo>
                  <a:cubicBezTo>
                    <a:pt x="1487363" y="1588033"/>
                    <a:pt x="1468406" y="1621614"/>
                    <a:pt x="1475740" y="1619505"/>
                  </a:cubicBezTo>
                  <a:cubicBezTo>
                    <a:pt x="1457166" y="1623752"/>
                    <a:pt x="1433594" y="1663519"/>
                    <a:pt x="1414723" y="1671985"/>
                  </a:cubicBezTo>
                  <a:cubicBezTo>
                    <a:pt x="1418134" y="1667752"/>
                    <a:pt x="1417101" y="1665246"/>
                    <a:pt x="1409145" y="1674335"/>
                  </a:cubicBezTo>
                  <a:cubicBezTo>
                    <a:pt x="1418701" y="1675312"/>
                    <a:pt x="1378353" y="1725513"/>
                    <a:pt x="1347221" y="1765352"/>
                  </a:cubicBezTo>
                  <a:cubicBezTo>
                    <a:pt x="1339265" y="1775162"/>
                    <a:pt x="1332526" y="1784874"/>
                    <a:pt x="1327189" y="1792916"/>
                  </a:cubicBezTo>
                  <a:cubicBezTo>
                    <a:pt x="1321809" y="1800928"/>
                    <a:pt x="1317845" y="1807299"/>
                    <a:pt x="1316175" y="1811065"/>
                  </a:cubicBezTo>
                  <a:cubicBezTo>
                    <a:pt x="1312820" y="1818597"/>
                    <a:pt x="1318610" y="1815652"/>
                    <a:pt x="1340426" y="1794643"/>
                  </a:cubicBezTo>
                  <a:cubicBezTo>
                    <a:pt x="1334721" y="1799145"/>
                    <a:pt x="1334098" y="1798154"/>
                    <a:pt x="1336448" y="1793850"/>
                  </a:cubicBezTo>
                  <a:cubicBezTo>
                    <a:pt x="1338812" y="1789560"/>
                    <a:pt x="1343994" y="1781788"/>
                    <a:pt x="1350704" y="1773435"/>
                  </a:cubicBezTo>
                  <a:cubicBezTo>
                    <a:pt x="1363842" y="1756489"/>
                    <a:pt x="1380604" y="1735084"/>
                    <a:pt x="1383152" y="1725797"/>
                  </a:cubicBezTo>
                  <a:cubicBezTo>
                    <a:pt x="1398767" y="1716764"/>
                    <a:pt x="1366744" y="1760496"/>
                    <a:pt x="1387513" y="1739033"/>
                  </a:cubicBezTo>
                  <a:cubicBezTo>
                    <a:pt x="1391731" y="1728571"/>
                    <a:pt x="1405549" y="1705028"/>
                    <a:pt x="1423472" y="1680678"/>
                  </a:cubicBezTo>
                  <a:cubicBezTo>
                    <a:pt x="1442032" y="1656922"/>
                    <a:pt x="1465476" y="1633096"/>
                    <a:pt x="1486428" y="1620552"/>
                  </a:cubicBezTo>
                  <a:cubicBezTo>
                    <a:pt x="1478600" y="1619321"/>
                    <a:pt x="1483880" y="1601766"/>
                    <a:pt x="1507650" y="1583022"/>
                  </a:cubicBezTo>
                  <a:close/>
                  <a:moveTo>
                    <a:pt x="812648" y="1566515"/>
                  </a:moveTo>
                  <a:cubicBezTo>
                    <a:pt x="785679" y="1604102"/>
                    <a:pt x="802242" y="1608462"/>
                    <a:pt x="828575" y="1579313"/>
                  </a:cubicBezTo>
                  <a:cubicBezTo>
                    <a:pt x="802738" y="1597236"/>
                    <a:pt x="815578" y="1573381"/>
                    <a:pt x="812648" y="1566515"/>
                  </a:cubicBezTo>
                  <a:close/>
                  <a:moveTo>
                    <a:pt x="1727269" y="1565467"/>
                  </a:moveTo>
                  <a:cubicBezTo>
                    <a:pt x="1729930" y="1568582"/>
                    <a:pt x="1720431" y="1576170"/>
                    <a:pt x="1708327" y="1585528"/>
                  </a:cubicBezTo>
                  <a:cubicBezTo>
                    <a:pt x="1696704" y="1595409"/>
                    <a:pt x="1682603" y="1607231"/>
                    <a:pt x="1675341" y="1617735"/>
                  </a:cubicBezTo>
                  <a:cubicBezTo>
                    <a:pt x="1668460" y="1621883"/>
                    <a:pt x="1675737" y="1611704"/>
                    <a:pt x="1687501" y="1598892"/>
                  </a:cubicBezTo>
                  <a:cubicBezTo>
                    <a:pt x="1693433" y="1592550"/>
                    <a:pt x="1700243" y="1585287"/>
                    <a:pt x="1707378" y="1579327"/>
                  </a:cubicBezTo>
                  <a:cubicBezTo>
                    <a:pt x="1714584" y="1573423"/>
                    <a:pt x="1721634" y="1568341"/>
                    <a:pt x="1727269" y="1565467"/>
                  </a:cubicBezTo>
                  <a:close/>
                  <a:moveTo>
                    <a:pt x="5880393" y="1564844"/>
                  </a:moveTo>
                  <a:cubicBezTo>
                    <a:pt x="5882743" y="1561177"/>
                    <a:pt x="5890839" y="1578633"/>
                    <a:pt x="5893813" y="1590950"/>
                  </a:cubicBezTo>
                  <a:cubicBezTo>
                    <a:pt x="5895131" y="1597264"/>
                    <a:pt x="5895215" y="1602261"/>
                    <a:pt x="5892893" y="1602629"/>
                  </a:cubicBezTo>
                  <a:cubicBezTo>
                    <a:pt x="5890557" y="1602998"/>
                    <a:pt x="5885985" y="1598595"/>
                    <a:pt x="5877037" y="1586844"/>
                  </a:cubicBezTo>
                  <a:cubicBezTo>
                    <a:pt x="5870399" y="1567619"/>
                    <a:pt x="5897991" y="1600987"/>
                    <a:pt x="5880393" y="1564844"/>
                  </a:cubicBezTo>
                  <a:close/>
                  <a:moveTo>
                    <a:pt x="1630647" y="1563485"/>
                  </a:moveTo>
                  <a:cubicBezTo>
                    <a:pt x="1616404" y="1575193"/>
                    <a:pt x="1559082" y="1618684"/>
                    <a:pt x="1597037" y="1602658"/>
                  </a:cubicBezTo>
                  <a:cubicBezTo>
                    <a:pt x="1587269" y="1612695"/>
                    <a:pt x="1578265" y="1618075"/>
                    <a:pt x="1569134" y="1624035"/>
                  </a:cubicBezTo>
                  <a:cubicBezTo>
                    <a:pt x="1560186" y="1630165"/>
                    <a:pt x="1551466" y="1637215"/>
                    <a:pt x="1541839" y="1649957"/>
                  </a:cubicBezTo>
                  <a:cubicBezTo>
                    <a:pt x="1558105" y="1648527"/>
                    <a:pt x="1517743" y="1694325"/>
                    <a:pt x="1496607" y="1715051"/>
                  </a:cubicBezTo>
                  <a:cubicBezTo>
                    <a:pt x="1517885" y="1684967"/>
                    <a:pt x="1508456" y="1692329"/>
                    <a:pt x="1517531" y="1673387"/>
                  </a:cubicBezTo>
                  <a:cubicBezTo>
                    <a:pt x="1509391" y="1682150"/>
                    <a:pt x="1500033" y="1692216"/>
                    <a:pt x="1489981" y="1703032"/>
                  </a:cubicBezTo>
                  <a:cubicBezTo>
                    <a:pt x="1484984" y="1708468"/>
                    <a:pt x="1479831" y="1714089"/>
                    <a:pt x="1474564" y="1719822"/>
                  </a:cubicBezTo>
                  <a:cubicBezTo>
                    <a:pt x="1469623" y="1725839"/>
                    <a:pt x="1464569" y="1731983"/>
                    <a:pt x="1459487" y="1738170"/>
                  </a:cubicBezTo>
                  <a:cubicBezTo>
                    <a:pt x="1439299" y="1763016"/>
                    <a:pt x="1419139" y="1789051"/>
                    <a:pt x="1403920" y="1812099"/>
                  </a:cubicBezTo>
                  <a:cubicBezTo>
                    <a:pt x="1390839" y="1815510"/>
                    <a:pt x="1409243" y="1792024"/>
                    <a:pt x="1434358" y="1761727"/>
                  </a:cubicBezTo>
                  <a:cubicBezTo>
                    <a:pt x="1446915" y="1746579"/>
                    <a:pt x="1460959" y="1729605"/>
                    <a:pt x="1474040" y="1713820"/>
                  </a:cubicBezTo>
                  <a:cubicBezTo>
                    <a:pt x="1487560" y="1698431"/>
                    <a:pt x="1499594" y="1683792"/>
                    <a:pt x="1506942" y="1672240"/>
                  </a:cubicBezTo>
                  <a:cubicBezTo>
                    <a:pt x="1522274" y="1663066"/>
                    <a:pt x="1529480" y="1649518"/>
                    <a:pt x="1530032" y="1659102"/>
                  </a:cubicBezTo>
                  <a:cubicBezTo>
                    <a:pt x="1538328" y="1649589"/>
                    <a:pt x="1546680" y="1640033"/>
                    <a:pt x="1554962" y="1630519"/>
                  </a:cubicBezTo>
                  <a:cubicBezTo>
                    <a:pt x="1565920" y="1615470"/>
                    <a:pt x="1538625" y="1642326"/>
                    <a:pt x="1544359" y="1629358"/>
                  </a:cubicBezTo>
                  <a:cubicBezTo>
                    <a:pt x="1549894" y="1625451"/>
                    <a:pt x="1555982" y="1620524"/>
                    <a:pt x="1562466" y="1615782"/>
                  </a:cubicBezTo>
                  <a:cubicBezTo>
                    <a:pt x="1568950" y="1611039"/>
                    <a:pt x="1575391" y="1606056"/>
                    <a:pt x="1580884" y="1601270"/>
                  </a:cubicBezTo>
                  <a:cubicBezTo>
                    <a:pt x="1591870" y="1591714"/>
                    <a:pt x="1599147" y="1583022"/>
                    <a:pt x="1595608" y="1578959"/>
                  </a:cubicBezTo>
                  <a:cubicBezTo>
                    <a:pt x="1608915" y="1564377"/>
                    <a:pt x="1618783" y="1569742"/>
                    <a:pt x="1630647" y="1563485"/>
                  </a:cubicBezTo>
                  <a:close/>
                  <a:moveTo>
                    <a:pt x="566115" y="1559592"/>
                  </a:moveTo>
                  <a:cubicBezTo>
                    <a:pt x="557988" y="1573565"/>
                    <a:pt x="550853" y="1584296"/>
                    <a:pt x="543619" y="1594447"/>
                  </a:cubicBezTo>
                  <a:cubicBezTo>
                    <a:pt x="536356" y="1604584"/>
                    <a:pt x="529136" y="1614210"/>
                    <a:pt x="521803" y="1626555"/>
                  </a:cubicBezTo>
                  <a:cubicBezTo>
                    <a:pt x="512870" y="1633153"/>
                    <a:pt x="555001" y="1557667"/>
                    <a:pt x="566115" y="1559592"/>
                  </a:cubicBezTo>
                  <a:close/>
                  <a:moveTo>
                    <a:pt x="6331891" y="1557129"/>
                  </a:moveTo>
                  <a:cubicBezTo>
                    <a:pt x="6338871" y="1558743"/>
                    <a:pt x="6363095" y="1588515"/>
                    <a:pt x="6387019" y="1623965"/>
                  </a:cubicBezTo>
                  <a:cubicBezTo>
                    <a:pt x="6410011" y="1660065"/>
                    <a:pt x="6433115" y="1701447"/>
                    <a:pt x="6441243" y="1723886"/>
                  </a:cubicBezTo>
                  <a:cubicBezTo>
                    <a:pt x="6424507" y="1692853"/>
                    <a:pt x="6404943" y="1661467"/>
                    <a:pt x="6385987" y="1632502"/>
                  </a:cubicBezTo>
                  <a:cubicBezTo>
                    <a:pt x="6383607" y="1628891"/>
                    <a:pt x="6381243" y="1625310"/>
                    <a:pt x="6378907" y="1621756"/>
                  </a:cubicBezTo>
                  <a:cubicBezTo>
                    <a:pt x="6376431" y="1618316"/>
                    <a:pt x="6373967" y="1614904"/>
                    <a:pt x="6371547" y="1611535"/>
                  </a:cubicBezTo>
                  <a:cubicBezTo>
                    <a:pt x="6366663" y="1604824"/>
                    <a:pt x="6361891" y="1598284"/>
                    <a:pt x="6357291" y="1591970"/>
                  </a:cubicBezTo>
                  <a:cubicBezTo>
                    <a:pt x="6348075" y="1579341"/>
                    <a:pt x="6339509" y="1567591"/>
                    <a:pt x="6331891" y="1557129"/>
                  </a:cubicBezTo>
                  <a:close/>
                  <a:moveTo>
                    <a:pt x="5981063" y="1555288"/>
                  </a:moveTo>
                  <a:cubicBezTo>
                    <a:pt x="6002131" y="1582201"/>
                    <a:pt x="6000319" y="1601341"/>
                    <a:pt x="6030543" y="1631510"/>
                  </a:cubicBezTo>
                  <a:cubicBezTo>
                    <a:pt x="6008599" y="1593102"/>
                    <a:pt x="6037635" y="1630292"/>
                    <a:pt x="6039335" y="1646318"/>
                  </a:cubicBezTo>
                  <a:cubicBezTo>
                    <a:pt x="6048423" y="1656327"/>
                    <a:pt x="6045763" y="1634922"/>
                    <a:pt x="6053351" y="1663222"/>
                  </a:cubicBezTo>
                  <a:cubicBezTo>
                    <a:pt x="6074375" y="1677308"/>
                    <a:pt x="6101471" y="1732167"/>
                    <a:pt x="6112315" y="1734899"/>
                  </a:cubicBezTo>
                  <a:cubicBezTo>
                    <a:pt x="6132475" y="1763808"/>
                    <a:pt x="6104119" y="1731658"/>
                    <a:pt x="6109667" y="1745772"/>
                  </a:cubicBezTo>
                  <a:cubicBezTo>
                    <a:pt x="6128029" y="1771000"/>
                    <a:pt x="6136411" y="1761472"/>
                    <a:pt x="6129771" y="1771977"/>
                  </a:cubicBezTo>
                  <a:cubicBezTo>
                    <a:pt x="6133281" y="1776918"/>
                    <a:pt x="6136651" y="1781448"/>
                    <a:pt x="6139623" y="1785823"/>
                  </a:cubicBezTo>
                  <a:cubicBezTo>
                    <a:pt x="6142527" y="1790254"/>
                    <a:pt x="6145215" y="1794374"/>
                    <a:pt x="6147735" y="1798224"/>
                  </a:cubicBezTo>
                  <a:cubicBezTo>
                    <a:pt x="6152763" y="1805940"/>
                    <a:pt x="6157095" y="1812580"/>
                    <a:pt x="6160931" y="1818455"/>
                  </a:cubicBezTo>
                  <a:cubicBezTo>
                    <a:pt x="6168603" y="1830191"/>
                    <a:pt x="6174267" y="1838855"/>
                    <a:pt x="6179463" y="1846798"/>
                  </a:cubicBezTo>
                  <a:cubicBezTo>
                    <a:pt x="6189953" y="1862654"/>
                    <a:pt x="6198899" y="1875494"/>
                    <a:pt x="6219173" y="1904205"/>
                  </a:cubicBezTo>
                  <a:cubicBezTo>
                    <a:pt x="6222019" y="1908240"/>
                    <a:pt x="6209263" y="1898174"/>
                    <a:pt x="6207691" y="1892752"/>
                  </a:cubicBezTo>
                  <a:cubicBezTo>
                    <a:pt x="6218083" y="1928867"/>
                    <a:pt x="6230555" y="1896588"/>
                    <a:pt x="6253037" y="1946308"/>
                  </a:cubicBezTo>
                  <a:cubicBezTo>
                    <a:pt x="6247783" y="1933099"/>
                    <a:pt x="6244883" y="1921023"/>
                    <a:pt x="6243919" y="1910009"/>
                  </a:cubicBezTo>
                  <a:cubicBezTo>
                    <a:pt x="6254383" y="1925894"/>
                    <a:pt x="6257341" y="1937970"/>
                    <a:pt x="6268255" y="1954123"/>
                  </a:cubicBezTo>
                  <a:cubicBezTo>
                    <a:pt x="6264307" y="1957506"/>
                    <a:pt x="6257495" y="1953953"/>
                    <a:pt x="6247927" y="1943689"/>
                  </a:cubicBezTo>
                  <a:cubicBezTo>
                    <a:pt x="6252541" y="1956600"/>
                    <a:pt x="6262167" y="1972032"/>
                    <a:pt x="6261899" y="1982366"/>
                  </a:cubicBezTo>
                  <a:cubicBezTo>
                    <a:pt x="6307203" y="2050646"/>
                    <a:pt x="6321925" y="2099814"/>
                    <a:pt x="6362147" y="2159826"/>
                  </a:cubicBezTo>
                  <a:cubicBezTo>
                    <a:pt x="6363747" y="2165092"/>
                    <a:pt x="6366421" y="2172369"/>
                    <a:pt x="6369579" y="2180184"/>
                  </a:cubicBezTo>
                  <a:cubicBezTo>
                    <a:pt x="6372607" y="2188055"/>
                    <a:pt x="6375751" y="2196620"/>
                    <a:pt x="6378979" y="2204110"/>
                  </a:cubicBezTo>
                  <a:cubicBezTo>
                    <a:pt x="6385363" y="2219116"/>
                    <a:pt x="6391379" y="2230173"/>
                    <a:pt x="6392783" y="2225020"/>
                  </a:cubicBezTo>
                  <a:cubicBezTo>
                    <a:pt x="6396051" y="2242659"/>
                    <a:pt x="6407787" y="2265792"/>
                    <a:pt x="6412673" y="2284494"/>
                  </a:cubicBezTo>
                  <a:cubicBezTo>
                    <a:pt x="6415617" y="2279270"/>
                    <a:pt x="6427325" y="2303181"/>
                    <a:pt x="6431997" y="2303776"/>
                  </a:cubicBezTo>
                  <a:cubicBezTo>
                    <a:pt x="6443535" y="2328919"/>
                    <a:pt x="6426561" y="2310302"/>
                    <a:pt x="6427411" y="2320736"/>
                  </a:cubicBezTo>
                  <a:cubicBezTo>
                    <a:pt x="6411371" y="2285824"/>
                    <a:pt x="6396179" y="2252739"/>
                    <a:pt x="6381569" y="2220971"/>
                  </a:cubicBezTo>
                  <a:cubicBezTo>
                    <a:pt x="6377903" y="2213029"/>
                    <a:pt x="6374279" y="2205185"/>
                    <a:pt x="6370697" y="2197399"/>
                  </a:cubicBezTo>
                  <a:cubicBezTo>
                    <a:pt x="6368899" y="2193506"/>
                    <a:pt x="6367115" y="2189641"/>
                    <a:pt x="6365331" y="2185790"/>
                  </a:cubicBezTo>
                  <a:cubicBezTo>
                    <a:pt x="6363407" y="2182010"/>
                    <a:pt x="6361481" y="2178244"/>
                    <a:pt x="6359555" y="2174507"/>
                  </a:cubicBezTo>
                  <a:cubicBezTo>
                    <a:pt x="6351855" y="2159543"/>
                    <a:pt x="6344265" y="2144848"/>
                    <a:pt x="6336791" y="2130323"/>
                  </a:cubicBezTo>
                  <a:cubicBezTo>
                    <a:pt x="6321755" y="2101343"/>
                    <a:pt x="6307343" y="2073000"/>
                    <a:pt x="6292563" y="2045224"/>
                  </a:cubicBezTo>
                  <a:cubicBezTo>
                    <a:pt x="6276863" y="2017943"/>
                    <a:pt x="6261305" y="1990917"/>
                    <a:pt x="6245619" y="1963665"/>
                  </a:cubicBezTo>
                  <a:cubicBezTo>
                    <a:pt x="6237733" y="1950060"/>
                    <a:pt x="6229819" y="1936384"/>
                    <a:pt x="6221835" y="1922595"/>
                  </a:cubicBezTo>
                  <a:cubicBezTo>
                    <a:pt x="6213851" y="1908806"/>
                    <a:pt x="6204775" y="1895512"/>
                    <a:pt x="6196125" y="1881723"/>
                  </a:cubicBezTo>
                  <a:cubicBezTo>
                    <a:pt x="6178499" y="1854343"/>
                    <a:pt x="6160421" y="1826241"/>
                    <a:pt x="6141579" y="1796964"/>
                  </a:cubicBezTo>
                  <a:cubicBezTo>
                    <a:pt x="6136963" y="1789574"/>
                    <a:pt x="6131937" y="1782354"/>
                    <a:pt x="6126727" y="1775162"/>
                  </a:cubicBezTo>
                  <a:cubicBezTo>
                    <a:pt x="6121575" y="1767914"/>
                    <a:pt x="6116379" y="1760595"/>
                    <a:pt x="6111097" y="1753176"/>
                  </a:cubicBezTo>
                  <a:cubicBezTo>
                    <a:pt x="6100535" y="1738382"/>
                    <a:pt x="6089719" y="1723234"/>
                    <a:pt x="6078607" y="1707675"/>
                  </a:cubicBezTo>
                  <a:cubicBezTo>
                    <a:pt x="6067423" y="1692188"/>
                    <a:pt x="6056155" y="1676133"/>
                    <a:pt x="6044135" y="1659952"/>
                  </a:cubicBezTo>
                  <a:cubicBezTo>
                    <a:pt x="6031647" y="1644124"/>
                    <a:pt x="6018807" y="1627843"/>
                    <a:pt x="6005583" y="1611067"/>
                  </a:cubicBezTo>
                  <a:cubicBezTo>
                    <a:pt x="6002499" y="1594277"/>
                    <a:pt x="5984291" y="1572220"/>
                    <a:pt x="5981063" y="1555288"/>
                  </a:cubicBezTo>
                  <a:close/>
                  <a:moveTo>
                    <a:pt x="1047203" y="1545067"/>
                  </a:moveTo>
                  <a:cubicBezTo>
                    <a:pt x="1020899" y="1566231"/>
                    <a:pt x="994539" y="1586802"/>
                    <a:pt x="966918" y="1620836"/>
                  </a:cubicBezTo>
                  <a:cubicBezTo>
                    <a:pt x="992415" y="1609439"/>
                    <a:pt x="1020531" y="1569162"/>
                    <a:pt x="1047203" y="1545067"/>
                  </a:cubicBezTo>
                  <a:close/>
                  <a:moveTo>
                    <a:pt x="5819107" y="1541995"/>
                  </a:moveTo>
                  <a:cubicBezTo>
                    <a:pt x="5825787" y="1555317"/>
                    <a:pt x="5820351" y="1565312"/>
                    <a:pt x="5835655" y="1580941"/>
                  </a:cubicBezTo>
                  <a:cubicBezTo>
                    <a:pt x="5834199" y="1573028"/>
                    <a:pt x="5826185" y="1555105"/>
                    <a:pt x="5835499" y="1563740"/>
                  </a:cubicBezTo>
                  <a:cubicBezTo>
                    <a:pt x="5860219" y="1624390"/>
                    <a:pt x="5813401" y="1574925"/>
                    <a:pt x="5835839" y="1632233"/>
                  </a:cubicBezTo>
                  <a:cubicBezTo>
                    <a:pt x="5860771" y="1645356"/>
                    <a:pt x="5858025" y="1673076"/>
                    <a:pt x="5865245" y="1652846"/>
                  </a:cubicBezTo>
                  <a:cubicBezTo>
                    <a:pt x="5860785" y="1656795"/>
                    <a:pt x="5883309" y="1695388"/>
                    <a:pt x="5882007" y="1681443"/>
                  </a:cubicBezTo>
                  <a:cubicBezTo>
                    <a:pt x="5875139" y="1673317"/>
                    <a:pt x="5870751" y="1660391"/>
                    <a:pt x="5878935" y="1668857"/>
                  </a:cubicBezTo>
                  <a:cubicBezTo>
                    <a:pt x="5883705" y="1687644"/>
                    <a:pt x="5894989" y="1715038"/>
                    <a:pt x="5912161" y="1725797"/>
                  </a:cubicBezTo>
                  <a:cubicBezTo>
                    <a:pt x="5898825" y="1711470"/>
                    <a:pt x="5909119" y="1709219"/>
                    <a:pt x="5914399" y="1714925"/>
                  </a:cubicBezTo>
                  <a:cubicBezTo>
                    <a:pt x="5918773" y="1722159"/>
                    <a:pt x="5920671" y="1728558"/>
                    <a:pt x="5923629" y="1735268"/>
                  </a:cubicBezTo>
                  <a:cubicBezTo>
                    <a:pt x="5926573" y="1742007"/>
                    <a:pt x="5930735" y="1748930"/>
                    <a:pt x="5938791" y="1757934"/>
                  </a:cubicBezTo>
                  <a:cubicBezTo>
                    <a:pt x="5939059" y="1754111"/>
                    <a:pt x="5937843" y="1748760"/>
                    <a:pt x="5935973" y="1743423"/>
                  </a:cubicBezTo>
                  <a:cubicBezTo>
                    <a:pt x="5934019" y="1738142"/>
                    <a:pt x="5931585" y="1732748"/>
                    <a:pt x="5929831" y="1728558"/>
                  </a:cubicBezTo>
                  <a:cubicBezTo>
                    <a:pt x="5926333" y="1720163"/>
                    <a:pt x="5925595" y="1716539"/>
                    <a:pt x="5937091" y="1728176"/>
                  </a:cubicBezTo>
                  <a:cubicBezTo>
                    <a:pt x="5941481" y="1744810"/>
                    <a:pt x="5941423" y="1761063"/>
                    <a:pt x="5958015" y="1782737"/>
                  </a:cubicBezTo>
                  <a:cubicBezTo>
                    <a:pt x="5962547" y="1766046"/>
                    <a:pt x="5935831" y="1735254"/>
                    <a:pt x="5964613" y="1767419"/>
                  </a:cubicBezTo>
                  <a:cubicBezTo>
                    <a:pt x="5956911" y="1751776"/>
                    <a:pt x="5951745" y="1744201"/>
                    <a:pt x="5946295" y="1736033"/>
                  </a:cubicBezTo>
                  <a:cubicBezTo>
                    <a:pt x="5940575" y="1728048"/>
                    <a:pt x="5934715" y="1719370"/>
                    <a:pt x="5925681" y="1701249"/>
                  </a:cubicBezTo>
                  <a:cubicBezTo>
                    <a:pt x="5917131" y="1693944"/>
                    <a:pt x="5930479" y="1724197"/>
                    <a:pt x="5918191" y="1710380"/>
                  </a:cubicBezTo>
                  <a:cubicBezTo>
                    <a:pt x="5893855" y="1677705"/>
                    <a:pt x="5911921" y="1694708"/>
                    <a:pt x="5903595" y="1670825"/>
                  </a:cubicBezTo>
                  <a:cubicBezTo>
                    <a:pt x="5883155" y="1645696"/>
                    <a:pt x="5886211" y="1660589"/>
                    <a:pt x="5865767" y="1635503"/>
                  </a:cubicBezTo>
                  <a:cubicBezTo>
                    <a:pt x="5866745" y="1634314"/>
                    <a:pt x="5867085" y="1630789"/>
                    <a:pt x="5866407" y="1625395"/>
                  </a:cubicBezTo>
                  <a:cubicBezTo>
                    <a:pt x="5865767" y="1619959"/>
                    <a:pt x="5864013" y="1612738"/>
                    <a:pt x="5860503" y="1604400"/>
                  </a:cubicBezTo>
                  <a:cubicBezTo>
                    <a:pt x="5853663" y="1587595"/>
                    <a:pt x="5840823" y="1565411"/>
                    <a:pt x="5819107" y="1541995"/>
                  </a:cubicBezTo>
                  <a:close/>
                  <a:moveTo>
                    <a:pt x="6104643" y="1538781"/>
                  </a:moveTo>
                  <a:cubicBezTo>
                    <a:pt x="6115203" y="1549611"/>
                    <a:pt x="6121375" y="1558884"/>
                    <a:pt x="6127547" y="1568157"/>
                  </a:cubicBezTo>
                  <a:cubicBezTo>
                    <a:pt x="6133579" y="1577543"/>
                    <a:pt x="6140205" y="1586448"/>
                    <a:pt x="6150115" y="1597873"/>
                  </a:cubicBezTo>
                  <a:cubicBezTo>
                    <a:pt x="6142243" y="1595495"/>
                    <a:pt x="6112343" y="1565580"/>
                    <a:pt x="6104643" y="1538781"/>
                  </a:cubicBezTo>
                  <a:close/>
                  <a:moveTo>
                    <a:pt x="1721960" y="1538441"/>
                  </a:moveTo>
                  <a:cubicBezTo>
                    <a:pt x="1722880" y="1539942"/>
                    <a:pt x="1718647" y="1545675"/>
                    <a:pt x="1711300" y="1553674"/>
                  </a:cubicBezTo>
                  <a:cubicBezTo>
                    <a:pt x="1703952" y="1561687"/>
                    <a:pt x="1693348" y="1571809"/>
                    <a:pt x="1682476" y="1583248"/>
                  </a:cubicBezTo>
                  <a:cubicBezTo>
                    <a:pt x="1660348" y="1605687"/>
                    <a:pt x="1633874" y="1629740"/>
                    <a:pt x="1618273" y="1639438"/>
                  </a:cubicBezTo>
                  <a:cubicBezTo>
                    <a:pt x="1634837" y="1625592"/>
                    <a:pt x="1651811" y="1608759"/>
                    <a:pt x="1668956" y="1590978"/>
                  </a:cubicBezTo>
                  <a:cubicBezTo>
                    <a:pt x="1677606" y="1582172"/>
                    <a:pt x="1685987" y="1572786"/>
                    <a:pt x="1694920" y="1564037"/>
                  </a:cubicBezTo>
                  <a:cubicBezTo>
                    <a:pt x="1704009" y="1555430"/>
                    <a:pt x="1713069" y="1546850"/>
                    <a:pt x="1721960" y="1538441"/>
                  </a:cubicBezTo>
                  <a:close/>
                  <a:moveTo>
                    <a:pt x="1618911" y="1537946"/>
                  </a:moveTo>
                  <a:cubicBezTo>
                    <a:pt x="1602460" y="1557228"/>
                    <a:pt x="1586944" y="1574174"/>
                    <a:pt x="1567506" y="1594773"/>
                  </a:cubicBezTo>
                  <a:cubicBezTo>
                    <a:pt x="1562636" y="1599912"/>
                    <a:pt x="1557540" y="1605291"/>
                    <a:pt x="1552132" y="1610997"/>
                  </a:cubicBezTo>
                  <a:cubicBezTo>
                    <a:pt x="1546978" y="1616957"/>
                    <a:pt x="1541528" y="1623243"/>
                    <a:pt x="1535695" y="1629981"/>
                  </a:cubicBezTo>
                  <a:cubicBezTo>
                    <a:pt x="1524072" y="1643445"/>
                    <a:pt x="1510963" y="1658636"/>
                    <a:pt x="1495730" y="1676289"/>
                  </a:cubicBezTo>
                  <a:cubicBezTo>
                    <a:pt x="1472866" y="1695982"/>
                    <a:pt x="1490038" y="1668758"/>
                    <a:pt x="1466198" y="1696832"/>
                  </a:cubicBezTo>
                  <a:cubicBezTo>
                    <a:pt x="1445642" y="1702848"/>
                    <a:pt x="1494271" y="1669636"/>
                    <a:pt x="1467967" y="1681528"/>
                  </a:cubicBezTo>
                  <a:cubicBezTo>
                    <a:pt x="1482478" y="1678399"/>
                    <a:pt x="1502879" y="1660490"/>
                    <a:pt x="1521099" y="1640090"/>
                  </a:cubicBezTo>
                  <a:cubicBezTo>
                    <a:pt x="1530202" y="1629897"/>
                    <a:pt x="1538767" y="1619066"/>
                    <a:pt x="1545775" y="1609171"/>
                  </a:cubicBezTo>
                  <a:cubicBezTo>
                    <a:pt x="1552967" y="1599416"/>
                    <a:pt x="1558899" y="1590922"/>
                    <a:pt x="1561914" y="1584622"/>
                  </a:cubicBezTo>
                  <a:cubicBezTo>
                    <a:pt x="1553689" y="1610799"/>
                    <a:pt x="1587454" y="1553363"/>
                    <a:pt x="1618911" y="1537946"/>
                  </a:cubicBezTo>
                  <a:close/>
                  <a:moveTo>
                    <a:pt x="6024413" y="1534222"/>
                  </a:moveTo>
                  <a:cubicBezTo>
                    <a:pt x="6044913" y="1576594"/>
                    <a:pt x="6054071" y="1610586"/>
                    <a:pt x="6045479" y="1613021"/>
                  </a:cubicBezTo>
                  <a:cubicBezTo>
                    <a:pt x="6035569" y="1590398"/>
                    <a:pt x="6026311" y="1547714"/>
                    <a:pt x="6024413" y="1534222"/>
                  </a:cubicBezTo>
                  <a:close/>
                  <a:moveTo>
                    <a:pt x="1153904" y="1531664"/>
                  </a:moveTo>
                  <a:cubicBezTo>
                    <a:pt x="1150876" y="1532785"/>
                    <a:pt x="1143989" y="1538543"/>
                    <a:pt x="1131141" y="1551550"/>
                  </a:cubicBezTo>
                  <a:cubicBezTo>
                    <a:pt x="1163632" y="1530343"/>
                    <a:pt x="1108985" y="1598835"/>
                    <a:pt x="1133703" y="1576297"/>
                  </a:cubicBezTo>
                  <a:cubicBezTo>
                    <a:pt x="1137345" y="1566678"/>
                    <a:pt x="1162990" y="1528302"/>
                    <a:pt x="1153904" y="1531664"/>
                  </a:cubicBezTo>
                  <a:close/>
                  <a:moveTo>
                    <a:pt x="5923035" y="1525247"/>
                  </a:moveTo>
                  <a:cubicBezTo>
                    <a:pt x="5931359" y="1533996"/>
                    <a:pt x="5941439" y="1543906"/>
                    <a:pt x="5951405" y="1556053"/>
                  </a:cubicBezTo>
                  <a:cubicBezTo>
                    <a:pt x="5961483" y="1568101"/>
                    <a:pt x="5972455" y="1581536"/>
                    <a:pt x="5984107" y="1596061"/>
                  </a:cubicBezTo>
                  <a:cubicBezTo>
                    <a:pt x="5995659" y="1610657"/>
                    <a:pt x="6007991" y="1626258"/>
                    <a:pt x="6020875" y="1642539"/>
                  </a:cubicBezTo>
                  <a:cubicBezTo>
                    <a:pt x="6027243" y="1650736"/>
                    <a:pt x="6033743" y="1659103"/>
                    <a:pt x="6040367" y="1667625"/>
                  </a:cubicBezTo>
                  <a:cubicBezTo>
                    <a:pt x="6046599" y="1676431"/>
                    <a:pt x="6052927" y="1685378"/>
                    <a:pt x="6059325" y="1694425"/>
                  </a:cubicBezTo>
                  <a:cubicBezTo>
                    <a:pt x="6072039" y="1712588"/>
                    <a:pt x="6085047" y="1731163"/>
                    <a:pt x="6098143" y="1749864"/>
                  </a:cubicBezTo>
                  <a:cubicBezTo>
                    <a:pt x="6104655" y="1759236"/>
                    <a:pt x="6111195" y="1768622"/>
                    <a:pt x="6117723" y="1778008"/>
                  </a:cubicBezTo>
                  <a:lnTo>
                    <a:pt x="6127491" y="1792081"/>
                  </a:lnTo>
                  <a:lnTo>
                    <a:pt x="6136637" y="1806507"/>
                  </a:lnTo>
                  <a:cubicBezTo>
                    <a:pt x="6161001" y="1844873"/>
                    <a:pt x="6184871" y="1882446"/>
                    <a:pt x="6206615" y="1916692"/>
                  </a:cubicBezTo>
                  <a:cubicBezTo>
                    <a:pt x="6212095" y="1936186"/>
                    <a:pt x="6196267" y="1908877"/>
                    <a:pt x="6197243" y="1918461"/>
                  </a:cubicBezTo>
                  <a:cubicBezTo>
                    <a:pt x="6163987" y="1840484"/>
                    <a:pt x="6144523" y="1852617"/>
                    <a:pt x="6136991" y="1811575"/>
                  </a:cubicBezTo>
                  <a:cubicBezTo>
                    <a:pt x="6125325" y="1797715"/>
                    <a:pt x="6112583" y="1781151"/>
                    <a:pt x="6100663" y="1764149"/>
                  </a:cubicBezTo>
                  <a:cubicBezTo>
                    <a:pt x="6088757" y="1747132"/>
                    <a:pt x="6077545" y="1729775"/>
                    <a:pt x="6067819" y="1715179"/>
                  </a:cubicBezTo>
                  <a:cubicBezTo>
                    <a:pt x="6048367" y="1685973"/>
                    <a:pt x="6034947" y="1667908"/>
                    <a:pt x="6034211" y="1686086"/>
                  </a:cubicBezTo>
                  <a:cubicBezTo>
                    <a:pt x="6034903" y="1696138"/>
                    <a:pt x="6029807" y="1684628"/>
                    <a:pt x="6026253" y="1674081"/>
                  </a:cubicBezTo>
                  <a:cubicBezTo>
                    <a:pt x="6022543" y="1663661"/>
                    <a:pt x="6020775" y="1653879"/>
                    <a:pt x="6029751" y="1666521"/>
                  </a:cubicBezTo>
                  <a:cubicBezTo>
                    <a:pt x="6001635" y="1619137"/>
                    <a:pt x="5984391" y="1611889"/>
                    <a:pt x="5954081" y="1563981"/>
                  </a:cubicBezTo>
                  <a:cubicBezTo>
                    <a:pt x="5948799" y="1561079"/>
                    <a:pt x="5946549" y="1563287"/>
                    <a:pt x="5945133" y="1566940"/>
                  </a:cubicBezTo>
                  <a:cubicBezTo>
                    <a:pt x="5931855" y="1563471"/>
                    <a:pt x="5952721" y="1555133"/>
                    <a:pt x="5923035" y="1525247"/>
                  </a:cubicBezTo>
                  <a:close/>
                  <a:moveTo>
                    <a:pt x="5639849" y="1522246"/>
                  </a:moveTo>
                  <a:cubicBezTo>
                    <a:pt x="5647805" y="1524086"/>
                    <a:pt x="5661763" y="1538994"/>
                    <a:pt x="5677735" y="1556634"/>
                  </a:cubicBezTo>
                  <a:cubicBezTo>
                    <a:pt x="5694099" y="1573934"/>
                    <a:pt x="5710591" y="1595651"/>
                    <a:pt x="5726293" y="1609058"/>
                  </a:cubicBezTo>
                  <a:cubicBezTo>
                    <a:pt x="5714217" y="1603409"/>
                    <a:pt x="5704319" y="1593570"/>
                    <a:pt x="5691875" y="1578931"/>
                  </a:cubicBezTo>
                  <a:cubicBezTo>
                    <a:pt x="5679051" y="1564647"/>
                    <a:pt x="5663081" y="1546072"/>
                    <a:pt x="5639849" y="1522246"/>
                  </a:cubicBezTo>
                  <a:close/>
                  <a:moveTo>
                    <a:pt x="5629303" y="1520179"/>
                  </a:moveTo>
                  <a:cubicBezTo>
                    <a:pt x="5639567" y="1538102"/>
                    <a:pt x="5650467" y="1549782"/>
                    <a:pt x="5660759" y="1560343"/>
                  </a:cubicBezTo>
                  <a:cubicBezTo>
                    <a:pt x="5670923" y="1571003"/>
                    <a:pt x="5681031" y="1580035"/>
                    <a:pt x="5687955" y="1593881"/>
                  </a:cubicBezTo>
                  <a:cubicBezTo>
                    <a:pt x="5693859" y="1597364"/>
                    <a:pt x="5691055" y="1587383"/>
                    <a:pt x="5705299" y="1603763"/>
                  </a:cubicBezTo>
                  <a:cubicBezTo>
                    <a:pt x="5722115" y="1639524"/>
                    <a:pt x="5739119" y="1639509"/>
                    <a:pt x="5760835" y="1679758"/>
                  </a:cubicBezTo>
                  <a:cubicBezTo>
                    <a:pt x="5763723" y="1679631"/>
                    <a:pt x="5769925" y="1684501"/>
                    <a:pt x="5777783" y="1693533"/>
                  </a:cubicBezTo>
                  <a:cubicBezTo>
                    <a:pt x="5785583" y="1702608"/>
                    <a:pt x="5795507" y="1715462"/>
                    <a:pt x="5806903" y="1730412"/>
                  </a:cubicBezTo>
                  <a:cubicBezTo>
                    <a:pt x="5818299" y="1745362"/>
                    <a:pt x="5831167" y="1762408"/>
                    <a:pt x="5844901" y="1779906"/>
                  </a:cubicBezTo>
                  <a:cubicBezTo>
                    <a:pt x="5851655" y="1788740"/>
                    <a:pt x="5859087" y="1797319"/>
                    <a:pt x="5865797" y="1806450"/>
                  </a:cubicBezTo>
                  <a:cubicBezTo>
                    <a:pt x="5872607" y="1815511"/>
                    <a:pt x="5879559" y="1824487"/>
                    <a:pt x="5886579" y="1833165"/>
                  </a:cubicBezTo>
                  <a:cubicBezTo>
                    <a:pt x="5861763" y="1789561"/>
                    <a:pt x="5883847" y="1819319"/>
                    <a:pt x="5889425" y="1822604"/>
                  </a:cubicBezTo>
                  <a:cubicBezTo>
                    <a:pt x="5902095" y="1853891"/>
                    <a:pt x="5918065" y="1881568"/>
                    <a:pt x="5937587" y="1909599"/>
                  </a:cubicBezTo>
                  <a:cubicBezTo>
                    <a:pt x="5956503" y="1938041"/>
                    <a:pt x="5977767" y="1967658"/>
                    <a:pt x="6003107" y="2001168"/>
                  </a:cubicBezTo>
                  <a:cubicBezTo>
                    <a:pt x="6006391" y="2014334"/>
                    <a:pt x="6015295" y="2028434"/>
                    <a:pt x="6022885" y="2039548"/>
                  </a:cubicBezTo>
                  <a:cubicBezTo>
                    <a:pt x="6030317" y="2050746"/>
                    <a:pt x="6037183" y="2058518"/>
                    <a:pt x="6037721" y="2058051"/>
                  </a:cubicBezTo>
                  <a:cubicBezTo>
                    <a:pt x="6059495" y="2106610"/>
                    <a:pt x="6028603" y="2063756"/>
                    <a:pt x="6012097" y="2034310"/>
                  </a:cubicBezTo>
                  <a:cubicBezTo>
                    <a:pt x="6012479" y="2026679"/>
                    <a:pt x="6005217" y="2015735"/>
                    <a:pt x="6003943" y="2007453"/>
                  </a:cubicBezTo>
                  <a:cubicBezTo>
                    <a:pt x="5992163" y="1991838"/>
                    <a:pt x="5980017" y="1975048"/>
                    <a:pt x="5967515" y="1957266"/>
                  </a:cubicBezTo>
                  <a:cubicBezTo>
                    <a:pt x="5954831" y="1939612"/>
                    <a:pt x="5942685" y="1920387"/>
                    <a:pt x="5928273" y="1901714"/>
                  </a:cubicBezTo>
                  <a:cubicBezTo>
                    <a:pt x="5914257" y="1882757"/>
                    <a:pt x="5899915" y="1863037"/>
                    <a:pt x="5885291" y="1842735"/>
                  </a:cubicBezTo>
                  <a:cubicBezTo>
                    <a:pt x="5877999" y="1832570"/>
                    <a:pt x="5870611" y="1822278"/>
                    <a:pt x="5863151" y="1811873"/>
                  </a:cubicBezTo>
                  <a:lnTo>
                    <a:pt x="5857559" y="1804044"/>
                  </a:lnTo>
                  <a:lnTo>
                    <a:pt x="5851597" y="1796427"/>
                  </a:lnTo>
                  <a:cubicBezTo>
                    <a:pt x="5847619" y="1791331"/>
                    <a:pt x="5843613" y="1786220"/>
                    <a:pt x="5839591" y="1781081"/>
                  </a:cubicBezTo>
                  <a:cubicBezTo>
                    <a:pt x="5823539" y="1760510"/>
                    <a:pt x="5807201" y="1739572"/>
                    <a:pt x="5790707" y="1718464"/>
                  </a:cubicBezTo>
                  <a:cubicBezTo>
                    <a:pt x="5782341" y="1708002"/>
                    <a:pt x="5774441" y="1697087"/>
                    <a:pt x="5765579" y="1686893"/>
                  </a:cubicBezTo>
                  <a:cubicBezTo>
                    <a:pt x="5756773" y="1676672"/>
                    <a:pt x="5747939" y="1666408"/>
                    <a:pt x="5739105" y="1656144"/>
                  </a:cubicBezTo>
                  <a:cubicBezTo>
                    <a:pt x="5721309" y="1635715"/>
                    <a:pt x="5703485" y="1615244"/>
                    <a:pt x="5685747" y="1594886"/>
                  </a:cubicBezTo>
                  <a:cubicBezTo>
                    <a:pt x="5677039" y="1584566"/>
                    <a:pt x="5667287" y="1575236"/>
                    <a:pt x="5658027" y="1565553"/>
                  </a:cubicBezTo>
                  <a:cubicBezTo>
                    <a:pt x="5648627" y="1555997"/>
                    <a:pt x="5639283" y="1546483"/>
                    <a:pt x="5629983" y="1537026"/>
                  </a:cubicBezTo>
                  <a:cubicBezTo>
                    <a:pt x="5633931" y="1537224"/>
                    <a:pt x="5633365" y="1531151"/>
                    <a:pt x="5629303" y="1520179"/>
                  </a:cubicBezTo>
                  <a:close/>
                  <a:moveTo>
                    <a:pt x="1606311" y="1517418"/>
                  </a:moveTo>
                  <a:cubicBezTo>
                    <a:pt x="1591984" y="1517191"/>
                    <a:pt x="1567167" y="1550644"/>
                    <a:pt x="1567167" y="1553929"/>
                  </a:cubicBezTo>
                  <a:cubicBezTo>
                    <a:pt x="1573283" y="1556152"/>
                    <a:pt x="1609355" y="1533189"/>
                    <a:pt x="1597704" y="1534760"/>
                  </a:cubicBezTo>
                  <a:cubicBezTo>
                    <a:pt x="1560173" y="1561050"/>
                    <a:pt x="1609412" y="1520277"/>
                    <a:pt x="1606311" y="1517418"/>
                  </a:cubicBezTo>
                  <a:close/>
                  <a:moveTo>
                    <a:pt x="726090" y="1512789"/>
                  </a:moveTo>
                  <a:cubicBezTo>
                    <a:pt x="710546" y="1537621"/>
                    <a:pt x="695214" y="1561121"/>
                    <a:pt x="681552" y="1564208"/>
                  </a:cubicBezTo>
                  <a:cubicBezTo>
                    <a:pt x="690160" y="1553519"/>
                    <a:pt x="698625" y="1543000"/>
                    <a:pt x="706879" y="1536488"/>
                  </a:cubicBezTo>
                  <a:cubicBezTo>
                    <a:pt x="708493" y="1530117"/>
                    <a:pt x="705831" y="1528489"/>
                    <a:pt x="701797" y="1528305"/>
                  </a:cubicBezTo>
                  <a:cubicBezTo>
                    <a:pt x="720357" y="1501661"/>
                    <a:pt x="703297" y="1535129"/>
                    <a:pt x="726090" y="1512789"/>
                  </a:cubicBezTo>
                  <a:close/>
                  <a:moveTo>
                    <a:pt x="6264107" y="1502440"/>
                  </a:moveTo>
                  <a:cubicBezTo>
                    <a:pt x="6283007" y="1528461"/>
                    <a:pt x="6300987" y="1553774"/>
                    <a:pt x="6318203" y="1578506"/>
                  </a:cubicBezTo>
                  <a:cubicBezTo>
                    <a:pt x="6326755" y="1590908"/>
                    <a:pt x="6335191" y="1603126"/>
                    <a:pt x="6343503" y="1615187"/>
                  </a:cubicBezTo>
                  <a:cubicBezTo>
                    <a:pt x="6351811" y="1627249"/>
                    <a:pt x="6359939" y="1639198"/>
                    <a:pt x="6367271" y="1651486"/>
                  </a:cubicBezTo>
                  <a:cubicBezTo>
                    <a:pt x="6382307" y="1675808"/>
                    <a:pt x="6396789" y="1699677"/>
                    <a:pt x="6410931" y="1723221"/>
                  </a:cubicBezTo>
                  <a:cubicBezTo>
                    <a:pt x="6417967" y="1734999"/>
                    <a:pt x="6424963" y="1746693"/>
                    <a:pt x="6431913" y="1758330"/>
                  </a:cubicBezTo>
                  <a:cubicBezTo>
                    <a:pt x="6435367" y="1764149"/>
                    <a:pt x="6438807" y="1769953"/>
                    <a:pt x="6442247" y="1775744"/>
                  </a:cubicBezTo>
                  <a:cubicBezTo>
                    <a:pt x="6445645" y="1781548"/>
                    <a:pt x="6448703" y="1787551"/>
                    <a:pt x="6451945" y="1793426"/>
                  </a:cubicBezTo>
                  <a:cubicBezTo>
                    <a:pt x="6464659" y="1817040"/>
                    <a:pt x="6477271" y="1840484"/>
                    <a:pt x="6489887" y="1863942"/>
                  </a:cubicBezTo>
                  <a:cubicBezTo>
                    <a:pt x="6496187" y="1875665"/>
                    <a:pt x="6502499" y="1887387"/>
                    <a:pt x="6508829" y="1899137"/>
                  </a:cubicBezTo>
                  <a:cubicBezTo>
                    <a:pt x="6515043" y="1910944"/>
                    <a:pt x="6521795" y="1922482"/>
                    <a:pt x="6527531" y="1934672"/>
                  </a:cubicBezTo>
                  <a:cubicBezTo>
                    <a:pt x="6539521" y="1958753"/>
                    <a:pt x="6551611" y="1983047"/>
                    <a:pt x="6563915" y="2007779"/>
                  </a:cubicBezTo>
                  <a:cubicBezTo>
                    <a:pt x="6570157" y="2020096"/>
                    <a:pt x="6576457" y="2032526"/>
                    <a:pt x="6582815" y="2045083"/>
                  </a:cubicBezTo>
                  <a:cubicBezTo>
                    <a:pt x="6589057" y="2057697"/>
                    <a:pt x="6596079" y="2070099"/>
                    <a:pt x="6601967" y="2083265"/>
                  </a:cubicBezTo>
                  <a:cubicBezTo>
                    <a:pt x="6601275" y="2087158"/>
                    <a:pt x="6597055" y="2079938"/>
                    <a:pt x="6597451" y="2087257"/>
                  </a:cubicBezTo>
                  <a:cubicBezTo>
                    <a:pt x="6610731" y="2114750"/>
                    <a:pt x="6624493" y="2145769"/>
                    <a:pt x="6638535" y="2178528"/>
                  </a:cubicBezTo>
                  <a:cubicBezTo>
                    <a:pt x="6645473" y="2194936"/>
                    <a:pt x="6652567" y="2211755"/>
                    <a:pt x="6659759" y="2228786"/>
                  </a:cubicBezTo>
                  <a:cubicBezTo>
                    <a:pt x="6666215" y="2246114"/>
                    <a:pt x="6672755" y="2263655"/>
                    <a:pt x="6679295" y="2281224"/>
                  </a:cubicBezTo>
                  <a:cubicBezTo>
                    <a:pt x="6692391" y="2316348"/>
                    <a:pt x="6705627" y="2351486"/>
                    <a:pt x="6718949" y="2384954"/>
                  </a:cubicBezTo>
                  <a:cubicBezTo>
                    <a:pt x="6730955" y="2418916"/>
                    <a:pt x="6743143" y="2451181"/>
                    <a:pt x="6755603" y="2480090"/>
                  </a:cubicBezTo>
                  <a:cubicBezTo>
                    <a:pt x="6760203" y="2503463"/>
                    <a:pt x="6764351" y="2526440"/>
                    <a:pt x="6768173" y="2550535"/>
                  </a:cubicBezTo>
                  <a:cubicBezTo>
                    <a:pt x="6771429" y="2574801"/>
                    <a:pt x="6774927" y="2600015"/>
                    <a:pt x="6779669" y="2627465"/>
                  </a:cubicBezTo>
                  <a:cubicBezTo>
                    <a:pt x="6784311" y="2654944"/>
                    <a:pt x="6790611" y="2684562"/>
                    <a:pt x="6798399" y="2717945"/>
                  </a:cubicBezTo>
                  <a:cubicBezTo>
                    <a:pt x="6805279" y="2751567"/>
                    <a:pt x="6814239" y="2788829"/>
                    <a:pt x="6826175" y="2831244"/>
                  </a:cubicBezTo>
                  <a:cubicBezTo>
                    <a:pt x="6825015" y="2838265"/>
                    <a:pt x="6823867" y="2845273"/>
                    <a:pt x="6822707" y="2852253"/>
                  </a:cubicBezTo>
                  <a:cubicBezTo>
                    <a:pt x="6826161" y="2858610"/>
                    <a:pt x="6836793" y="2877848"/>
                    <a:pt x="6829955" y="2893421"/>
                  </a:cubicBezTo>
                  <a:cubicBezTo>
                    <a:pt x="6846971" y="2966997"/>
                    <a:pt x="6860635" y="3049560"/>
                    <a:pt x="6864443" y="3109261"/>
                  </a:cubicBezTo>
                  <a:lnTo>
                    <a:pt x="6865585" y="3120686"/>
                  </a:lnTo>
                  <a:lnTo>
                    <a:pt x="6858707" y="3074703"/>
                  </a:lnTo>
                  <a:cubicBezTo>
                    <a:pt x="6854829" y="3046985"/>
                    <a:pt x="6847015" y="3010642"/>
                    <a:pt x="6839483" y="2969771"/>
                  </a:cubicBezTo>
                  <a:cubicBezTo>
                    <a:pt x="6835631" y="2949342"/>
                    <a:pt x="6831583" y="2927823"/>
                    <a:pt x="6827421" y="2905781"/>
                  </a:cubicBezTo>
                  <a:cubicBezTo>
                    <a:pt x="6825211" y="2894780"/>
                    <a:pt x="6823555" y="2883541"/>
                    <a:pt x="6820839" y="2872440"/>
                  </a:cubicBezTo>
                  <a:cubicBezTo>
                    <a:pt x="6818275" y="2861314"/>
                    <a:pt x="6815685" y="2850115"/>
                    <a:pt x="6813107" y="2838917"/>
                  </a:cubicBezTo>
                  <a:cubicBezTo>
                    <a:pt x="6802675" y="2794195"/>
                    <a:pt x="6792665" y="2749486"/>
                    <a:pt x="6782799" y="2709634"/>
                  </a:cubicBezTo>
                  <a:cubicBezTo>
                    <a:pt x="6771769" y="2670065"/>
                    <a:pt x="6761999" y="2635054"/>
                    <a:pt x="6754751" y="2609033"/>
                  </a:cubicBezTo>
                  <a:cubicBezTo>
                    <a:pt x="6766843" y="2610279"/>
                    <a:pt x="6770353" y="2652822"/>
                    <a:pt x="6791419" y="2713754"/>
                  </a:cubicBezTo>
                  <a:cubicBezTo>
                    <a:pt x="6784015" y="2675431"/>
                    <a:pt x="6770665" y="2631628"/>
                    <a:pt x="6765767" y="2595881"/>
                  </a:cubicBezTo>
                  <a:cubicBezTo>
                    <a:pt x="6759819" y="2585673"/>
                    <a:pt x="6753123" y="2571148"/>
                    <a:pt x="6751921" y="2590911"/>
                  </a:cubicBezTo>
                  <a:cubicBezTo>
                    <a:pt x="6746045" y="2580025"/>
                    <a:pt x="6742151" y="2559200"/>
                    <a:pt x="6738315" y="2545708"/>
                  </a:cubicBezTo>
                  <a:cubicBezTo>
                    <a:pt x="6734621" y="2532173"/>
                    <a:pt x="6732469" y="2525590"/>
                    <a:pt x="6732441" y="2542537"/>
                  </a:cubicBezTo>
                  <a:cubicBezTo>
                    <a:pt x="6720719" y="2505233"/>
                    <a:pt x="6707127" y="2461954"/>
                    <a:pt x="6693707" y="2419199"/>
                  </a:cubicBezTo>
                  <a:cubicBezTo>
                    <a:pt x="6687293" y="2397695"/>
                    <a:pt x="6679323" y="2376898"/>
                    <a:pt x="6672031" y="2356908"/>
                  </a:cubicBezTo>
                  <a:cubicBezTo>
                    <a:pt x="6664627" y="2336947"/>
                    <a:pt x="6657563" y="2317905"/>
                    <a:pt x="6651135" y="2300591"/>
                  </a:cubicBezTo>
                  <a:lnTo>
                    <a:pt x="6635607" y="2259904"/>
                  </a:lnTo>
                  <a:cubicBezTo>
                    <a:pt x="6632943" y="2253151"/>
                    <a:pt x="6630411" y="2246341"/>
                    <a:pt x="6627621" y="2239645"/>
                  </a:cubicBezTo>
                  <a:lnTo>
                    <a:pt x="6618843" y="2219754"/>
                  </a:lnTo>
                  <a:cubicBezTo>
                    <a:pt x="6607093" y="2193266"/>
                    <a:pt x="6595187" y="2166962"/>
                    <a:pt x="6583253" y="2140984"/>
                  </a:cubicBezTo>
                  <a:cubicBezTo>
                    <a:pt x="6560291" y="2088588"/>
                    <a:pt x="6533179" y="2039562"/>
                    <a:pt x="6508871" y="1992121"/>
                  </a:cubicBezTo>
                  <a:cubicBezTo>
                    <a:pt x="6485059" y="1944398"/>
                    <a:pt x="6459067" y="1900963"/>
                    <a:pt x="6436923" y="1860078"/>
                  </a:cubicBezTo>
                  <a:cubicBezTo>
                    <a:pt x="6425767" y="1839691"/>
                    <a:pt x="6415279" y="1820098"/>
                    <a:pt x="6405637" y="1801411"/>
                  </a:cubicBezTo>
                  <a:cubicBezTo>
                    <a:pt x="6395303" y="1783148"/>
                    <a:pt x="6385845" y="1765777"/>
                    <a:pt x="6377451" y="1749369"/>
                  </a:cubicBezTo>
                  <a:cubicBezTo>
                    <a:pt x="6369835" y="1739133"/>
                    <a:pt x="6374179" y="1753970"/>
                    <a:pt x="6374633" y="1760652"/>
                  </a:cubicBezTo>
                  <a:cubicBezTo>
                    <a:pt x="6360647" y="1738949"/>
                    <a:pt x="6357915" y="1722796"/>
                    <a:pt x="6349433" y="1703797"/>
                  </a:cubicBezTo>
                  <a:cubicBezTo>
                    <a:pt x="6342059" y="1694198"/>
                    <a:pt x="6347083" y="1705510"/>
                    <a:pt x="6350793" y="1710861"/>
                  </a:cubicBezTo>
                  <a:cubicBezTo>
                    <a:pt x="6340471" y="1699323"/>
                    <a:pt x="6317141" y="1667909"/>
                    <a:pt x="6290597" y="1633011"/>
                  </a:cubicBezTo>
                  <a:cubicBezTo>
                    <a:pt x="6264547" y="1597746"/>
                    <a:pt x="6238173" y="1556931"/>
                    <a:pt x="6224991" y="1523591"/>
                  </a:cubicBezTo>
                  <a:cubicBezTo>
                    <a:pt x="6234847" y="1535766"/>
                    <a:pt x="6244219" y="1548309"/>
                    <a:pt x="6253815" y="1560640"/>
                  </a:cubicBezTo>
                  <a:cubicBezTo>
                    <a:pt x="6251395" y="1561291"/>
                    <a:pt x="6249087" y="1562254"/>
                    <a:pt x="6251693" y="1572178"/>
                  </a:cubicBezTo>
                  <a:cubicBezTo>
                    <a:pt x="6277813" y="1607033"/>
                    <a:pt x="6289407" y="1614140"/>
                    <a:pt x="6306963" y="1639651"/>
                  </a:cubicBezTo>
                  <a:cubicBezTo>
                    <a:pt x="6288841" y="1601030"/>
                    <a:pt x="6306141" y="1616900"/>
                    <a:pt x="6323539" y="1646999"/>
                  </a:cubicBezTo>
                  <a:cubicBezTo>
                    <a:pt x="6322675" y="1652874"/>
                    <a:pt x="6317111" y="1638065"/>
                    <a:pt x="6309255" y="1628226"/>
                  </a:cubicBezTo>
                  <a:cubicBezTo>
                    <a:pt x="6311931" y="1635630"/>
                    <a:pt x="6318003" y="1644507"/>
                    <a:pt x="6319591" y="1651430"/>
                  </a:cubicBezTo>
                  <a:cubicBezTo>
                    <a:pt x="6342611" y="1686256"/>
                    <a:pt x="6324049" y="1639113"/>
                    <a:pt x="6345441" y="1682759"/>
                  </a:cubicBezTo>
                  <a:cubicBezTo>
                    <a:pt x="6346403" y="1696025"/>
                    <a:pt x="6317509" y="1647480"/>
                    <a:pt x="6315639" y="1655847"/>
                  </a:cubicBezTo>
                  <a:cubicBezTo>
                    <a:pt x="6326159" y="1678597"/>
                    <a:pt x="6351571" y="1698814"/>
                    <a:pt x="6366847" y="1718634"/>
                  </a:cubicBezTo>
                  <a:cubicBezTo>
                    <a:pt x="6382717" y="1744414"/>
                    <a:pt x="6360803" y="1717855"/>
                    <a:pt x="6377451" y="1749340"/>
                  </a:cubicBezTo>
                  <a:cubicBezTo>
                    <a:pt x="6400131" y="1777825"/>
                    <a:pt x="6375087" y="1733244"/>
                    <a:pt x="6376275" y="1716949"/>
                  </a:cubicBezTo>
                  <a:cubicBezTo>
                    <a:pt x="6403867" y="1767079"/>
                    <a:pt x="6390759" y="1757637"/>
                    <a:pt x="6406459" y="1801764"/>
                  </a:cubicBezTo>
                  <a:cubicBezTo>
                    <a:pt x="6438283" y="1845977"/>
                    <a:pt x="6450997" y="1880988"/>
                    <a:pt x="6486235" y="1924153"/>
                  </a:cubicBezTo>
                  <a:cubicBezTo>
                    <a:pt x="6488131" y="1930708"/>
                    <a:pt x="6491075" y="1937560"/>
                    <a:pt x="6494063" y="1945105"/>
                  </a:cubicBezTo>
                  <a:cubicBezTo>
                    <a:pt x="6497091" y="1952623"/>
                    <a:pt x="6500675" y="1960537"/>
                    <a:pt x="6504651" y="1968748"/>
                  </a:cubicBezTo>
                  <a:cubicBezTo>
                    <a:pt x="6512609" y="1985184"/>
                    <a:pt x="6522135" y="2002867"/>
                    <a:pt x="6531875" y="2021087"/>
                  </a:cubicBezTo>
                  <a:cubicBezTo>
                    <a:pt x="6541615" y="2039293"/>
                    <a:pt x="6551555" y="2058023"/>
                    <a:pt x="6560347" y="2076512"/>
                  </a:cubicBezTo>
                  <a:cubicBezTo>
                    <a:pt x="6564877" y="2085686"/>
                    <a:pt x="6568643" y="2095030"/>
                    <a:pt x="6571899" y="2104232"/>
                  </a:cubicBezTo>
                  <a:cubicBezTo>
                    <a:pt x="6575197" y="2113405"/>
                    <a:pt x="6578057" y="2122409"/>
                    <a:pt x="6580295" y="2131130"/>
                  </a:cubicBezTo>
                  <a:cubicBezTo>
                    <a:pt x="6597579" y="2173956"/>
                    <a:pt x="6583337" y="2116067"/>
                    <a:pt x="6600609" y="2158906"/>
                  </a:cubicBezTo>
                  <a:cubicBezTo>
                    <a:pt x="6605011" y="2176829"/>
                    <a:pt x="6611455" y="2194611"/>
                    <a:pt x="6618801" y="2212166"/>
                  </a:cubicBezTo>
                  <a:cubicBezTo>
                    <a:pt x="6622483" y="2220943"/>
                    <a:pt x="6626375" y="2229650"/>
                    <a:pt x="6630367" y="2238286"/>
                  </a:cubicBezTo>
                  <a:cubicBezTo>
                    <a:pt x="6634105" y="2247035"/>
                    <a:pt x="6637843" y="2255755"/>
                    <a:pt x="6641523" y="2264377"/>
                  </a:cubicBezTo>
                  <a:cubicBezTo>
                    <a:pt x="6656275" y="2298836"/>
                    <a:pt x="6670277" y="2331836"/>
                    <a:pt x="6674453" y="2361495"/>
                  </a:cubicBezTo>
                  <a:cubicBezTo>
                    <a:pt x="6690819" y="2395076"/>
                    <a:pt x="6703121" y="2432196"/>
                    <a:pt x="6714957" y="2467008"/>
                  </a:cubicBezTo>
                  <a:cubicBezTo>
                    <a:pt x="6726495" y="2501920"/>
                    <a:pt x="6737211" y="2534694"/>
                    <a:pt x="6745351" y="2561493"/>
                  </a:cubicBezTo>
                  <a:cubicBezTo>
                    <a:pt x="6752657" y="2580067"/>
                    <a:pt x="6751057" y="2542650"/>
                    <a:pt x="6762143" y="2584782"/>
                  </a:cubicBezTo>
                  <a:cubicBezTo>
                    <a:pt x="6763473" y="2574263"/>
                    <a:pt x="6763219" y="2562272"/>
                    <a:pt x="6762467" y="2549842"/>
                  </a:cubicBezTo>
                  <a:cubicBezTo>
                    <a:pt x="6761435" y="2537497"/>
                    <a:pt x="6759567" y="2524812"/>
                    <a:pt x="6758491" y="2512637"/>
                  </a:cubicBezTo>
                  <a:cubicBezTo>
                    <a:pt x="6750463" y="2487862"/>
                    <a:pt x="6742323" y="2463469"/>
                    <a:pt x="6734167" y="2439501"/>
                  </a:cubicBezTo>
                  <a:cubicBezTo>
                    <a:pt x="6730047" y="2427524"/>
                    <a:pt x="6725971" y="2415660"/>
                    <a:pt x="6721935" y="2403882"/>
                  </a:cubicBezTo>
                  <a:cubicBezTo>
                    <a:pt x="6719897" y="2398006"/>
                    <a:pt x="6717859" y="2392159"/>
                    <a:pt x="6715835" y="2386341"/>
                  </a:cubicBezTo>
                  <a:cubicBezTo>
                    <a:pt x="6713569" y="2380607"/>
                    <a:pt x="6711319" y="2374902"/>
                    <a:pt x="6709081" y="2369225"/>
                  </a:cubicBezTo>
                  <a:cubicBezTo>
                    <a:pt x="6690931" y="2323894"/>
                    <a:pt x="6673503" y="2280389"/>
                    <a:pt x="6657055" y="2239319"/>
                  </a:cubicBezTo>
                  <a:cubicBezTo>
                    <a:pt x="6639683" y="2198646"/>
                    <a:pt x="6622439" y="2160789"/>
                    <a:pt x="6607843" y="2125312"/>
                  </a:cubicBezTo>
                  <a:cubicBezTo>
                    <a:pt x="6600425" y="2107629"/>
                    <a:pt x="6593729" y="2090499"/>
                    <a:pt x="6587231" y="2074261"/>
                  </a:cubicBezTo>
                  <a:cubicBezTo>
                    <a:pt x="6580363" y="2058207"/>
                    <a:pt x="6574135" y="2042846"/>
                    <a:pt x="6568643" y="2028180"/>
                  </a:cubicBezTo>
                  <a:cubicBezTo>
                    <a:pt x="6557955" y="2009733"/>
                    <a:pt x="6549757" y="1998166"/>
                    <a:pt x="6546925" y="2001153"/>
                  </a:cubicBezTo>
                  <a:cubicBezTo>
                    <a:pt x="6538729" y="1975303"/>
                    <a:pt x="6528535" y="1947767"/>
                    <a:pt x="6516559" y="1922058"/>
                  </a:cubicBezTo>
                  <a:cubicBezTo>
                    <a:pt x="6504001" y="1896688"/>
                    <a:pt x="6490255" y="1872833"/>
                    <a:pt x="6476635" y="1853495"/>
                  </a:cubicBezTo>
                  <a:cubicBezTo>
                    <a:pt x="6480103" y="1846586"/>
                    <a:pt x="6461771" y="1816573"/>
                    <a:pt x="6439855" y="1780515"/>
                  </a:cubicBezTo>
                  <a:cubicBezTo>
                    <a:pt x="6416567" y="1745277"/>
                    <a:pt x="6389471" y="1704208"/>
                    <a:pt x="6377607" y="1672892"/>
                  </a:cubicBezTo>
                  <a:cubicBezTo>
                    <a:pt x="6360859" y="1646800"/>
                    <a:pt x="6387615" y="1710522"/>
                    <a:pt x="6361423" y="1664921"/>
                  </a:cubicBezTo>
                  <a:cubicBezTo>
                    <a:pt x="6351529" y="1644082"/>
                    <a:pt x="6356667" y="1650113"/>
                    <a:pt x="6357263" y="1643714"/>
                  </a:cubicBezTo>
                  <a:cubicBezTo>
                    <a:pt x="6327943" y="1610544"/>
                    <a:pt x="6304087" y="1554071"/>
                    <a:pt x="6278351" y="1539971"/>
                  </a:cubicBezTo>
                  <a:cubicBezTo>
                    <a:pt x="6276171" y="1528560"/>
                    <a:pt x="6265851" y="1513638"/>
                    <a:pt x="6264107" y="1502440"/>
                  </a:cubicBezTo>
                  <a:close/>
                  <a:moveTo>
                    <a:pt x="6282695" y="1497909"/>
                  </a:moveTo>
                  <a:cubicBezTo>
                    <a:pt x="6309879" y="1530414"/>
                    <a:pt x="6333831" y="1564872"/>
                    <a:pt x="6360363" y="1603889"/>
                  </a:cubicBezTo>
                  <a:cubicBezTo>
                    <a:pt x="6373967" y="1623171"/>
                    <a:pt x="6386795" y="1644577"/>
                    <a:pt x="6401275" y="1667327"/>
                  </a:cubicBezTo>
                  <a:cubicBezTo>
                    <a:pt x="6415731" y="1690092"/>
                    <a:pt x="6431501" y="1714428"/>
                    <a:pt x="6449297" y="1740775"/>
                  </a:cubicBezTo>
                  <a:cubicBezTo>
                    <a:pt x="6448135" y="1732139"/>
                    <a:pt x="6460155" y="1745291"/>
                    <a:pt x="6476819" y="1770575"/>
                  </a:cubicBezTo>
                  <a:cubicBezTo>
                    <a:pt x="6493171" y="1796044"/>
                    <a:pt x="6514887" y="1833178"/>
                    <a:pt x="6535571" y="1870709"/>
                  </a:cubicBezTo>
                  <a:cubicBezTo>
                    <a:pt x="6556905" y="1907886"/>
                    <a:pt x="6574275" y="1947101"/>
                    <a:pt x="6586155" y="1974467"/>
                  </a:cubicBezTo>
                  <a:cubicBezTo>
                    <a:pt x="6597835" y="2001946"/>
                    <a:pt x="6602973" y="2018156"/>
                    <a:pt x="6596135" y="2011629"/>
                  </a:cubicBezTo>
                  <a:cubicBezTo>
                    <a:pt x="6626871" y="2053010"/>
                    <a:pt x="6646847" y="2113914"/>
                    <a:pt x="6678403" y="2178329"/>
                  </a:cubicBezTo>
                  <a:cubicBezTo>
                    <a:pt x="6680511" y="2208017"/>
                    <a:pt x="6674239" y="2172298"/>
                    <a:pt x="6662887" y="2153484"/>
                  </a:cubicBezTo>
                  <a:cubicBezTo>
                    <a:pt x="6669371" y="2171038"/>
                    <a:pt x="6678259" y="2192019"/>
                    <a:pt x="6688341" y="2215067"/>
                  </a:cubicBezTo>
                  <a:cubicBezTo>
                    <a:pt x="6697599" y="2238469"/>
                    <a:pt x="6707721" y="2264093"/>
                    <a:pt x="6718071" y="2290270"/>
                  </a:cubicBezTo>
                  <a:cubicBezTo>
                    <a:pt x="6728307" y="2316489"/>
                    <a:pt x="6738485" y="2343387"/>
                    <a:pt x="6747489" y="2369479"/>
                  </a:cubicBezTo>
                  <a:cubicBezTo>
                    <a:pt x="6755813" y="2395811"/>
                    <a:pt x="6762411" y="2421521"/>
                    <a:pt x="6767139" y="2444710"/>
                  </a:cubicBezTo>
                  <a:cubicBezTo>
                    <a:pt x="6760783" y="2424932"/>
                    <a:pt x="6754411" y="2405056"/>
                    <a:pt x="6748013" y="2385137"/>
                  </a:cubicBezTo>
                  <a:cubicBezTo>
                    <a:pt x="6741515" y="2365232"/>
                    <a:pt x="6733615" y="2345766"/>
                    <a:pt x="6726339" y="2326017"/>
                  </a:cubicBezTo>
                  <a:cubicBezTo>
                    <a:pt x="6718835" y="2306338"/>
                    <a:pt x="6711303" y="2286617"/>
                    <a:pt x="6703757" y="2266854"/>
                  </a:cubicBezTo>
                  <a:lnTo>
                    <a:pt x="6692305" y="2237237"/>
                  </a:lnTo>
                  <a:cubicBezTo>
                    <a:pt x="6688439" y="2227384"/>
                    <a:pt x="6684773" y="2217417"/>
                    <a:pt x="6680371" y="2207776"/>
                  </a:cubicBezTo>
                  <a:cubicBezTo>
                    <a:pt x="6663225" y="2168986"/>
                    <a:pt x="6646067" y="2130124"/>
                    <a:pt x="6628923" y="2091334"/>
                  </a:cubicBezTo>
                  <a:lnTo>
                    <a:pt x="6615883" y="2062326"/>
                  </a:lnTo>
                  <a:lnTo>
                    <a:pt x="6601799" y="2033870"/>
                  </a:lnTo>
                  <a:cubicBezTo>
                    <a:pt x="6592383" y="2014914"/>
                    <a:pt x="6582983" y="1996000"/>
                    <a:pt x="6573611" y="1977128"/>
                  </a:cubicBezTo>
                  <a:cubicBezTo>
                    <a:pt x="6573923" y="1969101"/>
                    <a:pt x="6590741" y="2005825"/>
                    <a:pt x="6589707" y="1994088"/>
                  </a:cubicBezTo>
                  <a:cubicBezTo>
                    <a:pt x="6580137" y="1967699"/>
                    <a:pt x="6568867" y="1947342"/>
                    <a:pt x="6557231" y="1925837"/>
                  </a:cubicBezTo>
                  <a:cubicBezTo>
                    <a:pt x="6554343" y="1920457"/>
                    <a:pt x="6551411" y="1914992"/>
                    <a:pt x="6548411" y="1909400"/>
                  </a:cubicBezTo>
                  <a:cubicBezTo>
                    <a:pt x="6545255" y="1903879"/>
                    <a:pt x="6542097" y="1898188"/>
                    <a:pt x="6538927" y="1892185"/>
                  </a:cubicBezTo>
                  <a:cubicBezTo>
                    <a:pt x="6532599" y="1880194"/>
                    <a:pt x="6526299" y="1867000"/>
                    <a:pt x="6520083" y="1851696"/>
                  </a:cubicBezTo>
                  <a:cubicBezTo>
                    <a:pt x="6507907" y="1841927"/>
                    <a:pt x="6498563" y="1838671"/>
                    <a:pt x="6466287" y="1782057"/>
                  </a:cubicBezTo>
                  <a:cubicBezTo>
                    <a:pt x="6468155" y="1765153"/>
                    <a:pt x="6484351" y="1807469"/>
                    <a:pt x="6503251" y="1835628"/>
                  </a:cubicBezTo>
                  <a:cubicBezTo>
                    <a:pt x="6502371" y="1817464"/>
                    <a:pt x="6480387" y="1787564"/>
                    <a:pt x="6468311" y="1763370"/>
                  </a:cubicBezTo>
                  <a:cubicBezTo>
                    <a:pt x="6449693" y="1753134"/>
                    <a:pt x="6421167" y="1710294"/>
                    <a:pt x="6388847" y="1657828"/>
                  </a:cubicBezTo>
                  <a:cubicBezTo>
                    <a:pt x="6380607" y="1644818"/>
                    <a:pt x="6372819" y="1630731"/>
                    <a:pt x="6363619" y="1617296"/>
                  </a:cubicBezTo>
                  <a:cubicBezTo>
                    <a:pt x="6354657" y="1603677"/>
                    <a:pt x="6345539" y="1589846"/>
                    <a:pt x="6336465" y="1576085"/>
                  </a:cubicBezTo>
                  <a:cubicBezTo>
                    <a:pt x="6318273" y="1548577"/>
                    <a:pt x="6299983" y="1521580"/>
                    <a:pt x="6282695" y="1497909"/>
                  </a:cubicBezTo>
                  <a:close/>
                  <a:moveTo>
                    <a:pt x="5866189" y="1496350"/>
                  </a:moveTo>
                  <a:cubicBezTo>
                    <a:pt x="5865521" y="1493665"/>
                    <a:pt x="5877533" y="1505671"/>
                    <a:pt x="5879359" y="1512605"/>
                  </a:cubicBezTo>
                  <a:cubicBezTo>
                    <a:pt x="5886551" y="1520151"/>
                    <a:pt x="5882715" y="1510991"/>
                    <a:pt x="5882771" y="1507721"/>
                  </a:cubicBezTo>
                  <a:cubicBezTo>
                    <a:pt x="5909585" y="1548776"/>
                    <a:pt x="5888039" y="1544841"/>
                    <a:pt x="5878143" y="1541117"/>
                  </a:cubicBezTo>
                  <a:cubicBezTo>
                    <a:pt x="5867043" y="1526436"/>
                    <a:pt x="5860431" y="1513115"/>
                    <a:pt x="5855659" y="1500076"/>
                  </a:cubicBezTo>
                  <a:cubicBezTo>
                    <a:pt x="5862951" y="1507975"/>
                    <a:pt x="5863829" y="1514006"/>
                    <a:pt x="5866999" y="1520689"/>
                  </a:cubicBezTo>
                  <a:cubicBezTo>
                    <a:pt x="5872607" y="1511784"/>
                    <a:pt x="5871331" y="1514290"/>
                    <a:pt x="5871927" y="1504663"/>
                  </a:cubicBezTo>
                  <a:cubicBezTo>
                    <a:pt x="5868041" y="1499772"/>
                    <a:pt x="5866411" y="1497245"/>
                    <a:pt x="5866189" y="1496350"/>
                  </a:cubicBezTo>
                  <a:close/>
                  <a:moveTo>
                    <a:pt x="5819857" y="1495998"/>
                  </a:moveTo>
                  <a:cubicBezTo>
                    <a:pt x="5837653" y="1521991"/>
                    <a:pt x="5828989" y="1505299"/>
                    <a:pt x="5849191" y="1527257"/>
                  </a:cubicBezTo>
                  <a:cubicBezTo>
                    <a:pt x="5832515" y="1513029"/>
                    <a:pt x="5842509" y="1539517"/>
                    <a:pt x="5812991" y="1505696"/>
                  </a:cubicBezTo>
                  <a:cubicBezTo>
                    <a:pt x="5809239" y="1493266"/>
                    <a:pt x="5830531" y="1518947"/>
                    <a:pt x="5819857" y="1495998"/>
                  </a:cubicBezTo>
                  <a:close/>
                  <a:moveTo>
                    <a:pt x="645390" y="1491194"/>
                  </a:moveTo>
                  <a:cubicBezTo>
                    <a:pt x="644907" y="1492644"/>
                    <a:pt x="643137" y="1495503"/>
                    <a:pt x="641219" y="1498547"/>
                  </a:cubicBezTo>
                  <a:cubicBezTo>
                    <a:pt x="634423" y="1507890"/>
                    <a:pt x="637311" y="1506531"/>
                    <a:pt x="640737" y="1504550"/>
                  </a:cubicBezTo>
                  <a:cubicBezTo>
                    <a:pt x="631479" y="1512647"/>
                    <a:pt x="585624" y="1565991"/>
                    <a:pt x="613924" y="1545166"/>
                  </a:cubicBezTo>
                  <a:cubicBezTo>
                    <a:pt x="609408" y="1553009"/>
                    <a:pt x="605203" y="1556351"/>
                    <a:pt x="601112" y="1559352"/>
                  </a:cubicBezTo>
                  <a:cubicBezTo>
                    <a:pt x="596978" y="1562084"/>
                    <a:pt x="592858" y="1564802"/>
                    <a:pt x="588809" y="1567478"/>
                  </a:cubicBezTo>
                  <a:cubicBezTo>
                    <a:pt x="606576" y="1540438"/>
                    <a:pt x="624683" y="1510934"/>
                    <a:pt x="641842" y="1492303"/>
                  </a:cubicBezTo>
                  <a:cubicBezTo>
                    <a:pt x="645070" y="1489706"/>
                    <a:pt x="645873" y="1489745"/>
                    <a:pt x="645390" y="1491194"/>
                  </a:cubicBezTo>
                  <a:close/>
                  <a:moveTo>
                    <a:pt x="1857317" y="1489330"/>
                  </a:moveTo>
                  <a:cubicBezTo>
                    <a:pt x="1856680" y="1497428"/>
                    <a:pt x="1839068" y="1513340"/>
                    <a:pt x="1818908" y="1531122"/>
                  </a:cubicBezTo>
                  <a:cubicBezTo>
                    <a:pt x="1799088" y="1549328"/>
                    <a:pt x="1775927" y="1568525"/>
                    <a:pt x="1762110" y="1580573"/>
                  </a:cubicBezTo>
                  <a:cubicBezTo>
                    <a:pt x="1772558" y="1566784"/>
                    <a:pt x="1785993" y="1553844"/>
                    <a:pt x="1801792" y="1539206"/>
                  </a:cubicBezTo>
                  <a:cubicBezTo>
                    <a:pt x="1805756" y="1535553"/>
                    <a:pt x="1809848" y="1531773"/>
                    <a:pt x="1814081" y="1527866"/>
                  </a:cubicBezTo>
                  <a:cubicBezTo>
                    <a:pt x="1818271" y="1523902"/>
                    <a:pt x="1822703" y="1519881"/>
                    <a:pt x="1827474" y="1515945"/>
                  </a:cubicBezTo>
                  <a:cubicBezTo>
                    <a:pt x="1836888" y="1507904"/>
                    <a:pt x="1846840" y="1499155"/>
                    <a:pt x="1857317" y="1489330"/>
                  </a:cubicBezTo>
                  <a:close/>
                  <a:moveTo>
                    <a:pt x="728313" y="1488495"/>
                  </a:moveTo>
                  <a:cubicBezTo>
                    <a:pt x="709569" y="1504832"/>
                    <a:pt x="690089" y="1531858"/>
                    <a:pt x="671968" y="1541754"/>
                  </a:cubicBezTo>
                  <a:cubicBezTo>
                    <a:pt x="668103" y="1551777"/>
                    <a:pt x="660897" y="1579242"/>
                    <a:pt x="644574" y="1593952"/>
                  </a:cubicBezTo>
                  <a:cubicBezTo>
                    <a:pt x="635329" y="1593173"/>
                    <a:pt x="684936" y="1507551"/>
                    <a:pt x="728313" y="1488495"/>
                  </a:cubicBezTo>
                  <a:close/>
                  <a:moveTo>
                    <a:pt x="912569" y="1487645"/>
                  </a:moveTo>
                  <a:cubicBezTo>
                    <a:pt x="881239" y="1509985"/>
                    <a:pt x="895807" y="1466098"/>
                    <a:pt x="844813" y="1531221"/>
                  </a:cubicBezTo>
                  <a:cubicBezTo>
                    <a:pt x="848918" y="1528899"/>
                    <a:pt x="852982" y="1526591"/>
                    <a:pt x="857073" y="1524256"/>
                  </a:cubicBezTo>
                  <a:cubicBezTo>
                    <a:pt x="861221" y="1521580"/>
                    <a:pt x="865327" y="1518791"/>
                    <a:pt x="869942" y="1511500"/>
                  </a:cubicBezTo>
                  <a:cubicBezTo>
                    <a:pt x="866473" y="1513510"/>
                    <a:pt x="868498" y="1507890"/>
                    <a:pt x="876695" y="1502227"/>
                  </a:cubicBezTo>
                  <a:cubicBezTo>
                    <a:pt x="882811" y="1502255"/>
                    <a:pt x="866289" y="1524652"/>
                    <a:pt x="867946" y="1529126"/>
                  </a:cubicBezTo>
                  <a:cubicBezTo>
                    <a:pt x="901342" y="1488976"/>
                    <a:pt x="885727" y="1517573"/>
                    <a:pt x="885656" y="1524553"/>
                  </a:cubicBezTo>
                  <a:cubicBezTo>
                    <a:pt x="894618" y="1512279"/>
                    <a:pt x="903593" y="1499962"/>
                    <a:pt x="912569" y="1487645"/>
                  </a:cubicBezTo>
                  <a:close/>
                  <a:moveTo>
                    <a:pt x="5676843" y="1485111"/>
                  </a:moveTo>
                  <a:cubicBezTo>
                    <a:pt x="5694723" y="1496762"/>
                    <a:pt x="5738043" y="1537860"/>
                    <a:pt x="5755895" y="1576736"/>
                  </a:cubicBezTo>
                  <a:cubicBezTo>
                    <a:pt x="5770845" y="1589223"/>
                    <a:pt x="5784379" y="1602799"/>
                    <a:pt x="5796867" y="1616730"/>
                  </a:cubicBezTo>
                  <a:cubicBezTo>
                    <a:pt x="5803109" y="1623695"/>
                    <a:pt x="5809111" y="1630745"/>
                    <a:pt x="5814903" y="1637796"/>
                  </a:cubicBezTo>
                  <a:cubicBezTo>
                    <a:pt x="5817775" y="1641335"/>
                    <a:pt x="5820623" y="1644860"/>
                    <a:pt x="5823453" y="1648357"/>
                  </a:cubicBezTo>
                  <a:cubicBezTo>
                    <a:pt x="5826087" y="1652009"/>
                    <a:pt x="5828719" y="1655619"/>
                    <a:pt x="5831311" y="1659215"/>
                  </a:cubicBezTo>
                  <a:cubicBezTo>
                    <a:pt x="5851909" y="1688068"/>
                    <a:pt x="5870227" y="1715377"/>
                    <a:pt x="5890289" y="1735975"/>
                  </a:cubicBezTo>
                  <a:cubicBezTo>
                    <a:pt x="5883947" y="1737292"/>
                    <a:pt x="5849899" y="1690998"/>
                    <a:pt x="5839521" y="1685449"/>
                  </a:cubicBezTo>
                  <a:cubicBezTo>
                    <a:pt x="5826157" y="1658578"/>
                    <a:pt x="5785031" y="1600194"/>
                    <a:pt x="5752413" y="1581549"/>
                  </a:cubicBezTo>
                  <a:cubicBezTo>
                    <a:pt x="5748081" y="1570634"/>
                    <a:pt x="5742941" y="1561531"/>
                    <a:pt x="5737293" y="1553391"/>
                  </a:cubicBezTo>
                  <a:cubicBezTo>
                    <a:pt x="5734463" y="1549328"/>
                    <a:pt x="5731517" y="1545505"/>
                    <a:pt x="5728459" y="1541810"/>
                  </a:cubicBezTo>
                  <a:cubicBezTo>
                    <a:pt x="5725315" y="1538214"/>
                    <a:pt x="5721961" y="1534831"/>
                    <a:pt x="5718619" y="1531433"/>
                  </a:cubicBezTo>
                  <a:cubicBezTo>
                    <a:pt x="5705143" y="1517871"/>
                    <a:pt x="5690659" y="1504789"/>
                    <a:pt x="5676843" y="1485111"/>
                  </a:cubicBezTo>
                  <a:close/>
                  <a:moveTo>
                    <a:pt x="873297" y="1482209"/>
                  </a:moveTo>
                  <a:cubicBezTo>
                    <a:pt x="855417" y="1497555"/>
                    <a:pt x="873339" y="1465645"/>
                    <a:pt x="848763" y="1496097"/>
                  </a:cubicBezTo>
                  <a:cubicBezTo>
                    <a:pt x="847290" y="1502779"/>
                    <a:pt x="869262" y="1486145"/>
                    <a:pt x="846781" y="1513694"/>
                  </a:cubicBezTo>
                  <a:cubicBezTo>
                    <a:pt x="825687" y="1531405"/>
                    <a:pt x="804522" y="1544642"/>
                    <a:pt x="783328" y="1579171"/>
                  </a:cubicBezTo>
                  <a:cubicBezTo>
                    <a:pt x="796027" y="1569020"/>
                    <a:pt x="789090" y="1583984"/>
                    <a:pt x="801181" y="1568044"/>
                  </a:cubicBezTo>
                  <a:cubicBezTo>
                    <a:pt x="803658" y="1560200"/>
                    <a:pt x="806985" y="1554679"/>
                    <a:pt x="811289" y="1549951"/>
                  </a:cubicBezTo>
                  <a:cubicBezTo>
                    <a:pt x="815720" y="1545321"/>
                    <a:pt x="820986" y="1541400"/>
                    <a:pt x="827074" y="1536501"/>
                  </a:cubicBezTo>
                  <a:cubicBezTo>
                    <a:pt x="839249" y="1526705"/>
                    <a:pt x="854624" y="1513114"/>
                    <a:pt x="873297" y="1482209"/>
                  </a:cubicBezTo>
                  <a:close/>
                  <a:moveTo>
                    <a:pt x="1707010" y="1480411"/>
                  </a:moveTo>
                  <a:cubicBezTo>
                    <a:pt x="1708143" y="1487815"/>
                    <a:pt x="1660688" y="1525303"/>
                    <a:pt x="1656880" y="1536190"/>
                  </a:cubicBezTo>
                  <a:cubicBezTo>
                    <a:pt x="1645809" y="1540494"/>
                    <a:pt x="1653340" y="1528984"/>
                    <a:pt x="1639877" y="1541301"/>
                  </a:cubicBezTo>
                  <a:cubicBezTo>
                    <a:pt x="1648046" y="1528177"/>
                    <a:pt x="1670669" y="1509801"/>
                    <a:pt x="1682674" y="1491411"/>
                  </a:cubicBezTo>
                  <a:cubicBezTo>
                    <a:pt x="1690390" y="1489797"/>
                    <a:pt x="1697978" y="1488268"/>
                    <a:pt x="1707010" y="1480411"/>
                  </a:cubicBezTo>
                  <a:close/>
                  <a:moveTo>
                    <a:pt x="6087767" y="1478359"/>
                  </a:moveTo>
                  <a:cubicBezTo>
                    <a:pt x="6106723" y="1509391"/>
                    <a:pt x="6139327" y="1545520"/>
                    <a:pt x="6148671" y="1572900"/>
                  </a:cubicBezTo>
                  <a:cubicBezTo>
                    <a:pt x="6128227" y="1538172"/>
                    <a:pt x="6120697" y="1541230"/>
                    <a:pt x="6097181" y="1511925"/>
                  </a:cubicBezTo>
                  <a:cubicBezTo>
                    <a:pt x="6085347" y="1492034"/>
                    <a:pt x="6080859" y="1476150"/>
                    <a:pt x="6087767" y="1478359"/>
                  </a:cubicBezTo>
                  <a:close/>
                  <a:moveTo>
                    <a:pt x="690805" y="1473502"/>
                  </a:moveTo>
                  <a:cubicBezTo>
                    <a:pt x="694929" y="1474569"/>
                    <a:pt x="673012" y="1512658"/>
                    <a:pt x="655673" y="1529381"/>
                  </a:cubicBezTo>
                  <a:cubicBezTo>
                    <a:pt x="649713" y="1529027"/>
                    <a:pt x="666956" y="1511586"/>
                    <a:pt x="675677" y="1499212"/>
                  </a:cubicBezTo>
                  <a:cubicBezTo>
                    <a:pt x="661166" y="1511727"/>
                    <a:pt x="646853" y="1520788"/>
                    <a:pt x="631818" y="1539150"/>
                  </a:cubicBezTo>
                  <a:cubicBezTo>
                    <a:pt x="617760" y="1544628"/>
                    <a:pt x="651893" y="1513780"/>
                    <a:pt x="658476" y="1498858"/>
                  </a:cubicBezTo>
                  <a:cubicBezTo>
                    <a:pt x="665399" y="1489415"/>
                    <a:pt x="662383" y="1490902"/>
                    <a:pt x="659141" y="1492615"/>
                  </a:cubicBezTo>
                  <a:cubicBezTo>
                    <a:pt x="687512" y="1459813"/>
                    <a:pt x="675988" y="1486287"/>
                    <a:pt x="651227" y="1515026"/>
                  </a:cubicBezTo>
                  <a:cubicBezTo>
                    <a:pt x="656395" y="1515790"/>
                    <a:pt x="691221" y="1477708"/>
                    <a:pt x="676866" y="1486938"/>
                  </a:cubicBezTo>
                  <a:cubicBezTo>
                    <a:pt x="685162" y="1476904"/>
                    <a:pt x="689430" y="1473146"/>
                    <a:pt x="690805" y="1473502"/>
                  </a:cubicBezTo>
                  <a:close/>
                  <a:moveTo>
                    <a:pt x="6150171" y="1470883"/>
                  </a:moveTo>
                  <a:cubicBezTo>
                    <a:pt x="6168505" y="1492799"/>
                    <a:pt x="6186611" y="1515068"/>
                    <a:pt x="6204195" y="1537125"/>
                  </a:cubicBezTo>
                  <a:cubicBezTo>
                    <a:pt x="6221283" y="1559550"/>
                    <a:pt x="6237237" y="1582258"/>
                    <a:pt x="6252811" y="1603904"/>
                  </a:cubicBezTo>
                  <a:cubicBezTo>
                    <a:pt x="6268213" y="1625663"/>
                    <a:pt x="6283007" y="1646545"/>
                    <a:pt x="6296825" y="1666068"/>
                  </a:cubicBezTo>
                  <a:cubicBezTo>
                    <a:pt x="6310459" y="1685732"/>
                    <a:pt x="6322111" y="1704717"/>
                    <a:pt x="6333223" y="1721352"/>
                  </a:cubicBezTo>
                  <a:cubicBezTo>
                    <a:pt x="6338093" y="1738623"/>
                    <a:pt x="6335913" y="1741214"/>
                    <a:pt x="6323865" y="1723206"/>
                  </a:cubicBezTo>
                  <a:cubicBezTo>
                    <a:pt x="6321543" y="1715490"/>
                    <a:pt x="6325183" y="1720275"/>
                    <a:pt x="6329175" y="1725684"/>
                  </a:cubicBezTo>
                  <a:cubicBezTo>
                    <a:pt x="6325435" y="1717147"/>
                    <a:pt x="6319223" y="1707322"/>
                    <a:pt x="6311789" y="1696661"/>
                  </a:cubicBezTo>
                  <a:cubicBezTo>
                    <a:pt x="6304399" y="1685973"/>
                    <a:pt x="6295777" y="1674477"/>
                    <a:pt x="6286475" y="1663095"/>
                  </a:cubicBezTo>
                  <a:cubicBezTo>
                    <a:pt x="6268243" y="1640061"/>
                    <a:pt x="6250007" y="1615626"/>
                    <a:pt x="6241755" y="1592776"/>
                  </a:cubicBezTo>
                  <a:cubicBezTo>
                    <a:pt x="6231675" y="1591205"/>
                    <a:pt x="6208739" y="1541853"/>
                    <a:pt x="6209589" y="1560583"/>
                  </a:cubicBezTo>
                  <a:cubicBezTo>
                    <a:pt x="6198347" y="1544005"/>
                    <a:pt x="6210467" y="1555302"/>
                    <a:pt x="6204507" y="1539885"/>
                  </a:cubicBezTo>
                  <a:cubicBezTo>
                    <a:pt x="6167867" y="1510538"/>
                    <a:pt x="6198121" y="1529565"/>
                    <a:pt x="6146519" y="1475598"/>
                  </a:cubicBezTo>
                  <a:cubicBezTo>
                    <a:pt x="6172893" y="1517899"/>
                    <a:pt x="6159599" y="1517687"/>
                    <a:pt x="6131753" y="1476192"/>
                  </a:cubicBezTo>
                  <a:cubicBezTo>
                    <a:pt x="6157759" y="1507494"/>
                    <a:pt x="6135505" y="1467033"/>
                    <a:pt x="6150171" y="1470883"/>
                  </a:cubicBezTo>
                  <a:close/>
                  <a:moveTo>
                    <a:pt x="5915983" y="1470771"/>
                  </a:moveTo>
                  <a:cubicBezTo>
                    <a:pt x="5922425" y="1463890"/>
                    <a:pt x="5926643" y="1504366"/>
                    <a:pt x="5946549" y="1520590"/>
                  </a:cubicBezTo>
                  <a:cubicBezTo>
                    <a:pt x="5948263" y="1526606"/>
                    <a:pt x="5938903" y="1515705"/>
                    <a:pt x="5933567" y="1510963"/>
                  </a:cubicBezTo>
                  <a:cubicBezTo>
                    <a:pt x="5940871" y="1528376"/>
                    <a:pt x="5949847" y="1535879"/>
                    <a:pt x="5958907" y="1543482"/>
                  </a:cubicBezTo>
                  <a:cubicBezTo>
                    <a:pt x="5967883" y="1551141"/>
                    <a:pt x="5977439" y="1558474"/>
                    <a:pt x="5986317" y="1574811"/>
                  </a:cubicBezTo>
                  <a:cubicBezTo>
                    <a:pt x="5995207" y="1610997"/>
                    <a:pt x="5950967" y="1533416"/>
                    <a:pt x="5922581" y="1507735"/>
                  </a:cubicBezTo>
                  <a:cubicBezTo>
                    <a:pt x="5935975" y="1512237"/>
                    <a:pt x="5927649" y="1499368"/>
                    <a:pt x="5915983" y="1470771"/>
                  </a:cubicBezTo>
                  <a:close/>
                  <a:moveTo>
                    <a:pt x="6280255" y="1464721"/>
                  </a:moveTo>
                  <a:cubicBezTo>
                    <a:pt x="6281857" y="1465790"/>
                    <a:pt x="6287107" y="1472468"/>
                    <a:pt x="6293965" y="1481614"/>
                  </a:cubicBezTo>
                  <a:cubicBezTo>
                    <a:pt x="6307187" y="1500273"/>
                    <a:pt x="6326725" y="1528828"/>
                    <a:pt x="6337823" y="1540975"/>
                  </a:cubicBezTo>
                  <a:cubicBezTo>
                    <a:pt x="6322959" y="1525275"/>
                    <a:pt x="6324035" y="1538837"/>
                    <a:pt x="6299247" y="1505044"/>
                  </a:cubicBezTo>
                  <a:cubicBezTo>
                    <a:pt x="6305701" y="1507182"/>
                    <a:pt x="6299331" y="1497640"/>
                    <a:pt x="6293937" y="1483893"/>
                  </a:cubicBezTo>
                  <a:cubicBezTo>
                    <a:pt x="6287311" y="1474507"/>
                    <a:pt x="6287595" y="1477905"/>
                    <a:pt x="6288415" y="1481487"/>
                  </a:cubicBezTo>
                  <a:cubicBezTo>
                    <a:pt x="6280693" y="1468194"/>
                    <a:pt x="6278651" y="1463653"/>
                    <a:pt x="6280255" y="1464721"/>
                  </a:cubicBezTo>
                  <a:close/>
                  <a:moveTo>
                    <a:pt x="1629464" y="1461414"/>
                  </a:moveTo>
                  <a:cubicBezTo>
                    <a:pt x="1626787" y="1461846"/>
                    <a:pt x="1622659" y="1463200"/>
                    <a:pt x="1616433" y="1465886"/>
                  </a:cubicBezTo>
                  <a:cubicBezTo>
                    <a:pt x="1610955" y="1468590"/>
                    <a:pt x="1589280" y="1490944"/>
                    <a:pt x="1569389" y="1512349"/>
                  </a:cubicBezTo>
                  <a:cubicBezTo>
                    <a:pt x="1549513" y="1533797"/>
                    <a:pt x="1531561" y="1554439"/>
                    <a:pt x="1534067" y="1554722"/>
                  </a:cubicBezTo>
                  <a:cubicBezTo>
                    <a:pt x="1550943" y="1536912"/>
                    <a:pt x="1567747" y="1519725"/>
                    <a:pt x="1584084" y="1505058"/>
                  </a:cubicBezTo>
                  <a:cubicBezTo>
                    <a:pt x="1592253" y="1497725"/>
                    <a:pt x="1600309" y="1491029"/>
                    <a:pt x="1608180" y="1485210"/>
                  </a:cubicBezTo>
                  <a:cubicBezTo>
                    <a:pt x="1615966" y="1479292"/>
                    <a:pt x="1624234" y="1474960"/>
                    <a:pt x="1631879" y="1471322"/>
                  </a:cubicBezTo>
                  <a:cubicBezTo>
                    <a:pt x="1632474" y="1467118"/>
                    <a:pt x="1637496" y="1460117"/>
                    <a:pt x="1629464" y="1461414"/>
                  </a:cubicBezTo>
                  <a:close/>
                  <a:moveTo>
                    <a:pt x="1071724" y="1458567"/>
                  </a:moveTo>
                  <a:cubicBezTo>
                    <a:pt x="1070588" y="1456283"/>
                    <a:pt x="1064553" y="1458361"/>
                    <a:pt x="1058685" y="1460279"/>
                  </a:cubicBezTo>
                  <a:cubicBezTo>
                    <a:pt x="1043919" y="1470784"/>
                    <a:pt x="1027581" y="1491453"/>
                    <a:pt x="1012490" y="1504067"/>
                  </a:cubicBezTo>
                  <a:cubicBezTo>
                    <a:pt x="1038596" y="1474253"/>
                    <a:pt x="999862" y="1503076"/>
                    <a:pt x="1034150" y="1472299"/>
                  </a:cubicBezTo>
                  <a:cubicBezTo>
                    <a:pt x="1021126" y="1481954"/>
                    <a:pt x="1011796" y="1491000"/>
                    <a:pt x="1005680" y="1498532"/>
                  </a:cubicBezTo>
                  <a:cubicBezTo>
                    <a:pt x="999664" y="1506163"/>
                    <a:pt x="997129" y="1512491"/>
                    <a:pt x="997002" y="1516228"/>
                  </a:cubicBezTo>
                  <a:cubicBezTo>
                    <a:pt x="996917" y="1520008"/>
                    <a:pt x="999451" y="1521382"/>
                    <a:pt x="1004052" y="1519513"/>
                  </a:cubicBezTo>
                  <a:cubicBezTo>
                    <a:pt x="1008710" y="1517687"/>
                    <a:pt x="1015180" y="1512420"/>
                    <a:pt x="1023957" y="1503728"/>
                  </a:cubicBezTo>
                  <a:cubicBezTo>
                    <a:pt x="996408" y="1514586"/>
                    <a:pt x="1052413" y="1476900"/>
                    <a:pt x="1063102" y="1468745"/>
                  </a:cubicBezTo>
                  <a:cubicBezTo>
                    <a:pt x="1059081" y="1474776"/>
                    <a:pt x="1049553" y="1485776"/>
                    <a:pt x="1055372" y="1483016"/>
                  </a:cubicBezTo>
                  <a:cubicBezTo>
                    <a:pt x="1069098" y="1467492"/>
                    <a:pt x="1072860" y="1460849"/>
                    <a:pt x="1071724" y="1458567"/>
                  </a:cubicBezTo>
                  <a:close/>
                  <a:moveTo>
                    <a:pt x="5676955" y="1457086"/>
                  </a:moveTo>
                  <a:lnTo>
                    <a:pt x="5696237" y="1483654"/>
                  </a:lnTo>
                  <a:cubicBezTo>
                    <a:pt x="5710267" y="1489741"/>
                    <a:pt x="5715943" y="1496763"/>
                    <a:pt x="5732775" y="1502879"/>
                  </a:cubicBezTo>
                  <a:cubicBezTo>
                    <a:pt x="5738339" y="1514828"/>
                    <a:pt x="5729307" y="1506503"/>
                    <a:pt x="5731587" y="1513865"/>
                  </a:cubicBezTo>
                  <a:cubicBezTo>
                    <a:pt x="5744667" y="1518622"/>
                    <a:pt x="5740691" y="1523251"/>
                    <a:pt x="5755499" y="1542391"/>
                  </a:cubicBezTo>
                  <a:cubicBezTo>
                    <a:pt x="5775659" y="1561065"/>
                    <a:pt x="5744725" y="1521566"/>
                    <a:pt x="5747825" y="1517503"/>
                  </a:cubicBezTo>
                  <a:cubicBezTo>
                    <a:pt x="5775559" y="1558318"/>
                    <a:pt x="5777979" y="1562240"/>
                    <a:pt x="5814421" y="1609326"/>
                  </a:cubicBezTo>
                  <a:cubicBezTo>
                    <a:pt x="5813627" y="1597194"/>
                    <a:pt x="5826283" y="1609199"/>
                    <a:pt x="5808871" y="1573622"/>
                  </a:cubicBezTo>
                  <a:cubicBezTo>
                    <a:pt x="5813713" y="1578790"/>
                    <a:pt x="5818469" y="1583858"/>
                    <a:pt x="5823255" y="1588968"/>
                  </a:cubicBezTo>
                  <a:cubicBezTo>
                    <a:pt x="5811871" y="1565312"/>
                    <a:pt x="5794939" y="1560753"/>
                    <a:pt x="5807187" y="1584580"/>
                  </a:cubicBezTo>
                  <a:cubicBezTo>
                    <a:pt x="5781575" y="1553491"/>
                    <a:pt x="5796851" y="1564066"/>
                    <a:pt x="5799811" y="1559734"/>
                  </a:cubicBezTo>
                  <a:cubicBezTo>
                    <a:pt x="5787097" y="1544303"/>
                    <a:pt x="5756999" y="1495347"/>
                    <a:pt x="5752483" y="1501746"/>
                  </a:cubicBezTo>
                  <a:cubicBezTo>
                    <a:pt x="5736487" y="1486867"/>
                    <a:pt x="5741567" y="1476745"/>
                    <a:pt x="5734263" y="1463734"/>
                  </a:cubicBezTo>
                  <a:cubicBezTo>
                    <a:pt x="5746933" y="1483696"/>
                    <a:pt x="5768325" y="1504903"/>
                    <a:pt x="5779847" y="1525714"/>
                  </a:cubicBezTo>
                  <a:cubicBezTo>
                    <a:pt x="5811929" y="1559536"/>
                    <a:pt x="5784719" y="1521212"/>
                    <a:pt x="5793907" y="1523662"/>
                  </a:cubicBezTo>
                  <a:cubicBezTo>
                    <a:pt x="5810003" y="1541400"/>
                    <a:pt x="5814223" y="1555997"/>
                    <a:pt x="5817747" y="1570338"/>
                  </a:cubicBezTo>
                  <a:cubicBezTo>
                    <a:pt x="5833009" y="1584764"/>
                    <a:pt x="5811547" y="1542760"/>
                    <a:pt x="5811803" y="1534195"/>
                  </a:cubicBezTo>
                  <a:cubicBezTo>
                    <a:pt x="5797857" y="1517036"/>
                    <a:pt x="5771821" y="1496324"/>
                    <a:pt x="5765875" y="1482294"/>
                  </a:cubicBezTo>
                  <a:cubicBezTo>
                    <a:pt x="5771581" y="1475485"/>
                    <a:pt x="5801579" y="1513695"/>
                    <a:pt x="5779083" y="1462729"/>
                  </a:cubicBezTo>
                  <a:cubicBezTo>
                    <a:pt x="5796199" y="1481657"/>
                    <a:pt x="5804963" y="1520434"/>
                    <a:pt x="5786219" y="1498547"/>
                  </a:cubicBezTo>
                  <a:cubicBezTo>
                    <a:pt x="5788371" y="1504734"/>
                    <a:pt x="5838757" y="1556605"/>
                    <a:pt x="5824147" y="1526125"/>
                  </a:cubicBezTo>
                  <a:cubicBezTo>
                    <a:pt x="5835643" y="1532397"/>
                    <a:pt x="5825449" y="1555742"/>
                    <a:pt x="5869831" y="1596189"/>
                  </a:cubicBezTo>
                  <a:cubicBezTo>
                    <a:pt x="5853651" y="1589238"/>
                    <a:pt x="5869817" y="1611238"/>
                    <a:pt x="5876273" y="1638844"/>
                  </a:cubicBezTo>
                  <a:cubicBezTo>
                    <a:pt x="5888039" y="1645498"/>
                    <a:pt x="5867397" y="1596967"/>
                    <a:pt x="5875169" y="1597661"/>
                  </a:cubicBezTo>
                  <a:cubicBezTo>
                    <a:pt x="5872747" y="1587256"/>
                    <a:pt x="5878849" y="1596557"/>
                    <a:pt x="5882559" y="1605674"/>
                  </a:cubicBezTo>
                  <a:cubicBezTo>
                    <a:pt x="5886239" y="1614834"/>
                    <a:pt x="5888039" y="1623342"/>
                    <a:pt x="5878679" y="1610289"/>
                  </a:cubicBezTo>
                  <a:cubicBezTo>
                    <a:pt x="5908197" y="1661623"/>
                    <a:pt x="5917923" y="1667838"/>
                    <a:pt x="5950697" y="1703783"/>
                  </a:cubicBezTo>
                  <a:cubicBezTo>
                    <a:pt x="5935663" y="1646857"/>
                    <a:pt x="5971947" y="1750756"/>
                    <a:pt x="5980031" y="1725585"/>
                  </a:cubicBezTo>
                  <a:cubicBezTo>
                    <a:pt x="5990677" y="1740974"/>
                    <a:pt x="5976633" y="1729606"/>
                    <a:pt x="5989135" y="1746849"/>
                  </a:cubicBezTo>
                  <a:cubicBezTo>
                    <a:pt x="5976137" y="1745999"/>
                    <a:pt x="5961611" y="1724707"/>
                    <a:pt x="5937771" y="1711031"/>
                  </a:cubicBezTo>
                  <a:cubicBezTo>
                    <a:pt x="5940335" y="1717685"/>
                    <a:pt x="5946123" y="1725344"/>
                    <a:pt x="5947681" y="1731715"/>
                  </a:cubicBezTo>
                  <a:cubicBezTo>
                    <a:pt x="5955255" y="1738864"/>
                    <a:pt x="5959305" y="1740379"/>
                    <a:pt x="5956813" y="1729011"/>
                  </a:cubicBezTo>
                  <a:cubicBezTo>
                    <a:pt x="5975627" y="1762167"/>
                    <a:pt x="5955427" y="1743833"/>
                    <a:pt x="5970971" y="1775701"/>
                  </a:cubicBezTo>
                  <a:cubicBezTo>
                    <a:pt x="5988611" y="1794389"/>
                    <a:pt x="5976307" y="1775460"/>
                    <a:pt x="5972315" y="1758429"/>
                  </a:cubicBezTo>
                  <a:cubicBezTo>
                    <a:pt x="6019459" y="1830716"/>
                    <a:pt x="6019869" y="1807470"/>
                    <a:pt x="6050023" y="1835289"/>
                  </a:cubicBezTo>
                  <a:cubicBezTo>
                    <a:pt x="6030643" y="1826780"/>
                    <a:pt x="6092509" y="1941453"/>
                    <a:pt x="6086591" y="1917457"/>
                  </a:cubicBezTo>
                  <a:cubicBezTo>
                    <a:pt x="6103183" y="1946351"/>
                    <a:pt x="6116647" y="1993806"/>
                    <a:pt x="6106511" y="1992475"/>
                  </a:cubicBezTo>
                  <a:cubicBezTo>
                    <a:pt x="6089863" y="1968663"/>
                    <a:pt x="6086307" y="1951604"/>
                    <a:pt x="6069051" y="1927905"/>
                  </a:cubicBezTo>
                  <a:cubicBezTo>
                    <a:pt x="6079839" y="1951703"/>
                    <a:pt x="6086803" y="1974312"/>
                    <a:pt x="6092509" y="1989276"/>
                  </a:cubicBezTo>
                  <a:cubicBezTo>
                    <a:pt x="6097775" y="2004495"/>
                    <a:pt x="6101823" y="2012140"/>
                    <a:pt x="6107813" y="2005471"/>
                  </a:cubicBezTo>
                  <a:cubicBezTo>
                    <a:pt x="6134443" y="2069462"/>
                    <a:pt x="6142683" y="2067055"/>
                    <a:pt x="6165927" y="2119790"/>
                  </a:cubicBezTo>
                  <a:cubicBezTo>
                    <a:pt x="6172271" y="2129700"/>
                    <a:pt x="6170671" y="2116010"/>
                    <a:pt x="6164867" y="2107091"/>
                  </a:cubicBezTo>
                  <a:cubicBezTo>
                    <a:pt x="6166891" y="2101627"/>
                    <a:pt x="6197059" y="2165801"/>
                    <a:pt x="6192247" y="2178189"/>
                  </a:cubicBezTo>
                  <a:cubicBezTo>
                    <a:pt x="6201775" y="2180808"/>
                    <a:pt x="6200075" y="2186145"/>
                    <a:pt x="6217303" y="2210835"/>
                  </a:cubicBezTo>
                  <a:cubicBezTo>
                    <a:pt x="6214855" y="2211260"/>
                    <a:pt x="6212435" y="2211798"/>
                    <a:pt x="6213057" y="2221113"/>
                  </a:cubicBezTo>
                  <a:cubicBezTo>
                    <a:pt x="6201107" y="2199906"/>
                    <a:pt x="6189117" y="2178627"/>
                    <a:pt x="6177211" y="2157505"/>
                  </a:cubicBezTo>
                  <a:cubicBezTo>
                    <a:pt x="6179619" y="2156981"/>
                    <a:pt x="6182025" y="2156372"/>
                    <a:pt x="6181359" y="2147057"/>
                  </a:cubicBezTo>
                  <a:cubicBezTo>
                    <a:pt x="6176503" y="2138789"/>
                    <a:pt x="6171691" y="2130592"/>
                    <a:pt x="6166933" y="2122480"/>
                  </a:cubicBezTo>
                  <a:cubicBezTo>
                    <a:pt x="6162147" y="2114382"/>
                    <a:pt x="6156867" y="2106653"/>
                    <a:pt x="6151955" y="2098809"/>
                  </a:cubicBezTo>
                  <a:cubicBezTo>
                    <a:pt x="6142087" y="2083166"/>
                    <a:pt x="6132361" y="2067777"/>
                    <a:pt x="6122777" y="2052601"/>
                  </a:cubicBezTo>
                  <a:cubicBezTo>
                    <a:pt x="6103735" y="2022177"/>
                    <a:pt x="6086139" y="1992065"/>
                    <a:pt x="6066955" y="1963481"/>
                  </a:cubicBezTo>
                  <a:cubicBezTo>
                    <a:pt x="6048325" y="1934558"/>
                    <a:pt x="6030443" y="1905720"/>
                    <a:pt x="6013143" y="1876443"/>
                  </a:cubicBezTo>
                  <a:cubicBezTo>
                    <a:pt x="5995051" y="1847704"/>
                    <a:pt x="5976775" y="1819022"/>
                    <a:pt x="5959247" y="1789108"/>
                  </a:cubicBezTo>
                  <a:cubicBezTo>
                    <a:pt x="5950329" y="1779651"/>
                    <a:pt x="5963355" y="1800476"/>
                    <a:pt x="5962929" y="1808093"/>
                  </a:cubicBezTo>
                  <a:cubicBezTo>
                    <a:pt x="5951363" y="1791387"/>
                    <a:pt x="5940191" y="1775248"/>
                    <a:pt x="5929319" y="1759548"/>
                  </a:cubicBezTo>
                  <a:cubicBezTo>
                    <a:pt x="5918221" y="1744003"/>
                    <a:pt x="5906471" y="1729606"/>
                    <a:pt x="5895343" y="1715151"/>
                  </a:cubicBezTo>
                  <a:cubicBezTo>
                    <a:pt x="5884031" y="1700838"/>
                    <a:pt x="5872947" y="1686794"/>
                    <a:pt x="5861947" y="1672864"/>
                  </a:cubicBezTo>
                  <a:cubicBezTo>
                    <a:pt x="5856411" y="1665927"/>
                    <a:pt x="5850889" y="1659032"/>
                    <a:pt x="5845383" y="1652152"/>
                  </a:cubicBezTo>
                  <a:cubicBezTo>
                    <a:pt x="5839875" y="1645271"/>
                    <a:pt x="5834411" y="1638363"/>
                    <a:pt x="5828463" y="1631865"/>
                  </a:cubicBezTo>
                  <a:cubicBezTo>
                    <a:pt x="5805007" y="1605603"/>
                    <a:pt x="5781477" y="1579271"/>
                    <a:pt x="5756915" y="1551778"/>
                  </a:cubicBezTo>
                  <a:cubicBezTo>
                    <a:pt x="5750743" y="1544954"/>
                    <a:pt x="5744499" y="1538045"/>
                    <a:pt x="5738171" y="1531052"/>
                  </a:cubicBezTo>
                  <a:cubicBezTo>
                    <a:pt x="5731543" y="1524341"/>
                    <a:pt x="5724835" y="1517532"/>
                    <a:pt x="5718023" y="1510637"/>
                  </a:cubicBezTo>
                  <a:cubicBezTo>
                    <a:pt x="5704391" y="1496848"/>
                    <a:pt x="5690375" y="1482663"/>
                    <a:pt x="5675823" y="1467939"/>
                  </a:cubicBezTo>
                  <a:cubicBezTo>
                    <a:pt x="5673083" y="1462028"/>
                    <a:pt x="5673939" y="1461112"/>
                    <a:pt x="5675201" y="1460759"/>
                  </a:cubicBezTo>
                  <a:close/>
                  <a:moveTo>
                    <a:pt x="5676777" y="1456843"/>
                  </a:moveTo>
                  <a:lnTo>
                    <a:pt x="5677011" y="1456967"/>
                  </a:lnTo>
                  <a:lnTo>
                    <a:pt x="5676955" y="1457086"/>
                  </a:lnTo>
                  <a:close/>
                  <a:moveTo>
                    <a:pt x="1766711" y="1455877"/>
                  </a:moveTo>
                  <a:cubicBezTo>
                    <a:pt x="1751124" y="1473488"/>
                    <a:pt x="1732494" y="1492402"/>
                    <a:pt x="1712291" y="1511883"/>
                  </a:cubicBezTo>
                  <a:cubicBezTo>
                    <a:pt x="1702183" y="1521623"/>
                    <a:pt x="1691693" y="1531490"/>
                    <a:pt x="1680990" y="1541414"/>
                  </a:cubicBezTo>
                  <a:cubicBezTo>
                    <a:pt x="1675554" y="1546284"/>
                    <a:pt x="1670344" y="1551480"/>
                    <a:pt x="1665191" y="1556761"/>
                  </a:cubicBezTo>
                  <a:lnTo>
                    <a:pt x="1649547" y="1572447"/>
                  </a:lnTo>
                  <a:cubicBezTo>
                    <a:pt x="1628608" y="1593272"/>
                    <a:pt x="1607698" y="1614069"/>
                    <a:pt x="1587977" y="1633676"/>
                  </a:cubicBezTo>
                  <a:cubicBezTo>
                    <a:pt x="1582980" y="1638504"/>
                    <a:pt x="1578351" y="1643544"/>
                    <a:pt x="1573905" y="1648598"/>
                  </a:cubicBezTo>
                  <a:cubicBezTo>
                    <a:pt x="1569432" y="1653610"/>
                    <a:pt x="1565057" y="1658536"/>
                    <a:pt x="1560782" y="1663336"/>
                  </a:cubicBezTo>
                  <a:cubicBezTo>
                    <a:pt x="1552273" y="1672977"/>
                    <a:pt x="1544260" y="1682235"/>
                    <a:pt x="1536941" y="1690970"/>
                  </a:cubicBezTo>
                  <a:cubicBezTo>
                    <a:pt x="1545393" y="1680183"/>
                    <a:pt x="1554283" y="1669126"/>
                    <a:pt x="1563486" y="1657913"/>
                  </a:cubicBezTo>
                  <a:cubicBezTo>
                    <a:pt x="1568115" y="1652321"/>
                    <a:pt x="1572787" y="1646673"/>
                    <a:pt x="1577487" y="1640982"/>
                  </a:cubicBezTo>
                  <a:cubicBezTo>
                    <a:pt x="1582244" y="1635333"/>
                    <a:pt x="1587454" y="1630052"/>
                    <a:pt x="1592479" y="1624559"/>
                  </a:cubicBezTo>
                  <a:cubicBezTo>
                    <a:pt x="1612823" y="1602771"/>
                    <a:pt x="1633833" y="1580870"/>
                    <a:pt x="1654374" y="1559819"/>
                  </a:cubicBezTo>
                  <a:cubicBezTo>
                    <a:pt x="1659513" y="1554566"/>
                    <a:pt x="1664624" y="1549357"/>
                    <a:pt x="1669664" y="1544203"/>
                  </a:cubicBezTo>
                  <a:cubicBezTo>
                    <a:pt x="1674959" y="1539319"/>
                    <a:pt x="1680183" y="1534492"/>
                    <a:pt x="1685336" y="1529735"/>
                  </a:cubicBezTo>
                  <a:cubicBezTo>
                    <a:pt x="1695699" y="1520278"/>
                    <a:pt x="1705737" y="1511104"/>
                    <a:pt x="1715335" y="1502341"/>
                  </a:cubicBezTo>
                  <a:cubicBezTo>
                    <a:pt x="1734631" y="1484899"/>
                    <a:pt x="1752115" y="1469086"/>
                    <a:pt x="1766711" y="1455877"/>
                  </a:cubicBezTo>
                  <a:close/>
                  <a:moveTo>
                    <a:pt x="6047773" y="1444486"/>
                  </a:moveTo>
                  <a:cubicBezTo>
                    <a:pt x="6050411" y="1446516"/>
                    <a:pt x="6053837" y="1450221"/>
                    <a:pt x="6057201" y="1454022"/>
                  </a:cubicBezTo>
                  <a:cubicBezTo>
                    <a:pt x="6063727" y="1461809"/>
                    <a:pt x="6069815" y="1470133"/>
                    <a:pt x="6069391" y="1465744"/>
                  </a:cubicBezTo>
                  <a:cubicBezTo>
                    <a:pt x="6079201" y="1468675"/>
                    <a:pt x="6070509" y="1477056"/>
                    <a:pt x="6084411" y="1501406"/>
                  </a:cubicBezTo>
                  <a:cubicBezTo>
                    <a:pt x="6076993" y="1492700"/>
                    <a:pt x="6069645" y="1484050"/>
                    <a:pt x="6062255" y="1475371"/>
                  </a:cubicBezTo>
                  <a:cubicBezTo>
                    <a:pt x="6060627" y="1469100"/>
                    <a:pt x="6069815" y="1480737"/>
                    <a:pt x="6075095" y="1485904"/>
                  </a:cubicBezTo>
                  <a:cubicBezTo>
                    <a:pt x="6070197" y="1474267"/>
                    <a:pt x="6055347" y="1458425"/>
                    <a:pt x="6043071" y="1445004"/>
                  </a:cubicBezTo>
                  <a:cubicBezTo>
                    <a:pt x="6043285" y="1442102"/>
                    <a:pt x="6045135" y="1442456"/>
                    <a:pt x="6047773" y="1444486"/>
                  </a:cubicBezTo>
                  <a:close/>
                  <a:moveTo>
                    <a:pt x="1704477" y="1442753"/>
                  </a:moveTo>
                  <a:cubicBezTo>
                    <a:pt x="1689697" y="1443588"/>
                    <a:pt x="1664624" y="1471421"/>
                    <a:pt x="1643955" y="1491949"/>
                  </a:cubicBezTo>
                  <a:cubicBezTo>
                    <a:pt x="1659400" y="1482251"/>
                    <a:pt x="1708922" y="1444792"/>
                    <a:pt x="1704477" y="1442753"/>
                  </a:cubicBezTo>
                  <a:close/>
                  <a:moveTo>
                    <a:pt x="6155043" y="1436071"/>
                  </a:moveTo>
                  <a:cubicBezTo>
                    <a:pt x="6157775" y="1435674"/>
                    <a:pt x="6187377" y="1466664"/>
                    <a:pt x="6196807" y="1494511"/>
                  </a:cubicBezTo>
                  <a:cubicBezTo>
                    <a:pt x="6202651" y="1497031"/>
                    <a:pt x="6208287" y="1499226"/>
                    <a:pt x="6213667" y="1501010"/>
                  </a:cubicBezTo>
                  <a:cubicBezTo>
                    <a:pt x="6233839" y="1528149"/>
                    <a:pt x="6204819" y="1502567"/>
                    <a:pt x="6215719" y="1526096"/>
                  </a:cubicBezTo>
                  <a:cubicBezTo>
                    <a:pt x="6193491" y="1506772"/>
                    <a:pt x="6175343" y="1458906"/>
                    <a:pt x="6168647" y="1465645"/>
                  </a:cubicBezTo>
                  <a:cubicBezTo>
                    <a:pt x="6158595" y="1452621"/>
                    <a:pt x="6157067" y="1442979"/>
                    <a:pt x="6164711" y="1451998"/>
                  </a:cubicBezTo>
                  <a:cubicBezTo>
                    <a:pt x="6164371" y="1447765"/>
                    <a:pt x="6159869" y="1442059"/>
                    <a:pt x="6155043" y="1436071"/>
                  </a:cubicBezTo>
                  <a:close/>
                  <a:moveTo>
                    <a:pt x="944139" y="1433438"/>
                  </a:moveTo>
                  <a:cubicBezTo>
                    <a:pt x="941251" y="1433834"/>
                    <a:pt x="932658" y="1439737"/>
                    <a:pt x="923371" y="1448048"/>
                  </a:cubicBezTo>
                  <a:cubicBezTo>
                    <a:pt x="904499" y="1464413"/>
                    <a:pt x="879852" y="1488056"/>
                    <a:pt x="878719" y="1484644"/>
                  </a:cubicBezTo>
                  <a:cubicBezTo>
                    <a:pt x="875024" y="1505058"/>
                    <a:pt x="937174" y="1435519"/>
                    <a:pt x="933536" y="1454079"/>
                  </a:cubicBezTo>
                  <a:cubicBezTo>
                    <a:pt x="944493" y="1438336"/>
                    <a:pt x="947226" y="1433197"/>
                    <a:pt x="944139" y="1433438"/>
                  </a:cubicBezTo>
                  <a:close/>
                  <a:moveTo>
                    <a:pt x="1012597" y="1426527"/>
                  </a:moveTo>
                  <a:cubicBezTo>
                    <a:pt x="1010314" y="1423881"/>
                    <a:pt x="1005518" y="1424512"/>
                    <a:pt x="986880" y="1442725"/>
                  </a:cubicBezTo>
                  <a:cubicBezTo>
                    <a:pt x="995006" y="1438775"/>
                    <a:pt x="980183" y="1455424"/>
                    <a:pt x="985181" y="1454220"/>
                  </a:cubicBezTo>
                  <a:cubicBezTo>
                    <a:pt x="994510" y="1443078"/>
                    <a:pt x="1003783" y="1432376"/>
                    <a:pt x="1011754" y="1430351"/>
                  </a:cubicBezTo>
                  <a:cubicBezTo>
                    <a:pt x="1015944" y="1431555"/>
                    <a:pt x="985422" y="1463918"/>
                    <a:pt x="995870" y="1459501"/>
                  </a:cubicBezTo>
                  <a:cubicBezTo>
                    <a:pt x="1005284" y="1447481"/>
                    <a:pt x="1014288" y="1438676"/>
                    <a:pt x="1023235" y="1429983"/>
                  </a:cubicBezTo>
                  <a:cubicBezTo>
                    <a:pt x="1014649" y="1435094"/>
                    <a:pt x="1014879" y="1429173"/>
                    <a:pt x="1012597" y="1426527"/>
                  </a:cubicBezTo>
                  <a:close/>
                  <a:moveTo>
                    <a:pt x="5602485" y="1424903"/>
                  </a:moveTo>
                  <a:cubicBezTo>
                    <a:pt x="5606663" y="1428348"/>
                    <a:pt x="5615481" y="1440088"/>
                    <a:pt x="5613643" y="1433028"/>
                  </a:cubicBezTo>
                  <a:cubicBezTo>
                    <a:pt x="5622365" y="1442484"/>
                    <a:pt x="5631157" y="1460450"/>
                    <a:pt x="5631059" y="1453032"/>
                  </a:cubicBezTo>
                  <a:cubicBezTo>
                    <a:pt x="5630053" y="1455877"/>
                    <a:pt x="5661311" y="1508584"/>
                    <a:pt x="5664963" y="1493875"/>
                  </a:cubicBezTo>
                  <a:cubicBezTo>
                    <a:pt x="5672297" y="1500486"/>
                    <a:pt x="5688791" y="1534407"/>
                    <a:pt x="5689243" y="1521411"/>
                  </a:cubicBezTo>
                  <a:cubicBezTo>
                    <a:pt x="5701107" y="1534662"/>
                    <a:pt x="5688903" y="1526267"/>
                    <a:pt x="5695345" y="1539503"/>
                  </a:cubicBezTo>
                  <a:cubicBezTo>
                    <a:pt x="5681853" y="1524893"/>
                    <a:pt x="5643403" y="1476957"/>
                    <a:pt x="5641519" y="1483342"/>
                  </a:cubicBezTo>
                  <a:cubicBezTo>
                    <a:pt x="5627745" y="1468350"/>
                    <a:pt x="5626839" y="1462843"/>
                    <a:pt x="5624799" y="1456472"/>
                  </a:cubicBezTo>
                  <a:cubicBezTo>
                    <a:pt x="5623781" y="1453301"/>
                    <a:pt x="5622507" y="1449860"/>
                    <a:pt x="5619123" y="1444990"/>
                  </a:cubicBezTo>
                  <a:cubicBezTo>
                    <a:pt x="5615611" y="1440248"/>
                    <a:pt x="5609991" y="1434061"/>
                    <a:pt x="5600423" y="1425227"/>
                  </a:cubicBezTo>
                  <a:cubicBezTo>
                    <a:pt x="5600217" y="1423528"/>
                    <a:pt x="5601093" y="1423755"/>
                    <a:pt x="5602485" y="1424903"/>
                  </a:cubicBezTo>
                  <a:close/>
                  <a:moveTo>
                    <a:pt x="5851031" y="1423131"/>
                  </a:moveTo>
                  <a:cubicBezTo>
                    <a:pt x="5867779" y="1449407"/>
                    <a:pt x="5862753" y="1451233"/>
                    <a:pt x="5855971" y="1453597"/>
                  </a:cubicBezTo>
                  <a:cubicBezTo>
                    <a:pt x="5890203" y="1499693"/>
                    <a:pt x="5876727" y="1488509"/>
                    <a:pt x="5910067" y="1515634"/>
                  </a:cubicBezTo>
                  <a:cubicBezTo>
                    <a:pt x="5904729" y="1498561"/>
                    <a:pt x="5899391" y="1481445"/>
                    <a:pt x="5894055" y="1464357"/>
                  </a:cubicBezTo>
                  <a:cubicBezTo>
                    <a:pt x="5929263" y="1508060"/>
                    <a:pt x="5902337" y="1505823"/>
                    <a:pt x="5919439" y="1529890"/>
                  </a:cubicBezTo>
                  <a:cubicBezTo>
                    <a:pt x="5920259" y="1535652"/>
                    <a:pt x="5913083" y="1525473"/>
                    <a:pt x="5912035" y="1521948"/>
                  </a:cubicBezTo>
                  <a:cubicBezTo>
                    <a:pt x="5893333" y="1502411"/>
                    <a:pt x="5889651" y="1505837"/>
                    <a:pt x="5880789" y="1501335"/>
                  </a:cubicBezTo>
                  <a:cubicBezTo>
                    <a:pt x="5871389" y="1483568"/>
                    <a:pt x="5830391" y="1419026"/>
                    <a:pt x="5851031" y="1423131"/>
                  </a:cubicBezTo>
                  <a:close/>
                  <a:moveTo>
                    <a:pt x="6010751" y="1422990"/>
                  </a:moveTo>
                  <a:cubicBezTo>
                    <a:pt x="6016005" y="1428794"/>
                    <a:pt x="6023055" y="1436553"/>
                    <a:pt x="6031195" y="1445542"/>
                  </a:cubicBezTo>
                  <a:cubicBezTo>
                    <a:pt x="6039293" y="1454560"/>
                    <a:pt x="6048551" y="1464768"/>
                    <a:pt x="6057103" y="1476391"/>
                  </a:cubicBezTo>
                  <a:cubicBezTo>
                    <a:pt x="6074559" y="1499339"/>
                    <a:pt x="6092213" y="1525502"/>
                    <a:pt x="6102831" y="1550107"/>
                  </a:cubicBezTo>
                  <a:cubicBezTo>
                    <a:pt x="6090655" y="1530018"/>
                    <a:pt x="6077163" y="1511741"/>
                    <a:pt x="6062185" y="1491581"/>
                  </a:cubicBezTo>
                  <a:cubicBezTo>
                    <a:pt x="6054567" y="1481601"/>
                    <a:pt x="6047107" y="1470700"/>
                    <a:pt x="6038259" y="1459671"/>
                  </a:cubicBezTo>
                  <a:cubicBezTo>
                    <a:pt x="6029553" y="1448529"/>
                    <a:pt x="6020407" y="1436467"/>
                    <a:pt x="6010751" y="1422990"/>
                  </a:cubicBezTo>
                  <a:close/>
                  <a:moveTo>
                    <a:pt x="5588727" y="1395525"/>
                  </a:moveTo>
                  <a:cubicBezTo>
                    <a:pt x="5592719" y="1395454"/>
                    <a:pt x="5607683" y="1409003"/>
                    <a:pt x="5624163" y="1425128"/>
                  </a:cubicBezTo>
                  <a:cubicBezTo>
                    <a:pt x="5632571" y="1433027"/>
                    <a:pt x="5640585" y="1442329"/>
                    <a:pt x="5648131" y="1450582"/>
                  </a:cubicBezTo>
                  <a:cubicBezTo>
                    <a:pt x="5655619" y="1458893"/>
                    <a:pt x="5662387" y="1466396"/>
                    <a:pt x="5667215" y="1471747"/>
                  </a:cubicBezTo>
                  <a:cubicBezTo>
                    <a:pt x="5656539" y="1464343"/>
                    <a:pt x="5642327" y="1451304"/>
                    <a:pt x="5628283" y="1436907"/>
                  </a:cubicBezTo>
                  <a:cubicBezTo>
                    <a:pt x="5613615" y="1423103"/>
                    <a:pt x="5599119" y="1407969"/>
                    <a:pt x="5588727" y="1395525"/>
                  </a:cubicBezTo>
                  <a:close/>
                  <a:moveTo>
                    <a:pt x="6070013" y="1388446"/>
                  </a:moveTo>
                  <a:cubicBezTo>
                    <a:pt x="6082457" y="1403736"/>
                    <a:pt x="6071203" y="1393486"/>
                    <a:pt x="6074415" y="1401754"/>
                  </a:cubicBezTo>
                  <a:cubicBezTo>
                    <a:pt x="6080971" y="1415104"/>
                    <a:pt x="6086959" y="1420951"/>
                    <a:pt x="6093245" y="1425849"/>
                  </a:cubicBezTo>
                  <a:cubicBezTo>
                    <a:pt x="6099319" y="1430918"/>
                    <a:pt x="6105647" y="1435094"/>
                    <a:pt x="6112895" y="1444962"/>
                  </a:cubicBezTo>
                  <a:cubicBezTo>
                    <a:pt x="6102575" y="1441394"/>
                    <a:pt x="6117071" y="1461129"/>
                    <a:pt x="6122593" y="1478868"/>
                  </a:cubicBezTo>
                  <a:cubicBezTo>
                    <a:pt x="6104175" y="1461455"/>
                    <a:pt x="6093287" y="1416308"/>
                    <a:pt x="6081013" y="1421730"/>
                  </a:cubicBezTo>
                  <a:cubicBezTo>
                    <a:pt x="6062099" y="1400183"/>
                    <a:pt x="6066843" y="1387597"/>
                    <a:pt x="6070013" y="1388446"/>
                  </a:cubicBezTo>
                  <a:close/>
                  <a:moveTo>
                    <a:pt x="5417587" y="1374185"/>
                  </a:moveTo>
                  <a:cubicBezTo>
                    <a:pt x="5420073" y="1375308"/>
                    <a:pt x="5425927" y="1380086"/>
                    <a:pt x="5433635" y="1386719"/>
                  </a:cubicBezTo>
                  <a:cubicBezTo>
                    <a:pt x="5441279" y="1393416"/>
                    <a:pt x="5450893" y="1401825"/>
                    <a:pt x="5460703" y="1410418"/>
                  </a:cubicBezTo>
                  <a:cubicBezTo>
                    <a:pt x="5470191" y="1419366"/>
                    <a:pt x="5479987" y="1428370"/>
                    <a:pt x="5488679" y="1435561"/>
                  </a:cubicBezTo>
                  <a:cubicBezTo>
                    <a:pt x="5483907" y="1438945"/>
                    <a:pt x="5470063" y="1425255"/>
                    <a:pt x="5456033" y="1410942"/>
                  </a:cubicBezTo>
                  <a:cubicBezTo>
                    <a:pt x="5441465" y="1397252"/>
                    <a:pt x="5426755" y="1382840"/>
                    <a:pt x="5421743" y="1383576"/>
                  </a:cubicBezTo>
                  <a:cubicBezTo>
                    <a:pt x="5415981" y="1375592"/>
                    <a:pt x="5415099" y="1373061"/>
                    <a:pt x="5417587" y="1374185"/>
                  </a:cubicBezTo>
                  <a:close/>
                  <a:moveTo>
                    <a:pt x="6110023" y="1371684"/>
                  </a:moveTo>
                  <a:cubicBezTo>
                    <a:pt x="6125071" y="1394024"/>
                    <a:pt x="6149733" y="1421942"/>
                    <a:pt x="6151515" y="1440941"/>
                  </a:cubicBezTo>
                  <a:lnTo>
                    <a:pt x="6121149" y="1405251"/>
                  </a:lnTo>
                  <a:cubicBezTo>
                    <a:pt x="6119959" y="1390584"/>
                    <a:pt x="6122495" y="1398384"/>
                    <a:pt x="6110023" y="1371684"/>
                  </a:cubicBezTo>
                  <a:close/>
                  <a:moveTo>
                    <a:pt x="6154843" y="1368726"/>
                  </a:moveTo>
                  <a:cubicBezTo>
                    <a:pt x="6206885" y="1428795"/>
                    <a:pt x="6218777" y="1447171"/>
                    <a:pt x="6256619" y="1493323"/>
                  </a:cubicBezTo>
                  <a:cubicBezTo>
                    <a:pt x="6269955" y="1520873"/>
                    <a:pt x="6212533" y="1448063"/>
                    <a:pt x="6239643" y="1486627"/>
                  </a:cubicBezTo>
                  <a:cubicBezTo>
                    <a:pt x="6221537" y="1473347"/>
                    <a:pt x="6192247" y="1411212"/>
                    <a:pt x="6193859" y="1432306"/>
                  </a:cubicBezTo>
                  <a:cubicBezTo>
                    <a:pt x="6186315" y="1420315"/>
                    <a:pt x="6169821" y="1396984"/>
                    <a:pt x="6170927" y="1405251"/>
                  </a:cubicBezTo>
                  <a:cubicBezTo>
                    <a:pt x="6157533" y="1385757"/>
                    <a:pt x="6170191" y="1397352"/>
                    <a:pt x="6154843" y="1368726"/>
                  </a:cubicBezTo>
                  <a:close/>
                  <a:moveTo>
                    <a:pt x="5517671" y="1356427"/>
                  </a:moveTo>
                  <a:lnTo>
                    <a:pt x="5563335" y="1397469"/>
                  </a:lnTo>
                  <a:cubicBezTo>
                    <a:pt x="5581167" y="1414036"/>
                    <a:pt x="5598325" y="1430324"/>
                    <a:pt x="5612751" y="1443844"/>
                  </a:cubicBezTo>
                  <a:cubicBezTo>
                    <a:pt x="5625507" y="1474636"/>
                    <a:pt x="5570251" y="1400721"/>
                    <a:pt x="5581027" y="1427507"/>
                  </a:cubicBezTo>
                  <a:cubicBezTo>
                    <a:pt x="5568569" y="1411325"/>
                    <a:pt x="5555065" y="1398039"/>
                    <a:pt x="5543495" y="1386539"/>
                  </a:cubicBezTo>
                  <a:close/>
                  <a:moveTo>
                    <a:pt x="5517559" y="1356296"/>
                  </a:moveTo>
                  <a:lnTo>
                    <a:pt x="5517671" y="1356427"/>
                  </a:lnTo>
                  <a:lnTo>
                    <a:pt x="5517545" y="1356314"/>
                  </a:lnTo>
                  <a:close/>
                  <a:moveTo>
                    <a:pt x="2082897" y="1355729"/>
                  </a:moveTo>
                  <a:cubicBezTo>
                    <a:pt x="2064252" y="1368187"/>
                    <a:pt x="2051242" y="1376285"/>
                    <a:pt x="2036674" y="1385770"/>
                  </a:cubicBezTo>
                  <a:cubicBezTo>
                    <a:pt x="2022559" y="1395921"/>
                    <a:pt x="2007001" y="1407643"/>
                    <a:pt x="1983089" y="1426812"/>
                  </a:cubicBezTo>
                  <a:cubicBezTo>
                    <a:pt x="1973632" y="1432447"/>
                    <a:pt x="1993013" y="1414580"/>
                    <a:pt x="2017420" y="1395001"/>
                  </a:cubicBezTo>
                  <a:cubicBezTo>
                    <a:pt x="2023564" y="1390173"/>
                    <a:pt x="2029836" y="1384978"/>
                    <a:pt x="2036363" y="1380490"/>
                  </a:cubicBezTo>
                  <a:cubicBezTo>
                    <a:pt x="2042932" y="1376059"/>
                    <a:pt x="2049430" y="1371868"/>
                    <a:pt x="2055446" y="1368230"/>
                  </a:cubicBezTo>
                  <a:cubicBezTo>
                    <a:pt x="2067508" y="1360953"/>
                    <a:pt x="2077701" y="1355927"/>
                    <a:pt x="2082897" y="1355729"/>
                  </a:cubicBezTo>
                  <a:close/>
                  <a:moveTo>
                    <a:pt x="6114695" y="1355291"/>
                  </a:moveTo>
                  <a:cubicBezTo>
                    <a:pt x="6119153" y="1356424"/>
                    <a:pt x="6135179" y="1374899"/>
                    <a:pt x="6134103" y="1367721"/>
                  </a:cubicBezTo>
                  <a:cubicBezTo>
                    <a:pt x="6147467" y="1383874"/>
                    <a:pt x="6131259" y="1371855"/>
                    <a:pt x="6146547" y="1390146"/>
                  </a:cubicBezTo>
                  <a:cubicBezTo>
                    <a:pt x="6137643" y="1384851"/>
                    <a:pt x="6132801" y="1381864"/>
                    <a:pt x="6133283" y="1384568"/>
                  </a:cubicBezTo>
                  <a:cubicBezTo>
                    <a:pt x="6133791" y="1387244"/>
                    <a:pt x="6139003" y="1396148"/>
                    <a:pt x="6149053" y="1415544"/>
                  </a:cubicBezTo>
                  <a:cubicBezTo>
                    <a:pt x="6141367" y="1406724"/>
                    <a:pt x="6134117" y="1397522"/>
                    <a:pt x="6125977" y="1388957"/>
                  </a:cubicBezTo>
                  <a:cubicBezTo>
                    <a:pt x="6122211" y="1377730"/>
                    <a:pt x="6118431" y="1366475"/>
                    <a:pt x="6114695" y="1355291"/>
                  </a:cubicBezTo>
                  <a:close/>
                  <a:moveTo>
                    <a:pt x="2151191" y="1350109"/>
                  </a:moveTo>
                  <a:cubicBezTo>
                    <a:pt x="2124561" y="1365286"/>
                    <a:pt x="2114793" y="1372194"/>
                    <a:pt x="2100169" y="1386337"/>
                  </a:cubicBezTo>
                  <a:cubicBezTo>
                    <a:pt x="2072746" y="1394506"/>
                    <a:pt x="2142796" y="1344857"/>
                    <a:pt x="2151191" y="1350109"/>
                  </a:cubicBezTo>
                  <a:close/>
                  <a:moveTo>
                    <a:pt x="712203" y="1347391"/>
                  </a:moveTo>
                  <a:cubicBezTo>
                    <a:pt x="718715" y="1344800"/>
                    <a:pt x="698824" y="1372081"/>
                    <a:pt x="690372" y="1377192"/>
                  </a:cubicBezTo>
                  <a:cubicBezTo>
                    <a:pt x="682883" y="1388248"/>
                    <a:pt x="695936" y="1378593"/>
                    <a:pt x="702321" y="1375692"/>
                  </a:cubicBezTo>
                  <a:cubicBezTo>
                    <a:pt x="694294" y="1395440"/>
                    <a:pt x="660232" y="1411622"/>
                    <a:pt x="674262" y="1409215"/>
                  </a:cubicBezTo>
                  <a:cubicBezTo>
                    <a:pt x="627401" y="1457236"/>
                    <a:pt x="686692" y="1373837"/>
                    <a:pt x="712203" y="1347391"/>
                  </a:cubicBezTo>
                  <a:close/>
                  <a:moveTo>
                    <a:pt x="2068230" y="1334012"/>
                  </a:moveTo>
                  <a:cubicBezTo>
                    <a:pt x="2052501" y="1342988"/>
                    <a:pt x="2035952" y="1353705"/>
                    <a:pt x="2019374" y="1365526"/>
                  </a:cubicBezTo>
                  <a:cubicBezTo>
                    <a:pt x="2003221" y="1377998"/>
                    <a:pt x="1986826" y="1391278"/>
                    <a:pt x="1970560" y="1404231"/>
                  </a:cubicBezTo>
                  <a:cubicBezTo>
                    <a:pt x="1954279" y="1417185"/>
                    <a:pt x="1938112" y="1429813"/>
                    <a:pt x="1922369" y="1441026"/>
                  </a:cubicBezTo>
                  <a:cubicBezTo>
                    <a:pt x="1907065" y="1452847"/>
                    <a:pt x="1892342" y="1463479"/>
                    <a:pt x="1878128" y="1471379"/>
                  </a:cubicBezTo>
                  <a:cubicBezTo>
                    <a:pt x="1886679" y="1464767"/>
                    <a:pt x="1894833" y="1458227"/>
                    <a:pt x="1902677" y="1451771"/>
                  </a:cubicBezTo>
                  <a:cubicBezTo>
                    <a:pt x="1910562" y="1445344"/>
                    <a:pt x="1917966" y="1438732"/>
                    <a:pt x="1925767" y="1432956"/>
                  </a:cubicBezTo>
                  <a:cubicBezTo>
                    <a:pt x="1941042" y="1420951"/>
                    <a:pt x="1955737" y="1409399"/>
                    <a:pt x="1970390" y="1397889"/>
                  </a:cubicBezTo>
                  <a:cubicBezTo>
                    <a:pt x="1985099" y="1386408"/>
                    <a:pt x="1999922" y="1375153"/>
                    <a:pt x="2015693" y="1364110"/>
                  </a:cubicBezTo>
                  <a:cubicBezTo>
                    <a:pt x="2031747" y="1353478"/>
                    <a:pt x="2049217" y="1343766"/>
                    <a:pt x="2068230" y="1334012"/>
                  </a:cubicBezTo>
                  <a:close/>
                  <a:moveTo>
                    <a:pt x="1200143" y="1333516"/>
                  </a:moveTo>
                  <a:cubicBezTo>
                    <a:pt x="1179884" y="1354596"/>
                    <a:pt x="1195485" y="1346782"/>
                    <a:pt x="1169747" y="1372321"/>
                  </a:cubicBezTo>
                  <a:cubicBezTo>
                    <a:pt x="1181328" y="1371585"/>
                    <a:pt x="1196094" y="1353818"/>
                    <a:pt x="1208113" y="1350831"/>
                  </a:cubicBezTo>
                  <a:cubicBezTo>
                    <a:pt x="1200808" y="1359113"/>
                    <a:pt x="1193531" y="1367366"/>
                    <a:pt x="1186311" y="1375535"/>
                  </a:cubicBezTo>
                  <a:cubicBezTo>
                    <a:pt x="1174915" y="1380801"/>
                    <a:pt x="1168530" y="1382005"/>
                    <a:pt x="1168615" y="1377984"/>
                  </a:cubicBezTo>
                  <a:cubicBezTo>
                    <a:pt x="1164070" y="1384440"/>
                    <a:pt x="1151513" y="1397379"/>
                    <a:pt x="1141716" y="1408096"/>
                  </a:cubicBezTo>
                  <a:cubicBezTo>
                    <a:pt x="1131976" y="1418856"/>
                    <a:pt x="1125563" y="1427902"/>
                    <a:pt x="1131778" y="1425141"/>
                  </a:cubicBezTo>
                  <a:cubicBezTo>
                    <a:pt x="1140230" y="1415854"/>
                    <a:pt x="1146686" y="1410036"/>
                    <a:pt x="1151754" y="1405661"/>
                  </a:cubicBezTo>
                  <a:cubicBezTo>
                    <a:pt x="1156822" y="1401272"/>
                    <a:pt x="1160616" y="1398413"/>
                    <a:pt x="1164453" y="1395709"/>
                  </a:cubicBezTo>
                  <a:cubicBezTo>
                    <a:pt x="1172126" y="1390287"/>
                    <a:pt x="1179997" y="1385459"/>
                    <a:pt x="1198699" y="1370297"/>
                  </a:cubicBezTo>
                  <a:cubicBezTo>
                    <a:pt x="1261599" y="1292475"/>
                    <a:pt x="1177435" y="1372378"/>
                    <a:pt x="1200143" y="1333516"/>
                  </a:cubicBezTo>
                  <a:close/>
                  <a:moveTo>
                    <a:pt x="5428611" y="1329510"/>
                  </a:moveTo>
                  <a:cubicBezTo>
                    <a:pt x="5434967" y="1333885"/>
                    <a:pt x="5437119" y="1337735"/>
                    <a:pt x="5439157" y="1341614"/>
                  </a:cubicBezTo>
                  <a:cubicBezTo>
                    <a:pt x="5446491" y="1352983"/>
                    <a:pt x="5448317" y="1347447"/>
                    <a:pt x="5462941" y="1360571"/>
                  </a:cubicBezTo>
                  <a:cubicBezTo>
                    <a:pt x="5465489" y="1366375"/>
                    <a:pt x="5467981" y="1372038"/>
                    <a:pt x="5470529" y="1377843"/>
                  </a:cubicBezTo>
                  <a:cubicBezTo>
                    <a:pt x="5474635" y="1378480"/>
                    <a:pt x="5476899" y="1377319"/>
                    <a:pt x="5479307" y="1378862"/>
                  </a:cubicBezTo>
                  <a:cubicBezTo>
                    <a:pt x="5481755" y="1380362"/>
                    <a:pt x="5484233" y="1384737"/>
                    <a:pt x="5488495" y="1396657"/>
                  </a:cubicBezTo>
                  <a:cubicBezTo>
                    <a:pt x="5503599" y="1409824"/>
                    <a:pt x="5491891" y="1389083"/>
                    <a:pt x="5514387" y="1411593"/>
                  </a:cubicBezTo>
                  <a:cubicBezTo>
                    <a:pt x="5527031" y="1447071"/>
                    <a:pt x="5549171" y="1425552"/>
                    <a:pt x="5574571" y="1476107"/>
                  </a:cubicBezTo>
                  <a:cubicBezTo>
                    <a:pt x="5576863" y="1467202"/>
                    <a:pt x="5617961" y="1528276"/>
                    <a:pt x="5607315" y="1498943"/>
                  </a:cubicBezTo>
                  <a:cubicBezTo>
                    <a:pt x="5630391" y="1524694"/>
                    <a:pt x="5618571" y="1515832"/>
                    <a:pt x="5622775" y="1530032"/>
                  </a:cubicBezTo>
                  <a:cubicBezTo>
                    <a:pt x="5609327" y="1513935"/>
                    <a:pt x="5595875" y="1499721"/>
                    <a:pt x="5582299" y="1486145"/>
                  </a:cubicBezTo>
                  <a:cubicBezTo>
                    <a:pt x="5568271" y="1473021"/>
                    <a:pt x="5553887" y="1460775"/>
                    <a:pt x="5539305" y="1447750"/>
                  </a:cubicBezTo>
                  <a:cubicBezTo>
                    <a:pt x="5509859" y="1421984"/>
                    <a:pt x="5480397" y="1392410"/>
                    <a:pt x="5444283" y="1353152"/>
                  </a:cubicBezTo>
                  <a:cubicBezTo>
                    <a:pt x="5436579" y="1347136"/>
                    <a:pt x="5441181" y="1355262"/>
                    <a:pt x="5441379" y="1358277"/>
                  </a:cubicBezTo>
                  <a:cubicBezTo>
                    <a:pt x="5416011" y="1334918"/>
                    <a:pt x="5437897" y="1343511"/>
                    <a:pt x="5428611" y="1329510"/>
                  </a:cubicBezTo>
                  <a:close/>
                  <a:moveTo>
                    <a:pt x="1826964" y="1315919"/>
                  </a:moveTo>
                  <a:cubicBezTo>
                    <a:pt x="1802487" y="1346881"/>
                    <a:pt x="1729676" y="1371840"/>
                    <a:pt x="1747713" y="1380065"/>
                  </a:cubicBezTo>
                  <a:cubicBezTo>
                    <a:pt x="1758670" y="1381084"/>
                    <a:pt x="1778108" y="1351213"/>
                    <a:pt x="1788981" y="1352331"/>
                  </a:cubicBezTo>
                  <a:cubicBezTo>
                    <a:pt x="1791161" y="1355035"/>
                    <a:pt x="1764758" y="1390343"/>
                    <a:pt x="1777386" y="1373765"/>
                  </a:cubicBezTo>
                  <a:cubicBezTo>
                    <a:pt x="1804865" y="1344049"/>
                    <a:pt x="1814421" y="1333927"/>
                    <a:pt x="1826964" y="1315919"/>
                  </a:cubicBezTo>
                  <a:close/>
                  <a:moveTo>
                    <a:pt x="1055476" y="1313297"/>
                  </a:moveTo>
                  <a:cubicBezTo>
                    <a:pt x="1054270" y="1313395"/>
                    <a:pt x="1051819" y="1314511"/>
                    <a:pt x="1047713" y="1316967"/>
                  </a:cubicBezTo>
                  <a:cubicBezTo>
                    <a:pt x="1041583" y="1327075"/>
                    <a:pt x="1028318" y="1344870"/>
                    <a:pt x="1021352" y="1354865"/>
                  </a:cubicBezTo>
                  <a:cubicBezTo>
                    <a:pt x="1014500" y="1364959"/>
                    <a:pt x="1014458" y="1367678"/>
                    <a:pt x="1036147" y="1349033"/>
                  </a:cubicBezTo>
                  <a:cubicBezTo>
                    <a:pt x="1022895" y="1357131"/>
                    <a:pt x="1033598" y="1343865"/>
                    <a:pt x="1043692" y="1331166"/>
                  </a:cubicBezTo>
                  <a:cubicBezTo>
                    <a:pt x="1051497" y="1321865"/>
                    <a:pt x="1059094" y="1313002"/>
                    <a:pt x="1055476" y="1313297"/>
                  </a:cubicBezTo>
                  <a:close/>
                  <a:moveTo>
                    <a:pt x="6054129" y="1311531"/>
                  </a:moveTo>
                  <a:cubicBezTo>
                    <a:pt x="6057271" y="1303504"/>
                    <a:pt x="6096415" y="1356564"/>
                    <a:pt x="6092991" y="1366106"/>
                  </a:cubicBezTo>
                  <a:cubicBezTo>
                    <a:pt x="6069375" y="1344418"/>
                    <a:pt x="6074487" y="1332129"/>
                    <a:pt x="6054129" y="1311531"/>
                  </a:cubicBezTo>
                  <a:close/>
                  <a:moveTo>
                    <a:pt x="5448019" y="1308107"/>
                  </a:moveTo>
                  <a:cubicBezTo>
                    <a:pt x="5460203" y="1312070"/>
                    <a:pt x="5483307" y="1328414"/>
                    <a:pt x="5509871" y="1349416"/>
                  </a:cubicBezTo>
                  <a:lnTo>
                    <a:pt x="5517545" y="1356314"/>
                  </a:lnTo>
                  <a:lnTo>
                    <a:pt x="5514249" y="1360860"/>
                  </a:lnTo>
                  <a:cubicBezTo>
                    <a:pt x="5514049" y="1362808"/>
                    <a:pt x="5514381" y="1364741"/>
                    <a:pt x="5514133" y="1365328"/>
                  </a:cubicBezTo>
                  <a:cubicBezTo>
                    <a:pt x="5513495" y="1366631"/>
                    <a:pt x="5511189" y="1361917"/>
                    <a:pt x="5496281" y="1342564"/>
                  </a:cubicBezTo>
                  <a:cubicBezTo>
                    <a:pt x="5486103" y="1335570"/>
                    <a:pt x="5496055" y="1351709"/>
                    <a:pt x="5498447" y="1359198"/>
                  </a:cubicBezTo>
                  <a:cubicBezTo>
                    <a:pt x="5472865" y="1329426"/>
                    <a:pt x="5474863" y="1336759"/>
                    <a:pt x="5439751" y="1308558"/>
                  </a:cubicBezTo>
                  <a:cubicBezTo>
                    <a:pt x="5441111" y="1306842"/>
                    <a:pt x="5443959" y="1306787"/>
                    <a:pt x="5448019" y="1308107"/>
                  </a:cubicBezTo>
                  <a:close/>
                  <a:moveTo>
                    <a:pt x="5334491" y="1306179"/>
                  </a:moveTo>
                  <a:cubicBezTo>
                    <a:pt x="5337357" y="1307068"/>
                    <a:pt x="5342019" y="1309832"/>
                    <a:pt x="5347363" y="1313555"/>
                  </a:cubicBezTo>
                  <a:cubicBezTo>
                    <a:pt x="5358095" y="1320917"/>
                    <a:pt x="5370665" y="1333135"/>
                    <a:pt x="5377559" y="1340978"/>
                  </a:cubicBezTo>
                  <a:cubicBezTo>
                    <a:pt x="5382033" y="1352926"/>
                    <a:pt x="5345621" y="1316599"/>
                    <a:pt x="5332383" y="1310058"/>
                  </a:cubicBezTo>
                  <a:cubicBezTo>
                    <a:pt x="5330551" y="1306278"/>
                    <a:pt x="5331623" y="1305291"/>
                    <a:pt x="5334491" y="1306179"/>
                  </a:cubicBezTo>
                  <a:close/>
                  <a:moveTo>
                    <a:pt x="5626655" y="1300941"/>
                  </a:moveTo>
                  <a:cubicBezTo>
                    <a:pt x="5657361" y="1335003"/>
                    <a:pt x="5638079" y="1325235"/>
                    <a:pt x="5654543" y="1356564"/>
                  </a:cubicBezTo>
                  <a:cubicBezTo>
                    <a:pt x="5625339" y="1322347"/>
                    <a:pt x="5626611" y="1308260"/>
                    <a:pt x="5626655" y="1300941"/>
                  </a:cubicBezTo>
                  <a:close/>
                  <a:moveTo>
                    <a:pt x="1138366" y="1300782"/>
                  </a:moveTo>
                  <a:cubicBezTo>
                    <a:pt x="1136361" y="1297281"/>
                    <a:pt x="1089059" y="1335431"/>
                    <a:pt x="1074597" y="1357017"/>
                  </a:cubicBezTo>
                  <a:cubicBezTo>
                    <a:pt x="1086206" y="1356961"/>
                    <a:pt x="1102473" y="1333106"/>
                    <a:pt x="1117196" y="1317420"/>
                  </a:cubicBezTo>
                  <a:cubicBezTo>
                    <a:pt x="1123510" y="1314673"/>
                    <a:pt x="1118612" y="1321044"/>
                    <a:pt x="1122378" y="1320322"/>
                  </a:cubicBezTo>
                  <a:cubicBezTo>
                    <a:pt x="1134670" y="1307743"/>
                    <a:pt x="1139035" y="1301948"/>
                    <a:pt x="1138366" y="1300782"/>
                  </a:cubicBezTo>
                  <a:close/>
                  <a:moveTo>
                    <a:pt x="5795451" y="1299993"/>
                  </a:moveTo>
                  <a:cubicBezTo>
                    <a:pt x="5814025" y="1321880"/>
                    <a:pt x="5821923" y="1341247"/>
                    <a:pt x="5827999" y="1359991"/>
                  </a:cubicBezTo>
                  <a:cubicBezTo>
                    <a:pt x="5789519" y="1313301"/>
                    <a:pt x="5795551" y="1316585"/>
                    <a:pt x="5795451" y="1299993"/>
                  </a:cubicBezTo>
                  <a:close/>
                  <a:moveTo>
                    <a:pt x="5967955" y="1297402"/>
                  </a:moveTo>
                  <a:cubicBezTo>
                    <a:pt x="5970687" y="1300870"/>
                    <a:pt x="5974495" y="1305726"/>
                    <a:pt x="5979039" y="1311517"/>
                  </a:cubicBezTo>
                  <a:cubicBezTo>
                    <a:pt x="5983329" y="1317519"/>
                    <a:pt x="5988313" y="1324485"/>
                    <a:pt x="5993651" y="1331945"/>
                  </a:cubicBezTo>
                  <a:cubicBezTo>
                    <a:pt x="6004311" y="1346881"/>
                    <a:pt x="6016443" y="1363728"/>
                    <a:pt x="6027727" y="1378537"/>
                  </a:cubicBezTo>
                  <a:cubicBezTo>
                    <a:pt x="6050293" y="1408153"/>
                    <a:pt x="6069575" y="1429686"/>
                    <a:pt x="6067423" y="1411339"/>
                  </a:cubicBezTo>
                  <a:cubicBezTo>
                    <a:pt x="6075831" y="1420513"/>
                    <a:pt x="6082683" y="1429063"/>
                    <a:pt x="6087879" y="1437374"/>
                  </a:cubicBezTo>
                  <a:cubicBezTo>
                    <a:pt x="6093091" y="1445670"/>
                    <a:pt x="6097195" y="1453258"/>
                    <a:pt x="6100919" y="1459855"/>
                  </a:cubicBezTo>
                  <a:cubicBezTo>
                    <a:pt x="6108365" y="1473064"/>
                    <a:pt x="6114297" y="1482337"/>
                    <a:pt x="6124519" y="1485635"/>
                  </a:cubicBezTo>
                  <a:cubicBezTo>
                    <a:pt x="6147495" y="1522444"/>
                    <a:pt x="6115315" y="1497768"/>
                    <a:pt x="6111805" y="1493167"/>
                  </a:cubicBezTo>
                  <a:cubicBezTo>
                    <a:pt x="6130747" y="1530145"/>
                    <a:pt x="6126373" y="1498603"/>
                    <a:pt x="6154461" y="1539093"/>
                  </a:cubicBezTo>
                  <a:cubicBezTo>
                    <a:pt x="6151955" y="1530117"/>
                    <a:pt x="6149463" y="1521170"/>
                    <a:pt x="6146959" y="1512152"/>
                  </a:cubicBezTo>
                  <a:cubicBezTo>
                    <a:pt x="6149207" y="1511203"/>
                    <a:pt x="6155339" y="1524482"/>
                    <a:pt x="6164287" y="1541287"/>
                  </a:cubicBezTo>
                  <a:cubicBezTo>
                    <a:pt x="6168703" y="1549739"/>
                    <a:pt x="6174069" y="1558884"/>
                    <a:pt x="6179591" y="1567931"/>
                  </a:cubicBezTo>
                  <a:cubicBezTo>
                    <a:pt x="6185039" y="1577048"/>
                    <a:pt x="6191071" y="1585726"/>
                    <a:pt x="6197655" y="1592677"/>
                  </a:cubicBezTo>
                  <a:cubicBezTo>
                    <a:pt x="6198559" y="1562763"/>
                    <a:pt x="6198461" y="1553207"/>
                    <a:pt x="6213339" y="1617877"/>
                  </a:cubicBezTo>
                  <a:cubicBezTo>
                    <a:pt x="6164979" y="1556265"/>
                    <a:pt x="6184163" y="1576850"/>
                    <a:pt x="6145231" y="1541726"/>
                  </a:cubicBezTo>
                  <a:cubicBezTo>
                    <a:pt x="6143603" y="1535369"/>
                    <a:pt x="6152775" y="1547148"/>
                    <a:pt x="6158143" y="1552500"/>
                  </a:cubicBezTo>
                  <a:cubicBezTo>
                    <a:pt x="6150567" y="1532226"/>
                    <a:pt x="6129319" y="1518069"/>
                    <a:pt x="6139583" y="1539503"/>
                  </a:cubicBezTo>
                  <a:cubicBezTo>
                    <a:pt x="6156527" y="1565439"/>
                    <a:pt x="6167515" y="1569431"/>
                    <a:pt x="6170075" y="1599841"/>
                  </a:cubicBezTo>
                  <a:cubicBezTo>
                    <a:pt x="6184799" y="1610346"/>
                    <a:pt x="6204521" y="1648188"/>
                    <a:pt x="6198647" y="1617835"/>
                  </a:cubicBezTo>
                  <a:cubicBezTo>
                    <a:pt x="6235059" y="1672609"/>
                    <a:pt x="6220419" y="1632289"/>
                    <a:pt x="6242887" y="1661170"/>
                  </a:cubicBezTo>
                  <a:cubicBezTo>
                    <a:pt x="6240663" y="1673939"/>
                    <a:pt x="6228475" y="1652449"/>
                    <a:pt x="6250489" y="1695147"/>
                  </a:cubicBezTo>
                  <a:cubicBezTo>
                    <a:pt x="6252767" y="1698176"/>
                    <a:pt x="6255161" y="1701333"/>
                    <a:pt x="6257553" y="1704519"/>
                  </a:cubicBezTo>
                  <a:cubicBezTo>
                    <a:pt x="6259819" y="1707803"/>
                    <a:pt x="6262099" y="1711102"/>
                    <a:pt x="6264335" y="1714330"/>
                  </a:cubicBezTo>
                  <a:cubicBezTo>
                    <a:pt x="6268807" y="1720771"/>
                    <a:pt x="6273099" y="1726887"/>
                    <a:pt x="6276763" y="1731686"/>
                  </a:cubicBezTo>
                  <a:cubicBezTo>
                    <a:pt x="6284111" y="1741299"/>
                    <a:pt x="6288967" y="1745759"/>
                    <a:pt x="6287723" y="1737448"/>
                  </a:cubicBezTo>
                  <a:cubicBezTo>
                    <a:pt x="6310231" y="1778065"/>
                    <a:pt x="6278251" y="1739968"/>
                    <a:pt x="6280883" y="1753120"/>
                  </a:cubicBezTo>
                  <a:cubicBezTo>
                    <a:pt x="6275221" y="1740973"/>
                    <a:pt x="6266443" y="1727368"/>
                    <a:pt x="6258727" y="1714316"/>
                  </a:cubicBezTo>
                  <a:cubicBezTo>
                    <a:pt x="6251111" y="1701178"/>
                    <a:pt x="6243595" y="1689257"/>
                    <a:pt x="6242037" y="1679277"/>
                  </a:cubicBezTo>
                  <a:cubicBezTo>
                    <a:pt x="6224511" y="1655592"/>
                    <a:pt x="6207919" y="1633804"/>
                    <a:pt x="6210255" y="1647310"/>
                  </a:cubicBezTo>
                  <a:cubicBezTo>
                    <a:pt x="6214515" y="1659315"/>
                    <a:pt x="6228955" y="1675681"/>
                    <a:pt x="6239575" y="1690390"/>
                  </a:cubicBezTo>
                  <a:cubicBezTo>
                    <a:pt x="6225459" y="1690178"/>
                    <a:pt x="6200019" y="1638830"/>
                    <a:pt x="6157703" y="1588657"/>
                  </a:cubicBezTo>
                  <a:cubicBezTo>
                    <a:pt x="6154503" y="1546822"/>
                    <a:pt x="6091815" y="1483809"/>
                    <a:pt x="6076159" y="1437912"/>
                  </a:cubicBezTo>
                  <a:cubicBezTo>
                    <a:pt x="6071161" y="1435562"/>
                    <a:pt x="6059297" y="1444608"/>
                    <a:pt x="6047107" y="1410829"/>
                  </a:cubicBezTo>
                  <a:cubicBezTo>
                    <a:pt x="6036957" y="1403765"/>
                    <a:pt x="6051015" y="1430762"/>
                    <a:pt x="6055771" y="1437317"/>
                  </a:cubicBezTo>
                  <a:cubicBezTo>
                    <a:pt x="6054597" y="1447524"/>
                    <a:pt x="6030287" y="1402363"/>
                    <a:pt x="6031491" y="1394010"/>
                  </a:cubicBezTo>
                  <a:cubicBezTo>
                    <a:pt x="6017533" y="1380858"/>
                    <a:pt x="6016499" y="1387087"/>
                    <a:pt x="5996751" y="1365328"/>
                  </a:cubicBezTo>
                  <a:cubicBezTo>
                    <a:pt x="6004451" y="1371486"/>
                    <a:pt x="6004013" y="1365682"/>
                    <a:pt x="5998351" y="1352686"/>
                  </a:cubicBezTo>
                  <a:cubicBezTo>
                    <a:pt x="5995519" y="1346188"/>
                    <a:pt x="5991371" y="1337891"/>
                    <a:pt x="5986275" y="1328392"/>
                  </a:cubicBezTo>
                  <a:cubicBezTo>
                    <a:pt x="5983669" y="1323663"/>
                    <a:pt x="5980879" y="1318624"/>
                    <a:pt x="5977951" y="1313329"/>
                  </a:cubicBezTo>
                  <a:cubicBezTo>
                    <a:pt x="5974751" y="1308232"/>
                    <a:pt x="5971395" y="1302895"/>
                    <a:pt x="5967955" y="1297402"/>
                  </a:cubicBezTo>
                  <a:close/>
                  <a:moveTo>
                    <a:pt x="5486371" y="1286204"/>
                  </a:moveTo>
                  <a:cubicBezTo>
                    <a:pt x="5511671" y="1302754"/>
                    <a:pt x="5524709" y="1313117"/>
                    <a:pt x="5538059" y="1323451"/>
                  </a:cubicBezTo>
                  <a:cubicBezTo>
                    <a:pt x="5550999" y="1334282"/>
                    <a:pt x="5564319" y="1344984"/>
                    <a:pt x="5590623" y="1362341"/>
                  </a:cubicBezTo>
                  <a:cubicBezTo>
                    <a:pt x="5613487" y="1389183"/>
                    <a:pt x="5580107" y="1350166"/>
                    <a:pt x="5577303" y="1354498"/>
                  </a:cubicBezTo>
                  <a:cubicBezTo>
                    <a:pt x="5629629" y="1416424"/>
                    <a:pt x="5632981" y="1399386"/>
                    <a:pt x="5675405" y="1454952"/>
                  </a:cubicBezTo>
                  <a:lnTo>
                    <a:pt x="5676777" y="1456843"/>
                  </a:lnTo>
                  <a:lnTo>
                    <a:pt x="5666149" y="1451177"/>
                  </a:lnTo>
                  <a:cubicBezTo>
                    <a:pt x="5652169" y="1440783"/>
                    <a:pt x="5629287" y="1417681"/>
                    <a:pt x="5601595" y="1391816"/>
                  </a:cubicBezTo>
                  <a:cubicBezTo>
                    <a:pt x="5583461" y="1374233"/>
                    <a:pt x="5563599" y="1355008"/>
                    <a:pt x="5544175" y="1336193"/>
                  </a:cubicBezTo>
                  <a:cubicBezTo>
                    <a:pt x="5534591" y="1326623"/>
                    <a:pt x="5524327" y="1318029"/>
                    <a:pt x="5514571" y="1309648"/>
                  </a:cubicBezTo>
                  <a:cubicBezTo>
                    <a:pt x="5504791" y="1301295"/>
                    <a:pt x="5495303" y="1293382"/>
                    <a:pt x="5486371" y="1286204"/>
                  </a:cubicBezTo>
                  <a:close/>
                  <a:moveTo>
                    <a:pt x="5660659" y="1284321"/>
                  </a:moveTo>
                  <a:cubicBezTo>
                    <a:pt x="5687515" y="1308275"/>
                    <a:pt x="5687331" y="1326849"/>
                    <a:pt x="5719255" y="1351950"/>
                  </a:cubicBezTo>
                  <a:cubicBezTo>
                    <a:pt x="5710691" y="1346825"/>
                    <a:pt x="5701871" y="1341941"/>
                    <a:pt x="5698883" y="1344602"/>
                  </a:cubicBezTo>
                  <a:cubicBezTo>
                    <a:pt x="5695699" y="1347433"/>
                    <a:pt x="5698785" y="1357443"/>
                    <a:pt x="5711103" y="1384539"/>
                  </a:cubicBezTo>
                  <a:cubicBezTo>
                    <a:pt x="5695147" y="1367437"/>
                    <a:pt x="5685391" y="1352884"/>
                    <a:pt x="5672325" y="1337339"/>
                  </a:cubicBezTo>
                  <a:cubicBezTo>
                    <a:pt x="5656187" y="1324131"/>
                    <a:pt x="5690575" y="1363827"/>
                    <a:pt x="5674265" y="1354597"/>
                  </a:cubicBezTo>
                  <a:cubicBezTo>
                    <a:pt x="5639169" y="1319247"/>
                    <a:pt x="5663903" y="1324074"/>
                    <a:pt x="5641023" y="1286402"/>
                  </a:cubicBezTo>
                  <a:cubicBezTo>
                    <a:pt x="5655889" y="1304254"/>
                    <a:pt x="5663067" y="1320677"/>
                    <a:pt x="5677947" y="1338401"/>
                  </a:cubicBezTo>
                  <a:cubicBezTo>
                    <a:pt x="5692839" y="1346202"/>
                    <a:pt x="5663449" y="1298577"/>
                    <a:pt x="5660659" y="1284321"/>
                  </a:cubicBezTo>
                  <a:close/>
                  <a:moveTo>
                    <a:pt x="1077981" y="1282664"/>
                  </a:moveTo>
                  <a:cubicBezTo>
                    <a:pt x="1068028" y="1293211"/>
                    <a:pt x="1058812" y="1300247"/>
                    <a:pt x="1049681" y="1306873"/>
                  </a:cubicBezTo>
                  <a:cubicBezTo>
                    <a:pt x="1040521" y="1313456"/>
                    <a:pt x="1031461" y="1319642"/>
                    <a:pt x="1022428" y="1329000"/>
                  </a:cubicBezTo>
                  <a:cubicBezTo>
                    <a:pt x="1033570" y="1329737"/>
                    <a:pt x="1083757" y="1289459"/>
                    <a:pt x="1077981" y="1282664"/>
                  </a:cubicBezTo>
                  <a:close/>
                  <a:moveTo>
                    <a:pt x="932814" y="1282466"/>
                  </a:moveTo>
                  <a:cubicBezTo>
                    <a:pt x="906581" y="1317420"/>
                    <a:pt x="913772" y="1308473"/>
                    <a:pt x="880800" y="1346966"/>
                  </a:cubicBezTo>
                  <a:cubicBezTo>
                    <a:pt x="887568" y="1331620"/>
                    <a:pt x="905490" y="1306236"/>
                    <a:pt x="879413" y="1320747"/>
                  </a:cubicBezTo>
                  <a:cubicBezTo>
                    <a:pt x="898256" y="1302017"/>
                    <a:pt x="914778" y="1296581"/>
                    <a:pt x="932814" y="1282466"/>
                  </a:cubicBezTo>
                  <a:close/>
                  <a:moveTo>
                    <a:pt x="5536063" y="1281263"/>
                  </a:moveTo>
                  <a:cubicBezTo>
                    <a:pt x="5544375" y="1289757"/>
                    <a:pt x="5556931" y="1294075"/>
                    <a:pt x="5569319" y="1301692"/>
                  </a:cubicBezTo>
                  <a:cubicBezTo>
                    <a:pt x="5581833" y="1309153"/>
                    <a:pt x="5595083" y="1318978"/>
                    <a:pt x="5605731" y="1336844"/>
                  </a:cubicBezTo>
                  <a:cubicBezTo>
                    <a:pt x="5615939" y="1339350"/>
                    <a:pt x="5618683" y="1312536"/>
                    <a:pt x="5588657" y="1283047"/>
                  </a:cubicBezTo>
                  <a:cubicBezTo>
                    <a:pt x="5593811" y="1277143"/>
                    <a:pt x="5620907" y="1322007"/>
                    <a:pt x="5636155" y="1336462"/>
                  </a:cubicBezTo>
                  <a:cubicBezTo>
                    <a:pt x="5634087" y="1339166"/>
                    <a:pt x="5598327" y="1298379"/>
                    <a:pt x="5622167" y="1339633"/>
                  </a:cubicBezTo>
                  <a:cubicBezTo>
                    <a:pt x="5633975" y="1346683"/>
                    <a:pt x="5640585" y="1341417"/>
                    <a:pt x="5648429" y="1366716"/>
                  </a:cubicBezTo>
                  <a:cubicBezTo>
                    <a:pt x="5681159" y="1398696"/>
                    <a:pt x="5684415" y="1400141"/>
                    <a:pt x="5685519" y="1397040"/>
                  </a:cubicBezTo>
                  <a:cubicBezTo>
                    <a:pt x="5686483" y="1394081"/>
                    <a:pt x="5684487" y="1387314"/>
                    <a:pt x="5703895" y="1405945"/>
                  </a:cubicBezTo>
                  <a:cubicBezTo>
                    <a:pt x="5718675" y="1439965"/>
                    <a:pt x="5679375" y="1399362"/>
                    <a:pt x="5693151" y="1431980"/>
                  </a:cubicBezTo>
                  <a:cubicBezTo>
                    <a:pt x="5701687" y="1439639"/>
                    <a:pt x="5695627" y="1427025"/>
                    <a:pt x="5694143" y="1420824"/>
                  </a:cubicBezTo>
                  <a:cubicBezTo>
                    <a:pt x="5725019" y="1456783"/>
                    <a:pt x="5704845" y="1452168"/>
                    <a:pt x="5728629" y="1490718"/>
                  </a:cubicBezTo>
                  <a:cubicBezTo>
                    <a:pt x="5705183" y="1455070"/>
                    <a:pt x="5667159" y="1408338"/>
                    <a:pt x="5658663" y="1418984"/>
                  </a:cubicBezTo>
                  <a:cubicBezTo>
                    <a:pt x="5660307" y="1424080"/>
                    <a:pt x="5657559" y="1415713"/>
                    <a:pt x="5649179" y="1403383"/>
                  </a:cubicBezTo>
                  <a:cubicBezTo>
                    <a:pt x="5640897" y="1390967"/>
                    <a:pt x="5627659" y="1373808"/>
                    <a:pt x="5610047" y="1360033"/>
                  </a:cubicBezTo>
                  <a:cubicBezTo>
                    <a:pt x="5647083" y="1376102"/>
                    <a:pt x="5533615" y="1262675"/>
                    <a:pt x="5562651" y="1318383"/>
                  </a:cubicBezTo>
                  <a:cubicBezTo>
                    <a:pt x="5599969" y="1356183"/>
                    <a:pt x="5560683" y="1298195"/>
                    <a:pt x="5592367" y="1328973"/>
                  </a:cubicBezTo>
                  <a:cubicBezTo>
                    <a:pt x="5608719" y="1352983"/>
                    <a:pt x="5579313" y="1333588"/>
                    <a:pt x="5604599" y="1359099"/>
                  </a:cubicBezTo>
                  <a:cubicBezTo>
                    <a:pt x="5586223" y="1355885"/>
                    <a:pt x="5549725" y="1300956"/>
                    <a:pt x="5536063" y="1281263"/>
                  </a:cubicBezTo>
                  <a:close/>
                  <a:moveTo>
                    <a:pt x="1766244" y="1276038"/>
                  </a:moveTo>
                  <a:cubicBezTo>
                    <a:pt x="1735622" y="1297798"/>
                    <a:pt x="1757382" y="1289587"/>
                    <a:pt x="1748180" y="1299129"/>
                  </a:cubicBezTo>
                  <a:cubicBezTo>
                    <a:pt x="1741894" y="1301535"/>
                    <a:pt x="1736061" y="1301918"/>
                    <a:pt x="1728629" y="1308218"/>
                  </a:cubicBezTo>
                  <a:cubicBezTo>
                    <a:pt x="1740832" y="1304862"/>
                    <a:pt x="1753630" y="1299582"/>
                    <a:pt x="1767688" y="1290082"/>
                  </a:cubicBezTo>
                  <a:cubicBezTo>
                    <a:pt x="1757637" y="1290875"/>
                    <a:pt x="1776239" y="1275274"/>
                    <a:pt x="1766244" y="1276038"/>
                  </a:cubicBezTo>
                  <a:close/>
                  <a:moveTo>
                    <a:pt x="1224210" y="1271876"/>
                  </a:moveTo>
                  <a:cubicBezTo>
                    <a:pt x="1189072" y="1303758"/>
                    <a:pt x="1182546" y="1313866"/>
                    <a:pt x="1197864" y="1287860"/>
                  </a:cubicBezTo>
                  <a:cubicBezTo>
                    <a:pt x="1190743" y="1294910"/>
                    <a:pt x="1183947" y="1299851"/>
                    <a:pt x="1177902" y="1301578"/>
                  </a:cubicBezTo>
                  <a:cubicBezTo>
                    <a:pt x="1165656" y="1314602"/>
                    <a:pt x="1152816" y="1331478"/>
                    <a:pt x="1141985" y="1337735"/>
                  </a:cubicBezTo>
                  <a:cubicBezTo>
                    <a:pt x="1137752" y="1339873"/>
                    <a:pt x="1133392" y="1342280"/>
                    <a:pt x="1128295" y="1348891"/>
                  </a:cubicBezTo>
                  <a:cubicBezTo>
                    <a:pt x="1160206" y="1328307"/>
                    <a:pt x="1167865" y="1320039"/>
                    <a:pt x="1185844" y="1318892"/>
                  </a:cubicBezTo>
                  <a:cubicBezTo>
                    <a:pt x="1190544" y="1312352"/>
                    <a:pt x="1203286" y="1299327"/>
                    <a:pt x="1213252" y="1288553"/>
                  </a:cubicBezTo>
                  <a:cubicBezTo>
                    <a:pt x="1223077" y="1277638"/>
                    <a:pt x="1230906" y="1269753"/>
                    <a:pt x="1224210" y="1271876"/>
                  </a:cubicBezTo>
                  <a:close/>
                  <a:moveTo>
                    <a:pt x="830074" y="1270575"/>
                  </a:moveTo>
                  <a:cubicBezTo>
                    <a:pt x="839815" y="1267927"/>
                    <a:pt x="834633" y="1277016"/>
                    <a:pt x="823661" y="1290805"/>
                  </a:cubicBezTo>
                  <a:cubicBezTo>
                    <a:pt x="818168" y="1297700"/>
                    <a:pt x="811231" y="1305783"/>
                    <a:pt x="803983" y="1314164"/>
                  </a:cubicBezTo>
                  <a:cubicBezTo>
                    <a:pt x="800359" y="1318355"/>
                    <a:pt x="796664" y="1322630"/>
                    <a:pt x="793011" y="1326863"/>
                  </a:cubicBezTo>
                  <a:cubicBezTo>
                    <a:pt x="789557" y="1331266"/>
                    <a:pt x="786145" y="1335598"/>
                    <a:pt x="782875" y="1339746"/>
                  </a:cubicBezTo>
                  <a:cubicBezTo>
                    <a:pt x="794710" y="1336306"/>
                    <a:pt x="810538" y="1313131"/>
                    <a:pt x="824539" y="1300729"/>
                  </a:cubicBezTo>
                  <a:cubicBezTo>
                    <a:pt x="819004" y="1312734"/>
                    <a:pt x="809348" y="1323593"/>
                    <a:pt x="799353" y="1335145"/>
                  </a:cubicBezTo>
                  <a:cubicBezTo>
                    <a:pt x="789684" y="1346967"/>
                    <a:pt x="779477" y="1359354"/>
                    <a:pt x="772285" y="1373752"/>
                  </a:cubicBezTo>
                  <a:cubicBezTo>
                    <a:pt x="743914" y="1395256"/>
                    <a:pt x="784814" y="1348269"/>
                    <a:pt x="794639" y="1338515"/>
                  </a:cubicBezTo>
                  <a:cubicBezTo>
                    <a:pt x="778061" y="1347561"/>
                    <a:pt x="769949" y="1362100"/>
                    <a:pt x="769383" y="1353125"/>
                  </a:cubicBezTo>
                  <a:cubicBezTo>
                    <a:pt x="753852" y="1376427"/>
                    <a:pt x="745302" y="1392807"/>
                    <a:pt x="745372" y="1400608"/>
                  </a:cubicBezTo>
                  <a:cubicBezTo>
                    <a:pt x="731668" y="1411013"/>
                    <a:pt x="723415" y="1423557"/>
                    <a:pt x="714255" y="1436383"/>
                  </a:cubicBezTo>
                  <a:cubicBezTo>
                    <a:pt x="705180" y="1449294"/>
                    <a:pt x="694732" y="1462135"/>
                    <a:pt x="678041" y="1474650"/>
                  </a:cubicBezTo>
                  <a:cubicBezTo>
                    <a:pt x="681495" y="1469921"/>
                    <a:pt x="684780" y="1465433"/>
                    <a:pt x="687909" y="1461158"/>
                  </a:cubicBezTo>
                  <a:cubicBezTo>
                    <a:pt x="691080" y="1456911"/>
                    <a:pt x="694095" y="1452876"/>
                    <a:pt x="696983" y="1449011"/>
                  </a:cubicBezTo>
                  <a:cubicBezTo>
                    <a:pt x="702689" y="1441239"/>
                    <a:pt x="707700" y="1434033"/>
                    <a:pt x="712287" y="1427223"/>
                  </a:cubicBezTo>
                  <a:cubicBezTo>
                    <a:pt x="721447" y="1413604"/>
                    <a:pt x="728865" y="1401570"/>
                    <a:pt x="736637" y="1389735"/>
                  </a:cubicBezTo>
                  <a:cubicBezTo>
                    <a:pt x="744424" y="1377900"/>
                    <a:pt x="752564" y="1366277"/>
                    <a:pt x="763168" y="1353507"/>
                  </a:cubicBezTo>
                  <a:cubicBezTo>
                    <a:pt x="773913" y="1340851"/>
                    <a:pt x="786471" y="1326538"/>
                    <a:pt x="805031" y="1311036"/>
                  </a:cubicBezTo>
                  <a:cubicBezTo>
                    <a:pt x="833232" y="1279352"/>
                    <a:pt x="801845" y="1302202"/>
                    <a:pt x="830074" y="1270575"/>
                  </a:cubicBezTo>
                  <a:close/>
                  <a:moveTo>
                    <a:pt x="1961980" y="1266440"/>
                  </a:moveTo>
                  <a:cubicBezTo>
                    <a:pt x="1955539" y="1284575"/>
                    <a:pt x="1885461" y="1333205"/>
                    <a:pt x="1854938" y="1353195"/>
                  </a:cubicBezTo>
                  <a:cubicBezTo>
                    <a:pt x="1839167" y="1370254"/>
                    <a:pt x="1855349" y="1357980"/>
                    <a:pt x="1871360" y="1355191"/>
                  </a:cubicBezTo>
                  <a:cubicBezTo>
                    <a:pt x="1861365" y="1362567"/>
                    <a:pt x="1853182" y="1366262"/>
                    <a:pt x="1845070" y="1369093"/>
                  </a:cubicBezTo>
                  <a:cubicBezTo>
                    <a:pt x="1836958" y="1371925"/>
                    <a:pt x="1829044" y="1374034"/>
                    <a:pt x="1820295" y="1379103"/>
                  </a:cubicBezTo>
                  <a:cubicBezTo>
                    <a:pt x="1781123" y="1414212"/>
                    <a:pt x="1749439" y="1442951"/>
                    <a:pt x="1758769" y="1443489"/>
                  </a:cubicBezTo>
                  <a:cubicBezTo>
                    <a:pt x="1753417" y="1453399"/>
                    <a:pt x="1731799" y="1458057"/>
                    <a:pt x="1702324" y="1476815"/>
                  </a:cubicBezTo>
                  <a:cubicBezTo>
                    <a:pt x="1710181" y="1470034"/>
                    <a:pt x="1731884" y="1452734"/>
                    <a:pt x="1748675" y="1437798"/>
                  </a:cubicBezTo>
                  <a:cubicBezTo>
                    <a:pt x="1765989" y="1423485"/>
                    <a:pt x="1778574" y="1411636"/>
                    <a:pt x="1766569" y="1413773"/>
                  </a:cubicBezTo>
                  <a:cubicBezTo>
                    <a:pt x="1797191" y="1394704"/>
                    <a:pt x="1823905" y="1371543"/>
                    <a:pt x="1853947" y="1346017"/>
                  </a:cubicBezTo>
                  <a:cubicBezTo>
                    <a:pt x="1884894" y="1321780"/>
                    <a:pt x="1918631" y="1294372"/>
                    <a:pt x="1961980" y="1266440"/>
                  </a:cubicBezTo>
                  <a:close/>
                  <a:moveTo>
                    <a:pt x="5932051" y="1263419"/>
                  </a:moveTo>
                  <a:cubicBezTo>
                    <a:pt x="5937721" y="1267207"/>
                    <a:pt x="5950871" y="1281132"/>
                    <a:pt x="5959799" y="1289404"/>
                  </a:cubicBezTo>
                  <a:cubicBezTo>
                    <a:pt x="5954335" y="1287634"/>
                    <a:pt x="5957055" y="1293254"/>
                    <a:pt x="5962335" y="1301579"/>
                  </a:cubicBezTo>
                  <a:cubicBezTo>
                    <a:pt x="5967659" y="1309861"/>
                    <a:pt x="5975515" y="1320875"/>
                    <a:pt x="5979931" y="1330304"/>
                  </a:cubicBezTo>
                  <a:cubicBezTo>
                    <a:pt x="5979847" y="1336533"/>
                    <a:pt x="5976591" y="1329822"/>
                    <a:pt x="5970743" y="1319927"/>
                  </a:cubicBezTo>
                  <a:cubicBezTo>
                    <a:pt x="5964587" y="1310300"/>
                    <a:pt x="5955695" y="1297530"/>
                    <a:pt x="5945049" y="1291244"/>
                  </a:cubicBezTo>
                  <a:cubicBezTo>
                    <a:pt x="5947711" y="1290027"/>
                    <a:pt x="5954987" y="1285921"/>
                    <a:pt x="5929307" y="1263595"/>
                  </a:cubicBezTo>
                  <a:cubicBezTo>
                    <a:pt x="5929101" y="1262020"/>
                    <a:pt x="5930161" y="1262156"/>
                    <a:pt x="5932051" y="1263419"/>
                  </a:cubicBezTo>
                  <a:close/>
                  <a:moveTo>
                    <a:pt x="948976" y="1249894"/>
                  </a:moveTo>
                  <a:cubicBezTo>
                    <a:pt x="955001" y="1249569"/>
                    <a:pt x="955472" y="1255674"/>
                    <a:pt x="946616" y="1270008"/>
                  </a:cubicBezTo>
                  <a:cubicBezTo>
                    <a:pt x="919845" y="1277936"/>
                    <a:pt x="933110" y="1265081"/>
                    <a:pt x="888020" y="1305458"/>
                  </a:cubicBezTo>
                  <a:cubicBezTo>
                    <a:pt x="896160" y="1288894"/>
                    <a:pt x="932657" y="1262179"/>
                    <a:pt x="918005" y="1268366"/>
                  </a:cubicBezTo>
                  <a:cubicBezTo>
                    <a:pt x="931370" y="1256976"/>
                    <a:pt x="942950" y="1250220"/>
                    <a:pt x="948976" y="1249894"/>
                  </a:cubicBezTo>
                  <a:close/>
                  <a:moveTo>
                    <a:pt x="979914" y="1248517"/>
                  </a:moveTo>
                  <a:cubicBezTo>
                    <a:pt x="971632" y="1259404"/>
                    <a:pt x="962996" y="1270885"/>
                    <a:pt x="954799" y="1281206"/>
                  </a:cubicBezTo>
                  <a:cubicBezTo>
                    <a:pt x="946588" y="1291512"/>
                    <a:pt x="939085" y="1300913"/>
                    <a:pt x="933436" y="1308005"/>
                  </a:cubicBezTo>
                  <a:cubicBezTo>
                    <a:pt x="922379" y="1322389"/>
                    <a:pt x="919789" y="1328321"/>
                    <a:pt x="938164" y="1317505"/>
                  </a:cubicBezTo>
                  <a:cubicBezTo>
                    <a:pt x="910799" y="1345904"/>
                    <a:pt x="905008" y="1334451"/>
                    <a:pt x="893612" y="1340326"/>
                  </a:cubicBezTo>
                  <a:cubicBezTo>
                    <a:pt x="910162" y="1321299"/>
                    <a:pt x="964426" y="1274736"/>
                    <a:pt x="924177" y="1297727"/>
                  </a:cubicBezTo>
                  <a:cubicBezTo>
                    <a:pt x="939594" y="1288086"/>
                    <a:pt x="948188" y="1278516"/>
                    <a:pt x="955578" y="1269908"/>
                  </a:cubicBezTo>
                  <a:cubicBezTo>
                    <a:pt x="959259" y="1265605"/>
                    <a:pt x="962642" y="1261556"/>
                    <a:pt x="966394" y="1257875"/>
                  </a:cubicBezTo>
                  <a:cubicBezTo>
                    <a:pt x="970273" y="1254307"/>
                    <a:pt x="974577" y="1251164"/>
                    <a:pt x="979914" y="1248517"/>
                  </a:cubicBezTo>
                  <a:close/>
                  <a:moveTo>
                    <a:pt x="1928867" y="1247668"/>
                  </a:moveTo>
                  <a:cubicBezTo>
                    <a:pt x="1911143" y="1250216"/>
                    <a:pt x="1891620" y="1257903"/>
                    <a:pt x="1870115" y="1271268"/>
                  </a:cubicBezTo>
                  <a:cubicBezTo>
                    <a:pt x="1863207" y="1278898"/>
                    <a:pt x="1892059" y="1268394"/>
                    <a:pt x="1878864" y="1279224"/>
                  </a:cubicBezTo>
                  <a:cubicBezTo>
                    <a:pt x="1860588" y="1294542"/>
                    <a:pt x="1849517" y="1287718"/>
                    <a:pt x="1830135" y="1306052"/>
                  </a:cubicBezTo>
                  <a:cubicBezTo>
                    <a:pt x="1848950" y="1304735"/>
                    <a:pt x="1825959" y="1324597"/>
                    <a:pt x="1834368" y="1328689"/>
                  </a:cubicBezTo>
                  <a:cubicBezTo>
                    <a:pt x="1893276" y="1284589"/>
                    <a:pt x="1904772" y="1267912"/>
                    <a:pt x="1928867" y="1247668"/>
                  </a:cubicBezTo>
                  <a:close/>
                  <a:moveTo>
                    <a:pt x="6015169" y="1245856"/>
                  </a:moveTo>
                  <a:cubicBezTo>
                    <a:pt x="6025403" y="1256729"/>
                    <a:pt x="6027103" y="1264699"/>
                    <a:pt x="6031039" y="1274099"/>
                  </a:cubicBezTo>
                  <a:cubicBezTo>
                    <a:pt x="6036347" y="1277497"/>
                    <a:pt x="6041655" y="1280966"/>
                    <a:pt x="6052811" y="1293056"/>
                  </a:cubicBezTo>
                  <a:cubicBezTo>
                    <a:pt x="6068795" y="1324768"/>
                    <a:pt x="6031887" y="1276733"/>
                    <a:pt x="6017023" y="1264034"/>
                  </a:cubicBezTo>
                  <a:cubicBezTo>
                    <a:pt x="6008131" y="1246748"/>
                    <a:pt x="6015933" y="1252128"/>
                    <a:pt x="6015169" y="1245856"/>
                  </a:cubicBezTo>
                  <a:close/>
                  <a:moveTo>
                    <a:pt x="5314281" y="1245548"/>
                  </a:moveTo>
                  <a:cubicBezTo>
                    <a:pt x="5318733" y="1246638"/>
                    <a:pt x="5326275" y="1250952"/>
                    <a:pt x="5339915" y="1261641"/>
                  </a:cubicBezTo>
                  <a:cubicBezTo>
                    <a:pt x="5342379" y="1266908"/>
                    <a:pt x="5331959" y="1258696"/>
                    <a:pt x="5326239" y="1255341"/>
                  </a:cubicBezTo>
                  <a:cubicBezTo>
                    <a:pt x="5367055" y="1294995"/>
                    <a:pt x="5348551" y="1264798"/>
                    <a:pt x="5372831" y="1285453"/>
                  </a:cubicBezTo>
                  <a:cubicBezTo>
                    <a:pt x="5391815" y="1309648"/>
                    <a:pt x="5385303" y="1307284"/>
                    <a:pt x="5369519" y="1295066"/>
                  </a:cubicBezTo>
                  <a:cubicBezTo>
                    <a:pt x="5353195" y="1283471"/>
                    <a:pt x="5327031" y="1262575"/>
                    <a:pt x="5307183" y="1248801"/>
                  </a:cubicBezTo>
                  <a:cubicBezTo>
                    <a:pt x="5308465" y="1246592"/>
                    <a:pt x="5309829" y="1244458"/>
                    <a:pt x="5314281" y="1245548"/>
                  </a:cubicBezTo>
                  <a:close/>
                  <a:moveTo>
                    <a:pt x="5547475" y="1238197"/>
                  </a:moveTo>
                  <a:cubicBezTo>
                    <a:pt x="5568567" y="1254110"/>
                    <a:pt x="5574981" y="1267658"/>
                    <a:pt x="5583263" y="1282254"/>
                  </a:cubicBezTo>
                  <a:cubicBezTo>
                    <a:pt x="5571513" y="1271707"/>
                    <a:pt x="5559409" y="1262250"/>
                    <a:pt x="5561179" y="1267828"/>
                  </a:cubicBezTo>
                  <a:cubicBezTo>
                    <a:pt x="5542321" y="1252128"/>
                    <a:pt x="5565199" y="1261627"/>
                    <a:pt x="5547475" y="1238197"/>
                  </a:cubicBezTo>
                  <a:close/>
                  <a:moveTo>
                    <a:pt x="5898895" y="1238069"/>
                  </a:moveTo>
                  <a:cubicBezTo>
                    <a:pt x="5923967" y="1266072"/>
                    <a:pt x="5944241" y="1292956"/>
                    <a:pt x="5960719" y="1318821"/>
                  </a:cubicBezTo>
                  <a:cubicBezTo>
                    <a:pt x="5926573" y="1288256"/>
                    <a:pt x="5912855" y="1263226"/>
                    <a:pt x="5898895" y="1238069"/>
                  </a:cubicBezTo>
                  <a:close/>
                  <a:moveTo>
                    <a:pt x="6068839" y="1237772"/>
                  </a:moveTo>
                  <a:cubicBezTo>
                    <a:pt x="6085005" y="1243152"/>
                    <a:pt x="6125877" y="1292801"/>
                    <a:pt x="6168531" y="1345692"/>
                  </a:cubicBezTo>
                  <a:cubicBezTo>
                    <a:pt x="6179447" y="1358717"/>
                    <a:pt x="6189301" y="1372916"/>
                    <a:pt x="6199523" y="1386195"/>
                  </a:cubicBezTo>
                  <a:cubicBezTo>
                    <a:pt x="6209617" y="1399588"/>
                    <a:pt x="6219527" y="1412528"/>
                    <a:pt x="6228927" y="1424363"/>
                  </a:cubicBezTo>
                  <a:cubicBezTo>
                    <a:pt x="6247727" y="1448034"/>
                    <a:pt x="6264547" y="1467302"/>
                    <a:pt x="6277019" y="1476914"/>
                  </a:cubicBezTo>
                  <a:cubicBezTo>
                    <a:pt x="6276015" y="1482422"/>
                    <a:pt x="6270691" y="1480793"/>
                    <a:pt x="6269671" y="1486301"/>
                  </a:cubicBezTo>
                  <a:cubicBezTo>
                    <a:pt x="6252823" y="1463677"/>
                    <a:pt x="6235339" y="1440177"/>
                    <a:pt x="6217883" y="1416718"/>
                  </a:cubicBezTo>
                  <a:cubicBezTo>
                    <a:pt x="6209093" y="1405010"/>
                    <a:pt x="6200301" y="1393316"/>
                    <a:pt x="6191609" y="1381736"/>
                  </a:cubicBezTo>
                  <a:cubicBezTo>
                    <a:pt x="6182847" y="1370198"/>
                    <a:pt x="6174351" y="1358617"/>
                    <a:pt x="6165207" y="1347957"/>
                  </a:cubicBezTo>
                  <a:cubicBezTo>
                    <a:pt x="6129347" y="1304679"/>
                    <a:pt x="6095523" y="1265449"/>
                    <a:pt x="6068839" y="1237772"/>
                  </a:cubicBezTo>
                  <a:close/>
                  <a:moveTo>
                    <a:pt x="5679135" y="1230736"/>
                  </a:moveTo>
                  <a:cubicBezTo>
                    <a:pt x="5699707" y="1251759"/>
                    <a:pt x="5697115" y="1268394"/>
                    <a:pt x="5708299" y="1287577"/>
                  </a:cubicBezTo>
                  <a:cubicBezTo>
                    <a:pt x="5714867" y="1298818"/>
                    <a:pt x="5722881" y="1300814"/>
                    <a:pt x="5722087" y="1295859"/>
                  </a:cubicBezTo>
                  <a:cubicBezTo>
                    <a:pt x="5734009" y="1309195"/>
                    <a:pt x="5739841" y="1317647"/>
                    <a:pt x="5742615" y="1324145"/>
                  </a:cubicBezTo>
                  <a:cubicBezTo>
                    <a:pt x="5745249" y="1330770"/>
                    <a:pt x="5745051" y="1335216"/>
                    <a:pt x="5745037" y="1340383"/>
                  </a:cubicBezTo>
                  <a:cubicBezTo>
                    <a:pt x="5732607" y="1326920"/>
                    <a:pt x="5732989" y="1325617"/>
                    <a:pt x="5735339" y="1324952"/>
                  </a:cubicBezTo>
                  <a:cubicBezTo>
                    <a:pt x="5737619" y="1324315"/>
                    <a:pt x="5741625" y="1324612"/>
                    <a:pt x="5735297" y="1315367"/>
                  </a:cubicBezTo>
                  <a:cubicBezTo>
                    <a:pt x="5717047" y="1298464"/>
                    <a:pt x="5711513" y="1297487"/>
                    <a:pt x="5718507" y="1312168"/>
                  </a:cubicBezTo>
                  <a:cubicBezTo>
                    <a:pt x="5686779" y="1267997"/>
                    <a:pt x="5673459" y="1244709"/>
                    <a:pt x="5679135" y="1230736"/>
                  </a:cubicBezTo>
                  <a:close/>
                  <a:moveTo>
                    <a:pt x="2075719" y="1221859"/>
                  </a:moveTo>
                  <a:cubicBezTo>
                    <a:pt x="2041203" y="1247498"/>
                    <a:pt x="2004890" y="1271819"/>
                    <a:pt x="1971423" y="1294867"/>
                  </a:cubicBezTo>
                  <a:cubicBezTo>
                    <a:pt x="1938932" y="1319331"/>
                    <a:pt x="1908976" y="1342053"/>
                    <a:pt x="1886027" y="1362199"/>
                  </a:cubicBezTo>
                  <a:cubicBezTo>
                    <a:pt x="1890855" y="1350731"/>
                    <a:pt x="1930665" y="1317759"/>
                    <a:pt x="1972980" y="1286331"/>
                  </a:cubicBezTo>
                  <a:cubicBezTo>
                    <a:pt x="2016513" y="1256714"/>
                    <a:pt x="2062156" y="1228300"/>
                    <a:pt x="2075719" y="1221859"/>
                  </a:cubicBezTo>
                  <a:close/>
                  <a:moveTo>
                    <a:pt x="5482451" y="1220923"/>
                  </a:moveTo>
                  <a:cubicBezTo>
                    <a:pt x="5485253" y="1222488"/>
                    <a:pt x="5490073" y="1225948"/>
                    <a:pt x="5497641" y="1231883"/>
                  </a:cubicBezTo>
                  <a:cubicBezTo>
                    <a:pt x="5512875" y="1257932"/>
                    <a:pt x="5498193" y="1257295"/>
                    <a:pt x="5478471" y="1235196"/>
                  </a:cubicBezTo>
                  <a:cubicBezTo>
                    <a:pt x="5475995" y="1229575"/>
                    <a:pt x="5486457" y="1238636"/>
                    <a:pt x="5492105" y="1242331"/>
                  </a:cubicBezTo>
                  <a:cubicBezTo>
                    <a:pt x="5483813" y="1228591"/>
                    <a:pt x="5474047" y="1216229"/>
                    <a:pt x="5482451" y="1220923"/>
                  </a:cubicBezTo>
                  <a:close/>
                  <a:moveTo>
                    <a:pt x="899102" y="1215065"/>
                  </a:moveTo>
                  <a:cubicBezTo>
                    <a:pt x="904884" y="1210719"/>
                    <a:pt x="841075" y="1281700"/>
                    <a:pt x="895977" y="1230849"/>
                  </a:cubicBezTo>
                  <a:cubicBezTo>
                    <a:pt x="895609" y="1235662"/>
                    <a:pt x="881508" y="1251632"/>
                    <a:pt x="856903" y="1283712"/>
                  </a:cubicBezTo>
                  <a:cubicBezTo>
                    <a:pt x="825078" y="1317887"/>
                    <a:pt x="869828" y="1262377"/>
                    <a:pt x="880758" y="1249579"/>
                  </a:cubicBezTo>
                  <a:cubicBezTo>
                    <a:pt x="870565" y="1252297"/>
                    <a:pt x="857582" y="1269385"/>
                    <a:pt x="845195" y="1284349"/>
                  </a:cubicBezTo>
                  <a:cubicBezTo>
                    <a:pt x="849258" y="1273335"/>
                    <a:pt x="869517" y="1242189"/>
                    <a:pt x="891814" y="1222114"/>
                  </a:cubicBezTo>
                  <a:cubicBezTo>
                    <a:pt x="896029" y="1217844"/>
                    <a:pt x="898276" y="1215686"/>
                    <a:pt x="899102" y="1215065"/>
                  </a:cubicBezTo>
                  <a:close/>
                  <a:moveTo>
                    <a:pt x="5279323" y="1214385"/>
                  </a:moveTo>
                  <a:cubicBezTo>
                    <a:pt x="5287449" y="1222129"/>
                    <a:pt x="5295689" y="1229901"/>
                    <a:pt x="5306929" y="1237843"/>
                  </a:cubicBezTo>
                  <a:cubicBezTo>
                    <a:pt x="5303955" y="1240986"/>
                    <a:pt x="5303617" y="1246861"/>
                    <a:pt x="5282523" y="1231034"/>
                  </a:cubicBezTo>
                  <a:cubicBezTo>
                    <a:pt x="5273107" y="1216792"/>
                    <a:pt x="5280569" y="1220147"/>
                    <a:pt x="5279323" y="1214385"/>
                  </a:cubicBezTo>
                  <a:close/>
                  <a:moveTo>
                    <a:pt x="1052851" y="1210052"/>
                  </a:moveTo>
                  <a:cubicBezTo>
                    <a:pt x="1060921" y="1208495"/>
                    <a:pt x="957545" y="1273972"/>
                    <a:pt x="1008610" y="1224833"/>
                  </a:cubicBezTo>
                  <a:cubicBezTo>
                    <a:pt x="1019511" y="1223020"/>
                    <a:pt x="1027170" y="1223884"/>
                    <a:pt x="1052851" y="1210052"/>
                  </a:cubicBezTo>
                  <a:close/>
                  <a:moveTo>
                    <a:pt x="6005539" y="1205577"/>
                  </a:moveTo>
                  <a:cubicBezTo>
                    <a:pt x="6007271" y="1202152"/>
                    <a:pt x="6020303" y="1213383"/>
                    <a:pt x="6035327" y="1228938"/>
                  </a:cubicBezTo>
                  <a:cubicBezTo>
                    <a:pt x="6040339" y="1234119"/>
                    <a:pt x="6045549" y="1239782"/>
                    <a:pt x="6050647" y="1245530"/>
                  </a:cubicBezTo>
                  <a:cubicBezTo>
                    <a:pt x="6055615" y="1251391"/>
                    <a:pt x="6060301" y="1257478"/>
                    <a:pt x="6064619" y="1263184"/>
                  </a:cubicBezTo>
                  <a:cubicBezTo>
                    <a:pt x="6073213" y="1274623"/>
                    <a:pt x="6079967" y="1284802"/>
                    <a:pt x="6082287" y="1290493"/>
                  </a:cubicBezTo>
                  <a:cubicBezTo>
                    <a:pt x="6094463" y="1291767"/>
                    <a:pt x="6107715" y="1315041"/>
                    <a:pt x="6144565" y="1353294"/>
                  </a:cubicBezTo>
                  <a:cubicBezTo>
                    <a:pt x="6150893" y="1367833"/>
                    <a:pt x="6141647" y="1358929"/>
                    <a:pt x="6138731" y="1351284"/>
                  </a:cubicBezTo>
                  <a:cubicBezTo>
                    <a:pt x="6121855" y="1335428"/>
                    <a:pt x="6152123" y="1372491"/>
                    <a:pt x="6137655" y="1362992"/>
                  </a:cubicBezTo>
                  <a:cubicBezTo>
                    <a:pt x="6112795" y="1324980"/>
                    <a:pt x="6054893" y="1255440"/>
                    <a:pt x="6052303" y="1262702"/>
                  </a:cubicBezTo>
                  <a:cubicBezTo>
                    <a:pt x="6046753" y="1255072"/>
                    <a:pt x="6042547" y="1249522"/>
                    <a:pt x="6039037" y="1245148"/>
                  </a:cubicBezTo>
                  <a:cubicBezTo>
                    <a:pt x="6035583" y="1240716"/>
                    <a:pt x="6032935" y="1237361"/>
                    <a:pt x="6030287" y="1234346"/>
                  </a:cubicBezTo>
                  <a:cubicBezTo>
                    <a:pt x="6025007" y="1228301"/>
                    <a:pt x="6019713" y="1223572"/>
                    <a:pt x="6007919" y="1214271"/>
                  </a:cubicBezTo>
                  <a:cubicBezTo>
                    <a:pt x="6005641" y="1209489"/>
                    <a:pt x="6004961" y="1206719"/>
                    <a:pt x="6005539" y="1205577"/>
                  </a:cubicBezTo>
                  <a:close/>
                  <a:moveTo>
                    <a:pt x="5384667" y="1204248"/>
                  </a:moveTo>
                  <a:cubicBezTo>
                    <a:pt x="5391845" y="1203498"/>
                    <a:pt x="5406043" y="1213139"/>
                    <a:pt x="5422947" y="1226588"/>
                  </a:cubicBezTo>
                  <a:cubicBezTo>
                    <a:pt x="5439499" y="1240462"/>
                    <a:pt x="5458185" y="1258767"/>
                    <a:pt x="5475641" y="1273929"/>
                  </a:cubicBezTo>
                  <a:cubicBezTo>
                    <a:pt x="5451291" y="1264005"/>
                    <a:pt x="5428441" y="1229575"/>
                    <a:pt x="5384667" y="1204248"/>
                  </a:cubicBezTo>
                  <a:close/>
                  <a:moveTo>
                    <a:pt x="1859540" y="1202096"/>
                  </a:moveTo>
                  <a:cubicBezTo>
                    <a:pt x="1829229" y="1226701"/>
                    <a:pt x="1852376" y="1202535"/>
                    <a:pt x="1827191" y="1212459"/>
                  </a:cubicBezTo>
                  <a:cubicBezTo>
                    <a:pt x="1819319" y="1218575"/>
                    <a:pt x="1811448" y="1224691"/>
                    <a:pt x="1803676" y="1230721"/>
                  </a:cubicBezTo>
                  <a:cubicBezTo>
                    <a:pt x="1828111" y="1225596"/>
                    <a:pt x="1845567" y="1214979"/>
                    <a:pt x="1855930" y="1212246"/>
                  </a:cubicBezTo>
                  <a:cubicBezTo>
                    <a:pt x="1847959" y="1213549"/>
                    <a:pt x="1864098" y="1202535"/>
                    <a:pt x="1859540" y="1202096"/>
                  </a:cubicBezTo>
                  <a:close/>
                  <a:moveTo>
                    <a:pt x="1981546" y="1199222"/>
                  </a:moveTo>
                  <a:cubicBezTo>
                    <a:pt x="1964642" y="1213266"/>
                    <a:pt x="1950641" y="1219566"/>
                    <a:pt x="1939584" y="1218093"/>
                  </a:cubicBezTo>
                  <a:cubicBezTo>
                    <a:pt x="1927367" y="1226021"/>
                    <a:pt x="1918179" y="1233836"/>
                    <a:pt x="1912120" y="1239598"/>
                  </a:cubicBezTo>
                  <a:cubicBezTo>
                    <a:pt x="1906088" y="1245416"/>
                    <a:pt x="1903399" y="1249550"/>
                    <a:pt x="1905069" y="1251476"/>
                  </a:cubicBezTo>
                  <a:cubicBezTo>
                    <a:pt x="1913209" y="1247427"/>
                    <a:pt x="1924110" y="1242019"/>
                    <a:pt x="1935436" y="1236399"/>
                  </a:cubicBezTo>
                  <a:cubicBezTo>
                    <a:pt x="1947003" y="1231132"/>
                    <a:pt x="1958895" y="1225455"/>
                    <a:pt x="1968621" y="1220174"/>
                  </a:cubicBezTo>
                  <a:cubicBezTo>
                    <a:pt x="1988058" y="1209613"/>
                    <a:pt x="1999002" y="1200510"/>
                    <a:pt x="1981546" y="1199222"/>
                  </a:cubicBezTo>
                  <a:close/>
                  <a:moveTo>
                    <a:pt x="1297739" y="1198718"/>
                  </a:moveTo>
                  <a:cubicBezTo>
                    <a:pt x="1283486" y="1201999"/>
                    <a:pt x="1252609" y="1219750"/>
                    <a:pt x="1232308" y="1238352"/>
                  </a:cubicBezTo>
                  <a:cubicBezTo>
                    <a:pt x="1241623" y="1239966"/>
                    <a:pt x="1274383" y="1224053"/>
                    <a:pt x="1305444" y="1200765"/>
                  </a:cubicBezTo>
                  <a:cubicBezTo>
                    <a:pt x="1305394" y="1198139"/>
                    <a:pt x="1302490" y="1197625"/>
                    <a:pt x="1297739" y="1198718"/>
                  </a:cubicBezTo>
                  <a:close/>
                  <a:moveTo>
                    <a:pt x="5618839" y="1198132"/>
                  </a:moveTo>
                  <a:cubicBezTo>
                    <a:pt x="5627915" y="1200808"/>
                    <a:pt x="5642977" y="1208722"/>
                    <a:pt x="5651499" y="1214187"/>
                  </a:cubicBezTo>
                  <a:cubicBezTo>
                    <a:pt x="5644973" y="1215716"/>
                    <a:pt x="5627801" y="1204744"/>
                    <a:pt x="5634611" y="1222638"/>
                  </a:cubicBezTo>
                  <a:cubicBezTo>
                    <a:pt x="5646687" y="1229788"/>
                    <a:pt x="5636351" y="1206924"/>
                    <a:pt x="5662147" y="1239075"/>
                  </a:cubicBezTo>
                  <a:cubicBezTo>
                    <a:pt x="5655535" y="1241651"/>
                    <a:pt x="5627191" y="1217372"/>
                    <a:pt x="5636989" y="1240207"/>
                  </a:cubicBezTo>
                  <a:cubicBezTo>
                    <a:pt x="5630745" y="1241581"/>
                    <a:pt x="5629187" y="1233639"/>
                    <a:pt x="5627915" y="1226079"/>
                  </a:cubicBezTo>
                  <a:cubicBezTo>
                    <a:pt x="5626597" y="1218575"/>
                    <a:pt x="5625395" y="1211652"/>
                    <a:pt x="5620511" y="1214739"/>
                  </a:cubicBezTo>
                  <a:cubicBezTo>
                    <a:pt x="5606439" y="1198203"/>
                    <a:pt x="5609723" y="1195471"/>
                    <a:pt x="5618839" y="1198132"/>
                  </a:cubicBezTo>
                  <a:close/>
                  <a:moveTo>
                    <a:pt x="2057626" y="1195527"/>
                  </a:moveTo>
                  <a:cubicBezTo>
                    <a:pt x="2087271" y="1193120"/>
                    <a:pt x="2015976" y="1235648"/>
                    <a:pt x="1987704" y="1258993"/>
                  </a:cubicBezTo>
                  <a:cubicBezTo>
                    <a:pt x="1988851" y="1251122"/>
                    <a:pt x="1979493" y="1260268"/>
                    <a:pt x="1963793" y="1261627"/>
                  </a:cubicBezTo>
                  <a:cubicBezTo>
                    <a:pt x="1979677" y="1249763"/>
                    <a:pt x="1993551" y="1243562"/>
                    <a:pt x="2005160" y="1243151"/>
                  </a:cubicBezTo>
                  <a:cubicBezTo>
                    <a:pt x="2005401" y="1234997"/>
                    <a:pt x="2040383" y="1211326"/>
                    <a:pt x="2057626" y="1195527"/>
                  </a:cubicBezTo>
                  <a:close/>
                  <a:moveTo>
                    <a:pt x="979867" y="1194615"/>
                  </a:moveTo>
                  <a:cubicBezTo>
                    <a:pt x="986033" y="1190916"/>
                    <a:pt x="971476" y="1210698"/>
                    <a:pt x="977210" y="1207575"/>
                  </a:cubicBezTo>
                  <a:cubicBezTo>
                    <a:pt x="965672" y="1220756"/>
                    <a:pt x="926711" y="1238679"/>
                    <a:pt x="954841" y="1228471"/>
                  </a:cubicBezTo>
                  <a:cubicBezTo>
                    <a:pt x="942312" y="1240179"/>
                    <a:pt x="936281" y="1246323"/>
                    <a:pt x="932742" y="1248631"/>
                  </a:cubicBezTo>
                  <a:cubicBezTo>
                    <a:pt x="929288" y="1251009"/>
                    <a:pt x="928736" y="1249919"/>
                    <a:pt x="928438" y="1248348"/>
                  </a:cubicBezTo>
                  <a:cubicBezTo>
                    <a:pt x="927830" y="1245219"/>
                    <a:pt x="928254" y="1240094"/>
                    <a:pt x="908406" y="1257083"/>
                  </a:cubicBezTo>
                  <a:cubicBezTo>
                    <a:pt x="917212" y="1243322"/>
                    <a:pt x="932077" y="1233228"/>
                    <a:pt x="944946" y="1226050"/>
                  </a:cubicBezTo>
                  <a:cubicBezTo>
                    <a:pt x="957729" y="1218759"/>
                    <a:pt x="967597" y="1213493"/>
                    <a:pt x="965275" y="1207858"/>
                  </a:cubicBezTo>
                  <a:cubicBezTo>
                    <a:pt x="973454" y="1199689"/>
                    <a:pt x="977812" y="1195848"/>
                    <a:pt x="979867" y="1194615"/>
                  </a:cubicBezTo>
                  <a:close/>
                  <a:moveTo>
                    <a:pt x="1214059" y="1194479"/>
                  </a:moveTo>
                  <a:cubicBezTo>
                    <a:pt x="1194707" y="1214851"/>
                    <a:pt x="1192866" y="1222369"/>
                    <a:pt x="1208340" y="1217060"/>
                  </a:cubicBezTo>
                  <a:cubicBezTo>
                    <a:pt x="1213564" y="1211694"/>
                    <a:pt x="1218873" y="1206215"/>
                    <a:pt x="1224125" y="1200822"/>
                  </a:cubicBezTo>
                  <a:cubicBezTo>
                    <a:pt x="1237744" y="1186155"/>
                    <a:pt x="1207094" y="1204191"/>
                    <a:pt x="1214059" y="1194479"/>
                  </a:cubicBezTo>
                  <a:close/>
                  <a:moveTo>
                    <a:pt x="6050407" y="1190728"/>
                  </a:moveTo>
                  <a:cubicBezTo>
                    <a:pt x="6056551" y="1194253"/>
                    <a:pt x="6068951" y="1205352"/>
                    <a:pt x="6084399" y="1221336"/>
                  </a:cubicBezTo>
                  <a:cubicBezTo>
                    <a:pt x="6099403" y="1237716"/>
                    <a:pt x="6117567" y="1258838"/>
                    <a:pt x="6136283" y="1281447"/>
                  </a:cubicBezTo>
                  <a:cubicBezTo>
                    <a:pt x="6154955" y="1304098"/>
                    <a:pt x="6174367" y="1328066"/>
                    <a:pt x="6191369" y="1350534"/>
                  </a:cubicBezTo>
                  <a:cubicBezTo>
                    <a:pt x="6207805" y="1373497"/>
                    <a:pt x="6222275" y="1394577"/>
                    <a:pt x="6232451" y="1410348"/>
                  </a:cubicBezTo>
                  <a:cubicBezTo>
                    <a:pt x="6217687" y="1391278"/>
                    <a:pt x="6202991" y="1372279"/>
                    <a:pt x="6188353" y="1353351"/>
                  </a:cubicBezTo>
                  <a:cubicBezTo>
                    <a:pt x="6173247" y="1334805"/>
                    <a:pt x="6157787" y="1316656"/>
                    <a:pt x="6142597" y="1298379"/>
                  </a:cubicBezTo>
                  <a:cubicBezTo>
                    <a:pt x="6127351" y="1280145"/>
                    <a:pt x="6112145" y="1261981"/>
                    <a:pt x="6096983" y="1243860"/>
                  </a:cubicBezTo>
                  <a:cubicBezTo>
                    <a:pt x="6089311" y="1234884"/>
                    <a:pt x="6082019" y="1225569"/>
                    <a:pt x="6074063" y="1216905"/>
                  </a:cubicBezTo>
                  <a:cubicBezTo>
                    <a:pt x="6066163" y="1208170"/>
                    <a:pt x="6058279" y="1199449"/>
                    <a:pt x="6050407" y="1190728"/>
                  </a:cubicBezTo>
                  <a:close/>
                  <a:moveTo>
                    <a:pt x="5528557" y="1186052"/>
                  </a:moveTo>
                  <a:cubicBezTo>
                    <a:pt x="5534643" y="1187185"/>
                    <a:pt x="5547975" y="1194628"/>
                    <a:pt x="5561403" y="1200822"/>
                  </a:cubicBezTo>
                  <a:cubicBezTo>
                    <a:pt x="5545393" y="1198146"/>
                    <a:pt x="5561859" y="1210477"/>
                    <a:pt x="5578279" y="1236781"/>
                  </a:cubicBezTo>
                  <a:cubicBezTo>
                    <a:pt x="5560443" y="1216197"/>
                    <a:pt x="5531591" y="1188562"/>
                    <a:pt x="5539179" y="1209146"/>
                  </a:cubicBezTo>
                  <a:cubicBezTo>
                    <a:pt x="5523627" y="1190097"/>
                    <a:pt x="5522469" y="1184919"/>
                    <a:pt x="5528557" y="1186052"/>
                  </a:cubicBezTo>
                  <a:close/>
                  <a:moveTo>
                    <a:pt x="5172563" y="1185504"/>
                  </a:moveTo>
                  <a:cubicBezTo>
                    <a:pt x="5209711" y="1212799"/>
                    <a:pt x="5209811" y="1210873"/>
                    <a:pt x="5248163" y="1235040"/>
                  </a:cubicBezTo>
                  <a:cubicBezTo>
                    <a:pt x="5251929" y="1240788"/>
                    <a:pt x="5247625" y="1238027"/>
                    <a:pt x="5242883" y="1234799"/>
                  </a:cubicBezTo>
                  <a:cubicBezTo>
                    <a:pt x="5244779" y="1238565"/>
                    <a:pt x="5246663" y="1242288"/>
                    <a:pt x="5248573" y="1246082"/>
                  </a:cubicBezTo>
                  <a:cubicBezTo>
                    <a:pt x="5240943" y="1235351"/>
                    <a:pt x="5223415" y="1225654"/>
                    <a:pt x="5207419" y="1215531"/>
                  </a:cubicBezTo>
                  <a:cubicBezTo>
                    <a:pt x="5191323" y="1205494"/>
                    <a:pt x="5176399" y="1195513"/>
                    <a:pt x="5172563" y="1185504"/>
                  </a:cubicBezTo>
                  <a:close/>
                  <a:moveTo>
                    <a:pt x="5185659" y="1180124"/>
                  </a:moveTo>
                  <a:cubicBezTo>
                    <a:pt x="5200427" y="1188505"/>
                    <a:pt x="5218631" y="1200029"/>
                    <a:pt x="5239031" y="1213606"/>
                  </a:cubicBezTo>
                  <a:cubicBezTo>
                    <a:pt x="5249381" y="1220203"/>
                    <a:pt x="5259687" y="1228088"/>
                    <a:pt x="5270447" y="1236271"/>
                  </a:cubicBezTo>
                  <a:cubicBezTo>
                    <a:pt x="5281163" y="1244511"/>
                    <a:pt x="5292319" y="1253076"/>
                    <a:pt x="5303731" y="1261839"/>
                  </a:cubicBezTo>
                  <a:cubicBezTo>
                    <a:pt x="5315055" y="1270715"/>
                    <a:pt x="5326651" y="1279790"/>
                    <a:pt x="5338345" y="1288950"/>
                  </a:cubicBezTo>
                  <a:cubicBezTo>
                    <a:pt x="5349955" y="1298209"/>
                    <a:pt x="5361931" y="1307227"/>
                    <a:pt x="5372959" y="1317236"/>
                  </a:cubicBezTo>
                  <a:cubicBezTo>
                    <a:pt x="5395355" y="1336858"/>
                    <a:pt x="5417527" y="1356267"/>
                    <a:pt x="5438237" y="1374374"/>
                  </a:cubicBezTo>
                  <a:cubicBezTo>
                    <a:pt x="5422651" y="1363841"/>
                    <a:pt x="5405351" y="1350519"/>
                    <a:pt x="5386705" y="1335272"/>
                  </a:cubicBezTo>
                  <a:cubicBezTo>
                    <a:pt x="5377461" y="1327556"/>
                    <a:pt x="5367791" y="1319473"/>
                    <a:pt x="5357767" y="1311106"/>
                  </a:cubicBezTo>
                  <a:cubicBezTo>
                    <a:pt x="5347503" y="1303022"/>
                    <a:pt x="5336887" y="1294655"/>
                    <a:pt x="5325999" y="1286076"/>
                  </a:cubicBezTo>
                  <a:cubicBezTo>
                    <a:pt x="5304311" y="1268776"/>
                    <a:pt x="5281547" y="1250598"/>
                    <a:pt x="5258399" y="1232137"/>
                  </a:cubicBezTo>
                  <a:cubicBezTo>
                    <a:pt x="5246989" y="1222680"/>
                    <a:pt x="5234487" y="1214455"/>
                    <a:pt x="5222399" y="1205678"/>
                  </a:cubicBezTo>
                  <a:cubicBezTo>
                    <a:pt x="5210195" y="1197042"/>
                    <a:pt x="5197919" y="1188491"/>
                    <a:pt x="5185659" y="1180124"/>
                  </a:cubicBezTo>
                  <a:close/>
                  <a:moveTo>
                    <a:pt x="5438945" y="1175311"/>
                  </a:moveTo>
                  <a:cubicBezTo>
                    <a:pt x="5447793" y="1178638"/>
                    <a:pt x="5455411" y="1187812"/>
                    <a:pt x="5460239" y="1195004"/>
                  </a:cubicBezTo>
                  <a:cubicBezTo>
                    <a:pt x="5465079" y="1202195"/>
                    <a:pt x="5467655" y="1206839"/>
                    <a:pt x="5467331" y="1200242"/>
                  </a:cubicBezTo>
                  <a:cubicBezTo>
                    <a:pt x="5492899" y="1230311"/>
                    <a:pt x="5446519" y="1202535"/>
                    <a:pt x="5459331" y="1227395"/>
                  </a:cubicBezTo>
                  <a:cubicBezTo>
                    <a:pt x="5438463" y="1214144"/>
                    <a:pt x="5461639" y="1206329"/>
                    <a:pt x="5438945" y="1175311"/>
                  </a:cubicBezTo>
                  <a:close/>
                  <a:moveTo>
                    <a:pt x="5220231" y="1174844"/>
                  </a:moveTo>
                  <a:cubicBezTo>
                    <a:pt x="5235463" y="1179969"/>
                    <a:pt x="5260183" y="1209869"/>
                    <a:pt x="5254235" y="1197000"/>
                  </a:cubicBezTo>
                  <a:cubicBezTo>
                    <a:pt x="5269809" y="1210265"/>
                    <a:pt x="5256587" y="1203541"/>
                    <a:pt x="5274411" y="1225201"/>
                  </a:cubicBezTo>
                  <a:cubicBezTo>
                    <a:pt x="5264259" y="1217641"/>
                    <a:pt x="5233171" y="1185476"/>
                    <a:pt x="5237999" y="1196858"/>
                  </a:cubicBezTo>
                  <a:cubicBezTo>
                    <a:pt x="5231359" y="1193149"/>
                    <a:pt x="5228783" y="1189497"/>
                    <a:pt x="5226375" y="1185773"/>
                  </a:cubicBezTo>
                  <a:cubicBezTo>
                    <a:pt x="5224337" y="1182135"/>
                    <a:pt x="5222283" y="1178511"/>
                    <a:pt x="5220231" y="1174844"/>
                  </a:cubicBezTo>
                  <a:close/>
                  <a:moveTo>
                    <a:pt x="1196753" y="1167016"/>
                  </a:moveTo>
                  <a:cubicBezTo>
                    <a:pt x="1197228" y="1165517"/>
                    <a:pt x="1196019" y="1165266"/>
                    <a:pt x="1191634" y="1167368"/>
                  </a:cubicBezTo>
                  <a:cubicBezTo>
                    <a:pt x="1177038" y="1182262"/>
                    <a:pt x="1163320" y="1193800"/>
                    <a:pt x="1149673" y="1205055"/>
                  </a:cubicBezTo>
                  <a:cubicBezTo>
                    <a:pt x="1136379" y="1216678"/>
                    <a:pt x="1123383" y="1228230"/>
                    <a:pt x="1109693" y="1242458"/>
                  </a:cubicBezTo>
                  <a:cubicBezTo>
                    <a:pt x="1124459" y="1234487"/>
                    <a:pt x="1112057" y="1248503"/>
                    <a:pt x="1113657" y="1251164"/>
                  </a:cubicBezTo>
                  <a:cubicBezTo>
                    <a:pt x="1124558" y="1240731"/>
                    <a:pt x="1134341" y="1228923"/>
                    <a:pt x="1145581" y="1217116"/>
                  </a:cubicBezTo>
                  <a:cubicBezTo>
                    <a:pt x="1156765" y="1205267"/>
                    <a:pt x="1170300" y="1194281"/>
                    <a:pt x="1187331" y="1184343"/>
                  </a:cubicBezTo>
                  <a:cubicBezTo>
                    <a:pt x="1178752" y="1187242"/>
                    <a:pt x="1195329" y="1171514"/>
                    <a:pt x="1196753" y="1167016"/>
                  </a:cubicBezTo>
                  <a:close/>
                  <a:moveTo>
                    <a:pt x="5398749" y="1143173"/>
                  </a:moveTo>
                  <a:cubicBezTo>
                    <a:pt x="5405177" y="1147298"/>
                    <a:pt x="5441177" y="1179622"/>
                    <a:pt x="5439383" y="1186439"/>
                  </a:cubicBezTo>
                  <a:cubicBezTo>
                    <a:pt x="5435051" y="1190261"/>
                    <a:pt x="5398427" y="1167567"/>
                    <a:pt x="5431555" y="1202295"/>
                  </a:cubicBezTo>
                  <a:cubicBezTo>
                    <a:pt x="5428809" y="1208736"/>
                    <a:pt x="5399703" y="1167213"/>
                    <a:pt x="5396587" y="1155392"/>
                  </a:cubicBezTo>
                  <a:cubicBezTo>
                    <a:pt x="5424959" y="1181625"/>
                    <a:pt x="5427251" y="1168247"/>
                    <a:pt x="5404671" y="1150437"/>
                  </a:cubicBezTo>
                  <a:cubicBezTo>
                    <a:pt x="5397747" y="1143556"/>
                    <a:pt x="5396605" y="1141798"/>
                    <a:pt x="5398749" y="1143173"/>
                  </a:cubicBezTo>
                  <a:close/>
                  <a:moveTo>
                    <a:pt x="5978403" y="1140697"/>
                  </a:moveTo>
                  <a:cubicBezTo>
                    <a:pt x="5992487" y="1142283"/>
                    <a:pt x="6035683" y="1202266"/>
                    <a:pt x="6052501" y="1209090"/>
                  </a:cubicBezTo>
                  <a:cubicBezTo>
                    <a:pt x="6055049" y="1229179"/>
                    <a:pt x="5989077" y="1148880"/>
                    <a:pt x="5978403" y="1140697"/>
                  </a:cubicBezTo>
                  <a:close/>
                  <a:moveTo>
                    <a:pt x="2316362" y="1140272"/>
                  </a:moveTo>
                  <a:cubicBezTo>
                    <a:pt x="2319901" y="1147662"/>
                    <a:pt x="2271725" y="1161026"/>
                    <a:pt x="2251721" y="1177151"/>
                  </a:cubicBezTo>
                  <a:cubicBezTo>
                    <a:pt x="2251239" y="1174702"/>
                    <a:pt x="2250659" y="1172310"/>
                    <a:pt x="2242037" y="1172579"/>
                  </a:cubicBezTo>
                  <a:cubicBezTo>
                    <a:pt x="2250121" y="1168091"/>
                    <a:pt x="2255685" y="1168912"/>
                    <a:pt x="2262013" y="1167907"/>
                  </a:cubicBezTo>
                  <a:cubicBezTo>
                    <a:pt x="2275887" y="1151541"/>
                    <a:pt x="2277444" y="1157360"/>
                    <a:pt x="2316362" y="1140272"/>
                  </a:cubicBezTo>
                  <a:close/>
                  <a:moveTo>
                    <a:pt x="2164144" y="1137724"/>
                  </a:moveTo>
                  <a:cubicBezTo>
                    <a:pt x="2154872" y="1146898"/>
                    <a:pt x="2119252" y="1155888"/>
                    <a:pt x="2131895" y="1158181"/>
                  </a:cubicBezTo>
                  <a:cubicBezTo>
                    <a:pt x="2121517" y="1164099"/>
                    <a:pt x="2121418" y="1161352"/>
                    <a:pt x="2125849" y="1158549"/>
                  </a:cubicBezTo>
                  <a:cubicBezTo>
                    <a:pt x="2119861" y="1159031"/>
                    <a:pt x="2111324" y="1165104"/>
                    <a:pt x="2103708" y="1169181"/>
                  </a:cubicBezTo>
                  <a:cubicBezTo>
                    <a:pt x="2071996" y="1184259"/>
                    <a:pt x="2153782" y="1133803"/>
                    <a:pt x="2164144" y="1137724"/>
                  </a:cubicBezTo>
                  <a:close/>
                  <a:moveTo>
                    <a:pt x="5541623" y="1136895"/>
                  </a:moveTo>
                  <a:cubicBezTo>
                    <a:pt x="5550389" y="1139932"/>
                    <a:pt x="5593453" y="1179600"/>
                    <a:pt x="5603507" y="1201048"/>
                  </a:cubicBezTo>
                  <a:cubicBezTo>
                    <a:pt x="5563103" y="1171332"/>
                    <a:pt x="5569857" y="1154344"/>
                    <a:pt x="5546781" y="1148100"/>
                  </a:cubicBezTo>
                  <a:cubicBezTo>
                    <a:pt x="5539589" y="1138940"/>
                    <a:pt x="5538701" y="1135883"/>
                    <a:pt x="5541623" y="1136895"/>
                  </a:cubicBezTo>
                  <a:close/>
                  <a:moveTo>
                    <a:pt x="952718" y="1134213"/>
                  </a:moveTo>
                  <a:cubicBezTo>
                    <a:pt x="943587" y="1144066"/>
                    <a:pt x="906014" y="1206358"/>
                    <a:pt x="868271" y="1223389"/>
                  </a:cubicBezTo>
                  <a:cubicBezTo>
                    <a:pt x="878648" y="1214272"/>
                    <a:pt x="886633" y="1206329"/>
                    <a:pt x="893357" y="1198939"/>
                  </a:cubicBezTo>
                  <a:cubicBezTo>
                    <a:pt x="900040" y="1191507"/>
                    <a:pt x="905986" y="1185122"/>
                    <a:pt x="911493" y="1178426"/>
                  </a:cubicBezTo>
                  <a:cubicBezTo>
                    <a:pt x="922663" y="1165189"/>
                    <a:pt x="933323" y="1151853"/>
                    <a:pt x="952718" y="1134213"/>
                  </a:cubicBezTo>
                  <a:close/>
                  <a:moveTo>
                    <a:pt x="2424367" y="1117012"/>
                  </a:moveTo>
                  <a:cubicBezTo>
                    <a:pt x="2422923" y="1122307"/>
                    <a:pt x="2405835" y="1132344"/>
                    <a:pt x="2385053" y="1142835"/>
                  </a:cubicBezTo>
                  <a:cubicBezTo>
                    <a:pt x="2374661" y="1148073"/>
                    <a:pt x="2363350" y="1153438"/>
                    <a:pt x="2352590" y="1158393"/>
                  </a:cubicBezTo>
                  <a:cubicBezTo>
                    <a:pt x="2341873" y="1163447"/>
                    <a:pt x="2332077" y="1168799"/>
                    <a:pt x="2324092" y="1172706"/>
                  </a:cubicBezTo>
                  <a:cubicBezTo>
                    <a:pt x="2326966" y="1167411"/>
                    <a:pt x="2344082" y="1156496"/>
                    <a:pt x="2365091" y="1146728"/>
                  </a:cubicBezTo>
                  <a:cubicBezTo>
                    <a:pt x="2385902" y="1136549"/>
                    <a:pt x="2409643" y="1125549"/>
                    <a:pt x="2424367" y="1117012"/>
                  </a:cubicBezTo>
                  <a:close/>
                  <a:moveTo>
                    <a:pt x="5899563" y="1114902"/>
                  </a:moveTo>
                  <a:cubicBezTo>
                    <a:pt x="5904319" y="1105516"/>
                    <a:pt x="5922681" y="1146161"/>
                    <a:pt x="5945671" y="1161677"/>
                  </a:cubicBezTo>
                  <a:cubicBezTo>
                    <a:pt x="5950795" y="1174702"/>
                    <a:pt x="5925979" y="1147719"/>
                    <a:pt x="5939415" y="1171814"/>
                  </a:cubicBezTo>
                  <a:cubicBezTo>
                    <a:pt x="5977003" y="1211879"/>
                    <a:pt x="5945927" y="1159965"/>
                    <a:pt x="5957183" y="1164707"/>
                  </a:cubicBezTo>
                  <a:cubicBezTo>
                    <a:pt x="5990379" y="1202549"/>
                    <a:pt x="5963439" y="1201402"/>
                    <a:pt x="5986755" y="1226135"/>
                  </a:cubicBezTo>
                  <a:cubicBezTo>
                    <a:pt x="5974567" y="1217542"/>
                    <a:pt x="5965067" y="1206244"/>
                    <a:pt x="5953203" y="1191832"/>
                  </a:cubicBezTo>
                  <a:cubicBezTo>
                    <a:pt x="5947271" y="1184626"/>
                    <a:pt x="5940759" y="1176656"/>
                    <a:pt x="5933029" y="1167864"/>
                  </a:cubicBezTo>
                  <a:cubicBezTo>
                    <a:pt x="5925257" y="1159129"/>
                    <a:pt x="5916535" y="1149304"/>
                    <a:pt x="5905211" y="1139451"/>
                  </a:cubicBezTo>
                  <a:cubicBezTo>
                    <a:pt x="5902705" y="1133477"/>
                    <a:pt x="5913775" y="1143981"/>
                    <a:pt x="5919835" y="1148795"/>
                  </a:cubicBezTo>
                  <a:cubicBezTo>
                    <a:pt x="5914753" y="1137809"/>
                    <a:pt x="5913111" y="1127814"/>
                    <a:pt x="5899563" y="1114902"/>
                  </a:cubicBezTo>
                  <a:close/>
                  <a:moveTo>
                    <a:pt x="5393685" y="1108762"/>
                  </a:moveTo>
                  <a:cubicBezTo>
                    <a:pt x="5396425" y="1107371"/>
                    <a:pt x="5437399" y="1137929"/>
                    <a:pt x="5451871" y="1148738"/>
                  </a:cubicBezTo>
                  <a:lnTo>
                    <a:pt x="5458001" y="1160390"/>
                  </a:lnTo>
                  <a:cubicBezTo>
                    <a:pt x="5465803" y="1166732"/>
                    <a:pt x="5464967" y="1164042"/>
                    <a:pt x="5463479" y="1160772"/>
                  </a:cubicBezTo>
                  <a:cubicBezTo>
                    <a:pt x="5495403" y="1189836"/>
                    <a:pt x="5433027" y="1143089"/>
                    <a:pt x="5461327" y="1177222"/>
                  </a:cubicBezTo>
                  <a:cubicBezTo>
                    <a:pt x="5441083" y="1159427"/>
                    <a:pt x="5429347" y="1130660"/>
                    <a:pt x="5406087" y="1122717"/>
                  </a:cubicBezTo>
                  <a:cubicBezTo>
                    <a:pt x="5396107" y="1113239"/>
                    <a:pt x="5392771" y="1109226"/>
                    <a:pt x="5393685" y="1108762"/>
                  </a:cubicBezTo>
                  <a:close/>
                  <a:moveTo>
                    <a:pt x="1078023" y="1104610"/>
                  </a:moveTo>
                  <a:cubicBezTo>
                    <a:pt x="1071539" y="1110230"/>
                    <a:pt x="1065282" y="1114916"/>
                    <a:pt x="1059236" y="1118994"/>
                  </a:cubicBezTo>
                  <a:cubicBezTo>
                    <a:pt x="1053361" y="1123227"/>
                    <a:pt x="1047642" y="1126780"/>
                    <a:pt x="1042021" y="1129895"/>
                  </a:cubicBezTo>
                  <a:cubicBezTo>
                    <a:pt x="1030781" y="1136138"/>
                    <a:pt x="1019922" y="1140654"/>
                    <a:pt x="1009007" y="1145453"/>
                  </a:cubicBezTo>
                  <a:cubicBezTo>
                    <a:pt x="1033386" y="1125194"/>
                    <a:pt x="1055669" y="1112411"/>
                    <a:pt x="1078023" y="1104610"/>
                  </a:cubicBezTo>
                  <a:close/>
                  <a:moveTo>
                    <a:pt x="2208790" y="1102928"/>
                  </a:moveTo>
                  <a:cubicBezTo>
                    <a:pt x="2214823" y="1102607"/>
                    <a:pt x="2203661" y="1114796"/>
                    <a:pt x="2221764" y="1103733"/>
                  </a:cubicBezTo>
                  <a:cubicBezTo>
                    <a:pt x="2233670" y="1104879"/>
                    <a:pt x="2192615" y="1116460"/>
                    <a:pt x="2182450" y="1122731"/>
                  </a:cubicBezTo>
                  <a:cubicBezTo>
                    <a:pt x="2151757" y="1147450"/>
                    <a:pt x="2186442" y="1115469"/>
                    <a:pt x="2195305" y="1108744"/>
                  </a:cubicBezTo>
                  <a:cubicBezTo>
                    <a:pt x="2202858" y="1104532"/>
                    <a:pt x="2206779" y="1103035"/>
                    <a:pt x="2208790" y="1102928"/>
                  </a:cubicBezTo>
                  <a:close/>
                  <a:moveTo>
                    <a:pt x="1696561" y="1087381"/>
                  </a:moveTo>
                  <a:cubicBezTo>
                    <a:pt x="1694354" y="1087701"/>
                    <a:pt x="1690044" y="1089147"/>
                    <a:pt x="1683057" y="1092081"/>
                  </a:cubicBezTo>
                  <a:cubicBezTo>
                    <a:pt x="1689187" y="1091783"/>
                    <a:pt x="1676686" y="1100674"/>
                    <a:pt x="1664568" y="1110485"/>
                  </a:cubicBezTo>
                  <a:cubicBezTo>
                    <a:pt x="1653837" y="1113868"/>
                    <a:pt x="1644167" y="1113684"/>
                    <a:pt x="1631298" y="1123424"/>
                  </a:cubicBezTo>
                  <a:cubicBezTo>
                    <a:pt x="1628297" y="1132981"/>
                    <a:pt x="1654545" y="1118243"/>
                    <a:pt x="1675157" y="1105105"/>
                  </a:cubicBezTo>
                  <a:cubicBezTo>
                    <a:pt x="1690882" y="1095591"/>
                    <a:pt x="1703183" y="1086420"/>
                    <a:pt x="1696561" y="1087381"/>
                  </a:cubicBezTo>
                  <a:close/>
                  <a:moveTo>
                    <a:pt x="5542193" y="1084974"/>
                  </a:moveTo>
                  <a:cubicBezTo>
                    <a:pt x="5537039" y="1075532"/>
                    <a:pt x="5599883" y="1122321"/>
                    <a:pt x="5579907" y="1118711"/>
                  </a:cubicBezTo>
                  <a:cubicBezTo>
                    <a:pt x="5595551" y="1132571"/>
                    <a:pt x="5593811" y="1126922"/>
                    <a:pt x="5591135" y="1120212"/>
                  </a:cubicBezTo>
                  <a:cubicBezTo>
                    <a:pt x="5597067" y="1110882"/>
                    <a:pt x="5603155" y="1147634"/>
                    <a:pt x="5620171" y="1158436"/>
                  </a:cubicBezTo>
                  <a:cubicBezTo>
                    <a:pt x="5604725" y="1157700"/>
                    <a:pt x="5573367" y="1106550"/>
                    <a:pt x="5542193" y="1084974"/>
                  </a:cubicBezTo>
                  <a:close/>
                  <a:moveTo>
                    <a:pt x="5320577" y="1083997"/>
                  </a:moveTo>
                  <a:cubicBezTo>
                    <a:pt x="5331167" y="1093567"/>
                    <a:pt x="5340015" y="1102798"/>
                    <a:pt x="5347731" y="1112892"/>
                  </a:cubicBezTo>
                  <a:cubicBezTo>
                    <a:pt x="5357215" y="1119149"/>
                    <a:pt x="5349287" y="1107484"/>
                    <a:pt x="5347007" y="1101608"/>
                  </a:cubicBezTo>
                  <a:cubicBezTo>
                    <a:pt x="5352727" y="1105742"/>
                    <a:pt x="5358491" y="1109890"/>
                    <a:pt x="5364223" y="1114024"/>
                  </a:cubicBezTo>
                  <a:cubicBezTo>
                    <a:pt x="5365243" y="1117790"/>
                    <a:pt x="5370439" y="1121867"/>
                    <a:pt x="5375875" y="1126001"/>
                  </a:cubicBezTo>
                  <a:cubicBezTo>
                    <a:pt x="5377743" y="1131466"/>
                    <a:pt x="5368909" y="1122986"/>
                    <a:pt x="5367239" y="1119772"/>
                  </a:cubicBezTo>
                  <a:cubicBezTo>
                    <a:pt x="5354837" y="1123467"/>
                    <a:pt x="5365383" y="1143868"/>
                    <a:pt x="5374997" y="1164905"/>
                  </a:cubicBezTo>
                  <a:cubicBezTo>
                    <a:pt x="5356267" y="1145113"/>
                    <a:pt x="5347603" y="1125831"/>
                    <a:pt x="5333543" y="1106408"/>
                  </a:cubicBezTo>
                  <a:cubicBezTo>
                    <a:pt x="5319033" y="1095011"/>
                    <a:pt x="5324655" y="1114138"/>
                    <a:pt x="5310299" y="1094657"/>
                  </a:cubicBezTo>
                  <a:cubicBezTo>
                    <a:pt x="5289827" y="1068537"/>
                    <a:pt x="5351935" y="1120353"/>
                    <a:pt x="5320577" y="1083997"/>
                  </a:cubicBezTo>
                  <a:close/>
                  <a:moveTo>
                    <a:pt x="1143189" y="1083587"/>
                  </a:moveTo>
                  <a:cubicBezTo>
                    <a:pt x="1146388" y="1091416"/>
                    <a:pt x="1098155" y="1105290"/>
                    <a:pt x="1081605" y="1113473"/>
                  </a:cubicBezTo>
                  <a:cubicBezTo>
                    <a:pt x="1078476" y="1105502"/>
                    <a:pt x="1126837" y="1091430"/>
                    <a:pt x="1143189" y="1083587"/>
                  </a:cubicBezTo>
                  <a:close/>
                  <a:moveTo>
                    <a:pt x="2033388" y="1080079"/>
                  </a:moveTo>
                  <a:cubicBezTo>
                    <a:pt x="2030892" y="1080352"/>
                    <a:pt x="2025529" y="1082369"/>
                    <a:pt x="2015098" y="1087409"/>
                  </a:cubicBezTo>
                  <a:cubicBezTo>
                    <a:pt x="2021908" y="1085880"/>
                    <a:pt x="2019317" y="1090424"/>
                    <a:pt x="2012918" y="1095677"/>
                  </a:cubicBezTo>
                  <a:cubicBezTo>
                    <a:pt x="2006505" y="1100886"/>
                    <a:pt x="1996751" y="1107554"/>
                    <a:pt x="1988412" y="1109098"/>
                  </a:cubicBezTo>
                  <a:cubicBezTo>
                    <a:pt x="1985425" y="1108333"/>
                    <a:pt x="1997161" y="1098352"/>
                    <a:pt x="2004820" y="1091061"/>
                  </a:cubicBezTo>
                  <a:cubicBezTo>
                    <a:pt x="2012777" y="1084280"/>
                    <a:pt x="2016245" y="1079523"/>
                    <a:pt x="1996510" y="1089193"/>
                  </a:cubicBezTo>
                  <a:cubicBezTo>
                    <a:pt x="2007539" y="1091882"/>
                    <a:pt x="1967984" y="1104539"/>
                    <a:pt x="1955582" y="1117875"/>
                  </a:cubicBezTo>
                  <a:cubicBezTo>
                    <a:pt x="1989035" y="1114222"/>
                    <a:pt x="1948305" y="1144122"/>
                    <a:pt x="1974368" y="1143825"/>
                  </a:cubicBezTo>
                  <a:cubicBezTo>
                    <a:pt x="2000828" y="1127813"/>
                    <a:pt x="1978488" y="1133858"/>
                    <a:pt x="1994486" y="1122589"/>
                  </a:cubicBezTo>
                  <a:cubicBezTo>
                    <a:pt x="2002923" y="1121145"/>
                    <a:pt x="2011234" y="1118937"/>
                    <a:pt x="2023041" y="1110004"/>
                  </a:cubicBezTo>
                  <a:cubicBezTo>
                    <a:pt x="2010059" y="1107498"/>
                    <a:pt x="1989064" y="1126808"/>
                    <a:pt x="1976110" y="1124798"/>
                  </a:cubicBezTo>
                  <a:cubicBezTo>
                    <a:pt x="1984406" y="1119008"/>
                    <a:pt x="1980838" y="1118611"/>
                    <a:pt x="1986303" y="1114095"/>
                  </a:cubicBezTo>
                  <a:cubicBezTo>
                    <a:pt x="2001012" y="1109565"/>
                    <a:pt x="2006264" y="1105841"/>
                    <a:pt x="2011602" y="1101991"/>
                  </a:cubicBezTo>
                  <a:cubicBezTo>
                    <a:pt x="2017080" y="1098395"/>
                    <a:pt x="2022644" y="1094657"/>
                    <a:pt x="2037863" y="1090254"/>
                  </a:cubicBezTo>
                  <a:cubicBezTo>
                    <a:pt x="2022563" y="1094151"/>
                    <a:pt x="2040876" y="1079262"/>
                    <a:pt x="2033388" y="1080079"/>
                  </a:cubicBezTo>
                  <a:close/>
                  <a:moveTo>
                    <a:pt x="2079315" y="1077782"/>
                  </a:moveTo>
                  <a:cubicBezTo>
                    <a:pt x="2073213" y="1078249"/>
                    <a:pt x="2066956" y="1078716"/>
                    <a:pt x="2060784" y="1079183"/>
                  </a:cubicBezTo>
                  <a:cubicBezTo>
                    <a:pt x="2040666" y="1092293"/>
                    <a:pt x="2046513" y="1094671"/>
                    <a:pt x="2018992" y="1105657"/>
                  </a:cubicBezTo>
                  <a:cubicBezTo>
                    <a:pt x="2047773" y="1104227"/>
                    <a:pt x="2056013" y="1086446"/>
                    <a:pt x="2079315" y="1077782"/>
                  </a:cubicBezTo>
                  <a:close/>
                  <a:moveTo>
                    <a:pt x="5150215" y="1074711"/>
                  </a:moveTo>
                  <a:cubicBezTo>
                    <a:pt x="5158279" y="1079024"/>
                    <a:pt x="5176865" y="1097868"/>
                    <a:pt x="5184795" y="1103166"/>
                  </a:cubicBezTo>
                  <a:cubicBezTo>
                    <a:pt x="5182517" y="1097715"/>
                    <a:pt x="5177279" y="1091996"/>
                    <a:pt x="5169691" y="1086560"/>
                  </a:cubicBezTo>
                  <a:cubicBezTo>
                    <a:pt x="5164579" y="1074866"/>
                    <a:pt x="5196815" y="1107866"/>
                    <a:pt x="5202055" y="1114378"/>
                  </a:cubicBezTo>
                  <a:cubicBezTo>
                    <a:pt x="5213735" y="1121188"/>
                    <a:pt x="5195513" y="1099768"/>
                    <a:pt x="5209755" y="1108956"/>
                  </a:cubicBezTo>
                  <a:cubicBezTo>
                    <a:pt x="5213451" y="1103024"/>
                    <a:pt x="5212515" y="1118286"/>
                    <a:pt x="5231063" y="1136732"/>
                  </a:cubicBezTo>
                  <a:cubicBezTo>
                    <a:pt x="5242615" y="1145482"/>
                    <a:pt x="5259645" y="1155505"/>
                    <a:pt x="5276831" y="1166760"/>
                  </a:cubicBezTo>
                  <a:cubicBezTo>
                    <a:pt x="5285539" y="1172239"/>
                    <a:pt x="5293835" y="1178609"/>
                    <a:pt x="5301523" y="1185192"/>
                  </a:cubicBezTo>
                  <a:cubicBezTo>
                    <a:pt x="5309223" y="1191761"/>
                    <a:pt x="5316287" y="1198599"/>
                    <a:pt x="5322035" y="1205664"/>
                  </a:cubicBezTo>
                  <a:cubicBezTo>
                    <a:pt x="5331209" y="1204772"/>
                    <a:pt x="5342647" y="1209783"/>
                    <a:pt x="5356537" y="1221435"/>
                  </a:cubicBezTo>
                  <a:cubicBezTo>
                    <a:pt x="5363475" y="1227253"/>
                    <a:pt x="5371033" y="1234728"/>
                    <a:pt x="5379187" y="1243945"/>
                  </a:cubicBezTo>
                  <a:cubicBezTo>
                    <a:pt x="5387287" y="1253232"/>
                    <a:pt x="5396347" y="1263849"/>
                    <a:pt x="5405111" y="1277327"/>
                  </a:cubicBezTo>
                  <a:cubicBezTo>
                    <a:pt x="5395723" y="1267162"/>
                    <a:pt x="5384923" y="1257946"/>
                    <a:pt x="5373893" y="1248531"/>
                  </a:cubicBezTo>
                  <a:cubicBezTo>
                    <a:pt x="5362837" y="1239159"/>
                    <a:pt x="5351341" y="1229872"/>
                    <a:pt x="5339619" y="1220684"/>
                  </a:cubicBezTo>
                  <a:cubicBezTo>
                    <a:pt x="5327897" y="1211496"/>
                    <a:pt x="5315977" y="1202407"/>
                    <a:pt x="5304043" y="1193446"/>
                  </a:cubicBezTo>
                  <a:cubicBezTo>
                    <a:pt x="5298067" y="1188986"/>
                    <a:pt x="5292107" y="1184527"/>
                    <a:pt x="5286175" y="1180096"/>
                  </a:cubicBezTo>
                  <a:cubicBezTo>
                    <a:pt x="5280231" y="1175693"/>
                    <a:pt x="5273987" y="1171743"/>
                    <a:pt x="5267983" y="1167595"/>
                  </a:cubicBezTo>
                  <a:cubicBezTo>
                    <a:pt x="5243789" y="1151201"/>
                    <a:pt x="5220501" y="1135317"/>
                    <a:pt x="5199803" y="1119942"/>
                  </a:cubicBezTo>
                  <a:cubicBezTo>
                    <a:pt x="5189455" y="1112255"/>
                    <a:pt x="5179757" y="1104695"/>
                    <a:pt x="5170909" y="1097248"/>
                  </a:cubicBezTo>
                  <a:cubicBezTo>
                    <a:pt x="5162003" y="1089887"/>
                    <a:pt x="5153579" y="1083204"/>
                    <a:pt x="5146445" y="1076282"/>
                  </a:cubicBezTo>
                  <a:cubicBezTo>
                    <a:pt x="5146009" y="1073450"/>
                    <a:pt x="5147527" y="1073273"/>
                    <a:pt x="5150215" y="1074711"/>
                  </a:cubicBezTo>
                  <a:close/>
                  <a:moveTo>
                    <a:pt x="1500840" y="1073903"/>
                  </a:moveTo>
                  <a:cubicBezTo>
                    <a:pt x="1493351" y="1075517"/>
                    <a:pt x="1485494" y="1078249"/>
                    <a:pt x="1477240" y="1082114"/>
                  </a:cubicBezTo>
                  <a:cubicBezTo>
                    <a:pt x="1473121" y="1084039"/>
                    <a:pt x="1468888" y="1086248"/>
                    <a:pt x="1464556" y="1088740"/>
                  </a:cubicBezTo>
                  <a:cubicBezTo>
                    <a:pt x="1460337" y="1091373"/>
                    <a:pt x="1456061" y="1094317"/>
                    <a:pt x="1451673" y="1097545"/>
                  </a:cubicBezTo>
                  <a:cubicBezTo>
                    <a:pt x="1455141" y="1096738"/>
                    <a:pt x="1458029" y="1096342"/>
                    <a:pt x="1450002" y="1103081"/>
                  </a:cubicBezTo>
                  <a:cubicBezTo>
                    <a:pt x="1443178" y="1106323"/>
                    <a:pt x="1437091" y="1107229"/>
                    <a:pt x="1429035" y="1114633"/>
                  </a:cubicBezTo>
                  <a:cubicBezTo>
                    <a:pt x="1441862" y="1110641"/>
                    <a:pt x="1454688" y="1106648"/>
                    <a:pt x="1467557" y="1102642"/>
                  </a:cubicBezTo>
                  <a:cubicBezTo>
                    <a:pt x="1490662" y="1082567"/>
                    <a:pt x="1473333" y="1091118"/>
                    <a:pt x="1500840" y="1073903"/>
                  </a:cubicBezTo>
                  <a:close/>
                  <a:moveTo>
                    <a:pt x="1524984" y="1073445"/>
                  </a:moveTo>
                  <a:cubicBezTo>
                    <a:pt x="1522807" y="1069938"/>
                    <a:pt x="1490881" y="1085986"/>
                    <a:pt x="1490690" y="1086347"/>
                  </a:cubicBezTo>
                  <a:cubicBezTo>
                    <a:pt x="1485494" y="1098395"/>
                    <a:pt x="1427903" y="1126412"/>
                    <a:pt x="1404770" y="1137256"/>
                  </a:cubicBezTo>
                  <a:cubicBezTo>
                    <a:pt x="1391023" y="1152956"/>
                    <a:pt x="1369363" y="1173966"/>
                    <a:pt x="1361308" y="1185985"/>
                  </a:cubicBezTo>
                  <a:cubicBezTo>
                    <a:pt x="1348496" y="1184045"/>
                    <a:pt x="1328591" y="1200977"/>
                    <a:pt x="1330813" y="1191450"/>
                  </a:cubicBezTo>
                  <a:cubicBezTo>
                    <a:pt x="1339350" y="1183876"/>
                    <a:pt x="1345905" y="1177292"/>
                    <a:pt x="1351936" y="1170525"/>
                  </a:cubicBezTo>
                  <a:cubicBezTo>
                    <a:pt x="1357924" y="1163716"/>
                    <a:pt x="1363346" y="1156651"/>
                    <a:pt x="1370000" y="1148553"/>
                  </a:cubicBezTo>
                  <a:cubicBezTo>
                    <a:pt x="1383294" y="1132372"/>
                    <a:pt x="1401514" y="1111986"/>
                    <a:pt x="1439002" y="1081477"/>
                  </a:cubicBezTo>
                  <a:cubicBezTo>
                    <a:pt x="1416011" y="1086970"/>
                    <a:pt x="1388589" y="1106337"/>
                    <a:pt x="1366022" y="1109735"/>
                  </a:cubicBezTo>
                  <a:cubicBezTo>
                    <a:pt x="1354470" y="1122080"/>
                    <a:pt x="1335230" y="1132627"/>
                    <a:pt x="1341431" y="1132740"/>
                  </a:cubicBezTo>
                  <a:cubicBezTo>
                    <a:pt x="1374700" y="1109494"/>
                    <a:pt x="1357499" y="1136803"/>
                    <a:pt x="1372336" y="1127700"/>
                  </a:cubicBezTo>
                  <a:cubicBezTo>
                    <a:pt x="1362469" y="1134623"/>
                    <a:pt x="1352134" y="1143060"/>
                    <a:pt x="1341927" y="1151116"/>
                  </a:cubicBezTo>
                  <a:cubicBezTo>
                    <a:pt x="1336816" y="1155151"/>
                    <a:pt x="1331748" y="1159072"/>
                    <a:pt x="1326764" y="1162668"/>
                  </a:cubicBezTo>
                  <a:cubicBezTo>
                    <a:pt x="1321823" y="1166306"/>
                    <a:pt x="1317194" y="1169832"/>
                    <a:pt x="1312593" y="1172649"/>
                  </a:cubicBezTo>
                  <a:cubicBezTo>
                    <a:pt x="1315877" y="1169223"/>
                    <a:pt x="1319119" y="1165938"/>
                    <a:pt x="1322333" y="1162781"/>
                  </a:cubicBezTo>
                  <a:cubicBezTo>
                    <a:pt x="1325618" y="1159695"/>
                    <a:pt x="1328959" y="1156850"/>
                    <a:pt x="1332201" y="1154103"/>
                  </a:cubicBezTo>
                  <a:cubicBezTo>
                    <a:pt x="1338727" y="1148638"/>
                    <a:pt x="1345069" y="1143740"/>
                    <a:pt x="1351214" y="1139535"/>
                  </a:cubicBezTo>
                  <a:cubicBezTo>
                    <a:pt x="1339930" y="1143372"/>
                    <a:pt x="1330474" y="1148143"/>
                    <a:pt x="1321965" y="1153565"/>
                  </a:cubicBezTo>
                  <a:cubicBezTo>
                    <a:pt x="1313471" y="1158987"/>
                    <a:pt x="1306378" y="1165570"/>
                    <a:pt x="1299087" y="1172309"/>
                  </a:cubicBezTo>
                  <a:cubicBezTo>
                    <a:pt x="1284633" y="1185914"/>
                    <a:pt x="1270461" y="1201218"/>
                    <a:pt x="1249296" y="1216706"/>
                  </a:cubicBezTo>
                  <a:cubicBezTo>
                    <a:pt x="1284817" y="1199788"/>
                    <a:pt x="1311772" y="1171148"/>
                    <a:pt x="1315977" y="1181639"/>
                  </a:cubicBezTo>
                  <a:cubicBezTo>
                    <a:pt x="1326382" y="1170681"/>
                    <a:pt x="1330148" y="1165018"/>
                    <a:pt x="1332286" y="1162739"/>
                  </a:cubicBezTo>
                  <a:cubicBezTo>
                    <a:pt x="1334381" y="1160389"/>
                    <a:pt x="1334664" y="1161238"/>
                    <a:pt x="1338373" y="1163574"/>
                  </a:cubicBezTo>
                  <a:cubicBezTo>
                    <a:pt x="1354866" y="1141022"/>
                    <a:pt x="1396389" y="1112141"/>
                    <a:pt x="1409725" y="1100773"/>
                  </a:cubicBezTo>
                  <a:cubicBezTo>
                    <a:pt x="1397663" y="1118158"/>
                    <a:pt x="1365895" y="1145623"/>
                    <a:pt x="1354583" y="1148355"/>
                  </a:cubicBezTo>
                  <a:cubicBezTo>
                    <a:pt x="1353479" y="1152418"/>
                    <a:pt x="1349260" y="1157982"/>
                    <a:pt x="1343710" y="1164126"/>
                  </a:cubicBezTo>
                  <a:cubicBezTo>
                    <a:pt x="1340936" y="1167227"/>
                    <a:pt x="1337835" y="1170483"/>
                    <a:pt x="1334622" y="1173796"/>
                  </a:cubicBezTo>
                  <a:cubicBezTo>
                    <a:pt x="1331521" y="1177222"/>
                    <a:pt x="1328350" y="1180747"/>
                    <a:pt x="1325249" y="1184173"/>
                  </a:cubicBezTo>
                  <a:cubicBezTo>
                    <a:pt x="1312933" y="1197962"/>
                    <a:pt x="1302400" y="1210817"/>
                    <a:pt x="1307468" y="1215318"/>
                  </a:cubicBezTo>
                  <a:cubicBezTo>
                    <a:pt x="1313839" y="1208212"/>
                    <a:pt x="1320974" y="1208240"/>
                    <a:pt x="1330233" y="1206739"/>
                  </a:cubicBezTo>
                  <a:cubicBezTo>
                    <a:pt x="1334862" y="1205989"/>
                    <a:pt x="1340030" y="1204856"/>
                    <a:pt x="1345905" y="1202251"/>
                  </a:cubicBezTo>
                  <a:cubicBezTo>
                    <a:pt x="1348849" y="1200949"/>
                    <a:pt x="1351950" y="1199264"/>
                    <a:pt x="1355277" y="1197112"/>
                  </a:cubicBezTo>
                  <a:cubicBezTo>
                    <a:pt x="1358703" y="1195060"/>
                    <a:pt x="1362341" y="1192511"/>
                    <a:pt x="1366220" y="1189340"/>
                  </a:cubicBezTo>
                  <a:cubicBezTo>
                    <a:pt x="1373879" y="1183040"/>
                    <a:pt x="1427832" y="1131084"/>
                    <a:pt x="1445033" y="1119574"/>
                  </a:cubicBezTo>
                  <a:cubicBezTo>
                    <a:pt x="1470813" y="1108262"/>
                    <a:pt x="1470105" y="1112071"/>
                    <a:pt x="1485197" y="1102514"/>
                  </a:cubicBezTo>
                  <a:cubicBezTo>
                    <a:pt x="1484234" y="1094006"/>
                    <a:pt x="1512591" y="1077102"/>
                    <a:pt x="1514969" y="1084776"/>
                  </a:cubicBezTo>
                  <a:cubicBezTo>
                    <a:pt x="1523131" y="1077956"/>
                    <a:pt x="1525710" y="1074614"/>
                    <a:pt x="1524984" y="1073445"/>
                  </a:cubicBezTo>
                  <a:close/>
                  <a:moveTo>
                    <a:pt x="5773371" y="1073174"/>
                  </a:moveTo>
                  <a:cubicBezTo>
                    <a:pt x="5781119" y="1080485"/>
                    <a:pt x="5822897" y="1127722"/>
                    <a:pt x="5814817" y="1113600"/>
                  </a:cubicBezTo>
                  <a:cubicBezTo>
                    <a:pt x="5814817" y="1113600"/>
                    <a:pt x="5815525" y="1114463"/>
                    <a:pt x="5816559" y="1115907"/>
                  </a:cubicBezTo>
                  <a:cubicBezTo>
                    <a:pt x="5817563" y="1117351"/>
                    <a:pt x="5818979" y="1119376"/>
                    <a:pt x="5820593" y="1121698"/>
                  </a:cubicBezTo>
                  <a:cubicBezTo>
                    <a:pt x="5823751" y="1126355"/>
                    <a:pt x="5827573" y="1132231"/>
                    <a:pt x="5830333" y="1137157"/>
                  </a:cubicBezTo>
                  <a:cubicBezTo>
                    <a:pt x="5835839" y="1147025"/>
                    <a:pt x="5837115" y="1153070"/>
                    <a:pt x="5820479" y="1138021"/>
                  </a:cubicBezTo>
                  <a:cubicBezTo>
                    <a:pt x="5817435" y="1121910"/>
                    <a:pt x="5799697" y="1102486"/>
                    <a:pt x="5780075" y="1082921"/>
                  </a:cubicBezTo>
                  <a:cubicBezTo>
                    <a:pt x="5771987" y="1072735"/>
                    <a:pt x="5770789" y="1070736"/>
                    <a:pt x="5773371" y="1073174"/>
                  </a:cubicBezTo>
                  <a:close/>
                  <a:moveTo>
                    <a:pt x="1625579" y="1071015"/>
                  </a:moveTo>
                  <a:cubicBezTo>
                    <a:pt x="1621374" y="1072062"/>
                    <a:pt x="1617099" y="1073124"/>
                    <a:pt x="1612866" y="1074186"/>
                  </a:cubicBezTo>
                  <a:cubicBezTo>
                    <a:pt x="1604556" y="1081222"/>
                    <a:pt x="1597902" y="1083799"/>
                    <a:pt x="1590016" y="1089745"/>
                  </a:cubicBezTo>
                  <a:cubicBezTo>
                    <a:pt x="1593824" y="1093256"/>
                    <a:pt x="1591432" y="1100377"/>
                    <a:pt x="1582810" y="1111179"/>
                  </a:cubicBezTo>
                  <a:cubicBezTo>
                    <a:pt x="1571626" y="1107993"/>
                    <a:pt x="1511756" y="1162187"/>
                    <a:pt x="1519231" y="1161762"/>
                  </a:cubicBezTo>
                  <a:cubicBezTo>
                    <a:pt x="1539815" y="1146175"/>
                    <a:pt x="1554000" y="1151314"/>
                    <a:pt x="1577516" y="1127134"/>
                  </a:cubicBezTo>
                  <a:cubicBezTo>
                    <a:pt x="1571244" y="1127969"/>
                    <a:pt x="1557979" y="1132952"/>
                    <a:pt x="1566445" y="1125095"/>
                  </a:cubicBezTo>
                  <a:cubicBezTo>
                    <a:pt x="1585231" y="1121542"/>
                    <a:pt x="1610275" y="1098834"/>
                    <a:pt x="1631058" y="1089278"/>
                  </a:cubicBezTo>
                  <a:cubicBezTo>
                    <a:pt x="1583730" y="1110556"/>
                    <a:pt x="1623498" y="1082978"/>
                    <a:pt x="1611011" y="1079594"/>
                  </a:cubicBezTo>
                  <a:cubicBezTo>
                    <a:pt x="1615358" y="1078221"/>
                    <a:pt x="1619775" y="1076649"/>
                    <a:pt x="1625579" y="1071015"/>
                  </a:cubicBezTo>
                  <a:close/>
                  <a:moveTo>
                    <a:pt x="5718591" y="1065805"/>
                  </a:moveTo>
                  <a:cubicBezTo>
                    <a:pt x="5723715" y="1066754"/>
                    <a:pt x="5729703" y="1071751"/>
                    <a:pt x="5737747" y="1078688"/>
                  </a:cubicBezTo>
                  <a:cubicBezTo>
                    <a:pt x="5741795" y="1082128"/>
                    <a:pt x="5746367" y="1086007"/>
                    <a:pt x="5751435" y="1090325"/>
                  </a:cubicBezTo>
                  <a:cubicBezTo>
                    <a:pt x="5756461" y="1094686"/>
                    <a:pt x="5762123" y="1099272"/>
                    <a:pt x="5768595" y="1103859"/>
                  </a:cubicBezTo>
                  <a:cubicBezTo>
                    <a:pt x="5773903" y="1115171"/>
                    <a:pt x="5769655" y="1114845"/>
                    <a:pt x="5759987" y="1107894"/>
                  </a:cubicBezTo>
                  <a:cubicBezTo>
                    <a:pt x="5768991" y="1119446"/>
                    <a:pt x="5780033" y="1131438"/>
                    <a:pt x="5791487" y="1143471"/>
                  </a:cubicBezTo>
                  <a:cubicBezTo>
                    <a:pt x="5810203" y="1159568"/>
                    <a:pt x="5783135" y="1119574"/>
                    <a:pt x="5783035" y="1112693"/>
                  </a:cubicBezTo>
                  <a:cubicBezTo>
                    <a:pt x="5806819" y="1138658"/>
                    <a:pt x="5820255" y="1153877"/>
                    <a:pt x="5833193" y="1169180"/>
                  </a:cubicBezTo>
                  <a:cubicBezTo>
                    <a:pt x="5845991" y="1184626"/>
                    <a:pt x="5859003" y="1199491"/>
                    <a:pt x="5879275" y="1227111"/>
                  </a:cubicBezTo>
                  <a:cubicBezTo>
                    <a:pt x="5868911" y="1218561"/>
                    <a:pt x="5863559" y="1211241"/>
                    <a:pt x="5858563" y="1204219"/>
                  </a:cubicBezTo>
                  <a:cubicBezTo>
                    <a:pt x="5853423" y="1197339"/>
                    <a:pt x="5848823" y="1190572"/>
                    <a:pt x="5840271" y="1182941"/>
                  </a:cubicBezTo>
                  <a:cubicBezTo>
                    <a:pt x="5843273" y="1192271"/>
                    <a:pt x="5862087" y="1212501"/>
                    <a:pt x="5848583" y="1202025"/>
                  </a:cubicBezTo>
                  <a:cubicBezTo>
                    <a:pt x="5822463" y="1184782"/>
                    <a:pt x="5833971" y="1175749"/>
                    <a:pt x="5814547" y="1160063"/>
                  </a:cubicBezTo>
                  <a:cubicBezTo>
                    <a:pt x="5795351" y="1142310"/>
                    <a:pt x="5820565" y="1179161"/>
                    <a:pt x="5819899" y="1184244"/>
                  </a:cubicBezTo>
                  <a:cubicBezTo>
                    <a:pt x="5803407" y="1164367"/>
                    <a:pt x="5786955" y="1144547"/>
                    <a:pt x="5770435" y="1124628"/>
                  </a:cubicBezTo>
                  <a:cubicBezTo>
                    <a:pt x="5762067" y="1114690"/>
                    <a:pt x="5753701" y="1104723"/>
                    <a:pt x="5745277" y="1094714"/>
                  </a:cubicBezTo>
                  <a:cubicBezTo>
                    <a:pt x="5736429" y="1085115"/>
                    <a:pt x="5727539" y="1075488"/>
                    <a:pt x="5718591" y="1065805"/>
                  </a:cubicBezTo>
                  <a:close/>
                  <a:moveTo>
                    <a:pt x="2193945" y="1062578"/>
                  </a:moveTo>
                  <a:cubicBezTo>
                    <a:pt x="2197102" y="1068821"/>
                    <a:pt x="2175895" y="1077188"/>
                    <a:pt x="2154050" y="1087197"/>
                  </a:cubicBezTo>
                  <a:cubicBezTo>
                    <a:pt x="2132446" y="1097645"/>
                    <a:pt x="2109696" y="1108872"/>
                    <a:pt x="2108733" y="1117734"/>
                  </a:cubicBezTo>
                  <a:cubicBezTo>
                    <a:pt x="2085827" y="1122958"/>
                    <a:pt x="2066658" y="1132160"/>
                    <a:pt x="2051807" y="1142000"/>
                  </a:cubicBezTo>
                  <a:cubicBezTo>
                    <a:pt x="2048098" y="1144463"/>
                    <a:pt x="2044644" y="1146955"/>
                    <a:pt x="2041473" y="1149446"/>
                  </a:cubicBezTo>
                  <a:cubicBezTo>
                    <a:pt x="2038358" y="1152023"/>
                    <a:pt x="2035583" y="1154698"/>
                    <a:pt x="2033049" y="1157247"/>
                  </a:cubicBezTo>
                  <a:cubicBezTo>
                    <a:pt x="2027995" y="1162358"/>
                    <a:pt x="2024031" y="1167199"/>
                    <a:pt x="2021185" y="1171347"/>
                  </a:cubicBezTo>
                  <a:cubicBezTo>
                    <a:pt x="2026961" y="1158125"/>
                    <a:pt x="1996722" y="1184811"/>
                    <a:pt x="1983131" y="1180337"/>
                  </a:cubicBezTo>
                  <a:cubicBezTo>
                    <a:pt x="2000120" y="1166803"/>
                    <a:pt x="2013852" y="1157686"/>
                    <a:pt x="2026707" y="1148880"/>
                  </a:cubicBezTo>
                  <a:cubicBezTo>
                    <a:pt x="2029906" y="1146657"/>
                    <a:pt x="2033063" y="1144477"/>
                    <a:pt x="2036220" y="1142283"/>
                  </a:cubicBezTo>
                  <a:cubicBezTo>
                    <a:pt x="2039448" y="1140202"/>
                    <a:pt x="2042676" y="1138092"/>
                    <a:pt x="2045918" y="1135855"/>
                  </a:cubicBezTo>
                  <a:cubicBezTo>
                    <a:pt x="2052402" y="1131396"/>
                    <a:pt x="2058985" y="1126512"/>
                    <a:pt x="2065993" y="1120693"/>
                  </a:cubicBezTo>
                  <a:cubicBezTo>
                    <a:pt x="2083562" y="1116701"/>
                    <a:pt x="2102716" y="1109183"/>
                    <a:pt x="2123329" y="1098141"/>
                  </a:cubicBezTo>
                  <a:cubicBezTo>
                    <a:pt x="2142031" y="1083346"/>
                    <a:pt x="2123584" y="1092860"/>
                    <a:pt x="2107317" y="1094531"/>
                  </a:cubicBezTo>
                  <a:cubicBezTo>
                    <a:pt x="2137019" y="1078137"/>
                    <a:pt x="2127421" y="1084210"/>
                    <a:pt x="2148642" y="1068382"/>
                  </a:cubicBezTo>
                  <a:cubicBezTo>
                    <a:pt x="2145372" y="1072700"/>
                    <a:pt x="2147453" y="1076863"/>
                    <a:pt x="2154857" y="1076919"/>
                  </a:cubicBezTo>
                  <a:cubicBezTo>
                    <a:pt x="2162346" y="1077160"/>
                    <a:pt x="2175371" y="1073762"/>
                    <a:pt x="2193945" y="1062578"/>
                  </a:cubicBezTo>
                  <a:close/>
                  <a:moveTo>
                    <a:pt x="2225730" y="1059187"/>
                  </a:moveTo>
                  <a:cubicBezTo>
                    <a:pt x="2239033" y="1057134"/>
                    <a:pt x="2231636" y="1068774"/>
                    <a:pt x="2248677" y="1061629"/>
                  </a:cubicBezTo>
                  <a:cubicBezTo>
                    <a:pt x="2254014" y="1062436"/>
                    <a:pt x="2243637" y="1066357"/>
                    <a:pt x="2240310" y="1066400"/>
                  </a:cubicBezTo>
                  <a:cubicBezTo>
                    <a:pt x="2215535" y="1079934"/>
                    <a:pt x="2244359" y="1075432"/>
                    <a:pt x="2202142" y="1094785"/>
                  </a:cubicBezTo>
                  <a:cubicBezTo>
                    <a:pt x="2177268" y="1096087"/>
                    <a:pt x="2206842" y="1090920"/>
                    <a:pt x="2221226" y="1080613"/>
                  </a:cubicBezTo>
                  <a:cubicBezTo>
                    <a:pt x="2187079" y="1080670"/>
                    <a:pt x="2170246" y="1099202"/>
                    <a:pt x="2136637" y="1120706"/>
                  </a:cubicBezTo>
                  <a:cubicBezTo>
                    <a:pt x="2130535" y="1118101"/>
                    <a:pt x="2116237" y="1127388"/>
                    <a:pt x="2097946" y="1139875"/>
                  </a:cubicBezTo>
                  <a:cubicBezTo>
                    <a:pt x="2088800" y="1146118"/>
                    <a:pt x="2078650" y="1153154"/>
                    <a:pt x="2067989" y="1159922"/>
                  </a:cubicBezTo>
                  <a:cubicBezTo>
                    <a:pt x="2062666" y="1163319"/>
                    <a:pt x="2057187" y="1166575"/>
                    <a:pt x="2051709" y="1169761"/>
                  </a:cubicBezTo>
                  <a:cubicBezTo>
                    <a:pt x="2046343" y="1173130"/>
                    <a:pt x="2040906" y="1176287"/>
                    <a:pt x="2035456" y="1179119"/>
                  </a:cubicBezTo>
                  <a:cubicBezTo>
                    <a:pt x="2038443" y="1174249"/>
                    <a:pt x="2044545" y="1168303"/>
                    <a:pt x="2052657" y="1162484"/>
                  </a:cubicBezTo>
                  <a:cubicBezTo>
                    <a:pt x="2060826" y="1156765"/>
                    <a:pt x="2070736" y="1150719"/>
                    <a:pt x="2080731" y="1144717"/>
                  </a:cubicBezTo>
                  <a:cubicBezTo>
                    <a:pt x="2100735" y="1132712"/>
                    <a:pt x="2121107" y="1120848"/>
                    <a:pt x="2128921" y="1111830"/>
                  </a:cubicBezTo>
                  <a:cubicBezTo>
                    <a:pt x="2143673" y="1103958"/>
                    <a:pt x="2133466" y="1113359"/>
                    <a:pt x="2147000" y="1110711"/>
                  </a:cubicBezTo>
                  <a:cubicBezTo>
                    <a:pt x="2146391" y="1107880"/>
                    <a:pt x="2150242" y="1103987"/>
                    <a:pt x="2156202" y="1099641"/>
                  </a:cubicBezTo>
                  <a:cubicBezTo>
                    <a:pt x="2162092" y="1095167"/>
                    <a:pt x="2170317" y="1090693"/>
                    <a:pt x="2178358" y="1086517"/>
                  </a:cubicBezTo>
                  <a:cubicBezTo>
                    <a:pt x="2194356" y="1078037"/>
                    <a:pt x="2209277" y="1070179"/>
                    <a:pt x="2203855" y="1067008"/>
                  </a:cubicBezTo>
                  <a:cubicBezTo>
                    <a:pt x="2214561" y="1062078"/>
                    <a:pt x="2221296" y="1059872"/>
                    <a:pt x="2225730" y="1059187"/>
                  </a:cubicBezTo>
                  <a:close/>
                  <a:moveTo>
                    <a:pt x="1428254" y="1059173"/>
                  </a:moveTo>
                  <a:cubicBezTo>
                    <a:pt x="1426138" y="1059271"/>
                    <a:pt x="1422212" y="1060560"/>
                    <a:pt x="1415261" y="1063837"/>
                  </a:cubicBezTo>
                  <a:cubicBezTo>
                    <a:pt x="1397168" y="1079438"/>
                    <a:pt x="1407729" y="1076225"/>
                    <a:pt x="1403538" y="1082680"/>
                  </a:cubicBezTo>
                  <a:cubicBezTo>
                    <a:pt x="1395554" y="1083685"/>
                    <a:pt x="1374941" y="1098607"/>
                    <a:pt x="1380632" y="1100037"/>
                  </a:cubicBezTo>
                  <a:cubicBezTo>
                    <a:pt x="1399376" y="1083671"/>
                    <a:pt x="1411410" y="1088952"/>
                    <a:pt x="1431244" y="1068849"/>
                  </a:cubicBezTo>
                  <a:cubicBezTo>
                    <a:pt x="1424661" y="1069295"/>
                    <a:pt x="1434602" y="1058879"/>
                    <a:pt x="1428254" y="1059173"/>
                  </a:cubicBezTo>
                  <a:close/>
                  <a:moveTo>
                    <a:pt x="2302856" y="1056829"/>
                  </a:moveTo>
                  <a:cubicBezTo>
                    <a:pt x="2301964" y="1057537"/>
                    <a:pt x="2297391" y="1060029"/>
                    <a:pt x="2292804" y="1062974"/>
                  </a:cubicBezTo>
                  <a:cubicBezTo>
                    <a:pt x="2283560" y="1068721"/>
                    <a:pt x="2273862" y="1075404"/>
                    <a:pt x="2292026" y="1070477"/>
                  </a:cubicBezTo>
                  <a:cubicBezTo>
                    <a:pt x="2279157" y="1076338"/>
                    <a:pt x="2267237" y="1080288"/>
                    <a:pt x="2257341" y="1080146"/>
                  </a:cubicBezTo>
                  <a:cubicBezTo>
                    <a:pt x="2249186" y="1084181"/>
                    <a:pt x="2251848" y="1084577"/>
                    <a:pt x="2254991" y="1084861"/>
                  </a:cubicBezTo>
                  <a:cubicBezTo>
                    <a:pt x="2211047" y="1095606"/>
                    <a:pt x="2286292" y="1071496"/>
                    <a:pt x="2290709" y="1061190"/>
                  </a:cubicBezTo>
                  <a:cubicBezTo>
                    <a:pt x="2300718" y="1056716"/>
                    <a:pt x="2303734" y="1056107"/>
                    <a:pt x="2302856" y="1056829"/>
                  </a:cubicBezTo>
                  <a:close/>
                  <a:moveTo>
                    <a:pt x="1317463" y="1055470"/>
                  </a:moveTo>
                  <a:cubicBezTo>
                    <a:pt x="1304127" y="1062903"/>
                    <a:pt x="1280994" y="1080429"/>
                    <a:pt x="1267573" y="1092236"/>
                  </a:cubicBezTo>
                  <a:cubicBezTo>
                    <a:pt x="1260792" y="1098055"/>
                    <a:pt x="1256885" y="1102939"/>
                    <a:pt x="1257380" y="1103916"/>
                  </a:cubicBezTo>
                  <a:cubicBezTo>
                    <a:pt x="1258017" y="1105063"/>
                    <a:pt x="1262972" y="1102189"/>
                    <a:pt x="1275714" y="1094558"/>
                  </a:cubicBezTo>
                  <a:cubicBezTo>
                    <a:pt x="1272203" y="1094728"/>
                    <a:pt x="1274836" y="1090693"/>
                    <a:pt x="1285723" y="1081137"/>
                  </a:cubicBezTo>
                  <a:cubicBezTo>
                    <a:pt x="1342139" y="1051648"/>
                    <a:pt x="1282750" y="1111150"/>
                    <a:pt x="1341870" y="1072515"/>
                  </a:cubicBezTo>
                  <a:cubicBezTo>
                    <a:pt x="1337637" y="1068735"/>
                    <a:pt x="1305245" y="1069599"/>
                    <a:pt x="1317463" y="1055470"/>
                  </a:cubicBezTo>
                  <a:close/>
                  <a:moveTo>
                    <a:pt x="2135533" y="1045716"/>
                  </a:moveTo>
                  <a:cubicBezTo>
                    <a:pt x="2120017" y="1049354"/>
                    <a:pt x="2105888" y="1050133"/>
                    <a:pt x="2088178" y="1058401"/>
                  </a:cubicBezTo>
                  <a:cubicBezTo>
                    <a:pt x="2097210" y="1063894"/>
                    <a:pt x="2136000" y="1059873"/>
                    <a:pt x="2103835" y="1076055"/>
                  </a:cubicBezTo>
                  <a:cubicBezTo>
                    <a:pt x="2120965" y="1066074"/>
                    <a:pt x="2109187" y="1078334"/>
                    <a:pt x="2124363" y="1069967"/>
                  </a:cubicBezTo>
                  <a:cubicBezTo>
                    <a:pt x="2112726" y="1069217"/>
                    <a:pt x="2136383" y="1054635"/>
                    <a:pt x="2133296" y="1050544"/>
                  </a:cubicBezTo>
                  <a:cubicBezTo>
                    <a:pt x="2124193" y="1056121"/>
                    <a:pt x="2118870" y="1055230"/>
                    <a:pt x="2135533" y="1045716"/>
                  </a:cubicBezTo>
                  <a:close/>
                  <a:moveTo>
                    <a:pt x="1161224" y="1040266"/>
                  </a:moveTo>
                  <a:cubicBezTo>
                    <a:pt x="1140951" y="1057297"/>
                    <a:pt x="1107625" y="1079495"/>
                    <a:pt x="1142990" y="1062988"/>
                  </a:cubicBezTo>
                  <a:cubicBezTo>
                    <a:pt x="1143740" y="1072898"/>
                    <a:pt x="1104709" y="1081520"/>
                    <a:pt x="1102925" y="1079000"/>
                  </a:cubicBezTo>
                  <a:cubicBezTo>
                    <a:pt x="1125675" y="1054154"/>
                    <a:pt x="1141928" y="1052653"/>
                    <a:pt x="1161224" y="1040266"/>
                  </a:cubicBezTo>
                  <a:close/>
                  <a:moveTo>
                    <a:pt x="2094777" y="1038468"/>
                  </a:moveTo>
                  <a:cubicBezTo>
                    <a:pt x="2086383" y="1038375"/>
                    <a:pt x="2074920" y="1040322"/>
                    <a:pt x="2063955" y="1046183"/>
                  </a:cubicBezTo>
                  <a:cubicBezTo>
                    <a:pt x="2087130" y="1040506"/>
                    <a:pt x="2072364" y="1059732"/>
                    <a:pt x="2107177" y="1042984"/>
                  </a:cubicBezTo>
                  <a:cubicBezTo>
                    <a:pt x="2108494" y="1040690"/>
                    <a:pt x="2103170" y="1038560"/>
                    <a:pt x="2094777" y="1038468"/>
                  </a:cubicBezTo>
                  <a:close/>
                  <a:moveTo>
                    <a:pt x="5837467" y="1036443"/>
                  </a:moveTo>
                  <a:cubicBezTo>
                    <a:pt x="5867735" y="1061119"/>
                    <a:pt x="5895287" y="1084846"/>
                    <a:pt x="5922483" y="1110768"/>
                  </a:cubicBezTo>
                  <a:cubicBezTo>
                    <a:pt x="5929207" y="1117323"/>
                    <a:pt x="5936215" y="1123708"/>
                    <a:pt x="5942683" y="1130829"/>
                  </a:cubicBezTo>
                  <a:cubicBezTo>
                    <a:pt x="5949211" y="1137893"/>
                    <a:pt x="5955765" y="1145156"/>
                    <a:pt x="5962347" y="1152645"/>
                  </a:cubicBezTo>
                  <a:cubicBezTo>
                    <a:pt x="5975515" y="1167637"/>
                    <a:pt x="5988865" y="1183606"/>
                    <a:pt x="6002655" y="1200963"/>
                  </a:cubicBezTo>
                  <a:cubicBezTo>
                    <a:pt x="5989175" y="1188236"/>
                    <a:pt x="5975699" y="1174348"/>
                    <a:pt x="5962603" y="1160502"/>
                  </a:cubicBezTo>
                  <a:cubicBezTo>
                    <a:pt x="5949379" y="1146784"/>
                    <a:pt x="5937135" y="1132513"/>
                    <a:pt x="5924521" y="1120636"/>
                  </a:cubicBezTo>
                  <a:cubicBezTo>
                    <a:pt x="5899787" y="1096398"/>
                    <a:pt x="5878397" y="1076947"/>
                    <a:pt x="5864169" y="1071737"/>
                  </a:cubicBezTo>
                  <a:cubicBezTo>
                    <a:pt x="5850775" y="1058981"/>
                    <a:pt x="5852263" y="1049524"/>
                    <a:pt x="5837467" y="1036443"/>
                  </a:cubicBezTo>
                  <a:close/>
                  <a:moveTo>
                    <a:pt x="5411623" y="1033258"/>
                  </a:moveTo>
                  <a:cubicBezTo>
                    <a:pt x="5418135" y="1045603"/>
                    <a:pt x="5486415" y="1108914"/>
                    <a:pt x="5448431" y="1081463"/>
                  </a:cubicBezTo>
                  <a:cubicBezTo>
                    <a:pt x="5447779" y="1070194"/>
                    <a:pt x="5423189" y="1056801"/>
                    <a:pt x="5406907" y="1044244"/>
                  </a:cubicBezTo>
                  <a:cubicBezTo>
                    <a:pt x="5400579" y="1032536"/>
                    <a:pt x="5426841" y="1054083"/>
                    <a:pt x="5411623" y="1033258"/>
                  </a:cubicBezTo>
                  <a:close/>
                  <a:moveTo>
                    <a:pt x="1152914" y="1027963"/>
                  </a:moveTo>
                  <a:cubicBezTo>
                    <a:pt x="1130560" y="1043720"/>
                    <a:pt x="1103307" y="1077145"/>
                    <a:pt x="1081109" y="1093057"/>
                  </a:cubicBezTo>
                  <a:cubicBezTo>
                    <a:pt x="1075135" y="1094473"/>
                    <a:pt x="1085795" y="1085922"/>
                    <a:pt x="1089462" y="1084464"/>
                  </a:cubicBezTo>
                  <a:cubicBezTo>
                    <a:pt x="1097375" y="1076225"/>
                    <a:pt x="1087720" y="1081151"/>
                    <a:pt x="1084351" y="1081392"/>
                  </a:cubicBezTo>
                  <a:cubicBezTo>
                    <a:pt x="1125534" y="1053531"/>
                    <a:pt x="1099414" y="1066966"/>
                    <a:pt x="1095960" y="1061119"/>
                  </a:cubicBezTo>
                  <a:cubicBezTo>
                    <a:pt x="1108177" y="1049581"/>
                    <a:pt x="1126921" y="1041894"/>
                    <a:pt x="1116049" y="1053021"/>
                  </a:cubicBezTo>
                  <a:cubicBezTo>
                    <a:pt x="1128323" y="1044725"/>
                    <a:pt x="1142268" y="1030596"/>
                    <a:pt x="1152914" y="1027963"/>
                  </a:cubicBezTo>
                  <a:close/>
                  <a:moveTo>
                    <a:pt x="1216581" y="1025848"/>
                  </a:moveTo>
                  <a:cubicBezTo>
                    <a:pt x="1218826" y="1025323"/>
                    <a:pt x="1219425" y="1026618"/>
                    <a:pt x="1218858" y="1028898"/>
                  </a:cubicBezTo>
                  <a:cubicBezTo>
                    <a:pt x="1217740" y="1033470"/>
                    <a:pt x="1212006" y="1041993"/>
                    <a:pt x="1206131" y="1048548"/>
                  </a:cubicBezTo>
                  <a:cubicBezTo>
                    <a:pt x="1189935" y="1070987"/>
                    <a:pt x="1128479" y="1103845"/>
                    <a:pt x="1158464" y="1092987"/>
                  </a:cubicBezTo>
                  <a:cubicBezTo>
                    <a:pt x="1101340" y="1126837"/>
                    <a:pt x="1192243" y="1061728"/>
                    <a:pt x="1192880" y="1053701"/>
                  </a:cubicBezTo>
                  <a:cubicBezTo>
                    <a:pt x="1178241" y="1063752"/>
                    <a:pt x="1164339" y="1071666"/>
                    <a:pt x="1151442" y="1075135"/>
                  </a:cubicBezTo>
                  <a:cubicBezTo>
                    <a:pt x="1167977" y="1059803"/>
                    <a:pt x="1161932" y="1061218"/>
                    <a:pt x="1154684" y="1063540"/>
                  </a:cubicBezTo>
                  <a:cubicBezTo>
                    <a:pt x="1184626" y="1037151"/>
                    <a:pt x="1186254" y="1050572"/>
                    <a:pt x="1179700" y="1058826"/>
                  </a:cubicBezTo>
                  <a:cubicBezTo>
                    <a:pt x="1189992" y="1053630"/>
                    <a:pt x="1212884" y="1030526"/>
                    <a:pt x="1204418" y="1033725"/>
                  </a:cubicBezTo>
                  <a:cubicBezTo>
                    <a:pt x="1210442" y="1028720"/>
                    <a:pt x="1214335" y="1026374"/>
                    <a:pt x="1216581" y="1025848"/>
                  </a:cubicBezTo>
                  <a:close/>
                  <a:moveTo>
                    <a:pt x="5292317" y="1020837"/>
                  </a:moveTo>
                  <a:cubicBezTo>
                    <a:pt x="5300809" y="1024773"/>
                    <a:pt x="5345879" y="1055835"/>
                    <a:pt x="5358035" y="1063342"/>
                  </a:cubicBezTo>
                  <a:cubicBezTo>
                    <a:pt x="5366319" y="1078179"/>
                    <a:pt x="5378961" y="1085413"/>
                    <a:pt x="5370819" y="1086475"/>
                  </a:cubicBezTo>
                  <a:cubicBezTo>
                    <a:pt x="5357471" y="1075885"/>
                    <a:pt x="5349061" y="1066726"/>
                    <a:pt x="5339435" y="1057042"/>
                  </a:cubicBezTo>
                  <a:cubicBezTo>
                    <a:pt x="5329765" y="1047458"/>
                    <a:pt x="5318539" y="1037789"/>
                    <a:pt x="5298591" y="1027822"/>
                  </a:cubicBezTo>
                  <a:cubicBezTo>
                    <a:pt x="5290719" y="1021228"/>
                    <a:pt x="5289487" y="1019526"/>
                    <a:pt x="5292317" y="1020837"/>
                  </a:cubicBezTo>
                  <a:close/>
                  <a:moveTo>
                    <a:pt x="5141603" y="1016029"/>
                  </a:moveTo>
                  <a:cubicBezTo>
                    <a:pt x="5154131" y="1024863"/>
                    <a:pt x="5164607" y="1033867"/>
                    <a:pt x="5170101" y="1042928"/>
                  </a:cubicBezTo>
                  <a:cubicBezTo>
                    <a:pt x="5178823" y="1044726"/>
                    <a:pt x="5169987" y="1031446"/>
                    <a:pt x="5183239" y="1037137"/>
                  </a:cubicBezTo>
                  <a:cubicBezTo>
                    <a:pt x="5202267" y="1047557"/>
                    <a:pt x="5199391" y="1059024"/>
                    <a:pt x="5208907" y="1070194"/>
                  </a:cubicBezTo>
                  <a:cubicBezTo>
                    <a:pt x="5211863" y="1083304"/>
                    <a:pt x="5191803" y="1052540"/>
                    <a:pt x="5190133" y="1047953"/>
                  </a:cubicBezTo>
                  <a:cubicBezTo>
                    <a:pt x="5180351" y="1044400"/>
                    <a:pt x="5180719" y="1049638"/>
                    <a:pt x="5185843" y="1058925"/>
                  </a:cubicBezTo>
                  <a:cubicBezTo>
                    <a:pt x="5170271" y="1044697"/>
                    <a:pt x="5151555" y="1030498"/>
                    <a:pt x="5141603" y="1016029"/>
                  </a:cubicBezTo>
                  <a:close/>
                  <a:moveTo>
                    <a:pt x="1559553" y="1013807"/>
                  </a:moveTo>
                  <a:cubicBezTo>
                    <a:pt x="1557575" y="1014083"/>
                    <a:pt x="1554712" y="1014882"/>
                    <a:pt x="1550419" y="1016524"/>
                  </a:cubicBezTo>
                  <a:cubicBezTo>
                    <a:pt x="1518155" y="1038765"/>
                    <a:pt x="1431202" y="1111660"/>
                    <a:pt x="1504507" y="1063101"/>
                  </a:cubicBezTo>
                  <a:cubicBezTo>
                    <a:pt x="1474112" y="1068792"/>
                    <a:pt x="1571145" y="1028076"/>
                    <a:pt x="1546625" y="1027340"/>
                  </a:cubicBezTo>
                  <a:cubicBezTo>
                    <a:pt x="1553505" y="1024452"/>
                    <a:pt x="1559706" y="1023801"/>
                    <a:pt x="1568115" y="1016793"/>
                  </a:cubicBezTo>
                  <a:cubicBezTo>
                    <a:pt x="1563443" y="1016857"/>
                    <a:pt x="1565484" y="1012978"/>
                    <a:pt x="1559553" y="1013807"/>
                  </a:cubicBezTo>
                  <a:close/>
                  <a:moveTo>
                    <a:pt x="2325786" y="1011679"/>
                  </a:moveTo>
                  <a:cubicBezTo>
                    <a:pt x="2329937" y="1011624"/>
                    <a:pt x="2320644" y="1020417"/>
                    <a:pt x="2339947" y="1016255"/>
                  </a:cubicBezTo>
                  <a:cubicBezTo>
                    <a:pt x="2331354" y="1020502"/>
                    <a:pt x="2325762" y="1019412"/>
                    <a:pt x="2319165" y="1020233"/>
                  </a:cubicBezTo>
                  <a:cubicBezTo>
                    <a:pt x="2289789" y="1032564"/>
                    <a:pt x="2305149" y="1031446"/>
                    <a:pt x="2282243" y="1042573"/>
                  </a:cubicBezTo>
                  <a:cubicBezTo>
                    <a:pt x="2272248" y="1042701"/>
                    <a:pt x="2262154" y="1042842"/>
                    <a:pt x="2252074" y="1042984"/>
                  </a:cubicBezTo>
                  <a:cubicBezTo>
                    <a:pt x="2260526" y="1039020"/>
                    <a:pt x="2276962" y="1033159"/>
                    <a:pt x="2291247" y="1028345"/>
                  </a:cubicBezTo>
                  <a:cubicBezTo>
                    <a:pt x="2305616" y="1023659"/>
                    <a:pt x="2317338" y="1019030"/>
                    <a:pt x="2315597" y="1015491"/>
                  </a:cubicBezTo>
                  <a:cubicBezTo>
                    <a:pt x="2321525" y="1012698"/>
                    <a:pt x="2324403" y="1011697"/>
                    <a:pt x="2325786" y="1011679"/>
                  </a:cubicBezTo>
                  <a:close/>
                  <a:moveTo>
                    <a:pt x="2590448" y="1011663"/>
                  </a:moveTo>
                  <a:cubicBezTo>
                    <a:pt x="2590331" y="1012047"/>
                    <a:pt x="2586572" y="1013615"/>
                    <a:pt x="2582148" y="1015491"/>
                  </a:cubicBezTo>
                  <a:cubicBezTo>
                    <a:pt x="2573215" y="1019030"/>
                    <a:pt x="2561989" y="1024764"/>
                    <a:pt x="2571375" y="1023475"/>
                  </a:cubicBezTo>
                  <a:cubicBezTo>
                    <a:pt x="2554740" y="1025599"/>
                    <a:pt x="2447599" y="1076395"/>
                    <a:pt x="2508460" y="1045221"/>
                  </a:cubicBezTo>
                  <a:cubicBezTo>
                    <a:pt x="2505629" y="1042064"/>
                    <a:pt x="2540470" y="1030412"/>
                    <a:pt x="2530914" y="1028827"/>
                  </a:cubicBezTo>
                  <a:cubicBezTo>
                    <a:pt x="2558831" y="1022173"/>
                    <a:pt x="2554726" y="1029620"/>
                    <a:pt x="2576896" y="1014939"/>
                  </a:cubicBezTo>
                  <a:cubicBezTo>
                    <a:pt x="2587040" y="1012079"/>
                    <a:pt x="2590565" y="1011279"/>
                    <a:pt x="2590448" y="1011663"/>
                  </a:cubicBezTo>
                  <a:close/>
                  <a:moveTo>
                    <a:pt x="2698576" y="1005057"/>
                  </a:moveTo>
                  <a:cubicBezTo>
                    <a:pt x="2703022" y="1009771"/>
                    <a:pt x="2644836" y="1029322"/>
                    <a:pt x="2629801" y="1031857"/>
                  </a:cubicBezTo>
                  <a:cubicBezTo>
                    <a:pt x="2636908" y="1026236"/>
                    <a:pt x="2666114" y="1013042"/>
                    <a:pt x="2698576" y="1005057"/>
                  </a:cubicBezTo>
                  <a:close/>
                  <a:moveTo>
                    <a:pt x="2231335" y="1001248"/>
                  </a:moveTo>
                  <a:cubicBezTo>
                    <a:pt x="2203219" y="1019030"/>
                    <a:pt x="2167288" y="1026349"/>
                    <a:pt x="2127846" y="1036811"/>
                  </a:cubicBezTo>
                  <a:cubicBezTo>
                    <a:pt x="2137968" y="1036033"/>
                    <a:pt x="2148600" y="1036033"/>
                    <a:pt x="2158822" y="1035650"/>
                  </a:cubicBezTo>
                  <a:cubicBezTo>
                    <a:pt x="2181459" y="1020488"/>
                    <a:pt x="2230216" y="1013891"/>
                    <a:pt x="2231335" y="1001248"/>
                  </a:cubicBezTo>
                  <a:close/>
                  <a:moveTo>
                    <a:pt x="1203427" y="998630"/>
                  </a:moveTo>
                  <a:cubicBezTo>
                    <a:pt x="1174886" y="1018747"/>
                    <a:pt x="1192979" y="1008611"/>
                    <a:pt x="1169605" y="1031758"/>
                  </a:cubicBezTo>
                  <a:lnTo>
                    <a:pt x="1142891" y="1042305"/>
                  </a:lnTo>
                  <a:cubicBezTo>
                    <a:pt x="1148780" y="1035524"/>
                    <a:pt x="1153367" y="1033258"/>
                    <a:pt x="1157813" y="1031248"/>
                  </a:cubicBezTo>
                  <a:cubicBezTo>
                    <a:pt x="1171998" y="1024141"/>
                    <a:pt x="1177958" y="1004887"/>
                    <a:pt x="1203427" y="998630"/>
                  </a:cubicBezTo>
                  <a:close/>
                  <a:moveTo>
                    <a:pt x="5348199" y="990730"/>
                  </a:moveTo>
                  <a:cubicBezTo>
                    <a:pt x="5393075" y="1028629"/>
                    <a:pt x="5364323" y="993292"/>
                    <a:pt x="5380179" y="997823"/>
                  </a:cubicBezTo>
                  <a:cubicBezTo>
                    <a:pt x="5402831" y="1017558"/>
                    <a:pt x="5378595" y="1014755"/>
                    <a:pt x="5389127" y="1031573"/>
                  </a:cubicBezTo>
                  <a:cubicBezTo>
                    <a:pt x="5380223" y="1025613"/>
                    <a:pt x="5377857" y="1019908"/>
                    <a:pt x="5373157" y="1014118"/>
                  </a:cubicBezTo>
                  <a:cubicBezTo>
                    <a:pt x="5356551" y="1001914"/>
                    <a:pt x="5358659" y="1007266"/>
                    <a:pt x="5361819" y="1013580"/>
                  </a:cubicBezTo>
                  <a:cubicBezTo>
                    <a:pt x="5332385" y="992004"/>
                    <a:pt x="5363275" y="1007124"/>
                    <a:pt x="5348199" y="990730"/>
                  </a:cubicBezTo>
                  <a:close/>
                  <a:moveTo>
                    <a:pt x="2652396" y="988706"/>
                  </a:moveTo>
                  <a:cubicBezTo>
                    <a:pt x="2680824" y="990178"/>
                    <a:pt x="2623770" y="998290"/>
                    <a:pt x="2606018" y="1009857"/>
                  </a:cubicBezTo>
                  <a:cubicBezTo>
                    <a:pt x="2588689" y="1009560"/>
                    <a:pt x="2635294" y="988848"/>
                    <a:pt x="2652396" y="988706"/>
                  </a:cubicBezTo>
                  <a:close/>
                  <a:moveTo>
                    <a:pt x="2478249" y="982208"/>
                  </a:moveTo>
                  <a:cubicBezTo>
                    <a:pt x="2455130" y="992174"/>
                    <a:pt x="2439996" y="997172"/>
                    <a:pt x="2428373" y="1001561"/>
                  </a:cubicBezTo>
                  <a:cubicBezTo>
                    <a:pt x="2416750" y="1005949"/>
                    <a:pt x="2408964" y="1010536"/>
                    <a:pt x="2400130" y="1018450"/>
                  </a:cubicBezTo>
                  <a:cubicBezTo>
                    <a:pt x="2381994" y="1023320"/>
                    <a:pt x="2387416" y="1019752"/>
                    <a:pt x="2382178" y="1017756"/>
                  </a:cubicBezTo>
                  <a:cubicBezTo>
                    <a:pt x="2353114" y="1028218"/>
                    <a:pt x="2354119" y="1039218"/>
                    <a:pt x="2339395" y="1039388"/>
                  </a:cubicBezTo>
                  <a:cubicBezTo>
                    <a:pt x="2324474" y="1047430"/>
                    <a:pt x="2354544" y="1042772"/>
                    <a:pt x="2346417" y="1048888"/>
                  </a:cubicBezTo>
                  <a:cubicBezTo>
                    <a:pt x="2326215" y="1053843"/>
                    <a:pt x="2316206" y="1051960"/>
                    <a:pt x="2310175" y="1047628"/>
                  </a:cubicBezTo>
                  <a:cubicBezTo>
                    <a:pt x="2342736" y="1033810"/>
                    <a:pt x="2365954" y="1023745"/>
                    <a:pt x="2386241" y="1014061"/>
                  </a:cubicBezTo>
                  <a:cubicBezTo>
                    <a:pt x="2396392" y="1009220"/>
                    <a:pt x="2405806" y="1004477"/>
                    <a:pt x="2415292" y="999409"/>
                  </a:cubicBezTo>
                  <a:cubicBezTo>
                    <a:pt x="2424848" y="994539"/>
                    <a:pt x="2434602" y="989569"/>
                    <a:pt x="2445362" y="984091"/>
                  </a:cubicBezTo>
                  <a:cubicBezTo>
                    <a:pt x="2457607" y="981500"/>
                    <a:pt x="2468466" y="981004"/>
                    <a:pt x="2478249" y="982208"/>
                  </a:cubicBezTo>
                  <a:close/>
                  <a:moveTo>
                    <a:pt x="2409062" y="981372"/>
                  </a:moveTo>
                  <a:cubicBezTo>
                    <a:pt x="2414669" y="982660"/>
                    <a:pt x="2391111" y="994666"/>
                    <a:pt x="2383112" y="994467"/>
                  </a:cubicBezTo>
                  <a:cubicBezTo>
                    <a:pt x="2374604" y="998120"/>
                    <a:pt x="2377181" y="998700"/>
                    <a:pt x="2380465" y="999026"/>
                  </a:cubicBezTo>
                  <a:cubicBezTo>
                    <a:pt x="2383339" y="1008936"/>
                    <a:pt x="2354869" y="991155"/>
                    <a:pt x="2351146" y="1007308"/>
                  </a:cubicBezTo>
                  <a:cubicBezTo>
                    <a:pt x="2322789" y="1019837"/>
                    <a:pt x="2354869" y="1000328"/>
                    <a:pt x="2341533" y="1002395"/>
                  </a:cubicBezTo>
                  <a:cubicBezTo>
                    <a:pt x="2365133" y="993561"/>
                    <a:pt x="2383226" y="994170"/>
                    <a:pt x="2409062" y="981372"/>
                  </a:cubicBezTo>
                  <a:close/>
                  <a:moveTo>
                    <a:pt x="1548210" y="972637"/>
                  </a:moveTo>
                  <a:cubicBezTo>
                    <a:pt x="1537989" y="973812"/>
                    <a:pt x="1523662" y="985817"/>
                    <a:pt x="1511473" y="992273"/>
                  </a:cubicBezTo>
                  <a:cubicBezTo>
                    <a:pt x="1502369" y="995486"/>
                    <a:pt x="1494187" y="996095"/>
                    <a:pt x="1483017" y="1004943"/>
                  </a:cubicBezTo>
                  <a:cubicBezTo>
                    <a:pt x="1503261" y="997199"/>
                    <a:pt x="1478118" y="1020389"/>
                    <a:pt x="1507551" y="1003230"/>
                  </a:cubicBezTo>
                  <a:cubicBezTo>
                    <a:pt x="1499453" y="1004264"/>
                    <a:pt x="1520717" y="991522"/>
                    <a:pt x="1531207" y="986992"/>
                  </a:cubicBezTo>
                  <a:cubicBezTo>
                    <a:pt x="1521835" y="994793"/>
                    <a:pt x="1512492" y="1004618"/>
                    <a:pt x="1529254" y="992485"/>
                  </a:cubicBezTo>
                  <a:cubicBezTo>
                    <a:pt x="1539815" y="983354"/>
                    <a:pt x="1532623" y="984727"/>
                    <a:pt x="1548210" y="972637"/>
                  </a:cubicBezTo>
                  <a:close/>
                  <a:moveTo>
                    <a:pt x="4976325" y="972291"/>
                  </a:moveTo>
                  <a:cubicBezTo>
                    <a:pt x="4976845" y="971622"/>
                    <a:pt x="5004923" y="989219"/>
                    <a:pt x="5003459" y="995260"/>
                  </a:cubicBezTo>
                  <a:cubicBezTo>
                    <a:pt x="5014415" y="999904"/>
                    <a:pt x="5028261" y="1006798"/>
                    <a:pt x="5040647" y="1012574"/>
                  </a:cubicBezTo>
                  <a:cubicBezTo>
                    <a:pt x="5053063" y="1018308"/>
                    <a:pt x="5063483" y="1023801"/>
                    <a:pt x="5068609" y="1023971"/>
                  </a:cubicBezTo>
                  <a:cubicBezTo>
                    <a:pt x="5057199" y="1023319"/>
                    <a:pt x="5132019" y="1071454"/>
                    <a:pt x="5107611" y="1050147"/>
                  </a:cubicBezTo>
                  <a:cubicBezTo>
                    <a:pt x="5101891" y="1040393"/>
                    <a:pt x="5146459" y="1073691"/>
                    <a:pt x="5144391" y="1081831"/>
                  </a:cubicBezTo>
                  <a:cubicBezTo>
                    <a:pt x="5118427" y="1064403"/>
                    <a:pt x="5096811" y="1051974"/>
                    <a:pt x="5074371" y="1039105"/>
                  </a:cubicBezTo>
                  <a:cubicBezTo>
                    <a:pt x="5063103" y="1032762"/>
                    <a:pt x="5051847" y="1025938"/>
                    <a:pt x="5039319" y="1018987"/>
                  </a:cubicBezTo>
                  <a:cubicBezTo>
                    <a:pt x="5026689" y="1012192"/>
                    <a:pt x="5013183" y="1004660"/>
                    <a:pt x="4998079" y="995727"/>
                  </a:cubicBezTo>
                  <a:cubicBezTo>
                    <a:pt x="4994467" y="990588"/>
                    <a:pt x="4990787" y="985350"/>
                    <a:pt x="4987107" y="980154"/>
                  </a:cubicBezTo>
                  <a:cubicBezTo>
                    <a:pt x="4979041" y="974767"/>
                    <a:pt x="4976153" y="972515"/>
                    <a:pt x="4976325" y="972291"/>
                  </a:cubicBezTo>
                  <a:close/>
                  <a:moveTo>
                    <a:pt x="1514686" y="966691"/>
                  </a:moveTo>
                  <a:cubicBezTo>
                    <a:pt x="1487037" y="980579"/>
                    <a:pt x="1501747" y="959103"/>
                    <a:pt x="1481403" y="975737"/>
                  </a:cubicBezTo>
                  <a:cubicBezTo>
                    <a:pt x="1495730" y="975044"/>
                    <a:pt x="1456628" y="993122"/>
                    <a:pt x="1446930" y="1005000"/>
                  </a:cubicBezTo>
                  <a:cubicBezTo>
                    <a:pt x="1466552" y="1000795"/>
                    <a:pt x="1493054" y="976926"/>
                    <a:pt x="1514686" y="966691"/>
                  </a:cubicBezTo>
                  <a:close/>
                  <a:moveTo>
                    <a:pt x="1226432" y="965119"/>
                  </a:moveTo>
                  <a:cubicBezTo>
                    <a:pt x="1238367" y="961523"/>
                    <a:pt x="1202408" y="990319"/>
                    <a:pt x="1220769" y="982405"/>
                  </a:cubicBezTo>
                  <a:cubicBezTo>
                    <a:pt x="1200454" y="998474"/>
                    <a:pt x="1207164" y="987870"/>
                    <a:pt x="1200213" y="989625"/>
                  </a:cubicBezTo>
                  <a:cubicBezTo>
                    <a:pt x="1194480" y="995005"/>
                    <a:pt x="1188704" y="1000427"/>
                    <a:pt x="1182927" y="1005835"/>
                  </a:cubicBezTo>
                  <a:cubicBezTo>
                    <a:pt x="1169167" y="1009375"/>
                    <a:pt x="1217173" y="971448"/>
                    <a:pt x="1226432" y="965119"/>
                  </a:cubicBezTo>
                  <a:close/>
                  <a:moveTo>
                    <a:pt x="1444594" y="961127"/>
                  </a:moveTo>
                  <a:cubicBezTo>
                    <a:pt x="1432461" y="972354"/>
                    <a:pt x="1422382" y="977988"/>
                    <a:pt x="1412132" y="984062"/>
                  </a:cubicBezTo>
                  <a:cubicBezTo>
                    <a:pt x="1401967" y="990220"/>
                    <a:pt x="1391264" y="996350"/>
                    <a:pt x="1379231" y="1009955"/>
                  </a:cubicBezTo>
                  <a:cubicBezTo>
                    <a:pt x="1382543" y="1009488"/>
                    <a:pt x="1388447" y="1006048"/>
                    <a:pt x="1395667" y="1001489"/>
                  </a:cubicBezTo>
                  <a:cubicBezTo>
                    <a:pt x="1402958" y="997030"/>
                    <a:pt x="1411353" y="991225"/>
                    <a:pt x="1419140" y="985421"/>
                  </a:cubicBezTo>
                  <a:cubicBezTo>
                    <a:pt x="1434698" y="973812"/>
                    <a:pt x="1447822" y="962175"/>
                    <a:pt x="1444594" y="961127"/>
                  </a:cubicBezTo>
                  <a:close/>
                  <a:moveTo>
                    <a:pt x="1618628" y="959791"/>
                  </a:moveTo>
                  <a:cubicBezTo>
                    <a:pt x="1607865" y="961941"/>
                    <a:pt x="1590745" y="968347"/>
                    <a:pt x="1583985" y="973557"/>
                  </a:cubicBezTo>
                  <a:cubicBezTo>
                    <a:pt x="1591489" y="976728"/>
                    <a:pt x="1595297" y="972651"/>
                    <a:pt x="1615131" y="971561"/>
                  </a:cubicBezTo>
                  <a:cubicBezTo>
                    <a:pt x="1633797" y="959747"/>
                    <a:pt x="1629391" y="957641"/>
                    <a:pt x="1618628" y="959791"/>
                  </a:cubicBezTo>
                  <a:close/>
                  <a:moveTo>
                    <a:pt x="1206584" y="959429"/>
                  </a:moveTo>
                  <a:cubicBezTo>
                    <a:pt x="1217173" y="958211"/>
                    <a:pt x="1214653" y="966620"/>
                    <a:pt x="1188548" y="988564"/>
                  </a:cubicBezTo>
                  <a:cubicBezTo>
                    <a:pt x="1194961" y="977323"/>
                    <a:pt x="1191875" y="975129"/>
                    <a:pt x="1183168" y="977564"/>
                  </a:cubicBezTo>
                  <a:cubicBezTo>
                    <a:pt x="1174433" y="979956"/>
                    <a:pt x="1160064" y="986950"/>
                    <a:pt x="1144661" y="994821"/>
                  </a:cubicBezTo>
                  <a:cubicBezTo>
                    <a:pt x="1125010" y="1021352"/>
                    <a:pt x="1094629" y="1050685"/>
                    <a:pt x="1062181" y="1082100"/>
                  </a:cubicBezTo>
                  <a:cubicBezTo>
                    <a:pt x="1054154" y="1090028"/>
                    <a:pt x="1045660" y="1097744"/>
                    <a:pt x="1037802" y="1106210"/>
                  </a:cubicBezTo>
                  <a:cubicBezTo>
                    <a:pt x="1029889" y="1114605"/>
                    <a:pt x="1021989" y="1123113"/>
                    <a:pt x="1014231" y="1131721"/>
                  </a:cubicBezTo>
                  <a:cubicBezTo>
                    <a:pt x="998729" y="1148922"/>
                    <a:pt x="983835" y="1166477"/>
                    <a:pt x="970655" y="1184187"/>
                  </a:cubicBezTo>
                  <a:cubicBezTo>
                    <a:pt x="999238" y="1169351"/>
                    <a:pt x="990942" y="1156453"/>
                    <a:pt x="1014273" y="1148285"/>
                  </a:cubicBezTo>
                  <a:cubicBezTo>
                    <a:pt x="1000456" y="1165641"/>
                    <a:pt x="988705" y="1174008"/>
                    <a:pt x="975922" y="1187047"/>
                  </a:cubicBezTo>
                  <a:cubicBezTo>
                    <a:pt x="986653" y="1182800"/>
                    <a:pt x="999493" y="1169747"/>
                    <a:pt x="1010111" y="1166066"/>
                  </a:cubicBezTo>
                  <a:cubicBezTo>
                    <a:pt x="984642" y="1187089"/>
                    <a:pt x="945243" y="1219623"/>
                    <a:pt x="962755" y="1193120"/>
                  </a:cubicBezTo>
                  <a:cubicBezTo>
                    <a:pt x="955932" y="1197297"/>
                    <a:pt x="948174" y="1205196"/>
                    <a:pt x="941633" y="1208240"/>
                  </a:cubicBezTo>
                  <a:cubicBezTo>
                    <a:pt x="947692" y="1209613"/>
                    <a:pt x="938434" y="1219212"/>
                    <a:pt x="925069" y="1234190"/>
                  </a:cubicBezTo>
                  <a:cubicBezTo>
                    <a:pt x="911677" y="1249126"/>
                    <a:pt x="893329" y="1268720"/>
                    <a:pt x="879455" y="1288214"/>
                  </a:cubicBezTo>
                  <a:cubicBezTo>
                    <a:pt x="884268" y="1290875"/>
                    <a:pt x="923455" y="1249324"/>
                    <a:pt x="905150" y="1274963"/>
                  </a:cubicBezTo>
                  <a:cubicBezTo>
                    <a:pt x="886250" y="1281447"/>
                    <a:pt x="853137" y="1314277"/>
                    <a:pt x="820094" y="1352077"/>
                  </a:cubicBezTo>
                  <a:cubicBezTo>
                    <a:pt x="788325" y="1391023"/>
                    <a:pt x="756670" y="1434783"/>
                    <a:pt x="737558" y="1460860"/>
                  </a:cubicBezTo>
                  <a:cubicBezTo>
                    <a:pt x="734217" y="1472228"/>
                    <a:pt x="771747" y="1435038"/>
                    <a:pt x="767373" y="1454504"/>
                  </a:cubicBezTo>
                  <a:cubicBezTo>
                    <a:pt x="782068" y="1445924"/>
                    <a:pt x="784177" y="1429644"/>
                    <a:pt x="768859" y="1442569"/>
                  </a:cubicBezTo>
                  <a:cubicBezTo>
                    <a:pt x="801959" y="1419635"/>
                    <a:pt x="837309" y="1366659"/>
                    <a:pt x="819570" y="1407743"/>
                  </a:cubicBezTo>
                  <a:cubicBezTo>
                    <a:pt x="831731" y="1403113"/>
                    <a:pt x="847969" y="1365922"/>
                    <a:pt x="859564" y="1368796"/>
                  </a:cubicBezTo>
                  <a:cubicBezTo>
                    <a:pt x="851919" y="1378820"/>
                    <a:pt x="845534" y="1386295"/>
                    <a:pt x="839036" y="1391094"/>
                  </a:cubicBezTo>
                  <a:cubicBezTo>
                    <a:pt x="832467" y="1400183"/>
                    <a:pt x="841273" y="1394067"/>
                    <a:pt x="844487" y="1393529"/>
                  </a:cubicBezTo>
                  <a:cubicBezTo>
                    <a:pt x="824115" y="1417058"/>
                    <a:pt x="806447" y="1419932"/>
                    <a:pt x="786131" y="1443574"/>
                  </a:cubicBezTo>
                  <a:cubicBezTo>
                    <a:pt x="770884" y="1468675"/>
                    <a:pt x="810297" y="1426373"/>
                    <a:pt x="817277" y="1425637"/>
                  </a:cubicBezTo>
                  <a:cubicBezTo>
                    <a:pt x="800911" y="1447114"/>
                    <a:pt x="800175" y="1453116"/>
                    <a:pt x="814913" y="1443702"/>
                  </a:cubicBezTo>
                  <a:cubicBezTo>
                    <a:pt x="765688" y="1498306"/>
                    <a:pt x="802681" y="1419068"/>
                    <a:pt x="751205" y="1491638"/>
                  </a:cubicBezTo>
                  <a:cubicBezTo>
                    <a:pt x="722339" y="1515436"/>
                    <a:pt x="768944" y="1463338"/>
                    <a:pt x="740106" y="1487136"/>
                  </a:cubicBezTo>
                  <a:cubicBezTo>
                    <a:pt x="749266" y="1475258"/>
                    <a:pt x="757435" y="1472271"/>
                    <a:pt x="765929" y="1466410"/>
                  </a:cubicBezTo>
                  <a:cubicBezTo>
                    <a:pt x="778996" y="1446307"/>
                    <a:pt x="730508" y="1487971"/>
                    <a:pt x="755566" y="1455849"/>
                  </a:cubicBezTo>
                  <a:cubicBezTo>
                    <a:pt x="730125" y="1484234"/>
                    <a:pt x="738690" y="1469156"/>
                    <a:pt x="722764" y="1486272"/>
                  </a:cubicBezTo>
                  <a:cubicBezTo>
                    <a:pt x="713080" y="1492813"/>
                    <a:pt x="746010" y="1444240"/>
                    <a:pt x="717979" y="1477934"/>
                  </a:cubicBezTo>
                  <a:cubicBezTo>
                    <a:pt x="711381" y="1482889"/>
                    <a:pt x="714737" y="1477665"/>
                    <a:pt x="718715" y="1471931"/>
                  </a:cubicBezTo>
                  <a:cubicBezTo>
                    <a:pt x="725737" y="1462248"/>
                    <a:pt x="732787" y="1452536"/>
                    <a:pt x="739880" y="1442767"/>
                  </a:cubicBezTo>
                  <a:cubicBezTo>
                    <a:pt x="741182" y="1444990"/>
                    <a:pt x="742697" y="1446915"/>
                    <a:pt x="751630" y="1441479"/>
                  </a:cubicBezTo>
                  <a:cubicBezTo>
                    <a:pt x="762984" y="1417879"/>
                    <a:pt x="787717" y="1371288"/>
                    <a:pt x="822727" y="1344913"/>
                  </a:cubicBezTo>
                  <a:cubicBezTo>
                    <a:pt x="844260" y="1319374"/>
                    <a:pt x="803488" y="1350845"/>
                    <a:pt x="833288" y="1317732"/>
                  </a:cubicBezTo>
                  <a:cubicBezTo>
                    <a:pt x="834095" y="1323607"/>
                    <a:pt x="840834" y="1319997"/>
                    <a:pt x="859097" y="1304197"/>
                  </a:cubicBezTo>
                  <a:cubicBezTo>
                    <a:pt x="883093" y="1266440"/>
                    <a:pt x="928467" y="1231869"/>
                    <a:pt x="921728" y="1217598"/>
                  </a:cubicBezTo>
                  <a:cubicBezTo>
                    <a:pt x="932289" y="1214809"/>
                    <a:pt x="944677" y="1203214"/>
                    <a:pt x="956144" y="1196178"/>
                  </a:cubicBezTo>
                  <a:cubicBezTo>
                    <a:pt x="980622" y="1168713"/>
                    <a:pt x="968546" y="1173852"/>
                    <a:pt x="992103" y="1142537"/>
                  </a:cubicBezTo>
                  <a:cubicBezTo>
                    <a:pt x="1038992" y="1101255"/>
                    <a:pt x="1078108" y="1056108"/>
                    <a:pt x="1146345" y="988974"/>
                  </a:cubicBezTo>
                  <a:cubicBezTo>
                    <a:pt x="1158917" y="979900"/>
                    <a:pt x="1171672" y="973175"/>
                    <a:pt x="1182163" y="968107"/>
                  </a:cubicBezTo>
                  <a:cubicBezTo>
                    <a:pt x="1192710" y="963095"/>
                    <a:pt x="1201289" y="960051"/>
                    <a:pt x="1206584" y="959429"/>
                  </a:cubicBezTo>
                  <a:close/>
                  <a:moveTo>
                    <a:pt x="1590271" y="957616"/>
                  </a:moveTo>
                  <a:cubicBezTo>
                    <a:pt x="1570876" y="975213"/>
                    <a:pt x="1562707" y="982094"/>
                    <a:pt x="1555388" y="985945"/>
                  </a:cubicBezTo>
                  <a:cubicBezTo>
                    <a:pt x="1548069" y="989781"/>
                    <a:pt x="1541769" y="990744"/>
                    <a:pt x="1527272" y="997950"/>
                  </a:cubicBezTo>
                  <a:cubicBezTo>
                    <a:pt x="1560173" y="988649"/>
                    <a:pt x="1479973" y="1036273"/>
                    <a:pt x="1497060" y="1015887"/>
                  </a:cubicBezTo>
                  <a:cubicBezTo>
                    <a:pt x="1482790" y="1028317"/>
                    <a:pt x="1469157" y="1038765"/>
                    <a:pt x="1456444" y="1046665"/>
                  </a:cubicBezTo>
                  <a:cubicBezTo>
                    <a:pt x="1505328" y="1027439"/>
                    <a:pt x="1491681" y="1045645"/>
                    <a:pt x="1473616" y="1066485"/>
                  </a:cubicBezTo>
                  <a:cubicBezTo>
                    <a:pt x="1487660" y="1054536"/>
                    <a:pt x="1501718" y="1042573"/>
                    <a:pt x="1515833" y="1030568"/>
                  </a:cubicBezTo>
                  <a:cubicBezTo>
                    <a:pt x="1515918" y="1024778"/>
                    <a:pt x="1499354" y="1028926"/>
                    <a:pt x="1508386" y="1017798"/>
                  </a:cubicBezTo>
                  <a:cubicBezTo>
                    <a:pt x="1547333" y="1004108"/>
                    <a:pt x="1539008" y="1019808"/>
                    <a:pt x="1582400" y="993292"/>
                  </a:cubicBezTo>
                  <a:cubicBezTo>
                    <a:pt x="1578818" y="994042"/>
                    <a:pt x="1575831" y="994142"/>
                    <a:pt x="1584368" y="987997"/>
                  </a:cubicBezTo>
                  <a:cubicBezTo>
                    <a:pt x="1576057" y="990461"/>
                    <a:pt x="1586505" y="980183"/>
                    <a:pt x="1571201" y="991338"/>
                  </a:cubicBezTo>
                  <a:cubicBezTo>
                    <a:pt x="1589308" y="990418"/>
                    <a:pt x="1521170" y="1015434"/>
                    <a:pt x="1545025" y="998176"/>
                  </a:cubicBezTo>
                  <a:cubicBezTo>
                    <a:pt x="1550008" y="995260"/>
                    <a:pt x="1556393" y="990942"/>
                    <a:pt x="1562891" y="986171"/>
                  </a:cubicBezTo>
                  <a:cubicBezTo>
                    <a:pt x="1569333" y="981343"/>
                    <a:pt x="1575986" y="976176"/>
                    <a:pt x="1581678" y="971787"/>
                  </a:cubicBezTo>
                  <a:cubicBezTo>
                    <a:pt x="1592904" y="962812"/>
                    <a:pt x="1599332" y="955662"/>
                    <a:pt x="1590271" y="957616"/>
                  </a:cubicBezTo>
                  <a:close/>
                  <a:moveTo>
                    <a:pt x="2539351" y="945456"/>
                  </a:moveTo>
                  <a:cubicBezTo>
                    <a:pt x="2546316" y="948910"/>
                    <a:pt x="2548327" y="953497"/>
                    <a:pt x="2513358" y="966564"/>
                  </a:cubicBezTo>
                  <a:cubicBezTo>
                    <a:pt x="2518143" y="955621"/>
                    <a:pt x="2493142" y="970061"/>
                    <a:pt x="2495818" y="974379"/>
                  </a:cubicBezTo>
                  <a:cubicBezTo>
                    <a:pt x="2444257" y="983241"/>
                    <a:pt x="2499853" y="961836"/>
                    <a:pt x="2539351" y="945456"/>
                  </a:cubicBezTo>
                  <a:close/>
                  <a:moveTo>
                    <a:pt x="2292947" y="945370"/>
                  </a:moveTo>
                  <a:cubicBezTo>
                    <a:pt x="2258247" y="952958"/>
                    <a:pt x="2282484" y="959556"/>
                    <a:pt x="2257483" y="963279"/>
                  </a:cubicBezTo>
                  <a:cubicBezTo>
                    <a:pt x="2268993" y="957545"/>
                    <a:pt x="2251296" y="956979"/>
                    <a:pt x="2238923" y="963548"/>
                  </a:cubicBezTo>
                  <a:cubicBezTo>
                    <a:pt x="2264845" y="967611"/>
                    <a:pt x="2212718" y="973316"/>
                    <a:pt x="2200500" y="978611"/>
                  </a:cubicBezTo>
                  <a:cubicBezTo>
                    <a:pt x="2211274" y="981400"/>
                    <a:pt x="2197159" y="992726"/>
                    <a:pt x="2188169" y="1002296"/>
                  </a:cubicBezTo>
                  <a:cubicBezTo>
                    <a:pt x="2153555" y="1002607"/>
                    <a:pt x="2210665" y="982080"/>
                    <a:pt x="2181742" y="979135"/>
                  </a:cubicBezTo>
                  <a:cubicBezTo>
                    <a:pt x="2177679" y="986383"/>
                    <a:pt x="2166099" y="994481"/>
                    <a:pt x="2150766" y="1002296"/>
                  </a:cubicBezTo>
                  <a:cubicBezTo>
                    <a:pt x="2143093" y="1006203"/>
                    <a:pt x="2134486" y="1010040"/>
                    <a:pt x="2125411" y="1013664"/>
                  </a:cubicBezTo>
                  <a:cubicBezTo>
                    <a:pt x="2116407" y="1017416"/>
                    <a:pt x="2107177" y="1021436"/>
                    <a:pt x="2097790" y="1024834"/>
                  </a:cubicBezTo>
                  <a:cubicBezTo>
                    <a:pt x="2124137" y="1016807"/>
                    <a:pt x="2098597" y="1038496"/>
                    <a:pt x="2128653" y="1022668"/>
                  </a:cubicBezTo>
                  <a:cubicBezTo>
                    <a:pt x="2114099" y="1025669"/>
                    <a:pt x="2117936" y="1022300"/>
                    <a:pt x="2126770" y="1018010"/>
                  </a:cubicBezTo>
                  <a:cubicBezTo>
                    <a:pt x="2135731" y="1013962"/>
                    <a:pt x="2149634" y="1009007"/>
                    <a:pt x="2154659" y="1007902"/>
                  </a:cubicBezTo>
                  <a:cubicBezTo>
                    <a:pt x="2109003" y="1036500"/>
                    <a:pt x="2191525" y="1000441"/>
                    <a:pt x="2172257" y="1021352"/>
                  </a:cubicBezTo>
                  <a:cubicBezTo>
                    <a:pt x="2197428" y="1014259"/>
                    <a:pt x="2213610" y="1006274"/>
                    <a:pt x="2230061" y="997851"/>
                  </a:cubicBezTo>
                  <a:cubicBezTo>
                    <a:pt x="2238272" y="993646"/>
                    <a:pt x="2246554" y="989328"/>
                    <a:pt x="2256025" y="984982"/>
                  </a:cubicBezTo>
                  <a:cubicBezTo>
                    <a:pt x="2265425" y="980494"/>
                    <a:pt x="2276510" y="977026"/>
                    <a:pt x="2289648" y="973161"/>
                  </a:cubicBezTo>
                  <a:cubicBezTo>
                    <a:pt x="2278549" y="973146"/>
                    <a:pt x="2280474" y="969423"/>
                    <a:pt x="2288657" y="963845"/>
                  </a:cubicBezTo>
                  <a:cubicBezTo>
                    <a:pt x="2300365" y="961821"/>
                    <a:pt x="2311988" y="959457"/>
                    <a:pt x="2324928" y="955351"/>
                  </a:cubicBezTo>
                  <a:cubicBezTo>
                    <a:pt x="2315400" y="954020"/>
                    <a:pt x="2342836" y="948131"/>
                    <a:pt x="2336296" y="946333"/>
                  </a:cubicBezTo>
                  <a:cubicBezTo>
                    <a:pt x="2283206" y="969777"/>
                    <a:pt x="2300959" y="950523"/>
                    <a:pt x="2292947" y="945370"/>
                  </a:cubicBezTo>
                  <a:close/>
                  <a:moveTo>
                    <a:pt x="2477038" y="941253"/>
                  </a:moveTo>
                  <a:cubicBezTo>
                    <a:pt x="2485648" y="941938"/>
                    <a:pt x="2464853" y="958770"/>
                    <a:pt x="2503322" y="942355"/>
                  </a:cubicBezTo>
                  <a:cubicBezTo>
                    <a:pt x="2507215" y="952379"/>
                    <a:pt x="2447769" y="957404"/>
                    <a:pt x="2450260" y="965955"/>
                  </a:cubicBezTo>
                  <a:cubicBezTo>
                    <a:pt x="2426123" y="973260"/>
                    <a:pt x="2470930" y="948740"/>
                    <a:pt x="2455343" y="947778"/>
                  </a:cubicBezTo>
                  <a:cubicBezTo>
                    <a:pt x="2468031" y="942589"/>
                    <a:pt x="2474168" y="941024"/>
                    <a:pt x="2477038" y="941253"/>
                  </a:cubicBezTo>
                  <a:close/>
                  <a:moveTo>
                    <a:pt x="5730455" y="940770"/>
                  </a:moveTo>
                  <a:cubicBezTo>
                    <a:pt x="5735693" y="938306"/>
                    <a:pt x="5791005" y="993477"/>
                    <a:pt x="5822563" y="1015520"/>
                  </a:cubicBezTo>
                  <a:cubicBezTo>
                    <a:pt x="5838205" y="1041484"/>
                    <a:pt x="5833959" y="1041413"/>
                    <a:pt x="5846501" y="1056066"/>
                  </a:cubicBezTo>
                  <a:cubicBezTo>
                    <a:pt x="5815511" y="1032763"/>
                    <a:pt x="5851697" y="1072771"/>
                    <a:pt x="5811291" y="1036642"/>
                  </a:cubicBezTo>
                  <a:cubicBezTo>
                    <a:pt x="5819191" y="1036090"/>
                    <a:pt x="5813373" y="1026874"/>
                    <a:pt x="5808163" y="1019710"/>
                  </a:cubicBezTo>
                  <a:cubicBezTo>
                    <a:pt x="5802897" y="1012603"/>
                    <a:pt x="5798623" y="1007153"/>
                    <a:pt x="5810655" y="1013127"/>
                  </a:cubicBezTo>
                  <a:cubicBezTo>
                    <a:pt x="5807327" y="1006770"/>
                    <a:pt x="5796995" y="999097"/>
                    <a:pt x="5788995" y="991764"/>
                  </a:cubicBezTo>
                  <a:cubicBezTo>
                    <a:pt x="5785597" y="995813"/>
                    <a:pt x="5786701" y="1002679"/>
                    <a:pt x="5793313" y="1015435"/>
                  </a:cubicBezTo>
                  <a:cubicBezTo>
                    <a:pt x="5800135" y="1027949"/>
                    <a:pt x="5811591" y="1047331"/>
                    <a:pt x="5829201" y="1075772"/>
                  </a:cubicBezTo>
                  <a:cubicBezTo>
                    <a:pt x="5821499" y="1068198"/>
                    <a:pt x="5817521" y="1061516"/>
                    <a:pt x="5808547" y="1053616"/>
                  </a:cubicBezTo>
                  <a:cubicBezTo>
                    <a:pt x="5823183" y="1071653"/>
                    <a:pt x="5816727" y="1066967"/>
                    <a:pt x="5817479" y="1073167"/>
                  </a:cubicBezTo>
                  <a:cubicBezTo>
                    <a:pt x="5854401" y="1101567"/>
                    <a:pt x="5822901" y="1046764"/>
                    <a:pt x="5861395" y="1077032"/>
                  </a:cubicBezTo>
                  <a:cubicBezTo>
                    <a:pt x="5858067" y="1086107"/>
                    <a:pt x="5883407" y="1120679"/>
                    <a:pt x="5910987" y="1152433"/>
                  </a:cubicBezTo>
                  <a:cubicBezTo>
                    <a:pt x="5915149" y="1165330"/>
                    <a:pt x="5894309" y="1146374"/>
                    <a:pt x="5878835" y="1127602"/>
                  </a:cubicBezTo>
                  <a:cubicBezTo>
                    <a:pt x="5885915" y="1137073"/>
                    <a:pt x="5892739" y="1146346"/>
                    <a:pt x="5896335" y="1154967"/>
                  </a:cubicBezTo>
                  <a:cubicBezTo>
                    <a:pt x="5913279" y="1161352"/>
                    <a:pt x="5943575" y="1199605"/>
                    <a:pt x="5938903" y="1183522"/>
                  </a:cubicBezTo>
                  <a:cubicBezTo>
                    <a:pt x="5957367" y="1215404"/>
                    <a:pt x="5962687" y="1211030"/>
                    <a:pt x="5974623" y="1234615"/>
                  </a:cubicBezTo>
                  <a:cubicBezTo>
                    <a:pt x="5984039" y="1243195"/>
                    <a:pt x="5976931" y="1229448"/>
                    <a:pt x="5975189" y="1222950"/>
                  </a:cubicBezTo>
                  <a:cubicBezTo>
                    <a:pt x="5985977" y="1243846"/>
                    <a:pt x="6002711" y="1260948"/>
                    <a:pt x="6020479" y="1279819"/>
                  </a:cubicBezTo>
                  <a:cubicBezTo>
                    <a:pt x="6037693" y="1299172"/>
                    <a:pt x="6056253" y="1320054"/>
                    <a:pt x="6071331" y="1347108"/>
                  </a:cubicBezTo>
                  <a:cubicBezTo>
                    <a:pt x="6060147" y="1334367"/>
                    <a:pt x="6048665" y="1321299"/>
                    <a:pt x="6036999" y="1308020"/>
                  </a:cubicBezTo>
                  <a:cubicBezTo>
                    <a:pt x="6025347" y="1294727"/>
                    <a:pt x="6013895" y="1280867"/>
                    <a:pt x="6001379" y="1267828"/>
                  </a:cubicBezTo>
                  <a:cubicBezTo>
                    <a:pt x="5976789" y="1241326"/>
                    <a:pt x="5951887" y="1214484"/>
                    <a:pt x="5927607" y="1188322"/>
                  </a:cubicBezTo>
                  <a:cubicBezTo>
                    <a:pt x="5903653" y="1161791"/>
                    <a:pt x="5878283" y="1137936"/>
                    <a:pt x="5854755" y="1115441"/>
                  </a:cubicBezTo>
                  <a:cubicBezTo>
                    <a:pt x="5831127" y="1093044"/>
                    <a:pt x="5808759" y="1072601"/>
                    <a:pt x="5788427" y="1055315"/>
                  </a:cubicBezTo>
                  <a:cubicBezTo>
                    <a:pt x="5804455" y="1060638"/>
                    <a:pt x="5798311" y="1051011"/>
                    <a:pt x="5793341" y="1043820"/>
                  </a:cubicBezTo>
                  <a:cubicBezTo>
                    <a:pt x="5790851" y="1040238"/>
                    <a:pt x="5788499" y="1037435"/>
                    <a:pt x="5789603" y="1037222"/>
                  </a:cubicBezTo>
                  <a:cubicBezTo>
                    <a:pt x="5790707" y="1037010"/>
                    <a:pt x="5795167" y="1039445"/>
                    <a:pt x="5805587" y="1047147"/>
                  </a:cubicBezTo>
                  <a:cubicBezTo>
                    <a:pt x="5802487" y="1043565"/>
                    <a:pt x="5799627" y="1040082"/>
                    <a:pt x="5796995" y="1036784"/>
                  </a:cubicBezTo>
                  <a:cubicBezTo>
                    <a:pt x="5794261" y="1033584"/>
                    <a:pt x="5791783" y="1030526"/>
                    <a:pt x="5789589" y="1027652"/>
                  </a:cubicBezTo>
                  <a:cubicBezTo>
                    <a:pt x="5785187" y="1021890"/>
                    <a:pt x="5781859" y="1016850"/>
                    <a:pt x="5779793" y="1012773"/>
                  </a:cubicBezTo>
                  <a:cubicBezTo>
                    <a:pt x="5775643" y="1004633"/>
                    <a:pt x="5776479" y="1000414"/>
                    <a:pt x="5783559" y="1002339"/>
                  </a:cubicBezTo>
                  <a:cubicBezTo>
                    <a:pt x="5749241" y="965970"/>
                    <a:pt x="5759817" y="971052"/>
                    <a:pt x="5730455" y="940770"/>
                  </a:cubicBezTo>
                  <a:close/>
                  <a:moveTo>
                    <a:pt x="5169139" y="940763"/>
                  </a:moveTo>
                  <a:cubicBezTo>
                    <a:pt x="5176891" y="943902"/>
                    <a:pt x="5199415" y="961485"/>
                    <a:pt x="5204375" y="965148"/>
                  </a:cubicBezTo>
                  <a:cubicBezTo>
                    <a:pt x="5222143" y="985973"/>
                    <a:pt x="5199067" y="971944"/>
                    <a:pt x="5216721" y="992684"/>
                  </a:cubicBezTo>
                  <a:cubicBezTo>
                    <a:pt x="5187075" y="974648"/>
                    <a:pt x="5190571" y="986681"/>
                    <a:pt x="5144931" y="960618"/>
                  </a:cubicBezTo>
                  <a:cubicBezTo>
                    <a:pt x="5159837" y="946673"/>
                    <a:pt x="5175099" y="976545"/>
                    <a:pt x="5206031" y="976247"/>
                  </a:cubicBezTo>
                  <a:cubicBezTo>
                    <a:pt x="5202705" y="965233"/>
                    <a:pt x="5179997" y="954431"/>
                    <a:pt x="5167511" y="943488"/>
                  </a:cubicBezTo>
                  <a:cubicBezTo>
                    <a:pt x="5165613" y="940274"/>
                    <a:pt x="5166557" y="939716"/>
                    <a:pt x="5169139" y="940763"/>
                  </a:cubicBezTo>
                  <a:close/>
                  <a:moveTo>
                    <a:pt x="1823467" y="936763"/>
                  </a:moveTo>
                  <a:cubicBezTo>
                    <a:pt x="1808602" y="938320"/>
                    <a:pt x="1791713" y="944181"/>
                    <a:pt x="1773026" y="954261"/>
                  </a:cubicBezTo>
                  <a:cubicBezTo>
                    <a:pt x="1774894" y="960717"/>
                    <a:pt x="1781350" y="967540"/>
                    <a:pt x="1818966" y="947012"/>
                  </a:cubicBezTo>
                  <a:cubicBezTo>
                    <a:pt x="1811958" y="947565"/>
                    <a:pt x="1806125" y="947565"/>
                    <a:pt x="1823467" y="936763"/>
                  </a:cubicBezTo>
                  <a:close/>
                  <a:moveTo>
                    <a:pt x="2282154" y="935557"/>
                  </a:moveTo>
                  <a:cubicBezTo>
                    <a:pt x="2280291" y="935295"/>
                    <a:pt x="2277519" y="935294"/>
                    <a:pt x="2273282" y="935715"/>
                  </a:cubicBezTo>
                  <a:cubicBezTo>
                    <a:pt x="2261744" y="941335"/>
                    <a:pt x="2251763" y="944832"/>
                    <a:pt x="2245973" y="947437"/>
                  </a:cubicBezTo>
                  <a:cubicBezTo>
                    <a:pt x="2240310" y="950269"/>
                    <a:pt x="2238796" y="952081"/>
                    <a:pt x="2244048" y="953978"/>
                  </a:cubicBezTo>
                  <a:cubicBezTo>
                    <a:pt x="2262410" y="943275"/>
                    <a:pt x="2271923" y="949193"/>
                    <a:pt x="2289379" y="940670"/>
                  </a:cubicBezTo>
                  <a:cubicBezTo>
                    <a:pt x="2285153" y="939492"/>
                    <a:pt x="2287744" y="936346"/>
                    <a:pt x="2282154" y="935557"/>
                  </a:cubicBezTo>
                  <a:close/>
                  <a:moveTo>
                    <a:pt x="2457622" y="934017"/>
                  </a:moveTo>
                  <a:cubicBezTo>
                    <a:pt x="2462662" y="943417"/>
                    <a:pt x="2435876" y="957659"/>
                    <a:pt x="2404943" y="967145"/>
                  </a:cubicBezTo>
                  <a:cubicBezTo>
                    <a:pt x="2411115" y="958608"/>
                    <a:pt x="2438184" y="945498"/>
                    <a:pt x="2457622" y="934017"/>
                  </a:cubicBezTo>
                  <a:close/>
                  <a:moveTo>
                    <a:pt x="4803147" y="929755"/>
                  </a:moveTo>
                  <a:cubicBezTo>
                    <a:pt x="4846371" y="957177"/>
                    <a:pt x="4856563" y="957970"/>
                    <a:pt x="4908195" y="981754"/>
                  </a:cubicBezTo>
                  <a:cubicBezTo>
                    <a:pt x="4909397" y="985024"/>
                    <a:pt x="4902771" y="982193"/>
                    <a:pt x="4906411" y="987360"/>
                  </a:cubicBezTo>
                  <a:cubicBezTo>
                    <a:pt x="4925593" y="998460"/>
                    <a:pt x="4933763" y="1000937"/>
                    <a:pt x="4926159" y="991084"/>
                  </a:cubicBezTo>
                  <a:cubicBezTo>
                    <a:pt x="4968263" y="1017444"/>
                    <a:pt x="4997243" y="1034943"/>
                    <a:pt x="5019695" y="1047896"/>
                  </a:cubicBezTo>
                  <a:cubicBezTo>
                    <a:pt x="5041867" y="1061317"/>
                    <a:pt x="5057127" y="1070774"/>
                    <a:pt x="5072615" y="1079481"/>
                  </a:cubicBezTo>
                  <a:cubicBezTo>
                    <a:pt x="5103123" y="1097574"/>
                    <a:pt x="5134991" y="1112269"/>
                    <a:pt x="5211807" y="1169350"/>
                  </a:cubicBezTo>
                  <a:cubicBezTo>
                    <a:pt x="5203441" y="1170568"/>
                    <a:pt x="5171531" y="1152574"/>
                    <a:pt x="5152277" y="1130673"/>
                  </a:cubicBezTo>
                  <a:cubicBezTo>
                    <a:pt x="5162527" y="1145722"/>
                    <a:pt x="5144067" y="1132117"/>
                    <a:pt x="5116799" y="1113826"/>
                  </a:cubicBezTo>
                  <a:cubicBezTo>
                    <a:pt x="5089787" y="1095153"/>
                    <a:pt x="5055047" y="1070010"/>
                    <a:pt x="5035383" y="1058557"/>
                  </a:cubicBezTo>
                  <a:cubicBezTo>
                    <a:pt x="5020573" y="1049850"/>
                    <a:pt x="5020191" y="1057198"/>
                    <a:pt x="5006911" y="1049609"/>
                  </a:cubicBezTo>
                  <a:cubicBezTo>
                    <a:pt x="4974095" y="1031120"/>
                    <a:pt x="4939027" y="1008738"/>
                    <a:pt x="4905871" y="988564"/>
                  </a:cubicBezTo>
                  <a:cubicBezTo>
                    <a:pt x="4872179" y="969395"/>
                    <a:pt x="4839985" y="953256"/>
                    <a:pt x="4814799" y="944733"/>
                  </a:cubicBezTo>
                  <a:cubicBezTo>
                    <a:pt x="4810921" y="939736"/>
                    <a:pt x="4807055" y="934781"/>
                    <a:pt x="4803147" y="929755"/>
                  </a:cubicBezTo>
                  <a:close/>
                  <a:moveTo>
                    <a:pt x="5553153" y="924360"/>
                  </a:moveTo>
                  <a:cubicBezTo>
                    <a:pt x="5554503" y="924843"/>
                    <a:pt x="5557099" y="926591"/>
                    <a:pt x="5559775" y="928439"/>
                  </a:cubicBezTo>
                  <a:cubicBezTo>
                    <a:pt x="5562011" y="935390"/>
                    <a:pt x="5613359" y="967357"/>
                    <a:pt x="5607895" y="945598"/>
                  </a:cubicBezTo>
                  <a:cubicBezTo>
                    <a:pt x="5613375" y="951006"/>
                    <a:pt x="5619575" y="956499"/>
                    <a:pt x="5626385" y="962091"/>
                  </a:cubicBezTo>
                  <a:cubicBezTo>
                    <a:pt x="5633295" y="967569"/>
                    <a:pt x="5640613" y="973374"/>
                    <a:pt x="5648315" y="979476"/>
                  </a:cubicBezTo>
                  <a:cubicBezTo>
                    <a:pt x="5638419" y="974223"/>
                    <a:pt x="5627163" y="968716"/>
                    <a:pt x="5616985" y="964059"/>
                  </a:cubicBezTo>
                  <a:cubicBezTo>
                    <a:pt x="5606791" y="959415"/>
                    <a:pt x="5597575" y="955762"/>
                    <a:pt x="5591147" y="954955"/>
                  </a:cubicBezTo>
                  <a:cubicBezTo>
                    <a:pt x="5594247" y="962912"/>
                    <a:pt x="5606083" y="971916"/>
                    <a:pt x="5617565" y="980906"/>
                  </a:cubicBezTo>
                  <a:cubicBezTo>
                    <a:pt x="5623371" y="985323"/>
                    <a:pt x="5628905" y="989924"/>
                    <a:pt x="5633109" y="994510"/>
                  </a:cubicBezTo>
                  <a:cubicBezTo>
                    <a:pt x="5637357" y="999027"/>
                    <a:pt x="5640399" y="1003330"/>
                    <a:pt x="5641095" y="1007280"/>
                  </a:cubicBezTo>
                  <a:cubicBezTo>
                    <a:pt x="5633945" y="1000088"/>
                    <a:pt x="5628395" y="994666"/>
                    <a:pt x="5624431" y="991000"/>
                  </a:cubicBezTo>
                  <a:cubicBezTo>
                    <a:pt x="5620367" y="987432"/>
                    <a:pt x="5617847" y="985676"/>
                    <a:pt x="5616955" y="985563"/>
                  </a:cubicBezTo>
                  <a:cubicBezTo>
                    <a:pt x="5615103" y="985379"/>
                    <a:pt x="5619815" y="991707"/>
                    <a:pt x="5629655" y="1005596"/>
                  </a:cubicBezTo>
                  <a:cubicBezTo>
                    <a:pt x="5620481" y="997328"/>
                    <a:pt x="5615399" y="990108"/>
                    <a:pt x="5609325" y="982788"/>
                  </a:cubicBezTo>
                  <a:cubicBezTo>
                    <a:pt x="5603279" y="975427"/>
                    <a:pt x="5596259" y="967923"/>
                    <a:pt x="5582839" y="959670"/>
                  </a:cubicBezTo>
                  <a:cubicBezTo>
                    <a:pt x="5594645" y="960901"/>
                    <a:pt x="5572319" y="944805"/>
                    <a:pt x="5554027" y="927873"/>
                  </a:cubicBezTo>
                  <a:cubicBezTo>
                    <a:pt x="5551705" y="924660"/>
                    <a:pt x="5551805" y="923877"/>
                    <a:pt x="5553153" y="924360"/>
                  </a:cubicBezTo>
                  <a:close/>
                  <a:moveTo>
                    <a:pt x="1727029" y="918882"/>
                  </a:moveTo>
                  <a:cubicBezTo>
                    <a:pt x="1708681" y="928636"/>
                    <a:pt x="1688366" y="944719"/>
                    <a:pt x="1670160" y="954870"/>
                  </a:cubicBezTo>
                  <a:cubicBezTo>
                    <a:pt x="1679758" y="953482"/>
                    <a:pt x="1691268" y="947281"/>
                    <a:pt x="1703089" y="940344"/>
                  </a:cubicBezTo>
                  <a:cubicBezTo>
                    <a:pt x="1714911" y="933422"/>
                    <a:pt x="1726944" y="925564"/>
                    <a:pt x="1738114" y="921799"/>
                  </a:cubicBezTo>
                  <a:cubicBezTo>
                    <a:pt x="1728530" y="923597"/>
                    <a:pt x="1727694" y="921289"/>
                    <a:pt x="1727029" y="918882"/>
                  </a:cubicBezTo>
                  <a:close/>
                  <a:moveTo>
                    <a:pt x="2392273" y="915300"/>
                  </a:moveTo>
                  <a:cubicBezTo>
                    <a:pt x="2337853" y="917735"/>
                    <a:pt x="2358353" y="921077"/>
                    <a:pt x="2304513" y="936281"/>
                  </a:cubicBezTo>
                  <a:cubicBezTo>
                    <a:pt x="2323172" y="939099"/>
                    <a:pt x="2335389" y="941689"/>
                    <a:pt x="2353992" y="937442"/>
                  </a:cubicBezTo>
                  <a:cubicBezTo>
                    <a:pt x="2353015" y="930519"/>
                    <a:pt x="2366167" y="925989"/>
                    <a:pt x="2392273" y="915300"/>
                  </a:cubicBezTo>
                  <a:close/>
                  <a:moveTo>
                    <a:pt x="2541489" y="913050"/>
                  </a:moveTo>
                  <a:cubicBezTo>
                    <a:pt x="2547322" y="914621"/>
                    <a:pt x="2537369" y="918500"/>
                    <a:pt x="2529767" y="922988"/>
                  </a:cubicBezTo>
                  <a:cubicBezTo>
                    <a:pt x="2522094" y="927292"/>
                    <a:pt x="2516374" y="931129"/>
                    <a:pt x="2529824" y="930562"/>
                  </a:cubicBezTo>
                  <a:cubicBezTo>
                    <a:pt x="2480599" y="944196"/>
                    <a:pt x="2531876" y="918897"/>
                    <a:pt x="2511519" y="919619"/>
                  </a:cubicBezTo>
                  <a:cubicBezTo>
                    <a:pt x="2522802" y="915584"/>
                    <a:pt x="2529498" y="917566"/>
                    <a:pt x="2541489" y="913050"/>
                  </a:cubicBezTo>
                  <a:close/>
                  <a:moveTo>
                    <a:pt x="2646733" y="912880"/>
                  </a:moveTo>
                  <a:cubicBezTo>
                    <a:pt x="2608948" y="927858"/>
                    <a:pt x="2604984" y="922903"/>
                    <a:pt x="2554103" y="942525"/>
                  </a:cubicBezTo>
                  <a:cubicBezTo>
                    <a:pt x="2549460" y="940260"/>
                    <a:pt x="2560502" y="935149"/>
                    <a:pt x="2553990" y="933224"/>
                  </a:cubicBezTo>
                  <a:cubicBezTo>
                    <a:pt x="2560559" y="930109"/>
                    <a:pt x="2564820" y="930237"/>
                    <a:pt x="2569067" y="930492"/>
                  </a:cubicBezTo>
                  <a:cubicBezTo>
                    <a:pt x="2591308" y="929869"/>
                    <a:pt x="2628357" y="908222"/>
                    <a:pt x="2646733" y="912880"/>
                  </a:cubicBezTo>
                  <a:close/>
                  <a:moveTo>
                    <a:pt x="4956413" y="905023"/>
                  </a:moveTo>
                  <a:cubicBezTo>
                    <a:pt x="4971929" y="913121"/>
                    <a:pt x="4987261" y="921120"/>
                    <a:pt x="5002791" y="929218"/>
                  </a:cubicBezTo>
                  <a:cubicBezTo>
                    <a:pt x="5011483" y="941223"/>
                    <a:pt x="4967271" y="928538"/>
                    <a:pt x="4956413" y="905023"/>
                  </a:cubicBezTo>
                  <a:close/>
                  <a:moveTo>
                    <a:pt x="2673020" y="902497"/>
                  </a:moveTo>
                  <a:lnTo>
                    <a:pt x="2669182" y="904119"/>
                  </a:lnTo>
                  <a:lnTo>
                    <a:pt x="2666733" y="904142"/>
                  </a:lnTo>
                  <a:close/>
                  <a:moveTo>
                    <a:pt x="1488467" y="893340"/>
                  </a:moveTo>
                  <a:cubicBezTo>
                    <a:pt x="1485805" y="893190"/>
                    <a:pt x="1479042" y="896401"/>
                    <a:pt x="1464995" y="905787"/>
                  </a:cubicBezTo>
                  <a:cubicBezTo>
                    <a:pt x="1470657" y="905291"/>
                    <a:pt x="1465688" y="911110"/>
                    <a:pt x="1460804" y="916928"/>
                  </a:cubicBezTo>
                  <a:cubicBezTo>
                    <a:pt x="1454136" y="918755"/>
                    <a:pt x="1445642" y="925196"/>
                    <a:pt x="1438507" y="928155"/>
                  </a:cubicBezTo>
                  <a:cubicBezTo>
                    <a:pt x="1441055" y="922280"/>
                    <a:pt x="1443037" y="916787"/>
                    <a:pt x="1444693" y="911478"/>
                  </a:cubicBezTo>
                  <a:cubicBezTo>
                    <a:pt x="1431074" y="921133"/>
                    <a:pt x="1417526" y="930406"/>
                    <a:pt x="1404600" y="937768"/>
                  </a:cubicBezTo>
                  <a:cubicBezTo>
                    <a:pt x="1394860" y="937187"/>
                    <a:pt x="1415855" y="918047"/>
                    <a:pt x="1406158" y="917396"/>
                  </a:cubicBezTo>
                  <a:cubicBezTo>
                    <a:pt x="1384214" y="935970"/>
                    <a:pt x="1387470" y="938674"/>
                    <a:pt x="1387640" y="941732"/>
                  </a:cubicBezTo>
                  <a:cubicBezTo>
                    <a:pt x="1387739" y="943261"/>
                    <a:pt x="1387059" y="944875"/>
                    <a:pt x="1382119" y="948598"/>
                  </a:cubicBezTo>
                  <a:cubicBezTo>
                    <a:pt x="1379641" y="950453"/>
                    <a:pt x="1376102" y="952845"/>
                    <a:pt x="1371048" y="956031"/>
                  </a:cubicBezTo>
                  <a:cubicBezTo>
                    <a:pt x="1365994" y="959202"/>
                    <a:pt x="1359382" y="963109"/>
                    <a:pt x="1351185" y="968517"/>
                  </a:cubicBezTo>
                  <a:cubicBezTo>
                    <a:pt x="1375536" y="956823"/>
                    <a:pt x="1347689" y="979701"/>
                    <a:pt x="1360784" y="975468"/>
                  </a:cubicBezTo>
                  <a:cubicBezTo>
                    <a:pt x="1389381" y="938136"/>
                    <a:pt x="1444198" y="932048"/>
                    <a:pt x="1461384" y="931680"/>
                  </a:cubicBezTo>
                  <a:cubicBezTo>
                    <a:pt x="1473942" y="919576"/>
                    <a:pt x="1493875" y="909921"/>
                    <a:pt x="1487717" y="909468"/>
                  </a:cubicBezTo>
                  <a:cubicBezTo>
                    <a:pt x="1467543" y="924492"/>
                    <a:pt x="1496455" y="893790"/>
                    <a:pt x="1488467" y="893340"/>
                  </a:cubicBezTo>
                  <a:close/>
                  <a:moveTo>
                    <a:pt x="2673971" y="893088"/>
                  </a:moveTo>
                  <a:cubicBezTo>
                    <a:pt x="2679492" y="894617"/>
                    <a:pt x="2662560" y="899969"/>
                    <a:pt x="2652834" y="904272"/>
                  </a:cubicBezTo>
                  <a:lnTo>
                    <a:pt x="2666733" y="904142"/>
                  </a:lnTo>
                  <a:lnTo>
                    <a:pt x="2649833" y="908562"/>
                  </a:lnTo>
                  <a:cubicBezTo>
                    <a:pt x="2622864" y="909666"/>
                    <a:pt x="2659290" y="899303"/>
                    <a:pt x="2673971" y="893088"/>
                  </a:cubicBezTo>
                  <a:close/>
                  <a:moveTo>
                    <a:pt x="1342507" y="891191"/>
                  </a:moveTo>
                  <a:cubicBezTo>
                    <a:pt x="1333531" y="908463"/>
                    <a:pt x="1338259" y="915272"/>
                    <a:pt x="1384284" y="893895"/>
                  </a:cubicBezTo>
                  <a:cubicBezTo>
                    <a:pt x="1360345" y="912299"/>
                    <a:pt x="1343002" y="923611"/>
                    <a:pt x="1327726" y="936041"/>
                  </a:cubicBezTo>
                  <a:cubicBezTo>
                    <a:pt x="1312550" y="948584"/>
                    <a:pt x="1298747" y="961439"/>
                    <a:pt x="1281164" y="981825"/>
                  </a:cubicBezTo>
                  <a:cubicBezTo>
                    <a:pt x="1292362" y="978045"/>
                    <a:pt x="1303617" y="974237"/>
                    <a:pt x="1314815" y="970443"/>
                  </a:cubicBezTo>
                  <a:cubicBezTo>
                    <a:pt x="1301734" y="979985"/>
                    <a:pt x="1290493" y="983878"/>
                    <a:pt x="1275557" y="998955"/>
                  </a:cubicBezTo>
                  <a:cubicBezTo>
                    <a:pt x="1290168" y="977903"/>
                    <a:pt x="1267785" y="997695"/>
                    <a:pt x="1240094" y="1016128"/>
                  </a:cubicBezTo>
                  <a:cubicBezTo>
                    <a:pt x="1223756" y="1022711"/>
                    <a:pt x="1225498" y="1017062"/>
                    <a:pt x="1245445" y="999153"/>
                  </a:cubicBezTo>
                  <a:cubicBezTo>
                    <a:pt x="1234686" y="1007817"/>
                    <a:pt x="1225767" y="1010606"/>
                    <a:pt x="1216734" y="1013636"/>
                  </a:cubicBezTo>
                  <a:cubicBezTo>
                    <a:pt x="1207801" y="1016751"/>
                    <a:pt x="1198359" y="1019681"/>
                    <a:pt x="1187769" y="1029832"/>
                  </a:cubicBezTo>
                  <a:cubicBezTo>
                    <a:pt x="1199930" y="1017303"/>
                    <a:pt x="1186481" y="1020814"/>
                    <a:pt x="1215262" y="999451"/>
                  </a:cubicBezTo>
                  <a:cubicBezTo>
                    <a:pt x="1222213" y="999252"/>
                    <a:pt x="1194041" y="1022796"/>
                    <a:pt x="1225229" y="1006147"/>
                  </a:cubicBezTo>
                  <a:cubicBezTo>
                    <a:pt x="1262816" y="974039"/>
                    <a:pt x="1195060" y="1013126"/>
                    <a:pt x="1241170" y="975299"/>
                  </a:cubicBezTo>
                  <a:cubicBezTo>
                    <a:pt x="1254591" y="970683"/>
                    <a:pt x="1226234" y="994283"/>
                    <a:pt x="1251009" y="982066"/>
                  </a:cubicBezTo>
                  <a:cubicBezTo>
                    <a:pt x="1263411" y="967739"/>
                    <a:pt x="1256091" y="966719"/>
                    <a:pt x="1243109" y="969522"/>
                  </a:cubicBezTo>
                  <a:cubicBezTo>
                    <a:pt x="1260310" y="953964"/>
                    <a:pt x="1271537" y="956257"/>
                    <a:pt x="1289502" y="938391"/>
                  </a:cubicBezTo>
                  <a:cubicBezTo>
                    <a:pt x="1279451" y="951047"/>
                    <a:pt x="1282919" y="954657"/>
                    <a:pt x="1266483" y="971604"/>
                  </a:cubicBezTo>
                  <a:cubicBezTo>
                    <a:pt x="1274963" y="970174"/>
                    <a:pt x="1286331" y="960037"/>
                    <a:pt x="1295292" y="956795"/>
                  </a:cubicBezTo>
                  <a:cubicBezTo>
                    <a:pt x="1298492" y="950920"/>
                    <a:pt x="1296170" y="948782"/>
                    <a:pt x="1292319" y="947636"/>
                  </a:cubicBezTo>
                  <a:cubicBezTo>
                    <a:pt x="1308529" y="935432"/>
                    <a:pt x="1322771" y="927589"/>
                    <a:pt x="1336957" y="922705"/>
                  </a:cubicBezTo>
                  <a:cubicBezTo>
                    <a:pt x="1345012" y="914890"/>
                    <a:pt x="1329354" y="921558"/>
                    <a:pt x="1341048" y="911549"/>
                  </a:cubicBezTo>
                  <a:cubicBezTo>
                    <a:pt x="1327981" y="918387"/>
                    <a:pt x="1313654" y="931737"/>
                    <a:pt x="1303036" y="933790"/>
                  </a:cubicBezTo>
                  <a:cubicBezTo>
                    <a:pt x="1327118" y="914366"/>
                    <a:pt x="1322729" y="913106"/>
                    <a:pt x="1319175" y="911705"/>
                  </a:cubicBezTo>
                  <a:cubicBezTo>
                    <a:pt x="1315636" y="910346"/>
                    <a:pt x="1313187" y="909071"/>
                    <a:pt x="1342507" y="891191"/>
                  </a:cubicBezTo>
                  <a:close/>
                  <a:moveTo>
                    <a:pt x="5709475" y="890384"/>
                  </a:moveTo>
                  <a:cubicBezTo>
                    <a:pt x="5712433" y="887213"/>
                    <a:pt x="5725711" y="895325"/>
                    <a:pt x="5749369" y="914890"/>
                  </a:cubicBezTo>
                  <a:cubicBezTo>
                    <a:pt x="5753857" y="921657"/>
                    <a:pt x="5748915" y="918005"/>
                    <a:pt x="5743451" y="913857"/>
                  </a:cubicBezTo>
                  <a:cubicBezTo>
                    <a:pt x="5749977" y="923795"/>
                    <a:pt x="5765323" y="935205"/>
                    <a:pt x="5761983" y="928764"/>
                  </a:cubicBezTo>
                  <a:cubicBezTo>
                    <a:pt x="5804327" y="976544"/>
                    <a:pt x="5734871" y="916320"/>
                    <a:pt x="5709475" y="890384"/>
                  </a:cubicBezTo>
                  <a:close/>
                  <a:moveTo>
                    <a:pt x="4834505" y="886477"/>
                  </a:moveTo>
                  <a:cubicBezTo>
                    <a:pt x="4857681" y="898029"/>
                    <a:pt x="4848337" y="904810"/>
                    <a:pt x="4840933" y="902276"/>
                  </a:cubicBezTo>
                  <a:cubicBezTo>
                    <a:pt x="4845109" y="907330"/>
                    <a:pt x="4855401" y="911464"/>
                    <a:pt x="4863499" y="915896"/>
                  </a:cubicBezTo>
                  <a:cubicBezTo>
                    <a:pt x="4846951" y="901144"/>
                    <a:pt x="4896671" y="921870"/>
                    <a:pt x="4886107" y="929557"/>
                  </a:cubicBezTo>
                  <a:cubicBezTo>
                    <a:pt x="4901539" y="935234"/>
                    <a:pt x="4916403" y="942709"/>
                    <a:pt x="4925719" y="947508"/>
                  </a:cubicBezTo>
                  <a:cubicBezTo>
                    <a:pt x="4935007" y="952364"/>
                    <a:pt x="4939227" y="953723"/>
                    <a:pt x="4934059" y="945923"/>
                  </a:cubicBezTo>
                  <a:cubicBezTo>
                    <a:pt x="4954063" y="960363"/>
                    <a:pt x="4991367" y="985365"/>
                    <a:pt x="4979843" y="986172"/>
                  </a:cubicBezTo>
                  <a:cubicBezTo>
                    <a:pt x="4915851" y="942780"/>
                    <a:pt x="4882327" y="935588"/>
                    <a:pt x="4826167" y="898666"/>
                  </a:cubicBezTo>
                  <a:cubicBezTo>
                    <a:pt x="4838343" y="901200"/>
                    <a:pt x="4834307" y="892380"/>
                    <a:pt x="4834505" y="886477"/>
                  </a:cubicBezTo>
                  <a:close/>
                  <a:moveTo>
                    <a:pt x="2528761" y="883631"/>
                  </a:moveTo>
                  <a:cubicBezTo>
                    <a:pt x="2528903" y="886108"/>
                    <a:pt x="2529215" y="888515"/>
                    <a:pt x="2538077" y="889407"/>
                  </a:cubicBezTo>
                  <a:cubicBezTo>
                    <a:pt x="2534283" y="890724"/>
                    <a:pt x="2530560" y="892026"/>
                    <a:pt x="2526907" y="893300"/>
                  </a:cubicBezTo>
                  <a:cubicBezTo>
                    <a:pt x="2523325" y="894744"/>
                    <a:pt x="2519814" y="896160"/>
                    <a:pt x="2516374" y="897533"/>
                  </a:cubicBezTo>
                  <a:cubicBezTo>
                    <a:pt x="2509536" y="900351"/>
                    <a:pt x="2503009" y="903026"/>
                    <a:pt x="2496823" y="905575"/>
                  </a:cubicBezTo>
                  <a:cubicBezTo>
                    <a:pt x="2484492" y="910728"/>
                    <a:pt x="2473619" y="915456"/>
                    <a:pt x="2464531" y="919802"/>
                  </a:cubicBezTo>
                  <a:cubicBezTo>
                    <a:pt x="2446339" y="928495"/>
                    <a:pt x="2435253" y="935644"/>
                    <a:pt x="2433781" y="941449"/>
                  </a:cubicBezTo>
                  <a:cubicBezTo>
                    <a:pt x="2423730" y="945469"/>
                    <a:pt x="2416396" y="945215"/>
                    <a:pt x="2408780" y="945342"/>
                  </a:cubicBezTo>
                  <a:cubicBezTo>
                    <a:pt x="2401121" y="945356"/>
                    <a:pt x="2393348" y="946135"/>
                    <a:pt x="2382561" y="952364"/>
                  </a:cubicBezTo>
                  <a:cubicBezTo>
                    <a:pt x="2360461" y="967937"/>
                    <a:pt x="2392145" y="960943"/>
                    <a:pt x="2392825" y="966719"/>
                  </a:cubicBezTo>
                  <a:cubicBezTo>
                    <a:pt x="2374973" y="976275"/>
                    <a:pt x="2367398" y="968008"/>
                    <a:pt x="2353581" y="970188"/>
                  </a:cubicBezTo>
                  <a:cubicBezTo>
                    <a:pt x="2314564" y="986426"/>
                    <a:pt x="2362741" y="977804"/>
                    <a:pt x="2328396" y="992712"/>
                  </a:cubicBezTo>
                  <a:cubicBezTo>
                    <a:pt x="2313375" y="990093"/>
                    <a:pt x="2292394" y="997454"/>
                    <a:pt x="2271597" y="1005156"/>
                  </a:cubicBezTo>
                  <a:cubicBezTo>
                    <a:pt x="2265750" y="1009092"/>
                    <a:pt x="2269063" y="1009927"/>
                    <a:pt x="2260583" y="1014740"/>
                  </a:cubicBezTo>
                  <a:cubicBezTo>
                    <a:pt x="2266019" y="1014202"/>
                    <a:pt x="2272715" y="1010309"/>
                    <a:pt x="2279709" y="1007251"/>
                  </a:cubicBezTo>
                  <a:cubicBezTo>
                    <a:pt x="2286660" y="1004108"/>
                    <a:pt x="2293541" y="1001079"/>
                    <a:pt x="2298750" y="1001164"/>
                  </a:cubicBezTo>
                  <a:cubicBezTo>
                    <a:pt x="2298382" y="1001234"/>
                    <a:pt x="2294928" y="1003400"/>
                    <a:pt x="2289577" y="1006841"/>
                  </a:cubicBezTo>
                  <a:cubicBezTo>
                    <a:pt x="2284225" y="1010281"/>
                    <a:pt x="2276906" y="1014896"/>
                    <a:pt x="2269205" y="1020601"/>
                  </a:cubicBezTo>
                  <a:cubicBezTo>
                    <a:pt x="2253632" y="1031729"/>
                    <a:pt x="2235256" y="1044767"/>
                    <a:pt x="2223095" y="1052710"/>
                  </a:cubicBezTo>
                  <a:cubicBezTo>
                    <a:pt x="2200273" y="1059944"/>
                    <a:pt x="2177537" y="1052965"/>
                    <a:pt x="2179392" y="1067504"/>
                  </a:cubicBezTo>
                  <a:cubicBezTo>
                    <a:pt x="2141196" y="1082779"/>
                    <a:pt x="2177084" y="1056815"/>
                    <a:pt x="2174097" y="1053743"/>
                  </a:cubicBezTo>
                  <a:cubicBezTo>
                    <a:pt x="2186201" y="1048505"/>
                    <a:pt x="2203388" y="1040082"/>
                    <a:pt x="2223279" y="1029803"/>
                  </a:cubicBezTo>
                  <a:cubicBezTo>
                    <a:pt x="2233189" y="1024579"/>
                    <a:pt x="2243807" y="1018987"/>
                    <a:pt x="2254835" y="1013169"/>
                  </a:cubicBezTo>
                  <a:cubicBezTo>
                    <a:pt x="2260328" y="1010196"/>
                    <a:pt x="2265920" y="1007180"/>
                    <a:pt x="2271583" y="1004122"/>
                  </a:cubicBezTo>
                  <a:cubicBezTo>
                    <a:pt x="2277345" y="1001291"/>
                    <a:pt x="2283192" y="998417"/>
                    <a:pt x="2289053" y="995529"/>
                  </a:cubicBezTo>
                  <a:cubicBezTo>
                    <a:pt x="2312511" y="983977"/>
                    <a:pt x="2336309" y="971929"/>
                    <a:pt x="2357998" y="960589"/>
                  </a:cubicBezTo>
                  <a:cubicBezTo>
                    <a:pt x="2379715" y="949235"/>
                    <a:pt x="2399224" y="938419"/>
                    <a:pt x="2414697" y="930817"/>
                  </a:cubicBezTo>
                  <a:cubicBezTo>
                    <a:pt x="2427255" y="930350"/>
                    <a:pt x="2416878" y="935333"/>
                    <a:pt x="2424211" y="936111"/>
                  </a:cubicBezTo>
                  <a:cubicBezTo>
                    <a:pt x="2445574" y="926725"/>
                    <a:pt x="2440109" y="923568"/>
                    <a:pt x="2471864" y="911775"/>
                  </a:cubicBezTo>
                  <a:cubicBezTo>
                    <a:pt x="2403881" y="933393"/>
                    <a:pt x="2505643" y="888062"/>
                    <a:pt x="2528761" y="883631"/>
                  </a:cubicBezTo>
                  <a:close/>
                  <a:moveTo>
                    <a:pt x="2625469" y="882456"/>
                  </a:moveTo>
                  <a:cubicBezTo>
                    <a:pt x="2621383" y="885498"/>
                    <a:pt x="2596723" y="903108"/>
                    <a:pt x="2620018" y="895155"/>
                  </a:cubicBezTo>
                  <a:cubicBezTo>
                    <a:pt x="2620684" y="902602"/>
                    <a:pt x="2564225" y="912979"/>
                    <a:pt x="2550606" y="909539"/>
                  </a:cubicBezTo>
                  <a:cubicBezTo>
                    <a:pt x="2589397" y="891347"/>
                    <a:pt x="2598542" y="900832"/>
                    <a:pt x="2620160" y="885755"/>
                  </a:cubicBezTo>
                  <a:cubicBezTo>
                    <a:pt x="2625908" y="882046"/>
                    <a:pt x="2626832" y="881442"/>
                    <a:pt x="2625469" y="882456"/>
                  </a:cubicBezTo>
                  <a:close/>
                  <a:moveTo>
                    <a:pt x="2583819" y="881055"/>
                  </a:moveTo>
                  <a:cubicBezTo>
                    <a:pt x="2589524" y="888332"/>
                    <a:pt x="2523906" y="897534"/>
                    <a:pt x="2526298" y="906708"/>
                  </a:cubicBezTo>
                  <a:cubicBezTo>
                    <a:pt x="2510315" y="911677"/>
                    <a:pt x="2517988" y="905306"/>
                    <a:pt x="2533150" y="897945"/>
                  </a:cubicBezTo>
                  <a:cubicBezTo>
                    <a:pt x="2548426" y="890908"/>
                    <a:pt x="2571035" y="882471"/>
                    <a:pt x="2583819" y="881055"/>
                  </a:cubicBezTo>
                  <a:close/>
                  <a:moveTo>
                    <a:pt x="4953495" y="877473"/>
                  </a:moveTo>
                  <a:cubicBezTo>
                    <a:pt x="4950071" y="879667"/>
                    <a:pt x="4951699" y="884948"/>
                    <a:pt x="4963435" y="898850"/>
                  </a:cubicBezTo>
                  <a:cubicBezTo>
                    <a:pt x="4990363" y="913404"/>
                    <a:pt x="4979759" y="890455"/>
                    <a:pt x="4953495" y="877473"/>
                  </a:cubicBezTo>
                  <a:close/>
                  <a:moveTo>
                    <a:pt x="5196405" y="876057"/>
                  </a:moveTo>
                  <a:cubicBezTo>
                    <a:pt x="5226799" y="897321"/>
                    <a:pt x="5209783" y="898284"/>
                    <a:pt x="5218831" y="909496"/>
                  </a:cubicBezTo>
                  <a:cubicBezTo>
                    <a:pt x="5233439" y="910699"/>
                    <a:pt x="5234105" y="904598"/>
                    <a:pt x="5260069" y="937244"/>
                  </a:cubicBezTo>
                  <a:cubicBezTo>
                    <a:pt x="5250811" y="931652"/>
                    <a:pt x="5248263" y="926145"/>
                    <a:pt x="5243379" y="920609"/>
                  </a:cubicBezTo>
                  <a:cubicBezTo>
                    <a:pt x="5236201" y="918557"/>
                    <a:pt x="5242147" y="927660"/>
                    <a:pt x="5222497" y="915046"/>
                  </a:cubicBezTo>
                  <a:cubicBezTo>
                    <a:pt x="5204291" y="899798"/>
                    <a:pt x="5188067" y="875660"/>
                    <a:pt x="5196405" y="876057"/>
                  </a:cubicBezTo>
                  <a:close/>
                  <a:moveTo>
                    <a:pt x="5551975" y="875973"/>
                  </a:moveTo>
                  <a:cubicBezTo>
                    <a:pt x="5557299" y="873212"/>
                    <a:pt x="5609311" y="924319"/>
                    <a:pt x="5640063" y="943870"/>
                  </a:cubicBezTo>
                  <a:cubicBezTo>
                    <a:pt x="5634499" y="933663"/>
                    <a:pt x="5687319" y="964172"/>
                    <a:pt x="5645073" y="933125"/>
                  </a:cubicBezTo>
                  <a:cubicBezTo>
                    <a:pt x="5650027" y="934342"/>
                    <a:pt x="5655295" y="937542"/>
                    <a:pt x="5660873" y="941874"/>
                  </a:cubicBezTo>
                  <a:cubicBezTo>
                    <a:pt x="5666379" y="946305"/>
                    <a:pt x="5671999" y="952110"/>
                    <a:pt x="5678045" y="958084"/>
                  </a:cubicBezTo>
                  <a:cubicBezTo>
                    <a:pt x="5690093" y="970103"/>
                    <a:pt x="5703415" y="983312"/>
                    <a:pt x="5718479" y="990886"/>
                  </a:cubicBezTo>
                  <a:cubicBezTo>
                    <a:pt x="5708779" y="979574"/>
                    <a:pt x="5697087" y="968036"/>
                    <a:pt x="5684657" y="956286"/>
                  </a:cubicBezTo>
                  <a:cubicBezTo>
                    <a:pt x="5687531" y="953002"/>
                    <a:pt x="5709361" y="970670"/>
                    <a:pt x="5723829" y="980268"/>
                  </a:cubicBezTo>
                  <a:cubicBezTo>
                    <a:pt x="5710777" y="977522"/>
                    <a:pt x="5735453" y="1001674"/>
                    <a:pt x="5749071" y="1019328"/>
                  </a:cubicBezTo>
                  <a:cubicBezTo>
                    <a:pt x="5771001" y="1040323"/>
                    <a:pt x="5719597" y="976474"/>
                    <a:pt x="5751775" y="1014019"/>
                  </a:cubicBezTo>
                  <a:cubicBezTo>
                    <a:pt x="5758839" y="1016709"/>
                    <a:pt x="5709375" y="960576"/>
                    <a:pt x="5738283" y="976941"/>
                  </a:cubicBezTo>
                  <a:cubicBezTo>
                    <a:pt x="5754097" y="991339"/>
                    <a:pt x="5756291" y="1003231"/>
                    <a:pt x="5781363" y="1019299"/>
                  </a:cubicBezTo>
                  <a:cubicBezTo>
                    <a:pt x="5769699" y="1022711"/>
                    <a:pt x="5763187" y="1015250"/>
                    <a:pt x="5779439" y="1047713"/>
                  </a:cubicBezTo>
                  <a:cubicBezTo>
                    <a:pt x="5731375" y="1008229"/>
                    <a:pt x="5708215" y="984558"/>
                    <a:pt x="5682717" y="973416"/>
                  </a:cubicBezTo>
                  <a:cubicBezTo>
                    <a:pt x="5677663" y="977847"/>
                    <a:pt x="5718237" y="1015973"/>
                    <a:pt x="5695627" y="998715"/>
                  </a:cubicBezTo>
                  <a:cubicBezTo>
                    <a:pt x="5705213" y="1009885"/>
                    <a:pt x="5716919" y="1021494"/>
                    <a:pt x="5729139" y="1033159"/>
                  </a:cubicBezTo>
                  <a:cubicBezTo>
                    <a:pt x="5750813" y="1047246"/>
                    <a:pt x="5699167" y="1002014"/>
                    <a:pt x="5704067" y="994255"/>
                  </a:cubicBezTo>
                  <a:cubicBezTo>
                    <a:pt x="5722087" y="1013821"/>
                    <a:pt x="5742631" y="1033343"/>
                    <a:pt x="5764459" y="1052908"/>
                  </a:cubicBezTo>
                  <a:cubicBezTo>
                    <a:pt x="5775545" y="1062493"/>
                    <a:pt x="5786107" y="1073040"/>
                    <a:pt x="5797179" y="1083191"/>
                  </a:cubicBezTo>
                  <a:cubicBezTo>
                    <a:pt x="5808207" y="1093398"/>
                    <a:pt x="5819335" y="1103690"/>
                    <a:pt x="5830475" y="1113982"/>
                  </a:cubicBezTo>
                  <a:cubicBezTo>
                    <a:pt x="5852715" y="1134609"/>
                    <a:pt x="5875169" y="1155052"/>
                    <a:pt x="5895853" y="1175948"/>
                  </a:cubicBezTo>
                  <a:cubicBezTo>
                    <a:pt x="5915983" y="1197382"/>
                    <a:pt x="5934813" y="1218788"/>
                    <a:pt x="5950995" y="1239995"/>
                  </a:cubicBezTo>
                  <a:cubicBezTo>
                    <a:pt x="5963891" y="1250981"/>
                    <a:pt x="5978799" y="1264600"/>
                    <a:pt x="5994825" y="1280145"/>
                  </a:cubicBezTo>
                  <a:cubicBezTo>
                    <a:pt x="6002965" y="1287804"/>
                    <a:pt x="6010879" y="1296397"/>
                    <a:pt x="6018977" y="1305401"/>
                  </a:cubicBezTo>
                  <a:cubicBezTo>
                    <a:pt x="6027091" y="1314377"/>
                    <a:pt x="6035357" y="1323749"/>
                    <a:pt x="6043667" y="1333446"/>
                  </a:cubicBezTo>
                  <a:cubicBezTo>
                    <a:pt x="6076809" y="1372293"/>
                    <a:pt x="6111495" y="1415473"/>
                    <a:pt x="6137063" y="1459855"/>
                  </a:cubicBezTo>
                  <a:cubicBezTo>
                    <a:pt x="6131003" y="1453796"/>
                    <a:pt x="6120343" y="1441295"/>
                    <a:pt x="6110375" y="1428257"/>
                  </a:cubicBezTo>
                  <a:cubicBezTo>
                    <a:pt x="6105491" y="1421674"/>
                    <a:pt x="6100621" y="1415105"/>
                    <a:pt x="6096303" y="1409286"/>
                  </a:cubicBezTo>
                  <a:cubicBezTo>
                    <a:pt x="6092127" y="1403397"/>
                    <a:pt x="6088827" y="1398059"/>
                    <a:pt x="6087101" y="1393996"/>
                  </a:cubicBezTo>
                  <a:cubicBezTo>
                    <a:pt x="6072803" y="1376965"/>
                    <a:pt x="6073935" y="1383138"/>
                    <a:pt x="6075747" y="1390287"/>
                  </a:cubicBezTo>
                  <a:cubicBezTo>
                    <a:pt x="6067323" y="1378593"/>
                    <a:pt x="6058957" y="1367027"/>
                    <a:pt x="6059977" y="1373284"/>
                  </a:cubicBezTo>
                  <a:cubicBezTo>
                    <a:pt x="6052969" y="1359396"/>
                    <a:pt x="6037623" y="1338953"/>
                    <a:pt x="6016939" y="1314207"/>
                  </a:cubicBezTo>
                  <a:cubicBezTo>
                    <a:pt x="6011715" y="1308063"/>
                    <a:pt x="6006223" y="1301607"/>
                    <a:pt x="6000487" y="1294882"/>
                  </a:cubicBezTo>
                  <a:cubicBezTo>
                    <a:pt x="5994515" y="1288370"/>
                    <a:pt x="5988129" y="1281730"/>
                    <a:pt x="5981559" y="1274836"/>
                  </a:cubicBezTo>
                  <a:cubicBezTo>
                    <a:pt x="5968295" y="1261188"/>
                    <a:pt x="5954167" y="1246663"/>
                    <a:pt x="5939499" y="1231572"/>
                  </a:cubicBezTo>
                  <a:cubicBezTo>
                    <a:pt x="5924733" y="1216593"/>
                    <a:pt x="5909415" y="1201049"/>
                    <a:pt x="5893855" y="1185278"/>
                  </a:cubicBezTo>
                  <a:cubicBezTo>
                    <a:pt x="5878241" y="1169578"/>
                    <a:pt x="5861479" y="1154571"/>
                    <a:pt x="5845425" y="1139041"/>
                  </a:cubicBezTo>
                  <a:cubicBezTo>
                    <a:pt x="5829243" y="1123623"/>
                    <a:pt x="5813247" y="1108206"/>
                    <a:pt x="5797843" y="1092973"/>
                  </a:cubicBezTo>
                  <a:cubicBezTo>
                    <a:pt x="5790183" y="1085314"/>
                    <a:pt x="5782639" y="1077740"/>
                    <a:pt x="5775219" y="1070322"/>
                  </a:cubicBezTo>
                  <a:cubicBezTo>
                    <a:pt x="5767915" y="1062776"/>
                    <a:pt x="5760241" y="1055924"/>
                    <a:pt x="5753135" y="1048831"/>
                  </a:cubicBezTo>
                  <a:cubicBezTo>
                    <a:pt x="5736119" y="1041866"/>
                    <a:pt x="5743069" y="1061629"/>
                    <a:pt x="5733059" y="1062507"/>
                  </a:cubicBezTo>
                  <a:cubicBezTo>
                    <a:pt x="5689627" y="1022202"/>
                    <a:pt x="5728869" y="1046184"/>
                    <a:pt x="5735523" y="1045802"/>
                  </a:cubicBezTo>
                  <a:cubicBezTo>
                    <a:pt x="5698263" y="1012603"/>
                    <a:pt x="5682831" y="983156"/>
                    <a:pt x="5661283" y="952520"/>
                  </a:cubicBezTo>
                  <a:cubicBezTo>
                    <a:pt x="5663661" y="959415"/>
                    <a:pt x="5662587" y="963959"/>
                    <a:pt x="5656343" y="963704"/>
                  </a:cubicBezTo>
                  <a:cubicBezTo>
                    <a:pt x="5650211" y="963308"/>
                    <a:pt x="5638533" y="958622"/>
                    <a:pt x="5619719" y="946999"/>
                  </a:cubicBezTo>
                  <a:cubicBezTo>
                    <a:pt x="5644919" y="954601"/>
                    <a:pt x="5616519" y="934965"/>
                    <a:pt x="5602459" y="916306"/>
                  </a:cubicBezTo>
                  <a:cubicBezTo>
                    <a:pt x="5586223" y="904287"/>
                    <a:pt x="5580687" y="903112"/>
                    <a:pt x="5581281" y="908053"/>
                  </a:cubicBezTo>
                  <a:cubicBezTo>
                    <a:pt x="5566911" y="896769"/>
                    <a:pt x="5567421" y="887228"/>
                    <a:pt x="5551975" y="875973"/>
                  </a:cubicBezTo>
                  <a:close/>
                  <a:moveTo>
                    <a:pt x="2018836" y="875179"/>
                  </a:moveTo>
                  <a:cubicBezTo>
                    <a:pt x="1987888" y="890469"/>
                    <a:pt x="1979663" y="887977"/>
                    <a:pt x="1970900" y="884650"/>
                  </a:cubicBezTo>
                  <a:cubicBezTo>
                    <a:pt x="1964968" y="888374"/>
                    <a:pt x="1958937" y="892168"/>
                    <a:pt x="1952892" y="895962"/>
                  </a:cubicBezTo>
                  <a:cubicBezTo>
                    <a:pt x="1947611" y="899459"/>
                    <a:pt x="1943180" y="902587"/>
                    <a:pt x="1950301" y="901016"/>
                  </a:cubicBezTo>
                  <a:cubicBezTo>
                    <a:pt x="1970135" y="894008"/>
                    <a:pt x="1989488" y="892479"/>
                    <a:pt x="1971579" y="908279"/>
                  </a:cubicBezTo>
                  <a:cubicBezTo>
                    <a:pt x="2002159" y="891870"/>
                    <a:pt x="1985552" y="894603"/>
                    <a:pt x="2009875" y="880785"/>
                  </a:cubicBezTo>
                  <a:cubicBezTo>
                    <a:pt x="2013442" y="880446"/>
                    <a:pt x="2024456" y="875533"/>
                    <a:pt x="2018836" y="875179"/>
                  </a:cubicBezTo>
                  <a:close/>
                  <a:moveTo>
                    <a:pt x="5030823" y="871569"/>
                  </a:moveTo>
                  <a:cubicBezTo>
                    <a:pt x="5035963" y="878620"/>
                    <a:pt x="5041143" y="885755"/>
                    <a:pt x="5046283" y="892833"/>
                  </a:cubicBezTo>
                  <a:cubicBezTo>
                    <a:pt x="5070179" y="905830"/>
                    <a:pt x="5083473" y="910671"/>
                    <a:pt x="5085739" y="906976"/>
                  </a:cubicBezTo>
                  <a:cubicBezTo>
                    <a:pt x="5071029" y="898694"/>
                    <a:pt x="5052299" y="890568"/>
                    <a:pt x="5044075" y="881833"/>
                  </a:cubicBezTo>
                  <a:cubicBezTo>
                    <a:pt x="5041257" y="878322"/>
                    <a:pt x="5038099" y="874797"/>
                    <a:pt x="5030823" y="871569"/>
                  </a:cubicBezTo>
                  <a:close/>
                  <a:moveTo>
                    <a:pt x="1357881" y="866685"/>
                  </a:moveTo>
                  <a:cubicBezTo>
                    <a:pt x="1345564" y="874967"/>
                    <a:pt x="1324994" y="883999"/>
                    <a:pt x="1332922" y="884027"/>
                  </a:cubicBezTo>
                  <a:cubicBezTo>
                    <a:pt x="1320761" y="890115"/>
                    <a:pt x="1311502" y="893683"/>
                    <a:pt x="1303914" y="895990"/>
                  </a:cubicBezTo>
                  <a:cubicBezTo>
                    <a:pt x="1296467" y="898468"/>
                    <a:pt x="1290578" y="899544"/>
                    <a:pt x="1284943" y="900421"/>
                  </a:cubicBezTo>
                  <a:cubicBezTo>
                    <a:pt x="1273688" y="902205"/>
                    <a:pt x="1263439" y="903210"/>
                    <a:pt x="1243732" y="913319"/>
                  </a:cubicBezTo>
                  <a:cubicBezTo>
                    <a:pt x="1274226" y="892593"/>
                    <a:pt x="1286430" y="888926"/>
                    <a:pt x="1299115" y="886278"/>
                  </a:cubicBezTo>
                  <a:cubicBezTo>
                    <a:pt x="1311998" y="883900"/>
                    <a:pt x="1325263" y="882371"/>
                    <a:pt x="1357881" y="866685"/>
                  </a:cubicBezTo>
                  <a:close/>
                  <a:moveTo>
                    <a:pt x="2677907" y="861051"/>
                  </a:moveTo>
                  <a:cubicBezTo>
                    <a:pt x="2687491" y="866572"/>
                    <a:pt x="2706617" y="859508"/>
                    <a:pt x="2717292" y="863373"/>
                  </a:cubicBezTo>
                  <a:cubicBezTo>
                    <a:pt x="2704834" y="866601"/>
                    <a:pt x="2652537" y="871315"/>
                    <a:pt x="2680441" y="875590"/>
                  </a:cubicBezTo>
                  <a:cubicBezTo>
                    <a:pt x="2670375" y="878082"/>
                    <a:pt x="2660125" y="881763"/>
                    <a:pt x="2650711" y="884311"/>
                  </a:cubicBezTo>
                  <a:cubicBezTo>
                    <a:pt x="2641282" y="886803"/>
                    <a:pt x="2632689" y="888105"/>
                    <a:pt x="2626134" y="886520"/>
                  </a:cubicBezTo>
                  <a:cubicBezTo>
                    <a:pt x="2645770" y="883108"/>
                    <a:pt x="2667133" y="874359"/>
                    <a:pt x="2671621" y="869290"/>
                  </a:cubicBezTo>
                  <a:cubicBezTo>
                    <a:pt x="2647483" y="868597"/>
                    <a:pt x="2657832" y="877431"/>
                    <a:pt x="2635180" y="883037"/>
                  </a:cubicBezTo>
                  <a:cubicBezTo>
                    <a:pt x="2628003" y="881819"/>
                    <a:pt x="2632632" y="878493"/>
                    <a:pt x="2642075" y="874288"/>
                  </a:cubicBezTo>
                  <a:cubicBezTo>
                    <a:pt x="2651503" y="870083"/>
                    <a:pt x="2665675" y="864859"/>
                    <a:pt x="2677907" y="861051"/>
                  </a:cubicBezTo>
                  <a:close/>
                  <a:moveTo>
                    <a:pt x="2166636" y="857341"/>
                  </a:moveTo>
                  <a:cubicBezTo>
                    <a:pt x="2139087" y="872404"/>
                    <a:pt x="2125071" y="860626"/>
                    <a:pt x="2110971" y="878690"/>
                  </a:cubicBezTo>
                  <a:cubicBezTo>
                    <a:pt x="2152225" y="863046"/>
                    <a:pt x="2111650" y="884622"/>
                    <a:pt x="2090230" y="893753"/>
                  </a:cubicBezTo>
                  <a:cubicBezTo>
                    <a:pt x="2115161" y="892578"/>
                    <a:pt x="2173857" y="862523"/>
                    <a:pt x="2166636" y="857341"/>
                  </a:cubicBezTo>
                  <a:close/>
                  <a:moveTo>
                    <a:pt x="5475923" y="851806"/>
                  </a:moveTo>
                  <a:cubicBezTo>
                    <a:pt x="5487871" y="864448"/>
                    <a:pt x="5492459" y="874599"/>
                    <a:pt x="5502143" y="886533"/>
                  </a:cubicBezTo>
                  <a:cubicBezTo>
                    <a:pt x="5511499" y="898907"/>
                    <a:pt x="5525843" y="913106"/>
                    <a:pt x="5557469" y="933988"/>
                  </a:cubicBezTo>
                  <a:cubicBezTo>
                    <a:pt x="5559791" y="949646"/>
                    <a:pt x="5507933" y="894320"/>
                    <a:pt x="5499325" y="898992"/>
                  </a:cubicBezTo>
                  <a:cubicBezTo>
                    <a:pt x="5492347" y="888784"/>
                    <a:pt x="5478259" y="866445"/>
                    <a:pt x="5475923" y="851806"/>
                  </a:cubicBezTo>
                  <a:close/>
                  <a:moveTo>
                    <a:pt x="1839437" y="847672"/>
                  </a:moveTo>
                  <a:cubicBezTo>
                    <a:pt x="1813642" y="859380"/>
                    <a:pt x="1791996" y="861702"/>
                    <a:pt x="1768156" y="868837"/>
                  </a:cubicBezTo>
                  <a:cubicBezTo>
                    <a:pt x="1752016" y="882824"/>
                    <a:pt x="1731857" y="896103"/>
                    <a:pt x="1714203" y="907825"/>
                  </a:cubicBezTo>
                  <a:cubicBezTo>
                    <a:pt x="1697016" y="920199"/>
                    <a:pt x="1682349" y="931001"/>
                    <a:pt x="1676616" y="938886"/>
                  </a:cubicBezTo>
                  <a:cubicBezTo>
                    <a:pt x="1688564" y="930505"/>
                    <a:pt x="1689272" y="933266"/>
                    <a:pt x="1689753" y="936126"/>
                  </a:cubicBezTo>
                  <a:cubicBezTo>
                    <a:pt x="1716114" y="913517"/>
                    <a:pt x="1752781" y="885868"/>
                    <a:pt x="1792449" y="869658"/>
                  </a:cubicBezTo>
                  <a:cubicBezTo>
                    <a:pt x="1785003" y="876552"/>
                    <a:pt x="1779184" y="882668"/>
                    <a:pt x="1778703" y="886307"/>
                  </a:cubicBezTo>
                  <a:cubicBezTo>
                    <a:pt x="1798565" y="869969"/>
                    <a:pt x="1803619" y="885726"/>
                    <a:pt x="1823326" y="869502"/>
                  </a:cubicBezTo>
                  <a:cubicBezTo>
                    <a:pt x="1820169" y="868922"/>
                    <a:pt x="1810400" y="871470"/>
                    <a:pt x="1819008" y="865411"/>
                  </a:cubicBezTo>
                  <a:cubicBezTo>
                    <a:pt x="1836223" y="862112"/>
                    <a:pt x="1850253" y="844515"/>
                    <a:pt x="1839437" y="847672"/>
                  </a:cubicBezTo>
                  <a:close/>
                  <a:moveTo>
                    <a:pt x="2638974" y="841060"/>
                  </a:moveTo>
                  <a:cubicBezTo>
                    <a:pt x="2678034" y="838569"/>
                    <a:pt x="2602690" y="869729"/>
                    <a:pt x="2580760" y="875986"/>
                  </a:cubicBezTo>
                  <a:cubicBezTo>
                    <a:pt x="2570015" y="878223"/>
                    <a:pt x="2538317" y="879370"/>
                    <a:pt x="2574687" y="865864"/>
                  </a:cubicBezTo>
                  <a:cubicBezTo>
                    <a:pt x="2581864" y="874698"/>
                    <a:pt x="2588646" y="866586"/>
                    <a:pt x="2617399" y="861829"/>
                  </a:cubicBezTo>
                  <a:cubicBezTo>
                    <a:pt x="2627026" y="854482"/>
                    <a:pt x="2632590" y="847828"/>
                    <a:pt x="2638974" y="841060"/>
                  </a:cubicBezTo>
                  <a:close/>
                  <a:moveTo>
                    <a:pt x="5501721" y="839063"/>
                  </a:moveTo>
                  <a:cubicBezTo>
                    <a:pt x="5504581" y="839599"/>
                    <a:pt x="5509979" y="842476"/>
                    <a:pt x="5519923" y="849555"/>
                  </a:cubicBezTo>
                  <a:cubicBezTo>
                    <a:pt x="5522771" y="854043"/>
                    <a:pt x="5517531" y="854142"/>
                    <a:pt x="5515309" y="855983"/>
                  </a:cubicBezTo>
                  <a:cubicBezTo>
                    <a:pt x="5513015" y="857922"/>
                    <a:pt x="5514049" y="861150"/>
                    <a:pt x="5528333" y="873254"/>
                  </a:cubicBezTo>
                  <a:cubicBezTo>
                    <a:pt x="5532027" y="880404"/>
                    <a:pt x="5524369" y="875066"/>
                    <a:pt x="5514883" y="867294"/>
                  </a:cubicBezTo>
                  <a:cubicBezTo>
                    <a:pt x="5505143" y="859862"/>
                    <a:pt x="5493549" y="850023"/>
                    <a:pt x="5490081" y="847234"/>
                  </a:cubicBezTo>
                  <a:cubicBezTo>
                    <a:pt x="5507377" y="856917"/>
                    <a:pt x="5493139" y="837455"/>
                    <a:pt x="5501721" y="839063"/>
                  </a:cubicBezTo>
                  <a:close/>
                  <a:moveTo>
                    <a:pt x="2500362" y="838697"/>
                  </a:moveTo>
                  <a:cubicBezTo>
                    <a:pt x="2512509" y="840297"/>
                    <a:pt x="2490594" y="849824"/>
                    <a:pt x="2466923" y="859848"/>
                  </a:cubicBezTo>
                  <a:cubicBezTo>
                    <a:pt x="2467065" y="856946"/>
                    <a:pt x="2466923" y="854157"/>
                    <a:pt x="2454493" y="858984"/>
                  </a:cubicBezTo>
                  <a:cubicBezTo>
                    <a:pt x="2459462" y="851736"/>
                    <a:pt x="2481236" y="845931"/>
                    <a:pt x="2500362" y="838697"/>
                  </a:cubicBezTo>
                  <a:close/>
                  <a:moveTo>
                    <a:pt x="4982447" y="838641"/>
                  </a:moveTo>
                  <a:lnTo>
                    <a:pt x="4985009" y="840350"/>
                  </a:lnTo>
                  <a:lnTo>
                    <a:pt x="4985081" y="841160"/>
                  </a:lnTo>
                  <a:close/>
                  <a:moveTo>
                    <a:pt x="1497994" y="837578"/>
                  </a:moveTo>
                  <a:lnTo>
                    <a:pt x="1479561" y="851820"/>
                  </a:lnTo>
                  <a:cubicBezTo>
                    <a:pt x="1469241" y="857341"/>
                    <a:pt x="1459133" y="862749"/>
                    <a:pt x="1450086" y="865085"/>
                  </a:cubicBezTo>
                  <a:cubicBezTo>
                    <a:pt x="1458750" y="858545"/>
                    <a:pt x="1465942" y="855586"/>
                    <a:pt x="1474833" y="848139"/>
                  </a:cubicBezTo>
                  <a:cubicBezTo>
                    <a:pt x="1440417" y="854821"/>
                    <a:pt x="1431470" y="887326"/>
                    <a:pt x="1404925" y="887935"/>
                  </a:cubicBezTo>
                  <a:cubicBezTo>
                    <a:pt x="1424972" y="872645"/>
                    <a:pt x="1442187" y="864689"/>
                    <a:pt x="1463465" y="846271"/>
                  </a:cubicBezTo>
                  <a:cubicBezTo>
                    <a:pt x="1474677" y="842944"/>
                    <a:pt x="1486428" y="840466"/>
                    <a:pt x="1497994" y="837578"/>
                  </a:cubicBezTo>
                  <a:close/>
                  <a:moveTo>
                    <a:pt x="2212407" y="832679"/>
                  </a:moveTo>
                  <a:cubicBezTo>
                    <a:pt x="2191624" y="843326"/>
                    <a:pt x="2187929" y="841867"/>
                    <a:pt x="2183300" y="840721"/>
                  </a:cubicBezTo>
                  <a:cubicBezTo>
                    <a:pt x="2178698" y="839602"/>
                    <a:pt x="2173304" y="839121"/>
                    <a:pt x="2149988" y="853391"/>
                  </a:cubicBezTo>
                  <a:cubicBezTo>
                    <a:pt x="2155721" y="854892"/>
                    <a:pt x="2171917" y="851692"/>
                    <a:pt x="2186287" y="847035"/>
                  </a:cubicBezTo>
                  <a:cubicBezTo>
                    <a:pt x="2193436" y="844614"/>
                    <a:pt x="2200302" y="842179"/>
                    <a:pt x="2205229" y="839786"/>
                  </a:cubicBezTo>
                  <a:cubicBezTo>
                    <a:pt x="2210127" y="837351"/>
                    <a:pt x="2213044" y="834874"/>
                    <a:pt x="2212407" y="832679"/>
                  </a:cubicBezTo>
                  <a:close/>
                  <a:moveTo>
                    <a:pt x="5137399" y="832269"/>
                  </a:moveTo>
                  <a:cubicBezTo>
                    <a:pt x="5152023" y="836205"/>
                    <a:pt x="5180761" y="866982"/>
                    <a:pt x="5175679" y="853760"/>
                  </a:cubicBezTo>
                  <a:cubicBezTo>
                    <a:pt x="5216367" y="886562"/>
                    <a:pt x="5137681" y="835242"/>
                    <a:pt x="5185095" y="876156"/>
                  </a:cubicBezTo>
                  <a:cubicBezTo>
                    <a:pt x="5157855" y="861560"/>
                    <a:pt x="5153495" y="846214"/>
                    <a:pt x="5137399" y="832269"/>
                  </a:cubicBezTo>
                  <a:close/>
                  <a:moveTo>
                    <a:pt x="5252015" y="831080"/>
                  </a:moveTo>
                  <a:cubicBezTo>
                    <a:pt x="5261543" y="836785"/>
                    <a:pt x="5264231" y="842406"/>
                    <a:pt x="5269271" y="848026"/>
                  </a:cubicBezTo>
                  <a:cubicBezTo>
                    <a:pt x="5287067" y="859748"/>
                    <a:pt x="5284491" y="854383"/>
                    <a:pt x="5280879" y="848125"/>
                  </a:cubicBezTo>
                  <a:cubicBezTo>
                    <a:pt x="5304325" y="859663"/>
                    <a:pt x="5292051" y="870493"/>
                    <a:pt x="5315211" y="882187"/>
                  </a:cubicBezTo>
                  <a:cubicBezTo>
                    <a:pt x="5318679" y="889082"/>
                    <a:pt x="5313655" y="884113"/>
                    <a:pt x="5305147" y="877544"/>
                  </a:cubicBezTo>
                  <a:cubicBezTo>
                    <a:pt x="5296707" y="870862"/>
                    <a:pt x="5285241" y="861872"/>
                    <a:pt x="5276903" y="859267"/>
                  </a:cubicBezTo>
                  <a:cubicBezTo>
                    <a:pt x="5271339" y="849923"/>
                    <a:pt x="5257095" y="840452"/>
                    <a:pt x="5252015" y="831080"/>
                  </a:cubicBezTo>
                  <a:close/>
                  <a:moveTo>
                    <a:pt x="4925301" y="827345"/>
                  </a:moveTo>
                  <a:cubicBezTo>
                    <a:pt x="4936513" y="831982"/>
                    <a:pt x="4991637" y="866883"/>
                    <a:pt x="4991381" y="857540"/>
                  </a:cubicBezTo>
                  <a:cubicBezTo>
                    <a:pt x="5000951" y="875548"/>
                    <a:pt x="5038339" y="891489"/>
                    <a:pt x="5046637" y="909426"/>
                  </a:cubicBezTo>
                  <a:cubicBezTo>
                    <a:pt x="5025555" y="896132"/>
                    <a:pt x="5011399" y="882230"/>
                    <a:pt x="4999195" y="868200"/>
                  </a:cubicBezTo>
                  <a:cubicBezTo>
                    <a:pt x="4987715" y="863670"/>
                    <a:pt x="4978427" y="860739"/>
                    <a:pt x="4968673" y="857582"/>
                  </a:cubicBezTo>
                  <a:cubicBezTo>
                    <a:pt x="4958735" y="854751"/>
                    <a:pt x="4948343" y="851622"/>
                    <a:pt x="4934867" y="846327"/>
                  </a:cubicBezTo>
                  <a:cubicBezTo>
                    <a:pt x="4926471" y="837182"/>
                    <a:pt x="4951571" y="838697"/>
                    <a:pt x="4932403" y="835554"/>
                  </a:cubicBezTo>
                  <a:cubicBezTo>
                    <a:pt x="4922705" y="827615"/>
                    <a:pt x="4921563" y="825799"/>
                    <a:pt x="4925301" y="827345"/>
                  </a:cubicBezTo>
                  <a:close/>
                  <a:moveTo>
                    <a:pt x="1975062" y="827045"/>
                  </a:moveTo>
                  <a:cubicBezTo>
                    <a:pt x="1954874" y="842151"/>
                    <a:pt x="1950570" y="826167"/>
                    <a:pt x="1930241" y="841386"/>
                  </a:cubicBezTo>
                  <a:cubicBezTo>
                    <a:pt x="1930779" y="852485"/>
                    <a:pt x="1880535" y="876694"/>
                    <a:pt x="1876996" y="885358"/>
                  </a:cubicBezTo>
                  <a:cubicBezTo>
                    <a:pt x="1907816" y="868780"/>
                    <a:pt x="1864141" y="901157"/>
                    <a:pt x="1903554" y="882272"/>
                  </a:cubicBezTo>
                  <a:cubicBezTo>
                    <a:pt x="1890827" y="890242"/>
                    <a:pt x="1886580" y="894419"/>
                    <a:pt x="1882970" y="898921"/>
                  </a:cubicBezTo>
                  <a:cubicBezTo>
                    <a:pt x="1875495" y="891601"/>
                    <a:pt x="1861083" y="905405"/>
                    <a:pt x="1835020" y="910982"/>
                  </a:cubicBezTo>
                  <a:cubicBezTo>
                    <a:pt x="1809593" y="931326"/>
                    <a:pt x="1824954" y="927929"/>
                    <a:pt x="1850352" y="917679"/>
                  </a:cubicBezTo>
                  <a:cubicBezTo>
                    <a:pt x="1863093" y="912611"/>
                    <a:pt x="1878199" y="905603"/>
                    <a:pt x="1892300" y="899374"/>
                  </a:cubicBezTo>
                  <a:cubicBezTo>
                    <a:pt x="1906598" y="893442"/>
                    <a:pt x="1919594" y="887836"/>
                    <a:pt x="1927437" y="884410"/>
                  </a:cubicBezTo>
                  <a:cubicBezTo>
                    <a:pt x="1921803" y="888728"/>
                    <a:pt x="1909840" y="895608"/>
                    <a:pt x="1915942" y="895126"/>
                  </a:cubicBezTo>
                  <a:cubicBezTo>
                    <a:pt x="1928131" y="887283"/>
                    <a:pt x="1938933" y="882243"/>
                    <a:pt x="1949650" y="877317"/>
                  </a:cubicBezTo>
                  <a:cubicBezTo>
                    <a:pt x="1935875" y="870592"/>
                    <a:pt x="1905848" y="881606"/>
                    <a:pt x="1917627" y="866501"/>
                  </a:cubicBezTo>
                  <a:cubicBezTo>
                    <a:pt x="1930142" y="863542"/>
                    <a:pt x="1968210" y="860116"/>
                    <a:pt x="1980513" y="840791"/>
                  </a:cubicBezTo>
                  <a:cubicBezTo>
                    <a:pt x="1953557" y="854184"/>
                    <a:pt x="1963213" y="836035"/>
                    <a:pt x="1975062" y="827045"/>
                  </a:cubicBezTo>
                  <a:close/>
                  <a:moveTo>
                    <a:pt x="1430019" y="824804"/>
                  </a:moveTo>
                  <a:cubicBezTo>
                    <a:pt x="1448413" y="822644"/>
                    <a:pt x="1450200" y="835699"/>
                    <a:pt x="1383477" y="864123"/>
                  </a:cubicBezTo>
                  <a:cubicBezTo>
                    <a:pt x="1355814" y="889040"/>
                    <a:pt x="1434075" y="836163"/>
                    <a:pt x="1385969" y="873438"/>
                  </a:cubicBezTo>
                  <a:cubicBezTo>
                    <a:pt x="1399050" y="865949"/>
                    <a:pt x="1412797" y="856535"/>
                    <a:pt x="1426770" y="846681"/>
                  </a:cubicBezTo>
                  <a:cubicBezTo>
                    <a:pt x="1427690" y="849442"/>
                    <a:pt x="1431059" y="857044"/>
                    <a:pt x="1456372" y="833204"/>
                  </a:cubicBezTo>
                  <a:cubicBezTo>
                    <a:pt x="1474890" y="826451"/>
                    <a:pt x="1437798" y="852996"/>
                    <a:pt x="1449803" y="850122"/>
                  </a:cubicBezTo>
                  <a:cubicBezTo>
                    <a:pt x="1423910" y="870182"/>
                    <a:pt x="1410900" y="856096"/>
                    <a:pt x="1379711" y="890172"/>
                  </a:cubicBezTo>
                  <a:cubicBezTo>
                    <a:pt x="1368839" y="885996"/>
                    <a:pt x="1381778" y="863118"/>
                    <a:pt x="1330756" y="889677"/>
                  </a:cubicBezTo>
                  <a:cubicBezTo>
                    <a:pt x="1375521" y="855204"/>
                    <a:pt x="1397776" y="853633"/>
                    <a:pt x="1408011" y="832029"/>
                  </a:cubicBezTo>
                  <a:cubicBezTo>
                    <a:pt x="1415911" y="827934"/>
                    <a:pt x="1423888" y="825524"/>
                    <a:pt x="1430019" y="824804"/>
                  </a:cubicBezTo>
                  <a:close/>
                  <a:moveTo>
                    <a:pt x="5631299" y="822034"/>
                  </a:moveTo>
                  <a:cubicBezTo>
                    <a:pt x="5653425" y="840099"/>
                    <a:pt x="5673911" y="859565"/>
                    <a:pt x="5675921" y="851084"/>
                  </a:cubicBezTo>
                  <a:cubicBezTo>
                    <a:pt x="5690107" y="862623"/>
                    <a:pt x="5692951" y="872646"/>
                    <a:pt x="5699975" y="883235"/>
                  </a:cubicBezTo>
                  <a:cubicBezTo>
                    <a:pt x="5672863" y="862184"/>
                    <a:pt x="5633775" y="839730"/>
                    <a:pt x="5631299" y="822034"/>
                  </a:cubicBezTo>
                  <a:close/>
                  <a:moveTo>
                    <a:pt x="1347831" y="814864"/>
                  </a:moveTo>
                  <a:cubicBezTo>
                    <a:pt x="1349057" y="816823"/>
                    <a:pt x="1335177" y="827980"/>
                    <a:pt x="1342790" y="826069"/>
                  </a:cubicBezTo>
                  <a:cubicBezTo>
                    <a:pt x="1319417" y="838824"/>
                    <a:pt x="1309761" y="847319"/>
                    <a:pt x="1302782" y="855147"/>
                  </a:cubicBezTo>
                  <a:cubicBezTo>
                    <a:pt x="1295916" y="863118"/>
                    <a:pt x="1291244" y="869857"/>
                    <a:pt x="1278984" y="880772"/>
                  </a:cubicBezTo>
                  <a:cubicBezTo>
                    <a:pt x="1290763" y="874897"/>
                    <a:pt x="1307468" y="859352"/>
                    <a:pt x="1322248" y="847262"/>
                  </a:cubicBezTo>
                  <a:cubicBezTo>
                    <a:pt x="1331408" y="844912"/>
                    <a:pt x="1340567" y="842562"/>
                    <a:pt x="1352346" y="833232"/>
                  </a:cubicBezTo>
                  <a:cubicBezTo>
                    <a:pt x="1343654" y="839914"/>
                    <a:pt x="1277738" y="889932"/>
                    <a:pt x="1272103" y="883164"/>
                  </a:cubicBezTo>
                  <a:cubicBezTo>
                    <a:pt x="1248036" y="904358"/>
                    <a:pt x="1196292" y="944720"/>
                    <a:pt x="1184145" y="964809"/>
                  </a:cubicBezTo>
                  <a:cubicBezTo>
                    <a:pt x="1177194" y="967286"/>
                    <a:pt x="1170384" y="969707"/>
                    <a:pt x="1163504" y="972156"/>
                  </a:cubicBezTo>
                  <a:cubicBezTo>
                    <a:pt x="1213549" y="923767"/>
                    <a:pt x="1269626" y="883391"/>
                    <a:pt x="1287294" y="857851"/>
                  </a:cubicBezTo>
                  <a:cubicBezTo>
                    <a:pt x="1306519" y="839929"/>
                    <a:pt x="1320025" y="837012"/>
                    <a:pt x="1340213" y="816796"/>
                  </a:cubicBezTo>
                  <a:cubicBezTo>
                    <a:pt x="1345335" y="814580"/>
                    <a:pt x="1347422" y="814211"/>
                    <a:pt x="1347831" y="814864"/>
                  </a:cubicBezTo>
                  <a:close/>
                  <a:moveTo>
                    <a:pt x="2847991" y="813638"/>
                  </a:moveTo>
                  <a:cubicBezTo>
                    <a:pt x="2847736" y="815478"/>
                    <a:pt x="2841408" y="818735"/>
                    <a:pt x="2831158" y="822529"/>
                  </a:cubicBezTo>
                  <a:cubicBezTo>
                    <a:pt x="2826033" y="824426"/>
                    <a:pt x="2819917" y="826464"/>
                    <a:pt x="2813093" y="828517"/>
                  </a:cubicBezTo>
                  <a:cubicBezTo>
                    <a:pt x="2806270" y="830612"/>
                    <a:pt x="2798681" y="832524"/>
                    <a:pt x="2790810" y="835100"/>
                  </a:cubicBezTo>
                  <a:cubicBezTo>
                    <a:pt x="2759183" y="844727"/>
                    <a:pt x="2720322" y="853490"/>
                    <a:pt x="2690450" y="853858"/>
                  </a:cubicBezTo>
                  <a:cubicBezTo>
                    <a:pt x="2731732" y="846553"/>
                    <a:pt x="2751750" y="839616"/>
                    <a:pt x="2771132" y="832623"/>
                  </a:cubicBezTo>
                  <a:cubicBezTo>
                    <a:pt x="2780843" y="829239"/>
                    <a:pt x="2790258" y="825346"/>
                    <a:pt x="2802263" y="822316"/>
                  </a:cubicBezTo>
                  <a:cubicBezTo>
                    <a:pt x="2814269" y="819329"/>
                    <a:pt x="2828680" y="816413"/>
                    <a:pt x="2847991" y="813638"/>
                  </a:cubicBezTo>
                  <a:close/>
                  <a:moveTo>
                    <a:pt x="1756957" y="812803"/>
                  </a:moveTo>
                  <a:cubicBezTo>
                    <a:pt x="1750204" y="813964"/>
                    <a:pt x="1743423" y="815125"/>
                    <a:pt x="1736599" y="816300"/>
                  </a:cubicBezTo>
                  <a:cubicBezTo>
                    <a:pt x="1724990" y="829239"/>
                    <a:pt x="1684388" y="843566"/>
                    <a:pt x="1699692" y="842037"/>
                  </a:cubicBezTo>
                  <a:cubicBezTo>
                    <a:pt x="1715902" y="831660"/>
                    <a:pt x="1720998" y="834930"/>
                    <a:pt x="1720035" y="838498"/>
                  </a:cubicBezTo>
                  <a:cubicBezTo>
                    <a:pt x="1745929" y="820773"/>
                    <a:pt x="1727397" y="827427"/>
                    <a:pt x="1756957" y="812803"/>
                  </a:cubicBezTo>
                  <a:close/>
                  <a:moveTo>
                    <a:pt x="5425991" y="808457"/>
                  </a:moveTo>
                  <a:cubicBezTo>
                    <a:pt x="5456187" y="833076"/>
                    <a:pt x="5451177" y="846384"/>
                    <a:pt x="5455933" y="856039"/>
                  </a:cubicBezTo>
                  <a:cubicBezTo>
                    <a:pt x="5421023" y="826932"/>
                    <a:pt x="5441663" y="828050"/>
                    <a:pt x="5425991" y="808457"/>
                  </a:cubicBezTo>
                  <a:close/>
                  <a:moveTo>
                    <a:pt x="1400423" y="800781"/>
                  </a:moveTo>
                  <a:cubicBezTo>
                    <a:pt x="1400565" y="804133"/>
                    <a:pt x="1365824" y="834598"/>
                    <a:pt x="1345734" y="850291"/>
                  </a:cubicBezTo>
                  <a:cubicBezTo>
                    <a:pt x="1339165" y="851395"/>
                    <a:pt x="1331379" y="855628"/>
                    <a:pt x="1322786" y="862098"/>
                  </a:cubicBezTo>
                  <a:cubicBezTo>
                    <a:pt x="1306717" y="866359"/>
                    <a:pt x="1351525" y="836912"/>
                    <a:pt x="1357088" y="836870"/>
                  </a:cubicBezTo>
                  <a:cubicBezTo>
                    <a:pt x="1377177" y="818168"/>
                    <a:pt x="1342337" y="832849"/>
                    <a:pt x="1358971" y="816229"/>
                  </a:cubicBezTo>
                  <a:cubicBezTo>
                    <a:pt x="1390287" y="793351"/>
                    <a:pt x="1347462" y="832991"/>
                    <a:pt x="1384525" y="813751"/>
                  </a:cubicBezTo>
                  <a:cubicBezTo>
                    <a:pt x="1393529" y="806843"/>
                    <a:pt x="1390429" y="807310"/>
                    <a:pt x="1386818" y="808018"/>
                  </a:cubicBezTo>
                  <a:cubicBezTo>
                    <a:pt x="1396452" y="801559"/>
                    <a:pt x="1400375" y="799663"/>
                    <a:pt x="1400423" y="800781"/>
                  </a:cubicBezTo>
                  <a:close/>
                  <a:moveTo>
                    <a:pt x="4682433" y="799046"/>
                  </a:moveTo>
                  <a:cubicBezTo>
                    <a:pt x="4684477" y="798880"/>
                    <a:pt x="4688713" y="800093"/>
                    <a:pt x="4696417" y="803487"/>
                  </a:cubicBezTo>
                  <a:lnTo>
                    <a:pt x="4717555" y="827710"/>
                  </a:lnTo>
                  <a:cubicBezTo>
                    <a:pt x="4734147" y="834562"/>
                    <a:pt x="4739215" y="834109"/>
                    <a:pt x="4737871" y="829650"/>
                  </a:cubicBezTo>
                  <a:cubicBezTo>
                    <a:pt x="4755693" y="839489"/>
                    <a:pt x="4765277" y="850815"/>
                    <a:pt x="4777891" y="861517"/>
                  </a:cubicBezTo>
                  <a:cubicBezTo>
                    <a:pt x="4757563" y="850546"/>
                    <a:pt x="4729177" y="830103"/>
                    <a:pt x="4753385" y="854750"/>
                  </a:cubicBezTo>
                  <a:cubicBezTo>
                    <a:pt x="4727521" y="839036"/>
                    <a:pt x="4741621" y="850234"/>
                    <a:pt x="4715247" y="839347"/>
                  </a:cubicBezTo>
                  <a:cubicBezTo>
                    <a:pt x="4735391" y="837776"/>
                    <a:pt x="4716011" y="834591"/>
                    <a:pt x="4688759" y="816101"/>
                  </a:cubicBezTo>
                  <a:cubicBezTo>
                    <a:pt x="4689905" y="812448"/>
                    <a:pt x="4676303" y="799543"/>
                    <a:pt x="4682433" y="799046"/>
                  </a:cubicBezTo>
                  <a:close/>
                  <a:moveTo>
                    <a:pt x="5377825" y="794928"/>
                  </a:moveTo>
                  <a:lnTo>
                    <a:pt x="5380033" y="796835"/>
                  </a:lnTo>
                  <a:cubicBezTo>
                    <a:pt x="5399457" y="813318"/>
                    <a:pt x="5458953" y="863174"/>
                    <a:pt x="5470643" y="879695"/>
                  </a:cubicBezTo>
                  <a:cubicBezTo>
                    <a:pt x="5438607" y="856110"/>
                    <a:pt x="5449647" y="863386"/>
                    <a:pt x="5422751" y="848111"/>
                  </a:cubicBezTo>
                  <a:cubicBezTo>
                    <a:pt x="5438315" y="848653"/>
                    <a:pt x="5404811" y="828011"/>
                    <a:pt x="5387169" y="810084"/>
                  </a:cubicBezTo>
                  <a:close/>
                  <a:moveTo>
                    <a:pt x="3050027" y="792261"/>
                  </a:moveTo>
                  <a:cubicBezTo>
                    <a:pt x="3058774" y="791358"/>
                    <a:pt x="3068130" y="791581"/>
                    <a:pt x="3078780" y="793521"/>
                  </a:cubicBezTo>
                  <a:cubicBezTo>
                    <a:pt x="3071192" y="799878"/>
                    <a:pt x="3020467" y="807296"/>
                    <a:pt x="2975943" y="814714"/>
                  </a:cubicBezTo>
                  <a:cubicBezTo>
                    <a:pt x="2964815" y="816583"/>
                    <a:pt x="2954084" y="818452"/>
                    <a:pt x="2944542" y="820321"/>
                  </a:cubicBezTo>
                  <a:cubicBezTo>
                    <a:pt x="2934986" y="822161"/>
                    <a:pt x="2926775" y="824808"/>
                    <a:pt x="2920404" y="826875"/>
                  </a:cubicBezTo>
                  <a:cubicBezTo>
                    <a:pt x="2907719" y="831222"/>
                    <a:pt x="2902835" y="835143"/>
                    <a:pt x="2911867" y="838244"/>
                  </a:cubicBezTo>
                  <a:cubicBezTo>
                    <a:pt x="2879716" y="840962"/>
                    <a:pt x="2854347" y="845138"/>
                    <a:pt x="2832672" y="850093"/>
                  </a:cubicBezTo>
                  <a:cubicBezTo>
                    <a:pt x="2821856" y="852627"/>
                    <a:pt x="2811876" y="855119"/>
                    <a:pt x="2802546" y="858177"/>
                  </a:cubicBezTo>
                  <a:cubicBezTo>
                    <a:pt x="2793259" y="861433"/>
                    <a:pt x="2784467" y="864788"/>
                    <a:pt x="2775789" y="868186"/>
                  </a:cubicBezTo>
                  <a:cubicBezTo>
                    <a:pt x="2758418" y="874981"/>
                    <a:pt x="2741430" y="881933"/>
                    <a:pt x="2721510" y="888601"/>
                  </a:cubicBezTo>
                  <a:cubicBezTo>
                    <a:pt x="2711586" y="892062"/>
                    <a:pt x="2700837" y="895148"/>
                    <a:pt x="2688984" y="898321"/>
                  </a:cubicBezTo>
                  <a:lnTo>
                    <a:pt x="2673020" y="902497"/>
                  </a:lnTo>
                  <a:lnTo>
                    <a:pt x="2684596" y="897606"/>
                  </a:lnTo>
                  <a:cubicBezTo>
                    <a:pt x="2693253" y="892568"/>
                    <a:pt x="2697366" y="887559"/>
                    <a:pt x="2689091" y="891120"/>
                  </a:cubicBezTo>
                  <a:cubicBezTo>
                    <a:pt x="2713144" y="880786"/>
                    <a:pt x="2758418" y="866572"/>
                    <a:pt x="2809922" y="852132"/>
                  </a:cubicBezTo>
                  <a:cubicBezTo>
                    <a:pt x="2835957" y="845945"/>
                    <a:pt x="2863464" y="839404"/>
                    <a:pt x="2890603" y="832949"/>
                  </a:cubicBezTo>
                  <a:cubicBezTo>
                    <a:pt x="2904166" y="829650"/>
                    <a:pt x="2917629" y="826380"/>
                    <a:pt x="2930781" y="823180"/>
                  </a:cubicBezTo>
                  <a:cubicBezTo>
                    <a:pt x="2937322" y="821439"/>
                    <a:pt x="2943862" y="820094"/>
                    <a:pt x="2950318" y="818834"/>
                  </a:cubicBezTo>
                  <a:cubicBezTo>
                    <a:pt x="2956745" y="817503"/>
                    <a:pt x="2963074" y="816201"/>
                    <a:pt x="2969246" y="814913"/>
                  </a:cubicBezTo>
                  <a:cubicBezTo>
                    <a:pt x="3003022" y="807820"/>
                    <a:pt x="3023785" y="794970"/>
                    <a:pt x="3050027" y="792261"/>
                  </a:cubicBezTo>
                  <a:close/>
                  <a:moveTo>
                    <a:pt x="5374067" y="791683"/>
                  </a:moveTo>
                  <a:cubicBezTo>
                    <a:pt x="5373461" y="791099"/>
                    <a:pt x="5374377" y="791750"/>
                    <a:pt x="5377219" y="793946"/>
                  </a:cubicBezTo>
                  <a:lnTo>
                    <a:pt x="5377825" y="794928"/>
                  </a:lnTo>
                  <a:close/>
                  <a:moveTo>
                    <a:pt x="4841527" y="790322"/>
                  </a:moveTo>
                  <a:cubicBezTo>
                    <a:pt x="4879497" y="821369"/>
                    <a:pt x="4853391" y="788567"/>
                    <a:pt x="4904881" y="816357"/>
                  </a:cubicBezTo>
                  <a:cubicBezTo>
                    <a:pt x="4909015" y="821510"/>
                    <a:pt x="4913063" y="826578"/>
                    <a:pt x="4917155" y="831689"/>
                  </a:cubicBezTo>
                  <a:cubicBezTo>
                    <a:pt x="4856647" y="796325"/>
                    <a:pt x="4895085" y="827598"/>
                    <a:pt x="4848351" y="806291"/>
                  </a:cubicBezTo>
                  <a:cubicBezTo>
                    <a:pt x="4835653" y="793734"/>
                    <a:pt x="4843977" y="795787"/>
                    <a:pt x="4841527" y="790322"/>
                  </a:cubicBezTo>
                  <a:close/>
                  <a:moveTo>
                    <a:pt x="4993547" y="790223"/>
                  </a:moveTo>
                  <a:cubicBezTo>
                    <a:pt x="5001787" y="793522"/>
                    <a:pt x="5007703" y="797316"/>
                    <a:pt x="5010309" y="799666"/>
                  </a:cubicBezTo>
                  <a:cubicBezTo>
                    <a:pt x="5012943" y="801959"/>
                    <a:pt x="5012333" y="802681"/>
                    <a:pt x="5007363" y="800190"/>
                  </a:cubicBezTo>
                  <a:cubicBezTo>
                    <a:pt x="5042403" y="820633"/>
                    <a:pt x="5031899" y="816612"/>
                    <a:pt x="5040859" y="837380"/>
                  </a:cubicBezTo>
                  <a:cubicBezTo>
                    <a:pt x="5028247" y="836503"/>
                    <a:pt x="5019129" y="823549"/>
                    <a:pt x="5006643" y="822799"/>
                  </a:cubicBezTo>
                  <a:cubicBezTo>
                    <a:pt x="5024055" y="839929"/>
                    <a:pt x="5045659" y="862141"/>
                    <a:pt x="5011315" y="844940"/>
                  </a:cubicBezTo>
                  <a:cubicBezTo>
                    <a:pt x="5002707" y="834662"/>
                    <a:pt x="4993745" y="827881"/>
                    <a:pt x="4987175" y="822558"/>
                  </a:cubicBezTo>
                  <a:cubicBezTo>
                    <a:pt x="4980479" y="817475"/>
                    <a:pt x="4976347" y="813568"/>
                    <a:pt x="4977591" y="808472"/>
                  </a:cubicBezTo>
                  <a:cubicBezTo>
                    <a:pt x="4992215" y="816116"/>
                    <a:pt x="4995855" y="825389"/>
                    <a:pt x="5003399" y="834238"/>
                  </a:cubicBezTo>
                  <a:cubicBezTo>
                    <a:pt x="5018633" y="837380"/>
                    <a:pt x="4968983" y="790945"/>
                    <a:pt x="5027327" y="827046"/>
                  </a:cubicBezTo>
                  <a:cubicBezTo>
                    <a:pt x="5022159" y="814474"/>
                    <a:pt x="4999323" y="802299"/>
                    <a:pt x="4993547" y="790223"/>
                  </a:cubicBezTo>
                  <a:close/>
                  <a:moveTo>
                    <a:pt x="5427733" y="787129"/>
                  </a:moveTo>
                  <a:cubicBezTo>
                    <a:pt x="5425819" y="782489"/>
                    <a:pt x="5480577" y="816744"/>
                    <a:pt x="5462021" y="793790"/>
                  </a:cubicBezTo>
                  <a:cubicBezTo>
                    <a:pt x="5475611" y="810707"/>
                    <a:pt x="5494935" y="852556"/>
                    <a:pt x="5447551" y="815648"/>
                  </a:cubicBezTo>
                  <a:cubicBezTo>
                    <a:pt x="5430621" y="795163"/>
                    <a:pt x="5460351" y="817333"/>
                    <a:pt x="5465291" y="816894"/>
                  </a:cubicBezTo>
                  <a:cubicBezTo>
                    <a:pt x="5459359" y="808895"/>
                    <a:pt x="5444367" y="800160"/>
                    <a:pt x="5432403" y="791779"/>
                  </a:cubicBezTo>
                  <a:cubicBezTo>
                    <a:pt x="5429437" y="789249"/>
                    <a:pt x="5428007" y="787792"/>
                    <a:pt x="5427733" y="787129"/>
                  </a:cubicBezTo>
                  <a:close/>
                  <a:moveTo>
                    <a:pt x="4596213" y="785692"/>
                  </a:moveTo>
                  <a:cubicBezTo>
                    <a:pt x="4600091" y="791440"/>
                    <a:pt x="4587647" y="787901"/>
                    <a:pt x="4589999" y="792785"/>
                  </a:cubicBezTo>
                  <a:cubicBezTo>
                    <a:pt x="4610385" y="801194"/>
                    <a:pt x="4623777" y="811175"/>
                    <a:pt x="4647165" y="818891"/>
                  </a:cubicBezTo>
                  <a:cubicBezTo>
                    <a:pt x="4658419" y="816456"/>
                    <a:pt x="4625067" y="795517"/>
                    <a:pt x="4596213" y="785692"/>
                  </a:cubicBezTo>
                  <a:close/>
                  <a:moveTo>
                    <a:pt x="2634403" y="783611"/>
                  </a:moveTo>
                  <a:cubicBezTo>
                    <a:pt x="2602506" y="787037"/>
                    <a:pt x="2520211" y="818933"/>
                    <a:pt x="2537582" y="824015"/>
                  </a:cubicBezTo>
                  <a:cubicBezTo>
                    <a:pt x="2554655" y="811217"/>
                    <a:pt x="2606074" y="802964"/>
                    <a:pt x="2600199" y="793662"/>
                  </a:cubicBezTo>
                  <a:cubicBezTo>
                    <a:pt x="2612813" y="788651"/>
                    <a:pt x="2623671" y="786088"/>
                    <a:pt x="2634403" y="783611"/>
                  </a:cubicBezTo>
                  <a:close/>
                  <a:moveTo>
                    <a:pt x="5029039" y="781926"/>
                  </a:moveTo>
                  <a:cubicBezTo>
                    <a:pt x="5059321" y="797003"/>
                    <a:pt x="5077117" y="812859"/>
                    <a:pt x="5110457" y="827937"/>
                  </a:cubicBezTo>
                  <a:cubicBezTo>
                    <a:pt x="5113063" y="836091"/>
                    <a:pt x="5148285" y="869516"/>
                    <a:pt x="5128493" y="860470"/>
                  </a:cubicBezTo>
                  <a:cubicBezTo>
                    <a:pt x="5136759" y="868143"/>
                    <a:pt x="5150875" y="876666"/>
                    <a:pt x="5163859" y="884834"/>
                  </a:cubicBezTo>
                  <a:cubicBezTo>
                    <a:pt x="5176783" y="893074"/>
                    <a:pt x="5188321" y="901370"/>
                    <a:pt x="5190515" y="909737"/>
                  </a:cubicBezTo>
                  <a:cubicBezTo>
                    <a:pt x="5182729" y="903154"/>
                    <a:pt x="5137355" y="870649"/>
                    <a:pt x="5143783" y="882357"/>
                  </a:cubicBezTo>
                  <a:cubicBezTo>
                    <a:pt x="5129951" y="869842"/>
                    <a:pt x="5127629" y="866515"/>
                    <a:pt x="5126369" y="862098"/>
                  </a:cubicBezTo>
                  <a:cubicBezTo>
                    <a:pt x="5125023" y="857794"/>
                    <a:pt x="5124403" y="852952"/>
                    <a:pt x="5112763" y="839008"/>
                  </a:cubicBezTo>
                  <a:cubicBezTo>
                    <a:pt x="5103591" y="838965"/>
                    <a:pt x="5107965" y="849300"/>
                    <a:pt x="5120947" y="866331"/>
                  </a:cubicBezTo>
                  <a:cubicBezTo>
                    <a:pt x="5118851" y="871427"/>
                    <a:pt x="5083375" y="831646"/>
                    <a:pt x="5074087" y="818635"/>
                  </a:cubicBezTo>
                  <a:cubicBezTo>
                    <a:pt x="5055387" y="809731"/>
                    <a:pt x="5079807" y="833883"/>
                    <a:pt x="5061175" y="825034"/>
                  </a:cubicBezTo>
                  <a:cubicBezTo>
                    <a:pt x="5051507" y="832071"/>
                    <a:pt x="5062819" y="807211"/>
                    <a:pt x="5053219" y="814289"/>
                  </a:cubicBezTo>
                  <a:cubicBezTo>
                    <a:pt x="5022271" y="794002"/>
                    <a:pt x="5061727" y="801902"/>
                    <a:pt x="5079791" y="818366"/>
                  </a:cubicBezTo>
                  <a:cubicBezTo>
                    <a:pt x="5060539" y="793917"/>
                    <a:pt x="5038639" y="800712"/>
                    <a:pt x="5029039" y="781926"/>
                  </a:cubicBezTo>
                  <a:close/>
                  <a:moveTo>
                    <a:pt x="3133937" y="778146"/>
                  </a:moveTo>
                  <a:cubicBezTo>
                    <a:pt x="3170929" y="776744"/>
                    <a:pt x="3139416" y="789132"/>
                    <a:pt x="3118831" y="792530"/>
                  </a:cubicBezTo>
                  <a:cubicBezTo>
                    <a:pt x="3109771" y="788792"/>
                    <a:pt x="3095104" y="790392"/>
                    <a:pt x="3086199" y="786315"/>
                  </a:cubicBezTo>
                  <a:cubicBezTo>
                    <a:pt x="3102437" y="779703"/>
                    <a:pt x="3142729" y="785310"/>
                    <a:pt x="3133937" y="778146"/>
                  </a:cubicBezTo>
                  <a:close/>
                  <a:moveTo>
                    <a:pt x="1885467" y="776599"/>
                  </a:moveTo>
                  <a:cubicBezTo>
                    <a:pt x="1879781" y="775417"/>
                    <a:pt x="1870108" y="777340"/>
                    <a:pt x="1849828" y="788750"/>
                  </a:cubicBezTo>
                  <a:cubicBezTo>
                    <a:pt x="1839762" y="797598"/>
                    <a:pt x="1885150" y="783356"/>
                    <a:pt x="1848752" y="803190"/>
                  </a:cubicBezTo>
                  <a:cubicBezTo>
                    <a:pt x="1849417" y="798249"/>
                    <a:pt x="1832882" y="800486"/>
                    <a:pt x="1833448" y="795602"/>
                  </a:cubicBezTo>
                  <a:cubicBezTo>
                    <a:pt x="1827063" y="799467"/>
                    <a:pt x="1821061" y="803855"/>
                    <a:pt x="1815002" y="807989"/>
                  </a:cubicBezTo>
                  <a:cubicBezTo>
                    <a:pt x="1810471" y="809009"/>
                    <a:pt x="1805686" y="810254"/>
                    <a:pt x="1799160" y="815436"/>
                  </a:cubicBezTo>
                  <a:cubicBezTo>
                    <a:pt x="1844944" y="802397"/>
                    <a:pt x="1742248" y="856378"/>
                    <a:pt x="1759590" y="860611"/>
                  </a:cubicBezTo>
                  <a:cubicBezTo>
                    <a:pt x="1708044" y="888473"/>
                    <a:pt x="1746084" y="856251"/>
                    <a:pt x="1710097" y="873863"/>
                  </a:cubicBezTo>
                  <a:cubicBezTo>
                    <a:pt x="1710026" y="876963"/>
                    <a:pt x="1711938" y="879115"/>
                    <a:pt x="1710593" y="882810"/>
                  </a:cubicBezTo>
                  <a:cubicBezTo>
                    <a:pt x="1709276" y="886561"/>
                    <a:pt x="1704519" y="891559"/>
                    <a:pt x="1691877" y="901540"/>
                  </a:cubicBezTo>
                  <a:cubicBezTo>
                    <a:pt x="1688536" y="888586"/>
                    <a:pt x="1674605" y="917127"/>
                    <a:pt x="1652152" y="924644"/>
                  </a:cubicBezTo>
                  <a:cubicBezTo>
                    <a:pt x="1663690" y="907203"/>
                    <a:pt x="1652605" y="920723"/>
                    <a:pt x="1623370" y="935757"/>
                  </a:cubicBezTo>
                  <a:cubicBezTo>
                    <a:pt x="1653483" y="904272"/>
                    <a:pt x="1664808" y="895877"/>
                    <a:pt x="1696436" y="876312"/>
                  </a:cubicBezTo>
                  <a:cubicBezTo>
                    <a:pt x="1676346" y="890171"/>
                    <a:pt x="1661043" y="893314"/>
                    <a:pt x="1640840" y="907641"/>
                  </a:cubicBezTo>
                  <a:cubicBezTo>
                    <a:pt x="1645272" y="912908"/>
                    <a:pt x="1621006" y="931355"/>
                    <a:pt x="1596613" y="941689"/>
                  </a:cubicBezTo>
                  <a:cubicBezTo>
                    <a:pt x="1607628" y="942765"/>
                    <a:pt x="1628793" y="938476"/>
                    <a:pt x="1616943" y="951755"/>
                  </a:cubicBezTo>
                  <a:cubicBezTo>
                    <a:pt x="1635163" y="936692"/>
                    <a:pt x="1651699" y="925904"/>
                    <a:pt x="1665417" y="921827"/>
                  </a:cubicBezTo>
                  <a:cubicBezTo>
                    <a:pt x="1642058" y="940118"/>
                    <a:pt x="1636707" y="937796"/>
                    <a:pt x="1630265" y="948839"/>
                  </a:cubicBezTo>
                  <a:cubicBezTo>
                    <a:pt x="1644210" y="949447"/>
                    <a:pt x="1668603" y="923837"/>
                    <a:pt x="1680905" y="928325"/>
                  </a:cubicBezTo>
                  <a:cubicBezTo>
                    <a:pt x="1710607" y="906112"/>
                    <a:pt x="1733810" y="889903"/>
                    <a:pt x="1750898" y="875986"/>
                  </a:cubicBezTo>
                  <a:cubicBezTo>
                    <a:pt x="1768014" y="862112"/>
                    <a:pt x="1779311" y="851013"/>
                    <a:pt x="1786914" y="841641"/>
                  </a:cubicBezTo>
                  <a:cubicBezTo>
                    <a:pt x="1788740" y="845562"/>
                    <a:pt x="1805502" y="842434"/>
                    <a:pt x="1770548" y="863669"/>
                  </a:cubicBezTo>
                  <a:cubicBezTo>
                    <a:pt x="1776381" y="866869"/>
                    <a:pt x="1823977" y="842434"/>
                    <a:pt x="1811094" y="842547"/>
                  </a:cubicBezTo>
                  <a:cubicBezTo>
                    <a:pt x="1802656" y="847629"/>
                    <a:pt x="1793086" y="854977"/>
                    <a:pt x="1786362" y="856209"/>
                  </a:cubicBezTo>
                  <a:cubicBezTo>
                    <a:pt x="1795422" y="849923"/>
                    <a:pt x="1804440" y="843665"/>
                    <a:pt x="1813657" y="837266"/>
                  </a:cubicBezTo>
                  <a:cubicBezTo>
                    <a:pt x="1836676" y="830938"/>
                    <a:pt x="1837327" y="835086"/>
                    <a:pt x="1838786" y="838824"/>
                  </a:cubicBezTo>
                  <a:cubicBezTo>
                    <a:pt x="1839522" y="840706"/>
                    <a:pt x="1840442" y="842490"/>
                    <a:pt x="1844420" y="842844"/>
                  </a:cubicBezTo>
                  <a:cubicBezTo>
                    <a:pt x="1848370" y="843156"/>
                    <a:pt x="1855420" y="842094"/>
                    <a:pt x="1868685" y="838880"/>
                  </a:cubicBezTo>
                  <a:cubicBezTo>
                    <a:pt x="1912572" y="813780"/>
                    <a:pt x="1830334" y="849866"/>
                    <a:pt x="1869535" y="824553"/>
                  </a:cubicBezTo>
                  <a:cubicBezTo>
                    <a:pt x="1878850" y="822883"/>
                    <a:pt x="1888236" y="820929"/>
                    <a:pt x="1901615" y="811260"/>
                  </a:cubicBezTo>
                  <a:cubicBezTo>
                    <a:pt x="1865486" y="817687"/>
                    <a:pt x="1900765" y="805328"/>
                    <a:pt x="1922808" y="794483"/>
                  </a:cubicBezTo>
                  <a:cubicBezTo>
                    <a:pt x="1890218" y="801364"/>
                    <a:pt x="1831764" y="814275"/>
                    <a:pt x="1897184" y="783073"/>
                  </a:cubicBezTo>
                  <a:cubicBezTo>
                    <a:pt x="1892852" y="782068"/>
                    <a:pt x="1891153" y="777781"/>
                    <a:pt x="1885467" y="776599"/>
                  </a:cubicBezTo>
                  <a:close/>
                  <a:moveTo>
                    <a:pt x="3003097" y="771549"/>
                  </a:moveTo>
                  <a:cubicBezTo>
                    <a:pt x="3009538" y="776886"/>
                    <a:pt x="3024545" y="781983"/>
                    <a:pt x="3025139" y="787518"/>
                  </a:cubicBezTo>
                  <a:cubicBezTo>
                    <a:pt x="3011704" y="789769"/>
                    <a:pt x="3003960" y="786329"/>
                    <a:pt x="3013431" y="784163"/>
                  </a:cubicBezTo>
                  <a:cubicBezTo>
                    <a:pt x="2997660" y="785734"/>
                    <a:pt x="2981762" y="787320"/>
                    <a:pt x="2966600" y="788821"/>
                  </a:cubicBezTo>
                  <a:cubicBezTo>
                    <a:pt x="2959026" y="789727"/>
                    <a:pt x="2951635" y="790605"/>
                    <a:pt x="2944529" y="791454"/>
                  </a:cubicBezTo>
                  <a:cubicBezTo>
                    <a:pt x="2940989" y="791949"/>
                    <a:pt x="2937507" y="792431"/>
                    <a:pt x="2934123" y="792898"/>
                  </a:cubicBezTo>
                  <a:cubicBezTo>
                    <a:pt x="2930768" y="793578"/>
                    <a:pt x="2927512" y="794243"/>
                    <a:pt x="2924341" y="794894"/>
                  </a:cubicBezTo>
                  <a:cubicBezTo>
                    <a:pt x="2899042" y="800401"/>
                    <a:pt x="2880297" y="806857"/>
                    <a:pt x="2875243" y="815195"/>
                  </a:cubicBezTo>
                  <a:cubicBezTo>
                    <a:pt x="2853399" y="815648"/>
                    <a:pt x="2848260" y="804832"/>
                    <a:pt x="2798342" y="821340"/>
                  </a:cubicBezTo>
                  <a:cubicBezTo>
                    <a:pt x="2821333" y="801506"/>
                    <a:pt x="2849902" y="812307"/>
                    <a:pt x="2923264" y="792870"/>
                  </a:cubicBezTo>
                  <a:cubicBezTo>
                    <a:pt x="2934194" y="788906"/>
                    <a:pt x="2916356" y="787221"/>
                    <a:pt x="2909051" y="784729"/>
                  </a:cubicBezTo>
                  <a:cubicBezTo>
                    <a:pt x="2916865" y="783314"/>
                    <a:pt x="2924100" y="782563"/>
                    <a:pt x="2931164" y="781969"/>
                  </a:cubicBezTo>
                  <a:cubicBezTo>
                    <a:pt x="2938299" y="781686"/>
                    <a:pt x="2945279" y="781615"/>
                    <a:pt x="2952541" y="781204"/>
                  </a:cubicBezTo>
                  <a:cubicBezTo>
                    <a:pt x="2967067" y="780411"/>
                    <a:pt x="2982696" y="778429"/>
                    <a:pt x="3003097" y="771549"/>
                  </a:cubicBezTo>
                  <a:close/>
                  <a:moveTo>
                    <a:pt x="5443271" y="770618"/>
                  </a:moveTo>
                  <a:cubicBezTo>
                    <a:pt x="5447895" y="767673"/>
                    <a:pt x="5500987" y="815845"/>
                    <a:pt x="5491807" y="796013"/>
                  </a:cubicBezTo>
                  <a:cubicBezTo>
                    <a:pt x="5515151" y="812831"/>
                    <a:pt x="5524863" y="839673"/>
                    <a:pt x="5493519" y="807593"/>
                  </a:cubicBezTo>
                  <a:cubicBezTo>
                    <a:pt x="5500103" y="819386"/>
                    <a:pt x="5514035" y="829508"/>
                    <a:pt x="5528403" y="838088"/>
                  </a:cubicBezTo>
                  <a:cubicBezTo>
                    <a:pt x="5542715" y="846723"/>
                    <a:pt x="5556887" y="854567"/>
                    <a:pt x="5564887" y="860173"/>
                  </a:cubicBezTo>
                  <a:cubicBezTo>
                    <a:pt x="5536657" y="848932"/>
                    <a:pt x="5601807" y="907373"/>
                    <a:pt x="5567195" y="883447"/>
                  </a:cubicBezTo>
                  <a:cubicBezTo>
                    <a:pt x="5566047" y="871980"/>
                    <a:pt x="5540111" y="856959"/>
                    <a:pt x="5522047" y="843977"/>
                  </a:cubicBezTo>
                  <a:cubicBezTo>
                    <a:pt x="5485239" y="802284"/>
                    <a:pt x="5523449" y="847814"/>
                    <a:pt x="5492939" y="824681"/>
                  </a:cubicBezTo>
                  <a:cubicBezTo>
                    <a:pt x="5477947" y="796692"/>
                    <a:pt x="5472383" y="796027"/>
                    <a:pt x="5444579" y="775357"/>
                  </a:cubicBezTo>
                  <a:cubicBezTo>
                    <a:pt x="5442939" y="772503"/>
                    <a:pt x="5442609" y="771039"/>
                    <a:pt x="5443271" y="770618"/>
                  </a:cubicBezTo>
                  <a:close/>
                  <a:moveTo>
                    <a:pt x="1708202" y="767428"/>
                  </a:moveTo>
                  <a:cubicBezTo>
                    <a:pt x="1705794" y="768181"/>
                    <a:pt x="1701355" y="770505"/>
                    <a:pt x="1693193" y="775598"/>
                  </a:cubicBezTo>
                  <a:cubicBezTo>
                    <a:pt x="1723886" y="769213"/>
                    <a:pt x="1678697" y="785607"/>
                    <a:pt x="1665035" y="795205"/>
                  </a:cubicBezTo>
                  <a:cubicBezTo>
                    <a:pt x="1697398" y="783781"/>
                    <a:pt x="1667031" y="802440"/>
                    <a:pt x="1673827" y="803261"/>
                  </a:cubicBezTo>
                  <a:cubicBezTo>
                    <a:pt x="1717770" y="774791"/>
                    <a:pt x="1673911" y="790279"/>
                    <a:pt x="1720672" y="770671"/>
                  </a:cubicBezTo>
                  <a:cubicBezTo>
                    <a:pt x="1704363" y="777042"/>
                    <a:pt x="1715425" y="765168"/>
                    <a:pt x="1708202" y="767428"/>
                  </a:cubicBezTo>
                  <a:close/>
                  <a:moveTo>
                    <a:pt x="4356107" y="767019"/>
                  </a:moveTo>
                  <a:cubicBezTo>
                    <a:pt x="4371583" y="767444"/>
                    <a:pt x="4402275" y="777920"/>
                    <a:pt x="4439437" y="789656"/>
                  </a:cubicBezTo>
                  <a:cubicBezTo>
                    <a:pt x="4458011" y="795560"/>
                    <a:pt x="4478157" y="801959"/>
                    <a:pt x="4498557" y="808429"/>
                  </a:cubicBezTo>
                  <a:cubicBezTo>
                    <a:pt x="4508863" y="811387"/>
                    <a:pt x="4518971" y="815111"/>
                    <a:pt x="4529079" y="818523"/>
                  </a:cubicBezTo>
                  <a:cubicBezTo>
                    <a:pt x="4539187" y="821949"/>
                    <a:pt x="4549239" y="825219"/>
                    <a:pt x="4559107" y="828263"/>
                  </a:cubicBezTo>
                  <a:cubicBezTo>
                    <a:pt x="4560595" y="833345"/>
                    <a:pt x="4555935" y="834945"/>
                    <a:pt x="4557367" y="839999"/>
                  </a:cubicBezTo>
                  <a:cubicBezTo>
                    <a:pt x="4545545" y="835412"/>
                    <a:pt x="4541411" y="828857"/>
                    <a:pt x="4534799" y="822968"/>
                  </a:cubicBezTo>
                  <a:cubicBezTo>
                    <a:pt x="4525711" y="819896"/>
                    <a:pt x="4532775" y="826026"/>
                    <a:pt x="4534035" y="828872"/>
                  </a:cubicBezTo>
                  <a:cubicBezTo>
                    <a:pt x="4524535" y="825474"/>
                    <a:pt x="4521237" y="820646"/>
                    <a:pt x="4515815" y="816399"/>
                  </a:cubicBezTo>
                  <a:cubicBezTo>
                    <a:pt x="4512347" y="816201"/>
                    <a:pt x="4512389" y="817971"/>
                    <a:pt x="4510775" y="818820"/>
                  </a:cubicBezTo>
                  <a:cubicBezTo>
                    <a:pt x="4509175" y="819627"/>
                    <a:pt x="4505919" y="819584"/>
                    <a:pt x="4495727" y="816201"/>
                  </a:cubicBezTo>
                  <a:cubicBezTo>
                    <a:pt x="4493983" y="813214"/>
                    <a:pt x="4501035" y="814729"/>
                    <a:pt x="4496519" y="810354"/>
                  </a:cubicBezTo>
                  <a:cubicBezTo>
                    <a:pt x="4473655" y="802214"/>
                    <a:pt x="4484443" y="811133"/>
                    <a:pt x="4490559" y="817673"/>
                  </a:cubicBezTo>
                  <a:cubicBezTo>
                    <a:pt x="4478455" y="813638"/>
                    <a:pt x="4474207" y="807353"/>
                    <a:pt x="4467327" y="801775"/>
                  </a:cubicBezTo>
                  <a:cubicBezTo>
                    <a:pt x="4424231" y="784744"/>
                    <a:pt x="4461183" y="808287"/>
                    <a:pt x="4428011" y="796324"/>
                  </a:cubicBezTo>
                  <a:cubicBezTo>
                    <a:pt x="4436647" y="793394"/>
                    <a:pt x="4423483" y="788934"/>
                    <a:pt x="4405785" y="783696"/>
                  </a:cubicBezTo>
                  <a:cubicBezTo>
                    <a:pt x="4388103" y="778401"/>
                    <a:pt x="4365933" y="772314"/>
                    <a:pt x="4356107" y="767019"/>
                  </a:cubicBezTo>
                  <a:close/>
                  <a:moveTo>
                    <a:pt x="4512205" y="766467"/>
                  </a:moveTo>
                  <a:cubicBezTo>
                    <a:pt x="4521931" y="769369"/>
                    <a:pt x="4525413" y="774041"/>
                    <a:pt x="4531075" y="778515"/>
                  </a:cubicBezTo>
                  <a:cubicBezTo>
                    <a:pt x="4547967" y="783102"/>
                    <a:pt x="4521421" y="763197"/>
                    <a:pt x="4556459" y="778033"/>
                  </a:cubicBezTo>
                  <a:cubicBezTo>
                    <a:pt x="4583061" y="793153"/>
                    <a:pt x="4558683" y="784390"/>
                    <a:pt x="4578545" y="801110"/>
                  </a:cubicBezTo>
                  <a:cubicBezTo>
                    <a:pt x="4546295" y="787136"/>
                    <a:pt x="4544923" y="786641"/>
                    <a:pt x="4520529" y="781049"/>
                  </a:cubicBezTo>
                  <a:cubicBezTo>
                    <a:pt x="4506911" y="770672"/>
                    <a:pt x="4515277" y="771479"/>
                    <a:pt x="4512205" y="766467"/>
                  </a:cubicBezTo>
                  <a:close/>
                  <a:moveTo>
                    <a:pt x="1533416" y="766071"/>
                  </a:moveTo>
                  <a:cubicBezTo>
                    <a:pt x="1536537" y="768200"/>
                    <a:pt x="1488409" y="786693"/>
                    <a:pt x="1514658" y="769624"/>
                  </a:cubicBezTo>
                  <a:cubicBezTo>
                    <a:pt x="1499127" y="771761"/>
                    <a:pt x="1468690" y="808372"/>
                    <a:pt x="1456217" y="803558"/>
                  </a:cubicBezTo>
                  <a:cubicBezTo>
                    <a:pt x="1477778" y="791709"/>
                    <a:pt x="1488835" y="780680"/>
                    <a:pt x="1486641" y="776419"/>
                  </a:cubicBezTo>
                  <a:cubicBezTo>
                    <a:pt x="1489062" y="769185"/>
                    <a:pt x="1516597" y="767868"/>
                    <a:pt x="1528574" y="766311"/>
                  </a:cubicBezTo>
                  <a:cubicBezTo>
                    <a:pt x="1531478" y="765796"/>
                    <a:pt x="1532970" y="765766"/>
                    <a:pt x="1533416" y="766071"/>
                  </a:cubicBezTo>
                  <a:close/>
                  <a:moveTo>
                    <a:pt x="4906383" y="765745"/>
                  </a:moveTo>
                  <a:cubicBezTo>
                    <a:pt x="4930081" y="774423"/>
                    <a:pt x="4919165" y="786811"/>
                    <a:pt x="4942723" y="795461"/>
                  </a:cubicBezTo>
                  <a:cubicBezTo>
                    <a:pt x="4944775" y="799906"/>
                    <a:pt x="4926047" y="789869"/>
                    <a:pt x="4931467" y="796650"/>
                  </a:cubicBezTo>
                  <a:cubicBezTo>
                    <a:pt x="4962505" y="815253"/>
                    <a:pt x="4962905" y="818732"/>
                    <a:pt x="4971845" y="828501"/>
                  </a:cubicBezTo>
                  <a:lnTo>
                    <a:pt x="4982447" y="838641"/>
                  </a:lnTo>
                  <a:lnTo>
                    <a:pt x="4971491" y="831335"/>
                  </a:lnTo>
                  <a:cubicBezTo>
                    <a:pt x="4969083" y="835667"/>
                    <a:pt x="4953115" y="832213"/>
                    <a:pt x="4927135" y="813893"/>
                  </a:cubicBezTo>
                  <a:cubicBezTo>
                    <a:pt x="4924219" y="808910"/>
                    <a:pt x="4934441" y="815479"/>
                    <a:pt x="4936719" y="818353"/>
                  </a:cubicBezTo>
                  <a:cubicBezTo>
                    <a:pt x="4954275" y="821411"/>
                    <a:pt x="4911917" y="784347"/>
                    <a:pt x="4899431" y="772158"/>
                  </a:cubicBezTo>
                  <a:cubicBezTo>
                    <a:pt x="4922181" y="784192"/>
                    <a:pt x="4912059" y="773446"/>
                    <a:pt x="4906383" y="765745"/>
                  </a:cubicBezTo>
                  <a:close/>
                  <a:moveTo>
                    <a:pt x="4913945" y="763416"/>
                  </a:moveTo>
                  <a:cubicBezTo>
                    <a:pt x="4922047" y="767240"/>
                    <a:pt x="4944889" y="784658"/>
                    <a:pt x="4949901" y="789160"/>
                  </a:cubicBezTo>
                  <a:cubicBezTo>
                    <a:pt x="4961383" y="793775"/>
                    <a:pt x="4950127" y="779647"/>
                    <a:pt x="4937301" y="773630"/>
                  </a:cubicBezTo>
                  <a:cubicBezTo>
                    <a:pt x="4931411" y="764116"/>
                    <a:pt x="4975767" y="794922"/>
                    <a:pt x="4979135" y="802794"/>
                  </a:cubicBezTo>
                  <a:cubicBezTo>
                    <a:pt x="4974435" y="803997"/>
                    <a:pt x="4944281" y="787518"/>
                    <a:pt x="4962345" y="804577"/>
                  </a:cubicBezTo>
                  <a:cubicBezTo>
                    <a:pt x="4939793" y="792020"/>
                    <a:pt x="4936295" y="777452"/>
                    <a:pt x="4911959" y="765107"/>
                  </a:cubicBezTo>
                  <a:cubicBezTo>
                    <a:pt x="4910179" y="762379"/>
                    <a:pt x="4911243" y="762142"/>
                    <a:pt x="4913945" y="763416"/>
                  </a:cubicBezTo>
                  <a:close/>
                  <a:moveTo>
                    <a:pt x="1858846" y="759006"/>
                  </a:moveTo>
                  <a:cubicBezTo>
                    <a:pt x="1861352" y="768321"/>
                    <a:pt x="1829994" y="780992"/>
                    <a:pt x="1819971" y="797499"/>
                  </a:cubicBezTo>
                  <a:cubicBezTo>
                    <a:pt x="1813642" y="797754"/>
                    <a:pt x="1806097" y="800784"/>
                    <a:pt x="1797404" y="806008"/>
                  </a:cubicBezTo>
                  <a:cubicBezTo>
                    <a:pt x="1803124" y="800317"/>
                    <a:pt x="1811165" y="793380"/>
                    <a:pt x="1821429" y="785437"/>
                  </a:cubicBezTo>
                  <a:cubicBezTo>
                    <a:pt x="1831877" y="777821"/>
                    <a:pt x="1844448" y="769058"/>
                    <a:pt x="1858846" y="759006"/>
                  </a:cubicBezTo>
                  <a:close/>
                  <a:moveTo>
                    <a:pt x="1373274" y="758659"/>
                  </a:moveTo>
                  <a:cubicBezTo>
                    <a:pt x="1374865" y="758869"/>
                    <a:pt x="1375361" y="759738"/>
                    <a:pt x="1374473" y="761370"/>
                  </a:cubicBezTo>
                  <a:cubicBezTo>
                    <a:pt x="1342889" y="778713"/>
                    <a:pt x="1317208" y="780950"/>
                    <a:pt x="1278856" y="815323"/>
                  </a:cubicBezTo>
                  <a:cubicBezTo>
                    <a:pt x="1297388" y="787971"/>
                    <a:pt x="1362137" y="757184"/>
                    <a:pt x="1373274" y="758659"/>
                  </a:cubicBezTo>
                  <a:close/>
                  <a:moveTo>
                    <a:pt x="3054500" y="757095"/>
                  </a:moveTo>
                  <a:cubicBezTo>
                    <a:pt x="3062315" y="759459"/>
                    <a:pt x="3070045" y="761342"/>
                    <a:pt x="3077860" y="764103"/>
                  </a:cubicBezTo>
                  <a:cubicBezTo>
                    <a:pt x="3046417" y="772781"/>
                    <a:pt x="3034751" y="762163"/>
                    <a:pt x="3006678" y="767741"/>
                  </a:cubicBezTo>
                  <a:cubicBezTo>
                    <a:pt x="2995423" y="763282"/>
                    <a:pt x="3045397" y="757421"/>
                    <a:pt x="3054500" y="757095"/>
                  </a:cubicBezTo>
                  <a:close/>
                  <a:moveTo>
                    <a:pt x="3312430" y="755524"/>
                  </a:moveTo>
                  <a:cubicBezTo>
                    <a:pt x="3338168" y="765547"/>
                    <a:pt x="3251484" y="756826"/>
                    <a:pt x="3281101" y="768039"/>
                  </a:cubicBezTo>
                  <a:cubicBezTo>
                    <a:pt x="3260204" y="770544"/>
                    <a:pt x="3241220" y="770318"/>
                    <a:pt x="3224245" y="770743"/>
                  </a:cubicBezTo>
                  <a:cubicBezTo>
                    <a:pt x="3207271" y="771238"/>
                    <a:pt x="3192434" y="773588"/>
                    <a:pt x="3179834" y="779138"/>
                  </a:cubicBezTo>
                  <a:cubicBezTo>
                    <a:pt x="3135593" y="767925"/>
                    <a:pt x="3244150" y="771635"/>
                    <a:pt x="3214350" y="761441"/>
                  </a:cubicBezTo>
                  <a:cubicBezTo>
                    <a:pt x="3254018" y="768109"/>
                    <a:pt x="3266660" y="754023"/>
                    <a:pt x="3312430" y="755524"/>
                  </a:cubicBezTo>
                  <a:close/>
                  <a:moveTo>
                    <a:pt x="1395370" y="755240"/>
                  </a:moveTo>
                  <a:cubicBezTo>
                    <a:pt x="1372138" y="777453"/>
                    <a:pt x="1356154" y="781558"/>
                    <a:pt x="1332951" y="803884"/>
                  </a:cubicBezTo>
                  <a:cubicBezTo>
                    <a:pt x="1334862" y="795262"/>
                    <a:pt x="1367452" y="763876"/>
                    <a:pt x="1395370" y="755240"/>
                  </a:cubicBezTo>
                  <a:close/>
                  <a:moveTo>
                    <a:pt x="4566961" y="753892"/>
                  </a:moveTo>
                  <a:cubicBezTo>
                    <a:pt x="4569131" y="751561"/>
                    <a:pt x="4617831" y="772951"/>
                    <a:pt x="4619447" y="769128"/>
                  </a:cubicBezTo>
                  <a:cubicBezTo>
                    <a:pt x="4672959" y="803119"/>
                    <a:pt x="4592957" y="761795"/>
                    <a:pt x="4583771" y="765943"/>
                  </a:cubicBezTo>
                  <a:cubicBezTo>
                    <a:pt x="4570685" y="758082"/>
                    <a:pt x="4566239" y="754669"/>
                    <a:pt x="4566961" y="753892"/>
                  </a:cubicBezTo>
                  <a:close/>
                  <a:moveTo>
                    <a:pt x="2876532" y="748417"/>
                  </a:moveTo>
                  <a:cubicBezTo>
                    <a:pt x="2874408" y="751687"/>
                    <a:pt x="2879802" y="754335"/>
                    <a:pt x="2890930" y="756515"/>
                  </a:cubicBezTo>
                  <a:cubicBezTo>
                    <a:pt x="2867627" y="763792"/>
                    <a:pt x="2847637" y="767331"/>
                    <a:pt x="2834570" y="762985"/>
                  </a:cubicBezTo>
                  <a:cubicBezTo>
                    <a:pt x="2844055" y="760465"/>
                    <a:pt x="2849407" y="762602"/>
                    <a:pt x="2856273" y="763041"/>
                  </a:cubicBezTo>
                  <a:cubicBezTo>
                    <a:pt x="2872172" y="757435"/>
                    <a:pt x="2840360" y="755736"/>
                    <a:pt x="2876532" y="748417"/>
                  </a:cubicBezTo>
                  <a:close/>
                  <a:moveTo>
                    <a:pt x="1789774" y="744112"/>
                  </a:moveTo>
                  <a:cubicBezTo>
                    <a:pt x="1748420" y="758015"/>
                    <a:pt x="1763937" y="734613"/>
                    <a:pt x="1721508" y="755919"/>
                  </a:cubicBezTo>
                  <a:cubicBezTo>
                    <a:pt x="1750218" y="749945"/>
                    <a:pt x="1769883" y="757831"/>
                    <a:pt x="1708752" y="782478"/>
                  </a:cubicBezTo>
                  <a:cubicBezTo>
                    <a:pt x="1730781" y="780114"/>
                    <a:pt x="1761162" y="760195"/>
                    <a:pt x="1789774" y="744112"/>
                  </a:cubicBezTo>
                  <a:close/>
                  <a:moveTo>
                    <a:pt x="2020312" y="742010"/>
                  </a:moveTo>
                  <a:cubicBezTo>
                    <a:pt x="2016836" y="740938"/>
                    <a:pt x="2010406" y="741719"/>
                    <a:pt x="1997926" y="748501"/>
                  </a:cubicBezTo>
                  <a:cubicBezTo>
                    <a:pt x="1998860" y="750625"/>
                    <a:pt x="1990890" y="755438"/>
                    <a:pt x="1981985" y="760209"/>
                  </a:cubicBezTo>
                  <a:cubicBezTo>
                    <a:pt x="1973222" y="765221"/>
                    <a:pt x="1963382" y="770006"/>
                    <a:pt x="1960084" y="771167"/>
                  </a:cubicBezTo>
                  <a:cubicBezTo>
                    <a:pt x="1939740" y="774196"/>
                    <a:pt x="1922313" y="771223"/>
                    <a:pt x="1894437" y="788198"/>
                  </a:cubicBezTo>
                  <a:cubicBezTo>
                    <a:pt x="1907632" y="786371"/>
                    <a:pt x="1901502" y="791029"/>
                    <a:pt x="1882574" y="799113"/>
                  </a:cubicBezTo>
                  <a:cubicBezTo>
                    <a:pt x="1904305" y="793804"/>
                    <a:pt x="1926362" y="787716"/>
                    <a:pt x="1949650" y="779236"/>
                  </a:cubicBezTo>
                  <a:cubicBezTo>
                    <a:pt x="1961287" y="775003"/>
                    <a:pt x="1973236" y="770176"/>
                    <a:pt x="1985609" y="764555"/>
                  </a:cubicBezTo>
                  <a:cubicBezTo>
                    <a:pt x="1998223" y="759374"/>
                    <a:pt x="2011318" y="753513"/>
                    <a:pt x="2024966" y="746646"/>
                  </a:cubicBezTo>
                  <a:cubicBezTo>
                    <a:pt x="2024308" y="746009"/>
                    <a:pt x="2023787" y="743082"/>
                    <a:pt x="2020312" y="742010"/>
                  </a:cubicBezTo>
                  <a:close/>
                  <a:moveTo>
                    <a:pt x="3682411" y="741624"/>
                  </a:moveTo>
                  <a:cubicBezTo>
                    <a:pt x="3706573" y="741470"/>
                    <a:pt x="3753999" y="753240"/>
                    <a:pt x="3764935" y="744353"/>
                  </a:cubicBezTo>
                  <a:cubicBezTo>
                    <a:pt x="3760801" y="755849"/>
                    <a:pt x="3723399" y="748317"/>
                    <a:pt x="3668213" y="746958"/>
                  </a:cubicBezTo>
                  <a:cubicBezTo>
                    <a:pt x="3668885" y="743050"/>
                    <a:pt x="3674355" y="741675"/>
                    <a:pt x="3682411" y="741624"/>
                  </a:cubicBezTo>
                  <a:close/>
                  <a:moveTo>
                    <a:pt x="2752473" y="741465"/>
                  </a:moveTo>
                  <a:cubicBezTo>
                    <a:pt x="2740185" y="744990"/>
                    <a:pt x="2726282" y="750568"/>
                    <a:pt x="2717561" y="749832"/>
                  </a:cubicBezTo>
                  <a:cubicBezTo>
                    <a:pt x="2722899" y="748119"/>
                    <a:pt x="2723451" y="745443"/>
                    <a:pt x="2711432" y="748827"/>
                  </a:cubicBezTo>
                  <a:cubicBezTo>
                    <a:pt x="2704381" y="754744"/>
                    <a:pt x="2699851" y="760322"/>
                    <a:pt x="2697855" y="765546"/>
                  </a:cubicBezTo>
                  <a:cubicBezTo>
                    <a:pt x="2685368" y="765291"/>
                    <a:pt x="2675897" y="767627"/>
                    <a:pt x="2679238" y="762474"/>
                  </a:cubicBezTo>
                  <a:cubicBezTo>
                    <a:pt x="2641453" y="772554"/>
                    <a:pt x="2643081" y="777325"/>
                    <a:pt x="2650216" y="781289"/>
                  </a:cubicBezTo>
                  <a:cubicBezTo>
                    <a:pt x="2679989" y="773134"/>
                    <a:pt x="2714093" y="759883"/>
                    <a:pt x="2731917" y="766566"/>
                  </a:cubicBezTo>
                  <a:cubicBezTo>
                    <a:pt x="2741530" y="763409"/>
                    <a:pt x="2750972" y="760294"/>
                    <a:pt x="2760543" y="757151"/>
                  </a:cubicBezTo>
                  <a:cubicBezTo>
                    <a:pt x="2740638" y="750285"/>
                    <a:pt x="2746584" y="764215"/>
                    <a:pt x="2729284" y="761313"/>
                  </a:cubicBezTo>
                  <a:cubicBezTo>
                    <a:pt x="2727953" y="751630"/>
                    <a:pt x="2785162" y="750540"/>
                    <a:pt x="2776965" y="745670"/>
                  </a:cubicBezTo>
                  <a:cubicBezTo>
                    <a:pt x="2750887" y="753470"/>
                    <a:pt x="2779541" y="739568"/>
                    <a:pt x="2752473" y="741465"/>
                  </a:cubicBezTo>
                  <a:close/>
                  <a:moveTo>
                    <a:pt x="3535447" y="739554"/>
                  </a:moveTo>
                  <a:cubicBezTo>
                    <a:pt x="3532955" y="745288"/>
                    <a:pt x="3594639" y="740984"/>
                    <a:pt x="3638171" y="740701"/>
                  </a:cubicBezTo>
                  <a:cubicBezTo>
                    <a:pt x="3636105" y="743221"/>
                    <a:pt x="3633499" y="746123"/>
                    <a:pt x="3636571" y="748317"/>
                  </a:cubicBezTo>
                  <a:cubicBezTo>
                    <a:pt x="3638115" y="749422"/>
                    <a:pt x="3641075" y="750342"/>
                    <a:pt x="3646241" y="750965"/>
                  </a:cubicBezTo>
                  <a:cubicBezTo>
                    <a:pt x="3651407" y="751673"/>
                    <a:pt x="3658755" y="752465"/>
                    <a:pt x="3669105" y="752805"/>
                  </a:cubicBezTo>
                  <a:cubicBezTo>
                    <a:pt x="3672531" y="756486"/>
                    <a:pt x="3661021" y="756500"/>
                    <a:pt x="3648251" y="754674"/>
                  </a:cubicBezTo>
                  <a:cubicBezTo>
                    <a:pt x="3635453" y="753428"/>
                    <a:pt x="3621339" y="750469"/>
                    <a:pt x="3619655" y="746788"/>
                  </a:cubicBezTo>
                  <a:cubicBezTo>
                    <a:pt x="3572213" y="744113"/>
                    <a:pt x="3585691" y="752111"/>
                    <a:pt x="3562487" y="753612"/>
                  </a:cubicBezTo>
                  <a:cubicBezTo>
                    <a:pt x="3557419" y="741890"/>
                    <a:pt x="3553639" y="753173"/>
                    <a:pt x="3533311" y="754150"/>
                  </a:cubicBezTo>
                  <a:cubicBezTo>
                    <a:pt x="3534231" y="751800"/>
                    <a:pt x="3534725" y="749393"/>
                    <a:pt x="3526811" y="745528"/>
                  </a:cubicBezTo>
                  <a:cubicBezTo>
                    <a:pt x="3499701" y="745174"/>
                    <a:pt x="3540289" y="756571"/>
                    <a:pt x="3504371" y="754674"/>
                  </a:cubicBezTo>
                  <a:cubicBezTo>
                    <a:pt x="3496743" y="750257"/>
                    <a:pt x="3499361" y="747029"/>
                    <a:pt x="3506495" y="744792"/>
                  </a:cubicBezTo>
                  <a:cubicBezTo>
                    <a:pt x="3513617" y="742612"/>
                    <a:pt x="3525211" y="741196"/>
                    <a:pt x="3535447" y="739554"/>
                  </a:cubicBezTo>
                  <a:close/>
                  <a:moveTo>
                    <a:pt x="2135877" y="738873"/>
                  </a:moveTo>
                  <a:cubicBezTo>
                    <a:pt x="2132283" y="738471"/>
                    <a:pt x="2127007" y="738846"/>
                    <a:pt x="2118488" y="740899"/>
                  </a:cubicBezTo>
                  <a:cubicBezTo>
                    <a:pt x="2108408" y="748331"/>
                    <a:pt x="2069561" y="755353"/>
                    <a:pt x="2083534" y="757179"/>
                  </a:cubicBezTo>
                  <a:cubicBezTo>
                    <a:pt x="2094081" y="748869"/>
                    <a:pt x="2129984" y="746887"/>
                    <a:pt x="2110008" y="755665"/>
                  </a:cubicBezTo>
                  <a:cubicBezTo>
                    <a:pt x="2094775" y="762333"/>
                    <a:pt x="2047957" y="768590"/>
                    <a:pt x="2052247" y="778075"/>
                  </a:cubicBezTo>
                  <a:cubicBezTo>
                    <a:pt x="2073978" y="766820"/>
                    <a:pt x="2056466" y="784644"/>
                    <a:pt x="2088277" y="771209"/>
                  </a:cubicBezTo>
                  <a:cubicBezTo>
                    <a:pt x="2073228" y="781105"/>
                    <a:pt x="2078961" y="783639"/>
                    <a:pt x="2054540" y="796876"/>
                  </a:cubicBezTo>
                  <a:cubicBezTo>
                    <a:pt x="2023763" y="801279"/>
                    <a:pt x="2051199" y="784998"/>
                    <a:pt x="2036292" y="783767"/>
                  </a:cubicBezTo>
                  <a:cubicBezTo>
                    <a:pt x="1990451" y="809292"/>
                    <a:pt x="2024640" y="806177"/>
                    <a:pt x="2049076" y="806659"/>
                  </a:cubicBezTo>
                  <a:cubicBezTo>
                    <a:pt x="2070708" y="792317"/>
                    <a:pt x="2104090" y="763748"/>
                    <a:pt x="2129842" y="754589"/>
                  </a:cubicBezTo>
                  <a:cubicBezTo>
                    <a:pt x="2114850" y="775216"/>
                    <a:pt x="2157406" y="743192"/>
                    <a:pt x="2150455" y="763069"/>
                  </a:cubicBezTo>
                  <a:cubicBezTo>
                    <a:pt x="2184743" y="744112"/>
                    <a:pt x="2133933" y="751785"/>
                    <a:pt x="2164938" y="739172"/>
                  </a:cubicBezTo>
                  <a:cubicBezTo>
                    <a:pt x="2142301" y="748281"/>
                    <a:pt x="2146659" y="740080"/>
                    <a:pt x="2135877" y="738873"/>
                  </a:cubicBezTo>
                  <a:close/>
                  <a:moveTo>
                    <a:pt x="1907759" y="738662"/>
                  </a:moveTo>
                  <a:cubicBezTo>
                    <a:pt x="1867015" y="764697"/>
                    <a:pt x="1885759" y="742711"/>
                    <a:pt x="1880563" y="741932"/>
                  </a:cubicBezTo>
                  <a:cubicBezTo>
                    <a:pt x="1857572" y="757406"/>
                    <a:pt x="1841716" y="759147"/>
                    <a:pt x="1824572" y="763352"/>
                  </a:cubicBezTo>
                  <a:cubicBezTo>
                    <a:pt x="1839890" y="752904"/>
                    <a:pt x="1879317" y="732447"/>
                    <a:pt x="1848993" y="741111"/>
                  </a:cubicBezTo>
                  <a:cubicBezTo>
                    <a:pt x="1844165" y="747821"/>
                    <a:pt x="1829088" y="756514"/>
                    <a:pt x="1815270" y="764329"/>
                  </a:cubicBezTo>
                  <a:cubicBezTo>
                    <a:pt x="1801467" y="772172"/>
                    <a:pt x="1789448" y="779987"/>
                    <a:pt x="1789688" y="783059"/>
                  </a:cubicBezTo>
                  <a:cubicBezTo>
                    <a:pt x="1823524" y="765334"/>
                    <a:pt x="1785272" y="798589"/>
                    <a:pt x="1802487" y="795460"/>
                  </a:cubicBezTo>
                  <a:cubicBezTo>
                    <a:pt x="1793228" y="797287"/>
                    <a:pt x="1781265" y="805200"/>
                    <a:pt x="1772870" y="805271"/>
                  </a:cubicBezTo>
                  <a:cubicBezTo>
                    <a:pt x="1800929" y="787815"/>
                    <a:pt x="1765352" y="789953"/>
                    <a:pt x="1750827" y="799339"/>
                  </a:cubicBezTo>
                  <a:cubicBezTo>
                    <a:pt x="1773776" y="795927"/>
                    <a:pt x="1705807" y="823067"/>
                    <a:pt x="1729875" y="817432"/>
                  </a:cubicBezTo>
                  <a:cubicBezTo>
                    <a:pt x="1748789" y="803714"/>
                    <a:pt x="1758189" y="810339"/>
                    <a:pt x="1772912" y="805285"/>
                  </a:cubicBezTo>
                  <a:cubicBezTo>
                    <a:pt x="1756164" y="818551"/>
                    <a:pt x="1732041" y="837167"/>
                    <a:pt x="1706430" y="854694"/>
                  </a:cubicBezTo>
                  <a:cubicBezTo>
                    <a:pt x="1700031" y="859068"/>
                    <a:pt x="1693533" y="863386"/>
                    <a:pt x="1687021" y="867534"/>
                  </a:cubicBezTo>
                  <a:cubicBezTo>
                    <a:pt x="1680650" y="871881"/>
                    <a:pt x="1674336" y="876156"/>
                    <a:pt x="1668065" y="880106"/>
                  </a:cubicBezTo>
                  <a:cubicBezTo>
                    <a:pt x="1655521" y="888034"/>
                    <a:pt x="1643290" y="894858"/>
                    <a:pt x="1632035" y="899756"/>
                  </a:cubicBezTo>
                  <a:cubicBezTo>
                    <a:pt x="1607868" y="919590"/>
                    <a:pt x="1581819" y="940543"/>
                    <a:pt x="1590016" y="943133"/>
                  </a:cubicBezTo>
                  <a:cubicBezTo>
                    <a:pt x="1610856" y="927674"/>
                    <a:pt x="1622889" y="916065"/>
                    <a:pt x="1639241" y="904003"/>
                  </a:cubicBezTo>
                  <a:cubicBezTo>
                    <a:pt x="1647423" y="897986"/>
                    <a:pt x="1656682" y="891856"/>
                    <a:pt x="1668645" y="885103"/>
                  </a:cubicBezTo>
                  <a:cubicBezTo>
                    <a:pt x="1674619" y="881734"/>
                    <a:pt x="1681287" y="878209"/>
                    <a:pt x="1688819" y="874471"/>
                  </a:cubicBezTo>
                  <a:cubicBezTo>
                    <a:pt x="1696478" y="870904"/>
                    <a:pt x="1705156" y="867336"/>
                    <a:pt x="1714854" y="863443"/>
                  </a:cubicBezTo>
                  <a:cubicBezTo>
                    <a:pt x="1748038" y="842915"/>
                    <a:pt x="1713891" y="854354"/>
                    <a:pt x="1747217" y="833798"/>
                  </a:cubicBezTo>
                  <a:cubicBezTo>
                    <a:pt x="1778731" y="816597"/>
                    <a:pt x="1750941" y="841853"/>
                    <a:pt x="1783346" y="822868"/>
                  </a:cubicBezTo>
                  <a:cubicBezTo>
                    <a:pt x="1771256" y="825162"/>
                    <a:pt x="1773153" y="820844"/>
                    <a:pt x="1781520" y="813482"/>
                  </a:cubicBezTo>
                  <a:cubicBezTo>
                    <a:pt x="1793242" y="815054"/>
                    <a:pt x="1813331" y="798575"/>
                    <a:pt x="1826709" y="796451"/>
                  </a:cubicBezTo>
                  <a:cubicBezTo>
                    <a:pt x="1841036" y="775584"/>
                    <a:pt x="1908481" y="752904"/>
                    <a:pt x="1907759" y="738662"/>
                  </a:cubicBezTo>
                  <a:close/>
                  <a:moveTo>
                    <a:pt x="3145304" y="737799"/>
                  </a:moveTo>
                  <a:cubicBezTo>
                    <a:pt x="3167390" y="734401"/>
                    <a:pt x="3174057" y="745415"/>
                    <a:pt x="3189616" y="747964"/>
                  </a:cubicBezTo>
                  <a:cubicBezTo>
                    <a:pt x="3147697" y="757236"/>
                    <a:pt x="3126532" y="752366"/>
                    <a:pt x="3122030" y="744722"/>
                  </a:cubicBezTo>
                  <a:cubicBezTo>
                    <a:pt x="3131600" y="743178"/>
                    <a:pt x="3136739" y="745840"/>
                    <a:pt x="3143407" y="746987"/>
                  </a:cubicBezTo>
                  <a:cubicBezTo>
                    <a:pt x="3152709" y="744113"/>
                    <a:pt x="3155795" y="741097"/>
                    <a:pt x="3145304" y="737799"/>
                  </a:cubicBezTo>
                  <a:close/>
                  <a:moveTo>
                    <a:pt x="4515887" y="737176"/>
                  </a:moveTo>
                  <a:cubicBezTo>
                    <a:pt x="4518079" y="733183"/>
                    <a:pt x="4525087" y="739611"/>
                    <a:pt x="4533907" y="747921"/>
                  </a:cubicBezTo>
                  <a:cubicBezTo>
                    <a:pt x="4542571" y="756656"/>
                    <a:pt x="4552991" y="767260"/>
                    <a:pt x="4562605" y="770926"/>
                  </a:cubicBezTo>
                  <a:cubicBezTo>
                    <a:pt x="4570065" y="769567"/>
                    <a:pt x="4568607" y="763607"/>
                    <a:pt x="4591839" y="781091"/>
                  </a:cubicBezTo>
                  <a:cubicBezTo>
                    <a:pt x="4594855" y="774041"/>
                    <a:pt x="4654851" y="798179"/>
                    <a:pt x="4675027" y="807423"/>
                  </a:cubicBezTo>
                  <a:cubicBezTo>
                    <a:pt x="4686011" y="818296"/>
                    <a:pt x="4678523" y="814530"/>
                    <a:pt x="4670071" y="810326"/>
                  </a:cubicBezTo>
                  <a:cubicBezTo>
                    <a:pt x="4661577" y="806178"/>
                    <a:pt x="4651823" y="802171"/>
                    <a:pt x="4659043" y="810722"/>
                  </a:cubicBezTo>
                  <a:cubicBezTo>
                    <a:pt x="4638443" y="801265"/>
                    <a:pt x="4649643" y="801817"/>
                    <a:pt x="4645963" y="796890"/>
                  </a:cubicBezTo>
                  <a:cubicBezTo>
                    <a:pt x="4628775" y="789996"/>
                    <a:pt x="4633219" y="795347"/>
                    <a:pt x="4620959" y="791242"/>
                  </a:cubicBezTo>
                  <a:cubicBezTo>
                    <a:pt x="4631989" y="799000"/>
                    <a:pt x="4643315" y="806716"/>
                    <a:pt x="4654867" y="814360"/>
                  </a:cubicBezTo>
                  <a:cubicBezTo>
                    <a:pt x="4666475" y="821864"/>
                    <a:pt x="4677815" y="830514"/>
                    <a:pt x="4689637" y="838413"/>
                  </a:cubicBezTo>
                  <a:cubicBezTo>
                    <a:pt x="4696603" y="834605"/>
                    <a:pt x="4751603" y="856733"/>
                    <a:pt x="4784815" y="876892"/>
                  </a:cubicBezTo>
                  <a:cubicBezTo>
                    <a:pt x="4792375" y="872801"/>
                    <a:pt x="4783243" y="859649"/>
                    <a:pt x="4761299" y="842236"/>
                  </a:cubicBezTo>
                  <a:cubicBezTo>
                    <a:pt x="4781247" y="851792"/>
                    <a:pt x="4792247" y="862580"/>
                    <a:pt x="4801675" y="874188"/>
                  </a:cubicBezTo>
                  <a:cubicBezTo>
                    <a:pt x="4811047" y="885953"/>
                    <a:pt x="4819217" y="897831"/>
                    <a:pt x="4834111" y="908760"/>
                  </a:cubicBezTo>
                  <a:cubicBezTo>
                    <a:pt x="4814955" y="897180"/>
                    <a:pt x="4800615" y="890823"/>
                    <a:pt x="4786019" y="884382"/>
                  </a:cubicBezTo>
                  <a:cubicBezTo>
                    <a:pt x="4771281" y="878209"/>
                    <a:pt x="4756627" y="871315"/>
                    <a:pt x="4737119" y="857568"/>
                  </a:cubicBezTo>
                  <a:cubicBezTo>
                    <a:pt x="4724351" y="857426"/>
                    <a:pt x="4703581" y="849697"/>
                    <a:pt x="4679119" y="839334"/>
                  </a:cubicBezTo>
                  <a:cubicBezTo>
                    <a:pt x="4673031" y="836700"/>
                    <a:pt x="4666673" y="833954"/>
                    <a:pt x="4660147" y="831137"/>
                  </a:cubicBezTo>
                  <a:cubicBezTo>
                    <a:pt x="4653621" y="828348"/>
                    <a:pt x="4646741" y="825884"/>
                    <a:pt x="4639859" y="823194"/>
                  </a:cubicBezTo>
                  <a:cubicBezTo>
                    <a:pt x="4626071" y="817914"/>
                    <a:pt x="4611871" y="812605"/>
                    <a:pt x="4597883" y="807848"/>
                  </a:cubicBezTo>
                  <a:cubicBezTo>
                    <a:pt x="4575629" y="788849"/>
                    <a:pt x="4580939" y="785522"/>
                    <a:pt x="4586515" y="782323"/>
                  </a:cubicBezTo>
                  <a:cubicBezTo>
                    <a:pt x="4551407" y="774820"/>
                    <a:pt x="4567615" y="771068"/>
                    <a:pt x="4537787" y="765391"/>
                  </a:cubicBezTo>
                  <a:cubicBezTo>
                    <a:pt x="4527863" y="764315"/>
                    <a:pt x="4530609" y="762729"/>
                    <a:pt x="4531783" y="758581"/>
                  </a:cubicBezTo>
                  <a:cubicBezTo>
                    <a:pt x="4532959" y="754377"/>
                    <a:pt x="4532563" y="747709"/>
                    <a:pt x="4515887" y="737176"/>
                  </a:cubicBezTo>
                  <a:close/>
                  <a:moveTo>
                    <a:pt x="4253595" y="733481"/>
                  </a:moveTo>
                  <a:cubicBezTo>
                    <a:pt x="4271943" y="735534"/>
                    <a:pt x="4312291" y="762475"/>
                    <a:pt x="4292895" y="742867"/>
                  </a:cubicBezTo>
                  <a:cubicBezTo>
                    <a:pt x="4312461" y="747610"/>
                    <a:pt x="4318209" y="757123"/>
                    <a:pt x="4341667" y="760564"/>
                  </a:cubicBezTo>
                  <a:cubicBezTo>
                    <a:pt x="4341867" y="767373"/>
                    <a:pt x="4281811" y="747313"/>
                    <a:pt x="4258013" y="743490"/>
                  </a:cubicBezTo>
                  <a:cubicBezTo>
                    <a:pt x="4259485" y="741451"/>
                    <a:pt x="4260603" y="739271"/>
                    <a:pt x="4253595" y="733481"/>
                  </a:cubicBezTo>
                  <a:close/>
                  <a:moveTo>
                    <a:pt x="4661785" y="728414"/>
                  </a:moveTo>
                  <a:cubicBezTo>
                    <a:pt x="4666245" y="728380"/>
                    <a:pt x="4672765" y="729488"/>
                    <a:pt x="4682883" y="732773"/>
                  </a:cubicBezTo>
                  <a:cubicBezTo>
                    <a:pt x="4691067" y="742074"/>
                    <a:pt x="4705081" y="750979"/>
                    <a:pt x="4725679" y="758836"/>
                  </a:cubicBezTo>
                  <a:cubicBezTo>
                    <a:pt x="4740147" y="772243"/>
                    <a:pt x="4717199" y="762234"/>
                    <a:pt x="4737459" y="779279"/>
                  </a:cubicBezTo>
                  <a:cubicBezTo>
                    <a:pt x="4716591" y="768123"/>
                    <a:pt x="4692807" y="750781"/>
                    <a:pt x="4698455" y="763550"/>
                  </a:cubicBezTo>
                  <a:cubicBezTo>
                    <a:pt x="4705323" y="769907"/>
                    <a:pt x="4710703" y="770233"/>
                    <a:pt x="4708281" y="767514"/>
                  </a:cubicBezTo>
                  <a:cubicBezTo>
                    <a:pt x="4730535" y="778854"/>
                    <a:pt x="4695667" y="772427"/>
                    <a:pt x="4728555" y="797669"/>
                  </a:cubicBezTo>
                  <a:cubicBezTo>
                    <a:pt x="4750327" y="807013"/>
                    <a:pt x="4717837" y="782195"/>
                    <a:pt x="4716847" y="777240"/>
                  </a:cubicBezTo>
                  <a:cubicBezTo>
                    <a:pt x="4783131" y="817079"/>
                    <a:pt x="4711905" y="767260"/>
                    <a:pt x="4755791" y="792983"/>
                  </a:cubicBezTo>
                  <a:cubicBezTo>
                    <a:pt x="4753867" y="783823"/>
                    <a:pt x="4763523" y="781856"/>
                    <a:pt x="4750653" y="765787"/>
                  </a:cubicBezTo>
                  <a:cubicBezTo>
                    <a:pt x="4761087" y="770204"/>
                    <a:pt x="4785097" y="794116"/>
                    <a:pt x="4827725" y="803389"/>
                  </a:cubicBezTo>
                  <a:cubicBezTo>
                    <a:pt x="4789315" y="779336"/>
                    <a:pt x="4830117" y="797556"/>
                    <a:pt x="4816143" y="782960"/>
                  </a:cubicBezTo>
                  <a:cubicBezTo>
                    <a:pt x="4809095" y="786145"/>
                    <a:pt x="4744905" y="732575"/>
                    <a:pt x="4785875" y="748643"/>
                  </a:cubicBezTo>
                  <a:cubicBezTo>
                    <a:pt x="4782223" y="749492"/>
                    <a:pt x="4782635" y="762715"/>
                    <a:pt x="4813227" y="772356"/>
                  </a:cubicBezTo>
                  <a:cubicBezTo>
                    <a:pt x="4838753" y="796692"/>
                    <a:pt x="4820887" y="792558"/>
                    <a:pt x="4845535" y="817886"/>
                  </a:cubicBezTo>
                  <a:cubicBezTo>
                    <a:pt x="4858913" y="827696"/>
                    <a:pt x="4867847" y="827413"/>
                    <a:pt x="4886633" y="846497"/>
                  </a:cubicBezTo>
                  <a:cubicBezTo>
                    <a:pt x="4906043" y="853307"/>
                    <a:pt x="4872461" y="823067"/>
                    <a:pt x="4918231" y="848323"/>
                  </a:cubicBezTo>
                  <a:cubicBezTo>
                    <a:pt x="4904739" y="848196"/>
                    <a:pt x="4908081" y="851353"/>
                    <a:pt x="4920071" y="857002"/>
                  </a:cubicBezTo>
                  <a:cubicBezTo>
                    <a:pt x="4926075" y="859819"/>
                    <a:pt x="4934243" y="863273"/>
                    <a:pt x="4943587" y="867266"/>
                  </a:cubicBezTo>
                  <a:cubicBezTo>
                    <a:pt x="4948245" y="869276"/>
                    <a:pt x="4953199" y="871414"/>
                    <a:pt x="4958339" y="873636"/>
                  </a:cubicBezTo>
                  <a:cubicBezTo>
                    <a:pt x="4963435" y="875930"/>
                    <a:pt x="4968531" y="878648"/>
                    <a:pt x="4973755" y="881310"/>
                  </a:cubicBezTo>
                  <a:cubicBezTo>
                    <a:pt x="4982135" y="893796"/>
                    <a:pt x="4991779" y="896259"/>
                    <a:pt x="4983199" y="886222"/>
                  </a:cubicBezTo>
                  <a:cubicBezTo>
                    <a:pt x="5006927" y="899063"/>
                    <a:pt x="4998927" y="905561"/>
                    <a:pt x="4998503" y="907330"/>
                  </a:cubicBezTo>
                  <a:cubicBezTo>
                    <a:pt x="5038751" y="923285"/>
                    <a:pt x="5040379" y="923753"/>
                    <a:pt x="5011243" y="900860"/>
                  </a:cubicBezTo>
                  <a:cubicBezTo>
                    <a:pt x="5037435" y="918698"/>
                    <a:pt x="5062407" y="931766"/>
                    <a:pt x="5080331" y="941350"/>
                  </a:cubicBezTo>
                  <a:cubicBezTo>
                    <a:pt x="5089377" y="946008"/>
                    <a:pt x="5096287" y="950368"/>
                    <a:pt x="5100801" y="953752"/>
                  </a:cubicBezTo>
                  <a:cubicBezTo>
                    <a:pt x="5105319" y="957149"/>
                    <a:pt x="5107343" y="959726"/>
                    <a:pt x="5106153" y="961609"/>
                  </a:cubicBezTo>
                  <a:cubicBezTo>
                    <a:pt x="5138999" y="980693"/>
                    <a:pt x="5105559" y="943389"/>
                    <a:pt x="5117407" y="944592"/>
                  </a:cubicBezTo>
                  <a:cubicBezTo>
                    <a:pt x="5110571" y="937428"/>
                    <a:pt x="5103123" y="932403"/>
                    <a:pt x="5098523" y="929076"/>
                  </a:cubicBezTo>
                  <a:cubicBezTo>
                    <a:pt x="5093851" y="925862"/>
                    <a:pt x="5092167" y="924064"/>
                    <a:pt x="5097121" y="922889"/>
                  </a:cubicBezTo>
                  <a:cubicBezTo>
                    <a:pt x="5065891" y="904909"/>
                    <a:pt x="5080189" y="922224"/>
                    <a:pt x="5074653" y="924191"/>
                  </a:cubicBezTo>
                  <a:cubicBezTo>
                    <a:pt x="5048391" y="910360"/>
                    <a:pt x="5086871" y="921671"/>
                    <a:pt x="5048363" y="903833"/>
                  </a:cubicBezTo>
                  <a:cubicBezTo>
                    <a:pt x="5039571" y="887156"/>
                    <a:pt x="5028175" y="874217"/>
                    <a:pt x="5015109" y="862820"/>
                  </a:cubicBezTo>
                  <a:cubicBezTo>
                    <a:pt x="5008567" y="857129"/>
                    <a:pt x="5001617" y="851806"/>
                    <a:pt x="4994355" y="846582"/>
                  </a:cubicBezTo>
                  <a:lnTo>
                    <a:pt x="4985009" y="840350"/>
                  </a:lnTo>
                  <a:lnTo>
                    <a:pt x="4984691" y="836773"/>
                  </a:lnTo>
                  <a:cubicBezTo>
                    <a:pt x="4991645" y="834522"/>
                    <a:pt x="5047971" y="882442"/>
                    <a:pt x="5034221" y="860244"/>
                  </a:cubicBezTo>
                  <a:cubicBezTo>
                    <a:pt x="5057495" y="873410"/>
                    <a:pt x="5066811" y="886208"/>
                    <a:pt x="5045859" y="876185"/>
                  </a:cubicBezTo>
                  <a:cubicBezTo>
                    <a:pt x="5053631" y="885004"/>
                    <a:pt x="5075431" y="892833"/>
                    <a:pt x="5081915" y="901710"/>
                  </a:cubicBezTo>
                  <a:cubicBezTo>
                    <a:pt x="5092123" y="904924"/>
                    <a:pt x="5091387" y="899671"/>
                    <a:pt x="5085471" y="890413"/>
                  </a:cubicBezTo>
                  <a:cubicBezTo>
                    <a:pt x="5116233" y="914381"/>
                    <a:pt x="5140427" y="924319"/>
                    <a:pt x="5115823" y="899827"/>
                  </a:cubicBezTo>
                  <a:cubicBezTo>
                    <a:pt x="5125535" y="896217"/>
                    <a:pt x="5163319" y="939566"/>
                    <a:pt x="5174759" y="954516"/>
                  </a:cubicBezTo>
                  <a:cubicBezTo>
                    <a:pt x="5130787" y="919732"/>
                    <a:pt x="5181059" y="964695"/>
                    <a:pt x="5163645" y="954757"/>
                  </a:cubicBezTo>
                  <a:cubicBezTo>
                    <a:pt x="5128947" y="935022"/>
                    <a:pt x="5157219" y="948202"/>
                    <a:pt x="5143401" y="932728"/>
                  </a:cubicBezTo>
                  <a:cubicBezTo>
                    <a:pt x="5134963" y="931497"/>
                    <a:pt x="5130247" y="929699"/>
                    <a:pt x="5124019" y="926442"/>
                  </a:cubicBezTo>
                  <a:cubicBezTo>
                    <a:pt x="5117719" y="923300"/>
                    <a:pt x="5110203" y="918203"/>
                    <a:pt x="5095223" y="912002"/>
                  </a:cubicBezTo>
                  <a:cubicBezTo>
                    <a:pt x="5098607" y="915258"/>
                    <a:pt x="5101907" y="918486"/>
                    <a:pt x="5105077" y="921785"/>
                  </a:cubicBezTo>
                  <a:cubicBezTo>
                    <a:pt x="5108135" y="925239"/>
                    <a:pt x="5111165" y="928651"/>
                    <a:pt x="5114167" y="932049"/>
                  </a:cubicBezTo>
                  <a:cubicBezTo>
                    <a:pt x="5120099" y="938887"/>
                    <a:pt x="5125789" y="945725"/>
                    <a:pt x="5131451" y="952562"/>
                  </a:cubicBezTo>
                  <a:cubicBezTo>
                    <a:pt x="5142763" y="966224"/>
                    <a:pt x="5153905" y="979871"/>
                    <a:pt x="5166349" y="993462"/>
                  </a:cubicBezTo>
                  <a:cubicBezTo>
                    <a:pt x="5182177" y="1001291"/>
                    <a:pt x="5181527" y="995105"/>
                    <a:pt x="5204799" y="1009361"/>
                  </a:cubicBezTo>
                  <a:cubicBezTo>
                    <a:pt x="5187839" y="1013834"/>
                    <a:pt x="5287663" y="1092534"/>
                    <a:pt x="5292687" y="1083148"/>
                  </a:cubicBezTo>
                  <a:cubicBezTo>
                    <a:pt x="5288271" y="1077428"/>
                    <a:pt x="5280499" y="1071681"/>
                    <a:pt x="5277199" y="1066046"/>
                  </a:cubicBezTo>
                  <a:cubicBezTo>
                    <a:pt x="5260933" y="1054975"/>
                    <a:pt x="5262575" y="1060737"/>
                    <a:pt x="5245219" y="1048661"/>
                  </a:cubicBezTo>
                  <a:cubicBezTo>
                    <a:pt x="5242131" y="1039303"/>
                    <a:pt x="5226347" y="1029492"/>
                    <a:pt x="5211823" y="1020219"/>
                  </a:cubicBezTo>
                  <a:cubicBezTo>
                    <a:pt x="5199943" y="1000244"/>
                    <a:pt x="5274891" y="1053390"/>
                    <a:pt x="5250683" y="1048718"/>
                  </a:cubicBezTo>
                  <a:cubicBezTo>
                    <a:pt x="5259191" y="1050813"/>
                    <a:pt x="5271933" y="1056886"/>
                    <a:pt x="5276237" y="1055003"/>
                  </a:cubicBezTo>
                  <a:cubicBezTo>
                    <a:pt x="5305429" y="1088060"/>
                    <a:pt x="5295307" y="1087579"/>
                    <a:pt x="5326339" y="1122618"/>
                  </a:cubicBezTo>
                  <a:cubicBezTo>
                    <a:pt x="5332595" y="1125534"/>
                    <a:pt x="5338911" y="1128493"/>
                    <a:pt x="5337255" y="1123283"/>
                  </a:cubicBezTo>
                  <a:cubicBezTo>
                    <a:pt x="5361759" y="1148242"/>
                    <a:pt x="5319883" y="1125973"/>
                    <a:pt x="5363983" y="1164127"/>
                  </a:cubicBezTo>
                  <a:cubicBezTo>
                    <a:pt x="5368767" y="1175962"/>
                    <a:pt x="5328447" y="1140527"/>
                    <a:pt x="5321583" y="1133547"/>
                  </a:cubicBezTo>
                  <a:cubicBezTo>
                    <a:pt x="5339547" y="1142112"/>
                    <a:pt x="5328307" y="1125874"/>
                    <a:pt x="5311147" y="1105615"/>
                  </a:cubicBezTo>
                  <a:cubicBezTo>
                    <a:pt x="5299187" y="1128153"/>
                    <a:pt x="5334223" y="1159610"/>
                    <a:pt x="5291287" y="1099570"/>
                  </a:cubicBezTo>
                  <a:cubicBezTo>
                    <a:pt x="5308445" y="1123467"/>
                    <a:pt x="5249013" y="1066273"/>
                    <a:pt x="5237475" y="1054027"/>
                  </a:cubicBezTo>
                  <a:cubicBezTo>
                    <a:pt x="5213083" y="1046778"/>
                    <a:pt x="5277835" y="1087621"/>
                    <a:pt x="5274651" y="1099075"/>
                  </a:cubicBezTo>
                  <a:cubicBezTo>
                    <a:pt x="5266043" y="1093412"/>
                    <a:pt x="5263851" y="1087791"/>
                    <a:pt x="5259347" y="1082157"/>
                  </a:cubicBezTo>
                  <a:cubicBezTo>
                    <a:pt x="5257125" y="1096569"/>
                    <a:pt x="5200907" y="1037024"/>
                    <a:pt x="5213239" y="1059052"/>
                  </a:cubicBezTo>
                  <a:cubicBezTo>
                    <a:pt x="5202917" y="1051478"/>
                    <a:pt x="5200907" y="1044003"/>
                    <a:pt x="5188775" y="1036981"/>
                  </a:cubicBezTo>
                  <a:cubicBezTo>
                    <a:pt x="5190317" y="1032961"/>
                    <a:pt x="5201247" y="1039516"/>
                    <a:pt x="5213535" y="1049482"/>
                  </a:cubicBezTo>
                  <a:cubicBezTo>
                    <a:pt x="5225979" y="1059236"/>
                    <a:pt x="5240475" y="1071312"/>
                    <a:pt x="5250599" y="1076466"/>
                  </a:cubicBezTo>
                  <a:cubicBezTo>
                    <a:pt x="5244129" y="1068141"/>
                    <a:pt x="5234531" y="1057849"/>
                    <a:pt x="5224239" y="1047882"/>
                  </a:cubicBezTo>
                  <a:cubicBezTo>
                    <a:pt x="5219083" y="1042913"/>
                    <a:pt x="5213775" y="1038015"/>
                    <a:pt x="5208595" y="1033499"/>
                  </a:cubicBezTo>
                  <a:cubicBezTo>
                    <a:pt x="5203257" y="1029209"/>
                    <a:pt x="5198061" y="1025316"/>
                    <a:pt x="5193333" y="1022060"/>
                  </a:cubicBezTo>
                  <a:cubicBezTo>
                    <a:pt x="5174405" y="1009007"/>
                    <a:pt x="5163179" y="1006388"/>
                    <a:pt x="5179755" y="1031687"/>
                  </a:cubicBezTo>
                  <a:cubicBezTo>
                    <a:pt x="5147379" y="1003018"/>
                    <a:pt x="5145395" y="1010366"/>
                    <a:pt x="5098507" y="984062"/>
                  </a:cubicBezTo>
                  <a:cubicBezTo>
                    <a:pt x="5097403" y="980707"/>
                    <a:pt x="5104059" y="983949"/>
                    <a:pt x="5100391" y="978413"/>
                  </a:cubicBezTo>
                  <a:cubicBezTo>
                    <a:pt x="5072275" y="966606"/>
                    <a:pt x="5074569" y="971604"/>
                    <a:pt x="5041595" y="942936"/>
                  </a:cubicBezTo>
                  <a:cubicBezTo>
                    <a:pt x="5013439" y="929019"/>
                    <a:pt x="5044639" y="960788"/>
                    <a:pt x="5075007" y="973727"/>
                  </a:cubicBezTo>
                  <a:cubicBezTo>
                    <a:pt x="5076763" y="978144"/>
                    <a:pt x="5059137" y="967484"/>
                    <a:pt x="5063951" y="974393"/>
                  </a:cubicBezTo>
                  <a:cubicBezTo>
                    <a:pt x="5006387" y="937287"/>
                    <a:pt x="5041527" y="945569"/>
                    <a:pt x="4971067" y="909341"/>
                  </a:cubicBezTo>
                  <a:cubicBezTo>
                    <a:pt x="4965503" y="903310"/>
                    <a:pt x="4960547" y="897194"/>
                    <a:pt x="4954063" y="891205"/>
                  </a:cubicBezTo>
                  <a:cubicBezTo>
                    <a:pt x="4947495" y="885358"/>
                    <a:pt x="4939199" y="879993"/>
                    <a:pt x="4927335" y="874925"/>
                  </a:cubicBezTo>
                  <a:cubicBezTo>
                    <a:pt x="4916971" y="864618"/>
                    <a:pt x="4927163" y="868766"/>
                    <a:pt x="4938335" y="873594"/>
                  </a:cubicBezTo>
                  <a:cubicBezTo>
                    <a:pt x="4932135" y="866954"/>
                    <a:pt x="4917579" y="861235"/>
                    <a:pt x="4905715" y="855246"/>
                  </a:cubicBezTo>
                  <a:cubicBezTo>
                    <a:pt x="4912215" y="865567"/>
                    <a:pt x="4923045" y="875335"/>
                    <a:pt x="4940755" y="884339"/>
                  </a:cubicBezTo>
                  <a:cubicBezTo>
                    <a:pt x="4929671" y="884113"/>
                    <a:pt x="4925975" y="889053"/>
                    <a:pt x="4886137" y="868625"/>
                  </a:cubicBezTo>
                  <a:cubicBezTo>
                    <a:pt x="4876567" y="856648"/>
                    <a:pt x="4890851" y="861376"/>
                    <a:pt x="4871555" y="842632"/>
                  </a:cubicBezTo>
                  <a:cubicBezTo>
                    <a:pt x="4866005" y="841797"/>
                    <a:pt x="4860329" y="840806"/>
                    <a:pt x="4847077" y="834577"/>
                  </a:cubicBezTo>
                  <a:cubicBezTo>
                    <a:pt x="4866035" y="864547"/>
                    <a:pt x="4933055" y="908973"/>
                    <a:pt x="4910983" y="915442"/>
                  </a:cubicBezTo>
                  <a:cubicBezTo>
                    <a:pt x="4909639" y="904796"/>
                    <a:pt x="4891163" y="887709"/>
                    <a:pt x="4866587" y="867775"/>
                  </a:cubicBezTo>
                  <a:cubicBezTo>
                    <a:pt x="4854311" y="857809"/>
                    <a:pt x="4840509" y="847148"/>
                    <a:pt x="4826579" y="836233"/>
                  </a:cubicBezTo>
                  <a:cubicBezTo>
                    <a:pt x="4819683" y="830641"/>
                    <a:pt x="4812519" y="825460"/>
                    <a:pt x="4805483" y="820321"/>
                  </a:cubicBezTo>
                  <a:cubicBezTo>
                    <a:pt x="4798463" y="815139"/>
                    <a:pt x="4791595" y="809943"/>
                    <a:pt x="4785055" y="804776"/>
                  </a:cubicBezTo>
                  <a:cubicBezTo>
                    <a:pt x="4819911" y="821708"/>
                    <a:pt x="4808895" y="809660"/>
                    <a:pt x="4811331" y="806078"/>
                  </a:cubicBezTo>
                  <a:cubicBezTo>
                    <a:pt x="4783243" y="799609"/>
                    <a:pt x="4776915" y="795546"/>
                    <a:pt x="4774013" y="806602"/>
                  </a:cubicBezTo>
                  <a:cubicBezTo>
                    <a:pt x="4787475" y="814573"/>
                    <a:pt x="4798929" y="822869"/>
                    <a:pt x="4810481" y="831122"/>
                  </a:cubicBezTo>
                  <a:cubicBezTo>
                    <a:pt x="4821991" y="839475"/>
                    <a:pt x="4833219" y="848578"/>
                    <a:pt x="4846879" y="856931"/>
                  </a:cubicBezTo>
                  <a:cubicBezTo>
                    <a:pt x="4851227" y="866827"/>
                    <a:pt x="4820279" y="851480"/>
                    <a:pt x="4802283" y="846356"/>
                  </a:cubicBezTo>
                  <a:cubicBezTo>
                    <a:pt x="4787221" y="834251"/>
                    <a:pt x="4797755" y="838371"/>
                    <a:pt x="4808343" y="842533"/>
                  </a:cubicBezTo>
                  <a:cubicBezTo>
                    <a:pt x="4818807" y="846922"/>
                    <a:pt x="4829127" y="851707"/>
                    <a:pt x="4814487" y="838810"/>
                  </a:cubicBezTo>
                  <a:cubicBezTo>
                    <a:pt x="4792119" y="823294"/>
                    <a:pt x="4782223" y="830556"/>
                    <a:pt x="4768661" y="807551"/>
                  </a:cubicBezTo>
                  <a:cubicBezTo>
                    <a:pt x="4727195" y="790180"/>
                    <a:pt x="4743715" y="809292"/>
                    <a:pt x="4736029" y="813185"/>
                  </a:cubicBezTo>
                  <a:cubicBezTo>
                    <a:pt x="4707643" y="796041"/>
                    <a:pt x="4689863" y="785664"/>
                    <a:pt x="4715599" y="811218"/>
                  </a:cubicBezTo>
                  <a:cubicBezTo>
                    <a:pt x="4715855" y="821283"/>
                    <a:pt x="4691179" y="790279"/>
                    <a:pt x="4684595" y="783002"/>
                  </a:cubicBezTo>
                  <a:cubicBezTo>
                    <a:pt x="4697507" y="788212"/>
                    <a:pt x="4710419" y="793422"/>
                    <a:pt x="4723301" y="798604"/>
                  </a:cubicBezTo>
                  <a:cubicBezTo>
                    <a:pt x="4707601" y="786570"/>
                    <a:pt x="4691533" y="773928"/>
                    <a:pt x="4677915" y="761852"/>
                  </a:cubicBezTo>
                  <a:cubicBezTo>
                    <a:pt x="4677927" y="766240"/>
                    <a:pt x="4683605" y="773163"/>
                    <a:pt x="4684595" y="778203"/>
                  </a:cubicBezTo>
                  <a:cubicBezTo>
                    <a:pt x="4685587" y="783271"/>
                    <a:pt x="4682331" y="785437"/>
                    <a:pt x="4664055" y="781643"/>
                  </a:cubicBezTo>
                  <a:cubicBezTo>
                    <a:pt x="4652927" y="772498"/>
                    <a:pt x="4663459" y="775627"/>
                    <a:pt x="4674955" y="779293"/>
                  </a:cubicBezTo>
                  <a:cubicBezTo>
                    <a:pt x="4633461" y="751927"/>
                    <a:pt x="4650847" y="742357"/>
                    <a:pt x="4635767" y="731683"/>
                  </a:cubicBezTo>
                  <a:cubicBezTo>
                    <a:pt x="4653583" y="738903"/>
                    <a:pt x="4648411" y="728516"/>
                    <a:pt x="4661785" y="728414"/>
                  </a:cubicBezTo>
                  <a:close/>
                  <a:moveTo>
                    <a:pt x="3248142" y="725072"/>
                  </a:moveTo>
                  <a:cubicBezTo>
                    <a:pt x="3263092" y="724336"/>
                    <a:pt x="3273724" y="727195"/>
                    <a:pt x="3288858" y="726091"/>
                  </a:cubicBezTo>
                  <a:cubicBezTo>
                    <a:pt x="3258973" y="728130"/>
                    <a:pt x="3280067" y="739724"/>
                    <a:pt x="3232244" y="738719"/>
                  </a:cubicBezTo>
                  <a:cubicBezTo>
                    <a:pt x="3227020" y="735916"/>
                    <a:pt x="3245085" y="734713"/>
                    <a:pt x="3255688" y="733000"/>
                  </a:cubicBezTo>
                  <a:cubicBezTo>
                    <a:pt x="3243669" y="729687"/>
                    <a:pt x="3255079" y="728016"/>
                    <a:pt x="3248142" y="725072"/>
                  </a:cubicBezTo>
                  <a:close/>
                  <a:moveTo>
                    <a:pt x="4445667" y="722580"/>
                  </a:moveTo>
                  <a:cubicBezTo>
                    <a:pt x="4472975" y="721377"/>
                    <a:pt x="4485095" y="749974"/>
                    <a:pt x="4488619" y="750399"/>
                  </a:cubicBezTo>
                  <a:cubicBezTo>
                    <a:pt x="4520529" y="767600"/>
                    <a:pt x="4458083" y="739342"/>
                    <a:pt x="4449827" y="732915"/>
                  </a:cubicBezTo>
                  <a:cubicBezTo>
                    <a:pt x="4445949" y="728229"/>
                    <a:pt x="4463943" y="734529"/>
                    <a:pt x="4474801" y="737233"/>
                  </a:cubicBezTo>
                  <a:cubicBezTo>
                    <a:pt x="4466363" y="732037"/>
                    <a:pt x="4457743" y="726770"/>
                    <a:pt x="4445667" y="722580"/>
                  </a:cubicBezTo>
                  <a:close/>
                  <a:moveTo>
                    <a:pt x="4029703" y="721196"/>
                  </a:moveTo>
                  <a:cubicBezTo>
                    <a:pt x="4037579" y="720413"/>
                    <a:pt x="4067497" y="729464"/>
                    <a:pt x="4060903" y="724293"/>
                  </a:cubicBezTo>
                  <a:cubicBezTo>
                    <a:pt x="4076435" y="719862"/>
                    <a:pt x="4074467" y="743674"/>
                    <a:pt x="4031343" y="726148"/>
                  </a:cubicBezTo>
                  <a:cubicBezTo>
                    <a:pt x="4026901" y="722810"/>
                    <a:pt x="4027077" y="721457"/>
                    <a:pt x="4029703" y="721196"/>
                  </a:cubicBezTo>
                  <a:close/>
                  <a:moveTo>
                    <a:pt x="4139703" y="714043"/>
                  </a:moveTo>
                  <a:cubicBezTo>
                    <a:pt x="4151155" y="712358"/>
                    <a:pt x="4173751" y="718984"/>
                    <a:pt x="4214183" y="725086"/>
                  </a:cubicBezTo>
                  <a:cubicBezTo>
                    <a:pt x="4218995" y="728922"/>
                    <a:pt x="4223895" y="732844"/>
                    <a:pt x="4228707" y="736680"/>
                  </a:cubicBezTo>
                  <a:cubicBezTo>
                    <a:pt x="4184723" y="724392"/>
                    <a:pt x="4182611" y="729191"/>
                    <a:pt x="4139703" y="714043"/>
                  </a:cubicBezTo>
                  <a:close/>
                  <a:moveTo>
                    <a:pt x="3763533" y="713308"/>
                  </a:moveTo>
                  <a:cubicBezTo>
                    <a:pt x="3776189" y="713710"/>
                    <a:pt x="3790749" y="716315"/>
                    <a:pt x="3801331" y="722622"/>
                  </a:cubicBezTo>
                  <a:cubicBezTo>
                    <a:pt x="3789243" y="721107"/>
                    <a:pt x="3785023" y="722523"/>
                    <a:pt x="3787035" y="724745"/>
                  </a:cubicBezTo>
                  <a:cubicBezTo>
                    <a:pt x="3769351" y="722877"/>
                    <a:pt x="3762019" y="714708"/>
                    <a:pt x="3737159" y="717214"/>
                  </a:cubicBezTo>
                  <a:cubicBezTo>
                    <a:pt x="3740125" y="714708"/>
                    <a:pt x="3750877" y="712906"/>
                    <a:pt x="3763533" y="713308"/>
                  </a:cubicBezTo>
                  <a:close/>
                  <a:moveTo>
                    <a:pt x="3584105" y="712500"/>
                  </a:moveTo>
                  <a:cubicBezTo>
                    <a:pt x="3593915" y="715657"/>
                    <a:pt x="3609659" y="714709"/>
                    <a:pt x="3624523" y="714397"/>
                  </a:cubicBezTo>
                  <a:cubicBezTo>
                    <a:pt x="3639389" y="714043"/>
                    <a:pt x="3653347" y="714312"/>
                    <a:pt x="3659351" y="720471"/>
                  </a:cubicBezTo>
                  <a:cubicBezTo>
                    <a:pt x="3651947" y="720117"/>
                    <a:pt x="3644399" y="720315"/>
                    <a:pt x="3637023" y="720499"/>
                  </a:cubicBezTo>
                  <a:cubicBezTo>
                    <a:pt x="3629649" y="720626"/>
                    <a:pt x="3622457" y="720626"/>
                    <a:pt x="3615775" y="720286"/>
                  </a:cubicBezTo>
                  <a:cubicBezTo>
                    <a:pt x="3602395" y="719621"/>
                    <a:pt x="3591015" y="717597"/>
                    <a:pt x="3584105" y="712500"/>
                  </a:cubicBezTo>
                  <a:close/>
                  <a:moveTo>
                    <a:pt x="3667349" y="709088"/>
                  </a:moveTo>
                  <a:cubicBezTo>
                    <a:pt x="3695735" y="708593"/>
                    <a:pt x="3707739" y="718234"/>
                    <a:pt x="3732499" y="719975"/>
                  </a:cubicBezTo>
                  <a:cubicBezTo>
                    <a:pt x="3731835" y="727988"/>
                    <a:pt x="3679015" y="715289"/>
                    <a:pt x="3667349" y="709088"/>
                  </a:cubicBezTo>
                  <a:close/>
                  <a:moveTo>
                    <a:pt x="4877587" y="701160"/>
                  </a:moveTo>
                  <a:cubicBezTo>
                    <a:pt x="4906947" y="709598"/>
                    <a:pt x="4974407" y="760224"/>
                    <a:pt x="4934371" y="740191"/>
                  </a:cubicBezTo>
                  <a:cubicBezTo>
                    <a:pt x="4931851" y="725510"/>
                    <a:pt x="4880333" y="715784"/>
                    <a:pt x="4877587" y="701160"/>
                  </a:cubicBezTo>
                  <a:close/>
                  <a:moveTo>
                    <a:pt x="3276399" y="701160"/>
                  </a:moveTo>
                  <a:cubicBezTo>
                    <a:pt x="3266829" y="709966"/>
                    <a:pt x="3178220" y="709215"/>
                    <a:pt x="3246471" y="719394"/>
                  </a:cubicBezTo>
                  <a:cubicBezTo>
                    <a:pt x="3236689" y="720569"/>
                    <a:pt x="3226906" y="721730"/>
                    <a:pt x="3217095" y="722905"/>
                  </a:cubicBezTo>
                  <a:cubicBezTo>
                    <a:pt x="3211885" y="720711"/>
                    <a:pt x="3224542" y="719748"/>
                    <a:pt x="3230941" y="718318"/>
                  </a:cubicBezTo>
                  <a:cubicBezTo>
                    <a:pt x="3221824" y="716705"/>
                    <a:pt x="3213471" y="716988"/>
                    <a:pt x="3208219" y="717228"/>
                  </a:cubicBezTo>
                  <a:cubicBezTo>
                    <a:pt x="3202952" y="717455"/>
                    <a:pt x="3200715" y="717016"/>
                    <a:pt x="3203745" y="713123"/>
                  </a:cubicBezTo>
                  <a:cubicBezTo>
                    <a:pt x="3164261" y="717214"/>
                    <a:pt x="3166554" y="726629"/>
                    <a:pt x="3201678" y="722297"/>
                  </a:cubicBezTo>
                  <a:cubicBezTo>
                    <a:pt x="3202952" y="726034"/>
                    <a:pt x="3191570" y="729503"/>
                    <a:pt x="3174383" y="732829"/>
                  </a:cubicBezTo>
                  <a:cubicBezTo>
                    <a:pt x="3172628" y="727959"/>
                    <a:pt x="3188908" y="721235"/>
                    <a:pt x="3151038" y="725001"/>
                  </a:cubicBezTo>
                  <a:cubicBezTo>
                    <a:pt x="3155299" y="718771"/>
                    <a:pt x="3171269" y="713477"/>
                    <a:pt x="3193835" y="709003"/>
                  </a:cubicBezTo>
                  <a:cubicBezTo>
                    <a:pt x="3199484" y="707927"/>
                    <a:pt x="3205515" y="706724"/>
                    <a:pt x="3211928" y="705903"/>
                  </a:cubicBezTo>
                  <a:cubicBezTo>
                    <a:pt x="3218341" y="705195"/>
                    <a:pt x="3225080" y="704558"/>
                    <a:pt x="3232074" y="703977"/>
                  </a:cubicBezTo>
                  <a:cubicBezTo>
                    <a:pt x="3246061" y="702816"/>
                    <a:pt x="3261053" y="701896"/>
                    <a:pt x="3276399" y="701160"/>
                  </a:cubicBezTo>
                  <a:close/>
                  <a:moveTo>
                    <a:pt x="2781283" y="699178"/>
                  </a:moveTo>
                  <a:cubicBezTo>
                    <a:pt x="2764988" y="698909"/>
                    <a:pt x="2758518" y="701344"/>
                    <a:pt x="2752133" y="703566"/>
                  </a:cubicBezTo>
                  <a:cubicBezTo>
                    <a:pt x="2745734" y="705761"/>
                    <a:pt x="2739463" y="707828"/>
                    <a:pt x="2723706" y="708026"/>
                  </a:cubicBezTo>
                  <a:cubicBezTo>
                    <a:pt x="2729142" y="706256"/>
                    <a:pt x="2729595" y="703609"/>
                    <a:pt x="2717406" y="707006"/>
                  </a:cubicBezTo>
                  <a:cubicBezTo>
                    <a:pt x="2711078" y="715402"/>
                    <a:pt x="2704211" y="714241"/>
                    <a:pt x="2736150" y="710079"/>
                  </a:cubicBezTo>
                  <a:cubicBezTo>
                    <a:pt x="2743059" y="710178"/>
                    <a:pt x="2748594" y="712032"/>
                    <a:pt x="2758221" y="708960"/>
                  </a:cubicBezTo>
                  <a:cubicBezTo>
                    <a:pt x="2755573" y="707573"/>
                    <a:pt x="2759113" y="704855"/>
                    <a:pt x="2771543" y="701867"/>
                  </a:cubicBezTo>
                  <a:cubicBezTo>
                    <a:pt x="2774969" y="702589"/>
                    <a:pt x="2786535" y="701131"/>
                    <a:pt x="2781283" y="699178"/>
                  </a:cubicBezTo>
                  <a:close/>
                  <a:moveTo>
                    <a:pt x="4425071" y="698935"/>
                  </a:moveTo>
                  <a:lnTo>
                    <a:pt x="4425079" y="698942"/>
                  </a:lnTo>
                  <a:cubicBezTo>
                    <a:pt x="4426955" y="701649"/>
                    <a:pt x="4425485" y="703060"/>
                    <a:pt x="4417111" y="701698"/>
                  </a:cubicBezTo>
                  <a:close/>
                  <a:moveTo>
                    <a:pt x="3077832" y="698513"/>
                  </a:moveTo>
                  <a:cubicBezTo>
                    <a:pt x="3087388" y="698442"/>
                    <a:pt x="3094679" y="699320"/>
                    <a:pt x="3096052" y="701896"/>
                  </a:cubicBezTo>
                  <a:cubicBezTo>
                    <a:pt x="3088874" y="703666"/>
                    <a:pt x="3084443" y="702732"/>
                    <a:pt x="3080337" y="701642"/>
                  </a:cubicBezTo>
                  <a:cubicBezTo>
                    <a:pt x="3081753" y="707177"/>
                    <a:pt x="3084443" y="712727"/>
                    <a:pt x="3086609" y="718290"/>
                  </a:cubicBezTo>
                  <a:cubicBezTo>
                    <a:pt x="3082008" y="719338"/>
                    <a:pt x="3070626" y="717866"/>
                    <a:pt x="3061721" y="717710"/>
                  </a:cubicBezTo>
                  <a:cubicBezTo>
                    <a:pt x="3052830" y="717653"/>
                    <a:pt x="3046346" y="718248"/>
                    <a:pt x="3051414" y="722056"/>
                  </a:cubicBezTo>
                  <a:cubicBezTo>
                    <a:pt x="3037781" y="724336"/>
                    <a:pt x="3029867" y="720895"/>
                    <a:pt x="3039537" y="718715"/>
                  </a:cubicBezTo>
                  <a:cubicBezTo>
                    <a:pt x="3028522" y="717130"/>
                    <a:pt x="3010330" y="722722"/>
                    <a:pt x="2994843" y="725680"/>
                  </a:cubicBezTo>
                  <a:cubicBezTo>
                    <a:pt x="2976240" y="731457"/>
                    <a:pt x="3015837" y="725638"/>
                    <a:pt x="3002983" y="732802"/>
                  </a:cubicBezTo>
                  <a:cubicBezTo>
                    <a:pt x="2990100" y="735675"/>
                    <a:pt x="2977203" y="738535"/>
                    <a:pt x="2964192" y="741437"/>
                  </a:cubicBezTo>
                  <a:cubicBezTo>
                    <a:pt x="2980332" y="735350"/>
                    <a:pt x="2963201" y="730381"/>
                    <a:pt x="2988797" y="724010"/>
                  </a:cubicBezTo>
                  <a:cubicBezTo>
                    <a:pt x="2912504" y="732971"/>
                    <a:pt x="2933641" y="759318"/>
                    <a:pt x="2979454" y="764882"/>
                  </a:cubicBezTo>
                  <a:cubicBezTo>
                    <a:pt x="2953589" y="765802"/>
                    <a:pt x="2927511" y="766028"/>
                    <a:pt x="2901816" y="768619"/>
                  </a:cubicBezTo>
                  <a:cubicBezTo>
                    <a:pt x="2889924" y="775868"/>
                    <a:pt x="2863323" y="783541"/>
                    <a:pt x="2835192" y="790492"/>
                  </a:cubicBezTo>
                  <a:cubicBezTo>
                    <a:pt x="2821135" y="793960"/>
                    <a:pt x="2806680" y="797259"/>
                    <a:pt x="2793514" y="800218"/>
                  </a:cubicBezTo>
                  <a:cubicBezTo>
                    <a:pt x="2780433" y="803545"/>
                    <a:pt x="2768725" y="806928"/>
                    <a:pt x="2759862" y="809448"/>
                  </a:cubicBezTo>
                  <a:cubicBezTo>
                    <a:pt x="2762694" y="814064"/>
                    <a:pt x="2752345" y="820363"/>
                    <a:pt x="2761958" y="824087"/>
                  </a:cubicBezTo>
                  <a:cubicBezTo>
                    <a:pt x="2727598" y="834322"/>
                    <a:pt x="2705343" y="839192"/>
                    <a:pt x="2693664" y="849739"/>
                  </a:cubicBezTo>
                  <a:cubicBezTo>
                    <a:pt x="2665548" y="853307"/>
                    <a:pt x="2713328" y="831165"/>
                    <a:pt x="2728462" y="822869"/>
                  </a:cubicBezTo>
                  <a:cubicBezTo>
                    <a:pt x="2713271" y="824455"/>
                    <a:pt x="2708075" y="829806"/>
                    <a:pt x="2678926" y="833105"/>
                  </a:cubicBezTo>
                  <a:cubicBezTo>
                    <a:pt x="2642245" y="841302"/>
                    <a:pt x="2697854" y="822813"/>
                    <a:pt x="2703757" y="827994"/>
                  </a:cubicBezTo>
                  <a:cubicBezTo>
                    <a:pt x="2710213" y="825262"/>
                    <a:pt x="2706929" y="823846"/>
                    <a:pt x="2716329" y="820731"/>
                  </a:cubicBezTo>
                  <a:cubicBezTo>
                    <a:pt x="2705131" y="820462"/>
                    <a:pt x="2690436" y="824526"/>
                    <a:pt x="2679393" y="823789"/>
                  </a:cubicBezTo>
                  <a:cubicBezTo>
                    <a:pt x="2694301" y="820972"/>
                    <a:pt x="2715168" y="816102"/>
                    <a:pt x="2738613" y="810015"/>
                  </a:cubicBezTo>
                  <a:cubicBezTo>
                    <a:pt x="2762113" y="804125"/>
                    <a:pt x="2787950" y="795985"/>
                    <a:pt x="2813716" y="790081"/>
                  </a:cubicBezTo>
                  <a:cubicBezTo>
                    <a:pt x="2864979" y="777269"/>
                    <a:pt x="2913241" y="762220"/>
                    <a:pt x="2931659" y="751687"/>
                  </a:cubicBezTo>
                  <a:cubicBezTo>
                    <a:pt x="2888763" y="757605"/>
                    <a:pt x="2898772" y="741508"/>
                    <a:pt x="2848684" y="747029"/>
                  </a:cubicBezTo>
                  <a:cubicBezTo>
                    <a:pt x="2814141" y="754703"/>
                    <a:pt x="2857419" y="755510"/>
                    <a:pt x="2816392" y="758964"/>
                  </a:cubicBezTo>
                  <a:cubicBezTo>
                    <a:pt x="2847014" y="756387"/>
                    <a:pt x="2815826" y="768407"/>
                    <a:pt x="2833649" y="772314"/>
                  </a:cubicBezTo>
                  <a:cubicBezTo>
                    <a:pt x="2786676" y="781545"/>
                    <a:pt x="2819634" y="767402"/>
                    <a:pt x="2812853" y="762970"/>
                  </a:cubicBezTo>
                  <a:cubicBezTo>
                    <a:pt x="2789507" y="770460"/>
                    <a:pt x="2796657" y="775386"/>
                    <a:pt x="2805009" y="780242"/>
                  </a:cubicBezTo>
                  <a:cubicBezTo>
                    <a:pt x="2797719" y="781644"/>
                    <a:pt x="2791504" y="782833"/>
                    <a:pt x="2786067" y="783880"/>
                  </a:cubicBezTo>
                  <a:cubicBezTo>
                    <a:pt x="2780716" y="785268"/>
                    <a:pt x="2776129" y="786457"/>
                    <a:pt x="2772037" y="787505"/>
                  </a:cubicBezTo>
                  <a:cubicBezTo>
                    <a:pt x="2763869" y="789671"/>
                    <a:pt x="2757668" y="791384"/>
                    <a:pt x="2751156" y="792899"/>
                  </a:cubicBezTo>
                  <a:cubicBezTo>
                    <a:pt x="2738117" y="795942"/>
                    <a:pt x="2723847" y="798222"/>
                    <a:pt x="2689643" y="802002"/>
                  </a:cubicBezTo>
                  <a:cubicBezTo>
                    <a:pt x="2679336" y="806164"/>
                    <a:pt x="2692290" y="807211"/>
                    <a:pt x="2701818" y="804083"/>
                  </a:cubicBezTo>
                  <a:cubicBezTo>
                    <a:pt x="2707552" y="805187"/>
                    <a:pt x="2695150" y="808684"/>
                    <a:pt x="2689275" y="811331"/>
                  </a:cubicBezTo>
                  <a:cubicBezTo>
                    <a:pt x="2699128" y="811954"/>
                    <a:pt x="2725291" y="803431"/>
                    <a:pt x="2717518" y="802002"/>
                  </a:cubicBezTo>
                  <a:cubicBezTo>
                    <a:pt x="2760655" y="792955"/>
                    <a:pt x="2714701" y="810779"/>
                    <a:pt x="2692036" y="816527"/>
                  </a:cubicBezTo>
                  <a:cubicBezTo>
                    <a:pt x="2675429" y="815196"/>
                    <a:pt x="2657152" y="816329"/>
                    <a:pt x="2640758" y="820448"/>
                  </a:cubicBezTo>
                  <a:cubicBezTo>
                    <a:pt x="2624350" y="824554"/>
                    <a:pt x="2609429" y="830288"/>
                    <a:pt x="2598797" y="835950"/>
                  </a:cubicBezTo>
                  <a:cubicBezTo>
                    <a:pt x="2577504" y="847290"/>
                    <a:pt x="2573569" y="858290"/>
                    <a:pt x="2608310" y="856025"/>
                  </a:cubicBezTo>
                  <a:cubicBezTo>
                    <a:pt x="2581496" y="854709"/>
                    <a:pt x="2571657" y="858574"/>
                    <a:pt x="2528690" y="874302"/>
                  </a:cubicBezTo>
                  <a:cubicBezTo>
                    <a:pt x="2520408" y="873198"/>
                    <a:pt x="2512311" y="872617"/>
                    <a:pt x="2504199" y="871994"/>
                  </a:cubicBezTo>
                  <a:cubicBezTo>
                    <a:pt x="2512594" y="868795"/>
                    <a:pt x="2519333" y="868427"/>
                    <a:pt x="2528535" y="865015"/>
                  </a:cubicBezTo>
                  <a:cubicBezTo>
                    <a:pt x="2521824" y="864973"/>
                    <a:pt x="2513188" y="867875"/>
                    <a:pt x="2507143" y="867507"/>
                  </a:cubicBezTo>
                  <a:cubicBezTo>
                    <a:pt x="2495181" y="873113"/>
                    <a:pt x="2495690" y="885005"/>
                    <a:pt x="2513457" y="877459"/>
                  </a:cubicBezTo>
                  <a:cubicBezTo>
                    <a:pt x="2525802" y="879087"/>
                    <a:pt x="2482694" y="886944"/>
                    <a:pt x="2468339" y="897463"/>
                  </a:cubicBezTo>
                  <a:cubicBezTo>
                    <a:pt x="2468056" y="895000"/>
                    <a:pt x="2467744" y="892551"/>
                    <a:pt x="2458839" y="892112"/>
                  </a:cubicBezTo>
                  <a:cubicBezTo>
                    <a:pt x="2452681" y="895764"/>
                    <a:pt x="2436046" y="910870"/>
                    <a:pt x="2459349" y="901441"/>
                  </a:cubicBezTo>
                  <a:cubicBezTo>
                    <a:pt x="2449085" y="913772"/>
                    <a:pt x="2442219" y="899473"/>
                    <a:pt x="2413706" y="912158"/>
                  </a:cubicBezTo>
                  <a:cubicBezTo>
                    <a:pt x="2413012" y="909454"/>
                    <a:pt x="2429449" y="900280"/>
                    <a:pt x="2410308" y="907274"/>
                  </a:cubicBezTo>
                  <a:cubicBezTo>
                    <a:pt x="2405014" y="906014"/>
                    <a:pt x="2415915" y="902999"/>
                    <a:pt x="2419326" y="903253"/>
                  </a:cubicBezTo>
                  <a:cubicBezTo>
                    <a:pt x="2428090" y="899289"/>
                    <a:pt x="2418859" y="899558"/>
                    <a:pt x="2416099" y="898341"/>
                  </a:cubicBezTo>
                  <a:cubicBezTo>
                    <a:pt x="2428868" y="895085"/>
                    <a:pt x="2443195" y="889719"/>
                    <a:pt x="2458471" y="882683"/>
                  </a:cubicBezTo>
                  <a:cubicBezTo>
                    <a:pt x="2461359" y="888926"/>
                    <a:pt x="2471142" y="883009"/>
                    <a:pt x="2480202" y="888969"/>
                  </a:cubicBezTo>
                  <a:cubicBezTo>
                    <a:pt x="2477357" y="880347"/>
                    <a:pt x="2490820" y="871980"/>
                    <a:pt x="2458160" y="873297"/>
                  </a:cubicBezTo>
                  <a:cubicBezTo>
                    <a:pt x="2490452" y="859437"/>
                    <a:pt x="2506209" y="856960"/>
                    <a:pt x="2519970" y="857498"/>
                  </a:cubicBezTo>
                  <a:cubicBezTo>
                    <a:pt x="2533745" y="858036"/>
                    <a:pt x="2545169" y="860485"/>
                    <a:pt x="2568628" y="855742"/>
                  </a:cubicBezTo>
                  <a:cubicBezTo>
                    <a:pt x="2550677" y="851637"/>
                    <a:pt x="2551497" y="851806"/>
                    <a:pt x="2516020" y="854241"/>
                  </a:cubicBezTo>
                  <a:cubicBezTo>
                    <a:pt x="2581086" y="834917"/>
                    <a:pt x="2556283" y="843156"/>
                    <a:pt x="2571742" y="832694"/>
                  </a:cubicBezTo>
                  <a:cubicBezTo>
                    <a:pt x="2564848" y="825715"/>
                    <a:pt x="2601713" y="830089"/>
                    <a:pt x="2574800" y="837748"/>
                  </a:cubicBezTo>
                  <a:cubicBezTo>
                    <a:pt x="2583790" y="837649"/>
                    <a:pt x="2597338" y="831165"/>
                    <a:pt x="2605535" y="832142"/>
                  </a:cubicBezTo>
                  <a:cubicBezTo>
                    <a:pt x="2616281" y="823308"/>
                    <a:pt x="2583875" y="832850"/>
                    <a:pt x="2584172" y="824766"/>
                  </a:cubicBezTo>
                  <a:cubicBezTo>
                    <a:pt x="2603723" y="825602"/>
                    <a:pt x="2632675" y="813016"/>
                    <a:pt x="2652070" y="814446"/>
                  </a:cubicBezTo>
                  <a:cubicBezTo>
                    <a:pt x="2653910" y="809958"/>
                    <a:pt x="2648715" y="809024"/>
                    <a:pt x="2640022" y="810000"/>
                  </a:cubicBezTo>
                  <a:cubicBezTo>
                    <a:pt x="2631301" y="810864"/>
                    <a:pt x="2618900" y="812988"/>
                    <a:pt x="2605932" y="813285"/>
                  </a:cubicBezTo>
                  <a:cubicBezTo>
                    <a:pt x="2615205" y="809717"/>
                    <a:pt x="2622340" y="809094"/>
                    <a:pt x="2629772" y="808075"/>
                  </a:cubicBezTo>
                  <a:cubicBezTo>
                    <a:pt x="2637219" y="807070"/>
                    <a:pt x="2644892" y="805470"/>
                    <a:pt x="2655638" y="800982"/>
                  </a:cubicBezTo>
                  <a:cubicBezTo>
                    <a:pt x="2668195" y="801775"/>
                    <a:pt x="2657308" y="805711"/>
                    <a:pt x="2664670" y="807183"/>
                  </a:cubicBezTo>
                  <a:cubicBezTo>
                    <a:pt x="2678289" y="798703"/>
                    <a:pt x="2720095" y="785325"/>
                    <a:pt x="2761363" y="771833"/>
                  </a:cubicBezTo>
                  <a:cubicBezTo>
                    <a:pt x="2781877" y="764641"/>
                    <a:pt x="2802773" y="759431"/>
                    <a:pt x="2819733" y="753867"/>
                  </a:cubicBezTo>
                  <a:cubicBezTo>
                    <a:pt x="2836721" y="748431"/>
                    <a:pt x="2849958" y="743363"/>
                    <a:pt x="2855791" y="739059"/>
                  </a:cubicBezTo>
                  <a:cubicBezTo>
                    <a:pt x="2872737" y="736355"/>
                    <a:pt x="2886753" y="736978"/>
                    <a:pt x="2899268" y="739172"/>
                  </a:cubicBezTo>
                  <a:cubicBezTo>
                    <a:pt x="2907153" y="731173"/>
                    <a:pt x="2896351" y="733651"/>
                    <a:pt x="2928106" y="731612"/>
                  </a:cubicBezTo>
                  <a:cubicBezTo>
                    <a:pt x="2944825" y="720810"/>
                    <a:pt x="2962536" y="721447"/>
                    <a:pt x="2994120" y="710929"/>
                  </a:cubicBezTo>
                  <a:cubicBezTo>
                    <a:pt x="3000293" y="721391"/>
                    <a:pt x="3077336" y="701741"/>
                    <a:pt x="3043458" y="714907"/>
                  </a:cubicBezTo>
                  <a:cubicBezTo>
                    <a:pt x="3049404" y="716577"/>
                    <a:pt x="3059909" y="713364"/>
                    <a:pt x="3068814" y="712472"/>
                  </a:cubicBezTo>
                  <a:cubicBezTo>
                    <a:pt x="3079587" y="709187"/>
                    <a:pt x="3072962" y="706809"/>
                    <a:pt x="3061990" y="705634"/>
                  </a:cubicBezTo>
                  <a:cubicBezTo>
                    <a:pt x="3051075" y="704827"/>
                    <a:pt x="3035813" y="705223"/>
                    <a:pt x="3029315" y="706115"/>
                  </a:cubicBezTo>
                  <a:cubicBezTo>
                    <a:pt x="3010132" y="709032"/>
                    <a:pt x="3025365" y="705054"/>
                    <a:pt x="3046106" y="701613"/>
                  </a:cubicBezTo>
                  <a:cubicBezTo>
                    <a:pt x="3051287" y="700750"/>
                    <a:pt x="3056822" y="699929"/>
                    <a:pt x="3062245" y="699249"/>
                  </a:cubicBezTo>
                  <a:cubicBezTo>
                    <a:pt x="3067695" y="698824"/>
                    <a:pt x="3073046" y="698555"/>
                    <a:pt x="3077832" y="698513"/>
                  </a:cubicBezTo>
                  <a:close/>
                  <a:moveTo>
                    <a:pt x="4060317" y="697799"/>
                  </a:moveTo>
                  <a:cubicBezTo>
                    <a:pt x="4063003" y="697720"/>
                    <a:pt x="4067911" y="698378"/>
                    <a:pt x="4073587" y="699291"/>
                  </a:cubicBezTo>
                  <a:cubicBezTo>
                    <a:pt x="4079251" y="700254"/>
                    <a:pt x="4085707" y="701344"/>
                    <a:pt x="4091455" y="702321"/>
                  </a:cubicBezTo>
                  <a:cubicBezTo>
                    <a:pt x="4097147" y="703524"/>
                    <a:pt x="4102159" y="704473"/>
                    <a:pt x="4105047" y="704600"/>
                  </a:cubicBezTo>
                  <a:cubicBezTo>
                    <a:pt x="4110991" y="714100"/>
                    <a:pt x="4131803" y="717257"/>
                    <a:pt x="4139603" y="725850"/>
                  </a:cubicBezTo>
                  <a:cubicBezTo>
                    <a:pt x="4107043" y="719918"/>
                    <a:pt x="4098321" y="702760"/>
                    <a:pt x="4060379" y="700735"/>
                  </a:cubicBezTo>
                  <a:cubicBezTo>
                    <a:pt x="4057167" y="698696"/>
                    <a:pt x="4057629" y="697879"/>
                    <a:pt x="4060317" y="697799"/>
                  </a:cubicBezTo>
                  <a:close/>
                  <a:moveTo>
                    <a:pt x="2264986" y="697125"/>
                  </a:moveTo>
                  <a:cubicBezTo>
                    <a:pt x="2244840" y="695185"/>
                    <a:pt x="2216059" y="697578"/>
                    <a:pt x="2162814" y="710914"/>
                  </a:cubicBezTo>
                  <a:cubicBezTo>
                    <a:pt x="2165943" y="723924"/>
                    <a:pt x="2235865" y="701499"/>
                    <a:pt x="2242774" y="710008"/>
                  </a:cubicBezTo>
                  <a:cubicBezTo>
                    <a:pt x="2194922" y="720682"/>
                    <a:pt x="2169510" y="723174"/>
                    <a:pt x="2140347" y="725467"/>
                  </a:cubicBezTo>
                  <a:cubicBezTo>
                    <a:pt x="2146321" y="726232"/>
                    <a:pt x="2133848" y="730960"/>
                    <a:pt x="2121348" y="735986"/>
                  </a:cubicBezTo>
                  <a:cubicBezTo>
                    <a:pt x="2128143" y="735193"/>
                    <a:pt x="2134443" y="734174"/>
                    <a:pt x="2140148" y="733226"/>
                  </a:cubicBezTo>
                  <a:cubicBezTo>
                    <a:pt x="2145896" y="732348"/>
                    <a:pt x="2151163" y="731753"/>
                    <a:pt x="2155707" y="731300"/>
                  </a:cubicBezTo>
                  <a:cubicBezTo>
                    <a:pt x="2164810" y="730479"/>
                    <a:pt x="2171280" y="730819"/>
                    <a:pt x="2174494" y="734372"/>
                  </a:cubicBezTo>
                  <a:cubicBezTo>
                    <a:pt x="2226082" y="709795"/>
                    <a:pt x="2310034" y="703920"/>
                    <a:pt x="2269601" y="719380"/>
                  </a:cubicBezTo>
                  <a:cubicBezTo>
                    <a:pt x="2273948" y="719380"/>
                    <a:pt x="2278336" y="719366"/>
                    <a:pt x="2282768" y="719352"/>
                  </a:cubicBezTo>
                  <a:cubicBezTo>
                    <a:pt x="2287397" y="718856"/>
                    <a:pt x="2292564" y="717539"/>
                    <a:pt x="2298001" y="715826"/>
                  </a:cubicBezTo>
                  <a:cubicBezTo>
                    <a:pt x="2303465" y="714127"/>
                    <a:pt x="2309284" y="712315"/>
                    <a:pt x="2315102" y="710503"/>
                  </a:cubicBezTo>
                  <a:cubicBezTo>
                    <a:pt x="2296557" y="705208"/>
                    <a:pt x="2285118" y="699078"/>
                    <a:pt x="2264986" y="697125"/>
                  </a:cubicBezTo>
                  <a:close/>
                  <a:moveTo>
                    <a:pt x="2399904" y="695398"/>
                  </a:moveTo>
                  <a:cubicBezTo>
                    <a:pt x="2355337" y="709753"/>
                    <a:pt x="2353893" y="718304"/>
                    <a:pt x="2305999" y="733778"/>
                  </a:cubicBezTo>
                  <a:cubicBezTo>
                    <a:pt x="2347310" y="729332"/>
                    <a:pt x="2359683" y="715954"/>
                    <a:pt x="2380508" y="703934"/>
                  </a:cubicBezTo>
                  <a:cubicBezTo>
                    <a:pt x="2386921" y="704288"/>
                    <a:pt x="2396095" y="700876"/>
                    <a:pt x="2403273" y="700282"/>
                  </a:cubicBezTo>
                  <a:cubicBezTo>
                    <a:pt x="2397129" y="703680"/>
                    <a:pt x="2384345" y="708677"/>
                    <a:pt x="2390348" y="709144"/>
                  </a:cubicBezTo>
                  <a:cubicBezTo>
                    <a:pt x="2412617" y="699900"/>
                    <a:pt x="2415859" y="695313"/>
                    <a:pt x="2399904" y="695398"/>
                  </a:cubicBezTo>
                  <a:close/>
                  <a:moveTo>
                    <a:pt x="3820149" y="693478"/>
                  </a:moveTo>
                  <a:cubicBezTo>
                    <a:pt x="3827535" y="692966"/>
                    <a:pt x="3840039" y="693869"/>
                    <a:pt x="3852383" y="694747"/>
                  </a:cubicBezTo>
                  <a:cubicBezTo>
                    <a:pt x="3868607" y="704345"/>
                    <a:pt x="3843295" y="702391"/>
                    <a:pt x="3818631" y="700693"/>
                  </a:cubicBezTo>
                  <a:cubicBezTo>
                    <a:pt x="3810499" y="695915"/>
                    <a:pt x="3812765" y="693989"/>
                    <a:pt x="3820149" y="693478"/>
                  </a:cubicBezTo>
                  <a:close/>
                  <a:moveTo>
                    <a:pt x="4433223" y="691632"/>
                  </a:moveTo>
                  <a:cubicBezTo>
                    <a:pt x="4458167" y="705662"/>
                    <a:pt x="4451795" y="693274"/>
                    <a:pt x="4468035" y="704911"/>
                  </a:cubicBezTo>
                  <a:cubicBezTo>
                    <a:pt x="4492045" y="724477"/>
                    <a:pt x="4436635" y="692736"/>
                    <a:pt x="4452065" y="709300"/>
                  </a:cubicBezTo>
                  <a:cubicBezTo>
                    <a:pt x="4472679" y="724434"/>
                    <a:pt x="4468969" y="711339"/>
                    <a:pt x="4491917" y="721022"/>
                  </a:cubicBezTo>
                  <a:cubicBezTo>
                    <a:pt x="4499661" y="728384"/>
                    <a:pt x="4507377" y="735703"/>
                    <a:pt x="4515079" y="743022"/>
                  </a:cubicBezTo>
                  <a:cubicBezTo>
                    <a:pt x="4497807" y="739469"/>
                    <a:pt x="4466831" y="712047"/>
                    <a:pt x="4466081" y="722495"/>
                  </a:cubicBezTo>
                  <a:cubicBezTo>
                    <a:pt x="4429059" y="707063"/>
                    <a:pt x="4453891" y="705633"/>
                    <a:pt x="4433223" y="691632"/>
                  </a:cubicBezTo>
                  <a:close/>
                  <a:moveTo>
                    <a:pt x="5340737" y="690755"/>
                  </a:moveTo>
                  <a:cubicBezTo>
                    <a:pt x="5350789" y="696800"/>
                    <a:pt x="5353607" y="702534"/>
                    <a:pt x="5359027" y="708352"/>
                  </a:cubicBezTo>
                  <a:cubicBezTo>
                    <a:pt x="5364831" y="709202"/>
                    <a:pt x="5377447" y="715672"/>
                    <a:pt x="5395327" y="726587"/>
                  </a:cubicBezTo>
                  <a:cubicBezTo>
                    <a:pt x="5397039" y="732080"/>
                    <a:pt x="5384043" y="725213"/>
                    <a:pt x="5387343" y="731995"/>
                  </a:cubicBezTo>
                  <a:cubicBezTo>
                    <a:pt x="5403311" y="742811"/>
                    <a:pt x="5408309" y="744835"/>
                    <a:pt x="5412555" y="746279"/>
                  </a:cubicBezTo>
                  <a:cubicBezTo>
                    <a:pt x="5416831" y="747667"/>
                    <a:pt x="5420413" y="748417"/>
                    <a:pt x="5433027" y="757378"/>
                  </a:cubicBezTo>
                  <a:cubicBezTo>
                    <a:pt x="5460619" y="788241"/>
                    <a:pt x="5376511" y="738620"/>
                    <a:pt x="5426811" y="774197"/>
                  </a:cubicBezTo>
                  <a:cubicBezTo>
                    <a:pt x="5416323" y="769270"/>
                    <a:pt x="5407233" y="763494"/>
                    <a:pt x="5399151" y="757081"/>
                  </a:cubicBezTo>
                  <a:cubicBezTo>
                    <a:pt x="5390981" y="750781"/>
                    <a:pt x="5383577" y="744198"/>
                    <a:pt x="5376907" y="736978"/>
                  </a:cubicBezTo>
                  <a:cubicBezTo>
                    <a:pt x="5363515" y="722637"/>
                    <a:pt x="5352503" y="706583"/>
                    <a:pt x="5340737" y="690755"/>
                  </a:cubicBezTo>
                  <a:close/>
                  <a:moveTo>
                    <a:pt x="4310763" y="690301"/>
                  </a:moveTo>
                  <a:cubicBezTo>
                    <a:pt x="4338991" y="697139"/>
                    <a:pt x="4300201" y="695879"/>
                    <a:pt x="4340491" y="703439"/>
                  </a:cubicBezTo>
                  <a:cubicBezTo>
                    <a:pt x="4336557" y="706398"/>
                    <a:pt x="4348435" y="716393"/>
                    <a:pt x="4344499" y="719394"/>
                  </a:cubicBezTo>
                  <a:cubicBezTo>
                    <a:pt x="4354749" y="719012"/>
                    <a:pt x="4365919" y="711041"/>
                    <a:pt x="4359675" y="720003"/>
                  </a:cubicBezTo>
                  <a:cubicBezTo>
                    <a:pt x="4369275" y="726373"/>
                    <a:pt x="4388599" y="729304"/>
                    <a:pt x="4404115" y="734726"/>
                  </a:cubicBezTo>
                  <a:cubicBezTo>
                    <a:pt x="4391189" y="729445"/>
                    <a:pt x="4383417" y="724972"/>
                    <a:pt x="4379439" y="721928"/>
                  </a:cubicBezTo>
                  <a:cubicBezTo>
                    <a:pt x="4375503" y="718743"/>
                    <a:pt x="4375517" y="716492"/>
                    <a:pt x="4378165" y="715614"/>
                  </a:cubicBezTo>
                  <a:cubicBezTo>
                    <a:pt x="4380783" y="714807"/>
                    <a:pt x="4386135" y="715090"/>
                    <a:pt x="4392605" y="717738"/>
                  </a:cubicBezTo>
                  <a:cubicBezTo>
                    <a:pt x="4399075" y="720371"/>
                    <a:pt x="4406819" y="724887"/>
                    <a:pt x="4414449" y="731668"/>
                  </a:cubicBezTo>
                  <a:cubicBezTo>
                    <a:pt x="4405601" y="728497"/>
                    <a:pt x="4399797" y="724321"/>
                    <a:pt x="4390099" y="721517"/>
                  </a:cubicBezTo>
                  <a:cubicBezTo>
                    <a:pt x="4405815" y="737911"/>
                    <a:pt x="4452743" y="745358"/>
                    <a:pt x="4466903" y="762205"/>
                  </a:cubicBezTo>
                  <a:cubicBezTo>
                    <a:pt x="4472719" y="761681"/>
                    <a:pt x="4473513" y="758609"/>
                    <a:pt x="4472903" y="754886"/>
                  </a:cubicBezTo>
                  <a:cubicBezTo>
                    <a:pt x="4456623" y="745910"/>
                    <a:pt x="4458675" y="751970"/>
                    <a:pt x="4434127" y="737430"/>
                  </a:cubicBezTo>
                  <a:cubicBezTo>
                    <a:pt x="4430263" y="731527"/>
                    <a:pt x="4455519" y="746349"/>
                    <a:pt x="4449135" y="738789"/>
                  </a:cubicBezTo>
                  <a:cubicBezTo>
                    <a:pt x="4470129" y="746179"/>
                    <a:pt x="4474787" y="758071"/>
                    <a:pt x="4502379" y="763578"/>
                  </a:cubicBezTo>
                  <a:cubicBezTo>
                    <a:pt x="4498755" y="765192"/>
                    <a:pt x="4502111" y="770317"/>
                    <a:pt x="4510789" y="778160"/>
                  </a:cubicBezTo>
                  <a:cubicBezTo>
                    <a:pt x="4408347" y="745684"/>
                    <a:pt x="4382539" y="728200"/>
                    <a:pt x="4358797" y="731781"/>
                  </a:cubicBezTo>
                  <a:cubicBezTo>
                    <a:pt x="4334065" y="724859"/>
                    <a:pt x="4321863" y="713632"/>
                    <a:pt x="4299833" y="705619"/>
                  </a:cubicBezTo>
                  <a:cubicBezTo>
                    <a:pt x="4313991" y="710716"/>
                    <a:pt x="4353531" y="719493"/>
                    <a:pt x="4300499" y="693812"/>
                  </a:cubicBezTo>
                  <a:cubicBezTo>
                    <a:pt x="4297739" y="689890"/>
                    <a:pt x="4317063" y="695780"/>
                    <a:pt x="4310763" y="690301"/>
                  </a:cubicBezTo>
                  <a:close/>
                  <a:moveTo>
                    <a:pt x="1541848" y="688300"/>
                  </a:moveTo>
                  <a:cubicBezTo>
                    <a:pt x="1542923" y="689365"/>
                    <a:pt x="1490187" y="719543"/>
                    <a:pt x="1487461" y="731781"/>
                  </a:cubicBezTo>
                  <a:cubicBezTo>
                    <a:pt x="1487079" y="728794"/>
                    <a:pt x="1486414" y="726019"/>
                    <a:pt x="1473318" y="735264"/>
                  </a:cubicBezTo>
                  <a:cubicBezTo>
                    <a:pt x="1467797" y="732999"/>
                    <a:pt x="1489641" y="722211"/>
                    <a:pt x="1502000" y="713335"/>
                  </a:cubicBezTo>
                  <a:cubicBezTo>
                    <a:pt x="1463705" y="735038"/>
                    <a:pt x="1449647" y="742994"/>
                    <a:pt x="1435589" y="752408"/>
                  </a:cubicBezTo>
                  <a:cubicBezTo>
                    <a:pt x="1428610" y="757193"/>
                    <a:pt x="1421404" y="762092"/>
                    <a:pt x="1411550" y="769836"/>
                  </a:cubicBezTo>
                  <a:cubicBezTo>
                    <a:pt x="1401768" y="777651"/>
                    <a:pt x="1388998" y="787886"/>
                    <a:pt x="1370438" y="802779"/>
                  </a:cubicBezTo>
                  <a:cubicBezTo>
                    <a:pt x="1369631" y="800401"/>
                    <a:pt x="1368768" y="798023"/>
                    <a:pt x="1358617" y="801293"/>
                  </a:cubicBezTo>
                  <a:cubicBezTo>
                    <a:pt x="1385898" y="780355"/>
                    <a:pt x="1400197" y="771436"/>
                    <a:pt x="1397875" y="764598"/>
                  </a:cubicBezTo>
                  <a:cubicBezTo>
                    <a:pt x="1400734" y="762078"/>
                    <a:pt x="1405350" y="759359"/>
                    <a:pt x="1410715" y="756896"/>
                  </a:cubicBezTo>
                  <a:cubicBezTo>
                    <a:pt x="1416109" y="754475"/>
                    <a:pt x="1422098" y="752097"/>
                    <a:pt x="1427378" y="749846"/>
                  </a:cubicBezTo>
                  <a:cubicBezTo>
                    <a:pt x="1437939" y="745358"/>
                    <a:pt x="1445712" y="741380"/>
                    <a:pt x="1440445" y="738492"/>
                  </a:cubicBezTo>
                  <a:cubicBezTo>
                    <a:pt x="1461313" y="724844"/>
                    <a:pt x="1462729" y="729828"/>
                    <a:pt x="1445018" y="742328"/>
                  </a:cubicBezTo>
                  <a:cubicBezTo>
                    <a:pt x="1476319" y="723910"/>
                    <a:pt x="1506163" y="708663"/>
                    <a:pt x="1537790" y="689763"/>
                  </a:cubicBezTo>
                  <a:cubicBezTo>
                    <a:pt x="1540443" y="688590"/>
                    <a:pt x="1541695" y="688148"/>
                    <a:pt x="1541848" y="688300"/>
                  </a:cubicBezTo>
                  <a:close/>
                  <a:moveTo>
                    <a:pt x="1462913" y="688220"/>
                  </a:moveTo>
                  <a:cubicBezTo>
                    <a:pt x="1475074" y="693302"/>
                    <a:pt x="1363658" y="741111"/>
                    <a:pt x="1421730" y="723457"/>
                  </a:cubicBezTo>
                  <a:cubicBezTo>
                    <a:pt x="1387427" y="748303"/>
                    <a:pt x="1378622" y="734358"/>
                    <a:pt x="1374445" y="746208"/>
                  </a:cubicBezTo>
                  <a:cubicBezTo>
                    <a:pt x="1357485" y="758751"/>
                    <a:pt x="1369193" y="745755"/>
                    <a:pt x="1353422" y="752437"/>
                  </a:cubicBezTo>
                  <a:cubicBezTo>
                    <a:pt x="1359085" y="747411"/>
                    <a:pt x="1373681" y="738393"/>
                    <a:pt x="1385106" y="731003"/>
                  </a:cubicBezTo>
                  <a:cubicBezTo>
                    <a:pt x="1396700" y="723839"/>
                    <a:pt x="1405280" y="718474"/>
                    <a:pt x="1398102" y="719592"/>
                  </a:cubicBezTo>
                  <a:cubicBezTo>
                    <a:pt x="1410504" y="710758"/>
                    <a:pt x="1410674" y="713618"/>
                    <a:pt x="1405350" y="717724"/>
                  </a:cubicBezTo>
                  <a:cubicBezTo>
                    <a:pt x="1421659" y="714340"/>
                    <a:pt x="1442541" y="700579"/>
                    <a:pt x="1462913" y="688220"/>
                  </a:cubicBezTo>
                  <a:close/>
                  <a:moveTo>
                    <a:pt x="2058619" y="685667"/>
                  </a:moveTo>
                  <a:cubicBezTo>
                    <a:pt x="2057021" y="685309"/>
                    <a:pt x="2054498" y="685280"/>
                    <a:pt x="2050716" y="685701"/>
                  </a:cubicBezTo>
                  <a:cubicBezTo>
                    <a:pt x="2046393" y="686182"/>
                    <a:pt x="2040426" y="687251"/>
                    <a:pt x="2032314" y="689084"/>
                  </a:cubicBezTo>
                  <a:cubicBezTo>
                    <a:pt x="1983627" y="712471"/>
                    <a:pt x="1958215" y="716959"/>
                    <a:pt x="1941566" y="734726"/>
                  </a:cubicBezTo>
                  <a:cubicBezTo>
                    <a:pt x="1946040" y="729998"/>
                    <a:pt x="1935224" y="720215"/>
                    <a:pt x="1930750" y="731215"/>
                  </a:cubicBezTo>
                  <a:cubicBezTo>
                    <a:pt x="1867822" y="773857"/>
                    <a:pt x="1906726" y="779010"/>
                    <a:pt x="1981603" y="754419"/>
                  </a:cubicBezTo>
                  <a:cubicBezTo>
                    <a:pt x="1983684" y="741323"/>
                    <a:pt x="1994556" y="718799"/>
                    <a:pt x="1983769" y="716393"/>
                  </a:cubicBezTo>
                  <a:cubicBezTo>
                    <a:pt x="2031875" y="695766"/>
                    <a:pt x="2011403" y="707828"/>
                    <a:pt x="2056522" y="692198"/>
                  </a:cubicBezTo>
                  <a:cubicBezTo>
                    <a:pt x="2031110" y="709229"/>
                    <a:pt x="2042209" y="703057"/>
                    <a:pt x="2011078" y="714382"/>
                  </a:cubicBezTo>
                  <a:cubicBezTo>
                    <a:pt x="2014277" y="715203"/>
                    <a:pt x="2010809" y="718403"/>
                    <a:pt x="1998464" y="724816"/>
                  </a:cubicBezTo>
                  <a:cubicBezTo>
                    <a:pt x="2012703" y="722650"/>
                    <a:pt x="2033630" y="716065"/>
                    <a:pt x="2032453" y="719919"/>
                  </a:cubicBezTo>
                  <a:lnTo>
                    <a:pt x="2023820" y="727001"/>
                  </a:lnTo>
                  <a:lnTo>
                    <a:pt x="2020408" y="727848"/>
                  </a:lnTo>
                  <a:lnTo>
                    <a:pt x="2014059" y="727965"/>
                  </a:lnTo>
                  <a:cubicBezTo>
                    <a:pt x="2001723" y="729031"/>
                    <a:pt x="1982704" y="732429"/>
                    <a:pt x="1992759" y="734712"/>
                  </a:cubicBezTo>
                  <a:lnTo>
                    <a:pt x="2020408" y="727848"/>
                  </a:lnTo>
                  <a:lnTo>
                    <a:pt x="2022842" y="727803"/>
                  </a:lnTo>
                  <a:lnTo>
                    <a:pt x="2023820" y="727001"/>
                  </a:lnTo>
                  <a:lnTo>
                    <a:pt x="2045848" y="721532"/>
                  </a:lnTo>
                  <a:cubicBezTo>
                    <a:pt x="2015891" y="728327"/>
                    <a:pt x="2055404" y="710248"/>
                    <a:pt x="2071033" y="700777"/>
                  </a:cubicBezTo>
                  <a:cubicBezTo>
                    <a:pt x="2035677" y="706858"/>
                    <a:pt x="2069804" y="688176"/>
                    <a:pt x="2058619" y="685667"/>
                  </a:cubicBezTo>
                  <a:close/>
                  <a:moveTo>
                    <a:pt x="3714567" y="685516"/>
                  </a:moveTo>
                  <a:cubicBezTo>
                    <a:pt x="3721431" y="685629"/>
                    <a:pt x="3730299" y="685934"/>
                    <a:pt x="3747775" y="685573"/>
                  </a:cubicBezTo>
                  <a:cubicBezTo>
                    <a:pt x="3760955" y="692071"/>
                    <a:pt x="3716871" y="700240"/>
                    <a:pt x="3693399" y="686606"/>
                  </a:cubicBezTo>
                  <a:cubicBezTo>
                    <a:pt x="3702849" y="685480"/>
                    <a:pt x="3707705" y="685403"/>
                    <a:pt x="3714567" y="685516"/>
                  </a:cubicBezTo>
                  <a:close/>
                  <a:moveTo>
                    <a:pt x="3579951" y="683050"/>
                  </a:moveTo>
                  <a:cubicBezTo>
                    <a:pt x="3587507" y="683211"/>
                    <a:pt x="3596847" y="684716"/>
                    <a:pt x="3609489" y="688800"/>
                  </a:cubicBezTo>
                  <a:cubicBezTo>
                    <a:pt x="3583271" y="689268"/>
                    <a:pt x="3548019" y="688220"/>
                    <a:pt x="3561015" y="695426"/>
                  </a:cubicBezTo>
                  <a:cubicBezTo>
                    <a:pt x="3544155" y="693798"/>
                    <a:pt x="3530831" y="689721"/>
                    <a:pt x="3519209" y="684525"/>
                  </a:cubicBezTo>
                  <a:cubicBezTo>
                    <a:pt x="3550691" y="694177"/>
                    <a:pt x="3557287" y="682566"/>
                    <a:pt x="3579951" y="683050"/>
                  </a:cubicBezTo>
                  <a:close/>
                  <a:moveTo>
                    <a:pt x="2246501" y="680007"/>
                  </a:moveTo>
                  <a:cubicBezTo>
                    <a:pt x="2225463" y="681439"/>
                    <a:pt x="2201025" y="685855"/>
                    <a:pt x="2181530" y="691773"/>
                  </a:cubicBezTo>
                  <a:cubicBezTo>
                    <a:pt x="2233741" y="685247"/>
                    <a:pt x="2234293" y="697365"/>
                    <a:pt x="2291064" y="686153"/>
                  </a:cubicBezTo>
                  <a:cubicBezTo>
                    <a:pt x="2285175" y="680129"/>
                    <a:pt x="2267538" y="678575"/>
                    <a:pt x="2246501" y="680007"/>
                  </a:cubicBezTo>
                  <a:close/>
                  <a:moveTo>
                    <a:pt x="4920923" y="679386"/>
                  </a:moveTo>
                  <a:cubicBezTo>
                    <a:pt x="4943643" y="690046"/>
                    <a:pt x="4995897" y="743603"/>
                    <a:pt x="4969891" y="708536"/>
                  </a:cubicBezTo>
                  <a:cubicBezTo>
                    <a:pt x="5001957" y="727308"/>
                    <a:pt x="4992147" y="735703"/>
                    <a:pt x="4999875" y="745033"/>
                  </a:cubicBezTo>
                  <a:cubicBezTo>
                    <a:pt x="4979631" y="728200"/>
                    <a:pt x="4953511" y="712018"/>
                    <a:pt x="4939695" y="694492"/>
                  </a:cubicBezTo>
                  <a:cubicBezTo>
                    <a:pt x="4927391" y="697988"/>
                    <a:pt x="4989513" y="742031"/>
                    <a:pt x="5006687" y="761030"/>
                  </a:cubicBezTo>
                  <a:cubicBezTo>
                    <a:pt x="4996975" y="756415"/>
                    <a:pt x="4994015" y="751191"/>
                    <a:pt x="4988395" y="746066"/>
                  </a:cubicBezTo>
                  <a:cubicBezTo>
                    <a:pt x="4950821" y="724561"/>
                    <a:pt x="4994483" y="759275"/>
                    <a:pt x="4956995" y="737827"/>
                  </a:cubicBezTo>
                  <a:cubicBezTo>
                    <a:pt x="4945143" y="724108"/>
                    <a:pt x="4930931" y="710418"/>
                    <a:pt x="4911239" y="697351"/>
                  </a:cubicBezTo>
                  <a:cubicBezTo>
                    <a:pt x="4908323" y="692382"/>
                    <a:pt x="4918911" y="699121"/>
                    <a:pt x="4921375" y="702052"/>
                  </a:cubicBezTo>
                  <a:cubicBezTo>
                    <a:pt x="4930619" y="706950"/>
                    <a:pt x="4929091" y="704373"/>
                    <a:pt x="4926951" y="701429"/>
                  </a:cubicBezTo>
                  <a:cubicBezTo>
                    <a:pt x="4950085" y="710588"/>
                    <a:pt x="4920525" y="714354"/>
                    <a:pt x="4964199" y="731598"/>
                  </a:cubicBezTo>
                  <a:cubicBezTo>
                    <a:pt x="4974025" y="730904"/>
                    <a:pt x="4908379" y="683534"/>
                    <a:pt x="4920923" y="679386"/>
                  </a:cubicBezTo>
                  <a:close/>
                  <a:moveTo>
                    <a:pt x="3340688" y="676017"/>
                  </a:moveTo>
                  <a:cubicBezTo>
                    <a:pt x="3340008" y="678467"/>
                    <a:pt x="3339612" y="680902"/>
                    <a:pt x="3347964" y="683960"/>
                  </a:cubicBezTo>
                  <a:cubicBezTo>
                    <a:pt x="3327791" y="681935"/>
                    <a:pt x="3300142" y="686126"/>
                    <a:pt x="3285305" y="679613"/>
                  </a:cubicBezTo>
                  <a:cubicBezTo>
                    <a:pt x="3306541" y="676187"/>
                    <a:pt x="3324280" y="675494"/>
                    <a:pt x="3340688" y="676017"/>
                  </a:cubicBezTo>
                  <a:close/>
                  <a:moveTo>
                    <a:pt x="4158753" y="675148"/>
                  </a:moveTo>
                  <a:cubicBezTo>
                    <a:pt x="4165945" y="673950"/>
                    <a:pt x="4182163" y="678377"/>
                    <a:pt x="4200563" y="684525"/>
                  </a:cubicBezTo>
                  <a:cubicBezTo>
                    <a:pt x="4212839" y="688617"/>
                    <a:pt x="4226061" y="693487"/>
                    <a:pt x="4238263" y="697946"/>
                  </a:cubicBezTo>
                  <a:cubicBezTo>
                    <a:pt x="4250411" y="702661"/>
                    <a:pt x="4261383" y="707502"/>
                    <a:pt x="4269509" y="710334"/>
                  </a:cubicBezTo>
                  <a:cubicBezTo>
                    <a:pt x="4273629" y="715997"/>
                    <a:pt x="4247847" y="702533"/>
                    <a:pt x="4254559" y="709768"/>
                  </a:cubicBezTo>
                  <a:cubicBezTo>
                    <a:pt x="4241307" y="702448"/>
                    <a:pt x="4225041" y="697522"/>
                    <a:pt x="4207855" y="692510"/>
                  </a:cubicBezTo>
                  <a:cubicBezTo>
                    <a:pt x="4190667" y="687583"/>
                    <a:pt x="4172463" y="683081"/>
                    <a:pt x="4154823" y="678367"/>
                  </a:cubicBezTo>
                  <a:cubicBezTo>
                    <a:pt x="4154961" y="676573"/>
                    <a:pt x="4156355" y="675548"/>
                    <a:pt x="4158753" y="675148"/>
                  </a:cubicBezTo>
                  <a:close/>
                  <a:moveTo>
                    <a:pt x="3919363" y="671967"/>
                  </a:moveTo>
                  <a:cubicBezTo>
                    <a:pt x="3926937" y="671746"/>
                    <a:pt x="3942945" y="675935"/>
                    <a:pt x="3954327" y="680872"/>
                  </a:cubicBezTo>
                  <a:cubicBezTo>
                    <a:pt x="3969505" y="687512"/>
                    <a:pt x="3976697" y="693925"/>
                    <a:pt x="3945991" y="688163"/>
                  </a:cubicBezTo>
                  <a:cubicBezTo>
                    <a:pt x="3920111" y="678579"/>
                    <a:pt x="3934763" y="678041"/>
                    <a:pt x="3915085" y="673794"/>
                  </a:cubicBezTo>
                  <a:cubicBezTo>
                    <a:pt x="3915251" y="672605"/>
                    <a:pt x="3916839" y="672041"/>
                    <a:pt x="3919363" y="671967"/>
                  </a:cubicBezTo>
                  <a:close/>
                  <a:moveTo>
                    <a:pt x="1907035" y="668541"/>
                  </a:moveTo>
                  <a:cubicBezTo>
                    <a:pt x="1905518" y="668915"/>
                    <a:pt x="1903052" y="669992"/>
                    <a:pt x="1898741" y="672307"/>
                  </a:cubicBezTo>
                  <a:cubicBezTo>
                    <a:pt x="1908538" y="675479"/>
                    <a:pt x="1857685" y="694322"/>
                    <a:pt x="1843401" y="703340"/>
                  </a:cubicBezTo>
                  <a:cubicBezTo>
                    <a:pt x="1859823" y="699843"/>
                    <a:pt x="1844094" y="709725"/>
                    <a:pt x="1844788" y="712811"/>
                  </a:cubicBezTo>
                  <a:cubicBezTo>
                    <a:pt x="1890629" y="685912"/>
                    <a:pt x="1878624" y="692708"/>
                    <a:pt x="1919255" y="669802"/>
                  </a:cubicBezTo>
                  <a:cubicBezTo>
                    <a:pt x="1907596" y="672636"/>
                    <a:pt x="1911586" y="667421"/>
                    <a:pt x="1907035" y="668541"/>
                  </a:cubicBezTo>
                  <a:close/>
                  <a:moveTo>
                    <a:pt x="1669551" y="667976"/>
                  </a:moveTo>
                  <a:cubicBezTo>
                    <a:pt x="1693151" y="660302"/>
                    <a:pt x="1648188" y="695653"/>
                    <a:pt x="1685336" y="674771"/>
                  </a:cubicBezTo>
                  <a:cubicBezTo>
                    <a:pt x="1697100" y="674063"/>
                    <a:pt x="1644280" y="699404"/>
                    <a:pt x="1635064" y="698923"/>
                  </a:cubicBezTo>
                  <a:cubicBezTo>
                    <a:pt x="1670259" y="677164"/>
                    <a:pt x="1622620" y="695313"/>
                    <a:pt x="1669551" y="667976"/>
                  </a:cubicBezTo>
                  <a:close/>
                  <a:moveTo>
                    <a:pt x="1467383" y="666281"/>
                  </a:moveTo>
                  <a:cubicBezTo>
                    <a:pt x="1470926" y="668033"/>
                    <a:pt x="1446070" y="685289"/>
                    <a:pt x="1468038" y="677007"/>
                  </a:cubicBezTo>
                  <a:cubicBezTo>
                    <a:pt x="1448883" y="691193"/>
                    <a:pt x="1437699" y="688036"/>
                    <a:pt x="1417454" y="704699"/>
                  </a:cubicBezTo>
                  <a:cubicBezTo>
                    <a:pt x="1415019" y="701103"/>
                    <a:pt x="1438265" y="683421"/>
                    <a:pt x="1451587" y="671217"/>
                  </a:cubicBezTo>
                  <a:cubicBezTo>
                    <a:pt x="1461865" y="666835"/>
                    <a:pt x="1466202" y="665697"/>
                    <a:pt x="1467383" y="666281"/>
                  </a:cubicBezTo>
                  <a:close/>
                  <a:moveTo>
                    <a:pt x="3311864" y="664762"/>
                  </a:moveTo>
                  <a:cubicBezTo>
                    <a:pt x="3315729" y="670609"/>
                    <a:pt x="3307772" y="675606"/>
                    <a:pt x="3269704" y="678551"/>
                  </a:cubicBezTo>
                  <a:cubicBezTo>
                    <a:pt x="3267694" y="664082"/>
                    <a:pt x="3217804" y="690047"/>
                    <a:pt x="3287047" y="685276"/>
                  </a:cubicBezTo>
                  <a:cubicBezTo>
                    <a:pt x="3267722" y="687711"/>
                    <a:pt x="3249940" y="689523"/>
                    <a:pt x="3233702" y="691108"/>
                  </a:cubicBezTo>
                  <a:cubicBezTo>
                    <a:pt x="3225590" y="691901"/>
                    <a:pt x="3217860" y="692652"/>
                    <a:pt x="3210527" y="693359"/>
                  </a:cubicBezTo>
                  <a:cubicBezTo>
                    <a:pt x="3203208" y="694251"/>
                    <a:pt x="3196328" y="695440"/>
                    <a:pt x="3189815" y="696460"/>
                  </a:cubicBezTo>
                  <a:cubicBezTo>
                    <a:pt x="3163809" y="700749"/>
                    <a:pt x="3144187" y="705407"/>
                    <a:pt x="3131516" y="713576"/>
                  </a:cubicBezTo>
                  <a:cubicBezTo>
                    <a:pt x="3114216" y="715473"/>
                    <a:pt x="3129775" y="708692"/>
                    <a:pt x="3109997" y="711325"/>
                  </a:cubicBezTo>
                  <a:cubicBezTo>
                    <a:pt x="3119001" y="706398"/>
                    <a:pt x="3117883" y="698399"/>
                    <a:pt x="3147216" y="699093"/>
                  </a:cubicBezTo>
                  <a:cubicBezTo>
                    <a:pt x="3137306" y="698413"/>
                    <a:pt x="3127425" y="697677"/>
                    <a:pt x="3119752" y="694917"/>
                  </a:cubicBezTo>
                  <a:cubicBezTo>
                    <a:pt x="3108794" y="702661"/>
                    <a:pt x="3107279" y="696290"/>
                    <a:pt x="3084203" y="698031"/>
                  </a:cubicBezTo>
                  <a:cubicBezTo>
                    <a:pt x="3110153" y="688475"/>
                    <a:pt x="3154904" y="692199"/>
                    <a:pt x="3196752" y="675974"/>
                  </a:cubicBezTo>
                  <a:cubicBezTo>
                    <a:pt x="3204751" y="678240"/>
                    <a:pt x="3209536" y="680575"/>
                    <a:pt x="3211122" y="682897"/>
                  </a:cubicBezTo>
                  <a:cubicBezTo>
                    <a:pt x="3212707" y="685191"/>
                    <a:pt x="3211037" y="687102"/>
                    <a:pt x="3206195" y="689112"/>
                  </a:cubicBezTo>
                  <a:cubicBezTo>
                    <a:pt x="3219135" y="691731"/>
                    <a:pt x="3216431" y="686691"/>
                    <a:pt x="3235840" y="685474"/>
                  </a:cubicBezTo>
                  <a:cubicBezTo>
                    <a:pt x="3224160" y="681113"/>
                    <a:pt x="3212453" y="676272"/>
                    <a:pt x="3200645" y="672350"/>
                  </a:cubicBezTo>
                  <a:cubicBezTo>
                    <a:pt x="3241673" y="674077"/>
                    <a:pt x="3254881" y="668330"/>
                    <a:pt x="3311864" y="664762"/>
                  </a:cubicBezTo>
                  <a:close/>
                  <a:moveTo>
                    <a:pt x="2591945" y="659736"/>
                  </a:moveTo>
                  <a:cubicBezTo>
                    <a:pt x="2575948" y="669943"/>
                    <a:pt x="2535968" y="668811"/>
                    <a:pt x="2546359" y="674035"/>
                  </a:cubicBezTo>
                  <a:cubicBezTo>
                    <a:pt x="2552730" y="671755"/>
                    <a:pt x="2558902" y="669702"/>
                    <a:pt x="2562626" y="670906"/>
                  </a:cubicBezTo>
                  <a:cubicBezTo>
                    <a:pt x="2552079" y="675450"/>
                    <a:pt x="2533731" y="681467"/>
                    <a:pt x="2539635" y="682840"/>
                  </a:cubicBezTo>
                  <a:cubicBezTo>
                    <a:pt x="2561606" y="675351"/>
                    <a:pt x="2576273" y="677262"/>
                    <a:pt x="2597919" y="669901"/>
                  </a:cubicBezTo>
                  <a:cubicBezTo>
                    <a:pt x="2557742" y="673666"/>
                    <a:pt x="2587500" y="667791"/>
                    <a:pt x="2591945" y="659736"/>
                  </a:cubicBezTo>
                  <a:close/>
                  <a:moveTo>
                    <a:pt x="4754801" y="657428"/>
                  </a:moveTo>
                  <a:cubicBezTo>
                    <a:pt x="4764783" y="653733"/>
                    <a:pt x="4798731" y="694081"/>
                    <a:pt x="4824525" y="692028"/>
                  </a:cubicBezTo>
                  <a:cubicBezTo>
                    <a:pt x="4843143" y="714170"/>
                    <a:pt x="4770657" y="671274"/>
                    <a:pt x="4748219" y="664181"/>
                  </a:cubicBezTo>
                  <a:cubicBezTo>
                    <a:pt x="4751391" y="662539"/>
                    <a:pt x="4759685" y="664054"/>
                    <a:pt x="4769383" y="666475"/>
                  </a:cubicBezTo>
                  <a:cubicBezTo>
                    <a:pt x="4767543" y="663049"/>
                    <a:pt x="4761215" y="660203"/>
                    <a:pt x="4754801" y="657428"/>
                  </a:cubicBezTo>
                  <a:close/>
                  <a:moveTo>
                    <a:pt x="3723651" y="655574"/>
                  </a:moveTo>
                  <a:cubicBezTo>
                    <a:pt x="3749715" y="660486"/>
                    <a:pt x="3773175" y="662228"/>
                    <a:pt x="3795457" y="662851"/>
                  </a:cubicBezTo>
                  <a:cubicBezTo>
                    <a:pt x="3817683" y="664012"/>
                    <a:pt x="3838635" y="664861"/>
                    <a:pt x="3859675" y="666164"/>
                  </a:cubicBezTo>
                  <a:cubicBezTo>
                    <a:pt x="3875261" y="668117"/>
                    <a:pt x="3878871" y="676484"/>
                    <a:pt x="3895547" y="677956"/>
                  </a:cubicBezTo>
                  <a:cubicBezTo>
                    <a:pt x="3894331" y="680816"/>
                    <a:pt x="3878021" y="679471"/>
                    <a:pt x="3891203" y="686323"/>
                  </a:cubicBezTo>
                  <a:cubicBezTo>
                    <a:pt x="3871963" y="684256"/>
                    <a:pt x="3867263" y="674403"/>
                    <a:pt x="3850131" y="671161"/>
                  </a:cubicBezTo>
                  <a:cubicBezTo>
                    <a:pt x="3811851" y="667013"/>
                    <a:pt x="3824805" y="676909"/>
                    <a:pt x="3826787" y="683817"/>
                  </a:cubicBezTo>
                  <a:cubicBezTo>
                    <a:pt x="3808793" y="677546"/>
                    <a:pt x="3797127" y="676824"/>
                    <a:pt x="3784471" y="677234"/>
                  </a:cubicBezTo>
                  <a:cubicBezTo>
                    <a:pt x="3771815" y="677404"/>
                    <a:pt x="3758239" y="677829"/>
                    <a:pt x="3736167" y="673497"/>
                  </a:cubicBezTo>
                  <a:cubicBezTo>
                    <a:pt x="3723723" y="667848"/>
                    <a:pt x="3734525" y="667466"/>
                    <a:pt x="3740811" y="670722"/>
                  </a:cubicBezTo>
                  <a:cubicBezTo>
                    <a:pt x="3765755" y="676796"/>
                    <a:pt x="3771999" y="675054"/>
                    <a:pt x="3777675" y="672973"/>
                  </a:cubicBezTo>
                  <a:cubicBezTo>
                    <a:pt x="3780507" y="671940"/>
                    <a:pt x="3783197" y="670807"/>
                    <a:pt x="3787995" y="670538"/>
                  </a:cubicBezTo>
                  <a:cubicBezTo>
                    <a:pt x="3792767" y="670297"/>
                    <a:pt x="3799691" y="670665"/>
                    <a:pt x="3810847" y="673723"/>
                  </a:cubicBezTo>
                  <a:cubicBezTo>
                    <a:pt x="3801899" y="666744"/>
                    <a:pt x="3782829" y="666829"/>
                    <a:pt x="3764723" y="665923"/>
                  </a:cubicBezTo>
                  <a:cubicBezTo>
                    <a:pt x="3746601" y="665116"/>
                    <a:pt x="3729387" y="663813"/>
                    <a:pt x="3723651" y="655574"/>
                  </a:cubicBezTo>
                  <a:close/>
                  <a:moveTo>
                    <a:pt x="4557391" y="652432"/>
                  </a:moveTo>
                  <a:lnTo>
                    <a:pt x="4572635" y="658827"/>
                  </a:lnTo>
                  <a:cubicBezTo>
                    <a:pt x="4576491" y="660840"/>
                    <a:pt x="4579189" y="662653"/>
                    <a:pt x="4580979" y="664040"/>
                  </a:cubicBezTo>
                  <a:cubicBezTo>
                    <a:pt x="4584505" y="666942"/>
                    <a:pt x="4584179" y="668726"/>
                    <a:pt x="4581391" y="669406"/>
                  </a:cubicBezTo>
                  <a:cubicBezTo>
                    <a:pt x="4575813" y="670751"/>
                    <a:pt x="4560467" y="667565"/>
                    <a:pt x="4545771" y="661110"/>
                  </a:cubicBezTo>
                  <a:cubicBezTo>
                    <a:pt x="4559461" y="671954"/>
                    <a:pt x="4569075" y="676258"/>
                    <a:pt x="4579747" y="680576"/>
                  </a:cubicBezTo>
                  <a:cubicBezTo>
                    <a:pt x="4590423" y="684865"/>
                    <a:pt x="4602131" y="689240"/>
                    <a:pt x="4619289" y="701231"/>
                  </a:cubicBezTo>
                  <a:cubicBezTo>
                    <a:pt x="4607001" y="693374"/>
                    <a:pt x="4616005" y="687796"/>
                    <a:pt x="4590833" y="678990"/>
                  </a:cubicBezTo>
                  <a:cubicBezTo>
                    <a:pt x="4588355" y="674800"/>
                    <a:pt x="4607779" y="682798"/>
                    <a:pt x="4601735" y="676612"/>
                  </a:cubicBezTo>
                  <a:cubicBezTo>
                    <a:pt x="4624089" y="692595"/>
                    <a:pt x="4651199" y="707559"/>
                    <a:pt x="4684851" y="721136"/>
                  </a:cubicBezTo>
                  <a:cubicBezTo>
                    <a:pt x="4651383" y="722905"/>
                    <a:pt x="4603377" y="693671"/>
                    <a:pt x="4559179" y="680321"/>
                  </a:cubicBezTo>
                  <a:cubicBezTo>
                    <a:pt x="4536361" y="661028"/>
                    <a:pt x="4542537" y="656396"/>
                    <a:pt x="4552535" y="653649"/>
                  </a:cubicBezTo>
                  <a:close/>
                  <a:moveTo>
                    <a:pt x="4557323" y="652403"/>
                  </a:moveTo>
                  <a:lnTo>
                    <a:pt x="4557421" y="652424"/>
                  </a:lnTo>
                  <a:lnTo>
                    <a:pt x="4557391" y="652432"/>
                  </a:lnTo>
                  <a:close/>
                  <a:moveTo>
                    <a:pt x="4220851" y="651949"/>
                  </a:moveTo>
                  <a:cubicBezTo>
                    <a:pt x="4243983" y="657810"/>
                    <a:pt x="4254843" y="659354"/>
                    <a:pt x="4264499" y="661987"/>
                  </a:cubicBezTo>
                  <a:cubicBezTo>
                    <a:pt x="4274195" y="664422"/>
                    <a:pt x="4282859" y="667239"/>
                    <a:pt x="4301447" y="675691"/>
                  </a:cubicBezTo>
                  <a:cubicBezTo>
                    <a:pt x="4284445" y="670877"/>
                    <a:pt x="4277777" y="670637"/>
                    <a:pt x="4270515" y="670127"/>
                  </a:cubicBezTo>
                  <a:cubicBezTo>
                    <a:pt x="4263209" y="669816"/>
                    <a:pt x="4255535" y="668357"/>
                    <a:pt x="4235887" y="663671"/>
                  </a:cubicBezTo>
                  <a:cubicBezTo>
                    <a:pt x="4248131" y="670637"/>
                    <a:pt x="4252803" y="673327"/>
                    <a:pt x="4253343" y="674601"/>
                  </a:cubicBezTo>
                  <a:cubicBezTo>
                    <a:pt x="4253879" y="675847"/>
                    <a:pt x="4250311" y="675479"/>
                    <a:pt x="4245725" y="677418"/>
                  </a:cubicBezTo>
                  <a:cubicBezTo>
                    <a:pt x="4211691" y="663162"/>
                    <a:pt x="4231355" y="664493"/>
                    <a:pt x="4220851" y="651949"/>
                  </a:cubicBezTo>
                  <a:close/>
                  <a:moveTo>
                    <a:pt x="3061410" y="651695"/>
                  </a:moveTo>
                  <a:cubicBezTo>
                    <a:pt x="3025607" y="658447"/>
                    <a:pt x="3051373" y="664195"/>
                    <a:pt x="3042029" y="670524"/>
                  </a:cubicBezTo>
                  <a:cubicBezTo>
                    <a:pt x="3046913" y="669448"/>
                    <a:pt x="3051826" y="668372"/>
                    <a:pt x="3056752" y="667282"/>
                  </a:cubicBezTo>
                  <a:lnTo>
                    <a:pt x="3071674" y="664691"/>
                  </a:lnTo>
                  <a:cubicBezTo>
                    <a:pt x="3043841" y="660033"/>
                    <a:pt x="3068729" y="656055"/>
                    <a:pt x="3061410" y="651695"/>
                  </a:cubicBezTo>
                  <a:close/>
                  <a:moveTo>
                    <a:pt x="3577649" y="651483"/>
                  </a:moveTo>
                  <a:cubicBezTo>
                    <a:pt x="3602567" y="651809"/>
                    <a:pt x="3607705" y="663771"/>
                    <a:pt x="3605341" y="665569"/>
                  </a:cubicBezTo>
                  <a:cubicBezTo>
                    <a:pt x="3523839" y="652035"/>
                    <a:pt x="3631447" y="673823"/>
                    <a:pt x="3572029" y="674842"/>
                  </a:cubicBezTo>
                  <a:cubicBezTo>
                    <a:pt x="3570783" y="654881"/>
                    <a:pt x="3502701" y="660190"/>
                    <a:pt x="3452925" y="658972"/>
                  </a:cubicBezTo>
                  <a:cubicBezTo>
                    <a:pt x="3420195" y="663007"/>
                    <a:pt x="3508463" y="670043"/>
                    <a:pt x="3455657" y="670468"/>
                  </a:cubicBezTo>
                  <a:cubicBezTo>
                    <a:pt x="3476439" y="671912"/>
                    <a:pt x="3489267" y="671346"/>
                    <a:pt x="3499771" y="669732"/>
                  </a:cubicBezTo>
                  <a:cubicBezTo>
                    <a:pt x="3510275" y="668288"/>
                    <a:pt x="3518443" y="666235"/>
                    <a:pt x="3529827" y="663927"/>
                  </a:cubicBezTo>
                  <a:cubicBezTo>
                    <a:pt x="3534711" y="667240"/>
                    <a:pt x="3541875" y="668910"/>
                    <a:pt x="3550879" y="669406"/>
                  </a:cubicBezTo>
                  <a:cubicBezTo>
                    <a:pt x="3537867" y="672393"/>
                    <a:pt x="3518557" y="673384"/>
                    <a:pt x="3497945" y="674474"/>
                  </a:cubicBezTo>
                  <a:cubicBezTo>
                    <a:pt x="3477331" y="676046"/>
                    <a:pt x="3455417" y="676923"/>
                    <a:pt x="3437211" y="677560"/>
                  </a:cubicBezTo>
                  <a:cubicBezTo>
                    <a:pt x="3426747" y="667367"/>
                    <a:pt x="3396381" y="671997"/>
                    <a:pt x="3383045" y="663686"/>
                  </a:cubicBezTo>
                  <a:cubicBezTo>
                    <a:pt x="3375825" y="667792"/>
                    <a:pt x="3383995" y="673667"/>
                    <a:pt x="3397429" y="680236"/>
                  </a:cubicBezTo>
                  <a:cubicBezTo>
                    <a:pt x="3385127" y="679259"/>
                    <a:pt x="3372879" y="678382"/>
                    <a:pt x="3377623" y="681581"/>
                  </a:cubicBezTo>
                  <a:cubicBezTo>
                    <a:pt x="3350286" y="681128"/>
                    <a:pt x="3355764" y="669349"/>
                    <a:pt x="3368887" y="667594"/>
                  </a:cubicBezTo>
                  <a:cubicBezTo>
                    <a:pt x="3348120" y="664777"/>
                    <a:pt x="3346718" y="668840"/>
                    <a:pt x="3319225" y="672705"/>
                  </a:cubicBezTo>
                  <a:cubicBezTo>
                    <a:pt x="3308338" y="667197"/>
                    <a:pt x="3325794" y="664677"/>
                    <a:pt x="3343094" y="662653"/>
                  </a:cubicBezTo>
                  <a:cubicBezTo>
                    <a:pt x="3351730" y="661492"/>
                    <a:pt x="3360337" y="661011"/>
                    <a:pt x="3365335" y="660218"/>
                  </a:cubicBezTo>
                  <a:cubicBezTo>
                    <a:pt x="3370319" y="659383"/>
                    <a:pt x="3371691" y="658165"/>
                    <a:pt x="3365859" y="656112"/>
                  </a:cubicBezTo>
                  <a:cubicBezTo>
                    <a:pt x="3394201" y="657641"/>
                    <a:pt x="3414035" y="665484"/>
                    <a:pt x="3440113" y="668585"/>
                  </a:cubicBezTo>
                  <a:cubicBezTo>
                    <a:pt x="3464463" y="664493"/>
                    <a:pt x="3412859" y="663078"/>
                    <a:pt x="3411615" y="655928"/>
                  </a:cubicBezTo>
                  <a:cubicBezTo>
                    <a:pt x="3437495" y="655928"/>
                    <a:pt x="3467435" y="656070"/>
                    <a:pt x="3496671" y="655150"/>
                  </a:cubicBezTo>
                  <a:cubicBezTo>
                    <a:pt x="3525905" y="654994"/>
                    <a:pt x="3554459" y="654810"/>
                    <a:pt x="3577649" y="651483"/>
                  </a:cubicBezTo>
                  <a:close/>
                  <a:moveTo>
                    <a:pt x="4562873" y="651058"/>
                  </a:moveTo>
                  <a:cubicBezTo>
                    <a:pt x="4565845" y="653224"/>
                    <a:pt x="4566001" y="653985"/>
                    <a:pt x="4564643" y="653992"/>
                  </a:cubicBezTo>
                  <a:lnTo>
                    <a:pt x="4557421" y="652424"/>
                  </a:lnTo>
                  <a:close/>
                  <a:moveTo>
                    <a:pt x="3627795" y="650704"/>
                  </a:moveTo>
                  <a:cubicBezTo>
                    <a:pt x="3642985" y="651483"/>
                    <a:pt x="3653363" y="655220"/>
                    <a:pt x="3668949" y="656693"/>
                  </a:cubicBezTo>
                  <a:cubicBezTo>
                    <a:pt x="3672107" y="659297"/>
                    <a:pt x="3661631" y="658009"/>
                    <a:pt x="3653899" y="657740"/>
                  </a:cubicBezTo>
                  <a:cubicBezTo>
                    <a:pt x="3646143" y="657783"/>
                    <a:pt x="3641187" y="658660"/>
                    <a:pt x="3655315" y="664946"/>
                  </a:cubicBezTo>
                  <a:cubicBezTo>
                    <a:pt x="3660823" y="661761"/>
                    <a:pt x="3684423" y="662610"/>
                    <a:pt x="3709905" y="663828"/>
                  </a:cubicBezTo>
                  <a:cubicBezTo>
                    <a:pt x="3697871" y="660472"/>
                    <a:pt x="3681209" y="659850"/>
                    <a:pt x="3673451" y="653875"/>
                  </a:cubicBezTo>
                  <a:cubicBezTo>
                    <a:pt x="3692139" y="653266"/>
                    <a:pt x="3703819" y="656905"/>
                    <a:pt x="3719163" y="658349"/>
                  </a:cubicBezTo>
                  <a:cubicBezTo>
                    <a:pt x="3739099" y="670354"/>
                    <a:pt x="3665607" y="661548"/>
                    <a:pt x="3676255" y="671473"/>
                  </a:cubicBezTo>
                  <a:cubicBezTo>
                    <a:pt x="3669345" y="669816"/>
                    <a:pt x="3662379" y="668146"/>
                    <a:pt x="3655457" y="666489"/>
                  </a:cubicBezTo>
                  <a:cubicBezTo>
                    <a:pt x="3648519" y="664861"/>
                    <a:pt x="3641611" y="663714"/>
                    <a:pt x="3634887" y="662171"/>
                  </a:cubicBezTo>
                  <a:cubicBezTo>
                    <a:pt x="3621439" y="659212"/>
                    <a:pt x="3608683" y="655772"/>
                    <a:pt x="3597695" y="651171"/>
                  </a:cubicBezTo>
                  <a:cubicBezTo>
                    <a:pt x="3624751" y="648934"/>
                    <a:pt x="3657637" y="668627"/>
                    <a:pt x="3627795" y="650704"/>
                  </a:cubicBezTo>
                  <a:close/>
                  <a:moveTo>
                    <a:pt x="3209139" y="650549"/>
                  </a:moveTo>
                  <a:cubicBezTo>
                    <a:pt x="3245580" y="650124"/>
                    <a:pt x="3227742" y="661393"/>
                    <a:pt x="3234608" y="665102"/>
                  </a:cubicBezTo>
                  <a:cubicBezTo>
                    <a:pt x="3222263" y="665654"/>
                    <a:pt x="3210782" y="665768"/>
                    <a:pt x="3199923" y="667042"/>
                  </a:cubicBezTo>
                  <a:cubicBezTo>
                    <a:pt x="3189050" y="668273"/>
                    <a:pt x="3178716" y="669661"/>
                    <a:pt x="3168494" y="671317"/>
                  </a:cubicBezTo>
                  <a:cubicBezTo>
                    <a:pt x="3148080" y="674644"/>
                    <a:pt x="3128175" y="679061"/>
                    <a:pt x="3105736" y="685474"/>
                  </a:cubicBezTo>
                  <a:cubicBezTo>
                    <a:pt x="3102848" y="683563"/>
                    <a:pt x="3109785" y="681850"/>
                    <a:pt x="3103725" y="679896"/>
                  </a:cubicBezTo>
                  <a:cubicBezTo>
                    <a:pt x="3088492" y="683577"/>
                    <a:pt x="3076034" y="685460"/>
                    <a:pt x="3065218" y="687669"/>
                  </a:cubicBezTo>
                  <a:cubicBezTo>
                    <a:pt x="3054430" y="689948"/>
                    <a:pt x="3045384" y="693218"/>
                    <a:pt x="3036904" y="698456"/>
                  </a:cubicBezTo>
                  <a:cubicBezTo>
                    <a:pt x="3033294" y="687032"/>
                    <a:pt x="3011308" y="702420"/>
                    <a:pt x="2997745" y="707121"/>
                  </a:cubicBezTo>
                  <a:cubicBezTo>
                    <a:pt x="2998212" y="704643"/>
                    <a:pt x="2998141" y="702180"/>
                    <a:pt x="2989633" y="700000"/>
                  </a:cubicBezTo>
                  <a:cubicBezTo>
                    <a:pt x="2999897" y="697749"/>
                    <a:pt x="3014337" y="694591"/>
                    <a:pt x="3029712" y="691222"/>
                  </a:cubicBezTo>
                  <a:cubicBezTo>
                    <a:pt x="3045115" y="687938"/>
                    <a:pt x="3061424" y="684073"/>
                    <a:pt x="3075595" y="681779"/>
                  </a:cubicBezTo>
                  <a:cubicBezTo>
                    <a:pt x="3103824" y="676555"/>
                    <a:pt x="3122724" y="671954"/>
                    <a:pt x="3105707" y="670723"/>
                  </a:cubicBezTo>
                  <a:cubicBezTo>
                    <a:pt x="3111682" y="667382"/>
                    <a:pt x="3150741" y="667594"/>
                    <a:pt x="3163143" y="669831"/>
                  </a:cubicBezTo>
                  <a:cubicBezTo>
                    <a:pt x="3176677" y="666674"/>
                    <a:pt x="3193864" y="663602"/>
                    <a:pt x="3204821" y="660416"/>
                  </a:cubicBezTo>
                  <a:cubicBezTo>
                    <a:pt x="3215821" y="657726"/>
                    <a:pt x="3220621" y="654683"/>
                    <a:pt x="3209139" y="650549"/>
                  </a:cubicBezTo>
                  <a:close/>
                  <a:moveTo>
                    <a:pt x="3235075" y="650378"/>
                  </a:moveTo>
                  <a:cubicBezTo>
                    <a:pt x="3256438" y="654031"/>
                    <a:pt x="3287980" y="649203"/>
                    <a:pt x="3304403" y="656834"/>
                  </a:cubicBezTo>
                  <a:cubicBezTo>
                    <a:pt x="3280930" y="662043"/>
                    <a:pt x="3270312" y="656720"/>
                    <a:pt x="3248694" y="660515"/>
                  </a:cubicBezTo>
                  <a:cubicBezTo>
                    <a:pt x="3236802" y="656650"/>
                    <a:pt x="3248468" y="654328"/>
                    <a:pt x="3235075" y="650378"/>
                  </a:cubicBezTo>
                  <a:close/>
                  <a:moveTo>
                    <a:pt x="2389611" y="642705"/>
                  </a:moveTo>
                  <a:cubicBezTo>
                    <a:pt x="2379857" y="646994"/>
                    <a:pt x="2369791" y="651411"/>
                    <a:pt x="2360065" y="655673"/>
                  </a:cubicBezTo>
                  <a:cubicBezTo>
                    <a:pt x="2365856" y="657442"/>
                    <a:pt x="2358522" y="662411"/>
                    <a:pt x="2376559" y="661137"/>
                  </a:cubicBezTo>
                  <a:cubicBezTo>
                    <a:pt x="2407534" y="646272"/>
                    <a:pt x="2372552" y="653068"/>
                    <a:pt x="2415915" y="643880"/>
                  </a:cubicBezTo>
                  <a:cubicBezTo>
                    <a:pt x="2407124" y="643483"/>
                    <a:pt x="2398346" y="643101"/>
                    <a:pt x="2389611" y="642705"/>
                  </a:cubicBezTo>
                  <a:close/>
                  <a:moveTo>
                    <a:pt x="2376374" y="642167"/>
                  </a:moveTo>
                  <a:cubicBezTo>
                    <a:pt x="2348655" y="642747"/>
                    <a:pt x="2315555" y="650831"/>
                    <a:pt x="2280120" y="662312"/>
                  </a:cubicBezTo>
                  <a:cubicBezTo>
                    <a:pt x="2275109" y="662964"/>
                    <a:pt x="2259762" y="653804"/>
                    <a:pt x="2233543" y="662610"/>
                  </a:cubicBezTo>
                  <a:cubicBezTo>
                    <a:pt x="2233147" y="674629"/>
                    <a:pt x="2294461" y="656324"/>
                    <a:pt x="2280488" y="671769"/>
                  </a:cubicBezTo>
                  <a:cubicBezTo>
                    <a:pt x="2322294" y="652190"/>
                    <a:pt x="2279964" y="686918"/>
                    <a:pt x="2343417" y="659792"/>
                  </a:cubicBezTo>
                  <a:cubicBezTo>
                    <a:pt x="2339283" y="657003"/>
                    <a:pt x="2297604" y="663601"/>
                    <a:pt x="2320086" y="654186"/>
                  </a:cubicBezTo>
                  <a:cubicBezTo>
                    <a:pt x="2333521" y="654568"/>
                    <a:pt x="2355578" y="642577"/>
                    <a:pt x="2366592" y="646456"/>
                  </a:cubicBezTo>
                  <a:cubicBezTo>
                    <a:pt x="2355705" y="651086"/>
                    <a:pt x="2344563" y="657641"/>
                    <a:pt x="2363109" y="651142"/>
                  </a:cubicBezTo>
                  <a:cubicBezTo>
                    <a:pt x="2373189" y="646740"/>
                    <a:pt x="2369636" y="645692"/>
                    <a:pt x="2376374" y="642167"/>
                  </a:cubicBezTo>
                  <a:close/>
                  <a:moveTo>
                    <a:pt x="2628867" y="641105"/>
                  </a:moveTo>
                  <a:cubicBezTo>
                    <a:pt x="2622525" y="646216"/>
                    <a:pt x="2609415" y="649741"/>
                    <a:pt x="2597764" y="652813"/>
                  </a:cubicBezTo>
                  <a:cubicBezTo>
                    <a:pt x="2586268" y="656381"/>
                    <a:pt x="2576245" y="659467"/>
                    <a:pt x="2575891" y="662765"/>
                  </a:cubicBezTo>
                  <a:cubicBezTo>
                    <a:pt x="2609953" y="652459"/>
                    <a:pt x="2596518" y="659608"/>
                    <a:pt x="2611312" y="662213"/>
                  </a:cubicBezTo>
                  <a:cubicBezTo>
                    <a:pt x="2629320" y="653436"/>
                    <a:pt x="2635280" y="646357"/>
                    <a:pt x="2628867" y="641105"/>
                  </a:cubicBezTo>
                  <a:close/>
                  <a:moveTo>
                    <a:pt x="2438949" y="640411"/>
                  </a:moveTo>
                  <a:cubicBezTo>
                    <a:pt x="2428076" y="650817"/>
                    <a:pt x="2339453" y="681113"/>
                    <a:pt x="2376884" y="680094"/>
                  </a:cubicBezTo>
                  <a:cubicBezTo>
                    <a:pt x="2397554" y="671515"/>
                    <a:pt x="2415307" y="667112"/>
                    <a:pt x="2432833" y="662992"/>
                  </a:cubicBezTo>
                  <a:cubicBezTo>
                    <a:pt x="2450374" y="658901"/>
                    <a:pt x="2468127" y="656281"/>
                    <a:pt x="2488329" y="649500"/>
                  </a:cubicBezTo>
                  <a:cubicBezTo>
                    <a:pt x="2467546" y="649203"/>
                    <a:pt x="2451068" y="651213"/>
                    <a:pt x="2441880" y="651157"/>
                  </a:cubicBezTo>
                  <a:cubicBezTo>
                    <a:pt x="2432734" y="651213"/>
                    <a:pt x="2430780" y="649061"/>
                    <a:pt x="2438949" y="640411"/>
                  </a:cubicBezTo>
                  <a:close/>
                  <a:moveTo>
                    <a:pt x="1549569" y="637750"/>
                  </a:moveTo>
                  <a:cubicBezTo>
                    <a:pt x="1548465" y="640978"/>
                    <a:pt x="1544020" y="644942"/>
                    <a:pt x="1537989" y="649260"/>
                  </a:cubicBezTo>
                  <a:cubicBezTo>
                    <a:pt x="1532099" y="653790"/>
                    <a:pt x="1524653" y="658674"/>
                    <a:pt x="1517333" y="663459"/>
                  </a:cubicBezTo>
                  <a:cubicBezTo>
                    <a:pt x="1502695" y="673030"/>
                    <a:pt x="1488609" y="682161"/>
                    <a:pt x="1488750" y="686819"/>
                  </a:cubicBezTo>
                  <a:cubicBezTo>
                    <a:pt x="1460068" y="703722"/>
                    <a:pt x="1470643" y="693218"/>
                    <a:pt x="1490704" y="677503"/>
                  </a:cubicBezTo>
                  <a:cubicBezTo>
                    <a:pt x="1510793" y="661845"/>
                    <a:pt x="1540197" y="640808"/>
                    <a:pt x="1549569" y="637750"/>
                  </a:cubicBezTo>
                  <a:close/>
                  <a:moveTo>
                    <a:pt x="3355510" y="636391"/>
                  </a:moveTo>
                  <a:cubicBezTo>
                    <a:pt x="3370205" y="639732"/>
                    <a:pt x="3430119" y="643498"/>
                    <a:pt x="3414447" y="646981"/>
                  </a:cubicBezTo>
                  <a:cubicBezTo>
                    <a:pt x="3395731" y="649614"/>
                    <a:pt x="3387165" y="644645"/>
                    <a:pt x="3377115" y="640766"/>
                  </a:cubicBezTo>
                  <a:cubicBezTo>
                    <a:pt x="3344892" y="643823"/>
                    <a:pt x="3362914" y="652275"/>
                    <a:pt x="3314284" y="655701"/>
                  </a:cubicBezTo>
                  <a:cubicBezTo>
                    <a:pt x="3289906" y="648042"/>
                    <a:pt x="3266094" y="650633"/>
                    <a:pt x="3263446" y="641162"/>
                  </a:cubicBezTo>
                  <a:cubicBezTo>
                    <a:pt x="3273172" y="637014"/>
                    <a:pt x="3284639" y="650053"/>
                    <a:pt x="3318588" y="652275"/>
                  </a:cubicBezTo>
                  <a:cubicBezTo>
                    <a:pt x="3314624" y="645890"/>
                    <a:pt x="3347766" y="641785"/>
                    <a:pt x="3355510" y="636391"/>
                  </a:cubicBezTo>
                  <a:close/>
                  <a:moveTo>
                    <a:pt x="1862926" y="631785"/>
                  </a:moveTo>
                  <a:cubicBezTo>
                    <a:pt x="1863885" y="631788"/>
                    <a:pt x="1863752" y="632269"/>
                    <a:pt x="1862088" y="633446"/>
                  </a:cubicBezTo>
                  <a:lnTo>
                    <a:pt x="1862265" y="631924"/>
                  </a:lnTo>
                  <a:close/>
                  <a:moveTo>
                    <a:pt x="3069041" y="629694"/>
                  </a:moveTo>
                  <a:cubicBezTo>
                    <a:pt x="3050891" y="633389"/>
                    <a:pt x="3040896" y="631096"/>
                    <a:pt x="3026768" y="632186"/>
                  </a:cubicBezTo>
                  <a:cubicBezTo>
                    <a:pt x="3048909" y="640525"/>
                    <a:pt x="3039792" y="647943"/>
                    <a:pt x="3055365" y="649741"/>
                  </a:cubicBezTo>
                  <a:cubicBezTo>
                    <a:pt x="3085605" y="645862"/>
                    <a:pt x="3042128" y="641006"/>
                    <a:pt x="3061113" y="636957"/>
                  </a:cubicBezTo>
                  <a:cubicBezTo>
                    <a:pt x="3062203" y="642832"/>
                    <a:pt x="3105779" y="643427"/>
                    <a:pt x="3093306" y="637368"/>
                  </a:cubicBezTo>
                  <a:cubicBezTo>
                    <a:pt x="3059244" y="641218"/>
                    <a:pt x="3089965" y="631606"/>
                    <a:pt x="3069041" y="629694"/>
                  </a:cubicBezTo>
                  <a:close/>
                  <a:moveTo>
                    <a:pt x="4466881" y="629576"/>
                  </a:moveTo>
                  <a:cubicBezTo>
                    <a:pt x="4464805" y="629402"/>
                    <a:pt x="4463893" y="629804"/>
                    <a:pt x="4464751" y="631082"/>
                  </a:cubicBezTo>
                  <a:cubicBezTo>
                    <a:pt x="4470965" y="631761"/>
                    <a:pt x="4498287" y="659934"/>
                    <a:pt x="4509713" y="653450"/>
                  </a:cubicBezTo>
                  <a:cubicBezTo>
                    <a:pt x="4484287" y="645069"/>
                    <a:pt x="4508637" y="645041"/>
                    <a:pt x="4500751" y="638684"/>
                  </a:cubicBezTo>
                  <a:cubicBezTo>
                    <a:pt x="4489825" y="635817"/>
                    <a:pt x="4473109" y="630100"/>
                    <a:pt x="4466881" y="629576"/>
                  </a:cubicBezTo>
                  <a:close/>
                  <a:moveTo>
                    <a:pt x="4303487" y="628633"/>
                  </a:moveTo>
                  <a:cubicBezTo>
                    <a:pt x="4328275" y="643073"/>
                    <a:pt x="4334803" y="648665"/>
                    <a:pt x="4338043" y="657924"/>
                  </a:cubicBezTo>
                  <a:cubicBezTo>
                    <a:pt x="4348295" y="660387"/>
                    <a:pt x="4358317" y="662822"/>
                    <a:pt x="4368525" y="665285"/>
                  </a:cubicBezTo>
                  <a:cubicBezTo>
                    <a:pt x="4358317" y="653408"/>
                    <a:pt x="4327227" y="643611"/>
                    <a:pt x="4338979" y="640156"/>
                  </a:cubicBezTo>
                  <a:cubicBezTo>
                    <a:pt x="4325275" y="636985"/>
                    <a:pt x="4314345" y="632823"/>
                    <a:pt x="4303487" y="628633"/>
                  </a:cubicBezTo>
                  <a:close/>
                  <a:moveTo>
                    <a:pt x="4580065" y="623476"/>
                  </a:moveTo>
                  <a:cubicBezTo>
                    <a:pt x="4582461" y="625056"/>
                    <a:pt x="4581891" y="633797"/>
                    <a:pt x="4580767" y="635443"/>
                  </a:cubicBezTo>
                  <a:cubicBezTo>
                    <a:pt x="4610159" y="649996"/>
                    <a:pt x="4643597" y="663828"/>
                    <a:pt x="4670397" y="679061"/>
                  </a:cubicBezTo>
                  <a:cubicBezTo>
                    <a:pt x="4681511" y="682445"/>
                    <a:pt x="4670637" y="673511"/>
                    <a:pt x="4666617" y="668457"/>
                  </a:cubicBezTo>
                  <a:cubicBezTo>
                    <a:pt x="4694435" y="684752"/>
                    <a:pt x="4709967" y="689098"/>
                    <a:pt x="4709939" y="699150"/>
                  </a:cubicBezTo>
                  <a:cubicBezTo>
                    <a:pt x="4731485" y="708635"/>
                    <a:pt x="4740235" y="710660"/>
                    <a:pt x="4730919" y="701203"/>
                  </a:cubicBezTo>
                  <a:cubicBezTo>
                    <a:pt x="4774479" y="722708"/>
                    <a:pt x="4747411" y="720697"/>
                    <a:pt x="4781559" y="743688"/>
                  </a:cubicBezTo>
                  <a:cubicBezTo>
                    <a:pt x="4763353" y="735902"/>
                    <a:pt x="4766239" y="741310"/>
                    <a:pt x="4746547" y="732632"/>
                  </a:cubicBezTo>
                  <a:cubicBezTo>
                    <a:pt x="4742839" y="724590"/>
                    <a:pt x="4760591" y="728144"/>
                    <a:pt x="4734373" y="712019"/>
                  </a:cubicBezTo>
                  <a:cubicBezTo>
                    <a:pt x="4702505" y="698711"/>
                    <a:pt x="4711679" y="710915"/>
                    <a:pt x="4716819" y="720612"/>
                  </a:cubicBezTo>
                  <a:cubicBezTo>
                    <a:pt x="4706355" y="714652"/>
                    <a:pt x="4697267" y="709230"/>
                    <a:pt x="4688971" y="703397"/>
                  </a:cubicBezTo>
                  <a:cubicBezTo>
                    <a:pt x="4680661" y="697607"/>
                    <a:pt x="4673043" y="691661"/>
                    <a:pt x="4665075" y="685772"/>
                  </a:cubicBezTo>
                  <a:cubicBezTo>
                    <a:pt x="4649133" y="674007"/>
                    <a:pt x="4631763" y="662469"/>
                    <a:pt x="4604807" y="652998"/>
                  </a:cubicBezTo>
                  <a:cubicBezTo>
                    <a:pt x="4597969" y="653437"/>
                    <a:pt x="4610471" y="660713"/>
                    <a:pt x="4618099" y="673058"/>
                  </a:cubicBezTo>
                  <a:cubicBezTo>
                    <a:pt x="4589631" y="665980"/>
                    <a:pt x="4589035" y="652474"/>
                    <a:pt x="4563581" y="645197"/>
                  </a:cubicBezTo>
                  <a:cubicBezTo>
                    <a:pt x="4579663" y="644249"/>
                    <a:pt x="4564755" y="627855"/>
                    <a:pt x="4576591" y="624811"/>
                  </a:cubicBezTo>
                  <a:cubicBezTo>
                    <a:pt x="4578137" y="623218"/>
                    <a:pt x="4579267" y="622949"/>
                    <a:pt x="4580065" y="623476"/>
                  </a:cubicBezTo>
                  <a:close/>
                  <a:moveTo>
                    <a:pt x="3627343" y="623345"/>
                  </a:moveTo>
                  <a:lnTo>
                    <a:pt x="3639617" y="625642"/>
                  </a:lnTo>
                  <a:cubicBezTo>
                    <a:pt x="3642649" y="626260"/>
                    <a:pt x="3644285" y="626679"/>
                    <a:pt x="3644003" y="626835"/>
                  </a:cubicBezTo>
                  <a:cubicBezTo>
                    <a:pt x="3637625" y="626849"/>
                    <a:pt x="3633147" y="626274"/>
                    <a:pt x="3630235" y="625414"/>
                  </a:cubicBezTo>
                  <a:close/>
                  <a:moveTo>
                    <a:pt x="2502345" y="622304"/>
                  </a:moveTo>
                  <a:cubicBezTo>
                    <a:pt x="2486361" y="627670"/>
                    <a:pt x="2474526" y="627826"/>
                    <a:pt x="2459038" y="632667"/>
                  </a:cubicBezTo>
                  <a:cubicBezTo>
                    <a:pt x="2463922" y="634508"/>
                    <a:pt x="2443791" y="650321"/>
                    <a:pt x="2482001" y="639463"/>
                  </a:cubicBezTo>
                  <a:cubicBezTo>
                    <a:pt x="2440195" y="643243"/>
                    <a:pt x="2522858" y="622687"/>
                    <a:pt x="2502345" y="622304"/>
                  </a:cubicBezTo>
                  <a:close/>
                  <a:moveTo>
                    <a:pt x="3576419" y="619473"/>
                  </a:moveTo>
                  <a:cubicBezTo>
                    <a:pt x="3608299" y="620945"/>
                    <a:pt x="3577663" y="634692"/>
                    <a:pt x="3629295" y="630317"/>
                  </a:cubicBezTo>
                  <a:cubicBezTo>
                    <a:pt x="3628347" y="633276"/>
                    <a:pt x="3611683" y="633559"/>
                    <a:pt x="3625713" y="639081"/>
                  </a:cubicBezTo>
                  <a:cubicBezTo>
                    <a:pt x="3606049" y="639052"/>
                    <a:pt x="3600187" y="629836"/>
                    <a:pt x="3578755" y="631096"/>
                  </a:cubicBezTo>
                  <a:cubicBezTo>
                    <a:pt x="3562175" y="632045"/>
                    <a:pt x="3565305" y="636306"/>
                    <a:pt x="3580977" y="642691"/>
                  </a:cubicBezTo>
                  <a:cubicBezTo>
                    <a:pt x="3560591" y="635966"/>
                    <a:pt x="3545895" y="634451"/>
                    <a:pt x="3530775" y="634140"/>
                  </a:cubicBezTo>
                  <a:cubicBezTo>
                    <a:pt x="3523215" y="634126"/>
                    <a:pt x="3515527" y="634097"/>
                    <a:pt x="3506949" y="634069"/>
                  </a:cubicBezTo>
                  <a:cubicBezTo>
                    <a:pt x="3498355" y="634069"/>
                    <a:pt x="3488871" y="634522"/>
                    <a:pt x="3477659" y="634027"/>
                  </a:cubicBezTo>
                  <a:cubicBezTo>
                    <a:pt x="3454059" y="637396"/>
                    <a:pt x="3476399" y="646272"/>
                    <a:pt x="3440297" y="648155"/>
                  </a:cubicBezTo>
                  <a:cubicBezTo>
                    <a:pt x="3413539" y="639420"/>
                    <a:pt x="3453973" y="638628"/>
                    <a:pt x="3436035" y="630926"/>
                  </a:cubicBezTo>
                  <a:cubicBezTo>
                    <a:pt x="3446059" y="630331"/>
                    <a:pt x="3450831" y="633517"/>
                    <a:pt x="3457527" y="635357"/>
                  </a:cubicBezTo>
                  <a:cubicBezTo>
                    <a:pt x="3490611" y="631294"/>
                    <a:pt x="3407339" y="625051"/>
                    <a:pt x="3439009" y="621993"/>
                  </a:cubicBezTo>
                  <a:cubicBezTo>
                    <a:pt x="3436587" y="625334"/>
                    <a:pt x="3473439" y="628958"/>
                    <a:pt x="3509511" y="630063"/>
                  </a:cubicBezTo>
                  <a:cubicBezTo>
                    <a:pt x="3545583" y="632271"/>
                    <a:pt x="3581091" y="630912"/>
                    <a:pt x="3576419" y="619473"/>
                  </a:cubicBezTo>
                  <a:close/>
                  <a:moveTo>
                    <a:pt x="3080933" y="618808"/>
                  </a:moveTo>
                  <a:cubicBezTo>
                    <a:pt x="3114103" y="628760"/>
                    <a:pt x="3097185" y="626113"/>
                    <a:pt x="3066903" y="624145"/>
                  </a:cubicBezTo>
                  <a:cubicBezTo>
                    <a:pt x="3081273" y="625971"/>
                    <a:pt x="3086666" y="636037"/>
                    <a:pt x="3107364" y="632030"/>
                  </a:cubicBezTo>
                  <a:cubicBezTo>
                    <a:pt x="3093759" y="626976"/>
                    <a:pt x="3139727" y="625688"/>
                    <a:pt x="3147670" y="625235"/>
                  </a:cubicBezTo>
                  <a:cubicBezTo>
                    <a:pt x="3127680" y="621044"/>
                    <a:pt x="3105793" y="618737"/>
                    <a:pt x="3080933" y="618808"/>
                  </a:cubicBezTo>
                  <a:close/>
                  <a:moveTo>
                    <a:pt x="2725376" y="612607"/>
                  </a:moveTo>
                  <a:cubicBezTo>
                    <a:pt x="2730629" y="619303"/>
                    <a:pt x="2656643" y="643851"/>
                    <a:pt x="2674566" y="638344"/>
                  </a:cubicBezTo>
                  <a:cubicBezTo>
                    <a:pt x="2707708" y="633149"/>
                    <a:pt x="2731450" y="624838"/>
                    <a:pt x="2750916" y="616882"/>
                  </a:cubicBezTo>
                  <a:cubicBezTo>
                    <a:pt x="2734451" y="613201"/>
                    <a:pt x="2721469" y="620082"/>
                    <a:pt x="2725376" y="612607"/>
                  </a:cubicBezTo>
                  <a:close/>
                  <a:moveTo>
                    <a:pt x="1627037" y="612409"/>
                  </a:moveTo>
                  <a:cubicBezTo>
                    <a:pt x="1623271" y="620238"/>
                    <a:pt x="1659173" y="613358"/>
                    <a:pt x="1615937" y="634239"/>
                  </a:cubicBezTo>
                  <a:cubicBezTo>
                    <a:pt x="1636607" y="605585"/>
                    <a:pt x="1578562" y="647321"/>
                    <a:pt x="1553264" y="656508"/>
                  </a:cubicBezTo>
                  <a:cubicBezTo>
                    <a:pt x="1547926" y="662766"/>
                    <a:pt x="1559295" y="659906"/>
                    <a:pt x="1538285" y="674757"/>
                  </a:cubicBezTo>
                  <a:cubicBezTo>
                    <a:pt x="1537521" y="659736"/>
                    <a:pt x="1491086" y="714708"/>
                    <a:pt x="1452479" y="725539"/>
                  </a:cubicBezTo>
                  <a:cubicBezTo>
                    <a:pt x="1478457" y="706271"/>
                    <a:pt x="1505384" y="685955"/>
                    <a:pt x="1533939" y="666093"/>
                  </a:cubicBezTo>
                  <a:cubicBezTo>
                    <a:pt x="1537521" y="663630"/>
                    <a:pt x="1541117" y="661152"/>
                    <a:pt x="1544727" y="658675"/>
                  </a:cubicBezTo>
                  <a:cubicBezTo>
                    <a:pt x="1548450" y="656367"/>
                    <a:pt x="1552202" y="654045"/>
                    <a:pt x="1555953" y="651723"/>
                  </a:cubicBezTo>
                  <a:cubicBezTo>
                    <a:pt x="1563485" y="647108"/>
                    <a:pt x="1571144" y="642564"/>
                    <a:pt x="1578916" y="638090"/>
                  </a:cubicBezTo>
                  <a:cubicBezTo>
                    <a:pt x="1594461" y="629143"/>
                    <a:pt x="1610473" y="620521"/>
                    <a:pt x="1627037" y="612409"/>
                  </a:cubicBezTo>
                  <a:close/>
                  <a:moveTo>
                    <a:pt x="4413939" y="610469"/>
                  </a:moveTo>
                  <a:cubicBezTo>
                    <a:pt x="4437795" y="611998"/>
                    <a:pt x="4470511" y="632866"/>
                    <a:pt x="4486241" y="625277"/>
                  </a:cubicBezTo>
                  <a:cubicBezTo>
                    <a:pt x="4499803" y="631223"/>
                    <a:pt x="4507959" y="638698"/>
                    <a:pt x="4526631" y="643285"/>
                  </a:cubicBezTo>
                  <a:cubicBezTo>
                    <a:pt x="4522935" y="650137"/>
                    <a:pt x="4488605" y="641643"/>
                    <a:pt x="4529435" y="665342"/>
                  </a:cubicBezTo>
                  <a:cubicBezTo>
                    <a:pt x="4522511" y="664662"/>
                    <a:pt x="4515419" y="663870"/>
                    <a:pt x="4518689" y="668244"/>
                  </a:cubicBezTo>
                  <a:cubicBezTo>
                    <a:pt x="4506485" y="662921"/>
                    <a:pt x="4489979" y="651327"/>
                    <a:pt x="4493645" y="657825"/>
                  </a:cubicBezTo>
                  <a:cubicBezTo>
                    <a:pt x="4452207" y="638444"/>
                    <a:pt x="4481611" y="637467"/>
                    <a:pt x="4413939" y="610469"/>
                  </a:cubicBezTo>
                  <a:close/>
                  <a:moveTo>
                    <a:pt x="3661275" y="609789"/>
                  </a:moveTo>
                  <a:cubicBezTo>
                    <a:pt x="3613935" y="607680"/>
                    <a:pt x="3656477" y="624640"/>
                    <a:pt x="3689067" y="625277"/>
                  </a:cubicBezTo>
                  <a:cubicBezTo>
                    <a:pt x="3679099" y="615990"/>
                    <a:pt x="3685527" y="619572"/>
                    <a:pt x="3661275" y="609789"/>
                  </a:cubicBezTo>
                  <a:close/>
                  <a:moveTo>
                    <a:pt x="2434277" y="609166"/>
                  </a:moveTo>
                  <a:cubicBezTo>
                    <a:pt x="2430483" y="609308"/>
                    <a:pt x="2426024" y="609577"/>
                    <a:pt x="2420856" y="610469"/>
                  </a:cubicBezTo>
                  <a:cubicBezTo>
                    <a:pt x="2415717" y="611432"/>
                    <a:pt x="2409785" y="612777"/>
                    <a:pt x="2402919" y="614645"/>
                  </a:cubicBezTo>
                  <a:cubicBezTo>
                    <a:pt x="2415420" y="616613"/>
                    <a:pt x="2391452" y="627061"/>
                    <a:pt x="2372977" y="627741"/>
                  </a:cubicBezTo>
                  <a:cubicBezTo>
                    <a:pt x="2378555" y="625320"/>
                    <a:pt x="2378937" y="622573"/>
                    <a:pt x="2366351" y="627458"/>
                  </a:cubicBezTo>
                  <a:cubicBezTo>
                    <a:pt x="2365714" y="631450"/>
                    <a:pt x="2371094" y="633913"/>
                    <a:pt x="2389526" y="633177"/>
                  </a:cubicBezTo>
                  <a:cubicBezTo>
                    <a:pt x="2415774" y="619006"/>
                    <a:pt x="2424905" y="627670"/>
                    <a:pt x="2445872" y="622120"/>
                  </a:cubicBezTo>
                  <a:cubicBezTo>
                    <a:pt x="2440393" y="623210"/>
                    <a:pt x="2434758" y="624612"/>
                    <a:pt x="2429605" y="626141"/>
                  </a:cubicBezTo>
                  <a:cubicBezTo>
                    <a:pt x="2424495" y="627797"/>
                    <a:pt x="2419893" y="629709"/>
                    <a:pt x="2416340" y="631436"/>
                  </a:cubicBezTo>
                  <a:cubicBezTo>
                    <a:pt x="2409247" y="634932"/>
                    <a:pt x="2406416" y="637990"/>
                    <a:pt x="2412673" y="638939"/>
                  </a:cubicBezTo>
                  <a:cubicBezTo>
                    <a:pt x="2416538" y="637028"/>
                    <a:pt x="2422697" y="634791"/>
                    <a:pt x="2429648" y="632413"/>
                  </a:cubicBezTo>
                  <a:cubicBezTo>
                    <a:pt x="2436712" y="630346"/>
                    <a:pt x="2444513" y="628066"/>
                    <a:pt x="2451620" y="625999"/>
                  </a:cubicBezTo>
                  <a:cubicBezTo>
                    <a:pt x="2465777" y="621752"/>
                    <a:pt x="2476919" y="617703"/>
                    <a:pt x="2472671" y="614943"/>
                  </a:cubicBezTo>
                  <a:cubicBezTo>
                    <a:pt x="2462634" y="616627"/>
                    <a:pt x="2459052" y="613215"/>
                    <a:pt x="2451025" y="610936"/>
                  </a:cubicBezTo>
                  <a:cubicBezTo>
                    <a:pt x="2447019" y="609804"/>
                    <a:pt x="2441894" y="608954"/>
                    <a:pt x="2434277" y="609166"/>
                  </a:cubicBezTo>
                  <a:close/>
                  <a:moveTo>
                    <a:pt x="3562743" y="602201"/>
                  </a:moveTo>
                  <a:cubicBezTo>
                    <a:pt x="3557095" y="606179"/>
                    <a:pt x="3570487" y="612932"/>
                    <a:pt x="3595631" y="613357"/>
                  </a:cubicBezTo>
                  <a:cubicBezTo>
                    <a:pt x="3589047" y="608444"/>
                    <a:pt x="3638171" y="616500"/>
                    <a:pt x="3609191" y="604424"/>
                  </a:cubicBezTo>
                  <a:cubicBezTo>
                    <a:pt x="3594907" y="604509"/>
                    <a:pt x="3589499" y="606109"/>
                    <a:pt x="3584233" y="607694"/>
                  </a:cubicBezTo>
                  <a:cubicBezTo>
                    <a:pt x="3577593" y="605556"/>
                    <a:pt x="3572823" y="602145"/>
                    <a:pt x="3562743" y="602201"/>
                  </a:cubicBezTo>
                  <a:close/>
                  <a:moveTo>
                    <a:pt x="3224755" y="601762"/>
                  </a:moveTo>
                  <a:cubicBezTo>
                    <a:pt x="3289977" y="612578"/>
                    <a:pt x="3248497" y="609407"/>
                    <a:pt x="3317102" y="611432"/>
                  </a:cubicBezTo>
                  <a:cubicBezTo>
                    <a:pt x="3287117" y="607708"/>
                    <a:pt x="3264608" y="597628"/>
                    <a:pt x="3224755" y="601762"/>
                  </a:cubicBezTo>
                  <a:close/>
                  <a:moveTo>
                    <a:pt x="2268256" y="600658"/>
                  </a:moveTo>
                  <a:cubicBezTo>
                    <a:pt x="2253929" y="606703"/>
                    <a:pt x="2249357" y="610809"/>
                    <a:pt x="2244869" y="614759"/>
                  </a:cubicBezTo>
                  <a:cubicBezTo>
                    <a:pt x="2235440" y="615594"/>
                    <a:pt x="2227441" y="614164"/>
                    <a:pt x="2214686" y="619954"/>
                  </a:cubicBezTo>
                  <a:cubicBezTo>
                    <a:pt x="2220519" y="622602"/>
                    <a:pt x="2228999" y="624102"/>
                    <a:pt x="2240211" y="624088"/>
                  </a:cubicBezTo>
                  <a:cubicBezTo>
                    <a:pt x="2245803" y="624088"/>
                    <a:pt x="2252075" y="623706"/>
                    <a:pt x="2259026" y="622899"/>
                  </a:cubicBezTo>
                  <a:cubicBezTo>
                    <a:pt x="2266020" y="622177"/>
                    <a:pt x="2273820" y="621356"/>
                    <a:pt x="2282272" y="619940"/>
                  </a:cubicBezTo>
                  <a:cubicBezTo>
                    <a:pt x="2262126" y="617434"/>
                    <a:pt x="2292253" y="602215"/>
                    <a:pt x="2268256" y="600658"/>
                  </a:cubicBezTo>
                  <a:close/>
                  <a:moveTo>
                    <a:pt x="3842855" y="600432"/>
                  </a:moveTo>
                  <a:cubicBezTo>
                    <a:pt x="3870915" y="602400"/>
                    <a:pt x="3885651" y="611248"/>
                    <a:pt x="3900631" y="619983"/>
                  </a:cubicBezTo>
                  <a:cubicBezTo>
                    <a:pt x="3882211" y="622248"/>
                    <a:pt x="3847201" y="603858"/>
                    <a:pt x="3854393" y="613117"/>
                  </a:cubicBezTo>
                  <a:cubicBezTo>
                    <a:pt x="3808467" y="604594"/>
                    <a:pt x="3869995" y="610059"/>
                    <a:pt x="3842855" y="600432"/>
                  </a:cubicBezTo>
                  <a:close/>
                  <a:moveTo>
                    <a:pt x="5162739" y="599545"/>
                  </a:moveTo>
                  <a:cubicBezTo>
                    <a:pt x="5158859" y="598558"/>
                    <a:pt x="5158175" y="599968"/>
                    <a:pt x="5162967" y="605486"/>
                  </a:cubicBezTo>
                  <a:cubicBezTo>
                    <a:pt x="5203157" y="624414"/>
                    <a:pt x="5213975" y="628392"/>
                    <a:pt x="5217315" y="644092"/>
                  </a:cubicBezTo>
                  <a:cubicBezTo>
                    <a:pt x="5245699" y="658306"/>
                    <a:pt x="5243081" y="642931"/>
                    <a:pt x="5222355" y="626991"/>
                  </a:cubicBezTo>
                  <a:cubicBezTo>
                    <a:pt x="5214785" y="627043"/>
                    <a:pt x="5174381" y="602506"/>
                    <a:pt x="5162739" y="599545"/>
                  </a:cubicBezTo>
                  <a:close/>
                  <a:moveTo>
                    <a:pt x="3734795" y="591895"/>
                  </a:moveTo>
                  <a:cubicBezTo>
                    <a:pt x="3750607" y="595378"/>
                    <a:pt x="3767667" y="598110"/>
                    <a:pt x="3784075" y="601239"/>
                  </a:cubicBezTo>
                  <a:cubicBezTo>
                    <a:pt x="3792271" y="602824"/>
                    <a:pt x="3800327" y="604396"/>
                    <a:pt x="3807929" y="606392"/>
                  </a:cubicBezTo>
                  <a:cubicBezTo>
                    <a:pt x="3815519" y="608643"/>
                    <a:pt x="3822709" y="611092"/>
                    <a:pt x="3829223" y="613895"/>
                  </a:cubicBezTo>
                  <a:cubicBezTo>
                    <a:pt x="3776811" y="597869"/>
                    <a:pt x="3827863" y="622758"/>
                    <a:pt x="3834687" y="617307"/>
                  </a:cubicBezTo>
                  <a:cubicBezTo>
                    <a:pt x="3832123" y="619374"/>
                    <a:pt x="3825979" y="620492"/>
                    <a:pt x="3818435" y="621229"/>
                  </a:cubicBezTo>
                  <a:cubicBezTo>
                    <a:pt x="3814667" y="621597"/>
                    <a:pt x="3810535" y="621880"/>
                    <a:pt x="3806343" y="622120"/>
                  </a:cubicBezTo>
                  <a:cubicBezTo>
                    <a:pt x="3802139" y="622446"/>
                    <a:pt x="3797821" y="622956"/>
                    <a:pt x="3793731" y="623380"/>
                  </a:cubicBezTo>
                  <a:cubicBezTo>
                    <a:pt x="3777293" y="625193"/>
                    <a:pt x="3763971" y="627543"/>
                    <a:pt x="3771035" y="633984"/>
                  </a:cubicBezTo>
                  <a:cubicBezTo>
                    <a:pt x="3725365" y="621540"/>
                    <a:pt x="3801205" y="619671"/>
                    <a:pt x="3730943" y="600517"/>
                  </a:cubicBezTo>
                  <a:cubicBezTo>
                    <a:pt x="3757319" y="597855"/>
                    <a:pt x="3756695" y="610851"/>
                    <a:pt x="3782999" y="608218"/>
                  </a:cubicBezTo>
                  <a:cubicBezTo>
                    <a:pt x="3792627" y="609096"/>
                    <a:pt x="3790487" y="607355"/>
                    <a:pt x="3787571" y="605443"/>
                  </a:cubicBezTo>
                  <a:cubicBezTo>
                    <a:pt x="3772863" y="599299"/>
                    <a:pt x="3743599" y="601578"/>
                    <a:pt x="3734795" y="591895"/>
                  </a:cubicBezTo>
                  <a:close/>
                  <a:moveTo>
                    <a:pt x="2470095" y="591003"/>
                  </a:moveTo>
                  <a:cubicBezTo>
                    <a:pt x="2453644" y="592419"/>
                    <a:pt x="2434801" y="596538"/>
                    <a:pt x="2416128" y="601054"/>
                  </a:cubicBezTo>
                  <a:cubicBezTo>
                    <a:pt x="2397653" y="606094"/>
                    <a:pt x="2379192" y="611120"/>
                    <a:pt x="2362954" y="613060"/>
                  </a:cubicBezTo>
                  <a:cubicBezTo>
                    <a:pt x="2377182" y="613923"/>
                    <a:pt x="2393490" y="611828"/>
                    <a:pt x="2411385" y="607553"/>
                  </a:cubicBezTo>
                  <a:cubicBezTo>
                    <a:pt x="2420276" y="605245"/>
                    <a:pt x="2429818" y="603121"/>
                    <a:pt x="2439643" y="600375"/>
                  </a:cubicBezTo>
                  <a:cubicBezTo>
                    <a:pt x="2449468" y="597657"/>
                    <a:pt x="2459647" y="594500"/>
                    <a:pt x="2470095" y="591003"/>
                  </a:cubicBezTo>
                  <a:close/>
                  <a:moveTo>
                    <a:pt x="3989821" y="588271"/>
                  </a:moveTo>
                  <a:cubicBezTo>
                    <a:pt x="4036851" y="606024"/>
                    <a:pt x="4014837" y="596553"/>
                    <a:pt x="4056983" y="600404"/>
                  </a:cubicBezTo>
                  <a:cubicBezTo>
                    <a:pt x="4058993" y="606689"/>
                    <a:pt x="4102059" y="622829"/>
                    <a:pt x="4093323" y="614278"/>
                  </a:cubicBezTo>
                  <a:cubicBezTo>
                    <a:pt x="4098391" y="616500"/>
                    <a:pt x="4103247" y="619063"/>
                    <a:pt x="4108203" y="621993"/>
                  </a:cubicBezTo>
                  <a:cubicBezTo>
                    <a:pt x="4113115" y="625122"/>
                    <a:pt x="4118155" y="628562"/>
                    <a:pt x="4123647" y="632243"/>
                  </a:cubicBezTo>
                  <a:cubicBezTo>
                    <a:pt x="4134635" y="639591"/>
                    <a:pt x="4147461" y="647873"/>
                    <a:pt x="4164859" y="656537"/>
                  </a:cubicBezTo>
                  <a:cubicBezTo>
                    <a:pt x="4183647" y="660458"/>
                    <a:pt x="4180023" y="655786"/>
                    <a:pt x="4200379" y="660288"/>
                  </a:cubicBezTo>
                  <a:cubicBezTo>
                    <a:pt x="4215711" y="669519"/>
                    <a:pt x="4195425" y="665003"/>
                    <a:pt x="4179979" y="662384"/>
                  </a:cubicBezTo>
                  <a:cubicBezTo>
                    <a:pt x="4199147" y="670354"/>
                    <a:pt x="4204359" y="674431"/>
                    <a:pt x="4200011" y="677999"/>
                  </a:cubicBezTo>
                  <a:cubicBezTo>
                    <a:pt x="4232333" y="680731"/>
                    <a:pt x="4192991" y="663813"/>
                    <a:pt x="4240303" y="685630"/>
                  </a:cubicBezTo>
                  <a:cubicBezTo>
                    <a:pt x="4244011" y="689693"/>
                    <a:pt x="4232983" y="685884"/>
                    <a:pt x="4230295" y="683733"/>
                  </a:cubicBezTo>
                  <a:cubicBezTo>
                    <a:pt x="4219279" y="682090"/>
                    <a:pt x="4230889" y="689226"/>
                    <a:pt x="4235093" y="693529"/>
                  </a:cubicBezTo>
                  <a:cubicBezTo>
                    <a:pt x="4198583" y="683294"/>
                    <a:pt x="4179627" y="666149"/>
                    <a:pt x="4149711" y="668514"/>
                  </a:cubicBezTo>
                  <a:cubicBezTo>
                    <a:pt x="4129395" y="655489"/>
                    <a:pt x="4157201" y="659326"/>
                    <a:pt x="4179965" y="668273"/>
                  </a:cubicBezTo>
                  <a:cubicBezTo>
                    <a:pt x="4137167" y="649982"/>
                    <a:pt x="4109719" y="624258"/>
                    <a:pt x="4057435" y="612225"/>
                  </a:cubicBezTo>
                  <a:cubicBezTo>
                    <a:pt x="4028627" y="607327"/>
                    <a:pt x="4096383" y="634055"/>
                    <a:pt x="4047653" y="622630"/>
                  </a:cubicBezTo>
                  <a:cubicBezTo>
                    <a:pt x="4051065" y="620478"/>
                    <a:pt x="4046859" y="615877"/>
                    <a:pt x="4036963" y="609408"/>
                  </a:cubicBezTo>
                  <a:cubicBezTo>
                    <a:pt x="4017597" y="605684"/>
                    <a:pt x="4021689" y="609606"/>
                    <a:pt x="4026899" y="613895"/>
                  </a:cubicBezTo>
                  <a:cubicBezTo>
                    <a:pt x="4015999" y="610880"/>
                    <a:pt x="4004855" y="607822"/>
                    <a:pt x="3990925" y="606067"/>
                  </a:cubicBezTo>
                  <a:cubicBezTo>
                    <a:pt x="4005039" y="604835"/>
                    <a:pt x="4022765" y="604764"/>
                    <a:pt x="3989821" y="588271"/>
                  </a:cubicBezTo>
                  <a:close/>
                  <a:moveTo>
                    <a:pt x="5068635" y="585581"/>
                  </a:moveTo>
                  <a:cubicBezTo>
                    <a:pt x="5071691" y="586175"/>
                    <a:pt x="5076671" y="588087"/>
                    <a:pt x="5084239" y="591768"/>
                  </a:cubicBezTo>
                  <a:cubicBezTo>
                    <a:pt x="5073791" y="591909"/>
                    <a:pt x="5118697" y="622772"/>
                    <a:pt x="5075391" y="603674"/>
                  </a:cubicBezTo>
                  <a:cubicBezTo>
                    <a:pt x="5067651" y="593884"/>
                    <a:pt x="5059473" y="583800"/>
                    <a:pt x="5068635" y="585581"/>
                  </a:cubicBezTo>
                  <a:close/>
                  <a:moveTo>
                    <a:pt x="1797148" y="574369"/>
                  </a:moveTo>
                  <a:cubicBezTo>
                    <a:pt x="1783628" y="580626"/>
                    <a:pt x="1770462" y="586870"/>
                    <a:pt x="1776975" y="586955"/>
                  </a:cubicBezTo>
                  <a:cubicBezTo>
                    <a:pt x="1733385" y="602881"/>
                    <a:pt x="1759505" y="597119"/>
                    <a:pt x="1726688" y="618440"/>
                  </a:cubicBezTo>
                  <a:cubicBezTo>
                    <a:pt x="1714726" y="624542"/>
                    <a:pt x="1714527" y="624245"/>
                    <a:pt x="1718760" y="620620"/>
                  </a:cubicBezTo>
                  <a:cubicBezTo>
                    <a:pt x="1723163" y="617265"/>
                    <a:pt x="1732408" y="611277"/>
                    <a:pt x="1739727" y="606817"/>
                  </a:cubicBezTo>
                  <a:cubicBezTo>
                    <a:pt x="1728019" y="607950"/>
                    <a:pt x="1712149" y="616770"/>
                    <a:pt x="1701149" y="617945"/>
                  </a:cubicBezTo>
                  <a:cubicBezTo>
                    <a:pt x="1715264" y="611234"/>
                    <a:pt x="1724706" y="607299"/>
                    <a:pt x="1730752" y="604028"/>
                  </a:cubicBezTo>
                  <a:cubicBezTo>
                    <a:pt x="1736839" y="600815"/>
                    <a:pt x="1739727" y="598606"/>
                    <a:pt x="1741454" y="596596"/>
                  </a:cubicBezTo>
                  <a:cubicBezTo>
                    <a:pt x="1744923" y="592575"/>
                    <a:pt x="1743734" y="589333"/>
                    <a:pt x="1754281" y="580513"/>
                  </a:cubicBezTo>
                  <a:cubicBezTo>
                    <a:pt x="1747868" y="590919"/>
                    <a:pt x="1777343" y="578659"/>
                    <a:pt x="1797148" y="574369"/>
                  </a:cubicBezTo>
                  <a:close/>
                  <a:moveTo>
                    <a:pt x="3513137" y="573933"/>
                  </a:moveTo>
                  <a:cubicBezTo>
                    <a:pt x="3508607" y="573122"/>
                    <a:pt x="3502915" y="573123"/>
                    <a:pt x="3495087" y="574609"/>
                  </a:cubicBezTo>
                  <a:cubicBezTo>
                    <a:pt x="3497831" y="578106"/>
                    <a:pt x="3536947" y="588695"/>
                    <a:pt x="3513703" y="588469"/>
                  </a:cubicBezTo>
                  <a:cubicBezTo>
                    <a:pt x="3503481" y="581730"/>
                    <a:pt x="3489523" y="578658"/>
                    <a:pt x="3470127" y="579139"/>
                  </a:cubicBezTo>
                  <a:cubicBezTo>
                    <a:pt x="3469191" y="585836"/>
                    <a:pt x="3518191" y="586982"/>
                    <a:pt x="3493303" y="589290"/>
                  </a:cubicBezTo>
                  <a:cubicBezTo>
                    <a:pt x="3447673" y="586671"/>
                    <a:pt x="3409391" y="589262"/>
                    <a:pt x="3383739" y="587789"/>
                  </a:cubicBezTo>
                  <a:cubicBezTo>
                    <a:pt x="3374169" y="583599"/>
                    <a:pt x="3408783" y="584462"/>
                    <a:pt x="3402695" y="580654"/>
                  </a:cubicBezTo>
                  <a:cubicBezTo>
                    <a:pt x="3389813" y="581603"/>
                    <a:pt x="3377341" y="582778"/>
                    <a:pt x="3365873" y="584207"/>
                  </a:cubicBezTo>
                  <a:cubicBezTo>
                    <a:pt x="3360140" y="584944"/>
                    <a:pt x="3354647" y="585680"/>
                    <a:pt x="3349494" y="586586"/>
                  </a:cubicBezTo>
                  <a:cubicBezTo>
                    <a:pt x="3344340" y="587690"/>
                    <a:pt x="3339513" y="588823"/>
                    <a:pt x="3335082" y="590026"/>
                  </a:cubicBezTo>
                  <a:cubicBezTo>
                    <a:pt x="3317343" y="594811"/>
                    <a:pt x="3305918" y="600460"/>
                    <a:pt x="3305338" y="606944"/>
                  </a:cubicBezTo>
                  <a:cubicBezTo>
                    <a:pt x="3335025" y="614801"/>
                    <a:pt x="3348248" y="596666"/>
                    <a:pt x="3386755" y="599228"/>
                  </a:cubicBezTo>
                  <a:lnTo>
                    <a:pt x="3397821" y="600081"/>
                  </a:lnTo>
                  <a:lnTo>
                    <a:pt x="3396907" y="600298"/>
                  </a:lnTo>
                  <a:cubicBezTo>
                    <a:pt x="3385575" y="604215"/>
                    <a:pt x="3422969" y="602743"/>
                    <a:pt x="3402377" y="600432"/>
                  </a:cubicBezTo>
                  <a:lnTo>
                    <a:pt x="3397821" y="600081"/>
                  </a:lnTo>
                  <a:lnTo>
                    <a:pt x="3407127" y="597869"/>
                  </a:lnTo>
                  <a:cubicBezTo>
                    <a:pt x="3418071" y="595788"/>
                    <a:pt x="3448707" y="593155"/>
                    <a:pt x="3477517" y="592433"/>
                  </a:cubicBezTo>
                  <a:cubicBezTo>
                    <a:pt x="3506327" y="591144"/>
                    <a:pt x="3533239" y="594500"/>
                    <a:pt x="3536651" y="599752"/>
                  </a:cubicBezTo>
                  <a:cubicBezTo>
                    <a:pt x="3544451" y="592942"/>
                    <a:pt x="3537755" y="592886"/>
                    <a:pt x="3548955" y="585000"/>
                  </a:cubicBezTo>
                  <a:cubicBezTo>
                    <a:pt x="3529873" y="586115"/>
                    <a:pt x="3526727" y="576368"/>
                    <a:pt x="3513137" y="573933"/>
                  </a:cubicBezTo>
                  <a:close/>
                  <a:moveTo>
                    <a:pt x="2656883" y="573690"/>
                  </a:moveTo>
                  <a:cubicBezTo>
                    <a:pt x="2634770" y="576917"/>
                    <a:pt x="2610264" y="584916"/>
                    <a:pt x="2622694" y="587946"/>
                  </a:cubicBezTo>
                  <a:cubicBezTo>
                    <a:pt x="2588929" y="596214"/>
                    <a:pt x="2616450" y="580428"/>
                    <a:pt x="2583167" y="582566"/>
                  </a:cubicBezTo>
                  <a:cubicBezTo>
                    <a:pt x="2596404" y="580089"/>
                    <a:pt x="2609414" y="577611"/>
                    <a:pt x="2603596" y="575827"/>
                  </a:cubicBezTo>
                  <a:cubicBezTo>
                    <a:pt x="2624350" y="571608"/>
                    <a:pt x="2642202" y="570886"/>
                    <a:pt x="2656883" y="573690"/>
                  </a:cubicBezTo>
                  <a:close/>
                  <a:moveTo>
                    <a:pt x="4185315" y="571509"/>
                  </a:moveTo>
                  <a:cubicBezTo>
                    <a:pt x="4196543" y="575218"/>
                    <a:pt x="4207627" y="578828"/>
                    <a:pt x="4221813" y="581405"/>
                  </a:cubicBezTo>
                  <a:cubicBezTo>
                    <a:pt x="4220383" y="583514"/>
                    <a:pt x="4219351" y="585723"/>
                    <a:pt x="4226811" y="591244"/>
                  </a:cubicBezTo>
                  <a:cubicBezTo>
                    <a:pt x="4216561" y="589290"/>
                    <a:pt x="4206083" y="587308"/>
                    <a:pt x="4195791" y="585341"/>
                  </a:cubicBezTo>
                  <a:cubicBezTo>
                    <a:pt x="4185047" y="577993"/>
                    <a:pt x="4197463" y="579423"/>
                    <a:pt x="4185315" y="571509"/>
                  </a:cubicBezTo>
                  <a:close/>
                  <a:moveTo>
                    <a:pt x="2084610" y="570900"/>
                  </a:moveTo>
                  <a:cubicBezTo>
                    <a:pt x="2078678" y="574694"/>
                    <a:pt x="2073624" y="577186"/>
                    <a:pt x="2069122" y="578828"/>
                  </a:cubicBezTo>
                  <a:cubicBezTo>
                    <a:pt x="2064677" y="580569"/>
                    <a:pt x="2060840" y="581560"/>
                    <a:pt x="2057230" y="582027"/>
                  </a:cubicBezTo>
                  <a:cubicBezTo>
                    <a:pt x="2050038" y="583004"/>
                    <a:pt x="2043922" y="582240"/>
                    <a:pt x="2036632" y="583344"/>
                  </a:cubicBezTo>
                  <a:cubicBezTo>
                    <a:pt x="2025858" y="589842"/>
                    <a:pt x="2007001" y="599271"/>
                    <a:pt x="2013555" y="599540"/>
                  </a:cubicBezTo>
                  <a:cubicBezTo>
                    <a:pt x="2020223" y="595831"/>
                    <a:pt x="2026877" y="592121"/>
                    <a:pt x="2033588" y="588370"/>
                  </a:cubicBezTo>
                  <a:cubicBezTo>
                    <a:pt x="2053931" y="584165"/>
                    <a:pt x="2066347" y="591399"/>
                    <a:pt x="2092156" y="580159"/>
                  </a:cubicBezTo>
                  <a:cubicBezTo>
                    <a:pt x="2087158" y="577837"/>
                    <a:pt x="2089707" y="573179"/>
                    <a:pt x="2084610" y="570900"/>
                  </a:cubicBezTo>
                  <a:close/>
                  <a:moveTo>
                    <a:pt x="4305651" y="569230"/>
                  </a:moveTo>
                  <a:cubicBezTo>
                    <a:pt x="4318619" y="572840"/>
                    <a:pt x="4323107" y="572783"/>
                    <a:pt x="4321323" y="570023"/>
                  </a:cubicBezTo>
                  <a:cubicBezTo>
                    <a:pt x="4347075" y="576988"/>
                    <a:pt x="4349723" y="590041"/>
                    <a:pt x="4346679" y="591131"/>
                  </a:cubicBezTo>
                  <a:cubicBezTo>
                    <a:pt x="4329535" y="585001"/>
                    <a:pt x="4316639" y="577455"/>
                    <a:pt x="4305651" y="569230"/>
                  </a:cubicBezTo>
                  <a:close/>
                  <a:moveTo>
                    <a:pt x="4448255" y="569016"/>
                  </a:moveTo>
                  <a:cubicBezTo>
                    <a:pt x="4450111" y="568727"/>
                    <a:pt x="4454795" y="569824"/>
                    <a:pt x="4464339" y="573307"/>
                  </a:cubicBezTo>
                  <a:cubicBezTo>
                    <a:pt x="4473031" y="580654"/>
                    <a:pt x="4478143" y="588922"/>
                    <a:pt x="4494351" y="594274"/>
                  </a:cubicBezTo>
                  <a:cubicBezTo>
                    <a:pt x="4504517" y="605090"/>
                    <a:pt x="4469803" y="582849"/>
                    <a:pt x="4452871" y="582070"/>
                  </a:cubicBezTo>
                  <a:cubicBezTo>
                    <a:pt x="4462555" y="583227"/>
                    <a:pt x="4442687" y="569883"/>
                    <a:pt x="4448255" y="569016"/>
                  </a:cubicBezTo>
                  <a:close/>
                  <a:moveTo>
                    <a:pt x="3281440" y="562816"/>
                  </a:moveTo>
                  <a:cubicBezTo>
                    <a:pt x="3255448" y="565492"/>
                    <a:pt x="3230984" y="568309"/>
                    <a:pt x="3225930" y="572273"/>
                  </a:cubicBezTo>
                  <a:cubicBezTo>
                    <a:pt x="3240356" y="579479"/>
                    <a:pt x="3273427" y="571636"/>
                    <a:pt x="3290940" y="576379"/>
                  </a:cubicBezTo>
                  <a:cubicBezTo>
                    <a:pt x="3263149" y="570277"/>
                    <a:pt x="3277179" y="566865"/>
                    <a:pt x="3281440" y="562816"/>
                  </a:cubicBezTo>
                  <a:close/>
                  <a:moveTo>
                    <a:pt x="1622054" y="559291"/>
                  </a:moveTo>
                  <a:cubicBezTo>
                    <a:pt x="1627490" y="561825"/>
                    <a:pt x="1604768" y="571693"/>
                    <a:pt x="1591956" y="580031"/>
                  </a:cubicBezTo>
                  <a:cubicBezTo>
                    <a:pt x="1581295" y="587959"/>
                    <a:pt x="1596585" y="583273"/>
                    <a:pt x="1603437" y="582693"/>
                  </a:cubicBezTo>
                  <a:cubicBezTo>
                    <a:pt x="1586378" y="590677"/>
                    <a:pt x="1564278" y="608699"/>
                    <a:pt x="1551721" y="607907"/>
                  </a:cubicBezTo>
                  <a:cubicBezTo>
                    <a:pt x="1554694" y="600729"/>
                    <a:pt x="1598270" y="570532"/>
                    <a:pt x="1622054" y="559291"/>
                  </a:cubicBezTo>
                  <a:close/>
                  <a:moveTo>
                    <a:pt x="3438047" y="554973"/>
                  </a:moveTo>
                  <a:cubicBezTo>
                    <a:pt x="3454979" y="560678"/>
                    <a:pt x="3482487" y="564133"/>
                    <a:pt x="3473171" y="570178"/>
                  </a:cubicBezTo>
                  <a:cubicBezTo>
                    <a:pt x="3536935" y="569427"/>
                    <a:pt x="3462765" y="552722"/>
                    <a:pt x="3438047" y="554973"/>
                  </a:cubicBezTo>
                  <a:close/>
                  <a:moveTo>
                    <a:pt x="3646553" y="554407"/>
                  </a:moveTo>
                  <a:cubicBezTo>
                    <a:pt x="3588423" y="554817"/>
                    <a:pt x="3652371" y="571947"/>
                    <a:pt x="3629975" y="577908"/>
                  </a:cubicBezTo>
                  <a:cubicBezTo>
                    <a:pt x="3612193" y="582749"/>
                    <a:pt x="3564723" y="577327"/>
                    <a:pt x="3576363" y="593240"/>
                  </a:cubicBezTo>
                  <a:cubicBezTo>
                    <a:pt x="3596125" y="594075"/>
                    <a:pt x="3594171" y="588667"/>
                    <a:pt x="3607069" y="592787"/>
                  </a:cubicBezTo>
                  <a:cubicBezTo>
                    <a:pt x="3596153" y="593452"/>
                    <a:pt x="3604847" y="597416"/>
                    <a:pt x="3613835" y="601394"/>
                  </a:cubicBezTo>
                  <a:cubicBezTo>
                    <a:pt x="3614063" y="594882"/>
                    <a:pt x="3621099" y="589516"/>
                    <a:pt x="3633627" y="585071"/>
                  </a:cubicBezTo>
                  <a:cubicBezTo>
                    <a:pt x="3639885" y="582848"/>
                    <a:pt x="3647531" y="580852"/>
                    <a:pt x="3656363" y="579068"/>
                  </a:cubicBezTo>
                  <a:cubicBezTo>
                    <a:pt x="3665183" y="577653"/>
                    <a:pt x="3675207" y="576548"/>
                    <a:pt x="3686249" y="575642"/>
                  </a:cubicBezTo>
                  <a:cubicBezTo>
                    <a:pt x="3654935" y="570659"/>
                    <a:pt x="3662111" y="582070"/>
                    <a:pt x="3644981" y="574821"/>
                  </a:cubicBezTo>
                  <a:cubicBezTo>
                    <a:pt x="3666359" y="571523"/>
                    <a:pt x="3621791" y="557153"/>
                    <a:pt x="3646553" y="554407"/>
                  </a:cubicBezTo>
                  <a:close/>
                  <a:moveTo>
                    <a:pt x="3061807" y="554109"/>
                  </a:moveTo>
                  <a:cubicBezTo>
                    <a:pt x="3042326" y="556615"/>
                    <a:pt x="3037244" y="559517"/>
                    <a:pt x="3036253" y="562405"/>
                  </a:cubicBezTo>
                  <a:cubicBezTo>
                    <a:pt x="3035248" y="565223"/>
                    <a:pt x="3038277" y="567898"/>
                    <a:pt x="3035205" y="570772"/>
                  </a:cubicBezTo>
                  <a:cubicBezTo>
                    <a:pt x="3026371" y="569215"/>
                    <a:pt x="3019307" y="565817"/>
                    <a:pt x="3006325" y="568167"/>
                  </a:cubicBezTo>
                  <a:cubicBezTo>
                    <a:pt x="3037569" y="570702"/>
                    <a:pt x="3005376" y="575600"/>
                    <a:pt x="3010812" y="579097"/>
                  </a:cubicBezTo>
                  <a:cubicBezTo>
                    <a:pt x="3027815" y="575388"/>
                    <a:pt x="3044804" y="571438"/>
                    <a:pt x="3061906" y="568861"/>
                  </a:cubicBezTo>
                  <a:cubicBezTo>
                    <a:pt x="3037541" y="563736"/>
                    <a:pt x="3073330" y="559107"/>
                    <a:pt x="3061807" y="554109"/>
                  </a:cubicBezTo>
                  <a:close/>
                  <a:moveTo>
                    <a:pt x="3505959" y="553642"/>
                  </a:moveTo>
                  <a:cubicBezTo>
                    <a:pt x="3516179" y="560282"/>
                    <a:pt x="3517539" y="565492"/>
                    <a:pt x="3520101" y="570886"/>
                  </a:cubicBezTo>
                  <a:cubicBezTo>
                    <a:pt x="3565871" y="574651"/>
                    <a:pt x="3506695" y="561216"/>
                    <a:pt x="3533819" y="561896"/>
                  </a:cubicBezTo>
                  <a:cubicBezTo>
                    <a:pt x="3547751" y="561570"/>
                    <a:pt x="3559175" y="562859"/>
                    <a:pt x="3570587" y="564260"/>
                  </a:cubicBezTo>
                  <a:cubicBezTo>
                    <a:pt x="3557405" y="555313"/>
                    <a:pt x="3528243" y="556700"/>
                    <a:pt x="3505959" y="553642"/>
                  </a:cubicBezTo>
                  <a:close/>
                  <a:moveTo>
                    <a:pt x="3661673" y="551505"/>
                  </a:moveTo>
                  <a:cubicBezTo>
                    <a:pt x="3649115" y="566936"/>
                    <a:pt x="3756567" y="577950"/>
                    <a:pt x="3736931" y="571593"/>
                  </a:cubicBezTo>
                  <a:cubicBezTo>
                    <a:pt x="3724955" y="567672"/>
                    <a:pt x="3677287" y="563467"/>
                    <a:pt x="3661673" y="551505"/>
                  </a:cubicBezTo>
                  <a:close/>
                  <a:moveTo>
                    <a:pt x="2291361" y="549112"/>
                  </a:moveTo>
                  <a:cubicBezTo>
                    <a:pt x="2291248" y="553571"/>
                    <a:pt x="2275094" y="560013"/>
                    <a:pt x="2256761" y="565492"/>
                  </a:cubicBezTo>
                  <a:cubicBezTo>
                    <a:pt x="2238286" y="570631"/>
                    <a:pt x="2218310" y="576407"/>
                    <a:pt x="2209632" y="577002"/>
                  </a:cubicBezTo>
                  <a:cubicBezTo>
                    <a:pt x="2207395" y="584038"/>
                    <a:pt x="2228220" y="577582"/>
                    <a:pt x="2247233" y="581277"/>
                  </a:cubicBezTo>
                  <a:cubicBezTo>
                    <a:pt x="2258927" y="575119"/>
                    <a:pt x="2238441" y="577087"/>
                    <a:pt x="2230074" y="576633"/>
                  </a:cubicBezTo>
                  <a:cubicBezTo>
                    <a:pt x="2242236" y="571480"/>
                    <a:pt x="2253844" y="568989"/>
                    <a:pt x="2264519" y="566908"/>
                  </a:cubicBezTo>
                  <a:cubicBezTo>
                    <a:pt x="2275236" y="564954"/>
                    <a:pt x="2285245" y="563977"/>
                    <a:pt x="2294886" y="563453"/>
                  </a:cubicBezTo>
                  <a:cubicBezTo>
                    <a:pt x="2233685" y="593056"/>
                    <a:pt x="2221538" y="582056"/>
                    <a:pt x="2176207" y="596836"/>
                  </a:cubicBezTo>
                  <a:cubicBezTo>
                    <a:pt x="2170700" y="595264"/>
                    <a:pt x="2183030" y="588299"/>
                    <a:pt x="2175739" y="587294"/>
                  </a:cubicBezTo>
                  <a:cubicBezTo>
                    <a:pt x="2191822" y="577766"/>
                    <a:pt x="2240239" y="565393"/>
                    <a:pt x="2209235" y="567445"/>
                  </a:cubicBezTo>
                  <a:cubicBezTo>
                    <a:pt x="2237479" y="557507"/>
                    <a:pt x="2246185" y="559376"/>
                    <a:pt x="2253575" y="560027"/>
                  </a:cubicBezTo>
                  <a:cubicBezTo>
                    <a:pt x="2260979" y="560735"/>
                    <a:pt x="2267209" y="560664"/>
                    <a:pt x="2291361" y="549112"/>
                  </a:cubicBezTo>
                  <a:close/>
                  <a:moveTo>
                    <a:pt x="1772190" y="548759"/>
                  </a:moveTo>
                  <a:cubicBezTo>
                    <a:pt x="1733541" y="571665"/>
                    <a:pt x="1727185" y="567404"/>
                    <a:pt x="1703868" y="588045"/>
                  </a:cubicBezTo>
                  <a:cubicBezTo>
                    <a:pt x="1670245" y="595605"/>
                    <a:pt x="1761360" y="545672"/>
                    <a:pt x="1772190" y="548759"/>
                  </a:cubicBezTo>
                  <a:close/>
                  <a:moveTo>
                    <a:pt x="4471603" y="548121"/>
                  </a:moveTo>
                  <a:cubicBezTo>
                    <a:pt x="4510109" y="559532"/>
                    <a:pt x="4470511" y="564345"/>
                    <a:pt x="4495427" y="582466"/>
                  </a:cubicBezTo>
                  <a:cubicBezTo>
                    <a:pt x="4464877" y="570503"/>
                    <a:pt x="4490899" y="569456"/>
                    <a:pt x="4460631" y="550981"/>
                  </a:cubicBezTo>
                  <a:cubicBezTo>
                    <a:pt x="4480239" y="557819"/>
                    <a:pt x="4476529" y="553274"/>
                    <a:pt x="4471603" y="548121"/>
                  </a:cubicBezTo>
                  <a:close/>
                  <a:moveTo>
                    <a:pt x="2871733" y="544681"/>
                  </a:moveTo>
                  <a:cubicBezTo>
                    <a:pt x="2832022" y="554393"/>
                    <a:pt x="2805902" y="549664"/>
                    <a:pt x="2767522" y="557946"/>
                  </a:cubicBezTo>
                  <a:cubicBezTo>
                    <a:pt x="2771826" y="558781"/>
                    <a:pt x="2776144" y="559617"/>
                    <a:pt x="2780448" y="560438"/>
                  </a:cubicBezTo>
                  <a:cubicBezTo>
                    <a:pt x="2785006" y="561018"/>
                    <a:pt x="2789565" y="561499"/>
                    <a:pt x="2797210" y="558880"/>
                  </a:cubicBezTo>
                  <a:cubicBezTo>
                    <a:pt x="2802490" y="550259"/>
                    <a:pt x="2811565" y="560438"/>
                    <a:pt x="2799800" y="564203"/>
                  </a:cubicBezTo>
                  <a:cubicBezTo>
                    <a:pt x="2818544" y="559319"/>
                    <a:pt x="2861922" y="552580"/>
                    <a:pt x="2871733" y="544681"/>
                  </a:cubicBezTo>
                  <a:close/>
                  <a:moveTo>
                    <a:pt x="4080539" y="541963"/>
                  </a:moveTo>
                  <a:cubicBezTo>
                    <a:pt x="4101491" y="547329"/>
                    <a:pt x="4087999" y="563652"/>
                    <a:pt x="4086387" y="557493"/>
                  </a:cubicBezTo>
                  <a:cubicBezTo>
                    <a:pt x="4080567" y="558824"/>
                    <a:pt x="4080243" y="561967"/>
                    <a:pt x="4081487" y="565634"/>
                  </a:cubicBezTo>
                  <a:cubicBezTo>
                    <a:pt x="4038393" y="551491"/>
                    <a:pt x="4090491" y="551788"/>
                    <a:pt x="4080539" y="541963"/>
                  </a:cubicBezTo>
                  <a:close/>
                  <a:moveTo>
                    <a:pt x="2366436" y="541666"/>
                  </a:moveTo>
                  <a:cubicBezTo>
                    <a:pt x="2374166" y="541000"/>
                    <a:pt x="2368829" y="543619"/>
                    <a:pt x="2363052" y="546338"/>
                  </a:cubicBezTo>
                  <a:cubicBezTo>
                    <a:pt x="2352222" y="551590"/>
                    <a:pt x="2366804" y="550500"/>
                    <a:pt x="2373104" y="551477"/>
                  </a:cubicBezTo>
                  <a:cubicBezTo>
                    <a:pt x="2340132" y="559843"/>
                    <a:pt x="2332062" y="558286"/>
                    <a:pt x="2322209" y="554662"/>
                  </a:cubicBezTo>
                  <a:cubicBezTo>
                    <a:pt x="2338051" y="548829"/>
                    <a:pt x="2350283" y="547951"/>
                    <a:pt x="2366436" y="541666"/>
                  </a:cubicBezTo>
                  <a:close/>
                  <a:moveTo>
                    <a:pt x="4864859" y="538679"/>
                  </a:moveTo>
                  <a:cubicBezTo>
                    <a:pt x="4880447" y="546168"/>
                    <a:pt x="4889875" y="554464"/>
                    <a:pt x="4906085" y="561883"/>
                  </a:cubicBezTo>
                  <a:cubicBezTo>
                    <a:pt x="4891291" y="559278"/>
                    <a:pt x="4880871" y="559348"/>
                    <a:pt x="4856859" y="551123"/>
                  </a:cubicBezTo>
                  <a:cubicBezTo>
                    <a:pt x="4828433" y="536315"/>
                    <a:pt x="4898863" y="564105"/>
                    <a:pt x="4864859" y="538679"/>
                  </a:cubicBezTo>
                  <a:close/>
                  <a:moveTo>
                    <a:pt x="3960387" y="534715"/>
                  </a:moveTo>
                  <a:cubicBezTo>
                    <a:pt x="3971047" y="535437"/>
                    <a:pt x="3981341" y="537277"/>
                    <a:pt x="3991875" y="538580"/>
                  </a:cubicBezTo>
                  <a:cubicBezTo>
                    <a:pt x="3997253" y="542247"/>
                    <a:pt x="4002675" y="545942"/>
                    <a:pt x="4008069" y="549608"/>
                  </a:cubicBezTo>
                  <a:cubicBezTo>
                    <a:pt x="4025157" y="551236"/>
                    <a:pt x="4022637" y="546522"/>
                    <a:pt x="4007319" y="537730"/>
                  </a:cubicBezTo>
                  <a:cubicBezTo>
                    <a:pt x="4020047" y="541298"/>
                    <a:pt x="4032647" y="544767"/>
                    <a:pt x="4028315" y="540619"/>
                  </a:cubicBezTo>
                  <a:cubicBezTo>
                    <a:pt x="4048927" y="550854"/>
                    <a:pt x="4040007" y="553671"/>
                    <a:pt x="4055567" y="564955"/>
                  </a:cubicBezTo>
                  <a:cubicBezTo>
                    <a:pt x="4030127" y="556503"/>
                    <a:pt x="3992143" y="547740"/>
                    <a:pt x="4008903" y="561486"/>
                  </a:cubicBezTo>
                  <a:cubicBezTo>
                    <a:pt x="3990755" y="556206"/>
                    <a:pt x="3988107" y="552652"/>
                    <a:pt x="3985275" y="548801"/>
                  </a:cubicBezTo>
                  <a:cubicBezTo>
                    <a:pt x="3982415" y="545120"/>
                    <a:pt x="3979499" y="540420"/>
                    <a:pt x="3960387" y="534715"/>
                  </a:cubicBezTo>
                  <a:close/>
                  <a:moveTo>
                    <a:pt x="2478857" y="534672"/>
                  </a:moveTo>
                  <a:cubicBezTo>
                    <a:pt x="2495039" y="540349"/>
                    <a:pt x="2442360" y="550854"/>
                    <a:pt x="2413522" y="562802"/>
                  </a:cubicBezTo>
                  <a:cubicBezTo>
                    <a:pt x="2419001" y="555837"/>
                    <a:pt x="2402706" y="558088"/>
                    <a:pt x="2390502" y="561018"/>
                  </a:cubicBezTo>
                  <a:cubicBezTo>
                    <a:pt x="2378228" y="563722"/>
                    <a:pt x="2369649" y="565988"/>
                    <a:pt x="2389950" y="556856"/>
                  </a:cubicBezTo>
                  <a:cubicBezTo>
                    <a:pt x="2343869" y="565195"/>
                    <a:pt x="2367695" y="576167"/>
                    <a:pt x="2329202" y="583387"/>
                  </a:cubicBezTo>
                  <a:cubicBezTo>
                    <a:pt x="2330207" y="578687"/>
                    <a:pt x="2343274" y="570943"/>
                    <a:pt x="2332472" y="569230"/>
                  </a:cubicBezTo>
                  <a:cubicBezTo>
                    <a:pt x="2349348" y="561910"/>
                    <a:pt x="2362684" y="559489"/>
                    <a:pt x="2376119" y="556913"/>
                  </a:cubicBezTo>
                  <a:cubicBezTo>
                    <a:pt x="2389540" y="554308"/>
                    <a:pt x="2403017" y="551420"/>
                    <a:pt x="2420770" y="544440"/>
                  </a:cubicBezTo>
                  <a:cubicBezTo>
                    <a:pt x="2420785" y="553869"/>
                    <a:pt x="2422795" y="557904"/>
                    <a:pt x="2478857" y="534672"/>
                  </a:cubicBezTo>
                  <a:close/>
                  <a:moveTo>
                    <a:pt x="2006266" y="531226"/>
                  </a:moveTo>
                  <a:cubicBezTo>
                    <a:pt x="2012115" y="531932"/>
                    <a:pt x="2013463" y="535953"/>
                    <a:pt x="2026027" y="536003"/>
                  </a:cubicBezTo>
                  <a:cubicBezTo>
                    <a:pt x="2032540" y="544964"/>
                    <a:pt x="1995066" y="537263"/>
                    <a:pt x="1977667" y="549579"/>
                  </a:cubicBezTo>
                  <a:cubicBezTo>
                    <a:pt x="1971027" y="550046"/>
                    <a:pt x="1984675" y="543067"/>
                    <a:pt x="1990875" y="538876"/>
                  </a:cubicBezTo>
                  <a:cubicBezTo>
                    <a:pt x="1979960" y="542274"/>
                    <a:pt x="1968875" y="545700"/>
                    <a:pt x="1959503" y="546337"/>
                  </a:cubicBezTo>
                  <a:cubicBezTo>
                    <a:pt x="1990069" y="533128"/>
                    <a:pt x="2000418" y="530520"/>
                    <a:pt x="2006266" y="531226"/>
                  </a:cubicBezTo>
                  <a:close/>
                  <a:moveTo>
                    <a:pt x="1968960" y="531090"/>
                  </a:moveTo>
                  <a:cubicBezTo>
                    <a:pt x="1924025" y="543421"/>
                    <a:pt x="1928994" y="554506"/>
                    <a:pt x="1956388" y="551434"/>
                  </a:cubicBezTo>
                  <a:cubicBezTo>
                    <a:pt x="1941339" y="559178"/>
                    <a:pt x="1907943" y="564713"/>
                    <a:pt x="1935974" y="562859"/>
                  </a:cubicBezTo>
                  <a:cubicBezTo>
                    <a:pt x="1909613" y="573632"/>
                    <a:pt x="1889270" y="572443"/>
                    <a:pt x="1860219" y="590054"/>
                  </a:cubicBezTo>
                  <a:cubicBezTo>
                    <a:pt x="1842862" y="600658"/>
                    <a:pt x="1839705" y="605358"/>
                    <a:pt x="1844448" y="606703"/>
                  </a:cubicBezTo>
                  <a:cubicBezTo>
                    <a:pt x="1879076" y="589899"/>
                    <a:pt x="1885744" y="590012"/>
                    <a:pt x="1890261" y="591130"/>
                  </a:cubicBezTo>
                  <a:cubicBezTo>
                    <a:pt x="1894791" y="592263"/>
                    <a:pt x="1897240" y="594528"/>
                    <a:pt x="1923742" y="583103"/>
                  </a:cubicBezTo>
                  <a:cubicBezTo>
                    <a:pt x="1914597" y="588964"/>
                    <a:pt x="1906669" y="592858"/>
                    <a:pt x="1899038" y="596284"/>
                  </a:cubicBezTo>
                  <a:cubicBezTo>
                    <a:pt x="1891436" y="599752"/>
                    <a:pt x="1884343" y="603164"/>
                    <a:pt x="1876528" y="607383"/>
                  </a:cubicBezTo>
                  <a:cubicBezTo>
                    <a:pt x="1887316" y="603447"/>
                    <a:pt x="1898047" y="599455"/>
                    <a:pt x="1907546" y="598917"/>
                  </a:cubicBezTo>
                  <a:cubicBezTo>
                    <a:pt x="1919991" y="584845"/>
                    <a:pt x="1948560" y="583386"/>
                    <a:pt x="1968224" y="564855"/>
                  </a:cubicBezTo>
                  <a:cubicBezTo>
                    <a:pt x="1981064" y="565718"/>
                    <a:pt x="2002059" y="553246"/>
                    <a:pt x="2013456" y="556318"/>
                  </a:cubicBezTo>
                  <a:cubicBezTo>
                    <a:pt x="1950924" y="578049"/>
                    <a:pt x="1957974" y="588568"/>
                    <a:pt x="1924662" y="592617"/>
                  </a:cubicBezTo>
                  <a:cubicBezTo>
                    <a:pt x="1916621" y="599752"/>
                    <a:pt x="1916055" y="602187"/>
                    <a:pt x="1913719" y="605571"/>
                  </a:cubicBezTo>
                  <a:cubicBezTo>
                    <a:pt x="1911425" y="609011"/>
                    <a:pt x="1907178" y="613060"/>
                    <a:pt x="1892639" y="624739"/>
                  </a:cubicBezTo>
                  <a:cubicBezTo>
                    <a:pt x="1877519" y="627981"/>
                    <a:pt x="1887712" y="620775"/>
                    <a:pt x="1895683" y="619473"/>
                  </a:cubicBezTo>
                  <a:cubicBezTo>
                    <a:pt x="1907235" y="610837"/>
                    <a:pt x="1882870" y="622998"/>
                    <a:pt x="1874829" y="622106"/>
                  </a:cubicBezTo>
                  <a:cubicBezTo>
                    <a:pt x="1868508" y="625759"/>
                    <a:pt x="1864480" y="628449"/>
                    <a:pt x="1862454" y="630298"/>
                  </a:cubicBezTo>
                  <a:lnTo>
                    <a:pt x="1862265" y="631924"/>
                  </a:lnTo>
                  <a:lnTo>
                    <a:pt x="1857214" y="632993"/>
                  </a:lnTo>
                  <a:cubicBezTo>
                    <a:pt x="1840996" y="637412"/>
                    <a:pt x="1801279" y="651242"/>
                    <a:pt x="1832867" y="627628"/>
                  </a:cubicBezTo>
                  <a:cubicBezTo>
                    <a:pt x="1830248" y="636094"/>
                    <a:pt x="1842608" y="625915"/>
                    <a:pt x="1860814" y="623947"/>
                  </a:cubicBezTo>
                  <a:cubicBezTo>
                    <a:pt x="1890841" y="604410"/>
                    <a:pt x="1834680" y="621936"/>
                    <a:pt x="1808815" y="635711"/>
                  </a:cubicBezTo>
                  <a:cubicBezTo>
                    <a:pt x="1767532" y="656225"/>
                    <a:pt x="1845864" y="609209"/>
                    <a:pt x="1852574" y="615325"/>
                  </a:cubicBezTo>
                  <a:cubicBezTo>
                    <a:pt x="1875268" y="601805"/>
                    <a:pt x="1832259" y="615792"/>
                    <a:pt x="1827375" y="613824"/>
                  </a:cubicBezTo>
                  <a:cubicBezTo>
                    <a:pt x="1799612" y="630841"/>
                    <a:pt x="1819107" y="624697"/>
                    <a:pt x="1787635" y="638642"/>
                  </a:cubicBezTo>
                  <a:cubicBezTo>
                    <a:pt x="1772728" y="640100"/>
                    <a:pt x="1766839" y="639661"/>
                    <a:pt x="1759661" y="640185"/>
                  </a:cubicBezTo>
                  <a:cubicBezTo>
                    <a:pt x="1752568" y="640864"/>
                    <a:pt x="1743819" y="641912"/>
                    <a:pt x="1724042" y="648113"/>
                  </a:cubicBezTo>
                  <a:cubicBezTo>
                    <a:pt x="1732083" y="638911"/>
                    <a:pt x="1723376" y="634876"/>
                    <a:pt x="1721536" y="632498"/>
                  </a:cubicBezTo>
                  <a:cubicBezTo>
                    <a:pt x="1719625" y="630091"/>
                    <a:pt x="1724778" y="629256"/>
                    <a:pt x="1760893" y="627911"/>
                  </a:cubicBezTo>
                  <a:cubicBezTo>
                    <a:pt x="1754253" y="632087"/>
                    <a:pt x="1747712" y="636207"/>
                    <a:pt x="1740988" y="640426"/>
                  </a:cubicBezTo>
                  <a:cubicBezTo>
                    <a:pt x="1753927" y="640496"/>
                    <a:pt x="1782412" y="612522"/>
                    <a:pt x="1792081" y="618680"/>
                  </a:cubicBezTo>
                  <a:cubicBezTo>
                    <a:pt x="1741398" y="641799"/>
                    <a:pt x="1792137" y="625546"/>
                    <a:pt x="1810428" y="620974"/>
                  </a:cubicBezTo>
                  <a:cubicBezTo>
                    <a:pt x="1822377" y="612876"/>
                    <a:pt x="1799697" y="613428"/>
                    <a:pt x="1830333" y="608572"/>
                  </a:cubicBezTo>
                  <a:cubicBezTo>
                    <a:pt x="1826794" y="605387"/>
                    <a:pt x="1851272" y="590423"/>
                    <a:pt x="1832032" y="593792"/>
                  </a:cubicBezTo>
                  <a:cubicBezTo>
                    <a:pt x="1843995" y="587917"/>
                    <a:pt x="1854726" y="584278"/>
                    <a:pt x="1865231" y="581051"/>
                  </a:cubicBezTo>
                  <a:cubicBezTo>
                    <a:pt x="1875707" y="577780"/>
                    <a:pt x="1885957" y="574906"/>
                    <a:pt x="1897325" y="571183"/>
                  </a:cubicBezTo>
                  <a:cubicBezTo>
                    <a:pt x="1902308" y="564402"/>
                    <a:pt x="1910647" y="562377"/>
                    <a:pt x="1928003" y="553954"/>
                  </a:cubicBezTo>
                  <a:cubicBezTo>
                    <a:pt x="1916508" y="555638"/>
                    <a:pt x="1896914" y="563326"/>
                    <a:pt x="1881186" y="568805"/>
                  </a:cubicBezTo>
                  <a:cubicBezTo>
                    <a:pt x="1865726" y="574765"/>
                    <a:pt x="1854117" y="578488"/>
                    <a:pt x="1857954" y="570928"/>
                  </a:cubicBezTo>
                  <a:cubicBezTo>
                    <a:pt x="1880067" y="554718"/>
                    <a:pt x="1884088" y="571141"/>
                    <a:pt x="1906697" y="555907"/>
                  </a:cubicBezTo>
                  <a:cubicBezTo>
                    <a:pt x="1902591" y="553925"/>
                    <a:pt x="1902705" y="551250"/>
                    <a:pt x="1891450" y="547795"/>
                  </a:cubicBezTo>
                  <a:cubicBezTo>
                    <a:pt x="1921619" y="535436"/>
                    <a:pt x="1940773" y="540561"/>
                    <a:pt x="1968960" y="531090"/>
                  </a:cubicBezTo>
                  <a:close/>
                  <a:moveTo>
                    <a:pt x="2394955" y="530577"/>
                  </a:moveTo>
                  <a:cubicBezTo>
                    <a:pt x="2399694" y="531349"/>
                    <a:pt x="2402331" y="533801"/>
                    <a:pt x="2414131" y="534474"/>
                  </a:cubicBezTo>
                  <a:cubicBezTo>
                    <a:pt x="2393037" y="540179"/>
                    <a:pt x="2382801" y="541963"/>
                    <a:pt x="2376373" y="541142"/>
                  </a:cubicBezTo>
                  <a:cubicBezTo>
                    <a:pt x="2370003" y="540448"/>
                    <a:pt x="2367681" y="537801"/>
                    <a:pt x="2363165" y="536767"/>
                  </a:cubicBezTo>
                  <a:cubicBezTo>
                    <a:pt x="2383375" y="530715"/>
                    <a:pt x="2390216" y="529805"/>
                    <a:pt x="2394955" y="530577"/>
                  </a:cubicBezTo>
                  <a:close/>
                  <a:moveTo>
                    <a:pt x="2575778" y="530482"/>
                  </a:moveTo>
                  <a:cubicBezTo>
                    <a:pt x="2567920" y="530963"/>
                    <a:pt x="2559087" y="532421"/>
                    <a:pt x="2549346" y="535904"/>
                  </a:cubicBezTo>
                  <a:cubicBezTo>
                    <a:pt x="2587316" y="532676"/>
                    <a:pt x="2527828" y="557224"/>
                    <a:pt x="2568614" y="547456"/>
                  </a:cubicBezTo>
                  <a:cubicBezTo>
                    <a:pt x="2559412" y="545092"/>
                    <a:pt x="2571304" y="539571"/>
                    <a:pt x="2596716" y="532081"/>
                  </a:cubicBezTo>
                  <a:cubicBezTo>
                    <a:pt x="2590558" y="530609"/>
                    <a:pt x="2583635" y="530000"/>
                    <a:pt x="2575778" y="530482"/>
                  </a:cubicBezTo>
                  <a:close/>
                  <a:moveTo>
                    <a:pt x="1861706" y="527915"/>
                  </a:moveTo>
                  <a:cubicBezTo>
                    <a:pt x="1865896" y="528542"/>
                    <a:pt x="1870993" y="530304"/>
                    <a:pt x="1875197" y="530156"/>
                  </a:cubicBezTo>
                  <a:cubicBezTo>
                    <a:pt x="1870695" y="531996"/>
                    <a:pt x="1866094" y="533921"/>
                    <a:pt x="1861450" y="536073"/>
                  </a:cubicBezTo>
                  <a:cubicBezTo>
                    <a:pt x="1856863" y="538353"/>
                    <a:pt x="1852192" y="540802"/>
                    <a:pt x="1847406" y="543435"/>
                  </a:cubicBezTo>
                  <a:cubicBezTo>
                    <a:pt x="1837836" y="548701"/>
                    <a:pt x="1827841" y="554747"/>
                    <a:pt x="1817308" y="561839"/>
                  </a:cubicBezTo>
                  <a:cubicBezTo>
                    <a:pt x="1811575" y="560891"/>
                    <a:pt x="1823849" y="552382"/>
                    <a:pt x="1816247" y="552227"/>
                  </a:cubicBezTo>
                  <a:cubicBezTo>
                    <a:pt x="1828917" y="545205"/>
                    <a:pt x="1837228" y="546040"/>
                    <a:pt x="1850776" y="537730"/>
                  </a:cubicBezTo>
                  <a:cubicBezTo>
                    <a:pt x="1860643" y="532279"/>
                    <a:pt x="1857543" y="532251"/>
                    <a:pt x="1853650" y="532492"/>
                  </a:cubicBezTo>
                  <a:cubicBezTo>
                    <a:pt x="1854231" y="527798"/>
                    <a:pt x="1857515" y="527289"/>
                    <a:pt x="1861706" y="527915"/>
                  </a:cubicBezTo>
                  <a:close/>
                  <a:moveTo>
                    <a:pt x="3100993" y="526786"/>
                  </a:moveTo>
                  <a:cubicBezTo>
                    <a:pt x="3088124" y="529150"/>
                    <a:pt x="3094637" y="531656"/>
                    <a:pt x="3076091" y="533964"/>
                  </a:cubicBezTo>
                  <a:cubicBezTo>
                    <a:pt x="3068843" y="532888"/>
                    <a:pt x="3063349" y="530269"/>
                    <a:pt x="3053185" y="531925"/>
                  </a:cubicBezTo>
                  <a:cubicBezTo>
                    <a:pt x="3067696" y="538735"/>
                    <a:pt x="3103160" y="535549"/>
                    <a:pt x="3074038" y="543152"/>
                  </a:cubicBezTo>
                  <a:cubicBezTo>
                    <a:pt x="3062967" y="540618"/>
                    <a:pt x="3054629" y="535535"/>
                    <a:pt x="3038560" y="537347"/>
                  </a:cubicBezTo>
                  <a:cubicBezTo>
                    <a:pt x="3046050" y="541722"/>
                    <a:pt x="3032034" y="545927"/>
                    <a:pt x="3049277" y="550315"/>
                  </a:cubicBezTo>
                  <a:cubicBezTo>
                    <a:pt x="3090729" y="542274"/>
                    <a:pt x="3064992" y="558399"/>
                    <a:pt x="3086638" y="561712"/>
                  </a:cubicBezTo>
                  <a:cubicBezTo>
                    <a:pt x="3100427" y="559263"/>
                    <a:pt x="3112135" y="558795"/>
                    <a:pt x="3123730" y="558427"/>
                  </a:cubicBezTo>
                  <a:cubicBezTo>
                    <a:pt x="3109360" y="553883"/>
                    <a:pt x="3087771" y="555794"/>
                    <a:pt x="3076218" y="548716"/>
                  </a:cubicBezTo>
                  <a:cubicBezTo>
                    <a:pt x="3093986" y="542614"/>
                    <a:pt x="3111710" y="527027"/>
                    <a:pt x="3100993" y="526786"/>
                  </a:cubicBezTo>
                  <a:close/>
                  <a:moveTo>
                    <a:pt x="4169219" y="524041"/>
                  </a:moveTo>
                  <a:cubicBezTo>
                    <a:pt x="4184637" y="518618"/>
                    <a:pt x="4224503" y="554592"/>
                    <a:pt x="4253413" y="563780"/>
                  </a:cubicBezTo>
                  <a:cubicBezTo>
                    <a:pt x="4245329" y="562732"/>
                    <a:pt x="4241507" y="560325"/>
                    <a:pt x="4237655" y="557777"/>
                  </a:cubicBezTo>
                  <a:cubicBezTo>
                    <a:pt x="4242411" y="560254"/>
                    <a:pt x="4241647" y="574128"/>
                    <a:pt x="4211535" y="561684"/>
                  </a:cubicBezTo>
                  <a:cubicBezTo>
                    <a:pt x="4197647" y="551463"/>
                    <a:pt x="4212795" y="558301"/>
                    <a:pt x="4227207" y="561713"/>
                  </a:cubicBezTo>
                  <a:cubicBezTo>
                    <a:pt x="4206539" y="549736"/>
                    <a:pt x="4198837" y="532790"/>
                    <a:pt x="4169219" y="524041"/>
                  </a:cubicBezTo>
                  <a:close/>
                  <a:moveTo>
                    <a:pt x="3397967" y="522567"/>
                  </a:moveTo>
                  <a:cubicBezTo>
                    <a:pt x="3380723" y="524479"/>
                    <a:pt x="3365491" y="526163"/>
                    <a:pt x="3351221" y="527749"/>
                  </a:cubicBezTo>
                  <a:cubicBezTo>
                    <a:pt x="3336965" y="529632"/>
                    <a:pt x="3323671" y="531387"/>
                    <a:pt x="3310321" y="533157"/>
                  </a:cubicBezTo>
                  <a:cubicBezTo>
                    <a:pt x="3283578" y="536399"/>
                    <a:pt x="3256524" y="538692"/>
                    <a:pt x="3220805" y="540618"/>
                  </a:cubicBezTo>
                  <a:cubicBezTo>
                    <a:pt x="3229866" y="545318"/>
                    <a:pt x="3246982" y="543350"/>
                    <a:pt x="3259851" y="544836"/>
                  </a:cubicBezTo>
                  <a:cubicBezTo>
                    <a:pt x="3253253" y="546252"/>
                    <a:pt x="3239719" y="547257"/>
                    <a:pt x="3245184" y="549480"/>
                  </a:cubicBezTo>
                  <a:cubicBezTo>
                    <a:pt x="3283536" y="540646"/>
                    <a:pt x="3313053" y="537291"/>
                    <a:pt x="3347328" y="531826"/>
                  </a:cubicBezTo>
                  <a:cubicBezTo>
                    <a:pt x="3383231" y="541085"/>
                    <a:pt x="3394641" y="532477"/>
                    <a:pt x="3439647" y="540264"/>
                  </a:cubicBezTo>
                  <a:cubicBezTo>
                    <a:pt x="3434763" y="537064"/>
                    <a:pt x="3447519" y="537956"/>
                    <a:pt x="3460515" y="538919"/>
                  </a:cubicBezTo>
                  <a:cubicBezTo>
                    <a:pt x="3449825" y="535238"/>
                    <a:pt x="3442449" y="529320"/>
                    <a:pt x="3426267" y="529476"/>
                  </a:cubicBezTo>
                  <a:cubicBezTo>
                    <a:pt x="3430771" y="532463"/>
                    <a:pt x="3424031" y="534162"/>
                    <a:pt x="3417363" y="535875"/>
                  </a:cubicBezTo>
                  <a:cubicBezTo>
                    <a:pt x="3400347" y="530255"/>
                    <a:pt x="3396127" y="526092"/>
                    <a:pt x="3397967" y="522567"/>
                  </a:cubicBezTo>
                  <a:close/>
                  <a:moveTo>
                    <a:pt x="3514423" y="521449"/>
                  </a:moveTo>
                  <a:cubicBezTo>
                    <a:pt x="3517155" y="525654"/>
                    <a:pt x="3512443" y="528485"/>
                    <a:pt x="3500719" y="530509"/>
                  </a:cubicBezTo>
                  <a:cubicBezTo>
                    <a:pt x="3474587" y="519906"/>
                    <a:pt x="3481141" y="531543"/>
                    <a:pt x="3506695" y="533242"/>
                  </a:cubicBezTo>
                  <a:cubicBezTo>
                    <a:pt x="3481155" y="544044"/>
                    <a:pt x="3568787" y="526517"/>
                    <a:pt x="3514423" y="521449"/>
                  </a:cubicBezTo>
                  <a:close/>
                  <a:moveTo>
                    <a:pt x="2489518" y="521251"/>
                  </a:moveTo>
                  <a:cubicBezTo>
                    <a:pt x="2491811" y="525810"/>
                    <a:pt x="2470845" y="536399"/>
                    <a:pt x="2444697" y="541496"/>
                  </a:cubicBezTo>
                  <a:cubicBezTo>
                    <a:pt x="2439430" y="539400"/>
                    <a:pt x="2452115" y="533723"/>
                    <a:pt x="2444951" y="531996"/>
                  </a:cubicBezTo>
                  <a:cubicBezTo>
                    <a:pt x="2460935" y="526999"/>
                    <a:pt x="2473067" y="526772"/>
                    <a:pt x="2489518" y="521251"/>
                  </a:cubicBezTo>
                  <a:close/>
                  <a:moveTo>
                    <a:pt x="2621222" y="521039"/>
                  </a:moveTo>
                  <a:cubicBezTo>
                    <a:pt x="2587245" y="530991"/>
                    <a:pt x="2621434" y="530935"/>
                    <a:pt x="2623388" y="535635"/>
                  </a:cubicBezTo>
                  <a:cubicBezTo>
                    <a:pt x="2666638" y="520175"/>
                    <a:pt x="2624846" y="528684"/>
                    <a:pt x="2621222" y="521039"/>
                  </a:cubicBezTo>
                  <a:close/>
                  <a:moveTo>
                    <a:pt x="3549527" y="517502"/>
                  </a:moveTo>
                  <a:cubicBezTo>
                    <a:pt x="3531319" y="519231"/>
                    <a:pt x="3569961" y="536126"/>
                    <a:pt x="3590165" y="531939"/>
                  </a:cubicBezTo>
                  <a:cubicBezTo>
                    <a:pt x="3580425" y="527211"/>
                    <a:pt x="3570727" y="522511"/>
                    <a:pt x="3561031" y="517796"/>
                  </a:cubicBezTo>
                  <a:cubicBezTo>
                    <a:pt x="3555891" y="517318"/>
                    <a:pt x="3552129" y="517256"/>
                    <a:pt x="3549527" y="517502"/>
                  </a:cubicBezTo>
                  <a:close/>
                  <a:moveTo>
                    <a:pt x="4881251" y="512477"/>
                  </a:moveTo>
                  <a:cubicBezTo>
                    <a:pt x="4892059" y="516000"/>
                    <a:pt x="4962657" y="559565"/>
                    <a:pt x="4924701" y="525512"/>
                  </a:cubicBezTo>
                  <a:cubicBezTo>
                    <a:pt x="4961849" y="545148"/>
                    <a:pt x="4953935" y="547782"/>
                    <a:pt x="4983255" y="576676"/>
                  </a:cubicBezTo>
                  <a:cubicBezTo>
                    <a:pt x="4973629" y="570631"/>
                    <a:pt x="4956655" y="559235"/>
                    <a:pt x="4945697" y="553756"/>
                  </a:cubicBezTo>
                  <a:cubicBezTo>
                    <a:pt x="4934667" y="548390"/>
                    <a:pt x="4930167" y="548136"/>
                    <a:pt x="4946149" y="562717"/>
                  </a:cubicBezTo>
                  <a:cubicBezTo>
                    <a:pt x="4923795" y="547215"/>
                    <a:pt x="4910643" y="548815"/>
                    <a:pt x="4940119" y="563340"/>
                  </a:cubicBezTo>
                  <a:cubicBezTo>
                    <a:pt x="4939199" y="572061"/>
                    <a:pt x="4894731" y="539344"/>
                    <a:pt x="4889295" y="529830"/>
                  </a:cubicBezTo>
                  <a:cubicBezTo>
                    <a:pt x="4897619" y="529491"/>
                    <a:pt x="4904243" y="534743"/>
                    <a:pt x="4921147" y="542940"/>
                  </a:cubicBezTo>
                  <a:cubicBezTo>
                    <a:pt x="4910969" y="532860"/>
                    <a:pt x="4898313" y="522992"/>
                    <a:pt x="4880771" y="513762"/>
                  </a:cubicBezTo>
                  <a:cubicBezTo>
                    <a:pt x="4879383" y="512288"/>
                    <a:pt x="4879707" y="511974"/>
                    <a:pt x="4881251" y="512477"/>
                  </a:cubicBezTo>
                  <a:close/>
                  <a:moveTo>
                    <a:pt x="3869343" y="512091"/>
                  </a:moveTo>
                  <a:cubicBezTo>
                    <a:pt x="3887307" y="515574"/>
                    <a:pt x="3901041" y="521095"/>
                    <a:pt x="3912833" y="527551"/>
                  </a:cubicBezTo>
                  <a:cubicBezTo>
                    <a:pt x="3878799" y="524139"/>
                    <a:pt x="3890891" y="533157"/>
                    <a:pt x="3898463" y="540887"/>
                  </a:cubicBezTo>
                  <a:cubicBezTo>
                    <a:pt x="3875587" y="540094"/>
                    <a:pt x="3879097" y="525908"/>
                    <a:pt x="3850273" y="527975"/>
                  </a:cubicBezTo>
                  <a:cubicBezTo>
                    <a:pt x="3853983" y="521973"/>
                    <a:pt x="3890027" y="524606"/>
                    <a:pt x="3869343" y="512091"/>
                  </a:cubicBezTo>
                  <a:close/>
                  <a:moveTo>
                    <a:pt x="4110991" y="511001"/>
                  </a:moveTo>
                  <a:cubicBezTo>
                    <a:pt x="4129155" y="519948"/>
                    <a:pt x="4145209" y="542798"/>
                    <a:pt x="4164391" y="555709"/>
                  </a:cubicBezTo>
                  <a:cubicBezTo>
                    <a:pt x="4143907" y="548687"/>
                    <a:pt x="4134209" y="541963"/>
                    <a:pt x="4126563" y="535903"/>
                  </a:cubicBezTo>
                  <a:cubicBezTo>
                    <a:pt x="4118863" y="530113"/>
                    <a:pt x="4113215" y="525087"/>
                    <a:pt x="4100827" y="521336"/>
                  </a:cubicBezTo>
                  <a:cubicBezTo>
                    <a:pt x="4101703" y="518702"/>
                    <a:pt x="4122075" y="519878"/>
                    <a:pt x="4100599" y="515418"/>
                  </a:cubicBezTo>
                  <a:cubicBezTo>
                    <a:pt x="4097301" y="511751"/>
                    <a:pt x="4117999" y="515857"/>
                    <a:pt x="4110991" y="511001"/>
                  </a:cubicBezTo>
                  <a:close/>
                  <a:moveTo>
                    <a:pt x="3564315" y="509005"/>
                  </a:moveTo>
                  <a:cubicBezTo>
                    <a:pt x="3566679" y="511256"/>
                    <a:pt x="3562459" y="512431"/>
                    <a:pt x="3549323" y="512176"/>
                  </a:cubicBezTo>
                  <a:cubicBezTo>
                    <a:pt x="3569935" y="523034"/>
                    <a:pt x="3608187" y="522581"/>
                    <a:pt x="3631887" y="531359"/>
                  </a:cubicBezTo>
                  <a:cubicBezTo>
                    <a:pt x="3634775" y="534587"/>
                    <a:pt x="3597003" y="540150"/>
                    <a:pt x="3634011" y="542954"/>
                  </a:cubicBezTo>
                  <a:cubicBezTo>
                    <a:pt x="3629195" y="539655"/>
                    <a:pt x="3644315" y="539627"/>
                    <a:pt x="3659619" y="539768"/>
                  </a:cubicBezTo>
                  <a:cubicBezTo>
                    <a:pt x="3631915" y="522850"/>
                    <a:pt x="3558879" y="510520"/>
                    <a:pt x="3564315" y="509005"/>
                  </a:cubicBezTo>
                  <a:close/>
                  <a:moveTo>
                    <a:pt x="2017052" y="507703"/>
                  </a:moveTo>
                  <a:cubicBezTo>
                    <a:pt x="2016613" y="511922"/>
                    <a:pt x="2022474" y="513352"/>
                    <a:pt x="2042110" y="510761"/>
                  </a:cubicBezTo>
                  <a:cubicBezTo>
                    <a:pt x="1997274" y="533837"/>
                    <a:pt x="1989955" y="528132"/>
                    <a:pt x="1979238" y="525329"/>
                  </a:cubicBezTo>
                  <a:cubicBezTo>
                    <a:pt x="1993806" y="516296"/>
                    <a:pt x="2003489" y="515008"/>
                    <a:pt x="2017052" y="507703"/>
                  </a:cubicBezTo>
                  <a:close/>
                  <a:moveTo>
                    <a:pt x="5076027" y="501063"/>
                  </a:moveTo>
                  <a:cubicBezTo>
                    <a:pt x="5089971" y="508042"/>
                    <a:pt x="5104199" y="515178"/>
                    <a:pt x="5118909" y="522539"/>
                  </a:cubicBezTo>
                  <a:cubicBezTo>
                    <a:pt x="5126271" y="526206"/>
                    <a:pt x="5133747" y="529944"/>
                    <a:pt x="5141347" y="533738"/>
                  </a:cubicBezTo>
                  <a:cubicBezTo>
                    <a:pt x="5148935" y="537588"/>
                    <a:pt x="5156427" y="541935"/>
                    <a:pt x="5164183" y="546153"/>
                  </a:cubicBezTo>
                  <a:cubicBezTo>
                    <a:pt x="5195117" y="563255"/>
                    <a:pt x="5228443" y="581999"/>
                    <a:pt x="5265181" y="603646"/>
                  </a:cubicBezTo>
                  <a:cubicBezTo>
                    <a:pt x="5288483" y="629681"/>
                    <a:pt x="5227155" y="578956"/>
                    <a:pt x="5261839" y="615056"/>
                  </a:cubicBezTo>
                  <a:cubicBezTo>
                    <a:pt x="5285269" y="620790"/>
                    <a:pt x="5315579" y="636830"/>
                    <a:pt x="5351129" y="657471"/>
                  </a:cubicBezTo>
                  <a:cubicBezTo>
                    <a:pt x="5386423" y="678480"/>
                    <a:pt x="5427393" y="703482"/>
                    <a:pt x="5467741" y="733721"/>
                  </a:cubicBezTo>
                  <a:cubicBezTo>
                    <a:pt x="5488071" y="748586"/>
                    <a:pt x="5508911" y="763834"/>
                    <a:pt x="5529819" y="779123"/>
                  </a:cubicBezTo>
                  <a:cubicBezTo>
                    <a:pt x="5540255" y="786797"/>
                    <a:pt x="5550687" y="794484"/>
                    <a:pt x="5561093" y="802143"/>
                  </a:cubicBezTo>
                  <a:cubicBezTo>
                    <a:pt x="5571231" y="810142"/>
                    <a:pt x="5581339" y="818112"/>
                    <a:pt x="5591361" y="826012"/>
                  </a:cubicBezTo>
                  <a:cubicBezTo>
                    <a:pt x="5611379" y="841825"/>
                    <a:pt x="5631115" y="857271"/>
                    <a:pt x="5650255" y="871867"/>
                  </a:cubicBezTo>
                  <a:cubicBezTo>
                    <a:pt x="5659883" y="879101"/>
                    <a:pt x="5669295" y="886194"/>
                    <a:pt x="5678483" y="893088"/>
                  </a:cubicBezTo>
                  <a:cubicBezTo>
                    <a:pt x="5687757" y="899870"/>
                    <a:pt x="5696789" y="906453"/>
                    <a:pt x="5705241" y="913135"/>
                  </a:cubicBezTo>
                  <a:cubicBezTo>
                    <a:pt x="5715817" y="924574"/>
                    <a:pt x="5719837" y="935022"/>
                    <a:pt x="5733711" y="947140"/>
                  </a:cubicBezTo>
                  <a:cubicBezTo>
                    <a:pt x="5736415" y="961821"/>
                    <a:pt x="5715999" y="936154"/>
                    <a:pt x="5696831" y="917594"/>
                  </a:cubicBezTo>
                  <a:cubicBezTo>
                    <a:pt x="5699961" y="926570"/>
                    <a:pt x="5743975" y="975426"/>
                    <a:pt x="5704123" y="942072"/>
                  </a:cubicBezTo>
                  <a:cubicBezTo>
                    <a:pt x="5699663" y="935319"/>
                    <a:pt x="5704575" y="938887"/>
                    <a:pt x="5710083" y="943134"/>
                  </a:cubicBezTo>
                  <a:cubicBezTo>
                    <a:pt x="5704533" y="934413"/>
                    <a:pt x="5698941" y="932120"/>
                    <a:pt x="5700795" y="935687"/>
                  </a:cubicBezTo>
                  <a:cubicBezTo>
                    <a:pt x="5695063" y="929458"/>
                    <a:pt x="5690065" y="923696"/>
                    <a:pt x="5686043" y="918713"/>
                  </a:cubicBezTo>
                  <a:cubicBezTo>
                    <a:pt x="5682009" y="913758"/>
                    <a:pt x="5678767" y="909822"/>
                    <a:pt x="5676969" y="906792"/>
                  </a:cubicBezTo>
                  <a:cubicBezTo>
                    <a:pt x="5673303" y="900804"/>
                    <a:pt x="5674859" y="899020"/>
                    <a:pt x="5683921" y="903975"/>
                  </a:cubicBezTo>
                  <a:cubicBezTo>
                    <a:pt x="5636353" y="856067"/>
                    <a:pt x="5665659" y="908123"/>
                    <a:pt x="5621799" y="872815"/>
                  </a:cubicBezTo>
                  <a:cubicBezTo>
                    <a:pt x="5619987" y="863118"/>
                    <a:pt x="5644067" y="879483"/>
                    <a:pt x="5642185" y="869687"/>
                  </a:cubicBezTo>
                  <a:cubicBezTo>
                    <a:pt x="5610261" y="844572"/>
                    <a:pt x="5612597" y="855926"/>
                    <a:pt x="5584751" y="827824"/>
                  </a:cubicBezTo>
                  <a:cubicBezTo>
                    <a:pt x="5577147" y="823350"/>
                    <a:pt x="5552711" y="814332"/>
                    <a:pt x="5576483" y="832637"/>
                  </a:cubicBezTo>
                  <a:cubicBezTo>
                    <a:pt x="5578663" y="838286"/>
                    <a:pt x="5568823" y="829070"/>
                    <a:pt x="5566911" y="825700"/>
                  </a:cubicBezTo>
                  <a:cubicBezTo>
                    <a:pt x="5560513" y="821128"/>
                    <a:pt x="5554269" y="816357"/>
                    <a:pt x="5547631" y="812109"/>
                  </a:cubicBezTo>
                  <a:cubicBezTo>
                    <a:pt x="5544543" y="806815"/>
                    <a:pt x="5552147" y="811048"/>
                    <a:pt x="5558771" y="814969"/>
                  </a:cubicBezTo>
                  <a:cubicBezTo>
                    <a:pt x="5565367" y="818933"/>
                    <a:pt x="5571271" y="822218"/>
                    <a:pt x="5565553" y="813922"/>
                  </a:cubicBezTo>
                  <a:cubicBezTo>
                    <a:pt x="5528673" y="772512"/>
                    <a:pt x="5528617" y="797952"/>
                    <a:pt x="5498703" y="762206"/>
                  </a:cubicBezTo>
                  <a:cubicBezTo>
                    <a:pt x="5485439" y="754263"/>
                    <a:pt x="5506927" y="778062"/>
                    <a:pt x="5490675" y="767401"/>
                  </a:cubicBezTo>
                  <a:cubicBezTo>
                    <a:pt x="5502963" y="784503"/>
                    <a:pt x="5502327" y="770261"/>
                    <a:pt x="5530103" y="793493"/>
                  </a:cubicBezTo>
                  <a:cubicBezTo>
                    <a:pt x="5518325" y="788170"/>
                    <a:pt x="5526707" y="803559"/>
                    <a:pt x="5543071" y="824001"/>
                  </a:cubicBezTo>
                  <a:cubicBezTo>
                    <a:pt x="5559069" y="844968"/>
                    <a:pt x="5582427" y="871725"/>
                    <a:pt x="5602701" y="887723"/>
                  </a:cubicBezTo>
                  <a:cubicBezTo>
                    <a:pt x="5591971" y="887057"/>
                    <a:pt x="5580603" y="873325"/>
                    <a:pt x="5568341" y="859012"/>
                  </a:cubicBezTo>
                  <a:cubicBezTo>
                    <a:pt x="5556039" y="844784"/>
                    <a:pt x="5543099" y="829594"/>
                    <a:pt x="5528815" y="827555"/>
                  </a:cubicBezTo>
                  <a:cubicBezTo>
                    <a:pt x="5534547" y="815351"/>
                    <a:pt x="5499143" y="774352"/>
                    <a:pt x="5458991" y="738110"/>
                  </a:cubicBezTo>
                  <a:cubicBezTo>
                    <a:pt x="5448969" y="729050"/>
                    <a:pt x="5438675" y="720315"/>
                    <a:pt x="5428695" y="712387"/>
                  </a:cubicBezTo>
                  <a:cubicBezTo>
                    <a:pt x="5418573" y="704699"/>
                    <a:pt x="5408579" y="698116"/>
                    <a:pt x="5399659" y="692680"/>
                  </a:cubicBezTo>
                  <a:cubicBezTo>
                    <a:pt x="5381765" y="681892"/>
                    <a:pt x="5367735" y="676342"/>
                    <a:pt x="5362483" y="679967"/>
                  </a:cubicBezTo>
                  <a:cubicBezTo>
                    <a:pt x="5333915" y="663856"/>
                    <a:pt x="5319487" y="648127"/>
                    <a:pt x="5298903" y="632271"/>
                  </a:cubicBezTo>
                  <a:cubicBezTo>
                    <a:pt x="5304367" y="638359"/>
                    <a:pt x="5298987" y="635499"/>
                    <a:pt x="5292957" y="632186"/>
                  </a:cubicBezTo>
                  <a:cubicBezTo>
                    <a:pt x="5306167" y="647830"/>
                    <a:pt x="5343823" y="664097"/>
                    <a:pt x="5350407" y="679570"/>
                  </a:cubicBezTo>
                  <a:cubicBezTo>
                    <a:pt x="5330955" y="669476"/>
                    <a:pt x="5320691" y="659680"/>
                    <a:pt x="5305585" y="649727"/>
                  </a:cubicBezTo>
                  <a:cubicBezTo>
                    <a:pt x="5309775" y="659396"/>
                    <a:pt x="5328011" y="669363"/>
                    <a:pt x="5344447" y="679415"/>
                  </a:cubicBezTo>
                  <a:cubicBezTo>
                    <a:pt x="5355771" y="698003"/>
                    <a:pt x="5269755" y="634579"/>
                    <a:pt x="5320463" y="678778"/>
                  </a:cubicBezTo>
                  <a:cubicBezTo>
                    <a:pt x="5328619" y="692298"/>
                    <a:pt x="5297275" y="660416"/>
                    <a:pt x="5279875" y="654894"/>
                  </a:cubicBezTo>
                  <a:cubicBezTo>
                    <a:pt x="5284491" y="653663"/>
                    <a:pt x="5277965" y="642507"/>
                    <a:pt x="5267899" y="630105"/>
                  </a:cubicBezTo>
                  <a:cubicBezTo>
                    <a:pt x="5257947" y="617520"/>
                    <a:pt x="5245021" y="602754"/>
                    <a:pt x="5238169" y="592575"/>
                  </a:cubicBezTo>
                  <a:cubicBezTo>
                    <a:pt x="5200085" y="570087"/>
                    <a:pt x="5178347" y="559207"/>
                    <a:pt x="5158751" y="552120"/>
                  </a:cubicBezTo>
                  <a:lnTo>
                    <a:pt x="5132907" y="544458"/>
                  </a:lnTo>
                  <a:lnTo>
                    <a:pt x="5142079" y="552951"/>
                  </a:lnTo>
                  <a:cubicBezTo>
                    <a:pt x="5155773" y="564459"/>
                    <a:pt x="5177581" y="580205"/>
                    <a:pt x="5191619" y="587605"/>
                  </a:cubicBezTo>
                  <a:cubicBezTo>
                    <a:pt x="5218391" y="603051"/>
                    <a:pt x="5165471" y="558810"/>
                    <a:pt x="5209643" y="587266"/>
                  </a:cubicBezTo>
                  <a:cubicBezTo>
                    <a:pt x="5195655" y="586968"/>
                    <a:pt x="5233439" y="611064"/>
                    <a:pt x="5240447" y="626693"/>
                  </a:cubicBezTo>
                  <a:cubicBezTo>
                    <a:pt x="5233523" y="623012"/>
                    <a:pt x="5226643" y="619360"/>
                    <a:pt x="5219637" y="615637"/>
                  </a:cubicBezTo>
                  <a:cubicBezTo>
                    <a:pt x="5254293" y="646060"/>
                    <a:pt x="5255031" y="619487"/>
                    <a:pt x="5228923" y="604084"/>
                  </a:cubicBezTo>
                  <a:cubicBezTo>
                    <a:pt x="5250939" y="605146"/>
                    <a:pt x="5267459" y="641827"/>
                    <a:pt x="5255143" y="637792"/>
                  </a:cubicBezTo>
                  <a:cubicBezTo>
                    <a:pt x="5269655" y="647292"/>
                    <a:pt x="5282707" y="657796"/>
                    <a:pt x="5295251" y="668075"/>
                  </a:cubicBezTo>
                  <a:cubicBezTo>
                    <a:pt x="5307779" y="678381"/>
                    <a:pt x="5319657" y="688673"/>
                    <a:pt x="5331083" y="698951"/>
                  </a:cubicBezTo>
                  <a:cubicBezTo>
                    <a:pt x="5353903" y="719550"/>
                    <a:pt x="5374955" y="739979"/>
                    <a:pt x="5395497" y="760634"/>
                  </a:cubicBezTo>
                  <a:cubicBezTo>
                    <a:pt x="5356055" y="741649"/>
                    <a:pt x="5404741" y="807806"/>
                    <a:pt x="5345763" y="764768"/>
                  </a:cubicBezTo>
                  <a:cubicBezTo>
                    <a:pt x="5363727" y="770162"/>
                    <a:pt x="5369843" y="765603"/>
                    <a:pt x="5353507" y="742286"/>
                  </a:cubicBezTo>
                  <a:cubicBezTo>
                    <a:pt x="5343031" y="728469"/>
                    <a:pt x="5333559" y="734783"/>
                    <a:pt x="5303547" y="712684"/>
                  </a:cubicBezTo>
                  <a:cubicBezTo>
                    <a:pt x="5311771" y="724250"/>
                    <a:pt x="5336065" y="736199"/>
                    <a:pt x="5339717" y="747609"/>
                  </a:cubicBezTo>
                  <a:cubicBezTo>
                    <a:pt x="5328987" y="739752"/>
                    <a:pt x="5318255" y="731909"/>
                    <a:pt x="5311615" y="724208"/>
                  </a:cubicBezTo>
                  <a:cubicBezTo>
                    <a:pt x="5302031" y="718644"/>
                    <a:pt x="5308839" y="726728"/>
                    <a:pt x="5309747" y="729870"/>
                  </a:cubicBezTo>
                  <a:cubicBezTo>
                    <a:pt x="5285439" y="714666"/>
                    <a:pt x="5286091" y="701061"/>
                    <a:pt x="5289361" y="700933"/>
                  </a:cubicBezTo>
                  <a:cubicBezTo>
                    <a:pt x="5332115" y="726940"/>
                    <a:pt x="5330203" y="719536"/>
                    <a:pt x="5369491" y="748402"/>
                  </a:cubicBezTo>
                  <a:cubicBezTo>
                    <a:pt x="5357981" y="734861"/>
                    <a:pt x="5345483" y="721263"/>
                    <a:pt x="5331229" y="707607"/>
                  </a:cubicBezTo>
                  <a:lnTo>
                    <a:pt x="5313723" y="692849"/>
                  </a:lnTo>
                  <a:lnTo>
                    <a:pt x="5310893" y="689976"/>
                  </a:lnTo>
                  <a:lnTo>
                    <a:pt x="5308933" y="688810"/>
                  </a:lnTo>
                  <a:lnTo>
                    <a:pt x="5282423" y="666461"/>
                  </a:lnTo>
                  <a:cubicBezTo>
                    <a:pt x="5275387" y="663049"/>
                    <a:pt x="5276491" y="666347"/>
                    <a:pt x="5274779" y="667338"/>
                  </a:cubicBezTo>
                  <a:cubicBezTo>
                    <a:pt x="5273929" y="667820"/>
                    <a:pt x="5272371" y="667749"/>
                    <a:pt x="5268763" y="665965"/>
                  </a:cubicBezTo>
                  <a:cubicBezTo>
                    <a:pt x="5265195" y="664125"/>
                    <a:pt x="5259447" y="660755"/>
                    <a:pt x="5250059" y="654894"/>
                  </a:cubicBezTo>
                  <a:cubicBezTo>
                    <a:pt x="5263099" y="666645"/>
                    <a:pt x="5270375" y="670481"/>
                    <a:pt x="5278629" y="673454"/>
                  </a:cubicBezTo>
                  <a:cubicBezTo>
                    <a:pt x="5282719" y="674990"/>
                    <a:pt x="5286989" y="676420"/>
                    <a:pt x="5292133" y="678816"/>
                  </a:cubicBezTo>
                  <a:lnTo>
                    <a:pt x="5308933" y="688810"/>
                  </a:lnTo>
                  <a:lnTo>
                    <a:pt x="5313723" y="692849"/>
                  </a:lnTo>
                  <a:lnTo>
                    <a:pt x="5317717" y="696902"/>
                  </a:lnTo>
                  <a:cubicBezTo>
                    <a:pt x="5325131" y="706931"/>
                    <a:pt x="5279311" y="678342"/>
                    <a:pt x="5313017" y="701358"/>
                  </a:cubicBezTo>
                  <a:cubicBezTo>
                    <a:pt x="5288907" y="684115"/>
                    <a:pt x="5284251" y="686139"/>
                    <a:pt x="5278007" y="687711"/>
                  </a:cubicBezTo>
                  <a:cubicBezTo>
                    <a:pt x="5274879" y="688489"/>
                    <a:pt x="5271353" y="689155"/>
                    <a:pt x="5264799" y="687272"/>
                  </a:cubicBezTo>
                  <a:cubicBezTo>
                    <a:pt x="5261515" y="686323"/>
                    <a:pt x="5257479" y="684738"/>
                    <a:pt x="5252353" y="682218"/>
                  </a:cubicBezTo>
                  <a:cubicBezTo>
                    <a:pt x="5247199" y="679740"/>
                    <a:pt x="5240773" y="676611"/>
                    <a:pt x="5232973" y="672166"/>
                  </a:cubicBezTo>
                  <a:cubicBezTo>
                    <a:pt x="5227381" y="666347"/>
                    <a:pt x="5232903" y="669009"/>
                    <a:pt x="5238833" y="671982"/>
                  </a:cubicBezTo>
                  <a:cubicBezTo>
                    <a:pt x="5235975" y="668273"/>
                    <a:pt x="5233087" y="664507"/>
                    <a:pt x="5230227" y="660798"/>
                  </a:cubicBezTo>
                  <a:cubicBezTo>
                    <a:pt x="5256261" y="683237"/>
                    <a:pt x="5265379" y="685219"/>
                    <a:pt x="5266963" y="677673"/>
                  </a:cubicBezTo>
                  <a:cubicBezTo>
                    <a:pt x="5264119" y="675281"/>
                    <a:pt x="5260523" y="672520"/>
                    <a:pt x="5255979" y="669561"/>
                  </a:cubicBezTo>
                  <a:cubicBezTo>
                    <a:pt x="5251377" y="666687"/>
                    <a:pt x="5245927" y="663502"/>
                    <a:pt x="5239583" y="659920"/>
                  </a:cubicBezTo>
                  <a:cubicBezTo>
                    <a:pt x="5226913" y="652771"/>
                    <a:pt x="5210689" y="644050"/>
                    <a:pt x="5190743" y="633262"/>
                  </a:cubicBezTo>
                  <a:cubicBezTo>
                    <a:pt x="5222567" y="642209"/>
                    <a:pt x="5180903" y="619530"/>
                    <a:pt x="5152517" y="599965"/>
                  </a:cubicBezTo>
                  <a:cubicBezTo>
                    <a:pt x="5145707" y="605627"/>
                    <a:pt x="5120777" y="597756"/>
                    <a:pt x="5125859" y="612281"/>
                  </a:cubicBezTo>
                  <a:cubicBezTo>
                    <a:pt x="5118569" y="609195"/>
                    <a:pt x="5113147" y="606038"/>
                    <a:pt x="5108687" y="602853"/>
                  </a:cubicBezTo>
                  <a:cubicBezTo>
                    <a:pt x="5104157" y="599809"/>
                    <a:pt x="5100575" y="596779"/>
                    <a:pt x="5097119" y="593693"/>
                  </a:cubicBezTo>
                  <a:cubicBezTo>
                    <a:pt x="5090211" y="587535"/>
                    <a:pt x="5083715" y="581348"/>
                    <a:pt x="5070563" y="575657"/>
                  </a:cubicBezTo>
                  <a:cubicBezTo>
                    <a:pt x="5075631" y="577228"/>
                    <a:pt x="5094105" y="586133"/>
                    <a:pt x="5109011" y="591895"/>
                  </a:cubicBezTo>
                  <a:cubicBezTo>
                    <a:pt x="5123779" y="597898"/>
                    <a:pt x="5134849" y="601097"/>
                    <a:pt x="5125959" y="589347"/>
                  </a:cubicBezTo>
                  <a:cubicBezTo>
                    <a:pt x="5106663" y="568536"/>
                    <a:pt x="5097375" y="584165"/>
                    <a:pt x="5085215" y="563255"/>
                  </a:cubicBezTo>
                  <a:cubicBezTo>
                    <a:pt x="5141915" y="596057"/>
                    <a:pt x="5081391" y="548659"/>
                    <a:pt x="5124515" y="572174"/>
                  </a:cubicBezTo>
                  <a:cubicBezTo>
                    <a:pt x="5117635" y="561188"/>
                    <a:pt x="5078703" y="552326"/>
                    <a:pt x="5078687" y="540901"/>
                  </a:cubicBezTo>
                  <a:cubicBezTo>
                    <a:pt x="5087663" y="543152"/>
                    <a:pt x="5108305" y="554322"/>
                    <a:pt x="5130431" y="568026"/>
                  </a:cubicBezTo>
                  <a:cubicBezTo>
                    <a:pt x="5152191" y="582396"/>
                    <a:pt x="5175551" y="599016"/>
                    <a:pt x="5191111" y="610441"/>
                  </a:cubicBezTo>
                  <a:cubicBezTo>
                    <a:pt x="5205351" y="614971"/>
                    <a:pt x="5219183" y="619162"/>
                    <a:pt x="5200383" y="598875"/>
                  </a:cubicBezTo>
                  <a:cubicBezTo>
                    <a:pt x="5183245" y="584795"/>
                    <a:pt x="5145817" y="561590"/>
                    <a:pt x="5133687" y="550115"/>
                  </a:cubicBezTo>
                  <a:lnTo>
                    <a:pt x="5131929" y="544169"/>
                  </a:lnTo>
                  <a:lnTo>
                    <a:pt x="5129185" y="543355"/>
                  </a:lnTo>
                  <a:cubicBezTo>
                    <a:pt x="5118683" y="540731"/>
                    <a:pt x="5106939" y="538077"/>
                    <a:pt x="5092181" y="534417"/>
                  </a:cubicBezTo>
                  <a:cubicBezTo>
                    <a:pt x="5089873" y="525385"/>
                    <a:pt x="5129131" y="544625"/>
                    <a:pt x="5106919" y="522044"/>
                  </a:cubicBezTo>
                  <a:cubicBezTo>
                    <a:pt x="5098991" y="520387"/>
                    <a:pt x="5106579" y="529250"/>
                    <a:pt x="5084055" y="517712"/>
                  </a:cubicBezTo>
                  <a:cubicBezTo>
                    <a:pt x="5074257" y="507349"/>
                    <a:pt x="5087227" y="512389"/>
                    <a:pt x="5076027" y="501063"/>
                  </a:cubicBezTo>
                  <a:close/>
                  <a:moveTo>
                    <a:pt x="1980993" y="501063"/>
                  </a:moveTo>
                  <a:cubicBezTo>
                    <a:pt x="2013059" y="493517"/>
                    <a:pt x="1979379" y="525838"/>
                    <a:pt x="1950895" y="527805"/>
                  </a:cubicBezTo>
                  <a:cubicBezTo>
                    <a:pt x="1958327" y="523049"/>
                    <a:pt x="1963368" y="522157"/>
                    <a:pt x="1968167" y="521491"/>
                  </a:cubicBezTo>
                  <a:cubicBezTo>
                    <a:pt x="1984787" y="510194"/>
                    <a:pt x="1935067" y="523091"/>
                    <a:pt x="1980993" y="501063"/>
                  </a:cubicBezTo>
                  <a:close/>
                  <a:moveTo>
                    <a:pt x="3994507" y="500723"/>
                  </a:moveTo>
                  <a:cubicBezTo>
                    <a:pt x="4019763" y="505848"/>
                    <a:pt x="3999985" y="512573"/>
                    <a:pt x="4016789" y="521407"/>
                  </a:cubicBezTo>
                  <a:cubicBezTo>
                    <a:pt x="4035873" y="526815"/>
                    <a:pt x="4053811" y="527806"/>
                    <a:pt x="4080071" y="530156"/>
                  </a:cubicBezTo>
                  <a:cubicBezTo>
                    <a:pt x="4094159" y="542444"/>
                    <a:pt x="4003511" y="520982"/>
                    <a:pt x="4033523" y="538409"/>
                  </a:cubicBezTo>
                  <a:cubicBezTo>
                    <a:pt x="3991859" y="520642"/>
                    <a:pt x="3994731" y="508311"/>
                    <a:pt x="3994507" y="500723"/>
                  </a:cubicBezTo>
                  <a:close/>
                  <a:moveTo>
                    <a:pt x="4546153" y="500313"/>
                  </a:moveTo>
                  <a:cubicBezTo>
                    <a:pt x="4561839" y="504914"/>
                    <a:pt x="4601423" y="529632"/>
                    <a:pt x="4578233" y="509897"/>
                  </a:cubicBezTo>
                  <a:cubicBezTo>
                    <a:pt x="4600531" y="516084"/>
                    <a:pt x="4601097" y="527396"/>
                    <a:pt x="4614079" y="535961"/>
                  </a:cubicBezTo>
                  <a:cubicBezTo>
                    <a:pt x="4594033" y="523233"/>
                    <a:pt x="4559999" y="514385"/>
                    <a:pt x="4546153" y="500313"/>
                  </a:cubicBezTo>
                  <a:close/>
                  <a:moveTo>
                    <a:pt x="2494076" y="497722"/>
                  </a:moveTo>
                  <a:cubicBezTo>
                    <a:pt x="2498607" y="498090"/>
                    <a:pt x="2503151" y="498458"/>
                    <a:pt x="2507639" y="498812"/>
                  </a:cubicBezTo>
                  <a:cubicBezTo>
                    <a:pt x="2478433" y="509062"/>
                    <a:pt x="2459590" y="510647"/>
                    <a:pt x="2490056" y="511709"/>
                  </a:cubicBezTo>
                  <a:cubicBezTo>
                    <a:pt x="2473832" y="516905"/>
                    <a:pt x="2464474" y="513635"/>
                    <a:pt x="2452511" y="513536"/>
                  </a:cubicBezTo>
                  <a:cubicBezTo>
                    <a:pt x="2465691" y="509019"/>
                    <a:pt x="2469528" y="506372"/>
                    <a:pt x="2466413" y="505140"/>
                  </a:cubicBezTo>
                  <a:cubicBezTo>
                    <a:pt x="2476224" y="501983"/>
                    <a:pt x="2483685" y="501672"/>
                    <a:pt x="2494076" y="497722"/>
                  </a:cubicBezTo>
                  <a:close/>
                  <a:moveTo>
                    <a:pt x="3385919" y="497113"/>
                  </a:moveTo>
                  <a:cubicBezTo>
                    <a:pt x="3385367" y="501615"/>
                    <a:pt x="3371127" y="501714"/>
                    <a:pt x="3353585" y="501360"/>
                  </a:cubicBezTo>
                  <a:cubicBezTo>
                    <a:pt x="3336059" y="501091"/>
                    <a:pt x="3315248" y="501728"/>
                    <a:pt x="3301671" y="504828"/>
                  </a:cubicBezTo>
                  <a:cubicBezTo>
                    <a:pt x="3310293" y="510166"/>
                    <a:pt x="3345586" y="508608"/>
                    <a:pt x="3371691" y="507702"/>
                  </a:cubicBezTo>
                  <a:cubicBezTo>
                    <a:pt x="3397755" y="506131"/>
                    <a:pt x="3414673" y="501983"/>
                    <a:pt x="3385919" y="497113"/>
                  </a:cubicBezTo>
                  <a:close/>
                  <a:moveTo>
                    <a:pt x="4366655" y="497085"/>
                  </a:moveTo>
                  <a:cubicBezTo>
                    <a:pt x="4380075" y="500837"/>
                    <a:pt x="4384635" y="500823"/>
                    <a:pt x="4382865" y="498048"/>
                  </a:cubicBezTo>
                  <a:cubicBezTo>
                    <a:pt x="4406719" y="497665"/>
                    <a:pt x="4368495" y="512842"/>
                    <a:pt x="4430149" y="524606"/>
                  </a:cubicBezTo>
                  <a:cubicBezTo>
                    <a:pt x="4416659" y="524125"/>
                    <a:pt x="4431749" y="536045"/>
                    <a:pt x="4392491" y="524366"/>
                  </a:cubicBezTo>
                  <a:cubicBezTo>
                    <a:pt x="4404837" y="523134"/>
                    <a:pt x="4350571" y="499591"/>
                    <a:pt x="4366655" y="497085"/>
                  </a:cubicBezTo>
                  <a:close/>
                  <a:moveTo>
                    <a:pt x="3699867" y="497006"/>
                  </a:moveTo>
                  <a:cubicBezTo>
                    <a:pt x="3686889" y="496854"/>
                    <a:pt x="3674895" y="498337"/>
                    <a:pt x="3673535" y="499420"/>
                  </a:cubicBezTo>
                  <a:cubicBezTo>
                    <a:pt x="3706225" y="509755"/>
                    <a:pt x="3695083" y="509897"/>
                    <a:pt x="3713785" y="521208"/>
                  </a:cubicBezTo>
                  <a:cubicBezTo>
                    <a:pt x="3720695" y="521449"/>
                    <a:pt x="3727743" y="521704"/>
                    <a:pt x="3734779" y="521959"/>
                  </a:cubicBezTo>
                  <a:cubicBezTo>
                    <a:pt x="3740855" y="522015"/>
                    <a:pt x="3746361" y="521959"/>
                    <a:pt x="3739635" y="519240"/>
                  </a:cubicBezTo>
                  <a:cubicBezTo>
                    <a:pt x="3733789" y="519042"/>
                    <a:pt x="3722973" y="516282"/>
                    <a:pt x="3733875" y="516097"/>
                  </a:cubicBezTo>
                  <a:cubicBezTo>
                    <a:pt x="3737937" y="518037"/>
                    <a:pt x="3742127" y="519863"/>
                    <a:pt x="3750027" y="519623"/>
                  </a:cubicBezTo>
                  <a:cubicBezTo>
                    <a:pt x="3739395" y="514158"/>
                    <a:pt x="3734681" y="510010"/>
                    <a:pt x="3737823" y="507547"/>
                  </a:cubicBezTo>
                  <a:cubicBezTo>
                    <a:pt x="3715315" y="505834"/>
                    <a:pt x="3724601" y="511001"/>
                    <a:pt x="3717679" y="512643"/>
                  </a:cubicBezTo>
                  <a:cubicBezTo>
                    <a:pt x="3708405" y="506867"/>
                    <a:pt x="3705347" y="502450"/>
                    <a:pt x="3715711" y="500893"/>
                  </a:cubicBezTo>
                  <a:cubicBezTo>
                    <a:pt x="3719859" y="502818"/>
                    <a:pt x="3724119" y="504644"/>
                    <a:pt x="3732091" y="504404"/>
                  </a:cubicBezTo>
                  <a:cubicBezTo>
                    <a:pt x="3726803" y="498946"/>
                    <a:pt x="3712843" y="497159"/>
                    <a:pt x="3699867" y="497006"/>
                  </a:cubicBezTo>
                  <a:close/>
                  <a:moveTo>
                    <a:pt x="3193581" y="491039"/>
                  </a:moveTo>
                  <a:cubicBezTo>
                    <a:pt x="3195960" y="493135"/>
                    <a:pt x="3192010" y="494352"/>
                    <a:pt x="3178787" y="496193"/>
                  </a:cubicBezTo>
                  <a:cubicBezTo>
                    <a:pt x="3174313" y="495117"/>
                    <a:pt x="3169854" y="494168"/>
                    <a:pt x="3161982" y="495994"/>
                  </a:cubicBezTo>
                  <a:cubicBezTo>
                    <a:pt x="3191302" y="500638"/>
                    <a:pt x="3135933" y="504333"/>
                    <a:pt x="3155371" y="508877"/>
                  </a:cubicBezTo>
                  <a:cubicBezTo>
                    <a:pt x="3161643" y="507575"/>
                    <a:pt x="3169542" y="505933"/>
                    <a:pt x="3177286" y="504319"/>
                  </a:cubicBezTo>
                  <a:cubicBezTo>
                    <a:pt x="3181137" y="503413"/>
                    <a:pt x="3184945" y="502521"/>
                    <a:pt x="3188513" y="501686"/>
                  </a:cubicBezTo>
                  <a:cubicBezTo>
                    <a:pt x="3192066" y="500907"/>
                    <a:pt x="3195365" y="500185"/>
                    <a:pt x="3198168" y="499420"/>
                  </a:cubicBezTo>
                  <a:cubicBezTo>
                    <a:pt x="3209380" y="496391"/>
                    <a:pt x="3212693" y="493290"/>
                    <a:pt x="3193581" y="491039"/>
                  </a:cubicBezTo>
                  <a:close/>
                  <a:moveTo>
                    <a:pt x="5162513" y="490417"/>
                  </a:moveTo>
                  <a:cubicBezTo>
                    <a:pt x="5194593" y="506995"/>
                    <a:pt x="5235083" y="530057"/>
                    <a:pt x="5279931" y="555795"/>
                  </a:cubicBezTo>
                  <a:cubicBezTo>
                    <a:pt x="5291115" y="562279"/>
                    <a:pt x="5302571" y="568918"/>
                    <a:pt x="5314249" y="575685"/>
                  </a:cubicBezTo>
                  <a:cubicBezTo>
                    <a:pt x="5325617" y="582934"/>
                    <a:pt x="5337183" y="590296"/>
                    <a:pt x="5348877" y="597742"/>
                  </a:cubicBezTo>
                  <a:cubicBezTo>
                    <a:pt x="5372195" y="612777"/>
                    <a:pt x="5396021" y="628152"/>
                    <a:pt x="5419819" y="643484"/>
                  </a:cubicBezTo>
                  <a:cubicBezTo>
                    <a:pt x="5431683" y="651200"/>
                    <a:pt x="5443547" y="658915"/>
                    <a:pt x="5455325" y="666574"/>
                  </a:cubicBezTo>
                  <a:cubicBezTo>
                    <a:pt x="5466791" y="674672"/>
                    <a:pt x="5478189" y="682728"/>
                    <a:pt x="5489429" y="690670"/>
                  </a:cubicBezTo>
                  <a:cubicBezTo>
                    <a:pt x="5511897" y="706596"/>
                    <a:pt x="5533799" y="722113"/>
                    <a:pt x="5554567" y="736836"/>
                  </a:cubicBezTo>
                  <a:cubicBezTo>
                    <a:pt x="5596613" y="765632"/>
                    <a:pt x="5631991" y="794116"/>
                    <a:pt x="5660165" y="814318"/>
                  </a:cubicBezTo>
                  <a:cubicBezTo>
                    <a:pt x="5672155" y="823648"/>
                    <a:pt x="5675031" y="831760"/>
                    <a:pt x="5680819" y="840240"/>
                  </a:cubicBezTo>
                  <a:cubicBezTo>
                    <a:pt x="5720631" y="859026"/>
                    <a:pt x="5774257" y="907699"/>
                    <a:pt x="5827841" y="957206"/>
                  </a:cubicBezTo>
                  <a:cubicBezTo>
                    <a:pt x="5834511" y="963421"/>
                    <a:pt x="5841207" y="969636"/>
                    <a:pt x="5847859" y="975837"/>
                  </a:cubicBezTo>
                  <a:cubicBezTo>
                    <a:pt x="5854457" y="982094"/>
                    <a:pt x="5860699" y="988663"/>
                    <a:pt x="5867043" y="994963"/>
                  </a:cubicBezTo>
                  <a:cubicBezTo>
                    <a:pt x="5879715" y="1007605"/>
                    <a:pt x="5892101" y="1019965"/>
                    <a:pt x="5903895" y="1031729"/>
                  </a:cubicBezTo>
                  <a:cubicBezTo>
                    <a:pt x="5927649" y="1055089"/>
                    <a:pt x="5949479" y="1075574"/>
                    <a:pt x="5967715" y="1089958"/>
                  </a:cubicBezTo>
                  <a:cubicBezTo>
                    <a:pt x="5980697" y="1115214"/>
                    <a:pt x="6020663" y="1148526"/>
                    <a:pt x="6039123" y="1175580"/>
                  </a:cubicBezTo>
                  <a:cubicBezTo>
                    <a:pt x="6009917" y="1161295"/>
                    <a:pt x="5969031" y="1091359"/>
                    <a:pt x="5920061" y="1055188"/>
                  </a:cubicBezTo>
                  <a:cubicBezTo>
                    <a:pt x="5910903" y="1050841"/>
                    <a:pt x="5910265" y="1056872"/>
                    <a:pt x="5905267" y="1057609"/>
                  </a:cubicBezTo>
                  <a:cubicBezTo>
                    <a:pt x="5917003" y="1074597"/>
                    <a:pt x="5928795" y="1086008"/>
                    <a:pt x="5938833" y="1095762"/>
                  </a:cubicBezTo>
                  <a:cubicBezTo>
                    <a:pt x="5948927" y="1105445"/>
                    <a:pt x="5957139" y="1113543"/>
                    <a:pt x="5961259" y="1124076"/>
                  </a:cubicBezTo>
                  <a:cubicBezTo>
                    <a:pt x="5958201" y="1120410"/>
                    <a:pt x="5955059" y="1116715"/>
                    <a:pt x="5951803" y="1113048"/>
                  </a:cubicBezTo>
                  <a:cubicBezTo>
                    <a:pt x="5948375" y="1109523"/>
                    <a:pt x="5944907" y="1105969"/>
                    <a:pt x="5941395" y="1102359"/>
                  </a:cubicBezTo>
                  <a:cubicBezTo>
                    <a:pt x="5934289" y="1095210"/>
                    <a:pt x="5926871" y="1088032"/>
                    <a:pt x="5919227" y="1080798"/>
                  </a:cubicBezTo>
                  <a:cubicBezTo>
                    <a:pt x="5903823" y="1066485"/>
                    <a:pt x="5887867" y="1051677"/>
                    <a:pt x="5871787" y="1036727"/>
                  </a:cubicBezTo>
                  <a:cubicBezTo>
                    <a:pt x="5855589" y="1021890"/>
                    <a:pt x="5839959" y="1006176"/>
                    <a:pt x="5824247" y="990999"/>
                  </a:cubicBezTo>
                  <a:cubicBezTo>
                    <a:pt x="5808531" y="975823"/>
                    <a:pt x="5793681" y="960151"/>
                    <a:pt x="5780527" y="943743"/>
                  </a:cubicBezTo>
                  <a:cubicBezTo>
                    <a:pt x="5800163" y="963888"/>
                    <a:pt x="5821853" y="983326"/>
                    <a:pt x="5841135" y="1001518"/>
                  </a:cubicBezTo>
                  <a:cubicBezTo>
                    <a:pt x="5860191" y="1019951"/>
                    <a:pt x="5877675" y="1036231"/>
                    <a:pt x="5890403" y="1048321"/>
                  </a:cubicBezTo>
                  <a:cubicBezTo>
                    <a:pt x="5919013" y="1069854"/>
                    <a:pt x="5869295" y="1012362"/>
                    <a:pt x="5905183" y="1045901"/>
                  </a:cubicBezTo>
                  <a:cubicBezTo>
                    <a:pt x="5879727" y="1012008"/>
                    <a:pt x="5875905" y="1013622"/>
                    <a:pt x="5872903" y="1013806"/>
                  </a:cubicBezTo>
                  <a:cubicBezTo>
                    <a:pt x="5869761" y="1014061"/>
                    <a:pt x="5867863" y="1012546"/>
                    <a:pt x="5844533" y="973218"/>
                  </a:cubicBezTo>
                  <a:cubicBezTo>
                    <a:pt x="5823269" y="963152"/>
                    <a:pt x="5764135" y="914876"/>
                    <a:pt x="5747699" y="891177"/>
                  </a:cubicBezTo>
                  <a:cubicBezTo>
                    <a:pt x="5732011" y="877204"/>
                    <a:pt x="5729859" y="878054"/>
                    <a:pt x="5727723" y="878889"/>
                  </a:cubicBezTo>
                  <a:cubicBezTo>
                    <a:pt x="5725471" y="879851"/>
                    <a:pt x="5723687" y="880262"/>
                    <a:pt x="5707393" y="867053"/>
                  </a:cubicBezTo>
                  <a:cubicBezTo>
                    <a:pt x="5726915" y="866770"/>
                    <a:pt x="5703641" y="864463"/>
                    <a:pt x="5697709" y="859932"/>
                  </a:cubicBezTo>
                  <a:cubicBezTo>
                    <a:pt x="5689087" y="853321"/>
                    <a:pt x="5657575" y="824313"/>
                    <a:pt x="5625465" y="796763"/>
                  </a:cubicBezTo>
                  <a:cubicBezTo>
                    <a:pt x="5617439" y="789883"/>
                    <a:pt x="5609383" y="783087"/>
                    <a:pt x="5601653" y="776745"/>
                  </a:cubicBezTo>
                  <a:cubicBezTo>
                    <a:pt x="5597759" y="773616"/>
                    <a:pt x="5593979" y="770558"/>
                    <a:pt x="5590355" y="767642"/>
                  </a:cubicBezTo>
                  <a:cubicBezTo>
                    <a:pt x="5586563" y="764938"/>
                    <a:pt x="5582937" y="762347"/>
                    <a:pt x="5579525" y="759912"/>
                  </a:cubicBezTo>
                  <a:cubicBezTo>
                    <a:pt x="5565735" y="750342"/>
                    <a:pt x="5554807" y="743971"/>
                    <a:pt x="5549725" y="743632"/>
                  </a:cubicBezTo>
                  <a:cubicBezTo>
                    <a:pt x="5539079" y="725468"/>
                    <a:pt x="5530187" y="733099"/>
                    <a:pt x="5497683" y="698796"/>
                  </a:cubicBezTo>
                  <a:cubicBezTo>
                    <a:pt x="5508343" y="716478"/>
                    <a:pt x="5476687" y="686083"/>
                    <a:pt x="5445359" y="671770"/>
                  </a:cubicBezTo>
                  <a:cubicBezTo>
                    <a:pt x="5447425" y="670326"/>
                    <a:pt x="5449307" y="668641"/>
                    <a:pt x="5443037" y="660232"/>
                  </a:cubicBezTo>
                  <a:cubicBezTo>
                    <a:pt x="5435747" y="660557"/>
                    <a:pt x="5394265" y="632555"/>
                    <a:pt x="5404105" y="647122"/>
                  </a:cubicBezTo>
                  <a:cubicBezTo>
                    <a:pt x="5387455" y="635018"/>
                    <a:pt x="5375819" y="623098"/>
                    <a:pt x="5366375" y="611192"/>
                  </a:cubicBezTo>
                  <a:cubicBezTo>
                    <a:pt x="5338247" y="596808"/>
                    <a:pt x="5385487" y="629737"/>
                    <a:pt x="5383407" y="634806"/>
                  </a:cubicBezTo>
                  <a:cubicBezTo>
                    <a:pt x="5363743" y="618511"/>
                    <a:pt x="5344955" y="604184"/>
                    <a:pt x="5326579" y="591145"/>
                  </a:cubicBezTo>
                  <a:cubicBezTo>
                    <a:pt x="5321965" y="587931"/>
                    <a:pt x="5317391" y="584746"/>
                    <a:pt x="5312875" y="581603"/>
                  </a:cubicBezTo>
                  <a:cubicBezTo>
                    <a:pt x="5308275" y="578573"/>
                    <a:pt x="5303603" y="575785"/>
                    <a:pt x="5298987" y="572953"/>
                  </a:cubicBezTo>
                  <a:cubicBezTo>
                    <a:pt x="5289729" y="567347"/>
                    <a:pt x="5280527" y="561967"/>
                    <a:pt x="5271295" y="556743"/>
                  </a:cubicBezTo>
                  <a:cubicBezTo>
                    <a:pt x="5234291" y="535989"/>
                    <a:pt x="5197311" y="517075"/>
                    <a:pt x="5154995" y="496505"/>
                  </a:cubicBezTo>
                  <a:cubicBezTo>
                    <a:pt x="5145467" y="488676"/>
                    <a:pt x="5156949" y="492512"/>
                    <a:pt x="5166023" y="495655"/>
                  </a:cubicBezTo>
                  <a:cubicBezTo>
                    <a:pt x="5174887" y="499180"/>
                    <a:pt x="5181567" y="501559"/>
                    <a:pt x="5162513" y="490417"/>
                  </a:cubicBezTo>
                  <a:close/>
                  <a:moveTo>
                    <a:pt x="4937301" y="489766"/>
                  </a:moveTo>
                  <a:cubicBezTo>
                    <a:pt x="4948103" y="496137"/>
                    <a:pt x="4956555" y="502791"/>
                    <a:pt x="4965883" y="509331"/>
                  </a:cubicBezTo>
                  <a:cubicBezTo>
                    <a:pt x="4975215" y="515886"/>
                    <a:pt x="4985067" y="523021"/>
                    <a:pt x="4999195" y="529491"/>
                  </a:cubicBezTo>
                  <a:cubicBezTo>
                    <a:pt x="5003739" y="537745"/>
                    <a:pt x="5015291" y="550783"/>
                    <a:pt x="4986157" y="536301"/>
                  </a:cubicBezTo>
                  <a:cubicBezTo>
                    <a:pt x="4974407" y="525343"/>
                    <a:pt x="4985605" y="529958"/>
                    <a:pt x="4997991" y="535352"/>
                  </a:cubicBezTo>
                  <a:cubicBezTo>
                    <a:pt x="4986951" y="527665"/>
                    <a:pt x="4976275" y="519609"/>
                    <a:pt x="4964467" y="512304"/>
                  </a:cubicBezTo>
                  <a:cubicBezTo>
                    <a:pt x="4952605" y="505098"/>
                    <a:pt x="4939919" y="498005"/>
                    <a:pt x="4925381" y="491153"/>
                  </a:cubicBezTo>
                  <a:cubicBezTo>
                    <a:pt x="4922719" y="486623"/>
                    <a:pt x="4943515" y="496476"/>
                    <a:pt x="4937301" y="489766"/>
                  </a:cubicBezTo>
                  <a:close/>
                  <a:moveTo>
                    <a:pt x="2320197" y="486964"/>
                  </a:moveTo>
                  <a:cubicBezTo>
                    <a:pt x="2317093" y="486320"/>
                    <a:pt x="2311365" y="486342"/>
                    <a:pt x="2301724" y="487358"/>
                  </a:cubicBezTo>
                  <a:cubicBezTo>
                    <a:pt x="2275986" y="498500"/>
                    <a:pt x="2306509" y="505012"/>
                    <a:pt x="2312059" y="501898"/>
                  </a:cubicBezTo>
                  <a:cubicBezTo>
                    <a:pt x="2315202" y="496823"/>
                    <a:pt x="2329509" y="488896"/>
                    <a:pt x="2320197" y="486964"/>
                  </a:cubicBezTo>
                  <a:close/>
                  <a:moveTo>
                    <a:pt x="3451553" y="485543"/>
                  </a:moveTo>
                  <a:cubicBezTo>
                    <a:pt x="3444909" y="484665"/>
                    <a:pt x="3436831" y="485235"/>
                    <a:pt x="3426579" y="488604"/>
                  </a:cubicBezTo>
                  <a:cubicBezTo>
                    <a:pt x="3478791" y="486594"/>
                    <a:pt x="3446075" y="504998"/>
                    <a:pt x="3495567" y="507561"/>
                  </a:cubicBezTo>
                  <a:cubicBezTo>
                    <a:pt x="3486959" y="505253"/>
                    <a:pt x="3498043" y="502733"/>
                    <a:pt x="3505407" y="500907"/>
                  </a:cubicBezTo>
                  <a:cubicBezTo>
                    <a:pt x="3509087" y="500057"/>
                    <a:pt x="3511833" y="499250"/>
                    <a:pt x="3510701" y="498401"/>
                  </a:cubicBezTo>
                  <a:cubicBezTo>
                    <a:pt x="3509567" y="497580"/>
                    <a:pt x="3504557" y="496447"/>
                    <a:pt x="3492721" y="496065"/>
                  </a:cubicBezTo>
                  <a:cubicBezTo>
                    <a:pt x="3478525" y="503848"/>
                    <a:pt x="3471487" y="488179"/>
                    <a:pt x="3451553" y="485543"/>
                  </a:cubicBezTo>
                  <a:close/>
                  <a:moveTo>
                    <a:pt x="4380273" y="483003"/>
                  </a:moveTo>
                  <a:cubicBezTo>
                    <a:pt x="4393803" y="486042"/>
                    <a:pt x="4420299" y="496883"/>
                    <a:pt x="4415979" y="488166"/>
                  </a:cubicBezTo>
                  <a:cubicBezTo>
                    <a:pt x="4459327" y="503328"/>
                    <a:pt x="4406435" y="493149"/>
                    <a:pt x="4431155" y="506882"/>
                  </a:cubicBezTo>
                  <a:cubicBezTo>
                    <a:pt x="4411703" y="499081"/>
                    <a:pt x="4396187" y="490205"/>
                    <a:pt x="4372687" y="483579"/>
                  </a:cubicBezTo>
                  <a:cubicBezTo>
                    <a:pt x="4372693" y="481845"/>
                    <a:pt x="4375763" y="481991"/>
                    <a:pt x="4380273" y="483003"/>
                  </a:cubicBezTo>
                  <a:close/>
                  <a:moveTo>
                    <a:pt x="2206418" y="482687"/>
                  </a:moveTo>
                  <a:cubicBezTo>
                    <a:pt x="2205229" y="481766"/>
                    <a:pt x="2200231" y="482559"/>
                    <a:pt x="2189614" y="486311"/>
                  </a:cubicBezTo>
                  <a:cubicBezTo>
                    <a:pt x="2197867" y="487217"/>
                    <a:pt x="2173658" y="494635"/>
                    <a:pt x="2161837" y="496716"/>
                  </a:cubicBezTo>
                  <a:cubicBezTo>
                    <a:pt x="2167684" y="493871"/>
                    <a:pt x="2168024" y="491054"/>
                    <a:pt x="2154815" y="496957"/>
                  </a:cubicBezTo>
                  <a:cubicBezTo>
                    <a:pt x="2181303" y="492682"/>
                    <a:pt x="2101103" y="521237"/>
                    <a:pt x="2127648" y="516933"/>
                  </a:cubicBezTo>
                  <a:cubicBezTo>
                    <a:pt x="2143136" y="510817"/>
                    <a:pt x="2158468" y="505097"/>
                    <a:pt x="2172597" y="501190"/>
                  </a:cubicBezTo>
                  <a:cubicBezTo>
                    <a:pt x="2160747" y="507405"/>
                    <a:pt x="2150214" y="513224"/>
                    <a:pt x="2165858" y="511001"/>
                  </a:cubicBezTo>
                  <a:cubicBezTo>
                    <a:pt x="2174791" y="505919"/>
                    <a:pt x="2191327" y="496079"/>
                    <a:pt x="2200359" y="489340"/>
                  </a:cubicBezTo>
                  <a:cubicBezTo>
                    <a:pt x="2204847" y="485900"/>
                    <a:pt x="2207607" y="483593"/>
                    <a:pt x="2206418" y="482687"/>
                  </a:cubicBezTo>
                  <a:close/>
                  <a:moveTo>
                    <a:pt x="2835094" y="479247"/>
                  </a:moveTo>
                  <a:cubicBezTo>
                    <a:pt x="2839907" y="481894"/>
                    <a:pt x="2826783" y="486212"/>
                    <a:pt x="2833551" y="488676"/>
                  </a:cubicBezTo>
                  <a:cubicBezTo>
                    <a:pt x="2812839" y="490799"/>
                    <a:pt x="2762539" y="491564"/>
                    <a:pt x="2802065" y="497198"/>
                  </a:cubicBezTo>
                  <a:cubicBezTo>
                    <a:pt x="2777446" y="500001"/>
                    <a:pt x="2756975" y="498458"/>
                    <a:pt x="2735881" y="497496"/>
                  </a:cubicBezTo>
                  <a:cubicBezTo>
                    <a:pt x="2714701" y="496165"/>
                    <a:pt x="2693296" y="496943"/>
                    <a:pt x="2666737" y="503144"/>
                  </a:cubicBezTo>
                  <a:cubicBezTo>
                    <a:pt x="2672895" y="497835"/>
                    <a:pt x="2687506" y="494480"/>
                    <a:pt x="2703206" y="491309"/>
                  </a:cubicBezTo>
                  <a:cubicBezTo>
                    <a:pt x="2718906" y="488180"/>
                    <a:pt x="2735994" y="486382"/>
                    <a:pt x="2746796" y="482093"/>
                  </a:cubicBezTo>
                  <a:cubicBezTo>
                    <a:pt x="2774997" y="483664"/>
                    <a:pt x="2730572" y="492328"/>
                    <a:pt x="2758787" y="493914"/>
                  </a:cubicBezTo>
                  <a:cubicBezTo>
                    <a:pt x="2795397" y="487741"/>
                    <a:pt x="2811508" y="490275"/>
                    <a:pt x="2835094" y="479247"/>
                  </a:cubicBezTo>
                  <a:close/>
                  <a:moveTo>
                    <a:pt x="1826171" y="477718"/>
                  </a:moveTo>
                  <a:cubicBezTo>
                    <a:pt x="1790269" y="511285"/>
                    <a:pt x="1747571" y="532209"/>
                    <a:pt x="1679631" y="572741"/>
                  </a:cubicBezTo>
                  <a:cubicBezTo>
                    <a:pt x="1664157" y="583996"/>
                    <a:pt x="1680834" y="575218"/>
                    <a:pt x="1694793" y="568975"/>
                  </a:cubicBezTo>
                  <a:cubicBezTo>
                    <a:pt x="1708823" y="562831"/>
                    <a:pt x="1719582" y="558343"/>
                    <a:pt x="1690942" y="575586"/>
                  </a:cubicBezTo>
                  <a:cubicBezTo>
                    <a:pt x="1679220" y="577526"/>
                    <a:pt x="1665148" y="584066"/>
                    <a:pt x="1649674" y="593283"/>
                  </a:cubicBezTo>
                  <a:cubicBezTo>
                    <a:pt x="1656894" y="585355"/>
                    <a:pt x="1666464" y="577257"/>
                    <a:pt x="1677974" y="568720"/>
                  </a:cubicBezTo>
                  <a:cubicBezTo>
                    <a:pt x="1689441" y="560113"/>
                    <a:pt x="1703429" y="552015"/>
                    <a:pt x="1718676" y="542770"/>
                  </a:cubicBezTo>
                  <a:cubicBezTo>
                    <a:pt x="1749326" y="524507"/>
                    <a:pt x="1786163" y="503611"/>
                    <a:pt x="1826171" y="477718"/>
                  </a:cubicBezTo>
                  <a:close/>
                  <a:moveTo>
                    <a:pt x="3540459" y="471517"/>
                  </a:moveTo>
                  <a:cubicBezTo>
                    <a:pt x="3550185" y="476174"/>
                    <a:pt x="3514283" y="473555"/>
                    <a:pt x="3520441" y="477661"/>
                  </a:cubicBezTo>
                  <a:cubicBezTo>
                    <a:pt x="3541153" y="477732"/>
                    <a:pt x="3559883" y="478949"/>
                    <a:pt x="3574833" y="482630"/>
                  </a:cubicBezTo>
                  <a:cubicBezTo>
                    <a:pt x="3585083" y="489312"/>
                    <a:pt x="3589371" y="494989"/>
                    <a:pt x="3572623" y="497240"/>
                  </a:cubicBezTo>
                  <a:cubicBezTo>
                    <a:pt x="3556117" y="496801"/>
                    <a:pt x="3544975" y="492837"/>
                    <a:pt x="3529063" y="492101"/>
                  </a:cubicBezTo>
                  <a:cubicBezTo>
                    <a:pt x="3540757" y="497353"/>
                    <a:pt x="3533495" y="498189"/>
                    <a:pt x="3513899" y="495230"/>
                  </a:cubicBezTo>
                  <a:cubicBezTo>
                    <a:pt x="3524547" y="499420"/>
                    <a:pt x="3531993" y="505692"/>
                    <a:pt x="3548091" y="506357"/>
                  </a:cubicBezTo>
                  <a:cubicBezTo>
                    <a:pt x="3540105" y="491917"/>
                    <a:pt x="3585579" y="509911"/>
                    <a:pt x="3617021" y="508254"/>
                  </a:cubicBezTo>
                  <a:cubicBezTo>
                    <a:pt x="3633953" y="506032"/>
                    <a:pt x="3581925" y="492483"/>
                    <a:pt x="3603191" y="490997"/>
                  </a:cubicBezTo>
                  <a:cubicBezTo>
                    <a:pt x="3631249" y="504956"/>
                    <a:pt x="3636445" y="505055"/>
                    <a:pt x="3642519" y="504021"/>
                  </a:cubicBezTo>
                  <a:cubicBezTo>
                    <a:pt x="3648549" y="503115"/>
                    <a:pt x="3655429" y="500341"/>
                    <a:pt x="3686023" y="511539"/>
                  </a:cubicBezTo>
                  <a:cubicBezTo>
                    <a:pt x="3675533" y="507023"/>
                    <a:pt x="3664279" y="502238"/>
                    <a:pt x="3652499" y="499010"/>
                  </a:cubicBezTo>
                  <a:cubicBezTo>
                    <a:pt x="3640719" y="495584"/>
                    <a:pt x="3628447" y="492441"/>
                    <a:pt x="3615945" y="489425"/>
                  </a:cubicBezTo>
                  <a:cubicBezTo>
                    <a:pt x="3590943" y="483394"/>
                    <a:pt x="3565063" y="477887"/>
                    <a:pt x="3540459" y="471517"/>
                  </a:cubicBezTo>
                  <a:close/>
                  <a:moveTo>
                    <a:pt x="2465405" y="468437"/>
                  </a:moveTo>
                  <a:cubicBezTo>
                    <a:pt x="2480672" y="468377"/>
                    <a:pt x="2494629" y="473895"/>
                    <a:pt x="2471142" y="481540"/>
                  </a:cubicBezTo>
                  <a:cubicBezTo>
                    <a:pt x="2479891" y="470894"/>
                    <a:pt x="2435735" y="479686"/>
                    <a:pt x="2416114" y="477562"/>
                  </a:cubicBezTo>
                  <a:cubicBezTo>
                    <a:pt x="2400611" y="469818"/>
                    <a:pt x="2466484" y="478227"/>
                    <a:pt x="2451039" y="470484"/>
                  </a:cubicBezTo>
                  <a:cubicBezTo>
                    <a:pt x="2455081" y="469096"/>
                    <a:pt x="2460316" y="468457"/>
                    <a:pt x="2465405" y="468437"/>
                  </a:cubicBezTo>
                  <a:close/>
                  <a:moveTo>
                    <a:pt x="2769107" y="466944"/>
                  </a:moveTo>
                  <a:cubicBezTo>
                    <a:pt x="2801117" y="469436"/>
                    <a:pt x="2779442" y="477080"/>
                    <a:pt x="2811366" y="479629"/>
                  </a:cubicBezTo>
                  <a:cubicBezTo>
                    <a:pt x="2784624" y="484570"/>
                    <a:pt x="2765554" y="482432"/>
                    <a:pt x="2748098" y="481073"/>
                  </a:cubicBezTo>
                  <a:cubicBezTo>
                    <a:pt x="2739377" y="480393"/>
                    <a:pt x="2731067" y="479912"/>
                    <a:pt x="2722445" y="480620"/>
                  </a:cubicBezTo>
                  <a:cubicBezTo>
                    <a:pt x="2718142" y="480974"/>
                    <a:pt x="2713753" y="481625"/>
                    <a:pt x="2709194" y="482687"/>
                  </a:cubicBezTo>
                  <a:cubicBezTo>
                    <a:pt x="2704678" y="483918"/>
                    <a:pt x="2700021" y="485617"/>
                    <a:pt x="2695094" y="487868"/>
                  </a:cubicBezTo>
                  <a:cubicBezTo>
                    <a:pt x="2691356" y="485943"/>
                    <a:pt x="2705796" y="480011"/>
                    <a:pt x="2723465" y="475934"/>
                  </a:cubicBezTo>
                  <a:cubicBezTo>
                    <a:pt x="2741062" y="471559"/>
                    <a:pt x="2761519" y="467595"/>
                    <a:pt x="2769107" y="466944"/>
                  </a:cubicBezTo>
                  <a:close/>
                  <a:moveTo>
                    <a:pt x="5071595" y="466831"/>
                  </a:moveTo>
                  <a:cubicBezTo>
                    <a:pt x="5088641" y="474179"/>
                    <a:pt x="5141547" y="511837"/>
                    <a:pt x="5108955" y="487557"/>
                  </a:cubicBezTo>
                  <a:cubicBezTo>
                    <a:pt x="5099331" y="474759"/>
                    <a:pt x="5134071" y="503838"/>
                    <a:pt x="5152277" y="508071"/>
                  </a:cubicBezTo>
                  <a:cubicBezTo>
                    <a:pt x="5150323" y="509770"/>
                    <a:pt x="5148595" y="511483"/>
                    <a:pt x="5155505" y="519368"/>
                  </a:cubicBezTo>
                  <a:cubicBezTo>
                    <a:pt x="5211313" y="545715"/>
                    <a:pt x="5247385" y="567205"/>
                    <a:pt x="5278559" y="585298"/>
                  </a:cubicBezTo>
                  <a:cubicBezTo>
                    <a:pt x="5286387" y="589772"/>
                    <a:pt x="5293891" y="594075"/>
                    <a:pt x="5301267" y="598294"/>
                  </a:cubicBezTo>
                  <a:cubicBezTo>
                    <a:pt x="5308531" y="602711"/>
                    <a:pt x="5315721" y="606958"/>
                    <a:pt x="5323083" y="611050"/>
                  </a:cubicBezTo>
                  <a:cubicBezTo>
                    <a:pt x="5337821" y="619261"/>
                    <a:pt x="5353251" y="626906"/>
                    <a:pt x="5371275" y="634352"/>
                  </a:cubicBezTo>
                  <a:cubicBezTo>
                    <a:pt x="5385177" y="646556"/>
                    <a:pt x="5401315" y="658901"/>
                    <a:pt x="5418503" y="671019"/>
                  </a:cubicBezTo>
                  <a:cubicBezTo>
                    <a:pt x="5427067" y="677121"/>
                    <a:pt x="5436015" y="682982"/>
                    <a:pt x="5444835" y="689070"/>
                  </a:cubicBezTo>
                  <a:cubicBezTo>
                    <a:pt x="5453569" y="695299"/>
                    <a:pt x="5462403" y="701429"/>
                    <a:pt x="5471209" y="707389"/>
                  </a:cubicBezTo>
                  <a:cubicBezTo>
                    <a:pt x="5506403" y="731258"/>
                    <a:pt x="5540991" y="752678"/>
                    <a:pt x="5565339" y="767911"/>
                  </a:cubicBezTo>
                  <a:cubicBezTo>
                    <a:pt x="5578831" y="781374"/>
                    <a:pt x="5586491" y="788283"/>
                    <a:pt x="5595027" y="795687"/>
                  </a:cubicBezTo>
                  <a:cubicBezTo>
                    <a:pt x="5603563" y="803077"/>
                    <a:pt x="5612907" y="811048"/>
                    <a:pt x="5628907" y="827498"/>
                  </a:cubicBezTo>
                  <a:cubicBezTo>
                    <a:pt x="5610827" y="811826"/>
                    <a:pt x="5590681" y="795291"/>
                    <a:pt x="5568751" y="779746"/>
                  </a:cubicBezTo>
                  <a:cubicBezTo>
                    <a:pt x="5546653" y="764386"/>
                    <a:pt x="5523519" y="748997"/>
                    <a:pt x="5500827" y="733707"/>
                  </a:cubicBezTo>
                  <a:cubicBezTo>
                    <a:pt x="5478089" y="718488"/>
                    <a:pt x="5455991" y="703071"/>
                    <a:pt x="5435377" y="688390"/>
                  </a:cubicBezTo>
                  <a:cubicBezTo>
                    <a:pt x="5414439" y="674176"/>
                    <a:pt x="5395411" y="660090"/>
                    <a:pt x="5379697" y="646131"/>
                  </a:cubicBezTo>
                  <a:cubicBezTo>
                    <a:pt x="5368543" y="642748"/>
                    <a:pt x="5349543" y="632682"/>
                    <a:pt x="5326395" y="619077"/>
                  </a:cubicBezTo>
                  <a:cubicBezTo>
                    <a:pt x="5320635" y="615637"/>
                    <a:pt x="5314589" y="612012"/>
                    <a:pt x="5308317" y="608261"/>
                  </a:cubicBezTo>
                  <a:cubicBezTo>
                    <a:pt x="5302115" y="604396"/>
                    <a:pt x="5295603" y="600531"/>
                    <a:pt x="5288809" y="596779"/>
                  </a:cubicBezTo>
                  <a:cubicBezTo>
                    <a:pt x="5275359" y="589035"/>
                    <a:pt x="5261245" y="580909"/>
                    <a:pt x="5247017" y="572712"/>
                  </a:cubicBezTo>
                  <a:cubicBezTo>
                    <a:pt x="5218589" y="556262"/>
                    <a:pt x="5189651" y="539514"/>
                    <a:pt x="5164383" y="524889"/>
                  </a:cubicBezTo>
                  <a:cubicBezTo>
                    <a:pt x="5151811" y="517457"/>
                    <a:pt x="5139523" y="511723"/>
                    <a:pt x="5128903" y="506372"/>
                  </a:cubicBezTo>
                  <a:cubicBezTo>
                    <a:pt x="5118229" y="501148"/>
                    <a:pt x="5108955" y="496830"/>
                    <a:pt x="5101595" y="493772"/>
                  </a:cubicBezTo>
                  <a:cubicBezTo>
                    <a:pt x="5081067" y="481314"/>
                    <a:pt x="5097503" y="487005"/>
                    <a:pt x="5071595" y="466831"/>
                  </a:cubicBezTo>
                  <a:close/>
                  <a:moveTo>
                    <a:pt x="4739879" y="465911"/>
                  </a:moveTo>
                  <a:cubicBezTo>
                    <a:pt x="4753371" y="466421"/>
                    <a:pt x="4777015" y="479346"/>
                    <a:pt x="4779209" y="470583"/>
                  </a:cubicBezTo>
                  <a:cubicBezTo>
                    <a:pt x="4797571" y="476048"/>
                    <a:pt x="4775399" y="488378"/>
                    <a:pt x="4805003" y="489242"/>
                  </a:cubicBezTo>
                  <a:cubicBezTo>
                    <a:pt x="4834025" y="502918"/>
                    <a:pt x="4835059" y="517273"/>
                    <a:pt x="4803119" y="501035"/>
                  </a:cubicBezTo>
                  <a:cubicBezTo>
                    <a:pt x="4792927" y="487175"/>
                    <a:pt x="4761951" y="477449"/>
                    <a:pt x="4739879" y="465911"/>
                  </a:cubicBezTo>
                  <a:close/>
                  <a:moveTo>
                    <a:pt x="3779119" y="465387"/>
                  </a:moveTo>
                  <a:cubicBezTo>
                    <a:pt x="3786523" y="464255"/>
                    <a:pt x="3795727" y="465189"/>
                    <a:pt x="3805013" y="466973"/>
                  </a:cubicBezTo>
                  <a:cubicBezTo>
                    <a:pt x="3814299" y="468686"/>
                    <a:pt x="3823631" y="471390"/>
                    <a:pt x="3831261" y="474193"/>
                  </a:cubicBezTo>
                  <a:cubicBezTo>
                    <a:pt x="3846551" y="479502"/>
                    <a:pt x="3855299" y="483126"/>
                    <a:pt x="3843987" y="474844"/>
                  </a:cubicBezTo>
                  <a:cubicBezTo>
                    <a:pt x="3872983" y="478525"/>
                    <a:pt x="3878121" y="491167"/>
                    <a:pt x="3839925" y="483282"/>
                  </a:cubicBezTo>
                  <a:cubicBezTo>
                    <a:pt x="3851167" y="490063"/>
                    <a:pt x="3862463" y="496901"/>
                    <a:pt x="3873747" y="503710"/>
                  </a:cubicBezTo>
                  <a:cubicBezTo>
                    <a:pt x="3905983" y="496066"/>
                    <a:pt x="3963671" y="503895"/>
                    <a:pt x="3901905" y="471092"/>
                  </a:cubicBezTo>
                  <a:cubicBezTo>
                    <a:pt x="3916869" y="465557"/>
                    <a:pt x="3927091" y="490573"/>
                    <a:pt x="3946443" y="492583"/>
                  </a:cubicBezTo>
                  <a:cubicBezTo>
                    <a:pt x="3958011" y="493135"/>
                    <a:pt x="3945311" y="487147"/>
                    <a:pt x="3940199" y="483239"/>
                  </a:cubicBezTo>
                  <a:cubicBezTo>
                    <a:pt x="3937327" y="471928"/>
                    <a:pt x="3961251" y="496349"/>
                    <a:pt x="3978367" y="495598"/>
                  </a:cubicBezTo>
                  <a:cubicBezTo>
                    <a:pt x="3964777" y="499803"/>
                    <a:pt x="3967579" y="513734"/>
                    <a:pt x="3995739" y="518519"/>
                  </a:cubicBezTo>
                  <a:cubicBezTo>
                    <a:pt x="3980845" y="523148"/>
                    <a:pt x="3986267" y="526900"/>
                    <a:pt x="3996913" y="536314"/>
                  </a:cubicBezTo>
                  <a:cubicBezTo>
                    <a:pt x="3985389" y="535366"/>
                    <a:pt x="3977207" y="532846"/>
                    <a:pt x="3968727" y="530609"/>
                  </a:cubicBezTo>
                  <a:cubicBezTo>
                    <a:pt x="3960219" y="528670"/>
                    <a:pt x="3951441" y="526857"/>
                    <a:pt x="3938883" y="526956"/>
                  </a:cubicBezTo>
                  <a:cubicBezTo>
                    <a:pt x="3934635" y="522695"/>
                    <a:pt x="3960743" y="526234"/>
                    <a:pt x="3975495" y="527523"/>
                  </a:cubicBezTo>
                  <a:cubicBezTo>
                    <a:pt x="3966675" y="519213"/>
                    <a:pt x="3944221" y="518264"/>
                    <a:pt x="3937255" y="509260"/>
                  </a:cubicBezTo>
                  <a:cubicBezTo>
                    <a:pt x="3927075" y="508467"/>
                    <a:pt x="3935825" y="512700"/>
                    <a:pt x="3937879" y="515178"/>
                  </a:cubicBezTo>
                  <a:cubicBezTo>
                    <a:pt x="3927387" y="514130"/>
                    <a:pt x="3922843" y="510265"/>
                    <a:pt x="3916035" y="507391"/>
                  </a:cubicBezTo>
                  <a:cubicBezTo>
                    <a:pt x="3919219" y="517938"/>
                    <a:pt x="3878121" y="504716"/>
                    <a:pt x="3837107" y="503484"/>
                  </a:cubicBezTo>
                  <a:cubicBezTo>
                    <a:pt x="3817769" y="500313"/>
                    <a:pt x="3830511" y="499874"/>
                    <a:pt x="3841949" y="500964"/>
                  </a:cubicBezTo>
                  <a:cubicBezTo>
                    <a:pt x="3855271" y="498826"/>
                    <a:pt x="3821181" y="464906"/>
                    <a:pt x="3785787" y="474377"/>
                  </a:cubicBezTo>
                  <a:cubicBezTo>
                    <a:pt x="3786765" y="472069"/>
                    <a:pt x="3787627" y="469733"/>
                    <a:pt x="3779119" y="465387"/>
                  </a:cubicBezTo>
                  <a:close/>
                  <a:moveTo>
                    <a:pt x="3365845" y="463448"/>
                  </a:moveTo>
                  <a:cubicBezTo>
                    <a:pt x="3363919" y="470031"/>
                    <a:pt x="3399283" y="480649"/>
                    <a:pt x="3382791" y="485661"/>
                  </a:cubicBezTo>
                  <a:cubicBezTo>
                    <a:pt x="3363041" y="483778"/>
                    <a:pt x="3347341" y="478285"/>
                    <a:pt x="3342287" y="473485"/>
                  </a:cubicBezTo>
                  <a:cubicBezTo>
                    <a:pt x="3339767" y="471107"/>
                    <a:pt x="3339895" y="468700"/>
                    <a:pt x="3343547" y="466704"/>
                  </a:cubicBezTo>
                  <a:cubicBezTo>
                    <a:pt x="3347185" y="464850"/>
                    <a:pt x="3354363" y="463632"/>
                    <a:pt x="3365845" y="463448"/>
                  </a:cubicBezTo>
                  <a:close/>
                  <a:moveTo>
                    <a:pt x="4039555" y="462796"/>
                  </a:moveTo>
                  <a:cubicBezTo>
                    <a:pt x="4091709" y="481059"/>
                    <a:pt x="4093691" y="493460"/>
                    <a:pt x="4126861" y="510307"/>
                  </a:cubicBezTo>
                  <a:cubicBezTo>
                    <a:pt x="4118807" y="509713"/>
                    <a:pt x="4114699" y="507448"/>
                    <a:pt x="4110665" y="505069"/>
                  </a:cubicBezTo>
                  <a:cubicBezTo>
                    <a:pt x="4100685" y="503130"/>
                    <a:pt x="4102709" y="505098"/>
                    <a:pt x="4105541" y="507278"/>
                  </a:cubicBezTo>
                  <a:cubicBezTo>
                    <a:pt x="4072315" y="496433"/>
                    <a:pt x="4078515" y="481795"/>
                    <a:pt x="4039555" y="462796"/>
                  </a:cubicBezTo>
                  <a:close/>
                  <a:moveTo>
                    <a:pt x="2943194" y="459951"/>
                  </a:moveTo>
                  <a:cubicBezTo>
                    <a:pt x="2952605" y="461335"/>
                    <a:pt x="2960661" y="463965"/>
                    <a:pt x="2969247" y="466039"/>
                  </a:cubicBezTo>
                  <a:cubicBezTo>
                    <a:pt x="2981988" y="461027"/>
                    <a:pt x="2989081" y="462598"/>
                    <a:pt x="2998467" y="463802"/>
                  </a:cubicBezTo>
                  <a:cubicBezTo>
                    <a:pt x="3003167" y="464396"/>
                    <a:pt x="3008434" y="464906"/>
                    <a:pt x="3015285" y="464453"/>
                  </a:cubicBezTo>
                  <a:cubicBezTo>
                    <a:pt x="3018712" y="464241"/>
                    <a:pt x="3022534" y="463731"/>
                    <a:pt x="3026880" y="462967"/>
                  </a:cubicBezTo>
                  <a:cubicBezTo>
                    <a:pt x="3031255" y="462344"/>
                    <a:pt x="3036153" y="461395"/>
                    <a:pt x="3041703" y="460022"/>
                  </a:cubicBezTo>
                  <a:cubicBezTo>
                    <a:pt x="3039947" y="462032"/>
                    <a:pt x="3034072" y="463632"/>
                    <a:pt x="3025932" y="464934"/>
                  </a:cubicBezTo>
                  <a:cubicBezTo>
                    <a:pt x="3017834" y="466548"/>
                    <a:pt x="3007485" y="467879"/>
                    <a:pt x="2996711" y="468842"/>
                  </a:cubicBezTo>
                  <a:lnTo>
                    <a:pt x="2965491" y="470416"/>
                  </a:lnTo>
                  <a:lnTo>
                    <a:pt x="2941583" y="469097"/>
                  </a:lnTo>
                  <a:cubicBezTo>
                    <a:pt x="2946715" y="470116"/>
                    <a:pt x="2955107" y="470526"/>
                    <a:pt x="2964911" y="470445"/>
                  </a:cubicBezTo>
                  <a:lnTo>
                    <a:pt x="2965491" y="470416"/>
                  </a:lnTo>
                  <a:lnTo>
                    <a:pt x="2985669" y="471529"/>
                  </a:lnTo>
                  <a:cubicBezTo>
                    <a:pt x="3028825" y="472265"/>
                    <a:pt x="3059226" y="470951"/>
                    <a:pt x="2987226" y="494905"/>
                  </a:cubicBezTo>
                  <a:cubicBezTo>
                    <a:pt x="3013417" y="487642"/>
                    <a:pt x="2977543" y="482914"/>
                    <a:pt x="3007825" y="475538"/>
                  </a:cubicBezTo>
                  <a:cubicBezTo>
                    <a:pt x="3000831" y="474660"/>
                    <a:pt x="2990978" y="476232"/>
                    <a:pt x="2984494" y="474646"/>
                  </a:cubicBezTo>
                  <a:cubicBezTo>
                    <a:pt x="2979284" y="477945"/>
                    <a:pt x="2980275" y="480974"/>
                    <a:pt x="2982724" y="483990"/>
                  </a:cubicBezTo>
                  <a:cubicBezTo>
                    <a:pt x="2961984" y="489936"/>
                    <a:pt x="2915534" y="482220"/>
                    <a:pt x="2921183" y="488478"/>
                  </a:cubicBezTo>
                  <a:cubicBezTo>
                    <a:pt x="2886965" y="494367"/>
                    <a:pt x="2927228" y="482503"/>
                    <a:pt x="2912307" y="481498"/>
                  </a:cubicBezTo>
                  <a:cubicBezTo>
                    <a:pt x="2908753" y="479771"/>
                    <a:pt x="2902099" y="480946"/>
                    <a:pt x="2895205" y="482305"/>
                  </a:cubicBezTo>
                  <a:cubicBezTo>
                    <a:pt x="2894596" y="471135"/>
                    <a:pt x="2936331" y="483494"/>
                    <a:pt x="2952923" y="481541"/>
                  </a:cubicBezTo>
                  <a:cubicBezTo>
                    <a:pt x="2958261" y="479261"/>
                    <a:pt x="2907083" y="466364"/>
                    <a:pt x="2914076" y="472183"/>
                  </a:cubicBezTo>
                  <a:cubicBezTo>
                    <a:pt x="2895389" y="474986"/>
                    <a:pt x="2909829" y="469281"/>
                    <a:pt x="2894412" y="467539"/>
                  </a:cubicBezTo>
                  <a:cubicBezTo>
                    <a:pt x="2909065" y="466506"/>
                    <a:pt x="2922401" y="466803"/>
                    <a:pt x="2935128" y="467553"/>
                  </a:cubicBezTo>
                  <a:cubicBezTo>
                    <a:pt x="2962706" y="459526"/>
                    <a:pt x="2911132" y="466407"/>
                    <a:pt x="2909008" y="461338"/>
                  </a:cubicBezTo>
                  <a:cubicBezTo>
                    <a:pt x="2923017" y="458429"/>
                    <a:pt x="2933783" y="458567"/>
                    <a:pt x="2943194" y="459951"/>
                  </a:cubicBezTo>
                  <a:close/>
                  <a:moveTo>
                    <a:pt x="3326077" y="458139"/>
                  </a:moveTo>
                  <a:cubicBezTo>
                    <a:pt x="3323302" y="464142"/>
                    <a:pt x="3306724" y="469323"/>
                    <a:pt x="3320414" y="476345"/>
                  </a:cubicBezTo>
                  <a:cubicBezTo>
                    <a:pt x="3308777" y="476133"/>
                    <a:pt x="3296843" y="475963"/>
                    <a:pt x="3282516" y="477747"/>
                  </a:cubicBezTo>
                  <a:cubicBezTo>
                    <a:pt x="3278707" y="470116"/>
                    <a:pt x="3285956" y="463136"/>
                    <a:pt x="3326077" y="458139"/>
                  </a:cubicBezTo>
                  <a:close/>
                  <a:moveTo>
                    <a:pt x="4792559" y="456836"/>
                  </a:moveTo>
                  <a:cubicBezTo>
                    <a:pt x="4809051" y="464594"/>
                    <a:pt x="4821199" y="480224"/>
                    <a:pt x="4830769" y="492016"/>
                  </a:cubicBezTo>
                  <a:cubicBezTo>
                    <a:pt x="4840367" y="503781"/>
                    <a:pt x="4847403" y="511836"/>
                    <a:pt x="4853519" y="505763"/>
                  </a:cubicBezTo>
                  <a:cubicBezTo>
                    <a:pt x="4914069" y="547428"/>
                    <a:pt x="4836235" y="526333"/>
                    <a:pt x="4842661" y="535946"/>
                  </a:cubicBezTo>
                  <a:cubicBezTo>
                    <a:pt x="4828715" y="528202"/>
                    <a:pt x="4820731" y="519793"/>
                    <a:pt x="4801179" y="512813"/>
                  </a:cubicBezTo>
                  <a:cubicBezTo>
                    <a:pt x="4818411" y="512148"/>
                    <a:pt x="4848791" y="529236"/>
                    <a:pt x="4867027" y="527013"/>
                  </a:cubicBezTo>
                  <a:cubicBezTo>
                    <a:pt x="4846285" y="515362"/>
                    <a:pt x="4828547" y="500610"/>
                    <a:pt x="4815551" y="487274"/>
                  </a:cubicBezTo>
                  <a:cubicBezTo>
                    <a:pt x="4809095" y="480521"/>
                    <a:pt x="4803729" y="474334"/>
                    <a:pt x="4799737" y="469238"/>
                  </a:cubicBezTo>
                  <a:cubicBezTo>
                    <a:pt x="4795787" y="464056"/>
                    <a:pt x="4793309" y="459738"/>
                    <a:pt x="4792559" y="456836"/>
                  </a:cubicBezTo>
                  <a:close/>
                  <a:moveTo>
                    <a:pt x="4115255" y="455948"/>
                  </a:moveTo>
                  <a:cubicBezTo>
                    <a:pt x="4123039" y="456496"/>
                    <a:pt x="4133183" y="457862"/>
                    <a:pt x="4146597" y="460517"/>
                  </a:cubicBezTo>
                  <a:cubicBezTo>
                    <a:pt x="4143907" y="463434"/>
                    <a:pt x="4147051" y="468516"/>
                    <a:pt x="4163075" y="478412"/>
                  </a:cubicBezTo>
                  <a:cubicBezTo>
                    <a:pt x="4154893" y="473641"/>
                    <a:pt x="4141995" y="469903"/>
                    <a:pt x="4129297" y="467412"/>
                  </a:cubicBezTo>
                  <a:cubicBezTo>
                    <a:pt x="4116655" y="464637"/>
                    <a:pt x="4104479" y="461664"/>
                    <a:pt x="4098067" y="456284"/>
                  </a:cubicBezTo>
                  <a:cubicBezTo>
                    <a:pt x="4102045" y="455668"/>
                    <a:pt x="4107471" y="455399"/>
                    <a:pt x="4115255" y="455948"/>
                  </a:cubicBezTo>
                  <a:close/>
                  <a:moveTo>
                    <a:pt x="4286695" y="445737"/>
                  </a:moveTo>
                  <a:cubicBezTo>
                    <a:pt x="4297567" y="440895"/>
                    <a:pt x="4292627" y="452731"/>
                    <a:pt x="4308271" y="462018"/>
                  </a:cubicBezTo>
                  <a:cubicBezTo>
                    <a:pt x="4340903" y="471928"/>
                    <a:pt x="4318111" y="458181"/>
                    <a:pt x="4324723" y="456992"/>
                  </a:cubicBezTo>
                  <a:cubicBezTo>
                    <a:pt x="4340833" y="462612"/>
                    <a:pt x="4337817" y="471446"/>
                    <a:pt x="4367207" y="485250"/>
                  </a:cubicBezTo>
                  <a:cubicBezTo>
                    <a:pt x="4341343" y="479431"/>
                    <a:pt x="4325683" y="470484"/>
                    <a:pt x="4302975" y="463773"/>
                  </a:cubicBezTo>
                  <a:cubicBezTo>
                    <a:pt x="4286907" y="453693"/>
                    <a:pt x="4284007" y="448682"/>
                    <a:pt x="4286695" y="445737"/>
                  </a:cubicBezTo>
                  <a:close/>
                  <a:moveTo>
                    <a:pt x="2703362" y="445666"/>
                  </a:moveTo>
                  <a:cubicBezTo>
                    <a:pt x="2719713" y="444732"/>
                    <a:pt x="2699341" y="463221"/>
                    <a:pt x="2755927" y="464509"/>
                  </a:cubicBezTo>
                  <a:cubicBezTo>
                    <a:pt x="2748042" y="467213"/>
                    <a:pt x="2743327" y="466789"/>
                    <a:pt x="2738528" y="466222"/>
                  </a:cubicBezTo>
                  <a:cubicBezTo>
                    <a:pt x="2731421" y="468176"/>
                    <a:pt x="2724385" y="470101"/>
                    <a:pt x="2717278" y="472055"/>
                  </a:cubicBezTo>
                  <a:cubicBezTo>
                    <a:pt x="2704183" y="469663"/>
                    <a:pt x="2737835" y="462570"/>
                    <a:pt x="2711800" y="461494"/>
                  </a:cubicBezTo>
                  <a:cubicBezTo>
                    <a:pt x="2701437" y="475396"/>
                    <a:pt x="2653260" y="495938"/>
                    <a:pt x="2645898" y="509940"/>
                  </a:cubicBezTo>
                  <a:cubicBezTo>
                    <a:pt x="2671494" y="506372"/>
                    <a:pt x="2702611" y="495924"/>
                    <a:pt x="2720662" y="501346"/>
                  </a:cubicBezTo>
                  <a:cubicBezTo>
                    <a:pt x="2692942" y="512389"/>
                    <a:pt x="2684590" y="502748"/>
                    <a:pt x="2659107" y="511752"/>
                  </a:cubicBezTo>
                  <a:cubicBezTo>
                    <a:pt x="2633397" y="522964"/>
                    <a:pt x="2690040" y="522228"/>
                    <a:pt x="2636668" y="537447"/>
                  </a:cubicBezTo>
                  <a:cubicBezTo>
                    <a:pt x="2684533" y="529590"/>
                    <a:pt x="2670376" y="540137"/>
                    <a:pt x="2709874" y="538141"/>
                  </a:cubicBezTo>
                  <a:cubicBezTo>
                    <a:pt x="2699638" y="541468"/>
                    <a:pt x="2689346" y="544795"/>
                    <a:pt x="2679153" y="548107"/>
                  </a:cubicBezTo>
                  <a:cubicBezTo>
                    <a:pt x="2689417" y="547484"/>
                    <a:pt x="2699695" y="546890"/>
                    <a:pt x="2712649" y="543350"/>
                  </a:cubicBezTo>
                  <a:cubicBezTo>
                    <a:pt x="2724598" y="536697"/>
                    <a:pt x="2714928" y="533044"/>
                    <a:pt x="2693976" y="531076"/>
                  </a:cubicBezTo>
                  <a:cubicBezTo>
                    <a:pt x="2701479" y="528726"/>
                    <a:pt x="2716471" y="526716"/>
                    <a:pt x="2726141" y="525753"/>
                  </a:cubicBezTo>
                  <a:cubicBezTo>
                    <a:pt x="2735782" y="524706"/>
                    <a:pt x="2739873" y="523601"/>
                    <a:pt x="2725121" y="521294"/>
                  </a:cubicBezTo>
                  <a:cubicBezTo>
                    <a:pt x="2743299" y="513918"/>
                    <a:pt x="2795114" y="517188"/>
                    <a:pt x="2766913" y="509841"/>
                  </a:cubicBezTo>
                  <a:cubicBezTo>
                    <a:pt x="2788404" y="503442"/>
                    <a:pt x="2794732" y="512955"/>
                    <a:pt x="2810036" y="513182"/>
                  </a:cubicBezTo>
                  <a:cubicBezTo>
                    <a:pt x="2780193" y="518094"/>
                    <a:pt x="2775606" y="522639"/>
                    <a:pt x="2734338" y="527806"/>
                  </a:cubicBezTo>
                  <a:cubicBezTo>
                    <a:pt x="2742719" y="535267"/>
                    <a:pt x="2773029" y="519496"/>
                    <a:pt x="2781368" y="527013"/>
                  </a:cubicBezTo>
                  <a:cubicBezTo>
                    <a:pt x="2739109" y="541595"/>
                    <a:pt x="2758915" y="538891"/>
                    <a:pt x="2734904" y="551802"/>
                  </a:cubicBezTo>
                  <a:cubicBezTo>
                    <a:pt x="2726141" y="550004"/>
                    <a:pt x="2717590" y="548928"/>
                    <a:pt x="2708897" y="547626"/>
                  </a:cubicBezTo>
                  <a:cubicBezTo>
                    <a:pt x="2711814" y="551562"/>
                    <a:pt x="2657280" y="563694"/>
                    <a:pt x="2687463" y="563737"/>
                  </a:cubicBezTo>
                  <a:cubicBezTo>
                    <a:pt x="2660338" y="570405"/>
                    <a:pt x="2622808" y="570476"/>
                    <a:pt x="2627791" y="564841"/>
                  </a:cubicBezTo>
                  <a:cubicBezTo>
                    <a:pt x="2610477" y="570235"/>
                    <a:pt x="2602039" y="574808"/>
                    <a:pt x="2594097" y="577625"/>
                  </a:cubicBezTo>
                  <a:cubicBezTo>
                    <a:pt x="2586183" y="580570"/>
                    <a:pt x="2578609" y="581164"/>
                    <a:pt x="2563447" y="580357"/>
                  </a:cubicBezTo>
                  <a:cubicBezTo>
                    <a:pt x="2573555" y="577427"/>
                    <a:pt x="2581072" y="575671"/>
                    <a:pt x="2586240" y="574100"/>
                  </a:cubicBezTo>
                  <a:cubicBezTo>
                    <a:pt x="2591421" y="572528"/>
                    <a:pt x="2594295" y="571254"/>
                    <a:pt x="2595371" y="570122"/>
                  </a:cubicBezTo>
                  <a:cubicBezTo>
                    <a:pt x="2597537" y="567871"/>
                    <a:pt x="2592554" y="566158"/>
                    <a:pt x="2584442" y="563737"/>
                  </a:cubicBezTo>
                  <a:cubicBezTo>
                    <a:pt x="2604941" y="557069"/>
                    <a:pt x="2615588" y="561882"/>
                    <a:pt x="2638834" y="552057"/>
                  </a:cubicBezTo>
                  <a:cubicBezTo>
                    <a:pt x="2644950" y="548065"/>
                    <a:pt x="2634190" y="546522"/>
                    <a:pt x="2656459" y="540179"/>
                  </a:cubicBezTo>
                  <a:cubicBezTo>
                    <a:pt x="2641226" y="537942"/>
                    <a:pt x="2619212" y="543322"/>
                    <a:pt x="2606499" y="538127"/>
                  </a:cubicBezTo>
                  <a:cubicBezTo>
                    <a:pt x="2587004" y="543209"/>
                    <a:pt x="2596674" y="552793"/>
                    <a:pt x="2622624" y="545092"/>
                  </a:cubicBezTo>
                  <a:cubicBezTo>
                    <a:pt x="2621279" y="547768"/>
                    <a:pt x="2602917" y="552057"/>
                    <a:pt x="2582148" y="555554"/>
                  </a:cubicBezTo>
                  <a:cubicBezTo>
                    <a:pt x="2571785" y="557239"/>
                    <a:pt x="2560899" y="559008"/>
                    <a:pt x="2551243" y="560580"/>
                  </a:cubicBezTo>
                  <a:cubicBezTo>
                    <a:pt x="2541617" y="562010"/>
                    <a:pt x="2533207" y="562873"/>
                    <a:pt x="2527856" y="562760"/>
                  </a:cubicBezTo>
                  <a:cubicBezTo>
                    <a:pt x="2566477" y="550854"/>
                    <a:pt x="2531876" y="553190"/>
                    <a:pt x="2548794" y="545502"/>
                  </a:cubicBezTo>
                  <a:cubicBezTo>
                    <a:pt x="2536194" y="543506"/>
                    <a:pt x="2509480" y="558994"/>
                    <a:pt x="2491062" y="564331"/>
                  </a:cubicBezTo>
                  <a:cubicBezTo>
                    <a:pt x="2508715" y="565889"/>
                    <a:pt x="2526440" y="567460"/>
                    <a:pt x="2544165" y="569032"/>
                  </a:cubicBezTo>
                  <a:cubicBezTo>
                    <a:pt x="2534127" y="572840"/>
                    <a:pt x="2523934" y="576705"/>
                    <a:pt x="2513812" y="580555"/>
                  </a:cubicBezTo>
                  <a:cubicBezTo>
                    <a:pt x="2491699" y="573718"/>
                    <a:pt x="2428982" y="586289"/>
                    <a:pt x="2474200" y="567630"/>
                  </a:cubicBezTo>
                  <a:cubicBezTo>
                    <a:pt x="2430299" y="577073"/>
                    <a:pt x="2424509" y="589361"/>
                    <a:pt x="2379574" y="599469"/>
                  </a:cubicBezTo>
                  <a:cubicBezTo>
                    <a:pt x="2363619" y="597657"/>
                    <a:pt x="2378286" y="587988"/>
                    <a:pt x="2397271" y="577936"/>
                  </a:cubicBezTo>
                  <a:cubicBezTo>
                    <a:pt x="2406685" y="572727"/>
                    <a:pt x="2417430" y="568140"/>
                    <a:pt x="2425854" y="564246"/>
                  </a:cubicBezTo>
                  <a:cubicBezTo>
                    <a:pt x="2434263" y="560325"/>
                    <a:pt x="2440379" y="557140"/>
                    <a:pt x="2440804" y="555469"/>
                  </a:cubicBezTo>
                  <a:cubicBezTo>
                    <a:pt x="2478957" y="540618"/>
                    <a:pt x="2491118" y="558300"/>
                    <a:pt x="2528790" y="543719"/>
                  </a:cubicBezTo>
                  <a:cubicBezTo>
                    <a:pt x="2547732" y="532053"/>
                    <a:pt x="2513373" y="535394"/>
                    <a:pt x="2485568" y="535238"/>
                  </a:cubicBezTo>
                  <a:cubicBezTo>
                    <a:pt x="2514038" y="523715"/>
                    <a:pt x="2532330" y="524224"/>
                    <a:pt x="2560870" y="513238"/>
                  </a:cubicBezTo>
                  <a:cubicBezTo>
                    <a:pt x="2566052" y="499619"/>
                    <a:pt x="2502019" y="514116"/>
                    <a:pt x="2510882" y="503838"/>
                  </a:cubicBezTo>
                  <a:cubicBezTo>
                    <a:pt x="2523835" y="499520"/>
                    <a:pt x="2523311" y="502238"/>
                    <a:pt x="2517535" y="504404"/>
                  </a:cubicBezTo>
                  <a:cubicBezTo>
                    <a:pt x="2530885" y="503229"/>
                    <a:pt x="2538544" y="499265"/>
                    <a:pt x="2548157" y="494154"/>
                  </a:cubicBezTo>
                  <a:cubicBezTo>
                    <a:pt x="2557897" y="489468"/>
                    <a:pt x="2569605" y="483706"/>
                    <a:pt x="2590883" y="478836"/>
                  </a:cubicBezTo>
                  <a:cubicBezTo>
                    <a:pt x="2599788" y="480946"/>
                    <a:pt x="2579926" y="487331"/>
                    <a:pt x="2564126" y="493149"/>
                  </a:cubicBezTo>
                  <a:cubicBezTo>
                    <a:pt x="2548313" y="498954"/>
                    <a:pt x="2536662" y="504376"/>
                    <a:pt x="2561578" y="503810"/>
                  </a:cubicBezTo>
                  <a:cubicBezTo>
                    <a:pt x="2567241" y="491266"/>
                    <a:pt x="2611765" y="489114"/>
                    <a:pt x="2630439" y="493517"/>
                  </a:cubicBezTo>
                  <a:cubicBezTo>
                    <a:pt x="2662349" y="478624"/>
                    <a:pt x="2613620" y="485264"/>
                    <a:pt x="2614894" y="477152"/>
                  </a:cubicBezTo>
                  <a:cubicBezTo>
                    <a:pt x="2628371" y="473273"/>
                    <a:pt x="2636116" y="475821"/>
                    <a:pt x="2645742" y="476331"/>
                  </a:cubicBezTo>
                  <a:cubicBezTo>
                    <a:pt x="2644652" y="470894"/>
                    <a:pt x="2648432" y="464722"/>
                    <a:pt x="2636979" y="460800"/>
                  </a:cubicBezTo>
                  <a:cubicBezTo>
                    <a:pt x="2687633" y="452872"/>
                    <a:pt x="2633794" y="476090"/>
                    <a:pt x="2694514" y="463617"/>
                  </a:cubicBezTo>
                  <a:cubicBezTo>
                    <a:pt x="2718425" y="456426"/>
                    <a:pt x="2675543" y="458875"/>
                    <a:pt x="2671636" y="455718"/>
                  </a:cubicBezTo>
                  <a:cubicBezTo>
                    <a:pt x="2682990" y="453976"/>
                    <a:pt x="2693339" y="452971"/>
                    <a:pt x="2699638" y="451626"/>
                  </a:cubicBezTo>
                  <a:cubicBezTo>
                    <a:pt x="2705981" y="450437"/>
                    <a:pt x="2708274" y="448937"/>
                    <a:pt x="2703362" y="445666"/>
                  </a:cubicBezTo>
                  <a:close/>
                  <a:moveTo>
                    <a:pt x="2365302" y="445124"/>
                  </a:moveTo>
                  <a:cubicBezTo>
                    <a:pt x="2359963" y="445464"/>
                    <a:pt x="2353100" y="446826"/>
                    <a:pt x="2343983" y="449927"/>
                  </a:cubicBezTo>
                  <a:cubicBezTo>
                    <a:pt x="2352760" y="457798"/>
                    <a:pt x="2318259" y="448271"/>
                    <a:pt x="2298439" y="463362"/>
                  </a:cubicBezTo>
                  <a:cubicBezTo>
                    <a:pt x="2306254" y="465415"/>
                    <a:pt x="2332020" y="456906"/>
                    <a:pt x="2319406" y="463787"/>
                  </a:cubicBezTo>
                  <a:cubicBezTo>
                    <a:pt x="2289662" y="478227"/>
                    <a:pt x="2279497" y="466604"/>
                    <a:pt x="2252839" y="476967"/>
                  </a:cubicBezTo>
                  <a:cubicBezTo>
                    <a:pt x="2257709" y="479515"/>
                    <a:pt x="2254920" y="484046"/>
                    <a:pt x="2259791" y="486608"/>
                  </a:cubicBezTo>
                  <a:cubicBezTo>
                    <a:pt x="2300110" y="469322"/>
                    <a:pt x="2298680" y="483961"/>
                    <a:pt x="2326315" y="463928"/>
                  </a:cubicBezTo>
                  <a:cubicBezTo>
                    <a:pt x="2334965" y="464919"/>
                    <a:pt x="2355563" y="462966"/>
                    <a:pt x="2343615" y="469152"/>
                  </a:cubicBezTo>
                  <a:cubicBezTo>
                    <a:pt x="2332289" y="475735"/>
                    <a:pt x="2290993" y="479685"/>
                    <a:pt x="2305320" y="482630"/>
                  </a:cubicBezTo>
                  <a:cubicBezTo>
                    <a:pt x="2346970" y="469067"/>
                    <a:pt x="2358551" y="484938"/>
                    <a:pt x="2378102" y="470327"/>
                  </a:cubicBezTo>
                  <a:cubicBezTo>
                    <a:pt x="2355493" y="475948"/>
                    <a:pt x="2359188" y="459724"/>
                    <a:pt x="2354218" y="455024"/>
                  </a:cubicBezTo>
                  <a:cubicBezTo>
                    <a:pt x="2366323" y="454344"/>
                    <a:pt x="2376077" y="457685"/>
                    <a:pt x="2392754" y="452206"/>
                  </a:cubicBezTo>
                  <a:cubicBezTo>
                    <a:pt x="2386511" y="451824"/>
                    <a:pt x="2383524" y="448441"/>
                    <a:pt x="2377479" y="446459"/>
                  </a:cubicBezTo>
                  <a:cubicBezTo>
                    <a:pt x="2374457" y="445468"/>
                    <a:pt x="2370641" y="444785"/>
                    <a:pt x="2365302" y="445124"/>
                  </a:cubicBezTo>
                  <a:close/>
                  <a:moveTo>
                    <a:pt x="3035063" y="443387"/>
                  </a:moveTo>
                  <a:cubicBezTo>
                    <a:pt x="3087048" y="440598"/>
                    <a:pt x="3085901" y="454712"/>
                    <a:pt x="3082192" y="462060"/>
                  </a:cubicBezTo>
                  <a:cubicBezTo>
                    <a:pt x="3048937" y="453084"/>
                    <a:pt x="3035049" y="458733"/>
                    <a:pt x="2988316" y="455958"/>
                  </a:cubicBezTo>
                  <a:cubicBezTo>
                    <a:pt x="2996230" y="454358"/>
                    <a:pt x="3004852" y="453311"/>
                    <a:pt x="3012893" y="452504"/>
                  </a:cubicBezTo>
                  <a:cubicBezTo>
                    <a:pt x="3016913" y="452122"/>
                    <a:pt x="3020793" y="451754"/>
                    <a:pt x="3024360" y="451414"/>
                  </a:cubicBezTo>
                  <a:cubicBezTo>
                    <a:pt x="3027956" y="451201"/>
                    <a:pt x="3031241" y="451017"/>
                    <a:pt x="3034058" y="450862"/>
                  </a:cubicBezTo>
                  <a:cubicBezTo>
                    <a:pt x="3045313" y="450026"/>
                    <a:pt x="3049121" y="448526"/>
                    <a:pt x="3035063" y="443387"/>
                  </a:cubicBezTo>
                  <a:close/>
                  <a:moveTo>
                    <a:pt x="4830365" y="442770"/>
                  </a:moveTo>
                  <a:cubicBezTo>
                    <a:pt x="4840735" y="448057"/>
                    <a:pt x="4896157" y="481158"/>
                    <a:pt x="4867351" y="457926"/>
                  </a:cubicBezTo>
                  <a:cubicBezTo>
                    <a:pt x="4906227" y="477647"/>
                    <a:pt x="4878479" y="474462"/>
                    <a:pt x="4881127" y="479275"/>
                  </a:cubicBezTo>
                  <a:cubicBezTo>
                    <a:pt x="4867889" y="473258"/>
                    <a:pt x="4870183" y="471630"/>
                    <a:pt x="4876271" y="474136"/>
                  </a:cubicBezTo>
                  <a:cubicBezTo>
                    <a:pt x="4871231" y="469039"/>
                    <a:pt x="4859197" y="464750"/>
                    <a:pt x="4849739" y="460191"/>
                  </a:cubicBezTo>
                  <a:cubicBezTo>
                    <a:pt x="4843467" y="454981"/>
                    <a:pt x="4849271" y="457034"/>
                    <a:pt x="4855459" y="459356"/>
                  </a:cubicBezTo>
                  <a:cubicBezTo>
                    <a:pt x="4853321" y="455817"/>
                    <a:pt x="4846667" y="452844"/>
                    <a:pt x="4839801" y="449871"/>
                  </a:cubicBezTo>
                  <a:cubicBezTo>
                    <a:pt x="4828457" y="442336"/>
                    <a:pt x="4826909" y="441007"/>
                    <a:pt x="4830365" y="442770"/>
                  </a:cubicBezTo>
                  <a:close/>
                  <a:moveTo>
                    <a:pt x="2840899" y="441546"/>
                  </a:moveTo>
                  <a:cubicBezTo>
                    <a:pt x="2813717" y="448413"/>
                    <a:pt x="2788574" y="455165"/>
                    <a:pt x="2783619" y="459993"/>
                  </a:cubicBezTo>
                  <a:cubicBezTo>
                    <a:pt x="2802929" y="466364"/>
                    <a:pt x="2863182" y="442920"/>
                    <a:pt x="2840899" y="441546"/>
                  </a:cubicBezTo>
                  <a:close/>
                  <a:moveTo>
                    <a:pt x="4216207" y="441079"/>
                  </a:moveTo>
                  <a:cubicBezTo>
                    <a:pt x="4226939" y="443132"/>
                    <a:pt x="4237911" y="445241"/>
                    <a:pt x="4248697" y="447294"/>
                  </a:cubicBezTo>
                  <a:cubicBezTo>
                    <a:pt x="4270627" y="458577"/>
                    <a:pt x="4220299" y="455604"/>
                    <a:pt x="4275695" y="467298"/>
                  </a:cubicBezTo>
                  <a:cubicBezTo>
                    <a:pt x="4302819" y="477279"/>
                    <a:pt x="4221445" y="457600"/>
                    <a:pt x="4210911" y="454868"/>
                  </a:cubicBezTo>
                  <a:cubicBezTo>
                    <a:pt x="4213843" y="448172"/>
                    <a:pt x="4261977" y="461409"/>
                    <a:pt x="4216207" y="441079"/>
                  </a:cubicBezTo>
                  <a:close/>
                  <a:moveTo>
                    <a:pt x="2267096" y="438927"/>
                  </a:moveTo>
                  <a:cubicBezTo>
                    <a:pt x="2249668" y="446246"/>
                    <a:pt x="2231108" y="455109"/>
                    <a:pt x="2220943" y="452801"/>
                  </a:cubicBezTo>
                  <a:cubicBezTo>
                    <a:pt x="2202228" y="461423"/>
                    <a:pt x="2190265" y="468487"/>
                    <a:pt x="2192827" y="471757"/>
                  </a:cubicBezTo>
                  <a:cubicBezTo>
                    <a:pt x="2227625" y="451329"/>
                    <a:pt x="2281550" y="447959"/>
                    <a:pt x="2267096" y="438927"/>
                  </a:cubicBezTo>
                  <a:close/>
                  <a:moveTo>
                    <a:pt x="4900111" y="436705"/>
                  </a:moveTo>
                  <a:cubicBezTo>
                    <a:pt x="4923839" y="447295"/>
                    <a:pt x="4924503" y="460631"/>
                    <a:pt x="4952547" y="470880"/>
                  </a:cubicBezTo>
                  <a:cubicBezTo>
                    <a:pt x="4939907" y="468063"/>
                    <a:pt x="4938221" y="471602"/>
                    <a:pt x="4944649" y="479318"/>
                  </a:cubicBezTo>
                  <a:cubicBezTo>
                    <a:pt x="4947863" y="483169"/>
                    <a:pt x="4953101" y="488067"/>
                    <a:pt x="4960009" y="493744"/>
                  </a:cubicBezTo>
                  <a:cubicBezTo>
                    <a:pt x="4966919" y="499393"/>
                    <a:pt x="4975525" y="505778"/>
                    <a:pt x="4985123" y="513309"/>
                  </a:cubicBezTo>
                  <a:cubicBezTo>
                    <a:pt x="4979743" y="516311"/>
                    <a:pt x="4924659" y="478384"/>
                    <a:pt x="4906763" y="464609"/>
                  </a:cubicBezTo>
                  <a:cubicBezTo>
                    <a:pt x="4922847" y="472310"/>
                    <a:pt x="4932503" y="480720"/>
                    <a:pt x="4949221" y="488364"/>
                  </a:cubicBezTo>
                  <a:cubicBezTo>
                    <a:pt x="4930095" y="468728"/>
                    <a:pt x="4923115" y="468644"/>
                    <a:pt x="4919875" y="457417"/>
                  </a:cubicBezTo>
                  <a:cubicBezTo>
                    <a:pt x="4899459" y="447847"/>
                    <a:pt x="4903183" y="453000"/>
                    <a:pt x="4907939" y="458790"/>
                  </a:cubicBezTo>
                  <a:cubicBezTo>
                    <a:pt x="4878819" y="445624"/>
                    <a:pt x="4876921" y="431679"/>
                    <a:pt x="4914891" y="452179"/>
                  </a:cubicBezTo>
                  <a:cubicBezTo>
                    <a:pt x="4910007" y="447068"/>
                    <a:pt x="4905009" y="441830"/>
                    <a:pt x="4900111" y="436705"/>
                  </a:cubicBezTo>
                  <a:close/>
                  <a:moveTo>
                    <a:pt x="3129336" y="436506"/>
                  </a:moveTo>
                  <a:cubicBezTo>
                    <a:pt x="3121493" y="443429"/>
                    <a:pt x="3144201" y="441461"/>
                    <a:pt x="3161119" y="446034"/>
                  </a:cubicBezTo>
                  <a:cubicBezTo>
                    <a:pt x="3150515" y="447676"/>
                    <a:pt x="3145050" y="445043"/>
                    <a:pt x="3137802" y="443967"/>
                  </a:cubicBezTo>
                  <a:cubicBezTo>
                    <a:pt x="3117260" y="449332"/>
                    <a:pt x="3162930" y="455250"/>
                    <a:pt x="3109785" y="460432"/>
                  </a:cubicBezTo>
                  <a:cubicBezTo>
                    <a:pt x="3126533" y="460771"/>
                    <a:pt x="3141398" y="462725"/>
                    <a:pt x="3156786" y="464183"/>
                  </a:cubicBezTo>
                  <a:cubicBezTo>
                    <a:pt x="3164488" y="464919"/>
                    <a:pt x="3172317" y="465528"/>
                    <a:pt x="3180599" y="465755"/>
                  </a:cubicBezTo>
                  <a:cubicBezTo>
                    <a:pt x="3188881" y="465925"/>
                    <a:pt x="3197672" y="466462"/>
                    <a:pt x="3207186" y="465995"/>
                  </a:cubicBezTo>
                  <a:cubicBezTo>
                    <a:pt x="3212353" y="469067"/>
                    <a:pt x="3192321" y="470695"/>
                    <a:pt x="3185978" y="468501"/>
                  </a:cubicBezTo>
                  <a:cubicBezTo>
                    <a:pt x="3179679" y="469959"/>
                    <a:pt x="3181391" y="471545"/>
                    <a:pt x="3185596" y="473116"/>
                  </a:cubicBezTo>
                  <a:cubicBezTo>
                    <a:pt x="3189815" y="474829"/>
                    <a:pt x="3196540" y="476769"/>
                    <a:pt x="3200277" y="478524"/>
                  </a:cubicBezTo>
                  <a:cubicBezTo>
                    <a:pt x="3194798" y="485872"/>
                    <a:pt x="3155257" y="467949"/>
                    <a:pt x="3156347" y="464509"/>
                  </a:cubicBezTo>
                  <a:cubicBezTo>
                    <a:pt x="3130822" y="473923"/>
                    <a:pt x="3161529" y="473145"/>
                    <a:pt x="3094821" y="480591"/>
                  </a:cubicBezTo>
                  <a:cubicBezTo>
                    <a:pt x="3079984" y="476217"/>
                    <a:pt x="3065105" y="471828"/>
                    <a:pt x="3050183" y="467439"/>
                  </a:cubicBezTo>
                  <a:cubicBezTo>
                    <a:pt x="3067384" y="467538"/>
                    <a:pt x="3084458" y="467638"/>
                    <a:pt x="3101276" y="467722"/>
                  </a:cubicBezTo>
                  <a:cubicBezTo>
                    <a:pt x="3114003" y="461663"/>
                    <a:pt x="3060999" y="455151"/>
                    <a:pt x="3122823" y="449375"/>
                  </a:cubicBezTo>
                  <a:cubicBezTo>
                    <a:pt x="3062570" y="440074"/>
                    <a:pt x="3127439" y="451229"/>
                    <a:pt x="3129336" y="436506"/>
                  </a:cubicBezTo>
                  <a:close/>
                  <a:moveTo>
                    <a:pt x="2074572" y="432741"/>
                  </a:moveTo>
                  <a:cubicBezTo>
                    <a:pt x="2054794" y="444760"/>
                    <a:pt x="2091688" y="438998"/>
                    <a:pt x="2068046" y="452235"/>
                  </a:cubicBezTo>
                  <a:cubicBezTo>
                    <a:pt x="2078239" y="450975"/>
                    <a:pt x="2093415" y="442368"/>
                    <a:pt x="2106964" y="436195"/>
                  </a:cubicBezTo>
                  <a:cubicBezTo>
                    <a:pt x="2093316" y="446898"/>
                    <a:pt x="2103254" y="450239"/>
                    <a:pt x="2072222" y="466407"/>
                  </a:cubicBezTo>
                  <a:cubicBezTo>
                    <a:pt x="2069617" y="458196"/>
                    <a:pt x="2063699" y="451004"/>
                    <a:pt x="2042591" y="448654"/>
                  </a:cubicBezTo>
                  <a:cubicBezTo>
                    <a:pt x="2053322" y="443316"/>
                    <a:pt x="2063883" y="438050"/>
                    <a:pt x="2074572" y="432741"/>
                  </a:cubicBezTo>
                  <a:close/>
                  <a:moveTo>
                    <a:pt x="4985665" y="431530"/>
                  </a:moveTo>
                  <a:cubicBezTo>
                    <a:pt x="4988699" y="431392"/>
                    <a:pt x="4998007" y="434468"/>
                    <a:pt x="5009643" y="439324"/>
                  </a:cubicBezTo>
                  <a:cubicBezTo>
                    <a:pt x="5032579" y="449659"/>
                    <a:pt x="5064743" y="467157"/>
                    <a:pt x="5075177" y="478143"/>
                  </a:cubicBezTo>
                  <a:cubicBezTo>
                    <a:pt x="5050883" y="469479"/>
                    <a:pt x="5001207" y="433789"/>
                    <a:pt x="4999339" y="443019"/>
                  </a:cubicBezTo>
                  <a:cubicBezTo>
                    <a:pt x="4985875" y="435020"/>
                    <a:pt x="4982633" y="431668"/>
                    <a:pt x="4985665" y="431530"/>
                  </a:cubicBezTo>
                  <a:close/>
                  <a:moveTo>
                    <a:pt x="2822911" y="429863"/>
                  </a:moveTo>
                  <a:cubicBezTo>
                    <a:pt x="2827010" y="429693"/>
                    <a:pt x="2832482" y="430136"/>
                    <a:pt x="2835773" y="430858"/>
                  </a:cubicBezTo>
                  <a:cubicBezTo>
                    <a:pt x="2805137" y="447393"/>
                    <a:pt x="2765058" y="442523"/>
                    <a:pt x="2746441" y="458025"/>
                  </a:cubicBezTo>
                  <a:cubicBezTo>
                    <a:pt x="2710086" y="456695"/>
                    <a:pt x="2775803" y="445241"/>
                    <a:pt x="2744870" y="443373"/>
                  </a:cubicBezTo>
                  <a:cubicBezTo>
                    <a:pt x="2783448" y="437866"/>
                    <a:pt x="2811239" y="442410"/>
                    <a:pt x="2818289" y="432543"/>
                  </a:cubicBezTo>
                  <a:cubicBezTo>
                    <a:pt x="2816088" y="430815"/>
                    <a:pt x="2818813" y="430033"/>
                    <a:pt x="2822911" y="429863"/>
                  </a:cubicBezTo>
                  <a:close/>
                  <a:moveTo>
                    <a:pt x="3741617" y="429032"/>
                  </a:moveTo>
                  <a:cubicBezTo>
                    <a:pt x="3754799" y="431325"/>
                    <a:pt x="3767921" y="433520"/>
                    <a:pt x="3763123" y="429839"/>
                  </a:cubicBezTo>
                  <a:cubicBezTo>
                    <a:pt x="3802803" y="435403"/>
                    <a:pt x="3788915" y="445199"/>
                    <a:pt x="3787431" y="448229"/>
                  </a:cubicBezTo>
                  <a:cubicBezTo>
                    <a:pt x="3762881" y="446927"/>
                    <a:pt x="3758195" y="434766"/>
                    <a:pt x="3741617" y="429032"/>
                  </a:cubicBezTo>
                  <a:close/>
                  <a:moveTo>
                    <a:pt x="2729977" y="426299"/>
                  </a:moveTo>
                  <a:cubicBezTo>
                    <a:pt x="2745706" y="429130"/>
                    <a:pt x="2768329" y="424742"/>
                    <a:pt x="2781113" y="430532"/>
                  </a:cubicBezTo>
                  <a:cubicBezTo>
                    <a:pt x="2758858" y="438276"/>
                    <a:pt x="2684660" y="436917"/>
                    <a:pt x="2729977" y="426299"/>
                  </a:cubicBezTo>
                  <a:close/>
                  <a:moveTo>
                    <a:pt x="3999519" y="424983"/>
                  </a:moveTo>
                  <a:cubicBezTo>
                    <a:pt x="4032065" y="436592"/>
                    <a:pt x="4053611" y="449461"/>
                    <a:pt x="4103843" y="465911"/>
                  </a:cubicBezTo>
                  <a:cubicBezTo>
                    <a:pt x="4084659" y="459895"/>
                    <a:pt x="4068435" y="452533"/>
                    <a:pt x="4038889" y="450961"/>
                  </a:cubicBezTo>
                  <a:cubicBezTo>
                    <a:pt x="4025737" y="442283"/>
                    <a:pt x="4012683" y="433676"/>
                    <a:pt x="3999519" y="424983"/>
                  </a:cubicBezTo>
                  <a:close/>
                  <a:moveTo>
                    <a:pt x="3444261" y="423667"/>
                  </a:moveTo>
                  <a:cubicBezTo>
                    <a:pt x="3454417" y="423431"/>
                    <a:pt x="3465043" y="424348"/>
                    <a:pt x="3476199" y="427148"/>
                  </a:cubicBezTo>
                  <a:cubicBezTo>
                    <a:pt x="3443087" y="424105"/>
                    <a:pt x="3413639" y="441985"/>
                    <a:pt x="3363976" y="437285"/>
                  </a:cubicBezTo>
                  <a:cubicBezTo>
                    <a:pt x="3387559" y="435469"/>
                    <a:pt x="3413791" y="424376"/>
                    <a:pt x="3444261" y="423667"/>
                  </a:cubicBezTo>
                  <a:close/>
                  <a:moveTo>
                    <a:pt x="1935875" y="422916"/>
                  </a:moveTo>
                  <a:cubicBezTo>
                    <a:pt x="1953486" y="421698"/>
                    <a:pt x="1905013" y="444788"/>
                    <a:pt x="1922667" y="443542"/>
                  </a:cubicBezTo>
                  <a:cubicBezTo>
                    <a:pt x="1889440" y="456185"/>
                    <a:pt x="1874532" y="467157"/>
                    <a:pt x="1862683" y="476146"/>
                  </a:cubicBezTo>
                  <a:cubicBezTo>
                    <a:pt x="1850861" y="485249"/>
                    <a:pt x="1841787" y="491903"/>
                    <a:pt x="1820919" y="497991"/>
                  </a:cubicBezTo>
                  <a:cubicBezTo>
                    <a:pt x="1817904" y="497736"/>
                    <a:pt x="1914611" y="442452"/>
                    <a:pt x="1900242" y="436039"/>
                  </a:cubicBezTo>
                  <a:cubicBezTo>
                    <a:pt x="1913436" y="429513"/>
                    <a:pt x="1921789" y="430659"/>
                    <a:pt x="1935875" y="422916"/>
                  </a:cubicBezTo>
                  <a:close/>
                  <a:moveTo>
                    <a:pt x="3647955" y="417720"/>
                  </a:moveTo>
                  <a:cubicBezTo>
                    <a:pt x="3654623" y="418555"/>
                    <a:pt x="3661263" y="419320"/>
                    <a:pt x="3665623" y="419560"/>
                  </a:cubicBezTo>
                  <a:cubicBezTo>
                    <a:pt x="3669983" y="419928"/>
                    <a:pt x="3672079" y="419560"/>
                    <a:pt x="3669657" y="417720"/>
                  </a:cubicBezTo>
                  <a:cubicBezTo>
                    <a:pt x="3684707" y="424487"/>
                    <a:pt x="3718259" y="433760"/>
                    <a:pt x="3721939" y="439961"/>
                  </a:cubicBezTo>
                  <a:cubicBezTo>
                    <a:pt x="3708589" y="436691"/>
                    <a:pt x="3695891" y="433066"/>
                    <a:pt x="3683631" y="429201"/>
                  </a:cubicBezTo>
                  <a:cubicBezTo>
                    <a:pt x="3677499" y="427276"/>
                    <a:pt x="3671483" y="425280"/>
                    <a:pt x="3665537" y="423241"/>
                  </a:cubicBezTo>
                  <a:cubicBezTo>
                    <a:pt x="3659635" y="421387"/>
                    <a:pt x="3653773" y="419546"/>
                    <a:pt x="3647955" y="417720"/>
                  </a:cubicBezTo>
                  <a:close/>
                  <a:moveTo>
                    <a:pt x="3299817" y="417564"/>
                  </a:moveTo>
                  <a:cubicBezTo>
                    <a:pt x="3305662" y="417556"/>
                    <a:pt x="3312249" y="418396"/>
                    <a:pt x="3320471" y="420707"/>
                  </a:cubicBezTo>
                  <a:cubicBezTo>
                    <a:pt x="3300283" y="419702"/>
                    <a:pt x="3292907" y="421273"/>
                    <a:pt x="3305153" y="425365"/>
                  </a:cubicBezTo>
                  <a:cubicBezTo>
                    <a:pt x="3292837" y="425464"/>
                    <a:pt x="3280364" y="425591"/>
                    <a:pt x="3271020" y="423397"/>
                  </a:cubicBezTo>
                  <a:cubicBezTo>
                    <a:pt x="3245240" y="428918"/>
                    <a:pt x="3268401" y="428069"/>
                    <a:pt x="3285404" y="433463"/>
                  </a:cubicBezTo>
                  <a:cubicBezTo>
                    <a:pt x="3261040" y="433576"/>
                    <a:pt x="3235628" y="428932"/>
                    <a:pt x="3243159" y="423666"/>
                  </a:cubicBezTo>
                  <a:cubicBezTo>
                    <a:pt x="3271424" y="425237"/>
                    <a:pt x="3282281" y="417587"/>
                    <a:pt x="3299817" y="417564"/>
                  </a:cubicBezTo>
                  <a:close/>
                  <a:moveTo>
                    <a:pt x="3898915" y="415531"/>
                  </a:moveTo>
                  <a:cubicBezTo>
                    <a:pt x="3914591" y="417059"/>
                    <a:pt x="3947597" y="434684"/>
                    <a:pt x="3941503" y="439536"/>
                  </a:cubicBezTo>
                  <a:cubicBezTo>
                    <a:pt x="3926439" y="437455"/>
                    <a:pt x="3919191" y="431722"/>
                    <a:pt x="3930191" y="432699"/>
                  </a:cubicBezTo>
                  <a:cubicBezTo>
                    <a:pt x="3922319" y="426101"/>
                    <a:pt x="3909891" y="421727"/>
                    <a:pt x="3891103" y="420438"/>
                  </a:cubicBezTo>
                  <a:cubicBezTo>
                    <a:pt x="3890387" y="416301"/>
                    <a:pt x="3893689" y="415021"/>
                    <a:pt x="3898915" y="415531"/>
                  </a:cubicBezTo>
                  <a:close/>
                  <a:moveTo>
                    <a:pt x="3555255" y="414878"/>
                  </a:moveTo>
                  <a:cubicBezTo>
                    <a:pt x="3564275" y="413657"/>
                    <a:pt x="3574315" y="413275"/>
                    <a:pt x="3587715" y="415498"/>
                  </a:cubicBezTo>
                  <a:cubicBezTo>
                    <a:pt x="3594623" y="420962"/>
                    <a:pt x="3567739" y="421033"/>
                    <a:pt x="3596125" y="429952"/>
                  </a:cubicBezTo>
                  <a:cubicBezTo>
                    <a:pt x="3539029" y="421033"/>
                    <a:pt x="3577523" y="437951"/>
                    <a:pt x="3566281" y="441986"/>
                  </a:cubicBezTo>
                  <a:cubicBezTo>
                    <a:pt x="3566311" y="450607"/>
                    <a:pt x="3551261" y="433152"/>
                    <a:pt x="3553059" y="430547"/>
                  </a:cubicBezTo>
                  <a:cubicBezTo>
                    <a:pt x="3544679" y="433562"/>
                    <a:pt x="3530463" y="435700"/>
                    <a:pt x="3528071" y="439664"/>
                  </a:cubicBezTo>
                  <a:cubicBezTo>
                    <a:pt x="3515627" y="433067"/>
                    <a:pt x="3512951" y="432345"/>
                    <a:pt x="3508691" y="430830"/>
                  </a:cubicBezTo>
                  <a:cubicBezTo>
                    <a:pt x="3504415" y="429188"/>
                    <a:pt x="3498567" y="427177"/>
                    <a:pt x="3479483" y="418202"/>
                  </a:cubicBezTo>
                  <a:cubicBezTo>
                    <a:pt x="3506439" y="416078"/>
                    <a:pt x="3512173" y="418853"/>
                    <a:pt x="3516747" y="421486"/>
                  </a:cubicBezTo>
                  <a:cubicBezTo>
                    <a:pt x="3521319" y="424176"/>
                    <a:pt x="3524745" y="427163"/>
                    <a:pt x="3547071" y="427715"/>
                  </a:cubicBezTo>
                  <a:cubicBezTo>
                    <a:pt x="3560407" y="426243"/>
                    <a:pt x="3534939" y="424162"/>
                    <a:pt x="3528921" y="419292"/>
                  </a:cubicBezTo>
                  <a:cubicBezTo>
                    <a:pt x="3538237" y="418159"/>
                    <a:pt x="3546235" y="416099"/>
                    <a:pt x="3555255" y="414878"/>
                  </a:cubicBezTo>
                  <a:close/>
                  <a:moveTo>
                    <a:pt x="2908769" y="414368"/>
                  </a:moveTo>
                  <a:cubicBezTo>
                    <a:pt x="2918762" y="414269"/>
                    <a:pt x="2908057" y="422084"/>
                    <a:pt x="2941556" y="415469"/>
                  </a:cubicBezTo>
                  <a:cubicBezTo>
                    <a:pt x="2952882" y="418612"/>
                    <a:pt x="2910622" y="424303"/>
                    <a:pt x="2929083" y="427120"/>
                  </a:cubicBezTo>
                  <a:cubicBezTo>
                    <a:pt x="2935737" y="427177"/>
                    <a:pt x="2978987" y="422024"/>
                    <a:pt x="2954679" y="418569"/>
                  </a:cubicBezTo>
                  <a:cubicBezTo>
                    <a:pt x="2991247" y="415823"/>
                    <a:pt x="3003578" y="429881"/>
                    <a:pt x="2985556" y="435699"/>
                  </a:cubicBezTo>
                  <a:cubicBezTo>
                    <a:pt x="2977034" y="421967"/>
                    <a:pt x="2932240" y="445397"/>
                    <a:pt x="2878740" y="459073"/>
                  </a:cubicBezTo>
                  <a:cubicBezTo>
                    <a:pt x="2874069" y="457643"/>
                    <a:pt x="2869213" y="456765"/>
                    <a:pt x="2864229" y="456397"/>
                  </a:cubicBezTo>
                  <a:cubicBezTo>
                    <a:pt x="2859274" y="456185"/>
                    <a:pt x="2854178" y="456425"/>
                    <a:pt x="2848982" y="456935"/>
                  </a:cubicBezTo>
                  <a:cubicBezTo>
                    <a:pt x="2838605" y="457954"/>
                    <a:pt x="2827831" y="460064"/>
                    <a:pt x="2816987" y="461918"/>
                  </a:cubicBezTo>
                  <a:cubicBezTo>
                    <a:pt x="2795298" y="465642"/>
                    <a:pt x="2773355" y="468317"/>
                    <a:pt x="2753181" y="459243"/>
                  </a:cubicBezTo>
                  <a:cubicBezTo>
                    <a:pt x="2782543" y="453042"/>
                    <a:pt x="2822126" y="436733"/>
                    <a:pt x="2844763" y="437469"/>
                  </a:cubicBezTo>
                  <a:cubicBezTo>
                    <a:pt x="2855056" y="432160"/>
                    <a:pt x="2851177" y="428182"/>
                    <a:pt x="2833084" y="425535"/>
                  </a:cubicBezTo>
                  <a:cubicBezTo>
                    <a:pt x="2864399" y="419617"/>
                    <a:pt x="2871152" y="422717"/>
                    <a:pt x="2869666" y="426752"/>
                  </a:cubicBezTo>
                  <a:cubicBezTo>
                    <a:pt x="2868208" y="430943"/>
                    <a:pt x="2858680" y="436860"/>
                    <a:pt x="2857915" y="439961"/>
                  </a:cubicBezTo>
                  <a:cubicBezTo>
                    <a:pt x="2868802" y="441037"/>
                    <a:pt x="2898745" y="434765"/>
                    <a:pt x="2890321" y="432641"/>
                  </a:cubicBezTo>
                  <a:cubicBezTo>
                    <a:pt x="2898249" y="430376"/>
                    <a:pt x="2903034" y="431028"/>
                    <a:pt x="2907550" y="431835"/>
                  </a:cubicBezTo>
                  <a:cubicBezTo>
                    <a:pt x="2914148" y="433392"/>
                    <a:pt x="2920731" y="434935"/>
                    <a:pt x="2927271" y="436478"/>
                  </a:cubicBezTo>
                  <a:cubicBezTo>
                    <a:pt x="2910906" y="438998"/>
                    <a:pt x="2898914" y="437469"/>
                    <a:pt x="2882025" y="440456"/>
                  </a:cubicBezTo>
                  <a:cubicBezTo>
                    <a:pt x="2909023" y="445043"/>
                    <a:pt x="2927087" y="438262"/>
                    <a:pt x="2948790" y="431778"/>
                  </a:cubicBezTo>
                  <a:cubicBezTo>
                    <a:pt x="2911571" y="432472"/>
                    <a:pt x="2897428" y="419277"/>
                    <a:pt x="2889472" y="417932"/>
                  </a:cubicBezTo>
                  <a:cubicBezTo>
                    <a:pt x="2899807" y="415313"/>
                    <a:pt x="2905437" y="414401"/>
                    <a:pt x="2908769" y="414368"/>
                  </a:cubicBezTo>
                  <a:close/>
                  <a:moveTo>
                    <a:pt x="4101365" y="412666"/>
                  </a:moveTo>
                  <a:cubicBezTo>
                    <a:pt x="4131023" y="417111"/>
                    <a:pt x="4141387" y="421500"/>
                    <a:pt x="4149457" y="426073"/>
                  </a:cubicBezTo>
                  <a:cubicBezTo>
                    <a:pt x="4157471" y="430886"/>
                    <a:pt x="4163259" y="435572"/>
                    <a:pt x="4183717" y="440839"/>
                  </a:cubicBezTo>
                  <a:cubicBezTo>
                    <a:pt x="4145903" y="439635"/>
                    <a:pt x="4195269" y="452688"/>
                    <a:pt x="4194731" y="460687"/>
                  </a:cubicBezTo>
                  <a:cubicBezTo>
                    <a:pt x="4183363" y="456978"/>
                    <a:pt x="4171641" y="453212"/>
                    <a:pt x="4157059" y="450621"/>
                  </a:cubicBezTo>
                  <a:cubicBezTo>
                    <a:pt x="4134705" y="437115"/>
                    <a:pt x="4148083" y="436832"/>
                    <a:pt x="4161971" y="436733"/>
                  </a:cubicBezTo>
                  <a:cubicBezTo>
                    <a:pt x="4148763" y="431368"/>
                    <a:pt x="4137805" y="425860"/>
                    <a:pt x="4128929" y="419532"/>
                  </a:cubicBezTo>
                  <a:cubicBezTo>
                    <a:pt x="4100473" y="414294"/>
                    <a:pt x="4160485" y="437413"/>
                    <a:pt x="4112875" y="426044"/>
                  </a:cubicBezTo>
                  <a:cubicBezTo>
                    <a:pt x="4116329" y="423935"/>
                    <a:pt x="4112055" y="419320"/>
                    <a:pt x="4101365" y="412666"/>
                  </a:cubicBezTo>
                  <a:close/>
                  <a:moveTo>
                    <a:pt x="3416287" y="407598"/>
                  </a:moveTo>
                  <a:cubicBezTo>
                    <a:pt x="3399879" y="413799"/>
                    <a:pt x="3418763" y="412270"/>
                    <a:pt x="3419303" y="419094"/>
                  </a:cubicBezTo>
                  <a:cubicBezTo>
                    <a:pt x="3405003" y="420014"/>
                    <a:pt x="3390577" y="420962"/>
                    <a:pt x="3376151" y="421897"/>
                  </a:cubicBezTo>
                  <a:cubicBezTo>
                    <a:pt x="3370659" y="418853"/>
                    <a:pt x="3390619" y="418471"/>
                    <a:pt x="3402299" y="417253"/>
                  </a:cubicBezTo>
                  <a:cubicBezTo>
                    <a:pt x="3396099" y="414733"/>
                    <a:pt x="3389927" y="412242"/>
                    <a:pt x="3383683" y="409707"/>
                  </a:cubicBezTo>
                  <a:cubicBezTo>
                    <a:pt x="3394541" y="409000"/>
                    <a:pt x="3405427" y="408292"/>
                    <a:pt x="3416287" y="407598"/>
                  </a:cubicBezTo>
                  <a:close/>
                  <a:moveTo>
                    <a:pt x="2185125" y="404908"/>
                  </a:moveTo>
                  <a:cubicBezTo>
                    <a:pt x="2181742" y="409056"/>
                    <a:pt x="2225502" y="417097"/>
                    <a:pt x="2181841" y="438262"/>
                  </a:cubicBezTo>
                  <a:cubicBezTo>
                    <a:pt x="2164130" y="435303"/>
                    <a:pt x="2161808" y="427616"/>
                    <a:pt x="2142484" y="425153"/>
                  </a:cubicBezTo>
                  <a:cubicBezTo>
                    <a:pt x="2170855" y="410203"/>
                    <a:pt x="2197343" y="412086"/>
                    <a:pt x="2185125" y="404908"/>
                  </a:cubicBezTo>
                  <a:close/>
                  <a:moveTo>
                    <a:pt x="4588031" y="403450"/>
                  </a:moveTo>
                  <a:cubicBezTo>
                    <a:pt x="4601367" y="408193"/>
                    <a:pt x="4606067" y="414889"/>
                    <a:pt x="4620647" y="419334"/>
                  </a:cubicBezTo>
                  <a:cubicBezTo>
                    <a:pt x="4642351" y="424997"/>
                    <a:pt x="4590663" y="402190"/>
                    <a:pt x="4610555" y="404115"/>
                  </a:cubicBezTo>
                  <a:cubicBezTo>
                    <a:pt x="4636943" y="409962"/>
                    <a:pt x="4627585" y="423440"/>
                    <a:pt x="4653607" y="429428"/>
                  </a:cubicBezTo>
                  <a:cubicBezTo>
                    <a:pt x="4657003" y="437116"/>
                    <a:pt x="4590591" y="413261"/>
                    <a:pt x="4588031" y="403450"/>
                  </a:cubicBezTo>
                  <a:close/>
                  <a:moveTo>
                    <a:pt x="2260342" y="400561"/>
                  </a:moveTo>
                  <a:cubicBezTo>
                    <a:pt x="2249668" y="405219"/>
                    <a:pt x="2238866" y="409947"/>
                    <a:pt x="2228149" y="414619"/>
                  </a:cubicBezTo>
                  <a:cubicBezTo>
                    <a:pt x="2218706" y="414577"/>
                    <a:pt x="2209108" y="414534"/>
                    <a:pt x="2199509" y="414492"/>
                  </a:cubicBezTo>
                  <a:cubicBezTo>
                    <a:pt x="2221566" y="407569"/>
                    <a:pt x="2246978" y="396201"/>
                    <a:pt x="2260342" y="400561"/>
                  </a:cubicBezTo>
                  <a:close/>
                  <a:moveTo>
                    <a:pt x="3053719" y="392715"/>
                  </a:moveTo>
                  <a:cubicBezTo>
                    <a:pt x="3047899" y="393139"/>
                    <a:pt x="3040580" y="396013"/>
                    <a:pt x="3030348" y="402855"/>
                  </a:cubicBezTo>
                  <a:cubicBezTo>
                    <a:pt x="3018386" y="398126"/>
                    <a:pt x="3025238" y="390425"/>
                    <a:pt x="2986758" y="396753"/>
                  </a:cubicBezTo>
                  <a:cubicBezTo>
                    <a:pt x="2994290" y="398749"/>
                    <a:pt x="3004257" y="400986"/>
                    <a:pt x="3015214" y="403124"/>
                  </a:cubicBezTo>
                  <a:cubicBezTo>
                    <a:pt x="3026215" y="405545"/>
                    <a:pt x="3038248" y="408206"/>
                    <a:pt x="3049857" y="410259"/>
                  </a:cubicBezTo>
                  <a:cubicBezTo>
                    <a:pt x="3073089" y="414435"/>
                    <a:pt x="3094707" y="416842"/>
                    <a:pt x="3103838" y="414167"/>
                  </a:cubicBezTo>
                  <a:cubicBezTo>
                    <a:pt x="3075149" y="412234"/>
                    <a:pt x="3071178" y="391444"/>
                    <a:pt x="3053719" y="392715"/>
                  </a:cubicBezTo>
                  <a:close/>
                  <a:moveTo>
                    <a:pt x="4825771" y="388344"/>
                  </a:moveTo>
                  <a:cubicBezTo>
                    <a:pt x="4836941" y="392450"/>
                    <a:pt x="4840791" y="397419"/>
                    <a:pt x="4847035" y="402515"/>
                  </a:cubicBezTo>
                  <a:cubicBezTo>
                    <a:pt x="4854737" y="409311"/>
                    <a:pt x="4871343" y="415044"/>
                    <a:pt x="4885131" y="421132"/>
                  </a:cubicBezTo>
                  <a:cubicBezTo>
                    <a:pt x="4874499" y="420467"/>
                    <a:pt x="4872731" y="425153"/>
                    <a:pt x="4845393" y="414421"/>
                  </a:cubicBezTo>
                  <a:cubicBezTo>
                    <a:pt x="4833743" y="404837"/>
                    <a:pt x="4834647" y="403138"/>
                    <a:pt x="4835681" y="401185"/>
                  </a:cubicBezTo>
                  <a:cubicBezTo>
                    <a:pt x="4836699" y="399273"/>
                    <a:pt x="4837735" y="397376"/>
                    <a:pt x="4825771" y="388344"/>
                  </a:cubicBezTo>
                  <a:close/>
                  <a:moveTo>
                    <a:pt x="2536478" y="386333"/>
                  </a:moveTo>
                  <a:cubicBezTo>
                    <a:pt x="2521046" y="391232"/>
                    <a:pt x="2515794" y="394488"/>
                    <a:pt x="2510782" y="398126"/>
                  </a:cubicBezTo>
                  <a:cubicBezTo>
                    <a:pt x="2503194" y="398565"/>
                    <a:pt x="2496979" y="397178"/>
                    <a:pt x="2486248" y="401127"/>
                  </a:cubicBezTo>
                  <a:cubicBezTo>
                    <a:pt x="2499853" y="402189"/>
                    <a:pt x="2465791" y="412779"/>
                    <a:pt x="2492548" y="411207"/>
                  </a:cubicBezTo>
                  <a:cubicBezTo>
                    <a:pt x="2500490" y="406946"/>
                    <a:pt x="2514562" y="405318"/>
                    <a:pt x="2525478" y="404752"/>
                  </a:cubicBezTo>
                  <a:cubicBezTo>
                    <a:pt x="2536407" y="404214"/>
                    <a:pt x="2543981" y="403945"/>
                    <a:pt x="2538644" y="400957"/>
                  </a:cubicBezTo>
                  <a:cubicBezTo>
                    <a:pt x="2489249" y="400405"/>
                    <a:pt x="2577279" y="389150"/>
                    <a:pt x="2536478" y="386333"/>
                  </a:cubicBezTo>
                  <a:close/>
                  <a:moveTo>
                    <a:pt x="2893165" y="378669"/>
                  </a:moveTo>
                  <a:cubicBezTo>
                    <a:pt x="2904308" y="377456"/>
                    <a:pt x="2914544" y="377867"/>
                    <a:pt x="2920631" y="381293"/>
                  </a:cubicBezTo>
                  <a:cubicBezTo>
                    <a:pt x="2887135" y="384026"/>
                    <a:pt x="2856513" y="393313"/>
                    <a:pt x="2855183" y="395677"/>
                  </a:cubicBezTo>
                  <a:cubicBezTo>
                    <a:pt x="2842979" y="397574"/>
                    <a:pt x="2839440" y="396951"/>
                    <a:pt x="2841309" y="394686"/>
                  </a:cubicBezTo>
                  <a:cubicBezTo>
                    <a:pt x="2843192" y="392520"/>
                    <a:pt x="2850482" y="388697"/>
                    <a:pt x="2860251" y="385781"/>
                  </a:cubicBezTo>
                  <a:cubicBezTo>
                    <a:pt x="2869970" y="382716"/>
                    <a:pt x="2882021" y="379881"/>
                    <a:pt x="2893165" y="378669"/>
                  </a:cubicBezTo>
                  <a:close/>
                  <a:moveTo>
                    <a:pt x="3929751" y="377103"/>
                  </a:moveTo>
                  <a:cubicBezTo>
                    <a:pt x="3953423" y="380472"/>
                    <a:pt x="3979585" y="382709"/>
                    <a:pt x="3991293" y="391501"/>
                  </a:cubicBezTo>
                  <a:cubicBezTo>
                    <a:pt x="3919319" y="375574"/>
                    <a:pt x="3995781" y="405375"/>
                    <a:pt x="3970979" y="407144"/>
                  </a:cubicBezTo>
                  <a:cubicBezTo>
                    <a:pt x="3963631" y="406465"/>
                    <a:pt x="3956381" y="405814"/>
                    <a:pt x="3948991" y="405134"/>
                  </a:cubicBezTo>
                  <a:cubicBezTo>
                    <a:pt x="3943287" y="401736"/>
                    <a:pt x="3937439" y="398254"/>
                    <a:pt x="3931691" y="394828"/>
                  </a:cubicBezTo>
                  <a:cubicBezTo>
                    <a:pt x="3941687" y="396272"/>
                    <a:pt x="3948397" y="399259"/>
                    <a:pt x="3959439" y="400236"/>
                  </a:cubicBezTo>
                  <a:cubicBezTo>
                    <a:pt x="3925971" y="388231"/>
                    <a:pt x="3928393" y="384323"/>
                    <a:pt x="3929751" y="377103"/>
                  </a:cubicBezTo>
                  <a:close/>
                  <a:moveTo>
                    <a:pt x="3879615" y="375933"/>
                  </a:moveTo>
                  <a:cubicBezTo>
                    <a:pt x="3882453" y="375878"/>
                    <a:pt x="3886331" y="376094"/>
                    <a:pt x="3891515" y="376650"/>
                  </a:cubicBezTo>
                  <a:cubicBezTo>
                    <a:pt x="3912197" y="385229"/>
                    <a:pt x="3950747" y="404908"/>
                    <a:pt x="3905119" y="401213"/>
                  </a:cubicBezTo>
                  <a:cubicBezTo>
                    <a:pt x="3905035" y="393653"/>
                    <a:pt x="3922403" y="393554"/>
                    <a:pt x="3882623" y="393384"/>
                  </a:cubicBezTo>
                  <a:cubicBezTo>
                    <a:pt x="3890897" y="389977"/>
                    <a:pt x="3859751" y="376317"/>
                    <a:pt x="3879615" y="375933"/>
                  </a:cubicBezTo>
                  <a:close/>
                  <a:moveTo>
                    <a:pt x="3254739" y="372502"/>
                  </a:moveTo>
                  <a:cubicBezTo>
                    <a:pt x="3235613" y="378448"/>
                    <a:pt x="3217265" y="375333"/>
                    <a:pt x="3217506" y="379736"/>
                  </a:cubicBezTo>
                  <a:cubicBezTo>
                    <a:pt x="3236476" y="377882"/>
                    <a:pt x="3232328" y="390496"/>
                    <a:pt x="3275862" y="384762"/>
                  </a:cubicBezTo>
                  <a:cubicBezTo>
                    <a:pt x="3248751" y="379552"/>
                    <a:pt x="3274630" y="377301"/>
                    <a:pt x="3254739" y="372502"/>
                  </a:cubicBezTo>
                  <a:close/>
                  <a:moveTo>
                    <a:pt x="4863543" y="371511"/>
                  </a:moveTo>
                  <a:cubicBezTo>
                    <a:pt x="4928423" y="408051"/>
                    <a:pt x="4925069" y="399174"/>
                    <a:pt x="4972255" y="428621"/>
                  </a:cubicBezTo>
                  <a:cubicBezTo>
                    <a:pt x="4933535" y="413572"/>
                    <a:pt x="4899615" y="398226"/>
                    <a:pt x="4867675" y="382596"/>
                  </a:cubicBezTo>
                  <a:cubicBezTo>
                    <a:pt x="4861475" y="377415"/>
                    <a:pt x="4867265" y="379453"/>
                    <a:pt x="4873751" y="381945"/>
                  </a:cubicBezTo>
                  <a:cubicBezTo>
                    <a:pt x="4870337" y="378448"/>
                    <a:pt x="4866955" y="374994"/>
                    <a:pt x="4863543" y="371511"/>
                  </a:cubicBezTo>
                  <a:close/>
                  <a:moveTo>
                    <a:pt x="2533615" y="370354"/>
                  </a:moveTo>
                  <a:cubicBezTo>
                    <a:pt x="2519008" y="370403"/>
                    <a:pt x="2506925" y="371192"/>
                    <a:pt x="2509268" y="373847"/>
                  </a:cubicBezTo>
                  <a:cubicBezTo>
                    <a:pt x="2517833" y="375503"/>
                    <a:pt x="2539139" y="375319"/>
                    <a:pt x="2526228" y="380458"/>
                  </a:cubicBezTo>
                  <a:cubicBezTo>
                    <a:pt x="2511646" y="384946"/>
                    <a:pt x="2497559" y="390807"/>
                    <a:pt x="2483048" y="396102"/>
                  </a:cubicBezTo>
                  <a:cubicBezTo>
                    <a:pt x="2476126" y="395634"/>
                    <a:pt x="2469090" y="395153"/>
                    <a:pt x="2462167" y="394672"/>
                  </a:cubicBezTo>
                  <a:cubicBezTo>
                    <a:pt x="2423659" y="407371"/>
                    <a:pt x="2442021" y="408107"/>
                    <a:pt x="2408355" y="415072"/>
                  </a:cubicBezTo>
                  <a:cubicBezTo>
                    <a:pt x="2419044" y="417139"/>
                    <a:pt x="2436783" y="410443"/>
                    <a:pt x="2450756" y="408291"/>
                  </a:cubicBezTo>
                  <a:cubicBezTo>
                    <a:pt x="2394835" y="430461"/>
                    <a:pt x="2407280" y="421018"/>
                    <a:pt x="2354742" y="435770"/>
                  </a:cubicBezTo>
                  <a:cubicBezTo>
                    <a:pt x="2391919" y="429654"/>
                    <a:pt x="2370598" y="444151"/>
                    <a:pt x="2418237" y="430022"/>
                  </a:cubicBezTo>
                  <a:cubicBezTo>
                    <a:pt x="2389442" y="423864"/>
                    <a:pt x="2442446" y="431424"/>
                    <a:pt x="2467985" y="414237"/>
                  </a:cubicBezTo>
                  <a:cubicBezTo>
                    <a:pt x="2460284" y="411774"/>
                    <a:pt x="2434206" y="419050"/>
                    <a:pt x="2447231" y="412779"/>
                  </a:cubicBezTo>
                  <a:cubicBezTo>
                    <a:pt x="2489249" y="401864"/>
                    <a:pt x="2509820" y="384507"/>
                    <a:pt x="2558280" y="379198"/>
                  </a:cubicBezTo>
                  <a:cubicBezTo>
                    <a:pt x="2544519" y="377966"/>
                    <a:pt x="2551895" y="374795"/>
                    <a:pt x="2573102" y="371298"/>
                  </a:cubicBezTo>
                  <a:cubicBezTo>
                    <a:pt x="2565351" y="370994"/>
                    <a:pt x="2548221" y="370304"/>
                    <a:pt x="2533615" y="370354"/>
                  </a:cubicBezTo>
                  <a:close/>
                  <a:moveTo>
                    <a:pt x="3543893" y="369837"/>
                  </a:moveTo>
                  <a:cubicBezTo>
                    <a:pt x="3558685" y="371118"/>
                    <a:pt x="3573361" y="382448"/>
                    <a:pt x="3586483" y="383488"/>
                  </a:cubicBezTo>
                  <a:cubicBezTo>
                    <a:pt x="3590687" y="387763"/>
                    <a:pt x="3570019" y="382554"/>
                    <a:pt x="3553611" y="383927"/>
                  </a:cubicBezTo>
                  <a:cubicBezTo>
                    <a:pt x="3553171" y="382186"/>
                    <a:pt x="3557335" y="372686"/>
                    <a:pt x="3529119" y="372658"/>
                  </a:cubicBezTo>
                  <a:cubicBezTo>
                    <a:pt x="3534021" y="370099"/>
                    <a:pt x="3538963" y="369410"/>
                    <a:pt x="3543893" y="369837"/>
                  </a:cubicBezTo>
                  <a:close/>
                  <a:moveTo>
                    <a:pt x="3698919" y="369161"/>
                  </a:moveTo>
                  <a:cubicBezTo>
                    <a:pt x="3715725" y="372884"/>
                    <a:pt x="3741407" y="371624"/>
                    <a:pt x="3749955" y="379793"/>
                  </a:cubicBezTo>
                  <a:cubicBezTo>
                    <a:pt x="3741703" y="380034"/>
                    <a:pt x="3737259" y="378179"/>
                    <a:pt x="3732911" y="376240"/>
                  </a:cubicBezTo>
                  <a:cubicBezTo>
                    <a:pt x="3733407" y="385144"/>
                    <a:pt x="3712327" y="389547"/>
                    <a:pt x="3731793" y="402416"/>
                  </a:cubicBezTo>
                  <a:cubicBezTo>
                    <a:pt x="3662719" y="388301"/>
                    <a:pt x="3742523" y="389448"/>
                    <a:pt x="3698919" y="369161"/>
                  </a:cubicBezTo>
                  <a:close/>
                  <a:moveTo>
                    <a:pt x="3449343" y="364687"/>
                  </a:moveTo>
                  <a:cubicBezTo>
                    <a:pt x="3439533" y="369175"/>
                    <a:pt x="3481071" y="379241"/>
                    <a:pt x="3470905" y="383757"/>
                  </a:cubicBezTo>
                  <a:cubicBezTo>
                    <a:pt x="3438839" y="385668"/>
                    <a:pt x="3406675" y="365890"/>
                    <a:pt x="3449343" y="364687"/>
                  </a:cubicBezTo>
                  <a:close/>
                  <a:moveTo>
                    <a:pt x="4421159" y="363569"/>
                  </a:moveTo>
                  <a:cubicBezTo>
                    <a:pt x="4423015" y="361318"/>
                    <a:pt x="4440979" y="366952"/>
                    <a:pt x="4459837" y="374795"/>
                  </a:cubicBezTo>
                  <a:cubicBezTo>
                    <a:pt x="4469267" y="378717"/>
                    <a:pt x="4478921" y="383176"/>
                    <a:pt x="4486907" y="387466"/>
                  </a:cubicBezTo>
                  <a:cubicBezTo>
                    <a:pt x="4494891" y="391770"/>
                    <a:pt x="4501049" y="396399"/>
                    <a:pt x="4503809" y="399684"/>
                  </a:cubicBezTo>
                  <a:cubicBezTo>
                    <a:pt x="4493035" y="396399"/>
                    <a:pt x="4488845" y="391543"/>
                    <a:pt x="4482121" y="387622"/>
                  </a:cubicBezTo>
                  <a:cubicBezTo>
                    <a:pt x="4471927" y="381945"/>
                    <a:pt x="4419715" y="361658"/>
                    <a:pt x="4448667" y="379326"/>
                  </a:cubicBezTo>
                  <a:cubicBezTo>
                    <a:pt x="4408631" y="369104"/>
                    <a:pt x="4454315" y="370789"/>
                    <a:pt x="4421159" y="363569"/>
                  </a:cubicBezTo>
                  <a:close/>
                  <a:moveTo>
                    <a:pt x="3233744" y="360242"/>
                  </a:moveTo>
                  <a:cubicBezTo>
                    <a:pt x="3249388" y="364942"/>
                    <a:pt x="3343816" y="369260"/>
                    <a:pt x="3295865" y="376636"/>
                  </a:cubicBezTo>
                  <a:cubicBezTo>
                    <a:pt x="3303864" y="381379"/>
                    <a:pt x="3354943" y="374314"/>
                    <a:pt x="3322439" y="370718"/>
                  </a:cubicBezTo>
                  <a:cubicBezTo>
                    <a:pt x="3338153" y="368085"/>
                    <a:pt x="3347454" y="370931"/>
                    <a:pt x="3356189" y="374045"/>
                  </a:cubicBezTo>
                  <a:cubicBezTo>
                    <a:pt x="3364923" y="377146"/>
                    <a:pt x="3373121" y="380600"/>
                    <a:pt x="3386727" y="380317"/>
                  </a:cubicBezTo>
                  <a:cubicBezTo>
                    <a:pt x="3391469" y="385796"/>
                    <a:pt x="3374211" y="388910"/>
                    <a:pt x="3350880" y="391444"/>
                  </a:cubicBezTo>
                  <a:cubicBezTo>
                    <a:pt x="3338521" y="386475"/>
                    <a:pt x="3372711" y="386291"/>
                    <a:pt x="3347695" y="379920"/>
                  </a:cubicBezTo>
                  <a:cubicBezTo>
                    <a:pt x="3351262" y="383177"/>
                    <a:pt x="3341112" y="384592"/>
                    <a:pt x="3331485" y="386999"/>
                  </a:cubicBezTo>
                  <a:cubicBezTo>
                    <a:pt x="3321844" y="389222"/>
                    <a:pt x="3312727" y="391473"/>
                    <a:pt x="3318248" y="394573"/>
                  </a:cubicBezTo>
                  <a:cubicBezTo>
                    <a:pt x="3292185" y="395861"/>
                    <a:pt x="3285347" y="393709"/>
                    <a:pt x="3288476" y="389137"/>
                  </a:cubicBezTo>
                  <a:cubicBezTo>
                    <a:pt x="3262582" y="392011"/>
                    <a:pt x="3267311" y="396569"/>
                    <a:pt x="3229511" y="398834"/>
                  </a:cubicBezTo>
                  <a:cubicBezTo>
                    <a:pt x="3266022" y="404823"/>
                    <a:pt x="3279641" y="413204"/>
                    <a:pt x="3258462" y="418937"/>
                  </a:cubicBezTo>
                  <a:cubicBezTo>
                    <a:pt x="3246528" y="410571"/>
                    <a:pt x="3219035" y="405389"/>
                    <a:pt x="3216727" y="394446"/>
                  </a:cubicBezTo>
                  <a:cubicBezTo>
                    <a:pt x="3177484" y="396074"/>
                    <a:pt x="3211673" y="401567"/>
                    <a:pt x="3220479" y="405743"/>
                  </a:cubicBezTo>
                  <a:cubicBezTo>
                    <a:pt x="3204764" y="406975"/>
                    <a:pt x="3173817" y="399033"/>
                    <a:pt x="3198776" y="408277"/>
                  </a:cubicBezTo>
                  <a:cubicBezTo>
                    <a:pt x="3162123" y="410769"/>
                    <a:pt x="3195491" y="402133"/>
                    <a:pt x="3173180" y="399783"/>
                  </a:cubicBezTo>
                  <a:cubicBezTo>
                    <a:pt x="3152524" y="402090"/>
                    <a:pt x="3157819" y="404610"/>
                    <a:pt x="3164431" y="407130"/>
                  </a:cubicBezTo>
                  <a:cubicBezTo>
                    <a:pt x="3121266" y="409013"/>
                    <a:pt x="3136499" y="395989"/>
                    <a:pt x="3112941" y="391968"/>
                  </a:cubicBezTo>
                  <a:cubicBezTo>
                    <a:pt x="3155243" y="389802"/>
                    <a:pt x="3137730" y="397235"/>
                    <a:pt x="3166823" y="397900"/>
                  </a:cubicBezTo>
                  <a:cubicBezTo>
                    <a:pt x="3164204" y="387509"/>
                    <a:pt x="3128429" y="388670"/>
                    <a:pt x="3113168" y="377174"/>
                  </a:cubicBezTo>
                  <a:cubicBezTo>
                    <a:pt x="3084967" y="396796"/>
                    <a:pt x="3120006" y="398877"/>
                    <a:pt x="3121266" y="414209"/>
                  </a:cubicBezTo>
                  <a:cubicBezTo>
                    <a:pt x="3140774" y="412581"/>
                    <a:pt x="3141991" y="412609"/>
                    <a:pt x="3172727" y="414577"/>
                  </a:cubicBezTo>
                  <a:cubicBezTo>
                    <a:pt x="3165082" y="421641"/>
                    <a:pt x="3158145" y="419037"/>
                    <a:pt x="3187549" y="424246"/>
                  </a:cubicBezTo>
                  <a:cubicBezTo>
                    <a:pt x="3191853" y="429258"/>
                    <a:pt x="3186728" y="427545"/>
                    <a:pt x="3178814" y="425521"/>
                  </a:cubicBezTo>
                  <a:cubicBezTo>
                    <a:pt x="3170901" y="423609"/>
                    <a:pt x="3160155" y="421146"/>
                    <a:pt x="3153246" y="423666"/>
                  </a:cubicBezTo>
                  <a:cubicBezTo>
                    <a:pt x="3154917" y="427559"/>
                    <a:pt x="3160070" y="429754"/>
                    <a:pt x="3167446" y="430985"/>
                  </a:cubicBezTo>
                  <a:cubicBezTo>
                    <a:pt x="3174808" y="432160"/>
                    <a:pt x="3184392" y="432429"/>
                    <a:pt x="3194968" y="433095"/>
                  </a:cubicBezTo>
                  <a:cubicBezTo>
                    <a:pt x="3216104" y="434114"/>
                    <a:pt x="3241063" y="434411"/>
                    <a:pt x="3259538" y="439352"/>
                  </a:cubicBezTo>
                  <a:cubicBezTo>
                    <a:pt x="3208530" y="444590"/>
                    <a:pt x="3292340" y="446006"/>
                    <a:pt x="3269406" y="452844"/>
                  </a:cubicBezTo>
                  <a:cubicBezTo>
                    <a:pt x="3254371" y="452688"/>
                    <a:pt x="3243852" y="449064"/>
                    <a:pt x="3224698" y="452178"/>
                  </a:cubicBezTo>
                  <a:cubicBezTo>
                    <a:pt x="3212367" y="447776"/>
                    <a:pt x="3246046" y="445949"/>
                    <a:pt x="3220932" y="440867"/>
                  </a:cubicBezTo>
                  <a:cubicBezTo>
                    <a:pt x="3187181" y="444548"/>
                    <a:pt x="3208219" y="451230"/>
                    <a:pt x="3226609" y="457799"/>
                  </a:cubicBezTo>
                  <a:cubicBezTo>
                    <a:pt x="3247264" y="460588"/>
                    <a:pt x="3277801" y="455590"/>
                    <a:pt x="3289608" y="465161"/>
                  </a:cubicBezTo>
                  <a:cubicBezTo>
                    <a:pt x="3267056" y="472338"/>
                    <a:pt x="3233673" y="453736"/>
                    <a:pt x="3234693" y="465642"/>
                  </a:cubicBezTo>
                  <a:cubicBezTo>
                    <a:pt x="3216331" y="468714"/>
                    <a:pt x="3194741" y="445907"/>
                    <a:pt x="3205260" y="460305"/>
                  </a:cubicBezTo>
                  <a:cubicBezTo>
                    <a:pt x="3195548" y="459894"/>
                    <a:pt x="3188540" y="458606"/>
                    <a:pt x="3183727" y="456978"/>
                  </a:cubicBezTo>
                  <a:cubicBezTo>
                    <a:pt x="3178928" y="455477"/>
                    <a:pt x="3176337" y="453424"/>
                    <a:pt x="3175445" y="451187"/>
                  </a:cubicBezTo>
                  <a:cubicBezTo>
                    <a:pt x="3173675" y="446813"/>
                    <a:pt x="3178744" y="441391"/>
                    <a:pt x="3186799" y="438998"/>
                  </a:cubicBezTo>
                  <a:cubicBezTo>
                    <a:pt x="3105636" y="438885"/>
                    <a:pt x="3142218" y="424572"/>
                    <a:pt x="3082334" y="417706"/>
                  </a:cubicBezTo>
                  <a:cubicBezTo>
                    <a:pt x="3076260" y="422010"/>
                    <a:pt x="3065755" y="423029"/>
                    <a:pt x="3054331" y="419447"/>
                  </a:cubicBezTo>
                  <a:cubicBezTo>
                    <a:pt x="3069889" y="424020"/>
                    <a:pt x="3103951" y="446629"/>
                    <a:pt x="3069436" y="428734"/>
                  </a:cubicBezTo>
                  <a:cubicBezTo>
                    <a:pt x="3057856" y="428805"/>
                    <a:pt x="3048739" y="426724"/>
                    <a:pt x="3038970" y="425181"/>
                  </a:cubicBezTo>
                  <a:cubicBezTo>
                    <a:pt x="3029202" y="423623"/>
                    <a:pt x="3018768" y="422519"/>
                    <a:pt x="3004781" y="425577"/>
                  </a:cubicBezTo>
                  <a:cubicBezTo>
                    <a:pt x="2957439" y="405573"/>
                    <a:pt x="2943962" y="411873"/>
                    <a:pt x="2938695" y="395196"/>
                  </a:cubicBezTo>
                  <a:cubicBezTo>
                    <a:pt x="2959336" y="398650"/>
                    <a:pt x="2980430" y="394191"/>
                    <a:pt x="3000052" y="389533"/>
                  </a:cubicBezTo>
                  <a:cubicBezTo>
                    <a:pt x="3004950" y="388372"/>
                    <a:pt x="3009764" y="387240"/>
                    <a:pt x="3014436" y="386135"/>
                  </a:cubicBezTo>
                  <a:cubicBezTo>
                    <a:pt x="3019136" y="385272"/>
                    <a:pt x="3023709" y="384521"/>
                    <a:pt x="3028112" y="383984"/>
                  </a:cubicBezTo>
                  <a:cubicBezTo>
                    <a:pt x="3036917" y="382908"/>
                    <a:pt x="3045029" y="382738"/>
                    <a:pt x="3052150" y="384394"/>
                  </a:cubicBezTo>
                  <a:cubicBezTo>
                    <a:pt x="3057459" y="381364"/>
                    <a:pt x="3056751" y="378250"/>
                    <a:pt x="3054274" y="375192"/>
                  </a:cubicBezTo>
                  <a:cubicBezTo>
                    <a:pt x="3078086" y="374796"/>
                    <a:pt x="3095061" y="380175"/>
                    <a:pt x="3124012" y="375418"/>
                  </a:cubicBezTo>
                  <a:cubicBezTo>
                    <a:pt x="3137447" y="369784"/>
                    <a:pt x="3032840" y="374371"/>
                    <a:pt x="3049814" y="364135"/>
                  </a:cubicBezTo>
                  <a:cubicBezTo>
                    <a:pt x="3070328" y="364022"/>
                    <a:pt x="3150613" y="375956"/>
                    <a:pt x="3130977" y="362507"/>
                  </a:cubicBezTo>
                  <a:cubicBezTo>
                    <a:pt x="3160552" y="362450"/>
                    <a:pt x="3160679" y="366457"/>
                    <a:pt x="3160679" y="370577"/>
                  </a:cubicBezTo>
                  <a:cubicBezTo>
                    <a:pt x="3160665" y="372644"/>
                    <a:pt x="3160623" y="374739"/>
                    <a:pt x="3164162" y="376395"/>
                  </a:cubicBezTo>
                  <a:cubicBezTo>
                    <a:pt x="3167715" y="378122"/>
                    <a:pt x="3174808" y="379014"/>
                    <a:pt x="3189177" y="380104"/>
                  </a:cubicBezTo>
                  <a:cubicBezTo>
                    <a:pt x="3177484" y="381775"/>
                    <a:pt x="3168281" y="382313"/>
                    <a:pt x="3160920" y="381195"/>
                  </a:cubicBezTo>
                  <a:cubicBezTo>
                    <a:pt x="3148023" y="384210"/>
                    <a:pt x="3167984" y="387438"/>
                    <a:pt x="3175700" y="390595"/>
                  </a:cubicBezTo>
                  <a:cubicBezTo>
                    <a:pt x="3173137" y="378448"/>
                    <a:pt x="3215071" y="385144"/>
                    <a:pt x="3233971" y="395408"/>
                  </a:cubicBezTo>
                  <a:cubicBezTo>
                    <a:pt x="3252007" y="390198"/>
                    <a:pt x="3198068" y="381152"/>
                    <a:pt x="3187266" y="374484"/>
                  </a:cubicBezTo>
                  <a:cubicBezTo>
                    <a:pt x="3247830" y="374668"/>
                    <a:pt x="3219162" y="366995"/>
                    <a:pt x="3233744" y="360242"/>
                  </a:cubicBezTo>
                  <a:close/>
                  <a:moveTo>
                    <a:pt x="3993997" y="359633"/>
                  </a:moveTo>
                  <a:cubicBezTo>
                    <a:pt x="4028131" y="371100"/>
                    <a:pt x="4054703" y="385753"/>
                    <a:pt x="4056811" y="394658"/>
                  </a:cubicBezTo>
                  <a:cubicBezTo>
                    <a:pt x="4041507" y="391855"/>
                    <a:pt x="4025271" y="381477"/>
                    <a:pt x="4039655" y="383445"/>
                  </a:cubicBezTo>
                  <a:cubicBezTo>
                    <a:pt x="4008367" y="382921"/>
                    <a:pt x="4010759" y="377825"/>
                    <a:pt x="3993997" y="359633"/>
                  </a:cubicBezTo>
                  <a:close/>
                  <a:moveTo>
                    <a:pt x="2584172" y="350028"/>
                  </a:moveTo>
                  <a:cubicBezTo>
                    <a:pt x="2582228" y="350277"/>
                    <a:pt x="2579280" y="350993"/>
                    <a:pt x="2574928" y="352356"/>
                  </a:cubicBezTo>
                  <a:cubicBezTo>
                    <a:pt x="2578029" y="353729"/>
                    <a:pt x="2573966" y="356221"/>
                    <a:pt x="2560106" y="360227"/>
                  </a:cubicBezTo>
                  <a:cubicBezTo>
                    <a:pt x="2615234" y="356164"/>
                    <a:pt x="2558718" y="372969"/>
                    <a:pt x="2615729" y="366697"/>
                  </a:cubicBezTo>
                  <a:cubicBezTo>
                    <a:pt x="2652948" y="356108"/>
                    <a:pt x="2635960" y="353644"/>
                    <a:pt x="2613875" y="351974"/>
                  </a:cubicBezTo>
                  <a:cubicBezTo>
                    <a:pt x="2562144" y="369440"/>
                    <a:pt x="2597777" y="348287"/>
                    <a:pt x="2584172" y="350028"/>
                  </a:cubicBezTo>
                  <a:close/>
                  <a:moveTo>
                    <a:pt x="4732521" y="349786"/>
                  </a:moveTo>
                  <a:cubicBezTo>
                    <a:pt x="4741965" y="353090"/>
                    <a:pt x="4771271" y="368804"/>
                    <a:pt x="4787037" y="371427"/>
                  </a:cubicBezTo>
                  <a:cubicBezTo>
                    <a:pt x="4778643" y="374584"/>
                    <a:pt x="4794597" y="378038"/>
                    <a:pt x="4807819" y="391190"/>
                  </a:cubicBezTo>
                  <a:cubicBezTo>
                    <a:pt x="4773177" y="379440"/>
                    <a:pt x="4766763" y="363031"/>
                    <a:pt x="4730933" y="351564"/>
                  </a:cubicBezTo>
                  <a:cubicBezTo>
                    <a:pt x="4728431" y="348963"/>
                    <a:pt x="4729371" y="348685"/>
                    <a:pt x="4732521" y="349786"/>
                  </a:cubicBezTo>
                  <a:close/>
                  <a:moveTo>
                    <a:pt x="3432103" y="349343"/>
                  </a:moveTo>
                  <a:cubicBezTo>
                    <a:pt x="3438145" y="349780"/>
                    <a:pt x="3443985" y="350361"/>
                    <a:pt x="3451269" y="350007"/>
                  </a:cubicBezTo>
                  <a:cubicBezTo>
                    <a:pt x="3463799" y="354452"/>
                    <a:pt x="3450859" y="356151"/>
                    <a:pt x="3465129" y="360794"/>
                  </a:cubicBezTo>
                  <a:cubicBezTo>
                    <a:pt x="3443525" y="359634"/>
                    <a:pt x="3425771" y="355910"/>
                    <a:pt x="3411715" y="349540"/>
                  </a:cubicBezTo>
                  <a:cubicBezTo>
                    <a:pt x="3419813" y="348612"/>
                    <a:pt x="3426059" y="348906"/>
                    <a:pt x="3432103" y="349343"/>
                  </a:cubicBezTo>
                  <a:close/>
                  <a:moveTo>
                    <a:pt x="3394527" y="347727"/>
                  </a:moveTo>
                  <a:cubicBezTo>
                    <a:pt x="3408741" y="352017"/>
                    <a:pt x="3397019" y="353546"/>
                    <a:pt x="3389657" y="350941"/>
                  </a:cubicBezTo>
                  <a:cubicBezTo>
                    <a:pt x="3364188" y="362054"/>
                    <a:pt x="3456719" y="372021"/>
                    <a:pt x="3380399" y="377797"/>
                  </a:cubicBezTo>
                  <a:cubicBezTo>
                    <a:pt x="3371223" y="371299"/>
                    <a:pt x="3409519" y="369713"/>
                    <a:pt x="3375585" y="360624"/>
                  </a:cubicBezTo>
                  <a:cubicBezTo>
                    <a:pt x="3364755" y="362592"/>
                    <a:pt x="3361159" y="365296"/>
                    <a:pt x="3372443" y="369600"/>
                  </a:cubicBezTo>
                  <a:cubicBezTo>
                    <a:pt x="3351702" y="370237"/>
                    <a:pt x="3336667" y="366768"/>
                    <a:pt x="3325256" y="361629"/>
                  </a:cubicBezTo>
                  <a:cubicBezTo>
                    <a:pt x="3336794" y="360468"/>
                    <a:pt x="3344085" y="359506"/>
                    <a:pt x="3349238" y="358387"/>
                  </a:cubicBezTo>
                  <a:cubicBezTo>
                    <a:pt x="3354391" y="357212"/>
                    <a:pt x="3357393" y="355825"/>
                    <a:pt x="3360352" y="354423"/>
                  </a:cubicBezTo>
                  <a:cubicBezTo>
                    <a:pt x="3366283" y="351634"/>
                    <a:pt x="3372045" y="348803"/>
                    <a:pt x="3394527" y="347727"/>
                  </a:cubicBezTo>
                  <a:close/>
                  <a:moveTo>
                    <a:pt x="1987350" y="345986"/>
                  </a:moveTo>
                  <a:cubicBezTo>
                    <a:pt x="1983669" y="359888"/>
                    <a:pt x="1901260" y="405871"/>
                    <a:pt x="1825845" y="434242"/>
                  </a:cubicBezTo>
                  <a:cubicBezTo>
                    <a:pt x="1862201" y="416545"/>
                    <a:pt x="1891520" y="400972"/>
                    <a:pt x="1917229" y="386447"/>
                  </a:cubicBezTo>
                  <a:cubicBezTo>
                    <a:pt x="1942939" y="371936"/>
                    <a:pt x="1964882" y="358175"/>
                    <a:pt x="1987350" y="345986"/>
                  </a:cubicBezTo>
                  <a:close/>
                  <a:moveTo>
                    <a:pt x="2094208" y="345094"/>
                  </a:moveTo>
                  <a:cubicBezTo>
                    <a:pt x="2067890" y="364192"/>
                    <a:pt x="2058914" y="370775"/>
                    <a:pt x="2042407" y="378066"/>
                  </a:cubicBezTo>
                  <a:cubicBezTo>
                    <a:pt x="2034153" y="381719"/>
                    <a:pt x="2024045" y="385541"/>
                    <a:pt x="2008982" y="391232"/>
                  </a:cubicBezTo>
                  <a:cubicBezTo>
                    <a:pt x="2001450" y="394092"/>
                    <a:pt x="1992701" y="397433"/>
                    <a:pt x="1982310" y="401383"/>
                  </a:cubicBezTo>
                  <a:cubicBezTo>
                    <a:pt x="1972131" y="405842"/>
                    <a:pt x="1960352" y="410981"/>
                    <a:pt x="1946577" y="416984"/>
                  </a:cubicBezTo>
                  <a:cubicBezTo>
                    <a:pt x="1934530" y="416715"/>
                    <a:pt x="1985948" y="400194"/>
                    <a:pt x="1963835" y="400816"/>
                  </a:cubicBezTo>
                  <a:cubicBezTo>
                    <a:pt x="1977808" y="396867"/>
                    <a:pt x="1990266" y="392917"/>
                    <a:pt x="2001620" y="388471"/>
                  </a:cubicBezTo>
                  <a:cubicBezTo>
                    <a:pt x="2012960" y="383998"/>
                    <a:pt x="2023196" y="379085"/>
                    <a:pt x="2033092" y="374059"/>
                  </a:cubicBezTo>
                  <a:cubicBezTo>
                    <a:pt x="2052883" y="363994"/>
                    <a:pt x="2071330" y="353433"/>
                    <a:pt x="2094208" y="345094"/>
                  </a:cubicBezTo>
                  <a:close/>
                  <a:moveTo>
                    <a:pt x="4849611" y="344358"/>
                  </a:moveTo>
                  <a:cubicBezTo>
                    <a:pt x="4858799" y="346552"/>
                    <a:pt x="4869149" y="350233"/>
                    <a:pt x="4880487" y="354693"/>
                  </a:cubicBezTo>
                  <a:cubicBezTo>
                    <a:pt x="4891857" y="359110"/>
                    <a:pt x="4904231" y="364291"/>
                    <a:pt x="4917283" y="369982"/>
                  </a:cubicBezTo>
                  <a:cubicBezTo>
                    <a:pt x="4943375" y="381365"/>
                    <a:pt x="4972113" y="394814"/>
                    <a:pt x="5000725" y="408348"/>
                  </a:cubicBezTo>
                  <a:cubicBezTo>
                    <a:pt x="5015137" y="414903"/>
                    <a:pt x="5029067" y="422378"/>
                    <a:pt x="5042715" y="429485"/>
                  </a:cubicBezTo>
                  <a:cubicBezTo>
                    <a:pt x="5056391" y="436521"/>
                    <a:pt x="5069685" y="443359"/>
                    <a:pt x="5082243" y="449800"/>
                  </a:cubicBezTo>
                  <a:cubicBezTo>
                    <a:pt x="5107413" y="462542"/>
                    <a:pt x="5129853" y="473245"/>
                    <a:pt x="5146997" y="479813"/>
                  </a:cubicBezTo>
                  <a:cubicBezTo>
                    <a:pt x="5137115" y="487756"/>
                    <a:pt x="5033201" y="433718"/>
                    <a:pt x="5027015" y="423581"/>
                  </a:cubicBezTo>
                  <a:cubicBezTo>
                    <a:pt x="5014147" y="418272"/>
                    <a:pt x="4999323" y="413190"/>
                    <a:pt x="4984133" y="407003"/>
                  </a:cubicBezTo>
                  <a:cubicBezTo>
                    <a:pt x="4968871" y="400916"/>
                    <a:pt x="4952987" y="394234"/>
                    <a:pt x="4937203" y="387254"/>
                  </a:cubicBezTo>
                  <a:cubicBezTo>
                    <a:pt x="4921417" y="380275"/>
                    <a:pt x="4905745" y="372984"/>
                    <a:pt x="4890923" y="365664"/>
                  </a:cubicBezTo>
                  <a:cubicBezTo>
                    <a:pt x="4876043" y="358487"/>
                    <a:pt x="4862283" y="350686"/>
                    <a:pt x="4849611" y="344358"/>
                  </a:cubicBezTo>
                  <a:close/>
                  <a:moveTo>
                    <a:pt x="3047606" y="343834"/>
                  </a:moveTo>
                  <a:cubicBezTo>
                    <a:pt x="3080040" y="341993"/>
                    <a:pt x="3056737" y="361856"/>
                    <a:pt x="3019009" y="360454"/>
                  </a:cubicBezTo>
                  <a:cubicBezTo>
                    <a:pt x="3017041" y="355541"/>
                    <a:pt x="3055152" y="350587"/>
                    <a:pt x="3018768" y="345702"/>
                  </a:cubicBezTo>
                  <a:cubicBezTo>
                    <a:pt x="3029811" y="343933"/>
                    <a:pt x="3035657" y="346495"/>
                    <a:pt x="3043231" y="347514"/>
                  </a:cubicBezTo>
                  <a:cubicBezTo>
                    <a:pt x="3053807" y="346297"/>
                    <a:pt x="3051046" y="345051"/>
                    <a:pt x="3047606" y="343834"/>
                  </a:cubicBezTo>
                  <a:close/>
                  <a:moveTo>
                    <a:pt x="3610905" y="342446"/>
                  </a:moveTo>
                  <a:cubicBezTo>
                    <a:pt x="3665849" y="343295"/>
                    <a:pt x="3723779" y="347302"/>
                    <a:pt x="3753043" y="365338"/>
                  </a:cubicBezTo>
                  <a:cubicBezTo>
                    <a:pt x="3708575" y="355895"/>
                    <a:pt x="3755393" y="372162"/>
                    <a:pt x="3703959" y="366471"/>
                  </a:cubicBezTo>
                  <a:cubicBezTo>
                    <a:pt x="3693837" y="357891"/>
                    <a:pt x="3712059" y="363484"/>
                    <a:pt x="3730107" y="358670"/>
                  </a:cubicBezTo>
                  <a:cubicBezTo>
                    <a:pt x="3716759" y="355187"/>
                    <a:pt x="3698367" y="354480"/>
                    <a:pt x="3689759" y="348434"/>
                  </a:cubicBezTo>
                  <a:cubicBezTo>
                    <a:pt x="3649313" y="347401"/>
                    <a:pt x="3670691" y="352016"/>
                    <a:pt x="3691855" y="360185"/>
                  </a:cubicBezTo>
                  <a:cubicBezTo>
                    <a:pt x="3688925" y="362124"/>
                    <a:pt x="3677981" y="362549"/>
                    <a:pt x="3664971" y="362351"/>
                  </a:cubicBezTo>
                  <a:cubicBezTo>
                    <a:pt x="3651947" y="362464"/>
                    <a:pt x="3636841" y="361629"/>
                    <a:pt x="3625587" y="359760"/>
                  </a:cubicBezTo>
                  <a:cubicBezTo>
                    <a:pt x="3629067" y="353588"/>
                    <a:pt x="3656959" y="361218"/>
                    <a:pt x="3674725" y="356660"/>
                  </a:cubicBezTo>
                  <a:cubicBezTo>
                    <a:pt x="3662635" y="353616"/>
                    <a:pt x="3650431" y="351507"/>
                    <a:pt x="3662593" y="350657"/>
                  </a:cubicBezTo>
                  <a:cubicBezTo>
                    <a:pt x="3652371" y="343763"/>
                    <a:pt x="3615703" y="352738"/>
                    <a:pt x="3610905" y="342446"/>
                  </a:cubicBezTo>
                  <a:close/>
                  <a:moveTo>
                    <a:pt x="2555273" y="337967"/>
                  </a:moveTo>
                  <a:cubicBezTo>
                    <a:pt x="2539582" y="336111"/>
                    <a:pt x="2519553" y="335459"/>
                    <a:pt x="2501538" y="339530"/>
                  </a:cubicBezTo>
                  <a:cubicBezTo>
                    <a:pt x="2514279" y="342616"/>
                    <a:pt x="2506988" y="345518"/>
                    <a:pt x="2491755" y="350544"/>
                  </a:cubicBezTo>
                  <a:cubicBezTo>
                    <a:pt x="2476465" y="355400"/>
                    <a:pt x="2452851" y="361431"/>
                    <a:pt x="2432281" y="368623"/>
                  </a:cubicBezTo>
                  <a:cubicBezTo>
                    <a:pt x="2441724" y="370647"/>
                    <a:pt x="2455074" y="367971"/>
                    <a:pt x="2470180" y="363243"/>
                  </a:cubicBezTo>
                  <a:cubicBezTo>
                    <a:pt x="2485314" y="358642"/>
                    <a:pt x="2502005" y="351365"/>
                    <a:pt x="2518710" y="346184"/>
                  </a:cubicBezTo>
                  <a:cubicBezTo>
                    <a:pt x="2563588" y="341413"/>
                    <a:pt x="2536704" y="356306"/>
                    <a:pt x="2582984" y="343635"/>
                  </a:cubicBezTo>
                  <a:cubicBezTo>
                    <a:pt x="2582319" y="342885"/>
                    <a:pt x="2570965" y="339823"/>
                    <a:pt x="2555273" y="337967"/>
                  </a:cubicBezTo>
                  <a:close/>
                  <a:moveTo>
                    <a:pt x="2680144" y="335367"/>
                  </a:moveTo>
                  <a:cubicBezTo>
                    <a:pt x="2677695" y="335212"/>
                    <a:pt x="2674680" y="335254"/>
                    <a:pt x="2670956" y="335580"/>
                  </a:cubicBezTo>
                  <a:cubicBezTo>
                    <a:pt x="2667275" y="336047"/>
                    <a:pt x="2662901" y="336812"/>
                    <a:pt x="2657705" y="337930"/>
                  </a:cubicBezTo>
                  <a:cubicBezTo>
                    <a:pt x="2696439" y="339431"/>
                    <a:pt x="2653586" y="347330"/>
                    <a:pt x="2631713" y="349341"/>
                  </a:cubicBezTo>
                  <a:cubicBezTo>
                    <a:pt x="2639513" y="350615"/>
                    <a:pt x="2648107" y="351025"/>
                    <a:pt x="2657507" y="350572"/>
                  </a:cubicBezTo>
                  <a:cubicBezTo>
                    <a:pt x="2666893" y="350063"/>
                    <a:pt x="2677086" y="348718"/>
                    <a:pt x="2688256" y="347132"/>
                  </a:cubicBezTo>
                  <a:cubicBezTo>
                    <a:pt x="2688525" y="345447"/>
                    <a:pt x="2691328" y="341200"/>
                    <a:pt x="2688851" y="338270"/>
                  </a:cubicBezTo>
                  <a:cubicBezTo>
                    <a:pt x="2687605" y="336812"/>
                    <a:pt x="2685028" y="335679"/>
                    <a:pt x="2680144" y="335367"/>
                  </a:cubicBezTo>
                  <a:close/>
                  <a:moveTo>
                    <a:pt x="3726073" y="335198"/>
                  </a:moveTo>
                  <a:cubicBezTo>
                    <a:pt x="3750253" y="341540"/>
                    <a:pt x="3789963" y="358189"/>
                    <a:pt x="3774291" y="360355"/>
                  </a:cubicBezTo>
                  <a:cubicBezTo>
                    <a:pt x="3786623" y="364914"/>
                    <a:pt x="3794367" y="361417"/>
                    <a:pt x="3790375" y="358090"/>
                  </a:cubicBezTo>
                  <a:cubicBezTo>
                    <a:pt x="3842955" y="366330"/>
                    <a:pt x="3787671" y="367349"/>
                    <a:pt x="3798175" y="372941"/>
                  </a:cubicBezTo>
                  <a:cubicBezTo>
                    <a:pt x="3752135" y="365169"/>
                    <a:pt x="3722419" y="340903"/>
                    <a:pt x="3726073" y="335198"/>
                  </a:cubicBezTo>
                  <a:close/>
                  <a:moveTo>
                    <a:pt x="2334477" y="329811"/>
                  </a:moveTo>
                  <a:lnTo>
                    <a:pt x="2336991" y="331589"/>
                  </a:lnTo>
                  <a:cubicBezTo>
                    <a:pt x="2347907" y="340730"/>
                    <a:pt x="2333189" y="337496"/>
                    <a:pt x="2334118" y="330414"/>
                  </a:cubicBezTo>
                  <a:close/>
                  <a:moveTo>
                    <a:pt x="3507047" y="326378"/>
                  </a:moveTo>
                  <a:lnTo>
                    <a:pt x="3532021" y="337633"/>
                  </a:lnTo>
                  <a:cubicBezTo>
                    <a:pt x="3579135" y="347373"/>
                    <a:pt x="3484239" y="327426"/>
                    <a:pt x="3503707" y="335170"/>
                  </a:cubicBezTo>
                  <a:cubicBezTo>
                    <a:pt x="3489819" y="335382"/>
                    <a:pt x="3491177" y="332975"/>
                    <a:pt x="3497491" y="332607"/>
                  </a:cubicBezTo>
                  <a:cubicBezTo>
                    <a:pt x="3491035" y="330172"/>
                    <a:pt x="3479015" y="331460"/>
                    <a:pt x="3468923" y="331404"/>
                  </a:cubicBezTo>
                  <a:cubicBezTo>
                    <a:pt x="3463883" y="327822"/>
                    <a:pt x="3491631" y="327440"/>
                    <a:pt x="3507047" y="326378"/>
                  </a:cubicBezTo>
                  <a:close/>
                  <a:moveTo>
                    <a:pt x="2016472" y="324991"/>
                  </a:moveTo>
                  <a:cubicBezTo>
                    <a:pt x="1985793" y="338299"/>
                    <a:pt x="1955171" y="350729"/>
                    <a:pt x="1931996" y="355217"/>
                  </a:cubicBezTo>
                  <a:cubicBezTo>
                    <a:pt x="1938523" y="353150"/>
                    <a:pt x="1945941" y="349724"/>
                    <a:pt x="1953685" y="345831"/>
                  </a:cubicBezTo>
                  <a:cubicBezTo>
                    <a:pt x="1961528" y="342135"/>
                    <a:pt x="1969796" y="338228"/>
                    <a:pt x="1977653" y="334519"/>
                  </a:cubicBezTo>
                  <a:cubicBezTo>
                    <a:pt x="1993466" y="327285"/>
                    <a:pt x="2008105" y="321792"/>
                    <a:pt x="2016472" y="324991"/>
                  </a:cubicBezTo>
                  <a:close/>
                  <a:moveTo>
                    <a:pt x="4924431" y="323957"/>
                  </a:moveTo>
                  <a:cubicBezTo>
                    <a:pt x="4933039" y="325090"/>
                    <a:pt x="4955223" y="337236"/>
                    <a:pt x="4979207" y="351634"/>
                  </a:cubicBezTo>
                  <a:cubicBezTo>
                    <a:pt x="4991197" y="358840"/>
                    <a:pt x="5003641" y="366598"/>
                    <a:pt x="5015095" y="373818"/>
                  </a:cubicBezTo>
                  <a:cubicBezTo>
                    <a:pt x="5020813" y="377428"/>
                    <a:pt x="5026307" y="380911"/>
                    <a:pt x="5031359" y="384111"/>
                  </a:cubicBezTo>
                  <a:cubicBezTo>
                    <a:pt x="5036331" y="387494"/>
                    <a:pt x="5040887" y="390595"/>
                    <a:pt x="5044839" y="393270"/>
                  </a:cubicBezTo>
                  <a:cubicBezTo>
                    <a:pt x="5040081" y="390212"/>
                    <a:pt x="5035169" y="387055"/>
                    <a:pt x="5030015" y="384125"/>
                  </a:cubicBezTo>
                  <a:cubicBezTo>
                    <a:pt x="5024777" y="381322"/>
                    <a:pt x="5019455" y="378462"/>
                    <a:pt x="5014075" y="375588"/>
                  </a:cubicBezTo>
                  <a:cubicBezTo>
                    <a:pt x="5003215" y="369968"/>
                    <a:pt x="4992175" y="364234"/>
                    <a:pt x="4981343" y="358614"/>
                  </a:cubicBezTo>
                  <a:cubicBezTo>
                    <a:pt x="4959711" y="347316"/>
                    <a:pt x="4939239" y="335920"/>
                    <a:pt x="4924431" y="323957"/>
                  </a:cubicBezTo>
                  <a:close/>
                  <a:moveTo>
                    <a:pt x="3277204" y="317361"/>
                  </a:moveTo>
                  <a:cubicBezTo>
                    <a:pt x="3287099" y="318554"/>
                    <a:pt x="3308778" y="324187"/>
                    <a:pt x="3332392" y="328657"/>
                  </a:cubicBezTo>
                  <a:cubicBezTo>
                    <a:pt x="3302648" y="330286"/>
                    <a:pt x="3261549" y="325260"/>
                    <a:pt x="3271601" y="317856"/>
                  </a:cubicBezTo>
                  <a:cubicBezTo>
                    <a:pt x="3271916" y="317059"/>
                    <a:pt x="3273905" y="316964"/>
                    <a:pt x="3277204" y="317361"/>
                  </a:cubicBezTo>
                  <a:close/>
                  <a:moveTo>
                    <a:pt x="2356673" y="316195"/>
                  </a:moveTo>
                  <a:cubicBezTo>
                    <a:pt x="2364270" y="316113"/>
                    <a:pt x="2370506" y="317642"/>
                    <a:pt x="2378143" y="317501"/>
                  </a:cubicBezTo>
                  <a:cubicBezTo>
                    <a:pt x="2473081" y="320616"/>
                    <a:pt x="2337328" y="324056"/>
                    <a:pt x="2345384" y="320616"/>
                  </a:cubicBezTo>
                  <a:cubicBezTo>
                    <a:pt x="2341374" y="322375"/>
                    <a:pt x="2338650" y="324116"/>
                    <a:pt x="2336883" y="325772"/>
                  </a:cubicBezTo>
                  <a:lnTo>
                    <a:pt x="2334477" y="329811"/>
                  </a:lnTo>
                  <a:lnTo>
                    <a:pt x="2327036" y="324551"/>
                  </a:lnTo>
                  <a:cubicBezTo>
                    <a:pt x="2340118" y="317968"/>
                    <a:pt x="2349076" y="316276"/>
                    <a:pt x="2356673" y="316195"/>
                  </a:cubicBezTo>
                  <a:close/>
                  <a:moveTo>
                    <a:pt x="2516487" y="314641"/>
                  </a:moveTo>
                  <a:cubicBezTo>
                    <a:pt x="2529569" y="314542"/>
                    <a:pt x="2541913" y="315236"/>
                    <a:pt x="2553890" y="316312"/>
                  </a:cubicBezTo>
                  <a:cubicBezTo>
                    <a:pt x="2530120" y="325288"/>
                    <a:pt x="2527742" y="310876"/>
                    <a:pt x="2499230" y="324976"/>
                  </a:cubicBezTo>
                  <a:cubicBezTo>
                    <a:pt x="2470052" y="326774"/>
                    <a:pt x="2496568" y="317841"/>
                    <a:pt x="2474922" y="318379"/>
                  </a:cubicBezTo>
                  <a:cubicBezTo>
                    <a:pt x="2489575" y="315533"/>
                    <a:pt x="2503392" y="314698"/>
                    <a:pt x="2516487" y="314641"/>
                  </a:cubicBezTo>
                  <a:close/>
                  <a:moveTo>
                    <a:pt x="4242331" y="313776"/>
                  </a:moveTo>
                  <a:cubicBezTo>
                    <a:pt x="4249827" y="314224"/>
                    <a:pt x="4260789" y="315944"/>
                    <a:pt x="4275257" y="318960"/>
                  </a:cubicBezTo>
                  <a:cubicBezTo>
                    <a:pt x="4283751" y="330087"/>
                    <a:pt x="4310691" y="335056"/>
                    <a:pt x="4326195" y="343763"/>
                  </a:cubicBezTo>
                  <a:cubicBezTo>
                    <a:pt x="4354141" y="349511"/>
                    <a:pt x="4329819" y="334348"/>
                    <a:pt x="4314869" y="323759"/>
                  </a:cubicBezTo>
                  <a:cubicBezTo>
                    <a:pt x="4323887" y="326335"/>
                    <a:pt x="4330667" y="328643"/>
                    <a:pt x="4335793" y="330710"/>
                  </a:cubicBezTo>
                  <a:cubicBezTo>
                    <a:pt x="4340875" y="332947"/>
                    <a:pt x="4344315" y="335000"/>
                    <a:pt x="4346723" y="336798"/>
                  </a:cubicBezTo>
                  <a:cubicBezTo>
                    <a:pt x="4351523" y="340436"/>
                    <a:pt x="4352159" y="343282"/>
                    <a:pt x="4353319" y="346085"/>
                  </a:cubicBezTo>
                  <a:cubicBezTo>
                    <a:pt x="4355671" y="351719"/>
                    <a:pt x="4360143" y="357113"/>
                    <a:pt x="4404171" y="368354"/>
                  </a:cubicBezTo>
                  <a:cubicBezTo>
                    <a:pt x="4402515" y="370987"/>
                    <a:pt x="4384211" y="366570"/>
                    <a:pt x="4398353" y="375928"/>
                  </a:cubicBezTo>
                  <a:cubicBezTo>
                    <a:pt x="4385399" y="366839"/>
                    <a:pt x="4366911" y="359336"/>
                    <a:pt x="4347727" y="352059"/>
                  </a:cubicBezTo>
                  <a:cubicBezTo>
                    <a:pt x="4342927" y="350247"/>
                    <a:pt x="4338087" y="348435"/>
                    <a:pt x="4333273" y="346623"/>
                  </a:cubicBezTo>
                  <a:cubicBezTo>
                    <a:pt x="4328431" y="344966"/>
                    <a:pt x="4323603" y="343324"/>
                    <a:pt x="4318861" y="341710"/>
                  </a:cubicBezTo>
                  <a:cubicBezTo>
                    <a:pt x="4309403" y="338397"/>
                    <a:pt x="4300359" y="334957"/>
                    <a:pt x="4292315" y="331177"/>
                  </a:cubicBezTo>
                  <a:cubicBezTo>
                    <a:pt x="4284827" y="331050"/>
                    <a:pt x="4277083" y="330823"/>
                    <a:pt x="4281103" y="334929"/>
                  </a:cubicBezTo>
                  <a:cubicBezTo>
                    <a:pt x="4279107" y="342616"/>
                    <a:pt x="4291793" y="322697"/>
                    <a:pt x="4230195" y="316227"/>
                  </a:cubicBezTo>
                  <a:cubicBezTo>
                    <a:pt x="4230803" y="314153"/>
                    <a:pt x="4234835" y="313328"/>
                    <a:pt x="4242331" y="313776"/>
                  </a:cubicBezTo>
                  <a:close/>
                  <a:moveTo>
                    <a:pt x="2457523" y="312462"/>
                  </a:moveTo>
                  <a:cubicBezTo>
                    <a:pt x="2462280" y="312759"/>
                    <a:pt x="2466994" y="313071"/>
                    <a:pt x="2471708" y="313368"/>
                  </a:cubicBezTo>
                  <a:cubicBezTo>
                    <a:pt x="2460821" y="317346"/>
                    <a:pt x="2454422" y="316044"/>
                    <a:pt x="2446508" y="316596"/>
                  </a:cubicBezTo>
                  <a:cubicBezTo>
                    <a:pt x="2443705" y="320956"/>
                    <a:pt x="2408058" y="332041"/>
                    <a:pt x="2434687" y="330357"/>
                  </a:cubicBezTo>
                  <a:cubicBezTo>
                    <a:pt x="2420686" y="335142"/>
                    <a:pt x="2412418" y="333089"/>
                    <a:pt x="2402423" y="333216"/>
                  </a:cubicBezTo>
                  <a:cubicBezTo>
                    <a:pt x="2345115" y="353419"/>
                    <a:pt x="2353680" y="361035"/>
                    <a:pt x="2390262" y="356533"/>
                  </a:cubicBezTo>
                  <a:cubicBezTo>
                    <a:pt x="2379404" y="360568"/>
                    <a:pt x="2372948" y="359294"/>
                    <a:pt x="2364949" y="359945"/>
                  </a:cubicBezTo>
                  <a:cubicBezTo>
                    <a:pt x="2354402" y="363414"/>
                    <a:pt x="2357474" y="364022"/>
                    <a:pt x="2361226" y="364475"/>
                  </a:cubicBezTo>
                  <a:cubicBezTo>
                    <a:pt x="2358026" y="364546"/>
                    <a:pt x="2352887" y="365112"/>
                    <a:pt x="2346262" y="366160"/>
                  </a:cubicBezTo>
                  <a:cubicBezTo>
                    <a:pt x="2339622" y="367151"/>
                    <a:pt x="2331538" y="368722"/>
                    <a:pt x="2322605" y="371186"/>
                  </a:cubicBezTo>
                  <a:cubicBezTo>
                    <a:pt x="2304654" y="375872"/>
                    <a:pt x="2282710" y="382568"/>
                    <a:pt x="2260597" y="390949"/>
                  </a:cubicBezTo>
                  <a:cubicBezTo>
                    <a:pt x="2263018" y="383616"/>
                    <a:pt x="2278449" y="378986"/>
                    <a:pt x="2296740" y="374470"/>
                  </a:cubicBezTo>
                  <a:cubicBezTo>
                    <a:pt x="2315059" y="369968"/>
                    <a:pt x="2336139" y="365353"/>
                    <a:pt x="2350650" y="359181"/>
                  </a:cubicBezTo>
                  <a:cubicBezTo>
                    <a:pt x="2359867" y="352456"/>
                    <a:pt x="2344252" y="353886"/>
                    <a:pt x="2330561" y="354933"/>
                  </a:cubicBezTo>
                  <a:cubicBezTo>
                    <a:pt x="2317027" y="356377"/>
                    <a:pt x="2305461" y="357524"/>
                    <a:pt x="2322407" y="348350"/>
                  </a:cubicBezTo>
                  <a:cubicBezTo>
                    <a:pt x="2307811" y="351663"/>
                    <a:pt x="2291771" y="356745"/>
                    <a:pt x="2275589" y="362210"/>
                  </a:cubicBezTo>
                  <a:cubicBezTo>
                    <a:pt x="2269332" y="361332"/>
                    <a:pt x="2282399" y="357524"/>
                    <a:pt x="2286335" y="357552"/>
                  </a:cubicBezTo>
                  <a:cubicBezTo>
                    <a:pt x="2307868" y="348209"/>
                    <a:pt x="2280629" y="351323"/>
                    <a:pt x="2315640" y="338568"/>
                  </a:cubicBezTo>
                  <a:cubicBezTo>
                    <a:pt x="2322265" y="338808"/>
                    <a:pt x="2307868" y="344386"/>
                    <a:pt x="2300987" y="348053"/>
                  </a:cubicBezTo>
                  <a:cubicBezTo>
                    <a:pt x="2320921" y="351125"/>
                    <a:pt x="2368276" y="333684"/>
                    <a:pt x="2343940" y="349256"/>
                  </a:cubicBezTo>
                  <a:cubicBezTo>
                    <a:pt x="2351401" y="349455"/>
                    <a:pt x="2362925" y="344429"/>
                    <a:pt x="2373132" y="341215"/>
                  </a:cubicBezTo>
                  <a:cubicBezTo>
                    <a:pt x="2389838" y="333910"/>
                    <a:pt x="2333860" y="345363"/>
                    <a:pt x="2384684" y="327497"/>
                  </a:cubicBezTo>
                  <a:cubicBezTo>
                    <a:pt x="2372169" y="342178"/>
                    <a:pt x="2432266" y="316313"/>
                    <a:pt x="2457523" y="312462"/>
                  </a:cubicBezTo>
                  <a:close/>
                  <a:moveTo>
                    <a:pt x="2578586" y="307634"/>
                  </a:moveTo>
                  <a:lnTo>
                    <a:pt x="2575961" y="309163"/>
                  </a:lnTo>
                  <a:lnTo>
                    <a:pt x="2570616" y="308273"/>
                  </a:lnTo>
                  <a:close/>
                  <a:moveTo>
                    <a:pt x="2553073" y="306942"/>
                  </a:moveTo>
                  <a:cubicBezTo>
                    <a:pt x="2557621" y="306986"/>
                    <a:pt x="2562736" y="307266"/>
                    <a:pt x="2567017" y="307674"/>
                  </a:cubicBezTo>
                  <a:lnTo>
                    <a:pt x="2570616" y="308273"/>
                  </a:lnTo>
                  <a:lnTo>
                    <a:pt x="2543796" y="310423"/>
                  </a:lnTo>
                  <a:cubicBezTo>
                    <a:pt x="2537150" y="307719"/>
                    <a:pt x="2543977" y="306855"/>
                    <a:pt x="2553073" y="306942"/>
                  </a:cubicBezTo>
                  <a:close/>
                  <a:moveTo>
                    <a:pt x="2605905" y="298648"/>
                  </a:moveTo>
                  <a:cubicBezTo>
                    <a:pt x="2616776" y="298800"/>
                    <a:pt x="2623260" y="300662"/>
                    <a:pt x="2619381" y="304364"/>
                  </a:cubicBezTo>
                  <a:lnTo>
                    <a:pt x="2578586" y="307634"/>
                  </a:lnTo>
                  <a:lnTo>
                    <a:pt x="2580372" y="306593"/>
                  </a:lnTo>
                  <a:cubicBezTo>
                    <a:pt x="2580798" y="304646"/>
                    <a:pt x="2570961" y="304304"/>
                    <a:pt x="2566108" y="303189"/>
                  </a:cubicBezTo>
                  <a:cubicBezTo>
                    <a:pt x="2579777" y="300053"/>
                    <a:pt x="2595034" y="298496"/>
                    <a:pt x="2605905" y="298648"/>
                  </a:cubicBezTo>
                  <a:close/>
                  <a:moveTo>
                    <a:pt x="4069565" y="295117"/>
                  </a:moveTo>
                  <a:lnTo>
                    <a:pt x="4073525" y="296536"/>
                  </a:lnTo>
                  <a:lnTo>
                    <a:pt x="4072045" y="296832"/>
                  </a:lnTo>
                  <a:close/>
                  <a:moveTo>
                    <a:pt x="4257999" y="294907"/>
                  </a:moveTo>
                  <a:cubicBezTo>
                    <a:pt x="4298843" y="304520"/>
                    <a:pt x="4295841" y="313467"/>
                    <a:pt x="4303571" y="321551"/>
                  </a:cubicBezTo>
                  <a:cubicBezTo>
                    <a:pt x="4288395" y="318592"/>
                    <a:pt x="4273473" y="315690"/>
                    <a:pt x="4258297" y="312745"/>
                  </a:cubicBezTo>
                  <a:cubicBezTo>
                    <a:pt x="4273899" y="312603"/>
                    <a:pt x="4293775" y="313948"/>
                    <a:pt x="4257999" y="294907"/>
                  </a:cubicBezTo>
                  <a:close/>
                  <a:moveTo>
                    <a:pt x="4417465" y="293717"/>
                  </a:moveTo>
                  <a:cubicBezTo>
                    <a:pt x="4426879" y="289102"/>
                    <a:pt x="4513521" y="308766"/>
                    <a:pt x="4514003" y="320715"/>
                  </a:cubicBezTo>
                  <a:cubicBezTo>
                    <a:pt x="4542259" y="325175"/>
                    <a:pt x="4508609" y="312674"/>
                    <a:pt x="4509047" y="304420"/>
                  </a:cubicBezTo>
                  <a:cubicBezTo>
                    <a:pt x="4570249" y="325897"/>
                    <a:pt x="4582239" y="345405"/>
                    <a:pt x="4593551" y="332140"/>
                  </a:cubicBezTo>
                  <a:cubicBezTo>
                    <a:pt x="4618411" y="342291"/>
                    <a:pt x="4630035" y="355443"/>
                    <a:pt x="4666149" y="363186"/>
                  </a:cubicBezTo>
                  <a:cubicBezTo>
                    <a:pt x="4678411" y="361162"/>
                    <a:pt x="4666489" y="352583"/>
                    <a:pt x="4645211" y="338581"/>
                  </a:cubicBezTo>
                  <a:cubicBezTo>
                    <a:pt x="4658319" y="341710"/>
                    <a:pt x="4667905" y="345334"/>
                    <a:pt x="4675167" y="349100"/>
                  </a:cubicBezTo>
                  <a:cubicBezTo>
                    <a:pt x="4682431" y="352866"/>
                    <a:pt x="4687215" y="357184"/>
                    <a:pt x="4691023" y="360950"/>
                  </a:cubicBezTo>
                  <a:cubicBezTo>
                    <a:pt x="4698597" y="368637"/>
                    <a:pt x="4701853" y="375248"/>
                    <a:pt x="4710559" y="378377"/>
                  </a:cubicBezTo>
                  <a:cubicBezTo>
                    <a:pt x="4696601" y="374824"/>
                    <a:pt x="4683675" y="374243"/>
                    <a:pt x="4669591" y="371157"/>
                  </a:cubicBezTo>
                  <a:cubicBezTo>
                    <a:pt x="4655347" y="368481"/>
                    <a:pt x="4640015" y="363186"/>
                    <a:pt x="4621187" y="349567"/>
                  </a:cubicBezTo>
                  <a:cubicBezTo>
                    <a:pt x="4610215" y="347033"/>
                    <a:pt x="4624243" y="356547"/>
                    <a:pt x="4609407" y="352101"/>
                  </a:cubicBezTo>
                  <a:cubicBezTo>
                    <a:pt x="4637879" y="360723"/>
                    <a:pt x="4649471" y="372134"/>
                    <a:pt x="4603037" y="359322"/>
                  </a:cubicBezTo>
                  <a:cubicBezTo>
                    <a:pt x="4591979" y="350544"/>
                    <a:pt x="4605429" y="353616"/>
                    <a:pt x="4592703" y="344046"/>
                  </a:cubicBezTo>
                  <a:cubicBezTo>
                    <a:pt x="4587167" y="349497"/>
                    <a:pt x="4541949" y="333584"/>
                    <a:pt x="4502663" y="317799"/>
                  </a:cubicBezTo>
                  <a:cubicBezTo>
                    <a:pt x="4501531" y="321423"/>
                    <a:pt x="4507193" y="327638"/>
                    <a:pt x="4512135" y="334122"/>
                  </a:cubicBezTo>
                  <a:cubicBezTo>
                    <a:pt x="4517089" y="340578"/>
                    <a:pt x="4521507" y="346764"/>
                    <a:pt x="4518307" y="349312"/>
                  </a:cubicBezTo>
                  <a:cubicBezTo>
                    <a:pt x="4497935" y="342744"/>
                    <a:pt x="4496717" y="339756"/>
                    <a:pt x="4497239" y="336656"/>
                  </a:cubicBezTo>
                  <a:cubicBezTo>
                    <a:pt x="4497707" y="333711"/>
                    <a:pt x="4499675" y="331404"/>
                    <a:pt x="4484923" y="328360"/>
                  </a:cubicBezTo>
                  <a:cubicBezTo>
                    <a:pt x="4479927" y="324212"/>
                    <a:pt x="4494479" y="328417"/>
                    <a:pt x="4502167" y="329691"/>
                  </a:cubicBezTo>
                  <a:cubicBezTo>
                    <a:pt x="4493403" y="320262"/>
                    <a:pt x="4469295" y="314939"/>
                    <a:pt x="4463065" y="304944"/>
                  </a:cubicBezTo>
                  <a:cubicBezTo>
                    <a:pt x="4458223" y="306912"/>
                    <a:pt x="4422787" y="295940"/>
                    <a:pt x="4445525" y="309588"/>
                  </a:cubicBezTo>
                  <a:cubicBezTo>
                    <a:pt x="4404739" y="299210"/>
                    <a:pt x="4451315" y="301107"/>
                    <a:pt x="4417465" y="293717"/>
                  </a:cubicBezTo>
                  <a:close/>
                  <a:moveTo>
                    <a:pt x="4078927" y="292980"/>
                  </a:moveTo>
                  <a:cubicBezTo>
                    <a:pt x="4079597" y="291622"/>
                    <a:pt x="4081751" y="292082"/>
                    <a:pt x="4094697" y="300032"/>
                  </a:cubicBezTo>
                  <a:cubicBezTo>
                    <a:pt x="4084023" y="297965"/>
                    <a:pt x="4086287" y="299975"/>
                    <a:pt x="4089289" y="302184"/>
                  </a:cubicBezTo>
                  <a:lnTo>
                    <a:pt x="4073525" y="296536"/>
                  </a:lnTo>
                  <a:lnTo>
                    <a:pt x="4077867" y="295670"/>
                  </a:lnTo>
                  <a:cubicBezTo>
                    <a:pt x="4078627" y="294791"/>
                    <a:pt x="4078591" y="293658"/>
                    <a:pt x="4078927" y="292980"/>
                  </a:cubicBezTo>
                  <a:close/>
                  <a:moveTo>
                    <a:pt x="4645899" y="291078"/>
                  </a:moveTo>
                  <a:cubicBezTo>
                    <a:pt x="4653805" y="292318"/>
                    <a:pt x="4673243" y="299137"/>
                    <a:pt x="4666575" y="293350"/>
                  </a:cubicBezTo>
                  <a:cubicBezTo>
                    <a:pt x="4681707" y="300329"/>
                    <a:pt x="4683549" y="303543"/>
                    <a:pt x="4687753" y="307068"/>
                  </a:cubicBezTo>
                  <a:cubicBezTo>
                    <a:pt x="4691999" y="310466"/>
                    <a:pt x="4698385" y="314657"/>
                    <a:pt x="4722451" y="323887"/>
                  </a:cubicBezTo>
                  <a:cubicBezTo>
                    <a:pt x="4736751" y="322075"/>
                    <a:pt x="4775329" y="342617"/>
                    <a:pt x="4835115" y="363881"/>
                  </a:cubicBezTo>
                  <a:cubicBezTo>
                    <a:pt x="4816711" y="358388"/>
                    <a:pt x="4784559" y="348973"/>
                    <a:pt x="4749239" y="336501"/>
                  </a:cubicBezTo>
                  <a:cubicBezTo>
                    <a:pt x="4731583" y="330272"/>
                    <a:pt x="4713123" y="323264"/>
                    <a:pt x="4695143" y="315563"/>
                  </a:cubicBezTo>
                  <a:cubicBezTo>
                    <a:pt x="4676995" y="308328"/>
                    <a:pt x="4659171" y="300811"/>
                    <a:pt x="4643229" y="292373"/>
                  </a:cubicBezTo>
                  <a:cubicBezTo>
                    <a:pt x="4641909" y="290872"/>
                    <a:pt x="4643263" y="290665"/>
                    <a:pt x="4645899" y="291078"/>
                  </a:cubicBezTo>
                  <a:close/>
                  <a:moveTo>
                    <a:pt x="4139051" y="288678"/>
                  </a:moveTo>
                  <a:cubicBezTo>
                    <a:pt x="4155699" y="291665"/>
                    <a:pt x="4184607" y="307507"/>
                    <a:pt x="4161829" y="291977"/>
                  </a:cubicBezTo>
                  <a:cubicBezTo>
                    <a:pt x="4160371" y="289924"/>
                    <a:pt x="4173975" y="294341"/>
                    <a:pt x="4189549" y="301660"/>
                  </a:cubicBezTo>
                  <a:cubicBezTo>
                    <a:pt x="4205151" y="308739"/>
                    <a:pt x="4222931" y="317544"/>
                    <a:pt x="4230449" y="322245"/>
                  </a:cubicBezTo>
                  <a:cubicBezTo>
                    <a:pt x="4205731" y="313255"/>
                    <a:pt x="4190469" y="312363"/>
                    <a:pt x="4208053" y="323901"/>
                  </a:cubicBezTo>
                  <a:cubicBezTo>
                    <a:pt x="4191035" y="318790"/>
                    <a:pt x="4179243" y="316214"/>
                    <a:pt x="4170295" y="314812"/>
                  </a:cubicBezTo>
                  <a:cubicBezTo>
                    <a:pt x="4161277" y="313764"/>
                    <a:pt x="4155119" y="313722"/>
                    <a:pt x="4149371" y="313411"/>
                  </a:cubicBezTo>
                  <a:cubicBezTo>
                    <a:pt x="4137875" y="312773"/>
                    <a:pt x="4128135" y="311018"/>
                    <a:pt x="4100259" y="297838"/>
                  </a:cubicBezTo>
                  <a:cubicBezTo>
                    <a:pt x="4112831" y="300924"/>
                    <a:pt x="4125743" y="304053"/>
                    <a:pt x="4134591" y="308611"/>
                  </a:cubicBezTo>
                  <a:cubicBezTo>
                    <a:pt x="4153165" y="310593"/>
                    <a:pt x="4150491" y="305851"/>
                    <a:pt x="4133955" y="296776"/>
                  </a:cubicBezTo>
                  <a:cubicBezTo>
                    <a:pt x="4148253" y="299296"/>
                    <a:pt x="4154099" y="305058"/>
                    <a:pt x="4162863" y="309786"/>
                  </a:cubicBezTo>
                  <a:cubicBezTo>
                    <a:pt x="4187127" y="312929"/>
                    <a:pt x="4142971" y="294412"/>
                    <a:pt x="4139051" y="288678"/>
                  </a:cubicBezTo>
                  <a:close/>
                  <a:moveTo>
                    <a:pt x="3358678" y="275190"/>
                  </a:moveTo>
                  <a:cubicBezTo>
                    <a:pt x="3363122" y="274835"/>
                    <a:pt x="3375435" y="278771"/>
                    <a:pt x="3381531" y="281458"/>
                  </a:cubicBezTo>
                  <a:cubicBezTo>
                    <a:pt x="3387165" y="279532"/>
                    <a:pt x="3393097" y="277649"/>
                    <a:pt x="3408953" y="276772"/>
                  </a:cubicBezTo>
                  <a:lnTo>
                    <a:pt x="3434635" y="286852"/>
                  </a:lnTo>
                  <a:cubicBezTo>
                    <a:pt x="3406985" y="284813"/>
                    <a:pt x="3377071" y="284431"/>
                    <a:pt x="3357378" y="277182"/>
                  </a:cubicBezTo>
                  <a:cubicBezTo>
                    <a:pt x="3356589" y="275904"/>
                    <a:pt x="3357196" y="275309"/>
                    <a:pt x="3358678" y="275190"/>
                  </a:cubicBezTo>
                  <a:close/>
                  <a:moveTo>
                    <a:pt x="2685028" y="269509"/>
                  </a:moveTo>
                  <a:cubicBezTo>
                    <a:pt x="2694372" y="270981"/>
                    <a:pt x="2703772" y="272454"/>
                    <a:pt x="2713158" y="273926"/>
                  </a:cubicBezTo>
                  <a:cubicBezTo>
                    <a:pt x="2702045" y="276871"/>
                    <a:pt x="2695872" y="274917"/>
                    <a:pt x="2687902" y="274747"/>
                  </a:cubicBezTo>
                  <a:cubicBezTo>
                    <a:pt x="2679578" y="279617"/>
                    <a:pt x="2665973" y="282165"/>
                    <a:pt x="2657365" y="284091"/>
                  </a:cubicBezTo>
                  <a:cubicBezTo>
                    <a:pt x="2648843" y="286328"/>
                    <a:pt x="2645289" y="287673"/>
                    <a:pt x="2656898" y="289343"/>
                  </a:cubicBezTo>
                  <a:cubicBezTo>
                    <a:pt x="2634558" y="293859"/>
                    <a:pt x="2615403" y="294893"/>
                    <a:pt x="2599519" y="292415"/>
                  </a:cubicBezTo>
                  <a:cubicBezTo>
                    <a:pt x="2622029" y="287970"/>
                    <a:pt x="2633595" y="285521"/>
                    <a:pt x="2644411" y="282392"/>
                  </a:cubicBezTo>
                  <a:cubicBezTo>
                    <a:pt x="2655114" y="278994"/>
                    <a:pt x="2665321" y="275752"/>
                    <a:pt x="2685028" y="269509"/>
                  </a:cubicBezTo>
                  <a:close/>
                  <a:moveTo>
                    <a:pt x="4069751" y="267060"/>
                  </a:moveTo>
                  <a:cubicBezTo>
                    <a:pt x="4121651" y="280141"/>
                    <a:pt x="4107975" y="287262"/>
                    <a:pt x="4134251" y="302679"/>
                  </a:cubicBezTo>
                  <a:cubicBezTo>
                    <a:pt x="4102355" y="295006"/>
                    <a:pt x="4093155" y="278357"/>
                    <a:pt x="4069751" y="267060"/>
                  </a:cubicBezTo>
                  <a:close/>
                  <a:moveTo>
                    <a:pt x="2052926" y="264880"/>
                  </a:moveTo>
                  <a:cubicBezTo>
                    <a:pt x="2067762" y="263408"/>
                    <a:pt x="2055021" y="270656"/>
                    <a:pt x="2071556" y="268702"/>
                  </a:cubicBezTo>
                  <a:cubicBezTo>
                    <a:pt x="2056677" y="276007"/>
                    <a:pt x="2041954" y="283256"/>
                    <a:pt x="2027075" y="290561"/>
                  </a:cubicBezTo>
                  <a:cubicBezTo>
                    <a:pt x="2020095" y="290179"/>
                    <a:pt x="2040963" y="280934"/>
                    <a:pt x="2052940" y="274578"/>
                  </a:cubicBezTo>
                  <a:cubicBezTo>
                    <a:pt x="2041034" y="277805"/>
                    <a:pt x="2029226" y="280948"/>
                    <a:pt x="2019543" y="281288"/>
                  </a:cubicBezTo>
                  <a:cubicBezTo>
                    <a:pt x="2030628" y="275838"/>
                    <a:pt x="2041798" y="270345"/>
                    <a:pt x="2052926" y="264880"/>
                  </a:cubicBezTo>
                  <a:close/>
                  <a:moveTo>
                    <a:pt x="3990315" y="262827"/>
                  </a:moveTo>
                  <a:cubicBezTo>
                    <a:pt x="3998003" y="263025"/>
                    <a:pt x="4004615" y="263691"/>
                    <a:pt x="4010675" y="264625"/>
                  </a:cubicBezTo>
                  <a:cubicBezTo>
                    <a:pt x="4016705" y="265800"/>
                    <a:pt x="4022199" y="267187"/>
                    <a:pt x="4027691" y="268575"/>
                  </a:cubicBezTo>
                  <a:cubicBezTo>
                    <a:pt x="4038649" y="271378"/>
                    <a:pt x="4049607" y="274153"/>
                    <a:pt x="4064895" y="275243"/>
                  </a:cubicBezTo>
                  <a:cubicBezTo>
                    <a:pt x="4106717" y="293873"/>
                    <a:pt x="4059429" y="284832"/>
                    <a:pt x="4065675" y="292428"/>
                  </a:cubicBezTo>
                  <a:lnTo>
                    <a:pt x="4069565" y="295117"/>
                  </a:lnTo>
                  <a:lnTo>
                    <a:pt x="4048983" y="287744"/>
                  </a:lnTo>
                  <a:cubicBezTo>
                    <a:pt x="4040857" y="287163"/>
                    <a:pt x="4043703" y="289952"/>
                    <a:pt x="4032165" y="288324"/>
                  </a:cubicBezTo>
                  <a:cubicBezTo>
                    <a:pt x="4066043" y="298234"/>
                    <a:pt x="4060379" y="301349"/>
                    <a:pt x="4078387" y="306530"/>
                  </a:cubicBezTo>
                  <a:cubicBezTo>
                    <a:pt x="4036893" y="296323"/>
                    <a:pt x="4037359" y="303132"/>
                    <a:pt x="4004203" y="287574"/>
                  </a:cubicBezTo>
                  <a:cubicBezTo>
                    <a:pt x="3976909" y="286130"/>
                    <a:pt x="3987627" y="294695"/>
                    <a:pt x="3953891" y="291637"/>
                  </a:cubicBezTo>
                  <a:cubicBezTo>
                    <a:pt x="3913755" y="281359"/>
                    <a:pt x="3876435" y="252422"/>
                    <a:pt x="3945905" y="270444"/>
                  </a:cubicBezTo>
                  <a:cubicBezTo>
                    <a:pt x="3960387" y="276743"/>
                    <a:pt x="3948455" y="276191"/>
                    <a:pt x="3935231" y="275328"/>
                  </a:cubicBezTo>
                  <a:cubicBezTo>
                    <a:pt x="3946131" y="278655"/>
                    <a:pt x="3956877" y="282024"/>
                    <a:pt x="3964663" y="286767"/>
                  </a:cubicBezTo>
                  <a:cubicBezTo>
                    <a:pt x="3972083" y="286158"/>
                    <a:pt x="3975127" y="284402"/>
                    <a:pt x="3981835" y="283610"/>
                  </a:cubicBezTo>
                  <a:cubicBezTo>
                    <a:pt x="3985191" y="283213"/>
                    <a:pt x="3989467" y="283043"/>
                    <a:pt x="3995653" y="283397"/>
                  </a:cubicBezTo>
                  <a:cubicBezTo>
                    <a:pt x="4001855" y="283666"/>
                    <a:pt x="4009967" y="284558"/>
                    <a:pt x="4020911" y="286767"/>
                  </a:cubicBezTo>
                  <a:cubicBezTo>
                    <a:pt x="4017867" y="284431"/>
                    <a:pt x="4012727" y="282845"/>
                    <a:pt x="4006625" y="281826"/>
                  </a:cubicBezTo>
                  <a:cubicBezTo>
                    <a:pt x="4000509" y="280962"/>
                    <a:pt x="3993431" y="280523"/>
                    <a:pt x="3986593" y="279985"/>
                  </a:cubicBezTo>
                  <a:cubicBezTo>
                    <a:pt x="3972903" y="278924"/>
                    <a:pt x="3960091" y="277480"/>
                    <a:pt x="3957331" y="271463"/>
                  </a:cubicBezTo>
                  <a:cubicBezTo>
                    <a:pt x="3984723" y="278372"/>
                    <a:pt x="4016267" y="275597"/>
                    <a:pt x="3990315" y="262827"/>
                  </a:cubicBezTo>
                  <a:close/>
                  <a:moveTo>
                    <a:pt x="4551915" y="259004"/>
                  </a:moveTo>
                  <a:cubicBezTo>
                    <a:pt x="4604551" y="293562"/>
                    <a:pt x="4615679" y="271604"/>
                    <a:pt x="4654173" y="301744"/>
                  </a:cubicBezTo>
                  <a:cubicBezTo>
                    <a:pt x="4623593" y="292585"/>
                    <a:pt x="4593085" y="283439"/>
                    <a:pt x="4562703" y="274336"/>
                  </a:cubicBezTo>
                  <a:cubicBezTo>
                    <a:pt x="4551235" y="265488"/>
                    <a:pt x="4565025" y="268645"/>
                    <a:pt x="4551915" y="259004"/>
                  </a:cubicBezTo>
                  <a:close/>
                  <a:moveTo>
                    <a:pt x="3876563" y="258381"/>
                  </a:moveTo>
                  <a:cubicBezTo>
                    <a:pt x="3917691" y="268008"/>
                    <a:pt x="3851717" y="274563"/>
                    <a:pt x="3931153" y="289555"/>
                  </a:cubicBezTo>
                  <a:cubicBezTo>
                    <a:pt x="3922489" y="299139"/>
                    <a:pt x="3881093" y="271604"/>
                    <a:pt x="3855469" y="268263"/>
                  </a:cubicBezTo>
                  <a:cubicBezTo>
                    <a:pt x="3866879" y="268008"/>
                    <a:pt x="3879155" y="266550"/>
                    <a:pt x="3876563" y="258381"/>
                  </a:cubicBezTo>
                  <a:close/>
                  <a:moveTo>
                    <a:pt x="2205611" y="256116"/>
                  </a:moveTo>
                  <a:cubicBezTo>
                    <a:pt x="2176022" y="266748"/>
                    <a:pt x="2144367" y="281556"/>
                    <a:pt x="2114835" y="295714"/>
                  </a:cubicBezTo>
                  <a:cubicBezTo>
                    <a:pt x="2085558" y="310479"/>
                    <a:pt x="2057966" y="323646"/>
                    <a:pt x="2035074" y="328827"/>
                  </a:cubicBezTo>
                  <a:cubicBezTo>
                    <a:pt x="2024612" y="334079"/>
                    <a:pt x="2035612" y="332522"/>
                    <a:pt x="2038967" y="333386"/>
                  </a:cubicBezTo>
                  <a:cubicBezTo>
                    <a:pt x="2030898" y="337958"/>
                    <a:pt x="2025688" y="338695"/>
                    <a:pt x="2020492" y="339303"/>
                  </a:cubicBezTo>
                  <a:cubicBezTo>
                    <a:pt x="2015523" y="339572"/>
                    <a:pt x="2010610" y="339855"/>
                    <a:pt x="2005698" y="340139"/>
                  </a:cubicBezTo>
                  <a:cubicBezTo>
                    <a:pt x="2049797" y="320050"/>
                    <a:pt x="2080150" y="304208"/>
                    <a:pt x="2109130" y="290362"/>
                  </a:cubicBezTo>
                  <a:cubicBezTo>
                    <a:pt x="2123542" y="283255"/>
                    <a:pt x="2138152" y="277904"/>
                    <a:pt x="2153683" y="272156"/>
                  </a:cubicBezTo>
                  <a:cubicBezTo>
                    <a:pt x="2169269" y="266564"/>
                    <a:pt x="2186074" y="261269"/>
                    <a:pt x="2205611" y="256116"/>
                  </a:cubicBezTo>
                  <a:close/>
                  <a:moveTo>
                    <a:pt x="3190608" y="250906"/>
                  </a:moveTo>
                  <a:cubicBezTo>
                    <a:pt x="3179268" y="258749"/>
                    <a:pt x="3220550" y="258876"/>
                    <a:pt x="3237100" y="266082"/>
                  </a:cubicBezTo>
                  <a:cubicBezTo>
                    <a:pt x="3217620" y="267498"/>
                    <a:pt x="3203703" y="264865"/>
                    <a:pt x="3190693" y="261510"/>
                  </a:cubicBezTo>
                  <a:cubicBezTo>
                    <a:pt x="3177696" y="258268"/>
                    <a:pt x="3165578" y="253808"/>
                    <a:pt x="3149920" y="253313"/>
                  </a:cubicBezTo>
                  <a:cubicBezTo>
                    <a:pt x="3162435" y="252619"/>
                    <a:pt x="3175375" y="252831"/>
                    <a:pt x="3190608" y="250906"/>
                  </a:cubicBezTo>
                  <a:close/>
                  <a:moveTo>
                    <a:pt x="2782171" y="250654"/>
                  </a:moveTo>
                  <a:cubicBezTo>
                    <a:pt x="2797624" y="250227"/>
                    <a:pt x="2811487" y="251338"/>
                    <a:pt x="2824476" y="253299"/>
                  </a:cubicBezTo>
                  <a:cubicBezTo>
                    <a:pt x="2816024" y="255975"/>
                    <a:pt x="2811154" y="255607"/>
                    <a:pt x="2806142" y="255069"/>
                  </a:cubicBezTo>
                  <a:cubicBezTo>
                    <a:pt x="2793047" y="252011"/>
                    <a:pt x="2762949" y="265177"/>
                    <a:pt x="2742817" y="268943"/>
                  </a:cubicBezTo>
                  <a:cubicBezTo>
                    <a:pt x="2752912" y="258169"/>
                    <a:pt x="2787512" y="253214"/>
                    <a:pt x="2730331" y="257235"/>
                  </a:cubicBezTo>
                  <a:cubicBezTo>
                    <a:pt x="2749677" y="253044"/>
                    <a:pt x="2766718" y="251080"/>
                    <a:pt x="2782171" y="250654"/>
                  </a:cubicBezTo>
                  <a:close/>
                  <a:moveTo>
                    <a:pt x="3590999" y="249491"/>
                  </a:moveTo>
                  <a:cubicBezTo>
                    <a:pt x="3608639" y="256555"/>
                    <a:pt x="3592827" y="258495"/>
                    <a:pt x="3599819" y="263960"/>
                  </a:cubicBezTo>
                  <a:cubicBezTo>
                    <a:pt x="3587531" y="265120"/>
                    <a:pt x="3587319" y="253342"/>
                    <a:pt x="3535447" y="256017"/>
                  </a:cubicBezTo>
                  <a:cubicBezTo>
                    <a:pt x="3536451" y="251190"/>
                    <a:pt x="3576799" y="252294"/>
                    <a:pt x="3590999" y="249491"/>
                  </a:cubicBezTo>
                  <a:close/>
                  <a:moveTo>
                    <a:pt x="4406649" y="249108"/>
                  </a:moveTo>
                  <a:cubicBezTo>
                    <a:pt x="4429031" y="254870"/>
                    <a:pt x="4433491" y="265559"/>
                    <a:pt x="4458251" y="270768"/>
                  </a:cubicBezTo>
                  <a:cubicBezTo>
                    <a:pt x="4421047" y="250538"/>
                    <a:pt x="4469647" y="270146"/>
                    <a:pt x="4516013" y="279164"/>
                  </a:cubicBezTo>
                  <a:cubicBezTo>
                    <a:pt x="4500851" y="267895"/>
                    <a:pt x="4476867" y="260108"/>
                    <a:pt x="4487769" y="257121"/>
                  </a:cubicBezTo>
                  <a:cubicBezTo>
                    <a:pt x="4501927" y="261368"/>
                    <a:pt x="4515771" y="265530"/>
                    <a:pt x="4529349" y="269608"/>
                  </a:cubicBezTo>
                  <a:cubicBezTo>
                    <a:pt x="4542755" y="274223"/>
                    <a:pt x="4555907" y="278739"/>
                    <a:pt x="4568819" y="283184"/>
                  </a:cubicBezTo>
                  <a:cubicBezTo>
                    <a:pt x="4594627" y="292117"/>
                    <a:pt x="4619531" y="300739"/>
                    <a:pt x="4643809" y="309134"/>
                  </a:cubicBezTo>
                  <a:cubicBezTo>
                    <a:pt x="4668075" y="317558"/>
                    <a:pt x="4691759" y="325571"/>
                    <a:pt x="4714539" y="335013"/>
                  </a:cubicBezTo>
                  <a:cubicBezTo>
                    <a:pt x="4737431" y="344131"/>
                    <a:pt x="4759983" y="353106"/>
                    <a:pt x="4782479" y="362068"/>
                  </a:cubicBezTo>
                  <a:cubicBezTo>
                    <a:pt x="4804917" y="371157"/>
                    <a:pt x="4827427" y="379906"/>
                    <a:pt x="4849823" y="389490"/>
                  </a:cubicBezTo>
                  <a:cubicBezTo>
                    <a:pt x="4871995" y="399613"/>
                    <a:pt x="4894377" y="409820"/>
                    <a:pt x="4917241" y="420268"/>
                  </a:cubicBezTo>
                  <a:cubicBezTo>
                    <a:pt x="4940035" y="430857"/>
                    <a:pt x="4963307" y="441673"/>
                    <a:pt x="4987347" y="452843"/>
                  </a:cubicBezTo>
                  <a:cubicBezTo>
                    <a:pt x="4999451" y="458237"/>
                    <a:pt x="5011173" y="464891"/>
                    <a:pt x="5023375" y="471106"/>
                  </a:cubicBezTo>
                  <a:cubicBezTo>
                    <a:pt x="5035509" y="477477"/>
                    <a:pt x="5047855" y="483947"/>
                    <a:pt x="5060455" y="490572"/>
                  </a:cubicBezTo>
                  <a:cubicBezTo>
                    <a:pt x="5070407" y="500992"/>
                    <a:pt x="5057325" y="495853"/>
                    <a:pt x="5068707" y="507292"/>
                  </a:cubicBezTo>
                  <a:cubicBezTo>
                    <a:pt x="5029451" y="478850"/>
                    <a:pt x="5053759" y="492342"/>
                    <a:pt x="5020999" y="481809"/>
                  </a:cubicBezTo>
                  <a:cubicBezTo>
                    <a:pt x="5016355" y="472692"/>
                    <a:pt x="4993747" y="464197"/>
                    <a:pt x="4984855" y="455944"/>
                  </a:cubicBezTo>
                  <a:cubicBezTo>
                    <a:pt x="4977351" y="454217"/>
                    <a:pt x="4969607" y="452376"/>
                    <a:pt x="4972765" y="457218"/>
                  </a:cubicBezTo>
                  <a:cubicBezTo>
                    <a:pt x="4980523" y="462272"/>
                    <a:pt x="4986653" y="464622"/>
                    <a:pt x="4994369" y="468360"/>
                  </a:cubicBezTo>
                  <a:cubicBezTo>
                    <a:pt x="5002015" y="472224"/>
                    <a:pt x="5011371" y="477250"/>
                    <a:pt x="5025711" y="487231"/>
                  </a:cubicBezTo>
                  <a:cubicBezTo>
                    <a:pt x="5037887" y="507631"/>
                    <a:pt x="4975511" y="492781"/>
                    <a:pt x="5044103" y="537588"/>
                  </a:cubicBezTo>
                  <a:cubicBezTo>
                    <a:pt x="5050175" y="537701"/>
                    <a:pt x="5039743" y="527621"/>
                    <a:pt x="5026747" y="510194"/>
                  </a:cubicBezTo>
                  <a:cubicBezTo>
                    <a:pt x="5054437" y="525441"/>
                    <a:pt x="5056547" y="542430"/>
                    <a:pt x="5092519" y="557082"/>
                  </a:cubicBezTo>
                  <a:cubicBezTo>
                    <a:pt x="5091287" y="577610"/>
                    <a:pt x="5014939" y="520019"/>
                    <a:pt x="5016963" y="528117"/>
                  </a:cubicBezTo>
                  <a:cubicBezTo>
                    <a:pt x="5003231" y="519651"/>
                    <a:pt x="4995203" y="510604"/>
                    <a:pt x="4975739" y="502592"/>
                  </a:cubicBezTo>
                  <a:cubicBezTo>
                    <a:pt x="5021295" y="516890"/>
                    <a:pt x="4945895" y="475877"/>
                    <a:pt x="5000639" y="494848"/>
                  </a:cubicBezTo>
                  <a:cubicBezTo>
                    <a:pt x="4991325" y="479912"/>
                    <a:pt x="4958127" y="464112"/>
                    <a:pt x="4971747" y="463107"/>
                  </a:cubicBezTo>
                  <a:cubicBezTo>
                    <a:pt x="4956315" y="448610"/>
                    <a:pt x="4959655" y="462399"/>
                    <a:pt x="4927915" y="445000"/>
                  </a:cubicBezTo>
                  <a:cubicBezTo>
                    <a:pt x="4940047" y="453183"/>
                    <a:pt x="4958183" y="460729"/>
                    <a:pt x="4964567" y="469591"/>
                  </a:cubicBezTo>
                  <a:cubicBezTo>
                    <a:pt x="4923315" y="456921"/>
                    <a:pt x="4918671" y="440258"/>
                    <a:pt x="4902023" y="424925"/>
                  </a:cubicBezTo>
                  <a:cubicBezTo>
                    <a:pt x="4927207" y="437299"/>
                    <a:pt x="4965913" y="462074"/>
                    <a:pt x="4956965" y="447534"/>
                  </a:cubicBezTo>
                  <a:cubicBezTo>
                    <a:pt x="4919265" y="420084"/>
                    <a:pt x="4885713" y="422533"/>
                    <a:pt x="4870931" y="399641"/>
                  </a:cubicBezTo>
                  <a:cubicBezTo>
                    <a:pt x="4867703" y="401340"/>
                    <a:pt x="4856859" y="397531"/>
                    <a:pt x="4842321" y="391260"/>
                  </a:cubicBezTo>
                  <a:cubicBezTo>
                    <a:pt x="4827569" y="385498"/>
                    <a:pt x="4809079" y="377343"/>
                    <a:pt x="4790943" y="369500"/>
                  </a:cubicBezTo>
                  <a:cubicBezTo>
                    <a:pt x="4754675" y="353814"/>
                    <a:pt x="4719833" y="339431"/>
                    <a:pt x="4719791" y="347698"/>
                  </a:cubicBezTo>
                  <a:cubicBezTo>
                    <a:pt x="4748743" y="361940"/>
                    <a:pt x="4770147" y="375984"/>
                    <a:pt x="4788991" y="389915"/>
                  </a:cubicBezTo>
                  <a:cubicBezTo>
                    <a:pt x="4798405" y="396880"/>
                    <a:pt x="4807183" y="403831"/>
                    <a:pt x="4815947" y="410768"/>
                  </a:cubicBezTo>
                  <a:cubicBezTo>
                    <a:pt x="4820335" y="414223"/>
                    <a:pt x="4824723" y="417691"/>
                    <a:pt x="4829155" y="421188"/>
                  </a:cubicBezTo>
                  <a:cubicBezTo>
                    <a:pt x="4833571" y="424798"/>
                    <a:pt x="4838017" y="428451"/>
                    <a:pt x="4842563" y="432174"/>
                  </a:cubicBezTo>
                  <a:cubicBezTo>
                    <a:pt x="4865639" y="441065"/>
                    <a:pt x="4853447" y="428663"/>
                    <a:pt x="4839347" y="415129"/>
                  </a:cubicBezTo>
                  <a:cubicBezTo>
                    <a:pt x="4902135" y="455845"/>
                    <a:pt x="4862083" y="445283"/>
                    <a:pt x="4818835" y="435331"/>
                  </a:cubicBezTo>
                  <a:cubicBezTo>
                    <a:pt x="4838739" y="432712"/>
                    <a:pt x="4784093" y="421740"/>
                    <a:pt x="4776319" y="407810"/>
                  </a:cubicBezTo>
                  <a:cubicBezTo>
                    <a:pt x="4762927" y="404001"/>
                    <a:pt x="4780043" y="416842"/>
                    <a:pt x="4785777" y="423510"/>
                  </a:cubicBezTo>
                  <a:cubicBezTo>
                    <a:pt x="4760947" y="415681"/>
                    <a:pt x="4702009" y="366584"/>
                    <a:pt x="4732801" y="386248"/>
                  </a:cubicBezTo>
                  <a:cubicBezTo>
                    <a:pt x="4754929" y="392293"/>
                    <a:pt x="4711267" y="373832"/>
                    <a:pt x="4728285" y="375347"/>
                  </a:cubicBezTo>
                  <a:cubicBezTo>
                    <a:pt x="4747793" y="387536"/>
                    <a:pt x="4777907" y="397970"/>
                    <a:pt x="4787463" y="411774"/>
                  </a:cubicBezTo>
                  <a:cubicBezTo>
                    <a:pt x="4791979" y="410726"/>
                    <a:pt x="4814629" y="419645"/>
                    <a:pt x="4810367" y="413784"/>
                  </a:cubicBezTo>
                  <a:cubicBezTo>
                    <a:pt x="4747511" y="378717"/>
                    <a:pt x="4729799" y="364913"/>
                    <a:pt x="4697959" y="333867"/>
                  </a:cubicBezTo>
                  <a:cubicBezTo>
                    <a:pt x="4656777" y="317388"/>
                    <a:pt x="4699559" y="344244"/>
                    <a:pt x="4685615" y="341908"/>
                  </a:cubicBezTo>
                  <a:cubicBezTo>
                    <a:pt x="4672847" y="344839"/>
                    <a:pt x="4680901" y="332338"/>
                    <a:pt x="4658647" y="318322"/>
                  </a:cubicBezTo>
                  <a:cubicBezTo>
                    <a:pt x="4625971" y="305737"/>
                    <a:pt x="4624387" y="321522"/>
                    <a:pt x="4601679" y="301164"/>
                  </a:cubicBezTo>
                  <a:cubicBezTo>
                    <a:pt x="4593693" y="300739"/>
                    <a:pt x="4602485" y="308384"/>
                    <a:pt x="4578503" y="300272"/>
                  </a:cubicBezTo>
                  <a:cubicBezTo>
                    <a:pt x="4598267" y="311555"/>
                    <a:pt x="4630403" y="324735"/>
                    <a:pt x="4617123" y="327057"/>
                  </a:cubicBezTo>
                  <a:cubicBezTo>
                    <a:pt x="4593071" y="317614"/>
                    <a:pt x="4605613" y="318096"/>
                    <a:pt x="4600743" y="313027"/>
                  </a:cubicBezTo>
                  <a:cubicBezTo>
                    <a:pt x="4573123" y="305114"/>
                    <a:pt x="4576039" y="311343"/>
                    <a:pt x="4544059" y="296166"/>
                  </a:cubicBezTo>
                  <a:cubicBezTo>
                    <a:pt x="4530935" y="286865"/>
                    <a:pt x="4543463" y="289739"/>
                    <a:pt x="4549863" y="294850"/>
                  </a:cubicBezTo>
                  <a:cubicBezTo>
                    <a:pt x="4566371" y="306968"/>
                    <a:pt x="4574523" y="298785"/>
                    <a:pt x="4573081" y="295657"/>
                  </a:cubicBezTo>
                  <a:cubicBezTo>
                    <a:pt x="4542147" y="277989"/>
                    <a:pt x="4526731" y="283850"/>
                    <a:pt x="4510081" y="280650"/>
                  </a:cubicBezTo>
                  <a:cubicBezTo>
                    <a:pt x="4525045" y="289187"/>
                    <a:pt x="4541551" y="298856"/>
                    <a:pt x="4560325" y="307266"/>
                  </a:cubicBezTo>
                  <a:cubicBezTo>
                    <a:pt x="4579041" y="315859"/>
                    <a:pt x="4599781" y="324013"/>
                    <a:pt x="4622545" y="331743"/>
                  </a:cubicBezTo>
                  <a:cubicBezTo>
                    <a:pt x="4633729" y="340549"/>
                    <a:pt x="4620153" y="337420"/>
                    <a:pt x="4632979" y="347061"/>
                  </a:cubicBezTo>
                  <a:cubicBezTo>
                    <a:pt x="4601805" y="330696"/>
                    <a:pt x="4583103" y="320729"/>
                    <a:pt x="4554323" y="317445"/>
                  </a:cubicBezTo>
                  <a:cubicBezTo>
                    <a:pt x="4547003" y="311230"/>
                    <a:pt x="4539655" y="305000"/>
                    <a:pt x="4532335" y="298785"/>
                  </a:cubicBezTo>
                  <a:cubicBezTo>
                    <a:pt x="4525881" y="299111"/>
                    <a:pt x="4525229" y="302226"/>
                    <a:pt x="4526207" y="306090"/>
                  </a:cubicBezTo>
                  <a:cubicBezTo>
                    <a:pt x="4490233" y="295742"/>
                    <a:pt x="4471971" y="276162"/>
                    <a:pt x="4509869" y="286624"/>
                  </a:cubicBezTo>
                  <a:cubicBezTo>
                    <a:pt x="4480975" y="268829"/>
                    <a:pt x="4472961" y="286483"/>
                    <a:pt x="4452319" y="272297"/>
                  </a:cubicBezTo>
                  <a:cubicBezTo>
                    <a:pt x="4429583" y="268744"/>
                    <a:pt x="4473359" y="293193"/>
                    <a:pt x="4417719" y="275794"/>
                  </a:cubicBezTo>
                  <a:cubicBezTo>
                    <a:pt x="4439351" y="277550"/>
                    <a:pt x="4439791" y="270315"/>
                    <a:pt x="4406649" y="249108"/>
                  </a:cubicBezTo>
                  <a:close/>
                  <a:moveTo>
                    <a:pt x="4354707" y="239708"/>
                  </a:moveTo>
                  <a:cubicBezTo>
                    <a:pt x="4373379" y="243162"/>
                    <a:pt x="4394375" y="254304"/>
                    <a:pt x="4389435" y="247891"/>
                  </a:cubicBezTo>
                  <a:cubicBezTo>
                    <a:pt x="4413275" y="248726"/>
                    <a:pt x="4380473" y="252775"/>
                    <a:pt x="4406395" y="267017"/>
                  </a:cubicBezTo>
                  <a:cubicBezTo>
                    <a:pt x="4394205" y="262459"/>
                    <a:pt x="4381831" y="257900"/>
                    <a:pt x="4366273" y="254290"/>
                  </a:cubicBezTo>
                  <a:cubicBezTo>
                    <a:pt x="4370067" y="252619"/>
                    <a:pt x="4365807" y="247197"/>
                    <a:pt x="4354707" y="239708"/>
                  </a:cubicBezTo>
                  <a:close/>
                  <a:moveTo>
                    <a:pt x="2350721" y="234470"/>
                  </a:moveTo>
                  <a:cubicBezTo>
                    <a:pt x="2370952" y="233338"/>
                    <a:pt x="2362387" y="238293"/>
                    <a:pt x="2368729" y="240105"/>
                  </a:cubicBezTo>
                  <a:cubicBezTo>
                    <a:pt x="2340825" y="242073"/>
                    <a:pt x="2327588" y="247920"/>
                    <a:pt x="2314267" y="256329"/>
                  </a:cubicBezTo>
                  <a:cubicBezTo>
                    <a:pt x="2307641" y="260633"/>
                    <a:pt x="2300832" y="265191"/>
                    <a:pt x="2292394" y="270982"/>
                  </a:cubicBezTo>
                  <a:cubicBezTo>
                    <a:pt x="2283928" y="276715"/>
                    <a:pt x="2273607" y="283015"/>
                    <a:pt x="2259563" y="289853"/>
                  </a:cubicBezTo>
                  <a:cubicBezTo>
                    <a:pt x="2229791" y="293746"/>
                    <a:pt x="2256463" y="282987"/>
                    <a:pt x="2234336" y="284912"/>
                  </a:cubicBezTo>
                  <a:cubicBezTo>
                    <a:pt x="2198985" y="304336"/>
                    <a:pt x="2125382" y="337265"/>
                    <a:pt x="2112400" y="329720"/>
                  </a:cubicBezTo>
                  <a:cubicBezTo>
                    <a:pt x="2136934" y="320532"/>
                    <a:pt x="2157901" y="314076"/>
                    <a:pt x="2176433" y="306955"/>
                  </a:cubicBezTo>
                  <a:cubicBezTo>
                    <a:pt x="2195035" y="299990"/>
                    <a:pt x="2211557" y="293180"/>
                    <a:pt x="2228305" y="285903"/>
                  </a:cubicBezTo>
                  <a:cubicBezTo>
                    <a:pt x="2245052" y="278626"/>
                    <a:pt x="2262013" y="270897"/>
                    <a:pt x="2281507" y="262133"/>
                  </a:cubicBezTo>
                  <a:cubicBezTo>
                    <a:pt x="2291191" y="257589"/>
                    <a:pt x="2301752" y="253427"/>
                    <a:pt x="2313219" y="248925"/>
                  </a:cubicBezTo>
                  <a:cubicBezTo>
                    <a:pt x="2324729" y="244494"/>
                    <a:pt x="2337145" y="239709"/>
                    <a:pt x="2350721" y="234470"/>
                  </a:cubicBezTo>
                  <a:close/>
                  <a:moveTo>
                    <a:pt x="4250553" y="231200"/>
                  </a:moveTo>
                  <a:cubicBezTo>
                    <a:pt x="4262247" y="239383"/>
                    <a:pt x="4273969" y="247594"/>
                    <a:pt x="4285607" y="255749"/>
                  </a:cubicBezTo>
                  <a:cubicBezTo>
                    <a:pt x="4308725" y="260944"/>
                    <a:pt x="4304563" y="256117"/>
                    <a:pt x="4325955" y="260718"/>
                  </a:cubicBezTo>
                  <a:cubicBezTo>
                    <a:pt x="4309191" y="252124"/>
                    <a:pt x="4296039" y="242526"/>
                    <a:pt x="4273687" y="235660"/>
                  </a:cubicBezTo>
                  <a:cubicBezTo>
                    <a:pt x="4275597" y="238307"/>
                    <a:pt x="4285011" y="243701"/>
                    <a:pt x="4273855" y="241606"/>
                  </a:cubicBezTo>
                  <a:cubicBezTo>
                    <a:pt x="4266721" y="237939"/>
                    <a:pt x="4261893" y="233423"/>
                    <a:pt x="4250553" y="231200"/>
                  </a:cubicBezTo>
                  <a:close/>
                  <a:moveTo>
                    <a:pt x="3489191" y="229134"/>
                  </a:moveTo>
                  <a:cubicBezTo>
                    <a:pt x="3503669" y="229772"/>
                    <a:pt x="3508531" y="232509"/>
                    <a:pt x="3511705" y="235971"/>
                  </a:cubicBezTo>
                  <a:cubicBezTo>
                    <a:pt x="3515939" y="240459"/>
                    <a:pt x="3517183" y="245980"/>
                    <a:pt x="3534103" y="250241"/>
                  </a:cubicBezTo>
                  <a:cubicBezTo>
                    <a:pt x="3518869" y="249434"/>
                    <a:pt x="3508775" y="245286"/>
                    <a:pt x="3499659" y="241039"/>
                  </a:cubicBezTo>
                  <a:cubicBezTo>
                    <a:pt x="3490539" y="236877"/>
                    <a:pt x="3482429" y="232063"/>
                    <a:pt x="3471215" y="229246"/>
                  </a:cubicBezTo>
                  <a:cubicBezTo>
                    <a:pt x="3478471" y="228942"/>
                    <a:pt x="3484365" y="228921"/>
                    <a:pt x="3489191" y="229134"/>
                  </a:cubicBezTo>
                  <a:close/>
                  <a:moveTo>
                    <a:pt x="2317848" y="228269"/>
                  </a:moveTo>
                  <a:cubicBezTo>
                    <a:pt x="2324219" y="229260"/>
                    <a:pt x="2320071" y="232261"/>
                    <a:pt x="2310742" y="236197"/>
                  </a:cubicBezTo>
                  <a:cubicBezTo>
                    <a:pt x="2301412" y="240133"/>
                    <a:pt x="2286844" y="244875"/>
                    <a:pt x="2272744" y="250425"/>
                  </a:cubicBezTo>
                  <a:cubicBezTo>
                    <a:pt x="2244373" y="261071"/>
                    <a:pt x="2216483" y="271278"/>
                    <a:pt x="2231009" y="270471"/>
                  </a:cubicBezTo>
                  <a:cubicBezTo>
                    <a:pt x="2211953" y="276063"/>
                    <a:pt x="2191241" y="283538"/>
                    <a:pt x="2167797" y="294808"/>
                  </a:cubicBezTo>
                  <a:cubicBezTo>
                    <a:pt x="2173969" y="287361"/>
                    <a:pt x="2204209" y="273699"/>
                    <a:pt x="2236516" y="260307"/>
                  </a:cubicBezTo>
                  <a:cubicBezTo>
                    <a:pt x="2252726" y="253752"/>
                    <a:pt x="2269346" y="247027"/>
                    <a:pt x="2283730" y="241209"/>
                  </a:cubicBezTo>
                  <a:cubicBezTo>
                    <a:pt x="2298241" y="235716"/>
                    <a:pt x="2310628" y="231412"/>
                    <a:pt x="2317848" y="228269"/>
                  </a:cubicBezTo>
                  <a:close/>
                  <a:moveTo>
                    <a:pt x="3689449" y="227816"/>
                  </a:moveTo>
                  <a:cubicBezTo>
                    <a:pt x="3695905" y="227901"/>
                    <a:pt x="3700137" y="228155"/>
                    <a:pt x="3704427" y="228849"/>
                  </a:cubicBezTo>
                  <a:cubicBezTo>
                    <a:pt x="3712991" y="230222"/>
                    <a:pt x="3721771" y="233252"/>
                    <a:pt x="3748767" y="239878"/>
                  </a:cubicBezTo>
                  <a:cubicBezTo>
                    <a:pt x="3723723" y="237938"/>
                    <a:pt x="3714195" y="239184"/>
                    <a:pt x="3726923" y="244875"/>
                  </a:cubicBezTo>
                  <a:cubicBezTo>
                    <a:pt x="3716163" y="241959"/>
                    <a:pt x="3703039" y="240288"/>
                    <a:pt x="3690963" y="238065"/>
                  </a:cubicBezTo>
                  <a:cubicBezTo>
                    <a:pt x="3684919" y="236961"/>
                    <a:pt x="3679143" y="235701"/>
                    <a:pt x="3674031" y="234101"/>
                  </a:cubicBezTo>
                  <a:cubicBezTo>
                    <a:pt x="3668921" y="232700"/>
                    <a:pt x="3664491" y="230916"/>
                    <a:pt x="3661163" y="228481"/>
                  </a:cubicBezTo>
                  <a:cubicBezTo>
                    <a:pt x="3674329" y="227688"/>
                    <a:pt x="3682993" y="227759"/>
                    <a:pt x="3689449" y="227816"/>
                  </a:cubicBezTo>
                  <a:close/>
                  <a:moveTo>
                    <a:pt x="2786025" y="227264"/>
                  </a:moveTo>
                  <a:cubicBezTo>
                    <a:pt x="2793033" y="230138"/>
                    <a:pt x="2759778" y="231610"/>
                    <a:pt x="2770325" y="234484"/>
                  </a:cubicBezTo>
                  <a:cubicBezTo>
                    <a:pt x="2761633" y="238264"/>
                    <a:pt x="2730005" y="228609"/>
                    <a:pt x="2726367" y="237174"/>
                  </a:cubicBezTo>
                  <a:cubicBezTo>
                    <a:pt x="2706321" y="241265"/>
                    <a:pt x="2721865" y="234569"/>
                    <a:pt x="2705117" y="233861"/>
                  </a:cubicBezTo>
                  <a:cubicBezTo>
                    <a:pt x="2703673" y="228213"/>
                    <a:pt x="2759849" y="233352"/>
                    <a:pt x="2786025" y="227264"/>
                  </a:cubicBezTo>
                  <a:close/>
                  <a:moveTo>
                    <a:pt x="3538603" y="221035"/>
                  </a:moveTo>
                  <a:cubicBezTo>
                    <a:pt x="3547239" y="220398"/>
                    <a:pt x="3552039" y="222012"/>
                    <a:pt x="3556443" y="223711"/>
                  </a:cubicBezTo>
                  <a:cubicBezTo>
                    <a:pt x="3576687" y="224178"/>
                    <a:pt x="3659691" y="238802"/>
                    <a:pt x="3631843" y="225806"/>
                  </a:cubicBezTo>
                  <a:cubicBezTo>
                    <a:pt x="3649369" y="226542"/>
                    <a:pt x="3657269" y="232899"/>
                    <a:pt x="3668523" y="237132"/>
                  </a:cubicBezTo>
                  <a:cubicBezTo>
                    <a:pt x="3608753" y="234739"/>
                    <a:pt x="3596903" y="234258"/>
                    <a:pt x="3552747" y="232502"/>
                  </a:cubicBezTo>
                  <a:cubicBezTo>
                    <a:pt x="3539807" y="227448"/>
                    <a:pt x="3553355" y="226344"/>
                    <a:pt x="3538603" y="221035"/>
                  </a:cubicBezTo>
                  <a:close/>
                  <a:moveTo>
                    <a:pt x="3196879" y="217934"/>
                  </a:moveTo>
                  <a:cubicBezTo>
                    <a:pt x="3217704" y="222592"/>
                    <a:pt x="3190664" y="225013"/>
                    <a:pt x="3219120" y="230053"/>
                  </a:cubicBezTo>
                  <a:cubicBezTo>
                    <a:pt x="3202245" y="231709"/>
                    <a:pt x="3185539" y="233408"/>
                    <a:pt x="3191329" y="236168"/>
                  </a:cubicBezTo>
                  <a:cubicBezTo>
                    <a:pt x="3173534" y="237754"/>
                    <a:pt x="3168452" y="223682"/>
                    <a:pt x="3137490" y="219958"/>
                  </a:cubicBezTo>
                  <a:cubicBezTo>
                    <a:pt x="3156050" y="220666"/>
                    <a:pt x="3161968" y="220213"/>
                    <a:pt x="3167730" y="219732"/>
                  </a:cubicBezTo>
                  <a:cubicBezTo>
                    <a:pt x="3173477" y="219137"/>
                    <a:pt x="3179055" y="218104"/>
                    <a:pt x="3196879" y="217934"/>
                  </a:cubicBezTo>
                  <a:close/>
                  <a:moveTo>
                    <a:pt x="2296174" y="217821"/>
                  </a:moveTo>
                  <a:cubicBezTo>
                    <a:pt x="2282824" y="222040"/>
                    <a:pt x="2274627" y="226060"/>
                    <a:pt x="2263938" y="231129"/>
                  </a:cubicBezTo>
                  <a:cubicBezTo>
                    <a:pt x="2253235" y="236154"/>
                    <a:pt x="2240041" y="242185"/>
                    <a:pt x="2216965" y="251175"/>
                  </a:cubicBezTo>
                  <a:cubicBezTo>
                    <a:pt x="2199381" y="250694"/>
                    <a:pt x="2239942" y="234909"/>
                    <a:pt x="2269926" y="222040"/>
                  </a:cubicBezTo>
                  <a:cubicBezTo>
                    <a:pt x="2276580" y="222748"/>
                    <a:pt x="2285570" y="221105"/>
                    <a:pt x="2296174" y="217821"/>
                  </a:cubicBezTo>
                  <a:close/>
                  <a:moveTo>
                    <a:pt x="2960819" y="216221"/>
                  </a:moveTo>
                  <a:cubicBezTo>
                    <a:pt x="2965675" y="216016"/>
                    <a:pt x="2969112" y="216469"/>
                    <a:pt x="2972559" y="217255"/>
                  </a:cubicBezTo>
                  <a:cubicBezTo>
                    <a:pt x="2979468" y="218911"/>
                    <a:pt x="2986362" y="221431"/>
                    <a:pt x="3004852" y="224008"/>
                  </a:cubicBezTo>
                  <a:cubicBezTo>
                    <a:pt x="2990935" y="226089"/>
                    <a:pt x="2982115" y="227589"/>
                    <a:pt x="2976127" y="228057"/>
                  </a:cubicBezTo>
                  <a:cubicBezTo>
                    <a:pt x="2970124" y="228496"/>
                    <a:pt x="2966967" y="228000"/>
                    <a:pt x="2964490" y="227009"/>
                  </a:cubicBezTo>
                  <a:cubicBezTo>
                    <a:pt x="2959520" y="225027"/>
                    <a:pt x="2957312" y="221120"/>
                    <a:pt x="2940564" y="219138"/>
                  </a:cubicBezTo>
                  <a:cubicBezTo>
                    <a:pt x="2949689" y="217290"/>
                    <a:pt x="2955964" y="216427"/>
                    <a:pt x="2960819" y="216221"/>
                  </a:cubicBezTo>
                  <a:close/>
                  <a:moveTo>
                    <a:pt x="3037031" y="212725"/>
                  </a:moveTo>
                  <a:cubicBezTo>
                    <a:pt x="3062768" y="214027"/>
                    <a:pt x="3089738" y="214381"/>
                    <a:pt x="3112432" y="218091"/>
                  </a:cubicBezTo>
                  <a:cubicBezTo>
                    <a:pt x="3073075" y="223187"/>
                    <a:pt x="3098473" y="231214"/>
                    <a:pt x="3146876" y="237599"/>
                  </a:cubicBezTo>
                  <a:cubicBezTo>
                    <a:pt x="3158966" y="238986"/>
                    <a:pt x="3172529" y="241053"/>
                    <a:pt x="3186912" y="243021"/>
                  </a:cubicBezTo>
                  <a:cubicBezTo>
                    <a:pt x="3201296" y="244932"/>
                    <a:pt x="3216473" y="246716"/>
                    <a:pt x="3231833" y="248274"/>
                  </a:cubicBezTo>
                  <a:cubicBezTo>
                    <a:pt x="3262554" y="251360"/>
                    <a:pt x="3293969" y="253512"/>
                    <a:pt x="3321221" y="253795"/>
                  </a:cubicBezTo>
                  <a:cubicBezTo>
                    <a:pt x="3331740" y="258651"/>
                    <a:pt x="3272606" y="259840"/>
                    <a:pt x="3295568" y="265390"/>
                  </a:cubicBezTo>
                  <a:cubicBezTo>
                    <a:pt x="3274701" y="264144"/>
                    <a:pt x="3251880" y="260293"/>
                    <a:pt x="3227529" y="255267"/>
                  </a:cubicBezTo>
                  <a:cubicBezTo>
                    <a:pt x="3215354" y="252747"/>
                    <a:pt x="3202797" y="249930"/>
                    <a:pt x="3189914" y="246999"/>
                  </a:cubicBezTo>
                  <a:cubicBezTo>
                    <a:pt x="3177045" y="244168"/>
                    <a:pt x="3163808" y="240728"/>
                    <a:pt x="3150415" y="238519"/>
                  </a:cubicBezTo>
                  <a:cubicBezTo>
                    <a:pt x="3118109" y="242752"/>
                    <a:pt x="3198620" y="247311"/>
                    <a:pt x="3143209" y="251445"/>
                  </a:cubicBezTo>
                  <a:cubicBezTo>
                    <a:pt x="3124009" y="244991"/>
                    <a:pt x="3138138" y="232348"/>
                    <a:pt x="3090804" y="237160"/>
                  </a:cubicBezTo>
                  <a:lnTo>
                    <a:pt x="3070972" y="239769"/>
                  </a:lnTo>
                  <a:lnTo>
                    <a:pt x="3103711" y="240928"/>
                  </a:lnTo>
                  <a:cubicBezTo>
                    <a:pt x="3111897" y="242139"/>
                    <a:pt x="3115922" y="244228"/>
                    <a:pt x="3111710" y="247353"/>
                  </a:cubicBezTo>
                  <a:cubicBezTo>
                    <a:pt x="3089838" y="250481"/>
                    <a:pt x="3081910" y="242228"/>
                    <a:pt x="3061849" y="243700"/>
                  </a:cubicBezTo>
                  <a:cubicBezTo>
                    <a:pt x="3083410" y="250963"/>
                    <a:pt x="3116156" y="256272"/>
                    <a:pt x="3149099" y="262076"/>
                  </a:cubicBezTo>
                  <a:cubicBezTo>
                    <a:pt x="3165564" y="264681"/>
                    <a:pt x="3182170" y="268758"/>
                    <a:pt x="3197460" y="272722"/>
                  </a:cubicBezTo>
                  <a:cubicBezTo>
                    <a:pt x="3212750" y="276771"/>
                    <a:pt x="3226751" y="281160"/>
                    <a:pt x="3238134" y="286129"/>
                  </a:cubicBezTo>
                  <a:cubicBezTo>
                    <a:pt x="3223509" y="285237"/>
                    <a:pt x="3207186" y="285605"/>
                    <a:pt x="3191528" y="285478"/>
                  </a:cubicBezTo>
                  <a:cubicBezTo>
                    <a:pt x="3183700" y="285407"/>
                    <a:pt x="3176040" y="285223"/>
                    <a:pt x="3168820" y="284699"/>
                  </a:cubicBezTo>
                  <a:cubicBezTo>
                    <a:pt x="3161614" y="284331"/>
                    <a:pt x="3154890" y="283836"/>
                    <a:pt x="3148873" y="282618"/>
                  </a:cubicBezTo>
                  <a:cubicBezTo>
                    <a:pt x="3175106" y="282406"/>
                    <a:pt x="3180429" y="280721"/>
                    <a:pt x="3175729" y="276870"/>
                  </a:cubicBezTo>
                  <a:cubicBezTo>
                    <a:pt x="3171029" y="273048"/>
                    <a:pt x="3156362" y="268772"/>
                    <a:pt x="3142700" y="265913"/>
                  </a:cubicBezTo>
                  <a:cubicBezTo>
                    <a:pt x="3115816" y="272835"/>
                    <a:pt x="3140096" y="270740"/>
                    <a:pt x="3158146" y="275214"/>
                  </a:cubicBezTo>
                  <a:cubicBezTo>
                    <a:pt x="3136457" y="275837"/>
                    <a:pt x="3117770" y="273869"/>
                    <a:pt x="3097681" y="273232"/>
                  </a:cubicBezTo>
                  <a:cubicBezTo>
                    <a:pt x="3074576" y="274917"/>
                    <a:pt x="3110974" y="284954"/>
                    <a:pt x="3124381" y="280664"/>
                  </a:cubicBezTo>
                  <a:cubicBezTo>
                    <a:pt x="3126193" y="289201"/>
                    <a:pt x="3062755" y="281400"/>
                    <a:pt x="3074916" y="291735"/>
                  </a:cubicBezTo>
                  <a:cubicBezTo>
                    <a:pt x="3052137" y="292924"/>
                    <a:pt x="3067894" y="288479"/>
                    <a:pt x="3036777" y="286256"/>
                  </a:cubicBezTo>
                  <a:cubicBezTo>
                    <a:pt x="3017834" y="290631"/>
                    <a:pt x="3066634" y="294751"/>
                    <a:pt x="3011917" y="299267"/>
                  </a:cubicBezTo>
                  <a:cubicBezTo>
                    <a:pt x="3046956" y="313990"/>
                    <a:pt x="2983135" y="296053"/>
                    <a:pt x="2996287" y="290263"/>
                  </a:cubicBezTo>
                  <a:cubicBezTo>
                    <a:pt x="2959847" y="298148"/>
                    <a:pt x="2998425" y="302495"/>
                    <a:pt x="2956237" y="310706"/>
                  </a:cubicBezTo>
                  <a:cubicBezTo>
                    <a:pt x="2918097" y="312730"/>
                    <a:pt x="2935822" y="305510"/>
                    <a:pt x="2933585" y="300711"/>
                  </a:cubicBezTo>
                  <a:cubicBezTo>
                    <a:pt x="2868377" y="314160"/>
                    <a:pt x="2962522" y="309913"/>
                    <a:pt x="2947488" y="318549"/>
                  </a:cubicBezTo>
                  <a:cubicBezTo>
                    <a:pt x="2918423" y="321961"/>
                    <a:pt x="2897499" y="317940"/>
                    <a:pt x="2877693" y="312858"/>
                  </a:cubicBezTo>
                  <a:cubicBezTo>
                    <a:pt x="2875088" y="320941"/>
                    <a:pt x="2869312" y="318846"/>
                    <a:pt x="2833183" y="322838"/>
                  </a:cubicBezTo>
                  <a:cubicBezTo>
                    <a:pt x="2840431" y="329549"/>
                    <a:pt x="2911897" y="316510"/>
                    <a:pt x="2889472" y="325174"/>
                  </a:cubicBezTo>
                  <a:cubicBezTo>
                    <a:pt x="2867259" y="326788"/>
                    <a:pt x="2852281" y="329110"/>
                    <a:pt x="2838945" y="331687"/>
                  </a:cubicBezTo>
                  <a:cubicBezTo>
                    <a:pt x="2825708" y="334787"/>
                    <a:pt x="2814071" y="338015"/>
                    <a:pt x="2798370" y="341129"/>
                  </a:cubicBezTo>
                  <a:cubicBezTo>
                    <a:pt x="2809328" y="343621"/>
                    <a:pt x="2826317" y="340053"/>
                    <a:pt x="2836694" y="342970"/>
                  </a:cubicBezTo>
                  <a:cubicBezTo>
                    <a:pt x="2828553" y="345688"/>
                    <a:pt x="2823712" y="345249"/>
                    <a:pt x="2818870" y="344725"/>
                  </a:cubicBezTo>
                  <a:cubicBezTo>
                    <a:pt x="2782826" y="349199"/>
                    <a:pt x="2712493" y="363455"/>
                    <a:pt x="2755687" y="367702"/>
                  </a:cubicBezTo>
                  <a:cubicBezTo>
                    <a:pt x="2730798" y="374059"/>
                    <a:pt x="2722092" y="364007"/>
                    <a:pt x="2703758" y="363710"/>
                  </a:cubicBezTo>
                  <a:cubicBezTo>
                    <a:pt x="2697090" y="366839"/>
                    <a:pt x="2693962" y="370506"/>
                    <a:pt x="2689091" y="372544"/>
                  </a:cubicBezTo>
                  <a:cubicBezTo>
                    <a:pt x="2684207" y="374484"/>
                    <a:pt x="2677653" y="375078"/>
                    <a:pt x="2664062" y="372261"/>
                  </a:cubicBezTo>
                  <a:cubicBezTo>
                    <a:pt x="2684264" y="378646"/>
                    <a:pt x="2657436" y="391954"/>
                    <a:pt x="2642968" y="403477"/>
                  </a:cubicBezTo>
                  <a:cubicBezTo>
                    <a:pt x="2666298" y="401736"/>
                    <a:pt x="2680626" y="399867"/>
                    <a:pt x="2692956" y="399513"/>
                  </a:cubicBezTo>
                  <a:cubicBezTo>
                    <a:pt x="2705301" y="399244"/>
                    <a:pt x="2715438" y="399712"/>
                    <a:pt x="2730006" y="401835"/>
                  </a:cubicBezTo>
                  <a:cubicBezTo>
                    <a:pt x="2706137" y="404185"/>
                    <a:pt x="2702215" y="406167"/>
                    <a:pt x="2700304" y="408546"/>
                  </a:cubicBezTo>
                  <a:cubicBezTo>
                    <a:pt x="2698435" y="411108"/>
                    <a:pt x="2698378" y="413359"/>
                    <a:pt x="2682664" y="418243"/>
                  </a:cubicBezTo>
                  <a:cubicBezTo>
                    <a:pt x="2667049" y="406819"/>
                    <a:pt x="2676548" y="407470"/>
                    <a:pt x="2617697" y="414732"/>
                  </a:cubicBezTo>
                  <a:cubicBezTo>
                    <a:pt x="2627168" y="405219"/>
                    <a:pt x="2652410" y="393341"/>
                    <a:pt x="2616621" y="390609"/>
                  </a:cubicBezTo>
                  <a:cubicBezTo>
                    <a:pt x="2608976" y="404610"/>
                    <a:pt x="2587953" y="409961"/>
                    <a:pt x="2571715" y="423552"/>
                  </a:cubicBezTo>
                  <a:cubicBezTo>
                    <a:pt x="2581115" y="410117"/>
                    <a:pt x="2511674" y="426709"/>
                    <a:pt x="2523354" y="418003"/>
                  </a:cubicBezTo>
                  <a:cubicBezTo>
                    <a:pt x="2513274" y="418413"/>
                    <a:pt x="2497503" y="425619"/>
                    <a:pt x="2488216" y="424982"/>
                  </a:cubicBezTo>
                  <a:cubicBezTo>
                    <a:pt x="2454196" y="440003"/>
                    <a:pt x="2517946" y="426001"/>
                    <a:pt x="2532584" y="433292"/>
                  </a:cubicBezTo>
                  <a:cubicBezTo>
                    <a:pt x="2512977" y="439097"/>
                    <a:pt x="2501991" y="434949"/>
                    <a:pt x="2476465" y="448087"/>
                  </a:cubicBezTo>
                  <a:cubicBezTo>
                    <a:pt x="2481350" y="439918"/>
                    <a:pt x="2513670" y="433179"/>
                    <a:pt x="2470123" y="438063"/>
                  </a:cubicBezTo>
                  <a:cubicBezTo>
                    <a:pt x="2442361" y="448058"/>
                    <a:pt x="2447486" y="451456"/>
                    <a:pt x="2448406" y="455647"/>
                  </a:cubicBezTo>
                  <a:cubicBezTo>
                    <a:pt x="2441752" y="465585"/>
                    <a:pt x="2439544" y="452631"/>
                    <a:pt x="2420729" y="453721"/>
                  </a:cubicBezTo>
                  <a:cubicBezTo>
                    <a:pt x="2406458" y="456269"/>
                    <a:pt x="2390871" y="460417"/>
                    <a:pt x="2374987" y="465004"/>
                  </a:cubicBezTo>
                  <a:cubicBezTo>
                    <a:pt x="2383849" y="467581"/>
                    <a:pt x="2407308" y="463886"/>
                    <a:pt x="2399521" y="461833"/>
                  </a:cubicBezTo>
                  <a:cubicBezTo>
                    <a:pt x="2436387" y="450380"/>
                    <a:pt x="2403174" y="468303"/>
                    <a:pt x="2434136" y="464183"/>
                  </a:cubicBezTo>
                  <a:cubicBezTo>
                    <a:pt x="2407818" y="468331"/>
                    <a:pt x="2367498" y="484980"/>
                    <a:pt x="2384557" y="489411"/>
                  </a:cubicBezTo>
                  <a:cubicBezTo>
                    <a:pt x="2348272" y="501417"/>
                    <a:pt x="2358324" y="487174"/>
                    <a:pt x="2343303" y="488024"/>
                  </a:cubicBezTo>
                  <a:cubicBezTo>
                    <a:pt x="2358749" y="493786"/>
                    <a:pt x="2283631" y="510576"/>
                    <a:pt x="2301823" y="515659"/>
                  </a:cubicBezTo>
                  <a:cubicBezTo>
                    <a:pt x="2263330" y="529419"/>
                    <a:pt x="2283079" y="513167"/>
                    <a:pt x="2284396" y="510562"/>
                  </a:cubicBezTo>
                  <a:cubicBezTo>
                    <a:pt x="2255260" y="514031"/>
                    <a:pt x="2267294" y="522185"/>
                    <a:pt x="2232524" y="533398"/>
                  </a:cubicBezTo>
                  <a:cubicBezTo>
                    <a:pt x="2260612" y="529108"/>
                    <a:pt x="2297930" y="517910"/>
                    <a:pt x="2274231" y="534134"/>
                  </a:cubicBezTo>
                  <a:cubicBezTo>
                    <a:pt x="2305872" y="518660"/>
                    <a:pt x="2310289" y="542670"/>
                    <a:pt x="2339396" y="540519"/>
                  </a:cubicBezTo>
                  <a:cubicBezTo>
                    <a:pt x="2278407" y="550797"/>
                    <a:pt x="2301030" y="532562"/>
                    <a:pt x="2232651" y="542883"/>
                  </a:cubicBezTo>
                  <a:cubicBezTo>
                    <a:pt x="2258346" y="541991"/>
                    <a:pt x="2156104" y="580059"/>
                    <a:pt x="2189189" y="577129"/>
                  </a:cubicBezTo>
                  <a:cubicBezTo>
                    <a:pt x="2147850" y="587110"/>
                    <a:pt x="2120711" y="598563"/>
                    <a:pt x="2097351" y="603405"/>
                  </a:cubicBezTo>
                  <a:cubicBezTo>
                    <a:pt x="2086634" y="609308"/>
                    <a:pt x="2101443" y="607284"/>
                    <a:pt x="2107998" y="607850"/>
                  </a:cubicBezTo>
                  <a:cubicBezTo>
                    <a:pt x="2085247" y="617986"/>
                    <a:pt x="2069787" y="619161"/>
                    <a:pt x="2050647" y="625263"/>
                  </a:cubicBezTo>
                  <a:cubicBezTo>
                    <a:pt x="2022347" y="643200"/>
                    <a:pt x="2021540" y="648240"/>
                    <a:pt x="2007185" y="642860"/>
                  </a:cubicBezTo>
                  <a:cubicBezTo>
                    <a:pt x="1990918" y="658348"/>
                    <a:pt x="2031691" y="641091"/>
                    <a:pt x="2011913" y="656876"/>
                  </a:cubicBezTo>
                  <a:cubicBezTo>
                    <a:pt x="1990210" y="671444"/>
                    <a:pt x="1986600" y="655375"/>
                    <a:pt x="1964770" y="670014"/>
                  </a:cubicBezTo>
                  <a:cubicBezTo>
                    <a:pt x="1941779" y="685827"/>
                    <a:pt x="1994896" y="661449"/>
                    <a:pt x="1999257" y="667338"/>
                  </a:cubicBezTo>
                  <a:cubicBezTo>
                    <a:pt x="1985213" y="672619"/>
                    <a:pt x="1969781" y="680320"/>
                    <a:pt x="1953147" y="689919"/>
                  </a:cubicBezTo>
                  <a:cubicBezTo>
                    <a:pt x="1939556" y="691717"/>
                    <a:pt x="1950528" y="684171"/>
                    <a:pt x="1935380" y="686974"/>
                  </a:cubicBezTo>
                  <a:cubicBezTo>
                    <a:pt x="1935521" y="695369"/>
                    <a:pt x="1927947" y="698470"/>
                    <a:pt x="1902563" y="700523"/>
                  </a:cubicBezTo>
                  <a:cubicBezTo>
                    <a:pt x="1923148" y="702264"/>
                    <a:pt x="1871517" y="722325"/>
                    <a:pt x="1872494" y="733027"/>
                  </a:cubicBezTo>
                  <a:cubicBezTo>
                    <a:pt x="1897354" y="722622"/>
                    <a:pt x="1921364" y="700891"/>
                    <a:pt x="1957125" y="694378"/>
                  </a:cubicBezTo>
                  <a:cubicBezTo>
                    <a:pt x="1951561" y="704529"/>
                    <a:pt x="1925455" y="713434"/>
                    <a:pt x="1902450" y="724604"/>
                  </a:cubicBezTo>
                  <a:cubicBezTo>
                    <a:pt x="1912063" y="724476"/>
                    <a:pt x="1924295" y="719422"/>
                    <a:pt x="1937022" y="713476"/>
                  </a:cubicBezTo>
                  <a:cubicBezTo>
                    <a:pt x="1943407" y="710532"/>
                    <a:pt x="1949820" y="707233"/>
                    <a:pt x="1956233" y="704458"/>
                  </a:cubicBezTo>
                  <a:cubicBezTo>
                    <a:pt x="1962703" y="701783"/>
                    <a:pt x="1969003" y="699390"/>
                    <a:pt x="1974864" y="697748"/>
                  </a:cubicBezTo>
                  <a:cubicBezTo>
                    <a:pt x="1980626" y="690443"/>
                    <a:pt x="1963538" y="691391"/>
                    <a:pt x="1969838" y="683888"/>
                  </a:cubicBezTo>
                  <a:cubicBezTo>
                    <a:pt x="2004339" y="667296"/>
                    <a:pt x="1974411" y="689692"/>
                    <a:pt x="2004155" y="681269"/>
                  </a:cubicBezTo>
                  <a:cubicBezTo>
                    <a:pt x="2044319" y="663006"/>
                    <a:pt x="2050420" y="641926"/>
                    <a:pt x="2079457" y="642521"/>
                  </a:cubicBezTo>
                  <a:cubicBezTo>
                    <a:pt x="2116294" y="621016"/>
                    <a:pt x="2044857" y="650194"/>
                    <a:pt x="2088602" y="627458"/>
                  </a:cubicBezTo>
                  <a:cubicBezTo>
                    <a:pt x="2129757" y="606009"/>
                    <a:pt x="2099022" y="627174"/>
                    <a:pt x="2109314" y="626721"/>
                  </a:cubicBezTo>
                  <a:cubicBezTo>
                    <a:pt x="2124547" y="618779"/>
                    <a:pt x="2150837" y="607496"/>
                    <a:pt x="2142470" y="606859"/>
                  </a:cubicBezTo>
                  <a:cubicBezTo>
                    <a:pt x="2164541" y="604056"/>
                    <a:pt x="2195149" y="595816"/>
                    <a:pt x="2230811" y="595491"/>
                  </a:cubicBezTo>
                  <a:cubicBezTo>
                    <a:pt x="2173375" y="618680"/>
                    <a:pt x="2148728" y="619105"/>
                    <a:pt x="2147326" y="630473"/>
                  </a:cubicBezTo>
                  <a:cubicBezTo>
                    <a:pt x="2094237" y="645579"/>
                    <a:pt x="2160875" y="612069"/>
                    <a:pt x="2190406" y="605755"/>
                  </a:cubicBezTo>
                  <a:cubicBezTo>
                    <a:pt x="2175386" y="608161"/>
                    <a:pt x="2159954" y="611120"/>
                    <a:pt x="2142952" y="616472"/>
                  </a:cubicBezTo>
                  <a:cubicBezTo>
                    <a:pt x="2134443" y="619147"/>
                    <a:pt x="2125552" y="622432"/>
                    <a:pt x="2116124" y="626551"/>
                  </a:cubicBezTo>
                  <a:cubicBezTo>
                    <a:pt x="2106738" y="630742"/>
                    <a:pt x="2096629" y="635386"/>
                    <a:pt x="2086323" y="642039"/>
                  </a:cubicBezTo>
                  <a:cubicBezTo>
                    <a:pt x="2096813" y="637523"/>
                    <a:pt x="2104826" y="634862"/>
                    <a:pt x="2110475" y="632866"/>
                  </a:cubicBezTo>
                  <a:cubicBezTo>
                    <a:pt x="2116152" y="630898"/>
                    <a:pt x="2119550" y="629808"/>
                    <a:pt x="2121305" y="629397"/>
                  </a:cubicBezTo>
                  <a:cubicBezTo>
                    <a:pt x="2124802" y="628576"/>
                    <a:pt x="2121645" y="630431"/>
                    <a:pt x="2116563" y="633361"/>
                  </a:cubicBezTo>
                  <a:cubicBezTo>
                    <a:pt x="2111480" y="636292"/>
                    <a:pt x="2104458" y="640284"/>
                    <a:pt x="2100225" y="643710"/>
                  </a:cubicBezTo>
                  <a:cubicBezTo>
                    <a:pt x="2096063" y="647292"/>
                    <a:pt x="2094690" y="650279"/>
                    <a:pt x="2100608" y="650746"/>
                  </a:cubicBezTo>
                  <a:cubicBezTo>
                    <a:pt x="2080490" y="659014"/>
                    <a:pt x="2057499" y="672095"/>
                    <a:pt x="2044220" y="668825"/>
                  </a:cubicBezTo>
                  <a:cubicBezTo>
                    <a:pt x="2053960" y="663473"/>
                    <a:pt x="2060203" y="663983"/>
                    <a:pt x="2067621" y="662426"/>
                  </a:cubicBezTo>
                  <a:cubicBezTo>
                    <a:pt x="2074162" y="658136"/>
                    <a:pt x="2070552" y="657442"/>
                    <a:pt x="2080306" y="652048"/>
                  </a:cubicBezTo>
                  <a:cubicBezTo>
                    <a:pt x="2068896" y="649444"/>
                    <a:pt x="2046938" y="664195"/>
                    <a:pt x="2030615" y="669787"/>
                  </a:cubicBezTo>
                  <a:cubicBezTo>
                    <a:pt x="2022446" y="684015"/>
                    <a:pt x="2042464" y="683704"/>
                    <a:pt x="2071656" y="678352"/>
                  </a:cubicBezTo>
                  <a:cubicBezTo>
                    <a:pt x="2086323" y="675818"/>
                    <a:pt x="2103028" y="671444"/>
                    <a:pt x="2120229" y="668004"/>
                  </a:cubicBezTo>
                  <a:cubicBezTo>
                    <a:pt x="2137444" y="664592"/>
                    <a:pt x="2154659" y="661067"/>
                    <a:pt x="2169539" y="658462"/>
                  </a:cubicBezTo>
                  <a:cubicBezTo>
                    <a:pt x="2156684" y="666276"/>
                    <a:pt x="2146406" y="670155"/>
                    <a:pt x="2136581" y="673270"/>
                  </a:cubicBezTo>
                  <a:cubicBezTo>
                    <a:pt x="2126784" y="676441"/>
                    <a:pt x="2117313" y="678536"/>
                    <a:pt x="2106752" y="683930"/>
                  </a:cubicBezTo>
                  <a:cubicBezTo>
                    <a:pt x="2110022" y="684794"/>
                    <a:pt x="2114213" y="684044"/>
                    <a:pt x="2118927" y="682543"/>
                  </a:cubicBezTo>
                  <a:cubicBezTo>
                    <a:pt x="2123712" y="681184"/>
                    <a:pt x="2128993" y="679018"/>
                    <a:pt x="2134344" y="676781"/>
                  </a:cubicBezTo>
                  <a:cubicBezTo>
                    <a:pt x="2145033" y="672293"/>
                    <a:pt x="2155948" y="667480"/>
                    <a:pt x="2163394" y="668046"/>
                  </a:cubicBezTo>
                  <a:cubicBezTo>
                    <a:pt x="2179831" y="657910"/>
                    <a:pt x="2180879" y="652431"/>
                    <a:pt x="2192303" y="643809"/>
                  </a:cubicBezTo>
                  <a:cubicBezTo>
                    <a:pt x="2165504" y="647532"/>
                    <a:pt x="2128908" y="665639"/>
                    <a:pt x="2105138" y="664832"/>
                  </a:cubicBezTo>
                  <a:cubicBezTo>
                    <a:pt x="2129488" y="651723"/>
                    <a:pt x="2185819" y="642606"/>
                    <a:pt x="2181870" y="639265"/>
                  </a:cubicBezTo>
                  <a:cubicBezTo>
                    <a:pt x="2205611" y="630926"/>
                    <a:pt x="2189444" y="650958"/>
                    <a:pt x="2232793" y="643186"/>
                  </a:cubicBezTo>
                  <a:cubicBezTo>
                    <a:pt x="2229126" y="633602"/>
                    <a:pt x="2221467" y="625376"/>
                    <a:pt x="2164612" y="634833"/>
                  </a:cubicBezTo>
                  <a:cubicBezTo>
                    <a:pt x="2181955" y="616797"/>
                    <a:pt x="2215932" y="604056"/>
                    <a:pt x="2237889" y="604934"/>
                  </a:cubicBezTo>
                  <a:cubicBezTo>
                    <a:pt x="2257497" y="596340"/>
                    <a:pt x="2236912" y="589743"/>
                    <a:pt x="2264590" y="586062"/>
                  </a:cubicBezTo>
                  <a:cubicBezTo>
                    <a:pt x="2283957" y="584363"/>
                    <a:pt x="2263047" y="592645"/>
                    <a:pt x="2247955" y="599979"/>
                  </a:cubicBezTo>
                  <a:cubicBezTo>
                    <a:pt x="2292918" y="591626"/>
                    <a:pt x="2338221" y="583627"/>
                    <a:pt x="2373005" y="589318"/>
                  </a:cubicBezTo>
                  <a:cubicBezTo>
                    <a:pt x="2346744" y="603022"/>
                    <a:pt x="2358409" y="597912"/>
                    <a:pt x="2322790" y="611333"/>
                  </a:cubicBezTo>
                  <a:cubicBezTo>
                    <a:pt x="2362798" y="603900"/>
                    <a:pt x="2390149" y="598506"/>
                    <a:pt x="2406359" y="600191"/>
                  </a:cubicBezTo>
                  <a:cubicBezTo>
                    <a:pt x="2409870" y="597643"/>
                    <a:pt x="2413636" y="595292"/>
                    <a:pt x="2417657" y="593325"/>
                  </a:cubicBezTo>
                  <a:cubicBezTo>
                    <a:pt x="2421720" y="591470"/>
                    <a:pt x="2425981" y="589856"/>
                    <a:pt x="2430384" y="588497"/>
                  </a:cubicBezTo>
                  <a:cubicBezTo>
                    <a:pt x="2439190" y="585765"/>
                    <a:pt x="2448562" y="583981"/>
                    <a:pt x="2457948" y="582976"/>
                  </a:cubicBezTo>
                  <a:cubicBezTo>
                    <a:pt x="2476720" y="580951"/>
                    <a:pt x="2495549" y="582027"/>
                    <a:pt x="2510287" y="584703"/>
                  </a:cubicBezTo>
                  <a:cubicBezTo>
                    <a:pt x="2483402" y="595250"/>
                    <a:pt x="2478985" y="591498"/>
                    <a:pt x="2469840" y="600163"/>
                  </a:cubicBezTo>
                  <a:cubicBezTo>
                    <a:pt x="2508135" y="598209"/>
                    <a:pt x="2540526" y="576803"/>
                    <a:pt x="2550890" y="569272"/>
                  </a:cubicBezTo>
                  <a:cubicBezTo>
                    <a:pt x="2595824" y="569753"/>
                    <a:pt x="2534467" y="583514"/>
                    <a:pt x="2526738" y="590904"/>
                  </a:cubicBezTo>
                  <a:cubicBezTo>
                    <a:pt x="2555561" y="589092"/>
                    <a:pt x="2566165" y="587336"/>
                    <a:pt x="2579742" y="586444"/>
                  </a:cubicBezTo>
                  <a:cubicBezTo>
                    <a:pt x="2586042" y="588002"/>
                    <a:pt x="2582956" y="590550"/>
                    <a:pt x="2575707" y="593636"/>
                  </a:cubicBezTo>
                  <a:cubicBezTo>
                    <a:pt x="2568473" y="596765"/>
                    <a:pt x="2556949" y="600106"/>
                    <a:pt x="2545991" y="602258"/>
                  </a:cubicBezTo>
                  <a:cubicBezTo>
                    <a:pt x="2550635" y="603815"/>
                    <a:pt x="2557359" y="602753"/>
                    <a:pt x="2564962" y="600559"/>
                  </a:cubicBezTo>
                  <a:cubicBezTo>
                    <a:pt x="2572564" y="598350"/>
                    <a:pt x="2581016" y="594939"/>
                    <a:pt x="2589340" y="592518"/>
                  </a:cubicBezTo>
                  <a:cubicBezTo>
                    <a:pt x="2589722" y="594613"/>
                    <a:pt x="2591124" y="596581"/>
                    <a:pt x="2589114" y="599044"/>
                  </a:cubicBezTo>
                  <a:cubicBezTo>
                    <a:pt x="2587103" y="601465"/>
                    <a:pt x="2581681" y="604396"/>
                    <a:pt x="2568685" y="609209"/>
                  </a:cubicBezTo>
                  <a:cubicBezTo>
                    <a:pt x="2523311" y="610993"/>
                    <a:pt x="2560785" y="596892"/>
                    <a:pt x="2529852" y="595944"/>
                  </a:cubicBezTo>
                  <a:cubicBezTo>
                    <a:pt x="2519418" y="597133"/>
                    <a:pt x="2509168" y="598251"/>
                    <a:pt x="2496441" y="602470"/>
                  </a:cubicBezTo>
                  <a:cubicBezTo>
                    <a:pt x="2507328" y="605967"/>
                    <a:pt x="2512835" y="610327"/>
                    <a:pt x="2519022" y="618808"/>
                  </a:cubicBezTo>
                  <a:cubicBezTo>
                    <a:pt x="2526766" y="603504"/>
                    <a:pt x="2538332" y="617307"/>
                    <a:pt x="2571630" y="614320"/>
                  </a:cubicBezTo>
                  <a:cubicBezTo>
                    <a:pt x="2578015" y="604608"/>
                    <a:pt x="2613393" y="599851"/>
                    <a:pt x="2604856" y="608869"/>
                  </a:cubicBezTo>
                  <a:cubicBezTo>
                    <a:pt x="2621689" y="603348"/>
                    <a:pt x="2638621" y="597784"/>
                    <a:pt x="2655454" y="592263"/>
                  </a:cubicBezTo>
                  <a:cubicBezTo>
                    <a:pt x="2625922" y="590054"/>
                    <a:pt x="2621095" y="592603"/>
                    <a:pt x="2626446" y="583358"/>
                  </a:cubicBezTo>
                  <a:cubicBezTo>
                    <a:pt x="2665223" y="575147"/>
                    <a:pt x="2655128" y="582098"/>
                    <a:pt x="2692319" y="583273"/>
                  </a:cubicBezTo>
                  <a:cubicBezTo>
                    <a:pt x="2668394" y="591031"/>
                    <a:pt x="2673745" y="594585"/>
                    <a:pt x="2638126" y="604042"/>
                  </a:cubicBezTo>
                  <a:cubicBezTo>
                    <a:pt x="2647512" y="613031"/>
                    <a:pt x="2684037" y="590097"/>
                    <a:pt x="2698025" y="593679"/>
                  </a:cubicBezTo>
                  <a:cubicBezTo>
                    <a:pt x="2701705" y="590323"/>
                    <a:pt x="2704466" y="585255"/>
                    <a:pt x="2711261" y="581518"/>
                  </a:cubicBezTo>
                  <a:cubicBezTo>
                    <a:pt x="2718099" y="577950"/>
                    <a:pt x="2728816" y="574906"/>
                    <a:pt x="2748764" y="577922"/>
                  </a:cubicBezTo>
                  <a:cubicBezTo>
                    <a:pt x="2758745" y="574552"/>
                    <a:pt x="2752685" y="571792"/>
                    <a:pt x="2741303" y="571353"/>
                  </a:cubicBezTo>
                  <a:cubicBezTo>
                    <a:pt x="2729864" y="570602"/>
                    <a:pt x="2713484" y="573760"/>
                    <a:pt x="2702513" y="579975"/>
                  </a:cubicBezTo>
                  <a:cubicBezTo>
                    <a:pt x="2691711" y="578403"/>
                    <a:pt x="2680852" y="576817"/>
                    <a:pt x="2670093" y="575246"/>
                  </a:cubicBezTo>
                  <a:cubicBezTo>
                    <a:pt x="2694202" y="567431"/>
                    <a:pt x="2688865" y="563821"/>
                    <a:pt x="2724838" y="554393"/>
                  </a:cubicBezTo>
                  <a:cubicBezTo>
                    <a:pt x="2726056" y="556714"/>
                    <a:pt x="2723040" y="559645"/>
                    <a:pt x="2723536" y="562066"/>
                  </a:cubicBezTo>
                  <a:cubicBezTo>
                    <a:pt x="2724045" y="564557"/>
                    <a:pt x="2727981" y="566200"/>
                    <a:pt x="2743299" y="567304"/>
                  </a:cubicBezTo>
                  <a:cubicBezTo>
                    <a:pt x="2749472" y="563651"/>
                    <a:pt x="2738854" y="561584"/>
                    <a:pt x="2761095" y="556375"/>
                  </a:cubicBezTo>
                  <a:cubicBezTo>
                    <a:pt x="2754469" y="555270"/>
                    <a:pt x="2743497" y="558866"/>
                    <a:pt x="2734026" y="560806"/>
                  </a:cubicBezTo>
                  <a:cubicBezTo>
                    <a:pt x="2763643" y="548291"/>
                    <a:pt x="2765866" y="527989"/>
                    <a:pt x="2852847" y="516338"/>
                  </a:cubicBezTo>
                  <a:cubicBezTo>
                    <a:pt x="2863720" y="509727"/>
                    <a:pt x="2801471" y="511737"/>
                    <a:pt x="2787823" y="503823"/>
                  </a:cubicBezTo>
                  <a:cubicBezTo>
                    <a:pt x="2818360" y="499137"/>
                    <a:pt x="2832362" y="501063"/>
                    <a:pt x="2844084" y="504347"/>
                  </a:cubicBezTo>
                  <a:cubicBezTo>
                    <a:pt x="2849945" y="506003"/>
                    <a:pt x="2855225" y="508000"/>
                    <a:pt x="2861710" y="509698"/>
                  </a:cubicBezTo>
                  <a:cubicBezTo>
                    <a:pt x="2868193" y="511440"/>
                    <a:pt x="2875824" y="512643"/>
                    <a:pt x="2886569" y="513733"/>
                  </a:cubicBezTo>
                  <a:cubicBezTo>
                    <a:pt x="2891397" y="515248"/>
                    <a:pt x="2878344" y="516904"/>
                    <a:pt x="2867995" y="520005"/>
                  </a:cubicBezTo>
                  <a:cubicBezTo>
                    <a:pt x="2857604" y="522879"/>
                    <a:pt x="2849718" y="526022"/>
                    <a:pt x="2864385" y="528287"/>
                  </a:cubicBezTo>
                  <a:cubicBezTo>
                    <a:pt x="2844225" y="530722"/>
                    <a:pt x="2822551" y="534643"/>
                    <a:pt x="2803665" y="535705"/>
                  </a:cubicBezTo>
                  <a:cubicBezTo>
                    <a:pt x="2784327" y="541241"/>
                    <a:pt x="2843744" y="536045"/>
                    <a:pt x="2825552" y="544808"/>
                  </a:cubicBezTo>
                  <a:cubicBezTo>
                    <a:pt x="2838152" y="543279"/>
                    <a:pt x="2851346" y="542302"/>
                    <a:pt x="2864060" y="541425"/>
                  </a:cubicBezTo>
                  <a:cubicBezTo>
                    <a:pt x="2870416" y="540986"/>
                    <a:pt x="2876659" y="540561"/>
                    <a:pt x="2882648" y="540150"/>
                  </a:cubicBezTo>
                  <a:cubicBezTo>
                    <a:pt x="2888679" y="539966"/>
                    <a:pt x="2894469" y="539740"/>
                    <a:pt x="2899863" y="539400"/>
                  </a:cubicBezTo>
                  <a:cubicBezTo>
                    <a:pt x="2921467" y="538055"/>
                    <a:pt x="2936941" y="535026"/>
                    <a:pt x="2937988" y="526234"/>
                  </a:cubicBezTo>
                  <a:cubicBezTo>
                    <a:pt x="2891284" y="533950"/>
                    <a:pt x="2934095" y="523672"/>
                    <a:pt x="2916484" y="516055"/>
                  </a:cubicBezTo>
                  <a:cubicBezTo>
                    <a:pt x="2954892" y="514880"/>
                    <a:pt x="2951211" y="527282"/>
                    <a:pt x="3015498" y="521194"/>
                  </a:cubicBezTo>
                  <a:cubicBezTo>
                    <a:pt x="3033747" y="516791"/>
                    <a:pt x="3000478" y="514399"/>
                    <a:pt x="3010968" y="510293"/>
                  </a:cubicBezTo>
                  <a:cubicBezTo>
                    <a:pt x="2999543" y="508467"/>
                    <a:pt x="2977671" y="516494"/>
                    <a:pt x="2967025" y="513903"/>
                  </a:cubicBezTo>
                  <a:cubicBezTo>
                    <a:pt x="2928701" y="504899"/>
                    <a:pt x="3026796" y="501700"/>
                    <a:pt x="3014748" y="491606"/>
                  </a:cubicBezTo>
                  <a:cubicBezTo>
                    <a:pt x="3036380" y="486212"/>
                    <a:pt x="3042170" y="496900"/>
                    <a:pt x="3056979" y="498486"/>
                  </a:cubicBezTo>
                  <a:cubicBezTo>
                    <a:pt x="3030165" y="498231"/>
                    <a:pt x="3035134" y="500213"/>
                    <a:pt x="3039353" y="502846"/>
                  </a:cubicBezTo>
                  <a:cubicBezTo>
                    <a:pt x="3041448" y="504163"/>
                    <a:pt x="3043360" y="505650"/>
                    <a:pt x="3041024" y="507094"/>
                  </a:cubicBezTo>
                  <a:cubicBezTo>
                    <a:pt x="3039849" y="507816"/>
                    <a:pt x="3037626" y="508538"/>
                    <a:pt x="3033818" y="509217"/>
                  </a:cubicBezTo>
                  <a:cubicBezTo>
                    <a:pt x="3030038" y="510038"/>
                    <a:pt x="3024700" y="510958"/>
                    <a:pt x="3017296" y="511879"/>
                  </a:cubicBezTo>
                  <a:cubicBezTo>
                    <a:pt x="3033860" y="511015"/>
                    <a:pt x="3050806" y="511482"/>
                    <a:pt x="3067724" y="511426"/>
                  </a:cubicBezTo>
                  <a:cubicBezTo>
                    <a:pt x="3072155" y="504701"/>
                    <a:pt x="3132875" y="498444"/>
                    <a:pt x="3099096" y="491393"/>
                  </a:cubicBezTo>
                  <a:cubicBezTo>
                    <a:pt x="3092598" y="494409"/>
                    <a:pt x="3102763" y="497552"/>
                    <a:pt x="3080182" y="500482"/>
                  </a:cubicBezTo>
                  <a:cubicBezTo>
                    <a:pt x="3037300" y="493658"/>
                    <a:pt x="3096152" y="486367"/>
                    <a:pt x="3042128" y="489171"/>
                  </a:cubicBezTo>
                  <a:cubicBezTo>
                    <a:pt x="3017013" y="485405"/>
                    <a:pt x="3050339" y="481851"/>
                    <a:pt x="3037810" y="478100"/>
                  </a:cubicBezTo>
                  <a:cubicBezTo>
                    <a:pt x="3060816" y="480181"/>
                    <a:pt x="3134220" y="483083"/>
                    <a:pt x="3176904" y="490289"/>
                  </a:cubicBezTo>
                  <a:cubicBezTo>
                    <a:pt x="3200376" y="483522"/>
                    <a:pt x="3144880" y="487684"/>
                    <a:pt x="3162506" y="480846"/>
                  </a:cubicBezTo>
                  <a:cubicBezTo>
                    <a:pt x="3170406" y="480974"/>
                    <a:pt x="3180004" y="481002"/>
                    <a:pt x="3189929" y="481356"/>
                  </a:cubicBezTo>
                  <a:cubicBezTo>
                    <a:pt x="3199867" y="481908"/>
                    <a:pt x="3210103" y="482375"/>
                    <a:pt x="3219220" y="482432"/>
                  </a:cubicBezTo>
                  <a:cubicBezTo>
                    <a:pt x="3237440" y="482559"/>
                    <a:pt x="3251172" y="481087"/>
                    <a:pt x="3249091" y="475438"/>
                  </a:cubicBezTo>
                  <a:cubicBezTo>
                    <a:pt x="3306173" y="476075"/>
                    <a:pt x="3268713" y="482885"/>
                    <a:pt x="3292242" y="490954"/>
                  </a:cubicBezTo>
                  <a:cubicBezTo>
                    <a:pt x="3266306" y="494876"/>
                    <a:pt x="3267651" y="477378"/>
                    <a:pt x="3235939" y="485745"/>
                  </a:cubicBezTo>
                  <a:cubicBezTo>
                    <a:pt x="3214618" y="494055"/>
                    <a:pt x="3277844" y="494480"/>
                    <a:pt x="3298429" y="493191"/>
                  </a:cubicBezTo>
                  <a:cubicBezTo>
                    <a:pt x="3305111" y="490516"/>
                    <a:pt x="3295201" y="486792"/>
                    <a:pt x="3317711" y="485122"/>
                  </a:cubicBezTo>
                  <a:cubicBezTo>
                    <a:pt x="3342373" y="486014"/>
                    <a:pt x="3349834" y="497000"/>
                    <a:pt x="3315063" y="494211"/>
                  </a:cubicBezTo>
                  <a:cubicBezTo>
                    <a:pt x="3321618" y="498500"/>
                    <a:pt x="3334756" y="497382"/>
                    <a:pt x="3348262" y="496419"/>
                  </a:cubicBezTo>
                  <a:cubicBezTo>
                    <a:pt x="3358965" y="493276"/>
                    <a:pt x="3343902" y="487132"/>
                    <a:pt x="3338918" y="482701"/>
                  </a:cubicBezTo>
                  <a:cubicBezTo>
                    <a:pt x="3350711" y="476146"/>
                    <a:pt x="3353712" y="491521"/>
                    <a:pt x="3380003" y="494267"/>
                  </a:cubicBezTo>
                  <a:cubicBezTo>
                    <a:pt x="3437721" y="491988"/>
                    <a:pt x="3368677" y="475721"/>
                    <a:pt x="3428251" y="473598"/>
                  </a:cubicBezTo>
                  <a:cubicBezTo>
                    <a:pt x="3407679" y="468770"/>
                    <a:pt x="3377311" y="461861"/>
                    <a:pt x="3351462" y="454486"/>
                  </a:cubicBezTo>
                  <a:cubicBezTo>
                    <a:pt x="3325639" y="447534"/>
                    <a:pt x="3304361" y="441107"/>
                    <a:pt x="3302478" y="434142"/>
                  </a:cubicBezTo>
                  <a:cubicBezTo>
                    <a:pt x="3310406" y="435402"/>
                    <a:pt x="3319325" y="437724"/>
                    <a:pt x="3329461" y="440569"/>
                  </a:cubicBezTo>
                  <a:cubicBezTo>
                    <a:pt x="3339598" y="443231"/>
                    <a:pt x="3350966" y="447067"/>
                    <a:pt x="3363792" y="451088"/>
                  </a:cubicBezTo>
                  <a:cubicBezTo>
                    <a:pt x="3389445" y="458973"/>
                    <a:pt x="3420859" y="467156"/>
                    <a:pt x="3460175" y="471559"/>
                  </a:cubicBezTo>
                  <a:cubicBezTo>
                    <a:pt x="3490415" y="470497"/>
                    <a:pt x="3408471" y="463546"/>
                    <a:pt x="3463359" y="462626"/>
                  </a:cubicBezTo>
                  <a:cubicBezTo>
                    <a:pt x="3489523" y="469860"/>
                    <a:pt x="3474403" y="472550"/>
                    <a:pt x="3488815" y="478510"/>
                  </a:cubicBezTo>
                  <a:cubicBezTo>
                    <a:pt x="3488303" y="475891"/>
                    <a:pt x="3490399" y="473272"/>
                    <a:pt x="3494591" y="471049"/>
                  </a:cubicBezTo>
                  <a:cubicBezTo>
                    <a:pt x="3498781" y="468784"/>
                    <a:pt x="3505051" y="466986"/>
                    <a:pt x="3512881" y="466463"/>
                  </a:cubicBezTo>
                  <a:cubicBezTo>
                    <a:pt x="3528525" y="465188"/>
                    <a:pt x="3550383" y="467482"/>
                    <a:pt x="3573815" y="476500"/>
                  </a:cubicBezTo>
                  <a:cubicBezTo>
                    <a:pt x="3585239" y="475877"/>
                    <a:pt x="3571915" y="471219"/>
                    <a:pt x="3566593" y="467864"/>
                  </a:cubicBezTo>
                  <a:cubicBezTo>
                    <a:pt x="3584743" y="470044"/>
                    <a:pt x="3595671" y="473216"/>
                    <a:pt x="3609587" y="475905"/>
                  </a:cubicBezTo>
                  <a:cubicBezTo>
                    <a:pt x="3623519" y="478765"/>
                    <a:pt x="3640437" y="480393"/>
                    <a:pt x="3670549" y="481483"/>
                  </a:cubicBezTo>
                  <a:cubicBezTo>
                    <a:pt x="3682031" y="481413"/>
                    <a:pt x="3668907" y="476104"/>
                    <a:pt x="3663611" y="472522"/>
                  </a:cubicBezTo>
                  <a:cubicBezTo>
                    <a:pt x="3652795" y="466208"/>
                    <a:pt x="3623179" y="471630"/>
                    <a:pt x="3604407" y="470257"/>
                  </a:cubicBezTo>
                  <a:cubicBezTo>
                    <a:pt x="3622371" y="467340"/>
                    <a:pt x="3631121" y="464183"/>
                    <a:pt x="3639941" y="461055"/>
                  </a:cubicBezTo>
                  <a:cubicBezTo>
                    <a:pt x="3644359" y="459483"/>
                    <a:pt x="3648791" y="457926"/>
                    <a:pt x="3654423" y="456397"/>
                  </a:cubicBezTo>
                  <a:cubicBezTo>
                    <a:pt x="3660059" y="454769"/>
                    <a:pt x="3666883" y="453466"/>
                    <a:pt x="3676071" y="452546"/>
                  </a:cubicBezTo>
                  <a:cubicBezTo>
                    <a:pt x="3682979" y="455236"/>
                    <a:pt x="3677515" y="455335"/>
                    <a:pt x="3671143" y="455264"/>
                  </a:cubicBezTo>
                  <a:cubicBezTo>
                    <a:pt x="3674231" y="457841"/>
                    <a:pt x="3680883" y="458336"/>
                    <a:pt x="3687779" y="458761"/>
                  </a:cubicBezTo>
                  <a:cubicBezTo>
                    <a:pt x="3694391" y="463886"/>
                    <a:pt x="3649243" y="454825"/>
                    <a:pt x="3656803" y="463815"/>
                  </a:cubicBezTo>
                  <a:cubicBezTo>
                    <a:pt x="3719971" y="472706"/>
                    <a:pt x="3706593" y="488236"/>
                    <a:pt x="3769621" y="508354"/>
                  </a:cubicBezTo>
                  <a:cubicBezTo>
                    <a:pt x="3781059" y="516947"/>
                    <a:pt x="3794751" y="501926"/>
                    <a:pt x="3817529" y="513139"/>
                  </a:cubicBezTo>
                  <a:cubicBezTo>
                    <a:pt x="3831261" y="514894"/>
                    <a:pt x="3823403" y="510902"/>
                    <a:pt x="3817839" y="507518"/>
                  </a:cubicBezTo>
                  <a:cubicBezTo>
                    <a:pt x="3812263" y="504474"/>
                    <a:pt x="3809063" y="501303"/>
                    <a:pt x="3832209" y="505607"/>
                  </a:cubicBezTo>
                  <a:cubicBezTo>
                    <a:pt x="3840039" y="519439"/>
                    <a:pt x="3840591" y="523700"/>
                    <a:pt x="3832153" y="525087"/>
                  </a:cubicBezTo>
                  <a:cubicBezTo>
                    <a:pt x="3827919" y="525823"/>
                    <a:pt x="3821451" y="525654"/>
                    <a:pt x="3812459" y="525965"/>
                  </a:cubicBezTo>
                  <a:cubicBezTo>
                    <a:pt x="3803455" y="526461"/>
                    <a:pt x="3791947" y="527197"/>
                    <a:pt x="3777747" y="529009"/>
                  </a:cubicBezTo>
                  <a:cubicBezTo>
                    <a:pt x="3784471" y="517796"/>
                    <a:pt x="3724445" y="529504"/>
                    <a:pt x="3683347" y="525625"/>
                  </a:cubicBezTo>
                  <a:cubicBezTo>
                    <a:pt x="3677499" y="521237"/>
                    <a:pt x="3712623" y="525625"/>
                    <a:pt x="3703239" y="520486"/>
                  </a:cubicBezTo>
                  <a:cubicBezTo>
                    <a:pt x="3685075" y="514002"/>
                    <a:pt x="3676835" y="515885"/>
                    <a:pt x="3670761" y="518221"/>
                  </a:cubicBezTo>
                  <a:cubicBezTo>
                    <a:pt x="3664675" y="520599"/>
                    <a:pt x="3660723" y="523190"/>
                    <a:pt x="3650885" y="519099"/>
                  </a:cubicBezTo>
                  <a:cubicBezTo>
                    <a:pt x="3617815" y="506725"/>
                    <a:pt x="3676411" y="521237"/>
                    <a:pt x="3660355" y="513181"/>
                  </a:cubicBezTo>
                  <a:cubicBezTo>
                    <a:pt x="3649299" y="509359"/>
                    <a:pt x="3629211" y="511128"/>
                    <a:pt x="3612447" y="510888"/>
                  </a:cubicBezTo>
                  <a:cubicBezTo>
                    <a:pt x="3623647" y="517924"/>
                    <a:pt x="3639235" y="522128"/>
                    <a:pt x="3654779" y="526347"/>
                  </a:cubicBezTo>
                  <a:cubicBezTo>
                    <a:pt x="3670309" y="530849"/>
                    <a:pt x="3685767" y="536102"/>
                    <a:pt x="3696655" y="543562"/>
                  </a:cubicBezTo>
                  <a:cubicBezTo>
                    <a:pt x="3713941" y="539273"/>
                    <a:pt x="3683007" y="532109"/>
                    <a:pt x="3720367" y="529802"/>
                  </a:cubicBezTo>
                  <a:cubicBezTo>
                    <a:pt x="3736323" y="537050"/>
                    <a:pt x="3751159" y="537800"/>
                    <a:pt x="3767935" y="538310"/>
                  </a:cubicBezTo>
                  <a:cubicBezTo>
                    <a:pt x="3776317" y="538579"/>
                    <a:pt x="3785195" y="538777"/>
                    <a:pt x="3794891" y="539697"/>
                  </a:cubicBezTo>
                  <a:cubicBezTo>
                    <a:pt x="3804589" y="540604"/>
                    <a:pt x="3815123" y="542161"/>
                    <a:pt x="3826731" y="546068"/>
                  </a:cubicBezTo>
                  <a:cubicBezTo>
                    <a:pt x="3823207" y="543718"/>
                    <a:pt x="3818703" y="541849"/>
                    <a:pt x="3813635" y="540278"/>
                  </a:cubicBezTo>
                  <a:cubicBezTo>
                    <a:pt x="3808553" y="538933"/>
                    <a:pt x="3802875" y="537942"/>
                    <a:pt x="3797001" y="537036"/>
                  </a:cubicBezTo>
                  <a:cubicBezTo>
                    <a:pt x="3785251" y="535238"/>
                    <a:pt x="3772707" y="533893"/>
                    <a:pt x="3762371" y="531331"/>
                  </a:cubicBezTo>
                  <a:cubicBezTo>
                    <a:pt x="3777393" y="526899"/>
                    <a:pt x="3819455" y="540632"/>
                    <a:pt x="3830143" y="531741"/>
                  </a:cubicBezTo>
                  <a:cubicBezTo>
                    <a:pt x="3805311" y="538551"/>
                    <a:pt x="3865167" y="548333"/>
                    <a:pt x="3895279" y="560721"/>
                  </a:cubicBezTo>
                  <a:cubicBezTo>
                    <a:pt x="3920847" y="562264"/>
                    <a:pt x="3871595" y="553656"/>
                    <a:pt x="3873295" y="547144"/>
                  </a:cubicBezTo>
                  <a:cubicBezTo>
                    <a:pt x="3890863" y="544893"/>
                    <a:pt x="3893483" y="549282"/>
                    <a:pt x="3920039" y="548277"/>
                  </a:cubicBezTo>
                  <a:lnTo>
                    <a:pt x="3941941" y="561896"/>
                  </a:lnTo>
                  <a:cubicBezTo>
                    <a:pt x="3941303" y="557238"/>
                    <a:pt x="3966859" y="559730"/>
                    <a:pt x="3951469" y="551051"/>
                  </a:cubicBezTo>
                  <a:cubicBezTo>
                    <a:pt x="3965939" y="554803"/>
                    <a:pt x="3981951" y="559107"/>
                    <a:pt x="3998187" y="562887"/>
                  </a:cubicBezTo>
                  <a:cubicBezTo>
                    <a:pt x="4014427" y="566738"/>
                    <a:pt x="4030819" y="570532"/>
                    <a:pt x="4045771" y="574991"/>
                  </a:cubicBezTo>
                  <a:cubicBezTo>
                    <a:pt x="4057081" y="576067"/>
                    <a:pt x="4044793" y="569484"/>
                    <a:pt x="4040163" y="565407"/>
                  </a:cubicBezTo>
                  <a:cubicBezTo>
                    <a:pt x="4068959" y="566766"/>
                    <a:pt x="4072087" y="579394"/>
                    <a:pt x="4092573" y="584420"/>
                  </a:cubicBezTo>
                  <a:cubicBezTo>
                    <a:pt x="4089303" y="580371"/>
                    <a:pt x="4096807" y="575883"/>
                    <a:pt x="4123507" y="577313"/>
                  </a:cubicBezTo>
                  <a:cubicBezTo>
                    <a:pt x="4126635" y="581744"/>
                    <a:pt x="4113441" y="580074"/>
                    <a:pt x="4118509" y="585255"/>
                  </a:cubicBezTo>
                  <a:cubicBezTo>
                    <a:pt x="4131633" y="584944"/>
                    <a:pt x="4173919" y="595731"/>
                    <a:pt x="4154511" y="583117"/>
                  </a:cubicBezTo>
                  <a:cubicBezTo>
                    <a:pt x="4161207" y="576662"/>
                    <a:pt x="4172519" y="594953"/>
                    <a:pt x="4175209" y="598846"/>
                  </a:cubicBezTo>
                  <a:cubicBezTo>
                    <a:pt x="4189351" y="596595"/>
                    <a:pt x="4187015" y="593056"/>
                    <a:pt x="4200989" y="594840"/>
                  </a:cubicBezTo>
                  <a:cubicBezTo>
                    <a:pt x="4227859" y="602414"/>
                    <a:pt x="4244819" y="613272"/>
                    <a:pt x="4267711" y="622658"/>
                  </a:cubicBezTo>
                  <a:cubicBezTo>
                    <a:pt x="4281019" y="623097"/>
                    <a:pt x="4294001" y="623380"/>
                    <a:pt x="4273403" y="609053"/>
                  </a:cubicBezTo>
                  <a:cubicBezTo>
                    <a:pt x="4286597" y="614376"/>
                    <a:pt x="4298023" y="620393"/>
                    <a:pt x="4308851" y="626537"/>
                  </a:cubicBezTo>
                  <a:cubicBezTo>
                    <a:pt x="4296167" y="609988"/>
                    <a:pt x="4375645" y="649458"/>
                    <a:pt x="4411379" y="645395"/>
                  </a:cubicBezTo>
                  <a:cubicBezTo>
                    <a:pt x="4404371" y="648226"/>
                    <a:pt x="4438575" y="671868"/>
                    <a:pt x="4459867" y="683888"/>
                  </a:cubicBezTo>
                  <a:cubicBezTo>
                    <a:pt x="4453567" y="675762"/>
                    <a:pt x="4448115" y="666772"/>
                    <a:pt x="4439763" y="657655"/>
                  </a:cubicBezTo>
                  <a:cubicBezTo>
                    <a:pt x="4435587" y="653096"/>
                    <a:pt x="4430687" y="648495"/>
                    <a:pt x="4424587" y="643965"/>
                  </a:cubicBezTo>
                  <a:cubicBezTo>
                    <a:pt x="4421543" y="641685"/>
                    <a:pt x="4418203" y="639434"/>
                    <a:pt x="4414493" y="637212"/>
                  </a:cubicBezTo>
                  <a:cubicBezTo>
                    <a:pt x="4410755" y="635102"/>
                    <a:pt x="4406621" y="633135"/>
                    <a:pt x="4402091" y="631167"/>
                  </a:cubicBezTo>
                  <a:cubicBezTo>
                    <a:pt x="4393511" y="624385"/>
                    <a:pt x="4407399" y="627316"/>
                    <a:pt x="4418485" y="629383"/>
                  </a:cubicBezTo>
                  <a:cubicBezTo>
                    <a:pt x="4429471" y="631733"/>
                    <a:pt x="4437839" y="632766"/>
                    <a:pt x="4418627" y="620237"/>
                  </a:cubicBezTo>
                  <a:cubicBezTo>
                    <a:pt x="4481229" y="648084"/>
                    <a:pt x="4433619" y="643398"/>
                    <a:pt x="4461507" y="666163"/>
                  </a:cubicBezTo>
                  <a:cubicBezTo>
                    <a:pt x="4498587" y="679145"/>
                    <a:pt x="4490559" y="669589"/>
                    <a:pt x="4482943" y="660330"/>
                  </a:cubicBezTo>
                  <a:cubicBezTo>
                    <a:pt x="4483141" y="661987"/>
                    <a:pt x="4497765" y="669816"/>
                    <a:pt x="4516635" y="680179"/>
                  </a:cubicBezTo>
                  <a:cubicBezTo>
                    <a:pt x="4526065" y="685360"/>
                    <a:pt x="4536555" y="691179"/>
                    <a:pt x="4546847" y="697167"/>
                  </a:cubicBezTo>
                  <a:cubicBezTo>
                    <a:pt x="4557099" y="703255"/>
                    <a:pt x="4566895" y="710178"/>
                    <a:pt x="4575389" y="716393"/>
                  </a:cubicBezTo>
                  <a:cubicBezTo>
                    <a:pt x="4600587" y="722537"/>
                    <a:pt x="4551023" y="700140"/>
                    <a:pt x="4552467" y="693062"/>
                  </a:cubicBezTo>
                  <a:cubicBezTo>
                    <a:pt x="4564347" y="698838"/>
                    <a:pt x="4580287" y="711239"/>
                    <a:pt x="4577003" y="704614"/>
                  </a:cubicBezTo>
                  <a:cubicBezTo>
                    <a:pt x="4609309" y="718870"/>
                    <a:pt x="4574807" y="712089"/>
                    <a:pt x="4605103" y="726756"/>
                  </a:cubicBezTo>
                  <a:cubicBezTo>
                    <a:pt x="4630049" y="732744"/>
                    <a:pt x="4609551" y="723669"/>
                    <a:pt x="4596879" y="711537"/>
                  </a:cubicBezTo>
                  <a:cubicBezTo>
                    <a:pt x="4608331" y="711282"/>
                    <a:pt x="4635769" y="738407"/>
                    <a:pt x="4638359" y="747595"/>
                  </a:cubicBezTo>
                  <a:cubicBezTo>
                    <a:pt x="4596015" y="735321"/>
                    <a:pt x="4580669" y="729856"/>
                    <a:pt x="4538779" y="719352"/>
                  </a:cubicBezTo>
                  <a:cubicBezTo>
                    <a:pt x="4547047" y="728483"/>
                    <a:pt x="4561287" y="736793"/>
                    <a:pt x="4581999" y="743348"/>
                  </a:cubicBezTo>
                  <a:cubicBezTo>
                    <a:pt x="4589419" y="753187"/>
                    <a:pt x="4538055" y="729927"/>
                    <a:pt x="4560707" y="748303"/>
                  </a:cubicBezTo>
                  <a:cubicBezTo>
                    <a:pt x="4528315" y="735052"/>
                    <a:pt x="4560481" y="741621"/>
                    <a:pt x="4542657" y="729715"/>
                  </a:cubicBezTo>
                  <a:cubicBezTo>
                    <a:pt x="4519155" y="725552"/>
                    <a:pt x="4524381" y="728667"/>
                    <a:pt x="4511935" y="726557"/>
                  </a:cubicBezTo>
                  <a:cubicBezTo>
                    <a:pt x="4469819" y="703892"/>
                    <a:pt x="4539189" y="719620"/>
                    <a:pt x="4534827" y="709073"/>
                  </a:cubicBezTo>
                  <a:cubicBezTo>
                    <a:pt x="4516169" y="695978"/>
                    <a:pt x="4516721" y="709328"/>
                    <a:pt x="4489355" y="698654"/>
                  </a:cubicBezTo>
                  <a:cubicBezTo>
                    <a:pt x="4497977" y="695383"/>
                    <a:pt x="4508553" y="693104"/>
                    <a:pt x="4526123" y="694364"/>
                  </a:cubicBezTo>
                  <a:cubicBezTo>
                    <a:pt x="4481611" y="666814"/>
                    <a:pt x="4483111" y="689961"/>
                    <a:pt x="4479191" y="695638"/>
                  </a:cubicBezTo>
                  <a:cubicBezTo>
                    <a:pt x="4424181" y="672395"/>
                    <a:pt x="4435757" y="688190"/>
                    <a:pt x="4430741" y="696966"/>
                  </a:cubicBezTo>
                  <a:lnTo>
                    <a:pt x="4425071" y="698935"/>
                  </a:lnTo>
                  <a:lnTo>
                    <a:pt x="4412971" y="688415"/>
                  </a:lnTo>
                  <a:cubicBezTo>
                    <a:pt x="4402947" y="680777"/>
                    <a:pt x="4393767" y="673871"/>
                    <a:pt x="4413883" y="679527"/>
                  </a:cubicBezTo>
                  <a:cubicBezTo>
                    <a:pt x="4404639" y="672392"/>
                    <a:pt x="4392917" y="667551"/>
                    <a:pt x="4386405" y="664082"/>
                  </a:cubicBezTo>
                  <a:cubicBezTo>
                    <a:pt x="4379893" y="660614"/>
                    <a:pt x="4378519" y="658603"/>
                    <a:pt x="4389689" y="658065"/>
                  </a:cubicBezTo>
                  <a:cubicBezTo>
                    <a:pt x="4378095" y="652218"/>
                    <a:pt x="4361275" y="648099"/>
                    <a:pt x="4354567" y="640581"/>
                  </a:cubicBezTo>
                  <a:cubicBezTo>
                    <a:pt x="4369303" y="654200"/>
                    <a:pt x="4387537" y="676809"/>
                    <a:pt x="4377543" y="685063"/>
                  </a:cubicBezTo>
                  <a:cubicBezTo>
                    <a:pt x="4396231" y="688234"/>
                    <a:pt x="4429387" y="711622"/>
                    <a:pt x="4430631" y="720880"/>
                  </a:cubicBezTo>
                  <a:cubicBezTo>
                    <a:pt x="4420919" y="716747"/>
                    <a:pt x="4408179" y="706199"/>
                    <a:pt x="4396273" y="697734"/>
                  </a:cubicBezTo>
                  <a:cubicBezTo>
                    <a:pt x="4384225" y="689763"/>
                    <a:pt x="4373011" y="684015"/>
                    <a:pt x="4367039" y="688517"/>
                  </a:cubicBezTo>
                  <a:cubicBezTo>
                    <a:pt x="4342249" y="679358"/>
                    <a:pt x="4355089" y="669929"/>
                    <a:pt x="4368199" y="670849"/>
                  </a:cubicBezTo>
                  <a:cubicBezTo>
                    <a:pt x="4353603" y="663955"/>
                    <a:pt x="4345915" y="665639"/>
                    <a:pt x="4317843" y="652686"/>
                  </a:cubicBezTo>
                  <a:cubicBezTo>
                    <a:pt x="4301263" y="649415"/>
                    <a:pt x="4303287" y="654356"/>
                    <a:pt x="4317233" y="664535"/>
                  </a:cubicBezTo>
                  <a:cubicBezTo>
                    <a:pt x="4302481" y="666234"/>
                    <a:pt x="4282095" y="635640"/>
                    <a:pt x="4287955" y="633517"/>
                  </a:cubicBezTo>
                  <a:cubicBezTo>
                    <a:pt x="4266933" y="633064"/>
                    <a:pt x="4279377" y="646272"/>
                    <a:pt x="4297327" y="660911"/>
                  </a:cubicBezTo>
                  <a:cubicBezTo>
                    <a:pt x="4315323" y="675563"/>
                    <a:pt x="4338795" y="691660"/>
                    <a:pt x="4340959" y="697196"/>
                  </a:cubicBezTo>
                  <a:cubicBezTo>
                    <a:pt x="4308711" y="685870"/>
                    <a:pt x="4305611" y="686082"/>
                    <a:pt x="4301447" y="675691"/>
                  </a:cubicBezTo>
                  <a:cubicBezTo>
                    <a:pt x="4306955" y="671415"/>
                    <a:pt x="4289131" y="659651"/>
                    <a:pt x="4273247" y="648637"/>
                  </a:cubicBezTo>
                  <a:cubicBezTo>
                    <a:pt x="4257447" y="637353"/>
                    <a:pt x="4243263" y="628137"/>
                    <a:pt x="4257377" y="626339"/>
                  </a:cubicBezTo>
                  <a:cubicBezTo>
                    <a:pt x="4226727" y="611573"/>
                    <a:pt x="4256399" y="636306"/>
                    <a:pt x="4231555" y="630303"/>
                  </a:cubicBezTo>
                  <a:cubicBezTo>
                    <a:pt x="4222437" y="628576"/>
                    <a:pt x="4222551" y="613810"/>
                    <a:pt x="4231823" y="612578"/>
                  </a:cubicBezTo>
                  <a:cubicBezTo>
                    <a:pt x="4221701" y="606632"/>
                    <a:pt x="4201683" y="604396"/>
                    <a:pt x="4185403" y="600800"/>
                  </a:cubicBezTo>
                  <a:cubicBezTo>
                    <a:pt x="4240501" y="627741"/>
                    <a:pt x="4165539" y="603079"/>
                    <a:pt x="4205803" y="628349"/>
                  </a:cubicBezTo>
                  <a:cubicBezTo>
                    <a:pt x="4193259" y="623437"/>
                    <a:pt x="4174811" y="620733"/>
                    <a:pt x="4164931" y="614702"/>
                  </a:cubicBezTo>
                  <a:cubicBezTo>
                    <a:pt x="4134125" y="607581"/>
                    <a:pt x="4200819" y="637622"/>
                    <a:pt x="4170013" y="630473"/>
                  </a:cubicBezTo>
                  <a:cubicBezTo>
                    <a:pt x="4177503" y="634564"/>
                    <a:pt x="4225043" y="650831"/>
                    <a:pt x="4215939" y="642138"/>
                  </a:cubicBezTo>
                  <a:cubicBezTo>
                    <a:pt x="4253257" y="655616"/>
                    <a:pt x="4172279" y="649274"/>
                    <a:pt x="4165043" y="632512"/>
                  </a:cubicBezTo>
                  <a:cubicBezTo>
                    <a:pt x="4140835" y="626566"/>
                    <a:pt x="4152983" y="634465"/>
                    <a:pt x="4159947" y="640425"/>
                  </a:cubicBezTo>
                  <a:cubicBezTo>
                    <a:pt x="4140849" y="636122"/>
                    <a:pt x="4127981" y="629326"/>
                    <a:pt x="4119091" y="620903"/>
                  </a:cubicBezTo>
                  <a:cubicBezTo>
                    <a:pt x="4187101" y="631563"/>
                    <a:pt x="4111939" y="599894"/>
                    <a:pt x="4170111" y="606802"/>
                  </a:cubicBezTo>
                  <a:cubicBezTo>
                    <a:pt x="4164039" y="604240"/>
                    <a:pt x="4152783" y="602598"/>
                    <a:pt x="4139687" y="599993"/>
                  </a:cubicBezTo>
                  <a:cubicBezTo>
                    <a:pt x="4126579" y="597388"/>
                    <a:pt x="4111657" y="593608"/>
                    <a:pt x="4097839" y="588087"/>
                  </a:cubicBezTo>
                  <a:cubicBezTo>
                    <a:pt x="4101947" y="591314"/>
                    <a:pt x="4107907" y="593636"/>
                    <a:pt x="4113781" y="596114"/>
                  </a:cubicBezTo>
                  <a:cubicBezTo>
                    <a:pt x="4119599" y="598804"/>
                    <a:pt x="4125375" y="601522"/>
                    <a:pt x="4129171" y="605047"/>
                  </a:cubicBezTo>
                  <a:cubicBezTo>
                    <a:pt x="4113823" y="600885"/>
                    <a:pt x="4103729" y="595448"/>
                    <a:pt x="4087647" y="592560"/>
                  </a:cubicBezTo>
                  <a:cubicBezTo>
                    <a:pt x="4083909" y="596015"/>
                    <a:pt x="4093069" y="599115"/>
                    <a:pt x="4102499" y="602555"/>
                  </a:cubicBezTo>
                  <a:cubicBezTo>
                    <a:pt x="4111969" y="605811"/>
                    <a:pt x="4121525" y="610356"/>
                    <a:pt x="4118963" y="614985"/>
                  </a:cubicBezTo>
                  <a:cubicBezTo>
                    <a:pt x="4112803" y="610342"/>
                    <a:pt x="4105059" y="606746"/>
                    <a:pt x="4096169" y="603744"/>
                  </a:cubicBezTo>
                  <a:cubicBezTo>
                    <a:pt x="4087279" y="600686"/>
                    <a:pt x="4077255" y="598124"/>
                    <a:pt x="4066453" y="595901"/>
                  </a:cubicBezTo>
                  <a:cubicBezTo>
                    <a:pt x="4044835" y="591470"/>
                    <a:pt x="4020089" y="588440"/>
                    <a:pt x="3994959" y="585694"/>
                  </a:cubicBezTo>
                  <a:cubicBezTo>
                    <a:pt x="3997579" y="584236"/>
                    <a:pt x="3993799" y="571551"/>
                    <a:pt x="3968147" y="567332"/>
                  </a:cubicBezTo>
                  <a:cubicBezTo>
                    <a:pt x="3953395" y="568734"/>
                    <a:pt x="4015687" y="590281"/>
                    <a:pt x="3953635" y="580470"/>
                  </a:cubicBezTo>
                  <a:cubicBezTo>
                    <a:pt x="3959029" y="583754"/>
                    <a:pt x="3964409" y="587322"/>
                    <a:pt x="3969747" y="591060"/>
                  </a:cubicBezTo>
                  <a:cubicBezTo>
                    <a:pt x="4020767" y="600786"/>
                    <a:pt x="3961803" y="593480"/>
                    <a:pt x="3991421" y="611630"/>
                  </a:cubicBezTo>
                  <a:cubicBezTo>
                    <a:pt x="4013563" y="621696"/>
                    <a:pt x="4046647" y="626778"/>
                    <a:pt x="4073631" y="634635"/>
                  </a:cubicBezTo>
                  <a:cubicBezTo>
                    <a:pt x="4090365" y="636263"/>
                    <a:pt x="4088087" y="631634"/>
                    <a:pt x="4073151" y="622842"/>
                  </a:cubicBezTo>
                  <a:cubicBezTo>
                    <a:pt x="4078289" y="623168"/>
                    <a:pt x="4085763" y="625773"/>
                    <a:pt x="4093323" y="629425"/>
                  </a:cubicBezTo>
                  <a:cubicBezTo>
                    <a:pt x="4097103" y="631252"/>
                    <a:pt x="4100911" y="633347"/>
                    <a:pt x="4104465" y="635527"/>
                  </a:cubicBezTo>
                  <a:cubicBezTo>
                    <a:pt x="4107991" y="637849"/>
                    <a:pt x="4111247" y="640341"/>
                    <a:pt x="4113993" y="642705"/>
                  </a:cubicBezTo>
                  <a:cubicBezTo>
                    <a:pt x="4124951" y="652218"/>
                    <a:pt x="4127513" y="660486"/>
                    <a:pt x="4104607" y="656763"/>
                  </a:cubicBezTo>
                  <a:cubicBezTo>
                    <a:pt x="4116443" y="663360"/>
                    <a:pt x="4115423" y="657598"/>
                    <a:pt x="4134747" y="662383"/>
                  </a:cubicBezTo>
                  <a:cubicBezTo>
                    <a:pt x="4131407" y="664408"/>
                    <a:pt x="4135371" y="669193"/>
                    <a:pt x="4144771" y="676130"/>
                  </a:cubicBezTo>
                  <a:cubicBezTo>
                    <a:pt x="4133347" y="671628"/>
                    <a:pt x="4116019" y="665809"/>
                    <a:pt x="4104579" y="663346"/>
                  </a:cubicBezTo>
                  <a:cubicBezTo>
                    <a:pt x="4093111" y="660982"/>
                    <a:pt x="4087519" y="662327"/>
                    <a:pt x="4099723" y="670637"/>
                  </a:cubicBezTo>
                  <a:cubicBezTo>
                    <a:pt x="4092191" y="669971"/>
                    <a:pt x="4088171" y="667834"/>
                    <a:pt x="4084659" y="665554"/>
                  </a:cubicBezTo>
                  <a:cubicBezTo>
                    <a:pt x="4077935" y="664620"/>
                    <a:pt x="4071195" y="663700"/>
                    <a:pt x="4064387" y="662751"/>
                  </a:cubicBezTo>
                  <a:cubicBezTo>
                    <a:pt x="4043179" y="650562"/>
                    <a:pt x="4083755" y="658773"/>
                    <a:pt x="4053727" y="643653"/>
                  </a:cubicBezTo>
                  <a:cubicBezTo>
                    <a:pt x="4073307" y="644715"/>
                    <a:pt x="4077963" y="652615"/>
                    <a:pt x="4094387" y="655149"/>
                  </a:cubicBezTo>
                  <a:cubicBezTo>
                    <a:pt x="4102711" y="655857"/>
                    <a:pt x="4106207" y="655475"/>
                    <a:pt x="4105911" y="653323"/>
                  </a:cubicBezTo>
                  <a:cubicBezTo>
                    <a:pt x="4105599" y="651199"/>
                    <a:pt x="4101435" y="647631"/>
                    <a:pt x="4094145" y="643356"/>
                  </a:cubicBezTo>
                  <a:cubicBezTo>
                    <a:pt x="4058567" y="632738"/>
                    <a:pt x="4020259" y="630784"/>
                    <a:pt x="3971629" y="620690"/>
                  </a:cubicBezTo>
                  <a:cubicBezTo>
                    <a:pt x="3999475" y="633715"/>
                    <a:pt x="3993135" y="631917"/>
                    <a:pt x="3972379" y="632568"/>
                  </a:cubicBezTo>
                  <a:cubicBezTo>
                    <a:pt x="3983451" y="639619"/>
                    <a:pt x="4009555" y="639675"/>
                    <a:pt x="4018461" y="647660"/>
                  </a:cubicBezTo>
                  <a:cubicBezTo>
                    <a:pt x="4024507" y="640638"/>
                    <a:pt x="3987457" y="634777"/>
                    <a:pt x="4048601" y="645904"/>
                  </a:cubicBezTo>
                  <a:cubicBezTo>
                    <a:pt x="4048049" y="655843"/>
                    <a:pt x="4017811" y="655545"/>
                    <a:pt x="3983987" y="651128"/>
                  </a:cubicBezTo>
                  <a:cubicBezTo>
                    <a:pt x="3950251" y="645947"/>
                    <a:pt x="3912267" y="640270"/>
                    <a:pt x="3896751" y="633913"/>
                  </a:cubicBezTo>
                  <a:cubicBezTo>
                    <a:pt x="3899499" y="639123"/>
                    <a:pt x="3874907" y="636844"/>
                    <a:pt x="3872359" y="640610"/>
                  </a:cubicBezTo>
                  <a:cubicBezTo>
                    <a:pt x="3829691" y="632950"/>
                    <a:pt x="3898875" y="632483"/>
                    <a:pt x="3835903" y="628746"/>
                  </a:cubicBezTo>
                  <a:cubicBezTo>
                    <a:pt x="3844851" y="623182"/>
                    <a:pt x="3858995" y="624853"/>
                    <a:pt x="3885667" y="621299"/>
                  </a:cubicBezTo>
                  <a:cubicBezTo>
                    <a:pt x="3892505" y="627981"/>
                    <a:pt x="3906747" y="630827"/>
                    <a:pt x="3917151" y="635697"/>
                  </a:cubicBezTo>
                  <a:cubicBezTo>
                    <a:pt x="3927219" y="633828"/>
                    <a:pt x="3936943" y="624244"/>
                    <a:pt x="3932231" y="634083"/>
                  </a:cubicBezTo>
                  <a:cubicBezTo>
                    <a:pt x="3937383" y="636504"/>
                    <a:pt x="3944829" y="637764"/>
                    <a:pt x="3953027" y="638656"/>
                  </a:cubicBezTo>
                  <a:cubicBezTo>
                    <a:pt x="3961167" y="639902"/>
                    <a:pt x="3970043" y="640864"/>
                    <a:pt x="3978113" y="642195"/>
                  </a:cubicBezTo>
                  <a:cubicBezTo>
                    <a:pt x="3953295" y="633701"/>
                    <a:pt x="3951003" y="631308"/>
                    <a:pt x="3952107" y="628661"/>
                  </a:cubicBezTo>
                  <a:cubicBezTo>
                    <a:pt x="3953195" y="625971"/>
                    <a:pt x="3957699" y="623040"/>
                    <a:pt x="3945935" y="614844"/>
                  </a:cubicBezTo>
                  <a:cubicBezTo>
                    <a:pt x="3959723" y="614744"/>
                    <a:pt x="3970299" y="617477"/>
                    <a:pt x="3980519" y="619714"/>
                  </a:cubicBezTo>
                  <a:cubicBezTo>
                    <a:pt x="3990727" y="622092"/>
                    <a:pt x="4000467" y="624683"/>
                    <a:pt x="4012387" y="626254"/>
                  </a:cubicBezTo>
                  <a:cubicBezTo>
                    <a:pt x="4004459" y="615778"/>
                    <a:pt x="3980179" y="612692"/>
                    <a:pt x="3960685" y="607496"/>
                  </a:cubicBezTo>
                  <a:cubicBezTo>
                    <a:pt x="3942805" y="605556"/>
                    <a:pt x="3937963" y="607595"/>
                    <a:pt x="3940583" y="611446"/>
                  </a:cubicBezTo>
                  <a:cubicBezTo>
                    <a:pt x="3902769" y="601748"/>
                    <a:pt x="3965131" y="584505"/>
                    <a:pt x="3912227" y="576874"/>
                  </a:cubicBezTo>
                  <a:cubicBezTo>
                    <a:pt x="3913273" y="573972"/>
                    <a:pt x="3930419" y="575430"/>
                    <a:pt x="3916529" y="568451"/>
                  </a:cubicBezTo>
                  <a:cubicBezTo>
                    <a:pt x="3929171" y="570305"/>
                    <a:pt x="3934411" y="575855"/>
                    <a:pt x="3948171" y="577086"/>
                  </a:cubicBezTo>
                  <a:cubicBezTo>
                    <a:pt x="3961167" y="576973"/>
                    <a:pt x="3937185" y="572358"/>
                    <a:pt x="3931875" y="566893"/>
                  </a:cubicBezTo>
                  <a:cubicBezTo>
                    <a:pt x="3882241" y="567205"/>
                    <a:pt x="3854775" y="562278"/>
                    <a:pt x="3829407" y="569753"/>
                  </a:cubicBezTo>
                  <a:cubicBezTo>
                    <a:pt x="3852595" y="576421"/>
                    <a:pt x="3866385" y="587931"/>
                    <a:pt x="3893043" y="592702"/>
                  </a:cubicBezTo>
                  <a:cubicBezTo>
                    <a:pt x="3915949" y="593891"/>
                    <a:pt x="3875375" y="578219"/>
                    <a:pt x="3861063" y="578261"/>
                  </a:cubicBezTo>
                  <a:cubicBezTo>
                    <a:pt x="3854763" y="572004"/>
                    <a:pt x="3899443" y="586331"/>
                    <a:pt x="3865309" y="569838"/>
                  </a:cubicBezTo>
                  <a:cubicBezTo>
                    <a:pt x="3893835" y="571834"/>
                    <a:pt x="3890423" y="590012"/>
                    <a:pt x="3918667" y="592008"/>
                  </a:cubicBezTo>
                  <a:cubicBezTo>
                    <a:pt x="3905615" y="596468"/>
                    <a:pt x="3911107" y="606009"/>
                    <a:pt x="3909875" y="608756"/>
                  </a:cubicBezTo>
                  <a:cubicBezTo>
                    <a:pt x="3878347" y="606604"/>
                    <a:pt x="3872231" y="586642"/>
                    <a:pt x="3825243" y="578134"/>
                  </a:cubicBezTo>
                  <a:cubicBezTo>
                    <a:pt x="3812999" y="578007"/>
                    <a:pt x="3830483" y="585892"/>
                    <a:pt x="3836995" y="590833"/>
                  </a:cubicBezTo>
                  <a:cubicBezTo>
                    <a:pt x="3818109" y="591300"/>
                    <a:pt x="3806783" y="587733"/>
                    <a:pt x="3795953" y="584717"/>
                  </a:cubicBezTo>
                  <a:cubicBezTo>
                    <a:pt x="3785151" y="581475"/>
                    <a:pt x="3774943" y="577879"/>
                    <a:pt x="3758507" y="577837"/>
                  </a:cubicBezTo>
                  <a:cubicBezTo>
                    <a:pt x="3782023" y="585552"/>
                    <a:pt x="3797765" y="602909"/>
                    <a:pt x="3718089" y="582211"/>
                  </a:cubicBezTo>
                  <a:cubicBezTo>
                    <a:pt x="3733167" y="581942"/>
                    <a:pt x="3741067" y="585765"/>
                    <a:pt x="3754543" y="586430"/>
                  </a:cubicBezTo>
                  <a:cubicBezTo>
                    <a:pt x="3748471" y="581489"/>
                    <a:pt x="3735247" y="580725"/>
                    <a:pt x="3727603" y="576733"/>
                  </a:cubicBezTo>
                  <a:cubicBezTo>
                    <a:pt x="3717139" y="581815"/>
                    <a:pt x="3705305" y="583089"/>
                    <a:pt x="3690651" y="583528"/>
                  </a:cubicBezTo>
                  <a:cubicBezTo>
                    <a:pt x="3675999" y="584123"/>
                    <a:pt x="3658515" y="583089"/>
                    <a:pt x="3636827" y="586218"/>
                  </a:cubicBezTo>
                  <a:cubicBezTo>
                    <a:pt x="3657199" y="588908"/>
                    <a:pt x="3672759" y="596241"/>
                    <a:pt x="3689391" y="602314"/>
                  </a:cubicBezTo>
                  <a:cubicBezTo>
                    <a:pt x="3706027" y="608473"/>
                    <a:pt x="3723695" y="613980"/>
                    <a:pt x="3748413" y="615339"/>
                  </a:cubicBezTo>
                  <a:cubicBezTo>
                    <a:pt x="3759427" y="620563"/>
                    <a:pt x="3680035" y="615028"/>
                    <a:pt x="3734285" y="623564"/>
                  </a:cubicBezTo>
                  <a:cubicBezTo>
                    <a:pt x="3740061" y="631733"/>
                    <a:pt x="3689011" y="616840"/>
                    <a:pt x="3689123" y="624938"/>
                  </a:cubicBezTo>
                  <a:cubicBezTo>
                    <a:pt x="3703153" y="635725"/>
                    <a:pt x="3738489" y="633786"/>
                    <a:pt x="3752263" y="644588"/>
                  </a:cubicBezTo>
                  <a:cubicBezTo>
                    <a:pt x="3724629" y="641997"/>
                    <a:pt x="3709595" y="631846"/>
                    <a:pt x="3675363" y="633205"/>
                  </a:cubicBezTo>
                  <a:cubicBezTo>
                    <a:pt x="3665723" y="626113"/>
                    <a:pt x="3652415" y="621101"/>
                    <a:pt x="3637335" y="618213"/>
                  </a:cubicBezTo>
                  <a:cubicBezTo>
                    <a:pt x="3630349" y="617866"/>
                    <a:pt x="3625639" y="620035"/>
                    <a:pt x="3625863" y="622285"/>
                  </a:cubicBezTo>
                  <a:lnTo>
                    <a:pt x="3627343" y="623345"/>
                  </a:lnTo>
                  <a:lnTo>
                    <a:pt x="3626845" y="623251"/>
                  </a:lnTo>
                  <a:cubicBezTo>
                    <a:pt x="3594983" y="617525"/>
                    <a:pt x="3531449" y="606891"/>
                    <a:pt x="3548161" y="605033"/>
                  </a:cubicBezTo>
                  <a:cubicBezTo>
                    <a:pt x="3538363" y="602399"/>
                    <a:pt x="3523287" y="600686"/>
                    <a:pt x="3509823" y="600262"/>
                  </a:cubicBezTo>
                  <a:cubicBezTo>
                    <a:pt x="3496359" y="599851"/>
                    <a:pt x="3484539" y="601734"/>
                    <a:pt x="3481255" y="604282"/>
                  </a:cubicBezTo>
                  <a:cubicBezTo>
                    <a:pt x="3505167" y="611545"/>
                    <a:pt x="3497521" y="600148"/>
                    <a:pt x="3522041" y="602527"/>
                  </a:cubicBezTo>
                  <a:cubicBezTo>
                    <a:pt x="3524617" y="606109"/>
                    <a:pt x="3520711" y="608544"/>
                    <a:pt x="3502815" y="608728"/>
                  </a:cubicBezTo>
                  <a:cubicBezTo>
                    <a:pt x="3520115" y="612720"/>
                    <a:pt x="3540743" y="614320"/>
                    <a:pt x="3565149" y="613484"/>
                  </a:cubicBezTo>
                  <a:cubicBezTo>
                    <a:pt x="3520171" y="619657"/>
                    <a:pt x="3510559" y="612380"/>
                    <a:pt x="3516931" y="625957"/>
                  </a:cubicBezTo>
                  <a:cubicBezTo>
                    <a:pt x="3506539" y="625476"/>
                    <a:pt x="3500225" y="621568"/>
                    <a:pt x="3494987" y="618992"/>
                  </a:cubicBezTo>
                  <a:cubicBezTo>
                    <a:pt x="3489747" y="616316"/>
                    <a:pt x="3485571" y="614688"/>
                    <a:pt x="3479527" y="618977"/>
                  </a:cubicBezTo>
                  <a:cubicBezTo>
                    <a:pt x="3441883" y="617887"/>
                    <a:pt x="3464747" y="608827"/>
                    <a:pt x="3460883" y="605599"/>
                  </a:cubicBezTo>
                  <a:cubicBezTo>
                    <a:pt x="3459663" y="602626"/>
                    <a:pt x="3404507" y="608728"/>
                    <a:pt x="3405699" y="612196"/>
                  </a:cubicBezTo>
                  <a:cubicBezTo>
                    <a:pt x="3418793" y="615651"/>
                    <a:pt x="3416427" y="610327"/>
                    <a:pt x="3436277" y="610172"/>
                  </a:cubicBezTo>
                  <a:cubicBezTo>
                    <a:pt x="3446075" y="615028"/>
                    <a:pt x="3406631" y="614150"/>
                    <a:pt x="3423027" y="619784"/>
                  </a:cubicBezTo>
                  <a:cubicBezTo>
                    <a:pt x="3400135" y="620889"/>
                    <a:pt x="3386755" y="614844"/>
                    <a:pt x="3373773" y="608515"/>
                  </a:cubicBezTo>
                  <a:cubicBezTo>
                    <a:pt x="3375643" y="613286"/>
                    <a:pt x="3374367" y="615820"/>
                    <a:pt x="3368209" y="616231"/>
                  </a:cubicBezTo>
                  <a:cubicBezTo>
                    <a:pt x="3362037" y="616642"/>
                    <a:pt x="3351008" y="614744"/>
                    <a:pt x="3333270" y="612125"/>
                  </a:cubicBezTo>
                  <a:cubicBezTo>
                    <a:pt x="3306767" y="617222"/>
                    <a:pt x="3355397" y="615594"/>
                    <a:pt x="3356671" y="621370"/>
                  </a:cubicBezTo>
                  <a:cubicBezTo>
                    <a:pt x="3318744" y="621639"/>
                    <a:pt x="3353500" y="640142"/>
                    <a:pt x="3310377" y="623564"/>
                  </a:cubicBezTo>
                  <a:cubicBezTo>
                    <a:pt x="3298500" y="625858"/>
                    <a:pt x="3316677" y="630176"/>
                    <a:pt x="3323756" y="633729"/>
                  </a:cubicBezTo>
                  <a:cubicBezTo>
                    <a:pt x="3274050" y="635895"/>
                    <a:pt x="3293332" y="622318"/>
                    <a:pt x="3292724" y="616840"/>
                  </a:cubicBezTo>
                  <a:cubicBezTo>
                    <a:pt x="3260063" y="624640"/>
                    <a:pt x="3267864" y="620690"/>
                    <a:pt x="3254683" y="612522"/>
                  </a:cubicBezTo>
                  <a:cubicBezTo>
                    <a:pt x="3227827" y="620903"/>
                    <a:pt x="3228691" y="621441"/>
                    <a:pt x="3217804" y="628590"/>
                  </a:cubicBezTo>
                  <a:cubicBezTo>
                    <a:pt x="3240427" y="632398"/>
                    <a:pt x="3254046" y="617887"/>
                    <a:pt x="3286112" y="629355"/>
                  </a:cubicBezTo>
                  <a:cubicBezTo>
                    <a:pt x="3222745" y="631294"/>
                    <a:pt x="3217776" y="638925"/>
                    <a:pt x="3213316" y="646754"/>
                  </a:cubicBezTo>
                  <a:cubicBezTo>
                    <a:pt x="3202868" y="646471"/>
                    <a:pt x="3193723" y="647589"/>
                    <a:pt x="3185540" y="648523"/>
                  </a:cubicBezTo>
                  <a:cubicBezTo>
                    <a:pt x="3177357" y="649543"/>
                    <a:pt x="3170179" y="650788"/>
                    <a:pt x="3163809" y="652105"/>
                  </a:cubicBezTo>
                  <a:cubicBezTo>
                    <a:pt x="3151067" y="654752"/>
                    <a:pt x="3141525" y="657697"/>
                    <a:pt x="3133527" y="659750"/>
                  </a:cubicBezTo>
                  <a:cubicBezTo>
                    <a:pt x="3137349" y="656947"/>
                    <a:pt x="3156263" y="642719"/>
                    <a:pt x="3197630" y="631237"/>
                  </a:cubicBezTo>
                  <a:cubicBezTo>
                    <a:pt x="3197290" y="634338"/>
                    <a:pt x="3180783" y="637155"/>
                    <a:pt x="3195563" y="640468"/>
                  </a:cubicBezTo>
                  <a:cubicBezTo>
                    <a:pt x="3218427" y="637537"/>
                    <a:pt x="3222589" y="634649"/>
                    <a:pt x="3207710" y="629822"/>
                  </a:cubicBezTo>
                  <a:cubicBezTo>
                    <a:pt x="3168749" y="626764"/>
                    <a:pt x="3153262" y="645975"/>
                    <a:pt x="3119511" y="635555"/>
                  </a:cubicBezTo>
                  <a:cubicBezTo>
                    <a:pt x="3097709" y="638104"/>
                    <a:pt x="3132281" y="646867"/>
                    <a:pt x="3147443" y="639675"/>
                  </a:cubicBezTo>
                  <a:cubicBezTo>
                    <a:pt x="3129195" y="649274"/>
                    <a:pt x="3119454" y="656253"/>
                    <a:pt x="3101461" y="661463"/>
                  </a:cubicBezTo>
                  <a:cubicBezTo>
                    <a:pt x="3092471" y="664068"/>
                    <a:pt x="3081414" y="666234"/>
                    <a:pt x="3066195" y="668060"/>
                  </a:cubicBezTo>
                  <a:cubicBezTo>
                    <a:pt x="3050962" y="669816"/>
                    <a:pt x="3031808" y="672789"/>
                    <a:pt x="3006282" y="675110"/>
                  </a:cubicBezTo>
                  <a:cubicBezTo>
                    <a:pt x="3013672" y="683095"/>
                    <a:pt x="3042878" y="669292"/>
                    <a:pt x="3050127" y="677347"/>
                  </a:cubicBezTo>
                  <a:cubicBezTo>
                    <a:pt x="3039268" y="677121"/>
                    <a:pt x="2977982" y="683845"/>
                    <a:pt x="3014607" y="682203"/>
                  </a:cubicBezTo>
                  <a:cubicBezTo>
                    <a:pt x="3006395" y="690174"/>
                    <a:pt x="2992337" y="683095"/>
                    <a:pt x="2980516" y="677814"/>
                  </a:cubicBezTo>
                  <a:cubicBezTo>
                    <a:pt x="2974967" y="682826"/>
                    <a:pt x="2979497" y="687002"/>
                    <a:pt x="2947233" y="688206"/>
                  </a:cubicBezTo>
                  <a:cubicBezTo>
                    <a:pt x="2955005" y="690712"/>
                    <a:pt x="2962820" y="693189"/>
                    <a:pt x="2975207" y="690924"/>
                  </a:cubicBezTo>
                  <a:cubicBezTo>
                    <a:pt x="2969332" y="695398"/>
                    <a:pt x="2950701" y="696233"/>
                    <a:pt x="2928673" y="697210"/>
                  </a:cubicBezTo>
                  <a:cubicBezTo>
                    <a:pt x="2923180" y="697507"/>
                    <a:pt x="2917432" y="697578"/>
                    <a:pt x="2911698" y="698144"/>
                  </a:cubicBezTo>
                  <a:cubicBezTo>
                    <a:pt x="2905965" y="698725"/>
                    <a:pt x="2900174" y="699376"/>
                    <a:pt x="2894483" y="700140"/>
                  </a:cubicBezTo>
                  <a:cubicBezTo>
                    <a:pt x="2883087" y="701683"/>
                    <a:pt x="2872058" y="703708"/>
                    <a:pt x="2862616" y="706610"/>
                  </a:cubicBezTo>
                  <a:cubicBezTo>
                    <a:pt x="2853343" y="711820"/>
                    <a:pt x="2874493" y="707884"/>
                    <a:pt x="2877438" y="714637"/>
                  </a:cubicBezTo>
                  <a:cubicBezTo>
                    <a:pt x="2896125" y="715458"/>
                    <a:pt x="2919471" y="710815"/>
                    <a:pt x="2944345" y="706723"/>
                  </a:cubicBezTo>
                  <a:cubicBezTo>
                    <a:pt x="2972687" y="701216"/>
                    <a:pt x="2893294" y="704147"/>
                    <a:pt x="2912604" y="708040"/>
                  </a:cubicBezTo>
                  <a:cubicBezTo>
                    <a:pt x="2893521" y="706950"/>
                    <a:pt x="2904719" y="703623"/>
                    <a:pt x="2923675" y="702165"/>
                  </a:cubicBezTo>
                  <a:cubicBezTo>
                    <a:pt x="2942646" y="700806"/>
                    <a:pt x="2969049" y="700381"/>
                    <a:pt x="2979794" y="701853"/>
                  </a:cubicBezTo>
                  <a:cubicBezTo>
                    <a:pt x="2974485" y="710234"/>
                    <a:pt x="2941188" y="713037"/>
                    <a:pt x="2913199" y="716223"/>
                  </a:cubicBezTo>
                  <a:cubicBezTo>
                    <a:pt x="2885380" y="720258"/>
                    <a:pt x="2862757" y="723627"/>
                    <a:pt x="2878740" y="729361"/>
                  </a:cubicBezTo>
                  <a:cubicBezTo>
                    <a:pt x="2849393" y="737699"/>
                    <a:pt x="2831526" y="733254"/>
                    <a:pt x="2813009" y="729332"/>
                  </a:cubicBezTo>
                  <a:cubicBezTo>
                    <a:pt x="2822112" y="727407"/>
                    <a:pt x="2828794" y="728016"/>
                    <a:pt x="2838619" y="725312"/>
                  </a:cubicBezTo>
                  <a:cubicBezTo>
                    <a:pt x="2825510" y="726204"/>
                    <a:pt x="2814297" y="725184"/>
                    <a:pt x="2804260" y="722678"/>
                  </a:cubicBezTo>
                  <a:cubicBezTo>
                    <a:pt x="2795086" y="725312"/>
                    <a:pt x="2804302" y="726388"/>
                    <a:pt x="2806893" y="728016"/>
                  </a:cubicBezTo>
                  <a:cubicBezTo>
                    <a:pt x="2794831" y="730606"/>
                    <a:pt x="2787993" y="727223"/>
                    <a:pt x="2775110" y="730734"/>
                  </a:cubicBezTo>
                  <a:cubicBezTo>
                    <a:pt x="2765413" y="738676"/>
                    <a:pt x="2823485" y="739582"/>
                    <a:pt x="2824391" y="741338"/>
                  </a:cubicBezTo>
                  <a:cubicBezTo>
                    <a:pt x="2811211" y="746066"/>
                    <a:pt x="2782146" y="753201"/>
                    <a:pt x="2749981" y="764357"/>
                  </a:cubicBezTo>
                  <a:cubicBezTo>
                    <a:pt x="2717632" y="774706"/>
                    <a:pt x="2681432" y="786286"/>
                    <a:pt x="2652722" y="795474"/>
                  </a:cubicBezTo>
                  <a:cubicBezTo>
                    <a:pt x="2633213" y="789090"/>
                    <a:pt x="2707482" y="777127"/>
                    <a:pt x="2706774" y="771492"/>
                  </a:cubicBezTo>
                  <a:cubicBezTo>
                    <a:pt x="2677624" y="766792"/>
                    <a:pt x="2631302" y="805979"/>
                    <a:pt x="2631316" y="787603"/>
                  </a:cubicBezTo>
                  <a:cubicBezTo>
                    <a:pt x="2595371" y="803671"/>
                    <a:pt x="2678106" y="786513"/>
                    <a:pt x="2624648" y="805767"/>
                  </a:cubicBezTo>
                  <a:cubicBezTo>
                    <a:pt x="2628386" y="797952"/>
                    <a:pt x="2605536" y="806956"/>
                    <a:pt x="2609387" y="799141"/>
                  </a:cubicBezTo>
                  <a:cubicBezTo>
                    <a:pt x="2608127" y="809773"/>
                    <a:pt x="2529838" y="822982"/>
                    <a:pt x="2531508" y="832297"/>
                  </a:cubicBezTo>
                  <a:cubicBezTo>
                    <a:pt x="2487848" y="843807"/>
                    <a:pt x="2548256" y="820717"/>
                    <a:pt x="2509565" y="825162"/>
                  </a:cubicBezTo>
                  <a:cubicBezTo>
                    <a:pt x="2478419" y="830202"/>
                    <a:pt x="2470265" y="851777"/>
                    <a:pt x="2408384" y="869559"/>
                  </a:cubicBezTo>
                  <a:cubicBezTo>
                    <a:pt x="2418704" y="869276"/>
                    <a:pt x="2458090" y="853462"/>
                    <a:pt x="2420913" y="870380"/>
                  </a:cubicBezTo>
                  <a:cubicBezTo>
                    <a:pt x="2433230" y="868157"/>
                    <a:pt x="2448477" y="861475"/>
                    <a:pt x="2457905" y="863542"/>
                  </a:cubicBezTo>
                  <a:cubicBezTo>
                    <a:pt x="2419058" y="870932"/>
                    <a:pt x="2472516" y="872687"/>
                    <a:pt x="2424679" y="884622"/>
                  </a:cubicBezTo>
                  <a:cubicBezTo>
                    <a:pt x="2408313" y="883744"/>
                    <a:pt x="2423928" y="881097"/>
                    <a:pt x="2436698" y="876113"/>
                  </a:cubicBezTo>
                  <a:cubicBezTo>
                    <a:pt x="2424452" y="871612"/>
                    <a:pt x="2407860" y="873749"/>
                    <a:pt x="2388776" y="879709"/>
                  </a:cubicBezTo>
                  <a:cubicBezTo>
                    <a:pt x="2384005" y="881196"/>
                    <a:pt x="2379093" y="882923"/>
                    <a:pt x="2374038" y="884848"/>
                  </a:cubicBezTo>
                  <a:cubicBezTo>
                    <a:pt x="2369027" y="886873"/>
                    <a:pt x="2364001" y="889322"/>
                    <a:pt x="2358820" y="891800"/>
                  </a:cubicBezTo>
                  <a:cubicBezTo>
                    <a:pt x="2348485" y="896811"/>
                    <a:pt x="2337782" y="902460"/>
                    <a:pt x="2326938" y="908378"/>
                  </a:cubicBezTo>
                  <a:cubicBezTo>
                    <a:pt x="2339056" y="909454"/>
                    <a:pt x="2361481" y="892253"/>
                    <a:pt x="2378045" y="886250"/>
                  </a:cubicBezTo>
                  <a:cubicBezTo>
                    <a:pt x="2395062" y="885330"/>
                    <a:pt x="2388380" y="890058"/>
                    <a:pt x="2394043" y="891870"/>
                  </a:cubicBezTo>
                  <a:cubicBezTo>
                    <a:pt x="2382335" y="896528"/>
                    <a:pt x="2374888" y="894518"/>
                    <a:pt x="2366295" y="895141"/>
                  </a:cubicBezTo>
                  <a:cubicBezTo>
                    <a:pt x="2357574" y="902531"/>
                    <a:pt x="2379050" y="909156"/>
                    <a:pt x="2330562" y="913092"/>
                  </a:cubicBezTo>
                  <a:cubicBezTo>
                    <a:pt x="2311053" y="926923"/>
                    <a:pt x="2361509" y="908732"/>
                    <a:pt x="2367696" y="913984"/>
                  </a:cubicBezTo>
                  <a:cubicBezTo>
                    <a:pt x="2376106" y="909652"/>
                    <a:pt x="2366932" y="910360"/>
                    <a:pt x="2364143" y="909241"/>
                  </a:cubicBezTo>
                  <a:cubicBezTo>
                    <a:pt x="2377167" y="905008"/>
                    <a:pt x="2384062" y="904371"/>
                    <a:pt x="2387856" y="905575"/>
                  </a:cubicBezTo>
                  <a:cubicBezTo>
                    <a:pt x="2391608" y="906693"/>
                    <a:pt x="2392117" y="909383"/>
                    <a:pt x="2392485" y="912101"/>
                  </a:cubicBezTo>
                  <a:cubicBezTo>
                    <a:pt x="2393207" y="917551"/>
                    <a:pt x="2393335" y="923129"/>
                    <a:pt x="2417091" y="916674"/>
                  </a:cubicBezTo>
                  <a:cubicBezTo>
                    <a:pt x="2413098" y="920708"/>
                    <a:pt x="2404930" y="925720"/>
                    <a:pt x="2394184" y="931142"/>
                  </a:cubicBezTo>
                  <a:cubicBezTo>
                    <a:pt x="2383580" y="936904"/>
                    <a:pt x="2370556" y="943501"/>
                    <a:pt x="2356455" y="949816"/>
                  </a:cubicBezTo>
                  <a:cubicBezTo>
                    <a:pt x="2328283" y="962529"/>
                    <a:pt x="2296061" y="974860"/>
                    <a:pt x="2272036" y="981754"/>
                  </a:cubicBezTo>
                  <a:cubicBezTo>
                    <a:pt x="2263500" y="988280"/>
                    <a:pt x="2253420" y="996407"/>
                    <a:pt x="2240778" y="1004674"/>
                  </a:cubicBezTo>
                  <a:cubicBezTo>
                    <a:pt x="2228206" y="1013070"/>
                    <a:pt x="2213355" y="1022201"/>
                    <a:pt x="2196069" y="1032337"/>
                  </a:cubicBezTo>
                  <a:cubicBezTo>
                    <a:pt x="2187391" y="1037335"/>
                    <a:pt x="2178132" y="1042658"/>
                    <a:pt x="2168293" y="1048321"/>
                  </a:cubicBezTo>
                  <a:cubicBezTo>
                    <a:pt x="2158454" y="1053998"/>
                    <a:pt x="2147765" y="1059533"/>
                    <a:pt x="2137020" y="1066485"/>
                  </a:cubicBezTo>
                  <a:cubicBezTo>
                    <a:pt x="2115246" y="1079835"/>
                    <a:pt x="2091023" y="1094714"/>
                    <a:pt x="2064096" y="1111235"/>
                  </a:cubicBezTo>
                  <a:cubicBezTo>
                    <a:pt x="2046159" y="1118087"/>
                    <a:pt x="2051298" y="1113953"/>
                    <a:pt x="2045635" y="1112594"/>
                  </a:cubicBezTo>
                  <a:cubicBezTo>
                    <a:pt x="2030317" y="1123269"/>
                    <a:pt x="2045565" y="1121853"/>
                    <a:pt x="2045451" y="1126539"/>
                  </a:cubicBezTo>
                  <a:cubicBezTo>
                    <a:pt x="2040043" y="1129908"/>
                    <a:pt x="2034635" y="1132386"/>
                    <a:pt x="2029751" y="1134340"/>
                  </a:cubicBezTo>
                  <a:cubicBezTo>
                    <a:pt x="2024924" y="1136392"/>
                    <a:pt x="2020492" y="1137709"/>
                    <a:pt x="2016826" y="1138374"/>
                  </a:cubicBezTo>
                  <a:cubicBezTo>
                    <a:pt x="2009478" y="1139691"/>
                    <a:pt x="2005160" y="1138374"/>
                    <a:pt x="2006831" y="1134934"/>
                  </a:cubicBezTo>
                  <a:cubicBezTo>
                    <a:pt x="1998917" y="1144618"/>
                    <a:pt x="1954152" y="1168841"/>
                    <a:pt x="1997062" y="1159582"/>
                  </a:cubicBezTo>
                  <a:cubicBezTo>
                    <a:pt x="1971820" y="1169449"/>
                    <a:pt x="1937192" y="1203724"/>
                    <a:pt x="1914583" y="1206937"/>
                  </a:cubicBezTo>
                  <a:cubicBezTo>
                    <a:pt x="1899605" y="1235039"/>
                    <a:pt x="1857813" y="1251943"/>
                    <a:pt x="1809664" y="1281107"/>
                  </a:cubicBezTo>
                  <a:cubicBezTo>
                    <a:pt x="1791543" y="1295264"/>
                    <a:pt x="1828989" y="1276109"/>
                    <a:pt x="1837299" y="1266992"/>
                  </a:cubicBezTo>
                  <a:cubicBezTo>
                    <a:pt x="1856001" y="1262518"/>
                    <a:pt x="1780373" y="1304735"/>
                    <a:pt x="1820211" y="1283981"/>
                  </a:cubicBezTo>
                  <a:cubicBezTo>
                    <a:pt x="1822038" y="1285000"/>
                    <a:pt x="1820565" y="1287053"/>
                    <a:pt x="1817139" y="1289672"/>
                  </a:cubicBezTo>
                  <a:cubicBezTo>
                    <a:pt x="1813671" y="1292234"/>
                    <a:pt x="1808333" y="1295476"/>
                    <a:pt x="1802571" y="1299115"/>
                  </a:cubicBezTo>
                  <a:cubicBezTo>
                    <a:pt x="1790934" y="1306207"/>
                    <a:pt x="1776834" y="1313852"/>
                    <a:pt x="1770718" y="1317845"/>
                  </a:cubicBezTo>
                  <a:cubicBezTo>
                    <a:pt x="1751762" y="1332894"/>
                    <a:pt x="1779778" y="1321157"/>
                    <a:pt x="1766343" y="1333063"/>
                  </a:cubicBezTo>
                  <a:cubicBezTo>
                    <a:pt x="1756476" y="1336178"/>
                    <a:pt x="1739459" y="1351043"/>
                    <a:pt x="1718450" y="1368654"/>
                  </a:cubicBezTo>
                  <a:cubicBezTo>
                    <a:pt x="1713240" y="1373114"/>
                    <a:pt x="1707591" y="1377503"/>
                    <a:pt x="1702084" y="1382373"/>
                  </a:cubicBezTo>
                  <a:cubicBezTo>
                    <a:pt x="1696577" y="1387243"/>
                    <a:pt x="1690886" y="1392155"/>
                    <a:pt x="1685025" y="1396969"/>
                  </a:cubicBezTo>
                  <a:cubicBezTo>
                    <a:pt x="1673303" y="1406596"/>
                    <a:pt x="1660944" y="1415812"/>
                    <a:pt x="1648230" y="1423528"/>
                  </a:cubicBezTo>
                  <a:cubicBezTo>
                    <a:pt x="1652435" y="1425184"/>
                    <a:pt x="1665276" y="1423627"/>
                    <a:pt x="1663548" y="1429091"/>
                  </a:cubicBezTo>
                  <a:cubicBezTo>
                    <a:pt x="1674308" y="1425637"/>
                    <a:pt x="1686766" y="1402660"/>
                    <a:pt x="1713268" y="1382500"/>
                  </a:cubicBezTo>
                  <a:cubicBezTo>
                    <a:pt x="1722216" y="1380122"/>
                    <a:pt x="1724523" y="1381438"/>
                    <a:pt x="1722187" y="1384723"/>
                  </a:cubicBezTo>
                  <a:cubicBezTo>
                    <a:pt x="1719795" y="1387965"/>
                    <a:pt x="1712801" y="1393231"/>
                    <a:pt x="1703514" y="1399333"/>
                  </a:cubicBezTo>
                  <a:cubicBezTo>
                    <a:pt x="1717487" y="1393415"/>
                    <a:pt x="1726703" y="1386393"/>
                    <a:pt x="1730625" y="1380306"/>
                  </a:cubicBezTo>
                  <a:cubicBezTo>
                    <a:pt x="1734589" y="1374289"/>
                    <a:pt x="1733570" y="1369603"/>
                    <a:pt x="1727992" y="1369830"/>
                  </a:cubicBezTo>
                  <a:cubicBezTo>
                    <a:pt x="1799641" y="1319812"/>
                    <a:pt x="1749567" y="1344191"/>
                    <a:pt x="1812269" y="1309053"/>
                  </a:cubicBezTo>
                  <a:cubicBezTo>
                    <a:pt x="1817989" y="1303574"/>
                    <a:pt x="1819843" y="1300700"/>
                    <a:pt x="1818102" y="1299497"/>
                  </a:cubicBezTo>
                  <a:cubicBezTo>
                    <a:pt x="1816332" y="1298265"/>
                    <a:pt x="1811165" y="1298945"/>
                    <a:pt x="1803393" y="1301309"/>
                  </a:cubicBezTo>
                  <a:cubicBezTo>
                    <a:pt x="1811349" y="1295915"/>
                    <a:pt x="1819150" y="1293055"/>
                    <a:pt x="1826596" y="1290620"/>
                  </a:cubicBezTo>
                  <a:cubicBezTo>
                    <a:pt x="1834071" y="1288199"/>
                    <a:pt x="1841320" y="1286387"/>
                    <a:pt x="1848795" y="1283853"/>
                  </a:cubicBezTo>
                  <a:cubicBezTo>
                    <a:pt x="1851173" y="1276449"/>
                    <a:pt x="1890728" y="1250131"/>
                    <a:pt x="1863093" y="1258016"/>
                  </a:cubicBezTo>
                  <a:cubicBezTo>
                    <a:pt x="1907419" y="1231444"/>
                    <a:pt x="1925413" y="1222369"/>
                    <a:pt x="1947031" y="1198287"/>
                  </a:cubicBezTo>
                  <a:cubicBezTo>
                    <a:pt x="1975812" y="1190204"/>
                    <a:pt x="1956842" y="1211666"/>
                    <a:pt x="1993353" y="1183493"/>
                  </a:cubicBezTo>
                  <a:cubicBezTo>
                    <a:pt x="2001309" y="1187372"/>
                    <a:pt x="2014575" y="1188816"/>
                    <a:pt x="1989899" y="1207291"/>
                  </a:cubicBezTo>
                  <a:cubicBezTo>
                    <a:pt x="2005004" y="1203002"/>
                    <a:pt x="2018949" y="1201614"/>
                    <a:pt x="2035641" y="1192894"/>
                  </a:cubicBezTo>
                  <a:cubicBezTo>
                    <a:pt x="2049090" y="1192596"/>
                    <a:pt x="2013923" y="1203285"/>
                    <a:pt x="2004169" y="1215021"/>
                  </a:cubicBezTo>
                  <a:cubicBezTo>
                    <a:pt x="1996907" y="1200468"/>
                    <a:pt x="1962590" y="1237828"/>
                    <a:pt x="1934842" y="1246422"/>
                  </a:cubicBezTo>
                  <a:cubicBezTo>
                    <a:pt x="1920897" y="1256233"/>
                    <a:pt x="1927367" y="1255709"/>
                    <a:pt x="1917966" y="1263226"/>
                  </a:cubicBezTo>
                  <a:cubicBezTo>
                    <a:pt x="1925724" y="1262448"/>
                    <a:pt x="1933553" y="1261556"/>
                    <a:pt x="1943293" y="1254605"/>
                  </a:cubicBezTo>
                  <a:cubicBezTo>
                    <a:pt x="1956431" y="1254576"/>
                    <a:pt x="1919807" y="1273065"/>
                    <a:pt x="1916268" y="1268238"/>
                  </a:cubicBezTo>
                  <a:cubicBezTo>
                    <a:pt x="1909543" y="1275090"/>
                    <a:pt x="1908254" y="1279196"/>
                    <a:pt x="1918901" y="1277256"/>
                  </a:cubicBezTo>
                  <a:cubicBezTo>
                    <a:pt x="1905480" y="1283768"/>
                    <a:pt x="1889157" y="1299256"/>
                    <a:pt x="1878256" y="1297841"/>
                  </a:cubicBezTo>
                  <a:cubicBezTo>
                    <a:pt x="1843698" y="1320832"/>
                    <a:pt x="1888647" y="1303560"/>
                    <a:pt x="1858336" y="1324413"/>
                  </a:cubicBezTo>
                  <a:cubicBezTo>
                    <a:pt x="1863773" y="1314772"/>
                    <a:pt x="1855703" y="1316641"/>
                    <a:pt x="1844250" y="1323323"/>
                  </a:cubicBezTo>
                  <a:cubicBezTo>
                    <a:pt x="1841405" y="1325008"/>
                    <a:pt x="1838290" y="1326933"/>
                    <a:pt x="1835218" y="1329156"/>
                  </a:cubicBezTo>
                  <a:cubicBezTo>
                    <a:pt x="1832202" y="1331464"/>
                    <a:pt x="1829130" y="1333969"/>
                    <a:pt x="1826186" y="1336560"/>
                  </a:cubicBezTo>
                  <a:cubicBezTo>
                    <a:pt x="1820282" y="1341742"/>
                    <a:pt x="1814817" y="1347263"/>
                    <a:pt x="1811038" y="1352218"/>
                  </a:cubicBezTo>
                  <a:cubicBezTo>
                    <a:pt x="1795266" y="1356918"/>
                    <a:pt x="1825648" y="1335428"/>
                    <a:pt x="1815341" y="1337027"/>
                  </a:cubicBezTo>
                  <a:cubicBezTo>
                    <a:pt x="1796668" y="1355432"/>
                    <a:pt x="1791090" y="1366361"/>
                    <a:pt x="1814067" y="1361109"/>
                  </a:cubicBezTo>
                  <a:cubicBezTo>
                    <a:pt x="1799018" y="1375563"/>
                    <a:pt x="1791317" y="1363161"/>
                    <a:pt x="1774625" y="1383477"/>
                  </a:cubicBezTo>
                  <a:cubicBezTo>
                    <a:pt x="1766570" y="1391773"/>
                    <a:pt x="1784450" y="1381806"/>
                    <a:pt x="1793737" y="1374770"/>
                  </a:cubicBezTo>
                  <a:cubicBezTo>
                    <a:pt x="1796498" y="1376682"/>
                    <a:pt x="1754168" y="1405789"/>
                    <a:pt x="1748817" y="1417171"/>
                  </a:cubicBezTo>
                  <a:cubicBezTo>
                    <a:pt x="1736359" y="1418771"/>
                    <a:pt x="1736344" y="1396204"/>
                    <a:pt x="1754168" y="1397238"/>
                  </a:cubicBezTo>
                  <a:cubicBezTo>
                    <a:pt x="1770222" y="1380122"/>
                    <a:pt x="1753460" y="1392084"/>
                    <a:pt x="1737732" y="1396020"/>
                  </a:cubicBezTo>
                  <a:cubicBezTo>
                    <a:pt x="1718436" y="1411975"/>
                    <a:pt x="1733287" y="1408351"/>
                    <a:pt x="1726633" y="1417511"/>
                  </a:cubicBezTo>
                  <a:cubicBezTo>
                    <a:pt x="1713891" y="1427789"/>
                    <a:pt x="1722202" y="1418176"/>
                    <a:pt x="1714967" y="1420512"/>
                  </a:cubicBezTo>
                  <a:cubicBezTo>
                    <a:pt x="1712292" y="1425510"/>
                    <a:pt x="1709474" y="1430507"/>
                    <a:pt x="1700980" y="1433721"/>
                  </a:cubicBezTo>
                  <a:cubicBezTo>
                    <a:pt x="1688196" y="1446236"/>
                    <a:pt x="1728685" y="1420965"/>
                    <a:pt x="1735821" y="1424844"/>
                  </a:cubicBezTo>
                  <a:cubicBezTo>
                    <a:pt x="1712575" y="1447312"/>
                    <a:pt x="1698403" y="1462205"/>
                    <a:pt x="1684105" y="1476348"/>
                  </a:cubicBezTo>
                  <a:cubicBezTo>
                    <a:pt x="1676955" y="1483412"/>
                    <a:pt x="1669763" y="1490307"/>
                    <a:pt x="1661411" y="1497853"/>
                  </a:cubicBezTo>
                  <a:cubicBezTo>
                    <a:pt x="1653086" y="1505469"/>
                    <a:pt x="1643304" y="1513411"/>
                    <a:pt x="1632105" y="1523902"/>
                  </a:cubicBezTo>
                  <a:cubicBezTo>
                    <a:pt x="1651005" y="1499098"/>
                    <a:pt x="1625975" y="1510056"/>
                    <a:pt x="1618713" y="1508470"/>
                  </a:cubicBezTo>
                  <a:cubicBezTo>
                    <a:pt x="1605617" y="1533543"/>
                    <a:pt x="1596260" y="1542122"/>
                    <a:pt x="1568526" y="1577444"/>
                  </a:cubicBezTo>
                  <a:cubicBezTo>
                    <a:pt x="1574712" y="1565920"/>
                    <a:pt x="1546964" y="1585372"/>
                    <a:pt x="1556209" y="1586080"/>
                  </a:cubicBezTo>
                  <a:cubicBezTo>
                    <a:pt x="1532850" y="1606523"/>
                    <a:pt x="1563160" y="1571045"/>
                    <a:pt x="1533827" y="1588345"/>
                  </a:cubicBezTo>
                  <a:cubicBezTo>
                    <a:pt x="1503983" y="1617367"/>
                    <a:pt x="1529679" y="1603918"/>
                    <a:pt x="1507140" y="1627546"/>
                  </a:cubicBezTo>
                  <a:cubicBezTo>
                    <a:pt x="1494795" y="1631014"/>
                    <a:pt x="1474735" y="1652802"/>
                    <a:pt x="1457251" y="1671589"/>
                  </a:cubicBezTo>
                  <a:cubicBezTo>
                    <a:pt x="1439441" y="1690078"/>
                    <a:pt x="1425765" y="1707067"/>
                    <a:pt x="1423047" y="1698657"/>
                  </a:cubicBezTo>
                  <a:cubicBezTo>
                    <a:pt x="1421292" y="1710875"/>
                    <a:pt x="1406356" y="1729350"/>
                    <a:pt x="1384426" y="1753757"/>
                  </a:cubicBezTo>
                  <a:cubicBezTo>
                    <a:pt x="1373582" y="1766074"/>
                    <a:pt x="1360444" y="1779410"/>
                    <a:pt x="1347349" y="1794997"/>
                  </a:cubicBezTo>
                  <a:cubicBezTo>
                    <a:pt x="1334409" y="1810711"/>
                    <a:pt x="1320564" y="1827898"/>
                    <a:pt x="1306619" y="1846444"/>
                  </a:cubicBezTo>
                  <a:cubicBezTo>
                    <a:pt x="1294925" y="1864239"/>
                    <a:pt x="1327571" y="1830786"/>
                    <a:pt x="1334154" y="1823070"/>
                  </a:cubicBezTo>
                  <a:cubicBezTo>
                    <a:pt x="1328789" y="1836208"/>
                    <a:pt x="1318808" y="1849785"/>
                    <a:pt x="1307440" y="1864664"/>
                  </a:cubicBezTo>
                  <a:cubicBezTo>
                    <a:pt x="1301749" y="1872111"/>
                    <a:pt x="1295718" y="1879883"/>
                    <a:pt x="1289758" y="1888066"/>
                  </a:cubicBezTo>
                  <a:cubicBezTo>
                    <a:pt x="1286785" y="1892157"/>
                    <a:pt x="1283812" y="1896362"/>
                    <a:pt x="1280924" y="1900680"/>
                  </a:cubicBezTo>
                  <a:cubicBezTo>
                    <a:pt x="1278120" y="1905068"/>
                    <a:pt x="1275572" y="1909712"/>
                    <a:pt x="1273052" y="1914398"/>
                  </a:cubicBezTo>
                  <a:cubicBezTo>
                    <a:pt x="1276577" y="1910929"/>
                    <a:pt x="1280017" y="1907079"/>
                    <a:pt x="1283585" y="1903072"/>
                  </a:cubicBezTo>
                  <a:cubicBezTo>
                    <a:pt x="1287280" y="1899151"/>
                    <a:pt x="1290989" y="1894974"/>
                    <a:pt x="1294684" y="1890586"/>
                  </a:cubicBezTo>
                  <a:cubicBezTo>
                    <a:pt x="1302074" y="1881808"/>
                    <a:pt x="1309493" y="1872181"/>
                    <a:pt x="1316897" y="1862116"/>
                  </a:cubicBezTo>
                  <a:cubicBezTo>
                    <a:pt x="1320917" y="1863248"/>
                    <a:pt x="1313669" y="1873356"/>
                    <a:pt x="1304169" y="1884909"/>
                  </a:cubicBezTo>
                  <a:cubicBezTo>
                    <a:pt x="1294628" y="1896447"/>
                    <a:pt x="1282835" y="1909457"/>
                    <a:pt x="1278418" y="1916819"/>
                  </a:cubicBezTo>
                  <a:cubicBezTo>
                    <a:pt x="1273661" y="1916408"/>
                    <a:pt x="1245092" y="1940673"/>
                    <a:pt x="1257210" y="1922821"/>
                  </a:cubicBezTo>
                  <a:cubicBezTo>
                    <a:pt x="1230241" y="1947441"/>
                    <a:pt x="1233993" y="1960026"/>
                    <a:pt x="1204786" y="1987746"/>
                  </a:cubicBezTo>
                  <a:cubicBezTo>
                    <a:pt x="1225243" y="1954859"/>
                    <a:pt x="1230213" y="1937417"/>
                    <a:pt x="1262264" y="1893615"/>
                  </a:cubicBezTo>
                  <a:cubicBezTo>
                    <a:pt x="1272387" y="1886919"/>
                    <a:pt x="1266313" y="1896390"/>
                    <a:pt x="1272911" y="1893431"/>
                  </a:cubicBezTo>
                  <a:cubicBezTo>
                    <a:pt x="1286954" y="1875975"/>
                    <a:pt x="1284052" y="1874489"/>
                    <a:pt x="1289885" y="1864777"/>
                  </a:cubicBezTo>
                  <a:cubicBezTo>
                    <a:pt x="1282580" y="1870539"/>
                    <a:pt x="1274100" y="1880322"/>
                    <a:pt x="1267545" y="1887032"/>
                  </a:cubicBezTo>
                  <a:cubicBezTo>
                    <a:pt x="1261019" y="1893757"/>
                    <a:pt x="1256828" y="1897763"/>
                    <a:pt x="1256970" y="1891109"/>
                  </a:cubicBezTo>
                  <a:cubicBezTo>
                    <a:pt x="1238523" y="1922609"/>
                    <a:pt x="1197892" y="1967657"/>
                    <a:pt x="1204503" y="1977411"/>
                  </a:cubicBezTo>
                  <a:cubicBezTo>
                    <a:pt x="1191323" y="1993862"/>
                    <a:pt x="1193984" y="1983909"/>
                    <a:pt x="1188463" y="1986132"/>
                  </a:cubicBezTo>
                  <a:cubicBezTo>
                    <a:pt x="1186000" y="1990039"/>
                    <a:pt x="1183579" y="1993735"/>
                    <a:pt x="1181399" y="1997415"/>
                  </a:cubicBezTo>
                  <a:cubicBezTo>
                    <a:pt x="1179332" y="2001153"/>
                    <a:pt x="1177336" y="2004749"/>
                    <a:pt x="1175410" y="2008217"/>
                  </a:cubicBezTo>
                  <a:cubicBezTo>
                    <a:pt x="1171659" y="2015197"/>
                    <a:pt x="1168176" y="2021681"/>
                    <a:pt x="1164906" y="2027768"/>
                  </a:cubicBezTo>
                  <a:cubicBezTo>
                    <a:pt x="1158549" y="2040028"/>
                    <a:pt x="1152985" y="2050774"/>
                    <a:pt x="1147648" y="2061080"/>
                  </a:cubicBezTo>
                  <a:cubicBezTo>
                    <a:pt x="1142311" y="2071358"/>
                    <a:pt x="1137129" y="2081155"/>
                    <a:pt x="1131254" y="2091376"/>
                  </a:cubicBezTo>
                  <a:cubicBezTo>
                    <a:pt x="1125549" y="2101711"/>
                    <a:pt x="1118456" y="2112046"/>
                    <a:pt x="1111236" y="2124617"/>
                  </a:cubicBezTo>
                  <a:cubicBezTo>
                    <a:pt x="1112029" y="2128072"/>
                    <a:pt x="1122052" y="2114382"/>
                    <a:pt x="1127644" y="2109016"/>
                  </a:cubicBezTo>
                  <a:cubicBezTo>
                    <a:pt x="1130320" y="2106270"/>
                    <a:pt x="1131636" y="2105448"/>
                    <a:pt x="1129654" y="2109582"/>
                  </a:cubicBezTo>
                  <a:cubicBezTo>
                    <a:pt x="1128663" y="2111663"/>
                    <a:pt x="1126809" y="2114948"/>
                    <a:pt x="1123977" y="2119903"/>
                  </a:cubicBezTo>
                  <a:cubicBezTo>
                    <a:pt x="1121259" y="2124929"/>
                    <a:pt x="1117607" y="2131653"/>
                    <a:pt x="1112822" y="2140487"/>
                  </a:cubicBezTo>
                  <a:cubicBezTo>
                    <a:pt x="1126965" y="2119322"/>
                    <a:pt x="1136393" y="2102475"/>
                    <a:pt x="1143472" y="2086775"/>
                  </a:cubicBezTo>
                  <a:cubicBezTo>
                    <a:pt x="1150650" y="2071160"/>
                    <a:pt x="1156114" y="2057102"/>
                    <a:pt x="1164665" y="2043242"/>
                  </a:cubicBezTo>
                  <a:cubicBezTo>
                    <a:pt x="1177647" y="2034181"/>
                    <a:pt x="1202847" y="2013654"/>
                    <a:pt x="1189483" y="2012167"/>
                  </a:cubicBezTo>
                  <a:cubicBezTo>
                    <a:pt x="1192555" y="2005641"/>
                    <a:pt x="1196122" y="2003121"/>
                    <a:pt x="1199676" y="2000969"/>
                  </a:cubicBezTo>
                  <a:cubicBezTo>
                    <a:pt x="1203229" y="2000034"/>
                    <a:pt x="1206698" y="1995164"/>
                    <a:pt x="1210209" y="1990039"/>
                  </a:cubicBezTo>
                  <a:cubicBezTo>
                    <a:pt x="1211808" y="1992177"/>
                    <a:pt x="1210506" y="1996297"/>
                    <a:pt x="1207632" y="2001535"/>
                  </a:cubicBezTo>
                  <a:cubicBezTo>
                    <a:pt x="1206188" y="2004154"/>
                    <a:pt x="1204348" y="2007056"/>
                    <a:pt x="1202281" y="2010143"/>
                  </a:cubicBezTo>
                  <a:cubicBezTo>
                    <a:pt x="1200299" y="2013285"/>
                    <a:pt x="1198175" y="2016669"/>
                    <a:pt x="1195995" y="2020138"/>
                  </a:cubicBezTo>
                  <a:cubicBezTo>
                    <a:pt x="1187147" y="2033912"/>
                    <a:pt x="1177223" y="2048919"/>
                    <a:pt x="1176302" y="2057965"/>
                  </a:cubicBezTo>
                  <a:cubicBezTo>
                    <a:pt x="1188208" y="2048551"/>
                    <a:pt x="1199378" y="2028759"/>
                    <a:pt x="1211610" y="2026183"/>
                  </a:cubicBezTo>
                  <a:cubicBezTo>
                    <a:pt x="1200426" y="2045408"/>
                    <a:pt x="1189299" y="2064577"/>
                    <a:pt x="1178157" y="2083746"/>
                  </a:cubicBezTo>
                  <a:cubicBezTo>
                    <a:pt x="1193475" y="2074048"/>
                    <a:pt x="1207335" y="2043454"/>
                    <a:pt x="1222752" y="2035880"/>
                  </a:cubicBezTo>
                  <a:cubicBezTo>
                    <a:pt x="1207264" y="2068201"/>
                    <a:pt x="1189737" y="2070962"/>
                    <a:pt x="1173697" y="2097167"/>
                  </a:cubicBezTo>
                  <a:cubicBezTo>
                    <a:pt x="1172607" y="2102136"/>
                    <a:pt x="1171319" y="2107303"/>
                    <a:pt x="1164580" y="2118685"/>
                  </a:cubicBezTo>
                  <a:cubicBezTo>
                    <a:pt x="1174915" y="2113546"/>
                    <a:pt x="1184839" y="2102249"/>
                    <a:pt x="1194268" y="2084963"/>
                  </a:cubicBezTo>
                  <a:cubicBezTo>
                    <a:pt x="1180380" y="2111975"/>
                    <a:pt x="1171659" y="2125056"/>
                    <a:pt x="1158040" y="2148883"/>
                  </a:cubicBezTo>
                  <a:cubicBezTo>
                    <a:pt x="1151485" y="2160944"/>
                    <a:pt x="1143543" y="2175597"/>
                    <a:pt x="1132925" y="2195828"/>
                  </a:cubicBezTo>
                  <a:cubicBezTo>
                    <a:pt x="1127672" y="2205964"/>
                    <a:pt x="1121698" y="2217488"/>
                    <a:pt x="1114818" y="2230739"/>
                  </a:cubicBezTo>
                  <a:cubicBezTo>
                    <a:pt x="1108079" y="2244047"/>
                    <a:pt x="1100024" y="2258869"/>
                    <a:pt x="1092534" y="2276665"/>
                  </a:cubicBezTo>
                  <a:cubicBezTo>
                    <a:pt x="1085767" y="2279539"/>
                    <a:pt x="1080444" y="2289944"/>
                    <a:pt x="1075093" y="2300831"/>
                  </a:cubicBezTo>
                  <a:cubicBezTo>
                    <a:pt x="1076395" y="2292761"/>
                    <a:pt x="1085229" y="2277005"/>
                    <a:pt x="1094134" y="2259775"/>
                  </a:cubicBezTo>
                  <a:cubicBezTo>
                    <a:pt x="1103563" y="2242829"/>
                    <a:pt x="1113614" y="2224722"/>
                    <a:pt x="1115752" y="2210778"/>
                  </a:cubicBezTo>
                  <a:cubicBezTo>
                    <a:pt x="1108079" y="2220843"/>
                    <a:pt x="1102968" y="2232367"/>
                    <a:pt x="1096272" y="2246524"/>
                  </a:cubicBezTo>
                  <a:cubicBezTo>
                    <a:pt x="1092775" y="2253518"/>
                    <a:pt x="1089491" y="2261503"/>
                    <a:pt x="1085244" y="2270280"/>
                  </a:cubicBezTo>
                  <a:cubicBezTo>
                    <a:pt x="1080996" y="2279057"/>
                    <a:pt x="1075871" y="2288684"/>
                    <a:pt x="1069359" y="2299345"/>
                  </a:cubicBezTo>
                  <a:cubicBezTo>
                    <a:pt x="1064758" y="2313318"/>
                    <a:pt x="1068581" y="2328154"/>
                    <a:pt x="1083771" y="2288854"/>
                  </a:cubicBezTo>
                  <a:cubicBezTo>
                    <a:pt x="1090991" y="2285994"/>
                    <a:pt x="1053390" y="2367030"/>
                    <a:pt x="1055443" y="2343756"/>
                  </a:cubicBezTo>
                  <a:cubicBezTo>
                    <a:pt x="1056802" y="2359668"/>
                    <a:pt x="999055" y="2455257"/>
                    <a:pt x="992189" y="2505614"/>
                  </a:cubicBezTo>
                  <a:cubicBezTo>
                    <a:pt x="999055" y="2496922"/>
                    <a:pt x="1006077" y="2486629"/>
                    <a:pt x="1011683" y="2471892"/>
                  </a:cubicBezTo>
                  <a:cubicBezTo>
                    <a:pt x="1012306" y="2474879"/>
                    <a:pt x="1010763" y="2481165"/>
                    <a:pt x="1007946" y="2489418"/>
                  </a:cubicBezTo>
                  <a:cubicBezTo>
                    <a:pt x="1006544" y="2493538"/>
                    <a:pt x="1004803" y="2498167"/>
                    <a:pt x="1002863" y="2503108"/>
                  </a:cubicBezTo>
                  <a:cubicBezTo>
                    <a:pt x="1000966" y="2508063"/>
                    <a:pt x="999211" y="2513514"/>
                    <a:pt x="997172" y="2519035"/>
                  </a:cubicBezTo>
                  <a:cubicBezTo>
                    <a:pt x="989187" y="2541205"/>
                    <a:pt x="979674" y="2566023"/>
                    <a:pt x="975016" y="2582501"/>
                  </a:cubicBezTo>
                  <a:cubicBezTo>
                    <a:pt x="955465" y="2602675"/>
                    <a:pt x="983284" y="2562087"/>
                    <a:pt x="985747" y="2542224"/>
                  </a:cubicBezTo>
                  <a:cubicBezTo>
                    <a:pt x="978230" y="2548057"/>
                    <a:pt x="972751" y="2561252"/>
                    <a:pt x="965007" y="2566815"/>
                  </a:cubicBezTo>
                  <a:cubicBezTo>
                    <a:pt x="960958" y="2578580"/>
                    <a:pt x="956881" y="2590429"/>
                    <a:pt x="952789" y="2602307"/>
                  </a:cubicBezTo>
                  <a:cubicBezTo>
                    <a:pt x="960080" y="2601741"/>
                    <a:pt x="956683" y="2613831"/>
                    <a:pt x="950114" y="2631911"/>
                  </a:cubicBezTo>
                  <a:cubicBezTo>
                    <a:pt x="944040" y="2650159"/>
                    <a:pt x="934371" y="2674326"/>
                    <a:pt x="927151" y="2697103"/>
                  </a:cubicBezTo>
                  <a:cubicBezTo>
                    <a:pt x="935631" y="2677623"/>
                    <a:pt x="946985" y="2667162"/>
                    <a:pt x="952775" y="2639825"/>
                  </a:cubicBezTo>
                  <a:cubicBezTo>
                    <a:pt x="951515" y="2653797"/>
                    <a:pt x="940657" y="2692787"/>
                    <a:pt x="927009" y="2739575"/>
                  </a:cubicBezTo>
                  <a:cubicBezTo>
                    <a:pt x="925296" y="2745423"/>
                    <a:pt x="923541" y="2751396"/>
                    <a:pt x="921771" y="2757456"/>
                  </a:cubicBezTo>
                  <a:cubicBezTo>
                    <a:pt x="920285" y="2763601"/>
                    <a:pt x="918784" y="2769843"/>
                    <a:pt x="917255" y="2776143"/>
                  </a:cubicBezTo>
                  <a:cubicBezTo>
                    <a:pt x="914225" y="2788730"/>
                    <a:pt x="911139" y="2801555"/>
                    <a:pt x="908067" y="2814340"/>
                  </a:cubicBezTo>
                  <a:cubicBezTo>
                    <a:pt x="901979" y="2839893"/>
                    <a:pt x="895963" y="2865235"/>
                    <a:pt x="890937" y="2888225"/>
                  </a:cubicBezTo>
                  <a:cubicBezTo>
                    <a:pt x="880659" y="2902793"/>
                    <a:pt x="880291" y="2890052"/>
                    <a:pt x="887383" y="2865050"/>
                  </a:cubicBezTo>
                  <a:cubicBezTo>
                    <a:pt x="884156" y="2871945"/>
                    <a:pt x="881522" y="2878302"/>
                    <a:pt x="879370" y="2884218"/>
                  </a:cubicBezTo>
                  <a:cubicBezTo>
                    <a:pt x="877488" y="2890207"/>
                    <a:pt x="876100" y="2895758"/>
                    <a:pt x="875010" y="2900953"/>
                  </a:cubicBezTo>
                  <a:cubicBezTo>
                    <a:pt x="872830" y="2911359"/>
                    <a:pt x="871938" y="2920361"/>
                    <a:pt x="871301" y="2928800"/>
                  </a:cubicBezTo>
                  <a:cubicBezTo>
                    <a:pt x="870013" y="2945690"/>
                    <a:pt x="869772" y="2960299"/>
                    <a:pt x="862283" y="2979623"/>
                  </a:cubicBezTo>
                  <a:cubicBezTo>
                    <a:pt x="859734" y="2995764"/>
                    <a:pt x="874118" y="2969771"/>
                    <a:pt x="874132" y="2979681"/>
                  </a:cubicBezTo>
                  <a:cubicBezTo>
                    <a:pt x="870168" y="2985980"/>
                    <a:pt x="864548" y="3005291"/>
                    <a:pt x="860626" y="3020878"/>
                  </a:cubicBezTo>
                  <a:cubicBezTo>
                    <a:pt x="857243" y="3036564"/>
                    <a:pt x="854893" y="3048413"/>
                    <a:pt x="855374" y="3039382"/>
                  </a:cubicBezTo>
                  <a:cubicBezTo>
                    <a:pt x="855530" y="3057814"/>
                    <a:pt x="850731" y="3097878"/>
                    <a:pt x="844600" y="3143719"/>
                  </a:cubicBezTo>
                  <a:cubicBezTo>
                    <a:pt x="843723" y="3149438"/>
                    <a:pt x="843142" y="3155286"/>
                    <a:pt x="842718" y="3161231"/>
                  </a:cubicBezTo>
                  <a:cubicBezTo>
                    <a:pt x="842208" y="3167164"/>
                    <a:pt x="841698" y="3173152"/>
                    <a:pt x="841189" y="3179169"/>
                  </a:cubicBezTo>
                  <a:cubicBezTo>
                    <a:pt x="840155" y="3191188"/>
                    <a:pt x="839122" y="3203349"/>
                    <a:pt x="838088" y="3215368"/>
                  </a:cubicBezTo>
                  <a:cubicBezTo>
                    <a:pt x="836035" y="3239408"/>
                    <a:pt x="834096" y="3262908"/>
                    <a:pt x="832609" y="3283903"/>
                  </a:cubicBezTo>
                  <a:cubicBezTo>
                    <a:pt x="836630" y="3276739"/>
                    <a:pt x="836814" y="3262964"/>
                    <a:pt x="838187" y="3251342"/>
                  </a:cubicBezTo>
                  <a:cubicBezTo>
                    <a:pt x="837564" y="3262865"/>
                    <a:pt x="836941" y="3274135"/>
                    <a:pt x="836333" y="3285163"/>
                  </a:cubicBezTo>
                  <a:cubicBezTo>
                    <a:pt x="836021" y="3296220"/>
                    <a:pt x="836120" y="3307065"/>
                    <a:pt x="835965" y="3317696"/>
                  </a:cubicBezTo>
                  <a:cubicBezTo>
                    <a:pt x="835681" y="3338932"/>
                    <a:pt x="835413" y="3359374"/>
                    <a:pt x="835158" y="3379280"/>
                  </a:cubicBezTo>
                  <a:cubicBezTo>
                    <a:pt x="834974" y="3389204"/>
                    <a:pt x="834790" y="3399015"/>
                    <a:pt x="834606" y="3408712"/>
                  </a:cubicBezTo>
                  <a:cubicBezTo>
                    <a:pt x="834506" y="3413555"/>
                    <a:pt x="834393" y="3418381"/>
                    <a:pt x="834294" y="3423182"/>
                  </a:cubicBezTo>
                  <a:cubicBezTo>
                    <a:pt x="834422" y="3427995"/>
                    <a:pt x="834549" y="3432779"/>
                    <a:pt x="834662" y="3437550"/>
                  </a:cubicBezTo>
                  <a:cubicBezTo>
                    <a:pt x="835129" y="3456620"/>
                    <a:pt x="835597" y="3475406"/>
                    <a:pt x="836064" y="3494193"/>
                  </a:cubicBezTo>
                  <a:cubicBezTo>
                    <a:pt x="836432" y="3512951"/>
                    <a:pt x="836800" y="3531681"/>
                    <a:pt x="837168" y="3550652"/>
                  </a:cubicBezTo>
                  <a:cubicBezTo>
                    <a:pt x="837126" y="3560137"/>
                    <a:pt x="837890" y="3569664"/>
                    <a:pt x="838555" y="3579291"/>
                  </a:cubicBezTo>
                  <a:cubicBezTo>
                    <a:pt x="839207" y="3588918"/>
                    <a:pt x="839858" y="3598630"/>
                    <a:pt x="840523" y="3608469"/>
                  </a:cubicBezTo>
                  <a:cubicBezTo>
                    <a:pt x="841840" y="3628119"/>
                    <a:pt x="843185" y="3648265"/>
                    <a:pt x="844572" y="3669175"/>
                  </a:cubicBezTo>
                  <a:cubicBezTo>
                    <a:pt x="845323" y="3679623"/>
                    <a:pt x="845846" y="3690255"/>
                    <a:pt x="846823" y="3701085"/>
                  </a:cubicBezTo>
                  <a:cubicBezTo>
                    <a:pt x="848112" y="3711887"/>
                    <a:pt x="849428" y="3722915"/>
                    <a:pt x="850773" y="3734184"/>
                  </a:cubicBezTo>
                  <a:cubicBezTo>
                    <a:pt x="835483" y="3705106"/>
                    <a:pt x="855870" y="3784258"/>
                    <a:pt x="860994" y="3839670"/>
                  </a:cubicBezTo>
                  <a:cubicBezTo>
                    <a:pt x="871952" y="3820812"/>
                    <a:pt x="859324" y="3746884"/>
                    <a:pt x="870975" y="3803696"/>
                  </a:cubicBezTo>
                  <a:cubicBezTo>
                    <a:pt x="872702" y="3788463"/>
                    <a:pt x="863245" y="3718810"/>
                    <a:pt x="856450" y="3732613"/>
                  </a:cubicBezTo>
                  <a:cubicBezTo>
                    <a:pt x="855275" y="3720990"/>
                    <a:pt x="854086" y="3709310"/>
                    <a:pt x="852897" y="3697603"/>
                  </a:cubicBezTo>
                  <a:cubicBezTo>
                    <a:pt x="852302" y="3685852"/>
                    <a:pt x="851707" y="3674059"/>
                    <a:pt x="851113" y="3662238"/>
                  </a:cubicBezTo>
                  <a:cubicBezTo>
                    <a:pt x="849895" y="3638581"/>
                    <a:pt x="848678" y="3614812"/>
                    <a:pt x="847446" y="3590999"/>
                  </a:cubicBezTo>
                  <a:cubicBezTo>
                    <a:pt x="846979" y="3579093"/>
                    <a:pt x="845860" y="3567159"/>
                    <a:pt x="845889" y="3555224"/>
                  </a:cubicBezTo>
                  <a:lnTo>
                    <a:pt x="845804" y="3519407"/>
                  </a:lnTo>
                  <a:cubicBezTo>
                    <a:pt x="845676" y="3495524"/>
                    <a:pt x="845563" y="3471655"/>
                    <a:pt x="845436" y="3447899"/>
                  </a:cubicBezTo>
                  <a:cubicBezTo>
                    <a:pt x="844714" y="3424088"/>
                    <a:pt x="846469" y="3400502"/>
                    <a:pt x="847234" y="3377014"/>
                  </a:cubicBezTo>
                  <a:cubicBezTo>
                    <a:pt x="848097" y="3353513"/>
                    <a:pt x="848947" y="3330183"/>
                    <a:pt x="849796" y="3307093"/>
                  </a:cubicBezTo>
                  <a:cubicBezTo>
                    <a:pt x="849994" y="3301302"/>
                    <a:pt x="850178" y="3295540"/>
                    <a:pt x="850362" y="3289793"/>
                  </a:cubicBezTo>
                  <a:cubicBezTo>
                    <a:pt x="850830" y="3284074"/>
                    <a:pt x="851283" y="3278367"/>
                    <a:pt x="851736" y="3272677"/>
                  </a:cubicBezTo>
                  <a:cubicBezTo>
                    <a:pt x="852642" y="3261280"/>
                    <a:pt x="853534" y="3249968"/>
                    <a:pt x="854426" y="3238728"/>
                  </a:cubicBezTo>
                  <a:cubicBezTo>
                    <a:pt x="856068" y="3216190"/>
                    <a:pt x="857682" y="3193977"/>
                    <a:pt x="859267" y="3172146"/>
                  </a:cubicBezTo>
                  <a:cubicBezTo>
                    <a:pt x="859635" y="3166682"/>
                    <a:pt x="859862" y="3160892"/>
                    <a:pt x="860003" y="3154846"/>
                  </a:cubicBezTo>
                  <a:cubicBezTo>
                    <a:pt x="860372" y="3148845"/>
                    <a:pt x="860754" y="3142614"/>
                    <a:pt x="861150" y="3136230"/>
                  </a:cubicBezTo>
                  <a:cubicBezTo>
                    <a:pt x="861858" y="3123446"/>
                    <a:pt x="862481" y="3110068"/>
                    <a:pt x="863500" y="3096830"/>
                  </a:cubicBezTo>
                  <a:cubicBezTo>
                    <a:pt x="865539" y="3070371"/>
                    <a:pt x="869107" y="3044450"/>
                    <a:pt x="877785" y="3025478"/>
                  </a:cubicBezTo>
                  <a:cubicBezTo>
                    <a:pt x="874571" y="3012738"/>
                    <a:pt x="871924" y="2977995"/>
                    <a:pt x="894320" y="2934448"/>
                  </a:cubicBezTo>
                  <a:cubicBezTo>
                    <a:pt x="897251" y="2922896"/>
                    <a:pt x="899969" y="2910367"/>
                    <a:pt x="902560" y="2897088"/>
                  </a:cubicBezTo>
                  <a:cubicBezTo>
                    <a:pt x="905207" y="2883823"/>
                    <a:pt x="908817" y="2870104"/>
                    <a:pt x="911833" y="2855706"/>
                  </a:cubicBezTo>
                  <a:cubicBezTo>
                    <a:pt x="917963" y="2826897"/>
                    <a:pt x="924489" y="2796203"/>
                    <a:pt x="931044" y="2765383"/>
                  </a:cubicBezTo>
                  <a:cubicBezTo>
                    <a:pt x="938830" y="2734862"/>
                    <a:pt x="947806" y="2704466"/>
                    <a:pt x="957277" y="2675925"/>
                  </a:cubicBezTo>
                  <a:cubicBezTo>
                    <a:pt x="962062" y="2661682"/>
                    <a:pt x="967046" y="2647908"/>
                    <a:pt x="972340" y="2634926"/>
                  </a:cubicBezTo>
                  <a:cubicBezTo>
                    <a:pt x="978272" y="2622184"/>
                    <a:pt x="984431" y="2610179"/>
                    <a:pt x="990872" y="2599207"/>
                  </a:cubicBezTo>
                  <a:cubicBezTo>
                    <a:pt x="985860" y="2613463"/>
                    <a:pt x="980353" y="2627664"/>
                    <a:pt x="975724" y="2642273"/>
                  </a:cubicBezTo>
                  <a:cubicBezTo>
                    <a:pt x="971321" y="2656954"/>
                    <a:pt x="966890" y="2671762"/>
                    <a:pt x="962430" y="2686684"/>
                  </a:cubicBezTo>
                  <a:cubicBezTo>
                    <a:pt x="958013" y="2701592"/>
                    <a:pt x="953554" y="2716626"/>
                    <a:pt x="949066" y="2731788"/>
                  </a:cubicBezTo>
                  <a:cubicBezTo>
                    <a:pt x="944734" y="2746994"/>
                    <a:pt x="939694" y="2762099"/>
                    <a:pt x="936310" y="2777856"/>
                  </a:cubicBezTo>
                  <a:cubicBezTo>
                    <a:pt x="928906" y="2809115"/>
                    <a:pt x="921375" y="2840926"/>
                    <a:pt x="913701" y="2873361"/>
                  </a:cubicBezTo>
                  <a:cubicBezTo>
                    <a:pt x="911918" y="2881486"/>
                    <a:pt x="909610" y="2889527"/>
                    <a:pt x="908237" y="2897838"/>
                  </a:cubicBezTo>
                  <a:cubicBezTo>
                    <a:pt x="906736" y="2906105"/>
                    <a:pt x="905221" y="2914430"/>
                    <a:pt x="903707" y="2922784"/>
                  </a:cubicBezTo>
                  <a:cubicBezTo>
                    <a:pt x="900691" y="2939474"/>
                    <a:pt x="897647" y="2956336"/>
                    <a:pt x="894561" y="2973367"/>
                  </a:cubicBezTo>
                  <a:cubicBezTo>
                    <a:pt x="871145" y="3109713"/>
                    <a:pt x="855558" y="3258675"/>
                    <a:pt x="854426" y="3423464"/>
                  </a:cubicBezTo>
                  <a:cubicBezTo>
                    <a:pt x="854850" y="3433317"/>
                    <a:pt x="859664" y="3421977"/>
                    <a:pt x="863316" y="3417689"/>
                  </a:cubicBezTo>
                  <a:cubicBezTo>
                    <a:pt x="861759" y="3425914"/>
                    <a:pt x="861278" y="3434209"/>
                    <a:pt x="860598" y="3442519"/>
                  </a:cubicBezTo>
                  <a:cubicBezTo>
                    <a:pt x="859975" y="3450844"/>
                    <a:pt x="859508" y="3459182"/>
                    <a:pt x="859154" y="3467535"/>
                  </a:cubicBezTo>
                  <a:cubicBezTo>
                    <a:pt x="858460" y="3484255"/>
                    <a:pt x="858248" y="3501045"/>
                    <a:pt x="858361" y="3517892"/>
                  </a:cubicBezTo>
                  <a:cubicBezTo>
                    <a:pt x="858644" y="3534739"/>
                    <a:pt x="858588" y="3551628"/>
                    <a:pt x="859919" y="3568546"/>
                  </a:cubicBezTo>
                  <a:cubicBezTo>
                    <a:pt x="861532" y="3585421"/>
                    <a:pt x="863175" y="3602367"/>
                    <a:pt x="864803" y="3619356"/>
                  </a:cubicBezTo>
                  <a:cubicBezTo>
                    <a:pt x="866459" y="3636302"/>
                    <a:pt x="868116" y="3653276"/>
                    <a:pt x="869772" y="3670279"/>
                  </a:cubicBezTo>
                  <a:lnTo>
                    <a:pt x="871995" y="3695776"/>
                  </a:lnTo>
                  <a:lnTo>
                    <a:pt x="875137" y="3721245"/>
                  </a:lnTo>
                  <a:cubicBezTo>
                    <a:pt x="879158" y="3755222"/>
                    <a:pt x="881961" y="3789312"/>
                    <a:pt x="882273" y="3823785"/>
                  </a:cubicBezTo>
                  <a:cubicBezTo>
                    <a:pt x="888672" y="3850231"/>
                    <a:pt x="897421" y="3874114"/>
                    <a:pt x="902857" y="3898436"/>
                  </a:cubicBezTo>
                  <a:cubicBezTo>
                    <a:pt x="905660" y="3910597"/>
                    <a:pt x="907812" y="3922857"/>
                    <a:pt x="908874" y="3935612"/>
                  </a:cubicBezTo>
                  <a:cubicBezTo>
                    <a:pt x="909992" y="3948368"/>
                    <a:pt x="909610" y="3961676"/>
                    <a:pt x="909058" y="3975677"/>
                  </a:cubicBezTo>
                  <a:cubicBezTo>
                    <a:pt x="921601" y="4016195"/>
                    <a:pt x="931115" y="4049591"/>
                    <a:pt x="940614" y="4087830"/>
                  </a:cubicBezTo>
                  <a:cubicBezTo>
                    <a:pt x="946249" y="4106772"/>
                    <a:pt x="952152" y="4126847"/>
                    <a:pt x="958452" y="4149583"/>
                  </a:cubicBezTo>
                  <a:cubicBezTo>
                    <a:pt x="961567" y="4160951"/>
                    <a:pt x="964865" y="4172985"/>
                    <a:pt x="968376" y="4185840"/>
                  </a:cubicBezTo>
                  <a:cubicBezTo>
                    <a:pt x="971986" y="4198680"/>
                    <a:pt x="975059" y="4212526"/>
                    <a:pt x="980056" y="4226966"/>
                  </a:cubicBezTo>
                  <a:cubicBezTo>
                    <a:pt x="983609" y="4236041"/>
                    <a:pt x="984657" y="4224007"/>
                    <a:pt x="986554" y="4218925"/>
                  </a:cubicBezTo>
                  <a:cubicBezTo>
                    <a:pt x="993194" y="4242850"/>
                    <a:pt x="999975" y="4266309"/>
                    <a:pt x="1006870" y="4289314"/>
                  </a:cubicBezTo>
                  <a:cubicBezTo>
                    <a:pt x="1013892" y="4312263"/>
                    <a:pt x="1020248" y="4334999"/>
                    <a:pt x="1028997" y="4356547"/>
                  </a:cubicBezTo>
                  <a:cubicBezTo>
                    <a:pt x="1037223" y="4378249"/>
                    <a:pt x="1045490" y="4399499"/>
                    <a:pt x="1053758" y="4420282"/>
                  </a:cubicBezTo>
                  <a:cubicBezTo>
                    <a:pt x="1057920" y="4430645"/>
                    <a:pt x="1062054" y="4440923"/>
                    <a:pt x="1066160" y="4451116"/>
                  </a:cubicBezTo>
                  <a:cubicBezTo>
                    <a:pt x="1070577" y="4461168"/>
                    <a:pt x="1075418" y="4470965"/>
                    <a:pt x="1080005" y="4480733"/>
                  </a:cubicBezTo>
                  <a:cubicBezTo>
                    <a:pt x="1089392" y="4500142"/>
                    <a:pt x="1098608" y="4519198"/>
                    <a:pt x="1107654" y="4537900"/>
                  </a:cubicBezTo>
                  <a:cubicBezTo>
                    <a:pt x="1112241" y="4547187"/>
                    <a:pt x="1116771" y="4556389"/>
                    <a:pt x="1121273" y="4565506"/>
                  </a:cubicBezTo>
                  <a:cubicBezTo>
                    <a:pt x="1126059" y="4574481"/>
                    <a:pt x="1131183" y="4583217"/>
                    <a:pt x="1136054" y="4591923"/>
                  </a:cubicBezTo>
                  <a:cubicBezTo>
                    <a:pt x="1145921" y="4609252"/>
                    <a:pt x="1155605" y="4626226"/>
                    <a:pt x="1165090" y="4642875"/>
                  </a:cubicBezTo>
                  <a:cubicBezTo>
                    <a:pt x="1174745" y="4659396"/>
                    <a:pt x="1183437" y="4675903"/>
                    <a:pt x="1193772" y="4691151"/>
                  </a:cubicBezTo>
                  <a:cubicBezTo>
                    <a:pt x="1175552" y="4674912"/>
                    <a:pt x="1182602" y="4690556"/>
                    <a:pt x="1198996" y="4716223"/>
                  </a:cubicBezTo>
                  <a:cubicBezTo>
                    <a:pt x="1207193" y="4729049"/>
                    <a:pt x="1217684" y="4744339"/>
                    <a:pt x="1228485" y="4759331"/>
                  </a:cubicBezTo>
                  <a:cubicBezTo>
                    <a:pt x="1233894" y="4766821"/>
                    <a:pt x="1239358" y="4774239"/>
                    <a:pt x="1244667" y="4781246"/>
                  </a:cubicBezTo>
                  <a:cubicBezTo>
                    <a:pt x="1249990" y="4788240"/>
                    <a:pt x="1255766" y="4794483"/>
                    <a:pt x="1260735" y="4800189"/>
                  </a:cubicBezTo>
                  <a:cubicBezTo>
                    <a:pt x="1225626" y="4739369"/>
                    <a:pt x="1186863" y="4671415"/>
                    <a:pt x="1150196" y="4597020"/>
                  </a:cubicBezTo>
                  <a:cubicBezTo>
                    <a:pt x="1145454" y="4587789"/>
                    <a:pt x="1140683" y="4578488"/>
                    <a:pt x="1135869" y="4569130"/>
                  </a:cubicBezTo>
                  <a:cubicBezTo>
                    <a:pt x="1130900" y="4559843"/>
                    <a:pt x="1127021" y="4550018"/>
                    <a:pt x="1122477" y="4540391"/>
                  </a:cubicBezTo>
                  <a:cubicBezTo>
                    <a:pt x="1113643" y="4521010"/>
                    <a:pt x="1104710" y="4501417"/>
                    <a:pt x="1095691" y="4481653"/>
                  </a:cubicBezTo>
                  <a:cubicBezTo>
                    <a:pt x="1091161" y="4471757"/>
                    <a:pt x="1086588" y="4461819"/>
                    <a:pt x="1082016" y="4451852"/>
                  </a:cubicBezTo>
                  <a:cubicBezTo>
                    <a:pt x="1077613" y="4441815"/>
                    <a:pt x="1073790" y="4431509"/>
                    <a:pt x="1069614" y="4421287"/>
                  </a:cubicBezTo>
                  <a:cubicBezTo>
                    <a:pt x="1061375" y="4400773"/>
                    <a:pt x="1053093" y="4380132"/>
                    <a:pt x="1044768" y="4359406"/>
                  </a:cubicBezTo>
                  <a:cubicBezTo>
                    <a:pt x="1040649" y="4349015"/>
                    <a:pt x="1036246" y="4338680"/>
                    <a:pt x="1032324" y="4328176"/>
                  </a:cubicBezTo>
                  <a:cubicBezTo>
                    <a:pt x="1028672" y="4317586"/>
                    <a:pt x="1025019" y="4306968"/>
                    <a:pt x="1021352" y="4296350"/>
                  </a:cubicBezTo>
                  <a:cubicBezTo>
                    <a:pt x="1013991" y="4275072"/>
                    <a:pt x="1006615" y="4253751"/>
                    <a:pt x="999239" y="4232459"/>
                  </a:cubicBezTo>
                  <a:cubicBezTo>
                    <a:pt x="991339" y="4211266"/>
                    <a:pt x="985591" y="4189492"/>
                    <a:pt x="979263" y="4167903"/>
                  </a:cubicBezTo>
                  <a:cubicBezTo>
                    <a:pt x="972992" y="4146256"/>
                    <a:pt x="966748" y="4124695"/>
                    <a:pt x="960533" y="4103233"/>
                  </a:cubicBezTo>
                  <a:lnTo>
                    <a:pt x="955876" y="4087136"/>
                  </a:lnTo>
                  <a:cubicBezTo>
                    <a:pt x="954488" y="4081728"/>
                    <a:pt x="953313" y="4076306"/>
                    <a:pt x="952025" y="4070898"/>
                  </a:cubicBezTo>
                  <a:cubicBezTo>
                    <a:pt x="949505" y="4060068"/>
                    <a:pt x="946999" y="4049280"/>
                    <a:pt x="944493" y="4038535"/>
                  </a:cubicBezTo>
                  <a:cubicBezTo>
                    <a:pt x="939496" y="4017002"/>
                    <a:pt x="934541" y="3995624"/>
                    <a:pt x="929628" y="3974460"/>
                  </a:cubicBezTo>
                  <a:cubicBezTo>
                    <a:pt x="928411" y="3969165"/>
                    <a:pt x="927207" y="3963870"/>
                    <a:pt x="925990" y="3958604"/>
                  </a:cubicBezTo>
                  <a:cubicBezTo>
                    <a:pt x="925056" y="3953281"/>
                    <a:pt x="924135" y="3947986"/>
                    <a:pt x="923201" y="3942691"/>
                  </a:cubicBezTo>
                  <a:cubicBezTo>
                    <a:pt x="921346" y="3932101"/>
                    <a:pt x="919506" y="3921569"/>
                    <a:pt x="917680" y="3911106"/>
                  </a:cubicBezTo>
                  <a:cubicBezTo>
                    <a:pt x="914055" y="3890140"/>
                    <a:pt x="910488" y="3869442"/>
                    <a:pt x="906963" y="3849056"/>
                  </a:cubicBezTo>
                  <a:cubicBezTo>
                    <a:pt x="910615" y="3839117"/>
                    <a:pt x="915146" y="3856545"/>
                    <a:pt x="919902" y="3882976"/>
                  </a:cubicBezTo>
                  <a:cubicBezTo>
                    <a:pt x="922281" y="3896199"/>
                    <a:pt x="924702" y="3911673"/>
                    <a:pt x="927108" y="3927132"/>
                  </a:cubicBezTo>
                  <a:cubicBezTo>
                    <a:pt x="929614" y="3942578"/>
                    <a:pt x="931525" y="3958094"/>
                    <a:pt x="934852" y="3971062"/>
                  </a:cubicBezTo>
                  <a:cubicBezTo>
                    <a:pt x="940600" y="3996290"/>
                    <a:pt x="946461" y="4021971"/>
                    <a:pt x="952407" y="4048063"/>
                  </a:cubicBezTo>
                  <a:cubicBezTo>
                    <a:pt x="955437" y="4061087"/>
                    <a:pt x="958240" y="4074239"/>
                    <a:pt x="961510" y="4087391"/>
                  </a:cubicBezTo>
                  <a:cubicBezTo>
                    <a:pt x="965219" y="4100444"/>
                    <a:pt x="968957" y="4113582"/>
                    <a:pt x="972708" y="4126804"/>
                  </a:cubicBezTo>
                  <a:cubicBezTo>
                    <a:pt x="980198" y="4153193"/>
                    <a:pt x="987786" y="4179922"/>
                    <a:pt x="995459" y="4206948"/>
                  </a:cubicBezTo>
                  <a:cubicBezTo>
                    <a:pt x="1004491" y="4233521"/>
                    <a:pt x="1013623" y="4260363"/>
                    <a:pt x="1022825" y="4287445"/>
                  </a:cubicBezTo>
                  <a:cubicBezTo>
                    <a:pt x="1027426" y="4300951"/>
                    <a:pt x="1032055" y="4314500"/>
                    <a:pt x="1036699" y="4328105"/>
                  </a:cubicBezTo>
                  <a:cubicBezTo>
                    <a:pt x="1042022" y="4341469"/>
                    <a:pt x="1047359" y="4354890"/>
                    <a:pt x="1052725" y="4368339"/>
                  </a:cubicBezTo>
                  <a:cubicBezTo>
                    <a:pt x="1063512" y="4395139"/>
                    <a:pt x="1074357" y="4422108"/>
                    <a:pt x="1085244" y="4449191"/>
                  </a:cubicBezTo>
                  <a:cubicBezTo>
                    <a:pt x="1097489" y="4475651"/>
                    <a:pt x="1109778" y="4502224"/>
                    <a:pt x="1122095" y="4528853"/>
                  </a:cubicBezTo>
                  <a:lnTo>
                    <a:pt x="1131311" y="4548786"/>
                  </a:lnTo>
                  <a:cubicBezTo>
                    <a:pt x="1134397" y="4555426"/>
                    <a:pt x="1137356" y="4562122"/>
                    <a:pt x="1140924" y="4568550"/>
                  </a:cubicBezTo>
                  <a:lnTo>
                    <a:pt x="1161451" y="4607482"/>
                  </a:lnTo>
                  <a:lnTo>
                    <a:pt x="1181937" y="4646329"/>
                  </a:lnTo>
                  <a:cubicBezTo>
                    <a:pt x="1188817" y="4659240"/>
                    <a:pt x="1195287" y="4672307"/>
                    <a:pt x="1203073" y="4684723"/>
                  </a:cubicBezTo>
                  <a:cubicBezTo>
                    <a:pt x="1218009" y="4709781"/>
                    <a:pt x="1232917" y="4734797"/>
                    <a:pt x="1247753" y="4759699"/>
                  </a:cubicBezTo>
                  <a:lnTo>
                    <a:pt x="1258853" y="4778302"/>
                  </a:lnTo>
                  <a:lnTo>
                    <a:pt x="1270900" y="4796310"/>
                  </a:lnTo>
                  <a:cubicBezTo>
                    <a:pt x="1278913" y="4808287"/>
                    <a:pt x="1286898" y="4820221"/>
                    <a:pt x="1294868" y="4832127"/>
                  </a:cubicBezTo>
                  <a:cubicBezTo>
                    <a:pt x="1310993" y="4855784"/>
                    <a:pt x="1325929" y="4879865"/>
                    <a:pt x="1343385" y="4902092"/>
                  </a:cubicBezTo>
                  <a:cubicBezTo>
                    <a:pt x="1360246" y="4924602"/>
                    <a:pt x="1376951" y="4946927"/>
                    <a:pt x="1393501" y="4969013"/>
                  </a:cubicBezTo>
                  <a:cubicBezTo>
                    <a:pt x="1401486" y="4980211"/>
                    <a:pt x="1410716" y="4990461"/>
                    <a:pt x="1419338" y="5001008"/>
                  </a:cubicBezTo>
                  <a:cubicBezTo>
                    <a:pt x="1428073" y="5011456"/>
                    <a:pt x="1436751" y="5021847"/>
                    <a:pt x="1445373" y="5032168"/>
                  </a:cubicBezTo>
                  <a:cubicBezTo>
                    <a:pt x="1478869" y="5074129"/>
                    <a:pt x="1515790" y="5111490"/>
                    <a:pt x="1549852" y="5148341"/>
                  </a:cubicBezTo>
                  <a:cubicBezTo>
                    <a:pt x="1554581" y="5153735"/>
                    <a:pt x="1559168" y="5159497"/>
                    <a:pt x="1564406" y="5164947"/>
                  </a:cubicBezTo>
                  <a:cubicBezTo>
                    <a:pt x="1569644" y="5170398"/>
                    <a:pt x="1575010" y="5175976"/>
                    <a:pt x="1580503" y="5181681"/>
                  </a:cubicBezTo>
                  <a:cubicBezTo>
                    <a:pt x="1591503" y="5193021"/>
                    <a:pt x="1602984" y="5204871"/>
                    <a:pt x="1614890" y="5217159"/>
                  </a:cubicBezTo>
                  <a:cubicBezTo>
                    <a:pt x="1620851" y="5223275"/>
                    <a:pt x="1626924" y="5229490"/>
                    <a:pt x="1633082" y="5235818"/>
                  </a:cubicBezTo>
                  <a:cubicBezTo>
                    <a:pt x="1639297" y="5242076"/>
                    <a:pt x="1645328" y="5248701"/>
                    <a:pt x="1652194" y="5254732"/>
                  </a:cubicBezTo>
                  <a:cubicBezTo>
                    <a:pt x="1665601" y="5267049"/>
                    <a:pt x="1679390" y="5279734"/>
                    <a:pt x="1693505" y="5292701"/>
                  </a:cubicBezTo>
                  <a:cubicBezTo>
                    <a:pt x="1707662" y="5305599"/>
                    <a:pt x="1721932" y="5318949"/>
                    <a:pt x="1736797" y="5332171"/>
                  </a:cubicBezTo>
                  <a:cubicBezTo>
                    <a:pt x="1752158" y="5344828"/>
                    <a:pt x="1767816" y="5357711"/>
                    <a:pt x="1783672" y="5370778"/>
                  </a:cubicBezTo>
                  <a:cubicBezTo>
                    <a:pt x="1799584" y="5383732"/>
                    <a:pt x="1815341" y="5397210"/>
                    <a:pt x="1831849" y="5410078"/>
                  </a:cubicBezTo>
                  <a:cubicBezTo>
                    <a:pt x="1848681" y="5422522"/>
                    <a:pt x="1865670" y="5435094"/>
                    <a:pt x="1882743" y="5447722"/>
                  </a:cubicBezTo>
                  <a:cubicBezTo>
                    <a:pt x="1891252" y="5454022"/>
                    <a:pt x="1899774" y="5460336"/>
                    <a:pt x="1908325" y="5466664"/>
                  </a:cubicBezTo>
                  <a:cubicBezTo>
                    <a:pt x="1916834" y="5473007"/>
                    <a:pt x="1925314" y="5479406"/>
                    <a:pt x="1934346" y="5485125"/>
                  </a:cubicBezTo>
                  <a:cubicBezTo>
                    <a:pt x="1952071" y="5496904"/>
                    <a:pt x="1969824" y="5508697"/>
                    <a:pt x="1987534" y="5520461"/>
                  </a:cubicBezTo>
                  <a:cubicBezTo>
                    <a:pt x="2022276" y="5544741"/>
                    <a:pt x="2059255" y="5565354"/>
                    <a:pt x="2094463" y="5586589"/>
                  </a:cubicBezTo>
                  <a:cubicBezTo>
                    <a:pt x="2103283" y="5591856"/>
                    <a:pt x="2112061" y="5597094"/>
                    <a:pt x="2120781" y="5602304"/>
                  </a:cubicBezTo>
                  <a:cubicBezTo>
                    <a:pt x="2129446" y="5607570"/>
                    <a:pt x="2138634" y="5611931"/>
                    <a:pt x="2147425" y="5616730"/>
                  </a:cubicBezTo>
                  <a:cubicBezTo>
                    <a:pt x="2165093" y="5626102"/>
                    <a:pt x="2182521" y="5635346"/>
                    <a:pt x="2199594" y="5644407"/>
                  </a:cubicBezTo>
                  <a:cubicBezTo>
                    <a:pt x="2208103" y="5648952"/>
                    <a:pt x="2216526" y="5653439"/>
                    <a:pt x="2224851" y="5657871"/>
                  </a:cubicBezTo>
                  <a:cubicBezTo>
                    <a:pt x="2233062" y="5662500"/>
                    <a:pt x="2241811" y="5666011"/>
                    <a:pt x="2250079" y="5670060"/>
                  </a:cubicBezTo>
                  <a:cubicBezTo>
                    <a:pt x="2266756" y="5677903"/>
                    <a:pt x="2283008" y="5685533"/>
                    <a:pt x="2298779" y="5692952"/>
                  </a:cubicBezTo>
                  <a:cubicBezTo>
                    <a:pt x="2282314" y="5671475"/>
                    <a:pt x="2263316" y="5674647"/>
                    <a:pt x="2248097" y="5660603"/>
                  </a:cubicBezTo>
                  <a:cubicBezTo>
                    <a:pt x="2254850" y="5659003"/>
                    <a:pt x="2271683" y="5665742"/>
                    <a:pt x="2295141" y="5678045"/>
                  </a:cubicBezTo>
                  <a:cubicBezTo>
                    <a:pt x="2304938" y="5688407"/>
                    <a:pt x="2318628" y="5698770"/>
                    <a:pt x="2334540" y="5708907"/>
                  </a:cubicBezTo>
                  <a:cubicBezTo>
                    <a:pt x="2350708" y="5718577"/>
                    <a:pt x="2369551" y="5727184"/>
                    <a:pt x="2388776" y="5735735"/>
                  </a:cubicBezTo>
                  <a:cubicBezTo>
                    <a:pt x="2408058" y="5744187"/>
                    <a:pt x="2427921" y="5752171"/>
                    <a:pt x="2446806" y="5759491"/>
                  </a:cubicBezTo>
                  <a:cubicBezTo>
                    <a:pt x="2466131" y="5765748"/>
                    <a:pt x="2484408" y="5771651"/>
                    <a:pt x="2500179" y="5776762"/>
                  </a:cubicBezTo>
                  <a:cubicBezTo>
                    <a:pt x="2488329" y="5771029"/>
                    <a:pt x="2478009" y="5766045"/>
                    <a:pt x="2468665" y="5761515"/>
                  </a:cubicBezTo>
                  <a:cubicBezTo>
                    <a:pt x="2459335" y="5756956"/>
                    <a:pt x="2450671" y="5753474"/>
                    <a:pt x="2442743" y="5749410"/>
                  </a:cubicBezTo>
                  <a:cubicBezTo>
                    <a:pt x="2426675" y="5741737"/>
                    <a:pt x="2411498" y="5735990"/>
                    <a:pt x="2391891" y="5730935"/>
                  </a:cubicBezTo>
                  <a:cubicBezTo>
                    <a:pt x="2405793" y="5726518"/>
                    <a:pt x="2397341" y="5724126"/>
                    <a:pt x="2389385" y="5710634"/>
                  </a:cubicBezTo>
                  <a:cubicBezTo>
                    <a:pt x="2384317" y="5701404"/>
                    <a:pt x="2360957" y="5696533"/>
                    <a:pt x="2348315" y="5688931"/>
                  </a:cubicBezTo>
                  <a:cubicBezTo>
                    <a:pt x="2374846" y="5697553"/>
                    <a:pt x="2375568" y="5686355"/>
                    <a:pt x="2409658" y="5700625"/>
                  </a:cubicBezTo>
                  <a:cubicBezTo>
                    <a:pt x="2426094" y="5717614"/>
                    <a:pt x="2398077" y="5701036"/>
                    <a:pt x="2385237" y="5695996"/>
                  </a:cubicBezTo>
                  <a:cubicBezTo>
                    <a:pt x="2411484" y="5713565"/>
                    <a:pt x="2438949" y="5723475"/>
                    <a:pt x="2466102" y="5730242"/>
                  </a:cubicBezTo>
                  <a:cubicBezTo>
                    <a:pt x="2493709" y="5736145"/>
                    <a:pt x="2520593" y="5739854"/>
                    <a:pt x="2545411" y="5747613"/>
                  </a:cubicBezTo>
                  <a:cubicBezTo>
                    <a:pt x="2531593" y="5751209"/>
                    <a:pt x="2547704" y="5755923"/>
                    <a:pt x="2568855" y="5772529"/>
                  </a:cubicBezTo>
                  <a:cubicBezTo>
                    <a:pt x="2577731" y="5773407"/>
                    <a:pt x="2576641" y="5769401"/>
                    <a:pt x="2570610" y="5763426"/>
                  </a:cubicBezTo>
                  <a:cubicBezTo>
                    <a:pt x="2564650" y="5757310"/>
                    <a:pt x="2553707" y="5749354"/>
                    <a:pt x="2542325" y="5743309"/>
                  </a:cubicBezTo>
                  <a:cubicBezTo>
                    <a:pt x="2541093" y="5738241"/>
                    <a:pt x="2549318" y="5746353"/>
                    <a:pt x="2557628" y="5749340"/>
                  </a:cubicBezTo>
                  <a:cubicBezTo>
                    <a:pt x="2562385" y="5748929"/>
                    <a:pt x="2563419" y="5745914"/>
                    <a:pt x="2563433" y="5742205"/>
                  </a:cubicBezTo>
                  <a:cubicBezTo>
                    <a:pt x="2536888" y="5737731"/>
                    <a:pt x="2507838" y="5729208"/>
                    <a:pt x="2475956" y="5718704"/>
                  </a:cubicBezTo>
                  <a:cubicBezTo>
                    <a:pt x="2467900" y="5716254"/>
                    <a:pt x="2460043" y="5712885"/>
                    <a:pt x="2451903" y="5709629"/>
                  </a:cubicBezTo>
                  <a:cubicBezTo>
                    <a:pt x="2443777" y="5706331"/>
                    <a:pt x="2435466" y="5702947"/>
                    <a:pt x="2426972" y="5699493"/>
                  </a:cubicBezTo>
                  <a:cubicBezTo>
                    <a:pt x="2409969" y="5692569"/>
                    <a:pt x="2392230" y="5685349"/>
                    <a:pt x="2373642" y="5678087"/>
                  </a:cubicBezTo>
                  <a:cubicBezTo>
                    <a:pt x="2370485" y="5672693"/>
                    <a:pt x="2371830" y="5670810"/>
                    <a:pt x="2370910" y="5668559"/>
                  </a:cubicBezTo>
                  <a:cubicBezTo>
                    <a:pt x="2370032" y="5666237"/>
                    <a:pt x="2366677" y="5663930"/>
                    <a:pt x="2354926" y="5656313"/>
                  </a:cubicBezTo>
                  <a:cubicBezTo>
                    <a:pt x="2383113" y="5683311"/>
                    <a:pt x="2290780" y="5639325"/>
                    <a:pt x="2301568" y="5635601"/>
                  </a:cubicBezTo>
                  <a:cubicBezTo>
                    <a:pt x="2287638" y="5630391"/>
                    <a:pt x="2287128" y="5636324"/>
                    <a:pt x="2262438" y="5622237"/>
                  </a:cubicBezTo>
                  <a:cubicBezTo>
                    <a:pt x="2253335" y="5610373"/>
                    <a:pt x="2240692" y="5597986"/>
                    <a:pt x="2223577" y="5586901"/>
                  </a:cubicBezTo>
                  <a:cubicBezTo>
                    <a:pt x="2214898" y="5584820"/>
                    <a:pt x="2229282" y="5595197"/>
                    <a:pt x="2226337" y="5601893"/>
                  </a:cubicBezTo>
                  <a:cubicBezTo>
                    <a:pt x="2189798" y="5570719"/>
                    <a:pt x="2188141" y="5589591"/>
                    <a:pt x="2166099" y="5564108"/>
                  </a:cubicBezTo>
                  <a:cubicBezTo>
                    <a:pt x="2177368" y="5563867"/>
                    <a:pt x="2223761" y="5596018"/>
                    <a:pt x="2189982" y="5561008"/>
                  </a:cubicBezTo>
                  <a:cubicBezTo>
                    <a:pt x="2215181" y="5574754"/>
                    <a:pt x="2239277" y="5587906"/>
                    <a:pt x="2262664" y="5600661"/>
                  </a:cubicBezTo>
                  <a:cubicBezTo>
                    <a:pt x="2286562" y="5612426"/>
                    <a:pt x="2310091" y="5623044"/>
                    <a:pt x="2333011" y="5633747"/>
                  </a:cubicBezTo>
                  <a:cubicBezTo>
                    <a:pt x="2344479" y="5639027"/>
                    <a:pt x="2355875" y="5644265"/>
                    <a:pt x="2367229" y="5649490"/>
                  </a:cubicBezTo>
                  <a:cubicBezTo>
                    <a:pt x="2378682" y="5654487"/>
                    <a:pt x="2390461" y="5658734"/>
                    <a:pt x="2402027" y="5663349"/>
                  </a:cubicBezTo>
                  <a:cubicBezTo>
                    <a:pt x="2425202" y="5672311"/>
                    <a:pt x="2448406" y="5681286"/>
                    <a:pt x="2472034" y="5690432"/>
                  </a:cubicBezTo>
                  <a:cubicBezTo>
                    <a:pt x="2473039" y="5693490"/>
                    <a:pt x="2467575" y="5691621"/>
                    <a:pt x="2470463" y="5696123"/>
                  </a:cubicBezTo>
                  <a:cubicBezTo>
                    <a:pt x="2492704" y="5700752"/>
                    <a:pt x="2513925" y="5706826"/>
                    <a:pt x="2536194" y="5714499"/>
                  </a:cubicBezTo>
                  <a:cubicBezTo>
                    <a:pt x="2547322" y="5718293"/>
                    <a:pt x="2558846" y="5722215"/>
                    <a:pt x="2570979" y="5726363"/>
                  </a:cubicBezTo>
                  <a:cubicBezTo>
                    <a:pt x="2577080" y="5728331"/>
                    <a:pt x="2583225" y="5730610"/>
                    <a:pt x="2589779" y="5732351"/>
                  </a:cubicBezTo>
                  <a:cubicBezTo>
                    <a:pt x="2596362" y="5734036"/>
                    <a:pt x="2603144" y="5735707"/>
                    <a:pt x="2610165" y="5737335"/>
                  </a:cubicBezTo>
                  <a:cubicBezTo>
                    <a:pt x="2620982" y="5747188"/>
                    <a:pt x="2639655" y="5753247"/>
                    <a:pt x="2630793" y="5756503"/>
                  </a:cubicBezTo>
                  <a:cubicBezTo>
                    <a:pt x="2652014" y="5763964"/>
                    <a:pt x="2671211" y="5770547"/>
                    <a:pt x="2688908" y="5776451"/>
                  </a:cubicBezTo>
                  <a:cubicBezTo>
                    <a:pt x="2706830" y="5781731"/>
                    <a:pt x="2723465" y="5785780"/>
                    <a:pt x="2738995" y="5789815"/>
                  </a:cubicBezTo>
                  <a:cubicBezTo>
                    <a:pt x="2754554" y="5793651"/>
                    <a:pt x="2769122" y="5797248"/>
                    <a:pt x="2783279" y="5800730"/>
                  </a:cubicBezTo>
                  <a:cubicBezTo>
                    <a:pt x="2790343" y="5802415"/>
                    <a:pt x="2797309" y="5804071"/>
                    <a:pt x="2804246" y="5805728"/>
                  </a:cubicBezTo>
                  <a:cubicBezTo>
                    <a:pt x="2811282" y="5806974"/>
                    <a:pt x="2818289" y="5808219"/>
                    <a:pt x="2825326" y="5809465"/>
                  </a:cubicBezTo>
                  <a:cubicBezTo>
                    <a:pt x="2853456" y="5814449"/>
                    <a:pt x="2882025" y="5819573"/>
                    <a:pt x="2915407" y="5826383"/>
                  </a:cubicBezTo>
                  <a:cubicBezTo>
                    <a:pt x="2949201" y="5831551"/>
                    <a:pt x="2987963" y="5837822"/>
                    <a:pt x="3036026" y="5846670"/>
                  </a:cubicBezTo>
                  <a:cubicBezTo>
                    <a:pt x="3008137" y="5851483"/>
                    <a:pt x="2976014" y="5846811"/>
                    <a:pt x="2942971" y="5840908"/>
                  </a:cubicBezTo>
                  <a:cubicBezTo>
                    <a:pt x="2934718" y="5839351"/>
                    <a:pt x="2926394" y="5837793"/>
                    <a:pt x="2918069" y="5836222"/>
                  </a:cubicBezTo>
                  <a:cubicBezTo>
                    <a:pt x="2909844" y="5834240"/>
                    <a:pt x="2901619" y="5832244"/>
                    <a:pt x="2893450" y="5830276"/>
                  </a:cubicBezTo>
                  <a:cubicBezTo>
                    <a:pt x="2877098" y="5826411"/>
                    <a:pt x="2860888" y="5823056"/>
                    <a:pt x="2845103" y="5821074"/>
                  </a:cubicBezTo>
                  <a:cubicBezTo>
                    <a:pt x="2856358" y="5827233"/>
                    <a:pt x="2868887" y="5830984"/>
                    <a:pt x="2883582" y="5835047"/>
                  </a:cubicBezTo>
                  <a:cubicBezTo>
                    <a:pt x="2898263" y="5839181"/>
                    <a:pt x="2915011" y="5843895"/>
                    <a:pt x="2935567" y="5849672"/>
                  </a:cubicBezTo>
                  <a:cubicBezTo>
                    <a:pt x="2936714" y="5853494"/>
                    <a:pt x="2933175" y="5855306"/>
                    <a:pt x="2919088" y="5852715"/>
                  </a:cubicBezTo>
                  <a:cubicBezTo>
                    <a:pt x="2947006" y="5866957"/>
                    <a:pt x="2964278" y="5853947"/>
                    <a:pt x="2995183" y="5869081"/>
                  </a:cubicBezTo>
                  <a:cubicBezTo>
                    <a:pt x="2983956" y="5869604"/>
                    <a:pt x="2965651" y="5867113"/>
                    <a:pt x="2947657" y="5864805"/>
                  </a:cubicBezTo>
                  <a:cubicBezTo>
                    <a:pt x="2938654" y="5863658"/>
                    <a:pt x="2929749" y="5862555"/>
                    <a:pt x="2921835" y="5861875"/>
                  </a:cubicBezTo>
                  <a:cubicBezTo>
                    <a:pt x="2913893" y="5861281"/>
                    <a:pt x="2907012" y="5860940"/>
                    <a:pt x="2902142" y="5861139"/>
                  </a:cubicBezTo>
                  <a:cubicBezTo>
                    <a:pt x="2911330" y="5864310"/>
                    <a:pt x="2920405" y="5865910"/>
                    <a:pt x="2929013" y="5867976"/>
                  </a:cubicBezTo>
                  <a:cubicBezTo>
                    <a:pt x="2937663" y="5869874"/>
                    <a:pt x="2946015" y="5871487"/>
                    <a:pt x="2954226" y="5872790"/>
                  </a:cubicBezTo>
                  <a:cubicBezTo>
                    <a:pt x="2970649" y="5875395"/>
                    <a:pt x="2986505" y="5876726"/>
                    <a:pt x="3002955" y="5876414"/>
                  </a:cubicBezTo>
                  <a:cubicBezTo>
                    <a:pt x="3011449" y="5882714"/>
                    <a:pt x="3002106" y="5881369"/>
                    <a:pt x="3006665" y="5885942"/>
                  </a:cubicBezTo>
                  <a:cubicBezTo>
                    <a:pt x="3013417" y="5887089"/>
                    <a:pt x="3020085" y="5888533"/>
                    <a:pt x="3026867" y="5889439"/>
                  </a:cubicBezTo>
                  <a:lnTo>
                    <a:pt x="3047239" y="5891959"/>
                  </a:lnTo>
                  <a:cubicBezTo>
                    <a:pt x="3002078" y="5869152"/>
                    <a:pt x="3103443" y="5898896"/>
                    <a:pt x="3112008" y="5888405"/>
                  </a:cubicBezTo>
                  <a:cubicBezTo>
                    <a:pt x="3099549" y="5880251"/>
                    <a:pt x="3070683" y="5881992"/>
                    <a:pt x="3051457" y="5877858"/>
                  </a:cubicBezTo>
                  <a:cubicBezTo>
                    <a:pt x="3069437" y="5877830"/>
                    <a:pt x="3087360" y="5878283"/>
                    <a:pt x="3105184" y="5879104"/>
                  </a:cubicBezTo>
                  <a:cubicBezTo>
                    <a:pt x="3114075" y="5879614"/>
                    <a:pt x="3122965" y="5880110"/>
                    <a:pt x="3131828" y="5880605"/>
                  </a:cubicBezTo>
                  <a:lnTo>
                    <a:pt x="3145065" y="5881525"/>
                  </a:lnTo>
                  <a:lnTo>
                    <a:pt x="3158372" y="5881808"/>
                  </a:lnTo>
                  <a:cubicBezTo>
                    <a:pt x="3193765" y="5882629"/>
                    <a:pt x="3228464" y="5884441"/>
                    <a:pt x="3261790" y="5886183"/>
                  </a:cubicBezTo>
                  <a:cubicBezTo>
                    <a:pt x="3295314" y="5886211"/>
                    <a:pt x="3327508" y="5885843"/>
                    <a:pt x="3357478" y="5884682"/>
                  </a:cubicBezTo>
                  <a:cubicBezTo>
                    <a:pt x="3364967" y="5884300"/>
                    <a:pt x="3372315" y="5883932"/>
                    <a:pt x="3379535" y="5883564"/>
                  </a:cubicBezTo>
                  <a:cubicBezTo>
                    <a:pt x="3386741" y="5883139"/>
                    <a:pt x="3393847" y="5881879"/>
                    <a:pt x="3400757" y="5880945"/>
                  </a:cubicBezTo>
                  <a:cubicBezTo>
                    <a:pt x="3414587" y="5878892"/>
                    <a:pt x="3427755" y="5876485"/>
                    <a:pt x="3440127" y="5873611"/>
                  </a:cubicBezTo>
                  <a:cubicBezTo>
                    <a:pt x="3420761" y="5867793"/>
                    <a:pt x="3402159" y="5864820"/>
                    <a:pt x="3384363" y="5863715"/>
                  </a:cubicBezTo>
                  <a:cubicBezTo>
                    <a:pt x="3366639" y="5861549"/>
                    <a:pt x="3349734" y="5861294"/>
                    <a:pt x="3333765" y="5861974"/>
                  </a:cubicBezTo>
                  <a:cubicBezTo>
                    <a:pt x="3317810" y="5862654"/>
                    <a:pt x="3302789" y="5864267"/>
                    <a:pt x="3288986" y="5865811"/>
                  </a:cubicBezTo>
                  <a:cubicBezTo>
                    <a:pt x="3282077" y="5866561"/>
                    <a:pt x="3275466" y="5867283"/>
                    <a:pt x="3269223" y="5867963"/>
                  </a:cubicBezTo>
                  <a:cubicBezTo>
                    <a:pt x="3262951" y="5868613"/>
                    <a:pt x="3257104" y="5868472"/>
                    <a:pt x="3251597" y="5868458"/>
                  </a:cubicBezTo>
                  <a:cubicBezTo>
                    <a:pt x="3220635" y="5867892"/>
                    <a:pt x="3185328" y="5864919"/>
                    <a:pt x="3151888" y="5862300"/>
                  </a:cubicBezTo>
                  <a:cubicBezTo>
                    <a:pt x="3118690" y="5858123"/>
                    <a:pt x="3087473" y="5853706"/>
                    <a:pt x="3063944" y="5853041"/>
                  </a:cubicBezTo>
                  <a:cubicBezTo>
                    <a:pt x="3060830" y="5845183"/>
                    <a:pt x="3090616" y="5847633"/>
                    <a:pt x="3122583" y="5851158"/>
                  </a:cubicBezTo>
                  <a:cubicBezTo>
                    <a:pt x="3130568" y="5852064"/>
                    <a:pt x="3138708" y="5852970"/>
                    <a:pt x="3146509" y="5853848"/>
                  </a:cubicBezTo>
                  <a:cubicBezTo>
                    <a:pt x="3154323" y="5854612"/>
                    <a:pt x="3161912" y="5854683"/>
                    <a:pt x="3168608" y="5854910"/>
                  </a:cubicBezTo>
                  <a:cubicBezTo>
                    <a:pt x="3182043" y="5855193"/>
                    <a:pt x="3192165" y="5854739"/>
                    <a:pt x="3195167" y="5852503"/>
                  </a:cubicBezTo>
                  <a:cubicBezTo>
                    <a:pt x="3220635" y="5856071"/>
                    <a:pt x="3241630" y="5857642"/>
                    <a:pt x="3260629" y="5858166"/>
                  </a:cubicBezTo>
                  <a:cubicBezTo>
                    <a:pt x="3279685" y="5858293"/>
                    <a:pt x="3296871" y="5856226"/>
                    <a:pt x="3314540" y="5854754"/>
                  </a:cubicBezTo>
                  <a:cubicBezTo>
                    <a:pt x="3332222" y="5853111"/>
                    <a:pt x="3350456" y="5851384"/>
                    <a:pt x="3371805" y="5850450"/>
                  </a:cubicBezTo>
                  <a:cubicBezTo>
                    <a:pt x="3377157" y="5850125"/>
                    <a:pt x="3382663" y="5850238"/>
                    <a:pt x="3388467" y="5849700"/>
                  </a:cubicBezTo>
                  <a:cubicBezTo>
                    <a:pt x="3394273" y="5849303"/>
                    <a:pt x="3400303" y="5848879"/>
                    <a:pt x="3406619" y="5848454"/>
                  </a:cubicBezTo>
                  <a:cubicBezTo>
                    <a:pt x="3419247" y="5847732"/>
                    <a:pt x="3432979" y="5847279"/>
                    <a:pt x="3448169" y="5847165"/>
                  </a:cubicBezTo>
                  <a:cubicBezTo>
                    <a:pt x="3455871" y="5846882"/>
                    <a:pt x="3448991" y="5843584"/>
                    <a:pt x="3447305" y="5841347"/>
                  </a:cubicBezTo>
                  <a:cubicBezTo>
                    <a:pt x="3479059" y="5846373"/>
                    <a:pt x="3491319" y="5842763"/>
                    <a:pt x="3502519" y="5838261"/>
                  </a:cubicBezTo>
                  <a:cubicBezTo>
                    <a:pt x="3513745" y="5833192"/>
                    <a:pt x="3523967" y="5827119"/>
                    <a:pt x="3551997" y="5827246"/>
                  </a:cubicBezTo>
                  <a:cubicBezTo>
                    <a:pt x="3569695" y="5826326"/>
                    <a:pt x="3539695" y="5817875"/>
                    <a:pt x="3537627" y="5813840"/>
                  </a:cubicBezTo>
                  <a:cubicBezTo>
                    <a:pt x="3513915" y="5816289"/>
                    <a:pt x="3494195" y="5819488"/>
                    <a:pt x="3508479" y="5827883"/>
                  </a:cubicBezTo>
                  <a:cubicBezTo>
                    <a:pt x="3476157" y="5822278"/>
                    <a:pt x="3453265" y="5825392"/>
                    <a:pt x="3430529" y="5829030"/>
                  </a:cubicBezTo>
                  <a:cubicBezTo>
                    <a:pt x="3419175" y="5830786"/>
                    <a:pt x="3407879" y="5832527"/>
                    <a:pt x="3395589" y="5833037"/>
                  </a:cubicBezTo>
                  <a:cubicBezTo>
                    <a:pt x="3392517" y="5833164"/>
                    <a:pt x="3389387" y="5833221"/>
                    <a:pt x="3386175" y="5833179"/>
                  </a:cubicBezTo>
                  <a:cubicBezTo>
                    <a:pt x="3382975" y="5832980"/>
                    <a:pt x="3379705" y="5832626"/>
                    <a:pt x="3376335" y="5832173"/>
                  </a:cubicBezTo>
                  <a:cubicBezTo>
                    <a:pt x="3369611" y="5831253"/>
                    <a:pt x="3362518" y="5829865"/>
                    <a:pt x="3354930" y="5827841"/>
                  </a:cubicBezTo>
                  <a:cubicBezTo>
                    <a:pt x="3354675" y="5837525"/>
                    <a:pt x="3318291" y="5837284"/>
                    <a:pt x="3277080" y="5837001"/>
                  </a:cubicBezTo>
                  <a:cubicBezTo>
                    <a:pt x="3266731" y="5837242"/>
                    <a:pt x="3256297" y="5835897"/>
                    <a:pt x="3245934" y="5835528"/>
                  </a:cubicBezTo>
                  <a:cubicBezTo>
                    <a:pt x="3235600" y="5834962"/>
                    <a:pt x="3225463" y="5834552"/>
                    <a:pt x="3215978" y="5834467"/>
                  </a:cubicBezTo>
                  <a:cubicBezTo>
                    <a:pt x="3197007" y="5834297"/>
                    <a:pt x="3180712" y="5835387"/>
                    <a:pt x="3170944" y="5839082"/>
                  </a:cubicBezTo>
                  <a:cubicBezTo>
                    <a:pt x="3162818" y="5838204"/>
                    <a:pt x="3154691" y="5837978"/>
                    <a:pt x="3146848" y="5836689"/>
                  </a:cubicBezTo>
                  <a:cubicBezTo>
                    <a:pt x="3138963" y="5835599"/>
                    <a:pt x="3131177" y="5834524"/>
                    <a:pt x="3123489" y="5833462"/>
                  </a:cubicBezTo>
                  <a:cubicBezTo>
                    <a:pt x="3108058" y="5831508"/>
                    <a:pt x="3092995" y="5829597"/>
                    <a:pt x="3078257" y="5827728"/>
                  </a:cubicBezTo>
                  <a:cubicBezTo>
                    <a:pt x="3063505" y="5825888"/>
                    <a:pt x="3048966" y="5824514"/>
                    <a:pt x="3034795" y="5822674"/>
                  </a:cubicBezTo>
                  <a:cubicBezTo>
                    <a:pt x="3020694" y="5820423"/>
                    <a:pt x="3006877" y="5818214"/>
                    <a:pt x="2993272" y="5816048"/>
                  </a:cubicBezTo>
                  <a:cubicBezTo>
                    <a:pt x="2979610" y="5814038"/>
                    <a:pt x="2966175" y="5812042"/>
                    <a:pt x="2952910" y="5810088"/>
                  </a:cubicBezTo>
                  <a:cubicBezTo>
                    <a:pt x="2946256" y="5809168"/>
                    <a:pt x="2939645" y="5808233"/>
                    <a:pt x="2933076" y="5807313"/>
                  </a:cubicBezTo>
                  <a:lnTo>
                    <a:pt x="2923236" y="5805926"/>
                  </a:lnTo>
                  <a:lnTo>
                    <a:pt x="2913581" y="5804043"/>
                  </a:lnTo>
                  <a:cubicBezTo>
                    <a:pt x="2887773" y="5799201"/>
                    <a:pt x="2862474" y="5794459"/>
                    <a:pt x="2837331" y="5789730"/>
                  </a:cubicBezTo>
                  <a:cubicBezTo>
                    <a:pt x="2811891" y="5785723"/>
                    <a:pt x="2787328" y="5779098"/>
                    <a:pt x="2762242" y="5773110"/>
                  </a:cubicBezTo>
                  <a:cubicBezTo>
                    <a:pt x="2749698" y="5770038"/>
                    <a:pt x="2737098" y="5766951"/>
                    <a:pt x="2724399" y="5763851"/>
                  </a:cubicBezTo>
                  <a:cubicBezTo>
                    <a:pt x="2711701" y="5760680"/>
                    <a:pt x="2698747" y="5757806"/>
                    <a:pt x="2686133" y="5753502"/>
                  </a:cubicBezTo>
                  <a:cubicBezTo>
                    <a:pt x="2660678" y="5745517"/>
                    <a:pt x="2634601" y="5737164"/>
                    <a:pt x="2607589" y="5728260"/>
                  </a:cubicBezTo>
                  <a:cubicBezTo>
                    <a:pt x="2600878" y="5725938"/>
                    <a:pt x="2593941" y="5723956"/>
                    <a:pt x="2587231" y="5721266"/>
                  </a:cubicBezTo>
                  <a:cubicBezTo>
                    <a:pt x="2580520" y="5718562"/>
                    <a:pt x="2573739" y="5715830"/>
                    <a:pt x="2566887" y="5713083"/>
                  </a:cubicBezTo>
                  <a:cubicBezTo>
                    <a:pt x="2553211" y="5707463"/>
                    <a:pt x="2539252" y="5701743"/>
                    <a:pt x="2524968" y="5695883"/>
                  </a:cubicBezTo>
                  <a:cubicBezTo>
                    <a:pt x="2512651" y="5691848"/>
                    <a:pt x="2500164" y="5687756"/>
                    <a:pt x="2487522" y="5683608"/>
                  </a:cubicBezTo>
                  <a:cubicBezTo>
                    <a:pt x="2474979" y="5679177"/>
                    <a:pt x="2462606" y="5673967"/>
                    <a:pt x="2449893" y="5669069"/>
                  </a:cubicBezTo>
                  <a:cubicBezTo>
                    <a:pt x="2424594" y="5658975"/>
                    <a:pt x="2398375" y="5649093"/>
                    <a:pt x="2372028" y="5638022"/>
                  </a:cubicBezTo>
                  <a:cubicBezTo>
                    <a:pt x="2346050" y="5626045"/>
                    <a:pt x="2319562" y="5613814"/>
                    <a:pt x="2292621" y="5601384"/>
                  </a:cubicBezTo>
                  <a:cubicBezTo>
                    <a:pt x="2285854" y="5598255"/>
                    <a:pt x="2279073" y="5595112"/>
                    <a:pt x="2272249" y="5591955"/>
                  </a:cubicBezTo>
                  <a:cubicBezTo>
                    <a:pt x="2265623" y="5588444"/>
                    <a:pt x="2258969" y="5584919"/>
                    <a:pt x="2252301" y="5581380"/>
                  </a:cubicBezTo>
                  <a:cubicBezTo>
                    <a:pt x="2238923" y="5574287"/>
                    <a:pt x="2225431" y="5567137"/>
                    <a:pt x="2211840" y="5559946"/>
                  </a:cubicBezTo>
                  <a:cubicBezTo>
                    <a:pt x="2103425" y="5501618"/>
                    <a:pt x="1992461" y="5430691"/>
                    <a:pt x="1885858" y="5347249"/>
                  </a:cubicBezTo>
                  <a:cubicBezTo>
                    <a:pt x="1779679" y="5263396"/>
                    <a:pt x="1677578" y="5167835"/>
                    <a:pt x="1584325" y="5064177"/>
                  </a:cubicBezTo>
                  <a:lnTo>
                    <a:pt x="1507628" y="4971588"/>
                  </a:lnTo>
                  <a:lnTo>
                    <a:pt x="1511076" y="4974753"/>
                  </a:lnTo>
                  <a:cubicBezTo>
                    <a:pt x="1514177" y="4975553"/>
                    <a:pt x="1515515" y="4972693"/>
                    <a:pt x="1515111" y="4966209"/>
                  </a:cubicBezTo>
                  <a:cubicBezTo>
                    <a:pt x="1528702" y="4983326"/>
                    <a:pt x="1541245" y="4997638"/>
                    <a:pt x="1553066" y="5010620"/>
                  </a:cubicBezTo>
                  <a:cubicBezTo>
                    <a:pt x="1565156" y="5023390"/>
                    <a:pt x="1577289" y="5034263"/>
                    <a:pt x="1588544" y="5045631"/>
                  </a:cubicBezTo>
                  <a:cubicBezTo>
                    <a:pt x="1599898" y="5056928"/>
                    <a:pt x="1610856" y="5068381"/>
                    <a:pt x="1621771" y="5081505"/>
                  </a:cubicBezTo>
                  <a:cubicBezTo>
                    <a:pt x="1627278" y="5088032"/>
                    <a:pt x="1632558" y="5095138"/>
                    <a:pt x="1638292" y="5102543"/>
                  </a:cubicBezTo>
                  <a:cubicBezTo>
                    <a:pt x="1644181" y="5109820"/>
                    <a:pt x="1650127" y="5117677"/>
                    <a:pt x="1656215" y="5126313"/>
                  </a:cubicBezTo>
                  <a:cubicBezTo>
                    <a:pt x="1670231" y="5132683"/>
                    <a:pt x="1691254" y="5151243"/>
                    <a:pt x="1715307" y="5175438"/>
                  </a:cubicBezTo>
                  <a:cubicBezTo>
                    <a:pt x="1721154" y="5181638"/>
                    <a:pt x="1727992" y="5187472"/>
                    <a:pt x="1734617" y="5193856"/>
                  </a:cubicBezTo>
                  <a:cubicBezTo>
                    <a:pt x="1741271" y="5200213"/>
                    <a:pt x="1748123" y="5206767"/>
                    <a:pt x="1755089" y="5213436"/>
                  </a:cubicBezTo>
                  <a:cubicBezTo>
                    <a:pt x="1768835" y="5226927"/>
                    <a:pt x="1783021" y="5240844"/>
                    <a:pt x="1796994" y="5254562"/>
                  </a:cubicBezTo>
                  <a:cubicBezTo>
                    <a:pt x="1803789" y="5261598"/>
                    <a:pt x="1811278" y="5267813"/>
                    <a:pt x="1818385" y="5274155"/>
                  </a:cubicBezTo>
                  <a:cubicBezTo>
                    <a:pt x="1825563" y="5280413"/>
                    <a:pt x="1832585" y="5286543"/>
                    <a:pt x="1839380" y="5292475"/>
                  </a:cubicBezTo>
                  <a:cubicBezTo>
                    <a:pt x="1853028" y="5304239"/>
                    <a:pt x="1865882" y="5315013"/>
                    <a:pt x="1877378" y="5323988"/>
                  </a:cubicBezTo>
                  <a:cubicBezTo>
                    <a:pt x="1883140" y="5328448"/>
                    <a:pt x="1888491" y="5332568"/>
                    <a:pt x="1893588" y="5335951"/>
                  </a:cubicBezTo>
                  <a:cubicBezTo>
                    <a:pt x="1898812" y="5339194"/>
                    <a:pt x="1903611" y="5341912"/>
                    <a:pt x="1907901" y="5344021"/>
                  </a:cubicBezTo>
                  <a:cubicBezTo>
                    <a:pt x="1916480" y="5348240"/>
                    <a:pt x="1923049" y="5349981"/>
                    <a:pt x="1927027" y="5348509"/>
                  </a:cubicBezTo>
                  <a:cubicBezTo>
                    <a:pt x="1950315" y="5369985"/>
                    <a:pt x="1936583" y="5364223"/>
                    <a:pt x="1934006" y="5368711"/>
                  </a:cubicBezTo>
                  <a:cubicBezTo>
                    <a:pt x="1951321" y="5380376"/>
                    <a:pt x="1968833" y="5392806"/>
                    <a:pt x="1986430" y="5405024"/>
                  </a:cubicBezTo>
                  <a:cubicBezTo>
                    <a:pt x="2004594" y="5416449"/>
                    <a:pt x="2022729" y="5427874"/>
                    <a:pt x="2040270" y="5438916"/>
                  </a:cubicBezTo>
                  <a:cubicBezTo>
                    <a:pt x="2049047" y="5444338"/>
                    <a:pt x="2057669" y="5449676"/>
                    <a:pt x="2066064" y="5454857"/>
                  </a:cubicBezTo>
                  <a:cubicBezTo>
                    <a:pt x="2074516" y="5459940"/>
                    <a:pt x="2082543" y="5465093"/>
                    <a:pt x="2090938" y="5469142"/>
                  </a:cubicBezTo>
                  <a:cubicBezTo>
                    <a:pt x="2107431" y="5477593"/>
                    <a:pt x="2122848" y="5484984"/>
                    <a:pt x="2136694" y="5490731"/>
                  </a:cubicBezTo>
                  <a:cubicBezTo>
                    <a:pt x="2148728" y="5503544"/>
                    <a:pt x="2177155" y="5522769"/>
                    <a:pt x="2166212" y="5523434"/>
                  </a:cubicBezTo>
                  <a:cubicBezTo>
                    <a:pt x="2176178" y="5532254"/>
                    <a:pt x="2181955" y="5532821"/>
                    <a:pt x="2186612" y="5533713"/>
                  </a:cubicBezTo>
                  <a:cubicBezTo>
                    <a:pt x="2191284" y="5534590"/>
                    <a:pt x="2194979" y="5535581"/>
                    <a:pt x="2201562" y="5544245"/>
                  </a:cubicBezTo>
                  <a:cubicBezTo>
                    <a:pt x="2200260" y="5535893"/>
                    <a:pt x="2216512" y="5539206"/>
                    <a:pt x="2239546" y="5549639"/>
                  </a:cubicBezTo>
                  <a:cubicBezTo>
                    <a:pt x="2251070" y="5554863"/>
                    <a:pt x="2264292" y="5561871"/>
                    <a:pt x="2277954" y="5570153"/>
                  </a:cubicBezTo>
                  <a:cubicBezTo>
                    <a:pt x="2291672" y="5578321"/>
                    <a:pt x="2306537" y="5586561"/>
                    <a:pt x="2320199" y="5596188"/>
                  </a:cubicBezTo>
                  <a:cubicBezTo>
                    <a:pt x="2296302" y="5578067"/>
                    <a:pt x="2333068" y="5596471"/>
                    <a:pt x="2379277" y="5619972"/>
                  </a:cubicBezTo>
                  <a:cubicBezTo>
                    <a:pt x="2384982" y="5623058"/>
                    <a:pt x="2391126" y="5625677"/>
                    <a:pt x="2397285" y="5628367"/>
                  </a:cubicBezTo>
                  <a:cubicBezTo>
                    <a:pt x="2403443" y="5631057"/>
                    <a:pt x="2409644" y="5633775"/>
                    <a:pt x="2415802" y="5636465"/>
                  </a:cubicBezTo>
                  <a:cubicBezTo>
                    <a:pt x="2428119" y="5641816"/>
                    <a:pt x="2440223" y="5646998"/>
                    <a:pt x="2451308" y="5651556"/>
                  </a:cubicBezTo>
                  <a:cubicBezTo>
                    <a:pt x="2473563" y="5660504"/>
                    <a:pt x="2491430" y="5667653"/>
                    <a:pt x="2499457" y="5667257"/>
                  </a:cubicBezTo>
                  <a:cubicBezTo>
                    <a:pt x="2503024" y="5673075"/>
                    <a:pt x="2506691" y="5678894"/>
                    <a:pt x="2515936" y="5683042"/>
                  </a:cubicBezTo>
                  <a:cubicBezTo>
                    <a:pt x="2535175" y="5688804"/>
                    <a:pt x="2522816" y="5672863"/>
                    <a:pt x="2548950" y="5683410"/>
                  </a:cubicBezTo>
                  <a:cubicBezTo>
                    <a:pt x="2528564" y="5672169"/>
                    <a:pt x="2524302" y="5668729"/>
                    <a:pt x="2519786" y="5664935"/>
                  </a:cubicBezTo>
                  <a:cubicBezTo>
                    <a:pt x="2517535" y="5663052"/>
                    <a:pt x="2515214" y="5661070"/>
                    <a:pt x="2510796" y="5658026"/>
                  </a:cubicBezTo>
                  <a:cubicBezTo>
                    <a:pt x="2506408" y="5654926"/>
                    <a:pt x="2499740" y="5651103"/>
                    <a:pt x="2489490" y="5644096"/>
                  </a:cubicBezTo>
                  <a:cubicBezTo>
                    <a:pt x="2473266" y="5636097"/>
                    <a:pt x="2496130" y="5658592"/>
                    <a:pt x="2496498" y="5663024"/>
                  </a:cubicBezTo>
                  <a:cubicBezTo>
                    <a:pt x="2474073" y="5646545"/>
                    <a:pt x="2464135" y="5651868"/>
                    <a:pt x="2430441" y="5633478"/>
                  </a:cubicBezTo>
                  <a:cubicBezTo>
                    <a:pt x="2422937" y="5621388"/>
                    <a:pt x="2458415" y="5638418"/>
                    <a:pt x="2471610" y="5648782"/>
                  </a:cubicBezTo>
                  <a:cubicBezTo>
                    <a:pt x="2467490" y="5641179"/>
                    <a:pt x="2456731" y="5635346"/>
                    <a:pt x="2453135" y="5627716"/>
                  </a:cubicBezTo>
                  <a:cubicBezTo>
                    <a:pt x="2423702" y="5613474"/>
                    <a:pt x="2407747" y="5606551"/>
                    <a:pt x="2395189" y="5601681"/>
                  </a:cubicBezTo>
                  <a:cubicBezTo>
                    <a:pt x="2382844" y="5596386"/>
                    <a:pt x="2373571" y="5593781"/>
                    <a:pt x="2357022" y="5588798"/>
                  </a:cubicBezTo>
                  <a:cubicBezTo>
                    <a:pt x="2365742" y="5597236"/>
                    <a:pt x="2380268" y="5604612"/>
                    <a:pt x="2393887" y="5611959"/>
                  </a:cubicBezTo>
                  <a:cubicBezTo>
                    <a:pt x="2407860" y="5618669"/>
                    <a:pt x="2420771" y="5625635"/>
                    <a:pt x="2425839" y="5634596"/>
                  </a:cubicBezTo>
                  <a:cubicBezTo>
                    <a:pt x="2416935" y="5629471"/>
                    <a:pt x="2406827" y="5624049"/>
                    <a:pt x="2396648" y="5618910"/>
                  </a:cubicBezTo>
                  <a:cubicBezTo>
                    <a:pt x="2386398" y="5613913"/>
                    <a:pt x="2376700" y="5607995"/>
                    <a:pt x="2367625" y="5603691"/>
                  </a:cubicBezTo>
                  <a:cubicBezTo>
                    <a:pt x="2349646" y="5594772"/>
                    <a:pt x="2335588" y="5589633"/>
                    <a:pt x="2334158" y="5593498"/>
                  </a:cubicBezTo>
                  <a:cubicBezTo>
                    <a:pt x="2321558" y="5582880"/>
                    <a:pt x="2316419" y="5577430"/>
                    <a:pt x="2311138" y="5571540"/>
                  </a:cubicBezTo>
                  <a:cubicBezTo>
                    <a:pt x="2308491" y="5568596"/>
                    <a:pt x="2305815" y="5565538"/>
                    <a:pt x="2302163" y="5561687"/>
                  </a:cubicBezTo>
                  <a:cubicBezTo>
                    <a:pt x="2300308" y="5559790"/>
                    <a:pt x="2298227" y="5557681"/>
                    <a:pt x="2295835" y="5555231"/>
                  </a:cubicBezTo>
                  <a:cubicBezTo>
                    <a:pt x="2293470" y="5552711"/>
                    <a:pt x="2290780" y="5549852"/>
                    <a:pt x="2287666" y="5546553"/>
                  </a:cubicBezTo>
                  <a:cubicBezTo>
                    <a:pt x="2297080" y="5550984"/>
                    <a:pt x="2310770" y="5555203"/>
                    <a:pt x="2325650" y="5560809"/>
                  </a:cubicBezTo>
                  <a:cubicBezTo>
                    <a:pt x="2340585" y="5566345"/>
                    <a:pt x="2356937" y="5572843"/>
                    <a:pt x="2372651" y="5580403"/>
                  </a:cubicBezTo>
                  <a:cubicBezTo>
                    <a:pt x="2378611" y="5583305"/>
                    <a:pt x="2384727" y="5586306"/>
                    <a:pt x="2390985" y="5589364"/>
                  </a:cubicBezTo>
                  <a:cubicBezTo>
                    <a:pt x="2397200" y="5592493"/>
                    <a:pt x="2403542" y="5595664"/>
                    <a:pt x="2410238" y="5598411"/>
                  </a:cubicBezTo>
                  <a:cubicBezTo>
                    <a:pt x="2423419" y="5604243"/>
                    <a:pt x="2436981" y="5610232"/>
                    <a:pt x="2450586" y="5616249"/>
                  </a:cubicBezTo>
                  <a:cubicBezTo>
                    <a:pt x="2477796" y="5628240"/>
                    <a:pt x="2504681" y="5641363"/>
                    <a:pt x="2530687" y="5650268"/>
                  </a:cubicBezTo>
                  <a:cubicBezTo>
                    <a:pt x="2556382" y="5659853"/>
                    <a:pt x="2579784" y="5668205"/>
                    <a:pt x="2598528" y="5673854"/>
                  </a:cubicBezTo>
                  <a:cubicBezTo>
                    <a:pt x="2603228" y="5675227"/>
                    <a:pt x="2607560" y="5676601"/>
                    <a:pt x="2611709" y="5677464"/>
                  </a:cubicBezTo>
                  <a:cubicBezTo>
                    <a:pt x="2615871" y="5678300"/>
                    <a:pt x="2619693" y="5678950"/>
                    <a:pt x="2623148" y="5679403"/>
                  </a:cubicBezTo>
                  <a:cubicBezTo>
                    <a:pt x="2630042" y="5680324"/>
                    <a:pt x="2635450" y="5680465"/>
                    <a:pt x="2639074" y="5679658"/>
                  </a:cubicBezTo>
                  <a:cubicBezTo>
                    <a:pt x="2665322" y="5691876"/>
                    <a:pt x="2688483" y="5699521"/>
                    <a:pt x="2708897" y="5705085"/>
                  </a:cubicBezTo>
                  <a:cubicBezTo>
                    <a:pt x="2719020" y="5708129"/>
                    <a:pt x="2728901" y="5709431"/>
                    <a:pt x="2737948" y="5711115"/>
                  </a:cubicBezTo>
                  <a:cubicBezTo>
                    <a:pt x="2747037" y="5712701"/>
                    <a:pt x="2755503" y="5714131"/>
                    <a:pt x="2763416" y="5715731"/>
                  </a:cubicBezTo>
                  <a:cubicBezTo>
                    <a:pt x="2779244" y="5719667"/>
                    <a:pt x="2778692" y="5730709"/>
                    <a:pt x="2787625" y="5737618"/>
                  </a:cubicBezTo>
                  <a:cubicBezTo>
                    <a:pt x="2806397" y="5743918"/>
                    <a:pt x="2816279" y="5745291"/>
                    <a:pt x="2822239" y="5744442"/>
                  </a:cubicBezTo>
                  <a:cubicBezTo>
                    <a:pt x="2811919" y="5737972"/>
                    <a:pt x="2803226" y="5730921"/>
                    <a:pt x="2797861" y="5722413"/>
                  </a:cubicBezTo>
                  <a:cubicBezTo>
                    <a:pt x="2810432" y="5724961"/>
                    <a:pt x="2821248" y="5728586"/>
                    <a:pt x="2830578" y="5732365"/>
                  </a:cubicBezTo>
                  <a:cubicBezTo>
                    <a:pt x="2839992" y="5735933"/>
                    <a:pt x="2847694" y="5740336"/>
                    <a:pt x="2853682" y="5745602"/>
                  </a:cubicBezTo>
                  <a:cubicBezTo>
                    <a:pt x="2854956" y="5735154"/>
                    <a:pt x="2884828" y="5738680"/>
                    <a:pt x="2919471" y="5745546"/>
                  </a:cubicBezTo>
                  <a:cubicBezTo>
                    <a:pt x="2936686" y="5749439"/>
                    <a:pt x="2955642" y="5752185"/>
                    <a:pt x="2972730" y="5754946"/>
                  </a:cubicBezTo>
                  <a:cubicBezTo>
                    <a:pt x="2989832" y="5757650"/>
                    <a:pt x="3005192" y="5759929"/>
                    <a:pt x="3015824" y="5760496"/>
                  </a:cubicBezTo>
                  <a:cubicBezTo>
                    <a:pt x="3008222" y="5764375"/>
                    <a:pt x="3029245" y="5772020"/>
                    <a:pt x="3045936" y="5777683"/>
                  </a:cubicBezTo>
                  <a:cubicBezTo>
                    <a:pt x="3056313" y="5778037"/>
                    <a:pt x="3052434" y="5776083"/>
                    <a:pt x="3046064" y="5773138"/>
                  </a:cubicBezTo>
                  <a:cubicBezTo>
                    <a:pt x="3039750" y="5769967"/>
                    <a:pt x="3030930" y="5765918"/>
                    <a:pt x="3031128" y="5763200"/>
                  </a:cubicBezTo>
                  <a:cubicBezTo>
                    <a:pt x="3036055" y="5763752"/>
                    <a:pt x="3042057" y="5764431"/>
                    <a:pt x="3048867" y="5765210"/>
                  </a:cubicBezTo>
                  <a:cubicBezTo>
                    <a:pt x="3055733" y="5765550"/>
                    <a:pt x="3063420" y="5765903"/>
                    <a:pt x="3071617" y="5766300"/>
                  </a:cubicBezTo>
                  <a:cubicBezTo>
                    <a:pt x="3087983" y="5767079"/>
                    <a:pt x="3106302" y="5768070"/>
                    <a:pt x="3124183" y="5769556"/>
                  </a:cubicBezTo>
                  <a:cubicBezTo>
                    <a:pt x="3133130" y="5770307"/>
                    <a:pt x="3141950" y="5771170"/>
                    <a:pt x="3150388" y="5772190"/>
                  </a:cubicBezTo>
                  <a:cubicBezTo>
                    <a:pt x="3154592" y="5772741"/>
                    <a:pt x="3158712" y="5773280"/>
                    <a:pt x="3162704" y="5773803"/>
                  </a:cubicBezTo>
                  <a:cubicBezTo>
                    <a:pt x="3166725" y="5774157"/>
                    <a:pt x="3170604" y="5774554"/>
                    <a:pt x="3174313" y="5775007"/>
                  </a:cubicBezTo>
                  <a:cubicBezTo>
                    <a:pt x="3189150" y="5776819"/>
                    <a:pt x="3201212" y="5779551"/>
                    <a:pt x="3208177" y="5783529"/>
                  </a:cubicBezTo>
                  <a:cubicBezTo>
                    <a:pt x="3230956" y="5786630"/>
                    <a:pt x="3220267" y="5772416"/>
                    <a:pt x="3234509" y="5770845"/>
                  </a:cubicBezTo>
                  <a:cubicBezTo>
                    <a:pt x="3240073" y="5770236"/>
                    <a:pt x="3256991" y="5778603"/>
                    <a:pt x="3265457" y="5779028"/>
                  </a:cubicBezTo>
                  <a:cubicBezTo>
                    <a:pt x="3273965" y="5779834"/>
                    <a:pt x="3288094" y="5777456"/>
                    <a:pt x="3306258" y="5775389"/>
                  </a:cubicBezTo>
                  <a:cubicBezTo>
                    <a:pt x="3324450" y="5773237"/>
                    <a:pt x="3346733" y="5770901"/>
                    <a:pt x="3371947" y="5770122"/>
                  </a:cubicBezTo>
                  <a:cubicBezTo>
                    <a:pt x="3376661" y="5769981"/>
                    <a:pt x="3381559" y="5769910"/>
                    <a:pt x="3386599" y="5769896"/>
                  </a:cubicBezTo>
                  <a:cubicBezTo>
                    <a:pt x="3391639" y="5769882"/>
                    <a:pt x="3396849" y="5769372"/>
                    <a:pt x="3402115" y="5769188"/>
                  </a:cubicBezTo>
                  <a:cubicBezTo>
                    <a:pt x="3412649" y="5768777"/>
                    <a:pt x="3423451" y="5768353"/>
                    <a:pt x="3434011" y="5767942"/>
                  </a:cubicBezTo>
                  <a:cubicBezTo>
                    <a:pt x="3455119" y="5767206"/>
                    <a:pt x="3475223" y="5766456"/>
                    <a:pt x="3490059" y="5764644"/>
                  </a:cubicBezTo>
                  <a:cubicBezTo>
                    <a:pt x="3499291" y="5763568"/>
                    <a:pt x="3505207" y="5761345"/>
                    <a:pt x="3510913" y="5758825"/>
                  </a:cubicBezTo>
                  <a:cubicBezTo>
                    <a:pt x="3516619" y="5756433"/>
                    <a:pt x="3522111" y="5754238"/>
                    <a:pt x="3530479" y="5753262"/>
                  </a:cubicBezTo>
                  <a:cubicBezTo>
                    <a:pt x="3535575" y="5752667"/>
                    <a:pt x="3543531" y="5753445"/>
                    <a:pt x="3550171" y="5754408"/>
                  </a:cubicBezTo>
                  <a:cubicBezTo>
                    <a:pt x="3553499" y="5754890"/>
                    <a:pt x="3556485" y="5755399"/>
                    <a:pt x="3558623" y="5755810"/>
                  </a:cubicBezTo>
                  <a:cubicBezTo>
                    <a:pt x="3560759" y="5756220"/>
                    <a:pt x="3562035" y="5756503"/>
                    <a:pt x="3561935" y="5756532"/>
                  </a:cubicBezTo>
                  <a:cubicBezTo>
                    <a:pt x="3581203" y="5753120"/>
                    <a:pt x="3587617" y="5748052"/>
                    <a:pt x="3597979" y="5743974"/>
                  </a:cubicBezTo>
                  <a:cubicBezTo>
                    <a:pt x="3603147" y="5741879"/>
                    <a:pt x="3609335" y="5740322"/>
                    <a:pt x="3618535" y="5738821"/>
                  </a:cubicBezTo>
                  <a:cubicBezTo>
                    <a:pt x="3627723" y="5737065"/>
                    <a:pt x="3639955" y="5735721"/>
                    <a:pt x="3657369" y="5735055"/>
                  </a:cubicBezTo>
                  <a:cubicBezTo>
                    <a:pt x="3644543" y="5727552"/>
                    <a:pt x="3621367" y="5731743"/>
                    <a:pt x="3611939" y="5720516"/>
                  </a:cubicBezTo>
                  <a:cubicBezTo>
                    <a:pt x="3579803" y="5723984"/>
                    <a:pt x="3603119" y="5729930"/>
                    <a:pt x="3603799" y="5735749"/>
                  </a:cubicBezTo>
                  <a:cubicBezTo>
                    <a:pt x="3558199" y="5731983"/>
                    <a:pt x="3559627" y="5754564"/>
                    <a:pt x="3527507" y="5736018"/>
                  </a:cubicBezTo>
                  <a:cubicBezTo>
                    <a:pt x="3525439" y="5740421"/>
                    <a:pt x="3510943" y="5740662"/>
                    <a:pt x="3498711" y="5740095"/>
                  </a:cubicBezTo>
                  <a:cubicBezTo>
                    <a:pt x="3486479" y="5739331"/>
                    <a:pt x="3476469" y="5738892"/>
                    <a:pt x="3483235" y="5744427"/>
                  </a:cubicBezTo>
                  <a:cubicBezTo>
                    <a:pt x="3493259" y="5749410"/>
                    <a:pt x="3499955" y="5747485"/>
                    <a:pt x="3505591" y="5745489"/>
                  </a:cubicBezTo>
                  <a:cubicBezTo>
                    <a:pt x="3511239" y="5743422"/>
                    <a:pt x="3515827" y="5741836"/>
                    <a:pt x="3521915" y="5748179"/>
                  </a:cubicBezTo>
                  <a:cubicBezTo>
                    <a:pt x="3516251" y="5748802"/>
                    <a:pt x="3510899" y="5749397"/>
                    <a:pt x="3505747" y="5749963"/>
                  </a:cubicBezTo>
                  <a:cubicBezTo>
                    <a:pt x="3500593" y="5750557"/>
                    <a:pt x="3495651" y="5750656"/>
                    <a:pt x="3490823" y="5751081"/>
                  </a:cubicBezTo>
                  <a:cubicBezTo>
                    <a:pt x="3481155" y="5751888"/>
                    <a:pt x="3471911" y="5752653"/>
                    <a:pt x="3462311" y="5753445"/>
                  </a:cubicBezTo>
                  <a:cubicBezTo>
                    <a:pt x="3443087" y="5755158"/>
                    <a:pt x="3422359" y="5757041"/>
                    <a:pt x="3393579" y="5758797"/>
                  </a:cubicBezTo>
                  <a:cubicBezTo>
                    <a:pt x="3387095" y="5753644"/>
                    <a:pt x="3416853" y="5756235"/>
                    <a:pt x="3415721" y="5752242"/>
                  </a:cubicBezTo>
                  <a:cubicBezTo>
                    <a:pt x="3394215" y="5747514"/>
                    <a:pt x="3347285" y="5748533"/>
                    <a:pt x="3374863" y="5761458"/>
                  </a:cubicBezTo>
                  <a:cubicBezTo>
                    <a:pt x="3337956" y="5761302"/>
                    <a:pt x="3344199" y="5761939"/>
                    <a:pt x="3318036" y="5763101"/>
                  </a:cubicBezTo>
                  <a:cubicBezTo>
                    <a:pt x="3326191" y="5757183"/>
                    <a:pt x="3298259" y="5753332"/>
                    <a:pt x="3305352" y="5748307"/>
                  </a:cubicBezTo>
                  <a:cubicBezTo>
                    <a:pt x="3293120" y="5750741"/>
                    <a:pt x="3293984" y="5756687"/>
                    <a:pt x="3306753" y="5765776"/>
                  </a:cubicBezTo>
                  <a:cubicBezTo>
                    <a:pt x="3273866" y="5767673"/>
                    <a:pt x="3246699" y="5761812"/>
                    <a:pt x="3222405" y="5755385"/>
                  </a:cubicBezTo>
                  <a:cubicBezTo>
                    <a:pt x="3230729" y="5761260"/>
                    <a:pt x="3205969" y="5765295"/>
                    <a:pt x="3173082" y="5765422"/>
                  </a:cubicBezTo>
                  <a:cubicBezTo>
                    <a:pt x="3164842" y="5765663"/>
                    <a:pt x="3156220" y="5764842"/>
                    <a:pt x="3147514" y="5763794"/>
                  </a:cubicBezTo>
                  <a:cubicBezTo>
                    <a:pt x="3138793" y="5762761"/>
                    <a:pt x="3129987" y="5761458"/>
                    <a:pt x="3121507" y="5759845"/>
                  </a:cubicBezTo>
                  <a:cubicBezTo>
                    <a:pt x="3104533" y="5756631"/>
                    <a:pt x="3088847" y="5752214"/>
                    <a:pt x="3077747" y="5746452"/>
                  </a:cubicBezTo>
                  <a:cubicBezTo>
                    <a:pt x="3079843" y="5768140"/>
                    <a:pt x="2955770" y="5715306"/>
                    <a:pt x="2966713" y="5743068"/>
                  </a:cubicBezTo>
                  <a:cubicBezTo>
                    <a:pt x="2963400" y="5740874"/>
                    <a:pt x="2951268" y="5735763"/>
                    <a:pt x="2942250" y="5733045"/>
                  </a:cubicBezTo>
                  <a:cubicBezTo>
                    <a:pt x="2933359" y="5729817"/>
                    <a:pt x="2927455" y="5729279"/>
                    <a:pt x="2936233" y="5737561"/>
                  </a:cubicBezTo>
                  <a:cubicBezTo>
                    <a:pt x="2916158" y="5736627"/>
                    <a:pt x="2919159" y="5723942"/>
                    <a:pt x="2899084" y="5723050"/>
                  </a:cubicBezTo>
                  <a:cubicBezTo>
                    <a:pt x="2899580" y="5727750"/>
                    <a:pt x="2877622" y="5728571"/>
                    <a:pt x="2845344" y="5723914"/>
                  </a:cubicBezTo>
                  <a:cubicBezTo>
                    <a:pt x="2829063" y="5722073"/>
                    <a:pt x="2810956" y="5716509"/>
                    <a:pt x="2791632" y="5710323"/>
                  </a:cubicBezTo>
                  <a:cubicBezTo>
                    <a:pt x="2772378" y="5703924"/>
                    <a:pt x="2752246" y="5695911"/>
                    <a:pt x="2732922" y="5686185"/>
                  </a:cubicBezTo>
                  <a:cubicBezTo>
                    <a:pt x="2713541" y="5683467"/>
                    <a:pt x="2755276" y="5696831"/>
                    <a:pt x="2753606" y="5703966"/>
                  </a:cubicBezTo>
                  <a:cubicBezTo>
                    <a:pt x="2741657" y="5697326"/>
                    <a:pt x="2734777" y="5696166"/>
                    <a:pt x="2726735" y="5695160"/>
                  </a:cubicBezTo>
                  <a:cubicBezTo>
                    <a:pt x="2718694" y="5694169"/>
                    <a:pt x="2709789" y="5692470"/>
                    <a:pt x="2693622" y="5685632"/>
                  </a:cubicBezTo>
                  <a:cubicBezTo>
                    <a:pt x="2685142" y="5680040"/>
                    <a:pt x="2678587" y="5673656"/>
                    <a:pt x="2673802" y="5666704"/>
                  </a:cubicBezTo>
                  <a:cubicBezTo>
                    <a:pt x="2639060" y="5651514"/>
                    <a:pt x="2673561" y="5679559"/>
                    <a:pt x="2659631" y="5677322"/>
                  </a:cubicBezTo>
                  <a:cubicBezTo>
                    <a:pt x="2630566" y="5669097"/>
                    <a:pt x="2652071" y="5667144"/>
                    <a:pt x="2647186" y="5660928"/>
                  </a:cubicBezTo>
                  <a:cubicBezTo>
                    <a:pt x="2620217" y="5656172"/>
                    <a:pt x="2597056" y="5644973"/>
                    <a:pt x="2572224" y="5632317"/>
                  </a:cubicBezTo>
                  <a:cubicBezTo>
                    <a:pt x="2547492" y="5619420"/>
                    <a:pt x="2520919" y="5605319"/>
                    <a:pt x="2490212" y="5586986"/>
                  </a:cubicBezTo>
                  <a:cubicBezTo>
                    <a:pt x="2492859" y="5603252"/>
                    <a:pt x="2396945" y="5554736"/>
                    <a:pt x="2435636" y="5591304"/>
                  </a:cubicBezTo>
                  <a:cubicBezTo>
                    <a:pt x="2461827" y="5603634"/>
                    <a:pt x="2437250" y="5577047"/>
                    <a:pt x="2468042" y="5592988"/>
                  </a:cubicBezTo>
                  <a:cubicBezTo>
                    <a:pt x="2449369" y="5595792"/>
                    <a:pt x="2474880" y="5604541"/>
                    <a:pt x="2492279" y="5607047"/>
                  </a:cubicBezTo>
                  <a:cubicBezTo>
                    <a:pt x="2509225" y="5636578"/>
                    <a:pt x="2441044" y="5588387"/>
                    <a:pt x="2433852" y="5596839"/>
                  </a:cubicBezTo>
                  <a:cubicBezTo>
                    <a:pt x="2419058" y="5588189"/>
                    <a:pt x="2416269" y="5584353"/>
                    <a:pt x="2414740" y="5580516"/>
                  </a:cubicBezTo>
                  <a:cubicBezTo>
                    <a:pt x="2413183" y="5576736"/>
                    <a:pt x="2412914" y="5572843"/>
                    <a:pt x="2403556" y="5563556"/>
                  </a:cubicBezTo>
                  <a:cubicBezTo>
                    <a:pt x="2406558" y="5563711"/>
                    <a:pt x="2410422" y="5564603"/>
                    <a:pt x="2415646" y="5566671"/>
                  </a:cubicBezTo>
                  <a:cubicBezTo>
                    <a:pt x="2420969" y="5568596"/>
                    <a:pt x="2427821" y="5571371"/>
                    <a:pt x="2436557" y="5575787"/>
                  </a:cubicBezTo>
                  <a:cubicBezTo>
                    <a:pt x="2432989" y="5569969"/>
                    <a:pt x="2429464" y="5564207"/>
                    <a:pt x="2425896" y="5558389"/>
                  </a:cubicBezTo>
                  <a:cubicBezTo>
                    <a:pt x="2417076" y="5561404"/>
                    <a:pt x="2395076" y="5548563"/>
                    <a:pt x="2372793" y="5537082"/>
                  </a:cubicBezTo>
                  <a:cubicBezTo>
                    <a:pt x="2350566" y="5525501"/>
                    <a:pt x="2328212" y="5514884"/>
                    <a:pt x="2319066" y="5520815"/>
                  </a:cubicBezTo>
                  <a:cubicBezTo>
                    <a:pt x="2303281" y="5510098"/>
                    <a:pt x="2291956" y="5498292"/>
                    <a:pt x="2277869" y="5487348"/>
                  </a:cubicBezTo>
                  <a:cubicBezTo>
                    <a:pt x="2261093" y="5478599"/>
                    <a:pt x="2256053" y="5484785"/>
                    <a:pt x="2275618" y="5502807"/>
                  </a:cubicBezTo>
                  <a:cubicBezTo>
                    <a:pt x="2289223" y="5510509"/>
                    <a:pt x="2278025" y="5494993"/>
                    <a:pt x="2298397" y="5509107"/>
                  </a:cubicBezTo>
                  <a:cubicBezTo>
                    <a:pt x="2298992" y="5512788"/>
                    <a:pt x="2301497" y="5516398"/>
                    <a:pt x="2305178" y="5520122"/>
                  </a:cubicBezTo>
                  <a:cubicBezTo>
                    <a:pt x="2308831" y="5523887"/>
                    <a:pt x="2313658" y="5527738"/>
                    <a:pt x="2319165" y="5531447"/>
                  </a:cubicBezTo>
                  <a:cubicBezTo>
                    <a:pt x="2330038" y="5539092"/>
                    <a:pt x="2342567" y="5547870"/>
                    <a:pt x="2350778" y="5559563"/>
                  </a:cubicBezTo>
                  <a:cubicBezTo>
                    <a:pt x="2341760" y="5555005"/>
                    <a:pt x="2332077" y="5550107"/>
                    <a:pt x="2322309" y="5545180"/>
                  </a:cubicBezTo>
                  <a:cubicBezTo>
                    <a:pt x="2317438" y="5542688"/>
                    <a:pt x="2312540" y="5540197"/>
                    <a:pt x="2307698" y="5537719"/>
                  </a:cubicBezTo>
                  <a:cubicBezTo>
                    <a:pt x="2302913" y="5535142"/>
                    <a:pt x="2298340" y="5532339"/>
                    <a:pt x="2293768" y="5529791"/>
                  </a:cubicBezTo>
                  <a:cubicBezTo>
                    <a:pt x="2275576" y="5519442"/>
                    <a:pt x="2259012" y="5510707"/>
                    <a:pt x="2247983" y="5507140"/>
                  </a:cubicBezTo>
                  <a:cubicBezTo>
                    <a:pt x="2238753" y="5487617"/>
                    <a:pt x="2310374" y="5543608"/>
                    <a:pt x="2300903" y="5523987"/>
                  </a:cubicBezTo>
                  <a:cubicBezTo>
                    <a:pt x="2272249" y="5498164"/>
                    <a:pt x="2234916" y="5495077"/>
                    <a:pt x="2215932" y="5461936"/>
                  </a:cubicBezTo>
                  <a:cubicBezTo>
                    <a:pt x="2226988" y="5472271"/>
                    <a:pt x="2243595" y="5481005"/>
                    <a:pt x="2254892" y="5491001"/>
                  </a:cubicBezTo>
                  <a:cubicBezTo>
                    <a:pt x="2246879" y="5478500"/>
                    <a:pt x="2233529" y="5468179"/>
                    <a:pt x="2220264" y="5458949"/>
                  </a:cubicBezTo>
                  <a:cubicBezTo>
                    <a:pt x="2207282" y="5449308"/>
                    <a:pt x="2193931" y="5441380"/>
                    <a:pt x="2185055" y="5435320"/>
                  </a:cubicBezTo>
                  <a:cubicBezTo>
                    <a:pt x="2169864" y="5424929"/>
                    <a:pt x="2154362" y="5414778"/>
                    <a:pt x="2138591" y="5404826"/>
                  </a:cubicBezTo>
                  <a:cubicBezTo>
                    <a:pt x="2130564" y="5400041"/>
                    <a:pt x="2123146" y="5394378"/>
                    <a:pt x="2115402" y="5389140"/>
                  </a:cubicBezTo>
                  <a:cubicBezTo>
                    <a:pt x="2107672" y="5383873"/>
                    <a:pt x="2099914" y="5378593"/>
                    <a:pt x="2092156" y="5373312"/>
                  </a:cubicBezTo>
                  <a:cubicBezTo>
                    <a:pt x="2076540" y="5362836"/>
                    <a:pt x="2060727" y="5352515"/>
                    <a:pt x="2044772" y="5342294"/>
                  </a:cubicBezTo>
                  <a:cubicBezTo>
                    <a:pt x="2029015" y="5331846"/>
                    <a:pt x="2013938" y="5320478"/>
                    <a:pt x="1998322" y="5309747"/>
                  </a:cubicBezTo>
                  <a:cubicBezTo>
                    <a:pt x="1982721" y="5298916"/>
                    <a:pt x="1967148" y="5288114"/>
                    <a:pt x="1951646" y="5277341"/>
                  </a:cubicBezTo>
                  <a:cubicBezTo>
                    <a:pt x="1936413" y="5266199"/>
                    <a:pt x="1921789" y="5254435"/>
                    <a:pt x="1906895" y="5243052"/>
                  </a:cubicBezTo>
                  <a:cubicBezTo>
                    <a:pt x="1892073" y="5231514"/>
                    <a:pt x="1877349" y="5220061"/>
                    <a:pt x="1862739" y="5208693"/>
                  </a:cubicBezTo>
                  <a:cubicBezTo>
                    <a:pt x="1848540" y="5196857"/>
                    <a:pt x="1835062" y="5184442"/>
                    <a:pt x="1821500" y="5172337"/>
                  </a:cubicBezTo>
                  <a:cubicBezTo>
                    <a:pt x="1782454" y="5121485"/>
                    <a:pt x="1785257" y="5153027"/>
                    <a:pt x="1762875" y="5136760"/>
                  </a:cubicBezTo>
                  <a:cubicBezTo>
                    <a:pt x="1767165" y="5135600"/>
                    <a:pt x="1764461" y="5122844"/>
                    <a:pt x="1775730" y="5133250"/>
                  </a:cubicBezTo>
                  <a:cubicBezTo>
                    <a:pt x="1757934" y="5100929"/>
                    <a:pt x="1737788" y="5095464"/>
                    <a:pt x="1712277" y="5058868"/>
                  </a:cubicBezTo>
                  <a:cubicBezTo>
                    <a:pt x="1745886" y="5104411"/>
                    <a:pt x="1696719" y="5062252"/>
                    <a:pt x="1724580" y="5100972"/>
                  </a:cubicBezTo>
                  <a:cubicBezTo>
                    <a:pt x="1720616" y="5097291"/>
                    <a:pt x="1713212" y="5089773"/>
                    <a:pt x="1704024" y="5079707"/>
                  </a:cubicBezTo>
                  <a:cubicBezTo>
                    <a:pt x="1699423" y="5074681"/>
                    <a:pt x="1694383" y="5069005"/>
                    <a:pt x="1689102" y="5062846"/>
                  </a:cubicBezTo>
                  <a:cubicBezTo>
                    <a:pt x="1683807" y="5056716"/>
                    <a:pt x="1678923" y="5049552"/>
                    <a:pt x="1673671" y="5042361"/>
                  </a:cubicBezTo>
                  <a:cubicBezTo>
                    <a:pt x="1675964" y="5028600"/>
                    <a:pt x="1688380" y="5057580"/>
                    <a:pt x="1705694" y="5072954"/>
                  </a:cubicBezTo>
                  <a:cubicBezTo>
                    <a:pt x="1719285" y="5080330"/>
                    <a:pt x="1711116" y="5065324"/>
                    <a:pt x="1701022" y="5047259"/>
                  </a:cubicBezTo>
                  <a:cubicBezTo>
                    <a:pt x="1681471" y="5027453"/>
                    <a:pt x="1664624" y="5009884"/>
                    <a:pt x="1650184" y="4994368"/>
                  </a:cubicBezTo>
                  <a:cubicBezTo>
                    <a:pt x="1635857" y="4978767"/>
                    <a:pt x="1623328" y="4965671"/>
                    <a:pt x="1614367" y="4953270"/>
                  </a:cubicBezTo>
                  <a:cubicBezTo>
                    <a:pt x="1595722" y="4929004"/>
                    <a:pt x="1584778" y="4912440"/>
                    <a:pt x="1578521" y="4901539"/>
                  </a:cubicBezTo>
                  <a:cubicBezTo>
                    <a:pt x="1575385" y="4896085"/>
                    <a:pt x="1573412" y="4892039"/>
                    <a:pt x="1572200" y="4889140"/>
                  </a:cubicBezTo>
                  <a:lnTo>
                    <a:pt x="1571849" y="4888033"/>
                  </a:lnTo>
                  <a:lnTo>
                    <a:pt x="1591177" y="4912370"/>
                  </a:lnTo>
                  <a:cubicBezTo>
                    <a:pt x="1593032" y="4902573"/>
                    <a:pt x="1587595" y="4890979"/>
                    <a:pt x="1574797" y="4877755"/>
                  </a:cubicBezTo>
                  <a:cubicBezTo>
                    <a:pt x="1581848" y="4864292"/>
                    <a:pt x="1596076" y="4908618"/>
                    <a:pt x="1601215" y="4925069"/>
                  </a:cubicBezTo>
                  <a:cubicBezTo>
                    <a:pt x="1611323" y="4937711"/>
                    <a:pt x="1621148" y="4950580"/>
                    <a:pt x="1631369" y="4963052"/>
                  </a:cubicBezTo>
                  <a:cubicBezTo>
                    <a:pt x="1634739" y="4965275"/>
                    <a:pt x="1633479" y="4961141"/>
                    <a:pt x="1632516" y="4955875"/>
                  </a:cubicBezTo>
                  <a:cubicBezTo>
                    <a:pt x="1631582" y="4950580"/>
                    <a:pt x="1630676" y="4944351"/>
                    <a:pt x="1633889" y="4942935"/>
                  </a:cubicBezTo>
                  <a:cubicBezTo>
                    <a:pt x="1636480" y="4946758"/>
                    <a:pt x="1638802" y="4950368"/>
                    <a:pt x="1641180" y="4953596"/>
                  </a:cubicBezTo>
                  <a:cubicBezTo>
                    <a:pt x="1643644" y="4956752"/>
                    <a:pt x="1645937" y="4959697"/>
                    <a:pt x="1648075" y="4962444"/>
                  </a:cubicBezTo>
                  <a:cubicBezTo>
                    <a:pt x="1652393" y="4967908"/>
                    <a:pt x="1656173" y="4972566"/>
                    <a:pt x="1659641" y="4976686"/>
                  </a:cubicBezTo>
                  <a:cubicBezTo>
                    <a:pt x="1666564" y="4984925"/>
                    <a:pt x="1672184" y="4990984"/>
                    <a:pt x="1678031" y="4997100"/>
                  </a:cubicBezTo>
                  <a:cubicBezTo>
                    <a:pt x="1683878" y="5003202"/>
                    <a:pt x="1689867" y="5009446"/>
                    <a:pt x="1697837" y="5017770"/>
                  </a:cubicBezTo>
                  <a:cubicBezTo>
                    <a:pt x="1705694" y="5026179"/>
                    <a:pt x="1715095" y="5037038"/>
                    <a:pt x="1729139" y="5051251"/>
                  </a:cubicBezTo>
                  <a:cubicBezTo>
                    <a:pt x="1716256" y="5048986"/>
                    <a:pt x="1736019" y="5073365"/>
                    <a:pt x="1754182" y="5089816"/>
                  </a:cubicBezTo>
                  <a:cubicBezTo>
                    <a:pt x="1753149" y="5081194"/>
                    <a:pt x="1745377" y="5071822"/>
                    <a:pt x="1744881" y="5063413"/>
                  </a:cubicBezTo>
                  <a:cubicBezTo>
                    <a:pt x="1760751" y="5078858"/>
                    <a:pt x="1775008" y="5092732"/>
                    <a:pt x="1788499" y="5105870"/>
                  </a:cubicBezTo>
                  <a:cubicBezTo>
                    <a:pt x="1795068" y="5112566"/>
                    <a:pt x="1802133" y="5118456"/>
                    <a:pt x="1808942" y="5124402"/>
                  </a:cubicBezTo>
                  <a:cubicBezTo>
                    <a:pt x="1815752" y="5130333"/>
                    <a:pt x="1822491" y="5136180"/>
                    <a:pt x="1829244" y="5142069"/>
                  </a:cubicBezTo>
                  <a:cubicBezTo>
                    <a:pt x="1842693" y="5153820"/>
                    <a:pt x="1856255" y="5165670"/>
                    <a:pt x="1870837" y="5178425"/>
                  </a:cubicBezTo>
                  <a:cubicBezTo>
                    <a:pt x="1877930" y="5184965"/>
                    <a:pt x="1885915" y="5191096"/>
                    <a:pt x="1894182" y="5197594"/>
                  </a:cubicBezTo>
                  <a:cubicBezTo>
                    <a:pt x="1902408" y="5204106"/>
                    <a:pt x="1911029" y="5210930"/>
                    <a:pt x="1920146" y="5218150"/>
                  </a:cubicBezTo>
                  <a:cubicBezTo>
                    <a:pt x="1938848" y="5237503"/>
                    <a:pt x="1928938" y="5231415"/>
                    <a:pt x="1931670" y="5243364"/>
                  </a:cubicBezTo>
                  <a:cubicBezTo>
                    <a:pt x="1960636" y="5263297"/>
                    <a:pt x="1988228" y="5278983"/>
                    <a:pt x="1997968" y="5278516"/>
                  </a:cubicBezTo>
                  <a:cubicBezTo>
                    <a:pt x="2010243" y="5289431"/>
                    <a:pt x="2023196" y="5300077"/>
                    <a:pt x="2036632" y="5310568"/>
                  </a:cubicBezTo>
                  <a:cubicBezTo>
                    <a:pt x="2043455" y="5315693"/>
                    <a:pt x="2049967" y="5321285"/>
                    <a:pt x="2057329" y="5325928"/>
                  </a:cubicBezTo>
                  <a:cubicBezTo>
                    <a:pt x="2064606" y="5330657"/>
                    <a:pt x="2071925" y="5335428"/>
                    <a:pt x="2079301" y="5340227"/>
                  </a:cubicBezTo>
                  <a:cubicBezTo>
                    <a:pt x="2094138" y="5349585"/>
                    <a:pt x="2109173" y="5359070"/>
                    <a:pt x="2124335" y="5368626"/>
                  </a:cubicBezTo>
                  <a:cubicBezTo>
                    <a:pt x="2131952" y="5373326"/>
                    <a:pt x="2139426" y="5378239"/>
                    <a:pt x="2147185" y="5382811"/>
                  </a:cubicBezTo>
                  <a:cubicBezTo>
                    <a:pt x="2155056" y="5387214"/>
                    <a:pt x="2162956" y="5391631"/>
                    <a:pt x="2170869" y="5396048"/>
                  </a:cubicBezTo>
                  <a:cubicBezTo>
                    <a:pt x="2233345" y="5432602"/>
                    <a:pt x="2296486" y="5468335"/>
                    <a:pt x="2351076" y="5514176"/>
                  </a:cubicBezTo>
                  <a:cubicBezTo>
                    <a:pt x="2364114" y="5523067"/>
                    <a:pt x="2350807" y="5498674"/>
                    <a:pt x="2341251" y="5496239"/>
                  </a:cubicBezTo>
                  <a:cubicBezTo>
                    <a:pt x="2346121" y="5492303"/>
                    <a:pt x="2382618" y="5515251"/>
                    <a:pt x="2391976" y="5515251"/>
                  </a:cubicBezTo>
                  <a:cubicBezTo>
                    <a:pt x="2394595" y="5523123"/>
                    <a:pt x="2401135" y="5530103"/>
                    <a:pt x="2413240" y="5535864"/>
                  </a:cubicBezTo>
                  <a:cubicBezTo>
                    <a:pt x="2407265" y="5527795"/>
                    <a:pt x="2412461" y="5527710"/>
                    <a:pt x="2423872" y="5531915"/>
                  </a:cubicBezTo>
                  <a:cubicBezTo>
                    <a:pt x="2426731" y="5532962"/>
                    <a:pt x="2429974" y="5534279"/>
                    <a:pt x="2433527" y="5535822"/>
                  </a:cubicBezTo>
                  <a:cubicBezTo>
                    <a:pt x="2437165" y="5537209"/>
                    <a:pt x="2441143" y="5538738"/>
                    <a:pt x="2445405" y="5540366"/>
                  </a:cubicBezTo>
                  <a:cubicBezTo>
                    <a:pt x="2453828" y="5543807"/>
                    <a:pt x="2463285" y="5547671"/>
                    <a:pt x="2473124" y="5551692"/>
                  </a:cubicBezTo>
                  <a:cubicBezTo>
                    <a:pt x="2492718" y="5559818"/>
                    <a:pt x="2513741" y="5568582"/>
                    <a:pt x="2531169" y="5574556"/>
                  </a:cubicBezTo>
                  <a:cubicBezTo>
                    <a:pt x="2548865" y="5579978"/>
                    <a:pt x="2563220" y="5582059"/>
                    <a:pt x="2568657" y="5578846"/>
                  </a:cubicBezTo>
                  <a:cubicBezTo>
                    <a:pt x="2583423" y="5591785"/>
                    <a:pt x="2597198" y="5598354"/>
                    <a:pt x="2610151" y="5602191"/>
                  </a:cubicBezTo>
                  <a:cubicBezTo>
                    <a:pt x="2616621" y="5604116"/>
                    <a:pt x="2622907" y="5605362"/>
                    <a:pt x="2629037" y="5606409"/>
                  </a:cubicBezTo>
                  <a:cubicBezTo>
                    <a:pt x="2635139" y="5607514"/>
                    <a:pt x="2641127" y="5608321"/>
                    <a:pt x="2647200" y="5609000"/>
                  </a:cubicBezTo>
                  <a:cubicBezTo>
                    <a:pt x="2671480" y="5620864"/>
                    <a:pt x="2706420" y="5633747"/>
                    <a:pt x="2737353" y="5642736"/>
                  </a:cubicBezTo>
                  <a:cubicBezTo>
                    <a:pt x="2768810" y="5650339"/>
                    <a:pt x="2796374" y="5653454"/>
                    <a:pt x="2805265" y="5648980"/>
                  </a:cubicBezTo>
                  <a:cubicBezTo>
                    <a:pt x="2827534" y="5662004"/>
                    <a:pt x="2849548" y="5670782"/>
                    <a:pt x="2869170" y="5673840"/>
                  </a:cubicBezTo>
                  <a:cubicBezTo>
                    <a:pt x="2888636" y="5677464"/>
                    <a:pt x="2904960" y="5677761"/>
                    <a:pt x="2915563" y="5676133"/>
                  </a:cubicBezTo>
                  <a:cubicBezTo>
                    <a:pt x="2926577" y="5679574"/>
                    <a:pt x="2930159" y="5686921"/>
                    <a:pt x="2936544" y="5692867"/>
                  </a:cubicBezTo>
                  <a:cubicBezTo>
                    <a:pt x="2950234" y="5696222"/>
                    <a:pt x="2947799" y="5692187"/>
                    <a:pt x="2962806" y="5695316"/>
                  </a:cubicBezTo>
                  <a:cubicBezTo>
                    <a:pt x="2959436" y="5693532"/>
                    <a:pt x="2956038" y="5691848"/>
                    <a:pt x="2952995" y="5689823"/>
                  </a:cubicBezTo>
                  <a:cubicBezTo>
                    <a:pt x="2949965" y="5687700"/>
                    <a:pt x="2947247" y="5685435"/>
                    <a:pt x="2945081" y="5682886"/>
                  </a:cubicBezTo>
                  <a:cubicBezTo>
                    <a:pt x="2948762" y="5684189"/>
                    <a:pt x="2952329" y="5685548"/>
                    <a:pt x="2955883" y="5686610"/>
                  </a:cubicBezTo>
                  <a:cubicBezTo>
                    <a:pt x="2959465" y="5687558"/>
                    <a:pt x="2962961" y="5688478"/>
                    <a:pt x="2966387" y="5689370"/>
                  </a:cubicBezTo>
                  <a:cubicBezTo>
                    <a:pt x="2973254" y="5691097"/>
                    <a:pt x="2979822" y="5692612"/>
                    <a:pt x="2986151" y="5693943"/>
                  </a:cubicBezTo>
                  <a:cubicBezTo>
                    <a:pt x="2998807" y="5696604"/>
                    <a:pt x="3010444" y="5698502"/>
                    <a:pt x="3021374" y="5699917"/>
                  </a:cubicBezTo>
                  <a:cubicBezTo>
                    <a:pt x="3043261" y="5702607"/>
                    <a:pt x="3062104" y="5704079"/>
                    <a:pt x="3081018" y="5703315"/>
                  </a:cubicBezTo>
                  <a:cubicBezTo>
                    <a:pt x="3099818" y="5703075"/>
                    <a:pt x="3118194" y="5702919"/>
                    <a:pt x="3138694" y="5704858"/>
                  </a:cubicBezTo>
                  <a:cubicBezTo>
                    <a:pt x="3148958" y="5705835"/>
                    <a:pt x="3159745" y="5707322"/>
                    <a:pt x="3171411" y="5709601"/>
                  </a:cubicBezTo>
                  <a:lnTo>
                    <a:pt x="3194288" y="5713802"/>
                  </a:lnTo>
                  <a:lnTo>
                    <a:pt x="3183529" y="5714896"/>
                  </a:lnTo>
                  <a:cubicBezTo>
                    <a:pt x="3179877" y="5715518"/>
                    <a:pt x="3176224" y="5716127"/>
                    <a:pt x="3172020" y="5716070"/>
                  </a:cubicBezTo>
                  <a:cubicBezTo>
                    <a:pt x="3167829" y="5715901"/>
                    <a:pt x="3163143" y="5714754"/>
                    <a:pt x="3157339" y="5712319"/>
                  </a:cubicBezTo>
                  <a:cubicBezTo>
                    <a:pt x="3168112" y="5720134"/>
                    <a:pt x="3179608" y="5722087"/>
                    <a:pt x="3190594" y="5723036"/>
                  </a:cubicBezTo>
                  <a:cubicBezTo>
                    <a:pt x="3201580" y="5724013"/>
                    <a:pt x="3212085" y="5723871"/>
                    <a:pt x="3221329" y="5726221"/>
                  </a:cubicBezTo>
                  <a:cubicBezTo>
                    <a:pt x="3233688" y="5719581"/>
                    <a:pt x="3209465" y="5712928"/>
                    <a:pt x="3216940" y="5705495"/>
                  </a:cubicBezTo>
                  <a:cubicBezTo>
                    <a:pt x="3252871" y="5710507"/>
                    <a:pt x="3259256" y="5702296"/>
                    <a:pt x="3280364" y="5713069"/>
                  </a:cubicBezTo>
                  <a:cubicBezTo>
                    <a:pt x="3288038" y="5712758"/>
                    <a:pt x="3280520" y="5710252"/>
                    <a:pt x="3276443" y="5709827"/>
                  </a:cubicBezTo>
                  <a:cubicBezTo>
                    <a:pt x="3299958" y="5709388"/>
                    <a:pt x="3325158" y="5707151"/>
                    <a:pt x="3350909" y="5705368"/>
                  </a:cubicBezTo>
                  <a:cubicBezTo>
                    <a:pt x="3363750" y="5704377"/>
                    <a:pt x="3376803" y="5703371"/>
                    <a:pt x="3389955" y="5702367"/>
                  </a:cubicBezTo>
                  <a:cubicBezTo>
                    <a:pt x="3403121" y="5700851"/>
                    <a:pt x="3416387" y="5698757"/>
                    <a:pt x="3429579" y="5697029"/>
                  </a:cubicBezTo>
                  <a:cubicBezTo>
                    <a:pt x="3455999" y="5693306"/>
                    <a:pt x="3482245" y="5690319"/>
                    <a:pt x="3507599" y="5687006"/>
                  </a:cubicBezTo>
                  <a:cubicBezTo>
                    <a:pt x="3532955" y="5682603"/>
                    <a:pt x="3557419" y="5678894"/>
                    <a:pt x="3580327" y="5676303"/>
                  </a:cubicBezTo>
                  <a:cubicBezTo>
                    <a:pt x="3587023" y="5675553"/>
                    <a:pt x="3591609" y="5679248"/>
                    <a:pt x="3596083" y="5680919"/>
                  </a:cubicBezTo>
                  <a:cubicBezTo>
                    <a:pt x="3613425" y="5676388"/>
                    <a:pt x="3631419" y="5669664"/>
                    <a:pt x="3650503" y="5664255"/>
                  </a:cubicBezTo>
                  <a:cubicBezTo>
                    <a:pt x="3669571" y="5658678"/>
                    <a:pt x="3689647" y="5653482"/>
                    <a:pt x="3710911" y="5648853"/>
                  </a:cubicBezTo>
                  <a:cubicBezTo>
                    <a:pt x="3713573" y="5648272"/>
                    <a:pt x="3716247" y="5647691"/>
                    <a:pt x="3718939" y="5647111"/>
                  </a:cubicBezTo>
                  <a:cubicBezTo>
                    <a:pt x="3721615" y="5646389"/>
                    <a:pt x="3724303" y="5645653"/>
                    <a:pt x="3727007" y="5644917"/>
                  </a:cubicBezTo>
                  <a:cubicBezTo>
                    <a:pt x="3732431" y="5643515"/>
                    <a:pt x="3737923" y="5642099"/>
                    <a:pt x="3743487" y="5640670"/>
                  </a:cubicBezTo>
                  <a:cubicBezTo>
                    <a:pt x="3754627" y="5637923"/>
                    <a:pt x="3766083" y="5635304"/>
                    <a:pt x="3777875" y="5632841"/>
                  </a:cubicBezTo>
                  <a:cubicBezTo>
                    <a:pt x="3789667" y="5630378"/>
                    <a:pt x="3801799" y="5628084"/>
                    <a:pt x="3814301" y="5625975"/>
                  </a:cubicBezTo>
                  <a:cubicBezTo>
                    <a:pt x="3820587" y="5625083"/>
                    <a:pt x="3826843" y="5623610"/>
                    <a:pt x="3833199" y="5622195"/>
                  </a:cubicBezTo>
                  <a:cubicBezTo>
                    <a:pt x="3839571" y="5620864"/>
                    <a:pt x="3846041" y="5619519"/>
                    <a:pt x="3852583" y="5618160"/>
                  </a:cubicBezTo>
                  <a:cubicBezTo>
                    <a:pt x="3856587" y="5610033"/>
                    <a:pt x="3881815" y="5587934"/>
                    <a:pt x="3925207" y="5588727"/>
                  </a:cubicBezTo>
                  <a:cubicBezTo>
                    <a:pt x="3921455" y="5578732"/>
                    <a:pt x="3977617" y="5556746"/>
                    <a:pt x="4011779" y="5557256"/>
                  </a:cubicBezTo>
                  <a:cubicBezTo>
                    <a:pt x="4019991" y="5553589"/>
                    <a:pt x="4003283" y="5555783"/>
                    <a:pt x="3998215" y="5552060"/>
                  </a:cubicBezTo>
                  <a:cubicBezTo>
                    <a:pt x="4003583" y="5550064"/>
                    <a:pt x="4008623" y="5548195"/>
                    <a:pt x="4013663" y="5546312"/>
                  </a:cubicBezTo>
                  <a:cubicBezTo>
                    <a:pt x="4018673" y="5544330"/>
                    <a:pt x="4023529" y="5541896"/>
                    <a:pt x="4028811" y="5539701"/>
                  </a:cubicBezTo>
                  <a:cubicBezTo>
                    <a:pt x="4039315" y="5535185"/>
                    <a:pt x="4051179" y="5530598"/>
                    <a:pt x="4067203" y="5525770"/>
                  </a:cubicBezTo>
                  <a:cubicBezTo>
                    <a:pt x="4195963" y="5461837"/>
                    <a:pt x="4325713" y="5379754"/>
                    <a:pt x="4443345" y="5282735"/>
                  </a:cubicBezTo>
                  <a:cubicBezTo>
                    <a:pt x="4560877" y="5185348"/>
                    <a:pt x="4666561" y="5074781"/>
                    <a:pt x="4754803" y="4961722"/>
                  </a:cubicBezTo>
                  <a:cubicBezTo>
                    <a:pt x="4764739" y="4950141"/>
                    <a:pt x="4771931" y="4939339"/>
                    <a:pt x="4779463" y="4930010"/>
                  </a:cubicBezTo>
                  <a:cubicBezTo>
                    <a:pt x="4786911" y="4920595"/>
                    <a:pt x="4794243" y="4912172"/>
                    <a:pt x="4802781" y="4903493"/>
                  </a:cubicBezTo>
                  <a:cubicBezTo>
                    <a:pt x="4807043" y="4899147"/>
                    <a:pt x="4811615" y="4894744"/>
                    <a:pt x="4816655" y="4890129"/>
                  </a:cubicBezTo>
                  <a:cubicBezTo>
                    <a:pt x="4819203" y="4887850"/>
                    <a:pt x="4821835" y="4885486"/>
                    <a:pt x="4824583" y="4883022"/>
                  </a:cubicBezTo>
                  <a:cubicBezTo>
                    <a:pt x="4827203" y="4880432"/>
                    <a:pt x="4829935" y="4877742"/>
                    <a:pt x="4832779" y="4874924"/>
                  </a:cubicBezTo>
                  <a:cubicBezTo>
                    <a:pt x="4844289" y="4863754"/>
                    <a:pt x="4858235" y="4850999"/>
                    <a:pt x="4875987" y="4835426"/>
                  </a:cubicBezTo>
                  <a:cubicBezTo>
                    <a:pt x="4859875" y="4873877"/>
                    <a:pt x="4846751" y="4891120"/>
                    <a:pt x="4813257" y="4937754"/>
                  </a:cubicBezTo>
                  <a:cubicBezTo>
                    <a:pt x="4829423" y="4927193"/>
                    <a:pt x="4838767" y="4916334"/>
                    <a:pt x="4846073" y="4905886"/>
                  </a:cubicBezTo>
                  <a:cubicBezTo>
                    <a:pt x="4852869" y="4894900"/>
                    <a:pt x="4857597" y="4884254"/>
                    <a:pt x="4865455" y="4874528"/>
                  </a:cubicBezTo>
                  <a:cubicBezTo>
                    <a:pt x="4882883" y="4868129"/>
                    <a:pt x="4891999" y="4859408"/>
                    <a:pt x="4899119" y="4850149"/>
                  </a:cubicBezTo>
                  <a:cubicBezTo>
                    <a:pt x="4902645" y="4845477"/>
                    <a:pt x="4905873" y="4840834"/>
                    <a:pt x="4909101" y="4835921"/>
                  </a:cubicBezTo>
                  <a:cubicBezTo>
                    <a:pt x="4912243" y="4830924"/>
                    <a:pt x="4915711" y="4825969"/>
                    <a:pt x="4920355" y="4821212"/>
                  </a:cubicBezTo>
                  <a:cubicBezTo>
                    <a:pt x="4921927" y="4822104"/>
                    <a:pt x="4927407" y="4830386"/>
                    <a:pt x="4938051" y="4817064"/>
                  </a:cubicBezTo>
                  <a:cubicBezTo>
                    <a:pt x="4945753" y="4815280"/>
                    <a:pt x="4912243" y="4843666"/>
                    <a:pt x="4918543" y="4847785"/>
                  </a:cubicBezTo>
                  <a:cubicBezTo>
                    <a:pt x="4928099" y="4838130"/>
                    <a:pt x="4938449" y="4835850"/>
                    <a:pt x="4948273" y="4827625"/>
                  </a:cubicBezTo>
                  <a:cubicBezTo>
                    <a:pt x="4957503" y="4814275"/>
                    <a:pt x="4935065" y="4836757"/>
                    <a:pt x="4930521" y="4831844"/>
                  </a:cubicBezTo>
                  <a:cubicBezTo>
                    <a:pt x="4944579" y="4821637"/>
                    <a:pt x="4958113" y="4805441"/>
                    <a:pt x="4972949" y="4800132"/>
                  </a:cubicBezTo>
                  <a:cubicBezTo>
                    <a:pt x="4964951" y="4812081"/>
                    <a:pt x="4961567" y="4820674"/>
                    <a:pt x="4957589" y="4829735"/>
                  </a:cubicBezTo>
                  <a:cubicBezTo>
                    <a:pt x="4976035" y="4816257"/>
                    <a:pt x="4993575" y="4785720"/>
                    <a:pt x="5009603" y="4764003"/>
                  </a:cubicBezTo>
                  <a:cubicBezTo>
                    <a:pt x="5025259" y="4745471"/>
                    <a:pt x="5008683" y="4772087"/>
                    <a:pt x="5002623" y="4779363"/>
                  </a:cubicBezTo>
                  <a:cubicBezTo>
                    <a:pt x="4998913" y="4785678"/>
                    <a:pt x="5007423" y="4781699"/>
                    <a:pt x="5012051" y="4781020"/>
                  </a:cubicBezTo>
                  <a:cubicBezTo>
                    <a:pt x="5006615" y="4790746"/>
                    <a:pt x="5000911" y="4798447"/>
                    <a:pt x="4994369" y="4804507"/>
                  </a:cubicBezTo>
                  <a:cubicBezTo>
                    <a:pt x="4988011" y="4810721"/>
                    <a:pt x="4981585" y="4815918"/>
                    <a:pt x="4975187" y="4821113"/>
                  </a:cubicBezTo>
                  <a:cubicBezTo>
                    <a:pt x="4987007" y="4815847"/>
                    <a:pt x="4996423" y="4810424"/>
                    <a:pt x="5005087" y="4802496"/>
                  </a:cubicBezTo>
                  <a:cubicBezTo>
                    <a:pt x="5013411" y="4794285"/>
                    <a:pt x="5020475" y="4783158"/>
                    <a:pt x="5028503" y="4767288"/>
                  </a:cubicBezTo>
                  <a:cubicBezTo>
                    <a:pt x="5041725" y="4772299"/>
                    <a:pt x="5003613" y="4810538"/>
                    <a:pt x="5003671" y="4827059"/>
                  </a:cubicBezTo>
                  <a:cubicBezTo>
                    <a:pt x="5011627" y="4822260"/>
                    <a:pt x="5018435" y="4814445"/>
                    <a:pt x="5022131" y="4806616"/>
                  </a:cubicBezTo>
                  <a:cubicBezTo>
                    <a:pt x="5025939" y="4798858"/>
                    <a:pt x="5027667" y="4791907"/>
                    <a:pt x="5027059" y="4789910"/>
                  </a:cubicBezTo>
                  <a:cubicBezTo>
                    <a:pt x="5044301" y="4778273"/>
                    <a:pt x="5040223" y="4789585"/>
                    <a:pt x="5031915" y="4805568"/>
                  </a:cubicBezTo>
                  <a:cubicBezTo>
                    <a:pt x="5029803" y="4809532"/>
                    <a:pt x="5027595" y="4813921"/>
                    <a:pt x="5025103" y="4818055"/>
                  </a:cubicBezTo>
                  <a:cubicBezTo>
                    <a:pt x="5022571" y="4822161"/>
                    <a:pt x="5020051" y="4826252"/>
                    <a:pt x="5017743" y="4830004"/>
                  </a:cubicBezTo>
                  <a:cubicBezTo>
                    <a:pt x="5013239" y="4837592"/>
                    <a:pt x="5009955" y="4844062"/>
                    <a:pt x="5010155" y="4847162"/>
                  </a:cubicBezTo>
                  <a:cubicBezTo>
                    <a:pt x="5024297" y="4837903"/>
                    <a:pt x="5032027" y="4829126"/>
                    <a:pt x="5036811" y="4819230"/>
                  </a:cubicBezTo>
                  <a:cubicBezTo>
                    <a:pt x="5041555" y="4809306"/>
                    <a:pt x="5044287" y="4798985"/>
                    <a:pt x="5049851" y="4787490"/>
                  </a:cubicBezTo>
                  <a:cubicBezTo>
                    <a:pt x="5056773" y="4786471"/>
                    <a:pt x="5053391" y="4794016"/>
                    <a:pt x="5043283" y="4807352"/>
                  </a:cubicBezTo>
                  <a:cubicBezTo>
                    <a:pt x="5049767" y="4802624"/>
                    <a:pt x="5068735" y="4789161"/>
                    <a:pt x="5052739" y="4808938"/>
                  </a:cubicBezTo>
                  <a:cubicBezTo>
                    <a:pt x="5068907" y="4793620"/>
                    <a:pt x="5076763" y="4780354"/>
                    <a:pt x="5083375" y="4767203"/>
                  </a:cubicBezTo>
                  <a:cubicBezTo>
                    <a:pt x="5086645" y="4760634"/>
                    <a:pt x="5089859" y="4754178"/>
                    <a:pt x="5093299" y="4747255"/>
                  </a:cubicBezTo>
                  <a:cubicBezTo>
                    <a:pt x="5096541" y="4740163"/>
                    <a:pt x="5100377" y="4732829"/>
                    <a:pt x="5105729" y="4724944"/>
                  </a:cubicBezTo>
                  <a:cubicBezTo>
                    <a:pt x="5112071" y="4726388"/>
                    <a:pt x="5091075" y="4753881"/>
                    <a:pt x="5097107" y="4755254"/>
                  </a:cubicBezTo>
                  <a:cubicBezTo>
                    <a:pt x="5115355" y="4737402"/>
                    <a:pt x="5107739" y="4734386"/>
                    <a:pt x="5129853" y="4702674"/>
                  </a:cubicBezTo>
                  <a:cubicBezTo>
                    <a:pt x="5126159" y="4720300"/>
                    <a:pt x="5115923" y="4744849"/>
                    <a:pt x="5109311" y="4765135"/>
                  </a:cubicBezTo>
                  <a:cubicBezTo>
                    <a:pt x="5102047" y="4784899"/>
                    <a:pt x="5099303" y="4801152"/>
                    <a:pt x="5113119" y="4803388"/>
                  </a:cubicBezTo>
                  <a:cubicBezTo>
                    <a:pt x="5100703" y="4821410"/>
                    <a:pt x="5094983" y="4833883"/>
                    <a:pt x="5091019" y="4844883"/>
                  </a:cubicBezTo>
                  <a:cubicBezTo>
                    <a:pt x="5087043" y="4855869"/>
                    <a:pt x="5085047" y="4865580"/>
                    <a:pt x="5078915" y="4877161"/>
                  </a:cubicBezTo>
                  <a:cubicBezTo>
                    <a:pt x="5091755" y="4868058"/>
                    <a:pt x="5095253" y="4859522"/>
                    <a:pt x="5097715" y="4851806"/>
                  </a:cubicBezTo>
                  <a:cubicBezTo>
                    <a:pt x="5100079" y="4843991"/>
                    <a:pt x="5100887" y="4836544"/>
                    <a:pt x="5106663" y="4827979"/>
                  </a:cubicBezTo>
                  <a:cubicBezTo>
                    <a:pt x="5114875" y="4826606"/>
                    <a:pt x="5104951" y="4840622"/>
                    <a:pt x="5104229" y="4846837"/>
                  </a:cubicBezTo>
                  <a:cubicBezTo>
                    <a:pt x="5113019" y="4841627"/>
                    <a:pt x="5121613" y="4834520"/>
                    <a:pt x="5130561" y="4829239"/>
                  </a:cubicBezTo>
                  <a:cubicBezTo>
                    <a:pt x="5131255" y="4820037"/>
                    <a:pt x="5137583" y="4803955"/>
                    <a:pt x="5147111" y="4788282"/>
                  </a:cubicBezTo>
                  <a:cubicBezTo>
                    <a:pt x="5155731" y="4771931"/>
                    <a:pt x="5167567" y="4755948"/>
                    <a:pt x="5180705" y="4747510"/>
                  </a:cubicBezTo>
                  <a:cubicBezTo>
                    <a:pt x="5171431" y="4746194"/>
                    <a:pt x="5172437" y="4734783"/>
                    <a:pt x="5179375" y="4718856"/>
                  </a:cubicBezTo>
                  <a:cubicBezTo>
                    <a:pt x="5181115" y="4714864"/>
                    <a:pt x="5183225" y="4710602"/>
                    <a:pt x="5185647" y="4706129"/>
                  </a:cubicBezTo>
                  <a:cubicBezTo>
                    <a:pt x="5188123" y="4701683"/>
                    <a:pt x="5190813" y="4696998"/>
                    <a:pt x="5193375" y="4691929"/>
                  </a:cubicBezTo>
                  <a:cubicBezTo>
                    <a:pt x="5198713" y="4681934"/>
                    <a:pt x="5204985" y="4671444"/>
                    <a:pt x="5211695" y="4661123"/>
                  </a:cubicBezTo>
                  <a:cubicBezTo>
                    <a:pt x="5205155" y="4676894"/>
                    <a:pt x="5200313" y="4689041"/>
                    <a:pt x="5197199" y="4698286"/>
                  </a:cubicBezTo>
                  <a:cubicBezTo>
                    <a:pt x="5194027" y="4707502"/>
                    <a:pt x="5191975" y="4713434"/>
                    <a:pt x="5192215" y="4717653"/>
                  </a:cubicBezTo>
                  <a:cubicBezTo>
                    <a:pt x="5192511" y="4725949"/>
                    <a:pt x="5200255" y="4726317"/>
                    <a:pt x="5215531" y="4725100"/>
                  </a:cubicBezTo>
                  <a:cubicBezTo>
                    <a:pt x="5220133" y="4720838"/>
                    <a:pt x="5223573" y="4716902"/>
                    <a:pt x="5226277" y="4713377"/>
                  </a:cubicBezTo>
                  <a:cubicBezTo>
                    <a:pt x="5229039" y="4709881"/>
                    <a:pt x="5231161" y="4706865"/>
                    <a:pt x="5232789" y="4704203"/>
                  </a:cubicBezTo>
                  <a:cubicBezTo>
                    <a:pt x="5236059" y="4698880"/>
                    <a:pt x="5237363" y="4694945"/>
                    <a:pt x="5237899" y="4691391"/>
                  </a:cubicBezTo>
                  <a:cubicBezTo>
                    <a:pt x="5238991" y="4684298"/>
                    <a:pt x="5237051" y="4678749"/>
                    <a:pt x="5241863" y="4666772"/>
                  </a:cubicBezTo>
                  <a:cubicBezTo>
                    <a:pt x="5254733" y="4660344"/>
                    <a:pt x="5251703" y="4669632"/>
                    <a:pt x="5240263" y="4681524"/>
                  </a:cubicBezTo>
                  <a:cubicBezTo>
                    <a:pt x="5251759" y="4673539"/>
                    <a:pt x="5256913" y="4664932"/>
                    <a:pt x="5261091" y="4655418"/>
                  </a:cubicBezTo>
                  <a:cubicBezTo>
                    <a:pt x="5263087" y="4650619"/>
                    <a:pt x="5265123" y="4645720"/>
                    <a:pt x="5267347" y="4640411"/>
                  </a:cubicBezTo>
                  <a:cubicBezTo>
                    <a:pt x="5268479" y="4637778"/>
                    <a:pt x="5269811" y="4635102"/>
                    <a:pt x="5271199" y="4632285"/>
                  </a:cubicBezTo>
                  <a:cubicBezTo>
                    <a:pt x="5272487" y="4629411"/>
                    <a:pt x="5273973" y="4626452"/>
                    <a:pt x="5275743" y="4623394"/>
                  </a:cubicBezTo>
                  <a:cubicBezTo>
                    <a:pt x="5278063" y="4624470"/>
                    <a:pt x="5277243" y="4629142"/>
                    <a:pt x="5275883" y="4634451"/>
                  </a:cubicBezTo>
                  <a:cubicBezTo>
                    <a:pt x="5274383" y="4639675"/>
                    <a:pt x="5272061" y="4645338"/>
                    <a:pt x="5272091" y="4648821"/>
                  </a:cubicBezTo>
                  <a:cubicBezTo>
                    <a:pt x="5278431" y="4648778"/>
                    <a:pt x="5297049" y="4610695"/>
                    <a:pt x="5288625" y="4617024"/>
                  </a:cubicBezTo>
                  <a:cubicBezTo>
                    <a:pt x="5308303" y="4594698"/>
                    <a:pt x="5294387" y="4634409"/>
                    <a:pt x="5295237" y="4642988"/>
                  </a:cubicBezTo>
                  <a:cubicBezTo>
                    <a:pt x="5307807" y="4622701"/>
                    <a:pt x="5322517" y="4610129"/>
                    <a:pt x="5334071" y="4584646"/>
                  </a:cubicBezTo>
                  <a:cubicBezTo>
                    <a:pt x="5341147" y="4585779"/>
                    <a:pt x="5325023" y="4613399"/>
                    <a:pt x="5339591" y="4606010"/>
                  </a:cubicBezTo>
                  <a:cubicBezTo>
                    <a:pt x="5349415" y="4597034"/>
                    <a:pt x="5351893" y="4589191"/>
                    <a:pt x="5354087" y="4581574"/>
                  </a:cubicBezTo>
                  <a:cubicBezTo>
                    <a:pt x="5356283" y="4573944"/>
                    <a:pt x="5358377" y="4566639"/>
                    <a:pt x="5366403" y="4557932"/>
                  </a:cubicBezTo>
                  <a:cubicBezTo>
                    <a:pt x="5371869" y="4570687"/>
                    <a:pt x="5363147" y="4597360"/>
                    <a:pt x="5373695" y="4603037"/>
                  </a:cubicBezTo>
                  <a:cubicBezTo>
                    <a:pt x="5379287" y="4596836"/>
                    <a:pt x="5383095" y="4591187"/>
                    <a:pt x="5385999" y="4585736"/>
                  </a:cubicBezTo>
                  <a:cubicBezTo>
                    <a:pt x="5388915" y="4580300"/>
                    <a:pt x="5390331" y="4574722"/>
                    <a:pt x="5392015" y="4569130"/>
                  </a:cubicBezTo>
                  <a:cubicBezTo>
                    <a:pt x="5395229" y="4557847"/>
                    <a:pt x="5398173" y="4545714"/>
                    <a:pt x="5407587" y="4529264"/>
                  </a:cubicBezTo>
                  <a:cubicBezTo>
                    <a:pt x="5412839" y="4531217"/>
                    <a:pt x="5420173" y="4530425"/>
                    <a:pt x="5428527" y="4524153"/>
                  </a:cubicBezTo>
                  <a:cubicBezTo>
                    <a:pt x="5432687" y="4521024"/>
                    <a:pt x="5437119" y="4516522"/>
                    <a:pt x="5441663" y="4510335"/>
                  </a:cubicBezTo>
                  <a:cubicBezTo>
                    <a:pt x="5446251" y="4504163"/>
                    <a:pt x="5450979" y="4496306"/>
                    <a:pt x="5454787" y="4486056"/>
                  </a:cubicBezTo>
                  <a:cubicBezTo>
                    <a:pt x="5456811" y="4487670"/>
                    <a:pt x="5454689" y="4496490"/>
                    <a:pt x="5450809" y="4505465"/>
                  </a:cubicBezTo>
                  <a:cubicBezTo>
                    <a:pt x="5447115" y="4514540"/>
                    <a:pt x="5442881" y="4524323"/>
                    <a:pt x="5442797" y="4528867"/>
                  </a:cubicBezTo>
                  <a:cubicBezTo>
                    <a:pt x="5451347" y="4518023"/>
                    <a:pt x="5459643" y="4504899"/>
                    <a:pt x="5470359" y="4502266"/>
                  </a:cubicBezTo>
                  <a:cubicBezTo>
                    <a:pt x="5465675" y="4513507"/>
                    <a:pt x="5460819" y="4527267"/>
                    <a:pt x="5453967" y="4532392"/>
                  </a:cubicBezTo>
                  <a:cubicBezTo>
                    <a:pt x="5442755" y="4539230"/>
                    <a:pt x="5450979" y="4530382"/>
                    <a:pt x="5455751" y="4521251"/>
                  </a:cubicBezTo>
                  <a:cubicBezTo>
                    <a:pt x="5450667" y="4526899"/>
                    <a:pt x="5445557" y="4532520"/>
                    <a:pt x="5439753" y="4535691"/>
                  </a:cubicBezTo>
                  <a:cubicBezTo>
                    <a:pt x="5427959" y="4558640"/>
                    <a:pt x="5460039" y="4525625"/>
                    <a:pt x="5444791" y="4552963"/>
                  </a:cubicBezTo>
                  <a:cubicBezTo>
                    <a:pt x="5451063" y="4545544"/>
                    <a:pt x="5456911" y="4536625"/>
                    <a:pt x="5462645" y="4527253"/>
                  </a:cubicBezTo>
                  <a:cubicBezTo>
                    <a:pt x="5470687" y="4525823"/>
                    <a:pt x="5464019" y="4543223"/>
                    <a:pt x="5472059" y="4541864"/>
                  </a:cubicBezTo>
                  <a:cubicBezTo>
                    <a:pt x="5480185" y="4515574"/>
                    <a:pt x="5476831" y="4527027"/>
                    <a:pt x="5483867" y="4529717"/>
                  </a:cubicBezTo>
                  <a:cubicBezTo>
                    <a:pt x="5488735" y="4516296"/>
                    <a:pt x="5486755" y="4513464"/>
                    <a:pt x="5486387" y="4509061"/>
                  </a:cubicBezTo>
                  <a:cubicBezTo>
                    <a:pt x="5486075" y="4504687"/>
                    <a:pt x="5487377" y="4498769"/>
                    <a:pt x="5498023" y="4478822"/>
                  </a:cubicBezTo>
                  <a:cubicBezTo>
                    <a:pt x="5510085" y="4471191"/>
                    <a:pt x="5496721" y="4499831"/>
                    <a:pt x="5514899" y="4483465"/>
                  </a:cubicBezTo>
                  <a:cubicBezTo>
                    <a:pt x="5507353" y="4507929"/>
                    <a:pt x="5506645" y="4519835"/>
                    <a:pt x="5506887" y="4528655"/>
                  </a:cubicBezTo>
                  <a:cubicBezTo>
                    <a:pt x="5507041" y="4537432"/>
                    <a:pt x="5508895" y="4543463"/>
                    <a:pt x="5506915" y="4556587"/>
                  </a:cubicBezTo>
                  <a:cubicBezTo>
                    <a:pt x="5511671" y="4554959"/>
                    <a:pt x="5512535" y="4548078"/>
                    <a:pt x="5514445" y="4540887"/>
                  </a:cubicBezTo>
                  <a:cubicBezTo>
                    <a:pt x="5515395" y="4537291"/>
                    <a:pt x="5516655" y="4533624"/>
                    <a:pt x="5518721" y="4530439"/>
                  </a:cubicBezTo>
                  <a:cubicBezTo>
                    <a:pt x="5520647" y="4527182"/>
                    <a:pt x="5523451" y="4524436"/>
                    <a:pt x="5527811" y="4522794"/>
                  </a:cubicBezTo>
                  <a:cubicBezTo>
                    <a:pt x="5528985" y="4512488"/>
                    <a:pt x="5514361" y="4524903"/>
                    <a:pt x="5529071" y="4495287"/>
                  </a:cubicBezTo>
                  <a:cubicBezTo>
                    <a:pt x="5542109" y="4493262"/>
                    <a:pt x="5547687" y="4468147"/>
                    <a:pt x="5557199" y="4455094"/>
                  </a:cubicBezTo>
                  <a:cubicBezTo>
                    <a:pt x="5565793" y="4457586"/>
                    <a:pt x="5545577" y="4501431"/>
                    <a:pt x="5553081" y="4505720"/>
                  </a:cubicBezTo>
                  <a:cubicBezTo>
                    <a:pt x="5564251" y="4490827"/>
                    <a:pt x="5567847" y="4477208"/>
                    <a:pt x="5571259" y="4463858"/>
                  </a:cubicBezTo>
                  <a:cubicBezTo>
                    <a:pt x="5574655" y="4450493"/>
                    <a:pt x="5578181" y="4437526"/>
                    <a:pt x="5587539" y="4422773"/>
                  </a:cubicBezTo>
                  <a:cubicBezTo>
                    <a:pt x="5594023" y="4419163"/>
                    <a:pt x="5592863" y="4428649"/>
                    <a:pt x="5585671" y="4446232"/>
                  </a:cubicBezTo>
                  <a:cubicBezTo>
                    <a:pt x="5605687" y="4438531"/>
                    <a:pt x="5613829" y="4400108"/>
                    <a:pt x="5630987" y="4384394"/>
                  </a:cubicBezTo>
                  <a:cubicBezTo>
                    <a:pt x="5597265" y="4460687"/>
                    <a:pt x="5652945" y="4384606"/>
                    <a:pt x="5648923" y="4404044"/>
                  </a:cubicBezTo>
                  <a:cubicBezTo>
                    <a:pt x="5658593" y="4390892"/>
                    <a:pt x="5662473" y="4380614"/>
                    <a:pt x="5665559" y="4370477"/>
                  </a:cubicBezTo>
                  <a:cubicBezTo>
                    <a:pt x="5667103" y="4365409"/>
                    <a:pt x="5668461" y="4360369"/>
                    <a:pt x="5670245" y="4354989"/>
                  </a:cubicBezTo>
                  <a:cubicBezTo>
                    <a:pt x="5671717" y="4349496"/>
                    <a:pt x="5673615" y="4343664"/>
                    <a:pt x="5676545" y="4337109"/>
                  </a:cubicBezTo>
                  <a:cubicBezTo>
                    <a:pt x="5680835" y="4343182"/>
                    <a:pt x="5681739" y="4332140"/>
                    <a:pt x="5692387" y="4323603"/>
                  </a:cubicBezTo>
                  <a:cubicBezTo>
                    <a:pt x="5689555" y="4336330"/>
                    <a:pt x="5688931" y="4341710"/>
                    <a:pt x="5687715" y="4347005"/>
                  </a:cubicBezTo>
                  <a:cubicBezTo>
                    <a:pt x="5686383" y="4352257"/>
                    <a:pt x="5685039" y="4357608"/>
                    <a:pt x="5678979" y="4369628"/>
                  </a:cubicBezTo>
                  <a:cubicBezTo>
                    <a:pt x="5686483" y="4360242"/>
                    <a:pt x="5692459" y="4349836"/>
                    <a:pt x="5698275" y="4337760"/>
                  </a:cubicBezTo>
                  <a:cubicBezTo>
                    <a:pt x="5703981" y="4325641"/>
                    <a:pt x="5708979" y="4311654"/>
                    <a:pt x="5712659" y="4294538"/>
                  </a:cubicBezTo>
                  <a:cubicBezTo>
                    <a:pt x="5721111" y="4299153"/>
                    <a:pt x="5709715" y="4356589"/>
                    <a:pt x="5731091" y="4325656"/>
                  </a:cubicBezTo>
                  <a:cubicBezTo>
                    <a:pt x="5729833" y="4301956"/>
                    <a:pt x="5712107" y="4312758"/>
                    <a:pt x="5726817" y="4276516"/>
                  </a:cubicBezTo>
                  <a:cubicBezTo>
                    <a:pt x="5733047" y="4280324"/>
                    <a:pt x="5732069" y="4297256"/>
                    <a:pt x="5737703" y="4302211"/>
                  </a:cubicBezTo>
                  <a:cubicBezTo>
                    <a:pt x="5748519" y="4301956"/>
                    <a:pt x="5747627" y="4273642"/>
                    <a:pt x="5756391" y="4268362"/>
                  </a:cubicBezTo>
                  <a:cubicBezTo>
                    <a:pt x="5774087" y="4249873"/>
                    <a:pt x="5744215" y="4297072"/>
                    <a:pt x="5768113" y="4269820"/>
                  </a:cubicBezTo>
                  <a:cubicBezTo>
                    <a:pt x="5763611" y="4280976"/>
                    <a:pt x="5758317" y="4290518"/>
                    <a:pt x="5751535" y="4296081"/>
                  </a:cubicBezTo>
                  <a:cubicBezTo>
                    <a:pt x="5752471" y="4303259"/>
                    <a:pt x="5757793" y="4302424"/>
                    <a:pt x="5760907" y="4305637"/>
                  </a:cubicBezTo>
                  <a:cubicBezTo>
                    <a:pt x="5761813" y="4294920"/>
                    <a:pt x="5769103" y="4285265"/>
                    <a:pt x="5778023" y="4274548"/>
                  </a:cubicBezTo>
                  <a:cubicBezTo>
                    <a:pt x="5786673" y="4263775"/>
                    <a:pt x="5796103" y="4251656"/>
                    <a:pt x="5802599" y="4236777"/>
                  </a:cubicBezTo>
                  <a:cubicBezTo>
                    <a:pt x="5818781" y="4232303"/>
                    <a:pt x="5809467" y="4264115"/>
                    <a:pt x="5820283" y="4263732"/>
                  </a:cubicBezTo>
                  <a:cubicBezTo>
                    <a:pt x="5828707" y="4249618"/>
                    <a:pt x="5834651" y="4229826"/>
                    <a:pt x="5839239" y="4207217"/>
                  </a:cubicBezTo>
                  <a:cubicBezTo>
                    <a:pt x="5848907" y="4176807"/>
                    <a:pt x="5830405" y="4261382"/>
                    <a:pt x="5850961" y="4208265"/>
                  </a:cubicBezTo>
                  <a:cubicBezTo>
                    <a:pt x="5844151" y="4235078"/>
                    <a:pt x="5853395" y="4231709"/>
                    <a:pt x="5862795" y="4234484"/>
                  </a:cubicBezTo>
                  <a:cubicBezTo>
                    <a:pt x="5871587" y="4206240"/>
                    <a:pt x="5851755" y="4237726"/>
                    <a:pt x="5864579" y="4201059"/>
                  </a:cubicBezTo>
                  <a:cubicBezTo>
                    <a:pt x="5865119" y="4216631"/>
                    <a:pt x="5867439" y="4215499"/>
                    <a:pt x="5871615" y="4207061"/>
                  </a:cubicBezTo>
                  <a:cubicBezTo>
                    <a:pt x="5873697" y="4202842"/>
                    <a:pt x="5876259" y="4196811"/>
                    <a:pt x="5879303" y="4190158"/>
                  </a:cubicBezTo>
                  <a:cubicBezTo>
                    <a:pt x="5882333" y="4183490"/>
                    <a:pt x="5886015" y="4176241"/>
                    <a:pt x="5889455" y="4169361"/>
                  </a:cubicBezTo>
                  <a:cubicBezTo>
                    <a:pt x="5887245" y="4177062"/>
                    <a:pt x="5885787" y="4182173"/>
                    <a:pt x="5884711" y="4185896"/>
                  </a:cubicBezTo>
                  <a:cubicBezTo>
                    <a:pt x="5883707" y="4189648"/>
                    <a:pt x="5883239" y="4192041"/>
                    <a:pt x="5882799" y="4194263"/>
                  </a:cubicBezTo>
                  <a:cubicBezTo>
                    <a:pt x="5881923" y="4198709"/>
                    <a:pt x="5881143" y="4202418"/>
                    <a:pt x="5876387" y="4214649"/>
                  </a:cubicBezTo>
                  <a:cubicBezTo>
                    <a:pt x="5884301" y="4214182"/>
                    <a:pt x="5899137" y="4172249"/>
                    <a:pt x="5890035" y="4207344"/>
                  </a:cubicBezTo>
                  <a:cubicBezTo>
                    <a:pt x="5895583" y="4190809"/>
                    <a:pt x="5895839" y="4184650"/>
                    <a:pt x="5896263" y="4176270"/>
                  </a:cubicBezTo>
                  <a:cubicBezTo>
                    <a:pt x="5896603" y="4167860"/>
                    <a:pt x="5897579" y="4157370"/>
                    <a:pt x="5904971" y="4132156"/>
                  </a:cubicBezTo>
                  <a:cubicBezTo>
                    <a:pt x="5908793" y="4142108"/>
                    <a:pt x="5918407" y="4138173"/>
                    <a:pt x="5928427" y="4133218"/>
                  </a:cubicBezTo>
                  <a:cubicBezTo>
                    <a:pt x="5936371" y="4101293"/>
                    <a:pt x="5915333" y="4139107"/>
                    <a:pt x="5924947" y="4103304"/>
                  </a:cubicBezTo>
                  <a:cubicBezTo>
                    <a:pt x="5934417" y="4087617"/>
                    <a:pt x="5929661" y="4129239"/>
                    <a:pt x="5941947" y="4091128"/>
                  </a:cubicBezTo>
                  <a:cubicBezTo>
                    <a:pt x="5952539" y="4086329"/>
                    <a:pt x="5944583" y="4126210"/>
                    <a:pt x="5948163" y="4138413"/>
                  </a:cubicBezTo>
                  <a:cubicBezTo>
                    <a:pt x="5958399" y="4131901"/>
                    <a:pt x="5963269" y="4114488"/>
                    <a:pt x="5972003" y="4104875"/>
                  </a:cubicBezTo>
                  <a:cubicBezTo>
                    <a:pt x="5963751" y="4143807"/>
                    <a:pt x="5966327" y="4149229"/>
                    <a:pt x="5980655" y="4122388"/>
                  </a:cubicBezTo>
                  <a:cubicBezTo>
                    <a:pt x="5979367" y="4135497"/>
                    <a:pt x="5974835" y="4141854"/>
                    <a:pt x="5970163" y="4147870"/>
                  </a:cubicBezTo>
                  <a:cubicBezTo>
                    <a:pt x="5972669" y="4161376"/>
                    <a:pt x="5979281" y="4150079"/>
                    <a:pt x="5986415" y="4130839"/>
                  </a:cubicBezTo>
                  <a:cubicBezTo>
                    <a:pt x="5989983" y="4121212"/>
                    <a:pt x="5993679" y="4109632"/>
                    <a:pt x="5997035" y="4098207"/>
                  </a:cubicBezTo>
                  <a:cubicBezTo>
                    <a:pt x="6000347" y="4086768"/>
                    <a:pt x="6003631" y="4075570"/>
                    <a:pt x="6005119" y="4066481"/>
                  </a:cubicBezTo>
                  <a:cubicBezTo>
                    <a:pt x="6010751" y="4058298"/>
                    <a:pt x="6007707" y="4067387"/>
                    <a:pt x="6004807" y="4076688"/>
                  </a:cubicBezTo>
                  <a:cubicBezTo>
                    <a:pt x="6001395" y="4085890"/>
                    <a:pt x="5998095" y="4095319"/>
                    <a:pt x="6004635" y="4088226"/>
                  </a:cubicBezTo>
                  <a:cubicBezTo>
                    <a:pt x="6010527" y="4079831"/>
                    <a:pt x="6010867" y="4062786"/>
                    <a:pt x="6013243" y="4048940"/>
                  </a:cubicBezTo>
                  <a:cubicBezTo>
                    <a:pt x="6030047" y="4023372"/>
                    <a:pt x="6017235" y="4082040"/>
                    <a:pt x="6027401" y="4075400"/>
                  </a:cubicBezTo>
                  <a:cubicBezTo>
                    <a:pt x="6044263" y="4030522"/>
                    <a:pt x="6020635" y="4054249"/>
                    <a:pt x="6024867" y="4027039"/>
                  </a:cubicBezTo>
                  <a:cubicBezTo>
                    <a:pt x="6029283" y="4025524"/>
                    <a:pt x="6031663" y="4029984"/>
                    <a:pt x="6031959" y="4040120"/>
                  </a:cubicBezTo>
                  <a:cubicBezTo>
                    <a:pt x="6039223" y="4027974"/>
                    <a:pt x="6039195" y="4002462"/>
                    <a:pt x="6049471" y="3995865"/>
                  </a:cubicBezTo>
                  <a:cubicBezTo>
                    <a:pt x="6046727" y="3984681"/>
                    <a:pt x="6033503" y="4027620"/>
                    <a:pt x="6043539" y="3974021"/>
                  </a:cubicBezTo>
                  <a:cubicBezTo>
                    <a:pt x="6049755" y="3964790"/>
                    <a:pt x="6053067" y="3969165"/>
                    <a:pt x="6055955" y="3969207"/>
                  </a:cubicBezTo>
                  <a:cubicBezTo>
                    <a:pt x="6057399" y="3969221"/>
                    <a:pt x="6058745" y="3968146"/>
                    <a:pt x="6060287" y="3963714"/>
                  </a:cubicBezTo>
                  <a:cubicBezTo>
                    <a:pt x="6061987" y="3959311"/>
                    <a:pt x="6063387" y="3951468"/>
                    <a:pt x="6064903" y="3937934"/>
                  </a:cubicBezTo>
                  <a:cubicBezTo>
                    <a:pt x="6066247" y="3945367"/>
                    <a:pt x="6068003" y="3951426"/>
                    <a:pt x="6070057" y="3956423"/>
                  </a:cubicBezTo>
                  <a:cubicBezTo>
                    <a:pt x="6071983" y="3961407"/>
                    <a:pt x="6074077" y="3965314"/>
                    <a:pt x="6076555" y="3968499"/>
                  </a:cubicBezTo>
                  <a:cubicBezTo>
                    <a:pt x="6082203" y="3955999"/>
                    <a:pt x="6079259" y="3955149"/>
                    <a:pt x="6076527" y="3952360"/>
                  </a:cubicBezTo>
                  <a:cubicBezTo>
                    <a:pt x="6073723" y="3949557"/>
                    <a:pt x="6070707" y="3944744"/>
                    <a:pt x="6074785" y="3924032"/>
                  </a:cubicBezTo>
                  <a:cubicBezTo>
                    <a:pt x="6085855" y="3921229"/>
                    <a:pt x="6094067" y="3928180"/>
                    <a:pt x="6103355" y="3931436"/>
                  </a:cubicBezTo>
                  <a:cubicBezTo>
                    <a:pt x="6111197" y="3915792"/>
                    <a:pt x="6100467" y="3923069"/>
                    <a:pt x="6108833" y="3899611"/>
                  </a:cubicBezTo>
                  <a:cubicBezTo>
                    <a:pt x="6108607" y="3881858"/>
                    <a:pt x="6102815" y="3917888"/>
                    <a:pt x="6099645" y="3904736"/>
                  </a:cubicBezTo>
                  <a:cubicBezTo>
                    <a:pt x="6100847" y="3889687"/>
                    <a:pt x="6102051" y="3874793"/>
                    <a:pt x="6103269" y="3859659"/>
                  </a:cubicBezTo>
                  <a:cubicBezTo>
                    <a:pt x="6109299" y="3860919"/>
                    <a:pt x="6113575" y="3868111"/>
                    <a:pt x="6116167" y="3881079"/>
                  </a:cubicBezTo>
                  <a:cubicBezTo>
                    <a:pt x="6129403" y="3847470"/>
                    <a:pt x="6125765" y="3868649"/>
                    <a:pt x="6135251" y="3861570"/>
                  </a:cubicBezTo>
                  <a:cubicBezTo>
                    <a:pt x="6138011" y="3854138"/>
                    <a:pt x="6139823" y="3845035"/>
                    <a:pt x="6141323" y="3835451"/>
                  </a:cubicBezTo>
                  <a:cubicBezTo>
                    <a:pt x="6142555" y="3825824"/>
                    <a:pt x="6143065" y="3815673"/>
                    <a:pt x="6144211" y="3806216"/>
                  </a:cubicBezTo>
                  <a:cubicBezTo>
                    <a:pt x="6150355" y="3798925"/>
                    <a:pt x="6149463" y="3821421"/>
                    <a:pt x="6155623" y="3814031"/>
                  </a:cubicBezTo>
                  <a:cubicBezTo>
                    <a:pt x="6162559" y="3795980"/>
                    <a:pt x="6168391" y="3775934"/>
                    <a:pt x="6169241" y="3748271"/>
                  </a:cubicBezTo>
                  <a:cubicBezTo>
                    <a:pt x="6180283" y="3735473"/>
                    <a:pt x="6183315" y="3724784"/>
                    <a:pt x="6186513" y="3755265"/>
                  </a:cubicBezTo>
                  <a:cubicBezTo>
                    <a:pt x="6202411" y="3735360"/>
                    <a:pt x="6215591" y="3723652"/>
                    <a:pt x="6230359" y="3706960"/>
                  </a:cubicBezTo>
                  <a:cubicBezTo>
                    <a:pt x="6244699" y="3690198"/>
                    <a:pt x="6259593" y="3668453"/>
                    <a:pt x="6279923" y="3627327"/>
                  </a:cubicBezTo>
                  <a:cubicBezTo>
                    <a:pt x="6283277" y="3657807"/>
                    <a:pt x="6290355" y="3667236"/>
                    <a:pt x="6295551" y="3687296"/>
                  </a:cubicBezTo>
                  <a:cubicBezTo>
                    <a:pt x="6306863" y="3671327"/>
                    <a:pt x="6291927" y="3658982"/>
                    <a:pt x="6306297" y="3636968"/>
                  </a:cubicBezTo>
                  <a:cubicBezTo>
                    <a:pt x="6308633" y="3663894"/>
                    <a:pt x="6318699" y="3715695"/>
                    <a:pt x="6327871" y="3706394"/>
                  </a:cubicBezTo>
                  <a:cubicBezTo>
                    <a:pt x="6331341" y="3702727"/>
                    <a:pt x="6332035" y="3634547"/>
                    <a:pt x="6333507" y="3695649"/>
                  </a:cubicBezTo>
                  <a:cubicBezTo>
                    <a:pt x="6342171" y="3663470"/>
                    <a:pt x="6328963" y="3643749"/>
                    <a:pt x="6335135" y="3621819"/>
                  </a:cubicBezTo>
                  <a:cubicBezTo>
                    <a:pt x="6342979" y="3619653"/>
                    <a:pt x="6347579" y="3636472"/>
                    <a:pt x="6350423" y="3663257"/>
                  </a:cubicBezTo>
                  <a:cubicBezTo>
                    <a:pt x="6355379" y="3651394"/>
                    <a:pt x="6364709" y="3645858"/>
                    <a:pt x="6361355" y="3621735"/>
                  </a:cubicBezTo>
                  <a:cubicBezTo>
                    <a:pt x="6367639" y="3632296"/>
                    <a:pt x="6372667" y="3650233"/>
                    <a:pt x="6377111" y="3671497"/>
                  </a:cubicBezTo>
                  <a:cubicBezTo>
                    <a:pt x="6379347" y="3682129"/>
                    <a:pt x="6381429" y="3693582"/>
                    <a:pt x="6383453" y="3705361"/>
                  </a:cubicBezTo>
                  <a:cubicBezTo>
                    <a:pt x="6385379" y="3717140"/>
                    <a:pt x="6386455" y="3729187"/>
                    <a:pt x="6387999" y="3741065"/>
                  </a:cubicBezTo>
                  <a:cubicBezTo>
                    <a:pt x="6391295" y="3754486"/>
                    <a:pt x="6404999" y="3720976"/>
                    <a:pt x="6405241" y="3748342"/>
                  </a:cubicBezTo>
                  <a:cubicBezTo>
                    <a:pt x="6411739" y="3738262"/>
                    <a:pt x="6408285" y="3710287"/>
                    <a:pt x="6409091" y="3692747"/>
                  </a:cubicBezTo>
                  <a:cubicBezTo>
                    <a:pt x="6410493" y="3695875"/>
                    <a:pt x="6412093" y="3702289"/>
                    <a:pt x="6413635" y="3711349"/>
                  </a:cubicBezTo>
                  <a:cubicBezTo>
                    <a:pt x="6414783" y="3720396"/>
                    <a:pt x="6415703" y="3732089"/>
                    <a:pt x="6416271" y="3745822"/>
                  </a:cubicBezTo>
                  <a:cubicBezTo>
                    <a:pt x="6417387" y="3773258"/>
                    <a:pt x="6416991" y="3808849"/>
                    <a:pt x="6413451" y="3847286"/>
                  </a:cubicBezTo>
                  <a:cubicBezTo>
                    <a:pt x="6418959" y="3838848"/>
                    <a:pt x="6420431" y="3823502"/>
                    <a:pt x="6426207" y="3815475"/>
                  </a:cubicBezTo>
                  <a:cubicBezTo>
                    <a:pt x="6417599" y="3875543"/>
                    <a:pt x="6431263" y="3869060"/>
                    <a:pt x="6435155" y="3874892"/>
                  </a:cubicBezTo>
                  <a:cubicBezTo>
                    <a:pt x="6420757" y="3968669"/>
                    <a:pt x="6436187" y="3947802"/>
                    <a:pt x="6438991" y="4000594"/>
                  </a:cubicBezTo>
                  <a:cubicBezTo>
                    <a:pt x="6438115" y="4005294"/>
                    <a:pt x="6437207" y="4010093"/>
                    <a:pt x="6436303" y="4014977"/>
                  </a:cubicBezTo>
                  <a:cubicBezTo>
                    <a:pt x="6435255" y="4019847"/>
                    <a:pt x="6434277" y="4024816"/>
                    <a:pt x="6433343" y="4029856"/>
                  </a:cubicBezTo>
                  <a:cubicBezTo>
                    <a:pt x="6431475" y="4039922"/>
                    <a:pt x="6429847" y="4050271"/>
                    <a:pt x="6428445" y="4060620"/>
                  </a:cubicBezTo>
                  <a:cubicBezTo>
                    <a:pt x="6425641" y="4081332"/>
                    <a:pt x="6423773" y="4102100"/>
                    <a:pt x="6422923" y="4120929"/>
                  </a:cubicBezTo>
                  <a:cubicBezTo>
                    <a:pt x="6421931" y="4139730"/>
                    <a:pt x="6422527" y="4156676"/>
                    <a:pt x="6423179" y="4169389"/>
                  </a:cubicBezTo>
                  <a:cubicBezTo>
                    <a:pt x="6423887" y="4182102"/>
                    <a:pt x="6425895" y="4190823"/>
                    <a:pt x="6429407" y="4193428"/>
                  </a:cubicBezTo>
                  <a:cubicBezTo>
                    <a:pt x="6415123" y="4247494"/>
                    <a:pt x="6413297" y="4284897"/>
                    <a:pt x="6412219" y="4321309"/>
                  </a:cubicBezTo>
                  <a:cubicBezTo>
                    <a:pt x="6410337" y="4357495"/>
                    <a:pt x="6410579" y="4392987"/>
                    <a:pt x="6402325" y="4443174"/>
                  </a:cubicBezTo>
                  <a:cubicBezTo>
                    <a:pt x="6394327" y="4470809"/>
                    <a:pt x="6397455" y="4436761"/>
                    <a:pt x="6401363" y="4422448"/>
                  </a:cubicBezTo>
                  <a:cubicBezTo>
                    <a:pt x="6398815" y="4436280"/>
                    <a:pt x="6395119" y="4449644"/>
                    <a:pt x="6390659" y="4462484"/>
                  </a:cubicBezTo>
                  <a:cubicBezTo>
                    <a:pt x="6385761" y="4475183"/>
                    <a:pt x="6380323" y="4487429"/>
                    <a:pt x="6375087" y="4499321"/>
                  </a:cubicBezTo>
                  <a:cubicBezTo>
                    <a:pt x="6364611" y="4523105"/>
                    <a:pt x="6354927" y="4545403"/>
                    <a:pt x="6351685" y="4567318"/>
                  </a:cubicBezTo>
                  <a:cubicBezTo>
                    <a:pt x="6340683" y="4595477"/>
                    <a:pt x="6344705" y="4559758"/>
                    <a:pt x="6350283" y="4541311"/>
                  </a:cubicBezTo>
                  <a:cubicBezTo>
                    <a:pt x="6340259" y="4560211"/>
                    <a:pt x="6333167" y="4589559"/>
                    <a:pt x="6319363" y="4594358"/>
                  </a:cubicBezTo>
                  <a:cubicBezTo>
                    <a:pt x="6305617" y="4631322"/>
                    <a:pt x="6297999" y="4657315"/>
                    <a:pt x="6293387" y="4677970"/>
                  </a:cubicBezTo>
                  <a:cubicBezTo>
                    <a:pt x="6310047" y="4657414"/>
                    <a:pt x="6304669" y="4662567"/>
                    <a:pt x="6316575" y="4655659"/>
                  </a:cubicBezTo>
                  <a:cubicBezTo>
                    <a:pt x="6310955" y="4680703"/>
                    <a:pt x="6300153" y="4682996"/>
                    <a:pt x="6291119" y="4693232"/>
                  </a:cubicBezTo>
                  <a:cubicBezTo>
                    <a:pt x="6277231" y="4732786"/>
                    <a:pt x="6282059" y="4739129"/>
                    <a:pt x="6290143" y="4739908"/>
                  </a:cubicBezTo>
                  <a:cubicBezTo>
                    <a:pt x="6255983" y="4807282"/>
                    <a:pt x="6271017" y="4810141"/>
                    <a:pt x="6263557" y="4844600"/>
                  </a:cubicBezTo>
                  <a:cubicBezTo>
                    <a:pt x="6254835" y="4855387"/>
                    <a:pt x="6247403" y="4867789"/>
                    <a:pt x="6240423" y="4881012"/>
                  </a:cubicBezTo>
                  <a:cubicBezTo>
                    <a:pt x="6233019" y="4894022"/>
                    <a:pt x="6226351" y="4907967"/>
                    <a:pt x="6220065" y="4922223"/>
                  </a:cubicBezTo>
                  <a:cubicBezTo>
                    <a:pt x="6207507" y="4950722"/>
                    <a:pt x="6196479" y="4980480"/>
                    <a:pt x="6184503" y="5006090"/>
                  </a:cubicBezTo>
                  <a:cubicBezTo>
                    <a:pt x="6193239" y="5002565"/>
                    <a:pt x="6200133" y="4982264"/>
                    <a:pt x="6208571" y="4975001"/>
                  </a:cubicBezTo>
                  <a:cubicBezTo>
                    <a:pt x="6262763" y="4846738"/>
                    <a:pt x="6199055" y="4999635"/>
                    <a:pt x="6196423" y="5014882"/>
                  </a:cubicBezTo>
                  <a:cubicBezTo>
                    <a:pt x="6180299" y="5041512"/>
                    <a:pt x="6161781" y="5046594"/>
                    <a:pt x="6145895" y="5080910"/>
                  </a:cubicBezTo>
                  <a:cubicBezTo>
                    <a:pt x="6140983" y="5093057"/>
                    <a:pt x="6154575" y="5072332"/>
                    <a:pt x="6161711" y="5069486"/>
                  </a:cubicBezTo>
                  <a:cubicBezTo>
                    <a:pt x="6152211" y="5091982"/>
                    <a:pt x="6141339" y="5095421"/>
                    <a:pt x="6131259" y="5108829"/>
                  </a:cubicBezTo>
                  <a:cubicBezTo>
                    <a:pt x="6122239" y="5131480"/>
                    <a:pt x="6136143" y="5124699"/>
                    <a:pt x="6148531" y="5119744"/>
                  </a:cubicBezTo>
                  <a:cubicBezTo>
                    <a:pt x="6142117" y="5133448"/>
                    <a:pt x="6134359" y="5144235"/>
                    <a:pt x="6128227" y="5150422"/>
                  </a:cubicBezTo>
                  <a:cubicBezTo>
                    <a:pt x="6121999" y="5156552"/>
                    <a:pt x="6117187" y="5157968"/>
                    <a:pt x="6117343" y="5153508"/>
                  </a:cubicBezTo>
                  <a:cubicBezTo>
                    <a:pt x="6110207" y="5165726"/>
                    <a:pt x="6103171" y="5177788"/>
                    <a:pt x="6096079" y="5189935"/>
                  </a:cubicBezTo>
                  <a:cubicBezTo>
                    <a:pt x="6085375" y="5210052"/>
                    <a:pt x="6114751" y="5183125"/>
                    <a:pt x="6107361" y="5199420"/>
                  </a:cubicBezTo>
                  <a:cubicBezTo>
                    <a:pt x="6093373" y="5227338"/>
                    <a:pt x="6087399" y="5221576"/>
                    <a:pt x="6085601" y="5219296"/>
                  </a:cubicBezTo>
                  <a:cubicBezTo>
                    <a:pt x="6075223" y="5240900"/>
                    <a:pt x="6063275" y="5264515"/>
                    <a:pt x="6049855" y="5288001"/>
                  </a:cubicBezTo>
                  <a:cubicBezTo>
                    <a:pt x="6035867" y="5311191"/>
                    <a:pt x="6021527" y="5334932"/>
                    <a:pt x="6007723" y="5357824"/>
                  </a:cubicBezTo>
                  <a:cubicBezTo>
                    <a:pt x="6000871" y="5369320"/>
                    <a:pt x="5994217" y="5380646"/>
                    <a:pt x="5987945" y="5391688"/>
                  </a:cubicBezTo>
                  <a:cubicBezTo>
                    <a:pt x="5984859" y="5397223"/>
                    <a:pt x="5981815" y="5402674"/>
                    <a:pt x="5978857" y="5407997"/>
                  </a:cubicBezTo>
                  <a:cubicBezTo>
                    <a:pt x="5975827" y="5413249"/>
                    <a:pt x="5972855" y="5418375"/>
                    <a:pt x="5969967" y="5423372"/>
                  </a:cubicBezTo>
                  <a:cubicBezTo>
                    <a:pt x="5958569" y="5443404"/>
                    <a:pt x="5949551" y="5461780"/>
                    <a:pt x="5944427" y="5477494"/>
                  </a:cubicBezTo>
                  <a:cubicBezTo>
                    <a:pt x="5929943" y="5493690"/>
                    <a:pt x="5922497" y="5503501"/>
                    <a:pt x="5916083" y="5513043"/>
                  </a:cubicBezTo>
                  <a:cubicBezTo>
                    <a:pt x="5912871" y="5517828"/>
                    <a:pt x="5909925" y="5522528"/>
                    <a:pt x="5906485" y="5527922"/>
                  </a:cubicBezTo>
                  <a:cubicBezTo>
                    <a:pt x="5903087" y="5533344"/>
                    <a:pt x="5899151" y="5539432"/>
                    <a:pt x="5893587" y="5546638"/>
                  </a:cubicBezTo>
                  <a:cubicBezTo>
                    <a:pt x="5905651" y="5536218"/>
                    <a:pt x="5909925" y="5532438"/>
                    <a:pt x="5910195" y="5534109"/>
                  </a:cubicBezTo>
                  <a:cubicBezTo>
                    <a:pt x="5910323" y="5535652"/>
                    <a:pt x="5906089" y="5542348"/>
                    <a:pt x="5898911" y="5550914"/>
                  </a:cubicBezTo>
                  <a:cubicBezTo>
                    <a:pt x="5884783" y="5568242"/>
                    <a:pt x="5860927" y="5594801"/>
                    <a:pt x="5846163" y="5610685"/>
                  </a:cubicBezTo>
                  <a:cubicBezTo>
                    <a:pt x="5879841" y="5581238"/>
                    <a:pt x="5869167" y="5596159"/>
                    <a:pt x="5848411" y="5620864"/>
                  </a:cubicBezTo>
                  <a:cubicBezTo>
                    <a:pt x="5838035" y="5633209"/>
                    <a:pt x="5825151" y="5647946"/>
                    <a:pt x="5814067" y="5660759"/>
                  </a:cubicBezTo>
                  <a:cubicBezTo>
                    <a:pt x="5802487" y="5673103"/>
                    <a:pt x="5792747" y="5683566"/>
                    <a:pt x="5789447" y="5688054"/>
                  </a:cubicBezTo>
                  <a:cubicBezTo>
                    <a:pt x="5789263" y="5685038"/>
                    <a:pt x="5792407" y="5679347"/>
                    <a:pt x="5797375" y="5672198"/>
                  </a:cubicBezTo>
                  <a:cubicBezTo>
                    <a:pt x="5802303" y="5665020"/>
                    <a:pt x="5809239" y="5656568"/>
                    <a:pt x="5815795" y="5647267"/>
                  </a:cubicBezTo>
                  <a:cubicBezTo>
                    <a:pt x="5829187" y="5628948"/>
                    <a:pt x="5843671" y="5609637"/>
                    <a:pt x="5847535" y="5599642"/>
                  </a:cubicBezTo>
                  <a:cubicBezTo>
                    <a:pt x="5837399" y="5606211"/>
                    <a:pt x="5826371" y="5618740"/>
                    <a:pt x="5816361" y="5624573"/>
                  </a:cubicBezTo>
                  <a:cubicBezTo>
                    <a:pt x="5799287" y="5648484"/>
                    <a:pt x="5780839" y="5670301"/>
                    <a:pt x="5763173" y="5692541"/>
                  </a:cubicBezTo>
                  <a:cubicBezTo>
                    <a:pt x="5745335" y="5714712"/>
                    <a:pt x="5727679" y="5736669"/>
                    <a:pt x="5709927" y="5758740"/>
                  </a:cubicBezTo>
                  <a:cubicBezTo>
                    <a:pt x="5691693" y="5780401"/>
                    <a:pt x="5672539" y="5801438"/>
                    <a:pt x="5653243" y="5823212"/>
                  </a:cubicBezTo>
                  <a:cubicBezTo>
                    <a:pt x="5643503" y="5834028"/>
                    <a:pt x="5633677" y="5844957"/>
                    <a:pt x="5623725" y="5856014"/>
                  </a:cubicBezTo>
                  <a:cubicBezTo>
                    <a:pt x="5613743" y="5867085"/>
                    <a:pt x="5603635" y="5878311"/>
                    <a:pt x="5592635" y="5888943"/>
                  </a:cubicBezTo>
                  <a:cubicBezTo>
                    <a:pt x="5599007" y="5886933"/>
                    <a:pt x="5605405" y="5884923"/>
                    <a:pt x="5611733" y="5882927"/>
                  </a:cubicBezTo>
                  <a:cubicBezTo>
                    <a:pt x="5629035" y="5874588"/>
                    <a:pt x="5651515" y="5843838"/>
                    <a:pt x="5670797" y="5826468"/>
                  </a:cubicBezTo>
                  <a:cubicBezTo>
                    <a:pt x="5675439" y="5826963"/>
                    <a:pt x="5654487" y="5850408"/>
                    <a:pt x="5633607" y="5873512"/>
                  </a:cubicBezTo>
                  <a:cubicBezTo>
                    <a:pt x="5628397" y="5879288"/>
                    <a:pt x="5623187" y="5885065"/>
                    <a:pt x="5618373" y="5890402"/>
                  </a:cubicBezTo>
                  <a:cubicBezTo>
                    <a:pt x="5613375" y="5895555"/>
                    <a:pt x="5608803" y="5900325"/>
                    <a:pt x="5605079" y="5904389"/>
                  </a:cubicBezTo>
                  <a:cubicBezTo>
                    <a:pt x="5597647" y="5912515"/>
                    <a:pt x="5593599" y="5917781"/>
                    <a:pt x="5596359" y="5917414"/>
                  </a:cubicBezTo>
                  <a:cubicBezTo>
                    <a:pt x="5611619" y="5911765"/>
                    <a:pt x="5571159" y="5942854"/>
                    <a:pt x="5563103" y="5952565"/>
                  </a:cubicBezTo>
                  <a:cubicBezTo>
                    <a:pt x="5564265" y="5940744"/>
                    <a:pt x="5608391" y="5900637"/>
                    <a:pt x="5610347" y="5888278"/>
                  </a:cubicBezTo>
                  <a:cubicBezTo>
                    <a:pt x="5549243" y="5935223"/>
                    <a:pt x="5498873" y="5987817"/>
                    <a:pt x="5447199" y="6035229"/>
                  </a:cubicBezTo>
                  <a:cubicBezTo>
                    <a:pt x="5434499" y="6047347"/>
                    <a:pt x="5421915" y="6059367"/>
                    <a:pt x="5409471" y="6071245"/>
                  </a:cubicBezTo>
                  <a:cubicBezTo>
                    <a:pt x="5403213" y="6077177"/>
                    <a:pt x="5396983" y="6083080"/>
                    <a:pt x="5390783" y="6088941"/>
                  </a:cubicBezTo>
                  <a:cubicBezTo>
                    <a:pt x="5384313" y="6094491"/>
                    <a:pt x="5377887" y="6100012"/>
                    <a:pt x="5371487" y="6105491"/>
                  </a:cubicBezTo>
                  <a:cubicBezTo>
                    <a:pt x="5345735" y="6127293"/>
                    <a:pt x="5319855" y="6148075"/>
                    <a:pt x="5293199" y="6166933"/>
                  </a:cubicBezTo>
                  <a:cubicBezTo>
                    <a:pt x="5286601" y="6174309"/>
                    <a:pt x="5279523" y="6182067"/>
                    <a:pt x="5271665" y="6189627"/>
                  </a:cubicBezTo>
                  <a:cubicBezTo>
                    <a:pt x="5263695" y="6197045"/>
                    <a:pt x="5255171" y="6204591"/>
                    <a:pt x="5246167" y="6212278"/>
                  </a:cubicBezTo>
                  <a:cubicBezTo>
                    <a:pt x="5228159" y="6227638"/>
                    <a:pt x="5208199" y="6243537"/>
                    <a:pt x="5186807" y="6259804"/>
                  </a:cubicBezTo>
                  <a:cubicBezTo>
                    <a:pt x="5176103" y="6267930"/>
                    <a:pt x="5165075" y="6276184"/>
                    <a:pt x="5153707" y="6284451"/>
                  </a:cubicBezTo>
                  <a:cubicBezTo>
                    <a:pt x="5141987" y="6292195"/>
                    <a:pt x="5130051" y="6300081"/>
                    <a:pt x="5117931" y="6308080"/>
                  </a:cubicBezTo>
                  <a:cubicBezTo>
                    <a:pt x="5093583" y="6323950"/>
                    <a:pt x="5068299" y="6340032"/>
                    <a:pt x="5042615" y="6356214"/>
                  </a:cubicBezTo>
                  <a:cubicBezTo>
                    <a:pt x="5036175" y="6360234"/>
                    <a:pt x="5029719" y="6364269"/>
                    <a:pt x="5023251" y="6368318"/>
                  </a:cubicBezTo>
                  <a:lnTo>
                    <a:pt x="5003359" y="6379672"/>
                  </a:lnTo>
                  <a:lnTo>
                    <a:pt x="4963451" y="6402451"/>
                  </a:lnTo>
                  <a:cubicBezTo>
                    <a:pt x="4936849" y="6417712"/>
                    <a:pt x="4910359" y="6432917"/>
                    <a:pt x="4884383" y="6447839"/>
                  </a:cubicBezTo>
                  <a:cubicBezTo>
                    <a:pt x="4857979" y="6461925"/>
                    <a:pt x="4832185" y="6475997"/>
                    <a:pt x="4807537" y="6490041"/>
                  </a:cubicBezTo>
                  <a:cubicBezTo>
                    <a:pt x="4795207" y="6497078"/>
                    <a:pt x="4783173" y="6504085"/>
                    <a:pt x="4771479" y="6511093"/>
                  </a:cubicBezTo>
                  <a:cubicBezTo>
                    <a:pt x="4765661" y="6514632"/>
                    <a:pt x="4759899" y="6518143"/>
                    <a:pt x="4754207" y="6521598"/>
                  </a:cubicBezTo>
                  <a:cubicBezTo>
                    <a:pt x="4748459" y="6524896"/>
                    <a:pt x="4742783" y="6528138"/>
                    <a:pt x="4737191" y="6531352"/>
                  </a:cubicBezTo>
                  <a:cubicBezTo>
                    <a:pt x="4727279" y="6532272"/>
                    <a:pt x="4712443" y="6540129"/>
                    <a:pt x="4703199" y="6539959"/>
                  </a:cubicBezTo>
                  <a:cubicBezTo>
                    <a:pt x="4680987" y="6551058"/>
                    <a:pt x="4658703" y="6562016"/>
                    <a:pt x="4636279" y="6572860"/>
                  </a:cubicBezTo>
                  <a:cubicBezTo>
                    <a:pt x="4625009" y="6578127"/>
                    <a:pt x="4613939" y="6584002"/>
                    <a:pt x="4602415" y="6588731"/>
                  </a:cubicBezTo>
                  <a:cubicBezTo>
                    <a:pt x="4590933" y="6593600"/>
                    <a:pt x="4579423" y="6598456"/>
                    <a:pt x="4567885" y="6603341"/>
                  </a:cubicBezTo>
                  <a:cubicBezTo>
                    <a:pt x="4544667" y="6612925"/>
                    <a:pt x="4521351" y="6622552"/>
                    <a:pt x="4497851" y="6632249"/>
                  </a:cubicBezTo>
                  <a:cubicBezTo>
                    <a:pt x="4486029" y="6636992"/>
                    <a:pt x="4474151" y="6641763"/>
                    <a:pt x="4462231" y="6646548"/>
                  </a:cubicBezTo>
                  <a:cubicBezTo>
                    <a:pt x="4450111" y="6650781"/>
                    <a:pt x="4437937" y="6655029"/>
                    <a:pt x="4425691" y="6659304"/>
                  </a:cubicBezTo>
                  <a:cubicBezTo>
                    <a:pt x="4376763" y="6676725"/>
                    <a:pt x="4326183" y="6693207"/>
                    <a:pt x="4273333" y="6708562"/>
                  </a:cubicBezTo>
                  <a:lnTo>
                    <a:pt x="4202355" y="6726734"/>
                  </a:lnTo>
                  <a:lnTo>
                    <a:pt x="4245433" y="6712825"/>
                  </a:lnTo>
                  <a:cubicBezTo>
                    <a:pt x="4258191" y="6707945"/>
                    <a:pt x="4267605" y="6703439"/>
                    <a:pt x="4271391" y="6700218"/>
                  </a:cubicBezTo>
                  <a:cubicBezTo>
                    <a:pt x="4243319" y="6706759"/>
                    <a:pt x="4210119" y="6713399"/>
                    <a:pt x="4179499" y="6720336"/>
                  </a:cubicBezTo>
                  <a:cubicBezTo>
                    <a:pt x="4171853" y="6722133"/>
                    <a:pt x="4164363" y="6723903"/>
                    <a:pt x="4157131" y="6725602"/>
                  </a:cubicBezTo>
                  <a:cubicBezTo>
                    <a:pt x="4149895" y="6727230"/>
                    <a:pt x="4142915" y="6728787"/>
                    <a:pt x="4136291" y="6730274"/>
                  </a:cubicBezTo>
                  <a:cubicBezTo>
                    <a:pt x="4123095" y="6733374"/>
                    <a:pt x="4111487" y="6736658"/>
                    <a:pt x="4102441" y="6740198"/>
                  </a:cubicBezTo>
                  <a:cubicBezTo>
                    <a:pt x="4114431" y="6741670"/>
                    <a:pt x="4130119" y="6741005"/>
                    <a:pt x="4147135" y="6738966"/>
                  </a:cubicBezTo>
                  <a:lnTo>
                    <a:pt x="4194531" y="6728737"/>
                  </a:lnTo>
                  <a:lnTo>
                    <a:pt x="4107353" y="6751057"/>
                  </a:lnTo>
                  <a:cubicBezTo>
                    <a:pt x="4100671" y="6749541"/>
                    <a:pt x="4093933" y="6747998"/>
                    <a:pt x="4087307" y="6746484"/>
                  </a:cubicBezTo>
                  <a:cubicBezTo>
                    <a:pt x="4067771" y="6749131"/>
                    <a:pt x="4038663" y="6760542"/>
                    <a:pt x="4025991" y="6756790"/>
                  </a:cubicBezTo>
                  <a:cubicBezTo>
                    <a:pt x="4016861" y="6764364"/>
                    <a:pt x="4030607" y="6766247"/>
                    <a:pt x="4055043" y="6768413"/>
                  </a:cubicBezTo>
                  <a:cubicBezTo>
                    <a:pt x="3998995" y="6778677"/>
                    <a:pt x="3946075" y="6784821"/>
                    <a:pt x="3895067" y="6792692"/>
                  </a:cubicBezTo>
                  <a:cubicBezTo>
                    <a:pt x="3882311" y="6794646"/>
                    <a:pt x="3869669" y="6796586"/>
                    <a:pt x="3857099" y="6798511"/>
                  </a:cubicBezTo>
                  <a:cubicBezTo>
                    <a:pt x="3850811" y="6799502"/>
                    <a:pt x="3844539" y="6800493"/>
                    <a:pt x="3838297" y="6801470"/>
                  </a:cubicBezTo>
                  <a:cubicBezTo>
                    <a:pt x="3832039" y="6802433"/>
                    <a:pt x="3825783" y="6802984"/>
                    <a:pt x="3819539" y="6803777"/>
                  </a:cubicBezTo>
                  <a:cubicBezTo>
                    <a:pt x="3794567" y="6806821"/>
                    <a:pt x="3769791" y="6809837"/>
                    <a:pt x="3744987" y="6812852"/>
                  </a:cubicBezTo>
                  <a:cubicBezTo>
                    <a:pt x="3720155" y="6815967"/>
                    <a:pt x="3695283" y="6819110"/>
                    <a:pt x="3670167" y="6822267"/>
                  </a:cubicBezTo>
                  <a:cubicBezTo>
                    <a:pt x="3644967" y="6824362"/>
                    <a:pt x="3619527" y="6826485"/>
                    <a:pt x="3593591" y="6828638"/>
                  </a:cubicBezTo>
                  <a:cubicBezTo>
                    <a:pt x="3567583" y="6830676"/>
                    <a:pt x="3541111" y="6832757"/>
                    <a:pt x="3513915" y="6834881"/>
                  </a:cubicBezTo>
                  <a:cubicBezTo>
                    <a:pt x="3500295" y="6836169"/>
                    <a:pt x="3486491" y="6835999"/>
                    <a:pt x="3472477" y="6836551"/>
                  </a:cubicBezTo>
                  <a:cubicBezTo>
                    <a:pt x="3458447" y="6836891"/>
                    <a:pt x="3444205" y="6837231"/>
                    <a:pt x="3429735" y="6837585"/>
                  </a:cubicBezTo>
                  <a:cubicBezTo>
                    <a:pt x="3392375" y="6826656"/>
                    <a:pt x="3363198" y="6838660"/>
                    <a:pt x="3340645" y="6844295"/>
                  </a:cubicBezTo>
                  <a:cubicBezTo>
                    <a:pt x="3312685" y="6844692"/>
                    <a:pt x="3307659" y="6831950"/>
                    <a:pt x="3276726" y="6833479"/>
                  </a:cubicBezTo>
                  <a:cubicBezTo>
                    <a:pt x="3279302" y="6830874"/>
                    <a:pt x="3287938" y="6829487"/>
                    <a:pt x="3298443" y="6828482"/>
                  </a:cubicBezTo>
                  <a:cubicBezTo>
                    <a:pt x="3316861" y="6831879"/>
                    <a:pt x="3329843" y="6834046"/>
                    <a:pt x="3339286" y="6834456"/>
                  </a:cubicBezTo>
                  <a:cubicBezTo>
                    <a:pt x="3348729" y="6834824"/>
                    <a:pt x="3354633" y="6834230"/>
                    <a:pt x="3358922" y="6832998"/>
                  </a:cubicBezTo>
                  <a:cubicBezTo>
                    <a:pt x="3367515" y="6830520"/>
                    <a:pt x="3369695" y="6825523"/>
                    <a:pt x="3380993" y="6820639"/>
                  </a:cubicBezTo>
                  <a:cubicBezTo>
                    <a:pt x="3370091" y="6820327"/>
                    <a:pt x="3352891" y="6819818"/>
                    <a:pt x="3332746" y="6819237"/>
                  </a:cubicBezTo>
                  <a:cubicBezTo>
                    <a:pt x="3312600" y="6818020"/>
                    <a:pt x="3289510" y="6816802"/>
                    <a:pt x="3266816" y="6815896"/>
                  </a:cubicBezTo>
                  <a:cubicBezTo>
                    <a:pt x="3221442" y="6813956"/>
                    <a:pt x="3177583" y="6813801"/>
                    <a:pt x="3162195" y="6816887"/>
                  </a:cubicBezTo>
                  <a:cubicBezTo>
                    <a:pt x="3181010" y="6826627"/>
                    <a:pt x="3220366" y="6824872"/>
                    <a:pt x="3253253" y="6826768"/>
                  </a:cubicBezTo>
                  <a:cubicBezTo>
                    <a:pt x="3243556" y="6829798"/>
                    <a:pt x="3265542" y="6839368"/>
                    <a:pt x="3232499" y="6837570"/>
                  </a:cubicBezTo>
                  <a:cubicBezTo>
                    <a:pt x="3223651" y="6834796"/>
                    <a:pt x="3210640" y="6832007"/>
                    <a:pt x="3196398" y="6829629"/>
                  </a:cubicBezTo>
                  <a:cubicBezTo>
                    <a:pt x="3182156" y="6827236"/>
                    <a:pt x="3166682" y="6825452"/>
                    <a:pt x="3152936" y="6823385"/>
                  </a:cubicBezTo>
                  <a:cubicBezTo>
                    <a:pt x="3125429" y="6819803"/>
                    <a:pt x="3104490" y="6819662"/>
                    <a:pt x="3113452" y="6827293"/>
                  </a:cubicBezTo>
                  <a:cubicBezTo>
                    <a:pt x="3151832" y="6832077"/>
                    <a:pt x="3122385" y="6817977"/>
                    <a:pt x="3163724" y="6828708"/>
                  </a:cubicBezTo>
                  <a:cubicBezTo>
                    <a:pt x="3169826" y="6832290"/>
                    <a:pt x="3175856" y="6835150"/>
                    <a:pt x="3182057" y="6838448"/>
                  </a:cubicBezTo>
                  <a:cubicBezTo>
                    <a:pt x="3164276" y="6838349"/>
                    <a:pt x="3146848" y="6836495"/>
                    <a:pt x="3129548" y="6835489"/>
                  </a:cubicBezTo>
                  <a:cubicBezTo>
                    <a:pt x="3112248" y="6834286"/>
                    <a:pt x="3095175" y="6833111"/>
                    <a:pt x="3078271" y="6831936"/>
                  </a:cubicBezTo>
                  <a:cubicBezTo>
                    <a:pt x="3061353" y="6830732"/>
                    <a:pt x="3044606" y="6829543"/>
                    <a:pt x="3028027" y="6828368"/>
                  </a:cubicBezTo>
                  <a:cubicBezTo>
                    <a:pt x="3019717" y="6827759"/>
                    <a:pt x="3011464" y="6827165"/>
                    <a:pt x="3003238" y="6826570"/>
                  </a:cubicBezTo>
                  <a:cubicBezTo>
                    <a:pt x="2995027" y="6825820"/>
                    <a:pt x="2986901" y="6824744"/>
                    <a:pt x="2978775" y="6823838"/>
                  </a:cubicBezTo>
                  <a:cubicBezTo>
                    <a:pt x="2946256" y="6819945"/>
                    <a:pt x="2914247" y="6816109"/>
                    <a:pt x="2882535" y="6812314"/>
                  </a:cubicBezTo>
                  <a:cubicBezTo>
                    <a:pt x="2866650" y="6810304"/>
                    <a:pt x="2850851" y="6808293"/>
                    <a:pt x="2835094" y="6806298"/>
                  </a:cubicBezTo>
                  <a:cubicBezTo>
                    <a:pt x="2819450" y="6803593"/>
                    <a:pt x="2803849" y="6800903"/>
                    <a:pt x="2788262" y="6798200"/>
                  </a:cubicBezTo>
                  <a:cubicBezTo>
                    <a:pt x="2757088" y="6792707"/>
                    <a:pt x="2725957" y="6787058"/>
                    <a:pt x="2694698" y="6781154"/>
                  </a:cubicBezTo>
                  <a:cubicBezTo>
                    <a:pt x="2686897" y="6779625"/>
                    <a:pt x="2679040" y="6778295"/>
                    <a:pt x="2671253" y="6776568"/>
                  </a:cubicBezTo>
                  <a:cubicBezTo>
                    <a:pt x="2663510" y="6774727"/>
                    <a:pt x="2655737" y="6772887"/>
                    <a:pt x="2647951" y="6771032"/>
                  </a:cubicBezTo>
                  <a:cubicBezTo>
                    <a:pt x="2632392" y="6767238"/>
                    <a:pt x="2616763" y="6763430"/>
                    <a:pt x="2601048" y="6759607"/>
                  </a:cubicBezTo>
                  <a:cubicBezTo>
                    <a:pt x="2569676" y="6751665"/>
                    <a:pt x="2537752" y="6744049"/>
                    <a:pt x="2505700" y="6734733"/>
                  </a:cubicBezTo>
                  <a:cubicBezTo>
                    <a:pt x="2473832" y="6724837"/>
                    <a:pt x="2441426" y="6714474"/>
                    <a:pt x="2408341" y="6703531"/>
                  </a:cubicBezTo>
                  <a:cubicBezTo>
                    <a:pt x="2458812" y="6724016"/>
                    <a:pt x="2423674" y="6718183"/>
                    <a:pt x="2379942" y="6704097"/>
                  </a:cubicBezTo>
                  <a:cubicBezTo>
                    <a:pt x="2374732" y="6699510"/>
                    <a:pt x="2369508" y="6694881"/>
                    <a:pt x="2364242" y="6690237"/>
                  </a:cubicBezTo>
                  <a:cubicBezTo>
                    <a:pt x="2334795" y="6684886"/>
                    <a:pt x="2277232" y="6673871"/>
                    <a:pt x="2216512" y="6647695"/>
                  </a:cubicBezTo>
                  <a:cubicBezTo>
                    <a:pt x="2230061" y="6647978"/>
                    <a:pt x="2252684" y="6653075"/>
                    <a:pt x="2281083" y="6661017"/>
                  </a:cubicBezTo>
                  <a:cubicBezTo>
                    <a:pt x="2295282" y="6664995"/>
                    <a:pt x="2310926" y="6669695"/>
                    <a:pt x="2327603" y="6674862"/>
                  </a:cubicBezTo>
                  <a:cubicBezTo>
                    <a:pt x="2344280" y="6680030"/>
                    <a:pt x="2361906" y="6685891"/>
                    <a:pt x="2380622" y="6690761"/>
                  </a:cubicBezTo>
                  <a:cubicBezTo>
                    <a:pt x="2417827" y="6701096"/>
                    <a:pt x="2457580" y="6712294"/>
                    <a:pt x="2496441" y="6722671"/>
                  </a:cubicBezTo>
                  <a:cubicBezTo>
                    <a:pt x="2515766" y="6728193"/>
                    <a:pt x="2535303" y="6732128"/>
                    <a:pt x="2554089" y="6735993"/>
                  </a:cubicBezTo>
                  <a:cubicBezTo>
                    <a:pt x="2572875" y="6739830"/>
                    <a:pt x="2591011" y="6743298"/>
                    <a:pt x="2608042" y="6746214"/>
                  </a:cubicBezTo>
                  <a:cubicBezTo>
                    <a:pt x="2611978" y="6751226"/>
                    <a:pt x="2584711" y="6743015"/>
                    <a:pt x="2568940" y="6739589"/>
                  </a:cubicBezTo>
                  <a:cubicBezTo>
                    <a:pt x="2592625" y="6746059"/>
                    <a:pt x="2616876" y="6752302"/>
                    <a:pt x="2641085" y="6758163"/>
                  </a:cubicBezTo>
                  <a:cubicBezTo>
                    <a:pt x="2653189" y="6761094"/>
                    <a:pt x="2665279" y="6763953"/>
                    <a:pt x="2677284" y="6766615"/>
                  </a:cubicBezTo>
                  <a:cubicBezTo>
                    <a:pt x="2689417" y="6768739"/>
                    <a:pt x="2701437" y="6770834"/>
                    <a:pt x="2713286" y="6772901"/>
                  </a:cubicBezTo>
                  <a:cubicBezTo>
                    <a:pt x="2760712" y="6780730"/>
                    <a:pt x="2805350" y="6786534"/>
                    <a:pt x="2842229" y="6788743"/>
                  </a:cubicBezTo>
                  <a:cubicBezTo>
                    <a:pt x="2902921" y="6804471"/>
                    <a:pt x="2956180" y="6811762"/>
                    <a:pt x="3006778" y="6815613"/>
                  </a:cubicBezTo>
                  <a:cubicBezTo>
                    <a:pt x="3057644" y="6817708"/>
                    <a:pt x="3105807" y="6817100"/>
                    <a:pt x="3156886" y="6819407"/>
                  </a:cubicBezTo>
                  <a:cubicBezTo>
                    <a:pt x="3121790" y="6808194"/>
                    <a:pt x="3083141" y="6804995"/>
                    <a:pt x="3040061" y="6803183"/>
                  </a:cubicBezTo>
                  <a:cubicBezTo>
                    <a:pt x="3029287" y="6802786"/>
                    <a:pt x="3018245" y="6802390"/>
                    <a:pt x="3006933" y="6801980"/>
                  </a:cubicBezTo>
                  <a:cubicBezTo>
                    <a:pt x="2995664" y="6801314"/>
                    <a:pt x="2984155" y="6800295"/>
                    <a:pt x="2972333" y="6799332"/>
                  </a:cubicBezTo>
                  <a:cubicBezTo>
                    <a:pt x="2948705" y="6797308"/>
                    <a:pt x="2923972" y="6794773"/>
                    <a:pt x="2898164" y="6790880"/>
                  </a:cubicBezTo>
                  <a:cubicBezTo>
                    <a:pt x="2887136" y="6786803"/>
                    <a:pt x="2875668" y="6783703"/>
                    <a:pt x="2863791" y="6781282"/>
                  </a:cubicBezTo>
                  <a:cubicBezTo>
                    <a:pt x="2851913" y="6778904"/>
                    <a:pt x="2839610" y="6777233"/>
                    <a:pt x="2827095" y="6775180"/>
                  </a:cubicBezTo>
                  <a:cubicBezTo>
                    <a:pt x="2801981" y="6771485"/>
                    <a:pt x="2775365" y="6769376"/>
                    <a:pt x="2747688" y="6766601"/>
                  </a:cubicBezTo>
                  <a:cubicBezTo>
                    <a:pt x="2733856" y="6765214"/>
                    <a:pt x="2719742" y="6763670"/>
                    <a:pt x="2705457" y="6761674"/>
                  </a:cubicBezTo>
                  <a:cubicBezTo>
                    <a:pt x="2691173" y="6759706"/>
                    <a:pt x="2676662" y="6757398"/>
                    <a:pt x="2662292" y="6753421"/>
                  </a:cubicBezTo>
                  <a:cubicBezTo>
                    <a:pt x="2633440" y="6745946"/>
                    <a:pt x="2604191" y="6735583"/>
                    <a:pt x="2575452" y="6720236"/>
                  </a:cubicBezTo>
                  <a:cubicBezTo>
                    <a:pt x="2567000" y="6723959"/>
                    <a:pt x="2548808" y="6721836"/>
                    <a:pt x="2524869" y="6716216"/>
                  </a:cubicBezTo>
                  <a:cubicBezTo>
                    <a:pt x="2501155" y="6709916"/>
                    <a:pt x="2471907" y="6699397"/>
                    <a:pt x="2440860" y="6687986"/>
                  </a:cubicBezTo>
                  <a:cubicBezTo>
                    <a:pt x="2425387" y="6682182"/>
                    <a:pt x="2409417" y="6676193"/>
                    <a:pt x="2393505" y="6670233"/>
                  </a:cubicBezTo>
                  <a:cubicBezTo>
                    <a:pt x="2385548" y="6667246"/>
                    <a:pt x="2377606" y="6664259"/>
                    <a:pt x="2369749" y="6661314"/>
                  </a:cubicBezTo>
                  <a:cubicBezTo>
                    <a:pt x="2361977" y="6658101"/>
                    <a:pt x="2354289" y="6654915"/>
                    <a:pt x="2346744" y="6651786"/>
                  </a:cubicBezTo>
                  <a:cubicBezTo>
                    <a:pt x="2316518" y="6639371"/>
                    <a:pt x="2288317" y="6628498"/>
                    <a:pt x="2265694" y="6622000"/>
                  </a:cubicBezTo>
                  <a:cubicBezTo>
                    <a:pt x="2284891" y="6636865"/>
                    <a:pt x="2299133" y="6643802"/>
                    <a:pt x="2316023" y="6650229"/>
                  </a:cubicBezTo>
                  <a:cubicBezTo>
                    <a:pt x="2324474" y="6653443"/>
                    <a:pt x="2333592" y="6656515"/>
                    <a:pt x="2344365" y="6660394"/>
                  </a:cubicBezTo>
                  <a:cubicBezTo>
                    <a:pt x="2355110" y="6664358"/>
                    <a:pt x="2367555" y="6668959"/>
                    <a:pt x="2382915" y="6674636"/>
                  </a:cubicBezTo>
                  <a:cubicBezTo>
                    <a:pt x="2379956" y="6676675"/>
                    <a:pt x="2371575" y="6676108"/>
                    <a:pt x="2359881" y="6673234"/>
                  </a:cubicBezTo>
                  <a:cubicBezTo>
                    <a:pt x="2348230" y="6670205"/>
                    <a:pt x="2333124" y="6665264"/>
                    <a:pt x="2316277" y="6659573"/>
                  </a:cubicBezTo>
                  <a:cubicBezTo>
                    <a:pt x="2282584" y="6648205"/>
                    <a:pt x="2242037" y="6633864"/>
                    <a:pt x="2208287" y="6626204"/>
                  </a:cubicBezTo>
                  <a:cubicBezTo>
                    <a:pt x="2183979" y="6604615"/>
                    <a:pt x="2189529" y="6607149"/>
                    <a:pt x="2153414" y="6581950"/>
                  </a:cubicBezTo>
                  <a:cubicBezTo>
                    <a:pt x="2123457" y="6569647"/>
                    <a:pt x="2093373" y="6557542"/>
                    <a:pt x="2063558" y="6544843"/>
                  </a:cubicBezTo>
                  <a:cubicBezTo>
                    <a:pt x="2034168" y="6531167"/>
                    <a:pt x="2004778" y="6517506"/>
                    <a:pt x="1975359" y="6503816"/>
                  </a:cubicBezTo>
                  <a:cubicBezTo>
                    <a:pt x="1985085" y="6518185"/>
                    <a:pt x="2011757" y="6531253"/>
                    <a:pt x="2040482" y="6544008"/>
                  </a:cubicBezTo>
                  <a:cubicBezTo>
                    <a:pt x="2047674" y="6547165"/>
                    <a:pt x="2054965" y="6550379"/>
                    <a:pt x="2062185" y="6553550"/>
                  </a:cubicBezTo>
                  <a:cubicBezTo>
                    <a:pt x="2069490" y="6556537"/>
                    <a:pt x="2076724" y="6559482"/>
                    <a:pt x="2083676" y="6562328"/>
                  </a:cubicBezTo>
                  <a:cubicBezTo>
                    <a:pt x="2097521" y="6568203"/>
                    <a:pt x="2110036" y="6574220"/>
                    <a:pt x="2119437" y="6580633"/>
                  </a:cubicBezTo>
                  <a:cubicBezTo>
                    <a:pt x="2109810" y="6587555"/>
                    <a:pt x="2089834" y="6575395"/>
                    <a:pt x="2073511" y="6565131"/>
                  </a:cubicBezTo>
                  <a:cubicBezTo>
                    <a:pt x="2069434" y="6562568"/>
                    <a:pt x="2065569" y="6560119"/>
                    <a:pt x="2062143" y="6558109"/>
                  </a:cubicBezTo>
                  <a:cubicBezTo>
                    <a:pt x="2058773" y="6555985"/>
                    <a:pt x="2055843" y="6554286"/>
                    <a:pt x="2053535" y="6553409"/>
                  </a:cubicBezTo>
                  <a:cubicBezTo>
                    <a:pt x="2048920" y="6551653"/>
                    <a:pt x="2046796" y="6553097"/>
                    <a:pt x="2048835" y="6560473"/>
                  </a:cubicBezTo>
                  <a:cubicBezTo>
                    <a:pt x="2023607" y="6549331"/>
                    <a:pt x="2009478" y="6537213"/>
                    <a:pt x="1987591" y="6525575"/>
                  </a:cubicBezTo>
                  <a:cubicBezTo>
                    <a:pt x="1964189" y="6517110"/>
                    <a:pt x="1965775" y="6525675"/>
                    <a:pt x="1988186" y="6548383"/>
                  </a:cubicBezTo>
                  <a:cubicBezTo>
                    <a:pt x="2036391" y="6576456"/>
                    <a:pt x="2033998" y="6552021"/>
                    <a:pt x="2041771" y="6566843"/>
                  </a:cubicBezTo>
                  <a:cubicBezTo>
                    <a:pt x="2035060" y="6565400"/>
                    <a:pt x="2038628" y="6568684"/>
                    <a:pt x="2047108" y="6573880"/>
                  </a:cubicBezTo>
                  <a:cubicBezTo>
                    <a:pt x="2055545" y="6579175"/>
                    <a:pt x="2069377" y="6585389"/>
                    <a:pt x="2082501" y="6591109"/>
                  </a:cubicBezTo>
                  <a:cubicBezTo>
                    <a:pt x="2108875" y="6602350"/>
                    <a:pt x="2133127" y="6609853"/>
                    <a:pt x="2111325" y="6593020"/>
                  </a:cubicBezTo>
                  <a:cubicBezTo>
                    <a:pt x="2139809" y="6604629"/>
                    <a:pt x="2168250" y="6616224"/>
                    <a:pt x="2196650" y="6627790"/>
                  </a:cubicBezTo>
                  <a:cubicBezTo>
                    <a:pt x="2181402" y="6621717"/>
                    <a:pt x="2157703" y="6623954"/>
                    <a:pt x="2152055" y="6622269"/>
                  </a:cubicBezTo>
                  <a:cubicBezTo>
                    <a:pt x="2137161" y="6617781"/>
                    <a:pt x="2118446" y="6610575"/>
                    <a:pt x="2097507" y="6601882"/>
                  </a:cubicBezTo>
                  <a:cubicBezTo>
                    <a:pt x="2076654" y="6592992"/>
                    <a:pt x="2053096" y="6583535"/>
                    <a:pt x="2029879" y="6571686"/>
                  </a:cubicBezTo>
                  <a:cubicBezTo>
                    <a:pt x="2006448" y="6560260"/>
                    <a:pt x="1982311" y="6548524"/>
                    <a:pt x="1958937" y="6537779"/>
                  </a:cubicBezTo>
                  <a:cubicBezTo>
                    <a:pt x="1947243" y="6532400"/>
                    <a:pt x="1935748" y="6527274"/>
                    <a:pt x="1924606" y="6522546"/>
                  </a:cubicBezTo>
                  <a:cubicBezTo>
                    <a:pt x="1913436" y="6517945"/>
                    <a:pt x="1902733" y="6513542"/>
                    <a:pt x="1892668" y="6509394"/>
                  </a:cubicBezTo>
                  <a:cubicBezTo>
                    <a:pt x="1838899" y="6486955"/>
                    <a:pt x="1754579" y="6445829"/>
                    <a:pt x="1672085" y="6395358"/>
                  </a:cubicBezTo>
                  <a:cubicBezTo>
                    <a:pt x="1651317" y="6382985"/>
                    <a:pt x="1630152" y="6370810"/>
                    <a:pt x="1609737" y="6358068"/>
                  </a:cubicBezTo>
                  <a:cubicBezTo>
                    <a:pt x="1589577" y="6344930"/>
                    <a:pt x="1569672" y="6331948"/>
                    <a:pt x="1550461" y="6319419"/>
                  </a:cubicBezTo>
                  <a:cubicBezTo>
                    <a:pt x="1512067" y="6294248"/>
                    <a:pt x="1475825" y="6271554"/>
                    <a:pt x="1446916" y="6251154"/>
                  </a:cubicBezTo>
                  <a:cubicBezTo>
                    <a:pt x="1458454" y="6244485"/>
                    <a:pt x="1416337" y="6239318"/>
                    <a:pt x="1383464" y="6197342"/>
                  </a:cubicBezTo>
                  <a:cubicBezTo>
                    <a:pt x="1373299" y="6188423"/>
                    <a:pt x="1486698" y="6262182"/>
                    <a:pt x="1471748" y="6265212"/>
                  </a:cubicBezTo>
                  <a:cubicBezTo>
                    <a:pt x="1499835" y="6285527"/>
                    <a:pt x="1525177" y="6301355"/>
                    <a:pt x="1508910" y="6279907"/>
                  </a:cubicBezTo>
                  <a:cubicBezTo>
                    <a:pt x="1542944" y="6305036"/>
                    <a:pt x="1575321" y="6327248"/>
                    <a:pt x="1606339" y="6347536"/>
                  </a:cubicBezTo>
                  <a:cubicBezTo>
                    <a:pt x="1621643" y="6357969"/>
                    <a:pt x="1637598" y="6366492"/>
                    <a:pt x="1652747" y="6375411"/>
                  </a:cubicBezTo>
                  <a:cubicBezTo>
                    <a:pt x="1668050" y="6384047"/>
                    <a:pt x="1682986" y="6392484"/>
                    <a:pt x="1697653" y="6400766"/>
                  </a:cubicBezTo>
                  <a:cubicBezTo>
                    <a:pt x="1712348" y="6408935"/>
                    <a:pt x="1726788" y="6416934"/>
                    <a:pt x="1741031" y="6424847"/>
                  </a:cubicBezTo>
                  <a:cubicBezTo>
                    <a:pt x="1748166" y="6428769"/>
                    <a:pt x="1755173" y="6432804"/>
                    <a:pt x="1762294" y="6436570"/>
                  </a:cubicBezTo>
                  <a:cubicBezTo>
                    <a:pt x="1769486" y="6440237"/>
                    <a:pt x="1776636" y="6443889"/>
                    <a:pt x="1783757" y="6447528"/>
                  </a:cubicBezTo>
                  <a:cubicBezTo>
                    <a:pt x="1812213" y="6462151"/>
                    <a:pt x="1840102" y="6476960"/>
                    <a:pt x="1867935" y="6492915"/>
                  </a:cubicBezTo>
                  <a:cubicBezTo>
                    <a:pt x="1856765" y="6482113"/>
                    <a:pt x="1874037" y="6489899"/>
                    <a:pt x="1897892" y="6501721"/>
                  </a:cubicBezTo>
                  <a:cubicBezTo>
                    <a:pt x="1921888" y="6513301"/>
                    <a:pt x="1953288" y="6527445"/>
                    <a:pt x="1968705" y="6532569"/>
                  </a:cubicBezTo>
                  <a:cubicBezTo>
                    <a:pt x="1911043" y="6490268"/>
                    <a:pt x="1962944" y="6519106"/>
                    <a:pt x="1968323" y="6509904"/>
                  </a:cubicBezTo>
                  <a:cubicBezTo>
                    <a:pt x="1955384" y="6502740"/>
                    <a:pt x="1940405" y="6494742"/>
                    <a:pt x="1924691" y="6486559"/>
                  </a:cubicBezTo>
                  <a:cubicBezTo>
                    <a:pt x="1909076" y="6478220"/>
                    <a:pt x="1893149" y="6468862"/>
                    <a:pt x="1877519" y="6460439"/>
                  </a:cubicBezTo>
                  <a:cubicBezTo>
                    <a:pt x="1846360" y="6443393"/>
                    <a:pt x="1817309" y="6428302"/>
                    <a:pt x="1800377" y="6421011"/>
                  </a:cubicBezTo>
                  <a:cubicBezTo>
                    <a:pt x="1821358" y="6441808"/>
                    <a:pt x="1820339" y="6427325"/>
                    <a:pt x="1851102" y="6447853"/>
                  </a:cubicBezTo>
                  <a:cubicBezTo>
                    <a:pt x="1861125" y="6466073"/>
                    <a:pt x="1760992" y="6403300"/>
                    <a:pt x="1815738" y="6448943"/>
                  </a:cubicBezTo>
                  <a:cubicBezTo>
                    <a:pt x="1802246" y="6439358"/>
                    <a:pt x="1789929" y="6431176"/>
                    <a:pt x="1778179" y="6423673"/>
                  </a:cubicBezTo>
                  <a:cubicBezTo>
                    <a:pt x="1766343" y="6416311"/>
                    <a:pt x="1755726" y="6408624"/>
                    <a:pt x="1744754" y="6401502"/>
                  </a:cubicBezTo>
                  <a:cubicBezTo>
                    <a:pt x="1722980" y="6386991"/>
                    <a:pt x="1701192" y="6372410"/>
                    <a:pt x="1675186" y="6351967"/>
                  </a:cubicBezTo>
                  <a:cubicBezTo>
                    <a:pt x="1670231" y="6351358"/>
                    <a:pt x="1663194" y="6348852"/>
                    <a:pt x="1654516" y="6344874"/>
                  </a:cubicBezTo>
                  <a:cubicBezTo>
                    <a:pt x="1645895" y="6340783"/>
                    <a:pt x="1635305" y="6335672"/>
                    <a:pt x="1624149" y="6328480"/>
                  </a:cubicBezTo>
                  <a:cubicBezTo>
                    <a:pt x="1601583" y="6314464"/>
                    <a:pt x="1574217" y="6295848"/>
                    <a:pt x="1545266" y="6275914"/>
                  </a:cubicBezTo>
                  <a:cubicBezTo>
                    <a:pt x="1530783" y="6265948"/>
                    <a:pt x="1515889" y="6255698"/>
                    <a:pt x="1501039" y="6245463"/>
                  </a:cubicBezTo>
                  <a:cubicBezTo>
                    <a:pt x="1486499" y="6234817"/>
                    <a:pt x="1472017" y="6224199"/>
                    <a:pt x="1458001" y="6213935"/>
                  </a:cubicBezTo>
                  <a:cubicBezTo>
                    <a:pt x="1429814" y="6193633"/>
                    <a:pt x="1403071" y="6175441"/>
                    <a:pt x="1380661" y="6162841"/>
                  </a:cubicBezTo>
                  <a:cubicBezTo>
                    <a:pt x="1339166" y="6126132"/>
                    <a:pt x="1417214" y="6189938"/>
                    <a:pt x="1401783" y="6171109"/>
                  </a:cubicBezTo>
                  <a:cubicBezTo>
                    <a:pt x="1389962" y="6161327"/>
                    <a:pt x="1378183" y="6152210"/>
                    <a:pt x="1367268" y="6142795"/>
                  </a:cubicBezTo>
                  <a:cubicBezTo>
                    <a:pt x="1356367" y="6133366"/>
                    <a:pt x="1345820" y="6124235"/>
                    <a:pt x="1335613" y="6115401"/>
                  </a:cubicBezTo>
                  <a:cubicBezTo>
                    <a:pt x="1315127" y="6097832"/>
                    <a:pt x="1295902" y="6081678"/>
                    <a:pt x="1277908" y="6067040"/>
                  </a:cubicBezTo>
                  <a:cubicBezTo>
                    <a:pt x="1268918" y="6059721"/>
                    <a:pt x="1260226" y="6052770"/>
                    <a:pt x="1251845" y="6046215"/>
                  </a:cubicBezTo>
                  <a:cubicBezTo>
                    <a:pt x="1243634" y="6039490"/>
                    <a:pt x="1235790" y="6033063"/>
                    <a:pt x="1228316" y="6026947"/>
                  </a:cubicBezTo>
                  <a:cubicBezTo>
                    <a:pt x="1213281" y="6014828"/>
                    <a:pt x="1199421" y="6004367"/>
                    <a:pt x="1186722" y="5995632"/>
                  </a:cubicBezTo>
                  <a:cubicBezTo>
                    <a:pt x="1174660" y="5974382"/>
                    <a:pt x="1179870" y="5988511"/>
                    <a:pt x="1146487" y="5952042"/>
                  </a:cubicBezTo>
                  <a:cubicBezTo>
                    <a:pt x="1160956" y="5978714"/>
                    <a:pt x="1181540" y="5995561"/>
                    <a:pt x="1201106" y="6010185"/>
                  </a:cubicBezTo>
                  <a:cubicBezTo>
                    <a:pt x="1220812" y="6024696"/>
                    <a:pt x="1239061" y="6037522"/>
                    <a:pt x="1250712" y="6055431"/>
                  </a:cubicBezTo>
                  <a:cubicBezTo>
                    <a:pt x="1253515" y="6060202"/>
                    <a:pt x="1203909" y="6019458"/>
                    <a:pt x="1247952" y="6060684"/>
                  </a:cubicBezTo>
                  <a:cubicBezTo>
                    <a:pt x="1229236" y="6057753"/>
                    <a:pt x="1184697" y="5990818"/>
                    <a:pt x="1172282" y="5998364"/>
                  </a:cubicBezTo>
                  <a:cubicBezTo>
                    <a:pt x="1173980" y="5995703"/>
                    <a:pt x="1167143" y="5986529"/>
                    <a:pt x="1155789" y="5974311"/>
                  </a:cubicBezTo>
                  <a:cubicBezTo>
                    <a:pt x="1150112" y="5968195"/>
                    <a:pt x="1143316" y="5961329"/>
                    <a:pt x="1135884" y="5954123"/>
                  </a:cubicBezTo>
                  <a:cubicBezTo>
                    <a:pt x="1132132" y="5950555"/>
                    <a:pt x="1128267" y="5946874"/>
                    <a:pt x="1124331" y="5943123"/>
                  </a:cubicBezTo>
                  <a:cubicBezTo>
                    <a:pt x="1120481" y="5939300"/>
                    <a:pt x="1116545" y="5935421"/>
                    <a:pt x="1112623" y="5931528"/>
                  </a:cubicBezTo>
                  <a:cubicBezTo>
                    <a:pt x="1081095" y="5900567"/>
                    <a:pt x="1047472" y="5871020"/>
                    <a:pt x="1042390" y="5872422"/>
                  </a:cubicBezTo>
                  <a:cubicBezTo>
                    <a:pt x="1046708" y="5881440"/>
                    <a:pt x="1059732" y="5892837"/>
                    <a:pt x="1069996" y="5903497"/>
                  </a:cubicBezTo>
                  <a:cubicBezTo>
                    <a:pt x="1069458" y="5920471"/>
                    <a:pt x="1020361" y="5855547"/>
                    <a:pt x="995360" y="5829922"/>
                  </a:cubicBezTo>
                  <a:cubicBezTo>
                    <a:pt x="994001" y="5819771"/>
                    <a:pt x="1046694" y="5881242"/>
                    <a:pt x="1048152" y="5874050"/>
                  </a:cubicBezTo>
                  <a:cubicBezTo>
                    <a:pt x="1044145" y="5867283"/>
                    <a:pt x="1036515" y="5857472"/>
                    <a:pt x="1026138" y="5845339"/>
                  </a:cubicBezTo>
                  <a:cubicBezTo>
                    <a:pt x="1020871" y="5839337"/>
                    <a:pt x="1015024" y="5832669"/>
                    <a:pt x="1008668" y="5825449"/>
                  </a:cubicBezTo>
                  <a:cubicBezTo>
                    <a:pt x="1002410" y="5818129"/>
                    <a:pt x="995671" y="5810230"/>
                    <a:pt x="988522" y="5801877"/>
                  </a:cubicBezTo>
                  <a:cubicBezTo>
                    <a:pt x="974110" y="5785271"/>
                    <a:pt x="957858" y="5767008"/>
                    <a:pt x="940572" y="5747867"/>
                  </a:cubicBezTo>
                  <a:cubicBezTo>
                    <a:pt x="923456" y="5728571"/>
                    <a:pt x="904485" y="5709091"/>
                    <a:pt x="887129" y="5687940"/>
                  </a:cubicBezTo>
                  <a:cubicBezTo>
                    <a:pt x="869319" y="5667157"/>
                    <a:pt x="851368" y="5646205"/>
                    <a:pt x="833997" y="5625932"/>
                  </a:cubicBezTo>
                  <a:cubicBezTo>
                    <a:pt x="825276" y="5615824"/>
                    <a:pt x="816683" y="5605886"/>
                    <a:pt x="808344" y="5596216"/>
                  </a:cubicBezTo>
                  <a:cubicBezTo>
                    <a:pt x="804182" y="5591375"/>
                    <a:pt x="800076" y="5586603"/>
                    <a:pt x="796042" y="5581918"/>
                  </a:cubicBezTo>
                  <a:cubicBezTo>
                    <a:pt x="792177" y="5577090"/>
                    <a:pt x="788382" y="5572362"/>
                    <a:pt x="784659" y="5567732"/>
                  </a:cubicBezTo>
                  <a:cubicBezTo>
                    <a:pt x="754873" y="5530683"/>
                    <a:pt x="729970" y="5500061"/>
                    <a:pt x="715629" y="5483030"/>
                  </a:cubicBezTo>
                  <a:cubicBezTo>
                    <a:pt x="710971" y="5477410"/>
                    <a:pt x="689113" y="5451573"/>
                    <a:pt x="731400" y="5508428"/>
                  </a:cubicBezTo>
                  <a:cubicBezTo>
                    <a:pt x="734033" y="5522500"/>
                    <a:pt x="701939" y="5471931"/>
                    <a:pt x="690429" y="5459501"/>
                  </a:cubicBezTo>
                  <a:cubicBezTo>
                    <a:pt x="690486" y="5438378"/>
                    <a:pt x="657571" y="5401258"/>
                    <a:pt x="645084" y="5373921"/>
                  </a:cubicBezTo>
                  <a:cubicBezTo>
                    <a:pt x="634962" y="5359353"/>
                    <a:pt x="626750" y="5361406"/>
                    <a:pt x="647675" y="5387894"/>
                  </a:cubicBezTo>
                  <a:cubicBezTo>
                    <a:pt x="634410" y="5372491"/>
                    <a:pt x="619021" y="5350788"/>
                    <a:pt x="602641" y="5325914"/>
                  </a:cubicBezTo>
                  <a:cubicBezTo>
                    <a:pt x="586983" y="5300587"/>
                    <a:pt x="570872" y="5271735"/>
                    <a:pt x="554577" y="5242968"/>
                  </a:cubicBezTo>
                  <a:cubicBezTo>
                    <a:pt x="546451" y="5228569"/>
                    <a:pt x="538311" y="5214158"/>
                    <a:pt x="530369" y="5200085"/>
                  </a:cubicBezTo>
                  <a:cubicBezTo>
                    <a:pt x="526362" y="5193064"/>
                    <a:pt x="522412" y="5186127"/>
                    <a:pt x="518533" y="5179317"/>
                  </a:cubicBezTo>
                  <a:cubicBezTo>
                    <a:pt x="514838" y="5172408"/>
                    <a:pt x="511228" y="5165613"/>
                    <a:pt x="507703" y="5158987"/>
                  </a:cubicBezTo>
                  <a:cubicBezTo>
                    <a:pt x="493461" y="5132584"/>
                    <a:pt x="479998" y="5109282"/>
                    <a:pt x="468006" y="5092250"/>
                  </a:cubicBezTo>
                  <a:cubicBezTo>
                    <a:pt x="467398" y="5085158"/>
                    <a:pt x="466789" y="5078023"/>
                    <a:pt x="466194" y="5070987"/>
                  </a:cubicBezTo>
                  <a:cubicBezTo>
                    <a:pt x="443132" y="5038468"/>
                    <a:pt x="421713" y="5000229"/>
                    <a:pt x="399429" y="4959556"/>
                  </a:cubicBezTo>
                  <a:cubicBezTo>
                    <a:pt x="388330" y="4939212"/>
                    <a:pt x="377174" y="4918174"/>
                    <a:pt x="366061" y="4896670"/>
                  </a:cubicBezTo>
                  <a:cubicBezTo>
                    <a:pt x="355217" y="4875066"/>
                    <a:pt x="345476" y="4852514"/>
                    <a:pt x="335297" y="4829975"/>
                  </a:cubicBezTo>
                  <a:cubicBezTo>
                    <a:pt x="315506" y="4784672"/>
                    <a:pt x="294780" y="4738917"/>
                    <a:pt x="279108" y="4692552"/>
                  </a:cubicBezTo>
                  <a:cubicBezTo>
                    <a:pt x="270854" y="4669533"/>
                    <a:pt x="262884" y="4646697"/>
                    <a:pt x="255253" y="4624315"/>
                  </a:cubicBezTo>
                  <a:cubicBezTo>
                    <a:pt x="247806" y="4601861"/>
                    <a:pt x="239864" y="4580130"/>
                    <a:pt x="234244" y="4558456"/>
                  </a:cubicBezTo>
                  <a:cubicBezTo>
                    <a:pt x="228822" y="4543973"/>
                    <a:pt x="230818" y="4575954"/>
                    <a:pt x="224744" y="4557465"/>
                  </a:cubicBezTo>
                  <a:cubicBezTo>
                    <a:pt x="215188" y="4519156"/>
                    <a:pt x="204386" y="4479869"/>
                    <a:pt x="192622" y="4439408"/>
                  </a:cubicBezTo>
                  <a:cubicBezTo>
                    <a:pt x="186393" y="4419263"/>
                    <a:pt x="181381" y="4398466"/>
                    <a:pt x="175860" y="4377428"/>
                  </a:cubicBezTo>
                  <a:cubicBezTo>
                    <a:pt x="170254" y="4356405"/>
                    <a:pt x="164577" y="4335028"/>
                    <a:pt x="158800" y="4313325"/>
                  </a:cubicBezTo>
                  <a:cubicBezTo>
                    <a:pt x="153038" y="4291608"/>
                    <a:pt x="146710" y="4269636"/>
                    <a:pt x="141005" y="4247168"/>
                  </a:cubicBezTo>
                  <a:cubicBezTo>
                    <a:pt x="135767" y="4224588"/>
                    <a:pt x="130430" y="4201667"/>
                    <a:pt x="125022" y="4178407"/>
                  </a:cubicBezTo>
                  <a:cubicBezTo>
                    <a:pt x="114375" y="4131816"/>
                    <a:pt x="102257" y="4083894"/>
                    <a:pt x="94032" y="4033905"/>
                  </a:cubicBezTo>
                  <a:cubicBezTo>
                    <a:pt x="99128" y="4029941"/>
                    <a:pt x="103078" y="4037459"/>
                    <a:pt x="106462" y="4050512"/>
                  </a:cubicBezTo>
                  <a:cubicBezTo>
                    <a:pt x="109972" y="4063565"/>
                    <a:pt x="112294" y="4082238"/>
                    <a:pt x="116173" y="4100430"/>
                  </a:cubicBezTo>
                  <a:cubicBezTo>
                    <a:pt x="123266" y="4136899"/>
                    <a:pt x="130288" y="4172135"/>
                    <a:pt x="139150" y="4159224"/>
                  </a:cubicBezTo>
                  <a:cubicBezTo>
                    <a:pt x="135809" y="4171598"/>
                    <a:pt x="136800" y="4186024"/>
                    <a:pt x="140609" y="4204867"/>
                  </a:cubicBezTo>
                  <a:cubicBezTo>
                    <a:pt x="144615" y="4223667"/>
                    <a:pt x="150419" y="4247083"/>
                    <a:pt x="160018" y="4276828"/>
                  </a:cubicBezTo>
                  <a:cubicBezTo>
                    <a:pt x="163161" y="4270528"/>
                    <a:pt x="162864" y="4260589"/>
                    <a:pt x="161915" y="4249957"/>
                  </a:cubicBezTo>
                  <a:cubicBezTo>
                    <a:pt x="161264" y="4239269"/>
                    <a:pt x="160188" y="4227830"/>
                    <a:pt x="161023" y="4218698"/>
                  </a:cubicBezTo>
                  <a:cubicBezTo>
                    <a:pt x="154426" y="4197916"/>
                    <a:pt x="144063" y="4182003"/>
                    <a:pt x="142123" y="4145152"/>
                  </a:cubicBezTo>
                  <a:cubicBezTo>
                    <a:pt x="150476" y="4154807"/>
                    <a:pt x="158503" y="4187864"/>
                    <a:pt x="163727" y="4221856"/>
                  </a:cubicBezTo>
                  <a:cubicBezTo>
                    <a:pt x="165030" y="4230350"/>
                    <a:pt x="166162" y="4238915"/>
                    <a:pt x="167068" y="4247183"/>
                  </a:cubicBezTo>
                  <a:cubicBezTo>
                    <a:pt x="168286" y="4255408"/>
                    <a:pt x="169305" y="4263322"/>
                    <a:pt x="170013" y="4270613"/>
                  </a:cubicBezTo>
                  <a:cubicBezTo>
                    <a:pt x="171443" y="4285195"/>
                    <a:pt x="171683" y="4297228"/>
                    <a:pt x="170282" y="4303924"/>
                  </a:cubicBezTo>
                  <a:cubicBezTo>
                    <a:pt x="173892" y="4308667"/>
                    <a:pt x="178366" y="4322045"/>
                    <a:pt x="183590" y="4342418"/>
                  </a:cubicBezTo>
                  <a:cubicBezTo>
                    <a:pt x="169489" y="4337109"/>
                    <a:pt x="199800" y="4409310"/>
                    <a:pt x="185388" y="4393596"/>
                  </a:cubicBezTo>
                  <a:cubicBezTo>
                    <a:pt x="194448" y="4436690"/>
                    <a:pt x="193259" y="4386291"/>
                    <a:pt x="198993" y="4399244"/>
                  </a:cubicBezTo>
                  <a:cubicBezTo>
                    <a:pt x="201272" y="4414605"/>
                    <a:pt x="205901" y="4426709"/>
                    <a:pt x="209002" y="4439578"/>
                  </a:cubicBezTo>
                  <a:cubicBezTo>
                    <a:pt x="212187" y="4452433"/>
                    <a:pt x="214296" y="4465939"/>
                    <a:pt x="213192" y="4483862"/>
                  </a:cubicBezTo>
                  <a:cubicBezTo>
                    <a:pt x="220214" y="4507108"/>
                    <a:pt x="226896" y="4528428"/>
                    <a:pt x="233267" y="4548248"/>
                  </a:cubicBezTo>
                  <a:cubicBezTo>
                    <a:pt x="236495" y="4558144"/>
                    <a:pt x="239595" y="4567672"/>
                    <a:pt x="242611" y="4576903"/>
                  </a:cubicBezTo>
                  <a:cubicBezTo>
                    <a:pt x="246051" y="4585977"/>
                    <a:pt x="249392" y="4594769"/>
                    <a:pt x="252620" y="4603291"/>
                  </a:cubicBezTo>
                  <a:cubicBezTo>
                    <a:pt x="265673" y="4637353"/>
                    <a:pt x="277607" y="4667182"/>
                    <a:pt x="289131" y="4696233"/>
                  </a:cubicBezTo>
                  <a:cubicBezTo>
                    <a:pt x="295006" y="4710716"/>
                    <a:pt x="300287" y="4725184"/>
                    <a:pt x="306474" y="4739554"/>
                  </a:cubicBezTo>
                  <a:cubicBezTo>
                    <a:pt x="312618" y="4753938"/>
                    <a:pt x="318847" y="4768519"/>
                    <a:pt x="325331" y="4783710"/>
                  </a:cubicBezTo>
                  <a:cubicBezTo>
                    <a:pt x="338072" y="4814162"/>
                    <a:pt x="351323" y="4847233"/>
                    <a:pt x="366089" y="4886321"/>
                  </a:cubicBezTo>
                  <a:cubicBezTo>
                    <a:pt x="382526" y="4907160"/>
                    <a:pt x="386886" y="4884863"/>
                    <a:pt x="402119" y="4952987"/>
                  </a:cubicBezTo>
                  <a:cubicBezTo>
                    <a:pt x="429216" y="4994326"/>
                    <a:pt x="416871" y="4973472"/>
                    <a:pt x="431948" y="4980367"/>
                  </a:cubicBezTo>
                  <a:cubicBezTo>
                    <a:pt x="438135" y="5002155"/>
                    <a:pt x="445086" y="5021210"/>
                    <a:pt x="453156" y="5038029"/>
                  </a:cubicBezTo>
                  <a:cubicBezTo>
                    <a:pt x="461338" y="5054805"/>
                    <a:pt x="469635" y="5069840"/>
                    <a:pt x="477025" y="5084436"/>
                  </a:cubicBezTo>
                  <a:cubicBezTo>
                    <a:pt x="479814" y="5082411"/>
                    <a:pt x="478355" y="5071142"/>
                    <a:pt x="491635" y="5086701"/>
                  </a:cubicBezTo>
                  <a:cubicBezTo>
                    <a:pt x="485335" y="5067801"/>
                    <a:pt x="478596" y="5059009"/>
                    <a:pt x="470484" y="5048717"/>
                  </a:cubicBezTo>
                  <a:cubicBezTo>
                    <a:pt x="466435" y="5043564"/>
                    <a:pt x="462046" y="5038057"/>
                    <a:pt x="457219" y="5030723"/>
                  </a:cubicBezTo>
                  <a:cubicBezTo>
                    <a:pt x="452490" y="5023333"/>
                    <a:pt x="447748" y="5013933"/>
                    <a:pt x="442410" y="5001333"/>
                  </a:cubicBezTo>
                  <a:cubicBezTo>
                    <a:pt x="457332" y="5007676"/>
                    <a:pt x="424431" y="4967200"/>
                    <a:pt x="405800" y="4921034"/>
                  </a:cubicBezTo>
                  <a:cubicBezTo>
                    <a:pt x="412057" y="4907202"/>
                    <a:pt x="439664" y="4994297"/>
                    <a:pt x="441235" y="4972920"/>
                  </a:cubicBezTo>
                  <a:cubicBezTo>
                    <a:pt x="425988" y="4932048"/>
                    <a:pt x="409453" y="4901370"/>
                    <a:pt x="392719" y="4869729"/>
                  </a:cubicBezTo>
                  <a:cubicBezTo>
                    <a:pt x="376863" y="4837733"/>
                    <a:pt x="360115" y="4805073"/>
                    <a:pt x="343183" y="4761370"/>
                  </a:cubicBezTo>
                  <a:cubicBezTo>
                    <a:pt x="357326" y="4819131"/>
                    <a:pt x="344953" y="4784843"/>
                    <a:pt x="328955" y="4750426"/>
                  </a:cubicBezTo>
                  <a:cubicBezTo>
                    <a:pt x="322245" y="4731696"/>
                    <a:pt x="329493" y="4745245"/>
                    <a:pt x="329196" y="4736312"/>
                  </a:cubicBezTo>
                  <a:cubicBezTo>
                    <a:pt x="328856" y="4727860"/>
                    <a:pt x="324439" y="4715529"/>
                    <a:pt x="319158" y="4702406"/>
                  </a:cubicBezTo>
                  <a:cubicBezTo>
                    <a:pt x="313835" y="4689310"/>
                    <a:pt x="307606" y="4675436"/>
                    <a:pt x="304081" y="4663827"/>
                  </a:cubicBezTo>
                  <a:cubicBezTo>
                    <a:pt x="301802" y="4690089"/>
                    <a:pt x="310650" y="4678437"/>
                    <a:pt x="315817" y="4710857"/>
                  </a:cubicBezTo>
                  <a:cubicBezTo>
                    <a:pt x="311683" y="4712188"/>
                    <a:pt x="301788" y="4686026"/>
                    <a:pt x="294100" y="4670311"/>
                  </a:cubicBezTo>
                  <a:cubicBezTo>
                    <a:pt x="298291" y="4658986"/>
                    <a:pt x="286696" y="4634239"/>
                    <a:pt x="287531" y="4620067"/>
                  </a:cubicBezTo>
                  <a:cubicBezTo>
                    <a:pt x="282194" y="4611729"/>
                    <a:pt x="270812" y="4587903"/>
                    <a:pt x="262558" y="4564600"/>
                  </a:cubicBezTo>
                  <a:cubicBezTo>
                    <a:pt x="254814" y="4541156"/>
                    <a:pt x="249378" y="4518518"/>
                    <a:pt x="253384" y="4513535"/>
                  </a:cubicBezTo>
                  <a:cubicBezTo>
                    <a:pt x="241860" y="4483451"/>
                    <a:pt x="230931" y="4452560"/>
                    <a:pt x="220455" y="4421301"/>
                  </a:cubicBezTo>
                  <a:lnTo>
                    <a:pt x="216547" y="4409565"/>
                  </a:lnTo>
                  <a:lnTo>
                    <a:pt x="213164" y="4397673"/>
                  </a:lnTo>
                  <a:lnTo>
                    <a:pt x="206510" y="4373804"/>
                  </a:lnTo>
                  <a:cubicBezTo>
                    <a:pt x="202206" y="4357821"/>
                    <a:pt x="197888" y="4341837"/>
                    <a:pt x="193585" y="4325868"/>
                  </a:cubicBezTo>
                  <a:cubicBezTo>
                    <a:pt x="189394" y="4309842"/>
                    <a:pt x="185232" y="4293859"/>
                    <a:pt x="181070" y="4277918"/>
                  </a:cubicBezTo>
                  <a:cubicBezTo>
                    <a:pt x="177021" y="4261948"/>
                    <a:pt x="172604" y="4246107"/>
                    <a:pt x="169489" y="4230109"/>
                  </a:cubicBezTo>
                  <a:cubicBezTo>
                    <a:pt x="162580" y="4198213"/>
                    <a:pt x="155743" y="4166699"/>
                    <a:pt x="149046" y="4135822"/>
                  </a:cubicBezTo>
                  <a:cubicBezTo>
                    <a:pt x="151863" y="4130698"/>
                    <a:pt x="155743" y="4145124"/>
                    <a:pt x="158447" y="4137847"/>
                  </a:cubicBezTo>
                  <a:cubicBezTo>
                    <a:pt x="152614" y="4117262"/>
                    <a:pt x="149782" y="4102270"/>
                    <a:pt x="146908" y="4087886"/>
                  </a:cubicBezTo>
                  <a:cubicBezTo>
                    <a:pt x="143836" y="4073531"/>
                    <a:pt x="142038" y="4059615"/>
                    <a:pt x="136630" y="4041295"/>
                  </a:cubicBezTo>
                  <a:lnTo>
                    <a:pt x="143893" y="4013689"/>
                  </a:lnTo>
                  <a:cubicBezTo>
                    <a:pt x="147928" y="4040347"/>
                    <a:pt x="151948" y="4047779"/>
                    <a:pt x="156493" y="4059515"/>
                  </a:cubicBezTo>
                  <a:cubicBezTo>
                    <a:pt x="160768" y="4071294"/>
                    <a:pt x="166530" y="4087235"/>
                    <a:pt x="174756" y="4130754"/>
                  </a:cubicBezTo>
                  <a:cubicBezTo>
                    <a:pt x="173807" y="4115507"/>
                    <a:pt x="171471" y="4099241"/>
                    <a:pt x="168328" y="4083172"/>
                  </a:cubicBezTo>
                  <a:cubicBezTo>
                    <a:pt x="165171" y="4067104"/>
                    <a:pt x="162368" y="4051106"/>
                    <a:pt x="158659" y="4036708"/>
                  </a:cubicBezTo>
                  <a:cubicBezTo>
                    <a:pt x="151538" y="4007870"/>
                    <a:pt x="143313" y="3985035"/>
                    <a:pt x="138188" y="3978961"/>
                  </a:cubicBezTo>
                  <a:cubicBezTo>
                    <a:pt x="135484" y="3950902"/>
                    <a:pt x="135795" y="3927359"/>
                    <a:pt x="134747" y="3900885"/>
                  </a:cubicBezTo>
                  <a:cubicBezTo>
                    <a:pt x="132001" y="3893353"/>
                    <a:pt x="128448" y="3904552"/>
                    <a:pt x="126451" y="3879663"/>
                  </a:cubicBezTo>
                  <a:cubicBezTo>
                    <a:pt x="122629" y="3887280"/>
                    <a:pt x="123903" y="3902300"/>
                    <a:pt x="121496" y="3911687"/>
                  </a:cubicBezTo>
                  <a:cubicBezTo>
                    <a:pt x="126423" y="3951567"/>
                    <a:pt x="131350" y="3940256"/>
                    <a:pt x="136376" y="3985842"/>
                  </a:cubicBezTo>
                  <a:cubicBezTo>
                    <a:pt x="134549" y="3992227"/>
                    <a:pt x="132652" y="3976994"/>
                    <a:pt x="130783" y="3969618"/>
                  </a:cubicBezTo>
                  <a:cubicBezTo>
                    <a:pt x="128929" y="3979542"/>
                    <a:pt x="132652" y="3996474"/>
                    <a:pt x="134634" y="4011155"/>
                  </a:cubicBezTo>
                  <a:cubicBezTo>
                    <a:pt x="125687" y="3997720"/>
                    <a:pt x="120619" y="3957018"/>
                    <a:pt x="119500" y="3918227"/>
                  </a:cubicBezTo>
                  <a:cubicBezTo>
                    <a:pt x="119175" y="3879366"/>
                    <a:pt x="124031" y="3842430"/>
                    <a:pt x="130274" y="3836116"/>
                  </a:cubicBezTo>
                  <a:cubicBezTo>
                    <a:pt x="123280" y="3816466"/>
                    <a:pt x="119217" y="3787642"/>
                    <a:pt x="115267" y="3750791"/>
                  </a:cubicBezTo>
                  <a:cubicBezTo>
                    <a:pt x="114800" y="3746176"/>
                    <a:pt x="114305" y="3741447"/>
                    <a:pt x="113795" y="3736591"/>
                  </a:cubicBezTo>
                  <a:cubicBezTo>
                    <a:pt x="113498" y="3731721"/>
                    <a:pt x="113186" y="3726738"/>
                    <a:pt x="112875" y="3721641"/>
                  </a:cubicBezTo>
                  <a:cubicBezTo>
                    <a:pt x="112280" y="3711420"/>
                    <a:pt x="111657" y="3700731"/>
                    <a:pt x="111006" y="3689561"/>
                  </a:cubicBezTo>
                  <a:cubicBezTo>
                    <a:pt x="109661" y="3667221"/>
                    <a:pt x="108090" y="3642984"/>
                    <a:pt x="105924" y="3616935"/>
                  </a:cubicBezTo>
                  <a:cubicBezTo>
                    <a:pt x="111148" y="3595756"/>
                    <a:pt x="110836" y="3629677"/>
                    <a:pt x="114885" y="3620347"/>
                  </a:cubicBezTo>
                  <a:cubicBezTo>
                    <a:pt x="119033" y="3574152"/>
                    <a:pt x="109123" y="3582816"/>
                    <a:pt x="104564" y="3593505"/>
                  </a:cubicBezTo>
                  <a:cubicBezTo>
                    <a:pt x="102710" y="3579999"/>
                    <a:pt x="103644" y="3570825"/>
                    <a:pt x="104876" y="3562133"/>
                  </a:cubicBezTo>
                  <a:cubicBezTo>
                    <a:pt x="106433" y="3553440"/>
                    <a:pt x="108330" y="3545215"/>
                    <a:pt x="108175" y="3533536"/>
                  </a:cubicBezTo>
                  <a:cubicBezTo>
                    <a:pt x="106207" y="3510969"/>
                    <a:pt x="103984" y="3558070"/>
                    <a:pt x="99553" y="3541647"/>
                  </a:cubicBezTo>
                  <a:cubicBezTo>
                    <a:pt x="102257" y="3503098"/>
                    <a:pt x="103885" y="3469092"/>
                    <a:pt x="105017" y="3437409"/>
                  </a:cubicBezTo>
                  <a:cubicBezTo>
                    <a:pt x="105499" y="3421554"/>
                    <a:pt x="105952" y="3406305"/>
                    <a:pt x="106405" y="3391356"/>
                  </a:cubicBezTo>
                  <a:cubicBezTo>
                    <a:pt x="107070" y="3376405"/>
                    <a:pt x="108245" y="3361781"/>
                    <a:pt x="109137" y="3347185"/>
                  </a:cubicBezTo>
                  <a:cubicBezTo>
                    <a:pt x="111077" y="3317993"/>
                    <a:pt x="113115" y="3288971"/>
                    <a:pt x="116003" y="3258010"/>
                  </a:cubicBezTo>
                  <a:cubicBezTo>
                    <a:pt x="117532" y="3242537"/>
                    <a:pt x="118906" y="3226553"/>
                    <a:pt x="121284" y="3209889"/>
                  </a:cubicBezTo>
                  <a:cubicBezTo>
                    <a:pt x="123946" y="3193241"/>
                    <a:pt x="126947" y="3175855"/>
                    <a:pt x="130401" y="3157494"/>
                  </a:cubicBezTo>
                  <a:cubicBezTo>
                    <a:pt x="131052" y="3144909"/>
                    <a:pt x="124937" y="3158980"/>
                    <a:pt x="121001" y="3164602"/>
                  </a:cubicBezTo>
                  <a:cubicBezTo>
                    <a:pt x="123096" y="3147513"/>
                    <a:pt x="137437" y="3116919"/>
                    <a:pt x="123096" y="3141214"/>
                  </a:cubicBezTo>
                  <a:cubicBezTo>
                    <a:pt x="129014" y="3104588"/>
                    <a:pt x="134549" y="3067937"/>
                    <a:pt x="138980" y="3037625"/>
                  </a:cubicBezTo>
                  <a:cubicBezTo>
                    <a:pt x="144119" y="3007400"/>
                    <a:pt x="147008" y="2983318"/>
                    <a:pt x="145181" y="2971469"/>
                  </a:cubicBezTo>
                  <a:cubicBezTo>
                    <a:pt x="151878" y="2935666"/>
                    <a:pt x="164520" y="2915507"/>
                    <a:pt x="174699" y="2888877"/>
                  </a:cubicBezTo>
                  <a:cubicBezTo>
                    <a:pt x="177502" y="2872666"/>
                    <a:pt x="174232" y="2876164"/>
                    <a:pt x="171188" y="2878358"/>
                  </a:cubicBezTo>
                  <a:cubicBezTo>
                    <a:pt x="168314" y="2880580"/>
                    <a:pt x="165369" y="2881458"/>
                    <a:pt x="170763" y="2860265"/>
                  </a:cubicBezTo>
                  <a:cubicBezTo>
                    <a:pt x="174855" y="2854376"/>
                    <a:pt x="178932" y="2848514"/>
                    <a:pt x="182995" y="2842653"/>
                  </a:cubicBezTo>
                  <a:cubicBezTo>
                    <a:pt x="184014" y="2834371"/>
                    <a:pt x="181098" y="2837047"/>
                    <a:pt x="183349" y="2825354"/>
                  </a:cubicBezTo>
                  <a:cubicBezTo>
                    <a:pt x="174175" y="2846094"/>
                    <a:pt x="168937" y="2861030"/>
                    <a:pt x="165667" y="2872398"/>
                  </a:cubicBezTo>
                  <a:cubicBezTo>
                    <a:pt x="162595" y="2883809"/>
                    <a:pt x="161802" y="2891709"/>
                    <a:pt x="160768" y="2898348"/>
                  </a:cubicBezTo>
                  <a:cubicBezTo>
                    <a:pt x="158800" y="2911670"/>
                    <a:pt x="156833" y="2920036"/>
                    <a:pt x="140368" y="2943028"/>
                  </a:cubicBezTo>
                  <a:cubicBezTo>
                    <a:pt x="142930" y="2911514"/>
                    <a:pt x="151637" y="2898108"/>
                    <a:pt x="154695" y="2866735"/>
                  </a:cubicBezTo>
                  <a:cubicBezTo>
                    <a:pt x="133233" y="2903445"/>
                    <a:pt x="128094" y="2930526"/>
                    <a:pt x="125149" y="2958898"/>
                  </a:cubicBezTo>
                  <a:cubicBezTo>
                    <a:pt x="123747" y="2973112"/>
                    <a:pt x="123011" y="2987707"/>
                    <a:pt x="121369" y="3004214"/>
                  </a:cubicBezTo>
                  <a:cubicBezTo>
                    <a:pt x="119854" y="3020737"/>
                    <a:pt x="116768" y="3039055"/>
                    <a:pt x="112988" y="3061126"/>
                  </a:cubicBezTo>
                  <a:cubicBezTo>
                    <a:pt x="114333" y="3073230"/>
                    <a:pt x="119401" y="3070825"/>
                    <a:pt x="128320" y="3053581"/>
                  </a:cubicBezTo>
                  <a:cubicBezTo>
                    <a:pt x="124583" y="3068912"/>
                    <a:pt x="122049" y="3086723"/>
                    <a:pt x="120364" y="3106798"/>
                  </a:cubicBezTo>
                  <a:cubicBezTo>
                    <a:pt x="116485" y="3102352"/>
                    <a:pt x="112832" y="3108751"/>
                    <a:pt x="106419" y="3131671"/>
                  </a:cubicBezTo>
                  <a:cubicBezTo>
                    <a:pt x="108656" y="3152949"/>
                    <a:pt x="105570" y="3195661"/>
                    <a:pt x="111969" y="3200531"/>
                  </a:cubicBezTo>
                  <a:cubicBezTo>
                    <a:pt x="108160" y="3209889"/>
                    <a:pt x="105570" y="3220804"/>
                    <a:pt x="103559" y="3232569"/>
                  </a:cubicBezTo>
                  <a:cubicBezTo>
                    <a:pt x="101464" y="3244333"/>
                    <a:pt x="99794" y="3256962"/>
                    <a:pt x="98250" y="3269803"/>
                  </a:cubicBezTo>
                  <a:cubicBezTo>
                    <a:pt x="95164" y="3295497"/>
                    <a:pt x="92559" y="3322042"/>
                    <a:pt x="87916" y="3344538"/>
                  </a:cubicBezTo>
                  <a:cubicBezTo>
                    <a:pt x="89827" y="3350824"/>
                    <a:pt x="92970" y="3350696"/>
                    <a:pt x="96495" y="3348772"/>
                  </a:cubicBezTo>
                  <a:cubicBezTo>
                    <a:pt x="91526" y="3361413"/>
                    <a:pt x="89105" y="3384349"/>
                    <a:pt x="90393" y="3408783"/>
                  </a:cubicBezTo>
                  <a:cubicBezTo>
                    <a:pt x="91257" y="3433218"/>
                    <a:pt x="93805" y="3459126"/>
                    <a:pt x="95830" y="3477870"/>
                  </a:cubicBezTo>
                  <a:cubicBezTo>
                    <a:pt x="90719" y="3472235"/>
                    <a:pt x="87279" y="3457979"/>
                    <a:pt x="85226" y="3437989"/>
                  </a:cubicBezTo>
                  <a:cubicBezTo>
                    <a:pt x="84206" y="3427995"/>
                    <a:pt x="83513" y="3416570"/>
                    <a:pt x="83145" y="3404098"/>
                  </a:cubicBezTo>
                  <a:cubicBezTo>
                    <a:pt x="82975" y="3397854"/>
                    <a:pt x="82791" y="3391356"/>
                    <a:pt x="82862" y="3384632"/>
                  </a:cubicBezTo>
                  <a:cubicBezTo>
                    <a:pt x="83159" y="3377907"/>
                    <a:pt x="83470" y="3370969"/>
                    <a:pt x="83796" y="3363862"/>
                  </a:cubicBezTo>
                  <a:cubicBezTo>
                    <a:pt x="85339" y="3335421"/>
                    <a:pt x="88086" y="3304233"/>
                    <a:pt x="91540" y="3273285"/>
                  </a:cubicBezTo>
                  <a:cubicBezTo>
                    <a:pt x="95107" y="3242338"/>
                    <a:pt x="98647" y="3211588"/>
                    <a:pt x="104635" y="3184153"/>
                  </a:cubicBezTo>
                  <a:cubicBezTo>
                    <a:pt x="102653" y="3176577"/>
                    <a:pt x="96778" y="3199059"/>
                    <a:pt x="92786" y="3185822"/>
                  </a:cubicBezTo>
                  <a:cubicBezTo>
                    <a:pt x="97656" y="3151053"/>
                    <a:pt x="102158" y="3115915"/>
                    <a:pt x="106277" y="3081584"/>
                  </a:cubicBezTo>
                  <a:cubicBezTo>
                    <a:pt x="108500" y="3064426"/>
                    <a:pt x="109930" y="3047394"/>
                    <a:pt x="112521" y="3030858"/>
                  </a:cubicBezTo>
                  <a:cubicBezTo>
                    <a:pt x="114984" y="3014295"/>
                    <a:pt x="117391" y="2998099"/>
                    <a:pt x="119727" y="2982399"/>
                  </a:cubicBezTo>
                  <a:cubicBezTo>
                    <a:pt x="128986" y="2919570"/>
                    <a:pt x="135201" y="2864314"/>
                    <a:pt x="141543" y="2826869"/>
                  </a:cubicBezTo>
                  <a:cubicBezTo>
                    <a:pt x="155983" y="2791093"/>
                    <a:pt x="163982" y="2734662"/>
                    <a:pt x="182075" y="2710128"/>
                  </a:cubicBezTo>
                  <a:cubicBezTo>
                    <a:pt x="198766" y="2650344"/>
                    <a:pt x="178989" y="2692219"/>
                    <a:pt x="179909" y="2681148"/>
                  </a:cubicBezTo>
                  <a:cubicBezTo>
                    <a:pt x="176511" y="2686869"/>
                    <a:pt x="173736" y="2695278"/>
                    <a:pt x="171485" y="2704607"/>
                  </a:cubicBezTo>
                  <a:cubicBezTo>
                    <a:pt x="169447" y="2713979"/>
                    <a:pt x="167677" y="2724215"/>
                    <a:pt x="165596" y="2733460"/>
                  </a:cubicBezTo>
                  <a:cubicBezTo>
                    <a:pt x="161618" y="2733729"/>
                    <a:pt x="162708" y="2719458"/>
                    <a:pt x="166743" y="2698448"/>
                  </a:cubicBezTo>
                  <a:cubicBezTo>
                    <a:pt x="180758" y="2683415"/>
                    <a:pt x="205774" y="2594932"/>
                    <a:pt x="183632" y="2629050"/>
                  </a:cubicBezTo>
                  <a:cubicBezTo>
                    <a:pt x="194816" y="2586975"/>
                    <a:pt x="192848" y="2636837"/>
                    <a:pt x="204103" y="2594662"/>
                  </a:cubicBezTo>
                  <a:cubicBezTo>
                    <a:pt x="205377" y="2600170"/>
                    <a:pt x="196402" y="2627734"/>
                    <a:pt x="191461" y="2658243"/>
                  </a:cubicBezTo>
                  <a:cubicBezTo>
                    <a:pt x="202178" y="2653996"/>
                    <a:pt x="203962" y="2616578"/>
                    <a:pt x="214693" y="2612444"/>
                  </a:cubicBezTo>
                  <a:cubicBezTo>
                    <a:pt x="211437" y="2635619"/>
                    <a:pt x="214834" y="2627777"/>
                    <a:pt x="228185" y="2618517"/>
                  </a:cubicBezTo>
                  <a:cubicBezTo>
                    <a:pt x="219025" y="2653940"/>
                    <a:pt x="205307" y="2657295"/>
                    <a:pt x="201838" y="2652551"/>
                  </a:cubicBezTo>
                  <a:cubicBezTo>
                    <a:pt x="195935" y="2669201"/>
                    <a:pt x="189705" y="2687080"/>
                    <a:pt x="183547" y="2705329"/>
                  </a:cubicBezTo>
                  <a:cubicBezTo>
                    <a:pt x="178111" y="2723747"/>
                    <a:pt x="172759" y="2742535"/>
                    <a:pt x="167776" y="2760755"/>
                  </a:cubicBezTo>
                  <a:cubicBezTo>
                    <a:pt x="157809" y="2797180"/>
                    <a:pt x="149386" y="2831343"/>
                    <a:pt x="144884" y="2855734"/>
                  </a:cubicBezTo>
                  <a:cubicBezTo>
                    <a:pt x="144657" y="2867301"/>
                    <a:pt x="149528" y="2864582"/>
                    <a:pt x="156875" y="2855126"/>
                  </a:cubicBezTo>
                  <a:cubicBezTo>
                    <a:pt x="158546" y="2830960"/>
                    <a:pt x="176653" y="2809143"/>
                    <a:pt x="184779" y="2756450"/>
                  </a:cubicBezTo>
                  <a:cubicBezTo>
                    <a:pt x="175860" y="2765695"/>
                    <a:pt x="176822" y="2805830"/>
                    <a:pt x="165737" y="2808762"/>
                  </a:cubicBezTo>
                  <a:cubicBezTo>
                    <a:pt x="174387" y="2756918"/>
                    <a:pt x="187030" y="2754328"/>
                    <a:pt x="189847" y="2715849"/>
                  </a:cubicBezTo>
                  <a:cubicBezTo>
                    <a:pt x="191985" y="2718921"/>
                    <a:pt x="191914" y="2728136"/>
                    <a:pt x="191192" y="2738981"/>
                  </a:cubicBezTo>
                  <a:cubicBezTo>
                    <a:pt x="195453" y="2727259"/>
                    <a:pt x="200422" y="2718085"/>
                    <a:pt x="205859" y="2709973"/>
                  </a:cubicBezTo>
                  <a:cubicBezTo>
                    <a:pt x="211550" y="2701918"/>
                    <a:pt x="217524" y="2694881"/>
                    <a:pt x="223343" y="2687294"/>
                  </a:cubicBezTo>
                  <a:cubicBezTo>
                    <a:pt x="239369" y="2624846"/>
                    <a:pt x="203693" y="2715409"/>
                    <a:pt x="219719" y="2652963"/>
                  </a:cubicBezTo>
                  <a:cubicBezTo>
                    <a:pt x="237797" y="2634982"/>
                    <a:pt x="234527" y="2642712"/>
                    <a:pt x="241322" y="2601670"/>
                  </a:cubicBezTo>
                  <a:cubicBezTo>
                    <a:pt x="251714" y="2585106"/>
                    <a:pt x="251020" y="2594733"/>
                    <a:pt x="256018" y="2590826"/>
                  </a:cubicBezTo>
                  <a:cubicBezTo>
                    <a:pt x="251912" y="2604459"/>
                    <a:pt x="245414" y="2609556"/>
                    <a:pt x="241620" y="2624760"/>
                  </a:cubicBezTo>
                  <a:cubicBezTo>
                    <a:pt x="239793" y="2650399"/>
                    <a:pt x="263294" y="2591265"/>
                    <a:pt x="267683" y="2568189"/>
                  </a:cubicBezTo>
                  <a:cubicBezTo>
                    <a:pt x="258891" y="2566773"/>
                    <a:pt x="242257" y="2600637"/>
                    <a:pt x="222210" y="2618418"/>
                  </a:cubicBezTo>
                  <a:cubicBezTo>
                    <a:pt x="227378" y="2593516"/>
                    <a:pt x="233819" y="2573540"/>
                    <a:pt x="240855" y="2555518"/>
                  </a:cubicBezTo>
                  <a:cubicBezTo>
                    <a:pt x="234569" y="2598626"/>
                    <a:pt x="266437" y="2542692"/>
                    <a:pt x="272355" y="2539988"/>
                  </a:cubicBezTo>
                  <a:cubicBezTo>
                    <a:pt x="290334" y="2497573"/>
                    <a:pt x="289287" y="2491245"/>
                    <a:pt x="304279" y="2473463"/>
                  </a:cubicBezTo>
                  <a:cubicBezTo>
                    <a:pt x="297342" y="2476932"/>
                    <a:pt x="278315" y="2497092"/>
                    <a:pt x="263153" y="2499257"/>
                  </a:cubicBezTo>
                  <a:cubicBezTo>
                    <a:pt x="252337" y="2520677"/>
                    <a:pt x="241096" y="2560346"/>
                    <a:pt x="237826" y="2543824"/>
                  </a:cubicBezTo>
                  <a:cubicBezTo>
                    <a:pt x="224843" y="2557812"/>
                    <a:pt x="240728" y="2562568"/>
                    <a:pt x="224773" y="2583790"/>
                  </a:cubicBezTo>
                  <a:cubicBezTo>
                    <a:pt x="219407" y="2592695"/>
                    <a:pt x="226585" y="2571431"/>
                    <a:pt x="233508" y="2549275"/>
                  </a:cubicBezTo>
                  <a:cubicBezTo>
                    <a:pt x="240898" y="2527260"/>
                    <a:pt x="248797" y="2504552"/>
                    <a:pt x="241903" y="2509465"/>
                  </a:cubicBezTo>
                  <a:cubicBezTo>
                    <a:pt x="258042" y="2503561"/>
                    <a:pt x="268490" y="2473605"/>
                    <a:pt x="291906" y="2443733"/>
                  </a:cubicBezTo>
                  <a:cubicBezTo>
                    <a:pt x="294171" y="2423404"/>
                    <a:pt x="254842" y="2489291"/>
                    <a:pt x="272836" y="2436400"/>
                  </a:cubicBezTo>
                  <a:cubicBezTo>
                    <a:pt x="287475" y="2401418"/>
                    <a:pt x="280764" y="2440435"/>
                    <a:pt x="294964" y="2403527"/>
                  </a:cubicBezTo>
                  <a:cubicBezTo>
                    <a:pt x="301066" y="2374944"/>
                    <a:pt x="277876" y="2427481"/>
                    <a:pt x="271576" y="2430482"/>
                  </a:cubicBezTo>
                  <a:cubicBezTo>
                    <a:pt x="284445" y="2392541"/>
                    <a:pt x="269495" y="2412106"/>
                    <a:pt x="266565" y="2406868"/>
                  </a:cubicBezTo>
                  <a:cubicBezTo>
                    <a:pt x="272836" y="2395373"/>
                    <a:pt x="276701" y="2386100"/>
                    <a:pt x="279773" y="2378455"/>
                  </a:cubicBezTo>
                  <a:cubicBezTo>
                    <a:pt x="282930" y="2370838"/>
                    <a:pt x="284884" y="2364694"/>
                    <a:pt x="286696" y="2359258"/>
                  </a:cubicBezTo>
                  <a:cubicBezTo>
                    <a:pt x="290334" y="2348385"/>
                    <a:pt x="293463" y="2340330"/>
                    <a:pt x="304845" y="2329245"/>
                  </a:cubicBezTo>
                  <a:cubicBezTo>
                    <a:pt x="305270" y="2319221"/>
                    <a:pt x="294935" y="2342892"/>
                    <a:pt x="297908" y="2322633"/>
                  </a:cubicBezTo>
                  <a:cubicBezTo>
                    <a:pt x="305129" y="2309608"/>
                    <a:pt x="316539" y="2298311"/>
                    <a:pt x="328955" y="2281761"/>
                  </a:cubicBezTo>
                  <a:cubicBezTo>
                    <a:pt x="335156" y="2273480"/>
                    <a:pt x="341612" y="2263895"/>
                    <a:pt x="347940" y="2252102"/>
                  </a:cubicBezTo>
                  <a:cubicBezTo>
                    <a:pt x="351111" y="2246199"/>
                    <a:pt x="354240" y="2239757"/>
                    <a:pt x="357298" y="2232636"/>
                  </a:cubicBezTo>
                  <a:cubicBezTo>
                    <a:pt x="360610" y="2225628"/>
                    <a:pt x="363909" y="2217984"/>
                    <a:pt x="367080" y="2209560"/>
                  </a:cubicBezTo>
                  <a:cubicBezTo>
                    <a:pt x="365268" y="2218592"/>
                    <a:pt x="363654" y="2226648"/>
                    <a:pt x="362026" y="2234746"/>
                  </a:cubicBezTo>
                  <a:cubicBezTo>
                    <a:pt x="360625" y="2242957"/>
                    <a:pt x="359039" y="2251196"/>
                    <a:pt x="356703" y="2260540"/>
                  </a:cubicBezTo>
                  <a:cubicBezTo>
                    <a:pt x="352031" y="2279227"/>
                    <a:pt x="344401" y="2302219"/>
                    <a:pt x="329521" y="2338050"/>
                  </a:cubicBezTo>
                  <a:cubicBezTo>
                    <a:pt x="328799" y="2345823"/>
                    <a:pt x="336826" y="2337456"/>
                    <a:pt x="327681" y="2360787"/>
                  </a:cubicBezTo>
                  <a:cubicBezTo>
                    <a:pt x="343551" y="2333449"/>
                    <a:pt x="355316" y="2297462"/>
                    <a:pt x="365665" y="2267095"/>
                  </a:cubicBezTo>
                  <a:cubicBezTo>
                    <a:pt x="375560" y="2236558"/>
                    <a:pt x="386107" y="2212590"/>
                    <a:pt x="395848" y="2208456"/>
                  </a:cubicBezTo>
                  <a:cubicBezTo>
                    <a:pt x="391459" y="2191977"/>
                    <a:pt x="380657" y="2218720"/>
                    <a:pt x="391501" y="2172865"/>
                  </a:cubicBezTo>
                  <a:cubicBezTo>
                    <a:pt x="398509" y="2166706"/>
                    <a:pt x="405418" y="2160605"/>
                    <a:pt x="411477" y="2147170"/>
                  </a:cubicBezTo>
                  <a:cubicBezTo>
                    <a:pt x="405927" y="2144027"/>
                    <a:pt x="401015" y="2155551"/>
                    <a:pt x="394517" y="2150128"/>
                  </a:cubicBezTo>
                  <a:cubicBezTo>
                    <a:pt x="399175" y="2150978"/>
                    <a:pt x="408830" y="2141054"/>
                    <a:pt x="420184" y="2125877"/>
                  </a:cubicBezTo>
                  <a:cubicBezTo>
                    <a:pt x="425918" y="2118310"/>
                    <a:pt x="431927" y="2109356"/>
                    <a:pt x="438091" y="2099823"/>
                  </a:cubicBezTo>
                  <a:lnTo>
                    <a:pt x="444618" y="2089588"/>
                  </a:lnTo>
                  <a:lnTo>
                    <a:pt x="444219" y="2079557"/>
                  </a:lnTo>
                  <a:cubicBezTo>
                    <a:pt x="443575" y="2077726"/>
                    <a:pt x="442304" y="2077545"/>
                    <a:pt x="440060" y="2079400"/>
                  </a:cubicBezTo>
                  <a:cubicBezTo>
                    <a:pt x="435374" y="2083010"/>
                    <a:pt x="427644" y="2095171"/>
                    <a:pt x="413657" y="2118742"/>
                  </a:cubicBezTo>
                  <a:cubicBezTo>
                    <a:pt x="398792" y="2132347"/>
                    <a:pt x="419518" y="2087865"/>
                    <a:pt x="396116" y="2115415"/>
                  </a:cubicBezTo>
                  <a:cubicBezTo>
                    <a:pt x="390779" y="2153116"/>
                    <a:pt x="363994" y="2168405"/>
                    <a:pt x="343961" y="2212123"/>
                  </a:cubicBezTo>
                  <a:cubicBezTo>
                    <a:pt x="334476" y="2233245"/>
                    <a:pt x="363767" y="2193294"/>
                    <a:pt x="368411" y="2175215"/>
                  </a:cubicBezTo>
                  <a:cubicBezTo>
                    <a:pt x="387551" y="2151912"/>
                    <a:pt x="375914" y="2179448"/>
                    <a:pt x="395026" y="2156301"/>
                  </a:cubicBezTo>
                  <a:cubicBezTo>
                    <a:pt x="387126" y="2178570"/>
                    <a:pt x="377924" y="2189585"/>
                    <a:pt x="368793" y="2201590"/>
                  </a:cubicBezTo>
                  <a:cubicBezTo>
                    <a:pt x="359789" y="2213638"/>
                    <a:pt x="350219" y="2226421"/>
                    <a:pt x="344159" y="2252980"/>
                  </a:cubicBezTo>
                  <a:cubicBezTo>
                    <a:pt x="319469" y="2289109"/>
                    <a:pt x="361006" y="2204251"/>
                    <a:pt x="336373" y="2240239"/>
                  </a:cubicBezTo>
                  <a:cubicBezTo>
                    <a:pt x="318323" y="2265184"/>
                    <a:pt x="341781" y="2245038"/>
                    <a:pt x="325330" y="2279794"/>
                  </a:cubicBezTo>
                  <a:cubicBezTo>
                    <a:pt x="306204" y="2305843"/>
                    <a:pt x="316312" y="2278279"/>
                    <a:pt x="308597" y="2283418"/>
                  </a:cubicBezTo>
                  <a:cubicBezTo>
                    <a:pt x="283326" y="2324983"/>
                    <a:pt x="295218" y="2317891"/>
                    <a:pt x="284869" y="2350622"/>
                  </a:cubicBezTo>
                  <a:cubicBezTo>
                    <a:pt x="278980" y="2360093"/>
                    <a:pt x="272963" y="2369777"/>
                    <a:pt x="267527" y="2379375"/>
                  </a:cubicBezTo>
                  <a:cubicBezTo>
                    <a:pt x="262360" y="2389087"/>
                    <a:pt x="257560" y="2398643"/>
                    <a:pt x="253497" y="2407647"/>
                  </a:cubicBezTo>
                  <a:cubicBezTo>
                    <a:pt x="245343" y="2425655"/>
                    <a:pt x="240119" y="2441426"/>
                    <a:pt x="240727" y="2451661"/>
                  </a:cubicBezTo>
                  <a:cubicBezTo>
                    <a:pt x="222366" y="2479650"/>
                    <a:pt x="236778" y="2442629"/>
                    <a:pt x="252719" y="2401432"/>
                  </a:cubicBezTo>
                  <a:cubicBezTo>
                    <a:pt x="256796" y="2391168"/>
                    <a:pt x="260590" y="2380508"/>
                    <a:pt x="264653" y="2370782"/>
                  </a:cubicBezTo>
                  <a:cubicBezTo>
                    <a:pt x="268716" y="2361056"/>
                    <a:pt x="272340" y="2351995"/>
                    <a:pt x="275002" y="2344520"/>
                  </a:cubicBezTo>
                  <a:cubicBezTo>
                    <a:pt x="280311" y="2329584"/>
                    <a:pt x="281741" y="2320991"/>
                    <a:pt x="274931" y="2326144"/>
                  </a:cubicBezTo>
                  <a:cubicBezTo>
                    <a:pt x="288748" y="2304059"/>
                    <a:pt x="302665" y="2282554"/>
                    <a:pt x="316596" y="2260965"/>
                  </a:cubicBezTo>
                  <a:cubicBezTo>
                    <a:pt x="301447" y="2275448"/>
                    <a:pt x="307351" y="2256817"/>
                    <a:pt x="315562" y="2234477"/>
                  </a:cubicBezTo>
                  <a:cubicBezTo>
                    <a:pt x="317629" y="2228899"/>
                    <a:pt x="319795" y="2223080"/>
                    <a:pt x="321862" y="2217517"/>
                  </a:cubicBezTo>
                  <a:cubicBezTo>
                    <a:pt x="324113" y="2212038"/>
                    <a:pt x="326208" y="2206771"/>
                    <a:pt x="327822" y="2202199"/>
                  </a:cubicBezTo>
                  <a:cubicBezTo>
                    <a:pt x="331050" y="2193039"/>
                    <a:pt x="332381" y="2186583"/>
                    <a:pt x="329252" y="2186442"/>
                  </a:cubicBezTo>
                  <a:cubicBezTo>
                    <a:pt x="335354" y="2172695"/>
                    <a:pt x="342546" y="2167882"/>
                    <a:pt x="349369" y="2160251"/>
                  </a:cubicBezTo>
                  <a:cubicBezTo>
                    <a:pt x="353602" y="2149690"/>
                    <a:pt x="346538" y="2157816"/>
                    <a:pt x="343494" y="2159246"/>
                  </a:cubicBezTo>
                  <a:cubicBezTo>
                    <a:pt x="346368" y="2150822"/>
                    <a:pt x="349794" y="2146858"/>
                    <a:pt x="353163" y="2143291"/>
                  </a:cubicBezTo>
                  <a:cubicBezTo>
                    <a:pt x="356689" y="2139907"/>
                    <a:pt x="360100" y="2136608"/>
                    <a:pt x="363541" y="2133296"/>
                  </a:cubicBezTo>
                  <a:cubicBezTo>
                    <a:pt x="349667" y="2165857"/>
                    <a:pt x="321904" y="2204039"/>
                    <a:pt x="346269" y="2183355"/>
                  </a:cubicBezTo>
                  <a:cubicBezTo>
                    <a:pt x="340564" y="2200117"/>
                    <a:pt x="333782" y="2208060"/>
                    <a:pt x="326916" y="2215506"/>
                  </a:cubicBezTo>
                  <a:cubicBezTo>
                    <a:pt x="309375" y="2255840"/>
                    <a:pt x="331333" y="2225190"/>
                    <a:pt x="325543" y="2244684"/>
                  </a:cubicBezTo>
                  <a:cubicBezTo>
                    <a:pt x="331715" y="2228035"/>
                    <a:pt x="345604" y="2199353"/>
                    <a:pt x="355698" y="2176645"/>
                  </a:cubicBezTo>
                  <a:cubicBezTo>
                    <a:pt x="365792" y="2153951"/>
                    <a:pt x="372290" y="2137288"/>
                    <a:pt x="364985" y="2145259"/>
                  </a:cubicBezTo>
                  <a:cubicBezTo>
                    <a:pt x="354905" y="2149024"/>
                    <a:pt x="390269" y="2099998"/>
                    <a:pt x="385088" y="2119337"/>
                  </a:cubicBezTo>
                  <a:cubicBezTo>
                    <a:pt x="377655" y="2119917"/>
                    <a:pt x="387013" y="2101131"/>
                    <a:pt x="395691" y="2084624"/>
                  </a:cubicBezTo>
                  <a:cubicBezTo>
                    <a:pt x="404129" y="2068003"/>
                    <a:pt x="413105" y="2054257"/>
                    <a:pt x="402246" y="2063388"/>
                  </a:cubicBezTo>
                  <a:cubicBezTo>
                    <a:pt x="427658" y="2028816"/>
                    <a:pt x="431651" y="1998336"/>
                    <a:pt x="448597" y="1984603"/>
                  </a:cubicBezTo>
                  <a:cubicBezTo>
                    <a:pt x="453622" y="1972810"/>
                    <a:pt x="442976" y="1984065"/>
                    <a:pt x="437413" y="1987902"/>
                  </a:cubicBezTo>
                  <a:cubicBezTo>
                    <a:pt x="440640" y="1979691"/>
                    <a:pt x="444250" y="1975982"/>
                    <a:pt x="447832" y="1972513"/>
                  </a:cubicBezTo>
                  <a:cubicBezTo>
                    <a:pt x="451230" y="1965307"/>
                    <a:pt x="454599" y="1958130"/>
                    <a:pt x="457983" y="1950966"/>
                  </a:cubicBezTo>
                  <a:cubicBezTo>
                    <a:pt x="472494" y="1938451"/>
                    <a:pt x="453807" y="1974665"/>
                    <a:pt x="469931" y="1959743"/>
                  </a:cubicBezTo>
                  <a:cubicBezTo>
                    <a:pt x="441915" y="2007694"/>
                    <a:pt x="465104" y="1974014"/>
                    <a:pt x="450225" y="2008586"/>
                  </a:cubicBezTo>
                  <a:cubicBezTo>
                    <a:pt x="444845" y="2011035"/>
                    <a:pt x="450508" y="1997132"/>
                    <a:pt x="443911" y="2001422"/>
                  </a:cubicBezTo>
                  <a:cubicBezTo>
                    <a:pt x="436138" y="2013937"/>
                    <a:pt x="429923" y="2028561"/>
                    <a:pt x="422378" y="2043922"/>
                  </a:cubicBezTo>
                  <a:cubicBezTo>
                    <a:pt x="418598" y="2051595"/>
                    <a:pt x="414492" y="2059466"/>
                    <a:pt x="409665" y="2067352"/>
                  </a:cubicBezTo>
                  <a:cubicBezTo>
                    <a:pt x="404780" y="2075209"/>
                    <a:pt x="399854" y="2083434"/>
                    <a:pt x="393483" y="2091362"/>
                  </a:cubicBezTo>
                  <a:cubicBezTo>
                    <a:pt x="385668" y="2116973"/>
                    <a:pt x="425407" y="2048155"/>
                    <a:pt x="394785" y="2103438"/>
                  </a:cubicBezTo>
                  <a:cubicBezTo>
                    <a:pt x="420537" y="2074445"/>
                    <a:pt x="436308" y="2052614"/>
                    <a:pt x="451003" y="2020619"/>
                  </a:cubicBezTo>
                  <a:cubicBezTo>
                    <a:pt x="453240" y="2022813"/>
                    <a:pt x="445114" y="2040368"/>
                    <a:pt x="457289" y="2027825"/>
                  </a:cubicBezTo>
                  <a:cubicBezTo>
                    <a:pt x="452235" y="2038415"/>
                    <a:pt x="446770" y="2041940"/>
                    <a:pt x="441433" y="2048041"/>
                  </a:cubicBezTo>
                  <a:cubicBezTo>
                    <a:pt x="438460" y="2055771"/>
                    <a:pt x="441971" y="2053832"/>
                    <a:pt x="436931" y="2064690"/>
                  </a:cubicBezTo>
                  <a:cubicBezTo>
                    <a:pt x="448271" y="2062538"/>
                    <a:pt x="457119" y="2026494"/>
                    <a:pt x="468445" y="2024512"/>
                  </a:cubicBezTo>
                  <a:cubicBezTo>
                    <a:pt x="455293" y="2048948"/>
                    <a:pt x="466944" y="2040850"/>
                    <a:pt x="474334" y="2025716"/>
                  </a:cubicBezTo>
                  <a:cubicBezTo>
                    <a:pt x="474150" y="2030664"/>
                    <a:pt x="469241" y="2041745"/>
                    <a:pt x="463118" y="2054038"/>
                  </a:cubicBezTo>
                  <a:lnTo>
                    <a:pt x="444716" y="2089434"/>
                  </a:lnTo>
                  <a:lnTo>
                    <a:pt x="456921" y="2070296"/>
                  </a:lnTo>
                  <a:cubicBezTo>
                    <a:pt x="481555" y="2030416"/>
                    <a:pt x="499973" y="1990648"/>
                    <a:pt x="483636" y="1992262"/>
                  </a:cubicBezTo>
                  <a:cubicBezTo>
                    <a:pt x="496760" y="1966213"/>
                    <a:pt x="509544" y="1955468"/>
                    <a:pt x="510181" y="1963198"/>
                  </a:cubicBezTo>
                  <a:cubicBezTo>
                    <a:pt x="530737" y="1926630"/>
                    <a:pt x="507094" y="1954562"/>
                    <a:pt x="498643" y="1960366"/>
                  </a:cubicBezTo>
                  <a:cubicBezTo>
                    <a:pt x="511639" y="1934685"/>
                    <a:pt x="520331" y="1918532"/>
                    <a:pt x="525385" y="1905819"/>
                  </a:cubicBezTo>
                  <a:cubicBezTo>
                    <a:pt x="530581" y="1893191"/>
                    <a:pt x="532889" y="1884456"/>
                    <a:pt x="535663" y="1875084"/>
                  </a:cubicBezTo>
                  <a:cubicBezTo>
                    <a:pt x="523517" y="1886367"/>
                    <a:pt x="518378" y="1897622"/>
                    <a:pt x="512630" y="1909131"/>
                  </a:cubicBezTo>
                  <a:cubicBezTo>
                    <a:pt x="506924" y="1920684"/>
                    <a:pt x="500285" y="1932307"/>
                    <a:pt x="486397" y="1945430"/>
                  </a:cubicBezTo>
                  <a:cubicBezTo>
                    <a:pt x="492824" y="1928923"/>
                    <a:pt x="500497" y="1921915"/>
                    <a:pt x="508000" y="1915261"/>
                  </a:cubicBezTo>
                  <a:cubicBezTo>
                    <a:pt x="514598" y="1885079"/>
                    <a:pt x="506698" y="1912713"/>
                    <a:pt x="529930" y="1873555"/>
                  </a:cubicBezTo>
                  <a:cubicBezTo>
                    <a:pt x="535621" y="1860034"/>
                    <a:pt x="520572" y="1883309"/>
                    <a:pt x="512955" y="1886975"/>
                  </a:cubicBezTo>
                  <a:cubicBezTo>
                    <a:pt x="521379" y="1874560"/>
                    <a:pt x="537023" y="1858760"/>
                    <a:pt x="529689" y="1861535"/>
                  </a:cubicBezTo>
                  <a:cubicBezTo>
                    <a:pt x="540293" y="1844278"/>
                    <a:pt x="534078" y="1858690"/>
                    <a:pt x="540987" y="1852673"/>
                  </a:cubicBezTo>
                  <a:cubicBezTo>
                    <a:pt x="549325" y="1836987"/>
                    <a:pt x="557635" y="1821343"/>
                    <a:pt x="565946" y="1805699"/>
                  </a:cubicBezTo>
                  <a:cubicBezTo>
                    <a:pt x="570179" y="1797927"/>
                    <a:pt x="574143" y="1789985"/>
                    <a:pt x="578616" y="1782354"/>
                  </a:cubicBezTo>
                  <a:lnTo>
                    <a:pt x="592051" y="1759462"/>
                  </a:lnTo>
                  <a:cubicBezTo>
                    <a:pt x="583699" y="1788541"/>
                    <a:pt x="623565" y="1732394"/>
                    <a:pt x="626949" y="1740393"/>
                  </a:cubicBezTo>
                  <a:cubicBezTo>
                    <a:pt x="629115" y="1726306"/>
                    <a:pt x="654258" y="1689158"/>
                    <a:pt x="651228" y="1688054"/>
                  </a:cubicBezTo>
                  <a:cubicBezTo>
                    <a:pt x="669236" y="1672863"/>
                    <a:pt x="687428" y="1658140"/>
                    <a:pt x="697550" y="1655973"/>
                  </a:cubicBezTo>
                  <a:cubicBezTo>
                    <a:pt x="702477" y="1654798"/>
                    <a:pt x="705096" y="1656540"/>
                    <a:pt x="704232" y="1662585"/>
                  </a:cubicBezTo>
                  <a:cubicBezTo>
                    <a:pt x="703241" y="1668531"/>
                    <a:pt x="699207" y="1679092"/>
                    <a:pt x="690812" y="1695543"/>
                  </a:cubicBezTo>
                  <a:cubicBezTo>
                    <a:pt x="678835" y="1714768"/>
                    <a:pt x="667452" y="1715462"/>
                    <a:pt x="655716" y="1731828"/>
                  </a:cubicBezTo>
                  <a:cubicBezTo>
                    <a:pt x="650860" y="1742488"/>
                    <a:pt x="650945" y="1747145"/>
                    <a:pt x="661195" y="1739699"/>
                  </a:cubicBezTo>
                  <a:cubicBezTo>
                    <a:pt x="619700" y="1793793"/>
                    <a:pt x="628987" y="1756079"/>
                    <a:pt x="667636" y="1711710"/>
                  </a:cubicBezTo>
                  <a:cubicBezTo>
                    <a:pt x="650081" y="1730157"/>
                    <a:pt x="630828" y="1754649"/>
                    <a:pt x="612338" y="1782015"/>
                  </a:cubicBezTo>
                  <a:cubicBezTo>
                    <a:pt x="607766" y="1788881"/>
                    <a:pt x="603051" y="1795818"/>
                    <a:pt x="598748" y="1803080"/>
                  </a:cubicBezTo>
                  <a:cubicBezTo>
                    <a:pt x="594543" y="1810400"/>
                    <a:pt x="590423" y="1817846"/>
                    <a:pt x="586417" y="1825378"/>
                  </a:cubicBezTo>
                  <a:cubicBezTo>
                    <a:pt x="578418" y="1840427"/>
                    <a:pt x="570915" y="1855801"/>
                    <a:pt x="564190" y="1871049"/>
                  </a:cubicBezTo>
                  <a:cubicBezTo>
                    <a:pt x="571566" y="1862087"/>
                    <a:pt x="579027" y="1853112"/>
                    <a:pt x="586445" y="1847661"/>
                  </a:cubicBezTo>
                  <a:cubicBezTo>
                    <a:pt x="592986" y="1835429"/>
                    <a:pt x="594628" y="1829696"/>
                    <a:pt x="597233" y="1822674"/>
                  </a:cubicBezTo>
                  <a:cubicBezTo>
                    <a:pt x="599951" y="1815723"/>
                    <a:pt x="603108" y="1807158"/>
                    <a:pt x="614434" y="1790367"/>
                  </a:cubicBezTo>
                  <a:cubicBezTo>
                    <a:pt x="622135" y="1784888"/>
                    <a:pt x="629908" y="1779367"/>
                    <a:pt x="637609" y="1773888"/>
                  </a:cubicBezTo>
                  <a:cubicBezTo>
                    <a:pt x="625972" y="1789150"/>
                    <a:pt x="613712" y="1806053"/>
                    <a:pt x="603122" y="1828705"/>
                  </a:cubicBezTo>
                  <a:cubicBezTo>
                    <a:pt x="599809" y="1835939"/>
                    <a:pt x="608049" y="1828960"/>
                    <a:pt x="618539" y="1817931"/>
                  </a:cubicBezTo>
                  <a:cubicBezTo>
                    <a:pt x="629185" y="1806988"/>
                    <a:pt x="642833" y="1792505"/>
                    <a:pt x="648878" y="1783529"/>
                  </a:cubicBezTo>
                  <a:cubicBezTo>
                    <a:pt x="661110" y="1761869"/>
                    <a:pt x="626694" y="1806733"/>
                    <a:pt x="619870" y="1804128"/>
                  </a:cubicBezTo>
                  <a:cubicBezTo>
                    <a:pt x="646882" y="1777498"/>
                    <a:pt x="660515" y="1757324"/>
                    <a:pt x="673115" y="1736981"/>
                  </a:cubicBezTo>
                  <a:cubicBezTo>
                    <a:pt x="679401" y="1726830"/>
                    <a:pt x="685432" y="1716637"/>
                    <a:pt x="692709" y="1705665"/>
                  </a:cubicBezTo>
                  <a:cubicBezTo>
                    <a:pt x="696347" y="1700186"/>
                    <a:pt x="700311" y="1694509"/>
                    <a:pt x="704756" y="1688535"/>
                  </a:cubicBezTo>
                  <a:cubicBezTo>
                    <a:pt x="709145" y="1682532"/>
                    <a:pt x="714171" y="1676332"/>
                    <a:pt x="720188" y="1669961"/>
                  </a:cubicBezTo>
                  <a:cubicBezTo>
                    <a:pt x="735916" y="1645356"/>
                    <a:pt x="708112" y="1668573"/>
                    <a:pt x="709400" y="1659867"/>
                  </a:cubicBezTo>
                  <a:cubicBezTo>
                    <a:pt x="788751" y="1559422"/>
                    <a:pt x="760167" y="1547926"/>
                    <a:pt x="687612" y="1639948"/>
                  </a:cubicBezTo>
                  <a:cubicBezTo>
                    <a:pt x="673950" y="1665473"/>
                    <a:pt x="711637" y="1611166"/>
                    <a:pt x="718106" y="1614635"/>
                  </a:cubicBezTo>
                  <a:cubicBezTo>
                    <a:pt x="705733" y="1633237"/>
                    <a:pt x="694988" y="1645823"/>
                    <a:pt x="685503" y="1654459"/>
                  </a:cubicBezTo>
                  <a:cubicBezTo>
                    <a:pt x="676074" y="1663137"/>
                    <a:pt x="668387" y="1668149"/>
                    <a:pt x="661294" y="1670952"/>
                  </a:cubicBezTo>
                  <a:cubicBezTo>
                    <a:pt x="647264" y="1676657"/>
                    <a:pt x="636944" y="1674321"/>
                    <a:pt x="628690" y="1680409"/>
                  </a:cubicBezTo>
                  <a:cubicBezTo>
                    <a:pt x="636774" y="1667781"/>
                    <a:pt x="644504" y="1664241"/>
                    <a:pt x="652347" y="1657842"/>
                  </a:cubicBezTo>
                  <a:cubicBezTo>
                    <a:pt x="658477" y="1646630"/>
                    <a:pt x="646797" y="1656780"/>
                    <a:pt x="640851" y="1660008"/>
                  </a:cubicBezTo>
                  <a:cubicBezTo>
                    <a:pt x="631083" y="1668715"/>
                    <a:pt x="620762" y="1688974"/>
                    <a:pt x="610725" y="1704986"/>
                  </a:cubicBezTo>
                  <a:cubicBezTo>
                    <a:pt x="604694" y="1710323"/>
                    <a:pt x="607596" y="1704886"/>
                    <a:pt x="610965" y="1698855"/>
                  </a:cubicBezTo>
                  <a:cubicBezTo>
                    <a:pt x="630176" y="1667724"/>
                    <a:pt x="611432" y="1677705"/>
                    <a:pt x="593750" y="1699351"/>
                  </a:cubicBezTo>
                  <a:cubicBezTo>
                    <a:pt x="613358" y="1699592"/>
                    <a:pt x="569825" y="1732634"/>
                    <a:pt x="588116" y="1697426"/>
                  </a:cubicBezTo>
                  <a:cubicBezTo>
                    <a:pt x="567913" y="1719086"/>
                    <a:pt x="559136" y="1735027"/>
                    <a:pt x="552284" y="1749637"/>
                  </a:cubicBezTo>
                  <a:cubicBezTo>
                    <a:pt x="545220" y="1764148"/>
                    <a:pt x="540788" y="1777782"/>
                    <a:pt x="528811" y="1794968"/>
                  </a:cubicBezTo>
                  <a:cubicBezTo>
                    <a:pt x="539896" y="1786800"/>
                    <a:pt x="547017" y="1777017"/>
                    <a:pt x="553176" y="1766739"/>
                  </a:cubicBezTo>
                  <a:cubicBezTo>
                    <a:pt x="559433" y="1756517"/>
                    <a:pt x="564204" y="1745489"/>
                    <a:pt x="569683" y="1734362"/>
                  </a:cubicBezTo>
                  <a:cubicBezTo>
                    <a:pt x="592122" y="1714839"/>
                    <a:pt x="597389" y="1716255"/>
                    <a:pt x="592745" y="1729605"/>
                  </a:cubicBezTo>
                  <a:cubicBezTo>
                    <a:pt x="575870" y="1756857"/>
                    <a:pt x="591046" y="1722625"/>
                    <a:pt x="569301" y="1746438"/>
                  </a:cubicBezTo>
                  <a:cubicBezTo>
                    <a:pt x="584930" y="1742106"/>
                    <a:pt x="561642" y="1784251"/>
                    <a:pt x="563029" y="1798805"/>
                  </a:cubicBezTo>
                  <a:cubicBezTo>
                    <a:pt x="551760" y="1807611"/>
                    <a:pt x="540449" y="1816445"/>
                    <a:pt x="529165" y="1825250"/>
                  </a:cubicBezTo>
                  <a:cubicBezTo>
                    <a:pt x="527141" y="1833108"/>
                    <a:pt x="536329" y="1826001"/>
                    <a:pt x="523771" y="1847845"/>
                  </a:cubicBezTo>
                  <a:cubicBezTo>
                    <a:pt x="508864" y="1861549"/>
                    <a:pt x="502876" y="1863461"/>
                    <a:pt x="501049" y="1859695"/>
                  </a:cubicBezTo>
                  <a:cubicBezTo>
                    <a:pt x="545375" y="1809380"/>
                    <a:pt x="499803" y="1836987"/>
                    <a:pt x="540180" y="1792151"/>
                  </a:cubicBezTo>
                  <a:cubicBezTo>
                    <a:pt x="526914" y="1800674"/>
                    <a:pt x="513791" y="1821315"/>
                    <a:pt x="500837" y="1847590"/>
                  </a:cubicBezTo>
                  <a:cubicBezTo>
                    <a:pt x="494976" y="1853381"/>
                    <a:pt x="497666" y="1847704"/>
                    <a:pt x="500667" y="1841602"/>
                  </a:cubicBezTo>
                  <a:cubicBezTo>
                    <a:pt x="496901" y="1844589"/>
                    <a:pt x="493150" y="1847590"/>
                    <a:pt x="489355" y="1850606"/>
                  </a:cubicBezTo>
                  <a:cubicBezTo>
                    <a:pt x="498657" y="1830106"/>
                    <a:pt x="508114" y="1824005"/>
                    <a:pt x="517571" y="1816006"/>
                  </a:cubicBezTo>
                  <a:cubicBezTo>
                    <a:pt x="518816" y="1805034"/>
                    <a:pt x="528542" y="1785285"/>
                    <a:pt x="536612" y="1768523"/>
                  </a:cubicBezTo>
                  <a:cubicBezTo>
                    <a:pt x="544936" y="1751902"/>
                    <a:pt x="552100" y="1738580"/>
                    <a:pt x="546437" y="1739317"/>
                  </a:cubicBezTo>
                  <a:cubicBezTo>
                    <a:pt x="560410" y="1721195"/>
                    <a:pt x="574256" y="1711455"/>
                    <a:pt x="588300" y="1691352"/>
                  </a:cubicBezTo>
                  <a:cubicBezTo>
                    <a:pt x="602655" y="1668191"/>
                    <a:pt x="602896" y="1662132"/>
                    <a:pt x="588965" y="1673118"/>
                  </a:cubicBezTo>
                  <a:cubicBezTo>
                    <a:pt x="603080" y="1655209"/>
                    <a:pt x="616699" y="1641604"/>
                    <a:pt x="631337" y="1619519"/>
                  </a:cubicBezTo>
                  <a:cubicBezTo>
                    <a:pt x="634565" y="1622860"/>
                    <a:pt x="611503" y="1658593"/>
                    <a:pt x="606166" y="1672693"/>
                  </a:cubicBezTo>
                  <a:cubicBezTo>
                    <a:pt x="609139" y="1668319"/>
                    <a:pt x="625632" y="1645214"/>
                    <a:pt x="637156" y="1626937"/>
                  </a:cubicBezTo>
                  <a:cubicBezTo>
                    <a:pt x="649289" y="1609085"/>
                    <a:pt x="656127" y="1595721"/>
                    <a:pt x="637836" y="1609595"/>
                  </a:cubicBezTo>
                  <a:cubicBezTo>
                    <a:pt x="656806" y="1588302"/>
                    <a:pt x="675324" y="1573140"/>
                    <a:pt x="693487" y="1561998"/>
                  </a:cubicBezTo>
                  <a:cubicBezTo>
                    <a:pt x="682006" y="1579143"/>
                    <a:pt x="681043" y="1584806"/>
                    <a:pt x="686012" y="1583928"/>
                  </a:cubicBezTo>
                  <a:cubicBezTo>
                    <a:pt x="689495" y="1581125"/>
                    <a:pt x="718644" y="1527158"/>
                    <a:pt x="725723" y="1518550"/>
                  </a:cubicBezTo>
                  <a:cubicBezTo>
                    <a:pt x="741353" y="1498674"/>
                    <a:pt x="739314" y="1506403"/>
                    <a:pt x="738309" y="1511302"/>
                  </a:cubicBezTo>
                  <a:cubicBezTo>
                    <a:pt x="737813" y="1513751"/>
                    <a:pt x="737573" y="1515506"/>
                    <a:pt x="739908" y="1512760"/>
                  </a:cubicBezTo>
                  <a:cubicBezTo>
                    <a:pt x="742244" y="1510013"/>
                    <a:pt x="747058" y="1502694"/>
                    <a:pt x="757619" y="1487716"/>
                  </a:cubicBezTo>
                  <a:cubicBezTo>
                    <a:pt x="764259" y="1483002"/>
                    <a:pt x="757180" y="1494724"/>
                    <a:pt x="747992" y="1507182"/>
                  </a:cubicBezTo>
                  <a:cubicBezTo>
                    <a:pt x="739102" y="1519867"/>
                    <a:pt x="727875" y="1533160"/>
                    <a:pt x="724732" y="1530570"/>
                  </a:cubicBezTo>
                  <a:cubicBezTo>
                    <a:pt x="706625" y="1555784"/>
                    <a:pt x="755892" y="1507578"/>
                    <a:pt x="723175" y="1548762"/>
                  </a:cubicBezTo>
                  <a:cubicBezTo>
                    <a:pt x="721787" y="1546581"/>
                    <a:pt x="720230" y="1544642"/>
                    <a:pt x="711566" y="1550418"/>
                  </a:cubicBezTo>
                  <a:cubicBezTo>
                    <a:pt x="689934" y="1585089"/>
                    <a:pt x="710037" y="1574032"/>
                    <a:pt x="696220" y="1600152"/>
                  </a:cubicBezTo>
                  <a:cubicBezTo>
                    <a:pt x="690274" y="1603082"/>
                    <a:pt x="684016" y="1609354"/>
                    <a:pt x="677603" y="1617962"/>
                  </a:cubicBezTo>
                  <a:cubicBezTo>
                    <a:pt x="696460" y="1577883"/>
                    <a:pt x="639577" y="1652477"/>
                    <a:pt x="641870" y="1635587"/>
                  </a:cubicBezTo>
                  <a:cubicBezTo>
                    <a:pt x="635627" y="1646955"/>
                    <a:pt x="629709" y="1654685"/>
                    <a:pt x="623777" y="1660207"/>
                  </a:cubicBezTo>
                  <a:cubicBezTo>
                    <a:pt x="612409" y="1679673"/>
                    <a:pt x="661506" y="1623398"/>
                    <a:pt x="623310" y="1672339"/>
                  </a:cubicBezTo>
                  <a:cubicBezTo>
                    <a:pt x="652120" y="1641264"/>
                    <a:pt x="705139" y="1601554"/>
                    <a:pt x="725482" y="1592804"/>
                  </a:cubicBezTo>
                  <a:cubicBezTo>
                    <a:pt x="746279" y="1570606"/>
                    <a:pt x="754674" y="1558360"/>
                    <a:pt x="760988" y="1546709"/>
                  </a:cubicBezTo>
                  <a:cubicBezTo>
                    <a:pt x="767359" y="1535114"/>
                    <a:pt x="771238" y="1523873"/>
                    <a:pt x="784588" y="1505115"/>
                  </a:cubicBezTo>
                  <a:cubicBezTo>
                    <a:pt x="751829" y="1527328"/>
                    <a:pt x="788085" y="1484884"/>
                    <a:pt x="781870" y="1479123"/>
                  </a:cubicBezTo>
                  <a:cubicBezTo>
                    <a:pt x="792771" y="1472143"/>
                    <a:pt x="830741" y="1437444"/>
                    <a:pt x="832227" y="1444593"/>
                  </a:cubicBezTo>
                  <a:cubicBezTo>
                    <a:pt x="806730" y="1480383"/>
                    <a:pt x="824596" y="1450992"/>
                    <a:pt x="806674" y="1464781"/>
                  </a:cubicBezTo>
                  <a:cubicBezTo>
                    <a:pt x="785268" y="1491029"/>
                    <a:pt x="782677" y="1518578"/>
                    <a:pt x="810737" y="1478981"/>
                  </a:cubicBezTo>
                  <a:cubicBezTo>
                    <a:pt x="792771" y="1503133"/>
                    <a:pt x="783555" y="1517658"/>
                    <a:pt x="779124" y="1526832"/>
                  </a:cubicBezTo>
                  <a:cubicBezTo>
                    <a:pt x="775004" y="1536232"/>
                    <a:pt x="775471" y="1540154"/>
                    <a:pt x="776802" y="1543070"/>
                  </a:cubicBezTo>
                  <a:cubicBezTo>
                    <a:pt x="779492" y="1548889"/>
                    <a:pt x="785622" y="1550715"/>
                    <a:pt x="766085" y="1584154"/>
                  </a:cubicBezTo>
                  <a:cubicBezTo>
                    <a:pt x="775273" y="1578194"/>
                    <a:pt x="785310" y="1564448"/>
                    <a:pt x="793677" y="1550559"/>
                  </a:cubicBezTo>
                  <a:cubicBezTo>
                    <a:pt x="801917" y="1536586"/>
                    <a:pt x="809562" y="1523250"/>
                    <a:pt x="812067" y="1516837"/>
                  </a:cubicBezTo>
                  <a:cubicBezTo>
                    <a:pt x="829353" y="1499042"/>
                    <a:pt x="851042" y="1482096"/>
                    <a:pt x="849640" y="1489896"/>
                  </a:cubicBezTo>
                  <a:cubicBezTo>
                    <a:pt x="856648" y="1479491"/>
                    <a:pt x="863175" y="1472412"/>
                    <a:pt x="869489" y="1467627"/>
                  </a:cubicBezTo>
                  <a:cubicBezTo>
                    <a:pt x="876539" y="1456754"/>
                    <a:pt x="864222" y="1465008"/>
                    <a:pt x="857229" y="1474550"/>
                  </a:cubicBezTo>
                  <a:cubicBezTo>
                    <a:pt x="843072" y="1481204"/>
                    <a:pt x="877473" y="1453583"/>
                    <a:pt x="884722" y="1436991"/>
                  </a:cubicBezTo>
                  <a:cubicBezTo>
                    <a:pt x="860966" y="1459614"/>
                    <a:pt x="836517" y="1488396"/>
                    <a:pt x="813483" y="1504959"/>
                  </a:cubicBezTo>
                  <a:cubicBezTo>
                    <a:pt x="853166" y="1451360"/>
                    <a:pt x="810623" y="1500556"/>
                    <a:pt x="795532" y="1509844"/>
                  </a:cubicBezTo>
                  <a:cubicBezTo>
                    <a:pt x="842647" y="1454886"/>
                    <a:pt x="831548" y="1460053"/>
                    <a:pt x="840226" y="1473162"/>
                  </a:cubicBezTo>
                  <a:cubicBezTo>
                    <a:pt x="850405" y="1467627"/>
                    <a:pt x="861235" y="1457136"/>
                    <a:pt x="872462" y="1443871"/>
                  </a:cubicBezTo>
                  <a:cubicBezTo>
                    <a:pt x="879554" y="1433409"/>
                    <a:pt x="867054" y="1442286"/>
                    <a:pt x="860853" y="1444933"/>
                  </a:cubicBezTo>
                  <a:cubicBezTo>
                    <a:pt x="887652" y="1411890"/>
                    <a:pt x="900054" y="1418742"/>
                    <a:pt x="914735" y="1388389"/>
                  </a:cubicBezTo>
                  <a:cubicBezTo>
                    <a:pt x="928213" y="1376951"/>
                    <a:pt x="941223" y="1367805"/>
                    <a:pt x="953625" y="1363176"/>
                  </a:cubicBezTo>
                  <a:cubicBezTo>
                    <a:pt x="975851" y="1332186"/>
                    <a:pt x="931469" y="1376724"/>
                    <a:pt x="936693" y="1361024"/>
                  </a:cubicBezTo>
                  <a:cubicBezTo>
                    <a:pt x="950383" y="1340638"/>
                    <a:pt x="994411" y="1309888"/>
                    <a:pt x="986837" y="1303532"/>
                  </a:cubicBezTo>
                  <a:cubicBezTo>
                    <a:pt x="986455" y="1305386"/>
                    <a:pt x="999366" y="1300700"/>
                    <a:pt x="1010989" y="1297430"/>
                  </a:cubicBezTo>
                  <a:cubicBezTo>
                    <a:pt x="1022910" y="1294414"/>
                    <a:pt x="1033513" y="1292730"/>
                    <a:pt x="1027992" y="1299596"/>
                  </a:cubicBezTo>
                  <a:cubicBezTo>
                    <a:pt x="1051054" y="1282112"/>
                    <a:pt x="1075107" y="1260197"/>
                    <a:pt x="1099528" y="1236285"/>
                  </a:cubicBezTo>
                  <a:cubicBezTo>
                    <a:pt x="1105984" y="1234997"/>
                    <a:pt x="1085739" y="1255426"/>
                    <a:pt x="1075461" y="1267813"/>
                  </a:cubicBezTo>
                  <a:cubicBezTo>
                    <a:pt x="1092959" y="1253812"/>
                    <a:pt x="1088457" y="1260041"/>
                    <a:pt x="1094658" y="1259290"/>
                  </a:cubicBezTo>
                  <a:cubicBezTo>
                    <a:pt x="1096718" y="1252636"/>
                    <a:pt x="1103340" y="1244128"/>
                    <a:pt x="1111930" y="1234983"/>
                  </a:cubicBezTo>
                  <a:lnTo>
                    <a:pt x="1138709" y="1209078"/>
                  </a:lnTo>
                  <a:lnTo>
                    <a:pt x="1106988" y="1227989"/>
                  </a:lnTo>
                  <a:lnTo>
                    <a:pt x="1133887" y="1197835"/>
                  </a:lnTo>
                  <a:cubicBezTo>
                    <a:pt x="1143032" y="1187967"/>
                    <a:pt x="1152517" y="1178453"/>
                    <a:pt x="1161833" y="1168770"/>
                  </a:cubicBezTo>
                  <a:cubicBezTo>
                    <a:pt x="1149898" y="1183518"/>
                    <a:pt x="1152632" y="1187006"/>
                    <a:pt x="1148068" y="1196297"/>
                  </a:cubicBezTo>
                  <a:lnTo>
                    <a:pt x="1141275" y="1206610"/>
                  </a:lnTo>
                  <a:lnTo>
                    <a:pt x="1167201" y="1182918"/>
                  </a:lnTo>
                  <a:cubicBezTo>
                    <a:pt x="1173591" y="1176263"/>
                    <a:pt x="1176727" y="1171254"/>
                    <a:pt x="1173867" y="1168869"/>
                  </a:cubicBezTo>
                  <a:cubicBezTo>
                    <a:pt x="1189921" y="1166745"/>
                    <a:pt x="1216310" y="1142891"/>
                    <a:pt x="1212941" y="1153735"/>
                  </a:cubicBezTo>
                  <a:cubicBezTo>
                    <a:pt x="1264714" y="1101991"/>
                    <a:pt x="1202380" y="1144873"/>
                    <a:pt x="1181753" y="1160757"/>
                  </a:cubicBezTo>
                  <a:cubicBezTo>
                    <a:pt x="1182942" y="1155264"/>
                    <a:pt x="1184386" y="1149573"/>
                    <a:pt x="1186198" y="1143613"/>
                  </a:cubicBezTo>
                  <a:cubicBezTo>
                    <a:pt x="1173259" y="1158973"/>
                    <a:pt x="1142141" y="1175664"/>
                    <a:pt x="1153424" y="1156425"/>
                  </a:cubicBezTo>
                  <a:cubicBezTo>
                    <a:pt x="1147946" y="1157501"/>
                    <a:pt x="1131679" y="1170610"/>
                    <a:pt x="1118470" y="1183890"/>
                  </a:cubicBezTo>
                  <a:cubicBezTo>
                    <a:pt x="1105488" y="1197396"/>
                    <a:pt x="1095040" y="1210505"/>
                    <a:pt x="1099585" y="1209995"/>
                  </a:cubicBezTo>
                  <a:cubicBezTo>
                    <a:pt x="1079977" y="1217159"/>
                    <a:pt x="1072785" y="1237970"/>
                    <a:pt x="1044131" y="1250471"/>
                  </a:cubicBezTo>
                  <a:cubicBezTo>
                    <a:pt x="1026888" y="1273150"/>
                    <a:pt x="1077400" y="1238381"/>
                    <a:pt x="1090496" y="1224521"/>
                  </a:cubicBezTo>
                  <a:cubicBezTo>
                    <a:pt x="1092081" y="1227210"/>
                    <a:pt x="1079552" y="1241410"/>
                    <a:pt x="1094375" y="1233312"/>
                  </a:cubicBezTo>
                  <a:cubicBezTo>
                    <a:pt x="1013240" y="1315013"/>
                    <a:pt x="1019441" y="1269654"/>
                    <a:pt x="991070" y="1279847"/>
                  </a:cubicBezTo>
                  <a:cubicBezTo>
                    <a:pt x="1002325" y="1268096"/>
                    <a:pt x="1011768" y="1265081"/>
                    <a:pt x="1004024" y="1273901"/>
                  </a:cubicBezTo>
                  <a:cubicBezTo>
                    <a:pt x="1012957" y="1268535"/>
                    <a:pt x="1023759" y="1254520"/>
                    <a:pt x="1032466" y="1250485"/>
                  </a:cubicBezTo>
                  <a:cubicBezTo>
                    <a:pt x="1043537" y="1234261"/>
                    <a:pt x="1043905" y="1226772"/>
                    <a:pt x="1016737" y="1241891"/>
                  </a:cubicBezTo>
                  <a:cubicBezTo>
                    <a:pt x="1013170" y="1248814"/>
                    <a:pt x="1023787" y="1244057"/>
                    <a:pt x="1006530" y="1262278"/>
                  </a:cubicBezTo>
                  <a:cubicBezTo>
                    <a:pt x="977168" y="1281744"/>
                    <a:pt x="1002920" y="1255666"/>
                    <a:pt x="996025" y="1256587"/>
                  </a:cubicBezTo>
                  <a:cubicBezTo>
                    <a:pt x="1025401" y="1231203"/>
                    <a:pt x="1093186" y="1186395"/>
                    <a:pt x="1076325" y="1209826"/>
                  </a:cubicBezTo>
                  <a:cubicBezTo>
                    <a:pt x="1055245" y="1231104"/>
                    <a:pt x="1075617" y="1203766"/>
                    <a:pt x="1049199" y="1227239"/>
                  </a:cubicBezTo>
                  <a:cubicBezTo>
                    <a:pt x="1044358" y="1253543"/>
                    <a:pt x="1079864" y="1214172"/>
                    <a:pt x="1086702" y="1215701"/>
                  </a:cubicBezTo>
                  <a:cubicBezTo>
                    <a:pt x="1126384" y="1173385"/>
                    <a:pt x="1057580" y="1223685"/>
                    <a:pt x="1111123" y="1183918"/>
                  </a:cubicBezTo>
                  <a:cubicBezTo>
                    <a:pt x="1116559" y="1165896"/>
                    <a:pt x="1054480" y="1213719"/>
                    <a:pt x="1054353" y="1203894"/>
                  </a:cubicBezTo>
                  <a:cubicBezTo>
                    <a:pt x="1070945" y="1182106"/>
                    <a:pt x="1079326" y="1196475"/>
                    <a:pt x="1095833" y="1174872"/>
                  </a:cubicBezTo>
                  <a:cubicBezTo>
                    <a:pt x="1087551" y="1165018"/>
                    <a:pt x="999848" y="1233524"/>
                    <a:pt x="1006105" y="1209967"/>
                  </a:cubicBezTo>
                  <a:cubicBezTo>
                    <a:pt x="1029960" y="1182332"/>
                    <a:pt x="1049766" y="1172451"/>
                    <a:pt x="1074272" y="1142211"/>
                  </a:cubicBezTo>
                  <a:cubicBezTo>
                    <a:pt x="1051153" y="1175225"/>
                    <a:pt x="1017657" y="1216522"/>
                    <a:pt x="1085626" y="1168812"/>
                  </a:cubicBezTo>
                  <a:cubicBezTo>
                    <a:pt x="1089816" y="1159808"/>
                    <a:pt x="1083941" y="1159016"/>
                    <a:pt x="1083077" y="1154160"/>
                  </a:cubicBezTo>
                  <a:cubicBezTo>
                    <a:pt x="1094969" y="1144462"/>
                    <a:pt x="1109339" y="1129286"/>
                    <a:pt x="1120735" y="1123198"/>
                  </a:cubicBezTo>
                  <a:cubicBezTo>
                    <a:pt x="1130037" y="1123141"/>
                    <a:pt x="1083446" y="1166590"/>
                    <a:pt x="1141207" y="1135571"/>
                  </a:cubicBezTo>
                  <a:cubicBezTo>
                    <a:pt x="1132967" y="1144051"/>
                    <a:pt x="1124940" y="1152333"/>
                    <a:pt x="1116701" y="1160813"/>
                  </a:cubicBezTo>
                  <a:cubicBezTo>
                    <a:pt x="1144293" y="1150139"/>
                    <a:pt x="1149375" y="1156312"/>
                    <a:pt x="1187741" y="1137865"/>
                  </a:cubicBezTo>
                  <a:cubicBezTo>
                    <a:pt x="1212545" y="1108248"/>
                    <a:pt x="1166406" y="1145340"/>
                    <a:pt x="1149743" y="1147662"/>
                  </a:cubicBezTo>
                  <a:cubicBezTo>
                    <a:pt x="1184966" y="1116006"/>
                    <a:pt x="1249155" y="1094997"/>
                    <a:pt x="1205891" y="1135939"/>
                  </a:cubicBezTo>
                  <a:cubicBezTo>
                    <a:pt x="1223502" y="1126454"/>
                    <a:pt x="1245474" y="1096455"/>
                    <a:pt x="1241453" y="1112071"/>
                  </a:cubicBezTo>
                  <a:cubicBezTo>
                    <a:pt x="1263454" y="1087012"/>
                    <a:pt x="1282467" y="1079594"/>
                    <a:pt x="1306123" y="1053941"/>
                  </a:cubicBezTo>
                  <a:cubicBezTo>
                    <a:pt x="1290706" y="1058981"/>
                    <a:pt x="1272047" y="1074073"/>
                    <a:pt x="1257663" y="1075375"/>
                  </a:cubicBezTo>
                  <a:cubicBezTo>
                    <a:pt x="1282155" y="1054154"/>
                    <a:pt x="1305826" y="1035891"/>
                    <a:pt x="1328222" y="1021394"/>
                  </a:cubicBezTo>
                  <a:cubicBezTo>
                    <a:pt x="1345126" y="1002013"/>
                    <a:pt x="1295704" y="1039232"/>
                    <a:pt x="1288186" y="1034829"/>
                  </a:cubicBezTo>
                  <a:cubicBezTo>
                    <a:pt x="1307468" y="1017996"/>
                    <a:pt x="1322998" y="1013183"/>
                    <a:pt x="1342096" y="996619"/>
                  </a:cubicBezTo>
                  <a:cubicBezTo>
                    <a:pt x="1366503" y="975185"/>
                    <a:pt x="1323013" y="998898"/>
                    <a:pt x="1356140" y="971731"/>
                  </a:cubicBezTo>
                  <a:cubicBezTo>
                    <a:pt x="1339973" y="973897"/>
                    <a:pt x="1316373" y="1003089"/>
                    <a:pt x="1321031" y="988394"/>
                  </a:cubicBezTo>
                  <a:cubicBezTo>
                    <a:pt x="1303108" y="1006246"/>
                    <a:pt x="1298875" y="1016708"/>
                    <a:pt x="1269952" y="1035948"/>
                  </a:cubicBezTo>
                  <a:cubicBezTo>
                    <a:pt x="1269230" y="1033045"/>
                    <a:pt x="1268182" y="1030440"/>
                    <a:pt x="1256488" y="1040534"/>
                  </a:cubicBezTo>
                  <a:cubicBezTo>
                    <a:pt x="1247371" y="1040719"/>
                    <a:pt x="1298294" y="1007194"/>
                    <a:pt x="1314306" y="990602"/>
                  </a:cubicBezTo>
                  <a:cubicBezTo>
                    <a:pt x="1292150" y="1009757"/>
                    <a:pt x="1276662" y="1008157"/>
                    <a:pt x="1253303" y="1031531"/>
                  </a:cubicBezTo>
                  <a:cubicBezTo>
                    <a:pt x="1249424" y="1020828"/>
                    <a:pt x="1298323" y="1001149"/>
                    <a:pt x="1319785" y="973614"/>
                  </a:cubicBezTo>
                  <a:cubicBezTo>
                    <a:pt x="1337396" y="965572"/>
                    <a:pt x="1331719" y="973062"/>
                    <a:pt x="1338048" y="972609"/>
                  </a:cubicBezTo>
                  <a:cubicBezTo>
                    <a:pt x="1355786" y="955620"/>
                    <a:pt x="1339619" y="961155"/>
                    <a:pt x="1321696" y="967880"/>
                  </a:cubicBezTo>
                  <a:cubicBezTo>
                    <a:pt x="1339987" y="955818"/>
                    <a:pt x="1341474" y="952987"/>
                    <a:pt x="1342196" y="949872"/>
                  </a:cubicBezTo>
                  <a:cubicBezTo>
                    <a:pt x="1342889" y="946743"/>
                    <a:pt x="1342748" y="943303"/>
                    <a:pt x="1358476" y="930958"/>
                  </a:cubicBezTo>
                  <a:lnTo>
                    <a:pt x="1385856" y="922988"/>
                  </a:lnTo>
                  <a:cubicBezTo>
                    <a:pt x="1391972" y="913545"/>
                    <a:pt x="1382133" y="913701"/>
                    <a:pt x="1409867" y="891191"/>
                  </a:cubicBezTo>
                  <a:cubicBezTo>
                    <a:pt x="1437629" y="879497"/>
                    <a:pt x="1387399" y="914805"/>
                    <a:pt x="1426204" y="896486"/>
                  </a:cubicBezTo>
                  <a:cubicBezTo>
                    <a:pt x="1455778" y="886561"/>
                    <a:pt x="1448643" y="874684"/>
                    <a:pt x="1475358" y="862678"/>
                  </a:cubicBezTo>
                  <a:cubicBezTo>
                    <a:pt x="1468321" y="865906"/>
                    <a:pt x="1470870" y="862353"/>
                    <a:pt x="1477538" y="855770"/>
                  </a:cubicBezTo>
                  <a:cubicBezTo>
                    <a:pt x="1484248" y="849229"/>
                    <a:pt x="1495503" y="840239"/>
                    <a:pt x="1505158" y="831703"/>
                  </a:cubicBezTo>
                  <a:cubicBezTo>
                    <a:pt x="1524540" y="814756"/>
                    <a:pt x="1538272" y="800387"/>
                    <a:pt x="1500458" y="817078"/>
                  </a:cubicBezTo>
                  <a:cubicBezTo>
                    <a:pt x="1530443" y="800132"/>
                    <a:pt x="1511543" y="808188"/>
                    <a:pt x="1537635" y="788523"/>
                  </a:cubicBezTo>
                  <a:cubicBezTo>
                    <a:pt x="1496154" y="806701"/>
                    <a:pt x="1526040" y="790208"/>
                    <a:pt x="1528603" y="780794"/>
                  </a:cubicBezTo>
                  <a:cubicBezTo>
                    <a:pt x="1477396" y="821821"/>
                    <a:pt x="1473418" y="807225"/>
                    <a:pt x="1458723" y="812491"/>
                  </a:cubicBezTo>
                  <a:cubicBezTo>
                    <a:pt x="1487689" y="792402"/>
                    <a:pt x="1507409" y="786131"/>
                    <a:pt x="1530570" y="780029"/>
                  </a:cubicBezTo>
                  <a:cubicBezTo>
                    <a:pt x="1542151" y="776971"/>
                    <a:pt x="1554609" y="773984"/>
                    <a:pt x="1569503" y="769355"/>
                  </a:cubicBezTo>
                  <a:cubicBezTo>
                    <a:pt x="1576963" y="767047"/>
                    <a:pt x="1585019" y="764329"/>
                    <a:pt x="1593895" y="761002"/>
                  </a:cubicBezTo>
                  <a:cubicBezTo>
                    <a:pt x="1602800" y="757519"/>
                    <a:pt x="1612569" y="753697"/>
                    <a:pt x="1623470" y="749435"/>
                  </a:cubicBezTo>
                  <a:cubicBezTo>
                    <a:pt x="1609383" y="745471"/>
                    <a:pt x="1574344" y="758284"/>
                    <a:pt x="1533374" y="769808"/>
                  </a:cubicBezTo>
                  <a:cubicBezTo>
                    <a:pt x="1569517" y="741069"/>
                    <a:pt x="1541471" y="768703"/>
                    <a:pt x="1570437" y="756160"/>
                  </a:cubicBezTo>
                  <a:cubicBezTo>
                    <a:pt x="1575732" y="750511"/>
                    <a:pt x="1581097" y="744834"/>
                    <a:pt x="1575364" y="745118"/>
                  </a:cubicBezTo>
                  <a:cubicBezTo>
                    <a:pt x="1620298" y="717242"/>
                    <a:pt x="1559706" y="762956"/>
                    <a:pt x="1600577" y="744211"/>
                  </a:cubicBezTo>
                  <a:cubicBezTo>
                    <a:pt x="1599813" y="735717"/>
                    <a:pt x="1606000" y="735123"/>
                    <a:pt x="1638915" y="717370"/>
                  </a:cubicBezTo>
                  <a:cubicBezTo>
                    <a:pt x="1656583" y="702193"/>
                    <a:pt x="1579738" y="744013"/>
                    <a:pt x="1596628" y="725524"/>
                  </a:cubicBezTo>
                  <a:cubicBezTo>
                    <a:pt x="1585387" y="728964"/>
                    <a:pt x="1570890" y="741238"/>
                    <a:pt x="1577756" y="739596"/>
                  </a:cubicBezTo>
                  <a:cubicBezTo>
                    <a:pt x="1555345" y="750540"/>
                    <a:pt x="1566119" y="730422"/>
                    <a:pt x="1515097" y="754419"/>
                  </a:cubicBezTo>
                  <a:cubicBezTo>
                    <a:pt x="1559055" y="732348"/>
                    <a:pt x="1562042" y="729615"/>
                    <a:pt x="1589676" y="726926"/>
                  </a:cubicBezTo>
                  <a:cubicBezTo>
                    <a:pt x="1611507" y="711820"/>
                    <a:pt x="1605405" y="713660"/>
                    <a:pt x="1595693" y="717313"/>
                  </a:cubicBezTo>
                  <a:cubicBezTo>
                    <a:pt x="1585882" y="720810"/>
                    <a:pt x="1573127" y="727124"/>
                    <a:pt x="1580658" y="719153"/>
                  </a:cubicBezTo>
                  <a:cubicBezTo>
                    <a:pt x="1602829" y="703750"/>
                    <a:pt x="1619336" y="701004"/>
                    <a:pt x="1635262" y="698611"/>
                  </a:cubicBezTo>
                  <a:cubicBezTo>
                    <a:pt x="1603820" y="717936"/>
                    <a:pt x="1629826" y="709427"/>
                    <a:pt x="1610771" y="722778"/>
                  </a:cubicBezTo>
                  <a:cubicBezTo>
                    <a:pt x="1658593" y="705562"/>
                    <a:pt x="1649632" y="684780"/>
                    <a:pt x="1677437" y="690641"/>
                  </a:cubicBezTo>
                  <a:cubicBezTo>
                    <a:pt x="1694510" y="678352"/>
                    <a:pt x="1705213" y="669150"/>
                    <a:pt x="1702197" y="666475"/>
                  </a:cubicBezTo>
                  <a:cubicBezTo>
                    <a:pt x="1713835" y="660076"/>
                    <a:pt x="1724651" y="655418"/>
                    <a:pt x="1734801" y="652077"/>
                  </a:cubicBezTo>
                  <a:cubicBezTo>
                    <a:pt x="1745037" y="648877"/>
                    <a:pt x="1754819" y="647306"/>
                    <a:pt x="1763993" y="646442"/>
                  </a:cubicBezTo>
                  <a:cubicBezTo>
                    <a:pt x="1731319" y="662482"/>
                    <a:pt x="1746354" y="657952"/>
                    <a:pt x="1708058" y="680108"/>
                  </a:cubicBezTo>
                  <a:cubicBezTo>
                    <a:pt x="1721225" y="677361"/>
                    <a:pt x="1737647" y="666659"/>
                    <a:pt x="1754055" y="658547"/>
                  </a:cubicBezTo>
                  <a:cubicBezTo>
                    <a:pt x="1770421" y="650378"/>
                    <a:pt x="1786036" y="643625"/>
                    <a:pt x="1796173" y="646839"/>
                  </a:cubicBezTo>
                  <a:cubicBezTo>
                    <a:pt x="1786588" y="652756"/>
                    <a:pt x="1780090" y="652742"/>
                    <a:pt x="1772346" y="654922"/>
                  </a:cubicBezTo>
                  <a:cubicBezTo>
                    <a:pt x="1776140" y="660897"/>
                    <a:pt x="1757000" y="666729"/>
                    <a:pt x="1756801" y="671571"/>
                  </a:cubicBezTo>
                  <a:cubicBezTo>
                    <a:pt x="1711428" y="698654"/>
                    <a:pt x="1705723" y="685275"/>
                    <a:pt x="1684416" y="689338"/>
                  </a:cubicBezTo>
                  <a:cubicBezTo>
                    <a:pt x="1701759" y="693996"/>
                    <a:pt x="1667158" y="705407"/>
                    <a:pt x="1626697" y="729403"/>
                  </a:cubicBezTo>
                  <a:cubicBezTo>
                    <a:pt x="1620313" y="734542"/>
                    <a:pt x="1624107" y="734769"/>
                    <a:pt x="1614635" y="741394"/>
                  </a:cubicBezTo>
                  <a:cubicBezTo>
                    <a:pt x="1640161" y="732433"/>
                    <a:pt x="1668348" y="717893"/>
                    <a:pt x="1692273" y="712245"/>
                  </a:cubicBezTo>
                  <a:cubicBezTo>
                    <a:pt x="1677394" y="720980"/>
                    <a:pt x="1663690" y="727506"/>
                    <a:pt x="1652081" y="729474"/>
                  </a:cubicBezTo>
                  <a:cubicBezTo>
                    <a:pt x="1645187" y="740601"/>
                    <a:pt x="1674237" y="728469"/>
                    <a:pt x="1630477" y="748091"/>
                  </a:cubicBezTo>
                  <a:cubicBezTo>
                    <a:pt x="1629670" y="757349"/>
                    <a:pt x="1676927" y="743489"/>
                    <a:pt x="1671576" y="754957"/>
                  </a:cubicBezTo>
                  <a:cubicBezTo>
                    <a:pt x="1659386" y="760506"/>
                    <a:pt x="1646574" y="770643"/>
                    <a:pt x="1632672" y="779944"/>
                  </a:cubicBezTo>
                  <a:cubicBezTo>
                    <a:pt x="1618911" y="789486"/>
                    <a:pt x="1604428" y="798716"/>
                    <a:pt x="1587836" y="801449"/>
                  </a:cubicBezTo>
                  <a:cubicBezTo>
                    <a:pt x="1599544" y="793068"/>
                    <a:pt x="1602687" y="789316"/>
                    <a:pt x="1599388" y="788948"/>
                  </a:cubicBezTo>
                  <a:cubicBezTo>
                    <a:pt x="1611252" y="781034"/>
                    <a:pt x="1618953" y="780907"/>
                    <a:pt x="1631709" y="772087"/>
                  </a:cubicBezTo>
                  <a:cubicBezTo>
                    <a:pt x="1638023" y="767033"/>
                    <a:pt x="1634201" y="766792"/>
                    <a:pt x="1643813" y="760110"/>
                  </a:cubicBezTo>
                  <a:cubicBezTo>
                    <a:pt x="1617991" y="775980"/>
                    <a:pt x="1619675" y="771365"/>
                    <a:pt x="1619845" y="768137"/>
                  </a:cubicBezTo>
                  <a:cubicBezTo>
                    <a:pt x="1620029" y="764952"/>
                    <a:pt x="1618713" y="763196"/>
                    <a:pt x="1588006" y="786669"/>
                  </a:cubicBezTo>
                  <a:cubicBezTo>
                    <a:pt x="1582782" y="786669"/>
                    <a:pt x="1601752" y="773687"/>
                    <a:pt x="1592833" y="775683"/>
                  </a:cubicBezTo>
                  <a:cubicBezTo>
                    <a:pt x="1576935" y="783667"/>
                    <a:pt x="1562198" y="799283"/>
                    <a:pt x="1579059" y="778854"/>
                  </a:cubicBezTo>
                  <a:cubicBezTo>
                    <a:pt x="1555501" y="787716"/>
                    <a:pt x="1567110" y="794752"/>
                    <a:pt x="1539673" y="812633"/>
                  </a:cubicBezTo>
                  <a:cubicBezTo>
                    <a:pt x="1534478" y="812675"/>
                    <a:pt x="1553420" y="799637"/>
                    <a:pt x="1544487" y="801661"/>
                  </a:cubicBezTo>
                  <a:cubicBezTo>
                    <a:pt x="1517419" y="817107"/>
                    <a:pt x="1519500" y="834676"/>
                    <a:pt x="1489033" y="859026"/>
                  </a:cubicBezTo>
                  <a:cubicBezTo>
                    <a:pt x="1501293" y="854538"/>
                    <a:pt x="1517716" y="839914"/>
                    <a:pt x="1532708" y="829027"/>
                  </a:cubicBezTo>
                  <a:cubicBezTo>
                    <a:pt x="1535157" y="832594"/>
                    <a:pt x="1513143" y="849413"/>
                    <a:pt x="1500487" y="861220"/>
                  </a:cubicBezTo>
                  <a:cubicBezTo>
                    <a:pt x="1491214" y="863315"/>
                    <a:pt x="1482195" y="865793"/>
                    <a:pt x="1473192" y="868341"/>
                  </a:cubicBezTo>
                  <a:cubicBezTo>
                    <a:pt x="1424887" y="909935"/>
                    <a:pt x="1483852" y="874585"/>
                    <a:pt x="1485027" y="884990"/>
                  </a:cubicBezTo>
                  <a:cubicBezTo>
                    <a:pt x="1487717" y="880332"/>
                    <a:pt x="1490817" y="876213"/>
                    <a:pt x="1494541" y="872362"/>
                  </a:cubicBezTo>
                  <a:cubicBezTo>
                    <a:pt x="1498377" y="868653"/>
                    <a:pt x="1502879" y="865255"/>
                    <a:pt x="1508259" y="861815"/>
                  </a:cubicBezTo>
                  <a:cubicBezTo>
                    <a:pt x="1519032" y="854963"/>
                    <a:pt x="1533359" y="848068"/>
                    <a:pt x="1553236" y="838965"/>
                  </a:cubicBezTo>
                  <a:cubicBezTo>
                    <a:pt x="1534053" y="852797"/>
                    <a:pt x="1528772" y="859904"/>
                    <a:pt x="1523520" y="866614"/>
                  </a:cubicBezTo>
                  <a:cubicBezTo>
                    <a:pt x="1520887" y="869969"/>
                    <a:pt x="1518282" y="873225"/>
                    <a:pt x="1513950" y="877189"/>
                  </a:cubicBezTo>
                  <a:cubicBezTo>
                    <a:pt x="1509604" y="881139"/>
                    <a:pt x="1503516" y="885740"/>
                    <a:pt x="1494371" y="892380"/>
                  </a:cubicBezTo>
                  <a:cubicBezTo>
                    <a:pt x="1501010" y="890568"/>
                    <a:pt x="1507735" y="888643"/>
                    <a:pt x="1514573" y="887142"/>
                  </a:cubicBezTo>
                  <a:cubicBezTo>
                    <a:pt x="1530570" y="874287"/>
                    <a:pt x="1540537" y="864703"/>
                    <a:pt x="1537295" y="862239"/>
                  </a:cubicBezTo>
                  <a:cubicBezTo>
                    <a:pt x="1569729" y="838795"/>
                    <a:pt x="1591942" y="839843"/>
                    <a:pt x="1621346" y="823421"/>
                  </a:cubicBezTo>
                  <a:cubicBezTo>
                    <a:pt x="1590101" y="830938"/>
                    <a:pt x="1597562" y="812916"/>
                    <a:pt x="1525700" y="845421"/>
                  </a:cubicBezTo>
                  <a:cubicBezTo>
                    <a:pt x="1553519" y="828546"/>
                    <a:pt x="1580616" y="813397"/>
                    <a:pt x="1608321" y="796805"/>
                  </a:cubicBezTo>
                  <a:cubicBezTo>
                    <a:pt x="1610941" y="802256"/>
                    <a:pt x="1621403" y="798702"/>
                    <a:pt x="1634767" y="792997"/>
                  </a:cubicBezTo>
                  <a:cubicBezTo>
                    <a:pt x="1648414" y="787688"/>
                    <a:pt x="1665120" y="780468"/>
                    <a:pt x="1679631" y="777750"/>
                  </a:cubicBezTo>
                  <a:cubicBezTo>
                    <a:pt x="1676106" y="769524"/>
                    <a:pt x="1690263" y="760549"/>
                    <a:pt x="1650043" y="773531"/>
                  </a:cubicBezTo>
                  <a:cubicBezTo>
                    <a:pt x="1659514" y="767004"/>
                    <a:pt x="1665941" y="766778"/>
                    <a:pt x="1673487" y="764300"/>
                  </a:cubicBezTo>
                  <a:cubicBezTo>
                    <a:pt x="1678711" y="759076"/>
                    <a:pt x="1684246" y="753683"/>
                    <a:pt x="1678527" y="753683"/>
                  </a:cubicBezTo>
                  <a:cubicBezTo>
                    <a:pt x="1693137" y="743589"/>
                    <a:pt x="1706487" y="751007"/>
                    <a:pt x="1710494" y="752762"/>
                  </a:cubicBezTo>
                  <a:cubicBezTo>
                    <a:pt x="1756363" y="725467"/>
                    <a:pt x="1722428" y="736128"/>
                    <a:pt x="1704364" y="739271"/>
                  </a:cubicBezTo>
                  <a:cubicBezTo>
                    <a:pt x="1719710" y="731512"/>
                    <a:pt x="1735014" y="723811"/>
                    <a:pt x="1750587" y="715572"/>
                  </a:cubicBezTo>
                  <a:cubicBezTo>
                    <a:pt x="1766159" y="707261"/>
                    <a:pt x="1782143" y="698739"/>
                    <a:pt x="1799075" y="689706"/>
                  </a:cubicBezTo>
                  <a:cubicBezTo>
                    <a:pt x="1790255" y="686351"/>
                    <a:pt x="1774144" y="695185"/>
                    <a:pt x="1758812" y="705223"/>
                  </a:cubicBezTo>
                  <a:cubicBezTo>
                    <a:pt x="1743423" y="715189"/>
                    <a:pt x="1728077" y="725184"/>
                    <a:pt x="1719115" y="721999"/>
                  </a:cubicBezTo>
                  <a:cubicBezTo>
                    <a:pt x="1733173" y="714552"/>
                    <a:pt x="1744796" y="712415"/>
                    <a:pt x="1761417" y="699900"/>
                  </a:cubicBezTo>
                  <a:cubicBezTo>
                    <a:pt x="1765183" y="694718"/>
                    <a:pt x="1763314" y="692184"/>
                    <a:pt x="1759859" y="690386"/>
                  </a:cubicBezTo>
                  <a:cubicBezTo>
                    <a:pt x="1746792" y="694435"/>
                    <a:pt x="1742517" y="702037"/>
                    <a:pt x="1747656" y="702320"/>
                  </a:cubicBezTo>
                  <a:cubicBezTo>
                    <a:pt x="1738185" y="708748"/>
                    <a:pt x="1731729" y="708946"/>
                    <a:pt x="1724297" y="711339"/>
                  </a:cubicBezTo>
                  <a:cubicBezTo>
                    <a:pt x="1719696" y="712174"/>
                    <a:pt x="1715010" y="713009"/>
                    <a:pt x="1710423" y="713844"/>
                  </a:cubicBezTo>
                  <a:cubicBezTo>
                    <a:pt x="1727199" y="703269"/>
                    <a:pt x="1743933" y="692722"/>
                    <a:pt x="1759661" y="684525"/>
                  </a:cubicBezTo>
                  <a:cubicBezTo>
                    <a:pt x="1775715" y="676838"/>
                    <a:pt x="1790623" y="671302"/>
                    <a:pt x="1803237" y="669943"/>
                  </a:cubicBezTo>
                  <a:cubicBezTo>
                    <a:pt x="1773648" y="687965"/>
                    <a:pt x="1801878" y="684709"/>
                    <a:pt x="1818484" y="677545"/>
                  </a:cubicBezTo>
                  <a:cubicBezTo>
                    <a:pt x="1829725" y="669448"/>
                    <a:pt x="1809225" y="674742"/>
                    <a:pt x="1800462" y="675096"/>
                  </a:cubicBezTo>
                  <a:cubicBezTo>
                    <a:pt x="1820027" y="662893"/>
                    <a:pt x="1831933" y="664776"/>
                    <a:pt x="1853608" y="648750"/>
                  </a:cubicBezTo>
                  <a:cubicBezTo>
                    <a:pt x="1848979" y="649359"/>
                    <a:pt x="1844264" y="649982"/>
                    <a:pt x="1839649" y="650590"/>
                  </a:cubicBezTo>
                  <a:cubicBezTo>
                    <a:pt x="1825039" y="654611"/>
                    <a:pt x="1829852" y="658051"/>
                    <a:pt x="1810146" y="669023"/>
                  </a:cubicBezTo>
                  <a:cubicBezTo>
                    <a:pt x="1815242" y="659283"/>
                    <a:pt x="1793766" y="670651"/>
                    <a:pt x="1775107" y="673808"/>
                  </a:cubicBezTo>
                  <a:cubicBezTo>
                    <a:pt x="1789618" y="664974"/>
                    <a:pt x="1804143" y="656154"/>
                    <a:pt x="1797673" y="656239"/>
                  </a:cubicBezTo>
                  <a:cubicBezTo>
                    <a:pt x="1833392" y="642266"/>
                    <a:pt x="1859228" y="646301"/>
                    <a:pt x="1896943" y="628689"/>
                  </a:cubicBezTo>
                  <a:cubicBezTo>
                    <a:pt x="1835218" y="654922"/>
                    <a:pt x="1932761" y="627160"/>
                    <a:pt x="1915899" y="640907"/>
                  </a:cubicBezTo>
                  <a:cubicBezTo>
                    <a:pt x="1926206" y="634550"/>
                    <a:pt x="1927239" y="632073"/>
                    <a:pt x="1923176" y="631209"/>
                  </a:cubicBezTo>
                  <a:cubicBezTo>
                    <a:pt x="1921166" y="630799"/>
                    <a:pt x="1917910" y="630841"/>
                    <a:pt x="1913974" y="631167"/>
                  </a:cubicBezTo>
                  <a:cubicBezTo>
                    <a:pt x="1910109" y="631606"/>
                    <a:pt x="1905565" y="632313"/>
                    <a:pt x="1900921" y="633078"/>
                  </a:cubicBezTo>
                  <a:cubicBezTo>
                    <a:pt x="1904758" y="631011"/>
                    <a:pt x="1908396" y="629284"/>
                    <a:pt x="1911950" y="627712"/>
                  </a:cubicBezTo>
                  <a:cubicBezTo>
                    <a:pt x="1915560" y="626254"/>
                    <a:pt x="1919113" y="624994"/>
                    <a:pt x="1922652" y="623706"/>
                  </a:cubicBezTo>
                  <a:cubicBezTo>
                    <a:pt x="1929745" y="621129"/>
                    <a:pt x="1936880" y="618496"/>
                    <a:pt x="1944893" y="614390"/>
                  </a:cubicBezTo>
                  <a:cubicBezTo>
                    <a:pt x="1933355" y="611587"/>
                    <a:pt x="1912304" y="623649"/>
                    <a:pt x="1899746" y="623522"/>
                  </a:cubicBezTo>
                  <a:cubicBezTo>
                    <a:pt x="1938622" y="598265"/>
                    <a:pt x="1963708" y="598096"/>
                    <a:pt x="1998011" y="581263"/>
                  </a:cubicBezTo>
                  <a:cubicBezTo>
                    <a:pt x="1967884" y="577582"/>
                    <a:pt x="2077871" y="543265"/>
                    <a:pt x="2030742" y="549777"/>
                  </a:cubicBezTo>
                  <a:cubicBezTo>
                    <a:pt x="2039902" y="545304"/>
                    <a:pt x="2046428" y="542444"/>
                    <a:pt x="2051383" y="540887"/>
                  </a:cubicBezTo>
                  <a:cubicBezTo>
                    <a:pt x="2056381" y="539414"/>
                    <a:pt x="2059679" y="539018"/>
                    <a:pt x="2062228" y="539159"/>
                  </a:cubicBezTo>
                  <a:cubicBezTo>
                    <a:pt x="2067338" y="539443"/>
                    <a:pt x="2069448" y="541892"/>
                    <a:pt x="2076130" y="542345"/>
                  </a:cubicBezTo>
                  <a:cubicBezTo>
                    <a:pt x="2081963" y="537319"/>
                    <a:pt x="2070495" y="537659"/>
                    <a:pt x="2093005" y="527409"/>
                  </a:cubicBezTo>
                  <a:cubicBezTo>
                    <a:pt x="2097734" y="527239"/>
                    <a:pt x="2102406" y="527055"/>
                    <a:pt x="2107120" y="526885"/>
                  </a:cubicBezTo>
                  <a:cubicBezTo>
                    <a:pt x="2109626" y="520104"/>
                    <a:pt x="2069150" y="530679"/>
                    <a:pt x="2060868" y="523912"/>
                  </a:cubicBezTo>
                  <a:cubicBezTo>
                    <a:pt x="2100310" y="504871"/>
                    <a:pt x="2161568" y="489808"/>
                    <a:pt x="2178953" y="471842"/>
                  </a:cubicBezTo>
                  <a:cubicBezTo>
                    <a:pt x="2165093" y="468657"/>
                    <a:pt x="2136935" y="486311"/>
                    <a:pt x="2122962" y="483253"/>
                  </a:cubicBezTo>
                  <a:cubicBezTo>
                    <a:pt x="2177523" y="463985"/>
                    <a:pt x="2107063" y="469549"/>
                    <a:pt x="2076130" y="470724"/>
                  </a:cubicBezTo>
                  <a:cubicBezTo>
                    <a:pt x="2044517" y="489454"/>
                    <a:pt x="2090938" y="472961"/>
                    <a:pt x="2108408" y="474221"/>
                  </a:cubicBezTo>
                  <a:cubicBezTo>
                    <a:pt x="2082826" y="482319"/>
                    <a:pt x="2063190" y="486339"/>
                    <a:pt x="2094506" y="484357"/>
                  </a:cubicBezTo>
                  <a:cubicBezTo>
                    <a:pt x="2047702" y="507094"/>
                    <a:pt x="2073199" y="479487"/>
                    <a:pt x="2034536" y="501289"/>
                  </a:cubicBezTo>
                  <a:cubicBezTo>
                    <a:pt x="2021427" y="500482"/>
                    <a:pt x="2017718" y="496759"/>
                    <a:pt x="2012734" y="493248"/>
                  </a:cubicBezTo>
                  <a:cubicBezTo>
                    <a:pt x="2030855" y="484527"/>
                    <a:pt x="2032200" y="486537"/>
                    <a:pt x="2032526" y="488902"/>
                  </a:cubicBezTo>
                  <a:cubicBezTo>
                    <a:pt x="2032936" y="491422"/>
                    <a:pt x="2032653" y="494933"/>
                    <a:pt x="2048354" y="491110"/>
                  </a:cubicBezTo>
                  <a:cubicBezTo>
                    <a:pt x="2076243" y="475835"/>
                    <a:pt x="2014702" y="488845"/>
                    <a:pt x="2029765" y="477618"/>
                  </a:cubicBezTo>
                  <a:cubicBezTo>
                    <a:pt x="2019572" y="478581"/>
                    <a:pt x="2004764" y="488321"/>
                    <a:pt x="1991456" y="495032"/>
                  </a:cubicBezTo>
                  <a:cubicBezTo>
                    <a:pt x="1987237" y="493290"/>
                    <a:pt x="1990111" y="488930"/>
                    <a:pt x="2008331" y="479062"/>
                  </a:cubicBezTo>
                  <a:cubicBezTo>
                    <a:pt x="1997105" y="482573"/>
                    <a:pt x="1985949" y="486042"/>
                    <a:pt x="1976549" y="486651"/>
                  </a:cubicBezTo>
                  <a:cubicBezTo>
                    <a:pt x="1967559" y="494536"/>
                    <a:pt x="1954364" y="503965"/>
                    <a:pt x="1974071" y="501346"/>
                  </a:cubicBezTo>
                  <a:cubicBezTo>
                    <a:pt x="1953175" y="509713"/>
                    <a:pt x="1934360" y="514540"/>
                    <a:pt x="1914455" y="521237"/>
                  </a:cubicBezTo>
                  <a:cubicBezTo>
                    <a:pt x="1921322" y="510817"/>
                    <a:pt x="1869096" y="522298"/>
                    <a:pt x="1898401" y="503554"/>
                  </a:cubicBezTo>
                  <a:cubicBezTo>
                    <a:pt x="1932506" y="497566"/>
                    <a:pt x="1907292" y="519354"/>
                    <a:pt x="1952680" y="503271"/>
                  </a:cubicBezTo>
                  <a:cubicBezTo>
                    <a:pt x="1960494" y="493177"/>
                    <a:pt x="1937928" y="494182"/>
                    <a:pt x="1908849" y="497707"/>
                  </a:cubicBezTo>
                  <a:cubicBezTo>
                    <a:pt x="1938084" y="479756"/>
                    <a:pt x="1949608" y="490247"/>
                    <a:pt x="1975912" y="477038"/>
                  </a:cubicBezTo>
                  <a:cubicBezTo>
                    <a:pt x="1981659" y="478652"/>
                    <a:pt x="1966044" y="482177"/>
                    <a:pt x="1955143" y="488548"/>
                  </a:cubicBezTo>
                  <a:cubicBezTo>
                    <a:pt x="1965449" y="488250"/>
                    <a:pt x="1978672" y="483324"/>
                    <a:pt x="1992348" y="477675"/>
                  </a:cubicBezTo>
                  <a:cubicBezTo>
                    <a:pt x="1999186" y="474844"/>
                    <a:pt x="2006165" y="471956"/>
                    <a:pt x="2012904" y="469167"/>
                  </a:cubicBezTo>
                  <a:cubicBezTo>
                    <a:pt x="2019714" y="466576"/>
                    <a:pt x="2026452" y="464551"/>
                    <a:pt x="2032597" y="463150"/>
                  </a:cubicBezTo>
                  <a:cubicBezTo>
                    <a:pt x="1996723" y="477661"/>
                    <a:pt x="2051128" y="468515"/>
                    <a:pt x="2051270" y="476627"/>
                  </a:cubicBezTo>
                  <a:cubicBezTo>
                    <a:pt x="2108946" y="450479"/>
                    <a:pt x="2088008" y="476316"/>
                    <a:pt x="2150044" y="443910"/>
                  </a:cubicBezTo>
                  <a:cubicBezTo>
                    <a:pt x="2110390" y="464735"/>
                    <a:pt x="2159218" y="460757"/>
                    <a:pt x="2182379" y="466930"/>
                  </a:cubicBezTo>
                  <a:cubicBezTo>
                    <a:pt x="2193351" y="465486"/>
                    <a:pt x="2199212" y="462130"/>
                    <a:pt x="2199382" y="459540"/>
                  </a:cubicBezTo>
                  <a:cubicBezTo>
                    <a:pt x="2199566" y="456977"/>
                    <a:pt x="2193832" y="454769"/>
                    <a:pt x="2182238" y="457275"/>
                  </a:cubicBezTo>
                  <a:cubicBezTo>
                    <a:pt x="2212746" y="447265"/>
                    <a:pt x="2229961" y="456779"/>
                    <a:pt x="2270720" y="433901"/>
                  </a:cubicBezTo>
                  <a:cubicBezTo>
                    <a:pt x="2255204" y="435671"/>
                    <a:pt x="2231306" y="448441"/>
                    <a:pt x="2221099" y="442948"/>
                  </a:cubicBezTo>
                  <a:cubicBezTo>
                    <a:pt x="2246851" y="436067"/>
                    <a:pt x="2266671" y="433108"/>
                    <a:pt x="2235369" y="433491"/>
                  </a:cubicBezTo>
                  <a:cubicBezTo>
                    <a:pt x="2277643" y="417691"/>
                    <a:pt x="2302857" y="431976"/>
                    <a:pt x="2284693" y="443712"/>
                  </a:cubicBezTo>
                  <a:cubicBezTo>
                    <a:pt x="2292522" y="442863"/>
                    <a:pt x="2302432" y="439153"/>
                    <a:pt x="2309496" y="439267"/>
                  </a:cubicBezTo>
                  <a:cubicBezTo>
                    <a:pt x="2312611" y="428946"/>
                    <a:pt x="2289011" y="425350"/>
                    <a:pt x="2345342" y="401538"/>
                  </a:cubicBezTo>
                  <a:cubicBezTo>
                    <a:pt x="2350863" y="403308"/>
                    <a:pt x="2337641" y="409834"/>
                    <a:pt x="2345045" y="411165"/>
                  </a:cubicBezTo>
                  <a:cubicBezTo>
                    <a:pt x="2379546" y="395634"/>
                    <a:pt x="2349886" y="394120"/>
                    <a:pt x="2417628" y="376989"/>
                  </a:cubicBezTo>
                  <a:cubicBezTo>
                    <a:pt x="2381514" y="384309"/>
                    <a:pt x="2389371" y="384804"/>
                    <a:pt x="2396463" y="375701"/>
                  </a:cubicBezTo>
                  <a:cubicBezTo>
                    <a:pt x="2368192" y="375475"/>
                    <a:pt x="2391976" y="388386"/>
                    <a:pt x="2363732" y="388202"/>
                  </a:cubicBezTo>
                  <a:cubicBezTo>
                    <a:pt x="2368970" y="376749"/>
                    <a:pt x="2379631" y="359279"/>
                    <a:pt x="2448293" y="340507"/>
                  </a:cubicBezTo>
                  <a:cubicBezTo>
                    <a:pt x="2465593" y="340733"/>
                    <a:pt x="2412687" y="355301"/>
                    <a:pt x="2400696" y="361629"/>
                  </a:cubicBezTo>
                  <a:cubicBezTo>
                    <a:pt x="2428629" y="355018"/>
                    <a:pt x="2453772" y="351776"/>
                    <a:pt x="2475871" y="351889"/>
                  </a:cubicBezTo>
                  <a:cubicBezTo>
                    <a:pt x="2500901" y="342078"/>
                    <a:pt x="2503123" y="338482"/>
                    <a:pt x="2502656" y="335806"/>
                  </a:cubicBezTo>
                  <a:cubicBezTo>
                    <a:pt x="2502161" y="333088"/>
                    <a:pt x="2498961" y="331248"/>
                    <a:pt x="2513600" y="326109"/>
                  </a:cubicBezTo>
                  <a:cubicBezTo>
                    <a:pt x="2545581" y="330866"/>
                    <a:pt x="2584584" y="327694"/>
                    <a:pt x="2628329" y="319554"/>
                  </a:cubicBezTo>
                  <a:cubicBezTo>
                    <a:pt x="2655171" y="310224"/>
                    <a:pt x="2601147" y="323008"/>
                    <a:pt x="2600383" y="316312"/>
                  </a:cubicBezTo>
                  <a:cubicBezTo>
                    <a:pt x="2680725" y="302325"/>
                    <a:pt x="2662292" y="294298"/>
                    <a:pt x="2744149" y="283382"/>
                  </a:cubicBezTo>
                  <a:cubicBezTo>
                    <a:pt x="2740496" y="290518"/>
                    <a:pt x="2724102" y="298672"/>
                    <a:pt x="2699030" y="306572"/>
                  </a:cubicBezTo>
                  <a:cubicBezTo>
                    <a:pt x="2692772" y="308554"/>
                    <a:pt x="2685949" y="310522"/>
                    <a:pt x="2678658" y="312447"/>
                  </a:cubicBezTo>
                  <a:cubicBezTo>
                    <a:pt x="2671353" y="314316"/>
                    <a:pt x="2663580" y="316255"/>
                    <a:pt x="2655497" y="318549"/>
                  </a:cubicBezTo>
                  <a:cubicBezTo>
                    <a:pt x="2639258" y="322909"/>
                    <a:pt x="2621350" y="327114"/>
                    <a:pt x="2602223" y="331021"/>
                  </a:cubicBezTo>
                  <a:cubicBezTo>
                    <a:pt x="2576967" y="338595"/>
                    <a:pt x="2622114" y="335438"/>
                    <a:pt x="2626078" y="338624"/>
                  </a:cubicBezTo>
                  <a:cubicBezTo>
                    <a:pt x="2629886" y="334603"/>
                    <a:pt x="2638253" y="330554"/>
                    <a:pt x="2649282" y="326562"/>
                  </a:cubicBezTo>
                  <a:cubicBezTo>
                    <a:pt x="2654803" y="324566"/>
                    <a:pt x="2660975" y="322569"/>
                    <a:pt x="2667587" y="320616"/>
                  </a:cubicBezTo>
                  <a:cubicBezTo>
                    <a:pt x="2674269" y="318917"/>
                    <a:pt x="2681376" y="317261"/>
                    <a:pt x="2688681" y="315632"/>
                  </a:cubicBezTo>
                  <a:cubicBezTo>
                    <a:pt x="2717901" y="309134"/>
                    <a:pt x="2750179" y="303188"/>
                    <a:pt x="2770424" y="297426"/>
                  </a:cubicBezTo>
                  <a:cubicBezTo>
                    <a:pt x="2797478" y="299677"/>
                    <a:pt x="2751822" y="309233"/>
                    <a:pt x="2789565" y="310394"/>
                  </a:cubicBezTo>
                  <a:cubicBezTo>
                    <a:pt x="2765455" y="313268"/>
                    <a:pt x="2731804" y="309885"/>
                    <a:pt x="2767324" y="316340"/>
                  </a:cubicBezTo>
                  <a:cubicBezTo>
                    <a:pt x="2749670" y="320389"/>
                    <a:pt x="2742846" y="313905"/>
                    <a:pt x="2724244" y="318889"/>
                  </a:cubicBezTo>
                  <a:cubicBezTo>
                    <a:pt x="2749174" y="319299"/>
                    <a:pt x="2716259" y="330483"/>
                    <a:pt x="2703574" y="339629"/>
                  </a:cubicBezTo>
                  <a:cubicBezTo>
                    <a:pt x="2724937" y="335764"/>
                    <a:pt x="2760089" y="319384"/>
                    <a:pt x="2816973" y="315109"/>
                  </a:cubicBezTo>
                  <a:cubicBezTo>
                    <a:pt x="2834556" y="311499"/>
                    <a:pt x="2836736" y="309488"/>
                    <a:pt x="2837274" y="307662"/>
                  </a:cubicBezTo>
                  <a:cubicBezTo>
                    <a:pt x="2837812" y="305779"/>
                    <a:pt x="2836694" y="303995"/>
                    <a:pt x="2847836" y="301532"/>
                  </a:cubicBezTo>
                  <a:cubicBezTo>
                    <a:pt x="2838506" y="300909"/>
                    <a:pt x="2829658" y="300045"/>
                    <a:pt x="2821008" y="299423"/>
                  </a:cubicBezTo>
                  <a:cubicBezTo>
                    <a:pt x="2812329" y="298630"/>
                    <a:pt x="2803764" y="297851"/>
                    <a:pt x="2795086" y="297058"/>
                  </a:cubicBezTo>
                  <a:cubicBezTo>
                    <a:pt x="2777658" y="295600"/>
                    <a:pt x="2759537" y="294779"/>
                    <a:pt x="2738344" y="296987"/>
                  </a:cubicBezTo>
                  <a:cubicBezTo>
                    <a:pt x="2746909" y="291141"/>
                    <a:pt x="2775620" y="283227"/>
                    <a:pt x="2773525" y="278498"/>
                  </a:cubicBezTo>
                  <a:cubicBezTo>
                    <a:pt x="2755701" y="274704"/>
                    <a:pt x="2721865" y="286455"/>
                    <a:pt x="2709138" y="277720"/>
                  </a:cubicBezTo>
                  <a:cubicBezTo>
                    <a:pt x="2734083" y="272099"/>
                    <a:pt x="2828270" y="270910"/>
                    <a:pt x="2783718" y="260717"/>
                  </a:cubicBezTo>
                  <a:cubicBezTo>
                    <a:pt x="2792538" y="259528"/>
                    <a:pt x="2801259" y="258339"/>
                    <a:pt x="2809894" y="257178"/>
                  </a:cubicBezTo>
                  <a:cubicBezTo>
                    <a:pt x="2818516" y="256003"/>
                    <a:pt x="2827095" y="255068"/>
                    <a:pt x="2835674" y="254573"/>
                  </a:cubicBezTo>
                  <a:cubicBezTo>
                    <a:pt x="2852762" y="253468"/>
                    <a:pt x="2869652" y="252378"/>
                    <a:pt x="2886513" y="251302"/>
                  </a:cubicBezTo>
                  <a:cubicBezTo>
                    <a:pt x="2907720" y="246404"/>
                    <a:pt x="2842923" y="249674"/>
                    <a:pt x="2863153" y="241492"/>
                  </a:cubicBezTo>
                  <a:cubicBezTo>
                    <a:pt x="2877650" y="238816"/>
                    <a:pt x="2885423" y="242072"/>
                    <a:pt x="2895347" y="243403"/>
                  </a:cubicBezTo>
                  <a:cubicBezTo>
                    <a:pt x="2904372" y="246811"/>
                    <a:pt x="2926919" y="238353"/>
                    <a:pt x="2940472" y="237788"/>
                  </a:cubicBezTo>
                  <a:cubicBezTo>
                    <a:pt x="2944989" y="237599"/>
                    <a:pt x="2948507" y="238288"/>
                    <a:pt x="2950192" y="240585"/>
                  </a:cubicBezTo>
                  <a:cubicBezTo>
                    <a:pt x="2938257" y="243615"/>
                    <a:pt x="2928531" y="244535"/>
                    <a:pt x="2920561" y="243941"/>
                  </a:cubicBezTo>
                  <a:cubicBezTo>
                    <a:pt x="2924822" y="247466"/>
                    <a:pt x="2917389" y="248117"/>
                    <a:pt x="2925544" y="254785"/>
                  </a:cubicBezTo>
                  <a:cubicBezTo>
                    <a:pt x="2911132" y="257390"/>
                    <a:pt x="2903303" y="254134"/>
                    <a:pt x="2893492" y="252775"/>
                  </a:cubicBezTo>
                  <a:cubicBezTo>
                    <a:pt x="2880185" y="256597"/>
                    <a:pt x="2901321" y="258523"/>
                    <a:pt x="2909660" y="261184"/>
                  </a:cubicBezTo>
                  <a:cubicBezTo>
                    <a:pt x="2945874" y="252761"/>
                    <a:pt x="2944146" y="264214"/>
                    <a:pt x="2939531" y="272595"/>
                  </a:cubicBezTo>
                  <a:cubicBezTo>
                    <a:pt x="2920108" y="274846"/>
                    <a:pt x="2903997" y="273911"/>
                    <a:pt x="2889500" y="271490"/>
                  </a:cubicBezTo>
                  <a:cubicBezTo>
                    <a:pt x="2863762" y="280778"/>
                    <a:pt x="2925487" y="273926"/>
                    <a:pt x="2930641" y="280480"/>
                  </a:cubicBezTo>
                  <a:cubicBezTo>
                    <a:pt x="2871634" y="284685"/>
                    <a:pt x="2898405" y="287375"/>
                    <a:pt x="2877112" y="298078"/>
                  </a:cubicBezTo>
                  <a:cubicBezTo>
                    <a:pt x="2909985" y="298927"/>
                    <a:pt x="2995438" y="285832"/>
                    <a:pt x="2959974" y="277167"/>
                  </a:cubicBezTo>
                  <a:cubicBezTo>
                    <a:pt x="2979624" y="275115"/>
                    <a:pt x="2995438" y="275582"/>
                    <a:pt x="3009680" y="278980"/>
                  </a:cubicBezTo>
                  <a:cubicBezTo>
                    <a:pt x="3032133" y="269084"/>
                    <a:pt x="3070457" y="263662"/>
                    <a:pt x="3106770" y="265842"/>
                  </a:cubicBezTo>
                  <a:cubicBezTo>
                    <a:pt x="3125032" y="259853"/>
                    <a:pt x="3060999" y="259754"/>
                    <a:pt x="3052746" y="251104"/>
                  </a:cubicBezTo>
                  <a:cubicBezTo>
                    <a:pt x="3024517" y="256342"/>
                    <a:pt x="3062967" y="270429"/>
                    <a:pt x="2993866" y="269962"/>
                  </a:cubicBezTo>
                  <a:cubicBezTo>
                    <a:pt x="2965637" y="264568"/>
                    <a:pt x="3000548" y="267130"/>
                    <a:pt x="3021006" y="262303"/>
                  </a:cubicBezTo>
                  <a:cubicBezTo>
                    <a:pt x="3014139" y="260490"/>
                    <a:pt x="3007273" y="258678"/>
                    <a:pt x="3000520" y="256894"/>
                  </a:cubicBezTo>
                  <a:cubicBezTo>
                    <a:pt x="2989166" y="254997"/>
                    <a:pt x="2957723" y="261934"/>
                    <a:pt x="2966671" y="263846"/>
                  </a:cubicBezTo>
                  <a:cubicBezTo>
                    <a:pt x="2934647" y="267682"/>
                    <a:pt x="2970946" y="252647"/>
                    <a:pt x="2929890" y="250864"/>
                  </a:cubicBezTo>
                  <a:cubicBezTo>
                    <a:pt x="2944203" y="249604"/>
                    <a:pt x="2958530" y="248344"/>
                    <a:pt x="2952669" y="245979"/>
                  </a:cubicBezTo>
                  <a:cubicBezTo>
                    <a:pt x="2965439" y="245993"/>
                    <a:pt x="2978463" y="246022"/>
                    <a:pt x="2991205" y="246050"/>
                  </a:cubicBezTo>
                  <a:cubicBezTo>
                    <a:pt x="3003946" y="246546"/>
                    <a:pt x="3016362" y="247607"/>
                    <a:pt x="3027730" y="249349"/>
                  </a:cubicBezTo>
                  <a:cubicBezTo>
                    <a:pt x="3024202" y="246747"/>
                    <a:pt x="3028739" y="244541"/>
                    <a:pt x="3037267" y="242889"/>
                  </a:cubicBezTo>
                  <a:lnTo>
                    <a:pt x="3066604" y="240148"/>
                  </a:lnTo>
                  <a:lnTo>
                    <a:pt x="3070284" y="233936"/>
                  </a:lnTo>
                  <a:cubicBezTo>
                    <a:pt x="3068594" y="232856"/>
                    <a:pt x="3064007" y="232743"/>
                    <a:pt x="3056709" y="233309"/>
                  </a:cubicBezTo>
                  <a:cubicBezTo>
                    <a:pt x="3049418" y="233876"/>
                    <a:pt x="3039409" y="235122"/>
                    <a:pt x="3026909" y="236764"/>
                  </a:cubicBezTo>
                  <a:cubicBezTo>
                    <a:pt x="3020651" y="237599"/>
                    <a:pt x="3013771" y="238505"/>
                    <a:pt x="3006296" y="239496"/>
                  </a:cubicBezTo>
                  <a:cubicBezTo>
                    <a:pt x="2998807" y="240459"/>
                    <a:pt x="2990723" y="241478"/>
                    <a:pt x="2982115" y="243050"/>
                  </a:cubicBezTo>
                  <a:cubicBezTo>
                    <a:pt x="2975617" y="240246"/>
                    <a:pt x="2975985" y="237684"/>
                    <a:pt x="2980147" y="235221"/>
                  </a:cubicBezTo>
                  <a:cubicBezTo>
                    <a:pt x="2984310" y="232715"/>
                    <a:pt x="2992266" y="230280"/>
                    <a:pt x="3001001" y="228312"/>
                  </a:cubicBezTo>
                  <a:cubicBezTo>
                    <a:pt x="3018428" y="224079"/>
                    <a:pt x="3038730" y="219704"/>
                    <a:pt x="3037031" y="212725"/>
                  </a:cubicBezTo>
                  <a:close/>
                  <a:moveTo>
                    <a:pt x="3242876" y="212668"/>
                  </a:moveTo>
                  <a:cubicBezTo>
                    <a:pt x="3257175" y="211635"/>
                    <a:pt x="3256028" y="214155"/>
                    <a:pt x="3249686" y="214863"/>
                  </a:cubicBezTo>
                  <a:cubicBezTo>
                    <a:pt x="3268755" y="215075"/>
                    <a:pt x="3286126" y="216562"/>
                    <a:pt x="3302393" y="218813"/>
                  </a:cubicBezTo>
                  <a:cubicBezTo>
                    <a:pt x="3318673" y="221064"/>
                    <a:pt x="3333850" y="223923"/>
                    <a:pt x="3348602" y="228100"/>
                  </a:cubicBezTo>
                  <a:cubicBezTo>
                    <a:pt x="3330226" y="224716"/>
                    <a:pt x="3322878" y="226854"/>
                    <a:pt x="3323869" y="230917"/>
                  </a:cubicBezTo>
                  <a:cubicBezTo>
                    <a:pt x="3324846" y="234966"/>
                    <a:pt x="3334105" y="241252"/>
                    <a:pt x="3348772" y="248514"/>
                  </a:cubicBezTo>
                  <a:cubicBezTo>
                    <a:pt x="3365859" y="242781"/>
                    <a:pt x="3355893" y="234400"/>
                    <a:pt x="3378019" y="229133"/>
                  </a:cubicBezTo>
                  <a:cubicBezTo>
                    <a:pt x="3432185" y="232276"/>
                    <a:pt x="3344029" y="236736"/>
                    <a:pt x="3394371" y="245584"/>
                  </a:cubicBezTo>
                  <a:cubicBezTo>
                    <a:pt x="3408373" y="247693"/>
                    <a:pt x="3427371" y="246561"/>
                    <a:pt x="3436617" y="251742"/>
                  </a:cubicBezTo>
                  <a:cubicBezTo>
                    <a:pt x="3442917" y="245187"/>
                    <a:pt x="3418651" y="244338"/>
                    <a:pt x="3397671" y="236636"/>
                  </a:cubicBezTo>
                  <a:cubicBezTo>
                    <a:pt x="3414121" y="232078"/>
                    <a:pt x="3451977" y="229728"/>
                    <a:pt x="3440211" y="222324"/>
                  </a:cubicBezTo>
                  <a:cubicBezTo>
                    <a:pt x="3470623" y="224348"/>
                    <a:pt x="3435271" y="232191"/>
                    <a:pt x="3479159" y="237514"/>
                  </a:cubicBezTo>
                  <a:cubicBezTo>
                    <a:pt x="3462553" y="239312"/>
                    <a:pt x="3453295" y="236283"/>
                    <a:pt x="3438457" y="237033"/>
                  </a:cubicBezTo>
                  <a:cubicBezTo>
                    <a:pt x="3416259" y="240020"/>
                    <a:pt x="3462311" y="240119"/>
                    <a:pt x="3446413" y="245301"/>
                  </a:cubicBezTo>
                  <a:cubicBezTo>
                    <a:pt x="3467649" y="244380"/>
                    <a:pt x="3462609" y="240742"/>
                    <a:pt x="3485571" y="240020"/>
                  </a:cubicBezTo>
                  <a:cubicBezTo>
                    <a:pt x="3499091" y="244296"/>
                    <a:pt x="3482895" y="247679"/>
                    <a:pt x="3504939" y="247764"/>
                  </a:cubicBezTo>
                  <a:cubicBezTo>
                    <a:pt x="3509979" y="259231"/>
                    <a:pt x="3420407" y="238916"/>
                    <a:pt x="3472193" y="255409"/>
                  </a:cubicBezTo>
                  <a:cubicBezTo>
                    <a:pt x="3458191" y="254446"/>
                    <a:pt x="3444135" y="253554"/>
                    <a:pt x="3449499" y="256768"/>
                  </a:cubicBezTo>
                  <a:cubicBezTo>
                    <a:pt x="3438371" y="257377"/>
                    <a:pt x="3432767" y="254191"/>
                    <a:pt x="3425235" y="252436"/>
                  </a:cubicBezTo>
                  <a:cubicBezTo>
                    <a:pt x="3425575" y="257292"/>
                    <a:pt x="3399327" y="263167"/>
                    <a:pt x="3402511" y="253866"/>
                  </a:cubicBezTo>
                  <a:cubicBezTo>
                    <a:pt x="3374467" y="257249"/>
                    <a:pt x="3395773" y="265545"/>
                    <a:pt x="3396043" y="271746"/>
                  </a:cubicBezTo>
                  <a:cubicBezTo>
                    <a:pt x="3378319" y="279150"/>
                    <a:pt x="3389799" y="256980"/>
                    <a:pt x="3357181" y="256754"/>
                  </a:cubicBezTo>
                  <a:cubicBezTo>
                    <a:pt x="3377115" y="272836"/>
                    <a:pt x="3324535" y="259628"/>
                    <a:pt x="3344439" y="272185"/>
                  </a:cubicBezTo>
                  <a:cubicBezTo>
                    <a:pt x="3330141" y="272468"/>
                    <a:pt x="3322949" y="268915"/>
                    <a:pt x="3313393" y="266338"/>
                  </a:cubicBezTo>
                  <a:cubicBezTo>
                    <a:pt x="3326970" y="264215"/>
                    <a:pt x="3338125" y="262601"/>
                    <a:pt x="3341098" y="260265"/>
                  </a:cubicBezTo>
                  <a:cubicBezTo>
                    <a:pt x="3344057" y="257929"/>
                    <a:pt x="3338847" y="253611"/>
                    <a:pt x="3319551" y="248118"/>
                  </a:cubicBezTo>
                  <a:cubicBezTo>
                    <a:pt x="3288887" y="246971"/>
                    <a:pt x="3227233" y="247325"/>
                    <a:pt x="3239181" y="236552"/>
                  </a:cubicBezTo>
                  <a:cubicBezTo>
                    <a:pt x="3264409" y="234442"/>
                    <a:pt x="3271445" y="245796"/>
                    <a:pt x="3294975" y="244947"/>
                  </a:cubicBezTo>
                  <a:cubicBezTo>
                    <a:pt x="3315460" y="238675"/>
                    <a:pt x="3257019" y="231200"/>
                    <a:pt x="3241899" y="227449"/>
                  </a:cubicBezTo>
                  <a:cubicBezTo>
                    <a:pt x="3285489" y="232729"/>
                    <a:pt x="3295300" y="225566"/>
                    <a:pt x="3256326" y="217015"/>
                  </a:cubicBezTo>
                  <a:cubicBezTo>
                    <a:pt x="3241914" y="218176"/>
                    <a:pt x="3237369" y="219832"/>
                    <a:pt x="3240087" y="221800"/>
                  </a:cubicBezTo>
                  <a:cubicBezTo>
                    <a:pt x="3224061" y="229530"/>
                    <a:pt x="3229101" y="214891"/>
                    <a:pt x="3242876" y="212668"/>
                  </a:cubicBezTo>
                  <a:close/>
                  <a:moveTo>
                    <a:pt x="4609573" y="212115"/>
                  </a:moveTo>
                  <a:cubicBezTo>
                    <a:pt x="4627391" y="215285"/>
                    <a:pt x="4683325" y="239967"/>
                    <a:pt x="4706483" y="244692"/>
                  </a:cubicBezTo>
                  <a:cubicBezTo>
                    <a:pt x="4715543" y="259981"/>
                    <a:pt x="4626623" y="215868"/>
                    <a:pt x="4607087" y="217651"/>
                  </a:cubicBezTo>
                  <a:cubicBezTo>
                    <a:pt x="4601931" y="212392"/>
                    <a:pt x="4603635" y="211058"/>
                    <a:pt x="4609573" y="212115"/>
                  </a:cubicBezTo>
                  <a:close/>
                  <a:moveTo>
                    <a:pt x="3743643" y="210544"/>
                  </a:moveTo>
                  <a:cubicBezTo>
                    <a:pt x="3751443" y="210855"/>
                    <a:pt x="3759059" y="211153"/>
                    <a:pt x="3766719" y="211464"/>
                  </a:cubicBezTo>
                  <a:cubicBezTo>
                    <a:pt x="3755591" y="215173"/>
                    <a:pt x="3756951" y="220086"/>
                    <a:pt x="3786667" y="226839"/>
                  </a:cubicBezTo>
                  <a:cubicBezTo>
                    <a:pt x="3749277" y="222224"/>
                    <a:pt x="3799563" y="240458"/>
                    <a:pt x="3795585" y="247593"/>
                  </a:cubicBezTo>
                  <a:cubicBezTo>
                    <a:pt x="3840349" y="253086"/>
                    <a:pt x="3784401" y="237697"/>
                    <a:pt x="3829123" y="243176"/>
                  </a:cubicBezTo>
                  <a:cubicBezTo>
                    <a:pt x="3868975" y="258423"/>
                    <a:pt x="3769097" y="244620"/>
                    <a:pt x="3808963" y="259811"/>
                  </a:cubicBezTo>
                  <a:cubicBezTo>
                    <a:pt x="3790021" y="259046"/>
                    <a:pt x="3770895" y="258268"/>
                    <a:pt x="3751853" y="257489"/>
                  </a:cubicBezTo>
                  <a:cubicBezTo>
                    <a:pt x="3739721" y="251232"/>
                    <a:pt x="3775227" y="254714"/>
                    <a:pt x="3749857" y="245739"/>
                  </a:cubicBezTo>
                  <a:cubicBezTo>
                    <a:pt x="3764297" y="246772"/>
                    <a:pt x="3770965" y="251883"/>
                    <a:pt x="3779899" y="255691"/>
                  </a:cubicBezTo>
                  <a:cubicBezTo>
                    <a:pt x="3775835" y="234583"/>
                    <a:pt x="3741773" y="230378"/>
                    <a:pt x="3743643" y="210544"/>
                  </a:cubicBezTo>
                  <a:close/>
                  <a:moveTo>
                    <a:pt x="2898843" y="210233"/>
                  </a:moveTo>
                  <a:cubicBezTo>
                    <a:pt x="2910438" y="212710"/>
                    <a:pt x="2922018" y="215188"/>
                    <a:pt x="2933627" y="217665"/>
                  </a:cubicBezTo>
                  <a:cubicBezTo>
                    <a:pt x="2918932" y="224178"/>
                    <a:pt x="2916653" y="226245"/>
                    <a:pt x="2904251" y="235872"/>
                  </a:cubicBezTo>
                  <a:cubicBezTo>
                    <a:pt x="2874535" y="234159"/>
                    <a:pt x="2849831" y="237202"/>
                    <a:pt x="2840218" y="246843"/>
                  </a:cubicBezTo>
                  <a:cubicBezTo>
                    <a:pt x="2822904" y="256343"/>
                    <a:pt x="2838604" y="240529"/>
                    <a:pt x="2823640" y="238547"/>
                  </a:cubicBezTo>
                  <a:cubicBezTo>
                    <a:pt x="2828652" y="249915"/>
                    <a:pt x="2759225" y="244394"/>
                    <a:pt x="2720449" y="250850"/>
                  </a:cubicBezTo>
                  <a:cubicBezTo>
                    <a:pt x="2707198" y="257206"/>
                    <a:pt x="2717589" y="261043"/>
                    <a:pt x="2740170" y="263648"/>
                  </a:cubicBezTo>
                  <a:cubicBezTo>
                    <a:pt x="2664146" y="275979"/>
                    <a:pt x="2721454" y="248755"/>
                    <a:pt x="2685070" y="245343"/>
                  </a:cubicBezTo>
                  <a:cubicBezTo>
                    <a:pt x="2708047" y="246036"/>
                    <a:pt x="2737183" y="246164"/>
                    <a:pt x="2765780" y="243800"/>
                  </a:cubicBezTo>
                  <a:cubicBezTo>
                    <a:pt x="2794406" y="241506"/>
                    <a:pt x="2822409" y="236225"/>
                    <a:pt x="2843899" y="228142"/>
                  </a:cubicBezTo>
                  <a:cubicBezTo>
                    <a:pt x="2849038" y="230917"/>
                    <a:pt x="2834782" y="234838"/>
                    <a:pt x="2842186" y="237471"/>
                  </a:cubicBezTo>
                  <a:cubicBezTo>
                    <a:pt x="2856754" y="240005"/>
                    <a:pt x="2873728" y="225905"/>
                    <a:pt x="2906247" y="226500"/>
                  </a:cubicBezTo>
                  <a:cubicBezTo>
                    <a:pt x="2892713" y="225763"/>
                    <a:pt x="2877253" y="226655"/>
                    <a:pt x="2857872" y="231030"/>
                  </a:cubicBezTo>
                  <a:cubicBezTo>
                    <a:pt x="2841506" y="226089"/>
                    <a:pt x="2916100" y="217312"/>
                    <a:pt x="2852790" y="220228"/>
                  </a:cubicBezTo>
                  <a:cubicBezTo>
                    <a:pt x="2837486" y="215868"/>
                    <a:pt x="2882279" y="217892"/>
                    <a:pt x="2898843" y="210233"/>
                  </a:cubicBezTo>
                  <a:close/>
                  <a:moveTo>
                    <a:pt x="2459816" y="206071"/>
                  </a:moveTo>
                  <a:cubicBezTo>
                    <a:pt x="2448321" y="210332"/>
                    <a:pt x="2436966" y="214536"/>
                    <a:pt x="2425514" y="218784"/>
                  </a:cubicBezTo>
                  <a:cubicBezTo>
                    <a:pt x="2433725" y="209341"/>
                    <a:pt x="2406288" y="219732"/>
                    <a:pt x="2380933" y="226188"/>
                  </a:cubicBezTo>
                  <a:cubicBezTo>
                    <a:pt x="2377818" y="219024"/>
                    <a:pt x="2446480" y="202857"/>
                    <a:pt x="2459816" y="206071"/>
                  </a:cubicBezTo>
                  <a:close/>
                  <a:moveTo>
                    <a:pt x="3209281" y="201838"/>
                  </a:moveTo>
                  <a:cubicBezTo>
                    <a:pt x="3276924" y="207020"/>
                    <a:pt x="3170589" y="210049"/>
                    <a:pt x="3176649" y="211465"/>
                  </a:cubicBezTo>
                  <a:cubicBezTo>
                    <a:pt x="3128076" y="196628"/>
                    <a:pt x="3181335" y="206581"/>
                    <a:pt x="3209281" y="201838"/>
                  </a:cubicBezTo>
                  <a:close/>
                  <a:moveTo>
                    <a:pt x="3948425" y="194660"/>
                  </a:moveTo>
                  <a:cubicBezTo>
                    <a:pt x="3978935" y="197845"/>
                    <a:pt x="4002731" y="203933"/>
                    <a:pt x="4019565" y="213078"/>
                  </a:cubicBezTo>
                  <a:cubicBezTo>
                    <a:pt x="3997663" y="209822"/>
                    <a:pt x="4002507" y="213716"/>
                    <a:pt x="4008635" y="217835"/>
                  </a:cubicBezTo>
                  <a:cubicBezTo>
                    <a:pt x="3974871" y="208888"/>
                    <a:pt x="3949203" y="210615"/>
                    <a:pt x="3980647" y="223979"/>
                  </a:cubicBezTo>
                  <a:cubicBezTo>
                    <a:pt x="3965173" y="222550"/>
                    <a:pt x="3949685" y="221120"/>
                    <a:pt x="3934255" y="219704"/>
                  </a:cubicBezTo>
                  <a:cubicBezTo>
                    <a:pt x="3956595" y="215867"/>
                    <a:pt x="3941375" y="202432"/>
                    <a:pt x="3948425" y="194660"/>
                  </a:cubicBezTo>
                  <a:close/>
                  <a:moveTo>
                    <a:pt x="3329928" y="185571"/>
                  </a:moveTo>
                  <a:cubicBezTo>
                    <a:pt x="3353202" y="191559"/>
                    <a:pt x="3409477" y="194179"/>
                    <a:pt x="3399411" y="201526"/>
                  </a:cubicBezTo>
                  <a:cubicBezTo>
                    <a:pt x="3385411" y="200578"/>
                    <a:pt x="3336794" y="189139"/>
                    <a:pt x="3340022" y="199502"/>
                  </a:cubicBezTo>
                  <a:cubicBezTo>
                    <a:pt x="3313407" y="203664"/>
                    <a:pt x="3316805" y="187949"/>
                    <a:pt x="3290118" y="192791"/>
                  </a:cubicBezTo>
                  <a:cubicBezTo>
                    <a:pt x="3286367" y="188233"/>
                    <a:pt x="3312656" y="188516"/>
                    <a:pt x="3320018" y="192466"/>
                  </a:cubicBezTo>
                  <a:cubicBezTo>
                    <a:pt x="3327309" y="190285"/>
                    <a:pt x="3334869" y="188445"/>
                    <a:pt x="3329928" y="185571"/>
                  </a:cubicBezTo>
                  <a:close/>
                  <a:moveTo>
                    <a:pt x="4161589" y="183165"/>
                  </a:moveTo>
                  <a:cubicBezTo>
                    <a:pt x="4202659" y="191362"/>
                    <a:pt x="4195963" y="202150"/>
                    <a:pt x="4215003" y="206581"/>
                  </a:cubicBezTo>
                  <a:cubicBezTo>
                    <a:pt x="4232333" y="220186"/>
                    <a:pt x="4183107" y="200295"/>
                    <a:pt x="4192027" y="208181"/>
                  </a:cubicBezTo>
                  <a:cubicBezTo>
                    <a:pt x="4219335" y="221998"/>
                    <a:pt x="4213631" y="208379"/>
                    <a:pt x="4250115" y="219223"/>
                  </a:cubicBezTo>
                  <a:cubicBezTo>
                    <a:pt x="4237203" y="209356"/>
                    <a:pt x="4219521" y="201045"/>
                    <a:pt x="4197209" y="194335"/>
                  </a:cubicBezTo>
                  <a:cubicBezTo>
                    <a:pt x="4182187" y="185048"/>
                    <a:pt x="4235843" y="200295"/>
                    <a:pt x="4249547" y="201314"/>
                  </a:cubicBezTo>
                  <a:cubicBezTo>
                    <a:pt x="4254035" y="216887"/>
                    <a:pt x="4262063" y="212541"/>
                    <a:pt x="4302679" y="238321"/>
                  </a:cubicBezTo>
                  <a:cubicBezTo>
                    <a:pt x="4316511" y="240119"/>
                    <a:pt x="4297655" y="229912"/>
                    <a:pt x="4290687" y="224136"/>
                  </a:cubicBezTo>
                  <a:cubicBezTo>
                    <a:pt x="4339247" y="244805"/>
                    <a:pt x="4344641" y="252677"/>
                    <a:pt x="4343367" y="258538"/>
                  </a:cubicBezTo>
                  <a:cubicBezTo>
                    <a:pt x="4342023" y="264498"/>
                    <a:pt x="4334079" y="268136"/>
                    <a:pt x="4354693" y="281430"/>
                  </a:cubicBezTo>
                  <a:cubicBezTo>
                    <a:pt x="4328049" y="280425"/>
                    <a:pt x="4279533" y="248231"/>
                    <a:pt x="4303047" y="268065"/>
                  </a:cubicBezTo>
                  <a:cubicBezTo>
                    <a:pt x="4268731" y="253299"/>
                    <a:pt x="4245117" y="234909"/>
                    <a:pt x="4215571" y="218572"/>
                  </a:cubicBezTo>
                  <a:cubicBezTo>
                    <a:pt x="4204783" y="226528"/>
                    <a:pt x="4201357" y="242851"/>
                    <a:pt x="4251587" y="266961"/>
                  </a:cubicBezTo>
                  <a:cubicBezTo>
                    <a:pt x="4240007" y="264753"/>
                    <a:pt x="4228595" y="262572"/>
                    <a:pt x="4217213" y="260392"/>
                  </a:cubicBezTo>
                  <a:cubicBezTo>
                    <a:pt x="4221091" y="256605"/>
                    <a:pt x="4217481" y="251827"/>
                    <a:pt x="4209755" y="246637"/>
                  </a:cubicBezTo>
                  <a:lnTo>
                    <a:pt x="4193341" y="238351"/>
                  </a:lnTo>
                  <a:lnTo>
                    <a:pt x="4192245" y="242163"/>
                  </a:lnTo>
                  <a:cubicBezTo>
                    <a:pt x="4181339" y="248390"/>
                    <a:pt x="4116713" y="233050"/>
                    <a:pt x="4072045" y="223314"/>
                  </a:cubicBezTo>
                  <a:cubicBezTo>
                    <a:pt x="4028385" y="213432"/>
                    <a:pt x="4097175" y="223031"/>
                    <a:pt x="4106871" y="228226"/>
                  </a:cubicBezTo>
                  <a:cubicBezTo>
                    <a:pt x="4114983" y="228807"/>
                    <a:pt x="4112307" y="226018"/>
                    <a:pt x="4123917" y="227688"/>
                  </a:cubicBezTo>
                  <a:cubicBezTo>
                    <a:pt x="4103687" y="222280"/>
                    <a:pt x="4080865" y="217835"/>
                    <a:pt x="4059827" y="212724"/>
                  </a:cubicBezTo>
                  <a:cubicBezTo>
                    <a:pt x="4038775" y="207713"/>
                    <a:pt x="4019551" y="201498"/>
                    <a:pt x="4006171" y="194221"/>
                  </a:cubicBezTo>
                  <a:cubicBezTo>
                    <a:pt x="4020697" y="195000"/>
                    <a:pt x="4028907" y="199134"/>
                    <a:pt x="4037503" y="202956"/>
                  </a:cubicBezTo>
                  <a:cubicBezTo>
                    <a:pt x="4046095" y="206778"/>
                    <a:pt x="4055055" y="210445"/>
                    <a:pt x="4071027" y="211394"/>
                  </a:cubicBezTo>
                  <a:cubicBezTo>
                    <a:pt x="4091767" y="213871"/>
                    <a:pt x="4057719" y="199558"/>
                    <a:pt x="4070035" y="199487"/>
                  </a:cubicBezTo>
                  <a:cubicBezTo>
                    <a:pt x="4097443" y="213192"/>
                    <a:pt x="4110807" y="208279"/>
                    <a:pt x="4092799" y="196783"/>
                  </a:cubicBezTo>
                  <a:cubicBezTo>
                    <a:pt x="4123379" y="203296"/>
                    <a:pt x="4133035" y="219322"/>
                    <a:pt x="4099863" y="212512"/>
                  </a:cubicBezTo>
                  <a:cubicBezTo>
                    <a:pt x="4121553" y="222011"/>
                    <a:pt x="4174415" y="233026"/>
                    <a:pt x="4158983" y="238632"/>
                  </a:cubicBezTo>
                  <a:cubicBezTo>
                    <a:pt x="4198239" y="247662"/>
                    <a:pt x="4160863" y="232229"/>
                    <a:pt x="4180915" y="235447"/>
                  </a:cubicBezTo>
                  <a:lnTo>
                    <a:pt x="4192409" y="237881"/>
                  </a:lnTo>
                  <a:lnTo>
                    <a:pt x="4177601" y="230407"/>
                  </a:lnTo>
                  <a:cubicBezTo>
                    <a:pt x="4152403" y="219804"/>
                    <a:pt x="4124469" y="208620"/>
                    <a:pt x="4121893" y="198002"/>
                  </a:cubicBezTo>
                  <a:cubicBezTo>
                    <a:pt x="4185373" y="215910"/>
                    <a:pt x="4186323" y="200918"/>
                    <a:pt x="4161589" y="183165"/>
                  </a:cubicBezTo>
                  <a:close/>
                  <a:moveTo>
                    <a:pt x="2968018" y="180268"/>
                  </a:moveTo>
                  <a:cubicBezTo>
                    <a:pt x="3007386" y="180994"/>
                    <a:pt x="3022559" y="195358"/>
                    <a:pt x="3055506" y="197832"/>
                  </a:cubicBezTo>
                  <a:cubicBezTo>
                    <a:pt x="3065104" y="190824"/>
                    <a:pt x="3052165" y="192962"/>
                    <a:pt x="3094976" y="188474"/>
                  </a:cubicBezTo>
                  <a:cubicBezTo>
                    <a:pt x="3082164" y="198384"/>
                    <a:pt x="3087883" y="207643"/>
                    <a:pt x="3146819" y="212541"/>
                  </a:cubicBezTo>
                  <a:cubicBezTo>
                    <a:pt x="3135762" y="220823"/>
                    <a:pt x="3073216" y="208506"/>
                    <a:pt x="3046247" y="205307"/>
                  </a:cubicBezTo>
                  <a:cubicBezTo>
                    <a:pt x="3039041" y="207798"/>
                    <a:pt x="3031693" y="210304"/>
                    <a:pt x="3037016" y="212739"/>
                  </a:cubicBezTo>
                  <a:cubicBezTo>
                    <a:pt x="3018938" y="212371"/>
                    <a:pt x="3003733" y="210998"/>
                    <a:pt x="2992266" y="208860"/>
                  </a:cubicBezTo>
                  <a:cubicBezTo>
                    <a:pt x="2980813" y="206779"/>
                    <a:pt x="2973196" y="204429"/>
                    <a:pt x="2970181" y="200961"/>
                  </a:cubicBezTo>
                  <a:cubicBezTo>
                    <a:pt x="2987325" y="198327"/>
                    <a:pt x="3002671" y="198724"/>
                    <a:pt x="3014054" y="201796"/>
                  </a:cubicBezTo>
                  <a:cubicBezTo>
                    <a:pt x="3018952" y="196430"/>
                    <a:pt x="3003237" y="191815"/>
                    <a:pt x="2982214" y="188686"/>
                  </a:cubicBezTo>
                  <a:cubicBezTo>
                    <a:pt x="2961290" y="186209"/>
                    <a:pt x="2935043" y="185161"/>
                    <a:pt x="2919031" y="185034"/>
                  </a:cubicBezTo>
                  <a:cubicBezTo>
                    <a:pt x="2939085" y="181300"/>
                    <a:pt x="2954895" y="180027"/>
                    <a:pt x="2968018" y="180268"/>
                  </a:cubicBezTo>
                  <a:close/>
                  <a:moveTo>
                    <a:pt x="3552053" y="180078"/>
                  </a:moveTo>
                  <a:cubicBezTo>
                    <a:pt x="3581047" y="181522"/>
                    <a:pt x="3602693" y="197435"/>
                    <a:pt x="3597343" y="199955"/>
                  </a:cubicBezTo>
                  <a:cubicBezTo>
                    <a:pt x="3578823" y="197562"/>
                    <a:pt x="3559839" y="188671"/>
                    <a:pt x="3552053" y="180078"/>
                  </a:cubicBezTo>
                  <a:close/>
                  <a:moveTo>
                    <a:pt x="3893907" y="175109"/>
                  </a:moveTo>
                  <a:cubicBezTo>
                    <a:pt x="3933219" y="181961"/>
                    <a:pt x="3899583" y="190356"/>
                    <a:pt x="3944305" y="208916"/>
                  </a:cubicBezTo>
                  <a:cubicBezTo>
                    <a:pt x="3881659" y="188134"/>
                    <a:pt x="3944999" y="209610"/>
                    <a:pt x="3886303" y="203706"/>
                  </a:cubicBezTo>
                  <a:cubicBezTo>
                    <a:pt x="3896243" y="199020"/>
                    <a:pt x="3872003" y="195085"/>
                    <a:pt x="3855101" y="186350"/>
                  </a:cubicBezTo>
                  <a:cubicBezTo>
                    <a:pt x="3909295" y="197789"/>
                    <a:pt x="3903107" y="188077"/>
                    <a:pt x="3893907" y="175109"/>
                  </a:cubicBezTo>
                  <a:close/>
                  <a:moveTo>
                    <a:pt x="2530149" y="174047"/>
                  </a:moveTo>
                  <a:cubicBezTo>
                    <a:pt x="2563814" y="171088"/>
                    <a:pt x="2531041" y="184524"/>
                    <a:pt x="2478617" y="202984"/>
                  </a:cubicBezTo>
                  <a:cubicBezTo>
                    <a:pt x="2473945" y="196883"/>
                    <a:pt x="2518200" y="182782"/>
                    <a:pt x="2530149" y="174047"/>
                  </a:cubicBezTo>
                  <a:close/>
                  <a:moveTo>
                    <a:pt x="3517181" y="171280"/>
                  </a:moveTo>
                  <a:cubicBezTo>
                    <a:pt x="3522971" y="172650"/>
                    <a:pt x="3531079" y="174656"/>
                    <a:pt x="3539071" y="174444"/>
                  </a:cubicBezTo>
                  <a:cubicBezTo>
                    <a:pt x="3538363" y="178705"/>
                    <a:pt x="3542243" y="183618"/>
                    <a:pt x="3512059" y="183547"/>
                  </a:cubicBezTo>
                  <a:cubicBezTo>
                    <a:pt x="3532163" y="185062"/>
                    <a:pt x="3538859" y="194377"/>
                    <a:pt x="3561339" y="194547"/>
                  </a:cubicBezTo>
                  <a:cubicBezTo>
                    <a:pt x="3559939" y="199460"/>
                    <a:pt x="3512315" y="193839"/>
                    <a:pt x="3518599" y="186378"/>
                  </a:cubicBezTo>
                  <a:cubicBezTo>
                    <a:pt x="3494803" y="185543"/>
                    <a:pt x="3493315" y="188898"/>
                    <a:pt x="3496799" y="191843"/>
                  </a:cubicBezTo>
                  <a:cubicBezTo>
                    <a:pt x="3500279" y="194901"/>
                    <a:pt x="3508691" y="198851"/>
                    <a:pt x="3504825" y="201144"/>
                  </a:cubicBezTo>
                  <a:cubicBezTo>
                    <a:pt x="3421299" y="198016"/>
                    <a:pt x="3476667" y="212215"/>
                    <a:pt x="3409235" y="215486"/>
                  </a:cubicBezTo>
                  <a:cubicBezTo>
                    <a:pt x="3418791" y="218331"/>
                    <a:pt x="3435723" y="216335"/>
                    <a:pt x="3450263" y="215910"/>
                  </a:cubicBezTo>
                  <a:cubicBezTo>
                    <a:pt x="3456195" y="222210"/>
                    <a:pt x="3385537" y="222677"/>
                    <a:pt x="3379675" y="214438"/>
                  </a:cubicBezTo>
                  <a:cubicBezTo>
                    <a:pt x="3387435" y="211507"/>
                    <a:pt x="3401761" y="209171"/>
                    <a:pt x="3430571" y="208350"/>
                  </a:cubicBezTo>
                  <a:cubicBezTo>
                    <a:pt x="3409193" y="206312"/>
                    <a:pt x="3409407" y="202249"/>
                    <a:pt x="3424101" y="205845"/>
                  </a:cubicBezTo>
                  <a:cubicBezTo>
                    <a:pt x="3445251" y="198185"/>
                    <a:pt x="3379195" y="190257"/>
                    <a:pt x="3359686" y="186534"/>
                  </a:cubicBezTo>
                  <a:cubicBezTo>
                    <a:pt x="3413101" y="185770"/>
                    <a:pt x="3434111" y="184934"/>
                    <a:pt x="3453023" y="183335"/>
                  </a:cubicBezTo>
                  <a:cubicBezTo>
                    <a:pt x="3462467" y="182429"/>
                    <a:pt x="3471427" y="181551"/>
                    <a:pt x="3483631" y="180376"/>
                  </a:cubicBezTo>
                  <a:cubicBezTo>
                    <a:pt x="3489733" y="179810"/>
                    <a:pt x="3496655" y="179073"/>
                    <a:pt x="3504867" y="178493"/>
                  </a:cubicBezTo>
                  <a:cubicBezTo>
                    <a:pt x="3513093" y="178181"/>
                    <a:pt x="3522591" y="177828"/>
                    <a:pt x="3533861" y="177417"/>
                  </a:cubicBezTo>
                  <a:cubicBezTo>
                    <a:pt x="3526331" y="175152"/>
                    <a:pt x="3515767" y="174770"/>
                    <a:pt x="3509199" y="171938"/>
                  </a:cubicBezTo>
                  <a:cubicBezTo>
                    <a:pt x="3507919" y="169177"/>
                    <a:pt x="3511391" y="169910"/>
                    <a:pt x="3517181" y="171280"/>
                  </a:cubicBezTo>
                  <a:close/>
                  <a:moveTo>
                    <a:pt x="3660723" y="170296"/>
                  </a:moveTo>
                  <a:cubicBezTo>
                    <a:pt x="3677797" y="173340"/>
                    <a:pt x="3696783" y="176936"/>
                    <a:pt x="3715569" y="180050"/>
                  </a:cubicBezTo>
                  <a:cubicBezTo>
                    <a:pt x="3734355" y="183278"/>
                    <a:pt x="3752929" y="186619"/>
                    <a:pt x="3769067" y="191178"/>
                  </a:cubicBezTo>
                  <a:cubicBezTo>
                    <a:pt x="3782887" y="190810"/>
                    <a:pt x="3762883" y="183604"/>
                    <a:pt x="3755407" y="178960"/>
                  </a:cubicBezTo>
                  <a:cubicBezTo>
                    <a:pt x="3787487" y="181777"/>
                    <a:pt x="3816367" y="185260"/>
                    <a:pt x="3856815" y="198186"/>
                  </a:cubicBezTo>
                  <a:cubicBezTo>
                    <a:pt x="3808779" y="186817"/>
                    <a:pt x="3782999" y="198582"/>
                    <a:pt x="3745767" y="190243"/>
                  </a:cubicBezTo>
                  <a:cubicBezTo>
                    <a:pt x="3721161" y="191249"/>
                    <a:pt x="3784287" y="199545"/>
                    <a:pt x="3789003" y="206538"/>
                  </a:cubicBezTo>
                  <a:cubicBezTo>
                    <a:pt x="3778723" y="211607"/>
                    <a:pt x="3764339" y="203792"/>
                    <a:pt x="3730971" y="204216"/>
                  </a:cubicBezTo>
                  <a:cubicBezTo>
                    <a:pt x="3719349" y="198455"/>
                    <a:pt x="3707711" y="192678"/>
                    <a:pt x="3696047" y="186902"/>
                  </a:cubicBezTo>
                  <a:lnTo>
                    <a:pt x="3678419" y="178252"/>
                  </a:lnTo>
                  <a:close/>
                  <a:moveTo>
                    <a:pt x="4073107" y="167578"/>
                  </a:moveTo>
                  <a:cubicBezTo>
                    <a:pt x="4090859" y="168980"/>
                    <a:pt x="4100035" y="173637"/>
                    <a:pt x="4108683" y="178465"/>
                  </a:cubicBezTo>
                  <a:cubicBezTo>
                    <a:pt x="4130655" y="181976"/>
                    <a:pt x="4126125" y="177346"/>
                    <a:pt x="4149711" y="181438"/>
                  </a:cubicBezTo>
                  <a:cubicBezTo>
                    <a:pt x="4159127" y="193995"/>
                    <a:pt x="4110879" y="182938"/>
                    <a:pt x="4139135" y="197563"/>
                  </a:cubicBezTo>
                  <a:cubicBezTo>
                    <a:pt x="4126621" y="194193"/>
                    <a:pt x="4114007" y="190866"/>
                    <a:pt x="4098051" y="188729"/>
                  </a:cubicBezTo>
                  <a:cubicBezTo>
                    <a:pt x="4070871" y="175902"/>
                    <a:pt x="4100345" y="180376"/>
                    <a:pt x="4073107" y="167578"/>
                  </a:cubicBezTo>
                  <a:close/>
                  <a:moveTo>
                    <a:pt x="3762967" y="155940"/>
                  </a:moveTo>
                  <a:cubicBezTo>
                    <a:pt x="3792471" y="158149"/>
                    <a:pt x="3822229" y="160300"/>
                    <a:pt x="3835323" y="170649"/>
                  </a:cubicBezTo>
                  <a:cubicBezTo>
                    <a:pt x="3823829" y="170111"/>
                    <a:pt x="3818535" y="166360"/>
                    <a:pt x="3810903" y="163797"/>
                  </a:cubicBezTo>
                  <a:cubicBezTo>
                    <a:pt x="3799875" y="171131"/>
                    <a:pt x="3846875" y="178549"/>
                    <a:pt x="3849879" y="188827"/>
                  </a:cubicBezTo>
                  <a:cubicBezTo>
                    <a:pt x="3831939" y="187072"/>
                    <a:pt x="3824381" y="180389"/>
                    <a:pt x="3812799" y="175505"/>
                  </a:cubicBezTo>
                  <a:cubicBezTo>
                    <a:pt x="3798289" y="172178"/>
                    <a:pt x="3781967" y="169772"/>
                    <a:pt x="3764921" y="167662"/>
                  </a:cubicBezTo>
                  <a:cubicBezTo>
                    <a:pt x="3772963" y="162070"/>
                    <a:pt x="3806499" y="168568"/>
                    <a:pt x="3762967" y="155940"/>
                  </a:cubicBezTo>
                  <a:close/>
                  <a:moveTo>
                    <a:pt x="3322434" y="152774"/>
                  </a:moveTo>
                  <a:cubicBezTo>
                    <a:pt x="3334261" y="154961"/>
                    <a:pt x="3339410" y="162099"/>
                    <a:pt x="3362716" y="157172"/>
                  </a:cubicBezTo>
                  <a:cubicBezTo>
                    <a:pt x="3361923" y="164406"/>
                    <a:pt x="3329886" y="165794"/>
                    <a:pt x="3379323" y="173594"/>
                  </a:cubicBezTo>
                  <a:cubicBezTo>
                    <a:pt x="3358767" y="175619"/>
                    <a:pt x="3340277" y="171032"/>
                    <a:pt x="3327139" y="165737"/>
                  </a:cubicBezTo>
                  <a:cubicBezTo>
                    <a:pt x="3314001" y="160810"/>
                    <a:pt x="3306244" y="154737"/>
                    <a:pt x="3307461" y="152868"/>
                  </a:cubicBezTo>
                  <a:cubicBezTo>
                    <a:pt x="3313807" y="151866"/>
                    <a:pt x="3318491" y="152045"/>
                    <a:pt x="3322434" y="152774"/>
                  </a:cubicBezTo>
                  <a:close/>
                  <a:moveTo>
                    <a:pt x="4413247" y="145775"/>
                  </a:moveTo>
                  <a:cubicBezTo>
                    <a:pt x="4451385" y="168583"/>
                    <a:pt x="4529349" y="178394"/>
                    <a:pt x="4531557" y="181069"/>
                  </a:cubicBezTo>
                  <a:cubicBezTo>
                    <a:pt x="4527255" y="176553"/>
                    <a:pt x="4540279" y="181593"/>
                    <a:pt x="4543519" y="184085"/>
                  </a:cubicBezTo>
                  <a:cubicBezTo>
                    <a:pt x="4551447" y="185982"/>
                    <a:pt x="4559249" y="188233"/>
                    <a:pt x="4567091" y="190611"/>
                  </a:cubicBezTo>
                  <a:cubicBezTo>
                    <a:pt x="4565351" y="192522"/>
                    <a:pt x="4564133" y="194674"/>
                    <a:pt x="4572359" y="201243"/>
                  </a:cubicBezTo>
                  <a:cubicBezTo>
                    <a:pt x="4566795" y="198950"/>
                    <a:pt x="4560467" y="196430"/>
                    <a:pt x="4553713" y="193839"/>
                  </a:cubicBezTo>
                  <a:cubicBezTo>
                    <a:pt x="4546931" y="191376"/>
                    <a:pt x="4539655" y="189096"/>
                    <a:pt x="4532393" y="186760"/>
                  </a:cubicBezTo>
                  <a:cubicBezTo>
                    <a:pt x="4517825" y="182159"/>
                    <a:pt x="4503101" y="177870"/>
                    <a:pt x="4491211" y="174967"/>
                  </a:cubicBezTo>
                  <a:cubicBezTo>
                    <a:pt x="4467427" y="169163"/>
                    <a:pt x="4455081" y="168908"/>
                    <a:pt x="4477887" y="182626"/>
                  </a:cubicBezTo>
                  <a:cubicBezTo>
                    <a:pt x="4448511" y="178394"/>
                    <a:pt x="4444109" y="167620"/>
                    <a:pt x="4430943" y="159083"/>
                  </a:cubicBezTo>
                  <a:cubicBezTo>
                    <a:pt x="4377315" y="141599"/>
                    <a:pt x="4454867" y="178294"/>
                    <a:pt x="4401439" y="160909"/>
                  </a:cubicBezTo>
                  <a:cubicBezTo>
                    <a:pt x="4395579" y="151835"/>
                    <a:pt x="4394021" y="144558"/>
                    <a:pt x="4413247" y="145775"/>
                  </a:cubicBezTo>
                  <a:close/>
                  <a:moveTo>
                    <a:pt x="3672971" y="144034"/>
                  </a:moveTo>
                  <a:cubicBezTo>
                    <a:pt x="3684707" y="144076"/>
                    <a:pt x="3690115" y="148111"/>
                    <a:pt x="3697717" y="150518"/>
                  </a:cubicBezTo>
                  <a:cubicBezTo>
                    <a:pt x="3708999" y="151495"/>
                    <a:pt x="3706211" y="149683"/>
                    <a:pt x="3703067" y="147828"/>
                  </a:cubicBezTo>
                  <a:cubicBezTo>
                    <a:pt x="3699855" y="141995"/>
                    <a:pt x="3748597" y="165935"/>
                    <a:pt x="3748017" y="169927"/>
                  </a:cubicBezTo>
                  <a:cubicBezTo>
                    <a:pt x="3688967" y="158503"/>
                    <a:pt x="3679679" y="156110"/>
                    <a:pt x="3672971" y="144034"/>
                  </a:cubicBezTo>
                  <a:close/>
                  <a:moveTo>
                    <a:pt x="3548911" y="142265"/>
                  </a:moveTo>
                  <a:cubicBezTo>
                    <a:pt x="3588919" y="143483"/>
                    <a:pt x="3609335" y="155955"/>
                    <a:pt x="3641399" y="161717"/>
                  </a:cubicBezTo>
                  <a:cubicBezTo>
                    <a:pt x="3649187" y="159763"/>
                    <a:pt x="3638681" y="155049"/>
                    <a:pt x="3663683" y="155743"/>
                  </a:cubicBezTo>
                  <a:cubicBezTo>
                    <a:pt x="3672263" y="159480"/>
                    <a:pt x="3680911" y="163402"/>
                    <a:pt x="3689435" y="167720"/>
                  </a:cubicBezTo>
                  <a:cubicBezTo>
                    <a:pt x="3681635" y="167351"/>
                    <a:pt x="3674187" y="167026"/>
                    <a:pt x="3667039" y="166799"/>
                  </a:cubicBezTo>
                  <a:cubicBezTo>
                    <a:pt x="3659889" y="166474"/>
                    <a:pt x="3653065" y="165992"/>
                    <a:pt x="3646495" y="165355"/>
                  </a:cubicBezTo>
                  <a:cubicBezTo>
                    <a:pt x="3633371" y="164081"/>
                    <a:pt x="3621311" y="162212"/>
                    <a:pt x="3610013" y="159905"/>
                  </a:cubicBezTo>
                  <a:cubicBezTo>
                    <a:pt x="3587433" y="155304"/>
                    <a:pt x="3567867" y="148975"/>
                    <a:pt x="3548911" y="142265"/>
                  </a:cubicBezTo>
                  <a:close/>
                  <a:moveTo>
                    <a:pt x="3883515" y="142052"/>
                  </a:moveTo>
                  <a:cubicBezTo>
                    <a:pt x="3906549" y="147446"/>
                    <a:pt x="3911121" y="146710"/>
                    <a:pt x="3960727" y="151948"/>
                  </a:cubicBezTo>
                  <a:cubicBezTo>
                    <a:pt x="3975663" y="160839"/>
                    <a:pt x="3923579" y="152712"/>
                    <a:pt x="3938599" y="161617"/>
                  </a:cubicBezTo>
                  <a:cubicBezTo>
                    <a:pt x="3924075" y="158616"/>
                    <a:pt x="3903379" y="150306"/>
                    <a:pt x="3908729" y="155968"/>
                  </a:cubicBezTo>
                  <a:cubicBezTo>
                    <a:pt x="3869287" y="150546"/>
                    <a:pt x="3906647" y="149541"/>
                    <a:pt x="3883515" y="142052"/>
                  </a:cubicBezTo>
                  <a:close/>
                  <a:moveTo>
                    <a:pt x="3194373" y="141996"/>
                  </a:moveTo>
                  <a:cubicBezTo>
                    <a:pt x="3224924" y="148876"/>
                    <a:pt x="3169669" y="152033"/>
                    <a:pt x="3200248" y="158914"/>
                  </a:cubicBezTo>
                  <a:cubicBezTo>
                    <a:pt x="3226269" y="162878"/>
                    <a:pt x="3210271" y="149641"/>
                    <a:pt x="3263672" y="148834"/>
                  </a:cubicBezTo>
                  <a:cubicBezTo>
                    <a:pt x="3292878" y="154582"/>
                    <a:pt x="3263488" y="157484"/>
                    <a:pt x="3292694" y="163246"/>
                  </a:cubicBezTo>
                  <a:cubicBezTo>
                    <a:pt x="3231309" y="166332"/>
                    <a:pt x="3293260" y="154652"/>
                    <a:pt x="3247094" y="153619"/>
                  </a:cubicBezTo>
                  <a:cubicBezTo>
                    <a:pt x="3197969" y="166275"/>
                    <a:pt x="3230941" y="204599"/>
                    <a:pt x="3334968" y="202716"/>
                  </a:cubicBezTo>
                  <a:cubicBezTo>
                    <a:pt x="3339370" y="205377"/>
                    <a:pt x="3316592" y="206411"/>
                    <a:pt x="3325242" y="209441"/>
                  </a:cubicBezTo>
                  <a:cubicBezTo>
                    <a:pt x="3352664" y="215896"/>
                    <a:pt x="3343618" y="205321"/>
                    <a:pt x="3371267" y="206199"/>
                  </a:cubicBezTo>
                  <a:cubicBezTo>
                    <a:pt x="3402751" y="212994"/>
                    <a:pt x="3357350" y="212258"/>
                    <a:pt x="3338507" y="214169"/>
                  </a:cubicBezTo>
                  <a:cubicBezTo>
                    <a:pt x="3375457" y="215656"/>
                    <a:pt x="3350441" y="224277"/>
                    <a:pt x="3376377" y="223414"/>
                  </a:cubicBezTo>
                  <a:cubicBezTo>
                    <a:pt x="3368351" y="234853"/>
                    <a:pt x="3326303" y="210955"/>
                    <a:pt x="3297409" y="215429"/>
                  </a:cubicBezTo>
                  <a:cubicBezTo>
                    <a:pt x="3278452" y="210729"/>
                    <a:pt x="3323316" y="209341"/>
                    <a:pt x="3311976" y="205024"/>
                  </a:cubicBezTo>
                  <a:cubicBezTo>
                    <a:pt x="3302392" y="203339"/>
                    <a:pt x="3274460" y="206411"/>
                    <a:pt x="3277334" y="208832"/>
                  </a:cubicBezTo>
                  <a:cubicBezTo>
                    <a:pt x="3243810" y="205222"/>
                    <a:pt x="3224698" y="186563"/>
                    <a:pt x="3194628" y="177134"/>
                  </a:cubicBezTo>
                  <a:cubicBezTo>
                    <a:pt x="3148490" y="179442"/>
                    <a:pt x="3197658" y="185883"/>
                    <a:pt x="3205373" y="190541"/>
                  </a:cubicBezTo>
                  <a:cubicBezTo>
                    <a:pt x="3204156" y="194590"/>
                    <a:pt x="3192150" y="191673"/>
                    <a:pt x="3178149" y="187256"/>
                  </a:cubicBezTo>
                  <a:cubicBezTo>
                    <a:pt x="3171198" y="184949"/>
                    <a:pt x="3163638" y="182443"/>
                    <a:pt x="3156757" y="180149"/>
                  </a:cubicBezTo>
                  <a:cubicBezTo>
                    <a:pt x="3149891" y="178097"/>
                    <a:pt x="3143648" y="176355"/>
                    <a:pt x="3139174" y="175492"/>
                  </a:cubicBezTo>
                  <a:cubicBezTo>
                    <a:pt x="3149863" y="173099"/>
                    <a:pt x="3158739" y="172250"/>
                    <a:pt x="3167191" y="172179"/>
                  </a:cubicBezTo>
                  <a:cubicBezTo>
                    <a:pt x="3175629" y="171967"/>
                    <a:pt x="3183628" y="172080"/>
                    <a:pt x="3192561" y="171514"/>
                  </a:cubicBezTo>
                  <a:cubicBezTo>
                    <a:pt x="3182566" y="167054"/>
                    <a:pt x="3164501" y="167790"/>
                    <a:pt x="3147088" y="169319"/>
                  </a:cubicBezTo>
                  <a:cubicBezTo>
                    <a:pt x="3129675" y="170891"/>
                    <a:pt x="3112814" y="172080"/>
                    <a:pt x="3104857" y="166261"/>
                  </a:cubicBezTo>
                  <a:cubicBezTo>
                    <a:pt x="3118703" y="175520"/>
                    <a:pt x="3125739" y="178578"/>
                    <a:pt x="3154945" y="184751"/>
                  </a:cubicBezTo>
                  <a:cubicBezTo>
                    <a:pt x="3142034" y="185246"/>
                    <a:pt x="3129038" y="185798"/>
                    <a:pt x="3113295" y="188460"/>
                  </a:cubicBezTo>
                  <a:cubicBezTo>
                    <a:pt x="3113621" y="172547"/>
                    <a:pt x="3037866" y="185189"/>
                    <a:pt x="3039692" y="173906"/>
                  </a:cubicBezTo>
                  <a:cubicBezTo>
                    <a:pt x="3032996" y="174515"/>
                    <a:pt x="3021203" y="175194"/>
                    <a:pt x="3007994" y="175732"/>
                  </a:cubicBezTo>
                  <a:cubicBezTo>
                    <a:pt x="2994786" y="176270"/>
                    <a:pt x="2980147" y="176554"/>
                    <a:pt x="2967901" y="177332"/>
                  </a:cubicBezTo>
                  <a:cubicBezTo>
                    <a:pt x="2943367" y="178451"/>
                    <a:pt x="2927893" y="177771"/>
                    <a:pt x="2951267" y="172207"/>
                  </a:cubicBezTo>
                  <a:cubicBezTo>
                    <a:pt x="2962507" y="175350"/>
                    <a:pt x="2980246" y="172066"/>
                    <a:pt x="2990822" y="176129"/>
                  </a:cubicBezTo>
                  <a:cubicBezTo>
                    <a:pt x="2985145" y="161037"/>
                    <a:pt x="3091040" y="164959"/>
                    <a:pt x="3056242" y="153477"/>
                  </a:cubicBezTo>
                  <a:cubicBezTo>
                    <a:pt x="3058578" y="145238"/>
                    <a:pt x="3105636" y="162722"/>
                    <a:pt x="3123460" y="166191"/>
                  </a:cubicBezTo>
                  <a:cubicBezTo>
                    <a:pt x="3121110" y="159438"/>
                    <a:pt x="3144568" y="152571"/>
                    <a:pt x="3103130" y="145875"/>
                  </a:cubicBezTo>
                  <a:cubicBezTo>
                    <a:pt x="3105112" y="143525"/>
                    <a:pt x="3121704" y="146187"/>
                    <a:pt x="3140831" y="147446"/>
                  </a:cubicBezTo>
                  <a:cubicBezTo>
                    <a:pt x="3150387" y="147914"/>
                    <a:pt x="3160622" y="148579"/>
                    <a:pt x="3170037" y="148098"/>
                  </a:cubicBezTo>
                  <a:cubicBezTo>
                    <a:pt x="3179451" y="147560"/>
                    <a:pt x="3188045" y="145833"/>
                    <a:pt x="3194373" y="141996"/>
                  </a:cubicBezTo>
                  <a:close/>
                  <a:moveTo>
                    <a:pt x="2530743" y="140184"/>
                  </a:moveTo>
                  <a:cubicBezTo>
                    <a:pt x="2505472" y="144148"/>
                    <a:pt x="2472486" y="155771"/>
                    <a:pt x="2441539" y="166247"/>
                  </a:cubicBezTo>
                  <a:cubicBezTo>
                    <a:pt x="2434177" y="160329"/>
                    <a:pt x="2502131" y="138881"/>
                    <a:pt x="2530743" y="140184"/>
                  </a:cubicBezTo>
                  <a:close/>
                  <a:moveTo>
                    <a:pt x="3859801" y="139971"/>
                  </a:moveTo>
                  <a:cubicBezTo>
                    <a:pt x="3899299" y="150518"/>
                    <a:pt x="3824395" y="148819"/>
                    <a:pt x="3869543" y="167139"/>
                  </a:cubicBezTo>
                  <a:cubicBezTo>
                    <a:pt x="3852001" y="162000"/>
                    <a:pt x="3837433" y="157795"/>
                    <a:pt x="3826731" y="153265"/>
                  </a:cubicBezTo>
                  <a:cubicBezTo>
                    <a:pt x="3816027" y="148777"/>
                    <a:pt x="3809191" y="144331"/>
                    <a:pt x="3807051" y="140311"/>
                  </a:cubicBezTo>
                  <a:cubicBezTo>
                    <a:pt x="3840661" y="143312"/>
                    <a:pt x="3856913" y="146271"/>
                    <a:pt x="3859801" y="139971"/>
                  </a:cubicBezTo>
                  <a:close/>
                  <a:moveTo>
                    <a:pt x="3352452" y="139412"/>
                  </a:moveTo>
                  <a:cubicBezTo>
                    <a:pt x="3359495" y="141748"/>
                    <a:pt x="3368913" y="153269"/>
                    <a:pt x="3392729" y="158164"/>
                  </a:cubicBezTo>
                  <a:cubicBezTo>
                    <a:pt x="3376631" y="157229"/>
                    <a:pt x="3362688" y="154893"/>
                    <a:pt x="3349479" y="152062"/>
                  </a:cubicBezTo>
                  <a:cubicBezTo>
                    <a:pt x="3342882" y="150646"/>
                    <a:pt x="3336455" y="149103"/>
                    <a:pt x="3330041" y="147560"/>
                  </a:cubicBezTo>
                  <a:cubicBezTo>
                    <a:pt x="3323628" y="146102"/>
                    <a:pt x="3317229" y="144941"/>
                    <a:pt x="3310646" y="143723"/>
                  </a:cubicBezTo>
                  <a:cubicBezTo>
                    <a:pt x="3329291" y="140736"/>
                    <a:pt x="3352509" y="145450"/>
                    <a:pt x="3345756" y="140722"/>
                  </a:cubicBezTo>
                  <a:cubicBezTo>
                    <a:pt x="3348021" y="138874"/>
                    <a:pt x="3350105" y="138633"/>
                    <a:pt x="3352452" y="139412"/>
                  </a:cubicBezTo>
                  <a:close/>
                  <a:moveTo>
                    <a:pt x="2665704" y="135908"/>
                  </a:moveTo>
                  <a:cubicBezTo>
                    <a:pt x="2671154" y="138414"/>
                    <a:pt x="2656629" y="143128"/>
                    <a:pt x="2664147" y="145407"/>
                  </a:cubicBezTo>
                  <a:cubicBezTo>
                    <a:pt x="2650952" y="147630"/>
                    <a:pt x="2639159" y="150023"/>
                    <a:pt x="2628655" y="152486"/>
                  </a:cubicBezTo>
                  <a:cubicBezTo>
                    <a:pt x="2618178" y="155020"/>
                    <a:pt x="2609118" y="158191"/>
                    <a:pt x="2601162" y="161009"/>
                  </a:cubicBezTo>
                  <a:cubicBezTo>
                    <a:pt x="2585291" y="166799"/>
                    <a:pt x="2574121" y="172490"/>
                    <a:pt x="2566717" y="177601"/>
                  </a:cubicBezTo>
                  <a:cubicBezTo>
                    <a:pt x="2572394" y="172929"/>
                    <a:pt x="2543301" y="173778"/>
                    <a:pt x="2579643" y="164293"/>
                  </a:cubicBezTo>
                  <a:cubicBezTo>
                    <a:pt x="2575537" y="162976"/>
                    <a:pt x="2568189" y="165086"/>
                    <a:pt x="2560658" y="167294"/>
                  </a:cubicBezTo>
                  <a:cubicBezTo>
                    <a:pt x="2564820" y="165213"/>
                    <a:pt x="2583862" y="160655"/>
                    <a:pt x="2605395" y="154794"/>
                  </a:cubicBezTo>
                  <a:cubicBezTo>
                    <a:pt x="2610760" y="153279"/>
                    <a:pt x="2616310" y="151722"/>
                    <a:pt x="2621831" y="150164"/>
                  </a:cubicBezTo>
                  <a:cubicBezTo>
                    <a:pt x="2627366" y="148664"/>
                    <a:pt x="2632874" y="147163"/>
                    <a:pt x="2638197" y="145719"/>
                  </a:cubicBezTo>
                  <a:cubicBezTo>
                    <a:pt x="2648786" y="142661"/>
                    <a:pt x="2658470" y="139376"/>
                    <a:pt x="2665704" y="135908"/>
                  </a:cubicBezTo>
                  <a:close/>
                  <a:moveTo>
                    <a:pt x="3520893" y="125163"/>
                  </a:moveTo>
                  <a:cubicBezTo>
                    <a:pt x="3536141" y="128079"/>
                    <a:pt x="3536551" y="144756"/>
                    <a:pt x="3551643" y="153874"/>
                  </a:cubicBezTo>
                  <a:cubicBezTo>
                    <a:pt x="3590971" y="160273"/>
                    <a:pt x="3579319" y="158376"/>
                    <a:pt x="3619315" y="167719"/>
                  </a:cubicBezTo>
                  <a:cubicBezTo>
                    <a:pt x="3596223" y="164435"/>
                    <a:pt x="3598319" y="166785"/>
                    <a:pt x="3584275" y="168059"/>
                  </a:cubicBezTo>
                  <a:cubicBezTo>
                    <a:pt x="3668453" y="172391"/>
                    <a:pt x="3609149" y="186279"/>
                    <a:pt x="3670789" y="190611"/>
                  </a:cubicBezTo>
                  <a:cubicBezTo>
                    <a:pt x="3678377" y="196204"/>
                    <a:pt x="3630879" y="193202"/>
                    <a:pt x="3661629" y="202305"/>
                  </a:cubicBezTo>
                  <a:cubicBezTo>
                    <a:pt x="3640067" y="197195"/>
                    <a:pt x="3614103" y="194675"/>
                    <a:pt x="3594779" y="188346"/>
                  </a:cubicBezTo>
                  <a:cubicBezTo>
                    <a:pt x="3607507" y="189762"/>
                    <a:pt x="3620291" y="191135"/>
                    <a:pt x="3635963" y="190852"/>
                  </a:cubicBezTo>
                  <a:cubicBezTo>
                    <a:pt x="3603911" y="182613"/>
                    <a:pt x="3605127" y="180319"/>
                    <a:pt x="3627087" y="176384"/>
                  </a:cubicBezTo>
                  <a:cubicBezTo>
                    <a:pt x="3576035" y="175860"/>
                    <a:pt x="3558439" y="168130"/>
                    <a:pt x="3544691" y="157993"/>
                  </a:cubicBezTo>
                  <a:cubicBezTo>
                    <a:pt x="3537825" y="152925"/>
                    <a:pt x="3531935" y="147276"/>
                    <a:pt x="3523329" y="141670"/>
                  </a:cubicBezTo>
                  <a:cubicBezTo>
                    <a:pt x="3514707" y="136092"/>
                    <a:pt x="3503367" y="130302"/>
                    <a:pt x="3485529" y="126409"/>
                  </a:cubicBezTo>
                  <a:cubicBezTo>
                    <a:pt x="3499659" y="127272"/>
                    <a:pt x="3528171" y="129637"/>
                    <a:pt x="3520893" y="125163"/>
                  </a:cubicBezTo>
                  <a:close/>
                  <a:moveTo>
                    <a:pt x="3259748" y="124413"/>
                  </a:moveTo>
                  <a:cubicBezTo>
                    <a:pt x="3284439" y="126458"/>
                    <a:pt x="3324792" y="141121"/>
                    <a:pt x="3273582" y="141897"/>
                  </a:cubicBezTo>
                  <a:cubicBezTo>
                    <a:pt x="3270666" y="138485"/>
                    <a:pt x="3262540" y="125602"/>
                    <a:pt x="3244249" y="127556"/>
                  </a:cubicBezTo>
                  <a:cubicBezTo>
                    <a:pt x="3245028" y="124452"/>
                    <a:pt x="3251518" y="123732"/>
                    <a:pt x="3259748" y="124413"/>
                  </a:cubicBezTo>
                  <a:close/>
                  <a:moveTo>
                    <a:pt x="3689545" y="120412"/>
                  </a:moveTo>
                  <a:cubicBezTo>
                    <a:pt x="3693443" y="121193"/>
                    <a:pt x="3699631" y="124037"/>
                    <a:pt x="3711407" y="130613"/>
                  </a:cubicBezTo>
                  <a:cubicBezTo>
                    <a:pt x="3727149" y="129990"/>
                    <a:pt x="3701001" y="121043"/>
                    <a:pt x="3745795" y="126111"/>
                  </a:cubicBezTo>
                  <a:cubicBezTo>
                    <a:pt x="3739069" y="134308"/>
                    <a:pt x="3789795" y="142335"/>
                    <a:pt x="3767271" y="147361"/>
                  </a:cubicBezTo>
                  <a:cubicBezTo>
                    <a:pt x="3799365" y="140736"/>
                    <a:pt x="3752307" y="134422"/>
                    <a:pt x="3787811" y="130755"/>
                  </a:cubicBezTo>
                  <a:cubicBezTo>
                    <a:pt x="3825443" y="139093"/>
                    <a:pt x="3787557" y="148253"/>
                    <a:pt x="3780111" y="153732"/>
                  </a:cubicBezTo>
                  <a:cubicBezTo>
                    <a:pt x="3733747" y="152330"/>
                    <a:pt x="3727971" y="134846"/>
                    <a:pt x="3701851" y="141939"/>
                  </a:cubicBezTo>
                  <a:cubicBezTo>
                    <a:pt x="3656491" y="137451"/>
                    <a:pt x="3702163" y="136163"/>
                    <a:pt x="3694235" y="132907"/>
                  </a:cubicBezTo>
                  <a:cubicBezTo>
                    <a:pt x="3681917" y="128801"/>
                    <a:pt x="3671923" y="130656"/>
                    <a:pt x="3661671" y="131449"/>
                  </a:cubicBezTo>
                  <a:cubicBezTo>
                    <a:pt x="3651407" y="132185"/>
                    <a:pt x="3640903" y="131817"/>
                    <a:pt x="3627313" y="123974"/>
                  </a:cubicBezTo>
                  <a:cubicBezTo>
                    <a:pt x="3686773" y="134283"/>
                    <a:pt x="3677851" y="118067"/>
                    <a:pt x="3689545" y="120412"/>
                  </a:cubicBezTo>
                  <a:close/>
                  <a:moveTo>
                    <a:pt x="3357308" y="119557"/>
                  </a:moveTo>
                  <a:cubicBezTo>
                    <a:pt x="3368591" y="123719"/>
                    <a:pt x="3379889" y="127881"/>
                    <a:pt x="3391087" y="132001"/>
                  </a:cubicBezTo>
                  <a:cubicBezTo>
                    <a:pt x="3408967" y="129425"/>
                    <a:pt x="3448139" y="121780"/>
                    <a:pt x="3486945" y="132143"/>
                  </a:cubicBezTo>
                  <a:cubicBezTo>
                    <a:pt x="3427951" y="127145"/>
                    <a:pt x="3437991" y="140368"/>
                    <a:pt x="3448155" y="143157"/>
                  </a:cubicBezTo>
                  <a:cubicBezTo>
                    <a:pt x="3427485" y="147503"/>
                    <a:pt x="3375033" y="124045"/>
                    <a:pt x="3406291" y="142761"/>
                  </a:cubicBezTo>
                  <a:cubicBezTo>
                    <a:pt x="3360295" y="137395"/>
                    <a:pt x="3379323" y="125163"/>
                    <a:pt x="3321986" y="122034"/>
                  </a:cubicBezTo>
                  <a:cubicBezTo>
                    <a:pt x="3333751" y="120888"/>
                    <a:pt x="3345628" y="120392"/>
                    <a:pt x="3357308" y="119557"/>
                  </a:cubicBezTo>
                  <a:close/>
                  <a:moveTo>
                    <a:pt x="3047649" y="116555"/>
                  </a:moveTo>
                  <a:cubicBezTo>
                    <a:pt x="3038518" y="125304"/>
                    <a:pt x="3024644" y="128164"/>
                    <a:pt x="3078002" y="129311"/>
                  </a:cubicBezTo>
                  <a:cubicBezTo>
                    <a:pt x="3077252" y="134011"/>
                    <a:pt x="3010189" y="129367"/>
                    <a:pt x="2993413" y="122558"/>
                  </a:cubicBezTo>
                  <a:cubicBezTo>
                    <a:pt x="3015003" y="117673"/>
                    <a:pt x="3029372" y="118608"/>
                    <a:pt x="3047649" y="116555"/>
                  </a:cubicBezTo>
                  <a:close/>
                  <a:moveTo>
                    <a:pt x="3294747" y="113242"/>
                  </a:moveTo>
                  <a:cubicBezTo>
                    <a:pt x="3315927" y="117999"/>
                    <a:pt x="3288079" y="120335"/>
                    <a:pt x="3316932" y="125502"/>
                  </a:cubicBezTo>
                  <a:cubicBezTo>
                    <a:pt x="3285234" y="119896"/>
                    <a:pt x="3251172" y="115748"/>
                    <a:pt x="3214901" y="113270"/>
                  </a:cubicBezTo>
                  <a:cubicBezTo>
                    <a:pt x="3246599" y="109717"/>
                    <a:pt x="3262271" y="117234"/>
                    <a:pt x="3294747" y="113242"/>
                  </a:cubicBezTo>
                  <a:close/>
                  <a:moveTo>
                    <a:pt x="4245711" y="111643"/>
                  </a:moveTo>
                  <a:cubicBezTo>
                    <a:pt x="4305709" y="127513"/>
                    <a:pt x="4311387" y="131605"/>
                    <a:pt x="4359563" y="136829"/>
                  </a:cubicBezTo>
                  <a:cubicBezTo>
                    <a:pt x="4388739" y="156960"/>
                    <a:pt x="4289683" y="123082"/>
                    <a:pt x="4323957" y="141642"/>
                  </a:cubicBezTo>
                  <a:cubicBezTo>
                    <a:pt x="4364887" y="156719"/>
                    <a:pt x="4290095" y="131265"/>
                    <a:pt x="4281911" y="124568"/>
                  </a:cubicBezTo>
                  <a:cubicBezTo>
                    <a:pt x="4268887" y="122516"/>
                    <a:pt x="4282887" y="130132"/>
                    <a:pt x="4288239" y="134663"/>
                  </a:cubicBezTo>
                  <a:cubicBezTo>
                    <a:pt x="4242567" y="123124"/>
                    <a:pt x="4270967" y="125814"/>
                    <a:pt x="4245711" y="111643"/>
                  </a:cubicBezTo>
                  <a:close/>
                  <a:moveTo>
                    <a:pt x="4161631" y="97854"/>
                  </a:moveTo>
                  <a:cubicBezTo>
                    <a:pt x="4187255" y="100954"/>
                    <a:pt x="4208519" y="105074"/>
                    <a:pt x="4222239" y="113115"/>
                  </a:cubicBezTo>
                  <a:cubicBezTo>
                    <a:pt x="4233395" y="115749"/>
                    <a:pt x="4231043" y="113625"/>
                    <a:pt x="4227859" y="111204"/>
                  </a:cubicBezTo>
                  <a:cubicBezTo>
                    <a:pt x="4257971" y="117787"/>
                    <a:pt x="4230661" y="119642"/>
                    <a:pt x="4240487" y="125460"/>
                  </a:cubicBezTo>
                  <a:cubicBezTo>
                    <a:pt x="4224631" y="121355"/>
                    <a:pt x="4199473" y="112521"/>
                    <a:pt x="4216377" y="114970"/>
                  </a:cubicBezTo>
                  <a:cubicBezTo>
                    <a:pt x="4206297" y="105994"/>
                    <a:pt x="4165085" y="108897"/>
                    <a:pt x="4161631" y="97854"/>
                  </a:cubicBezTo>
                  <a:close/>
                  <a:moveTo>
                    <a:pt x="3178107" y="96948"/>
                  </a:moveTo>
                  <a:cubicBezTo>
                    <a:pt x="3191188" y="104480"/>
                    <a:pt x="3183190" y="101988"/>
                    <a:pt x="3212821" y="107651"/>
                  </a:cubicBezTo>
                  <a:cubicBezTo>
                    <a:pt x="3199598" y="110695"/>
                    <a:pt x="3156801" y="102625"/>
                    <a:pt x="3170392" y="109562"/>
                  </a:cubicBezTo>
                  <a:cubicBezTo>
                    <a:pt x="3161586" y="111119"/>
                    <a:pt x="3156447" y="110015"/>
                    <a:pt x="3151492" y="108812"/>
                  </a:cubicBezTo>
                  <a:cubicBezTo>
                    <a:pt x="3146862" y="107396"/>
                    <a:pt x="3142205" y="106292"/>
                    <a:pt x="3137632" y="105018"/>
                  </a:cubicBezTo>
                  <a:cubicBezTo>
                    <a:pt x="3148703" y="103375"/>
                    <a:pt x="3152822" y="102073"/>
                    <a:pt x="3157155" y="100728"/>
                  </a:cubicBezTo>
                  <a:cubicBezTo>
                    <a:pt x="3161473" y="99355"/>
                    <a:pt x="3166059" y="97996"/>
                    <a:pt x="3178107" y="96948"/>
                  </a:cubicBezTo>
                  <a:close/>
                  <a:moveTo>
                    <a:pt x="3501669" y="96367"/>
                  </a:moveTo>
                  <a:cubicBezTo>
                    <a:pt x="3538661" y="100402"/>
                    <a:pt x="3543431" y="115876"/>
                    <a:pt x="3512669" y="116527"/>
                  </a:cubicBezTo>
                  <a:cubicBezTo>
                    <a:pt x="3491887" y="110524"/>
                    <a:pt x="3496403" y="108443"/>
                    <a:pt x="3502519" y="105781"/>
                  </a:cubicBezTo>
                  <a:cubicBezTo>
                    <a:pt x="3508635" y="103516"/>
                    <a:pt x="3516335" y="101449"/>
                    <a:pt x="3501669" y="96367"/>
                  </a:cubicBezTo>
                  <a:close/>
                  <a:moveTo>
                    <a:pt x="2864881" y="95433"/>
                  </a:moveTo>
                  <a:cubicBezTo>
                    <a:pt x="2874295" y="98165"/>
                    <a:pt x="2796530" y="105399"/>
                    <a:pt x="2838987" y="109986"/>
                  </a:cubicBezTo>
                  <a:cubicBezTo>
                    <a:pt x="2820668" y="113030"/>
                    <a:pt x="2810970" y="108613"/>
                    <a:pt x="2798101" y="106971"/>
                  </a:cubicBezTo>
                  <a:cubicBezTo>
                    <a:pt x="2773227" y="116385"/>
                    <a:pt x="2687704" y="133544"/>
                    <a:pt x="2687633" y="139065"/>
                  </a:cubicBezTo>
                  <a:cubicBezTo>
                    <a:pt x="2664911" y="140622"/>
                    <a:pt x="2699468" y="128957"/>
                    <a:pt x="2744658" y="116994"/>
                  </a:cubicBezTo>
                  <a:cubicBezTo>
                    <a:pt x="2789649" y="104139"/>
                    <a:pt x="2845938" y="95121"/>
                    <a:pt x="2864881" y="95433"/>
                  </a:cubicBezTo>
                  <a:close/>
                  <a:moveTo>
                    <a:pt x="3575757" y="92201"/>
                  </a:moveTo>
                  <a:cubicBezTo>
                    <a:pt x="3579185" y="91987"/>
                    <a:pt x="3583893" y="91984"/>
                    <a:pt x="3590307" y="92276"/>
                  </a:cubicBezTo>
                  <a:cubicBezTo>
                    <a:pt x="3591367" y="96948"/>
                    <a:pt x="3558565" y="106108"/>
                    <a:pt x="3594411" y="109718"/>
                  </a:cubicBezTo>
                  <a:cubicBezTo>
                    <a:pt x="3586371" y="118184"/>
                    <a:pt x="3537825" y="104947"/>
                    <a:pt x="3543927" y="98633"/>
                  </a:cubicBezTo>
                  <a:cubicBezTo>
                    <a:pt x="3590393" y="105508"/>
                    <a:pt x="3551761" y="93696"/>
                    <a:pt x="3575757" y="92201"/>
                  </a:cubicBezTo>
                  <a:close/>
                  <a:moveTo>
                    <a:pt x="3715129" y="89968"/>
                  </a:moveTo>
                  <a:cubicBezTo>
                    <a:pt x="3743699" y="91568"/>
                    <a:pt x="3773867" y="93252"/>
                    <a:pt x="3805339" y="95008"/>
                  </a:cubicBezTo>
                  <a:cubicBezTo>
                    <a:pt x="3821081" y="95971"/>
                    <a:pt x="3837149" y="96962"/>
                    <a:pt x="3853501" y="97967"/>
                  </a:cubicBezTo>
                  <a:cubicBezTo>
                    <a:pt x="3869839" y="99269"/>
                    <a:pt x="3886431" y="101308"/>
                    <a:pt x="3903291" y="103035"/>
                  </a:cubicBezTo>
                  <a:cubicBezTo>
                    <a:pt x="3936999" y="106829"/>
                    <a:pt x="3971727" y="110737"/>
                    <a:pt x="4007177" y="114715"/>
                  </a:cubicBezTo>
                  <a:cubicBezTo>
                    <a:pt x="4016039" y="115776"/>
                    <a:pt x="4024931" y="116838"/>
                    <a:pt x="4033877" y="117914"/>
                  </a:cubicBezTo>
                  <a:cubicBezTo>
                    <a:pt x="4042783" y="119344"/>
                    <a:pt x="4051715" y="120788"/>
                    <a:pt x="4060691" y="122246"/>
                  </a:cubicBezTo>
                  <a:cubicBezTo>
                    <a:pt x="4078627" y="125219"/>
                    <a:pt x="4096721" y="128206"/>
                    <a:pt x="4114911" y="131208"/>
                  </a:cubicBezTo>
                  <a:cubicBezTo>
                    <a:pt x="4260775" y="153831"/>
                    <a:pt x="4410939" y="193174"/>
                    <a:pt x="4547131" y="236324"/>
                  </a:cubicBezTo>
                  <a:cubicBezTo>
                    <a:pt x="4558371" y="239566"/>
                    <a:pt x="4549283" y="233238"/>
                    <a:pt x="4547511" y="230350"/>
                  </a:cubicBezTo>
                  <a:cubicBezTo>
                    <a:pt x="4577611" y="245569"/>
                    <a:pt x="4625461" y="259259"/>
                    <a:pt x="4674969" y="274747"/>
                  </a:cubicBezTo>
                  <a:cubicBezTo>
                    <a:pt x="4687287" y="278768"/>
                    <a:pt x="4699927" y="282250"/>
                    <a:pt x="4711991" y="287049"/>
                  </a:cubicBezTo>
                  <a:cubicBezTo>
                    <a:pt x="4724123" y="291636"/>
                    <a:pt x="4736085" y="296379"/>
                    <a:pt x="4747623" y="301292"/>
                  </a:cubicBezTo>
                  <a:cubicBezTo>
                    <a:pt x="4770657" y="311102"/>
                    <a:pt x="4792035" y="321635"/>
                    <a:pt x="4809575" y="333089"/>
                  </a:cubicBezTo>
                  <a:cubicBezTo>
                    <a:pt x="4785691" y="324170"/>
                    <a:pt x="4756273" y="312660"/>
                    <a:pt x="4724689" y="300272"/>
                  </a:cubicBezTo>
                  <a:cubicBezTo>
                    <a:pt x="4716789" y="297172"/>
                    <a:pt x="4708763" y="294029"/>
                    <a:pt x="4700651" y="290844"/>
                  </a:cubicBezTo>
                  <a:cubicBezTo>
                    <a:pt x="4692425" y="287984"/>
                    <a:pt x="4684099" y="285096"/>
                    <a:pt x="4675763" y="282194"/>
                  </a:cubicBezTo>
                  <a:cubicBezTo>
                    <a:pt x="4659071" y="276446"/>
                    <a:pt x="4642267" y="270656"/>
                    <a:pt x="4625801" y="264979"/>
                  </a:cubicBezTo>
                  <a:cubicBezTo>
                    <a:pt x="4592829" y="253809"/>
                    <a:pt x="4561243" y="243035"/>
                    <a:pt x="4534331" y="234965"/>
                  </a:cubicBezTo>
                  <a:cubicBezTo>
                    <a:pt x="4507193" y="227618"/>
                    <a:pt x="4484951" y="222210"/>
                    <a:pt x="4471219" y="219987"/>
                  </a:cubicBezTo>
                  <a:cubicBezTo>
                    <a:pt x="4433901" y="208874"/>
                    <a:pt x="4399457" y="198539"/>
                    <a:pt x="4366951" y="189832"/>
                  </a:cubicBezTo>
                  <a:cubicBezTo>
                    <a:pt x="4334235" y="181975"/>
                    <a:pt x="4303671" y="174911"/>
                    <a:pt x="4274591" y="168399"/>
                  </a:cubicBezTo>
                  <a:cubicBezTo>
                    <a:pt x="4260037" y="165185"/>
                    <a:pt x="4245867" y="162070"/>
                    <a:pt x="4231991" y="159012"/>
                  </a:cubicBezTo>
                  <a:cubicBezTo>
                    <a:pt x="4218091" y="156082"/>
                    <a:pt x="4204555" y="152812"/>
                    <a:pt x="4191021" y="150759"/>
                  </a:cubicBezTo>
                  <a:cubicBezTo>
                    <a:pt x="4164011" y="146271"/>
                    <a:pt x="4137833" y="141925"/>
                    <a:pt x="4111771" y="137607"/>
                  </a:cubicBezTo>
                  <a:cubicBezTo>
                    <a:pt x="4085691" y="133416"/>
                    <a:pt x="4059743" y="129240"/>
                    <a:pt x="4033199" y="124964"/>
                  </a:cubicBezTo>
                  <a:cubicBezTo>
                    <a:pt x="4006525" y="121737"/>
                    <a:pt x="3979259" y="118424"/>
                    <a:pt x="3950691" y="114970"/>
                  </a:cubicBezTo>
                  <a:cubicBezTo>
                    <a:pt x="3922135" y="111430"/>
                    <a:pt x="3892263" y="107721"/>
                    <a:pt x="3860353" y="103757"/>
                  </a:cubicBezTo>
                  <a:cubicBezTo>
                    <a:pt x="3828387" y="100883"/>
                    <a:pt x="3794381" y="97839"/>
                    <a:pt x="3757629" y="94541"/>
                  </a:cubicBezTo>
                  <a:cubicBezTo>
                    <a:pt x="3718371" y="95107"/>
                    <a:pt x="3782403" y="104323"/>
                    <a:pt x="3766335" y="109462"/>
                  </a:cubicBezTo>
                  <a:cubicBezTo>
                    <a:pt x="3739225" y="108018"/>
                    <a:pt x="3733619" y="95801"/>
                    <a:pt x="3715129" y="89968"/>
                  </a:cubicBezTo>
                  <a:close/>
                  <a:moveTo>
                    <a:pt x="2702828" y="88933"/>
                  </a:moveTo>
                  <a:cubicBezTo>
                    <a:pt x="2707914" y="88640"/>
                    <a:pt x="2712192" y="88767"/>
                    <a:pt x="2715197" y="89459"/>
                  </a:cubicBezTo>
                  <a:cubicBezTo>
                    <a:pt x="2678870" y="93522"/>
                    <a:pt x="2698181" y="95801"/>
                    <a:pt x="2655836" y="105371"/>
                  </a:cubicBezTo>
                  <a:cubicBezTo>
                    <a:pt x="2650938" y="104677"/>
                    <a:pt x="2646096" y="104012"/>
                    <a:pt x="2641198" y="103333"/>
                  </a:cubicBezTo>
                  <a:cubicBezTo>
                    <a:pt x="2629518" y="105923"/>
                    <a:pt x="2632817" y="106773"/>
                    <a:pt x="2636554" y="107594"/>
                  </a:cubicBezTo>
                  <a:cubicBezTo>
                    <a:pt x="2592009" y="113664"/>
                    <a:pt x="2667224" y="90988"/>
                    <a:pt x="2702828" y="88933"/>
                  </a:cubicBezTo>
                  <a:close/>
                  <a:moveTo>
                    <a:pt x="3010161" y="87278"/>
                  </a:moveTo>
                  <a:cubicBezTo>
                    <a:pt x="3025210" y="93281"/>
                    <a:pt x="2990398" y="99779"/>
                    <a:pt x="3024290" y="105626"/>
                  </a:cubicBezTo>
                  <a:cubicBezTo>
                    <a:pt x="3004937" y="107848"/>
                    <a:pt x="2985089" y="112393"/>
                    <a:pt x="2963273" y="116583"/>
                  </a:cubicBezTo>
                  <a:cubicBezTo>
                    <a:pt x="2941456" y="120873"/>
                    <a:pt x="2917517" y="123534"/>
                    <a:pt x="2889316" y="119967"/>
                  </a:cubicBezTo>
                  <a:cubicBezTo>
                    <a:pt x="2903076" y="115479"/>
                    <a:pt x="2908513" y="111444"/>
                    <a:pt x="2922273" y="106971"/>
                  </a:cubicBezTo>
                  <a:cubicBezTo>
                    <a:pt x="2907366" y="107112"/>
                    <a:pt x="2887574" y="111274"/>
                    <a:pt x="2877112" y="107693"/>
                  </a:cubicBezTo>
                  <a:cubicBezTo>
                    <a:pt x="2884261" y="104833"/>
                    <a:pt x="2892048" y="101874"/>
                    <a:pt x="2886555" y="99722"/>
                  </a:cubicBezTo>
                  <a:cubicBezTo>
                    <a:pt x="2911273" y="96367"/>
                    <a:pt x="2910296" y="101478"/>
                    <a:pt x="2888933" y="105158"/>
                  </a:cubicBezTo>
                  <a:cubicBezTo>
                    <a:pt x="2909447" y="107735"/>
                    <a:pt x="2949413" y="94059"/>
                    <a:pt x="2964929" y="100982"/>
                  </a:cubicBezTo>
                  <a:cubicBezTo>
                    <a:pt x="2956222" y="103346"/>
                    <a:pt x="2950984" y="102738"/>
                    <a:pt x="2945930" y="101973"/>
                  </a:cubicBezTo>
                  <a:cubicBezTo>
                    <a:pt x="2905370" y="109122"/>
                    <a:pt x="2933726" y="112520"/>
                    <a:pt x="2908131" y="118891"/>
                  </a:cubicBezTo>
                  <a:cubicBezTo>
                    <a:pt x="2923576" y="118424"/>
                    <a:pt x="2940508" y="116555"/>
                    <a:pt x="2957893" y="114318"/>
                  </a:cubicBezTo>
                  <a:cubicBezTo>
                    <a:pt x="2973381" y="111189"/>
                    <a:pt x="2981422" y="109165"/>
                    <a:pt x="2985414" y="106942"/>
                  </a:cubicBezTo>
                  <a:cubicBezTo>
                    <a:pt x="2989421" y="104748"/>
                    <a:pt x="2989421" y="102596"/>
                    <a:pt x="2988982" y="100444"/>
                  </a:cubicBezTo>
                  <a:cubicBezTo>
                    <a:pt x="2988132" y="96155"/>
                    <a:pt x="2985556" y="91851"/>
                    <a:pt x="3010161" y="87278"/>
                  </a:cubicBezTo>
                  <a:close/>
                  <a:moveTo>
                    <a:pt x="2903387" y="85946"/>
                  </a:moveTo>
                  <a:cubicBezTo>
                    <a:pt x="2920900" y="84688"/>
                    <a:pt x="2933896" y="85813"/>
                    <a:pt x="2922089" y="92177"/>
                  </a:cubicBezTo>
                  <a:cubicBezTo>
                    <a:pt x="2933471" y="90294"/>
                    <a:pt x="2930526" y="89218"/>
                    <a:pt x="2926704" y="88185"/>
                  </a:cubicBezTo>
                  <a:cubicBezTo>
                    <a:pt x="2947260" y="85169"/>
                    <a:pt x="2931815" y="89714"/>
                    <a:pt x="2941017" y="91115"/>
                  </a:cubicBezTo>
                  <a:cubicBezTo>
                    <a:pt x="2933146" y="92772"/>
                    <a:pt x="2925246" y="94442"/>
                    <a:pt x="2917332" y="96113"/>
                  </a:cubicBezTo>
                  <a:cubicBezTo>
                    <a:pt x="2901264" y="92163"/>
                    <a:pt x="2884643" y="88624"/>
                    <a:pt x="2857589" y="94018"/>
                  </a:cubicBezTo>
                  <a:cubicBezTo>
                    <a:pt x="2863847" y="90846"/>
                    <a:pt x="2885875" y="87204"/>
                    <a:pt x="2903387" y="85946"/>
                  </a:cubicBezTo>
                  <a:close/>
                  <a:moveTo>
                    <a:pt x="3915703" y="85461"/>
                  </a:moveTo>
                  <a:cubicBezTo>
                    <a:pt x="3935457" y="86253"/>
                    <a:pt x="3963933" y="89822"/>
                    <a:pt x="3970949" y="91511"/>
                  </a:cubicBezTo>
                  <a:cubicBezTo>
                    <a:pt x="3962215" y="95022"/>
                    <a:pt x="3928379" y="92261"/>
                    <a:pt x="3899639" y="90845"/>
                  </a:cubicBezTo>
                  <a:cubicBezTo>
                    <a:pt x="3894275" y="88024"/>
                    <a:pt x="3895269" y="86468"/>
                    <a:pt x="3899973" y="85767"/>
                  </a:cubicBezTo>
                  <a:cubicBezTo>
                    <a:pt x="3903501" y="85241"/>
                    <a:pt x="3909117" y="85197"/>
                    <a:pt x="3915703" y="85461"/>
                  </a:cubicBezTo>
                  <a:close/>
                  <a:moveTo>
                    <a:pt x="3346931" y="85226"/>
                  </a:moveTo>
                  <a:cubicBezTo>
                    <a:pt x="3360507" y="82776"/>
                    <a:pt x="3402555" y="93069"/>
                    <a:pt x="3389473" y="85438"/>
                  </a:cubicBezTo>
                  <a:cubicBezTo>
                    <a:pt x="3453575" y="92460"/>
                    <a:pt x="3308692" y="84829"/>
                    <a:pt x="3369215" y="98378"/>
                  </a:cubicBezTo>
                  <a:cubicBezTo>
                    <a:pt x="3339880" y="101322"/>
                    <a:pt x="3333226" y="88722"/>
                    <a:pt x="3301076" y="95022"/>
                  </a:cubicBezTo>
                  <a:cubicBezTo>
                    <a:pt x="3296588" y="92332"/>
                    <a:pt x="3320004" y="91016"/>
                    <a:pt x="3311255" y="88099"/>
                  </a:cubicBezTo>
                  <a:cubicBezTo>
                    <a:pt x="3323642" y="88439"/>
                    <a:pt x="3334784" y="90067"/>
                    <a:pt x="3341721" y="90265"/>
                  </a:cubicBezTo>
                  <a:cubicBezTo>
                    <a:pt x="3348644" y="90464"/>
                    <a:pt x="3351376" y="89359"/>
                    <a:pt x="3346931" y="85226"/>
                  </a:cubicBezTo>
                  <a:close/>
                  <a:moveTo>
                    <a:pt x="3515825" y="81530"/>
                  </a:moveTo>
                  <a:cubicBezTo>
                    <a:pt x="3549547" y="82889"/>
                    <a:pt x="3581315" y="81700"/>
                    <a:pt x="3613085" y="82011"/>
                  </a:cubicBezTo>
                  <a:cubicBezTo>
                    <a:pt x="3628969" y="82167"/>
                    <a:pt x="3644825" y="82705"/>
                    <a:pt x="3660879" y="84121"/>
                  </a:cubicBezTo>
                  <a:cubicBezTo>
                    <a:pt x="3668907" y="84885"/>
                    <a:pt x="3676975" y="85621"/>
                    <a:pt x="3685115" y="87108"/>
                  </a:cubicBezTo>
                  <a:cubicBezTo>
                    <a:pt x="3693255" y="88651"/>
                    <a:pt x="3701467" y="90477"/>
                    <a:pt x="3709763" y="92672"/>
                  </a:cubicBezTo>
                  <a:cubicBezTo>
                    <a:pt x="3692323" y="92926"/>
                    <a:pt x="3682935" y="88665"/>
                    <a:pt x="3667307" y="88807"/>
                  </a:cubicBezTo>
                  <a:cubicBezTo>
                    <a:pt x="3655939" y="88948"/>
                    <a:pt x="3666187" y="92374"/>
                    <a:pt x="3668551" y="94625"/>
                  </a:cubicBezTo>
                  <a:cubicBezTo>
                    <a:pt x="3632691" y="84843"/>
                    <a:pt x="3631759" y="91737"/>
                    <a:pt x="3606317" y="83413"/>
                  </a:cubicBezTo>
                  <a:cubicBezTo>
                    <a:pt x="3590249" y="84814"/>
                    <a:pt x="3616907" y="92445"/>
                    <a:pt x="3571787" y="89571"/>
                  </a:cubicBezTo>
                  <a:cubicBezTo>
                    <a:pt x="3534511" y="75995"/>
                    <a:pt x="3575371" y="92969"/>
                    <a:pt x="3535985" y="89996"/>
                  </a:cubicBezTo>
                  <a:cubicBezTo>
                    <a:pt x="3529259" y="87179"/>
                    <a:pt x="3522493" y="84333"/>
                    <a:pt x="3515825" y="81530"/>
                  </a:cubicBezTo>
                  <a:close/>
                  <a:moveTo>
                    <a:pt x="4003383" y="65321"/>
                  </a:moveTo>
                  <a:cubicBezTo>
                    <a:pt x="4025255" y="67614"/>
                    <a:pt x="4043207" y="71437"/>
                    <a:pt x="4059643" y="76916"/>
                  </a:cubicBezTo>
                  <a:cubicBezTo>
                    <a:pt x="4076123" y="82097"/>
                    <a:pt x="4091227" y="87803"/>
                    <a:pt x="4107623" y="93041"/>
                  </a:cubicBezTo>
                  <a:cubicBezTo>
                    <a:pt x="4095731" y="91370"/>
                    <a:pt x="4083527" y="89643"/>
                    <a:pt x="4071635" y="87972"/>
                  </a:cubicBezTo>
                  <a:cubicBezTo>
                    <a:pt x="4066255" y="81757"/>
                    <a:pt x="4052395" y="78600"/>
                    <a:pt x="4038309" y="75698"/>
                  </a:cubicBezTo>
                  <a:cubicBezTo>
                    <a:pt x="4024151" y="73235"/>
                    <a:pt x="4009783" y="70927"/>
                    <a:pt x="4003383" y="65321"/>
                  </a:cubicBezTo>
                  <a:close/>
                  <a:moveTo>
                    <a:pt x="2803339" y="64075"/>
                  </a:moveTo>
                  <a:cubicBezTo>
                    <a:pt x="2817666" y="68379"/>
                    <a:pt x="2800253" y="71309"/>
                    <a:pt x="2776738" y="74934"/>
                  </a:cubicBezTo>
                  <a:cubicBezTo>
                    <a:pt x="2753251" y="78713"/>
                    <a:pt x="2723394" y="82196"/>
                    <a:pt x="2712351" y="84221"/>
                  </a:cubicBezTo>
                  <a:cubicBezTo>
                    <a:pt x="2707085" y="84405"/>
                    <a:pt x="2725093" y="79351"/>
                    <a:pt x="2746781" y="74197"/>
                  </a:cubicBezTo>
                  <a:cubicBezTo>
                    <a:pt x="2757626" y="71621"/>
                    <a:pt x="2769391" y="69016"/>
                    <a:pt x="2779612" y="67006"/>
                  </a:cubicBezTo>
                  <a:cubicBezTo>
                    <a:pt x="2789833" y="64981"/>
                    <a:pt x="2798639" y="64202"/>
                    <a:pt x="2803339" y="64075"/>
                  </a:cubicBezTo>
                  <a:close/>
                  <a:moveTo>
                    <a:pt x="3051174" y="62857"/>
                  </a:moveTo>
                  <a:cubicBezTo>
                    <a:pt x="3051104" y="65604"/>
                    <a:pt x="3028735" y="70984"/>
                    <a:pt x="3053553" y="68393"/>
                  </a:cubicBezTo>
                  <a:cubicBezTo>
                    <a:pt x="3050226" y="71847"/>
                    <a:pt x="3031737" y="71635"/>
                    <a:pt x="3008604" y="72017"/>
                  </a:cubicBezTo>
                  <a:cubicBezTo>
                    <a:pt x="2997038" y="72201"/>
                    <a:pt x="2984310" y="72541"/>
                    <a:pt x="2971781" y="73546"/>
                  </a:cubicBezTo>
                  <a:cubicBezTo>
                    <a:pt x="2959252" y="74650"/>
                    <a:pt x="2947006" y="77071"/>
                    <a:pt x="2936275" y="80242"/>
                  </a:cubicBezTo>
                  <a:cubicBezTo>
                    <a:pt x="2926450" y="77142"/>
                    <a:pt x="2940409" y="72413"/>
                    <a:pt x="2969686" y="67444"/>
                  </a:cubicBezTo>
                  <a:cubicBezTo>
                    <a:pt x="3002672" y="76307"/>
                    <a:pt x="3020736" y="62574"/>
                    <a:pt x="3051174" y="62857"/>
                  </a:cubicBezTo>
                  <a:close/>
                  <a:moveTo>
                    <a:pt x="3127066" y="51250"/>
                  </a:moveTo>
                  <a:cubicBezTo>
                    <a:pt x="3139495" y="53218"/>
                    <a:pt x="3122405" y="60383"/>
                    <a:pt x="3089469" y="62602"/>
                  </a:cubicBezTo>
                  <a:cubicBezTo>
                    <a:pt x="3083183" y="60167"/>
                    <a:pt x="3074193" y="59785"/>
                    <a:pt x="3063349" y="60889"/>
                  </a:cubicBezTo>
                  <a:cubicBezTo>
                    <a:pt x="3041504" y="54023"/>
                    <a:pt x="3125838" y="58256"/>
                    <a:pt x="3104291" y="51390"/>
                  </a:cubicBezTo>
                  <a:cubicBezTo>
                    <a:pt x="3115500" y="50516"/>
                    <a:pt x="3122923" y="50594"/>
                    <a:pt x="3127066" y="51250"/>
                  </a:cubicBezTo>
                  <a:close/>
                  <a:moveTo>
                    <a:pt x="3647721" y="49677"/>
                  </a:moveTo>
                  <a:lnTo>
                    <a:pt x="3662745" y="50215"/>
                  </a:lnTo>
                  <a:lnTo>
                    <a:pt x="3653107" y="51036"/>
                  </a:lnTo>
                  <a:close/>
                  <a:moveTo>
                    <a:pt x="3688159" y="48049"/>
                  </a:moveTo>
                  <a:cubicBezTo>
                    <a:pt x="3700943" y="47978"/>
                    <a:pt x="3714705" y="48389"/>
                    <a:pt x="3728947" y="49097"/>
                  </a:cubicBezTo>
                  <a:cubicBezTo>
                    <a:pt x="3757447" y="50513"/>
                    <a:pt x="3787927" y="53146"/>
                    <a:pt x="3816791" y="55609"/>
                  </a:cubicBezTo>
                  <a:cubicBezTo>
                    <a:pt x="3831231" y="56784"/>
                    <a:pt x="3845277" y="57917"/>
                    <a:pt x="3858471" y="58979"/>
                  </a:cubicBezTo>
                  <a:cubicBezTo>
                    <a:pt x="3871651" y="60154"/>
                    <a:pt x="3883967" y="61598"/>
                    <a:pt x="3895039" y="62277"/>
                  </a:cubicBezTo>
                  <a:cubicBezTo>
                    <a:pt x="3917167" y="63792"/>
                    <a:pt x="3934227" y="63438"/>
                    <a:pt x="3942763" y="59616"/>
                  </a:cubicBezTo>
                  <a:cubicBezTo>
                    <a:pt x="3961279" y="62221"/>
                    <a:pt x="3968995" y="69370"/>
                    <a:pt x="3980703" y="74849"/>
                  </a:cubicBezTo>
                  <a:cubicBezTo>
                    <a:pt x="3965415" y="74481"/>
                    <a:pt x="3943187" y="72272"/>
                    <a:pt x="3918795" y="69483"/>
                  </a:cubicBezTo>
                  <a:cubicBezTo>
                    <a:pt x="3906605" y="68025"/>
                    <a:pt x="3893851" y="66510"/>
                    <a:pt x="3881151" y="64995"/>
                  </a:cubicBezTo>
                  <a:cubicBezTo>
                    <a:pt x="3874807" y="64231"/>
                    <a:pt x="3868467" y="63452"/>
                    <a:pt x="3862223" y="62702"/>
                  </a:cubicBezTo>
                  <a:cubicBezTo>
                    <a:pt x="3855965" y="62206"/>
                    <a:pt x="3849793" y="61711"/>
                    <a:pt x="3843791" y="61230"/>
                  </a:cubicBezTo>
                  <a:cubicBezTo>
                    <a:pt x="3795711" y="57520"/>
                    <a:pt x="3758153" y="55694"/>
                    <a:pt x="3769763" y="62943"/>
                  </a:cubicBezTo>
                  <a:cubicBezTo>
                    <a:pt x="3754983" y="60932"/>
                    <a:pt x="3737343" y="58526"/>
                    <a:pt x="3719023" y="56020"/>
                  </a:cubicBezTo>
                  <a:cubicBezTo>
                    <a:pt x="3700675" y="53655"/>
                    <a:pt x="3681591" y="51065"/>
                    <a:pt x="3663951" y="50258"/>
                  </a:cubicBezTo>
                  <a:lnTo>
                    <a:pt x="3662745" y="50215"/>
                  </a:lnTo>
                  <a:close/>
                  <a:moveTo>
                    <a:pt x="3468995" y="42825"/>
                  </a:moveTo>
                  <a:cubicBezTo>
                    <a:pt x="3475379" y="45274"/>
                    <a:pt x="3459479" y="45614"/>
                    <a:pt x="3451765" y="46718"/>
                  </a:cubicBezTo>
                  <a:cubicBezTo>
                    <a:pt x="3455175" y="48983"/>
                    <a:pt x="3462849" y="48842"/>
                    <a:pt x="3470595" y="48530"/>
                  </a:cubicBezTo>
                  <a:cubicBezTo>
                    <a:pt x="3480403" y="56529"/>
                    <a:pt x="3431293" y="47001"/>
                    <a:pt x="3410341" y="52041"/>
                  </a:cubicBezTo>
                  <a:cubicBezTo>
                    <a:pt x="3394103" y="45571"/>
                    <a:pt x="3437041" y="44637"/>
                    <a:pt x="3468995" y="42825"/>
                  </a:cubicBezTo>
                  <a:close/>
                  <a:moveTo>
                    <a:pt x="3577777" y="40008"/>
                  </a:moveTo>
                  <a:cubicBezTo>
                    <a:pt x="3593675" y="40022"/>
                    <a:pt x="3607911" y="40956"/>
                    <a:pt x="3620471" y="42798"/>
                  </a:cubicBezTo>
                  <a:lnTo>
                    <a:pt x="3647721" y="49677"/>
                  </a:lnTo>
                  <a:lnTo>
                    <a:pt x="3617495" y="48594"/>
                  </a:lnTo>
                  <a:cubicBezTo>
                    <a:pt x="3604895" y="48689"/>
                    <a:pt x="3595905" y="49542"/>
                    <a:pt x="3592699" y="51475"/>
                  </a:cubicBezTo>
                  <a:cubicBezTo>
                    <a:pt x="3562347" y="50966"/>
                    <a:pt x="3568659" y="40872"/>
                    <a:pt x="3577777" y="40008"/>
                  </a:cubicBezTo>
                  <a:close/>
                  <a:moveTo>
                    <a:pt x="3219293" y="38520"/>
                  </a:moveTo>
                  <a:cubicBezTo>
                    <a:pt x="3229295" y="40015"/>
                    <a:pt x="3215407" y="45411"/>
                    <a:pt x="3190721" y="45656"/>
                  </a:cubicBezTo>
                  <a:cubicBezTo>
                    <a:pt x="3159108" y="48091"/>
                    <a:pt x="3229469" y="54603"/>
                    <a:pt x="3175912" y="56175"/>
                  </a:cubicBezTo>
                  <a:cubicBezTo>
                    <a:pt x="3161571" y="52550"/>
                    <a:pt x="3175601" y="50002"/>
                    <a:pt x="3159561" y="46307"/>
                  </a:cubicBezTo>
                  <a:cubicBezTo>
                    <a:pt x="3178036" y="43914"/>
                    <a:pt x="3209054" y="42074"/>
                    <a:pt x="3200843" y="38662"/>
                  </a:cubicBezTo>
                  <a:cubicBezTo>
                    <a:pt x="3209971" y="37958"/>
                    <a:pt x="3215959" y="38022"/>
                    <a:pt x="3219293" y="38520"/>
                  </a:cubicBezTo>
                  <a:close/>
                  <a:moveTo>
                    <a:pt x="3452075" y="26289"/>
                  </a:moveTo>
                  <a:cubicBezTo>
                    <a:pt x="3442875" y="32263"/>
                    <a:pt x="3432851" y="38011"/>
                    <a:pt x="3375867" y="39583"/>
                  </a:cubicBezTo>
                  <a:cubicBezTo>
                    <a:pt x="3369795" y="36525"/>
                    <a:pt x="3392107" y="36100"/>
                    <a:pt x="3405301" y="34882"/>
                  </a:cubicBezTo>
                  <a:cubicBezTo>
                    <a:pt x="3393763" y="32971"/>
                    <a:pt x="3382211" y="31060"/>
                    <a:pt x="3367119" y="31386"/>
                  </a:cubicBezTo>
                  <a:cubicBezTo>
                    <a:pt x="3381643" y="24293"/>
                    <a:pt x="3418199" y="34642"/>
                    <a:pt x="3452075" y="26289"/>
                  </a:cubicBezTo>
                  <a:close/>
                  <a:moveTo>
                    <a:pt x="3323614" y="10801"/>
                  </a:moveTo>
                  <a:cubicBezTo>
                    <a:pt x="3342981" y="17936"/>
                    <a:pt x="3260728" y="24052"/>
                    <a:pt x="3243499" y="16351"/>
                  </a:cubicBezTo>
                  <a:cubicBezTo>
                    <a:pt x="3258222" y="16747"/>
                    <a:pt x="3287698" y="16124"/>
                    <a:pt x="3279883" y="12401"/>
                  </a:cubicBezTo>
                  <a:cubicBezTo>
                    <a:pt x="3311312" y="13406"/>
                    <a:pt x="3278934" y="18545"/>
                    <a:pt x="3323614" y="10801"/>
                  </a:cubicBezTo>
                  <a:close/>
                  <a:moveTo>
                    <a:pt x="3205996" y="0"/>
                  </a:moveTo>
                  <a:cubicBezTo>
                    <a:pt x="3221767" y="3511"/>
                    <a:pt x="3197672" y="8282"/>
                    <a:pt x="3168621" y="10972"/>
                  </a:cubicBezTo>
                  <a:cubicBezTo>
                    <a:pt x="3139528" y="13124"/>
                    <a:pt x="3105523" y="15785"/>
                    <a:pt x="3101021" y="10618"/>
                  </a:cubicBezTo>
                  <a:cubicBezTo>
                    <a:pt x="3108227" y="10618"/>
                    <a:pt x="3116127" y="10108"/>
                    <a:pt x="3124479" y="9259"/>
                  </a:cubicBezTo>
                  <a:cubicBezTo>
                    <a:pt x="3132832" y="8353"/>
                    <a:pt x="3141652" y="7206"/>
                    <a:pt x="3150741" y="6357"/>
                  </a:cubicBezTo>
                  <a:cubicBezTo>
                    <a:pt x="3168876" y="4389"/>
                    <a:pt x="3187946" y="1826"/>
                    <a:pt x="3205996" y="0"/>
                  </a:cubicBezTo>
                  <a:close/>
                </a:path>
              </a:pathLst>
            </a:custGeom>
            <a:blipFill dpi="0" rotWithShape="1">
              <a:blip r:embed="rId7"/>
              <a:srcRect/>
              <a:tile tx="0" ty="0" sx="100000" sy="100000" flip="none" algn="ctr"/>
            </a:blipFill>
            <a:ln w="14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endParaRPr>
            </a:p>
          </p:txBody>
        </p:sp>
        <p:sp>
          <p:nvSpPr>
            <p:cNvPr id="32" name="文本框 31">
              <a:extLst>
                <a:ext uri="{FF2B5EF4-FFF2-40B4-BE49-F238E27FC236}">
                  <a16:creationId xmlns:a16="http://schemas.microsoft.com/office/drawing/2014/main" id="{4FEC84F6-BEE8-7C19-5F2B-DD051B9F57A4}"/>
                </a:ext>
              </a:extLst>
            </p:cNvPr>
            <p:cNvSpPr txBox="1"/>
            <p:nvPr/>
          </p:nvSpPr>
          <p:spPr>
            <a:xfrm>
              <a:off x="880818" y="296834"/>
              <a:ext cx="2827581" cy="49244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>
              <a:defPPr>
                <a:defRPr lang="zh-CN"/>
              </a:defPPr>
              <a:lvl1pPr algn="ctr">
                <a:defRPr sz="4000" kern="100" spc="-500">
                  <a:gradFill>
                    <a:gsLst>
                      <a:gs pos="100000">
                        <a:srgbClr val="C00000">
                          <a:lumMod val="67000"/>
                        </a:srgbClr>
                      </a:gs>
                      <a:gs pos="0">
                        <a:srgbClr val="C00000"/>
                      </a:gs>
                    </a:gsLst>
                    <a:lin ang="5400000" scaled="0"/>
                  </a:gradFill>
                  <a:latin typeface="演示秋鸿楷" panose="00000500000000000000" pitchFamily="2" charset="-122"/>
                  <a:ea typeface="演示秋鸿楷" panose="00000500000000000000" pitchFamily="2" charset="-122"/>
                  <a:cs typeface="Times New Roman" panose="02020603050405020304" pitchFamily="18" charset="0"/>
                </a:defRPr>
              </a:lvl1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3200" b="1" i="0" u="none" strike="noStrike" kern="100" cap="none" spc="0" normalizeH="0" baseline="0" noProof="0" dirty="0">
                  <a:ln>
                    <a:noFill/>
                  </a:ln>
                  <a:gradFill>
                    <a:gsLst>
                      <a:gs pos="100000">
                        <a:srgbClr val="434341"/>
                      </a:gs>
                      <a:gs pos="0">
                        <a:schemeClr val="tx1"/>
                      </a:gs>
                    </a:gsLst>
                    <a:lin ang="5400000" scaled="0"/>
                  </a:gra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拓展延申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73008755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>
        <p159:morph option="byObject"/>
      </p:transition>
    </mc:Choice>
    <mc:Fallback xmlns="" xmlns:a16="http://schemas.microsoft.com/office/drawing/2014/main" xmlns:a14="http://schemas.microsoft.com/office/drawing/2010/main" xmlns:p14="http://schemas.microsoft.com/office/powerpoint/2010/main">
      <p:transition spd="slow">
        <p:fade/>
      </p:transition>
    </mc:Fallback>
  </mc:AlternateContent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文本框 2">
            <a:extLst>
              <a:ext uri="{FF2B5EF4-FFF2-40B4-BE49-F238E27FC236}">
                <a16:creationId xmlns:a16="http://schemas.microsoft.com/office/drawing/2014/main" id="{6790AD0B-4C37-4153-D335-B1D53849A0F5}"/>
              </a:ext>
            </a:extLst>
          </p:cNvPr>
          <p:cNvSpPr txBox="1"/>
          <p:nvPr/>
        </p:nvSpPr>
        <p:spPr>
          <a:xfrm>
            <a:off x="552868" y="1036804"/>
            <a:ext cx="6425448" cy="584775"/>
          </a:xfrm>
          <a:prstGeom prst="rect">
            <a:avLst/>
          </a:prstGeom>
        </p:spPr>
        <p:txBody>
          <a:bodyPr vert="horz" wrap="square" lIns="91440" tIns="45720" rIns="91440" bIns="45720" rtlCol="0">
            <a:spAutoFit/>
          </a:bodyPr>
          <a:lstStyle>
            <a:defPPr>
              <a:defRPr lang="en-US"/>
            </a:defPPr>
            <a:lvl1pPr marR="0" lvl="0" indent="0" fontAlgn="auto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kumimoji="0" sz="3200" b="1" i="0" u="none" strike="noStrike" cap="none" spc="0" normalizeH="0" baseline="0">
                <a:ln>
                  <a:noFill/>
                </a:ln>
                <a:solidFill>
                  <a:srgbClr val="52402D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黑体" panose="02010609060101010101" charset="-122"/>
              </a:defRPr>
            </a:lvl1pPr>
            <a:lvl2pPr marL="685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/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/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zh-CN" altLang="en-US" dirty="0">
                <a:sym typeface="微软雅黑" panose="020B0503020204020204" pitchFamily="34" charset="-122"/>
              </a:rPr>
              <a:t>阅读相关材料，回答问题</a:t>
            </a:r>
          </a:p>
        </p:txBody>
      </p:sp>
      <p:grpSp>
        <p:nvGrpSpPr>
          <p:cNvPr id="2" name="组合 1">
            <a:extLst>
              <a:ext uri="{FF2B5EF4-FFF2-40B4-BE49-F238E27FC236}">
                <a16:creationId xmlns:a16="http://schemas.microsoft.com/office/drawing/2014/main" id="{EF09A0BE-EA02-4DF7-90E7-FFD4E409A257}"/>
              </a:ext>
            </a:extLst>
          </p:cNvPr>
          <p:cNvGrpSpPr/>
          <p:nvPr/>
        </p:nvGrpSpPr>
        <p:grpSpPr>
          <a:xfrm>
            <a:off x="522514" y="1683657"/>
            <a:ext cx="11146972" cy="4354287"/>
            <a:chOff x="522514" y="1683657"/>
            <a:chExt cx="11146972" cy="4354287"/>
          </a:xfrm>
        </p:grpSpPr>
        <p:sp>
          <p:nvSpPr>
            <p:cNvPr id="29" name="矩形: 圆角 28">
              <a:extLst>
                <a:ext uri="{FF2B5EF4-FFF2-40B4-BE49-F238E27FC236}">
                  <a16:creationId xmlns:a16="http://schemas.microsoft.com/office/drawing/2014/main" id="{7C0BA2DC-AE0E-F5FC-80E4-C872976285D6}"/>
                </a:ext>
              </a:extLst>
            </p:cNvPr>
            <p:cNvSpPr/>
            <p:nvPr/>
          </p:nvSpPr>
          <p:spPr>
            <a:xfrm>
              <a:off x="522514" y="1683657"/>
              <a:ext cx="11146972" cy="4354287"/>
            </a:xfrm>
            <a:prstGeom prst="roundRect">
              <a:avLst>
                <a:gd name="adj" fmla="val 2501"/>
              </a:avLst>
            </a:prstGeom>
            <a:gradFill>
              <a:gsLst>
                <a:gs pos="100000">
                  <a:schemeClr val="accent4">
                    <a:lumMod val="20000"/>
                    <a:lumOff val="80000"/>
                  </a:schemeClr>
                </a:gs>
                <a:gs pos="0">
                  <a:schemeClr val="bg1"/>
                </a:gs>
              </a:gsLst>
              <a:lin ang="5400000" scaled="0"/>
            </a:gradFill>
            <a:ln>
              <a:noFill/>
            </a:ln>
            <a:effectLst>
              <a:outerShdw blurRad="127000" sx="102000" sy="102000" algn="ctr" rotWithShape="0">
                <a:srgbClr val="C00000">
                  <a:alpha val="15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endParaRPr>
            </a:p>
          </p:txBody>
        </p:sp>
        <p:sp>
          <p:nvSpPr>
            <p:cNvPr id="30" name="矩形: 圆角 29">
              <a:extLst>
                <a:ext uri="{FF2B5EF4-FFF2-40B4-BE49-F238E27FC236}">
                  <a16:creationId xmlns:a16="http://schemas.microsoft.com/office/drawing/2014/main" id="{1DA9CA7D-6F6D-018E-BF38-137468F833D5}"/>
                </a:ext>
              </a:extLst>
            </p:cNvPr>
            <p:cNvSpPr/>
            <p:nvPr/>
          </p:nvSpPr>
          <p:spPr>
            <a:xfrm>
              <a:off x="670669" y="1831835"/>
              <a:ext cx="10850662" cy="4027142"/>
            </a:xfrm>
            <a:prstGeom prst="roundRect">
              <a:avLst>
                <a:gd name="adj" fmla="val 2501"/>
              </a:avLst>
            </a:prstGeom>
            <a:noFill/>
            <a:ln>
              <a:gradFill>
                <a:gsLst>
                  <a:gs pos="0">
                    <a:srgbClr val="9B3131"/>
                  </a:gs>
                  <a:gs pos="100000">
                    <a:srgbClr val="9B3131"/>
                  </a:gs>
                </a:gsLst>
                <a:lin ang="5400000" scaled="1"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endParaRPr>
            </a:p>
          </p:txBody>
        </p:sp>
      </p:grpSp>
      <p:sp>
        <p:nvSpPr>
          <p:cNvPr id="34" name="文本框 33">
            <a:extLst>
              <a:ext uri="{FF2B5EF4-FFF2-40B4-BE49-F238E27FC236}">
                <a16:creationId xmlns:a16="http://schemas.microsoft.com/office/drawing/2014/main" id="{D7314B2E-C43B-ECA5-43BC-E7ABFABCB1ED}"/>
              </a:ext>
            </a:extLst>
          </p:cNvPr>
          <p:cNvSpPr txBox="1"/>
          <p:nvPr/>
        </p:nvSpPr>
        <p:spPr>
          <a:xfrm>
            <a:off x="1039216" y="1984864"/>
            <a:ext cx="9529010" cy="3721083"/>
          </a:xfrm>
          <a:prstGeom prst="rect">
            <a:avLst/>
          </a:prstGeom>
          <a:noFill/>
        </p:spPr>
        <p:txBody>
          <a:bodyPr vert="horz" wrap="square" lIns="0" tIns="0" rIns="0" bIns="0" anchor="ctr">
            <a:spAutoFit/>
          </a:bodyPr>
          <a:lstStyle>
            <a:defPPr>
              <a:defRPr lang="zh-CN"/>
            </a:defPPr>
            <a:lvl1pPr indent="0" algn="just">
              <a:lnSpc>
                <a:spcPct val="150000"/>
              </a:lnSpc>
              <a:buFont typeface="+mj-lt"/>
              <a:buNone/>
              <a:defRPr sz="2400" kern="100">
                <a:solidFill>
                  <a:schemeClr val="bg1"/>
                </a:solidFill>
                <a:effectLst/>
                <a:latin typeface="思源宋体 CN SemiBold" panose="02020600000000000000" pitchFamily="18" charset="-122"/>
                <a:ea typeface="思源宋体 CN SemiBold" panose="02020600000000000000" pitchFamily="18" charset="-122"/>
                <a:cs typeface="Times New Roman" panose="02020603050405020304" pitchFamily="18" charset="0"/>
              </a:defRPr>
            </a:lvl1pPr>
            <a:lvl2pPr marL="685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/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/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marL="0" marR="0" lvl="0" indent="720000" algn="just" defTabSz="914400" rtl="0" eaLnBrk="1" fontAlgn="auto" latinLnBrk="0" hangingPunct="1">
              <a:lnSpc>
                <a:spcPct val="12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None/>
              <a:tabLst/>
              <a:defRPr/>
            </a:pPr>
            <a:r>
              <a:rPr kumimoji="0" lang="zh-CN" altLang="en-US" sz="2800" b="0" i="0" u="none" strike="noStrike" kern="1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孟子曰：“仁则荣，不仁则辱。今恶辱而居不仁，是犹恶湿而居下也。如恶之，莫如贵德而尊士，贤者在位，能者在职。国家闲服，及是时明其政刑。虽大国必畏之矣</a:t>
            </a:r>
            <a:r>
              <a:rPr kumimoji="0" lang="en-US" altLang="zh-CN" sz="2800" b="0" i="0" u="none" strike="noStrike" kern="1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……</a:t>
            </a:r>
            <a:r>
              <a:rPr kumimoji="0" lang="zh-CN" altLang="en-US" sz="2800" b="0" i="0" u="none" strike="noStrike" kern="1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今国家闲暇，及是时般乐怠敖，是自求祸也。祸福无不自己求之者，</a:t>
            </a:r>
            <a:r>
              <a:rPr kumimoji="0" lang="en-US" altLang="zh-CN" sz="2800" b="0" i="0" u="none" strike="noStrike" kern="1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《</a:t>
            </a:r>
            <a:r>
              <a:rPr kumimoji="0" lang="zh-CN" altLang="en-US" sz="2800" b="0" i="0" u="none" strike="noStrike" kern="1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诗</a:t>
            </a:r>
            <a:r>
              <a:rPr kumimoji="0" lang="en-US" altLang="zh-CN" sz="2800" b="0" i="0" u="none" strike="noStrike" kern="1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》</a:t>
            </a:r>
            <a:r>
              <a:rPr kumimoji="0" lang="zh-CN" altLang="en-US" sz="2800" b="0" i="0" u="none" strike="noStrike" kern="1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云：‘永言配命，自求多福。’</a:t>
            </a:r>
            <a:r>
              <a:rPr kumimoji="0" lang="en-US" altLang="zh-CN" sz="2800" b="0" i="0" u="none" strike="noStrike" kern="1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《</a:t>
            </a:r>
            <a:r>
              <a:rPr kumimoji="0" lang="zh-CN" altLang="en-US" sz="2800" b="0" i="0" u="none" strike="noStrike" kern="1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太甲</a:t>
            </a:r>
            <a:r>
              <a:rPr kumimoji="0" lang="en-US" altLang="zh-CN" sz="2800" b="0" i="0" u="none" strike="noStrike" kern="1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》</a:t>
            </a:r>
            <a:r>
              <a:rPr kumimoji="0" lang="zh-CN" altLang="en-US" sz="2800" b="0" i="0" u="none" strike="noStrike" kern="1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曰：‘天作孽犹可违，自作孽不可活。’此之谓也。” </a:t>
            </a:r>
            <a:endParaRPr kumimoji="0" lang="en-US" altLang="zh-CN" sz="2800" b="0" i="0" u="none" strike="noStrike" kern="1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  <a:p>
            <a:pPr marL="0" marR="0" lvl="0" indent="720000" algn="r" defTabSz="914400" rtl="0" eaLnBrk="1" fontAlgn="auto" latinLnBrk="0" hangingPunct="1">
              <a:lnSpc>
                <a:spcPct val="12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None/>
              <a:tabLst/>
              <a:defRPr/>
            </a:pPr>
            <a:r>
              <a:rPr kumimoji="0" lang="en-US" altLang="zh-CN" sz="2800" b="0" i="0" u="none" strike="noStrike" kern="1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——《</a:t>
            </a:r>
            <a:r>
              <a:rPr kumimoji="0" lang="zh-CN" altLang="en-US" sz="2800" b="0" i="0" u="none" strike="noStrike" kern="1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孟子</a:t>
            </a:r>
            <a:r>
              <a:rPr kumimoji="0" lang="en-US" altLang="zh-CN" sz="2800" b="0" i="0" u="none" strike="noStrike" kern="1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·</a:t>
            </a:r>
            <a:r>
              <a:rPr kumimoji="0" lang="zh-CN" altLang="en-US" sz="2800" b="0" i="0" u="none" strike="noStrike" kern="1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公孙丑上</a:t>
            </a:r>
            <a:r>
              <a:rPr kumimoji="0" lang="en-US" altLang="zh-CN" sz="2800" b="0" i="0" u="none" strike="noStrike" kern="1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》</a:t>
            </a:r>
            <a:endParaRPr kumimoji="0" lang="zh-CN" altLang="en-US" sz="2800" b="0" i="0" u="none" strike="noStrike" kern="1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</p:txBody>
      </p:sp>
      <p:grpSp>
        <p:nvGrpSpPr>
          <p:cNvPr id="27" name="组合 26">
            <a:extLst>
              <a:ext uri="{FF2B5EF4-FFF2-40B4-BE49-F238E27FC236}">
                <a16:creationId xmlns:a16="http://schemas.microsoft.com/office/drawing/2014/main" id="{7BCDBFFA-BD22-C0BD-A985-18E6B55BEE99}"/>
              </a:ext>
            </a:extLst>
          </p:cNvPr>
          <p:cNvGrpSpPr/>
          <p:nvPr/>
        </p:nvGrpSpPr>
        <p:grpSpPr>
          <a:xfrm>
            <a:off x="0" y="0"/>
            <a:ext cx="12192000" cy="960332"/>
            <a:chOff x="0" y="0"/>
            <a:chExt cx="12192000" cy="960332"/>
          </a:xfrm>
        </p:grpSpPr>
        <p:pic>
          <p:nvPicPr>
            <p:cNvPr id="28" name="图片 27" descr="水中的倒影&#10;&#10;中度可信度描述已自动生成">
              <a:extLst>
                <a:ext uri="{FF2B5EF4-FFF2-40B4-BE49-F238E27FC236}">
                  <a16:creationId xmlns:a16="http://schemas.microsoft.com/office/drawing/2014/main" id="{F2C23F19-55C6-079C-ED60-A48FCFFC957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">
              <a:alphaModFix amt="35000"/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colorTemperature colorTemp="7200"/>
                      </a14:imgEffect>
                      <a14:imgEffect>
                        <a14:brightnessContrast bright="-40000" contras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56" t="21750" r="156" b="41484"/>
            <a:stretch/>
          </p:blipFill>
          <p:spPr>
            <a:xfrm flipV="1">
              <a:off x="0" y="0"/>
              <a:ext cx="12192000" cy="901816"/>
            </a:xfrm>
            <a:custGeom>
              <a:avLst/>
              <a:gdLst>
                <a:gd name="connsiteX0" fmla="*/ 0 w 12192000"/>
                <a:gd name="connsiteY0" fmla="*/ 1435312 h 1435312"/>
                <a:gd name="connsiteX1" fmla="*/ 12192000 w 12192000"/>
                <a:gd name="connsiteY1" fmla="*/ 1435312 h 1435312"/>
                <a:gd name="connsiteX2" fmla="*/ 12192000 w 12192000"/>
                <a:gd name="connsiteY2" fmla="*/ 0 h 1435312"/>
                <a:gd name="connsiteX3" fmla="*/ 0 w 12192000"/>
                <a:gd name="connsiteY3" fmla="*/ 0 h 1435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192000" h="1435312">
                  <a:moveTo>
                    <a:pt x="0" y="1435312"/>
                  </a:moveTo>
                  <a:lnTo>
                    <a:pt x="12192000" y="1435312"/>
                  </a:lnTo>
                  <a:lnTo>
                    <a:pt x="12192000" y="0"/>
                  </a:lnTo>
                  <a:lnTo>
                    <a:pt x="0" y="0"/>
                  </a:lnTo>
                  <a:close/>
                </a:path>
              </a:pathLst>
            </a:custGeom>
          </p:spPr>
        </p:pic>
        <p:sp>
          <p:nvSpPr>
            <p:cNvPr id="31" name="任意多边形: 形状 30">
              <a:extLst>
                <a:ext uri="{FF2B5EF4-FFF2-40B4-BE49-F238E27FC236}">
                  <a16:creationId xmlns:a16="http://schemas.microsoft.com/office/drawing/2014/main" id="{0428A600-31E0-79AC-D439-14C8A486430C}"/>
                </a:ext>
              </a:extLst>
            </p:cNvPr>
            <p:cNvSpPr/>
            <p:nvPr/>
          </p:nvSpPr>
          <p:spPr>
            <a:xfrm rot="1810400">
              <a:off x="621308" y="125782"/>
              <a:ext cx="835816" cy="834550"/>
            </a:xfrm>
            <a:custGeom>
              <a:avLst/>
              <a:gdLst>
                <a:gd name="connsiteX0" fmla="*/ 3717777 w 6868353"/>
                <a:gd name="connsiteY0" fmla="*/ 6844295 h 6857985"/>
                <a:gd name="connsiteX1" fmla="*/ 3629083 w 6868353"/>
                <a:gd name="connsiteY1" fmla="*/ 6857985 h 6857985"/>
                <a:gd name="connsiteX2" fmla="*/ 3665495 w 6868353"/>
                <a:gd name="connsiteY2" fmla="*/ 6851374 h 6857985"/>
                <a:gd name="connsiteX3" fmla="*/ 3717777 w 6868353"/>
                <a:gd name="connsiteY3" fmla="*/ 6844295 h 6857985"/>
                <a:gd name="connsiteX4" fmla="*/ 4202355 w 6868353"/>
                <a:gd name="connsiteY4" fmla="*/ 6726734 h 6857985"/>
                <a:gd name="connsiteX5" fmla="*/ 4199417 w 6868353"/>
                <a:gd name="connsiteY5" fmla="*/ 6727683 h 6857985"/>
                <a:gd name="connsiteX6" fmla="*/ 4194531 w 6868353"/>
                <a:gd name="connsiteY6" fmla="*/ 6728737 h 6857985"/>
                <a:gd name="connsiteX7" fmla="*/ 2562809 w 6868353"/>
                <a:gd name="connsiteY7" fmla="*/ 6710119 h 6857985"/>
                <a:gd name="connsiteX8" fmla="*/ 2548030 w 6868353"/>
                <a:gd name="connsiteY8" fmla="*/ 6710439 h 6857985"/>
                <a:gd name="connsiteX9" fmla="*/ 2597509 w 6868353"/>
                <a:gd name="connsiteY9" fmla="*/ 6725616 h 6857985"/>
                <a:gd name="connsiteX10" fmla="*/ 2602903 w 6868353"/>
                <a:gd name="connsiteY10" fmla="*/ 6729920 h 6857985"/>
                <a:gd name="connsiteX11" fmla="*/ 2671211 w 6868353"/>
                <a:gd name="connsiteY11" fmla="*/ 6741019 h 6857985"/>
                <a:gd name="connsiteX12" fmla="*/ 2683046 w 6868353"/>
                <a:gd name="connsiteY12" fmla="*/ 6743171 h 6857985"/>
                <a:gd name="connsiteX13" fmla="*/ 2695590 w 6868353"/>
                <a:gd name="connsiteY13" fmla="*/ 6745068 h 6857985"/>
                <a:gd name="connsiteX14" fmla="*/ 2722233 w 6868353"/>
                <a:gd name="connsiteY14" fmla="*/ 6749612 h 6857985"/>
                <a:gd name="connsiteX15" fmla="*/ 2780547 w 6868353"/>
                <a:gd name="connsiteY15" fmla="*/ 6762283 h 6857985"/>
                <a:gd name="connsiteX16" fmla="*/ 2774884 w 6868353"/>
                <a:gd name="connsiteY16" fmla="*/ 6752288 h 6857985"/>
                <a:gd name="connsiteX17" fmla="*/ 2711502 w 6868353"/>
                <a:gd name="connsiteY17" fmla="*/ 6741132 h 6857985"/>
                <a:gd name="connsiteX18" fmla="*/ 2677199 w 6868353"/>
                <a:gd name="connsiteY18" fmla="*/ 6733983 h 6857985"/>
                <a:gd name="connsiteX19" fmla="*/ 2643661 w 6868353"/>
                <a:gd name="connsiteY19" fmla="*/ 6725857 h 6857985"/>
                <a:gd name="connsiteX20" fmla="*/ 2562809 w 6868353"/>
                <a:gd name="connsiteY20" fmla="*/ 6710119 h 6857985"/>
                <a:gd name="connsiteX21" fmla="*/ 4357765 w 6868353"/>
                <a:gd name="connsiteY21" fmla="*/ 6665080 h 6857985"/>
                <a:gd name="connsiteX22" fmla="*/ 4310139 w 6868353"/>
                <a:gd name="connsiteY22" fmla="*/ 6681375 h 6857985"/>
                <a:gd name="connsiteX23" fmla="*/ 4305001 w 6868353"/>
                <a:gd name="connsiteY23" fmla="*/ 6686627 h 6857985"/>
                <a:gd name="connsiteX24" fmla="*/ 4321041 w 6868353"/>
                <a:gd name="connsiteY24" fmla="*/ 6689161 h 6857985"/>
                <a:gd name="connsiteX25" fmla="*/ 4357765 w 6868353"/>
                <a:gd name="connsiteY25" fmla="*/ 6665080 h 6857985"/>
                <a:gd name="connsiteX26" fmla="*/ 2179350 w 6868353"/>
                <a:gd name="connsiteY26" fmla="*/ 6595597 h 6857985"/>
                <a:gd name="connsiteX27" fmla="*/ 2199538 w 6868353"/>
                <a:gd name="connsiteY27" fmla="*/ 6610108 h 6857985"/>
                <a:gd name="connsiteX28" fmla="*/ 2216724 w 6868353"/>
                <a:gd name="connsiteY28" fmla="*/ 6614893 h 6857985"/>
                <a:gd name="connsiteX29" fmla="*/ 2241273 w 6868353"/>
                <a:gd name="connsiteY29" fmla="*/ 6625949 h 6857985"/>
                <a:gd name="connsiteX30" fmla="*/ 2253207 w 6868353"/>
                <a:gd name="connsiteY30" fmla="*/ 6629871 h 6857985"/>
                <a:gd name="connsiteX31" fmla="*/ 2211486 w 6868353"/>
                <a:gd name="connsiteY31" fmla="*/ 6607036 h 6857985"/>
                <a:gd name="connsiteX32" fmla="*/ 2179350 w 6868353"/>
                <a:gd name="connsiteY32" fmla="*/ 6595597 h 6857985"/>
                <a:gd name="connsiteX33" fmla="*/ 4897023 w 6868353"/>
                <a:gd name="connsiteY33" fmla="*/ 6462435 h 6857985"/>
                <a:gd name="connsiteX34" fmla="*/ 4827441 w 6868353"/>
                <a:gd name="connsiteY34" fmla="*/ 6497262 h 6857985"/>
                <a:gd name="connsiteX35" fmla="*/ 4897023 w 6868353"/>
                <a:gd name="connsiteY35" fmla="*/ 6462435 h 6857985"/>
                <a:gd name="connsiteX36" fmla="*/ 1825177 w 6868353"/>
                <a:gd name="connsiteY36" fmla="*/ 6447131 h 6857985"/>
                <a:gd name="connsiteX37" fmla="*/ 1882644 w 6868353"/>
                <a:gd name="connsiteY37" fmla="*/ 6481109 h 6857985"/>
                <a:gd name="connsiteX38" fmla="*/ 1825718 w 6868353"/>
                <a:gd name="connsiteY38" fmla="*/ 6454451 h 6857985"/>
                <a:gd name="connsiteX39" fmla="*/ 1825177 w 6868353"/>
                <a:gd name="connsiteY39" fmla="*/ 6447131 h 6857985"/>
                <a:gd name="connsiteX40" fmla="*/ 5028543 w 6868353"/>
                <a:gd name="connsiteY40" fmla="*/ 6438991 h 6857985"/>
                <a:gd name="connsiteX41" fmla="*/ 4992259 w 6868353"/>
                <a:gd name="connsiteY41" fmla="*/ 6468792 h 6857985"/>
                <a:gd name="connsiteX42" fmla="*/ 4954615 w 6868353"/>
                <a:gd name="connsiteY42" fmla="*/ 6490665 h 6857985"/>
                <a:gd name="connsiteX43" fmla="*/ 4933323 w 6868353"/>
                <a:gd name="connsiteY43" fmla="*/ 6502443 h 6857985"/>
                <a:gd name="connsiteX44" fmla="*/ 4911083 w 6868353"/>
                <a:gd name="connsiteY44" fmla="*/ 6514066 h 6857985"/>
                <a:gd name="connsiteX45" fmla="*/ 4951995 w 6868353"/>
                <a:gd name="connsiteY45" fmla="*/ 6483841 h 6857985"/>
                <a:gd name="connsiteX46" fmla="*/ 5028543 w 6868353"/>
                <a:gd name="connsiteY46" fmla="*/ 6438991 h 6857985"/>
                <a:gd name="connsiteX47" fmla="*/ 5190715 w 6868353"/>
                <a:gd name="connsiteY47" fmla="*/ 6300109 h 6857985"/>
                <a:gd name="connsiteX48" fmla="*/ 5169479 w 6868353"/>
                <a:gd name="connsiteY48" fmla="*/ 6321033 h 6857985"/>
                <a:gd name="connsiteX49" fmla="*/ 5120211 w 6868353"/>
                <a:gd name="connsiteY49" fmla="*/ 6352547 h 6857985"/>
                <a:gd name="connsiteX50" fmla="*/ 5141135 w 6868353"/>
                <a:gd name="connsiteY50" fmla="*/ 6333435 h 6857985"/>
                <a:gd name="connsiteX51" fmla="*/ 5190715 w 6868353"/>
                <a:gd name="connsiteY51" fmla="*/ 6300109 h 6857985"/>
                <a:gd name="connsiteX52" fmla="*/ 1482125 w 6868353"/>
                <a:gd name="connsiteY52" fmla="*/ 6226308 h 6857985"/>
                <a:gd name="connsiteX53" fmla="*/ 1505017 w 6868353"/>
                <a:gd name="connsiteY53" fmla="*/ 6244103 h 6857985"/>
                <a:gd name="connsiteX54" fmla="*/ 1525021 w 6868353"/>
                <a:gd name="connsiteY54" fmla="*/ 6258572 h 6857985"/>
                <a:gd name="connsiteX55" fmla="*/ 1554609 w 6868353"/>
                <a:gd name="connsiteY55" fmla="*/ 6272007 h 6857985"/>
                <a:gd name="connsiteX56" fmla="*/ 1514162 w 6868353"/>
                <a:gd name="connsiteY56" fmla="*/ 6246001 h 6857985"/>
                <a:gd name="connsiteX57" fmla="*/ 1482125 w 6868353"/>
                <a:gd name="connsiteY57" fmla="*/ 6226308 h 6857985"/>
                <a:gd name="connsiteX58" fmla="*/ 5257607 w 6868353"/>
                <a:gd name="connsiteY58" fmla="*/ 6221693 h 6857985"/>
                <a:gd name="connsiteX59" fmla="*/ 5189581 w 6868353"/>
                <a:gd name="connsiteY59" fmla="*/ 6276142 h 6857985"/>
                <a:gd name="connsiteX60" fmla="*/ 5257607 w 6868353"/>
                <a:gd name="connsiteY60" fmla="*/ 6221693 h 6857985"/>
                <a:gd name="connsiteX61" fmla="*/ 1270390 w 6868353"/>
                <a:gd name="connsiteY61" fmla="*/ 6116647 h 6857985"/>
                <a:gd name="connsiteX62" fmla="*/ 1315211 w 6868353"/>
                <a:gd name="connsiteY62" fmla="*/ 6141451 h 6857985"/>
                <a:gd name="connsiteX63" fmla="*/ 1339958 w 6868353"/>
                <a:gd name="connsiteY63" fmla="*/ 6168745 h 6857985"/>
                <a:gd name="connsiteX64" fmla="*/ 1270390 w 6868353"/>
                <a:gd name="connsiteY64" fmla="*/ 6116647 h 6857985"/>
                <a:gd name="connsiteX65" fmla="*/ 1345731 w 6868353"/>
                <a:gd name="connsiteY65" fmla="*/ 6092526 h 6857985"/>
                <a:gd name="connsiteX66" fmla="*/ 1339039 w 6868353"/>
                <a:gd name="connsiteY66" fmla="*/ 6093401 h 6857985"/>
                <a:gd name="connsiteX67" fmla="*/ 1390415 w 6868353"/>
                <a:gd name="connsiteY67" fmla="*/ 6133437 h 6857985"/>
                <a:gd name="connsiteX68" fmla="*/ 1398201 w 6868353"/>
                <a:gd name="connsiteY68" fmla="*/ 6125481 h 6857985"/>
                <a:gd name="connsiteX69" fmla="*/ 1345731 w 6868353"/>
                <a:gd name="connsiteY69" fmla="*/ 6092526 h 6857985"/>
                <a:gd name="connsiteX70" fmla="*/ 1321668 w 6868353"/>
                <a:gd name="connsiteY70" fmla="*/ 6090668 h 6857985"/>
                <a:gd name="connsiteX71" fmla="*/ 1352983 w 6868353"/>
                <a:gd name="connsiteY71" fmla="*/ 6116378 h 6857985"/>
                <a:gd name="connsiteX72" fmla="*/ 1391208 w 6868353"/>
                <a:gd name="connsiteY72" fmla="*/ 6145527 h 6857985"/>
                <a:gd name="connsiteX73" fmla="*/ 1411636 w 6868353"/>
                <a:gd name="connsiteY73" fmla="*/ 6149746 h 6857985"/>
                <a:gd name="connsiteX74" fmla="*/ 1362299 w 6868353"/>
                <a:gd name="connsiteY74" fmla="*/ 6116434 h 6857985"/>
                <a:gd name="connsiteX75" fmla="*/ 1321668 w 6868353"/>
                <a:gd name="connsiteY75" fmla="*/ 6090668 h 6857985"/>
                <a:gd name="connsiteX76" fmla="*/ 5463947 w 6868353"/>
                <a:gd name="connsiteY76" fmla="*/ 6044970 h 6857985"/>
                <a:gd name="connsiteX77" fmla="*/ 5367083 w 6868353"/>
                <a:gd name="connsiteY77" fmla="*/ 6132065 h 6857985"/>
                <a:gd name="connsiteX78" fmla="*/ 5406979 w 6868353"/>
                <a:gd name="connsiteY78" fmla="*/ 6094704 h 6857985"/>
                <a:gd name="connsiteX79" fmla="*/ 5463947 w 6868353"/>
                <a:gd name="connsiteY79" fmla="*/ 6044970 h 6857985"/>
                <a:gd name="connsiteX80" fmla="*/ 1241425 w 6868353"/>
                <a:gd name="connsiteY80" fmla="*/ 6001535 h 6857985"/>
                <a:gd name="connsiteX81" fmla="*/ 1330148 w 6868353"/>
                <a:gd name="connsiteY81" fmla="*/ 6086266 h 6857985"/>
                <a:gd name="connsiteX82" fmla="*/ 1291725 w 6868353"/>
                <a:gd name="connsiteY82" fmla="*/ 6045493 h 6857985"/>
                <a:gd name="connsiteX83" fmla="*/ 1266285 w 6868353"/>
                <a:gd name="connsiteY83" fmla="*/ 6024045 h 6857985"/>
                <a:gd name="connsiteX84" fmla="*/ 1241425 w 6868353"/>
                <a:gd name="connsiteY84" fmla="*/ 6001535 h 6857985"/>
                <a:gd name="connsiteX85" fmla="*/ 5531291 w 6868353"/>
                <a:gd name="connsiteY85" fmla="*/ 5982225 h 6857985"/>
                <a:gd name="connsiteX86" fmla="*/ 5514955 w 6868353"/>
                <a:gd name="connsiteY86" fmla="*/ 6001210 h 6857985"/>
                <a:gd name="connsiteX87" fmla="*/ 5500359 w 6868353"/>
                <a:gd name="connsiteY87" fmla="*/ 6014617 h 6857985"/>
                <a:gd name="connsiteX88" fmla="*/ 5483313 w 6868353"/>
                <a:gd name="connsiteY88" fmla="*/ 6026155 h 6857985"/>
                <a:gd name="connsiteX89" fmla="*/ 5490647 w 6868353"/>
                <a:gd name="connsiteY89" fmla="*/ 6016131 h 6857985"/>
                <a:gd name="connsiteX90" fmla="*/ 5531291 w 6868353"/>
                <a:gd name="connsiteY90" fmla="*/ 5982225 h 6857985"/>
                <a:gd name="connsiteX91" fmla="*/ 3445263 w 6868353"/>
                <a:gd name="connsiteY91" fmla="*/ 5859795 h 6857985"/>
                <a:gd name="connsiteX92" fmla="*/ 3434819 w 6868353"/>
                <a:gd name="connsiteY92" fmla="*/ 5865159 h 6857985"/>
                <a:gd name="connsiteX93" fmla="*/ 3455233 w 6868353"/>
                <a:gd name="connsiteY93" fmla="*/ 5867495 h 6857985"/>
                <a:gd name="connsiteX94" fmla="*/ 3456027 w 6868353"/>
                <a:gd name="connsiteY94" fmla="*/ 5873314 h 6857985"/>
                <a:gd name="connsiteX95" fmla="*/ 3488021 w 6868353"/>
                <a:gd name="connsiteY95" fmla="*/ 5872521 h 6857985"/>
                <a:gd name="connsiteX96" fmla="*/ 3470211 w 6868353"/>
                <a:gd name="connsiteY96" fmla="*/ 5861323 h 6857985"/>
                <a:gd name="connsiteX97" fmla="*/ 3445263 w 6868353"/>
                <a:gd name="connsiteY97" fmla="*/ 5859795 h 6857985"/>
                <a:gd name="connsiteX98" fmla="*/ 993462 w 6868353"/>
                <a:gd name="connsiteY98" fmla="*/ 5853268 h 6857985"/>
                <a:gd name="connsiteX99" fmla="*/ 1060326 w 6868353"/>
                <a:gd name="connsiteY99" fmla="*/ 5918773 h 6857985"/>
                <a:gd name="connsiteX100" fmla="*/ 1128365 w 6868353"/>
                <a:gd name="connsiteY100" fmla="*/ 5982962 h 6857985"/>
                <a:gd name="connsiteX101" fmla="*/ 1071553 w 6868353"/>
                <a:gd name="connsiteY101" fmla="*/ 5944751 h 6857985"/>
                <a:gd name="connsiteX102" fmla="*/ 993462 w 6868353"/>
                <a:gd name="connsiteY102" fmla="*/ 5853268 h 6857985"/>
                <a:gd name="connsiteX103" fmla="*/ 3086913 w 6868353"/>
                <a:gd name="connsiteY103" fmla="*/ 5838983 h 6857985"/>
                <a:gd name="connsiteX104" fmla="*/ 3103696 w 6868353"/>
                <a:gd name="connsiteY104" fmla="*/ 5840554 h 6857985"/>
                <a:gd name="connsiteX105" fmla="*/ 3143209 w 6868353"/>
                <a:gd name="connsiteY105" fmla="*/ 5839733 h 6857985"/>
                <a:gd name="connsiteX106" fmla="*/ 3164926 w 6868353"/>
                <a:gd name="connsiteY106" fmla="*/ 5842848 h 6857985"/>
                <a:gd name="connsiteX107" fmla="*/ 3188413 w 6868353"/>
                <a:gd name="connsiteY107" fmla="*/ 5843938 h 6857985"/>
                <a:gd name="connsiteX108" fmla="*/ 3246330 w 6868353"/>
                <a:gd name="connsiteY108" fmla="*/ 5847746 h 6857985"/>
                <a:gd name="connsiteX109" fmla="*/ 3262483 w 6868353"/>
                <a:gd name="connsiteY109" fmla="*/ 5844221 h 6857985"/>
                <a:gd name="connsiteX110" fmla="*/ 3289183 w 6868353"/>
                <a:gd name="connsiteY110" fmla="*/ 5841064 h 6857985"/>
                <a:gd name="connsiteX111" fmla="*/ 3268004 w 6868353"/>
                <a:gd name="connsiteY111" fmla="*/ 5850139 h 6857985"/>
                <a:gd name="connsiteX112" fmla="*/ 3218723 w 6868353"/>
                <a:gd name="connsiteY112" fmla="*/ 5851342 h 6857985"/>
                <a:gd name="connsiteX113" fmla="*/ 3155115 w 6868353"/>
                <a:gd name="connsiteY113" fmla="*/ 5848822 h 6857985"/>
                <a:gd name="connsiteX114" fmla="*/ 3091833 w 6868353"/>
                <a:gd name="connsiteY114" fmla="*/ 5841998 h 6857985"/>
                <a:gd name="connsiteX115" fmla="*/ 3086913 w 6868353"/>
                <a:gd name="connsiteY115" fmla="*/ 5838983 h 6857985"/>
                <a:gd name="connsiteX116" fmla="*/ 3758903 w 6868353"/>
                <a:gd name="connsiteY116" fmla="*/ 5835288 h 6857985"/>
                <a:gd name="connsiteX117" fmla="*/ 3735007 w 6868353"/>
                <a:gd name="connsiteY117" fmla="*/ 5840030 h 6857985"/>
                <a:gd name="connsiteX118" fmla="*/ 3714705 w 6868353"/>
                <a:gd name="connsiteY118" fmla="*/ 5839563 h 6857985"/>
                <a:gd name="connsiteX119" fmla="*/ 3674485 w 6868353"/>
                <a:gd name="connsiteY119" fmla="*/ 5838445 h 6857985"/>
                <a:gd name="connsiteX120" fmla="*/ 3658403 w 6868353"/>
                <a:gd name="connsiteY120" fmla="*/ 5855221 h 6857985"/>
                <a:gd name="connsiteX121" fmla="*/ 3723427 w 6868353"/>
                <a:gd name="connsiteY121" fmla="*/ 5847350 h 6857985"/>
                <a:gd name="connsiteX122" fmla="*/ 3738871 w 6868353"/>
                <a:gd name="connsiteY122" fmla="*/ 5845325 h 6857985"/>
                <a:gd name="connsiteX123" fmla="*/ 3750877 w 6868353"/>
                <a:gd name="connsiteY123" fmla="*/ 5842253 h 6857985"/>
                <a:gd name="connsiteX124" fmla="*/ 3758903 w 6868353"/>
                <a:gd name="connsiteY124" fmla="*/ 5835288 h 6857985"/>
                <a:gd name="connsiteX125" fmla="*/ 3889311 w 6868353"/>
                <a:gd name="connsiteY125" fmla="*/ 5813212 h 6857985"/>
                <a:gd name="connsiteX126" fmla="*/ 3867375 w 6868353"/>
                <a:gd name="connsiteY126" fmla="*/ 5814803 h 6857985"/>
                <a:gd name="connsiteX127" fmla="*/ 3896255 w 6868353"/>
                <a:gd name="connsiteY127" fmla="*/ 5825901 h 6857985"/>
                <a:gd name="connsiteX128" fmla="*/ 3889311 w 6868353"/>
                <a:gd name="connsiteY128" fmla="*/ 5813212 h 6857985"/>
                <a:gd name="connsiteX129" fmla="*/ 3740031 w 6868353"/>
                <a:gd name="connsiteY129" fmla="*/ 5812197 h 6857985"/>
                <a:gd name="connsiteX130" fmla="*/ 3678689 w 6868353"/>
                <a:gd name="connsiteY130" fmla="*/ 5827204 h 6857985"/>
                <a:gd name="connsiteX131" fmla="*/ 3647047 w 6868353"/>
                <a:gd name="connsiteY131" fmla="*/ 5832414 h 6857985"/>
                <a:gd name="connsiteX132" fmla="*/ 3605907 w 6868353"/>
                <a:gd name="connsiteY132" fmla="*/ 5837836 h 6857985"/>
                <a:gd name="connsiteX133" fmla="*/ 3622643 w 6868353"/>
                <a:gd name="connsiteY133" fmla="*/ 5841446 h 6857985"/>
                <a:gd name="connsiteX134" fmla="*/ 3636955 w 6868353"/>
                <a:gd name="connsiteY134" fmla="*/ 5841856 h 6857985"/>
                <a:gd name="connsiteX135" fmla="*/ 3660739 w 6868353"/>
                <a:gd name="connsiteY135" fmla="*/ 5838530 h 6857985"/>
                <a:gd name="connsiteX136" fmla="*/ 3705829 w 6868353"/>
                <a:gd name="connsiteY136" fmla="*/ 5834410 h 6857985"/>
                <a:gd name="connsiteX137" fmla="*/ 3728819 w 6868353"/>
                <a:gd name="connsiteY137" fmla="*/ 5824061 h 6857985"/>
                <a:gd name="connsiteX138" fmla="*/ 3743529 w 6868353"/>
                <a:gd name="connsiteY138" fmla="*/ 5818823 h 6857985"/>
                <a:gd name="connsiteX139" fmla="*/ 3740031 w 6868353"/>
                <a:gd name="connsiteY139" fmla="*/ 5812197 h 6857985"/>
                <a:gd name="connsiteX140" fmla="*/ 2797504 w 6868353"/>
                <a:gd name="connsiteY140" fmla="*/ 5810049 h 6857985"/>
                <a:gd name="connsiteX141" fmla="*/ 2793260 w 6868353"/>
                <a:gd name="connsiteY141" fmla="*/ 5811999 h 6857985"/>
                <a:gd name="connsiteX142" fmla="*/ 2826303 w 6868353"/>
                <a:gd name="connsiteY142" fmla="*/ 5825024 h 6857985"/>
                <a:gd name="connsiteX143" fmla="*/ 2840686 w 6868353"/>
                <a:gd name="connsiteY143" fmla="*/ 5823240 h 6857985"/>
                <a:gd name="connsiteX144" fmla="*/ 2812046 w 6868353"/>
                <a:gd name="connsiteY144" fmla="*/ 5813387 h 6857985"/>
                <a:gd name="connsiteX145" fmla="*/ 2797504 w 6868353"/>
                <a:gd name="connsiteY145" fmla="*/ 5810049 h 6857985"/>
                <a:gd name="connsiteX146" fmla="*/ 3200943 w 6868353"/>
                <a:gd name="connsiteY146" fmla="*/ 5800575 h 6857985"/>
                <a:gd name="connsiteX147" fmla="*/ 3259752 w 6868353"/>
                <a:gd name="connsiteY147" fmla="*/ 5813698 h 6857985"/>
                <a:gd name="connsiteX148" fmla="*/ 3263121 w 6868353"/>
                <a:gd name="connsiteY148" fmla="*/ 5805204 h 6857985"/>
                <a:gd name="connsiteX149" fmla="*/ 3200943 w 6868353"/>
                <a:gd name="connsiteY149" fmla="*/ 5800575 h 6857985"/>
                <a:gd name="connsiteX150" fmla="*/ 3373009 w 6868353"/>
                <a:gd name="connsiteY150" fmla="*/ 5798819 h 6857985"/>
                <a:gd name="connsiteX151" fmla="*/ 3360253 w 6868353"/>
                <a:gd name="connsiteY151" fmla="*/ 5804850 h 6857985"/>
                <a:gd name="connsiteX152" fmla="*/ 3413839 w 6868353"/>
                <a:gd name="connsiteY152" fmla="*/ 5798904 h 6857985"/>
                <a:gd name="connsiteX153" fmla="*/ 3373009 w 6868353"/>
                <a:gd name="connsiteY153" fmla="*/ 5798819 h 6857985"/>
                <a:gd name="connsiteX154" fmla="*/ 2530505 w 6868353"/>
                <a:gd name="connsiteY154" fmla="*/ 5782076 h 6857985"/>
                <a:gd name="connsiteX155" fmla="*/ 2515610 w 6868353"/>
                <a:gd name="connsiteY155" fmla="*/ 5783062 h 6857985"/>
                <a:gd name="connsiteX156" fmla="*/ 2904238 w 6868353"/>
                <a:gd name="connsiteY156" fmla="*/ 5887358 h 6857985"/>
                <a:gd name="connsiteX157" fmla="*/ 3266773 w 6868353"/>
                <a:gd name="connsiteY157" fmla="*/ 5913265 h 6857985"/>
                <a:gd name="connsiteX158" fmla="*/ 3161558 w 6868353"/>
                <a:gd name="connsiteY158" fmla="*/ 5907985 h 6857985"/>
                <a:gd name="connsiteX159" fmla="*/ 3139303 w 6868353"/>
                <a:gd name="connsiteY159" fmla="*/ 5907022 h 6857985"/>
                <a:gd name="connsiteX160" fmla="*/ 3117940 w 6868353"/>
                <a:gd name="connsiteY160" fmla="*/ 5904729 h 6857985"/>
                <a:gd name="connsiteX161" fmla="*/ 3075553 w 6868353"/>
                <a:gd name="connsiteY161" fmla="*/ 5898627 h 6857985"/>
                <a:gd name="connsiteX162" fmla="*/ 3095897 w 6868353"/>
                <a:gd name="connsiteY162" fmla="*/ 5904106 h 6857985"/>
                <a:gd name="connsiteX163" fmla="*/ 3046602 w 6868353"/>
                <a:gd name="connsiteY163" fmla="*/ 5896857 h 6857985"/>
                <a:gd name="connsiteX164" fmla="*/ 3023554 w 6868353"/>
                <a:gd name="connsiteY164" fmla="*/ 5894988 h 6857985"/>
                <a:gd name="connsiteX165" fmla="*/ 3001809 w 6868353"/>
                <a:gd name="connsiteY165" fmla="*/ 5892426 h 6857985"/>
                <a:gd name="connsiteX166" fmla="*/ 2925487 w 6868353"/>
                <a:gd name="connsiteY166" fmla="*/ 5877589 h 6857985"/>
                <a:gd name="connsiteX167" fmla="*/ 2937153 w 6868353"/>
                <a:gd name="connsiteY167" fmla="*/ 5888504 h 6857985"/>
                <a:gd name="connsiteX168" fmla="*/ 2916653 w 6868353"/>
                <a:gd name="connsiteY168" fmla="*/ 5884158 h 6857985"/>
                <a:gd name="connsiteX169" fmla="*/ 2895418 w 6868353"/>
                <a:gd name="connsiteY169" fmla="*/ 5879005 h 6857985"/>
                <a:gd name="connsiteX170" fmla="*/ 2855070 w 6868353"/>
                <a:gd name="connsiteY170" fmla="*/ 5868288 h 6857985"/>
                <a:gd name="connsiteX171" fmla="*/ 2811593 w 6868353"/>
                <a:gd name="connsiteY171" fmla="*/ 5864338 h 6857985"/>
                <a:gd name="connsiteX172" fmla="*/ 2791490 w 6868353"/>
                <a:gd name="connsiteY172" fmla="*/ 5858604 h 6857985"/>
                <a:gd name="connsiteX173" fmla="*/ 2772520 w 6868353"/>
                <a:gd name="connsiteY173" fmla="*/ 5852772 h 6857985"/>
                <a:gd name="connsiteX174" fmla="*/ 2736221 w 6868353"/>
                <a:gd name="connsiteY174" fmla="*/ 5842735 h 6857985"/>
                <a:gd name="connsiteX175" fmla="*/ 2700304 w 6868353"/>
                <a:gd name="connsiteY175" fmla="*/ 5834382 h 6857985"/>
                <a:gd name="connsiteX176" fmla="*/ 2663042 w 6868353"/>
                <a:gd name="connsiteY176" fmla="*/ 5826015 h 6857985"/>
                <a:gd name="connsiteX177" fmla="*/ 2638267 w 6868353"/>
                <a:gd name="connsiteY177" fmla="*/ 5802216 h 6857985"/>
                <a:gd name="connsiteX178" fmla="*/ 2665124 w 6868353"/>
                <a:gd name="connsiteY178" fmla="*/ 5811504 h 6857985"/>
                <a:gd name="connsiteX179" fmla="*/ 2677936 w 6868353"/>
                <a:gd name="connsiteY179" fmla="*/ 5816048 h 6857985"/>
                <a:gd name="connsiteX180" fmla="*/ 2690649 w 6868353"/>
                <a:gd name="connsiteY180" fmla="*/ 5819828 h 6857985"/>
                <a:gd name="connsiteX181" fmla="*/ 2738925 w 6868353"/>
                <a:gd name="connsiteY181" fmla="*/ 5834127 h 6857985"/>
                <a:gd name="connsiteX182" fmla="*/ 2785289 w 6868353"/>
                <a:gd name="connsiteY182" fmla="*/ 5846642 h 6857985"/>
                <a:gd name="connsiteX183" fmla="*/ 2833296 w 6868353"/>
                <a:gd name="connsiteY183" fmla="*/ 5854386 h 6857985"/>
                <a:gd name="connsiteX184" fmla="*/ 2770127 w 6868353"/>
                <a:gd name="connsiteY184" fmla="*/ 5832669 h 6857985"/>
                <a:gd name="connsiteX185" fmla="*/ 2779499 w 6868353"/>
                <a:gd name="connsiteY185" fmla="*/ 5823226 h 6857985"/>
                <a:gd name="connsiteX186" fmla="*/ 2743639 w 6868353"/>
                <a:gd name="connsiteY186" fmla="*/ 5816062 h 6857985"/>
                <a:gd name="connsiteX187" fmla="*/ 2688639 w 6868353"/>
                <a:gd name="connsiteY187" fmla="*/ 5813061 h 6857985"/>
                <a:gd name="connsiteX188" fmla="*/ 2662674 w 6868353"/>
                <a:gd name="connsiteY188" fmla="*/ 5803561 h 6857985"/>
                <a:gd name="connsiteX189" fmla="*/ 2636965 w 6868353"/>
                <a:gd name="connsiteY189" fmla="*/ 5794176 h 6857985"/>
                <a:gd name="connsiteX190" fmla="*/ 2595711 w 6868353"/>
                <a:gd name="connsiteY190" fmla="*/ 5784874 h 6857985"/>
                <a:gd name="connsiteX191" fmla="*/ 2601077 w 6868353"/>
                <a:gd name="connsiteY191" fmla="*/ 5798932 h 6857985"/>
                <a:gd name="connsiteX192" fmla="*/ 2639457 w 6868353"/>
                <a:gd name="connsiteY192" fmla="*/ 5818030 h 6857985"/>
                <a:gd name="connsiteX193" fmla="*/ 2549403 w 6868353"/>
                <a:gd name="connsiteY193" fmla="*/ 5783883 h 6857985"/>
                <a:gd name="connsiteX194" fmla="*/ 2530505 w 6868353"/>
                <a:gd name="connsiteY194" fmla="*/ 5782076 h 6857985"/>
                <a:gd name="connsiteX195" fmla="*/ 5791457 w 6868353"/>
                <a:gd name="connsiteY195" fmla="*/ 5769358 h 6857985"/>
                <a:gd name="connsiteX196" fmla="*/ 5774751 w 6868353"/>
                <a:gd name="connsiteY196" fmla="*/ 5796993 h 6857985"/>
                <a:gd name="connsiteX197" fmla="*/ 5779099 w 6868353"/>
                <a:gd name="connsiteY197" fmla="*/ 5774525 h 6857985"/>
                <a:gd name="connsiteX198" fmla="*/ 5791457 w 6868353"/>
                <a:gd name="connsiteY198" fmla="*/ 5769358 h 6857985"/>
                <a:gd name="connsiteX199" fmla="*/ 2597297 w 6868353"/>
                <a:gd name="connsiteY199" fmla="*/ 5757777 h 6857985"/>
                <a:gd name="connsiteX200" fmla="*/ 2649451 w 6868353"/>
                <a:gd name="connsiteY200" fmla="*/ 5787564 h 6857985"/>
                <a:gd name="connsiteX201" fmla="*/ 2601416 w 6868353"/>
                <a:gd name="connsiteY201" fmla="*/ 5777555 h 6857985"/>
                <a:gd name="connsiteX202" fmla="*/ 2673009 w 6868353"/>
                <a:gd name="connsiteY202" fmla="*/ 5801551 h 6857985"/>
                <a:gd name="connsiteX203" fmla="*/ 2701578 w 6868353"/>
                <a:gd name="connsiteY203" fmla="*/ 5809550 h 6857985"/>
                <a:gd name="connsiteX204" fmla="*/ 2723536 w 6868353"/>
                <a:gd name="connsiteY204" fmla="*/ 5813415 h 6857985"/>
                <a:gd name="connsiteX205" fmla="*/ 2684915 w 6868353"/>
                <a:gd name="connsiteY205" fmla="*/ 5796540 h 6857985"/>
                <a:gd name="connsiteX206" fmla="*/ 2763799 w 6868353"/>
                <a:gd name="connsiteY206" fmla="*/ 5818752 h 6857985"/>
                <a:gd name="connsiteX207" fmla="*/ 2793260 w 6868353"/>
                <a:gd name="connsiteY207" fmla="*/ 5812014 h 6857985"/>
                <a:gd name="connsiteX208" fmla="*/ 2726339 w 6868353"/>
                <a:gd name="connsiteY208" fmla="*/ 5793482 h 6857985"/>
                <a:gd name="connsiteX209" fmla="*/ 2696000 w 6868353"/>
                <a:gd name="connsiteY209" fmla="*/ 5786559 h 6857985"/>
                <a:gd name="connsiteX210" fmla="*/ 2664911 w 6868353"/>
                <a:gd name="connsiteY210" fmla="*/ 5771298 h 6857985"/>
                <a:gd name="connsiteX211" fmla="*/ 2597297 w 6868353"/>
                <a:gd name="connsiteY211" fmla="*/ 5757777 h 6857985"/>
                <a:gd name="connsiteX212" fmla="*/ 2639598 w 6868353"/>
                <a:gd name="connsiteY212" fmla="*/ 5753531 h 6857985"/>
                <a:gd name="connsiteX213" fmla="*/ 2672188 w 6868353"/>
                <a:gd name="connsiteY213" fmla="*/ 5761515 h 6857985"/>
                <a:gd name="connsiteX214" fmla="*/ 2709931 w 6868353"/>
                <a:gd name="connsiteY214" fmla="*/ 5771298 h 6857985"/>
                <a:gd name="connsiteX215" fmla="*/ 2798172 w 6868353"/>
                <a:gd name="connsiteY215" fmla="*/ 5793369 h 6857985"/>
                <a:gd name="connsiteX216" fmla="*/ 2822395 w 6868353"/>
                <a:gd name="connsiteY216" fmla="*/ 5798806 h 6857985"/>
                <a:gd name="connsiteX217" fmla="*/ 2847354 w 6868353"/>
                <a:gd name="connsiteY217" fmla="*/ 5803845 h 6857985"/>
                <a:gd name="connsiteX218" fmla="*/ 2898589 w 6868353"/>
                <a:gd name="connsiteY218" fmla="*/ 5814180 h 6857985"/>
                <a:gd name="connsiteX219" fmla="*/ 2924723 w 6868353"/>
                <a:gd name="connsiteY219" fmla="*/ 5819135 h 6857985"/>
                <a:gd name="connsiteX220" fmla="*/ 2951366 w 6868353"/>
                <a:gd name="connsiteY220" fmla="*/ 5822745 h 6857985"/>
                <a:gd name="connsiteX221" fmla="*/ 3004739 w 6868353"/>
                <a:gd name="connsiteY221" fmla="*/ 5829555 h 6857985"/>
                <a:gd name="connsiteX222" fmla="*/ 2918536 w 6868353"/>
                <a:gd name="connsiteY222" fmla="*/ 5821698 h 6857985"/>
                <a:gd name="connsiteX223" fmla="*/ 2821531 w 6868353"/>
                <a:gd name="connsiteY223" fmla="*/ 5803874 h 6857985"/>
                <a:gd name="connsiteX224" fmla="*/ 2772519 w 6868353"/>
                <a:gd name="connsiteY224" fmla="*/ 5792194 h 6857985"/>
                <a:gd name="connsiteX225" fmla="*/ 2724895 w 6868353"/>
                <a:gd name="connsiteY225" fmla="*/ 5779679 h 6857985"/>
                <a:gd name="connsiteX226" fmla="*/ 2639598 w 6868353"/>
                <a:gd name="connsiteY226" fmla="*/ 5753531 h 6857985"/>
                <a:gd name="connsiteX227" fmla="*/ 3115017 w 6868353"/>
                <a:gd name="connsiteY227" fmla="*/ 5745463 h 6857985"/>
                <a:gd name="connsiteX228" fmla="*/ 3108114 w 6868353"/>
                <a:gd name="connsiteY228" fmla="*/ 5750203 h 6857985"/>
                <a:gd name="connsiteX229" fmla="*/ 3092924 w 6868353"/>
                <a:gd name="connsiteY229" fmla="*/ 5748349 h 6857985"/>
                <a:gd name="connsiteX230" fmla="*/ 3130964 w 6868353"/>
                <a:gd name="connsiteY230" fmla="*/ 5758924 h 6857985"/>
                <a:gd name="connsiteX231" fmla="*/ 3123447 w 6868353"/>
                <a:gd name="connsiteY231" fmla="*/ 5746225 h 6857985"/>
                <a:gd name="connsiteX232" fmla="*/ 3115017 w 6868353"/>
                <a:gd name="connsiteY232" fmla="*/ 5745463 h 6857985"/>
                <a:gd name="connsiteX233" fmla="*/ 2780539 w 6868353"/>
                <a:gd name="connsiteY233" fmla="*/ 5744816 h 6857985"/>
                <a:gd name="connsiteX234" fmla="*/ 2778225 w 6868353"/>
                <a:gd name="connsiteY234" fmla="*/ 5747202 h 6857985"/>
                <a:gd name="connsiteX235" fmla="*/ 2780773 w 6868353"/>
                <a:gd name="connsiteY235" fmla="*/ 5757013 h 6857985"/>
                <a:gd name="connsiteX236" fmla="*/ 2833877 w 6868353"/>
                <a:gd name="connsiteY236" fmla="*/ 5776975 h 6857985"/>
                <a:gd name="connsiteX237" fmla="*/ 2846618 w 6868353"/>
                <a:gd name="connsiteY237" fmla="*/ 5770944 h 6857985"/>
                <a:gd name="connsiteX238" fmla="*/ 2892530 w 6868353"/>
                <a:gd name="connsiteY238" fmla="*/ 5787366 h 6857985"/>
                <a:gd name="connsiteX239" fmla="*/ 2886513 w 6868353"/>
                <a:gd name="connsiteY239" fmla="*/ 5768056 h 6857985"/>
                <a:gd name="connsiteX240" fmla="*/ 2847935 w 6868353"/>
                <a:gd name="connsiteY240" fmla="*/ 5759307 h 6857985"/>
                <a:gd name="connsiteX241" fmla="*/ 2831144 w 6868353"/>
                <a:gd name="connsiteY241" fmla="*/ 5767461 h 6857985"/>
                <a:gd name="connsiteX242" fmla="*/ 2820654 w 6868353"/>
                <a:gd name="connsiteY242" fmla="*/ 5756206 h 6857985"/>
                <a:gd name="connsiteX243" fmla="*/ 2780539 w 6868353"/>
                <a:gd name="connsiteY243" fmla="*/ 5744816 h 6857985"/>
                <a:gd name="connsiteX244" fmla="*/ 4023247 w 6868353"/>
                <a:gd name="connsiteY244" fmla="*/ 5744725 h 6857985"/>
                <a:gd name="connsiteX245" fmla="*/ 4005379 w 6868353"/>
                <a:gd name="connsiteY245" fmla="*/ 5761968 h 6857985"/>
                <a:gd name="connsiteX246" fmla="*/ 4023247 w 6868353"/>
                <a:gd name="connsiteY246" fmla="*/ 5744725 h 6857985"/>
                <a:gd name="connsiteX247" fmla="*/ 904701 w 6868353"/>
                <a:gd name="connsiteY247" fmla="*/ 5733836 h 6857985"/>
                <a:gd name="connsiteX248" fmla="*/ 968914 w 6868353"/>
                <a:gd name="connsiteY248" fmla="*/ 5797743 h 6857985"/>
                <a:gd name="connsiteX249" fmla="*/ 901951 w 6868353"/>
                <a:gd name="connsiteY249" fmla="*/ 5734262 h 6857985"/>
                <a:gd name="connsiteX250" fmla="*/ 904701 w 6868353"/>
                <a:gd name="connsiteY250" fmla="*/ 5733836 h 6857985"/>
                <a:gd name="connsiteX251" fmla="*/ 2682438 w 6868353"/>
                <a:gd name="connsiteY251" fmla="*/ 5721889 h 6857985"/>
                <a:gd name="connsiteX252" fmla="*/ 2713980 w 6868353"/>
                <a:gd name="connsiteY252" fmla="*/ 5747358 h 6857985"/>
                <a:gd name="connsiteX253" fmla="*/ 2717293 w 6868353"/>
                <a:gd name="connsiteY253" fmla="*/ 5751265 h 6857985"/>
                <a:gd name="connsiteX254" fmla="*/ 2709365 w 6868353"/>
                <a:gd name="connsiteY254" fmla="*/ 5727920 h 6857985"/>
                <a:gd name="connsiteX255" fmla="*/ 2682438 w 6868353"/>
                <a:gd name="connsiteY255" fmla="*/ 5721889 h 6857985"/>
                <a:gd name="connsiteX256" fmla="*/ 3968331 w 6868353"/>
                <a:gd name="connsiteY256" fmla="*/ 5721323 h 6857985"/>
                <a:gd name="connsiteX257" fmla="*/ 3925223 w 6868353"/>
                <a:gd name="connsiteY257" fmla="*/ 5730044 h 6857985"/>
                <a:gd name="connsiteX258" fmla="*/ 3884959 w 6868353"/>
                <a:gd name="connsiteY258" fmla="*/ 5735947 h 6857985"/>
                <a:gd name="connsiteX259" fmla="*/ 3865591 w 6868353"/>
                <a:gd name="connsiteY259" fmla="*/ 5761473 h 6857985"/>
                <a:gd name="connsiteX260" fmla="*/ 3920167 w 6868353"/>
                <a:gd name="connsiteY260" fmla="*/ 5741695 h 6857985"/>
                <a:gd name="connsiteX261" fmla="*/ 3947647 w 6868353"/>
                <a:gd name="connsiteY261" fmla="*/ 5733116 h 6857985"/>
                <a:gd name="connsiteX262" fmla="*/ 3968331 w 6868353"/>
                <a:gd name="connsiteY262" fmla="*/ 5721323 h 6857985"/>
                <a:gd name="connsiteX263" fmla="*/ 3195000 w 6868353"/>
                <a:gd name="connsiteY263" fmla="*/ 5713729 h 6857985"/>
                <a:gd name="connsiteX264" fmla="*/ 3209805 w 6868353"/>
                <a:gd name="connsiteY264" fmla="*/ 5716651 h 6857985"/>
                <a:gd name="connsiteX265" fmla="*/ 3194288 w 6868353"/>
                <a:gd name="connsiteY265" fmla="*/ 5713802 h 6857985"/>
                <a:gd name="connsiteX266" fmla="*/ 915032 w 6868353"/>
                <a:gd name="connsiteY266" fmla="*/ 5696973 h 6857985"/>
                <a:gd name="connsiteX267" fmla="*/ 945187 w 6868353"/>
                <a:gd name="connsiteY267" fmla="*/ 5742374 h 6857985"/>
                <a:gd name="connsiteX268" fmla="*/ 991537 w 6868353"/>
                <a:gd name="connsiteY268" fmla="*/ 5790523 h 6857985"/>
                <a:gd name="connsiteX269" fmla="*/ 1029563 w 6868353"/>
                <a:gd name="connsiteY269" fmla="*/ 5839818 h 6857985"/>
                <a:gd name="connsiteX270" fmla="*/ 1116106 w 6868353"/>
                <a:gd name="connsiteY270" fmla="*/ 5914823 h 6857985"/>
                <a:gd name="connsiteX271" fmla="*/ 1166406 w 6868353"/>
                <a:gd name="connsiteY271" fmla="*/ 5958596 h 6857985"/>
                <a:gd name="connsiteX272" fmla="*/ 1201176 w 6868353"/>
                <a:gd name="connsiteY272" fmla="*/ 5981531 h 6857985"/>
                <a:gd name="connsiteX273" fmla="*/ 1140952 w 6868353"/>
                <a:gd name="connsiteY273" fmla="*/ 5927918 h 6857985"/>
                <a:gd name="connsiteX274" fmla="*/ 1130518 w 6868353"/>
                <a:gd name="connsiteY274" fmla="*/ 5901727 h 6857985"/>
                <a:gd name="connsiteX275" fmla="*/ 1136209 w 6868353"/>
                <a:gd name="connsiteY275" fmla="*/ 5903214 h 6857985"/>
                <a:gd name="connsiteX276" fmla="*/ 1105163 w 6868353"/>
                <a:gd name="connsiteY276" fmla="*/ 5889297 h 6857985"/>
                <a:gd name="connsiteX277" fmla="*/ 1054933 w 6868353"/>
                <a:gd name="connsiteY277" fmla="*/ 5833589 h 6857985"/>
                <a:gd name="connsiteX278" fmla="*/ 1029507 w 6868353"/>
                <a:gd name="connsiteY278" fmla="*/ 5807200 h 6857985"/>
                <a:gd name="connsiteX279" fmla="*/ 1012816 w 6868353"/>
                <a:gd name="connsiteY279" fmla="*/ 5793510 h 6857985"/>
                <a:gd name="connsiteX280" fmla="*/ 1050006 w 6868353"/>
                <a:gd name="connsiteY280" fmla="*/ 5839507 h 6857985"/>
                <a:gd name="connsiteX281" fmla="*/ 954318 w 6868353"/>
                <a:gd name="connsiteY281" fmla="*/ 5739388 h 6857985"/>
                <a:gd name="connsiteX282" fmla="*/ 973430 w 6868353"/>
                <a:gd name="connsiteY282" fmla="*/ 5751379 h 6857985"/>
                <a:gd name="connsiteX283" fmla="*/ 915032 w 6868353"/>
                <a:gd name="connsiteY283" fmla="*/ 5696973 h 6857985"/>
                <a:gd name="connsiteX284" fmla="*/ 3779729 w 6868353"/>
                <a:gd name="connsiteY284" fmla="*/ 5689526 h 6857985"/>
                <a:gd name="connsiteX285" fmla="*/ 3719859 w 6868353"/>
                <a:gd name="connsiteY285" fmla="*/ 5709346 h 6857985"/>
                <a:gd name="connsiteX286" fmla="*/ 3709495 w 6868353"/>
                <a:gd name="connsiteY286" fmla="*/ 5698912 h 6857985"/>
                <a:gd name="connsiteX287" fmla="*/ 3712483 w 6868353"/>
                <a:gd name="connsiteY287" fmla="*/ 5710295 h 6857985"/>
                <a:gd name="connsiteX288" fmla="*/ 3676849 w 6868353"/>
                <a:gd name="connsiteY288" fmla="*/ 5720785 h 6857985"/>
                <a:gd name="connsiteX289" fmla="*/ 3637095 w 6868353"/>
                <a:gd name="connsiteY289" fmla="*/ 5714371 h 6857985"/>
                <a:gd name="connsiteX290" fmla="*/ 3648451 w 6868353"/>
                <a:gd name="connsiteY290" fmla="*/ 5730426 h 6857985"/>
                <a:gd name="connsiteX291" fmla="*/ 3719873 w 6868353"/>
                <a:gd name="connsiteY291" fmla="*/ 5724027 h 6857985"/>
                <a:gd name="connsiteX292" fmla="*/ 3763647 w 6868353"/>
                <a:gd name="connsiteY292" fmla="*/ 5707746 h 6857985"/>
                <a:gd name="connsiteX293" fmla="*/ 3779729 w 6868353"/>
                <a:gd name="connsiteY293" fmla="*/ 5689526 h 6857985"/>
                <a:gd name="connsiteX294" fmla="*/ 822742 w 6868353"/>
                <a:gd name="connsiteY294" fmla="*/ 5687402 h 6857985"/>
                <a:gd name="connsiteX295" fmla="*/ 1014684 w 6868353"/>
                <a:gd name="connsiteY295" fmla="*/ 5894563 h 6857985"/>
                <a:gd name="connsiteX296" fmla="*/ 984346 w 6868353"/>
                <a:gd name="connsiteY296" fmla="*/ 5862809 h 6857985"/>
                <a:gd name="connsiteX297" fmla="*/ 957787 w 6868353"/>
                <a:gd name="connsiteY297" fmla="*/ 5833574 h 6857985"/>
                <a:gd name="connsiteX298" fmla="*/ 910856 w 6868353"/>
                <a:gd name="connsiteY298" fmla="*/ 5782057 h 6857985"/>
                <a:gd name="connsiteX299" fmla="*/ 866983 w 6868353"/>
                <a:gd name="connsiteY299" fmla="*/ 5735777 h 6857985"/>
                <a:gd name="connsiteX300" fmla="*/ 822742 w 6868353"/>
                <a:gd name="connsiteY300" fmla="*/ 5687402 h 6857985"/>
                <a:gd name="connsiteX301" fmla="*/ 4113441 w 6868353"/>
                <a:gd name="connsiteY301" fmla="*/ 5685180 h 6857985"/>
                <a:gd name="connsiteX302" fmla="*/ 4058199 w 6868353"/>
                <a:gd name="connsiteY302" fmla="*/ 5710507 h 6857985"/>
                <a:gd name="connsiteX303" fmla="*/ 4069243 w 6868353"/>
                <a:gd name="connsiteY303" fmla="*/ 5717316 h 6857985"/>
                <a:gd name="connsiteX304" fmla="*/ 4061103 w 6868353"/>
                <a:gd name="connsiteY304" fmla="*/ 5722016 h 6857985"/>
                <a:gd name="connsiteX305" fmla="*/ 4048955 w 6868353"/>
                <a:gd name="connsiteY305" fmla="*/ 5726349 h 6857985"/>
                <a:gd name="connsiteX306" fmla="*/ 4042995 w 6868353"/>
                <a:gd name="connsiteY306" fmla="*/ 5742106 h 6857985"/>
                <a:gd name="connsiteX307" fmla="*/ 4116343 w 6868353"/>
                <a:gd name="connsiteY307" fmla="*/ 5708822 h 6857985"/>
                <a:gd name="connsiteX308" fmla="*/ 4113441 w 6868353"/>
                <a:gd name="connsiteY308" fmla="*/ 5685180 h 6857985"/>
                <a:gd name="connsiteX309" fmla="*/ 2774251 w 6868353"/>
                <a:gd name="connsiteY309" fmla="*/ 5682488 h 6857985"/>
                <a:gd name="connsiteX310" fmla="*/ 2778819 w 6868353"/>
                <a:gd name="connsiteY310" fmla="*/ 5692966 h 6857985"/>
                <a:gd name="connsiteX311" fmla="*/ 2825127 w 6868353"/>
                <a:gd name="connsiteY311" fmla="*/ 5702862 h 6857985"/>
                <a:gd name="connsiteX312" fmla="*/ 2837005 w 6868353"/>
                <a:gd name="connsiteY312" fmla="*/ 5705396 h 6857985"/>
                <a:gd name="connsiteX313" fmla="*/ 2849166 w 6868353"/>
                <a:gd name="connsiteY313" fmla="*/ 5707350 h 6857985"/>
                <a:gd name="connsiteX314" fmla="*/ 2873729 w 6868353"/>
                <a:gd name="connsiteY314" fmla="*/ 5711370 h 6857985"/>
                <a:gd name="connsiteX315" fmla="*/ 2923491 w 6868353"/>
                <a:gd name="connsiteY315" fmla="*/ 5719851 h 6857985"/>
                <a:gd name="connsiteX316" fmla="*/ 2948578 w 6868353"/>
                <a:gd name="connsiteY316" fmla="*/ 5724055 h 6857985"/>
                <a:gd name="connsiteX317" fmla="*/ 2974004 w 6868353"/>
                <a:gd name="connsiteY317" fmla="*/ 5727071 h 6857985"/>
                <a:gd name="connsiteX318" fmla="*/ 3024488 w 6868353"/>
                <a:gd name="connsiteY318" fmla="*/ 5733328 h 6857985"/>
                <a:gd name="connsiteX319" fmla="*/ 3049391 w 6868353"/>
                <a:gd name="connsiteY319" fmla="*/ 5736556 h 6857985"/>
                <a:gd name="connsiteX320" fmla="*/ 3074208 w 6868353"/>
                <a:gd name="connsiteY320" fmla="*/ 5738680 h 6857985"/>
                <a:gd name="connsiteX321" fmla="*/ 3168820 w 6868353"/>
                <a:gd name="connsiteY321" fmla="*/ 5745928 h 6857985"/>
                <a:gd name="connsiteX322" fmla="*/ 3168339 w 6868353"/>
                <a:gd name="connsiteY322" fmla="*/ 5753502 h 6857985"/>
                <a:gd name="connsiteX323" fmla="*/ 3165168 w 6868353"/>
                <a:gd name="connsiteY323" fmla="*/ 5760227 h 6857985"/>
                <a:gd name="connsiteX324" fmla="*/ 3191472 w 6868353"/>
                <a:gd name="connsiteY324" fmla="*/ 5741596 h 6857985"/>
                <a:gd name="connsiteX325" fmla="*/ 3264296 w 6868353"/>
                <a:gd name="connsiteY325" fmla="*/ 5745305 h 6857985"/>
                <a:gd name="connsiteX326" fmla="*/ 3300949 w 6868353"/>
                <a:gd name="connsiteY326" fmla="*/ 5744824 h 6857985"/>
                <a:gd name="connsiteX327" fmla="*/ 3337701 w 6868353"/>
                <a:gd name="connsiteY327" fmla="*/ 5743097 h 6857985"/>
                <a:gd name="connsiteX328" fmla="*/ 3374395 w 6868353"/>
                <a:gd name="connsiteY328" fmla="*/ 5741157 h 6857985"/>
                <a:gd name="connsiteX329" fmla="*/ 3392731 w 6868353"/>
                <a:gd name="connsiteY329" fmla="*/ 5740025 h 6857985"/>
                <a:gd name="connsiteX330" fmla="*/ 3411135 w 6868353"/>
                <a:gd name="connsiteY330" fmla="*/ 5737887 h 6857985"/>
                <a:gd name="connsiteX331" fmla="*/ 3484553 w 6868353"/>
                <a:gd name="connsiteY331" fmla="*/ 5729874 h 6857985"/>
                <a:gd name="connsiteX332" fmla="*/ 3504713 w 6868353"/>
                <a:gd name="connsiteY332" fmla="*/ 5738014 h 6857985"/>
                <a:gd name="connsiteX333" fmla="*/ 3593703 w 6868353"/>
                <a:gd name="connsiteY333" fmla="*/ 5714613 h 6857985"/>
                <a:gd name="connsiteX334" fmla="*/ 3648577 w 6868353"/>
                <a:gd name="connsiteY334" fmla="*/ 5705283 h 6857985"/>
                <a:gd name="connsiteX335" fmla="*/ 3684579 w 6868353"/>
                <a:gd name="connsiteY335" fmla="*/ 5690375 h 6857985"/>
                <a:gd name="connsiteX336" fmla="*/ 3370603 w 6868353"/>
                <a:gd name="connsiteY336" fmla="*/ 5732592 h 6857985"/>
                <a:gd name="connsiteX337" fmla="*/ 3292978 w 6868353"/>
                <a:gd name="connsiteY337" fmla="*/ 5736782 h 6857985"/>
                <a:gd name="connsiteX338" fmla="*/ 3253055 w 6868353"/>
                <a:gd name="connsiteY338" fmla="*/ 5737009 h 6857985"/>
                <a:gd name="connsiteX339" fmla="*/ 3212056 w 6868353"/>
                <a:gd name="connsiteY339" fmla="*/ 5736004 h 6857985"/>
                <a:gd name="connsiteX340" fmla="*/ 3169627 w 6868353"/>
                <a:gd name="connsiteY340" fmla="*/ 5734517 h 6857985"/>
                <a:gd name="connsiteX341" fmla="*/ 3125981 w 6868353"/>
                <a:gd name="connsiteY341" fmla="*/ 5729860 h 6857985"/>
                <a:gd name="connsiteX342" fmla="*/ 3080494 w 6868353"/>
                <a:gd name="connsiteY342" fmla="*/ 5724324 h 6857985"/>
                <a:gd name="connsiteX343" fmla="*/ 3056993 w 6868353"/>
                <a:gd name="connsiteY343" fmla="*/ 5721139 h 6857985"/>
                <a:gd name="connsiteX344" fmla="*/ 3033251 w 6868353"/>
                <a:gd name="connsiteY344" fmla="*/ 5716340 h 6857985"/>
                <a:gd name="connsiteX345" fmla="*/ 2988303 w 6868353"/>
                <a:gd name="connsiteY345" fmla="*/ 5716028 h 6857985"/>
                <a:gd name="connsiteX346" fmla="*/ 2926308 w 6868353"/>
                <a:gd name="connsiteY346" fmla="*/ 5710705 h 6857985"/>
                <a:gd name="connsiteX347" fmla="*/ 2863139 w 6868353"/>
                <a:gd name="connsiteY347" fmla="*/ 5700370 h 6857985"/>
                <a:gd name="connsiteX348" fmla="*/ 2835887 w 6868353"/>
                <a:gd name="connsiteY348" fmla="*/ 5694665 h 6857985"/>
                <a:gd name="connsiteX349" fmla="*/ 2814524 w 6868353"/>
                <a:gd name="connsiteY349" fmla="*/ 5687869 h 6857985"/>
                <a:gd name="connsiteX350" fmla="*/ 2774251 w 6868353"/>
                <a:gd name="connsiteY350" fmla="*/ 5682488 h 6857985"/>
                <a:gd name="connsiteX351" fmla="*/ 3829095 w 6868353"/>
                <a:gd name="connsiteY351" fmla="*/ 5678370 h 6857985"/>
                <a:gd name="connsiteX352" fmla="*/ 3804363 w 6868353"/>
                <a:gd name="connsiteY352" fmla="*/ 5682037 h 6857985"/>
                <a:gd name="connsiteX353" fmla="*/ 3830639 w 6868353"/>
                <a:gd name="connsiteY353" fmla="*/ 5686128 h 6857985"/>
                <a:gd name="connsiteX354" fmla="*/ 3849595 w 6868353"/>
                <a:gd name="connsiteY354" fmla="*/ 5678639 h 6857985"/>
                <a:gd name="connsiteX355" fmla="*/ 3829095 w 6868353"/>
                <a:gd name="connsiteY355" fmla="*/ 5678370 h 6857985"/>
                <a:gd name="connsiteX356" fmla="*/ 2550210 w 6868353"/>
                <a:gd name="connsiteY356" fmla="*/ 5677818 h 6857985"/>
                <a:gd name="connsiteX357" fmla="*/ 2556482 w 6868353"/>
                <a:gd name="connsiteY357" fmla="*/ 5702154 h 6857985"/>
                <a:gd name="connsiteX358" fmla="*/ 2557855 w 6868353"/>
                <a:gd name="connsiteY358" fmla="*/ 5696421 h 6857985"/>
                <a:gd name="connsiteX359" fmla="*/ 2583069 w 6868353"/>
                <a:gd name="connsiteY359" fmla="*/ 5707434 h 6857985"/>
                <a:gd name="connsiteX360" fmla="*/ 2594649 w 6868353"/>
                <a:gd name="connsiteY360" fmla="*/ 5712135 h 6857985"/>
                <a:gd name="connsiteX361" fmla="*/ 2605805 w 6868353"/>
                <a:gd name="connsiteY361" fmla="*/ 5715759 h 6857985"/>
                <a:gd name="connsiteX362" fmla="*/ 2643803 w 6868353"/>
                <a:gd name="connsiteY362" fmla="*/ 5726589 h 6857985"/>
                <a:gd name="connsiteX363" fmla="*/ 2691102 w 6868353"/>
                <a:gd name="connsiteY363" fmla="*/ 5740208 h 6857985"/>
                <a:gd name="connsiteX364" fmla="*/ 2674948 w 6868353"/>
                <a:gd name="connsiteY364" fmla="*/ 5719383 h 6857985"/>
                <a:gd name="connsiteX365" fmla="*/ 2646719 w 6868353"/>
                <a:gd name="connsiteY365" fmla="*/ 5719114 h 6857985"/>
                <a:gd name="connsiteX366" fmla="*/ 2599788 w 6868353"/>
                <a:gd name="connsiteY366" fmla="*/ 5697284 h 6857985"/>
                <a:gd name="connsiteX367" fmla="*/ 2550210 w 6868353"/>
                <a:gd name="connsiteY367" fmla="*/ 5677818 h 6857985"/>
                <a:gd name="connsiteX368" fmla="*/ 2570460 w 6868353"/>
                <a:gd name="connsiteY368" fmla="*/ 5670278 h 6857985"/>
                <a:gd name="connsiteX369" fmla="*/ 2575424 w 6868353"/>
                <a:gd name="connsiteY369" fmla="*/ 5675156 h 6857985"/>
                <a:gd name="connsiteX370" fmla="*/ 2601063 w 6868353"/>
                <a:gd name="connsiteY370" fmla="*/ 5685463 h 6857985"/>
                <a:gd name="connsiteX371" fmla="*/ 2629547 w 6868353"/>
                <a:gd name="connsiteY371" fmla="*/ 5698374 h 6857985"/>
                <a:gd name="connsiteX372" fmla="*/ 2662221 w 6868353"/>
                <a:gd name="connsiteY372" fmla="*/ 5702833 h 6857985"/>
                <a:gd name="connsiteX373" fmla="*/ 2621406 w 6868353"/>
                <a:gd name="connsiteY373" fmla="*/ 5686171 h 6857985"/>
                <a:gd name="connsiteX374" fmla="*/ 2616111 w 6868353"/>
                <a:gd name="connsiteY374" fmla="*/ 5689384 h 6857985"/>
                <a:gd name="connsiteX375" fmla="*/ 2598925 w 6868353"/>
                <a:gd name="connsiteY375" fmla="*/ 5678158 h 6857985"/>
                <a:gd name="connsiteX376" fmla="*/ 2570460 w 6868353"/>
                <a:gd name="connsiteY376" fmla="*/ 5670278 h 6857985"/>
                <a:gd name="connsiteX377" fmla="*/ 3874567 w 6868353"/>
                <a:gd name="connsiteY377" fmla="*/ 5660688 h 6857985"/>
                <a:gd name="connsiteX378" fmla="*/ 3845107 w 6868353"/>
                <a:gd name="connsiteY378" fmla="*/ 5676742 h 6857985"/>
                <a:gd name="connsiteX379" fmla="*/ 3897303 w 6868353"/>
                <a:gd name="connsiteY379" fmla="*/ 5670230 h 6857985"/>
                <a:gd name="connsiteX380" fmla="*/ 3874567 w 6868353"/>
                <a:gd name="connsiteY380" fmla="*/ 5660688 h 6857985"/>
                <a:gd name="connsiteX381" fmla="*/ 5881255 w 6868353"/>
                <a:gd name="connsiteY381" fmla="*/ 5641363 h 6857985"/>
                <a:gd name="connsiteX382" fmla="*/ 5844887 w 6868353"/>
                <a:gd name="connsiteY382" fmla="*/ 5686354 h 6857985"/>
                <a:gd name="connsiteX383" fmla="*/ 5804087 w 6868353"/>
                <a:gd name="connsiteY383" fmla="*/ 5733087 h 6857985"/>
                <a:gd name="connsiteX384" fmla="*/ 5856383 w 6868353"/>
                <a:gd name="connsiteY384" fmla="*/ 5658409 h 6857985"/>
                <a:gd name="connsiteX385" fmla="*/ 5881255 w 6868353"/>
                <a:gd name="connsiteY385" fmla="*/ 5641363 h 6857985"/>
                <a:gd name="connsiteX386" fmla="*/ 2607136 w 6868353"/>
                <a:gd name="connsiteY386" fmla="*/ 5628211 h 6857985"/>
                <a:gd name="connsiteX387" fmla="*/ 2667516 w 6868353"/>
                <a:gd name="connsiteY387" fmla="*/ 5658579 h 6857985"/>
                <a:gd name="connsiteX388" fmla="*/ 2607136 w 6868353"/>
                <a:gd name="connsiteY388" fmla="*/ 5628211 h 6857985"/>
                <a:gd name="connsiteX389" fmla="*/ 2147297 w 6868353"/>
                <a:gd name="connsiteY389" fmla="*/ 5597151 h 6857985"/>
                <a:gd name="connsiteX390" fmla="*/ 2195304 w 6868353"/>
                <a:gd name="connsiteY390" fmla="*/ 5620510 h 6857985"/>
                <a:gd name="connsiteX391" fmla="*/ 2240494 w 6868353"/>
                <a:gd name="connsiteY391" fmla="*/ 5656979 h 6857985"/>
                <a:gd name="connsiteX392" fmla="*/ 2147297 w 6868353"/>
                <a:gd name="connsiteY392" fmla="*/ 5597151 h 6857985"/>
                <a:gd name="connsiteX393" fmla="*/ 2149308 w 6868353"/>
                <a:gd name="connsiteY393" fmla="*/ 5571512 h 6857985"/>
                <a:gd name="connsiteX394" fmla="*/ 2192898 w 6868353"/>
                <a:gd name="connsiteY394" fmla="*/ 5596372 h 6857985"/>
                <a:gd name="connsiteX395" fmla="*/ 2200486 w 6868353"/>
                <a:gd name="connsiteY395" fmla="*/ 5610826 h 6857985"/>
                <a:gd name="connsiteX396" fmla="*/ 2262622 w 6868353"/>
                <a:gd name="connsiteY396" fmla="*/ 5642298 h 6857985"/>
                <a:gd name="connsiteX397" fmla="*/ 2300181 w 6868353"/>
                <a:gd name="connsiteY397" fmla="*/ 5651429 h 6857985"/>
                <a:gd name="connsiteX398" fmla="*/ 2323229 w 6868353"/>
                <a:gd name="connsiteY398" fmla="*/ 5672990 h 6857985"/>
                <a:gd name="connsiteX399" fmla="*/ 2337654 w 6868353"/>
                <a:gd name="connsiteY399" fmla="*/ 5693702 h 6857985"/>
                <a:gd name="connsiteX400" fmla="*/ 2356002 w 6868353"/>
                <a:gd name="connsiteY400" fmla="*/ 5706387 h 6857985"/>
                <a:gd name="connsiteX401" fmla="*/ 2378201 w 6868353"/>
                <a:gd name="connsiteY401" fmla="*/ 5718605 h 6857985"/>
                <a:gd name="connsiteX402" fmla="*/ 2353341 w 6868353"/>
                <a:gd name="connsiteY402" fmla="*/ 5713819 h 6857985"/>
                <a:gd name="connsiteX403" fmla="*/ 2342284 w 6868353"/>
                <a:gd name="connsiteY403" fmla="*/ 5703131 h 6857985"/>
                <a:gd name="connsiteX404" fmla="*/ 2335248 w 6868353"/>
                <a:gd name="connsiteY404" fmla="*/ 5702083 h 6857985"/>
                <a:gd name="connsiteX405" fmla="*/ 2316617 w 6868353"/>
                <a:gd name="connsiteY405" fmla="*/ 5679432 h 6857985"/>
                <a:gd name="connsiteX406" fmla="*/ 2239772 w 6868353"/>
                <a:gd name="connsiteY406" fmla="*/ 5646814 h 6857985"/>
                <a:gd name="connsiteX407" fmla="*/ 2219980 w 6868353"/>
                <a:gd name="connsiteY407" fmla="*/ 5628070 h 6857985"/>
                <a:gd name="connsiteX408" fmla="*/ 2159246 w 6868353"/>
                <a:gd name="connsiteY408" fmla="*/ 5590553 h 6857985"/>
                <a:gd name="connsiteX409" fmla="*/ 2195729 w 6868353"/>
                <a:gd name="connsiteY409" fmla="*/ 5611407 h 6857985"/>
                <a:gd name="connsiteX410" fmla="*/ 2149308 w 6868353"/>
                <a:gd name="connsiteY410" fmla="*/ 5571512 h 6857985"/>
                <a:gd name="connsiteX411" fmla="*/ 4108807 w 6868353"/>
                <a:gd name="connsiteY411" fmla="*/ 5544259 h 6857985"/>
                <a:gd name="connsiteX412" fmla="*/ 4099553 w 6868353"/>
                <a:gd name="connsiteY412" fmla="*/ 5545350 h 6857985"/>
                <a:gd name="connsiteX413" fmla="*/ 4044339 w 6868353"/>
                <a:gd name="connsiteY413" fmla="*/ 5567562 h 6857985"/>
                <a:gd name="connsiteX414" fmla="*/ 4030111 w 6868353"/>
                <a:gd name="connsiteY414" fmla="*/ 5573353 h 6857985"/>
                <a:gd name="connsiteX415" fmla="*/ 4022963 w 6868353"/>
                <a:gd name="connsiteY415" fmla="*/ 5575858 h 6857985"/>
                <a:gd name="connsiteX416" fmla="*/ 4015671 w 6868353"/>
                <a:gd name="connsiteY416" fmla="*/ 5577572 h 6857985"/>
                <a:gd name="connsiteX417" fmla="*/ 3986579 w 6868353"/>
                <a:gd name="connsiteY417" fmla="*/ 5579638 h 6857985"/>
                <a:gd name="connsiteX418" fmla="*/ 3937893 w 6868353"/>
                <a:gd name="connsiteY418" fmla="*/ 5612171 h 6857985"/>
                <a:gd name="connsiteX419" fmla="*/ 3902683 w 6868353"/>
                <a:gd name="connsiteY419" fmla="*/ 5625040 h 6857985"/>
                <a:gd name="connsiteX420" fmla="*/ 3873703 w 6868353"/>
                <a:gd name="connsiteY420" fmla="*/ 5635346 h 6857985"/>
                <a:gd name="connsiteX421" fmla="*/ 3838623 w 6868353"/>
                <a:gd name="connsiteY421" fmla="*/ 5645441 h 6857985"/>
                <a:gd name="connsiteX422" fmla="*/ 3837831 w 6868353"/>
                <a:gd name="connsiteY422" fmla="*/ 5654600 h 6857985"/>
                <a:gd name="connsiteX423" fmla="*/ 3890693 w 6868353"/>
                <a:gd name="connsiteY423" fmla="*/ 5636281 h 6857985"/>
                <a:gd name="connsiteX424" fmla="*/ 3951441 w 6868353"/>
                <a:gd name="connsiteY424" fmla="*/ 5617225 h 6857985"/>
                <a:gd name="connsiteX425" fmla="*/ 3955957 w 6868353"/>
                <a:gd name="connsiteY425" fmla="*/ 5618910 h 6857985"/>
                <a:gd name="connsiteX426" fmla="*/ 3990939 w 6868353"/>
                <a:gd name="connsiteY426" fmla="*/ 5598099 h 6857985"/>
                <a:gd name="connsiteX427" fmla="*/ 4019819 w 6868353"/>
                <a:gd name="connsiteY427" fmla="*/ 5588897 h 6857985"/>
                <a:gd name="connsiteX428" fmla="*/ 4032279 w 6868353"/>
                <a:gd name="connsiteY428" fmla="*/ 5578123 h 6857985"/>
                <a:gd name="connsiteX429" fmla="*/ 4079987 w 6868353"/>
                <a:gd name="connsiteY429" fmla="*/ 5570578 h 6857985"/>
                <a:gd name="connsiteX430" fmla="*/ 4052565 w 6868353"/>
                <a:gd name="connsiteY430" fmla="*/ 5570931 h 6857985"/>
                <a:gd name="connsiteX431" fmla="*/ 4070431 w 6868353"/>
                <a:gd name="connsiteY431" fmla="*/ 5558516 h 6857985"/>
                <a:gd name="connsiteX432" fmla="*/ 4108807 w 6868353"/>
                <a:gd name="connsiteY432" fmla="*/ 5544259 h 6857985"/>
                <a:gd name="connsiteX433" fmla="*/ 704232 w 6868353"/>
                <a:gd name="connsiteY433" fmla="*/ 5540452 h 6857985"/>
                <a:gd name="connsiteX434" fmla="*/ 731060 w 6868353"/>
                <a:gd name="connsiteY434" fmla="*/ 5560895 h 6857985"/>
                <a:gd name="connsiteX435" fmla="*/ 752749 w 6868353"/>
                <a:gd name="connsiteY435" fmla="*/ 5586264 h 6857985"/>
                <a:gd name="connsiteX436" fmla="*/ 776872 w 6868353"/>
                <a:gd name="connsiteY436" fmla="*/ 5614918 h 6857985"/>
                <a:gd name="connsiteX437" fmla="*/ 756571 w 6868353"/>
                <a:gd name="connsiteY437" fmla="*/ 5594221 h 6857985"/>
                <a:gd name="connsiteX438" fmla="*/ 761894 w 6868353"/>
                <a:gd name="connsiteY438" fmla="*/ 5615117 h 6857985"/>
                <a:gd name="connsiteX439" fmla="*/ 704232 w 6868353"/>
                <a:gd name="connsiteY439" fmla="*/ 5540452 h 6857985"/>
                <a:gd name="connsiteX440" fmla="*/ 2358720 w 6868353"/>
                <a:gd name="connsiteY440" fmla="*/ 5537606 h 6857985"/>
                <a:gd name="connsiteX441" fmla="*/ 2399563 w 6868353"/>
                <a:gd name="connsiteY441" fmla="*/ 5574726 h 6857985"/>
                <a:gd name="connsiteX442" fmla="*/ 2381584 w 6868353"/>
                <a:gd name="connsiteY442" fmla="*/ 5578591 h 6857985"/>
                <a:gd name="connsiteX443" fmla="*/ 2358720 w 6868353"/>
                <a:gd name="connsiteY443" fmla="*/ 5537606 h 6857985"/>
                <a:gd name="connsiteX444" fmla="*/ 2021936 w 6868353"/>
                <a:gd name="connsiteY444" fmla="*/ 5509603 h 6857985"/>
                <a:gd name="connsiteX445" fmla="*/ 2073666 w 6868353"/>
                <a:gd name="connsiteY445" fmla="*/ 5536969 h 6857985"/>
                <a:gd name="connsiteX446" fmla="*/ 2060996 w 6868353"/>
                <a:gd name="connsiteY446" fmla="*/ 5534052 h 6857985"/>
                <a:gd name="connsiteX447" fmla="*/ 2040638 w 6868353"/>
                <a:gd name="connsiteY447" fmla="*/ 5522642 h 6857985"/>
                <a:gd name="connsiteX448" fmla="*/ 2021936 w 6868353"/>
                <a:gd name="connsiteY448" fmla="*/ 5509603 h 6857985"/>
                <a:gd name="connsiteX449" fmla="*/ 2210539 w 6868353"/>
                <a:gd name="connsiteY449" fmla="*/ 5502660 h 6857985"/>
                <a:gd name="connsiteX450" fmla="*/ 2252711 w 6868353"/>
                <a:gd name="connsiteY450" fmla="*/ 5526705 h 6857985"/>
                <a:gd name="connsiteX451" fmla="*/ 2206021 w 6868353"/>
                <a:gd name="connsiteY451" fmla="*/ 5503487 h 6857985"/>
                <a:gd name="connsiteX452" fmla="*/ 2210539 w 6868353"/>
                <a:gd name="connsiteY452" fmla="*/ 5502660 h 6857985"/>
                <a:gd name="connsiteX453" fmla="*/ 5943603 w 6868353"/>
                <a:gd name="connsiteY453" fmla="*/ 5497024 h 6857985"/>
                <a:gd name="connsiteX454" fmla="*/ 5909557 w 6868353"/>
                <a:gd name="connsiteY454" fmla="*/ 5554609 h 6857985"/>
                <a:gd name="connsiteX455" fmla="*/ 5940575 w 6868353"/>
                <a:gd name="connsiteY455" fmla="*/ 5499113 h 6857985"/>
                <a:gd name="connsiteX456" fmla="*/ 5943603 w 6868353"/>
                <a:gd name="connsiteY456" fmla="*/ 5497024 h 6857985"/>
                <a:gd name="connsiteX457" fmla="*/ 2010086 w 6868353"/>
                <a:gd name="connsiteY457" fmla="*/ 5469057 h 6857985"/>
                <a:gd name="connsiteX458" fmla="*/ 2039533 w 6868353"/>
                <a:gd name="connsiteY458" fmla="*/ 5482209 h 6857985"/>
                <a:gd name="connsiteX459" fmla="*/ 2073496 w 6868353"/>
                <a:gd name="connsiteY459" fmla="*/ 5504365 h 6857985"/>
                <a:gd name="connsiteX460" fmla="*/ 2142413 w 6868353"/>
                <a:gd name="connsiteY460" fmla="*/ 5546397 h 6857985"/>
                <a:gd name="connsiteX461" fmla="*/ 2161185 w 6868353"/>
                <a:gd name="connsiteY461" fmla="*/ 5564901 h 6857985"/>
                <a:gd name="connsiteX462" fmla="*/ 2092042 w 6868353"/>
                <a:gd name="connsiteY462" fmla="*/ 5525586 h 6857985"/>
                <a:gd name="connsiteX463" fmla="*/ 2067606 w 6868353"/>
                <a:gd name="connsiteY463" fmla="*/ 5510325 h 6857985"/>
                <a:gd name="connsiteX464" fmla="*/ 2055644 w 6868353"/>
                <a:gd name="connsiteY464" fmla="*/ 5502737 h 6857985"/>
                <a:gd name="connsiteX465" fmla="*/ 2044587 w 6868353"/>
                <a:gd name="connsiteY465" fmla="*/ 5494837 h 6857985"/>
                <a:gd name="connsiteX466" fmla="*/ 2010086 w 6868353"/>
                <a:gd name="connsiteY466" fmla="*/ 5469057 h 6857985"/>
                <a:gd name="connsiteX467" fmla="*/ 2095709 w 6868353"/>
                <a:gd name="connsiteY467" fmla="*/ 5454588 h 6857985"/>
                <a:gd name="connsiteX468" fmla="*/ 2189826 w 6868353"/>
                <a:gd name="connsiteY468" fmla="*/ 5507564 h 6857985"/>
                <a:gd name="connsiteX469" fmla="*/ 2292734 w 6868353"/>
                <a:gd name="connsiteY469" fmla="*/ 5566175 h 6857985"/>
                <a:gd name="connsiteX470" fmla="*/ 2199821 w 6868353"/>
                <a:gd name="connsiteY470" fmla="*/ 5523123 h 6857985"/>
                <a:gd name="connsiteX471" fmla="*/ 2185649 w 6868353"/>
                <a:gd name="connsiteY471" fmla="*/ 5515832 h 6857985"/>
                <a:gd name="connsiteX472" fmla="*/ 2171874 w 6868353"/>
                <a:gd name="connsiteY472" fmla="*/ 5507550 h 6857985"/>
                <a:gd name="connsiteX473" fmla="*/ 2144650 w 6868353"/>
                <a:gd name="connsiteY473" fmla="*/ 5490321 h 6857985"/>
                <a:gd name="connsiteX474" fmla="*/ 2095709 w 6868353"/>
                <a:gd name="connsiteY474" fmla="*/ 5454588 h 6857985"/>
                <a:gd name="connsiteX475" fmla="*/ 1892053 w 6868353"/>
                <a:gd name="connsiteY475" fmla="*/ 5432374 h 6857985"/>
                <a:gd name="connsiteX476" fmla="*/ 1910066 w 6868353"/>
                <a:gd name="connsiteY476" fmla="*/ 5442045 h 6857985"/>
                <a:gd name="connsiteX477" fmla="*/ 1934473 w 6868353"/>
                <a:gd name="connsiteY477" fmla="*/ 5459798 h 6857985"/>
                <a:gd name="connsiteX478" fmla="*/ 1966044 w 6868353"/>
                <a:gd name="connsiteY478" fmla="*/ 5480623 h 6857985"/>
                <a:gd name="connsiteX479" fmla="*/ 1954237 w 6868353"/>
                <a:gd name="connsiteY479" fmla="*/ 5475881 h 6857985"/>
                <a:gd name="connsiteX480" fmla="*/ 1953599 w 6868353"/>
                <a:gd name="connsiteY480" fmla="*/ 5486087 h 6857985"/>
                <a:gd name="connsiteX481" fmla="*/ 1890402 w 6868353"/>
                <a:gd name="connsiteY481" fmla="*/ 5434513 h 6857985"/>
                <a:gd name="connsiteX482" fmla="*/ 1905720 w 6868353"/>
                <a:gd name="connsiteY482" fmla="*/ 5450242 h 6857985"/>
                <a:gd name="connsiteX483" fmla="*/ 1880761 w 6868353"/>
                <a:gd name="connsiteY483" fmla="*/ 5434372 h 6857985"/>
                <a:gd name="connsiteX484" fmla="*/ 1892053 w 6868353"/>
                <a:gd name="connsiteY484" fmla="*/ 5432374 h 6857985"/>
                <a:gd name="connsiteX485" fmla="*/ 2120286 w 6868353"/>
                <a:gd name="connsiteY485" fmla="*/ 5432291 h 6857985"/>
                <a:gd name="connsiteX486" fmla="*/ 2167500 w 6868353"/>
                <a:gd name="connsiteY486" fmla="*/ 5453371 h 6857985"/>
                <a:gd name="connsiteX487" fmla="*/ 2196820 w 6868353"/>
                <a:gd name="connsiteY487" fmla="*/ 5473899 h 6857985"/>
                <a:gd name="connsiteX488" fmla="*/ 2211090 w 6868353"/>
                <a:gd name="connsiteY488" fmla="*/ 5483412 h 6857985"/>
                <a:gd name="connsiteX489" fmla="*/ 2224723 w 6868353"/>
                <a:gd name="connsiteY489" fmla="*/ 5490689 h 6857985"/>
                <a:gd name="connsiteX490" fmla="*/ 2202822 w 6868353"/>
                <a:gd name="connsiteY490" fmla="*/ 5483341 h 6857985"/>
                <a:gd name="connsiteX491" fmla="*/ 2176263 w 6868353"/>
                <a:gd name="connsiteY491" fmla="*/ 5467033 h 6857985"/>
                <a:gd name="connsiteX492" fmla="*/ 2120286 w 6868353"/>
                <a:gd name="connsiteY492" fmla="*/ 5432291 h 6857985"/>
                <a:gd name="connsiteX493" fmla="*/ 640752 w 6868353"/>
                <a:gd name="connsiteY493" fmla="*/ 5403877 h 6857985"/>
                <a:gd name="connsiteX494" fmla="*/ 688362 w 6868353"/>
                <a:gd name="connsiteY494" fmla="*/ 5469708 h 6857985"/>
                <a:gd name="connsiteX495" fmla="*/ 746492 w 6868353"/>
                <a:gd name="connsiteY495" fmla="*/ 5552499 h 6857985"/>
                <a:gd name="connsiteX496" fmla="*/ 706427 w 6868353"/>
                <a:gd name="connsiteY496" fmla="*/ 5505540 h 6857985"/>
                <a:gd name="connsiteX497" fmla="*/ 679543 w 6868353"/>
                <a:gd name="connsiteY497" fmla="*/ 5469128 h 6857985"/>
                <a:gd name="connsiteX498" fmla="*/ 656750 w 6868353"/>
                <a:gd name="connsiteY498" fmla="*/ 5437146 h 6857985"/>
                <a:gd name="connsiteX499" fmla="*/ 640752 w 6868353"/>
                <a:gd name="connsiteY499" fmla="*/ 5403877 h 6857985"/>
                <a:gd name="connsiteX500" fmla="*/ 698371 w 6868353"/>
                <a:gd name="connsiteY500" fmla="*/ 5400112 h 6857985"/>
                <a:gd name="connsiteX501" fmla="*/ 723840 w 6868353"/>
                <a:gd name="connsiteY501" fmla="*/ 5440799 h 6857985"/>
                <a:gd name="connsiteX502" fmla="*/ 753853 w 6868353"/>
                <a:gd name="connsiteY502" fmla="*/ 5480878 h 6857985"/>
                <a:gd name="connsiteX503" fmla="*/ 800487 w 6868353"/>
                <a:gd name="connsiteY503" fmla="*/ 5531915 h 6857985"/>
                <a:gd name="connsiteX504" fmla="*/ 741749 w 6868353"/>
                <a:gd name="connsiteY504" fmla="*/ 5449888 h 6857985"/>
                <a:gd name="connsiteX505" fmla="*/ 726898 w 6868353"/>
                <a:gd name="connsiteY505" fmla="*/ 5430266 h 6857985"/>
                <a:gd name="connsiteX506" fmla="*/ 714454 w 6868353"/>
                <a:gd name="connsiteY506" fmla="*/ 5414028 h 6857985"/>
                <a:gd name="connsiteX507" fmla="*/ 698371 w 6868353"/>
                <a:gd name="connsiteY507" fmla="*/ 5400112 h 6857985"/>
                <a:gd name="connsiteX508" fmla="*/ 4411265 w 6868353"/>
                <a:gd name="connsiteY508" fmla="*/ 5393939 h 6857985"/>
                <a:gd name="connsiteX509" fmla="*/ 4380629 w 6868353"/>
                <a:gd name="connsiteY509" fmla="*/ 5411480 h 6857985"/>
                <a:gd name="connsiteX510" fmla="*/ 4363599 w 6868353"/>
                <a:gd name="connsiteY510" fmla="*/ 5430181 h 6857985"/>
                <a:gd name="connsiteX511" fmla="*/ 4377643 w 6868353"/>
                <a:gd name="connsiteY511" fmla="*/ 5419578 h 6857985"/>
                <a:gd name="connsiteX512" fmla="*/ 4302879 w 6868353"/>
                <a:gd name="connsiteY512" fmla="*/ 5461299 h 6857985"/>
                <a:gd name="connsiteX513" fmla="*/ 4225595 w 6868353"/>
                <a:gd name="connsiteY513" fmla="*/ 5508852 h 6857985"/>
                <a:gd name="connsiteX514" fmla="*/ 4205363 w 6868353"/>
                <a:gd name="connsiteY514" fmla="*/ 5520660 h 6857985"/>
                <a:gd name="connsiteX515" fmla="*/ 4184567 w 6868353"/>
                <a:gd name="connsiteY515" fmla="*/ 5531943 h 6857985"/>
                <a:gd name="connsiteX516" fmla="*/ 4141699 w 6868353"/>
                <a:gd name="connsiteY516" fmla="*/ 5554084 h 6857985"/>
                <a:gd name="connsiteX517" fmla="*/ 4096283 w 6868353"/>
                <a:gd name="connsiteY517" fmla="*/ 5572800 h 6857985"/>
                <a:gd name="connsiteX518" fmla="*/ 4048389 w 6868353"/>
                <a:gd name="connsiteY518" fmla="*/ 5587793 h 6857985"/>
                <a:gd name="connsiteX519" fmla="*/ 4041141 w 6868353"/>
                <a:gd name="connsiteY519" fmla="*/ 5597150 h 6857985"/>
                <a:gd name="connsiteX520" fmla="*/ 4024703 w 6868353"/>
                <a:gd name="connsiteY520" fmla="*/ 5606919 h 6857985"/>
                <a:gd name="connsiteX521" fmla="*/ 3975735 w 6868353"/>
                <a:gd name="connsiteY521" fmla="*/ 5625635 h 6857985"/>
                <a:gd name="connsiteX522" fmla="*/ 3949375 w 6868353"/>
                <a:gd name="connsiteY522" fmla="*/ 5635219 h 6857985"/>
                <a:gd name="connsiteX523" fmla="*/ 3925647 w 6868353"/>
                <a:gd name="connsiteY523" fmla="*/ 5644407 h 6857985"/>
                <a:gd name="connsiteX524" fmla="*/ 3897969 w 6868353"/>
                <a:gd name="connsiteY524" fmla="*/ 5661112 h 6857985"/>
                <a:gd name="connsiteX525" fmla="*/ 4217793 w 6868353"/>
                <a:gd name="connsiteY525" fmla="*/ 5533174 h 6857985"/>
                <a:gd name="connsiteX526" fmla="*/ 4203551 w 6868353"/>
                <a:gd name="connsiteY526" fmla="*/ 5529465 h 6857985"/>
                <a:gd name="connsiteX527" fmla="*/ 4227023 w 6868353"/>
                <a:gd name="connsiteY527" fmla="*/ 5524907 h 6857985"/>
                <a:gd name="connsiteX528" fmla="*/ 4252493 w 6868353"/>
                <a:gd name="connsiteY528" fmla="*/ 5514161 h 6857985"/>
                <a:gd name="connsiteX529" fmla="*/ 4283199 w 6868353"/>
                <a:gd name="connsiteY529" fmla="*/ 5487121 h 6857985"/>
                <a:gd name="connsiteX530" fmla="*/ 4314005 w 6868353"/>
                <a:gd name="connsiteY530" fmla="*/ 5474465 h 6857985"/>
                <a:gd name="connsiteX531" fmla="*/ 4336883 w 6868353"/>
                <a:gd name="connsiteY531" fmla="*/ 5460634 h 6857985"/>
                <a:gd name="connsiteX532" fmla="*/ 4322767 w 6868353"/>
                <a:gd name="connsiteY532" fmla="*/ 5458283 h 6857985"/>
                <a:gd name="connsiteX533" fmla="*/ 4373155 w 6868353"/>
                <a:gd name="connsiteY533" fmla="*/ 5429955 h 6857985"/>
                <a:gd name="connsiteX534" fmla="*/ 4386985 w 6868353"/>
                <a:gd name="connsiteY534" fmla="*/ 5422834 h 6857985"/>
                <a:gd name="connsiteX535" fmla="*/ 4401115 w 6868353"/>
                <a:gd name="connsiteY535" fmla="*/ 5414962 h 6857985"/>
                <a:gd name="connsiteX536" fmla="*/ 4430165 w 6868353"/>
                <a:gd name="connsiteY536" fmla="*/ 5396219 h 6857985"/>
                <a:gd name="connsiteX537" fmla="*/ 6027895 w 6868353"/>
                <a:gd name="connsiteY537" fmla="*/ 5393515 h 6857985"/>
                <a:gd name="connsiteX538" fmla="*/ 6015339 w 6868353"/>
                <a:gd name="connsiteY538" fmla="*/ 5425142 h 6857985"/>
                <a:gd name="connsiteX539" fmla="*/ 6010469 w 6868353"/>
                <a:gd name="connsiteY539" fmla="*/ 5434868 h 6857985"/>
                <a:gd name="connsiteX540" fmla="*/ 6004607 w 6868353"/>
                <a:gd name="connsiteY540" fmla="*/ 5444948 h 6857985"/>
                <a:gd name="connsiteX541" fmla="*/ 5991115 w 6868353"/>
                <a:gd name="connsiteY541" fmla="*/ 5466835 h 6857985"/>
                <a:gd name="connsiteX542" fmla="*/ 5958143 w 6868353"/>
                <a:gd name="connsiteY542" fmla="*/ 5516343 h 6857985"/>
                <a:gd name="connsiteX543" fmla="*/ 5939287 w 6868353"/>
                <a:gd name="connsiteY543" fmla="*/ 5543326 h 6857985"/>
                <a:gd name="connsiteX544" fmla="*/ 5918859 w 6868353"/>
                <a:gd name="connsiteY544" fmla="*/ 5571017 h 6857985"/>
                <a:gd name="connsiteX545" fmla="*/ 5941835 w 6868353"/>
                <a:gd name="connsiteY545" fmla="*/ 5532170 h 6857985"/>
                <a:gd name="connsiteX546" fmla="*/ 5966907 w 6868353"/>
                <a:gd name="connsiteY546" fmla="*/ 5490421 h 6857985"/>
                <a:gd name="connsiteX547" fmla="*/ 6027895 w 6868353"/>
                <a:gd name="connsiteY547" fmla="*/ 5393515 h 6857985"/>
                <a:gd name="connsiteX548" fmla="*/ 1973504 w 6868353"/>
                <a:gd name="connsiteY548" fmla="*/ 5373949 h 6857985"/>
                <a:gd name="connsiteX549" fmla="*/ 2002823 w 6868353"/>
                <a:gd name="connsiteY549" fmla="*/ 5391376 h 6857985"/>
                <a:gd name="connsiteX550" fmla="*/ 2029000 w 6868353"/>
                <a:gd name="connsiteY550" fmla="*/ 5408591 h 6857985"/>
                <a:gd name="connsiteX551" fmla="*/ 2086860 w 6868353"/>
                <a:gd name="connsiteY551" fmla="*/ 5444975 h 6857985"/>
                <a:gd name="connsiteX552" fmla="*/ 2038245 w 6868353"/>
                <a:gd name="connsiteY552" fmla="*/ 5422111 h 6857985"/>
                <a:gd name="connsiteX553" fmla="*/ 2003092 w 6868353"/>
                <a:gd name="connsiteY553" fmla="*/ 5397152 h 6857985"/>
                <a:gd name="connsiteX554" fmla="*/ 1994697 w 6868353"/>
                <a:gd name="connsiteY554" fmla="*/ 5390994 h 6857985"/>
                <a:gd name="connsiteX555" fmla="*/ 1987052 w 6868353"/>
                <a:gd name="connsiteY555" fmla="*/ 5384779 h 6857985"/>
                <a:gd name="connsiteX556" fmla="*/ 1973504 w 6868353"/>
                <a:gd name="connsiteY556" fmla="*/ 5373949 h 6857985"/>
                <a:gd name="connsiteX557" fmla="*/ 1813982 w 6868353"/>
                <a:gd name="connsiteY557" fmla="*/ 5364931 h 6857985"/>
                <a:gd name="connsiteX558" fmla="*/ 1838191 w 6868353"/>
                <a:gd name="connsiteY558" fmla="*/ 5389748 h 6857985"/>
                <a:gd name="connsiteX559" fmla="*/ 1863461 w 6868353"/>
                <a:gd name="connsiteY559" fmla="*/ 5413419 h 6857985"/>
                <a:gd name="connsiteX560" fmla="*/ 1856722 w 6868353"/>
                <a:gd name="connsiteY560" fmla="*/ 5408138 h 6857985"/>
                <a:gd name="connsiteX561" fmla="*/ 1839281 w 6868353"/>
                <a:gd name="connsiteY561" fmla="*/ 5400026 h 6857985"/>
                <a:gd name="connsiteX562" fmla="*/ 1822292 w 6868353"/>
                <a:gd name="connsiteY562" fmla="*/ 5391376 h 6857985"/>
                <a:gd name="connsiteX563" fmla="*/ 1813982 w 6868353"/>
                <a:gd name="connsiteY563" fmla="*/ 5364931 h 6857985"/>
                <a:gd name="connsiteX564" fmla="*/ 2025626 w 6868353"/>
                <a:gd name="connsiteY564" fmla="*/ 5357530 h 6857985"/>
                <a:gd name="connsiteX565" fmla="*/ 2063671 w 6868353"/>
                <a:gd name="connsiteY565" fmla="*/ 5385798 h 6857985"/>
                <a:gd name="connsiteX566" fmla="*/ 2036419 w 6868353"/>
                <a:gd name="connsiteY566" fmla="*/ 5377290 h 6857985"/>
                <a:gd name="connsiteX567" fmla="*/ 2019515 w 6868353"/>
                <a:gd name="connsiteY567" fmla="*/ 5358192 h 6857985"/>
                <a:gd name="connsiteX568" fmla="*/ 2025626 w 6868353"/>
                <a:gd name="connsiteY568" fmla="*/ 5357530 h 6857985"/>
                <a:gd name="connsiteX569" fmla="*/ 6029241 w 6868353"/>
                <a:gd name="connsiteY569" fmla="*/ 5354200 h 6857985"/>
                <a:gd name="connsiteX570" fmla="*/ 5999185 w 6868353"/>
                <a:gd name="connsiteY570" fmla="*/ 5415996 h 6857985"/>
                <a:gd name="connsiteX571" fmla="*/ 6029241 w 6868353"/>
                <a:gd name="connsiteY571" fmla="*/ 5354200 h 6857985"/>
                <a:gd name="connsiteX572" fmla="*/ 577512 w 6868353"/>
                <a:gd name="connsiteY572" fmla="*/ 5353266 h 6857985"/>
                <a:gd name="connsiteX573" fmla="*/ 624514 w 6868353"/>
                <a:gd name="connsiteY573" fmla="*/ 5421433 h 6857985"/>
                <a:gd name="connsiteX574" fmla="*/ 627232 w 6868353"/>
                <a:gd name="connsiteY574" fmla="*/ 5435519 h 6857985"/>
                <a:gd name="connsiteX575" fmla="*/ 580103 w 6868353"/>
                <a:gd name="connsiteY575" fmla="*/ 5367282 h 6857985"/>
                <a:gd name="connsiteX576" fmla="*/ 577512 w 6868353"/>
                <a:gd name="connsiteY576" fmla="*/ 5353266 h 6857985"/>
                <a:gd name="connsiteX577" fmla="*/ 1851094 w 6868353"/>
                <a:gd name="connsiteY577" fmla="*/ 5351624 h 6857985"/>
                <a:gd name="connsiteX578" fmla="*/ 1987562 w 6868353"/>
                <a:gd name="connsiteY578" fmla="*/ 5449563 h 6857985"/>
                <a:gd name="connsiteX579" fmla="*/ 1963453 w 6868353"/>
                <a:gd name="connsiteY579" fmla="*/ 5442329 h 6857985"/>
                <a:gd name="connsiteX580" fmla="*/ 1947200 w 6868353"/>
                <a:gd name="connsiteY580" fmla="*/ 5432362 h 6857985"/>
                <a:gd name="connsiteX581" fmla="*/ 1929136 w 6868353"/>
                <a:gd name="connsiteY581" fmla="*/ 5419224 h 6857985"/>
                <a:gd name="connsiteX582" fmla="*/ 1889227 w 6868353"/>
                <a:gd name="connsiteY582" fmla="*/ 5388277 h 6857985"/>
                <a:gd name="connsiteX583" fmla="*/ 1848978 w 6868353"/>
                <a:gd name="connsiteY583" fmla="*/ 5356678 h 6857985"/>
                <a:gd name="connsiteX584" fmla="*/ 1851094 w 6868353"/>
                <a:gd name="connsiteY584" fmla="*/ 5351624 h 6857985"/>
                <a:gd name="connsiteX585" fmla="*/ 6059481 w 6868353"/>
                <a:gd name="connsiteY585" fmla="*/ 5338250 h 6857985"/>
                <a:gd name="connsiteX586" fmla="*/ 6033729 w 6868353"/>
                <a:gd name="connsiteY586" fmla="*/ 5384638 h 6857985"/>
                <a:gd name="connsiteX587" fmla="*/ 6046031 w 6868353"/>
                <a:gd name="connsiteY587" fmla="*/ 5349840 h 6857985"/>
                <a:gd name="connsiteX588" fmla="*/ 6059481 w 6868353"/>
                <a:gd name="connsiteY588" fmla="*/ 5338250 h 6857985"/>
                <a:gd name="connsiteX589" fmla="*/ 1769742 w 6868353"/>
                <a:gd name="connsiteY589" fmla="*/ 5335794 h 6857985"/>
                <a:gd name="connsiteX590" fmla="*/ 1773577 w 6868353"/>
                <a:gd name="connsiteY590" fmla="*/ 5341530 h 6857985"/>
                <a:gd name="connsiteX591" fmla="*/ 1796214 w 6868353"/>
                <a:gd name="connsiteY591" fmla="*/ 5353379 h 6857985"/>
                <a:gd name="connsiteX592" fmla="*/ 1796313 w 6868353"/>
                <a:gd name="connsiteY592" fmla="*/ 5368881 h 6857985"/>
                <a:gd name="connsiteX593" fmla="*/ 1767022 w 6868353"/>
                <a:gd name="connsiteY593" fmla="*/ 5335867 h 6857985"/>
                <a:gd name="connsiteX594" fmla="*/ 1769742 w 6868353"/>
                <a:gd name="connsiteY594" fmla="*/ 5335794 h 6857985"/>
                <a:gd name="connsiteX595" fmla="*/ 1943845 w 6868353"/>
                <a:gd name="connsiteY595" fmla="*/ 5328604 h 6857985"/>
                <a:gd name="connsiteX596" fmla="*/ 1987010 w 6868353"/>
                <a:gd name="connsiteY596" fmla="*/ 5358603 h 6857985"/>
                <a:gd name="connsiteX597" fmla="*/ 1960140 w 6868353"/>
                <a:gd name="connsiteY597" fmla="*/ 5348679 h 6857985"/>
                <a:gd name="connsiteX598" fmla="*/ 1951985 w 6868353"/>
                <a:gd name="connsiteY598" fmla="*/ 5338628 h 6857985"/>
                <a:gd name="connsiteX599" fmla="*/ 1943845 w 6868353"/>
                <a:gd name="connsiteY599" fmla="*/ 5328604 h 6857985"/>
                <a:gd name="connsiteX600" fmla="*/ 1767093 w 6868353"/>
                <a:gd name="connsiteY600" fmla="*/ 5320577 h 6857985"/>
                <a:gd name="connsiteX601" fmla="*/ 1823268 w 6868353"/>
                <a:gd name="connsiteY601" fmla="*/ 5362057 h 6857985"/>
                <a:gd name="connsiteX602" fmla="*/ 1839832 w 6868353"/>
                <a:gd name="connsiteY602" fmla="*/ 5375889 h 6857985"/>
                <a:gd name="connsiteX603" fmla="*/ 1848355 w 6868353"/>
                <a:gd name="connsiteY603" fmla="*/ 5383137 h 6857985"/>
                <a:gd name="connsiteX604" fmla="*/ 1857387 w 6868353"/>
                <a:gd name="connsiteY604" fmla="*/ 5390145 h 6857985"/>
                <a:gd name="connsiteX605" fmla="*/ 1894451 w 6868353"/>
                <a:gd name="connsiteY605" fmla="*/ 5419210 h 6857985"/>
                <a:gd name="connsiteX606" fmla="*/ 1867326 w 6868353"/>
                <a:gd name="connsiteY606" fmla="*/ 5403170 h 6857985"/>
                <a:gd name="connsiteX607" fmla="*/ 1832117 w 6868353"/>
                <a:gd name="connsiteY607" fmla="*/ 5376144 h 6857985"/>
                <a:gd name="connsiteX608" fmla="*/ 1767093 w 6868353"/>
                <a:gd name="connsiteY608" fmla="*/ 5320577 h 6857985"/>
                <a:gd name="connsiteX609" fmla="*/ 6013513 w 6868353"/>
                <a:gd name="connsiteY609" fmla="*/ 5319770 h 6857985"/>
                <a:gd name="connsiteX610" fmla="*/ 5979167 w 6868353"/>
                <a:gd name="connsiteY610" fmla="*/ 5361675 h 6857985"/>
                <a:gd name="connsiteX611" fmla="*/ 5990167 w 6868353"/>
                <a:gd name="connsiteY611" fmla="*/ 5368385 h 6857985"/>
                <a:gd name="connsiteX612" fmla="*/ 5979339 w 6868353"/>
                <a:gd name="connsiteY612" fmla="*/ 5387738 h 6857985"/>
                <a:gd name="connsiteX613" fmla="*/ 5962659 w 6868353"/>
                <a:gd name="connsiteY613" fmla="*/ 5412202 h 6857985"/>
                <a:gd name="connsiteX614" fmla="*/ 5921535 w 6868353"/>
                <a:gd name="connsiteY614" fmla="*/ 5484247 h 6857985"/>
                <a:gd name="connsiteX615" fmla="*/ 5992999 w 6868353"/>
                <a:gd name="connsiteY615" fmla="*/ 5376328 h 6857985"/>
                <a:gd name="connsiteX616" fmla="*/ 6013513 w 6868353"/>
                <a:gd name="connsiteY616" fmla="*/ 5319770 h 6857985"/>
                <a:gd name="connsiteX617" fmla="*/ 1728911 w 6868353"/>
                <a:gd name="connsiteY617" fmla="*/ 5301394 h 6857985"/>
                <a:gd name="connsiteX618" fmla="*/ 1745886 w 6868353"/>
                <a:gd name="connsiteY618" fmla="*/ 5321525 h 6857985"/>
                <a:gd name="connsiteX619" fmla="*/ 1763809 w 6868353"/>
                <a:gd name="connsiteY619" fmla="*/ 5340807 h 6857985"/>
                <a:gd name="connsiteX620" fmla="*/ 1726887 w 6868353"/>
                <a:gd name="connsiteY620" fmla="*/ 5311516 h 6857985"/>
                <a:gd name="connsiteX621" fmla="*/ 1728911 w 6868353"/>
                <a:gd name="connsiteY621" fmla="*/ 5301394 h 6857985"/>
                <a:gd name="connsiteX622" fmla="*/ 1938423 w 6868353"/>
                <a:gd name="connsiteY622" fmla="*/ 5283910 h 6857985"/>
                <a:gd name="connsiteX623" fmla="*/ 1985184 w 6868353"/>
                <a:gd name="connsiteY623" fmla="*/ 5314702 h 6857985"/>
                <a:gd name="connsiteX624" fmla="*/ 2036504 w 6868353"/>
                <a:gd name="connsiteY624" fmla="*/ 5352515 h 6857985"/>
                <a:gd name="connsiteX625" fmla="*/ 1998973 w 6868353"/>
                <a:gd name="connsiteY625" fmla="*/ 5332879 h 6857985"/>
                <a:gd name="connsiteX626" fmla="*/ 1938423 w 6868353"/>
                <a:gd name="connsiteY626" fmla="*/ 5283910 h 6857985"/>
                <a:gd name="connsiteX627" fmla="*/ 1929178 w 6868353"/>
                <a:gd name="connsiteY627" fmla="*/ 5283627 h 6857985"/>
                <a:gd name="connsiteX628" fmla="*/ 1945275 w 6868353"/>
                <a:gd name="connsiteY628" fmla="*/ 5296227 h 6857985"/>
                <a:gd name="connsiteX629" fmla="*/ 1959262 w 6868353"/>
                <a:gd name="connsiteY629" fmla="*/ 5309138 h 6857985"/>
                <a:gd name="connsiteX630" fmla="*/ 1971848 w 6868353"/>
                <a:gd name="connsiteY630" fmla="*/ 5313541 h 6857985"/>
                <a:gd name="connsiteX631" fmla="*/ 1973490 w 6868353"/>
                <a:gd name="connsiteY631" fmla="*/ 5318496 h 6857985"/>
                <a:gd name="connsiteX632" fmla="*/ 2014970 w 6868353"/>
                <a:gd name="connsiteY632" fmla="*/ 5358320 h 6857985"/>
                <a:gd name="connsiteX633" fmla="*/ 1968988 w 6868353"/>
                <a:gd name="connsiteY633" fmla="*/ 5327302 h 6857985"/>
                <a:gd name="connsiteX634" fmla="*/ 1942471 w 6868353"/>
                <a:gd name="connsiteY634" fmla="*/ 5303928 h 6857985"/>
                <a:gd name="connsiteX635" fmla="*/ 1929178 w 6868353"/>
                <a:gd name="connsiteY635" fmla="*/ 5283627 h 6857985"/>
                <a:gd name="connsiteX636" fmla="*/ 6082501 w 6868353"/>
                <a:gd name="connsiteY636" fmla="*/ 5251880 h 6857985"/>
                <a:gd name="connsiteX637" fmla="*/ 6078749 w 6868353"/>
                <a:gd name="connsiteY637" fmla="*/ 5267898 h 6857985"/>
                <a:gd name="connsiteX638" fmla="*/ 6066277 w 6868353"/>
                <a:gd name="connsiteY638" fmla="*/ 5295604 h 6857985"/>
                <a:gd name="connsiteX639" fmla="*/ 6046725 w 6868353"/>
                <a:gd name="connsiteY639" fmla="*/ 5327472 h 6857985"/>
                <a:gd name="connsiteX640" fmla="*/ 6057145 w 6868353"/>
                <a:gd name="connsiteY640" fmla="*/ 5294316 h 6857985"/>
                <a:gd name="connsiteX641" fmla="*/ 6075083 w 6868353"/>
                <a:gd name="connsiteY641" fmla="*/ 5254378 h 6857985"/>
                <a:gd name="connsiteX642" fmla="*/ 6082501 w 6868353"/>
                <a:gd name="connsiteY642" fmla="*/ 5251880 h 6857985"/>
                <a:gd name="connsiteX643" fmla="*/ 1681315 w 6868353"/>
                <a:gd name="connsiteY643" fmla="*/ 5244086 h 6857985"/>
                <a:gd name="connsiteX644" fmla="*/ 1758995 w 6868353"/>
                <a:gd name="connsiteY644" fmla="*/ 5309818 h 6857985"/>
                <a:gd name="connsiteX645" fmla="*/ 1747103 w 6868353"/>
                <a:gd name="connsiteY645" fmla="*/ 5309067 h 6857985"/>
                <a:gd name="connsiteX646" fmla="*/ 1747528 w 6868353"/>
                <a:gd name="connsiteY646" fmla="*/ 5319091 h 6857985"/>
                <a:gd name="connsiteX647" fmla="*/ 1681315 w 6868353"/>
                <a:gd name="connsiteY647" fmla="*/ 5244086 h 6857985"/>
                <a:gd name="connsiteX648" fmla="*/ 4517779 w 6868353"/>
                <a:gd name="connsiteY648" fmla="*/ 5201868 h 6857985"/>
                <a:gd name="connsiteX649" fmla="*/ 4509559 w 6868353"/>
                <a:gd name="connsiteY649" fmla="*/ 5214270 h 6857985"/>
                <a:gd name="connsiteX650" fmla="*/ 4489243 w 6868353"/>
                <a:gd name="connsiteY650" fmla="*/ 5235591 h 6857985"/>
                <a:gd name="connsiteX651" fmla="*/ 4464199 w 6868353"/>
                <a:gd name="connsiteY651" fmla="*/ 5241623 h 6857985"/>
                <a:gd name="connsiteX652" fmla="*/ 4510295 w 6868353"/>
                <a:gd name="connsiteY652" fmla="*/ 5203681 h 6857985"/>
                <a:gd name="connsiteX653" fmla="*/ 4517779 w 6868353"/>
                <a:gd name="connsiteY653" fmla="*/ 5201868 h 6857985"/>
                <a:gd name="connsiteX654" fmla="*/ 6129559 w 6868353"/>
                <a:gd name="connsiteY654" fmla="*/ 5196065 h 6857985"/>
                <a:gd name="connsiteX655" fmla="*/ 6109851 w 6868353"/>
                <a:gd name="connsiteY655" fmla="*/ 5248376 h 6857985"/>
                <a:gd name="connsiteX656" fmla="*/ 6092311 w 6868353"/>
                <a:gd name="connsiteY656" fmla="*/ 5282537 h 6857985"/>
                <a:gd name="connsiteX657" fmla="*/ 6075181 w 6868353"/>
                <a:gd name="connsiteY657" fmla="*/ 5310483 h 6857985"/>
                <a:gd name="connsiteX658" fmla="*/ 6079767 w 6868353"/>
                <a:gd name="connsiteY658" fmla="*/ 5299455 h 6857985"/>
                <a:gd name="connsiteX659" fmla="*/ 6085175 w 6868353"/>
                <a:gd name="connsiteY659" fmla="*/ 5286713 h 6857985"/>
                <a:gd name="connsiteX660" fmla="*/ 6098683 w 6868353"/>
                <a:gd name="connsiteY660" fmla="*/ 5258045 h 6857985"/>
                <a:gd name="connsiteX661" fmla="*/ 6129559 w 6868353"/>
                <a:gd name="connsiteY661" fmla="*/ 5196065 h 6857985"/>
                <a:gd name="connsiteX662" fmla="*/ 1674807 w 6868353"/>
                <a:gd name="connsiteY662" fmla="*/ 5194223 h 6857985"/>
                <a:gd name="connsiteX663" fmla="*/ 1691211 w 6868353"/>
                <a:gd name="connsiteY663" fmla="*/ 5205905 h 6857985"/>
                <a:gd name="connsiteX664" fmla="*/ 1739217 w 6868353"/>
                <a:gd name="connsiteY664" fmla="*/ 5250259 h 6857985"/>
                <a:gd name="connsiteX665" fmla="*/ 1765720 w 6868353"/>
                <a:gd name="connsiteY665" fmla="*/ 5276804 h 6857985"/>
                <a:gd name="connsiteX666" fmla="*/ 1778716 w 6868353"/>
                <a:gd name="connsiteY666" fmla="*/ 5289587 h 6857985"/>
                <a:gd name="connsiteX667" fmla="*/ 1791698 w 6868353"/>
                <a:gd name="connsiteY667" fmla="*/ 5300955 h 6857985"/>
                <a:gd name="connsiteX668" fmla="*/ 1831465 w 6868353"/>
                <a:gd name="connsiteY668" fmla="*/ 5329992 h 6857985"/>
                <a:gd name="connsiteX669" fmla="*/ 1783232 w 6868353"/>
                <a:gd name="connsiteY669" fmla="*/ 5301366 h 6857985"/>
                <a:gd name="connsiteX670" fmla="*/ 1754592 w 6868353"/>
                <a:gd name="connsiteY670" fmla="*/ 5273080 h 6857985"/>
                <a:gd name="connsiteX671" fmla="*/ 1735607 w 6868353"/>
                <a:gd name="connsiteY671" fmla="*/ 5255468 h 6857985"/>
                <a:gd name="connsiteX672" fmla="*/ 1729477 w 6868353"/>
                <a:gd name="connsiteY672" fmla="*/ 5249650 h 6857985"/>
                <a:gd name="connsiteX673" fmla="*/ 1700271 w 6868353"/>
                <a:gd name="connsiteY673" fmla="*/ 5226900 h 6857985"/>
                <a:gd name="connsiteX674" fmla="*/ 1685052 w 6868353"/>
                <a:gd name="connsiteY674" fmla="*/ 5213521 h 6857985"/>
                <a:gd name="connsiteX675" fmla="*/ 1665388 w 6868353"/>
                <a:gd name="connsiteY675" fmla="*/ 5195017 h 6857985"/>
                <a:gd name="connsiteX676" fmla="*/ 1674807 w 6868353"/>
                <a:gd name="connsiteY676" fmla="*/ 5194223 h 6857985"/>
                <a:gd name="connsiteX677" fmla="*/ 1757891 w 6868353"/>
                <a:gd name="connsiteY677" fmla="*/ 5176415 h 6857985"/>
                <a:gd name="connsiteX678" fmla="*/ 1804355 w 6868353"/>
                <a:gd name="connsiteY678" fmla="*/ 5216437 h 6857985"/>
                <a:gd name="connsiteX679" fmla="*/ 1757891 w 6868353"/>
                <a:gd name="connsiteY679" fmla="*/ 5176415 h 6857985"/>
                <a:gd name="connsiteX680" fmla="*/ 4592463 w 6868353"/>
                <a:gd name="connsiteY680" fmla="*/ 5127105 h 6857985"/>
                <a:gd name="connsiteX681" fmla="*/ 4585583 w 6868353"/>
                <a:gd name="connsiteY681" fmla="*/ 5142253 h 6857985"/>
                <a:gd name="connsiteX682" fmla="*/ 4569951 w 6868353"/>
                <a:gd name="connsiteY682" fmla="*/ 5158420 h 6857985"/>
                <a:gd name="connsiteX683" fmla="*/ 4535479 w 6868353"/>
                <a:gd name="connsiteY683" fmla="*/ 5192256 h 6857985"/>
                <a:gd name="connsiteX684" fmla="*/ 4547343 w 6868353"/>
                <a:gd name="connsiteY684" fmla="*/ 5166519 h 6857985"/>
                <a:gd name="connsiteX685" fmla="*/ 4565521 w 6868353"/>
                <a:gd name="connsiteY685" fmla="*/ 5149304 h 6857985"/>
                <a:gd name="connsiteX686" fmla="*/ 4592463 w 6868353"/>
                <a:gd name="connsiteY686" fmla="*/ 5127105 h 6857985"/>
                <a:gd name="connsiteX687" fmla="*/ 1683467 w 6868353"/>
                <a:gd name="connsiteY687" fmla="*/ 5125506 h 6857985"/>
                <a:gd name="connsiteX688" fmla="*/ 1732621 w 6868353"/>
                <a:gd name="connsiteY688" fmla="*/ 5167029 h 6857985"/>
                <a:gd name="connsiteX689" fmla="*/ 1786432 w 6868353"/>
                <a:gd name="connsiteY689" fmla="*/ 5217074 h 6857985"/>
                <a:gd name="connsiteX690" fmla="*/ 1813458 w 6868353"/>
                <a:gd name="connsiteY690" fmla="*/ 5243194 h 6857985"/>
                <a:gd name="connsiteX691" fmla="*/ 1841305 w 6868353"/>
                <a:gd name="connsiteY691" fmla="*/ 5267276 h 6857985"/>
                <a:gd name="connsiteX692" fmla="*/ 1894720 w 6868353"/>
                <a:gd name="connsiteY692" fmla="*/ 5307695 h 6857985"/>
                <a:gd name="connsiteX693" fmla="*/ 1840569 w 6868353"/>
                <a:gd name="connsiteY693" fmla="*/ 5271537 h 6857985"/>
                <a:gd name="connsiteX694" fmla="*/ 1811929 w 6868353"/>
                <a:gd name="connsiteY694" fmla="*/ 5251363 h 6857985"/>
                <a:gd name="connsiteX695" fmla="*/ 1784237 w 6868353"/>
                <a:gd name="connsiteY695" fmla="*/ 5228641 h 6857985"/>
                <a:gd name="connsiteX696" fmla="*/ 1729945 w 6868353"/>
                <a:gd name="connsiteY696" fmla="*/ 5179940 h 6857985"/>
                <a:gd name="connsiteX697" fmla="*/ 1683467 w 6868353"/>
                <a:gd name="connsiteY697" fmla="*/ 5125506 h 6857985"/>
                <a:gd name="connsiteX698" fmla="*/ 508468 w 6868353"/>
                <a:gd name="connsiteY698" fmla="*/ 5117408 h 6857985"/>
                <a:gd name="connsiteX699" fmla="*/ 504688 w 6868353"/>
                <a:gd name="connsiteY699" fmla="*/ 5128535 h 6857985"/>
                <a:gd name="connsiteX700" fmla="*/ 546678 w 6868353"/>
                <a:gd name="connsiteY700" fmla="*/ 5206145 h 6857985"/>
                <a:gd name="connsiteX701" fmla="*/ 522766 w 6868353"/>
                <a:gd name="connsiteY701" fmla="*/ 5166958 h 6857985"/>
                <a:gd name="connsiteX702" fmla="*/ 512318 w 6868353"/>
                <a:gd name="connsiteY702" fmla="*/ 5159936 h 6857985"/>
                <a:gd name="connsiteX703" fmla="*/ 541878 w 6868353"/>
                <a:gd name="connsiteY703" fmla="*/ 5208990 h 6857985"/>
                <a:gd name="connsiteX704" fmla="*/ 571410 w 6868353"/>
                <a:gd name="connsiteY704" fmla="*/ 5255426 h 6857985"/>
                <a:gd name="connsiteX705" fmla="*/ 613698 w 6868353"/>
                <a:gd name="connsiteY705" fmla="*/ 5307849 h 6857985"/>
                <a:gd name="connsiteX706" fmla="*/ 595123 w 6868353"/>
                <a:gd name="connsiteY706" fmla="*/ 5278275 h 6857985"/>
                <a:gd name="connsiteX707" fmla="*/ 611744 w 6868353"/>
                <a:gd name="connsiteY707" fmla="*/ 5293820 h 6857985"/>
                <a:gd name="connsiteX708" fmla="*/ 658689 w 6868353"/>
                <a:gd name="connsiteY708" fmla="*/ 5380943 h 6857985"/>
                <a:gd name="connsiteX709" fmla="*/ 659751 w 6868353"/>
                <a:gd name="connsiteY709" fmla="*/ 5375054 h 6857985"/>
                <a:gd name="connsiteX710" fmla="*/ 684965 w 6868353"/>
                <a:gd name="connsiteY710" fmla="*/ 5406298 h 6857985"/>
                <a:gd name="connsiteX711" fmla="*/ 695540 w 6868353"/>
                <a:gd name="connsiteY711" fmla="*/ 5436736 h 6857985"/>
                <a:gd name="connsiteX712" fmla="*/ 704360 w 6868353"/>
                <a:gd name="connsiteY712" fmla="*/ 5448302 h 6857985"/>
                <a:gd name="connsiteX713" fmla="*/ 713151 w 6868353"/>
                <a:gd name="connsiteY713" fmla="*/ 5460449 h 6857985"/>
                <a:gd name="connsiteX714" fmla="*/ 728498 w 6868353"/>
                <a:gd name="connsiteY714" fmla="*/ 5483299 h 6857985"/>
                <a:gd name="connsiteX715" fmla="*/ 742811 w 6868353"/>
                <a:gd name="connsiteY715" fmla="*/ 5495064 h 6857985"/>
                <a:gd name="connsiteX716" fmla="*/ 713888 w 6868353"/>
                <a:gd name="connsiteY716" fmla="*/ 5457731 h 6857985"/>
                <a:gd name="connsiteX717" fmla="*/ 698230 w 6868353"/>
                <a:gd name="connsiteY717" fmla="*/ 5425340 h 6857985"/>
                <a:gd name="connsiteX718" fmla="*/ 731174 w 6868353"/>
                <a:gd name="connsiteY718" fmla="*/ 5472242 h 6857985"/>
                <a:gd name="connsiteX719" fmla="*/ 759615 w 6868353"/>
                <a:gd name="connsiteY719" fmla="*/ 5505738 h 6857985"/>
                <a:gd name="connsiteX720" fmla="*/ 804904 w 6868353"/>
                <a:gd name="connsiteY720" fmla="*/ 5570988 h 6857985"/>
                <a:gd name="connsiteX721" fmla="*/ 819542 w 6868353"/>
                <a:gd name="connsiteY721" fmla="*/ 5579666 h 6857985"/>
                <a:gd name="connsiteX722" fmla="*/ 853166 w 6868353"/>
                <a:gd name="connsiteY722" fmla="*/ 5619646 h 6857985"/>
                <a:gd name="connsiteX723" fmla="*/ 854921 w 6868353"/>
                <a:gd name="connsiteY723" fmla="*/ 5608179 h 6857985"/>
                <a:gd name="connsiteX724" fmla="*/ 817376 w 6868353"/>
                <a:gd name="connsiteY724" fmla="*/ 5567293 h 6857985"/>
                <a:gd name="connsiteX725" fmla="*/ 783951 w 6868353"/>
                <a:gd name="connsiteY725" fmla="*/ 5527951 h 6857985"/>
                <a:gd name="connsiteX726" fmla="*/ 748148 w 6868353"/>
                <a:gd name="connsiteY726" fmla="*/ 5481246 h 6857985"/>
                <a:gd name="connsiteX727" fmla="*/ 706229 w 6868353"/>
                <a:gd name="connsiteY727" fmla="*/ 5416435 h 6857985"/>
                <a:gd name="connsiteX728" fmla="*/ 664281 w 6868353"/>
                <a:gd name="connsiteY728" fmla="*/ 5362892 h 6857985"/>
                <a:gd name="connsiteX729" fmla="*/ 630361 w 6868353"/>
                <a:gd name="connsiteY729" fmla="*/ 5311389 h 6857985"/>
                <a:gd name="connsiteX730" fmla="*/ 598380 w 6868353"/>
                <a:gd name="connsiteY730" fmla="*/ 5267020 h 6857985"/>
                <a:gd name="connsiteX731" fmla="*/ 601607 w 6868353"/>
                <a:gd name="connsiteY731" fmla="*/ 5255765 h 6857985"/>
                <a:gd name="connsiteX732" fmla="*/ 600319 w 6868353"/>
                <a:gd name="connsiteY732" fmla="*/ 5281107 h 6857985"/>
                <a:gd name="connsiteX733" fmla="*/ 558074 w 6868353"/>
                <a:gd name="connsiteY733" fmla="*/ 5218914 h 6857985"/>
                <a:gd name="connsiteX734" fmla="*/ 549155 w 6868353"/>
                <a:gd name="connsiteY734" fmla="*/ 5187995 h 6857985"/>
                <a:gd name="connsiteX735" fmla="*/ 508468 w 6868353"/>
                <a:gd name="connsiteY735" fmla="*/ 5117408 h 6857985"/>
                <a:gd name="connsiteX736" fmla="*/ 1695571 w 6868353"/>
                <a:gd name="connsiteY736" fmla="*/ 5117125 h 6857985"/>
                <a:gd name="connsiteX737" fmla="*/ 1722144 w 6868353"/>
                <a:gd name="connsiteY737" fmla="*/ 5134878 h 6857985"/>
                <a:gd name="connsiteX738" fmla="*/ 1741101 w 6868353"/>
                <a:gd name="connsiteY738" fmla="*/ 5157799 h 6857985"/>
                <a:gd name="connsiteX739" fmla="*/ 1748378 w 6868353"/>
                <a:gd name="connsiteY739" fmla="*/ 5175439 h 6857985"/>
                <a:gd name="connsiteX740" fmla="*/ 1721791 w 6868353"/>
                <a:gd name="connsiteY740" fmla="*/ 5141532 h 6857985"/>
                <a:gd name="connsiteX741" fmla="*/ 1695571 w 6868353"/>
                <a:gd name="connsiteY741" fmla="*/ 5117125 h 6857985"/>
                <a:gd name="connsiteX742" fmla="*/ 1538597 w 6868353"/>
                <a:gd name="connsiteY742" fmla="*/ 5108984 h 6857985"/>
                <a:gd name="connsiteX743" fmla="*/ 1560371 w 6868353"/>
                <a:gd name="connsiteY743" fmla="*/ 5137794 h 6857985"/>
                <a:gd name="connsiteX744" fmla="*/ 1584225 w 6868353"/>
                <a:gd name="connsiteY744" fmla="*/ 5160686 h 6857985"/>
                <a:gd name="connsiteX745" fmla="*/ 1592451 w 6868353"/>
                <a:gd name="connsiteY745" fmla="*/ 5177646 h 6857985"/>
                <a:gd name="connsiteX746" fmla="*/ 1565708 w 6868353"/>
                <a:gd name="connsiteY746" fmla="*/ 5150620 h 6857985"/>
                <a:gd name="connsiteX747" fmla="*/ 1538597 w 6868353"/>
                <a:gd name="connsiteY747" fmla="*/ 5108984 h 6857985"/>
                <a:gd name="connsiteX748" fmla="*/ 1716071 w 6868353"/>
                <a:gd name="connsiteY748" fmla="*/ 5104851 h 6857985"/>
                <a:gd name="connsiteX749" fmla="*/ 1746905 w 6868353"/>
                <a:gd name="connsiteY749" fmla="*/ 5124416 h 6857985"/>
                <a:gd name="connsiteX750" fmla="*/ 1743281 w 6868353"/>
                <a:gd name="connsiteY750" fmla="*/ 5129074 h 6857985"/>
                <a:gd name="connsiteX751" fmla="*/ 1762124 w 6868353"/>
                <a:gd name="connsiteY751" fmla="*/ 5146926 h 6857985"/>
                <a:gd name="connsiteX752" fmla="*/ 1783586 w 6868353"/>
                <a:gd name="connsiteY752" fmla="*/ 5166010 h 6857985"/>
                <a:gd name="connsiteX753" fmla="*/ 1828818 w 6868353"/>
                <a:gd name="connsiteY753" fmla="*/ 5207405 h 6857985"/>
                <a:gd name="connsiteX754" fmla="*/ 1874320 w 6868353"/>
                <a:gd name="connsiteY754" fmla="*/ 5246451 h 6857985"/>
                <a:gd name="connsiteX755" fmla="*/ 1913832 w 6868353"/>
                <a:gd name="connsiteY755" fmla="*/ 5278035 h 6857985"/>
                <a:gd name="connsiteX756" fmla="*/ 1872380 w 6868353"/>
                <a:gd name="connsiteY756" fmla="*/ 5251420 h 6857985"/>
                <a:gd name="connsiteX757" fmla="*/ 1819418 w 6868353"/>
                <a:gd name="connsiteY757" fmla="*/ 5208892 h 6857985"/>
                <a:gd name="connsiteX758" fmla="*/ 1764304 w 6868353"/>
                <a:gd name="connsiteY758" fmla="*/ 5157445 h 6857985"/>
                <a:gd name="connsiteX759" fmla="*/ 1738921 w 6868353"/>
                <a:gd name="connsiteY759" fmla="*/ 5130673 h 6857985"/>
                <a:gd name="connsiteX760" fmla="*/ 1716071 w 6868353"/>
                <a:gd name="connsiteY760" fmla="*/ 5104851 h 6857985"/>
                <a:gd name="connsiteX761" fmla="*/ 1582399 w 6868353"/>
                <a:gd name="connsiteY761" fmla="*/ 5097262 h 6857985"/>
                <a:gd name="connsiteX762" fmla="*/ 1597037 w 6868353"/>
                <a:gd name="connsiteY762" fmla="*/ 5113727 h 6857985"/>
                <a:gd name="connsiteX763" fmla="*/ 1605362 w 6868353"/>
                <a:gd name="connsiteY763" fmla="*/ 5123849 h 6857985"/>
                <a:gd name="connsiteX764" fmla="*/ 1614153 w 6868353"/>
                <a:gd name="connsiteY764" fmla="*/ 5133604 h 6857985"/>
                <a:gd name="connsiteX765" fmla="*/ 1638645 w 6868353"/>
                <a:gd name="connsiteY765" fmla="*/ 5154457 h 6857985"/>
                <a:gd name="connsiteX766" fmla="*/ 1638277 w 6868353"/>
                <a:gd name="connsiteY766" fmla="*/ 5175098 h 6857985"/>
                <a:gd name="connsiteX767" fmla="*/ 1641944 w 6868353"/>
                <a:gd name="connsiteY767" fmla="*/ 5170483 h 6857985"/>
                <a:gd name="connsiteX768" fmla="*/ 1611619 w 6868353"/>
                <a:gd name="connsiteY768" fmla="*/ 5138913 h 6857985"/>
                <a:gd name="connsiteX769" fmla="*/ 1601398 w 6868353"/>
                <a:gd name="connsiteY769" fmla="*/ 5129300 h 6857985"/>
                <a:gd name="connsiteX770" fmla="*/ 1592719 w 6868353"/>
                <a:gd name="connsiteY770" fmla="*/ 5118810 h 6857985"/>
                <a:gd name="connsiteX771" fmla="*/ 1582399 w 6868353"/>
                <a:gd name="connsiteY771" fmla="*/ 5097262 h 6857985"/>
                <a:gd name="connsiteX772" fmla="*/ 1627434 w 6868353"/>
                <a:gd name="connsiteY772" fmla="*/ 5095875 h 6857985"/>
                <a:gd name="connsiteX773" fmla="*/ 1642185 w 6868353"/>
                <a:gd name="connsiteY773" fmla="*/ 5123085 h 6857985"/>
                <a:gd name="connsiteX774" fmla="*/ 1657178 w 6868353"/>
                <a:gd name="connsiteY774" fmla="*/ 5131735 h 6857985"/>
                <a:gd name="connsiteX775" fmla="*/ 1644181 w 6868353"/>
                <a:gd name="connsiteY775" fmla="*/ 5114293 h 6857985"/>
                <a:gd name="connsiteX776" fmla="*/ 1627434 w 6868353"/>
                <a:gd name="connsiteY776" fmla="*/ 5095875 h 6857985"/>
                <a:gd name="connsiteX777" fmla="*/ 1623204 w 6868353"/>
                <a:gd name="connsiteY777" fmla="*/ 5039635 h 6857985"/>
                <a:gd name="connsiteX778" fmla="*/ 1656568 w 6868353"/>
                <a:gd name="connsiteY778" fmla="*/ 5080571 h 6857985"/>
                <a:gd name="connsiteX779" fmla="*/ 1619448 w 6868353"/>
                <a:gd name="connsiteY779" fmla="*/ 5042319 h 6857985"/>
                <a:gd name="connsiteX780" fmla="*/ 1623204 w 6868353"/>
                <a:gd name="connsiteY780" fmla="*/ 5039635 h 6857985"/>
                <a:gd name="connsiteX781" fmla="*/ 1481374 w 6868353"/>
                <a:gd name="connsiteY781" fmla="*/ 5031814 h 6857985"/>
                <a:gd name="connsiteX782" fmla="*/ 1503997 w 6868353"/>
                <a:gd name="connsiteY782" fmla="*/ 5055328 h 6857985"/>
                <a:gd name="connsiteX783" fmla="*/ 1535921 w 6868353"/>
                <a:gd name="connsiteY783" fmla="*/ 5092548 h 6857985"/>
                <a:gd name="connsiteX784" fmla="*/ 1481374 w 6868353"/>
                <a:gd name="connsiteY784" fmla="*/ 5031814 h 6857985"/>
                <a:gd name="connsiteX785" fmla="*/ 4812691 w 6868353"/>
                <a:gd name="connsiteY785" fmla="*/ 5023121 h 6857985"/>
                <a:gd name="connsiteX786" fmla="*/ 4774595 w 6868353"/>
                <a:gd name="connsiteY786" fmla="*/ 5067023 h 6857985"/>
                <a:gd name="connsiteX787" fmla="*/ 4756147 w 6868353"/>
                <a:gd name="connsiteY787" fmla="*/ 5088187 h 6857985"/>
                <a:gd name="connsiteX788" fmla="*/ 4737163 w 6868353"/>
                <a:gd name="connsiteY788" fmla="*/ 5107838 h 6857985"/>
                <a:gd name="connsiteX789" fmla="*/ 4700467 w 6868353"/>
                <a:gd name="connsiteY789" fmla="*/ 5146586 h 6857985"/>
                <a:gd name="connsiteX790" fmla="*/ 4691477 w 6868353"/>
                <a:gd name="connsiteY790" fmla="*/ 5156156 h 6857985"/>
                <a:gd name="connsiteX791" fmla="*/ 4682119 w 6868353"/>
                <a:gd name="connsiteY791" fmla="*/ 5165103 h 6857985"/>
                <a:gd name="connsiteX792" fmla="*/ 4663631 w 6868353"/>
                <a:gd name="connsiteY792" fmla="*/ 5183026 h 6857985"/>
                <a:gd name="connsiteX793" fmla="*/ 4627431 w 6868353"/>
                <a:gd name="connsiteY793" fmla="*/ 5219311 h 6857985"/>
                <a:gd name="connsiteX794" fmla="*/ 4618271 w 6868353"/>
                <a:gd name="connsiteY794" fmla="*/ 5228187 h 6857985"/>
                <a:gd name="connsiteX795" fmla="*/ 4608927 w 6868353"/>
                <a:gd name="connsiteY795" fmla="*/ 5236809 h 6857985"/>
                <a:gd name="connsiteX796" fmla="*/ 4590323 w 6868353"/>
                <a:gd name="connsiteY796" fmla="*/ 5254321 h 6857985"/>
                <a:gd name="connsiteX797" fmla="*/ 4553261 w 6868353"/>
                <a:gd name="connsiteY797" fmla="*/ 5290790 h 6857985"/>
                <a:gd name="connsiteX798" fmla="*/ 4514343 w 6868353"/>
                <a:gd name="connsiteY798" fmla="*/ 5326990 h 6857985"/>
                <a:gd name="connsiteX799" fmla="*/ 4555087 w 6868353"/>
                <a:gd name="connsiteY799" fmla="*/ 5301479 h 6857985"/>
                <a:gd name="connsiteX800" fmla="*/ 4585539 w 6868353"/>
                <a:gd name="connsiteY800" fmla="*/ 5273887 h 6857985"/>
                <a:gd name="connsiteX801" fmla="*/ 4663431 w 6868353"/>
                <a:gd name="connsiteY801" fmla="*/ 5211737 h 6857985"/>
                <a:gd name="connsiteX802" fmla="*/ 4644603 w 6868353"/>
                <a:gd name="connsiteY802" fmla="*/ 5212048 h 6857985"/>
                <a:gd name="connsiteX803" fmla="*/ 4702661 w 6868353"/>
                <a:gd name="connsiteY803" fmla="*/ 5161479 h 6857985"/>
                <a:gd name="connsiteX804" fmla="*/ 4751023 w 6868353"/>
                <a:gd name="connsiteY804" fmla="*/ 5111264 h 6857985"/>
                <a:gd name="connsiteX805" fmla="*/ 4788241 w 6868353"/>
                <a:gd name="connsiteY805" fmla="*/ 5064361 h 6857985"/>
                <a:gd name="connsiteX806" fmla="*/ 4812691 w 6868353"/>
                <a:gd name="connsiteY806" fmla="*/ 5023121 h 6857985"/>
                <a:gd name="connsiteX807" fmla="*/ 1619364 w 6868353"/>
                <a:gd name="connsiteY807" fmla="*/ 4983805 h 6857985"/>
                <a:gd name="connsiteX808" fmla="*/ 1662104 w 6868353"/>
                <a:gd name="connsiteY808" fmla="*/ 5024792 h 6857985"/>
                <a:gd name="connsiteX809" fmla="*/ 1611294 w 6868353"/>
                <a:gd name="connsiteY809" fmla="*/ 4984374 h 6857985"/>
                <a:gd name="connsiteX810" fmla="*/ 1619364 w 6868353"/>
                <a:gd name="connsiteY810" fmla="*/ 4983805 h 6857985"/>
                <a:gd name="connsiteX811" fmla="*/ 1442737 w 6868353"/>
                <a:gd name="connsiteY811" fmla="*/ 4983323 h 6857985"/>
                <a:gd name="connsiteX812" fmla="*/ 1471350 w 6868353"/>
                <a:gd name="connsiteY812" fmla="*/ 5023758 h 6857985"/>
                <a:gd name="connsiteX813" fmla="*/ 1442737 w 6868353"/>
                <a:gd name="connsiteY813" fmla="*/ 4983323 h 6857985"/>
                <a:gd name="connsiteX814" fmla="*/ 1542887 w 6868353"/>
                <a:gd name="connsiteY814" fmla="*/ 4973472 h 6857985"/>
                <a:gd name="connsiteX815" fmla="*/ 1562268 w 6868353"/>
                <a:gd name="connsiteY815" fmla="*/ 4987516 h 6857985"/>
                <a:gd name="connsiteX816" fmla="*/ 1575505 w 6868353"/>
                <a:gd name="connsiteY816" fmla="*/ 5001956 h 6857985"/>
                <a:gd name="connsiteX817" fmla="*/ 1591290 w 6868353"/>
                <a:gd name="connsiteY817" fmla="*/ 5019044 h 6857985"/>
                <a:gd name="connsiteX818" fmla="*/ 1625480 w 6868353"/>
                <a:gd name="connsiteY818" fmla="*/ 5058358 h 6857985"/>
                <a:gd name="connsiteX819" fmla="*/ 1642624 w 6868353"/>
                <a:gd name="connsiteY819" fmla="*/ 5078249 h 6857985"/>
                <a:gd name="connsiteX820" fmla="*/ 1650934 w 6868353"/>
                <a:gd name="connsiteY820" fmla="*/ 5087734 h 6857985"/>
                <a:gd name="connsiteX821" fmla="*/ 1659443 w 6868353"/>
                <a:gd name="connsiteY821" fmla="*/ 5096328 h 6857985"/>
                <a:gd name="connsiteX822" fmla="*/ 1662486 w 6868353"/>
                <a:gd name="connsiteY822" fmla="*/ 5112085 h 6857985"/>
                <a:gd name="connsiteX823" fmla="*/ 1638901 w 6868353"/>
                <a:gd name="connsiteY823" fmla="*/ 5084124 h 6857985"/>
                <a:gd name="connsiteX824" fmla="*/ 1609610 w 6868353"/>
                <a:gd name="connsiteY824" fmla="*/ 5050770 h 6857985"/>
                <a:gd name="connsiteX825" fmla="*/ 1576114 w 6868353"/>
                <a:gd name="connsiteY825" fmla="*/ 5013947 h 6857985"/>
                <a:gd name="connsiteX826" fmla="*/ 1559281 w 6868353"/>
                <a:gd name="connsiteY826" fmla="*/ 4994099 h 6857985"/>
                <a:gd name="connsiteX827" fmla="*/ 1542887 w 6868353"/>
                <a:gd name="connsiteY827" fmla="*/ 4973472 h 6857985"/>
                <a:gd name="connsiteX828" fmla="*/ 4731911 w 6868353"/>
                <a:gd name="connsiteY828" fmla="*/ 4967696 h 6857985"/>
                <a:gd name="connsiteX829" fmla="*/ 4710221 w 6868353"/>
                <a:gd name="connsiteY829" fmla="*/ 5007421 h 6857985"/>
                <a:gd name="connsiteX830" fmla="*/ 4701415 w 6868353"/>
                <a:gd name="connsiteY830" fmla="*/ 5019185 h 6857985"/>
                <a:gd name="connsiteX831" fmla="*/ 4691151 w 6868353"/>
                <a:gd name="connsiteY831" fmla="*/ 5030780 h 6857985"/>
                <a:gd name="connsiteX832" fmla="*/ 4668755 w 6868353"/>
                <a:gd name="connsiteY832" fmla="*/ 5055088 h 6857985"/>
                <a:gd name="connsiteX833" fmla="*/ 4692495 w 6868353"/>
                <a:gd name="connsiteY833" fmla="*/ 5016651 h 6857985"/>
                <a:gd name="connsiteX834" fmla="*/ 4710647 w 6868353"/>
                <a:gd name="connsiteY834" fmla="*/ 4994340 h 6857985"/>
                <a:gd name="connsiteX835" fmla="*/ 4731911 w 6868353"/>
                <a:gd name="connsiteY835" fmla="*/ 4967696 h 6857985"/>
                <a:gd name="connsiteX836" fmla="*/ 1488572 w 6868353"/>
                <a:gd name="connsiteY836" fmla="*/ 4948583 h 6857985"/>
                <a:gd name="connsiteX837" fmla="*/ 1507628 w 6868353"/>
                <a:gd name="connsiteY837" fmla="*/ 4971588 h 6857985"/>
                <a:gd name="connsiteX838" fmla="*/ 1496466 w 6868353"/>
                <a:gd name="connsiteY838" fmla="*/ 4961340 h 6857985"/>
                <a:gd name="connsiteX839" fmla="*/ 6242151 w 6868353"/>
                <a:gd name="connsiteY839" fmla="*/ 4930095 h 6857985"/>
                <a:gd name="connsiteX840" fmla="*/ 6223647 w 6868353"/>
                <a:gd name="connsiteY840" fmla="*/ 4997072 h 6857985"/>
                <a:gd name="connsiteX841" fmla="*/ 6207495 w 6868353"/>
                <a:gd name="connsiteY841" fmla="*/ 5037930 h 6857985"/>
                <a:gd name="connsiteX842" fmla="*/ 6184799 w 6868353"/>
                <a:gd name="connsiteY842" fmla="*/ 5081817 h 6857985"/>
                <a:gd name="connsiteX843" fmla="*/ 6195787 w 6868353"/>
                <a:gd name="connsiteY843" fmla="*/ 5047812 h 6857985"/>
                <a:gd name="connsiteX844" fmla="*/ 6203203 w 6868353"/>
                <a:gd name="connsiteY844" fmla="*/ 5029506 h 6857985"/>
                <a:gd name="connsiteX845" fmla="*/ 6210791 w 6868353"/>
                <a:gd name="connsiteY845" fmla="*/ 5010210 h 6857985"/>
                <a:gd name="connsiteX846" fmla="*/ 6242151 w 6868353"/>
                <a:gd name="connsiteY846" fmla="*/ 4930095 h 6857985"/>
                <a:gd name="connsiteX847" fmla="*/ 6273161 w 6868353"/>
                <a:gd name="connsiteY847" fmla="*/ 4909694 h 6857985"/>
                <a:gd name="connsiteX848" fmla="*/ 6274883 w 6868353"/>
                <a:gd name="connsiteY848" fmla="*/ 4921756 h 6857985"/>
                <a:gd name="connsiteX849" fmla="*/ 6246751 w 6868353"/>
                <a:gd name="connsiteY849" fmla="*/ 4968701 h 6857985"/>
                <a:gd name="connsiteX850" fmla="*/ 6263259 w 6868353"/>
                <a:gd name="connsiteY850" fmla="*/ 4919109 h 6857985"/>
                <a:gd name="connsiteX851" fmla="*/ 6273161 w 6868353"/>
                <a:gd name="connsiteY851" fmla="*/ 4909694 h 6857985"/>
                <a:gd name="connsiteX852" fmla="*/ 356496 w 6868353"/>
                <a:gd name="connsiteY852" fmla="*/ 4909503 h 6857985"/>
                <a:gd name="connsiteX853" fmla="*/ 378335 w 6868353"/>
                <a:gd name="connsiteY853" fmla="*/ 4964652 h 6857985"/>
                <a:gd name="connsiteX854" fmla="*/ 352215 w 6868353"/>
                <a:gd name="connsiteY854" fmla="*/ 4911633 h 6857985"/>
                <a:gd name="connsiteX855" fmla="*/ 356496 w 6868353"/>
                <a:gd name="connsiteY855" fmla="*/ 4909503 h 6857985"/>
                <a:gd name="connsiteX856" fmla="*/ 1387059 w 6868353"/>
                <a:gd name="connsiteY856" fmla="*/ 4896613 h 6857985"/>
                <a:gd name="connsiteX857" fmla="*/ 1466311 w 6868353"/>
                <a:gd name="connsiteY857" fmla="*/ 4988931 h 6857985"/>
                <a:gd name="connsiteX858" fmla="*/ 1505993 w 6868353"/>
                <a:gd name="connsiteY858" fmla="*/ 5038637 h 6857985"/>
                <a:gd name="connsiteX859" fmla="*/ 1522854 w 6868353"/>
                <a:gd name="connsiteY859" fmla="*/ 5056362 h 6857985"/>
                <a:gd name="connsiteX860" fmla="*/ 1536318 w 6868353"/>
                <a:gd name="connsiteY860" fmla="*/ 5066428 h 6857985"/>
                <a:gd name="connsiteX861" fmla="*/ 1570875 w 6868353"/>
                <a:gd name="connsiteY861" fmla="*/ 5110669 h 6857985"/>
                <a:gd name="connsiteX862" fmla="*/ 1478274 w 6868353"/>
                <a:gd name="connsiteY862" fmla="*/ 5015349 h 6857985"/>
                <a:gd name="connsiteX863" fmla="*/ 1431215 w 6868353"/>
                <a:gd name="connsiteY863" fmla="*/ 4956129 h 6857985"/>
                <a:gd name="connsiteX864" fmla="*/ 1387059 w 6868353"/>
                <a:gd name="connsiteY864" fmla="*/ 4896613 h 6857985"/>
                <a:gd name="connsiteX865" fmla="*/ 1570448 w 6868353"/>
                <a:gd name="connsiteY865" fmla="*/ 4883624 h 6857985"/>
                <a:gd name="connsiteX866" fmla="*/ 1571849 w 6868353"/>
                <a:gd name="connsiteY866" fmla="*/ 4888033 h 6857985"/>
                <a:gd name="connsiteX867" fmla="*/ 1571017 w 6868353"/>
                <a:gd name="connsiteY867" fmla="*/ 4886986 h 6857985"/>
                <a:gd name="connsiteX868" fmla="*/ 1570448 w 6868353"/>
                <a:gd name="connsiteY868" fmla="*/ 4883624 h 6857985"/>
                <a:gd name="connsiteX869" fmla="*/ 1301961 w 6868353"/>
                <a:gd name="connsiteY869" fmla="*/ 4867028 h 6857985"/>
                <a:gd name="connsiteX870" fmla="*/ 1299115 w 6868353"/>
                <a:gd name="connsiteY870" fmla="*/ 4871314 h 6857985"/>
                <a:gd name="connsiteX871" fmla="*/ 1310413 w 6868353"/>
                <a:gd name="connsiteY871" fmla="*/ 4888204 h 6857985"/>
                <a:gd name="connsiteX872" fmla="*/ 1322234 w 6868353"/>
                <a:gd name="connsiteY872" fmla="*/ 4905957 h 6857985"/>
                <a:gd name="connsiteX873" fmla="*/ 1344404 w 6868353"/>
                <a:gd name="connsiteY873" fmla="*/ 4940302 h 6857985"/>
                <a:gd name="connsiteX874" fmla="*/ 1374049 w 6868353"/>
                <a:gd name="connsiteY874" fmla="*/ 4968744 h 6857985"/>
                <a:gd name="connsiteX875" fmla="*/ 1331040 w 6868353"/>
                <a:gd name="connsiteY875" fmla="*/ 4897491 h 6857985"/>
                <a:gd name="connsiteX876" fmla="*/ 1308926 w 6868353"/>
                <a:gd name="connsiteY876" fmla="*/ 4871300 h 6857985"/>
                <a:gd name="connsiteX877" fmla="*/ 1301961 w 6868353"/>
                <a:gd name="connsiteY877" fmla="*/ 4867028 h 6857985"/>
                <a:gd name="connsiteX878" fmla="*/ 1506705 w 6868353"/>
                <a:gd name="connsiteY878" fmla="*/ 4840962 h 6857985"/>
                <a:gd name="connsiteX879" fmla="*/ 1520448 w 6868353"/>
                <a:gd name="connsiteY879" fmla="*/ 4856563 h 6857985"/>
                <a:gd name="connsiteX880" fmla="*/ 1539885 w 6868353"/>
                <a:gd name="connsiteY880" fmla="*/ 4894731 h 6857985"/>
                <a:gd name="connsiteX881" fmla="*/ 1599869 w 6868353"/>
                <a:gd name="connsiteY881" fmla="*/ 4961100 h 6857985"/>
                <a:gd name="connsiteX882" fmla="*/ 1501562 w 6868353"/>
                <a:gd name="connsiteY882" fmla="*/ 4841670 h 6857985"/>
                <a:gd name="connsiteX883" fmla="*/ 1506705 w 6868353"/>
                <a:gd name="connsiteY883" fmla="*/ 4840962 h 6857985"/>
                <a:gd name="connsiteX884" fmla="*/ 289400 w 6868353"/>
                <a:gd name="connsiteY884" fmla="*/ 4835468 h 6857985"/>
                <a:gd name="connsiteX885" fmla="*/ 318804 w 6868353"/>
                <a:gd name="connsiteY885" fmla="*/ 4889350 h 6857985"/>
                <a:gd name="connsiteX886" fmla="*/ 325458 w 6868353"/>
                <a:gd name="connsiteY886" fmla="*/ 4903635 h 6857985"/>
                <a:gd name="connsiteX887" fmla="*/ 332395 w 6868353"/>
                <a:gd name="connsiteY887" fmla="*/ 4917735 h 6857985"/>
                <a:gd name="connsiteX888" fmla="*/ 345660 w 6868353"/>
                <a:gd name="connsiteY888" fmla="*/ 4945455 h 6857985"/>
                <a:gd name="connsiteX889" fmla="*/ 390836 w 6868353"/>
                <a:gd name="connsiteY889" fmla="*/ 5029053 h 6857985"/>
                <a:gd name="connsiteX890" fmla="*/ 352781 w 6868353"/>
                <a:gd name="connsiteY890" fmla="*/ 4972113 h 6857985"/>
                <a:gd name="connsiteX891" fmla="*/ 319257 w 6868353"/>
                <a:gd name="connsiteY891" fmla="*/ 4903592 h 6857985"/>
                <a:gd name="connsiteX892" fmla="*/ 289400 w 6868353"/>
                <a:gd name="connsiteY892" fmla="*/ 4835468 h 6857985"/>
                <a:gd name="connsiteX893" fmla="*/ 1419040 w 6868353"/>
                <a:gd name="connsiteY893" fmla="*/ 4777863 h 6857985"/>
                <a:gd name="connsiteX894" fmla="*/ 1445004 w 6868353"/>
                <a:gd name="connsiteY894" fmla="*/ 4816328 h 6857985"/>
                <a:gd name="connsiteX895" fmla="*/ 1470402 w 6868353"/>
                <a:gd name="connsiteY895" fmla="*/ 4848096 h 6857985"/>
                <a:gd name="connsiteX896" fmla="*/ 1442470 w 6868353"/>
                <a:gd name="connsiteY896" fmla="*/ 4821877 h 6857985"/>
                <a:gd name="connsiteX897" fmla="*/ 1427534 w 6868353"/>
                <a:gd name="connsiteY897" fmla="*/ 4801180 h 6857985"/>
                <a:gd name="connsiteX898" fmla="*/ 1419040 w 6868353"/>
                <a:gd name="connsiteY898" fmla="*/ 4777863 h 6857985"/>
                <a:gd name="connsiteX899" fmla="*/ 1485154 w 6868353"/>
                <a:gd name="connsiteY899" fmla="*/ 4772752 h 6857985"/>
                <a:gd name="connsiteX900" fmla="*/ 1492205 w 6868353"/>
                <a:gd name="connsiteY900" fmla="*/ 4782379 h 6857985"/>
                <a:gd name="connsiteX901" fmla="*/ 1509108 w 6868353"/>
                <a:gd name="connsiteY901" fmla="*/ 4807282 h 6857985"/>
                <a:gd name="connsiteX902" fmla="*/ 1513808 w 6868353"/>
                <a:gd name="connsiteY902" fmla="*/ 4813794 h 6857985"/>
                <a:gd name="connsiteX903" fmla="*/ 1488934 w 6868353"/>
                <a:gd name="connsiteY903" fmla="*/ 4784672 h 6857985"/>
                <a:gd name="connsiteX904" fmla="*/ 1485154 w 6868353"/>
                <a:gd name="connsiteY904" fmla="*/ 4772752 h 6857985"/>
                <a:gd name="connsiteX905" fmla="*/ 5141135 w 6868353"/>
                <a:gd name="connsiteY905" fmla="*/ 4766962 h 6857985"/>
                <a:gd name="connsiteX906" fmla="*/ 5137555 w 6868353"/>
                <a:gd name="connsiteY906" fmla="*/ 4781119 h 6857985"/>
                <a:gd name="connsiteX907" fmla="*/ 5122207 w 6868353"/>
                <a:gd name="connsiteY907" fmla="*/ 4800429 h 6857985"/>
                <a:gd name="connsiteX908" fmla="*/ 5128621 w 6868353"/>
                <a:gd name="connsiteY908" fmla="*/ 4776136 h 6857985"/>
                <a:gd name="connsiteX909" fmla="*/ 5141135 w 6868353"/>
                <a:gd name="connsiteY909" fmla="*/ 4766962 h 6857985"/>
                <a:gd name="connsiteX910" fmla="*/ 1423500 w 6868353"/>
                <a:gd name="connsiteY910" fmla="*/ 4757859 h 6857985"/>
                <a:gd name="connsiteX911" fmla="*/ 1596797 w 6868353"/>
                <a:gd name="connsiteY911" fmla="*/ 4976077 h 6857985"/>
                <a:gd name="connsiteX912" fmla="*/ 1557837 w 6868353"/>
                <a:gd name="connsiteY912" fmla="*/ 4937895 h 6857985"/>
                <a:gd name="connsiteX913" fmla="*/ 1534506 w 6868353"/>
                <a:gd name="connsiteY913" fmla="*/ 4910501 h 6857985"/>
                <a:gd name="connsiteX914" fmla="*/ 1522317 w 6868353"/>
                <a:gd name="connsiteY914" fmla="*/ 4895509 h 6857985"/>
                <a:gd name="connsiteX915" fmla="*/ 1510708 w 6868353"/>
                <a:gd name="connsiteY915" fmla="*/ 4879426 h 6857985"/>
                <a:gd name="connsiteX916" fmla="*/ 1463848 w 6868353"/>
                <a:gd name="connsiteY916" fmla="*/ 4814389 h 6857985"/>
                <a:gd name="connsiteX917" fmla="*/ 1442584 w 6868353"/>
                <a:gd name="connsiteY917" fmla="*/ 4784064 h 6857985"/>
                <a:gd name="connsiteX918" fmla="*/ 1423500 w 6868353"/>
                <a:gd name="connsiteY918" fmla="*/ 4757859 h 6857985"/>
                <a:gd name="connsiteX919" fmla="*/ 1247527 w 6868353"/>
                <a:gd name="connsiteY919" fmla="*/ 4732589 h 6857985"/>
                <a:gd name="connsiteX920" fmla="*/ 1273533 w 6868353"/>
                <a:gd name="connsiteY920" fmla="*/ 4766793 h 6857985"/>
                <a:gd name="connsiteX921" fmla="*/ 1297615 w 6868353"/>
                <a:gd name="connsiteY921" fmla="*/ 4814913 h 6857985"/>
                <a:gd name="connsiteX922" fmla="*/ 1271580 w 6868353"/>
                <a:gd name="connsiteY922" fmla="*/ 4774353 h 6857985"/>
                <a:gd name="connsiteX923" fmla="*/ 1247527 w 6868353"/>
                <a:gd name="connsiteY923" fmla="*/ 4732589 h 6857985"/>
                <a:gd name="connsiteX924" fmla="*/ 6325837 w 6868353"/>
                <a:gd name="connsiteY924" fmla="*/ 4728426 h 6857985"/>
                <a:gd name="connsiteX925" fmla="*/ 6329655 w 6868353"/>
                <a:gd name="connsiteY925" fmla="*/ 4741408 h 6857985"/>
                <a:gd name="connsiteX926" fmla="*/ 6309539 w 6868353"/>
                <a:gd name="connsiteY926" fmla="*/ 4792133 h 6857985"/>
                <a:gd name="connsiteX927" fmla="*/ 6317197 w 6868353"/>
                <a:gd name="connsiteY927" fmla="*/ 4797258 h 6857985"/>
                <a:gd name="connsiteX928" fmla="*/ 6298183 w 6868353"/>
                <a:gd name="connsiteY928" fmla="*/ 4852032 h 6857985"/>
                <a:gd name="connsiteX929" fmla="*/ 6280359 w 6868353"/>
                <a:gd name="connsiteY929" fmla="*/ 4880361 h 6857985"/>
                <a:gd name="connsiteX930" fmla="*/ 6272771 w 6868353"/>
                <a:gd name="connsiteY930" fmla="*/ 4872178 h 6857985"/>
                <a:gd name="connsiteX931" fmla="*/ 6266487 w 6868353"/>
                <a:gd name="connsiteY931" fmla="*/ 4879370 h 6857985"/>
                <a:gd name="connsiteX932" fmla="*/ 6251027 w 6868353"/>
                <a:gd name="connsiteY932" fmla="*/ 4910897 h 6857985"/>
                <a:gd name="connsiteX933" fmla="*/ 6273211 w 6868353"/>
                <a:gd name="connsiteY933" fmla="*/ 4836120 h 6857985"/>
                <a:gd name="connsiteX934" fmla="*/ 6279907 w 6868353"/>
                <a:gd name="connsiteY934" fmla="*/ 4842844 h 6857985"/>
                <a:gd name="connsiteX935" fmla="*/ 6303947 w 6868353"/>
                <a:gd name="connsiteY935" fmla="*/ 4786300 h 6857985"/>
                <a:gd name="connsiteX936" fmla="*/ 6309213 w 6868353"/>
                <a:gd name="connsiteY936" fmla="*/ 4763281 h 6857985"/>
                <a:gd name="connsiteX937" fmla="*/ 6314183 w 6868353"/>
                <a:gd name="connsiteY937" fmla="*/ 4748529 h 6857985"/>
                <a:gd name="connsiteX938" fmla="*/ 6321501 w 6868353"/>
                <a:gd name="connsiteY938" fmla="*/ 4729545 h 6857985"/>
                <a:gd name="connsiteX939" fmla="*/ 6325837 w 6868353"/>
                <a:gd name="connsiteY939" fmla="*/ 4728426 h 6857985"/>
                <a:gd name="connsiteX940" fmla="*/ 1331176 w 6868353"/>
                <a:gd name="connsiteY940" fmla="*/ 4728117 h 6857985"/>
                <a:gd name="connsiteX941" fmla="*/ 1345607 w 6868353"/>
                <a:gd name="connsiteY941" fmla="*/ 4749435 h 6857985"/>
                <a:gd name="connsiteX942" fmla="*/ 1360430 w 6868353"/>
                <a:gd name="connsiteY942" fmla="*/ 4756358 h 6857985"/>
                <a:gd name="connsiteX943" fmla="*/ 1401429 w 6868353"/>
                <a:gd name="connsiteY943" fmla="*/ 4809433 h 6857985"/>
                <a:gd name="connsiteX944" fmla="*/ 1440361 w 6868353"/>
                <a:gd name="connsiteY944" fmla="*/ 4875830 h 6857985"/>
                <a:gd name="connsiteX945" fmla="*/ 1420385 w 6868353"/>
                <a:gd name="connsiteY945" fmla="*/ 4842915 h 6857985"/>
                <a:gd name="connsiteX946" fmla="*/ 1457491 w 6868353"/>
                <a:gd name="connsiteY946" fmla="*/ 4895905 h 6857985"/>
                <a:gd name="connsiteX947" fmla="*/ 1477920 w 6868353"/>
                <a:gd name="connsiteY947" fmla="*/ 4931369 h 6857985"/>
                <a:gd name="connsiteX948" fmla="*/ 1488572 w 6868353"/>
                <a:gd name="connsiteY948" fmla="*/ 4948583 h 6857985"/>
                <a:gd name="connsiteX949" fmla="*/ 1451255 w 6868353"/>
                <a:gd name="connsiteY949" fmla="*/ 4903534 h 6857985"/>
                <a:gd name="connsiteX950" fmla="*/ 1333093 w 6868353"/>
                <a:gd name="connsiteY950" fmla="*/ 4735193 h 6857985"/>
                <a:gd name="connsiteX951" fmla="*/ 1331176 w 6868353"/>
                <a:gd name="connsiteY951" fmla="*/ 4728117 h 6857985"/>
                <a:gd name="connsiteX952" fmla="*/ 343735 w 6868353"/>
                <a:gd name="connsiteY952" fmla="*/ 4719266 h 6857985"/>
                <a:gd name="connsiteX953" fmla="*/ 366627 w 6868353"/>
                <a:gd name="connsiteY953" fmla="*/ 4786754 h 6857985"/>
                <a:gd name="connsiteX954" fmla="*/ 389293 w 6868353"/>
                <a:gd name="connsiteY954" fmla="*/ 4835907 h 6857985"/>
                <a:gd name="connsiteX955" fmla="*/ 402091 w 6868353"/>
                <a:gd name="connsiteY955" fmla="*/ 4868157 h 6857985"/>
                <a:gd name="connsiteX956" fmla="*/ 419363 w 6868353"/>
                <a:gd name="connsiteY956" fmla="*/ 4903126 h 6857985"/>
                <a:gd name="connsiteX957" fmla="*/ 380515 w 6868353"/>
                <a:gd name="connsiteY957" fmla="*/ 4788524 h 6857985"/>
                <a:gd name="connsiteX958" fmla="*/ 343735 w 6868353"/>
                <a:gd name="connsiteY958" fmla="*/ 4719266 h 6857985"/>
                <a:gd name="connsiteX959" fmla="*/ 6312435 w 6868353"/>
                <a:gd name="connsiteY959" fmla="*/ 4719013 h 6857985"/>
                <a:gd name="connsiteX960" fmla="*/ 6311167 w 6868353"/>
                <a:gd name="connsiteY960" fmla="*/ 4739412 h 6857985"/>
                <a:gd name="connsiteX961" fmla="*/ 6282015 w 6868353"/>
                <a:gd name="connsiteY961" fmla="*/ 4822217 h 6857985"/>
                <a:gd name="connsiteX962" fmla="*/ 6293965 w 6868353"/>
                <a:gd name="connsiteY962" fmla="*/ 4771591 h 6857985"/>
                <a:gd name="connsiteX963" fmla="*/ 6301851 w 6868353"/>
                <a:gd name="connsiteY963" fmla="*/ 4745429 h 6857985"/>
                <a:gd name="connsiteX964" fmla="*/ 6299403 w 6868353"/>
                <a:gd name="connsiteY964" fmla="*/ 4731073 h 6857985"/>
                <a:gd name="connsiteX965" fmla="*/ 6312435 w 6868353"/>
                <a:gd name="connsiteY965" fmla="*/ 4719013 h 6857985"/>
                <a:gd name="connsiteX966" fmla="*/ 1252708 w 6868353"/>
                <a:gd name="connsiteY966" fmla="*/ 4706554 h 6857985"/>
                <a:gd name="connsiteX967" fmla="*/ 1363417 w 6868353"/>
                <a:gd name="connsiteY967" fmla="*/ 4883447 h 6857985"/>
                <a:gd name="connsiteX968" fmla="*/ 1350732 w 6868353"/>
                <a:gd name="connsiteY968" fmla="*/ 4866742 h 6857985"/>
                <a:gd name="connsiteX969" fmla="*/ 1336915 w 6868353"/>
                <a:gd name="connsiteY969" fmla="*/ 4845676 h 6857985"/>
                <a:gd name="connsiteX970" fmla="*/ 1305840 w 6868353"/>
                <a:gd name="connsiteY970" fmla="*/ 4797046 h 6857985"/>
                <a:gd name="connsiteX971" fmla="*/ 1252708 w 6868353"/>
                <a:gd name="connsiteY971" fmla="*/ 4706554 h 6857985"/>
                <a:gd name="connsiteX972" fmla="*/ 1330813 w 6868353"/>
                <a:gd name="connsiteY972" fmla="*/ 4673100 h 6857985"/>
                <a:gd name="connsiteX973" fmla="*/ 1506121 w 6868353"/>
                <a:gd name="connsiteY973" fmla="*/ 4922266 h 6857985"/>
                <a:gd name="connsiteX974" fmla="*/ 1497612 w 6868353"/>
                <a:gd name="connsiteY974" fmla="*/ 4914918 h 6857985"/>
                <a:gd name="connsiteX975" fmla="*/ 1488750 w 6868353"/>
                <a:gd name="connsiteY975" fmla="*/ 4905447 h 6857985"/>
                <a:gd name="connsiteX976" fmla="*/ 1468944 w 6868353"/>
                <a:gd name="connsiteY976" fmla="*/ 4881719 h 6857985"/>
                <a:gd name="connsiteX977" fmla="*/ 1422834 w 6868353"/>
                <a:gd name="connsiteY977" fmla="*/ 4820122 h 6857985"/>
                <a:gd name="connsiteX978" fmla="*/ 1330813 w 6868353"/>
                <a:gd name="connsiteY978" fmla="*/ 4673100 h 6857985"/>
                <a:gd name="connsiteX979" fmla="*/ 1299327 w 6868353"/>
                <a:gd name="connsiteY979" fmla="*/ 4592674 h 6857985"/>
                <a:gd name="connsiteX980" fmla="*/ 1310327 w 6868353"/>
                <a:gd name="connsiteY980" fmla="*/ 4604325 h 6857985"/>
                <a:gd name="connsiteX981" fmla="*/ 1326041 w 6868353"/>
                <a:gd name="connsiteY981" fmla="*/ 4629454 h 6857985"/>
                <a:gd name="connsiteX982" fmla="*/ 1357102 w 6868353"/>
                <a:gd name="connsiteY982" fmla="*/ 4689537 h 6857985"/>
                <a:gd name="connsiteX983" fmla="*/ 1329482 w 6868353"/>
                <a:gd name="connsiteY983" fmla="*/ 4644546 h 6857985"/>
                <a:gd name="connsiteX984" fmla="*/ 1314135 w 6868353"/>
                <a:gd name="connsiteY984" fmla="*/ 4616628 h 6857985"/>
                <a:gd name="connsiteX985" fmla="*/ 1299327 w 6868353"/>
                <a:gd name="connsiteY985" fmla="*/ 4592674 h 6857985"/>
                <a:gd name="connsiteX986" fmla="*/ 6341279 w 6868353"/>
                <a:gd name="connsiteY986" fmla="*/ 4592051 h 6857985"/>
                <a:gd name="connsiteX987" fmla="*/ 6343063 w 6868353"/>
                <a:gd name="connsiteY987" fmla="*/ 4614093 h 6857985"/>
                <a:gd name="connsiteX988" fmla="*/ 6337555 w 6868353"/>
                <a:gd name="connsiteY988" fmla="*/ 4648439 h 6857985"/>
                <a:gd name="connsiteX989" fmla="*/ 6364339 w 6868353"/>
                <a:gd name="connsiteY989" fmla="*/ 4615651 h 6857985"/>
                <a:gd name="connsiteX990" fmla="*/ 6359823 w 6868353"/>
                <a:gd name="connsiteY990" fmla="*/ 4646386 h 6857985"/>
                <a:gd name="connsiteX991" fmla="*/ 6330037 w 6868353"/>
                <a:gd name="connsiteY991" fmla="*/ 4664153 h 6857985"/>
                <a:gd name="connsiteX992" fmla="*/ 6341279 w 6868353"/>
                <a:gd name="connsiteY992" fmla="*/ 4592051 h 6857985"/>
                <a:gd name="connsiteX993" fmla="*/ 303784 w 6868353"/>
                <a:gd name="connsiteY993" fmla="*/ 4589658 h 6857985"/>
                <a:gd name="connsiteX994" fmla="*/ 309758 w 6868353"/>
                <a:gd name="connsiteY994" fmla="*/ 4646669 h 6857985"/>
                <a:gd name="connsiteX995" fmla="*/ 334590 w 6868353"/>
                <a:gd name="connsiteY995" fmla="*/ 4711749 h 6857985"/>
                <a:gd name="connsiteX996" fmla="*/ 327978 w 6868353"/>
                <a:gd name="connsiteY996" fmla="*/ 4661803 h 6857985"/>
                <a:gd name="connsiteX997" fmla="*/ 303784 w 6868353"/>
                <a:gd name="connsiteY997" fmla="*/ 4589658 h 6857985"/>
                <a:gd name="connsiteX998" fmla="*/ 1315329 w 6868353"/>
                <a:gd name="connsiteY998" fmla="*/ 4544358 h 6857985"/>
                <a:gd name="connsiteX999" fmla="*/ 1320039 w 6868353"/>
                <a:gd name="connsiteY999" fmla="*/ 4551788 h 6857985"/>
                <a:gd name="connsiteX1000" fmla="*/ 1339533 w 6868353"/>
                <a:gd name="connsiteY1000" fmla="*/ 4587251 h 6857985"/>
                <a:gd name="connsiteX1001" fmla="*/ 1345394 w 6868353"/>
                <a:gd name="connsiteY1001" fmla="*/ 4598535 h 6857985"/>
                <a:gd name="connsiteX1002" fmla="*/ 1351892 w 6868353"/>
                <a:gd name="connsiteY1002" fmla="*/ 4609846 h 6857985"/>
                <a:gd name="connsiteX1003" fmla="*/ 1364280 w 6868353"/>
                <a:gd name="connsiteY1003" fmla="*/ 4632101 h 6857985"/>
                <a:gd name="connsiteX1004" fmla="*/ 1349854 w 6868353"/>
                <a:gd name="connsiteY1004" fmla="*/ 4615056 h 6857985"/>
                <a:gd name="connsiteX1005" fmla="*/ 1341699 w 6868353"/>
                <a:gd name="connsiteY1005" fmla="*/ 4601678 h 6857985"/>
                <a:gd name="connsiteX1006" fmla="*/ 1339434 w 6868353"/>
                <a:gd name="connsiteY1006" fmla="*/ 4594372 h 6857985"/>
                <a:gd name="connsiteX1007" fmla="*/ 1315329 w 6868353"/>
                <a:gd name="connsiteY1007" fmla="*/ 4544358 h 6857985"/>
                <a:gd name="connsiteX1008" fmla="*/ 6388521 w 6868353"/>
                <a:gd name="connsiteY1008" fmla="*/ 4514257 h 6857985"/>
                <a:gd name="connsiteX1009" fmla="*/ 6363279 w 6868353"/>
                <a:gd name="connsiteY1009" fmla="*/ 4589488 h 6857985"/>
                <a:gd name="connsiteX1010" fmla="*/ 6370795 w 6868353"/>
                <a:gd name="connsiteY1010" fmla="*/ 4533242 h 6857985"/>
                <a:gd name="connsiteX1011" fmla="*/ 6388521 w 6868353"/>
                <a:gd name="connsiteY1011" fmla="*/ 4514257 h 6857985"/>
                <a:gd name="connsiteX1012" fmla="*/ 5543127 w 6868353"/>
                <a:gd name="connsiteY1012" fmla="*/ 4491025 h 6857985"/>
                <a:gd name="connsiteX1013" fmla="*/ 5531575 w 6868353"/>
                <a:gd name="connsiteY1013" fmla="*/ 4515814 h 6857985"/>
                <a:gd name="connsiteX1014" fmla="*/ 5527231 w 6868353"/>
                <a:gd name="connsiteY1014" fmla="*/ 4525880 h 6857985"/>
                <a:gd name="connsiteX1015" fmla="*/ 5517617 w 6868353"/>
                <a:gd name="connsiteY1015" fmla="*/ 4539811 h 6857985"/>
                <a:gd name="connsiteX1016" fmla="*/ 5527639 w 6868353"/>
                <a:gd name="connsiteY1016" fmla="*/ 4538777 h 6857985"/>
                <a:gd name="connsiteX1017" fmla="*/ 5521299 w 6868353"/>
                <a:gd name="connsiteY1017" fmla="*/ 4552864 h 6857985"/>
                <a:gd name="connsiteX1018" fmla="*/ 5550235 w 6868353"/>
                <a:gd name="connsiteY1018" fmla="*/ 4512912 h 6857985"/>
                <a:gd name="connsiteX1019" fmla="*/ 5554427 w 6868353"/>
                <a:gd name="connsiteY1019" fmla="*/ 4510095 h 6857985"/>
                <a:gd name="connsiteX1020" fmla="*/ 5533359 w 6868353"/>
                <a:gd name="connsiteY1020" fmla="*/ 4524337 h 6857985"/>
                <a:gd name="connsiteX1021" fmla="*/ 5543127 w 6868353"/>
                <a:gd name="connsiteY1021" fmla="*/ 4491025 h 6857985"/>
                <a:gd name="connsiteX1022" fmla="*/ 1214682 w 6868353"/>
                <a:gd name="connsiteY1022" fmla="*/ 4423764 h 6857985"/>
                <a:gd name="connsiteX1023" fmla="*/ 1241680 w 6868353"/>
                <a:gd name="connsiteY1023" fmla="*/ 4467637 h 6857985"/>
                <a:gd name="connsiteX1024" fmla="*/ 1259164 w 6868353"/>
                <a:gd name="connsiteY1024" fmla="*/ 4509316 h 6857985"/>
                <a:gd name="connsiteX1025" fmla="*/ 1276846 w 6868353"/>
                <a:gd name="connsiteY1025" fmla="*/ 4542514 h 6857985"/>
                <a:gd name="connsiteX1026" fmla="*/ 1244808 w 6868353"/>
                <a:gd name="connsiteY1026" fmla="*/ 4488930 h 6857985"/>
                <a:gd name="connsiteX1027" fmla="*/ 1214682 w 6868353"/>
                <a:gd name="connsiteY1027" fmla="*/ 4423764 h 6857985"/>
                <a:gd name="connsiteX1028" fmla="*/ 1194154 w 6868353"/>
                <a:gd name="connsiteY1028" fmla="*/ 4406663 h 6857985"/>
                <a:gd name="connsiteX1029" fmla="*/ 1223969 w 6868353"/>
                <a:gd name="connsiteY1029" fmla="*/ 4465896 h 6857985"/>
                <a:gd name="connsiteX1030" fmla="*/ 1239188 w 6868353"/>
                <a:gd name="connsiteY1030" fmla="*/ 4497424 h 6857985"/>
                <a:gd name="connsiteX1031" fmla="*/ 1246847 w 6868353"/>
                <a:gd name="connsiteY1031" fmla="*/ 4513563 h 6857985"/>
                <a:gd name="connsiteX1032" fmla="*/ 1255384 w 6868353"/>
                <a:gd name="connsiteY1032" fmla="*/ 4529561 h 6857985"/>
                <a:gd name="connsiteX1033" fmla="*/ 1289984 w 6868353"/>
                <a:gd name="connsiteY1033" fmla="*/ 4594967 h 6857985"/>
                <a:gd name="connsiteX1034" fmla="*/ 1298648 w 6868353"/>
                <a:gd name="connsiteY1034" fmla="*/ 4611559 h 6857985"/>
                <a:gd name="connsiteX1035" fmla="*/ 1302980 w 6868353"/>
                <a:gd name="connsiteY1035" fmla="*/ 4619869 h 6857985"/>
                <a:gd name="connsiteX1036" fmla="*/ 1307765 w 6868353"/>
                <a:gd name="connsiteY1036" fmla="*/ 4627967 h 6857985"/>
                <a:gd name="connsiteX1037" fmla="*/ 1326863 w 6868353"/>
                <a:gd name="connsiteY1037" fmla="*/ 4660345 h 6857985"/>
                <a:gd name="connsiteX1038" fmla="*/ 1307638 w 6868353"/>
                <a:gd name="connsiteY1038" fmla="*/ 4633871 h 6857985"/>
                <a:gd name="connsiteX1039" fmla="*/ 1298421 w 6868353"/>
                <a:gd name="connsiteY1039" fmla="*/ 4620464 h 6857985"/>
                <a:gd name="connsiteX1040" fmla="*/ 1290069 w 6868353"/>
                <a:gd name="connsiteY1040" fmla="*/ 4606562 h 6857985"/>
                <a:gd name="connsiteX1041" fmla="*/ 1257479 w 6868353"/>
                <a:gd name="connsiteY1041" fmla="*/ 4548432 h 6857985"/>
                <a:gd name="connsiteX1042" fmla="*/ 1241156 w 6868353"/>
                <a:gd name="connsiteY1042" fmla="*/ 4517117 h 6857985"/>
                <a:gd name="connsiteX1043" fmla="*/ 1226234 w 6868353"/>
                <a:gd name="connsiteY1043" fmla="*/ 4482970 h 6857985"/>
                <a:gd name="connsiteX1044" fmla="*/ 1194154 w 6868353"/>
                <a:gd name="connsiteY1044" fmla="*/ 4406663 h 6857985"/>
                <a:gd name="connsiteX1045" fmla="*/ 5616957 w 6868353"/>
                <a:gd name="connsiteY1045" fmla="*/ 4389420 h 6857985"/>
                <a:gd name="connsiteX1046" fmla="*/ 5596443 w 6868353"/>
                <a:gd name="connsiteY1046" fmla="*/ 4432755 h 6857985"/>
                <a:gd name="connsiteX1047" fmla="*/ 5616957 w 6868353"/>
                <a:gd name="connsiteY1047" fmla="*/ 4389420 h 6857985"/>
                <a:gd name="connsiteX1048" fmla="*/ 1220600 w 6868353"/>
                <a:gd name="connsiteY1048" fmla="*/ 4386319 h 6857985"/>
                <a:gd name="connsiteX1049" fmla="*/ 1234205 w 6868353"/>
                <a:gd name="connsiteY1049" fmla="*/ 4410273 h 6857985"/>
                <a:gd name="connsiteX1050" fmla="*/ 1249481 w 6868353"/>
                <a:gd name="connsiteY1050" fmla="*/ 4439649 h 6857985"/>
                <a:gd name="connsiteX1051" fmla="*/ 1265492 w 6868353"/>
                <a:gd name="connsiteY1051" fmla="*/ 4473046 h 6857985"/>
                <a:gd name="connsiteX1052" fmla="*/ 1273675 w 6868353"/>
                <a:gd name="connsiteY1052" fmla="*/ 4490742 h 6857985"/>
                <a:gd name="connsiteX1053" fmla="*/ 1282325 w 6868353"/>
                <a:gd name="connsiteY1053" fmla="*/ 4508679 h 6857985"/>
                <a:gd name="connsiteX1054" fmla="*/ 1319049 w 6868353"/>
                <a:gd name="connsiteY1054" fmla="*/ 4579281 h 6857985"/>
                <a:gd name="connsiteX1055" fmla="*/ 1336873 w 6868353"/>
                <a:gd name="connsiteY1055" fmla="*/ 4611531 h 6857985"/>
                <a:gd name="connsiteX1056" fmla="*/ 1354852 w 6868353"/>
                <a:gd name="connsiteY1056" fmla="*/ 4639066 h 6857985"/>
                <a:gd name="connsiteX1057" fmla="*/ 1339449 w 6868353"/>
                <a:gd name="connsiteY1057" fmla="*/ 4619770 h 6857985"/>
                <a:gd name="connsiteX1058" fmla="*/ 1331068 w 6868353"/>
                <a:gd name="connsiteY1058" fmla="*/ 4607992 h 6857985"/>
                <a:gd name="connsiteX1059" fmla="*/ 1322984 w 6868353"/>
                <a:gd name="connsiteY1059" fmla="*/ 4594655 h 6857985"/>
                <a:gd name="connsiteX1060" fmla="*/ 1288257 w 6868353"/>
                <a:gd name="connsiteY1060" fmla="*/ 4531557 h 6857985"/>
                <a:gd name="connsiteX1061" fmla="*/ 1279083 w 6868353"/>
                <a:gd name="connsiteY1061" fmla="*/ 4514101 h 6857985"/>
                <a:gd name="connsiteX1062" fmla="*/ 1270207 w 6868353"/>
                <a:gd name="connsiteY1062" fmla="*/ 4496093 h 6857985"/>
                <a:gd name="connsiteX1063" fmla="*/ 1253473 w 6868353"/>
                <a:gd name="connsiteY1063" fmla="*/ 4458988 h 6857985"/>
                <a:gd name="connsiteX1064" fmla="*/ 1236668 w 6868353"/>
                <a:gd name="connsiteY1064" fmla="*/ 4422080 h 6857985"/>
                <a:gd name="connsiteX1065" fmla="*/ 1220600 w 6868353"/>
                <a:gd name="connsiteY1065" fmla="*/ 4386319 h 6857985"/>
                <a:gd name="connsiteX1066" fmla="*/ 1228038 w 6868353"/>
                <a:gd name="connsiteY1066" fmla="*/ 4365077 h 6857985"/>
                <a:gd name="connsiteX1067" fmla="*/ 1242402 w 6868353"/>
                <a:gd name="connsiteY1067" fmla="*/ 4391812 h 6857985"/>
                <a:gd name="connsiteX1068" fmla="*/ 1270447 w 6868353"/>
                <a:gd name="connsiteY1068" fmla="*/ 4448030 h 6857985"/>
                <a:gd name="connsiteX1069" fmla="*/ 1251533 w 6868353"/>
                <a:gd name="connsiteY1069" fmla="*/ 4421372 h 6857985"/>
                <a:gd name="connsiteX1070" fmla="*/ 1237390 w 6868353"/>
                <a:gd name="connsiteY1070" fmla="*/ 4394034 h 6857985"/>
                <a:gd name="connsiteX1071" fmla="*/ 1227791 w 6868353"/>
                <a:gd name="connsiteY1071" fmla="*/ 4372799 h 6857985"/>
                <a:gd name="connsiteX1072" fmla="*/ 1228038 w 6868353"/>
                <a:gd name="connsiteY1072" fmla="*/ 4365077 h 6857985"/>
                <a:gd name="connsiteX1073" fmla="*/ 1070378 w 6868353"/>
                <a:gd name="connsiteY1073" fmla="*/ 4354267 h 6857985"/>
                <a:gd name="connsiteX1074" fmla="*/ 1103492 w 6868353"/>
                <a:gd name="connsiteY1074" fmla="*/ 4430716 h 6857985"/>
                <a:gd name="connsiteX1075" fmla="*/ 1070378 w 6868353"/>
                <a:gd name="connsiteY1075" fmla="*/ 4354267 h 6857985"/>
                <a:gd name="connsiteX1076" fmla="*/ 6390587 w 6868353"/>
                <a:gd name="connsiteY1076" fmla="*/ 4304689 h 6857985"/>
                <a:gd name="connsiteX1077" fmla="*/ 6372127 w 6868353"/>
                <a:gd name="connsiteY1077" fmla="*/ 4369684 h 6857985"/>
                <a:gd name="connsiteX1078" fmla="*/ 6390587 w 6868353"/>
                <a:gd name="connsiteY1078" fmla="*/ 4304689 h 6857985"/>
                <a:gd name="connsiteX1079" fmla="*/ 6390263 w 6868353"/>
                <a:gd name="connsiteY1079" fmla="*/ 4243997 h 6857985"/>
                <a:gd name="connsiteX1080" fmla="*/ 6372835 w 6868353"/>
                <a:gd name="connsiteY1080" fmla="*/ 4304222 h 6857985"/>
                <a:gd name="connsiteX1081" fmla="*/ 6386511 w 6868353"/>
                <a:gd name="connsiteY1081" fmla="*/ 4279333 h 6857985"/>
                <a:gd name="connsiteX1082" fmla="*/ 6390263 w 6868353"/>
                <a:gd name="connsiteY1082" fmla="*/ 4243997 h 6857985"/>
                <a:gd name="connsiteX1083" fmla="*/ 1165812 w 6868353"/>
                <a:gd name="connsiteY1083" fmla="*/ 4232148 h 6857985"/>
                <a:gd name="connsiteX1084" fmla="*/ 1180620 w 6868353"/>
                <a:gd name="connsiteY1084" fmla="*/ 4285124 h 6857985"/>
                <a:gd name="connsiteX1085" fmla="*/ 1165812 w 6868353"/>
                <a:gd name="connsiteY1085" fmla="*/ 4232148 h 6857985"/>
                <a:gd name="connsiteX1086" fmla="*/ 1043975 w 6868353"/>
                <a:gd name="connsiteY1086" fmla="*/ 4177487 h 6857985"/>
                <a:gd name="connsiteX1087" fmla="*/ 1062068 w 6868353"/>
                <a:gd name="connsiteY1087" fmla="*/ 4230690 h 6857985"/>
                <a:gd name="connsiteX1088" fmla="*/ 1082171 w 6868353"/>
                <a:gd name="connsiteY1088" fmla="*/ 4286285 h 6857985"/>
                <a:gd name="connsiteX1089" fmla="*/ 1092661 w 6868353"/>
                <a:gd name="connsiteY1089" fmla="*/ 4314910 h 6857985"/>
                <a:gd name="connsiteX1090" fmla="*/ 1104808 w 6868353"/>
                <a:gd name="connsiteY1090" fmla="*/ 4343578 h 6857985"/>
                <a:gd name="connsiteX1091" fmla="*/ 1129612 w 6868353"/>
                <a:gd name="connsiteY1091" fmla="*/ 4402203 h 6857985"/>
                <a:gd name="connsiteX1092" fmla="*/ 1142480 w 6868353"/>
                <a:gd name="connsiteY1092" fmla="*/ 4431962 h 6857985"/>
                <a:gd name="connsiteX1093" fmla="*/ 1156821 w 6868353"/>
                <a:gd name="connsiteY1093" fmla="*/ 4461536 h 6857985"/>
                <a:gd name="connsiteX1094" fmla="*/ 1185702 w 6868353"/>
                <a:gd name="connsiteY1094" fmla="*/ 4521378 h 6857985"/>
                <a:gd name="connsiteX1095" fmla="*/ 1192951 w 6868353"/>
                <a:gd name="connsiteY1095" fmla="*/ 4536455 h 6857985"/>
                <a:gd name="connsiteX1096" fmla="*/ 1200963 w 6868353"/>
                <a:gd name="connsiteY1096" fmla="*/ 4551250 h 6857985"/>
                <a:gd name="connsiteX1097" fmla="*/ 1217103 w 6868353"/>
                <a:gd name="connsiteY1097" fmla="*/ 4580866 h 6857985"/>
                <a:gd name="connsiteX1098" fmla="*/ 1249239 w 6868353"/>
                <a:gd name="connsiteY1098" fmla="*/ 4640284 h 6857985"/>
                <a:gd name="connsiteX1099" fmla="*/ 1283995 w 6868353"/>
                <a:gd name="connsiteY1099" fmla="*/ 4698229 h 6857985"/>
                <a:gd name="connsiteX1100" fmla="*/ 1301267 w 6868353"/>
                <a:gd name="connsiteY1100" fmla="*/ 4727039 h 6857985"/>
                <a:gd name="connsiteX1101" fmla="*/ 1309832 w 6868353"/>
                <a:gd name="connsiteY1101" fmla="*/ 4741394 h 6857985"/>
                <a:gd name="connsiteX1102" fmla="*/ 1314107 w 6868353"/>
                <a:gd name="connsiteY1102" fmla="*/ 4748558 h 6857985"/>
                <a:gd name="connsiteX1103" fmla="*/ 1318751 w 6868353"/>
                <a:gd name="connsiteY1103" fmla="*/ 4755509 h 6857985"/>
                <a:gd name="connsiteX1104" fmla="*/ 1355333 w 6868353"/>
                <a:gd name="connsiteY1104" fmla="*/ 4810693 h 6857985"/>
                <a:gd name="connsiteX1105" fmla="*/ 1391618 w 6868353"/>
                <a:gd name="connsiteY1105" fmla="*/ 4864448 h 6857985"/>
                <a:gd name="connsiteX1106" fmla="*/ 1428497 w 6868353"/>
                <a:gd name="connsiteY1106" fmla="*/ 4915810 h 6857985"/>
                <a:gd name="connsiteX1107" fmla="*/ 1446307 w 6868353"/>
                <a:gd name="connsiteY1107" fmla="*/ 4940981 h 6857985"/>
                <a:gd name="connsiteX1108" fmla="*/ 1464697 w 6868353"/>
                <a:gd name="connsiteY1108" fmla="*/ 4965063 h 6857985"/>
                <a:gd name="connsiteX1109" fmla="*/ 1500444 w 6868353"/>
                <a:gd name="connsiteY1109" fmla="*/ 5011597 h 6857985"/>
                <a:gd name="connsiteX1110" fmla="*/ 1534661 w 6868353"/>
                <a:gd name="connsiteY1110" fmla="*/ 5055669 h 6857985"/>
                <a:gd name="connsiteX1111" fmla="*/ 1268677 w 6868353"/>
                <a:gd name="connsiteY1111" fmla="*/ 4688064 h 6857985"/>
                <a:gd name="connsiteX1112" fmla="*/ 1252028 w 6868353"/>
                <a:gd name="connsiteY1112" fmla="*/ 4660401 h 6857985"/>
                <a:gd name="connsiteX1113" fmla="*/ 1243704 w 6868353"/>
                <a:gd name="connsiteY1113" fmla="*/ 4646386 h 6857985"/>
                <a:gd name="connsiteX1114" fmla="*/ 1236017 w 6868353"/>
                <a:gd name="connsiteY1114" fmla="*/ 4631945 h 6857985"/>
                <a:gd name="connsiteX1115" fmla="*/ 1204772 w 6868353"/>
                <a:gd name="connsiteY1115" fmla="*/ 4573292 h 6857985"/>
                <a:gd name="connsiteX1116" fmla="*/ 1188859 w 6868353"/>
                <a:gd name="connsiteY1116" fmla="*/ 4543421 h 6857985"/>
                <a:gd name="connsiteX1117" fmla="*/ 1174263 w 6868353"/>
                <a:gd name="connsiteY1117" fmla="*/ 4512558 h 6857985"/>
                <a:gd name="connsiteX1118" fmla="*/ 1144929 w 6868353"/>
                <a:gd name="connsiteY1118" fmla="*/ 4449644 h 6857985"/>
                <a:gd name="connsiteX1119" fmla="*/ 1117394 w 6868353"/>
                <a:gd name="connsiteY1119" fmla="*/ 4384493 h 6857985"/>
                <a:gd name="connsiteX1120" fmla="*/ 1090552 w 6868353"/>
                <a:gd name="connsiteY1120" fmla="*/ 4317586 h 6857985"/>
                <a:gd name="connsiteX1121" fmla="*/ 1066839 w 6868353"/>
                <a:gd name="connsiteY1121" fmla="*/ 4248301 h 6857985"/>
                <a:gd name="connsiteX1122" fmla="*/ 1054975 w 6868353"/>
                <a:gd name="connsiteY1122" fmla="*/ 4213163 h 6857985"/>
                <a:gd name="connsiteX1123" fmla="*/ 1049015 w 6868353"/>
                <a:gd name="connsiteY1123" fmla="*/ 4195481 h 6857985"/>
                <a:gd name="connsiteX1124" fmla="*/ 1007124 w 6868353"/>
                <a:gd name="connsiteY1124" fmla="*/ 4175449 h 6857985"/>
                <a:gd name="connsiteX1125" fmla="*/ 1014118 w 6868353"/>
                <a:gd name="connsiteY1125" fmla="*/ 4192976 h 6857985"/>
                <a:gd name="connsiteX1126" fmla="*/ 1017827 w 6868353"/>
                <a:gd name="connsiteY1126" fmla="*/ 4203863 h 6857985"/>
                <a:gd name="connsiteX1127" fmla="*/ 1022131 w 6868353"/>
                <a:gd name="connsiteY1127" fmla="*/ 4215344 h 6857985"/>
                <a:gd name="connsiteX1128" fmla="*/ 1036741 w 6868353"/>
                <a:gd name="connsiteY1128" fmla="*/ 4259061 h 6857985"/>
                <a:gd name="connsiteX1129" fmla="*/ 1025429 w 6868353"/>
                <a:gd name="connsiteY1129" fmla="*/ 4234654 h 6857985"/>
                <a:gd name="connsiteX1130" fmla="*/ 1015604 w 6868353"/>
                <a:gd name="connsiteY1130" fmla="*/ 4205561 h 6857985"/>
                <a:gd name="connsiteX1131" fmla="*/ 1007124 w 6868353"/>
                <a:gd name="connsiteY1131" fmla="*/ 4175449 h 6857985"/>
                <a:gd name="connsiteX1132" fmla="*/ 6395161 w 6868353"/>
                <a:gd name="connsiteY1132" fmla="*/ 4153660 h 6857985"/>
                <a:gd name="connsiteX1133" fmla="*/ 6380451 w 6868353"/>
                <a:gd name="connsiteY1133" fmla="*/ 4248882 h 6857985"/>
                <a:gd name="connsiteX1134" fmla="*/ 6395161 w 6868353"/>
                <a:gd name="connsiteY1134" fmla="*/ 4153660 h 6857985"/>
                <a:gd name="connsiteX1135" fmla="*/ 5941595 w 6868353"/>
                <a:gd name="connsiteY1135" fmla="*/ 4125318 h 6857985"/>
                <a:gd name="connsiteX1136" fmla="*/ 5932025 w 6868353"/>
                <a:gd name="connsiteY1136" fmla="*/ 4129140 h 6857985"/>
                <a:gd name="connsiteX1137" fmla="*/ 5922271 w 6868353"/>
                <a:gd name="connsiteY1137" fmla="*/ 4167138 h 6857985"/>
                <a:gd name="connsiteX1138" fmla="*/ 5895755 w 6868353"/>
                <a:gd name="connsiteY1138" fmla="*/ 4182513 h 6857985"/>
                <a:gd name="connsiteX1139" fmla="*/ 5901261 w 6868353"/>
                <a:gd name="connsiteY1139" fmla="*/ 4183744 h 6857985"/>
                <a:gd name="connsiteX1140" fmla="*/ 5901671 w 6868353"/>
                <a:gd name="connsiteY1140" fmla="*/ 4195580 h 6857985"/>
                <a:gd name="connsiteX1141" fmla="*/ 5904559 w 6868353"/>
                <a:gd name="connsiteY1141" fmla="*/ 4183079 h 6857985"/>
                <a:gd name="connsiteX1142" fmla="*/ 5906811 w 6868353"/>
                <a:gd name="connsiteY1142" fmla="*/ 4170338 h 6857985"/>
                <a:gd name="connsiteX1143" fmla="*/ 5915759 w 6868353"/>
                <a:gd name="connsiteY1143" fmla="*/ 4153986 h 6857985"/>
                <a:gd name="connsiteX1144" fmla="*/ 5906995 w 6868353"/>
                <a:gd name="connsiteY1144" fmla="*/ 4188742 h 6857985"/>
                <a:gd name="connsiteX1145" fmla="*/ 5907547 w 6868353"/>
                <a:gd name="connsiteY1145" fmla="*/ 4208788 h 6857985"/>
                <a:gd name="connsiteX1146" fmla="*/ 5913903 w 6868353"/>
                <a:gd name="connsiteY1146" fmla="*/ 4179016 h 6857985"/>
                <a:gd name="connsiteX1147" fmla="*/ 5921619 w 6868353"/>
                <a:gd name="connsiteY1147" fmla="*/ 4154255 h 6857985"/>
                <a:gd name="connsiteX1148" fmla="*/ 5935479 w 6868353"/>
                <a:gd name="connsiteY1148" fmla="*/ 4159295 h 6857985"/>
                <a:gd name="connsiteX1149" fmla="*/ 5941595 w 6868353"/>
                <a:gd name="connsiteY1149" fmla="*/ 4125318 h 6857985"/>
                <a:gd name="connsiteX1150" fmla="*/ 158773 w 6868353"/>
                <a:gd name="connsiteY1150" fmla="*/ 4105843 h 6857985"/>
                <a:gd name="connsiteX1151" fmla="*/ 154780 w 6868353"/>
                <a:gd name="connsiteY1151" fmla="*/ 4108202 h 6857985"/>
                <a:gd name="connsiteX1152" fmla="*/ 186364 w 6868353"/>
                <a:gd name="connsiteY1152" fmla="*/ 4213078 h 6857985"/>
                <a:gd name="connsiteX1153" fmla="*/ 158773 w 6868353"/>
                <a:gd name="connsiteY1153" fmla="*/ 4105843 h 6857985"/>
                <a:gd name="connsiteX1154" fmla="*/ 65338 w 6868353"/>
                <a:gd name="connsiteY1154" fmla="*/ 4090833 h 6857985"/>
                <a:gd name="connsiteX1155" fmla="*/ 83668 w 6868353"/>
                <a:gd name="connsiteY1155" fmla="*/ 4165398 h 6857985"/>
                <a:gd name="connsiteX1156" fmla="*/ 63296 w 6868353"/>
                <a:gd name="connsiteY1156" fmla="*/ 4097331 h 6857985"/>
                <a:gd name="connsiteX1157" fmla="*/ 65338 w 6868353"/>
                <a:gd name="connsiteY1157" fmla="*/ 4090833 h 6857985"/>
                <a:gd name="connsiteX1158" fmla="*/ 5986047 w 6868353"/>
                <a:gd name="connsiteY1158" fmla="*/ 4031626 h 6857985"/>
                <a:gd name="connsiteX1159" fmla="*/ 6002527 w 6868353"/>
                <a:gd name="connsiteY1159" fmla="*/ 4040319 h 6857985"/>
                <a:gd name="connsiteX1160" fmla="*/ 5991243 w 6868353"/>
                <a:gd name="connsiteY1160" fmla="*/ 4061922 h 6857985"/>
                <a:gd name="connsiteX1161" fmla="*/ 5979379 w 6868353"/>
                <a:gd name="connsiteY1161" fmla="*/ 4096480 h 6857985"/>
                <a:gd name="connsiteX1162" fmla="*/ 5980499 w 6868353"/>
                <a:gd name="connsiteY1162" fmla="*/ 4072158 h 6857985"/>
                <a:gd name="connsiteX1163" fmla="*/ 5986047 w 6868353"/>
                <a:gd name="connsiteY1163" fmla="*/ 4031626 h 6857985"/>
                <a:gd name="connsiteX1164" fmla="*/ 6027061 w 6868353"/>
                <a:gd name="connsiteY1164" fmla="*/ 4009541 h 6857985"/>
                <a:gd name="connsiteX1165" fmla="*/ 6006151 w 6868353"/>
                <a:gd name="connsiteY1165" fmla="*/ 4057761 h 6857985"/>
                <a:gd name="connsiteX1166" fmla="*/ 6027061 w 6868353"/>
                <a:gd name="connsiteY1166" fmla="*/ 4009541 h 6857985"/>
                <a:gd name="connsiteX1167" fmla="*/ 103838 w 6868353"/>
                <a:gd name="connsiteY1167" fmla="*/ 3950307 h 6857985"/>
                <a:gd name="connsiteX1168" fmla="*/ 113964 w 6868353"/>
                <a:gd name="connsiteY1168" fmla="*/ 3994860 h 6857985"/>
                <a:gd name="connsiteX1169" fmla="*/ 129212 w 6868353"/>
                <a:gd name="connsiteY1169" fmla="*/ 4069270 h 6857985"/>
                <a:gd name="connsiteX1170" fmla="*/ 103838 w 6868353"/>
                <a:gd name="connsiteY1170" fmla="*/ 3950307 h 6857985"/>
                <a:gd name="connsiteX1171" fmla="*/ 1078363 w 6868353"/>
                <a:gd name="connsiteY1171" fmla="*/ 3947335 h 6857985"/>
                <a:gd name="connsiteX1172" fmla="*/ 1095295 w 6868353"/>
                <a:gd name="connsiteY1172" fmla="*/ 3994577 h 6857985"/>
                <a:gd name="connsiteX1173" fmla="*/ 1103761 w 6868353"/>
                <a:gd name="connsiteY1173" fmla="*/ 4028399 h 6857985"/>
                <a:gd name="connsiteX1174" fmla="*/ 1112793 w 6868353"/>
                <a:gd name="connsiteY1174" fmla="*/ 4065674 h 6857985"/>
                <a:gd name="connsiteX1175" fmla="*/ 1133632 w 6868353"/>
                <a:gd name="connsiteY1175" fmla="*/ 4140636 h 6857985"/>
                <a:gd name="connsiteX1176" fmla="*/ 1143826 w 6868353"/>
                <a:gd name="connsiteY1176" fmla="*/ 4173736 h 6857985"/>
                <a:gd name="connsiteX1177" fmla="*/ 1155024 w 6868353"/>
                <a:gd name="connsiteY1177" fmla="*/ 4200309 h 6857985"/>
                <a:gd name="connsiteX1178" fmla="*/ 1143811 w 6868353"/>
                <a:gd name="connsiteY1178" fmla="*/ 4182159 h 6857985"/>
                <a:gd name="connsiteX1179" fmla="*/ 1133095 w 6868353"/>
                <a:gd name="connsiteY1179" fmla="*/ 4155884 h 6857985"/>
                <a:gd name="connsiteX1180" fmla="*/ 1112779 w 6868353"/>
                <a:gd name="connsiteY1180" fmla="*/ 4087618 h 6857985"/>
                <a:gd name="connsiteX1181" fmla="*/ 1102926 w 6868353"/>
                <a:gd name="connsiteY1181" fmla="*/ 4049960 h 6857985"/>
                <a:gd name="connsiteX1182" fmla="*/ 1094856 w 6868353"/>
                <a:gd name="connsiteY1182" fmla="*/ 4012443 h 6857985"/>
                <a:gd name="connsiteX1183" fmla="*/ 1078363 w 6868353"/>
                <a:gd name="connsiteY1183" fmla="*/ 3947335 h 6857985"/>
                <a:gd name="connsiteX1184" fmla="*/ 47114 w 6868353"/>
                <a:gd name="connsiteY1184" fmla="*/ 3946019 h 6857985"/>
                <a:gd name="connsiteX1185" fmla="*/ 64626 w 6868353"/>
                <a:gd name="connsiteY1185" fmla="*/ 4071508 h 6857985"/>
                <a:gd name="connsiteX1186" fmla="*/ 39809 w 6868353"/>
                <a:gd name="connsiteY1186" fmla="*/ 3974022 h 6857985"/>
                <a:gd name="connsiteX1187" fmla="*/ 47114 w 6868353"/>
                <a:gd name="connsiteY1187" fmla="*/ 3946019 h 6857985"/>
                <a:gd name="connsiteX1188" fmla="*/ 1088046 w 6868353"/>
                <a:gd name="connsiteY1188" fmla="*/ 3921823 h 6857985"/>
                <a:gd name="connsiteX1189" fmla="*/ 1096342 w 6868353"/>
                <a:gd name="connsiteY1189" fmla="*/ 3939137 h 6857985"/>
                <a:gd name="connsiteX1190" fmla="*/ 1107682 w 6868353"/>
                <a:gd name="connsiteY1190" fmla="*/ 3980972 h 6857985"/>
                <a:gd name="connsiteX1191" fmla="*/ 1128394 w 6868353"/>
                <a:gd name="connsiteY1191" fmla="*/ 4080255 h 6857985"/>
                <a:gd name="connsiteX1192" fmla="*/ 1122363 w 6868353"/>
                <a:gd name="connsiteY1192" fmla="*/ 4062049 h 6857985"/>
                <a:gd name="connsiteX1193" fmla="*/ 1117309 w 6868353"/>
                <a:gd name="connsiteY1193" fmla="*/ 4044693 h 6857985"/>
                <a:gd name="connsiteX1194" fmla="*/ 1108772 w 6868353"/>
                <a:gd name="connsiteY1194" fmla="*/ 4009923 h 6857985"/>
                <a:gd name="connsiteX1195" fmla="*/ 1099414 w 6868353"/>
                <a:gd name="connsiteY1195" fmla="*/ 3970835 h 6857985"/>
                <a:gd name="connsiteX1196" fmla="*/ 1093836 w 6868353"/>
                <a:gd name="connsiteY1196" fmla="*/ 3947957 h 6857985"/>
                <a:gd name="connsiteX1197" fmla="*/ 1090722 w 6868353"/>
                <a:gd name="connsiteY1197" fmla="*/ 3935386 h 6857985"/>
                <a:gd name="connsiteX1198" fmla="*/ 1088046 w 6868353"/>
                <a:gd name="connsiteY1198" fmla="*/ 3921823 h 6857985"/>
                <a:gd name="connsiteX1199" fmla="*/ 1056792 w 6868353"/>
                <a:gd name="connsiteY1199" fmla="*/ 3814131 h 6857985"/>
                <a:gd name="connsiteX1200" fmla="*/ 1065664 w 6868353"/>
                <a:gd name="connsiteY1200" fmla="*/ 3845445 h 6857985"/>
                <a:gd name="connsiteX1201" fmla="*/ 1069529 w 6868353"/>
                <a:gd name="connsiteY1201" fmla="*/ 3883939 h 6857985"/>
                <a:gd name="connsiteX1202" fmla="*/ 1056792 w 6868353"/>
                <a:gd name="connsiteY1202" fmla="*/ 3814131 h 6857985"/>
                <a:gd name="connsiteX1203" fmla="*/ 1023631 w 6868353"/>
                <a:gd name="connsiteY1203" fmla="*/ 3804985 h 6857985"/>
                <a:gd name="connsiteX1204" fmla="*/ 1028614 w 6868353"/>
                <a:gd name="connsiteY1204" fmla="*/ 3836357 h 6857985"/>
                <a:gd name="connsiteX1205" fmla="*/ 1034631 w 6868353"/>
                <a:gd name="connsiteY1205" fmla="*/ 3869315 h 6857985"/>
                <a:gd name="connsiteX1206" fmla="*/ 1047528 w 6868353"/>
                <a:gd name="connsiteY1206" fmla="*/ 3939294 h 6857985"/>
                <a:gd name="connsiteX1207" fmla="*/ 1065140 w 6868353"/>
                <a:gd name="connsiteY1207" fmla="*/ 4012500 h 6857985"/>
                <a:gd name="connsiteX1208" fmla="*/ 1084563 w 6868353"/>
                <a:gd name="connsiteY1208" fmla="*/ 4087448 h 6857985"/>
                <a:gd name="connsiteX1209" fmla="*/ 1106422 w 6868353"/>
                <a:gd name="connsiteY1209" fmla="*/ 4162127 h 6857985"/>
                <a:gd name="connsiteX1210" fmla="*/ 1111830 w 6868353"/>
                <a:gd name="connsiteY1210" fmla="*/ 4180630 h 6857985"/>
                <a:gd name="connsiteX1211" fmla="*/ 1118130 w 6868353"/>
                <a:gd name="connsiteY1211" fmla="*/ 4198766 h 6857985"/>
                <a:gd name="connsiteX1212" fmla="*/ 1130461 w 6868353"/>
                <a:gd name="connsiteY1212" fmla="*/ 4234612 h 6857985"/>
                <a:gd name="connsiteX1213" fmla="*/ 1142353 w 6868353"/>
                <a:gd name="connsiteY1213" fmla="*/ 4269707 h 6857985"/>
                <a:gd name="connsiteX1214" fmla="*/ 1154245 w 6868353"/>
                <a:gd name="connsiteY1214" fmla="*/ 4303698 h 6857985"/>
                <a:gd name="connsiteX1215" fmla="*/ 1178680 w 6868353"/>
                <a:gd name="connsiteY1215" fmla="*/ 4367250 h 6857985"/>
                <a:gd name="connsiteX1216" fmla="*/ 1150337 w 6868353"/>
                <a:gd name="connsiteY1216" fmla="*/ 4305865 h 6857985"/>
                <a:gd name="connsiteX1217" fmla="*/ 1137313 w 6868353"/>
                <a:gd name="connsiteY1217" fmla="*/ 4273416 h 6857985"/>
                <a:gd name="connsiteX1218" fmla="*/ 1124840 w 6868353"/>
                <a:gd name="connsiteY1218" fmla="*/ 4240005 h 6857985"/>
                <a:gd name="connsiteX1219" fmla="*/ 1112368 w 6868353"/>
                <a:gd name="connsiteY1219" fmla="*/ 4205901 h 6857985"/>
                <a:gd name="connsiteX1220" fmla="*/ 1100490 w 6868353"/>
                <a:gd name="connsiteY1220" fmla="*/ 4171060 h 6857985"/>
                <a:gd name="connsiteX1221" fmla="*/ 1079707 w 6868353"/>
                <a:gd name="connsiteY1221" fmla="*/ 4099312 h 6857985"/>
                <a:gd name="connsiteX1222" fmla="*/ 1069444 w 6868353"/>
                <a:gd name="connsiteY1222" fmla="*/ 4062970 h 6857985"/>
                <a:gd name="connsiteX1223" fmla="*/ 1061317 w 6868353"/>
                <a:gd name="connsiteY1223" fmla="*/ 4026020 h 6857985"/>
                <a:gd name="connsiteX1224" fmla="*/ 1045447 w 6868353"/>
                <a:gd name="connsiteY1224" fmla="*/ 3951992 h 6857985"/>
                <a:gd name="connsiteX1225" fmla="*/ 1039176 w 6868353"/>
                <a:gd name="connsiteY1225" fmla="*/ 3914887 h 6857985"/>
                <a:gd name="connsiteX1226" fmla="*/ 1033626 w 6868353"/>
                <a:gd name="connsiteY1226" fmla="*/ 3877908 h 6857985"/>
                <a:gd name="connsiteX1227" fmla="*/ 1028218 w 6868353"/>
                <a:gd name="connsiteY1227" fmla="*/ 3841270 h 6857985"/>
                <a:gd name="connsiteX1228" fmla="*/ 1023631 w 6868353"/>
                <a:gd name="connsiteY1228" fmla="*/ 3804985 h 6857985"/>
                <a:gd name="connsiteX1229" fmla="*/ 987672 w 6868353"/>
                <a:gd name="connsiteY1229" fmla="*/ 3775085 h 6857985"/>
                <a:gd name="connsiteX1230" fmla="*/ 995175 w 6868353"/>
                <a:gd name="connsiteY1230" fmla="*/ 3816056 h 6857985"/>
                <a:gd name="connsiteX1231" fmla="*/ 1004236 w 6868353"/>
                <a:gd name="connsiteY1231" fmla="*/ 3856743 h 6857985"/>
                <a:gd name="connsiteX1232" fmla="*/ 1021593 w 6868353"/>
                <a:gd name="connsiteY1232" fmla="*/ 3938458 h 6857985"/>
                <a:gd name="connsiteX1233" fmla="*/ 1042021 w 6868353"/>
                <a:gd name="connsiteY1233" fmla="*/ 4020881 h 6857985"/>
                <a:gd name="connsiteX1234" fmla="*/ 1052144 w 6868353"/>
                <a:gd name="connsiteY1234" fmla="*/ 4062900 h 6857985"/>
                <a:gd name="connsiteX1235" fmla="*/ 1064347 w 6868353"/>
                <a:gd name="connsiteY1235" fmla="*/ 4105173 h 6857985"/>
                <a:gd name="connsiteX1236" fmla="*/ 1089618 w 6868353"/>
                <a:gd name="connsiteY1236" fmla="*/ 4192126 h 6857985"/>
                <a:gd name="connsiteX1237" fmla="*/ 1120154 w 6868353"/>
                <a:gd name="connsiteY1237" fmla="*/ 4282038 h 6857985"/>
                <a:gd name="connsiteX1238" fmla="*/ 1128167 w 6868353"/>
                <a:gd name="connsiteY1238" fmla="*/ 4305199 h 6857985"/>
                <a:gd name="connsiteX1239" fmla="*/ 1137384 w 6868353"/>
                <a:gd name="connsiteY1239" fmla="*/ 4328332 h 6857985"/>
                <a:gd name="connsiteX1240" fmla="*/ 1156199 w 6868353"/>
                <a:gd name="connsiteY1240" fmla="*/ 4375603 h 6857985"/>
                <a:gd name="connsiteX1241" fmla="*/ 1165811 w 6868353"/>
                <a:gd name="connsiteY1241" fmla="*/ 4399755 h 6857985"/>
                <a:gd name="connsiteX1242" fmla="*/ 1176061 w 6868353"/>
                <a:gd name="connsiteY1242" fmla="*/ 4424091 h 6857985"/>
                <a:gd name="connsiteX1243" fmla="*/ 1198797 w 6868353"/>
                <a:gd name="connsiteY1243" fmla="*/ 4473244 h 6857985"/>
                <a:gd name="connsiteX1244" fmla="*/ 1185929 w 6868353"/>
                <a:gd name="connsiteY1244" fmla="*/ 4436846 h 6857985"/>
                <a:gd name="connsiteX1245" fmla="*/ 1176160 w 6868353"/>
                <a:gd name="connsiteY1245" fmla="*/ 4416842 h 6857985"/>
                <a:gd name="connsiteX1246" fmla="*/ 1168629 w 6868353"/>
                <a:gd name="connsiteY1246" fmla="*/ 4397263 h 6857985"/>
                <a:gd name="connsiteX1247" fmla="*/ 1199618 w 6868353"/>
                <a:gd name="connsiteY1247" fmla="*/ 4458648 h 6857985"/>
                <a:gd name="connsiteX1248" fmla="*/ 1216734 w 6868353"/>
                <a:gd name="connsiteY1248" fmla="*/ 4495174 h 6857985"/>
                <a:gd name="connsiteX1249" fmla="*/ 1234941 w 6868353"/>
                <a:gd name="connsiteY1249" fmla="*/ 4533837 h 6857985"/>
                <a:gd name="connsiteX1250" fmla="*/ 1274949 w 6868353"/>
                <a:gd name="connsiteY1250" fmla="*/ 4612154 h 6857985"/>
                <a:gd name="connsiteX1251" fmla="*/ 1284972 w 6868353"/>
                <a:gd name="connsiteY1251" fmla="*/ 4631266 h 6857985"/>
                <a:gd name="connsiteX1252" fmla="*/ 1295816 w 6868353"/>
                <a:gd name="connsiteY1252" fmla="*/ 4649472 h 6857985"/>
                <a:gd name="connsiteX1253" fmla="*/ 1316939 w 6868353"/>
                <a:gd name="connsiteY1253" fmla="*/ 4683874 h 6857985"/>
                <a:gd name="connsiteX1254" fmla="*/ 1324782 w 6868353"/>
                <a:gd name="connsiteY1254" fmla="*/ 4715090 h 6857985"/>
                <a:gd name="connsiteX1255" fmla="*/ 1274128 w 6868353"/>
                <a:gd name="connsiteY1255" fmla="*/ 4634820 h 6857985"/>
                <a:gd name="connsiteX1256" fmla="*/ 1221590 w 6868353"/>
                <a:gd name="connsiteY1256" fmla="*/ 4537900 h 6857985"/>
                <a:gd name="connsiteX1257" fmla="*/ 1208495 w 6868353"/>
                <a:gd name="connsiteY1257" fmla="*/ 4511384 h 6857985"/>
                <a:gd name="connsiteX1258" fmla="*/ 1195669 w 6868353"/>
                <a:gd name="connsiteY1258" fmla="*/ 4483947 h 6857985"/>
                <a:gd name="connsiteX1259" fmla="*/ 1169237 w 6868353"/>
                <a:gd name="connsiteY1259" fmla="*/ 4427248 h 6857985"/>
                <a:gd name="connsiteX1260" fmla="*/ 1156765 w 6868353"/>
                <a:gd name="connsiteY1260" fmla="*/ 4397674 h 6857985"/>
                <a:gd name="connsiteX1261" fmla="*/ 1144618 w 6868353"/>
                <a:gd name="connsiteY1261" fmla="*/ 4367406 h 6857985"/>
                <a:gd name="connsiteX1262" fmla="*/ 1119801 w 6868353"/>
                <a:gd name="connsiteY1262" fmla="*/ 4305596 h 6857985"/>
                <a:gd name="connsiteX1263" fmla="*/ 1097815 w 6868353"/>
                <a:gd name="connsiteY1263" fmla="*/ 4241336 h 6857985"/>
                <a:gd name="connsiteX1264" fmla="*/ 1086687 w 6868353"/>
                <a:gd name="connsiteY1264" fmla="*/ 4208803 h 6857985"/>
                <a:gd name="connsiteX1265" fmla="*/ 1076097 w 6868353"/>
                <a:gd name="connsiteY1265" fmla="*/ 4175902 h 6857985"/>
                <a:gd name="connsiteX1266" fmla="*/ 1057042 w 6868353"/>
                <a:gd name="connsiteY1266" fmla="*/ 4109080 h 6857985"/>
                <a:gd name="connsiteX1267" fmla="*/ 1047415 w 6868353"/>
                <a:gd name="connsiteY1267" fmla="*/ 4075570 h 6857985"/>
                <a:gd name="connsiteX1268" fmla="*/ 1043083 w 6868353"/>
                <a:gd name="connsiteY1268" fmla="*/ 4058709 h 6857985"/>
                <a:gd name="connsiteX1269" fmla="*/ 1039176 w 6868353"/>
                <a:gd name="connsiteY1269" fmla="*/ 4041763 h 6857985"/>
                <a:gd name="connsiteX1270" fmla="*/ 1023433 w 6868353"/>
                <a:gd name="connsiteY1270" fmla="*/ 3974177 h 6857985"/>
                <a:gd name="connsiteX1271" fmla="*/ 1015788 w 6868353"/>
                <a:gd name="connsiteY1271" fmla="*/ 3940554 h 6857985"/>
                <a:gd name="connsiteX1272" fmla="*/ 1009701 w 6868353"/>
                <a:gd name="connsiteY1272" fmla="*/ 3906888 h 6857985"/>
                <a:gd name="connsiteX1273" fmla="*/ 987672 w 6868353"/>
                <a:gd name="connsiteY1273" fmla="*/ 3775085 h 6857985"/>
                <a:gd name="connsiteX1274" fmla="*/ 97316 w 6868353"/>
                <a:gd name="connsiteY1274" fmla="*/ 3727647 h 6857985"/>
                <a:gd name="connsiteX1275" fmla="*/ 100586 w 6868353"/>
                <a:gd name="connsiteY1275" fmla="*/ 3737696 h 6857985"/>
                <a:gd name="connsiteX1276" fmla="*/ 106589 w 6868353"/>
                <a:gd name="connsiteY1276" fmla="*/ 3783777 h 6857985"/>
                <a:gd name="connsiteX1277" fmla="*/ 92559 w 6868353"/>
                <a:gd name="connsiteY1277" fmla="*/ 3733972 h 6857985"/>
                <a:gd name="connsiteX1278" fmla="*/ 97316 w 6868353"/>
                <a:gd name="connsiteY1278" fmla="*/ 3727647 h 6857985"/>
                <a:gd name="connsiteX1279" fmla="*/ 64896 w 6868353"/>
                <a:gd name="connsiteY1279" fmla="*/ 3712439 h 6857985"/>
                <a:gd name="connsiteX1280" fmla="*/ 71394 w 6868353"/>
                <a:gd name="connsiteY1280" fmla="*/ 3783168 h 6857985"/>
                <a:gd name="connsiteX1281" fmla="*/ 64839 w 6868353"/>
                <a:gd name="connsiteY1281" fmla="*/ 3803710 h 6857985"/>
                <a:gd name="connsiteX1282" fmla="*/ 82437 w 6868353"/>
                <a:gd name="connsiteY1282" fmla="*/ 3900446 h 6857985"/>
                <a:gd name="connsiteX1283" fmla="*/ 86188 w 6868353"/>
                <a:gd name="connsiteY1283" fmla="*/ 3928618 h 6857985"/>
                <a:gd name="connsiteX1284" fmla="*/ 89430 w 6868353"/>
                <a:gd name="connsiteY1284" fmla="*/ 3958306 h 6857985"/>
                <a:gd name="connsiteX1285" fmla="*/ 91894 w 6868353"/>
                <a:gd name="connsiteY1285" fmla="*/ 4022296 h 6857985"/>
                <a:gd name="connsiteX1286" fmla="*/ 71281 w 6868353"/>
                <a:gd name="connsiteY1286" fmla="*/ 3911970 h 6857985"/>
                <a:gd name="connsiteX1287" fmla="*/ 54080 w 6868353"/>
                <a:gd name="connsiteY1287" fmla="*/ 3758294 h 6857985"/>
                <a:gd name="connsiteX1288" fmla="*/ 64896 w 6868353"/>
                <a:gd name="connsiteY1288" fmla="*/ 3712439 h 6857985"/>
                <a:gd name="connsiteX1289" fmla="*/ 82055 w 6868353"/>
                <a:gd name="connsiteY1289" fmla="*/ 3707301 h 6857985"/>
                <a:gd name="connsiteX1290" fmla="*/ 86571 w 6868353"/>
                <a:gd name="connsiteY1290" fmla="*/ 3744548 h 6857985"/>
                <a:gd name="connsiteX1291" fmla="*/ 87449 w 6868353"/>
                <a:gd name="connsiteY1291" fmla="*/ 3796193 h 6857985"/>
                <a:gd name="connsiteX1292" fmla="*/ 82055 w 6868353"/>
                <a:gd name="connsiteY1292" fmla="*/ 3707301 h 6857985"/>
                <a:gd name="connsiteX1293" fmla="*/ 975157 w 6868353"/>
                <a:gd name="connsiteY1293" fmla="*/ 3662295 h 6857985"/>
                <a:gd name="connsiteX1294" fmla="*/ 980140 w 6868353"/>
                <a:gd name="connsiteY1294" fmla="*/ 3686107 h 6857985"/>
                <a:gd name="connsiteX1295" fmla="*/ 984586 w 6868353"/>
                <a:gd name="connsiteY1295" fmla="*/ 3726781 h 6857985"/>
                <a:gd name="connsiteX1296" fmla="*/ 975157 w 6868353"/>
                <a:gd name="connsiteY1296" fmla="*/ 3662295 h 6857985"/>
                <a:gd name="connsiteX1297" fmla="*/ 60406 w 6868353"/>
                <a:gd name="connsiteY1297" fmla="*/ 3661240 h 6857985"/>
                <a:gd name="connsiteX1298" fmla="*/ 66594 w 6868353"/>
                <a:gd name="connsiteY1298" fmla="*/ 3693908 h 6857985"/>
                <a:gd name="connsiteX1299" fmla="*/ 52650 w 6868353"/>
                <a:gd name="connsiteY1299" fmla="*/ 3704059 h 6857985"/>
                <a:gd name="connsiteX1300" fmla="*/ 50427 w 6868353"/>
                <a:gd name="connsiteY1300" fmla="*/ 3668623 h 6857985"/>
                <a:gd name="connsiteX1301" fmla="*/ 60406 w 6868353"/>
                <a:gd name="connsiteY1301" fmla="*/ 3661240 h 6857985"/>
                <a:gd name="connsiteX1302" fmla="*/ 886155 w 6868353"/>
                <a:gd name="connsiteY1302" fmla="*/ 3642466 h 6857985"/>
                <a:gd name="connsiteX1303" fmla="*/ 903734 w 6868353"/>
                <a:gd name="connsiteY1303" fmla="*/ 3808283 h 6857985"/>
                <a:gd name="connsiteX1304" fmla="*/ 895806 w 6868353"/>
                <a:gd name="connsiteY1304" fmla="*/ 3743996 h 6857985"/>
                <a:gd name="connsiteX1305" fmla="*/ 891686 w 6868353"/>
                <a:gd name="connsiteY1305" fmla="*/ 3710642 h 6857985"/>
                <a:gd name="connsiteX1306" fmla="*/ 889761 w 6868353"/>
                <a:gd name="connsiteY1306" fmla="*/ 3693681 h 6857985"/>
                <a:gd name="connsiteX1307" fmla="*/ 888558 w 6868353"/>
                <a:gd name="connsiteY1307" fmla="*/ 3676495 h 6857985"/>
                <a:gd name="connsiteX1308" fmla="*/ 153255 w 6868353"/>
                <a:gd name="connsiteY1308" fmla="*/ 3629324 h 6857985"/>
                <a:gd name="connsiteX1309" fmla="*/ 147914 w 6868353"/>
                <a:gd name="connsiteY1309" fmla="*/ 3640804 h 6857985"/>
                <a:gd name="connsiteX1310" fmla="*/ 158008 w 6868353"/>
                <a:gd name="connsiteY1310" fmla="*/ 3708277 h 6857985"/>
                <a:gd name="connsiteX1311" fmla="*/ 163317 w 6868353"/>
                <a:gd name="connsiteY1311" fmla="*/ 3654098 h 6857985"/>
                <a:gd name="connsiteX1312" fmla="*/ 153255 w 6868353"/>
                <a:gd name="connsiteY1312" fmla="*/ 3629324 h 6857985"/>
                <a:gd name="connsiteX1313" fmla="*/ 74919 w 6868353"/>
                <a:gd name="connsiteY1313" fmla="*/ 3589697 h 6857985"/>
                <a:gd name="connsiteX1314" fmla="*/ 79577 w 6868353"/>
                <a:gd name="connsiteY1314" fmla="*/ 3714053 h 6857985"/>
                <a:gd name="connsiteX1315" fmla="*/ 67317 w 6868353"/>
                <a:gd name="connsiteY1315" fmla="*/ 3609743 h 6857985"/>
                <a:gd name="connsiteX1316" fmla="*/ 74919 w 6868353"/>
                <a:gd name="connsiteY1316" fmla="*/ 3589697 h 6857985"/>
                <a:gd name="connsiteX1317" fmla="*/ 97868 w 6868353"/>
                <a:gd name="connsiteY1317" fmla="*/ 3583511 h 6857985"/>
                <a:gd name="connsiteX1318" fmla="*/ 90563 w 6868353"/>
                <a:gd name="connsiteY1318" fmla="*/ 3657029 h 6857985"/>
                <a:gd name="connsiteX1319" fmla="*/ 97868 w 6868353"/>
                <a:gd name="connsiteY1319" fmla="*/ 3583511 h 6857985"/>
                <a:gd name="connsiteX1320" fmla="*/ 6386467 w 6868353"/>
                <a:gd name="connsiteY1320" fmla="*/ 3561978 h 6857985"/>
                <a:gd name="connsiteX1321" fmla="*/ 6390659 w 6868353"/>
                <a:gd name="connsiteY1321" fmla="*/ 3635977 h 6857985"/>
                <a:gd name="connsiteX1322" fmla="*/ 6378003 w 6868353"/>
                <a:gd name="connsiteY1322" fmla="*/ 3578740 h 6857985"/>
                <a:gd name="connsiteX1323" fmla="*/ 6386467 w 6868353"/>
                <a:gd name="connsiteY1323" fmla="*/ 3561978 h 6857985"/>
                <a:gd name="connsiteX1324" fmla="*/ 43717 w 6868353"/>
                <a:gd name="connsiteY1324" fmla="*/ 3526061 h 6857985"/>
                <a:gd name="connsiteX1325" fmla="*/ 55156 w 6868353"/>
                <a:gd name="connsiteY1325" fmla="*/ 3551685 h 6857985"/>
                <a:gd name="connsiteX1326" fmla="*/ 56005 w 6868353"/>
                <a:gd name="connsiteY1326" fmla="*/ 3587461 h 6857985"/>
                <a:gd name="connsiteX1327" fmla="*/ 54038 w 6868353"/>
                <a:gd name="connsiteY1327" fmla="*/ 3631404 h 6857985"/>
                <a:gd name="connsiteX1328" fmla="*/ 43717 w 6868353"/>
                <a:gd name="connsiteY1328" fmla="*/ 3526061 h 6857985"/>
                <a:gd name="connsiteX1329" fmla="*/ 90205 w 6868353"/>
                <a:gd name="connsiteY1329" fmla="*/ 3520892 h 6857985"/>
                <a:gd name="connsiteX1330" fmla="*/ 96140 w 6868353"/>
                <a:gd name="connsiteY1330" fmla="*/ 3525056 h 6857985"/>
                <a:gd name="connsiteX1331" fmla="*/ 90959 w 6868353"/>
                <a:gd name="connsiteY1331" fmla="*/ 3547212 h 6857985"/>
                <a:gd name="connsiteX1332" fmla="*/ 87448 w 6868353"/>
                <a:gd name="connsiteY1332" fmla="*/ 3561822 h 6857985"/>
                <a:gd name="connsiteX1333" fmla="*/ 83201 w 6868353"/>
                <a:gd name="connsiteY1333" fmla="*/ 3581500 h 6857985"/>
                <a:gd name="connsiteX1334" fmla="*/ 82040 w 6868353"/>
                <a:gd name="connsiteY1334" fmla="*/ 3557914 h 6857985"/>
                <a:gd name="connsiteX1335" fmla="*/ 81700 w 6868353"/>
                <a:gd name="connsiteY1335" fmla="*/ 3534428 h 6857985"/>
                <a:gd name="connsiteX1336" fmla="*/ 90205 w 6868353"/>
                <a:gd name="connsiteY1336" fmla="*/ 3520892 h 6857985"/>
                <a:gd name="connsiteX1337" fmla="*/ 935086 w 6868353"/>
                <a:gd name="connsiteY1337" fmla="*/ 3501840 h 6857985"/>
                <a:gd name="connsiteX1338" fmla="*/ 935375 w 6868353"/>
                <a:gd name="connsiteY1338" fmla="*/ 3551161 h 6857985"/>
                <a:gd name="connsiteX1339" fmla="*/ 935347 w 6868353"/>
                <a:gd name="connsiteY1339" fmla="*/ 3561722 h 6857985"/>
                <a:gd name="connsiteX1340" fmla="*/ 935743 w 6868353"/>
                <a:gd name="connsiteY1340" fmla="*/ 3570287 h 6857985"/>
                <a:gd name="connsiteX1341" fmla="*/ 936012 w 6868353"/>
                <a:gd name="connsiteY1341" fmla="*/ 3577423 h 6857985"/>
                <a:gd name="connsiteX1342" fmla="*/ 935205 w 6868353"/>
                <a:gd name="connsiteY1342" fmla="*/ 3564568 h 6857985"/>
                <a:gd name="connsiteX1343" fmla="*/ 934951 w 6868353"/>
                <a:gd name="connsiteY1343" fmla="*/ 3523682 h 6857985"/>
                <a:gd name="connsiteX1344" fmla="*/ 934766 w 6868353"/>
                <a:gd name="connsiteY1344" fmla="*/ 3514806 h 6857985"/>
                <a:gd name="connsiteX1345" fmla="*/ 935086 w 6868353"/>
                <a:gd name="connsiteY1345" fmla="*/ 3501840 h 6857985"/>
                <a:gd name="connsiteX1346" fmla="*/ 74775 w 6868353"/>
                <a:gd name="connsiteY1346" fmla="*/ 3486027 h 6857985"/>
                <a:gd name="connsiteX1347" fmla="*/ 78387 w 6868353"/>
                <a:gd name="connsiteY1347" fmla="*/ 3505860 h 6857985"/>
                <a:gd name="connsiteX1348" fmla="*/ 64259 w 6868353"/>
                <a:gd name="connsiteY1348" fmla="*/ 3538916 h 6857985"/>
                <a:gd name="connsiteX1349" fmla="*/ 66651 w 6868353"/>
                <a:gd name="connsiteY1349" fmla="*/ 3496743 h 6857985"/>
                <a:gd name="connsiteX1350" fmla="*/ 74775 w 6868353"/>
                <a:gd name="connsiteY1350" fmla="*/ 3486027 h 6857985"/>
                <a:gd name="connsiteX1351" fmla="*/ 144548 w 6868353"/>
                <a:gd name="connsiteY1351" fmla="*/ 3463460 h 6857985"/>
                <a:gd name="connsiteX1352" fmla="*/ 139193 w 6868353"/>
                <a:gd name="connsiteY1352" fmla="*/ 3474132 h 6857985"/>
                <a:gd name="connsiteX1353" fmla="*/ 139603 w 6868353"/>
                <a:gd name="connsiteY1353" fmla="*/ 3508746 h 6857985"/>
                <a:gd name="connsiteX1354" fmla="*/ 153803 w 6868353"/>
                <a:gd name="connsiteY1354" fmla="*/ 3476510 h 6857985"/>
                <a:gd name="connsiteX1355" fmla="*/ 144548 w 6868353"/>
                <a:gd name="connsiteY1355" fmla="*/ 3463460 h 6857985"/>
                <a:gd name="connsiteX1356" fmla="*/ 962359 w 6868353"/>
                <a:gd name="connsiteY1356" fmla="*/ 3448296 h 6857985"/>
                <a:gd name="connsiteX1357" fmla="*/ 970655 w 6868353"/>
                <a:gd name="connsiteY1357" fmla="*/ 3527505 h 6857985"/>
                <a:gd name="connsiteX1358" fmla="*/ 970655 w 6868353"/>
                <a:gd name="connsiteY1358" fmla="*/ 3557801 h 6857985"/>
                <a:gd name="connsiteX1359" fmla="*/ 972057 w 6868353"/>
                <a:gd name="connsiteY1359" fmla="*/ 3588069 h 6857985"/>
                <a:gd name="connsiteX1360" fmla="*/ 976445 w 6868353"/>
                <a:gd name="connsiteY1360" fmla="*/ 3639941 h 6857985"/>
                <a:gd name="connsiteX1361" fmla="*/ 966507 w 6868353"/>
                <a:gd name="connsiteY1361" fmla="*/ 3559387 h 6857985"/>
                <a:gd name="connsiteX1362" fmla="*/ 962359 w 6868353"/>
                <a:gd name="connsiteY1362" fmla="*/ 3448296 h 6857985"/>
                <a:gd name="connsiteX1363" fmla="*/ 822473 w 6868353"/>
                <a:gd name="connsiteY1363" fmla="*/ 3433133 h 6857985"/>
                <a:gd name="connsiteX1364" fmla="*/ 833459 w 6868353"/>
                <a:gd name="connsiteY1364" fmla="*/ 3547126 h 6857985"/>
                <a:gd name="connsiteX1365" fmla="*/ 822473 w 6868353"/>
                <a:gd name="connsiteY1365" fmla="*/ 3433133 h 6857985"/>
                <a:gd name="connsiteX1366" fmla="*/ 966225 w 6868353"/>
                <a:gd name="connsiteY1366" fmla="*/ 3305634 h 6857985"/>
                <a:gd name="connsiteX1367" fmla="*/ 967824 w 6868353"/>
                <a:gd name="connsiteY1367" fmla="*/ 3429892 h 6857985"/>
                <a:gd name="connsiteX1368" fmla="*/ 962459 w 6868353"/>
                <a:gd name="connsiteY1368" fmla="*/ 3312260 h 6857985"/>
                <a:gd name="connsiteX1369" fmla="*/ 966225 w 6868353"/>
                <a:gd name="connsiteY1369" fmla="*/ 3305634 h 6857985"/>
                <a:gd name="connsiteX1370" fmla="*/ 6540177 w 6868353"/>
                <a:gd name="connsiteY1370" fmla="*/ 3279936 h 6857985"/>
                <a:gd name="connsiteX1371" fmla="*/ 6551143 w 6868353"/>
                <a:gd name="connsiteY1371" fmla="*/ 3388029 h 6857985"/>
                <a:gd name="connsiteX1372" fmla="*/ 6553183 w 6868353"/>
                <a:gd name="connsiteY1372" fmla="*/ 3442209 h 6857985"/>
                <a:gd name="connsiteX1373" fmla="*/ 6555165 w 6868353"/>
                <a:gd name="connsiteY1373" fmla="*/ 3501456 h 6857985"/>
                <a:gd name="connsiteX1374" fmla="*/ 6548153 w 6868353"/>
                <a:gd name="connsiteY1374" fmla="*/ 3408370 h 6857985"/>
                <a:gd name="connsiteX1375" fmla="*/ 6548539 w 6868353"/>
                <a:gd name="connsiteY1375" fmla="*/ 3402817 h 6857985"/>
                <a:gd name="connsiteX1376" fmla="*/ 6548935 w 6868353"/>
                <a:gd name="connsiteY1376" fmla="*/ 3407071 h 6857985"/>
                <a:gd name="connsiteX1377" fmla="*/ 6548649 w 6868353"/>
                <a:gd name="connsiteY1377" fmla="*/ 3401218 h 6857985"/>
                <a:gd name="connsiteX1378" fmla="*/ 6548539 w 6868353"/>
                <a:gd name="connsiteY1378" fmla="*/ 3402817 h 6857985"/>
                <a:gd name="connsiteX1379" fmla="*/ 6546027 w 6868353"/>
                <a:gd name="connsiteY1379" fmla="*/ 3375912 h 6857985"/>
                <a:gd name="connsiteX1380" fmla="*/ 6539547 w 6868353"/>
                <a:gd name="connsiteY1380" fmla="*/ 3291771 h 6857985"/>
                <a:gd name="connsiteX1381" fmla="*/ 6540229 w 6868353"/>
                <a:gd name="connsiteY1381" fmla="*/ 3278925 h 6857985"/>
                <a:gd name="connsiteX1382" fmla="*/ 6540177 w 6868353"/>
                <a:gd name="connsiteY1382" fmla="*/ 3279936 h 6857985"/>
                <a:gd name="connsiteX1383" fmla="*/ 6540171 w 6868353"/>
                <a:gd name="connsiteY1383" fmla="*/ 3279883 h 6857985"/>
                <a:gd name="connsiteX1384" fmla="*/ 6541523 w 6868353"/>
                <a:gd name="connsiteY1384" fmla="*/ 3254571 h 6857985"/>
                <a:gd name="connsiteX1385" fmla="*/ 6541613 w 6868353"/>
                <a:gd name="connsiteY1385" fmla="*/ 3256467 h 6857985"/>
                <a:gd name="connsiteX1386" fmla="*/ 6540229 w 6868353"/>
                <a:gd name="connsiteY1386" fmla="*/ 3278925 h 6857985"/>
                <a:gd name="connsiteX1387" fmla="*/ 59488 w 6868353"/>
                <a:gd name="connsiteY1387" fmla="*/ 3249870 h 6857985"/>
                <a:gd name="connsiteX1388" fmla="*/ 55581 w 6868353"/>
                <a:gd name="connsiteY1388" fmla="*/ 3345205 h 6857985"/>
                <a:gd name="connsiteX1389" fmla="*/ 45713 w 6868353"/>
                <a:gd name="connsiteY1389" fmla="*/ 3299632 h 6857985"/>
                <a:gd name="connsiteX1390" fmla="*/ 59488 w 6868353"/>
                <a:gd name="connsiteY1390" fmla="*/ 3249870 h 6857985"/>
                <a:gd name="connsiteX1391" fmla="*/ 6541067 w 6868353"/>
                <a:gd name="connsiteY1391" fmla="*/ 3244838 h 6857985"/>
                <a:gd name="connsiteX1392" fmla="*/ 6541943 w 6868353"/>
                <a:gd name="connsiteY1392" fmla="*/ 3246684 h 6857985"/>
                <a:gd name="connsiteX1393" fmla="*/ 6541523 w 6868353"/>
                <a:gd name="connsiteY1393" fmla="*/ 3254571 h 6857985"/>
                <a:gd name="connsiteX1394" fmla="*/ 76271 w 6868353"/>
                <a:gd name="connsiteY1394" fmla="*/ 3239322 h 6857985"/>
                <a:gd name="connsiteX1395" fmla="*/ 82408 w 6868353"/>
                <a:gd name="connsiteY1395" fmla="*/ 3257969 h 6857985"/>
                <a:gd name="connsiteX1396" fmla="*/ 69596 w 6868353"/>
                <a:gd name="connsiteY1396" fmla="*/ 3360170 h 6857985"/>
                <a:gd name="connsiteX1397" fmla="*/ 66495 w 6868353"/>
                <a:gd name="connsiteY1397" fmla="*/ 3290077 h 6857985"/>
                <a:gd name="connsiteX1398" fmla="*/ 71196 w 6868353"/>
                <a:gd name="connsiteY1398" fmla="*/ 3247988 h 6857985"/>
                <a:gd name="connsiteX1399" fmla="*/ 76271 w 6868353"/>
                <a:gd name="connsiteY1399" fmla="*/ 3239322 h 6857985"/>
                <a:gd name="connsiteX1400" fmla="*/ 148420 w 6868353"/>
                <a:gd name="connsiteY1400" fmla="*/ 3236506 h 6857985"/>
                <a:gd name="connsiteX1401" fmla="*/ 141076 w 6868353"/>
                <a:gd name="connsiteY1401" fmla="*/ 3248425 h 6857985"/>
                <a:gd name="connsiteX1402" fmla="*/ 141840 w 6868353"/>
                <a:gd name="connsiteY1402" fmla="*/ 3300128 h 6857985"/>
                <a:gd name="connsiteX1403" fmla="*/ 154511 w 6868353"/>
                <a:gd name="connsiteY1403" fmla="*/ 3274956 h 6857985"/>
                <a:gd name="connsiteX1404" fmla="*/ 148420 w 6868353"/>
                <a:gd name="connsiteY1404" fmla="*/ 3236506 h 6857985"/>
                <a:gd name="connsiteX1405" fmla="*/ 14508 w 6868353"/>
                <a:gd name="connsiteY1405" fmla="*/ 3219803 h 6857985"/>
                <a:gd name="connsiteX1406" fmla="*/ 16210 w 6868353"/>
                <a:gd name="connsiteY1406" fmla="*/ 3239522 h 6857985"/>
                <a:gd name="connsiteX1407" fmla="*/ 13577 w 6868353"/>
                <a:gd name="connsiteY1407" fmla="*/ 3233789 h 6857985"/>
                <a:gd name="connsiteX1408" fmla="*/ 0 w 6868353"/>
                <a:gd name="connsiteY1408" fmla="*/ 3350119 h 6857985"/>
                <a:gd name="connsiteX1409" fmla="*/ 8239 w 6868353"/>
                <a:gd name="connsiteY1409" fmla="*/ 3222777 h 6857985"/>
                <a:gd name="connsiteX1410" fmla="*/ 14508 w 6868353"/>
                <a:gd name="connsiteY1410" fmla="*/ 3219803 h 6857985"/>
                <a:gd name="connsiteX1411" fmla="*/ 6522007 w 6868353"/>
                <a:gd name="connsiteY1411" fmla="*/ 3215241 h 6857985"/>
                <a:gd name="connsiteX1412" fmla="*/ 6533335 w 6868353"/>
                <a:gd name="connsiteY1412" fmla="*/ 3367304 h 6857985"/>
                <a:gd name="connsiteX1413" fmla="*/ 6534467 w 6868353"/>
                <a:gd name="connsiteY1413" fmla="*/ 3414715 h 6857985"/>
                <a:gd name="connsiteX1414" fmla="*/ 6533659 w 6868353"/>
                <a:gd name="connsiteY1414" fmla="*/ 3462807 h 6857985"/>
                <a:gd name="connsiteX1415" fmla="*/ 6532315 w 6868353"/>
                <a:gd name="connsiteY1415" fmla="*/ 3554743 h 6857985"/>
                <a:gd name="connsiteX1416" fmla="*/ 6524033 w 6868353"/>
                <a:gd name="connsiteY1416" fmla="*/ 3561992 h 6857985"/>
                <a:gd name="connsiteX1417" fmla="*/ 6521669 w 6868353"/>
                <a:gd name="connsiteY1417" fmla="*/ 3435838 h 6857985"/>
                <a:gd name="connsiteX1418" fmla="*/ 6529923 w 6868353"/>
                <a:gd name="connsiteY1418" fmla="*/ 3428320 h 6857985"/>
                <a:gd name="connsiteX1419" fmla="*/ 6530799 w 6868353"/>
                <a:gd name="connsiteY1419" fmla="*/ 3401422 h 6857985"/>
                <a:gd name="connsiteX1420" fmla="*/ 6525859 w 6868353"/>
                <a:gd name="connsiteY1420" fmla="*/ 3406079 h 6857985"/>
                <a:gd name="connsiteX1421" fmla="*/ 6520267 w 6868353"/>
                <a:gd name="connsiteY1421" fmla="*/ 3415084 h 6857985"/>
                <a:gd name="connsiteX1422" fmla="*/ 6524189 w 6868353"/>
                <a:gd name="connsiteY1422" fmla="*/ 3268925 h 6857985"/>
                <a:gd name="connsiteX1423" fmla="*/ 6524839 w 6868353"/>
                <a:gd name="connsiteY1423" fmla="*/ 3349493 h 6857985"/>
                <a:gd name="connsiteX1424" fmla="*/ 6514123 w 6868353"/>
                <a:gd name="connsiteY1424" fmla="*/ 3283069 h 6857985"/>
                <a:gd name="connsiteX1425" fmla="*/ 6525179 w 6868353"/>
                <a:gd name="connsiteY1425" fmla="*/ 3252419 h 6857985"/>
                <a:gd name="connsiteX1426" fmla="*/ 6518115 w 6868353"/>
                <a:gd name="connsiteY1426" fmla="*/ 3227545 h 6857985"/>
                <a:gd name="connsiteX1427" fmla="*/ 6522007 w 6868353"/>
                <a:gd name="connsiteY1427" fmla="*/ 3215241 h 6857985"/>
                <a:gd name="connsiteX1428" fmla="*/ 1048930 w 6868353"/>
                <a:gd name="connsiteY1428" fmla="*/ 3207242 h 6857985"/>
                <a:gd name="connsiteX1429" fmla="*/ 1049666 w 6868353"/>
                <a:gd name="connsiteY1429" fmla="*/ 3250719 h 6857985"/>
                <a:gd name="connsiteX1430" fmla="*/ 1047712 w 6868353"/>
                <a:gd name="connsiteY1430" fmla="*/ 3284993 h 6857985"/>
                <a:gd name="connsiteX1431" fmla="*/ 1046594 w 6868353"/>
                <a:gd name="connsiteY1431" fmla="*/ 3317612 h 6857985"/>
                <a:gd name="connsiteX1432" fmla="*/ 1043876 w 6868353"/>
                <a:gd name="connsiteY1432" fmla="*/ 3316521 h 6857985"/>
                <a:gd name="connsiteX1433" fmla="*/ 1043635 w 6868353"/>
                <a:gd name="connsiteY1433" fmla="*/ 3309187 h 6857985"/>
                <a:gd name="connsiteX1434" fmla="*/ 1044187 w 6868353"/>
                <a:gd name="connsiteY1434" fmla="*/ 3300595 h 6857985"/>
                <a:gd name="connsiteX1435" fmla="*/ 1041596 w 6868353"/>
                <a:gd name="connsiteY1435" fmla="*/ 3301091 h 6857985"/>
                <a:gd name="connsiteX1436" fmla="*/ 1048930 w 6868353"/>
                <a:gd name="connsiteY1436" fmla="*/ 3207242 h 6857985"/>
                <a:gd name="connsiteX1437" fmla="*/ 974181 w 6868353"/>
                <a:gd name="connsiteY1437" fmla="*/ 3193440 h 6857985"/>
                <a:gd name="connsiteX1438" fmla="*/ 972609 w 6868353"/>
                <a:gd name="connsiteY1438" fmla="*/ 3250379 h 6857985"/>
                <a:gd name="connsiteX1439" fmla="*/ 974181 w 6868353"/>
                <a:gd name="connsiteY1439" fmla="*/ 3193440 h 6857985"/>
                <a:gd name="connsiteX1440" fmla="*/ 6507779 w 6868353"/>
                <a:gd name="connsiteY1440" fmla="*/ 3165650 h 6857985"/>
                <a:gd name="connsiteX1441" fmla="*/ 6507595 w 6868353"/>
                <a:gd name="connsiteY1441" fmla="*/ 3182071 h 6857985"/>
                <a:gd name="connsiteX1442" fmla="*/ 6513005 w 6868353"/>
                <a:gd name="connsiteY1442" fmla="*/ 3220168 h 6857985"/>
                <a:gd name="connsiteX1443" fmla="*/ 6512935 w 6868353"/>
                <a:gd name="connsiteY1443" fmla="*/ 3272734 h 6857985"/>
                <a:gd name="connsiteX1444" fmla="*/ 6507963 w 6868353"/>
                <a:gd name="connsiteY1444" fmla="*/ 3228365 h 6857985"/>
                <a:gd name="connsiteX1445" fmla="*/ 6502061 w 6868353"/>
                <a:gd name="connsiteY1445" fmla="*/ 3184097 h 6857985"/>
                <a:gd name="connsiteX1446" fmla="*/ 6507779 w 6868353"/>
                <a:gd name="connsiteY1446" fmla="*/ 3165650 h 6857985"/>
                <a:gd name="connsiteX1447" fmla="*/ 835965 w 6868353"/>
                <a:gd name="connsiteY1447" fmla="*/ 3141369 h 6857985"/>
                <a:gd name="connsiteX1448" fmla="*/ 829509 w 6868353"/>
                <a:gd name="connsiteY1448" fmla="*/ 3152001 h 6857985"/>
                <a:gd name="connsiteX1449" fmla="*/ 827031 w 6868353"/>
                <a:gd name="connsiteY1449" fmla="*/ 3168933 h 6857985"/>
                <a:gd name="connsiteX1450" fmla="*/ 824328 w 6868353"/>
                <a:gd name="connsiteY1450" fmla="*/ 3206747 h 6857985"/>
                <a:gd name="connsiteX1451" fmla="*/ 834280 w 6868353"/>
                <a:gd name="connsiteY1451" fmla="*/ 3192222 h 6857985"/>
                <a:gd name="connsiteX1452" fmla="*/ 830358 w 6868353"/>
                <a:gd name="connsiteY1452" fmla="*/ 3174935 h 6857985"/>
                <a:gd name="connsiteX1453" fmla="*/ 835965 w 6868353"/>
                <a:gd name="connsiteY1453" fmla="*/ 3141369 h 6857985"/>
                <a:gd name="connsiteX1454" fmla="*/ 6865585 w 6868353"/>
                <a:gd name="connsiteY1454" fmla="*/ 3120686 h 6857985"/>
                <a:gd name="connsiteX1455" fmla="*/ 6865725 w 6868353"/>
                <a:gd name="connsiteY1455" fmla="*/ 3121631 h 6857985"/>
                <a:gd name="connsiteX1456" fmla="*/ 6867481 w 6868353"/>
                <a:gd name="connsiteY1456" fmla="*/ 3139683 h 6857985"/>
                <a:gd name="connsiteX1457" fmla="*/ 160443 w 6868353"/>
                <a:gd name="connsiteY1457" fmla="*/ 3113720 h 6857985"/>
                <a:gd name="connsiteX1458" fmla="*/ 153463 w 6868353"/>
                <a:gd name="connsiteY1458" fmla="*/ 3126052 h 6857985"/>
                <a:gd name="connsiteX1459" fmla="*/ 160754 w 6868353"/>
                <a:gd name="connsiteY1459" fmla="*/ 3142403 h 6857985"/>
                <a:gd name="connsiteX1460" fmla="*/ 161122 w 6868353"/>
                <a:gd name="connsiteY1460" fmla="*/ 3170859 h 6857985"/>
                <a:gd name="connsiteX1461" fmla="*/ 153180 w 6868353"/>
                <a:gd name="connsiteY1461" fmla="*/ 3194898 h 6857985"/>
                <a:gd name="connsiteX1462" fmla="*/ 144771 w 6868353"/>
                <a:gd name="connsiteY1462" fmla="*/ 3190409 h 6857985"/>
                <a:gd name="connsiteX1463" fmla="*/ 154638 w 6868353"/>
                <a:gd name="connsiteY1463" fmla="*/ 3211687 h 6857985"/>
                <a:gd name="connsiteX1464" fmla="*/ 167026 w 6868353"/>
                <a:gd name="connsiteY1464" fmla="*/ 3170208 h 6857985"/>
                <a:gd name="connsiteX1465" fmla="*/ 160443 w 6868353"/>
                <a:gd name="connsiteY1465" fmla="*/ 3113720 h 6857985"/>
                <a:gd name="connsiteX1466" fmla="*/ 6701469 w 6868353"/>
                <a:gd name="connsiteY1466" fmla="*/ 3074391 h 6857985"/>
                <a:gd name="connsiteX1467" fmla="*/ 6703053 w 6868353"/>
                <a:gd name="connsiteY1467" fmla="*/ 3079030 h 6857985"/>
                <a:gd name="connsiteX1468" fmla="*/ 6708671 w 6868353"/>
                <a:gd name="connsiteY1468" fmla="*/ 3106586 h 6857985"/>
                <a:gd name="connsiteX1469" fmla="*/ 6717731 w 6868353"/>
                <a:gd name="connsiteY1469" fmla="*/ 3175388 h 6857985"/>
                <a:gd name="connsiteX1470" fmla="*/ 6721767 w 6868353"/>
                <a:gd name="connsiteY1470" fmla="*/ 3214278 h 6857985"/>
                <a:gd name="connsiteX1471" fmla="*/ 6723677 w 6868353"/>
                <a:gd name="connsiteY1471" fmla="*/ 3234340 h 6857985"/>
                <a:gd name="connsiteX1472" fmla="*/ 6724895 w 6868353"/>
                <a:gd name="connsiteY1472" fmla="*/ 3254683 h 6857985"/>
                <a:gd name="connsiteX1473" fmla="*/ 6731207 w 6868353"/>
                <a:gd name="connsiteY1473" fmla="*/ 3335463 h 6857985"/>
                <a:gd name="connsiteX1474" fmla="*/ 6715395 w 6868353"/>
                <a:gd name="connsiteY1474" fmla="*/ 3231252 h 6857985"/>
                <a:gd name="connsiteX1475" fmla="*/ 6696339 w 6868353"/>
                <a:gd name="connsiteY1475" fmla="*/ 3092852 h 6857985"/>
                <a:gd name="connsiteX1476" fmla="*/ 6700667 w 6868353"/>
                <a:gd name="connsiteY1476" fmla="*/ 3072046 h 6857985"/>
                <a:gd name="connsiteX1477" fmla="*/ 6701861 w 6868353"/>
                <a:gd name="connsiteY1477" fmla="*/ 3072976 h 6857985"/>
                <a:gd name="connsiteX1478" fmla="*/ 6701469 w 6868353"/>
                <a:gd name="connsiteY1478" fmla="*/ 3074391 h 6857985"/>
                <a:gd name="connsiteX1479" fmla="*/ 6571495 w 6868353"/>
                <a:gd name="connsiteY1479" fmla="*/ 3065325 h 6857985"/>
                <a:gd name="connsiteX1480" fmla="*/ 6582063 w 6868353"/>
                <a:gd name="connsiteY1480" fmla="*/ 3098303 h 6857985"/>
                <a:gd name="connsiteX1481" fmla="*/ 6578099 w 6868353"/>
                <a:gd name="connsiteY1481" fmla="*/ 3144923 h 6857985"/>
                <a:gd name="connsiteX1482" fmla="*/ 6594903 w 6868353"/>
                <a:gd name="connsiteY1482" fmla="*/ 3226242 h 6857985"/>
                <a:gd name="connsiteX1483" fmla="*/ 6597863 w 6868353"/>
                <a:gd name="connsiteY1483" fmla="*/ 3289566 h 6857985"/>
                <a:gd name="connsiteX1484" fmla="*/ 6602039 w 6868353"/>
                <a:gd name="connsiteY1484" fmla="*/ 3358780 h 6857985"/>
                <a:gd name="connsiteX1485" fmla="*/ 6588787 w 6868353"/>
                <a:gd name="connsiteY1485" fmla="*/ 3242338 h 6857985"/>
                <a:gd name="connsiteX1486" fmla="*/ 6566999 w 6868353"/>
                <a:gd name="connsiteY1486" fmla="*/ 3081570 h 6857985"/>
                <a:gd name="connsiteX1487" fmla="*/ 6571495 w 6868353"/>
                <a:gd name="connsiteY1487" fmla="*/ 3065325 h 6857985"/>
                <a:gd name="connsiteX1488" fmla="*/ 191872 w 6868353"/>
                <a:gd name="connsiteY1488" fmla="*/ 3058903 h 6857985"/>
                <a:gd name="connsiteX1489" fmla="*/ 181381 w 6868353"/>
                <a:gd name="connsiteY1489" fmla="*/ 3077081 h 6857985"/>
                <a:gd name="connsiteX1490" fmla="*/ 172972 w 6868353"/>
                <a:gd name="connsiteY1490" fmla="*/ 3169272 h 6857985"/>
                <a:gd name="connsiteX1491" fmla="*/ 201484 w 6868353"/>
                <a:gd name="connsiteY1491" fmla="*/ 3080635 h 6857985"/>
                <a:gd name="connsiteX1492" fmla="*/ 191872 w 6868353"/>
                <a:gd name="connsiteY1492" fmla="*/ 3058903 h 6857985"/>
                <a:gd name="connsiteX1493" fmla="*/ 6695759 w 6868353"/>
                <a:gd name="connsiteY1493" fmla="*/ 3057687 h 6857985"/>
                <a:gd name="connsiteX1494" fmla="*/ 6700667 w 6868353"/>
                <a:gd name="connsiteY1494" fmla="*/ 3072046 h 6857985"/>
                <a:gd name="connsiteX1495" fmla="*/ 6697121 w 6868353"/>
                <a:gd name="connsiteY1495" fmla="*/ 3069286 h 6857985"/>
                <a:gd name="connsiteX1496" fmla="*/ 6695759 w 6868353"/>
                <a:gd name="connsiteY1496" fmla="*/ 3057687 h 6857985"/>
                <a:gd name="connsiteX1497" fmla="*/ 50016 w 6868353"/>
                <a:gd name="connsiteY1497" fmla="*/ 3044749 h 6857985"/>
                <a:gd name="connsiteX1498" fmla="*/ 45628 w 6868353"/>
                <a:gd name="connsiteY1498" fmla="*/ 3122315 h 6857985"/>
                <a:gd name="connsiteX1499" fmla="*/ 39540 w 6868353"/>
                <a:gd name="connsiteY1499" fmla="*/ 3093363 h 6857985"/>
                <a:gd name="connsiteX1500" fmla="*/ 50016 w 6868353"/>
                <a:gd name="connsiteY1500" fmla="*/ 3044749 h 6857985"/>
                <a:gd name="connsiteX1501" fmla="*/ 999932 w 6868353"/>
                <a:gd name="connsiteY1501" fmla="*/ 2987723 h 6857985"/>
                <a:gd name="connsiteX1502" fmla="*/ 990319 w 6868353"/>
                <a:gd name="connsiteY1502" fmla="*/ 3083850 h 6857985"/>
                <a:gd name="connsiteX1503" fmla="*/ 990758 w 6868353"/>
                <a:gd name="connsiteY1503" fmla="*/ 3045866 h 6857985"/>
                <a:gd name="connsiteX1504" fmla="*/ 999932 w 6868353"/>
                <a:gd name="connsiteY1504" fmla="*/ 2987723 h 6857985"/>
                <a:gd name="connsiteX1505" fmla="*/ 6738387 w 6868353"/>
                <a:gd name="connsiteY1505" fmla="*/ 2979086 h 6857985"/>
                <a:gd name="connsiteX1506" fmla="*/ 6752727 w 6868353"/>
                <a:gd name="connsiteY1506" fmla="*/ 3049971 h 6857985"/>
                <a:gd name="connsiteX1507" fmla="*/ 6756407 w 6868353"/>
                <a:gd name="connsiteY1507" fmla="*/ 3082717 h 6857985"/>
                <a:gd name="connsiteX1508" fmla="*/ 6755417 w 6868353"/>
                <a:gd name="connsiteY1508" fmla="*/ 3110536 h 6857985"/>
                <a:gd name="connsiteX1509" fmla="*/ 6738387 w 6868353"/>
                <a:gd name="connsiteY1509" fmla="*/ 2979086 h 6857985"/>
                <a:gd name="connsiteX1510" fmla="*/ 976899 w 6868353"/>
                <a:gd name="connsiteY1510" fmla="*/ 2951507 h 6857985"/>
                <a:gd name="connsiteX1511" fmla="*/ 971590 w 6868353"/>
                <a:gd name="connsiteY1511" fmla="*/ 3015739 h 6857985"/>
                <a:gd name="connsiteX1512" fmla="*/ 966776 w 6868353"/>
                <a:gd name="connsiteY1512" fmla="*/ 3040244 h 6857985"/>
                <a:gd name="connsiteX1513" fmla="*/ 963110 w 6868353"/>
                <a:gd name="connsiteY1513" fmla="*/ 3065387 h 6857985"/>
                <a:gd name="connsiteX1514" fmla="*/ 957489 w 6868353"/>
                <a:gd name="connsiteY1514" fmla="*/ 3110578 h 6857985"/>
                <a:gd name="connsiteX1515" fmla="*/ 961751 w 6868353"/>
                <a:gd name="connsiteY1515" fmla="*/ 3047747 h 6857985"/>
                <a:gd name="connsiteX1516" fmla="*/ 965630 w 6868353"/>
                <a:gd name="connsiteY1516" fmla="*/ 3023667 h 6857985"/>
                <a:gd name="connsiteX1517" fmla="*/ 969976 w 6868353"/>
                <a:gd name="connsiteY1517" fmla="*/ 2998807 h 6857985"/>
                <a:gd name="connsiteX1518" fmla="*/ 976899 w 6868353"/>
                <a:gd name="connsiteY1518" fmla="*/ 2951507 h 6857985"/>
                <a:gd name="connsiteX1519" fmla="*/ 163260 w 6868353"/>
                <a:gd name="connsiteY1519" fmla="*/ 2947006 h 6857985"/>
                <a:gd name="connsiteX1520" fmla="*/ 152486 w 6868353"/>
                <a:gd name="connsiteY1520" fmla="*/ 2959676 h 6857985"/>
                <a:gd name="connsiteX1521" fmla="*/ 149584 w 6868353"/>
                <a:gd name="connsiteY1521" fmla="*/ 3011662 h 6857985"/>
                <a:gd name="connsiteX1522" fmla="*/ 143440 w 6868353"/>
                <a:gd name="connsiteY1522" fmla="*/ 3049278 h 6857985"/>
                <a:gd name="connsiteX1523" fmla="*/ 138952 w 6868353"/>
                <a:gd name="connsiteY1523" fmla="*/ 3093278 h 6857985"/>
                <a:gd name="connsiteX1524" fmla="*/ 153053 w 6868353"/>
                <a:gd name="connsiteY1524" fmla="*/ 3045709 h 6857985"/>
                <a:gd name="connsiteX1525" fmla="*/ 166559 w 6868353"/>
                <a:gd name="connsiteY1525" fmla="*/ 3027149 h 6857985"/>
                <a:gd name="connsiteX1526" fmla="*/ 163260 w 6868353"/>
                <a:gd name="connsiteY1526" fmla="*/ 2947006 h 6857985"/>
                <a:gd name="connsiteX1527" fmla="*/ 6550847 w 6868353"/>
                <a:gd name="connsiteY1527" fmla="*/ 2927894 h 6857985"/>
                <a:gd name="connsiteX1528" fmla="*/ 6574999 w 6868353"/>
                <a:gd name="connsiteY1528" fmla="*/ 3049759 h 6857985"/>
                <a:gd name="connsiteX1529" fmla="*/ 6566363 w 6868353"/>
                <a:gd name="connsiteY1529" fmla="*/ 3064723 h 6857985"/>
                <a:gd name="connsiteX1530" fmla="*/ 6566561 w 6868353"/>
                <a:gd name="connsiteY1530" fmla="*/ 3024730 h 6857985"/>
                <a:gd name="connsiteX1531" fmla="*/ 6552645 w 6868353"/>
                <a:gd name="connsiteY1531" fmla="*/ 3001964 h 6857985"/>
                <a:gd name="connsiteX1532" fmla="*/ 6552715 w 6868353"/>
                <a:gd name="connsiteY1532" fmla="*/ 2961730 h 6857985"/>
                <a:gd name="connsiteX1533" fmla="*/ 6538799 w 6868353"/>
                <a:gd name="connsiteY1533" fmla="*/ 2939235 h 6857985"/>
                <a:gd name="connsiteX1534" fmla="*/ 6545183 w 6868353"/>
                <a:gd name="connsiteY1534" fmla="*/ 2938003 h 6857985"/>
                <a:gd name="connsiteX1535" fmla="*/ 6550847 w 6868353"/>
                <a:gd name="connsiteY1535" fmla="*/ 2927894 h 6857985"/>
                <a:gd name="connsiteX1536" fmla="*/ 61668 w 6868353"/>
                <a:gd name="connsiteY1536" fmla="*/ 2895943 h 6857985"/>
                <a:gd name="connsiteX1537" fmla="*/ 38960 w 6868353"/>
                <a:gd name="connsiteY1537" fmla="*/ 2951198 h 6857985"/>
                <a:gd name="connsiteX1538" fmla="*/ 44156 w 6868353"/>
                <a:gd name="connsiteY1538" fmla="*/ 2915028 h 6857985"/>
                <a:gd name="connsiteX1539" fmla="*/ 61668 w 6868353"/>
                <a:gd name="connsiteY1539" fmla="*/ 2895943 h 6857985"/>
                <a:gd name="connsiteX1540" fmla="*/ 6569123 w 6868353"/>
                <a:gd name="connsiteY1540" fmla="*/ 2883965 h 6857985"/>
                <a:gd name="connsiteX1541" fmla="*/ 6584527 w 6868353"/>
                <a:gd name="connsiteY1541" fmla="*/ 2935101 h 6857985"/>
                <a:gd name="connsiteX1542" fmla="*/ 6592215 w 6868353"/>
                <a:gd name="connsiteY1542" fmla="*/ 3019391 h 6857985"/>
                <a:gd name="connsiteX1543" fmla="*/ 6579075 w 6868353"/>
                <a:gd name="connsiteY1543" fmla="*/ 2973070 h 6857985"/>
                <a:gd name="connsiteX1544" fmla="*/ 6583719 w 6868353"/>
                <a:gd name="connsiteY1544" fmla="*/ 2953576 h 6857985"/>
                <a:gd name="connsiteX1545" fmla="*/ 6569123 w 6868353"/>
                <a:gd name="connsiteY1545" fmla="*/ 2883965 h 6857985"/>
                <a:gd name="connsiteX1546" fmla="*/ 1026604 w 6868353"/>
                <a:gd name="connsiteY1546" fmla="*/ 2883781 h 6857985"/>
                <a:gd name="connsiteX1547" fmla="*/ 1017586 w 6868353"/>
                <a:gd name="connsiteY1547" fmla="*/ 2922627 h 6857985"/>
                <a:gd name="connsiteX1548" fmla="*/ 1010507 w 6868353"/>
                <a:gd name="connsiteY1548" fmla="*/ 2961828 h 6857985"/>
                <a:gd name="connsiteX1549" fmla="*/ 1008695 w 6868353"/>
                <a:gd name="connsiteY1549" fmla="*/ 2932665 h 6857985"/>
                <a:gd name="connsiteX1550" fmla="*/ 1012249 w 6868353"/>
                <a:gd name="connsiteY1550" fmla="*/ 2916257 h 6857985"/>
                <a:gd name="connsiteX1551" fmla="*/ 1017147 w 6868353"/>
                <a:gd name="connsiteY1551" fmla="*/ 2901151 h 6857985"/>
                <a:gd name="connsiteX1552" fmla="*/ 1026604 w 6868353"/>
                <a:gd name="connsiteY1552" fmla="*/ 2883781 h 6857985"/>
                <a:gd name="connsiteX1553" fmla="*/ 260024 w 6868353"/>
                <a:gd name="connsiteY1553" fmla="*/ 2857291 h 6857985"/>
                <a:gd name="connsiteX1554" fmla="*/ 245909 w 6868353"/>
                <a:gd name="connsiteY1554" fmla="*/ 2894638 h 6857985"/>
                <a:gd name="connsiteX1555" fmla="*/ 235136 w 6868353"/>
                <a:gd name="connsiteY1555" fmla="*/ 2936997 h 6857985"/>
                <a:gd name="connsiteX1556" fmla="*/ 244876 w 6868353"/>
                <a:gd name="connsiteY1556" fmla="*/ 2930682 h 6857985"/>
                <a:gd name="connsiteX1557" fmla="*/ 252676 w 6868353"/>
                <a:gd name="connsiteY1557" fmla="*/ 2896494 h 6857985"/>
                <a:gd name="connsiteX1558" fmla="*/ 260024 w 6868353"/>
                <a:gd name="connsiteY1558" fmla="*/ 2857291 h 6857985"/>
                <a:gd name="connsiteX1559" fmla="*/ 309871 w 6868353"/>
                <a:gd name="connsiteY1559" fmla="*/ 2844791 h 6857985"/>
                <a:gd name="connsiteX1560" fmla="*/ 289542 w 6868353"/>
                <a:gd name="connsiteY1560" fmla="*/ 2906220 h 6857985"/>
                <a:gd name="connsiteX1561" fmla="*/ 309871 w 6868353"/>
                <a:gd name="connsiteY1561" fmla="*/ 2844791 h 6857985"/>
                <a:gd name="connsiteX1562" fmla="*/ 6476211 w 6868353"/>
                <a:gd name="connsiteY1562" fmla="*/ 2841777 h 6857985"/>
                <a:gd name="connsiteX1563" fmla="*/ 6494375 w 6868353"/>
                <a:gd name="connsiteY1563" fmla="*/ 2906672 h 6857985"/>
                <a:gd name="connsiteX1564" fmla="*/ 6500659 w 6868353"/>
                <a:gd name="connsiteY1564" fmla="*/ 2947445 h 6857985"/>
                <a:gd name="connsiteX1565" fmla="*/ 6500037 w 6868353"/>
                <a:gd name="connsiteY1565" fmla="*/ 2979583 h 6857985"/>
                <a:gd name="connsiteX1566" fmla="*/ 6514887 w 6868353"/>
                <a:gd name="connsiteY1566" fmla="*/ 3036678 h 6857985"/>
                <a:gd name="connsiteX1567" fmla="*/ 6530603 w 6868353"/>
                <a:gd name="connsiteY1567" fmla="*/ 3128147 h 6857985"/>
                <a:gd name="connsiteX1568" fmla="*/ 6539927 w 6868353"/>
                <a:gd name="connsiteY1568" fmla="*/ 3220584 h 6857985"/>
                <a:gd name="connsiteX1569" fmla="*/ 6541067 w 6868353"/>
                <a:gd name="connsiteY1569" fmla="*/ 3244838 h 6857985"/>
                <a:gd name="connsiteX1570" fmla="*/ 6538635 w 6868353"/>
                <a:gd name="connsiteY1570" fmla="*/ 3239711 h 6857985"/>
                <a:gd name="connsiteX1571" fmla="*/ 6532951 w 6868353"/>
                <a:gd name="connsiteY1571" fmla="*/ 3227856 h 6857985"/>
                <a:gd name="connsiteX1572" fmla="*/ 6520847 w 6868353"/>
                <a:gd name="connsiteY1572" fmla="*/ 3098064 h 6857985"/>
                <a:gd name="connsiteX1573" fmla="*/ 6501383 w 6868353"/>
                <a:gd name="connsiteY1573" fmla="*/ 3012767 h 6857985"/>
                <a:gd name="connsiteX1574" fmla="*/ 6493185 w 6868353"/>
                <a:gd name="connsiteY1574" fmla="*/ 2938796 h 6857985"/>
                <a:gd name="connsiteX1575" fmla="*/ 6484549 w 6868353"/>
                <a:gd name="connsiteY1575" fmla="*/ 2872341 h 6857985"/>
                <a:gd name="connsiteX1576" fmla="*/ 6473889 w 6868353"/>
                <a:gd name="connsiteY1576" fmla="*/ 2877452 h 6857985"/>
                <a:gd name="connsiteX1577" fmla="*/ 6476211 w 6868353"/>
                <a:gd name="connsiteY1577" fmla="*/ 2841777 h 6857985"/>
                <a:gd name="connsiteX1578" fmla="*/ 196869 w 6868353"/>
                <a:gd name="connsiteY1578" fmla="*/ 2830989 h 6857985"/>
                <a:gd name="connsiteX1579" fmla="*/ 185642 w 6868353"/>
                <a:gd name="connsiteY1579" fmla="*/ 2881967 h 6857985"/>
                <a:gd name="connsiteX1580" fmla="*/ 171528 w 6868353"/>
                <a:gd name="connsiteY1580" fmla="*/ 2929535 h 6857985"/>
                <a:gd name="connsiteX1581" fmla="*/ 188870 w 6868353"/>
                <a:gd name="connsiteY1581" fmla="*/ 2911231 h 6857985"/>
                <a:gd name="connsiteX1582" fmla="*/ 192310 w 6868353"/>
                <a:gd name="connsiteY1582" fmla="*/ 2884785 h 6857985"/>
                <a:gd name="connsiteX1583" fmla="*/ 195496 w 6868353"/>
                <a:gd name="connsiteY1583" fmla="*/ 2861921 h 6857985"/>
                <a:gd name="connsiteX1584" fmla="*/ 196869 w 6868353"/>
                <a:gd name="connsiteY1584" fmla="*/ 2830989 h 6857985"/>
                <a:gd name="connsiteX1585" fmla="*/ 6436841 w 6868353"/>
                <a:gd name="connsiteY1585" fmla="*/ 2816865 h 6857985"/>
                <a:gd name="connsiteX1586" fmla="*/ 6463383 w 6868353"/>
                <a:gd name="connsiteY1586" fmla="*/ 2905482 h 6857985"/>
                <a:gd name="connsiteX1587" fmla="*/ 6467787 w 6868353"/>
                <a:gd name="connsiteY1587" fmla="*/ 2934731 h 6857985"/>
                <a:gd name="connsiteX1588" fmla="*/ 6471227 w 6868353"/>
                <a:gd name="connsiteY1588" fmla="*/ 2951606 h 6857985"/>
                <a:gd name="connsiteX1589" fmla="*/ 6474427 w 6868353"/>
                <a:gd name="connsiteY1589" fmla="*/ 2968963 h 6857985"/>
                <a:gd name="connsiteX1590" fmla="*/ 6488867 w 6868353"/>
                <a:gd name="connsiteY1590" fmla="*/ 3023794 h 6857985"/>
                <a:gd name="connsiteX1591" fmla="*/ 6497375 w 6868353"/>
                <a:gd name="connsiteY1591" fmla="*/ 3098288 h 6857985"/>
                <a:gd name="connsiteX1592" fmla="*/ 6502203 w 6868353"/>
                <a:gd name="connsiteY1592" fmla="*/ 3167715 h 6857985"/>
                <a:gd name="connsiteX1593" fmla="*/ 6473719 w 6868353"/>
                <a:gd name="connsiteY1593" fmla="*/ 2968751 h 6857985"/>
                <a:gd name="connsiteX1594" fmla="*/ 6464431 w 6868353"/>
                <a:gd name="connsiteY1594" fmla="*/ 2967264 h 6857985"/>
                <a:gd name="connsiteX1595" fmla="*/ 6455839 w 6868353"/>
                <a:gd name="connsiteY1595" fmla="*/ 2910565 h 6857985"/>
                <a:gd name="connsiteX1596" fmla="*/ 6447203 w 6868353"/>
                <a:gd name="connsiteY1596" fmla="*/ 2890420 h 6857985"/>
                <a:gd name="connsiteX1597" fmla="*/ 6433201 w 6868353"/>
                <a:gd name="connsiteY1597" fmla="*/ 2817340 h 6857985"/>
                <a:gd name="connsiteX1598" fmla="*/ 6436841 w 6868353"/>
                <a:gd name="connsiteY1598" fmla="*/ 2816865 h 6857985"/>
                <a:gd name="connsiteX1599" fmla="*/ 1118810 w 6868353"/>
                <a:gd name="connsiteY1599" fmla="*/ 2810248 h 6857985"/>
                <a:gd name="connsiteX1600" fmla="*/ 1113416 w 6868353"/>
                <a:gd name="connsiteY1600" fmla="*/ 2842611 h 6857985"/>
                <a:gd name="connsiteX1601" fmla="*/ 1104044 w 6868353"/>
                <a:gd name="connsiteY1601" fmla="*/ 2889570 h 6857985"/>
                <a:gd name="connsiteX1602" fmla="*/ 1091571 w 6868353"/>
                <a:gd name="connsiteY1602" fmla="*/ 2937536 h 6857985"/>
                <a:gd name="connsiteX1603" fmla="*/ 1079297 w 6868353"/>
                <a:gd name="connsiteY1603" fmla="*/ 2973791 h 6857985"/>
                <a:gd name="connsiteX1604" fmla="*/ 1089518 w 6868353"/>
                <a:gd name="connsiteY1604" fmla="*/ 2932284 h 6857985"/>
                <a:gd name="connsiteX1605" fmla="*/ 1097319 w 6868353"/>
                <a:gd name="connsiteY1605" fmla="*/ 2893534 h 6857985"/>
                <a:gd name="connsiteX1606" fmla="*/ 1105417 w 6868353"/>
                <a:gd name="connsiteY1606" fmla="*/ 2853824 h 6857985"/>
                <a:gd name="connsiteX1607" fmla="*/ 1110995 w 6868353"/>
                <a:gd name="connsiteY1607" fmla="*/ 2832644 h 6857985"/>
                <a:gd name="connsiteX1608" fmla="*/ 1118810 w 6868353"/>
                <a:gd name="connsiteY1608" fmla="*/ 2810248 h 6857985"/>
                <a:gd name="connsiteX1609" fmla="*/ 6613265 w 6868353"/>
                <a:gd name="connsiteY1609" fmla="*/ 2802065 h 6857985"/>
                <a:gd name="connsiteX1610" fmla="*/ 6635507 w 6868353"/>
                <a:gd name="connsiteY1610" fmla="*/ 2917942 h 6857985"/>
                <a:gd name="connsiteX1611" fmla="*/ 6670885 w 6868353"/>
                <a:gd name="connsiteY1611" fmla="*/ 3018217 h 6857985"/>
                <a:gd name="connsiteX1612" fmla="*/ 6683839 w 6868353"/>
                <a:gd name="connsiteY1612" fmla="*/ 3073416 h 6857985"/>
                <a:gd name="connsiteX1613" fmla="*/ 6696239 w 6868353"/>
                <a:gd name="connsiteY1613" fmla="*/ 3163016 h 6857985"/>
                <a:gd name="connsiteX1614" fmla="*/ 6675429 w 6868353"/>
                <a:gd name="connsiteY1614" fmla="*/ 3084246 h 6857985"/>
                <a:gd name="connsiteX1615" fmla="*/ 6674197 w 6868353"/>
                <a:gd name="connsiteY1615" fmla="*/ 3074208 h 6857985"/>
                <a:gd name="connsiteX1616" fmla="*/ 6672541 w 6868353"/>
                <a:gd name="connsiteY1616" fmla="*/ 3064284 h 6857985"/>
                <a:gd name="connsiteX1617" fmla="*/ 6669255 w 6868353"/>
                <a:gd name="connsiteY1617" fmla="*/ 3045058 h 6857985"/>
                <a:gd name="connsiteX1618" fmla="*/ 6662887 w 6868353"/>
                <a:gd name="connsiteY1618" fmla="*/ 3012185 h 6857985"/>
                <a:gd name="connsiteX1619" fmla="*/ 6652111 w 6868353"/>
                <a:gd name="connsiteY1619" fmla="*/ 2993386 h 6857985"/>
                <a:gd name="connsiteX1620" fmla="*/ 6631583 w 6868353"/>
                <a:gd name="connsiteY1620" fmla="*/ 2911203 h 6857985"/>
                <a:gd name="connsiteX1621" fmla="*/ 6613265 w 6868353"/>
                <a:gd name="connsiteY1621" fmla="*/ 2802065 h 6857985"/>
                <a:gd name="connsiteX1622" fmla="*/ 6692063 w 6868353"/>
                <a:gd name="connsiteY1622" fmla="*/ 2792113 h 6857985"/>
                <a:gd name="connsiteX1623" fmla="*/ 6702499 w 6868353"/>
                <a:gd name="connsiteY1623" fmla="*/ 2898278 h 6857985"/>
                <a:gd name="connsiteX1624" fmla="*/ 6735243 w 6868353"/>
                <a:gd name="connsiteY1624" fmla="*/ 3057348 h 6857985"/>
                <a:gd name="connsiteX1625" fmla="*/ 6747843 w 6868353"/>
                <a:gd name="connsiteY1625" fmla="*/ 3208093 h 6857985"/>
                <a:gd name="connsiteX1626" fmla="*/ 6733855 w 6868353"/>
                <a:gd name="connsiteY1626" fmla="*/ 3105100 h 6857985"/>
                <a:gd name="connsiteX1627" fmla="*/ 6727571 w 6868353"/>
                <a:gd name="connsiteY1627" fmla="*/ 3056908 h 6857985"/>
                <a:gd name="connsiteX1628" fmla="*/ 6720039 w 6868353"/>
                <a:gd name="connsiteY1628" fmla="*/ 3010501 h 6857985"/>
                <a:gd name="connsiteX1629" fmla="*/ 6705019 w 6868353"/>
                <a:gd name="connsiteY1629" fmla="*/ 2920745 h 6857985"/>
                <a:gd name="connsiteX1630" fmla="*/ 6695759 w 6868353"/>
                <a:gd name="connsiteY1630" fmla="*/ 2876816 h 6857985"/>
                <a:gd name="connsiteX1631" fmla="*/ 6685015 w 6868353"/>
                <a:gd name="connsiteY1631" fmla="*/ 2832986 h 6857985"/>
                <a:gd name="connsiteX1632" fmla="*/ 6692063 w 6868353"/>
                <a:gd name="connsiteY1632" fmla="*/ 2792113 h 6857985"/>
                <a:gd name="connsiteX1633" fmla="*/ 235476 w 6868353"/>
                <a:gd name="connsiteY1633" fmla="*/ 2784453 h 6857985"/>
                <a:gd name="connsiteX1634" fmla="*/ 204684 w 6868353"/>
                <a:gd name="connsiteY1634" fmla="*/ 2836411 h 6857985"/>
                <a:gd name="connsiteX1635" fmla="*/ 204443 w 6868353"/>
                <a:gd name="connsiteY1635" fmla="*/ 2853414 h 6857985"/>
                <a:gd name="connsiteX1636" fmla="*/ 218827 w 6868353"/>
                <a:gd name="connsiteY1636" fmla="*/ 2824632 h 6857985"/>
                <a:gd name="connsiteX1637" fmla="*/ 210120 w 6868353"/>
                <a:gd name="connsiteY1637" fmla="*/ 2862275 h 6857985"/>
                <a:gd name="connsiteX1638" fmla="*/ 201017 w 6868353"/>
                <a:gd name="connsiteY1638" fmla="*/ 2896209 h 6857985"/>
                <a:gd name="connsiteX1639" fmla="*/ 189776 w 6868353"/>
                <a:gd name="connsiteY1639" fmla="*/ 2945490 h 6857985"/>
                <a:gd name="connsiteX1640" fmla="*/ 179569 w 6868353"/>
                <a:gd name="connsiteY1640" fmla="*/ 2934632 h 6857985"/>
                <a:gd name="connsiteX1641" fmla="*/ 176794 w 6868353"/>
                <a:gd name="connsiteY1641" fmla="*/ 2974867 h 6857985"/>
                <a:gd name="connsiteX1642" fmla="*/ 183859 w 6868353"/>
                <a:gd name="connsiteY1642" fmla="*/ 2945902 h 6857985"/>
                <a:gd name="connsiteX1643" fmla="*/ 172179 w 6868353"/>
                <a:gd name="connsiteY1643" fmla="*/ 3010246 h 6857985"/>
                <a:gd name="connsiteX1644" fmla="*/ 166162 w 6868353"/>
                <a:gd name="connsiteY1644" fmla="*/ 3041803 h 6857985"/>
                <a:gd name="connsiteX1645" fmla="*/ 161235 w 6868353"/>
                <a:gd name="connsiteY1645" fmla="*/ 3073529 h 6857985"/>
                <a:gd name="connsiteX1646" fmla="*/ 168243 w 6868353"/>
                <a:gd name="connsiteY1646" fmla="*/ 3061297 h 6857985"/>
                <a:gd name="connsiteX1647" fmla="*/ 173099 w 6868353"/>
                <a:gd name="connsiteY1647" fmla="*/ 3043628 h 6857985"/>
                <a:gd name="connsiteX1648" fmla="*/ 167153 w 6868353"/>
                <a:gd name="connsiteY1648" fmla="*/ 3044208 h 6857985"/>
                <a:gd name="connsiteX1649" fmla="*/ 177828 w 6868353"/>
                <a:gd name="connsiteY1649" fmla="*/ 3009156 h 6857985"/>
                <a:gd name="connsiteX1650" fmla="*/ 200536 w 6868353"/>
                <a:gd name="connsiteY1650" fmla="*/ 2973197 h 6857985"/>
                <a:gd name="connsiteX1651" fmla="*/ 203310 w 6868353"/>
                <a:gd name="connsiteY1651" fmla="*/ 2933145 h 6857985"/>
                <a:gd name="connsiteX1652" fmla="*/ 192452 w 6868353"/>
                <a:gd name="connsiteY1652" fmla="*/ 2968072 h 6857985"/>
                <a:gd name="connsiteX1653" fmla="*/ 206170 w 6868353"/>
                <a:gd name="connsiteY1653" fmla="*/ 2893096 h 6857985"/>
                <a:gd name="connsiteX1654" fmla="*/ 212541 w 6868353"/>
                <a:gd name="connsiteY1654" fmla="*/ 2909914 h 6857985"/>
                <a:gd name="connsiteX1655" fmla="*/ 217864 w 6868353"/>
                <a:gd name="connsiteY1655" fmla="*/ 2883610 h 6857985"/>
                <a:gd name="connsiteX1656" fmla="*/ 221701 w 6868353"/>
                <a:gd name="connsiteY1656" fmla="*/ 2864413 h 6857985"/>
                <a:gd name="connsiteX1657" fmla="*/ 225042 w 6868353"/>
                <a:gd name="connsiteY1657" fmla="*/ 2838903 h 6857985"/>
                <a:gd name="connsiteX1658" fmla="*/ 235476 w 6868353"/>
                <a:gd name="connsiteY1658" fmla="*/ 2784453 h 6857985"/>
                <a:gd name="connsiteX1659" fmla="*/ 267428 w 6868353"/>
                <a:gd name="connsiteY1659" fmla="*/ 2772874 h 6857985"/>
                <a:gd name="connsiteX1660" fmla="*/ 250284 w 6868353"/>
                <a:gd name="connsiteY1660" fmla="*/ 2846348 h 6857985"/>
                <a:gd name="connsiteX1661" fmla="*/ 236905 w 6868353"/>
                <a:gd name="connsiteY1661" fmla="*/ 2857632 h 6857985"/>
                <a:gd name="connsiteX1662" fmla="*/ 231894 w 6868353"/>
                <a:gd name="connsiteY1662" fmla="*/ 2886753 h 6857985"/>
                <a:gd name="connsiteX1663" fmla="*/ 228623 w 6868353"/>
                <a:gd name="connsiteY1663" fmla="*/ 2916880 h 6857985"/>
                <a:gd name="connsiteX1664" fmla="*/ 225962 w 6868353"/>
                <a:gd name="connsiteY1664" fmla="*/ 2960031 h 6857985"/>
                <a:gd name="connsiteX1665" fmla="*/ 235419 w 6868353"/>
                <a:gd name="connsiteY1665" fmla="*/ 2908598 h 6857985"/>
                <a:gd name="connsiteX1666" fmla="*/ 238378 w 6868353"/>
                <a:gd name="connsiteY1666" fmla="*/ 2888692 h 6857985"/>
                <a:gd name="connsiteX1667" fmla="*/ 240006 w 6868353"/>
                <a:gd name="connsiteY1667" fmla="*/ 2869156 h 6857985"/>
                <a:gd name="connsiteX1668" fmla="*/ 268688 w 6868353"/>
                <a:gd name="connsiteY1668" fmla="*/ 2812160 h 6857985"/>
                <a:gd name="connsiteX1669" fmla="*/ 267428 w 6868353"/>
                <a:gd name="connsiteY1669" fmla="*/ 2772874 h 6857985"/>
                <a:gd name="connsiteX1670" fmla="*/ 6456335 w 6868353"/>
                <a:gd name="connsiteY1670" fmla="*/ 2764520 h 6857985"/>
                <a:gd name="connsiteX1671" fmla="*/ 6466839 w 6868353"/>
                <a:gd name="connsiteY1671" fmla="*/ 2786380 h 6857985"/>
                <a:gd name="connsiteX1672" fmla="*/ 6473237 w 6868353"/>
                <a:gd name="connsiteY1672" fmla="*/ 2810107 h 6857985"/>
                <a:gd name="connsiteX1673" fmla="*/ 6478687 w 6868353"/>
                <a:gd name="connsiteY1673" fmla="*/ 2828977 h 6857985"/>
                <a:gd name="connsiteX1674" fmla="*/ 6465309 w 6868353"/>
                <a:gd name="connsiteY1674" fmla="*/ 2824137 h 6857985"/>
                <a:gd name="connsiteX1675" fmla="*/ 6466115 w 6868353"/>
                <a:gd name="connsiteY1675" fmla="*/ 2794633 h 6857985"/>
                <a:gd name="connsiteX1676" fmla="*/ 6456335 w 6868353"/>
                <a:gd name="connsiteY1676" fmla="*/ 2764520 h 6857985"/>
                <a:gd name="connsiteX1677" fmla="*/ 6648439 w 6868353"/>
                <a:gd name="connsiteY1677" fmla="*/ 2753794 h 6857985"/>
                <a:gd name="connsiteX1678" fmla="*/ 6677795 w 6868353"/>
                <a:gd name="connsiteY1678" fmla="*/ 2873475 h 6857985"/>
                <a:gd name="connsiteX1679" fmla="*/ 6678843 w 6868353"/>
                <a:gd name="connsiteY1679" fmla="*/ 2906192 h 6857985"/>
                <a:gd name="connsiteX1680" fmla="*/ 6684561 w 6868353"/>
                <a:gd name="connsiteY1680" fmla="*/ 2945519 h 6857985"/>
                <a:gd name="connsiteX1681" fmla="*/ 6698081 w 6868353"/>
                <a:gd name="connsiteY1681" fmla="*/ 3027008 h 6857985"/>
                <a:gd name="connsiteX1682" fmla="*/ 6691867 w 6868353"/>
                <a:gd name="connsiteY1682" fmla="*/ 3053425 h 6857985"/>
                <a:gd name="connsiteX1683" fmla="*/ 6687747 w 6868353"/>
                <a:gd name="connsiteY1683" fmla="*/ 2965567 h 6857985"/>
                <a:gd name="connsiteX1684" fmla="*/ 6677371 w 6868353"/>
                <a:gd name="connsiteY1684" fmla="*/ 2921920 h 6857985"/>
                <a:gd name="connsiteX1685" fmla="*/ 6675387 w 6868353"/>
                <a:gd name="connsiteY1685" fmla="*/ 2909419 h 6857985"/>
                <a:gd name="connsiteX1686" fmla="*/ 6673023 w 6868353"/>
                <a:gd name="connsiteY1686" fmla="*/ 2896508 h 6857985"/>
                <a:gd name="connsiteX1687" fmla="*/ 6668479 w 6868353"/>
                <a:gd name="connsiteY1687" fmla="*/ 2869425 h 6857985"/>
                <a:gd name="connsiteX1688" fmla="*/ 6645515 w 6868353"/>
                <a:gd name="connsiteY1688" fmla="*/ 2754470 h 6857985"/>
                <a:gd name="connsiteX1689" fmla="*/ 6648439 w 6868353"/>
                <a:gd name="connsiteY1689" fmla="*/ 2753794 h 6857985"/>
                <a:gd name="connsiteX1690" fmla="*/ 925140 w 6868353"/>
                <a:gd name="connsiteY1690" fmla="*/ 2725136 h 6857985"/>
                <a:gd name="connsiteX1691" fmla="*/ 916660 w 6868353"/>
                <a:gd name="connsiteY1691" fmla="*/ 2733446 h 6857985"/>
                <a:gd name="connsiteX1692" fmla="*/ 909837 w 6868353"/>
                <a:gd name="connsiteY1692" fmla="*/ 2746570 h 6857985"/>
                <a:gd name="connsiteX1693" fmla="*/ 899672 w 6868353"/>
                <a:gd name="connsiteY1693" fmla="*/ 2838534 h 6857985"/>
                <a:gd name="connsiteX1694" fmla="*/ 906694 w 6868353"/>
                <a:gd name="connsiteY1694" fmla="*/ 2783506 h 6857985"/>
                <a:gd name="connsiteX1695" fmla="*/ 915471 w 6868353"/>
                <a:gd name="connsiteY1695" fmla="*/ 2754809 h 6857985"/>
                <a:gd name="connsiteX1696" fmla="*/ 925140 w 6868353"/>
                <a:gd name="connsiteY1696" fmla="*/ 2725136 h 6857985"/>
                <a:gd name="connsiteX1697" fmla="*/ 1094460 w 6868353"/>
                <a:gd name="connsiteY1697" fmla="*/ 2715522 h 6857985"/>
                <a:gd name="connsiteX1698" fmla="*/ 1066103 w 6868353"/>
                <a:gd name="connsiteY1698" fmla="*/ 2804061 h 6857985"/>
                <a:gd name="connsiteX1699" fmla="*/ 1094460 w 6868353"/>
                <a:gd name="connsiteY1699" fmla="*/ 2715522 h 6857985"/>
                <a:gd name="connsiteX1700" fmla="*/ 152854 w 6868353"/>
                <a:gd name="connsiteY1700" fmla="*/ 2693027 h 6857985"/>
                <a:gd name="connsiteX1701" fmla="*/ 120717 w 6868353"/>
                <a:gd name="connsiteY1701" fmla="*/ 2844467 h 6857985"/>
                <a:gd name="connsiteX1702" fmla="*/ 111657 w 6868353"/>
                <a:gd name="connsiteY1702" fmla="*/ 2900359 h 6857985"/>
                <a:gd name="connsiteX1703" fmla="*/ 114163 w 6868353"/>
                <a:gd name="connsiteY1703" fmla="*/ 2939361 h 6857985"/>
                <a:gd name="connsiteX1704" fmla="*/ 89076 w 6868353"/>
                <a:gd name="connsiteY1704" fmla="*/ 3034568 h 6857985"/>
                <a:gd name="connsiteX1705" fmla="*/ 75457 w 6868353"/>
                <a:gd name="connsiteY1705" fmla="*/ 3217804 h 6857985"/>
                <a:gd name="connsiteX1706" fmla="*/ 82097 w 6868353"/>
                <a:gd name="connsiteY1706" fmla="*/ 3094779 h 6857985"/>
                <a:gd name="connsiteX1707" fmla="*/ 87165 w 6868353"/>
                <a:gd name="connsiteY1707" fmla="*/ 3032799 h 6857985"/>
                <a:gd name="connsiteX1708" fmla="*/ 95744 w 6868353"/>
                <a:gd name="connsiteY1708" fmla="*/ 2969856 h 6857985"/>
                <a:gd name="connsiteX1709" fmla="*/ 105711 w 6868353"/>
                <a:gd name="connsiteY1709" fmla="*/ 2904945 h 6857985"/>
                <a:gd name="connsiteX1710" fmla="*/ 111261 w 6868353"/>
                <a:gd name="connsiteY1710" fmla="*/ 2871548 h 6857985"/>
                <a:gd name="connsiteX1711" fmla="*/ 118325 w 6868353"/>
                <a:gd name="connsiteY1711" fmla="*/ 2837614 h 6857985"/>
                <a:gd name="connsiteX1712" fmla="*/ 152854 w 6868353"/>
                <a:gd name="connsiteY1712" fmla="*/ 2693027 h 6857985"/>
                <a:gd name="connsiteX1713" fmla="*/ 6555307 w 6868353"/>
                <a:gd name="connsiteY1713" fmla="*/ 2673744 h 6857985"/>
                <a:gd name="connsiteX1714" fmla="*/ 6574079 w 6868353"/>
                <a:gd name="connsiteY1714" fmla="*/ 2712606 h 6857985"/>
                <a:gd name="connsiteX1715" fmla="*/ 6573795 w 6868353"/>
                <a:gd name="connsiteY1715" fmla="*/ 2749485 h 6857985"/>
                <a:gd name="connsiteX1716" fmla="*/ 6555307 w 6868353"/>
                <a:gd name="connsiteY1716" fmla="*/ 2673744 h 6857985"/>
                <a:gd name="connsiteX1717" fmla="*/ 989909 w 6868353"/>
                <a:gd name="connsiteY1717" fmla="*/ 2668649 h 6857985"/>
                <a:gd name="connsiteX1718" fmla="*/ 973345 w 6868353"/>
                <a:gd name="connsiteY1718" fmla="*/ 2729297 h 6857985"/>
                <a:gd name="connsiteX1719" fmla="*/ 956795 w 6868353"/>
                <a:gd name="connsiteY1719" fmla="*/ 2793429 h 6857985"/>
                <a:gd name="connsiteX1720" fmla="*/ 941491 w 6868353"/>
                <a:gd name="connsiteY1720" fmla="*/ 2860931 h 6857985"/>
                <a:gd name="connsiteX1721" fmla="*/ 933563 w 6868353"/>
                <a:gd name="connsiteY1721" fmla="*/ 2895560 h 6857985"/>
                <a:gd name="connsiteX1722" fmla="*/ 927108 w 6868353"/>
                <a:gd name="connsiteY1722" fmla="*/ 2931108 h 6857985"/>
                <a:gd name="connsiteX1723" fmla="*/ 903281 w 6868353"/>
                <a:gd name="connsiteY1723" fmla="*/ 3077959 h 6857985"/>
                <a:gd name="connsiteX1724" fmla="*/ 893428 w 6868353"/>
                <a:gd name="connsiteY1724" fmla="*/ 3153502 h 6857985"/>
                <a:gd name="connsiteX1725" fmla="*/ 887000 w 6868353"/>
                <a:gd name="connsiteY1725" fmla="*/ 3230050 h 6857985"/>
                <a:gd name="connsiteX1726" fmla="*/ 883900 w 6868353"/>
                <a:gd name="connsiteY1726" fmla="*/ 3268374 h 6857985"/>
                <a:gd name="connsiteX1727" fmla="*/ 881507 w 6868353"/>
                <a:gd name="connsiteY1727" fmla="*/ 3306711 h 6857985"/>
                <a:gd name="connsiteX1728" fmla="*/ 879171 w 6868353"/>
                <a:gd name="connsiteY1728" fmla="*/ 3383259 h 6857985"/>
                <a:gd name="connsiteX1729" fmla="*/ 877968 w 6868353"/>
                <a:gd name="connsiteY1729" fmla="*/ 3421213 h 6857985"/>
                <a:gd name="connsiteX1730" fmla="*/ 878449 w 6868353"/>
                <a:gd name="connsiteY1730" fmla="*/ 3458985 h 6857985"/>
                <a:gd name="connsiteX1731" fmla="*/ 879908 w 6868353"/>
                <a:gd name="connsiteY1731" fmla="*/ 3533465 h 6857985"/>
                <a:gd name="connsiteX1732" fmla="*/ 880262 w 6868353"/>
                <a:gd name="connsiteY1732" fmla="*/ 3551813 h 6857985"/>
                <a:gd name="connsiteX1733" fmla="*/ 881026 w 6868353"/>
                <a:gd name="connsiteY1733" fmla="*/ 3570047 h 6857985"/>
                <a:gd name="connsiteX1734" fmla="*/ 883588 w 6868353"/>
                <a:gd name="connsiteY1734" fmla="*/ 3606119 h 6857985"/>
                <a:gd name="connsiteX1735" fmla="*/ 886155 w 6868353"/>
                <a:gd name="connsiteY1735" fmla="*/ 3642466 h 6857985"/>
                <a:gd name="connsiteX1736" fmla="*/ 876650 w 6868353"/>
                <a:gd name="connsiteY1736" fmla="*/ 3552808 h 6857985"/>
                <a:gd name="connsiteX1737" fmla="*/ 877458 w 6868353"/>
                <a:gd name="connsiteY1737" fmla="*/ 3276373 h 6857985"/>
                <a:gd name="connsiteX1738" fmla="*/ 989909 w 6868353"/>
                <a:gd name="connsiteY1738" fmla="*/ 2668649 h 6857985"/>
                <a:gd name="connsiteX1739" fmla="*/ 6580237 w 6868353"/>
                <a:gd name="connsiteY1739" fmla="*/ 2665675 h 6857985"/>
                <a:gd name="connsiteX1740" fmla="*/ 6596447 w 6868353"/>
                <a:gd name="connsiteY1740" fmla="*/ 2739519 h 6857985"/>
                <a:gd name="connsiteX1741" fmla="*/ 6603963 w 6868353"/>
                <a:gd name="connsiteY1741" fmla="*/ 2764110 h 6857985"/>
                <a:gd name="connsiteX1742" fmla="*/ 6612685 w 6868353"/>
                <a:gd name="connsiteY1742" fmla="*/ 2777870 h 6857985"/>
                <a:gd name="connsiteX1743" fmla="*/ 6607927 w 6868353"/>
                <a:gd name="connsiteY1743" fmla="*/ 2804671 h 6857985"/>
                <a:gd name="connsiteX1744" fmla="*/ 6580123 w 6868353"/>
                <a:gd name="connsiteY1744" fmla="*/ 2702923 h 6857985"/>
                <a:gd name="connsiteX1745" fmla="*/ 6580237 w 6868353"/>
                <a:gd name="connsiteY1745" fmla="*/ 2665675 h 6857985"/>
                <a:gd name="connsiteX1746" fmla="*/ 6667231 w 6868353"/>
                <a:gd name="connsiteY1746" fmla="*/ 2660140 h 6857985"/>
                <a:gd name="connsiteX1747" fmla="*/ 6686359 w 6868353"/>
                <a:gd name="connsiteY1747" fmla="*/ 2731054 h 6857985"/>
                <a:gd name="connsiteX1748" fmla="*/ 6703701 w 6868353"/>
                <a:gd name="connsiteY1748" fmla="*/ 2803665 h 6857985"/>
                <a:gd name="connsiteX1749" fmla="*/ 6731137 w 6868353"/>
                <a:gd name="connsiteY1749" fmla="*/ 2945832 h 6857985"/>
                <a:gd name="connsiteX1750" fmla="*/ 6723379 w 6868353"/>
                <a:gd name="connsiteY1750" fmla="*/ 2909433 h 6857985"/>
                <a:gd name="connsiteX1751" fmla="*/ 6714643 w 6868353"/>
                <a:gd name="connsiteY1751" fmla="*/ 2873376 h 6857985"/>
                <a:gd name="connsiteX1752" fmla="*/ 6697487 w 6868353"/>
                <a:gd name="connsiteY1752" fmla="*/ 2801726 h 6857985"/>
                <a:gd name="connsiteX1753" fmla="*/ 6689657 w 6868353"/>
                <a:gd name="connsiteY1753" fmla="*/ 2766049 h 6857985"/>
                <a:gd name="connsiteX1754" fmla="*/ 6682041 w 6868353"/>
                <a:gd name="connsiteY1754" fmla="*/ 2730545 h 6857985"/>
                <a:gd name="connsiteX1755" fmla="*/ 6667231 w 6868353"/>
                <a:gd name="connsiteY1755" fmla="*/ 2660140 h 6857985"/>
                <a:gd name="connsiteX1756" fmla="*/ 6715593 w 6868353"/>
                <a:gd name="connsiteY1756" fmla="*/ 2658215 h 6857985"/>
                <a:gd name="connsiteX1757" fmla="*/ 6736079 w 6868353"/>
                <a:gd name="connsiteY1757" fmla="*/ 2717745 h 6857985"/>
                <a:gd name="connsiteX1758" fmla="*/ 6753959 w 6868353"/>
                <a:gd name="connsiteY1758" fmla="*/ 2797833 h 6857985"/>
                <a:gd name="connsiteX1759" fmla="*/ 6736091 w 6868353"/>
                <a:gd name="connsiteY1759" fmla="*/ 2737353 h 6857985"/>
                <a:gd name="connsiteX1760" fmla="*/ 6715593 w 6868353"/>
                <a:gd name="connsiteY1760" fmla="*/ 2658215 h 6857985"/>
                <a:gd name="connsiteX1761" fmla="*/ 6426547 w 6868353"/>
                <a:gd name="connsiteY1761" fmla="*/ 2638281 h 6857985"/>
                <a:gd name="connsiteX1762" fmla="*/ 6436019 w 6868353"/>
                <a:gd name="connsiteY1762" fmla="*/ 2673461 h 6857985"/>
                <a:gd name="connsiteX1763" fmla="*/ 6443379 w 6868353"/>
                <a:gd name="connsiteY1763" fmla="*/ 2699100 h 6857985"/>
                <a:gd name="connsiteX1764" fmla="*/ 6453007 w 6868353"/>
                <a:gd name="connsiteY1764" fmla="*/ 2754371 h 6857985"/>
                <a:gd name="connsiteX1765" fmla="*/ 6424339 w 6868353"/>
                <a:gd name="connsiteY1765" fmla="*/ 2657691 h 6857985"/>
                <a:gd name="connsiteX1766" fmla="*/ 6426547 w 6868353"/>
                <a:gd name="connsiteY1766" fmla="*/ 2638281 h 6857985"/>
                <a:gd name="connsiteX1767" fmla="*/ 251565 w 6868353"/>
                <a:gd name="connsiteY1767" fmla="*/ 2633108 h 6857985"/>
                <a:gd name="connsiteX1768" fmla="*/ 237415 w 6868353"/>
                <a:gd name="connsiteY1768" fmla="*/ 2653514 h 6857985"/>
                <a:gd name="connsiteX1769" fmla="*/ 219280 w 6868353"/>
                <a:gd name="connsiteY1769" fmla="*/ 2716046 h 6857985"/>
                <a:gd name="connsiteX1770" fmla="*/ 204726 w 6868353"/>
                <a:gd name="connsiteY1770" fmla="*/ 2744771 h 6857985"/>
                <a:gd name="connsiteX1771" fmla="*/ 203310 w 6868353"/>
                <a:gd name="connsiteY1771" fmla="*/ 2721823 h 6857985"/>
                <a:gd name="connsiteX1772" fmla="*/ 193811 w 6868353"/>
                <a:gd name="connsiteY1772" fmla="*/ 2785303 h 6857985"/>
                <a:gd name="connsiteX1773" fmla="*/ 210205 w 6868353"/>
                <a:gd name="connsiteY1773" fmla="*/ 2762127 h 6857985"/>
                <a:gd name="connsiteX1774" fmla="*/ 197534 w 6868353"/>
                <a:gd name="connsiteY1774" fmla="*/ 2796700 h 6857985"/>
                <a:gd name="connsiteX1775" fmla="*/ 223966 w 6868353"/>
                <a:gd name="connsiteY1775" fmla="*/ 2767550 h 6857985"/>
                <a:gd name="connsiteX1776" fmla="*/ 210205 w 6868353"/>
                <a:gd name="connsiteY1776" fmla="*/ 2762127 h 6857985"/>
                <a:gd name="connsiteX1777" fmla="*/ 238293 w 6868353"/>
                <a:gd name="connsiteY1777" fmla="*/ 2699085 h 6857985"/>
                <a:gd name="connsiteX1778" fmla="*/ 240572 w 6868353"/>
                <a:gd name="connsiteY1778" fmla="*/ 2665039 h 6857985"/>
                <a:gd name="connsiteX1779" fmla="*/ 250978 w 6868353"/>
                <a:gd name="connsiteY1779" fmla="*/ 2659432 h 6857985"/>
                <a:gd name="connsiteX1780" fmla="*/ 251565 w 6868353"/>
                <a:gd name="connsiteY1780" fmla="*/ 2633108 h 6857985"/>
                <a:gd name="connsiteX1781" fmla="*/ 6299119 w 6868353"/>
                <a:gd name="connsiteY1781" fmla="*/ 2630878 h 6857985"/>
                <a:gd name="connsiteX1782" fmla="*/ 6312257 w 6868353"/>
                <a:gd name="connsiteY1782" fmla="*/ 2655100 h 6857985"/>
                <a:gd name="connsiteX1783" fmla="*/ 6328183 w 6868353"/>
                <a:gd name="connsiteY1783" fmla="*/ 2705230 h 6857985"/>
                <a:gd name="connsiteX1784" fmla="*/ 6357007 w 6868353"/>
                <a:gd name="connsiteY1784" fmla="*/ 2816492 h 6857985"/>
                <a:gd name="connsiteX1785" fmla="*/ 6326259 w 6868353"/>
                <a:gd name="connsiteY1785" fmla="*/ 2713584 h 6857985"/>
                <a:gd name="connsiteX1786" fmla="*/ 6317325 w 6868353"/>
                <a:gd name="connsiteY1786" fmla="*/ 2704438 h 6857985"/>
                <a:gd name="connsiteX1787" fmla="*/ 6310727 w 6868353"/>
                <a:gd name="connsiteY1787" fmla="*/ 2683571 h 6857985"/>
                <a:gd name="connsiteX1788" fmla="*/ 6304159 w 6868353"/>
                <a:gd name="connsiteY1788" fmla="*/ 2662264 h 6857985"/>
                <a:gd name="connsiteX1789" fmla="*/ 6299119 w 6868353"/>
                <a:gd name="connsiteY1789" fmla="*/ 2630878 h 6857985"/>
                <a:gd name="connsiteX1790" fmla="*/ 297850 w 6868353"/>
                <a:gd name="connsiteY1790" fmla="*/ 2604300 h 6857985"/>
                <a:gd name="connsiteX1791" fmla="*/ 263308 w 6868353"/>
                <a:gd name="connsiteY1791" fmla="*/ 2682452 h 6857985"/>
                <a:gd name="connsiteX1792" fmla="*/ 267117 w 6868353"/>
                <a:gd name="connsiteY1792" fmla="*/ 2710100 h 6857985"/>
                <a:gd name="connsiteX1793" fmla="*/ 257065 w 6868353"/>
                <a:gd name="connsiteY1793" fmla="*/ 2750603 h 6857985"/>
                <a:gd name="connsiteX1794" fmla="*/ 245173 w 6868353"/>
                <a:gd name="connsiteY1794" fmla="*/ 2795652 h 6857985"/>
                <a:gd name="connsiteX1795" fmla="*/ 265390 w 6868353"/>
                <a:gd name="connsiteY1795" fmla="*/ 2739575 h 6857985"/>
                <a:gd name="connsiteX1796" fmla="*/ 274847 w 6868353"/>
                <a:gd name="connsiteY1796" fmla="*/ 2707029 h 6857985"/>
                <a:gd name="connsiteX1797" fmla="*/ 287234 w 6868353"/>
                <a:gd name="connsiteY1797" fmla="*/ 2682805 h 6857985"/>
                <a:gd name="connsiteX1798" fmla="*/ 276404 w 6868353"/>
                <a:gd name="connsiteY1798" fmla="*/ 2665717 h 6857985"/>
                <a:gd name="connsiteX1799" fmla="*/ 284686 w 6868353"/>
                <a:gd name="connsiteY1799" fmla="*/ 2631968 h 6857985"/>
                <a:gd name="connsiteX1800" fmla="*/ 294992 w 6868353"/>
                <a:gd name="connsiteY1800" fmla="*/ 2626630 h 6857985"/>
                <a:gd name="connsiteX1801" fmla="*/ 297850 w 6868353"/>
                <a:gd name="connsiteY1801" fmla="*/ 2604300 h 6857985"/>
                <a:gd name="connsiteX1802" fmla="*/ 6607771 w 6868353"/>
                <a:gd name="connsiteY1802" fmla="*/ 2603041 h 6857985"/>
                <a:gd name="connsiteX1803" fmla="*/ 6642217 w 6868353"/>
                <a:gd name="connsiteY1803" fmla="*/ 2743753 h 6857985"/>
                <a:gd name="connsiteX1804" fmla="*/ 6617173 w 6868353"/>
                <a:gd name="connsiteY1804" fmla="*/ 2637984 h 6857985"/>
                <a:gd name="connsiteX1805" fmla="*/ 6607771 w 6868353"/>
                <a:gd name="connsiteY1805" fmla="*/ 2603041 h 6857985"/>
                <a:gd name="connsiteX1806" fmla="*/ 6554795 w 6868353"/>
                <a:gd name="connsiteY1806" fmla="*/ 2599080 h 6857985"/>
                <a:gd name="connsiteX1807" fmla="*/ 6572507 w 6868353"/>
                <a:gd name="connsiteY1807" fmla="*/ 2651321 h 6857985"/>
                <a:gd name="connsiteX1808" fmla="*/ 6558787 w 6868353"/>
                <a:gd name="connsiteY1808" fmla="*/ 2646903 h 6857985"/>
                <a:gd name="connsiteX1809" fmla="*/ 6563913 w 6868353"/>
                <a:gd name="connsiteY1809" fmla="*/ 2643817 h 6857985"/>
                <a:gd name="connsiteX1810" fmla="*/ 6560317 w 6868353"/>
                <a:gd name="connsiteY1810" fmla="*/ 2621986 h 6857985"/>
                <a:gd name="connsiteX1811" fmla="*/ 6557911 w 6868353"/>
                <a:gd name="connsiteY1811" fmla="*/ 2610547 h 6857985"/>
                <a:gd name="connsiteX1812" fmla="*/ 6554795 w 6868353"/>
                <a:gd name="connsiteY1812" fmla="*/ 2599080 h 6857985"/>
                <a:gd name="connsiteX1813" fmla="*/ 6436145 w 6868353"/>
                <a:gd name="connsiteY1813" fmla="*/ 2589920 h 6857985"/>
                <a:gd name="connsiteX1814" fmla="*/ 6438991 w 6868353"/>
                <a:gd name="connsiteY1814" fmla="*/ 2627112 h 6857985"/>
                <a:gd name="connsiteX1815" fmla="*/ 6441255 w 6868353"/>
                <a:gd name="connsiteY1815" fmla="*/ 2646337 h 6857985"/>
                <a:gd name="connsiteX1816" fmla="*/ 6446467 w 6868353"/>
                <a:gd name="connsiteY1816" fmla="*/ 2668904 h 6857985"/>
                <a:gd name="connsiteX1817" fmla="*/ 6452539 w 6868353"/>
                <a:gd name="connsiteY1817" fmla="*/ 2659475 h 6857985"/>
                <a:gd name="connsiteX1818" fmla="*/ 6456403 w 6868353"/>
                <a:gd name="connsiteY1818" fmla="*/ 2699114 h 6857985"/>
                <a:gd name="connsiteX1819" fmla="*/ 6464911 w 6868353"/>
                <a:gd name="connsiteY1819" fmla="*/ 2706405 h 6857985"/>
                <a:gd name="connsiteX1820" fmla="*/ 6463031 w 6868353"/>
                <a:gd name="connsiteY1820" fmla="*/ 2719373 h 6857985"/>
                <a:gd name="connsiteX1821" fmla="*/ 6481419 w 6868353"/>
                <a:gd name="connsiteY1821" fmla="*/ 2756961 h 6857985"/>
                <a:gd name="connsiteX1822" fmla="*/ 6486487 w 6868353"/>
                <a:gd name="connsiteY1822" fmla="*/ 2813307 h 6857985"/>
                <a:gd name="connsiteX1823" fmla="*/ 6503051 w 6868353"/>
                <a:gd name="connsiteY1823" fmla="*/ 2851672 h 6857985"/>
                <a:gd name="connsiteX1824" fmla="*/ 6511899 w 6868353"/>
                <a:gd name="connsiteY1824" fmla="*/ 2928730 h 6857985"/>
                <a:gd name="connsiteX1825" fmla="*/ 6492137 w 6868353"/>
                <a:gd name="connsiteY1825" fmla="*/ 2842952 h 6857985"/>
                <a:gd name="connsiteX1826" fmla="*/ 6479495 w 6868353"/>
                <a:gd name="connsiteY1826" fmla="*/ 2769900 h 6857985"/>
                <a:gd name="connsiteX1827" fmla="*/ 6456447 w 6868353"/>
                <a:gd name="connsiteY1827" fmla="*/ 2708317 h 6857985"/>
                <a:gd name="connsiteX1828" fmla="*/ 6428515 w 6868353"/>
                <a:gd name="connsiteY1828" fmla="*/ 2618885 h 6857985"/>
                <a:gd name="connsiteX1829" fmla="*/ 6436145 w 6868353"/>
                <a:gd name="connsiteY1829" fmla="*/ 2589920 h 6857985"/>
                <a:gd name="connsiteX1830" fmla="*/ 6676053 w 6868353"/>
                <a:gd name="connsiteY1830" fmla="*/ 2583818 h 6857985"/>
                <a:gd name="connsiteX1831" fmla="*/ 6701011 w 6868353"/>
                <a:gd name="connsiteY1831" fmla="*/ 2651801 h 6857985"/>
                <a:gd name="connsiteX1832" fmla="*/ 6714263 w 6868353"/>
                <a:gd name="connsiteY1832" fmla="*/ 2698618 h 6857985"/>
                <a:gd name="connsiteX1833" fmla="*/ 6727031 w 6868353"/>
                <a:gd name="connsiteY1833" fmla="*/ 2750845 h 6857985"/>
                <a:gd name="connsiteX1834" fmla="*/ 6750137 w 6868353"/>
                <a:gd name="connsiteY1834" fmla="*/ 2861751 h 6857985"/>
                <a:gd name="connsiteX1835" fmla="*/ 6755999 w 6868353"/>
                <a:gd name="connsiteY1835" fmla="*/ 2888877 h 6857985"/>
                <a:gd name="connsiteX1836" fmla="*/ 6760995 w 6868353"/>
                <a:gd name="connsiteY1836" fmla="*/ 2915337 h 6857985"/>
                <a:gd name="connsiteX1837" fmla="*/ 6770963 w 6868353"/>
                <a:gd name="connsiteY1837" fmla="*/ 2964546 h 6857985"/>
                <a:gd name="connsiteX1838" fmla="*/ 6754795 w 6868353"/>
                <a:gd name="connsiteY1838" fmla="*/ 2926096 h 6857985"/>
                <a:gd name="connsiteX1839" fmla="*/ 6744503 w 6868353"/>
                <a:gd name="connsiteY1839" fmla="*/ 2891891 h 6857985"/>
                <a:gd name="connsiteX1840" fmla="*/ 6732935 w 6868353"/>
                <a:gd name="connsiteY1840" fmla="*/ 2853697 h 6857985"/>
                <a:gd name="connsiteX1841" fmla="*/ 6714715 w 6868353"/>
                <a:gd name="connsiteY1841" fmla="*/ 2742435 h 6857985"/>
                <a:gd name="connsiteX1842" fmla="*/ 6733361 w 6868353"/>
                <a:gd name="connsiteY1842" fmla="*/ 2833480 h 6857985"/>
                <a:gd name="connsiteX1843" fmla="*/ 6724611 w 6868353"/>
                <a:gd name="connsiteY1843" fmla="*/ 2776525 h 6857985"/>
                <a:gd name="connsiteX1844" fmla="*/ 6719431 w 6868353"/>
                <a:gd name="connsiteY1844" fmla="*/ 2749443 h 6857985"/>
                <a:gd name="connsiteX1845" fmla="*/ 6713441 w 6868353"/>
                <a:gd name="connsiteY1845" fmla="*/ 2723451 h 6857985"/>
                <a:gd name="connsiteX1846" fmla="*/ 6685127 w 6868353"/>
                <a:gd name="connsiteY1846" fmla="*/ 2630338 h 6857985"/>
                <a:gd name="connsiteX1847" fmla="*/ 6698519 w 6868353"/>
                <a:gd name="connsiteY1847" fmla="*/ 2719246 h 6857985"/>
                <a:gd name="connsiteX1848" fmla="*/ 6672911 w 6868353"/>
                <a:gd name="connsiteY1848" fmla="*/ 2611693 h 6857985"/>
                <a:gd name="connsiteX1849" fmla="*/ 6689475 w 6868353"/>
                <a:gd name="connsiteY1849" fmla="*/ 2634289 h 6857985"/>
                <a:gd name="connsiteX1850" fmla="*/ 6676053 w 6868353"/>
                <a:gd name="connsiteY1850" fmla="*/ 2583818 h 6857985"/>
                <a:gd name="connsiteX1851" fmla="*/ 6453063 w 6868353"/>
                <a:gd name="connsiteY1851" fmla="*/ 2560771 h 6857985"/>
                <a:gd name="connsiteX1852" fmla="*/ 6467703 w 6868353"/>
                <a:gd name="connsiteY1852" fmla="*/ 2603993 h 6857985"/>
                <a:gd name="connsiteX1853" fmla="*/ 6474767 w 6868353"/>
                <a:gd name="connsiteY1853" fmla="*/ 2625428 h 6857985"/>
                <a:gd name="connsiteX1854" fmla="*/ 6478235 w 6868353"/>
                <a:gd name="connsiteY1854" fmla="*/ 2636115 h 6857985"/>
                <a:gd name="connsiteX1855" fmla="*/ 6481223 w 6868353"/>
                <a:gd name="connsiteY1855" fmla="*/ 2646932 h 6857985"/>
                <a:gd name="connsiteX1856" fmla="*/ 6504609 w 6868353"/>
                <a:gd name="connsiteY1856" fmla="*/ 2733178 h 6857985"/>
                <a:gd name="connsiteX1857" fmla="*/ 6516375 w 6868353"/>
                <a:gd name="connsiteY1857" fmla="*/ 2776469 h 6857985"/>
                <a:gd name="connsiteX1858" fmla="*/ 6526921 w 6868353"/>
                <a:gd name="connsiteY1858" fmla="*/ 2820569 h 6857985"/>
                <a:gd name="connsiteX1859" fmla="*/ 6549359 w 6868353"/>
                <a:gd name="connsiteY1859" fmla="*/ 2911204 h 6857985"/>
                <a:gd name="connsiteX1860" fmla="*/ 6538657 w 6868353"/>
                <a:gd name="connsiteY1860" fmla="*/ 2916173 h 6857985"/>
                <a:gd name="connsiteX1861" fmla="*/ 6503987 w 6868353"/>
                <a:gd name="connsiteY1861" fmla="*/ 2822028 h 6857985"/>
                <a:gd name="connsiteX1862" fmla="*/ 6509295 w 6868353"/>
                <a:gd name="connsiteY1862" fmla="*/ 2819324 h 6857985"/>
                <a:gd name="connsiteX1863" fmla="*/ 6526171 w 6868353"/>
                <a:gd name="connsiteY1863" fmla="*/ 2881176 h 6857985"/>
                <a:gd name="connsiteX1864" fmla="*/ 6534311 w 6868353"/>
                <a:gd name="connsiteY1864" fmla="*/ 2888991 h 6857985"/>
                <a:gd name="connsiteX1865" fmla="*/ 6514633 w 6868353"/>
                <a:gd name="connsiteY1865" fmla="*/ 2789310 h 6857985"/>
                <a:gd name="connsiteX1866" fmla="*/ 6497459 w 6868353"/>
                <a:gd name="connsiteY1866" fmla="*/ 2712339 h 6857985"/>
                <a:gd name="connsiteX1867" fmla="*/ 6488939 w 6868353"/>
                <a:gd name="connsiteY1867" fmla="*/ 2704976 h 6857985"/>
                <a:gd name="connsiteX1868" fmla="*/ 6469599 w 6868353"/>
                <a:gd name="connsiteY1868" fmla="*/ 2628952 h 6857985"/>
                <a:gd name="connsiteX1869" fmla="*/ 6453063 w 6868353"/>
                <a:gd name="connsiteY1869" fmla="*/ 2560771 h 6857985"/>
                <a:gd name="connsiteX1870" fmla="*/ 195991 w 6868353"/>
                <a:gd name="connsiteY1870" fmla="*/ 2542324 h 6857985"/>
                <a:gd name="connsiteX1871" fmla="*/ 180022 w 6868353"/>
                <a:gd name="connsiteY1871" fmla="*/ 2594309 h 6857985"/>
                <a:gd name="connsiteX1872" fmla="*/ 182726 w 6868353"/>
                <a:gd name="connsiteY1872" fmla="*/ 2559384 h 6857985"/>
                <a:gd name="connsiteX1873" fmla="*/ 185827 w 6868353"/>
                <a:gd name="connsiteY1873" fmla="*/ 2571021 h 6857985"/>
                <a:gd name="connsiteX1874" fmla="*/ 195991 w 6868353"/>
                <a:gd name="connsiteY1874" fmla="*/ 2542324 h 6857985"/>
                <a:gd name="connsiteX1875" fmla="*/ 6508333 w 6868353"/>
                <a:gd name="connsiteY1875" fmla="*/ 2526001 h 6857985"/>
                <a:gd name="connsiteX1876" fmla="*/ 6512807 w 6868353"/>
                <a:gd name="connsiteY1876" fmla="*/ 2529441 h 6857985"/>
                <a:gd name="connsiteX1877" fmla="*/ 6515639 w 6868353"/>
                <a:gd name="connsiteY1877" fmla="*/ 2553253 h 6857985"/>
                <a:gd name="connsiteX1878" fmla="*/ 6527899 w 6868353"/>
                <a:gd name="connsiteY1878" fmla="*/ 2577349 h 6857985"/>
                <a:gd name="connsiteX1879" fmla="*/ 6530631 w 6868353"/>
                <a:gd name="connsiteY1879" fmla="*/ 2601006 h 6857985"/>
                <a:gd name="connsiteX1880" fmla="*/ 6507229 w 6868353"/>
                <a:gd name="connsiteY1880" fmla="*/ 2539422 h 6857985"/>
                <a:gd name="connsiteX1881" fmla="*/ 6508333 w 6868353"/>
                <a:gd name="connsiteY1881" fmla="*/ 2526001 h 6857985"/>
                <a:gd name="connsiteX1882" fmla="*/ 6452157 w 6868353"/>
                <a:gd name="connsiteY1882" fmla="*/ 2525329 h 6857985"/>
                <a:gd name="connsiteX1883" fmla="*/ 6472035 w 6868353"/>
                <a:gd name="connsiteY1883" fmla="*/ 2561521 h 6857985"/>
                <a:gd name="connsiteX1884" fmla="*/ 6470235 w 6868353"/>
                <a:gd name="connsiteY1884" fmla="*/ 2581284 h 6857985"/>
                <a:gd name="connsiteX1885" fmla="*/ 6483571 w 6868353"/>
                <a:gd name="connsiteY1885" fmla="*/ 2591803 h 6857985"/>
                <a:gd name="connsiteX1886" fmla="*/ 6489405 w 6868353"/>
                <a:gd name="connsiteY1886" fmla="*/ 2631782 h 6857985"/>
                <a:gd name="connsiteX1887" fmla="*/ 6508771 w 6868353"/>
                <a:gd name="connsiteY1887" fmla="*/ 2700006 h 6857985"/>
                <a:gd name="connsiteX1888" fmla="*/ 6523977 w 6868353"/>
                <a:gd name="connsiteY1888" fmla="*/ 2727967 h 6857985"/>
                <a:gd name="connsiteX1889" fmla="*/ 6527659 w 6868353"/>
                <a:gd name="connsiteY1889" fmla="*/ 2701550 h 6857985"/>
                <a:gd name="connsiteX1890" fmla="*/ 6526411 w 6868353"/>
                <a:gd name="connsiteY1890" fmla="*/ 2744799 h 6857985"/>
                <a:gd name="connsiteX1891" fmla="*/ 6486659 w 6868353"/>
                <a:gd name="connsiteY1891" fmla="*/ 2636667 h 6857985"/>
                <a:gd name="connsiteX1892" fmla="*/ 6454847 w 6868353"/>
                <a:gd name="connsiteY1892" fmla="*/ 2540964 h 6857985"/>
                <a:gd name="connsiteX1893" fmla="*/ 6452157 w 6868353"/>
                <a:gd name="connsiteY1893" fmla="*/ 2525329 h 6857985"/>
                <a:gd name="connsiteX1894" fmla="*/ 6589849 w 6868353"/>
                <a:gd name="connsiteY1894" fmla="*/ 2519134 h 6857985"/>
                <a:gd name="connsiteX1895" fmla="*/ 6616435 w 6868353"/>
                <a:gd name="connsiteY1895" fmla="*/ 2575069 h 6857985"/>
                <a:gd name="connsiteX1896" fmla="*/ 6622723 w 6868353"/>
                <a:gd name="connsiteY1896" fmla="*/ 2589424 h 6857985"/>
                <a:gd name="connsiteX1897" fmla="*/ 6628371 w 6868353"/>
                <a:gd name="connsiteY1897" fmla="*/ 2604374 h 6857985"/>
                <a:gd name="connsiteX1898" fmla="*/ 6639455 w 6868353"/>
                <a:gd name="connsiteY1898" fmla="*/ 2636129 h 6857985"/>
                <a:gd name="connsiteX1899" fmla="*/ 6662107 w 6868353"/>
                <a:gd name="connsiteY1899" fmla="*/ 2710823 h 6857985"/>
                <a:gd name="connsiteX1900" fmla="*/ 6668053 w 6868353"/>
                <a:gd name="connsiteY1900" fmla="*/ 2732624 h 6857985"/>
                <a:gd name="connsiteX1901" fmla="*/ 6673703 w 6868353"/>
                <a:gd name="connsiteY1901" fmla="*/ 2756068 h 6857985"/>
                <a:gd name="connsiteX1902" fmla="*/ 6684377 w 6868353"/>
                <a:gd name="connsiteY1902" fmla="*/ 2808394 h 6857985"/>
                <a:gd name="connsiteX1903" fmla="*/ 6672767 w 6868353"/>
                <a:gd name="connsiteY1903" fmla="*/ 2765313 h 6857985"/>
                <a:gd name="connsiteX1904" fmla="*/ 6667599 w 6868353"/>
                <a:gd name="connsiteY1904" fmla="*/ 2746229 h 6857985"/>
                <a:gd name="connsiteX1905" fmla="*/ 6662023 w 6868353"/>
                <a:gd name="connsiteY1905" fmla="*/ 2728603 h 6857985"/>
                <a:gd name="connsiteX1906" fmla="*/ 6641763 w 6868353"/>
                <a:gd name="connsiteY1906" fmla="*/ 2665364 h 6857985"/>
                <a:gd name="connsiteX1907" fmla="*/ 6620655 w 6868353"/>
                <a:gd name="connsiteY1907" fmla="*/ 2600863 h 6857985"/>
                <a:gd name="connsiteX1908" fmla="*/ 6589849 w 6868353"/>
                <a:gd name="connsiteY1908" fmla="*/ 2519134 h 6857985"/>
                <a:gd name="connsiteX1909" fmla="*/ 272509 w 6868353"/>
                <a:gd name="connsiteY1909" fmla="*/ 2511721 h 6857985"/>
                <a:gd name="connsiteX1910" fmla="*/ 277465 w 6868353"/>
                <a:gd name="connsiteY1910" fmla="*/ 2512013 h 6857985"/>
                <a:gd name="connsiteX1911" fmla="*/ 243672 w 6868353"/>
                <a:gd name="connsiteY1911" fmla="*/ 2567552 h 6857985"/>
                <a:gd name="connsiteX1912" fmla="*/ 262912 w 6868353"/>
                <a:gd name="connsiteY1912" fmla="*/ 2523056 h 6857985"/>
                <a:gd name="connsiteX1913" fmla="*/ 272509 w 6868353"/>
                <a:gd name="connsiteY1913" fmla="*/ 2511721 h 6857985"/>
                <a:gd name="connsiteX1914" fmla="*/ 224560 w 6868353"/>
                <a:gd name="connsiteY1914" fmla="*/ 2485540 h 6857985"/>
                <a:gd name="connsiteX1915" fmla="*/ 217920 w 6868353"/>
                <a:gd name="connsiteY1915" fmla="*/ 2527190 h 6857985"/>
                <a:gd name="connsiteX1916" fmla="*/ 207600 w 6868353"/>
                <a:gd name="connsiteY1916" fmla="*/ 2562004 h 6857985"/>
                <a:gd name="connsiteX1917" fmla="*/ 197888 w 6868353"/>
                <a:gd name="connsiteY1917" fmla="*/ 2594833 h 6857985"/>
                <a:gd name="connsiteX1918" fmla="*/ 205604 w 6868353"/>
                <a:gd name="connsiteY1918" fmla="*/ 2550521 h 6857985"/>
                <a:gd name="connsiteX1919" fmla="*/ 216080 w 6868353"/>
                <a:gd name="connsiteY1919" fmla="*/ 2515213 h 6857985"/>
                <a:gd name="connsiteX1920" fmla="*/ 224560 w 6868353"/>
                <a:gd name="connsiteY1920" fmla="*/ 2485540 h 6857985"/>
                <a:gd name="connsiteX1921" fmla="*/ 6250941 w 6868353"/>
                <a:gd name="connsiteY1921" fmla="*/ 2484072 h 6857985"/>
                <a:gd name="connsiteX1922" fmla="*/ 6267575 w 6868353"/>
                <a:gd name="connsiteY1922" fmla="*/ 2522349 h 6857985"/>
                <a:gd name="connsiteX1923" fmla="*/ 6276395 w 6868353"/>
                <a:gd name="connsiteY1923" fmla="*/ 2545863 h 6857985"/>
                <a:gd name="connsiteX1924" fmla="*/ 6284679 w 6868353"/>
                <a:gd name="connsiteY1924" fmla="*/ 2571403 h 6857985"/>
                <a:gd name="connsiteX1925" fmla="*/ 6300535 w 6868353"/>
                <a:gd name="connsiteY1925" fmla="*/ 2618320 h 6857985"/>
                <a:gd name="connsiteX1926" fmla="*/ 6294051 w 6868353"/>
                <a:gd name="connsiteY1926" fmla="*/ 2633907 h 6857985"/>
                <a:gd name="connsiteX1927" fmla="*/ 6279439 w 6868353"/>
                <a:gd name="connsiteY1927" fmla="*/ 2595966 h 6857985"/>
                <a:gd name="connsiteX1928" fmla="*/ 6291799 w 6868353"/>
                <a:gd name="connsiteY1928" fmla="*/ 2611836 h 6857985"/>
                <a:gd name="connsiteX1929" fmla="*/ 6275589 w 6868353"/>
                <a:gd name="connsiteY1929" fmla="*/ 2553282 h 6857985"/>
                <a:gd name="connsiteX1930" fmla="*/ 6254467 w 6868353"/>
                <a:gd name="connsiteY1930" fmla="*/ 2505091 h 6857985"/>
                <a:gd name="connsiteX1931" fmla="*/ 6255287 w 6868353"/>
                <a:gd name="connsiteY1931" fmla="*/ 2492477 h 6857985"/>
                <a:gd name="connsiteX1932" fmla="*/ 6250799 w 6868353"/>
                <a:gd name="connsiteY1932" fmla="*/ 2489589 h 6857985"/>
                <a:gd name="connsiteX1933" fmla="*/ 6250941 w 6868353"/>
                <a:gd name="connsiteY1933" fmla="*/ 2484072 h 6857985"/>
                <a:gd name="connsiteX1934" fmla="*/ 6607363 w 6868353"/>
                <a:gd name="connsiteY1934" fmla="*/ 2475106 h 6857985"/>
                <a:gd name="connsiteX1935" fmla="*/ 6638139 w 6868353"/>
                <a:gd name="connsiteY1935" fmla="*/ 2555165 h 6857985"/>
                <a:gd name="connsiteX1936" fmla="*/ 6646903 w 6868353"/>
                <a:gd name="connsiteY1936" fmla="*/ 2583026 h 6857985"/>
                <a:gd name="connsiteX1937" fmla="*/ 6653641 w 6868353"/>
                <a:gd name="connsiteY1937" fmla="*/ 2611453 h 6857985"/>
                <a:gd name="connsiteX1938" fmla="*/ 6662079 w 6868353"/>
                <a:gd name="connsiteY1938" fmla="*/ 2663014 h 6857985"/>
                <a:gd name="connsiteX1939" fmla="*/ 6647527 w 6868353"/>
                <a:gd name="connsiteY1939" fmla="*/ 2608353 h 6857985"/>
                <a:gd name="connsiteX1940" fmla="*/ 6642231 w 6868353"/>
                <a:gd name="connsiteY1940" fmla="*/ 2587429 h 6857985"/>
                <a:gd name="connsiteX1941" fmla="*/ 6634063 w 6868353"/>
                <a:gd name="connsiteY1941" fmla="*/ 2570157 h 6857985"/>
                <a:gd name="connsiteX1942" fmla="*/ 6607363 w 6868353"/>
                <a:gd name="connsiteY1942" fmla="*/ 2475106 h 6857985"/>
                <a:gd name="connsiteX1943" fmla="*/ 155105 w 6868353"/>
                <a:gd name="connsiteY1943" fmla="*/ 2463610 h 6857985"/>
                <a:gd name="connsiteX1944" fmla="*/ 133997 w 6868353"/>
                <a:gd name="connsiteY1944" fmla="*/ 2504099 h 6857985"/>
                <a:gd name="connsiteX1945" fmla="*/ 95475 w 6868353"/>
                <a:gd name="connsiteY1945" fmla="*/ 2657833 h 6857985"/>
                <a:gd name="connsiteX1946" fmla="*/ 112945 w 6868353"/>
                <a:gd name="connsiteY1946" fmla="*/ 2576626 h 6857985"/>
                <a:gd name="connsiteX1947" fmla="*/ 136191 w 6868353"/>
                <a:gd name="connsiteY1947" fmla="*/ 2486346 h 6857985"/>
                <a:gd name="connsiteX1948" fmla="*/ 6557883 w 6868353"/>
                <a:gd name="connsiteY1948" fmla="*/ 2421734 h 6857985"/>
                <a:gd name="connsiteX1949" fmla="*/ 6571955 w 6868353"/>
                <a:gd name="connsiteY1949" fmla="*/ 2441709 h 6857985"/>
                <a:gd name="connsiteX1950" fmla="*/ 6591379 w 6868353"/>
                <a:gd name="connsiteY1950" fmla="*/ 2498536 h 6857985"/>
                <a:gd name="connsiteX1951" fmla="*/ 6576967 w 6868353"/>
                <a:gd name="connsiteY1951" fmla="*/ 2475262 h 6857985"/>
                <a:gd name="connsiteX1952" fmla="*/ 6557883 w 6868353"/>
                <a:gd name="connsiteY1952" fmla="*/ 2421734 h 6857985"/>
                <a:gd name="connsiteX1953" fmla="*/ 6548271 w 6868353"/>
                <a:gd name="connsiteY1953" fmla="*/ 2421507 h 6857985"/>
                <a:gd name="connsiteX1954" fmla="*/ 6572337 w 6868353"/>
                <a:gd name="connsiteY1954" fmla="*/ 2490480 h 6857985"/>
                <a:gd name="connsiteX1955" fmla="*/ 6596277 w 6868353"/>
                <a:gd name="connsiteY1955" fmla="*/ 2560686 h 6857985"/>
                <a:gd name="connsiteX1956" fmla="*/ 6573229 w 6868353"/>
                <a:gd name="connsiteY1956" fmla="*/ 2508418 h 6857985"/>
                <a:gd name="connsiteX1957" fmla="*/ 6548271 w 6868353"/>
                <a:gd name="connsiteY1957" fmla="*/ 2421507 h 6857985"/>
                <a:gd name="connsiteX1958" fmla="*/ 356916 w 6868353"/>
                <a:gd name="connsiteY1958" fmla="*/ 2414819 h 6857985"/>
                <a:gd name="connsiteX1959" fmla="*/ 350417 w 6868353"/>
                <a:gd name="connsiteY1959" fmla="*/ 2420714 h 6857985"/>
                <a:gd name="connsiteX1960" fmla="*/ 333698 w 6868353"/>
                <a:gd name="connsiteY1960" fmla="*/ 2476224 h 6857985"/>
                <a:gd name="connsiteX1961" fmla="*/ 331121 w 6868353"/>
                <a:gd name="connsiteY1961" fmla="*/ 2464587 h 6857985"/>
                <a:gd name="connsiteX1962" fmla="*/ 336487 w 6868353"/>
                <a:gd name="connsiteY1962" fmla="*/ 2436541 h 6857985"/>
                <a:gd name="connsiteX1963" fmla="*/ 321310 w 6868353"/>
                <a:gd name="connsiteY1963" fmla="*/ 2446664 h 6857985"/>
                <a:gd name="connsiteX1964" fmla="*/ 313198 w 6868353"/>
                <a:gd name="connsiteY1964" fmla="*/ 2514392 h 6857985"/>
                <a:gd name="connsiteX1965" fmla="*/ 353518 w 6868353"/>
                <a:gd name="connsiteY1965" fmla="*/ 2460863 h 6857985"/>
                <a:gd name="connsiteX1966" fmla="*/ 366868 w 6868353"/>
                <a:gd name="connsiteY1966" fmla="*/ 2416636 h 6857985"/>
                <a:gd name="connsiteX1967" fmla="*/ 356916 w 6868353"/>
                <a:gd name="connsiteY1967" fmla="*/ 2414819 h 6857985"/>
                <a:gd name="connsiteX1968" fmla="*/ 6306635 w 6868353"/>
                <a:gd name="connsiteY1968" fmla="*/ 2414188 h 6857985"/>
                <a:gd name="connsiteX1969" fmla="*/ 6328099 w 6868353"/>
                <a:gd name="connsiteY1969" fmla="*/ 2455683 h 6857985"/>
                <a:gd name="connsiteX1970" fmla="*/ 6336211 w 6868353"/>
                <a:gd name="connsiteY1970" fmla="*/ 2481250 h 6857985"/>
                <a:gd name="connsiteX1971" fmla="*/ 6327787 w 6868353"/>
                <a:gd name="connsiteY1971" fmla="*/ 2462096 h 6857985"/>
                <a:gd name="connsiteX1972" fmla="*/ 6341051 w 6868353"/>
                <a:gd name="connsiteY1972" fmla="*/ 2518342 h 6857985"/>
                <a:gd name="connsiteX1973" fmla="*/ 6356157 w 6868353"/>
                <a:gd name="connsiteY1973" fmla="*/ 2535883 h 6857985"/>
                <a:gd name="connsiteX1974" fmla="*/ 6376727 w 6868353"/>
                <a:gd name="connsiteY1974" fmla="*/ 2613761 h 6857985"/>
                <a:gd name="connsiteX1975" fmla="*/ 6387501 w 6868353"/>
                <a:gd name="connsiteY1975" fmla="*/ 2601260 h 6857985"/>
                <a:gd name="connsiteX1976" fmla="*/ 6393675 w 6868353"/>
                <a:gd name="connsiteY1976" fmla="*/ 2633723 h 6857985"/>
                <a:gd name="connsiteX1977" fmla="*/ 6384187 w 6868353"/>
                <a:gd name="connsiteY1977" fmla="*/ 2633327 h 6857985"/>
                <a:gd name="connsiteX1978" fmla="*/ 6393461 w 6868353"/>
                <a:gd name="connsiteY1978" fmla="*/ 2675642 h 6857985"/>
                <a:gd name="connsiteX1979" fmla="*/ 6411695 w 6868353"/>
                <a:gd name="connsiteY1979" fmla="*/ 2712352 h 6857985"/>
                <a:gd name="connsiteX1980" fmla="*/ 6418507 w 6868353"/>
                <a:gd name="connsiteY1980" fmla="*/ 2761209 h 6857985"/>
                <a:gd name="connsiteX1981" fmla="*/ 6433471 w 6868353"/>
                <a:gd name="connsiteY1981" fmla="*/ 2788333 h 6857985"/>
                <a:gd name="connsiteX1982" fmla="*/ 6426249 w 6868353"/>
                <a:gd name="connsiteY1982" fmla="*/ 2803707 h 6857985"/>
                <a:gd name="connsiteX1983" fmla="*/ 6401827 w 6868353"/>
                <a:gd name="connsiteY1983" fmla="*/ 2712960 h 6857985"/>
                <a:gd name="connsiteX1984" fmla="*/ 6387161 w 6868353"/>
                <a:gd name="connsiteY1984" fmla="*/ 2661895 h 6857985"/>
                <a:gd name="connsiteX1985" fmla="*/ 6369523 w 6868353"/>
                <a:gd name="connsiteY1985" fmla="*/ 2610066 h 6857985"/>
                <a:gd name="connsiteX1986" fmla="*/ 6351825 w 6868353"/>
                <a:gd name="connsiteY1986" fmla="*/ 2558506 h 6857985"/>
                <a:gd name="connsiteX1987" fmla="*/ 6334171 w 6868353"/>
                <a:gd name="connsiteY1987" fmla="*/ 2509168 h 6857985"/>
                <a:gd name="connsiteX1988" fmla="*/ 6301427 w 6868353"/>
                <a:gd name="connsiteY1988" fmla="*/ 2424112 h 6857985"/>
                <a:gd name="connsiteX1989" fmla="*/ 6306635 w 6868353"/>
                <a:gd name="connsiteY1989" fmla="*/ 2414188 h 6857985"/>
                <a:gd name="connsiteX1990" fmla="*/ 324312 w 6868353"/>
                <a:gd name="connsiteY1990" fmla="*/ 2406599 h 6857985"/>
                <a:gd name="connsiteX1991" fmla="*/ 303118 w 6868353"/>
                <a:gd name="connsiteY1991" fmla="*/ 2416325 h 6857985"/>
                <a:gd name="connsiteX1992" fmla="*/ 294228 w 6868353"/>
                <a:gd name="connsiteY1992" fmla="*/ 2455866 h 6857985"/>
                <a:gd name="connsiteX1993" fmla="*/ 324312 w 6868353"/>
                <a:gd name="connsiteY1993" fmla="*/ 2406599 h 6857985"/>
                <a:gd name="connsiteX1994" fmla="*/ 6355187 w 6868353"/>
                <a:gd name="connsiteY1994" fmla="*/ 2402590 h 6857985"/>
                <a:gd name="connsiteX1995" fmla="*/ 6363447 w 6868353"/>
                <a:gd name="connsiteY1995" fmla="*/ 2405948 h 6857985"/>
                <a:gd name="connsiteX1996" fmla="*/ 6375425 w 6868353"/>
                <a:gd name="connsiteY1996" fmla="*/ 2454762 h 6857985"/>
                <a:gd name="connsiteX1997" fmla="*/ 6392187 w 6868353"/>
                <a:gd name="connsiteY1997" fmla="*/ 2500334 h 6857985"/>
                <a:gd name="connsiteX1998" fmla="*/ 6405579 w 6868353"/>
                <a:gd name="connsiteY1998" fmla="*/ 2510229 h 6857985"/>
                <a:gd name="connsiteX1999" fmla="*/ 6413239 w 6868353"/>
                <a:gd name="connsiteY1999" fmla="*/ 2530092 h 6857985"/>
                <a:gd name="connsiteX2000" fmla="*/ 6414641 w 6868353"/>
                <a:gd name="connsiteY2000" fmla="*/ 2566249 h 6857985"/>
                <a:gd name="connsiteX2001" fmla="*/ 6420275 w 6868353"/>
                <a:gd name="connsiteY2001" fmla="*/ 2556594 h 6857985"/>
                <a:gd name="connsiteX2002" fmla="*/ 6420997 w 6868353"/>
                <a:gd name="connsiteY2002" fmla="*/ 2599165 h 6857985"/>
                <a:gd name="connsiteX2003" fmla="*/ 6404363 w 6868353"/>
                <a:gd name="connsiteY2003" fmla="*/ 2537935 h 6857985"/>
                <a:gd name="connsiteX2004" fmla="*/ 6391295 w 6868353"/>
                <a:gd name="connsiteY2004" fmla="*/ 2501650 h 6857985"/>
                <a:gd name="connsiteX2005" fmla="*/ 6376615 w 6868353"/>
                <a:gd name="connsiteY2005" fmla="*/ 2466866 h 6857985"/>
                <a:gd name="connsiteX2006" fmla="*/ 6355187 w 6868353"/>
                <a:gd name="connsiteY2006" fmla="*/ 2402590 h 6857985"/>
                <a:gd name="connsiteX2007" fmla="*/ 6456541 w 6868353"/>
                <a:gd name="connsiteY2007" fmla="*/ 2384998 h 6857985"/>
                <a:gd name="connsiteX2008" fmla="*/ 6494587 w 6868353"/>
                <a:gd name="connsiteY2008" fmla="*/ 2451350 h 6857985"/>
                <a:gd name="connsiteX2009" fmla="*/ 6498593 w 6868353"/>
                <a:gd name="connsiteY2009" fmla="*/ 2475318 h 6857985"/>
                <a:gd name="connsiteX2010" fmla="*/ 6496539 w 6868353"/>
                <a:gd name="connsiteY2010" fmla="*/ 2495265 h 6857985"/>
                <a:gd name="connsiteX2011" fmla="*/ 6509423 w 6868353"/>
                <a:gd name="connsiteY2011" fmla="*/ 2512551 h 6857985"/>
                <a:gd name="connsiteX2012" fmla="*/ 6489135 w 6868353"/>
                <a:gd name="connsiteY2012" fmla="*/ 2481759 h 6857985"/>
                <a:gd name="connsiteX2013" fmla="*/ 6485469 w 6868353"/>
                <a:gd name="connsiteY2013" fmla="*/ 2470533 h 6857985"/>
                <a:gd name="connsiteX2014" fmla="*/ 6481151 w 6868353"/>
                <a:gd name="connsiteY2014" fmla="*/ 2458881 h 6857985"/>
                <a:gd name="connsiteX2015" fmla="*/ 6472119 w 6868353"/>
                <a:gd name="connsiteY2015" fmla="*/ 2435097 h 6857985"/>
                <a:gd name="connsiteX2016" fmla="*/ 6453743 w 6868353"/>
                <a:gd name="connsiteY2016" fmla="*/ 2394268 h 6857985"/>
                <a:gd name="connsiteX2017" fmla="*/ 6456541 w 6868353"/>
                <a:gd name="connsiteY2017" fmla="*/ 2384998 h 6857985"/>
                <a:gd name="connsiteX2018" fmla="*/ 6430611 w 6868353"/>
                <a:gd name="connsiteY2018" fmla="*/ 2377818 h 6857985"/>
                <a:gd name="connsiteX2019" fmla="*/ 6470561 w 6868353"/>
                <a:gd name="connsiteY2019" fmla="*/ 2480641 h 6857985"/>
                <a:gd name="connsiteX2020" fmla="*/ 6502343 w 6868353"/>
                <a:gd name="connsiteY2020" fmla="*/ 2576202 h 6857985"/>
                <a:gd name="connsiteX2021" fmla="*/ 6518059 w 6868353"/>
                <a:gd name="connsiteY2021" fmla="*/ 2623983 h 6857985"/>
                <a:gd name="connsiteX2022" fmla="*/ 6532259 w 6868353"/>
                <a:gd name="connsiteY2022" fmla="*/ 2674185 h 6857985"/>
                <a:gd name="connsiteX2023" fmla="*/ 6547419 w 6868353"/>
                <a:gd name="connsiteY2023" fmla="*/ 2727542 h 6857985"/>
                <a:gd name="connsiteX2024" fmla="*/ 6555491 w 6868353"/>
                <a:gd name="connsiteY2024" fmla="*/ 2755829 h 6857985"/>
                <a:gd name="connsiteX2025" fmla="*/ 6563447 w 6868353"/>
                <a:gd name="connsiteY2025" fmla="*/ 2785558 h 6857985"/>
                <a:gd name="connsiteX2026" fmla="*/ 6552419 w 6868353"/>
                <a:gd name="connsiteY2026" fmla="*/ 2768654 h 6857985"/>
                <a:gd name="connsiteX2027" fmla="*/ 6538755 w 6868353"/>
                <a:gd name="connsiteY2027" fmla="*/ 2717930 h 6857985"/>
                <a:gd name="connsiteX2028" fmla="*/ 6513359 w 6868353"/>
                <a:gd name="connsiteY2028" fmla="*/ 2629957 h 6857985"/>
                <a:gd name="connsiteX2029" fmla="*/ 6473507 w 6868353"/>
                <a:gd name="connsiteY2029" fmla="*/ 2505869 h 6857985"/>
                <a:gd name="connsiteX2030" fmla="*/ 6461415 w 6868353"/>
                <a:gd name="connsiteY2030" fmla="*/ 2474087 h 6857985"/>
                <a:gd name="connsiteX2031" fmla="*/ 6449099 w 6868353"/>
                <a:gd name="connsiteY2031" fmla="*/ 2442403 h 6857985"/>
                <a:gd name="connsiteX2032" fmla="*/ 6430611 w 6868353"/>
                <a:gd name="connsiteY2032" fmla="*/ 2377818 h 6857985"/>
                <a:gd name="connsiteX2033" fmla="*/ 6327405 w 6868353"/>
                <a:gd name="connsiteY2033" fmla="*/ 2361226 h 6857985"/>
                <a:gd name="connsiteX2034" fmla="*/ 6376375 w 6868353"/>
                <a:gd name="connsiteY2034" fmla="*/ 2492463 h 6857985"/>
                <a:gd name="connsiteX2035" fmla="*/ 6382801 w 6868353"/>
                <a:gd name="connsiteY2035" fmla="*/ 2509211 h 6857985"/>
                <a:gd name="connsiteX2036" fmla="*/ 6388563 w 6868353"/>
                <a:gd name="connsiteY2036" fmla="*/ 2526242 h 6857985"/>
                <a:gd name="connsiteX2037" fmla="*/ 6400115 w 6868353"/>
                <a:gd name="connsiteY2037" fmla="*/ 2560361 h 6857985"/>
                <a:gd name="connsiteX2038" fmla="*/ 6422839 w 6868353"/>
                <a:gd name="connsiteY2038" fmla="*/ 2628470 h 6857985"/>
                <a:gd name="connsiteX2039" fmla="*/ 6403839 w 6868353"/>
                <a:gd name="connsiteY2039" fmla="*/ 2627608 h 6857985"/>
                <a:gd name="connsiteX2040" fmla="*/ 6407067 w 6868353"/>
                <a:gd name="connsiteY2040" fmla="*/ 2595399 h 6857985"/>
                <a:gd name="connsiteX2041" fmla="*/ 6372779 w 6868353"/>
                <a:gd name="connsiteY2041" fmla="*/ 2506747 h 6857985"/>
                <a:gd name="connsiteX2042" fmla="*/ 6348271 w 6868353"/>
                <a:gd name="connsiteY2042" fmla="*/ 2429237 h 6857985"/>
                <a:gd name="connsiteX2043" fmla="*/ 6347323 w 6868353"/>
                <a:gd name="connsiteY2043" fmla="*/ 2448774 h 6857985"/>
                <a:gd name="connsiteX2044" fmla="*/ 6327405 w 6868353"/>
                <a:gd name="connsiteY2044" fmla="*/ 2361226 h 6857985"/>
                <a:gd name="connsiteX2045" fmla="*/ 314571 w 6868353"/>
                <a:gd name="connsiteY2045" fmla="*/ 2353991 h 6857985"/>
                <a:gd name="connsiteX2046" fmla="*/ 297654 w 6868353"/>
                <a:gd name="connsiteY2046" fmla="*/ 2373910 h 6857985"/>
                <a:gd name="connsiteX2047" fmla="*/ 291693 w 6868353"/>
                <a:gd name="connsiteY2047" fmla="*/ 2378709 h 6857985"/>
                <a:gd name="connsiteX2048" fmla="*/ 281656 w 6868353"/>
                <a:gd name="connsiteY2048" fmla="*/ 2396816 h 6857985"/>
                <a:gd name="connsiteX2049" fmla="*/ 294511 w 6868353"/>
                <a:gd name="connsiteY2049" fmla="*/ 2390786 h 6857985"/>
                <a:gd name="connsiteX2050" fmla="*/ 314571 w 6868353"/>
                <a:gd name="connsiteY2050" fmla="*/ 2353991 h 6857985"/>
                <a:gd name="connsiteX2051" fmla="*/ 1239536 w 6868353"/>
                <a:gd name="connsiteY2051" fmla="*/ 2345612 h 6857985"/>
                <a:gd name="connsiteX2052" fmla="*/ 1216366 w 6868353"/>
                <a:gd name="connsiteY2052" fmla="*/ 2398021 h 6857985"/>
                <a:gd name="connsiteX2053" fmla="*/ 1232746 w 6868353"/>
                <a:gd name="connsiteY2053" fmla="*/ 2347848 h 6857985"/>
                <a:gd name="connsiteX2054" fmla="*/ 1239536 w 6868353"/>
                <a:gd name="connsiteY2054" fmla="*/ 2345612 h 6857985"/>
                <a:gd name="connsiteX2055" fmla="*/ 1113486 w 6868353"/>
                <a:gd name="connsiteY2055" fmla="*/ 2336041 h 6857985"/>
                <a:gd name="connsiteX2056" fmla="*/ 1097602 w 6868353"/>
                <a:gd name="connsiteY2056" fmla="*/ 2379050 h 6857985"/>
                <a:gd name="connsiteX2057" fmla="*/ 1088754 w 6868353"/>
                <a:gd name="connsiteY2057" fmla="*/ 2398969 h 6857985"/>
                <a:gd name="connsiteX2058" fmla="*/ 1081180 w 6868353"/>
                <a:gd name="connsiteY2058" fmla="*/ 2418732 h 6857985"/>
                <a:gd name="connsiteX2059" fmla="*/ 1071496 w 6868353"/>
                <a:gd name="connsiteY2059" fmla="*/ 2447924 h 6857985"/>
                <a:gd name="connsiteX2060" fmla="*/ 1051209 w 6868353"/>
                <a:gd name="connsiteY2060" fmla="*/ 2493610 h 6857985"/>
                <a:gd name="connsiteX2061" fmla="*/ 1037915 w 6868353"/>
                <a:gd name="connsiteY2061" fmla="*/ 2526086 h 6857985"/>
                <a:gd name="connsiteX2062" fmla="*/ 1026335 w 6868353"/>
                <a:gd name="connsiteY2062" fmla="*/ 2558520 h 6857985"/>
                <a:gd name="connsiteX2063" fmla="*/ 1017232 w 6868353"/>
                <a:gd name="connsiteY2063" fmla="*/ 2576231 h 6857985"/>
                <a:gd name="connsiteX2064" fmla="*/ 1038227 w 6868353"/>
                <a:gd name="connsiteY2064" fmla="*/ 2515355 h 6857985"/>
                <a:gd name="connsiteX2065" fmla="*/ 1072629 w 6868353"/>
                <a:gd name="connsiteY2065" fmla="*/ 2429364 h 6857985"/>
                <a:gd name="connsiteX2066" fmla="*/ 1113486 w 6868353"/>
                <a:gd name="connsiteY2066" fmla="*/ 2336041 h 6857985"/>
                <a:gd name="connsiteX2067" fmla="*/ 6555179 w 6868353"/>
                <a:gd name="connsiteY2067" fmla="*/ 2335502 h 6857985"/>
                <a:gd name="connsiteX2068" fmla="*/ 6580479 w 6868353"/>
                <a:gd name="connsiteY2068" fmla="*/ 2387799 h 6857985"/>
                <a:gd name="connsiteX2069" fmla="*/ 6593971 w 6868353"/>
                <a:gd name="connsiteY2069" fmla="*/ 2425740 h 6857985"/>
                <a:gd name="connsiteX2070" fmla="*/ 6603723 w 6868353"/>
                <a:gd name="connsiteY2070" fmla="*/ 2457537 h 6857985"/>
                <a:gd name="connsiteX2071" fmla="*/ 6559313 w 6868353"/>
                <a:gd name="connsiteY2071" fmla="*/ 2366733 h 6857985"/>
                <a:gd name="connsiteX2072" fmla="*/ 6555179 w 6868353"/>
                <a:gd name="connsiteY2072" fmla="*/ 2335502 h 6857985"/>
                <a:gd name="connsiteX2073" fmla="*/ 6569903 w 6868353"/>
                <a:gd name="connsiteY2073" fmla="*/ 2311152 h 6857985"/>
                <a:gd name="connsiteX2074" fmla="*/ 6584017 w 6868353"/>
                <a:gd name="connsiteY2074" fmla="*/ 2321487 h 6857985"/>
                <a:gd name="connsiteX2075" fmla="*/ 6592709 w 6868353"/>
                <a:gd name="connsiteY2075" fmla="*/ 2370470 h 6857985"/>
                <a:gd name="connsiteX2076" fmla="*/ 6611793 w 6868353"/>
                <a:gd name="connsiteY2076" fmla="*/ 2417217 h 6857985"/>
                <a:gd name="connsiteX2077" fmla="*/ 6625767 w 6868353"/>
                <a:gd name="connsiteY2077" fmla="*/ 2460354 h 6857985"/>
                <a:gd name="connsiteX2078" fmla="*/ 6664331 w 6868353"/>
                <a:gd name="connsiteY2078" fmla="*/ 2551441 h 6857985"/>
                <a:gd name="connsiteX2079" fmla="*/ 6633581 w 6868353"/>
                <a:gd name="connsiteY2079" fmla="*/ 2437632 h 6857985"/>
                <a:gd name="connsiteX2080" fmla="*/ 6677949 w 6868353"/>
                <a:gd name="connsiteY2080" fmla="*/ 2562951 h 6857985"/>
                <a:gd name="connsiteX2081" fmla="*/ 6678063 w 6868353"/>
                <a:gd name="connsiteY2081" fmla="*/ 2577901 h 6857985"/>
                <a:gd name="connsiteX2082" fmla="*/ 6671027 w 6868353"/>
                <a:gd name="connsiteY2082" fmla="*/ 2573342 h 6857985"/>
                <a:gd name="connsiteX2083" fmla="*/ 6657719 w 6868353"/>
                <a:gd name="connsiteY2083" fmla="*/ 2575211 h 6857985"/>
                <a:gd name="connsiteX2084" fmla="*/ 6624563 w 6868353"/>
                <a:gd name="connsiteY2084" fmla="*/ 2470788 h 6857985"/>
                <a:gd name="connsiteX2085" fmla="*/ 6613435 w 6868353"/>
                <a:gd name="connsiteY2085" fmla="*/ 2441115 h 6857985"/>
                <a:gd name="connsiteX2086" fmla="*/ 6607461 w 6868353"/>
                <a:gd name="connsiteY2086" fmla="*/ 2424310 h 6857985"/>
                <a:gd name="connsiteX2087" fmla="*/ 6600567 w 6868353"/>
                <a:gd name="connsiteY2087" fmla="*/ 2406076 h 6857985"/>
                <a:gd name="connsiteX2088" fmla="*/ 6569903 w 6868353"/>
                <a:gd name="connsiteY2088" fmla="*/ 2311152 h 6857985"/>
                <a:gd name="connsiteX2089" fmla="*/ 6309203 w 6868353"/>
                <a:gd name="connsiteY2089" fmla="*/ 2299291 h 6857985"/>
                <a:gd name="connsiteX2090" fmla="*/ 6341747 w 6868353"/>
                <a:gd name="connsiteY2090" fmla="*/ 2350906 h 6857985"/>
                <a:gd name="connsiteX2091" fmla="*/ 6346275 w 6868353"/>
                <a:gd name="connsiteY2091" fmla="*/ 2376926 h 6857985"/>
                <a:gd name="connsiteX2092" fmla="*/ 6340883 w 6868353"/>
                <a:gd name="connsiteY2092" fmla="*/ 2383736 h 6857985"/>
                <a:gd name="connsiteX2093" fmla="*/ 6326541 w 6868353"/>
                <a:gd name="connsiteY2093" fmla="*/ 2339778 h 6857985"/>
                <a:gd name="connsiteX2094" fmla="*/ 6308505 w 6868353"/>
                <a:gd name="connsiteY2094" fmla="*/ 2303805 h 6857985"/>
                <a:gd name="connsiteX2095" fmla="*/ 6309203 w 6868353"/>
                <a:gd name="connsiteY2095" fmla="*/ 2299291 h 6857985"/>
                <a:gd name="connsiteX2096" fmla="*/ 340097 w 6868353"/>
                <a:gd name="connsiteY2096" fmla="*/ 2299175 h 6857985"/>
                <a:gd name="connsiteX2097" fmla="*/ 319441 w 6868353"/>
                <a:gd name="connsiteY2097" fmla="*/ 2313898 h 6857985"/>
                <a:gd name="connsiteX2098" fmla="*/ 317502 w 6868353"/>
                <a:gd name="connsiteY2098" fmla="*/ 2336932 h 6857985"/>
                <a:gd name="connsiteX2099" fmla="*/ 316497 w 6868353"/>
                <a:gd name="connsiteY2099" fmla="*/ 2330972 h 6857985"/>
                <a:gd name="connsiteX2100" fmla="*/ 340097 w 6868353"/>
                <a:gd name="connsiteY2100" fmla="*/ 2299175 h 6857985"/>
                <a:gd name="connsiteX2101" fmla="*/ 1314787 w 6868353"/>
                <a:gd name="connsiteY2101" fmla="*/ 2269403 h 6857985"/>
                <a:gd name="connsiteX2102" fmla="*/ 1298761 w 6868353"/>
                <a:gd name="connsiteY2102" fmla="*/ 2300662 h 6857985"/>
                <a:gd name="connsiteX2103" fmla="*/ 1314787 w 6868353"/>
                <a:gd name="connsiteY2103" fmla="*/ 2269403 h 6857985"/>
                <a:gd name="connsiteX2104" fmla="*/ 270245 w 6868353"/>
                <a:gd name="connsiteY2104" fmla="*/ 2260979 h 6857985"/>
                <a:gd name="connsiteX2105" fmla="*/ 246150 w 6868353"/>
                <a:gd name="connsiteY2105" fmla="*/ 2329033 h 6857985"/>
                <a:gd name="connsiteX2106" fmla="*/ 247240 w 6868353"/>
                <a:gd name="connsiteY2106" fmla="*/ 2299699 h 6857985"/>
                <a:gd name="connsiteX2107" fmla="*/ 260265 w 6868353"/>
                <a:gd name="connsiteY2107" fmla="*/ 2271625 h 6857985"/>
                <a:gd name="connsiteX2108" fmla="*/ 270245 w 6868353"/>
                <a:gd name="connsiteY2108" fmla="*/ 2260979 h 6857985"/>
                <a:gd name="connsiteX2109" fmla="*/ 6138435 w 6868353"/>
                <a:gd name="connsiteY2109" fmla="*/ 2242660 h 6857985"/>
                <a:gd name="connsiteX2110" fmla="*/ 6151883 w 6868353"/>
                <a:gd name="connsiteY2110" fmla="*/ 2254240 h 6857985"/>
                <a:gd name="connsiteX2111" fmla="*/ 6160251 w 6868353"/>
                <a:gd name="connsiteY2111" fmla="*/ 2270294 h 6857985"/>
                <a:gd name="connsiteX2112" fmla="*/ 6169113 w 6868353"/>
                <a:gd name="connsiteY2112" fmla="*/ 2290794 h 6857985"/>
                <a:gd name="connsiteX2113" fmla="*/ 6208967 w 6868353"/>
                <a:gd name="connsiteY2113" fmla="*/ 2377974 h 6857985"/>
                <a:gd name="connsiteX2114" fmla="*/ 6195177 w 6868353"/>
                <a:gd name="connsiteY2114" fmla="*/ 2357021 h 6857985"/>
                <a:gd name="connsiteX2115" fmla="*/ 6222599 w 6868353"/>
                <a:gd name="connsiteY2115" fmla="*/ 2411752 h 6857985"/>
                <a:gd name="connsiteX2116" fmla="*/ 6213369 w 6868353"/>
                <a:gd name="connsiteY2116" fmla="*/ 2399747 h 6857985"/>
                <a:gd name="connsiteX2117" fmla="*/ 6217687 w 6868353"/>
                <a:gd name="connsiteY2117" fmla="*/ 2418350 h 6857985"/>
                <a:gd name="connsiteX2118" fmla="*/ 6225671 w 6868353"/>
                <a:gd name="connsiteY2118" fmla="*/ 2440010 h 6857985"/>
                <a:gd name="connsiteX2119" fmla="*/ 6214827 w 6868353"/>
                <a:gd name="connsiteY2119" fmla="*/ 2418590 h 6857985"/>
                <a:gd name="connsiteX2120" fmla="*/ 6199721 w 6868353"/>
                <a:gd name="connsiteY2120" fmla="*/ 2387473 h 6857985"/>
                <a:gd name="connsiteX2121" fmla="*/ 6170119 w 6868353"/>
                <a:gd name="connsiteY2121" fmla="*/ 2321104 h 6857985"/>
                <a:gd name="connsiteX2122" fmla="*/ 6190533 w 6868353"/>
                <a:gd name="connsiteY2122" fmla="*/ 2354232 h 6857985"/>
                <a:gd name="connsiteX2123" fmla="*/ 6138435 w 6868353"/>
                <a:gd name="connsiteY2123" fmla="*/ 2242660 h 6857985"/>
                <a:gd name="connsiteX2124" fmla="*/ 6257383 w 6868353"/>
                <a:gd name="connsiteY2124" fmla="*/ 2237727 h 6857985"/>
                <a:gd name="connsiteX2125" fmla="*/ 6275307 w 6868353"/>
                <a:gd name="connsiteY2125" fmla="*/ 2250644 h 6857985"/>
                <a:gd name="connsiteX2126" fmla="*/ 6322633 w 6868353"/>
                <a:gd name="connsiteY2126" fmla="*/ 2364722 h 6857985"/>
                <a:gd name="connsiteX2127" fmla="*/ 6294305 w 6868353"/>
                <a:gd name="connsiteY2127" fmla="*/ 2320977 h 6857985"/>
                <a:gd name="connsiteX2128" fmla="*/ 6289605 w 6868353"/>
                <a:gd name="connsiteY2128" fmla="*/ 2292110 h 6857985"/>
                <a:gd name="connsiteX2129" fmla="*/ 6261263 w 6868353"/>
                <a:gd name="connsiteY2129" fmla="*/ 2261587 h 6857985"/>
                <a:gd name="connsiteX2130" fmla="*/ 6257383 w 6868353"/>
                <a:gd name="connsiteY2130" fmla="*/ 2237727 h 6857985"/>
                <a:gd name="connsiteX2131" fmla="*/ 6511915 w 6868353"/>
                <a:gd name="connsiteY2131" fmla="*/ 2229041 h 6857985"/>
                <a:gd name="connsiteX2132" fmla="*/ 6523239 w 6868353"/>
                <a:gd name="connsiteY2132" fmla="*/ 2248691 h 6857985"/>
                <a:gd name="connsiteX2133" fmla="*/ 6541643 w 6868353"/>
                <a:gd name="connsiteY2133" fmla="*/ 2290355 h 6857985"/>
                <a:gd name="connsiteX2134" fmla="*/ 6512565 w 6868353"/>
                <a:gd name="connsiteY2134" fmla="*/ 2256633 h 6857985"/>
                <a:gd name="connsiteX2135" fmla="*/ 6527487 w 6868353"/>
                <a:gd name="connsiteY2135" fmla="*/ 2280346 h 6857985"/>
                <a:gd name="connsiteX2136" fmla="*/ 6511915 w 6868353"/>
                <a:gd name="connsiteY2136" fmla="*/ 2229041 h 6857985"/>
                <a:gd name="connsiteX2137" fmla="*/ 395318 w 6868353"/>
                <a:gd name="connsiteY2137" fmla="*/ 2223013 h 6857985"/>
                <a:gd name="connsiteX2138" fmla="*/ 387594 w 6868353"/>
                <a:gd name="connsiteY2138" fmla="*/ 2236374 h 6857985"/>
                <a:gd name="connsiteX2139" fmla="*/ 362734 w 6868353"/>
                <a:gd name="connsiteY2139" fmla="*/ 2296315 h 6857985"/>
                <a:gd name="connsiteX2140" fmla="*/ 380402 w 6868353"/>
                <a:gd name="connsiteY2140" fmla="*/ 2264037 h 6857985"/>
                <a:gd name="connsiteX2141" fmla="*/ 373508 w 6868353"/>
                <a:gd name="connsiteY2141" fmla="*/ 2292082 h 6857985"/>
                <a:gd name="connsiteX2142" fmla="*/ 389222 w 6868353"/>
                <a:gd name="connsiteY2142" fmla="*/ 2248096 h 6857985"/>
                <a:gd name="connsiteX2143" fmla="*/ 387849 w 6868353"/>
                <a:gd name="connsiteY2143" fmla="*/ 2237832 h 6857985"/>
                <a:gd name="connsiteX2144" fmla="*/ 395318 w 6868353"/>
                <a:gd name="connsiteY2144" fmla="*/ 2223013 h 6857985"/>
                <a:gd name="connsiteX2145" fmla="*/ 6222231 w 6868353"/>
                <a:gd name="connsiteY2145" fmla="*/ 2213595 h 6857985"/>
                <a:gd name="connsiteX2146" fmla="*/ 6228375 w 6868353"/>
                <a:gd name="connsiteY2146" fmla="*/ 2248337 h 6857985"/>
                <a:gd name="connsiteX2147" fmla="*/ 6289463 w 6868353"/>
                <a:gd name="connsiteY2147" fmla="*/ 2363392 h 6857985"/>
                <a:gd name="connsiteX2148" fmla="*/ 6293967 w 6868353"/>
                <a:gd name="connsiteY2148" fmla="*/ 2380777 h 6857985"/>
                <a:gd name="connsiteX2149" fmla="*/ 6302361 w 6868353"/>
                <a:gd name="connsiteY2149" fmla="*/ 2404575 h 6857985"/>
                <a:gd name="connsiteX2150" fmla="*/ 6297235 w 6868353"/>
                <a:gd name="connsiteY2150" fmla="*/ 2414683 h 6857985"/>
                <a:gd name="connsiteX2151" fmla="*/ 6286447 w 6868353"/>
                <a:gd name="connsiteY2151" fmla="*/ 2383636 h 6857985"/>
                <a:gd name="connsiteX2152" fmla="*/ 6276311 w 6868353"/>
                <a:gd name="connsiteY2152" fmla="*/ 2359314 h 6857985"/>
                <a:gd name="connsiteX2153" fmla="*/ 6258843 w 6868353"/>
                <a:gd name="connsiteY2153" fmla="*/ 2320963 h 6857985"/>
                <a:gd name="connsiteX2154" fmla="*/ 6240225 w 6868353"/>
                <a:gd name="connsiteY2154" fmla="*/ 2282413 h 6857985"/>
                <a:gd name="connsiteX2155" fmla="*/ 6228617 w 6868353"/>
                <a:gd name="connsiteY2155" fmla="*/ 2257836 h 6857985"/>
                <a:gd name="connsiteX2156" fmla="*/ 6213355 w 6868353"/>
                <a:gd name="connsiteY2156" fmla="*/ 2227469 h 6857985"/>
                <a:gd name="connsiteX2157" fmla="*/ 6222231 w 6868353"/>
                <a:gd name="connsiteY2157" fmla="*/ 2213595 h 6857985"/>
                <a:gd name="connsiteX2158" fmla="*/ 6523549 w 6868353"/>
                <a:gd name="connsiteY2158" fmla="*/ 2206610 h 6857985"/>
                <a:gd name="connsiteX2159" fmla="*/ 6544263 w 6868353"/>
                <a:gd name="connsiteY2159" fmla="*/ 2245364 h 6857985"/>
                <a:gd name="connsiteX2160" fmla="*/ 6565031 w 6868353"/>
                <a:gd name="connsiteY2160" fmla="*/ 2314522 h 6857985"/>
                <a:gd name="connsiteX2161" fmla="*/ 6556127 w 6868353"/>
                <a:gd name="connsiteY2161" fmla="*/ 2288572 h 6857985"/>
                <a:gd name="connsiteX2162" fmla="*/ 6550663 w 6868353"/>
                <a:gd name="connsiteY2162" fmla="*/ 2274868 h 6857985"/>
                <a:gd name="connsiteX2163" fmla="*/ 6544335 w 6868353"/>
                <a:gd name="connsiteY2163" fmla="*/ 2261163 h 6857985"/>
                <a:gd name="connsiteX2164" fmla="*/ 6520863 w 6868353"/>
                <a:gd name="connsiteY2164" fmla="*/ 2207805 h 6857985"/>
                <a:gd name="connsiteX2165" fmla="*/ 6523549 w 6868353"/>
                <a:gd name="connsiteY2165" fmla="*/ 2206610 h 6857985"/>
                <a:gd name="connsiteX2166" fmla="*/ 440513 w 6868353"/>
                <a:gd name="connsiteY2166" fmla="*/ 2199055 h 6857985"/>
                <a:gd name="connsiteX2167" fmla="*/ 413700 w 6868353"/>
                <a:gd name="connsiteY2167" fmla="*/ 2257454 h 6857985"/>
                <a:gd name="connsiteX2168" fmla="*/ 406168 w 6868353"/>
                <a:gd name="connsiteY2168" fmla="*/ 2244910 h 6857985"/>
                <a:gd name="connsiteX2169" fmla="*/ 378576 w 6868353"/>
                <a:gd name="connsiteY2169" fmla="*/ 2321373 h 6857985"/>
                <a:gd name="connsiteX2170" fmla="*/ 412751 w 6868353"/>
                <a:gd name="connsiteY2170" fmla="*/ 2286009 h 6857985"/>
                <a:gd name="connsiteX2171" fmla="*/ 419476 w 6868353"/>
                <a:gd name="connsiteY2171" fmla="*/ 2263527 h 6857985"/>
                <a:gd name="connsiteX2172" fmla="*/ 428720 w 6868353"/>
                <a:gd name="connsiteY2172" fmla="*/ 2239941 h 6857985"/>
                <a:gd name="connsiteX2173" fmla="*/ 440513 w 6868353"/>
                <a:gd name="connsiteY2173" fmla="*/ 2199055 h 6857985"/>
                <a:gd name="connsiteX2174" fmla="*/ 1251349 w 6868353"/>
                <a:gd name="connsiteY2174" fmla="*/ 2189924 h 6857985"/>
                <a:gd name="connsiteX2175" fmla="*/ 1221166 w 6868353"/>
                <a:gd name="connsiteY2175" fmla="*/ 2250191 h 6857985"/>
                <a:gd name="connsiteX2176" fmla="*/ 1199052 w 6868353"/>
                <a:gd name="connsiteY2176" fmla="*/ 2289293 h 6857985"/>
                <a:gd name="connsiteX2177" fmla="*/ 1188647 w 6868353"/>
                <a:gd name="connsiteY2177" fmla="*/ 2307088 h 6857985"/>
                <a:gd name="connsiteX2178" fmla="*/ 1180365 w 6868353"/>
                <a:gd name="connsiteY2178" fmla="*/ 2322576 h 6857985"/>
                <a:gd name="connsiteX2179" fmla="*/ 1185646 w 6868353"/>
                <a:gd name="connsiteY2179" fmla="*/ 2307485 h 6857985"/>
                <a:gd name="connsiteX2180" fmla="*/ 1193305 w 6868353"/>
                <a:gd name="connsiteY2180" fmla="*/ 2290836 h 6857985"/>
                <a:gd name="connsiteX2181" fmla="*/ 1212176 w 6868353"/>
                <a:gd name="connsiteY2181" fmla="*/ 2254650 h 6857985"/>
                <a:gd name="connsiteX2182" fmla="*/ 1251349 w 6868353"/>
                <a:gd name="connsiteY2182" fmla="*/ 2189924 h 6857985"/>
                <a:gd name="connsiteX2183" fmla="*/ 466945 w 6868353"/>
                <a:gd name="connsiteY2183" fmla="*/ 2134598 h 6857985"/>
                <a:gd name="connsiteX2184" fmla="*/ 436847 w 6868353"/>
                <a:gd name="connsiteY2184" fmla="*/ 2169580 h 6857985"/>
                <a:gd name="connsiteX2185" fmla="*/ 434666 w 6868353"/>
                <a:gd name="connsiteY2185" fmla="*/ 2151799 h 6857985"/>
                <a:gd name="connsiteX2186" fmla="*/ 408971 w 6868353"/>
                <a:gd name="connsiteY2186" fmla="*/ 2176149 h 6857985"/>
                <a:gd name="connsiteX2187" fmla="*/ 400788 w 6868353"/>
                <a:gd name="connsiteY2187" fmla="*/ 2203841 h 6857985"/>
                <a:gd name="connsiteX2188" fmla="*/ 418442 w 6868353"/>
                <a:gd name="connsiteY2188" fmla="*/ 2206785 h 6857985"/>
                <a:gd name="connsiteX2189" fmla="*/ 425931 w 6868353"/>
                <a:gd name="connsiteY2189" fmla="*/ 2219371 h 6857985"/>
                <a:gd name="connsiteX2190" fmla="*/ 466945 w 6868353"/>
                <a:gd name="connsiteY2190" fmla="*/ 2134598 h 6857985"/>
                <a:gd name="connsiteX2191" fmla="*/ 1197863 w 6868353"/>
                <a:gd name="connsiteY2191" fmla="*/ 2131215 h 6857985"/>
                <a:gd name="connsiteX2192" fmla="*/ 1185334 w 6868353"/>
                <a:gd name="connsiteY2192" fmla="*/ 2153484 h 6857985"/>
                <a:gd name="connsiteX2193" fmla="*/ 1170483 w 6868353"/>
                <a:gd name="connsiteY2193" fmla="*/ 2180907 h 6857985"/>
                <a:gd name="connsiteX2194" fmla="*/ 1137015 w 6868353"/>
                <a:gd name="connsiteY2194" fmla="*/ 2242349 h 6857985"/>
                <a:gd name="connsiteX2195" fmla="*/ 1121273 w 6868353"/>
                <a:gd name="connsiteY2195" fmla="*/ 2272673 h 6857985"/>
                <a:gd name="connsiteX2196" fmla="*/ 1109352 w 6868353"/>
                <a:gd name="connsiteY2196" fmla="*/ 2300931 h 6857985"/>
                <a:gd name="connsiteX2197" fmla="*/ 1098267 w 6868353"/>
                <a:gd name="connsiteY2197" fmla="*/ 2341335 h 6857985"/>
                <a:gd name="connsiteX2198" fmla="*/ 1063342 w 6868353"/>
                <a:gd name="connsiteY2198" fmla="*/ 2397086 h 6857985"/>
                <a:gd name="connsiteX2199" fmla="*/ 1057764 w 6868353"/>
                <a:gd name="connsiteY2199" fmla="*/ 2435240 h 6857985"/>
                <a:gd name="connsiteX2200" fmla="*/ 1037080 w 6868353"/>
                <a:gd name="connsiteY2200" fmla="*/ 2463483 h 6857985"/>
                <a:gd name="connsiteX2201" fmla="*/ 980494 w 6868353"/>
                <a:gd name="connsiteY2201" fmla="*/ 2602464 h 6857985"/>
                <a:gd name="connsiteX2202" fmla="*/ 1070378 w 6868353"/>
                <a:gd name="connsiteY2202" fmla="*/ 2361807 h 6857985"/>
                <a:gd name="connsiteX2203" fmla="*/ 1095733 w 6868353"/>
                <a:gd name="connsiteY2203" fmla="*/ 2304244 h 6857985"/>
                <a:gd name="connsiteX2204" fmla="*/ 1124274 w 6868353"/>
                <a:gd name="connsiteY2204" fmla="*/ 2246624 h 6857985"/>
                <a:gd name="connsiteX2205" fmla="*/ 1158124 w 6868353"/>
                <a:gd name="connsiteY2205" fmla="*/ 2189118 h 6857985"/>
                <a:gd name="connsiteX2206" fmla="*/ 1176740 w 6868353"/>
                <a:gd name="connsiteY2206" fmla="*/ 2159954 h 6857985"/>
                <a:gd name="connsiteX2207" fmla="*/ 1197863 w 6868353"/>
                <a:gd name="connsiteY2207" fmla="*/ 2131215 h 6857985"/>
                <a:gd name="connsiteX2208" fmla="*/ 1337835 w 6868353"/>
                <a:gd name="connsiteY2208" fmla="*/ 2098724 h 6857985"/>
                <a:gd name="connsiteX2209" fmla="*/ 1302386 w 6868353"/>
                <a:gd name="connsiteY2209" fmla="*/ 2172469 h 6857985"/>
                <a:gd name="connsiteX2210" fmla="*/ 1279933 w 6868353"/>
                <a:gd name="connsiteY2210" fmla="*/ 2212080 h 6857985"/>
                <a:gd name="connsiteX2211" fmla="*/ 1257267 w 6868353"/>
                <a:gd name="connsiteY2211" fmla="*/ 2254651 h 6857985"/>
                <a:gd name="connsiteX2212" fmla="*/ 1233313 w 6868353"/>
                <a:gd name="connsiteY2212" fmla="*/ 2298963 h 6857985"/>
                <a:gd name="connsiteX2213" fmla="*/ 1221053 w 6868353"/>
                <a:gd name="connsiteY2213" fmla="*/ 2321713 h 6857985"/>
                <a:gd name="connsiteX2214" fmla="*/ 1209784 w 6868353"/>
                <a:gd name="connsiteY2214" fmla="*/ 2345398 h 6857985"/>
                <a:gd name="connsiteX2215" fmla="*/ 1167001 w 6868353"/>
                <a:gd name="connsiteY2215" fmla="*/ 2443762 h 6857985"/>
                <a:gd name="connsiteX2216" fmla="*/ 1191960 w 6868353"/>
                <a:gd name="connsiteY2216" fmla="*/ 2373755 h 6857985"/>
                <a:gd name="connsiteX2217" fmla="*/ 1211299 w 6868353"/>
                <a:gd name="connsiteY2217" fmla="*/ 2329485 h 6857985"/>
                <a:gd name="connsiteX2218" fmla="*/ 1222823 w 6868353"/>
                <a:gd name="connsiteY2218" fmla="*/ 2306254 h 6857985"/>
                <a:gd name="connsiteX2219" fmla="*/ 1235267 w 6868353"/>
                <a:gd name="connsiteY2219" fmla="*/ 2282554 h 6857985"/>
                <a:gd name="connsiteX2220" fmla="*/ 1261004 w 6868353"/>
                <a:gd name="connsiteY2220" fmla="*/ 2234010 h 6857985"/>
                <a:gd name="connsiteX2221" fmla="*/ 1273972 w 6868353"/>
                <a:gd name="connsiteY2221" fmla="*/ 2209631 h 6857985"/>
                <a:gd name="connsiteX2222" fmla="*/ 1287889 w 6868353"/>
                <a:gd name="connsiteY2222" fmla="*/ 2186173 h 6857985"/>
                <a:gd name="connsiteX2223" fmla="*/ 1337835 w 6868353"/>
                <a:gd name="connsiteY2223" fmla="*/ 2098724 h 6857985"/>
                <a:gd name="connsiteX2224" fmla="*/ 6497107 w 6868353"/>
                <a:gd name="connsiteY2224" fmla="*/ 2097096 h 6857985"/>
                <a:gd name="connsiteX2225" fmla="*/ 6507993 w 6868353"/>
                <a:gd name="connsiteY2225" fmla="*/ 2115005 h 6857985"/>
                <a:gd name="connsiteX2226" fmla="*/ 6515029 w 6868353"/>
                <a:gd name="connsiteY2226" fmla="*/ 2128610 h 6857985"/>
                <a:gd name="connsiteX2227" fmla="*/ 6523439 w 6868353"/>
                <a:gd name="connsiteY2227" fmla="*/ 2141139 h 6857985"/>
                <a:gd name="connsiteX2228" fmla="*/ 6523707 w 6868353"/>
                <a:gd name="connsiteY2228" fmla="*/ 2148132 h 6857985"/>
                <a:gd name="connsiteX2229" fmla="*/ 6534679 w 6868353"/>
                <a:gd name="connsiteY2229" fmla="*/ 2189797 h 6857985"/>
                <a:gd name="connsiteX2230" fmla="*/ 6504171 w 6868353"/>
                <a:gd name="connsiteY2230" fmla="*/ 2135207 h 6857985"/>
                <a:gd name="connsiteX2231" fmla="*/ 6500759 w 6868353"/>
                <a:gd name="connsiteY2231" fmla="*/ 2115939 h 6857985"/>
                <a:gd name="connsiteX2232" fmla="*/ 6497107 w 6868353"/>
                <a:gd name="connsiteY2232" fmla="*/ 2097096 h 6857985"/>
                <a:gd name="connsiteX2233" fmla="*/ 6069263 w 6868353"/>
                <a:gd name="connsiteY2233" fmla="*/ 2097039 h 6857985"/>
                <a:gd name="connsiteX2234" fmla="*/ 6100195 w 6868353"/>
                <a:gd name="connsiteY2234" fmla="*/ 2152620 h 6857985"/>
                <a:gd name="connsiteX2235" fmla="*/ 6118163 w 6868353"/>
                <a:gd name="connsiteY2235" fmla="*/ 2200924 h 6857985"/>
                <a:gd name="connsiteX2236" fmla="*/ 6106241 w 6868353"/>
                <a:gd name="connsiteY2236" fmla="*/ 2174422 h 6857985"/>
                <a:gd name="connsiteX2237" fmla="*/ 6090315 w 6868353"/>
                <a:gd name="connsiteY2237" fmla="*/ 2146334 h 6857985"/>
                <a:gd name="connsiteX2238" fmla="*/ 6069263 w 6868353"/>
                <a:gd name="connsiteY2238" fmla="*/ 2097039 h 6857985"/>
                <a:gd name="connsiteX2239" fmla="*/ 490545 w 6868353"/>
                <a:gd name="connsiteY2239" fmla="*/ 2087540 h 6857985"/>
                <a:gd name="connsiteX2240" fmla="*/ 466789 w 6868353"/>
                <a:gd name="connsiteY2240" fmla="*/ 2106963 h 6857985"/>
                <a:gd name="connsiteX2241" fmla="*/ 454586 w 6868353"/>
                <a:gd name="connsiteY2241" fmla="*/ 2126472 h 6857985"/>
                <a:gd name="connsiteX2242" fmla="*/ 464113 w 6868353"/>
                <a:gd name="connsiteY2242" fmla="*/ 2110970 h 6857985"/>
                <a:gd name="connsiteX2243" fmla="*/ 455930 w 6868353"/>
                <a:gd name="connsiteY2243" fmla="*/ 2138378 h 6857985"/>
                <a:gd name="connsiteX2244" fmla="*/ 490545 w 6868353"/>
                <a:gd name="connsiteY2244" fmla="*/ 2087540 h 6857985"/>
                <a:gd name="connsiteX2245" fmla="*/ 6049147 w 6868353"/>
                <a:gd name="connsiteY2245" fmla="*/ 2081537 h 6857985"/>
                <a:gd name="connsiteX2246" fmla="*/ 6082739 w 6868353"/>
                <a:gd name="connsiteY2246" fmla="*/ 2145697 h 6857985"/>
                <a:gd name="connsiteX2247" fmla="*/ 6049147 w 6868353"/>
                <a:gd name="connsiteY2247" fmla="*/ 2081537 h 6857985"/>
                <a:gd name="connsiteX2248" fmla="*/ 6455449 w 6868353"/>
                <a:gd name="connsiteY2248" fmla="*/ 2060736 h 6857985"/>
                <a:gd name="connsiteX2249" fmla="*/ 6494403 w 6868353"/>
                <a:gd name="connsiteY2249" fmla="*/ 2128681 h 6857985"/>
                <a:gd name="connsiteX2250" fmla="*/ 6451237 w 6868353"/>
                <a:gd name="connsiteY2250" fmla="*/ 2062610 h 6857985"/>
                <a:gd name="connsiteX2251" fmla="*/ 6455449 w 6868353"/>
                <a:gd name="connsiteY2251" fmla="*/ 2060736 h 6857985"/>
                <a:gd name="connsiteX2252" fmla="*/ 6430625 w 6868353"/>
                <a:gd name="connsiteY2252" fmla="*/ 2059450 h 6857985"/>
                <a:gd name="connsiteX2253" fmla="*/ 6475941 w 6868353"/>
                <a:gd name="connsiteY2253" fmla="*/ 2143843 h 6857985"/>
                <a:gd name="connsiteX2254" fmla="*/ 6466511 w 6868353"/>
                <a:gd name="connsiteY2254" fmla="*/ 2144565 h 6857985"/>
                <a:gd name="connsiteX2255" fmla="*/ 6432195 w 6868353"/>
                <a:gd name="connsiteY2255" fmla="*/ 2064309 h 6857985"/>
                <a:gd name="connsiteX2256" fmla="*/ 6430625 w 6868353"/>
                <a:gd name="connsiteY2256" fmla="*/ 2059450 h 6857985"/>
                <a:gd name="connsiteX2257" fmla="*/ 1186538 w 6868353"/>
                <a:gd name="connsiteY2257" fmla="*/ 2052104 h 6857985"/>
                <a:gd name="connsiteX2258" fmla="*/ 1138333 w 6868353"/>
                <a:gd name="connsiteY2258" fmla="*/ 2129459 h 6857985"/>
                <a:gd name="connsiteX2259" fmla="*/ 1145270 w 6868353"/>
                <a:gd name="connsiteY2259" fmla="*/ 2139284 h 6857985"/>
                <a:gd name="connsiteX2260" fmla="*/ 1160191 w 6868353"/>
                <a:gd name="connsiteY2260" fmla="*/ 2132305 h 6857985"/>
                <a:gd name="connsiteX2261" fmla="*/ 1186538 w 6868353"/>
                <a:gd name="connsiteY2261" fmla="*/ 2052104 h 6857985"/>
                <a:gd name="connsiteX2262" fmla="*/ 6177941 w 6868353"/>
                <a:gd name="connsiteY2262" fmla="*/ 2048479 h 6857985"/>
                <a:gd name="connsiteX2263" fmla="*/ 6199383 w 6868353"/>
                <a:gd name="connsiteY2263" fmla="*/ 2068938 h 6857985"/>
                <a:gd name="connsiteX2264" fmla="*/ 6174267 w 6868353"/>
                <a:gd name="connsiteY2264" fmla="*/ 2105604 h 6857985"/>
                <a:gd name="connsiteX2265" fmla="*/ 6177941 w 6868353"/>
                <a:gd name="connsiteY2265" fmla="*/ 2048479 h 6857985"/>
                <a:gd name="connsiteX2266" fmla="*/ 6078933 w 6868353"/>
                <a:gd name="connsiteY2266" fmla="*/ 2046937 h 6857985"/>
                <a:gd name="connsiteX2267" fmla="*/ 6117497 w 6868353"/>
                <a:gd name="connsiteY2267" fmla="*/ 2101031 h 6857985"/>
                <a:gd name="connsiteX2268" fmla="*/ 6152861 w 6868353"/>
                <a:gd name="connsiteY2268" fmla="*/ 2138109 h 6857985"/>
                <a:gd name="connsiteX2269" fmla="*/ 6148671 w 6868353"/>
                <a:gd name="connsiteY2269" fmla="*/ 2148387 h 6857985"/>
                <a:gd name="connsiteX2270" fmla="*/ 6136821 w 6868353"/>
                <a:gd name="connsiteY2270" fmla="*/ 2134060 h 6857985"/>
                <a:gd name="connsiteX2271" fmla="*/ 6116889 w 6868353"/>
                <a:gd name="connsiteY2271" fmla="*/ 2101697 h 6857985"/>
                <a:gd name="connsiteX2272" fmla="*/ 6136311 w 6868353"/>
                <a:gd name="connsiteY2272" fmla="*/ 2143659 h 6857985"/>
                <a:gd name="connsiteX2273" fmla="*/ 6158977 w 6868353"/>
                <a:gd name="connsiteY2273" fmla="*/ 2189089 h 6857985"/>
                <a:gd name="connsiteX2274" fmla="*/ 6200063 w 6868353"/>
                <a:gd name="connsiteY2274" fmla="*/ 2251366 h 6857985"/>
                <a:gd name="connsiteX2275" fmla="*/ 6204039 w 6868353"/>
                <a:gd name="connsiteY2275" fmla="*/ 2270039 h 6857985"/>
                <a:gd name="connsiteX2276" fmla="*/ 6228305 w 6868353"/>
                <a:gd name="connsiteY2276" fmla="*/ 2332232 h 6857985"/>
                <a:gd name="connsiteX2277" fmla="*/ 6237735 w 6868353"/>
                <a:gd name="connsiteY2277" fmla="*/ 2331481 h 6857985"/>
                <a:gd name="connsiteX2278" fmla="*/ 6237677 w 6868353"/>
                <a:gd name="connsiteY2278" fmla="*/ 2337951 h 6857985"/>
                <a:gd name="connsiteX2279" fmla="*/ 6260329 w 6868353"/>
                <a:gd name="connsiteY2279" fmla="*/ 2403258 h 6857985"/>
                <a:gd name="connsiteX2280" fmla="*/ 6227285 w 6868353"/>
                <a:gd name="connsiteY2280" fmla="*/ 2333180 h 6857985"/>
                <a:gd name="connsiteX2281" fmla="*/ 6205597 w 6868353"/>
                <a:gd name="connsiteY2281" fmla="*/ 2287042 h 6857985"/>
                <a:gd name="connsiteX2282" fmla="*/ 6193803 w 6868353"/>
                <a:gd name="connsiteY2282" fmla="*/ 2262324 h 6857985"/>
                <a:gd name="connsiteX2283" fmla="*/ 6180751 w 6868353"/>
                <a:gd name="connsiteY2283" fmla="*/ 2237294 h 6857985"/>
                <a:gd name="connsiteX2284" fmla="*/ 6128157 w 6868353"/>
                <a:gd name="connsiteY2284" fmla="*/ 2135546 h 6857985"/>
                <a:gd name="connsiteX2285" fmla="*/ 6078933 w 6868353"/>
                <a:gd name="connsiteY2285" fmla="*/ 2046937 h 6857985"/>
                <a:gd name="connsiteX2286" fmla="*/ 1249608 w 6868353"/>
                <a:gd name="connsiteY2286" fmla="*/ 2042010 h 6857985"/>
                <a:gd name="connsiteX2287" fmla="*/ 1196575 w 6868353"/>
                <a:gd name="connsiteY2287" fmla="*/ 2116010 h 6857985"/>
                <a:gd name="connsiteX2288" fmla="*/ 1249608 w 6868353"/>
                <a:gd name="connsiteY2288" fmla="*/ 2042010 h 6857985"/>
                <a:gd name="connsiteX2289" fmla="*/ 370789 w 6868353"/>
                <a:gd name="connsiteY2289" fmla="*/ 2027372 h 6857985"/>
                <a:gd name="connsiteX2290" fmla="*/ 310862 w 6868353"/>
                <a:gd name="connsiteY2290" fmla="*/ 2177608 h 6857985"/>
                <a:gd name="connsiteX2291" fmla="*/ 337166 w 6868353"/>
                <a:gd name="connsiteY2291" fmla="*/ 2107275 h 6857985"/>
                <a:gd name="connsiteX2292" fmla="*/ 370789 w 6868353"/>
                <a:gd name="connsiteY2292" fmla="*/ 2027372 h 6857985"/>
                <a:gd name="connsiteX2293" fmla="*/ 6261305 w 6868353"/>
                <a:gd name="connsiteY2293" fmla="*/ 2019727 h 6857985"/>
                <a:gd name="connsiteX2294" fmla="*/ 6335955 w 6868353"/>
                <a:gd name="connsiteY2294" fmla="*/ 2161610 h 6857985"/>
                <a:gd name="connsiteX2295" fmla="*/ 6375807 w 6868353"/>
                <a:gd name="connsiteY2295" fmla="*/ 2248266 h 6857985"/>
                <a:gd name="connsiteX2296" fmla="*/ 6408439 w 6868353"/>
                <a:gd name="connsiteY2296" fmla="*/ 2334822 h 6857985"/>
                <a:gd name="connsiteX2297" fmla="*/ 6417657 w 6868353"/>
                <a:gd name="connsiteY2297" fmla="*/ 2341221 h 6857985"/>
                <a:gd name="connsiteX2298" fmla="*/ 6416849 w 6868353"/>
                <a:gd name="connsiteY2298" fmla="*/ 2357219 h 6857985"/>
                <a:gd name="connsiteX2299" fmla="*/ 6407307 w 6868353"/>
                <a:gd name="connsiteY2299" fmla="*/ 2332826 h 6857985"/>
                <a:gd name="connsiteX2300" fmla="*/ 6392839 w 6868353"/>
                <a:gd name="connsiteY2300" fmla="*/ 2297504 h 6857985"/>
                <a:gd name="connsiteX2301" fmla="*/ 6340119 w 6868353"/>
                <a:gd name="connsiteY2301" fmla="*/ 2191934 h 6857985"/>
                <a:gd name="connsiteX2302" fmla="*/ 6310459 w 6868353"/>
                <a:gd name="connsiteY2302" fmla="*/ 2122749 h 6857985"/>
                <a:gd name="connsiteX2303" fmla="*/ 6282851 w 6868353"/>
                <a:gd name="connsiteY2303" fmla="*/ 2070183 h 6857985"/>
                <a:gd name="connsiteX2304" fmla="*/ 6276623 w 6868353"/>
                <a:gd name="connsiteY2304" fmla="*/ 2056889 h 6857985"/>
                <a:gd name="connsiteX2305" fmla="*/ 6270579 w 6868353"/>
                <a:gd name="connsiteY2305" fmla="*/ 2044091 h 6857985"/>
                <a:gd name="connsiteX2306" fmla="*/ 6261305 w 6868353"/>
                <a:gd name="connsiteY2306" fmla="*/ 2019727 h 6857985"/>
                <a:gd name="connsiteX2307" fmla="*/ 432316 w 6868353"/>
                <a:gd name="connsiteY2307" fmla="*/ 1998803 h 6857985"/>
                <a:gd name="connsiteX2308" fmla="*/ 401397 w 6868353"/>
                <a:gd name="connsiteY2308" fmla="*/ 2051383 h 6857985"/>
                <a:gd name="connsiteX2309" fmla="*/ 411817 w 6868353"/>
                <a:gd name="connsiteY2309" fmla="*/ 2035866 h 6857985"/>
                <a:gd name="connsiteX2310" fmla="*/ 400222 w 6868353"/>
                <a:gd name="connsiteY2310" fmla="*/ 2057201 h 6857985"/>
                <a:gd name="connsiteX2311" fmla="*/ 375319 w 6868353"/>
                <a:gd name="connsiteY2311" fmla="*/ 2082061 h 6857985"/>
                <a:gd name="connsiteX2312" fmla="*/ 390496 w 6868353"/>
                <a:gd name="connsiteY2312" fmla="*/ 2061038 h 6857985"/>
                <a:gd name="connsiteX2313" fmla="*/ 432316 w 6868353"/>
                <a:gd name="connsiteY2313" fmla="*/ 1998803 h 6857985"/>
                <a:gd name="connsiteX2314" fmla="*/ 6056905 w 6868353"/>
                <a:gd name="connsiteY2314" fmla="*/ 1995485 h 6857985"/>
                <a:gd name="connsiteX2315" fmla="*/ 6063899 w 6868353"/>
                <a:gd name="connsiteY2315" fmla="*/ 2002979 h 6857985"/>
                <a:gd name="connsiteX2316" fmla="*/ 6070043 w 6868353"/>
                <a:gd name="connsiteY2316" fmla="*/ 2008925 h 6857985"/>
                <a:gd name="connsiteX2317" fmla="*/ 6069631 w 6868353"/>
                <a:gd name="connsiteY2317" fmla="*/ 1999893 h 6857985"/>
                <a:gd name="connsiteX2318" fmla="*/ 6091943 w 6868353"/>
                <a:gd name="connsiteY2318" fmla="*/ 2034776 h 6857985"/>
                <a:gd name="connsiteX2319" fmla="*/ 6088163 w 6868353"/>
                <a:gd name="connsiteY2319" fmla="*/ 2045210 h 6857985"/>
                <a:gd name="connsiteX2320" fmla="*/ 6072195 w 6868353"/>
                <a:gd name="connsiteY2320" fmla="*/ 2017604 h 6857985"/>
                <a:gd name="connsiteX2321" fmla="*/ 6055219 w 6868353"/>
                <a:gd name="connsiteY2321" fmla="*/ 1999596 h 6857985"/>
                <a:gd name="connsiteX2322" fmla="*/ 6056905 w 6868353"/>
                <a:gd name="connsiteY2322" fmla="*/ 1995485 h 6857985"/>
                <a:gd name="connsiteX2323" fmla="*/ 1448515 w 6868353"/>
                <a:gd name="connsiteY2323" fmla="*/ 1983584 h 6857985"/>
                <a:gd name="connsiteX2324" fmla="*/ 1443079 w 6868353"/>
                <a:gd name="connsiteY2324" fmla="*/ 1998775 h 6857985"/>
                <a:gd name="connsiteX2325" fmla="*/ 1413873 w 6868353"/>
                <a:gd name="connsiteY2325" fmla="*/ 2043710 h 6857985"/>
                <a:gd name="connsiteX2326" fmla="*/ 1376668 w 6868353"/>
                <a:gd name="connsiteY2326" fmla="*/ 2096813 h 6857985"/>
                <a:gd name="connsiteX2327" fmla="*/ 1359438 w 6868353"/>
                <a:gd name="connsiteY2327" fmla="*/ 2119365 h 6857985"/>
                <a:gd name="connsiteX2328" fmla="*/ 1346343 w 6868353"/>
                <a:gd name="connsiteY2328" fmla="*/ 2136085 h 6857985"/>
                <a:gd name="connsiteX2329" fmla="*/ 1357527 w 6868353"/>
                <a:gd name="connsiteY2329" fmla="*/ 2116208 h 6857985"/>
                <a:gd name="connsiteX2330" fmla="*/ 1370792 w 6868353"/>
                <a:gd name="connsiteY2330" fmla="*/ 2096672 h 6857985"/>
                <a:gd name="connsiteX2331" fmla="*/ 1398838 w 6868353"/>
                <a:gd name="connsiteY2331" fmla="*/ 2057456 h 6857985"/>
                <a:gd name="connsiteX2332" fmla="*/ 1425538 w 6868353"/>
                <a:gd name="connsiteY2332" fmla="*/ 2019034 h 6857985"/>
                <a:gd name="connsiteX2333" fmla="*/ 1448515 w 6868353"/>
                <a:gd name="connsiteY2333" fmla="*/ 1983584 h 6857985"/>
                <a:gd name="connsiteX2334" fmla="*/ 6415887 w 6868353"/>
                <a:gd name="connsiteY2334" fmla="*/ 1981843 h 6857985"/>
                <a:gd name="connsiteX2335" fmla="*/ 6444499 w 6868353"/>
                <a:gd name="connsiteY2335" fmla="*/ 2038613 h 6857985"/>
                <a:gd name="connsiteX2336" fmla="*/ 6415887 w 6868353"/>
                <a:gd name="connsiteY2336" fmla="*/ 1981843 h 6857985"/>
                <a:gd name="connsiteX2337" fmla="*/ 582867 w 6868353"/>
                <a:gd name="connsiteY2337" fmla="*/ 1962408 h 6857985"/>
                <a:gd name="connsiteX2338" fmla="*/ 578220 w 6868353"/>
                <a:gd name="connsiteY2338" fmla="*/ 1963212 h 6857985"/>
                <a:gd name="connsiteX2339" fmla="*/ 567970 w 6868353"/>
                <a:gd name="connsiteY2339" fmla="*/ 1983881 h 6857985"/>
                <a:gd name="connsiteX2340" fmla="*/ 553827 w 6868353"/>
                <a:gd name="connsiteY2340" fmla="*/ 2020860 h 6857985"/>
                <a:gd name="connsiteX2341" fmla="*/ 574624 w 6868353"/>
                <a:gd name="connsiteY2341" fmla="*/ 1997076 h 6857985"/>
                <a:gd name="connsiteX2342" fmla="*/ 584506 w 6868353"/>
                <a:gd name="connsiteY2342" fmla="*/ 1976349 h 6857985"/>
                <a:gd name="connsiteX2343" fmla="*/ 578998 w 6868353"/>
                <a:gd name="connsiteY2343" fmla="*/ 1972966 h 6857985"/>
                <a:gd name="connsiteX2344" fmla="*/ 582867 w 6868353"/>
                <a:gd name="connsiteY2344" fmla="*/ 1962408 h 6857985"/>
                <a:gd name="connsiteX2345" fmla="*/ 1390344 w 6868353"/>
                <a:gd name="connsiteY2345" fmla="*/ 1959843 h 6857985"/>
                <a:gd name="connsiteX2346" fmla="*/ 1335202 w 6868353"/>
                <a:gd name="connsiteY2346" fmla="*/ 2048991 h 6857985"/>
                <a:gd name="connsiteX2347" fmla="*/ 1356919 w 6868353"/>
                <a:gd name="connsiteY2347" fmla="*/ 2008020 h 6857985"/>
                <a:gd name="connsiteX2348" fmla="*/ 1390344 w 6868353"/>
                <a:gd name="connsiteY2348" fmla="*/ 1959843 h 6857985"/>
                <a:gd name="connsiteX2349" fmla="*/ 5983031 w 6868353"/>
                <a:gd name="connsiteY2349" fmla="*/ 1957266 h 6857985"/>
                <a:gd name="connsiteX2350" fmla="*/ 6024811 w 6868353"/>
                <a:gd name="connsiteY2350" fmla="*/ 2022092 h 6857985"/>
                <a:gd name="connsiteX2351" fmla="*/ 6003107 w 6868353"/>
                <a:gd name="connsiteY2351" fmla="*/ 2001168 h 6857985"/>
                <a:gd name="connsiteX2352" fmla="*/ 5983031 w 6868353"/>
                <a:gd name="connsiteY2352" fmla="*/ 1957266 h 6857985"/>
                <a:gd name="connsiteX2353" fmla="*/ 6017581 w 6868353"/>
                <a:gd name="connsiteY2353" fmla="*/ 1950794 h 6857985"/>
                <a:gd name="connsiteX2354" fmla="*/ 6039547 w 6868353"/>
                <a:gd name="connsiteY2354" fmla="*/ 1979294 h 6857985"/>
                <a:gd name="connsiteX2355" fmla="*/ 6059085 w 6868353"/>
                <a:gd name="connsiteY2355" fmla="*/ 2011077 h 6857985"/>
                <a:gd name="connsiteX2356" fmla="*/ 6073483 w 6868353"/>
                <a:gd name="connsiteY2356" fmla="*/ 2038273 h 6857985"/>
                <a:gd name="connsiteX2357" fmla="*/ 6055079 w 6868353"/>
                <a:gd name="connsiteY2357" fmla="*/ 2013823 h 6857985"/>
                <a:gd name="connsiteX2358" fmla="*/ 6015635 w 6868353"/>
                <a:gd name="connsiteY2358" fmla="*/ 1953047 h 6857985"/>
                <a:gd name="connsiteX2359" fmla="*/ 6017581 w 6868353"/>
                <a:gd name="connsiteY2359" fmla="*/ 1950794 h 6857985"/>
                <a:gd name="connsiteX2360" fmla="*/ 1268337 w 6868353"/>
                <a:gd name="connsiteY2360" fmla="*/ 1948701 h 6857985"/>
                <a:gd name="connsiteX2361" fmla="*/ 1227225 w 6868353"/>
                <a:gd name="connsiteY2361" fmla="*/ 2017646 h 6857985"/>
                <a:gd name="connsiteX2362" fmla="*/ 1219240 w 6868353"/>
                <a:gd name="connsiteY2362" fmla="*/ 2022573 h 6857985"/>
                <a:gd name="connsiteX2363" fmla="*/ 1211199 w 6868353"/>
                <a:gd name="connsiteY2363" fmla="*/ 2021271 h 6857985"/>
                <a:gd name="connsiteX2364" fmla="*/ 1241977 w 6868353"/>
                <a:gd name="connsiteY2364" fmla="*/ 1967997 h 6857985"/>
                <a:gd name="connsiteX2365" fmla="*/ 1268337 w 6868353"/>
                <a:gd name="connsiteY2365" fmla="*/ 1948701 h 6857985"/>
                <a:gd name="connsiteX2366" fmla="*/ 1248239 w 6868353"/>
                <a:gd name="connsiteY2366" fmla="*/ 1939341 h 6857985"/>
                <a:gd name="connsiteX2367" fmla="*/ 1231345 w 6868353"/>
                <a:gd name="connsiteY2367" fmla="*/ 1973703 h 6857985"/>
                <a:gd name="connsiteX2368" fmla="*/ 1220642 w 6868353"/>
                <a:gd name="connsiteY2368" fmla="*/ 1974156 h 6857985"/>
                <a:gd name="connsiteX2369" fmla="*/ 1236257 w 6868353"/>
                <a:gd name="connsiteY2369" fmla="*/ 1950018 h 6857985"/>
                <a:gd name="connsiteX2370" fmla="*/ 1248239 w 6868353"/>
                <a:gd name="connsiteY2370" fmla="*/ 1939341 h 6857985"/>
                <a:gd name="connsiteX2371" fmla="*/ 6218351 w 6868353"/>
                <a:gd name="connsiteY2371" fmla="*/ 1934941 h 6857985"/>
                <a:gd name="connsiteX2372" fmla="*/ 6225035 w 6868353"/>
                <a:gd name="connsiteY2372" fmla="*/ 1950995 h 6857985"/>
                <a:gd name="connsiteX2373" fmla="*/ 6256931 w 6868353"/>
                <a:gd name="connsiteY2373" fmla="*/ 2023763 h 6857985"/>
                <a:gd name="connsiteX2374" fmla="*/ 6229523 w 6868353"/>
                <a:gd name="connsiteY2374" fmla="*/ 1990989 h 6857985"/>
                <a:gd name="connsiteX2375" fmla="*/ 6218351 w 6868353"/>
                <a:gd name="connsiteY2375" fmla="*/ 1934941 h 6857985"/>
                <a:gd name="connsiteX2376" fmla="*/ 6077431 w 6868353"/>
                <a:gd name="connsiteY2376" fmla="*/ 1919509 h 6857985"/>
                <a:gd name="connsiteX2377" fmla="*/ 6105887 w 6868353"/>
                <a:gd name="connsiteY2377" fmla="*/ 1985963 h 6857985"/>
                <a:gd name="connsiteX2378" fmla="*/ 6102377 w 6868353"/>
                <a:gd name="connsiteY2378" fmla="*/ 1960423 h 6857985"/>
                <a:gd name="connsiteX2379" fmla="*/ 6084339 w 6868353"/>
                <a:gd name="connsiteY2379" fmla="*/ 1934530 h 6857985"/>
                <a:gd name="connsiteX2380" fmla="*/ 6077431 w 6868353"/>
                <a:gd name="connsiteY2380" fmla="*/ 1919509 h 6857985"/>
                <a:gd name="connsiteX2381" fmla="*/ 6046923 w 6868353"/>
                <a:gd name="connsiteY2381" fmla="*/ 1906343 h 6857985"/>
                <a:gd name="connsiteX2382" fmla="*/ 6055699 w 6868353"/>
                <a:gd name="connsiteY2382" fmla="*/ 1934134 h 6857985"/>
                <a:gd name="connsiteX2383" fmla="*/ 6078707 w 6868353"/>
                <a:gd name="connsiteY2383" fmla="*/ 1962066 h 6857985"/>
                <a:gd name="connsiteX2384" fmla="*/ 6084779 w 6868353"/>
                <a:gd name="connsiteY2384" fmla="*/ 1970772 h 6857985"/>
                <a:gd name="connsiteX2385" fmla="*/ 6058023 w 6868353"/>
                <a:gd name="connsiteY2385" fmla="*/ 1917145 h 6857985"/>
                <a:gd name="connsiteX2386" fmla="*/ 6046923 w 6868353"/>
                <a:gd name="connsiteY2386" fmla="*/ 1906343 h 6857985"/>
                <a:gd name="connsiteX2387" fmla="*/ 6530389 w 6868353"/>
                <a:gd name="connsiteY2387" fmla="*/ 1890430 h 6857985"/>
                <a:gd name="connsiteX2388" fmla="*/ 6545877 w 6868353"/>
                <a:gd name="connsiteY2388" fmla="*/ 1913563 h 6857985"/>
                <a:gd name="connsiteX2389" fmla="*/ 6565655 w 6868353"/>
                <a:gd name="connsiteY2389" fmla="*/ 1945020 h 6857985"/>
                <a:gd name="connsiteX2390" fmla="*/ 6561747 w 6868353"/>
                <a:gd name="connsiteY2390" fmla="*/ 1952623 h 6857985"/>
                <a:gd name="connsiteX2391" fmla="*/ 6545523 w 6868353"/>
                <a:gd name="connsiteY2391" fmla="*/ 1921137 h 6857985"/>
                <a:gd name="connsiteX2392" fmla="*/ 6530389 w 6868353"/>
                <a:gd name="connsiteY2392" fmla="*/ 1890430 h 6857985"/>
                <a:gd name="connsiteX2393" fmla="*/ 478383 w 6868353"/>
                <a:gd name="connsiteY2393" fmla="*/ 1890161 h 6857985"/>
                <a:gd name="connsiteX2394" fmla="*/ 478893 w 6868353"/>
                <a:gd name="connsiteY2394" fmla="*/ 1914285 h 6857985"/>
                <a:gd name="connsiteX2395" fmla="*/ 454797 w 6868353"/>
                <a:gd name="connsiteY2395" fmla="*/ 1936738 h 6857985"/>
                <a:gd name="connsiteX2396" fmla="*/ 461352 w 6868353"/>
                <a:gd name="connsiteY2396" fmla="*/ 1903851 h 6857985"/>
                <a:gd name="connsiteX2397" fmla="*/ 465712 w 6868353"/>
                <a:gd name="connsiteY2397" fmla="*/ 1908820 h 6857985"/>
                <a:gd name="connsiteX2398" fmla="*/ 456949 w 6868353"/>
                <a:gd name="connsiteY2398" fmla="*/ 1932817 h 6857985"/>
                <a:gd name="connsiteX2399" fmla="*/ 478383 w 6868353"/>
                <a:gd name="connsiteY2399" fmla="*/ 1890161 h 6857985"/>
                <a:gd name="connsiteX2400" fmla="*/ 645594 w 6868353"/>
                <a:gd name="connsiteY2400" fmla="*/ 1888446 h 6857985"/>
                <a:gd name="connsiteX2401" fmla="*/ 638402 w 6868353"/>
                <a:gd name="connsiteY2401" fmla="*/ 1892525 h 6857985"/>
                <a:gd name="connsiteX2402" fmla="*/ 633645 w 6868353"/>
                <a:gd name="connsiteY2402" fmla="*/ 1920330 h 6857985"/>
                <a:gd name="connsiteX2403" fmla="*/ 645594 w 6868353"/>
                <a:gd name="connsiteY2403" fmla="*/ 1888446 h 6857985"/>
                <a:gd name="connsiteX2404" fmla="*/ 6100239 w 6868353"/>
                <a:gd name="connsiteY2404" fmla="*/ 1880973 h 6857985"/>
                <a:gd name="connsiteX2405" fmla="*/ 6111467 w 6868353"/>
                <a:gd name="connsiteY2405" fmla="*/ 1892001 h 6857985"/>
                <a:gd name="connsiteX2406" fmla="*/ 6112215 w 6868353"/>
                <a:gd name="connsiteY2406" fmla="*/ 1928697 h 6857985"/>
                <a:gd name="connsiteX2407" fmla="*/ 6128001 w 6868353"/>
                <a:gd name="connsiteY2407" fmla="*/ 1971862 h 6857985"/>
                <a:gd name="connsiteX2408" fmla="*/ 6156923 w 6868353"/>
                <a:gd name="connsiteY2408" fmla="*/ 2023167 h 6857985"/>
                <a:gd name="connsiteX2409" fmla="*/ 6141337 w 6868353"/>
                <a:gd name="connsiteY2409" fmla="*/ 2009336 h 6857985"/>
                <a:gd name="connsiteX2410" fmla="*/ 6123697 w 6868353"/>
                <a:gd name="connsiteY2410" fmla="*/ 1975953 h 6857985"/>
                <a:gd name="connsiteX2411" fmla="*/ 6120087 w 6868353"/>
                <a:gd name="connsiteY2411" fmla="*/ 1950230 h 6857985"/>
                <a:gd name="connsiteX2412" fmla="*/ 6111691 w 6868353"/>
                <a:gd name="connsiteY2412" fmla="*/ 1958512 h 6857985"/>
                <a:gd name="connsiteX2413" fmla="*/ 6108947 w 6868353"/>
                <a:gd name="connsiteY2413" fmla="*/ 1939272 h 6857985"/>
                <a:gd name="connsiteX2414" fmla="*/ 6090783 w 6868353"/>
                <a:gd name="connsiteY2414" fmla="*/ 1913209 h 6857985"/>
                <a:gd name="connsiteX2415" fmla="*/ 6106087 w 6868353"/>
                <a:gd name="connsiteY2415" fmla="*/ 1919891 h 6857985"/>
                <a:gd name="connsiteX2416" fmla="*/ 6100239 w 6868353"/>
                <a:gd name="connsiteY2416" fmla="*/ 1880973 h 6857985"/>
                <a:gd name="connsiteX2417" fmla="*/ 550373 w 6868353"/>
                <a:gd name="connsiteY2417" fmla="*/ 1876494 h 6857985"/>
                <a:gd name="connsiteX2418" fmla="*/ 541510 w 6868353"/>
                <a:gd name="connsiteY2418" fmla="*/ 1888986 h 6857985"/>
                <a:gd name="connsiteX2419" fmla="*/ 514244 w 6868353"/>
                <a:gd name="connsiteY2419" fmla="*/ 1940985 h 6857985"/>
                <a:gd name="connsiteX2420" fmla="*/ 547598 w 6868353"/>
                <a:gd name="connsiteY2420" fmla="*/ 1902463 h 6857985"/>
                <a:gd name="connsiteX2421" fmla="*/ 525385 w 6868353"/>
                <a:gd name="connsiteY2421" fmla="*/ 1944921 h 6857985"/>
                <a:gd name="connsiteX2422" fmla="*/ 504277 w 6868353"/>
                <a:gd name="connsiteY2422" fmla="*/ 1985976 h 6857985"/>
                <a:gd name="connsiteX2423" fmla="*/ 502026 w 6868353"/>
                <a:gd name="connsiteY2423" fmla="*/ 2014645 h 6857985"/>
                <a:gd name="connsiteX2424" fmla="*/ 531360 w 6868353"/>
                <a:gd name="connsiteY2424" fmla="*/ 1942797 h 6857985"/>
                <a:gd name="connsiteX2425" fmla="*/ 564048 w 6868353"/>
                <a:gd name="connsiteY2425" fmla="*/ 1877419 h 6857985"/>
                <a:gd name="connsiteX2426" fmla="*/ 530652 w 6868353"/>
                <a:gd name="connsiteY2426" fmla="*/ 1909655 h 6857985"/>
                <a:gd name="connsiteX2427" fmla="*/ 550373 w 6868353"/>
                <a:gd name="connsiteY2427" fmla="*/ 1876494 h 6857985"/>
                <a:gd name="connsiteX2428" fmla="*/ 632158 w 6868353"/>
                <a:gd name="connsiteY2428" fmla="*/ 1873215 h 6857985"/>
                <a:gd name="connsiteX2429" fmla="*/ 615340 w 6868353"/>
                <a:gd name="connsiteY2429" fmla="*/ 1880095 h 6857985"/>
                <a:gd name="connsiteX2430" fmla="*/ 605741 w 6868353"/>
                <a:gd name="connsiteY2430" fmla="*/ 1935789 h 6857985"/>
                <a:gd name="connsiteX2431" fmla="*/ 632158 w 6868353"/>
                <a:gd name="connsiteY2431" fmla="*/ 1873215 h 6857985"/>
                <a:gd name="connsiteX2432" fmla="*/ 660317 w 6868353"/>
                <a:gd name="connsiteY2432" fmla="*/ 1869860 h 6857985"/>
                <a:gd name="connsiteX2433" fmla="*/ 622971 w 6868353"/>
                <a:gd name="connsiteY2433" fmla="*/ 1940589 h 6857985"/>
                <a:gd name="connsiteX2434" fmla="*/ 628945 w 6868353"/>
                <a:gd name="connsiteY2434" fmla="*/ 1947993 h 6857985"/>
                <a:gd name="connsiteX2435" fmla="*/ 666150 w 6868353"/>
                <a:gd name="connsiteY2435" fmla="*/ 1877490 h 6857985"/>
                <a:gd name="connsiteX2436" fmla="*/ 660317 w 6868353"/>
                <a:gd name="connsiteY2436" fmla="*/ 1869860 h 6857985"/>
                <a:gd name="connsiteX2437" fmla="*/ 6324559 w 6868353"/>
                <a:gd name="connsiteY2437" fmla="*/ 1868543 h 6857985"/>
                <a:gd name="connsiteX2438" fmla="*/ 6374265 w 6868353"/>
                <a:gd name="connsiteY2438" fmla="*/ 1944779 h 6857985"/>
                <a:gd name="connsiteX2439" fmla="*/ 6399803 w 6868353"/>
                <a:gd name="connsiteY2439" fmla="*/ 1993692 h 6857985"/>
                <a:gd name="connsiteX2440" fmla="*/ 6415519 w 6868353"/>
                <a:gd name="connsiteY2440" fmla="*/ 2034606 h 6857985"/>
                <a:gd name="connsiteX2441" fmla="*/ 6393249 w 6868353"/>
                <a:gd name="connsiteY2441" fmla="*/ 1995080 h 6857985"/>
                <a:gd name="connsiteX2442" fmla="*/ 6391649 w 6868353"/>
                <a:gd name="connsiteY2442" fmla="*/ 1981432 h 6857985"/>
                <a:gd name="connsiteX2443" fmla="*/ 6338391 w 6868353"/>
                <a:gd name="connsiteY2443" fmla="*/ 1901501 h 6857985"/>
                <a:gd name="connsiteX2444" fmla="*/ 6324559 w 6868353"/>
                <a:gd name="connsiteY2444" fmla="*/ 1868543 h 6857985"/>
                <a:gd name="connsiteX2445" fmla="*/ 1502609 w 6868353"/>
                <a:gd name="connsiteY2445" fmla="*/ 1861054 h 6857985"/>
                <a:gd name="connsiteX2446" fmla="*/ 1464144 w 6868353"/>
                <a:gd name="connsiteY2446" fmla="*/ 1916592 h 6857985"/>
                <a:gd name="connsiteX2447" fmla="*/ 1476107 w 6868353"/>
                <a:gd name="connsiteY2447" fmla="*/ 1894224 h 6857985"/>
                <a:gd name="connsiteX2448" fmla="*/ 1502609 w 6868353"/>
                <a:gd name="connsiteY2448" fmla="*/ 1861054 h 6857985"/>
                <a:gd name="connsiteX2449" fmla="*/ 517995 w 6868353"/>
                <a:gd name="connsiteY2449" fmla="*/ 1858747 h 6857985"/>
                <a:gd name="connsiteX2450" fmla="*/ 507051 w 6868353"/>
                <a:gd name="connsiteY2450" fmla="*/ 1885702 h 6857985"/>
                <a:gd name="connsiteX2451" fmla="*/ 495315 w 6868353"/>
                <a:gd name="connsiteY2451" fmla="*/ 1870511 h 6857985"/>
                <a:gd name="connsiteX2452" fmla="*/ 506683 w 6868353"/>
                <a:gd name="connsiteY2452" fmla="*/ 1867666 h 6857985"/>
                <a:gd name="connsiteX2453" fmla="*/ 489964 w 6868353"/>
                <a:gd name="connsiteY2453" fmla="*/ 1893177 h 6857985"/>
                <a:gd name="connsiteX2454" fmla="*/ 517995 w 6868353"/>
                <a:gd name="connsiteY2454" fmla="*/ 1858747 h 6857985"/>
                <a:gd name="connsiteX2455" fmla="*/ 466871 w 6868353"/>
                <a:gd name="connsiteY2455" fmla="*/ 1850745 h 6857985"/>
                <a:gd name="connsiteX2456" fmla="*/ 428394 w 6868353"/>
                <a:gd name="connsiteY2456" fmla="*/ 1931939 h 6857985"/>
                <a:gd name="connsiteX2457" fmla="*/ 381308 w 6868353"/>
                <a:gd name="connsiteY2457" fmla="*/ 2011658 h 6857985"/>
                <a:gd name="connsiteX2458" fmla="*/ 359959 w 6868353"/>
                <a:gd name="connsiteY2458" fmla="*/ 2039491 h 6857985"/>
                <a:gd name="connsiteX2459" fmla="*/ 339615 w 6868353"/>
                <a:gd name="connsiteY2459" fmla="*/ 2069377 h 6857985"/>
                <a:gd name="connsiteX2460" fmla="*/ 370336 w 6868353"/>
                <a:gd name="connsiteY2460" fmla="*/ 2021398 h 6857985"/>
                <a:gd name="connsiteX2461" fmla="*/ 363753 w 6868353"/>
                <a:gd name="connsiteY2461" fmla="*/ 2007977 h 6857985"/>
                <a:gd name="connsiteX2462" fmla="*/ 406833 w 6868353"/>
                <a:gd name="connsiteY2462" fmla="*/ 1957139 h 6857985"/>
                <a:gd name="connsiteX2463" fmla="*/ 426483 w 6868353"/>
                <a:gd name="connsiteY2463" fmla="*/ 1911397 h 6857985"/>
                <a:gd name="connsiteX2464" fmla="*/ 434836 w 6868353"/>
                <a:gd name="connsiteY2464" fmla="*/ 1896023 h 6857985"/>
                <a:gd name="connsiteX2465" fmla="*/ 443953 w 6868353"/>
                <a:gd name="connsiteY2465" fmla="*/ 1881144 h 6857985"/>
                <a:gd name="connsiteX2466" fmla="*/ 460460 w 6868353"/>
                <a:gd name="connsiteY2466" fmla="*/ 1855420 h 6857985"/>
                <a:gd name="connsiteX2467" fmla="*/ 466871 w 6868353"/>
                <a:gd name="connsiteY2467" fmla="*/ 1850745 h 6857985"/>
                <a:gd name="connsiteX2468" fmla="*/ 6071905 w 6868353"/>
                <a:gd name="connsiteY2468" fmla="*/ 1836358 h 6857985"/>
                <a:gd name="connsiteX2469" fmla="*/ 6072647 w 6868353"/>
                <a:gd name="connsiteY2469" fmla="*/ 1837511 h 6857985"/>
                <a:gd name="connsiteX2470" fmla="*/ 6072785 w 6868353"/>
                <a:gd name="connsiteY2470" fmla="*/ 1837828 h 6857985"/>
                <a:gd name="connsiteX2471" fmla="*/ 619856 w 6868353"/>
                <a:gd name="connsiteY2471" fmla="*/ 1828195 h 6857985"/>
                <a:gd name="connsiteX2472" fmla="*/ 558952 w 6868353"/>
                <a:gd name="connsiteY2472" fmla="*/ 1899604 h 6857985"/>
                <a:gd name="connsiteX2473" fmla="*/ 575771 w 6868353"/>
                <a:gd name="connsiteY2473" fmla="*/ 1886494 h 6857985"/>
                <a:gd name="connsiteX2474" fmla="*/ 553473 w 6868353"/>
                <a:gd name="connsiteY2474" fmla="*/ 1910038 h 6857985"/>
                <a:gd name="connsiteX2475" fmla="*/ 534163 w 6868353"/>
                <a:gd name="connsiteY2475" fmla="*/ 1947058 h 6857985"/>
                <a:gd name="connsiteX2476" fmla="*/ 527721 w 6868353"/>
                <a:gd name="connsiteY2476" fmla="*/ 1967430 h 6857985"/>
                <a:gd name="connsiteX2477" fmla="*/ 543238 w 6868353"/>
                <a:gd name="connsiteY2477" fmla="*/ 1948389 h 6857985"/>
                <a:gd name="connsiteX2478" fmla="*/ 538877 w 6868353"/>
                <a:gd name="connsiteY2478" fmla="*/ 1970559 h 6857985"/>
                <a:gd name="connsiteX2479" fmla="*/ 512432 w 6868353"/>
                <a:gd name="connsiteY2479" fmla="*/ 1999397 h 6857985"/>
                <a:gd name="connsiteX2480" fmla="*/ 478440 w 6868353"/>
                <a:gd name="connsiteY2480" fmla="*/ 2079088 h 6857985"/>
                <a:gd name="connsiteX2481" fmla="*/ 498020 w 6868353"/>
                <a:gd name="connsiteY2481" fmla="*/ 2036999 h 6857985"/>
                <a:gd name="connsiteX2482" fmla="*/ 523998 w 6868353"/>
                <a:gd name="connsiteY2482" fmla="*/ 2002130 h 6857985"/>
                <a:gd name="connsiteX2483" fmla="*/ 530227 w 6868353"/>
                <a:gd name="connsiteY2483" fmla="*/ 2009435 h 6857985"/>
                <a:gd name="connsiteX2484" fmla="*/ 545035 w 6868353"/>
                <a:gd name="connsiteY2484" fmla="*/ 1978006 h 6857985"/>
                <a:gd name="connsiteX2485" fmla="*/ 556474 w 6868353"/>
                <a:gd name="connsiteY2485" fmla="*/ 1980979 h 6857985"/>
                <a:gd name="connsiteX2486" fmla="*/ 566427 w 6868353"/>
                <a:gd name="connsiteY2486" fmla="*/ 1954363 h 6857985"/>
                <a:gd name="connsiteX2487" fmla="*/ 564898 w 6868353"/>
                <a:gd name="connsiteY2487" fmla="*/ 1907107 h 6857985"/>
                <a:gd name="connsiteX2488" fmla="*/ 581830 w 6868353"/>
                <a:gd name="connsiteY2488" fmla="*/ 1899944 h 6857985"/>
                <a:gd name="connsiteX2489" fmla="*/ 619856 w 6868353"/>
                <a:gd name="connsiteY2489" fmla="*/ 1828195 h 6857985"/>
                <a:gd name="connsiteX2490" fmla="*/ 1318143 w 6868353"/>
                <a:gd name="connsiteY2490" fmla="*/ 1820692 h 6857985"/>
                <a:gd name="connsiteX2491" fmla="*/ 1279649 w 6868353"/>
                <a:gd name="connsiteY2491" fmla="*/ 1844334 h 6857985"/>
                <a:gd name="connsiteX2492" fmla="*/ 1251547 w 6868353"/>
                <a:gd name="connsiteY2492" fmla="*/ 1883663 h 6857985"/>
                <a:gd name="connsiteX2493" fmla="*/ 1273264 w 6868353"/>
                <a:gd name="connsiteY2493" fmla="*/ 1878156 h 6857985"/>
                <a:gd name="connsiteX2494" fmla="*/ 1318143 w 6868353"/>
                <a:gd name="connsiteY2494" fmla="*/ 1820692 h 6857985"/>
                <a:gd name="connsiteX2495" fmla="*/ 5921831 w 6868353"/>
                <a:gd name="connsiteY2495" fmla="*/ 1793100 h 6857985"/>
                <a:gd name="connsiteX2496" fmla="*/ 5926963 w 6868353"/>
                <a:gd name="connsiteY2496" fmla="*/ 1801852 h 6857985"/>
                <a:gd name="connsiteX2497" fmla="*/ 5926525 w 6868353"/>
                <a:gd name="connsiteY2497" fmla="*/ 1801715 h 6857985"/>
                <a:gd name="connsiteX2498" fmla="*/ 5925775 w 6868353"/>
                <a:gd name="connsiteY2498" fmla="*/ 1800388 h 6857985"/>
                <a:gd name="connsiteX2499" fmla="*/ 5921831 w 6868353"/>
                <a:gd name="connsiteY2499" fmla="*/ 1793100 h 6857985"/>
                <a:gd name="connsiteX2500" fmla="*/ 5961923 w 6868353"/>
                <a:gd name="connsiteY2500" fmla="*/ 1778278 h 6857985"/>
                <a:gd name="connsiteX2501" fmla="*/ 6006391 w 6868353"/>
                <a:gd name="connsiteY2501" fmla="*/ 1859653 h 6857985"/>
                <a:gd name="connsiteX2502" fmla="*/ 6022771 w 6868353"/>
                <a:gd name="connsiteY2502" fmla="*/ 1877533 h 6857985"/>
                <a:gd name="connsiteX2503" fmla="*/ 6032243 w 6868353"/>
                <a:gd name="connsiteY2503" fmla="*/ 1888109 h 6857985"/>
                <a:gd name="connsiteX2504" fmla="*/ 6069093 w 6868353"/>
                <a:gd name="connsiteY2504" fmla="*/ 1927905 h 6857985"/>
                <a:gd name="connsiteX2505" fmla="*/ 6071343 w 6868353"/>
                <a:gd name="connsiteY2505" fmla="*/ 1910746 h 6857985"/>
                <a:gd name="connsiteX2506" fmla="*/ 6049187 w 6868353"/>
                <a:gd name="connsiteY2506" fmla="*/ 1889241 h 6857985"/>
                <a:gd name="connsiteX2507" fmla="*/ 6042591 w 6868353"/>
                <a:gd name="connsiteY2507" fmla="*/ 1863348 h 6857985"/>
                <a:gd name="connsiteX2508" fmla="*/ 6030443 w 6868353"/>
                <a:gd name="connsiteY2508" fmla="*/ 1833632 h 6857985"/>
                <a:gd name="connsiteX2509" fmla="*/ 6020067 w 6868353"/>
                <a:gd name="connsiteY2509" fmla="*/ 1829696 h 6857985"/>
                <a:gd name="connsiteX2510" fmla="*/ 6028887 w 6868353"/>
                <a:gd name="connsiteY2510" fmla="*/ 1850677 h 6857985"/>
                <a:gd name="connsiteX2511" fmla="*/ 6037111 w 6868353"/>
                <a:gd name="connsiteY2511" fmla="*/ 1872026 h 6857985"/>
                <a:gd name="connsiteX2512" fmla="*/ 6015367 w 6868353"/>
                <a:gd name="connsiteY2512" fmla="*/ 1836662 h 6857985"/>
                <a:gd name="connsiteX2513" fmla="*/ 6000671 w 6868353"/>
                <a:gd name="connsiteY2513" fmla="*/ 1804553 h 6857985"/>
                <a:gd name="connsiteX2514" fmla="*/ 5961923 w 6868353"/>
                <a:gd name="connsiteY2514" fmla="*/ 1778278 h 6857985"/>
                <a:gd name="connsiteX2515" fmla="*/ 6266043 w 6868353"/>
                <a:gd name="connsiteY2515" fmla="*/ 1772381 h 6857985"/>
                <a:gd name="connsiteX2516" fmla="*/ 6282811 w 6868353"/>
                <a:gd name="connsiteY2516" fmla="*/ 1791656 h 6857985"/>
                <a:gd name="connsiteX2517" fmla="*/ 6311053 w 6868353"/>
                <a:gd name="connsiteY2517" fmla="*/ 1842735 h 6857985"/>
                <a:gd name="connsiteX2518" fmla="*/ 6267039 w 6868353"/>
                <a:gd name="connsiteY2518" fmla="*/ 1784224 h 6857985"/>
                <a:gd name="connsiteX2519" fmla="*/ 6266043 w 6868353"/>
                <a:gd name="connsiteY2519" fmla="*/ 1772381 h 6857985"/>
                <a:gd name="connsiteX2520" fmla="*/ 6033401 w 6868353"/>
                <a:gd name="connsiteY2520" fmla="*/ 1768877 h 6857985"/>
                <a:gd name="connsiteX2521" fmla="*/ 6033447 w 6868353"/>
                <a:gd name="connsiteY2521" fmla="*/ 1769023 h 6857985"/>
                <a:gd name="connsiteX2522" fmla="*/ 6032809 w 6868353"/>
                <a:gd name="connsiteY2522" fmla="*/ 1769921 h 6857985"/>
                <a:gd name="connsiteX2523" fmla="*/ 6032187 w 6868353"/>
                <a:gd name="connsiteY2523" fmla="*/ 1769160 h 6857985"/>
                <a:gd name="connsiteX2524" fmla="*/ 6045239 w 6868353"/>
                <a:gd name="connsiteY2524" fmla="*/ 1762252 h 6857985"/>
                <a:gd name="connsiteX2525" fmla="*/ 6068571 w 6868353"/>
                <a:gd name="connsiteY2525" fmla="*/ 1830786 h 6857985"/>
                <a:gd name="connsiteX2526" fmla="*/ 6071905 w 6868353"/>
                <a:gd name="connsiteY2526" fmla="*/ 1836358 h 6857985"/>
                <a:gd name="connsiteX2527" fmla="*/ 6064139 w 6868353"/>
                <a:gd name="connsiteY2527" fmla="*/ 1824274 h 6857985"/>
                <a:gd name="connsiteX2528" fmla="*/ 6050379 w 6868353"/>
                <a:gd name="connsiteY2528" fmla="*/ 1811830 h 6857985"/>
                <a:gd name="connsiteX2529" fmla="*/ 6029579 w 6868353"/>
                <a:gd name="connsiteY2529" fmla="*/ 1780104 h 6857985"/>
                <a:gd name="connsiteX2530" fmla="*/ 6037353 w 6868353"/>
                <a:gd name="connsiteY2530" fmla="*/ 1794912 h 6857985"/>
                <a:gd name="connsiteX2531" fmla="*/ 6029991 w 6868353"/>
                <a:gd name="connsiteY2531" fmla="*/ 1773889 h 6857985"/>
                <a:gd name="connsiteX2532" fmla="*/ 6032809 w 6868353"/>
                <a:gd name="connsiteY2532" fmla="*/ 1769921 h 6857985"/>
                <a:gd name="connsiteX2533" fmla="*/ 6043813 w 6868353"/>
                <a:gd name="connsiteY2533" fmla="*/ 1783363 h 6857985"/>
                <a:gd name="connsiteX2534" fmla="*/ 6045239 w 6868353"/>
                <a:gd name="connsiteY2534" fmla="*/ 1762252 h 6857985"/>
                <a:gd name="connsiteX2535" fmla="*/ 6314649 w 6868353"/>
                <a:gd name="connsiteY2535" fmla="*/ 1761261 h 6857985"/>
                <a:gd name="connsiteX2536" fmla="*/ 6322915 w 6868353"/>
                <a:gd name="connsiteY2536" fmla="*/ 1798381 h 6857985"/>
                <a:gd name="connsiteX2537" fmla="*/ 6329939 w 6868353"/>
                <a:gd name="connsiteY2537" fmla="*/ 1782921 h 6857985"/>
                <a:gd name="connsiteX2538" fmla="*/ 6341279 w 6868353"/>
                <a:gd name="connsiteY2538" fmla="*/ 1819871 h 6857985"/>
                <a:gd name="connsiteX2539" fmla="*/ 6343007 w 6868353"/>
                <a:gd name="connsiteY2539" fmla="*/ 1801835 h 6857985"/>
                <a:gd name="connsiteX2540" fmla="*/ 6357941 w 6868353"/>
                <a:gd name="connsiteY2540" fmla="*/ 1830333 h 6857985"/>
                <a:gd name="connsiteX2541" fmla="*/ 6363703 w 6868353"/>
                <a:gd name="connsiteY2541" fmla="*/ 1835798 h 6857985"/>
                <a:gd name="connsiteX2542" fmla="*/ 6380903 w 6868353"/>
                <a:gd name="connsiteY2542" fmla="*/ 1859653 h 6857985"/>
                <a:gd name="connsiteX2543" fmla="*/ 6366719 w 6868353"/>
                <a:gd name="connsiteY2543" fmla="*/ 1826157 h 6857985"/>
                <a:gd name="connsiteX2544" fmla="*/ 6377635 w 6868353"/>
                <a:gd name="connsiteY2544" fmla="*/ 1870894 h 6857985"/>
                <a:gd name="connsiteX2545" fmla="*/ 6395953 w 6868353"/>
                <a:gd name="connsiteY2545" fmla="*/ 1900156 h 6857985"/>
                <a:gd name="connsiteX2546" fmla="*/ 6398403 w 6868353"/>
                <a:gd name="connsiteY2546" fmla="*/ 1882134 h 6857985"/>
                <a:gd name="connsiteX2547" fmla="*/ 6442331 w 6868353"/>
                <a:gd name="connsiteY2547" fmla="*/ 1958753 h 6857985"/>
                <a:gd name="connsiteX2548" fmla="*/ 6482183 w 6868353"/>
                <a:gd name="connsiteY2548" fmla="*/ 2036575 h 6857985"/>
                <a:gd name="connsiteX2549" fmla="*/ 6520351 w 6868353"/>
                <a:gd name="connsiteY2549" fmla="*/ 2116789 h 6857985"/>
                <a:gd name="connsiteX2550" fmla="*/ 6554259 w 6868353"/>
                <a:gd name="connsiteY2550" fmla="*/ 2203034 h 6857985"/>
                <a:gd name="connsiteX2551" fmla="*/ 6571727 w 6868353"/>
                <a:gd name="connsiteY2551" fmla="*/ 2236700 h 6857985"/>
                <a:gd name="connsiteX2552" fmla="*/ 6581611 w 6868353"/>
                <a:gd name="connsiteY2552" fmla="*/ 2256591 h 6857985"/>
                <a:gd name="connsiteX2553" fmla="*/ 6591351 w 6868353"/>
                <a:gd name="connsiteY2553" fmla="*/ 2278506 h 6857985"/>
                <a:gd name="connsiteX2554" fmla="*/ 6632419 w 6868353"/>
                <a:gd name="connsiteY2554" fmla="*/ 2378597 h 6857985"/>
                <a:gd name="connsiteX2555" fmla="*/ 6668987 w 6868353"/>
                <a:gd name="connsiteY2555" fmla="*/ 2486743 h 6857985"/>
                <a:gd name="connsiteX2556" fmla="*/ 6683783 w 6868353"/>
                <a:gd name="connsiteY2556" fmla="*/ 2538332 h 6857985"/>
                <a:gd name="connsiteX2557" fmla="*/ 6694979 w 6868353"/>
                <a:gd name="connsiteY2557" fmla="*/ 2585404 h 6857985"/>
                <a:gd name="connsiteX2558" fmla="*/ 6700105 w 6868353"/>
                <a:gd name="connsiteY2558" fmla="*/ 2582346 h 6857985"/>
                <a:gd name="connsiteX2559" fmla="*/ 6711247 w 6868353"/>
                <a:gd name="connsiteY2559" fmla="*/ 2654194 h 6857985"/>
                <a:gd name="connsiteX2560" fmla="*/ 6684899 w 6868353"/>
                <a:gd name="connsiteY2560" fmla="*/ 2562371 h 6857985"/>
                <a:gd name="connsiteX2561" fmla="*/ 6652807 w 6868353"/>
                <a:gd name="connsiteY2561" fmla="*/ 2462945 h 6857985"/>
                <a:gd name="connsiteX2562" fmla="*/ 6634655 w 6868353"/>
                <a:gd name="connsiteY2562" fmla="*/ 2408935 h 6857985"/>
                <a:gd name="connsiteX2563" fmla="*/ 6612671 w 6868353"/>
                <a:gd name="connsiteY2563" fmla="*/ 2352194 h 6857985"/>
                <a:gd name="connsiteX2564" fmla="*/ 6588349 w 6868353"/>
                <a:gd name="connsiteY2564" fmla="*/ 2291601 h 6857985"/>
                <a:gd name="connsiteX2565" fmla="*/ 6575041 w 6868353"/>
                <a:gd name="connsiteY2565" fmla="*/ 2259804 h 6857985"/>
                <a:gd name="connsiteX2566" fmla="*/ 6559807 w 6868353"/>
                <a:gd name="connsiteY2566" fmla="*/ 2227413 h 6857985"/>
                <a:gd name="connsiteX2567" fmla="*/ 6568613 w 6868353"/>
                <a:gd name="connsiteY2567" fmla="*/ 2259521 h 6857985"/>
                <a:gd name="connsiteX2568" fmla="*/ 6577335 w 6868353"/>
                <a:gd name="connsiteY2568" fmla="*/ 2287453 h 6857985"/>
                <a:gd name="connsiteX2569" fmla="*/ 6595781 w 6868353"/>
                <a:gd name="connsiteY2569" fmla="*/ 2335191 h 6857985"/>
                <a:gd name="connsiteX2570" fmla="*/ 6614129 w 6868353"/>
                <a:gd name="connsiteY2570" fmla="*/ 2380579 h 6857985"/>
                <a:gd name="connsiteX2571" fmla="*/ 6622425 w 6868353"/>
                <a:gd name="connsiteY2571" fmla="*/ 2405594 h 6857985"/>
                <a:gd name="connsiteX2572" fmla="*/ 6626177 w 6868353"/>
                <a:gd name="connsiteY2572" fmla="*/ 2419242 h 6857985"/>
                <a:gd name="connsiteX2573" fmla="*/ 6629063 w 6868353"/>
                <a:gd name="connsiteY2573" fmla="*/ 2434050 h 6857985"/>
                <a:gd name="connsiteX2574" fmla="*/ 6623345 w 6868353"/>
                <a:gd name="connsiteY2574" fmla="*/ 2417699 h 6857985"/>
                <a:gd name="connsiteX2575" fmla="*/ 6616931 w 6868353"/>
                <a:gd name="connsiteY2575" fmla="*/ 2401588 h 6857985"/>
                <a:gd name="connsiteX2576" fmla="*/ 6604049 w 6868353"/>
                <a:gd name="connsiteY2576" fmla="*/ 2369649 h 6857985"/>
                <a:gd name="connsiteX2577" fmla="*/ 6580195 w 6868353"/>
                <a:gd name="connsiteY2577" fmla="*/ 2308519 h 6857985"/>
                <a:gd name="connsiteX2578" fmla="*/ 6554455 w 6868353"/>
                <a:gd name="connsiteY2578" fmla="*/ 2209915 h 6857985"/>
                <a:gd name="connsiteX2579" fmla="*/ 6539535 w 6868353"/>
                <a:gd name="connsiteY2579" fmla="*/ 2192954 h 6857985"/>
                <a:gd name="connsiteX2580" fmla="*/ 6521739 w 6868353"/>
                <a:gd name="connsiteY2580" fmla="*/ 2133140 h 6857985"/>
                <a:gd name="connsiteX2581" fmla="*/ 6494939 w 6868353"/>
                <a:gd name="connsiteY2581" fmla="*/ 2069178 h 6857985"/>
                <a:gd name="connsiteX2582" fmla="*/ 6474723 w 6868353"/>
                <a:gd name="connsiteY2582" fmla="*/ 2056777 h 6857985"/>
                <a:gd name="connsiteX2583" fmla="*/ 6460595 w 6868353"/>
                <a:gd name="connsiteY2583" fmla="*/ 2001776 h 6857985"/>
                <a:gd name="connsiteX2584" fmla="*/ 6454579 w 6868353"/>
                <a:gd name="connsiteY2584" fmla="*/ 2044672 h 6857985"/>
                <a:gd name="connsiteX2585" fmla="*/ 6456759 w 6868353"/>
                <a:gd name="connsiteY2585" fmla="*/ 2012805 h 6857985"/>
                <a:gd name="connsiteX2586" fmla="*/ 6435905 w 6868353"/>
                <a:gd name="connsiteY2586" fmla="*/ 1947809 h 6857985"/>
                <a:gd name="connsiteX2587" fmla="*/ 6434815 w 6868353"/>
                <a:gd name="connsiteY2587" fmla="*/ 1979734 h 6857985"/>
                <a:gd name="connsiteX2588" fmla="*/ 6419427 w 6868353"/>
                <a:gd name="connsiteY2588" fmla="*/ 1970928 h 6857985"/>
                <a:gd name="connsiteX2589" fmla="*/ 6375213 w 6868353"/>
                <a:gd name="connsiteY2589" fmla="*/ 1888887 h 6857985"/>
                <a:gd name="connsiteX2590" fmla="*/ 6364001 w 6868353"/>
                <a:gd name="connsiteY2590" fmla="*/ 1876542 h 6857985"/>
                <a:gd name="connsiteX2591" fmla="*/ 6391777 w 6868353"/>
                <a:gd name="connsiteY2591" fmla="*/ 1942953 h 6857985"/>
                <a:gd name="connsiteX2592" fmla="*/ 6408199 w 6868353"/>
                <a:gd name="connsiteY2592" fmla="*/ 1958342 h 6857985"/>
                <a:gd name="connsiteX2593" fmla="*/ 6405509 w 6868353"/>
                <a:gd name="connsiteY2593" fmla="*/ 1976081 h 6857985"/>
                <a:gd name="connsiteX2594" fmla="*/ 6384867 w 6868353"/>
                <a:gd name="connsiteY2594" fmla="*/ 1926375 h 6857985"/>
                <a:gd name="connsiteX2595" fmla="*/ 6337229 w 6868353"/>
                <a:gd name="connsiteY2595" fmla="*/ 1855830 h 6857985"/>
                <a:gd name="connsiteX2596" fmla="*/ 6337513 w 6868353"/>
                <a:gd name="connsiteY2596" fmla="*/ 1835812 h 6857985"/>
                <a:gd name="connsiteX2597" fmla="*/ 6342453 w 6868353"/>
                <a:gd name="connsiteY2597" fmla="*/ 1826723 h 6857985"/>
                <a:gd name="connsiteX2598" fmla="*/ 6317071 w 6868353"/>
                <a:gd name="connsiteY2598" fmla="*/ 1820650 h 6857985"/>
                <a:gd name="connsiteX2599" fmla="*/ 6311449 w 6868353"/>
                <a:gd name="connsiteY2599" fmla="*/ 1761402 h 6857985"/>
                <a:gd name="connsiteX2600" fmla="*/ 6314649 w 6868353"/>
                <a:gd name="connsiteY2600" fmla="*/ 1761261 h 6857985"/>
                <a:gd name="connsiteX2601" fmla="*/ 6023847 w 6868353"/>
                <a:gd name="connsiteY2601" fmla="*/ 1740912 h 6857985"/>
                <a:gd name="connsiteX2602" fmla="*/ 6035445 w 6868353"/>
                <a:gd name="connsiteY2602" fmla="*/ 1768400 h 6857985"/>
                <a:gd name="connsiteX2603" fmla="*/ 6033401 w 6868353"/>
                <a:gd name="connsiteY2603" fmla="*/ 1768877 h 6857985"/>
                <a:gd name="connsiteX2604" fmla="*/ 6030407 w 6868353"/>
                <a:gd name="connsiteY2604" fmla="*/ 1759258 h 6857985"/>
                <a:gd name="connsiteX2605" fmla="*/ 6021695 w 6868353"/>
                <a:gd name="connsiteY2605" fmla="*/ 1741271 h 6857985"/>
                <a:gd name="connsiteX2606" fmla="*/ 6023847 w 6868353"/>
                <a:gd name="connsiteY2606" fmla="*/ 1740912 h 6857985"/>
                <a:gd name="connsiteX2607" fmla="*/ 6346601 w 6868353"/>
                <a:gd name="connsiteY2607" fmla="*/ 1740535 h 6857985"/>
                <a:gd name="connsiteX2608" fmla="*/ 6416963 w 6868353"/>
                <a:gd name="connsiteY2608" fmla="*/ 1860715 h 6857985"/>
                <a:gd name="connsiteX2609" fmla="*/ 6460453 w 6868353"/>
                <a:gd name="connsiteY2609" fmla="*/ 1937404 h 6857985"/>
                <a:gd name="connsiteX2610" fmla="*/ 6482907 w 6868353"/>
                <a:gd name="connsiteY2610" fmla="*/ 1979054 h 6857985"/>
                <a:gd name="connsiteX2611" fmla="*/ 6505543 w 6868353"/>
                <a:gd name="connsiteY2611" fmla="*/ 2022474 h 6857985"/>
                <a:gd name="connsiteX2612" fmla="*/ 6540031 w 6868353"/>
                <a:gd name="connsiteY2612" fmla="*/ 2090514 h 6857985"/>
                <a:gd name="connsiteX2613" fmla="*/ 6531027 w 6868353"/>
                <a:gd name="connsiteY2613" fmla="*/ 2098272 h 6857985"/>
                <a:gd name="connsiteX2614" fmla="*/ 6473223 w 6868353"/>
                <a:gd name="connsiteY2614" fmla="*/ 1982664 h 6857985"/>
                <a:gd name="connsiteX2615" fmla="*/ 6503419 w 6868353"/>
                <a:gd name="connsiteY2615" fmla="*/ 2054498 h 6857985"/>
                <a:gd name="connsiteX2616" fmla="*/ 6491515 w 6868353"/>
                <a:gd name="connsiteY2616" fmla="*/ 2027189 h 6857985"/>
                <a:gd name="connsiteX2617" fmla="*/ 6469457 w 6868353"/>
                <a:gd name="connsiteY2617" fmla="*/ 1993749 h 6857985"/>
                <a:gd name="connsiteX2618" fmla="*/ 6472615 w 6868353"/>
                <a:gd name="connsiteY2618" fmla="*/ 1975628 h 6857985"/>
                <a:gd name="connsiteX2619" fmla="*/ 6443635 w 6868353"/>
                <a:gd name="connsiteY2619" fmla="*/ 1914951 h 6857985"/>
                <a:gd name="connsiteX2620" fmla="*/ 6411413 w 6868353"/>
                <a:gd name="connsiteY2620" fmla="*/ 1860885 h 6857985"/>
                <a:gd name="connsiteX2621" fmla="*/ 6378143 w 6868353"/>
                <a:gd name="connsiteY2621" fmla="*/ 1807994 h 6857985"/>
                <a:gd name="connsiteX2622" fmla="*/ 6343783 w 6868353"/>
                <a:gd name="connsiteY2622" fmla="*/ 1751818 h 6857985"/>
                <a:gd name="connsiteX2623" fmla="*/ 6346601 w 6868353"/>
                <a:gd name="connsiteY2623" fmla="*/ 1740535 h 6857985"/>
                <a:gd name="connsiteX2624" fmla="*/ 1403736 w 6868353"/>
                <a:gd name="connsiteY2624" fmla="*/ 1737278 h 6857985"/>
                <a:gd name="connsiteX2625" fmla="*/ 1372930 w 6868353"/>
                <a:gd name="connsiteY2625" fmla="*/ 1790296 h 6857985"/>
                <a:gd name="connsiteX2626" fmla="*/ 1403736 w 6868353"/>
                <a:gd name="connsiteY2626" fmla="*/ 1737278 h 6857985"/>
                <a:gd name="connsiteX2627" fmla="*/ 887256 w 6868353"/>
                <a:gd name="connsiteY2627" fmla="*/ 1733724 h 6857985"/>
                <a:gd name="connsiteX2628" fmla="*/ 851707 w 6868353"/>
                <a:gd name="connsiteY2628" fmla="*/ 1783529 h 6857985"/>
                <a:gd name="connsiteX2629" fmla="*/ 862778 w 6868353"/>
                <a:gd name="connsiteY2629" fmla="*/ 1782000 h 6857985"/>
                <a:gd name="connsiteX2630" fmla="*/ 887256 w 6868353"/>
                <a:gd name="connsiteY2630" fmla="*/ 1733724 h 6857985"/>
                <a:gd name="connsiteX2631" fmla="*/ 1437006 w 6868353"/>
                <a:gd name="connsiteY2631" fmla="*/ 1723433 h 6857985"/>
                <a:gd name="connsiteX2632" fmla="*/ 1411806 w 6868353"/>
                <a:gd name="connsiteY2632" fmla="*/ 1774017 h 6857985"/>
                <a:gd name="connsiteX2633" fmla="*/ 1356409 w 6868353"/>
                <a:gd name="connsiteY2633" fmla="*/ 1828536 h 6857985"/>
                <a:gd name="connsiteX2634" fmla="*/ 1338146 w 6868353"/>
                <a:gd name="connsiteY2634" fmla="*/ 1867638 h 6857985"/>
                <a:gd name="connsiteX2635" fmla="*/ 1310823 w 6868353"/>
                <a:gd name="connsiteY2635" fmla="*/ 1890799 h 6857985"/>
                <a:gd name="connsiteX2636" fmla="*/ 1367749 w 6868353"/>
                <a:gd name="connsiteY2636" fmla="*/ 1808560 h 6857985"/>
                <a:gd name="connsiteX2637" fmla="*/ 1437006 w 6868353"/>
                <a:gd name="connsiteY2637" fmla="*/ 1723433 h 6857985"/>
                <a:gd name="connsiteX2638" fmla="*/ 1714769 w 6868353"/>
                <a:gd name="connsiteY2638" fmla="*/ 1711272 h 6857985"/>
                <a:gd name="connsiteX2639" fmla="*/ 1693986 w 6868353"/>
                <a:gd name="connsiteY2639" fmla="*/ 1738255 h 6857985"/>
                <a:gd name="connsiteX2640" fmla="*/ 1675228 w 6868353"/>
                <a:gd name="connsiteY2640" fmla="*/ 1757750 h 6857985"/>
                <a:gd name="connsiteX2641" fmla="*/ 1660816 w 6868353"/>
                <a:gd name="connsiteY2641" fmla="*/ 1770251 h 6857985"/>
                <a:gd name="connsiteX2642" fmla="*/ 1714769 w 6868353"/>
                <a:gd name="connsiteY2642" fmla="*/ 1711272 h 6857985"/>
                <a:gd name="connsiteX2643" fmla="*/ 6270763 w 6868353"/>
                <a:gd name="connsiteY2643" fmla="*/ 1697893 h 6857985"/>
                <a:gd name="connsiteX2644" fmla="*/ 6289209 w 6868353"/>
                <a:gd name="connsiteY2644" fmla="*/ 1719256 h 6857985"/>
                <a:gd name="connsiteX2645" fmla="*/ 6303649 w 6868353"/>
                <a:gd name="connsiteY2645" fmla="*/ 1745050 h 6857985"/>
                <a:gd name="connsiteX2646" fmla="*/ 6306139 w 6868353"/>
                <a:gd name="connsiteY2646" fmla="*/ 1758839 h 6857985"/>
                <a:gd name="connsiteX2647" fmla="*/ 6281153 w 6868353"/>
                <a:gd name="connsiteY2647" fmla="*/ 1728033 h 6857985"/>
                <a:gd name="connsiteX2648" fmla="*/ 6273325 w 6868353"/>
                <a:gd name="connsiteY2648" fmla="*/ 1711725 h 6857985"/>
                <a:gd name="connsiteX2649" fmla="*/ 6270763 w 6868353"/>
                <a:gd name="connsiteY2649" fmla="*/ 1697893 h 6857985"/>
                <a:gd name="connsiteX2650" fmla="*/ 642638 w 6868353"/>
                <a:gd name="connsiteY2650" fmla="*/ 1682504 h 6857985"/>
                <a:gd name="connsiteX2651" fmla="*/ 645154 w 6868353"/>
                <a:gd name="connsiteY2651" fmla="*/ 1692514 h 6857985"/>
                <a:gd name="connsiteX2652" fmla="*/ 586501 w 6868353"/>
                <a:gd name="connsiteY2652" fmla="*/ 1745929 h 6857985"/>
                <a:gd name="connsiteX2653" fmla="*/ 622205 w 6868353"/>
                <a:gd name="connsiteY2653" fmla="*/ 1696973 h 6857985"/>
                <a:gd name="connsiteX2654" fmla="*/ 633899 w 6868353"/>
                <a:gd name="connsiteY2654" fmla="*/ 1688677 h 6857985"/>
                <a:gd name="connsiteX2655" fmla="*/ 642638 w 6868353"/>
                <a:gd name="connsiteY2655" fmla="*/ 1682504 h 6857985"/>
                <a:gd name="connsiteX2656" fmla="*/ 776675 w 6868353"/>
                <a:gd name="connsiteY2656" fmla="*/ 1679319 h 6857985"/>
                <a:gd name="connsiteX2657" fmla="*/ 688773 w 6868353"/>
                <a:gd name="connsiteY2657" fmla="*/ 1773110 h 6857985"/>
                <a:gd name="connsiteX2658" fmla="*/ 653932 w 6868353"/>
                <a:gd name="connsiteY2658" fmla="*/ 1826680 h 6857985"/>
                <a:gd name="connsiteX2659" fmla="*/ 676768 w 6868353"/>
                <a:gd name="connsiteY2659" fmla="*/ 1816487 h 6857985"/>
                <a:gd name="connsiteX2660" fmla="*/ 658208 w 6868353"/>
                <a:gd name="connsiteY2660" fmla="*/ 1831395 h 6857985"/>
                <a:gd name="connsiteX2661" fmla="*/ 643003 w 6868353"/>
                <a:gd name="connsiteY2661" fmla="*/ 1852828 h 6857985"/>
                <a:gd name="connsiteX2662" fmla="*/ 691165 w 6868353"/>
                <a:gd name="connsiteY2662" fmla="*/ 1804652 h 6857985"/>
                <a:gd name="connsiteX2663" fmla="*/ 740107 w 6868353"/>
                <a:gd name="connsiteY2663" fmla="*/ 1749241 h 6857985"/>
                <a:gd name="connsiteX2664" fmla="*/ 694308 w 6868353"/>
                <a:gd name="connsiteY2664" fmla="*/ 1780910 h 6857985"/>
                <a:gd name="connsiteX2665" fmla="*/ 741820 w 6868353"/>
                <a:gd name="connsiteY2665" fmla="*/ 1729562 h 6857985"/>
                <a:gd name="connsiteX2666" fmla="*/ 759063 w 6868353"/>
                <a:gd name="connsiteY2666" fmla="*/ 1713805 h 6857985"/>
                <a:gd name="connsiteX2667" fmla="*/ 775429 w 6868353"/>
                <a:gd name="connsiteY2667" fmla="*/ 1702579 h 6857985"/>
                <a:gd name="connsiteX2668" fmla="*/ 776675 w 6868353"/>
                <a:gd name="connsiteY2668" fmla="*/ 1679319 h 6857985"/>
                <a:gd name="connsiteX2669" fmla="*/ 682528 w 6868353"/>
                <a:gd name="connsiteY2669" fmla="*/ 1674487 h 6857985"/>
                <a:gd name="connsiteX2670" fmla="*/ 650704 w 6868353"/>
                <a:gd name="connsiteY2670" fmla="*/ 1700271 h 6857985"/>
                <a:gd name="connsiteX2671" fmla="*/ 679132 w 6868353"/>
                <a:gd name="connsiteY2671" fmla="*/ 1698034 h 6857985"/>
                <a:gd name="connsiteX2672" fmla="*/ 682528 w 6868353"/>
                <a:gd name="connsiteY2672" fmla="*/ 1674487 h 6857985"/>
                <a:gd name="connsiteX2673" fmla="*/ 1604768 w 6868353"/>
                <a:gd name="connsiteY2673" fmla="*/ 1657743 h 6857985"/>
                <a:gd name="connsiteX2674" fmla="*/ 1544161 w 6868353"/>
                <a:gd name="connsiteY2674" fmla="*/ 1722597 h 6857985"/>
                <a:gd name="connsiteX2675" fmla="*/ 1604768 w 6868353"/>
                <a:gd name="connsiteY2675" fmla="*/ 1657743 h 6857985"/>
                <a:gd name="connsiteX2676" fmla="*/ 6161653 w 6868353"/>
                <a:gd name="connsiteY2676" fmla="*/ 1627136 h 6857985"/>
                <a:gd name="connsiteX2677" fmla="*/ 6201831 w 6868353"/>
                <a:gd name="connsiteY2677" fmla="*/ 1672255 h 6857985"/>
                <a:gd name="connsiteX2678" fmla="*/ 6232283 w 6868353"/>
                <a:gd name="connsiteY2678" fmla="*/ 1716411 h 6857985"/>
                <a:gd name="connsiteX2679" fmla="*/ 6256903 w 6868353"/>
                <a:gd name="connsiteY2679" fmla="*/ 1754409 h 6857985"/>
                <a:gd name="connsiteX2680" fmla="*/ 6238143 w 6868353"/>
                <a:gd name="connsiteY2680" fmla="*/ 1735410 h 6857985"/>
                <a:gd name="connsiteX2681" fmla="*/ 6228459 w 6868353"/>
                <a:gd name="connsiteY2681" fmla="*/ 1721324 h 6857985"/>
                <a:gd name="connsiteX2682" fmla="*/ 6217631 w 6868353"/>
                <a:gd name="connsiteY2682" fmla="*/ 1705199 h 6857985"/>
                <a:gd name="connsiteX2683" fmla="*/ 6161653 w 6868353"/>
                <a:gd name="connsiteY2683" fmla="*/ 1627136 h 6857985"/>
                <a:gd name="connsiteX2684" fmla="*/ 1529000 w 6868353"/>
                <a:gd name="connsiteY2684" fmla="*/ 1614294 h 6857985"/>
                <a:gd name="connsiteX2685" fmla="*/ 1498150 w 6868353"/>
                <a:gd name="connsiteY2685" fmla="*/ 1655789 h 6857985"/>
                <a:gd name="connsiteX2686" fmla="*/ 1488169 w 6868353"/>
                <a:gd name="connsiteY2686" fmla="*/ 1649546 h 6857985"/>
                <a:gd name="connsiteX2687" fmla="*/ 1519017 w 6868353"/>
                <a:gd name="connsiteY2687" fmla="*/ 1618613 h 6857985"/>
                <a:gd name="connsiteX2688" fmla="*/ 1529000 w 6868353"/>
                <a:gd name="connsiteY2688" fmla="*/ 1614294 h 6857985"/>
                <a:gd name="connsiteX2689" fmla="*/ 803686 w 6868353"/>
                <a:gd name="connsiteY2689" fmla="*/ 1611718 h 6857985"/>
                <a:gd name="connsiteX2690" fmla="*/ 747709 w 6868353"/>
                <a:gd name="connsiteY2690" fmla="*/ 1686383 h 6857985"/>
                <a:gd name="connsiteX2691" fmla="*/ 754703 w 6868353"/>
                <a:gd name="connsiteY2691" fmla="*/ 1665034 h 6857985"/>
                <a:gd name="connsiteX2692" fmla="*/ 739158 w 6868353"/>
                <a:gd name="connsiteY2692" fmla="*/ 1686270 h 6857985"/>
                <a:gd name="connsiteX2693" fmla="*/ 734897 w 6868353"/>
                <a:gd name="connsiteY2693" fmla="*/ 1695330 h 6857985"/>
                <a:gd name="connsiteX2694" fmla="*/ 723996 w 6868353"/>
                <a:gd name="connsiteY2694" fmla="*/ 1713678 h 6857985"/>
                <a:gd name="connsiteX2695" fmla="*/ 741664 w 6868353"/>
                <a:gd name="connsiteY2695" fmla="*/ 1699493 h 6857985"/>
                <a:gd name="connsiteX2696" fmla="*/ 760493 w 6868353"/>
                <a:gd name="connsiteY2696" fmla="*/ 1685774 h 6857985"/>
                <a:gd name="connsiteX2697" fmla="*/ 807650 w 6868353"/>
                <a:gd name="connsiteY2697" fmla="*/ 1637414 h 6857985"/>
                <a:gd name="connsiteX2698" fmla="*/ 803686 w 6868353"/>
                <a:gd name="connsiteY2698" fmla="*/ 1611718 h 6857985"/>
                <a:gd name="connsiteX2699" fmla="*/ 942504 w 6868353"/>
                <a:gd name="connsiteY2699" fmla="*/ 1603736 h 6857985"/>
                <a:gd name="connsiteX2700" fmla="*/ 922295 w 6868353"/>
                <a:gd name="connsiteY2700" fmla="*/ 1612964 h 6857985"/>
                <a:gd name="connsiteX2701" fmla="*/ 911875 w 6868353"/>
                <a:gd name="connsiteY2701" fmla="*/ 1627164 h 6857985"/>
                <a:gd name="connsiteX2702" fmla="*/ 906099 w 6868353"/>
                <a:gd name="connsiteY2702" fmla="*/ 1637428 h 6857985"/>
                <a:gd name="connsiteX2703" fmla="*/ 908704 w 6868353"/>
                <a:gd name="connsiteY2703" fmla="*/ 1642779 h 6857985"/>
                <a:gd name="connsiteX2704" fmla="*/ 926896 w 6868353"/>
                <a:gd name="connsiteY2704" fmla="*/ 1624771 h 6857985"/>
                <a:gd name="connsiteX2705" fmla="*/ 945725 w 6868353"/>
                <a:gd name="connsiteY2705" fmla="*/ 1605418 h 6857985"/>
                <a:gd name="connsiteX2706" fmla="*/ 942504 w 6868353"/>
                <a:gd name="connsiteY2706" fmla="*/ 1603736 h 6857985"/>
                <a:gd name="connsiteX2707" fmla="*/ 5928683 w 6868353"/>
                <a:gd name="connsiteY2707" fmla="*/ 1597009 h 6857985"/>
                <a:gd name="connsiteX2708" fmla="*/ 5950329 w 6868353"/>
                <a:gd name="connsiteY2708" fmla="*/ 1662826 h 6857985"/>
                <a:gd name="connsiteX2709" fmla="*/ 5915687 w 6868353"/>
                <a:gd name="connsiteY2709" fmla="*/ 1622152 h 6857985"/>
                <a:gd name="connsiteX2710" fmla="*/ 5928683 w 6868353"/>
                <a:gd name="connsiteY2710" fmla="*/ 1597009 h 6857985"/>
                <a:gd name="connsiteX2711" fmla="*/ 1793394 w 6868353"/>
                <a:gd name="connsiteY2711" fmla="*/ 1589169 h 6857985"/>
                <a:gd name="connsiteX2712" fmla="*/ 1759406 w 6868353"/>
                <a:gd name="connsiteY2712" fmla="*/ 1623314 h 6857985"/>
                <a:gd name="connsiteX2713" fmla="*/ 1755640 w 6868353"/>
                <a:gd name="connsiteY2713" fmla="*/ 1614847 h 6857985"/>
                <a:gd name="connsiteX2714" fmla="*/ 1780797 w 6868353"/>
                <a:gd name="connsiteY2714" fmla="*/ 1594943 h 6857985"/>
                <a:gd name="connsiteX2715" fmla="*/ 1793394 w 6868353"/>
                <a:gd name="connsiteY2715" fmla="*/ 1589169 h 6857985"/>
                <a:gd name="connsiteX2716" fmla="*/ 5742851 w 6868353"/>
                <a:gd name="connsiteY2716" fmla="*/ 1587908 h 6857985"/>
                <a:gd name="connsiteX2717" fmla="*/ 5793611 w 6868353"/>
                <a:gd name="connsiteY2717" fmla="*/ 1643063 h 6857985"/>
                <a:gd name="connsiteX2718" fmla="*/ 5840697 w 6868353"/>
                <a:gd name="connsiteY2718" fmla="*/ 1703584 h 6857985"/>
                <a:gd name="connsiteX2719" fmla="*/ 5880351 w 6868353"/>
                <a:gd name="connsiteY2719" fmla="*/ 1755697 h 6857985"/>
                <a:gd name="connsiteX2720" fmla="*/ 5898713 w 6868353"/>
                <a:gd name="connsiteY2720" fmla="*/ 1774554 h 6857985"/>
                <a:gd name="connsiteX2721" fmla="*/ 5912871 w 6868353"/>
                <a:gd name="connsiteY2721" fmla="*/ 1795761 h 6857985"/>
                <a:gd name="connsiteX2722" fmla="*/ 5923153 w 6868353"/>
                <a:gd name="connsiteY2722" fmla="*/ 1800658 h 6857985"/>
                <a:gd name="connsiteX2723" fmla="*/ 5926525 w 6868353"/>
                <a:gd name="connsiteY2723" fmla="*/ 1801715 h 6857985"/>
                <a:gd name="connsiteX2724" fmla="*/ 5933979 w 6868353"/>
                <a:gd name="connsiteY2724" fmla="*/ 1814873 h 6857985"/>
                <a:gd name="connsiteX2725" fmla="*/ 6001111 w 6868353"/>
                <a:gd name="connsiteY2725" fmla="*/ 1917117 h 6857985"/>
                <a:gd name="connsiteX2726" fmla="*/ 5983783 w 6868353"/>
                <a:gd name="connsiteY2726" fmla="*/ 1904644 h 6857985"/>
                <a:gd name="connsiteX2727" fmla="*/ 5977059 w 6868353"/>
                <a:gd name="connsiteY2727" fmla="*/ 1893771 h 6857985"/>
                <a:gd name="connsiteX2728" fmla="*/ 5969711 w 6868353"/>
                <a:gd name="connsiteY2728" fmla="*/ 1882644 h 6857985"/>
                <a:gd name="connsiteX2729" fmla="*/ 5955651 w 6868353"/>
                <a:gd name="connsiteY2729" fmla="*/ 1860431 h 6857985"/>
                <a:gd name="connsiteX2730" fmla="*/ 5938099 w 6868353"/>
                <a:gd name="connsiteY2730" fmla="*/ 1828309 h 6857985"/>
                <a:gd name="connsiteX2731" fmla="*/ 5890261 w 6868353"/>
                <a:gd name="connsiteY2731" fmla="*/ 1772742 h 6857985"/>
                <a:gd name="connsiteX2732" fmla="*/ 5839039 w 6868353"/>
                <a:gd name="connsiteY2732" fmla="*/ 1709021 h 6857985"/>
                <a:gd name="connsiteX2733" fmla="*/ 5740195 w 6868353"/>
                <a:gd name="connsiteY2733" fmla="*/ 1589818 h 6857985"/>
                <a:gd name="connsiteX2734" fmla="*/ 5742851 w 6868353"/>
                <a:gd name="connsiteY2734" fmla="*/ 1587908 h 6857985"/>
                <a:gd name="connsiteX2735" fmla="*/ 1507650 w 6868353"/>
                <a:gd name="connsiteY2735" fmla="*/ 1583022 h 6857985"/>
                <a:gd name="connsiteX2736" fmla="*/ 1475740 w 6868353"/>
                <a:gd name="connsiteY2736" fmla="*/ 1619505 h 6857985"/>
                <a:gd name="connsiteX2737" fmla="*/ 1414723 w 6868353"/>
                <a:gd name="connsiteY2737" fmla="*/ 1671985 h 6857985"/>
                <a:gd name="connsiteX2738" fmla="*/ 1409145 w 6868353"/>
                <a:gd name="connsiteY2738" fmla="*/ 1674335 h 6857985"/>
                <a:gd name="connsiteX2739" fmla="*/ 1347221 w 6868353"/>
                <a:gd name="connsiteY2739" fmla="*/ 1765352 h 6857985"/>
                <a:gd name="connsiteX2740" fmla="*/ 1327189 w 6868353"/>
                <a:gd name="connsiteY2740" fmla="*/ 1792916 h 6857985"/>
                <a:gd name="connsiteX2741" fmla="*/ 1316175 w 6868353"/>
                <a:gd name="connsiteY2741" fmla="*/ 1811065 h 6857985"/>
                <a:gd name="connsiteX2742" fmla="*/ 1340426 w 6868353"/>
                <a:gd name="connsiteY2742" fmla="*/ 1794643 h 6857985"/>
                <a:gd name="connsiteX2743" fmla="*/ 1336448 w 6868353"/>
                <a:gd name="connsiteY2743" fmla="*/ 1793850 h 6857985"/>
                <a:gd name="connsiteX2744" fmla="*/ 1350704 w 6868353"/>
                <a:gd name="connsiteY2744" fmla="*/ 1773435 h 6857985"/>
                <a:gd name="connsiteX2745" fmla="*/ 1383152 w 6868353"/>
                <a:gd name="connsiteY2745" fmla="*/ 1725797 h 6857985"/>
                <a:gd name="connsiteX2746" fmla="*/ 1387513 w 6868353"/>
                <a:gd name="connsiteY2746" fmla="*/ 1739033 h 6857985"/>
                <a:gd name="connsiteX2747" fmla="*/ 1423472 w 6868353"/>
                <a:gd name="connsiteY2747" fmla="*/ 1680678 h 6857985"/>
                <a:gd name="connsiteX2748" fmla="*/ 1486428 w 6868353"/>
                <a:gd name="connsiteY2748" fmla="*/ 1620552 h 6857985"/>
                <a:gd name="connsiteX2749" fmla="*/ 1507650 w 6868353"/>
                <a:gd name="connsiteY2749" fmla="*/ 1583022 h 6857985"/>
                <a:gd name="connsiteX2750" fmla="*/ 812648 w 6868353"/>
                <a:gd name="connsiteY2750" fmla="*/ 1566515 h 6857985"/>
                <a:gd name="connsiteX2751" fmla="*/ 828575 w 6868353"/>
                <a:gd name="connsiteY2751" fmla="*/ 1579313 h 6857985"/>
                <a:gd name="connsiteX2752" fmla="*/ 812648 w 6868353"/>
                <a:gd name="connsiteY2752" fmla="*/ 1566515 h 6857985"/>
                <a:gd name="connsiteX2753" fmla="*/ 1727269 w 6868353"/>
                <a:gd name="connsiteY2753" fmla="*/ 1565467 h 6857985"/>
                <a:gd name="connsiteX2754" fmla="*/ 1708327 w 6868353"/>
                <a:gd name="connsiteY2754" fmla="*/ 1585528 h 6857985"/>
                <a:gd name="connsiteX2755" fmla="*/ 1675341 w 6868353"/>
                <a:gd name="connsiteY2755" fmla="*/ 1617735 h 6857985"/>
                <a:gd name="connsiteX2756" fmla="*/ 1687501 w 6868353"/>
                <a:gd name="connsiteY2756" fmla="*/ 1598892 h 6857985"/>
                <a:gd name="connsiteX2757" fmla="*/ 1707378 w 6868353"/>
                <a:gd name="connsiteY2757" fmla="*/ 1579327 h 6857985"/>
                <a:gd name="connsiteX2758" fmla="*/ 1727269 w 6868353"/>
                <a:gd name="connsiteY2758" fmla="*/ 1565467 h 6857985"/>
                <a:gd name="connsiteX2759" fmla="*/ 5880393 w 6868353"/>
                <a:gd name="connsiteY2759" fmla="*/ 1564844 h 6857985"/>
                <a:gd name="connsiteX2760" fmla="*/ 5893813 w 6868353"/>
                <a:gd name="connsiteY2760" fmla="*/ 1590950 h 6857985"/>
                <a:gd name="connsiteX2761" fmla="*/ 5892893 w 6868353"/>
                <a:gd name="connsiteY2761" fmla="*/ 1602629 h 6857985"/>
                <a:gd name="connsiteX2762" fmla="*/ 5877037 w 6868353"/>
                <a:gd name="connsiteY2762" fmla="*/ 1586844 h 6857985"/>
                <a:gd name="connsiteX2763" fmla="*/ 5880393 w 6868353"/>
                <a:gd name="connsiteY2763" fmla="*/ 1564844 h 6857985"/>
                <a:gd name="connsiteX2764" fmla="*/ 1630647 w 6868353"/>
                <a:gd name="connsiteY2764" fmla="*/ 1563485 h 6857985"/>
                <a:gd name="connsiteX2765" fmla="*/ 1597037 w 6868353"/>
                <a:gd name="connsiteY2765" fmla="*/ 1602658 h 6857985"/>
                <a:gd name="connsiteX2766" fmla="*/ 1569134 w 6868353"/>
                <a:gd name="connsiteY2766" fmla="*/ 1624035 h 6857985"/>
                <a:gd name="connsiteX2767" fmla="*/ 1541839 w 6868353"/>
                <a:gd name="connsiteY2767" fmla="*/ 1649957 h 6857985"/>
                <a:gd name="connsiteX2768" fmla="*/ 1496607 w 6868353"/>
                <a:gd name="connsiteY2768" fmla="*/ 1715051 h 6857985"/>
                <a:gd name="connsiteX2769" fmla="*/ 1517531 w 6868353"/>
                <a:gd name="connsiteY2769" fmla="*/ 1673387 h 6857985"/>
                <a:gd name="connsiteX2770" fmla="*/ 1489981 w 6868353"/>
                <a:gd name="connsiteY2770" fmla="*/ 1703032 h 6857985"/>
                <a:gd name="connsiteX2771" fmla="*/ 1474564 w 6868353"/>
                <a:gd name="connsiteY2771" fmla="*/ 1719822 h 6857985"/>
                <a:gd name="connsiteX2772" fmla="*/ 1459487 w 6868353"/>
                <a:gd name="connsiteY2772" fmla="*/ 1738170 h 6857985"/>
                <a:gd name="connsiteX2773" fmla="*/ 1403920 w 6868353"/>
                <a:gd name="connsiteY2773" fmla="*/ 1812099 h 6857985"/>
                <a:gd name="connsiteX2774" fmla="*/ 1434358 w 6868353"/>
                <a:gd name="connsiteY2774" fmla="*/ 1761727 h 6857985"/>
                <a:gd name="connsiteX2775" fmla="*/ 1474040 w 6868353"/>
                <a:gd name="connsiteY2775" fmla="*/ 1713820 h 6857985"/>
                <a:gd name="connsiteX2776" fmla="*/ 1506942 w 6868353"/>
                <a:gd name="connsiteY2776" fmla="*/ 1672240 h 6857985"/>
                <a:gd name="connsiteX2777" fmla="*/ 1530032 w 6868353"/>
                <a:gd name="connsiteY2777" fmla="*/ 1659102 h 6857985"/>
                <a:gd name="connsiteX2778" fmla="*/ 1554962 w 6868353"/>
                <a:gd name="connsiteY2778" fmla="*/ 1630519 h 6857985"/>
                <a:gd name="connsiteX2779" fmla="*/ 1544359 w 6868353"/>
                <a:gd name="connsiteY2779" fmla="*/ 1629358 h 6857985"/>
                <a:gd name="connsiteX2780" fmla="*/ 1562466 w 6868353"/>
                <a:gd name="connsiteY2780" fmla="*/ 1615782 h 6857985"/>
                <a:gd name="connsiteX2781" fmla="*/ 1580884 w 6868353"/>
                <a:gd name="connsiteY2781" fmla="*/ 1601270 h 6857985"/>
                <a:gd name="connsiteX2782" fmla="*/ 1595608 w 6868353"/>
                <a:gd name="connsiteY2782" fmla="*/ 1578959 h 6857985"/>
                <a:gd name="connsiteX2783" fmla="*/ 1630647 w 6868353"/>
                <a:gd name="connsiteY2783" fmla="*/ 1563485 h 6857985"/>
                <a:gd name="connsiteX2784" fmla="*/ 566115 w 6868353"/>
                <a:gd name="connsiteY2784" fmla="*/ 1559592 h 6857985"/>
                <a:gd name="connsiteX2785" fmla="*/ 543619 w 6868353"/>
                <a:gd name="connsiteY2785" fmla="*/ 1594447 h 6857985"/>
                <a:gd name="connsiteX2786" fmla="*/ 521803 w 6868353"/>
                <a:gd name="connsiteY2786" fmla="*/ 1626555 h 6857985"/>
                <a:gd name="connsiteX2787" fmla="*/ 566115 w 6868353"/>
                <a:gd name="connsiteY2787" fmla="*/ 1559592 h 6857985"/>
                <a:gd name="connsiteX2788" fmla="*/ 6331891 w 6868353"/>
                <a:gd name="connsiteY2788" fmla="*/ 1557129 h 6857985"/>
                <a:gd name="connsiteX2789" fmla="*/ 6387019 w 6868353"/>
                <a:gd name="connsiteY2789" fmla="*/ 1623965 h 6857985"/>
                <a:gd name="connsiteX2790" fmla="*/ 6441243 w 6868353"/>
                <a:gd name="connsiteY2790" fmla="*/ 1723886 h 6857985"/>
                <a:gd name="connsiteX2791" fmla="*/ 6385987 w 6868353"/>
                <a:gd name="connsiteY2791" fmla="*/ 1632502 h 6857985"/>
                <a:gd name="connsiteX2792" fmla="*/ 6378907 w 6868353"/>
                <a:gd name="connsiteY2792" fmla="*/ 1621756 h 6857985"/>
                <a:gd name="connsiteX2793" fmla="*/ 6371547 w 6868353"/>
                <a:gd name="connsiteY2793" fmla="*/ 1611535 h 6857985"/>
                <a:gd name="connsiteX2794" fmla="*/ 6357291 w 6868353"/>
                <a:gd name="connsiteY2794" fmla="*/ 1591970 h 6857985"/>
                <a:gd name="connsiteX2795" fmla="*/ 6331891 w 6868353"/>
                <a:gd name="connsiteY2795" fmla="*/ 1557129 h 6857985"/>
                <a:gd name="connsiteX2796" fmla="*/ 5981063 w 6868353"/>
                <a:gd name="connsiteY2796" fmla="*/ 1555288 h 6857985"/>
                <a:gd name="connsiteX2797" fmla="*/ 6030543 w 6868353"/>
                <a:gd name="connsiteY2797" fmla="*/ 1631510 h 6857985"/>
                <a:gd name="connsiteX2798" fmla="*/ 6039335 w 6868353"/>
                <a:gd name="connsiteY2798" fmla="*/ 1646318 h 6857985"/>
                <a:gd name="connsiteX2799" fmla="*/ 6053351 w 6868353"/>
                <a:gd name="connsiteY2799" fmla="*/ 1663222 h 6857985"/>
                <a:gd name="connsiteX2800" fmla="*/ 6112315 w 6868353"/>
                <a:gd name="connsiteY2800" fmla="*/ 1734899 h 6857985"/>
                <a:gd name="connsiteX2801" fmla="*/ 6109667 w 6868353"/>
                <a:gd name="connsiteY2801" fmla="*/ 1745772 h 6857985"/>
                <a:gd name="connsiteX2802" fmla="*/ 6129771 w 6868353"/>
                <a:gd name="connsiteY2802" fmla="*/ 1771977 h 6857985"/>
                <a:gd name="connsiteX2803" fmla="*/ 6139623 w 6868353"/>
                <a:gd name="connsiteY2803" fmla="*/ 1785823 h 6857985"/>
                <a:gd name="connsiteX2804" fmla="*/ 6147735 w 6868353"/>
                <a:gd name="connsiteY2804" fmla="*/ 1798224 h 6857985"/>
                <a:gd name="connsiteX2805" fmla="*/ 6160931 w 6868353"/>
                <a:gd name="connsiteY2805" fmla="*/ 1818455 h 6857985"/>
                <a:gd name="connsiteX2806" fmla="*/ 6179463 w 6868353"/>
                <a:gd name="connsiteY2806" fmla="*/ 1846798 h 6857985"/>
                <a:gd name="connsiteX2807" fmla="*/ 6219173 w 6868353"/>
                <a:gd name="connsiteY2807" fmla="*/ 1904205 h 6857985"/>
                <a:gd name="connsiteX2808" fmla="*/ 6207691 w 6868353"/>
                <a:gd name="connsiteY2808" fmla="*/ 1892752 h 6857985"/>
                <a:gd name="connsiteX2809" fmla="*/ 6253037 w 6868353"/>
                <a:gd name="connsiteY2809" fmla="*/ 1946308 h 6857985"/>
                <a:gd name="connsiteX2810" fmla="*/ 6243919 w 6868353"/>
                <a:gd name="connsiteY2810" fmla="*/ 1910009 h 6857985"/>
                <a:gd name="connsiteX2811" fmla="*/ 6268255 w 6868353"/>
                <a:gd name="connsiteY2811" fmla="*/ 1954123 h 6857985"/>
                <a:gd name="connsiteX2812" fmla="*/ 6247927 w 6868353"/>
                <a:gd name="connsiteY2812" fmla="*/ 1943689 h 6857985"/>
                <a:gd name="connsiteX2813" fmla="*/ 6261899 w 6868353"/>
                <a:gd name="connsiteY2813" fmla="*/ 1982366 h 6857985"/>
                <a:gd name="connsiteX2814" fmla="*/ 6362147 w 6868353"/>
                <a:gd name="connsiteY2814" fmla="*/ 2159826 h 6857985"/>
                <a:gd name="connsiteX2815" fmla="*/ 6369579 w 6868353"/>
                <a:gd name="connsiteY2815" fmla="*/ 2180184 h 6857985"/>
                <a:gd name="connsiteX2816" fmla="*/ 6378979 w 6868353"/>
                <a:gd name="connsiteY2816" fmla="*/ 2204110 h 6857985"/>
                <a:gd name="connsiteX2817" fmla="*/ 6392783 w 6868353"/>
                <a:gd name="connsiteY2817" fmla="*/ 2225020 h 6857985"/>
                <a:gd name="connsiteX2818" fmla="*/ 6412673 w 6868353"/>
                <a:gd name="connsiteY2818" fmla="*/ 2284494 h 6857985"/>
                <a:gd name="connsiteX2819" fmla="*/ 6431997 w 6868353"/>
                <a:gd name="connsiteY2819" fmla="*/ 2303776 h 6857985"/>
                <a:gd name="connsiteX2820" fmla="*/ 6427411 w 6868353"/>
                <a:gd name="connsiteY2820" fmla="*/ 2320736 h 6857985"/>
                <a:gd name="connsiteX2821" fmla="*/ 6381569 w 6868353"/>
                <a:gd name="connsiteY2821" fmla="*/ 2220971 h 6857985"/>
                <a:gd name="connsiteX2822" fmla="*/ 6370697 w 6868353"/>
                <a:gd name="connsiteY2822" fmla="*/ 2197399 h 6857985"/>
                <a:gd name="connsiteX2823" fmla="*/ 6365331 w 6868353"/>
                <a:gd name="connsiteY2823" fmla="*/ 2185790 h 6857985"/>
                <a:gd name="connsiteX2824" fmla="*/ 6359555 w 6868353"/>
                <a:gd name="connsiteY2824" fmla="*/ 2174507 h 6857985"/>
                <a:gd name="connsiteX2825" fmla="*/ 6336791 w 6868353"/>
                <a:gd name="connsiteY2825" fmla="*/ 2130323 h 6857985"/>
                <a:gd name="connsiteX2826" fmla="*/ 6292563 w 6868353"/>
                <a:gd name="connsiteY2826" fmla="*/ 2045224 h 6857985"/>
                <a:gd name="connsiteX2827" fmla="*/ 6245619 w 6868353"/>
                <a:gd name="connsiteY2827" fmla="*/ 1963665 h 6857985"/>
                <a:gd name="connsiteX2828" fmla="*/ 6221835 w 6868353"/>
                <a:gd name="connsiteY2828" fmla="*/ 1922595 h 6857985"/>
                <a:gd name="connsiteX2829" fmla="*/ 6196125 w 6868353"/>
                <a:gd name="connsiteY2829" fmla="*/ 1881723 h 6857985"/>
                <a:gd name="connsiteX2830" fmla="*/ 6141579 w 6868353"/>
                <a:gd name="connsiteY2830" fmla="*/ 1796964 h 6857985"/>
                <a:gd name="connsiteX2831" fmla="*/ 6126727 w 6868353"/>
                <a:gd name="connsiteY2831" fmla="*/ 1775162 h 6857985"/>
                <a:gd name="connsiteX2832" fmla="*/ 6111097 w 6868353"/>
                <a:gd name="connsiteY2832" fmla="*/ 1753176 h 6857985"/>
                <a:gd name="connsiteX2833" fmla="*/ 6078607 w 6868353"/>
                <a:gd name="connsiteY2833" fmla="*/ 1707675 h 6857985"/>
                <a:gd name="connsiteX2834" fmla="*/ 6044135 w 6868353"/>
                <a:gd name="connsiteY2834" fmla="*/ 1659952 h 6857985"/>
                <a:gd name="connsiteX2835" fmla="*/ 6005583 w 6868353"/>
                <a:gd name="connsiteY2835" fmla="*/ 1611067 h 6857985"/>
                <a:gd name="connsiteX2836" fmla="*/ 5981063 w 6868353"/>
                <a:gd name="connsiteY2836" fmla="*/ 1555288 h 6857985"/>
                <a:gd name="connsiteX2837" fmla="*/ 1047203 w 6868353"/>
                <a:gd name="connsiteY2837" fmla="*/ 1545067 h 6857985"/>
                <a:gd name="connsiteX2838" fmla="*/ 966918 w 6868353"/>
                <a:gd name="connsiteY2838" fmla="*/ 1620836 h 6857985"/>
                <a:gd name="connsiteX2839" fmla="*/ 1047203 w 6868353"/>
                <a:gd name="connsiteY2839" fmla="*/ 1545067 h 6857985"/>
                <a:gd name="connsiteX2840" fmla="*/ 5819107 w 6868353"/>
                <a:gd name="connsiteY2840" fmla="*/ 1541995 h 6857985"/>
                <a:gd name="connsiteX2841" fmla="*/ 5835655 w 6868353"/>
                <a:gd name="connsiteY2841" fmla="*/ 1580941 h 6857985"/>
                <a:gd name="connsiteX2842" fmla="*/ 5835499 w 6868353"/>
                <a:gd name="connsiteY2842" fmla="*/ 1563740 h 6857985"/>
                <a:gd name="connsiteX2843" fmla="*/ 5835839 w 6868353"/>
                <a:gd name="connsiteY2843" fmla="*/ 1632233 h 6857985"/>
                <a:gd name="connsiteX2844" fmla="*/ 5865245 w 6868353"/>
                <a:gd name="connsiteY2844" fmla="*/ 1652846 h 6857985"/>
                <a:gd name="connsiteX2845" fmla="*/ 5882007 w 6868353"/>
                <a:gd name="connsiteY2845" fmla="*/ 1681443 h 6857985"/>
                <a:gd name="connsiteX2846" fmla="*/ 5878935 w 6868353"/>
                <a:gd name="connsiteY2846" fmla="*/ 1668857 h 6857985"/>
                <a:gd name="connsiteX2847" fmla="*/ 5912161 w 6868353"/>
                <a:gd name="connsiteY2847" fmla="*/ 1725797 h 6857985"/>
                <a:gd name="connsiteX2848" fmla="*/ 5914399 w 6868353"/>
                <a:gd name="connsiteY2848" fmla="*/ 1714925 h 6857985"/>
                <a:gd name="connsiteX2849" fmla="*/ 5923629 w 6868353"/>
                <a:gd name="connsiteY2849" fmla="*/ 1735268 h 6857985"/>
                <a:gd name="connsiteX2850" fmla="*/ 5938791 w 6868353"/>
                <a:gd name="connsiteY2850" fmla="*/ 1757934 h 6857985"/>
                <a:gd name="connsiteX2851" fmla="*/ 5935973 w 6868353"/>
                <a:gd name="connsiteY2851" fmla="*/ 1743423 h 6857985"/>
                <a:gd name="connsiteX2852" fmla="*/ 5929831 w 6868353"/>
                <a:gd name="connsiteY2852" fmla="*/ 1728558 h 6857985"/>
                <a:gd name="connsiteX2853" fmla="*/ 5937091 w 6868353"/>
                <a:gd name="connsiteY2853" fmla="*/ 1728176 h 6857985"/>
                <a:gd name="connsiteX2854" fmla="*/ 5958015 w 6868353"/>
                <a:gd name="connsiteY2854" fmla="*/ 1782737 h 6857985"/>
                <a:gd name="connsiteX2855" fmla="*/ 5964613 w 6868353"/>
                <a:gd name="connsiteY2855" fmla="*/ 1767419 h 6857985"/>
                <a:gd name="connsiteX2856" fmla="*/ 5946295 w 6868353"/>
                <a:gd name="connsiteY2856" fmla="*/ 1736033 h 6857985"/>
                <a:gd name="connsiteX2857" fmla="*/ 5925681 w 6868353"/>
                <a:gd name="connsiteY2857" fmla="*/ 1701249 h 6857985"/>
                <a:gd name="connsiteX2858" fmla="*/ 5918191 w 6868353"/>
                <a:gd name="connsiteY2858" fmla="*/ 1710380 h 6857985"/>
                <a:gd name="connsiteX2859" fmla="*/ 5903595 w 6868353"/>
                <a:gd name="connsiteY2859" fmla="*/ 1670825 h 6857985"/>
                <a:gd name="connsiteX2860" fmla="*/ 5865767 w 6868353"/>
                <a:gd name="connsiteY2860" fmla="*/ 1635503 h 6857985"/>
                <a:gd name="connsiteX2861" fmla="*/ 5866407 w 6868353"/>
                <a:gd name="connsiteY2861" fmla="*/ 1625395 h 6857985"/>
                <a:gd name="connsiteX2862" fmla="*/ 5860503 w 6868353"/>
                <a:gd name="connsiteY2862" fmla="*/ 1604400 h 6857985"/>
                <a:gd name="connsiteX2863" fmla="*/ 5819107 w 6868353"/>
                <a:gd name="connsiteY2863" fmla="*/ 1541995 h 6857985"/>
                <a:gd name="connsiteX2864" fmla="*/ 6104643 w 6868353"/>
                <a:gd name="connsiteY2864" fmla="*/ 1538781 h 6857985"/>
                <a:gd name="connsiteX2865" fmla="*/ 6127547 w 6868353"/>
                <a:gd name="connsiteY2865" fmla="*/ 1568157 h 6857985"/>
                <a:gd name="connsiteX2866" fmla="*/ 6150115 w 6868353"/>
                <a:gd name="connsiteY2866" fmla="*/ 1597873 h 6857985"/>
                <a:gd name="connsiteX2867" fmla="*/ 6104643 w 6868353"/>
                <a:gd name="connsiteY2867" fmla="*/ 1538781 h 6857985"/>
                <a:gd name="connsiteX2868" fmla="*/ 1721960 w 6868353"/>
                <a:gd name="connsiteY2868" fmla="*/ 1538441 h 6857985"/>
                <a:gd name="connsiteX2869" fmla="*/ 1711300 w 6868353"/>
                <a:gd name="connsiteY2869" fmla="*/ 1553674 h 6857985"/>
                <a:gd name="connsiteX2870" fmla="*/ 1682476 w 6868353"/>
                <a:gd name="connsiteY2870" fmla="*/ 1583248 h 6857985"/>
                <a:gd name="connsiteX2871" fmla="*/ 1618273 w 6868353"/>
                <a:gd name="connsiteY2871" fmla="*/ 1639438 h 6857985"/>
                <a:gd name="connsiteX2872" fmla="*/ 1668956 w 6868353"/>
                <a:gd name="connsiteY2872" fmla="*/ 1590978 h 6857985"/>
                <a:gd name="connsiteX2873" fmla="*/ 1694920 w 6868353"/>
                <a:gd name="connsiteY2873" fmla="*/ 1564037 h 6857985"/>
                <a:gd name="connsiteX2874" fmla="*/ 1721960 w 6868353"/>
                <a:gd name="connsiteY2874" fmla="*/ 1538441 h 6857985"/>
                <a:gd name="connsiteX2875" fmla="*/ 1618911 w 6868353"/>
                <a:gd name="connsiteY2875" fmla="*/ 1537946 h 6857985"/>
                <a:gd name="connsiteX2876" fmla="*/ 1567506 w 6868353"/>
                <a:gd name="connsiteY2876" fmla="*/ 1594773 h 6857985"/>
                <a:gd name="connsiteX2877" fmla="*/ 1552132 w 6868353"/>
                <a:gd name="connsiteY2877" fmla="*/ 1610997 h 6857985"/>
                <a:gd name="connsiteX2878" fmla="*/ 1535695 w 6868353"/>
                <a:gd name="connsiteY2878" fmla="*/ 1629981 h 6857985"/>
                <a:gd name="connsiteX2879" fmla="*/ 1495730 w 6868353"/>
                <a:gd name="connsiteY2879" fmla="*/ 1676289 h 6857985"/>
                <a:gd name="connsiteX2880" fmla="*/ 1466198 w 6868353"/>
                <a:gd name="connsiteY2880" fmla="*/ 1696832 h 6857985"/>
                <a:gd name="connsiteX2881" fmla="*/ 1467967 w 6868353"/>
                <a:gd name="connsiteY2881" fmla="*/ 1681528 h 6857985"/>
                <a:gd name="connsiteX2882" fmla="*/ 1521099 w 6868353"/>
                <a:gd name="connsiteY2882" fmla="*/ 1640090 h 6857985"/>
                <a:gd name="connsiteX2883" fmla="*/ 1545775 w 6868353"/>
                <a:gd name="connsiteY2883" fmla="*/ 1609171 h 6857985"/>
                <a:gd name="connsiteX2884" fmla="*/ 1561914 w 6868353"/>
                <a:gd name="connsiteY2884" fmla="*/ 1584622 h 6857985"/>
                <a:gd name="connsiteX2885" fmla="*/ 1618911 w 6868353"/>
                <a:gd name="connsiteY2885" fmla="*/ 1537946 h 6857985"/>
                <a:gd name="connsiteX2886" fmla="*/ 6024413 w 6868353"/>
                <a:gd name="connsiteY2886" fmla="*/ 1534222 h 6857985"/>
                <a:gd name="connsiteX2887" fmla="*/ 6045479 w 6868353"/>
                <a:gd name="connsiteY2887" fmla="*/ 1613021 h 6857985"/>
                <a:gd name="connsiteX2888" fmla="*/ 6024413 w 6868353"/>
                <a:gd name="connsiteY2888" fmla="*/ 1534222 h 6857985"/>
                <a:gd name="connsiteX2889" fmla="*/ 1153904 w 6868353"/>
                <a:gd name="connsiteY2889" fmla="*/ 1531664 h 6857985"/>
                <a:gd name="connsiteX2890" fmla="*/ 1131141 w 6868353"/>
                <a:gd name="connsiteY2890" fmla="*/ 1551550 h 6857985"/>
                <a:gd name="connsiteX2891" fmla="*/ 1133703 w 6868353"/>
                <a:gd name="connsiteY2891" fmla="*/ 1576297 h 6857985"/>
                <a:gd name="connsiteX2892" fmla="*/ 1153904 w 6868353"/>
                <a:gd name="connsiteY2892" fmla="*/ 1531664 h 6857985"/>
                <a:gd name="connsiteX2893" fmla="*/ 5923035 w 6868353"/>
                <a:gd name="connsiteY2893" fmla="*/ 1525247 h 6857985"/>
                <a:gd name="connsiteX2894" fmla="*/ 5951405 w 6868353"/>
                <a:gd name="connsiteY2894" fmla="*/ 1556053 h 6857985"/>
                <a:gd name="connsiteX2895" fmla="*/ 5984107 w 6868353"/>
                <a:gd name="connsiteY2895" fmla="*/ 1596061 h 6857985"/>
                <a:gd name="connsiteX2896" fmla="*/ 6020875 w 6868353"/>
                <a:gd name="connsiteY2896" fmla="*/ 1642539 h 6857985"/>
                <a:gd name="connsiteX2897" fmla="*/ 6040367 w 6868353"/>
                <a:gd name="connsiteY2897" fmla="*/ 1667625 h 6857985"/>
                <a:gd name="connsiteX2898" fmla="*/ 6059325 w 6868353"/>
                <a:gd name="connsiteY2898" fmla="*/ 1694425 h 6857985"/>
                <a:gd name="connsiteX2899" fmla="*/ 6098143 w 6868353"/>
                <a:gd name="connsiteY2899" fmla="*/ 1749864 h 6857985"/>
                <a:gd name="connsiteX2900" fmla="*/ 6117723 w 6868353"/>
                <a:gd name="connsiteY2900" fmla="*/ 1778008 h 6857985"/>
                <a:gd name="connsiteX2901" fmla="*/ 6127491 w 6868353"/>
                <a:gd name="connsiteY2901" fmla="*/ 1792081 h 6857985"/>
                <a:gd name="connsiteX2902" fmla="*/ 6136637 w 6868353"/>
                <a:gd name="connsiteY2902" fmla="*/ 1806507 h 6857985"/>
                <a:gd name="connsiteX2903" fmla="*/ 6206615 w 6868353"/>
                <a:gd name="connsiteY2903" fmla="*/ 1916692 h 6857985"/>
                <a:gd name="connsiteX2904" fmla="*/ 6197243 w 6868353"/>
                <a:gd name="connsiteY2904" fmla="*/ 1918461 h 6857985"/>
                <a:gd name="connsiteX2905" fmla="*/ 6136991 w 6868353"/>
                <a:gd name="connsiteY2905" fmla="*/ 1811575 h 6857985"/>
                <a:gd name="connsiteX2906" fmla="*/ 6100663 w 6868353"/>
                <a:gd name="connsiteY2906" fmla="*/ 1764149 h 6857985"/>
                <a:gd name="connsiteX2907" fmla="*/ 6067819 w 6868353"/>
                <a:gd name="connsiteY2907" fmla="*/ 1715179 h 6857985"/>
                <a:gd name="connsiteX2908" fmla="*/ 6034211 w 6868353"/>
                <a:gd name="connsiteY2908" fmla="*/ 1686086 h 6857985"/>
                <a:gd name="connsiteX2909" fmla="*/ 6026253 w 6868353"/>
                <a:gd name="connsiteY2909" fmla="*/ 1674081 h 6857985"/>
                <a:gd name="connsiteX2910" fmla="*/ 6029751 w 6868353"/>
                <a:gd name="connsiteY2910" fmla="*/ 1666521 h 6857985"/>
                <a:gd name="connsiteX2911" fmla="*/ 5954081 w 6868353"/>
                <a:gd name="connsiteY2911" fmla="*/ 1563981 h 6857985"/>
                <a:gd name="connsiteX2912" fmla="*/ 5945133 w 6868353"/>
                <a:gd name="connsiteY2912" fmla="*/ 1566940 h 6857985"/>
                <a:gd name="connsiteX2913" fmla="*/ 5923035 w 6868353"/>
                <a:gd name="connsiteY2913" fmla="*/ 1525247 h 6857985"/>
                <a:gd name="connsiteX2914" fmla="*/ 5639849 w 6868353"/>
                <a:gd name="connsiteY2914" fmla="*/ 1522246 h 6857985"/>
                <a:gd name="connsiteX2915" fmla="*/ 5677735 w 6868353"/>
                <a:gd name="connsiteY2915" fmla="*/ 1556634 h 6857985"/>
                <a:gd name="connsiteX2916" fmla="*/ 5726293 w 6868353"/>
                <a:gd name="connsiteY2916" fmla="*/ 1609058 h 6857985"/>
                <a:gd name="connsiteX2917" fmla="*/ 5691875 w 6868353"/>
                <a:gd name="connsiteY2917" fmla="*/ 1578931 h 6857985"/>
                <a:gd name="connsiteX2918" fmla="*/ 5639849 w 6868353"/>
                <a:gd name="connsiteY2918" fmla="*/ 1522246 h 6857985"/>
                <a:gd name="connsiteX2919" fmla="*/ 5629303 w 6868353"/>
                <a:gd name="connsiteY2919" fmla="*/ 1520179 h 6857985"/>
                <a:gd name="connsiteX2920" fmla="*/ 5660759 w 6868353"/>
                <a:gd name="connsiteY2920" fmla="*/ 1560343 h 6857985"/>
                <a:gd name="connsiteX2921" fmla="*/ 5687955 w 6868353"/>
                <a:gd name="connsiteY2921" fmla="*/ 1593881 h 6857985"/>
                <a:gd name="connsiteX2922" fmla="*/ 5705299 w 6868353"/>
                <a:gd name="connsiteY2922" fmla="*/ 1603763 h 6857985"/>
                <a:gd name="connsiteX2923" fmla="*/ 5760835 w 6868353"/>
                <a:gd name="connsiteY2923" fmla="*/ 1679758 h 6857985"/>
                <a:gd name="connsiteX2924" fmla="*/ 5777783 w 6868353"/>
                <a:gd name="connsiteY2924" fmla="*/ 1693533 h 6857985"/>
                <a:gd name="connsiteX2925" fmla="*/ 5806903 w 6868353"/>
                <a:gd name="connsiteY2925" fmla="*/ 1730412 h 6857985"/>
                <a:gd name="connsiteX2926" fmla="*/ 5844901 w 6868353"/>
                <a:gd name="connsiteY2926" fmla="*/ 1779906 h 6857985"/>
                <a:gd name="connsiteX2927" fmla="*/ 5865797 w 6868353"/>
                <a:gd name="connsiteY2927" fmla="*/ 1806450 h 6857985"/>
                <a:gd name="connsiteX2928" fmla="*/ 5886579 w 6868353"/>
                <a:gd name="connsiteY2928" fmla="*/ 1833165 h 6857985"/>
                <a:gd name="connsiteX2929" fmla="*/ 5889425 w 6868353"/>
                <a:gd name="connsiteY2929" fmla="*/ 1822604 h 6857985"/>
                <a:gd name="connsiteX2930" fmla="*/ 5937587 w 6868353"/>
                <a:gd name="connsiteY2930" fmla="*/ 1909599 h 6857985"/>
                <a:gd name="connsiteX2931" fmla="*/ 6003107 w 6868353"/>
                <a:gd name="connsiteY2931" fmla="*/ 2001168 h 6857985"/>
                <a:gd name="connsiteX2932" fmla="*/ 6022885 w 6868353"/>
                <a:gd name="connsiteY2932" fmla="*/ 2039548 h 6857985"/>
                <a:gd name="connsiteX2933" fmla="*/ 6037721 w 6868353"/>
                <a:gd name="connsiteY2933" fmla="*/ 2058051 h 6857985"/>
                <a:gd name="connsiteX2934" fmla="*/ 6012097 w 6868353"/>
                <a:gd name="connsiteY2934" fmla="*/ 2034310 h 6857985"/>
                <a:gd name="connsiteX2935" fmla="*/ 6003943 w 6868353"/>
                <a:gd name="connsiteY2935" fmla="*/ 2007453 h 6857985"/>
                <a:gd name="connsiteX2936" fmla="*/ 5967515 w 6868353"/>
                <a:gd name="connsiteY2936" fmla="*/ 1957266 h 6857985"/>
                <a:gd name="connsiteX2937" fmla="*/ 5928273 w 6868353"/>
                <a:gd name="connsiteY2937" fmla="*/ 1901714 h 6857985"/>
                <a:gd name="connsiteX2938" fmla="*/ 5885291 w 6868353"/>
                <a:gd name="connsiteY2938" fmla="*/ 1842735 h 6857985"/>
                <a:gd name="connsiteX2939" fmla="*/ 5863151 w 6868353"/>
                <a:gd name="connsiteY2939" fmla="*/ 1811873 h 6857985"/>
                <a:gd name="connsiteX2940" fmla="*/ 5857559 w 6868353"/>
                <a:gd name="connsiteY2940" fmla="*/ 1804044 h 6857985"/>
                <a:gd name="connsiteX2941" fmla="*/ 5851597 w 6868353"/>
                <a:gd name="connsiteY2941" fmla="*/ 1796427 h 6857985"/>
                <a:gd name="connsiteX2942" fmla="*/ 5839591 w 6868353"/>
                <a:gd name="connsiteY2942" fmla="*/ 1781081 h 6857985"/>
                <a:gd name="connsiteX2943" fmla="*/ 5790707 w 6868353"/>
                <a:gd name="connsiteY2943" fmla="*/ 1718464 h 6857985"/>
                <a:gd name="connsiteX2944" fmla="*/ 5765579 w 6868353"/>
                <a:gd name="connsiteY2944" fmla="*/ 1686893 h 6857985"/>
                <a:gd name="connsiteX2945" fmla="*/ 5739105 w 6868353"/>
                <a:gd name="connsiteY2945" fmla="*/ 1656144 h 6857985"/>
                <a:gd name="connsiteX2946" fmla="*/ 5685747 w 6868353"/>
                <a:gd name="connsiteY2946" fmla="*/ 1594886 h 6857985"/>
                <a:gd name="connsiteX2947" fmla="*/ 5658027 w 6868353"/>
                <a:gd name="connsiteY2947" fmla="*/ 1565553 h 6857985"/>
                <a:gd name="connsiteX2948" fmla="*/ 5629983 w 6868353"/>
                <a:gd name="connsiteY2948" fmla="*/ 1537026 h 6857985"/>
                <a:gd name="connsiteX2949" fmla="*/ 5629303 w 6868353"/>
                <a:gd name="connsiteY2949" fmla="*/ 1520179 h 6857985"/>
                <a:gd name="connsiteX2950" fmla="*/ 1606311 w 6868353"/>
                <a:gd name="connsiteY2950" fmla="*/ 1517418 h 6857985"/>
                <a:gd name="connsiteX2951" fmla="*/ 1567167 w 6868353"/>
                <a:gd name="connsiteY2951" fmla="*/ 1553929 h 6857985"/>
                <a:gd name="connsiteX2952" fmla="*/ 1597704 w 6868353"/>
                <a:gd name="connsiteY2952" fmla="*/ 1534760 h 6857985"/>
                <a:gd name="connsiteX2953" fmla="*/ 1606311 w 6868353"/>
                <a:gd name="connsiteY2953" fmla="*/ 1517418 h 6857985"/>
                <a:gd name="connsiteX2954" fmla="*/ 726090 w 6868353"/>
                <a:gd name="connsiteY2954" fmla="*/ 1512789 h 6857985"/>
                <a:gd name="connsiteX2955" fmla="*/ 681552 w 6868353"/>
                <a:gd name="connsiteY2955" fmla="*/ 1564208 h 6857985"/>
                <a:gd name="connsiteX2956" fmla="*/ 706879 w 6868353"/>
                <a:gd name="connsiteY2956" fmla="*/ 1536488 h 6857985"/>
                <a:gd name="connsiteX2957" fmla="*/ 701797 w 6868353"/>
                <a:gd name="connsiteY2957" fmla="*/ 1528305 h 6857985"/>
                <a:gd name="connsiteX2958" fmla="*/ 726090 w 6868353"/>
                <a:gd name="connsiteY2958" fmla="*/ 1512789 h 6857985"/>
                <a:gd name="connsiteX2959" fmla="*/ 6264107 w 6868353"/>
                <a:gd name="connsiteY2959" fmla="*/ 1502440 h 6857985"/>
                <a:gd name="connsiteX2960" fmla="*/ 6318203 w 6868353"/>
                <a:gd name="connsiteY2960" fmla="*/ 1578506 h 6857985"/>
                <a:gd name="connsiteX2961" fmla="*/ 6343503 w 6868353"/>
                <a:gd name="connsiteY2961" fmla="*/ 1615187 h 6857985"/>
                <a:gd name="connsiteX2962" fmla="*/ 6367271 w 6868353"/>
                <a:gd name="connsiteY2962" fmla="*/ 1651486 h 6857985"/>
                <a:gd name="connsiteX2963" fmla="*/ 6410931 w 6868353"/>
                <a:gd name="connsiteY2963" fmla="*/ 1723221 h 6857985"/>
                <a:gd name="connsiteX2964" fmla="*/ 6431913 w 6868353"/>
                <a:gd name="connsiteY2964" fmla="*/ 1758330 h 6857985"/>
                <a:gd name="connsiteX2965" fmla="*/ 6442247 w 6868353"/>
                <a:gd name="connsiteY2965" fmla="*/ 1775744 h 6857985"/>
                <a:gd name="connsiteX2966" fmla="*/ 6451945 w 6868353"/>
                <a:gd name="connsiteY2966" fmla="*/ 1793426 h 6857985"/>
                <a:gd name="connsiteX2967" fmla="*/ 6489887 w 6868353"/>
                <a:gd name="connsiteY2967" fmla="*/ 1863942 h 6857985"/>
                <a:gd name="connsiteX2968" fmla="*/ 6508829 w 6868353"/>
                <a:gd name="connsiteY2968" fmla="*/ 1899137 h 6857985"/>
                <a:gd name="connsiteX2969" fmla="*/ 6527531 w 6868353"/>
                <a:gd name="connsiteY2969" fmla="*/ 1934672 h 6857985"/>
                <a:gd name="connsiteX2970" fmla="*/ 6563915 w 6868353"/>
                <a:gd name="connsiteY2970" fmla="*/ 2007779 h 6857985"/>
                <a:gd name="connsiteX2971" fmla="*/ 6582815 w 6868353"/>
                <a:gd name="connsiteY2971" fmla="*/ 2045083 h 6857985"/>
                <a:gd name="connsiteX2972" fmla="*/ 6601967 w 6868353"/>
                <a:gd name="connsiteY2972" fmla="*/ 2083265 h 6857985"/>
                <a:gd name="connsiteX2973" fmla="*/ 6597451 w 6868353"/>
                <a:gd name="connsiteY2973" fmla="*/ 2087257 h 6857985"/>
                <a:gd name="connsiteX2974" fmla="*/ 6638535 w 6868353"/>
                <a:gd name="connsiteY2974" fmla="*/ 2178528 h 6857985"/>
                <a:gd name="connsiteX2975" fmla="*/ 6659759 w 6868353"/>
                <a:gd name="connsiteY2975" fmla="*/ 2228786 h 6857985"/>
                <a:gd name="connsiteX2976" fmla="*/ 6679295 w 6868353"/>
                <a:gd name="connsiteY2976" fmla="*/ 2281224 h 6857985"/>
                <a:gd name="connsiteX2977" fmla="*/ 6718949 w 6868353"/>
                <a:gd name="connsiteY2977" fmla="*/ 2384954 h 6857985"/>
                <a:gd name="connsiteX2978" fmla="*/ 6755603 w 6868353"/>
                <a:gd name="connsiteY2978" fmla="*/ 2480090 h 6857985"/>
                <a:gd name="connsiteX2979" fmla="*/ 6768173 w 6868353"/>
                <a:gd name="connsiteY2979" fmla="*/ 2550535 h 6857985"/>
                <a:gd name="connsiteX2980" fmla="*/ 6779669 w 6868353"/>
                <a:gd name="connsiteY2980" fmla="*/ 2627465 h 6857985"/>
                <a:gd name="connsiteX2981" fmla="*/ 6798399 w 6868353"/>
                <a:gd name="connsiteY2981" fmla="*/ 2717945 h 6857985"/>
                <a:gd name="connsiteX2982" fmla="*/ 6826175 w 6868353"/>
                <a:gd name="connsiteY2982" fmla="*/ 2831244 h 6857985"/>
                <a:gd name="connsiteX2983" fmla="*/ 6822707 w 6868353"/>
                <a:gd name="connsiteY2983" fmla="*/ 2852253 h 6857985"/>
                <a:gd name="connsiteX2984" fmla="*/ 6829955 w 6868353"/>
                <a:gd name="connsiteY2984" fmla="*/ 2893421 h 6857985"/>
                <a:gd name="connsiteX2985" fmla="*/ 6864443 w 6868353"/>
                <a:gd name="connsiteY2985" fmla="*/ 3109261 h 6857985"/>
                <a:gd name="connsiteX2986" fmla="*/ 6865585 w 6868353"/>
                <a:gd name="connsiteY2986" fmla="*/ 3120686 h 6857985"/>
                <a:gd name="connsiteX2987" fmla="*/ 6858707 w 6868353"/>
                <a:gd name="connsiteY2987" fmla="*/ 3074703 h 6857985"/>
                <a:gd name="connsiteX2988" fmla="*/ 6839483 w 6868353"/>
                <a:gd name="connsiteY2988" fmla="*/ 2969771 h 6857985"/>
                <a:gd name="connsiteX2989" fmla="*/ 6827421 w 6868353"/>
                <a:gd name="connsiteY2989" fmla="*/ 2905781 h 6857985"/>
                <a:gd name="connsiteX2990" fmla="*/ 6820839 w 6868353"/>
                <a:gd name="connsiteY2990" fmla="*/ 2872440 h 6857985"/>
                <a:gd name="connsiteX2991" fmla="*/ 6813107 w 6868353"/>
                <a:gd name="connsiteY2991" fmla="*/ 2838917 h 6857985"/>
                <a:gd name="connsiteX2992" fmla="*/ 6782799 w 6868353"/>
                <a:gd name="connsiteY2992" fmla="*/ 2709634 h 6857985"/>
                <a:gd name="connsiteX2993" fmla="*/ 6754751 w 6868353"/>
                <a:gd name="connsiteY2993" fmla="*/ 2609033 h 6857985"/>
                <a:gd name="connsiteX2994" fmla="*/ 6791419 w 6868353"/>
                <a:gd name="connsiteY2994" fmla="*/ 2713754 h 6857985"/>
                <a:gd name="connsiteX2995" fmla="*/ 6765767 w 6868353"/>
                <a:gd name="connsiteY2995" fmla="*/ 2595881 h 6857985"/>
                <a:gd name="connsiteX2996" fmla="*/ 6751921 w 6868353"/>
                <a:gd name="connsiteY2996" fmla="*/ 2590911 h 6857985"/>
                <a:gd name="connsiteX2997" fmla="*/ 6738315 w 6868353"/>
                <a:gd name="connsiteY2997" fmla="*/ 2545708 h 6857985"/>
                <a:gd name="connsiteX2998" fmla="*/ 6732441 w 6868353"/>
                <a:gd name="connsiteY2998" fmla="*/ 2542537 h 6857985"/>
                <a:gd name="connsiteX2999" fmla="*/ 6693707 w 6868353"/>
                <a:gd name="connsiteY2999" fmla="*/ 2419199 h 6857985"/>
                <a:gd name="connsiteX3000" fmla="*/ 6672031 w 6868353"/>
                <a:gd name="connsiteY3000" fmla="*/ 2356908 h 6857985"/>
                <a:gd name="connsiteX3001" fmla="*/ 6651135 w 6868353"/>
                <a:gd name="connsiteY3001" fmla="*/ 2300591 h 6857985"/>
                <a:gd name="connsiteX3002" fmla="*/ 6635607 w 6868353"/>
                <a:gd name="connsiteY3002" fmla="*/ 2259904 h 6857985"/>
                <a:gd name="connsiteX3003" fmla="*/ 6627621 w 6868353"/>
                <a:gd name="connsiteY3003" fmla="*/ 2239645 h 6857985"/>
                <a:gd name="connsiteX3004" fmla="*/ 6618843 w 6868353"/>
                <a:gd name="connsiteY3004" fmla="*/ 2219754 h 6857985"/>
                <a:gd name="connsiteX3005" fmla="*/ 6583253 w 6868353"/>
                <a:gd name="connsiteY3005" fmla="*/ 2140984 h 6857985"/>
                <a:gd name="connsiteX3006" fmla="*/ 6508871 w 6868353"/>
                <a:gd name="connsiteY3006" fmla="*/ 1992121 h 6857985"/>
                <a:gd name="connsiteX3007" fmla="*/ 6436923 w 6868353"/>
                <a:gd name="connsiteY3007" fmla="*/ 1860078 h 6857985"/>
                <a:gd name="connsiteX3008" fmla="*/ 6405637 w 6868353"/>
                <a:gd name="connsiteY3008" fmla="*/ 1801411 h 6857985"/>
                <a:gd name="connsiteX3009" fmla="*/ 6377451 w 6868353"/>
                <a:gd name="connsiteY3009" fmla="*/ 1749369 h 6857985"/>
                <a:gd name="connsiteX3010" fmla="*/ 6374633 w 6868353"/>
                <a:gd name="connsiteY3010" fmla="*/ 1760652 h 6857985"/>
                <a:gd name="connsiteX3011" fmla="*/ 6349433 w 6868353"/>
                <a:gd name="connsiteY3011" fmla="*/ 1703797 h 6857985"/>
                <a:gd name="connsiteX3012" fmla="*/ 6350793 w 6868353"/>
                <a:gd name="connsiteY3012" fmla="*/ 1710861 h 6857985"/>
                <a:gd name="connsiteX3013" fmla="*/ 6290597 w 6868353"/>
                <a:gd name="connsiteY3013" fmla="*/ 1633011 h 6857985"/>
                <a:gd name="connsiteX3014" fmla="*/ 6224991 w 6868353"/>
                <a:gd name="connsiteY3014" fmla="*/ 1523591 h 6857985"/>
                <a:gd name="connsiteX3015" fmla="*/ 6253815 w 6868353"/>
                <a:gd name="connsiteY3015" fmla="*/ 1560640 h 6857985"/>
                <a:gd name="connsiteX3016" fmla="*/ 6251693 w 6868353"/>
                <a:gd name="connsiteY3016" fmla="*/ 1572178 h 6857985"/>
                <a:gd name="connsiteX3017" fmla="*/ 6306963 w 6868353"/>
                <a:gd name="connsiteY3017" fmla="*/ 1639651 h 6857985"/>
                <a:gd name="connsiteX3018" fmla="*/ 6323539 w 6868353"/>
                <a:gd name="connsiteY3018" fmla="*/ 1646999 h 6857985"/>
                <a:gd name="connsiteX3019" fmla="*/ 6309255 w 6868353"/>
                <a:gd name="connsiteY3019" fmla="*/ 1628226 h 6857985"/>
                <a:gd name="connsiteX3020" fmla="*/ 6319591 w 6868353"/>
                <a:gd name="connsiteY3020" fmla="*/ 1651430 h 6857985"/>
                <a:gd name="connsiteX3021" fmla="*/ 6345441 w 6868353"/>
                <a:gd name="connsiteY3021" fmla="*/ 1682759 h 6857985"/>
                <a:gd name="connsiteX3022" fmla="*/ 6315639 w 6868353"/>
                <a:gd name="connsiteY3022" fmla="*/ 1655847 h 6857985"/>
                <a:gd name="connsiteX3023" fmla="*/ 6366847 w 6868353"/>
                <a:gd name="connsiteY3023" fmla="*/ 1718634 h 6857985"/>
                <a:gd name="connsiteX3024" fmla="*/ 6377451 w 6868353"/>
                <a:gd name="connsiteY3024" fmla="*/ 1749340 h 6857985"/>
                <a:gd name="connsiteX3025" fmla="*/ 6376275 w 6868353"/>
                <a:gd name="connsiteY3025" fmla="*/ 1716949 h 6857985"/>
                <a:gd name="connsiteX3026" fmla="*/ 6406459 w 6868353"/>
                <a:gd name="connsiteY3026" fmla="*/ 1801764 h 6857985"/>
                <a:gd name="connsiteX3027" fmla="*/ 6486235 w 6868353"/>
                <a:gd name="connsiteY3027" fmla="*/ 1924153 h 6857985"/>
                <a:gd name="connsiteX3028" fmla="*/ 6494063 w 6868353"/>
                <a:gd name="connsiteY3028" fmla="*/ 1945105 h 6857985"/>
                <a:gd name="connsiteX3029" fmla="*/ 6504651 w 6868353"/>
                <a:gd name="connsiteY3029" fmla="*/ 1968748 h 6857985"/>
                <a:gd name="connsiteX3030" fmla="*/ 6531875 w 6868353"/>
                <a:gd name="connsiteY3030" fmla="*/ 2021087 h 6857985"/>
                <a:gd name="connsiteX3031" fmla="*/ 6560347 w 6868353"/>
                <a:gd name="connsiteY3031" fmla="*/ 2076512 h 6857985"/>
                <a:gd name="connsiteX3032" fmla="*/ 6571899 w 6868353"/>
                <a:gd name="connsiteY3032" fmla="*/ 2104232 h 6857985"/>
                <a:gd name="connsiteX3033" fmla="*/ 6580295 w 6868353"/>
                <a:gd name="connsiteY3033" fmla="*/ 2131130 h 6857985"/>
                <a:gd name="connsiteX3034" fmla="*/ 6600609 w 6868353"/>
                <a:gd name="connsiteY3034" fmla="*/ 2158906 h 6857985"/>
                <a:gd name="connsiteX3035" fmla="*/ 6618801 w 6868353"/>
                <a:gd name="connsiteY3035" fmla="*/ 2212166 h 6857985"/>
                <a:gd name="connsiteX3036" fmla="*/ 6630367 w 6868353"/>
                <a:gd name="connsiteY3036" fmla="*/ 2238286 h 6857985"/>
                <a:gd name="connsiteX3037" fmla="*/ 6641523 w 6868353"/>
                <a:gd name="connsiteY3037" fmla="*/ 2264377 h 6857985"/>
                <a:gd name="connsiteX3038" fmla="*/ 6674453 w 6868353"/>
                <a:gd name="connsiteY3038" fmla="*/ 2361495 h 6857985"/>
                <a:gd name="connsiteX3039" fmla="*/ 6714957 w 6868353"/>
                <a:gd name="connsiteY3039" fmla="*/ 2467008 h 6857985"/>
                <a:gd name="connsiteX3040" fmla="*/ 6745351 w 6868353"/>
                <a:gd name="connsiteY3040" fmla="*/ 2561493 h 6857985"/>
                <a:gd name="connsiteX3041" fmla="*/ 6762143 w 6868353"/>
                <a:gd name="connsiteY3041" fmla="*/ 2584782 h 6857985"/>
                <a:gd name="connsiteX3042" fmla="*/ 6762467 w 6868353"/>
                <a:gd name="connsiteY3042" fmla="*/ 2549842 h 6857985"/>
                <a:gd name="connsiteX3043" fmla="*/ 6758491 w 6868353"/>
                <a:gd name="connsiteY3043" fmla="*/ 2512637 h 6857985"/>
                <a:gd name="connsiteX3044" fmla="*/ 6734167 w 6868353"/>
                <a:gd name="connsiteY3044" fmla="*/ 2439501 h 6857985"/>
                <a:gd name="connsiteX3045" fmla="*/ 6721935 w 6868353"/>
                <a:gd name="connsiteY3045" fmla="*/ 2403882 h 6857985"/>
                <a:gd name="connsiteX3046" fmla="*/ 6715835 w 6868353"/>
                <a:gd name="connsiteY3046" fmla="*/ 2386341 h 6857985"/>
                <a:gd name="connsiteX3047" fmla="*/ 6709081 w 6868353"/>
                <a:gd name="connsiteY3047" fmla="*/ 2369225 h 6857985"/>
                <a:gd name="connsiteX3048" fmla="*/ 6657055 w 6868353"/>
                <a:gd name="connsiteY3048" fmla="*/ 2239319 h 6857985"/>
                <a:gd name="connsiteX3049" fmla="*/ 6607843 w 6868353"/>
                <a:gd name="connsiteY3049" fmla="*/ 2125312 h 6857985"/>
                <a:gd name="connsiteX3050" fmla="*/ 6587231 w 6868353"/>
                <a:gd name="connsiteY3050" fmla="*/ 2074261 h 6857985"/>
                <a:gd name="connsiteX3051" fmla="*/ 6568643 w 6868353"/>
                <a:gd name="connsiteY3051" fmla="*/ 2028180 h 6857985"/>
                <a:gd name="connsiteX3052" fmla="*/ 6546925 w 6868353"/>
                <a:gd name="connsiteY3052" fmla="*/ 2001153 h 6857985"/>
                <a:gd name="connsiteX3053" fmla="*/ 6516559 w 6868353"/>
                <a:gd name="connsiteY3053" fmla="*/ 1922058 h 6857985"/>
                <a:gd name="connsiteX3054" fmla="*/ 6476635 w 6868353"/>
                <a:gd name="connsiteY3054" fmla="*/ 1853495 h 6857985"/>
                <a:gd name="connsiteX3055" fmla="*/ 6439855 w 6868353"/>
                <a:gd name="connsiteY3055" fmla="*/ 1780515 h 6857985"/>
                <a:gd name="connsiteX3056" fmla="*/ 6377607 w 6868353"/>
                <a:gd name="connsiteY3056" fmla="*/ 1672892 h 6857985"/>
                <a:gd name="connsiteX3057" fmla="*/ 6361423 w 6868353"/>
                <a:gd name="connsiteY3057" fmla="*/ 1664921 h 6857985"/>
                <a:gd name="connsiteX3058" fmla="*/ 6357263 w 6868353"/>
                <a:gd name="connsiteY3058" fmla="*/ 1643714 h 6857985"/>
                <a:gd name="connsiteX3059" fmla="*/ 6278351 w 6868353"/>
                <a:gd name="connsiteY3059" fmla="*/ 1539971 h 6857985"/>
                <a:gd name="connsiteX3060" fmla="*/ 6264107 w 6868353"/>
                <a:gd name="connsiteY3060" fmla="*/ 1502440 h 6857985"/>
                <a:gd name="connsiteX3061" fmla="*/ 6282695 w 6868353"/>
                <a:gd name="connsiteY3061" fmla="*/ 1497909 h 6857985"/>
                <a:gd name="connsiteX3062" fmla="*/ 6360363 w 6868353"/>
                <a:gd name="connsiteY3062" fmla="*/ 1603889 h 6857985"/>
                <a:gd name="connsiteX3063" fmla="*/ 6401275 w 6868353"/>
                <a:gd name="connsiteY3063" fmla="*/ 1667327 h 6857985"/>
                <a:gd name="connsiteX3064" fmla="*/ 6449297 w 6868353"/>
                <a:gd name="connsiteY3064" fmla="*/ 1740775 h 6857985"/>
                <a:gd name="connsiteX3065" fmla="*/ 6476819 w 6868353"/>
                <a:gd name="connsiteY3065" fmla="*/ 1770575 h 6857985"/>
                <a:gd name="connsiteX3066" fmla="*/ 6535571 w 6868353"/>
                <a:gd name="connsiteY3066" fmla="*/ 1870709 h 6857985"/>
                <a:gd name="connsiteX3067" fmla="*/ 6586155 w 6868353"/>
                <a:gd name="connsiteY3067" fmla="*/ 1974467 h 6857985"/>
                <a:gd name="connsiteX3068" fmla="*/ 6596135 w 6868353"/>
                <a:gd name="connsiteY3068" fmla="*/ 2011629 h 6857985"/>
                <a:gd name="connsiteX3069" fmla="*/ 6678403 w 6868353"/>
                <a:gd name="connsiteY3069" fmla="*/ 2178329 h 6857985"/>
                <a:gd name="connsiteX3070" fmla="*/ 6662887 w 6868353"/>
                <a:gd name="connsiteY3070" fmla="*/ 2153484 h 6857985"/>
                <a:gd name="connsiteX3071" fmla="*/ 6688341 w 6868353"/>
                <a:gd name="connsiteY3071" fmla="*/ 2215067 h 6857985"/>
                <a:gd name="connsiteX3072" fmla="*/ 6718071 w 6868353"/>
                <a:gd name="connsiteY3072" fmla="*/ 2290270 h 6857985"/>
                <a:gd name="connsiteX3073" fmla="*/ 6747489 w 6868353"/>
                <a:gd name="connsiteY3073" fmla="*/ 2369479 h 6857985"/>
                <a:gd name="connsiteX3074" fmla="*/ 6767139 w 6868353"/>
                <a:gd name="connsiteY3074" fmla="*/ 2444710 h 6857985"/>
                <a:gd name="connsiteX3075" fmla="*/ 6748013 w 6868353"/>
                <a:gd name="connsiteY3075" fmla="*/ 2385137 h 6857985"/>
                <a:gd name="connsiteX3076" fmla="*/ 6726339 w 6868353"/>
                <a:gd name="connsiteY3076" fmla="*/ 2326017 h 6857985"/>
                <a:gd name="connsiteX3077" fmla="*/ 6703757 w 6868353"/>
                <a:gd name="connsiteY3077" fmla="*/ 2266854 h 6857985"/>
                <a:gd name="connsiteX3078" fmla="*/ 6692305 w 6868353"/>
                <a:gd name="connsiteY3078" fmla="*/ 2237237 h 6857985"/>
                <a:gd name="connsiteX3079" fmla="*/ 6680371 w 6868353"/>
                <a:gd name="connsiteY3079" fmla="*/ 2207776 h 6857985"/>
                <a:gd name="connsiteX3080" fmla="*/ 6628923 w 6868353"/>
                <a:gd name="connsiteY3080" fmla="*/ 2091334 h 6857985"/>
                <a:gd name="connsiteX3081" fmla="*/ 6615883 w 6868353"/>
                <a:gd name="connsiteY3081" fmla="*/ 2062326 h 6857985"/>
                <a:gd name="connsiteX3082" fmla="*/ 6601799 w 6868353"/>
                <a:gd name="connsiteY3082" fmla="*/ 2033870 h 6857985"/>
                <a:gd name="connsiteX3083" fmla="*/ 6573611 w 6868353"/>
                <a:gd name="connsiteY3083" fmla="*/ 1977128 h 6857985"/>
                <a:gd name="connsiteX3084" fmla="*/ 6589707 w 6868353"/>
                <a:gd name="connsiteY3084" fmla="*/ 1994088 h 6857985"/>
                <a:gd name="connsiteX3085" fmla="*/ 6557231 w 6868353"/>
                <a:gd name="connsiteY3085" fmla="*/ 1925837 h 6857985"/>
                <a:gd name="connsiteX3086" fmla="*/ 6548411 w 6868353"/>
                <a:gd name="connsiteY3086" fmla="*/ 1909400 h 6857985"/>
                <a:gd name="connsiteX3087" fmla="*/ 6538927 w 6868353"/>
                <a:gd name="connsiteY3087" fmla="*/ 1892185 h 6857985"/>
                <a:gd name="connsiteX3088" fmla="*/ 6520083 w 6868353"/>
                <a:gd name="connsiteY3088" fmla="*/ 1851696 h 6857985"/>
                <a:gd name="connsiteX3089" fmla="*/ 6466287 w 6868353"/>
                <a:gd name="connsiteY3089" fmla="*/ 1782057 h 6857985"/>
                <a:gd name="connsiteX3090" fmla="*/ 6503251 w 6868353"/>
                <a:gd name="connsiteY3090" fmla="*/ 1835628 h 6857985"/>
                <a:gd name="connsiteX3091" fmla="*/ 6468311 w 6868353"/>
                <a:gd name="connsiteY3091" fmla="*/ 1763370 h 6857985"/>
                <a:gd name="connsiteX3092" fmla="*/ 6388847 w 6868353"/>
                <a:gd name="connsiteY3092" fmla="*/ 1657828 h 6857985"/>
                <a:gd name="connsiteX3093" fmla="*/ 6363619 w 6868353"/>
                <a:gd name="connsiteY3093" fmla="*/ 1617296 h 6857985"/>
                <a:gd name="connsiteX3094" fmla="*/ 6336465 w 6868353"/>
                <a:gd name="connsiteY3094" fmla="*/ 1576085 h 6857985"/>
                <a:gd name="connsiteX3095" fmla="*/ 6282695 w 6868353"/>
                <a:gd name="connsiteY3095" fmla="*/ 1497909 h 6857985"/>
                <a:gd name="connsiteX3096" fmla="*/ 5866189 w 6868353"/>
                <a:gd name="connsiteY3096" fmla="*/ 1496350 h 6857985"/>
                <a:gd name="connsiteX3097" fmla="*/ 5879359 w 6868353"/>
                <a:gd name="connsiteY3097" fmla="*/ 1512605 h 6857985"/>
                <a:gd name="connsiteX3098" fmla="*/ 5882771 w 6868353"/>
                <a:gd name="connsiteY3098" fmla="*/ 1507721 h 6857985"/>
                <a:gd name="connsiteX3099" fmla="*/ 5878143 w 6868353"/>
                <a:gd name="connsiteY3099" fmla="*/ 1541117 h 6857985"/>
                <a:gd name="connsiteX3100" fmla="*/ 5855659 w 6868353"/>
                <a:gd name="connsiteY3100" fmla="*/ 1500076 h 6857985"/>
                <a:gd name="connsiteX3101" fmla="*/ 5866999 w 6868353"/>
                <a:gd name="connsiteY3101" fmla="*/ 1520689 h 6857985"/>
                <a:gd name="connsiteX3102" fmla="*/ 5871927 w 6868353"/>
                <a:gd name="connsiteY3102" fmla="*/ 1504663 h 6857985"/>
                <a:gd name="connsiteX3103" fmla="*/ 5866189 w 6868353"/>
                <a:gd name="connsiteY3103" fmla="*/ 1496350 h 6857985"/>
                <a:gd name="connsiteX3104" fmla="*/ 5819857 w 6868353"/>
                <a:gd name="connsiteY3104" fmla="*/ 1495998 h 6857985"/>
                <a:gd name="connsiteX3105" fmla="*/ 5849191 w 6868353"/>
                <a:gd name="connsiteY3105" fmla="*/ 1527257 h 6857985"/>
                <a:gd name="connsiteX3106" fmla="*/ 5812991 w 6868353"/>
                <a:gd name="connsiteY3106" fmla="*/ 1505696 h 6857985"/>
                <a:gd name="connsiteX3107" fmla="*/ 5819857 w 6868353"/>
                <a:gd name="connsiteY3107" fmla="*/ 1495998 h 6857985"/>
                <a:gd name="connsiteX3108" fmla="*/ 645390 w 6868353"/>
                <a:gd name="connsiteY3108" fmla="*/ 1491194 h 6857985"/>
                <a:gd name="connsiteX3109" fmla="*/ 641219 w 6868353"/>
                <a:gd name="connsiteY3109" fmla="*/ 1498547 h 6857985"/>
                <a:gd name="connsiteX3110" fmla="*/ 640737 w 6868353"/>
                <a:gd name="connsiteY3110" fmla="*/ 1504550 h 6857985"/>
                <a:gd name="connsiteX3111" fmla="*/ 613924 w 6868353"/>
                <a:gd name="connsiteY3111" fmla="*/ 1545166 h 6857985"/>
                <a:gd name="connsiteX3112" fmla="*/ 601112 w 6868353"/>
                <a:gd name="connsiteY3112" fmla="*/ 1559352 h 6857985"/>
                <a:gd name="connsiteX3113" fmla="*/ 588809 w 6868353"/>
                <a:gd name="connsiteY3113" fmla="*/ 1567478 h 6857985"/>
                <a:gd name="connsiteX3114" fmla="*/ 641842 w 6868353"/>
                <a:gd name="connsiteY3114" fmla="*/ 1492303 h 6857985"/>
                <a:gd name="connsiteX3115" fmla="*/ 645390 w 6868353"/>
                <a:gd name="connsiteY3115" fmla="*/ 1491194 h 6857985"/>
                <a:gd name="connsiteX3116" fmla="*/ 1857317 w 6868353"/>
                <a:gd name="connsiteY3116" fmla="*/ 1489330 h 6857985"/>
                <a:gd name="connsiteX3117" fmla="*/ 1818908 w 6868353"/>
                <a:gd name="connsiteY3117" fmla="*/ 1531122 h 6857985"/>
                <a:gd name="connsiteX3118" fmla="*/ 1762110 w 6868353"/>
                <a:gd name="connsiteY3118" fmla="*/ 1580573 h 6857985"/>
                <a:gd name="connsiteX3119" fmla="*/ 1801792 w 6868353"/>
                <a:gd name="connsiteY3119" fmla="*/ 1539206 h 6857985"/>
                <a:gd name="connsiteX3120" fmla="*/ 1814081 w 6868353"/>
                <a:gd name="connsiteY3120" fmla="*/ 1527866 h 6857985"/>
                <a:gd name="connsiteX3121" fmla="*/ 1827474 w 6868353"/>
                <a:gd name="connsiteY3121" fmla="*/ 1515945 h 6857985"/>
                <a:gd name="connsiteX3122" fmla="*/ 1857317 w 6868353"/>
                <a:gd name="connsiteY3122" fmla="*/ 1489330 h 6857985"/>
                <a:gd name="connsiteX3123" fmla="*/ 728313 w 6868353"/>
                <a:gd name="connsiteY3123" fmla="*/ 1488495 h 6857985"/>
                <a:gd name="connsiteX3124" fmla="*/ 671968 w 6868353"/>
                <a:gd name="connsiteY3124" fmla="*/ 1541754 h 6857985"/>
                <a:gd name="connsiteX3125" fmla="*/ 644574 w 6868353"/>
                <a:gd name="connsiteY3125" fmla="*/ 1593952 h 6857985"/>
                <a:gd name="connsiteX3126" fmla="*/ 728313 w 6868353"/>
                <a:gd name="connsiteY3126" fmla="*/ 1488495 h 6857985"/>
                <a:gd name="connsiteX3127" fmla="*/ 912569 w 6868353"/>
                <a:gd name="connsiteY3127" fmla="*/ 1487645 h 6857985"/>
                <a:gd name="connsiteX3128" fmla="*/ 844813 w 6868353"/>
                <a:gd name="connsiteY3128" fmla="*/ 1531221 h 6857985"/>
                <a:gd name="connsiteX3129" fmla="*/ 857073 w 6868353"/>
                <a:gd name="connsiteY3129" fmla="*/ 1524256 h 6857985"/>
                <a:gd name="connsiteX3130" fmla="*/ 869942 w 6868353"/>
                <a:gd name="connsiteY3130" fmla="*/ 1511500 h 6857985"/>
                <a:gd name="connsiteX3131" fmla="*/ 876695 w 6868353"/>
                <a:gd name="connsiteY3131" fmla="*/ 1502227 h 6857985"/>
                <a:gd name="connsiteX3132" fmla="*/ 867946 w 6868353"/>
                <a:gd name="connsiteY3132" fmla="*/ 1529126 h 6857985"/>
                <a:gd name="connsiteX3133" fmla="*/ 885656 w 6868353"/>
                <a:gd name="connsiteY3133" fmla="*/ 1524553 h 6857985"/>
                <a:gd name="connsiteX3134" fmla="*/ 912569 w 6868353"/>
                <a:gd name="connsiteY3134" fmla="*/ 1487645 h 6857985"/>
                <a:gd name="connsiteX3135" fmla="*/ 5676843 w 6868353"/>
                <a:gd name="connsiteY3135" fmla="*/ 1485111 h 6857985"/>
                <a:gd name="connsiteX3136" fmla="*/ 5755895 w 6868353"/>
                <a:gd name="connsiteY3136" fmla="*/ 1576736 h 6857985"/>
                <a:gd name="connsiteX3137" fmla="*/ 5796867 w 6868353"/>
                <a:gd name="connsiteY3137" fmla="*/ 1616730 h 6857985"/>
                <a:gd name="connsiteX3138" fmla="*/ 5814903 w 6868353"/>
                <a:gd name="connsiteY3138" fmla="*/ 1637796 h 6857985"/>
                <a:gd name="connsiteX3139" fmla="*/ 5823453 w 6868353"/>
                <a:gd name="connsiteY3139" fmla="*/ 1648357 h 6857985"/>
                <a:gd name="connsiteX3140" fmla="*/ 5831311 w 6868353"/>
                <a:gd name="connsiteY3140" fmla="*/ 1659215 h 6857985"/>
                <a:gd name="connsiteX3141" fmla="*/ 5890289 w 6868353"/>
                <a:gd name="connsiteY3141" fmla="*/ 1735975 h 6857985"/>
                <a:gd name="connsiteX3142" fmla="*/ 5839521 w 6868353"/>
                <a:gd name="connsiteY3142" fmla="*/ 1685449 h 6857985"/>
                <a:gd name="connsiteX3143" fmla="*/ 5752413 w 6868353"/>
                <a:gd name="connsiteY3143" fmla="*/ 1581549 h 6857985"/>
                <a:gd name="connsiteX3144" fmla="*/ 5737293 w 6868353"/>
                <a:gd name="connsiteY3144" fmla="*/ 1553391 h 6857985"/>
                <a:gd name="connsiteX3145" fmla="*/ 5728459 w 6868353"/>
                <a:gd name="connsiteY3145" fmla="*/ 1541810 h 6857985"/>
                <a:gd name="connsiteX3146" fmla="*/ 5718619 w 6868353"/>
                <a:gd name="connsiteY3146" fmla="*/ 1531433 h 6857985"/>
                <a:gd name="connsiteX3147" fmla="*/ 5676843 w 6868353"/>
                <a:gd name="connsiteY3147" fmla="*/ 1485111 h 6857985"/>
                <a:gd name="connsiteX3148" fmla="*/ 873297 w 6868353"/>
                <a:gd name="connsiteY3148" fmla="*/ 1482209 h 6857985"/>
                <a:gd name="connsiteX3149" fmla="*/ 848763 w 6868353"/>
                <a:gd name="connsiteY3149" fmla="*/ 1496097 h 6857985"/>
                <a:gd name="connsiteX3150" fmla="*/ 846781 w 6868353"/>
                <a:gd name="connsiteY3150" fmla="*/ 1513694 h 6857985"/>
                <a:gd name="connsiteX3151" fmla="*/ 783328 w 6868353"/>
                <a:gd name="connsiteY3151" fmla="*/ 1579171 h 6857985"/>
                <a:gd name="connsiteX3152" fmla="*/ 801181 w 6868353"/>
                <a:gd name="connsiteY3152" fmla="*/ 1568044 h 6857985"/>
                <a:gd name="connsiteX3153" fmla="*/ 811289 w 6868353"/>
                <a:gd name="connsiteY3153" fmla="*/ 1549951 h 6857985"/>
                <a:gd name="connsiteX3154" fmla="*/ 827074 w 6868353"/>
                <a:gd name="connsiteY3154" fmla="*/ 1536501 h 6857985"/>
                <a:gd name="connsiteX3155" fmla="*/ 873297 w 6868353"/>
                <a:gd name="connsiteY3155" fmla="*/ 1482209 h 6857985"/>
                <a:gd name="connsiteX3156" fmla="*/ 1707010 w 6868353"/>
                <a:gd name="connsiteY3156" fmla="*/ 1480411 h 6857985"/>
                <a:gd name="connsiteX3157" fmla="*/ 1656880 w 6868353"/>
                <a:gd name="connsiteY3157" fmla="*/ 1536190 h 6857985"/>
                <a:gd name="connsiteX3158" fmla="*/ 1639877 w 6868353"/>
                <a:gd name="connsiteY3158" fmla="*/ 1541301 h 6857985"/>
                <a:gd name="connsiteX3159" fmla="*/ 1682674 w 6868353"/>
                <a:gd name="connsiteY3159" fmla="*/ 1491411 h 6857985"/>
                <a:gd name="connsiteX3160" fmla="*/ 1707010 w 6868353"/>
                <a:gd name="connsiteY3160" fmla="*/ 1480411 h 6857985"/>
                <a:gd name="connsiteX3161" fmla="*/ 6087767 w 6868353"/>
                <a:gd name="connsiteY3161" fmla="*/ 1478359 h 6857985"/>
                <a:gd name="connsiteX3162" fmla="*/ 6148671 w 6868353"/>
                <a:gd name="connsiteY3162" fmla="*/ 1572900 h 6857985"/>
                <a:gd name="connsiteX3163" fmla="*/ 6097181 w 6868353"/>
                <a:gd name="connsiteY3163" fmla="*/ 1511925 h 6857985"/>
                <a:gd name="connsiteX3164" fmla="*/ 6087767 w 6868353"/>
                <a:gd name="connsiteY3164" fmla="*/ 1478359 h 6857985"/>
                <a:gd name="connsiteX3165" fmla="*/ 690805 w 6868353"/>
                <a:gd name="connsiteY3165" fmla="*/ 1473502 h 6857985"/>
                <a:gd name="connsiteX3166" fmla="*/ 655673 w 6868353"/>
                <a:gd name="connsiteY3166" fmla="*/ 1529381 h 6857985"/>
                <a:gd name="connsiteX3167" fmla="*/ 675677 w 6868353"/>
                <a:gd name="connsiteY3167" fmla="*/ 1499212 h 6857985"/>
                <a:gd name="connsiteX3168" fmla="*/ 631818 w 6868353"/>
                <a:gd name="connsiteY3168" fmla="*/ 1539150 h 6857985"/>
                <a:gd name="connsiteX3169" fmla="*/ 658476 w 6868353"/>
                <a:gd name="connsiteY3169" fmla="*/ 1498858 h 6857985"/>
                <a:gd name="connsiteX3170" fmla="*/ 659141 w 6868353"/>
                <a:gd name="connsiteY3170" fmla="*/ 1492615 h 6857985"/>
                <a:gd name="connsiteX3171" fmla="*/ 651227 w 6868353"/>
                <a:gd name="connsiteY3171" fmla="*/ 1515026 h 6857985"/>
                <a:gd name="connsiteX3172" fmla="*/ 676866 w 6868353"/>
                <a:gd name="connsiteY3172" fmla="*/ 1486938 h 6857985"/>
                <a:gd name="connsiteX3173" fmla="*/ 690805 w 6868353"/>
                <a:gd name="connsiteY3173" fmla="*/ 1473502 h 6857985"/>
                <a:gd name="connsiteX3174" fmla="*/ 6150171 w 6868353"/>
                <a:gd name="connsiteY3174" fmla="*/ 1470883 h 6857985"/>
                <a:gd name="connsiteX3175" fmla="*/ 6204195 w 6868353"/>
                <a:gd name="connsiteY3175" fmla="*/ 1537125 h 6857985"/>
                <a:gd name="connsiteX3176" fmla="*/ 6252811 w 6868353"/>
                <a:gd name="connsiteY3176" fmla="*/ 1603904 h 6857985"/>
                <a:gd name="connsiteX3177" fmla="*/ 6296825 w 6868353"/>
                <a:gd name="connsiteY3177" fmla="*/ 1666068 h 6857985"/>
                <a:gd name="connsiteX3178" fmla="*/ 6333223 w 6868353"/>
                <a:gd name="connsiteY3178" fmla="*/ 1721352 h 6857985"/>
                <a:gd name="connsiteX3179" fmla="*/ 6323865 w 6868353"/>
                <a:gd name="connsiteY3179" fmla="*/ 1723206 h 6857985"/>
                <a:gd name="connsiteX3180" fmla="*/ 6329175 w 6868353"/>
                <a:gd name="connsiteY3180" fmla="*/ 1725684 h 6857985"/>
                <a:gd name="connsiteX3181" fmla="*/ 6311789 w 6868353"/>
                <a:gd name="connsiteY3181" fmla="*/ 1696661 h 6857985"/>
                <a:gd name="connsiteX3182" fmla="*/ 6286475 w 6868353"/>
                <a:gd name="connsiteY3182" fmla="*/ 1663095 h 6857985"/>
                <a:gd name="connsiteX3183" fmla="*/ 6241755 w 6868353"/>
                <a:gd name="connsiteY3183" fmla="*/ 1592776 h 6857985"/>
                <a:gd name="connsiteX3184" fmla="*/ 6209589 w 6868353"/>
                <a:gd name="connsiteY3184" fmla="*/ 1560583 h 6857985"/>
                <a:gd name="connsiteX3185" fmla="*/ 6204507 w 6868353"/>
                <a:gd name="connsiteY3185" fmla="*/ 1539885 h 6857985"/>
                <a:gd name="connsiteX3186" fmla="*/ 6146519 w 6868353"/>
                <a:gd name="connsiteY3186" fmla="*/ 1475598 h 6857985"/>
                <a:gd name="connsiteX3187" fmla="*/ 6131753 w 6868353"/>
                <a:gd name="connsiteY3187" fmla="*/ 1476192 h 6857985"/>
                <a:gd name="connsiteX3188" fmla="*/ 6150171 w 6868353"/>
                <a:gd name="connsiteY3188" fmla="*/ 1470883 h 6857985"/>
                <a:gd name="connsiteX3189" fmla="*/ 5915983 w 6868353"/>
                <a:gd name="connsiteY3189" fmla="*/ 1470771 h 6857985"/>
                <a:gd name="connsiteX3190" fmla="*/ 5946549 w 6868353"/>
                <a:gd name="connsiteY3190" fmla="*/ 1520590 h 6857985"/>
                <a:gd name="connsiteX3191" fmla="*/ 5933567 w 6868353"/>
                <a:gd name="connsiteY3191" fmla="*/ 1510963 h 6857985"/>
                <a:gd name="connsiteX3192" fmla="*/ 5958907 w 6868353"/>
                <a:gd name="connsiteY3192" fmla="*/ 1543482 h 6857985"/>
                <a:gd name="connsiteX3193" fmla="*/ 5986317 w 6868353"/>
                <a:gd name="connsiteY3193" fmla="*/ 1574811 h 6857985"/>
                <a:gd name="connsiteX3194" fmla="*/ 5922581 w 6868353"/>
                <a:gd name="connsiteY3194" fmla="*/ 1507735 h 6857985"/>
                <a:gd name="connsiteX3195" fmla="*/ 5915983 w 6868353"/>
                <a:gd name="connsiteY3195" fmla="*/ 1470771 h 6857985"/>
                <a:gd name="connsiteX3196" fmla="*/ 6280255 w 6868353"/>
                <a:gd name="connsiteY3196" fmla="*/ 1464721 h 6857985"/>
                <a:gd name="connsiteX3197" fmla="*/ 6293965 w 6868353"/>
                <a:gd name="connsiteY3197" fmla="*/ 1481614 h 6857985"/>
                <a:gd name="connsiteX3198" fmla="*/ 6337823 w 6868353"/>
                <a:gd name="connsiteY3198" fmla="*/ 1540975 h 6857985"/>
                <a:gd name="connsiteX3199" fmla="*/ 6299247 w 6868353"/>
                <a:gd name="connsiteY3199" fmla="*/ 1505044 h 6857985"/>
                <a:gd name="connsiteX3200" fmla="*/ 6293937 w 6868353"/>
                <a:gd name="connsiteY3200" fmla="*/ 1483893 h 6857985"/>
                <a:gd name="connsiteX3201" fmla="*/ 6288415 w 6868353"/>
                <a:gd name="connsiteY3201" fmla="*/ 1481487 h 6857985"/>
                <a:gd name="connsiteX3202" fmla="*/ 6280255 w 6868353"/>
                <a:gd name="connsiteY3202" fmla="*/ 1464721 h 6857985"/>
                <a:gd name="connsiteX3203" fmla="*/ 1629464 w 6868353"/>
                <a:gd name="connsiteY3203" fmla="*/ 1461414 h 6857985"/>
                <a:gd name="connsiteX3204" fmla="*/ 1616433 w 6868353"/>
                <a:gd name="connsiteY3204" fmla="*/ 1465886 h 6857985"/>
                <a:gd name="connsiteX3205" fmla="*/ 1569389 w 6868353"/>
                <a:gd name="connsiteY3205" fmla="*/ 1512349 h 6857985"/>
                <a:gd name="connsiteX3206" fmla="*/ 1534067 w 6868353"/>
                <a:gd name="connsiteY3206" fmla="*/ 1554722 h 6857985"/>
                <a:gd name="connsiteX3207" fmla="*/ 1584084 w 6868353"/>
                <a:gd name="connsiteY3207" fmla="*/ 1505058 h 6857985"/>
                <a:gd name="connsiteX3208" fmla="*/ 1608180 w 6868353"/>
                <a:gd name="connsiteY3208" fmla="*/ 1485210 h 6857985"/>
                <a:gd name="connsiteX3209" fmla="*/ 1631879 w 6868353"/>
                <a:gd name="connsiteY3209" fmla="*/ 1471322 h 6857985"/>
                <a:gd name="connsiteX3210" fmla="*/ 1629464 w 6868353"/>
                <a:gd name="connsiteY3210" fmla="*/ 1461414 h 6857985"/>
                <a:gd name="connsiteX3211" fmla="*/ 1071724 w 6868353"/>
                <a:gd name="connsiteY3211" fmla="*/ 1458567 h 6857985"/>
                <a:gd name="connsiteX3212" fmla="*/ 1058685 w 6868353"/>
                <a:gd name="connsiteY3212" fmla="*/ 1460279 h 6857985"/>
                <a:gd name="connsiteX3213" fmla="*/ 1012490 w 6868353"/>
                <a:gd name="connsiteY3213" fmla="*/ 1504067 h 6857985"/>
                <a:gd name="connsiteX3214" fmla="*/ 1034150 w 6868353"/>
                <a:gd name="connsiteY3214" fmla="*/ 1472299 h 6857985"/>
                <a:gd name="connsiteX3215" fmla="*/ 1005680 w 6868353"/>
                <a:gd name="connsiteY3215" fmla="*/ 1498532 h 6857985"/>
                <a:gd name="connsiteX3216" fmla="*/ 997002 w 6868353"/>
                <a:gd name="connsiteY3216" fmla="*/ 1516228 h 6857985"/>
                <a:gd name="connsiteX3217" fmla="*/ 1004052 w 6868353"/>
                <a:gd name="connsiteY3217" fmla="*/ 1519513 h 6857985"/>
                <a:gd name="connsiteX3218" fmla="*/ 1023957 w 6868353"/>
                <a:gd name="connsiteY3218" fmla="*/ 1503728 h 6857985"/>
                <a:gd name="connsiteX3219" fmla="*/ 1063102 w 6868353"/>
                <a:gd name="connsiteY3219" fmla="*/ 1468745 h 6857985"/>
                <a:gd name="connsiteX3220" fmla="*/ 1055372 w 6868353"/>
                <a:gd name="connsiteY3220" fmla="*/ 1483016 h 6857985"/>
                <a:gd name="connsiteX3221" fmla="*/ 1071724 w 6868353"/>
                <a:gd name="connsiteY3221" fmla="*/ 1458567 h 6857985"/>
                <a:gd name="connsiteX3222" fmla="*/ 5676955 w 6868353"/>
                <a:gd name="connsiteY3222" fmla="*/ 1457086 h 6857985"/>
                <a:gd name="connsiteX3223" fmla="*/ 5696237 w 6868353"/>
                <a:gd name="connsiteY3223" fmla="*/ 1483654 h 6857985"/>
                <a:gd name="connsiteX3224" fmla="*/ 5732775 w 6868353"/>
                <a:gd name="connsiteY3224" fmla="*/ 1502879 h 6857985"/>
                <a:gd name="connsiteX3225" fmla="*/ 5731587 w 6868353"/>
                <a:gd name="connsiteY3225" fmla="*/ 1513865 h 6857985"/>
                <a:gd name="connsiteX3226" fmla="*/ 5755499 w 6868353"/>
                <a:gd name="connsiteY3226" fmla="*/ 1542391 h 6857985"/>
                <a:gd name="connsiteX3227" fmla="*/ 5747825 w 6868353"/>
                <a:gd name="connsiteY3227" fmla="*/ 1517503 h 6857985"/>
                <a:gd name="connsiteX3228" fmla="*/ 5814421 w 6868353"/>
                <a:gd name="connsiteY3228" fmla="*/ 1609326 h 6857985"/>
                <a:gd name="connsiteX3229" fmla="*/ 5808871 w 6868353"/>
                <a:gd name="connsiteY3229" fmla="*/ 1573622 h 6857985"/>
                <a:gd name="connsiteX3230" fmla="*/ 5823255 w 6868353"/>
                <a:gd name="connsiteY3230" fmla="*/ 1588968 h 6857985"/>
                <a:gd name="connsiteX3231" fmla="*/ 5807187 w 6868353"/>
                <a:gd name="connsiteY3231" fmla="*/ 1584580 h 6857985"/>
                <a:gd name="connsiteX3232" fmla="*/ 5799811 w 6868353"/>
                <a:gd name="connsiteY3232" fmla="*/ 1559734 h 6857985"/>
                <a:gd name="connsiteX3233" fmla="*/ 5752483 w 6868353"/>
                <a:gd name="connsiteY3233" fmla="*/ 1501746 h 6857985"/>
                <a:gd name="connsiteX3234" fmla="*/ 5734263 w 6868353"/>
                <a:gd name="connsiteY3234" fmla="*/ 1463734 h 6857985"/>
                <a:gd name="connsiteX3235" fmla="*/ 5779847 w 6868353"/>
                <a:gd name="connsiteY3235" fmla="*/ 1525714 h 6857985"/>
                <a:gd name="connsiteX3236" fmla="*/ 5793907 w 6868353"/>
                <a:gd name="connsiteY3236" fmla="*/ 1523662 h 6857985"/>
                <a:gd name="connsiteX3237" fmla="*/ 5817747 w 6868353"/>
                <a:gd name="connsiteY3237" fmla="*/ 1570338 h 6857985"/>
                <a:gd name="connsiteX3238" fmla="*/ 5811803 w 6868353"/>
                <a:gd name="connsiteY3238" fmla="*/ 1534195 h 6857985"/>
                <a:gd name="connsiteX3239" fmla="*/ 5765875 w 6868353"/>
                <a:gd name="connsiteY3239" fmla="*/ 1482294 h 6857985"/>
                <a:gd name="connsiteX3240" fmla="*/ 5779083 w 6868353"/>
                <a:gd name="connsiteY3240" fmla="*/ 1462729 h 6857985"/>
                <a:gd name="connsiteX3241" fmla="*/ 5786219 w 6868353"/>
                <a:gd name="connsiteY3241" fmla="*/ 1498547 h 6857985"/>
                <a:gd name="connsiteX3242" fmla="*/ 5824147 w 6868353"/>
                <a:gd name="connsiteY3242" fmla="*/ 1526125 h 6857985"/>
                <a:gd name="connsiteX3243" fmla="*/ 5869831 w 6868353"/>
                <a:gd name="connsiteY3243" fmla="*/ 1596189 h 6857985"/>
                <a:gd name="connsiteX3244" fmla="*/ 5876273 w 6868353"/>
                <a:gd name="connsiteY3244" fmla="*/ 1638844 h 6857985"/>
                <a:gd name="connsiteX3245" fmla="*/ 5875169 w 6868353"/>
                <a:gd name="connsiteY3245" fmla="*/ 1597661 h 6857985"/>
                <a:gd name="connsiteX3246" fmla="*/ 5882559 w 6868353"/>
                <a:gd name="connsiteY3246" fmla="*/ 1605674 h 6857985"/>
                <a:gd name="connsiteX3247" fmla="*/ 5878679 w 6868353"/>
                <a:gd name="connsiteY3247" fmla="*/ 1610289 h 6857985"/>
                <a:gd name="connsiteX3248" fmla="*/ 5950697 w 6868353"/>
                <a:gd name="connsiteY3248" fmla="*/ 1703783 h 6857985"/>
                <a:gd name="connsiteX3249" fmla="*/ 5980031 w 6868353"/>
                <a:gd name="connsiteY3249" fmla="*/ 1725585 h 6857985"/>
                <a:gd name="connsiteX3250" fmla="*/ 5989135 w 6868353"/>
                <a:gd name="connsiteY3250" fmla="*/ 1746849 h 6857985"/>
                <a:gd name="connsiteX3251" fmla="*/ 5937771 w 6868353"/>
                <a:gd name="connsiteY3251" fmla="*/ 1711031 h 6857985"/>
                <a:gd name="connsiteX3252" fmla="*/ 5947681 w 6868353"/>
                <a:gd name="connsiteY3252" fmla="*/ 1731715 h 6857985"/>
                <a:gd name="connsiteX3253" fmla="*/ 5956813 w 6868353"/>
                <a:gd name="connsiteY3253" fmla="*/ 1729011 h 6857985"/>
                <a:gd name="connsiteX3254" fmla="*/ 5970971 w 6868353"/>
                <a:gd name="connsiteY3254" fmla="*/ 1775701 h 6857985"/>
                <a:gd name="connsiteX3255" fmla="*/ 5972315 w 6868353"/>
                <a:gd name="connsiteY3255" fmla="*/ 1758429 h 6857985"/>
                <a:gd name="connsiteX3256" fmla="*/ 6050023 w 6868353"/>
                <a:gd name="connsiteY3256" fmla="*/ 1835289 h 6857985"/>
                <a:gd name="connsiteX3257" fmla="*/ 6086591 w 6868353"/>
                <a:gd name="connsiteY3257" fmla="*/ 1917457 h 6857985"/>
                <a:gd name="connsiteX3258" fmla="*/ 6106511 w 6868353"/>
                <a:gd name="connsiteY3258" fmla="*/ 1992475 h 6857985"/>
                <a:gd name="connsiteX3259" fmla="*/ 6069051 w 6868353"/>
                <a:gd name="connsiteY3259" fmla="*/ 1927905 h 6857985"/>
                <a:gd name="connsiteX3260" fmla="*/ 6092509 w 6868353"/>
                <a:gd name="connsiteY3260" fmla="*/ 1989276 h 6857985"/>
                <a:gd name="connsiteX3261" fmla="*/ 6107813 w 6868353"/>
                <a:gd name="connsiteY3261" fmla="*/ 2005471 h 6857985"/>
                <a:gd name="connsiteX3262" fmla="*/ 6165927 w 6868353"/>
                <a:gd name="connsiteY3262" fmla="*/ 2119790 h 6857985"/>
                <a:gd name="connsiteX3263" fmla="*/ 6164867 w 6868353"/>
                <a:gd name="connsiteY3263" fmla="*/ 2107091 h 6857985"/>
                <a:gd name="connsiteX3264" fmla="*/ 6192247 w 6868353"/>
                <a:gd name="connsiteY3264" fmla="*/ 2178189 h 6857985"/>
                <a:gd name="connsiteX3265" fmla="*/ 6217303 w 6868353"/>
                <a:gd name="connsiteY3265" fmla="*/ 2210835 h 6857985"/>
                <a:gd name="connsiteX3266" fmla="*/ 6213057 w 6868353"/>
                <a:gd name="connsiteY3266" fmla="*/ 2221113 h 6857985"/>
                <a:gd name="connsiteX3267" fmla="*/ 6177211 w 6868353"/>
                <a:gd name="connsiteY3267" fmla="*/ 2157505 h 6857985"/>
                <a:gd name="connsiteX3268" fmla="*/ 6181359 w 6868353"/>
                <a:gd name="connsiteY3268" fmla="*/ 2147057 h 6857985"/>
                <a:gd name="connsiteX3269" fmla="*/ 6166933 w 6868353"/>
                <a:gd name="connsiteY3269" fmla="*/ 2122480 h 6857985"/>
                <a:gd name="connsiteX3270" fmla="*/ 6151955 w 6868353"/>
                <a:gd name="connsiteY3270" fmla="*/ 2098809 h 6857985"/>
                <a:gd name="connsiteX3271" fmla="*/ 6122777 w 6868353"/>
                <a:gd name="connsiteY3271" fmla="*/ 2052601 h 6857985"/>
                <a:gd name="connsiteX3272" fmla="*/ 6066955 w 6868353"/>
                <a:gd name="connsiteY3272" fmla="*/ 1963481 h 6857985"/>
                <a:gd name="connsiteX3273" fmla="*/ 6013143 w 6868353"/>
                <a:gd name="connsiteY3273" fmla="*/ 1876443 h 6857985"/>
                <a:gd name="connsiteX3274" fmla="*/ 5959247 w 6868353"/>
                <a:gd name="connsiteY3274" fmla="*/ 1789108 h 6857985"/>
                <a:gd name="connsiteX3275" fmla="*/ 5962929 w 6868353"/>
                <a:gd name="connsiteY3275" fmla="*/ 1808093 h 6857985"/>
                <a:gd name="connsiteX3276" fmla="*/ 5929319 w 6868353"/>
                <a:gd name="connsiteY3276" fmla="*/ 1759548 h 6857985"/>
                <a:gd name="connsiteX3277" fmla="*/ 5895343 w 6868353"/>
                <a:gd name="connsiteY3277" fmla="*/ 1715151 h 6857985"/>
                <a:gd name="connsiteX3278" fmla="*/ 5861947 w 6868353"/>
                <a:gd name="connsiteY3278" fmla="*/ 1672864 h 6857985"/>
                <a:gd name="connsiteX3279" fmla="*/ 5845383 w 6868353"/>
                <a:gd name="connsiteY3279" fmla="*/ 1652152 h 6857985"/>
                <a:gd name="connsiteX3280" fmla="*/ 5828463 w 6868353"/>
                <a:gd name="connsiteY3280" fmla="*/ 1631865 h 6857985"/>
                <a:gd name="connsiteX3281" fmla="*/ 5756915 w 6868353"/>
                <a:gd name="connsiteY3281" fmla="*/ 1551778 h 6857985"/>
                <a:gd name="connsiteX3282" fmla="*/ 5738171 w 6868353"/>
                <a:gd name="connsiteY3282" fmla="*/ 1531052 h 6857985"/>
                <a:gd name="connsiteX3283" fmla="*/ 5718023 w 6868353"/>
                <a:gd name="connsiteY3283" fmla="*/ 1510637 h 6857985"/>
                <a:gd name="connsiteX3284" fmla="*/ 5675823 w 6868353"/>
                <a:gd name="connsiteY3284" fmla="*/ 1467939 h 6857985"/>
                <a:gd name="connsiteX3285" fmla="*/ 5675201 w 6868353"/>
                <a:gd name="connsiteY3285" fmla="*/ 1460759 h 6857985"/>
                <a:gd name="connsiteX3286" fmla="*/ 5676777 w 6868353"/>
                <a:gd name="connsiteY3286" fmla="*/ 1456843 h 6857985"/>
                <a:gd name="connsiteX3287" fmla="*/ 5677011 w 6868353"/>
                <a:gd name="connsiteY3287" fmla="*/ 1456967 h 6857985"/>
                <a:gd name="connsiteX3288" fmla="*/ 5676955 w 6868353"/>
                <a:gd name="connsiteY3288" fmla="*/ 1457086 h 6857985"/>
                <a:gd name="connsiteX3289" fmla="*/ 1766711 w 6868353"/>
                <a:gd name="connsiteY3289" fmla="*/ 1455877 h 6857985"/>
                <a:gd name="connsiteX3290" fmla="*/ 1712291 w 6868353"/>
                <a:gd name="connsiteY3290" fmla="*/ 1511883 h 6857985"/>
                <a:gd name="connsiteX3291" fmla="*/ 1680990 w 6868353"/>
                <a:gd name="connsiteY3291" fmla="*/ 1541414 h 6857985"/>
                <a:gd name="connsiteX3292" fmla="*/ 1665191 w 6868353"/>
                <a:gd name="connsiteY3292" fmla="*/ 1556761 h 6857985"/>
                <a:gd name="connsiteX3293" fmla="*/ 1649547 w 6868353"/>
                <a:gd name="connsiteY3293" fmla="*/ 1572447 h 6857985"/>
                <a:gd name="connsiteX3294" fmla="*/ 1587977 w 6868353"/>
                <a:gd name="connsiteY3294" fmla="*/ 1633676 h 6857985"/>
                <a:gd name="connsiteX3295" fmla="*/ 1573905 w 6868353"/>
                <a:gd name="connsiteY3295" fmla="*/ 1648598 h 6857985"/>
                <a:gd name="connsiteX3296" fmla="*/ 1560782 w 6868353"/>
                <a:gd name="connsiteY3296" fmla="*/ 1663336 h 6857985"/>
                <a:gd name="connsiteX3297" fmla="*/ 1536941 w 6868353"/>
                <a:gd name="connsiteY3297" fmla="*/ 1690970 h 6857985"/>
                <a:gd name="connsiteX3298" fmla="*/ 1563486 w 6868353"/>
                <a:gd name="connsiteY3298" fmla="*/ 1657913 h 6857985"/>
                <a:gd name="connsiteX3299" fmla="*/ 1577487 w 6868353"/>
                <a:gd name="connsiteY3299" fmla="*/ 1640982 h 6857985"/>
                <a:gd name="connsiteX3300" fmla="*/ 1592479 w 6868353"/>
                <a:gd name="connsiteY3300" fmla="*/ 1624559 h 6857985"/>
                <a:gd name="connsiteX3301" fmla="*/ 1654374 w 6868353"/>
                <a:gd name="connsiteY3301" fmla="*/ 1559819 h 6857985"/>
                <a:gd name="connsiteX3302" fmla="*/ 1669664 w 6868353"/>
                <a:gd name="connsiteY3302" fmla="*/ 1544203 h 6857985"/>
                <a:gd name="connsiteX3303" fmla="*/ 1685336 w 6868353"/>
                <a:gd name="connsiteY3303" fmla="*/ 1529735 h 6857985"/>
                <a:gd name="connsiteX3304" fmla="*/ 1715335 w 6868353"/>
                <a:gd name="connsiteY3304" fmla="*/ 1502341 h 6857985"/>
                <a:gd name="connsiteX3305" fmla="*/ 1766711 w 6868353"/>
                <a:gd name="connsiteY3305" fmla="*/ 1455877 h 6857985"/>
                <a:gd name="connsiteX3306" fmla="*/ 6047773 w 6868353"/>
                <a:gd name="connsiteY3306" fmla="*/ 1444486 h 6857985"/>
                <a:gd name="connsiteX3307" fmla="*/ 6057201 w 6868353"/>
                <a:gd name="connsiteY3307" fmla="*/ 1454022 h 6857985"/>
                <a:gd name="connsiteX3308" fmla="*/ 6069391 w 6868353"/>
                <a:gd name="connsiteY3308" fmla="*/ 1465744 h 6857985"/>
                <a:gd name="connsiteX3309" fmla="*/ 6084411 w 6868353"/>
                <a:gd name="connsiteY3309" fmla="*/ 1501406 h 6857985"/>
                <a:gd name="connsiteX3310" fmla="*/ 6062255 w 6868353"/>
                <a:gd name="connsiteY3310" fmla="*/ 1475371 h 6857985"/>
                <a:gd name="connsiteX3311" fmla="*/ 6075095 w 6868353"/>
                <a:gd name="connsiteY3311" fmla="*/ 1485904 h 6857985"/>
                <a:gd name="connsiteX3312" fmla="*/ 6043071 w 6868353"/>
                <a:gd name="connsiteY3312" fmla="*/ 1445004 h 6857985"/>
                <a:gd name="connsiteX3313" fmla="*/ 6047773 w 6868353"/>
                <a:gd name="connsiteY3313" fmla="*/ 1444486 h 6857985"/>
                <a:gd name="connsiteX3314" fmla="*/ 1704477 w 6868353"/>
                <a:gd name="connsiteY3314" fmla="*/ 1442753 h 6857985"/>
                <a:gd name="connsiteX3315" fmla="*/ 1643955 w 6868353"/>
                <a:gd name="connsiteY3315" fmla="*/ 1491949 h 6857985"/>
                <a:gd name="connsiteX3316" fmla="*/ 1704477 w 6868353"/>
                <a:gd name="connsiteY3316" fmla="*/ 1442753 h 6857985"/>
                <a:gd name="connsiteX3317" fmla="*/ 6155043 w 6868353"/>
                <a:gd name="connsiteY3317" fmla="*/ 1436071 h 6857985"/>
                <a:gd name="connsiteX3318" fmla="*/ 6196807 w 6868353"/>
                <a:gd name="connsiteY3318" fmla="*/ 1494511 h 6857985"/>
                <a:gd name="connsiteX3319" fmla="*/ 6213667 w 6868353"/>
                <a:gd name="connsiteY3319" fmla="*/ 1501010 h 6857985"/>
                <a:gd name="connsiteX3320" fmla="*/ 6215719 w 6868353"/>
                <a:gd name="connsiteY3320" fmla="*/ 1526096 h 6857985"/>
                <a:gd name="connsiteX3321" fmla="*/ 6168647 w 6868353"/>
                <a:gd name="connsiteY3321" fmla="*/ 1465645 h 6857985"/>
                <a:gd name="connsiteX3322" fmla="*/ 6164711 w 6868353"/>
                <a:gd name="connsiteY3322" fmla="*/ 1451998 h 6857985"/>
                <a:gd name="connsiteX3323" fmla="*/ 6155043 w 6868353"/>
                <a:gd name="connsiteY3323" fmla="*/ 1436071 h 6857985"/>
                <a:gd name="connsiteX3324" fmla="*/ 944139 w 6868353"/>
                <a:gd name="connsiteY3324" fmla="*/ 1433438 h 6857985"/>
                <a:gd name="connsiteX3325" fmla="*/ 923371 w 6868353"/>
                <a:gd name="connsiteY3325" fmla="*/ 1448048 h 6857985"/>
                <a:gd name="connsiteX3326" fmla="*/ 878719 w 6868353"/>
                <a:gd name="connsiteY3326" fmla="*/ 1484644 h 6857985"/>
                <a:gd name="connsiteX3327" fmla="*/ 933536 w 6868353"/>
                <a:gd name="connsiteY3327" fmla="*/ 1454079 h 6857985"/>
                <a:gd name="connsiteX3328" fmla="*/ 944139 w 6868353"/>
                <a:gd name="connsiteY3328" fmla="*/ 1433438 h 6857985"/>
                <a:gd name="connsiteX3329" fmla="*/ 1012597 w 6868353"/>
                <a:gd name="connsiteY3329" fmla="*/ 1426527 h 6857985"/>
                <a:gd name="connsiteX3330" fmla="*/ 986880 w 6868353"/>
                <a:gd name="connsiteY3330" fmla="*/ 1442725 h 6857985"/>
                <a:gd name="connsiteX3331" fmla="*/ 985181 w 6868353"/>
                <a:gd name="connsiteY3331" fmla="*/ 1454220 h 6857985"/>
                <a:gd name="connsiteX3332" fmla="*/ 1011754 w 6868353"/>
                <a:gd name="connsiteY3332" fmla="*/ 1430351 h 6857985"/>
                <a:gd name="connsiteX3333" fmla="*/ 995870 w 6868353"/>
                <a:gd name="connsiteY3333" fmla="*/ 1459501 h 6857985"/>
                <a:gd name="connsiteX3334" fmla="*/ 1023235 w 6868353"/>
                <a:gd name="connsiteY3334" fmla="*/ 1429983 h 6857985"/>
                <a:gd name="connsiteX3335" fmla="*/ 1012597 w 6868353"/>
                <a:gd name="connsiteY3335" fmla="*/ 1426527 h 6857985"/>
                <a:gd name="connsiteX3336" fmla="*/ 5602485 w 6868353"/>
                <a:gd name="connsiteY3336" fmla="*/ 1424903 h 6857985"/>
                <a:gd name="connsiteX3337" fmla="*/ 5613643 w 6868353"/>
                <a:gd name="connsiteY3337" fmla="*/ 1433028 h 6857985"/>
                <a:gd name="connsiteX3338" fmla="*/ 5631059 w 6868353"/>
                <a:gd name="connsiteY3338" fmla="*/ 1453032 h 6857985"/>
                <a:gd name="connsiteX3339" fmla="*/ 5664963 w 6868353"/>
                <a:gd name="connsiteY3339" fmla="*/ 1493875 h 6857985"/>
                <a:gd name="connsiteX3340" fmla="*/ 5689243 w 6868353"/>
                <a:gd name="connsiteY3340" fmla="*/ 1521411 h 6857985"/>
                <a:gd name="connsiteX3341" fmla="*/ 5695345 w 6868353"/>
                <a:gd name="connsiteY3341" fmla="*/ 1539503 h 6857985"/>
                <a:gd name="connsiteX3342" fmla="*/ 5641519 w 6868353"/>
                <a:gd name="connsiteY3342" fmla="*/ 1483342 h 6857985"/>
                <a:gd name="connsiteX3343" fmla="*/ 5624799 w 6868353"/>
                <a:gd name="connsiteY3343" fmla="*/ 1456472 h 6857985"/>
                <a:gd name="connsiteX3344" fmla="*/ 5619123 w 6868353"/>
                <a:gd name="connsiteY3344" fmla="*/ 1444990 h 6857985"/>
                <a:gd name="connsiteX3345" fmla="*/ 5600423 w 6868353"/>
                <a:gd name="connsiteY3345" fmla="*/ 1425227 h 6857985"/>
                <a:gd name="connsiteX3346" fmla="*/ 5602485 w 6868353"/>
                <a:gd name="connsiteY3346" fmla="*/ 1424903 h 6857985"/>
                <a:gd name="connsiteX3347" fmla="*/ 5851031 w 6868353"/>
                <a:gd name="connsiteY3347" fmla="*/ 1423131 h 6857985"/>
                <a:gd name="connsiteX3348" fmla="*/ 5855971 w 6868353"/>
                <a:gd name="connsiteY3348" fmla="*/ 1453597 h 6857985"/>
                <a:gd name="connsiteX3349" fmla="*/ 5910067 w 6868353"/>
                <a:gd name="connsiteY3349" fmla="*/ 1515634 h 6857985"/>
                <a:gd name="connsiteX3350" fmla="*/ 5894055 w 6868353"/>
                <a:gd name="connsiteY3350" fmla="*/ 1464357 h 6857985"/>
                <a:gd name="connsiteX3351" fmla="*/ 5919439 w 6868353"/>
                <a:gd name="connsiteY3351" fmla="*/ 1529890 h 6857985"/>
                <a:gd name="connsiteX3352" fmla="*/ 5912035 w 6868353"/>
                <a:gd name="connsiteY3352" fmla="*/ 1521948 h 6857985"/>
                <a:gd name="connsiteX3353" fmla="*/ 5880789 w 6868353"/>
                <a:gd name="connsiteY3353" fmla="*/ 1501335 h 6857985"/>
                <a:gd name="connsiteX3354" fmla="*/ 5851031 w 6868353"/>
                <a:gd name="connsiteY3354" fmla="*/ 1423131 h 6857985"/>
                <a:gd name="connsiteX3355" fmla="*/ 6010751 w 6868353"/>
                <a:gd name="connsiteY3355" fmla="*/ 1422990 h 6857985"/>
                <a:gd name="connsiteX3356" fmla="*/ 6031195 w 6868353"/>
                <a:gd name="connsiteY3356" fmla="*/ 1445542 h 6857985"/>
                <a:gd name="connsiteX3357" fmla="*/ 6057103 w 6868353"/>
                <a:gd name="connsiteY3357" fmla="*/ 1476391 h 6857985"/>
                <a:gd name="connsiteX3358" fmla="*/ 6102831 w 6868353"/>
                <a:gd name="connsiteY3358" fmla="*/ 1550107 h 6857985"/>
                <a:gd name="connsiteX3359" fmla="*/ 6062185 w 6868353"/>
                <a:gd name="connsiteY3359" fmla="*/ 1491581 h 6857985"/>
                <a:gd name="connsiteX3360" fmla="*/ 6038259 w 6868353"/>
                <a:gd name="connsiteY3360" fmla="*/ 1459671 h 6857985"/>
                <a:gd name="connsiteX3361" fmla="*/ 6010751 w 6868353"/>
                <a:gd name="connsiteY3361" fmla="*/ 1422990 h 6857985"/>
                <a:gd name="connsiteX3362" fmla="*/ 5588727 w 6868353"/>
                <a:gd name="connsiteY3362" fmla="*/ 1395525 h 6857985"/>
                <a:gd name="connsiteX3363" fmla="*/ 5624163 w 6868353"/>
                <a:gd name="connsiteY3363" fmla="*/ 1425128 h 6857985"/>
                <a:gd name="connsiteX3364" fmla="*/ 5648131 w 6868353"/>
                <a:gd name="connsiteY3364" fmla="*/ 1450582 h 6857985"/>
                <a:gd name="connsiteX3365" fmla="*/ 5667215 w 6868353"/>
                <a:gd name="connsiteY3365" fmla="*/ 1471747 h 6857985"/>
                <a:gd name="connsiteX3366" fmla="*/ 5628283 w 6868353"/>
                <a:gd name="connsiteY3366" fmla="*/ 1436907 h 6857985"/>
                <a:gd name="connsiteX3367" fmla="*/ 5588727 w 6868353"/>
                <a:gd name="connsiteY3367" fmla="*/ 1395525 h 6857985"/>
                <a:gd name="connsiteX3368" fmla="*/ 6070013 w 6868353"/>
                <a:gd name="connsiteY3368" fmla="*/ 1388446 h 6857985"/>
                <a:gd name="connsiteX3369" fmla="*/ 6074415 w 6868353"/>
                <a:gd name="connsiteY3369" fmla="*/ 1401754 h 6857985"/>
                <a:gd name="connsiteX3370" fmla="*/ 6093245 w 6868353"/>
                <a:gd name="connsiteY3370" fmla="*/ 1425849 h 6857985"/>
                <a:gd name="connsiteX3371" fmla="*/ 6112895 w 6868353"/>
                <a:gd name="connsiteY3371" fmla="*/ 1444962 h 6857985"/>
                <a:gd name="connsiteX3372" fmla="*/ 6122593 w 6868353"/>
                <a:gd name="connsiteY3372" fmla="*/ 1478868 h 6857985"/>
                <a:gd name="connsiteX3373" fmla="*/ 6081013 w 6868353"/>
                <a:gd name="connsiteY3373" fmla="*/ 1421730 h 6857985"/>
                <a:gd name="connsiteX3374" fmla="*/ 6070013 w 6868353"/>
                <a:gd name="connsiteY3374" fmla="*/ 1388446 h 6857985"/>
                <a:gd name="connsiteX3375" fmla="*/ 5417587 w 6868353"/>
                <a:gd name="connsiteY3375" fmla="*/ 1374185 h 6857985"/>
                <a:gd name="connsiteX3376" fmla="*/ 5433635 w 6868353"/>
                <a:gd name="connsiteY3376" fmla="*/ 1386719 h 6857985"/>
                <a:gd name="connsiteX3377" fmla="*/ 5460703 w 6868353"/>
                <a:gd name="connsiteY3377" fmla="*/ 1410418 h 6857985"/>
                <a:gd name="connsiteX3378" fmla="*/ 5488679 w 6868353"/>
                <a:gd name="connsiteY3378" fmla="*/ 1435561 h 6857985"/>
                <a:gd name="connsiteX3379" fmla="*/ 5456033 w 6868353"/>
                <a:gd name="connsiteY3379" fmla="*/ 1410942 h 6857985"/>
                <a:gd name="connsiteX3380" fmla="*/ 5421743 w 6868353"/>
                <a:gd name="connsiteY3380" fmla="*/ 1383576 h 6857985"/>
                <a:gd name="connsiteX3381" fmla="*/ 5417587 w 6868353"/>
                <a:gd name="connsiteY3381" fmla="*/ 1374185 h 6857985"/>
                <a:gd name="connsiteX3382" fmla="*/ 6110023 w 6868353"/>
                <a:gd name="connsiteY3382" fmla="*/ 1371684 h 6857985"/>
                <a:gd name="connsiteX3383" fmla="*/ 6151515 w 6868353"/>
                <a:gd name="connsiteY3383" fmla="*/ 1440941 h 6857985"/>
                <a:gd name="connsiteX3384" fmla="*/ 6121149 w 6868353"/>
                <a:gd name="connsiteY3384" fmla="*/ 1405251 h 6857985"/>
                <a:gd name="connsiteX3385" fmla="*/ 6110023 w 6868353"/>
                <a:gd name="connsiteY3385" fmla="*/ 1371684 h 6857985"/>
                <a:gd name="connsiteX3386" fmla="*/ 6154843 w 6868353"/>
                <a:gd name="connsiteY3386" fmla="*/ 1368726 h 6857985"/>
                <a:gd name="connsiteX3387" fmla="*/ 6256619 w 6868353"/>
                <a:gd name="connsiteY3387" fmla="*/ 1493323 h 6857985"/>
                <a:gd name="connsiteX3388" fmla="*/ 6239643 w 6868353"/>
                <a:gd name="connsiteY3388" fmla="*/ 1486627 h 6857985"/>
                <a:gd name="connsiteX3389" fmla="*/ 6193859 w 6868353"/>
                <a:gd name="connsiteY3389" fmla="*/ 1432306 h 6857985"/>
                <a:gd name="connsiteX3390" fmla="*/ 6170927 w 6868353"/>
                <a:gd name="connsiteY3390" fmla="*/ 1405251 h 6857985"/>
                <a:gd name="connsiteX3391" fmla="*/ 6154843 w 6868353"/>
                <a:gd name="connsiteY3391" fmla="*/ 1368726 h 6857985"/>
                <a:gd name="connsiteX3392" fmla="*/ 5517671 w 6868353"/>
                <a:gd name="connsiteY3392" fmla="*/ 1356427 h 6857985"/>
                <a:gd name="connsiteX3393" fmla="*/ 5563335 w 6868353"/>
                <a:gd name="connsiteY3393" fmla="*/ 1397469 h 6857985"/>
                <a:gd name="connsiteX3394" fmla="*/ 5612751 w 6868353"/>
                <a:gd name="connsiteY3394" fmla="*/ 1443844 h 6857985"/>
                <a:gd name="connsiteX3395" fmla="*/ 5581027 w 6868353"/>
                <a:gd name="connsiteY3395" fmla="*/ 1427507 h 6857985"/>
                <a:gd name="connsiteX3396" fmla="*/ 5543495 w 6868353"/>
                <a:gd name="connsiteY3396" fmla="*/ 1386539 h 6857985"/>
                <a:gd name="connsiteX3397" fmla="*/ 5517559 w 6868353"/>
                <a:gd name="connsiteY3397" fmla="*/ 1356296 h 6857985"/>
                <a:gd name="connsiteX3398" fmla="*/ 5517671 w 6868353"/>
                <a:gd name="connsiteY3398" fmla="*/ 1356427 h 6857985"/>
                <a:gd name="connsiteX3399" fmla="*/ 5517545 w 6868353"/>
                <a:gd name="connsiteY3399" fmla="*/ 1356314 h 6857985"/>
                <a:gd name="connsiteX3400" fmla="*/ 2082897 w 6868353"/>
                <a:gd name="connsiteY3400" fmla="*/ 1355729 h 6857985"/>
                <a:gd name="connsiteX3401" fmla="*/ 2036674 w 6868353"/>
                <a:gd name="connsiteY3401" fmla="*/ 1385770 h 6857985"/>
                <a:gd name="connsiteX3402" fmla="*/ 1983089 w 6868353"/>
                <a:gd name="connsiteY3402" fmla="*/ 1426812 h 6857985"/>
                <a:gd name="connsiteX3403" fmla="*/ 2017420 w 6868353"/>
                <a:gd name="connsiteY3403" fmla="*/ 1395001 h 6857985"/>
                <a:gd name="connsiteX3404" fmla="*/ 2036363 w 6868353"/>
                <a:gd name="connsiteY3404" fmla="*/ 1380490 h 6857985"/>
                <a:gd name="connsiteX3405" fmla="*/ 2055446 w 6868353"/>
                <a:gd name="connsiteY3405" fmla="*/ 1368230 h 6857985"/>
                <a:gd name="connsiteX3406" fmla="*/ 2082897 w 6868353"/>
                <a:gd name="connsiteY3406" fmla="*/ 1355729 h 6857985"/>
                <a:gd name="connsiteX3407" fmla="*/ 6114695 w 6868353"/>
                <a:gd name="connsiteY3407" fmla="*/ 1355291 h 6857985"/>
                <a:gd name="connsiteX3408" fmla="*/ 6134103 w 6868353"/>
                <a:gd name="connsiteY3408" fmla="*/ 1367721 h 6857985"/>
                <a:gd name="connsiteX3409" fmla="*/ 6146547 w 6868353"/>
                <a:gd name="connsiteY3409" fmla="*/ 1390146 h 6857985"/>
                <a:gd name="connsiteX3410" fmla="*/ 6133283 w 6868353"/>
                <a:gd name="connsiteY3410" fmla="*/ 1384568 h 6857985"/>
                <a:gd name="connsiteX3411" fmla="*/ 6149053 w 6868353"/>
                <a:gd name="connsiteY3411" fmla="*/ 1415544 h 6857985"/>
                <a:gd name="connsiteX3412" fmla="*/ 6125977 w 6868353"/>
                <a:gd name="connsiteY3412" fmla="*/ 1388957 h 6857985"/>
                <a:gd name="connsiteX3413" fmla="*/ 6114695 w 6868353"/>
                <a:gd name="connsiteY3413" fmla="*/ 1355291 h 6857985"/>
                <a:gd name="connsiteX3414" fmla="*/ 2151191 w 6868353"/>
                <a:gd name="connsiteY3414" fmla="*/ 1350109 h 6857985"/>
                <a:gd name="connsiteX3415" fmla="*/ 2100169 w 6868353"/>
                <a:gd name="connsiteY3415" fmla="*/ 1386337 h 6857985"/>
                <a:gd name="connsiteX3416" fmla="*/ 2151191 w 6868353"/>
                <a:gd name="connsiteY3416" fmla="*/ 1350109 h 6857985"/>
                <a:gd name="connsiteX3417" fmla="*/ 712203 w 6868353"/>
                <a:gd name="connsiteY3417" fmla="*/ 1347391 h 6857985"/>
                <a:gd name="connsiteX3418" fmla="*/ 690372 w 6868353"/>
                <a:gd name="connsiteY3418" fmla="*/ 1377192 h 6857985"/>
                <a:gd name="connsiteX3419" fmla="*/ 702321 w 6868353"/>
                <a:gd name="connsiteY3419" fmla="*/ 1375692 h 6857985"/>
                <a:gd name="connsiteX3420" fmla="*/ 674262 w 6868353"/>
                <a:gd name="connsiteY3420" fmla="*/ 1409215 h 6857985"/>
                <a:gd name="connsiteX3421" fmla="*/ 712203 w 6868353"/>
                <a:gd name="connsiteY3421" fmla="*/ 1347391 h 6857985"/>
                <a:gd name="connsiteX3422" fmla="*/ 2068230 w 6868353"/>
                <a:gd name="connsiteY3422" fmla="*/ 1334012 h 6857985"/>
                <a:gd name="connsiteX3423" fmla="*/ 2019374 w 6868353"/>
                <a:gd name="connsiteY3423" fmla="*/ 1365526 h 6857985"/>
                <a:gd name="connsiteX3424" fmla="*/ 1970560 w 6868353"/>
                <a:gd name="connsiteY3424" fmla="*/ 1404231 h 6857985"/>
                <a:gd name="connsiteX3425" fmla="*/ 1922369 w 6868353"/>
                <a:gd name="connsiteY3425" fmla="*/ 1441026 h 6857985"/>
                <a:gd name="connsiteX3426" fmla="*/ 1878128 w 6868353"/>
                <a:gd name="connsiteY3426" fmla="*/ 1471379 h 6857985"/>
                <a:gd name="connsiteX3427" fmla="*/ 1902677 w 6868353"/>
                <a:gd name="connsiteY3427" fmla="*/ 1451771 h 6857985"/>
                <a:gd name="connsiteX3428" fmla="*/ 1925767 w 6868353"/>
                <a:gd name="connsiteY3428" fmla="*/ 1432956 h 6857985"/>
                <a:gd name="connsiteX3429" fmla="*/ 1970390 w 6868353"/>
                <a:gd name="connsiteY3429" fmla="*/ 1397889 h 6857985"/>
                <a:gd name="connsiteX3430" fmla="*/ 2015693 w 6868353"/>
                <a:gd name="connsiteY3430" fmla="*/ 1364110 h 6857985"/>
                <a:gd name="connsiteX3431" fmla="*/ 2068230 w 6868353"/>
                <a:gd name="connsiteY3431" fmla="*/ 1334012 h 6857985"/>
                <a:gd name="connsiteX3432" fmla="*/ 1200143 w 6868353"/>
                <a:gd name="connsiteY3432" fmla="*/ 1333516 h 6857985"/>
                <a:gd name="connsiteX3433" fmla="*/ 1169747 w 6868353"/>
                <a:gd name="connsiteY3433" fmla="*/ 1372321 h 6857985"/>
                <a:gd name="connsiteX3434" fmla="*/ 1208113 w 6868353"/>
                <a:gd name="connsiteY3434" fmla="*/ 1350831 h 6857985"/>
                <a:gd name="connsiteX3435" fmla="*/ 1186311 w 6868353"/>
                <a:gd name="connsiteY3435" fmla="*/ 1375535 h 6857985"/>
                <a:gd name="connsiteX3436" fmla="*/ 1168615 w 6868353"/>
                <a:gd name="connsiteY3436" fmla="*/ 1377984 h 6857985"/>
                <a:gd name="connsiteX3437" fmla="*/ 1141716 w 6868353"/>
                <a:gd name="connsiteY3437" fmla="*/ 1408096 h 6857985"/>
                <a:gd name="connsiteX3438" fmla="*/ 1131778 w 6868353"/>
                <a:gd name="connsiteY3438" fmla="*/ 1425141 h 6857985"/>
                <a:gd name="connsiteX3439" fmla="*/ 1151754 w 6868353"/>
                <a:gd name="connsiteY3439" fmla="*/ 1405661 h 6857985"/>
                <a:gd name="connsiteX3440" fmla="*/ 1164453 w 6868353"/>
                <a:gd name="connsiteY3440" fmla="*/ 1395709 h 6857985"/>
                <a:gd name="connsiteX3441" fmla="*/ 1198699 w 6868353"/>
                <a:gd name="connsiteY3441" fmla="*/ 1370297 h 6857985"/>
                <a:gd name="connsiteX3442" fmla="*/ 1200143 w 6868353"/>
                <a:gd name="connsiteY3442" fmla="*/ 1333516 h 6857985"/>
                <a:gd name="connsiteX3443" fmla="*/ 5428611 w 6868353"/>
                <a:gd name="connsiteY3443" fmla="*/ 1329510 h 6857985"/>
                <a:gd name="connsiteX3444" fmla="*/ 5439157 w 6868353"/>
                <a:gd name="connsiteY3444" fmla="*/ 1341614 h 6857985"/>
                <a:gd name="connsiteX3445" fmla="*/ 5462941 w 6868353"/>
                <a:gd name="connsiteY3445" fmla="*/ 1360571 h 6857985"/>
                <a:gd name="connsiteX3446" fmla="*/ 5470529 w 6868353"/>
                <a:gd name="connsiteY3446" fmla="*/ 1377843 h 6857985"/>
                <a:gd name="connsiteX3447" fmla="*/ 5479307 w 6868353"/>
                <a:gd name="connsiteY3447" fmla="*/ 1378862 h 6857985"/>
                <a:gd name="connsiteX3448" fmla="*/ 5488495 w 6868353"/>
                <a:gd name="connsiteY3448" fmla="*/ 1396657 h 6857985"/>
                <a:gd name="connsiteX3449" fmla="*/ 5514387 w 6868353"/>
                <a:gd name="connsiteY3449" fmla="*/ 1411593 h 6857985"/>
                <a:gd name="connsiteX3450" fmla="*/ 5574571 w 6868353"/>
                <a:gd name="connsiteY3450" fmla="*/ 1476107 h 6857985"/>
                <a:gd name="connsiteX3451" fmla="*/ 5607315 w 6868353"/>
                <a:gd name="connsiteY3451" fmla="*/ 1498943 h 6857985"/>
                <a:gd name="connsiteX3452" fmla="*/ 5622775 w 6868353"/>
                <a:gd name="connsiteY3452" fmla="*/ 1530032 h 6857985"/>
                <a:gd name="connsiteX3453" fmla="*/ 5582299 w 6868353"/>
                <a:gd name="connsiteY3453" fmla="*/ 1486145 h 6857985"/>
                <a:gd name="connsiteX3454" fmla="*/ 5539305 w 6868353"/>
                <a:gd name="connsiteY3454" fmla="*/ 1447750 h 6857985"/>
                <a:gd name="connsiteX3455" fmla="*/ 5444283 w 6868353"/>
                <a:gd name="connsiteY3455" fmla="*/ 1353152 h 6857985"/>
                <a:gd name="connsiteX3456" fmla="*/ 5441379 w 6868353"/>
                <a:gd name="connsiteY3456" fmla="*/ 1358277 h 6857985"/>
                <a:gd name="connsiteX3457" fmla="*/ 5428611 w 6868353"/>
                <a:gd name="connsiteY3457" fmla="*/ 1329510 h 6857985"/>
                <a:gd name="connsiteX3458" fmla="*/ 1826964 w 6868353"/>
                <a:gd name="connsiteY3458" fmla="*/ 1315919 h 6857985"/>
                <a:gd name="connsiteX3459" fmla="*/ 1747713 w 6868353"/>
                <a:gd name="connsiteY3459" fmla="*/ 1380065 h 6857985"/>
                <a:gd name="connsiteX3460" fmla="*/ 1788981 w 6868353"/>
                <a:gd name="connsiteY3460" fmla="*/ 1352331 h 6857985"/>
                <a:gd name="connsiteX3461" fmla="*/ 1777386 w 6868353"/>
                <a:gd name="connsiteY3461" fmla="*/ 1373765 h 6857985"/>
                <a:gd name="connsiteX3462" fmla="*/ 1826964 w 6868353"/>
                <a:gd name="connsiteY3462" fmla="*/ 1315919 h 6857985"/>
                <a:gd name="connsiteX3463" fmla="*/ 1055476 w 6868353"/>
                <a:gd name="connsiteY3463" fmla="*/ 1313297 h 6857985"/>
                <a:gd name="connsiteX3464" fmla="*/ 1047713 w 6868353"/>
                <a:gd name="connsiteY3464" fmla="*/ 1316967 h 6857985"/>
                <a:gd name="connsiteX3465" fmla="*/ 1021352 w 6868353"/>
                <a:gd name="connsiteY3465" fmla="*/ 1354865 h 6857985"/>
                <a:gd name="connsiteX3466" fmla="*/ 1036147 w 6868353"/>
                <a:gd name="connsiteY3466" fmla="*/ 1349033 h 6857985"/>
                <a:gd name="connsiteX3467" fmla="*/ 1043692 w 6868353"/>
                <a:gd name="connsiteY3467" fmla="*/ 1331166 h 6857985"/>
                <a:gd name="connsiteX3468" fmla="*/ 1055476 w 6868353"/>
                <a:gd name="connsiteY3468" fmla="*/ 1313297 h 6857985"/>
                <a:gd name="connsiteX3469" fmla="*/ 6054129 w 6868353"/>
                <a:gd name="connsiteY3469" fmla="*/ 1311531 h 6857985"/>
                <a:gd name="connsiteX3470" fmla="*/ 6092991 w 6868353"/>
                <a:gd name="connsiteY3470" fmla="*/ 1366106 h 6857985"/>
                <a:gd name="connsiteX3471" fmla="*/ 6054129 w 6868353"/>
                <a:gd name="connsiteY3471" fmla="*/ 1311531 h 6857985"/>
                <a:gd name="connsiteX3472" fmla="*/ 5448019 w 6868353"/>
                <a:gd name="connsiteY3472" fmla="*/ 1308107 h 6857985"/>
                <a:gd name="connsiteX3473" fmla="*/ 5509871 w 6868353"/>
                <a:gd name="connsiteY3473" fmla="*/ 1349416 h 6857985"/>
                <a:gd name="connsiteX3474" fmla="*/ 5517545 w 6868353"/>
                <a:gd name="connsiteY3474" fmla="*/ 1356314 h 6857985"/>
                <a:gd name="connsiteX3475" fmla="*/ 5514249 w 6868353"/>
                <a:gd name="connsiteY3475" fmla="*/ 1360860 h 6857985"/>
                <a:gd name="connsiteX3476" fmla="*/ 5514133 w 6868353"/>
                <a:gd name="connsiteY3476" fmla="*/ 1365328 h 6857985"/>
                <a:gd name="connsiteX3477" fmla="*/ 5496281 w 6868353"/>
                <a:gd name="connsiteY3477" fmla="*/ 1342564 h 6857985"/>
                <a:gd name="connsiteX3478" fmla="*/ 5498447 w 6868353"/>
                <a:gd name="connsiteY3478" fmla="*/ 1359198 h 6857985"/>
                <a:gd name="connsiteX3479" fmla="*/ 5439751 w 6868353"/>
                <a:gd name="connsiteY3479" fmla="*/ 1308558 h 6857985"/>
                <a:gd name="connsiteX3480" fmla="*/ 5448019 w 6868353"/>
                <a:gd name="connsiteY3480" fmla="*/ 1308107 h 6857985"/>
                <a:gd name="connsiteX3481" fmla="*/ 5334491 w 6868353"/>
                <a:gd name="connsiteY3481" fmla="*/ 1306179 h 6857985"/>
                <a:gd name="connsiteX3482" fmla="*/ 5347363 w 6868353"/>
                <a:gd name="connsiteY3482" fmla="*/ 1313555 h 6857985"/>
                <a:gd name="connsiteX3483" fmla="*/ 5377559 w 6868353"/>
                <a:gd name="connsiteY3483" fmla="*/ 1340978 h 6857985"/>
                <a:gd name="connsiteX3484" fmla="*/ 5332383 w 6868353"/>
                <a:gd name="connsiteY3484" fmla="*/ 1310058 h 6857985"/>
                <a:gd name="connsiteX3485" fmla="*/ 5334491 w 6868353"/>
                <a:gd name="connsiteY3485" fmla="*/ 1306179 h 6857985"/>
                <a:gd name="connsiteX3486" fmla="*/ 5626655 w 6868353"/>
                <a:gd name="connsiteY3486" fmla="*/ 1300941 h 6857985"/>
                <a:gd name="connsiteX3487" fmla="*/ 5654543 w 6868353"/>
                <a:gd name="connsiteY3487" fmla="*/ 1356564 h 6857985"/>
                <a:gd name="connsiteX3488" fmla="*/ 5626655 w 6868353"/>
                <a:gd name="connsiteY3488" fmla="*/ 1300941 h 6857985"/>
                <a:gd name="connsiteX3489" fmla="*/ 1138366 w 6868353"/>
                <a:gd name="connsiteY3489" fmla="*/ 1300782 h 6857985"/>
                <a:gd name="connsiteX3490" fmla="*/ 1074597 w 6868353"/>
                <a:gd name="connsiteY3490" fmla="*/ 1357017 h 6857985"/>
                <a:gd name="connsiteX3491" fmla="*/ 1117196 w 6868353"/>
                <a:gd name="connsiteY3491" fmla="*/ 1317420 h 6857985"/>
                <a:gd name="connsiteX3492" fmla="*/ 1122378 w 6868353"/>
                <a:gd name="connsiteY3492" fmla="*/ 1320322 h 6857985"/>
                <a:gd name="connsiteX3493" fmla="*/ 1138366 w 6868353"/>
                <a:gd name="connsiteY3493" fmla="*/ 1300782 h 6857985"/>
                <a:gd name="connsiteX3494" fmla="*/ 5795451 w 6868353"/>
                <a:gd name="connsiteY3494" fmla="*/ 1299993 h 6857985"/>
                <a:gd name="connsiteX3495" fmla="*/ 5827999 w 6868353"/>
                <a:gd name="connsiteY3495" fmla="*/ 1359991 h 6857985"/>
                <a:gd name="connsiteX3496" fmla="*/ 5795451 w 6868353"/>
                <a:gd name="connsiteY3496" fmla="*/ 1299993 h 6857985"/>
                <a:gd name="connsiteX3497" fmla="*/ 5967955 w 6868353"/>
                <a:gd name="connsiteY3497" fmla="*/ 1297402 h 6857985"/>
                <a:gd name="connsiteX3498" fmla="*/ 5979039 w 6868353"/>
                <a:gd name="connsiteY3498" fmla="*/ 1311517 h 6857985"/>
                <a:gd name="connsiteX3499" fmla="*/ 5993651 w 6868353"/>
                <a:gd name="connsiteY3499" fmla="*/ 1331945 h 6857985"/>
                <a:gd name="connsiteX3500" fmla="*/ 6027727 w 6868353"/>
                <a:gd name="connsiteY3500" fmla="*/ 1378537 h 6857985"/>
                <a:gd name="connsiteX3501" fmla="*/ 6067423 w 6868353"/>
                <a:gd name="connsiteY3501" fmla="*/ 1411339 h 6857985"/>
                <a:gd name="connsiteX3502" fmla="*/ 6087879 w 6868353"/>
                <a:gd name="connsiteY3502" fmla="*/ 1437374 h 6857985"/>
                <a:gd name="connsiteX3503" fmla="*/ 6100919 w 6868353"/>
                <a:gd name="connsiteY3503" fmla="*/ 1459855 h 6857985"/>
                <a:gd name="connsiteX3504" fmla="*/ 6124519 w 6868353"/>
                <a:gd name="connsiteY3504" fmla="*/ 1485635 h 6857985"/>
                <a:gd name="connsiteX3505" fmla="*/ 6111805 w 6868353"/>
                <a:gd name="connsiteY3505" fmla="*/ 1493167 h 6857985"/>
                <a:gd name="connsiteX3506" fmla="*/ 6154461 w 6868353"/>
                <a:gd name="connsiteY3506" fmla="*/ 1539093 h 6857985"/>
                <a:gd name="connsiteX3507" fmla="*/ 6146959 w 6868353"/>
                <a:gd name="connsiteY3507" fmla="*/ 1512152 h 6857985"/>
                <a:gd name="connsiteX3508" fmla="*/ 6164287 w 6868353"/>
                <a:gd name="connsiteY3508" fmla="*/ 1541287 h 6857985"/>
                <a:gd name="connsiteX3509" fmla="*/ 6179591 w 6868353"/>
                <a:gd name="connsiteY3509" fmla="*/ 1567931 h 6857985"/>
                <a:gd name="connsiteX3510" fmla="*/ 6197655 w 6868353"/>
                <a:gd name="connsiteY3510" fmla="*/ 1592677 h 6857985"/>
                <a:gd name="connsiteX3511" fmla="*/ 6213339 w 6868353"/>
                <a:gd name="connsiteY3511" fmla="*/ 1617877 h 6857985"/>
                <a:gd name="connsiteX3512" fmla="*/ 6145231 w 6868353"/>
                <a:gd name="connsiteY3512" fmla="*/ 1541726 h 6857985"/>
                <a:gd name="connsiteX3513" fmla="*/ 6158143 w 6868353"/>
                <a:gd name="connsiteY3513" fmla="*/ 1552500 h 6857985"/>
                <a:gd name="connsiteX3514" fmla="*/ 6139583 w 6868353"/>
                <a:gd name="connsiteY3514" fmla="*/ 1539503 h 6857985"/>
                <a:gd name="connsiteX3515" fmla="*/ 6170075 w 6868353"/>
                <a:gd name="connsiteY3515" fmla="*/ 1599841 h 6857985"/>
                <a:gd name="connsiteX3516" fmla="*/ 6198647 w 6868353"/>
                <a:gd name="connsiteY3516" fmla="*/ 1617835 h 6857985"/>
                <a:gd name="connsiteX3517" fmla="*/ 6242887 w 6868353"/>
                <a:gd name="connsiteY3517" fmla="*/ 1661170 h 6857985"/>
                <a:gd name="connsiteX3518" fmla="*/ 6250489 w 6868353"/>
                <a:gd name="connsiteY3518" fmla="*/ 1695147 h 6857985"/>
                <a:gd name="connsiteX3519" fmla="*/ 6257553 w 6868353"/>
                <a:gd name="connsiteY3519" fmla="*/ 1704519 h 6857985"/>
                <a:gd name="connsiteX3520" fmla="*/ 6264335 w 6868353"/>
                <a:gd name="connsiteY3520" fmla="*/ 1714330 h 6857985"/>
                <a:gd name="connsiteX3521" fmla="*/ 6276763 w 6868353"/>
                <a:gd name="connsiteY3521" fmla="*/ 1731686 h 6857985"/>
                <a:gd name="connsiteX3522" fmla="*/ 6287723 w 6868353"/>
                <a:gd name="connsiteY3522" fmla="*/ 1737448 h 6857985"/>
                <a:gd name="connsiteX3523" fmla="*/ 6280883 w 6868353"/>
                <a:gd name="connsiteY3523" fmla="*/ 1753120 h 6857985"/>
                <a:gd name="connsiteX3524" fmla="*/ 6258727 w 6868353"/>
                <a:gd name="connsiteY3524" fmla="*/ 1714316 h 6857985"/>
                <a:gd name="connsiteX3525" fmla="*/ 6242037 w 6868353"/>
                <a:gd name="connsiteY3525" fmla="*/ 1679277 h 6857985"/>
                <a:gd name="connsiteX3526" fmla="*/ 6210255 w 6868353"/>
                <a:gd name="connsiteY3526" fmla="*/ 1647310 h 6857985"/>
                <a:gd name="connsiteX3527" fmla="*/ 6239575 w 6868353"/>
                <a:gd name="connsiteY3527" fmla="*/ 1690390 h 6857985"/>
                <a:gd name="connsiteX3528" fmla="*/ 6157703 w 6868353"/>
                <a:gd name="connsiteY3528" fmla="*/ 1588657 h 6857985"/>
                <a:gd name="connsiteX3529" fmla="*/ 6076159 w 6868353"/>
                <a:gd name="connsiteY3529" fmla="*/ 1437912 h 6857985"/>
                <a:gd name="connsiteX3530" fmla="*/ 6047107 w 6868353"/>
                <a:gd name="connsiteY3530" fmla="*/ 1410829 h 6857985"/>
                <a:gd name="connsiteX3531" fmla="*/ 6055771 w 6868353"/>
                <a:gd name="connsiteY3531" fmla="*/ 1437317 h 6857985"/>
                <a:gd name="connsiteX3532" fmla="*/ 6031491 w 6868353"/>
                <a:gd name="connsiteY3532" fmla="*/ 1394010 h 6857985"/>
                <a:gd name="connsiteX3533" fmla="*/ 5996751 w 6868353"/>
                <a:gd name="connsiteY3533" fmla="*/ 1365328 h 6857985"/>
                <a:gd name="connsiteX3534" fmla="*/ 5998351 w 6868353"/>
                <a:gd name="connsiteY3534" fmla="*/ 1352686 h 6857985"/>
                <a:gd name="connsiteX3535" fmla="*/ 5986275 w 6868353"/>
                <a:gd name="connsiteY3535" fmla="*/ 1328392 h 6857985"/>
                <a:gd name="connsiteX3536" fmla="*/ 5977951 w 6868353"/>
                <a:gd name="connsiteY3536" fmla="*/ 1313329 h 6857985"/>
                <a:gd name="connsiteX3537" fmla="*/ 5967955 w 6868353"/>
                <a:gd name="connsiteY3537" fmla="*/ 1297402 h 6857985"/>
                <a:gd name="connsiteX3538" fmla="*/ 5486371 w 6868353"/>
                <a:gd name="connsiteY3538" fmla="*/ 1286204 h 6857985"/>
                <a:gd name="connsiteX3539" fmla="*/ 5538059 w 6868353"/>
                <a:gd name="connsiteY3539" fmla="*/ 1323451 h 6857985"/>
                <a:gd name="connsiteX3540" fmla="*/ 5590623 w 6868353"/>
                <a:gd name="connsiteY3540" fmla="*/ 1362341 h 6857985"/>
                <a:gd name="connsiteX3541" fmla="*/ 5577303 w 6868353"/>
                <a:gd name="connsiteY3541" fmla="*/ 1354498 h 6857985"/>
                <a:gd name="connsiteX3542" fmla="*/ 5675405 w 6868353"/>
                <a:gd name="connsiteY3542" fmla="*/ 1454952 h 6857985"/>
                <a:gd name="connsiteX3543" fmla="*/ 5676777 w 6868353"/>
                <a:gd name="connsiteY3543" fmla="*/ 1456843 h 6857985"/>
                <a:gd name="connsiteX3544" fmla="*/ 5666149 w 6868353"/>
                <a:gd name="connsiteY3544" fmla="*/ 1451177 h 6857985"/>
                <a:gd name="connsiteX3545" fmla="*/ 5601595 w 6868353"/>
                <a:gd name="connsiteY3545" fmla="*/ 1391816 h 6857985"/>
                <a:gd name="connsiteX3546" fmla="*/ 5544175 w 6868353"/>
                <a:gd name="connsiteY3546" fmla="*/ 1336193 h 6857985"/>
                <a:gd name="connsiteX3547" fmla="*/ 5514571 w 6868353"/>
                <a:gd name="connsiteY3547" fmla="*/ 1309648 h 6857985"/>
                <a:gd name="connsiteX3548" fmla="*/ 5486371 w 6868353"/>
                <a:gd name="connsiteY3548" fmla="*/ 1286204 h 6857985"/>
                <a:gd name="connsiteX3549" fmla="*/ 5660659 w 6868353"/>
                <a:gd name="connsiteY3549" fmla="*/ 1284321 h 6857985"/>
                <a:gd name="connsiteX3550" fmla="*/ 5719255 w 6868353"/>
                <a:gd name="connsiteY3550" fmla="*/ 1351950 h 6857985"/>
                <a:gd name="connsiteX3551" fmla="*/ 5698883 w 6868353"/>
                <a:gd name="connsiteY3551" fmla="*/ 1344602 h 6857985"/>
                <a:gd name="connsiteX3552" fmla="*/ 5711103 w 6868353"/>
                <a:gd name="connsiteY3552" fmla="*/ 1384539 h 6857985"/>
                <a:gd name="connsiteX3553" fmla="*/ 5672325 w 6868353"/>
                <a:gd name="connsiteY3553" fmla="*/ 1337339 h 6857985"/>
                <a:gd name="connsiteX3554" fmla="*/ 5674265 w 6868353"/>
                <a:gd name="connsiteY3554" fmla="*/ 1354597 h 6857985"/>
                <a:gd name="connsiteX3555" fmla="*/ 5641023 w 6868353"/>
                <a:gd name="connsiteY3555" fmla="*/ 1286402 h 6857985"/>
                <a:gd name="connsiteX3556" fmla="*/ 5677947 w 6868353"/>
                <a:gd name="connsiteY3556" fmla="*/ 1338401 h 6857985"/>
                <a:gd name="connsiteX3557" fmla="*/ 5660659 w 6868353"/>
                <a:gd name="connsiteY3557" fmla="*/ 1284321 h 6857985"/>
                <a:gd name="connsiteX3558" fmla="*/ 1077981 w 6868353"/>
                <a:gd name="connsiteY3558" fmla="*/ 1282664 h 6857985"/>
                <a:gd name="connsiteX3559" fmla="*/ 1049681 w 6868353"/>
                <a:gd name="connsiteY3559" fmla="*/ 1306873 h 6857985"/>
                <a:gd name="connsiteX3560" fmla="*/ 1022428 w 6868353"/>
                <a:gd name="connsiteY3560" fmla="*/ 1329000 h 6857985"/>
                <a:gd name="connsiteX3561" fmla="*/ 1077981 w 6868353"/>
                <a:gd name="connsiteY3561" fmla="*/ 1282664 h 6857985"/>
                <a:gd name="connsiteX3562" fmla="*/ 932814 w 6868353"/>
                <a:gd name="connsiteY3562" fmla="*/ 1282466 h 6857985"/>
                <a:gd name="connsiteX3563" fmla="*/ 880800 w 6868353"/>
                <a:gd name="connsiteY3563" fmla="*/ 1346966 h 6857985"/>
                <a:gd name="connsiteX3564" fmla="*/ 879413 w 6868353"/>
                <a:gd name="connsiteY3564" fmla="*/ 1320747 h 6857985"/>
                <a:gd name="connsiteX3565" fmla="*/ 932814 w 6868353"/>
                <a:gd name="connsiteY3565" fmla="*/ 1282466 h 6857985"/>
                <a:gd name="connsiteX3566" fmla="*/ 5536063 w 6868353"/>
                <a:gd name="connsiteY3566" fmla="*/ 1281263 h 6857985"/>
                <a:gd name="connsiteX3567" fmla="*/ 5569319 w 6868353"/>
                <a:gd name="connsiteY3567" fmla="*/ 1301692 h 6857985"/>
                <a:gd name="connsiteX3568" fmla="*/ 5605731 w 6868353"/>
                <a:gd name="connsiteY3568" fmla="*/ 1336844 h 6857985"/>
                <a:gd name="connsiteX3569" fmla="*/ 5588657 w 6868353"/>
                <a:gd name="connsiteY3569" fmla="*/ 1283047 h 6857985"/>
                <a:gd name="connsiteX3570" fmla="*/ 5636155 w 6868353"/>
                <a:gd name="connsiteY3570" fmla="*/ 1336462 h 6857985"/>
                <a:gd name="connsiteX3571" fmla="*/ 5622167 w 6868353"/>
                <a:gd name="connsiteY3571" fmla="*/ 1339633 h 6857985"/>
                <a:gd name="connsiteX3572" fmla="*/ 5648429 w 6868353"/>
                <a:gd name="connsiteY3572" fmla="*/ 1366716 h 6857985"/>
                <a:gd name="connsiteX3573" fmla="*/ 5685519 w 6868353"/>
                <a:gd name="connsiteY3573" fmla="*/ 1397040 h 6857985"/>
                <a:gd name="connsiteX3574" fmla="*/ 5703895 w 6868353"/>
                <a:gd name="connsiteY3574" fmla="*/ 1405945 h 6857985"/>
                <a:gd name="connsiteX3575" fmla="*/ 5693151 w 6868353"/>
                <a:gd name="connsiteY3575" fmla="*/ 1431980 h 6857985"/>
                <a:gd name="connsiteX3576" fmla="*/ 5694143 w 6868353"/>
                <a:gd name="connsiteY3576" fmla="*/ 1420824 h 6857985"/>
                <a:gd name="connsiteX3577" fmla="*/ 5728629 w 6868353"/>
                <a:gd name="connsiteY3577" fmla="*/ 1490718 h 6857985"/>
                <a:gd name="connsiteX3578" fmla="*/ 5658663 w 6868353"/>
                <a:gd name="connsiteY3578" fmla="*/ 1418984 h 6857985"/>
                <a:gd name="connsiteX3579" fmla="*/ 5649179 w 6868353"/>
                <a:gd name="connsiteY3579" fmla="*/ 1403383 h 6857985"/>
                <a:gd name="connsiteX3580" fmla="*/ 5610047 w 6868353"/>
                <a:gd name="connsiteY3580" fmla="*/ 1360033 h 6857985"/>
                <a:gd name="connsiteX3581" fmla="*/ 5562651 w 6868353"/>
                <a:gd name="connsiteY3581" fmla="*/ 1318383 h 6857985"/>
                <a:gd name="connsiteX3582" fmla="*/ 5592367 w 6868353"/>
                <a:gd name="connsiteY3582" fmla="*/ 1328973 h 6857985"/>
                <a:gd name="connsiteX3583" fmla="*/ 5604599 w 6868353"/>
                <a:gd name="connsiteY3583" fmla="*/ 1359099 h 6857985"/>
                <a:gd name="connsiteX3584" fmla="*/ 5536063 w 6868353"/>
                <a:gd name="connsiteY3584" fmla="*/ 1281263 h 6857985"/>
                <a:gd name="connsiteX3585" fmla="*/ 1766244 w 6868353"/>
                <a:gd name="connsiteY3585" fmla="*/ 1276038 h 6857985"/>
                <a:gd name="connsiteX3586" fmla="*/ 1748180 w 6868353"/>
                <a:gd name="connsiteY3586" fmla="*/ 1299129 h 6857985"/>
                <a:gd name="connsiteX3587" fmla="*/ 1728629 w 6868353"/>
                <a:gd name="connsiteY3587" fmla="*/ 1308218 h 6857985"/>
                <a:gd name="connsiteX3588" fmla="*/ 1767688 w 6868353"/>
                <a:gd name="connsiteY3588" fmla="*/ 1290082 h 6857985"/>
                <a:gd name="connsiteX3589" fmla="*/ 1766244 w 6868353"/>
                <a:gd name="connsiteY3589" fmla="*/ 1276038 h 6857985"/>
                <a:gd name="connsiteX3590" fmla="*/ 1224210 w 6868353"/>
                <a:gd name="connsiteY3590" fmla="*/ 1271876 h 6857985"/>
                <a:gd name="connsiteX3591" fmla="*/ 1197864 w 6868353"/>
                <a:gd name="connsiteY3591" fmla="*/ 1287860 h 6857985"/>
                <a:gd name="connsiteX3592" fmla="*/ 1177902 w 6868353"/>
                <a:gd name="connsiteY3592" fmla="*/ 1301578 h 6857985"/>
                <a:gd name="connsiteX3593" fmla="*/ 1141985 w 6868353"/>
                <a:gd name="connsiteY3593" fmla="*/ 1337735 h 6857985"/>
                <a:gd name="connsiteX3594" fmla="*/ 1128295 w 6868353"/>
                <a:gd name="connsiteY3594" fmla="*/ 1348891 h 6857985"/>
                <a:gd name="connsiteX3595" fmla="*/ 1185844 w 6868353"/>
                <a:gd name="connsiteY3595" fmla="*/ 1318892 h 6857985"/>
                <a:gd name="connsiteX3596" fmla="*/ 1213252 w 6868353"/>
                <a:gd name="connsiteY3596" fmla="*/ 1288553 h 6857985"/>
                <a:gd name="connsiteX3597" fmla="*/ 1224210 w 6868353"/>
                <a:gd name="connsiteY3597" fmla="*/ 1271876 h 6857985"/>
                <a:gd name="connsiteX3598" fmla="*/ 830074 w 6868353"/>
                <a:gd name="connsiteY3598" fmla="*/ 1270575 h 6857985"/>
                <a:gd name="connsiteX3599" fmla="*/ 823661 w 6868353"/>
                <a:gd name="connsiteY3599" fmla="*/ 1290805 h 6857985"/>
                <a:gd name="connsiteX3600" fmla="*/ 803983 w 6868353"/>
                <a:gd name="connsiteY3600" fmla="*/ 1314164 h 6857985"/>
                <a:gd name="connsiteX3601" fmla="*/ 793011 w 6868353"/>
                <a:gd name="connsiteY3601" fmla="*/ 1326863 h 6857985"/>
                <a:gd name="connsiteX3602" fmla="*/ 782875 w 6868353"/>
                <a:gd name="connsiteY3602" fmla="*/ 1339746 h 6857985"/>
                <a:gd name="connsiteX3603" fmla="*/ 824539 w 6868353"/>
                <a:gd name="connsiteY3603" fmla="*/ 1300729 h 6857985"/>
                <a:gd name="connsiteX3604" fmla="*/ 799353 w 6868353"/>
                <a:gd name="connsiteY3604" fmla="*/ 1335145 h 6857985"/>
                <a:gd name="connsiteX3605" fmla="*/ 772285 w 6868353"/>
                <a:gd name="connsiteY3605" fmla="*/ 1373752 h 6857985"/>
                <a:gd name="connsiteX3606" fmla="*/ 794639 w 6868353"/>
                <a:gd name="connsiteY3606" fmla="*/ 1338515 h 6857985"/>
                <a:gd name="connsiteX3607" fmla="*/ 769383 w 6868353"/>
                <a:gd name="connsiteY3607" fmla="*/ 1353125 h 6857985"/>
                <a:gd name="connsiteX3608" fmla="*/ 745372 w 6868353"/>
                <a:gd name="connsiteY3608" fmla="*/ 1400608 h 6857985"/>
                <a:gd name="connsiteX3609" fmla="*/ 714255 w 6868353"/>
                <a:gd name="connsiteY3609" fmla="*/ 1436383 h 6857985"/>
                <a:gd name="connsiteX3610" fmla="*/ 678041 w 6868353"/>
                <a:gd name="connsiteY3610" fmla="*/ 1474650 h 6857985"/>
                <a:gd name="connsiteX3611" fmla="*/ 687909 w 6868353"/>
                <a:gd name="connsiteY3611" fmla="*/ 1461158 h 6857985"/>
                <a:gd name="connsiteX3612" fmla="*/ 696983 w 6868353"/>
                <a:gd name="connsiteY3612" fmla="*/ 1449011 h 6857985"/>
                <a:gd name="connsiteX3613" fmla="*/ 712287 w 6868353"/>
                <a:gd name="connsiteY3613" fmla="*/ 1427223 h 6857985"/>
                <a:gd name="connsiteX3614" fmla="*/ 736637 w 6868353"/>
                <a:gd name="connsiteY3614" fmla="*/ 1389735 h 6857985"/>
                <a:gd name="connsiteX3615" fmla="*/ 763168 w 6868353"/>
                <a:gd name="connsiteY3615" fmla="*/ 1353507 h 6857985"/>
                <a:gd name="connsiteX3616" fmla="*/ 805031 w 6868353"/>
                <a:gd name="connsiteY3616" fmla="*/ 1311036 h 6857985"/>
                <a:gd name="connsiteX3617" fmla="*/ 830074 w 6868353"/>
                <a:gd name="connsiteY3617" fmla="*/ 1270575 h 6857985"/>
                <a:gd name="connsiteX3618" fmla="*/ 1961980 w 6868353"/>
                <a:gd name="connsiteY3618" fmla="*/ 1266440 h 6857985"/>
                <a:gd name="connsiteX3619" fmla="*/ 1854938 w 6868353"/>
                <a:gd name="connsiteY3619" fmla="*/ 1353195 h 6857985"/>
                <a:gd name="connsiteX3620" fmla="*/ 1871360 w 6868353"/>
                <a:gd name="connsiteY3620" fmla="*/ 1355191 h 6857985"/>
                <a:gd name="connsiteX3621" fmla="*/ 1845070 w 6868353"/>
                <a:gd name="connsiteY3621" fmla="*/ 1369093 h 6857985"/>
                <a:gd name="connsiteX3622" fmla="*/ 1820295 w 6868353"/>
                <a:gd name="connsiteY3622" fmla="*/ 1379103 h 6857985"/>
                <a:gd name="connsiteX3623" fmla="*/ 1758769 w 6868353"/>
                <a:gd name="connsiteY3623" fmla="*/ 1443489 h 6857985"/>
                <a:gd name="connsiteX3624" fmla="*/ 1702324 w 6868353"/>
                <a:gd name="connsiteY3624" fmla="*/ 1476815 h 6857985"/>
                <a:gd name="connsiteX3625" fmla="*/ 1748675 w 6868353"/>
                <a:gd name="connsiteY3625" fmla="*/ 1437798 h 6857985"/>
                <a:gd name="connsiteX3626" fmla="*/ 1766569 w 6868353"/>
                <a:gd name="connsiteY3626" fmla="*/ 1413773 h 6857985"/>
                <a:gd name="connsiteX3627" fmla="*/ 1853947 w 6868353"/>
                <a:gd name="connsiteY3627" fmla="*/ 1346017 h 6857985"/>
                <a:gd name="connsiteX3628" fmla="*/ 1961980 w 6868353"/>
                <a:gd name="connsiteY3628" fmla="*/ 1266440 h 6857985"/>
                <a:gd name="connsiteX3629" fmla="*/ 5932051 w 6868353"/>
                <a:gd name="connsiteY3629" fmla="*/ 1263419 h 6857985"/>
                <a:gd name="connsiteX3630" fmla="*/ 5959799 w 6868353"/>
                <a:gd name="connsiteY3630" fmla="*/ 1289404 h 6857985"/>
                <a:gd name="connsiteX3631" fmla="*/ 5962335 w 6868353"/>
                <a:gd name="connsiteY3631" fmla="*/ 1301579 h 6857985"/>
                <a:gd name="connsiteX3632" fmla="*/ 5979931 w 6868353"/>
                <a:gd name="connsiteY3632" fmla="*/ 1330304 h 6857985"/>
                <a:gd name="connsiteX3633" fmla="*/ 5970743 w 6868353"/>
                <a:gd name="connsiteY3633" fmla="*/ 1319927 h 6857985"/>
                <a:gd name="connsiteX3634" fmla="*/ 5945049 w 6868353"/>
                <a:gd name="connsiteY3634" fmla="*/ 1291244 h 6857985"/>
                <a:gd name="connsiteX3635" fmla="*/ 5929307 w 6868353"/>
                <a:gd name="connsiteY3635" fmla="*/ 1263595 h 6857985"/>
                <a:gd name="connsiteX3636" fmla="*/ 5932051 w 6868353"/>
                <a:gd name="connsiteY3636" fmla="*/ 1263419 h 6857985"/>
                <a:gd name="connsiteX3637" fmla="*/ 948976 w 6868353"/>
                <a:gd name="connsiteY3637" fmla="*/ 1249894 h 6857985"/>
                <a:gd name="connsiteX3638" fmla="*/ 946616 w 6868353"/>
                <a:gd name="connsiteY3638" fmla="*/ 1270008 h 6857985"/>
                <a:gd name="connsiteX3639" fmla="*/ 888020 w 6868353"/>
                <a:gd name="connsiteY3639" fmla="*/ 1305458 h 6857985"/>
                <a:gd name="connsiteX3640" fmla="*/ 918005 w 6868353"/>
                <a:gd name="connsiteY3640" fmla="*/ 1268366 h 6857985"/>
                <a:gd name="connsiteX3641" fmla="*/ 948976 w 6868353"/>
                <a:gd name="connsiteY3641" fmla="*/ 1249894 h 6857985"/>
                <a:gd name="connsiteX3642" fmla="*/ 979914 w 6868353"/>
                <a:gd name="connsiteY3642" fmla="*/ 1248517 h 6857985"/>
                <a:gd name="connsiteX3643" fmla="*/ 954799 w 6868353"/>
                <a:gd name="connsiteY3643" fmla="*/ 1281206 h 6857985"/>
                <a:gd name="connsiteX3644" fmla="*/ 933436 w 6868353"/>
                <a:gd name="connsiteY3644" fmla="*/ 1308005 h 6857985"/>
                <a:gd name="connsiteX3645" fmla="*/ 938164 w 6868353"/>
                <a:gd name="connsiteY3645" fmla="*/ 1317505 h 6857985"/>
                <a:gd name="connsiteX3646" fmla="*/ 893612 w 6868353"/>
                <a:gd name="connsiteY3646" fmla="*/ 1340326 h 6857985"/>
                <a:gd name="connsiteX3647" fmla="*/ 924177 w 6868353"/>
                <a:gd name="connsiteY3647" fmla="*/ 1297727 h 6857985"/>
                <a:gd name="connsiteX3648" fmla="*/ 955578 w 6868353"/>
                <a:gd name="connsiteY3648" fmla="*/ 1269908 h 6857985"/>
                <a:gd name="connsiteX3649" fmla="*/ 966394 w 6868353"/>
                <a:gd name="connsiteY3649" fmla="*/ 1257875 h 6857985"/>
                <a:gd name="connsiteX3650" fmla="*/ 979914 w 6868353"/>
                <a:gd name="connsiteY3650" fmla="*/ 1248517 h 6857985"/>
                <a:gd name="connsiteX3651" fmla="*/ 1928867 w 6868353"/>
                <a:gd name="connsiteY3651" fmla="*/ 1247668 h 6857985"/>
                <a:gd name="connsiteX3652" fmla="*/ 1870115 w 6868353"/>
                <a:gd name="connsiteY3652" fmla="*/ 1271268 h 6857985"/>
                <a:gd name="connsiteX3653" fmla="*/ 1878864 w 6868353"/>
                <a:gd name="connsiteY3653" fmla="*/ 1279224 h 6857985"/>
                <a:gd name="connsiteX3654" fmla="*/ 1830135 w 6868353"/>
                <a:gd name="connsiteY3654" fmla="*/ 1306052 h 6857985"/>
                <a:gd name="connsiteX3655" fmla="*/ 1834368 w 6868353"/>
                <a:gd name="connsiteY3655" fmla="*/ 1328689 h 6857985"/>
                <a:gd name="connsiteX3656" fmla="*/ 1928867 w 6868353"/>
                <a:gd name="connsiteY3656" fmla="*/ 1247668 h 6857985"/>
                <a:gd name="connsiteX3657" fmla="*/ 6015169 w 6868353"/>
                <a:gd name="connsiteY3657" fmla="*/ 1245856 h 6857985"/>
                <a:gd name="connsiteX3658" fmla="*/ 6031039 w 6868353"/>
                <a:gd name="connsiteY3658" fmla="*/ 1274099 h 6857985"/>
                <a:gd name="connsiteX3659" fmla="*/ 6052811 w 6868353"/>
                <a:gd name="connsiteY3659" fmla="*/ 1293056 h 6857985"/>
                <a:gd name="connsiteX3660" fmla="*/ 6017023 w 6868353"/>
                <a:gd name="connsiteY3660" fmla="*/ 1264034 h 6857985"/>
                <a:gd name="connsiteX3661" fmla="*/ 6015169 w 6868353"/>
                <a:gd name="connsiteY3661" fmla="*/ 1245856 h 6857985"/>
                <a:gd name="connsiteX3662" fmla="*/ 5314281 w 6868353"/>
                <a:gd name="connsiteY3662" fmla="*/ 1245548 h 6857985"/>
                <a:gd name="connsiteX3663" fmla="*/ 5339915 w 6868353"/>
                <a:gd name="connsiteY3663" fmla="*/ 1261641 h 6857985"/>
                <a:gd name="connsiteX3664" fmla="*/ 5326239 w 6868353"/>
                <a:gd name="connsiteY3664" fmla="*/ 1255341 h 6857985"/>
                <a:gd name="connsiteX3665" fmla="*/ 5372831 w 6868353"/>
                <a:gd name="connsiteY3665" fmla="*/ 1285453 h 6857985"/>
                <a:gd name="connsiteX3666" fmla="*/ 5369519 w 6868353"/>
                <a:gd name="connsiteY3666" fmla="*/ 1295066 h 6857985"/>
                <a:gd name="connsiteX3667" fmla="*/ 5307183 w 6868353"/>
                <a:gd name="connsiteY3667" fmla="*/ 1248801 h 6857985"/>
                <a:gd name="connsiteX3668" fmla="*/ 5314281 w 6868353"/>
                <a:gd name="connsiteY3668" fmla="*/ 1245548 h 6857985"/>
                <a:gd name="connsiteX3669" fmla="*/ 5547475 w 6868353"/>
                <a:gd name="connsiteY3669" fmla="*/ 1238197 h 6857985"/>
                <a:gd name="connsiteX3670" fmla="*/ 5583263 w 6868353"/>
                <a:gd name="connsiteY3670" fmla="*/ 1282254 h 6857985"/>
                <a:gd name="connsiteX3671" fmla="*/ 5561179 w 6868353"/>
                <a:gd name="connsiteY3671" fmla="*/ 1267828 h 6857985"/>
                <a:gd name="connsiteX3672" fmla="*/ 5547475 w 6868353"/>
                <a:gd name="connsiteY3672" fmla="*/ 1238197 h 6857985"/>
                <a:gd name="connsiteX3673" fmla="*/ 5898895 w 6868353"/>
                <a:gd name="connsiteY3673" fmla="*/ 1238069 h 6857985"/>
                <a:gd name="connsiteX3674" fmla="*/ 5960719 w 6868353"/>
                <a:gd name="connsiteY3674" fmla="*/ 1318821 h 6857985"/>
                <a:gd name="connsiteX3675" fmla="*/ 5898895 w 6868353"/>
                <a:gd name="connsiteY3675" fmla="*/ 1238069 h 6857985"/>
                <a:gd name="connsiteX3676" fmla="*/ 6068839 w 6868353"/>
                <a:gd name="connsiteY3676" fmla="*/ 1237772 h 6857985"/>
                <a:gd name="connsiteX3677" fmla="*/ 6168531 w 6868353"/>
                <a:gd name="connsiteY3677" fmla="*/ 1345692 h 6857985"/>
                <a:gd name="connsiteX3678" fmla="*/ 6199523 w 6868353"/>
                <a:gd name="connsiteY3678" fmla="*/ 1386195 h 6857985"/>
                <a:gd name="connsiteX3679" fmla="*/ 6228927 w 6868353"/>
                <a:gd name="connsiteY3679" fmla="*/ 1424363 h 6857985"/>
                <a:gd name="connsiteX3680" fmla="*/ 6277019 w 6868353"/>
                <a:gd name="connsiteY3680" fmla="*/ 1476914 h 6857985"/>
                <a:gd name="connsiteX3681" fmla="*/ 6269671 w 6868353"/>
                <a:gd name="connsiteY3681" fmla="*/ 1486301 h 6857985"/>
                <a:gd name="connsiteX3682" fmla="*/ 6217883 w 6868353"/>
                <a:gd name="connsiteY3682" fmla="*/ 1416718 h 6857985"/>
                <a:gd name="connsiteX3683" fmla="*/ 6191609 w 6868353"/>
                <a:gd name="connsiteY3683" fmla="*/ 1381736 h 6857985"/>
                <a:gd name="connsiteX3684" fmla="*/ 6165207 w 6868353"/>
                <a:gd name="connsiteY3684" fmla="*/ 1347957 h 6857985"/>
                <a:gd name="connsiteX3685" fmla="*/ 6068839 w 6868353"/>
                <a:gd name="connsiteY3685" fmla="*/ 1237772 h 6857985"/>
                <a:gd name="connsiteX3686" fmla="*/ 5679135 w 6868353"/>
                <a:gd name="connsiteY3686" fmla="*/ 1230736 h 6857985"/>
                <a:gd name="connsiteX3687" fmla="*/ 5708299 w 6868353"/>
                <a:gd name="connsiteY3687" fmla="*/ 1287577 h 6857985"/>
                <a:gd name="connsiteX3688" fmla="*/ 5722087 w 6868353"/>
                <a:gd name="connsiteY3688" fmla="*/ 1295859 h 6857985"/>
                <a:gd name="connsiteX3689" fmla="*/ 5742615 w 6868353"/>
                <a:gd name="connsiteY3689" fmla="*/ 1324145 h 6857985"/>
                <a:gd name="connsiteX3690" fmla="*/ 5745037 w 6868353"/>
                <a:gd name="connsiteY3690" fmla="*/ 1340383 h 6857985"/>
                <a:gd name="connsiteX3691" fmla="*/ 5735339 w 6868353"/>
                <a:gd name="connsiteY3691" fmla="*/ 1324952 h 6857985"/>
                <a:gd name="connsiteX3692" fmla="*/ 5735297 w 6868353"/>
                <a:gd name="connsiteY3692" fmla="*/ 1315367 h 6857985"/>
                <a:gd name="connsiteX3693" fmla="*/ 5718507 w 6868353"/>
                <a:gd name="connsiteY3693" fmla="*/ 1312168 h 6857985"/>
                <a:gd name="connsiteX3694" fmla="*/ 5679135 w 6868353"/>
                <a:gd name="connsiteY3694" fmla="*/ 1230736 h 6857985"/>
                <a:gd name="connsiteX3695" fmla="*/ 2075719 w 6868353"/>
                <a:gd name="connsiteY3695" fmla="*/ 1221859 h 6857985"/>
                <a:gd name="connsiteX3696" fmla="*/ 1971423 w 6868353"/>
                <a:gd name="connsiteY3696" fmla="*/ 1294867 h 6857985"/>
                <a:gd name="connsiteX3697" fmla="*/ 1886027 w 6868353"/>
                <a:gd name="connsiteY3697" fmla="*/ 1362199 h 6857985"/>
                <a:gd name="connsiteX3698" fmla="*/ 1972980 w 6868353"/>
                <a:gd name="connsiteY3698" fmla="*/ 1286331 h 6857985"/>
                <a:gd name="connsiteX3699" fmla="*/ 2075719 w 6868353"/>
                <a:gd name="connsiteY3699" fmla="*/ 1221859 h 6857985"/>
                <a:gd name="connsiteX3700" fmla="*/ 5482451 w 6868353"/>
                <a:gd name="connsiteY3700" fmla="*/ 1220923 h 6857985"/>
                <a:gd name="connsiteX3701" fmla="*/ 5497641 w 6868353"/>
                <a:gd name="connsiteY3701" fmla="*/ 1231883 h 6857985"/>
                <a:gd name="connsiteX3702" fmla="*/ 5478471 w 6868353"/>
                <a:gd name="connsiteY3702" fmla="*/ 1235196 h 6857985"/>
                <a:gd name="connsiteX3703" fmla="*/ 5492105 w 6868353"/>
                <a:gd name="connsiteY3703" fmla="*/ 1242331 h 6857985"/>
                <a:gd name="connsiteX3704" fmla="*/ 5482451 w 6868353"/>
                <a:gd name="connsiteY3704" fmla="*/ 1220923 h 6857985"/>
                <a:gd name="connsiteX3705" fmla="*/ 899102 w 6868353"/>
                <a:gd name="connsiteY3705" fmla="*/ 1215065 h 6857985"/>
                <a:gd name="connsiteX3706" fmla="*/ 895977 w 6868353"/>
                <a:gd name="connsiteY3706" fmla="*/ 1230849 h 6857985"/>
                <a:gd name="connsiteX3707" fmla="*/ 856903 w 6868353"/>
                <a:gd name="connsiteY3707" fmla="*/ 1283712 h 6857985"/>
                <a:gd name="connsiteX3708" fmla="*/ 880758 w 6868353"/>
                <a:gd name="connsiteY3708" fmla="*/ 1249579 h 6857985"/>
                <a:gd name="connsiteX3709" fmla="*/ 845195 w 6868353"/>
                <a:gd name="connsiteY3709" fmla="*/ 1284349 h 6857985"/>
                <a:gd name="connsiteX3710" fmla="*/ 891814 w 6868353"/>
                <a:gd name="connsiteY3710" fmla="*/ 1222114 h 6857985"/>
                <a:gd name="connsiteX3711" fmla="*/ 899102 w 6868353"/>
                <a:gd name="connsiteY3711" fmla="*/ 1215065 h 6857985"/>
                <a:gd name="connsiteX3712" fmla="*/ 5279323 w 6868353"/>
                <a:gd name="connsiteY3712" fmla="*/ 1214385 h 6857985"/>
                <a:gd name="connsiteX3713" fmla="*/ 5306929 w 6868353"/>
                <a:gd name="connsiteY3713" fmla="*/ 1237843 h 6857985"/>
                <a:gd name="connsiteX3714" fmla="*/ 5282523 w 6868353"/>
                <a:gd name="connsiteY3714" fmla="*/ 1231034 h 6857985"/>
                <a:gd name="connsiteX3715" fmla="*/ 5279323 w 6868353"/>
                <a:gd name="connsiteY3715" fmla="*/ 1214385 h 6857985"/>
                <a:gd name="connsiteX3716" fmla="*/ 1052851 w 6868353"/>
                <a:gd name="connsiteY3716" fmla="*/ 1210052 h 6857985"/>
                <a:gd name="connsiteX3717" fmla="*/ 1008610 w 6868353"/>
                <a:gd name="connsiteY3717" fmla="*/ 1224833 h 6857985"/>
                <a:gd name="connsiteX3718" fmla="*/ 1052851 w 6868353"/>
                <a:gd name="connsiteY3718" fmla="*/ 1210052 h 6857985"/>
                <a:gd name="connsiteX3719" fmla="*/ 6005539 w 6868353"/>
                <a:gd name="connsiteY3719" fmla="*/ 1205577 h 6857985"/>
                <a:gd name="connsiteX3720" fmla="*/ 6035327 w 6868353"/>
                <a:gd name="connsiteY3720" fmla="*/ 1228938 h 6857985"/>
                <a:gd name="connsiteX3721" fmla="*/ 6050647 w 6868353"/>
                <a:gd name="connsiteY3721" fmla="*/ 1245530 h 6857985"/>
                <a:gd name="connsiteX3722" fmla="*/ 6064619 w 6868353"/>
                <a:gd name="connsiteY3722" fmla="*/ 1263184 h 6857985"/>
                <a:gd name="connsiteX3723" fmla="*/ 6082287 w 6868353"/>
                <a:gd name="connsiteY3723" fmla="*/ 1290493 h 6857985"/>
                <a:gd name="connsiteX3724" fmla="*/ 6144565 w 6868353"/>
                <a:gd name="connsiteY3724" fmla="*/ 1353294 h 6857985"/>
                <a:gd name="connsiteX3725" fmla="*/ 6138731 w 6868353"/>
                <a:gd name="connsiteY3725" fmla="*/ 1351284 h 6857985"/>
                <a:gd name="connsiteX3726" fmla="*/ 6137655 w 6868353"/>
                <a:gd name="connsiteY3726" fmla="*/ 1362992 h 6857985"/>
                <a:gd name="connsiteX3727" fmla="*/ 6052303 w 6868353"/>
                <a:gd name="connsiteY3727" fmla="*/ 1262702 h 6857985"/>
                <a:gd name="connsiteX3728" fmla="*/ 6039037 w 6868353"/>
                <a:gd name="connsiteY3728" fmla="*/ 1245148 h 6857985"/>
                <a:gd name="connsiteX3729" fmla="*/ 6030287 w 6868353"/>
                <a:gd name="connsiteY3729" fmla="*/ 1234346 h 6857985"/>
                <a:gd name="connsiteX3730" fmla="*/ 6007919 w 6868353"/>
                <a:gd name="connsiteY3730" fmla="*/ 1214271 h 6857985"/>
                <a:gd name="connsiteX3731" fmla="*/ 6005539 w 6868353"/>
                <a:gd name="connsiteY3731" fmla="*/ 1205577 h 6857985"/>
                <a:gd name="connsiteX3732" fmla="*/ 5384667 w 6868353"/>
                <a:gd name="connsiteY3732" fmla="*/ 1204248 h 6857985"/>
                <a:gd name="connsiteX3733" fmla="*/ 5422947 w 6868353"/>
                <a:gd name="connsiteY3733" fmla="*/ 1226588 h 6857985"/>
                <a:gd name="connsiteX3734" fmla="*/ 5475641 w 6868353"/>
                <a:gd name="connsiteY3734" fmla="*/ 1273929 h 6857985"/>
                <a:gd name="connsiteX3735" fmla="*/ 5384667 w 6868353"/>
                <a:gd name="connsiteY3735" fmla="*/ 1204248 h 6857985"/>
                <a:gd name="connsiteX3736" fmla="*/ 1859540 w 6868353"/>
                <a:gd name="connsiteY3736" fmla="*/ 1202096 h 6857985"/>
                <a:gd name="connsiteX3737" fmla="*/ 1827191 w 6868353"/>
                <a:gd name="connsiteY3737" fmla="*/ 1212459 h 6857985"/>
                <a:gd name="connsiteX3738" fmla="*/ 1803676 w 6868353"/>
                <a:gd name="connsiteY3738" fmla="*/ 1230721 h 6857985"/>
                <a:gd name="connsiteX3739" fmla="*/ 1855930 w 6868353"/>
                <a:gd name="connsiteY3739" fmla="*/ 1212246 h 6857985"/>
                <a:gd name="connsiteX3740" fmla="*/ 1859540 w 6868353"/>
                <a:gd name="connsiteY3740" fmla="*/ 1202096 h 6857985"/>
                <a:gd name="connsiteX3741" fmla="*/ 1981546 w 6868353"/>
                <a:gd name="connsiteY3741" fmla="*/ 1199222 h 6857985"/>
                <a:gd name="connsiteX3742" fmla="*/ 1939584 w 6868353"/>
                <a:gd name="connsiteY3742" fmla="*/ 1218093 h 6857985"/>
                <a:gd name="connsiteX3743" fmla="*/ 1912120 w 6868353"/>
                <a:gd name="connsiteY3743" fmla="*/ 1239598 h 6857985"/>
                <a:gd name="connsiteX3744" fmla="*/ 1905069 w 6868353"/>
                <a:gd name="connsiteY3744" fmla="*/ 1251476 h 6857985"/>
                <a:gd name="connsiteX3745" fmla="*/ 1935436 w 6868353"/>
                <a:gd name="connsiteY3745" fmla="*/ 1236399 h 6857985"/>
                <a:gd name="connsiteX3746" fmla="*/ 1968621 w 6868353"/>
                <a:gd name="connsiteY3746" fmla="*/ 1220174 h 6857985"/>
                <a:gd name="connsiteX3747" fmla="*/ 1981546 w 6868353"/>
                <a:gd name="connsiteY3747" fmla="*/ 1199222 h 6857985"/>
                <a:gd name="connsiteX3748" fmla="*/ 1297739 w 6868353"/>
                <a:gd name="connsiteY3748" fmla="*/ 1198718 h 6857985"/>
                <a:gd name="connsiteX3749" fmla="*/ 1232308 w 6868353"/>
                <a:gd name="connsiteY3749" fmla="*/ 1238352 h 6857985"/>
                <a:gd name="connsiteX3750" fmla="*/ 1305444 w 6868353"/>
                <a:gd name="connsiteY3750" fmla="*/ 1200765 h 6857985"/>
                <a:gd name="connsiteX3751" fmla="*/ 1297739 w 6868353"/>
                <a:gd name="connsiteY3751" fmla="*/ 1198718 h 6857985"/>
                <a:gd name="connsiteX3752" fmla="*/ 5618839 w 6868353"/>
                <a:gd name="connsiteY3752" fmla="*/ 1198132 h 6857985"/>
                <a:gd name="connsiteX3753" fmla="*/ 5651499 w 6868353"/>
                <a:gd name="connsiteY3753" fmla="*/ 1214187 h 6857985"/>
                <a:gd name="connsiteX3754" fmla="*/ 5634611 w 6868353"/>
                <a:gd name="connsiteY3754" fmla="*/ 1222638 h 6857985"/>
                <a:gd name="connsiteX3755" fmla="*/ 5662147 w 6868353"/>
                <a:gd name="connsiteY3755" fmla="*/ 1239075 h 6857985"/>
                <a:gd name="connsiteX3756" fmla="*/ 5636989 w 6868353"/>
                <a:gd name="connsiteY3756" fmla="*/ 1240207 h 6857985"/>
                <a:gd name="connsiteX3757" fmla="*/ 5627915 w 6868353"/>
                <a:gd name="connsiteY3757" fmla="*/ 1226079 h 6857985"/>
                <a:gd name="connsiteX3758" fmla="*/ 5620511 w 6868353"/>
                <a:gd name="connsiteY3758" fmla="*/ 1214739 h 6857985"/>
                <a:gd name="connsiteX3759" fmla="*/ 5618839 w 6868353"/>
                <a:gd name="connsiteY3759" fmla="*/ 1198132 h 6857985"/>
                <a:gd name="connsiteX3760" fmla="*/ 2057626 w 6868353"/>
                <a:gd name="connsiteY3760" fmla="*/ 1195527 h 6857985"/>
                <a:gd name="connsiteX3761" fmla="*/ 1987704 w 6868353"/>
                <a:gd name="connsiteY3761" fmla="*/ 1258993 h 6857985"/>
                <a:gd name="connsiteX3762" fmla="*/ 1963793 w 6868353"/>
                <a:gd name="connsiteY3762" fmla="*/ 1261627 h 6857985"/>
                <a:gd name="connsiteX3763" fmla="*/ 2005160 w 6868353"/>
                <a:gd name="connsiteY3763" fmla="*/ 1243151 h 6857985"/>
                <a:gd name="connsiteX3764" fmla="*/ 2057626 w 6868353"/>
                <a:gd name="connsiteY3764" fmla="*/ 1195527 h 6857985"/>
                <a:gd name="connsiteX3765" fmla="*/ 979867 w 6868353"/>
                <a:gd name="connsiteY3765" fmla="*/ 1194615 h 6857985"/>
                <a:gd name="connsiteX3766" fmla="*/ 977210 w 6868353"/>
                <a:gd name="connsiteY3766" fmla="*/ 1207575 h 6857985"/>
                <a:gd name="connsiteX3767" fmla="*/ 954841 w 6868353"/>
                <a:gd name="connsiteY3767" fmla="*/ 1228471 h 6857985"/>
                <a:gd name="connsiteX3768" fmla="*/ 932742 w 6868353"/>
                <a:gd name="connsiteY3768" fmla="*/ 1248631 h 6857985"/>
                <a:gd name="connsiteX3769" fmla="*/ 928438 w 6868353"/>
                <a:gd name="connsiteY3769" fmla="*/ 1248348 h 6857985"/>
                <a:gd name="connsiteX3770" fmla="*/ 908406 w 6868353"/>
                <a:gd name="connsiteY3770" fmla="*/ 1257083 h 6857985"/>
                <a:gd name="connsiteX3771" fmla="*/ 944946 w 6868353"/>
                <a:gd name="connsiteY3771" fmla="*/ 1226050 h 6857985"/>
                <a:gd name="connsiteX3772" fmla="*/ 965275 w 6868353"/>
                <a:gd name="connsiteY3772" fmla="*/ 1207858 h 6857985"/>
                <a:gd name="connsiteX3773" fmla="*/ 979867 w 6868353"/>
                <a:gd name="connsiteY3773" fmla="*/ 1194615 h 6857985"/>
                <a:gd name="connsiteX3774" fmla="*/ 1214059 w 6868353"/>
                <a:gd name="connsiteY3774" fmla="*/ 1194479 h 6857985"/>
                <a:gd name="connsiteX3775" fmla="*/ 1208340 w 6868353"/>
                <a:gd name="connsiteY3775" fmla="*/ 1217060 h 6857985"/>
                <a:gd name="connsiteX3776" fmla="*/ 1224125 w 6868353"/>
                <a:gd name="connsiteY3776" fmla="*/ 1200822 h 6857985"/>
                <a:gd name="connsiteX3777" fmla="*/ 1214059 w 6868353"/>
                <a:gd name="connsiteY3777" fmla="*/ 1194479 h 6857985"/>
                <a:gd name="connsiteX3778" fmla="*/ 6050407 w 6868353"/>
                <a:gd name="connsiteY3778" fmla="*/ 1190728 h 6857985"/>
                <a:gd name="connsiteX3779" fmla="*/ 6084399 w 6868353"/>
                <a:gd name="connsiteY3779" fmla="*/ 1221336 h 6857985"/>
                <a:gd name="connsiteX3780" fmla="*/ 6136283 w 6868353"/>
                <a:gd name="connsiteY3780" fmla="*/ 1281447 h 6857985"/>
                <a:gd name="connsiteX3781" fmla="*/ 6191369 w 6868353"/>
                <a:gd name="connsiteY3781" fmla="*/ 1350534 h 6857985"/>
                <a:gd name="connsiteX3782" fmla="*/ 6232451 w 6868353"/>
                <a:gd name="connsiteY3782" fmla="*/ 1410348 h 6857985"/>
                <a:gd name="connsiteX3783" fmla="*/ 6188353 w 6868353"/>
                <a:gd name="connsiteY3783" fmla="*/ 1353351 h 6857985"/>
                <a:gd name="connsiteX3784" fmla="*/ 6142597 w 6868353"/>
                <a:gd name="connsiteY3784" fmla="*/ 1298379 h 6857985"/>
                <a:gd name="connsiteX3785" fmla="*/ 6096983 w 6868353"/>
                <a:gd name="connsiteY3785" fmla="*/ 1243860 h 6857985"/>
                <a:gd name="connsiteX3786" fmla="*/ 6074063 w 6868353"/>
                <a:gd name="connsiteY3786" fmla="*/ 1216905 h 6857985"/>
                <a:gd name="connsiteX3787" fmla="*/ 6050407 w 6868353"/>
                <a:gd name="connsiteY3787" fmla="*/ 1190728 h 6857985"/>
                <a:gd name="connsiteX3788" fmla="*/ 5528557 w 6868353"/>
                <a:gd name="connsiteY3788" fmla="*/ 1186052 h 6857985"/>
                <a:gd name="connsiteX3789" fmla="*/ 5561403 w 6868353"/>
                <a:gd name="connsiteY3789" fmla="*/ 1200822 h 6857985"/>
                <a:gd name="connsiteX3790" fmla="*/ 5578279 w 6868353"/>
                <a:gd name="connsiteY3790" fmla="*/ 1236781 h 6857985"/>
                <a:gd name="connsiteX3791" fmla="*/ 5539179 w 6868353"/>
                <a:gd name="connsiteY3791" fmla="*/ 1209146 h 6857985"/>
                <a:gd name="connsiteX3792" fmla="*/ 5528557 w 6868353"/>
                <a:gd name="connsiteY3792" fmla="*/ 1186052 h 6857985"/>
                <a:gd name="connsiteX3793" fmla="*/ 5172563 w 6868353"/>
                <a:gd name="connsiteY3793" fmla="*/ 1185504 h 6857985"/>
                <a:gd name="connsiteX3794" fmla="*/ 5248163 w 6868353"/>
                <a:gd name="connsiteY3794" fmla="*/ 1235040 h 6857985"/>
                <a:gd name="connsiteX3795" fmla="*/ 5242883 w 6868353"/>
                <a:gd name="connsiteY3795" fmla="*/ 1234799 h 6857985"/>
                <a:gd name="connsiteX3796" fmla="*/ 5248573 w 6868353"/>
                <a:gd name="connsiteY3796" fmla="*/ 1246082 h 6857985"/>
                <a:gd name="connsiteX3797" fmla="*/ 5207419 w 6868353"/>
                <a:gd name="connsiteY3797" fmla="*/ 1215531 h 6857985"/>
                <a:gd name="connsiteX3798" fmla="*/ 5172563 w 6868353"/>
                <a:gd name="connsiteY3798" fmla="*/ 1185504 h 6857985"/>
                <a:gd name="connsiteX3799" fmla="*/ 5185659 w 6868353"/>
                <a:gd name="connsiteY3799" fmla="*/ 1180124 h 6857985"/>
                <a:gd name="connsiteX3800" fmla="*/ 5239031 w 6868353"/>
                <a:gd name="connsiteY3800" fmla="*/ 1213606 h 6857985"/>
                <a:gd name="connsiteX3801" fmla="*/ 5270447 w 6868353"/>
                <a:gd name="connsiteY3801" fmla="*/ 1236271 h 6857985"/>
                <a:gd name="connsiteX3802" fmla="*/ 5303731 w 6868353"/>
                <a:gd name="connsiteY3802" fmla="*/ 1261839 h 6857985"/>
                <a:gd name="connsiteX3803" fmla="*/ 5338345 w 6868353"/>
                <a:gd name="connsiteY3803" fmla="*/ 1288950 h 6857985"/>
                <a:gd name="connsiteX3804" fmla="*/ 5372959 w 6868353"/>
                <a:gd name="connsiteY3804" fmla="*/ 1317236 h 6857985"/>
                <a:gd name="connsiteX3805" fmla="*/ 5438237 w 6868353"/>
                <a:gd name="connsiteY3805" fmla="*/ 1374374 h 6857985"/>
                <a:gd name="connsiteX3806" fmla="*/ 5386705 w 6868353"/>
                <a:gd name="connsiteY3806" fmla="*/ 1335272 h 6857985"/>
                <a:gd name="connsiteX3807" fmla="*/ 5357767 w 6868353"/>
                <a:gd name="connsiteY3807" fmla="*/ 1311106 h 6857985"/>
                <a:gd name="connsiteX3808" fmla="*/ 5325999 w 6868353"/>
                <a:gd name="connsiteY3808" fmla="*/ 1286076 h 6857985"/>
                <a:gd name="connsiteX3809" fmla="*/ 5258399 w 6868353"/>
                <a:gd name="connsiteY3809" fmla="*/ 1232137 h 6857985"/>
                <a:gd name="connsiteX3810" fmla="*/ 5222399 w 6868353"/>
                <a:gd name="connsiteY3810" fmla="*/ 1205678 h 6857985"/>
                <a:gd name="connsiteX3811" fmla="*/ 5185659 w 6868353"/>
                <a:gd name="connsiteY3811" fmla="*/ 1180124 h 6857985"/>
                <a:gd name="connsiteX3812" fmla="*/ 5438945 w 6868353"/>
                <a:gd name="connsiteY3812" fmla="*/ 1175311 h 6857985"/>
                <a:gd name="connsiteX3813" fmla="*/ 5460239 w 6868353"/>
                <a:gd name="connsiteY3813" fmla="*/ 1195004 h 6857985"/>
                <a:gd name="connsiteX3814" fmla="*/ 5467331 w 6868353"/>
                <a:gd name="connsiteY3814" fmla="*/ 1200242 h 6857985"/>
                <a:gd name="connsiteX3815" fmla="*/ 5459331 w 6868353"/>
                <a:gd name="connsiteY3815" fmla="*/ 1227395 h 6857985"/>
                <a:gd name="connsiteX3816" fmla="*/ 5438945 w 6868353"/>
                <a:gd name="connsiteY3816" fmla="*/ 1175311 h 6857985"/>
                <a:gd name="connsiteX3817" fmla="*/ 5220231 w 6868353"/>
                <a:gd name="connsiteY3817" fmla="*/ 1174844 h 6857985"/>
                <a:gd name="connsiteX3818" fmla="*/ 5254235 w 6868353"/>
                <a:gd name="connsiteY3818" fmla="*/ 1197000 h 6857985"/>
                <a:gd name="connsiteX3819" fmla="*/ 5274411 w 6868353"/>
                <a:gd name="connsiteY3819" fmla="*/ 1225201 h 6857985"/>
                <a:gd name="connsiteX3820" fmla="*/ 5237999 w 6868353"/>
                <a:gd name="connsiteY3820" fmla="*/ 1196858 h 6857985"/>
                <a:gd name="connsiteX3821" fmla="*/ 5226375 w 6868353"/>
                <a:gd name="connsiteY3821" fmla="*/ 1185773 h 6857985"/>
                <a:gd name="connsiteX3822" fmla="*/ 5220231 w 6868353"/>
                <a:gd name="connsiteY3822" fmla="*/ 1174844 h 6857985"/>
                <a:gd name="connsiteX3823" fmla="*/ 1196753 w 6868353"/>
                <a:gd name="connsiteY3823" fmla="*/ 1167016 h 6857985"/>
                <a:gd name="connsiteX3824" fmla="*/ 1191634 w 6868353"/>
                <a:gd name="connsiteY3824" fmla="*/ 1167368 h 6857985"/>
                <a:gd name="connsiteX3825" fmla="*/ 1149673 w 6868353"/>
                <a:gd name="connsiteY3825" fmla="*/ 1205055 h 6857985"/>
                <a:gd name="connsiteX3826" fmla="*/ 1109693 w 6868353"/>
                <a:gd name="connsiteY3826" fmla="*/ 1242458 h 6857985"/>
                <a:gd name="connsiteX3827" fmla="*/ 1113657 w 6868353"/>
                <a:gd name="connsiteY3827" fmla="*/ 1251164 h 6857985"/>
                <a:gd name="connsiteX3828" fmla="*/ 1145581 w 6868353"/>
                <a:gd name="connsiteY3828" fmla="*/ 1217116 h 6857985"/>
                <a:gd name="connsiteX3829" fmla="*/ 1187331 w 6868353"/>
                <a:gd name="connsiteY3829" fmla="*/ 1184343 h 6857985"/>
                <a:gd name="connsiteX3830" fmla="*/ 1196753 w 6868353"/>
                <a:gd name="connsiteY3830" fmla="*/ 1167016 h 6857985"/>
                <a:gd name="connsiteX3831" fmla="*/ 5398749 w 6868353"/>
                <a:gd name="connsiteY3831" fmla="*/ 1143173 h 6857985"/>
                <a:gd name="connsiteX3832" fmla="*/ 5439383 w 6868353"/>
                <a:gd name="connsiteY3832" fmla="*/ 1186439 h 6857985"/>
                <a:gd name="connsiteX3833" fmla="*/ 5431555 w 6868353"/>
                <a:gd name="connsiteY3833" fmla="*/ 1202295 h 6857985"/>
                <a:gd name="connsiteX3834" fmla="*/ 5396587 w 6868353"/>
                <a:gd name="connsiteY3834" fmla="*/ 1155392 h 6857985"/>
                <a:gd name="connsiteX3835" fmla="*/ 5404671 w 6868353"/>
                <a:gd name="connsiteY3835" fmla="*/ 1150437 h 6857985"/>
                <a:gd name="connsiteX3836" fmla="*/ 5398749 w 6868353"/>
                <a:gd name="connsiteY3836" fmla="*/ 1143173 h 6857985"/>
                <a:gd name="connsiteX3837" fmla="*/ 5978403 w 6868353"/>
                <a:gd name="connsiteY3837" fmla="*/ 1140697 h 6857985"/>
                <a:gd name="connsiteX3838" fmla="*/ 6052501 w 6868353"/>
                <a:gd name="connsiteY3838" fmla="*/ 1209090 h 6857985"/>
                <a:gd name="connsiteX3839" fmla="*/ 5978403 w 6868353"/>
                <a:gd name="connsiteY3839" fmla="*/ 1140697 h 6857985"/>
                <a:gd name="connsiteX3840" fmla="*/ 2316362 w 6868353"/>
                <a:gd name="connsiteY3840" fmla="*/ 1140272 h 6857985"/>
                <a:gd name="connsiteX3841" fmla="*/ 2251721 w 6868353"/>
                <a:gd name="connsiteY3841" fmla="*/ 1177151 h 6857985"/>
                <a:gd name="connsiteX3842" fmla="*/ 2242037 w 6868353"/>
                <a:gd name="connsiteY3842" fmla="*/ 1172579 h 6857985"/>
                <a:gd name="connsiteX3843" fmla="*/ 2262013 w 6868353"/>
                <a:gd name="connsiteY3843" fmla="*/ 1167907 h 6857985"/>
                <a:gd name="connsiteX3844" fmla="*/ 2316362 w 6868353"/>
                <a:gd name="connsiteY3844" fmla="*/ 1140272 h 6857985"/>
                <a:gd name="connsiteX3845" fmla="*/ 2164144 w 6868353"/>
                <a:gd name="connsiteY3845" fmla="*/ 1137724 h 6857985"/>
                <a:gd name="connsiteX3846" fmla="*/ 2131895 w 6868353"/>
                <a:gd name="connsiteY3846" fmla="*/ 1158181 h 6857985"/>
                <a:gd name="connsiteX3847" fmla="*/ 2125849 w 6868353"/>
                <a:gd name="connsiteY3847" fmla="*/ 1158549 h 6857985"/>
                <a:gd name="connsiteX3848" fmla="*/ 2103708 w 6868353"/>
                <a:gd name="connsiteY3848" fmla="*/ 1169181 h 6857985"/>
                <a:gd name="connsiteX3849" fmla="*/ 2164144 w 6868353"/>
                <a:gd name="connsiteY3849" fmla="*/ 1137724 h 6857985"/>
                <a:gd name="connsiteX3850" fmla="*/ 5541623 w 6868353"/>
                <a:gd name="connsiteY3850" fmla="*/ 1136895 h 6857985"/>
                <a:gd name="connsiteX3851" fmla="*/ 5603507 w 6868353"/>
                <a:gd name="connsiteY3851" fmla="*/ 1201048 h 6857985"/>
                <a:gd name="connsiteX3852" fmla="*/ 5546781 w 6868353"/>
                <a:gd name="connsiteY3852" fmla="*/ 1148100 h 6857985"/>
                <a:gd name="connsiteX3853" fmla="*/ 5541623 w 6868353"/>
                <a:gd name="connsiteY3853" fmla="*/ 1136895 h 6857985"/>
                <a:gd name="connsiteX3854" fmla="*/ 952718 w 6868353"/>
                <a:gd name="connsiteY3854" fmla="*/ 1134213 h 6857985"/>
                <a:gd name="connsiteX3855" fmla="*/ 868271 w 6868353"/>
                <a:gd name="connsiteY3855" fmla="*/ 1223389 h 6857985"/>
                <a:gd name="connsiteX3856" fmla="*/ 893357 w 6868353"/>
                <a:gd name="connsiteY3856" fmla="*/ 1198939 h 6857985"/>
                <a:gd name="connsiteX3857" fmla="*/ 911493 w 6868353"/>
                <a:gd name="connsiteY3857" fmla="*/ 1178426 h 6857985"/>
                <a:gd name="connsiteX3858" fmla="*/ 952718 w 6868353"/>
                <a:gd name="connsiteY3858" fmla="*/ 1134213 h 6857985"/>
                <a:gd name="connsiteX3859" fmla="*/ 2424367 w 6868353"/>
                <a:gd name="connsiteY3859" fmla="*/ 1117012 h 6857985"/>
                <a:gd name="connsiteX3860" fmla="*/ 2385053 w 6868353"/>
                <a:gd name="connsiteY3860" fmla="*/ 1142835 h 6857985"/>
                <a:gd name="connsiteX3861" fmla="*/ 2352590 w 6868353"/>
                <a:gd name="connsiteY3861" fmla="*/ 1158393 h 6857985"/>
                <a:gd name="connsiteX3862" fmla="*/ 2324092 w 6868353"/>
                <a:gd name="connsiteY3862" fmla="*/ 1172706 h 6857985"/>
                <a:gd name="connsiteX3863" fmla="*/ 2365091 w 6868353"/>
                <a:gd name="connsiteY3863" fmla="*/ 1146728 h 6857985"/>
                <a:gd name="connsiteX3864" fmla="*/ 2424367 w 6868353"/>
                <a:gd name="connsiteY3864" fmla="*/ 1117012 h 6857985"/>
                <a:gd name="connsiteX3865" fmla="*/ 5899563 w 6868353"/>
                <a:gd name="connsiteY3865" fmla="*/ 1114902 h 6857985"/>
                <a:gd name="connsiteX3866" fmla="*/ 5945671 w 6868353"/>
                <a:gd name="connsiteY3866" fmla="*/ 1161677 h 6857985"/>
                <a:gd name="connsiteX3867" fmla="*/ 5939415 w 6868353"/>
                <a:gd name="connsiteY3867" fmla="*/ 1171814 h 6857985"/>
                <a:gd name="connsiteX3868" fmla="*/ 5957183 w 6868353"/>
                <a:gd name="connsiteY3868" fmla="*/ 1164707 h 6857985"/>
                <a:gd name="connsiteX3869" fmla="*/ 5986755 w 6868353"/>
                <a:gd name="connsiteY3869" fmla="*/ 1226135 h 6857985"/>
                <a:gd name="connsiteX3870" fmla="*/ 5953203 w 6868353"/>
                <a:gd name="connsiteY3870" fmla="*/ 1191832 h 6857985"/>
                <a:gd name="connsiteX3871" fmla="*/ 5933029 w 6868353"/>
                <a:gd name="connsiteY3871" fmla="*/ 1167864 h 6857985"/>
                <a:gd name="connsiteX3872" fmla="*/ 5905211 w 6868353"/>
                <a:gd name="connsiteY3872" fmla="*/ 1139451 h 6857985"/>
                <a:gd name="connsiteX3873" fmla="*/ 5919835 w 6868353"/>
                <a:gd name="connsiteY3873" fmla="*/ 1148795 h 6857985"/>
                <a:gd name="connsiteX3874" fmla="*/ 5899563 w 6868353"/>
                <a:gd name="connsiteY3874" fmla="*/ 1114902 h 6857985"/>
                <a:gd name="connsiteX3875" fmla="*/ 5393685 w 6868353"/>
                <a:gd name="connsiteY3875" fmla="*/ 1108762 h 6857985"/>
                <a:gd name="connsiteX3876" fmla="*/ 5451871 w 6868353"/>
                <a:gd name="connsiteY3876" fmla="*/ 1148738 h 6857985"/>
                <a:gd name="connsiteX3877" fmla="*/ 5458001 w 6868353"/>
                <a:gd name="connsiteY3877" fmla="*/ 1160390 h 6857985"/>
                <a:gd name="connsiteX3878" fmla="*/ 5463479 w 6868353"/>
                <a:gd name="connsiteY3878" fmla="*/ 1160772 h 6857985"/>
                <a:gd name="connsiteX3879" fmla="*/ 5461327 w 6868353"/>
                <a:gd name="connsiteY3879" fmla="*/ 1177222 h 6857985"/>
                <a:gd name="connsiteX3880" fmla="*/ 5406087 w 6868353"/>
                <a:gd name="connsiteY3880" fmla="*/ 1122717 h 6857985"/>
                <a:gd name="connsiteX3881" fmla="*/ 5393685 w 6868353"/>
                <a:gd name="connsiteY3881" fmla="*/ 1108762 h 6857985"/>
                <a:gd name="connsiteX3882" fmla="*/ 1078023 w 6868353"/>
                <a:gd name="connsiteY3882" fmla="*/ 1104610 h 6857985"/>
                <a:gd name="connsiteX3883" fmla="*/ 1059236 w 6868353"/>
                <a:gd name="connsiteY3883" fmla="*/ 1118994 h 6857985"/>
                <a:gd name="connsiteX3884" fmla="*/ 1042021 w 6868353"/>
                <a:gd name="connsiteY3884" fmla="*/ 1129895 h 6857985"/>
                <a:gd name="connsiteX3885" fmla="*/ 1009007 w 6868353"/>
                <a:gd name="connsiteY3885" fmla="*/ 1145453 h 6857985"/>
                <a:gd name="connsiteX3886" fmla="*/ 1078023 w 6868353"/>
                <a:gd name="connsiteY3886" fmla="*/ 1104610 h 6857985"/>
                <a:gd name="connsiteX3887" fmla="*/ 2208790 w 6868353"/>
                <a:gd name="connsiteY3887" fmla="*/ 1102928 h 6857985"/>
                <a:gd name="connsiteX3888" fmla="*/ 2221764 w 6868353"/>
                <a:gd name="connsiteY3888" fmla="*/ 1103733 h 6857985"/>
                <a:gd name="connsiteX3889" fmla="*/ 2182450 w 6868353"/>
                <a:gd name="connsiteY3889" fmla="*/ 1122731 h 6857985"/>
                <a:gd name="connsiteX3890" fmla="*/ 2195305 w 6868353"/>
                <a:gd name="connsiteY3890" fmla="*/ 1108744 h 6857985"/>
                <a:gd name="connsiteX3891" fmla="*/ 2208790 w 6868353"/>
                <a:gd name="connsiteY3891" fmla="*/ 1102928 h 6857985"/>
                <a:gd name="connsiteX3892" fmla="*/ 1696561 w 6868353"/>
                <a:gd name="connsiteY3892" fmla="*/ 1087381 h 6857985"/>
                <a:gd name="connsiteX3893" fmla="*/ 1683057 w 6868353"/>
                <a:gd name="connsiteY3893" fmla="*/ 1092081 h 6857985"/>
                <a:gd name="connsiteX3894" fmla="*/ 1664568 w 6868353"/>
                <a:gd name="connsiteY3894" fmla="*/ 1110485 h 6857985"/>
                <a:gd name="connsiteX3895" fmla="*/ 1631298 w 6868353"/>
                <a:gd name="connsiteY3895" fmla="*/ 1123424 h 6857985"/>
                <a:gd name="connsiteX3896" fmla="*/ 1675157 w 6868353"/>
                <a:gd name="connsiteY3896" fmla="*/ 1105105 h 6857985"/>
                <a:gd name="connsiteX3897" fmla="*/ 1696561 w 6868353"/>
                <a:gd name="connsiteY3897" fmla="*/ 1087381 h 6857985"/>
                <a:gd name="connsiteX3898" fmla="*/ 5542193 w 6868353"/>
                <a:gd name="connsiteY3898" fmla="*/ 1084974 h 6857985"/>
                <a:gd name="connsiteX3899" fmla="*/ 5579907 w 6868353"/>
                <a:gd name="connsiteY3899" fmla="*/ 1118711 h 6857985"/>
                <a:gd name="connsiteX3900" fmla="*/ 5591135 w 6868353"/>
                <a:gd name="connsiteY3900" fmla="*/ 1120212 h 6857985"/>
                <a:gd name="connsiteX3901" fmla="*/ 5620171 w 6868353"/>
                <a:gd name="connsiteY3901" fmla="*/ 1158436 h 6857985"/>
                <a:gd name="connsiteX3902" fmla="*/ 5542193 w 6868353"/>
                <a:gd name="connsiteY3902" fmla="*/ 1084974 h 6857985"/>
                <a:gd name="connsiteX3903" fmla="*/ 5320577 w 6868353"/>
                <a:gd name="connsiteY3903" fmla="*/ 1083997 h 6857985"/>
                <a:gd name="connsiteX3904" fmla="*/ 5347731 w 6868353"/>
                <a:gd name="connsiteY3904" fmla="*/ 1112892 h 6857985"/>
                <a:gd name="connsiteX3905" fmla="*/ 5347007 w 6868353"/>
                <a:gd name="connsiteY3905" fmla="*/ 1101608 h 6857985"/>
                <a:gd name="connsiteX3906" fmla="*/ 5364223 w 6868353"/>
                <a:gd name="connsiteY3906" fmla="*/ 1114024 h 6857985"/>
                <a:gd name="connsiteX3907" fmla="*/ 5375875 w 6868353"/>
                <a:gd name="connsiteY3907" fmla="*/ 1126001 h 6857985"/>
                <a:gd name="connsiteX3908" fmla="*/ 5367239 w 6868353"/>
                <a:gd name="connsiteY3908" fmla="*/ 1119772 h 6857985"/>
                <a:gd name="connsiteX3909" fmla="*/ 5374997 w 6868353"/>
                <a:gd name="connsiteY3909" fmla="*/ 1164905 h 6857985"/>
                <a:gd name="connsiteX3910" fmla="*/ 5333543 w 6868353"/>
                <a:gd name="connsiteY3910" fmla="*/ 1106408 h 6857985"/>
                <a:gd name="connsiteX3911" fmla="*/ 5310299 w 6868353"/>
                <a:gd name="connsiteY3911" fmla="*/ 1094657 h 6857985"/>
                <a:gd name="connsiteX3912" fmla="*/ 5320577 w 6868353"/>
                <a:gd name="connsiteY3912" fmla="*/ 1083997 h 6857985"/>
                <a:gd name="connsiteX3913" fmla="*/ 1143189 w 6868353"/>
                <a:gd name="connsiteY3913" fmla="*/ 1083587 h 6857985"/>
                <a:gd name="connsiteX3914" fmla="*/ 1081605 w 6868353"/>
                <a:gd name="connsiteY3914" fmla="*/ 1113473 h 6857985"/>
                <a:gd name="connsiteX3915" fmla="*/ 1143189 w 6868353"/>
                <a:gd name="connsiteY3915" fmla="*/ 1083587 h 6857985"/>
                <a:gd name="connsiteX3916" fmla="*/ 2033388 w 6868353"/>
                <a:gd name="connsiteY3916" fmla="*/ 1080079 h 6857985"/>
                <a:gd name="connsiteX3917" fmla="*/ 2015098 w 6868353"/>
                <a:gd name="connsiteY3917" fmla="*/ 1087409 h 6857985"/>
                <a:gd name="connsiteX3918" fmla="*/ 2012918 w 6868353"/>
                <a:gd name="connsiteY3918" fmla="*/ 1095677 h 6857985"/>
                <a:gd name="connsiteX3919" fmla="*/ 1988412 w 6868353"/>
                <a:gd name="connsiteY3919" fmla="*/ 1109098 h 6857985"/>
                <a:gd name="connsiteX3920" fmla="*/ 2004820 w 6868353"/>
                <a:gd name="connsiteY3920" fmla="*/ 1091061 h 6857985"/>
                <a:gd name="connsiteX3921" fmla="*/ 1996510 w 6868353"/>
                <a:gd name="connsiteY3921" fmla="*/ 1089193 h 6857985"/>
                <a:gd name="connsiteX3922" fmla="*/ 1955582 w 6868353"/>
                <a:gd name="connsiteY3922" fmla="*/ 1117875 h 6857985"/>
                <a:gd name="connsiteX3923" fmla="*/ 1974368 w 6868353"/>
                <a:gd name="connsiteY3923" fmla="*/ 1143825 h 6857985"/>
                <a:gd name="connsiteX3924" fmla="*/ 1994486 w 6868353"/>
                <a:gd name="connsiteY3924" fmla="*/ 1122589 h 6857985"/>
                <a:gd name="connsiteX3925" fmla="*/ 2023041 w 6868353"/>
                <a:gd name="connsiteY3925" fmla="*/ 1110004 h 6857985"/>
                <a:gd name="connsiteX3926" fmla="*/ 1976110 w 6868353"/>
                <a:gd name="connsiteY3926" fmla="*/ 1124798 h 6857985"/>
                <a:gd name="connsiteX3927" fmla="*/ 1986303 w 6868353"/>
                <a:gd name="connsiteY3927" fmla="*/ 1114095 h 6857985"/>
                <a:gd name="connsiteX3928" fmla="*/ 2011602 w 6868353"/>
                <a:gd name="connsiteY3928" fmla="*/ 1101991 h 6857985"/>
                <a:gd name="connsiteX3929" fmla="*/ 2037863 w 6868353"/>
                <a:gd name="connsiteY3929" fmla="*/ 1090254 h 6857985"/>
                <a:gd name="connsiteX3930" fmla="*/ 2033388 w 6868353"/>
                <a:gd name="connsiteY3930" fmla="*/ 1080079 h 6857985"/>
                <a:gd name="connsiteX3931" fmla="*/ 2079315 w 6868353"/>
                <a:gd name="connsiteY3931" fmla="*/ 1077782 h 6857985"/>
                <a:gd name="connsiteX3932" fmla="*/ 2060784 w 6868353"/>
                <a:gd name="connsiteY3932" fmla="*/ 1079183 h 6857985"/>
                <a:gd name="connsiteX3933" fmla="*/ 2018992 w 6868353"/>
                <a:gd name="connsiteY3933" fmla="*/ 1105657 h 6857985"/>
                <a:gd name="connsiteX3934" fmla="*/ 2079315 w 6868353"/>
                <a:gd name="connsiteY3934" fmla="*/ 1077782 h 6857985"/>
                <a:gd name="connsiteX3935" fmla="*/ 5150215 w 6868353"/>
                <a:gd name="connsiteY3935" fmla="*/ 1074711 h 6857985"/>
                <a:gd name="connsiteX3936" fmla="*/ 5184795 w 6868353"/>
                <a:gd name="connsiteY3936" fmla="*/ 1103166 h 6857985"/>
                <a:gd name="connsiteX3937" fmla="*/ 5169691 w 6868353"/>
                <a:gd name="connsiteY3937" fmla="*/ 1086560 h 6857985"/>
                <a:gd name="connsiteX3938" fmla="*/ 5202055 w 6868353"/>
                <a:gd name="connsiteY3938" fmla="*/ 1114378 h 6857985"/>
                <a:gd name="connsiteX3939" fmla="*/ 5209755 w 6868353"/>
                <a:gd name="connsiteY3939" fmla="*/ 1108956 h 6857985"/>
                <a:gd name="connsiteX3940" fmla="*/ 5231063 w 6868353"/>
                <a:gd name="connsiteY3940" fmla="*/ 1136732 h 6857985"/>
                <a:gd name="connsiteX3941" fmla="*/ 5276831 w 6868353"/>
                <a:gd name="connsiteY3941" fmla="*/ 1166760 h 6857985"/>
                <a:gd name="connsiteX3942" fmla="*/ 5301523 w 6868353"/>
                <a:gd name="connsiteY3942" fmla="*/ 1185192 h 6857985"/>
                <a:gd name="connsiteX3943" fmla="*/ 5322035 w 6868353"/>
                <a:gd name="connsiteY3943" fmla="*/ 1205664 h 6857985"/>
                <a:gd name="connsiteX3944" fmla="*/ 5356537 w 6868353"/>
                <a:gd name="connsiteY3944" fmla="*/ 1221435 h 6857985"/>
                <a:gd name="connsiteX3945" fmla="*/ 5379187 w 6868353"/>
                <a:gd name="connsiteY3945" fmla="*/ 1243945 h 6857985"/>
                <a:gd name="connsiteX3946" fmla="*/ 5405111 w 6868353"/>
                <a:gd name="connsiteY3946" fmla="*/ 1277327 h 6857985"/>
                <a:gd name="connsiteX3947" fmla="*/ 5373893 w 6868353"/>
                <a:gd name="connsiteY3947" fmla="*/ 1248531 h 6857985"/>
                <a:gd name="connsiteX3948" fmla="*/ 5339619 w 6868353"/>
                <a:gd name="connsiteY3948" fmla="*/ 1220684 h 6857985"/>
                <a:gd name="connsiteX3949" fmla="*/ 5304043 w 6868353"/>
                <a:gd name="connsiteY3949" fmla="*/ 1193446 h 6857985"/>
                <a:gd name="connsiteX3950" fmla="*/ 5286175 w 6868353"/>
                <a:gd name="connsiteY3950" fmla="*/ 1180096 h 6857985"/>
                <a:gd name="connsiteX3951" fmla="*/ 5267983 w 6868353"/>
                <a:gd name="connsiteY3951" fmla="*/ 1167595 h 6857985"/>
                <a:gd name="connsiteX3952" fmla="*/ 5199803 w 6868353"/>
                <a:gd name="connsiteY3952" fmla="*/ 1119942 h 6857985"/>
                <a:gd name="connsiteX3953" fmla="*/ 5170909 w 6868353"/>
                <a:gd name="connsiteY3953" fmla="*/ 1097248 h 6857985"/>
                <a:gd name="connsiteX3954" fmla="*/ 5146445 w 6868353"/>
                <a:gd name="connsiteY3954" fmla="*/ 1076282 h 6857985"/>
                <a:gd name="connsiteX3955" fmla="*/ 5150215 w 6868353"/>
                <a:gd name="connsiteY3955" fmla="*/ 1074711 h 6857985"/>
                <a:gd name="connsiteX3956" fmla="*/ 1500840 w 6868353"/>
                <a:gd name="connsiteY3956" fmla="*/ 1073903 h 6857985"/>
                <a:gd name="connsiteX3957" fmla="*/ 1477240 w 6868353"/>
                <a:gd name="connsiteY3957" fmla="*/ 1082114 h 6857985"/>
                <a:gd name="connsiteX3958" fmla="*/ 1464556 w 6868353"/>
                <a:gd name="connsiteY3958" fmla="*/ 1088740 h 6857985"/>
                <a:gd name="connsiteX3959" fmla="*/ 1451673 w 6868353"/>
                <a:gd name="connsiteY3959" fmla="*/ 1097545 h 6857985"/>
                <a:gd name="connsiteX3960" fmla="*/ 1450002 w 6868353"/>
                <a:gd name="connsiteY3960" fmla="*/ 1103081 h 6857985"/>
                <a:gd name="connsiteX3961" fmla="*/ 1429035 w 6868353"/>
                <a:gd name="connsiteY3961" fmla="*/ 1114633 h 6857985"/>
                <a:gd name="connsiteX3962" fmla="*/ 1467557 w 6868353"/>
                <a:gd name="connsiteY3962" fmla="*/ 1102642 h 6857985"/>
                <a:gd name="connsiteX3963" fmla="*/ 1500840 w 6868353"/>
                <a:gd name="connsiteY3963" fmla="*/ 1073903 h 6857985"/>
                <a:gd name="connsiteX3964" fmla="*/ 1524984 w 6868353"/>
                <a:gd name="connsiteY3964" fmla="*/ 1073445 h 6857985"/>
                <a:gd name="connsiteX3965" fmla="*/ 1490690 w 6868353"/>
                <a:gd name="connsiteY3965" fmla="*/ 1086347 h 6857985"/>
                <a:gd name="connsiteX3966" fmla="*/ 1404770 w 6868353"/>
                <a:gd name="connsiteY3966" fmla="*/ 1137256 h 6857985"/>
                <a:gd name="connsiteX3967" fmla="*/ 1361308 w 6868353"/>
                <a:gd name="connsiteY3967" fmla="*/ 1185985 h 6857985"/>
                <a:gd name="connsiteX3968" fmla="*/ 1330813 w 6868353"/>
                <a:gd name="connsiteY3968" fmla="*/ 1191450 h 6857985"/>
                <a:gd name="connsiteX3969" fmla="*/ 1351936 w 6868353"/>
                <a:gd name="connsiteY3969" fmla="*/ 1170525 h 6857985"/>
                <a:gd name="connsiteX3970" fmla="*/ 1370000 w 6868353"/>
                <a:gd name="connsiteY3970" fmla="*/ 1148553 h 6857985"/>
                <a:gd name="connsiteX3971" fmla="*/ 1439002 w 6868353"/>
                <a:gd name="connsiteY3971" fmla="*/ 1081477 h 6857985"/>
                <a:gd name="connsiteX3972" fmla="*/ 1366022 w 6868353"/>
                <a:gd name="connsiteY3972" fmla="*/ 1109735 h 6857985"/>
                <a:gd name="connsiteX3973" fmla="*/ 1341431 w 6868353"/>
                <a:gd name="connsiteY3973" fmla="*/ 1132740 h 6857985"/>
                <a:gd name="connsiteX3974" fmla="*/ 1372336 w 6868353"/>
                <a:gd name="connsiteY3974" fmla="*/ 1127700 h 6857985"/>
                <a:gd name="connsiteX3975" fmla="*/ 1341927 w 6868353"/>
                <a:gd name="connsiteY3975" fmla="*/ 1151116 h 6857985"/>
                <a:gd name="connsiteX3976" fmla="*/ 1326764 w 6868353"/>
                <a:gd name="connsiteY3976" fmla="*/ 1162668 h 6857985"/>
                <a:gd name="connsiteX3977" fmla="*/ 1312593 w 6868353"/>
                <a:gd name="connsiteY3977" fmla="*/ 1172649 h 6857985"/>
                <a:gd name="connsiteX3978" fmla="*/ 1322333 w 6868353"/>
                <a:gd name="connsiteY3978" fmla="*/ 1162781 h 6857985"/>
                <a:gd name="connsiteX3979" fmla="*/ 1332201 w 6868353"/>
                <a:gd name="connsiteY3979" fmla="*/ 1154103 h 6857985"/>
                <a:gd name="connsiteX3980" fmla="*/ 1351214 w 6868353"/>
                <a:gd name="connsiteY3980" fmla="*/ 1139535 h 6857985"/>
                <a:gd name="connsiteX3981" fmla="*/ 1321965 w 6868353"/>
                <a:gd name="connsiteY3981" fmla="*/ 1153565 h 6857985"/>
                <a:gd name="connsiteX3982" fmla="*/ 1299087 w 6868353"/>
                <a:gd name="connsiteY3982" fmla="*/ 1172309 h 6857985"/>
                <a:gd name="connsiteX3983" fmla="*/ 1249296 w 6868353"/>
                <a:gd name="connsiteY3983" fmla="*/ 1216706 h 6857985"/>
                <a:gd name="connsiteX3984" fmla="*/ 1315977 w 6868353"/>
                <a:gd name="connsiteY3984" fmla="*/ 1181639 h 6857985"/>
                <a:gd name="connsiteX3985" fmla="*/ 1332286 w 6868353"/>
                <a:gd name="connsiteY3985" fmla="*/ 1162739 h 6857985"/>
                <a:gd name="connsiteX3986" fmla="*/ 1338373 w 6868353"/>
                <a:gd name="connsiteY3986" fmla="*/ 1163574 h 6857985"/>
                <a:gd name="connsiteX3987" fmla="*/ 1409725 w 6868353"/>
                <a:gd name="connsiteY3987" fmla="*/ 1100773 h 6857985"/>
                <a:gd name="connsiteX3988" fmla="*/ 1354583 w 6868353"/>
                <a:gd name="connsiteY3988" fmla="*/ 1148355 h 6857985"/>
                <a:gd name="connsiteX3989" fmla="*/ 1343710 w 6868353"/>
                <a:gd name="connsiteY3989" fmla="*/ 1164126 h 6857985"/>
                <a:gd name="connsiteX3990" fmla="*/ 1334622 w 6868353"/>
                <a:gd name="connsiteY3990" fmla="*/ 1173796 h 6857985"/>
                <a:gd name="connsiteX3991" fmla="*/ 1325249 w 6868353"/>
                <a:gd name="connsiteY3991" fmla="*/ 1184173 h 6857985"/>
                <a:gd name="connsiteX3992" fmla="*/ 1307468 w 6868353"/>
                <a:gd name="connsiteY3992" fmla="*/ 1215318 h 6857985"/>
                <a:gd name="connsiteX3993" fmla="*/ 1330233 w 6868353"/>
                <a:gd name="connsiteY3993" fmla="*/ 1206739 h 6857985"/>
                <a:gd name="connsiteX3994" fmla="*/ 1345905 w 6868353"/>
                <a:gd name="connsiteY3994" fmla="*/ 1202251 h 6857985"/>
                <a:gd name="connsiteX3995" fmla="*/ 1355277 w 6868353"/>
                <a:gd name="connsiteY3995" fmla="*/ 1197112 h 6857985"/>
                <a:gd name="connsiteX3996" fmla="*/ 1366220 w 6868353"/>
                <a:gd name="connsiteY3996" fmla="*/ 1189340 h 6857985"/>
                <a:gd name="connsiteX3997" fmla="*/ 1445033 w 6868353"/>
                <a:gd name="connsiteY3997" fmla="*/ 1119574 h 6857985"/>
                <a:gd name="connsiteX3998" fmla="*/ 1485197 w 6868353"/>
                <a:gd name="connsiteY3998" fmla="*/ 1102514 h 6857985"/>
                <a:gd name="connsiteX3999" fmla="*/ 1514969 w 6868353"/>
                <a:gd name="connsiteY3999" fmla="*/ 1084776 h 6857985"/>
                <a:gd name="connsiteX4000" fmla="*/ 1524984 w 6868353"/>
                <a:gd name="connsiteY4000" fmla="*/ 1073445 h 6857985"/>
                <a:gd name="connsiteX4001" fmla="*/ 5773371 w 6868353"/>
                <a:gd name="connsiteY4001" fmla="*/ 1073174 h 6857985"/>
                <a:gd name="connsiteX4002" fmla="*/ 5814817 w 6868353"/>
                <a:gd name="connsiteY4002" fmla="*/ 1113600 h 6857985"/>
                <a:gd name="connsiteX4003" fmla="*/ 5816559 w 6868353"/>
                <a:gd name="connsiteY4003" fmla="*/ 1115907 h 6857985"/>
                <a:gd name="connsiteX4004" fmla="*/ 5820593 w 6868353"/>
                <a:gd name="connsiteY4004" fmla="*/ 1121698 h 6857985"/>
                <a:gd name="connsiteX4005" fmla="*/ 5830333 w 6868353"/>
                <a:gd name="connsiteY4005" fmla="*/ 1137157 h 6857985"/>
                <a:gd name="connsiteX4006" fmla="*/ 5820479 w 6868353"/>
                <a:gd name="connsiteY4006" fmla="*/ 1138021 h 6857985"/>
                <a:gd name="connsiteX4007" fmla="*/ 5780075 w 6868353"/>
                <a:gd name="connsiteY4007" fmla="*/ 1082921 h 6857985"/>
                <a:gd name="connsiteX4008" fmla="*/ 5773371 w 6868353"/>
                <a:gd name="connsiteY4008" fmla="*/ 1073174 h 6857985"/>
                <a:gd name="connsiteX4009" fmla="*/ 1625579 w 6868353"/>
                <a:gd name="connsiteY4009" fmla="*/ 1071015 h 6857985"/>
                <a:gd name="connsiteX4010" fmla="*/ 1612866 w 6868353"/>
                <a:gd name="connsiteY4010" fmla="*/ 1074186 h 6857985"/>
                <a:gd name="connsiteX4011" fmla="*/ 1590016 w 6868353"/>
                <a:gd name="connsiteY4011" fmla="*/ 1089745 h 6857985"/>
                <a:gd name="connsiteX4012" fmla="*/ 1582810 w 6868353"/>
                <a:gd name="connsiteY4012" fmla="*/ 1111179 h 6857985"/>
                <a:gd name="connsiteX4013" fmla="*/ 1519231 w 6868353"/>
                <a:gd name="connsiteY4013" fmla="*/ 1161762 h 6857985"/>
                <a:gd name="connsiteX4014" fmla="*/ 1577516 w 6868353"/>
                <a:gd name="connsiteY4014" fmla="*/ 1127134 h 6857985"/>
                <a:gd name="connsiteX4015" fmla="*/ 1566445 w 6868353"/>
                <a:gd name="connsiteY4015" fmla="*/ 1125095 h 6857985"/>
                <a:gd name="connsiteX4016" fmla="*/ 1631058 w 6868353"/>
                <a:gd name="connsiteY4016" fmla="*/ 1089278 h 6857985"/>
                <a:gd name="connsiteX4017" fmla="*/ 1611011 w 6868353"/>
                <a:gd name="connsiteY4017" fmla="*/ 1079594 h 6857985"/>
                <a:gd name="connsiteX4018" fmla="*/ 1625579 w 6868353"/>
                <a:gd name="connsiteY4018" fmla="*/ 1071015 h 6857985"/>
                <a:gd name="connsiteX4019" fmla="*/ 5718591 w 6868353"/>
                <a:gd name="connsiteY4019" fmla="*/ 1065805 h 6857985"/>
                <a:gd name="connsiteX4020" fmla="*/ 5737747 w 6868353"/>
                <a:gd name="connsiteY4020" fmla="*/ 1078688 h 6857985"/>
                <a:gd name="connsiteX4021" fmla="*/ 5751435 w 6868353"/>
                <a:gd name="connsiteY4021" fmla="*/ 1090325 h 6857985"/>
                <a:gd name="connsiteX4022" fmla="*/ 5768595 w 6868353"/>
                <a:gd name="connsiteY4022" fmla="*/ 1103859 h 6857985"/>
                <a:gd name="connsiteX4023" fmla="*/ 5759987 w 6868353"/>
                <a:gd name="connsiteY4023" fmla="*/ 1107894 h 6857985"/>
                <a:gd name="connsiteX4024" fmla="*/ 5791487 w 6868353"/>
                <a:gd name="connsiteY4024" fmla="*/ 1143471 h 6857985"/>
                <a:gd name="connsiteX4025" fmla="*/ 5783035 w 6868353"/>
                <a:gd name="connsiteY4025" fmla="*/ 1112693 h 6857985"/>
                <a:gd name="connsiteX4026" fmla="*/ 5833193 w 6868353"/>
                <a:gd name="connsiteY4026" fmla="*/ 1169180 h 6857985"/>
                <a:gd name="connsiteX4027" fmla="*/ 5879275 w 6868353"/>
                <a:gd name="connsiteY4027" fmla="*/ 1227111 h 6857985"/>
                <a:gd name="connsiteX4028" fmla="*/ 5858563 w 6868353"/>
                <a:gd name="connsiteY4028" fmla="*/ 1204219 h 6857985"/>
                <a:gd name="connsiteX4029" fmla="*/ 5840271 w 6868353"/>
                <a:gd name="connsiteY4029" fmla="*/ 1182941 h 6857985"/>
                <a:gd name="connsiteX4030" fmla="*/ 5848583 w 6868353"/>
                <a:gd name="connsiteY4030" fmla="*/ 1202025 h 6857985"/>
                <a:gd name="connsiteX4031" fmla="*/ 5814547 w 6868353"/>
                <a:gd name="connsiteY4031" fmla="*/ 1160063 h 6857985"/>
                <a:gd name="connsiteX4032" fmla="*/ 5819899 w 6868353"/>
                <a:gd name="connsiteY4032" fmla="*/ 1184244 h 6857985"/>
                <a:gd name="connsiteX4033" fmla="*/ 5770435 w 6868353"/>
                <a:gd name="connsiteY4033" fmla="*/ 1124628 h 6857985"/>
                <a:gd name="connsiteX4034" fmla="*/ 5745277 w 6868353"/>
                <a:gd name="connsiteY4034" fmla="*/ 1094714 h 6857985"/>
                <a:gd name="connsiteX4035" fmla="*/ 5718591 w 6868353"/>
                <a:gd name="connsiteY4035" fmla="*/ 1065805 h 6857985"/>
                <a:gd name="connsiteX4036" fmla="*/ 2193945 w 6868353"/>
                <a:gd name="connsiteY4036" fmla="*/ 1062578 h 6857985"/>
                <a:gd name="connsiteX4037" fmla="*/ 2154050 w 6868353"/>
                <a:gd name="connsiteY4037" fmla="*/ 1087197 h 6857985"/>
                <a:gd name="connsiteX4038" fmla="*/ 2108733 w 6868353"/>
                <a:gd name="connsiteY4038" fmla="*/ 1117734 h 6857985"/>
                <a:gd name="connsiteX4039" fmla="*/ 2051807 w 6868353"/>
                <a:gd name="connsiteY4039" fmla="*/ 1142000 h 6857985"/>
                <a:gd name="connsiteX4040" fmla="*/ 2041473 w 6868353"/>
                <a:gd name="connsiteY4040" fmla="*/ 1149446 h 6857985"/>
                <a:gd name="connsiteX4041" fmla="*/ 2033049 w 6868353"/>
                <a:gd name="connsiteY4041" fmla="*/ 1157247 h 6857985"/>
                <a:gd name="connsiteX4042" fmla="*/ 2021185 w 6868353"/>
                <a:gd name="connsiteY4042" fmla="*/ 1171347 h 6857985"/>
                <a:gd name="connsiteX4043" fmla="*/ 1983131 w 6868353"/>
                <a:gd name="connsiteY4043" fmla="*/ 1180337 h 6857985"/>
                <a:gd name="connsiteX4044" fmla="*/ 2026707 w 6868353"/>
                <a:gd name="connsiteY4044" fmla="*/ 1148880 h 6857985"/>
                <a:gd name="connsiteX4045" fmla="*/ 2036220 w 6868353"/>
                <a:gd name="connsiteY4045" fmla="*/ 1142283 h 6857985"/>
                <a:gd name="connsiteX4046" fmla="*/ 2045918 w 6868353"/>
                <a:gd name="connsiteY4046" fmla="*/ 1135855 h 6857985"/>
                <a:gd name="connsiteX4047" fmla="*/ 2065993 w 6868353"/>
                <a:gd name="connsiteY4047" fmla="*/ 1120693 h 6857985"/>
                <a:gd name="connsiteX4048" fmla="*/ 2123329 w 6868353"/>
                <a:gd name="connsiteY4048" fmla="*/ 1098141 h 6857985"/>
                <a:gd name="connsiteX4049" fmla="*/ 2107317 w 6868353"/>
                <a:gd name="connsiteY4049" fmla="*/ 1094531 h 6857985"/>
                <a:gd name="connsiteX4050" fmla="*/ 2148642 w 6868353"/>
                <a:gd name="connsiteY4050" fmla="*/ 1068382 h 6857985"/>
                <a:gd name="connsiteX4051" fmla="*/ 2154857 w 6868353"/>
                <a:gd name="connsiteY4051" fmla="*/ 1076919 h 6857985"/>
                <a:gd name="connsiteX4052" fmla="*/ 2193945 w 6868353"/>
                <a:gd name="connsiteY4052" fmla="*/ 1062578 h 6857985"/>
                <a:gd name="connsiteX4053" fmla="*/ 2225730 w 6868353"/>
                <a:gd name="connsiteY4053" fmla="*/ 1059187 h 6857985"/>
                <a:gd name="connsiteX4054" fmla="*/ 2248677 w 6868353"/>
                <a:gd name="connsiteY4054" fmla="*/ 1061629 h 6857985"/>
                <a:gd name="connsiteX4055" fmla="*/ 2240310 w 6868353"/>
                <a:gd name="connsiteY4055" fmla="*/ 1066400 h 6857985"/>
                <a:gd name="connsiteX4056" fmla="*/ 2202142 w 6868353"/>
                <a:gd name="connsiteY4056" fmla="*/ 1094785 h 6857985"/>
                <a:gd name="connsiteX4057" fmla="*/ 2221226 w 6868353"/>
                <a:gd name="connsiteY4057" fmla="*/ 1080613 h 6857985"/>
                <a:gd name="connsiteX4058" fmla="*/ 2136637 w 6868353"/>
                <a:gd name="connsiteY4058" fmla="*/ 1120706 h 6857985"/>
                <a:gd name="connsiteX4059" fmla="*/ 2097946 w 6868353"/>
                <a:gd name="connsiteY4059" fmla="*/ 1139875 h 6857985"/>
                <a:gd name="connsiteX4060" fmla="*/ 2067989 w 6868353"/>
                <a:gd name="connsiteY4060" fmla="*/ 1159922 h 6857985"/>
                <a:gd name="connsiteX4061" fmla="*/ 2051709 w 6868353"/>
                <a:gd name="connsiteY4061" fmla="*/ 1169761 h 6857985"/>
                <a:gd name="connsiteX4062" fmla="*/ 2035456 w 6868353"/>
                <a:gd name="connsiteY4062" fmla="*/ 1179119 h 6857985"/>
                <a:gd name="connsiteX4063" fmla="*/ 2052657 w 6868353"/>
                <a:gd name="connsiteY4063" fmla="*/ 1162484 h 6857985"/>
                <a:gd name="connsiteX4064" fmla="*/ 2080731 w 6868353"/>
                <a:gd name="connsiteY4064" fmla="*/ 1144717 h 6857985"/>
                <a:gd name="connsiteX4065" fmla="*/ 2128921 w 6868353"/>
                <a:gd name="connsiteY4065" fmla="*/ 1111830 h 6857985"/>
                <a:gd name="connsiteX4066" fmla="*/ 2147000 w 6868353"/>
                <a:gd name="connsiteY4066" fmla="*/ 1110711 h 6857985"/>
                <a:gd name="connsiteX4067" fmla="*/ 2156202 w 6868353"/>
                <a:gd name="connsiteY4067" fmla="*/ 1099641 h 6857985"/>
                <a:gd name="connsiteX4068" fmla="*/ 2178358 w 6868353"/>
                <a:gd name="connsiteY4068" fmla="*/ 1086517 h 6857985"/>
                <a:gd name="connsiteX4069" fmla="*/ 2203855 w 6868353"/>
                <a:gd name="connsiteY4069" fmla="*/ 1067008 h 6857985"/>
                <a:gd name="connsiteX4070" fmla="*/ 2225730 w 6868353"/>
                <a:gd name="connsiteY4070" fmla="*/ 1059187 h 6857985"/>
                <a:gd name="connsiteX4071" fmla="*/ 1428254 w 6868353"/>
                <a:gd name="connsiteY4071" fmla="*/ 1059173 h 6857985"/>
                <a:gd name="connsiteX4072" fmla="*/ 1415261 w 6868353"/>
                <a:gd name="connsiteY4072" fmla="*/ 1063837 h 6857985"/>
                <a:gd name="connsiteX4073" fmla="*/ 1403538 w 6868353"/>
                <a:gd name="connsiteY4073" fmla="*/ 1082680 h 6857985"/>
                <a:gd name="connsiteX4074" fmla="*/ 1380632 w 6868353"/>
                <a:gd name="connsiteY4074" fmla="*/ 1100037 h 6857985"/>
                <a:gd name="connsiteX4075" fmla="*/ 1431244 w 6868353"/>
                <a:gd name="connsiteY4075" fmla="*/ 1068849 h 6857985"/>
                <a:gd name="connsiteX4076" fmla="*/ 1428254 w 6868353"/>
                <a:gd name="connsiteY4076" fmla="*/ 1059173 h 6857985"/>
                <a:gd name="connsiteX4077" fmla="*/ 2302856 w 6868353"/>
                <a:gd name="connsiteY4077" fmla="*/ 1056829 h 6857985"/>
                <a:gd name="connsiteX4078" fmla="*/ 2292804 w 6868353"/>
                <a:gd name="connsiteY4078" fmla="*/ 1062974 h 6857985"/>
                <a:gd name="connsiteX4079" fmla="*/ 2292026 w 6868353"/>
                <a:gd name="connsiteY4079" fmla="*/ 1070477 h 6857985"/>
                <a:gd name="connsiteX4080" fmla="*/ 2257341 w 6868353"/>
                <a:gd name="connsiteY4080" fmla="*/ 1080146 h 6857985"/>
                <a:gd name="connsiteX4081" fmla="*/ 2254991 w 6868353"/>
                <a:gd name="connsiteY4081" fmla="*/ 1084861 h 6857985"/>
                <a:gd name="connsiteX4082" fmla="*/ 2290709 w 6868353"/>
                <a:gd name="connsiteY4082" fmla="*/ 1061190 h 6857985"/>
                <a:gd name="connsiteX4083" fmla="*/ 2302856 w 6868353"/>
                <a:gd name="connsiteY4083" fmla="*/ 1056829 h 6857985"/>
                <a:gd name="connsiteX4084" fmla="*/ 1317463 w 6868353"/>
                <a:gd name="connsiteY4084" fmla="*/ 1055470 h 6857985"/>
                <a:gd name="connsiteX4085" fmla="*/ 1267573 w 6868353"/>
                <a:gd name="connsiteY4085" fmla="*/ 1092236 h 6857985"/>
                <a:gd name="connsiteX4086" fmla="*/ 1257380 w 6868353"/>
                <a:gd name="connsiteY4086" fmla="*/ 1103916 h 6857985"/>
                <a:gd name="connsiteX4087" fmla="*/ 1275714 w 6868353"/>
                <a:gd name="connsiteY4087" fmla="*/ 1094558 h 6857985"/>
                <a:gd name="connsiteX4088" fmla="*/ 1285723 w 6868353"/>
                <a:gd name="connsiteY4088" fmla="*/ 1081137 h 6857985"/>
                <a:gd name="connsiteX4089" fmla="*/ 1341870 w 6868353"/>
                <a:gd name="connsiteY4089" fmla="*/ 1072515 h 6857985"/>
                <a:gd name="connsiteX4090" fmla="*/ 1317463 w 6868353"/>
                <a:gd name="connsiteY4090" fmla="*/ 1055470 h 6857985"/>
                <a:gd name="connsiteX4091" fmla="*/ 2135533 w 6868353"/>
                <a:gd name="connsiteY4091" fmla="*/ 1045716 h 6857985"/>
                <a:gd name="connsiteX4092" fmla="*/ 2088178 w 6868353"/>
                <a:gd name="connsiteY4092" fmla="*/ 1058401 h 6857985"/>
                <a:gd name="connsiteX4093" fmla="*/ 2103835 w 6868353"/>
                <a:gd name="connsiteY4093" fmla="*/ 1076055 h 6857985"/>
                <a:gd name="connsiteX4094" fmla="*/ 2124363 w 6868353"/>
                <a:gd name="connsiteY4094" fmla="*/ 1069967 h 6857985"/>
                <a:gd name="connsiteX4095" fmla="*/ 2133296 w 6868353"/>
                <a:gd name="connsiteY4095" fmla="*/ 1050544 h 6857985"/>
                <a:gd name="connsiteX4096" fmla="*/ 2135533 w 6868353"/>
                <a:gd name="connsiteY4096" fmla="*/ 1045716 h 6857985"/>
                <a:gd name="connsiteX4097" fmla="*/ 1161224 w 6868353"/>
                <a:gd name="connsiteY4097" fmla="*/ 1040266 h 6857985"/>
                <a:gd name="connsiteX4098" fmla="*/ 1142990 w 6868353"/>
                <a:gd name="connsiteY4098" fmla="*/ 1062988 h 6857985"/>
                <a:gd name="connsiteX4099" fmla="*/ 1102925 w 6868353"/>
                <a:gd name="connsiteY4099" fmla="*/ 1079000 h 6857985"/>
                <a:gd name="connsiteX4100" fmla="*/ 1161224 w 6868353"/>
                <a:gd name="connsiteY4100" fmla="*/ 1040266 h 6857985"/>
                <a:gd name="connsiteX4101" fmla="*/ 2094777 w 6868353"/>
                <a:gd name="connsiteY4101" fmla="*/ 1038468 h 6857985"/>
                <a:gd name="connsiteX4102" fmla="*/ 2063955 w 6868353"/>
                <a:gd name="connsiteY4102" fmla="*/ 1046183 h 6857985"/>
                <a:gd name="connsiteX4103" fmla="*/ 2107177 w 6868353"/>
                <a:gd name="connsiteY4103" fmla="*/ 1042984 h 6857985"/>
                <a:gd name="connsiteX4104" fmla="*/ 2094777 w 6868353"/>
                <a:gd name="connsiteY4104" fmla="*/ 1038468 h 6857985"/>
                <a:gd name="connsiteX4105" fmla="*/ 5837467 w 6868353"/>
                <a:gd name="connsiteY4105" fmla="*/ 1036443 h 6857985"/>
                <a:gd name="connsiteX4106" fmla="*/ 5922483 w 6868353"/>
                <a:gd name="connsiteY4106" fmla="*/ 1110768 h 6857985"/>
                <a:gd name="connsiteX4107" fmla="*/ 5942683 w 6868353"/>
                <a:gd name="connsiteY4107" fmla="*/ 1130829 h 6857985"/>
                <a:gd name="connsiteX4108" fmla="*/ 5962347 w 6868353"/>
                <a:gd name="connsiteY4108" fmla="*/ 1152645 h 6857985"/>
                <a:gd name="connsiteX4109" fmla="*/ 6002655 w 6868353"/>
                <a:gd name="connsiteY4109" fmla="*/ 1200963 h 6857985"/>
                <a:gd name="connsiteX4110" fmla="*/ 5962603 w 6868353"/>
                <a:gd name="connsiteY4110" fmla="*/ 1160502 h 6857985"/>
                <a:gd name="connsiteX4111" fmla="*/ 5924521 w 6868353"/>
                <a:gd name="connsiteY4111" fmla="*/ 1120636 h 6857985"/>
                <a:gd name="connsiteX4112" fmla="*/ 5864169 w 6868353"/>
                <a:gd name="connsiteY4112" fmla="*/ 1071737 h 6857985"/>
                <a:gd name="connsiteX4113" fmla="*/ 5837467 w 6868353"/>
                <a:gd name="connsiteY4113" fmla="*/ 1036443 h 6857985"/>
                <a:gd name="connsiteX4114" fmla="*/ 5411623 w 6868353"/>
                <a:gd name="connsiteY4114" fmla="*/ 1033258 h 6857985"/>
                <a:gd name="connsiteX4115" fmla="*/ 5448431 w 6868353"/>
                <a:gd name="connsiteY4115" fmla="*/ 1081463 h 6857985"/>
                <a:gd name="connsiteX4116" fmla="*/ 5406907 w 6868353"/>
                <a:gd name="connsiteY4116" fmla="*/ 1044244 h 6857985"/>
                <a:gd name="connsiteX4117" fmla="*/ 5411623 w 6868353"/>
                <a:gd name="connsiteY4117" fmla="*/ 1033258 h 6857985"/>
                <a:gd name="connsiteX4118" fmla="*/ 1152914 w 6868353"/>
                <a:gd name="connsiteY4118" fmla="*/ 1027963 h 6857985"/>
                <a:gd name="connsiteX4119" fmla="*/ 1081109 w 6868353"/>
                <a:gd name="connsiteY4119" fmla="*/ 1093057 h 6857985"/>
                <a:gd name="connsiteX4120" fmla="*/ 1089462 w 6868353"/>
                <a:gd name="connsiteY4120" fmla="*/ 1084464 h 6857985"/>
                <a:gd name="connsiteX4121" fmla="*/ 1084351 w 6868353"/>
                <a:gd name="connsiteY4121" fmla="*/ 1081392 h 6857985"/>
                <a:gd name="connsiteX4122" fmla="*/ 1095960 w 6868353"/>
                <a:gd name="connsiteY4122" fmla="*/ 1061119 h 6857985"/>
                <a:gd name="connsiteX4123" fmla="*/ 1116049 w 6868353"/>
                <a:gd name="connsiteY4123" fmla="*/ 1053021 h 6857985"/>
                <a:gd name="connsiteX4124" fmla="*/ 1152914 w 6868353"/>
                <a:gd name="connsiteY4124" fmla="*/ 1027963 h 6857985"/>
                <a:gd name="connsiteX4125" fmla="*/ 1216581 w 6868353"/>
                <a:gd name="connsiteY4125" fmla="*/ 1025848 h 6857985"/>
                <a:gd name="connsiteX4126" fmla="*/ 1218858 w 6868353"/>
                <a:gd name="connsiteY4126" fmla="*/ 1028898 h 6857985"/>
                <a:gd name="connsiteX4127" fmla="*/ 1206131 w 6868353"/>
                <a:gd name="connsiteY4127" fmla="*/ 1048548 h 6857985"/>
                <a:gd name="connsiteX4128" fmla="*/ 1158464 w 6868353"/>
                <a:gd name="connsiteY4128" fmla="*/ 1092987 h 6857985"/>
                <a:gd name="connsiteX4129" fmla="*/ 1192880 w 6868353"/>
                <a:gd name="connsiteY4129" fmla="*/ 1053701 h 6857985"/>
                <a:gd name="connsiteX4130" fmla="*/ 1151442 w 6868353"/>
                <a:gd name="connsiteY4130" fmla="*/ 1075135 h 6857985"/>
                <a:gd name="connsiteX4131" fmla="*/ 1154684 w 6868353"/>
                <a:gd name="connsiteY4131" fmla="*/ 1063540 h 6857985"/>
                <a:gd name="connsiteX4132" fmla="*/ 1179700 w 6868353"/>
                <a:gd name="connsiteY4132" fmla="*/ 1058826 h 6857985"/>
                <a:gd name="connsiteX4133" fmla="*/ 1204418 w 6868353"/>
                <a:gd name="connsiteY4133" fmla="*/ 1033725 h 6857985"/>
                <a:gd name="connsiteX4134" fmla="*/ 1216581 w 6868353"/>
                <a:gd name="connsiteY4134" fmla="*/ 1025848 h 6857985"/>
                <a:gd name="connsiteX4135" fmla="*/ 5292317 w 6868353"/>
                <a:gd name="connsiteY4135" fmla="*/ 1020837 h 6857985"/>
                <a:gd name="connsiteX4136" fmla="*/ 5358035 w 6868353"/>
                <a:gd name="connsiteY4136" fmla="*/ 1063342 h 6857985"/>
                <a:gd name="connsiteX4137" fmla="*/ 5370819 w 6868353"/>
                <a:gd name="connsiteY4137" fmla="*/ 1086475 h 6857985"/>
                <a:gd name="connsiteX4138" fmla="*/ 5339435 w 6868353"/>
                <a:gd name="connsiteY4138" fmla="*/ 1057042 h 6857985"/>
                <a:gd name="connsiteX4139" fmla="*/ 5298591 w 6868353"/>
                <a:gd name="connsiteY4139" fmla="*/ 1027822 h 6857985"/>
                <a:gd name="connsiteX4140" fmla="*/ 5292317 w 6868353"/>
                <a:gd name="connsiteY4140" fmla="*/ 1020837 h 6857985"/>
                <a:gd name="connsiteX4141" fmla="*/ 5141603 w 6868353"/>
                <a:gd name="connsiteY4141" fmla="*/ 1016029 h 6857985"/>
                <a:gd name="connsiteX4142" fmla="*/ 5170101 w 6868353"/>
                <a:gd name="connsiteY4142" fmla="*/ 1042928 h 6857985"/>
                <a:gd name="connsiteX4143" fmla="*/ 5183239 w 6868353"/>
                <a:gd name="connsiteY4143" fmla="*/ 1037137 h 6857985"/>
                <a:gd name="connsiteX4144" fmla="*/ 5208907 w 6868353"/>
                <a:gd name="connsiteY4144" fmla="*/ 1070194 h 6857985"/>
                <a:gd name="connsiteX4145" fmla="*/ 5190133 w 6868353"/>
                <a:gd name="connsiteY4145" fmla="*/ 1047953 h 6857985"/>
                <a:gd name="connsiteX4146" fmla="*/ 5185843 w 6868353"/>
                <a:gd name="connsiteY4146" fmla="*/ 1058925 h 6857985"/>
                <a:gd name="connsiteX4147" fmla="*/ 5141603 w 6868353"/>
                <a:gd name="connsiteY4147" fmla="*/ 1016029 h 6857985"/>
                <a:gd name="connsiteX4148" fmla="*/ 1559553 w 6868353"/>
                <a:gd name="connsiteY4148" fmla="*/ 1013807 h 6857985"/>
                <a:gd name="connsiteX4149" fmla="*/ 1550419 w 6868353"/>
                <a:gd name="connsiteY4149" fmla="*/ 1016524 h 6857985"/>
                <a:gd name="connsiteX4150" fmla="*/ 1504507 w 6868353"/>
                <a:gd name="connsiteY4150" fmla="*/ 1063101 h 6857985"/>
                <a:gd name="connsiteX4151" fmla="*/ 1546625 w 6868353"/>
                <a:gd name="connsiteY4151" fmla="*/ 1027340 h 6857985"/>
                <a:gd name="connsiteX4152" fmla="*/ 1568115 w 6868353"/>
                <a:gd name="connsiteY4152" fmla="*/ 1016793 h 6857985"/>
                <a:gd name="connsiteX4153" fmla="*/ 1559553 w 6868353"/>
                <a:gd name="connsiteY4153" fmla="*/ 1013807 h 6857985"/>
                <a:gd name="connsiteX4154" fmla="*/ 2325786 w 6868353"/>
                <a:gd name="connsiteY4154" fmla="*/ 1011679 h 6857985"/>
                <a:gd name="connsiteX4155" fmla="*/ 2339947 w 6868353"/>
                <a:gd name="connsiteY4155" fmla="*/ 1016255 h 6857985"/>
                <a:gd name="connsiteX4156" fmla="*/ 2319165 w 6868353"/>
                <a:gd name="connsiteY4156" fmla="*/ 1020233 h 6857985"/>
                <a:gd name="connsiteX4157" fmla="*/ 2282243 w 6868353"/>
                <a:gd name="connsiteY4157" fmla="*/ 1042573 h 6857985"/>
                <a:gd name="connsiteX4158" fmla="*/ 2252074 w 6868353"/>
                <a:gd name="connsiteY4158" fmla="*/ 1042984 h 6857985"/>
                <a:gd name="connsiteX4159" fmla="*/ 2291247 w 6868353"/>
                <a:gd name="connsiteY4159" fmla="*/ 1028345 h 6857985"/>
                <a:gd name="connsiteX4160" fmla="*/ 2315597 w 6868353"/>
                <a:gd name="connsiteY4160" fmla="*/ 1015491 h 6857985"/>
                <a:gd name="connsiteX4161" fmla="*/ 2325786 w 6868353"/>
                <a:gd name="connsiteY4161" fmla="*/ 1011679 h 6857985"/>
                <a:gd name="connsiteX4162" fmla="*/ 2590448 w 6868353"/>
                <a:gd name="connsiteY4162" fmla="*/ 1011663 h 6857985"/>
                <a:gd name="connsiteX4163" fmla="*/ 2582148 w 6868353"/>
                <a:gd name="connsiteY4163" fmla="*/ 1015491 h 6857985"/>
                <a:gd name="connsiteX4164" fmla="*/ 2571375 w 6868353"/>
                <a:gd name="connsiteY4164" fmla="*/ 1023475 h 6857985"/>
                <a:gd name="connsiteX4165" fmla="*/ 2508460 w 6868353"/>
                <a:gd name="connsiteY4165" fmla="*/ 1045221 h 6857985"/>
                <a:gd name="connsiteX4166" fmla="*/ 2530914 w 6868353"/>
                <a:gd name="connsiteY4166" fmla="*/ 1028827 h 6857985"/>
                <a:gd name="connsiteX4167" fmla="*/ 2576896 w 6868353"/>
                <a:gd name="connsiteY4167" fmla="*/ 1014939 h 6857985"/>
                <a:gd name="connsiteX4168" fmla="*/ 2590448 w 6868353"/>
                <a:gd name="connsiteY4168" fmla="*/ 1011663 h 6857985"/>
                <a:gd name="connsiteX4169" fmla="*/ 2698576 w 6868353"/>
                <a:gd name="connsiteY4169" fmla="*/ 1005057 h 6857985"/>
                <a:gd name="connsiteX4170" fmla="*/ 2629801 w 6868353"/>
                <a:gd name="connsiteY4170" fmla="*/ 1031857 h 6857985"/>
                <a:gd name="connsiteX4171" fmla="*/ 2698576 w 6868353"/>
                <a:gd name="connsiteY4171" fmla="*/ 1005057 h 6857985"/>
                <a:gd name="connsiteX4172" fmla="*/ 2231335 w 6868353"/>
                <a:gd name="connsiteY4172" fmla="*/ 1001248 h 6857985"/>
                <a:gd name="connsiteX4173" fmla="*/ 2127846 w 6868353"/>
                <a:gd name="connsiteY4173" fmla="*/ 1036811 h 6857985"/>
                <a:gd name="connsiteX4174" fmla="*/ 2158822 w 6868353"/>
                <a:gd name="connsiteY4174" fmla="*/ 1035650 h 6857985"/>
                <a:gd name="connsiteX4175" fmla="*/ 2231335 w 6868353"/>
                <a:gd name="connsiteY4175" fmla="*/ 1001248 h 6857985"/>
                <a:gd name="connsiteX4176" fmla="*/ 1203427 w 6868353"/>
                <a:gd name="connsiteY4176" fmla="*/ 998630 h 6857985"/>
                <a:gd name="connsiteX4177" fmla="*/ 1169605 w 6868353"/>
                <a:gd name="connsiteY4177" fmla="*/ 1031758 h 6857985"/>
                <a:gd name="connsiteX4178" fmla="*/ 1142891 w 6868353"/>
                <a:gd name="connsiteY4178" fmla="*/ 1042305 h 6857985"/>
                <a:gd name="connsiteX4179" fmla="*/ 1157813 w 6868353"/>
                <a:gd name="connsiteY4179" fmla="*/ 1031248 h 6857985"/>
                <a:gd name="connsiteX4180" fmla="*/ 1203427 w 6868353"/>
                <a:gd name="connsiteY4180" fmla="*/ 998630 h 6857985"/>
                <a:gd name="connsiteX4181" fmla="*/ 5348199 w 6868353"/>
                <a:gd name="connsiteY4181" fmla="*/ 990730 h 6857985"/>
                <a:gd name="connsiteX4182" fmla="*/ 5380179 w 6868353"/>
                <a:gd name="connsiteY4182" fmla="*/ 997823 h 6857985"/>
                <a:gd name="connsiteX4183" fmla="*/ 5389127 w 6868353"/>
                <a:gd name="connsiteY4183" fmla="*/ 1031573 h 6857985"/>
                <a:gd name="connsiteX4184" fmla="*/ 5373157 w 6868353"/>
                <a:gd name="connsiteY4184" fmla="*/ 1014118 h 6857985"/>
                <a:gd name="connsiteX4185" fmla="*/ 5361819 w 6868353"/>
                <a:gd name="connsiteY4185" fmla="*/ 1013580 h 6857985"/>
                <a:gd name="connsiteX4186" fmla="*/ 5348199 w 6868353"/>
                <a:gd name="connsiteY4186" fmla="*/ 990730 h 6857985"/>
                <a:gd name="connsiteX4187" fmla="*/ 2652396 w 6868353"/>
                <a:gd name="connsiteY4187" fmla="*/ 988706 h 6857985"/>
                <a:gd name="connsiteX4188" fmla="*/ 2606018 w 6868353"/>
                <a:gd name="connsiteY4188" fmla="*/ 1009857 h 6857985"/>
                <a:gd name="connsiteX4189" fmla="*/ 2652396 w 6868353"/>
                <a:gd name="connsiteY4189" fmla="*/ 988706 h 6857985"/>
                <a:gd name="connsiteX4190" fmla="*/ 2478249 w 6868353"/>
                <a:gd name="connsiteY4190" fmla="*/ 982208 h 6857985"/>
                <a:gd name="connsiteX4191" fmla="*/ 2428373 w 6868353"/>
                <a:gd name="connsiteY4191" fmla="*/ 1001561 h 6857985"/>
                <a:gd name="connsiteX4192" fmla="*/ 2400130 w 6868353"/>
                <a:gd name="connsiteY4192" fmla="*/ 1018450 h 6857985"/>
                <a:gd name="connsiteX4193" fmla="*/ 2382178 w 6868353"/>
                <a:gd name="connsiteY4193" fmla="*/ 1017756 h 6857985"/>
                <a:gd name="connsiteX4194" fmla="*/ 2339395 w 6868353"/>
                <a:gd name="connsiteY4194" fmla="*/ 1039388 h 6857985"/>
                <a:gd name="connsiteX4195" fmla="*/ 2346417 w 6868353"/>
                <a:gd name="connsiteY4195" fmla="*/ 1048888 h 6857985"/>
                <a:gd name="connsiteX4196" fmla="*/ 2310175 w 6868353"/>
                <a:gd name="connsiteY4196" fmla="*/ 1047628 h 6857985"/>
                <a:gd name="connsiteX4197" fmla="*/ 2386241 w 6868353"/>
                <a:gd name="connsiteY4197" fmla="*/ 1014061 h 6857985"/>
                <a:gd name="connsiteX4198" fmla="*/ 2415292 w 6868353"/>
                <a:gd name="connsiteY4198" fmla="*/ 999409 h 6857985"/>
                <a:gd name="connsiteX4199" fmla="*/ 2445362 w 6868353"/>
                <a:gd name="connsiteY4199" fmla="*/ 984091 h 6857985"/>
                <a:gd name="connsiteX4200" fmla="*/ 2478249 w 6868353"/>
                <a:gd name="connsiteY4200" fmla="*/ 982208 h 6857985"/>
                <a:gd name="connsiteX4201" fmla="*/ 2409062 w 6868353"/>
                <a:gd name="connsiteY4201" fmla="*/ 981372 h 6857985"/>
                <a:gd name="connsiteX4202" fmla="*/ 2383112 w 6868353"/>
                <a:gd name="connsiteY4202" fmla="*/ 994467 h 6857985"/>
                <a:gd name="connsiteX4203" fmla="*/ 2380465 w 6868353"/>
                <a:gd name="connsiteY4203" fmla="*/ 999026 h 6857985"/>
                <a:gd name="connsiteX4204" fmla="*/ 2351146 w 6868353"/>
                <a:gd name="connsiteY4204" fmla="*/ 1007308 h 6857985"/>
                <a:gd name="connsiteX4205" fmla="*/ 2341533 w 6868353"/>
                <a:gd name="connsiteY4205" fmla="*/ 1002395 h 6857985"/>
                <a:gd name="connsiteX4206" fmla="*/ 2409062 w 6868353"/>
                <a:gd name="connsiteY4206" fmla="*/ 981372 h 6857985"/>
                <a:gd name="connsiteX4207" fmla="*/ 1548210 w 6868353"/>
                <a:gd name="connsiteY4207" fmla="*/ 972637 h 6857985"/>
                <a:gd name="connsiteX4208" fmla="*/ 1511473 w 6868353"/>
                <a:gd name="connsiteY4208" fmla="*/ 992273 h 6857985"/>
                <a:gd name="connsiteX4209" fmla="*/ 1483017 w 6868353"/>
                <a:gd name="connsiteY4209" fmla="*/ 1004943 h 6857985"/>
                <a:gd name="connsiteX4210" fmla="*/ 1507551 w 6868353"/>
                <a:gd name="connsiteY4210" fmla="*/ 1003230 h 6857985"/>
                <a:gd name="connsiteX4211" fmla="*/ 1531207 w 6868353"/>
                <a:gd name="connsiteY4211" fmla="*/ 986992 h 6857985"/>
                <a:gd name="connsiteX4212" fmla="*/ 1529254 w 6868353"/>
                <a:gd name="connsiteY4212" fmla="*/ 992485 h 6857985"/>
                <a:gd name="connsiteX4213" fmla="*/ 1548210 w 6868353"/>
                <a:gd name="connsiteY4213" fmla="*/ 972637 h 6857985"/>
                <a:gd name="connsiteX4214" fmla="*/ 4976325 w 6868353"/>
                <a:gd name="connsiteY4214" fmla="*/ 972291 h 6857985"/>
                <a:gd name="connsiteX4215" fmla="*/ 5003459 w 6868353"/>
                <a:gd name="connsiteY4215" fmla="*/ 995260 h 6857985"/>
                <a:gd name="connsiteX4216" fmla="*/ 5040647 w 6868353"/>
                <a:gd name="connsiteY4216" fmla="*/ 1012574 h 6857985"/>
                <a:gd name="connsiteX4217" fmla="*/ 5068609 w 6868353"/>
                <a:gd name="connsiteY4217" fmla="*/ 1023971 h 6857985"/>
                <a:gd name="connsiteX4218" fmla="*/ 5107611 w 6868353"/>
                <a:gd name="connsiteY4218" fmla="*/ 1050147 h 6857985"/>
                <a:gd name="connsiteX4219" fmla="*/ 5144391 w 6868353"/>
                <a:gd name="connsiteY4219" fmla="*/ 1081831 h 6857985"/>
                <a:gd name="connsiteX4220" fmla="*/ 5074371 w 6868353"/>
                <a:gd name="connsiteY4220" fmla="*/ 1039105 h 6857985"/>
                <a:gd name="connsiteX4221" fmla="*/ 5039319 w 6868353"/>
                <a:gd name="connsiteY4221" fmla="*/ 1018987 h 6857985"/>
                <a:gd name="connsiteX4222" fmla="*/ 4998079 w 6868353"/>
                <a:gd name="connsiteY4222" fmla="*/ 995727 h 6857985"/>
                <a:gd name="connsiteX4223" fmla="*/ 4987107 w 6868353"/>
                <a:gd name="connsiteY4223" fmla="*/ 980154 h 6857985"/>
                <a:gd name="connsiteX4224" fmla="*/ 4976325 w 6868353"/>
                <a:gd name="connsiteY4224" fmla="*/ 972291 h 6857985"/>
                <a:gd name="connsiteX4225" fmla="*/ 1514686 w 6868353"/>
                <a:gd name="connsiteY4225" fmla="*/ 966691 h 6857985"/>
                <a:gd name="connsiteX4226" fmla="*/ 1481403 w 6868353"/>
                <a:gd name="connsiteY4226" fmla="*/ 975737 h 6857985"/>
                <a:gd name="connsiteX4227" fmla="*/ 1446930 w 6868353"/>
                <a:gd name="connsiteY4227" fmla="*/ 1005000 h 6857985"/>
                <a:gd name="connsiteX4228" fmla="*/ 1514686 w 6868353"/>
                <a:gd name="connsiteY4228" fmla="*/ 966691 h 6857985"/>
                <a:gd name="connsiteX4229" fmla="*/ 1226432 w 6868353"/>
                <a:gd name="connsiteY4229" fmla="*/ 965119 h 6857985"/>
                <a:gd name="connsiteX4230" fmla="*/ 1220769 w 6868353"/>
                <a:gd name="connsiteY4230" fmla="*/ 982405 h 6857985"/>
                <a:gd name="connsiteX4231" fmla="*/ 1200213 w 6868353"/>
                <a:gd name="connsiteY4231" fmla="*/ 989625 h 6857985"/>
                <a:gd name="connsiteX4232" fmla="*/ 1182927 w 6868353"/>
                <a:gd name="connsiteY4232" fmla="*/ 1005835 h 6857985"/>
                <a:gd name="connsiteX4233" fmla="*/ 1226432 w 6868353"/>
                <a:gd name="connsiteY4233" fmla="*/ 965119 h 6857985"/>
                <a:gd name="connsiteX4234" fmla="*/ 1444594 w 6868353"/>
                <a:gd name="connsiteY4234" fmla="*/ 961127 h 6857985"/>
                <a:gd name="connsiteX4235" fmla="*/ 1412132 w 6868353"/>
                <a:gd name="connsiteY4235" fmla="*/ 984062 h 6857985"/>
                <a:gd name="connsiteX4236" fmla="*/ 1379231 w 6868353"/>
                <a:gd name="connsiteY4236" fmla="*/ 1009955 h 6857985"/>
                <a:gd name="connsiteX4237" fmla="*/ 1395667 w 6868353"/>
                <a:gd name="connsiteY4237" fmla="*/ 1001489 h 6857985"/>
                <a:gd name="connsiteX4238" fmla="*/ 1419140 w 6868353"/>
                <a:gd name="connsiteY4238" fmla="*/ 985421 h 6857985"/>
                <a:gd name="connsiteX4239" fmla="*/ 1444594 w 6868353"/>
                <a:gd name="connsiteY4239" fmla="*/ 961127 h 6857985"/>
                <a:gd name="connsiteX4240" fmla="*/ 1618628 w 6868353"/>
                <a:gd name="connsiteY4240" fmla="*/ 959791 h 6857985"/>
                <a:gd name="connsiteX4241" fmla="*/ 1583985 w 6868353"/>
                <a:gd name="connsiteY4241" fmla="*/ 973557 h 6857985"/>
                <a:gd name="connsiteX4242" fmla="*/ 1615131 w 6868353"/>
                <a:gd name="connsiteY4242" fmla="*/ 971561 h 6857985"/>
                <a:gd name="connsiteX4243" fmla="*/ 1618628 w 6868353"/>
                <a:gd name="connsiteY4243" fmla="*/ 959791 h 6857985"/>
                <a:gd name="connsiteX4244" fmla="*/ 1206584 w 6868353"/>
                <a:gd name="connsiteY4244" fmla="*/ 959429 h 6857985"/>
                <a:gd name="connsiteX4245" fmla="*/ 1188548 w 6868353"/>
                <a:gd name="connsiteY4245" fmla="*/ 988564 h 6857985"/>
                <a:gd name="connsiteX4246" fmla="*/ 1183168 w 6868353"/>
                <a:gd name="connsiteY4246" fmla="*/ 977564 h 6857985"/>
                <a:gd name="connsiteX4247" fmla="*/ 1144661 w 6868353"/>
                <a:gd name="connsiteY4247" fmla="*/ 994821 h 6857985"/>
                <a:gd name="connsiteX4248" fmla="*/ 1062181 w 6868353"/>
                <a:gd name="connsiteY4248" fmla="*/ 1082100 h 6857985"/>
                <a:gd name="connsiteX4249" fmla="*/ 1037802 w 6868353"/>
                <a:gd name="connsiteY4249" fmla="*/ 1106210 h 6857985"/>
                <a:gd name="connsiteX4250" fmla="*/ 1014231 w 6868353"/>
                <a:gd name="connsiteY4250" fmla="*/ 1131721 h 6857985"/>
                <a:gd name="connsiteX4251" fmla="*/ 970655 w 6868353"/>
                <a:gd name="connsiteY4251" fmla="*/ 1184187 h 6857985"/>
                <a:gd name="connsiteX4252" fmla="*/ 1014273 w 6868353"/>
                <a:gd name="connsiteY4252" fmla="*/ 1148285 h 6857985"/>
                <a:gd name="connsiteX4253" fmla="*/ 975922 w 6868353"/>
                <a:gd name="connsiteY4253" fmla="*/ 1187047 h 6857985"/>
                <a:gd name="connsiteX4254" fmla="*/ 1010111 w 6868353"/>
                <a:gd name="connsiteY4254" fmla="*/ 1166066 h 6857985"/>
                <a:gd name="connsiteX4255" fmla="*/ 962755 w 6868353"/>
                <a:gd name="connsiteY4255" fmla="*/ 1193120 h 6857985"/>
                <a:gd name="connsiteX4256" fmla="*/ 941633 w 6868353"/>
                <a:gd name="connsiteY4256" fmla="*/ 1208240 h 6857985"/>
                <a:gd name="connsiteX4257" fmla="*/ 925069 w 6868353"/>
                <a:gd name="connsiteY4257" fmla="*/ 1234190 h 6857985"/>
                <a:gd name="connsiteX4258" fmla="*/ 879455 w 6868353"/>
                <a:gd name="connsiteY4258" fmla="*/ 1288214 h 6857985"/>
                <a:gd name="connsiteX4259" fmla="*/ 905150 w 6868353"/>
                <a:gd name="connsiteY4259" fmla="*/ 1274963 h 6857985"/>
                <a:gd name="connsiteX4260" fmla="*/ 820094 w 6868353"/>
                <a:gd name="connsiteY4260" fmla="*/ 1352077 h 6857985"/>
                <a:gd name="connsiteX4261" fmla="*/ 737558 w 6868353"/>
                <a:gd name="connsiteY4261" fmla="*/ 1460860 h 6857985"/>
                <a:gd name="connsiteX4262" fmla="*/ 767373 w 6868353"/>
                <a:gd name="connsiteY4262" fmla="*/ 1454504 h 6857985"/>
                <a:gd name="connsiteX4263" fmla="*/ 768859 w 6868353"/>
                <a:gd name="connsiteY4263" fmla="*/ 1442569 h 6857985"/>
                <a:gd name="connsiteX4264" fmla="*/ 819570 w 6868353"/>
                <a:gd name="connsiteY4264" fmla="*/ 1407743 h 6857985"/>
                <a:gd name="connsiteX4265" fmla="*/ 859564 w 6868353"/>
                <a:gd name="connsiteY4265" fmla="*/ 1368796 h 6857985"/>
                <a:gd name="connsiteX4266" fmla="*/ 839036 w 6868353"/>
                <a:gd name="connsiteY4266" fmla="*/ 1391094 h 6857985"/>
                <a:gd name="connsiteX4267" fmla="*/ 844487 w 6868353"/>
                <a:gd name="connsiteY4267" fmla="*/ 1393529 h 6857985"/>
                <a:gd name="connsiteX4268" fmla="*/ 786131 w 6868353"/>
                <a:gd name="connsiteY4268" fmla="*/ 1443574 h 6857985"/>
                <a:gd name="connsiteX4269" fmla="*/ 817277 w 6868353"/>
                <a:gd name="connsiteY4269" fmla="*/ 1425637 h 6857985"/>
                <a:gd name="connsiteX4270" fmla="*/ 814913 w 6868353"/>
                <a:gd name="connsiteY4270" fmla="*/ 1443702 h 6857985"/>
                <a:gd name="connsiteX4271" fmla="*/ 751205 w 6868353"/>
                <a:gd name="connsiteY4271" fmla="*/ 1491638 h 6857985"/>
                <a:gd name="connsiteX4272" fmla="*/ 740106 w 6868353"/>
                <a:gd name="connsiteY4272" fmla="*/ 1487136 h 6857985"/>
                <a:gd name="connsiteX4273" fmla="*/ 765929 w 6868353"/>
                <a:gd name="connsiteY4273" fmla="*/ 1466410 h 6857985"/>
                <a:gd name="connsiteX4274" fmla="*/ 755566 w 6868353"/>
                <a:gd name="connsiteY4274" fmla="*/ 1455849 h 6857985"/>
                <a:gd name="connsiteX4275" fmla="*/ 722764 w 6868353"/>
                <a:gd name="connsiteY4275" fmla="*/ 1486272 h 6857985"/>
                <a:gd name="connsiteX4276" fmla="*/ 717979 w 6868353"/>
                <a:gd name="connsiteY4276" fmla="*/ 1477934 h 6857985"/>
                <a:gd name="connsiteX4277" fmla="*/ 718715 w 6868353"/>
                <a:gd name="connsiteY4277" fmla="*/ 1471931 h 6857985"/>
                <a:gd name="connsiteX4278" fmla="*/ 739880 w 6868353"/>
                <a:gd name="connsiteY4278" fmla="*/ 1442767 h 6857985"/>
                <a:gd name="connsiteX4279" fmla="*/ 751630 w 6868353"/>
                <a:gd name="connsiteY4279" fmla="*/ 1441479 h 6857985"/>
                <a:gd name="connsiteX4280" fmla="*/ 822727 w 6868353"/>
                <a:gd name="connsiteY4280" fmla="*/ 1344913 h 6857985"/>
                <a:gd name="connsiteX4281" fmla="*/ 833288 w 6868353"/>
                <a:gd name="connsiteY4281" fmla="*/ 1317732 h 6857985"/>
                <a:gd name="connsiteX4282" fmla="*/ 859097 w 6868353"/>
                <a:gd name="connsiteY4282" fmla="*/ 1304197 h 6857985"/>
                <a:gd name="connsiteX4283" fmla="*/ 921728 w 6868353"/>
                <a:gd name="connsiteY4283" fmla="*/ 1217598 h 6857985"/>
                <a:gd name="connsiteX4284" fmla="*/ 956144 w 6868353"/>
                <a:gd name="connsiteY4284" fmla="*/ 1196178 h 6857985"/>
                <a:gd name="connsiteX4285" fmla="*/ 992103 w 6868353"/>
                <a:gd name="connsiteY4285" fmla="*/ 1142537 h 6857985"/>
                <a:gd name="connsiteX4286" fmla="*/ 1146345 w 6868353"/>
                <a:gd name="connsiteY4286" fmla="*/ 988974 h 6857985"/>
                <a:gd name="connsiteX4287" fmla="*/ 1182163 w 6868353"/>
                <a:gd name="connsiteY4287" fmla="*/ 968107 h 6857985"/>
                <a:gd name="connsiteX4288" fmla="*/ 1206584 w 6868353"/>
                <a:gd name="connsiteY4288" fmla="*/ 959429 h 6857985"/>
                <a:gd name="connsiteX4289" fmla="*/ 1590271 w 6868353"/>
                <a:gd name="connsiteY4289" fmla="*/ 957616 h 6857985"/>
                <a:gd name="connsiteX4290" fmla="*/ 1555388 w 6868353"/>
                <a:gd name="connsiteY4290" fmla="*/ 985945 h 6857985"/>
                <a:gd name="connsiteX4291" fmla="*/ 1527272 w 6868353"/>
                <a:gd name="connsiteY4291" fmla="*/ 997950 h 6857985"/>
                <a:gd name="connsiteX4292" fmla="*/ 1497060 w 6868353"/>
                <a:gd name="connsiteY4292" fmla="*/ 1015887 h 6857985"/>
                <a:gd name="connsiteX4293" fmla="*/ 1456444 w 6868353"/>
                <a:gd name="connsiteY4293" fmla="*/ 1046665 h 6857985"/>
                <a:gd name="connsiteX4294" fmla="*/ 1473616 w 6868353"/>
                <a:gd name="connsiteY4294" fmla="*/ 1066485 h 6857985"/>
                <a:gd name="connsiteX4295" fmla="*/ 1515833 w 6868353"/>
                <a:gd name="connsiteY4295" fmla="*/ 1030568 h 6857985"/>
                <a:gd name="connsiteX4296" fmla="*/ 1508386 w 6868353"/>
                <a:gd name="connsiteY4296" fmla="*/ 1017798 h 6857985"/>
                <a:gd name="connsiteX4297" fmla="*/ 1582400 w 6868353"/>
                <a:gd name="connsiteY4297" fmla="*/ 993292 h 6857985"/>
                <a:gd name="connsiteX4298" fmla="*/ 1584368 w 6868353"/>
                <a:gd name="connsiteY4298" fmla="*/ 987997 h 6857985"/>
                <a:gd name="connsiteX4299" fmla="*/ 1571201 w 6868353"/>
                <a:gd name="connsiteY4299" fmla="*/ 991338 h 6857985"/>
                <a:gd name="connsiteX4300" fmla="*/ 1545025 w 6868353"/>
                <a:gd name="connsiteY4300" fmla="*/ 998176 h 6857985"/>
                <a:gd name="connsiteX4301" fmla="*/ 1562891 w 6868353"/>
                <a:gd name="connsiteY4301" fmla="*/ 986171 h 6857985"/>
                <a:gd name="connsiteX4302" fmla="*/ 1581678 w 6868353"/>
                <a:gd name="connsiteY4302" fmla="*/ 971787 h 6857985"/>
                <a:gd name="connsiteX4303" fmla="*/ 1590271 w 6868353"/>
                <a:gd name="connsiteY4303" fmla="*/ 957616 h 6857985"/>
                <a:gd name="connsiteX4304" fmla="*/ 2539351 w 6868353"/>
                <a:gd name="connsiteY4304" fmla="*/ 945456 h 6857985"/>
                <a:gd name="connsiteX4305" fmla="*/ 2513358 w 6868353"/>
                <a:gd name="connsiteY4305" fmla="*/ 966564 h 6857985"/>
                <a:gd name="connsiteX4306" fmla="*/ 2495818 w 6868353"/>
                <a:gd name="connsiteY4306" fmla="*/ 974379 h 6857985"/>
                <a:gd name="connsiteX4307" fmla="*/ 2539351 w 6868353"/>
                <a:gd name="connsiteY4307" fmla="*/ 945456 h 6857985"/>
                <a:gd name="connsiteX4308" fmla="*/ 2292947 w 6868353"/>
                <a:gd name="connsiteY4308" fmla="*/ 945370 h 6857985"/>
                <a:gd name="connsiteX4309" fmla="*/ 2257483 w 6868353"/>
                <a:gd name="connsiteY4309" fmla="*/ 963279 h 6857985"/>
                <a:gd name="connsiteX4310" fmla="*/ 2238923 w 6868353"/>
                <a:gd name="connsiteY4310" fmla="*/ 963548 h 6857985"/>
                <a:gd name="connsiteX4311" fmla="*/ 2200500 w 6868353"/>
                <a:gd name="connsiteY4311" fmla="*/ 978611 h 6857985"/>
                <a:gd name="connsiteX4312" fmla="*/ 2188169 w 6868353"/>
                <a:gd name="connsiteY4312" fmla="*/ 1002296 h 6857985"/>
                <a:gd name="connsiteX4313" fmla="*/ 2181742 w 6868353"/>
                <a:gd name="connsiteY4313" fmla="*/ 979135 h 6857985"/>
                <a:gd name="connsiteX4314" fmla="*/ 2150766 w 6868353"/>
                <a:gd name="connsiteY4314" fmla="*/ 1002296 h 6857985"/>
                <a:gd name="connsiteX4315" fmla="*/ 2125411 w 6868353"/>
                <a:gd name="connsiteY4315" fmla="*/ 1013664 h 6857985"/>
                <a:gd name="connsiteX4316" fmla="*/ 2097790 w 6868353"/>
                <a:gd name="connsiteY4316" fmla="*/ 1024834 h 6857985"/>
                <a:gd name="connsiteX4317" fmla="*/ 2128653 w 6868353"/>
                <a:gd name="connsiteY4317" fmla="*/ 1022668 h 6857985"/>
                <a:gd name="connsiteX4318" fmla="*/ 2126770 w 6868353"/>
                <a:gd name="connsiteY4318" fmla="*/ 1018010 h 6857985"/>
                <a:gd name="connsiteX4319" fmla="*/ 2154659 w 6868353"/>
                <a:gd name="connsiteY4319" fmla="*/ 1007902 h 6857985"/>
                <a:gd name="connsiteX4320" fmla="*/ 2172257 w 6868353"/>
                <a:gd name="connsiteY4320" fmla="*/ 1021352 h 6857985"/>
                <a:gd name="connsiteX4321" fmla="*/ 2230061 w 6868353"/>
                <a:gd name="connsiteY4321" fmla="*/ 997851 h 6857985"/>
                <a:gd name="connsiteX4322" fmla="*/ 2256025 w 6868353"/>
                <a:gd name="connsiteY4322" fmla="*/ 984982 h 6857985"/>
                <a:gd name="connsiteX4323" fmla="*/ 2289648 w 6868353"/>
                <a:gd name="connsiteY4323" fmla="*/ 973161 h 6857985"/>
                <a:gd name="connsiteX4324" fmla="*/ 2288657 w 6868353"/>
                <a:gd name="connsiteY4324" fmla="*/ 963845 h 6857985"/>
                <a:gd name="connsiteX4325" fmla="*/ 2324928 w 6868353"/>
                <a:gd name="connsiteY4325" fmla="*/ 955351 h 6857985"/>
                <a:gd name="connsiteX4326" fmla="*/ 2336296 w 6868353"/>
                <a:gd name="connsiteY4326" fmla="*/ 946333 h 6857985"/>
                <a:gd name="connsiteX4327" fmla="*/ 2292947 w 6868353"/>
                <a:gd name="connsiteY4327" fmla="*/ 945370 h 6857985"/>
                <a:gd name="connsiteX4328" fmla="*/ 2477038 w 6868353"/>
                <a:gd name="connsiteY4328" fmla="*/ 941253 h 6857985"/>
                <a:gd name="connsiteX4329" fmla="*/ 2503322 w 6868353"/>
                <a:gd name="connsiteY4329" fmla="*/ 942355 h 6857985"/>
                <a:gd name="connsiteX4330" fmla="*/ 2450260 w 6868353"/>
                <a:gd name="connsiteY4330" fmla="*/ 965955 h 6857985"/>
                <a:gd name="connsiteX4331" fmla="*/ 2455343 w 6868353"/>
                <a:gd name="connsiteY4331" fmla="*/ 947778 h 6857985"/>
                <a:gd name="connsiteX4332" fmla="*/ 2477038 w 6868353"/>
                <a:gd name="connsiteY4332" fmla="*/ 941253 h 6857985"/>
                <a:gd name="connsiteX4333" fmla="*/ 5730455 w 6868353"/>
                <a:gd name="connsiteY4333" fmla="*/ 940770 h 6857985"/>
                <a:gd name="connsiteX4334" fmla="*/ 5822563 w 6868353"/>
                <a:gd name="connsiteY4334" fmla="*/ 1015520 h 6857985"/>
                <a:gd name="connsiteX4335" fmla="*/ 5846501 w 6868353"/>
                <a:gd name="connsiteY4335" fmla="*/ 1056066 h 6857985"/>
                <a:gd name="connsiteX4336" fmla="*/ 5811291 w 6868353"/>
                <a:gd name="connsiteY4336" fmla="*/ 1036642 h 6857985"/>
                <a:gd name="connsiteX4337" fmla="*/ 5808163 w 6868353"/>
                <a:gd name="connsiteY4337" fmla="*/ 1019710 h 6857985"/>
                <a:gd name="connsiteX4338" fmla="*/ 5810655 w 6868353"/>
                <a:gd name="connsiteY4338" fmla="*/ 1013127 h 6857985"/>
                <a:gd name="connsiteX4339" fmla="*/ 5788995 w 6868353"/>
                <a:gd name="connsiteY4339" fmla="*/ 991764 h 6857985"/>
                <a:gd name="connsiteX4340" fmla="*/ 5793313 w 6868353"/>
                <a:gd name="connsiteY4340" fmla="*/ 1015435 h 6857985"/>
                <a:gd name="connsiteX4341" fmla="*/ 5829201 w 6868353"/>
                <a:gd name="connsiteY4341" fmla="*/ 1075772 h 6857985"/>
                <a:gd name="connsiteX4342" fmla="*/ 5808547 w 6868353"/>
                <a:gd name="connsiteY4342" fmla="*/ 1053616 h 6857985"/>
                <a:gd name="connsiteX4343" fmla="*/ 5817479 w 6868353"/>
                <a:gd name="connsiteY4343" fmla="*/ 1073167 h 6857985"/>
                <a:gd name="connsiteX4344" fmla="*/ 5861395 w 6868353"/>
                <a:gd name="connsiteY4344" fmla="*/ 1077032 h 6857985"/>
                <a:gd name="connsiteX4345" fmla="*/ 5910987 w 6868353"/>
                <a:gd name="connsiteY4345" fmla="*/ 1152433 h 6857985"/>
                <a:gd name="connsiteX4346" fmla="*/ 5878835 w 6868353"/>
                <a:gd name="connsiteY4346" fmla="*/ 1127602 h 6857985"/>
                <a:gd name="connsiteX4347" fmla="*/ 5896335 w 6868353"/>
                <a:gd name="connsiteY4347" fmla="*/ 1154967 h 6857985"/>
                <a:gd name="connsiteX4348" fmla="*/ 5938903 w 6868353"/>
                <a:gd name="connsiteY4348" fmla="*/ 1183522 h 6857985"/>
                <a:gd name="connsiteX4349" fmla="*/ 5974623 w 6868353"/>
                <a:gd name="connsiteY4349" fmla="*/ 1234615 h 6857985"/>
                <a:gd name="connsiteX4350" fmla="*/ 5975189 w 6868353"/>
                <a:gd name="connsiteY4350" fmla="*/ 1222950 h 6857985"/>
                <a:gd name="connsiteX4351" fmla="*/ 6020479 w 6868353"/>
                <a:gd name="connsiteY4351" fmla="*/ 1279819 h 6857985"/>
                <a:gd name="connsiteX4352" fmla="*/ 6071331 w 6868353"/>
                <a:gd name="connsiteY4352" fmla="*/ 1347108 h 6857985"/>
                <a:gd name="connsiteX4353" fmla="*/ 6036999 w 6868353"/>
                <a:gd name="connsiteY4353" fmla="*/ 1308020 h 6857985"/>
                <a:gd name="connsiteX4354" fmla="*/ 6001379 w 6868353"/>
                <a:gd name="connsiteY4354" fmla="*/ 1267828 h 6857985"/>
                <a:gd name="connsiteX4355" fmla="*/ 5927607 w 6868353"/>
                <a:gd name="connsiteY4355" fmla="*/ 1188322 h 6857985"/>
                <a:gd name="connsiteX4356" fmla="*/ 5854755 w 6868353"/>
                <a:gd name="connsiteY4356" fmla="*/ 1115441 h 6857985"/>
                <a:gd name="connsiteX4357" fmla="*/ 5788427 w 6868353"/>
                <a:gd name="connsiteY4357" fmla="*/ 1055315 h 6857985"/>
                <a:gd name="connsiteX4358" fmla="*/ 5793341 w 6868353"/>
                <a:gd name="connsiteY4358" fmla="*/ 1043820 h 6857985"/>
                <a:gd name="connsiteX4359" fmla="*/ 5789603 w 6868353"/>
                <a:gd name="connsiteY4359" fmla="*/ 1037222 h 6857985"/>
                <a:gd name="connsiteX4360" fmla="*/ 5805587 w 6868353"/>
                <a:gd name="connsiteY4360" fmla="*/ 1047147 h 6857985"/>
                <a:gd name="connsiteX4361" fmla="*/ 5796995 w 6868353"/>
                <a:gd name="connsiteY4361" fmla="*/ 1036784 h 6857985"/>
                <a:gd name="connsiteX4362" fmla="*/ 5789589 w 6868353"/>
                <a:gd name="connsiteY4362" fmla="*/ 1027652 h 6857985"/>
                <a:gd name="connsiteX4363" fmla="*/ 5779793 w 6868353"/>
                <a:gd name="connsiteY4363" fmla="*/ 1012773 h 6857985"/>
                <a:gd name="connsiteX4364" fmla="*/ 5783559 w 6868353"/>
                <a:gd name="connsiteY4364" fmla="*/ 1002339 h 6857985"/>
                <a:gd name="connsiteX4365" fmla="*/ 5730455 w 6868353"/>
                <a:gd name="connsiteY4365" fmla="*/ 940770 h 6857985"/>
                <a:gd name="connsiteX4366" fmla="*/ 5169139 w 6868353"/>
                <a:gd name="connsiteY4366" fmla="*/ 940763 h 6857985"/>
                <a:gd name="connsiteX4367" fmla="*/ 5204375 w 6868353"/>
                <a:gd name="connsiteY4367" fmla="*/ 965148 h 6857985"/>
                <a:gd name="connsiteX4368" fmla="*/ 5216721 w 6868353"/>
                <a:gd name="connsiteY4368" fmla="*/ 992684 h 6857985"/>
                <a:gd name="connsiteX4369" fmla="*/ 5144931 w 6868353"/>
                <a:gd name="connsiteY4369" fmla="*/ 960618 h 6857985"/>
                <a:gd name="connsiteX4370" fmla="*/ 5206031 w 6868353"/>
                <a:gd name="connsiteY4370" fmla="*/ 976247 h 6857985"/>
                <a:gd name="connsiteX4371" fmla="*/ 5167511 w 6868353"/>
                <a:gd name="connsiteY4371" fmla="*/ 943488 h 6857985"/>
                <a:gd name="connsiteX4372" fmla="*/ 5169139 w 6868353"/>
                <a:gd name="connsiteY4372" fmla="*/ 940763 h 6857985"/>
                <a:gd name="connsiteX4373" fmla="*/ 1823467 w 6868353"/>
                <a:gd name="connsiteY4373" fmla="*/ 936763 h 6857985"/>
                <a:gd name="connsiteX4374" fmla="*/ 1773026 w 6868353"/>
                <a:gd name="connsiteY4374" fmla="*/ 954261 h 6857985"/>
                <a:gd name="connsiteX4375" fmla="*/ 1818966 w 6868353"/>
                <a:gd name="connsiteY4375" fmla="*/ 947012 h 6857985"/>
                <a:gd name="connsiteX4376" fmla="*/ 1823467 w 6868353"/>
                <a:gd name="connsiteY4376" fmla="*/ 936763 h 6857985"/>
                <a:gd name="connsiteX4377" fmla="*/ 2282154 w 6868353"/>
                <a:gd name="connsiteY4377" fmla="*/ 935557 h 6857985"/>
                <a:gd name="connsiteX4378" fmla="*/ 2273282 w 6868353"/>
                <a:gd name="connsiteY4378" fmla="*/ 935715 h 6857985"/>
                <a:gd name="connsiteX4379" fmla="*/ 2245973 w 6868353"/>
                <a:gd name="connsiteY4379" fmla="*/ 947437 h 6857985"/>
                <a:gd name="connsiteX4380" fmla="*/ 2244048 w 6868353"/>
                <a:gd name="connsiteY4380" fmla="*/ 953978 h 6857985"/>
                <a:gd name="connsiteX4381" fmla="*/ 2289379 w 6868353"/>
                <a:gd name="connsiteY4381" fmla="*/ 940670 h 6857985"/>
                <a:gd name="connsiteX4382" fmla="*/ 2282154 w 6868353"/>
                <a:gd name="connsiteY4382" fmla="*/ 935557 h 6857985"/>
                <a:gd name="connsiteX4383" fmla="*/ 2457622 w 6868353"/>
                <a:gd name="connsiteY4383" fmla="*/ 934017 h 6857985"/>
                <a:gd name="connsiteX4384" fmla="*/ 2404943 w 6868353"/>
                <a:gd name="connsiteY4384" fmla="*/ 967145 h 6857985"/>
                <a:gd name="connsiteX4385" fmla="*/ 2457622 w 6868353"/>
                <a:gd name="connsiteY4385" fmla="*/ 934017 h 6857985"/>
                <a:gd name="connsiteX4386" fmla="*/ 4803147 w 6868353"/>
                <a:gd name="connsiteY4386" fmla="*/ 929755 h 6857985"/>
                <a:gd name="connsiteX4387" fmla="*/ 4908195 w 6868353"/>
                <a:gd name="connsiteY4387" fmla="*/ 981754 h 6857985"/>
                <a:gd name="connsiteX4388" fmla="*/ 4906411 w 6868353"/>
                <a:gd name="connsiteY4388" fmla="*/ 987360 h 6857985"/>
                <a:gd name="connsiteX4389" fmla="*/ 4926159 w 6868353"/>
                <a:gd name="connsiteY4389" fmla="*/ 991084 h 6857985"/>
                <a:gd name="connsiteX4390" fmla="*/ 5019695 w 6868353"/>
                <a:gd name="connsiteY4390" fmla="*/ 1047896 h 6857985"/>
                <a:gd name="connsiteX4391" fmla="*/ 5072615 w 6868353"/>
                <a:gd name="connsiteY4391" fmla="*/ 1079481 h 6857985"/>
                <a:gd name="connsiteX4392" fmla="*/ 5211807 w 6868353"/>
                <a:gd name="connsiteY4392" fmla="*/ 1169350 h 6857985"/>
                <a:gd name="connsiteX4393" fmla="*/ 5152277 w 6868353"/>
                <a:gd name="connsiteY4393" fmla="*/ 1130673 h 6857985"/>
                <a:gd name="connsiteX4394" fmla="*/ 5116799 w 6868353"/>
                <a:gd name="connsiteY4394" fmla="*/ 1113826 h 6857985"/>
                <a:gd name="connsiteX4395" fmla="*/ 5035383 w 6868353"/>
                <a:gd name="connsiteY4395" fmla="*/ 1058557 h 6857985"/>
                <a:gd name="connsiteX4396" fmla="*/ 5006911 w 6868353"/>
                <a:gd name="connsiteY4396" fmla="*/ 1049609 h 6857985"/>
                <a:gd name="connsiteX4397" fmla="*/ 4905871 w 6868353"/>
                <a:gd name="connsiteY4397" fmla="*/ 988564 h 6857985"/>
                <a:gd name="connsiteX4398" fmla="*/ 4814799 w 6868353"/>
                <a:gd name="connsiteY4398" fmla="*/ 944733 h 6857985"/>
                <a:gd name="connsiteX4399" fmla="*/ 4803147 w 6868353"/>
                <a:gd name="connsiteY4399" fmla="*/ 929755 h 6857985"/>
                <a:gd name="connsiteX4400" fmla="*/ 5553153 w 6868353"/>
                <a:gd name="connsiteY4400" fmla="*/ 924360 h 6857985"/>
                <a:gd name="connsiteX4401" fmla="*/ 5559775 w 6868353"/>
                <a:gd name="connsiteY4401" fmla="*/ 928439 h 6857985"/>
                <a:gd name="connsiteX4402" fmla="*/ 5607895 w 6868353"/>
                <a:gd name="connsiteY4402" fmla="*/ 945598 h 6857985"/>
                <a:gd name="connsiteX4403" fmla="*/ 5626385 w 6868353"/>
                <a:gd name="connsiteY4403" fmla="*/ 962091 h 6857985"/>
                <a:gd name="connsiteX4404" fmla="*/ 5648315 w 6868353"/>
                <a:gd name="connsiteY4404" fmla="*/ 979476 h 6857985"/>
                <a:gd name="connsiteX4405" fmla="*/ 5616985 w 6868353"/>
                <a:gd name="connsiteY4405" fmla="*/ 964059 h 6857985"/>
                <a:gd name="connsiteX4406" fmla="*/ 5591147 w 6868353"/>
                <a:gd name="connsiteY4406" fmla="*/ 954955 h 6857985"/>
                <a:gd name="connsiteX4407" fmla="*/ 5617565 w 6868353"/>
                <a:gd name="connsiteY4407" fmla="*/ 980906 h 6857985"/>
                <a:gd name="connsiteX4408" fmla="*/ 5633109 w 6868353"/>
                <a:gd name="connsiteY4408" fmla="*/ 994510 h 6857985"/>
                <a:gd name="connsiteX4409" fmla="*/ 5641095 w 6868353"/>
                <a:gd name="connsiteY4409" fmla="*/ 1007280 h 6857985"/>
                <a:gd name="connsiteX4410" fmla="*/ 5624431 w 6868353"/>
                <a:gd name="connsiteY4410" fmla="*/ 991000 h 6857985"/>
                <a:gd name="connsiteX4411" fmla="*/ 5616955 w 6868353"/>
                <a:gd name="connsiteY4411" fmla="*/ 985563 h 6857985"/>
                <a:gd name="connsiteX4412" fmla="*/ 5629655 w 6868353"/>
                <a:gd name="connsiteY4412" fmla="*/ 1005596 h 6857985"/>
                <a:gd name="connsiteX4413" fmla="*/ 5609325 w 6868353"/>
                <a:gd name="connsiteY4413" fmla="*/ 982788 h 6857985"/>
                <a:gd name="connsiteX4414" fmla="*/ 5582839 w 6868353"/>
                <a:gd name="connsiteY4414" fmla="*/ 959670 h 6857985"/>
                <a:gd name="connsiteX4415" fmla="*/ 5554027 w 6868353"/>
                <a:gd name="connsiteY4415" fmla="*/ 927873 h 6857985"/>
                <a:gd name="connsiteX4416" fmla="*/ 5553153 w 6868353"/>
                <a:gd name="connsiteY4416" fmla="*/ 924360 h 6857985"/>
                <a:gd name="connsiteX4417" fmla="*/ 1727029 w 6868353"/>
                <a:gd name="connsiteY4417" fmla="*/ 918882 h 6857985"/>
                <a:gd name="connsiteX4418" fmla="*/ 1670160 w 6868353"/>
                <a:gd name="connsiteY4418" fmla="*/ 954870 h 6857985"/>
                <a:gd name="connsiteX4419" fmla="*/ 1703089 w 6868353"/>
                <a:gd name="connsiteY4419" fmla="*/ 940344 h 6857985"/>
                <a:gd name="connsiteX4420" fmla="*/ 1738114 w 6868353"/>
                <a:gd name="connsiteY4420" fmla="*/ 921799 h 6857985"/>
                <a:gd name="connsiteX4421" fmla="*/ 1727029 w 6868353"/>
                <a:gd name="connsiteY4421" fmla="*/ 918882 h 6857985"/>
                <a:gd name="connsiteX4422" fmla="*/ 2392273 w 6868353"/>
                <a:gd name="connsiteY4422" fmla="*/ 915300 h 6857985"/>
                <a:gd name="connsiteX4423" fmla="*/ 2304513 w 6868353"/>
                <a:gd name="connsiteY4423" fmla="*/ 936281 h 6857985"/>
                <a:gd name="connsiteX4424" fmla="*/ 2353992 w 6868353"/>
                <a:gd name="connsiteY4424" fmla="*/ 937442 h 6857985"/>
                <a:gd name="connsiteX4425" fmla="*/ 2392273 w 6868353"/>
                <a:gd name="connsiteY4425" fmla="*/ 915300 h 6857985"/>
                <a:gd name="connsiteX4426" fmla="*/ 2541489 w 6868353"/>
                <a:gd name="connsiteY4426" fmla="*/ 913050 h 6857985"/>
                <a:gd name="connsiteX4427" fmla="*/ 2529767 w 6868353"/>
                <a:gd name="connsiteY4427" fmla="*/ 922988 h 6857985"/>
                <a:gd name="connsiteX4428" fmla="*/ 2529824 w 6868353"/>
                <a:gd name="connsiteY4428" fmla="*/ 930562 h 6857985"/>
                <a:gd name="connsiteX4429" fmla="*/ 2511519 w 6868353"/>
                <a:gd name="connsiteY4429" fmla="*/ 919619 h 6857985"/>
                <a:gd name="connsiteX4430" fmla="*/ 2541489 w 6868353"/>
                <a:gd name="connsiteY4430" fmla="*/ 913050 h 6857985"/>
                <a:gd name="connsiteX4431" fmla="*/ 2646733 w 6868353"/>
                <a:gd name="connsiteY4431" fmla="*/ 912880 h 6857985"/>
                <a:gd name="connsiteX4432" fmla="*/ 2554103 w 6868353"/>
                <a:gd name="connsiteY4432" fmla="*/ 942525 h 6857985"/>
                <a:gd name="connsiteX4433" fmla="*/ 2553990 w 6868353"/>
                <a:gd name="connsiteY4433" fmla="*/ 933224 h 6857985"/>
                <a:gd name="connsiteX4434" fmla="*/ 2569067 w 6868353"/>
                <a:gd name="connsiteY4434" fmla="*/ 930492 h 6857985"/>
                <a:gd name="connsiteX4435" fmla="*/ 2646733 w 6868353"/>
                <a:gd name="connsiteY4435" fmla="*/ 912880 h 6857985"/>
                <a:gd name="connsiteX4436" fmla="*/ 4956413 w 6868353"/>
                <a:gd name="connsiteY4436" fmla="*/ 905023 h 6857985"/>
                <a:gd name="connsiteX4437" fmla="*/ 5002791 w 6868353"/>
                <a:gd name="connsiteY4437" fmla="*/ 929218 h 6857985"/>
                <a:gd name="connsiteX4438" fmla="*/ 4956413 w 6868353"/>
                <a:gd name="connsiteY4438" fmla="*/ 905023 h 6857985"/>
                <a:gd name="connsiteX4439" fmla="*/ 2673020 w 6868353"/>
                <a:gd name="connsiteY4439" fmla="*/ 902497 h 6857985"/>
                <a:gd name="connsiteX4440" fmla="*/ 2669182 w 6868353"/>
                <a:gd name="connsiteY4440" fmla="*/ 904119 h 6857985"/>
                <a:gd name="connsiteX4441" fmla="*/ 2666733 w 6868353"/>
                <a:gd name="connsiteY4441" fmla="*/ 904142 h 6857985"/>
                <a:gd name="connsiteX4442" fmla="*/ 1488467 w 6868353"/>
                <a:gd name="connsiteY4442" fmla="*/ 893340 h 6857985"/>
                <a:gd name="connsiteX4443" fmla="*/ 1464995 w 6868353"/>
                <a:gd name="connsiteY4443" fmla="*/ 905787 h 6857985"/>
                <a:gd name="connsiteX4444" fmla="*/ 1460804 w 6868353"/>
                <a:gd name="connsiteY4444" fmla="*/ 916928 h 6857985"/>
                <a:gd name="connsiteX4445" fmla="*/ 1438507 w 6868353"/>
                <a:gd name="connsiteY4445" fmla="*/ 928155 h 6857985"/>
                <a:gd name="connsiteX4446" fmla="*/ 1444693 w 6868353"/>
                <a:gd name="connsiteY4446" fmla="*/ 911478 h 6857985"/>
                <a:gd name="connsiteX4447" fmla="*/ 1404600 w 6868353"/>
                <a:gd name="connsiteY4447" fmla="*/ 937768 h 6857985"/>
                <a:gd name="connsiteX4448" fmla="*/ 1406158 w 6868353"/>
                <a:gd name="connsiteY4448" fmla="*/ 917396 h 6857985"/>
                <a:gd name="connsiteX4449" fmla="*/ 1387640 w 6868353"/>
                <a:gd name="connsiteY4449" fmla="*/ 941732 h 6857985"/>
                <a:gd name="connsiteX4450" fmla="*/ 1382119 w 6868353"/>
                <a:gd name="connsiteY4450" fmla="*/ 948598 h 6857985"/>
                <a:gd name="connsiteX4451" fmla="*/ 1371048 w 6868353"/>
                <a:gd name="connsiteY4451" fmla="*/ 956031 h 6857985"/>
                <a:gd name="connsiteX4452" fmla="*/ 1351185 w 6868353"/>
                <a:gd name="connsiteY4452" fmla="*/ 968517 h 6857985"/>
                <a:gd name="connsiteX4453" fmla="*/ 1360784 w 6868353"/>
                <a:gd name="connsiteY4453" fmla="*/ 975468 h 6857985"/>
                <a:gd name="connsiteX4454" fmla="*/ 1461384 w 6868353"/>
                <a:gd name="connsiteY4454" fmla="*/ 931680 h 6857985"/>
                <a:gd name="connsiteX4455" fmla="*/ 1487717 w 6868353"/>
                <a:gd name="connsiteY4455" fmla="*/ 909468 h 6857985"/>
                <a:gd name="connsiteX4456" fmla="*/ 1488467 w 6868353"/>
                <a:gd name="connsiteY4456" fmla="*/ 893340 h 6857985"/>
                <a:gd name="connsiteX4457" fmla="*/ 2673971 w 6868353"/>
                <a:gd name="connsiteY4457" fmla="*/ 893088 h 6857985"/>
                <a:gd name="connsiteX4458" fmla="*/ 2652834 w 6868353"/>
                <a:gd name="connsiteY4458" fmla="*/ 904272 h 6857985"/>
                <a:gd name="connsiteX4459" fmla="*/ 2666733 w 6868353"/>
                <a:gd name="connsiteY4459" fmla="*/ 904142 h 6857985"/>
                <a:gd name="connsiteX4460" fmla="*/ 2649833 w 6868353"/>
                <a:gd name="connsiteY4460" fmla="*/ 908562 h 6857985"/>
                <a:gd name="connsiteX4461" fmla="*/ 2673971 w 6868353"/>
                <a:gd name="connsiteY4461" fmla="*/ 893088 h 6857985"/>
                <a:gd name="connsiteX4462" fmla="*/ 1342507 w 6868353"/>
                <a:gd name="connsiteY4462" fmla="*/ 891191 h 6857985"/>
                <a:gd name="connsiteX4463" fmla="*/ 1384284 w 6868353"/>
                <a:gd name="connsiteY4463" fmla="*/ 893895 h 6857985"/>
                <a:gd name="connsiteX4464" fmla="*/ 1327726 w 6868353"/>
                <a:gd name="connsiteY4464" fmla="*/ 936041 h 6857985"/>
                <a:gd name="connsiteX4465" fmla="*/ 1281164 w 6868353"/>
                <a:gd name="connsiteY4465" fmla="*/ 981825 h 6857985"/>
                <a:gd name="connsiteX4466" fmla="*/ 1314815 w 6868353"/>
                <a:gd name="connsiteY4466" fmla="*/ 970443 h 6857985"/>
                <a:gd name="connsiteX4467" fmla="*/ 1275557 w 6868353"/>
                <a:gd name="connsiteY4467" fmla="*/ 998955 h 6857985"/>
                <a:gd name="connsiteX4468" fmla="*/ 1240094 w 6868353"/>
                <a:gd name="connsiteY4468" fmla="*/ 1016128 h 6857985"/>
                <a:gd name="connsiteX4469" fmla="*/ 1245445 w 6868353"/>
                <a:gd name="connsiteY4469" fmla="*/ 999153 h 6857985"/>
                <a:gd name="connsiteX4470" fmla="*/ 1216734 w 6868353"/>
                <a:gd name="connsiteY4470" fmla="*/ 1013636 h 6857985"/>
                <a:gd name="connsiteX4471" fmla="*/ 1187769 w 6868353"/>
                <a:gd name="connsiteY4471" fmla="*/ 1029832 h 6857985"/>
                <a:gd name="connsiteX4472" fmla="*/ 1215262 w 6868353"/>
                <a:gd name="connsiteY4472" fmla="*/ 999451 h 6857985"/>
                <a:gd name="connsiteX4473" fmla="*/ 1225229 w 6868353"/>
                <a:gd name="connsiteY4473" fmla="*/ 1006147 h 6857985"/>
                <a:gd name="connsiteX4474" fmla="*/ 1241170 w 6868353"/>
                <a:gd name="connsiteY4474" fmla="*/ 975299 h 6857985"/>
                <a:gd name="connsiteX4475" fmla="*/ 1251009 w 6868353"/>
                <a:gd name="connsiteY4475" fmla="*/ 982066 h 6857985"/>
                <a:gd name="connsiteX4476" fmla="*/ 1243109 w 6868353"/>
                <a:gd name="connsiteY4476" fmla="*/ 969522 h 6857985"/>
                <a:gd name="connsiteX4477" fmla="*/ 1289502 w 6868353"/>
                <a:gd name="connsiteY4477" fmla="*/ 938391 h 6857985"/>
                <a:gd name="connsiteX4478" fmla="*/ 1266483 w 6868353"/>
                <a:gd name="connsiteY4478" fmla="*/ 971604 h 6857985"/>
                <a:gd name="connsiteX4479" fmla="*/ 1295292 w 6868353"/>
                <a:gd name="connsiteY4479" fmla="*/ 956795 h 6857985"/>
                <a:gd name="connsiteX4480" fmla="*/ 1292319 w 6868353"/>
                <a:gd name="connsiteY4480" fmla="*/ 947636 h 6857985"/>
                <a:gd name="connsiteX4481" fmla="*/ 1336957 w 6868353"/>
                <a:gd name="connsiteY4481" fmla="*/ 922705 h 6857985"/>
                <a:gd name="connsiteX4482" fmla="*/ 1341048 w 6868353"/>
                <a:gd name="connsiteY4482" fmla="*/ 911549 h 6857985"/>
                <a:gd name="connsiteX4483" fmla="*/ 1303036 w 6868353"/>
                <a:gd name="connsiteY4483" fmla="*/ 933790 h 6857985"/>
                <a:gd name="connsiteX4484" fmla="*/ 1319175 w 6868353"/>
                <a:gd name="connsiteY4484" fmla="*/ 911705 h 6857985"/>
                <a:gd name="connsiteX4485" fmla="*/ 1342507 w 6868353"/>
                <a:gd name="connsiteY4485" fmla="*/ 891191 h 6857985"/>
                <a:gd name="connsiteX4486" fmla="*/ 5709475 w 6868353"/>
                <a:gd name="connsiteY4486" fmla="*/ 890384 h 6857985"/>
                <a:gd name="connsiteX4487" fmla="*/ 5749369 w 6868353"/>
                <a:gd name="connsiteY4487" fmla="*/ 914890 h 6857985"/>
                <a:gd name="connsiteX4488" fmla="*/ 5743451 w 6868353"/>
                <a:gd name="connsiteY4488" fmla="*/ 913857 h 6857985"/>
                <a:gd name="connsiteX4489" fmla="*/ 5761983 w 6868353"/>
                <a:gd name="connsiteY4489" fmla="*/ 928764 h 6857985"/>
                <a:gd name="connsiteX4490" fmla="*/ 5709475 w 6868353"/>
                <a:gd name="connsiteY4490" fmla="*/ 890384 h 6857985"/>
                <a:gd name="connsiteX4491" fmla="*/ 4834505 w 6868353"/>
                <a:gd name="connsiteY4491" fmla="*/ 886477 h 6857985"/>
                <a:gd name="connsiteX4492" fmla="*/ 4840933 w 6868353"/>
                <a:gd name="connsiteY4492" fmla="*/ 902276 h 6857985"/>
                <a:gd name="connsiteX4493" fmla="*/ 4863499 w 6868353"/>
                <a:gd name="connsiteY4493" fmla="*/ 915896 h 6857985"/>
                <a:gd name="connsiteX4494" fmla="*/ 4886107 w 6868353"/>
                <a:gd name="connsiteY4494" fmla="*/ 929557 h 6857985"/>
                <a:gd name="connsiteX4495" fmla="*/ 4925719 w 6868353"/>
                <a:gd name="connsiteY4495" fmla="*/ 947508 h 6857985"/>
                <a:gd name="connsiteX4496" fmla="*/ 4934059 w 6868353"/>
                <a:gd name="connsiteY4496" fmla="*/ 945923 h 6857985"/>
                <a:gd name="connsiteX4497" fmla="*/ 4979843 w 6868353"/>
                <a:gd name="connsiteY4497" fmla="*/ 986172 h 6857985"/>
                <a:gd name="connsiteX4498" fmla="*/ 4826167 w 6868353"/>
                <a:gd name="connsiteY4498" fmla="*/ 898666 h 6857985"/>
                <a:gd name="connsiteX4499" fmla="*/ 4834505 w 6868353"/>
                <a:gd name="connsiteY4499" fmla="*/ 886477 h 6857985"/>
                <a:gd name="connsiteX4500" fmla="*/ 2528761 w 6868353"/>
                <a:gd name="connsiteY4500" fmla="*/ 883631 h 6857985"/>
                <a:gd name="connsiteX4501" fmla="*/ 2538077 w 6868353"/>
                <a:gd name="connsiteY4501" fmla="*/ 889407 h 6857985"/>
                <a:gd name="connsiteX4502" fmla="*/ 2526907 w 6868353"/>
                <a:gd name="connsiteY4502" fmla="*/ 893300 h 6857985"/>
                <a:gd name="connsiteX4503" fmla="*/ 2516374 w 6868353"/>
                <a:gd name="connsiteY4503" fmla="*/ 897533 h 6857985"/>
                <a:gd name="connsiteX4504" fmla="*/ 2496823 w 6868353"/>
                <a:gd name="connsiteY4504" fmla="*/ 905575 h 6857985"/>
                <a:gd name="connsiteX4505" fmla="*/ 2464531 w 6868353"/>
                <a:gd name="connsiteY4505" fmla="*/ 919802 h 6857985"/>
                <a:gd name="connsiteX4506" fmla="*/ 2433781 w 6868353"/>
                <a:gd name="connsiteY4506" fmla="*/ 941449 h 6857985"/>
                <a:gd name="connsiteX4507" fmla="*/ 2408780 w 6868353"/>
                <a:gd name="connsiteY4507" fmla="*/ 945342 h 6857985"/>
                <a:gd name="connsiteX4508" fmla="*/ 2382561 w 6868353"/>
                <a:gd name="connsiteY4508" fmla="*/ 952364 h 6857985"/>
                <a:gd name="connsiteX4509" fmla="*/ 2392825 w 6868353"/>
                <a:gd name="connsiteY4509" fmla="*/ 966719 h 6857985"/>
                <a:gd name="connsiteX4510" fmla="*/ 2353581 w 6868353"/>
                <a:gd name="connsiteY4510" fmla="*/ 970188 h 6857985"/>
                <a:gd name="connsiteX4511" fmla="*/ 2328396 w 6868353"/>
                <a:gd name="connsiteY4511" fmla="*/ 992712 h 6857985"/>
                <a:gd name="connsiteX4512" fmla="*/ 2271597 w 6868353"/>
                <a:gd name="connsiteY4512" fmla="*/ 1005156 h 6857985"/>
                <a:gd name="connsiteX4513" fmla="*/ 2260583 w 6868353"/>
                <a:gd name="connsiteY4513" fmla="*/ 1014740 h 6857985"/>
                <a:gd name="connsiteX4514" fmla="*/ 2279709 w 6868353"/>
                <a:gd name="connsiteY4514" fmla="*/ 1007251 h 6857985"/>
                <a:gd name="connsiteX4515" fmla="*/ 2298750 w 6868353"/>
                <a:gd name="connsiteY4515" fmla="*/ 1001164 h 6857985"/>
                <a:gd name="connsiteX4516" fmla="*/ 2289577 w 6868353"/>
                <a:gd name="connsiteY4516" fmla="*/ 1006841 h 6857985"/>
                <a:gd name="connsiteX4517" fmla="*/ 2269205 w 6868353"/>
                <a:gd name="connsiteY4517" fmla="*/ 1020601 h 6857985"/>
                <a:gd name="connsiteX4518" fmla="*/ 2223095 w 6868353"/>
                <a:gd name="connsiteY4518" fmla="*/ 1052710 h 6857985"/>
                <a:gd name="connsiteX4519" fmla="*/ 2179392 w 6868353"/>
                <a:gd name="connsiteY4519" fmla="*/ 1067504 h 6857985"/>
                <a:gd name="connsiteX4520" fmla="*/ 2174097 w 6868353"/>
                <a:gd name="connsiteY4520" fmla="*/ 1053743 h 6857985"/>
                <a:gd name="connsiteX4521" fmla="*/ 2223279 w 6868353"/>
                <a:gd name="connsiteY4521" fmla="*/ 1029803 h 6857985"/>
                <a:gd name="connsiteX4522" fmla="*/ 2254835 w 6868353"/>
                <a:gd name="connsiteY4522" fmla="*/ 1013169 h 6857985"/>
                <a:gd name="connsiteX4523" fmla="*/ 2271583 w 6868353"/>
                <a:gd name="connsiteY4523" fmla="*/ 1004122 h 6857985"/>
                <a:gd name="connsiteX4524" fmla="*/ 2289053 w 6868353"/>
                <a:gd name="connsiteY4524" fmla="*/ 995529 h 6857985"/>
                <a:gd name="connsiteX4525" fmla="*/ 2357998 w 6868353"/>
                <a:gd name="connsiteY4525" fmla="*/ 960589 h 6857985"/>
                <a:gd name="connsiteX4526" fmla="*/ 2414697 w 6868353"/>
                <a:gd name="connsiteY4526" fmla="*/ 930817 h 6857985"/>
                <a:gd name="connsiteX4527" fmla="*/ 2424211 w 6868353"/>
                <a:gd name="connsiteY4527" fmla="*/ 936111 h 6857985"/>
                <a:gd name="connsiteX4528" fmla="*/ 2471864 w 6868353"/>
                <a:gd name="connsiteY4528" fmla="*/ 911775 h 6857985"/>
                <a:gd name="connsiteX4529" fmla="*/ 2528761 w 6868353"/>
                <a:gd name="connsiteY4529" fmla="*/ 883631 h 6857985"/>
                <a:gd name="connsiteX4530" fmla="*/ 2625469 w 6868353"/>
                <a:gd name="connsiteY4530" fmla="*/ 882456 h 6857985"/>
                <a:gd name="connsiteX4531" fmla="*/ 2620018 w 6868353"/>
                <a:gd name="connsiteY4531" fmla="*/ 895155 h 6857985"/>
                <a:gd name="connsiteX4532" fmla="*/ 2550606 w 6868353"/>
                <a:gd name="connsiteY4532" fmla="*/ 909539 h 6857985"/>
                <a:gd name="connsiteX4533" fmla="*/ 2620160 w 6868353"/>
                <a:gd name="connsiteY4533" fmla="*/ 885755 h 6857985"/>
                <a:gd name="connsiteX4534" fmla="*/ 2625469 w 6868353"/>
                <a:gd name="connsiteY4534" fmla="*/ 882456 h 6857985"/>
                <a:gd name="connsiteX4535" fmla="*/ 2583819 w 6868353"/>
                <a:gd name="connsiteY4535" fmla="*/ 881055 h 6857985"/>
                <a:gd name="connsiteX4536" fmla="*/ 2526298 w 6868353"/>
                <a:gd name="connsiteY4536" fmla="*/ 906708 h 6857985"/>
                <a:gd name="connsiteX4537" fmla="*/ 2533150 w 6868353"/>
                <a:gd name="connsiteY4537" fmla="*/ 897945 h 6857985"/>
                <a:gd name="connsiteX4538" fmla="*/ 2583819 w 6868353"/>
                <a:gd name="connsiteY4538" fmla="*/ 881055 h 6857985"/>
                <a:gd name="connsiteX4539" fmla="*/ 4953495 w 6868353"/>
                <a:gd name="connsiteY4539" fmla="*/ 877473 h 6857985"/>
                <a:gd name="connsiteX4540" fmla="*/ 4963435 w 6868353"/>
                <a:gd name="connsiteY4540" fmla="*/ 898850 h 6857985"/>
                <a:gd name="connsiteX4541" fmla="*/ 4953495 w 6868353"/>
                <a:gd name="connsiteY4541" fmla="*/ 877473 h 6857985"/>
                <a:gd name="connsiteX4542" fmla="*/ 5196405 w 6868353"/>
                <a:gd name="connsiteY4542" fmla="*/ 876057 h 6857985"/>
                <a:gd name="connsiteX4543" fmla="*/ 5218831 w 6868353"/>
                <a:gd name="connsiteY4543" fmla="*/ 909496 h 6857985"/>
                <a:gd name="connsiteX4544" fmla="*/ 5260069 w 6868353"/>
                <a:gd name="connsiteY4544" fmla="*/ 937244 h 6857985"/>
                <a:gd name="connsiteX4545" fmla="*/ 5243379 w 6868353"/>
                <a:gd name="connsiteY4545" fmla="*/ 920609 h 6857985"/>
                <a:gd name="connsiteX4546" fmla="*/ 5222497 w 6868353"/>
                <a:gd name="connsiteY4546" fmla="*/ 915046 h 6857985"/>
                <a:gd name="connsiteX4547" fmla="*/ 5196405 w 6868353"/>
                <a:gd name="connsiteY4547" fmla="*/ 876057 h 6857985"/>
                <a:gd name="connsiteX4548" fmla="*/ 5551975 w 6868353"/>
                <a:gd name="connsiteY4548" fmla="*/ 875973 h 6857985"/>
                <a:gd name="connsiteX4549" fmla="*/ 5640063 w 6868353"/>
                <a:gd name="connsiteY4549" fmla="*/ 943870 h 6857985"/>
                <a:gd name="connsiteX4550" fmla="*/ 5645073 w 6868353"/>
                <a:gd name="connsiteY4550" fmla="*/ 933125 h 6857985"/>
                <a:gd name="connsiteX4551" fmla="*/ 5660873 w 6868353"/>
                <a:gd name="connsiteY4551" fmla="*/ 941874 h 6857985"/>
                <a:gd name="connsiteX4552" fmla="*/ 5678045 w 6868353"/>
                <a:gd name="connsiteY4552" fmla="*/ 958084 h 6857985"/>
                <a:gd name="connsiteX4553" fmla="*/ 5718479 w 6868353"/>
                <a:gd name="connsiteY4553" fmla="*/ 990886 h 6857985"/>
                <a:gd name="connsiteX4554" fmla="*/ 5684657 w 6868353"/>
                <a:gd name="connsiteY4554" fmla="*/ 956286 h 6857985"/>
                <a:gd name="connsiteX4555" fmla="*/ 5723829 w 6868353"/>
                <a:gd name="connsiteY4555" fmla="*/ 980268 h 6857985"/>
                <a:gd name="connsiteX4556" fmla="*/ 5749071 w 6868353"/>
                <a:gd name="connsiteY4556" fmla="*/ 1019328 h 6857985"/>
                <a:gd name="connsiteX4557" fmla="*/ 5751775 w 6868353"/>
                <a:gd name="connsiteY4557" fmla="*/ 1014019 h 6857985"/>
                <a:gd name="connsiteX4558" fmla="*/ 5738283 w 6868353"/>
                <a:gd name="connsiteY4558" fmla="*/ 976941 h 6857985"/>
                <a:gd name="connsiteX4559" fmla="*/ 5781363 w 6868353"/>
                <a:gd name="connsiteY4559" fmla="*/ 1019299 h 6857985"/>
                <a:gd name="connsiteX4560" fmla="*/ 5779439 w 6868353"/>
                <a:gd name="connsiteY4560" fmla="*/ 1047713 h 6857985"/>
                <a:gd name="connsiteX4561" fmla="*/ 5682717 w 6868353"/>
                <a:gd name="connsiteY4561" fmla="*/ 973416 h 6857985"/>
                <a:gd name="connsiteX4562" fmla="*/ 5695627 w 6868353"/>
                <a:gd name="connsiteY4562" fmla="*/ 998715 h 6857985"/>
                <a:gd name="connsiteX4563" fmla="*/ 5729139 w 6868353"/>
                <a:gd name="connsiteY4563" fmla="*/ 1033159 h 6857985"/>
                <a:gd name="connsiteX4564" fmla="*/ 5704067 w 6868353"/>
                <a:gd name="connsiteY4564" fmla="*/ 994255 h 6857985"/>
                <a:gd name="connsiteX4565" fmla="*/ 5764459 w 6868353"/>
                <a:gd name="connsiteY4565" fmla="*/ 1052908 h 6857985"/>
                <a:gd name="connsiteX4566" fmla="*/ 5797179 w 6868353"/>
                <a:gd name="connsiteY4566" fmla="*/ 1083191 h 6857985"/>
                <a:gd name="connsiteX4567" fmla="*/ 5830475 w 6868353"/>
                <a:gd name="connsiteY4567" fmla="*/ 1113982 h 6857985"/>
                <a:gd name="connsiteX4568" fmla="*/ 5895853 w 6868353"/>
                <a:gd name="connsiteY4568" fmla="*/ 1175948 h 6857985"/>
                <a:gd name="connsiteX4569" fmla="*/ 5950995 w 6868353"/>
                <a:gd name="connsiteY4569" fmla="*/ 1239995 h 6857985"/>
                <a:gd name="connsiteX4570" fmla="*/ 5994825 w 6868353"/>
                <a:gd name="connsiteY4570" fmla="*/ 1280145 h 6857985"/>
                <a:gd name="connsiteX4571" fmla="*/ 6018977 w 6868353"/>
                <a:gd name="connsiteY4571" fmla="*/ 1305401 h 6857985"/>
                <a:gd name="connsiteX4572" fmla="*/ 6043667 w 6868353"/>
                <a:gd name="connsiteY4572" fmla="*/ 1333446 h 6857985"/>
                <a:gd name="connsiteX4573" fmla="*/ 6137063 w 6868353"/>
                <a:gd name="connsiteY4573" fmla="*/ 1459855 h 6857985"/>
                <a:gd name="connsiteX4574" fmla="*/ 6110375 w 6868353"/>
                <a:gd name="connsiteY4574" fmla="*/ 1428257 h 6857985"/>
                <a:gd name="connsiteX4575" fmla="*/ 6096303 w 6868353"/>
                <a:gd name="connsiteY4575" fmla="*/ 1409286 h 6857985"/>
                <a:gd name="connsiteX4576" fmla="*/ 6087101 w 6868353"/>
                <a:gd name="connsiteY4576" fmla="*/ 1393996 h 6857985"/>
                <a:gd name="connsiteX4577" fmla="*/ 6075747 w 6868353"/>
                <a:gd name="connsiteY4577" fmla="*/ 1390287 h 6857985"/>
                <a:gd name="connsiteX4578" fmla="*/ 6059977 w 6868353"/>
                <a:gd name="connsiteY4578" fmla="*/ 1373284 h 6857985"/>
                <a:gd name="connsiteX4579" fmla="*/ 6016939 w 6868353"/>
                <a:gd name="connsiteY4579" fmla="*/ 1314207 h 6857985"/>
                <a:gd name="connsiteX4580" fmla="*/ 6000487 w 6868353"/>
                <a:gd name="connsiteY4580" fmla="*/ 1294882 h 6857985"/>
                <a:gd name="connsiteX4581" fmla="*/ 5981559 w 6868353"/>
                <a:gd name="connsiteY4581" fmla="*/ 1274836 h 6857985"/>
                <a:gd name="connsiteX4582" fmla="*/ 5939499 w 6868353"/>
                <a:gd name="connsiteY4582" fmla="*/ 1231572 h 6857985"/>
                <a:gd name="connsiteX4583" fmla="*/ 5893855 w 6868353"/>
                <a:gd name="connsiteY4583" fmla="*/ 1185278 h 6857985"/>
                <a:gd name="connsiteX4584" fmla="*/ 5845425 w 6868353"/>
                <a:gd name="connsiteY4584" fmla="*/ 1139041 h 6857985"/>
                <a:gd name="connsiteX4585" fmla="*/ 5797843 w 6868353"/>
                <a:gd name="connsiteY4585" fmla="*/ 1092973 h 6857985"/>
                <a:gd name="connsiteX4586" fmla="*/ 5775219 w 6868353"/>
                <a:gd name="connsiteY4586" fmla="*/ 1070322 h 6857985"/>
                <a:gd name="connsiteX4587" fmla="*/ 5753135 w 6868353"/>
                <a:gd name="connsiteY4587" fmla="*/ 1048831 h 6857985"/>
                <a:gd name="connsiteX4588" fmla="*/ 5733059 w 6868353"/>
                <a:gd name="connsiteY4588" fmla="*/ 1062507 h 6857985"/>
                <a:gd name="connsiteX4589" fmla="*/ 5735523 w 6868353"/>
                <a:gd name="connsiteY4589" fmla="*/ 1045802 h 6857985"/>
                <a:gd name="connsiteX4590" fmla="*/ 5661283 w 6868353"/>
                <a:gd name="connsiteY4590" fmla="*/ 952520 h 6857985"/>
                <a:gd name="connsiteX4591" fmla="*/ 5656343 w 6868353"/>
                <a:gd name="connsiteY4591" fmla="*/ 963704 h 6857985"/>
                <a:gd name="connsiteX4592" fmla="*/ 5619719 w 6868353"/>
                <a:gd name="connsiteY4592" fmla="*/ 946999 h 6857985"/>
                <a:gd name="connsiteX4593" fmla="*/ 5602459 w 6868353"/>
                <a:gd name="connsiteY4593" fmla="*/ 916306 h 6857985"/>
                <a:gd name="connsiteX4594" fmla="*/ 5581281 w 6868353"/>
                <a:gd name="connsiteY4594" fmla="*/ 908053 h 6857985"/>
                <a:gd name="connsiteX4595" fmla="*/ 5551975 w 6868353"/>
                <a:gd name="connsiteY4595" fmla="*/ 875973 h 6857985"/>
                <a:gd name="connsiteX4596" fmla="*/ 2018836 w 6868353"/>
                <a:gd name="connsiteY4596" fmla="*/ 875179 h 6857985"/>
                <a:gd name="connsiteX4597" fmla="*/ 1970900 w 6868353"/>
                <a:gd name="connsiteY4597" fmla="*/ 884650 h 6857985"/>
                <a:gd name="connsiteX4598" fmla="*/ 1952892 w 6868353"/>
                <a:gd name="connsiteY4598" fmla="*/ 895962 h 6857985"/>
                <a:gd name="connsiteX4599" fmla="*/ 1950301 w 6868353"/>
                <a:gd name="connsiteY4599" fmla="*/ 901016 h 6857985"/>
                <a:gd name="connsiteX4600" fmla="*/ 1971579 w 6868353"/>
                <a:gd name="connsiteY4600" fmla="*/ 908279 h 6857985"/>
                <a:gd name="connsiteX4601" fmla="*/ 2009875 w 6868353"/>
                <a:gd name="connsiteY4601" fmla="*/ 880785 h 6857985"/>
                <a:gd name="connsiteX4602" fmla="*/ 2018836 w 6868353"/>
                <a:gd name="connsiteY4602" fmla="*/ 875179 h 6857985"/>
                <a:gd name="connsiteX4603" fmla="*/ 5030823 w 6868353"/>
                <a:gd name="connsiteY4603" fmla="*/ 871569 h 6857985"/>
                <a:gd name="connsiteX4604" fmla="*/ 5046283 w 6868353"/>
                <a:gd name="connsiteY4604" fmla="*/ 892833 h 6857985"/>
                <a:gd name="connsiteX4605" fmla="*/ 5085739 w 6868353"/>
                <a:gd name="connsiteY4605" fmla="*/ 906976 h 6857985"/>
                <a:gd name="connsiteX4606" fmla="*/ 5044075 w 6868353"/>
                <a:gd name="connsiteY4606" fmla="*/ 881833 h 6857985"/>
                <a:gd name="connsiteX4607" fmla="*/ 5030823 w 6868353"/>
                <a:gd name="connsiteY4607" fmla="*/ 871569 h 6857985"/>
                <a:gd name="connsiteX4608" fmla="*/ 1357881 w 6868353"/>
                <a:gd name="connsiteY4608" fmla="*/ 866685 h 6857985"/>
                <a:gd name="connsiteX4609" fmla="*/ 1332922 w 6868353"/>
                <a:gd name="connsiteY4609" fmla="*/ 884027 h 6857985"/>
                <a:gd name="connsiteX4610" fmla="*/ 1303914 w 6868353"/>
                <a:gd name="connsiteY4610" fmla="*/ 895990 h 6857985"/>
                <a:gd name="connsiteX4611" fmla="*/ 1284943 w 6868353"/>
                <a:gd name="connsiteY4611" fmla="*/ 900421 h 6857985"/>
                <a:gd name="connsiteX4612" fmla="*/ 1243732 w 6868353"/>
                <a:gd name="connsiteY4612" fmla="*/ 913319 h 6857985"/>
                <a:gd name="connsiteX4613" fmla="*/ 1299115 w 6868353"/>
                <a:gd name="connsiteY4613" fmla="*/ 886278 h 6857985"/>
                <a:gd name="connsiteX4614" fmla="*/ 1357881 w 6868353"/>
                <a:gd name="connsiteY4614" fmla="*/ 866685 h 6857985"/>
                <a:gd name="connsiteX4615" fmla="*/ 2677907 w 6868353"/>
                <a:gd name="connsiteY4615" fmla="*/ 861051 h 6857985"/>
                <a:gd name="connsiteX4616" fmla="*/ 2717292 w 6868353"/>
                <a:gd name="connsiteY4616" fmla="*/ 863373 h 6857985"/>
                <a:gd name="connsiteX4617" fmla="*/ 2680441 w 6868353"/>
                <a:gd name="connsiteY4617" fmla="*/ 875590 h 6857985"/>
                <a:gd name="connsiteX4618" fmla="*/ 2650711 w 6868353"/>
                <a:gd name="connsiteY4618" fmla="*/ 884311 h 6857985"/>
                <a:gd name="connsiteX4619" fmla="*/ 2626134 w 6868353"/>
                <a:gd name="connsiteY4619" fmla="*/ 886520 h 6857985"/>
                <a:gd name="connsiteX4620" fmla="*/ 2671621 w 6868353"/>
                <a:gd name="connsiteY4620" fmla="*/ 869290 h 6857985"/>
                <a:gd name="connsiteX4621" fmla="*/ 2635180 w 6868353"/>
                <a:gd name="connsiteY4621" fmla="*/ 883037 h 6857985"/>
                <a:gd name="connsiteX4622" fmla="*/ 2642075 w 6868353"/>
                <a:gd name="connsiteY4622" fmla="*/ 874288 h 6857985"/>
                <a:gd name="connsiteX4623" fmla="*/ 2677907 w 6868353"/>
                <a:gd name="connsiteY4623" fmla="*/ 861051 h 6857985"/>
                <a:gd name="connsiteX4624" fmla="*/ 2166636 w 6868353"/>
                <a:gd name="connsiteY4624" fmla="*/ 857341 h 6857985"/>
                <a:gd name="connsiteX4625" fmla="*/ 2110971 w 6868353"/>
                <a:gd name="connsiteY4625" fmla="*/ 878690 h 6857985"/>
                <a:gd name="connsiteX4626" fmla="*/ 2090230 w 6868353"/>
                <a:gd name="connsiteY4626" fmla="*/ 893753 h 6857985"/>
                <a:gd name="connsiteX4627" fmla="*/ 2166636 w 6868353"/>
                <a:gd name="connsiteY4627" fmla="*/ 857341 h 6857985"/>
                <a:gd name="connsiteX4628" fmla="*/ 5475923 w 6868353"/>
                <a:gd name="connsiteY4628" fmla="*/ 851806 h 6857985"/>
                <a:gd name="connsiteX4629" fmla="*/ 5502143 w 6868353"/>
                <a:gd name="connsiteY4629" fmla="*/ 886533 h 6857985"/>
                <a:gd name="connsiteX4630" fmla="*/ 5557469 w 6868353"/>
                <a:gd name="connsiteY4630" fmla="*/ 933988 h 6857985"/>
                <a:gd name="connsiteX4631" fmla="*/ 5499325 w 6868353"/>
                <a:gd name="connsiteY4631" fmla="*/ 898992 h 6857985"/>
                <a:gd name="connsiteX4632" fmla="*/ 5475923 w 6868353"/>
                <a:gd name="connsiteY4632" fmla="*/ 851806 h 6857985"/>
                <a:gd name="connsiteX4633" fmla="*/ 1839437 w 6868353"/>
                <a:gd name="connsiteY4633" fmla="*/ 847672 h 6857985"/>
                <a:gd name="connsiteX4634" fmla="*/ 1768156 w 6868353"/>
                <a:gd name="connsiteY4634" fmla="*/ 868837 h 6857985"/>
                <a:gd name="connsiteX4635" fmla="*/ 1714203 w 6868353"/>
                <a:gd name="connsiteY4635" fmla="*/ 907825 h 6857985"/>
                <a:gd name="connsiteX4636" fmla="*/ 1676616 w 6868353"/>
                <a:gd name="connsiteY4636" fmla="*/ 938886 h 6857985"/>
                <a:gd name="connsiteX4637" fmla="*/ 1689753 w 6868353"/>
                <a:gd name="connsiteY4637" fmla="*/ 936126 h 6857985"/>
                <a:gd name="connsiteX4638" fmla="*/ 1792449 w 6868353"/>
                <a:gd name="connsiteY4638" fmla="*/ 869658 h 6857985"/>
                <a:gd name="connsiteX4639" fmla="*/ 1778703 w 6868353"/>
                <a:gd name="connsiteY4639" fmla="*/ 886307 h 6857985"/>
                <a:gd name="connsiteX4640" fmla="*/ 1823326 w 6868353"/>
                <a:gd name="connsiteY4640" fmla="*/ 869502 h 6857985"/>
                <a:gd name="connsiteX4641" fmla="*/ 1819008 w 6868353"/>
                <a:gd name="connsiteY4641" fmla="*/ 865411 h 6857985"/>
                <a:gd name="connsiteX4642" fmla="*/ 1839437 w 6868353"/>
                <a:gd name="connsiteY4642" fmla="*/ 847672 h 6857985"/>
                <a:gd name="connsiteX4643" fmla="*/ 2638974 w 6868353"/>
                <a:gd name="connsiteY4643" fmla="*/ 841060 h 6857985"/>
                <a:gd name="connsiteX4644" fmla="*/ 2580760 w 6868353"/>
                <a:gd name="connsiteY4644" fmla="*/ 875986 h 6857985"/>
                <a:gd name="connsiteX4645" fmla="*/ 2574687 w 6868353"/>
                <a:gd name="connsiteY4645" fmla="*/ 865864 h 6857985"/>
                <a:gd name="connsiteX4646" fmla="*/ 2617399 w 6868353"/>
                <a:gd name="connsiteY4646" fmla="*/ 861829 h 6857985"/>
                <a:gd name="connsiteX4647" fmla="*/ 2638974 w 6868353"/>
                <a:gd name="connsiteY4647" fmla="*/ 841060 h 6857985"/>
                <a:gd name="connsiteX4648" fmla="*/ 5501721 w 6868353"/>
                <a:gd name="connsiteY4648" fmla="*/ 839063 h 6857985"/>
                <a:gd name="connsiteX4649" fmla="*/ 5519923 w 6868353"/>
                <a:gd name="connsiteY4649" fmla="*/ 849555 h 6857985"/>
                <a:gd name="connsiteX4650" fmla="*/ 5515309 w 6868353"/>
                <a:gd name="connsiteY4650" fmla="*/ 855983 h 6857985"/>
                <a:gd name="connsiteX4651" fmla="*/ 5528333 w 6868353"/>
                <a:gd name="connsiteY4651" fmla="*/ 873254 h 6857985"/>
                <a:gd name="connsiteX4652" fmla="*/ 5514883 w 6868353"/>
                <a:gd name="connsiteY4652" fmla="*/ 867294 h 6857985"/>
                <a:gd name="connsiteX4653" fmla="*/ 5490081 w 6868353"/>
                <a:gd name="connsiteY4653" fmla="*/ 847234 h 6857985"/>
                <a:gd name="connsiteX4654" fmla="*/ 5501721 w 6868353"/>
                <a:gd name="connsiteY4654" fmla="*/ 839063 h 6857985"/>
                <a:gd name="connsiteX4655" fmla="*/ 2500362 w 6868353"/>
                <a:gd name="connsiteY4655" fmla="*/ 838697 h 6857985"/>
                <a:gd name="connsiteX4656" fmla="*/ 2466923 w 6868353"/>
                <a:gd name="connsiteY4656" fmla="*/ 859848 h 6857985"/>
                <a:gd name="connsiteX4657" fmla="*/ 2454493 w 6868353"/>
                <a:gd name="connsiteY4657" fmla="*/ 858984 h 6857985"/>
                <a:gd name="connsiteX4658" fmla="*/ 2500362 w 6868353"/>
                <a:gd name="connsiteY4658" fmla="*/ 838697 h 6857985"/>
                <a:gd name="connsiteX4659" fmla="*/ 4982447 w 6868353"/>
                <a:gd name="connsiteY4659" fmla="*/ 838641 h 6857985"/>
                <a:gd name="connsiteX4660" fmla="*/ 4985009 w 6868353"/>
                <a:gd name="connsiteY4660" fmla="*/ 840350 h 6857985"/>
                <a:gd name="connsiteX4661" fmla="*/ 4985081 w 6868353"/>
                <a:gd name="connsiteY4661" fmla="*/ 841160 h 6857985"/>
                <a:gd name="connsiteX4662" fmla="*/ 1497994 w 6868353"/>
                <a:gd name="connsiteY4662" fmla="*/ 837578 h 6857985"/>
                <a:gd name="connsiteX4663" fmla="*/ 1479561 w 6868353"/>
                <a:gd name="connsiteY4663" fmla="*/ 851820 h 6857985"/>
                <a:gd name="connsiteX4664" fmla="*/ 1450086 w 6868353"/>
                <a:gd name="connsiteY4664" fmla="*/ 865085 h 6857985"/>
                <a:gd name="connsiteX4665" fmla="*/ 1474833 w 6868353"/>
                <a:gd name="connsiteY4665" fmla="*/ 848139 h 6857985"/>
                <a:gd name="connsiteX4666" fmla="*/ 1404925 w 6868353"/>
                <a:gd name="connsiteY4666" fmla="*/ 887935 h 6857985"/>
                <a:gd name="connsiteX4667" fmla="*/ 1463465 w 6868353"/>
                <a:gd name="connsiteY4667" fmla="*/ 846271 h 6857985"/>
                <a:gd name="connsiteX4668" fmla="*/ 1497994 w 6868353"/>
                <a:gd name="connsiteY4668" fmla="*/ 837578 h 6857985"/>
                <a:gd name="connsiteX4669" fmla="*/ 2212407 w 6868353"/>
                <a:gd name="connsiteY4669" fmla="*/ 832679 h 6857985"/>
                <a:gd name="connsiteX4670" fmla="*/ 2183300 w 6868353"/>
                <a:gd name="connsiteY4670" fmla="*/ 840721 h 6857985"/>
                <a:gd name="connsiteX4671" fmla="*/ 2149988 w 6868353"/>
                <a:gd name="connsiteY4671" fmla="*/ 853391 h 6857985"/>
                <a:gd name="connsiteX4672" fmla="*/ 2186287 w 6868353"/>
                <a:gd name="connsiteY4672" fmla="*/ 847035 h 6857985"/>
                <a:gd name="connsiteX4673" fmla="*/ 2205229 w 6868353"/>
                <a:gd name="connsiteY4673" fmla="*/ 839786 h 6857985"/>
                <a:gd name="connsiteX4674" fmla="*/ 2212407 w 6868353"/>
                <a:gd name="connsiteY4674" fmla="*/ 832679 h 6857985"/>
                <a:gd name="connsiteX4675" fmla="*/ 5137399 w 6868353"/>
                <a:gd name="connsiteY4675" fmla="*/ 832269 h 6857985"/>
                <a:gd name="connsiteX4676" fmla="*/ 5175679 w 6868353"/>
                <a:gd name="connsiteY4676" fmla="*/ 853760 h 6857985"/>
                <a:gd name="connsiteX4677" fmla="*/ 5185095 w 6868353"/>
                <a:gd name="connsiteY4677" fmla="*/ 876156 h 6857985"/>
                <a:gd name="connsiteX4678" fmla="*/ 5137399 w 6868353"/>
                <a:gd name="connsiteY4678" fmla="*/ 832269 h 6857985"/>
                <a:gd name="connsiteX4679" fmla="*/ 5252015 w 6868353"/>
                <a:gd name="connsiteY4679" fmla="*/ 831080 h 6857985"/>
                <a:gd name="connsiteX4680" fmla="*/ 5269271 w 6868353"/>
                <a:gd name="connsiteY4680" fmla="*/ 848026 h 6857985"/>
                <a:gd name="connsiteX4681" fmla="*/ 5280879 w 6868353"/>
                <a:gd name="connsiteY4681" fmla="*/ 848125 h 6857985"/>
                <a:gd name="connsiteX4682" fmla="*/ 5315211 w 6868353"/>
                <a:gd name="connsiteY4682" fmla="*/ 882187 h 6857985"/>
                <a:gd name="connsiteX4683" fmla="*/ 5305147 w 6868353"/>
                <a:gd name="connsiteY4683" fmla="*/ 877544 h 6857985"/>
                <a:gd name="connsiteX4684" fmla="*/ 5276903 w 6868353"/>
                <a:gd name="connsiteY4684" fmla="*/ 859267 h 6857985"/>
                <a:gd name="connsiteX4685" fmla="*/ 5252015 w 6868353"/>
                <a:gd name="connsiteY4685" fmla="*/ 831080 h 6857985"/>
                <a:gd name="connsiteX4686" fmla="*/ 4925301 w 6868353"/>
                <a:gd name="connsiteY4686" fmla="*/ 827345 h 6857985"/>
                <a:gd name="connsiteX4687" fmla="*/ 4991381 w 6868353"/>
                <a:gd name="connsiteY4687" fmla="*/ 857540 h 6857985"/>
                <a:gd name="connsiteX4688" fmla="*/ 5046637 w 6868353"/>
                <a:gd name="connsiteY4688" fmla="*/ 909426 h 6857985"/>
                <a:gd name="connsiteX4689" fmla="*/ 4999195 w 6868353"/>
                <a:gd name="connsiteY4689" fmla="*/ 868200 h 6857985"/>
                <a:gd name="connsiteX4690" fmla="*/ 4968673 w 6868353"/>
                <a:gd name="connsiteY4690" fmla="*/ 857582 h 6857985"/>
                <a:gd name="connsiteX4691" fmla="*/ 4934867 w 6868353"/>
                <a:gd name="connsiteY4691" fmla="*/ 846327 h 6857985"/>
                <a:gd name="connsiteX4692" fmla="*/ 4932403 w 6868353"/>
                <a:gd name="connsiteY4692" fmla="*/ 835554 h 6857985"/>
                <a:gd name="connsiteX4693" fmla="*/ 4925301 w 6868353"/>
                <a:gd name="connsiteY4693" fmla="*/ 827345 h 6857985"/>
                <a:gd name="connsiteX4694" fmla="*/ 1975062 w 6868353"/>
                <a:gd name="connsiteY4694" fmla="*/ 827045 h 6857985"/>
                <a:gd name="connsiteX4695" fmla="*/ 1930241 w 6868353"/>
                <a:gd name="connsiteY4695" fmla="*/ 841386 h 6857985"/>
                <a:gd name="connsiteX4696" fmla="*/ 1876996 w 6868353"/>
                <a:gd name="connsiteY4696" fmla="*/ 885358 h 6857985"/>
                <a:gd name="connsiteX4697" fmla="*/ 1903554 w 6868353"/>
                <a:gd name="connsiteY4697" fmla="*/ 882272 h 6857985"/>
                <a:gd name="connsiteX4698" fmla="*/ 1882970 w 6868353"/>
                <a:gd name="connsiteY4698" fmla="*/ 898921 h 6857985"/>
                <a:gd name="connsiteX4699" fmla="*/ 1835020 w 6868353"/>
                <a:gd name="connsiteY4699" fmla="*/ 910982 h 6857985"/>
                <a:gd name="connsiteX4700" fmla="*/ 1850352 w 6868353"/>
                <a:gd name="connsiteY4700" fmla="*/ 917679 h 6857985"/>
                <a:gd name="connsiteX4701" fmla="*/ 1892300 w 6868353"/>
                <a:gd name="connsiteY4701" fmla="*/ 899374 h 6857985"/>
                <a:gd name="connsiteX4702" fmla="*/ 1927437 w 6868353"/>
                <a:gd name="connsiteY4702" fmla="*/ 884410 h 6857985"/>
                <a:gd name="connsiteX4703" fmla="*/ 1915942 w 6868353"/>
                <a:gd name="connsiteY4703" fmla="*/ 895126 h 6857985"/>
                <a:gd name="connsiteX4704" fmla="*/ 1949650 w 6868353"/>
                <a:gd name="connsiteY4704" fmla="*/ 877317 h 6857985"/>
                <a:gd name="connsiteX4705" fmla="*/ 1917627 w 6868353"/>
                <a:gd name="connsiteY4705" fmla="*/ 866501 h 6857985"/>
                <a:gd name="connsiteX4706" fmla="*/ 1980513 w 6868353"/>
                <a:gd name="connsiteY4706" fmla="*/ 840791 h 6857985"/>
                <a:gd name="connsiteX4707" fmla="*/ 1975062 w 6868353"/>
                <a:gd name="connsiteY4707" fmla="*/ 827045 h 6857985"/>
                <a:gd name="connsiteX4708" fmla="*/ 1430019 w 6868353"/>
                <a:gd name="connsiteY4708" fmla="*/ 824804 h 6857985"/>
                <a:gd name="connsiteX4709" fmla="*/ 1383477 w 6868353"/>
                <a:gd name="connsiteY4709" fmla="*/ 864123 h 6857985"/>
                <a:gd name="connsiteX4710" fmla="*/ 1385969 w 6868353"/>
                <a:gd name="connsiteY4710" fmla="*/ 873438 h 6857985"/>
                <a:gd name="connsiteX4711" fmla="*/ 1426770 w 6868353"/>
                <a:gd name="connsiteY4711" fmla="*/ 846681 h 6857985"/>
                <a:gd name="connsiteX4712" fmla="*/ 1456372 w 6868353"/>
                <a:gd name="connsiteY4712" fmla="*/ 833204 h 6857985"/>
                <a:gd name="connsiteX4713" fmla="*/ 1449803 w 6868353"/>
                <a:gd name="connsiteY4713" fmla="*/ 850122 h 6857985"/>
                <a:gd name="connsiteX4714" fmla="*/ 1379711 w 6868353"/>
                <a:gd name="connsiteY4714" fmla="*/ 890172 h 6857985"/>
                <a:gd name="connsiteX4715" fmla="*/ 1330756 w 6868353"/>
                <a:gd name="connsiteY4715" fmla="*/ 889677 h 6857985"/>
                <a:gd name="connsiteX4716" fmla="*/ 1408011 w 6868353"/>
                <a:gd name="connsiteY4716" fmla="*/ 832029 h 6857985"/>
                <a:gd name="connsiteX4717" fmla="*/ 1430019 w 6868353"/>
                <a:gd name="connsiteY4717" fmla="*/ 824804 h 6857985"/>
                <a:gd name="connsiteX4718" fmla="*/ 5631299 w 6868353"/>
                <a:gd name="connsiteY4718" fmla="*/ 822034 h 6857985"/>
                <a:gd name="connsiteX4719" fmla="*/ 5675921 w 6868353"/>
                <a:gd name="connsiteY4719" fmla="*/ 851084 h 6857985"/>
                <a:gd name="connsiteX4720" fmla="*/ 5699975 w 6868353"/>
                <a:gd name="connsiteY4720" fmla="*/ 883235 h 6857985"/>
                <a:gd name="connsiteX4721" fmla="*/ 5631299 w 6868353"/>
                <a:gd name="connsiteY4721" fmla="*/ 822034 h 6857985"/>
                <a:gd name="connsiteX4722" fmla="*/ 1347831 w 6868353"/>
                <a:gd name="connsiteY4722" fmla="*/ 814864 h 6857985"/>
                <a:gd name="connsiteX4723" fmla="*/ 1342790 w 6868353"/>
                <a:gd name="connsiteY4723" fmla="*/ 826069 h 6857985"/>
                <a:gd name="connsiteX4724" fmla="*/ 1302782 w 6868353"/>
                <a:gd name="connsiteY4724" fmla="*/ 855147 h 6857985"/>
                <a:gd name="connsiteX4725" fmla="*/ 1278984 w 6868353"/>
                <a:gd name="connsiteY4725" fmla="*/ 880772 h 6857985"/>
                <a:gd name="connsiteX4726" fmla="*/ 1322248 w 6868353"/>
                <a:gd name="connsiteY4726" fmla="*/ 847262 h 6857985"/>
                <a:gd name="connsiteX4727" fmla="*/ 1352346 w 6868353"/>
                <a:gd name="connsiteY4727" fmla="*/ 833232 h 6857985"/>
                <a:gd name="connsiteX4728" fmla="*/ 1272103 w 6868353"/>
                <a:gd name="connsiteY4728" fmla="*/ 883164 h 6857985"/>
                <a:gd name="connsiteX4729" fmla="*/ 1184145 w 6868353"/>
                <a:gd name="connsiteY4729" fmla="*/ 964809 h 6857985"/>
                <a:gd name="connsiteX4730" fmla="*/ 1163504 w 6868353"/>
                <a:gd name="connsiteY4730" fmla="*/ 972156 h 6857985"/>
                <a:gd name="connsiteX4731" fmla="*/ 1287294 w 6868353"/>
                <a:gd name="connsiteY4731" fmla="*/ 857851 h 6857985"/>
                <a:gd name="connsiteX4732" fmla="*/ 1340213 w 6868353"/>
                <a:gd name="connsiteY4732" fmla="*/ 816796 h 6857985"/>
                <a:gd name="connsiteX4733" fmla="*/ 1347831 w 6868353"/>
                <a:gd name="connsiteY4733" fmla="*/ 814864 h 6857985"/>
                <a:gd name="connsiteX4734" fmla="*/ 2847991 w 6868353"/>
                <a:gd name="connsiteY4734" fmla="*/ 813638 h 6857985"/>
                <a:gd name="connsiteX4735" fmla="*/ 2831158 w 6868353"/>
                <a:gd name="connsiteY4735" fmla="*/ 822529 h 6857985"/>
                <a:gd name="connsiteX4736" fmla="*/ 2813093 w 6868353"/>
                <a:gd name="connsiteY4736" fmla="*/ 828517 h 6857985"/>
                <a:gd name="connsiteX4737" fmla="*/ 2790810 w 6868353"/>
                <a:gd name="connsiteY4737" fmla="*/ 835100 h 6857985"/>
                <a:gd name="connsiteX4738" fmla="*/ 2690450 w 6868353"/>
                <a:gd name="connsiteY4738" fmla="*/ 853858 h 6857985"/>
                <a:gd name="connsiteX4739" fmla="*/ 2771132 w 6868353"/>
                <a:gd name="connsiteY4739" fmla="*/ 832623 h 6857985"/>
                <a:gd name="connsiteX4740" fmla="*/ 2802263 w 6868353"/>
                <a:gd name="connsiteY4740" fmla="*/ 822316 h 6857985"/>
                <a:gd name="connsiteX4741" fmla="*/ 2847991 w 6868353"/>
                <a:gd name="connsiteY4741" fmla="*/ 813638 h 6857985"/>
                <a:gd name="connsiteX4742" fmla="*/ 1756957 w 6868353"/>
                <a:gd name="connsiteY4742" fmla="*/ 812803 h 6857985"/>
                <a:gd name="connsiteX4743" fmla="*/ 1736599 w 6868353"/>
                <a:gd name="connsiteY4743" fmla="*/ 816300 h 6857985"/>
                <a:gd name="connsiteX4744" fmla="*/ 1699692 w 6868353"/>
                <a:gd name="connsiteY4744" fmla="*/ 842037 h 6857985"/>
                <a:gd name="connsiteX4745" fmla="*/ 1720035 w 6868353"/>
                <a:gd name="connsiteY4745" fmla="*/ 838498 h 6857985"/>
                <a:gd name="connsiteX4746" fmla="*/ 1756957 w 6868353"/>
                <a:gd name="connsiteY4746" fmla="*/ 812803 h 6857985"/>
                <a:gd name="connsiteX4747" fmla="*/ 5425991 w 6868353"/>
                <a:gd name="connsiteY4747" fmla="*/ 808457 h 6857985"/>
                <a:gd name="connsiteX4748" fmla="*/ 5455933 w 6868353"/>
                <a:gd name="connsiteY4748" fmla="*/ 856039 h 6857985"/>
                <a:gd name="connsiteX4749" fmla="*/ 5425991 w 6868353"/>
                <a:gd name="connsiteY4749" fmla="*/ 808457 h 6857985"/>
                <a:gd name="connsiteX4750" fmla="*/ 1400423 w 6868353"/>
                <a:gd name="connsiteY4750" fmla="*/ 800781 h 6857985"/>
                <a:gd name="connsiteX4751" fmla="*/ 1345734 w 6868353"/>
                <a:gd name="connsiteY4751" fmla="*/ 850291 h 6857985"/>
                <a:gd name="connsiteX4752" fmla="*/ 1322786 w 6868353"/>
                <a:gd name="connsiteY4752" fmla="*/ 862098 h 6857985"/>
                <a:gd name="connsiteX4753" fmla="*/ 1357088 w 6868353"/>
                <a:gd name="connsiteY4753" fmla="*/ 836870 h 6857985"/>
                <a:gd name="connsiteX4754" fmla="*/ 1358971 w 6868353"/>
                <a:gd name="connsiteY4754" fmla="*/ 816229 h 6857985"/>
                <a:gd name="connsiteX4755" fmla="*/ 1384525 w 6868353"/>
                <a:gd name="connsiteY4755" fmla="*/ 813751 h 6857985"/>
                <a:gd name="connsiteX4756" fmla="*/ 1386818 w 6868353"/>
                <a:gd name="connsiteY4756" fmla="*/ 808018 h 6857985"/>
                <a:gd name="connsiteX4757" fmla="*/ 1400423 w 6868353"/>
                <a:gd name="connsiteY4757" fmla="*/ 800781 h 6857985"/>
                <a:gd name="connsiteX4758" fmla="*/ 4682433 w 6868353"/>
                <a:gd name="connsiteY4758" fmla="*/ 799046 h 6857985"/>
                <a:gd name="connsiteX4759" fmla="*/ 4696417 w 6868353"/>
                <a:gd name="connsiteY4759" fmla="*/ 803487 h 6857985"/>
                <a:gd name="connsiteX4760" fmla="*/ 4717555 w 6868353"/>
                <a:gd name="connsiteY4760" fmla="*/ 827710 h 6857985"/>
                <a:gd name="connsiteX4761" fmla="*/ 4737871 w 6868353"/>
                <a:gd name="connsiteY4761" fmla="*/ 829650 h 6857985"/>
                <a:gd name="connsiteX4762" fmla="*/ 4777891 w 6868353"/>
                <a:gd name="connsiteY4762" fmla="*/ 861517 h 6857985"/>
                <a:gd name="connsiteX4763" fmla="*/ 4753385 w 6868353"/>
                <a:gd name="connsiteY4763" fmla="*/ 854750 h 6857985"/>
                <a:gd name="connsiteX4764" fmla="*/ 4715247 w 6868353"/>
                <a:gd name="connsiteY4764" fmla="*/ 839347 h 6857985"/>
                <a:gd name="connsiteX4765" fmla="*/ 4688759 w 6868353"/>
                <a:gd name="connsiteY4765" fmla="*/ 816101 h 6857985"/>
                <a:gd name="connsiteX4766" fmla="*/ 4682433 w 6868353"/>
                <a:gd name="connsiteY4766" fmla="*/ 799046 h 6857985"/>
                <a:gd name="connsiteX4767" fmla="*/ 5377825 w 6868353"/>
                <a:gd name="connsiteY4767" fmla="*/ 794928 h 6857985"/>
                <a:gd name="connsiteX4768" fmla="*/ 5380033 w 6868353"/>
                <a:gd name="connsiteY4768" fmla="*/ 796835 h 6857985"/>
                <a:gd name="connsiteX4769" fmla="*/ 5470643 w 6868353"/>
                <a:gd name="connsiteY4769" fmla="*/ 879695 h 6857985"/>
                <a:gd name="connsiteX4770" fmla="*/ 5422751 w 6868353"/>
                <a:gd name="connsiteY4770" fmla="*/ 848111 h 6857985"/>
                <a:gd name="connsiteX4771" fmla="*/ 5387169 w 6868353"/>
                <a:gd name="connsiteY4771" fmla="*/ 810084 h 6857985"/>
                <a:gd name="connsiteX4772" fmla="*/ 3050027 w 6868353"/>
                <a:gd name="connsiteY4772" fmla="*/ 792261 h 6857985"/>
                <a:gd name="connsiteX4773" fmla="*/ 3078780 w 6868353"/>
                <a:gd name="connsiteY4773" fmla="*/ 793521 h 6857985"/>
                <a:gd name="connsiteX4774" fmla="*/ 2975943 w 6868353"/>
                <a:gd name="connsiteY4774" fmla="*/ 814714 h 6857985"/>
                <a:gd name="connsiteX4775" fmla="*/ 2944542 w 6868353"/>
                <a:gd name="connsiteY4775" fmla="*/ 820321 h 6857985"/>
                <a:gd name="connsiteX4776" fmla="*/ 2920404 w 6868353"/>
                <a:gd name="connsiteY4776" fmla="*/ 826875 h 6857985"/>
                <a:gd name="connsiteX4777" fmla="*/ 2911867 w 6868353"/>
                <a:gd name="connsiteY4777" fmla="*/ 838244 h 6857985"/>
                <a:gd name="connsiteX4778" fmla="*/ 2832672 w 6868353"/>
                <a:gd name="connsiteY4778" fmla="*/ 850093 h 6857985"/>
                <a:gd name="connsiteX4779" fmla="*/ 2802546 w 6868353"/>
                <a:gd name="connsiteY4779" fmla="*/ 858177 h 6857985"/>
                <a:gd name="connsiteX4780" fmla="*/ 2775789 w 6868353"/>
                <a:gd name="connsiteY4780" fmla="*/ 868186 h 6857985"/>
                <a:gd name="connsiteX4781" fmla="*/ 2721510 w 6868353"/>
                <a:gd name="connsiteY4781" fmla="*/ 888601 h 6857985"/>
                <a:gd name="connsiteX4782" fmla="*/ 2688984 w 6868353"/>
                <a:gd name="connsiteY4782" fmla="*/ 898321 h 6857985"/>
                <a:gd name="connsiteX4783" fmla="*/ 2673020 w 6868353"/>
                <a:gd name="connsiteY4783" fmla="*/ 902497 h 6857985"/>
                <a:gd name="connsiteX4784" fmla="*/ 2684596 w 6868353"/>
                <a:gd name="connsiteY4784" fmla="*/ 897606 h 6857985"/>
                <a:gd name="connsiteX4785" fmla="*/ 2689091 w 6868353"/>
                <a:gd name="connsiteY4785" fmla="*/ 891120 h 6857985"/>
                <a:gd name="connsiteX4786" fmla="*/ 2809922 w 6868353"/>
                <a:gd name="connsiteY4786" fmla="*/ 852132 h 6857985"/>
                <a:gd name="connsiteX4787" fmla="*/ 2890603 w 6868353"/>
                <a:gd name="connsiteY4787" fmla="*/ 832949 h 6857985"/>
                <a:gd name="connsiteX4788" fmla="*/ 2930781 w 6868353"/>
                <a:gd name="connsiteY4788" fmla="*/ 823180 h 6857985"/>
                <a:gd name="connsiteX4789" fmla="*/ 2950318 w 6868353"/>
                <a:gd name="connsiteY4789" fmla="*/ 818834 h 6857985"/>
                <a:gd name="connsiteX4790" fmla="*/ 2969246 w 6868353"/>
                <a:gd name="connsiteY4790" fmla="*/ 814913 h 6857985"/>
                <a:gd name="connsiteX4791" fmla="*/ 3050027 w 6868353"/>
                <a:gd name="connsiteY4791" fmla="*/ 792261 h 6857985"/>
                <a:gd name="connsiteX4792" fmla="*/ 5374067 w 6868353"/>
                <a:gd name="connsiteY4792" fmla="*/ 791683 h 6857985"/>
                <a:gd name="connsiteX4793" fmla="*/ 5377219 w 6868353"/>
                <a:gd name="connsiteY4793" fmla="*/ 793946 h 6857985"/>
                <a:gd name="connsiteX4794" fmla="*/ 5377825 w 6868353"/>
                <a:gd name="connsiteY4794" fmla="*/ 794928 h 6857985"/>
                <a:gd name="connsiteX4795" fmla="*/ 4841527 w 6868353"/>
                <a:gd name="connsiteY4795" fmla="*/ 790322 h 6857985"/>
                <a:gd name="connsiteX4796" fmla="*/ 4904881 w 6868353"/>
                <a:gd name="connsiteY4796" fmla="*/ 816357 h 6857985"/>
                <a:gd name="connsiteX4797" fmla="*/ 4917155 w 6868353"/>
                <a:gd name="connsiteY4797" fmla="*/ 831689 h 6857985"/>
                <a:gd name="connsiteX4798" fmla="*/ 4848351 w 6868353"/>
                <a:gd name="connsiteY4798" fmla="*/ 806291 h 6857985"/>
                <a:gd name="connsiteX4799" fmla="*/ 4841527 w 6868353"/>
                <a:gd name="connsiteY4799" fmla="*/ 790322 h 6857985"/>
                <a:gd name="connsiteX4800" fmla="*/ 4993547 w 6868353"/>
                <a:gd name="connsiteY4800" fmla="*/ 790223 h 6857985"/>
                <a:gd name="connsiteX4801" fmla="*/ 5010309 w 6868353"/>
                <a:gd name="connsiteY4801" fmla="*/ 799666 h 6857985"/>
                <a:gd name="connsiteX4802" fmla="*/ 5007363 w 6868353"/>
                <a:gd name="connsiteY4802" fmla="*/ 800190 h 6857985"/>
                <a:gd name="connsiteX4803" fmla="*/ 5040859 w 6868353"/>
                <a:gd name="connsiteY4803" fmla="*/ 837380 h 6857985"/>
                <a:gd name="connsiteX4804" fmla="*/ 5006643 w 6868353"/>
                <a:gd name="connsiteY4804" fmla="*/ 822799 h 6857985"/>
                <a:gd name="connsiteX4805" fmla="*/ 5011315 w 6868353"/>
                <a:gd name="connsiteY4805" fmla="*/ 844940 h 6857985"/>
                <a:gd name="connsiteX4806" fmla="*/ 4987175 w 6868353"/>
                <a:gd name="connsiteY4806" fmla="*/ 822558 h 6857985"/>
                <a:gd name="connsiteX4807" fmla="*/ 4977591 w 6868353"/>
                <a:gd name="connsiteY4807" fmla="*/ 808472 h 6857985"/>
                <a:gd name="connsiteX4808" fmla="*/ 5003399 w 6868353"/>
                <a:gd name="connsiteY4808" fmla="*/ 834238 h 6857985"/>
                <a:gd name="connsiteX4809" fmla="*/ 5027327 w 6868353"/>
                <a:gd name="connsiteY4809" fmla="*/ 827046 h 6857985"/>
                <a:gd name="connsiteX4810" fmla="*/ 4993547 w 6868353"/>
                <a:gd name="connsiteY4810" fmla="*/ 790223 h 6857985"/>
                <a:gd name="connsiteX4811" fmla="*/ 5427733 w 6868353"/>
                <a:gd name="connsiteY4811" fmla="*/ 787129 h 6857985"/>
                <a:gd name="connsiteX4812" fmla="*/ 5462021 w 6868353"/>
                <a:gd name="connsiteY4812" fmla="*/ 793790 h 6857985"/>
                <a:gd name="connsiteX4813" fmla="*/ 5447551 w 6868353"/>
                <a:gd name="connsiteY4813" fmla="*/ 815648 h 6857985"/>
                <a:gd name="connsiteX4814" fmla="*/ 5465291 w 6868353"/>
                <a:gd name="connsiteY4814" fmla="*/ 816894 h 6857985"/>
                <a:gd name="connsiteX4815" fmla="*/ 5432403 w 6868353"/>
                <a:gd name="connsiteY4815" fmla="*/ 791779 h 6857985"/>
                <a:gd name="connsiteX4816" fmla="*/ 5427733 w 6868353"/>
                <a:gd name="connsiteY4816" fmla="*/ 787129 h 6857985"/>
                <a:gd name="connsiteX4817" fmla="*/ 4596213 w 6868353"/>
                <a:gd name="connsiteY4817" fmla="*/ 785692 h 6857985"/>
                <a:gd name="connsiteX4818" fmla="*/ 4589999 w 6868353"/>
                <a:gd name="connsiteY4818" fmla="*/ 792785 h 6857985"/>
                <a:gd name="connsiteX4819" fmla="*/ 4647165 w 6868353"/>
                <a:gd name="connsiteY4819" fmla="*/ 818891 h 6857985"/>
                <a:gd name="connsiteX4820" fmla="*/ 4596213 w 6868353"/>
                <a:gd name="connsiteY4820" fmla="*/ 785692 h 6857985"/>
                <a:gd name="connsiteX4821" fmla="*/ 2634403 w 6868353"/>
                <a:gd name="connsiteY4821" fmla="*/ 783611 h 6857985"/>
                <a:gd name="connsiteX4822" fmla="*/ 2537582 w 6868353"/>
                <a:gd name="connsiteY4822" fmla="*/ 824015 h 6857985"/>
                <a:gd name="connsiteX4823" fmla="*/ 2600199 w 6868353"/>
                <a:gd name="connsiteY4823" fmla="*/ 793662 h 6857985"/>
                <a:gd name="connsiteX4824" fmla="*/ 2634403 w 6868353"/>
                <a:gd name="connsiteY4824" fmla="*/ 783611 h 6857985"/>
                <a:gd name="connsiteX4825" fmla="*/ 5029039 w 6868353"/>
                <a:gd name="connsiteY4825" fmla="*/ 781926 h 6857985"/>
                <a:gd name="connsiteX4826" fmla="*/ 5110457 w 6868353"/>
                <a:gd name="connsiteY4826" fmla="*/ 827937 h 6857985"/>
                <a:gd name="connsiteX4827" fmla="*/ 5128493 w 6868353"/>
                <a:gd name="connsiteY4827" fmla="*/ 860470 h 6857985"/>
                <a:gd name="connsiteX4828" fmla="*/ 5163859 w 6868353"/>
                <a:gd name="connsiteY4828" fmla="*/ 884834 h 6857985"/>
                <a:gd name="connsiteX4829" fmla="*/ 5190515 w 6868353"/>
                <a:gd name="connsiteY4829" fmla="*/ 909737 h 6857985"/>
                <a:gd name="connsiteX4830" fmla="*/ 5143783 w 6868353"/>
                <a:gd name="connsiteY4830" fmla="*/ 882357 h 6857985"/>
                <a:gd name="connsiteX4831" fmla="*/ 5126369 w 6868353"/>
                <a:gd name="connsiteY4831" fmla="*/ 862098 h 6857985"/>
                <a:gd name="connsiteX4832" fmla="*/ 5112763 w 6868353"/>
                <a:gd name="connsiteY4832" fmla="*/ 839008 h 6857985"/>
                <a:gd name="connsiteX4833" fmla="*/ 5120947 w 6868353"/>
                <a:gd name="connsiteY4833" fmla="*/ 866331 h 6857985"/>
                <a:gd name="connsiteX4834" fmla="*/ 5074087 w 6868353"/>
                <a:gd name="connsiteY4834" fmla="*/ 818635 h 6857985"/>
                <a:gd name="connsiteX4835" fmla="*/ 5061175 w 6868353"/>
                <a:gd name="connsiteY4835" fmla="*/ 825034 h 6857985"/>
                <a:gd name="connsiteX4836" fmla="*/ 5053219 w 6868353"/>
                <a:gd name="connsiteY4836" fmla="*/ 814289 h 6857985"/>
                <a:gd name="connsiteX4837" fmla="*/ 5079791 w 6868353"/>
                <a:gd name="connsiteY4837" fmla="*/ 818366 h 6857985"/>
                <a:gd name="connsiteX4838" fmla="*/ 5029039 w 6868353"/>
                <a:gd name="connsiteY4838" fmla="*/ 781926 h 6857985"/>
                <a:gd name="connsiteX4839" fmla="*/ 3133937 w 6868353"/>
                <a:gd name="connsiteY4839" fmla="*/ 778146 h 6857985"/>
                <a:gd name="connsiteX4840" fmla="*/ 3118831 w 6868353"/>
                <a:gd name="connsiteY4840" fmla="*/ 792530 h 6857985"/>
                <a:gd name="connsiteX4841" fmla="*/ 3086199 w 6868353"/>
                <a:gd name="connsiteY4841" fmla="*/ 786315 h 6857985"/>
                <a:gd name="connsiteX4842" fmla="*/ 3133937 w 6868353"/>
                <a:gd name="connsiteY4842" fmla="*/ 778146 h 6857985"/>
                <a:gd name="connsiteX4843" fmla="*/ 1885467 w 6868353"/>
                <a:gd name="connsiteY4843" fmla="*/ 776599 h 6857985"/>
                <a:gd name="connsiteX4844" fmla="*/ 1849828 w 6868353"/>
                <a:gd name="connsiteY4844" fmla="*/ 788750 h 6857985"/>
                <a:gd name="connsiteX4845" fmla="*/ 1848752 w 6868353"/>
                <a:gd name="connsiteY4845" fmla="*/ 803190 h 6857985"/>
                <a:gd name="connsiteX4846" fmla="*/ 1833448 w 6868353"/>
                <a:gd name="connsiteY4846" fmla="*/ 795602 h 6857985"/>
                <a:gd name="connsiteX4847" fmla="*/ 1815002 w 6868353"/>
                <a:gd name="connsiteY4847" fmla="*/ 807989 h 6857985"/>
                <a:gd name="connsiteX4848" fmla="*/ 1799160 w 6868353"/>
                <a:gd name="connsiteY4848" fmla="*/ 815436 h 6857985"/>
                <a:gd name="connsiteX4849" fmla="*/ 1759590 w 6868353"/>
                <a:gd name="connsiteY4849" fmla="*/ 860611 h 6857985"/>
                <a:gd name="connsiteX4850" fmla="*/ 1710097 w 6868353"/>
                <a:gd name="connsiteY4850" fmla="*/ 873863 h 6857985"/>
                <a:gd name="connsiteX4851" fmla="*/ 1710593 w 6868353"/>
                <a:gd name="connsiteY4851" fmla="*/ 882810 h 6857985"/>
                <a:gd name="connsiteX4852" fmla="*/ 1691877 w 6868353"/>
                <a:gd name="connsiteY4852" fmla="*/ 901540 h 6857985"/>
                <a:gd name="connsiteX4853" fmla="*/ 1652152 w 6868353"/>
                <a:gd name="connsiteY4853" fmla="*/ 924644 h 6857985"/>
                <a:gd name="connsiteX4854" fmla="*/ 1623370 w 6868353"/>
                <a:gd name="connsiteY4854" fmla="*/ 935757 h 6857985"/>
                <a:gd name="connsiteX4855" fmla="*/ 1696436 w 6868353"/>
                <a:gd name="connsiteY4855" fmla="*/ 876312 h 6857985"/>
                <a:gd name="connsiteX4856" fmla="*/ 1640840 w 6868353"/>
                <a:gd name="connsiteY4856" fmla="*/ 907641 h 6857985"/>
                <a:gd name="connsiteX4857" fmla="*/ 1596613 w 6868353"/>
                <a:gd name="connsiteY4857" fmla="*/ 941689 h 6857985"/>
                <a:gd name="connsiteX4858" fmla="*/ 1616943 w 6868353"/>
                <a:gd name="connsiteY4858" fmla="*/ 951755 h 6857985"/>
                <a:gd name="connsiteX4859" fmla="*/ 1665417 w 6868353"/>
                <a:gd name="connsiteY4859" fmla="*/ 921827 h 6857985"/>
                <a:gd name="connsiteX4860" fmla="*/ 1630265 w 6868353"/>
                <a:gd name="connsiteY4860" fmla="*/ 948839 h 6857985"/>
                <a:gd name="connsiteX4861" fmla="*/ 1680905 w 6868353"/>
                <a:gd name="connsiteY4861" fmla="*/ 928325 h 6857985"/>
                <a:gd name="connsiteX4862" fmla="*/ 1750898 w 6868353"/>
                <a:gd name="connsiteY4862" fmla="*/ 875986 h 6857985"/>
                <a:gd name="connsiteX4863" fmla="*/ 1786914 w 6868353"/>
                <a:gd name="connsiteY4863" fmla="*/ 841641 h 6857985"/>
                <a:gd name="connsiteX4864" fmla="*/ 1770548 w 6868353"/>
                <a:gd name="connsiteY4864" fmla="*/ 863669 h 6857985"/>
                <a:gd name="connsiteX4865" fmla="*/ 1811094 w 6868353"/>
                <a:gd name="connsiteY4865" fmla="*/ 842547 h 6857985"/>
                <a:gd name="connsiteX4866" fmla="*/ 1786362 w 6868353"/>
                <a:gd name="connsiteY4866" fmla="*/ 856209 h 6857985"/>
                <a:gd name="connsiteX4867" fmla="*/ 1813657 w 6868353"/>
                <a:gd name="connsiteY4867" fmla="*/ 837266 h 6857985"/>
                <a:gd name="connsiteX4868" fmla="*/ 1838786 w 6868353"/>
                <a:gd name="connsiteY4868" fmla="*/ 838824 h 6857985"/>
                <a:gd name="connsiteX4869" fmla="*/ 1844420 w 6868353"/>
                <a:gd name="connsiteY4869" fmla="*/ 842844 h 6857985"/>
                <a:gd name="connsiteX4870" fmla="*/ 1868685 w 6868353"/>
                <a:gd name="connsiteY4870" fmla="*/ 838880 h 6857985"/>
                <a:gd name="connsiteX4871" fmla="*/ 1869535 w 6868353"/>
                <a:gd name="connsiteY4871" fmla="*/ 824553 h 6857985"/>
                <a:gd name="connsiteX4872" fmla="*/ 1901615 w 6868353"/>
                <a:gd name="connsiteY4872" fmla="*/ 811260 h 6857985"/>
                <a:gd name="connsiteX4873" fmla="*/ 1922808 w 6868353"/>
                <a:gd name="connsiteY4873" fmla="*/ 794483 h 6857985"/>
                <a:gd name="connsiteX4874" fmla="*/ 1897184 w 6868353"/>
                <a:gd name="connsiteY4874" fmla="*/ 783073 h 6857985"/>
                <a:gd name="connsiteX4875" fmla="*/ 1885467 w 6868353"/>
                <a:gd name="connsiteY4875" fmla="*/ 776599 h 6857985"/>
                <a:gd name="connsiteX4876" fmla="*/ 3003097 w 6868353"/>
                <a:gd name="connsiteY4876" fmla="*/ 771549 h 6857985"/>
                <a:gd name="connsiteX4877" fmla="*/ 3025139 w 6868353"/>
                <a:gd name="connsiteY4877" fmla="*/ 787518 h 6857985"/>
                <a:gd name="connsiteX4878" fmla="*/ 3013431 w 6868353"/>
                <a:gd name="connsiteY4878" fmla="*/ 784163 h 6857985"/>
                <a:gd name="connsiteX4879" fmla="*/ 2966600 w 6868353"/>
                <a:gd name="connsiteY4879" fmla="*/ 788821 h 6857985"/>
                <a:gd name="connsiteX4880" fmla="*/ 2944529 w 6868353"/>
                <a:gd name="connsiteY4880" fmla="*/ 791454 h 6857985"/>
                <a:gd name="connsiteX4881" fmla="*/ 2934123 w 6868353"/>
                <a:gd name="connsiteY4881" fmla="*/ 792898 h 6857985"/>
                <a:gd name="connsiteX4882" fmla="*/ 2924341 w 6868353"/>
                <a:gd name="connsiteY4882" fmla="*/ 794894 h 6857985"/>
                <a:gd name="connsiteX4883" fmla="*/ 2875243 w 6868353"/>
                <a:gd name="connsiteY4883" fmla="*/ 815195 h 6857985"/>
                <a:gd name="connsiteX4884" fmla="*/ 2798342 w 6868353"/>
                <a:gd name="connsiteY4884" fmla="*/ 821340 h 6857985"/>
                <a:gd name="connsiteX4885" fmla="*/ 2923264 w 6868353"/>
                <a:gd name="connsiteY4885" fmla="*/ 792870 h 6857985"/>
                <a:gd name="connsiteX4886" fmla="*/ 2909051 w 6868353"/>
                <a:gd name="connsiteY4886" fmla="*/ 784729 h 6857985"/>
                <a:gd name="connsiteX4887" fmla="*/ 2931164 w 6868353"/>
                <a:gd name="connsiteY4887" fmla="*/ 781969 h 6857985"/>
                <a:gd name="connsiteX4888" fmla="*/ 2952541 w 6868353"/>
                <a:gd name="connsiteY4888" fmla="*/ 781204 h 6857985"/>
                <a:gd name="connsiteX4889" fmla="*/ 3003097 w 6868353"/>
                <a:gd name="connsiteY4889" fmla="*/ 771549 h 6857985"/>
                <a:gd name="connsiteX4890" fmla="*/ 5443271 w 6868353"/>
                <a:gd name="connsiteY4890" fmla="*/ 770618 h 6857985"/>
                <a:gd name="connsiteX4891" fmla="*/ 5491807 w 6868353"/>
                <a:gd name="connsiteY4891" fmla="*/ 796013 h 6857985"/>
                <a:gd name="connsiteX4892" fmla="*/ 5493519 w 6868353"/>
                <a:gd name="connsiteY4892" fmla="*/ 807593 h 6857985"/>
                <a:gd name="connsiteX4893" fmla="*/ 5528403 w 6868353"/>
                <a:gd name="connsiteY4893" fmla="*/ 838088 h 6857985"/>
                <a:gd name="connsiteX4894" fmla="*/ 5564887 w 6868353"/>
                <a:gd name="connsiteY4894" fmla="*/ 860173 h 6857985"/>
                <a:gd name="connsiteX4895" fmla="*/ 5567195 w 6868353"/>
                <a:gd name="connsiteY4895" fmla="*/ 883447 h 6857985"/>
                <a:gd name="connsiteX4896" fmla="*/ 5522047 w 6868353"/>
                <a:gd name="connsiteY4896" fmla="*/ 843977 h 6857985"/>
                <a:gd name="connsiteX4897" fmla="*/ 5492939 w 6868353"/>
                <a:gd name="connsiteY4897" fmla="*/ 824681 h 6857985"/>
                <a:gd name="connsiteX4898" fmla="*/ 5444579 w 6868353"/>
                <a:gd name="connsiteY4898" fmla="*/ 775357 h 6857985"/>
                <a:gd name="connsiteX4899" fmla="*/ 5443271 w 6868353"/>
                <a:gd name="connsiteY4899" fmla="*/ 770618 h 6857985"/>
                <a:gd name="connsiteX4900" fmla="*/ 1708202 w 6868353"/>
                <a:gd name="connsiteY4900" fmla="*/ 767428 h 6857985"/>
                <a:gd name="connsiteX4901" fmla="*/ 1693193 w 6868353"/>
                <a:gd name="connsiteY4901" fmla="*/ 775598 h 6857985"/>
                <a:gd name="connsiteX4902" fmla="*/ 1665035 w 6868353"/>
                <a:gd name="connsiteY4902" fmla="*/ 795205 h 6857985"/>
                <a:gd name="connsiteX4903" fmla="*/ 1673827 w 6868353"/>
                <a:gd name="connsiteY4903" fmla="*/ 803261 h 6857985"/>
                <a:gd name="connsiteX4904" fmla="*/ 1720672 w 6868353"/>
                <a:gd name="connsiteY4904" fmla="*/ 770671 h 6857985"/>
                <a:gd name="connsiteX4905" fmla="*/ 1708202 w 6868353"/>
                <a:gd name="connsiteY4905" fmla="*/ 767428 h 6857985"/>
                <a:gd name="connsiteX4906" fmla="*/ 4356107 w 6868353"/>
                <a:gd name="connsiteY4906" fmla="*/ 767019 h 6857985"/>
                <a:gd name="connsiteX4907" fmla="*/ 4439437 w 6868353"/>
                <a:gd name="connsiteY4907" fmla="*/ 789656 h 6857985"/>
                <a:gd name="connsiteX4908" fmla="*/ 4498557 w 6868353"/>
                <a:gd name="connsiteY4908" fmla="*/ 808429 h 6857985"/>
                <a:gd name="connsiteX4909" fmla="*/ 4529079 w 6868353"/>
                <a:gd name="connsiteY4909" fmla="*/ 818523 h 6857985"/>
                <a:gd name="connsiteX4910" fmla="*/ 4559107 w 6868353"/>
                <a:gd name="connsiteY4910" fmla="*/ 828263 h 6857985"/>
                <a:gd name="connsiteX4911" fmla="*/ 4557367 w 6868353"/>
                <a:gd name="connsiteY4911" fmla="*/ 839999 h 6857985"/>
                <a:gd name="connsiteX4912" fmla="*/ 4534799 w 6868353"/>
                <a:gd name="connsiteY4912" fmla="*/ 822968 h 6857985"/>
                <a:gd name="connsiteX4913" fmla="*/ 4534035 w 6868353"/>
                <a:gd name="connsiteY4913" fmla="*/ 828872 h 6857985"/>
                <a:gd name="connsiteX4914" fmla="*/ 4515815 w 6868353"/>
                <a:gd name="connsiteY4914" fmla="*/ 816399 h 6857985"/>
                <a:gd name="connsiteX4915" fmla="*/ 4510775 w 6868353"/>
                <a:gd name="connsiteY4915" fmla="*/ 818820 h 6857985"/>
                <a:gd name="connsiteX4916" fmla="*/ 4495727 w 6868353"/>
                <a:gd name="connsiteY4916" fmla="*/ 816201 h 6857985"/>
                <a:gd name="connsiteX4917" fmla="*/ 4496519 w 6868353"/>
                <a:gd name="connsiteY4917" fmla="*/ 810354 h 6857985"/>
                <a:gd name="connsiteX4918" fmla="*/ 4490559 w 6868353"/>
                <a:gd name="connsiteY4918" fmla="*/ 817673 h 6857985"/>
                <a:gd name="connsiteX4919" fmla="*/ 4467327 w 6868353"/>
                <a:gd name="connsiteY4919" fmla="*/ 801775 h 6857985"/>
                <a:gd name="connsiteX4920" fmla="*/ 4428011 w 6868353"/>
                <a:gd name="connsiteY4920" fmla="*/ 796324 h 6857985"/>
                <a:gd name="connsiteX4921" fmla="*/ 4405785 w 6868353"/>
                <a:gd name="connsiteY4921" fmla="*/ 783696 h 6857985"/>
                <a:gd name="connsiteX4922" fmla="*/ 4356107 w 6868353"/>
                <a:gd name="connsiteY4922" fmla="*/ 767019 h 6857985"/>
                <a:gd name="connsiteX4923" fmla="*/ 4512205 w 6868353"/>
                <a:gd name="connsiteY4923" fmla="*/ 766467 h 6857985"/>
                <a:gd name="connsiteX4924" fmla="*/ 4531075 w 6868353"/>
                <a:gd name="connsiteY4924" fmla="*/ 778515 h 6857985"/>
                <a:gd name="connsiteX4925" fmla="*/ 4556459 w 6868353"/>
                <a:gd name="connsiteY4925" fmla="*/ 778033 h 6857985"/>
                <a:gd name="connsiteX4926" fmla="*/ 4578545 w 6868353"/>
                <a:gd name="connsiteY4926" fmla="*/ 801110 h 6857985"/>
                <a:gd name="connsiteX4927" fmla="*/ 4520529 w 6868353"/>
                <a:gd name="connsiteY4927" fmla="*/ 781049 h 6857985"/>
                <a:gd name="connsiteX4928" fmla="*/ 4512205 w 6868353"/>
                <a:gd name="connsiteY4928" fmla="*/ 766467 h 6857985"/>
                <a:gd name="connsiteX4929" fmla="*/ 1533416 w 6868353"/>
                <a:gd name="connsiteY4929" fmla="*/ 766071 h 6857985"/>
                <a:gd name="connsiteX4930" fmla="*/ 1514658 w 6868353"/>
                <a:gd name="connsiteY4930" fmla="*/ 769624 h 6857985"/>
                <a:gd name="connsiteX4931" fmla="*/ 1456217 w 6868353"/>
                <a:gd name="connsiteY4931" fmla="*/ 803558 h 6857985"/>
                <a:gd name="connsiteX4932" fmla="*/ 1486641 w 6868353"/>
                <a:gd name="connsiteY4932" fmla="*/ 776419 h 6857985"/>
                <a:gd name="connsiteX4933" fmla="*/ 1528574 w 6868353"/>
                <a:gd name="connsiteY4933" fmla="*/ 766311 h 6857985"/>
                <a:gd name="connsiteX4934" fmla="*/ 1533416 w 6868353"/>
                <a:gd name="connsiteY4934" fmla="*/ 766071 h 6857985"/>
                <a:gd name="connsiteX4935" fmla="*/ 4906383 w 6868353"/>
                <a:gd name="connsiteY4935" fmla="*/ 765745 h 6857985"/>
                <a:gd name="connsiteX4936" fmla="*/ 4942723 w 6868353"/>
                <a:gd name="connsiteY4936" fmla="*/ 795461 h 6857985"/>
                <a:gd name="connsiteX4937" fmla="*/ 4931467 w 6868353"/>
                <a:gd name="connsiteY4937" fmla="*/ 796650 h 6857985"/>
                <a:gd name="connsiteX4938" fmla="*/ 4971845 w 6868353"/>
                <a:gd name="connsiteY4938" fmla="*/ 828501 h 6857985"/>
                <a:gd name="connsiteX4939" fmla="*/ 4982447 w 6868353"/>
                <a:gd name="connsiteY4939" fmla="*/ 838641 h 6857985"/>
                <a:gd name="connsiteX4940" fmla="*/ 4971491 w 6868353"/>
                <a:gd name="connsiteY4940" fmla="*/ 831335 h 6857985"/>
                <a:gd name="connsiteX4941" fmla="*/ 4927135 w 6868353"/>
                <a:gd name="connsiteY4941" fmla="*/ 813893 h 6857985"/>
                <a:gd name="connsiteX4942" fmla="*/ 4936719 w 6868353"/>
                <a:gd name="connsiteY4942" fmla="*/ 818353 h 6857985"/>
                <a:gd name="connsiteX4943" fmla="*/ 4899431 w 6868353"/>
                <a:gd name="connsiteY4943" fmla="*/ 772158 h 6857985"/>
                <a:gd name="connsiteX4944" fmla="*/ 4906383 w 6868353"/>
                <a:gd name="connsiteY4944" fmla="*/ 765745 h 6857985"/>
                <a:gd name="connsiteX4945" fmla="*/ 4913945 w 6868353"/>
                <a:gd name="connsiteY4945" fmla="*/ 763416 h 6857985"/>
                <a:gd name="connsiteX4946" fmla="*/ 4949901 w 6868353"/>
                <a:gd name="connsiteY4946" fmla="*/ 789160 h 6857985"/>
                <a:gd name="connsiteX4947" fmla="*/ 4937301 w 6868353"/>
                <a:gd name="connsiteY4947" fmla="*/ 773630 h 6857985"/>
                <a:gd name="connsiteX4948" fmla="*/ 4979135 w 6868353"/>
                <a:gd name="connsiteY4948" fmla="*/ 802794 h 6857985"/>
                <a:gd name="connsiteX4949" fmla="*/ 4962345 w 6868353"/>
                <a:gd name="connsiteY4949" fmla="*/ 804577 h 6857985"/>
                <a:gd name="connsiteX4950" fmla="*/ 4911959 w 6868353"/>
                <a:gd name="connsiteY4950" fmla="*/ 765107 h 6857985"/>
                <a:gd name="connsiteX4951" fmla="*/ 4913945 w 6868353"/>
                <a:gd name="connsiteY4951" fmla="*/ 763416 h 6857985"/>
                <a:gd name="connsiteX4952" fmla="*/ 1858846 w 6868353"/>
                <a:gd name="connsiteY4952" fmla="*/ 759006 h 6857985"/>
                <a:gd name="connsiteX4953" fmla="*/ 1819971 w 6868353"/>
                <a:gd name="connsiteY4953" fmla="*/ 797499 h 6857985"/>
                <a:gd name="connsiteX4954" fmla="*/ 1797404 w 6868353"/>
                <a:gd name="connsiteY4954" fmla="*/ 806008 h 6857985"/>
                <a:gd name="connsiteX4955" fmla="*/ 1821429 w 6868353"/>
                <a:gd name="connsiteY4955" fmla="*/ 785437 h 6857985"/>
                <a:gd name="connsiteX4956" fmla="*/ 1858846 w 6868353"/>
                <a:gd name="connsiteY4956" fmla="*/ 759006 h 6857985"/>
                <a:gd name="connsiteX4957" fmla="*/ 1373274 w 6868353"/>
                <a:gd name="connsiteY4957" fmla="*/ 758659 h 6857985"/>
                <a:gd name="connsiteX4958" fmla="*/ 1374473 w 6868353"/>
                <a:gd name="connsiteY4958" fmla="*/ 761370 h 6857985"/>
                <a:gd name="connsiteX4959" fmla="*/ 1278856 w 6868353"/>
                <a:gd name="connsiteY4959" fmla="*/ 815323 h 6857985"/>
                <a:gd name="connsiteX4960" fmla="*/ 1373274 w 6868353"/>
                <a:gd name="connsiteY4960" fmla="*/ 758659 h 6857985"/>
                <a:gd name="connsiteX4961" fmla="*/ 3054500 w 6868353"/>
                <a:gd name="connsiteY4961" fmla="*/ 757095 h 6857985"/>
                <a:gd name="connsiteX4962" fmla="*/ 3077860 w 6868353"/>
                <a:gd name="connsiteY4962" fmla="*/ 764103 h 6857985"/>
                <a:gd name="connsiteX4963" fmla="*/ 3006678 w 6868353"/>
                <a:gd name="connsiteY4963" fmla="*/ 767741 h 6857985"/>
                <a:gd name="connsiteX4964" fmla="*/ 3054500 w 6868353"/>
                <a:gd name="connsiteY4964" fmla="*/ 757095 h 6857985"/>
                <a:gd name="connsiteX4965" fmla="*/ 3312430 w 6868353"/>
                <a:gd name="connsiteY4965" fmla="*/ 755524 h 6857985"/>
                <a:gd name="connsiteX4966" fmla="*/ 3281101 w 6868353"/>
                <a:gd name="connsiteY4966" fmla="*/ 768039 h 6857985"/>
                <a:gd name="connsiteX4967" fmla="*/ 3224245 w 6868353"/>
                <a:gd name="connsiteY4967" fmla="*/ 770743 h 6857985"/>
                <a:gd name="connsiteX4968" fmla="*/ 3179834 w 6868353"/>
                <a:gd name="connsiteY4968" fmla="*/ 779138 h 6857985"/>
                <a:gd name="connsiteX4969" fmla="*/ 3214350 w 6868353"/>
                <a:gd name="connsiteY4969" fmla="*/ 761441 h 6857985"/>
                <a:gd name="connsiteX4970" fmla="*/ 3312430 w 6868353"/>
                <a:gd name="connsiteY4970" fmla="*/ 755524 h 6857985"/>
                <a:gd name="connsiteX4971" fmla="*/ 1395370 w 6868353"/>
                <a:gd name="connsiteY4971" fmla="*/ 755240 h 6857985"/>
                <a:gd name="connsiteX4972" fmla="*/ 1332951 w 6868353"/>
                <a:gd name="connsiteY4972" fmla="*/ 803884 h 6857985"/>
                <a:gd name="connsiteX4973" fmla="*/ 1395370 w 6868353"/>
                <a:gd name="connsiteY4973" fmla="*/ 755240 h 6857985"/>
                <a:gd name="connsiteX4974" fmla="*/ 4566961 w 6868353"/>
                <a:gd name="connsiteY4974" fmla="*/ 753892 h 6857985"/>
                <a:gd name="connsiteX4975" fmla="*/ 4619447 w 6868353"/>
                <a:gd name="connsiteY4975" fmla="*/ 769128 h 6857985"/>
                <a:gd name="connsiteX4976" fmla="*/ 4583771 w 6868353"/>
                <a:gd name="connsiteY4976" fmla="*/ 765943 h 6857985"/>
                <a:gd name="connsiteX4977" fmla="*/ 4566961 w 6868353"/>
                <a:gd name="connsiteY4977" fmla="*/ 753892 h 6857985"/>
                <a:gd name="connsiteX4978" fmla="*/ 2876532 w 6868353"/>
                <a:gd name="connsiteY4978" fmla="*/ 748417 h 6857985"/>
                <a:gd name="connsiteX4979" fmla="*/ 2890930 w 6868353"/>
                <a:gd name="connsiteY4979" fmla="*/ 756515 h 6857985"/>
                <a:gd name="connsiteX4980" fmla="*/ 2834570 w 6868353"/>
                <a:gd name="connsiteY4980" fmla="*/ 762985 h 6857985"/>
                <a:gd name="connsiteX4981" fmla="*/ 2856273 w 6868353"/>
                <a:gd name="connsiteY4981" fmla="*/ 763041 h 6857985"/>
                <a:gd name="connsiteX4982" fmla="*/ 2876532 w 6868353"/>
                <a:gd name="connsiteY4982" fmla="*/ 748417 h 6857985"/>
                <a:gd name="connsiteX4983" fmla="*/ 1789774 w 6868353"/>
                <a:gd name="connsiteY4983" fmla="*/ 744112 h 6857985"/>
                <a:gd name="connsiteX4984" fmla="*/ 1721508 w 6868353"/>
                <a:gd name="connsiteY4984" fmla="*/ 755919 h 6857985"/>
                <a:gd name="connsiteX4985" fmla="*/ 1708752 w 6868353"/>
                <a:gd name="connsiteY4985" fmla="*/ 782478 h 6857985"/>
                <a:gd name="connsiteX4986" fmla="*/ 1789774 w 6868353"/>
                <a:gd name="connsiteY4986" fmla="*/ 744112 h 6857985"/>
                <a:gd name="connsiteX4987" fmla="*/ 2020312 w 6868353"/>
                <a:gd name="connsiteY4987" fmla="*/ 742010 h 6857985"/>
                <a:gd name="connsiteX4988" fmla="*/ 1997926 w 6868353"/>
                <a:gd name="connsiteY4988" fmla="*/ 748501 h 6857985"/>
                <a:gd name="connsiteX4989" fmla="*/ 1981985 w 6868353"/>
                <a:gd name="connsiteY4989" fmla="*/ 760209 h 6857985"/>
                <a:gd name="connsiteX4990" fmla="*/ 1960084 w 6868353"/>
                <a:gd name="connsiteY4990" fmla="*/ 771167 h 6857985"/>
                <a:gd name="connsiteX4991" fmla="*/ 1894437 w 6868353"/>
                <a:gd name="connsiteY4991" fmla="*/ 788198 h 6857985"/>
                <a:gd name="connsiteX4992" fmla="*/ 1882574 w 6868353"/>
                <a:gd name="connsiteY4992" fmla="*/ 799113 h 6857985"/>
                <a:gd name="connsiteX4993" fmla="*/ 1949650 w 6868353"/>
                <a:gd name="connsiteY4993" fmla="*/ 779236 h 6857985"/>
                <a:gd name="connsiteX4994" fmla="*/ 1985609 w 6868353"/>
                <a:gd name="connsiteY4994" fmla="*/ 764555 h 6857985"/>
                <a:gd name="connsiteX4995" fmla="*/ 2024966 w 6868353"/>
                <a:gd name="connsiteY4995" fmla="*/ 746646 h 6857985"/>
                <a:gd name="connsiteX4996" fmla="*/ 2020312 w 6868353"/>
                <a:gd name="connsiteY4996" fmla="*/ 742010 h 6857985"/>
                <a:gd name="connsiteX4997" fmla="*/ 3682411 w 6868353"/>
                <a:gd name="connsiteY4997" fmla="*/ 741624 h 6857985"/>
                <a:gd name="connsiteX4998" fmla="*/ 3764935 w 6868353"/>
                <a:gd name="connsiteY4998" fmla="*/ 744353 h 6857985"/>
                <a:gd name="connsiteX4999" fmla="*/ 3668213 w 6868353"/>
                <a:gd name="connsiteY4999" fmla="*/ 746958 h 6857985"/>
                <a:gd name="connsiteX5000" fmla="*/ 3682411 w 6868353"/>
                <a:gd name="connsiteY5000" fmla="*/ 741624 h 6857985"/>
                <a:gd name="connsiteX5001" fmla="*/ 2752473 w 6868353"/>
                <a:gd name="connsiteY5001" fmla="*/ 741465 h 6857985"/>
                <a:gd name="connsiteX5002" fmla="*/ 2717561 w 6868353"/>
                <a:gd name="connsiteY5002" fmla="*/ 749832 h 6857985"/>
                <a:gd name="connsiteX5003" fmla="*/ 2711432 w 6868353"/>
                <a:gd name="connsiteY5003" fmla="*/ 748827 h 6857985"/>
                <a:gd name="connsiteX5004" fmla="*/ 2697855 w 6868353"/>
                <a:gd name="connsiteY5004" fmla="*/ 765546 h 6857985"/>
                <a:gd name="connsiteX5005" fmla="*/ 2679238 w 6868353"/>
                <a:gd name="connsiteY5005" fmla="*/ 762474 h 6857985"/>
                <a:gd name="connsiteX5006" fmla="*/ 2650216 w 6868353"/>
                <a:gd name="connsiteY5006" fmla="*/ 781289 h 6857985"/>
                <a:gd name="connsiteX5007" fmla="*/ 2731917 w 6868353"/>
                <a:gd name="connsiteY5007" fmla="*/ 766566 h 6857985"/>
                <a:gd name="connsiteX5008" fmla="*/ 2760543 w 6868353"/>
                <a:gd name="connsiteY5008" fmla="*/ 757151 h 6857985"/>
                <a:gd name="connsiteX5009" fmla="*/ 2729284 w 6868353"/>
                <a:gd name="connsiteY5009" fmla="*/ 761313 h 6857985"/>
                <a:gd name="connsiteX5010" fmla="*/ 2776965 w 6868353"/>
                <a:gd name="connsiteY5010" fmla="*/ 745670 h 6857985"/>
                <a:gd name="connsiteX5011" fmla="*/ 2752473 w 6868353"/>
                <a:gd name="connsiteY5011" fmla="*/ 741465 h 6857985"/>
                <a:gd name="connsiteX5012" fmla="*/ 3535447 w 6868353"/>
                <a:gd name="connsiteY5012" fmla="*/ 739554 h 6857985"/>
                <a:gd name="connsiteX5013" fmla="*/ 3638171 w 6868353"/>
                <a:gd name="connsiteY5013" fmla="*/ 740701 h 6857985"/>
                <a:gd name="connsiteX5014" fmla="*/ 3636571 w 6868353"/>
                <a:gd name="connsiteY5014" fmla="*/ 748317 h 6857985"/>
                <a:gd name="connsiteX5015" fmla="*/ 3646241 w 6868353"/>
                <a:gd name="connsiteY5015" fmla="*/ 750965 h 6857985"/>
                <a:gd name="connsiteX5016" fmla="*/ 3669105 w 6868353"/>
                <a:gd name="connsiteY5016" fmla="*/ 752805 h 6857985"/>
                <a:gd name="connsiteX5017" fmla="*/ 3648251 w 6868353"/>
                <a:gd name="connsiteY5017" fmla="*/ 754674 h 6857985"/>
                <a:gd name="connsiteX5018" fmla="*/ 3619655 w 6868353"/>
                <a:gd name="connsiteY5018" fmla="*/ 746788 h 6857985"/>
                <a:gd name="connsiteX5019" fmla="*/ 3562487 w 6868353"/>
                <a:gd name="connsiteY5019" fmla="*/ 753612 h 6857985"/>
                <a:gd name="connsiteX5020" fmla="*/ 3533311 w 6868353"/>
                <a:gd name="connsiteY5020" fmla="*/ 754150 h 6857985"/>
                <a:gd name="connsiteX5021" fmla="*/ 3526811 w 6868353"/>
                <a:gd name="connsiteY5021" fmla="*/ 745528 h 6857985"/>
                <a:gd name="connsiteX5022" fmla="*/ 3504371 w 6868353"/>
                <a:gd name="connsiteY5022" fmla="*/ 754674 h 6857985"/>
                <a:gd name="connsiteX5023" fmla="*/ 3506495 w 6868353"/>
                <a:gd name="connsiteY5023" fmla="*/ 744792 h 6857985"/>
                <a:gd name="connsiteX5024" fmla="*/ 3535447 w 6868353"/>
                <a:gd name="connsiteY5024" fmla="*/ 739554 h 6857985"/>
                <a:gd name="connsiteX5025" fmla="*/ 2135877 w 6868353"/>
                <a:gd name="connsiteY5025" fmla="*/ 738873 h 6857985"/>
                <a:gd name="connsiteX5026" fmla="*/ 2118488 w 6868353"/>
                <a:gd name="connsiteY5026" fmla="*/ 740899 h 6857985"/>
                <a:gd name="connsiteX5027" fmla="*/ 2083534 w 6868353"/>
                <a:gd name="connsiteY5027" fmla="*/ 757179 h 6857985"/>
                <a:gd name="connsiteX5028" fmla="*/ 2110008 w 6868353"/>
                <a:gd name="connsiteY5028" fmla="*/ 755665 h 6857985"/>
                <a:gd name="connsiteX5029" fmla="*/ 2052247 w 6868353"/>
                <a:gd name="connsiteY5029" fmla="*/ 778075 h 6857985"/>
                <a:gd name="connsiteX5030" fmla="*/ 2088277 w 6868353"/>
                <a:gd name="connsiteY5030" fmla="*/ 771209 h 6857985"/>
                <a:gd name="connsiteX5031" fmla="*/ 2054540 w 6868353"/>
                <a:gd name="connsiteY5031" fmla="*/ 796876 h 6857985"/>
                <a:gd name="connsiteX5032" fmla="*/ 2036292 w 6868353"/>
                <a:gd name="connsiteY5032" fmla="*/ 783767 h 6857985"/>
                <a:gd name="connsiteX5033" fmla="*/ 2049076 w 6868353"/>
                <a:gd name="connsiteY5033" fmla="*/ 806659 h 6857985"/>
                <a:gd name="connsiteX5034" fmla="*/ 2129842 w 6868353"/>
                <a:gd name="connsiteY5034" fmla="*/ 754589 h 6857985"/>
                <a:gd name="connsiteX5035" fmla="*/ 2150455 w 6868353"/>
                <a:gd name="connsiteY5035" fmla="*/ 763069 h 6857985"/>
                <a:gd name="connsiteX5036" fmla="*/ 2164938 w 6868353"/>
                <a:gd name="connsiteY5036" fmla="*/ 739172 h 6857985"/>
                <a:gd name="connsiteX5037" fmla="*/ 2135877 w 6868353"/>
                <a:gd name="connsiteY5037" fmla="*/ 738873 h 6857985"/>
                <a:gd name="connsiteX5038" fmla="*/ 1907759 w 6868353"/>
                <a:gd name="connsiteY5038" fmla="*/ 738662 h 6857985"/>
                <a:gd name="connsiteX5039" fmla="*/ 1880563 w 6868353"/>
                <a:gd name="connsiteY5039" fmla="*/ 741932 h 6857985"/>
                <a:gd name="connsiteX5040" fmla="*/ 1824572 w 6868353"/>
                <a:gd name="connsiteY5040" fmla="*/ 763352 h 6857985"/>
                <a:gd name="connsiteX5041" fmla="*/ 1848993 w 6868353"/>
                <a:gd name="connsiteY5041" fmla="*/ 741111 h 6857985"/>
                <a:gd name="connsiteX5042" fmla="*/ 1815270 w 6868353"/>
                <a:gd name="connsiteY5042" fmla="*/ 764329 h 6857985"/>
                <a:gd name="connsiteX5043" fmla="*/ 1789688 w 6868353"/>
                <a:gd name="connsiteY5043" fmla="*/ 783059 h 6857985"/>
                <a:gd name="connsiteX5044" fmla="*/ 1802487 w 6868353"/>
                <a:gd name="connsiteY5044" fmla="*/ 795460 h 6857985"/>
                <a:gd name="connsiteX5045" fmla="*/ 1772870 w 6868353"/>
                <a:gd name="connsiteY5045" fmla="*/ 805271 h 6857985"/>
                <a:gd name="connsiteX5046" fmla="*/ 1750827 w 6868353"/>
                <a:gd name="connsiteY5046" fmla="*/ 799339 h 6857985"/>
                <a:gd name="connsiteX5047" fmla="*/ 1729875 w 6868353"/>
                <a:gd name="connsiteY5047" fmla="*/ 817432 h 6857985"/>
                <a:gd name="connsiteX5048" fmla="*/ 1772912 w 6868353"/>
                <a:gd name="connsiteY5048" fmla="*/ 805285 h 6857985"/>
                <a:gd name="connsiteX5049" fmla="*/ 1706430 w 6868353"/>
                <a:gd name="connsiteY5049" fmla="*/ 854694 h 6857985"/>
                <a:gd name="connsiteX5050" fmla="*/ 1687021 w 6868353"/>
                <a:gd name="connsiteY5050" fmla="*/ 867534 h 6857985"/>
                <a:gd name="connsiteX5051" fmla="*/ 1668065 w 6868353"/>
                <a:gd name="connsiteY5051" fmla="*/ 880106 h 6857985"/>
                <a:gd name="connsiteX5052" fmla="*/ 1632035 w 6868353"/>
                <a:gd name="connsiteY5052" fmla="*/ 899756 h 6857985"/>
                <a:gd name="connsiteX5053" fmla="*/ 1590016 w 6868353"/>
                <a:gd name="connsiteY5053" fmla="*/ 943133 h 6857985"/>
                <a:gd name="connsiteX5054" fmla="*/ 1639241 w 6868353"/>
                <a:gd name="connsiteY5054" fmla="*/ 904003 h 6857985"/>
                <a:gd name="connsiteX5055" fmla="*/ 1668645 w 6868353"/>
                <a:gd name="connsiteY5055" fmla="*/ 885103 h 6857985"/>
                <a:gd name="connsiteX5056" fmla="*/ 1688819 w 6868353"/>
                <a:gd name="connsiteY5056" fmla="*/ 874471 h 6857985"/>
                <a:gd name="connsiteX5057" fmla="*/ 1714854 w 6868353"/>
                <a:gd name="connsiteY5057" fmla="*/ 863443 h 6857985"/>
                <a:gd name="connsiteX5058" fmla="*/ 1747217 w 6868353"/>
                <a:gd name="connsiteY5058" fmla="*/ 833798 h 6857985"/>
                <a:gd name="connsiteX5059" fmla="*/ 1783346 w 6868353"/>
                <a:gd name="connsiteY5059" fmla="*/ 822868 h 6857985"/>
                <a:gd name="connsiteX5060" fmla="*/ 1781520 w 6868353"/>
                <a:gd name="connsiteY5060" fmla="*/ 813482 h 6857985"/>
                <a:gd name="connsiteX5061" fmla="*/ 1826709 w 6868353"/>
                <a:gd name="connsiteY5061" fmla="*/ 796451 h 6857985"/>
                <a:gd name="connsiteX5062" fmla="*/ 1907759 w 6868353"/>
                <a:gd name="connsiteY5062" fmla="*/ 738662 h 6857985"/>
                <a:gd name="connsiteX5063" fmla="*/ 3145304 w 6868353"/>
                <a:gd name="connsiteY5063" fmla="*/ 737799 h 6857985"/>
                <a:gd name="connsiteX5064" fmla="*/ 3189616 w 6868353"/>
                <a:gd name="connsiteY5064" fmla="*/ 747964 h 6857985"/>
                <a:gd name="connsiteX5065" fmla="*/ 3122030 w 6868353"/>
                <a:gd name="connsiteY5065" fmla="*/ 744722 h 6857985"/>
                <a:gd name="connsiteX5066" fmla="*/ 3143407 w 6868353"/>
                <a:gd name="connsiteY5066" fmla="*/ 746987 h 6857985"/>
                <a:gd name="connsiteX5067" fmla="*/ 3145304 w 6868353"/>
                <a:gd name="connsiteY5067" fmla="*/ 737799 h 6857985"/>
                <a:gd name="connsiteX5068" fmla="*/ 4515887 w 6868353"/>
                <a:gd name="connsiteY5068" fmla="*/ 737176 h 6857985"/>
                <a:gd name="connsiteX5069" fmla="*/ 4533907 w 6868353"/>
                <a:gd name="connsiteY5069" fmla="*/ 747921 h 6857985"/>
                <a:gd name="connsiteX5070" fmla="*/ 4562605 w 6868353"/>
                <a:gd name="connsiteY5070" fmla="*/ 770926 h 6857985"/>
                <a:gd name="connsiteX5071" fmla="*/ 4591839 w 6868353"/>
                <a:gd name="connsiteY5071" fmla="*/ 781091 h 6857985"/>
                <a:gd name="connsiteX5072" fmla="*/ 4675027 w 6868353"/>
                <a:gd name="connsiteY5072" fmla="*/ 807423 h 6857985"/>
                <a:gd name="connsiteX5073" fmla="*/ 4670071 w 6868353"/>
                <a:gd name="connsiteY5073" fmla="*/ 810326 h 6857985"/>
                <a:gd name="connsiteX5074" fmla="*/ 4659043 w 6868353"/>
                <a:gd name="connsiteY5074" fmla="*/ 810722 h 6857985"/>
                <a:gd name="connsiteX5075" fmla="*/ 4645963 w 6868353"/>
                <a:gd name="connsiteY5075" fmla="*/ 796890 h 6857985"/>
                <a:gd name="connsiteX5076" fmla="*/ 4620959 w 6868353"/>
                <a:gd name="connsiteY5076" fmla="*/ 791242 h 6857985"/>
                <a:gd name="connsiteX5077" fmla="*/ 4654867 w 6868353"/>
                <a:gd name="connsiteY5077" fmla="*/ 814360 h 6857985"/>
                <a:gd name="connsiteX5078" fmla="*/ 4689637 w 6868353"/>
                <a:gd name="connsiteY5078" fmla="*/ 838413 h 6857985"/>
                <a:gd name="connsiteX5079" fmla="*/ 4784815 w 6868353"/>
                <a:gd name="connsiteY5079" fmla="*/ 876892 h 6857985"/>
                <a:gd name="connsiteX5080" fmla="*/ 4761299 w 6868353"/>
                <a:gd name="connsiteY5080" fmla="*/ 842236 h 6857985"/>
                <a:gd name="connsiteX5081" fmla="*/ 4801675 w 6868353"/>
                <a:gd name="connsiteY5081" fmla="*/ 874188 h 6857985"/>
                <a:gd name="connsiteX5082" fmla="*/ 4834111 w 6868353"/>
                <a:gd name="connsiteY5082" fmla="*/ 908760 h 6857985"/>
                <a:gd name="connsiteX5083" fmla="*/ 4786019 w 6868353"/>
                <a:gd name="connsiteY5083" fmla="*/ 884382 h 6857985"/>
                <a:gd name="connsiteX5084" fmla="*/ 4737119 w 6868353"/>
                <a:gd name="connsiteY5084" fmla="*/ 857568 h 6857985"/>
                <a:gd name="connsiteX5085" fmla="*/ 4679119 w 6868353"/>
                <a:gd name="connsiteY5085" fmla="*/ 839334 h 6857985"/>
                <a:gd name="connsiteX5086" fmla="*/ 4660147 w 6868353"/>
                <a:gd name="connsiteY5086" fmla="*/ 831137 h 6857985"/>
                <a:gd name="connsiteX5087" fmla="*/ 4639859 w 6868353"/>
                <a:gd name="connsiteY5087" fmla="*/ 823194 h 6857985"/>
                <a:gd name="connsiteX5088" fmla="*/ 4597883 w 6868353"/>
                <a:gd name="connsiteY5088" fmla="*/ 807848 h 6857985"/>
                <a:gd name="connsiteX5089" fmla="*/ 4586515 w 6868353"/>
                <a:gd name="connsiteY5089" fmla="*/ 782323 h 6857985"/>
                <a:gd name="connsiteX5090" fmla="*/ 4537787 w 6868353"/>
                <a:gd name="connsiteY5090" fmla="*/ 765391 h 6857985"/>
                <a:gd name="connsiteX5091" fmla="*/ 4531783 w 6868353"/>
                <a:gd name="connsiteY5091" fmla="*/ 758581 h 6857985"/>
                <a:gd name="connsiteX5092" fmla="*/ 4515887 w 6868353"/>
                <a:gd name="connsiteY5092" fmla="*/ 737176 h 6857985"/>
                <a:gd name="connsiteX5093" fmla="*/ 4253595 w 6868353"/>
                <a:gd name="connsiteY5093" fmla="*/ 733481 h 6857985"/>
                <a:gd name="connsiteX5094" fmla="*/ 4292895 w 6868353"/>
                <a:gd name="connsiteY5094" fmla="*/ 742867 h 6857985"/>
                <a:gd name="connsiteX5095" fmla="*/ 4341667 w 6868353"/>
                <a:gd name="connsiteY5095" fmla="*/ 760564 h 6857985"/>
                <a:gd name="connsiteX5096" fmla="*/ 4258013 w 6868353"/>
                <a:gd name="connsiteY5096" fmla="*/ 743490 h 6857985"/>
                <a:gd name="connsiteX5097" fmla="*/ 4253595 w 6868353"/>
                <a:gd name="connsiteY5097" fmla="*/ 733481 h 6857985"/>
                <a:gd name="connsiteX5098" fmla="*/ 4661785 w 6868353"/>
                <a:gd name="connsiteY5098" fmla="*/ 728414 h 6857985"/>
                <a:gd name="connsiteX5099" fmla="*/ 4682883 w 6868353"/>
                <a:gd name="connsiteY5099" fmla="*/ 732773 h 6857985"/>
                <a:gd name="connsiteX5100" fmla="*/ 4725679 w 6868353"/>
                <a:gd name="connsiteY5100" fmla="*/ 758836 h 6857985"/>
                <a:gd name="connsiteX5101" fmla="*/ 4737459 w 6868353"/>
                <a:gd name="connsiteY5101" fmla="*/ 779279 h 6857985"/>
                <a:gd name="connsiteX5102" fmla="*/ 4698455 w 6868353"/>
                <a:gd name="connsiteY5102" fmla="*/ 763550 h 6857985"/>
                <a:gd name="connsiteX5103" fmla="*/ 4708281 w 6868353"/>
                <a:gd name="connsiteY5103" fmla="*/ 767514 h 6857985"/>
                <a:gd name="connsiteX5104" fmla="*/ 4728555 w 6868353"/>
                <a:gd name="connsiteY5104" fmla="*/ 797669 h 6857985"/>
                <a:gd name="connsiteX5105" fmla="*/ 4716847 w 6868353"/>
                <a:gd name="connsiteY5105" fmla="*/ 777240 h 6857985"/>
                <a:gd name="connsiteX5106" fmla="*/ 4755791 w 6868353"/>
                <a:gd name="connsiteY5106" fmla="*/ 792983 h 6857985"/>
                <a:gd name="connsiteX5107" fmla="*/ 4750653 w 6868353"/>
                <a:gd name="connsiteY5107" fmla="*/ 765787 h 6857985"/>
                <a:gd name="connsiteX5108" fmla="*/ 4827725 w 6868353"/>
                <a:gd name="connsiteY5108" fmla="*/ 803389 h 6857985"/>
                <a:gd name="connsiteX5109" fmla="*/ 4816143 w 6868353"/>
                <a:gd name="connsiteY5109" fmla="*/ 782960 h 6857985"/>
                <a:gd name="connsiteX5110" fmla="*/ 4785875 w 6868353"/>
                <a:gd name="connsiteY5110" fmla="*/ 748643 h 6857985"/>
                <a:gd name="connsiteX5111" fmla="*/ 4813227 w 6868353"/>
                <a:gd name="connsiteY5111" fmla="*/ 772356 h 6857985"/>
                <a:gd name="connsiteX5112" fmla="*/ 4845535 w 6868353"/>
                <a:gd name="connsiteY5112" fmla="*/ 817886 h 6857985"/>
                <a:gd name="connsiteX5113" fmla="*/ 4886633 w 6868353"/>
                <a:gd name="connsiteY5113" fmla="*/ 846497 h 6857985"/>
                <a:gd name="connsiteX5114" fmla="*/ 4918231 w 6868353"/>
                <a:gd name="connsiteY5114" fmla="*/ 848323 h 6857985"/>
                <a:gd name="connsiteX5115" fmla="*/ 4920071 w 6868353"/>
                <a:gd name="connsiteY5115" fmla="*/ 857002 h 6857985"/>
                <a:gd name="connsiteX5116" fmla="*/ 4943587 w 6868353"/>
                <a:gd name="connsiteY5116" fmla="*/ 867266 h 6857985"/>
                <a:gd name="connsiteX5117" fmla="*/ 4958339 w 6868353"/>
                <a:gd name="connsiteY5117" fmla="*/ 873636 h 6857985"/>
                <a:gd name="connsiteX5118" fmla="*/ 4973755 w 6868353"/>
                <a:gd name="connsiteY5118" fmla="*/ 881310 h 6857985"/>
                <a:gd name="connsiteX5119" fmla="*/ 4983199 w 6868353"/>
                <a:gd name="connsiteY5119" fmla="*/ 886222 h 6857985"/>
                <a:gd name="connsiteX5120" fmla="*/ 4998503 w 6868353"/>
                <a:gd name="connsiteY5120" fmla="*/ 907330 h 6857985"/>
                <a:gd name="connsiteX5121" fmla="*/ 5011243 w 6868353"/>
                <a:gd name="connsiteY5121" fmla="*/ 900860 h 6857985"/>
                <a:gd name="connsiteX5122" fmla="*/ 5080331 w 6868353"/>
                <a:gd name="connsiteY5122" fmla="*/ 941350 h 6857985"/>
                <a:gd name="connsiteX5123" fmla="*/ 5100801 w 6868353"/>
                <a:gd name="connsiteY5123" fmla="*/ 953752 h 6857985"/>
                <a:gd name="connsiteX5124" fmla="*/ 5106153 w 6868353"/>
                <a:gd name="connsiteY5124" fmla="*/ 961609 h 6857985"/>
                <a:gd name="connsiteX5125" fmla="*/ 5117407 w 6868353"/>
                <a:gd name="connsiteY5125" fmla="*/ 944592 h 6857985"/>
                <a:gd name="connsiteX5126" fmla="*/ 5098523 w 6868353"/>
                <a:gd name="connsiteY5126" fmla="*/ 929076 h 6857985"/>
                <a:gd name="connsiteX5127" fmla="*/ 5097121 w 6868353"/>
                <a:gd name="connsiteY5127" fmla="*/ 922889 h 6857985"/>
                <a:gd name="connsiteX5128" fmla="*/ 5074653 w 6868353"/>
                <a:gd name="connsiteY5128" fmla="*/ 924191 h 6857985"/>
                <a:gd name="connsiteX5129" fmla="*/ 5048363 w 6868353"/>
                <a:gd name="connsiteY5129" fmla="*/ 903833 h 6857985"/>
                <a:gd name="connsiteX5130" fmla="*/ 5015109 w 6868353"/>
                <a:gd name="connsiteY5130" fmla="*/ 862820 h 6857985"/>
                <a:gd name="connsiteX5131" fmla="*/ 4994355 w 6868353"/>
                <a:gd name="connsiteY5131" fmla="*/ 846582 h 6857985"/>
                <a:gd name="connsiteX5132" fmla="*/ 4985009 w 6868353"/>
                <a:gd name="connsiteY5132" fmla="*/ 840350 h 6857985"/>
                <a:gd name="connsiteX5133" fmla="*/ 4984691 w 6868353"/>
                <a:gd name="connsiteY5133" fmla="*/ 836773 h 6857985"/>
                <a:gd name="connsiteX5134" fmla="*/ 5034221 w 6868353"/>
                <a:gd name="connsiteY5134" fmla="*/ 860244 h 6857985"/>
                <a:gd name="connsiteX5135" fmla="*/ 5045859 w 6868353"/>
                <a:gd name="connsiteY5135" fmla="*/ 876185 h 6857985"/>
                <a:gd name="connsiteX5136" fmla="*/ 5081915 w 6868353"/>
                <a:gd name="connsiteY5136" fmla="*/ 901710 h 6857985"/>
                <a:gd name="connsiteX5137" fmla="*/ 5085471 w 6868353"/>
                <a:gd name="connsiteY5137" fmla="*/ 890413 h 6857985"/>
                <a:gd name="connsiteX5138" fmla="*/ 5115823 w 6868353"/>
                <a:gd name="connsiteY5138" fmla="*/ 899827 h 6857985"/>
                <a:gd name="connsiteX5139" fmla="*/ 5174759 w 6868353"/>
                <a:gd name="connsiteY5139" fmla="*/ 954516 h 6857985"/>
                <a:gd name="connsiteX5140" fmla="*/ 5163645 w 6868353"/>
                <a:gd name="connsiteY5140" fmla="*/ 954757 h 6857985"/>
                <a:gd name="connsiteX5141" fmla="*/ 5143401 w 6868353"/>
                <a:gd name="connsiteY5141" fmla="*/ 932728 h 6857985"/>
                <a:gd name="connsiteX5142" fmla="*/ 5124019 w 6868353"/>
                <a:gd name="connsiteY5142" fmla="*/ 926442 h 6857985"/>
                <a:gd name="connsiteX5143" fmla="*/ 5095223 w 6868353"/>
                <a:gd name="connsiteY5143" fmla="*/ 912002 h 6857985"/>
                <a:gd name="connsiteX5144" fmla="*/ 5105077 w 6868353"/>
                <a:gd name="connsiteY5144" fmla="*/ 921785 h 6857985"/>
                <a:gd name="connsiteX5145" fmla="*/ 5114167 w 6868353"/>
                <a:gd name="connsiteY5145" fmla="*/ 932049 h 6857985"/>
                <a:gd name="connsiteX5146" fmla="*/ 5131451 w 6868353"/>
                <a:gd name="connsiteY5146" fmla="*/ 952562 h 6857985"/>
                <a:gd name="connsiteX5147" fmla="*/ 5166349 w 6868353"/>
                <a:gd name="connsiteY5147" fmla="*/ 993462 h 6857985"/>
                <a:gd name="connsiteX5148" fmla="*/ 5204799 w 6868353"/>
                <a:gd name="connsiteY5148" fmla="*/ 1009361 h 6857985"/>
                <a:gd name="connsiteX5149" fmla="*/ 5292687 w 6868353"/>
                <a:gd name="connsiteY5149" fmla="*/ 1083148 h 6857985"/>
                <a:gd name="connsiteX5150" fmla="*/ 5277199 w 6868353"/>
                <a:gd name="connsiteY5150" fmla="*/ 1066046 h 6857985"/>
                <a:gd name="connsiteX5151" fmla="*/ 5245219 w 6868353"/>
                <a:gd name="connsiteY5151" fmla="*/ 1048661 h 6857985"/>
                <a:gd name="connsiteX5152" fmla="*/ 5211823 w 6868353"/>
                <a:gd name="connsiteY5152" fmla="*/ 1020219 h 6857985"/>
                <a:gd name="connsiteX5153" fmla="*/ 5250683 w 6868353"/>
                <a:gd name="connsiteY5153" fmla="*/ 1048718 h 6857985"/>
                <a:gd name="connsiteX5154" fmla="*/ 5276237 w 6868353"/>
                <a:gd name="connsiteY5154" fmla="*/ 1055003 h 6857985"/>
                <a:gd name="connsiteX5155" fmla="*/ 5326339 w 6868353"/>
                <a:gd name="connsiteY5155" fmla="*/ 1122618 h 6857985"/>
                <a:gd name="connsiteX5156" fmla="*/ 5337255 w 6868353"/>
                <a:gd name="connsiteY5156" fmla="*/ 1123283 h 6857985"/>
                <a:gd name="connsiteX5157" fmla="*/ 5363983 w 6868353"/>
                <a:gd name="connsiteY5157" fmla="*/ 1164127 h 6857985"/>
                <a:gd name="connsiteX5158" fmla="*/ 5321583 w 6868353"/>
                <a:gd name="connsiteY5158" fmla="*/ 1133547 h 6857985"/>
                <a:gd name="connsiteX5159" fmla="*/ 5311147 w 6868353"/>
                <a:gd name="connsiteY5159" fmla="*/ 1105615 h 6857985"/>
                <a:gd name="connsiteX5160" fmla="*/ 5291287 w 6868353"/>
                <a:gd name="connsiteY5160" fmla="*/ 1099570 h 6857985"/>
                <a:gd name="connsiteX5161" fmla="*/ 5237475 w 6868353"/>
                <a:gd name="connsiteY5161" fmla="*/ 1054027 h 6857985"/>
                <a:gd name="connsiteX5162" fmla="*/ 5274651 w 6868353"/>
                <a:gd name="connsiteY5162" fmla="*/ 1099075 h 6857985"/>
                <a:gd name="connsiteX5163" fmla="*/ 5259347 w 6868353"/>
                <a:gd name="connsiteY5163" fmla="*/ 1082157 h 6857985"/>
                <a:gd name="connsiteX5164" fmla="*/ 5213239 w 6868353"/>
                <a:gd name="connsiteY5164" fmla="*/ 1059052 h 6857985"/>
                <a:gd name="connsiteX5165" fmla="*/ 5188775 w 6868353"/>
                <a:gd name="connsiteY5165" fmla="*/ 1036981 h 6857985"/>
                <a:gd name="connsiteX5166" fmla="*/ 5213535 w 6868353"/>
                <a:gd name="connsiteY5166" fmla="*/ 1049482 h 6857985"/>
                <a:gd name="connsiteX5167" fmla="*/ 5250599 w 6868353"/>
                <a:gd name="connsiteY5167" fmla="*/ 1076466 h 6857985"/>
                <a:gd name="connsiteX5168" fmla="*/ 5224239 w 6868353"/>
                <a:gd name="connsiteY5168" fmla="*/ 1047882 h 6857985"/>
                <a:gd name="connsiteX5169" fmla="*/ 5208595 w 6868353"/>
                <a:gd name="connsiteY5169" fmla="*/ 1033499 h 6857985"/>
                <a:gd name="connsiteX5170" fmla="*/ 5193333 w 6868353"/>
                <a:gd name="connsiteY5170" fmla="*/ 1022060 h 6857985"/>
                <a:gd name="connsiteX5171" fmla="*/ 5179755 w 6868353"/>
                <a:gd name="connsiteY5171" fmla="*/ 1031687 h 6857985"/>
                <a:gd name="connsiteX5172" fmla="*/ 5098507 w 6868353"/>
                <a:gd name="connsiteY5172" fmla="*/ 984062 h 6857985"/>
                <a:gd name="connsiteX5173" fmla="*/ 5100391 w 6868353"/>
                <a:gd name="connsiteY5173" fmla="*/ 978413 h 6857985"/>
                <a:gd name="connsiteX5174" fmla="*/ 5041595 w 6868353"/>
                <a:gd name="connsiteY5174" fmla="*/ 942936 h 6857985"/>
                <a:gd name="connsiteX5175" fmla="*/ 5075007 w 6868353"/>
                <a:gd name="connsiteY5175" fmla="*/ 973727 h 6857985"/>
                <a:gd name="connsiteX5176" fmla="*/ 5063951 w 6868353"/>
                <a:gd name="connsiteY5176" fmla="*/ 974393 h 6857985"/>
                <a:gd name="connsiteX5177" fmla="*/ 4971067 w 6868353"/>
                <a:gd name="connsiteY5177" fmla="*/ 909341 h 6857985"/>
                <a:gd name="connsiteX5178" fmla="*/ 4954063 w 6868353"/>
                <a:gd name="connsiteY5178" fmla="*/ 891205 h 6857985"/>
                <a:gd name="connsiteX5179" fmla="*/ 4927335 w 6868353"/>
                <a:gd name="connsiteY5179" fmla="*/ 874925 h 6857985"/>
                <a:gd name="connsiteX5180" fmla="*/ 4938335 w 6868353"/>
                <a:gd name="connsiteY5180" fmla="*/ 873594 h 6857985"/>
                <a:gd name="connsiteX5181" fmla="*/ 4905715 w 6868353"/>
                <a:gd name="connsiteY5181" fmla="*/ 855246 h 6857985"/>
                <a:gd name="connsiteX5182" fmla="*/ 4940755 w 6868353"/>
                <a:gd name="connsiteY5182" fmla="*/ 884339 h 6857985"/>
                <a:gd name="connsiteX5183" fmla="*/ 4886137 w 6868353"/>
                <a:gd name="connsiteY5183" fmla="*/ 868625 h 6857985"/>
                <a:gd name="connsiteX5184" fmla="*/ 4871555 w 6868353"/>
                <a:gd name="connsiteY5184" fmla="*/ 842632 h 6857985"/>
                <a:gd name="connsiteX5185" fmla="*/ 4847077 w 6868353"/>
                <a:gd name="connsiteY5185" fmla="*/ 834577 h 6857985"/>
                <a:gd name="connsiteX5186" fmla="*/ 4910983 w 6868353"/>
                <a:gd name="connsiteY5186" fmla="*/ 915442 h 6857985"/>
                <a:gd name="connsiteX5187" fmla="*/ 4866587 w 6868353"/>
                <a:gd name="connsiteY5187" fmla="*/ 867775 h 6857985"/>
                <a:gd name="connsiteX5188" fmla="*/ 4826579 w 6868353"/>
                <a:gd name="connsiteY5188" fmla="*/ 836233 h 6857985"/>
                <a:gd name="connsiteX5189" fmla="*/ 4805483 w 6868353"/>
                <a:gd name="connsiteY5189" fmla="*/ 820321 h 6857985"/>
                <a:gd name="connsiteX5190" fmla="*/ 4785055 w 6868353"/>
                <a:gd name="connsiteY5190" fmla="*/ 804776 h 6857985"/>
                <a:gd name="connsiteX5191" fmla="*/ 4811331 w 6868353"/>
                <a:gd name="connsiteY5191" fmla="*/ 806078 h 6857985"/>
                <a:gd name="connsiteX5192" fmla="*/ 4774013 w 6868353"/>
                <a:gd name="connsiteY5192" fmla="*/ 806602 h 6857985"/>
                <a:gd name="connsiteX5193" fmla="*/ 4810481 w 6868353"/>
                <a:gd name="connsiteY5193" fmla="*/ 831122 h 6857985"/>
                <a:gd name="connsiteX5194" fmla="*/ 4846879 w 6868353"/>
                <a:gd name="connsiteY5194" fmla="*/ 856931 h 6857985"/>
                <a:gd name="connsiteX5195" fmla="*/ 4802283 w 6868353"/>
                <a:gd name="connsiteY5195" fmla="*/ 846356 h 6857985"/>
                <a:gd name="connsiteX5196" fmla="*/ 4808343 w 6868353"/>
                <a:gd name="connsiteY5196" fmla="*/ 842533 h 6857985"/>
                <a:gd name="connsiteX5197" fmla="*/ 4814487 w 6868353"/>
                <a:gd name="connsiteY5197" fmla="*/ 838810 h 6857985"/>
                <a:gd name="connsiteX5198" fmla="*/ 4768661 w 6868353"/>
                <a:gd name="connsiteY5198" fmla="*/ 807551 h 6857985"/>
                <a:gd name="connsiteX5199" fmla="*/ 4736029 w 6868353"/>
                <a:gd name="connsiteY5199" fmla="*/ 813185 h 6857985"/>
                <a:gd name="connsiteX5200" fmla="*/ 4715599 w 6868353"/>
                <a:gd name="connsiteY5200" fmla="*/ 811218 h 6857985"/>
                <a:gd name="connsiteX5201" fmla="*/ 4684595 w 6868353"/>
                <a:gd name="connsiteY5201" fmla="*/ 783002 h 6857985"/>
                <a:gd name="connsiteX5202" fmla="*/ 4723301 w 6868353"/>
                <a:gd name="connsiteY5202" fmla="*/ 798604 h 6857985"/>
                <a:gd name="connsiteX5203" fmla="*/ 4677915 w 6868353"/>
                <a:gd name="connsiteY5203" fmla="*/ 761852 h 6857985"/>
                <a:gd name="connsiteX5204" fmla="*/ 4684595 w 6868353"/>
                <a:gd name="connsiteY5204" fmla="*/ 778203 h 6857985"/>
                <a:gd name="connsiteX5205" fmla="*/ 4664055 w 6868353"/>
                <a:gd name="connsiteY5205" fmla="*/ 781643 h 6857985"/>
                <a:gd name="connsiteX5206" fmla="*/ 4674955 w 6868353"/>
                <a:gd name="connsiteY5206" fmla="*/ 779293 h 6857985"/>
                <a:gd name="connsiteX5207" fmla="*/ 4635767 w 6868353"/>
                <a:gd name="connsiteY5207" fmla="*/ 731683 h 6857985"/>
                <a:gd name="connsiteX5208" fmla="*/ 4661785 w 6868353"/>
                <a:gd name="connsiteY5208" fmla="*/ 728414 h 6857985"/>
                <a:gd name="connsiteX5209" fmla="*/ 3248142 w 6868353"/>
                <a:gd name="connsiteY5209" fmla="*/ 725072 h 6857985"/>
                <a:gd name="connsiteX5210" fmla="*/ 3288858 w 6868353"/>
                <a:gd name="connsiteY5210" fmla="*/ 726091 h 6857985"/>
                <a:gd name="connsiteX5211" fmla="*/ 3232244 w 6868353"/>
                <a:gd name="connsiteY5211" fmla="*/ 738719 h 6857985"/>
                <a:gd name="connsiteX5212" fmla="*/ 3255688 w 6868353"/>
                <a:gd name="connsiteY5212" fmla="*/ 733000 h 6857985"/>
                <a:gd name="connsiteX5213" fmla="*/ 3248142 w 6868353"/>
                <a:gd name="connsiteY5213" fmla="*/ 725072 h 6857985"/>
                <a:gd name="connsiteX5214" fmla="*/ 4445667 w 6868353"/>
                <a:gd name="connsiteY5214" fmla="*/ 722580 h 6857985"/>
                <a:gd name="connsiteX5215" fmla="*/ 4488619 w 6868353"/>
                <a:gd name="connsiteY5215" fmla="*/ 750399 h 6857985"/>
                <a:gd name="connsiteX5216" fmla="*/ 4449827 w 6868353"/>
                <a:gd name="connsiteY5216" fmla="*/ 732915 h 6857985"/>
                <a:gd name="connsiteX5217" fmla="*/ 4474801 w 6868353"/>
                <a:gd name="connsiteY5217" fmla="*/ 737233 h 6857985"/>
                <a:gd name="connsiteX5218" fmla="*/ 4445667 w 6868353"/>
                <a:gd name="connsiteY5218" fmla="*/ 722580 h 6857985"/>
                <a:gd name="connsiteX5219" fmla="*/ 4029703 w 6868353"/>
                <a:gd name="connsiteY5219" fmla="*/ 721196 h 6857985"/>
                <a:gd name="connsiteX5220" fmla="*/ 4060903 w 6868353"/>
                <a:gd name="connsiteY5220" fmla="*/ 724293 h 6857985"/>
                <a:gd name="connsiteX5221" fmla="*/ 4031343 w 6868353"/>
                <a:gd name="connsiteY5221" fmla="*/ 726148 h 6857985"/>
                <a:gd name="connsiteX5222" fmla="*/ 4029703 w 6868353"/>
                <a:gd name="connsiteY5222" fmla="*/ 721196 h 6857985"/>
                <a:gd name="connsiteX5223" fmla="*/ 4139703 w 6868353"/>
                <a:gd name="connsiteY5223" fmla="*/ 714043 h 6857985"/>
                <a:gd name="connsiteX5224" fmla="*/ 4214183 w 6868353"/>
                <a:gd name="connsiteY5224" fmla="*/ 725086 h 6857985"/>
                <a:gd name="connsiteX5225" fmla="*/ 4228707 w 6868353"/>
                <a:gd name="connsiteY5225" fmla="*/ 736680 h 6857985"/>
                <a:gd name="connsiteX5226" fmla="*/ 4139703 w 6868353"/>
                <a:gd name="connsiteY5226" fmla="*/ 714043 h 6857985"/>
                <a:gd name="connsiteX5227" fmla="*/ 3763533 w 6868353"/>
                <a:gd name="connsiteY5227" fmla="*/ 713308 h 6857985"/>
                <a:gd name="connsiteX5228" fmla="*/ 3801331 w 6868353"/>
                <a:gd name="connsiteY5228" fmla="*/ 722622 h 6857985"/>
                <a:gd name="connsiteX5229" fmla="*/ 3787035 w 6868353"/>
                <a:gd name="connsiteY5229" fmla="*/ 724745 h 6857985"/>
                <a:gd name="connsiteX5230" fmla="*/ 3737159 w 6868353"/>
                <a:gd name="connsiteY5230" fmla="*/ 717214 h 6857985"/>
                <a:gd name="connsiteX5231" fmla="*/ 3763533 w 6868353"/>
                <a:gd name="connsiteY5231" fmla="*/ 713308 h 6857985"/>
                <a:gd name="connsiteX5232" fmla="*/ 3584105 w 6868353"/>
                <a:gd name="connsiteY5232" fmla="*/ 712500 h 6857985"/>
                <a:gd name="connsiteX5233" fmla="*/ 3624523 w 6868353"/>
                <a:gd name="connsiteY5233" fmla="*/ 714397 h 6857985"/>
                <a:gd name="connsiteX5234" fmla="*/ 3659351 w 6868353"/>
                <a:gd name="connsiteY5234" fmla="*/ 720471 h 6857985"/>
                <a:gd name="connsiteX5235" fmla="*/ 3637023 w 6868353"/>
                <a:gd name="connsiteY5235" fmla="*/ 720499 h 6857985"/>
                <a:gd name="connsiteX5236" fmla="*/ 3615775 w 6868353"/>
                <a:gd name="connsiteY5236" fmla="*/ 720286 h 6857985"/>
                <a:gd name="connsiteX5237" fmla="*/ 3584105 w 6868353"/>
                <a:gd name="connsiteY5237" fmla="*/ 712500 h 6857985"/>
                <a:gd name="connsiteX5238" fmla="*/ 3667349 w 6868353"/>
                <a:gd name="connsiteY5238" fmla="*/ 709088 h 6857985"/>
                <a:gd name="connsiteX5239" fmla="*/ 3732499 w 6868353"/>
                <a:gd name="connsiteY5239" fmla="*/ 719975 h 6857985"/>
                <a:gd name="connsiteX5240" fmla="*/ 3667349 w 6868353"/>
                <a:gd name="connsiteY5240" fmla="*/ 709088 h 6857985"/>
                <a:gd name="connsiteX5241" fmla="*/ 4877587 w 6868353"/>
                <a:gd name="connsiteY5241" fmla="*/ 701160 h 6857985"/>
                <a:gd name="connsiteX5242" fmla="*/ 4934371 w 6868353"/>
                <a:gd name="connsiteY5242" fmla="*/ 740191 h 6857985"/>
                <a:gd name="connsiteX5243" fmla="*/ 4877587 w 6868353"/>
                <a:gd name="connsiteY5243" fmla="*/ 701160 h 6857985"/>
                <a:gd name="connsiteX5244" fmla="*/ 3276399 w 6868353"/>
                <a:gd name="connsiteY5244" fmla="*/ 701160 h 6857985"/>
                <a:gd name="connsiteX5245" fmla="*/ 3246471 w 6868353"/>
                <a:gd name="connsiteY5245" fmla="*/ 719394 h 6857985"/>
                <a:gd name="connsiteX5246" fmla="*/ 3217095 w 6868353"/>
                <a:gd name="connsiteY5246" fmla="*/ 722905 h 6857985"/>
                <a:gd name="connsiteX5247" fmla="*/ 3230941 w 6868353"/>
                <a:gd name="connsiteY5247" fmla="*/ 718318 h 6857985"/>
                <a:gd name="connsiteX5248" fmla="*/ 3208219 w 6868353"/>
                <a:gd name="connsiteY5248" fmla="*/ 717228 h 6857985"/>
                <a:gd name="connsiteX5249" fmla="*/ 3203745 w 6868353"/>
                <a:gd name="connsiteY5249" fmla="*/ 713123 h 6857985"/>
                <a:gd name="connsiteX5250" fmla="*/ 3201678 w 6868353"/>
                <a:gd name="connsiteY5250" fmla="*/ 722297 h 6857985"/>
                <a:gd name="connsiteX5251" fmla="*/ 3174383 w 6868353"/>
                <a:gd name="connsiteY5251" fmla="*/ 732829 h 6857985"/>
                <a:gd name="connsiteX5252" fmla="*/ 3151038 w 6868353"/>
                <a:gd name="connsiteY5252" fmla="*/ 725001 h 6857985"/>
                <a:gd name="connsiteX5253" fmla="*/ 3193835 w 6868353"/>
                <a:gd name="connsiteY5253" fmla="*/ 709003 h 6857985"/>
                <a:gd name="connsiteX5254" fmla="*/ 3211928 w 6868353"/>
                <a:gd name="connsiteY5254" fmla="*/ 705903 h 6857985"/>
                <a:gd name="connsiteX5255" fmla="*/ 3232074 w 6868353"/>
                <a:gd name="connsiteY5255" fmla="*/ 703977 h 6857985"/>
                <a:gd name="connsiteX5256" fmla="*/ 3276399 w 6868353"/>
                <a:gd name="connsiteY5256" fmla="*/ 701160 h 6857985"/>
                <a:gd name="connsiteX5257" fmla="*/ 2781283 w 6868353"/>
                <a:gd name="connsiteY5257" fmla="*/ 699178 h 6857985"/>
                <a:gd name="connsiteX5258" fmla="*/ 2752133 w 6868353"/>
                <a:gd name="connsiteY5258" fmla="*/ 703566 h 6857985"/>
                <a:gd name="connsiteX5259" fmla="*/ 2723706 w 6868353"/>
                <a:gd name="connsiteY5259" fmla="*/ 708026 h 6857985"/>
                <a:gd name="connsiteX5260" fmla="*/ 2717406 w 6868353"/>
                <a:gd name="connsiteY5260" fmla="*/ 707006 h 6857985"/>
                <a:gd name="connsiteX5261" fmla="*/ 2736150 w 6868353"/>
                <a:gd name="connsiteY5261" fmla="*/ 710079 h 6857985"/>
                <a:gd name="connsiteX5262" fmla="*/ 2758221 w 6868353"/>
                <a:gd name="connsiteY5262" fmla="*/ 708960 h 6857985"/>
                <a:gd name="connsiteX5263" fmla="*/ 2771543 w 6868353"/>
                <a:gd name="connsiteY5263" fmla="*/ 701867 h 6857985"/>
                <a:gd name="connsiteX5264" fmla="*/ 2781283 w 6868353"/>
                <a:gd name="connsiteY5264" fmla="*/ 699178 h 6857985"/>
                <a:gd name="connsiteX5265" fmla="*/ 4425071 w 6868353"/>
                <a:gd name="connsiteY5265" fmla="*/ 698935 h 6857985"/>
                <a:gd name="connsiteX5266" fmla="*/ 4425079 w 6868353"/>
                <a:gd name="connsiteY5266" fmla="*/ 698942 h 6857985"/>
                <a:gd name="connsiteX5267" fmla="*/ 4417111 w 6868353"/>
                <a:gd name="connsiteY5267" fmla="*/ 701698 h 6857985"/>
                <a:gd name="connsiteX5268" fmla="*/ 3077832 w 6868353"/>
                <a:gd name="connsiteY5268" fmla="*/ 698513 h 6857985"/>
                <a:gd name="connsiteX5269" fmla="*/ 3096052 w 6868353"/>
                <a:gd name="connsiteY5269" fmla="*/ 701896 h 6857985"/>
                <a:gd name="connsiteX5270" fmla="*/ 3080337 w 6868353"/>
                <a:gd name="connsiteY5270" fmla="*/ 701642 h 6857985"/>
                <a:gd name="connsiteX5271" fmla="*/ 3086609 w 6868353"/>
                <a:gd name="connsiteY5271" fmla="*/ 718290 h 6857985"/>
                <a:gd name="connsiteX5272" fmla="*/ 3061721 w 6868353"/>
                <a:gd name="connsiteY5272" fmla="*/ 717710 h 6857985"/>
                <a:gd name="connsiteX5273" fmla="*/ 3051414 w 6868353"/>
                <a:gd name="connsiteY5273" fmla="*/ 722056 h 6857985"/>
                <a:gd name="connsiteX5274" fmla="*/ 3039537 w 6868353"/>
                <a:gd name="connsiteY5274" fmla="*/ 718715 h 6857985"/>
                <a:gd name="connsiteX5275" fmla="*/ 2994843 w 6868353"/>
                <a:gd name="connsiteY5275" fmla="*/ 725680 h 6857985"/>
                <a:gd name="connsiteX5276" fmla="*/ 3002983 w 6868353"/>
                <a:gd name="connsiteY5276" fmla="*/ 732802 h 6857985"/>
                <a:gd name="connsiteX5277" fmla="*/ 2964192 w 6868353"/>
                <a:gd name="connsiteY5277" fmla="*/ 741437 h 6857985"/>
                <a:gd name="connsiteX5278" fmla="*/ 2988797 w 6868353"/>
                <a:gd name="connsiteY5278" fmla="*/ 724010 h 6857985"/>
                <a:gd name="connsiteX5279" fmla="*/ 2979454 w 6868353"/>
                <a:gd name="connsiteY5279" fmla="*/ 764882 h 6857985"/>
                <a:gd name="connsiteX5280" fmla="*/ 2901816 w 6868353"/>
                <a:gd name="connsiteY5280" fmla="*/ 768619 h 6857985"/>
                <a:gd name="connsiteX5281" fmla="*/ 2835192 w 6868353"/>
                <a:gd name="connsiteY5281" fmla="*/ 790492 h 6857985"/>
                <a:gd name="connsiteX5282" fmla="*/ 2793514 w 6868353"/>
                <a:gd name="connsiteY5282" fmla="*/ 800218 h 6857985"/>
                <a:gd name="connsiteX5283" fmla="*/ 2759862 w 6868353"/>
                <a:gd name="connsiteY5283" fmla="*/ 809448 h 6857985"/>
                <a:gd name="connsiteX5284" fmla="*/ 2761958 w 6868353"/>
                <a:gd name="connsiteY5284" fmla="*/ 824087 h 6857985"/>
                <a:gd name="connsiteX5285" fmla="*/ 2693664 w 6868353"/>
                <a:gd name="connsiteY5285" fmla="*/ 849739 h 6857985"/>
                <a:gd name="connsiteX5286" fmla="*/ 2728462 w 6868353"/>
                <a:gd name="connsiteY5286" fmla="*/ 822869 h 6857985"/>
                <a:gd name="connsiteX5287" fmla="*/ 2678926 w 6868353"/>
                <a:gd name="connsiteY5287" fmla="*/ 833105 h 6857985"/>
                <a:gd name="connsiteX5288" fmla="*/ 2703757 w 6868353"/>
                <a:gd name="connsiteY5288" fmla="*/ 827994 h 6857985"/>
                <a:gd name="connsiteX5289" fmla="*/ 2716329 w 6868353"/>
                <a:gd name="connsiteY5289" fmla="*/ 820731 h 6857985"/>
                <a:gd name="connsiteX5290" fmla="*/ 2679393 w 6868353"/>
                <a:gd name="connsiteY5290" fmla="*/ 823789 h 6857985"/>
                <a:gd name="connsiteX5291" fmla="*/ 2738613 w 6868353"/>
                <a:gd name="connsiteY5291" fmla="*/ 810015 h 6857985"/>
                <a:gd name="connsiteX5292" fmla="*/ 2813716 w 6868353"/>
                <a:gd name="connsiteY5292" fmla="*/ 790081 h 6857985"/>
                <a:gd name="connsiteX5293" fmla="*/ 2931659 w 6868353"/>
                <a:gd name="connsiteY5293" fmla="*/ 751687 h 6857985"/>
                <a:gd name="connsiteX5294" fmla="*/ 2848684 w 6868353"/>
                <a:gd name="connsiteY5294" fmla="*/ 747029 h 6857985"/>
                <a:gd name="connsiteX5295" fmla="*/ 2816392 w 6868353"/>
                <a:gd name="connsiteY5295" fmla="*/ 758964 h 6857985"/>
                <a:gd name="connsiteX5296" fmla="*/ 2833649 w 6868353"/>
                <a:gd name="connsiteY5296" fmla="*/ 772314 h 6857985"/>
                <a:gd name="connsiteX5297" fmla="*/ 2812853 w 6868353"/>
                <a:gd name="connsiteY5297" fmla="*/ 762970 h 6857985"/>
                <a:gd name="connsiteX5298" fmla="*/ 2805009 w 6868353"/>
                <a:gd name="connsiteY5298" fmla="*/ 780242 h 6857985"/>
                <a:gd name="connsiteX5299" fmla="*/ 2786067 w 6868353"/>
                <a:gd name="connsiteY5299" fmla="*/ 783880 h 6857985"/>
                <a:gd name="connsiteX5300" fmla="*/ 2772037 w 6868353"/>
                <a:gd name="connsiteY5300" fmla="*/ 787505 h 6857985"/>
                <a:gd name="connsiteX5301" fmla="*/ 2751156 w 6868353"/>
                <a:gd name="connsiteY5301" fmla="*/ 792899 h 6857985"/>
                <a:gd name="connsiteX5302" fmla="*/ 2689643 w 6868353"/>
                <a:gd name="connsiteY5302" fmla="*/ 802002 h 6857985"/>
                <a:gd name="connsiteX5303" fmla="*/ 2701818 w 6868353"/>
                <a:gd name="connsiteY5303" fmla="*/ 804083 h 6857985"/>
                <a:gd name="connsiteX5304" fmla="*/ 2689275 w 6868353"/>
                <a:gd name="connsiteY5304" fmla="*/ 811331 h 6857985"/>
                <a:gd name="connsiteX5305" fmla="*/ 2717518 w 6868353"/>
                <a:gd name="connsiteY5305" fmla="*/ 802002 h 6857985"/>
                <a:gd name="connsiteX5306" fmla="*/ 2692036 w 6868353"/>
                <a:gd name="connsiteY5306" fmla="*/ 816527 h 6857985"/>
                <a:gd name="connsiteX5307" fmla="*/ 2640758 w 6868353"/>
                <a:gd name="connsiteY5307" fmla="*/ 820448 h 6857985"/>
                <a:gd name="connsiteX5308" fmla="*/ 2598797 w 6868353"/>
                <a:gd name="connsiteY5308" fmla="*/ 835950 h 6857985"/>
                <a:gd name="connsiteX5309" fmla="*/ 2608310 w 6868353"/>
                <a:gd name="connsiteY5309" fmla="*/ 856025 h 6857985"/>
                <a:gd name="connsiteX5310" fmla="*/ 2528690 w 6868353"/>
                <a:gd name="connsiteY5310" fmla="*/ 874302 h 6857985"/>
                <a:gd name="connsiteX5311" fmla="*/ 2504199 w 6868353"/>
                <a:gd name="connsiteY5311" fmla="*/ 871994 h 6857985"/>
                <a:gd name="connsiteX5312" fmla="*/ 2528535 w 6868353"/>
                <a:gd name="connsiteY5312" fmla="*/ 865015 h 6857985"/>
                <a:gd name="connsiteX5313" fmla="*/ 2507143 w 6868353"/>
                <a:gd name="connsiteY5313" fmla="*/ 867507 h 6857985"/>
                <a:gd name="connsiteX5314" fmla="*/ 2513457 w 6868353"/>
                <a:gd name="connsiteY5314" fmla="*/ 877459 h 6857985"/>
                <a:gd name="connsiteX5315" fmla="*/ 2468339 w 6868353"/>
                <a:gd name="connsiteY5315" fmla="*/ 897463 h 6857985"/>
                <a:gd name="connsiteX5316" fmla="*/ 2458839 w 6868353"/>
                <a:gd name="connsiteY5316" fmla="*/ 892112 h 6857985"/>
                <a:gd name="connsiteX5317" fmla="*/ 2459349 w 6868353"/>
                <a:gd name="connsiteY5317" fmla="*/ 901441 h 6857985"/>
                <a:gd name="connsiteX5318" fmla="*/ 2413706 w 6868353"/>
                <a:gd name="connsiteY5318" fmla="*/ 912158 h 6857985"/>
                <a:gd name="connsiteX5319" fmla="*/ 2410308 w 6868353"/>
                <a:gd name="connsiteY5319" fmla="*/ 907274 h 6857985"/>
                <a:gd name="connsiteX5320" fmla="*/ 2419326 w 6868353"/>
                <a:gd name="connsiteY5320" fmla="*/ 903253 h 6857985"/>
                <a:gd name="connsiteX5321" fmla="*/ 2416099 w 6868353"/>
                <a:gd name="connsiteY5321" fmla="*/ 898341 h 6857985"/>
                <a:gd name="connsiteX5322" fmla="*/ 2458471 w 6868353"/>
                <a:gd name="connsiteY5322" fmla="*/ 882683 h 6857985"/>
                <a:gd name="connsiteX5323" fmla="*/ 2480202 w 6868353"/>
                <a:gd name="connsiteY5323" fmla="*/ 888969 h 6857985"/>
                <a:gd name="connsiteX5324" fmla="*/ 2458160 w 6868353"/>
                <a:gd name="connsiteY5324" fmla="*/ 873297 h 6857985"/>
                <a:gd name="connsiteX5325" fmla="*/ 2519970 w 6868353"/>
                <a:gd name="connsiteY5325" fmla="*/ 857498 h 6857985"/>
                <a:gd name="connsiteX5326" fmla="*/ 2568628 w 6868353"/>
                <a:gd name="connsiteY5326" fmla="*/ 855742 h 6857985"/>
                <a:gd name="connsiteX5327" fmla="*/ 2516020 w 6868353"/>
                <a:gd name="connsiteY5327" fmla="*/ 854241 h 6857985"/>
                <a:gd name="connsiteX5328" fmla="*/ 2571742 w 6868353"/>
                <a:gd name="connsiteY5328" fmla="*/ 832694 h 6857985"/>
                <a:gd name="connsiteX5329" fmla="*/ 2574800 w 6868353"/>
                <a:gd name="connsiteY5329" fmla="*/ 837748 h 6857985"/>
                <a:gd name="connsiteX5330" fmla="*/ 2605535 w 6868353"/>
                <a:gd name="connsiteY5330" fmla="*/ 832142 h 6857985"/>
                <a:gd name="connsiteX5331" fmla="*/ 2584172 w 6868353"/>
                <a:gd name="connsiteY5331" fmla="*/ 824766 h 6857985"/>
                <a:gd name="connsiteX5332" fmla="*/ 2652070 w 6868353"/>
                <a:gd name="connsiteY5332" fmla="*/ 814446 h 6857985"/>
                <a:gd name="connsiteX5333" fmla="*/ 2640022 w 6868353"/>
                <a:gd name="connsiteY5333" fmla="*/ 810000 h 6857985"/>
                <a:gd name="connsiteX5334" fmla="*/ 2605932 w 6868353"/>
                <a:gd name="connsiteY5334" fmla="*/ 813285 h 6857985"/>
                <a:gd name="connsiteX5335" fmla="*/ 2629772 w 6868353"/>
                <a:gd name="connsiteY5335" fmla="*/ 808075 h 6857985"/>
                <a:gd name="connsiteX5336" fmla="*/ 2655638 w 6868353"/>
                <a:gd name="connsiteY5336" fmla="*/ 800982 h 6857985"/>
                <a:gd name="connsiteX5337" fmla="*/ 2664670 w 6868353"/>
                <a:gd name="connsiteY5337" fmla="*/ 807183 h 6857985"/>
                <a:gd name="connsiteX5338" fmla="*/ 2761363 w 6868353"/>
                <a:gd name="connsiteY5338" fmla="*/ 771833 h 6857985"/>
                <a:gd name="connsiteX5339" fmla="*/ 2819733 w 6868353"/>
                <a:gd name="connsiteY5339" fmla="*/ 753867 h 6857985"/>
                <a:gd name="connsiteX5340" fmla="*/ 2855791 w 6868353"/>
                <a:gd name="connsiteY5340" fmla="*/ 739059 h 6857985"/>
                <a:gd name="connsiteX5341" fmla="*/ 2899268 w 6868353"/>
                <a:gd name="connsiteY5341" fmla="*/ 739172 h 6857985"/>
                <a:gd name="connsiteX5342" fmla="*/ 2928106 w 6868353"/>
                <a:gd name="connsiteY5342" fmla="*/ 731612 h 6857985"/>
                <a:gd name="connsiteX5343" fmla="*/ 2994120 w 6868353"/>
                <a:gd name="connsiteY5343" fmla="*/ 710929 h 6857985"/>
                <a:gd name="connsiteX5344" fmla="*/ 3043458 w 6868353"/>
                <a:gd name="connsiteY5344" fmla="*/ 714907 h 6857985"/>
                <a:gd name="connsiteX5345" fmla="*/ 3068814 w 6868353"/>
                <a:gd name="connsiteY5345" fmla="*/ 712472 h 6857985"/>
                <a:gd name="connsiteX5346" fmla="*/ 3061990 w 6868353"/>
                <a:gd name="connsiteY5346" fmla="*/ 705634 h 6857985"/>
                <a:gd name="connsiteX5347" fmla="*/ 3029315 w 6868353"/>
                <a:gd name="connsiteY5347" fmla="*/ 706115 h 6857985"/>
                <a:gd name="connsiteX5348" fmla="*/ 3046106 w 6868353"/>
                <a:gd name="connsiteY5348" fmla="*/ 701613 h 6857985"/>
                <a:gd name="connsiteX5349" fmla="*/ 3062245 w 6868353"/>
                <a:gd name="connsiteY5349" fmla="*/ 699249 h 6857985"/>
                <a:gd name="connsiteX5350" fmla="*/ 3077832 w 6868353"/>
                <a:gd name="connsiteY5350" fmla="*/ 698513 h 6857985"/>
                <a:gd name="connsiteX5351" fmla="*/ 4060317 w 6868353"/>
                <a:gd name="connsiteY5351" fmla="*/ 697799 h 6857985"/>
                <a:gd name="connsiteX5352" fmla="*/ 4073587 w 6868353"/>
                <a:gd name="connsiteY5352" fmla="*/ 699291 h 6857985"/>
                <a:gd name="connsiteX5353" fmla="*/ 4091455 w 6868353"/>
                <a:gd name="connsiteY5353" fmla="*/ 702321 h 6857985"/>
                <a:gd name="connsiteX5354" fmla="*/ 4105047 w 6868353"/>
                <a:gd name="connsiteY5354" fmla="*/ 704600 h 6857985"/>
                <a:gd name="connsiteX5355" fmla="*/ 4139603 w 6868353"/>
                <a:gd name="connsiteY5355" fmla="*/ 725850 h 6857985"/>
                <a:gd name="connsiteX5356" fmla="*/ 4060379 w 6868353"/>
                <a:gd name="connsiteY5356" fmla="*/ 700735 h 6857985"/>
                <a:gd name="connsiteX5357" fmla="*/ 4060317 w 6868353"/>
                <a:gd name="connsiteY5357" fmla="*/ 697799 h 6857985"/>
                <a:gd name="connsiteX5358" fmla="*/ 2264986 w 6868353"/>
                <a:gd name="connsiteY5358" fmla="*/ 697125 h 6857985"/>
                <a:gd name="connsiteX5359" fmla="*/ 2162814 w 6868353"/>
                <a:gd name="connsiteY5359" fmla="*/ 710914 h 6857985"/>
                <a:gd name="connsiteX5360" fmla="*/ 2242774 w 6868353"/>
                <a:gd name="connsiteY5360" fmla="*/ 710008 h 6857985"/>
                <a:gd name="connsiteX5361" fmla="*/ 2140347 w 6868353"/>
                <a:gd name="connsiteY5361" fmla="*/ 725467 h 6857985"/>
                <a:gd name="connsiteX5362" fmla="*/ 2121348 w 6868353"/>
                <a:gd name="connsiteY5362" fmla="*/ 735986 h 6857985"/>
                <a:gd name="connsiteX5363" fmla="*/ 2140148 w 6868353"/>
                <a:gd name="connsiteY5363" fmla="*/ 733226 h 6857985"/>
                <a:gd name="connsiteX5364" fmla="*/ 2155707 w 6868353"/>
                <a:gd name="connsiteY5364" fmla="*/ 731300 h 6857985"/>
                <a:gd name="connsiteX5365" fmla="*/ 2174494 w 6868353"/>
                <a:gd name="connsiteY5365" fmla="*/ 734372 h 6857985"/>
                <a:gd name="connsiteX5366" fmla="*/ 2269601 w 6868353"/>
                <a:gd name="connsiteY5366" fmla="*/ 719380 h 6857985"/>
                <a:gd name="connsiteX5367" fmla="*/ 2282768 w 6868353"/>
                <a:gd name="connsiteY5367" fmla="*/ 719352 h 6857985"/>
                <a:gd name="connsiteX5368" fmla="*/ 2298001 w 6868353"/>
                <a:gd name="connsiteY5368" fmla="*/ 715826 h 6857985"/>
                <a:gd name="connsiteX5369" fmla="*/ 2315102 w 6868353"/>
                <a:gd name="connsiteY5369" fmla="*/ 710503 h 6857985"/>
                <a:gd name="connsiteX5370" fmla="*/ 2264986 w 6868353"/>
                <a:gd name="connsiteY5370" fmla="*/ 697125 h 6857985"/>
                <a:gd name="connsiteX5371" fmla="*/ 2399904 w 6868353"/>
                <a:gd name="connsiteY5371" fmla="*/ 695398 h 6857985"/>
                <a:gd name="connsiteX5372" fmla="*/ 2305999 w 6868353"/>
                <a:gd name="connsiteY5372" fmla="*/ 733778 h 6857985"/>
                <a:gd name="connsiteX5373" fmla="*/ 2380508 w 6868353"/>
                <a:gd name="connsiteY5373" fmla="*/ 703934 h 6857985"/>
                <a:gd name="connsiteX5374" fmla="*/ 2403273 w 6868353"/>
                <a:gd name="connsiteY5374" fmla="*/ 700282 h 6857985"/>
                <a:gd name="connsiteX5375" fmla="*/ 2390348 w 6868353"/>
                <a:gd name="connsiteY5375" fmla="*/ 709144 h 6857985"/>
                <a:gd name="connsiteX5376" fmla="*/ 2399904 w 6868353"/>
                <a:gd name="connsiteY5376" fmla="*/ 695398 h 6857985"/>
                <a:gd name="connsiteX5377" fmla="*/ 3820149 w 6868353"/>
                <a:gd name="connsiteY5377" fmla="*/ 693478 h 6857985"/>
                <a:gd name="connsiteX5378" fmla="*/ 3852383 w 6868353"/>
                <a:gd name="connsiteY5378" fmla="*/ 694747 h 6857985"/>
                <a:gd name="connsiteX5379" fmla="*/ 3818631 w 6868353"/>
                <a:gd name="connsiteY5379" fmla="*/ 700693 h 6857985"/>
                <a:gd name="connsiteX5380" fmla="*/ 3820149 w 6868353"/>
                <a:gd name="connsiteY5380" fmla="*/ 693478 h 6857985"/>
                <a:gd name="connsiteX5381" fmla="*/ 4433223 w 6868353"/>
                <a:gd name="connsiteY5381" fmla="*/ 691632 h 6857985"/>
                <a:gd name="connsiteX5382" fmla="*/ 4468035 w 6868353"/>
                <a:gd name="connsiteY5382" fmla="*/ 704911 h 6857985"/>
                <a:gd name="connsiteX5383" fmla="*/ 4452065 w 6868353"/>
                <a:gd name="connsiteY5383" fmla="*/ 709300 h 6857985"/>
                <a:gd name="connsiteX5384" fmla="*/ 4491917 w 6868353"/>
                <a:gd name="connsiteY5384" fmla="*/ 721022 h 6857985"/>
                <a:gd name="connsiteX5385" fmla="*/ 4515079 w 6868353"/>
                <a:gd name="connsiteY5385" fmla="*/ 743022 h 6857985"/>
                <a:gd name="connsiteX5386" fmla="*/ 4466081 w 6868353"/>
                <a:gd name="connsiteY5386" fmla="*/ 722495 h 6857985"/>
                <a:gd name="connsiteX5387" fmla="*/ 4433223 w 6868353"/>
                <a:gd name="connsiteY5387" fmla="*/ 691632 h 6857985"/>
                <a:gd name="connsiteX5388" fmla="*/ 5340737 w 6868353"/>
                <a:gd name="connsiteY5388" fmla="*/ 690755 h 6857985"/>
                <a:gd name="connsiteX5389" fmla="*/ 5359027 w 6868353"/>
                <a:gd name="connsiteY5389" fmla="*/ 708352 h 6857985"/>
                <a:gd name="connsiteX5390" fmla="*/ 5395327 w 6868353"/>
                <a:gd name="connsiteY5390" fmla="*/ 726587 h 6857985"/>
                <a:gd name="connsiteX5391" fmla="*/ 5387343 w 6868353"/>
                <a:gd name="connsiteY5391" fmla="*/ 731995 h 6857985"/>
                <a:gd name="connsiteX5392" fmla="*/ 5412555 w 6868353"/>
                <a:gd name="connsiteY5392" fmla="*/ 746279 h 6857985"/>
                <a:gd name="connsiteX5393" fmla="*/ 5433027 w 6868353"/>
                <a:gd name="connsiteY5393" fmla="*/ 757378 h 6857985"/>
                <a:gd name="connsiteX5394" fmla="*/ 5426811 w 6868353"/>
                <a:gd name="connsiteY5394" fmla="*/ 774197 h 6857985"/>
                <a:gd name="connsiteX5395" fmla="*/ 5399151 w 6868353"/>
                <a:gd name="connsiteY5395" fmla="*/ 757081 h 6857985"/>
                <a:gd name="connsiteX5396" fmla="*/ 5376907 w 6868353"/>
                <a:gd name="connsiteY5396" fmla="*/ 736978 h 6857985"/>
                <a:gd name="connsiteX5397" fmla="*/ 5340737 w 6868353"/>
                <a:gd name="connsiteY5397" fmla="*/ 690755 h 6857985"/>
                <a:gd name="connsiteX5398" fmla="*/ 4310763 w 6868353"/>
                <a:gd name="connsiteY5398" fmla="*/ 690301 h 6857985"/>
                <a:gd name="connsiteX5399" fmla="*/ 4340491 w 6868353"/>
                <a:gd name="connsiteY5399" fmla="*/ 703439 h 6857985"/>
                <a:gd name="connsiteX5400" fmla="*/ 4344499 w 6868353"/>
                <a:gd name="connsiteY5400" fmla="*/ 719394 h 6857985"/>
                <a:gd name="connsiteX5401" fmla="*/ 4359675 w 6868353"/>
                <a:gd name="connsiteY5401" fmla="*/ 720003 h 6857985"/>
                <a:gd name="connsiteX5402" fmla="*/ 4404115 w 6868353"/>
                <a:gd name="connsiteY5402" fmla="*/ 734726 h 6857985"/>
                <a:gd name="connsiteX5403" fmla="*/ 4379439 w 6868353"/>
                <a:gd name="connsiteY5403" fmla="*/ 721928 h 6857985"/>
                <a:gd name="connsiteX5404" fmla="*/ 4378165 w 6868353"/>
                <a:gd name="connsiteY5404" fmla="*/ 715614 h 6857985"/>
                <a:gd name="connsiteX5405" fmla="*/ 4392605 w 6868353"/>
                <a:gd name="connsiteY5405" fmla="*/ 717738 h 6857985"/>
                <a:gd name="connsiteX5406" fmla="*/ 4414449 w 6868353"/>
                <a:gd name="connsiteY5406" fmla="*/ 731668 h 6857985"/>
                <a:gd name="connsiteX5407" fmla="*/ 4390099 w 6868353"/>
                <a:gd name="connsiteY5407" fmla="*/ 721517 h 6857985"/>
                <a:gd name="connsiteX5408" fmla="*/ 4466903 w 6868353"/>
                <a:gd name="connsiteY5408" fmla="*/ 762205 h 6857985"/>
                <a:gd name="connsiteX5409" fmla="*/ 4472903 w 6868353"/>
                <a:gd name="connsiteY5409" fmla="*/ 754886 h 6857985"/>
                <a:gd name="connsiteX5410" fmla="*/ 4434127 w 6868353"/>
                <a:gd name="connsiteY5410" fmla="*/ 737430 h 6857985"/>
                <a:gd name="connsiteX5411" fmla="*/ 4449135 w 6868353"/>
                <a:gd name="connsiteY5411" fmla="*/ 738789 h 6857985"/>
                <a:gd name="connsiteX5412" fmla="*/ 4502379 w 6868353"/>
                <a:gd name="connsiteY5412" fmla="*/ 763578 h 6857985"/>
                <a:gd name="connsiteX5413" fmla="*/ 4510789 w 6868353"/>
                <a:gd name="connsiteY5413" fmla="*/ 778160 h 6857985"/>
                <a:gd name="connsiteX5414" fmla="*/ 4358797 w 6868353"/>
                <a:gd name="connsiteY5414" fmla="*/ 731781 h 6857985"/>
                <a:gd name="connsiteX5415" fmla="*/ 4299833 w 6868353"/>
                <a:gd name="connsiteY5415" fmla="*/ 705619 h 6857985"/>
                <a:gd name="connsiteX5416" fmla="*/ 4300499 w 6868353"/>
                <a:gd name="connsiteY5416" fmla="*/ 693812 h 6857985"/>
                <a:gd name="connsiteX5417" fmla="*/ 4310763 w 6868353"/>
                <a:gd name="connsiteY5417" fmla="*/ 690301 h 6857985"/>
                <a:gd name="connsiteX5418" fmla="*/ 1541848 w 6868353"/>
                <a:gd name="connsiteY5418" fmla="*/ 688300 h 6857985"/>
                <a:gd name="connsiteX5419" fmla="*/ 1487461 w 6868353"/>
                <a:gd name="connsiteY5419" fmla="*/ 731781 h 6857985"/>
                <a:gd name="connsiteX5420" fmla="*/ 1473318 w 6868353"/>
                <a:gd name="connsiteY5420" fmla="*/ 735264 h 6857985"/>
                <a:gd name="connsiteX5421" fmla="*/ 1502000 w 6868353"/>
                <a:gd name="connsiteY5421" fmla="*/ 713335 h 6857985"/>
                <a:gd name="connsiteX5422" fmla="*/ 1435589 w 6868353"/>
                <a:gd name="connsiteY5422" fmla="*/ 752408 h 6857985"/>
                <a:gd name="connsiteX5423" fmla="*/ 1411550 w 6868353"/>
                <a:gd name="connsiteY5423" fmla="*/ 769836 h 6857985"/>
                <a:gd name="connsiteX5424" fmla="*/ 1370438 w 6868353"/>
                <a:gd name="connsiteY5424" fmla="*/ 802779 h 6857985"/>
                <a:gd name="connsiteX5425" fmla="*/ 1358617 w 6868353"/>
                <a:gd name="connsiteY5425" fmla="*/ 801293 h 6857985"/>
                <a:gd name="connsiteX5426" fmla="*/ 1397875 w 6868353"/>
                <a:gd name="connsiteY5426" fmla="*/ 764598 h 6857985"/>
                <a:gd name="connsiteX5427" fmla="*/ 1410715 w 6868353"/>
                <a:gd name="connsiteY5427" fmla="*/ 756896 h 6857985"/>
                <a:gd name="connsiteX5428" fmla="*/ 1427378 w 6868353"/>
                <a:gd name="connsiteY5428" fmla="*/ 749846 h 6857985"/>
                <a:gd name="connsiteX5429" fmla="*/ 1440445 w 6868353"/>
                <a:gd name="connsiteY5429" fmla="*/ 738492 h 6857985"/>
                <a:gd name="connsiteX5430" fmla="*/ 1445018 w 6868353"/>
                <a:gd name="connsiteY5430" fmla="*/ 742328 h 6857985"/>
                <a:gd name="connsiteX5431" fmla="*/ 1537790 w 6868353"/>
                <a:gd name="connsiteY5431" fmla="*/ 689763 h 6857985"/>
                <a:gd name="connsiteX5432" fmla="*/ 1541848 w 6868353"/>
                <a:gd name="connsiteY5432" fmla="*/ 688300 h 6857985"/>
                <a:gd name="connsiteX5433" fmla="*/ 1462913 w 6868353"/>
                <a:gd name="connsiteY5433" fmla="*/ 688220 h 6857985"/>
                <a:gd name="connsiteX5434" fmla="*/ 1421730 w 6868353"/>
                <a:gd name="connsiteY5434" fmla="*/ 723457 h 6857985"/>
                <a:gd name="connsiteX5435" fmla="*/ 1374445 w 6868353"/>
                <a:gd name="connsiteY5435" fmla="*/ 746208 h 6857985"/>
                <a:gd name="connsiteX5436" fmla="*/ 1353422 w 6868353"/>
                <a:gd name="connsiteY5436" fmla="*/ 752437 h 6857985"/>
                <a:gd name="connsiteX5437" fmla="*/ 1385106 w 6868353"/>
                <a:gd name="connsiteY5437" fmla="*/ 731003 h 6857985"/>
                <a:gd name="connsiteX5438" fmla="*/ 1398102 w 6868353"/>
                <a:gd name="connsiteY5438" fmla="*/ 719592 h 6857985"/>
                <a:gd name="connsiteX5439" fmla="*/ 1405350 w 6868353"/>
                <a:gd name="connsiteY5439" fmla="*/ 717724 h 6857985"/>
                <a:gd name="connsiteX5440" fmla="*/ 1462913 w 6868353"/>
                <a:gd name="connsiteY5440" fmla="*/ 688220 h 6857985"/>
                <a:gd name="connsiteX5441" fmla="*/ 2058619 w 6868353"/>
                <a:gd name="connsiteY5441" fmla="*/ 685667 h 6857985"/>
                <a:gd name="connsiteX5442" fmla="*/ 2050716 w 6868353"/>
                <a:gd name="connsiteY5442" fmla="*/ 685701 h 6857985"/>
                <a:gd name="connsiteX5443" fmla="*/ 2032314 w 6868353"/>
                <a:gd name="connsiteY5443" fmla="*/ 689084 h 6857985"/>
                <a:gd name="connsiteX5444" fmla="*/ 1941566 w 6868353"/>
                <a:gd name="connsiteY5444" fmla="*/ 734726 h 6857985"/>
                <a:gd name="connsiteX5445" fmla="*/ 1930750 w 6868353"/>
                <a:gd name="connsiteY5445" fmla="*/ 731215 h 6857985"/>
                <a:gd name="connsiteX5446" fmla="*/ 1981603 w 6868353"/>
                <a:gd name="connsiteY5446" fmla="*/ 754419 h 6857985"/>
                <a:gd name="connsiteX5447" fmla="*/ 1983769 w 6868353"/>
                <a:gd name="connsiteY5447" fmla="*/ 716393 h 6857985"/>
                <a:gd name="connsiteX5448" fmla="*/ 2056522 w 6868353"/>
                <a:gd name="connsiteY5448" fmla="*/ 692198 h 6857985"/>
                <a:gd name="connsiteX5449" fmla="*/ 2011078 w 6868353"/>
                <a:gd name="connsiteY5449" fmla="*/ 714382 h 6857985"/>
                <a:gd name="connsiteX5450" fmla="*/ 1998464 w 6868353"/>
                <a:gd name="connsiteY5450" fmla="*/ 724816 h 6857985"/>
                <a:gd name="connsiteX5451" fmla="*/ 2032453 w 6868353"/>
                <a:gd name="connsiteY5451" fmla="*/ 719919 h 6857985"/>
                <a:gd name="connsiteX5452" fmla="*/ 2023820 w 6868353"/>
                <a:gd name="connsiteY5452" fmla="*/ 727001 h 6857985"/>
                <a:gd name="connsiteX5453" fmla="*/ 2020408 w 6868353"/>
                <a:gd name="connsiteY5453" fmla="*/ 727848 h 6857985"/>
                <a:gd name="connsiteX5454" fmla="*/ 2014059 w 6868353"/>
                <a:gd name="connsiteY5454" fmla="*/ 727965 h 6857985"/>
                <a:gd name="connsiteX5455" fmla="*/ 1992759 w 6868353"/>
                <a:gd name="connsiteY5455" fmla="*/ 734712 h 6857985"/>
                <a:gd name="connsiteX5456" fmla="*/ 2020408 w 6868353"/>
                <a:gd name="connsiteY5456" fmla="*/ 727848 h 6857985"/>
                <a:gd name="connsiteX5457" fmla="*/ 2022842 w 6868353"/>
                <a:gd name="connsiteY5457" fmla="*/ 727803 h 6857985"/>
                <a:gd name="connsiteX5458" fmla="*/ 2023820 w 6868353"/>
                <a:gd name="connsiteY5458" fmla="*/ 727001 h 6857985"/>
                <a:gd name="connsiteX5459" fmla="*/ 2045848 w 6868353"/>
                <a:gd name="connsiteY5459" fmla="*/ 721532 h 6857985"/>
                <a:gd name="connsiteX5460" fmla="*/ 2071033 w 6868353"/>
                <a:gd name="connsiteY5460" fmla="*/ 700777 h 6857985"/>
                <a:gd name="connsiteX5461" fmla="*/ 2058619 w 6868353"/>
                <a:gd name="connsiteY5461" fmla="*/ 685667 h 6857985"/>
                <a:gd name="connsiteX5462" fmla="*/ 3714567 w 6868353"/>
                <a:gd name="connsiteY5462" fmla="*/ 685516 h 6857985"/>
                <a:gd name="connsiteX5463" fmla="*/ 3747775 w 6868353"/>
                <a:gd name="connsiteY5463" fmla="*/ 685573 h 6857985"/>
                <a:gd name="connsiteX5464" fmla="*/ 3693399 w 6868353"/>
                <a:gd name="connsiteY5464" fmla="*/ 686606 h 6857985"/>
                <a:gd name="connsiteX5465" fmla="*/ 3714567 w 6868353"/>
                <a:gd name="connsiteY5465" fmla="*/ 685516 h 6857985"/>
                <a:gd name="connsiteX5466" fmla="*/ 3579951 w 6868353"/>
                <a:gd name="connsiteY5466" fmla="*/ 683050 h 6857985"/>
                <a:gd name="connsiteX5467" fmla="*/ 3609489 w 6868353"/>
                <a:gd name="connsiteY5467" fmla="*/ 688800 h 6857985"/>
                <a:gd name="connsiteX5468" fmla="*/ 3561015 w 6868353"/>
                <a:gd name="connsiteY5468" fmla="*/ 695426 h 6857985"/>
                <a:gd name="connsiteX5469" fmla="*/ 3519209 w 6868353"/>
                <a:gd name="connsiteY5469" fmla="*/ 684525 h 6857985"/>
                <a:gd name="connsiteX5470" fmla="*/ 3579951 w 6868353"/>
                <a:gd name="connsiteY5470" fmla="*/ 683050 h 6857985"/>
                <a:gd name="connsiteX5471" fmla="*/ 2246501 w 6868353"/>
                <a:gd name="connsiteY5471" fmla="*/ 680007 h 6857985"/>
                <a:gd name="connsiteX5472" fmla="*/ 2181530 w 6868353"/>
                <a:gd name="connsiteY5472" fmla="*/ 691773 h 6857985"/>
                <a:gd name="connsiteX5473" fmla="*/ 2291064 w 6868353"/>
                <a:gd name="connsiteY5473" fmla="*/ 686153 h 6857985"/>
                <a:gd name="connsiteX5474" fmla="*/ 2246501 w 6868353"/>
                <a:gd name="connsiteY5474" fmla="*/ 680007 h 6857985"/>
                <a:gd name="connsiteX5475" fmla="*/ 4920923 w 6868353"/>
                <a:gd name="connsiteY5475" fmla="*/ 679386 h 6857985"/>
                <a:gd name="connsiteX5476" fmla="*/ 4969891 w 6868353"/>
                <a:gd name="connsiteY5476" fmla="*/ 708536 h 6857985"/>
                <a:gd name="connsiteX5477" fmla="*/ 4999875 w 6868353"/>
                <a:gd name="connsiteY5477" fmla="*/ 745033 h 6857985"/>
                <a:gd name="connsiteX5478" fmla="*/ 4939695 w 6868353"/>
                <a:gd name="connsiteY5478" fmla="*/ 694492 h 6857985"/>
                <a:gd name="connsiteX5479" fmla="*/ 5006687 w 6868353"/>
                <a:gd name="connsiteY5479" fmla="*/ 761030 h 6857985"/>
                <a:gd name="connsiteX5480" fmla="*/ 4988395 w 6868353"/>
                <a:gd name="connsiteY5480" fmla="*/ 746066 h 6857985"/>
                <a:gd name="connsiteX5481" fmla="*/ 4956995 w 6868353"/>
                <a:gd name="connsiteY5481" fmla="*/ 737827 h 6857985"/>
                <a:gd name="connsiteX5482" fmla="*/ 4911239 w 6868353"/>
                <a:gd name="connsiteY5482" fmla="*/ 697351 h 6857985"/>
                <a:gd name="connsiteX5483" fmla="*/ 4921375 w 6868353"/>
                <a:gd name="connsiteY5483" fmla="*/ 702052 h 6857985"/>
                <a:gd name="connsiteX5484" fmla="*/ 4926951 w 6868353"/>
                <a:gd name="connsiteY5484" fmla="*/ 701429 h 6857985"/>
                <a:gd name="connsiteX5485" fmla="*/ 4964199 w 6868353"/>
                <a:gd name="connsiteY5485" fmla="*/ 731598 h 6857985"/>
                <a:gd name="connsiteX5486" fmla="*/ 4920923 w 6868353"/>
                <a:gd name="connsiteY5486" fmla="*/ 679386 h 6857985"/>
                <a:gd name="connsiteX5487" fmla="*/ 3340688 w 6868353"/>
                <a:gd name="connsiteY5487" fmla="*/ 676017 h 6857985"/>
                <a:gd name="connsiteX5488" fmla="*/ 3347964 w 6868353"/>
                <a:gd name="connsiteY5488" fmla="*/ 683960 h 6857985"/>
                <a:gd name="connsiteX5489" fmla="*/ 3285305 w 6868353"/>
                <a:gd name="connsiteY5489" fmla="*/ 679613 h 6857985"/>
                <a:gd name="connsiteX5490" fmla="*/ 3340688 w 6868353"/>
                <a:gd name="connsiteY5490" fmla="*/ 676017 h 6857985"/>
                <a:gd name="connsiteX5491" fmla="*/ 4158753 w 6868353"/>
                <a:gd name="connsiteY5491" fmla="*/ 675148 h 6857985"/>
                <a:gd name="connsiteX5492" fmla="*/ 4200563 w 6868353"/>
                <a:gd name="connsiteY5492" fmla="*/ 684525 h 6857985"/>
                <a:gd name="connsiteX5493" fmla="*/ 4238263 w 6868353"/>
                <a:gd name="connsiteY5493" fmla="*/ 697946 h 6857985"/>
                <a:gd name="connsiteX5494" fmla="*/ 4269509 w 6868353"/>
                <a:gd name="connsiteY5494" fmla="*/ 710334 h 6857985"/>
                <a:gd name="connsiteX5495" fmla="*/ 4254559 w 6868353"/>
                <a:gd name="connsiteY5495" fmla="*/ 709768 h 6857985"/>
                <a:gd name="connsiteX5496" fmla="*/ 4207855 w 6868353"/>
                <a:gd name="connsiteY5496" fmla="*/ 692510 h 6857985"/>
                <a:gd name="connsiteX5497" fmla="*/ 4154823 w 6868353"/>
                <a:gd name="connsiteY5497" fmla="*/ 678367 h 6857985"/>
                <a:gd name="connsiteX5498" fmla="*/ 4158753 w 6868353"/>
                <a:gd name="connsiteY5498" fmla="*/ 675148 h 6857985"/>
                <a:gd name="connsiteX5499" fmla="*/ 3919363 w 6868353"/>
                <a:gd name="connsiteY5499" fmla="*/ 671967 h 6857985"/>
                <a:gd name="connsiteX5500" fmla="*/ 3954327 w 6868353"/>
                <a:gd name="connsiteY5500" fmla="*/ 680872 h 6857985"/>
                <a:gd name="connsiteX5501" fmla="*/ 3945991 w 6868353"/>
                <a:gd name="connsiteY5501" fmla="*/ 688163 h 6857985"/>
                <a:gd name="connsiteX5502" fmla="*/ 3915085 w 6868353"/>
                <a:gd name="connsiteY5502" fmla="*/ 673794 h 6857985"/>
                <a:gd name="connsiteX5503" fmla="*/ 3919363 w 6868353"/>
                <a:gd name="connsiteY5503" fmla="*/ 671967 h 6857985"/>
                <a:gd name="connsiteX5504" fmla="*/ 1907035 w 6868353"/>
                <a:gd name="connsiteY5504" fmla="*/ 668541 h 6857985"/>
                <a:gd name="connsiteX5505" fmla="*/ 1898741 w 6868353"/>
                <a:gd name="connsiteY5505" fmla="*/ 672307 h 6857985"/>
                <a:gd name="connsiteX5506" fmla="*/ 1843401 w 6868353"/>
                <a:gd name="connsiteY5506" fmla="*/ 703340 h 6857985"/>
                <a:gd name="connsiteX5507" fmla="*/ 1844788 w 6868353"/>
                <a:gd name="connsiteY5507" fmla="*/ 712811 h 6857985"/>
                <a:gd name="connsiteX5508" fmla="*/ 1919255 w 6868353"/>
                <a:gd name="connsiteY5508" fmla="*/ 669802 h 6857985"/>
                <a:gd name="connsiteX5509" fmla="*/ 1907035 w 6868353"/>
                <a:gd name="connsiteY5509" fmla="*/ 668541 h 6857985"/>
                <a:gd name="connsiteX5510" fmla="*/ 1669551 w 6868353"/>
                <a:gd name="connsiteY5510" fmla="*/ 667976 h 6857985"/>
                <a:gd name="connsiteX5511" fmla="*/ 1685336 w 6868353"/>
                <a:gd name="connsiteY5511" fmla="*/ 674771 h 6857985"/>
                <a:gd name="connsiteX5512" fmla="*/ 1635064 w 6868353"/>
                <a:gd name="connsiteY5512" fmla="*/ 698923 h 6857985"/>
                <a:gd name="connsiteX5513" fmla="*/ 1669551 w 6868353"/>
                <a:gd name="connsiteY5513" fmla="*/ 667976 h 6857985"/>
                <a:gd name="connsiteX5514" fmla="*/ 1467383 w 6868353"/>
                <a:gd name="connsiteY5514" fmla="*/ 666281 h 6857985"/>
                <a:gd name="connsiteX5515" fmla="*/ 1468038 w 6868353"/>
                <a:gd name="connsiteY5515" fmla="*/ 677007 h 6857985"/>
                <a:gd name="connsiteX5516" fmla="*/ 1417454 w 6868353"/>
                <a:gd name="connsiteY5516" fmla="*/ 704699 h 6857985"/>
                <a:gd name="connsiteX5517" fmla="*/ 1451587 w 6868353"/>
                <a:gd name="connsiteY5517" fmla="*/ 671217 h 6857985"/>
                <a:gd name="connsiteX5518" fmla="*/ 1467383 w 6868353"/>
                <a:gd name="connsiteY5518" fmla="*/ 666281 h 6857985"/>
                <a:gd name="connsiteX5519" fmla="*/ 3311864 w 6868353"/>
                <a:gd name="connsiteY5519" fmla="*/ 664762 h 6857985"/>
                <a:gd name="connsiteX5520" fmla="*/ 3269704 w 6868353"/>
                <a:gd name="connsiteY5520" fmla="*/ 678551 h 6857985"/>
                <a:gd name="connsiteX5521" fmla="*/ 3287047 w 6868353"/>
                <a:gd name="connsiteY5521" fmla="*/ 685276 h 6857985"/>
                <a:gd name="connsiteX5522" fmla="*/ 3233702 w 6868353"/>
                <a:gd name="connsiteY5522" fmla="*/ 691108 h 6857985"/>
                <a:gd name="connsiteX5523" fmla="*/ 3210527 w 6868353"/>
                <a:gd name="connsiteY5523" fmla="*/ 693359 h 6857985"/>
                <a:gd name="connsiteX5524" fmla="*/ 3189815 w 6868353"/>
                <a:gd name="connsiteY5524" fmla="*/ 696460 h 6857985"/>
                <a:gd name="connsiteX5525" fmla="*/ 3131516 w 6868353"/>
                <a:gd name="connsiteY5525" fmla="*/ 713576 h 6857985"/>
                <a:gd name="connsiteX5526" fmla="*/ 3109997 w 6868353"/>
                <a:gd name="connsiteY5526" fmla="*/ 711325 h 6857985"/>
                <a:gd name="connsiteX5527" fmla="*/ 3147216 w 6868353"/>
                <a:gd name="connsiteY5527" fmla="*/ 699093 h 6857985"/>
                <a:gd name="connsiteX5528" fmla="*/ 3119752 w 6868353"/>
                <a:gd name="connsiteY5528" fmla="*/ 694917 h 6857985"/>
                <a:gd name="connsiteX5529" fmla="*/ 3084203 w 6868353"/>
                <a:gd name="connsiteY5529" fmla="*/ 698031 h 6857985"/>
                <a:gd name="connsiteX5530" fmla="*/ 3196752 w 6868353"/>
                <a:gd name="connsiteY5530" fmla="*/ 675974 h 6857985"/>
                <a:gd name="connsiteX5531" fmla="*/ 3211122 w 6868353"/>
                <a:gd name="connsiteY5531" fmla="*/ 682897 h 6857985"/>
                <a:gd name="connsiteX5532" fmla="*/ 3206195 w 6868353"/>
                <a:gd name="connsiteY5532" fmla="*/ 689112 h 6857985"/>
                <a:gd name="connsiteX5533" fmla="*/ 3235840 w 6868353"/>
                <a:gd name="connsiteY5533" fmla="*/ 685474 h 6857985"/>
                <a:gd name="connsiteX5534" fmla="*/ 3200645 w 6868353"/>
                <a:gd name="connsiteY5534" fmla="*/ 672350 h 6857985"/>
                <a:gd name="connsiteX5535" fmla="*/ 3311864 w 6868353"/>
                <a:gd name="connsiteY5535" fmla="*/ 664762 h 6857985"/>
                <a:gd name="connsiteX5536" fmla="*/ 2591945 w 6868353"/>
                <a:gd name="connsiteY5536" fmla="*/ 659736 h 6857985"/>
                <a:gd name="connsiteX5537" fmla="*/ 2546359 w 6868353"/>
                <a:gd name="connsiteY5537" fmla="*/ 674035 h 6857985"/>
                <a:gd name="connsiteX5538" fmla="*/ 2562626 w 6868353"/>
                <a:gd name="connsiteY5538" fmla="*/ 670906 h 6857985"/>
                <a:gd name="connsiteX5539" fmla="*/ 2539635 w 6868353"/>
                <a:gd name="connsiteY5539" fmla="*/ 682840 h 6857985"/>
                <a:gd name="connsiteX5540" fmla="*/ 2597919 w 6868353"/>
                <a:gd name="connsiteY5540" fmla="*/ 669901 h 6857985"/>
                <a:gd name="connsiteX5541" fmla="*/ 2591945 w 6868353"/>
                <a:gd name="connsiteY5541" fmla="*/ 659736 h 6857985"/>
                <a:gd name="connsiteX5542" fmla="*/ 4754801 w 6868353"/>
                <a:gd name="connsiteY5542" fmla="*/ 657428 h 6857985"/>
                <a:gd name="connsiteX5543" fmla="*/ 4824525 w 6868353"/>
                <a:gd name="connsiteY5543" fmla="*/ 692028 h 6857985"/>
                <a:gd name="connsiteX5544" fmla="*/ 4748219 w 6868353"/>
                <a:gd name="connsiteY5544" fmla="*/ 664181 h 6857985"/>
                <a:gd name="connsiteX5545" fmla="*/ 4769383 w 6868353"/>
                <a:gd name="connsiteY5545" fmla="*/ 666475 h 6857985"/>
                <a:gd name="connsiteX5546" fmla="*/ 4754801 w 6868353"/>
                <a:gd name="connsiteY5546" fmla="*/ 657428 h 6857985"/>
                <a:gd name="connsiteX5547" fmla="*/ 3723651 w 6868353"/>
                <a:gd name="connsiteY5547" fmla="*/ 655574 h 6857985"/>
                <a:gd name="connsiteX5548" fmla="*/ 3795457 w 6868353"/>
                <a:gd name="connsiteY5548" fmla="*/ 662851 h 6857985"/>
                <a:gd name="connsiteX5549" fmla="*/ 3859675 w 6868353"/>
                <a:gd name="connsiteY5549" fmla="*/ 666164 h 6857985"/>
                <a:gd name="connsiteX5550" fmla="*/ 3895547 w 6868353"/>
                <a:gd name="connsiteY5550" fmla="*/ 677956 h 6857985"/>
                <a:gd name="connsiteX5551" fmla="*/ 3891203 w 6868353"/>
                <a:gd name="connsiteY5551" fmla="*/ 686323 h 6857985"/>
                <a:gd name="connsiteX5552" fmla="*/ 3850131 w 6868353"/>
                <a:gd name="connsiteY5552" fmla="*/ 671161 h 6857985"/>
                <a:gd name="connsiteX5553" fmla="*/ 3826787 w 6868353"/>
                <a:gd name="connsiteY5553" fmla="*/ 683817 h 6857985"/>
                <a:gd name="connsiteX5554" fmla="*/ 3784471 w 6868353"/>
                <a:gd name="connsiteY5554" fmla="*/ 677234 h 6857985"/>
                <a:gd name="connsiteX5555" fmla="*/ 3736167 w 6868353"/>
                <a:gd name="connsiteY5555" fmla="*/ 673497 h 6857985"/>
                <a:gd name="connsiteX5556" fmla="*/ 3740811 w 6868353"/>
                <a:gd name="connsiteY5556" fmla="*/ 670722 h 6857985"/>
                <a:gd name="connsiteX5557" fmla="*/ 3777675 w 6868353"/>
                <a:gd name="connsiteY5557" fmla="*/ 672973 h 6857985"/>
                <a:gd name="connsiteX5558" fmla="*/ 3787995 w 6868353"/>
                <a:gd name="connsiteY5558" fmla="*/ 670538 h 6857985"/>
                <a:gd name="connsiteX5559" fmla="*/ 3810847 w 6868353"/>
                <a:gd name="connsiteY5559" fmla="*/ 673723 h 6857985"/>
                <a:gd name="connsiteX5560" fmla="*/ 3764723 w 6868353"/>
                <a:gd name="connsiteY5560" fmla="*/ 665923 h 6857985"/>
                <a:gd name="connsiteX5561" fmla="*/ 3723651 w 6868353"/>
                <a:gd name="connsiteY5561" fmla="*/ 655574 h 6857985"/>
                <a:gd name="connsiteX5562" fmla="*/ 4557391 w 6868353"/>
                <a:gd name="connsiteY5562" fmla="*/ 652432 h 6857985"/>
                <a:gd name="connsiteX5563" fmla="*/ 4572635 w 6868353"/>
                <a:gd name="connsiteY5563" fmla="*/ 658827 h 6857985"/>
                <a:gd name="connsiteX5564" fmla="*/ 4580979 w 6868353"/>
                <a:gd name="connsiteY5564" fmla="*/ 664040 h 6857985"/>
                <a:gd name="connsiteX5565" fmla="*/ 4581391 w 6868353"/>
                <a:gd name="connsiteY5565" fmla="*/ 669406 h 6857985"/>
                <a:gd name="connsiteX5566" fmla="*/ 4545771 w 6868353"/>
                <a:gd name="connsiteY5566" fmla="*/ 661110 h 6857985"/>
                <a:gd name="connsiteX5567" fmla="*/ 4579747 w 6868353"/>
                <a:gd name="connsiteY5567" fmla="*/ 680576 h 6857985"/>
                <a:gd name="connsiteX5568" fmla="*/ 4619289 w 6868353"/>
                <a:gd name="connsiteY5568" fmla="*/ 701231 h 6857985"/>
                <a:gd name="connsiteX5569" fmla="*/ 4590833 w 6868353"/>
                <a:gd name="connsiteY5569" fmla="*/ 678990 h 6857985"/>
                <a:gd name="connsiteX5570" fmla="*/ 4601735 w 6868353"/>
                <a:gd name="connsiteY5570" fmla="*/ 676612 h 6857985"/>
                <a:gd name="connsiteX5571" fmla="*/ 4684851 w 6868353"/>
                <a:gd name="connsiteY5571" fmla="*/ 721136 h 6857985"/>
                <a:gd name="connsiteX5572" fmla="*/ 4559179 w 6868353"/>
                <a:gd name="connsiteY5572" fmla="*/ 680321 h 6857985"/>
                <a:gd name="connsiteX5573" fmla="*/ 4552535 w 6868353"/>
                <a:gd name="connsiteY5573" fmla="*/ 653649 h 6857985"/>
                <a:gd name="connsiteX5574" fmla="*/ 4557323 w 6868353"/>
                <a:gd name="connsiteY5574" fmla="*/ 652403 h 6857985"/>
                <a:gd name="connsiteX5575" fmla="*/ 4557421 w 6868353"/>
                <a:gd name="connsiteY5575" fmla="*/ 652424 h 6857985"/>
                <a:gd name="connsiteX5576" fmla="*/ 4557391 w 6868353"/>
                <a:gd name="connsiteY5576" fmla="*/ 652432 h 6857985"/>
                <a:gd name="connsiteX5577" fmla="*/ 4220851 w 6868353"/>
                <a:gd name="connsiteY5577" fmla="*/ 651949 h 6857985"/>
                <a:gd name="connsiteX5578" fmla="*/ 4264499 w 6868353"/>
                <a:gd name="connsiteY5578" fmla="*/ 661987 h 6857985"/>
                <a:gd name="connsiteX5579" fmla="*/ 4301447 w 6868353"/>
                <a:gd name="connsiteY5579" fmla="*/ 675691 h 6857985"/>
                <a:gd name="connsiteX5580" fmla="*/ 4270515 w 6868353"/>
                <a:gd name="connsiteY5580" fmla="*/ 670127 h 6857985"/>
                <a:gd name="connsiteX5581" fmla="*/ 4235887 w 6868353"/>
                <a:gd name="connsiteY5581" fmla="*/ 663671 h 6857985"/>
                <a:gd name="connsiteX5582" fmla="*/ 4253343 w 6868353"/>
                <a:gd name="connsiteY5582" fmla="*/ 674601 h 6857985"/>
                <a:gd name="connsiteX5583" fmla="*/ 4245725 w 6868353"/>
                <a:gd name="connsiteY5583" fmla="*/ 677418 h 6857985"/>
                <a:gd name="connsiteX5584" fmla="*/ 4220851 w 6868353"/>
                <a:gd name="connsiteY5584" fmla="*/ 651949 h 6857985"/>
                <a:gd name="connsiteX5585" fmla="*/ 3061410 w 6868353"/>
                <a:gd name="connsiteY5585" fmla="*/ 651695 h 6857985"/>
                <a:gd name="connsiteX5586" fmla="*/ 3042029 w 6868353"/>
                <a:gd name="connsiteY5586" fmla="*/ 670524 h 6857985"/>
                <a:gd name="connsiteX5587" fmla="*/ 3056752 w 6868353"/>
                <a:gd name="connsiteY5587" fmla="*/ 667282 h 6857985"/>
                <a:gd name="connsiteX5588" fmla="*/ 3071674 w 6868353"/>
                <a:gd name="connsiteY5588" fmla="*/ 664691 h 6857985"/>
                <a:gd name="connsiteX5589" fmla="*/ 3061410 w 6868353"/>
                <a:gd name="connsiteY5589" fmla="*/ 651695 h 6857985"/>
                <a:gd name="connsiteX5590" fmla="*/ 3577649 w 6868353"/>
                <a:gd name="connsiteY5590" fmla="*/ 651483 h 6857985"/>
                <a:gd name="connsiteX5591" fmla="*/ 3605341 w 6868353"/>
                <a:gd name="connsiteY5591" fmla="*/ 665569 h 6857985"/>
                <a:gd name="connsiteX5592" fmla="*/ 3572029 w 6868353"/>
                <a:gd name="connsiteY5592" fmla="*/ 674842 h 6857985"/>
                <a:gd name="connsiteX5593" fmla="*/ 3452925 w 6868353"/>
                <a:gd name="connsiteY5593" fmla="*/ 658972 h 6857985"/>
                <a:gd name="connsiteX5594" fmla="*/ 3455657 w 6868353"/>
                <a:gd name="connsiteY5594" fmla="*/ 670468 h 6857985"/>
                <a:gd name="connsiteX5595" fmla="*/ 3499771 w 6868353"/>
                <a:gd name="connsiteY5595" fmla="*/ 669732 h 6857985"/>
                <a:gd name="connsiteX5596" fmla="*/ 3529827 w 6868353"/>
                <a:gd name="connsiteY5596" fmla="*/ 663927 h 6857985"/>
                <a:gd name="connsiteX5597" fmla="*/ 3550879 w 6868353"/>
                <a:gd name="connsiteY5597" fmla="*/ 669406 h 6857985"/>
                <a:gd name="connsiteX5598" fmla="*/ 3497945 w 6868353"/>
                <a:gd name="connsiteY5598" fmla="*/ 674474 h 6857985"/>
                <a:gd name="connsiteX5599" fmla="*/ 3437211 w 6868353"/>
                <a:gd name="connsiteY5599" fmla="*/ 677560 h 6857985"/>
                <a:gd name="connsiteX5600" fmla="*/ 3383045 w 6868353"/>
                <a:gd name="connsiteY5600" fmla="*/ 663686 h 6857985"/>
                <a:gd name="connsiteX5601" fmla="*/ 3397429 w 6868353"/>
                <a:gd name="connsiteY5601" fmla="*/ 680236 h 6857985"/>
                <a:gd name="connsiteX5602" fmla="*/ 3377623 w 6868353"/>
                <a:gd name="connsiteY5602" fmla="*/ 681581 h 6857985"/>
                <a:gd name="connsiteX5603" fmla="*/ 3368887 w 6868353"/>
                <a:gd name="connsiteY5603" fmla="*/ 667594 h 6857985"/>
                <a:gd name="connsiteX5604" fmla="*/ 3319225 w 6868353"/>
                <a:gd name="connsiteY5604" fmla="*/ 672705 h 6857985"/>
                <a:gd name="connsiteX5605" fmla="*/ 3343094 w 6868353"/>
                <a:gd name="connsiteY5605" fmla="*/ 662653 h 6857985"/>
                <a:gd name="connsiteX5606" fmla="*/ 3365335 w 6868353"/>
                <a:gd name="connsiteY5606" fmla="*/ 660218 h 6857985"/>
                <a:gd name="connsiteX5607" fmla="*/ 3365859 w 6868353"/>
                <a:gd name="connsiteY5607" fmla="*/ 656112 h 6857985"/>
                <a:gd name="connsiteX5608" fmla="*/ 3440113 w 6868353"/>
                <a:gd name="connsiteY5608" fmla="*/ 668585 h 6857985"/>
                <a:gd name="connsiteX5609" fmla="*/ 3411615 w 6868353"/>
                <a:gd name="connsiteY5609" fmla="*/ 655928 h 6857985"/>
                <a:gd name="connsiteX5610" fmla="*/ 3496671 w 6868353"/>
                <a:gd name="connsiteY5610" fmla="*/ 655150 h 6857985"/>
                <a:gd name="connsiteX5611" fmla="*/ 3577649 w 6868353"/>
                <a:gd name="connsiteY5611" fmla="*/ 651483 h 6857985"/>
                <a:gd name="connsiteX5612" fmla="*/ 4562873 w 6868353"/>
                <a:gd name="connsiteY5612" fmla="*/ 651058 h 6857985"/>
                <a:gd name="connsiteX5613" fmla="*/ 4564643 w 6868353"/>
                <a:gd name="connsiteY5613" fmla="*/ 653992 h 6857985"/>
                <a:gd name="connsiteX5614" fmla="*/ 4557421 w 6868353"/>
                <a:gd name="connsiteY5614" fmla="*/ 652424 h 6857985"/>
                <a:gd name="connsiteX5615" fmla="*/ 3627795 w 6868353"/>
                <a:gd name="connsiteY5615" fmla="*/ 650704 h 6857985"/>
                <a:gd name="connsiteX5616" fmla="*/ 3668949 w 6868353"/>
                <a:gd name="connsiteY5616" fmla="*/ 656693 h 6857985"/>
                <a:gd name="connsiteX5617" fmla="*/ 3653899 w 6868353"/>
                <a:gd name="connsiteY5617" fmla="*/ 657740 h 6857985"/>
                <a:gd name="connsiteX5618" fmla="*/ 3655315 w 6868353"/>
                <a:gd name="connsiteY5618" fmla="*/ 664946 h 6857985"/>
                <a:gd name="connsiteX5619" fmla="*/ 3709905 w 6868353"/>
                <a:gd name="connsiteY5619" fmla="*/ 663828 h 6857985"/>
                <a:gd name="connsiteX5620" fmla="*/ 3673451 w 6868353"/>
                <a:gd name="connsiteY5620" fmla="*/ 653875 h 6857985"/>
                <a:gd name="connsiteX5621" fmla="*/ 3719163 w 6868353"/>
                <a:gd name="connsiteY5621" fmla="*/ 658349 h 6857985"/>
                <a:gd name="connsiteX5622" fmla="*/ 3676255 w 6868353"/>
                <a:gd name="connsiteY5622" fmla="*/ 671473 h 6857985"/>
                <a:gd name="connsiteX5623" fmla="*/ 3655457 w 6868353"/>
                <a:gd name="connsiteY5623" fmla="*/ 666489 h 6857985"/>
                <a:gd name="connsiteX5624" fmla="*/ 3634887 w 6868353"/>
                <a:gd name="connsiteY5624" fmla="*/ 662171 h 6857985"/>
                <a:gd name="connsiteX5625" fmla="*/ 3597695 w 6868353"/>
                <a:gd name="connsiteY5625" fmla="*/ 651171 h 6857985"/>
                <a:gd name="connsiteX5626" fmla="*/ 3627795 w 6868353"/>
                <a:gd name="connsiteY5626" fmla="*/ 650704 h 6857985"/>
                <a:gd name="connsiteX5627" fmla="*/ 3209139 w 6868353"/>
                <a:gd name="connsiteY5627" fmla="*/ 650549 h 6857985"/>
                <a:gd name="connsiteX5628" fmla="*/ 3234608 w 6868353"/>
                <a:gd name="connsiteY5628" fmla="*/ 665102 h 6857985"/>
                <a:gd name="connsiteX5629" fmla="*/ 3199923 w 6868353"/>
                <a:gd name="connsiteY5629" fmla="*/ 667042 h 6857985"/>
                <a:gd name="connsiteX5630" fmla="*/ 3168494 w 6868353"/>
                <a:gd name="connsiteY5630" fmla="*/ 671317 h 6857985"/>
                <a:gd name="connsiteX5631" fmla="*/ 3105736 w 6868353"/>
                <a:gd name="connsiteY5631" fmla="*/ 685474 h 6857985"/>
                <a:gd name="connsiteX5632" fmla="*/ 3103725 w 6868353"/>
                <a:gd name="connsiteY5632" fmla="*/ 679896 h 6857985"/>
                <a:gd name="connsiteX5633" fmla="*/ 3065218 w 6868353"/>
                <a:gd name="connsiteY5633" fmla="*/ 687669 h 6857985"/>
                <a:gd name="connsiteX5634" fmla="*/ 3036904 w 6868353"/>
                <a:gd name="connsiteY5634" fmla="*/ 698456 h 6857985"/>
                <a:gd name="connsiteX5635" fmla="*/ 2997745 w 6868353"/>
                <a:gd name="connsiteY5635" fmla="*/ 707121 h 6857985"/>
                <a:gd name="connsiteX5636" fmla="*/ 2989633 w 6868353"/>
                <a:gd name="connsiteY5636" fmla="*/ 700000 h 6857985"/>
                <a:gd name="connsiteX5637" fmla="*/ 3029712 w 6868353"/>
                <a:gd name="connsiteY5637" fmla="*/ 691222 h 6857985"/>
                <a:gd name="connsiteX5638" fmla="*/ 3075595 w 6868353"/>
                <a:gd name="connsiteY5638" fmla="*/ 681779 h 6857985"/>
                <a:gd name="connsiteX5639" fmla="*/ 3105707 w 6868353"/>
                <a:gd name="connsiteY5639" fmla="*/ 670723 h 6857985"/>
                <a:gd name="connsiteX5640" fmla="*/ 3163143 w 6868353"/>
                <a:gd name="connsiteY5640" fmla="*/ 669831 h 6857985"/>
                <a:gd name="connsiteX5641" fmla="*/ 3204821 w 6868353"/>
                <a:gd name="connsiteY5641" fmla="*/ 660416 h 6857985"/>
                <a:gd name="connsiteX5642" fmla="*/ 3209139 w 6868353"/>
                <a:gd name="connsiteY5642" fmla="*/ 650549 h 6857985"/>
                <a:gd name="connsiteX5643" fmla="*/ 3235075 w 6868353"/>
                <a:gd name="connsiteY5643" fmla="*/ 650378 h 6857985"/>
                <a:gd name="connsiteX5644" fmla="*/ 3304403 w 6868353"/>
                <a:gd name="connsiteY5644" fmla="*/ 656834 h 6857985"/>
                <a:gd name="connsiteX5645" fmla="*/ 3248694 w 6868353"/>
                <a:gd name="connsiteY5645" fmla="*/ 660515 h 6857985"/>
                <a:gd name="connsiteX5646" fmla="*/ 3235075 w 6868353"/>
                <a:gd name="connsiteY5646" fmla="*/ 650378 h 6857985"/>
                <a:gd name="connsiteX5647" fmla="*/ 2389611 w 6868353"/>
                <a:gd name="connsiteY5647" fmla="*/ 642705 h 6857985"/>
                <a:gd name="connsiteX5648" fmla="*/ 2360065 w 6868353"/>
                <a:gd name="connsiteY5648" fmla="*/ 655673 h 6857985"/>
                <a:gd name="connsiteX5649" fmla="*/ 2376559 w 6868353"/>
                <a:gd name="connsiteY5649" fmla="*/ 661137 h 6857985"/>
                <a:gd name="connsiteX5650" fmla="*/ 2415915 w 6868353"/>
                <a:gd name="connsiteY5650" fmla="*/ 643880 h 6857985"/>
                <a:gd name="connsiteX5651" fmla="*/ 2389611 w 6868353"/>
                <a:gd name="connsiteY5651" fmla="*/ 642705 h 6857985"/>
                <a:gd name="connsiteX5652" fmla="*/ 2376374 w 6868353"/>
                <a:gd name="connsiteY5652" fmla="*/ 642167 h 6857985"/>
                <a:gd name="connsiteX5653" fmla="*/ 2280120 w 6868353"/>
                <a:gd name="connsiteY5653" fmla="*/ 662312 h 6857985"/>
                <a:gd name="connsiteX5654" fmla="*/ 2233543 w 6868353"/>
                <a:gd name="connsiteY5654" fmla="*/ 662610 h 6857985"/>
                <a:gd name="connsiteX5655" fmla="*/ 2280488 w 6868353"/>
                <a:gd name="connsiteY5655" fmla="*/ 671769 h 6857985"/>
                <a:gd name="connsiteX5656" fmla="*/ 2343417 w 6868353"/>
                <a:gd name="connsiteY5656" fmla="*/ 659792 h 6857985"/>
                <a:gd name="connsiteX5657" fmla="*/ 2320086 w 6868353"/>
                <a:gd name="connsiteY5657" fmla="*/ 654186 h 6857985"/>
                <a:gd name="connsiteX5658" fmla="*/ 2366592 w 6868353"/>
                <a:gd name="connsiteY5658" fmla="*/ 646456 h 6857985"/>
                <a:gd name="connsiteX5659" fmla="*/ 2363109 w 6868353"/>
                <a:gd name="connsiteY5659" fmla="*/ 651142 h 6857985"/>
                <a:gd name="connsiteX5660" fmla="*/ 2376374 w 6868353"/>
                <a:gd name="connsiteY5660" fmla="*/ 642167 h 6857985"/>
                <a:gd name="connsiteX5661" fmla="*/ 2628867 w 6868353"/>
                <a:gd name="connsiteY5661" fmla="*/ 641105 h 6857985"/>
                <a:gd name="connsiteX5662" fmla="*/ 2597764 w 6868353"/>
                <a:gd name="connsiteY5662" fmla="*/ 652813 h 6857985"/>
                <a:gd name="connsiteX5663" fmla="*/ 2575891 w 6868353"/>
                <a:gd name="connsiteY5663" fmla="*/ 662765 h 6857985"/>
                <a:gd name="connsiteX5664" fmla="*/ 2611312 w 6868353"/>
                <a:gd name="connsiteY5664" fmla="*/ 662213 h 6857985"/>
                <a:gd name="connsiteX5665" fmla="*/ 2628867 w 6868353"/>
                <a:gd name="connsiteY5665" fmla="*/ 641105 h 6857985"/>
                <a:gd name="connsiteX5666" fmla="*/ 2438949 w 6868353"/>
                <a:gd name="connsiteY5666" fmla="*/ 640411 h 6857985"/>
                <a:gd name="connsiteX5667" fmla="*/ 2376884 w 6868353"/>
                <a:gd name="connsiteY5667" fmla="*/ 680094 h 6857985"/>
                <a:gd name="connsiteX5668" fmla="*/ 2432833 w 6868353"/>
                <a:gd name="connsiteY5668" fmla="*/ 662992 h 6857985"/>
                <a:gd name="connsiteX5669" fmla="*/ 2488329 w 6868353"/>
                <a:gd name="connsiteY5669" fmla="*/ 649500 h 6857985"/>
                <a:gd name="connsiteX5670" fmla="*/ 2441880 w 6868353"/>
                <a:gd name="connsiteY5670" fmla="*/ 651157 h 6857985"/>
                <a:gd name="connsiteX5671" fmla="*/ 2438949 w 6868353"/>
                <a:gd name="connsiteY5671" fmla="*/ 640411 h 6857985"/>
                <a:gd name="connsiteX5672" fmla="*/ 1549569 w 6868353"/>
                <a:gd name="connsiteY5672" fmla="*/ 637750 h 6857985"/>
                <a:gd name="connsiteX5673" fmla="*/ 1537989 w 6868353"/>
                <a:gd name="connsiteY5673" fmla="*/ 649260 h 6857985"/>
                <a:gd name="connsiteX5674" fmla="*/ 1517333 w 6868353"/>
                <a:gd name="connsiteY5674" fmla="*/ 663459 h 6857985"/>
                <a:gd name="connsiteX5675" fmla="*/ 1488750 w 6868353"/>
                <a:gd name="connsiteY5675" fmla="*/ 686819 h 6857985"/>
                <a:gd name="connsiteX5676" fmla="*/ 1490704 w 6868353"/>
                <a:gd name="connsiteY5676" fmla="*/ 677503 h 6857985"/>
                <a:gd name="connsiteX5677" fmla="*/ 1549569 w 6868353"/>
                <a:gd name="connsiteY5677" fmla="*/ 637750 h 6857985"/>
                <a:gd name="connsiteX5678" fmla="*/ 3355510 w 6868353"/>
                <a:gd name="connsiteY5678" fmla="*/ 636391 h 6857985"/>
                <a:gd name="connsiteX5679" fmla="*/ 3414447 w 6868353"/>
                <a:gd name="connsiteY5679" fmla="*/ 646981 h 6857985"/>
                <a:gd name="connsiteX5680" fmla="*/ 3377115 w 6868353"/>
                <a:gd name="connsiteY5680" fmla="*/ 640766 h 6857985"/>
                <a:gd name="connsiteX5681" fmla="*/ 3314284 w 6868353"/>
                <a:gd name="connsiteY5681" fmla="*/ 655701 h 6857985"/>
                <a:gd name="connsiteX5682" fmla="*/ 3263446 w 6868353"/>
                <a:gd name="connsiteY5682" fmla="*/ 641162 h 6857985"/>
                <a:gd name="connsiteX5683" fmla="*/ 3318588 w 6868353"/>
                <a:gd name="connsiteY5683" fmla="*/ 652275 h 6857985"/>
                <a:gd name="connsiteX5684" fmla="*/ 3355510 w 6868353"/>
                <a:gd name="connsiteY5684" fmla="*/ 636391 h 6857985"/>
                <a:gd name="connsiteX5685" fmla="*/ 1862926 w 6868353"/>
                <a:gd name="connsiteY5685" fmla="*/ 631785 h 6857985"/>
                <a:gd name="connsiteX5686" fmla="*/ 1862088 w 6868353"/>
                <a:gd name="connsiteY5686" fmla="*/ 633446 h 6857985"/>
                <a:gd name="connsiteX5687" fmla="*/ 1862265 w 6868353"/>
                <a:gd name="connsiteY5687" fmla="*/ 631924 h 6857985"/>
                <a:gd name="connsiteX5688" fmla="*/ 3069041 w 6868353"/>
                <a:gd name="connsiteY5688" fmla="*/ 629694 h 6857985"/>
                <a:gd name="connsiteX5689" fmla="*/ 3026768 w 6868353"/>
                <a:gd name="connsiteY5689" fmla="*/ 632186 h 6857985"/>
                <a:gd name="connsiteX5690" fmla="*/ 3055365 w 6868353"/>
                <a:gd name="connsiteY5690" fmla="*/ 649741 h 6857985"/>
                <a:gd name="connsiteX5691" fmla="*/ 3061113 w 6868353"/>
                <a:gd name="connsiteY5691" fmla="*/ 636957 h 6857985"/>
                <a:gd name="connsiteX5692" fmla="*/ 3093306 w 6868353"/>
                <a:gd name="connsiteY5692" fmla="*/ 637368 h 6857985"/>
                <a:gd name="connsiteX5693" fmla="*/ 3069041 w 6868353"/>
                <a:gd name="connsiteY5693" fmla="*/ 629694 h 6857985"/>
                <a:gd name="connsiteX5694" fmla="*/ 4466881 w 6868353"/>
                <a:gd name="connsiteY5694" fmla="*/ 629576 h 6857985"/>
                <a:gd name="connsiteX5695" fmla="*/ 4464751 w 6868353"/>
                <a:gd name="connsiteY5695" fmla="*/ 631082 h 6857985"/>
                <a:gd name="connsiteX5696" fmla="*/ 4509713 w 6868353"/>
                <a:gd name="connsiteY5696" fmla="*/ 653450 h 6857985"/>
                <a:gd name="connsiteX5697" fmla="*/ 4500751 w 6868353"/>
                <a:gd name="connsiteY5697" fmla="*/ 638684 h 6857985"/>
                <a:gd name="connsiteX5698" fmla="*/ 4466881 w 6868353"/>
                <a:gd name="connsiteY5698" fmla="*/ 629576 h 6857985"/>
                <a:gd name="connsiteX5699" fmla="*/ 4303487 w 6868353"/>
                <a:gd name="connsiteY5699" fmla="*/ 628633 h 6857985"/>
                <a:gd name="connsiteX5700" fmla="*/ 4338043 w 6868353"/>
                <a:gd name="connsiteY5700" fmla="*/ 657924 h 6857985"/>
                <a:gd name="connsiteX5701" fmla="*/ 4368525 w 6868353"/>
                <a:gd name="connsiteY5701" fmla="*/ 665285 h 6857985"/>
                <a:gd name="connsiteX5702" fmla="*/ 4338979 w 6868353"/>
                <a:gd name="connsiteY5702" fmla="*/ 640156 h 6857985"/>
                <a:gd name="connsiteX5703" fmla="*/ 4303487 w 6868353"/>
                <a:gd name="connsiteY5703" fmla="*/ 628633 h 6857985"/>
                <a:gd name="connsiteX5704" fmla="*/ 4580065 w 6868353"/>
                <a:gd name="connsiteY5704" fmla="*/ 623476 h 6857985"/>
                <a:gd name="connsiteX5705" fmla="*/ 4580767 w 6868353"/>
                <a:gd name="connsiteY5705" fmla="*/ 635443 h 6857985"/>
                <a:gd name="connsiteX5706" fmla="*/ 4670397 w 6868353"/>
                <a:gd name="connsiteY5706" fmla="*/ 679061 h 6857985"/>
                <a:gd name="connsiteX5707" fmla="*/ 4666617 w 6868353"/>
                <a:gd name="connsiteY5707" fmla="*/ 668457 h 6857985"/>
                <a:gd name="connsiteX5708" fmla="*/ 4709939 w 6868353"/>
                <a:gd name="connsiteY5708" fmla="*/ 699150 h 6857985"/>
                <a:gd name="connsiteX5709" fmla="*/ 4730919 w 6868353"/>
                <a:gd name="connsiteY5709" fmla="*/ 701203 h 6857985"/>
                <a:gd name="connsiteX5710" fmla="*/ 4781559 w 6868353"/>
                <a:gd name="connsiteY5710" fmla="*/ 743688 h 6857985"/>
                <a:gd name="connsiteX5711" fmla="*/ 4746547 w 6868353"/>
                <a:gd name="connsiteY5711" fmla="*/ 732632 h 6857985"/>
                <a:gd name="connsiteX5712" fmla="*/ 4734373 w 6868353"/>
                <a:gd name="connsiteY5712" fmla="*/ 712019 h 6857985"/>
                <a:gd name="connsiteX5713" fmla="*/ 4716819 w 6868353"/>
                <a:gd name="connsiteY5713" fmla="*/ 720612 h 6857985"/>
                <a:gd name="connsiteX5714" fmla="*/ 4688971 w 6868353"/>
                <a:gd name="connsiteY5714" fmla="*/ 703397 h 6857985"/>
                <a:gd name="connsiteX5715" fmla="*/ 4665075 w 6868353"/>
                <a:gd name="connsiteY5715" fmla="*/ 685772 h 6857985"/>
                <a:gd name="connsiteX5716" fmla="*/ 4604807 w 6868353"/>
                <a:gd name="connsiteY5716" fmla="*/ 652998 h 6857985"/>
                <a:gd name="connsiteX5717" fmla="*/ 4618099 w 6868353"/>
                <a:gd name="connsiteY5717" fmla="*/ 673058 h 6857985"/>
                <a:gd name="connsiteX5718" fmla="*/ 4563581 w 6868353"/>
                <a:gd name="connsiteY5718" fmla="*/ 645197 h 6857985"/>
                <a:gd name="connsiteX5719" fmla="*/ 4576591 w 6868353"/>
                <a:gd name="connsiteY5719" fmla="*/ 624811 h 6857985"/>
                <a:gd name="connsiteX5720" fmla="*/ 4580065 w 6868353"/>
                <a:gd name="connsiteY5720" fmla="*/ 623476 h 6857985"/>
                <a:gd name="connsiteX5721" fmla="*/ 3627343 w 6868353"/>
                <a:gd name="connsiteY5721" fmla="*/ 623345 h 6857985"/>
                <a:gd name="connsiteX5722" fmla="*/ 3639617 w 6868353"/>
                <a:gd name="connsiteY5722" fmla="*/ 625642 h 6857985"/>
                <a:gd name="connsiteX5723" fmla="*/ 3644003 w 6868353"/>
                <a:gd name="connsiteY5723" fmla="*/ 626835 h 6857985"/>
                <a:gd name="connsiteX5724" fmla="*/ 3630235 w 6868353"/>
                <a:gd name="connsiteY5724" fmla="*/ 625414 h 6857985"/>
                <a:gd name="connsiteX5725" fmla="*/ 2502345 w 6868353"/>
                <a:gd name="connsiteY5725" fmla="*/ 622304 h 6857985"/>
                <a:gd name="connsiteX5726" fmla="*/ 2459038 w 6868353"/>
                <a:gd name="connsiteY5726" fmla="*/ 632667 h 6857985"/>
                <a:gd name="connsiteX5727" fmla="*/ 2482001 w 6868353"/>
                <a:gd name="connsiteY5727" fmla="*/ 639463 h 6857985"/>
                <a:gd name="connsiteX5728" fmla="*/ 2502345 w 6868353"/>
                <a:gd name="connsiteY5728" fmla="*/ 622304 h 6857985"/>
                <a:gd name="connsiteX5729" fmla="*/ 3576419 w 6868353"/>
                <a:gd name="connsiteY5729" fmla="*/ 619473 h 6857985"/>
                <a:gd name="connsiteX5730" fmla="*/ 3629295 w 6868353"/>
                <a:gd name="connsiteY5730" fmla="*/ 630317 h 6857985"/>
                <a:gd name="connsiteX5731" fmla="*/ 3625713 w 6868353"/>
                <a:gd name="connsiteY5731" fmla="*/ 639081 h 6857985"/>
                <a:gd name="connsiteX5732" fmla="*/ 3578755 w 6868353"/>
                <a:gd name="connsiteY5732" fmla="*/ 631096 h 6857985"/>
                <a:gd name="connsiteX5733" fmla="*/ 3580977 w 6868353"/>
                <a:gd name="connsiteY5733" fmla="*/ 642691 h 6857985"/>
                <a:gd name="connsiteX5734" fmla="*/ 3530775 w 6868353"/>
                <a:gd name="connsiteY5734" fmla="*/ 634140 h 6857985"/>
                <a:gd name="connsiteX5735" fmla="*/ 3506949 w 6868353"/>
                <a:gd name="connsiteY5735" fmla="*/ 634069 h 6857985"/>
                <a:gd name="connsiteX5736" fmla="*/ 3477659 w 6868353"/>
                <a:gd name="connsiteY5736" fmla="*/ 634027 h 6857985"/>
                <a:gd name="connsiteX5737" fmla="*/ 3440297 w 6868353"/>
                <a:gd name="connsiteY5737" fmla="*/ 648155 h 6857985"/>
                <a:gd name="connsiteX5738" fmla="*/ 3436035 w 6868353"/>
                <a:gd name="connsiteY5738" fmla="*/ 630926 h 6857985"/>
                <a:gd name="connsiteX5739" fmla="*/ 3457527 w 6868353"/>
                <a:gd name="connsiteY5739" fmla="*/ 635357 h 6857985"/>
                <a:gd name="connsiteX5740" fmla="*/ 3439009 w 6868353"/>
                <a:gd name="connsiteY5740" fmla="*/ 621993 h 6857985"/>
                <a:gd name="connsiteX5741" fmla="*/ 3509511 w 6868353"/>
                <a:gd name="connsiteY5741" fmla="*/ 630063 h 6857985"/>
                <a:gd name="connsiteX5742" fmla="*/ 3576419 w 6868353"/>
                <a:gd name="connsiteY5742" fmla="*/ 619473 h 6857985"/>
                <a:gd name="connsiteX5743" fmla="*/ 3080933 w 6868353"/>
                <a:gd name="connsiteY5743" fmla="*/ 618808 h 6857985"/>
                <a:gd name="connsiteX5744" fmla="*/ 3066903 w 6868353"/>
                <a:gd name="connsiteY5744" fmla="*/ 624145 h 6857985"/>
                <a:gd name="connsiteX5745" fmla="*/ 3107364 w 6868353"/>
                <a:gd name="connsiteY5745" fmla="*/ 632030 h 6857985"/>
                <a:gd name="connsiteX5746" fmla="*/ 3147670 w 6868353"/>
                <a:gd name="connsiteY5746" fmla="*/ 625235 h 6857985"/>
                <a:gd name="connsiteX5747" fmla="*/ 3080933 w 6868353"/>
                <a:gd name="connsiteY5747" fmla="*/ 618808 h 6857985"/>
                <a:gd name="connsiteX5748" fmla="*/ 2725376 w 6868353"/>
                <a:gd name="connsiteY5748" fmla="*/ 612607 h 6857985"/>
                <a:gd name="connsiteX5749" fmla="*/ 2674566 w 6868353"/>
                <a:gd name="connsiteY5749" fmla="*/ 638344 h 6857985"/>
                <a:gd name="connsiteX5750" fmla="*/ 2750916 w 6868353"/>
                <a:gd name="connsiteY5750" fmla="*/ 616882 h 6857985"/>
                <a:gd name="connsiteX5751" fmla="*/ 2725376 w 6868353"/>
                <a:gd name="connsiteY5751" fmla="*/ 612607 h 6857985"/>
                <a:gd name="connsiteX5752" fmla="*/ 1627037 w 6868353"/>
                <a:gd name="connsiteY5752" fmla="*/ 612409 h 6857985"/>
                <a:gd name="connsiteX5753" fmla="*/ 1615937 w 6868353"/>
                <a:gd name="connsiteY5753" fmla="*/ 634239 h 6857985"/>
                <a:gd name="connsiteX5754" fmla="*/ 1553264 w 6868353"/>
                <a:gd name="connsiteY5754" fmla="*/ 656508 h 6857985"/>
                <a:gd name="connsiteX5755" fmla="*/ 1538285 w 6868353"/>
                <a:gd name="connsiteY5755" fmla="*/ 674757 h 6857985"/>
                <a:gd name="connsiteX5756" fmla="*/ 1452479 w 6868353"/>
                <a:gd name="connsiteY5756" fmla="*/ 725539 h 6857985"/>
                <a:gd name="connsiteX5757" fmla="*/ 1533939 w 6868353"/>
                <a:gd name="connsiteY5757" fmla="*/ 666093 h 6857985"/>
                <a:gd name="connsiteX5758" fmla="*/ 1544727 w 6868353"/>
                <a:gd name="connsiteY5758" fmla="*/ 658675 h 6857985"/>
                <a:gd name="connsiteX5759" fmla="*/ 1555953 w 6868353"/>
                <a:gd name="connsiteY5759" fmla="*/ 651723 h 6857985"/>
                <a:gd name="connsiteX5760" fmla="*/ 1578916 w 6868353"/>
                <a:gd name="connsiteY5760" fmla="*/ 638090 h 6857985"/>
                <a:gd name="connsiteX5761" fmla="*/ 1627037 w 6868353"/>
                <a:gd name="connsiteY5761" fmla="*/ 612409 h 6857985"/>
                <a:gd name="connsiteX5762" fmla="*/ 4413939 w 6868353"/>
                <a:gd name="connsiteY5762" fmla="*/ 610469 h 6857985"/>
                <a:gd name="connsiteX5763" fmla="*/ 4486241 w 6868353"/>
                <a:gd name="connsiteY5763" fmla="*/ 625277 h 6857985"/>
                <a:gd name="connsiteX5764" fmla="*/ 4526631 w 6868353"/>
                <a:gd name="connsiteY5764" fmla="*/ 643285 h 6857985"/>
                <a:gd name="connsiteX5765" fmla="*/ 4529435 w 6868353"/>
                <a:gd name="connsiteY5765" fmla="*/ 665342 h 6857985"/>
                <a:gd name="connsiteX5766" fmla="*/ 4518689 w 6868353"/>
                <a:gd name="connsiteY5766" fmla="*/ 668244 h 6857985"/>
                <a:gd name="connsiteX5767" fmla="*/ 4493645 w 6868353"/>
                <a:gd name="connsiteY5767" fmla="*/ 657825 h 6857985"/>
                <a:gd name="connsiteX5768" fmla="*/ 4413939 w 6868353"/>
                <a:gd name="connsiteY5768" fmla="*/ 610469 h 6857985"/>
                <a:gd name="connsiteX5769" fmla="*/ 3661275 w 6868353"/>
                <a:gd name="connsiteY5769" fmla="*/ 609789 h 6857985"/>
                <a:gd name="connsiteX5770" fmla="*/ 3689067 w 6868353"/>
                <a:gd name="connsiteY5770" fmla="*/ 625277 h 6857985"/>
                <a:gd name="connsiteX5771" fmla="*/ 3661275 w 6868353"/>
                <a:gd name="connsiteY5771" fmla="*/ 609789 h 6857985"/>
                <a:gd name="connsiteX5772" fmla="*/ 2434277 w 6868353"/>
                <a:gd name="connsiteY5772" fmla="*/ 609166 h 6857985"/>
                <a:gd name="connsiteX5773" fmla="*/ 2420856 w 6868353"/>
                <a:gd name="connsiteY5773" fmla="*/ 610469 h 6857985"/>
                <a:gd name="connsiteX5774" fmla="*/ 2402919 w 6868353"/>
                <a:gd name="connsiteY5774" fmla="*/ 614645 h 6857985"/>
                <a:gd name="connsiteX5775" fmla="*/ 2372977 w 6868353"/>
                <a:gd name="connsiteY5775" fmla="*/ 627741 h 6857985"/>
                <a:gd name="connsiteX5776" fmla="*/ 2366351 w 6868353"/>
                <a:gd name="connsiteY5776" fmla="*/ 627458 h 6857985"/>
                <a:gd name="connsiteX5777" fmla="*/ 2389526 w 6868353"/>
                <a:gd name="connsiteY5777" fmla="*/ 633177 h 6857985"/>
                <a:gd name="connsiteX5778" fmla="*/ 2445872 w 6868353"/>
                <a:gd name="connsiteY5778" fmla="*/ 622120 h 6857985"/>
                <a:gd name="connsiteX5779" fmla="*/ 2429605 w 6868353"/>
                <a:gd name="connsiteY5779" fmla="*/ 626141 h 6857985"/>
                <a:gd name="connsiteX5780" fmla="*/ 2416340 w 6868353"/>
                <a:gd name="connsiteY5780" fmla="*/ 631436 h 6857985"/>
                <a:gd name="connsiteX5781" fmla="*/ 2412673 w 6868353"/>
                <a:gd name="connsiteY5781" fmla="*/ 638939 h 6857985"/>
                <a:gd name="connsiteX5782" fmla="*/ 2429648 w 6868353"/>
                <a:gd name="connsiteY5782" fmla="*/ 632413 h 6857985"/>
                <a:gd name="connsiteX5783" fmla="*/ 2451620 w 6868353"/>
                <a:gd name="connsiteY5783" fmla="*/ 625999 h 6857985"/>
                <a:gd name="connsiteX5784" fmla="*/ 2472671 w 6868353"/>
                <a:gd name="connsiteY5784" fmla="*/ 614943 h 6857985"/>
                <a:gd name="connsiteX5785" fmla="*/ 2451025 w 6868353"/>
                <a:gd name="connsiteY5785" fmla="*/ 610936 h 6857985"/>
                <a:gd name="connsiteX5786" fmla="*/ 2434277 w 6868353"/>
                <a:gd name="connsiteY5786" fmla="*/ 609166 h 6857985"/>
                <a:gd name="connsiteX5787" fmla="*/ 3562743 w 6868353"/>
                <a:gd name="connsiteY5787" fmla="*/ 602201 h 6857985"/>
                <a:gd name="connsiteX5788" fmla="*/ 3595631 w 6868353"/>
                <a:gd name="connsiteY5788" fmla="*/ 613357 h 6857985"/>
                <a:gd name="connsiteX5789" fmla="*/ 3609191 w 6868353"/>
                <a:gd name="connsiteY5789" fmla="*/ 604424 h 6857985"/>
                <a:gd name="connsiteX5790" fmla="*/ 3584233 w 6868353"/>
                <a:gd name="connsiteY5790" fmla="*/ 607694 h 6857985"/>
                <a:gd name="connsiteX5791" fmla="*/ 3562743 w 6868353"/>
                <a:gd name="connsiteY5791" fmla="*/ 602201 h 6857985"/>
                <a:gd name="connsiteX5792" fmla="*/ 3224755 w 6868353"/>
                <a:gd name="connsiteY5792" fmla="*/ 601762 h 6857985"/>
                <a:gd name="connsiteX5793" fmla="*/ 3317102 w 6868353"/>
                <a:gd name="connsiteY5793" fmla="*/ 611432 h 6857985"/>
                <a:gd name="connsiteX5794" fmla="*/ 3224755 w 6868353"/>
                <a:gd name="connsiteY5794" fmla="*/ 601762 h 6857985"/>
                <a:gd name="connsiteX5795" fmla="*/ 2268256 w 6868353"/>
                <a:gd name="connsiteY5795" fmla="*/ 600658 h 6857985"/>
                <a:gd name="connsiteX5796" fmla="*/ 2244869 w 6868353"/>
                <a:gd name="connsiteY5796" fmla="*/ 614759 h 6857985"/>
                <a:gd name="connsiteX5797" fmla="*/ 2214686 w 6868353"/>
                <a:gd name="connsiteY5797" fmla="*/ 619954 h 6857985"/>
                <a:gd name="connsiteX5798" fmla="*/ 2240211 w 6868353"/>
                <a:gd name="connsiteY5798" fmla="*/ 624088 h 6857985"/>
                <a:gd name="connsiteX5799" fmla="*/ 2259026 w 6868353"/>
                <a:gd name="connsiteY5799" fmla="*/ 622899 h 6857985"/>
                <a:gd name="connsiteX5800" fmla="*/ 2282272 w 6868353"/>
                <a:gd name="connsiteY5800" fmla="*/ 619940 h 6857985"/>
                <a:gd name="connsiteX5801" fmla="*/ 2268256 w 6868353"/>
                <a:gd name="connsiteY5801" fmla="*/ 600658 h 6857985"/>
                <a:gd name="connsiteX5802" fmla="*/ 3842855 w 6868353"/>
                <a:gd name="connsiteY5802" fmla="*/ 600432 h 6857985"/>
                <a:gd name="connsiteX5803" fmla="*/ 3900631 w 6868353"/>
                <a:gd name="connsiteY5803" fmla="*/ 619983 h 6857985"/>
                <a:gd name="connsiteX5804" fmla="*/ 3854393 w 6868353"/>
                <a:gd name="connsiteY5804" fmla="*/ 613117 h 6857985"/>
                <a:gd name="connsiteX5805" fmla="*/ 3842855 w 6868353"/>
                <a:gd name="connsiteY5805" fmla="*/ 600432 h 6857985"/>
                <a:gd name="connsiteX5806" fmla="*/ 5162739 w 6868353"/>
                <a:gd name="connsiteY5806" fmla="*/ 599545 h 6857985"/>
                <a:gd name="connsiteX5807" fmla="*/ 5162967 w 6868353"/>
                <a:gd name="connsiteY5807" fmla="*/ 605486 h 6857985"/>
                <a:gd name="connsiteX5808" fmla="*/ 5217315 w 6868353"/>
                <a:gd name="connsiteY5808" fmla="*/ 644092 h 6857985"/>
                <a:gd name="connsiteX5809" fmla="*/ 5222355 w 6868353"/>
                <a:gd name="connsiteY5809" fmla="*/ 626991 h 6857985"/>
                <a:gd name="connsiteX5810" fmla="*/ 5162739 w 6868353"/>
                <a:gd name="connsiteY5810" fmla="*/ 599545 h 6857985"/>
                <a:gd name="connsiteX5811" fmla="*/ 3734795 w 6868353"/>
                <a:gd name="connsiteY5811" fmla="*/ 591895 h 6857985"/>
                <a:gd name="connsiteX5812" fmla="*/ 3784075 w 6868353"/>
                <a:gd name="connsiteY5812" fmla="*/ 601239 h 6857985"/>
                <a:gd name="connsiteX5813" fmla="*/ 3807929 w 6868353"/>
                <a:gd name="connsiteY5813" fmla="*/ 606392 h 6857985"/>
                <a:gd name="connsiteX5814" fmla="*/ 3829223 w 6868353"/>
                <a:gd name="connsiteY5814" fmla="*/ 613895 h 6857985"/>
                <a:gd name="connsiteX5815" fmla="*/ 3834687 w 6868353"/>
                <a:gd name="connsiteY5815" fmla="*/ 617307 h 6857985"/>
                <a:gd name="connsiteX5816" fmla="*/ 3818435 w 6868353"/>
                <a:gd name="connsiteY5816" fmla="*/ 621229 h 6857985"/>
                <a:gd name="connsiteX5817" fmla="*/ 3806343 w 6868353"/>
                <a:gd name="connsiteY5817" fmla="*/ 622120 h 6857985"/>
                <a:gd name="connsiteX5818" fmla="*/ 3793731 w 6868353"/>
                <a:gd name="connsiteY5818" fmla="*/ 623380 h 6857985"/>
                <a:gd name="connsiteX5819" fmla="*/ 3771035 w 6868353"/>
                <a:gd name="connsiteY5819" fmla="*/ 633984 h 6857985"/>
                <a:gd name="connsiteX5820" fmla="*/ 3730943 w 6868353"/>
                <a:gd name="connsiteY5820" fmla="*/ 600517 h 6857985"/>
                <a:gd name="connsiteX5821" fmla="*/ 3782999 w 6868353"/>
                <a:gd name="connsiteY5821" fmla="*/ 608218 h 6857985"/>
                <a:gd name="connsiteX5822" fmla="*/ 3787571 w 6868353"/>
                <a:gd name="connsiteY5822" fmla="*/ 605443 h 6857985"/>
                <a:gd name="connsiteX5823" fmla="*/ 3734795 w 6868353"/>
                <a:gd name="connsiteY5823" fmla="*/ 591895 h 6857985"/>
                <a:gd name="connsiteX5824" fmla="*/ 2470095 w 6868353"/>
                <a:gd name="connsiteY5824" fmla="*/ 591003 h 6857985"/>
                <a:gd name="connsiteX5825" fmla="*/ 2416128 w 6868353"/>
                <a:gd name="connsiteY5825" fmla="*/ 601054 h 6857985"/>
                <a:gd name="connsiteX5826" fmla="*/ 2362954 w 6868353"/>
                <a:gd name="connsiteY5826" fmla="*/ 613060 h 6857985"/>
                <a:gd name="connsiteX5827" fmla="*/ 2411385 w 6868353"/>
                <a:gd name="connsiteY5827" fmla="*/ 607553 h 6857985"/>
                <a:gd name="connsiteX5828" fmla="*/ 2439643 w 6868353"/>
                <a:gd name="connsiteY5828" fmla="*/ 600375 h 6857985"/>
                <a:gd name="connsiteX5829" fmla="*/ 2470095 w 6868353"/>
                <a:gd name="connsiteY5829" fmla="*/ 591003 h 6857985"/>
                <a:gd name="connsiteX5830" fmla="*/ 3989821 w 6868353"/>
                <a:gd name="connsiteY5830" fmla="*/ 588271 h 6857985"/>
                <a:gd name="connsiteX5831" fmla="*/ 4056983 w 6868353"/>
                <a:gd name="connsiteY5831" fmla="*/ 600404 h 6857985"/>
                <a:gd name="connsiteX5832" fmla="*/ 4093323 w 6868353"/>
                <a:gd name="connsiteY5832" fmla="*/ 614278 h 6857985"/>
                <a:gd name="connsiteX5833" fmla="*/ 4108203 w 6868353"/>
                <a:gd name="connsiteY5833" fmla="*/ 621993 h 6857985"/>
                <a:gd name="connsiteX5834" fmla="*/ 4123647 w 6868353"/>
                <a:gd name="connsiteY5834" fmla="*/ 632243 h 6857985"/>
                <a:gd name="connsiteX5835" fmla="*/ 4164859 w 6868353"/>
                <a:gd name="connsiteY5835" fmla="*/ 656537 h 6857985"/>
                <a:gd name="connsiteX5836" fmla="*/ 4200379 w 6868353"/>
                <a:gd name="connsiteY5836" fmla="*/ 660288 h 6857985"/>
                <a:gd name="connsiteX5837" fmla="*/ 4179979 w 6868353"/>
                <a:gd name="connsiteY5837" fmla="*/ 662384 h 6857985"/>
                <a:gd name="connsiteX5838" fmla="*/ 4200011 w 6868353"/>
                <a:gd name="connsiteY5838" fmla="*/ 677999 h 6857985"/>
                <a:gd name="connsiteX5839" fmla="*/ 4240303 w 6868353"/>
                <a:gd name="connsiteY5839" fmla="*/ 685630 h 6857985"/>
                <a:gd name="connsiteX5840" fmla="*/ 4230295 w 6868353"/>
                <a:gd name="connsiteY5840" fmla="*/ 683733 h 6857985"/>
                <a:gd name="connsiteX5841" fmla="*/ 4235093 w 6868353"/>
                <a:gd name="connsiteY5841" fmla="*/ 693529 h 6857985"/>
                <a:gd name="connsiteX5842" fmla="*/ 4149711 w 6868353"/>
                <a:gd name="connsiteY5842" fmla="*/ 668514 h 6857985"/>
                <a:gd name="connsiteX5843" fmla="*/ 4179965 w 6868353"/>
                <a:gd name="connsiteY5843" fmla="*/ 668273 h 6857985"/>
                <a:gd name="connsiteX5844" fmla="*/ 4057435 w 6868353"/>
                <a:gd name="connsiteY5844" fmla="*/ 612225 h 6857985"/>
                <a:gd name="connsiteX5845" fmla="*/ 4047653 w 6868353"/>
                <a:gd name="connsiteY5845" fmla="*/ 622630 h 6857985"/>
                <a:gd name="connsiteX5846" fmla="*/ 4036963 w 6868353"/>
                <a:gd name="connsiteY5846" fmla="*/ 609408 h 6857985"/>
                <a:gd name="connsiteX5847" fmla="*/ 4026899 w 6868353"/>
                <a:gd name="connsiteY5847" fmla="*/ 613895 h 6857985"/>
                <a:gd name="connsiteX5848" fmla="*/ 3990925 w 6868353"/>
                <a:gd name="connsiteY5848" fmla="*/ 606067 h 6857985"/>
                <a:gd name="connsiteX5849" fmla="*/ 3989821 w 6868353"/>
                <a:gd name="connsiteY5849" fmla="*/ 588271 h 6857985"/>
                <a:gd name="connsiteX5850" fmla="*/ 5068635 w 6868353"/>
                <a:gd name="connsiteY5850" fmla="*/ 585581 h 6857985"/>
                <a:gd name="connsiteX5851" fmla="*/ 5084239 w 6868353"/>
                <a:gd name="connsiteY5851" fmla="*/ 591768 h 6857985"/>
                <a:gd name="connsiteX5852" fmla="*/ 5075391 w 6868353"/>
                <a:gd name="connsiteY5852" fmla="*/ 603674 h 6857985"/>
                <a:gd name="connsiteX5853" fmla="*/ 5068635 w 6868353"/>
                <a:gd name="connsiteY5853" fmla="*/ 585581 h 6857985"/>
                <a:gd name="connsiteX5854" fmla="*/ 1797148 w 6868353"/>
                <a:gd name="connsiteY5854" fmla="*/ 574369 h 6857985"/>
                <a:gd name="connsiteX5855" fmla="*/ 1776975 w 6868353"/>
                <a:gd name="connsiteY5855" fmla="*/ 586955 h 6857985"/>
                <a:gd name="connsiteX5856" fmla="*/ 1726688 w 6868353"/>
                <a:gd name="connsiteY5856" fmla="*/ 618440 h 6857985"/>
                <a:gd name="connsiteX5857" fmla="*/ 1718760 w 6868353"/>
                <a:gd name="connsiteY5857" fmla="*/ 620620 h 6857985"/>
                <a:gd name="connsiteX5858" fmla="*/ 1739727 w 6868353"/>
                <a:gd name="connsiteY5858" fmla="*/ 606817 h 6857985"/>
                <a:gd name="connsiteX5859" fmla="*/ 1701149 w 6868353"/>
                <a:gd name="connsiteY5859" fmla="*/ 617945 h 6857985"/>
                <a:gd name="connsiteX5860" fmla="*/ 1730752 w 6868353"/>
                <a:gd name="connsiteY5860" fmla="*/ 604028 h 6857985"/>
                <a:gd name="connsiteX5861" fmla="*/ 1741454 w 6868353"/>
                <a:gd name="connsiteY5861" fmla="*/ 596596 h 6857985"/>
                <a:gd name="connsiteX5862" fmla="*/ 1754281 w 6868353"/>
                <a:gd name="connsiteY5862" fmla="*/ 580513 h 6857985"/>
                <a:gd name="connsiteX5863" fmla="*/ 1797148 w 6868353"/>
                <a:gd name="connsiteY5863" fmla="*/ 574369 h 6857985"/>
                <a:gd name="connsiteX5864" fmla="*/ 3513137 w 6868353"/>
                <a:gd name="connsiteY5864" fmla="*/ 573933 h 6857985"/>
                <a:gd name="connsiteX5865" fmla="*/ 3495087 w 6868353"/>
                <a:gd name="connsiteY5865" fmla="*/ 574609 h 6857985"/>
                <a:gd name="connsiteX5866" fmla="*/ 3513703 w 6868353"/>
                <a:gd name="connsiteY5866" fmla="*/ 588469 h 6857985"/>
                <a:gd name="connsiteX5867" fmla="*/ 3470127 w 6868353"/>
                <a:gd name="connsiteY5867" fmla="*/ 579139 h 6857985"/>
                <a:gd name="connsiteX5868" fmla="*/ 3493303 w 6868353"/>
                <a:gd name="connsiteY5868" fmla="*/ 589290 h 6857985"/>
                <a:gd name="connsiteX5869" fmla="*/ 3383739 w 6868353"/>
                <a:gd name="connsiteY5869" fmla="*/ 587789 h 6857985"/>
                <a:gd name="connsiteX5870" fmla="*/ 3402695 w 6868353"/>
                <a:gd name="connsiteY5870" fmla="*/ 580654 h 6857985"/>
                <a:gd name="connsiteX5871" fmla="*/ 3365873 w 6868353"/>
                <a:gd name="connsiteY5871" fmla="*/ 584207 h 6857985"/>
                <a:gd name="connsiteX5872" fmla="*/ 3349494 w 6868353"/>
                <a:gd name="connsiteY5872" fmla="*/ 586586 h 6857985"/>
                <a:gd name="connsiteX5873" fmla="*/ 3335082 w 6868353"/>
                <a:gd name="connsiteY5873" fmla="*/ 590026 h 6857985"/>
                <a:gd name="connsiteX5874" fmla="*/ 3305338 w 6868353"/>
                <a:gd name="connsiteY5874" fmla="*/ 606944 h 6857985"/>
                <a:gd name="connsiteX5875" fmla="*/ 3386755 w 6868353"/>
                <a:gd name="connsiteY5875" fmla="*/ 599228 h 6857985"/>
                <a:gd name="connsiteX5876" fmla="*/ 3397821 w 6868353"/>
                <a:gd name="connsiteY5876" fmla="*/ 600081 h 6857985"/>
                <a:gd name="connsiteX5877" fmla="*/ 3396907 w 6868353"/>
                <a:gd name="connsiteY5877" fmla="*/ 600298 h 6857985"/>
                <a:gd name="connsiteX5878" fmla="*/ 3402377 w 6868353"/>
                <a:gd name="connsiteY5878" fmla="*/ 600432 h 6857985"/>
                <a:gd name="connsiteX5879" fmla="*/ 3397821 w 6868353"/>
                <a:gd name="connsiteY5879" fmla="*/ 600081 h 6857985"/>
                <a:gd name="connsiteX5880" fmla="*/ 3407127 w 6868353"/>
                <a:gd name="connsiteY5880" fmla="*/ 597869 h 6857985"/>
                <a:gd name="connsiteX5881" fmla="*/ 3477517 w 6868353"/>
                <a:gd name="connsiteY5881" fmla="*/ 592433 h 6857985"/>
                <a:gd name="connsiteX5882" fmla="*/ 3536651 w 6868353"/>
                <a:gd name="connsiteY5882" fmla="*/ 599752 h 6857985"/>
                <a:gd name="connsiteX5883" fmla="*/ 3548955 w 6868353"/>
                <a:gd name="connsiteY5883" fmla="*/ 585000 h 6857985"/>
                <a:gd name="connsiteX5884" fmla="*/ 3513137 w 6868353"/>
                <a:gd name="connsiteY5884" fmla="*/ 573933 h 6857985"/>
                <a:gd name="connsiteX5885" fmla="*/ 2656883 w 6868353"/>
                <a:gd name="connsiteY5885" fmla="*/ 573690 h 6857985"/>
                <a:gd name="connsiteX5886" fmla="*/ 2622694 w 6868353"/>
                <a:gd name="connsiteY5886" fmla="*/ 587946 h 6857985"/>
                <a:gd name="connsiteX5887" fmla="*/ 2583167 w 6868353"/>
                <a:gd name="connsiteY5887" fmla="*/ 582566 h 6857985"/>
                <a:gd name="connsiteX5888" fmla="*/ 2603596 w 6868353"/>
                <a:gd name="connsiteY5888" fmla="*/ 575827 h 6857985"/>
                <a:gd name="connsiteX5889" fmla="*/ 2656883 w 6868353"/>
                <a:gd name="connsiteY5889" fmla="*/ 573690 h 6857985"/>
                <a:gd name="connsiteX5890" fmla="*/ 4185315 w 6868353"/>
                <a:gd name="connsiteY5890" fmla="*/ 571509 h 6857985"/>
                <a:gd name="connsiteX5891" fmla="*/ 4221813 w 6868353"/>
                <a:gd name="connsiteY5891" fmla="*/ 581405 h 6857985"/>
                <a:gd name="connsiteX5892" fmla="*/ 4226811 w 6868353"/>
                <a:gd name="connsiteY5892" fmla="*/ 591244 h 6857985"/>
                <a:gd name="connsiteX5893" fmla="*/ 4195791 w 6868353"/>
                <a:gd name="connsiteY5893" fmla="*/ 585341 h 6857985"/>
                <a:gd name="connsiteX5894" fmla="*/ 4185315 w 6868353"/>
                <a:gd name="connsiteY5894" fmla="*/ 571509 h 6857985"/>
                <a:gd name="connsiteX5895" fmla="*/ 2084610 w 6868353"/>
                <a:gd name="connsiteY5895" fmla="*/ 570900 h 6857985"/>
                <a:gd name="connsiteX5896" fmla="*/ 2069122 w 6868353"/>
                <a:gd name="connsiteY5896" fmla="*/ 578828 h 6857985"/>
                <a:gd name="connsiteX5897" fmla="*/ 2057230 w 6868353"/>
                <a:gd name="connsiteY5897" fmla="*/ 582027 h 6857985"/>
                <a:gd name="connsiteX5898" fmla="*/ 2036632 w 6868353"/>
                <a:gd name="connsiteY5898" fmla="*/ 583344 h 6857985"/>
                <a:gd name="connsiteX5899" fmla="*/ 2013555 w 6868353"/>
                <a:gd name="connsiteY5899" fmla="*/ 599540 h 6857985"/>
                <a:gd name="connsiteX5900" fmla="*/ 2033588 w 6868353"/>
                <a:gd name="connsiteY5900" fmla="*/ 588370 h 6857985"/>
                <a:gd name="connsiteX5901" fmla="*/ 2092156 w 6868353"/>
                <a:gd name="connsiteY5901" fmla="*/ 580159 h 6857985"/>
                <a:gd name="connsiteX5902" fmla="*/ 2084610 w 6868353"/>
                <a:gd name="connsiteY5902" fmla="*/ 570900 h 6857985"/>
                <a:gd name="connsiteX5903" fmla="*/ 4305651 w 6868353"/>
                <a:gd name="connsiteY5903" fmla="*/ 569230 h 6857985"/>
                <a:gd name="connsiteX5904" fmla="*/ 4321323 w 6868353"/>
                <a:gd name="connsiteY5904" fmla="*/ 570023 h 6857985"/>
                <a:gd name="connsiteX5905" fmla="*/ 4346679 w 6868353"/>
                <a:gd name="connsiteY5905" fmla="*/ 591131 h 6857985"/>
                <a:gd name="connsiteX5906" fmla="*/ 4305651 w 6868353"/>
                <a:gd name="connsiteY5906" fmla="*/ 569230 h 6857985"/>
                <a:gd name="connsiteX5907" fmla="*/ 4448255 w 6868353"/>
                <a:gd name="connsiteY5907" fmla="*/ 569016 h 6857985"/>
                <a:gd name="connsiteX5908" fmla="*/ 4464339 w 6868353"/>
                <a:gd name="connsiteY5908" fmla="*/ 573307 h 6857985"/>
                <a:gd name="connsiteX5909" fmla="*/ 4494351 w 6868353"/>
                <a:gd name="connsiteY5909" fmla="*/ 594274 h 6857985"/>
                <a:gd name="connsiteX5910" fmla="*/ 4452871 w 6868353"/>
                <a:gd name="connsiteY5910" fmla="*/ 582070 h 6857985"/>
                <a:gd name="connsiteX5911" fmla="*/ 4448255 w 6868353"/>
                <a:gd name="connsiteY5911" fmla="*/ 569016 h 6857985"/>
                <a:gd name="connsiteX5912" fmla="*/ 3281440 w 6868353"/>
                <a:gd name="connsiteY5912" fmla="*/ 562816 h 6857985"/>
                <a:gd name="connsiteX5913" fmla="*/ 3225930 w 6868353"/>
                <a:gd name="connsiteY5913" fmla="*/ 572273 h 6857985"/>
                <a:gd name="connsiteX5914" fmla="*/ 3290940 w 6868353"/>
                <a:gd name="connsiteY5914" fmla="*/ 576379 h 6857985"/>
                <a:gd name="connsiteX5915" fmla="*/ 3281440 w 6868353"/>
                <a:gd name="connsiteY5915" fmla="*/ 562816 h 6857985"/>
                <a:gd name="connsiteX5916" fmla="*/ 1622054 w 6868353"/>
                <a:gd name="connsiteY5916" fmla="*/ 559291 h 6857985"/>
                <a:gd name="connsiteX5917" fmla="*/ 1591956 w 6868353"/>
                <a:gd name="connsiteY5917" fmla="*/ 580031 h 6857985"/>
                <a:gd name="connsiteX5918" fmla="*/ 1603437 w 6868353"/>
                <a:gd name="connsiteY5918" fmla="*/ 582693 h 6857985"/>
                <a:gd name="connsiteX5919" fmla="*/ 1551721 w 6868353"/>
                <a:gd name="connsiteY5919" fmla="*/ 607907 h 6857985"/>
                <a:gd name="connsiteX5920" fmla="*/ 1622054 w 6868353"/>
                <a:gd name="connsiteY5920" fmla="*/ 559291 h 6857985"/>
                <a:gd name="connsiteX5921" fmla="*/ 3438047 w 6868353"/>
                <a:gd name="connsiteY5921" fmla="*/ 554973 h 6857985"/>
                <a:gd name="connsiteX5922" fmla="*/ 3473171 w 6868353"/>
                <a:gd name="connsiteY5922" fmla="*/ 570178 h 6857985"/>
                <a:gd name="connsiteX5923" fmla="*/ 3438047 w 6868353"/>
                <a:gd name="connsiteY5923" fmla="*/ 554973 h 6857985"/>
                <a:gd name="connsiteX5924" fmla="*/ 3646553 w 6868353"/>
                <a:gd name="connsiteY5924" fmla="*/ 554407 h 6857985"/>
                <a:gd name="connsiteX5925" fmla="*/ 3629975 w 6868353"/>
                <a:gd name="connsiteY5925" fmla="*/ 577908 h 6857985"/>
                <a:gd name="connsiteX5926" fmla="*/ 3576363 w 6868353"/>
                <a:gd name="connsiteY5926" fmla="*/ 593240 h 6857985"/>
                <a:gd name="connsiteX5927" fmla="*/ 3607069 w 6868353"/>
                <a:gd name="connsiteY5927" fmla="*/ 592787 h 6857985"/>
                <a:gd name="connsiteX5928" fmla="*/ 3613835 w 6868353"/>
                <a:gd name="connsiteY5928" fmla="*/ 601394 h 6857985"/>
                <a:gd name="connsiteX5929" fmla="*/ 3633627 w 6868353"/>
                <a:gd name="connsiteY5929" fmla="*/ 585071 h 6857985"/>
                <a:gd name="connsiteX5930" fmla="*/ 3656363 w 6868353"/>
                <a:gd name="connsiteY5930" fmla="*/ 579068 h 6857985"/>
                <a:gd name="connsiteX5931" fmla="*/ 3686249 w 6868353"/>
                <a:gd name="connsiteY5931" fmla="*/ 575642 h 6857985"/>
                <a:gd name="connsiteX5932" fmla="*/ 3644981 w 6868353"/>
                <a:gd name="connsiteY5932" fmla="*/ 574821 h 6857985"/>
                <a:gd name="connsiteX5933" fmla="*/ 3646553 w 6868353"/>
                <a:gd name="connsiteY5933" fmla="*/ 554407 h 6857985"/>
                <a:gd name="connsiteX5934" fmla="*/ 3061807 w 6868353"/>
                <a:gd name="connsiteY5934" fmla="*/ 554109 h 6857985"/>
                <a:gd name="connsiteX5935" fmla="*/ 3036253 w 6868353"/>
                <a:gd name="connsiteY5935" fmla="*/ 562405 h 6857985"/>
                <a:gd name="connsiteX5936" fmla="*/ 3035205 w 6868353"/>
                <a:gd name="connsiteY5936" fmla="*/ 570772 h 6857985"/>
                <a:gd name="connsiteX5937" fmla="*/ 3006325 w 6868353"/>
                <a:gd name="connsiteY5937" fmla="*/ 568167 h 6857985"/>
                <a:gd name="connsiteX5938" fmla="*/ 3010812 w 6868353"/>
                <a:gd name="connsiteY5938" fmla="*/ 579097 h 6857985"/>
                <a:gd name="connsiteX5939" fmla="*/ 3061906 w 6868353"/>
                <a:gd name="connsiteY5939" fmla="*/ 568861 h 6857985"/>
                <a:gd name="connsiteX5940" fmla="*/ 3061807 w 6868353"/>
                <a:gd name="connsiteY5940" fmla="*/ 554109 h 6857985"/>
                <a:gd name="connsiteX5941" fmla="*/ 3505959 w 6868353"/>
                <a:gd name="connsiteY5941" fmla="*/ 553642 h 6857985"/>
                <a:gd name="connsiteX5942" fmla="*/ 3520101 w 6868353"/>
                <a:gd name="connsiteY5942" fmla="*/ 570886 h 6857985"/>
                <a:gd name="connsiteX5943" fmla="*/ 3533819 w 6868353"/>
                <a:gd name="connsiteY5943" fmla="*/ 561896 h 6857985"/>
                <a:gd name="connsiteX5944" fmla="*/ 3570587 w 6868353"/>
                <a:gd name="connsiteY5944" fmla="*/ 564260 h 6857985"/>
                <a:gd name="connsiteX5945" fmla="*/ 3505959 w 6868353"/>
                <a:gd name="connsiteY5945" fmla="*/ 553642 h 6857985"/>
                <a:gd name="connsiteX5946" fmla="*/ 3661673 w 6868353"/>
                <a:gd name="connsiteY5946" fmla="*/ 551505 h 6857985"/>
                <a:gd name="connsiteX5947" fmla="*/ 3736931 w 6868353"/>
                <a:gd name="connsiteY5947" fmla="*/ 571593 h 6857985"/>
                <a:gd name="connsiteX5948" fmla="*/ 3661673 w 6868353"/>
                <a:gd name="connsiteY5948" fmla="*/ 551505 h 6857985"/>
                <a:gd name="connsiteX5949" fmla="*/ 2291361 w 6868353"/>
                <a:gd name="connsiteY5949" fmla="*/ 549112 h 6857985"/>
                <a:gd name="connsiteX5950" fmla="*/ 2256761 w 6868353"/>
                <a:gd name="connsiteY5950" fmla="*/ 565492 h 6857985"/>
                <a:gd name="connsiteX5951" fmla="*/ 2209632 w 6868353"/>
                <a:gd name="connsiteY5951" fmla="*/ 577002 h 6857985"/>
                <a:gd name="connsiteX5952" fmla="*/ 2247233 w 6868353"/>
                <a:gd name="connsiteY5952" fmla="*/ 581277 h 6857985"/>
                <a:gd name="connsiteX5953" fmla="*/ 2230074 w 6868353"/>
                <a:gd name="connsiteY5953" fmla="*/ 576633 h 6857985"/>
                <a:gd name="connsiteX5954" fmla="*/ 2264519 w 6868353"/>
                <a:gd name="connsiteY5954" fmla="*/ 566908 h 6857985"/>
                <a:gd name="connsiteX5955" fmla="*/ 2294886 w 6868353"/>
                <a:gd name="connsiteY5955" fmla="*/ 563453 h 6857985"/>
                <a:gd name="connsiteX5956" fmla="*/ 2176207 w 6868353"/>
                <a:gd name="connsiteY5956" fmla="*/ 596836 h 6857985"/>
                <a:gd name="connsiteX5957" fmla="*/ 2175739 w 6868353"/>
                <a:gd name="connsiteY5957" fmla="*/ 587294 h 6857985"/>
                <a:gd name="connsiteX5958" fmla="*/ 2209235 w 6868353"/>
                <a:gd name="connsiteY5958" fmla="*/ 567445 h 6857985"/>
                <a:gd name="connsiteX5959" fmla="*/ 2253575 w 6868353"/>
                <a:gd name="connsiteY5959" fmla="*/ 560027 h 6857985"/>
                <a:gd name="connsiteX5960" fmla="*/ 2291361 w 6868353"/>
                <a:gd name="connsiteY5960" fmla="*/ 549112 h 6857985"/>
                <a:gd name="connsiteX5961" fmla="*/ 1772190 w 6868353"/>
                <a:gd name="connsiteY5961" fmla="*/ 548759 h 6857985"/>
                <a:gd name="connsiteX5962" fmla="*/ 1703868 w 6868353"/>
                <a:gd name="connsiteY5962" fmla="*/ 588045 h 6857985"/>
                <a:gd name="connsiteX5963" fmla="*/ 1772190 w 6868353"/>
                <a:gd name="connsiteY5963" fmla="*/ 548759 h 6857985"/>
                <a:gd name="connsiteX5964" fmla="*/ 4471603 w 6868353"/>
                <a:gd name="connsiteY5964" fmla="*/ 548121 h 6857985"/>
                <a:gd name="connsiteX5965" fmla="*/ 4495427 w 6868353"/>
                <a:gd name="connsiteY5965" fmla="*/ 582466 h 6857985"/>
                <a:gd name="connsiteX5966" fmla="*/ 4460631 w 6868353"/>
                <a:gd name="connsiteY5966" fmla="*/ 550981 h 6857985"/>
                <a:gd name="connsiteX5967" fmla="*/ 4471603 w 6868353"/>
                <a:gd name="connsiteY5967" fmla="*/ 548121 h 6857985"/>
                <a:gd name="connsiteX5968" fmla="*/ 2871733 w 6868353"/>
                <a:gd name="connsiteY5968" fmla="*/ 544681 h 6857985"/>
                <a:gd name="connsiteX5969" fmla="*/ 2767522 w 6868353"/>
                <a:gd name="connsiteY5969" fmla="*/ 557946 h 6857985"/>
                <a:gd name="connsiteX5970" fmla="*/ 2780448 w 6868353"/>
                <a:gd name="connsiteY5970" fmla="*/ 560438 h 6857985"/>
                <a:gd name="connsiteX5971" fmla="*/ 2797210 w 6868353"/>
                <a:gd name="connsiteY5971" fmla="*/ 558880 h 6857985"/>
                <a:gd name="connsiteX5972" fmla="*/ 2799800 w 6868353"/>
                <a:gd name="connsiteY5972" fmla="*/ 564203 h 6857985"/>
                <a:gd name="connsiteX5973" fmla="*/ 2871733 w 6868353"/>
                <a:gd name="connsiteY5973" fmla="*/ 544681 h 6857985"/>
                <a:gd name="connsiteX5974" fmla="*/ 4080539 w 6868353"/>
                <a:gd name="connsiteY5974" fmla="*/ 541963 h 6857985"/>
                <a:gd name="connsiteX5975" fmla="*/ 4086387 w 6868353"/>
                <a:gd name="connsiteY5975" fmla="*/ 557493 h 6857985"/>
                <a:gd name="connsiteX5976" fmla="*/ 4081487 w 6868353"/>
                <a:gd name="connsiteY5976" fmla="*/ 565634 h 6857985"/>
                <a:gd name="connsiteX5977" fmla="*/ 4080539 w 6868353"/>
                <a:gd name="connsiteY5977" fmla="*/ 541963 h 6857985"/>
                <a:gd name="connsiteX5978" fmla="*/ 2366436 w 6868353"/>
                <a:gd name="connsiteY5978" fmla="*/ 541666 h 6857985"/>
                <a:gd name="connsiteX5979" fmla="*/ 2363052 w 6868353"/>
                <a:gd name="connsiteY5979" fmla="*/ 546338 h 6857985"/>
                <a:gd name="connsiteX5980" fmla="*/ 2373104 w 6868353"/>
                <a:gd name="connsiteY5980" fmla="*/ 551477 h 6857985"/>
                <a:gd name="connsiteX5981" fmla="*/ 2322209 w 6868353"/>
                <a:gd name="connsiteY5981" fmla="*/ 554662 h 6857985"/>
                <a:gd name="connsiteX5982" fmla="*/ 2366436 w 6868353"/>
                <a:gd name="connsiteY5982" fmla="*/ 541666 h 6857985"/>
                <a:gd name="connsiteX5983" fmla="*/ 4864859 w 6868353"/>
                <a:gd name="connsiteY5983" fmla="*/ 538679 h 6857985"/>
                <a:gd name="connsiteX5984" fmla="*/ 4906085 w 6868353"/>
                <a:gd name="connsiteY5984" fmla="*/ 561883 h 6857985"/>
                <a:gd name="connsiteX5985" fmla="*/ 4856859 w 6868353"/>
                <a:gd name="connsiteY5985" fmla="*/ 551123 h 6857985"/>
                <a:gd name="connsiteX5986" fmla="*/ 4864859 w 6868353"/>
                <a:gd name="connsiteY5986" fmla="*/ 538679 h 6857985"/>
                <a:gd name="connsiteX5987" fmla="*/ 3960387 w 6868353"/>
                <a:gd name="connsiteY5987" fmla="*/ 534715 h 6857985"/>
                <a:gd name="connsiteX5988" fmla="*/ 3991875 w 6868353"/>
                <a:gd name="connsiteY5988" fmla="*/ 538580 h 6857985"/>
                <a:gd name="connsiteX5989" fmla="*/ 4008069 w 6868353"/>
                <a:gd name="connsiteY5989" fmla="*/ 549608 h 6857985"/>
                <a:gd name="connsiteX5990" fmla="*/ 4007319 w 6868353"/>
                <a:gd name="connsiteY5990" fmla="*/ 537730 h 6857985"/>
                <a:gd name="connsiteX5991" fmla="*/ 4028315 w 6868353"/>
                <a:gd name="connsiteY5991" fmla="*/ 540619 h 6857985"/>
                <a:gd name="connsiteX5992" fmla="*/ 4055567 w 6868353"/>
                <a:gd name="connsiteY5992" fmla="*/ 564955 h 6857985"/>
                <a:gd name="connsiteX5993" fmla="*/ 4008903 w 6868353"/>
                <a:gd name="connsiteY5993" fmla="*/ 561486 h 6857985"/>
                <a:gd name="connsiteX5994" fmla="*/ 3985275 w 6868353"/>
                <a:gd name="connsiteY5994" fmla="*/ 548801 h 6857985"/>
                <a:gd name="connsiteX5995" fmla="*/ 3960387 w 6868353"/>
                <a:gd name="connsiteY5995" fmla="*/ 534715 h 6857985"/>
                <a:gd name="connsiteX5996" fmla="*/ 2478857 w 6868353"/>
                <a:gd name="connsiteY5996" fmla="*/ 534672 h 6857985"/>
                <a:gd name="connsiteX5997" fmla="*/ 2413522 w 6868353"/>
                <a:gd name="connsiteY5997" fmla="*/ 562802 h 6857985"/>
                <a:gd name="connsiteX5998" fmla="*/ 2390502 w 6868353"/>
                <a:gd name="connsiteY5998" fmla="*/ 561018 h 6857985"/>
                <a:gd name="connsiteX5999" fmla="*/ 2389950 w 6868353"/>
                <a:gd name="connsiteY5999" fmla="*/ 556856 h 6857985"/>
                <a:gd name="connsiteX6000" fmla="*/ 2329202 w 6868353"/>
                <a:gd name="connsiteY6000" fmla="*/ 583387 h 6857985"/>
                <a:gd name="connsiteX6001" fmla="*/ 2332472 w 6868353"/>
                <a:gd name="connsiteY6001" fmla="*/ 569230 h 6857985"/>
                <a:gd name="connsiteX6002" fmla="*/ 2376119 w 6868353"/>
                <a:gd name="connsiteY6002" fmla="*/ 556913 h 6857985"/>
                <a:gd name="connsiteX6003" fmla="*/ 2420770 w 6868353"/>
                <a:gd name="connsiteY6003" fmla="*/ 544440 h 6857985"/>
                <a:gd name="connsiteX6004" fmla="*/ 2478857 w 6868353"/>
                <a:gd name="connsiteY6004" fmla="*/ 534672 h 6857985"/>
                <a:gd name="connsiteX6005" fmla="*/ 2006266 w 6868353"/>
                <a:gd name="connsiteY6005" fmla="*/ 531226 h 6857985"/>
                <a:gd name="connsiteX6006" fmla="*/ 2026027 w 6868353"/>
                <a:gd name="connsiteY6006" fmla="*/ 536003 h 6857985"/>
                <a:gd name="connsiteX6007" fmla="*/ 1977667 w 6868353"/>
                <a:gd name="connsiteY6007" fmla="*/ 549579 h 6857985"/>
                <a:gd name="connsiteX6008" fmla="*/ 1990875 w 6868353"/>
                <a:gd name="connsiteY6008" fmla="*/ 538876 h 6857985"/>
                <a:gd name="connsiteX6009" fmla="*/ 1959503 w 6868353"/>
                <a:gd name="connsiteY6009" fmla="*/ 546337 h 6857985"/>
                <a:gd name="connsiteX6010" fmla="*/ 2006266 w 6868353"/>
                <a:gd name="connsiteY6010" fmla="*/ 531226 h 6857985"/>
                <a:gd name="connsiteX6011" fmla="*/ 1968960 w 6868353"/>
                <a:gd name="connsiteY6011" fmla="*/ 531090 h 6857985"/>
                <a:gd name="connsiteX6012" fmla="*/ 1956388 w 6868353"/>
                <a:gd name="connsiteY6012" fmla="*/ 551434 h 6857985"/>
                <a:gd name="connsiteX6013" fmla="*/ 1935974 w 6868353"/>
                <a:gd name="connsiteY6013" fmla="*/ 562859 h 6857985"/>
                <a:gd name="connsiteX6014" fmla="*/ 1860219 w 6868353"/>
                <a:gd name="connsiteY6014" fmla="*/ 590054 h 6857985"/>
                <a:gd name="connsiteX6015" fmla="*/ 1844448 w 6868353"/>
                <a:gd name="connsiteY6015" fmla="*/ 606703 h 6857985"/>
                <a:gd name="connsiteX6016" fmla="*/ 1890261 w 6868353"/>
                <a:gd name="connsiteY6016" fmla="*/ 591130 h 6857985"/>
                <a:gd name="connsiteX6017" fmla="*/ 1923742 w 6868353"/>
                <a:gd name="connsiteY6017" fmla="*/ 583103 h 6857985"/>
                <a:gd name="connsiteX6018" fmla="*/ 1899038 w 6868353"/>
                <a:gd name="connsiteY6018" fmla="*/ 596284 h 6857985"/>
                <a:gd name="connsiteX6019" fmla="*/ 1876528 w 6868353"/>
                <a:gd name="connsiteY6019" fmla="*/ 607383 h 6857985"/>
                <a:gd name="connsiteX6020" fmla="*/ 1907546 w 6868353"/>
                <a:gd name="connsiteY6020" fmla="*/ 598917 h 6857985"/>
                <a:gd name="connsiteX6021" fmla="*/ 1968224 w 6868353"/>
                <a:gd name="connsiteY6021" fmla="*/ 564855 h 6857985"/>
                <a:gd name="connsiteX6022" fmla="*/ 2013456 w 6868353"/>
                <a:gd name="connsiteY6022" fmla="*/ 556318 h 6857985"/>
                <a:gd name="connsiteX6023" fmla="*/ 1924662 w 6868353"/>
                <a:gd name="connsiteY6023" fmla="*/ 592617 h 6857985"/>
                <a:gd name="connsiteX6024" fmla="*/ 1913719 w 6868353"/>
                <a:gd name="connsiteY6024" fmla="*/ 605571 h 6857985"/>
                <a:gd name="connsiteX6025" fmla="*/ 1892639 w 6868353"/>
                <a:gd name="connsiteY6025" fmla="*/ 624739 h 6857985"/>
                <a:gd name="connsiteX6026" fmla="*/ 1895683 w 6868353"/>
                <a:gd name="connsiteY6026" fmla="*/ 619473 h 6857985"/>
                <a:gd name="connsiteX6027" fmla="*/ 1874829 w 6868353"/>
                <a:gd name="connsiteY6027" fmla="*/ 622106 h 6857985"/>
                <a:gd name="connsiteX6028" fmla="*/ 1862454 w 6868353"/>
                <a:gd name="connsiteY6028" fmla="*/ 630298 h 6857985"/>
                <a:gd name="connsiteX6029" fmla="*/ 1862265 w 6868353"/>
                <a:gd name="connsiteY6029" fmla="*/ 631924 h 6857985"/>
                <a:gd name="connsiteX6030" fmla="*/ 1857214 w 6868353"/>
                <a:gd name="connsiteY6030" fmla="*/ 632993 h 6857985"/>
                <a:gd name="connsiteX6031" fmla="*/ 1832867 w 6868353"/>
                <a:gd name="connsiteY6031" fmla="*/ 627628 h 6857985"/>
                <a:gd name="connsiteX6032" fmla="*/ 1860814 w 6868353"/>
                <a:gd name="connsiteY6032" fmla="*/ 623947 h 6857985"/>
                <a:gd name="connsiteX6033" fmla="*/ 1808815 w 6868353"/>
                <a:gd name="connsiteY6033" fmla="*/ 635711 h 6857985"/>
                <a:gd name="connsiteX6034" fmla="*/ 1852574 w 6868353"/>
                <a:gd name="connsiteY6034" fmla="*/ 615325 h 6857985"/>
                <a:gd name="connsiteX6035" fmla="*/ 1827375 w 6868353"/>
                <a:gd name="connsiteY6035" fmla="*/ 613824 h 6857985"/>
                <a:gd name="connsiteX6036" fmla="*/ 1787635 w 6868353"/>
                <a:gd name="connsiteY6036" fmla="*/ 638642 h 6857985"/>
                <a:gd name="connsiteX6037" fmla="*/ 1759661 w 6868353"/>
                <a:gd name="connsiteY6037" fmla="*/ 640185 h 6857985"/>
                <a:gd name="connsiteX6038" fmla="*/ 1724042 w 6868353"/>
                <a:gd name="connsiteY6038" fmla="*/ 648113 h 6857985"/>
                <a:gd name="connsiteX6039" fmla="*/ 1721536 w 6868353"/>
                <a:gd name="connsiteY6039" fmla="*/ 632498 h 6857985"/>
                <a:gd name="connsiteX6040" fmla="*/ 1760893 w 6868353"/>
                <a:gd name="connsiteY6040" fmla="*/ 627911 h 6857985"/>
                <a:gd name="connsiteX6041" fmla="*/ 1740988 w 6868353"/>
                <a:gd name="connsiteY6041" fmla="*/ 640426 h 6857985"/>
                <a:gd name="connsiteX6042" fmla="*/ 1792081 w 6868353"/>
                <a:gd name="connsiteY6042" fmla="*/ 618680 h 6857985"/>
                <a:gd name="connsiteX6043" fmla="*/ 1810428 w 6868353"/>
                <a:gd name="connsiteY6043" fmla="*/ 620974 h 6857985"/>
                <a:gd name="connsiteX6044" fmla="*/ 1830333 w 6868353"/>
                <a:gd name="connsiteY6044" fmla="*/ 608572 h 6857985"/>
                <a:gd name="connsiteX6045" fmla="*/ 1832032 w 6868353"/>
                <a:gd name="connsiteY6045" fmla="*/ 593792 h 6857985"/>
                <a:gd name="connsiteX6046" fmla="*/ 1865231 w 6868353"/>
                <a:gd name="connsiteY6046" fmla="*/ 581051 h 6857985"/>
                <a:gd name="connsiteX6047" fmla="*/ 1897325 w 6868353"/>
                <a:gd name="connsiteY6047" fmla="*/ 571183 h 6857985"/>
                <a:gd name="connsiteX6048" fmla="*/ 1928003 w 6868353"/>
                <a:gd name="connsiteY6048" fmla="*/ 553954 h 6857985"/>
                <a:gd name="connsiteX6049" fmla="*/ 1881186 w 6868353"/>
                <a:gd name="connsiteY6049" fmla="*/ 568805 h 6857985"/>
                <a:gd name="connsiteX6050" fmla="*/ 1857954 w 6868353"/>
                <a:gd name="connsiteY6050" fmla="*/ 570928 h 6857985"/>
                <a:gd name="connsiteX6051" fmla="*/ 1906697 w 6868353"/>
                <a:gd name="connsiteY6051" fmla="*/ 555907 h 6857985"/>
                <a:gd name="connsiteX6052" fmla="*/ 1891450 w 6868353"/>
                <a:gd name="connsiteY6052" fmla="*/ 547795 h 6857985"/>
                <a:gd name="connsiteX6053" fmla="*/ 1968960 w 6868353"/>
                <a:gd name="connsiteY6053" fmla="*/ 531090 h 6857985"/>
                <a:gd name="connsiteX6054" fmla="*/ 2394955 w 6868353"/>
                <a:gd name="connsiteY6054" fmla="*/ 530577 h 6857985"/>
                <a:gd name="connsiteX6055" fmla="*/ 2414131 w 6868353"/>
                <a:gd name="connsiteY6055" fmla="*/ 534474 h 6857985"/>
                <a:gd name="connsiteX6056" fmla="*/ 2376373 w 6868353"/>
                <a:gd name="connsiteY6056" fmla="*/ 541142 h 6857985"/>
                <a:gd name="connsiteX6057" fmla="*/ 2363165 w 6868353"/>
                <a:gd name="connsiteY6057" fmla="*/ 536767 h 6857985"/>
                <a:gd name="connsiteX6058" fmla="*/ 2394955 w 6868353"/>
                <a:gd name="connsiteY6058" fmla="*/ 530577 h 6857985"/>
                <a:gd name="connsiteX6059" fmla="*/ 2575778 w 6868353"/>
                <a:gd name="connsiteY6059" fmla="*/ 530482 h 6857985"/>
                <a:gd name="connsiteX6060" fmla="*/ 2549346 w 6868353"/>
                <a:gd name="connsiteY6060" fmla="*/ 535904 h 6857985"/>
                <a:gd name="connsiteX6061" fmla="*/ 2568614 w 6868353"/>
                <a:gd name="connsiteY6061" fmla="*/ 547456 h 6857985"/>
                <a:gd name="connsiteX6062" fmla="*/ 2596716 w 6868353"/>
                <a:gd name="connsiteY6062" fmla="*/ 532081 h 6857985"/>
                <a:gd name="connsiteX6063" fmla="*/ 2575778 w 6868353"/>
                <a:gd name="connsiteY6063" fmla="*/ 530482 h 6857985"/>
                <a:gd name="connsiteX6064" fmla="*/ 1861706 w 6868353"/>
                <a:gd name="connsiteY6064" fmla="*/ 527915 h 6857985"/>
                <a:gd name="connsiteX6065" fmla="*/ 1875197 w 6868353"/>
                <a:gd name="connsiteY6065" fmla="*/ 530156 h 6857985"/>
                <a:gd name="connsiteX6066" fmla="*/ 1861450 w 6868353"/>
                <a:gd name="connsiteY6066" fmla="*/ 536073 h 6857985"/>
                <a:gd name="connsiteX6067" fmla="*/ 1847406 w 6868353"/>
                <a:gd name="connsiteY6067" fmla="*/ 543435 h 6857985"/>
                <a:gd name="connsiteX6068" fmla="*/ 1817308 w 6868353"/>
                <a:gd name="connsiteY6068" fmla="*/ 561839 h 6857985"/>
                <a:gd name="connsiteX6069" fmla="*/ 1816247 w 6868353"/>
                <a:gd name="connsiteY6069" fmla="*/ 552227 h 6857985"/>
                <a:gd name="connsiteX6070" fmla="*/ 1850776 w 6868353"/>
                <a:gd name="connsiteY6070" fmla="*/ 537730 h 6857985"/>
                <a:gd name="connsiteX6071" fmla="*/ 1853650 w 6868353"/>
                <a:gd name="connsiteY6071" fmla="*/ 532492 h 6857985"/>
                <a:gd name="connsiteX6072" fmla="*/ 1861706 w 6868353"/>
                <a:gd name="connsiteY6072" fmla="*/ 527915 h 6857985"/>
                <a:gd name="connsiteX6073" fmla="*/ 3100993 w 6868353"/>
                <a:gd name="connsiteY6073" fmla="*/ 526786 h 6857985"/>
                <a:gd name="connsiteX6074" fmla="*/ 3076091 w 6868353"/>
                <a:gd name="connsiteY6074" fmla="*/ 533964 h 6857985"/>
                <a:gd name="connsiteX6075" fmla="*/ 3053185 w 6868353"/>
                <a:gd name="connsiteY6075" fmla="*/ 531925 h 6857985"/>
                <a:gd name="connsiteX6076" fmla="*/ 3074038 w 6868353"/>
                <a:gd name="connsiteY6076" fmla="*/ 543152 h 6857985"/>
                <a:gd name="connsiteX6077" fmla="*/ 3038560 w 6868353"/>
                <a:gd name="connsiteY6077" fmla="*/ 537347 h 6857985"/>
                <a:gd name="connsiteX6078" fmla="*/ 3049277 w 6868353"/>
                <a:gd name="connsiteY6078" fmla="*/ 550315 h 6857985"/>
                <a:gd name="connsiteX6079" fmla="*/ 3086638 w 6868353"/>
                <a:gd name="connsiteY6079" fmla="*/ 561712 h 6857985"/>
                <a:gd name="connsiteX6080" fmla="*/ 3123730 w 6868353"/>
                <a:gd name="connsiteY6080" fmla="*/ 558427 h 6857985"/>
                <a:gd name="connsiteX6081" fmla="*/ 3076218 w 6868353"/>
                <a:gd name="connsiteY6081" fmla="*/ 548716 h 6857985"/>
                <a:gd name="connsiteX6082" fmla="*/ 3100993 w 6868353"/>
                <a:gd name="connsiteY6082" fmla="*/ 526786 h 6857985"/>
                <a:gd name="connsiteX6083" fmla="*/ 4169219 w 6868353"/>
                <a:gd name="connsiteY6083" fmla="*/ 524041 h 6857985"/>
                <a:gd name="connsiteX6084" fmla="*/ 4253413 w 6868353"/>
                <a:gd name="connsiteY6084" fmla="*/ 563780 h 6857985"/>
                <a:gd name="connsiteX6085" fmla="*/ 4237655 w 6868353"/>
                <a:gd name="connsiteY6085" fmla="*/ 557777 h 6857985"/>
                <a:gd name="connsiteX6086" fmla="*/ 4211535 w 6868353"/>
                <a:gd name="connsiteY6086" fmla="*/ 561684 h 6857985"/>
                <a:gd name="connsiteX6087" fmla="*/ 4227207 w 6868353"/>
                <a:gd name="connsiteY6087" fmla="*/ 561713 h 6857985"/>
                <a:gd name="connsiteX6088" fmla="*/ 4169219 w 6868353"/>
                <a:gd name="connsiteY6088" fmla="*/ 524041 h 6857985"/>
                <a:gd name="connsiteX6089" fmla="*/ 3397967 w 6868353"/>
                <a:gd name="connsiteY6089" fmla="*/ 522567 h 6857985"/>
                <a:gd name="connsiteX6090" fmla="*/ 3351221 w 6868353"/>
                <a:gd name="connsiteY6090" fmla="*/ 527749 h 6857985"/>
                <a:gd name="connsiteX6091" fmla="*/ 3310321 w 6868353"/>
                <a:gd name="connsiteY6091" fmla="*/ 533157 h 6857985"/>
                <a:gd name="connsiteX6092" fmla="*/ 3220805 w 6868353"/>
                <a:gd name="connsiteY6092" fmla="*/ 540618 h 6857985"/>
                <a:gd name="connsiteX6093" fmla="*/ 3259851 w 6868353"/>
                <a:gd name="connsiteY6093" fmla="*/ 544836 h 6857985"/>
                <a:gd name="connsiteX6094" fmla="*/ 3245184 w 6868353"/>
                <a:gd name="connsiteY6094" fmla="*/ 549480 h 6857985"/>
                <a:gd name="connsiteX6095" fmla="*/ 3347328 w 6868353"/>
                <a:gd name="connsiteY6095" fmla="*/ 531826 h 6857985"/>
                <a:gd name="connsiteX6096" fmla="*/ 3439647 w 6868353"/>
                <a:gd name="connsiteY6096" fmla="*/ 540264 h 6857985"/>
                <a:gd name="connsiteX6097" fmla="*/ 3460515 w 6868353"/>
                <a:gd name="connsiteY6097" fmla="*/ 538919 h 6857985"/>
                <a:gd name="connsiteX6098" fmla="*/ 3426267 w 6868353"/>
                <a:gd name="connsiteY6098" fmla="*/ 529476 h 6857985"/>
                <a:gd name="connsiteX6099" fmla="*/ 3417363 w 6868353"/>
                <a:gd name="connsiteY6099" fmla="*/ 535875 h 6857985"/>
                <a:gd name="connsiteX6100" fmla="*/ 3397967 w 6868353"/>
                <a:gd name="connsiteY6100" fmla="*/ 522567 h 6857985"/>
                <a:gd name="connsiteX6101" fmla="*/ 3514423 w 6868353"/>
                <a:gd name="connsiteY6101" fmla="*/ 521449 h 6857985"/>
                <a:gd name="connsiteX6102" fmla="*/ 3500719 w 6868353"/>
                <a:gd name="connsiteY6102" fmla="*/ 530509 h 6857985"/>
                <a:gd name="connsiteX6103" fmla="*/ 3506695 w 6868353"/>
                <a:gd name="connsiteY6103" fmla="*/ 533242 h 6857985"/>
                <a:gd name="connsiteX6104" fmla="*/ 3514423 w 6868353"/>
                <a:gd name="connsiteY6104" fmla="*/ 521449 h 6857985"/>
                <a:gd name="connsiteX6105" fmla="*/ 2489518 w 6868353"/>
                <a:gd name="connsiteY6105" fmla="*/ 521251 h 6857985"/>
                <a:gd name="connsiteX6106" fmla="*/ 2444697 w 6868353"/>
                <a:gd name="connsiteY6106" fmla="*/ 541496 h 6857985"/>
                <a:gd name="connsiteX6107" fmla="*/ 2444951 w 6868353"/>
                <a:gd name="connsiteY6107" fmla="*/ 531996 h 6857985"/>
                <a:gd name="connsiteX6108" fmla="*/ 2489518 w 6868353"/>
                <a:gd name="connsiteY6108" fmla="*/ 521251 h 6857985"/>
                <a:gd name="connsiteX6109" fmla="*/ 2621222 w 6868353"/>
                <a:gd name="connsiteY6109" fmla="*/ 521039 h 6857985"/>
                <a:gd name="connsiteX6110" fmla="*/ 2623388 w 6868353"/>
                <a:gd name="connsiteY6110" fmla="*/ 535635 h 6857985"/>
                <a:gd name="connsiteX6111" fmla="*/ 2621222 w 6868353"/>
                <a:gd name="connsiteY6111" fmla="*/ 521039 h 6857985"/>
                <a:gd name="connsiteX6112" fmla="*/ 3549527 w 6868353"/>
                <a:gd name="connsiteY6112" fmla="*/ 517502 h 6857985"/>
                <a:gd name="connsiteX6113" fmla="*/ 3590165 w 6868353"/>
                <a:gd name="connsiteY6113" fmla="*/ 531939 h 6857985"/>
                <a:gd name="connsiteX6114" fmla="*/ 3561031 w 6868353"/>
                <a:gd name="connsiteY6114" fmla="*/ 517796 h 6857985"/>
                <a:gd name="connsiteX6115" fmla="*/ 3549527 w 6868353"/>
                <a:gd name="connsiteY6115" fmla="*/ 517502 h 6857985"/>
                <a:gd name="connsiteX6116" fmla="*/ 4881251 w 6868353"/>
                <a:gd name="connsiteY6116" fmla="*/ 512477 h 6857985"/>
                <a:gd name="connsiteX6117" fmla="*/ 4924701 w 6868353"/>
                <a:gd name="connsiteY6117" fmla="*/ 525512 h 6857985"/>
                <a:gd name="connsiteX6118" fmla="*/ 4983255 w 6868353"/>
                <a:gd name="connsiteY6118" fmla="*/ 576676 h 6857985"/>
                <a:gd name="connsiteX6119" fmla="*/ 4945697 w 6868353"/>
                <a:gd name="connsiteY6119" fmla="*/ 553756 h 6857985"/>
                <a:gd name="connsiteX6120" fmla="*/ 4946149 w 6868353"/>
                <a:gd name="connsiteY6120" fmla="*/ 562717 h 6857985"/>
                <a:gd name="connsiteX6121" fmla="*/ 4940119 w 6868353"/>
                <a:gd name="connsiteY6121" fmla="*/ 563340 h 6857985"/>
                <a:gd name="connsiteX6122" fmla="*/ 4889295 w 6868353"/>
                <a:gd name="connsiteY6122" fmla="*/ 529830 h 6857985"/>
                <a:gd name="connsiteX6123" fmla="*/ 4921147 w 6868353"/>
                <a:gd name="connsiteY6123" fmla="*/ 542940 h 6857985"/>
                <a:gd name="connsiteX6124" fmla="*/ 4880771 w 6868353"/>
                <a:gd name="connsiteY6124" fmla="*/ 513762 h 6857985"/>
                <a:gd name="connsiteX6125" fmla="*/ 4881251 w 6868353"/>
                <a:gd name="connsiteY6125" fmla="*/ 512477 h 6857985"/>
                <a:gd name="connsiteX6126" fmla="*/ 3869343 w 6868353"/>
                <a:gd name="connsiteY6126" fmla="*/ 512091 h 6857985"/>
                <a:gd name="connsiteX6127" fmla="*/ 3912833 w 6868353"/>
                <a:gd name="connsiteY6127" fmla="*/ 527551 h 6857985"/>
                <a:gd name="connsiteX6128" fmla="*/ 3898463 w 6868353"/>
                <a:gd name="connsiteY6128" fmla="*/ 540887 h 6857985"/>
                <a:gd name="connsiteX6129" fmla="*/ 3850273 w 6868353"/>
                <a:gd name="connsiteY6129" fmla="*/ 527975 h 6857985"/>
                <a:gd name="connsiteX6130" fmla="*/ 3869343 w 6868353"/>
                <a:gd name="connsiteY6130" fmla="*/ 512091 h 6857985"/>
                <a:gd name="connsiteX6131" fmla="*/ 4110991 w 6868353"/>
                <a:gd name="connsiteY6131" fmla="*/ 511001 h 6857985"/>
                <a:gd name="connsiteX6132" fmla="*/ 4164391 w 6868353"/>
                <a:gd name="connsiteY6132" fmla="*/ 555709 h 6857985"/>
                <a:gd name="connsiteX6133" fmla="*/ 4126563 w 6868353"/>
                <a:gd name="connsiteY6133" fmla="*/ 535903 h 6857985"/>
                <a:gd name="connsiteX6134" fmla="*/ 4100827 w 6868353"/>
                <a:gd name="connsiteY6134" fmla="*/ 521336 h 6857985"/>
                <a:gd name="connsiteX6135" fmla="*/ 4100599 w 6868353"/>
                <a:gd name="connsiteY6135" fmla="*/ 515418 h 6857985"/>
                <a:gd name="connsiteX6136" fmla="*/ 4110991 w 6868353"/>
                <a:gd name="connsiteY6136" fmla="*/ 511001 h 6857985"/>
                <a:gd name="connsiteX6137" fmla="*/ 3564315 w 6868353"/>
                <a:gd name="connsiteY6137" fmla="*/ 509005 h 6857985"/>
                <a:gd name="connsiteX6138" fmla="*/ 3549323 w 6868353"/>
                <a:gd name="connsiteY6138" fmla="*/ 512176 h 6857985"/>
                <a:gd name="connsiteX6139" fmla="*/ 3631887 w 6868353"/>
                <a:gd name="connsiteY6139" fmla="*/ 531359 h 6857985"/>
                <a:gd name="connsiteX6140" fmla="*/ 3634011 w 6868353"/>
                <a:gd name="connsiteY6140" fmla="*/ 542954 h 6857985"/>
                <a:gd name="connsiteX6141" fmla="*/ 3659619 w 6868353"/>
                <a:gd name="connsiteY6141" fmla="*/ 539768 h 6857985"/>
                <a:gd name="connsiteX6142" fmla="*/ 3564315 w 6868353"/>
                <a:gd name="connsiteY6142" fmla="*/ 509005 h 6857985"/>
                <a:gd name="connsiteX6143" fmla="*/ 2017052 w 6868353"/>
                <a:gd name="connsiteY6143" fmla="*/ 507703 h 6857985"/>
                <a:gd name="connsiteX6144" fmla="*/ 2042110 w 6868353"/>
                <a:gd name="connsiteY6144" fmla="*/ 510761 h 6857985"/>
                <a:gd name="connsiteX6145" fmla="*/ 1979238 w 6868353"/>
                <a:gd name="connsiteY6145" fmla="*/ 525329 h 6857985"/>
                <a:gd name="connsiteX6146" fmla="*/ 2017052 w 6868353"/>
                <a:gd name="connsiteY6146" fmla="*/ 507703 h 6857985"/>
                <a:gd name="connsiteX6147" fmla="*/ 5076027 w 6868353"/>
                <a:gd name="connsiteY6147" fmla="*/ 501063 h 6857985"/>
                <a:gd name="connsiteX6148" fmla="*/ 5118909 w 6868353"/>
                <a:gd name="connsiteY6148" fmla="*/ 522539 h 6857985"/>
                <a:gd name="connsiteX6149" fmla="*/ 5141347 w 6868353"/>
                <a:gd name="connsiteY6149" fmla="*/ 533738 h 6857985"/>
                <a:gd name="connsiteX6150" fmla="*/ 5164183 w 6868353"/>
                <a:gd name="connsiteY6150" fmla="*/ 546153 h 6857985"/>
                <a:gd name="connsiteX6151" fmla="*/ 5265181 w 6868353"/>
                <a:gd name="connsiteY6151" fmla="*/ 603646 h 6857985"/>
                <a:gd name="connsiteX6152" fmla="*/ 5261839 w 6868353"/>
                <a:gd name="connsiteY6152" fmla="*/ 615056 h 6857985"/>
                <a:gd name="connsiteX6153" fmla="*/ 5351129 w 6868353"/>
                <a:gd name="connsiteY6153" fmla="*/ 657471 h 6857985"/>
                <a:gd name="connsiteX6154" fmla="*/ 5467741 w 6868353"/>
                <a:gd name="connsiteY6154" fmla="*/ 733721 h 6857985"/>
                <a:gd name="connsiteX6155" fmla="*/ 5529819 w 6868353"/>
                <a:gd name="connsiteY6155" fmla="*/ 779123 h 6857985"/>
                <a:gd name="connsiteX6156" fmla="*/ 5561093 w 6868353"/>
                <a:gd name="connsiteY6156" fmla="*/ 802143 h 6857985"/>
                <a:gd name="connsiteX6157" fmla="*/ 5591361 w 6868353"/>
                <a:gd name="connsiteY6157" fmla="*/ 826012 h 6857985"/>
                <a:gd name="connsiteX6158" fmla="*/ 5650255 w 6868353"/>
                <a:gd name="connsiteY6158" fmla="*/ 871867 h 6857985"/>
                <a:gd name="connsiteX6159" fmla="*/ 5678483 w 6868353"/>
                <a:gd name="connsiteY6159" fmla="*/ 893088 h 6857985"/>
                <a:gd name="connsiteX6160" fmla="*/ 5705241 w 6868353"/>
                <a:gd name="connsiteY6160" fmla="*/ 913135 h 6857985"/>
                <a:gd name="connsiteX6161" fmla="*/ 5733711 w 6868353"/>
                <a:gd name="connsiteY6161" fmla="*/ 947140 h 6857985"/>
                <a:gd name="connsiteX6162" fmla="*/ 5696831 w 6868353"/>
                <a:gd name="connsiteY6162" fmla="*/ 917594 h 6857985"/>
                <a:gd name="connsiteX6163" fmla="*/ 5704123 w 6868353"/>
                <a:gd name="connsiteY6163" fmla="*/ 942072 h 6857985"/>
                <a:gd name="connsiteX6164" fmla="*/ 5710083 w 6868353"/>
                <a:gd name="connsiteY6164" fmla="*/ 943134 h 6857985"/>
                <a:gd name="connsiteX6165" fmla="*/ 5700795 w 6868353"/>
                <a:gd name="connsiteY6165" fmla="*/ 935687 h 6857985"/>
                <a:gd name="connsiteX6166" fmla="*/ 5686043 w 6868353"/>
                <a:gd name="connsiteY6166" fmla="*/ 918713 h 6857985"/>
                <a:gd name="connsiteX6167" fmla="*/ 5676969 w 6868353"/>
                <a:gd name="connsiteY6167" fmla="*/ 906792 h 6857985"/>
                <a:gd name="connsiteX6168" fmla="*/ 5683921 w 6868353"/>
                <a:gd name="connsiteY6168" fmla="*/ 903975 h 6857985"/>
                <a:gd name="connsiteX6169" fmla="*/ 5621799 w 6868353"/>
                <a:gd name="connsiteY6169" fmla="*/ 872815 h 6857985"/>
                <a:gd name="connsiteX6170" fmla="*/ 5642185 w 6868353"/>
                <a:gd name="connsiteY6170" fmla="*/ 869687 h 6857985"/>
                <a:gd name="connsiteX6171" fmla="*/ 5584751 w 6868353"/>
                <a:gd name="connsiteY6171" fmla="*/ 827824 h 6857985"/>
                <a:gd name="connsiteX6172" fmla="*/ 5576483 w 6868353"/>
                <a:gd name="connsiteY6172" fmla="*/ 832637 h 6857985"/>
                <a:gd name="connsiteX6173" fmla="*/ 5566911 w 6868353"/>
                <a:gd name="connsiteY6173" fmla="*/ 825700 h 6857985"/>
                <a:gd name="connsiteX6174" fmla="*/ 5547631 w 6868353"/>
                <a:gd name="connsiteY6174" fmla="*/ 812109 h 6857985"/>
                <a:gd name="connsiteX6175" fmla="*/ 5558771 w 6868353"/>
                <a:gd name="connsiteY6175" fmla="*/ 814969 h 6857985"/>
                <a:gd name="connsiteX6176" fmla="*/ 5565553 w 6868353"/>
                <a:gd name="connsiteY6176" fmla="*/ 813922 h 6857985"/>
                <a:gd name="connsiteX6177" fmla="*/ 5498703 w 6868353"/>
                <a:gd name="connsiteY6177" fmla="*/ 762206 h 6857985"/>
                <a:gd name="connsiteX6178" fmla="*/ 5490675 w 6868353"/>
                <a:gd name="connsiteY6178" fmla="*/ 767401 h 6857985"/>
                <a:gd name="connsiteX6179" fmla="*/ 5530103 w 6868353"/>
                <a:gd name="connsiteY6179" fmla="*/ 793493 h 6857985"/>
                <a:gd name="connsiteX6180" fmla="*/ 5543071 w 6868353"/>
                <a:gd name="connsiteY6180" fmla="*/ 824001 h 6857985"/>
                <a:gd name="connsiteX6181" fmla="*/ 5602701 w 6868353"/>
                <a:gd name="connsiteY6181" fmla="*/ 887723 h 6857985"/>
                <a:gd name="connsiteX6182" fmla="*/ 5568341 w 6868353"/>
                <a:gd name="connsiteY6182" fmla="*/ 859012 h 6857985"/>
                <a:gd name="connsiteX6183" fmla="*/ 5528815 w 6868353"/>
                <a:gd name="connsiteY6183" fmla="*/ 827555 h 6857985"/>
                <a:gd name="connsiteX6184" fmla="*/ 5458991 w 6868353"/>
                <a:gd name="connsiteY6184" fmla="*/ 738110 h 6857985"/>
                <a:gd name="connsiteX6185" fmla="*/ 5428695 w 6868353"/>
                <a:gd name="connsiteY6185" fmla="*/ 712387 h 6857985"/>
                <a:gd name="connsiteX6186" fmla="*/ 5399659 w 6868353"/>
                <a:gd name="connsiteY6186" fmla="*/ 692680 h 6857985"/>
                <a:gd name="connsiteX6187" fmla="*/ 5362483 w 6868353"/>
                <a:gd name="connsiteY6187" fmla="*/ 679967 h 6857985"/>
                <a:gd name="connsiteX6188" fmla="*/ 5298903 w 6868353"/>
                <a:gd name="connsiteY6188" fmla="*/ 632271 h 6857985"/>
                <a:gd name="connsiteX6189" fmla="*/ 5292957 w 6868353"/>
                <a:gd name="connsiteY6189" fmla="*/ 632186 h 6857985"/>
                <a:gd name="connsiteX6190" fmla="*/ 5350407 w 6868353"/>
                <a:gd name="connsiteY6190" fmla="*/ 679570 h 6857985"/>
                <a:gd name="connsiteX6191" fmla="*/ 5305585 w 6868353"/>
                <a:gd name="connsiteY6191" fmla="*/ 649727 h 6857985"/>
                <a:gd name="connsiteX6192" fmla="*/ 5344447 w 6868353"/>
                <a:gd name="connsiteY6192" fmla="*/ 679415 h 6857985"/>
                <a:gd name="connsiteX6193" fmla="*/ 5320463 w 6868353"/>
                <a:gd name="connsiteY6193" fmla="*/ 678778 h 6857985"/>
                <a:gd name="connsiteX6194" fmla="*/ 5279875 w 6868353"/>
                <a:gd name="connsiteY6194" fmla="*/ 654894 h 6857985"/>
                <a:gd name="connsiteX6195" fmla="*/ 5267899 w 6868353"/>
                <a:gd name="connsiteY6195" fmla="*/ 630105 h 6857985"/>
                <a:gd name="connsiteX6196" fmla="*/ 5238169 w 6868353"/>
                <a:gd name="connsiteY6196" fmla="*/ 592575 h 6857985"/>
                <a:gd name="connsiteX6197" fmla="*/ 5158751 w 6868353"/>
                <a:gd name="connsiteY6197" fmla="*/ 552120 h 6857985"/>
                <a:gd name="connsiteX6198" fmla="*/ 5132907 w 6868353"/>
                <a:gd name="connsiteY6198" fmla="*/ 544458 h 6857985"/>
                <a:gd name="connsiteX6199" fmla="*/ 5142079 w 6868353"/>
                <a:gd name="connsiteY6199" fmla="*/ 552951 h 6857985"/>
                <a:gd name="connsiteX6200" fmla="*/ 5191619 w 6868353"/>
                <a:gd name="connsiteY6200" fmla="*/ 587605 h 6857985"/>
                <a:gd name="connsiteX6201" fmla="*/ 5209643 w 6868353"/>
                <a:gd name="connsiteY6201" fmla="*/ 587266 h 6857985"/>
                <a:gd name="connsiteX6202" fmla="*/ 5240447 w 6868353"/>
                <a:gd name="connsiteY6202" fmla="*/ 626693 h 6857985"/>
                <a:gd name="connsiteX6203" fmla="*/ 5219637 w 6868353"/>
                <a:gd name="connsiteY6203" fmla="*/ 615637 h 6857985"/>
                <a:gd name="connsiteX6204" fmla="*/ 5228923 w 6868353"/>
                <a:gd name="connsiteY6204" fmla="*/ 604084 h 6857985"/>
                <a:gd name="connsiteX6205" fmla="*/ 5255143 w 6868353"/>
                <a:gd name="connsiteY6205" fmla="*/ 637792 h 6857985"/>
                <a:gd name="connsiteX6206" fmla="*/ 5295251 w 6868353"/>
                <a:gd name="connsiteY6206" fmla="*/ 668075 h 6857985"/>
                <a:gd name="connsiteX6207" fmla="*/ 5331083 w 6868353"/>
                <a:gd name="connsiteY6207" fmla="*/ 698951 h 6857985"/>
                <a:gd name="connsiteX6208" fmla="*/ 5395497 w 6868353"/>
                <a:gd name="connsiteY6208" fmla="*/ 760634 h 6857985"/>
                <a:gd name="connsiteX6209" fmla="*/ 5345763 w 6868353"/>
                <a:gd name="connsiteY6209" fmla="*/ 764768 h 6857985"/>
                <a:gd name="connsiteX6210" fmla="*/ 5353507 w 6868353"/>
                <a:gd name="connsiteY6210" fmla="*/ 742286 h 6857985"/>
                <a:gd name="connsiteX6211" fmla="*/ 5303547 w 6868353"/>
                <a:gd name="connsiteY6211" fmla="*/ 712684 h 6857985"/>
                <a:gd name="connsiteX6212" fmla="*/ 5339717 w 6868353"/>
                <a:gd name="connsiteY6212" fmla="*/ 747609 h 6857985"/>
                <a:gd name="connsiteX6213" fmla="*/ 5311615 w 6868353"/>
                <a:gd name="connsiteY6213" fmla="*/ 724208 h 6857985"/>
                <a:gd name="connsiteX6214" fmla="*/ 5309747 w 6868353"/>
                <a:gd name="connsiteY6214" fmla="*/ 729870 h 6857985"/>
                <a:gd name="connsiteX6215" fmla="*/ 5289361 w 6868353"/>
                <a:gd name="connsiteY6215" fmla="*/ 700933 h 6857985"/>
                <a:gd name="connsiteX6216" fmla="*/ 5369491 w 6868353"/>
                <a:gd name="connsiteY6216" fmla="*/ 748402 h 6857985"/>
                <a:gd name="connsiteX6217" fmla="*/ 5331229 w 6868353"/>
                <a:gd name="connsiteY6217" fmla="*/ 707607 h 6857985"/>
                <a:gd name="connsiteX6218" fmla="*/ 5313723 w 6868353"/>
                <a:gd name="connsiteY6218" fmla="*/ 692849 h 6857985"/>
                <a:gd name="connsiteX6219" fmla="*/ 5310893 w 6868353"/>
                <a:gd name="connsiteY6219" fmla="*/ 689976 h 6857985"/>
                <a:gd name="connsiteX6220" fmla="*/ 5308933 w 6868353"/>
                <a:gd name="connsiteY6220" fmla="*/ 688810 h 6857985"/>
                <a:gd name="connsiteX6221" fmla="*/ 5282423 w 6868353"/>
                <a:gd name="connsiteY6221" fmla="*/ 666461 h 6857985"/>
                <a:gd name="connsiteX6222" fmla="*/ 5274779 w 6868353"/>
                <a:gd name="connsiteY6222" fmla="*/ 667338 h 6857985"/>
                <a:gd name="connsiteX6223" fmla="*/ 5268763 w 6868353"/>
                <a:gd name="connsiteY6223" fmla="*/ 665965 h 6857985"/>
                <a:gd name="connsiteX6224" fmla="*/ 5250059 w 6868353"/>
                <a:gd name="connsiteY6224" fmla="*/ 654894 h 6857985"/>
                <a:gd name="connsiteX6225" fmla="*/ 5278629 w 6868353"/>
                <a:gd name="connsiteY6225" fmla="*/ 673454 h 6857985"/>
                <a:gd name="connsiteX6226" fmla="*/ 5292133 w 6868353"/>
                <a:gd name="connsiteY6226" fmla="*/ 678816 h 6857985"/>
                <a:gd name="connsiteX6227" fmla="*/ 5308933 w 6868353"/>
                <a:gd name="connsiteY6227" fmla="*/ 688810 h 6857985"/>
                <a:gd name="connsiteX6228" fmla="*/ 5313723 w 6868353"/>
                <a:gd name="connsiteY6228" fmla="*/ 692849 h 6857985"/>
                <a:gd name="connsiteX6229" fmla="*/ 5317717 w 6868353"/>
                <a:gd name="connsiteY6229" fmla="*/ 696902 h 6857985"/>
                <a:gd name="connsiteX6230" fmla="*/ 5313017 w 6868353"/>
                <a:gd name="connsiteY6230" fmla="*/ 701358 h 6857985"/>
                <a:gd name="connsiteX6231" fmla="*/ 5278007 w 6868353"/>
                <a:gd name="connsiteY6231" fmla="*/ 687711 h 6857985"/>
                <a:gd name="connsiteX6232" fmla="*/ 5264799 w 6868353"/>
                <a:gd name="connsiteY6232" fmla="*/ 687272 h 6857985"/>
                <a:gd name="connsiteX6233" fmla="*/ 5252353 w 6868353"/>
                <a:gd name="connsiteY6233" fmla="*/ 682218 h 6857985"/>
                <a:gd name="connsiteX6234" fmla="*/ 5232973 w 6868353"/>
                <a:gd name="connsiteY6234" fmla="*/ 672166 h 6857985"/>
                <a:gd name="connsiteX6235" fmla="*/ 5238833 w 6868353"/>
                <a:gd name="connsiteY6235" fmla="*/ 671982 h 6857985"/>
                <a:gd name="connsiteX6236" fmla="*/ 5230227 w 6868353"/>
                <a:gd name="connsiteY6236" fmla="*/ 660798 h 6857985"/>
                <a:gd name="connsiteX6237" fmla="*/ 5266963 w 6868353"/>
                <a:gd name="connsiteY6237" fmla="*/ 677673 h 6857985"/>
                <a:gd name="connsiteX6238" fmla="*/ 5255979 w 6868353"/>
                <a:gd name="connsiteY6238" fmla="*/ 669561 h 6857985"/>
                <a:gd name="connsiteX6239" fmla="*/ 5239583 w 6868353"/>
                <a:gd name="connsiteY6239" fmla="*/ 659920 h 6857985"/>
                <a:gd name="connsiteX6240" fmla="*/ 5190743 w 6868353"/>
                <a:gd name="connsiteY6240" fmla="*/ 633262 h 6857985"/>
                <a:gd name="connsiteX6241" fmla="*/ 5152517 w 6868353"/>
                <a:gd name="connsiteY6241" fmla="*/ 599965 h 6857985"/>
                <a:gd name="connsiteX6242" fmla="*/ 5125859 w 6868353"/>
                <a:gd name="connsiteY6242" fmla="*/ 612281 h 6857985"/>
                <a:gd name="connsiteX6243" fmla="*/ 5108687 w 6868353"/>
                <a:gd name="connsiteY6243" fmla="*/ 602853 h 6857985"/>
                <a:gd name="connsiteX6244" fmla="*/ 5097119 w 6868353"/>
                <a:gd name="connsiteY6244" fmla="*/ 593693 h 6857985"/>
                <a:gd name="connsiteX6245" fmla="*/ 5070563 w 6868353"/>
                <a:gd name="connsiteY6245" fmla="*/ 575657 h 6857985"/>
                <a:gd name="connsiteX6246" fmla="*/ 5109011 w 6868353"/>
                <a:gd name="connsiteY6246" fmla="*/ 591895 h 6857985"/>
                <a:gd name="connsiteX6247" fmla="*/ 5125959 w 6868353"/>
                <a:gd name="connsiteY6247" fmla="*/ 589347 h 6857985"/>
                <a:gd name="connsiteX6248" fmla="*/ 5085215 w 6868353"/>
                <a:gd name="connsiteY6248" fmla="*/ 563255 h 6857985"/>
                <a:gd name="connsiteX6249" fmla="*/ 5124515 w 6868353"/>
                <a:gd name="connsiteY6249" fmla="*/ 572174 h 6857985"/>
                <a:gd name="connsiteX6250" fmla="*/ 5078687 w 6868353"/>
                <a:gd name="connsiteY6250" fmla="*/ 540901 h 6857985"/>
                <a:gd name="connsiteX6251" fmla="*/ 5130431 w 6868353"/>
                <a:gd name="connsiteY6251" fmla="*/ 568026 h 6857985"/>
                <a:gd name="connsiteX6252" fmla="*/ 5191111 w 6868353"/>
                <a:gd name="connsiteY6252" fmla="*/ 610441 h 6857985"/>
                <a:gd name="connsiteX6253" fmla="*/ 5200383 w 6868353"/>
                <a:gd name="connsiteY6253" fmla="*/ 598875 h 6857985"/>
                <a:gd name="connsiteX6254" fmla="*/ 5133687 w 6868353"/>
                <a:gd name="connsiteY6254" fmla="*/ 550115 h 6857985"/>
                <a:gd name="connsiteX6255" fmla="*/ 5131929 w 6868353"/>
                <a:gd name="connsiteY6255" fmla="*/ 544169 h 6857985"/>
                <a:gd name="connsiteX6256" fmla="*/ 5129185 w 6868353"/>
                <a:gd name="connsiteY6256" fmla="*/ 543355 h 6857985"/>
                <a:gd name="connsiteX6257" fmla="*/ 5092181 w 6868353"/>
                <a:gd name="connsiteY6257" fmla="*/ 534417 h 6857985"/>
                <a:gd name="connsiteX6258" fmla="*/ 5106919 w 6868353"/>
                <a:gd name="connsiteY6258" fmla="*/ 522044 h 6857985"/>
                <a:gd name="connsiteX6259" fmla="*/ 5084055 w 6868353"/>
                <a:gd name="connsiteY6259" fmla="*/ 517712 h 6857985"/>
                <a:gd name="connsiteX6260" fmla="*/ 5076027 w 6868353"/>
                <a:gd name="connsiteY6260" fmla="*/ 501063 h 6857985"/>
                <a:gd name="connsiteX6261" fmla="*/ 1980993 w 6868353"/>
                <a:gd name="connsiteY6261" fmla="*/ 501063 h 6857985"/>
                <a:gd name="connsiteX6262" fmla="*/ 1950895 w 6868353"/>
                <a:gd name="connsiteY6262" fmla="*/ 527805 h 6857985"/>
                <a:gd name="connsiteX6263" fmla="*/ 1968167 w 6868353"/>
                <a:gd name="connsiteY6263" fmla="*/ 521491 h 6857985"/>
                <a:gd name="connsiteX6264" fmla="*/ 1980993 w 6868353"/>
                <a:gd name="connsiteY6264" fmla="*/ 501063 h 6857985"/>
                <a:gd name="connsiteX6265" fmla="*/ 3994507 w 6868353"/>
                <a:gd name="connsiteY6265" fmla="*/ 500723 h 6857985"/>
                <a:gd name="connsiteX6266" fmla="*/ 4016789 w 6868353"/>
                <a:gd name="connsiteY6266" fmla="*/ 521407 h 6857985"/>
                <a:gd name="connsiteX6267" fmla="*/ 4080071 w 6868353"/>
                <a:gd name="connsiteY6267" fmla="*/ 530156 h 6857985"/>
                <a:gd name="connsiteX6268" fmla="*/ 4033523 w 6868353"/>
                <a:gd name="connsiteY6268" fmla="*/ 538409 h 6857985"/>
                <a:gd name="connsiteX6269" fmla="*/ 3994507 w 6868353"/>
                <a:gd name="connsiteY6269" fmla="*/ 500723 h 6857985"/>
                <a:gd name="connsiteX6270" fmla="*/ 4546153 w 6868353"/>
                <a:gd name="connsiteY6270" fmla="*/ 500313 h 6857985"/>
                <a:gd name="connsiteX6271" fmla="*/ 4578233 w 6868353"/>
                <a:gd name="connsiteY6271" fmla="*/ 509897 h 6857985"/>
                <a:gd name="connsiteX6272" fmla="*/ 4614079 w 6868353"/>
                <a:gd name="connsiteY6272" fmla="*/ 535961 h 6857985"/>
                <a:gd name="connsiteX6273" fmla="*/ 4546153 w 6868353"/>
                <a:gd name="connsiteY6273" fmla="*/ 500313 h 6857985"/>
                <a:gd name="connsiteX6274" fmla="*/ 2494076 w 6868353"/>
                <a:gd name="connsiteY6274" fmla="*/ 497722 h 6857985"/>
                <a:gd name="connsiteX6275" fmla="*/ 2507639 w 6868353"/>
                <a:gd name="connsiteY6275" fmla="*/ 498812 h 6857985"/>
                <a:gd name="connsiteX6276" fmla="*/ 2490056 w 6868353"/>
                <a:gd name="connsiteY6276" fmla="*/ 511709 h 6857985"/>
                <a:gd name="connsiteX6277" fmla="*/ 2452511 w 6868353"/>
                <a:gd name="connsiteY6277" fmla="*/ 513536 h 6857985"/>
                <a:gd name="connsiteX6278" fmla="*/ 2466413 w 6868353"/>
                <a:gd name="connsiteY6278" fmla="*/ 505140 h 6857985"/>
                <a:gd name="connsiteX6279" fmla="*/ 2494076 w 6868353"/>
                <a:gd name="connsiteY6279" fmla="*/ 497722 h 6857985"/>
                <a:gd name="connsiteX6280" fmla="*/ 3385919 w 6868353"/>
                <a:gd name="connsiteY6280" fmla="*/ 497113 h 6857985"/>
                <a:gd name="connsiteX6281" fmla="*/ 3353585 w 6868353"/>
                <a:gd name="connsiteY6281" fmla="*/ 501360 h 6857985"/>
                <a:gd name="connsiteX6282" fmla="*/ 3301671 w 6868353"/>
                <a:gd name="connsiteY6282" fmla="*/ 504828 h 6857985"/>
                <a:gd name="connsiteX6283" fmla="*/ 3371691 w 6868353"/>
                <a:gd name="connsiteY6283" fmla="*/ 507702 h 6857985"/>
                <a:gd name="connsiteX6284" fmla="*/ 3385919 w 6868353"/>
                <a:gd name="connsiteY6284" fmla="*/ 497113 h 6857985"/>
                <a:gd name="connsiteX6285" fmla="*/ 4366655 w 6868353"/>
                <a:gd name="connsiteY6285" fmla="*/ 497085 h 6857985"/>
                <a:gd name="connsiteX6286" fmla="*/ 4382865 w 6868353"/>
                <a:gd name="connsiteY6286" fmla="*/ 498048 h 6857985"/>
                <a:gd name="connsiteX6287" fmla="*/ 4430149 w 6868353"/>
                <a:gd name="connsiteY6287" fmla="*/ 524606 h 6857985"/>
                <a:gd name="connsiteX6288" fmla="*/ 4392491 w 6868353"/>
                <a:gd name="connsiteY6288" fmla="*/ 524366 h 6857985"/>
                <a:gd name="connsiteX6289" fmla="*/ 4366655 w 6868353"/>
                <a:gd name="connsiteY6289" fmla="*/ 497085 h 6857985"/>
                <a:gd name="connsiteX6290" fmla="*/ 3699867 w 6868353"/>
                <a:gd name="connsiteY6290" fmla="*/ 497006 h 6857985"/>
                <a:gd name="connsiteX6291" fmla="*/ 3673535 w 6868353"/>
                <a:gd name="connsiteY6291" fmla="*/ 499420 h 6857985"/>
                <a:gd name="connsiteX6292" fmla="*/ 3713785 w 6868353"/>
                <a:gd name="connsiteY6292" fmla="*/ 521208 h 6857985"/>
                <a:gd name="connsiteX6293" fmla="*/ 3734779 w 6868353"/>
                <a:gd name="connsiteY6293" fmla="*/ 521959 h 6857985"/>
                <a:gd name="connsiteX6294" fmla="*/ 3739635 w 6868353"/>
                <a:gd name="connsiteY6294" fmla="*/ 519240 h 6857985"/>
                <a:gd name="connsiteX6295" fmla="*/ 3733875 w 6868353"/>
                <a:gd name="connsiteY6295" fmla="*/ 516097 h 6857985"/>
                <a:gd name="connsiteX6296" fmla="*/ 3750027 w 6868353"/>
                <a:gd name="connsiteY6296" fmla="*/ 519623 h 6857985"/>
                <a:gd name="connsiteX6297" fmla="*/ 3737823 w 6868353"/>
                <a:gd name="connsiteY6297" fmla="*/ 507547 h 6857985"/>
                <a:gd name="connsiteX6298" fmla="*/ 3717679 w 6868353"/>
                <a:gd name="connsiteY6298" fmla="*/ 512643 h 6857985"/>
                <a:gd name="connsiteX6299" fmla="*/ 3715711 w 6868353"/>
                <a:gd name="connsiteY6299" fmla="*/ 500893 h 6857985"/>
                <a:gd name="connsiteX6300" fmla="*/ 3732091 w 6868353"/>
                <a:gd name="connsiteY6300" fmla="*/ 504404 h 6857985"/>
                <a:gd name="connsiteX6301" fmla="*/ 3699867 w 6868353"/>
                <a:gd name="connsiteY6301" fmla="*/ 497006 h 6857985"/>
                <a:gd name="connsiteX6302" fmla="*/ 3193581 w 6868353"/>
                <a:gd name="connsiteY6302" fmla="*/ 491039 h 6857985"/>
                <a:gd name="connsiteX6303" fmla="*/ 3178787 w 6868353"/>
                <a:gd name="connsiteY6303" fmla="*/ 496193 h 6857985"/>
                <a:gd name="connsiteX6304" fmla="*/ 3161982 w 6868353"/>
                <a:gd name="connsiteY6304" fmla="*/ 495994 h 6857985"/>
                <a:gd name="connsiteX6305" fmla="*/ 3155371 w 6868353"/>
                <a:gd name="connsiteY6305" fmla="*/ 508877 h 6857985"/>
                <a:gd name="connsiteX6306" fmla="*/ 3177286 w 6868353"/>
                <a:gd name="connsiteY6306" fmla="*/ 504319 h 6857985"/>
                <a:gd name="connsiteX6307" fmla="*/ 3188513 w 6868353"/>
                <a:gd name="connsiteY6307" fmla="*/ 501686 h 6857985"/>
                <a:gd name="connsiteX6308" fmla="*/ 3198168 w 6868353"/>
                <a:gd name="connsiteY6308" fmla="*/ 499420 h 6857985"/>
                <a:gd name="connsiteX6309" fmla="*/ 3193581 w 6868353"/>
                <a:gd name="connsiteY6309" fmla="*/ 491039 h 6857985"/>
                <a:gd name="connsiteX6310" fmla="*/ 5162513 w 6868353"/>
                <a:gd name="connsiteY6310" fmla="*/ 490417 h 6857985"/>
                <a:gd name="connsiteX6311" fmla="*/ 5279931 w 6868353"/>
                <a:gd name="connsiteY6311" fmla="*/ 555795 h 6857985"/>
                <a:gd name="connsiteX6312" fmla="*/ 5314249 w 6868353"/>
                <a:gd name="connsiteY6312" fmla="*/ 575685 h 6857985"/>
                <a:gd name="connsiteX6313" fmla="*/ 5348877 w 6868353"/>
                <a:gd name="connsiteY6313" fmla="*/ 597742 h 6857985"/>
                <a:gd name="connsiteX6314" fmla="*/ 5419819 w 6868353"/>
                <a:gd name="connsiteY6314" fmla="*/ 643484 h 6857985"/>
                <a:gd name="connsiteX6315" fmla="*/ 5455325 w 6868353"/>
                <a:gd name="connsiteY6315" fmla="*/ 666574 h 6857985"/>
                <a:gd name="connsiteX6316" fmla="*/ 5489429 w 6868353"/>
                <a:gd name="connsiteY6316" fmla="*/ 690670 h 6857985"/>
                <a:gd name="connsiteX6317" fmla="*/ 5554567 w 6868353"/>
                <a:gd name="connsiteY6317" fmla="*/ 736836 h 6857985"/>
                <a:gd name="connsiteX6318" fmla="*/ 5660165 w 6868353"/>
                <a:gd name="connsiteY6318" fmla="*/ 814318 h 6857985"/>
                <a:gd name="connsiteX6319" fmla="*/ 5680819 w 6868353"/>
                <a:gd name="connsiteY6319" fmla="*/ 840240 h 6857985"/>
                <a:gd name="connsiteX6320" fmla="*/ 5827841 w 6868353"/>
                <a:gd name="connsiteY6320" fmla="*/ 957206 h 6857985"/>
                <a:gd name="connsiteX6321" fmla="*/ 5847859 w 6868353"/>
                <a:gd name="connsiteY6321" fmla="*/ 975837 h 6857985"/>
                <a:gd name="connsiteX6322" fmla="*/ 5867043 w 6868353"/>
                <a:gd name="connsiteY6322" fmla="*/ 994963 h 6857985"/>
                <a:gd name="connsiteX6323" fmla="*/ 5903895 w 6868353"/>
                <a:gd name="connsiteY6323" fmla="*/ 1031729 h 6857985"/>
                <a:gd name="connsiteX6324" fmla="*/ 5967715 w 6868353"/>
                <a:gd name="connsiteY6324" fmla="*/ 1089958 h 6857985"/>
                <a:gd name="connsiteX6325" fmla="*/ 6039123 w 6868353"/>
                <a:gd name="connsiteY6325" fmla="*/ 1175580 h 6857985"/>
                <a:gd name="connsiteX6326" fmla="*/ 5920061 w 6868353"/>
                <a:gd name="connsiteY6326" fmla="*/ 1055188 h 6857985"/>
                <a:gd name="connsiteX6327" fmla="*/ 5905267 w 6868353"/>
                <a:gd name="connsiteY6327" fmla="*/ 1057609 h 6857985"/>
                <a:gd name="connsiteX6328" fmla="*/ 5938833 w 6868353"/>
                <a:gd name="connsiteY6328" fmla="*/ 1095762 h 6857985"/>
                <a:gd name="connsiteX6329" fmla="*/ 5961259 w 6868353"/>
                <a:gd name="connsiteY6329" fmla="*/ 1124076 h 6857985"/>
                <a:gd name="connsiteX6330" fmla="*/ 5951803 w 6868353"/>
                <a:gd name="connsiteY6330" fmla="*/ 1113048 h 6857985"/>
                <a:gd name="connsiteX6331" fmla="*/ 5941395 w 6868353"/>
                <a:gd name="connsiteY6331" fmla="*/ 1102359 h 6857985"/>
                <a:gd name="connsiteX6332" fmla="*/ 5919227 w 6868353"/>
                <a:gd name="connsiteY6332" fmla="*/ 1080798 h 6857985"/>
                <a:gd name="connsiteX6333" fmla="*/ 5871787 w 6868353"/>
                <a:gd name="connsiteY6333" fmla="*/ 1036727 h 6857985"/>
                <a:gd name="connsiteX6334" fmla="*/ 5824247 w 6868353"/>
                <a:gd name="connsiteY6334" fmla="*/ 990999 h 6857985"/>
                <a:gd name="connsiteX6335" fmla="*/ 5780527 w 6868353"/>
                <a:gd name="connsiteY6335" fmla="*/ 943743 h 6857985"/>
                <a:gd name="connsiteX6336" fmla="*/ 5841135 w 6868353"/>
                <a:gd name="connsiteY6336" fmla="*/ 1001518 h 6857985"/>
                <a:gd name="connsiteX6337" fmla="*/ 5890403 w 6868353"/>
                <a:gd name="connsiteY6337" fmla="*/ 1048321 h 6857985"/>
                <a:gd name="connsiteX6338" fmla="*/ 5905183 w 6868353"/>
                <a:gd name="connsiteY6338" fmla="*/ 1045901 h 6857985"/>
                <a:gd name="connsiteX6339" fmla="*/ 5872903 w 6868353"/>
                <a:gd name="connsiteY6339" fmla="*/ 1013806 h 6857985"/>
                <a:gd name="connsiteX6340" fmla="*/ 5844533 w 6868353"/>
                <a:gd name="connsiteY6340" fmla="*/ 973218 h 6857985"/>
                <a:gd name="connsiteX6341" fmla="*/ 5747699 w 6868353"/>
                <a:gd name="connsiteY6341" fmla="*/ 891177 h 6857985"/>
                <a:gd name="connsiteX6342" fmla="*/ 5727723 w 6868353"/>
                <a:gd name="connsiteY6342" fmla="*/ 878889 h 6857985"/>
                <a:gd name="connsiteX6343" fmla="*/ 5707393 w 6868353"/>
                <a:gd name="connsiteY6343" fmla="*/ 867053 h 6857985"/>
                <a:gd name="connsiteX6344" fmla="*/ 5697709 w 6868353"/>
                <a:gd name="connsiteY6344" fmla="*/ 859932 h 6857985"/>
                <a:gd name="connsiteX6345" fmla="*/ 5625465 w 6868353"/>
                <a:gd name="connsiteY6345" fmla="*/ 796763 h 6857985"/>
                <a:gd name="connsiteX6346" fmla="*/ 5601653 w 6868353"/>
                <a:gd name="connsiteY6346" fmla="*/ 776745 h 6857985"/>
                <a:gd name="connsiteX6347" fmla="*/ 5590355 w 6868353"/>
                <a:gd name="connsiteY6347" fmla="*/ 767642 h 6857985"/>
                <a:gd name="connsiteX6348" fmla="*/ 5579525 w 6868353"/>
                <a:gd name="connsiteY6348" fmla="*/ 759912 h 6857985"/>
                <a:gd name="connsiteX6349" fmla="*/ 5549725 w 6868353"/>
                <a:gd name="connsiteY6349" fmla="*/ 743632 h 6857985"/>
                <a:gd name="connsiteX6350" fmla="*/ 5497683 w 6868353"/>
                <a:gd name="connsiteY6350" fmla="*/ 698796 h 6857985"/>
                <a:gd name="connsiteX6351" fmla="*/ 5445359 w 6868353"/>
                <a:gd name="connsiteY6351" fmla="*/ 671770 h 6857985"/>
                <a:gd name="connsiteX6352" fmla="*/ 5443037 w 6868353"/>
                <a:gd name="connsiteY6352" fmla="*/ 660232 h 6857985"/>
                <a:gd name="connsiteX6353" fmla="*/ 5404105 w 6868353"/>
                <a:gd name="connsiteY6353" fmla="*/ 647122 h 6857985"/>
                <a:gd name="connsiteX6354" fmla="*/ 5366375 w 6868353"/>
                <a:gd name="connsiteY6354" fmla="*/ 611192 h 6857985"/>
                <a:gd name="connsiteX6355" fmla="*/ 5383407 w 6868353"/>
                <a:gd name="connsiteY6355" fmla="*/ 634806 h 6857985"/>
                <a:gd name="connsiteX6356" fmla="*/ 5326579 w 6868353"/>
                <a:gd name="connsiteY6356" fmla="*/ 591145 h 6857985"/>
                <a:gd name="connsiteX6357" fmla="*/ 5312875 w 6868353"/>
                <a:gd name="connsiteY6357" fmla="*/ 581603 h 6857985"/>
                <a:gd name="connsiteX6358" fmla="*/ 5298987 w 6868353"/>
                <a:gd name="connsiteY6358" fmla="*/ 572953 h 6857985"/>
                <a:gd name="connsiteX6359" fmla="*/ 5271295 w 6868353"/>
                <a:gd name="connsiteY6359" fmla="*/ 556743 h 6857985"/>
                <a:gd name="connsiteX6360" fmla="*/ 5154995 w 6868353"/>
                <a:gd name="connsiteY6360" fmla="*/ 496505 h 6857985"/>
                <a:gd name="connsiteX6361" fmla="*/ 5166023 w 6868353"/>
                <a:gd name="connsiteY6361" fmla="*/ 495655 h 6857985"/>
                <a:gd name="connsiteX6362" fmla="*/ 5162513 w 6868353"/>
                <a:gd name="connsiteY6362" fmla="*/ 490417 h 6857985"/>
                <a:gd name="connsiteX6363" fmla="*/ 4937301 w 6868353"/>
                <a:gd name="connsiteY6363" fmla="*/ 489766 h 6857985"/>
                <a:gd name="connsiteX6364" fmla="*/ 4965883 w 6868353"/>
                <a:gd name="connsiteY6364" fmla="*/ 509331 h 6857985"/>
                <a:gd name="connsiteX6365" fmla="*/ 4999195 w 6868353"/>
                <a:gd name="connsiteY6365" fmla="*/ 529491 h 6857985"/>
                <a:gd name="connsiteX6366" fmla="*/ 4986157 w 6868353"/>
                <a:gd name="connsiteY6366" fmla="*/ 536301 h 6857985"/>
                <a:gd name="connsiteX6367" fmla="*/ 4997991 w 6868353"/>
                <a:gd name="connsiteY6367" fmla="*/ 535352 h 6857985"/>
                <a:gd name="connsiteX6368" fmla="*/ 4964467 w 6868353"/>
                <a:gd name="connsiteY6368" fmla="*/ 512304 h 6857985"/>
                <a:gd name="connsiteX6369" fmla="*/ 4925381 w 6868353"/>
                <a:gd name="connsiteY6369" fmla="*/ 491153 h 6857985"/>
                <a:gd name="connsiteX6370" fmla="*/ 4937301 w 6868353"/>
                <a:gd name="connsiteY6370" fmla="*/ 489766 h 6857985"/>
                <a:gd name="connsiteX6371" fmla="*/ 2320197 w 6868353"/>
                <a:gd name="connsiteY6371" fmla="*/ 486964 h 6857985"/>
                <a:gd name="connsiteX6372" fmla="*/ 2301724 w 6868353"/>
                <a:gd name="connsiteY6372" fmla="*/ 487358 h 6857985"/>
                <a:gd name="connsiteX6373" fmla="*/ 2312059 w 6868353"/>
                <a:gd name="connsiteY6373" fmla="*/ 501898 h 6857985"/>
                <a:gd name="connsiteX6374" fmla="*/ 2320197 w 6868353"/>
                <a:gd name="connsiteY6374" fmla="*/ 486964 h 6857985"/>
                <a:gd name="connsiteX6375" fmla="*/ 3451553 w 6868353"/>
                <a:gd name="connsiteY6375" fmla="*/ 485543 h 6857985"/>
                <a:gd name="connsiteX6376" fmla="*/ 3426579 w 6868353"/>
                <a:gd name="connsiteY6376" fmla="*/ 488604 h 6857985"/>
                <a:gd name="connsiteX6377" fmla="*/ 3495567 w 6868353"/>
                <a:gd name="connsiteY6377" fmla="*/ 507561 h 6857985"/>
                <a:gd name="connsiteX6378" fmla="*/ 3505407 w 6868353"/>
                <a:gd name="connsiteY6378" fmla="*/ 500907 h 6857985"/>
                <a:gd name="connsiteX6379" fmla="*/ 3510701 w 6868353"/>
                <a:gd name="connsiteY6379" fmla="*/ 498401 h 6857985"/>
                <a:gd name="connsiteX6380" fmla="*/ 3492721 w 6868353"/>
                <a:gd name="connsiteY6380" fmla="*/ 496065 h 6857985"/>
                <a:gd name="connsiteX6381" fmla="*/ 3451553 w 6868353"/>
                <a:gd name="connsiteY6381" fmla="*/ 485543 h 6857985"/>
                <a:gd name="connsiteX6382" fmla="*/ 4380273 w 6868353"/>
                <a:gd name="connsiteY6382" fmla="*/ 483003 h 6857985"/>
                <a:gd name="connsiteX6383" fmla="*/ 4415979 w 6868353"/>
                <a:gd name="connsiteY6383" fmla="*/ 488166 h 6857985"/>
                <a:gd name="connsiteX6384" fmla="*/ 4431155 w 6868353"/>
                <a:gd name="connsiteY6384" fmla="*/ 506882 h 6857985"/>
                <a:gd name="connsiteX6385" fmla="*/ 4372687 w 6868353"/>
                <a:gd name="connsiteY6385" fmla="*/ 483579 h 6857985"/>
                <a:gd name="connsiteX6386" fmla="*/ 4380273 w 6868353"/>
                <a:gd name="connsiteY6386" fmla="*/ 483003 h 6857985"/>
                <a:gd name="connsiteX6387" fmla="*/ 2206418 w 6868353"/>
                <a:gd name="connsiteY6387" fmla="*/ 482687 h 6857985"/>
                <a:gd name="connsiteX6388" fmla="*/ 2189614 w 6868353"/>
                <a:gd name="connsiteY6388" fmla="*/ 486311 h 6857985"/>
                <a:gd name="connsiteX6389" fmla="*/ 2161837 w 6868353"/>
                <a:gd name="connsiteY6389" fmla="*/ 496716 h 6857985"/>
                <a:gd name="connsiteX6390" fmla="*/ 2154815 w 6868353"/>
                <a:gd name="connsiteY6390" fmla="*/ 496957 h 6857985"/>
                <a:gd name="connsiteX6391" fmla="*/ 2127648 w 6868353"/>
                <a:gd name="connsiteY6391" fmla="*/ 516933 h 6857985"/>
                <a:gd name="connsiteX6392" fmla="*/ 2172597 w 6868353"/>
                <a:gd name="connsiteY6392" fmla="*/ 501190 h 6857985"/>
                <a:gd name="connsiteX6393" fmla="*/ 2165858 w 6868353"/>
                <a:gd name="connsiteY6393" fmla="*/ 511001 h 6857985"/>
                <a:gd name="connsiteX6394" fmla="*/ 2200359 w 6868353"/>
                <a:gd name="connsiteY6394" fmla="*/ 489340 h 6857985"/>
                <a:gd name="connsiteX6395" fmla="*/ 2206418 w 6868353"/>
                <a:gd name="connsiteY6395" fmla="*/ 482687 h 6857985"/>
                <a:gd name="connsiteX6396" fmla="*/ 2835094 w 6868353"/>
                <a:gd name="connsiteY6396" fmla="*/ 479247 h 6857985"/>
                <a:gd name="connsiteX6397" fmla="*/ 2833551 w 6868353"/>
                <a:gd name="connsiteY6397" fmla="*/ 488676 h 6857985"/>
                <a:gd name="connsiteX6398" fmla="*/ 2802065 w 6868353"/>
                <a:gd name="connsiteY6398" fmla="*/ 497198 h 6857985"/>
                <a:gd name="connsiteX6399" fmla="*/ 2735881 w 6868353"/>
                <a:gd name="connsiteY6399" fmla="*/ 497496 h 6857985"/>
                <a:gd name="connsiteX6400" fmla="*/ 2666737 w 6868353"/>
                <a:gd name="connsiteY6400" fmla="*/ 503144 h 6857985"/>
                <a:gd name="connsiteX6401" fmla="*/ 2703206 w 6868353"/>
                <a:gd name="connsiteY6401" fmla="*/ 491309 h 6857985"/>
                <a:gd name="connsiteX6402" fmla="*/ 2746796 w 6868353"/>
                <a:gd name="connsiteY6402" fmla="*/ 482093 h 6857985"/>
                <a:gd name="connsiteX6403" fmla="*/ 2758787 w 6868353"/>
                <a:gd name="connsiteY6403" fmla="*/ 493914 h 6857985"/>
                <a:gd name="connsiteX6404" fmla="*/ 2835094 w 6868353"/>
                <a:gd name="connsiteY6404" fmla="*/ 479247 h 6857985"/>
                <a:gd name="connsiteX6405" fmla="*/ 1826171 w 6868353"/>
                <a:gd name="connsiteY6405" fmla="*/ 477718 h 6857985"/>
                <a:gd name="connsiteX6406" fmla="*/ 1679631 w 6868353"/>
                <a:gd name="connsiteY6406" fmla="*/ 572741 h 6857985"/>
                <a:gd name="connsiteX6407" fmla="*/ 1694793 w 6868353"/>
                <a:gd name="connsiteY6407" fmla="*/ 568975 h 6857985"/>
                <a:gd name="connsiteX6408" fmla="*/ 1690942 w 6868353"/>
                <a:gd name="connsiteY6408" fmla="*/ 575586 h 6857985"/>
                <a:gd name="connsiteX6409" fmla="*/ 1649674 w 6868353"/>
                <a:gd name="connsiteY6409" fmla="*/ 593283 h 6857985"/>
                <a:gd name="connsiteX6410" fmla="*/ 1677974 w 6868353"/>
                <a:gd name="connsiteY6410" fmla="*/ 568720 h 6857985"/>
                <a:gd name="connsiteX6411" fmla="*/ 1718676 w 6868353"/>
                <a:gd name="connsiteY6411" fmla="*/ 542770 h 6857985"/>
                <a:gd name="connsiteX6412" fmla="*/ 1826171 w 6868353"/>
                <a:gd name="connsiteY6412" fmla="*/ 477718 h 6857985"/>
                <a:gd name="connsiteX6413" fmla="*/ 3540459 w 6868353"/>
                <a:gd name="connsiteY6413" fmla="*/ 471517 h 6857985"/>
                <a:gd name="connsiteX6414" fmla="*/ 3520441 w 6868353"/>
                <a:gd name="connsiteY6414" fmla="*/ 477661 h 6857985"/>
                <a:gd name="connsiteX6415" fmla="*/ 3574833 w 6868353"/>
                <a:gd name="connsiteY6415" fmla="*/ 482630 h 6857985"/>
                <a:gd name="connsiteX6416" fmla="*/ 3572623 w 6868353"/>
                <a:gd name="connsiteY6416" fmla="*/ 497240 h 6857985"/>
                <a:gd name="connsiteX6417" fmla="*/ 3529063 w 6868353"/>
                <a:gd name="connsiteY6417" fmla="*/ 492101 h 6857985"/>
                <a:gd name="connsiteX6418" fmla="*/ 3513899 w 6868353"/>
                <a:gd name="connsiteY6418" fmla="*/ 495230 h 6857985"/>
                <a:gd name="connsiteX6419" fmla="*/ 3548091 w 6868353"/>
                <a:gd name="connsiteY6419" fmla="*/ 506357 h 6857985"/>
                <a:gd name="connsiteX6420" fmla="*/ 3617021 w 6868353"/>
                <a:gd name="connsiteY6420" fmla="*/ 508254 h 6857985"/>
                <a:gd name="connsiteX6421" fmla="*/ 3603191 w 6868353"/>
                <a:gd name="connsiteY6421" fmla="*/ 490997 h 6857985"/>
                <a:gd name="connsiteX6422" fmla="*/ 3642519 w 6868353"/>
                <a:gd name="connsiteY6422" fmla="*/ 504021 h 6857985"/>
                <a:gd name="connsiteX6423" fmla="*/ 3686023 w 6868353"/>
                <a:gd name="connsiteY6423" fmla="*/ 511539 h 6857985"/>
                <a:gd name="connsiteX6424" fmla="*/ 3652499 w 6868353"/>
                <a:gd name="connsiteY6424" fmla="*/ 499010 h 6857985"/>
                <a:gd name="connsiteX6425" fmla="*/ 3615945 w 6868353"/>
                <a:gd name="connsiteY6425" fmla="*/ 489425 h 6857985"/>
                <a:gd name="connsiteX6426" fmla="*/ 3540459 w 6868353"/>
                <a:gd name="connsiteY6426" fmla="*/ 471517 h 6857985"/>
                <a:gd name="connsiteX6427" fmla="*/ 2465405 w 6868353"/>
                <a:gd name="connsiteY6427" fmla="*/ 468437 h 6857985"/>
                <a:gd name="connsiteX6428" fmla="*/ 2471142 w 6868353"/>
                <a:gd name="connsiteY6428" fmla="*/ 481540 h 6857985"/>
                <a:gd name="connsiteX6429" fmla="*/ 2416114 w 6868353"/>
                <a:gd name="connsiteY6429" fmla="*/ 477562 h 6857985"/>
                <a:gd name="connsiteX6430" fmla="*/ 2451039 w 6868353"/>
                <a:gd name="connsiteY6430" fmla="*/ 470484 h 6857985"/>
                <a:gd name="connsiteX6431" fmla="*/ 2465405 w 6868353"/>
                <a:gd name="connsiteY6431" fmla="*/ 468437 h 6857985"/>
                <a:gd name="connsiteX6432" fmla="*/ 2769107 w 6868353"/>
                <a:gd name="connsiteY6432" fmla="*/ 466944 h 6857985"/>
                <a:gd name="connsiteX6433" fmla="*/ 2811366 w 6868353"/>
                <a:gd name="connsiteY6433" fmla="*/ 479629 h 6857985"/>
                <a:gd name="connsiteX6434" fmla="*/ 2748098 w 6868353"/>
                <a:gd name="connsiteY6434" fmla="*/ 481073 h 6857985"/>
                <a:gd name="connsiteX6435" fmla="*/ 2722445 w 6868353"/>
                <a:gd name="connsiteY6435" fmla="*/ 480620 h 6857985"/>
                <a:gd name="connsiteX6436" fmla="*/ 2709194 w 6868353"/>
                <a:gd name="connsiteY6436" fmla="*/ 482687 h 6857985"/>
                <a:gd name="connsiteX6437" fmla="*/ 2695094 w 6868353"/>
                <a:gd name="connsiteY6437" fmla="*/ 487868 h 6857985"/>
                <a:gd name="connsiteX6438" fmla="*/ 2723465 w 6868353"/>
                <a:gd name="connsiteY6438" fmla="*/ 475934 h 6857985"/>
                <a:gd name="connsiteX6439" fmla="*/ 2769107 w 6868353"/>
                <a:gd name="connsiteY6439" fmla="*/ 466944 h 6857985"/>
                <a:gd name="connsiteX6440" fmla="*/ 5071595 w 6868353"/>
                <a:gd name="connsiteY6440" fmla="*/ 466831 h 6857985"/>
                <a:gd name="connsiteX6441" fmla="*/ 5108955 w 6868353"/>
                <a:gd name="connsiteY6441" fmla="*/ 487557 h 6857985"/>
                <a:gd name="connsiteX6442" fmla="*/ 5152277 w 6868353"/>
                <a:gd name="connsiteY6442" fmla="*/ 508071 h 6857985"/>
                <a:gd name="connsiteX6443" fmla="*/ 5155505 w 6868353"/>
                <a:gd name="connsiteY6443" fmla="*/ 519368 h 6857985"/>
                <a:gd name="connsiteX6444" fmla="*/ 5278559 w 6868353"/>
                <a:gd name="connsiteY6444" fmla="*/ 585298 h 6857985"/>
                <a:gd name="connsiteX6445" fmla="*/ 5301267 w 6868353"/>
                <a:gd name="connsiteY6445" fmla="*/ 598294 h 6857985"/>
                <a:gd name="connsiteX6446" fmla="*/ 5323083 w 6868353"/>
                <a:gd name="connsiteY6446" fmla="*/ 611050 h 6857985"/>
                <a:gd name="connsiteX6447" fmla="*/ 5371275 w 6868353"/>
                <a:gd name="connsiteY6447" fmla="*/ 634352 h 6857985"/>
                <a:gd name="connsiteX6448" fmla="*/ 5418503 w 6868353"/>
                <a:gd name="connsiteY6448" fmla="*/ 671019 h 6857985"/>
                <a:gd name="connsiteX6449" fmla="*/ 5444835 w 6868353"/>
                <a:gd name="connsiteY6449" fmla="*/ 689070 h 6857985"/>
                <a:gd name="connsiteX6450" fmla="*/ 5471209 w 6868353"/>
                <a:gd name="connsiteY6450" fmla="*/ 707389 h 6857985"/>
                <a:gd name="connsiteX6451" fmla="*/ 5565339 w 6868353"/>
                <a:gd name="connsiteY6451" fmla="*/ 767911 h 6857985"/>
                <a:gd name="connsiteX6452" fmla="*/ 5595027 w 6868353"/>
                <a:gd name="connsiteY6452" fmla="*/ 795687 h 6857985"/>
                <a:gd name="connsiteX6453" fmla="*/ 5628907 w 6868353"/>
                <a:gd name="connsiteY6453" fmla="*/ 827498 h 6857985"/>
                <a:gd name="connsiteX6454" fmla="*/ 5568751 w 6868353"/>
                <a:gd name="connsiteY6454" fmla="*/ 779746 h 6857985"/>
                <a:gd name="connsiteX6455" fmla="*/ 5500827 w 6868353"/>
                <a:gd name="connsiteY6455" fmla="*/ 733707 h 6857985"/>
                <a:gd name="connsiteX6456" fmla="*/ 5435377 w 6868353"/>
                <a:gd name="connsiteY6456" fmla="*/ 688390 h 6857985"/>
                <a:gd name="connsiteX6457" fmla="*/ 5379697 w 6868353"/>
                <a:gd name="connsiteY6457" fmla="*/ 646131 h 6857985"/>
                <a:gd name="connsiteX6458" fmla="*/ 5326395 w 6868353"/>
                <a:gd name="connsiteY6458" fmla="*/ 619077 h 6857985"/>
                <a:gd name="connsiteX6459" fmla="*/ 5308317 w 6868353"/>
                <a:gd name="connsiteY6459" fmla="*/ 608261 h 6857985"/>
                <a:gd name="connsiteX6460" fmla="*/ 5288809 w 6868353"/>
                <a:gd name="connsiteY6460" fmla="*/ 596779 h 6857985"/>
                <a:gd name="connsiteX6461" fmla="*/ 5247017 w 6868353"/>
                <a:gd name="connsiteY6461" fmla="*/ 572712 h 6857985"/>
                <a:gd name="connsiteX6462" fmla="*/ 5164383 w 6868353"/>
                <a:gd name="connsiteY6462" fmla="*/ 524889 h 6857985"/>
                <a:gd name="connsiteX6463" fmla="*/ 5128903 w 6868353"/>
                <a:gd name="connsiteY6463" fmla="*/ 506372 h 6857985"/>
                <a:gd name="connsiteX6464" fmla="*/ 5101595 w 6868353"/>
                <a:gd name="connsiteY6464" fmla="*/ 493772 h 6857985"/>
                <a:gd name="connsiteX6465" fmla="*/ 5071595 w 6868353"/>
                <a:gd name="connsiteY6465" fmla="*/ 466831 h 6857985"/>
                <a:gd name="connsiteX6466" fmla="*/ 4739879 w 6868353"/>
                <a:gd name="connsiteY6466" fmla="*/ 465911 h 6857985"/>
                <a:gd name="connsiteX6467" fmla="*/ 4779209 w 6868353"/>
                <a:gd name="connsiteY6467" fmla="*/ 470583 h 6857985"/>
                <a:gd name="connsiteX6468" fmla="*/ 4805003 w 6868353"/>
                <a:gd name="connsiteY6468" fmla="*/ 489242 h 6857985"/>
                <a:gd name="connsiteX6469" fmla="*/ 4803119 w 6868353"/>
                <a:gd name="connsiteY6469" fmla="*/ 501035 h 6857985"/>
                <a:gd name="connsiteX6470" fmla="*/ 4739879 w 6868353"/>
                <a:gd name="connsiteY6470" fmla="*/ 465911 h 6857985"/>
                <a:gd name="connsiteX6471" fmla="*/ 3779119 w 6868353"/>
                <a:gd name="connsiteY6471" fmla="*/ 465387 h 6857985"/>
                <a:gd name="connsiteX6472" fmla="*/ 3805013 w 6868353"/>
                <a:gd name="connsiteY6472" fmla="*/ 466973 h 6857985"/>
                <a:gd name="connsiteX6473" fmla="*/ 3831261 w 6868353"/>
                <a:gd name="connsiteY6473" fmla="*/ 474193 h 6857985"/>
                <a:gd name="connsiteX6474" fmla="*/ 3843987 w 6868353"/>
                <a:gd name="connsiteY6474" fmla="*/ 474844 h 6857985"/>
                <a:gd name="connsiteX6475" fmla="*/ 3839925 w 6868353"/>
                <a:gd name="connsiteY6475" fmla="*/ 483282 h 6857985"/>
                <a:gd name="connsiteX6476" fmla="*/ 3873747 w 6868353"/>
                <a:gd name="connsiteY6476" fmla="*/ 503710 h 6857985"/>
                <a:gd name="connsiteX6477" fmla="*/ 3901905 w 6868353"/>
                <a:gd name="connsiteY6477" fmla="*/ 471092 h 6857985"/>
                <a:gd name="connsiteX6478" fmla="*/ 3946443 w 6868353"/>
                <a:gd name="connsiteY6478" fmla="*/ 492583 h 6857985"/>
                <a:gd name="connsiteX6479" fmla="*/ 3940199 w 6868353"/>
                <a:gd name="connsiteY6479" fmla="*/ 483239 h 6857985"/>
                <a:gd name="connsiteX6480" fmla="*/ 3978367 w 6868353"/>
                <a:gd name="connsiteY6480" fmla="*/ 495598 h 6857985"/>
                <a:gd name="connsiteX6481" fmla="*/ 3995739 w 6868353"/>
                <a:gd name="connsiteY6481" fmla="*/ 518519 h 6857985"/>
                <a:gd name="connsiteX6482" fmla="*/ 3996913 w 6868353"/>
                <a:gd name="connsiteY6482" fmla="*/ 536314 h 6857985"/>
                <a:gd name="connsiteX6483" fmla="*/ 3968727 w 6868353"/>
                <a:gd name="connsiteY6483" fmla="*/ 530609 h 6857985"/>
                <a:gd name="connsiteX6484" fmla="*/ 3938883 w 6868353"/>
                <a:gd name="connsiteY6484" fmla="*/ 526956 h 6857985"/>
                <a:gd name="connsiteX6485" fmla="*/ 3975495 w 6868353"/>
                <a:gd name="connsiteY6485" fmla="*/ 527523 h 6857985"/>
                <a:gd name="connsiteX6486" fmla="*/ 3937255 w 6868353"/>
                <a:gd name="connsiteY6486" fmla="*/ 509260 h 6857985"/>
                <a:gd name="connsiteX6487" fmla="*/ 3937879 w 6868353"/>
                <a:gd name="connsiteY6487" fmla="*/ 515178 h 6857985"/>
                <a:gd name="connsiteX6488" fmla="*/ 3916035 w 6868353"/>
                <a:gd name="connsiteY6488" fmla="*/ 507391 h 6857985"/>
                <a:gd name="connsiteX6489" fmla="*/ 3837107 w 6868353"/>
                <a:gd name="connsiteY6489" fmla="*/ 503484 h 6857985"/>
                <a:gd name="connsiteX6490" fmla="*/ 3841949 w 6868353"/>
                <a:gd name="connsiteY6490" fmla="*/ 500964 h 6857985"/>
                <a:gd name="connsiteX6491" fmla="*/ 3785787 w 6868353"/>
                <a:gd name="connsiteY6491" fmla="*/ 474377 h 6857985"/>
                <a:gd name="connsiteX6492" fmla="*/ 3779119 w 6868353"/>
                <a:gd name="connsiteY6492" fmla="*/ 465387 h 6857985"/>
                <a:gd name="connsiteX6493" fmla="*/ 3365845 w 6868353"/>
                <a:gd name="connsiteY6493" fmla="*/ 463448 h 6857985"/>
                <a:gd name="connsiteX6494" fmla="*/ 3382791 w 6868353"/>
                <a:gd name="connsiteY6494" fmla="*/ 485661 h 6857985"/>
                <a:gd name="connsiteX6495" fmla="*/ 3342287 w 6868353"/>
                <a:gd name="connsiteY6495" fmla="*/ 473485 h 6857985"/>
                <a:gd name="connsiteX6496" fmla="*/ 3343547 w 6868353"/>
                <a:gd name="connsiteY6496" fmla="*/ 466704 h 6857985"/>
                <a:gd name="connsiteX6497" fmla="*/ 3365845 w 6868353"/>
                <a:gd name="connsiteY6497" fmla="*/ 463448 h 6857985"/>
                <a:gd name="connsiteX6498" fmla="*/ 4039555 w 6868353"/>
                <a:gd name="connsiteY6498" fmla="*/ 462796 h 6857985"/>
                <a:gd name="connsiteX6499" fmla="*/ 4126861 w 6868353"/>
                <a:gd name="connsiteY6499" fmla="*/ 510307 h 6857985"/>
                <a:gd name="connsiteX6500" fmla="*/ 4110665 w 6868353"/>
                <a:gd name="connsiteY6500" fmla="*/ 505069 h 6857985"/>
                <a:gd name="connsiteX6501" fmla="*/ 4105541 w 6868353"/>
                <a:gd name="connsiteY6501" fmla="*/ 507278 h 6857985"/>
                <a:gd name="connsiteX6502" fmla="*/ 4039555 w 6868353"/>
                <a:gd name="connsiteY6502" fmla="*/ 462796 h 6857985"/>
                <a:gd name="connsiteX6503" fmla="*/ 2943194 w 6868353"/>
                <a:gd name="connsiteY6503" fmla="*/ 459951 h 6857985"/>
                <a:gd name="connsiteX6504" fmla="*/ 2969247 w 6868353"/>
                <a:gd name="connsiteY6504" fmla="*/ 466039 h 6857985"/>
                <a:gd name="connsiteX6505" fmla="*/ 2998467 w 6868353"/>
                <a:gd name="connsiteY6505" fmla="*/ 463802 h 6857985"/>
                <a:gd name="connsiteX6506" fmla="*/ 3015285 w 6868353"/>
                <a:gd name="connsiteY6506" fmla="*/ 464453 h 6857985"/>
                <a:gd name="connsiteX6507" fmla="*/ 3026880 w 6868353"/>
                <a:gd name="connsiteY6507" fmla="*/ 462967 h 6857985"/>
                <a:gd name="connsiteX6508" fmla="*/ 3041703 w 6868353"/>
                <a:gd name="connsiteY6508" fmla="*/ 460022 h 6857985"/>
                <a:gd name="connsiteX6509" fmla="*/ 3025932 w 6868353"/>
                <a:gd name="connsiteY6509" fmla="*/ 464934 h 6857985"/>
                <a:gd name="connsiteX6510" fmla="*/ 2996711 w 6868353"/>
                <a:gd name="connsiteY6510" fmla="*/ 468842 h 6857985"/>
                <a:gd name="connsiteX6511" fmla="*/ 2965491 w 6868353"/>
                <a:gd name="connsiteY6511" fmla="*/ 470416 h 6857985"/>
                <a:gd name="connsiteX6512" fmla="*/ 2941583 w 6868353"/>
                <a:gd name="connsiteY6512" fmla="*/ 469097 h 6857985"/>
                <a:gd name="connsiteX6513" fmla="*/ 2964911 w 6868353"/>
                <a:gd name="connsiteY6513" fmla="*/ 470445 h 6857985"/>
                <a:gd name="connsiteX6514" fmla="*/ 2965491 w 6868353"/>
                <a:gd name="connsiteY6514" fmla="*/ 470416 h 6857985"/>
                <a:gd name="connsiteX6515" fmla="*/ 2985669 w 6868353"/>
                <a:gd name="connsiteY6515" fmla="*/ 471529 h 6857985"/>
                <a:gd name="connsiteX6516" fmla="*/ 2987226 w 6868353"/>
                <a:gd name="connsiteY6516" fmla="*/ 494905 h 6857985"/>
                <a:gd name="connsiteX6517" fmla="*/ 3007825 w 6868353"/>
                <a:gd name="connsiteY6517" fmla="*/ 475538 h 6857985"/>
                <a:gd name="connsiteX6518" fmla="*/ 2984494 w 6868353"/>
                <a:gd name="connsiteY6518" fmla="*/ 474646 h 6857985"/>
                <a:gd name="connsiteX6519" fmla="*/ 2982724 w 6868353"/>
                <a:gd name="connsiteY6519" fmla="*/ 483990 h 6857985"/>
                <a:gd name="connsiteX6520" fmla="*/ 2921183 w 6868353"/>
                <a:gd name="connsiteY6520" fmla="*/ 488478 h 6857985"/>
                <a:gd name="connsiteX6521" fmla="*/ 2912307 w 6868353"/>
                <a:gd name="connsiteY6521" fmla="*/ 481498 h 6857985"/>
                <a:gd name="connsiteX6522" fmla="*/ 2895205 w 6868353"/>
                <a:gd name="connsiteY6522" fmla="*/ 482305 h 6857985"/>
                <a:gd name="connsiteX6523" fmla="*/ 2952923 w 6868353"/>
                <a:gd name="connsiteY6523" fmla="*/ 481541 h 6857985"/>
                <a:gd name="connsiteX6524" fmla="*/ 2914076 w 6868353"/>
                <a:gd name="connsiteY6524" fmla="*/ 472183 h 6857985"/>
                <a:gd name="connsiteX6525" fmla="*/ 2894412 w 6868353"/>
                <a:gd name="connsiteY6525" fmla="*/ 467539 h 6857985"/>
                <a:gd name="connsiteX6526" fmla="*/ 2935128 w 6868353"/>
                <a:gd name="connsiteY6526" fmla="*/ 467553 h 6857985"/>
                <a:gd name="connsiteX6527" fmla="*/ 2909008 w 6868353"/>
                <a:gd name="connsiteY6527" fmla="*/ 461338 h 6857985"/>
                <a:gd name="connsiteX6528" fmla="*/ 2943194 w 6868353"/>
                <a:gd name="connsiteY6528" fmla="*/ 459951 h 6857985"/>
                <a:gd name="connsiteX6529" fmla="*/ 3326077 w 6868353"/>
                <a:gd name="connsiteY6529" fmla="*/ 458139 h 6857985"/>
                <a:gd name="connsiteX6530" fmla="*/ 3320414 w 6868353"/>
                <a:gd name="connsiteY6530" fmla="*/ 476345 h 6857985"/>
                <a:gd name="connsiteX6531" fmla="*/ 3282516 w 6868353"/>
                <a:gd name="connsiteY6531" fmla="*/ 477747 h 6857985"/>
                <a:gd name="connsiteX6532" fmla="*/ 3326077 w 6868353"/>
                <a:gd name="connsiteY6532" fmla="*/ 458139 h 6857985"/>
                <a:gd name="connsiteX6533" fmla="*/ 4792559 w 6868353"/>
                <a:gd name="connsiteY6533" fmla="*/ 456836 h 6857985"/>
                <a:gd name="connsiteX6534" fmla="*/ 4830769 w 6868353"/>
                <a:gd name="connsiteY6534" fmla="*/ 492016 h 6857985"/>
                <a:gd name="connsiteX6535" fmla="*/ 4853519 w 6868353"/>
                <a:gd name="connsiteY6535" fmla="*/ 505763 h 6857985"/>
                <a:gd name="connsiteX6536" fmla="*/ 4842661 w 6868353"/>
                <a:gd name="connsiteY6536" fmla="*/ 535946 h 6857985"/>
                <a:gd name="connsiteX6537" fmla="*/ 4801179 w 6868353"/>
                <a:gd name="connsiteY6537" fmla="*/ 512813 h 6857985"/>
                <a:gd name="connsiteX6538" fmla="*/ 4867027 w 6868353"/>
                <a:gd name="connsiteY6538" fmla="*/ 527013 h 6857985"/>
                <a:gd name="connsiteX6539" fmla="*/ 4815551 w 6868353"/>
                <a:gd name="connsiteY6539" fmla="*/ 487274 h 6857985"/>
                <a:gd name="connsiteX6540" fmla="*/ 4799737 w 6868353"/>
                <a:gd name="connsiteY6540" fmla="*/ 469238 h 6857985"/>
                <a:gd name="connsiteX6541" fmla="*/ 4792559 w 6868353"/>
                <a:gd name="connsiteY6541" fmla="*/ 456836 h 6857985"/>
                <a:gd name="connsiteX6542" fmla="*/ 4115255 w 6868353"/>
                <a:gd name="connsiteY6542" fmla="*/ 455948 h 6857985"/>
                <a:gd name="connsiteX6543" fmla="*/ 4146597 w 6868353"/>
                <a:gd name="connsiteY6543" fmla="*/ 460517 h 6857985"/>
                <a:gd name="connsiteX6544" fmla="*/ 4163075 w 6868353"/>
                <a:gd name="connsiteY6544" fmla="*/ 478412 h 6857985"/>
                <a:gd name="connsiteX6545" fmla="*/ 4129297 w 6868353"/>
                <a:gd name="connsiteY6545" fmla="*/ 467412 h 6857985"/>
                <a:gd name="connsiteX6546" fmla="*/ 4098067 w 6868353"/>
                <a:gd name="connsiteY6546" fmla="*/ 456284 h 6857985"/>
                <a:gd name="connsiteX6547" fmla="*/ 4115255 w 6868353"/>
                <a:gd name="connsiteY6547" fmla="*/ 455948 h 6857985"/>
                <a:gd name="connsiteX6548" fmla="*/ 4286695 w 6868353"/>
                <a:gd name="connsiteY6548" fmla="*/ 445737 h 6857985"/>
                <a:gd name="connsiteX6549" fmla="*/ 4308271 w 6868353"/>
                <a:gd name="connsiteY6549" fmla="*/ 462018 h 6857985"/>
                <a:gd name="connsiteX6550" fmla="*/ 4324723 w 6868353"/>
                <a:gd name="connsiteY6550" fmla="*/ 456992 h 6857985"/>
                <a:gd name="connsiteX6551" fmla="*/ 4367207 w 6868353"/>
                <a:gd name="connsiteY6551" fmla="*/ 485250 h 6857985"/>
                <a:gd name="connsiteX6552" fmla="*/ 4302975 w 6868353"/>
                <a:gd name="connsiteY6552" fmla="*/ 463773 h 6857985"/>
                <a:gd name="connsiteX6553" fmla="*/ 4286695 w 6868353"/>
                <a:gd name="connsiteY6553" fmla="*/ 445737 h 6857985"/>
                <a:gd name="connsiteX6554" fmla="*/ 2703362 w 6868353"/>
                <a:gd name="connsiteY6554" fmla="*/ 445666 h 6857985"/>
                <a:gd name="connsiteX6555" fmla="*/ 2755927 w 6868353"/>
                <a:gd name="connsiteY6555" fmla="*/ 464509 h 6857985"/>
                <a:gd name="connsiteX6556" fmla="*/ 2738528 w 6868353"/>
                <a:gd name="connsiteY6556" fmla="*/ 466222 h 6857985"/>
                <a:gd name="connsiteX6557" fmla="*/ 2717278 w 6868353"/>
                <a:gd name="connsiteY6557" fmla="*/ 472055 h 6857985"/>
                <a:gd name="connsiteX6558" fmla="*/ 2711800 w 6868353"/>
                <a:gd name="connsiteY6558" fmla="*/ 461494 h 6857985"/>
                <a:gd name="connsiteX6559" fmla="*/ 2645898 w 6868353"/>
                <a:gd name="connsiteY6559" fmla="*/ 509940 h 6857985"/>
                <a:gd name="connsiteX6560" fmla="*/ 2720662 w 6868353"/>
                <a:gd name="connsiteY6560" fmla="*/ 501346 h 6857985"/>
                <a:gd name="connsiteX6561" fmla="*/ 2659107 w 6868353"/>
                <a:gd name="connsiteY6561" fmla="*/ 511752 h 6857985"/>
                <a:gd name="connsiteX6562" fmla="*/ 2636668 w 6868353"/>
                <a:gd name="connsiteY6562" fmla="*/ 537447 h 6857985"/>
                <a:gd name="connsiteX6563" fmla="*/ 2709874 w 6868353"/>
                <a:gd name="connsiteY6563" fmla="*/ 538141 h 6857985"/>
                <a:gd name="connsiteX6564" fmla="*/ 2679153 w 6868353"/>
                <a:gd name="connsiteY6564" fmla="*/ 548107 h 6857985"/>
                <a:gd name="connsiteX6565" fmla="*/ 2712649 w 6868353"/>
                <a:gd name="connsiteY6565" fmla="*/ 543350 h 6857985"/>
                <a:gd name="connsiteX6566" fmla="*/ 2693976 w 6868353"/>
                <a:gd name="connsiteY6566" fmla="*/ 531076 h 6857985"/>
                <a:gd name="connsiteX6567" fmla="*/ 2726141 w 6868353"/>
                <a:gd name="connsiteY6567" fmla="*/ 525753 h 6857985"/>
                <a:gd name="connsiteX6568" fmla="*/ 2725121 w 6868353"/>
                <a:gd name="connsiteY6568" fmla="*/ 521294 h 6857985"/>
                <a:gd name="connsiteX6569" fmla="*/ 2766913 w 6868353"/>
                <a:gd name="connsiteY6569" fmla="*/ 509841 h 6857985"/>
                <a:gd name="connsiteX6570" fmla="*/ 2810036 w 6868353"/>
                <a:gd name="connsiteY6570" fmla="*/ 513182 h 6857985"/>
                <a:gd name="connsiteX6571" fmla="*/ 2734338 w 6868353"/>
                <a:gd name="connsiteY6571" fmla="*/ 527806 h 6857985"/>
                <a:gd name="connsiteX6572" fmla="*/ 2781368 w 6868353"/>
                <a:gd name="connsiteY6572" fmla="*/ 527013 h 6857985"/>
                <a:gd name="connsiteX6573" fmla="*/ 2734904 w 6868353"/>
                <a:gd name="connsiteY6573" fmla="*/ 551802 h 6857985"/>
                <a:gd name="connsiteX6574" fmla="*/ 2708897 w 6868353"/>
                <a:gd name="connsiteY6574" fmla="*/ 547626 h 6857985"/>
                <a:gd name="connsiteX6575" fmla="*/ 2687463 w 6868353"/>
                <a:gd name="connsiteY6575" fmla="*/ 563737 h 6857985"/>
                <a:gd name="connsiteX6576" fmla="*/ 2627791 w 6868353"/>
                <a:gd name="connsiteY6576" fmla="*/ 564841 h 6857985"/>
                <a:gd name="connsiteX6577" fmla="*/ 2594097 w 6868353"/>
                <a:gd name="connsiteY6577" fmla="*/ 577625 h 6857985"/>
                <a:gd name="connsiteX6578" fmla="*/ 2563447 w 6868353"/>
                <a:gd name="connsiteY6578" fmla="*/ 580357 h 6857985"/>
                <a:gd name="connsiteX6579" fmla="*/ 2586240 w 6868353"/>
                <a:gd name="connsiteY6579" fmla="*/ 574100 h 6857985"/>
                <a:gd name="connsiteX6580" fmla="*/ 2595371 w 6868353"/>
                <a:gd name="connsiteY6580" fmla="*/ 570122 h 6857985"/>
                <a:gd name="connsiteX6581" fmla="*/ 2584442 w 6868353"/>
                <a:gd name="connsiteY6581" fmla="*/ 563737 h 6857985"/>
                <a:gd name="connsiteX6582" fmla="*/ 2638834 w 6868353"/>
                <a:gd name="connsiteY6582" fmla="*/ 552057 h 6857985"/>
                <a:gd name="connsiteX6583" fmla="*/ 2656459 w 6868353"/>
                <a:gd name="connsiteY6583" fmla="*/ 540179 h 6857985"/>
                <a:gd name="connsiteX6584" fmla="*/ 2606499 w 6868353"/>
                <a:gd name="connsiteY6584" fmla="*/ 538127 h 6857985"/>
                <a:gd name="connsiteX6585" fmla="*/ 2622624 w 6868353"/>
                <a:gd name="connsiteY6585" fmla="*/ 545092 h 6857985"/>
                <a:gd name="connsiteX6586" fmla="*/ 2582148 w 6868353"/>
                <a:gd name="connsiteY6586" fmla="*/ 555554 h 6857985"/>
                <a:gd name="connsiteX6587" fmla="*/ 2551243 w 6868353"/>
                <a:gd name="connsiteY6587" fmla="*/ 560580 h 6857985"/>
                <a:gd name="connsiteX6588" fmla="*/ 2527856 w 6868353"/>
                <a:gd name="connsiteY6588" fmla="*/ 562760 h 6857985"/>
                <a:gd name="connsiteX6589" fmla="*/ 2548794 w 6868353"/>
                <a:gd name="connsiteY6589" fmla="*/ 545502 h 6857985"/>
                <a:gd name="connsiteX6590" fmla="*/ 2491062 w 6868353"/>
                <a:gd name="connsiteY6590" fmla="*/ 564331 h 6857985"/>
                <a:gd name="connsiteX6591" fmla="*/ 2544165 w 6868353"/>
                <a:gd name="connsiteY6591" fmla="*/ 569032 h 6857985"/>
                <a:gd name="connsiteX6592" fmla="*/ 2513812 w 6868353"/>
                <a:gd name="connsiteY6592" fmla="*/ 580555 h 6857985"/>
                <a:gd name="connsiteX6593" fmla="*/ 2474200 w 6868353"/>
                <a:gd name="connsiteY6593" fmla="*/ 567630 h 6857985"/>
                <a:gd name="connsiteX6594" fmla="*/ 2379574 w 6868353"/>
                <a:gd name="connsiteY6594" fmla="*/ 599469 h 6857985"/>
                <a:gd name="connsiteX6595" fmla="*/ 2397271 w 6868353"/>
                <a:gd name="connsiteY6595" fmla="*/ 577936 h 6857985"/>
                <a:gd name="connsiteX6596" fmla="*/ 2425854 w 6868353"/>
                <a:gd name="connsiteY6596" fmla="*/ 564246 h 6857985"/>
                <a:gd name="connsiteX6597" fmla="*/ 2440804 w 6868353"/>
                <a:gd name="connsiteY6597" fmla="*/ 555469 h 6857985"/>
                <a:gd name="connsiteX6598" fmla="*/ 2528790 w 6868353"/>
                <a:gd name="connsiteY6598" fmla="*/ 543719 h 6857985"/>
                <a:gd name="connsiteX6599" fmla="*/ 2485568 w 6868353"/>
                <a:gd name="connsiteY6599" fmla="*/ 535238 h 6857985"/>
                <a:gd name="connsiteX6600" fmla="*/ 2560870 w 6868353"/>
                <a:gd name="connsiteY6600" fmla="*/ 513238 h 6857985"/>
                <a:gd name="connsiteX6601" fmla="*/ 2510882 w 6868353"/>
                <a:gd name="connsiteY6601" fmla="*/ 503838 h 6857985"/>
                <a:gd name="connsiteX6602" fmla="*/ 2517535 w 6868353"/>
                <a:gd name="connsiteY6602" fmla="*/ 504404 h 6857985"/>
                <a:gd name="connsiteX6603" fmla="*/ 2548157 w 6868353"/>
                <a:gd name="connsiteY6603" fmla="*/ 494154 h 6857985"/>
                <a:gd name="connsiteX6604" fmla="*/ 2590883 w 6868353"/>
                <a:gd name="connsiteY6604" fmla="*/ 478836 h 6857985"/>
                <a:gd name="connsiteX6605" fmla="*/ 2564126 w 6868353"/>
                <a:gd name="connsiteY6605" fmla="*/ 493149 h 6857985"/>
                <a:gd name="connsiteX6606" fmla="*/ 2561578 w 6868353"/>
                <a:gd name="connsiteY6606" fmla="*/ 503810 h 6857985"/>
                <a:gd name="connsiteX6607" fmla="*/ 2630439 w 6868353"/>
                <a:gd name="connsiteY6607" fmla="*/ 493517 h 6857985"/>
                <a:gd name="connsiteX6608" fmla="*/ 2614894 w 6868353"/>
                <a:gd name="connsiteY6608" fmla="*/ 477152 h 6857985"/>
                <a:gd name="connsiteX6609" fmla="*/ 2645742 w 6868353"/>
                <a:gd name="connsiteY6609" fmla="*/ 476331 h 6857985"/>
                <a:gd name="connsiteX6610" fmla="*/ 2636979 w 6868353"/>
                <a:gd name="connsiteY6610" fmla="*/ 460800 h 6857985"/>
                <a:gd name="connsiteX6611" fmla="*/ 2694514 w 6868353"/>
                <a:gd name="connsiteY6611" fmla="*/ 463617 h 6857985"/>
                <a:gd name="connsiteX6612" fmla="*/ 2671636 w 6868353"/>
                <a:gd name="connsiteY6612" fmla="*/ 455718 h 6857985"/>
                <a:gd name="connsiteX6613" fmla="*/ 2699638 w 6868353"/>
                <a:gd name="connsiteY6613" fmla="*/ 451626 h 6857985"/>
                <a:gd name="connsiteX6614" fmla="*/ 2703362 w 6868353"/>
                <a:gd name="connsiteY6614" fmla="*/ 445666 h 6857985"/>
                <a:gd name="connsiteX6615" fmla="*/ 2365302 w 6868353"/>
                <a:gd name="connsiteY6615" fmla="*/ 445124 h 6857985"/>
                <a:gd name="connsiteX6616" fmla="*/ 2343983 w 6868353"/>
                <a:gd name="connsiteY6616" fmla="*/ 449927 h 6857985"/>
                <a:gd name="connsiteX6617" fmla="*/ 2298439 w 6868353"/>
                <a:gd name="connsiteY6617" fmla="*/ 463362 h 6857985"/>
                <a:gd name="connsiteX6618" fmla="*/ 2319406 w 6868353"/>
                <a:gd name="connsiteY6618" fmla="*/ 463787 h 6857985"/>
                <a:gd name="connsiteX6619" fmla="*/ 2252839 w 6868353"/>
                <a:gd name="connsiteY6619" fmla="*/ 476967 h 6857985"/>
                <a:gd name="connsiteX6620" fmla="*/ 2259791 w 6868353"/>
                <a:gd name="connsiteY6620" fmla="*/ 486608 h 6857985"/>
                <a:gd name="connsiteX6621" fmla="*/ 2326315 w 6868353"/>
                <a:gd name="connsiteY6621" fmla="*/ 463928 h 6857985"/>
                <a:gd name="connsiteX6622" fmla="*/ 2343615 w 6868353"/>
                <a:gd name="connsiteY6622" fmla="*/ 469152 h 6857985"/>
                <a:gd name="connsiteX6623" fmla="*/ 2305320 w 6868353"/>
                <a:gd name="connsiteY6623" fmla="*/ 482630 h 6857985"/>
                <a:gd name="connsiteX6624" fmla="*/ 2378102 w 6868353"/>
                <a:gd name="connsiteY6624" fmla="*/ 470327 h 6857985"/>
                <a:gd name="connsiteX6625" fmla="*/ 2354218 w 6868353"/>
                <a:gd name="connsiteY6625" fmla="*/ 455024 h 6857985"/>
                <a:gd name="connsiteX6626" fmla="*/ 2392754 w 6868353"/>
                <a:gd name="connsiteY6626" fmla="*/ 452206 h 6857985"/>
                <a:gd name="connsiteX6627" fmla="*/ 2377479 w 6868353"/>
                <a:gd name="connsiteY6627" fmla="*/ 446459 h 6857985"/>
                <a:gd name="connsiteX6628" fmla="*/ 2365302 w 6868353"/>
                <a:gd name="connsiteY6628" fmla="*/ 445124 h 6857985"/>
                <a:gd name="connsiteX6629" fmla="*/ 3035063 w 6868353"/>
                <a:gd name="connsiteY6629" fmla="*/ 443387 h 6857985"/>
                <a:gd name="connsiteX6630" fmla="*/ 3082192 w 6868353"/>
                <a:gd name="connsiteY6630" fmla="*/ 462060 h 6857985"/>
                <a:gd name="connsiteX6631" fmla="*/ 2988316 w 6868353"/>
                <a:gd name="connsiteY6631" fmla="*/ 455958 h 6857985"/>
                <a:gd name="connsiteX6632" fmla="*/ 3012893 w 6868353"/>
                <a:gd name="connsiteY6632" fmla="*/ 452504 h 6857985"/>
                <a:gd name="connsiteX6633" fmla="*/ 3024360 w 6868353"/>
                <a:gd name="connsiteY6633" fmla="*/ 451414 h 6857985"/>
                <a:gd name="connsiteX6634" fmla="*/ 3034058 w 6868353"/>
                <a:gd name="connsiteY6634" fmla="*/ 450862 h 6857985"/>
                <a:gd name="connsiteX6635" fmla="*/ 3035063 w 6868353"/>
                <a:gd name="connsiteY6635" fmla="*/ 443387 h 6857985"/>
                <a:gd name="connsiteX6636" fmla="*/ 4830365 w 6868353"/>
                <a:gd name="connsiteY6636" fmla="*/ 442770 h 6857985"/>
                <a:gd name="connsiteX6637" fmla="*/ 4867351 w 6868353"/>
                <a:gd name="connsiteY6637" fmla="*/ 457926 h 6857985"/>
                <a:gd name="connsiteX6638" fmla="*/ 4881127 w 6868353"/>
                <a:gd name="connsiteY6638" fmla="*/ 479275 h 6857985"/>
                <a:gd name="connsiteX6639" fmla="*/ 4876271 w 6868353"/>
                <a:gd name="connsiteY6639" fmla="*/ 474136 h 6857985"/>
                <a:gd name="connsiteX6640" fmla="*/ 4849739 w 6868353"/>
                <a:gd name="connsiteY6640" fmla="*/ 460191 h 6857985"/>
                <a:gd name="connsiteX6641" fmla="*/ 4855459 w 6868353"/>
                <a:gd name="connsiteY6641" fmla="*/ 459356 h 6857985"/>
                <a:gd name="connsiteX6642" fmla="*/ 4839801 w 6868353"/>
                <a:gd name="connsiteY6642" fmla="*/ 449871 h 6857985"/>
                <a:gd name="connsiteX6643" fmla="*/ 4830365 w 6868353"/>
                <a:gd name="connsiteY6643" fmla="*/ 442770 h 6857985"/>
                <a:gd name="connsiteX6644" fmla="*/ 2840899 w 6868353"/>
                <a:gd name="connsiteY6644" fmla="*/ 441546 h 6857985"/>
                <a:gd name="connsiteX6645" fmla="*/ 2783619 w 6868353"/>
                <a:gd name="connsiteY6645" fmla="*/ 459993 h 6857985"/>
                <a:gd name="connsiteX6646" fmla="*/ 2840899 w 6868353"/>
                <a:gd name="connsiteY6646" fmla="*/ 441546 h 6857985"/>
                <a:gd name="connsiteX6647" fmla="*/ 4216207 w 6868353"/>
                <a:gd name="connsiteY6647" fmla="*/ 441079 h 6857985"/>
                <a:gd name="connsiteX6648" fmla="*/ 4248697 w 6868353"/>
                <a:gd name="connsiteY6648" fmla="*/ 447294 h 6857985"/>
                <a:gd name="connsiteX6649" fmla="*/ 4275695 w 6868353"/>
                <a:gd name="connsiteY6649" fmla="*/ 467298 h 6857985"/>
                <a:gd name="connsiteX6650" fmla="*/ 4210911 w 6868353"/>
                <a:gd name="connsiteY6650" fmla="*/ 454868 h 6857985"/>
                <a:gd name="connsiteX6651" fmla="*/ 4216207 w 6868353"/>
                <a:gd name="connsiteY6651" fmla="*/ 441079 h 6857985"/>
                <a:gd name="connsiteX6652" fmla="*/ 2267096 w 6868353"/>
                <a:gd name="connsiteY6652" fmla="*/ 438927 h 6857985"/>
                <a:gd name="connsiteX6653" fmla="*/ 2220943 w 6868353"/>
                <a:gd name="connsiteY6653" fmla="*/ 452801 h 6857985"/>
                <a:gd name="connsiteX6654" fmla="*/ 2192827 w 6868353"/>
                <a:gd name="connsiteY6654" fmla="*/ 471757 h 6857985"/>
                <a:gd name="connsiteX6655" fmla="*/ 2267096 w 6868353"/>
                <a:gd name="connsiteY6655" fmla="*/ 438927 h 6857985"/>
                <a:gd name="connsiteX6656" fmla="*/ 4900111 w 6868353"/>
                <a:gd name="connsiteY6656" fmla="*/ 436705 h 6857985"/>
                <a:gd name="connsiteX6657" fmla="*/ 4952547 w 6868353"/>
                <a:gd name="connsiteY6657" fmla="*/ 470880 h 6857985"/>
                <a:gd name="connsiteX6658" fmla="*/ 4944649 w 6868353"/>
                <a:gd name="connsiteY6658" fmla="*/ 479318 h 6857985"/>
                <a:gd name="connsiteX6659" fmla="*/ 4960009 w 6868353"/>
                <a:gd name="connsiteY6659" fmla="*/ 493744 h 6857985"/>
                <a:gd name="connsiteX6660" fmla="*/ 4985123 w 6868353"/>
                <a:gd name="connsiteY6660" fmla="*/ 513309 h 6857985"/>
                <a:gd name="connsiteX6661" fmla="*/ 4906763 w 6868353"/>
                <a:gd name="connsiteY6661" fmla="*/ 464609 h 6857985"/>
                <a:gd name="connsiteX6662" fmla="*/ 4949221 w 6868353"/>
                <a:gd name="connsiteY6662" fmla="*/ 488364 h 6857985"/>
                <a:gd name="connsiteX6663" fmla="*/ 4919875 w 6868353"/>
                <a:gd name="connsiteY6663" fmla="*/ 457417 h 6857985"/>
                <a:gd name="connsiteX6664" fmla="*/ 4907939 w 6868353"/>
                <a:gd name="connsiteY6664" fmla="*/ 458790 h 6857985"/>
                <a:gd name="connsiteX6665" fmla="*/ 4914891 w 6868353"/>
                <a:gd name="connsiteY6665" fmla="*/ 452179 h 6857985"/>
                <a:gd name="connsiteX6666" fmla="*/ 4900111 w 6868353"/>
                <a:gd name="connsiteY6666" fmla="*/ 436705 h 6857985"/>
                <a:gd name="connsiteX6667" fmla="*/ 3129336 w 6868353"/>
                <a:gd name="connsiteY6667" fmla="*/ 436506 h 6857985"/>
                <a:gd name="connsiteX6668" fmla="*/ 3161119 w 6868353"/>
                <a:gd name="connsiteY6668" fmla="*/ 446034 h 6857985"/>
                <a:gd name="connsiteX6669" fmla="*/ 3137802 w 6868353"/>
                <a:gd name="connsiteY6669" fmla="*/ 443967 h 6857985"/>
                <a:gd name="connsiteX6670" fmla="*/ 3109785 w 6868353"/>
                <a:gd name="connsiteY6670" fmla="*/ 460432 h 6857985"/>
                <a:gd name="connsiteX6671" fmla="*/ 3156786 w 6868353"/>
                <a:gd name="connsiteY6671" fmla="*/ 464183 h 6857985"/>
                <a:gd name="connsiteX6672" fmla="*/ 3180599 w 6868353"/>
                <a:gd name="connsiteY6672" fmla="*/ 465755 h 6857985"/>
                <a:gd name="connsiteX6673" fmla="*/ 3207186 w 6868353"/>
                <a:gd name="connsiteY6673" fmla="*/ 465995 h 6857985"/>
                <a:gd name="connsiteX6674" fmla="*/ 3185978 w 6868353"/>
                <a:gd name="connsiteY6674" fmla="*/ 468501 h 6857985"/>
                <a:gd name="connsiteX6675" fmla="*/ 3185596 w 6868353"/>
                <a:gd name="connsiteY6675" fmla="*/ 473116 h 6857985"/>
                <a:gd name="connsiteX6676" fmla="*/ 3200277 w 6868353"/>
                <a:gd name="connsiteY6676" fmla="*/ 478524 h 6857985"/>
                <a:gd name="connsiteX6677" fmla="*/ 3156347 w 6868353"/>
                <a:gd name="connsiteY6677" fmla="*/ 464509 h 6857985"/>
                <a:gd name="connsiteX6678" fmla="*/ 3094821 w 6868353"/>
                <a:gd name="connsiteY6678" fmla="*/ 480591 h 6857985"/>
                <a:gd name="connsiteX6679" fmla="*/ 3050183 w 6868353"/>
                <a:gd name="connsiteY6679" fmla="*/ 467439 h 6857985"/>
                <a:gd name="connsiteX6680" fmla="*/ 3101276 w 6868353"/>
                <a:gd name="connsiteY6680" fmla="*/ 467722 h 6857985"/>
                <a:gd name="connsiteX6681" fmla="*/ 3122823 w 6868353"/>
                <a:gd name="connsiteY6681" fmla="*/ 449375 h 6857985"/>
                <a:gd name="connsiteX6682" fmla="*/ 3129336 w 6868353"/>
                <a:gd name="connsiteY6682" fmla="*/ 436506 h 6857985"/>
                <a:gd name="connsiteX6683" fmla="*/ 2074572 w 6868353"/>
                <a:gd name="connsiteY6683" fmla="*/ 432741 h 6857985"/>
                <a:gd name="connsiteX6684" fmla="*/ 2068046 w 6868353"/>
                <a:gd name="connsiteY6684" fmla="*/ 452235 h 6857985"/>
                <a:gd name="connsiteX6685" fmla="*/ 2106964 w 6868353"/>
                <a:gd name="connsiteY6685" fmla="*/ 436195 h 6857985"/>
                <a:gd name="connsiteX6686" fmla="*/ 2072222 w 6868353"/>
                <a:gd name="connsiteY6686" fmla="*/ 466407 h 6857985"/>
                <a:gd name="connsiteX6687" fmla="*/ 2042591 w 6868353"/>
                <a:gd name="connsiteY6687" fmla="*/ 448654 h 6857985"/>
                <a:gd name="connsiteX6688" fmla="*/ 2074572 w 6868353"/>
                <a:gd name="connsiteY6688" fmla="*/ 432741 h 6857985"/>
                <a:gd name="connsiteX6689" fmla="*/ 4985665 w 6868353"/>
                <a:gd name="connsiteY6689" fmla="*/ 431530 h 6857985"/>
                <a:gd name="connsiteX6690" fmla="*/ 5009643 w 6868353"/>
                <a:gd name="connsiteY6690" fmla="*/ 439324 h 6857985"/>
                <a:gd name="connsiteX6691" fmla="*/ 5075177 w 6868353"/>
                <a:gd name="connsiteY6691" fmla="*/ 478143 h 6857985"/>
                <a:gd name="connsiteX6692" fmla="*/ 4999339 w 6868353"/>
                <a:gd name="connsiteY6692" fmla="*/ 443019 h 6857985"/>
                <a:gd name="connsiteX6693" fmla="*/ 4985665 w 6868353"/>
                <a:gd name="connsiteY6693" fmla="*/ 431530 h 6857985"/>
                <a:gd name="connsiteX6694" fmla="*/ 2822911 w 6868353"/>
                <a:gd name="connsiteY6694" fmla="*/ 429863 h 6857985"/>
                <a:gd name="connsiteX6695" fmla="*/ 2835773 w 6868353"/>
                <a:gd name="connsiteY6695" fmla="*/ 430858 h 6857985"/>
                <a:gd name="connsiteX6696" fmla="*/ 2746441 w 6868353"/>
                <a:gd name="connsiteY6696" fmla="*/ 458025 h 6857985"/>
                <a:gd name="connsiteX6697" fmla="*/ 2744870 w 6868353"/>
                <a:gd name="connsiteY6697" fmla="*/ 443373 h 6857985"/>
                <a:gd name="connsiteX6698" fmla="*/ 2818289 w 6868353"/>
                <a:gd name="connsiteY6698" fmla="*/ 432543 h 6857985"/>
                <a:gd name="connsiteX6699" fmla="*/ 2822911 w 6868353"/>
                <a:gd name="connsiteY6699" fmla="*/ 429863 h 6857985"/>
                <a:gd name="connsiteX6700" fmla="*/ 3741617 w 6868353"/>
                <a:gd name="connsiteY6700" fmla="*/ 429032 h 6857985"/>
                <a:gd name="connsiteX6701" fmla="*/ 3763123 w 6868353"/>
                <a:gd name="connsiteY6701" fmla="*/ 429839 h 6857985"/>
                <a:gd name="connsiteX6702" fmla="*/ 3787431 w 6868353"/>
                <a:gd name="connsiteY6702" fmla="*/ 448229 h 6857985"/>
                <a:gd name="connsiteX6703" fmla="*/ 3741617 w 6868353"/>
                <a:gd name="connsiteY6703" fmla="*/ 429032 h 6857985"/>
                <a:gd name="connsiteX6704" fmla="*/ 2729977 w 6868353"/>
                <a:gd name="connsiteY6704" fmla="*/ 426299 h 6857985"/>
                <a:gd name="connsiteX6705" fmla="*/ 2781113 w 6868353"/>
                <a:gd name="connsiteY6705" fmla="*/ 430532 h 6857985"/>
                <a:gd name="connsiteX6706" fmla="*/ 2729977 w 6868353"/>
                <a:gd name="connsiteY6706" fmla="*/ 426299 h 6857985"/>
                <a:gd name="connsiteX6707" fmla="*/ 3999519 w 6868353"/>
                <a:gd name="connsiteY6707" fmla="*/ 424983 h 6857985"/>
                <a:gd name="connsiteX6708" fmla="*/ 4103843 w 6868353"/>
                <a:gd name="connsiteY6708" fmla="*/ 465911 h 6857985"/>
                <a:gd name="connsiteX6709" fmla="*/ 4038889 w 6868353"/>
                <a:gd name="connsiteY6709" fmla="*/ 450961 h 6857985"/>
                <a:gd name="connsiteX6710" fmla="*/ 3999519 w 6868353"/>
                <a:gd name="connsiteY6710" fmla="*/ 424983 h 6857985"/>
                <a:gd name="connsiteX6711" fmla="*/ 3444261 w 6868353"/>
                <a:gd name="connsiteY6711" fmla="*/ 423667 h 6857985"/>
                <a:gd name="connsiteX6712" fmla="*/ 3476199 w 6868353"/>
                <a:gd name="connsiteY6712" fmla="*/ 427148 h 6857985"/>
                <a:gd name="connsiteX6713" fmla="*/ 3363976 w 6868353"/>
                <a:gd name="connsiteY6713" fmla="*/ 437285 h 6857985"/>
                <a:gd name="connsiteX6714" fmla="*/ 3444261 w 6868353"/>
                <a:gd name="connsiteY6714" fmla="*/ 423667 h 6857985"/>
                <a:gd name="connsiteX6715" fmla="*/ 1935875 w 6868353"/>
                <a:gd name="connsiteY6715" fmla="*/ 422916 h 6857985"/>
                <a:gd name="connsiteX6716" fmla="*/ 1922667 w 6868353"/>
                <a:gd name="connsiteY6716" fmla="*/ 443542 h 6857985"/>
                <a:gd name="connsiteX6717" fmla="*/ 1862683 w 6868353"/>
                <a:gd name="connsiteY6717" fmla="*/ 476146 h 6857985"/>
                <a:gd name="connsiteX6718" fmla="*/ 1820919 w 6868353"/>
                <a:gd name="connsiteY6718" fmla="*/ 497991 h 6857985"/>
                <a:gd name="connsiteX6719" fmla="*/ 1900242 w 6868353"/>
                <a:gd name="connsiteY6719" fmla="*/ 436039 h 6857985"/>
                <a:gd name="connsiteX6720" fmla="*/ 1935875 w 6868353"/>
                <a:gd name="connsiteY6720" fmla="*/ 422916 h 6857985"/>
                <a:gd name="connsiteX6721" fmla="*/ 3647955 w 6868353"/>
                <a:gd name="connsiteY6721" fmla="*/ 417720 h 6857985"/>
                <a:gd name="connsiteX6722" fmla="*/ 3665623 w 6868353"/>
                <a:gd name="connsiteY6722" fmla="*/ 419560 h 6857985"/>
                <a:gd name="connsiteX6723" fmla="*/ 3669657 w 6868353"/>
                <a:gd name="connsiteY6723" fmla="*/ 417720 h 6857985"/>
                <a:gd name="connsiteX6724" fmla="*/ 3721939 w 6868353"/>
                <a:gd name="connsiteY6724" fmla="*/ 439961 h 6857985"/>
                <a:gd name="connsiteX6725" fmla="*/ 3683631 w 6868353"/>
                <a:gd name="connsiteY6725" fmla="*/ 429201 h 6857985"/>
                <a:gd name="connsiteX6726" fmla="*/ 3665537 w 6868353"/>
                <a:gd name="connsiteY6726" fmla="*/ 423241 h 6857985"/>
                <a:gd name="connsiteX6727" fmla="*/ 3647955 w 6868353"/>
                <a:gd name="connsiteY6727" fmla="*/ 417720 h 6857985"/>
                <a:gd name="connsiteX6728" fmla="*/ 3299817 w 6868353"/>
                <a:gd name="connsiteY6728" fmla="*/ 417564 h 6857985"/>
                <a:gd name="connsiteX6729" fmla="*/ 3320471 w 6868353"/>
                <a:gd name="connsiteY6729" fmla="*/ 420707 h 6857985"/>
                <a:gd name="connsiteX6730" fmla="*/ 3305153 w 6868353"/>
                <a:gd name="connsiteY6730" fmla="*/ 425365 h 6857985"/>
                <a:gd name="connsiteX6731" fmla="*/ 3271020 w 6868353"/>
                <a:gd name="connsiteY6731" fmla="*/ 423397 h 6857985"/>
                <a:gd name="connsiteX6732" fmla="*/ 3285404 w 6868353"/>
                <a:gd name="connsiteY6732" fmla="*/ 433463 h 6857985"/>
                <a:gd name="connsiteX6733" fmla="*/ 3243159 w 6868353"/>
                <a:gd name="connsiteY6733" fmla="*/ 423666 h 6857985"/>
                <a:gd name="connsiteX6734" fmla="*/ 3299817 w 6868353"/>
                <a:gd name="connsiteY6734" fmla="*/ 417564 h 6857985"/>
                <a:gd name="connsiteX6735" fmla="*/ 3898915 w 6868353"/>
                <a:gd name="connsiteY6735" fmla="*/ 415531 h 6857985"/>
                <a:gd name="connsiteX6736" fmla="*/ 3941503 w 6868353"/>
                <a:gd name="connsiteY6736" fmla="*/ 439536 h 6857985"/>
                <a:gd name="connsiteX6737" fmla="*/ 3930191 w 6868353"/>
                <a:gd name="connsiteY6737" fmla="*/ 432699 h 6857985"/>
                <a:gd name="connsiteX6738" fmla="*/ 3891103 w 6868353"/>
                <a:gd name="connsiteY6738" fmla="*/ 420438 h 6857985"/>
                <a:gd name="connsiteX6739" fmla="*/ 3898915 w 6868353"/>
                <a:gd name="connsiteY6739" fmla="*/ 415531 h 6857985"/>
                <a:gd name="connsiteX6740" fmla="*/ 3555255 w 6868353"/>
                <a:gd name="connsiteY6740" fmla="*/ 414878 h 6857985"/>
                <a:gd name="connsiteX6741" fmla="*/ 3587715 w 6868353"/>
                <a:gd name="connsiteY6741" fmla="*/ 415498 h 6857985"/>
                <a:gd name="connsiteX6742" fmla="*/ 3596125 w 6868353"/>
                <a:gd name="connsiteY6742" fmla="*/ 429952 h 6857985"/>
                <a:gd name="connsiteX6743" fmla="*/ 3566281 w 6868353"/>
                <a:gd name="connsiteY6743" fmla="*/ 441986 h 6857985"/>
                <a:gd name="connsiteX6744" fmla="*/ 3553059 w 6868353"/>
                <a:gd name="connsiteY6744" fmla="*/ 430547 h 6857985"/>
                <a:gd name="connsiteX6745" fmla="*/ 3528071 w 6868353"/>
                <a:gd name="connsiteY6745" fmla="*/ 439664 h 6857985"/>
                <a:gd name="connsiteX6746" fmla="*/ 3508691 w 6868353"/>
                <a:gd name="connsiteY6746" fmla="*/ 430830 h 6857985"/>
                <a:gd name="connsiteX6747" fmla="*/ 3479483 w 6868353"/>
                <a:gd name="connsiteY6747" fmla="*/ 418202 h 6857985"/>
                <a:gd name="connsiteX6748" fmla="*/ 3516747 w 6868353"/>
                <a:gd name="connsiteY6748" fmla="*/ 421486 h 6857985"/>
                <a:gd name="connsiteX6749" fmla="*/ 3547071 w 6868353"/>
                <a:gd name="connsiteY6749" fmla="*/ 427715 h 6857985"/>
                <a:gd name="connsiteX6750" fmla="*/ 3528921 w 6868353"/>
                <a:gd name="connsiteY6750" fmla="*/ 419292 h 6857985"/>
                <a:gd name="connsiteX6751" fmla="*/ 3555255 w 6868353"/>
                <a:gd name="connsiteY6751" fmla="*/ 414878 h 6857985"/>
                <a:gd name="connsiteX6752" fmla="*/ 2908769 w 6868353"/>
                <a:gd name="connsiteY6752" fmla="*/ 414368 h 6857985"/>
                <a:gd name="connsiteX6753" fmla="*/ 2941556 w 6868353"/>
                <a:gd name="connsiteY6753" fmla="*/ 415469 h 6857985"/>
                <a:gd name="connsiteX6754" fmla="*/ 2929083 w 6868353"/>
                <a:gd name="connsiteY6754" fmla="*/ 427120 h 6857985"/>
                <a:gd name="connsiteX6755" fmla="*/ 2954679 w 6868353"/>
                <a:gd name="connsiteY6755" fmla="*/ 418569 h 6857985"/>
                <a:gd name="connsiteX6756" fmla="*/ 2985556 w 6868353"/>
                <a:gd name="connsiteY6756" fmla="*/ 435699 h 6857985"/>
                <a:gd name="connsiteX6757" fmla="*/ 2878740 w 6868353"/>
                <a:gd name="connsiteY6757" fmla="*/ 459073 h 6857985"/>
                <a:gd name="connsiteX6758" fmla="*/ 2864229 w 6868353"/>
                <a:gd name="connsiteY6758" fmla="*/ 456397 h 6857985"/>
                <a:gd name="connsiteX6759" fmla="*/ 2848982 w 6868353"/>
                <a:gd name="connsiteY6759" fmla="*/ 456935 h 6857985"/>
                <a:gd name="connsiteX6760" fmla="*/ 2816987 w 6868353"/>
                <a:gd name="connsiteY6760" fmla="*/ 461918 h 6857985"/>
                <a:gd name="connsiteX6761" fmla="*/ 2753181 w 6868353"/>
                <a:gd name="connsiteY6761" fmla="*/ 459243 h 6857985"/>
                <a:gd name="connsiteX6762" fmla="*/ 2844763 w 6868353"/>
                <a:gd name="connsiteY6762" fmla="*/ 437469 h 6857985"/>
                <a:gd name="connsiteX6763" fmla="*/ 2833084 w 6868353"/>
                <a:gd name="connsiteY6763" fmla="*/ 425535 h 6857985"/>
                <a:gd name="connsiteX6764" fmla="*/ 2869666 w 6868353"/>
                <a:gd name="connsiteY6764" fmla="*/ 426752 h 6857985"/>
                <a:gd name="connsiteX6765" fmla="*/ 2857915 w 6868353"/>
                <a:gd name="connsiteY6765" fmla="*/ 439961 h 6857985"/>
                <a:gd name="connsiteX6766" fmla="*/ 2890321 w 6868353"/>
                <a:gd name="connsiteY6766" fmla="*/ 432641 h 6857985"/>
                <a:gd name="connsiteX6767" fmla="*/ 2907550 w 6868353"/>
                <a:gd name="connsiteY6767" fmla="*/ 431835 h 6857985"/>
                <a:gd name="connsiteX6768" fmla="*/ 2927271 w 6868353"/>
                <a:gd name="connsiteY6768" fmla="*/ 436478 h 6857985"/>
                <a:gd name="connsiteX6769" fmla="*/ 2882025 w 6868353"/>
                <a:gd name="connsiteY6769" fmla="*/ 440456 h 6857985"/>
                <a:gd name="connsiteX6770" fmla="*/ 2948790 w 6868353"/>
                <a:gd name="connsiteY6770" fmla="*/ 431778 h 6857985"/>
                <a:gd name="connsiteX6771" fmla="*/ 2889472 w 6868353"/>
                <a:gd name="connsiteY6771" fmla="*/ 417932 h 6857985"/>
                <a:gd name="connsiteX6772" fmla="*/ 2908769 w 6868353"/>
                <a:gd name="connsiteY6772" fmla="*/ 414368 h 6857985"/>
                <a:gd name="connsiteX6773" fmla="*/ 4101365 w 6868353"/>
                <a:gd name="connsiteY6773" fmla="*/ 412666 h 6857985"/>
                <a:gd name="connsiteX6774" fmla="*/ 4149457 w 6868353"/>
                <a:gd name="connsiteY6774" fmla="*/ 426073 h 6857985"/>
                <a:gd name="connsiteX6775" fmla="*/ 4183717 w 6868353"/>
                <a:gd name="connsiteY6775" fmla="*/ 440839 h 6857985"/>
                <a:gd name="connsiteX6776" fmla="*/ 4194731 w 6868353"/>
                <a:gd name="connsiteY6776" fmla="*/ 460687 h 6857985"/>
                <a:gd name="connsiteX6777" fmla="*/ 4157059 w 6868353"/>
                <a:gd name="connsiteY6777" fmla="*/ 450621 h 6857985"/>
                <a:gd name="connsiteX6778" fmla="*/ 4161971 w 6868353"/>
                <a:gd name="connsiteY6778" fmla="*/ 436733 h 6857985"/>
                <a:gd name="connsiteX6779" fmla="*/ 4128929 w 6868353"/>
                <a:gd name="connsiteY6779" fmla="*/ 419532 h 6857985"/>
                <a:gd name="connsiteX6780" fmla="*/ 4112875 w 6868353"/>
                <a:gd name="connsiteY6780" fmla="*/ 426044 h 6857985"/>
                <a:gd name="connsiteX6781" fmla="*/ 4101365 w 6868353"/>
                <a:gd name="connsiteY6781" fmla="*/ 412666 h 6857985"/>
                <a:gd name="connsiteX6782" fmla="*/ 3416287 w 6868353"/>
                <a:gd name="connsiteY6782" fmla="*/ 407598 h 6857985"/>
                <a:gd name="connsiteX6783" fmla="*/ 3419303 w 6868353"/>
                <a:gd name="connsiteY6783" fmla="*/ 419094 h 6857985"/>
                <a:gd name="connsiteX6784" fmla="*/ 3376151 w 6868353"/>
                <a:gd name="connsiteY6784" fmla="*/ 421897 h 6857985"/>
                <a:gd name="connsiteX6785" fmla="*/ 3402299 w 6868353"/>
                <a:gd name="connsiteY6785" fmla="*/ 417253 h 6857985"/>
                <a:gd name="connsiteX6786" fmla="*/ 3383683 w 6868353"/>
                <a:gd name="connsiteY6786" fmla="*/ 409707 h 6857985"/>
                <a:gd name="connsiteX6787" fmla="*/ 3416287 w 6868353"/>
                <a:gd name="connsiteY6787" fmla="*/ 407598 h 6857985"/>
                <a:gd name="connsiteX6788" fmla="*/ 2185125 w 6868353"/>
                <a:gd name="connsiteY6788" fmla="*/ 404908 h 6857985"/>
                <a:gd name="connsiteX6789" fmla="*/ 2181841 w 6868353"/>
                <a:gd name="connsiteY6789" fmla="*/ 438262 h 6857985"/>
                <a:gd name="connsiteX6790" fmla="*/ 2142484 w 6868353"/>
                <a:gd name="connsiteY6790" fmla="*/ 425153 h 6857985"/>
                <a:gd name="connsiteX6791" fmla="*/ 2185125 w 6868353"/>
                <a:gd name="connsiteY6791" fmla="*/ 404908 h 6857985"/>
                <a:gd name="connsiteX6792" fmla="*/ 4588031 w 6868353"/>
                <a:gd name="connsiteY6792" fmla="*/ 403450 h 6857985"/>
                <a:gd name="connsiteX6793" fmla="*/ 4620647 w 6868353"/>
                <a:gd name="connsiteY6793" fmla="*/ 419334 h 6857985"/>
                <a:gd name="connsiteX6794" fmla="*/ 4610555 w 6868353"/>
                <a:gd name="connsiteY6794" fmla="*/ 404115 h 6857985"/>
                <a:gd name="connsiteX6795" fmla="*/ 4653607 w 6868353"/>
                <a:gd name="connsiteY6795" fmla="*/ 429428 h 6857985"/>
                <a:gd name="connsiteX6796" fmla="*/ 4588031 w 6868353"/>
                <a:gd name="connsiteY6796" fmla="*/ 403450 h 6857985"/>
                <a:gd name="connsiteX6797" fmla="*/ 2260342 w 6868353"/>
                <a:gd name="connsiteY6797" fmla="*/ 400561 h 6857985"/>
                <a:gd name="connsiteX6798" fmla="*/ 2228149 w 6868353"/>
                <a:gd name="connsiteY6798" fmla="*/ 414619 h 6857985"/>
                <a:gd name="connsiteX6799" fmla="*/ 2199509 w 6868353"/>
                <a:gd name="connsiteY6799" fmla="*/ 414492 h 6857985"/>
                <a:gd name="connsiteX6800" fmla="*/ 2260342 w 6868353"/>
                <a:gd name="connsiteY6800" fmla="*/ 400561 h 6857985"/>
                <a:gd name="connsiteX6801" fmla="*/ 3053719 w 6868353"/>
                <a:gd name="connsiteY6801" fmla="*/ 392715 h 6857985"/>
                <a:gd name="connsiteX6802" fmla="*/ 3030348 w 6868353"/>
                <a:gd name="connsiteY6802" fmla="*/ 402855 h 6857985"/>
                <a:gd name="connsiteX6803" fmla="*/ 2986758 w 6868353"/>
                <a:gd name="connsiteY6803" fmla="*/ 396753 h 6857985"/>
                <a:gd name="connsiteX6804" fmla="*/ 3015214 w 6868353"/>
                <a:gd name="connsiteY6804" fmla="*/ 403124 h 6857985"/>
                <a:gd name="connsiteX6805" fmla="*/ 3049857 w 6868353"/>
                <a:gd name="connsiteY6805" fmla="*/ 410259 h 6857985"/>
                <a:gd name="connsiteX6806" fmla="*/ 3103838 w 6868353"/>
                <a:gd name="connsiteY6806" fmla="*/ 414167 h 6857985"/>
                <a:gd name="connsiteX6807" fmla="*/ 3053719 w 6868353"/>
                <a:gd name="connsiteY6807" fmla="*/ 392715 h 6857985"/>
                <a:gd name="connsiteX6808" fmla="*/ 4825771 w 6868353"/>
                <a:gd name="connsiteY6808" fmla="*/ 388344 h 6857985"/>
                <a:gd name="connsiteX6809" fmla="*/ 4847035 w 6868353"/>
                <a:gd name="connsiteY6809" fmla="*/ 402515 h 6857985"/>
                <a:gd name="connsiteX6810" fmla="*/ 4885131 w 6868353"/>
                <a:gd name="connsiteY6810" fmla="*/ 421132 h 6857985"/>
                <a:gd name="connsiteX6811" fmla="*/ 4845393 w 6868353"/>
                <a:gd name="connsiteY6811" fmla="*/ 414421 h 6857985"/>
                <a:gd name="connsiteX6812" fmla="*/ 4835681 w 6868353"/>
                <a:gd name="connsiteY6812" fmla="*/ 401185 h 6857985"/>
                <a:gd name="connsiteX6813" fmla="*/ 4825771 w 6868353"/>
                <a:gd name="connsiteY6813" fmla="*/ 388344 h 6857985"/>
                <a:gd name="connsiteX6814" fmla="*/ 2536478 w 6868353"/>
                <a:gd name="connsiteY6814" fmla="*/ 386333 h 6857985"/>
                <a:gd name="connsiteX6815" fmla="*/ 2510782 w 6868353"/>
                <a:gd name="connsiteY6815" fmla="*/ 398126 h 6857985"/>
                <a:gd name="connsiteX6816" fmla="*/ 2486248 w 6868353"/>
                <a:gd name="connsiteY6816" fmla="*/ 401127 h 6857985"/>
                <a:gd name="connsiteX6817" fmla="*/ 2492548 w 6868353"/>
                <a:gd name="connsiteY6817" fmla="*/ 411207 h 6857985"/>
                <a:gd name="connsiteX6818" fmla="*/ 2525478 w 6868353"/>
                <a:gd name="connsiteY6818" fmla="*/ 404752 h 6857985"/>
                <a:gd name="connsiteX6819" fmla="*/ 2538644 w 6868353"/>
                <a:gd name="connsiteY6819" fmla="*/ 400957 h 6857985"/>
                <a:gd name="connsiteX6820" fmla="*/ 2536478 w 6868353"/>
                <a:gd name="connsiteY6820" fmla="*/ 386333 h 6857985"/>
                <a:gd name="connsiteX6821" fmla="*/ 2893165 w 6868353"/>
                <a:gd name="connsiteY6821" fmla="*/ 378669 h 6857985"/>
                <a:gd name="connsiteX6822" fmla="*/ 2920631 w 6868353"/>
                <a:gd name="connsiteY6822" fmla="*/ 381293 h 6857985"/>
                <a:gd name="connsiteX6823" fmla="*/ 2855183 w 6868353"/>
                <a:gd name="connsiteY6823" fmla="*/ 395677 h 6857985"/>
                <a:gd name="connsiteX6824" fmla="*/ 2841309 w 6868353"/>
                <a:gd name="connsiteY6824" fmla="*/ 394686 h 6857985"/>
                <a:gd name="connsiteX6825" fmla="*/ 2860251 w 6868353"/>
                <a:gd name="connsiteY6825" fmla="*/ 385781 h 6857985"/>
                <a:gd name="connsiteX6826" fmla="*/ 2893165 w 6868353"/>
                <a:gd name="connsiteY6826" fmla="*/ 378669 h 6857985"/>
                <a:gd name="connsiteX6827" fmla="*/ 3929751 w 6868353"/>
                <a:gd name="connsiteY6827" fmla="*/ 377103 h 6857985"/>
                <a:gd name="connsiteX6828" fmla="*/ 3991293 w 6868353"/>
                <a:gd name="connsiteY6828" fmla="*/ 391501 h 6857985"/>
                <a:gd name="connsiteX6829" fmla="*/ 3970979 w 6868353"/>
                <a:gd name="connsiteY6829" fmla="*/ 407144 h 6857985"/>
                <a:gd name="connsiteX6830" fmla="*/ 3948991 w 6868353"/>
                <a:gd name="connsiteY6830" fmla="*/ 405134 h 6857985"/>
                <a:gd name="connsiteX6831" fmla="*/ 3931691 w 6868353"/>
                <a:gd name="connsiteY6831" fmla="*/ 394828 h 6857985"/>
                <a:gd name="connsiteX6832" fmla="*/ 3959439 w 6868353"/>
                <a:gd name="connsiteY6832" fmla="*/ 400236 h 6857985"/>
                <a:gd name="connsiteX6833" fmla="*/ 3929751 w 6868353"/>
                <a:gd name="connsiteY6833" fmla="*/ 377103 h 6857985"/>
                <a:gd name="connsiteX6834" fmla="*/ 3879615 w 6868353"/>
                <a:gd name="connsiteY6834" fmla="*/ 375933 h 6857985"/>
                <a:gd name="connsiteX6835" fmla="*/ 3891515 w 6868353"/>
                <a:gd name="connsiteY6835" fmla="*/ 376650 h 6857985"/>
                <a:gd name="connsiteX6836" fmla="*/ 3905119 w 6868353"/>
                <a:gd name="connsiteY6836" fmla="*/ 401213 h 6857985"/>
                <a:gd name="connsiteX6837" fmla="*/ 3882623 w 6868353"/>
                <a:gd name="connsiteY6837" fmla="*/ 393384 h 6857985"/>
                <a:gd name="connsiteX6838" fmla="*/ 3879615 w 6868353"/>
                <a:gd name="connsiteY6838" fmla="*/ 375933 h 6857985"/>
                <a:gd name="connsiteX6839" fmla="*/ 3254739 w 6868353"/>
                <a:gd name="connsiteY6839" fmla="*/ 372502 h 6857985"/>
                <a:gd name="connsiteX6840" fmla="*/ 3217506 w 6868353"/>
                <a:gd name="connsiteY6840" fmla="*/ 379736 h 6857985"/>
                <a:gd name="connsiteX6841" fmla="*/ 3275862 w 6868353"/>
                <a:gd name="connsiteY6841" fmla="*/ 384762 h 6857985"/>
                <a:gd name="connsiteX6842" fmla="*/ 3254739 w 6868353"/>
                <a:gd name="connsiteY6842" fmla="*/ 372502 h 6857985"/>
                <a:gd name="connsiteX6843" fmla="*/ 4863543 w 6868353"/>
                <a:gd name="connsiteY6843" fmla="*/ 371511 h 6857985"/>
                <a:gd name="connsiteX6844" fmla="*/ 4972255 w 6868353"/>
                <a:gd name="connsiteY6844" fmla="*/ 428621 h 6857985"/>
                <a:gd name="connsiteX6845" fmla="*/ 4867675 w 6868353"/>
                <a:gd name="connsiteY6845" fmla="*/ 382596 h 6857985"/>
                <a:gd name="connsiteX6846" fmla="*/ 4873751 w 6868353"/>
                <a:gd name="connsiteY6846" fmla="*/ 381945 h 6857985"/>
                <a:gd name="connsiteX6847" fmla="*/ 4863543 w 6868353"/>
                <a:gd name="connsiteY6847" fmla="*/ 371511 h 6857985"/>
                <a:gd name="connsiteX6848" fmla="*/ 2533615 w 6868353"/>
                <a:gd name="connsiteY6848" fmla="*/ 370354 h 6857985"/>
                <a:gd name="connsiteX6849" fmla="*/ 2509268 w 6868353"/>
                <a:gd name="connsiteY6849" fmla="*/ 373847 h 6857985"/>
                <a:gd name="connsiteX6850" fmla="*/ 2526228 w 6868353"/>
                <a:gd name="connsiteY6850" fmla="*/ 380458 h 6857985"/>
                <a:gd name="connsiteX6851" fmla="*/ 2483048 w 6868353"/>
                <a:gd name="connsiteY6851" fmla="*/ 396102 h 6857985"/>
                <a:gd name="connsiteX6852" fmla="*/ 2462167 w 6868353"/>
                <a:gd name="connsiteY6852" fmla="*/ 394672 h 6857985"/>
                <a:gd name="connsiteX6853" fmla="*/ 2408355 w 6868353"/>
                <a:gd name="connsiteY6853" fmla="*/ 415072 h 6857985"/>
                <a:gd name="connsiteX6854" fmla="*/ 2450756 w 6868353"/>
                <a:gd name="connsiteY6854" fmla="*/ 408291 h 6857985"/>
                <a:gd name="connsiteX6855" fmla="*/ 2354742 w 6868353"/>
                <a:gd name="connsiteY6855" fmla="*/ 435770 h 6857985"/>
                <a:gd name="connsiteX6856" fmla="*/ 2418237 w 6868353"/>
                <a:gd name="connsiteY6856" fmla="*/ 430022 h 6857985"/>
                <a:gd name="connsiteX6857" fmla="*/ 2467985 w 6868353"/>
                <a:gd name="connsiteY6857" fmla="*/ 414237 h 6857985"/>
                <a:gd name="connsiteX6858" fmla="*/ 2447231 w 6868353"/>
                <a:gd name="connsiteY6858" fmla="*/ 412779 h 6857985"/>
                <a:gd name="connsiteX6859" fmla="*/ 2558280 w 6868353"/>
                <a:gd name="connsiteY6859" fmla="*/ 379198 h 6857985"/>
                <a:gd name="connsiteX6860" fmla="*/ 2573102 w 6868353"/>
                <a:gd name="connsiteY6860" fmla="*/ 371298 h 6857985"/>
                <a:gd name="connsiteX6861" fmla="*/ 2533615 w 6868353"/>
                <a:gd name="connsiteY6861" fmla="*/ 370354 h 6857985"/>
                <a:gd name="connsiteX6862" fmla="*/ 3543893 w 6868353"/>
                <a:gd name="connsiteY6862" fmla="*/ 369837 h 6857985"/>
                <a:gd name="connsiteX6863" fmla="*/ 3586483 w 6868353"/>
                <a:gd name="connsiteY6863" fmla="*/ 383488 h 6857985"/>
                <a:gd name="connsiteX6864" fmla="*/ 3553611 w 6868353"/>
                <a:gd name="connsiteY6864" fmla="*/ 383927 h 6857985"/>
                <a:gd name="connsiteX6865" fmla="*/ 3529119 w 6868353"/>
                <a:gd name="connsiteY6865" fmla="*/ 372658 h 6857985"/>
                <a:gd name="connsiteX6866" fmla="*/ 3543893 w 6868353"/>
                <a:gd name="connsiteY6866" fmla="*/ 369837 h 6857985"/>
                <a:gd name="connsiteX6867" fmla="*/ 3698919 w 6868353"/>
                <a:gd name="connsiteY6867" fmla="*/ 369161 h 6857985"/>
                <a:gd name="connsiteX6868" fmla="*/ 3749955 w 6868353"/>
                <a:gd name="connsiteY6868" fmla="*/ 379793 h 6857985"/>
                <a:gd name="connsiteX6869" fmla="*/ 3732911 w 6868353"/>
                <a:gd name="connsiteY6869" fmla="*/ 376240 h 6857985"/>
                <a:gd name="connsiteX6870" fmla="*/ 3731793 w 6868353"/>
                <a:gd name="connsiteY6870" fmla="*/ 402416 h 6857985"/>
                <a:gd name="connsiteX6871" fmla="*/ 3698919 w 6868353"/>
                <a:gd name="connsiteY6871" fmla="*/ 369161 h 6857985"/>
                <a:gd name="connsiteX6872" fmla="*/ 3449343 w 6868353"/>
                <a:gd name="connsiteY6872" fmla="*/ 364687 h 6857985"/>
                <a:gd name="connsiteX6873" fmla="*/ 3470905 w 6868353"/>
                <a:gd name="connsiteY6873" fmla="*/ 383757 h 6857985"/>
                <a:gd name="connsiteX6874" fmla="*/ 3449343 w 6868353"/>
                <a:gd name="connsiteY6874" fmla="*/ 364687 h 6857985"/>
                <a:gd name="connsiteX6875" fmla="*/ 4421159 w 6868353"/>
                <a:gd name="connsiteY6875" fmla="*/ 363569 h 6857985"/>
                <a:gd name="connsiteX6876" fmla="*/ 4459837 w 6868353"/>
                <a:gd name="connsiteY6876" fmla="*/ 374795 h 6857985"/>
                <a:gd name="connsiteX6877" fmla="*/ 4486907 w 6868353"/>
                <a:gd name="connsiteY6877" fmla="*/ 387466 h 6857985"/>
                <a:gd name="connsiteX6878" fmla="*/ 4503809 w 6868353"/>
                <a:gd name="connsiteY6878" fmla="*/ 399684 h 6857985"/>
                <a:gd name="connsiteX6879" fmla="*/ 4482121 w 6868353"/>
                <a:gd name="connsiteY6879" fmla="*/ 387622 h 6857985"/>
                <a:gd name="connsiteX6880" fmla="*/ 4448667 w 6868353"/>
                <a:gd name="connsiteY6880" fmla="*/ 379326 h 6857985"/>
                <a:gd name="connsiteX6881" fmla="*/ 4421159 w 6868353"/>
                <a:gd name="connsiteY6881" fmla="*/ 363569 h 6857985"/>
                <a:gd name="connsiteX6882" fmla="*/ 3233744 w 6868353"/>
                <a:gd name="connsiteY6882" fmla="*/ 360242 h 6857985"/>
                <a:gd name="connsiteX6883" fmla="*/ 3295865 w 6868353"/>
                <a:gd name="connsiteY6883" fmla="*/ 376636 h 6857985"/>
                <a:gd name="connsiteX6884" fmla="*/ 3322439 w 6868353"/>
                <a:gd name="connsiteY6884" fmla="*/ 370718 h 6857985"/>
                <a:gd name="connsiteX6885" fmla="*/ 3356189 w 6868353"/>
                <a:gd name="connsiteY6885" fmla="*/ 374045 h 6857985"/>
                <a:gd name="connsiteX6886" fmla="*/ 3386727 w 6868353"/>
                <a:gd name="connsiteY6886" fmla="*/ 380317 h 6857985"/>
                <a:gd name="connsiteX6887" fmla="*/ 3350880 w 6868353"/>
                <a:gd name="connsiteY6887" fmla="*/ 391444 h 6857985"/>
                <a:gd name="connsiteX6888" fmla="*/ 3347695 w 6868353"/>
                <a:gd name="connsiteY6888" fmla="*/ 379920 h 6857985"/>
                <a:gd name="connsiteX6889" fmla="*/ 3331485 w 6868353"/>
                <a:gd name="connsiteY6889" fmla="*/ 386999 h 6857985"/>
                <a:gd name="connsiteX6890" fmla="*/ 3318248 w 6868353"/>
                <a:gd name="connsiteY6890" fmla="*/ 394573 h 6857985"/>
                <a:gd name="connsiteX6891" fmla="*/ 3288476 w 6868353"/>
                <a:gd name="connsiteY6891" fmla="*/ 389137 h 6857985"/>
                <a:gd name="connsiteX6892" fmla="*/ 3229511 w 6868353"/>
                <a:gd name="connsiteY6892" fmla="*/ 398834 h 6857985"/>
                <a:gd name="connsiteX6893" fmla="*/ 3258462 w 6868353"/>
                <a:gd name="connsiteY6893" fmla="*/ 418937 h 6857985"/>
                <a:gd name="connsiteX6894" fmla="*/ 3216727 w 6868353"/>
                <a:gd name="connsiteY6894" fmla="*/ 394446 h 6857985"/>
                <a:gd name="connsiteX6895" fmla="*/ 3220479 w 6868353"/>
                <a:gd name="connsiteY6895" fmla="*/ 405743 h 6857985"/>
                <a:gd name="connsiteX6896" fmla="*/ 3198776 w 6868353"/>
                <a:gd name="connsiteY6896" fmla="*/ 408277 h 6857985"/>
                <a:gd name="connsiteX6897" fmla="*/ 3173180 w 6868353"/>
                <a:gd name="connsiteY6897" fmla="*/ 399783 h 6857985"/>
                <a:gd name="connsiteX6898" fmla="*/ 3164431 w 6868353"/>
                <a:gd name="connsiteY6898" fmla="*/ 407130 h 6857985"/>
                <a:gd name="connsiteX6899" fmla="*/ 3112941 w 6868353"/>
                <a:gd name="connsiteY6899" fmla="*/ 391968 h 6857985"/>
                <a:gd name="connsiteX6900" fmla="*/ 3166823 w 6868353"/>
                <a:gd name="connsiteY6900" fmla="*/ 397900 h 6857985"/>
                <a:gd name="connsiteX6901" fmla="*/ 3113168 w 6868353"/>
                <a:gd name="connsiteY6901" fmla="*/ 377174 h 6857985"/>
                <a:gd name="connsiteX6902" fmla="*/ 3121266 w 6868353"/>
                <a:gd name="connsiteY6902" fmla="*/ 414209 h 6857985"/>
                <a:gd name="connsiteX6903" fmla="*/ 3172727 w 6868353"/>
                <a:gd name="connsiteY6903" fmla="*/ 414577 h 6857985"/>
                <a:gd name="connsiteX6904" fmla="*/ 3187549 w 6868353"/>
                <a:gd name="connsiteY6904" fmla="*/ 424246 h 6857985"/>
                <a:gd name="connsiteX6905" fmla="*/ 3178814 w 6868353"/>
                <a:gd name="connsiteY6905" fmla="*/ 425521 h 6857985"/>
                <a:gd name="connsiteX6906" fmla="*/ 3153246 w 6868353"/>
                <a:gd name="connsiteY6906" fmla="*/ 423666 h 6857985"/>
                <a:gd name="connsiteX6907" fmla="*/ 3167446 w 6868353"/>
                <a:gd name="connsiteY6907" fmla="*/ 430985 h 6857985"/>
                <a:gd name="connsiteX6908" fmla="*/ 3194968 w 6868353"/>
                <a:gd name="connsiteY6908" fmla="*/ 433095 h 6857985"/>
                <a:gd name="connsiteX6909" fmla="*/ 3259538 w 6868353"/>
                <a:gd name="connsiteY6909" fmla="*/ 439352 h 6857985"/>
                <a:gd name="connsiteX6910" fmla="*/ 3269406 w 6868353"/>
                <a:gd name="connsiteY6910" fmla="*/ 452844 h 6857985"/>
                <a:gd name="connsiteX6911" fmla="*/ 3224698 w 6868353"/>
                <a:gd name="connsiteY6911" fmla="*/ 452178 h 6857985"/>
                <a:gd name="connsiteX6912" fmla="*/ 3220932 w 6868353"/>
                <a:gd name="connsiteY6912" fmla="*/ 440867 h 6857985"/>
                <a:gd name="connsiteX6913" fmla="*/ 3226609 w 6868353"/>
                <a:gd name="connsiteY6913" fmla="*/ 457799 h 6857985"/>
                <a:gd name="connsiteX6914" fmla="*/ 3289608 w 6868353"/>
                <a:gd name="connsiteY6914" fmla="*/ 465161 h 6857985"/>
                <a:gd name="connsiteX6915" fmla="*/ 3234693 w 6868353"/>
                <a:gd name="connsiteY6915" fmla="*/ 465642 h 6857985"/>
                <a:gd name="connsiteX6916" fmla="*/ 3205260 w 6868353"/>
                <a:gd name="connsiteY6916" fmla="*/ 460305 h 6857985"/>
                <a:gd name="connsiteX6917" fmla="*/ 3183727 w 6868353"/>
                <a:gd name="connsiteY6917" fmla="*/ 456978 h 6857985"/>
                <a:gd name="connsiteX6918" fmla="*/ 3175445 w 6868353"/>
                <a:gd name="connsiteY6918" fmla="*/ 451187 h 6857985"/>
                <a:gd name="connsiteX6919" fmla="*/ 3186799 w 6868353"/>
                <a:gd name="connsiteY6919" fmla="*/ 438998 h 6857985"/>
                <a:gd name="connsiteX6920" fmla="*/ 3082334 w 6868353"/>
                <a:gd name="connsiteY6920" fmla="*/ 417706 h 6857985"/>
                <a:gd name="connsiteX6921" fmla="*/ 3054331 w 6868353"/>
                <a:gd name="connsiteY6921" fmla="*/ 419447 h 6857985"/>
                <a:gd name="connsiteX6922" fmla="*/ 3069436 w 6868353"/>
                <a:gd name="connsiteY6922" fmla="*/ 428734 h 6857985"/>
                <a:gd name="connsiteX6923" fmla="*/ 3038970 w 6868353"/>
                <a:gd name="connsiteY6923" fmla="*/ 425181 h 6857985"/>
                <a:gd name="connsiteX6924" fmla="*/ 3004781 w 6868353"/>
                <a:gd name="connsiteY6924" fmla="*/ 425577 h 6857985"/>
                <a:gd name="connsiteX6925" fmla="*/ 2938695 w 6868353"/>
                <a:gd name="connsiteY6925" fmla="*/ 395196 h 6857985"/>
                <a:gd name="connsiteX6926" fmla="*/ 3000052 w 6868353"/>
                <a:gd name="connsiteY6926" fmla="*/ 389533 h 6857985"/>
                <a:gd name="connsiteX6927" fmla="*/ 3014436 w 6868353"/>
                <a:gd name="connsiteY6927" fmla="*/ 386135 h 6857985"/>
                <a:gd name="connsiteX6928" fmla="*/ 3028112 w 6868353"/>
                <a:gd name="connsiteY6928" fmla="*/ 383984 h 6857985"/>
                <a:gd name="connsiteX6929" fmla="*/ 3052150 w 6868353"/>
                <a:gd name="connsiteY6929" fmla="*/ 384394 h 6857985"/>
                <a:gd name="connsiteX6930" fmla="*/ 3054274 w 6868353"/>
                <a:gd name="connsiteY6930" fmla="*/ 375192 h 6857985"/>
                <a:gd name="connsiteX6931" fmla="*/ 3124012 w 6868353"/>
                <a:gd name="connsiteY6931" fmla="*/ 375418 h 6857985"/>
                <a:gd name="connsiteX6932" fmla="*/ 3049814 w 6868353"/>
                <a:gd name="connsiteY6932" fmla="*/ 364135 h 6857985"/>
                <a:gd name="connsiteX6933" fmla="*/ 3130977 w 6868353"/>
                <a:gd name="connsiteY6933" fmla="*/ 362507 h 6857985"/>
                <a:gd name="connsiteX6934" fmla="*/ 3160679 w 6868353"/>
                <a:gd name="connsiteY6934" fmla="*/ 370577 h 6857985"/>
                <a:gd name="connsiteX6935" fmla="*/ 3164162 w 6868353"/>
                <a:gd name="connsiteY6935" fmla="*/ 376395 h 6857985"/>
                <a:gd name="connsiteX6936" fmla="*/ 3189177 w 6868353"/>
                <a:gd name="connsiteY6936" fmla="*/ 380104 h 6857985"/>
                <a:gd name="connsiteX6937" fmla="*/ 3160920 w 6868353"/>
                <a:gd name="connsiteY6937" fmla="*/ 381195 h 6857985"/>
                <a:gd name="connsiteX6938" fmla="*/ 3175700 w 6868353"/>
                <a:gd name="connsiteY6938" fmla="*/ 390595 h 6857985"/>
                <a:gd name="connsiteX6939" fmla="*/ 3233971 w 6868353"/>
                <a:gd name="connsiteY6939" fmla="*/ 395408 h 6857985"/>
                <a:gd name="connsiteX6940" fmla="*/ 3187266 w 6868353"/>
                <a:gd name="connsiteY6940" fmla="*/ 374484 h 6857985"/>
                <a:gd name="connsiteX6941" fmla="*/ 3233744 w 6868353"/>
                <a:gd name="connsiteY6941" fmla="*/ 360242 h 6857985"/>
                <a:gd name="connsiteX6942" fmla="*/ 3993997 w 6868353"/>
                <a:gd name="connsiteY6942" fmla="*/ 359633 h 6857985"/>
                <a:gd name="connsiteX6943" fmla="*/ 4056811 w 6868353"/>
                <a:gd name="connsiteY6943" fmla="*/ 394658 h 6857985"/>
                <a:gd name="connsiteX6944" fmla="*/ 4039655 w 6868353"/>
                <a:gd name="connsiteY6944" fmla="*/ 383445 h 6857985"/>
                <a:gd name="connsiteX6945" fmla="*/ 3993997 w 6868353"/>
                <a:gd name="connsiteY6945" fmla="*/ 359633 h 6857985"/>
                <a:gd name="connsiteX6946" fmla="*/ 2584172 w 6868353"/>
                <a:gd name="connsiteY6946" fmla="*/ 350028 h 6857985"/>
                <a:gd name="connsiteX6947" fmla="*/ 2574928 w 6868353"/>
                <a:gd name="connsiteY6947" fmla="*/ 352356 h 6857985"/>
                <a:gd name="connsiteX6948" fmla="*/ 2560106 w 6868353"/>
                <a:gd name="connsiteY6948" fmla="*/ 360227 h 6857985"/>
                <a:gd name="connsiteX6949" fmla="*/ 2615729 w 6868353"/>
                <a:gd name="connsiteY6949" fmla="*/ 366697 h 6857985"/>
                <a:gd name="connsiteX6950" fmla="*/ 2613875 w 6868353"/>
                <a:gd name="connsiteY6950" fmla="*/ 351974 h 6857985"/>
                <a:gd name="connsiteX6951" fmla="*/ 2584172 w 6868353"/>
                <a:gd name="connsiteY6951" fmla="*/ 350028 h 6857985"/>
                <a:gd name="connsiteX6952" fmla="*/ 4732521 w 6868353"/>
                <a:gd name="connsiteY6952" fmla="*/ 349786 h 6857985"/>
                <a:gd name="connsiteX6953" fmla="*/ 4787037 w 6868353"/>
                <a:gd name="connsiteY6953" fmla="*/ 371427 h 6857985"/>
                <a:gd name="connsiteX6954" fmla="*/ 4807819 w 6868353"/>
                <a:gd name="connsiteY6954" fmla="*/ 391190 h 6857985"/>
                <a:gd name="connsiteX6955" fmla="*/ 4730933 w 6868353"/>
                <a:gd name="connsiteY6955" fmla="*/ 351564 h 6857985"/>
                <a:gd name="connsiteX6956" fmla="*/ 4732521 w 6868353"/>
                <a:gd name="connsiteY6956" fmla="*/ 349786 h 6857985"/>
                <a:gd name="connsiteX6957" fmla="*/ 3432103 w 6868353"/>
                <a:gd name="connsiteY6957" fmla="*/ 349343 h 6857985"/>
                <a:gd name="connsiteX6958" fmla="*/ 3451269 w 6868353"/>
                <a:gd name="connsiteY6958" fmla="*/ 350007 h 6857985"/>
                <a:gd name="connsiteX6959" fmla="*/ 3465129 w 6868353"/>
                <a:gd name="connsiteY6959" fmla="*/ 360794 h 6857985"/>
                <a:gd name="connsiteX6960" fmla="*/ 3411715 w 6868353"/>
                <a:gd name="connsiteY6960" fmla="*/ 349540 h 6857985"/>
                <a:gd name="connsiteX6961" fmla="*/ 3432103 w 6868353"/>
                <a:gd name="connsiteY6961" fmla="*/ 349343 h 6857985"/>
                <a:gd name="connsiteX6962" fmla="*/ 3394527 w 6868353"/>
                <a:gd name="connsiteY6962" fmla="*/ 347727 h 6857985"/>
                <a:gd name="connsiteX6963" fmla="*/ 3389657 w 6868353"/>
                <a:gd name="connsiteY6963" fmla="*/ 350941 h 6857985"/>
                <a:gd name="connsiteX6964" fmla="*/ 3380399 w 6868353"/>
                <a:gd name="connsiteY6964" fmla="*/ 377797 h 6857985"/>
                <a:gd name="connsiteX6965" fmla="*/ 3375585 w 6868353"/>
                <a:gd name="connsiteY6965" fmla="*/ 360624 h 6857985"/>
                <a:gd name="connsiteX6966" fmla="*/ 3372443 w 6868353"/>
                <a:gd name="connsiteY6966" fmla="*/ 369600 h 6857985"/>
                <a:gd name="connsiteX6967" fmla="*/ 3325256 w 6868353"/>
                <a:gd name="connsiteY6967" fmla="*/ 361629 h 6857985"/>
                <a:gd name="connsiteX6968" fmla="*/ 3349238 w 6868353"/>
                <a:gd name="connsiteY6968" fmla="*/ 358387 h 6857985"/>
                <a:gd name="connsiteX6969" fmla="*/ 3360352 w 6868353"/>
                <a:gd name="connsiteY6969" fmla="*/ 354423 h 6857985"/>
                <a:gd name="connsiteX6970" fmla="*/ 3394527 w 6868353"/>
                <a:gd name="connsiteY6970" fmla="*/ 347727 h 6857985"/>
                <a:gd name="connsiteX6971" fmla="*/ 1987350 w 6868353"/>
                <a:gd name="connsiteY6971" fmla="*/ 345986 h 6857985"/>
                <a:gd name="connsiteX6972" fmla="*/ 1825845 w 6868353"/>
                <a:gd name="connsiteY6972" fmla="*/ 434242 h 6857985"/>
                <a:gd name="connsiteX6973" fmla="*/ 1917229 w 6868353"/>
                <a:gd name="connsiteY6973" fmla="*/ 386447 h 6857985"/>
                <a:gd name="connsiteX6974" fmla="*/ 1987350 w 6868353"/>
                <a:gd name="connsiteY6974" fmla="*/ 345986 h 6857985"/>
                <a:gd name="connsiteX6975" fmla="*/ 2094208 w 6868353"/>
                <a:gd name="connsiteY6975" fmla="*/ 345094 h 6857985"/>
                <a:gd name="connsiteX6976" fmla="*/ 2042407 w 6868353"/>
                <a:gd name="connsiteY6976" fmla="*/ 378066 h 6857985"/>
                <a:gd name="connsiteX6977" fmla="*/ 2008982 w 6868353"/>
                <a:gd name="connsiteY6977" fmla="*/ 391232 h 6857985"/>
                <a:gd name="connsiteX6978" fmla="*/ 1982310 w 6868353"/>
                <a:gd name="connsiteY6978" fmla="*/ 401383 h 6857985"/>
                <a:gd name="connsiteX6979" fmla="*/ 1946577 w 6868353"/>
                <a:gd name="connsiteY6979" fmla="*/ 416984 h 6857985"/>
                <a:gd name="connsiteX6980" fmla="*/ 1963835 w 6868353"/>
                <a:gd name="connsiteY6980" fmla="*/ 400816 h 6857985"/>
                <a:gd name="connsiteX6981" fmla="*/ 2001620 w 6868353"/>
                <a:gd name="connsiteY6981" fmla="*/ 388471 h 6857985"/>
                <a:gd name="connsiteX6982" fmla="*/ 2033092 w 6868353"/>
                <a:gd name="connsiteY6982" fmla="*/ 374059 h 6857985"/>
                <a:gd name="connsiteX6983" fmla="*/ 2094208 w 6868353"/>
                <a:gd name="connsiteY6983" fmla="*/ 345094 h 6857985"/>
                <a:gd name="connsiteX6984" fmla="*/ 4849611 w 6868353"/>
                <a:gd name="connsiteY6984" fmla="*/ 344358 h 6857985"/>
                <a:gd name="connsiteX6985" fmla="*/ 4880487 w 6868353"/>
                <a:gd name="connsiteY6985" fmla="*/ 354693 h 6857985"/>
                <a:gd name="connsiteX6986" fmla="*/ 4917283 w 6868353"/>
                <a:gd name="connsiteY6986" fmla="*/ 369982 h 6857985"/>
                <a:gd name="connsiteX6987" fmla="*/ 5000725 w 6868353"/>
                <a:gd name="connsiteY6987" fmla="*/ 408348 h 6857985"/>
                <a:gd name="connsiteX6988" fmla="*/ 5042715 w 6868353"/>
                <a:gd name="connsiteY6988" fmla="*/ 429485 h 6857985"/>
                <a:gd name="connsiteX6989" fmla="*/ 5082243 w 6868353"/>
                <a:gd name="connsiteY6989" fmla="*/ 449800 h 6857985"/>
                <a:gd name="connsiteX6990" fmla="*/ 5146997 w 6868353"/>
                <a:gd name="connsiteY6990" fmla="*/ 479813 h 6857985"/>
                <a:gd name="connsiteX6991" fmla="*/ 5027015 w 6868353"/>
                <a:gd name="connsiteY6991" fmla="*/ 423581 h 6857985"/>
                <a:gd name="connsiteX6992" fmla="*/ 4984133 w 6868353"/>
                <a:gd name="connsiteY6992" fmla="*/ 407003 h 6857985"/>
                <a:gd name="connsiteX6993" fmla="*/ 4937203 w 6868353"/>
                <a:gd name="connsiteY6993" fmla="*/ 387254 h 6857985"/>
                <a:gd name="connsiteX6994" fmla="*/ 4890923 w 6868353"/>
                <a:gd name="connsiteY6994" fmla="*/ 365664 h 6857985"/>
                <a:gd name="connsiteX6995" fmla="*/ 4849611 w 6868353"/>
                <a:gd name="connsiteY6995" fmla="*/ 344358 h 6857985"/>
                <a:gd name="connsiteX6996" fmla="*/ 3047606 w 6868353"/>
                <a:gd name="connsiteY6996" fmla="*/ 343834 h 6857985"/>
                <a:gd name="connsiteX6997" fmla="*/ 3019009 w 6868353"/>
                <a:gd name="connsiteY6997" fmla="*/ 360454 h 6857985"/>
                <a:gd name="connsiteX6998" fmla="*/ 3018768 w 6868353"/>
                <a:gd name="connsiteY6998" fmla="*/ 345702 h 6857985"/>
                <a:gd name="connsiteX6999" fmla="*/ 3043231 w 6868353"/>
                <a:gd name="connsiteY6999" fmla="*/ 347514 h 6857985"/>
                <a:gd name="connsiteX7000" fmla="*/ 3047606 w 6868353"/>
                <a:gd name="connsiteY7000" fmla="*/ 343834 h 6857985"/>
                <a:gd name="connsiteX7001" fmla="*/ 3610905 w 6868353"/>
                <a:gd name="connsiteY7001" fmla="*/ 342446 h 6857985"/>
                <a:gd name="connsiteX7002" fmla="*/ 3753043 w 6868353"/>
                <a:gd name="connsiteY7002" fmla="*/ 365338 h 6857985"/>
                <a:gd name="connsiteX7003" fmla="*/ 3703959 w 6868353"/>
                <a:gd name="connsiteY7003" fmla="*/ 366471 h 6857985"/>
                <a:gd name="connsiteX7004" fmla="*/ 3730107 w 6868353"/>
                <a:gd name="connsiteY7004" fmla="*/ 358670 h 6857985"/>
                <a:gd name="connsiteX7005" fmla="*/ 3689759 w 6868353"/>
                <a:gd name="connsiteY7005" fmla="*/ 348434 h 6857985"/>
                <a:gd name="connsiteX7006" fmla="*/ 3691855 w 6868353"/>
                <a:gd name="connsiteY7006" fmla="*/ 360185 h 6857985"/>
                <a:gd name="connsiteX7007" fmla="*/ 3664971 w 6868353"/>
                <a:gd name="connsiteY7007" fmla="*/ 362351 h 6857985"/>
                <a:gd name="connsiteX7008" fmla="*/ 3625587 w 6868353"/>
                <a:gd name="connsiteY7008" fmla="*/ 359760 h 6857985"/>
                <a:gd name="connsiteX7009" fmla="*/ 3674725 w 6868353"/>
                <a:gd name="connsiteY7009" fmla="*/ 356660 h 6857985"/>
                <a:gd name="connsiteX7010" fmla="*/ 3662593 w 6868353"/>
                <a:gd name="connsiteY7010" fmla="*/ 350657 h 6857985"/>
                <a:gd name="connsiteX7011" fmla="*/ 3610905 w 6868353"/>
                <a:gd name="connsiteY7011" fmla="*/ 342446 h 6857985"/>
                <a:gd name="connsiteX7012" fmla="*/ 2555273 w 6868353"/>
                <a:gd name="connsiteY7012" fmla="*/ 337967 h 6857985"/>
                <a:gd name="connsiteX7013" fmla="*/ 2501538 w 6868353"/>
                <a:gd name="connsiteY7013" fmla="*/ 339530 h 6857985"/>
                <a:gd name="connsiteX7014" fmla="*/ 2491755 w 6868353"/>
                <a:gd name="connsiteY7014" fmla="*/ 350544 h 6857985"/>
                <a:gd name="connsiteX7015" fmla="*/ 2432281 w 6868353"/>
                <a:gd name="connsiteY7015" fmla="*/ 368623 h 6857985"/>
                <a:gd name="connsiteX7016" fmla="*/ 2470180 w 6868353"/>
                <a:gd name="connsiteY7016" fmla="*/ 363243 h 6857985"/>
                <a:gd name="connsiteX7017" fmla="*/ 2518710 w 6868353"/>
                <a:gd name="connsiteY7017" fmla="*/ 346184 h 6857985"/>
                <a:gd name="connsiteX7018" fmla="*/ 2582984 w 6868353"/>
                <a:gd name="connsiteY7018" fmla="*/ 343635 h 6857985"/>
                <a:gd name="connsiteX7019" fmla="*/ 2555273 w 6868353"/>
                <a:gd name="connsiteY7019" fmla="*/ 337967 h 6857985"/>
                <a:gd name="connsiteX7020" fmla="*/ 2680144 w 6868353"/>
                <a:gd name="connsiteY7020" fmla="*/ 335367 h 6857985"/>
                <a:gd name="connsiteX7021" fmla="*/ 2670956 w 6868353"/>
                <a:gd name="connsiteY7021" fmla="*/ 335580 h 6857985"/>
                <a:gd name="connsiteX7022" fmla="*/ 2657705 w 6868353"/>
                <a:gd name="connsiteY7022" fmla="*/ 337930 h 6857985"/>
                <a:gd name="connsiteX7023" fmla="*/ 2631713 w 6868353"/>
                <a:gd name="connsiteY7023" fmla="*/ 349341 h 6857985"/>
                <a:gd name="connsiteX7024" fmla="*/ 2657507 w 6868353"/>
                <a:gd name="connsiteY7024" fmla="*/ 350572 h 6857985"/>
                <a:gd name="connsiteX7025" fmla="*/ 2688256 w 6868353"/>
                <a:gd name="connsiteY7025" fmla="*/ 347132 h 6857985"/>
                <a:gd name="connsiteX7026" fmla="*/ 2688851 w 6868353"/>
                <a:gd name="connsiteY7026" fmla="*/ 338270 h 6857985"/>
                <a:gd name="connsiteX7027" fmla="*/ 2680144 w 6868353"/>
                <a:gd name="connsiteY7027" fmla="*/ 335367 h 6857985"/>
                <a:gd name="connsiteX7028" fmla="*/ 3726073 w 6868353"/>
                <a:gd name="connsiteY7028" fmla="*/ 335198 h 6857985"/>
                <a:gd name="connsiteX7029" fmla="*/ 3774291 w 6868353"/>
                <a:gd name="connsiteY7029" fmla="*/ 360355 h 6857985"/>
                <a:gd name="connsiteX7030" fmla="*/ 3790375 w 6868353"/>
                <a:gd name="connsiteY7030" fmla="*/ 358090 h 6857985"/>
                <a:gd name="connsiteX7031" fmla="*/ 3798175 w 6868353"/>
                <a:gd name="connsiteY7031" fmla="*/ 372941 h 6857985"/>
                <a:gd name="connsiteX7032" fmla="*/ 3726073 w 6868353"/>
                <a:gd name="connsiteY7032" fmla="*/ 335198 h 6857985"/>
                <a:gd name="connsiteX7033" fmla="*/ 2334477 w 6868353"/>
                <a:gd name="connsiteY7033" fmla="*/ 329811 h 6857985"/>
                <a:gd name="connsiteX7034" fmla="*/ 2336991 w 6868353"/>
                <a:gd name="connsiteY7034" fmla="*/ 331589 h 6857985"/>
                <a:gd name="connsiteX7035" fmla="*/ 2334118 w 6868353"/>
                <a:gd name="connsiteY7035" fmla="*/ 330414 h 6857985"/>
                <a:gd name="connsiteX7036" fmla="*/ 3507047 w 6868353"/>
                <a:gd name="connsiteY7036" fmla="*/ 326378 h 6857985"/>
                <a:gd name="connsiteX7037" fmla="*/ 3532021 w 6868353"/>
                <a:gd name="connsiteY7037" fmla="*/ 337633 h 6857985"/>
                <a:gd name="connsiteX7038" fmla="*/ 3503707 w 6868353"/>
                <a:gd name="connsiteY7038" fmla="*/ 335170 h 6857985"/>
                <a:gd name="connsiteX7039" fmla="*/ 3497491 w 6868353"/>
                <a:gd name="connsiteY7039" fmla="*/ 332607 h 6857985"/>
                <a:gd name="connsiteX7040" fmla="*/ 3468923 w 6868353"/>
                <a:gd name="connsiteY7040" fmla="*/ 331404 h 6857985"/>
                <a:gd name="connsiteX7041" fmla="*/ 3507047 w 6868353"/>
                <a:gd name="connsiteY7041" fmla="*/ 326378 h 6857985"/>
                <a:gd name="connsiteX7042" fmla="*/ 2016472 w 6868353"/>
                <a:gd name="connsiteY7042" fmla="*/ 324991 h 6857985"/>
                <a:gd name="connsiteX7043" fmla="*/ 1931996 w 6868353"/>
                <a:gd name="connsiteY7043" fmla="*/ 355217 h 6857985"/>
                <a:gd name="connsiteX7044" fmla="*/ 1953685 w 6868353"/>
                <a:gd name="connsiteY7044" fmla="*/ 345831 h 6857985"/>
                <a:gd name="connsiteX7045" fmla="*/ 1977653 w 6868353"/>
                <a:gd name="connsiteY7045" fmla="*/ 334519 h 6857985"/>
                <a:gd name="connsiteX7046" fmla="*/ 2016472 w 6868353"/>
                <a:gd name="connsiteY7046" fmla="*/ 324991 h 6857985"/>
                <a:gd name="connsiteX7047" fmla="*/ 4924431 w 6868353"/>
                <a:gd name="connsiteY7047" fmla="*/ 323957 h 6857985"/>
                <a:gd name="connsiteX7048" fmla="*/ 4979207 w 6868353"/>
                <a:gd name="connsiteY7048" fmla="*/ 351634 h 6857985"/>
                <a:gd name="connsiteX7049" fmla="*/ 5015095 w 6868353"/>
                <a:gd name="connsiteY7049" fmla="*/ 373818 h 6857985"/>
                <a:gd name="connsiteX7050" fmla="*/ 5031359 w 6868353"/>
                <a:gd name="connsiteY7050" fmla="*/ 384111 h 6857985"/>
                <a:gd name="connsiteX7051" fmla="*/ 5044839 w 6868353"/>
                <a:gd name="connsiteY7051" fmla="*/ 393270 h 6857985"/>
                <a:gd name="connsiteX7052" fmla="*/ 5030015 w 6868353"/>
                <a:gd name="connsiteY7052" fmla="*/ 384125 h 6857985"/>
                <a:gd name="connsiteX7053" fmla="*/ 5014075 w 6868353"/>
                <a:gd name="connsiteY7053" fmla="*/ 375588 h 6857985"/>
                <a:gd name="connsiteX7054" fmla="*/ 4981343 w 6868353"/>
                <a:gd name="connsiteY7054" fmla="*/ 358614 h 6857985"/>
                <a:gd name="connsiteX7055" fmla="*/ 4924431 w 6868353"/>
                <a:gd name="connsiteY7055" fmla="*/ 323957 h 6857985"/>
                <a:gd name="connsiteX7056" fmla="*/ 3277204 w 6868353"/>
                <a:gd name="connsiteY7056" fmla="*/ 317361 h 6857985"/>
                <a:gd name="connsiteX7057" fmla="*/ 3332392 w 6868353"/>
                <a:gd name="connsiteY7057" fmla="*/ 328657 h 6857985"/>
                <a:gd name="connsiteX7058" fmla="*/ 3271601 w 6868353"/>
                <a:gd name="connsiteY7058" fmla="*/ 317856 h 6857985"/>
                <a:gd name="connsiteX7059" fmla="*/ 3277204 w 6868353"/>
                <a:gd name="connsiteY7059" fmla="*/ 317361 h 6857985"/>
                <a:gd name="connsiteX7060" fmla="*/ 2356673 w 6868353"/>
                <a:gd name="connsiteY7060" fmla="*/ 316195 h 6857985"/>
                <a:gd name="connsiteX7061" fmla="*/ 2378143 w 6868353"/>
                <a:gd name="connsiteY7061" fmla="*/ 317501 h 6857985"/>
                <a:gd name="connsiteX7062" fmla="*/ 2345384 w 6868353"/>
                <a:gd name="connsiteY7062" fmla="*/ 320616 h 6857985"/>
                <a:gd name="connsiteX7063" fmla="*/ 2336883 w 6868353"/>
                <a:gd name="connsiteY7063" fmla="*/ 325772 h 6857985"/>
                <a:gd name="connsiteX7064" fmla="*/ 2334477 w 6868353"/>
                <a:gd name="connsiteY7064" fmla="*/ 329811 h 6857985"/>
                <a:gd name="connsiteX7065" fmla="*/ 2327036 w 6868353"/>
                <a:gd name="connsiteY7065" fmla="*/ 324551 h 6857985"/>
                <a:gd name="connsiteX7066" fmla="*/ 2356673 w 6868353"/>
                <a:gd name="connsiteY7066" fmla="*/ 316195 h 6857985"/>
                <a:gd name="connsiteX7067" fmla="*/ 2516487 w 6868353"/>
                <a:gd name="connsiteY7067" fmla="*/ 314641 h 6857985"/>
                <a:gd name="connsiteX7068" fmla="*/ 2553890 w 6868353"/>
                <a:gd name="connsiteY7068" fmla="*/ 316312 h 6857985"/>
                <a:gd name="connsiteX7069" fmla="*/ 2499230 w 6868353"/>
                <a:gd name="connsiteY7069" fmla="*/ 324976 h 6857985"/>
                <a:gd name="connsiteX7070" fmla="*/ 2474922 w 6868353"/>
                <a:gd name="connsiteY7070" fmla="*/ 318379 h 6857985"/>
                <a:gd name="connsiteX7071" fmla="*/ 2516487 w 6868353"/>
                <a:gd name="connsiteY7071" fmla="*/ 314641 h 6857985"/>
                <a:gd name="connsiteX7072" fmla="*/ 4242331 w 6868353"/>
                <a:gd name="connsiteY7072" fmla="*/ 313776 h 6857985"/>
                <a:gd name="connsiteX7073" fmla="*/ 4275257 w 6868353"/>
                <a:gd name="connsiteY7073" fmla="*/ 318960 h 6857985"/>
                <a:gd name="connsiteX7074" fmla="*/ 4326195 w 6868353"/>
                <a:gd name="connsiteY7074" fmla="*/ 343763 h 6857985"/>
                <a:gd name="connsiteX7075" fmla="*/ 4314869 w 6868353"/>
                <a:gd name="connsiteY7075" fmla="*/ 323759 h 6857985"/>
                <a:gd name="connsiteX7076" fmla="*/ 4335793 w 6868353"/>
                <a:gd name="connsiteY7076" fmla="*/ 330710 h 6857985"/>
                <a:gd name="connsiteX7077" fmla="*/ 4346723 w 6868353"/>
                <a:gd name="connsiteY7077" fmla="*/ 336798 h 6857985"/>
                <a:gd name="connsiteX7078" fmla="*/ 4353319 w 6868353"/>
                <a:gd name="connsiteY7078" fmla="*/ 346085 h 6857985"/>
                <a:gd name="connsiteX7079" fmla="*/ 4404171 w 6868353"/>
                <a:gd name="connsiteY7079" fmla="*/ 368354 h 6857985"/>
                <a:gd name="connsiteX7080" fmla="*/ 4398353 w 6868353"/>
                <a:gd name="connsiteY7080" fmla="*/ 375928 h 6857985"/>
                <a:gd name="connsiteX7081" fmla="*/ 4347727 w 6868353"/>
                <a:gd name="connsiteY7081" fmla="*/ 352059 h 6857985"/>
                <a:gd name="connsiteX7082" fmla="*/ 4333273 w 6868353"/>
                <a:gd name="connsiteY7082" fmla="*/ 346623 h 6857985"/>
                <a:gd name="connsiteX7083" fmla="*/ 4318861 w 6868353"/>
                <a:gd name="connsiteY7083" fmla="*/ 341710 h 6857985"/>
                <a:gd name="connsiteX7084" fmla="*/ 4292315 w 6868353"/>
                <a:gd name="connsiteY7084" fmla="*/ 331177 h 6857985"/>
                <a:gd name="connsiteX7085" fmla="*/ 4281103 w 6868353"/>
                <a:gd name="connsiteY7085" fmla="*/ 334929 h 6857985"/>
                <a:gd name="connsiteX7086" fmla="*/ 4230195 w 6868353"/>
                <a:gd name="connsiteY7086" fmla="*/ 316227 h 6857985"/>
                <a:gd name="connsiteX7087" fmla="*/ 4242331 w 6868353"/>
                <a:gd name="connsiteY7087" fmla="*/ 313776 h 6857985"/>
                <a:gd name="connsiteX7088" fmla="*/ 2457523 w 6868353"/>
                <a:gd name="connsiteY7088" fmla="*/ 312462 h 6857985"/>
                <a:gd name="connsiteX7089" fmla="*/ 2471708 w 6868353"/>
                <a:gd name="connsiteY7089" fmla="*/ 313368 h 6857985"/>
                <a:gd name="connsiteX7090" fmla="*/ 2446508 w 6868353"/>
                <a:gd name="connsiteY7090" fmla="*/ 316596 h 6857985"/>
                <a:gd name="connsiteX7091" fmla="*/ 2434687 w 6868353"/>
                <a:gd name="connsiteY7091" fmla="*/ 330357 h 6857985"/>
                <a:gd name="connsiteX7092" fmla="*/ 2402423 w 6868353"/>
                <a:gd name="connsiteY7092" fmla="*/ 333216 h 6857985"/>
                <a:gd name="connsiteX7093" fmla="*/ 2390262 w 6868353"/>
                <a:gd name="connsiteY7093" fmla="*/ 356533 h 6857985"/>
                <a:gd name="connsiteX7094" fmla="*/ 2364949 w 6868353"/>
                <a:gd name="connsiteY7094" fmla="*/ 359945 h 6857985"/>
                <a:gd name="connsiteX7095" fmla="*/ 2361226 w 6868353"/>
                <a:gd name="connsiteY7095" fmla="*/ 364475 h 6857985"/>
                <a:gd name="connsiteX7096" fmla="*/ 2346262 w 6868353"/>
                <a:gd name="connsiteY7096" fmla="*/ 366160 h 6857985"/>
                <a:gd name="connsiteX7097" fmla="*/ 2322605 w 6868353"/>
                <a:gd name="connsiteY7097" fmla="*/ 371186 h 6857985"/>
                <a:gd name="connsiteX7098" fmla="*/ 2260597 w 6868353"/>
                <a:gd name="connsiteY7098" fmla="*/ 390949 h 6857985"/>
                <a:gd name="connsiteX7099" fmla="*/ 2296740 w 6868353"/>
                <a:gd name="connsiteY7099" fmla="*/ 374470 h 6857985"/>
                <a:gd name="connsiteX7100" fmla="*/ 2350650 w 6868353"/>
                <a:gd name="connsiteY7100" fmla="*/ 359181 h 6857985"/>
                <a:gd name="connsiteX7101" fmla="*/ 2330561 w 6868353"/>
                <a:gd name="connsiteY7101" fmla="*/ 354933 h 6857985"/>
                <a:gd name="connsiteX7102" fmla="*/ 2322407 w 6868353"/>
                <a:gd name="connsiteY7102" fmla="*/ 348350 h 6857985"/>
                <a:gd name="connsiteX7103" fmla="*/ 2275589 w 6868353"/>
                <a:gd name="connsiteY7103" fmla="*/ 362210 h 6857985"/>
                <a:gd name="connsiteX7104" fmla="*/ 2286335 w 6868353"/>
                <a:gd name="connsiteY7104" fmla="*/ 357552 h 6857985"/>
                <a:gd name="connsiteX7105" fmla="*/ 2315640 w 6868353"/>
                <a:gd name="connsiteY7105" fmla="*/ 338568 h 6857985"/>
                <a:gd name="connsiteX7106" fmla="*/ 2300987 w 6868353"/>
                <a:gd name="connsiteY7106" fmla="*/ 348053 h 6857985"/>
                <a:gd name="connsiteX7107" fmla="*/ 2343940 w 6868353"/>
                <a:gd name="connsiteY7107" fmla="*/ 349256 h 6857985"/>
                <a:gd name="connsiteX7108" fmla="*/ 2373132 w 6868353"/>
                <a:gd name="connsiteY7108" fmla="*/ 341215 h 6857985"/>
                <a:gd name="connsiteX7109" fmla="*/ 2384684 w 6868353"/>
                <a:gd name="connsiteY7109" fmla="*/ 327497 h 6857985"/>
                <a:gd name="connsiteX7110" fmla="*/ 2457523 w 6868353"/>
                <a:gd name="connsiteY7110" fmla="*/ 312462 h 6857985"/>
                <a:gd name="connsiteX7111" fmla="*/ 2578586 w 6868353"/>
                <a:gd name="connsiteY7111" fmla="*/ 307634 h 6857985"/>
                <a:gd name="connsiteX7112" fmla="*/ 2575961 w 6868353"/>
                <a:gd name="connsiteY7112" fmla="*/ 309163 h 6857985"/>
                <a:gd name="connsiteX7113" fmla="*/ 2570616 w 6868353"/>
                <a:gd name="connsiteY7113" fmla="*/ 308273 h 6857985"/>
                <a:gd name="connsiteX7114" fmla="*/ 2553073 w 6868353"/>
                <a:gd name="connsiteY7114" fmla="*/ 306942 h 6857985"/>
                <a:gd name="connsiteX7115" fmla="*/ 2567017 w 6868353"/>
                <a:gd name="connsiteY7115" fmla="*/ 307674 h 6857985"/>
                <a:gd name="connsiteX7116" fmla="*/ 2570616 w 6868353"/>
                <a:gd name="connsiteY7116" fmla="*/ 308273 h 6857985"/>
                <a:gd name="connsiteX7117" fmla="*/ 2543796 w 6868353"/>
                <a:gd name="connsiteY7117" fmla="*/ 310423 h 6857985"/>
                <a:gd name="connsiteX7118" fmla="*/ 2553073 w 6868353"/>
                <a:gd name="connsiteY7118" fmla="*/ 306942 h 6857985"/>
                <a:gd name="connsiteX7119" fmla="*/ 2605905 w 6868353"/>
                <a:gd name="connsiteY7119" fmla="*/ 298648 h 6857985"/>
                <a:gd name="connsiteX7120" fmla="*/ 2619381 w 6868353"/>
                <a:gd name="connsiteY7120" fmla="*/ 304364 h 6857985"/>
                <a:gd name="connsiteX7121" fmla="*/ 2578586 w 6868353"/>
                <a:gd name="connsiteY7121" fmla="*/ 307634 h 6857985"/>
                <a:gd name="connsiteX7122" fmla="*/ 2580372 w 6868353"/>
                <a:gd name="connsiteY7122" fmla="*/ 306593 h 6857985"/>
                <a:gd name="connsiteX7123" fmla="*/ 2566108 w 6868353"/>
                <a:gd name="connsiteY7123" fmla="*/ 303189 h 6857985"/>
                <a:gd name="connsiteX7124" fmla="*/ 2605905 w 6868353"/>
                <a:gd name="connsiteY7124" fmla="*/ 298648 h 6857985"/>
                <a:gd name="connsiteX7125" fmla="*/ 4069565 w 6868353"/>
                <a:gd name="connsiteY7125" fmla="*/ 295117 h 6857985"/>
                <a:gd name="connsiteX7126" fmla="*/ 4073525 w 6868353"/>
                <a:gd name="connsiteY7126" fmla="*/ 296536 h 6857985"/>
                <a:gd name="connsiteX7127" fmla="*/ 4072045 w 6868353"/>
                <a:gd name="connsiteY7127" fmla="*/ 296832 h 6857985"/>
                <a:gd name="connsiteX7128" fmla="*/ 4257999 w 6868353"/>
                <a:gd name="connsiteY7128" fmla="*/ 294907 h 6857985"/>
                <a:gd name="connsiteX7129" fmla="*/ 4303571 w 6868353"/>
                <a:gd name="connsiteY7129" fmla="*/ 321551 h 6857985"/>
                <a:gd name="connsiteX7130" fmla="*/ 4258297 w 6868353"/>
                <a:gd name="connsiteY7130" fmla="*/ 312745 h 6857985"/>
                <a:gd name="connsiteX7131" fmla="*/ 4257999 w 6868353"/>
                <a:gd name="connsiteY7131" fmla="*/ 294907 h 6857985"/>
                <a:gd name="connsiteX7132" fmla="*/ 4417465 w 6868353"/>
                <a:gd name="connsiteY7132" fmla="*/ 293717 h 6857985"/>
                <a:gd name="connsiteX7133" fmla="*/ 4514003 w 6868353"/>
                <a:gd name="connsiteY7133" fmla="*/ 320715 h 6857985"/>
                <a:gd name="connsiteX7134" fmla="*/ 4509047 w 6868353"/>
                <a:gd name="connsiteY7134" fmla="*/ 304420 h 6857985"/>
                <a:gd name="connsiteX7135" fmla="*/ 4593551 w 6868353"/>
                <a:gd name="connsiteY7135" fmla="*/ 332140 h 6857985"/>
                <a:gd name="connsiteX7136" fmla="*/ 4666149 w 6868353"/>
                <a:gd name="connsiteY7136" fmla="*/ 363186 h 6857985"/>
                <a:gd name="connsiteX7137" fmla="*/ 4645211 w 6868353"/>
                <a:gd name="connsiteY7137" fmla="*/ 338581 h 6857985"/>
                <a:gd name="connsiteX7138" fmla="*/ 4675167 w 6868353"/>
                <a:gd name="connsiteY7138" fmla="*/ 349100 h 6857985"/>
                <a:gd name="connsiteX7139" fmla="*/ 4691023 w 6868353"/>
                <a:gd name="connsiteY7139" fmla="*/ 360950 h 6857985"/>
                <a:gd name="connsiteX7140" fmla="*/ 4710559 w 6868353"/>
                <a:gd name="connsiteY7140" fmla="*/ 378377 h 6857985"/>
                <a:gd name="connsiteX7141" fmla="*/ 4669591 w 6868353"/>
                <a:gd name="connsiteY7141" fmla="*/ 371157 h 6857985"/>
                <a:gd name="connsiteX7142" fmla="*/ 4621187 w 6868353"/>
                <a:gd name="connsiteY7142" fmla="*/ 349567 h 6857985"/>
                <a:gd name="connsiteX7143" fmla="*/ 4609407 w 6868353"/>
                <a:gd name="connsiteY7143" fmla="*/ 352101 h 6857985"/>
                <a:gd name="connsiteX7144" fmla="*/ 4603037 w 6868353"/>
                <a:gd name="connsiteY7144" fmla="*/ 359322 h 6857985"/>
                <a:gd name="connsiteX7145" fmla="*/ 4592703 w 6868353"/>
                <a:gd name="connsiteY7145" fmla="*/ 344046 h 6857985"/>
                <a:gd name="connsiteX7146" fmla="*/ 4502663 w 6868353"/>
                <a:gd name="connsiteY7146" fmla="*/ 317799 h 6857985"/>
                <a:gd name="connsiteX7147" fmla="*/ 4512135 w 6868353"/>
                <a:gd name="connsiteY7147" fmla="*/ 334122 h 6857985"/>
                <a:gd name="connsiteX7148" fmla="*/ 4518307 w 6868353"/>
                <a:gd name="connsiteY7148" fmla="*/ 349312 h 6857985"/>
                <a:gd name="connsiteX7149" fmla="*/ 4497239 w 6868353"/>
                <a:gd name="connsiteY7149" fmla="*/ 336656 h 6857985"/>
                <a:gd name="connsiteX7150" fmla="*/ 4484923 w 6868353"/>
                <a:gd name="connsiteY7150" fmla="*/ 328360 h 6857985"/>
                <a:gd name="connsiteX7151" fmla="*/ 4502167 w 6868353"/>
                <a:gd name="connsiteY7151" fmla="*/ 329691 h 6857985"/>
                <a:gd name="connsiteX7152" fmla="*/ 4463065 w 6868353"/>
                <a:gd name="connsiteY7152" fmla="*/ 304944 h 6857985"/>
                <a:gd name="connsiteX7153" fmla="*/ 4445525 w 6868353"/>
                <a:gd name="connsiteY7153" fmla="*/ 309588 h 6857985"/>
                <a:gd name="connsiteX7154" fmla="*/ 4417465 w 6868353"/>
                <a:gd name="connsiteY7154" fmla="*/ 293717 h 6857985"/>
                <a:gd name="connsiteX7155" fmla="*/ 4078927 w 6868353"/>
                <a:gd name="connsiteY7155" fmla="*/ 292980 h 6857985"/>
                <a:gd name="connsiteX7156" fmla="*/ 4094697 w 6868353"/>
                <a:gd name="connsiteY7156" fmla="*/ 300032 h 6857985"/>
                <a:gd name="connsiteX7157" fmla="*/ 4089289 w 6868353"/>
                <a:gd name="connsiteY7157" fmla="*/ 302184 h 6857985"/>
                <a:gd name="connsiteX7158" fmla="*/ 4073525 w 6868353"/>
                <a:gd name="connsiteY7158" fmla="*/ 296536 h 6857985"/>
                <a:gd name="connsiteX7159" fmla="*/ 4077867 w 6868353"/>
                <a:gd name="connsiteY7159" fmla="*/ 295670 h 6857985"/>
                <a:gd name="connsiteX7160" fmla="*/ 4078927 w 6868353"/>
                <a:gd name="connsiteY7160" fmla="*/ 292980 h 6857985"/>
                <a:gd name="connsiteX7161" fmla="*/ 4645899 w 6868353"/>
                <a:gd name="connsiteY7161" fmla="*/ 291078 h 6857985"/>
                <a:gd name="connsiteX7162" fmla="*/ 4666575 w 6868353"/>
                <a:gd name="connsiteY7162" fmla="*/ 293350 h 6857985"/>
                <a:gd name="connsiteX7163" fmla="*/ 4687753 w 6868353"/>
                <a:gd name="connsiteY7163" fmla="*/ 307068 h 6857985"/>
                <a:gd name="connsiteX7164" fmla="*/ 4722451 w 6868353"/>
                <a:gd name="connsiteY7164" fmla="*/ 323887 h 6857985"/>
                <a:gd name="connsiteX7165" fmla="*/ 4835115 w 6868353"/>
                <a:gd name="connsiteY7165" fmla="*/ 363881 h 6857985"/>
                <a:gd name="connsiteX7166" fmla="*/ 4749239 w 6868353"/>
                <a:gd name="connsiteY7166" fmla="*/ 336501 h 6857985"/>
                <a:gd name="connsiteX7167" fmla="*/ 4695143 w 6868353"/>
                <a:gd name="connsiteY7167" fmla="*/ 315563 h 6857985"/>
                <a:gd name="connsiteX7168" fmla="*/ 4643229 w 6868353"/>
                <a:gd name="connsiteY7168" fmla="*/ 292373 h 6857985"/>
                <a:gd name="connsiteX7169" fmla="*/ 4645899 w 6868353"/>
                <a:gd name="connsiteY7169" fmla="*/ 291078 h 6857985"/>
                <a:gd name="connsiteX7170" fmla="*/ 4139051 w 6868353"/>
                <a:gd name="connsiteY7170" fmla="*/ 288678 h 6857985"/>
                <a:gd name="connsiteX7171" fmla="*/ 4161829 w 6868353"/>
                <a:gd name="connsiteY7171" fmla="*/ 291977 h 6857985"/>
                <a:gd name="connsiteX7172" fmla="*/ 4189549 w 6868353"/>
                <a:gd name="connsiteY7172" fmla="*/ 301660 h 6857985"/>
                <a:gd name="connsiteX7173" fmla="*/ 4230449 w 6868353"/>
                <a:gd name="connsiteY7173" fmla="*/ 322245 h 6857985"/>
                <a:gd name="connsiteX7174" fmla="*/ 4208053 w 6868353"/>
                <a:gd name="connsiteY7174" fmla="*/ 323901 h 6857985"/>
                <a:gd name="connsiteX7175" fmla="*/ 4170295 w 6868353"/>
                <a:gd name="connsiteY7175" fmla="*/ 314812 h 6857985"/>
                <a:gd name="connsiteX7176" fmla="*/ 4149371 w 6868353"/>
                <a:gd name="connsiteY7176" fmla="*/ 313411 h 6857985"/>
                <a:gd name="connsiteX7177" fmla="*/ 4100259 w 6868353"/>
                <a:gd name="connsiteY7177" fmla="*/ 297838 h 6857985"/>
                <a:gd name="connsiteX7178" fmla="*/ 4134591 w 6868353"/>
                <a:gd name="connsiteY7178" fmla="*/ 308611 h 6857985"/>
                <a:gd name="connsiteX7179" fmla="*/ 4133955 w 6868353"/>
                <a:gd name="connsiteY7179" fmla="*/ 296776 h 6857985"/>
                <a:gd name="connsiteX7180" fmla="*/ 4162863 w 6868353"/>
                <a:gd name="connsiteY7180" fmla="*/ 309786 h 6857985"/>
                <a:gd name="connsiteX7181" fmla="*/ 4139051 w 6868353"/>
                <a:gd name="connsiteY7181" fmla="*/ 288678 h 6857985"/>
                <a:gd name="connsiteX7182" fmla="*/ 3358678 w 6868353"/>
                <a:gd name="connsiteY7182" fmla="*/ 275190 h 6857985"/>
                <a:gd name="connsiteX7183" fmla="*/ 3381531 w 6868353"/>
                <a:gd name="connsiteY7183" fmla="*/ 281458 h 6857985"/>
                <a:gd name="connsiteX7184" fmla="*/ 3408953 w 6868353"/>
                <a:gd name="connsiteY7184" fmla="*/ 276772 h 6857985"/>
                <a:gd name="connsiteX7185" fmla="*/ 3434635 w 6868353"/>
                <a:gd name="connsiteY7185" fmla="*/ 286852 h 6857985"/>
                <a:gd name="connsiteX7186" fmla="*/ 3357378 w 6868353"/>
                <a:gd name="connsiteY7186" fmla="*/ 277182 h 6857985"/>
                <a:gd name="connsiteX7187" fmla="*/ 3358678 w 6868353"/>
                <a:gd name="connsiteY7187" fmla="*/ 275190 h 6857985"/>
                <a:gd name="connsiteX7188" fmla="*/ 2685028 w 6868353"/>
                <a:gd name="connsiteY7188" fmla="*/ 269509 h 6857985"/>
                <a:gd name="connsiteX7189" fmla="*/ 2713158 w 6868353"/>
                <a:gd name="connsiteY7189" fmla="*/ 273926 h 6857985"/>
                <a:gd name="connsiteX7190" fmla="*/ 2687902 w 6868353"/>
                <a:gd name="connsiteY7190" fmla="*/ 274747 h 6857985"/>
                <a:gd name="connsiteX7191" fmla="*/ 2657365 w 6868353"/>
                <a:gd name="connsiteY7191" fmla="*/ 284091 h 6857985"/>
                <a:gd name="connsiteX7192" fmla="*/ 2656898 w 6868353"/>
                <a:gd name="connsiteY7192" fmla="*/ 289343 h 6857985"/>
                <a:gd name="connsiteX7193" fmla="*/ 2599519 w 6868353"/>
                <a:gd name="connsiteY7193" fmla="*/ 292415 h 6857985"/>
                <a:gd name="connsiteX7194" fmla="*/ 2644411 w 6868353"/>
                <a:gd name="connsiteY7194" fmla="*/ 282392 h 6857985"/>
                <a:gd name="connsiteX7195" fmla="*/ 2685028 w 6868353"/>
                <a:gd name="connsiteY7195" fmla="*/ 269509 h 6857985"/>
                <a:gd name="connsiteX7196" fmla="*/ 4069751 w 6868353"/>
                <a:gd name="connsiteY7196" fmla="*/ 267060 h 6857985"/>
                <a:gd name="connsiteX7197" fmla="*/ 4134251 w 6868353"/>
                <a:gd name="connsiteY7197" fmla="*/ 302679 h 6857985"/>
                <a:gd name="connsiteX7198" fmla="*/ 4069751 w 6868353"/>
                <a:gd name="connsiteY7198" fmla="*/ 267060 h 6857985"/>
                <a:gd name="connsiteX7199" fmla="*/ 2052926 w 6868353"/>
                <a:gd name="connsiteY7199" fmla="*/ 264880 h 6857985"/>
                <a:gd name="connsiteX7200" fmla="*/ 2071556 w 6868353"/>
                <a:gd name="connsiteY7200" fmla="*/ 268702 h 6857985"/>
                <a:gd name="connsiteX7201" fmla="*/ 2027075 w 6868353"/>
                <a:gd name="connsiteY7201" fmla="*/ 290561 h 6857985"/>
                <a:gd name="connsiteX7202" fmla="*/ 2052940 w 6868353"/>
                <a:gd name="connsiteY7202" fmla="*/ 274578 h 6857985"/>
                <a:gd name="connsiteX7203" fmla="*/ 2019543 w 6868353"/>
                <a:gd name="connsiteY7203" fmla="*/ 281288 h 6857985"/>
                <a:gd name="connsiteX7204" fmla="*/ 2052926 w 6868353"/>
                <a:gd name="connsiteY7204" fmla="*/ 264880 h 6857985"/>
                <a:gd name="connsiteX7205" fmla="*/ 3990315 w 6868353"/>
                <a:gd name="connsiteY7205" fmla="*/ 262827 h 6857985"/>
                <a:gd name="connsiteX7206" fmla="*/ 4010675 w 6868353"/>
                <a:gd name="connsiteY7206" fmla="*/ 264625 h 6857985"/>
                <a:gd name="connsiteX7207" fmla="*/ 4027691 w 6868353"/>
                <a:gd name="connsiteY7207" fmla="*/ 268575 h 6857985"/>
                <a:gd name="connsiteX7208" fmla="*/ 4064895 w 6868353"/>
                <a:gd name="connsiteY7208" fmla="*/ 275243 h 6857985"/>
                <a:gd name="connsiteX7209" fmla="*/ 4065675 w 6868353"/>
                <a:gd name="connsiteY7209" fmla="*/ 292428 h 6857985"/>
                <a:gd name="connsiteX7210" fmla="*/ 4069565 w 6868353"/>
                <a:gd name="connsiteY7210" fmla="*/ 295117 h 6857985"/>
                <a:gd name="connsiteX7211" fmla="*/ 4048983 w 6868353"/>
                <a:gd name="connsiteY7211" fmla="*/ 287744 h 6857985"/>
                <a:gd name="connsiteX7212" fmla="*/ 4032165 w 6868353"/>
                <a:gd name="connsiteY7212" fmla="*/ 288324 h 6857985"/>
                <a:gd name="connsiteX7213" fmla="*/ 4078387 w 6868353"/>
                <a:gd name="connsiteY7213" fmla="*/ 306530 h 6857985"/>
                <a:gd name="connsiteX7214" fmla="*/ 4004203 w 6868353"/>
                <a:gd name="connsiteY7214" fmla="*/ 287574 h 6857985"/>
                <a:gd name="connsiteX7215" fmla="*/ 3953891 w 6868353"/>
                <a:gd name="connsiteY7215" fmla="*/ 291637 h 6857985"/>
                <a:gd name="connsiteX7216" fmla="*/ 3945905 w 6868353"/>
                <a:gd name="connsiteY7216" fmla="*/ 270444 h 6857985"/>
                <a:gd name="connsiteX7217" fmla="*/ 3935231 w 6868353"/>
                <a:gd name="connsiteY7217" fmla="*/ 275328 h 6857985"/>
                <a:gd name="connsiteX7218" fmla="*/ 3964663 w 6868353"/>
                <a:gd name="connsiteY7218" fmla="*/ 286767 h 6857985"/>
                <a:gd name="connsiteX7219" fmla="*/ 3981835 w 6868353"/>
                <a:gd name="connsiteY7219" fmla="*/ 283610 h 6857985"/>
                <a:gd name="connsiteX7220" fmla="*/ 3995653 w 6868353"/>
                <a:gd name="connsiteY7220" fmla="*/ 283397 h 6857985"/>
                <a:gd name="connsiteX7221" fmla="*/ 4020911 w 6868353"/>
                <a:gd name="connsiteY7221" fmla="*/ 286767 h 6857985"/>
                <a:gd name="connsiteX7222" fmla="*/ 4006625 w 6868353"/>
                <a:gd name="connsiteY7222" fmla="*/ 281826 h 6857985"/>
                <a:gd name="connsiteX7223" fmla="*/ 3986593 w 6868353"/>
                <a:gd name="connsiteY7223" fmla="*/ 279985 h 6857985"/>
                <a:gd name="connsiteX7224" fmla="*/ 3957331 w 6868353"/>
                <a:gd name="connsiteY7224" fmla="*/ 271463 h 6857985"/>
                <a:gd name="connsiteX7225" fmla="*/ 3990315 w 6868353"/>
                <a:gd name="connsiteY7225" fmla="*/ 262827 h 6857985"/>
                <a:gd name="connsiteX7226" fmla="*/ 4551915 w 6868353"/>
                <a:gd name="connsiteY7226" fmla="*/ 259004 h 6857985"/>
                <a:gd name="connsiteX7227" fmla="*/ 4654173 w 6868353"/>
                <a:gd name="connsiteY7227" fmla="*/ 301744 h 6857985"/>
                <a:gd name="connsiteX7228" fmla="*/ 4562703 w 6868353"/>
                <a:gd name="connsiteY7228" fmla="*/ 274336 h 6857985"/>
                <a:gd name="connsiteX7229" fmla="*/ 4551915 w 6868353"/>
                <a:gd name="connsiteY7229" fmla="*/ 259004 h 6857985"/>
                <a:gd name="connsiteX7230" fmla="*/ 3876563 w 6868353"/>
                <a:gd name="connsiteY7230" fmla="*/ 258381 h 6857985"/>
                <a:gd name="connsiteX7231" fmla="*/ 3931153 w 6868353"/>
                <a:gd name="connsiteY7231" fmla="*/ 289555 h 6857985"/>
                <a:gd name="connsiteX7232" fmla="*/ 3855469 w 6868353"/>
                <a:gd name="connsiteY7232" fmla="*/ 268263 h 6857985"/>
                <a:gd name="connsiteX7233" fmla="*/ 3876563 w 6868353"/>
                <a:gd name="connsiteY7233" fmla="*/ 258381 h 6857985"/>
                <a:gd name="connsiteX7234" fmla="*/ 2205611 w 6868353"/>
                <a:gd name="connsiteY7234" fmla="*/ 256116 h 6857985"/>
                <a:gd name="connsiteX7235" fmla="*/ 2114835 w 6868353"/>
                <a:gd name="connsiteY7235" fmla="*/ 295714 h 6857985"/>
                <a:gd name="connsiteX7236" fmla="*/ 2035074 w 6868353"/>
                <a:gd name="connsiteY7236" fmla="*/ 328827 h 6857985"/>
                <a:gd name="connsiteX7237" fmla="*/ 2038967 w 6868353"/>
                <a:gd name="connsiteY7237" fmla="*/ 333386 h 6857985"/>
                <a:gd name="connsiteX7238" fmla="*/ 2020492 w 6868353"/>
                <a:gd name="connsiteY7238" fmla="*/ 339303 h 6857985"/>
                <a:gd name="connsiteX7239" fmla="*/ 2005698 w 6868353"/>
                <a:gd name="connsiteY7239" fmla="*/ 340139 h 6857985"/>
                <a:gd name="connsiteX7240" fmla="*/ 2109130 w 6868353"/>
                <a:gd name="connsiteY7240" fmla="*/ 290362 h 6857985"/>
                <a:gd name="connsiteX7241" fmla="*/ 2153683 w 6868353"/>
                <a:gd name="connsiteY7241" fmla="*/ 272156 h 6857985"/>
                <a:gd name="connsiteX7242" fmla="*/ 2205611 w 6868353"/>
                <a:gd name="connsiteY7242" fmla="*/ 256116 h 6857985"/>
                <a:gd name="connsiteX7243" fmla="*/ 3190608 w 6868353"/>
                <a:gd name="connsiteY7243" fmla="*/ 250906 h 6857985"/>
                <a:gd name="connsiteX7244" fmla="*/ 3237100 w 6868353"/>
                <a:gd name="connsiteY7244" fmla="*/ 266082 h 6857985"/>
                <a:gd name="connsiteX7245" fmla="*/ 3190693 w 6868353"/>
                <a:gd name="connsiteY7245" fmla="*/ 261510 h 6857985"/>
                <a:gd name="connsiteX7246" fmla="*/ 3149920 w 6868353"/>
                <a:gd name="connsiteY7246" fmla="*/ 253313 h 6857985"/>
                <a:gd name="connsiteX7247" fmla="*/ 3190608 w 6868353"/>
                <a:gd name="connsiteY7247" fmla="*/ 250906 h 6857985"/>
                <a:gd name="connsiteX7248" fmla="*/ 2782171 w 6868353"/>
                <a:gd name="connsiteY7248" fmla="*/ 250654 h 6857985"/>
                <a:gd name="connsiteX7249" fmla="*/ 2824476 w 6868353"/>
                <a:gd name="connsiteY7249" fmla="*/ 253299 h 6857985"/>
                <a:gd name="connsiteX7250" fmla="*/ 2806142 w 6868353"/>
                <a:gd name="connsiteY7250" fmla="*/ 255069 h 6857985"/>
                <a:gd name="connsiteX7251" fmla="*/ 2742817 w 6868353"/>
                <a:gd name="connsiteY7251" fmla="*/ 268943 h 6857985"/>
                <a:gd name="connsiteX7252" fmla="*/ 2730331 w 6868353"/>
                <a:gd name="connsiteY7252" fmla="*/ 257235 h 6857985"/>
                <a:gd name="connsiteX7253" fmla="*/ 2782171 w 6868353"/>
                <a:gd name="connsiteY7253" fmla="*/ 250654 h 6857985"/>
                <a:gd name="connsiteX7254" fmla="*/ 3590999 w 6868353"/>
                <a:gd name="connsiteY7254" fmla="*/ 249491 h 6857985"/>
                <a:gd name="connsiteX7255" fmla="*/ 3599819 w 6868353"/>
                <a:gd name="connsiteY7255" fmla="*/ 263960 h 6857985"/>
                <a:gd name="connsiteX7256" fmla="*/ 3535447 w 6868353"/>
                <a:gd name="connsiteY7256" fmla="*/ 256017 h 6857985"/>
                <a:gd name="connsiteX7257" fmla="*/ 3590999 w 6868353"/>
                <a:gd name="connsiteY7257" fmla="*/ 249491 h 6857985"/>
                <a:gd name="connsiteX7258" fmla="*/ 4406649 w 6868353"/>
                <a:gd name="connsiteY7258" fmla="*/ 249108 h 6857985"/>
                <a:gd name="connsiteX7259" fmla="*/ 4458251 w 6868353"/>
                <a:gd name="connsiteY7259" fmla="*/ 270768 h 6857985"/>
                <a:gd name="connsiteX7260" fmla="*/ 4516013 w 6868353"/>
                <a:gd name="connsiteY7260" fmla="*/ 279164 h 6857985"/>
                <a:gd name="connsiteX7261" fmla="*/ 4487769 w 6868353"/>
                <a:gd name="connsiteY7261" fmla="*/ 257121 h 6857985"/>
                <a:gd name="connsiteX7262" fmla="*/ 4529349 w 6868353"/>
                <a:gd name="connsiteY7262" fmla="*/ 269608 h 6857985"/>
                <a:gd name="connsiteX7263" fmla="*/ 4568819 w 6868353"/>
                <a:gd name="connsiteY7263" fmla="*/ 283184 h 6857985"/>
                <a:gd name="connsiteX7264" fmla="*/ 4643809 w 6868353"/>
                <a:gd name="connsiteY7264" fmla="*/ 309134 h 6857985"/>
                <a:gd name="connsiteX7265" fmla="*/ 4714539 w 6868353"/>
                <a:gd name="connsiteY7265" fmla="*/ 335013 h 6857985"/>
                <a:gd name="connsiteX7266" fmla="*/ 4782479 w 6868353"/>
                <a:gd name="connsiteY7266" fmla="*/ 362068 h 6857985"/>
                <a:gd name="connsiteX7267" fmla="*/ 4849823 w 6868353"/>
                <a:gd name="connsiteY7267" fmla="*/ 389490 h 6857985"/>
                <a:gd name="connsiteX7268" fmla="*/ 4917241 w 6868353"/>
                <a:gd name="connsiteY7268" fmla="*/ 420268 h 6857985"/>
                <a:gd name="connsiteX7269" fmla="*/ 4987347 w 6868353"/>
                <a:gd name="connsiteY7269" fmla="*/ 452843 h 6857985"/>
                <a:gd name="connsiteX7270" fmla="*/ 5023375 w 6868353"/>
                <a:gd name="connsiteY7270" fmla="*/ 471106 h 6857985"/>
                <a:gd name="connsiteX7271" fmla="*/ 5060455 w 6868353"/>
                <a:gd name="connsiteY7271" fmla="*/ 490572 h 6857985"/>
                <a:gd name="connsiteX7272" fmla="*/ 5068707 w 6868353"/>
                <a:gd name="connsiteY7272" fmla="*/ 507292 h 6857985"/>
                <a:gd name="connsiteX7273" fmla="*/ 5020999 w 6868353"/>
                <a:gd name="connsiteY7273" fmla="*/ 481809 h 6857985"/>
                <a:gd name="connsiteX7274" fmla="*/ 4984855 w 6868353"/>
                <a:gd name="connsiteY7274" fmla="*/ 455944 h 6857985"/>
                <a:gd name="connsiteX7275" fmla="*/ 4972765 w 6868353"/>
                <a:gd name="connsiteY7275" fmla="*/ 457218 h 6857985"/>
                <a:gd name="connsiteX7276" fmla="*/ 4994369 w 6868353"/>
                <a:gd name="connsiteY7276" fmla="*/ 468360 h 6857985"/>
                <a:gd name="connsiteX7277" fmla="*/ 5025711 w 6868353"/>
                <a:gd name="connsiteY7277" fmla="*/ 487231 h 6857985"/>
                <a:gd name="connsiteX7278" fmla="*/ 5044103 w 6868353"/>
                <a:gd name="connsiteY7278" fmla="*/ 537588 h 6857985"/>
                <a:gd name="connsiteX7279" fmla="*/ 5026747 w 6868353"/>
                <a:gd name="connsiteY7279" fmla="*/ 510194 h 6857985"/>
                <a:gd name="connsiteX7280" fmla="*/ 5092519 w 6868353"/>
                <a:gd name="connsiteY7280" fmla="*/ 557082 h 6857985"/>
                <a:gd name="connsiteX7281" fmla="*/ 5016963 w 6868353"/>
                <a:gd name="connsiteY7281" fmla="*/ 528117 h 6857985"/>
                <a:gd name="connsiteX7282" fmla="*/ 4975739 w 6868353"/>
                <a:gd name="connsiteY7282" fmla="*/ 502592 h 6857985"/>
                <a:gd name="connsiteX7283" fmla="*/ 5000639 w 6868353"/>
                <a:gd name="connsiteY7283" fmla="*/ 494848 h 6857985"/>
                <a:gd name="connsiteX7284" fmla="*/ 4971747 w 6868353"/>
                <a:gd name="connsiteY7284" fmla="*/ 463107 h 6857985"/>
                <a:gd name="connsiteX7285" fmla="*/ 4927915 w 6868353"/>
                <a:gd name="connsiteY7285" fmla="*/ 445000 h 6857985"/>
                <a:gd name="connsiteX7286" fmla="*/ 4964567 w 6868353"/>
                <a:gd name="connsiteY7286" fmla="*/ 469591 h 6857985"/>
                <a:gd name="connsiteX7287" fmla="*/ 4902023 w 6868353"/>
                <a:gd name="connsiteY7287" fmla="*/ 424925 h 6857985"/>
                <a:gd name="connsiteX7288" fmla="*/ 4956965 w 6868353"/>
                <a:gd name="connsiteY7288" fmla="*/ 447534 h 6857985"/>
                <a:gd name="connsiteX7289" fmla="*/ 4870931 w 6868353"/>
                <a:gd name="connsiteY7289" fmla="*/ 399641 h 6857985"/>
                <a:gd name="connsiteX7290" fmla="*/ 4842321 w 6868353"/>
                <a:gd name="connsiteY7290" fmla="*/ 391260 h 6857985"/>
                <a:gd name="connsiteX7291" fmla="*/ 4790943 w 6868353"/>
                <a:gd name="connsiteY7291" fmla="*/ 369500 h 6857985"/>
                <a:gd name="connsiteX7292" fmla="*/ 4719791 w 6868353"/>
                <a:gd name="connsiteY7292" fmla="*/ 347698 h 6857985"/>
                <a:gd name="connsiteX7293" fmla="*/ 4788991 w 6868353"/>
                <a:gd name="connsiteY7293" fmla="*/ 389915 h 6857985"/>
                <a:gd name="connsiteX7294" fmla="*/ 4815947 w 6868353"/>
                <a:gd name="connsiteY7294" fmla="*/ 410768 h 6857985"/>
                <a:gd name="connsiteX7295" fmla="*/ 4829155 w 6868353"/>
                <a:gd name="connsiteY7295" fmla="*/ 421188 h 6857985"/>
                <a:gd name="connsiteX7296" fmla="*/ 4842563 w 6868353"/>
                <a:gd name="connsiteY7296" fmla="*/ 432174 h 6857985"/>
                <a:gd name="connsiteX7297" fmla="*/ 4839347 w 6868353"/>
                <a:gd name="connsiteY7297" fmla="*/ 415129 h 6857985"/>
                <a:gd name="connsiteX7298" fmla="*/ 4818835 w 6868353"/>
                <a:gd name="connsiteY7298" fmla="*/ 435331 h 6857985"/>
                <a:gd name="connsiteX7299" fmla="*/ 4776319 w 6868353"/>
                <a:gd name="connsiteY7299" fmla="*/ 407810 h 6857985"/>
                <a:gd name="connsiteX7300" fmla="*/ 4785777 w 6868353"/>
                <a:gd name="connsiteY7300" fmla="*/ 423510 h 6857985"/>
                <a:gd name="connsiteX7301" fmla="*/ 4732801 w 6868353"/>
                <a:gd name="connsiteY7301" fmla="*/ 386248 h 6857985"/>
                <a:gd name="connsiteX7302" fmla="*/ 4728285 w 6868353"/>
                <a:gd name="connsiteY7302" fmla="*/ 375347 h 6857985"/>
                <a:gd name="connsiteX7303" fmla="*/ 4787463 w 6868353"/>
                <a:gd name="connsiteY7303" fmla="*/ 411774 h 6857985"/>
                <a:gd name="connsiteX7304" fmla="*/ 4810367 w 6868353"/>
                <a:gd name="connsiteY7304" fmla="*/ 413784 h 6857985"/>
                <a:gd name="connsiteX7305" fmla="*/ 4697959 w 6868353"/>
                <a:gd name="connsiteY7305" fmla="*/ 333867 h 6857985"/>
                <a:gd name="connsiteX7306" fmla="*/ 4685615 w 6868353"/>
                <a:gd name="connsiteY7306" fmla="*/ 341908 h 6857985"/>
                <a:gd name="connsiteX7307" fmla="*/ 4658647 w 6868353"/>
                <a:gd name="connsiteY7307" fmla="*/ 318322 h 6857985"/>
                <a:gd name="connsiteX7308" fmla="*/ 4601679 w 6868353"/>
                <a:gd name="connsiteY7308" fmla="*/ 301164 h 6857985"/>
                <a:gd name="connsiteX7309" fmla="*/ 4578503 w 6868353"/>
                <a:gd name="connsiteY7309" fmla="*/ 300272 h 6857985"/>
                <a:gd name="connsiteX7310" fmla="*/ 4617123 w 6868353"/>
                <a:gd name="connsiteY7310" fmla="*/ 327057 h 6857985"/>
                <a:gd name="connsiteX7311" fmla="*/ 4600743 w 6868353"/>
                <a:gd name="connsiteY7311" fmla="*/ 313027 h 6857985"/>
                <a:gd name="connsiteX7312" fmla="*/ 4544059 w 6868353"/>
                <a:gd name="connsiteY7312" fmla="*/ 296166 h 6857985"/>
                <a:gd name="connsiteX7313" fmla="*/ 4549863 w 6868353"/>
                <a:gd name="connsiteY7313" fmla="*/ 294850 h 6857985"/>
                <a:gd name="connsiteX7314" fmla="*/ 4573081 w 6868353"/>
                <a:gd name="connsiteY7314" fmla="*/ 295657 h 6857985"/>
                <a:gd name="connsiteX7315" fmla="*/ 4510081 w 6868353"/>
                <a:gd name="connsiteY7315" fmla="*/ 280650 h 6857985"/>
                <a:gd name="connsiteX7316" fmla="*/ 4560325 w 6868353"/>
                <a:gd name="connsiteY7316" fmla="*/ 307266 h 6857985"/>
                <a:gd name="connsiteX7317" fmla="*/ 4622545 w 6868353"/>
                <a:gd name="connsiteY7317" fmla="*/ 331743 h 6857985"/>
                <a:gd name="connsiteX7318" fmla="*/ 4632979 w 6868353"/>
                <a:gd name="connsiteY7318" fmla="*/ 347061 h 6857985"/>
                <a:gd name="connsiteX7319" fmla="*/ 4554323 w 6868353"/>
                <a:gd name="connsiteY7319" fmla="*/ 317445 h 6857985"/>
                <a:gd name="connsiteX7320" fmla="*/ 4532335 w 6868353"/>
                <a:gd name="connsiteY7320" fmla="*/ 298785 h 6857985"/>
                <a:gd name="connsiteX7321" fmla="*/ 4526207 w 6868353"/>
                <a:gd name="connsiteY7321" fmla="*/ 306090 h 6857985"/>
                <a:gd name="connsiteX7322" fmla="*/ 4509869 w 6868353"/>
                <a:gd name="connsiteY7322" fmla="*/ 286624 h 6857985"/>
                <a:gd name="connsiteX7323" fmla="*/ 4452319 w 6868353"/>
                <a:gd name="connsiteY7323" fmla="*/ 272297 h 6857985"/>
                <a:gd name="connsiteX7324" fmla="*/ 4417719 w 6868353"/>
                <a:gd name="connsiteY7324" fmla="*/ 275794 h 6857985"/>
                <a:gd name="connsiteX7325" fmla="*/ 4406649 w 6868353"/>
                <a:gd name="connsiteY7325" fmla="*/ 249108 h 6857985"/>
                <a:gd name="connsiteX7326" fmla="*/ 4354707 w 6868353"/>
                <a:gd name="connsiteY7326" fmla="*/ 239708 h 6857985"/>
                <a:gd name="connsiteX7327" fmla="*/ 4389435 w 6868353"/>
                <a:gd name="connsiteY7327" fmla="*/ 247891 h 6857985"/>
                <a:gd name="connsiteX7328" fmla="*/ 4406395 w 6868353"/>
                <a:gd name="connsiteY7328" fmla="*/ 267017 h 6857985"/>
                <a:gd name="connsiteX7329" fmla="*/ 4366273 w 6868353"/>
                <a:gd name="connsiteY7329" fmla="*/ 254290 h 6857985"/>
                <a:gd name="connsiteX7330" fmla="*/ 4354707 w 6868353"/>
                <a:gd name="connsiteY7330" fmla="*/ 239708 h 6857985"/>
                <a:gd name="connsiteX7331" fmla="*/ 2350721 w 6868353"/>
                <a:gd name="connsiteY7331" fmla="*/ 234470 h 6857985"/>
                <a:gd name="connsiteX7332" fmla="*/ 2368729 w 6868353"/>
                <a:gd name="connsiteY7332" fmla="*/ 240105 h 6857985"/>
                <a:gd name="connsiteX7333" fmla="*/ 2314267 w 6868353"/>
                <a:gd name="connsiteY7333" fmla="*/ 256329 h 6857985"/>
                <a:gd name="connsiteX7334" fmla="*/ 2292394 w 6868353"/>
                <a:gd name="connsiteY7334" fmla="*/ 270982 h 6857985"/>
                <a:gd name="connsiteX7335" fmla="*/ 2259563 w 6868353"/>
                <a:gd name="connsiteY7335" fmla="*/ 289853 h 6857985"/>
                <a:gd name="connsiteX7336" fmla="*/ 2234336 w 6868353"/>
                <a:gd name="connsiteY7336" fmla="*/ 284912 h 6857985"/>
                <a:gd name="connsiteX7337" fmla="*/ 2112400 w 6868353"/>
                <a:gd name="connsiteY7337" fmla="*/ 329720 h 6857985"/>
                <a:gd name="connsiteX7338" fmla="*/ 2176433 w 6868353"/>
                <a:gd name="connsiteY7338" fmla="*/ 306955 h 6857985"/>
                <a:gd name="connsiteX7339" fmla="*/ 2228305 w 6868353"/>
                <a:gd name="connsiteY7339" fmla="*/ 285903 h 6857985"/>
                <a:gd name="connsiteX7340" fmla="*/ 2281507 w 6868353"/>
                <a:gd name="connsiteY7340" fmla="*/ 262133 h 6857985"/>
                <a:gd name="connsiteX7341" fmla="*/ 2313219 w 6868353"/>
                <a:gd name="connsiteY7341" fmla="*/ 248925 h 6857985"/>
                <a:gd name="connsiteX7342" fmla="*/ 2350721 w 6868353"/>
                <a:gd name="connsiteY7342" fmla="*/ 234470 h 6857985"/>
                <a:gd name="connsiteX7343" fmla="*/ 4250553 w 6868353"/>
                <a:gd name="connsiteY7343" fmla="*/ 231200 h 6857985"/>
                <a:gd name="connsiteX7344" fmla="*/ 4285607 w 6868353"/>
                <a:gd name="connsiteY7344" fmla="*/ 255749 h 6857985"/>
                <a:gd name="connsiteX7345" fmla="*/ 4325955 w 6868353"/>
                <a:gd name="connsiteY7345" fmla="*/ 260718 h 6857985"/>
                <a:gd name="connsiteX7346" fmla="*/ 4273687 w 6868353"/>
                <a:gd name="connsiteY7346" fmla="*/ 235660 h 6857985"/>
                <a:gd name="connsiteX7347" fmla="*/ 4273855 w 6868353"/>
                <a:gd name="connsiteY7347" fmla="*/ 241606 h 6857985"/>
                <a:gd name="connsiteX7348" fmla="*/ 4250553 w 6868353"/>
                <a:gd name="connsiteY7348" fmla="*/ 231200 h 6857985"/>
                <a:gd name="connsiteX7349" fmla="*/ 3489191 w 6868353"/>
                <a:gd name="connsiteY7349" fmla="*/ 229134 h 6857985"/>
                <a:gd name="connsiteX7350" fmla="*/ 3511705 w 6868353"/>
                <a:gd name="connsiteY7350" fmla="*/ 235971 h 6857985"/>
                <a:gd name="connsiteX7351" fmla="*/ 3534103 w 6868353"/>
                <a:gd name="connsiteY7351" fmla="*/ 250241 h 6857985"/>
                <a:gd name="connsiteX7352" fmla="*/ 3499659 w 6868353"/>
                <a:gd name="connsiteY7352" fmla="*/ 241039 h 6857985"/>
                <a:gd name="connsiteX7353" fmla="*/ 3471215 w 6868353"/>
                <a:gd name="connsiteY7353" fmla="*/ 229246 h 6857985"/>
                <a:gd name="connsiteX7354" fmla="*/ 3489191 w 6868353"/>
                <a:gd name="connsiteY7354" fmla="*/ 229134 h 6857985"/>
                <a:gd name="connsiteX7355" fmla="*/ 2317848 w 6868353"/>
                <a:gd name="connsiteY7355" fmla="*/ 228269 h 6857985"/>
                <a:gd name="connsiteX7356" fmla="*/ 2310742 w 6868353"/>
                <a:gd name="connsiteY7356" fmla="*/ 236197 h 6857985"/>
                <a:gd name="connsiteX7357" fmla="*/ 2272744 w 6868353"/>
                <a:gd name="connsiteY7357" fmla="*/ 250425 h 6857985"/>
                <a:gd name="connsiteX7358" fmla="*/ 2231009 w 6868353"/>
                <a:gd name="connsiteY7358" fmla="*/ 270471 h 6857985"/>
                <a:gd name="connsiteX7359" fmla="*/ 2167797 w 6868353"/>
                <a:gd name="connsiteY7359" fmla="*/ 294808 h 6857985"/>
                <a:gd name="connsiteX7360" fmla="*/ 2236516 w 6868353"/>
                <a:gd name="connsiteY7360" fmla="*/ 260307 h 6857985"/>
                <a:gd name="connsiteX7361" fmla="*/ 2283730 w 6868353"/>
                <a:gd name="connsiteY7361" fmla="*/ 241209 h 6857985"/>
                <a:gd name="connsiteX7362" fmla="*/ 2317848 w 6868353"/>
                <a:gd name="connsiteY7362" fmla="*/ 228269 h 6857985"/>
                <a:gd name="connsiteX7363" fmla="*/ 3689449 w 6868353"/>
                <a:gd name="connsiteY7363" fmla="*/ 227816 h 6857985"/>
                <a:gd name="connsiteX7364" fmla="*/ 3704427 w 6868353"/>
                <a:gd name="connsiteY7364" fmla="*/ 228849 h 6857985"/>
                <a:gd name="connsiteX7365" fmla="*/ 3748767 w 6868353"/>
                <a:gd name="connsiteY7365" fmla="*/ 239878 h 6857985"/>
                <a:gd name="connsiteX7366" fmla="*/ 3726923 w 6868353"/>
                <a:gd name="connsiteY7366" fmla="*/ 244875 h 6857985"/>
                <a:gd name="connsiteX7367" fmla="*/ 3690963 w 6868353"/>
                <a:gd name="connsiteY7367" fmla="*/ 238065 h 6857985"/>
                <a:gd name="connsiteX7368" fmla="*/ 3674031 w 6868353"/>
                <a:gd name="connsiteY7368" fmla="*/ 234101 h 6857985"/>
                <a:gd name="connsiteX7369" fmla="*/ 3661163 w 6868353"/>
                <a:gd name="connsiteY7369" fmla="*/ 228481 h 6857985"/>
                <a:gd name="connsiteX7370" fmla="*/ 3689449 w 6868353"/>
                <a:gd name="connsiteY7370" fmla="*/ 227816 h 6857985"/>
                <a:gd name="connsiteX7371" fmla="*/ 2786025 w 6868353"/>
                <a:gd name="connsiteY7371" fmla="*/ 227264 h 6857985"/>
                <a:gd name="connsiteX7372" fmla="*/ 2770325 w 6868353"/>
                <a:gd name="connsiteY7372" fmla="*/ 234484 h 6857985"/>
                <a:gd name="connsiteX7373" fmla="*/ 2726367 w 6868353"/>
                <a:gd name="connsiteY7373" fmla="*/ 237174 h 6857985"/>
                <a:gd name="connsiteX7374" fmla="*/ 2705117 w 6868353"/>
                <a:gd name="connsiteY7374" fmla="*/ 233861 h 6857985"/>
                <a:gd name="connsiteX7375" fmla="*/ 2786025 w 6868353"/>
                <a:gd name="connsiteY7375" fmla="*/ 227264 h 6857985"/>
                <a:gd name="connsiteX7376" fmla="*/ 3538603 w 6868353"/>
                <a:gd name="connsiteY7376" fmla="*/ 221035 h 6857985"/>
                <a:gd name="connsiteX7377" fmla="*/ 3556443 w 6868353"/>
                <a:gd name="connsiteY7377" fmla="*/ 223711 h 6857985"/>
                <a:gd name="connsiteX7378" fmla="*/ 3631843 w 6868353"/>
                <a:gd name="connsiteY7378" fmla="*/ 225806 h 6857985"/>
                <a:gd name="connsiteX7379" fmla="*/ 3668523 w 6868353"/>
                <a:gd name="connsiteY7379" fmla="*/ 237132 h 6857985"/>
                <a:gd name="connsiteX7380" fmla="*/ 3552747 w 6868353"/>
                <a:gd name="connsiteY7380" fmla="*/ 232502 h 6857985"/>
                <a:gd name="connsiteX7381" fmla="*/ 3538603 w 6868353"/>
                <a:gd name="connsiteY7381" fmla="*/ 221035 h 6857985"/>
                <a:gd name="connsiteX7382" fmla="*/ 3196879 w 6868353"/>
                <a:gd name="connsiteY7382" fmla="*/ 217934 h 6857985"/>
                <a:gd name="connsiteX7383" fmla="*/ 3219120 w 6868353"/>
                <a:gd name="connsiteY7383" fmla="*/ 230053 h 6857985"/>
                <a:gd name="connsiteX7384" fmla="*/ 3191329 w 6868353"/>
                <a:gd name="connsiteY7384" fmla="*/ 236168 h 6857985"/>
                <a:gd name="connsiteX7385" fmla="*/ 3137490 w 6868353"/>
                <a:gd name="connsiteY7385" fmla="*/ 219958 h 6857985"/>
                <a:gd name="connsiteX7386" fmla="*/ 3167730 w 6868353"/>
                <a:gd name="connsiteY7386" fmla="*/ 219732 h 6857985"/>
                <a:gd name="connsiteX7387" fmla="*/ 3196879 w 6868353"/>
                <a:gd name="connsiteY7387" fmla="*/ 217934 h 6857985"/>
                <a:gd name="connsiteX7388" fmla="*/ 2296174 w 6868353"/>
                <a:gd name="connsiteY7388" fmla="*/ 217821 h 6857985"/>
                <a:gd name="connsiteX7389" fmla="*/ 2263938 w 6868353"/>
                <a:gd name="connsiteY7389" fmla="*/ 231129 h 6857985"/>
                <a:gd name="connsiteX7390" fmla="*/ 2216965 w 6868353"/>
                <a:gd name="connsiteY7390" fmla="*/ 251175 h 6857985"/>
                <a:gd name="connsiteX7391" fmla="*/ 2269926 w 6868353"/>
                <a:gd name="connsiteY7391" fmla="*/ 222040 h 6857985"/>
                <a:gd name="connsiteX7392" fmla="*/ 2296174 w 6868353"/>
                <a:gd name="connsiteY7392" fmla="*/ 217821 h 6857985"/>
                <a:gd name="connsiteX7393" fmla="*/ 2960819 w 6868353"/>
                <a:gd name="connsiteY7393" fmla="*/ 216221 h 6857985"/>
                <a:gd name="connsiteX7394" fmla="*/ 2972559 w 6868353"/>
                <a:gd name="connsiteY7394" fmla="*/ 217255 h 6857985"/>
                <a:gd name="connsiteX7395" fmla="*/ 3004852 w 6868353"/>
                <a:gd name="connsiteY7395" fmla="*/ 224008 h 6857985"/>
                <a:gd name="connsiteX7396" fmla="*/ 2976127 w 6868353"/>
                <a:gd name="connsiteY7396" fmla="*/ 228057 h 6857985"/>
                <a:gd name="connsiteX7397" fmla="*/ 2964490 w 6868353"/>
                <a:gd name="connsiteY7397" fmla="*/ 227009 h 6857985"/>
                <a:gd name="connsiteX7398" fmla="*/ 2940564 w 6868353"/>
                <a:gd name="connsiteY7398" fmla="*/ 219138 h 6857985"/>
                <a:gd name="connsiteX7399" fmla="*/ 2960819 w 6868353"/>
                <a:gd name="connsiteY7399" fmla="*/ 216221 h 6857985"/>
                <a:gd name="connsiteX7400" fmla="*/ 3037031 w 6868353"/>
                <a:gd name="connsiteY7400" fmla="*/ 212725 h 6857985"/>
                <a:gd name="connsiteX7401" fmla="*/ 3112432 w 6868353"/>
                <a:gd name="connsiteY7401" fmla="*/ 218091 h 6857985"/>
                <a:gd name="connsiteX7402" fmla="*/ 3146876 w 6868353"/>
                <a:gd name="connsiteY7402" fmla="*/ 237599 h 6857985"/>
                <a:gd name="connsiteX7403" fmla="*/ 3186912 w 6868353"/>
                <a:gd name="connsiteY7403" fmla="*/ 243021 h 6857985"/>
                <a:gd name="connsiteX7404" fmla="*/ 3231833 w 6868353"/>
                <a:gd name="connsiteY7404" fmla="*/ 248274 h 6857985"/>
                <a:gd name="connsiteX7405" fmla="*/ 3321221 w 6868353"/>
                <a:gd name="connsiteY7405" fmla="*/ 253795 h 6857985"/>
                <a:gd name="connsiteX7406" fmla="*/ 3295568 w 6868353"/>
                <a:gd name="connsiteY7406" fmla="*/ 265390 h 6857985"/>
                <a:gd name="connsiteX7407" fmla="*/ 3227529 w 6868353"/>
                <a:gd name="connsiteY7407" fmla="*/ 255267 h 6857985"/>
                <a:gd name="connsiteX7408" fmla="*/ 3189914 w 6868353"/>
                <a:gd name="connsiteY7408" fmla="*/ 246999 h 6857985"/>
                <a:gd name="connsiteX7409" fmla="*/ 3150415 w 6868353"/>
                <a:gd name="connsiteY7409" fmla="*/ 238519 h 6857985"/>
                <a:gd name="connsiteX7410" fmla="*/ 3143209 w 6868353"/>
                <a:gd name="connsiteY7410" fmla="*/ 251445 h 6857985"/>
                <a:gd name="connsiteX7411" fmla="*/ 3090804 w 6868353"/>
                <a:gd name="connsiteY7411" fmla="*/ 237160 h 6857985"/>
                <a:gd name="connsiteX7412" fmla="*/ 3070972 w 6868353"/>
                <a:gd name="connsiteY7412" fmla="*/ 239769 h 6857985"/>
                <a:gd name="connsiteX7413" fmla="*/ 3103711 w 6868353"/>
                <a:gd name="connsiteY7413" fmla="*/ 240928 h 6857985"/>
                <a:gd name="connsiteX7414" fmla="*/ 3111710 w 6868353"/>
                <a:gd name="connsiteY7414" fmla="*/ 247353 h 6857985"/>
                <a:gd name="connsiteX7415" fmla="*/ 3061849 w 6868353"/>
                <a:gd name="connsiteY7415" fmla="*/ 243700 h 6857985"/>
                <a:gd name="connsiteX7416" fmla="*/ 3149099 w 6868353"/>
                <a:gd name="connsiteY7416" fmla="*/ 262076 h 6857985"/>
                <a:gd name="connsiteX7417" fmla="*/ 3197460 w 6868353"/>
                <a:gd name="connsiteY7417" fmla="*/ 272722 h 6857985"/>
                <a:gd name="connsiteX7418" fmla="*/ 3238134 w 6868353"/>
                <a:gd name="connsiteY7418" fmla="*/ 286129 h 6857985"/>
                <a:gd name="connsiteX7419" fmla="*/ 3191528 w 6868353"/>
                <a:gd name="connsiteY7419" fmla="*/ 285478 h 6857985"/>
                <a:gd name="connsiteX7420" fmla="*/ 3168820 w 6868353"/>
                <a:gd name="connsiteY7420" fmla="*/ 284699 h 6857985"/>
                <a:gd name="connsiteX7421" fmla="*/ 3148873 w 6868353"/>
                <a:gd name="connsiteY7421" fmla="*/ 282618 h 6857985"/>
                <a:gd name="connsiteX7422" fmla="*/ 3175729 w 6868353"/>
                <a:gd name="connsiteY7422" fmla="*/ 276870 h 6857985"/>
                <a:gd name="connsiteX7423" fmla="*/ 3142700 w 6868353"/>
                <a:gd name="connsiteY7423" fmla="*/ 265913 h 6857985"/>
                <a:gd name="connsiteX7424" fmla="*/ 3158146 w 6868353"/>
                <a:gd name="connsiteY7424" fmla="*/ 275214 h 6857985"/>
                <a:gd name="connsiteX7425" fmla="*/ 3097681 w 6868353"/>
                <a:gd name="connsiteY7425" fmla="*/ 273232 h 6857985"/>
                <a:gd name="connsiteX7426" fmla="*/ 3124381 w 6868353"/>
                <a:gd name="connsiteY7426" fmla="*/ 280664 h 6857985"/>
                <a:gd name="connsiteX7427" fmla="*/ 3074916 w 6868353"/>
                <a:gd name="connsiteY7427" fmla="*/ 291735 h 6857985"/>
                <a:gd name="connsiteX7428" fmla="*/ 3036777 w 6868353"/>
                <a:gd name="connsiteY7428" fmla="*/ 286256 h 6857985"/>
                <a:gd name="connsiteX7429" fmla="*/ 3011917 w 6868353"/>
                <a:gd name="connsiteY7429" fmla="*/ 299267 h 6857985"/>
                <a:gd name="connsiteX7430" fmla="*/ 2996287 w 6868353"/>
                <a:gd name="connsiteY7430" fmla="*/ 290263 h 6857985"/>
                <a:gd name="connsiteX7431" fmla="*/ 2956237 w 6868353"/>
                <a:gd name="connsiteY7431" fmla="*/ 310706 h 6857985"/>
                <a:gd name="connsiteX7432" fmla="*/ 2933585 w 6868353"/>
                <a:gd name="connsiteY7432" fmla="*/ 300711 h 6857985"/>
                <a:gd name="connsiteX7433" fmla="*/ 2947488 w 6868353"/>
                <a:gd name="connsiteY7433" fmla="*/ 318549 h 6857985"/>
                <a:gd name="connsiteX7434" fmla="*/ 2877693 w 6868353"/>
                <a:gd name="connsiteY7434" fmla="*/ 312858 h 6857985"/>
                <a:gd name="connsiteX7435" fmla="*/ 2833183 w 6868353"/>
                <a:gd name="connsiteY7435" fmla="*/ 322838 h 6857985"/>
                <a:gd name="connsiteX7436" fmla="*/ 2889472 w 6868353"/>
                <a:gd name="connsiteY7436" fmla="*/ 325174 h 6857985"/>
                <a:gd name="connsiteX7437" fmla="*/ 2838945 w 6868353"/>
                <a:gd name="connsiteY7437" fmla="*/ 331687 h 6857985"/>
                <a:gd name="connsiteX7438" fmla="*/ 2798370 w 6868353"/>
                <a:gd name="connsiteY7438" fmla="*/ 341129 h 6857985"/>
                <a:gd name="connsiteX7439" fmla="*/ 2836694 w 6868353"/>
                <a:gd name="connsiteY7439" fmla="*/ 342970 h 6857985"/>
                <a:gd name="connsiteX7440" fmla="*/ 2818870 w 6868353"/>
                <a:gd name="connsiteY7440" fmla="*/ 344725 h 6857985"/>
                <a:gd name="connsiteX7441" fmla="*/ 2755687 w 6868353"/>
                <a:gd name="connsiteY7441" fmla="*/ 367702 h 6857985"/>
                <a:gd name="connsiteX7442" fmla="*/ 2703758 w 6868353"/>
                <a:gd name="connsiteY7442" fmla="*/ 363710 h 6857985"/>
                <a:gd name="connsiteX7443" fmla="*/ 2689091 w 6868353"/>
                <a:gd name="connsiteY7443" fmla="*/ 372544 h 6857985"/>
                <a:gd name="connsiteX7444" fmla="*/ 2664062 w 6868353"/>
                <a:gd name="connsiteY7444" fmla="*/ 372261 h 6857985"/>
                <a:gd name="connsiteX7445" fmla="*/ 2642968 w 6868353"/>
                <a:gd name="connsiteY7445" fmla="*/ 403477 h 6857985"/>
                <a:gd name="connsiteX7446" fmla="*/ 2692956 w 6868353"/>
                <a:gd name="connsiteY7446" fmla="*/ 399513 h 6857985"/>
                <a:gd name="connsiteX7447" fmla="*/ 2730006 w 6868353"/>
                <a:gd name="connsiteY7447" fmla="*/ 401835 h 6857985"/>
                <a:gd name="connsiteX7448" fmla="*/ 2700304 w 6868353"/>
                <a:gd name="connsiteY7448" fmla="*/ 408546 h 6857985"/>
                <a:gd name="connsiteX7449" fmla="*/ 2682664 w 6868353"/>
                <a:gd name="connsiteY7449" fmla="*/ 418243 h 6857985"/>
                <a:gd name="connsiteX7450" fmla="*/ 2617697 w 6868353"/>
                <a:gd name="connsiteY7450" fmla="*/ 414732 h 6857985"/>
                <a:gd name="connsiteX7451" fmla="*/ 2616621 w 6868353"/>
                <a:gd name="connsiteY7451" fmla="*/ 390609 h 6857985"/>
                <a:gd name="connsiteX7452" fmla="*/ 2571715 w 6868353"/>
                <a:gd name="connsiteY7452" fmla="*/ 423552 h 6857985"/>
                <a:gd name="connsiteX7453" fmla="*/ 2523354 w 6868353"/>
                <a:gd name="connsiteY7453" fmla="*/ 418003 h 6857985"/>
                <a:gd name="connsiteX7454" fmla="*/ 2488216 w 6868353"/>
                <a:gd name="connsiteY7454" fmla="*/ 424982 h 6857985"/>
                <a:gd name="connsiteX7455" fmla="*/ 2532584 w 6868353"/>
                <a:gd name="connsiteY7455" fmla="*/ 433292 h 6857985"/>
                <a:gd name="connsiteX7456" fmla="*/ 2476465 w 6868353"/>
                <a:gd name="connsiteY7456" fmla="*/ 448087 h 6857985"/>
                <a:gd name="connsiteX7457" fmla="*/ 2470123 w 6868353"/>
                <a:gd name="connsiteY7457" fmla="*/ 438063 h 6857985"/>
                <a:gd name="connsiteX7458" fmla="*/ 2448406 w 6868353"/>
                <a:gd name="connsiteY7458" fmla="*/ 455647 h 6857985"/>
                <a:gd name="connsiteX7459" fmla="*/ 2420729 w 6868353"/>
                <a:gd name="connsiteY7459" fmla="*/ 453721 h 6857985"/>
                <a:gd name="connsiteX7460" fmla="*/ 2374987 w 6868353"/>
                <a:gd name="connsiteY7460" fmla="*/ 465004 h 6857985"/>
                <a:gd name="connsiteX7461" fmla="*/ 2399521 w 6868353"/>
                <a:gd name="connsiteY7461" fmla="*/ 461833 h 6857985"/>
                <a:gd name="connsiteX7462" fmla="*/ 2434136 w 6868353"/>
                <a:gd name="connsiteY7462" fmla="*/ 464183 h 6857985"/>
                <a:gd name="connsiteX7463" fmla="*/ 2384557 w 6868353"/>
                <a:gd name="connsiteY7463" fmla="*/ 489411 h 6857985"/>
                <a:gd name="connsiteX7464" fmla="*/ 2343303 w 6868353"/>
                <a:gd name="connsiteY7464" fmla="*/ 488024 h 6857985"/>
                <a:gd name="connsiteX7465" fmla="*/ 2301823 w 6868353"/>
                <a:gd name="connsiteY7465" fmla="*/ 515659 h 6857985"/>
                <a:gd name="connsiteX7466" fmla="*/ 2284396 w 6868353"/>
                <a:gd name="connsiteY7466" fmla="*/ 510562 h 6857985"/>
                <a:gd name="connsiteX7467" fmla="*/ 2232524 w 6868353"/>
                <a:gd name="connsiteY7467" fmla="*/ 533398 h 6857985"/>
                <a:gd name="connsiteX7468" fmla="*/ 2274231 w 6868353"/>
                <a:gd name="connsiteY7468" fmla="*/ 534134 h 6857985"/>
                <a:gd name="connsiteX7469" fmla="*/ 2339396 w 6868353"/>
                <a:gd name="connsiteY7469" fmla="*/ 540519 h 6857985"/>
                <a:gd name="connsiteX7470" fmla="*/ 2232651 w 6868353"/>
                <a:gd name="connsiteY7470" fmla="*/ 542883 h 6857985"/>
                <a:gd name="connsiteX7471" fmla="*/ 2189189 w 6868353"/>
                <a:gd name="connsiteY7471" fmla="*/ 577129 h 6857985"/>
                <a:gd name="connsiteX7472" fmla="*/ 2097351 w 6868353"/>
                <a:gd name="connsiteY7472" fmla="*/ 603405 h 6857985"/>
                <a:gd name="connsiteX7473" fmla="*/ 2107998 w 6868353"/>
                <a:gd name="connsiteY7473" fmla="*/ 607850 h 6857985"/>
                <a:gd name="connsiteX7474" fmla="*/ 2050647 w 6868353"/>
                <a:gd name="connsiteY7474" fmla="*/ 625263 h 6857985"/>
                <a:gd name="connsiteX7475" fmla="*/ 2007185 w 6868353"/>
                <a:gd name="connsiteY7475" fmla="*/ 642860 h 6857985"/>
                <a:gd name="connsiteX7476" fmla="*/ 2011913 w 6868353"/>
                <a:gd name="connsiteY7476" fmla="*/ 656876 h 6857985"/>
                <a:gd name="connsiteX7477" fmla="*/ 1964770 w 6868353"/>
                <a:gd name="connsiteY7477" fmla="*/ 670014 h 6857985"/>
                <a:gd name="connsiteX7478" fmla="*/ 1999257 w 6868353"/>
                <a:gd name="connsiteY7478" fmla="*/ 667338 h 6857985"/>
                <a:gd name="connsiteX7479" fmla="*/ 1953147 w 6868353"/>
                <a:gd name="connsiteY7479" fmla="*/ 689919 h 6857985"/>
                <a:gd name="connsiteX7480" fmla="*/ 1935380 w 6868353"/>
                <a:gd name="connsiteY7480" fmla="*/ 686974 h 6857985"/>
                <a:gd name="connsiteX7481" fmla="*/ 1902563 w 6868353"/>
                <a:gd name="connsiteY7481" fmla="*/ 700523 h 6857985"/>
                <a:gd name="connsiteX7482" fmla="*/ 1872494 w 6868353"/>
                <a:gd name="connsiteY7482" fmla="*/ 733027 h 6857985"/>
                <a:gd name="connsiteX7483" fmla="*/ 1957125 w 6868353"/>
                <a:gd name="connsiteY7483" fmla="*/ 694378 h 6857985"/>
                <a:gd name="connsiteX7484" fmla="*/ 1902450 w 6868353"/>
                <a:gd name="connsiteY7484" fmla="*/ 724604 h 6857985"/>
                <a:gd name="connsiteX7485" fmla="*/ 1937022 w 6868353"/>
                <a:gd name="connsiteY7485" fmla="*/ 713476 h 6857985"/>
                <a:gd name="connsiteX7486" fmla="*/ 1956233 w 6868353"/>
                <a:gd name="connsiteY7486" fmla="*/ 704458 h 6857985"/>
                <a:gd name="connsiteX7487" fmla="*/ 1974864 w 6868353"/>
                <a:gd name="connsiteY7487" fmla="*/ 697748 h 6857985"/>
                <a:gd name="connsiteX7488" fmla="*/ 1969838 w 6868353"/>
                <a:gd name="connsiteY7488" fmla="*/ 683888 h 6857985"/>
                <a:gd name="connsiteX7489" fmla="*/ 2004155 w 6868353"/>
                <a:gd name="connsiteY7489" fmla="*/ 681269 h 6857985"/>
                <a:gd name="connsiteX7490" fmla="*/ 2079457 w 6868353"/>
                <a:gd name="connsiteY7490" fmla="*/ 642521 h 6857985"/>
                <a:gd name="connsiteX7491" fmla="*/ 2088602 w 6868353"/>
                <a:gd name="connsiteY7491" fmla="*/ 627458 h 6857985"/>
                <a:gd name="connsiteX7492" fmla="*/ 2109314 w 6868353"/>
                <a:gd name="connsiteY7492" fmla="*/ 626721 h 6857985"/>
                <a:gd name="connsiteX7493" fmla="*/ 2142470 w 6868353"/>
                <a:gd name="connsiteY7493" fmla="*/ 606859 h 6857985"/>
                <a:gd name="connsiteX7494" fmla="*/ 2230811 w 6868353"/>
                <a:gd name="connsiteY7494" fmla="*/ 595491 h 6857985"/>
                <a:gd name="connsiteX7495" fmla="*/ 2147326 w 6868353"/>
                <a:gd name="connsiteY7495" fmla="*/ 630473 h 6857985"/>
                <a:gd name="connsiteX7496" fmla="*/ 2190406 w 6868353"/>
                <a:gd name="connsiteY7496" fmla="*/ 605755 h 6857985"/>
                <a:gd name="connsiteX7497" fmla="*/ 2142952 w 6868353"/>
                <a:gd name="connsiteY7497" fmla="*/ 616472 h 6857985"/>
                <a:gd name="connsiteX7498" fmla="*/ 2116124 w 6868353"/>
                <a:gd name="connsiteY7498" fmla="*/ 626551 h 6857985"/>
                <a:gd name="connsiteX7499" fmla="*/ 2086323 w 6868353"/>
                <a:gd name="connsiteY7499" fmla="*/ 642039 h 6857985"/>
                <a:gd name="connsiteX7500" fmla="*/ 2110475 w 6868353"/>
                <a:gd name="connsiteY7500" fmla="*/ 632866 h 6857985"/>
                <a:gd name="connsiteX7501" fmla="*/ 2121305 w 6868353"/>
                <a:gd name="connsiteY7501" fmla="*/ 629397 h 6857985"/>
                <a:gd name="connsiteX7502" fmla="*/ 2116563 w 6868353"/>
                <a:gd name="connsiteY7502" fmla="*/ 633361 h 6857985"/>
                <a:gd name="connsiteX7503" fmla="*/ 2100225 w 6868353"/>
                <a:gd name="connsiteY7503" fmla="*/ 643710 h 6857985"/>
                <a:gd name="connsiteX7504" fmla="*/ 2100608 w 6868353"/>
                <a:gd name="connsiteY7504" fmla="*/ 650746 h 6857985"/>
                <a:gd name="connsiteX7505" fmla="*/ 2044220 w 6868353"/>
                <a:gd name="connsiteY7505" fmla="*/ 668825 h 6857985"/>
                <a:gd name="connsiteX7506" fmla="*/ 2067621 w 6868353"/>
                <a:gd name="connsiteY7506" fmla="*/ 662426 h 6857985"/>
                <a:gd name="connsiteX7507" fmla="*/ 2080306 w 6868353"/>
                <a:gd name="connsiteY7507" fmla="*/ 652048 h 6857985"/>
                <a:gd name="connsiteX7508" fmla="*/ 2030615 w 6868353"/>
                <a:gd name="connsiteY7508" fmla="*/ 669787 h 6857985"/>
                <a:gd name="connsiteX7509" fmla="*/ 2071656 w 6868353"/>
                <a:gd name="connsiteY7509" fmla="*/ 678352 h 6857985"/>
                <a:gd name="connsiteX7510" fmla="*/ 2120229 w 6868353"/>
                <a:gd name="connsiteY7510" fmla="*/ 668004 h 6857985"/>
                <a:gd name="connsiteX7511" fmla="*/ 2169539 w 6868353"/>
                <a:gd name="connsiteY7511" fmla="*/ 658462 h 6857985"/>
                <a:gd name="connsiteX7512" fmla="*/ 2136581 w 6868353"/>
                <a:gd name="connsiteY7512" fmla="*/ 673270 h 6857985"/>
                <a:gd name="connsiteX7513" fmla="*/ 2106752 w 6868353"/>
                <a:gd name="connsiteY7513" fmla="*/ 683930 h 6857985"/>
                <a:gd name="connsiteX7514" fmla="*/ 2118927 w 6868353"/>
                <a:gd name="connsiteY7514" fmla="*/ 682543 h 6857985"/>
                <a:gd name="connsiteX7515" fmla="*/ 2134344 w 6868353"/>
                <a:gd name="connsiteY7515" fmla="*/ 676781 h 6857985"/>
                <a:gd name="connsiteX7516" fmla="*/ 2163394 w 6868353"/>
                <a:gd name="connsiteY7516" fmla="*/ 668046 h 6857985"/>
                <a:gd name="connsiteX7517" fmla="*/ 2192303 w 6868353"/>
                <a:gd name="connsiteY7517" fmla="*/ 643809 h 6857985"/>
                <a:gd name="connsiteX7518" fmla="*/ 2105138 w 6868353"/>
                <a:gd name="connsiteY7518" fmla="*/ 664832 h 6857985"/>
                <a:gd name="connsiteX7519" fmla="*/ 2181870 w 6868353"/>
                <a:gd name="connsiteY7519" fmla="*/ 639265 h 6857985"/>
                <a:gd name="connsiteX7520" fmla="*/ 2232793 w 6868353"/>
                <a:gd name="connsiteY7520" fmla="*/ 643186 h 6857985"/>
                <a:gd name="connsiteX7521" fmla="*/ 2164612 w 6868353"/>
                <a:gd name="connsiteY7521" fmla="*/ 634833 h 6857985"/>
                <a:gd name="connsiteX7522" fmla="*/ 2237889 w 6868353"/>
                <a:gd name="connsiteY7522" fmla="*/ 604934 h 6857985"/>
                <a:gd name="connsiteX7523" fmla="*/ 2264590 w 6868353"/>
                <a:gd name="connsiteY7523" fmla="*/ 586062 h 6857985"/>
                <a:gd name="connsiteX7524" fmla="*/ 2247955 w 6868353"/>
                <a:gd name="connsiteY7524" fmla="*/ 599979 h 6857985"/>
                <a:gd name="connsiteX7525" fmla="*/ 2373005 w 6868353"/>
                <a:gd name="connsiteY7525" fmla="*/ 589318 h 6857985"/>
                <a:gd name="connsiteX7526" fmla="*/ 2322790 w 6868353"/>
                <a:gd name="connsiteY7526" fmla="*/ 611333 h 6857985"/>
                <a:gd name="connsiteX7527" fmla="*/ 2406359 w 6868353"/>
                <a:gd name="connsiteY7527" fmla="*/ 600191 h 6857985"/>
                <a:gd name="connsiteX7528" fmla="*/ 2417657 w 6868353"/>
                <a:gd name="connsiteY7528" fmla="*/ 593325 h 6857985"/>
                <a:gd name="connsiteX7529" fmla="*/ 2430384 w 6868353"/>
                <a:gd name="connsiteY7529" fmla="*/ 588497 h 6857985"/>
                <a:gd name="connsiteX7530" fmla="*/ 2457948 w 6868353"/>
                <a:gd name="connsiteY7530" fmla="*/ 582976 h 6857985"/>
                <a:gd name="connsiteX7531" fmla="*/ 2510287 w 6868353"/>
                <a:gd name="connsiteY7531" fmla="*/ 584703 h 6857985"/>
                <a:gd name="connsiteX7532" fmla="*/ 2469840 w 6868353"/>
                <a:gd name="connsiteY7532" fmla="*/ 600163 h 6857985"/>
                <a:gd name="connsiteX7533" fmla="*/ 2550890 w 6868353"/>
                <a:gd name="connsiteY7533" fmla="*/ 569272 h 6857985"/>
                <a:gd name="connsiteX7534" fmla="*/ 2526738 w 6868353"/>
                <a:gd name="connsiteY7534" fmla="*/ 590904 h 6857985"/>
                <a:gd name="connsiteX7535" fmla="*/ 2579742 w 6868353"/>
                <a:gd name="connsiteY7535" fmla="*/ 586444 h 6857985"/>
                <a:gd name="connsiteX7536" fmla="*/ 2575707 w 6868353"/>
                <a:gd name="connsiteY7536" fmla="*/ 593636 h 6857985"/>
                <a:gd name="connsiteX7537" fmla="*/ 2545991 w 6868353"/>
                <a:gd name="connsiteY7537" fmla="*/ 602258 h 6857985"/>
                <a:gd name="connsiteX7538" fmla="*/ 2564962 w 6868353"/>
                <a:gd name="connsiteY7538" fmla="*/ 600559 h 6857985"/>
                <a:gd name="connsiteX7539" fmla="*/ 2589340 w 6868353"/>
                <a:gd name="connsiteY7539" fmla="*/ 592518 h 6857985"/>
                <a:gd name="connsiteX7540" fmla="*/ 2589114 w 6868353"/>
                <a:gd name="connsiteY7540" fmla="*/ 599044 h 6857985"/>
                <a:gd name="connsiteX7541" fmla="*/ 2568685 w 6868353"/>
                <a:gd name="connsiteY7541" fmla="*/ 609209 h 6857985"/>
                <a:gd name="connsiteX7542" fmla="*/ 2529852 w 6868353"/>
                <a:gd name="connsiteY7542" fmla="*/ 595944 h 6857985"/>
                <a:gd name="connsiteX7543" fmla="*/ 2496441 w 6868353"/>
                <a:gd name="connsiteY7543" fmla="*/ 602470 h 6857985"/>
                <a:gd name="connsiteX7544" fmla="*/ 2519022 w 6868353"/>
                <a:gd name="connsiteY7544" fmla="*/ 618808 h 6857985"/>
                <a:gd name="connsiteX7545" fmla="*/ 2571630 w 6868353"/>
                <a:gd name="connsiteY7545" fmla="*/ 614320 h 6857985"/>
                <a:gd name="connsiteX7546" fmla="*/ 2604856 w 6868353"/>
                <a:gd name="connsiteY7546" fmla="*/ 608869 h 6857985"/>
                <a:gd name="connsiteX7547" fmla="*/ 2655454 w 6868353"/>
                <a:gd name="connsiteY7547" fmla="*/ 592263 h 6857985"/>
                <a:gd name="connsiteX7548" fmla="*/ 2626446 w 6868353"/>
                <a:gd name="connsiteY7548" fmla="*/ 583358 h 6857985"/>
                <a:gd name="connsiteX7549" fmla="*/ 2692319 w 6868353"/>
                <a:gd name="connsiteY7549" fmla="*/ 583273 h 6857985"/>
                <a:gd name="connsiteX7550" fmla="*/ 2638126 w 6868353"/>
                <a:gd name="connsiteY7550" fmla="*/ 604042 h 6857985"/>
                <a:gd name="connsiteX7551" fmla="*/ 2698025 w 6868353"/>
                <a:gd name="connsiteY7551" fmla="*/ 593679 h 6857985"/>
                <a:gd name="connsiteX7552" fmla="*/ 2711261 w 6868353"/>
                <a:gd name="connsiteY7552" fmla="*/ 581518 h 6857985"/>
                <a:gd name="connsiteX7553" fmla="*/ 2748764 w 6868353"/>
                <a:gd name="connsiteY7553" fmla="*/ 577922 h 6857985"/>
                <a:gd name="connsiteX7554" fmla="*/ 2741303 w 6868353"/>
                <a:gd name="connsiteY7554" fmla="*/ 571353 h 6857985"/>
                <a:gd name="connsiteX7555" fmla="*/ 2702513 w 6868353"/>
                <a:gd name="connsiteY7555" fmla="*/ 579975 h 6857985"/>
                <a:gd name="connsiteX7556" fmla="*/ 2670093 w 6868353"/>
                <a:gd name="connsiteY7556" fmla="*/ 575246 h 6857985"/>
                <a:gd name="connsiteX7557" fmla="*/ 2724838 w 6868353"/>
                <a:gd name="connsiteY7557" fmla="*/ 554393 h 6857985"/>
                <a:gd name="connsiteX7558" fmla="*/ 2723536 w 6868353"/>
                <a:gd name="connsiteY7558" fmla="*/ 562066 h 6857985"/>
                <a:gd name="connsiteX7559" fmla="*/ 2743299 w 6868353"/>
                <a:gd name="connsiteY7559" fmla="*/ 567304 h 6857985"/>
                <a:gd name="connsiteX7560" fmla="*/ 2761095 w 6868353"/>
                <a:gd name="connsiteY7560" fmla="*/ 556375 h 6857985"/>
                <a:gd name="connsiteX7561" fmla="*/ 2734026 w 6868353"/>
                <a:gd name="connsiteY7561" fmla="*/ 560806 h 6857985"/>
                <a:gd name="connsiteX7562" fmla="*/ 2852847 w 6868353"/>
                <a:gd name="connsiteY7562" fmla="*/ 516338 h 6857985"/>
                <a:gd name="connsiteX7563" fmla="*/ 2787823 w 6868353"/>
                <a:gd name="connsiteY7563" fmla="*/ 503823 h 6857985"/>
                <a:gd name="connsiteX7564" fmla="*/ 2844084 w 6868353"/>
                <a:gd name="connsiteY7564" fmla="*/ 504347 h 6857985"/>
                <a:gd name="connsiteX7565" fmla="*/ 2861710 w 6868353"/>
                <a:gd name="connsiteY7565" fmla="*/ 509698 h 6857985"/>
                <a:gd name="connsiteX7566" fmla="*/ 2886569 w 6868353"/>
                <a:gd name="connsiteY7566" fmla="*/ 513733 h 6857985"/>
                <a:gd name="connsiteX7567" fmla="*/ 2867995 w 6868353"/>
                <a:gd name="connsiteY7567" fmla="*/ 520005 h 6857985"/>
                <a:gd name="connsiteX7568" fmla="*/ 2864385 w 6868353"/>
                <a:gd name="connsiteY7568" fmla="*/ 528287 h 6857985"/>
                <a:gd name="connsiteX7569" fmla="*/ 2803665 w 6868353"/>
                <a:gd name="connsiteY7569" fmla="*/ 535705 h 6857985"/>
                <a:gd name="connsiteX7570" fmla="*/ 2825552 w 6868353"/>
                <a:gd name="connsiteY7570" fmla="*/ 544808 h 6857985"/>
                <a:gd name="connsiteX7571" fmla="*/ 2864060 w 6868353"/>
                <a:gd name="connsiteY7571" fmla="*/ 541425 h 6857985"/>
                <a:gd name="connsiteX7572" fmla="*/ 2882648 w 6868353"/>
                <a:gd name="connsiteY7572" fmla="*/ 540150 h 6857985"/>
                <a:gd name="connsiteX7573" fmla="*/ 2899863 w 6868353"/>
                <a:gd name="connsiteY7573" fmla="*/ 539400 h 6857985"/>
                <a:gd name="connsiteX7574" fmla="*/ 2937988 w 6868353"/>
                <a:gd name="connsiteY7574" fmla="*/ 526234 h 6857985"/>
                <a:gd name="connsiteX7575" fmla="*/ 2916484 w 6868353"/>
                <a:gd name="connsiteY7575" fmla="*/ 516055 h 6857985"/>
                <a:gd name="connsiteX7576" fmla="*/ 3015498 w 6868353"/>
                <a:gd name="connsiteY7576" fmla="*/ 521194 h 6857985"/>
                <a:gd name="connsiteX7577" fmla="*/ 3010968 w 6868353"/>
                <a:gd name="connsiteY7577" fmla="*/ 510293 h 6857985"/>
                <a:gd name="connsiteX7578" fmla="*/ 2967025 w 6868353"/>
                <a:gd name="connsiteY7578" fmla="*/ 513903 h 6857985"/>
                <a:gd name="connsiteX7579" fmla="*/ 3014748 w 6868353"/>
                <a:gd name="connsiteY7579" fmla="*/ 491606 h 6857985"/>
                <a:gd name="connsiteX7580" fmla="*/ 3056979 w 6868353"/>
                <a:gd name="connsiteY7580" fmla="*/ 498486 h 6857985"/>
                <a:gd name="connsiteX7581" fmla="*/ 3039353 w 6868353"/>
                <a:gd name="connsiteY7581" fmla="*/ 502846 h 6857985"/>
                <a:gd name="connsiteX7582" fmla="*/ 3041024 w 6868353"/>
                <a:gd name="connsiteY7582" fmla="*/ 507094 h 6857985"/>
                <a:gd name="connsiteX7583" fmla="*/ 3033818 w 6868353"/>
                <a:gd name="connsiteY7583" fmla="*/ 509217 h 6857985"/>
                <a:gd name="connsiteX7584" fmla="*/ 3017296 w 6868353"/>
                <a:gd name="connsiteY7584" fmla="*/ 511879 h 6857985"/>
                <a:gd name="connsiteX7585" fmla="*/ 3067724 w 6868353"/>
                <a:gd name="connsiteY7585" fmla="*/ 511426 h 6857985"/>
                <a:gd name="connsiteX7586" fmla="*/ 3099096 w 6868353"/>
                <a:gd name="connsiteY7586" fmla="*/ 491393 h 6857985"/>
                <a:gd name="connsiteX7587" fmla="*/ 3080182 w 6868353"/>
                <a:gd name="connsiteY7587" fmla="*/ 500482 h 6857985"/>
                <a:gd name="connsiteX7588" fmla="*/ 3042128 w 6868353"/>
                <a:gd name="connsiteY7588" fmla="*/ 489171 h 6857985"/>
                <a:gd name="connsiteX7589" fmla="*/ 3037810 w 6868353"/>
                <a:gd name="connsiteY7589" fmla="*/ 478100 h 6857985"/>
                <a:gd name="connsiteX7590" fmla="*/ 3176904 w 6868353"/>
                <a:gd name="connsiteY7590" fmla="*/ 490289 h 6857985"/>
                <a:gd name="connsiteX7591" fmla="*/ 3162506 w 6868353"/>
                <a:gd name="connsiteY7591" fmla="*/ 480846 h 6857985"/>
                <a:gd name="connsiteX7592" fmla="*/ 3189929 w 6868353"/>
                <a:gd name="connsiteY7592" fmla="*/ 481356 h 6857985"/>
                <a:gd name="connsiteX7593" fmla="*/ 3219220 w 6868353"/>
                <a:gd name="connsiteY7593" fmla="*/ 482432 h 6857985"/>
                <a:gd name="connsiteX7594" fmla="*/ 3249091 w 6868353"/>
                <a:gd name="connsiteY7594" fmla="*/ 475438 h 6857985"/>
                <a:gd name="connsiteX7595" fmla="*/ 3292242 w 6868353"/>
                <a:gd name="connsiteY7595" fmla="*/ 490954 h 6857985"/>
                <a:gd name="connsiteX7596" fmla="*/ 3235939 w 6868353"/>
                <a:gd name="connsiteY7596" fmla="*/ 485745 h 6857985"/>
                <a:gd name="connsiteX7597" fmla="*/ 3298429 w 6868353"/>
                <a:gd name="connsiteY7597" fmla="*/ 493191 h 6857985"/>
                <a:gd name="connsiteX7598" fmla="*/ 3317711 w 6868353"/>
                <a:gd name="connsiteY7598" fmla="*/ 485122 h 6857985"/>
                <a:gd name="connsiteX7599" fmla="*/ 3315063 w 6868353"/>
                <a:gd name="connsiteY7599" fmla="*/ 494211 h 6857985"/>
                <a:gd name="connsiteX7600" fmla="*/ 3348262 w 6868353"/>
                <a:gd name="connsiteY7600" fmla="*/ 496419 h 6857985"/>
                <a:gd name="connsiteX7601" fmla="*/ 3338918 w 6868353"/>
                <a:gd name="connsiteY7601" fmla="*/ 482701 h 6857985"/>
                <a:gd name="connsiteX7602" fmla="*/ 3380003 w 6868353"/>
                <a:gd name="connsiteY7602" fmla="*/ 494267 h 6857985"/>
                <a:gd name="connsiteX7603" fmla="*/ 3428251 w 6868353"/>
                <a:gd name="connsiteY7603" fmla="*/ 473598 h 6857985"/>
                <a:gd name="connsiteX7604" fmla="*/ 3351462 w 6868353"/>
                <a:gd name="connsiteY7604" fmla="*/ 454486 h 6857985"/>
                <a:gd name="connsiteX7605" fmla="*/ 3302478 w 6868353"/>
                <a:gd name="connsiteY7605" fmla="*/ 434142 h 6857985"/>
                <a:gd name="connsiteX7606" fmla="*/ 3329461 w 6868353"/>
                <a:gd name="connsiteY7606" fmla="*/ 440569 h 6857985"/>
                <a:gd name="connsiteX7607" fmla="*/ 3363792 w 6868353"/>
                <a:gd name="connsiteY7607" fmla="*/ 451088 h 6857985"/>
                <a:gd name="connsiteX7608" fmla="*/ 3460175 w 6868353"/>
                <a:gd name="connsiteY7608" fmla="*/ 471559 h 6857985"/>
                <a:gd name="connsiteX7609" fmla="*/ 3463359 w 6868353"/>
                <a:gd name="connsiteY7609" fmla="*/ 462626 h 6857985"/>
                <a:gd name="connsiteX7610" fmla="*/ 3488815 w 6868353"/>
                <a:gd name="connsiteY7610" fmla="*/ 478510 h 6857985"/>
                <a:gd name="connsiteX7611" fmla="*/ 3494591 w 6868353"/>
                <a:gd name="connsiteY7611" fmla="*/ 471049 h 6857985"/>
                <a:gd name="connsiteX7612" fmla="*/ 3512881 w 6868353"/>
                <a:gd name="connsiteY7612" fmla="*/ 466463 h 6857985"/>
                <a:gd name="connsiteX7613" fmla="*/ 3573815 w 6868353"/>
                <a:gd name="connsiteY7613" fmla="*/ 476500 h 6857985"/>
                <a:gd name="connsiteX7614" fmla="*/ 3566593 w 6868353"/>
                <a:gd name="connsiteY7614" fmla="*/ 467864 h 6857985"/>
                <a:gd name="connsiteX7615" fmla="*/ 3609587 w 6868353"/>
                <a:gd name="connsiteY7615" fmla="*/ 475905 h 6857985"/>
                <a:gd name="connsiteX7616" fmla="*/ 3670549 w 6868353"/>
                <a:gd name="connsiteY7616" fmla="*/ 481483 h 6857985"/>
                <a:gd name="connsiteX7617" fmla="*/ 3663611 w 6868353"/>
                <a:gd name="connsiteY7617" fmla="*/ 472522 h 6857985"/>
                <a:gd name="connsiteX7618" fmla="*/ 3604407 w 6868353"/>
                <a:gd name="connsiteY7618" fmla="*/ 470257 h 6857985"/>
                <a:gd name="connsiteX7619" fmla="*/ 3639941 w 6868353"/>
                <a:gd name="connsiteY7619" fmla="*/ 461055 h 6857985"/>
                <a:gd name="connsiteX7620" fmla="*/ 3654423 w 6868353"/>
                <a:gd name="connsiteY7620" fmla="*/ 456397 h 6857985"/>
                <a:gd name="connsiteX7621" fmla="*/ 3676071 w 6868353"/>
                <a:gd name="connsiteY7621" fmla="*/ 452546 h 6857985"/>
                <a:gd name="connsiteX7622" fmla="*/ 3671143 w 6868353"/>
                <a:gd name="connsiteY7622" fmla="*/ 455264 h 6857985"/>
                <a:gd name="connsiteX7623" fmla="*/ 3687779 w 6868353"/>
                <a:gd name="connsiteY7623" fmla="*/ 458761 h 6857985"/>
                <a:gd name="connsiteX7624" fmla="*/ 3656803 w 6868353"/>
                <a:gd name="connsiteY7624" fmla="*/ 463815 h 6857985"/>
                <a:gd name="connsiteX7625" fmla="*/ 3769621 w 6868353"/>
                <a:gd name="connsiteY7625" fmla="*/ 508354 h 6857985"/>
                <a:gd name="connsiteX7626" fmla="*/ 3817529 w 6868353"/>
                <a:gd name="connsiteY7626" fmla="*/ 513139 h 6857985"/>
                <a:gd name="connsiteX7627" fmla="*/ 3817839 w 6868353"/>
                <a:gd name="connsiteY7627" fmla="*/ 507518 h 6857985"/>
                <a:gd name="connsiteX7628" fmla="*/ 3832209 w 6868353"/>
                <a:gd name="connsiteY7628" fmla="*/ 505607 h 6857985"/>
                <a:gd name="connsiteX7629" fmla="*/ 3832153 w 6868353"/>
                <a:gd name="connsiteY7629" fmla="*/ 525087 h 6857985"/>
                <a:gd name="connsiteX7630" fmla="*/ 3812459 w 6868353"/>
                <a:gd name="connsiteY7630" fmla="*/ 525965 h 6857985"/>
                <a:gd name="connsiteX7631" fmla="*/ 3777747 w 6868353"/>
                <a:gd name="connsiteY7631" fmla="*/ 529009 h 6857985"/>
                <a:gd name="connsiteX7632" fmla="*/ 3683347 w 6868353"/>
                <a:gd name="connsiteY7632" fmla="*/ 525625 h 6857985"/>
                <a:gd name="connsiteX7633" fmla="*/ 3703239 w 6868353"/>
                <a:gd name="connsiteY7633" fmla="*/ 520486 h 6857985"/>
                <a:gd name="connsiteX7634" fmla="*/ 3670761 w 6868353"/>
                <a:gd name="connsiteY7634" fmla="*/ 518221 h 6857985"/>
                <a:gd name="connsiteX7635" fmla="*/ 3650885 w 6868353"/>
                <a:gd name="connsiteY7635" fmla="*/ 519099 h 6857985"/>
                <a:gd name="connsiteX7636" fmla="*/ 3660355 w 6868353"/>
                <a:gd name="connsiteY7636" fmla="*/ 513181 h 6857985"/>
                <a:gd name="connsiteX7637" fmla="*/ 3612447 w 6868353"/>
                <a:gd name="connsiteY7637" fmla="*/ 510888 h 6857985"/>
                <a:gd name="connsiteX7638" fmla="*/ 3654779 w 6868353"/>
                <a:gd name="connsiteY7638" fmla="*/ 526347 h 6857985"/>
                <a:gd name="connsiteX7639" fmla="*/ 3696655 w 6868353"/>
                <a:gd name="connsiteY7639" fmla="*/ 543562 h 6857985"/>
                <a:gd name="connsiteX7640" fmla="*/ 3720367 w 6868353"/>
                <a:gd name="connsiteY7640" fmla="*/ 529802 h 6857985"/>
                <a:gd name="connsiteX7641" fmla="*/ 3767935 w 6868353"/>
                <a:gd name="connsiteY7641" fmla="*/ 538310 h 6857985"/>
                <a:gd name="connsiteX7642" fmla="*/ 3794891 w 6868353"/>
                <a:gd name="connsiteY7642" fmla="*/ 539697 h 6857985"/>
                <a:gd name="connsiteX7643" fmla="*/ 3826731 w 6868353"/>
                <a:gd name="connsiteY7643" fmla="*/ 546068 h 6857985"/>
                <a:gd name="connsiteX7644" fmla="*/ 3813635 w 6868353"/>
                <a:gd name="connsiteY7644" fmla="*/ 540278 h 6857985"/>
                <a:gd name="connsiteX7645" fmla="*/ 3797001 w 6868353"/>
                <a:gd name="connsiteY7645" fmla="*/ 537036 h 6857985"/>
                <a:gd name="connsiteX7646" fmla="*/ 3762371 w 6868353"/>
                <a:gd name="connsiteY7646" fmla="*/ 531331 h 6857985"/>
                <a:gd name="connsiteX7647" fmla="*/ 3830143 w 6868353"/>
                <a:gd name="connsiteY7647" fmla="*/ 531741 h 6857985"/>
                <a:gd name="connsiteX7648" fmla="*/ 3895279 w 6868353"/>
                <a:gd name="connsiteY7648" fmla="*/ 560721 h 6857985"/>
                <a:gd name="connsiteX7649" fmla="*/ 3873295 w 6868353"/>
                <a:gd name="connsiteY7649" fmla="*/ 547144 h 6857985"/>
                <a:gd name="connsiteX7650" fmla="*/ 3920039 w 6868353"/>
                <a:gd name="connsiteY7650" fmla="*/ 548277 h 6857985"/>
                <a:gd name="connsiteX7651" fmla="*/ 3941941 w 6868353"/>
                <a:gd name="connsiteY7651" fmla="*/ 561896 h 6857985"/>
                <a:gd name="connsiteX7652" fmla="*/ 3951469 w 6868353"/>
                <a:gd name="connsiteY7652" fmla="*/ 551051 h 6857985"/>
                <a:gd name="connsiteX7653" fmla="*/ 3998187 w 6868353"/>
                <a:gd name="connsiteY7653" fmla="*/ 562887 h 6857985"/>
                <a:gd name="connsiteX7654" fmla="*/ 4045771 w 6868353"/>
                <a:gd name="connsiteY7654" fmla="*/ 574991 h 6857985"/>
                <a:gd name="connsiteX7655" fmla="*/ 4040163 w 6868353"/>
                <a:gd name="connsiteY7655" fmla="*/ 565407 h 6857985"/>
                <a:gd name="connsiteX7656" fmla="*/ 4092573 w 6868353"/>
                <a:gd name="connsiteY7656" fmla="*/ 584420 h 6857985"/>
                <a:gd name="connsiteX7657" fmla="*/ 4123507 w 6868353"/>
                <a:gd name="connsiteY7657" fmla="*/ 577313 h 6857985"/>
                <a:gd name="connsiteX7658" fmla="*/ 4118509 w 6868353"/>
                <a:gd name="connsiteY7658" fmla="*/ 585255 h 6857985"/>
                <a:gd name="connsiteX7659" fmla="*/ 4154511 w 6868353"/>
                <a:gd name="connsiteY7659" fmla="*/ 583117 h 6857985"/>
                <a:gd name="connsiteX7660" fmla="*/ 4175209 w 6868353"/>
                <a:gd name="connsiteY7660" fmla="*/ 598846 h 6857985"/>
                <a:gd name="connsiteX7661" fmla="*/ 4200989 w 6868353"/>
                <a:gd name="connsiteY7661" fmla="*/ 594840 h 6857985"/>
                <a:gd name="connsiteX7662" fmla="*/ 4267711 w 6868353"/>
                <a:gd name="connsiteY7662" fmla="*/ 622658 h 6857985"/>
                <a:gd name="connsiteX7663" fmla="*/ 4273403 w 6868353"/>
                <a:gd name="connsiteY7663" fmla="*/ 609053 h 6857985"/>
                <a:gd name="connsiteX7664" fmla="*/ 4308851 w 6868353"/>
                <a:gd name="connsiteY7664" fmla="*/ 626537 h 6857985"/>
                <a:gd name="connsiteX7665" fmla="*/ 4411379 w 6868353"/>
                <a:gd name="connsiteY7665" fmla="*/ 645395 h 6857985"/>
                <a:gd name="connsiteX7666" fmla="*/ 4459867 w 6868353"/>
                <a:gd name="connsiteY7666" fmla="*/ 683888 h 6857985"/>
                <a:gd name="connsiteX7667" fmla="*/ 4439763 w 6868353"/>
                <a:gd name="connsiteY7667" fmla="*/ 657655 h 6857985"/>
                <a:gd name="connsiteX7668" fmla="*/ 4424587 w 6868353"/>
                <a:gd name="connsiteY7668" fmla="*/ 643965 h 6857985"/>
                <a:gd name="connsiteX7669" fmla="*/ 4414493 w 6868353"/>
                <a:gd name="connsiteY7669" fmla="*/ 637212 h 6857985"/>
                <a:gd name="connsiteX7670" fmla="*/ 4402091 w 6868353"/>
                <a:gd name="connsiteY7670" fmla="*/ 631167 h 6857985"/>
                <a:gd name="connsiteX7671" fmla="*/ 4418485 w 6868353"/>
                <a:gd name="connsiteY7671" fmla="*/ 629383 h 6857985"/>
                <a:gd name="connsiteX7672" fmla="*/ 4418627 w 6868353"/>
                <a:gd name="connsiteY7672" fmla="*/ 620237 h 6857985"/>
                <a:gd name="connsiteX7673" fmla="*/ 4461507 w 6868353"/>
                <a:gd name="connsiteY7673" fmla="*/ 666163 h 6857985"/>
                <a:gd name="connsiteX7674" fmla="*/ 4482943 w 6868353"/>
                <a:gd name="connsiteY7674" fmla="*/ 660330 h 6857985"/>
                <a:gd name="connsiteX7675" fmla="*/ 4516635 w 6868353"/>
                <a:gd name="connsiteY7675" fmla="*/ 680179 h 6857985"/>
                <a:gd name="connsiteX7676" fmla="*/ 4546847 w 6868353"/>
                <a:gd name="connsiteY7676" fmla="*/ 697167 h 6857985"/>
                <a:gd name="connsiteX7677" fmla="*/ 4575389 w 6868353"/>
                <a:gd name="connsiteY7677" fmla="*/ 716393 h 6857985"/>
                <a:gd name="connsiteX7678" fmla="*/ 4552467 w 6868353"/>
                <a:gd name="connsiteY7678" fmla="*/ 693062 h 6857985"/>
                <a:gd name="connsiteX7679" fmla="*/ 4577003 w 6868353"/>
                <a:gd name="connsiteY7679" fmla="*/ 704614 h 6857985"/>
                <a:gd name="connsiteX7680" fmla="*/ 4605103 w 6868353"/>
                <a:gd name="connsiteY7680" fmla="*/ 726756 h 6857985"/>
                <a:gd name="connsiteX7681" fmla="*/ 4596879 w 6868353"/>
                <a:gd name="connsiteY7681" fmla="*/ 711537 h 6857985"/>
                <a:gd name="connsiteX7682" fmla="*/ 4638359 w 6868353"/>
                <a:gd name="connsiteY7682" fmla="*/ 747595 h 6857985"/>
                <a:gd name="connsiteX7683" fmla="*/ 4538779 w 6868353"/>
                <a:gd name="connsiteY7683" fmla="*/ 719352 h 6857985"/>
                <a:gd name="connsiteX7684" fmla="*/ 4581999 w 6868353"/>
                <a:gd name="connsiteY7684" fmla="*/ 743348 h 6857985"/>
                <a:gd name="connsiteX7685" fmla="*/ 4560707 w 6868353"/>
                <a:gd name="connsiteY7685" fmla="*/ 748303 h 6857985"/>
                <a:gd name="connsiteX7686" fmla="*/ 4542657 w 6868353"/>
                <a:gd name="connsiteY7686" fmla="*/ 729715 h 6857985"/>
                <a:gd name="connsiteX7687" fmla="*/ 4511935 w 6868353"/>
                <a:gd name="connsiteY7687" fmla="*/ 726557 h 6857985"/>
                <a:gd name="connsiteX7688" fmla="*/ 4534827 w 6868353"/>
                <a:gd name="connsiteY7688" fmla="*/ 709073 h 6857985"/>
                <a:gd name="connsiteX7689" fmla="*/ 4489355 w 6868353"/>
                <a:gd name="connsiteY7689" fmla="*/ 698654 h 6857985"/>
                <a:gd name="connsiteX7690" fmla="*/ 4526123 w 6868353"/>
                <a:gd name="connsiteY7690" fmla="*/ 694364 h 6857985"/>
                <a:gd name="connsiteX7691" fmla="*/ 4479191 w 6868353"/>
                <a:gd name="connsiteY7691" fmla="*/ 695638 h 6857985"/>
                <a:gd name="connsiteX7692" fmla="*/ 4430741 w 6868353"/>
                <a:gd name="connsiteY7692" fmla="*/ 696966 h 6857985"/>
                <a:gd name="connsiteX7693" fmla="*/ 4425071 w 6868353"/>
                <a:gd name="connsiteY7693" fmla="*/ 698935 h 6857985"/>
                <a:gd name="connsiteX7694" fmla="*/ 4412971 w 6868353"/>
                <a:gd name="connsiteY7694" fmla="*/ 688415 h 6857985"/>
                <a:gd name="connsiteX7695" fmla="*/ 4413883 w 6868353"/>
                <a:gd name="connsiteY7695" fmla="*/ 679527 h 6857985"/>
                <a:gd name="connsiteX7696" fmla="*/ 4386405 w 6868353"/>
                <a:gd name="connsiteY7696" fmla="*/ 664082 h 6857985"/>
                <a:gd name="connsiteX7697" fmla="*/ 4389689 w 6868353"/>
                <a:gd name="connsiteY7697" fmla="*/ 658065 h 6857985"/>
                <a:gd name="connsiteX7698" fmla="*/ 4354567 w 6868353"/>
                <a:gd name="connsiteY7698" fmla="*/ 640581 h 6857985"/>
                <a:gd name="connsiteX7699" fmla="*/ 4377543 w 6868353"/>
                <a:gd name="connsiteY7699" fmla="*/ 685063 h 6857985"/>
                <a:gd name="connsiteX7700" fmla="*/ 4430631 w 6868353"/>
                <a:gd name="connsiteY7700" fmla="*/ 720880 h 6857985"/>
                <a:gd name="connsiteX7701" fmla="*/ 4396273 w 6868353"/>
                <a:gd name="connsiteY7701" fmla="*/ 697734 h 6857985"/>
                <a:gd name="connsiteX7702" fmla="*/ 4367039 w 6868353"/>
                <a:gd name="connsiteY7702" fmla="*/ 688517 h 6857985"/>
                <a:gd name="connsiteX7703" fmla="*/ 4368199 w 6868353"/>
                <a:gd name="connsiteY7703" fmla="*/ 670849 h 6857985"/>
                <a:gd name="connsiteX7704" fmla="*/ 4317843 w 6868353"/>
                <a:gd name="connsiteY7704" fmla="*/ 652686 h 6857985"/>
                <a:gd name="connsiteX7705" fmla="*/ 4317233 w 6868353"/>
                <a:gd name="connsiteY7705" fmla="*/ 664535 h 6857985"/>
                <a:gd name="connsiteX7706" fmla="*/ 4287955 w 6868353"/>
                <a:gd name="connsiteY7706" fmla="*/ 633517 h 6857985"/>
                <a:gd name="connsiteX7707" fmla="*/ 4297327 w 6868353"/>
                <a:gd name="connsiteY7707" fmla="*/ 660911 h 6857985"/>
                <a:gd name="connsiteX7708" fmla="*/ 4340959 w 6868353"/>
                <a:gd name="connsiteY7708" fmla="*/ 697196 h 6857985"/>
                <a:gd name="connsiteX7709" fmla="*/ 4301447 w 6868353"/>
                <a:gd name="connsiteY7709" fmla="*/ 675691 h 6857985"/>
                <a:gd name="connsiteX7710" fmla="*/ 4273247 w 6868353"/>
                <a:gd name="connsiteY7710" fmla="*/ 648637 h 6857985"/>
                <a:gd name="connsiteX7711" fmla="*/ 4257377 w 6868353"/>
                <a:gd name="connsiteY7711" fmla="*/ 626339 h 6857985"/>
                <a:gd name="connsiteX7712" fmla="*/ 4231555 w 6868353"/>
                <a:gd name="connsiteY7712" fmla="*/ 630303 h 6857985"/>
                <a:gd name="connsiteX7713" fmla="*/ 4231823 w 6868353"/>
                <a:gd name="connsiteY7713" fmla="*/ 612578 h 6857985"/>
                <a:gd name="connsiteX7714" fmla="*/ 4185403 w 6868353"/>
                <a:gd name="connsiteY7714" fmla="*/ 600800 h 6857985"/>
                <a:gd name="connsiteX7715" fmla="*/ 4205803 w 6868353"/>
                <a:gd name="connsiteY7715" fmla="*/ 628349 h 6857985"/>
                <a:gd name="connsiteX7716" fmla="*/ 4164931 w 6868353"/>
                <a:gd name="connsiteY7716" fmla="*/ 614702 h 6857985"/>
                <a:gd name="connsiteX7717" fmla="*/ 4170013 w 6868353"/>
                <a:gd name="connsiteY7717" fmla="*/ 630473 h 6857985"/>
                <a:gd name="connsiteX7718" fmla="*/ 4215939 w 6868353"/>
                <a:gd name="connsiteY7718" fmla="*/ 642138 h 6857985"/>
                <a:gd name="connsiteX7719" fmla="*/ 4165043 w 6868353"/>
                <a:gd name="connsiteY7719" fmla="*/ 632512 h 6857985"/>
                <a:gd name="connsiteX7720" fmla="*/ 4159947 w 6868353"/>
                <a:gd name="connsiteY7720" fmla="*/ 640425 h 6857985"/>
                <a:gd name="connsiteX7721" fmla="*/ 4119091 w 6868353"/>
                <a:gd name="connsiteY7721" fmla="*/ 620903 h 6857985"/>
                <a:gd name="connsiteX7722" fmla="*/ 4170111 w 6868353"/>
                <a:gd name="connsiteY7722" fmla="*/ 606802 h 6857985"/>
                <a:gd name="connsiteX7723" fmla="*/ 4139687 w 6868353"/>
                <a:gd name="connsiteY7723" fmla="*/ 599993 h 6857985"/>
                <a:gd name="connsiteX7724" fmla="*/ 4097839 w 6868353"/>
                <a:gd name="connsiteY7724" fmla="*/ 588087 h 6857985"/>
                <a:gd name="connsiteX7725" fmla="*/ 4113781 w 6868353"/>
                <a:gd name="connsiteY7725" fmla="*/ 596114 h 6857985"/>
                <a:gd name="connsiteX7726" fmla="*/ 4129171 w 6868353"/>
                <a:gd name="connsiteY7726" fmla="*/ 605047 h 6857985"/>
                <a:gd name="connsiteX7727" fmla="*/ 4087647 w 6868353"/>
                <a:gd name="connsiteY7727" fmla="*/ 592560 h 6857985"/>
                <a:gd name="connsiteX7728" fmla="*/ 4102499 w 6868353"/>
                <a:gd name="connsiteY7728" fmla="*/ 602555 h 6857985"/>
                <a:gd name="connsiteX7729" fmla="*/ 4118963 w 6868353"/>
                <a:gd name="connsiteY7729" fmla="*/ 614985 h 6857985"/>
                <a:gd name="connsiteX7730" fmla="*/ 4096169 w 6868353"/>
                <a:gd name="connsiteY7730" fmla="*/ 603744 h 6857985"/>
                <a:gd name="connsiteX7731" fmla="*/ 4066453 w 6868353"/>
                <a:gd name="connsiteY7731" fmla="*/ 595901 h 6857985"/>
                <a:gd name="connsiteX7732" fmla="*/ 3994959 w 6868353"/>
                <a:gd name="connsiteY7732" fmla="*/ 585694 h 6857985"/>
                <a:gd name="connsiteX7733" fmla="*/ 3968147 w 6868353"/>
                <a:gd name="connsiteY7733" fmla="*/ 567332 h 6857985"/>
                <a:gd name="connsiteX7734" fmla="*/ 3953635 w 6868353"/>
                <a:gd name="connsiteY7734" fmla="*/ 580470 h 6857985"/>
                <a:gd name="connsiteX7735" fmla="*/ 3969747 w 6868353"/>
                <a:gd name="connsiteY7735" fmla="*/ 591060 h 6857985"/>
                <a:gd name="connsiteX7736" fmla="*/ 3991421 w 6868353"/>
                <a:gd name="connsiteY7736" fmla="*/ 611630 h 6857985"/>
                <a:gd name="connsiteX7737" fmla="*/ 4073631 w 6868353"/>
                <a:gd name="connsiteY7737" fmla="*/ 634635 h 6857985"/>
                <a:gd name="connsiteX7738" fmla="*/ 4073151 w 6868353"/>
                <a:gd name="connsiteY7738" fmla="*/ 622842 h 6857985"/>
                <a:gd name="connsiteX7739" fmla="*/ 4093323 w 6868353"/>
                <a:gd name="connsiteY7739" fmla="*/ 629425 h 6857985"/>
                <a:gd name="connsiteX7740" fmla="*/ 4104465 w 6868353"/>
                <a:gd name="connsiteY7740" fmla="*/ 635527 h 6857985"/>
                <a:gd name="connsiteX7741" fmla="*/ 4113993 w 6868353"/>
                <a:gd name="connsiteY7741" fmla="*/ 642705 h 6857985"/>
                <a:gd name="connsiteX7742" fmla="*/ 4104607 w 6868353"/>
                <a:gd name="connsiteY7742" fmla="*/ 656763 h 6857985"/>
                <a:gd name="connsiteX7743" fmla="*/ 4134747 w 6868353"/>
                <a:gd name="connsiteY7743" fmla="*/ 662383 h 6857985"/>
                <a:gd name="connsiteX7744" fmla="*/ 4144771 w 6868353"/>
                <a:gd name="connsiteY7744" fmla="*/ 676130 h 6857985"/>
                <a:gd name="connsiteX7745" fmla="*/ 4104579 w 6868353"/>
                <a:gd name="connsiteY7745" fmla="*/ 663346 h 6857985"/>
                <a:gd name="connsiteX7746" fmla="*/ 4099723 w 6868353"/>
                <a:gd name="connsiteY7746" fmla="*/ 670637 h 6857985"/>
                <a:gd name="connsiteX7747" fmla="*/ 4084659 w 6868353"/>
                <a:gd name="connsiteY7747" fmla="*/ 665554 h 6857985"/>
                <a:gd name="connsiteX7748" fmla="*/ 4064387 w 6868353"/>
                <a:gd name="connsiteY7748" fmla="*/ 662751 h 6857985"/>
                <a:gd name="connsiteX7749" fmla="*/ 4053727 w 6868353"/>
                <a:gd name="connsiteY7749" fmla="*/ 643653 h 6857985"/>
                <a:gd name="connsiteX7750" fmla="*/ 4094387 w 6868353"/>
                <a:gd name="connsiteY7750" fmla="*/ 655149 h 6857985"/>
                <a:gd name="connsiteX7751" fmla="*/ 4105911 w 6868353"/>
                <a:gd name="connsiteY7751" fmla="*/ 653323 h 6857985"/>
                <a:gd name="connsiteX7752" fmla="*/ 4094145 w 6868353"/>
                <a:gd name="connsiteY7752" fmla="*/ 643356 h 6857985"/>
                <a:gd name="connsiteX7753" fmla="*/ 3971629 w 6868353"/>
                <a:gd name="connsiteY7753" fmla="*/ 620690 h 6857985"/>
                <a:gd name="connsiteX7754" fmla="*/ 3972379 w 6868353"/>
                <a:gd name="connsiteY7754" fmla="*/ 632568 h 6857985"/>
                <a:gd name="connsiteX7755" fmla="*/ 4018461 w 6868353"/>
                <a:gd name="connsiteY7755" fmla="*/ 647660 h 6857985"/>
                <a:gd name="connsiteX7756" fmla="*/ 4048601 w 6868353"/>
                <a:gd name="connsiteY7756" fmla="*/ 645904 h 6857985"/>
                <a:gd name="connsiteX7757" fmla="*/ 3983987 w 6868353"/>
                <a:gd name="connsiteY7757" fmla="*/ 651128 h 6857985"/>
                <a:gd name="connsiteX7758" fmla="*/ 3896751 w 6868353"/>
                <a:gd name="connsiteY7758" fmla="*/ 633913 h 6857985"/>
                <a:gd name="connsiteX7759" fmla="*/ 3872359 w 6868353"/>
                <a:gd name="connsiteY7759" fmla="*/ 640610 h 6857985"/>
                <a:gd name="connsiteX7760" fmla="*/ 3835903 w 6868353"/>
                <a:gd name="connsiteY7760" fmla="*/ 628746 h 6857985"/>
                <a:gd name="connsiteX7761" fmla="*/ 3885667 w 6868353"/>
                <a:gd name="connsiteY7761" fmla="*/ 621299 h 6857985"/>
                <a:gd name="connsiteX7762" fmla="*/ 3917151 w 6868353"/>
                <a:gd name="connsiteY7762" fmla="*/ 635697 h 6857985"/>
                <a:gd name="connsiteX7763" fmla="*/ 3932231 w 6868353"/>
                <a:gd name="connsiteY7763" fmla="*/ 634083 h 6857985"/>
                <a:gd name="connsiteX7764" fmla="*/ 3953027 w 6868353"/>
                <a:gd name="connsiteY7764" fmla="*/ 638656 h 6857985"/>
                <a:gd name="connsiteX7765" fmla="*/ 3978113 w 6868353"/>
                <a:gd name="connsiteY7765" fmla="*/ 642195 h 6857985"/>
                <a:gd name="connsiteX7766" fmla="*/ 3952107 w 6868353"/>
                <a:gd name="connsiteY7766" fmla="*/ 628661 h 6857985"/>
                <a:gd name="connsiteX7767" fmla="*/ 3945935 w 6868353"/>
                <a:gd name="connsiteY7767" fmla="*/ 614844 h 6857985"/>
                <a:gd name="connsiteX7768" fmla="*/ 3980519 w 6868353"/>
                <a:gd name="connsiteY7768" fmla="*/ 619714 h 6857985"/>
                <a:gd name="connsiteX7769" fmla="*/ 4012387 w 6868353"/>
                <a:gd name="connsiteY7769" fmla="*/ 626254 h 6857985"/>
                <a:gd name="connsiteX7770" fmla="*/ 3960685 w 6868353"/>
                <a:gd name="connsiteY7770" fmla="*/ 607496 h 6857985"/>
                <a:gd name="connsiteX7771" fmla="*/ 3940583 w 6868353"/>
                <a:gd name="connsiteY7771" fmla="*/ 611446 h 6857985"/>
                <a:gd name="connsiteX7772" fmla="*/ 3912227 w 6868353"/>
                <a:gd name="connsiteY7772" fmla="*/ 576874 h 6857985"/>
                <a:gd name="connsiteX7773" fmla="*/ 3916529 w 6868353"/>
                <a:gd name="connsiteY7773" fmla="*/ 568451 h 6857985"/>
                <a:gd name="connsiteX7774" fmla="*/ 3948171 w 6868353"/>
                <a:gd name="connsiteY7774" fmla="*/ 577086 h 6857985"/>
                <a:gd name="connsiteX7775" fmla="*/ 3931875 w 6868353"/>
                <a:gd name="connsiteY7775" fmla="*/ 566893 h 6857985"/>
                <a:gd name="connsiteX7776" fmla="*/ 3829407 w 6868353"/>
                <a:gd name="connsiteY7776" fmla="*/ 569753 h 6857985"/>
                <a:gd name="connsiteX7777" fmla="*/ 3893043 w 6868353"/>
                <a:gd name="connsiteY7777" fmla="*/ 592702 h 6857985"/>
                <a:gd name="connsiteX7778" fmla="*/ 3861063 w 6868353"/>
                <a:gd name="connsiteY7778" fmla="*/ 578261 h 6857985"/>
                <a:gd name="connsiteX7779" fmla="*/ 3865309 w 6868353"/>
                <a:gd name="connsiteY7779" fmla="*/ 569838 h 6857985"/>
                <a:gd name="connsiteX7780" fmla="*/ 3918667 w 6868353"/>
                <a:gd name="connsiteY7780" fmla="*/ 592008 h 6857985"/>
                <a:gd name="connsiteX7781" fmla="*/ 3909875 w 6868353"/>
                <a:gd name="connsiteY7781" fmla="*/ 608756 h 6857985"/>
                <a:gd name="connsiteX7782" fmla="*/ 3825243 w 6868353"/>
                <a:gd name="connsiteY7782" fmla="*/ 578134 h 6857985"/>
                <a:gd name="connsiteX7783" fmla="*/ 3836995 w 6868353"/>
                <a:gd name="connsiteY7783" fmla="*/ 590833 h 6857985"/>
                <a:gd name="connsiteX7784" fmla="*/ 3795953 w 6868353"/>
                <a:gd name="connsiteY7784" fmla="*/ 584717 h 6857985"/>
                <a:gd name="connsiteX7785" fmla="*/ 3758507 w 6868353"/>
                <a:gd name="connsiteY7785" fmla="*/ 577837 h 6857985"/>
                <a:gd name="connsiteX7786" fmla="*/ 3718089 w 6868353"/>
                <a:gd name="connsiteY7786" fmla="*/ 582211 h 6857985"/>
                <a:gd name="connsiteX7787" fmla="*/ 3754543 w 6868353"/>
                <a:gd name="connsiteY7787" fmla="*/ 586430 h 6857985"/>
                <a:gd name="connsiteX7788" fmla="*/ 3727603 w 6868353"/>
                <a:gd name="connsiteY7788" fmla="*/ 576733 h 6857985"/>
                <a:gd name="connsiteX7789" fmla="*/ 3690651 w 6868353"/>
                <a:gd name="connsiteY7789" fmla="*/ 583528 h 6857985"/>
                <a:gd name="connsiteX7790" fmla="*/ 3636827 w 6868353"/>
                <a:gd name="connsiteY7790" fmla="*/ 586218 h 6857985"/>
                <a:gd name="connsiteX7791" fmla="*/ 3689391 w 6868353"/>
                <a:gd name="connsiteY7791" fmla="*/ 602314 h 6857985"/>
                <a:gd name="connsiteX7792" fmla="*/ 3748413 w 6868353"/>
                <a:gd name="connsiteY7792" fmla="*/ 615339 h 6857985"/>
                <a:gd name="connsiteX7793" fmla="*/ 3734285 w 6868353"/>
                <a:gd name="connsiteY7793" fmla="*/ 623564 h 6857985"/>
                <a:gd name="connsiteX7794" fmla="*/ 3689123 w 6868353"/>
                <a:gd name="connsiteY7794" fmla="*/ 624938 h 6857985"/>
                <a:gd name="connsiteX7795" fmla="*/ 3752263 w 6868353"/>
                <a:gd name="connsiteY7795" fmla="*/ 644588 h 6857985"/>
                <a:gd name="connsiteX7796" fmla="*/ 3675363 w 6868353"/>
                <a:gd name="connsiteY7796" fmla="*/ 633205 h 6857985"/>
                <a:gd name="connsiteX7797" fmla="*/ 3637335 w 6868353"/>
                <a:gd name="connsiteY7797" fmla="*/ 618213 h 6857985"/>
                <a:gd name="connsiteX7798" fmla="*/ 3625863 w 6868353"/>
                <a:gd name="connsiteY7798" fmla="*/ 622285 h 6857985"/>
                <a:gd name="connsiteX7799" fmla="*/ 3627343 w 6868353"/>
                <a:gd name="connsiteY7799" fmla="*/ 623345 h 6857985"/>
                <a:gd name="connsiteX7800" fmla="*/ 3626845 w 6868353"/>
                <a:gd name="connsiteY7800" fmla="*/ 623251 h 6857985"/>
                <a:gd name="connsiteX7801" fmla="*/ 3548161 w 6868353"/>
                <a:gd name="connsiteY7801" fmla="*/ 605033 h 6857985"/>
                <a:gd name="connsiteX7802" fmla="*/ 3509823 w 6868353"/>
                <a:gd name="connsiteY7802" fmla="*/ 600262 h 6857985"/>
                <a:gd name="connsiteX7803" fmla="*/ 3481255 w 6868353"/>
                <a:gd name="connsiteY7803" fmla="*/ 604282 h 6857985"/>
                <a:gd name="connsiteX7804" fmla="*/ 3522041 w 6868353"/>
                <a:gd name="connsiteY7804" fmla="*/ 602527 h 6857985"/>
                <a:gd name="connsiteX7805" fmla="*/ 3502815 w 6868353"/>
                <a:gd name="connsiteY7805" fmla="*/ 608728 h 6857985"/>
                <a:gd name="connsiteX7806" fmla="*/ 3565149 w 6868353"/>
                <a:gd name="connsiteY7806" fmla="*/ 613484 h 6857985"/>
                <a:gd name="connsiteX7807" fmla="*/ 3516931 w 6868353"/>
                <a:gd name="connsiteY7807" fmla="*/ 625957 h 6857985"/>
                <a:gd name="connsiteX7808" fmla="*/ 3494987 w 6868353"/>
                <a:gd name="connsiteY7808" fmla="*/ 618992 h 6857985"/>
                <a:gd name="connsiteX7809" fmla="*/ 3479527 w 6868353"/>
                <a:gd name="connsiteY7809" fmla="*/ 618977 h 6857985"/>
                <a:gd name="connsiteX7810" fmla="*/ 3460883 w 6868353"/>
                <a:gd name="connsiteY7810" fmla="*/ 605599 h 6857985"/>
                <a:gd name="connsiteX7811" fmla="*/ 3405699 w 6868353"/>
                <a:gd name="connsiteY7811" fmla="*/ 612196 h 6857985"/>
                <a:gd name="connsiteX7812" fmla="*/ 3436277 w 6868353"/>
                <a:gd name="connsiteY7812" fmla="*/ 610172 h 6857985"/>
                <a:gd name="connsiteX7813" fmla="*/ 3423027 w 6868353"/>
                <a:gd name="connsiteY7813" fmla="*/ 619784 h 6857985"/>
                <a:gd name="connsiteX7814" fmla="*/ 3373773 w 6868353"/>
                <a:gd name="connsiteY7814" fmla="*/ 608515 h 6857985"/>
                <a:gd name="connsiteX7815" fmla="*/ 3368209 w 6868353"/>
                <a:gd name="connsiteY7815" fmla="*/ 616231 h 6857985"/>
                <a:gd name="connsiteX7816" fmla="*/ 3333270 w 6868353"/>
                <a:gd name="connsiteY7816" fmla="*/ 612125 h 6857985"/>
                <a:gd name="connsiteX7817" fmla="*/ 3356671 w 6868353"/>
                <a:gd name="connsiteY7817" fmla="*/ 621370 h 6857985"/>
                <a:gd name="connsiteX7818" fmla="*/ 3310377 w 6868353"/>
                <a:gd name="connsiteY7818" fmla="*/ 623564 h 6857985"/>
                <a:gd name="connsiteX7819" fmla="*/ 3323756 w 6868353"/>
                <a:gd name="connsiteY7819" fmla="*/ 633729 h 6857985"/>
                <a:gd name="connsiteX7820" fmla="*/ 3292724 w 6868353"/>
                <a:gd name="connsiteY7820" fmla="*/ 616840 h 6857985"/>
                <a:gd name="connsiteX7821" fmla="*/ 3254683 w 6868353"/>
                <a:gd name="connsiteY7821" fmla="*/ 612522 h 6857985"/>
                <a:gd name="connsiteX7822" fmla="*/ 3217804 w 6868353"/>
                <a:gd name="connsiteY7822" fmla="*/ 628590 h 6857985"/>
                <a:gd name="connsiteX7823" fmla="*/ 3286112 w 6868353"/>
                <a:gd name="connsiteY7823" fmla="*/ 629355 h 6857985"/>
                <a:gd name="connsiteX7824" fmla="*/ 3213316 w 6868353"/>
                <a:gd name="connsiteY7824" fmla="*/ 646754 h 6857985"/>
                <a:gd name="connsiteX7825" fmla="*/ 3185540 w 6868353"/>
                <a:gd name="connsiteY7825" fmla="*/ 648523 h 6857985"/>
                <a:gd name="connsiteX7826" fmla="*/ 3163809 w 6868353"/>
                <a:gd name="connsiteY7826" fmla="*/ 652105 h 6857985"/>
                <a:gd name="connsiteX7827" fmla="*/ 3133527 w 6868353"/>
                <a:gd name="connsiteY7827" fmla="*/ 659750 h 6857985"/>
                <a:gd name="connsiteX7828" fmla="*/ 3197630 w 6868353"/>
                <a:gd name="connsiteY7828" fmla="*/ 631237 h 6857985"/>
                <a:gd name="connsiteX7829" fmla="*/ 3195563 w 6868353"/>
                <a:gd name="connsiteY7829" fmla="*/ 640468 h 6857985"/>
                <a:gd name="connsiteX7830" fmla="*/ 3207710 w 6868353"/>
                <a:gd name="connsiteY7830" fmla="*/ 629822 h 6857985"/>
                <a:gd name="connsiteX7831" fmla="*/ 3119511 w 6868353"/>
                <a:gd name="connsiteY7831" fmla="*/ 635555 h 6857985"/>
                <a:gd name="connsiteX7832" fmla="*/ 3147443 w 6868353"/>
                <a:gd name="connsiteY7832" fmla="*/ 639675 h 6857985"/>
                <a:gd name="connsiteX7833" fmla="*/ 3101461 w 6868353"/>
                <a:gd name="connsiteY7833" fmla="*/ 661463 h 6857985"/>
                <a:gd name="connsiteX7834" fmla="*/ 3066195 w 6868353"/>
                <a:gd name="connsiteY7834" fmla="*/ 668060 h 6857985"/>
                <a:gd name="connsiteX7835" fmla="*/ 3006282 w 6868353"/>
                <a:gd name="connsiteY7835" fmla="*/ 675110 h 6857985"/>
                <a:gd name="connsiteX7836" fmla="*/ 3050127 w 6868353"/>
                <a:gd name="connsiteY7836" fmla="*/ 677347 h 6857985"/>
                <a:gd name="connsiteX7837" fmla="*/ 3014607 w 6868353"/>
                <a:gd name="connsiteY7837" fmla="*/ 682203 h 6857985"/>
                <a:gd name="connsiteX7838" fmla="*/ 2980516 w 6868353"/>
                <a:gd name="connsiteY7838" fmla="*/ 677814 h 6857985"/>
                <a:gd name="connsiteX7839" fmla="*/ 2947233 w 6868353"/>
                <a:gd name="connsiteY7839" fmla="*/ 688206 h 6857985"/>
                <a:gd name="connsiteX7840" fmla="*/ 2975207 w 6868353"/>
                <a:gd name="connsiteY7840" fmla="*/ 690924 h 6857985"/>
                <a:gd name="connsiteX7841" fmla="*/ 2928673 w 6868353"/>
                <a:gd name="connsiteY7841" fmla="*/ 697210 h 6857985"/>
                <a:gd name="connsiteX7842" fmla="*/ 2911698 w 6868353"/>
                <a:gd name="connsiteY7842" fmla="*/ 698144 h 6857985"/>
                <a:gd name="connsiteX7843" fmla="*/ 2894483 w 6868353"/>
                <a:gd name="connsiteY7843" fmla="*/ 700140 h 6857985"/>
                <a:gd name="connsiteX7844" fmla="*/ 2862616 w 6868353"/>
                <a:gd name="connsiteY7844" fmla="*/ 706610 h 6857985"/>
                <a:gd name="connsiteX7845" fmla="*/ 2877438 w 6868353"/>
                <a:gd name="connsiteY7845" fmla="*/ 714637 h 6857985"/>
                <a:gd name="connsiteX7846" fmla="*/ 2944345 w 6868353"/>
                <a:gd name="connsiteY7846" fmla="*/ 706723 h 6857985"/>
                <a:gd name="connsiteX7847" fmla="*/ 2912604 w 6868353"/>
                <a:gd name="connsiteY7847" fmla="*/ 708040 h 6857985"/>
                <a:gd name="connsiteX7848" fmla="*/ 2923675 w 6868353"/>
                <a:gd name="connsiteY7848" fmla="*/ 702165 h 6857985"/>
                <a:gd name="connsiteX7849" fmla="*/ 2979794 w 6868353"/>
                <a:gd name="connsiteY7849" fmla="*/ 701853 h 6857985"/>
                <a:gd name="connsiteX7850" fmla="*/ 2913199 w 6868353"/>
                <a:gd name="connsiteY7850" fmla="*/ 716223 h 6857985"/>
                <a:gd name="connsiteX7851" fmla="*/ 2878740 w 6868353"/>
                <a:gd name="connsiteY7851" fmla="*/ 729361 h 6857985"/>
                <a:gd name="connsiteX7852" fmla="*/ 2813009 w 6868353"/>
                <a:gd name="connsiteY7852" fmla="*/ 729332 h 6857985"/>
                <a:gd name="connsiteX7853" fmla="*/ 2838619 w 6868353"/>
                <a:gd name="connsiteY7853" fmla="*/ 725312 h 6857985"/>
                <a:gd name="connsiteX7854" fmla="*/ 2804260 w 6868353"/>
                <a:gd name="connsiteY7854" fmla="*/ 722678 h 6857985"/>
                <a:gd name="connsiteX7855" fmla="*/ 2806893 w 6868353"/>
                <a:gd name="connsiteY7855" fmla="*/ 728016 h 6857985"/>
                <a:gd name="connsiteX7856" fmla="*/ 2775110 w 6868353"/>
                <a:gd name="connsiteY7856" fmla="*/ 730734 h 6857985"/>
                <a:gd name="connsiteX7857" fmla="*/ 2824391 w 6868353"/>
                <a:gd name="connsiteY7857" fmla="*/ 741338 h 6857985"/>
                <a:gd name="connsiteX7858" fmla="*/ 2749981 w 6868353"/>
                <a:gd name="connsiteY7858" fmla="*/ 764357 h 6857985"/>
                <a:gd name="connsiteX7859" fmla="*/ 2652722 w 6868353"/>
                <a:gd name="connsiteY7859" fmla="*/ 795474 h 6857985"/>
                <a:gd name="connsiteX7860" fmla="*/ 2706774 w 6868353"/>
                <a:gd name="connsiteY7860" fmla="*/ 771492 h 6857985"/>
                <a:gd name="connsiteX7861" fmla="*/ 2631316 w 6868353"/>
                <a:gd name="connsiteY7861" fmla="*/ 787603 h 6857985"/>
                <a:gd name="connsiteX7862" fmla="*/ 2624648 w 6868353"/>
                <a:gd name="connsiteY7862" fmla="*/ 805767 h 6857985"/>
                <a:gd name="connsiteX7863" fmla="*/ 2609387 w 6868353"/>
                <a:gd name="connsiteY7863" fmla="*/ 799141 h 6857985"/>
                <a:gd name="connsiteX7864" fmla="*/ 2531508 w 6868353"/>
                <a:gd name="connsiteY7864" fmla="*/ 832297 h 6857985"/>
                <a:gd name="connsiteX7865" fmla="*/ 2509565 w 6868353"/>
                <a:gd name="connsiteY7865" fmla="*/ 825162 h 6857985"/>
                <a:gd name="connsiteX7866" fmla="*/ 2408384 w 6868353"/>
                <a:gd name="connsiteY7866" fmla="*/ 869559 h 6857985"/>
                <a:gd name="connsiteX7867" fmla="*/ 2420913 w 6868353"/>
                <a:gd name="connsiteY7867" fmla="*/ 870380 h 6857985"/>
                <a:gd name="connsiteX7868" fmla="*/ 2457905 w 6868353"/>
                <a:gd name="connsiteY7868" fmla="*/ 863542 h 6857985"/>
                <a:gd name="connsiteX7869" fmla="*/ 2424679 w 6868353"/>
                <a:gd name="connsiteY7869" fmla="*/ 884622 h 6857985"/>
                <a:gd name="connsiteX7870" fmla="*/ 2436698 w 6868353"/>
                <a:gd name="connsiteY7870" fmla="*/ 876113 h 6857985"/>
                <a:gd name="connsiteX7871" fmla="*/ 2388776 w 6868353"/>
                <a:gd name="connsiteY7871" fmla="*/ 879709 h 6857985"/>
                <a:gd name="connsiteX7872" fmla="*/ 2374038 w 6868353"/>
                <a:gd name="connsiteY7872" fmla="*/ 884848 h 6857985"/>
                <a:gd name="connsiteX7873" fmla="*/ 2358820 w 6868353"/>
                <a:gd name="connsiteY7873" fmla="*/ 891800 h 6857985"/>
                <a:gd name="connsiteX7874" fmla="*/ 2326938 w 6868353"/>
                <a:gd name="connsiteY7874" fmla="*/ 908378 h 6857985"/>
                <a:gd name="connsiteX7875" fmla="*/ 2378045 w 6868353"/>
                <a:gd name="connsiteY7875" fmla="*/ 886250 h 6857985"/>
                <a:gd name="connsiteX7876" fmla="*/ 2394043 w 6868353"/>
                <a:gd name="connsiteY7876" fmla="*/ 891870 h 6857985"/>
                <a:gd name="connsiteX7877" fmla="*/ 2366295 w 6868353"/>
                <a:gd name="connsiteY7877" fmla="*/ 895141 h 6857985"/>
                <a:gd name="connsiteX7878" fmla="*/ 2330562 w 6868353"/>
                <a:gd name="connsiteY7878" fmla="*/ 913092 h 6857985"/>
                <a:gd name="connsiteX7879" fmla="*/ 2367696 w 6868353"/>
                <a:gd name="connsiteY7879" fmla="*/ 913984 h 6857985"/>
                <a:gd name="connsiteX7880" fmla="*/ 2364143 w 6868353"/>
                <a:gd name="connsiteY7880" fmla="*/ 909241 h 6857985"/>
                <a:gd name="connsiteX7881" fmla="*/ 2387856 w 6868353"/>
                <a:gd name="connsiteY7881" fmla="*/ 905575 h 6857985"/>
                <a:gd name="connsiteX7882" fmla="*/ 2392485 w 6868353"/>
                <a:gd name="connsiteY7882" fmla="*/ 912101 h 6857985"/>
                <a:gd name="connsiteX7883" fmla="*/ 2417091 w 6868353"/>
                <a:gd name="connsiteY7883" fmla="*/ 916674 h 6857985"/>
                <a:gd name="connsiteX7884" fmla="*/ 2394184 w 6868353"/>
                <a:gd name="connsiteY7884" fmla="*/ 931142 h 6857985"/>
                <a:gd name="connsiteX7885" fmla="*/ 2356455 w 6868353"/>
                <a:gd name="connsiteY7885" fmla="*/ 949816 h 6857985"/>
                <a:gd name="connsiteX7886" fmla="*/ 2272036 w 6868353"/>
                <a:gd name="connsiteY7886" fmla="*/ 981754 h 6857985"/>
                <a:gd name="connsiteX7887" fmla="*/ 2240778 w 6868353"/>
                <a:gd name="connsiteY7887" fmla="*/ 1004674 h 6857985"/>
                <a:gd name="connsiteX7888" fmla="*/ 2196069 w 6868353"/>
                <a:gd name="connsiteY7888" fmla="*/ 1032337 h 6857985"/>
                <a:gd name="connsiteX7889" fmla="*/ 2168293 w 6868353"/>
                <a:gd name="connsiteY7889" fmla="*/ 1048321 h 6857985"/>
                <a:gd name="connsiteX7890" fmla="*/ 2137020 w 6868353"/>
                <a:gd name="connsiteY7890" fmla="*/ 1066485 h 6857985"/>
                <a:gd name="connsiteX7891" fmla="*/ 2064096 w 6868353"/>
                <a:gd name="connsiteY7891" fmla="*/ 1111235 h 6857985"/>
                <a:gd name="connsiteX7892" fmla="*/ 2045635 w 6868353"/>
                <a:gd name="connsiteY7892" fmla="*/ 1112594 h 6857985"/>
                <a:gd name="connsiteX7893" fmla="*/ 2045451 w 6868353"/>
                <a:gd name="connsiteY7893" fmla="*/ 1126539 h 6857985"/>
                <a:gd name="connsiteX7894" fmla="*/ 2029751 w 6868353"/>
                <a:gd name="connsiteY7894" fmla="*/ 1134340 h 6857985"/>
                <a:gd name="connsiteX7895" fmla="*/ 2016826 w 6868353"/>
                <a:gd name="connsiteY7895" fmla="*/ 1138374 h 6857985"/>
                <a:gd name="connsiteX7896" fmla="*/ 2006831 w 6868353"/>
                <a:gd name="connsiteY7896" fmla="*/ 1134934 h 6857985"/>
                <a:gd name="connsiteX7897" fmla="*/ 1997062 w 6868353"/>
                <a:gd name="connsiteY7897" fmla="*/ 1159582 h 6857985"/>
                <a:gd name="connsiteX7898" fmla="*/ 1914583 w 6868353"/>
                <a:gd name="connsiteY7898" fmla="*/ 1206937 h 6857985"/>
                <a:gd name="connsiteX7899" fmla="*/ 1809664 w 6868353"/>
                <a:gd name="connsiteY7899" fmla="*/ 1281107 h 6857985"/>
                <a:gd name="connsiteX7900" fmla="*/ 1837299 w 6868353"/>
                <a:gd name="connsiteY7900" fmla="*/ 1266992 h 6857985"/>
                <a:gd name="connsiteX7901" fmla="*/ 1820211 w 6868353"/>
                <a:gd name="connsiteY7901" fmla="*/ 1283981 h 6857985"/>
                <a:gd name="connsiteX7902" fmla="*/ 1817139 w 6868353"/>
                <a:gd name="connsiteY7902" fmla="*/ 1289672 h 6857985"/>
                <a:gd name="connsiteX7903" fmla="*/ 1802571 w 6868353"/>
                <a:gd name="connsiteY7903" fmla="*/ 1299115 h 6857985"/>
                <a:gd name="connsiteX7904" fmla="*/ 1770718 w 6868353"/>
                <a:gd name="connsiteY7904" fmla="*/ 1317845 h 6857985"/>
                <a:gd name="connsiteX7905" fmla="*/ 1766343 w 6868353"/>
                <a:gd name="connsiteY7905" fmla="*/ 1333063 h 6857985"/>
                <a:gd name="connsiteX7906" fmla="*/ 1718450 w 6868353"/>
                <a:gd name="connsiteY7906" fmla="*/ 1368654 h 6857985"/>
                <a:gd name="connsiteX7907" fmla="*/ 1702084 w 6868353"/>
                <a:gd name="connsiteY7907" fmla="*/ 1382373 h 6857985"/>
                <a:gd name="connsiteX7908" fmla="*/ 1685025 w 6868353"/>
                <a:gd name="connsiteY7908" fmla="*/ 1396969 h 6857985"/>
                <a:gd name="connsiteX7909" fmla="*/ 1648230 w 6868353"/>
                <a:gd name="connsiteY7909" fmla="*/ 1423528 h 6857985"/>
                <a:gd name="connsiteX7910" fmla="*/ 1663548 w 6868353"/>
                <a:gd name="connsiteY7910" fmla="*/ 1429091 h 6857985"/>
                <a:gd name="connsiteX7911" fmla="*/ 1713268 w 6868353"/>
                <a:gd name="connsiteY7911" fmla="*/ 1382500 h 6857985"/>
                <a:gd name="connsiteX7912" fmla="*/ 1722187 w 6868353"/>
                <a:gd name="connsiteY7912" fmla="*/ 1384723 h 6857985"/>
                <a:gd name="connsiteX7913" fmla="*/ 1703514 w 6868353"/>
                <a:gd name="connsiteY7913" fmla="*/ 1399333 h 6857985"/>
                <a:gd name="connsiteX7914" fmla="*/ 1730625 w 6868353"/>
                <a:gd name="connsiteY7914" fmla="*/ 1380306 h 6857985"/>
                <a:gd name="connsiteX7915" fmla="*/ 1727992 w 6868353"/>
                <a:gd name="connsiteY7915" fmla="*/ 1369830 h 6857985"/>
                <a:gd name="connsiteX7916" fmla="*/ 1812269 w 6868353"/>
                <a:gd name="connsiteY7916" fmla="*/ 1309053 h 6857985"/>
                <a:gd name="connsiteX7917" fmla="*/ 1818102 w 6868353"/>
                <a:gd name="connsiteY7917" fmla="*/ 1299497 h 6857985"/>
                <a:gd name="connsiteX7918" fmla="*/ 1803393 w 6868353"/>
                <a:gd name="connsiteY7918" fmla="*/ 1301309 h 6857985"/>
                <a:gd name="connsiteX7919" fmla="*/ 1826596 w 6868353"/>
                <a:gd name="connsiteY7919" fmla="*/ 1290620 h 6857985"/>
                <a:gd name="connsiteX7920" fmla="*/ 1848795 w 6868353"/>
                <a:gd name="connsiteY7920" fmla="*/ 1283853 h 6857985"/>
                <a:gd name="connsiteX7921" fmla="*/ 1863093 w 6868353"/>
                <a:gd name="connsiteY7921" fmla="*/ 1258016 h 6857985"/>
                <a:gd name="connsiteX7922" fmla="*/ 1947031 w 6868353"/>
                <a:gd name="connsiteY7922" fmla="*/ 1198287 h 6857985"/>
                <a:gd name="connsiteX7923" fmla="*/ 1993353 w 6868353"/>
                <a:gd name="connsiteY7923" fmla="*/ 1183493 h 6857985"/>
                <a:gd name="connsiteX7924" fmla="*/ 1989899 w 6868353"/>
                <a:gd name="connsiteY7924" fmla="*/ 1207291 h 6857985"/>
                <a:gd name="connsiteX7925" fmla="*/ 2035641 w 6868353"/>
                <a:gd name="connsiteY7925" fmla="*/ 1192894 h 6857985"/>
                <a:gd name="connsiteX7926" fmla="*/ 2004169 w 6868353"/>
                <a:gd name="connsiteY7926" fmla="*/ 1215021 h 6857985"/>
                <a:gd name="connsiteX7927" fmla="*/ 1934842 w 6868353"/>
                <a:gd name="connsiteY7927" fmla="*/ 1246422 h 6857985"/>
                <a:gd name="connsiteX7928" fmla="*/ 1917966 w 6868353"/>
                <a:gd name="connsiteY7928" fmla="*/ 1263226 h 6857985"/>
                <a:gd name="connsiteX7929" fmla="*/ 1943293 w 6868353"/>
                <a:gd name="connsiteY7929" fmla="*/ 1254605 h 6857985"/>
                <a:gd name="connsiteX7930" fmla="*/ 1916268 w 6868353"/>
                <a:gd name="connsiteY7930" fmla="*/ 1268238 h 6857985"/>
                <a:gd name="connsiteX7931" fmla="*/ 1918901 w 6868353"/>
                <a:gd name="connsiteY7931" fmla="*/ 1277256 h 6857985"/>
                <a:gd name="connsiteX7932" fmla="*/ 1878256 w 6868353"/>
                <a:gd name="connsiteY7932" fmla="*/ 1297841 h 6857985"/>
                <a:gd name="connsiteX7933" fmla="*/ 1858336 w 6868353"/>
                <a:gd name="connsiteY7933" fmla="*/ 1324413 h 6857985"/>
                <a:gd name="connsiteX7934" fmla="*/ 1844250 w 6868353"/>
                <a:gd name="connsiteY7934" fmla="*/ 1323323 h 6857985"/>
                <a:gd name="connsiteX7935" fmla="*/ 1835218 w 6868353"/>
                <a:gd name="connsiteY7935" fmla="*/ 1329156 h 6857985"/>
                <a:gd name="connsiteX7936" fmla="*/ 1826186 w 6868353"/>
                <a:gd name="connsiteY7936" fmla="*/ 1336560 h 6857985"/>
                <a:gd name="connsiteX7937" fmla="*/ 1811038 w 6868353"/>
                <a:gd name="connsiteY7937" fmla="*/ 1352218 h 6857985"/>
                <a:gd name="connsiteX7938" fmla="*/ 1815341 w 6868353"/>
                <a:gd name="connsiteY7938" fmla="*/ 1337027 h 6857985"/>
                <a:gd name="connsiteX7939" fmla="*/ 1814067 w 6868353"/>
                <a:gd name="connsiteY7939" fmla="*/ 1361109 h 6857985"/>
                <a:gd name="connsiteX7940" fmla="*/ 1774625 w 6868353"/>
                <a:gd name="connsiteY7940" fmla="*/ 1383477 h 6857985"/>
                <a:gd name="connsiteX7941" fmla="*/ 1793737 w 6868353"/>
                <a:gd name="connsiteY7941" fmla="*/ 1374770 h 6857985"/>
                <a:gd name="connsiteX7942" fmla="*/ 1748817 w 6868353"/>
                <a:gd name="connsiteY7942" fmla="*/ 1417171 h 6857985"/>
                <a:gd name="connsiteX7943" fmla="*/ 1754168 w 6868353"/>
                <a:gd name="connsiteY7943" fmla="*/ 1397238 h 6857985"/>
                <a:gd name="connsiteX7944" fmla="*/ 1737732 w 6868353"/>
                <a:gd name="connsiteY7944" fmla="*/ 1396020 h 6857985"/>
                <a:gd name="connsiteX7945" fmla="*/ 1726633 w 6868353"/>
                <a:gd name="connsiteY7945" fmla="*/ 1417511 h 6857985"/>
                <a:gd name="connsiteX7946" fmla="*/ 1714967 w 6868353"/>
                <a:gd name="connsiteY7946" fmla="*/ 1420512 h 6857985"/>
                <a:gd name="connsiteX7947" fmla="*/ 1700980 w 6868353"/>
                <a:gd name="connsiteY7947" fmla="*/ 1433721 h 6857985"/>
                <a:gd name="connsiteX7948" fmla="*/ 1735821 w 6868353"/>
                <a:gd name="connsiteY7948" fmla="*/ 1424844 h 6857985"/>
                <a:gd name="connsiteX7949" fmla="*/ 1684105 w 6868353"/>
                <a:gd name="connsiteY7949" fmla="*/ 1476348 h 6857985"/>
                <a:gd name="connsiteX7950" fmla="*/ 1661411 w 6868353"/>
                <a:gd name="connsiteY7950" fmla="*/ 1497853 h 6857985"/>
                <a:gd name="connsiteX7951" fmla="*/ 1632105 w 6868353"/>
                <a:gd name="connsiteY7951" fmla="*/ 1523902 h 6857985"/>
                <a:gd name="connsiteX7952" fmla="*/ 1618713 w 6868353"/>
                <a:gd name="connsiteY7952" fmla="*/ 1508470 h 6857985"/>
                <a:gd name="connsiteX7953" fmla="*/ 1568526 w 6868353"/>
                <a:gd name="connsiteY7953" fmla="*/ 1577444 h 6857985"/>
                <a:gd name="connsiteX7954" fmla="*/ 1556209 w 6868353"/>
                <a:gd name="connsiteY7954" fmla="*/ 1586080 h 6857985"/>
                <a:gd name="connsiteX7955" fmla="*/ 1533827 w 6868353"/>
                <a:gd name="connsiteY7955" fmla="*/ 1588345 h 6857985"/>
                <a:gd name="connsiteX7956" fmla="*/ 1507140 w 6868353"/>
                <a:gd name="connsiteY7956" fmla="*/ 1627546 h 6857985"/>
                <a:gd name="connsiteX7957" fmla="*/ 1457251 w 6868353"/>
                <a:gd name="connsiteY7957" fmla="*/ 1671589 h 6857985"/>
                <a:gd name="connsiteX7958" fmla="*/ 1423047 w 6868353"/>
                <a:gd name="connsiteY7958" fmla="*/ 1698657 h 6857985"/>
                <a:gd name="connsiteX7959" fmla="*/ 1384426 w 6868353"/>
                <a:gd name="connsiteY7959" fmla="*/ 1753757 h 6857985"/>
                <a:gd name="connsiteX7960" fmla="*/ 1347349 w 6868353"/>
                <a:gd name="connsiteY7960" fmla="*/ 1794997 h 6857985"/>
                <a:gd name="connsiteX7961" fmla="*/ 1306619 w 6868353"/>
                <a:gd name="connsiteY7961" fmla="*/ 1846444 h 6857985"/>
                <a:gd name="connsiteX7962" fmla="*/ 1334154 w 6868353"/>
                <a:gd name="connsiteY7962" fmla="*/ 1823070 h 6857985"/>
                <a:gd name="connsiteX7963" fmla="*/ 1307440 w 6868353"/>
                <a:gd name="connsiteY7963" fmla="*/ 1864664 h 6857985"/>
                <a:gd name="connsiteX7964" fmla="*/ 1289758 w 6868353"/>
                <a:gd name="connsiteY7964" fmla="*/ 1888066 h 6857985"/>
                <a:gd name="connsiteX7965" fmla="*/ 1280924 w 6868353"/>
                <a:gd name="connsiteY7965" fmla="*/ 1900680 h 6857985"/>
                <a:gd name="connsiteX7966" fmla="*/ 1273052 w 6868353"/>
                <a:gd name="connsiteY7966" fmla="*/ 1914398 h 6857985"/>
                <a:gd name="connsiteX7967" fmla="*/ 1283585 w 6868353"/>
                <a:gd name="connsiteY7967" fmla="*/ 1903072 h 6857985"/>
                <a:gd name="connsiteX7968" fmla="*/ 1294684 w 6868353"/>
                <a:gd name="connsiteY7968" fmla="*/ 1890586 h 6857985"/>
                <a:gd name="connsiteX7969" fmla="*/ 1316897 w 6868353"/>
                <a:gd name="connsiteY7969" fmla="*/ 1862116 h 6857985"/>
                <a:gd name="connsiteX7970" fmla="*/ 1304169 w 6868353"/>
                <a:gd name="connsiteY7970" fmla="*/ 1884909 h 6857985"/>
                <a:gd name="connsiteX7971" fmla="*/ 1278418 w 6868353"/>
                <a:gd name="connsiteY7971" fmla="*/ 1916819 h 6857985"/>
                <a:gd name="connsiteX7972" fmla="*/ 1257210 w 6868353"/>
                <a:gd name="connsiteY7972" fmla="*/ 1922821 h 6857985"/>
                <a:gd name="connsiteX7973" fmla="*/ 1204786 w 6868353"/>
                <a:gd name="connsiteY7973" fmla="*/ 1987746 h 6857985"/>
                <a:gd name="connsiteX7974" fmla="*/ 1262264 w 6868353"/>
                <a:gd name="connsiteY7974" fmla="*/ 1893615 h 6857985"/>
                <a:gd name="connsiteX7975" fmla="*/ 1272911 w 6868353"/>
                <a:gd name="connsiteY7975" fmla="*/ 1893431 h 6857985"/>
                <a:gd name="connsiteX7976" fmla="*/ 1289885 w 6868353"/>
                <a:gd name="connsiteY7976" fmla="*/ 1864777 h 6857985"/>
                <a:gd name="connsiteX7977" fmla="*/ 1267545 w 6868353"/>
                <a:gd name="connsiteY7977" fmla="*/ 1887032 h 6857985"/>
                <a:gd name="connsiteX7978" fmla="*/ 1256970 w 6868353"/>
                <a:gd name="connsiteY7978" fmla="*/ 1891109 h 6857985"/>
                <a:gd name="connsiteX7979" fmla="*/ 1204503 w 6868353"/>
                <a:gd name="connsiteY7979" fmla="*/ 1977411 h 6857985"/>
                <a:gd name="connsiteX7980" fmla="*/ 1188463 w 6868353"/>
                <a:gd name="connsiteY7980" fmla="*/ 1986132 h 6857985"/>
                <a:gd name="connsiteX7981" fmla="*/ 1181399 w 6868353"/>
                <a:gd name="connsiteY7981" fmla="*/ 1997415 h 6857985"/>
                <a:gd name="connsiteX7982" fmla="*/ 1175410 w 6868353"/>
                <a:gd name="connsiteY7982" fmla="*/ 2008217 h 6857985"/>
                <a:gd name="connsiteX7983" fmla="*/ 1164906 w 6868353"/>
                <a:gd name="connsiteY7983" fmla="*/ 2027768 h 6857985"/>
                <a:gd name="connsiteX7984" fmla="*/ 1147648 w 6868353"/>
                <a:gd name="connsiteY7984" fmla="*/ 2061080 h 6857985"/>
                <a:gd name="connsiteX7985" fmla="*/ 1131254 w 6868353"/>
                <a:gd name="connsiteY7985" fmla="*/ 2091376 h 6857985"/>
                <a:gd name="connsiteX7986" fmla="*/ 1111236 w 6868353"/>
                <a:gd name="connsiteY7986" fmla="*/ 2124617 h 6857985"/>
                <a:gd name="connsiteX7987" fmla="*/ 1127644 w 6868353"/>
                <a:gd name="connsiteY7987" fmla="*/ 2109016 h 6857985"/>
                <a:gd name="connsiteX7988" fmla="*/ 1129654 w 6868353"/>
                <a:gd name="connsiteY7988" fmla="*/ 2109582 h 6857985"/>
                <a:gd name="connsiteX7989" fmla="*/ 1123977 w 6868353"/>
                <a:gd name="connsiteY7989" fmla="*/ 2119903 h 6857985"/>
                <a:gd name="connsiteX7990" fmla="*/ 1112822 w 6868353"/>
                <a:gd name="connsiteY7990" fmla="*/ 2140487 h 6857985"/>
                <a:gd name="connsiteX7991" fmla="*/ 1143472 w 6868353"/>
                <a:gd name="connsiteY7991" fmla="*/ 2086775 h 6857985"/>
                <a:gd name="connsiteX7992" fmla="*/ 1164665 w 6868353"/>
                <a:gd name="connsiteY7992" fmla="*/ 2043242 h 6857985"/>
                <a:gd name="connsiteX7993" fmla="*/ 1189483 w 6868353"/>
                <a:gd name="connsiteY7993" fmla="*/ 2012167 h 6857985"/>
                <a:gd name="connsiteX7994" fmla="*/ 1199676 w 6868353"/>
                <a:gd name="connsiteY7994" fmla="*/ 2000969 h 6857985"/>
                <a:gd name="connsiteX7995" fmla="*/ 1210209 w 6868353"/>
                <a:gd name="connsiteY7995" fmla="*/ 1990039 h 6857985"/>
                <a:gd name="connsiteX7996" fmla="*/ 1207632 w 6868353"/>
                <a:gd name="connsiteY7996" fmla="*/ 2001535 h 6857985"/>
                <a:gd name="connsiteX7997" fmla="*/ 1202281 w 6868353"/>
                <a:gd name="connsiteY7997" fmla="*/ 2010143 h 6857985"/>
                <a:gd name="connsiteX7998" fmla="*/ 1195995 w 6868353"/>
                <a:gd name="connsiteY7998" fmla="*/ 2020138 h 6857985"/>
                <a:gd name="connsiteX7999" fmla="*/ 1176302 w 6868353"/>
                <a:gd name="connsiteY7999" fmla="*/ 2057965 h 6857985"/>
                <a:gd name="connsiteX8000" fmla="*/ 1211610 w 6868353"/>
                <a:gd name="connsiteY8000" fmla="*/ 2026183 h 6857985"/>
                <a:gd name="connsiteX8001" fmla="*/ 1178157 w 6868353"/>
                <a:gd name="connsiteY8001" fmla="*/ 2083746 h 6857985"/>
                <a:gd name="connsiteX8002" fmla="*/ 1222752 w 6868353"/>
                <a:gd name="connsiteY8002" fmla="*/ 2035880 h 6857985"/>
                <a:gd name="connsiteX8003" fmla="*/ 1173697 w 6868353"/>
                <a:gd name="connsiteY8003" fmla="*/ 2097167 h 6857985"/>
                <a:gd name="connsiteX8004" fmla="*/ 1164580 w 6868353"/>
                <a:gd name="connsiteY8004" fmla="*/ 2118685 h 6857985"/>
                <a:gd name="connsiteX8005" fmla="*/ 1194268 w 6868353"/>
                <a:gd name="connsiteY8005" fmla="*/ 2084963 h 6857985"/>
                <a:gd name="connsiteX8006" fmla="*/ 1158040 w 6868353"/>
                <a:gd name="connsiteY8006" fmla="*/ 2148883 h 6857985"/>
                <a:gd name="connsiteX8007" fmla="*/ 1132925 w 6868353"/>
                <a:gd name="connsiteY8007" fmla="*/ 2195828 h 6857985"/>
                <a:gd name="connsiteX8008" fmla="*/ 1114818 w 6868353"/>
                <a:gd name="connsiteY8008" fmla="*/ 2230739 h 6857985"/>
                <a:gd name="connsiteX8009" fmla="*/ 1092534 w 6868353"/>
                <a:gd name="connsiteY8009" fmla="*/ 2276665 h 6857985"/>
                <a:gd name="connsiteX8010" fmla="*/ 1075093 w 6868353"/>
                <a:gd name="connsiteY8010" fmla="*/ 2300831 h 6857985"/>
                <a:gd name="connsiteX8011" fmla="*/ 1094134 w 6868353"/>
                <a:gd name="connsiteY8011" fmla="*/ 2259775 h 6857985"/>
                <a:gd name="connsiteX8012" fmla="*/ 1115752 w 6868353"/>
                <a:gd name="connsiteY8012" fmla="*/ 2210778 h 6857985"/>
                <a:gd name="connsiteX8013" fmla="*/ 1096272 w 6868353"/>
                <a:gd name="connsiteY8013" fmla="*/ 2246524 h 6857985"/>
                <a:gd name="connsiteX8014" fmla="*/ 1085244 w 6868353"/>
                <a:gd name="connsiteY8014" fmla="*/ 2270280 h 6857985"/>
                <a:gd name="connsiteX8015" fmla="*/ 1069359 w 6868353"/>
                <a:gd name="connsiteY8015" fmla="*/ 2299345 h 6857985"/>
                <a:gd name="connsiteX8016" fmla="*/ 1083771 w 6868353"/>
                <a:gd name="connsiteY8016" fmla="*/ 2288854 h 6857985"/>
                <a:gd name="connsiteX8017" fmla="*/ 1055443 w 6868353"/>
                <a:gd name="connsiteY8017" fmla="*/ 2343756 h 6857985"/>
                <a:gd name="connsiteX8018" fmla="*/ 992189 w 6868353"/>
                <a:gd name="connsiteY8018" fmla="*/ 2505614 h 6857985"/>
                <a:gd name="connsiteX8019" fmla="*/ 1011683 w 6868353"/>
                <a:gd name="connsiteY8019" fmla="*/ 2471892 h 6857985"/>
                <a:gd name="connsiteX8020" fmla="*/ 1007946 w 6868353"/>
                <a:gd name="connsiteY8020" fmla="*/ 2489418 h 6857985"/>
                <a:gd name="connsiteX8021" fmla="*/ 1002863 w 6868353"/>
                <a:gd name="connsiteY8021" fmla="*/ 2503108 h 6857985"/>
                <a:gd name="connsiteX8022" fmla="*/ 997172 w 6868353"/>
                <a:gd name="connsiteY8022" fmla="*/ 2519035 h 6857985"/>
                <a:gd name="connsiteX8023" fmla="*/ 975016 w 6868353"/>
                <a:gd name="connsiteY8023" fmla="*/ 2582501 h 6857985"/>
                <a:gd name="connsiteX8024" fmla="*/ 985747 w 6868353"/>
                <a:gd name="connsiteY8024" fmla="*/ 2542224 h 6857985"/>
                <a:gd name="connsiteX8025" fmla="*/ 965007 w 6868353"/>
                <a:gd name="connsiteY8025" fmla="*/ 2566815 h 6857985"/>
                <a:gd name="connsiteX8026" fmla="*/ 952789 w 6868353"/>
                <a:gd name="connsiteY8026" fmla="*/ 2602307 h 6857985"/>
                <a:gd name="connsiteX8027" fmla="*/ 950114 w 6868353"/>
                <a:gd name="connsiteY8027" fmla="*/ 2631911 h 6857985"/>
                <a:gd name="connsiteX8028" fmla="*/ 927151 w 6868353"/>
                <a:gd name="connsiteY8028" fmla="*/ 2697103 h 6857985"/>
                <a:gd name="connsiteX8029" fmla="*/ 952775 w 6868353"/>
                <a:gd name="connsiteY8029" fmla="*/ 2639825 h 6857985"/>
                <a:gd name="connsiteX8030" fmla="*/ 927009 w 6868353"/>
                <a:gd name="connsiteY8030" fmla="*/ 2739575 h 6857985"/>
                <a:gd name="connsiteX8031" fmla="*/ 921771 w 6868353"/>
                <a:gd name="connsiteY8031" fmla="*/ 2757456 h 6857985"/>
                <a:gd name="connsiteX8032" fmla="*/ 917255 w 6868353"/>
                <a:gd name="connsiteY8032" fmla="*/ 2776143 h 6857985"/>
                <a:gd name="connsiteX8033" fmla="*/ 908067 w 6868353"/>
                <a:gd name="connsiteY8033" fmla="*/ 2814340 h 6857985"/>
                <a:gd name="connsiteX8034" fmla="*/ 890937 w 6868353"/>
                <a:gd name="connsiteY8034" fmla="*/ 2888225 h 6857985"/>
                <a:gd name="connsiteX8035" fmla="*/ 887383 w 6868353"/>
                <a:gd name="connsiteY8035" fmla="*/ 2865050 h 6857985"/>
                <a:gd name="connsiteX8036" fmla="*/ 879370 w 6868353"/>
                <a:gd name="connsiteY8036" fmla="*/ 2884218 h 6857985"/>
                <a:gd name="connsiteX8037" fmla="*/ 875010 w 6868353"/>
                <a:gd name="connsiteY8037" fmla="*/ 2900953 h 6857985"/>
                <a:gd name="connsiteX8038" fmla="*/ 871301 w 6868353"/>
                <a:gd name="connsiteY8038" fmla="*/ 2928800 h 6857985"/>
                <a:gd name="connsiteX8039" fmla="*/ 862283 w 6868353"/>
                <a:gd name="connsiteY8039" fmla="*/ 2979623 h 6857985"/>
                <a:gd name="connsiteX8040" fmla="*/ 874132 w 6868353"/>
                <a:gd name="connsiteY8040" fmla="*/ 2979681 h 6857985"/>
                <a:gd name="connsiteX8041" fmla="*/ 860626 w 6868353"/>
                <a:gd name="connsiteY8041" fmla="*/ 3020878 h 6857985"/>
                <a:gd name="connsiteX8042" fmla="*/ 855374 w 6868353"/>
                <a:gd name="connsiteY8042" fmla="*/ 3039382 h 6857985"/>
                <a:gd name="connsiteX8043" fmla="*/ 844600 w 6868353"/>
                <a:gd name="connsiteY8043" fmla="*/ 3143719 h 6857985"/>
                <a:gd name="connsiteX8044" fmla="*/ 842718 w 6868353"/>
                <a:gd name="connsiteY8044" fmla="*/ 3161231 h 6857985"/>
                <a:gd name="connsiteX8045" fmla="*/ 841189 w 6868353"/>
                <a:gd name="connsiteY8045" fmla="*/ 3179169 h 6857985"/>
                <a:gd name="connsiteX8046" fmla="*/ 838088 w 6868353"/>
                <a:gd name="connsiteY8046" fmla="*/ 3215368 h 6857985"/>
                <a:gd name="connsiteX8047" fmla="*/ 832609 w 6868353"/>
                <a:gd name="connsiteY8047" fmla="*/ 3283903 h 6857985"/>
                <a:gd name="connsiteX8048" fmla="*/ 838187 w 6868353"/>
                <a:gd name="connsiteY8048" fmla="*/ 3251342 h 6857985"/>
                <a:gd name="connsiteX8049" fmla="*/ 836333 w 6868353"/>
                <a:gd name="connsiteY8049" fmla="*/ 3285163 h 6857985"/>
                <a:gd name="connsiteX8050" fmla="*/ 835965 w 6868353"/>
                <a:gd name="connsiteY8050" fmla="*/ 3317696 h 6857985"/>
                <a:gd name="connsiteX8051" fmla="*/ 835158 w 6868353"/>
                <a:gd name="connsiteY8051" fmla="*/ 3379280 h 6857985"/>
                <a:gd name="connsiteX8052" fmla="*/ 834606 w 6868353"/>
                <a:gd name="connsiteY8052" fmla="*/ 3408712 h 6857985"/>
                <a:gd name="connsiteX8053" fmla="*/ 834294 w 6868353"/>
                <a:gd name="connsiteY8053" fmla="*/ 3423182 h 6857985"/>
                <a:gd name="connsiteX8054" fmla="*/ 834662 w 6868353"/>
                <a:gd name="connsiteY8054" fmla="*/ 3437550 h 6857985"/>
                <a:gd name="connsiteX8055" fmla="*/ 836064 w 6868353"/>
                <a:gd name="connsiteY8055" fmla="*/ 3494193 h 6857985"/>
                <a:gd name="connsiteX8056" fmla="*/ 837168 w 6868353"/>
                <a:gd name="connsiteY8056" fmla="*/ 3550652 h 6857985"/>
                <a:gd name="connsiteX8057" fmla="*/ 838555 w 6868353"/>
                <a:gd name="connsiteY8057" fmla="*/ 3579291 h 6857985"/>
                <a:gd name="connsiteX8058" fmla="*/ 840523 w 6868353"/>
                <a:gd name="connsiteY8058" fmla="*/ 3608469 h 6857985"/>
                <a:gd name="connsiteX8059" fmla="*/ 844572 w 6868353"/>
                <a:gd name="connsiteY8059" fmla="*/ 3669175 h 6857985"/>
                <a:gd name="connsiteX8060" fmla="*/ 846823 w 6868353"/>
                <a:gd name="connsiteY8060" fmla="*/ 3701085 h 6857985"/>
                <a:gd name="connsiteX8061" fmla="*/ 850773 w 6868353"/>
                <a:gd name="connsiteY8061" fmla="*/ 3734184 h 6857985"/>
                <a:gd name="connsiteX8062" fmla="*/ 860994 w 6868353"/>
                <a:gd name="connsiteY8062" fmla="*/ 3839670 h 6857985"/>
                <a:gd name="connsiteX8063" fmla="*/ 870975 w 6868353"/>
                <a:gd name="connsiteY8063" fmla="*/ 3803696 h 6857985"/>
                <a:gd name="connsiteX8064" fmla="*/ 856450 w 6868353"/>
                <a:gd name="connsiteY8064" fmla="*/ 3732613 h 6857985"/>
                <a:gd name="connsiteX8065" fmla="*/ 852897 w 6868353"/>
                <a:gd name="connsiteY8065" fmla="*/ 3697603 h 6857985"/>
                <a:gd name="connsiteX8066" fmla="*/ 851113 w 6868353"/>
                <a:gd name="connsiteY8066" fmla="*/ 3662238 h 6857985"/>
                <a:gd name="connsiteX8067" fmla="*/ 847446 w 6868353"/>
                <a:gd name="connsiteY8067" fmla="*/ 3590999 h 6857985"/>
                <a:gd name="connsiteX8068" fmla="*/ 845889 w 6868353"/>
                <a:gd name="connsiteY8068" fmla="*/ 3555224 h 6857985"/>
                <a:gd name="connsiteX8069" fmla="*/ 845804 w 6868353"/>
                <a:gd name="connsiteY8069" fmla="*/ 3519407 h 6857985"/>
                <a:gd name="connsiteX8070" fmla="*/ 845436 w 6868353"/>
                <a:gd name="connsiteY8070" fmla="*/ 3447899 h 6857985"/>
                <a:gd name="connsiteX8071" fmla="*/ 847234 w 6868353"/>
                <a:gd name="connsiteY8071" fmla="*/ 3377014 h 6857985"/>
                <a:gd name="connsiteX8072" fmla="*/ 849796 w 6868353"/>
                <a:gd name="connsiteY8072" fmla="*/ 3307093 h 6857985"/>
                <a:gd name="connsiteX8073" fmla="*/ 850362 w 6868353"/>
                <a:gd name="connsiteY8073" fmla="*/ 3289793 h 6857985"/>
                <a:gd name="connsiteX8074" fmla="*/ 851736 w 6868353"/>
                <a:gd name="connsiteY8074" fmla="*/ 3272677 h 6857985"/>
                <a:gd name="connsiteX8075" fmla="*/ 854426 w 6868353"/>
                <a:gd name="connsiteY8075" fmla="*/ 3238728 h 6857985"/>
                <a:gd name="connsiteX8076" fmla="*/ 859267 w 6868353"/>
                <a:gd name="connsiteY8076" fmla="*/ 3172146 h 6857985"/>
                <a:gd name="connsiteX8077" fmla="*/ 860003 w 6868353"/>
                <a:gd name="connsiteY8077" fmla="*/ 3154846 h 6857985"/>
                <a:gd name="connsiteX8078" fmla="*/ 861150 w 6868353"/>
                <a:gd name="connsiteY8078" fmla="*/ 3136230 h 6857985"/>
                <a:gd name="connsiteX8079" fmla="*/ 863500 w 6868353"/>
                <a:gd name="connsiteY8079" fmla="*/ 3096830 h 6857985"/>
                <a:gd name="connsiteX8080" fmla="*/ 877785 w 6868353"/>
                <a:gd name="connsiteY8080" fmla="*/ 3025478 h 6857985"/>
                <a:gd name="connsiteX8081" fmla="*/ 894320 w 6868353"/>
                <a:gd name="connsiteY8081" fmla="*/ 2934448 h 6857985"/>
                <a:gd name="connsiteX8082" fmla="*/ 902560 w 6868353"/>
                <a:gd name="connsiteY8082" fmla="*/ 2897088 h 6857985"/>
                <a:gd name="connsiteX8083" fmla="*/ 911833 w 6868353"/>
                <a:gd name="connsiteY8083" fmla="*/ 2855706 h 6857985"/>
                <a:gd name="connsiteX8084" fmla="*/ 931044 w 6868353"/>
                <a:gd name="connsiteY8084" fmla="*/ 2765383 h 6857985"/>
                <a:gd name="connsiteX8085" fmla="*/ 957277 w 6868353"/>
                <a:gd name="connsiteY8085" fmla="*/ 2675925 h 6857985"/>
                <a:gd name="connsiteX8086" fmla="*/ 972340 w 6868353"/>
                <a:gd name="connsiteY8086" fmla="*/ 2634926 h 6857985"/>
                <a:gd name="connsiteX8087" fmla="*/ 990872 w 6868353"/>
                <a:gd name="connsiteY8087" fmla="*/ 2599207 h 6857985"/>
                <a:gd name="connsiteX8088" fmla="*/ 975724 w 6868353"/>
                <a:gd name="connsiteY8088" fmla="*/ 2642273 h 6857985"/>
                <a:gd name="connsiteX8089" fmla="*/ 962430 w 6868353"/>
                <a:gd name="connsiteY8089" fmla="*/ 2686684 h 6857985"/>
                <a:gd name="connsiteX8090" fmla="*/ 949066 w 6868353"/>
                <a:gd name="connsiteY8090" fmla="*/ 2731788 h 6857985"/>
                <a:gd name="connsiteX8091" fmla="*/ 936310 w 6868353"/>
                <a:gd name="connsiteY8091" fmla="*/ 2777856 h 6857985"/>
                <a:gd name="connsiteX8092" fmla="*/ 913701 w 6868353"/>
                <a:gd name="connsiteY8092" fmla="*/ 2873361 h 6857985"/>
                <a:gd name="connsiteX8093" fmla="*/ 908237 w 6868353"/>
                <a:gd name="connsiteY8093" fmla="*/ 2897838 h 6857985"/>
                <a:gd name="connsiteX8094" fmla="*/ 903707 w 6868353"/>
                <a:gd name="connsiteY8094" fmla="*/ 2922784 h 6857985"/>
                <a:gd name="connsiteX8095" fmla="*/ 894561 w 6868353"/>
                <a:gd name="connsiteY8095" fmla="*/ 2973367 h 6857985"/>
                <a:gd name="connsiteX8096" fmla="*/ 854426 w 6868353"/>
                <a:gd name="connsiteY8096" fmla="*/ 3423464 h 6857985"/>
                <a:gd name="connsiteX8097" fmla="*/ 863316 w 6868353"/>
                <a:gd name="connsiteY8097" fmla="*/ 3417689 h 6857985"/>
                <a:gd name="connsiteX8098" fmla="*/ 860598 w 6868353"/>
                <a:gd name="connsiteY8098" fmla="*/ 3442519 h 6857985"/>
                <a:gd name="connsiteX8099" fmla="*/ 859154 w 6868353"/>
                <a:gd name="connsiteY8099" fmla="*/ 3467535 h 6857985"/>
                <a:gd name="connsiteX8100" fmla="*/ 858361 w 6868353"/>
                <a:gd name="connsiteY8100" fmla="*/ 3517892 h 6857985"/>
                <a:gd name="connsiteX8101" fmla="*/ 859919 w 6868353"/>
                <a:gd name="connsiteY8101" fmla="*/ 3568546 h 6857985"/>
                <a:gd name="connsiteX8102" fmla="*/ 864803 w 6868353"/>
                <a:gd name="connsiteY8102" fmla="*/ 3619356 h 6857985"/>
                <a:gd name="connsiteX8103" fmla="*/ 869772 w 6868353"/>
                <a:gd name="connsiteY8103" fmla="*/ 3670279 h 6857985"/>
                <a:gd name="connsiteX8104" fmla="*/ 871995 w 6868353"/>
                <a:gd name="connsiteY8104" fmla="*/ 3695776 h 6857985"/>
                <a:gd name="connsiteX8105" fmla="*/ 875137 w 6868353"/>
                <a:gd name="connsiteY8105" fmla="*/ 3721245 h 6857985"/>
                <a:gd name="connsiteX8106" fmla="*/ 882273 w 6868353"/>
                <a:gd name="connsiteY8106" fmla="*/ 3823785 h 6857985"/>
                <a:gd name="connsiteX8107" fmla="*/ 902857 w 6868353"/>
                <a:gd name="connsiteY8107" fmla="*/ 3898436 h 6857985"/>
                <a:gd name="connsiteX8108" fmla="*/ 908874 w 6868353"/>
                <a:gd name="connsiteY8108" fmla="*/ 3935612 h 6857985"/>
                <a:gd name="connsiteX8109" fmla="*/ 909058 w 6868353"/>
                <a:gd name="connsiteY8109" fmla="*/ 3975677 h 6857985"/>
                <a:gd name="connsiteX8110" fmla="*/ 940614 w 6868353"/>
                <a:gd name="connsiteY8110" fmla="*/ 4087830 h 6857985"/>
                <a:gd name="connsiteX8111" fmla="*/ 958452 w 6868353"/>
                <a:gd name="connsiteY8111" fmla="*/ 4149583 h 6857985"/>
                <a:gd name="connsiteX8112" fmla="*/ 968376 w 6868353"/>
                <a:gd name="connsiteY8112" fmla="*/ 4185840 h 6857985"/>
                <a:gd name="connsiteX8113" fmla="*/ 980056 w 6868353"/>
                <a:gd name="connsiteY8113" fmla="*/ 4226966 h 6857985"/>
                <a:gd name="connsiteX8114" fmla="*/ 986554 w 6868353"/>
                <a:gd name="connsiteY8114" fmla="*/ 4218925 h 6857985"/>
                <a:gd name="connsiteX8115" fmla="*/ 1006870 w 6868353"/>
                <a:gd name="connsiteY8115" fmla="*/ 4289314 h 6857985"/>
                <a:gd name="connsiteX8116" fmla="*/ 1028997 w 6868353"/>
                <a:gd name="connsiteY8116" fmla="*/ 4356547 h 6857985"/>
                <a:gd name="connsiteX8117" fmla="*/ 1053758 w 6868353"/>
                <a:gd name="connsiteY8117" fmla="*/ 4420282 h 6857985"/>
                <a:gd name="connsiteX8118" fmla="*/ 1066160 w 6868353"/>
                <a:gd name="connsiteY8118" fmla="*/ 4451116 h 6857985"/>
                <a:gd name="connsiteX8119" fmla="*/ 1080005 w 6868353"/>
                <a:gd name="connsiteY8119" fmla="*/ 4480733 h 6857985"/>
                <a:gd name="connsiteX8120" fmla="*/ 1107654 w 6868353"/>
                <a:gd name="connsiteY8120" fmla="*/ 4537900 h 6857985"/>
                <a:gd name="connsiteX8121" fmla="*/ 1121273 w 6868353"/>
                <a:gd name="connsiteY8121" fmla="*/ 4565506 h 6857985"/>
                <a:gd name="connsiteX8122" fmla="*/ 1136054 w 6868353"/>
                <a:gd name="connsiteY8122" fmla="*/ 4591923 h 6857985"/>
                <a:gd name="connsiteX8123" fmla="*/ 1165090 w 6868353"/>
                <a:gd name="connsiteY8123" fmla="*/ 4642875 h 6857985"/>
                <a:gd name="connsiteX8124" fmla="*/ 1193772 w 6868353"/>
                <a:gd name="connsiteY8124" fmla="*/ 4691151 h 6857985"/>
                <a:gd name="connsiteX8125" fmla="*/ 1198996 w 6868353"/>
                <a:gd name="connsiteY8125" fmla="*/ 4716223 h 6857985"/>
                <a:gd name="connsiteX8126" fmla="*/ 1228485 w 6868353"/>
                <a:gd name="connsiteY8126" fmla="*/ 4759331 h 6857985"/>
                <a:gd name="connsiteX8127" fmla="*/ 1244667 w 6868353"/>
                <a:gd name="connsiteY8127" fmla="*/ 4781246 h 6857985"/>
                <a:gd name="connsiteX8128" fmla="*/ 1260735 w 6868353"/>
                <a:gd name="connsiteY8128" fmla="*/ 4800189 h 6857985"/>
                <a:gd name="connsiteX8129" fmla="*/ 1150196 w 6868353"/>
                <a:gd name="connsiteY8129" fmla="*/ 4597020 h 6857985"/>
                <a:gd name="connsiteX8130" fmla="*/ 1135869 w 6868353"/>
                <a:gd name="connsiteY8130" fmla="*/ 4569130 h 6857985"/>
                <a:gd name="connsiteX8131" fmla="*/ 1122477 w 6868353"/>
                <a:gd name="connsiteY8131" fmla="*/ 4540391 h 6857985"/>
                <a:gd name="connsiteX8132" fmla="*/ 1095691 w 6868353"/>
                <a:gd name="connsiteY8132" fmla="*/ 4481653 h 6857985"/>
                <a:gd name="connsiteX8133" fmla="*/ 1082016 w 6868353"/>
                <a:gd name="connsiteY8133" fmla="*/ 4451852 h 6857985"/>
                <a:gd name="connsiteX8134" fmla="*/ 1069614 w 6868353"/>
                <a:gd name="connsiteY8134" fmla="*/ 4421287 h 6857985"/>
                <a:gd name="connsiteX8135" fmla="*/ 1044768 w 6868353"/>
                <a:gd name="connsiteY8135" fmla="*/ 4359406 h 6857985"/>
                <a:gd name="connsiteX8136" fmla="*/ 1032324 w 6868353"/>
                <a:gd name="connsiteY8136" fmla="*/ 4328176 h 6857985"/>
                <a:gd name="connsiteX8137" fmla="*/ 1021352 w 6868353"/>
                <a:gd name="connsiteY8137" fmla="*/ 4296350 h 6857985"/>
                <a:gd name="connsiteX8138" fmla="*/ 999239 w 6868353"/>
                <a:gd name="connsiteY8138" fmla="*/ 4232459 h 6857985"/>
                <a:gd name="connsiteX8139" fmla="*/ 979263 w 6868353"/>
                <a:gd name="connsiteY8139" fmla="*/ 4167903 h 6857985"/>
                <a:gd name="connsiteX8140" fmla="*/ 960533 w 6868353"/>
                <a:gd name="connsiteY8140" fmla="*/ 4103233 h 6857985"/>
                <a:gd name="connsiteX8141" fmla="*/ 955876 w 6868353"/>
                <a:gd name="connsiteY8141" fmla="*/ 4087136 h 6857985"/>
                <a:gd name="connsiteX8142" fmla="*/ 952025 w 6868353"/>
                <a:gd name="connsiteY8142" fmla="*/ 4070898 h 6857985"/>
                <a:gd name="connsiteX8143" fmla="*/ 944493 w 6868353"/>
                <a:gd name="connsiteY8143" fmla="*/ 4038535 h 6857985"/>
                <a:gd name="connsiteX8144" fmla="*/ 929628 w 6868353"/>
                <a:gd name="connsiteY8144" fmla="*/ 3974460 h 6857985"/>
                <a:gd name="connsiteX8145" fmla="*/ 925990 w 6868353"/>
                <a:gd name="connsiteY8145" fmla="*/ 3958604 h 6857985"/>
                <a:gd name="connsiteX8146" fmla="*/ 923201 w 6868353"/>
                <a:gd name="connsiteY8146" fmla="*/ 3942691 h 6857985"/>
                <a:gd name="connsiteX8147" fmla="*/ 917680 w 6868353"/>
                <a:gd name="connsiteY8147" fmla="*/ 3911106 h 6857985"/>
                <a:gd name="connsiteX8148" fmla="*/ 906963 w 6868353"/>
                <a:gd name="connsiteY8148" fmla="*/ 3849056 h 6857985"/>
                <a:gd name="connsiteX8149" fmla="*/ 919902 w 6868353"/>
                <a:gd name="connsiteY8149" fmla="*/ 3882976 h 6857985"/>
                <a:gd name="connsiteX8150" fmla="*/ 927108 w 6868353"/>
                <a:gd name="connsiteY8150" fmla="*/ 3927132 h 6857985"/>
                <a:gd name="connsiteX8151" fmla="*/ 934852 w 6868353"/>
                <a:gd name="connsiteY8151" fmla="*/ 3971062 h 6857985"/>
                <a:gd name="connsiteX8152" fmla="*/ 952407 w 6868353"/>
                <a:gd name="connsiteY8152" fmla="*/ 4048063 h 6857985"/>
                <a:gd name="connsiteX8153" fmla="*/ 961510 w 6868353"/>
                <a:gd name="connsiteY8153" fmla="*/ 4087391 h 6857985"/>
                <a:gd name="connsiteX8154" fmla="*/ 972708 w 6868353"/>
                <a:gd name="connsiteY8154" fmla="*/ 4126804 h 6857985"/>
                <a:gd name="connsiteX8155" fmla="*/ 995459 w 6868353"/>
                <a:gd name="connsiteY8155" fmla="*/ 4206948 h 6857985"/>
                <a:gd name="connsiteX8156" fmla="*/ 1022825 w 6868353"/>
                <a:gd name="connsiteY8156" fmla="*/ 4287445 h 6857985"/>
                <a:gd name="connsiteX8157" fmla="*/ 1036699 w 6868353"/>
                <a:gd name="connsiteY8157" fmla="*/ 4328105 h 6857985"/>
                <a:gd name="connsiteX8158" fmla="*/ 1052725 w 6868353"/>
                <a:gd name="connsiteY8158" fmla="*/ 4368339 h 6857985"/>
                <a:gd name="connsiteX8159" fmla="*/ 1085244 w 6868353"/>
                <a:gd name="connsiteY8159" fmla="*/ 4449191 h 6857985"/>
                <a:gd name="connsiteX8160" fmla="*/ 1122095 w 6868353"/>
                <a:gd name="connsiteY8160" fmla="*/ 4528853 h 6857985"/>
                <a:gd name="connsiteX8161" fmla="*/ 1131311 w 6868353"/>
                <a:gd name="connsiteY8161" fmla="*/ 4548786 h 6857985"/>
                <a:gd name="connsiteX8162" fmla="*/ 1140924 w 6868353"/>
                <a:gd name="connsiteY8162" fmla="*/ 4568550 h 6857985"/>
                <a:gd name="connsiteX8163" fmla="*/ 1161451 w 6868353"/>
                <a:gd name="connsiteY8163" fmla="*/ 4607482 h 6857985"/>
                <a:gd name="connsiteX8164" fmla="*/ 1181937 w 6868353"/>
                <a:gd name="connsiteY8164" fmla="*/ 4646329 h 6857985"/>
                <a:gd name="connsiteX8165" fmla="*/ 1203073 w 6868353"/>
                <a:gd name="connsiteY8165" fmla="*/ 4684723 h 6857985"/>
                <a:gd name="connsiteX8166" fmla="*/ 1247753 w 6868353"/>
                <a:gd name="connsiteY8166" fmla="*/ 4759699 h 6857985"/>
                <a:gd name="connsiteX8167" fmla="*/ 1258853 w 6868353"/>
                <a:gd name="connsiteY8167" fmla="*/ 4778302 h 6857985"/>
                <a:gd name="connsiteX8168" fmla="*/ 1270900 w 6868353"/>
                <a:gd name="connsiteY8168" fmla="*/ 4796310 h 6857985"/>
                <a:gd name="connsiteX8169" fmla="*/ 1294868 w 6868353"/>
                <a:gd name="connsiteY8169" fmla="*/ 4832127 h 6857985"/>
                <a:gd name="connsiteX8170" fmla="*/ 1343385 w 6868353"/>
                <a:gd name="connsiteY8170" fmla="*/ 4902092 h 6857985"/>
                <a:gd name="connsiteX8171" fmla="*/ 1393501 w 6868353"/>
                <a:gd name="connsiteY8171" fmla="*/ 4969013 h 6857985"/>
                <a:gd name="connsiteX8172" fmla="*/ 1419338 w 6868353"/>
                <a:gd name="connsiteY8172" fmla="*/ 5001008 h 6857985"/>
                <a:gd name="connsiteX8173" fmla="*/ 1445373 w 6868353"/>
                <a:gd name="connsiteY8173" fmla="*/ 5032168 h 6857985"/>
                <a:gd name="connsiteX8174" fmla="*/ 1549852 w 6868353"/>
                <a:gd name="connsiteY8174" fmla="*/ 5148341 h 6857985"/>
                <a:gd name="connsiteX8175" fmla="*/ 1564406 w 6868353"/>
                <a:gd name="connsiteY8175" fmla="*/ 5164947 h 6857985"/>
                <a:gd name="connsiteX8176" fmla="*/ 1580503 w 6868353"/>
                <a:gd name="connsiteY8176" fmla="*/ 5181681 h 6857985"/>
                <a:gd name="connsiteX8177" fmla="*/ 1614890 w 6868353"/>
                <a:gd name="connsiteY8177" fmla="*/ 5217159 h 6857985"/>
                <a:gd name="connsiteX8178" fmla="*/ 1633082 w 6868353"/>
                <a:gd name="connsiteY8178" fmla="*/ 5235818 h 6857985"/>
                <a:gd name="connsiteX8179" fmla="*/ 1652194 w 6868353"/>
                <a:gd name="connsiteY8179" fmla="*/ 5254732 h 6857985"/>
                <a:gd name="connsiteX8180" fmla="*/ 1693505 w 6868353"/>
                <a:gd name="connsiteY8180" fmla="*/ 5292701 h 6857985"/>
                <a:gd name="connsiteX8181" fmla="*/ 1736797 w 6868353"/>
                <a:gd name="connsiteY8181" fmla="*/ 5332171 h 6857985"/>
                <a:gd name="connsiteX8182" fmla="*/ 1783672 w 6868353"/>
                <a:gd name="connsiteY8182" fmla="*/ 5370778 h 6857985"/>
                <a:gd name="connsiteX8183" fmla="*/ 1831849 w 6868353"/>
                <a:gd name="connsiteY8183" fmla="*/ 5410078 h 6857985"/>
                <a:gd name="connsiteX8184" fmla="*/ 1882743 w 6868353"/>
                <a:gd name="connsiteY8184" fmla="*/ 5447722 h 6857985"/>
                <a:gd name="connsiteX8185" fmla="*/ 1908325 w 6868353"/>
                <a:gd name="connsiteY8185" fmla="*/ 5466664 h 6857985"/>
                <a:gd name="connsiteX8186" fmla="*/ 1934346 w 6868353"/>
                <a:gd name="connsiteY8186" fmla="*/ 5485125 h 6857985"/>
                <a:gd name="connsiteX8187" fmla="*/ 1987534 w 6868353"/>
                <a:gd name="connsiteY8187" fmla="*/ 5520461 h 6857985"/>
                <a:gd name="connsiteX8188" fmla="*/ 2094463 w 6868353"/>
                <a:gd name="connsiteY8188" fmla="*/ 5586589 h 6857985"/>
                <a:gd name="connsiteX8189" fmla="*/ 2120781 w 6868353"/>
                <a:gd name="connsiteY8189" fmla="*/ 5602304 h 6857985"/>
                <a:gd name="connsiteX8190" fmla="*/ 2147425 w 6868353"/>
                <a:gd name="connsiteY8190" fmla="*/ 5616730 h 6857985"/>
                <a:gd name="connsiteX8191" fmla="*/ 2199594 w 6868353"/>
                <a:gd name="connsiteY8191" fmla="*/ 5644407 h 6857985"/>
                <a:gd name="connsiteX8192" fmla="*/ 2224851 w 6868353"/>
                <a:gd name="connsiteY8192" fmla="*/ 5657871 h 6857985"/>
                <a:gd name="connsiteX8193" fmla="*/ 2250079 w 6868353"/>
                <a:gd name="connsiteY8193" fmla="*/ 5670060 h 6857985"/>
                <a:gd name="connsiteX8194" fmla="*/ 2298779 w 6868353"/>
                <a:gd name="connsiteY8194" fmla="*/ 5692952 h 6857985"/>
                <a:gd name="connsiteX8195" fmla="*/ 2248097 w 6868353"/>
                <a:gd name="connsiteY8195" fmla="*/ 5660603 h 6857985"/>
                <a:gd name="connsiteX8196" fmla="*/ 2295141 w 6868353"/>
                <a:gd name="connsiteY8196" fmla="*/ 5678045 h 6857985"/>
                <a:gd name="connsiteX8197" fmla="*/ 2334540 w 6868353"/>
                <a:gd name="connsiteY8197" fmla="*/ 5708907 h 6857985"/>
                <a:gd name="connsiteX8198" fmla="*/ 2388776 w 6868353"/>
                <a:gd name="connsiteY8198" fmla="*/ 5735735 h 6857985"/>
                <a:gd name="connsiteX8199" fmla="*/ 2446806 w 6868353"/>
                <a:gd name="connsiteY8199" fmla="*/ 5759491 h 6857985"/>
                <a:gd name="connsiteX8200" fmla="*/ 2500179 w 6868353"/>
                <a:gd name="connsiteY8200" fmla="*/ 5776762 h 6857985"/>
                <a:gd name="connsiteX8201" fmla="*/ 2468665 w 6868353"/>
                <a:gd name="connsiteY8201" fmla="*/ 5761515 h 6857985"/>
                <a:gd name="connsiteX8202" fmla="*/ 2442743 w 6868353"/>
                <a:gd name="connsiteY8202" fmla="*/ 5749410 h 6857985"/>
                <a:gd name="connsiteX8203" fmla="*/ 2391891 w 6868353"/>
                <a:gd name="connsiteY8203" fmla="*/ 5730935 h 6857985"/>
                <a:gd name="connsiteX8204" fmla="*/ 2389385 w 6868353"/>
                <a:gd name="connsiteY8204" fmla="*/ 5710634 h 6857985"/>
                <a:gd name="connsiteX8205" fmla="*/ 2348315 w 6868353"/>
                <a:gd name="connsiteY8205" fmla="*/ 5688931 h 6857985"/>
                <a:gd name="connsiteX8206" fmla="*/ 2409658 w 6868353"/>
                <a:gd name="connsiteY8206" fmla="*/ 5700625 h 6857985"/>
                <a:gd name="connsiteX8207" fmla="*/ 2385237 w 6868353"/>
                <a:gd name="connsiteY8207" fmla="*/ 5695996 h 6857985"/>
                <a:gd name="connsiteX8208" fmla="*/ 2466102 w 6868353"/>
                <a:gd name="connsiteY8208" fmla="*/ 5730242 h 6857985"/>
                <a:gd name="connsiteX8209" fmla="*/ 2545411 w 6868353"/>
                <a:gd name="connsiteY8209" fmla="*/ 5747613 h 6857985"/>
                <a:gd name="connsiteX8210" fmla="*/ 2568855 w 6868353"/>
                <a:gd name="connsiteY8210" fmla="*/ 5772529 h 6857985"/>
                <a:gd name="connsiteX8211" fmla="*/ 2570610 w 6868353"/>
                <a:gd name="connsiteY8211" fmla="*/ 5763426 h 6857985"/>
                <a:gd name="connsiteX8212" fmla="*/ 2542325 w 6868353"/>
                <a:gd name="connsiteY8212" fmla="*/ 5743309 h 6857985"/>
                <a:gd name="connsiteX8213" fmla="*/ 2557628 w 6868353"/>
                <a:gd name="connsiteY8213" fmla="*/ 5749340 h 6857985"/>
                <a:gd name="connsiteX8214" fmla="*/ 2563433 w 6868353"/>
                <a:gd name="connsiteY8214" fmla="*/ 5742205 h 6857985"/>
                <a:gd name="connsiteX8215" fmla="*/ 2475956 w 6868353"/>
                <a:gd name="connsiteY8215" fmla="*/ 5718704 h 6857985"/>
                <a:gd name="connsiteX8216" fmla="*/ 2451903 w 6868353"/>
                <a:gd name="connsiteY8216" fmla="*/ 5709629 h 6857985"/>
                <a:gd name="connsiteX8217" fmla="*/ 2426972 w 6868353"/>
                <a:gd name="connsiteY8217" fmla="*/ 5699493 h 6857985"/>
                <a:gd name="connsiteX8218" fmla="*/ 2373642 w 6868353"/>
                <a:gd name="connsiteY8218" fmla="*/ 5678087 h 6857985"/>
                <a:gd name="connsiteX8219" fmla="*/ 2370910 w 6868353"/>
                <a:gd name="connsiteY8219" fmla="*/ 5668559 h 6857985"/>
                <a:gd name="connsiteX8220" fmla="*/ 2354926 w 6868353"/>
                <a:gd name="connsiteY8220" fmla="*/ 5656313 h 6857985"/>
                <a:gd name="connsiteX8221" fmla="*/ 2301568 w 6868353"/>
                <a:gd name="connsiteY8221" fmla="*/ 5635601 h 6857985"/>
                <a:gd name="connsiteX8222" fmla="*/ 2262438 w 6868353"/>
                <a:gd name="connsiteY8222" fmla="*/ 5622237 h 6857985"/>
                <a:gd name="connsiteX8223" fmla="*/ 2223577 w 6868353"/>
                <a:gd name="connsiteY8223" fmla="*/ 5586901 h 6857985"/>
                <a:gd name="connsiteX8224" fmla="*/ 2226337 w 6868353"/>
                <a:gd name="connsiteY8224" fmla="*/ 5601893 h 6857985"/>
                <a:gd name="connsiteX8225" fmla="*/ 2166099 w 6868353"/>
                <a:gd name="connsiteY8225" fmla="*/ 5564108 h 6857985"/>
                <a:gd name="connsiteX8226" fmla="*/ 2189982 w 6868353"/>
                <a:gd name="connsiteY8226" fmla="*/ 5561008 h 6857985"/>
                <a:gd name="connsiteX8227" fmla="*/ 2262664 w 6868353"/>
                <a:gd name="connsiteY8227" fmla="*/ 5600661 h 6857985"/>
                <a:gd name="connsiteX8228" fmla="*/ 2333011 w 6868353"/>
                <a:gd name="connsiteY8228" fmla="*/ 5633747 h 6857985"/>
                <a:gd name="connsiteX8229" fmla="*/ 2367229 w 6868353"/>
                <a:gd name="connsiteY8229" fmla="*/ 5649490 h 6857985"/>
                <a:gd name="connsiteX8230" fmla="*/ 2402027 w 6868353"/>
                <a:gd name="connsiteY8230" fmla="*/ 5663349 h 6857985"/>
                <a:gd name="connsiteX8231" fmla="*/ 2472034 w 6868353"/>
                <a:gd name="connsiteY8231" fmla="*/ 5690432 h 6857985"/>
                <a:gd name="connsiteX8232" fmla="*/ 2470463 w 6868353"/>
                <a:gd name="connsiteY8232" fmla="*/ 5696123 h 6857985"/>
                <a:gd name="connsiteX8233" fmla="*/ 2536194 w 6868353"/>
                <a:gd name="connsiteY8233" fmla="*/ 5714499 h 6857985"/>
                <a:gd name="connsiteX8234" fmla="*/ 2570979 w 6868353"/>
                <a:gd name="connsiteY8234" fmla="*/ 5726363 h 6857985"/>
                <a:gd name="connsiteX8235" fmla="*/ 2589779 w 6868353"/>
                <a:gd name="connsiteY8235" fmla="*/ 5732351 h 6857985"/>
                <a:gd name="connsiteX8236" fmla="*/ 2610165 w 6868353"/>
                <a:gd name="connsiteY8236" fmla="*/ 5737335 h 6857985"/>
                <a:gd name="connsiteX8237" fmla="*/ 2630793 w 6868353"/>
                <a:gd name="connsiteY8237" fmla="*/ 5756503 h 6857985"/>
                <a:gd name="connsiteX8238" fmla="*/ 2688908 w 6868353"/>
                <a:gd name="connsiteY8238" fmla="*/ 5776451 h 6857985"/>
                <a:gd name="connsiteX8239" fmla="*/ 2738995 w 6868353"/>
                <a:gd name="connsiteY8239" fmla="*/ 5789815 h 6857985"/>
                <a:gd name="connsiteX8240" fmla="*/ 2783279 w 6868353"/>
                <a:gd name="connsiteY8240" fmla="*/ 5800730 h 6857985"/>
                <a:gd name="connsiteX8241" fmla="*/ 2804246 w 6868353"/>
                <a:gd name="connsiteY8241" fmla="*/ 5805728 h 6857985"/>
                <a:gd name="connsiteX8242" fmla="*/ 2825326 w 6868353"/>
                <a:gd name="connsiteY8242" fmla="*/ 5809465 h 6857985"/>
                <a:gd name="connsiteX8243" fmla="*/ 2915407 w 6868353"/>
                <a:gd name="connsiteY8243" fmla="*/ 5826383 h 6857985"/>
                <a:gd name="connsiteX8244" fmla="*/ 3036026 w 6868353"/>
                <a:gd name="connsiteY8244" fmla="*/ 5846670 h 6857985"/>
                <a:gd name="connsiteX8245" fmla="*/ 2942971 w 6868353"/>
                <a:gd name="connsiteY8245" fmla="*/ 5840908 h 6857985"/>
                <a:gd name="connsiteX8246" fmla="*/ 2918069 w 6868353"/>
                <a:gd name="connsiteY8246" fmla="*/ 5836222 h 6857985"/>
                <a:gd name="connsiteX8247" fmla="*/ 2893450 w 6868353"/>
                <a:gd name="connsiteY8247" fmla="*/ 5830276 h 6857985"/>
                <a:gd name="connsiteX8248" fmla="*/ 2845103 w 6868353"/>
                <a:gd name="connsiteY8248" fmla="*/ 5821074 h 6857985"/>
                <a:gd name="connsiteX8249" fmla="*/ 2883582 w 6868353"/>
                <a:gd name="connsiteY8249" fmla="*/ 5835047 h 6857985"/>
                <a:gd name="connsiteX8250" fmla="*/ 2935567 w 6868353"/>
                <a:gd name="connsiteY8250" fmla="*/ 5849672 h 6857985"/>
                <a:gd name="connsiteX8251" fmla="*/ 2919088 w 6868353"/>
                <a:gd name="connsiteY8251" fmla="*/ 5852715 h 6857985"/>
                <a:gd name="connsiteX8252" fmla="*/ 2995183 w 6868353"/>
                <a:gd name="connsiteY8252" fmla="*/ 5869081 h 6857985"/>
                <a:gd name="connsiteX8253" fmla="*/ 2947657 w 6868353"/>
                <a:gd name="connsiteY8253" fmla="*/ 5864805 h 6857985"/>
                <a:gd name="connsiteX8254" fmla="*/ 2921835 w 6868353"/>
                <a:gd name="connsiteY8254" fmla="*/ 5861875 h 6857985"/>
                <a:gd name="connsiteX8255" fmla="*/ 2902142 w 6868353"/>
                <a:gd name="connsiteY8255" fmla="*/ 5861139 h 6857985"/>
                <a:gd name="connsiteX8256" fmla="*/ 2929013 w 6868353"/>
                <a:gd name="connsiteY8256" fmla="*/ 5867976 h 6857985"/>
                <a:gd name="connsiteX8257" fmla="*/ 2954226 w 6868353"/>
                <a:gd name="connsiteY8257" fmla="*/ 5872790 h 6857985"/>
                <a:gd name="connsiteX8258" fmla="*/ 3002955 w 6868353"/>
                <a:gd name="connsiteY8258" fmla="*/ 5876414 h 6857985"/>
                <a:gd name="connsiteX8259" fmla="*/ 3006665 w 6868353"/>
                <a:gd name="connsiteY8259" fmla="*/ 5885942 h 6857985"/>
                <a:gd name="connsiteX8260" fmla="*/ 3026867 w 6868353"/>
                <a:gd name="connsiteY8260" fmla="*/ 5889439 h 6857985"/>
                <a:gd name="connsiteX8261" fmla="*/ 3047239 w 6868353"/>
                <a:gd name="connsiteY8261" fmla="*/ 5891959 h 6857985"/>
                <a:gd name="connsiteX8262" fmla="*/ 3112008 w 6868353"/>
                <a:gd name="connsiteY8262" fmla="*/ 5888405 h 6857985"/>
                <a:gd name="connsiteX8263" fmla="*/ 3051457 w 6868353"/>
                <a:gd name="connsiteY8263" fmla="*/ 5877858 h 6857985"/>
                <a:gd name="connsiteX8264" fmla="*/ 3105184 w 6868353"/>
                <a:gd name="connsiteY8264" fmla="*/ 5879104 h 6857985"/>
                <a:gd name="connsiteX8265" fmla="*/ 3131828 w 6868353"/>
                <a:gd name="connsiteY8265" fmla="*/ 5880605 h 6857985"/>
                <a:gd name="connsiteX8266" fmla="*/ 3145065 w 6868353"/>
                <a:gd name="connsiteY8266" fmla="*/ 5881525 h 6857985"/>
                <a:gd name="connsiteX8267" fmla="*/ 3158372 w 6868353"/>
                <a:gd name="connsiteY8267" fmla="*/ 5881808 h 6857985"/>
                <a:gd name="connsiteX8268" fmla="*/ 3261790 w 6868353"/>
                <a:gd name="connsiteY8268" fmla="*/ 5886183 h 6857985"/>
                <a:gd name="connsiteX8269" fmla="*/ 3357478 w 6868353"/>
                <a:gd name="connsiteY8269" fmla="*/ 5884682 h 6857985"/>
                <a:gd name="connsiteX8270" fmla="*/ 3379535 w 6868353"/>
                <a:gd name="connsiteY8270" fmla="*/ 5883564 h 6857985"/>
                <a:gd name="connsiteX8271" fmla="*/ 3400757 w 6868353"/>
                <a:gd name="connsiteY8271" fmla="*/ 5880945 h 6857985"/>
                <a:gd name="connsiteX8272" fmla="*/ 3440127 w 6868353"/>
                <a:gd name="connsiteY8272" fmla="*/ 5873611 h 6857985"/>
                <a:gd name="connsiteX8273" fmla="*/ 3384363 w 6868353"/>
                <a:gd name="connsiteY8273" fmla="*/ 5863715 h 6857985"/>
                <a:gd name="connsiteX8274" fmla="*/ 3333765 w 6868353"/>
                <a:gd name="connsiteY8274" fmla="*/ 5861974 h 6857985"/>
                <a:gd name="connsiteX8275" fmla="*/ 3288986 w 6868353"/>
                <a:gd name="connsiteY8275" fmla="*/ 5865811 h 6857985"/>
                <a:gd name="connsiteX8276" fmla="*/ 3269223 w 6868353"/>
                <a:gd name="connsiteY8276" fmla="*/ 5867963 h 6857985"/>
                <a:gd name="connsiteX8277" fmla="*/ 3251597 w 6868353"/>
                <a:gd name="connsiteY8277" fmla="*/ 5868458 h 6857985"/>
                <a:gd name="connsiteX8278" fmla="*/ 3151888 w 6868353"/>
                <a:gd name="connsiteY8278" fmla="*/ 5862300 h 6857985"/>
                <a:gd name="connsiteX8279" fmla="*/ 3063944 w 6868353"/>
                <a:gd name="connsiteY8279" fmla="*/ 5853041 h 6857985"/>
                <a:gd name="connsiteX8280" fmla="*/ 3122583 w 6868353"/>
                <a:gd name="connsiteY8280" fmla="*/ 5851158 h 6857985"/>
                <a:gd name="connsiteX8281" fmla="*/ 3146509 w 6868353"/>
                <a:gd name="connsiteY8281" fmla="*/ 5853848 h 6857985"/>
                <a:gd name="connsiteX8282" fmla="*/ 3168608 w 6868353"/>
                <a:gd name="connsiteY8282" fmla="*/ 5854910 h 6857985"/>
                <a:gd name="connsiteX8283" fmla="*/ 3195167 w 6868353"/>
                <a:gd name="connsiteY8283" fmla="*/ 5852503 h 6857985"/>
                <a:gd name="connsiteX8284" fmla="*/ 3260629 w 6868353"/>
                <a:gd name="connsiteY8284" fmla="*/ 5858166 h 6857985"/>
                <a:gd name="connsiteX8285" fmla="*/ 3314540 w 6868353"/>
                <a:gd name="connsiteY8285" fmla="*/ 5854754 h 6857985"/>
                <a:gd name="connsiteX8286" fmla="*/ 3371805 w 6868353"/>
                <a:gd name="connsiteY8286" fmla="*/ 5850450 h 6857985"/>
                <a:gd name="connsiteX8287" fmla="*/ 3388467 w 6868353"/>
                <a:gd name="connsiteY8287" fmla="*/ 5849700 h 6857985"/>
                <a:gd name="connsiteX8288" fmla="*/ 3406619 w 6868353"/>
                <a:gd name="connsiteY8288" fmla="*/ 5848454 h 6857985"/>
                <a:gd name="connsiteX8289" fmla="*/ 3448169 w 6868353"/>
                <a:gd name="connsiteY8289" fmla="*/ 5847165 h 6857985"/>
                <a:gd name="connsiteX8290" fmla="*/ 3447305 w 6868353"/>
                <a:gd name="connsiteY8290" fmla="*/ 5841347 h 6857985"/>
                <a:gd name="connsiteX8291" fmla="*/ 3502519 w 6868353"/>
                <a:gd name="connsiteY8291" fmla="*/ 5838261 h 6857985"/>
                <a:gd name="connsiteX8292" fmla="*/ 3551997 w 6868353"/>
                <a:gd name="connsiteY8292" fmla="*/ 5827246 h 6857985"/>
                <a:gd name="connsiteX8293" fmla="*/ 3537627 w 6868353"/>
                <a:gd name="connsiteY8293" fmla="*/ 5813840 h 6857985"/>
                <a:gd name="connsiteX8294" fmla="*/ 3508479 w 6868353"/>
                <a:gd name="connsiteY8294" fmla="*/ 5827883 h 6857985"/>
                <a:gd name="connsiteX8295" fmla="*/ 3430529 w 6868353"/>
                <a:gd name="connsiteY8295" fmla="*/ 5829030 h 6857985"/>
                <a:gd name="connsiteX8296" fmla="*/ 3395589 w 6868353"/>
                <a:gd name="connsiteY8296" fmla="*/ 5833037 h 6857985"/>
                <a:gd name="connsiteX8297" fmla="*/ 3386175 w 6868353"/>
                <a:gd name="connsiteY8297" fmla="*/ 5833179 h 6857985"/>
                <a:gd name="connsiteX8298" fmla="*/ 3376335 w 6868353"/>
                <a:gd name="connsiteY8298" fmla="*/ 5832173 h 6857985"/>
                <a:gd name="connsiteX8299" fmla="*/ 3354930 w 6868353"/>
                <a:gd name="connsiteY8299" fmla="*/ 5827841 h 6857985"/>
                <a:gd name="connsiteX8300" fmla="*/ 3277080 w 6868353"/>
                <a:gd name="connsiteY8300" fmla="*/ 5837001 h 6857985"/>
                <a:gd name="connsiteX8301" fmla="*/ 3245934 w 6868353"/>
                <a:gd name="connsiteY8301" fmla="*/ 5835528 h 6857985"/>
                <a:gd name="connsiteX8302" fmla="*/ 3215978 w 6868353"/>
                <a:gd name="connsiteY8302" fmla="*/ 5834467 h 6857985"/>
                <a:gd name="connsiteX8303" fmla="*/ 3170944 w 6868353"/>
                <a:gd name="connsiteY8303" fmla="*/ 5839082 h 6857985"/>
                <a:gd name="connsiteX8304" fmla="*/ 3146848 w 6868353"/>
                <a:gd name="connsiteY8304" fmla="*/ 5836689 h 6857985"/>
                <a:gd name="connsiteX8305" fmla="*/ 3123489 w 6868353"/>
                <a:gd name="connsiteY8305" fmla="*/ 5833462 h 6857985"/>
                <a:gd name="connsiteX8306" fmla="*/ 3078257 w 6868353"/>
                <a:gd name="connsiteY8306" fmla="*/ 5827728 h 6857985"/>
                <a:gd name="connsiteX8307" fmla="*/ 3034795 w 6868353"/>
                <a:gd name="connsiteY8307" fmla="*/ 5822674 h 6857985"/>
                <a:gd name="connsiteX8308" fmla="*/ 2993272 w 6868353"/>
                <a:gd name="connsiteY8308" fmla="*/ 5816048 h 6857985"/>
                <a:gd name="connsiteX8309" fmla="*/ 2952910 w 6868353"/>
                <a:gd name="connsiteY8309" fmla="*/ 5810088 h 6857985"/>
                <a:gd name="connsiteX8310" fmla="*/ 2933076 w 6868353"/>
                <a:gd name="connsiteY8310" fmla="*/ 5807313 h 6857985"/>
                <a:gd name="connsiteX8311" fmla="*/ 2923236 w 6868353"/>
                <a:gd name="connsiteY8311" fmla="*/ 5805926 h 6857985"/>
                <a:gd name="connsiteX8312" fmla="*/ 2913581 w 6868353"/>
                <a:gd name="connsiteY8312" fmla="*/ 5804043 h 6857985"/>
                <a:gd name="connsiteX8313" fmla="*/ 2837331 w 6868353"/>
                <a:gd name="connsiteY8313" fmla="*/ 5789730 h 6857985"/>
                <a:gd name="connsiteX8314" fmla="*/ 2762242 w 6868353"/>
                <a:gd name="connsiteY8314" fmla="*/ 5773110 h 6857985"/>
                <a:gd name="connsiteX8315" fmla="*/ 2724399 w 6868353"/>
                <a:gd name="connsiteY8315" fmla="*/ 5763851 h 6857985"/>
                <a:gd name="connsiteX8316" fmla="*/ 2686133 w 6868353"/>
                <a:gd name="connsiteY8316" fmla="*/ 5753502 h 6857985"/>
                <a:gd name="connsiteX8317" fmla="*/ 2607589 w 6868353"/>
                <a:gd name="connsiteY8317" fmla="*/ 5728260 h 6857985"/>
                <a:gd name="connsiteX8318" fmla="*/ 2587231 w 6868353"/>
                <a:gd name="connsiteY8318" fmla="*/ 5721266 h 6857985"/>
                <a:gd name="connsiteX8319" fmla="*/ 2566887 w 6868353"/>
                <a:gd name="connsiteY8319" fmla="*/ 5713083 h 6857985"/>
                <a:gd name="connsiteX8320" fmla="*/ 2524968 w 6868353"/>
                <a:gd name="connsiteY8320" fmla="*/ 5695883 h 6857985"/>
                <a:gd name="connsiteX8321" fmla="*/ 2487522 w 6868353"/>
                <a:gd name="connsiteY8321" fmla="*/ 5683608 h 6857985"/>
                <a:gd name="connsiteX8322" fmla="*/ 2449893 w 6868353"/>
                <a:gd name="connsiteY8322" fmla="*/ 5669069 h 6857985"/>
                <a:gd name="connsiteX8323" fmla="*/ 2372028 w 6868353"/>
                <a:gd name="connsiteY8323" fmla="*/ 5638022 h 6857985"/>
                <a:gd name="connsiteX8324" fmla="*/ 2292621 w 6868353"/>
                <a:gd name="connsiteY8324" fmla="*/ 5601384 h 6857985"/>
                <a:gd name="connsiteX8325" fmla="*/ 2272249 w 6868353"/>
                <a:gd name="connsiteY8325" fmla="*/ 5591955 h 6857985"/>
                <a:gd name="connsiteX8326" fmla="*/ 2252301 w 6868353"/>
                <a:gd name="connsiteY8326" fmla="*/ 5581380 h 6857985"/>
                <a:gd name="connsiteX8327" fmla="*/ 2211840 w 6868353"/>
                <a:gd name="connsiteY8327" fmla="*/ 5559946 h 6857985"/>
                <a:gd name="connsiteX8328" fmla="*/ 1885858 w 6868353"/>
                <a:gd name="connsiteY8328" fmla="*/ 5347249 h 6857985"/>
                <a:gd name="connsiteX8329" fmla="*/ 1584325 w 6868353"/>
                <a:gd name="connsiteY8329" fmla="*/ 5064177 h 6857985"/>
                <a:gd name="connsiteX8330" fmla="*/ 1507628 w 6868353"/>
                <a:gd name="connsiteY8330" fmla="*/ 4971588 h 6857985"/>
                <a:gd name="connsiteX8331" fmla="*/ 1511076 w 6868353"/>
                <a:gd name="connsiteY8331" fmla="*/ 4974753 h 6857985"/>
                <a:gd name="connsiteX8332" fmla="*/ 1515111 w 6868353"/>
                <a:gd name="connsiteY8332" fmla="*/ 4966209 h 6857985"/>
                <a:gd name="connsiteX8333" fmla="*/ 1553066 w 6868353"/>
                <a:gd name="connsiteY8333" fmla="*/ 5010620 h 6857985"/>
                <a:gd name="connsiteX8334" fmla="*/ 1588544 w 6868353"/>
                <a:gd name="connsiteY8334" fmla="*/ 5045631 h 6857985"/>
                <a:gd name="connsiteX8335" fmla="*/ 1621771 w 6868353"/>
                <a:gd name="connsiteY8335" fmla="*/ 5081505 h 6857985"/>
                <a:gd name="connsiteX8336" fmla="*/ 1638292 w 6868353"/>
                <a:gd name="connsiteY8336" fmla="*/ 5102543 h 6857985"/>
                <a:gd name="connsiteX8337" fmla="*/ 1656215 w 6868353"/>
                <a:gd name="connsiteY8337" fmla="*/ 5126313 h 6857985"/>
                <a:gd name="connsiteX8338" fmla="*/ 1715307 w 6868353"/>
                <a:gd name="connsiteY8338" fmla="*/ 5175438 h 6857985"/>
                <a:gd name="connsiteX8339" fmla="*/ 1734617 w 6868353"/>
                <a:gd name="connsiteY8339" fmla="*/ 5193856 h 6857985"/>
                <a:gd name="connsiteX8340" fmla="*/ 1755089 w 6868353"/>
                <a:gd name="connsiteY8340" fmla="*/ 5213436 h 6857985"/>
                <a:gd name="connsiteX8341" fmla="*/ 1796994 w 6868353"/>
                <a:gd name="connsiteY8341" fmla="*/ 5254562 h 6857985"/>
                <a:gd name="connsiteX8342" fmla="*/ 1818385 w 6868353"/>
                <a:gd name="connsiteY8342" fmla="*/ 5274155 h 6857985"/>
                <a:gd name="connsiteX8343" fmla="*/ 1839380 w 6868353"/>
                <a:gd name="connsiteY8343" fmla="*/ 5292475 h 6857985"/>
                <a:gd name="connsiteX8344" fmla="*/ 1877378 w 6868353"/>
                <a:gd name="connsiteY8344" fmla="*/ 5323988 h 6857985"/>
                <a:gd name="connsiteX8345" fmla="*/ 1893588 w 6868353"/>
                <a:gd name="connsiteY8345" fmla="*/ 5335951 h 6857985"/>
                <a:gd name="connsiteX8346" fmla="*/ 1907901 w 6868353"/>
                <a:gd name="connsiteY8346" fmla="*/ 5344021 h 6857985"/>
                <a:gd name="connsiteX8347" fmla="*/ 1927027 w 6868353"/>
                <a:gd name="connsiteY8347" fmla="*/ 5348509 h 6857985"/>
                <a:gd name="connsiteX8348" fmla="*/ 1934006 w 6868353"/>
                <a:gd name="connsiteY8348" fmla="*/ 5368711 h 6857985"/>
                <a:gd name="connsiteX8349" fmla="*/ 1986430 w 6868353"/>
                <a:gd name="connsiteY8349" fmla="*/ 5405024 h 6857985"/>
                <a:gd name="connsiteX8350" fmla="*/ 2040270 w 6868353"/>
                <a:gd name="connsiteY8350" fmla="*/ 5438916 h 6857985"/>
                <a:gd name="connsiteX8351" fmla="*/ 2066064 w 6868353"/>
                <a:gd name="connsiteY8351" fmla="*/ 5454857 h 6857985"/>
                <a:gd name="connsiteX8352" fmla="*/ 2090938 w 6868353"/>
                <a:gd name="connsiteY8352" fmla="*/ 5469142 h 6857985"/>
                <a:gd name="connsiteX8353" fmla="*/ 2136694 w 6868353"/>
                <a:gd name="connsiteY8353" fmla="*/ 5490731 h 6857985"/>
                <a:gd name="connsiteX8354" fmla="*/ 2166212 w 6868353"/>
                <a:gd name="connsiteY8354" fmla="*/ 5523434 h 6857985"/>
                <a:gd name="connsiteX8355" fmla="*/ 2186612 w 6868353"/>
                <a:gd name="connsiteY8355" fmla="*/ 5533713 h 6857985"/>
                <a:gd name="connsiteX8356" fmla="*/ 2201562 w 6868353"/>
                <a:gd name="connsiteY8356" fmla="*/ 5544245 h 6857985"/>
                <a:gd name="connsiteX8357" fmla="*/ 2239546 w 6868353"/>
                <a:gd name="connsiteY8357" fmla="*/ 5549639 h 6857985"/>
                <a:gd name="connsiteX8358" fmla="*/ 2277954 w 6868353"/>
                <a:gd name="connsiteY8358" fmla="*/ 5570153 h 6857985"/>
                <a:gd name="connsiteX8359" fmla="*/ 2320199 w 6868353"/>
                <a:gd name="connsiteY8359" fmla="*/ 5596188 h 6857985"/>
                <a:gd name="connsiteX8360" fmla="*/ 2379277 w 6868353"/>
                <a:gd name="connsiteY8360" fmla="*/ 5619972 h 6857985"/>
                <a:gd name="connsiteX8361" fmla="*/ 2397285 w 6868353"/>
                <a:gd name="connsiteY8361" fmla="*/ 5628367 h 6857985"/>
                <a:gd name="connsiteX8362" fmla="*/ 2415802 w 6868353"/>
                <a:gd name="connsiteY8362" fmla="*/ 5636465 h 6857985"/>
                <a:gd name="connsiteX8363" fmla="*/ 2451308 w 6868353"/>
                <a:gd name="connsiteY8363" fmla="*/ 5651556 h 6857985"/>
                <a:gd name="connsiteX8364" fmla="*/ 2499457 w 6868353"/>
                <a:gd name="connsiteY8364" fmla="*/ 5667257 h 6857985"/>
                <a:gd name="connsiteX8365" fmla="*/ 2515936 w 6868353"/>
                <a:gd name="connsiteY8365" fmla="*/ 5683042 h 6857985"/>
                <a:gd name="connsiteX8366" fmla="*/ 2548950 w 6868353"/>
                <a:gd name="connsiteY8366" fmla="*/ 5683410 h 6857985"/>
                <a:gd name="connsiteX8367" fmla="*/ 2519786 w 6868353"/>
                <a:gd name="connsiteY8367" fmla="*/ 5664935 h 6857985"/>
                <a:gd name="connsiteX8368" fmla="*/ 2510796 w 6868353"/>
                <a:gd name="connsiteY8368" fmla="*/ 5658026 h 6857985"/>
                <a:gd name="connsiteX8369" fmla="*/ 2489490 w 6868353"/>
                <a:gd name="connsiteY8369" fmla="*/ 5644096 h 6857985"/>
                <a:gd name="connsiteX8370" fmla="*/ 2496498 w 6868353"/>
                <a:gd name="connsiteY8370" fmla="*/ 5663024 h 6857985"/>
                <a:gd name="connsiteX8371" fmla="*/ 2430441 w 6868353"/>
                <a:gd name="connsiteY8371" fmla="*/ 5633478 h 6857985"/>
                <a:gd name="connsiteX8372" fmla="*/ 2471610 w 6868353"/>
                <a:gd name="connsiteY8372" fmla="*/ 5648782 h 6857985"/>
                <a:gd name="connsiteX8373" fmla="*/ 2453135 w 6868353"/>
                <a:gd name="connsiteY8373" fmla="*/ 5627716 h 6857985"/>
                <a:gd name="connsiteX8374" fmla="*/ 2395189 w 6868353"/>
                <a:gd name="connsiteY8374" fmla="*/ 5601681 h 6857985"/>
                <a:gd name="connsiteX8375" fmla="*/ 2357022 w 6868353"/>
                <a:gd name="connsiteY8375" fmla="*/ 5588798 h 6857985"/>
                <a:gd name="connsiteX8376" fmla="*/ 2393887 w 6868353"/>
                <a:gd name="connsiteY8376" fmla="*/ 5611959 h 6857985"/>
                <a:gd name="connsiteX8377" fmla="*/ 2425839 w 6868353"/>
                <a:gd name="connsiteY8377" fmla="*/ 5634596 h 6857985"/>
                <a:gd name="connsiteX8378" fmla="*/ 2396648 w 6868353"/>
                <a:gd name="connsiteY8378" fmla="*/ 5618910 h 6857985"/>
                <a:gd name="connsiteX8379" fmla="*/ 2367625 w 6868353"/>
                <a:gd name="connsiteY8379" fmla="*/ 5603691 h 6857985"/>
                <a:gd name="connsiteX8380" fmla="*/ 2334158 w 6868353"/>
                <a:gd name="connsiteY8380" fmla="*/ 5593498 h 6857985"/>
                <a:gd name="connsiteX8381" fmla="*/ 2311138 w 6868353"/>
                <a:gd name="connsiteY8381" fmla="*/ 5571540 h 6857985"/>
                <a:gd name="connsiteX8382" fmla="*/ 2302163 w 6868353"/>
                <a:gd name="connsiteY8382" fmla="*/ 5561687 h 6857985"/>
                <a:gd name="connsiteX8383" fmla="*/ 2295835 w 6868353"/>
                <a:gd name="connsiteY8383" fmla="*/ 5555231 h 6857985"/>
                <a:gd name="connsiteX8384" fmla="*/ 2287666 w 6868353"/>
                <a:gd name="connsiteY8384" fmla="*/ 5546553 h 6857985"/>
                <a:gd name="connsiteX8385" fmla="*/ 2325650 w 6868353"/>
                <a:gd name="connsiteY8385" fmla="*/ 5560809 h 6857985"/>
                <a:gd name="connsiteX8386" fmla="*/ 2372651 w 6868353"/>
                <a:gd name="connsiteY8386" fmla="*/ 5580403 h 6857985"/>
                <a:gd name="connsiteX8387" fmla="*/ 2390985 w 6868353"/>
                <a:gd name="connsiteY8387" fmla="*/ 5589364 h 6857985"/>
                <a:gd name="connsiteX8388" fmla="*/ 2410238 w 6868353"/>
                <a:gd name="connsiteY8388" fmla="*/ 5598411 h 6857985"/>
                <a:gd name="connsiteX8389" fmla="*/ 2450586 w 6868353"/>
                <a:gd name="connsiteY8389" fmla="*/ 5616249 h 6857985"/>
                <a:gd name="connsiteX8390" fmla="*/ 2530687 w 6868353"/>
                <a:gd name="connsiteY8390" fmla="*/ 5650268 h 6857985"/>
                <a:gd name="connsiteX8391" fmla="*/ 2598528 w 6868353"/>
                <a:gd name="connsiteY8391" fmla="*/ 5673854 h 6857985"/>
                <a:gd name="connsiteX8392" fmla="*/ 2611709 w 6868353"/>
                <a:gd name="connsiteY8392" fmla="*/ 5677464 h 6857985"/>
                <a:gd name="connsiteX8393" fmla="*/ 2623148 w 6868353"/>
                <a:gd name="connsiteY8393" fmla="*/ 5679403 h 6857985"/>
                <a:gd name="connsiteX8394" fmla="*/ 2639074 w 6868353"/>
                <a:gd name="connsiteY8394" fmla="*/ 5679658 h 6857985"/>
                <a:gd name="connsiteX8395" fmla="*/ 2708897 w 6868353"/>
                <a:gd name="connsiteY8395" fmla="*/ 5705085 h 6857985"/>
                <a:gd name="connsiteX8396" fmla="*/ 2737948 w 6868353"/>
                <a:gd name="connsiteY8396" fmla="*/ 5711115 h 6857985"/>
                <a:gd name="connsiteX8397" fmla="*/ 2763416 w 6868353"/>
                <a:gd name="connsiteY8397" fmla="*/ 5715731 h 6857985"/>
                <a:gd name="connsiteX8398" fmla="*/ 2787625 w 6868353"/>
                <a:gd name="connsiteY8398" fmla="*/ 5737618 h 6857985"/>
                <a:gd name="connsiteX8399" fmla="*/ 2822239 w 6868353"/>
                <a:gd name="connsiteY8399" fmla="*/ 5744442 h 6857985"/>
                <a:gd name="connsiteX8400" fmla="*/ 2797861 w 6868353"/>
                <a:gd name="connsiteY8400" fmla="*/ 5722413 h 6857985"/>
                <a:gd name="connsiteX8401" fmla="*/ 2830578 w 6868353"/>
                <a:gd name="connsiteY8401" fmla="*/ 5732365 h 6857985"/>
                <a:gd name="connsiteX8402" fmla="*/ 2853682 w 6868353"/>
                <a:gd name="connsiteY8402" fmla="*/ 5745602 h 6857985"/>
                <a:gd name="connsiteX8403" fmla="*/ 2919471 w 6868353"/>
                <a:gd name="connsiteY8403" fmla="*/ 5745546 h 6857985"/>
                <a:gd name="connsiteX8404" fmla="*/ 2972730 w 6868353"/>
                <a:gd name="connsiteY8404" fmla="*/ 5754946 h 6857985"/>
                <a:gd name="connsiteX8405" fmla="*/ 3015824 w 6868353"/>
                <a:gd name="connsiteY8405" fmla="*/ 5760496 h 6857985"/>
                <a:gd name="connsiteX8406" fmla="*/ 3045936 w 6868353"/>
                <a:gd name="connsiteY8406" fmla="*/ 5777683 h 6857985"/>
                <a:gd name="connsiteX8407" fmla="*/ 3046064 w 6868353"/>
                <a:gd name="connsiteY8407" fmla="*/ 5773138 h 6857985"/>
                <a:gd name="connsiteX8408" fmla="*/ 3031128 w 6868353"/>
                <a:gd name="connsiteY8408" fmla="*/ 5763200 h 6857985"/>
                <a:gd name="connsiteX8409" fmla="*/ 3048867 w 6868353"/>
                <a:gd name="connsiteY8409" fmla="*/ 5765210 h 6857985"/>
                <a:gd name="connsiteX8410" fmla="*/ 3071617 w 6868353"/>
                <a:gd name="connsiteY8410" fmla="*/ 5766300 h 6857985"/>
                <a:gd name="connsiteX8411" fmla="*/ 3124183 w 6868353"/>
                <a:gd name="connsiteY8411" fmla="*/ 5769556 h 6857985"/>
                <a:gd name="connsiteX8412" fmla="*/ 3150388 w 6868353"/>
                <a:gd name="connsiteY8412" fmla="*/ 5772190 h 6857985"/>
                <a:gd name="connsiteX8413" fmla="*/ 3162704 w 6868353"/>
                <a:gd name="connsiteY8413" fmla="*/ 5773803 h 6857985"/>
                <a:gd name="connsiteX8414" fmla="*/ 3174313 w 6868353"/>
                <a:gd name="connsiteY8414" fmla="*/ 5775007 h 6857985"/>
                <a:gd name="connsiteX8415" fmla="*/ 3208177 w 6868353"/>
                <a:gd name="connsiteY8415" fmla="*/ 5783529 h 6857985"/>
                <a:gd name="connsiteX8416" fmla="*/ 3234509 w 6868353"/>
                <a:gd name="connsiteY8416" fmla="*/ 5770845 h 6857985"/>
                <a:gd name="connsiteX8417" fmla="*/ 3265457 w 6868353"/>
                <a:gd name="connsiteY8417" fmla="*/ 5779028 h 6857985"/>
                <a:gd name="connsiteX8418" fmla="*/ 3306258 w 6868353"/>
                <a:gd name="connsiteY8418" fmla="*/ 5775389 h 6857985"/>
                <a:gd name="connsiteX8419" fmla="*/ 3371947 w 6868353"/>
                <a:gd name="connsiteY8419" fmla="*/ 5770122 h 6857985"/>
                <a:gd name="connsiteX8420" fmla="*/ 3386599 w 6868353"/>
                <a:gd name="connsiteY8420" fmla="*/ 5769896 h 6857985"/>
                <a:gd name="connsiteX8421" fmla="*/ 3402115 w 6868353"/>
                <a:gd name="connsiteY8421" fmla="*/ 5769188 h 6857985"/>
                <a:gd name="connsiteX8422" fmla="*/ 3434011 w 6868353"/>
                <a:gd name="connsiteY8422" fmla="*/ 5767942 h 6857985"/>
                <a:gd name="connsiteX8423" fmla="*/ 3490059 w 6868353"/>
                <a:gd name="connsiteY8423" fmla="*/ 5764644 h 6857985"/>
                <a:gd name="connsiteX8424" fmla="*/ 3510913 w 6868353"/>
                <a:gd name="connsiteY8424" fmla="*/ 5758825 h 6857985"/>
                <a:gd name="connsiteX8425" fmla="*/ 3530479 w 6868353"/>
                <a:gd name="connsiteY8425" fmla="*/ 5753262 h 6857985"/>
                <a:gd name="connsiteX8426" fmla="*/ 3550171 w 6868353"/>
                <a:gd name="connsiteY8426" fmla="*/ 5754408 h 6857985"/>
                <a:gd name="connsiteX8427" fmla="*/ 3558623 w 6868353"/>
                <a:gd name="connsiteY8427" fmla="*/ 5755810 h 6857985"/>
                <a:gd name="connsiteX8428" fmla="*/ 3561935 w 6868353"/>
                <a:gd name="connsiteY8428" fmla="*/ 5756532 h 6857985"/>
                <a:gd name="connsiteX8429" fmla="*/ 3597979 w 6868353"/>
                <a:gd name="connsiteY8429" fmla="*/ 5743974 h 6857985"/>
                <a:gd name="connsiteX8430" fmla="*/ 3618535 w 6868353"/>
                <a:gd name="connsiteY8430" fmla="*/ 5738821 h 6857985"/>
                <a:gd name="connsiteX8431" fmla="*/ 3657369 w 6868353"/>
                <a:gd name="connsiteY8431" fmla="*/ 5735055 h 6857985"/>
                <a:gd name="connsiteX8432" fmla="*/ 3611939 w 6868353"/>
                <a:gd name="connsiteY8432" fmla="*/ 5720516 h 6857985"/>
                <a:gd name="connsiteX8433" fmla="*/ 3603799 w 6868353"/>
                <a:gd name="connsiteY8433" fmla="*/ 5735749 h 6857985"/>
                <a:gd name="connsiteX8434" fmla="*/ 3527507 w 6868353"/>
                <a:gd name="connsiteY8434" fmla="*/ 5736018 h 6857985"/>
                <a:gd name="connsiteX8435" fmla="*/ 3498711 w 6868353"/>
                <a:gd name="connsiteY8435" fmla="*/ 5740095 h 6857985"/>
                <a:gd name="connsiteX8436" fmla="*/ 3483235 w 6868353"/>
                <a:gd name="connsiteY8436" fmla="*/ 5744427 h 6857985"/>
                <a:gd name="connsiteX8437" fmla="*/ 3505591 w 6868353"/>
                <a:gd name="connsiteY8437" fmla="*/ 5745489 h 6857985"/>
                <a:gd name="connsiteX8438" fmla="*/ 3521915 w 6868353"/>
                <a:gd name="connsiteY8438" fmla="*/ 5748179 h 6857985"/>
                <a:gd name="connsiteX8439" fmla="*/ 3505747 w 6868353"/>
                <a:gd name="connsiteY8439" fmla="*/ 5749963 h 6857985"/>
                <a:gd name="connsiteX8440" fmla="*/ 3490823 w 6868353"/>
                <a:gd name="connsiteY8440" fmla="*/ 5751081 h 6857985"/>
                <a:gd name="connsiteX8441" fmla="*/ 3462311 w 6868353"/>
                <a:gd name="connsiteY8441" fmla="*/ 5753445 h 6857985"/>
                <a:gd name="connsiteX8442" fmla="*/ 3393579 w 6868353"/>
                <a:gd name="connsiteY8442" fmla="*/ 5758797 h 6857985"/>
                <a:gd name="connsiteX8443" fmla="*/ 3415721 w 6868353"/>
                <a:gd name="connsiteY8443" fmla="*/ 5752242 h 6857985"/>
                <a:gd name="connsiteX8444" fmla="*/ 3374863 w 6868353"/>
                <a:gd name="connsiteY8444" fmla="*/ 5761458 h 6857985"/>
                <a:gd name="connsiteX8445" fmla="*/ 3318036 w 6868353"/>
                <a:gd name="connsiteY8445" fmla="*/ 5763101 h 6857985"/>
                <a:gd name="connsiteX8446" fmla="*/ 3305352 w 6868353"/>
                <a:gd name="connsiteY8446" fmla="*/ 5748307 h 6857985"/>
                <a:gd name="connsiteX8447" fmla="*/ 3306753 w 6868353"/>
                <a:gd name="connsiteY8447" fmla="*/ 5765776 h 6857985"/>
                <a:gd name="connsiteX8448" fmla="*/ 3222405 w 6868353"/>
                <a:gd name="connsiteY8448" fmla="*/ 5755385 h 6857985"/>
                <a:gd name="connsiteX8449" fmla="*/ 3173082 w 6868353"/>
                <a:gd name="connsiteY8449" fmla="*/ 5765422 h 6857985"/>
                <a:gd name="connsiteX8450" fmla="*/ 3147514 w 6868353"/>
                <a:gd name="connsiteY8450" fmla="*/ 5763794 h 6857985"/>
                <a:gd name="connsiteX8451" fmla="*/ 3121507 w 6868353"/>
                <a:gd name="connsiteY8451" fmla="*/ 5759845 h 6857985"/>
                <a:gd name="connsiteX8452" fmla="*/ 3077747 w 6868353"/>
                <a:gd name="connsiteY8452" fmla="*/ 5746452 h 6857985"/>
                <a:gd name="connsiteX8453" fmla="*/ 2966713 w 6868353"/>
                <a:gd name="connsiteY8453" fmla="*/ 5743068 h 6857985"/>
                <a:gd name="connsiteX8454" fmla="*/ 2942250 w 6868353"/>
                <a:gd name="connsiteY8454" fmla="*/ 5733045 h 6857985"/>
                <a:gd name="connsiteX8455" fmla="*/ 2936233 w 6868353"/>
                <a:gd name="connsiteY8455" fmla="*/ 5737561 h 6857985"/>
                <a:gd name="connsiteX8456" fmla="*/ 2899084 w 6868353"/>
                <a:gd name="connsiteY8456" fmla="*/ 5723050 h 6857985"/>
                <a:gd name="connsiteX8457" fmla="*/ 2845344 w 6868353"/>
                <a:gd name="connsiteY8457" fmla="*/ 5723914 h 6857985"/>
                <a:gd name="connsiteX8458" fmla="*/ 2791632 w 6868353"/>
                <a:gd name="connsiteY8458" fmla="*/ 5710323 h 6857985"/>
                <a:gd name="connsiteX8459" fmla="*/ 2732922 w 6868353"/>
                <a:gd name="connsiteY8459" fmla="*/ 5686185 h 6857985"/>
                <a:gd name="connsiteX8460" fmla="*/ 2753606 w 6868353"/>
                <a:gd name="connsiteY8460" fmla="*/ 5703966 h 6857985"/>
                <a:gd name="connsiteX8461" fmla="*/ 2726735 w 6868353"/>
                <a:gd name="connsiteY8461" fmla="*/ 5695160 h 6857985"/>
                <a:gd name="connsiteX8462" fmla="*/ 2693622 w 6868353"/>
                <a:gd name="connsiteY8462" fmla="*/ 5685632 h 6857985"/>
                <a:gd name="connsiteX8463" fmla="*/ 2673802 w 6868353"/>
                <a:gd name="connsiteY8463" fmla="*/ 5666704 h 6857985"/>
                <a:gd name="connsiteX8464" fmla="*/ 2659631 w 6868353"/>
                <a:gd name="connsiteY8464" fmla="*/ 5677322 h 6857985"/>
                <a:gd name="connsiteX8465" fmla="*/ 2647186 w 6868353"/>
                <a:gd name="connsiteY8465" fmla="*/ 5660928 h 6857985"/>
                <a:gd name="connsiteX8466" fmla="*/ 2572224 w 6868353"/>
                <a:gd name="connsiteY8466" fmla="*/ 5632317 h 6857985"/>
                <a:gd name="connsiteX8467" fmla="*/ 2490212 w 6868353"/>
                <a:gd name="connsiteY8467" fmla="*/ 5586986 h 6857985"/>
                <a:gd name="connsiteX8468" fmla="*/ 2435636 w 6868353"/>
                <a:gd name="connsiteY8468" fmla="*/ 5591304 h 6857985"/>
                <a:gd name="connsiteX8469" fmla="*/ 2468042 w 6868353"/>
                <a:gd name="connsiteY8469" fmla="*/ 5592988 h 6857985"/>
                <a:gd name="connsiteX8470" fmla="*/ 2492279 w 6868353"/>
                <a:gd name="connsiteY8470" fmla="*/ 5607047 h 6857985"/>
                <a:gd name="connsiteX8471" fmla="*/ 2433852 w 6868353"/>
                <a:gd name="connsiteY8471" fmla="*/ 5596839 h 6857985"/>
                <a:gd name="connsiteX8472" fmla="*/ 2414740 w 6868353"/>
                <a:gd name="connsiteY8472" fmla="*/ 5580516 h 6857985"/>
                <a:gd name="connsiteX8473" fmla="*/ 2403556 w 6868353"/>
                <a:gd name="connsiteY8473" fmla="*/ 5563556 h 6857985"/>
                <a:gd name="connsiteX8474" fmla="*/ 2415646 w 6868353"/>
                <a:gd name="connsiteY8474" fmla="*/ 5566671 h 6857985"/>
                <a:gd name="connsiteX8475" fmla="*/ 2436557 w 6868353"/>
                <a:gd name="connsiteY8475" fmla="*/ 5575787 h 6857985"/>
                <a:gd name="connsiteX8476" fmla="*/ 2425896 w 6868353"/>
                <a:gd name="connsiteY8476" fmla="*/ 5558389 h 6857985"/>
                <a:gd name="connsiteX8477" fmla="*/ 2372793 w 6868353"/>
                <a:gd name="connsiteY8477" fmla="*/ 5537082 h 6857985"/>
                <a:gd name="connsiteX8478" fmla="*/ 2319066 w 6868353"/>
                <a:gd name="connsiteY8478" fmla="*/ 5520815 h 6857985"/>
                <a:gd name="connsiteX8479" fmla="*/ 2277869 w 6868353"/>
                <a:gd name="connsiteY8479" fmla="*/ 5487348 h 6857985"/>
                <a:gd name="connsiteX8480" fmla="*/ 2275618 w 6868353"/>
                <a:gd name="connsiteY8480" fmla="*/ 5502807 h 6857985"/>
                <a:gd name="connsiteX8481" fmla="*/ 2298397 w 6868353"/>
                <a:gd name="connsiteY8481" fmla="*/ 5509107 h 6857985"/>
                <a:gd name="connsiteX8482" fmla="*/ 2305178 w 6868353"/>
                <a:gd name="connsiteY8482" fmla="*/ 5520122 h 6857985"/>
                <a:gd name="connsiteX8483" fmla="*/ 2319165 w 6868353"/>
                <a:gd name="connsiteY8483" fmla="*/ 5531447 h 6857985"/>
                <a:gd name="connsiteX8484" fmla="*/ 2350778 w 6868353"/>
                <a:gd name="connsiteY8484" fmla="*/ 5559563 h 6857985"/>
                <a:gd name="connsiteX8485" fmla="*/ 2322309 w 6868353"/>
                <a:gd name="connsiteY8485" fmla="*/ 5545180 h 6857985"/>
                <a:gd name="connsiteX8486" fmla="*/ 2307698 w 6868353"/>
                <a:gd name="connsiteY8486" fmla="*/ 5537719 h 6857985"/>
                <a:gd name="connsiteX8487" fmla="*/ 2293768 w 6868353"/>
                <a:gd name="connsiteY8487" fmla="*/ 5529791 h 6857985"/>
                <a:gd name="connsiteX8488" fmla="*/ 2247983 w 6868353"/>
                <a:gd name="connsiteY8488" fmla="*/ 5507140 h 6857985"/>
                <a:gd name="connsiteX8489" fmla="*/ 2300903 w 6868353"/>
                <a:gd name="connsiteY8489" fmla="*/ 5523987 h 6857985"/>
                <a:gd name="connsiteX8490" fmla="*/ 2215932 w 6868353"/>
                <a:gd name="connsiteY8490" fmla="*/ 5461936 h 6857985"/>
                <a:gd name="connsiteX8491" fmla="*/ 2254892 w 6868353"/>
                <a:gd name="connsiteY8491" fmla="*/ 5491001 h 6857985"/>
                <a:gd name="connsiteX8492" fmla="*/ 2220264 w 6868353"/>
                <a:gd name="connsiteY8492" fmla="*/ 5458949 h 6857985"/>
                <a:gd name="connsiteX8493" fmla="*/ 2185055 w 6868353"/>
                <a:gd name="connsiteY8493" fmla="*/ 5435320 h 6857985"/>
                <a:gd name="connsiteX8494" fmla="*/ 2138591 w 6868353"/>
                <a:gd name="connsiteY8494" fmla="*/ 5404826 h 6857985"/>
                <a:gd name="connsiteX8495" fmla="*/ 2115402 w 6868353"/>
                <a:gd name="connsiteY8495" fmla="*/ 5389140 h 6857985"/>
                <a:gd name="connsiteX8496" fmla="*/ 2092156 w 6868353"/>
                <a:gd name="connsiteY8496" fmla="*/ 5373312 h 6857985"/>
                <a:gd name="connsiteX8497" fmla="*/ 2044772 w 6868353"/>
                <a:gd name="connsiteY8497" fmla="*/ 5342294 h 6857985"/>
                <a:gd name="connsiteX8498" fmla="*/ 1998322 w 6868353"/>
                <a:gd name="connsiteY8498" fmla="*/ 5309747 h 6857985"/>
                <a:gd name="connsiteX8499" fmla="*/ 1951646 w 6868353"/>
                <a:gd name="connsiteY8499" fmla="*/ 5277341 h 6857985"/>
                <a:gd name="connsiteX8500" fmla="*/ 1906895 w 6868353"/>
                <a:gd name="connsiteY8500" fmla="*/ 5243052 h 6857985"/>
                <a:gd name="connsiteX8501" fmla="*/ 1862739 w 6868353"/>
                <a:gd name="connsiteY8501" fmla="*/ 5208693 h 6857985"/>
                <a:gd name="connsiteX8502" fmla="*/ 1821500 w 6868353"/>
                <a:gd name="connsiteY8502" fmla="*/ 5172337 h 6857985"/>
                <a:gd name="connsiteX8503" fmla="*/ 1762875 w 6868353"/>
                <a:gd name="connsiteY8503" fmla="*/ 5136760 h 6857985"/>
                <a:gd name="connsiteX8504" fmla="*/ 1775730 w 6868353"/>
                <a:gd name="connsiteY8504" fmla="*/ 5133250 h 6857985"/>
                <a:gd name="connsiteX8505" fmla="*/ 1712277 w 6868353"/>
                <a:gd name="connsiteY8505" fmla="*/ 5058868 h 6857985"/>
                <a:gd name="connsiteX8506" fmla="*/ 1724580 w 6868353"/>
                <a:gd name="connsiteY8506" fmla="*/ 5100972 h 6857985"/>
                <a:gd name="connsiteX8507" fmla="*/ 1704024 w 6868353"/>
                <a:gd name="connsiteY8507" fmla="*/ 5079707 h 6857985"/>
                <a:gd name="connsiteX8508" fmla="*/ 1689102 w 6868353"/>
                <a:gd name="connsiteY8508" fmla="*/ 5062846 h 6857985"/>
                <a:gd name="connsiteX8509" fmla="*/ 1673671 w 6868353"/>
                <a:gd name="connsiteY8509" fmla="*/ 5042361 h 6857985"/>
                <a:gd name="connsiteX8510" fmla="*/ 1705694 w 6868353"/>
                <a:gd name="connsiteY8510" fmla="*/ 5072954 h 6857985"/>
                <a:gd name="connsiteX8511" fmla="*/ 1701022 w 6868353"/>
                <a:gd name="connsiteY8511" fmla="*/ 5047259 h 6857985"/>
                <a:gd name="connsiteX8512" fmla="*/ 1650184 w 6868353"/>
                <a:gd name="connsiteY8512" fmla="*/ 4994368 h 6857985"/>
                <a:gd name="connsiteX8513" fmla="*/ 1614367 w 6868353"/>
                <a:gd name="connsiteY8513" fmla="*/ 4953270 h 6857985"/>
                <a:gd name="connsiteX8514" fmla="*/ 1578521 w 6868353"/>
                <a:gd name="connsiteY8514" fmla="*/ 4901539 h 6857985"/>
                <a:gd name="connsiteX8515" fmla="*/ 1572200 w 6868353"/>
                <a:gd name="connsiteY8515" fmla="*/ 4889140 h 6857985"/>
                <a:gd name="connsiteX8516" fmla="*/ 1571849 w 6868353"/>
                <a:gd name="connsiteY8516" fmla="*/ 4888033 h 6857985"/>
                <a:gd name="connsiteX8517" fmla="*/ 1591177 w 6868353"/>
                <a:gd name="connsiteY8517" fmla="*/ 4912370 h 6857985"/>
                <a:gd name="connsiteX8518" fmla="*/ 1574797 w 6868353"/>
                <a:gd name="connsiteY8518" fmla="*/ 4877755 h 6857985"/>
                <a:gd name="connsiteX8519" fmla="*/ 1601215 w 6868353"/>
                <a:gd name="connsiteY8519" fmla="*/ 4925069 h 6857985"/>
                <a:gd name="connsiteX8520" fmla="*/ 1631369 w 6868353"/>
                <a:gd name="connsiteY8520" fmla="*/ 4963052 h 6857985"/>
                <a:gd name="connsiteX8521" fmla="*/ 1632516 w 6868353"/>
                <a:gd name="connsiteY8521" fmla="*/ 4955875 h 6857985"/>
                <a:gd name="connsiteX8522" fmla="*/ 1633889 w 6868353"/>
                <a:gd name="connsiteY8522" fmla="*/ 4942935 h 6857985"/>
                <a:gd name="connsiteX8523" fmla="*/ 1641180 w 6868353"/>
                <a:gd name="connsiteY8523" fmla="*/ 4953596 h 6857985"/>
                <a:gd name="connsiteX8524" fmla="*/ 1648075 w 6868353"/>
                <a:gd name="connsiteY8524" fmla="*/ 4962444 h 6857985"/>
                <a:gd name="connsiteX8525" fmla="*/ 1659641 w 6868353"/>
                <a:gd name="connsiteY8525" fmla="*/ 4976686 h 6857985"/>
                <a:gd name="connsiteX8526" fmla="*/ 1678031 w 6868353"/>
                <a:gd name="connsiteY8526" fmla="*/ 4997100 h 6857985"/>
                <a:gd name="connsiteX8527" fmla="*/ 1697837 w 6868353"/>
                <a:gd name="connsiteY8527" fmla="*/ 5017770 h 6857985"/>
                <a:gd name="connsiteX8528" fmla="*/ 1729139 w 6868353"/>
                <a:gd name="connsiteY8528" fmla="*/ 5051251 h 6857985"/>
                <a:gd name="connsiteX8529" fmla="*/ 1754182 w 6868353"/>
                <a:gd name="connsiteY8529" fmla="*/ 5089816 h 6857985"/>
                <a:gd name="connsiteX8530" fmla="*/ 1744881 w 6868353"/>
                <a:gd name="connsiteY8530" fmla="*/ 5063413 h 6857985"/>
                <a:gd name="connsiteX8531" fmla="*/ 1788499 w 6868353"/>
                <a:gd name="connsiteY8531" fmla="*/ 5105870 h 6857985"/>
                <a:gd name="connsiteX8532" fmla="*/ 1808942 w 6868353"/>
                <a:gd name="connsiteY8532" fmla="*/ 5124402 h 6857985"/>
                <a:gd name="connsiteX8533" fmla="*/ 1829244 w 6868353"/>
                <a:gd name="connsiteY8533" fmla="*/ 5142069 h 6857985"/>
                <a:gd name="connsiteX8534" fmla="*/ 1870837 w 6868353"/>
                <a:gd name="connsiteY8534" fmla="*/ 5178425 h 6857985"/>
                <a:gd name="connsiteX8535" fmla="*/ 1894182 w 6868353"/>
                <a:gd name="connsiteY8535" fmla="*/ 5197594 h 6857985"/>
                <a:gd name="connsiteX8536" fmla="*/ 1920146 w 6868353"/>
                <a:gd name="connsiteY8536" fmla="*/ 5218150 h 6857985"/>
                <a:gd name="connsiteX8537" fmla="*/ 1931670 w 6868353"/>
                <a:gd name="connsiteY8537" fmla="*/ 5243364 h 6857985"/>
                <a:gd name="connsiteX8538" fmla="*/ 1997968 w 6868353"/>
                <a:gd name="connsiteY8538" fmla="*/ 5278516 h 6857985"/>
                <a:gd name="connsiteX8539" fmla="*/ 2036632 w 6868353"/>
                <a:gd name="connsiteY8539" fmla="*/ 5310568 h 6857985"/>
                <a:gd name="connsiteX8540" fmla="*/ 2057329 w 6868353"/>
                <a:gd name="connsiteY8540" fmla="*/ 5325928 h 6857985"/>
                <a:gd name="connsiteX8541" fmla="*/ 2079301 w 6868353"/>
                <a:gd name="connsiteY8541" fmla="*/ 5340227 h 6857985"/>
                <a:gd name="connsiteX8542" fmla="*/ 2124335 w 6868353"/>
                <a:gd name="connsiteY8542" fmla="*/ 5368626 h 6857985"/>
                <a:gd name="connsiteX8543" fmla="*/ 2147185 w 6868353"/>
                <a:gd name="connsiteY8543" fmla="*/ 5382811 h 6857985"/>
                <a:gd name="connsiteX8544" fmla="*/ 2170869 w 6868353"/>
                <a:gd name="connsiteY8544" fmla="*/ 5396048 h 6857985"/>
                <a:gd name="connsiteX8545" fmla="*/ 2351076 w 6868353"/>
                <a:gd name="connsiteY8545" fmla="*/ 5514176 h 6857985"/>
                <a:gd name="connsiteX8546" fmla="*/ 2341251 w 6868353"/>
                <a:gd name="connsiteY8546" fmla="*/ 5496239 h 6857985"/>
                <a:gd name="connsiteX8547" fmla="*/ 2391976 w 6868353"/>
                <a:gd name="connsiteY8547" fmla="*/ 5515251 h 6857985"/>
                <a:gd name="connsiteX8548" fmla="*/ 2413240 w 6868353"/>
                <a:gd name="connsiteY8548" fmla="*/ 5535864 h 6857985"/>
                <a:gd name="connsiteX8549" fmla="*/ 2423872 w 6868353"/>
                <a:gd name="connsiteY8549" fmla="*/ 5531915 h 6857985"/>
                <a:gd name="connsiteX8550" fmla="*/ 2433527 w 6868353"/>
                <a:gd name="connsiteY8550" fmla="*/ 5535822 h 6857985"/>
                <a:gd name="connsiteX8551" fmla="*/ 2445405 w 6868353"/>
                <a:gd name="connsiteY8551" fmla="*/ 5540366 h 6857985"/>
                <a:gd name="connsiteX8552" fmla="*/ 2473124 w 6868353"/>
                <a:gd name="connsiteY8552" fmla="*/ 5551692 h 6857985"/>
                <a:gd name="connsiteX8553" fmla="*/ 2531169 w 6868353"/>
                <a:gd name="connsiteY8553" fmla="*/ 5574556 h 6857985"/>
                <a:gd name="connsiteX8554" fmla="*/ 2568657 w 6868353"/>
                <a:gd name="connsiteY8554" fmla="*/ 5578846 h 6857985"/>
                <a:gd name="connsiteX8555" fmla="*/ 2610151 w 6868353"/>
                <a:gd name="connsiteY8555" fmla="*/ 5602191 h 6857985"/>
                <a:gd name="connsiteX8556" fmla="*/ 2629037 w 6868353"/>
                <a:gd name="connsiteY8556" fmla="*/ 5606409 h 6857985"/>
                <a:gd name="connsiteX8557" fmla="*/ 2647200 w 6868353"/>
                <a:gd name="connsiteY8557" fmla="*/ 5609000 h 6857985"/>
                <a:gd name="connsiteX8558" fmla="*/ 2737353 w 6868353"/>
                <a:gd name="connsiteY8558" fmla="*/ 5642736 h 6857985"/>
                <a:gd name="connsiteX8559" fmla="*/ 2805265 w 6868353"/>
                <a:gd name="connsiteY8559" fmla="*/ 5648980 h 6857985"/>
                <a:gd name="connsiteX8560" fmla="*/ 2869170 w 6868353"/>
                <a:gd name="connsiteY8560" fmla="*/ 5673840 h 6857985"/>
                <a:gd name="connsiteX8561" fmla="*/ 2915563 w 6868353"/>
                <a:gd name="connsiteY8561" fmla="*/ 5676133 h 6857985"/>
                <a:gd name="connsiteX8562" fmla="*/ 2936544 w 6868353"/>
                <a:gd name="connsiteY8562" fmla="*/ 5692867 h 6857985"/>
                <a:gd name="connsiteX8563" fmla="*/ 2962806 w 6868353"/>
                <a:gd name="connsiteY8563" fmla="*/ 5695316 h 6857985"/>
                <a:gd name="connsiteX8564" fmla="*/ 2952995 w 6868353"/>
                <a:gd name="connsiteY8564" fmla="*/ 5689823 h 6857985"/>
                <a:gd name="connsiteX8565" fmla="*/ 2945081 w 6868353"/>
                <a:gd name="connsiteY8565" fmla="*/ 5682886 h 6857985"/>
                <a:gd name="connsiteX8566" fmla="*/ 2955883 w 6868353"/>
                <a:gd name="connsiteY8566" fmla="*/ 5686610 h 6857985"/>
                <a:gd name="connsiteX8567" fmla="*/ 2966387 w 6868353"/>
                <a:gd name="connsiteY8567" fmla="*/ 5689370 h 6857985"/>
                <a:gd name="connsiteX8568" fmla="*/ 2986151 w 6868353"/>
                <a:gd name="connsiteY8568" fmla="*/ 5693943 h 6857985"/>
                <a:gd name="connsiteX8569" fmla="*/ 3021374 w 6868353"/>
                <a:gd name="connsiteY8569" fmla="*/ 5699917 h 6857985"/>
                <a:gd name="connsiteX8570" fmla="*/ 3081018 w 6868353"/>
                <a:gd name="connsiteY8570" fmla="*/ 5703315 h 6857985"/>
                <a:gd name="connsiteX8571" fmla="*/ 3138694 w 6868353"/>
                <a:gd name="connsiteY8571" fmla="*/ 5704858 h 6857985"/>
                <a:gd name="connsiteX8572" fmla="*/ 3171411 w 6868353"/>
                <a:gd name="connsiteY8572" fmla="*/ 5709601 h 6857985"/>
                <a:gd name="connsiteX8573" fmla="*/ 3194288 w 6868353"/>
                <a:gd name="connsiteY8573" fmla="*/ 5713802 h 6857985"/>
                <a:gd name="connsiteX8574" fmla="*/ 3183529 w 6868353"/>
                <a:gd name="connsiteY8574" fmla="*/ 5714896 h 6857985"/>
                <a:gd name="connsiteX8575" fmla="*/ 3172020 w 6868353"/>
                <a:gd name="connsiteY8575" fmla="*/ 5716070 h 6857985"/>
                <a:gd name="connsiteX8576" fmla="*/ 3157339 w 6868353"/>
                <a:gd name="connsiteY8576" fmla="*/ 5712319 h 6857985"/>
                <a:gd name="connsiteX8577" fmla="*/ 3190594 w 6868353"/>
                <a:gd name="connsiteY8577" fmla="*/ 5723036 h 6857985"/>
                <a:gd name="connsiteX8578" fmla="*/ 3221329 w 6868353"/>
                <a:gd name="connsiteY8578" fmla="*/ 5726221 h 6857985"/>
                <a:gd name="connsiteX8579" fmla="*/ 3216940 w 6868353"/>
                <a:gd name="connsiteY8579" fmla="*/ 5705495 h 6857985"/>
                <a:gd name="connsiteX8580" fmla="*/ 3280364 w 6868353"/>
                <a:gd name="connsiteY8580" fmla="*/ 5713069 h 6857985"/>
                <a:gd name="connsiteX8581" fmla="*/ 3276443 w 6868353"/>
                <a:gd name="connsiteY8581" fmla="*/ 5709827 h 6857985"/>
                <a:gd name="connsiteX8582" fmla="*/ 3350909 w 6868353"/>
                <a:gd name="connsiteY8582" fmla="*/ 5705368 h 6857985"/>
                <a:gd name="connsiteX8583" fmla="*/ 3389955 w 6868353"/>
                <a:gd name="connsiteY8583" fmla="*/ 5702367 h 6857985"/>
                <a:gd name="connsiteX8584" fmla="*/ 3429579 w 6868353"/>
                <a:gd name="connsiteY8584" fmla="*/ 5697029 h 6857985"/>
                <a:gd name="connsiteX8585" fmla="*/ 3507599 w 6868353"/>
                <a:gd name="connsiteY8585" fmla="*/ 5687006 h 6857985"/>
                <a:gd name="connsiteX8586" fmla="*/ 3580327 w 6868353"/>
                <a:gd name="connsiteY8586" fmla="*/ 5676303 h 6857985"/>
                <a:gd name="connsiteX8587" fmla="*/ 3596083 w 6868353"/>
                <a:gd name="connsiteY8587" fmla="*/ 5680919 h 6857985"/>
                <a:gd name="connsiteX8588" fmla="*/ 3650503 w 6868353"/>
                <a:gd name="connsiteY8588" fmla="*/ 5664255 h 6857985"/>
                <a:gd name="connsiteX8589" fmla="*/ 3710911 w 6868353"/>
                <a:gd name="connsiteY8589" fmla="*/ 5648853 h 6857985"/>
                <a:gd name="connsiteX8590" fmla="*/ 3718939 w 6868353"/>
                <a:gd name="connsiteY8590" fmla="*/ 5647111 h 6857985"/>
                <a:gd name="connsiteX8591" fmla="*/ 3727007 w 6868353"/>
                <a:gd name="connsiteY8591" fmla="*/ 5644917 h 6857985"/>
                <a:gd name="connsiteX8592" fmla="*/ 3743487 w 6868353"/>
                <a:gd name="connsiteY8592" fmla="*/ 5640670 h 6857985"/>
                <a:gd name="connsiteX8593" fmla="*/ 3777875 w 6868353"/>
                <a:gd name="connsiteY8593" fmla="*/ 5632841 h 6857985"/>
                <a:gd name="connsiteX8594" fmla="*/ 3814301 w 6868353"/>
                <a:gd name="connsiteY8594" fmla="*/ 5625975 h 6857985"/>
                <a:gd name="connsiteX8595" fmla="*/ 3833199 w 6868353"/>
                <a:gd name="connsiteY8595" fmla="*/ 5622195 h 6857985"/>
                <a:gd name="connsiteX8596" fmla="*/ 3852583 w 6868353"/>
                <a:gd name="connsiteY8596" fmla="*/ 5618160 h 6857985"/>
                <a:gd name="connsiteX8597" fmla="*/ 3925207 w 6868353"/>
                <a:gd name="connsiteY8597" fmla="*/ 5588727 h 6857985"/>
                <a:gd name="connsiteX8598" fmla="*/ 4011779 w 6868353"/>
                <a:gd name="connsiteY8598" fmla="*/ 5557256 h 6857985"/>
                <a:gd name="connsiteX8599" fmla="*/ 3998215 w 6868353"/>
                <a:gd name="connsiteY8599" fmla="*/ 5552060 h 6857985"/>
                <a:gd name="connsiteX8600" fmla="*/ 4013663 w 6868353"/>
                <a:gd name="connsiteY8600" fmla="*/ 5546312 h 6857985"/>
                <a:gd name="connsiteX8601" fmla="*/ 4028811 w 6868353"/>
                <a:gd name="connsiteY8601" fmla="*/ 5539701 h 6857985"/>
                <a:gd name="connsiteX8602" fmla="*/ 4067203 w 6868353"/>
                <a:gd name="connsiteY8602" fmla="*/ 5525770 h 6857985"/>
                <a:gd name="connsiteX8603" fmla="*/ 4443345 w 6868353"/>
                <a:gd name="connsiteY8603" fmla="*/ 5282735 h 6857985"/>
                <a:gd name="connsiteX8604" fmla="*/ 4754803 w 6868353"/>
                <a:gd name="connsiteY8604" fmla="*/ 4961722 h 6857985"/>
                <a:gd name="connsiteX8605" fmla="*/ 4779463 w 6868353"/>
                <a:gd name="connsiteY8605" fmla="*/ 4930010 h 6857985"/>
                <a:gd name="connsiteX8606" fmla="*/ 4802781 w 6868353"/>
                <a:gd name="connsiteY8606" fmla="*/ 4903493 h 6857985"/>
                <a:gd name="connsiteX8607" fmla="*/ 4816655 w 6868353"/>
                <a:gd name="connsiteY8607" fmla="*/ 4890129 h 6857985"/>
                <a:gd name="connsiteX8608" fmla="*/ 4824583 w 6868353"/>
                <a:gd name="connsiteY8608" fmla="*/ 4883022 h 6857985"/>
                <a:gd name="connsiteX8609" fmla="*/ 4832779 w 6868353"/>
                <a:gd name="connsiteY8609" fmla="*/ 4874924 h 6857985"/>
                <a:gd name="connsiteX8610" fmla="*/ 4875987 w 6868353"/>
                <a:gd name="connsiteY8610" fmla="*/ 4835426 h 6857985"/>
                <a:gd name="connsiteX8611" fmla="*/ 4813257 w 6868353"/>
                <a:gd name="connsiteY8611" fmla="*/ 4937754 h 6857985"/>
                <a:gd name="connsiteX8612" fmla="*/ 4846073 w 6868353"/>
                <a:gd name="connsiteY8612" fmla="*/ 4905886 h 6857985"/>
                <a:gd name="connsiteX8613" fmla="*/ 4865455 w 6868353"/>
                <a:gd name="connsiteY8613" fmla="*/ 4874528 h 6857985"/>
                <a:gd name="connsiteX8614" fmla="*/ 4899119 w 6868353"/>
                <a:gd name="connsiteY8614" fmla="*/ 4850149 h 6857985"/>
                <a:gd name="connsiteX8615" fmla="*/ 4909101 w 6868353"/>
                <a:gd name="connsiteY8615" fmla="*/ 4835921 h 6857985"/>
                <a:gd name="connsiteX8616" fmla="*/ 4920355 w 6868353"/>
                <a:gd name="connsiteY8616" fmla="*/ 4821212 h 6857985"/>
                <a:gd name="connsiteX8617" fmla="*/ 4938051 w 6868353"/>
                <a:gd name="connsiteY8617" fmla="*/ 4817064 h 6857985"/>
                <a:gd name="connsiteX8618" fmla="*/ 4918543 w 6868353"/>
                <a:gd name="connsiteY8618" fmla="*/ 4847785 h 6857985"/>
                <a:gd name="connsiteX8619" fmla="*/ 4948273 w 6868353"/>
                <a:gd name="connsiteY8619" fmla="*/ 4827625 h 6857985"/>
                <a:gd name="connsiteX8620" fmla="*/ 4930521 w 6868353"/>
                <a:gd name="connsiteY8620" fmla="*/ 4831844 h 6857985"/>
                <a:gd name="connsiteX8621" fmla="*/ 4972949 w 6868353"/>
                <a:gd name="connsiteY8621" fmla="*/ 4800132 h 6857985"/>
                <a:gd name="connsiteX8622" fmla="*/ 4957589 w 6868353"/>
                <a:gd name="connsiteY8622" fmla="*/ 4829735 h 6857985"/>
                <a:gd name="connsiteX8623" fmla="*/ 5009603 w 6868353"/>
                <a:gd name="connsiteY8623" fmla="*/ 4764003 h 6857985"/>
                <a:gd name="connsiteX8624" fmla="*/ 5002623 w 6868353"/>
                <a:gd name="connsiteY8624" fmla="*/ 4779363 h 6857985"/>
                <a:gd name="connsiteX8625" fmla="*/ 5012051 w 6868353"/>
                <a:gd name="connsiteY8625" fmla="*/ 4781020 h 6857985"/>
                <a:gd name="connsiteX8626" fmla="*/ 4994369 w 6868353"/>
                <a:gd name="connsiteY8626" fmla="*/ 4804507 h 6857985"/>
                <a:gd name="connsiteX8627" fmla="*/ 4975187 w 6868353"/>
                <a:gd name="connsiteY8627" fmla="*/ 4821113 h 6857985"/>
                <a:gd name="connsiteX8628" fmla="*/ 5005087 w 6868353"/>
                <a:gd name="connsiteY8628" fmla="*/ 4802496 h 6857985"/>
                <a:gd name="connsiteX8629" fmla="*/ 5028503 w 6868353"/>
                <a:gd name="connsiteY8629" fmla="*/ 4767288 h 6857985"/>
                <a:gd name="connsiteX8630" fmla="*/ 5003671 w 6868353"/>
                <a:gd name="connsiteY8630" fmla="*/ 4827059 h 6857985"/>
                <a:gd name="connsiteX8631" fmla="*/ 5022131 w 6868353"/>
                <a:gd name="connsiteY8631" fmla="*/ 4806616 h 6857985"/>
                <a:gd name="connsiteX8632" fmla="*/ 5027059 w 6868353"/>
                <a:gd name="connsiteY8632" fmla="*/ 4789910 h 6857985"/>
                <a:gd name="connsiteX8633" fmla="*/ 5031915 w 6868353"/>
                <a:gd name="connsiteY8633" fmla="*/ 4805568 h 6857985"/>
                <a:gd name="connsiteX8634" fmla="*/ 5025103 w 6868353"/>
                <a:gd name="connsiteY8634" fmla="*/ 4818055 h 6857985"/>
                <a:gd name="connsiteX8635" fmla="*/ 5017743 w 6868353"/>
                <a:gd name="connsiteY8635" fmla="*/ 4830004 h 6857985"/>
                <a:gd name="connsiteX8636" fmla="*/ 5010155 w 6868353"/>
                <a:gd name="connsiteY8636" fmla="*/ 4847162 h 6857985"/>
                <a:gd name="connsiteX8637" fmla="*/ 5036811 w 6868353"/>
                <a:gd name="connsiteY8637" fmla="*/ 4819230 h 6857985"/>
                <a:gd name="connsiteX8638" fmla="*/ 5049851 w 6868353"/>
                <a:gd name="connsiteY8638" fmla="*/ 4787490 h 6857985"/>
                <a:gd name="connsiteX8639" fmla="*/ 5043283 w 6868353"/>
                <a:gd name="connsiteY8639" fmla="*/ 4807352 h 6857985"/>
                <a:gd name="connsiteX8640" fmla="*/ 5052739 w 6868353"/>
                <a:gd name="connsiteY8640" fmla="*/ 4808938 h 6857985"/>
                <a:gd name="connsiteX8641" fmla="*/ 5083375 w 6868353"/>
                <a:gd name="connsiteY8641" fmla="*/ 4767203 h 6857985"/>
                <a:gd name="connsiteX8642" fmla="*/ 5093299 w 6868353"/>
                <a:gd name="connsiteY8642" fmla="*/ 4747255 h 6857985"/>
                <a:gd name="connsiteX8643" fmla="*/ 5105729 w 6868353"/>
                <a:gd name="connsiteY8643" fmla="*/ 4724944 h 6857985"/>
                <a:gd name="connsiteX8644" fmla="*/ 5097107 w 6868353"/>
                <a:gd name="connsiteY8644" fmla="*/ 4755254 h 6857985"/>
                <a:gd name="connsiteX8645" fmla="*/ 5129853 w 6868353"/>
                <a:gd name="connsiteY8645" fmla="*/ 4702674 h 6857985"/>
                <a:gd name="connsiteX8646" fmla="*/ 5109311 w 6868353"/>
                <a:gd name="connsiteY8646" fmla="*/ 4765135 h 6857985"/>
                <a:gd name="connsiteX8647" fmla="*/ 5113119 w 6868353"/>
                <a:gd name="connsiteY8647" fmla="*/ 4803388 h 6857985"/>
                <a:gd name="connsiteX8648" fmla="*/ 5091019 w 6868353"/>
                <a:gd name="connsiteY8648" fmla="*/ 4844883 h 6857985"/>
                <a:gd name="connsiteX8649" fmla="*/ 5078915 w 6868353"/>
                <a:gd name="connsiteY8649" fmla="*/ 4877161 h 6857985"/>
                <a:gd name="connsiteX8650" fmla="*/ 5097715 w 6868353"/>
                <a:gd name="connsiteY8650" fmla="*/ 4851806 h 6857985"/>
                <a:gd name="connsiteX8651" fmla="*/ 5106663 w 6868353"/>
                <a:gd name="connsiteY8651" fmla="*/ 4827979 h 6857985"/>
                <a:gd name="connsiteX8652" fmla="*/ 5104229 w 6868353"/>
                <a:gd name="connsiteY8652" fmla="*/ 4846837 h 6857985"/>
                <a:gd name="connsiteX8653" fmla="*/ 5130561 w 6868353"/>
                <a:gd name="connsiteY8653" fmla="*/ 4829239 h 6857985"/>
                <a:gd name="connsiteX8654" fmla="*/ 5147111 w 6868353"/>
                <a:gd name="connsiteY8654" fmla="*/ 4788282 h 6857985"/>
                <a:gd name="connsiteX8655" fmla="*/ 5180705 w 6868353"/>
                <a:gd name="connsiteY8655" fmla="*/ 4747510 h 6857985"/>
                <a:gd name="connsiteX8656" fmla="*/ 5179375 w 6868353"/>
                <a:gd name="connsiteY8656" fmla="*/ 4718856 h 6857985"/>
                <a:gd name="connsiteX8657" fmla="*/ 5185647 w 6868353"/>
                <a:gd name="connsiteY8657" fmla="*/ 4706129 h 6857985"/>
                <a:gd name="connsiteX8658" fmla="*/ 5193375 w 6868353"/>
                <a:gd name="connsiteY8658" fmla="*/ 4691929 h 6857985"/>
                <a:gd name="connsiteX8659" fmla="*/ 5211695 w 6868353"/>
                <a:gd name="connsiteY8659" fmla="*/ 4661123 h 6857985"/>
                <a:gd name="connsiteX8660" fmla="*/ 5197199 w 6868353"/>
                <a:gd name="connsiteY8660" fmla="*/ 4698286 h 6857985"/>
                <a:gd name="connsiteX8661" fmla="*/ 5192215 w 6868353"/>
                <a:gd name="connsiteY8661" fmla="*/ 4717653 h 6857985"/>
                <a:gd name="connsiteX8662" fmla="*/ 5215531 w 6868353"/>
                <a:gd name="connsiteY8662" fmla="*/ 4725100 h 6857985"/>
                <a:gd name="connsiteX8663" fmla="*/ 5226277 w 6868353"/>
                <a:gd name="connsiteY8663" fmla="*/ 4713377 h 6857985"/>
                <a:gd name="connsiteX8664" fmla="*/ 5232789 w 6868353"/>
                <a:gd name="connsiteY8664" fmla="*/ 4704203 h 6857985"/>
                <a:gd name="connsiteX8665" fmla="*/ 5237899 w 6868353"/>
                <a:gd name="connsiteY8665" fmla="*/ 4691391 h 6857985"/>
                <a:gd name="connsiteX8666" fmla="*/ 5241863 w 6868353"/>
                <a:gd name="connsiteY8666" fmla="*/ 4666772 h 6857985"/>
                <a:gd name="connsiteX8667" fmla="*/ 5240263 w 6868353"/>
                <a:gd name="connsiteY8667" fmla="*/ 4681524 h 6857985"/>
                <a:gd name="connsiteX8668" fmla="*/ 5261091 w 6868353"/>
                <a:gd name="connsiteY8668" fmla="*/ 4655418 h 6857985"/>
                <a:gd name="connsiteX8669" fmla="*/ 5267347 w 6868353"/>
                <a:gd name="connsiteY8669" fmla="*/ 4640411 h 6857985"/>
                <a:gd name="connsiteX8670" fmla="*/ 5271199 w 6868353"/>
                <a:gd name="connsiteY8670" fmla="*/ 4632285 h 6857985"/>
                <a:gd name="connsiteX8671" fmla="*/ 5275743 w 6868353"/>
                <a:gd name="connsiteY8671" fmla="*/ 4623394 h 6857985"/>
                <a:gd name="connsiteX8672" fmla="*/ 5275883 w 6868353"/>
                <a:gd name="connsiteY8672" fmla="*/ 4634451 h 6857985"/>
                <a:gd name="connsiteX8673" fmla="*/ 5272091 w 6868353"/>
                <a:gd name="connsiteY8673" fmla="*/ 4648821 h 6857985"/>
                <a:gd name="connsiteX8674" fmla="*/ 5288625 w 6868353"/>
                <a:gd name="connsiteY8674" fmla="*/ 4617024 h 6857985"/>
                <a:gd name="connsiteX8675" fmla="*/ 5295237 w 6868353"/>
                <a:gd name="connsiteY8675" fmla="*/ 4642988 h 6857985"/>
                <a:gd name="connsiteX8676" fmla="*/ 5334071 w 6868353"/>
                <a:gd name="connsiteY8676" fmla="*/ 4584646 h 6857985"/>
                <a:gd name="connsiteX8677" fmla="*/ 5339591 w 6868353"/>
                <a:gd name="connsiteY8677" fmla="*/ 4606010 h 6857985"/>
                <a:gd name="connsiteX8678" fmla="*/ 5354087 w 6868353"/>
                <a:gd name="connsiteY8678" fmla="*/ 4581574 h 6857985"/>
                <a:gd name="connsiteX8679" fmla="*/ 5366403 w 6868353"/>
                <a:gd name="connsiteY8679" fmla="*/ 4557932 h 6857985"/>
                <a:gd name="connsiteX8680" fmla="*/ 5373695 w 6868353"/>
                <a:gd name="connsiteY8680" fmla="*/ 4603037 h 6857985"/>
                <a:gd name="connsiteX8681" fmla="*/ 5385999 w 6868353"/>
                <a:gd name="connsiteY8681" fmla="*/ 4585736 h 6857985"/>
                <a:gd name="connsiteX8682" fmla="*/ 5392015 w 6868353"/>
                <a:gd name="connsiteY8682" fmla="*/ 4569130 h 6857985"/>
                <a:gd name="connsiteX8683" fmla="*/ 5407587 w 6868353"/>
                <a:gd name="connsiteY8683" fmla="*/ 4529264 h 6857985"/>
                <a:gd name="connsiteX8684" fmla="*/ 5428527 w 6868353"/>
                <a:gd name="connsiteY8684" fmla="*/ 4524153 h 6857985"/>
                <a:gd name="connsiteX8685" fmla="*/ 5441663 w 6868353"/>
                <a:gd name="connsiteY8685" fmla="*/ 4510335 h 6857985"/>
                <a:gd name="connsiteX8686" fmla="*/ 5454787 w 6868353"/>
                <a:gd name="connsiteY8686" fmla="*/ 4486056 h 6857985"/>
                <a:gd name="connsiteX8687" fmla="*/ 5450809 w 6868353"/>
                <a:gd name="connsiteY8687" fmla="*/ 4505465 h 6857985"/>
                <a:gd name="connsiteX8688" fmla="*/ 5442797 w 6868353"/>
                <a:gd name="connsiteY8688" fmla="*/ 4528867 h 6857985"/>
                <a:gd name="connsiteX8689" fmla="*/ 5470359 w 6868353"/>
                <a:gd name="connsiteY8689" fmla="*/ 4502266 h 6857985"/>
                <a:gd name="connsiteX8690" fmla="*/ 5453967 w 6868353"/>
                <a:gd name="connsiteY8690" fmla="*/ 4532392 h 6857985"/>
                <a:gd name="connsiteX8691" fmla="*/ 5455751 w 6868353"/>
                <a:gd name="connsiteY8691" fmla="*/ 4521251 h 6857985"/>
                <a:gd name="connsiteX8692" fmla="*/ 5439753 w 6868353"/>
                <a:gd name="connsiteY8692" fmla="*/ 4535691 h 6857985"/>
                <a:gd name="connsiteX8693" fmla="*/ 5444791 w 6868353"/>
                <a:gd name="connsiteY8693" fmla="*/ 4552963 h 6857985"/>
                <a:gd name="connsiteX8694" fmla="*/ 5462645 w 6868353"/>
                <a:gd name="connsiteY8694" fmla="*/ 4527253 h 6857985"/>
                <a:gd name="connsiteX8695" fmla="*/ 5472059 w 6868353"/>
                <a:gd name="connsiteY8695" fmla="*/ 4541864 h 6857985"/>
                <a:gd name="connsiteX8696" fmla="*/ 5483867 w 6868353"/>
                <a:gd name="connsiteY8696" fmla="*/ 4529717 h 6857985"/>
                <a:gd name="connsiteX8697" fmla="*/ 5486387 w 6868353"/>
                <a:gd name="connsiteY8697" fmla="*/ 4509061 h 6857985"/>
                <a:gd name="connsiteX8698" fmla="*/ 5498023 w 6868353"/>
                <a:gd name="connsiteY8698" fmla="*/ 4478822 h 6857985"/>
                <a:gd name="connsiteX8699" fmla="*/ 5514899 w 6868353"/>
                <a:gd name="connsiteY8699" fmla="*/ 4483465 h 6857985"/>
                <a:gd name="connsiteX8700" fmla="*/ 5506887 w 6868353"/>
                <a:gd name="connsiteY8700" fmla="*/ 4528655 h 6857985"/>
                <a:gd name="connsiteX8701" fmla="*/ 5506915 w 6868353"/>
                <a:gd name="connsiteY8701" fmla="*/ 4556587 h 6857985"/>
                <a:gd name="connsiteX8702" fmla="*/ 5514445 w 6868353"/>
                <a:gd name="connsiteY8702" fmla="*/ 4540887 h 6857985"/>
                <a:gd name="connsiteX8703" fmla="*/ 5518721 w 6868353"/>
                <a:gd name="connsiteY8703" fmla="*/ 4530439 h 6857985"/>
                <a:gd name="connsiteX8704" fmla="*/ 5527811 w 6868353"/>
                <a:gd name="connsiteY8704" fmla="*/ 4522794 h 6857985"/>
                <a:gd name="connsiteX8705" fmla="*/ 5529071 w 6868353"/>
                <a:gd name="connsiteY8705" fmla="*/ 4495287 h 6857985"/>
                <a:gd name="connsiteX8706" fmla="*/ 5557199 w 6868353"/>
                <a:gd name="connsiteY8706" fmla="*/ 4455094 h 6857985"/>
                <a:gd name="connsiteX8707" fmla="*/ 5553081 w 6868353"/>
                <a:gd name="connsiteY8707" fmla="*/ 4505720 h 6857985"/>
                <a:gd name="connsiteX8708" fmla="*/ 5571259 w 6868353"/>
                <a:gd name="connsiteY8708" fmla="*/ 4463858 h 6857985"/>
                <a:gd name="connsiteX8709" fmla="*/ 5587539 w 6868353"/>
                <a:gd name="connsiteY8709" fmla="*/ 4422773 h 6857985"/>
                <a:gd name="connsiteX8710" fmla="*/ 5585671 w 6868353"/>
                <a:gd name="connsiteY8710" fmla="*/ 4446232 h 6857985"/>
                <a:gd name="connsiteX8711" fmla="*/ 5630987 w 6868353"/>
                <a:gd name="connsiteY8711" fmla="*/ 4384394 h 6857985"/>
                <a:gd name="connsiteX8712" fmla="*/ 5648923 w 6868353"/>
                <a:gd name="connsiteY8712" fmla="*/ 4404044 h 6857985"/>
                <a:gd name="connsiteX8713" fmla="*/ 5665559 w 6868353"/>
                <a:gd name="connsiteY8713" fmla="*/ 4370477 h 6857985"/>
                <a:gd name="connsiteX8714" fmla="*/ 5670245 w 6868353"/>
                <a:gd name="connsiteY8714" fmla="*/ 4354989 h 6857985"/>
                <a:gd name="connsiteX8715" fmla="*/ 5676545 w 6868353"/>
                <a:gd name="connsiteY8715" fmla="*/ 4337109 h 6857985"/>
                <a:gd name="connsiteX8716" fmla="*/ 5692387 w 6868353"/>
                <a:gd name="connsiteY8716" fmla="*/ 4323603 h 6857985"/>
                <a:gd name="connsiteX8717" fmla="*/ 5687715 w 6868353"/>
                <a:gd name="connsiteY8717" fmla="*/ 4347005 h 6857985"/>
                <a:gd name="connsiteX8718" fmla="*/ 5678979 w 6868353"/>
                <a:gd name="connsiteY8718" fmla="*/ 4369628 h 6857985"/>
                <a:gd name="connsiteX8719" fmla="*/ 5698275 w 6868353"/>
                <a:gd name="connsiteY8719" fmla="*/ 4337760 h 6857985"/>
                <a:gd name="connsiteX8720" fmla="*/ 5712659 w 6868353"/>
                <a:gd name="connsiteY8720" fmla="*/ 4294538 h 6857985"/>
                <a:gd name="connsiteX8721" fmla="*/ 5731091 w 6868353"/>
                <a:gd name="connsiteY8721" fmla="*/ 4325656 h 6857985"/>
                <a:gd name="connsiteX8722" fmla="*/ 5726817 w 6868353"/>
                <a:gd name="connsiteY8722" fmla="*/ 4276516 h 6857985"/>
                <a:gd name="connsiteX8723" fmla="*/ 5737703 w 6868353"/>
                <a:gd name="connsiteY8723" fmla="*/ 4302211 h 6857985"/>
                <a:gd name="connsiteX8724" fmla="*/ 5756391 w 6868353"/>
                <a:gd name="connsiteY8724" fmla="*/ 4268362 h 6857985"/>
                <a:gd name="connsiteX8725" fmla="*/ 5768113 w 6868353"/>
                <a:gd name="connsiteY8725" fmla="*/ 4269820 h 6857985"/>
                <a:gd name="connsiteX8726" fmla="*/ 5751535 w 6868353"/>
                <a:gd name="connsiteY8726" fmla="*/ 4296081 h 6857985"/>
                <a:gd name="connsiteX8727" fmla="*/ 5760907 w 6868353"/>
                <a:gd name="connsiteY8727" fmla="*/ 4305637 h 6857985"/>
                <a:gd name="connsiteX8728" fmla="*/ 5778023 w 6868353"/>
                <a:gd name="connsiteY8728" fmla="*/ 4274548 h 6857985"/>
                <a:gd name="connsiteX8729" fmla="*/ 5802599 w 6868353"/>
                <a:gd name="connsiteY8729" fmla="*/ 4236777 h 6857985"/>
                <a:gd name="connsiteX8730" fmla="*/ 5820283 w 6868353"/>
                <a:gd name="connsiteY8730" fmla="*/ 4263732 h 6857985"/>
                <a:gd name="connsiteX8731" fmla="*/ 5839239 w 6868353"/>
                <a:gd name="connsiteY8731" fmla="*/ 4207217 h 6857985"/>
                <a:gd name="connsiteX8732" fmla="*/ 5850961 w 6868353"/>
                <a:gd name="connsiteY8732" fmla="*/ 4208265 h 6857985"/>
                <a:gd name="connsiteX8733" fmla="*/ 5862795 w 6868353"/>
                <a:gd name="connsiteY8733" fmla="*/ 4234484 h 6857985"/>
                <a:gd name="connsiteX8734" fmla="*/ 5864579 w 6868353"/>
                <a:gd name="connsiteY8734" fmla="*/ 4201059 h 6857985"/>
                <a:gd name="connsiteX8735" fmla="*/ 5871615 w 6868353"/>
                <a:gd name="connsiteY8735" fmla="*/ 4207061 h 6857985"/>
                <a:gd name="connsiteX8736" fmla="*/ 5879303 w 6868353"/>
                <a:gd name="connsiteY8736" fmla="*/ 4190158 h 6857985"/>
                <a:gd name="connsiteX8737" fmla="*/ 5889455 w 6868353"/>
                <a:gd name="connsiteY8737" fmla="*/ 4169361 h 6857985"/>
                <a:gd name="connsiteX8738" fmla="*/ 5884711 w 6868353"/>
                <a:gd name="connsiteY8738" fmla="*/ 4185896 h 6857985"/>
                <a:gd name="connsiteX8739" fmla="*/ 5882799 w 6868353"/>
                <a:gd name="connsiteY8739" fmla="*/ 4194263 h 6857985"/>
                <a:gd name="connsiteX8740" fmla="*/ 5876387 w 6868353"/>
                <a:gd name="connsiteY8740" fmla="*/ 4214649 h 6857985"/>
                <a:gd name="connsiteX8741" fmla="*/ 5890035 w 6868353"/>
                <a:gd name="connsiteY8741" fmla="*/ 4207344 h 6857985"/>
                <a:gd name="connsiteX8742" fmla="*/ 5896263 w 6868353"/>
                <a:gd name="connsiteY8742" fmla="*/ 4176270 h 6857985"/>
                <a:gd name="connsiteX8743" fmla="*/ 5904971 w 6868353"/>
                <a:gd name="connsiteY8743" fmla="*/ 4132156 h 6857985"/>
                <a:gd name="connsiteX8744" fmla="*/ 5928427 w 6868353"/>
                <a:gd name="connsiteY8744" fmla="*/ 4133218 h 6857985"/>
                <a:gd name="connsiteX8745" fmla="*/ 5924947 w 6868353"/>
                <a:gd name="connsiteY8745" fmla="*/ 4103304 h 6857985"/>
                <a:gd name="connsiteX8746" fmla="*/ 5941947 w 6868353"/>
                <a:gd name="connsiteY8746" fmla="*/ 4091128 h 6857985"/>
                <a:gd name="connsiteX8747" fmla="*/ 5948163 w 6868353"/>
                <a:gd name="connsiteY8747" fmla="*/ 4138413 h 6857985"/>
                <a:gd name="connsiteX8748" fmla="*/ 5972003 w 6868353"/>
                <a:gd name="connsiteY8748" fmla="*/ 4104875 h 6857985"/>
                <a:gd name="connsiteX8749" fmla="*/ 5980655 w 6868353"/>
                <a:gd name="connsiteY8749" fmla="*/ 4122388 h 6857985"/>
                <a:gd name="connsiteX8750" fmla="*/ 5970163 w 6868353"/>
                <a:gd name="connsiteY8750" fmla="*/ 4147870 h 6857985"/>
                <a:gd name="connsiteX8751" fmla="*/ 5986415 w 6868353"/>
                <a:gd name="connsiteY8751" fmla="*/ 4130839 h 6857985"/>
                <a:gd name="connsiteX8752" fmla="*/ 5997035 w 6868353"/>
                <a:gd name="connsiteY8752" fmla="*/ 4098207 h 6857985"/>
                <a:gd name="connsiteX8753" fmla="*/ 6005119 w 6868353"/>
                <a:gd name="connsiteY8753" fmla="*/ 4066481 h 6857985"/>
                <a:gd name="connsiteX8754" fmla="*/ 6004807 w 6868353"/>
                <a:gd name="connsiteY8754" fmla="*/ 4076688 h 6857985"/>
                <a:gd name="connsiteX8755" fmla="*/ 6004635 w 6868353"/>
                <a:gd name="connsiteY8755" fmla="*/ 4088226 h 6857985"/>
                <a:gd name="connsiteX8756" fmla="*/ 6013243 w 6868353"/>
                <a:gd name="connsiteY8756" fmla="*/ 4048940 h 6857985"/>
                <a:gd name="connsiteX8757" fmla="*/ 6027401 w 6868353"/>
                <a:gd name="connsiteY8757" fmla="*/ 4075400 h 6857985"/>
                <a:gd name="connsiteX8758" fmla="*/ 6024867 w 6868353"/>
                <a:gd name="connsiteY8758" fmla="*/ 4027039 h 6857985"/>
                <a:gd name="connsiteX8759" fmla="*/ 6031959 w 6868353"/>
                <a:gd name="connsiteY8759" fmla="*/ 4040120 h 6857985"/>
                <a:gd name="connsiteX8760" fmla="*/ 6049471 w 6868353"/>
                <a:gd name="connsiteY8760" fmla="*/ 3995865 h 6857985"/>
                <a:gd name="connsiteX8761" fmla="*/ 6043539 w 6868353"/>
                <a:gd name="connsiteY8761" fmla="*/ 3974021 h 6857985"/>
                <a:gd name="connsiteX8762" fmla="*/ 6055955 w 6868353"/>
                <a:gd name="connsiteY8762" fmla="*/ 3969207 h 6857985"/>
                <a:gd name="connsiteX8763" fmla="*/ 6060287 w 6868353"/>
                <a:gd name="connsiteY8763" fmla="*/ 3963714 h 6857985"/>
                <a:gd name="connsiteX8764" fmla="*/ 6064903 w 6868353"/>
                <a:gd name="connsiteY8764" fmla="*/ 3937934 h 6857985"/>
                <a:gd name="connsiteX8765" fmla="*/ 6070057 w 6868353"/>
                <a:gd name="connsiteY8765" fmla="*/ 3956423 h 6857985"/>
                <a:gd name="connsiteX8766" fmla="*/ 6076555 w 6868353"/>
                <a:gd name="connsiteY8766" fmla="*/ 3968499 h 6857985"/>
                <a:gd name="connsiteX8767" fmla="*/ 6076527 w 6868353"/>
                <a:gd name="connsiteY8767" fmla="*/ 3952360 h 6857985"/>
                <a:gd name="connsiteX8768" fmla="*/ 6074785 w 6868353"/>
                <a:gd name="connsiteY8768" fmla="*/ 3924032 h 6857985"/>
                <a:gd name="connsiteX8769" fmla="*/ 6103355 w 6868353"/>
                <a:gd name="connsiteY8769" fmla="*/ 3931436 h 6857985"/>
                <a:gd name="connsiteX8770" fmla="*/ 6108833 w 6868353"/>
                <a:gd name="connsiteY8770" fmla="*/ 3899611 h 6857985"/>
                <a:gd name="connsiteX8771" fmla="*/ 6099645 w 6868353"/>
                <a:gd name="connsiteY8771" fmla="*/ 3904736 h 6857985"/>
                <a:gd name="connsiteX8772" fmla="*/ 6103269 w 6868353"/>
                <a:gd name="connsiteY8772" fmla="*/ 3859659 h 6857985"/>
                <a:gd name="connsiteX8773" fmla="*/ 6116167 w 6868353"/>
                <a:gd name="connsiteY8773" fmla="*/ 3881079 h 6857985"/>
                <a:gd name="connsiteX8774" fmla="*/ 6135251 w 6868353"/>
                <a:gd name="connsiteY8774" fmla="*/ 3861570 h 6857985"/>
                <a:gd name="connsiteX8775" fmla="*/ 6141323 w 6868353"/>
                <a:gd name="connsiteY8775" fmla="*/ 3835451 h 6857985"/>
                <a:gd name="connsiteX8776" fmla="*/ 6144211 w 6868353"/>
                <a:gd name="connsiteY8776" fmla="*/ 3806216 h 6857985"/>
                <a:gd name="connsiteX8777" fmla="*/ 6155623 w 6868353"/>
                <a:gd name="connsiteY8777" fmla="*/ 3814031 h 6857985"/>
                <a:gd name="connsiteX8778" fmla="*/ 6169241 w 6868353"/>
                <a:gd name="connsiteY8778" fmla="*/ 3748271 h 6857985"/>
                <a:gd name="connsiteX8779" fmla="*/ 6186513 w 6868353"/>
                <a:gd name="connsiteY8779" fmla="*/ 3755265 h 6857985"/>
                <a:gd name="connsiteX8780" fmla="*/ 6230359 w 6868353"/>
                <a:gd name="connsiteY8780" fmla="*/ 3706960 h 6857985"/>
                <a:gd name="connsiteX8781" fmla="*/ 6279923 w 6868353"/>
                <a:gd name="connsiteY8781" fmla="*/ 3627327 h 6857985"/>
                <a:gd name="connsiteX8782" fmla="*/ 6295551 w 6868353"/>
                <a:gd name="connsiteY8782" fmla="*/ 3687296 h 6857985"/>
                <a:gd name="connsiteX8783" fmla="*/ 6306297 w 6868353"/>
                <a:gd name="connsiteY8783" fmla="*/ 3636968 h 6857985"/>
                <a:gd name="connsiteX8784" fmla="*/ 6327871 w 6868353"/>
                <a:gd name="connsiteY8784" fmla="*/ 3706394 h 6857985"/>
                <a:gd name="connsiteX8785" fmla="*/ 6333507 w 6868353"/>
                <a:gd name="connsiteY8785" fmla="*/ 3695649 h 6857985"/>
                <a:gd name="connsiteX8786" fmla="*/ 6335135 w 6868353"/>
                <a:gd name="connsiteY8786" fmla="*/ 3621819 h 6857985"/>
                <a:gd name="connsiteX8787" fmla="*/ 6350423 w 6868353"/>
                <a:gd name="connsiteY8787" fmla="*/ 3663257 h 6857985"/>
                <a:gd name="connsiteX8788" fmla="*/ 6361355 w 6868353"/>
                <a:gd name="connsiteY8788" fmla="*/ 3621735 h 6857985"/>
                <a:gd name="connsiteX8789" fmla="*/ 6377111 w 6868353"/>
                <a:gd name="connsiteY8789" fmla="*/ 3671497 h 6857985"/>
                <a:gd name="connsiteX8790" fmla="*/ 6383453 w 6868353"/>
                <a:gd name="connsiteY8790" fmla="*/ 3705361 h 6857985"/>
                <a:gd name="connsiteX8791" fmla="*/ 6387999 w 6868353"/>
                <a:gd name="connsiteY8791" fmla="*/ 3741065 h 6857985"/>
                <a:gd name="connsiteX8792" fmla="*/ 6405241 w 6868353"/>
                <a:gd name="connsiteY8792" fmla="*/ 3748342 h 6857985"/>
                <a:gd name="connsiteX8793" fmla="*/ 6409091 w 6868353"/>
                <a:gd name="connsiteY8793" fmla="*/ 3692747 h 6857985"/>
                <a:gd name="connsiteX8794" fmla="*/ 6413635 w 6868353"/>
                <a:gd name="connsiteY8794" fmla="*/ 3711349 h 6857985"/>
                <a:gd name="connsiteX8795" fmla="*/ 6416271 w 6868353"/>
                <a:gd name="connsiteY8795" fmla="*/ 3745822 h 6857985"/>
                <a:gd name="connsiteX8796" fmla="*/ 6413451 w 6868353"/>
                <a:gd name="connsiteY8796" fmla="*/ 3847286 h 6857985"/>
                <a:gd name="connsiteX8797" fmla="*/ 6426207 w 6868353"/>
                <a:gd name="connsiteY8797" fmla="*/ 3815475 h 6857985"/>
                <a:gd name="connsiteX8798" fmla="*/ 6435155 w 6868353"/>
                <a:gd name="connsiteY8798" fmla="*/ 3874892 h 6857985"/>
                <a:gd name="connsiteX8799" fmla="*/ 6438991 w 6868353"/>
                <a:gd name="connsiteY8799" fmla="*/ 4000594 h 6857985"/>
                <a:gd name="connsiteX8800" fmla="*/ 6436303 w 6868353"/>
                <a:gd name="connsiteY8800" fmla="*/ 4014977 h 6857985"/>
                <a:gd name="connsiteX8801" fmla="*/ 6433343 w 6868353"/>
                <a:gd name="connsiteY8801" fmla="*/ 4029856 h 6857985"/>
                <a:gd name="connsiteX8802" fmla="*/ 6428445 w 6868353"/>
                <a:gd name="connsiteY8802" fmla="*/ 4060620 h 6857985"/>
                <a:gd name="connsiteX8803" fmla="*/ 6422923 w 6868353"/>
                <a:gd name="connsiteY8803" fmla="*/ 4120929 h 6857985"/>
                <a:gd name="connsiteX8804" fmla="*/ 6423179 w 6868353"/>
                <a:gd name="connsiteY8804" fmla="*/ 4169389 h 6857985"/>
                <a:gd name="connsiteX8805" fmla="*/ 6429407 w 6868353"/>
                <a:gd name="connsiteY8805" fmla="*/ 4193428 h 6857985"/>
                <a:gd name="connsiteX8806" fmla="*/ 6412219 w 6868353"/>
                <a:gd name="connsiteY8806" fmla="*/ 4321309 h 6857985"/>
                <a:gd name="connsiteX8807" fmla="*/ 6402325 w 6868353"/>
                <a:gd name="connsiteY8807" fmla="*/ 4443174 h 6857985"/>
                <a:gd name="connsiteX8808" fmla="*/ 6401363 w 6868353"/>
                <a:gd name="connsiteY8808" fmla="*/ 4422448 h 6857985"/>
                <a:gd name="connsiteX8809" fmla="*/ 6390659 w 6868353"/>
                <a:gd name="connsiteY8809" fmla="*/ 4462484 h 6857985"/>
                <a:gd name="connsiteX8810" fmla="*/ 6375087 w 6868353"/>
                <a:gd name="connsiteY8810" fmla="*/ 4499321 h 6857985"/>
                <a:gd name="connsiteX8811" fmla="*/ 6351685 w 6868353"/>
                <a:gd name="connsiteY8811" fmla="*/ 4567318 h 6857985"/>
                <a:gd name="connsiteX8812" fmla="*/ 6350283 w 6868353"/>
                <a:gd name="connsiteY8812" fmla="*/ 4541311 h 6857985"/>
                <a:gd name="connsiteX8813" fmla="*/ 6319363 w 6868353"/>
                <a:gd name="connsiteY8813" fmla="*/ 4594358 h 6857985"/>
                <a:gd name="connsiteX8814" fmla="*/ 6293387 w 6868353"/>
                <a:gd name="connsiteY8814" fmla="*/ 4677970 h 6857985"/>
                <a:gd name="connsiteX8815" fmla="*/ 6316575 w 6868353"/>
                <a:gd name="connsiteY8815" fmla="*/ 4655659 h 6857985"/>
                <a:gd name="connsiteX8816" fmla="*/ 6291119 w 6868353"/>
                <a:gd name="connsiteY8816" fmla="*/ 4693232 h 6857985"/>
                <a:gd name="connsiteX8817" fmla="*/ 6290143 w 6868353"/>
                <a:gd name="connsiteY8817" fmla="*/ 4739908 h 6857985"/>
                <a:gd name="connsiteX8818" fmla="*/ 6263557 w 6868353"/>
                <a:gd name="connsiteY8818" fmla="*/ 4844600 h 6857985"/>
                <a:gd name="connsiteX8819" fmla="*/ 6240423 w 6868353"/>
                <a:gd name="connsiteY8819" fmla="*/ 4881012 h 6857985"/>
                <a:gd name="connsiteX8820" fmla="*/ 6220065 w 6868353"/>
                <a:gd name="connsiteY8820" fmla="*/ 4922223 h 6857985"/>
                <a:gd name="connsiteX8821" fmla="*/ 6184503 w 6868353"/>
                <a:gd name="connsiteY8821" fmla="*/ 5006090 h 6857985"/>
                <a:gd name="connsiteX8822" fmla="*/ 6208571 w 6868353"/>
                <a:gd name="connsiteY8822" fmla="*/ 4975001 h 6857985"/>
                <a:gd name="connsiteX8823" fmla="*/ 6196423 w 6868353"/>
                <a:gd name="connsiteY8823" fmla="*/ 5014882 h 6857985"/>
                <a:gd name="connsiteX8824" fmla="*/ 6145895 w 6868353"/>
                <a:gd name="connsiteY8824" fmla="*/ 5080910 h 6857985"/>
                <a:gd name="connsiteX8825" fmla="*/ 6161711 w 6868353"/>
                <a:gd name="connsiteY8825" fmla="*/ 5069486 h 6857985"/>
                <a:gd name="connsiteX8826" fmla="*/ 6131259 w 6868353"/>
                <a:gd name="connsiteY8826" fmla="*/ 5108829 h 6857985"/>
                <a:gd name="connsiteX8827" fmla="*/ 6148531 w 6868353"/>
                <a:gd name="connsiteY8827" fmla="*/ 5119744 h 6857985"/>
                <a:gd name="connsiteX8828" fmla="*/ 6128227 w 6868353"/>
                <a:gd name="connsiteY8828" fmla="*/ 5150422 h 6857985"/>
                <a:gd name="connsiteX8829" fmla="*/ 6117343 w 6868353"/>
                <a:gd name="connsiteY8829" fmla="*/ 5153508 h 6857985"/>
                <a:gd name="connsiteX8830" fmla="*/ 6096079 w 6868353"/>
                <a:gd name="connsiteY8830" fmla="*/ 5189935 h 6857985"/>
                <a:gd name="connsiteX8831" fmla="*/ 6107361 w 6868353"/>
                <a:gd name="connsiteY8831" fmla="*/ 5199420 h 6857985"/>
                <a:gd name="connsiteX8832" fmla="*/ 6085601 w 6868353"/>
                <a:gd name="connsiteY8832" fmla="*/ 5219296 h 6857985"/>
                <a:gd name="connsiteX8833" fmla="*/ 6049855 w 6868353"/>
                <a:gd name="connsiteY8833" fmla="*/ 5288001 h 6857985"/>
                <a:gd name="connsiteX8834" fmla="*/ 6007723 w 6868353"/>
                <a:gd name="connsiteY8834" fmla="*/ 5357824 h 6857985"/>
                <a:gd name="connsiteX8835" fmla="*/ 5987945 w 6868353"/>
                <a:gd name="connsiteY8835" fmla="*/ 5391688 h 6857985"/>
                <a:gd name="connsiteX8836" fmla="*/ 5978857 w 6868353"/>
                <a:gd name="connsiteY8836" fmla="*/ 5407997 h 6857985"/>
                <a:gd name="connsiteX8837" fmla="*/ 5969967 w 6868353"/>
                <a:gd name="connsiteY8837" fmla="*/ 5423372 h 6857985"/>
                <a:gd name="connsiteX8838" fmla="*/ 5944427 w 6868353"/>
                <a:gd name="connsiteY8838" fmla="*/ 5477494 h 6857985"/>
                <a:gd name="connsiteX8839" fmla="*/ 5916083 w 6868353"/>
                <a:gd name="connsiteY8839" fmla="*/ 5513043 h 6857985"/>
                <a:gd name="connsiteX8840" fmla="*/ 5906485 w 6868353"/>
                <a:gd name="connsiteY8840" fmla="*/ 5527922 h 6857985"/>
                <a:gd name="connsiteX8841" fmla="*/ 5893587 w 6868353"/>
                <a:gd name="connsiteY8841" fmla="*/ 5546638 h 6857985"/>
                <a:gd name="connsiteX8842" fmla="*/ 5910195 w 6868353"/>
                <a:gd name="connsiteY8842" fmla="*/ 5534109 h 6857985"/>
                <a:gd name="connsiteX8843" fmla="*/ 5898911 w 6868353"/>
                <a:gd name="connsiteY8843" fmla="*/ 5550914 h 6857985"/>
                <a:gd name="connsiteX8844" fmla="*/ 5846163 w 6868353"/>
                <a:gd name="connsiteY8844" fmla="*/ 5610685 h 6857985"/>
                <a:gd name="connsiteX8845" fmla="*/ 5848411 w 6868353"/>
                <a:gd name="connsiteY8845" fmla="*/ 5620864 h 6857985"/>
                <a:gd name="connsiteX8846" fmla="*/ 5814067 w 6868353"/>
                <a:gd name="connsiteY8846" fmla="*/ 5660759 h 6857985"/>
                <a:gd name="connsiteX8847" fmla="*/ 5789447 w 6868353"/>
                <a:gd name="connsiteY8847" fmla="*/ 5688054 h 6857985"/>
                <a:gd name="connsiteX8848" fmla="*/ 5797375 w 6868353"/>
                <a:gd name="connsiteY8848" fmla="*/ 5672198 h 6857985"/>
                <a:gd name="connsiteX8849" fmla="*/ 5815795 w 6868353"/>
                <a:gd name="connsiteY8849" fmla="*/ 5647267 h 6857985"/>
                <a:gd name="connsiteX8850" fmla="*/ 5847535 w 6868353"/>
                <a:gd name="connsiteY8850" fmla="*/ 5599642 h 6857985"/>
                <a:gd name="connsiteX8851" fmla="*/ 5816361 w 6868353"/>
                <a:gd name="connsiteY8851" fmla="*/ 5624573 h 6857985"/>
                <a:gd name="connsiteX8852" fmla="*/ 5763173 w 6868353"/>
                <a:gd name="connsiteY8852" fmla="*/ 5692541 h 6857985"/>
                <a:gd name="connsiteX8853" fmla="*/ 5709927 w 6868353"/>
                <a:gd name="connsiteY8853" fmla="*/ 5758740 h 6857985"/>
                <a:gd name="connsiteX8854" fmla="*/ 5653243 w 6868353"/>
                <a:gd name="connsiteY8854" fmla="*/ 5823212 h 6857985"/>
                <a:gd name="connsiteX8855" fmla="*/ 5623725 w 6868353"/>
                <a:gd name="connsiteY8855" fmla="*/ 5856014 h 6857985"/>
                <a:gd name="connsiteX8856" fmla="*/ 5592635 w 6868353"/>
                <a:gd name="connsiteY8856" fmla="*/ 5888943 h 6857985"/>
                <a:gd name="connsiteX8857" fmla="*/ 5611733 w 6868353"/>
                <a:gd name="connsiteY8857" fmla="*/ 5882927 h 6857985"/>
                <a:gd name="connsiteX8858" fmla="*/ 5670797 w 6868353"/>
                <a:gd name="connsiteY8858" fmla="*/ 5826468 h 6857985"/>
                <a:gd name="connsiteX8859" fmla="*/ 5633607 w 6868353"/>
                <a:gd name="connsiteY8859" fmla="*/ 5873512 h 6857985"/>
                <a:gd name="connsiteX8860" fmla="*/ 5618373 w 6868353"/>
                <a:gd name="connsiteY8860" fmla="*/ 5890402 h 6857985"/>
                <a:gd name="connsiteX8861" fmla="*/ 5605079 w 6868353"/>
                <a:gd name="connsiteY8861" fmla="*/ 5904389 h 6857985"/>
                <a:gd name="connsiteX8862" fmla="*/ 5596359 w 6868353"/>
                <a:gd name="connsiteY8862" fmla="*/ 5917414 h 6857985"/>
                <a:gd name="connsiteX8863" fmla="*/ 5563103 w 6868353"/>
                <a:gd name="connsiteY8863" fmla="*/ 5952565 h 6857985"/>
                <a:gd name="connsiteX8864" fmla="*/ 5610347 w 6868353"/>
                <a:gd name="connsiteY8864" fmla="*/ 5888278 h 6857985"/>
                <a:gd name="connsiteX8865" fmla="*/ 5447199 w 6868353"/>
                <a:gd name="connsiteY8865" fmla="*/ 6035229 h 6857985"/>
                <a:gd name="connsiteX8866" fmla="*/ 5409471 w 6868353"/>
                <a:gd name="connsiteY8866" fmla="*/ 6071245 h 6857985"/>
                <a:gd name="connsiteX8867" fmla="*/ 5390783 w 6868353"/>
                <a:gd name="connsiteY8867" fmla="*/ 6088941 h 6857985"/>
                <a:gd name="connsiteX8868" fmla="*/ 5371487 w 6868353"/>
                <a:gd name="connsiteY8868" fmla="*/ 6105491 h 6857985"/>
                <a:gd name="connsiteX8869" fmla="*/ 5293199 w 6868353"/>
                <a:gd name="connsiteY8869" fmla="*/ 6166933 h 6857985"/>
                <a:gd name="connsiteX8870" fmla="*/ 5271665 w 6868353"/>
                <a:gd name="connsiteY8870" fmla="*/ 6189627 h 6857985"/>
                <a:gd name="connsiteX8871" fmla="*/ 5246167 w 6868353"/>
                <a:gd name="connsiteY8871" fmla="*/ 6212278 h 6857985"/>
                <a:gd name="connsiteX8872" fmla="*/ 5186807 w 6868353"/>
                <a:gd name="connsiteY8872" fmla="*/ 6259804 h 6857985"/>
                <a:gd name="connsiteX8873" fmla="*/ 5153707 w 6868353"/>
                <a:gd name="connsiteY8873" fmla="*/ 6284451 h 6857985"/>
                <a:gd name="connsiteX8874" fmla="*/ 5117931 w 6868353"/>
                <a:gd name="connsiteY8874" fmla="*/ 6308080 h 6857985"/>
                <a:gd name="connsiteX8875" fmla="*/ 5042615 w 6868353"/>
                <a:gd name="connsiteY8875" fmla="*/ 6356214 h 6857985"/>
                <a:gd name="connsiteX8876" fmla="*/ 5023251 w 6868353"/>
                <a:gd name="connsiteY8876" fmla="*/ 6368318 h 6857985"/>
                <a:gd name="connsiteX8877" fmla="*/ 5003359 w 6868353"/>
                <a:gd name="connsiteY8877" fmla="*/ 6379672 h 6857985"/>
                <a:gd name="connsiteX8878" fmla="*/ 4963451 w 6868353"/>
                <a:gd name="connsiteY8878" fmla="*/ 6402451 h 6857985"/>
                <a:gd name="connsiteX8879" fmla="*/ 4884383 w 6868353"/>
                <a:gd name="connsiteY8879" fmla="*/ 6447839 h 6857985"/>
                <a:gd name="connsiteX8880" fmla="*/ 4807537 w 6868353"/>
                <a:gd name="connsiteY8880" fmla="*/ 6490041 h 6857985"/>
                <a:gd name="connsiteX8881" fmla="*/ 4771479 w 6868353"/>
                <a:gd name="connsiteY8881" fmla="*/ 6511093 h 6857985"/>
                <a:gd name="connsiteX8882" fmla="*/ 4754207 w 6868353"/>
                <a:gd name="connsiteY8882" fmla="*/ 6521598 h 6857985"/>
                <a:gd name="connsiteX8883" fmla="*/ 4737191 w 6868353"/>
                <a:gd name="connsiteY8883" fmla="*/ 6531352 h 6857985"/>
                <a:gd name="connsiteX8884" fmla="*/ 4703199 w 6868353"/>
                <a:gd name="connsiteY8884" fmla="*/ 6539959 h 6857985"/>
                <a:gd name="connsiteX8885" fmla="*/ 4636279 w 6868353"/>
                <a:gd name="connsiteY8885" fmla="*/ 6572860 h 6857985"/>
                <a:gd name="connsiteX8886" fmla="*/ 4602415 w 6868353"/>
                <a:gd name="connsiteY8886" fmla="*/ 6588731 h 6857985"/>
                <a:gd name="connsiteX8887" fmla="*/ 4567885 w 6868353"/>
                <a:gd name="connsiteY8887" fmla="*/ 6603341 h 6857985"/>
                <a:gd name="connsiteX8888" fmla="*/ 4497851 w 6868353"/>
                <a:gd name="connsiteY8888" fmla="*/ 6632249 h 6857985"/>
                <a:gd name="connsiteX8889" fmla="*/ 4462231 w 6868353"/>
                <a:gd name="connsiteY8889" fmla="*/ 6646548 h 6857985"/>
                <a:gd name="connsiteX8890" fmla="*/ 4425691 w 6868353"/>
                <a:gd name="connsiteY8890" fmla="*/ 6659304 h 6857985"/>
                <a:gd name="connsiteX8891" fmla="*/ 4273333 w 6868353"/>
                <a:gd name="connsiteY8891" fmla="*/ 6708562 h 6857985"/>
                <a:gd name="connsiteX8892" fmla="*/ 4202355 w 6868353"/>
                <a:gd name="connsiteY8892" fmla="*/ 6726734 h 6857985"/>
                <a:gd name="connsiteX8893" fmla="*/ 4245433 w 6868353"/>
                <a:gd name="connsiteY8893" fmla="*/ 6712825 h 6857985"/>
                <a:gd name="connsiteX8894" fmla="*/ 4271391 w 6868353"/>
                <a:gd name="connsiteY8894" fmla="*/ 6700218 h 6857985"/>
                <a:gd name="connsiteX8895" fmla="*/ 4179499 w 6868353"/>
                <a:gd name="connsiteY8895" fmla="*/ 6720336 h 6857985"/>
                <a:gd name="connsiteX8896" fmla="*/ 4157131 w 6868353"/>
                <a:gd name="connsiteY8896" fmla="*/ 6725602 h 6857985"/>
                <a:gd name="connsiteX8897" fmla="*/ 4136291 w 6868353"/>
                <a:gd name="connsiteY8897" fmla="*/ 6730274 h 6857985"/>
                <a:gd name="connsiteX8898" fmla="*/ 4102441 w 6868353"/>
                <a:gd name="connsiteY8898" fmla="*/ 6740198 h 6857985"/>
                <a:gd name="connsiteX8899" fmla="*/ 4147135 w 6868353"/>
                <a:gd name="connsiteY8899" fmla="*/ 6738966 h 6857985"/>
                <a:gd name="connsiteX8900" fmla="*/ 4194531 w 6868353"/>
                <a:gd name="connsiteY8900" fmla="*/ 6728737 h 6857985"/>
                <a:gd name="connsiteX8901" fmla="*/ 4107353 w 6868353"/>
                <a:gd name="connsiteY8901" fmla="*/ 6751057 h 6857985"/>
                <a:gd name="connsiteX8902" fmla="*/ 4087307 w 6868353"/>
                <a:gd name="connsiteY8902" fmla="*/ 6746484 h 6857985"/>
                <a:gd name="connsiteX8903" fmla="*/ 4025991 w 6868353"/>
                <a:gd name="connsiteY8903" fmla="*/ 6756790 h 6857985"/>
                <a:gd name="connsiteX8904" fmla="*/ 4055043 w 6868353"/>
                <a:gd name="connsiteY8904" fmla="*/ 6768413 h 6857985"/>
                <a:gd name="connsiteX8905" fmla="*/ 3895067 w 6868353"/>
                <a:gd name="connsiteY8905" fmla="*/ 6792692 h 6857985"/>
                <a:gd name="connsiteX8906" fmla="*/ 3857099 w 6868353"/>
                <a:gd name="connsiteY8906" fmla="*/ 6798511 h 6857985"/>
                <a:gd name="connsiteX8907" fmla="*/ 3838297 w 6868353"/>
                <a:gd name="connsiteY8907" fmla="*/ 6801470 h 6857985"/>
                <a:gd name="connsiteX8908" fmla="*/ 3819539 w 6868353"/>
                <a:gd name="connsiteY8908" fmla="*/ 6803777 h 6857985"/>
                <a:gd name="connsiteX8909" fmla="*/ 3744987 w 6868353"/>
                <a:gd name="connsiteY8909" fmla="*/ 6812852 h 6857985"/>
                <a:gd name="connsiteX8910" fmla="*/ 3670167 w 6868353"/>
                <a:gd name="connsiteY8910" fmla="*/ 6822267 h 6857985"/>
                <a:gd name="connsiteX8911" fmla="*/ 3593591 w 6868353"/>
                <a:gd name="connsiteY8911" fmla="*/ 6828638 h 6857985"/>
                <a:gd name="connsiteX8912" fmla="*/ 3513915 w 6868353"/>
                <a:gd name="connsiteY8912" fmla="*/ 6834881 h 6857985"/>
                <a:gd name="connsiteX8913" fmla="*/ 3472477 w 6868353"/>
                <a:gd name="connsiteY8913" fmla="*/ 6836551 h 6857985"/>
                <a:gd name="connsiteX8914" fmla="*/ 3429735 w 6868353"/>
                <a:gd name="connsiteY8914" fmla="*/ 6837585 h 6857985"/>
                <a:gd name="connsiteX8915" fmla="*/ 3340645 w 6868353"/>
                <a:gd name="connsiteY8915" fmla="*/ 6844295 h 6857985"/>
                <a:gd name="connsiteX8916" fmla="*/ 3276726 w 6868353"/>
                <a:gd name="connsiteY8916" fmla="*/ 6833479 h 6857985"/>
                <a:gd name="connsiteX8917" fmla="*/ 3298443 w 6868353"/>
                <a:gd name="connsiteY8917" fmla="*/ 6828482 h 6857985"/>
                <a:gd name="connsiteX8918" fmla="*/ 3339286 w 6868353"/>
                <a:gd name="connsiteY8918" fmla="*/ 6834456 h 6857985"/>
                <a:gd name="connsiteX8919" fmla="*/ 3358922 w 6868353"/>
                <a:gd name="connsiteY8919" fmla="*/ 6832998 h 6857985"/>
                <a:gd name="connsiteX8920" fmla="*/ 3380993 w 6868353"/>
                <a:gd name="connsiteY8920" fmla="*/ 6820639 h 6857985"/>
                <a:gd name="connsiteX8921" fmla="*/ 3332746 w 6868353"/>
                <a:gd name="connsiteY8921" fmla="*/ 6819237 h 6857985"/>
                <a:gd name="connsiteX8922" fmla="*/ 3266816 w 6868353"/>
                <a:gd name="connsiteY8922" fmla="*/ 6815896 h 6857985"/>
                <a:gd name="connsiteX8923" fmla="*/ 3162195 w 6868353"/>
                <a:gd name="connsiteY8923" fmla="*/ 6816887 h 6857985"/>
                <a:gd name="connsiteX8924" fmla="*/ 3253253 w 6868353"/>
                <a:gd name="connsiteY8924" fmla="*/ 6826768 h 6857985"/>
                <a:gd name="connsiteX8925" fmla="*/ 3232499 w 6868353"/>
                <a:gd name="connsiteY8925" fmla="*/ 6837570 h 6857985"/>
                <a:gd name="connsiteX8926" fmla="*/ 3196398 w 6868353"/>
                <a:gd name="connsiteY8926" fmla="*/ 6829629 h 6857985"/>
                <a:gd name="connsiteX8927" fmla="*/ 3152936 w 6868353"/>
                <a:gd name="connsiteY8927" fmla="*/ 6823385 h 6857985"/>
                <a:gd name="connsiteX8928" fmla="*/ 3113452 w 6868353"/>
                <a:gd name="connsiteY8928" fmla="*/ 6827293 h 6857985"/>
                <a:gd name="connsiteX8929" fmla="*/ 3163724 w 6868353"/>
                <a:gd name="connsiteY8929" fmla="*/ 6828708 h 6857985"/>
                <a:gd name="connsiteX8930" fmla="*/ 3182057 w 6868353"/>
                <a:gd name="connsiteY8930" fmla="*/ 6838448 h 6857985"/>
                <a:gd name="connsiteX8931" fmla="*/ 3129548 w 6868353"/>
                <a:gd name="connsiteY8931" fmla="*/ 6835489 h 6857985"/>
                <a:gd name="connsiteX8932" fmla="*/ 3078271 w 6868353"/>
                <a:gd name="connsiteY8932" fmla="*/ 6831936 h 6857985"/>
                <a:gd name="connsiteX8933" fmla="*/ 3028027 w 6868353"/>
                <a:gd name="connsiteY8933" fmla="*/ 6828368 h 6857985"/>
                <a:gd name="connsiteX8934" fmla="*/ 3003238 w 6868353"/>
                <a:gd name="connsiteY8934" fmla="*/ 6826570 h 6857985"/>
                <a:gd name="connsiteX8935" fmla="*/ 2978775 w 6868353"/>
                <a:gd name="connsiteY8935" fmla="*/ 6823838 h 6857985"/>
                <a:gd name="connsiteX8936" fmla="*/ 2882535 w 6868353"/>
                <a:gd name="connsiteY8936" fmla="*/ 6812314 h 6857985"/>
                <a:gd name="connsiteX8937" fmla="*/ 2835094 w 6868353"/>
                <a:gd name="connsiteY8937" fmla="*/ 6806298 h 6857985"/>
                <a:gd name="connsiteX8938" fmla="*/ 2788262 w 6868353"/>
                <a:gd name="connsiteY8938" fmla="*/ 6798200 h 6857985"/>
                <a:gd name="connsiteX8939" fmla="*/ 2694698 w 6868353"/>
                <a:gd name="connsiteY8939" fmla="*/ 6781154 h 6857985"/>
                <a:gd name="connsiteX8940" fmla="*/ 2671253 w 6868353"/>
                <a:gd name="connsiteY8940" fmla="*/ 6776568 h 6857985"/>
                <a:gd name="connsiteX8941" fmla="*/ 2647951 w 6868353"/>
                <a:gd name="connsiteY8941" fmla="*/ 6771032 h 6857985"/>
                <a:gd name="connsiteX8942" fmla="*/ 2601048 w 6868353"/>
                <a:gd name="connsiteY8942" fmla="*/ 6759607 h 6857985"/>
                <a:gd name="connsiteX8943" fmla="*/ 2505700 w 6868353"/>
                <a:gd name="connsiteY8943" fmla="*/ 6734733 h 6857985"/>
                <a:gd name="connsiteX8944" fmla="*/ 2408341 w 6868353"/>
                <a:gd name="connsiteY8944" fmla="*/ 6703531 h 6857985"/>
                <a:gd name="connsiteX8945" fmla="*/ 2379942 w 6868353"/>
                <a:gd name="connsiteY8945" fmla="*/ 6704097 h 6857985"/>
                <a:gd name="connsiteX8946" fmla="*/ 2364242 w 6868353"/>
                <a:gd name="connsiteY8946" fmla="*/ 6690237 h 6857985"/>
                <a:gd name="connsiteX8947" fmla="*/ 2216512 w 6868353"/>
                <a:gd name="connsiteY8947" fmla="*/ 6647695 h 6857985"/>
                <a:gd name="connsiteX8948" fmla="*/ 2281083 w 6868353"/>
                <a:gd name="connsiteY8948" fmla="*/ 6661017 h 6857985"/>
                <a:gd name="connsiteX8949" fmla="*/ 2327603 w 6868353"/>
                <a:gd name="connsiteY8949" fmla="*/ 6674862 h 6857985"/>
                <a:gd name="connsiteX8950" fmla="*/ 2380622 w 6868353"/>
                <a:gd name="connsiteY8950" fmla="*/ 6690761 h 6857985"/>
                <a:gd name="connsiteX8951" fmla="*/ 2496441 w 6868353"/>
                <a:gd name="connsiteY8951" fmla="*/ 6722671 h 6857985"/>
                <a:gd name="connsiteX8952" fmla="*/ 2554089 w 6868353"/>
                <a:gd name="connsiteY8952" fmla="*/ 6735993 h 6857985"/>
                <a:gd name="connsiteX8953" fmla="*/ 2608042 w 6868353"/>
                <a:gd name="connsiteY8953" fmla="*/ 6746214 h 6857985"/>
                <a:gd name="connsiteX8954" fmla="*/ 2568940 w 6868353"/>
                <a:gd name="connsiteY8954" fmla="*/ 6739589 h 6857985"/>
                <a:gd name="connsiteX8955" fmla="*/ 2641085 w 6868353"/>
                <a:gd name="connsiteY8955" fmla="*/ 6758163 h 6857985"/>
                <a:gd name="connsiteX8956" fmla="*/ 2677284 w 6868353"/>
                <a:gd name="connsiteY8956" fmla="*/ 6766615 h 6857985"/>
                <a:gd name="connsiteX8957" fmla="*/ 2713286 w 6868353"/>
                <a:gd name="connsiteY8957" fmla="*/ 6772901 h 6857985"/>
                <a:gd name="connsiteX8958" fmla="*/ 2842229 w 6868353"/>
                <a:gd name="connsiteY8958" fmla="*/ 6788743 h 6857985"/>
                <a:gd name="connsiteX8959" fmla="*/ 3006778 w 6868353"/>
                <a:gd name="connsiteY8959" fmla="*/ 6815613 h 6857985"/>
                <a:gd name="connsiteX8960" fmla="*/ 3156886 w 6868353"/>
                <a:gd name="connsiteY8960" fmla="*/ 6819407 h 6857985"/>
                <a:gd name="connsiteX8961" fmla="*/ 3040061 w 6868353"/>
                <a:gd name="connsiteY8961" fmla="*/ 6803183 h 6857985"/>
                <a:gd name="connsiteX8962" fmla="*/ 3006933 w 6868353"/>
                <a:gd name="connsiteY8962" fmla="*/ 6801980 h 6857985"/>
                <a:gd name="connsiteX8963" fmla="*/ 2972333 w 6868353"/>
                <a:gd name="connsiteY8963" fmla="*/ 6799332 h 6857985"/>
                <a:gd name="connsiteX8964" fmla="*/ 2898164 w 6868353"/>
                <a:gd name="connsiteY8964" fmla="*/ 6790880 h 6857985"/>
                <a:gd name="connsiteX8965" fmla="*/ 2863791 w 6868353"/>
                <a:gd name="connsiteY8965" fmla="*/ 6781282 h 6857985"/>
                <a:gd name="connsiteX8966" fmla="*/ 2827095 w 6868353"/>
                <a:gd name="connsiteY8966" fmla="*/ 6775180 h 6857985"/>
                <a:gd name="connsiteX8967" fmla="*/ 2747688 w 6868353"/>
                <a:gd name="connsiteY8967" fmla="*/ 6766601 h 6857985"/>
                <a:gd name="connsiteX8968" fmla="*/ 2705457 w 6868353"/>
                <a:gd name="connsiteY8968" fmla="*/ 6761674 h 6857985"/>
                <a:gd name="connsiteX8969" fmla="*/ 2662292 w 6868353"/>
                <a:gd name="connsiteY8969" fmla="*/ 6753421 h 6857985"/>
                <a:gd name="connsiteX8970" fmla="*/ 2575452 w 6868353"/>
                <a:gd name="connsiteY8970" fmla="*/ 6720236 h 6857985"/>
                <a:gd name="connsiteX8971" fmla="*/ 2524869 w 6868353"/>
                <a:gd name="connsiteY8971" fmla="*/ 6716216 h 6857985"/>
                <a:gd name="connsiteX8972" fmla="*/ 2440860 w 6868353"/>
                <a:gd name="connsiteY8972" fmla="*/ 6687986 h 6857985"/>
                <a:gd name="connsiteX8973" fmla="*/ 2393505 w 6868353"/>
                <a:gd name="connsiteY8973" fmla="*/ 6670233 h 6857985"/>
                <a:gd name="connsiteX8974" fmla="*/ 2369749 w 6868353"/>
                <a:gd name="connsiteY8974" fmla="*/ 6661314 h 6857985"/>
                <a:gd name="connsiteX8975" fmla="*/ 2346744 w 6868353"/>
                <a:gd name="connsiteY8975" fmla="*/ 6651786 h 6857985"/>
                <a:gd name="connsiteX8976" fmla="*/ 2265694 w 6868353"/>
                <a:gd name="connsiteY8976" fmla="*/ 6622000 h 6857985"/>
                <a:gd name="connsiteX8977" fmla="*/ 2316023 w 6868353"/>
                <a:gd name="connsiteY8977" fmla="*/ 6650229 h 6857985"/>
                <a:gd name="connsiteX8978" fmla="*/ 2344365 w 6868353"/>
                <a:gd name="connsiteY8978" fmla="*/ 6660394 h 6857985"/>
                <a:gd name="connsiteX8979" fmla="*/ 2382915 w 6868353"/>
                <a:gd name="connsiteY8979" fmla="*/ 6674636 h 6857985"/>
                <a:gd name="connsiteX8980" fmla="*/ 2359881 w 6868353"/>
                <a:gd name="connsiteY8980" fmla="*/ 6673234 h 6857985"/>
                <a:gd name="connsiteX8981" fmla="*/ 2316277 w 6868353"/>
                <a:gd name="connsiteY8981" fmla="*/ 6659573 h 6857985"/>
                <a:gd name="connsiteX8982" fmla="*/ 2208287 w 6868353"/>
                <a:gd name="connsiteY8982" fmla="*/ 6626204 h 6857985"/>
                <a:gd name="connsiteX8983" fmla="*/ 2153414 w 6868353"/>
                <a:gd name="connsiteY8983" fmla="*/ 6581950 h 6857985"/>
                <a:gd name="connsiteX8984" fmla="*/ 2063558 w 6868353"/>
                <a:gd name="connsiteY8984" fmla="*/ 6544843 h 6857985"/>
                <a:gd name="connsiteX8985" fmla="*/ 1975359 w 6868353"/>
                <a:gd name="connsiteY8985" fmla="*/ 6503816 h 6857985"/>
                <a:gd name="connsiteX8986" fmla="*/ 2040482 w 6868353"/>
                <a:gd name="connsiteY8986" fmla="*/ 6544008 h 6857985"/>
                <a:gd name="connsiteX8987" fmla="*/ 2062185 w 6868353"/>
                <a:gd name="connsiteY8987" fmla="*/ 6553550 h 6857985"/>
                <a:gd name="connsiteX8988" fmla="*/ 2083676 w 6868353"/>
                <a:gd name="connsiteY8988" fmla="*/ 6562328 h 6857985"/>
                <a:gd name="connsiteX8989" fmla="*/ 2119437 w 6868353"/>
                <a:gd name="connsiteY8989" fmla="*/ 6580633 h 6857985"/>
                <a:gd name="connsiteX8990" fmla="*/ 2073511 w 6868353"/>
                <a:gd name="connsiteY8990" fmla="*/ 6565131 h 6857985"/>
                <a:gd name="connsiteX8991" fmla="*/ 2062143 w 6868353"/>
                <a:gd name="connsiteY8991" fmla="*/ 6558109 h 6857985"/>
                <a:gd name="connsiteX8992" fmla="*/ 2053535 w 6868353"/>
                <a:gd name="connsiteY8992" fmla="*/ 6553409 h 6857985"/>
                <a:gd name="connsiteX8993" fmla="*/ 2048835 w 6868353"/>
                <a:gd name="connsiteY8993" fmla="*/ 6560473 h 6857985"/>
                <a:gd name="connsiteX8994" fmla="*/ 1987591 w 6868353"/>
                <a:gd name="connsiteY8994" fmla="*/ 6525575 h 6857985"/>
                <a:gd name="connsiteX8995" fmla="*/ 1988186 w 6868353"/>
                <a:gd name="connsiteY8995" fmla="*/ 6548383 h 6857985"/>
                <a:gd name="connsiteX8996" fmla="*/ 2041771 w 6868353"/>
                <a:gd name="connsiteY8996" fmla="*/ 6566843 h 6857985"/>
                <a:gd name="connsiteX8997" fmla="*/ 2047108 w 6868353"/>
                <a:gd name="connsiteY8997" fmla="*/ 6573880 h 6857985"/>
                <a:gd name="connsiteX8998" fmla="*/ 2082501 w 6868353"/>
                <a:gd name="connsiteY8998" fmla="*/ 6591109 h 6857985"/>
                <a:gd name="connsiteX8999" fmla="*/ 2111325 w 6868353"/>
                <a:gd name="connsiteY8999" fmla="*/ 6593020 h 6857985"/>
                <a:gd name="connsiteX9000" fmla="*/ 2196650 w 6868353"/>
                <a:gd name="connsiteY9000" fmla="*/ 6627790 h 6857985"/>
                <a:gd name="connsiteX9001" fmla="*/ 2152055 w 6868353"/>
                <a:gd name="connsiteY9001" fmla="*/ 6622269 h 6857985"/>
                <a:gd name="connsiteX9002" fmla="*/ 2097507 w 6868353"/>
                <a:gd name="connsiteY9002" fmla="*/ 6601882 h 6857985"/>
                <a:gd name="connsiteX9003" fmla="*/ 2029879 w 6868353"/>
                <a:gd name="connsiteY9003" fmla="*/ 6571686 h 6857985"/>
                <a:gd name="connsiteX9004" fmla="*/ 1958937 w 6868353"/>
                <a:gd name="connsiteY9004" fmla="*/ 6537779 h 6857985"/>
                <a:gd name="connsiteX9005" fmla="*/ 1924606 w 6868353"/>
                <a:gd name="connsiteY9005" fmla="*/ 6522546 h 6857985"/>
                <a:gd name="connsiteX9006" fmla="*/ 1892668 w 6868353"/>
                <a:gd name="connsiteY9006" fmla="*/ 6509394 h 6857985"/>
                <a:gd name="connsiteX9007" fmla="*/ 1672085 w 6868353"/>
                <a:gd name="connsiteY9007" fmla="*/ 6395358 h 6857985"/>
                <a:gd name="connsiteX9008" fmla="*/ 1609737 w 6868353"/>
                <a:gd name="connsiteY9008" fmla="*/ 6358068 h 6857985"/>
                <a:gd name="connsiteX9009" fmla="*/ 1550461 w 6868353"/>
                <a:gd name="connsiteY9009" fmla="*/ 6319419 h 6857985"/>
                <a:gd name="connsiteX9010" fmla="*/ 1446916 w 6868353"/>
                <a:gd name="connsiteY9010" fmla="*/ 6251154 h 6857985"/>
                <a:gd name="connsiteX9011" fmla="*/ 1383464 w 6868353"/>
                <a:gd name="connsiteY9011" fmla="*/ 6197342 h 6857985"/>
                <a:gd name="connsiteX9012" fmla="*/ 1471748 w 6868353"/>
                <a:gd name="connsiteY9012" fmla="*/ 6265212 h 6857985"/>
                <a:gd name="connsiteX9013" fmla="*/ 1508910 w 6868353"/>
                <a:gd name="connsiteY9013" fmla="*/ 6279907 h 6857985"/>
                <a:gd name="connsiteX9014" fmla="*/ 1606339 w 6868353"/>
                <a:gd name="connsiteY9014" fmla="*/ 6347536 h 6857985"/>
                <a:gd name="connsiteX9015" fmla="*/ 1652747 w 6868353"/>
                <a:gd name="connsiteY9015" fmla="*/ 6375411 h 6857985"/>
                <a:gd name="connsiteX9016" fmla="*/ 1697653 w 6868353"/>
                <a:gd name="connsiteY9016" fmla="*/ 6400766 h 6857985"/>
                <a:gd name="connsiteX9017" fmla="*/ 1741031 w 6868353"/>
                <a:gd name="connsiteY9017" fmla="*/ 6424847 h 6857985"/>
                <a:gd name="connsiteX9018" fmla="*/ 1762294 w 6868353"/>
                <a:gd name="connsiteY9018" fmla="*/ 6436570 h 6857985"/>
                <a:gd name="connsiteX9019" fmla="*/ 1783757 w 6868353"/>
                <a:gd name="connsiteY9019" fmla="*/ 6447528 h 6857985"/>
                <a:gd name="connsiteX9020" fmla="*/ 1867935 w 6868353"/>
                <a:gd name="connsiteY9020" fmla="*/ 6492915 h 6857985"/>
                <a:gd name="connsiteX9021" fmla="*/ 1897892 w 6868353"/>
                <a:gd name="connsiteY9021" fmla="*/ 6501721 h 6857985"/>
                <a:gd name="connsiteX9022" fmla="*/ 1968705 w 6868353"/>
                <a:gd name="connsiteY9022" fmla="*/ 6532569 h 6857985"/>
                <a:gd name="connsiteX9023" fmla="*/ 1968323 w 6868353"/>
                <a:gd name="connsiteY9023" fmla="*/ 6509904 h 6857985"/>
                <a:gd name="connsiteX9024" fmla="*/ 1924691 w 6868353"/>
                <a:gd name="connsiteY9024" fmla="*/ 6486559 h 6857985"/>
                <a:gd name="connsiteX9025" fmla="*/ 1877519 w 6868353"/>
                <a:gd name="connsiteY9025" fmla="*/ 6460439 h 6857985"/>
                <a:gd name="connsiteX9026" fmla="*/ 1800377 w 6868353"/>
                <a:gd name="connsiteY9026" fmla="*/ 6421011 h 6857985"/>
                <a:gd name="connsiteX9027" fmla="*/ 1851102 w 6868353"/>
                <a:gd name="connsiteY9027" fmla="*/ 6447853 h 6857985"/>
                <a:gd name="connsiteX9028" fmla="*/ 1815738 w 6868353"/>
                <a:gd name="connsiteY9028" fmla="*/ 6448943 h 6857985"/>
                <a:gd name="connsiteX9029" fmla="*/ 1778179 w 6868353"/>
                <a:gd name="connsiteY9029" fmla="*/ 6423673 h 6857985"/>
                <a:gd name="connsiteX9030" fmla="*/ 1744754 w 6868353"/>
                <a:gd name="connsiteY9030" fmla="*/ 6401502 h 6857985"/>
                <a:gd name="connsiteX9031" fmla="*/ 1675186 w 6868353"/>
                <a:gd name="connsiteY9031" fmla="*/ 6351967 h 6857985"/>
                <a:gd name="connsiteX9032" fmla="*/ 1654516 w 6868353"/>
                <a:gd name="connsiteY9032" fmla="*/ 6344874 h 6857985"/>
                <a:gd name="connsiteX9033" fmla="*/ 1624149 w 6868353"/>
                <a:gd name="connsiteY9033" fmla="*/ 6328480 h 6857985"/>
                <a:gd name="connsiteX9034" fmla="*/ 1545266 w 6868353"/>
                <a:gd name="connsiteY9034" fmla="*/ 6275914 h 6857985"/>
                <a:gd name="connsiteX9035" fmla="*/ 1501039 w 6868353"/>
                <a:gd name="connsiteY9035" fmla="*/ 6245463 h 6857985"/>
                <a:gd name="connsiteX9036" fmla="*/ 1458001 w 6868353"/>
                <a:gd name="connsiteY9036" fmla="*/ 6213935 h 6857985"/>
                <a:gd name="connsiteX9037" fmla="*/ 1380661 w 6868353"/>
                <a:gd name="connsiteY9037" fmla="*/ 6162841 h 6857985"/>
                <a:gd name="connsiteX9038" fmla="*/ 1401783 w 6868353"/>
                <a:gd name="connsiteY9038" fmla="*/ 6171109 h 6857985"/>
                <a:gd name="connsiteX9039" fmla="*/ 1367268 w 6868353"/>
                <a:gd name="connsiteY9039" fmla="*/ 6142795 h 6857985"/>
                <a:gd name="connsiteX9040" fmla="*/ 1335613 w 6868353"/>
                <a:gd name="connsiteY9040" fmla="*/ 6115401 h 6857985"/>
                <a:gd name="connsiteX9041" fmla="*/ 1277908 w 6868353"/>
                <a:gd name="connsiteY9041" fmla="*/ 6067040 h 6857985"/>
                <a:gd name="connsiteX9042" fmla="*/ 1251845 w 6868353"/>
                <a:gd name="connsiteY9042" fmla="*/ 6046215 h 6857985"/>
                <a:gd name="connsiteX9043" fmla="*/ 1228316 w 6868353"/>
                <a:gd name="connsiteY9043" fmla="*/ 6026947 h 6857985"/>
                <a:gd name="connsiteX9044" fmla="*/ 1186722 w 6868353"/>
                <a:gd name="connsiteY9044" fmla="*/ 5995632 h 6857985"/>
                <a:gd name="connsiteX9045" fmla="*/ 1146487 w 6868353"/>
                <a:gd name="connsiteY9045" fmla="*/ 5952042 h 6857985"/>
                <a:gd name="connsiteX9046" fmla="*/ 1201106 w 6868353"/>
                <a:gd name="connsiteY9046" fmla="*/ 6010185 h 6857985"/>
                <a:gd name="connsiteX9047" fmla="*/ 1250712 w 6868353"/>
                <a:gd name="connsiteY9047" fmla="*/ 6055431 h 6857985"/>
                <a:gd name="connsiteX9048" fmla="*/ 1247952 w 6868353"/>
                <a:gd name="connsiteY9048" fmla="*/ 6060684 h 6857985"/>
                <a:gd name="connsiteX9049" fmla="*/ 1172282 w 6868353"/>
                <a:gd name="connsiteY9049" fmla="*/ 5998364 h 6857985"/>
                <a:gd name="connsiteX9050" fmla="*/ 1155789 w 6868353"/>
                <a:gd name="connsiteY9050" fmla="*/ 5974311 h 6857985"/>
                <a:gd name="connsiteX9051" fmla="*/ 1135884 w 6868353"/>
                <a:gd name="connsiteY9051" fmla="*/ 5954123 h 6857985"/>
                <a:gd name="connsiteX9052" fmla="*/ 1124331 w 6868353"/>
                <a:gd name="connsiteY9052" fmla="*/ 5943123 h 6857985"/>
                <a:gd name="connsiteX9053" fmla="*/ 1112623 w 6868353"/>
                <a:gd name="connsiteY9053" fmla="*/ 5931528 h 6857985"/>
                <a:gd name="connsiteX9054" fmla="*/ 1042390 w 6868353"/>
                <a:gd name="connsiteY9054" fmla="*/ 5872422 h 6857985"/>
                <a:gd name="connsiteX9055" fmla="*/ 1069996 w 6868353"/>
                <a:gd name="connsiteY9055" fmla="*/ 5903497 h 6857985"/>
                <a:gd name="connsiteX9056" fmla="*/ 995360 w 6868353"/>
                <a:gd name="connsiteY9056" fmla="*/ 5829922 h 6857985"/>
                <a:gd name="connsiteX9057" fmla="*/ 1048152 w 6868353"/>
                <a:gd name="connsiteY9057" fmla="*/ 5874050 h 6857985"/>
                <a:gd name="connsiteX9058" fmla="*/ 1026138 w 6868353"/>
                <a:gd name="connsiteY9058" fmla="*/ 5845339 h 6857985"/>
                <a:gd name="connsiteX9059" fmla="*/ 1008668 w 6868353"/>
                <a:gd name="connsiteY9059" fmla="*/ 5825449 h 6857985"/>
                <a:gd name="connsiteX9060" fmla="*/ 988522 w 6868353"/>
                <a:gd name="connsiteY9060" fmla="*/ 5801877 h 6857985"/>
                <a:gd name="connsiteX9061" fmla="*/ 940572 w 6868353"/>
                <a:gd name="connsiteY9061" fmla="*/ 5747867 h 6857985"/>
                <a:gd name="connsiteX9062" fmla="*/ 887129 w 6868353"/>
                <a:gd name="connsiteY9062" fmla="*/ 5687940 h 6857985"/>
                <a:gd name="connsiteX9063" fmla="*/ 833997 w 6868353"/>
                <a:gd name="connsiteY9063" fmla="*/ 5625932 h 6857985"/>
                <a:gd name="connsiteX9064" fmla="*/ 808344 w 6868353"/>
                <a:gd name="connsiteY9064" fmla="*/ 5596216 h 6857985"/>
                <a:gd name="connsiteX9065" fmla="*/ 796042 w 6868353"/>
                <a:gd name="connsiteY9065" fmla="*/ 5581918 h 6857985"/>
                <a:gd name="connsiteX9066" fmla="*/ 784659 w 6868353"/>
                <a:gd name="connsiteY9066" fmla="*/ 5567732 h 6857985"/>
                <a:gd name="connsiteX9067" fmla="*/ 715629 w 6868353"/>
                <a:gd name="connsiteY9067" fmla="*/ 5483030 h 6857985"/>
                <a:gd name="connsiteX9068" fmla="*/ 731400 w 6868353"/>
                <a:gd name="connsiteY9068" fmla="*/ 5508428 h 6857985"/>
                <a:gd name="connsiteX9069" fmla="*/ 690429 w 6868353"/>
                <a:gd name="connsiteY9069" fmla="*/ 5459501 h 6857985"/>
                <a:gd name="connsiteX9070" fmla="*/ 645084 w 6868353"/>
                <a:gd name="connsiteY9070" fmla="*/ 5373921 h 6857985"/>
                <a:gd name="connsiteX9071" fmla="*/ 647675 w 6868353"/>
                <a:gd name="connsiteY9071" fmla="*/ 5387894 h 6857985"/>
                <a:gd name="connsiteX9072" fmla="*/ 602641 w 6868353"/>
                <a:gd name="connsiteY9072" fmla="*/ 5325914 h 6857985"/>
                <a:gd name="connsiteX9073" fmla="*/ 554577 w 6868353"/>
                <a:gd name="connsiteY9073" fmla="*/ 5242968 h 6857985"/>
                <a:gd name="connsiteX9074" fmla="*/ 530369 w 6868353"/>
                <a:gd name="connsiteY9074" fmla="*/ 5200085 h 6857985"/>
                <a:gd name="connsiteX9075" fmla="*/ 518533 w 6868353"/>
                <a:gd name="connsiteY9075" fmla="*/ 5179317 h 6857985"/>
                <a:gd name="connsiteX9076" fmla="*/ 507703 w 6868353"/>
                <a:gd name="connsiteY9076" fmla="*/ 5158987 h 6857985"/>
                <a:gd name="connsiteX9077" fmla="*/ 468006 w 6868353"/>
                <a:gd name="connsiteY9077" fmla="*/ 5092250 h 6857985"/>
                <a:gd name="connsiteX9078" fmla="*/ 466194 w 6868353"/>
                <a:gd name="connsiteY9078" fmla="*/ 5070987 h 6857985"/>
                <a:gd name="connsiteX9079" fmla="*/ 399429 w 6868353"/>
                <a:gd name="connsiteY9079" fmla="*/ 4959556 h 6857985"/>
                <a:gd name="connsiteX9080" fmla="*/ 366061 w 6868353"/>
                <a:gd name="connsiteY9080" fmla="*/ 4896670 h 6857985"/>
                <a:gd name="connsiteX9081" fmla="*/ 335297 w 6868353"/>
                <a:gd name="connsiteY9081" fmla="*/ 4829975 h 6857985"/>
                <a:gd name="connsiteX9082" fmla="*/ 279108 w 6868353"/>
                <a:gd name="connsiteY9082" fmla="*/ 4692552 h 6857985"/>
                <a:gd name="connsiteX9083" fmla="*/ 255253 w 6868353"/>
                <a:gd name="connsiteY9083" fmla="*/ 4624315 h 6857985"/>
                <a:gd name="connsiteX9084" fmla="*/ 234244 w 6868353"/>
                <a:gd name="connsiteY9084" fmla="*/ 4558456 h 6857985"/>
                <a:gd name="connsiteX9085" fmla="*/ 224744 w 6868353"/>
                <a:gd name="connsiteY9085" fmla="*/ 4557465 h 6857985"/>
                <a:gd name="connsiteX9086" fmla="*/ 192622 w 6868353"/>
                <a:gd name="connsiteY9086" fmla="*/ 4439408 h 6857985"/>
                <a:gd name="connsiteX9087" fmla="*/ 175860 w 6868353"/>
                <a:gd name="connsiteY9087" fmla="*/ 4377428 h 6857985"/>
                <a:gd name="connsiteX9088" fmla="*/ 158800 w 6868353"/>
                <a:gd name="connsiteY9088" fmla="*/ 4313325 h 6857985"/>
                <a:gd name="connsiteX9089" fmla="*/ 141005 w 6868353"/>
                <a:gd name="connsiteY9089" fmla="*/ 4247168 h 6857985"/>
                <a:gd name="connsiteX9090" fmla="*/ 125022 w 6868353"/>
                <a:gd name="connsiteY9090" fmla="*/ 4178407 h 6857985"/>
                <a:gd name="connsiteX9091" fmla="*/ 94032 w 6868353"/>
                <a:gd name="connsiteY9091" fmla="*/ 4033905 h 6857985"/>
                <a:gd name="connsiteX9092" fmla="*/ 106462 w 6868353"/>
                <a:gd name="connsiteY9092" fmla="*/ 4050512 h 6857985"/>
                <a:gd name="connsiteX9093" fmla="*/ 116173 w 6868353"/>
                <a:gd name="connsiteY9093" fmla="*/ 4100430 h 6857985"/>
                <a:gd name="connsiteX9094" fmla="*/ 139150 w 6868353"/>
                <a:gd name="connsiteY9094" fmla="*/ 4159224 h 6857985"/>
                <a:gd name="connsiteX9095" fmla="*/ 140609 w 6868353"/>
                <a:gd name="connsiteY9095" fmla="*/ 4204867 h 6857985"/>
                <a:gd name="connsiteX9096" fmla="*/ 160018 w 6868353"/>
                <a:gd name="connsiteY9096" fmla="*/ 4276828 h 6857985"/>
                <a:gd name="connsiteX9097" fmla="*/ 161915 w 6868353"/>
                <a:gd name="connsiteY9097" fmla="*/ 4249957 h 6857985"/>
                <a:gd name="connsiteX9098" fmla="*/ 161023 w 6868353"/>
                <a:gd name="connsiteY9098" fmla="*/ 4218698 h 6857985"/>
                <a:gd name="connsiteX9099" fmla="*/ 142123 w 6868353"/>
                <a:gd name="connsiteY9099" fmla="*/ 4145152 h 6857985"/>
                <a:gd name="connsiteX9100" fmla="*/ 163727 w 6868353"/>
                <a:gd name="connsiteY9100" fmla="*/ 4221856 h 6857985"/>
                <a:gd name="connsiteX9101" fmla="*/ 167068 w 6868353"/>
                <a:gd name="connsiteY9101" fmla="*/ 4247183 h 6857985"/>
                <a:gd name="connsiteX9102" fmla="*/ 170013 w 6868353"/>
                <a:gd name="connsiteY9102" fmla="*/ 4270613 h 6857985"/>
                <a:gd name="connsiteX9103" fmla="*/ 170282 w 6868353"/>
                <a:gd name="connsiteY9103" fmla="*/ 4303924 h 6857985"/>
                <a:gd name="connsiteX9104" fmla="*/ 183590 w 6868353"/>
                <a:gd name="connsiteY9104" fmla="*/ 4342418 h 6857985"/>
                <a:gd name="connsiteX9105" fmla="*/ 185388 w 6868353"/>
                <a:gd name="connsiteY9105" fmla="*/ 4393596 h 6857985"/>
                <a:gd name="connsiteX9106" fmla="*/ 198993 w 6868353"/>
                <a:gd name="connsiteY9106" fmla="*/ 4399244 h 6857985"/>
                <a:gd name="connsiteX9107" fmla="*/ 209002 w 6868353"/>
                <a:gd name="connsiteY9107" fmla="*/ 4439578 h 6857985"/>
                <a:gd name="connsiteX9108" fmla="*/ 213192 w 6868353"/>
                <a:gd name="connsiteY9108" fmla="*/ 4483862 h 6857985"/>
                <a:gd name="connsiteX9109" fmla="*/ 233267 w 6868353"/>
                <a:gd name="connsiteY9109" fmla="*/ 4548248 h 6857985"/>
                <a:gd name="connsiteX9110" fmla="*/ 242611 w 6868353"/>
                <a:gd name="connsiteY9110" fmla="*/ 4576903 h 6857985"/>
                <a:gd name="connsiteX9111" fmla="*/ 252620 w 6868353"/>
                <a:gd name="connsiteY9111" fmla="*/ 4603291 h 6857985"/>
                <a:gd name="connsiteX9112" fmla="*/ 289131 w 6868353"/>
                <a:gd name="connsiteY9112" fmla="*/ 4696233 h 6857985"/>
                <a:gd name="connsiteX9113" fmla="*/ 306474 w 6868353"/>
                <a:gd name="connsiteY9113" fmla="*/ 4739554 h 6857985"/>
                <a:gd name="connsiteX9114" fmla="*/ 325331 w 6868353"/>
                <a:gd name="connsiteY9114" fmla="*/ 4783710 h 6857985"/>
                <a:gd name="connsiteX9115" fmla="*/ 366089 w 6868353"/>
                <a:gd name="connsiteY9115" fmla="*/ 4886321 h 6857985"/>
                <a:gd name="connsiteX9116" fmla="*/ 402119 w 6868353"/>
                <a:gd name="connsiteY9116" fmla="*/ 4952987 h 6857985"/>
                <a:gd name="connsiteX9117" fmla="*/ 431948 w 6868353"/>
                <a:gd name="connsiteY9117" fmla="*/ 4980367 h 6857985"/>
                <a:gd name="connsiteX9118" fmla="*/ 453156 w 6868353"/>
                <a:gd name="connsiteY9118" fmla="*/ 5038029 h 6857985"/>
                <a:gd name="connsiteX9119" fmla="*/ 477025 w 6868353"/>
                <a:gd name="connsiteY9119" fmla="*/ 5084436 h 6857985"/>
                <a:gd name="connsiteX9120" fmla="*/ 491635 w 6868353"/>
                <a:gd name="connsiteY9120" fmla="*/ 5086701 h 6857985"/>
                <a:gd name="connsiteX9121" fmla="*/ 470484 w 6868353"/>
                <a:gd name="connsiteY9121" fmla="*/ 5048717 h 6857985"/>
                <a:gd name="connsiteX9122" fmla="*/ 457219 w 6868353"/>
                <a:gd name="connsiteY9122" fmla="*/ 5030723 h 6857985"/>
                <a:gd name="connsiteX9123" fmla="*/ 442410 w 6868353"/>
                <a:gd name="connsiteY9123" fmla="*/ 5001333 h 6857985"/>
                <a:gd name="connsiteX9124" fmla="*/ 405800 w 6868353"/>
                <a:gd name="connsiteY9124" fmla="*/ 4921034 h 6857985"/>
                <a:gd name="connsiteX9125" fmla="*/ 441235 w 6868353"/>
                <a:gd name="connsiteY9125" fmla="*/ 4972920 h 6857985"/>
                <a:gd name="connsiteX9126" fmla="*/ 392719 w 6868353"/>
                <a:gd name="connsiteY9126" fmla="*/ 4869729 h 6857985"/>
                <a:gd name="connsiteX9127" fmla="*/ 343183 w 6868353"/>
                <a:gd name="connsiteY9127" fmla="*/ 4761370 h 6857985"/>
                <a:gd name="connsiteX9128" fmla="*/ 328955 w 6868353"/>
                <a:gd name="connsiteY9128" fmla="*/ 4750426 h 6857985"/>
                <a:gd name="connsiteX9129" fmla="*/ 329196 w 6868353"/>
                <a:gd name="connsiteY9129" fmla="*/ 4736312 h 6857985"/>
                <a:gd name="connsiteX9130" fmla="*/ 319158 w 6868353"/>
                <a:gd name="connsiteY9130" fmla="*/ 4702406 h 6857985"/>
                <a:gd name="connsiteX9131" fmla="*/ 304081 w 6868353"/>
                <a:gd name="connsiteY9131" fmla="*/ 4663827 h 6857985"/>
                <a:gd name="connsiteX9132" fmla="*/ 315817 w 6868353"/>
                <a:gd name="connsiteY9132" fmla="*/ 4710857 h 6857985"/>
                <a:gd name="connsiteX9133" fmla="*/ 294100 w 6868353"/>
                <a:gd name="connsiteY9133" fmla="*/ 4670311 h 6857985"/>
                <a:gd name="connsiteX9134" fmla="*/ 287531 w 6868353"/>
                <a:gd name="connsiteY9134" fmla="*/ 4620067 h 6857985"/>
                <a:gd name="connsiteX9135" fmla="*/ 262558 w 6868353"/>
                <a:gd name="connsiteY9135" fmla="*/ 4564600 h 6857985"/>
                <a:gd name="connsiteX9136" fmla="*/ 253384 w 6868353"/>
                <a:gd name="connsiteY9136" fmla="*/ 4513535 h 6857985"/>
                <a:gd name="connsiteX9137" fmla="*/ 220455 w 6868353"/>
                <a:gd name="connsiteY9137" fmla="*/ 4421301 h 6857985"/>
                <a:gd name="connsiteX9138" fmla="*/ 216547 w 6868353"/>
                <a:gd name="connsiteY9138" fmla="*/ 4409565 h 6857985"/>
                <a:gd name="connsiteX9139" fmla="*/ 213164 w 6868353"/>
                <a:gd name="connsiteY9139" fmla="*/ 4397673 h 6857985"/>
                <a:gd name="connsiteX9140" fmla="*/ 206510 w 6868353"/>
                <a:gd name="connsiteY9140" fmla="*/ 4373804 h 6857985"/>
                <a:gd name="connsiteX9141" fmla="*/ 193585 w 6868353"/>
                <a:gd name="connsiteY9141" fmla="*/ 4325868 h 6857985"/>
                <a:gd name="connsiteX9142" fmla="*/ 181070 w 6868353"/>
                <a:gd name="connsiteY9142" fmla="*/ 4277918 h 6857985"/>
                <a:gd name="connsiteX9143" fmla="*/ 169489 w 6868353"/>
                <a:gd name="connsiteY9143" fmla="*/ 4230109 h 6857985"/>
                <a:gd name="connsiteX9144" fmla="*/ 149046 w 6868353"/>
                <a:gd name="connsiteY9144" fmla="*/ 4135822 h 6857985"/>
                <a:gd name="connsiteX9145" fmla="*/ 158447 w 6868353"/>
                <a:gd name="connsiteY9145" fmla="*/ 4137847 h 6857985"/>
                <a:gd name="connsiteX9146" fmla="*/ 146908 w 6868353"/>
                <a:gd name="connsiteY9146" fmla="*/ 4087886 h 6857985"/>
                <a:gd name="connsiteX9147" fmla="*/ 136630 w 6868353"/>
                <a:gd name="connsiteY9147" fmla="*/ 4041295 h 6857985"/>
                <a:gd name="connsiteX9148" fmla="*/ 143893 w 6868353"/>
                <a:gd name="connsiteY9148" fmla="*/ 4013689 h 6857985"/>
                <a:gd name="connsiteX9149" fmla="*/ 156493 w 6868353"/>
                <a:gd name="connsiteY9149" fmla="*/ 4059515 h 6857985"/>
                <a:gd name="connsiteX9150" fmla="*/ 174756 w 6868353"/>
                <a:gd name="connsiteY9150" fmla="*/ 4130754 h 6857985"/>
                <a:gd name="connsiteX9151" fmla="*/ 168328 w 6868353"/>
                <a:gd name="connsiteY9151" fmla="*/ 4083172 h 6857985"/>
                <a:gd name="connsiteX9152" fmla="*/ 158659 w 6868353"/>
                <a:gd name="connsiteY9152" fmla="*/ 4036708 h 6857985"/>
                <a:gd name="connsiteX9153" fmla="*/ 138188 w 6868353"/>
                <a:gd name="connsiteY9153" fmla="*/ 3978961 h 6857985"/>
                <a:gd name="connsiteX9154" fmla="*/ 134747 w 6868353"/>
                <a:gd name="connsiteY9154" fmla="*/ 3900885 h 6857985"/>
                <a:gd name="connsiteX9155" fmla="*/ 126451 w 6868353"/>
                <a:gd name="connsiteY9155" fmla="*/ 3879663 h 6857985"/>
                <a:gd name="connsiteX9156" fmla="*/ 121496 w 6868353"/>
                <a:gd name="connsiteY9156" fmla="*/ 3911687 h 6857985"/>
                <a:gd name="connsiteX9157" fmla="*/ 136376 w 6868353"/>
                <a:gd name="connsiteY9157" fmla="*/ 3985842 h 6857985"/>
                <a:gd name="connsiteX9158" fmla="*/ 130783 w 6868353"/>
                <a:gd name="connsiteY9158" fmla="*/ 3969618 h 6857985"/>
                <a:gd name="connsiteX9159" fmla="*/ 134634 w 6868353"/>
                <a:gd name="connsiteY9159" fmla="*/ 4011155 h 6857985"/>
                <a:gd name="connsiteX9160" fmla="*/ 119500 w 6868353"/>
                <a:gd name="connsiteY9160" fmla="*/ 3918227 h 6857985"/>
                <a:gd name="connsiteX9161" fmla="*/ 130274 w 6868353"/>
                <a:gd name="connsiteY9161" fmla="*/ 3836116 h 6857985"/>
                <a:gd name="connsiteX9162" fmla="*/ 115267 w 6868353"/>
                <a:gd name="connsiteY9162" fmla="*/ 3750791 h 6857985"/>
                <a:gd name="connsiteX9163" fmla="*/ 113795 w 6868353"/>
                <a:gd name="connsiteY9163" fmla="*/ 3736591 h 6857985"/>
                <a:gd name="connsiteX9164" fmla="*/ 112875 w 6868353"/>
                <a:gd name="connsiteY9164" fmla="*/ 3721641 h 6857985"/>
                <a:gd name="connsiteX9165" fmla="*/ 111006 w 6868353"/>
                <a:gd name="connsiteY9165" fmla="*/ 3689561 h 6857985"/>
                <a:gd name="connsiteX9166" fmla="*/ 105924 w 6868353"/>
                <a:gd name="connsiteY9166" fmla="*/ 3616935 h 6857985"/>
                <a:gd name="connsiteX9167" fmla="*/ 114885 w 6868353"/>
                <a:gd name="connsiteY9167" fmla="*/ 3620347 h 6857985"/>
                <a:gd name="connsiteX9168" fmla="*/ 104564 w 6868353"/>
                <a:gd name="connsiteY9168" fmla="*/ 3593505 h 6857985"/>
                <a:gd name="connsiteX9169" fmla="*/ 104876 w 6868353"/>
                <a:gd name="connsiteY9169" fmla="*/ 3562133 h 6857985"/>
                <a:gd name="connsiteX9170" fmla="*/ 108175 w 6868353"/>
                <a:gd name="connsiteY9170" fmla="*/ 3533536 h 6857985"/>
                <a:gd name="connsiteX9171" fmla="*/ 99553 w 6868353"/>
                <a:gd name="connsiteY9171" fmla="*/ 3541647 h 6857985"/>
                <a:gd name="connsiteX9172" fmla="*/ 105017 w 6868353"/>
                <a:gd name="connsiteY9172" fmla="*/ 3437409 h 6857985"/>
                <a:gd name="connsiteX9173" fmla="*/ 106405 w 6868353"/>
                <a:gd name="connsiteY9173" fmla="*/ 3391356 h 6857985"/>
                <a:gd name="connsiteX9174" fmla="*/ 109137 w 6868353"/>
                <a:gd name="connsiteY9174" fmla="*/ 3347185 h 6857985"/>
                <a:gd name="connsiteX9175" fmla="*/ 116003 w 6868353"/>
                <a:gd name="connsiteY9175" fmla="*/ 3258010 h 6857985"/>
                <a:gd name="connsiteX9176" fmla="*/ 121284 w 6868353"/>
                <a:gd name="connsiteY9176" fmla="*/ 3209889 h 6857985"/>
                <a:gd name="connsiteX9177" fmla="*/ 130401 w 6868353"/>
                <a:gd name="connsiteY9177" fmla="*/ 3157494 h 6857985"/>
                <a:gd name="connsiteX9178" fmla="*/ 121001 w 6868353"/>
                <a:gd name="connsiteY9178" fmla="*/ 3164602 h 6857985"/>
                <a:gd name="connsiteX9179" fmla="*/ 123096 w 6868353"/>
                <a:gd name="connsiteY9179" fmla="*/ 3141214 h 6857985"/>
                <a:gd name="connsiteX9180" fmla="*/ 138980 w 6868353"/>
                <a:gd name="connsiteY9180" fmla="*/ 3037625 h 6857985"/>
                <a:gd name="connsiteX9181" fmla="*/ 145181 w 6868353"/>
                <a:gd name="connsiteY9181" fmla="*/ 2971469 h 6857985"/>
                <a:gd name="connsiteX9182" fmla="*/ 174699 w 6868353"/>
                <a:gd name="connsiteY9182" fmla="*/ 2888877 h 6857985"/>
                <a:gd name="connsiteX9183" fmla="*/ 171188 w 6868353"/>
                <a:gd name="connsiteY9183" fmla="*/ 2878358 h 6857985"/>
                <a:gd name="connsiteX9184" fmla="*/ 170763 w 6868353"/>
                <a:gd name="connsiteY9184" fmla="*/ 2860265 h 6857985"/>
                <a:gd name="connsiteX9185" fmla="*/ 182995 w 6868353"/>
                <a:gd name="connsiteY9185" fmla="*/ 2842653 h 6857985"/>
                <a:gd name="connsiteX9186" fmla="*/ 183349 w 6868353"/>
                <a:gd name="connsiteY9186" fmla="*/ 2825354 h 6857985"/>
                <a:gd name="connsiteX9187" fmla="*/ 165667 w 6868353"/>
                <a:gd name="connsiteY9187" fmla="*/ 2872398 h 6857985"/>
                <a:gd name="connsiteX9188" fmla="*/ 160768 w 6868353"/>
                <a:gd name="connsiteY9188" fmla="*/ 2898348 h 6857985"/>
                <a:gd name="connsiteX9189" fmla="*/ 140368 w 6868353"/>
                <a:gd name="connsiteY9189" fmla="*/ 2943028 h 6857985"/>
                <a:gd name="connsiteX9190" fmla="*/ 154695 w 6868353"/>
                <a:gd name="connsiteY9190" fmla="*/ 2866735 h 6857985"/>
                <a:gd name="connsiteX9191" fmla="*/ 125149 w 6868353"/>
                <a:gd name="connsiteY9191" fmla="*/ 2958898 h 6857985"/>
                <a:gd name="connsiteX9192" fmla="*/ 121369 w 6868353"/>
                <a:gd name="connsiteY9192" fmla="*/ 3004214 h 6857985"/>
                <a:gd name="connsiteX9193" fmla="*/ 112988 w 6868353"/>
                <a:gd name="connsiteY9193" fmla="*/ 3061126 h 6857985"/>
                <a:gd name="connsiteX9194" fmla="*/ 128320 w 6868353"/>
                <a:gd name="connsiteY9194" fmla="*/ 3053581 h 6857985"/>
                <a:gd name="connsiteX9195" fmla="*/ 120364 w 6868353"/>
                <a:gd name="connsiteY9195" fmla="*/ 3106798 h 6857985"/>
                <a:gd name="connsiteX9196" fmla="*/ 106419 w 6868353"/>
                <a:gd name="connsiteY9196" fmla="*/ 3131671 h 6857985"/>
                <a:gd name="connsiteX9197" fmla="*/ 111969 w 6868353"/>
                <a:gd name="connsiteY9197" fmla="*/ 3200531 h 6857985"/>
                <a:gd name="connsiteX9198" fmla="*/ 103559 w 6868353"/>
                <a:gd name="connsiteY9198" fmla="*/ 3232569 h 6857985"/>
                <a:gd name="connsiteX9199" fmla="*/ 98250 w 6868353"/>
                <a:gd name="connsiteY9199" fmla="*/ 3269803 h 6857985"/>
                <a:gd name="connsiteX9200" fmla="*/ 87916 w 6868353"/>
                <a:gd name="connsiteY9200" fmla="*/ 3344538 h 6857985"/>
                <a:gd name="connsiteX9201" fmla="*/ 96495 w 6868353"/>
                <a:gd name="connsiteY9201" fmla="*/ 3348772 h 6857985"/>
                <a:gd name="connsiteX9202" fmla="*/ 90393 w 6868353"/>
                <a:gd name="connsiteY9202" fmla="*/ 3408783 h 6857985"/>
                <a:gd name="connsiteX9203" fmla="*/ 95830 w 6868353"/>
                <a:gd name="connsiteY9203" fmla="*/ 3477870 h 6857985"/>
                <a:gd name="connsiteX9204" fmla="*/ 85226 w 6868353"/>
                <a:gd name="connsiteY9204" fmla="*/ 3437989 h 6857985"/>
                <a:gd name="connsiteX9205" fmla="*/ 83145 w 6868353"/>
                <a:gd name="connsiteY9205" fmla="*/ 3404098 h 6857985"/>
                <a:gd name="connsiteX9206" fmla="*/ 82862 w 6868353"/>
                <a:gd name="connsiteY9206" fmla="*/ 3384632 h 6857985"/>
                <a:gd name="connsiteX9207" fmla="*/ 83796 w 6868353"/>
                <a:gd name="connsiteY9207" fmla="*/ 3363862 h 6857985"/>
                <a:gd name="connsiteX9208" fmla="*/ 91540 w 6868353"/>
                <a:gd name="connsiteY9208" fmla="*/ 3273285 h 6857985"/>
                <a:gd name="connsiteX9209" fmla="*/ 104635 w 6868353"/>
                <a:gd name="connsiteY9209" fmla="*/ 3184153 h 6857985"/>
                <a:gd name="connsiteX9210" fmla="*/ 92786 w 6868353"/>
                <a:gd name="connsiteY9210" fmla="*/ 3185822 h 6857985"/>
                <a:gd name="connsiteX9211" fmla="*/ 106277 w 6868353"/>
                <a:gd name="connsiteY9211" fmla="*/ 3081584 h 6857985"/>
                <a:gd name="connsiteX9212" fmla="*/ 112521 w 6868353"/>
                <a:gd name="connsiteY9212" fmla="*/ 3030858 h 6857985"/>
                <a:gd name="connsiteX9213" fmla="*/ 119727 w 6868353"/>
                <a:gd name="connsiteY9213" fmla="*/ 2982399 h 6857985"/>
                <a:gd name="connsiteX9214" fmla="*/ 141543 w 6868353"/>
                <a:gd name="connsiteY9214" fmla="*/ 2826869 h 6857985"/>
                <a:gd name="connsiteX9215" fmla="*/ 182075 w 6868353"/>
                <a:gd name="connsiteY9215" fmla="*/ 2710128 h 6857985"/>
                <a:gd name="connsiteX9216" fmla="*/ 179909 w 6868353"/>
                <a:gd name="connsiteY9216" fmla="*/ 2681148 h 6857985"/>
                <a:gd name="connsiteX9217" fmla="*/ 171485 w 6868353"/>
                <a:gd name="connsiteY9217" fmla="*/ 2704607 h 6857985"/>
                <a:gd name="connsiteX9218" fmla="*/ 165596 w 6868353"/>
                <a:gd name="connsiteY9218" fmla="*/ 2733460 h 6857985"/>
                <a:gd name="connsiteX9219" fmla="*/ 166743 w 6868353"/>
                <a:gd name="connsiteY9219" fmla="*/ 2698448 h 6857985"/>
                <a:gd name="connsiteX9220" fmla="*/ 183632 w 6868353"/>
                <a:gd name="connsiteY9220" fmla="*/ 2629050 h 6857985"/>
                <a:gd name="connsiteX9221" fmla="*/ 204103 w 6868353"/>
                <a:gd name="connsiteY9221" fmla="*/ 2594662 h 6857985"/>
                <a:gd name="connsiteX9222" fmla="*/ 191461 w 6868353"/>
                <a:gd name="connsiteY9222" fmla="*/ 2658243 h 6857985"/>
                <a:gd name="connsiteX9223" fmla="*/ 214693 w 6868353"/>
                <a:gd name="connsiteY9223" fmla="*/ 2612444 h 6857985"/>
                <a:gd name="connsiteX9224" fmla="*/ 228185 w 6868353"/>
                <a:gd name="connsiteY9224" fmla="*/ 2618517 h 6857985"/>
                <a:gd name="connsiteX9225" fmla="*/ 201838 w 6868353"/>
                <a:gd name="connsiteY9225" fmla="*/ 2652551 h 6857985"/>
                <a:gd name="connsiteX9226" fmla="*/ 183547 w 6868353"/>
                <a:gd name="connsiteY9226" fmla="*/ 2705329 h 6857985"/>
                <a:gd name="connsiteX9227" fmla="*/ 167776 w 6868353"/>
                <a:gd name="connsiteY9227" fmla="*/ 2760755 h 6857985"/>
                <a:gd name="connsiteX9228" fmla="*/ 144884 w 6868353"/>
                <a:gd name="connsiteY9228" fmla="*/ 2855734 h 6857985"/>
                <a:gd name="connsiteX9229" fmla="*/ 156875 w 6868353"/>
                <a:gd name="connsiteY9229" fmla="*/ 2855126 h 6857985"/>
                <a:gd name="connsiteX9230" fmla="*/ 184779 w 6868353"/>
                <a:gd name="connsiteY9230" fmla="*/ 2756450 h 6857985"/>
                <a:gd name="connsiteX9231" fmla="*/ 165737 w 6868353"/>
                <a:gd name="connsiteY9231" fmla="*/ 2808762 h 6857985"/>
                <a:gd name="connsiteX9232" fmla="*/ 189847 w 6868353"/>
                <a:gd name="connsiteY9232" fmla="*/ 2715849 h 6857985"/>
                <a:gd name="connsiteX9233" fmla="*/ 191192 w 6868353"/>
                <a:gd name="connsiteY9233" fmla="*/ 2738981 h 6857985"/>
                <a:gd name="connsiteX9234" fmla="*/ 205859 w 6868353"/>
                <a:gd name="connsiteY9234" fmla="*/ 2709973 h 6857985"/>
                <a:gd name="connsiteX9235" fmla="*/ 223343 w 6868353"/>
                <a:gd name="connsiteY9235" fmla="*/ 2687294 h 6857985"/>
                <a:gd name="connsiteX9236" fmla="*/ 219719 w 6868353"/>
                <a:gd name="connsiteY9236" fmla="*/ 2652963 h 6857985"/>
                <a:gd name="connsiteX9237" fmla="*/ 241322 w 6868353"/>
                <a:gd name="connsiteY9237" fmla="*/ 2601670 h 6857985"/>
                <a:gd name="connsiteX9238" fmla="*/ 256018 w 6868353"/>
                <a:gd name="connsiteY9238" fmla="*/ 2590826 h 6857985"/>
                <a:gd name="connsiteX9239" fmla="*/ 241620 w 6868353"/>
                <a:gd name="connsiteY9239" fmla="*/ 2624760 h 6857985"/>
                <a:gd name="connsiteX9240" fmla="*/ 267683 w 6868353"/>
                <a:gd name="connsiteY9240" fmla="*/ 2568189 h 6857985"/>
                <a:gd name="connsiteX9241" fmla="*/ 222210 w 6868353"/>
                <a:gd name="connsiteY9241" fmla="*/ 2618418 h 6857985"/>
                <a:gd name="connsiteX9242" fmla="*/ 240855 w 6868353"/>
                <a:gd name="connsiteY9242" fmla="*/ 2555518 h 6857985"/>
                <a:gd name="connsiteX9243" fmla="*/ 272355 w 6868353"/>
                <a:gd name="connsiteY9243" fmla="*/ 2539988 h 6857985"/>
                <a:gd name="connsiteX9244" fmla="*/ 304279 w 6868353"/>
                <a:gd name="connsiteY9244" fmla="*/ 2473463 h 6857985"/>
                <a:gd name="connsiteX9245" fmla="*/ 263153 w 6868353"/>
                <a:gd name="connsiteY9245" fmla="*/ 2499257 h 6857985"/>
                <a:gd name="connsiteX9246" fmla="*/ 237826 w 6868353"/>
                <a:gd name="connsiteY9246" fmla="*/ 2543824 h 6857985"/>
                <a:gd name="connsiteX9247" fmla="*/ 224773 w 6868353"/>
                <a:gd name="connsiteY9247" fmla="*/ 2583790 h 6857985"/>
                <a:gd name="connsiteX9248" fmla="*/ 233508 w 6868353"/>
                <a:gd name="connsiteY9248" fmla="*/ 2549275 h 6857985"/>
                <a:gd name="connsiteX9249" fmla="*/ 241903 w 6868353"/>
                <a:gd name="connsiteY9249" fmla="*/ 2509465 h 6857985"/>
                <a:gd name="connsiteX9250" fmla="*/ 291906 w 6868353"/>
                <a:gd name="connsiteY9250" fmla="*/ 2443733 h 6857985"/>
                <a:gd name="connsiteX9251" fmla="*/ 272836 w 6868353"/>
                <a:gd name="connsiteY9251" fmla="*/ 2436400 h 6857985"/>
                <a:gd name="connsiteX9252" fmla="*/ 294964 w 6868353"/>
                <a:gd name="connsiteY9252" fmla="*/ 2403527 h 6857985"/>
                <a:gd name="connsiteX9253" fmla="*/ 271576 w 6868353"/>
                <a:gd name="connsiteY9253" fmla="*/ 2430482 h 6857985"/>
                <a:gd name="connsiteX9254" fmla="*/ 266565 w 6868353"/>
                <a:gd name="connsiteY9254" fmla="*/ 2406868 h 6857985"/>
                <a:gd name="connsiteX9255" fmla="*/ 279773 w 6868353"/>
                <a:gd name="connsiteY9255" fmla="*/ 2378455 h 6857985"/>
                <a:gd name="connsiteX9256" fmla="*/ 286696 w 6868353"/>
                <a:gd name="connsiteY9256" fmla="*/ 2359258 h 6857985"/>
                <a:gd name="connsiteX9257" fmla="*/ 304845 w 6868353"/>
                <a:gd name="connsiteY9257" fmla="*/ 2329245 h 6857985"/>
                <a:gd name="connsiteX9258" fmla="*/ 297908 w 6868353"/>
                <a:gd name="connsiteY9258" fmla="*/ 2322633 h 6857985"/>
                <a:gd name="connsiteX9259" fmla="*/ 328955 w 6868353"/>
                <a:gd name="connsiteY9259" fmla="*/ 2281761 h 6857985"/>
                <a:gd name="connsiteX9260" fmla="*/ 347940 w 6868353"/>
                <a:gd name="connsiteY9260" fmla="*/ 2252102 h 6857985"/>
                <a:gd name="connsiteX9261" fmla="*/ 357298 w 6868353"/>
                <a:gd name="connsiteY9261" fmla="*/ 2232636 h 6857985"/>
                <a:gd name="connsiteX9262" fmla="*/ 367080 w 6868353"/>
                <a:gd name="connsiteY9262" fmla="*/ 2209560 h 6857985"/>
                <a:gd name="connsiteX9263" fmla="*/ 362026 w 6868353"/>
                <a:gd name="connsiteY9263" fmla="*/ 2234746 h 6857985"/>
                <a:gd name="connsiteX9264" fmla="*/ 356703 w 6868353"/>
                <a:gd name="connsiteY9264" fmla="*/ 2260540 h 6857985"/>
                <a:gd name="connsiteX9265" fmla="*/ 329521 w 6868353"/>
                <a:gd name="connsiteY9265" fmla="*/ 2338050 h 6857985"/>
                <a:gd name="connsiteX9266" fmla="*/ 327681 w 6868353"/>
                <a:gd name="connsiteY9266" fmla="*/ 2360787 h 6857985"/>
                <a:gd name="connsiteX9267" fmla="*/ 365665 w 6868353"/>
                <a:gd name="connsiteY9267" fmla="*/ 2267095 h 6857985"/>
                <a:gd name="connsiteX9268" fmla="*/ 395848 w 6868353"/>
                <a:gd name="connsiteY9268" fmla="*/ 2208456 h 6857985"/>
                <a:gd name="connsiteX9269" fmla="*/ 391501 w 6868353"/>
                <a:gd name="connsiteY9269" fmla="*/ 2172865 h 6857985"/>
                <a:gd name="connsiteX9270" fmla="*/ 411477 w 6868353"/>
                <a:gd name="connsiteY9270" fmla="*/ 2147170 h 6857985"/>
                <a:gd name="connsiteX9271" fmla="*/ 394517 w 6868353"/>
                <a:gd name="connsiteY9271" fmla="*/ 2150128 h 6857985"/>
                <a:gd name="connsiteX9272" fmla="*/ 420184 w 6868353"/>
                <a:gd name="connsiteY9272" fmla="*/ 2125877 h 6857985"/>
                <a:gd name="connsiteX9273" fmla="*/ 438091 w 6868353"/>
                <a:gd name="connsiteY9273" fmla="*/ 2099823 h 6857985"/>
                <a:gd name="connsiteX9274" fmla="*/ 444618 w 6868353"/>
                <a:gd name="connsiteY9274" fmla="*/ 2089588 h 6857985"/>
                <a:gd name="connsiteX9275" fmla="*/ 444219 w 6868353"/>
                <a:gd name="connsiteY9275" fmla="*/ 2079557 h 6857985"/>
                <a:gd name="connsiteX9276" fmla="*/ 440060 w 6868353"/>
                <a:gd name="connsiteY9276" fmla="*/ 2079400 h 6857985"/>
                <a:gd name="connsiteX9277" fmla="*/ 413657 w 6868353"/>
                <a:gd name="connsiteY9277" fmla="*/ 2118742 h 6857985"/>
                <a:gd name="connsiteX9278" fmla="*/ 396116 w 6868353"/>
                <a:gd name="connsiteY9278" fmla="*/ 2115415 h 6857985"/>
                <a:gd name="connsiteX9279" fmla="*/ 343961 w 6868353"/>
                <a:gd name="connsiteY9279" fmla="*/ 2212123 h 6857985"/>
                <a:gd name="connsiteX9280" fmla="*/ 368411 w 6868353"/>
                <a:gd name="connsiteY9280" fmla="*/ 2175215 h 6857985"/>
                <a:gd name="connsiteX9281" fmla="*/ 395026 w 6868353"/>
                <a:gd name="connsiteY9281" fmla="*/ 2156301 h 6857985"/>
                <a:gd name="connsiteX9282" fmla="*/ 368793 w 6868353"/>
                <a:gd name="connsiteY9282" fmla="*/ 2201590 h 6857985"/>
                <a:gd name="connsiteX9283" fmla="*/ 344159 w 6868353"/>
                <a:gd name="connsiteY9283" fmla="*/ 2252980 h 6857985"/>
                <a:gd name="connsiteX9284" fmla="*/ 336373 w 6868353"/>
                <a:gd name="connsiteY9284" fmla="*/ 2240239 h 6857985"/>
                <a:gd name="connsiteX9285" fmla="*/ 325330 w 6868353"/>
                <a:gd name="connsiteY9285" fmla="*/ 2279794 h 6857985"/>
                <a:gd name="connsiteX9286" fmla="*/ 308597 w 6868353"/>
                <a:gd name="connsiteY9286" fmla="*/ 2283418 h 6857985"/>
                <a:gd name="connsiteX9287" fmla="*/ 284869 w 6868353"/>
                <a:gd name="connsiteY9287" fmla="*/ 2350622 h 6857985"/>
                <a:gd name="connsiteX9288" fmla="*/ 267527 w 6868353"/>
                <a:gd name="connsiteY9288" fmla="*/ 2379375 h 6857985"/>
                <a:gd name="connsiteX9289" fmla="*/ 253497 w 6868353"/>
                <a:gd name="connsiteY9289" fmla="*/ 2407647 h 6857985"/>
                <a:gd name="connsiteX9290" fmla="*/ 240727 w 6868353"/>
                <a:gd name="connsiteY9290" fmla="*/ 2451661 h 6857985"/>
                <a:gd name="connsiteX9291" fmla="*/ 252719 w 6868353"/>
                <a:gd name="connsiteY9291" fmla="*/ 2401432 h 6857985"/>
                <a:gd name="connsiteX9292" fmla="*/ 264653 w 6868353"/>
                <a:gd name="connsiteY9292" fmla="*/ 2370782 h 6857985"/>
                <a:gd name="connsiteX9293" fmla="*/ 275002 w 6868353"/>
                <a:gd name="connsiteY9293" fmla="*/ 2344520 h 6857985"/>
                <a:gd name="connsiteX9294" fmla="*/ 274931 w 6868353"/>
                <a:gd name="connsiteY9294" fmla="*/ 2326144 h 6857985"/>
                <a:gd name="connsiteX9295" fmla="*/ 316596 w 6868353"/>
                <a:gd name="connsiteY9295" fmla="*/ 2260965 h 6857985"/>
                <a:gd name="connsiteX9296" fmla="*/ 315562 w 6868353"/>
                <a:gd name="connsiteY9296" fmla="*/ 2234477 h 6857985"/>
                <a:gd name="connsiteX9297" fmla="*/ 321862 w 6868353"/>
                <a:gd name="connsiteY9297" fmla="*/ 2217517 h 6857985"/>
                <a:gd name="connsiteX9298" fmla="*/ 327822 w 6868353"/>
                <a:gd name="connsiteY9298" fmla="*/ 2202199 h 6857985"/>
                <a:gd name="connsiteX9299" fmla="*/ 329252 w 6868353"/>
                <a:gd name="connsiteY9299" fmla="*/ 2186442 h 6857985"/>
                <a:gd name="connsiteX9300" fmla="*/ 349369 w 6868353"/>
                <a:gd name="connsiteY9300" fmla="*/ 2160251 h 6857985"/>
                <a:gd name="connsiteX9301" fmla="*/ 343494 w 6868353"/>
                <a:gd name="connsiteY9301" fmla="*/ 2159246 h 6857985"/>
                <a:gd name="connsiteX9302" fmla="*/ 353163 w 6868353"/>
                <a:gd name="connsiteY9302" fmla="*/ 2143291 h 6857985"/>
                <a:gd name="connsiteX9303" fmla="*/ 363541 w 6868353"/>
                <a:gd name="connsiteY9303" fmla="*/ 2133296 h 6857985"/>
                <a:gd name="connsiteX9304" fmla="*/ 346269 w 6868353"/>
                <a:gd name="connsiteY9304" fmla="*/ 2183355 h 6857985"/>
                <a:gd name="connsiteX9305" fmla="*/ 326916 w 6868353"/>
                <a:gd name="connsiteY9305" fmla="*/ 2215506 h 6857985"/>
                <a:gd name="connsiteX9306" fmla="*/ 325543 w 6868353"/>
                <a:gd name="connsiteY9306" fmla="*/ 2244684 h 6857985"/>
                <a:gd name="connsiteX9307" fmla="*/ 355698 w 6868353"/>
                <a:gd name="connsiteY9307" fmla="*/ 2176645 h 6857985"/>
                <a:gd name="connsiteX9308" fmla="*/ 364985 w 6868353"/>
                <a:gd name="connsiteY9308" fmla="*/ 2145259 h 6857985"/>
                <a:gd name="connsiteX9309" fmla="*/ 385088 w 6868353"/>
                <a:gd name="connsiteY9309" fmla="*/ 2119337 h 6857985"/>
                <a:gd name="connsiteX9310" fmla="*/ 395691 w 6868353"/>
                <a:gd name="connsiteY9310" fmla="*/ 2084624 h 6857985"/>
                <a:gd name="connsiteX9311" fmla="*/ 402246 w 6868353"/>
                <a:gd name="connsiteY9311" fmla="*/ 2063388 h 6857985"/>
                <a:gd name="connsiteX9312" fmla="*/ 448597 w 6868353"/>
                <a:gd name="connsiteY9312" fmla="*/ 1984603 h 6857985"/>
                <a:gd name="connsiteX9313" fmla="*/ 437413 w 6868353"/>
                <a:gd name="connsiteY9313" fmla="*/ 1987902 h 6857985"/>
                <a:gd name="connsiteX9314" fmla="*/ 447832 w 6868353"/>
                <a:gd name="connsiteY9314" fmla="*/ 1972513 h 6857985"/>
                <a:gd name="connsiteX9315" fmla="*/ 457983 w 6868353"/>
                <a:gd name="connsiteY9315" fmla="*/ 1950966 h 6857985"/>
                <a:gd name="connsiteX9316" fmla="*/ 469931 w 6868353"/>
                <a:gd name="connsiteY9316" fmla="*/ 1959743 h 6857985"/>
                <a:gd name="connsiteX9317" fmla="*/ 450225 w 6868353"/>
                <a:gd name="connsiteY9317" fmla="*/ 2008586 h 6857985"/>
                <a:gd name="connsiteX9318" fmla="*/ 443911 w 6868353"/>
                <a:gd name="connsiteY9318" fmla="*/ 2001422 h 6857985"/>
                <a:gd name="connsiteX9319" fmla="*/ 422378 w 6868353"/>
                <a:gd name="connsiteY9319" fmla="*/ 2043922 h 6857985"/>
                <a:gd name="connsiteX9320" fmla="*/ 409665 w 6868353"/>
                <a:gd name="connsiteY9320" fmla="*/ 2067352 h 6857985"/>
                <a:gd name="connsiteX9321" fmla="*/ 393483 w 6868353"/>
                <a:gd name="connsiteY9321" fmla="*/ 2091362 h 6857985"/>
                <a:gd name="connsiteX9322" fmla="*/ 394785 w 6868353"/>
                <a:gd name="connsiteY9322" fmla="*/ 2103438 h 6857985"/>
                <a:gd name="connsiteX9323" fmla="*/ 451003 w 6868353"/>
                <a:gd name="connsiteY9323" fmla="*/ 2020619 h 6857985"/>
                <a:gd name="connsiteX9324" fmla="*/ 457289 w 6868353"/>
                <a:gd name="connsiteY9324" fmla="*/ 2027825 h 6857985"/>
                <a:gd name="connsiteX9325" fmla="*/ 441433 w 6868353"/>
                <a:gd name="connsiteY9325" fmla="*/ 2048041 h 6857985"/>
                <a:gd name="connsiteX9326" fmla="*/ 436931 w 6868353"/>
                <a:gd name="connsiteY9326" fmla="*/ 2064690 h 6857985"/>
                <a:gd name="connsiteX9327" fmla="*/ 468445 w 6868353"/>
                <a:gd name="connsiteY9327" fmla="*/ 2024512 h 6857985"/>
                <a:gd name="connsiteX9328" fmla="*/ 474334 w 6868353"/>
                <a:gd name="connsiteY9328" fmla="*/ 2025716 h 6857985"/>
                <a:gd name="connsiteX9329" fmla="*/ 463118 w 6868353"/>
                <a:gd name="connsiteY9329" fmla="*/ 2054038 h 6857985"/>
                <a:gd name="connsiteX9330" fmla="*/ 444716 w 6868353"/>
                <a:gd name="connsiteY9330" fmla="*/ 2089434 h 6857985"/>
                <a:gd name="connsiteX9331" fmla="*/ 456921 w 6868353"/>
                <a:gd name="connsiteY9331" fmla="*/ 2070296 h 6857985"/>
                <a:gd name="connsiteX9332" fmla="*/ 483636 w 6868353"/>
                <a:gd name="connsiteY9332" fmla="*/ 1992262 h 6857985"/>
                <a:gd name="connsiteX9333" fmla="*/ 510181 w 6868353"/>
                <a:gd name="connsiteY9333" fmla="*/ 1963198 h 6857985"/>
                <a:gd name="connsiteX9334" fmla="*/ 498643 w 6868353"/>
                <a:gd name="connsiteY9334" fmla="*/ 1960366 h 6857985"/>
                <a:gd name="connsiteX9335" fmla="*/ 525385 w 6868353"/>
                <a:gd name="connsiteY9335" fmla="*/ 1905819 h 6857985"/>
                <a:gd name="connsiteX9336" fmla="*/ 535663 w 6868353"/>
                <a:gd name="connsiteY9336" fmla="*/ 1875084 h 6857985"/>
                <a:gd name="connsiteX9337" fmla="*/ 512630 w 6868353"/>
                <a:gd name="connsiteY9337" fmla="*/ 1909131 h 6857985"/>
                <a:gd name="connsiteX9338" fmla="*/ 486397 w 6868353"/>
                <a:gd name="connsiteY9338" fmla="*/ 1945430 h 6857985"/>
                <a:gd name="connsiteX9339" fmla="*/ 508000 w 6868353"/>
                <a:gd name="connsiteY9339" fmla="*/ 1915261 h 6857985"/>
                <a:gd name="connsiteX9340" fmla="*/ 529930 w 6868353"/>
                <a:gd name="connsiteY9340" fmla="*/ 1873555 h 6857985"/>
                <a:gd name="connsiteX9341" fmla="*/ 512955 w 6868353"/>
                <a:gd name="connsiteY9341" fmla="*/ 1886975 h 6857985"/>
                <a:gd name="connsiteX9342" fmla="*/ 529689 w 6868353"/>
                <a:gd name="connsiteY9342" fmla="*/ 1861535 h 6857985"/>
                <a:gd name="connsiteX9343" fmla="*/ 540987 w 6868353"/>
                <a:gd name="connsiteY9343" fmla="*/ 1852673 h 6857985"/>
                <a:gd name="connsiteX9344" fmla="*/ 565946 w 6868353"/>
                <a:gd name="connsiteY9344" fmla="*/ 1805699 h 6857985"/>
                <a:gd name="connsiteX9345" fmla="*/ 578616 w 6868353"/>
                <a:gd name="connsiteY9345" fmla="*/ 1782354 h 6857985"/>
                <a:gd name="connsiteX9346" fmla="*/ 592051 w 6868353"/>
                <a:gd name="connsiteY9346" fmla="*/ 1759462 h 6857985"/>
                <a:gd name="connsiteX9347" fmla="*/ 626949 w 6868353"/>
                <a:gd name="connsiteY9347" fmla="*/ 1740393 h 6857985"/>
                <a:gd name="connsiteX9348" fmla="*/ 651228 w 6868353"/>
                <a:gd name="connsiteY9348" fmla="*/ 1688054 h 6857985"/>
                <a:gd name="connsiteX9349" fmla="*/ 697550 w 6868353"/>
                <a:gd name="connsiteY9349" fmla="*/ 1655973 h 6857985"/>
                <a:gd name="connsiteX9350" fmla="*/ 704232 w 6868353"/>
                <a:gd name="connsiteY9350" fmla="*/ 1662585 h 6857985"/>
                <a:gd name="connsiteX9351" fmla="*/ 690812 w 6868353"/>
                <a:gd name="connsiteY9351" fmla="*/ 1695543 h 6857985"/>
                <a:gd name="connsiteX9352" fmla="*/ 655716 w 6868353"/>
                <a:gd name="connsiteY9352" fmla="*/ 1731828 h 6857985"/>
                <a:gd name="connsiteX9353" fmla="*/ 661195 w 6868353"/>
                <a:gd name="connsiteY9353" fmla="*/ 1739699 h 6857985"/>
                <a:gd name="connsiteX9354" fmla="*/ 667636 w 6868353"/>
                <a:gd name="connsiteY9354" fmla="*/ 1711710 h 6857985"/>
                <a:gd name="connsiteX9355" fmla="*/ 612338 w 6868353"/>
                <a:gd name="connsiteY9355" fmla="*/ 1782015 h 6857985"/>
                <a:gd name="connsiteX9356" fmla="*/ 598748 w 6868353"/>
                <a:gd name="connsiteY9356" fmla="*/ 1803080 h 6857985"/>
                <a:gd name="connsiteX9357" fmla="*/ 586417 w 6868353"/>
                <a:gd name="connsiteY9357" fmla="*/ 1825378 h 6857985"/>
                <a:gd name="connsiteX9358" fmla="*/ 564190 w 6868353"/>
                <a:gd name="connsiteY9358" fmla="*/ 1871049 h 6857985"/>
                <a:gd name="connsiteX9359" fmla="*/ 586445 w 6868353"/>
                <a:gd name="connsiteY9359" fmla="*/ 1847661 h 6857985"/>
                <a:gd name="connsiteX9360" fmla="*/ 597233 w 6868353"/>
                <a:gd name="connsiteY9360" fmla="*/ 1822674 h 6857985"/>
                <a:gd name="connsiteX9361" fmla="*/ 614434 w 6868353"/>
                <a:gd name="connsiteY9361" fmla="*/ 1790367 h 6857985"/>
                <a:gd name="connsiteX9362" fmla="*/ 637609 w 6868353"/>
                <a:gd name="connsiteY9362" fmla="*/ 1773888 h 6857985"/>
                <a:gd name="connsiteX9363" fmla="*/ 603122 w 6868353"/>
                <a:gd name="connsiteY9363" fmla="*/ 1828705 h 6857985"/>
                <a:gd name="connsiteX9364" fmla="*/ 618539 w 6868353"/>
                <a:gd name="connsiteY9364" fmla="*/ 1817931 h 6857985"/>
                <a:gd name="connsiteX9365" fmla="*/ 648878 w 6868353"/>
                <a:gd name="connsiteY9365" fmla="*/ 1783529 h 6857985"/>
                <a:gd name="connsiteX9366" fmla="*/ 619870 w 6868353"/>
                <a:gd name="connsiteY9366" fmla="*/ 1804128 h 6857985"/>
                <a:gd name="connsiteX9367" fmla="*/ 673115 w 6868353"/>
                <a:gd name="connsiteY9367" fmla="*/ 1736981 h 6857985"/>
                <a:gd name="connsiteX9368" fmla="*/ 692709 w 6868353"/>
                <a:gd name="connsiteY9368" fmla="*/ 1705665 h 6857985"/>
                <a:gd name="connsiteX9369" fmla="*/ 704756 w 6868353"/>
                <a:gd name="connsiteY9369" fmla="*/ 1688535 h 6857985"/>
                <a:gd name="connsiteX9370" fmla="*/ 720188 w 6868353"/>
                <a:gd name="connsiteY9370" fmla="*/ 1669961 h 6857985"/>
                <a:gd name="connsiteX9371" fmla="*/ 709400 w 6868353"/>
                <a:gd name="connsiteY9371" fmla="*/ 1659867 h 6857985"/>
                <a:gd name="connsiteX9372" fmla="*/ 687612 w 6868353"/>
                <a:gd name="connsiteY9372" fmla="*/ 1639948 h 6857985"/>
                <a:gd name="connsiteX9373" fmla="*/ 718106 w 6868353"/>
                <a:gd name="connsiteY9373" fmla="*/ 1614635 h 6857985"/>
                <a:gd name="connsiteX9374" fmla="*/ 685503 w 6868353"/>
                <a:gd name="connsiteY9374" fmla="*/ 1654459 h 6857985"/>
                <a:gd name="connsiteX9375" fmla="*/ 661294 w 6868353"/>
                <a:gd name="connsiteY9375" fmla="*/ 1670952 h 6857985"/>
                <a:gd name="connsiteX9376" fmla="*/ 628690 w 6868353"/>
                <a:gd name="connsiteY9376" fmla="*/ 1680409 h 6857985"/>
                <a:gd name="connsiteX9377" fmla="*/ 652347 w 6868353"/>
                <a:gd name="connsiteY9377" fmla="*/ 1657842 h 6857985"/>
                <a:gd name="connsiteX9378" fmla="*/ 640851 w 6868353"/>
                <a:gd name="connsiteY9378" fmla="*/ 1660008 h 6857985"/>
                <a:gd name="connsiteX9379" fmla="*/ 610725 w 6868353"/>
                <a:gd name="connsiteY9379" fmla="*/ 1704986 h 6857985"/>
                <a:gd name="connsiteX9380" fmla="*/ 610965 w 6868353"/>
                <a:gd name="connsiteY9380" fmla="*/ 1698855 h 6857985"/>
                <a:gd name="connsiteX9381" fmla="*/ 593750 w 6868353"/>
                <a:gd name="connsiteY9381" fmla="*/ 1699351 h 6857985"/>
                <a:gd name="connsiteX9382" fmla="*/ 588116 w 6868353"/>
                <a:gd name="connsiteY9382" fmla="*/ 1697426 h 6857985"/>
                <a:gd name="connsiteX9383" fmla="*/ 552284 w 6868353"/>
                <a:gd name="connsiteY9383" fmla="*/ 1749637 h 6857985"/>
                <a:gd name="connsiteX9384" fmla="*/ 528811 w 6868353"/>
                <a:gd name="connsiteY9384" fmla="*/ 1794968 h 6857985"/>
                <a:gd name="connsiteX9385" fmla="*/ 553176 w 6868353"/>
                <a:gd name="connsiteY9385" fmla="*/ 1766739 h 6857985"/>
                <a:gd name="connsiteX9386" fmla="*/ 569683 w 6868353"/>
                <a:gd name="connsiteY9386" fmla="*/ 1734362 h 6857985"/>
                <a:gd name="connsiteX9387" fmla="*/ 592745 w 6868353"/>
                <a:gd name="connsiteY9387" fmla="*/ 1729605 h 6857985"/>
                <a:gd name="connsiteX9388" fmla="*/ 569301 w 6868353"/>
                <a:gd name="connsiteY9388" fmla="*/ 1746438 h 6857985"/>
                <a:gd name="connsiteX9389" fmla="*/ 563029 w 6868353"/>
                <a:gd name="connsiteY9389" fmla="*/ 1798805 h 6857985"/>
                <a:gd name="connsiteX9390" fmla="*/ 529165 w 6868353"/>
                <a:gd name="connsiteY9390" fmla="*/ 1825250 h 6857985"/>
                <a:gd name="connsiteX9391" fmla="*/ 523771 w 6868353"/>
                <a:gd name="connsiteY9391" fmla="*/ 1847845 h 6857985"/>
                <a:gd name="connsiteX9392" fmla="*/ 501049 w 6868353"/>
                <a:gd name="connsiteY9392" fmla="*/ 1859695 h 6857985"/>
                <a:gd name="connsiteX9393" fmla="*/ 540180 w 6868353"/>
                <a:gd name="connsiteY9393" fmla="*/ 1792151 h 6857985"/>
                <a:gd name="connsiteX9394" fmla="*/ 500837 w 6868353"/>
                <a:gd name="connsiteY9394" fmla="*/ 1847590 h 6857985"/>
                <a:gd name="connsiteX9395" fmla="*/ 500667 w 6868353"/>
                <a:gd name="connsiteY9395" fmla="*/ 1841602 h 6857985"/>
                <a:gd name="connsiteX9396" fmla="*/ 489355 w 6868353"/>
                <a:gd name="connsiteY9396" fmla="*/ 1850606 h 6857985"/>
                <a:gd name="connsiteX9397" fmla="*/ 517571 w 6868353"/>
                <a:gd name="connsiteY9397" fmla="*/ 1816006 h 6857985"/>
                <a:gd name="connsiteX9398" fmla="*/ 536612 w 6868353"/>
                <a:gd name="connsiteY9398" fmla="*/ 1768523 h 6857985"/>
                <a:gd name="connsiteX9399" fmla="*/ 546437 w 6868353"/>
                <a:gd name="connsiteY9399" fmla="*/ 1739317 h 6857985"/>
                <a:gd name="connsiteX9400" fmla="*/ 588300 w 6868353"/>
                <a:gd name="connsiteY9400" fmla="*/ 1691352 h 6857985"/>
                <a:gd name="connsiteX9401" fmla="*/ 588965 w 6868353"/>
                <a:gd name="connsiteY9401" fmla="*/ 1673118 h 6857985"/>
                <a:gd name="connsiteX9402" fmla="*/ 631337 w 6868353"/>
                <a:gd name="connsiteY9402" fmla="*/ 1619519 h 6857985"/>
                <a:gd name="connsiteX9403" fmla="*/ 606166 w 6868353"/>
                <a:gd name="connsiteY9403" fmla="*/ 1672693 h 6857985"/>
                <a:gd name="connsiteX9404" fmla="*/ 637156 w 6868353"/>
                <a:gd name="connsiteY9404" fmla="*/ 1626937 h 6857985"/>
                <a:gd name="connsiteX9405" fmla="*/ 637836 w 6868353"/>
                <a:gd name="connsiteY9405" fmla="*/ 1609595 h 6857985"/>
                <a:gd name="connsiteX9406" fmla="*/ 693487 w 6868353"/>
                <a:gd name="connsiteY9406" fmla="*/ 1561998 h 6857985"/>
                <a:gd name="connsiteX9407" fmla="*/ 686012 w 6868353"/>
                <a:gd name="connsiteY9407" fmla="*/ 1583928 h 6857985"/>
                <a:gd name="connsiteX9408" fmla="*/ 725723 w 6868353"/>
                <a:gd name="connsiteY9408" fmla="*/ 1518550 h 6857985"/>
                <a:gd name="connsiteX9409" fmla="*/ 738309 w 6868353"/>
                <a:gd name="connsiteY9409" fmla="*/ 1511302 h 6857985"/>
                <a:gd name="connsiteX9410" fmla="*/ 739908 w 6868353"/>
                <a:gd name="connsiteY9410" fmla="*/ 1512760 h 6857985"/>
                <a:gd name="connsiteX9411" fmla="*/ 757619 w 6868353"/>
                <a:gd name="connsiteY9411" fmla="*/ 1487716 h 6857985"/>
                <a:gd name="connsiteX9412" fmla="*/ 747992 w 6868353"/>
                <a:gd name="connsiteY9412" fmla="*/ 1507182 h 6857985"/>
                <a:gd name="connsiteX9413" fmla="*/ 724732 w 6868353"/>
                <a:gd name="connsiteY9413" fmla="*/ 1530570 h 6857985"/>
                <a:gd name="connsiteX9414" fmla="*/ 723175 w 6868353"/>
                <a:gd name="connsiteY9414" fmla="*/ 1548762 h 6857985"/>
                <a:gd name="connsiteX9415" fmla="*/ 711566 w 6868353"/>
                <a:gd name="connsiteY9415" fmla="*/ 1550418 h 6857985"/>
                <a:gd name="connsiteX9416" fmla="*/ 696220 w 6868353"/>
                <a:gd name="connsiteY9416" fmla="*/ 1600152 h 6857985"/>
                <a:gd name="connsiteX9417" fmla="*/ 677603 w 6868353"/>
                <a:gd name="connsiteY9417" fmla="*/ 1617962 h 6857985"/>
                <a:gd name="connsiteX9418" fmla="*/ 641870 w 6868353"/>
                <a:gd name="connsiteY9418" fmla="*/ 1635587 h 6857985"/>
                <a:gd name="connsiteX9419" fmla="*/ 623777 w 6868353"/>
                <a:gd name="connsiteY9419" fmla="*/ 1660207 h 6857985"/>
                <a:gd name="connsiteX9420" fmla="*/ 623310 w 6868353"/>
                <a:gd name="connsiteY9420" fmla="*/ 1672339 h 6857985"/>
                <a:gd name="connsiteX9421" fmla="*/ 725482 w 6868353"/>
                <a:gd name="connsiteY9421" fmla="*/ 1592804 h 6857985"/>
                <a:gd name="connsiteX9422" fmla="*/ 760988 w 6868353"/>
                <a:gd name="connsiteY9422" fmla="*/ 1546709 h 6857985"/>
                <a:gd name="connsiteX9423" fmla="*/ 784588 w 6868353"/>
                <a:gd name="connsiteY9423" fmla="*/ 1505115 h 6857985"/>
                <a:gd name="connsiteX9424" fmla="*/ 781870 w 6868353"/>
                <a:gd name="connsiteY9424" fmla="*/ 1479123 h 6857985"/>
                <a:gd name="connsiteX9425" fmla="*/ 832227 w 6868353"/>
                <a:gd name="connsiteY9425" fmla="*/ 1444593 h 6857985"/>
                <a:gd name="connsiteX9426" fmla="*/ 806674 w 6868353"/>
                <a:gd name="connsiteY9426" fmla="*/ 1464781 h 6857985"/>
                <a:gd name="connsiteX9427" fmla="*/ 810737 w 6868353"/>
                <a:gd name="connsiteY9427" fmla="*/ 1478981 h 6857985"/>
                <a:gd name="connsiteX9428" fmla="*/ 779124 w 6868353"/>
                <a:gd name="connsiteY9428" fmla="*/ 1526832 h 6857985"/>
                <a:gd name="connsiteX9429" fmla="*/ 776802 w 6868353"/>
                <a:gd name="connsiteY9429" fmla="*/ 1543070 h 6857985"/>
                <a:gd name="connsiteX9430" fmla="*/ 766085 w 6868353"/>
                <a:gd name="connsiteY9430" fmla="*/ 1584154 h 6857985"/>
                <a:gd name="connsiteX9431" fmla="*/ 793677 w 6868353"/>
                <a:gd name="connsiteY9431" fmla="*/ 1550559 h 6857985"/>
                <a:gd name="connsiteX9432" fmla="*/ 812067 w 6868353"/>
                <a:gd name="connsiteY9432" fmla="*/ 1516837 h 6857985"/>
                <a:gd name="connsiteX9433" fmla="*/ 849640 w 6868353"/>
                <a:gd name="connsiteY9433" fmla="*/ 1489896 h 6857985"/>
                <a:gd name="connsiteX9434" fmla="*/ 869489 w 6868353"/>
                <a:gd name="connsiteY9434" fmla="*/ 1467627 h 6857985"/>
                <a:gd name="connsiteX9435" fmla="*/ 857229 w 6868353"/>
                <a:gd name="connsiteY9435" fmla="*/ 1474550 h 6857985"/>
                <a:gd name="connsiteX9436" fmla="*/ 884722 w 6868353"/>
                <a:gd name="connsiteY9436" fmla="*/ 1436991 h 6857985"/>
                <a:gd name="connsiteX9437" fmla="*/ 813483 w 6868353"/>
                <a:gd name="connsiteY9437" fmla="*/ 1504959 h 6857985"/>
                <a:gd name="connsiteX9438" fmla="*/ 795532 w 6868353"/>
                <a:gd name="connsiteY9438" fmla="*/ 1509844 h 6857985"/>
                <a:gd name="connsiteX9439" fmla="*/ 840226 w 6868353"/>
                <a:gd name="connsiteY9439" fmla="*/ 1473162 h 6857985"/>
                <a:gd name="connsiteX9440" fmla="*/ 872462 w 6868353"/>
                <a:gd name="connsiteY9440" fmla="*/ 1443871 h 6857985"/>
                <a:gd name="connsiteX9441" fmla="*/ 860853 w 6868353"/>
                <a:gd name="connsiteY9441" fmla="*/ 1444933 h 6857985"/>
                <a:gd name="connsiteX9442" fmla="*/ 914735 w 6868353"/>
                <a:gd name="connsiteY9442" fmla="*/ 1388389 h 6857985"/>
                <a:gd name="connsiteX9443" fmla="*/ 953625 w 6868353"/>
                <a:gd name="connsiteY9443" fmla="*/ 1363176 h 6857985"/>
                <a:gd name="connsiteX9444" fmla="*/ 936693 w 6868353"/>
                <a:gd name="connsiteY9444" fmla="*/ 1361024 h 6857985"/>
                <a:gd name="connsiteX9445" fmla="*/ 986837 w 6868353"/>
                <a:gd name="connsiteY9445" fmla="*/ 1303532 h 6857985"/>
                <a:gd name="connsiteX9446" fmla="*/ 1010989 w 6868353"/>
                <a:gd name="connsiteY9446" fmla="*/ 1297430 h 6857985"/>
                <a:gd name="connsiteX9447" fmla="*/ 1027992 w 6868353"/>
                <a:gd name="connsiteY9447" fmla="*/ 1299596 h 6857985"/>
                <a:gd name="connsiteX9448" fmla="*/ 1099528 w 6868353"/>
                <a:gd name="connsiteY9448" fmla="*/ 1236285 h 6857985"/>
                <a:gd name="connsiteX9449" fmla="*/ 1075461 w 6868353"/>
                <a:gd name="connsiteY9449" fmla="*/ 1267813 h 6857985"/>
                <a:gd name="connsiteX9450" fmla="*/ 1094658 w 6868353"/>
                <a:gd name="connsiteY9450" fmla="*/ 1259290 h 6857985"/>
                <a:gd name="connsiteX9451" fmla="*/ 1111930 w 6868353"/>
                <a:gd name="connsiteY9451" fmla="*/ 1234983 h 6857985"/>
                <a:gd name="connsiteX9452" fmla="*/ 1138709 w 6868353"/>
                <a:gd name="connsiteY9452" fmla="*/ 1209078 h 6857985"/>
                <a:gd name="connsiteX9453" fmla="*/ 1106988 w 6868353"/>
                <a:gd name="connsiteY9453" fmla="*/ 1227989 h 6857985"/>
                <a:gd name="connsiteX9454" fmla="*/ 1133887 w 6868353"/>
                <a:gd name="connsiteY9454" fmla="*/ 1197835 h 6857985"/>
                <a:gd name="connsiteX9455" fmla="*/ 1161833 w 6868353"/>
                <a:gd name="connsiteY9455" fmla="*/ 1168770 h 6857985"/>
                <a:gd name="connsiteX9456" fmla="*/ 1148068 w 6868353"/>
                <a:gd name="connsiteY9456" fmla="*/ 1196297 h 6857985"/>
                <a:gd name="connsiteX9457" fmla="*/ 1141275 w 6868353"/>
                <a:gd name="connsiteY9457" fmla="*/ 1206610 h 6857985"/>
                <a:gd name="connsiteX9458" fmla="*/ 1167201 w 6868353"/>
                <a:gd name="connsiteY9458" fmla="*/ 1182918 h 6857985"/>
                <a:gd name="connsiteX9459" fmla="*/ 1173867 w 6868353"/>
                <a:gd name="connsiteY9459" fmla="*/ 1168869 h 6857985"/>
                <a:gd name="connsiteX9460" fmla="*/ 1212941 w 6868353"/>
                <a:gd name="connsiteY9460" fmla="*/ 1153735 h 6857985"/>
                <a:gd name="connsiteX9461" fmla="*/ 1181753 w 6868353"/>
                <a:gd name="connsiteY9461" fmla="*/ 1160757 h 6857985"/>
                <a:gd name="connsiteX9462" fmla="*/ 1186198 w 6868353"/>
                <a:gd name="connsiteY9462" fmla="*/ 1143613 h 6857985"/>
                <a:gd name="connsiteX9463" fmla="*/ 1153424 w 6868353"/>
                <a:gd name="connsiteY9463" fmla="*/ 1156425 h 6857985"/>
                <a:gd name="connsiteX9464" fmla="*/ 1118470 w 6868353"/>
                <a:gd name="connsiteY9464" fmla="*/ 1183890 h 6857985"/>
                <a:gd name="connsiteX9465" fmla="*/ 1099585 w 6868353"/>
                <a:gd name="connsiteY9465" fmla="*/ 1209995 h 6857985"/>
                <a:gd name="connsiteX9466" fmla="*/ 1044131 w 6868353"/>
                <a:gd name="connsiteY9466" fmla="*/ 1250471 h 6857985"/>
                <a:gd name="connsiteX9467" fmla="*/ 1090496 w 6868353"/>
                <a:gd name="connsiteY9467" fmla="*/ 1224521 h 6857985"/>
                <a:gd name="connsiteX9468" fmla="*/ 1094375 w 6868353"/>
                <a:gd name="connsiteY9468" fmla="*/ 1233312 h 6857985"/>
                <a:gd name="connsiteX9469" fmla="*/ 991070 w 6868353"/>
                <a:gd name="connsiteY9469" fmla="*/ 1279847 h 6857985"/>
                <a:gd name="connsiteX9470" fmla="*/ 1004024 w 6868353"/>
                <a:gd name="connsiteY9470" fmla="*/ 1273901 h 6857985"/>
                <a:gd name="connsiteX9471" fmla="*/ 1032466 w 6868353"/>
                <a:gd name="connsiteY9471" fmla="*/ 1250485 h 6857985"/>
                <a:gd name="connsiteX9472" fmla="*/ 1016737 w 6868353"/>
                <a:gd name="connsiteY9472" fmla="*/ 1241891 h 6857985"/>
                <a:gd name="connsiteX9473" fmla="*/ 1006530 w 6868353"/>
                <a:gd name="connsiteY9473" fmla="*/ 1262278 h 6857985"/>
                <a:gd name="connsiteX9474" fmla="*/ 996025 w 6868353"/>
                <a:gd name="connsiteY9474" fmla="*/ 1256587 h 6857985"/>
                <a:gd name="connsiteX9475" fmla="*/ 1076325 w 6868353"/>
                <a:gd name="connsiteY9475" fmla="*/ 1209826 h 6857985"/>
                <a:gd name="connsiteX9476" fmla="*/ 1049199 w 6868353"/>
                <a:gd name="connsiteY9476" fmla="*/ 1227239 h 6857985"/>
                <a:gd name="connsiteX9477" fmla="*/ 1086702 w 6868353"/>
                <a:gd name="connsiteY9477" fmla="*/ 1215701 h 6857985"/>
                <a:gd name="connsiteX9478" fmla="*/ 1111123 w 6868353"/>
                <a:gd name="connsiteY9478" fmla="*/ 1183918 h 6857985"/>
                <a:gd name="connsiteX9479" fmla="*/ 1054353 w 6868353"/>
                <a:gd name="connsiteY9479" fmla="*/ 1203894 h 6857985"/>
                <a:gd name="connsiteX9480" fmla="*/ 1095833 w 6868353"/>
                <a:gd name="connsiteY9480" fmla="*/ 1174872 h 6857985"/>
                <a:gd name="connsiteX9481" fmla="*/ 1006105 w 6868353"/>
                <a:gd name="connsiteY9481" fmla="*/ 1209967 h 6857985"/>
                <a:gd name="connsiteX9482" fmla="*/ 1074272 w 6868353"/>
                <a:gd name="connsiteY9482" fmla="*/ 1142211 h 6857985"/>
                <a:gd name="connsiteX9483" fmla="*/ 1085626 w 6868353"/>
                <a:gd name="connsiteY9483" fmla="*/ 1168812 h 6857985"/>
                <a:gd name="connsiteX9484" fmla="*/ 1083077 w 6868353"/>
                <a:gd name="connsiteY9484" fmla="*/ 1154160 h 6857985"/>
                <a:gd name="connsiteX9485" fmla="*/ 1120735 w 6868353"/>
                <a:gd name="connsiteY9485" fmla="*/ 1123198 h 6857985"/>
                <a:gd name="connsiteX9486" fmla="*/ 1141207 w 6868353"/>
                <a:gd name="connsiteY9486" fmla="*/ 1135571 h 6857985"/>
                <a:gd name="connsiteX9487" fmla="*/ 1116701 w 6868353"/>
                <a:gd name="connsiteY9487" fmla="*/ 1160813 h 6857985"/>
                <a:gd name="connsiteX9488" fmla="*/ 1187741 w 6868353"/>
                <a:gd name="connsiteY9488" fmla="*/ 1137865 h 6857985"/>
                <a:gd name="connsiteX9489" fmla="*/ 1149743 w 6868353"/>
                <a:gd name="connsiteY9489" fmla="*/ 1147662 h 6857985"/>
                <a:gd name="connsiteX9490" fmla="*/ 1205891 w 6868353"/>
                <a:gd name="connsiteY9490" fmla="*/ 1135939 h 6857985"/>
                <a:gd name="connsiteX9491" fmla="*/ 1241453 w 6868353"/>
                <a:gd name="connsiteY9491" fmla="*/ 1112071 h 6857985"/>
                <a:gd name="connsiteX9492" fmla="*/ 1306123 w 6868353"/>
                <a:gd name="connsiteY9492" fmla="*/ 1053941 h 6857985"/>
                <a:gd name="connsiteX9493" fmla="*/ 1257663 w 6868353"/>
                <a:gd name="connsiteY9493" fmla="*/ 1075375 h 6857985"/>
                <a:gd name="connsiteX9494" fmla="*/ 1328222 w 6868353"/>
                <a:gd name="connsiteY9494" fmla="*/ 1021394 h 6857985"/>
                <a:gd name="connsiteX9495" fmla="*/ 1288186 w 6868353"/>
                <a:gd name="connsiteY9495" fmla="*/ 1034829 h 6857985"/>
                <a:gd name="connsiteX9496" fmla="*/ 1342096 w 6868353"/>
                <a:gd name="connsiteY9496" fmla="*/ 996619 h 6857985"/>
                <a:gd name="connsiteX9497" fmla="*/ 1356140 w 6868353"/>
                <a:gd name="connsiteY9497" fmla="*/ 971731 h 6857985"/>
                <a:gd name="connsiteX9498" fmla="*/ 1321031 w 6868353"/>
                <a:gd name="connsiteY9498" fmla="*/ 988394 h 6857985"/>
                <a:gd name="connsiteX9499" fmla="*/ 1269952 w 6868353"/>
                <a:gd name="connsiteY9499" fmla="*/ 1035948 h 6857985"/>
                <a:gd name="connsiteX9500" fmla="*/ 1256488 w 6868353"/>
                <a:gd name="connsiteY9500" fmla="*/ 1040534 h 6857985"/>
                <a:gd name="connsiteX9501" fmla="*/ 1314306 w 6868353"/>
                <a:gd name="connsiteY9501" fmla="*/ 990602 h 6857985"/>
                <a:gd name="connsiteX9502" fmla="*/ 1253303 w 6868353"/>
                <a:gd name="connsiteY9502" fmla="*/ 1031531 h 6857985"/>
                <a:gd name="connsiteX9503" fmla="*/ 1319785 w 6868353"/>
                <a:gd name="connsiteY9503" fmla="*/ 973614 h 6857985"/>
                <a:gd name="connsiteX9504" fmla="*/ 1338048 w 6868353"/>
                <a:gd name="connsiteY9504" fmla="*/ 972609 h 6857985"/>
                <a:gd name="connsiteX9505" fmla="*/ 1321696 w 6868353"/>
                <a:gd name="connsiteY9505" fmla="*/ 967880 h 6857985"/>
                <a:gd name="connsiteX9506" fmla="*/ 1342196 w 6868353"/>
                <a:gd name="connsiteY9506" fmla="*/ 949872 h 6857985"/>
                <a:gd name="connsiteX9507" fmla="*/ 1358476 w 6868353"/>
                <a:gd name="connsiteY9507" fmla="*/ 930958 h 6857985"/>
                <a:gd name="connsiteX9508" fmla="*/ 1385856 w 6868353"/>
                <a:gd name="connsiteY9508" fmla="*/ 922988 h 6857985"/>
                <a:gd name="connsiteX9509" fmla="*/ 1409867 w 6868353"/>
                <a:gd name="connsiteY9509" fmla="*/ 891191 h 6857985"/>
                <a:gd name="connsiteX9510" fmla="*/ 1426204 w 6868353"/>
                <a:gd name="connsiteY9510" fmla="*/ 896486 h 6857985"/>
                <a:gd name="connsiteX9511" fmla="*/ 1475358 w 6868353"/>
                <a:gd name="connsiteY9511" fmla="*/ 862678 h 6857985"/>
                <a:gd name="connsiteX9512" fmla="*/ 1477538 w 6868353"/>
                <a:gd name="connsiteY9512" fmla="*/ 855770 h 6857985"/>
                <a:gd name="connsiteX9513" fmla="*/ 1505158 w 6868353"/>
                <a:gd name="connsiteY9513" fmla="*/ 831703 h 6857985"/>
                <a:gd name="connsiteX9514" fmla="*/ 1500458 w 6868353"/>
                <a:gd name="connsiteY9514" fmla="*/ 817078 h 6857985"/>
                <a:gd name="connsiteX9515" fmla="*/ 1537635 w 6868353"/>
                <a:gd name="connsiteY9515" fmla="*/ 788523 h 6857985"/>
                <a:gd name="connsiteX9516" fmla="*/ 1528603 w 6868353"/>
                <a:gd name="connsiteY9516" fmla="*/ 780794 h 6857985"/>
                <a:gd name="connsiteX9517" fmla="*/ 1458723 w 6868353"/>
                <a:gd name="connsiteY9517" fmla="*/ 812491 h 6857985"/>
                <a:gd name="connsiteX9518" fmla="*/ 1530570 w 6868353"/>
                <a:gd name="connsiteY9518" fmla="*/ 780029 h 6857985"/>
                <a:gd name="connsiteX9519" fmla="*/ 1569503 w 6868353"/>
                <a:gd name="connsiteY9519" fmla="*/ 769355 h 6857985"/>
                <a:gd name="connsiteX9520" fmla="*/ 1593895 w 6868353"/>
                <a:gd name="connsiteY9520" fmla="*/ 761002 h 6857985"/>
                <a:gd name="connsiteX9521" fmla="*/ 1623470 w 6868353"/>
                <a:gd name="connsiteY9521" fmla="*/ 749435 h 6857985"/>
                <a:gd name="connsiteX9522" fmla="*/ 1533374 w 6868353"/>
                <a:gd name="connsiteY9522" fmla="*/ 769808 h 6857985"/>
                <a:gd name="connsiteX9523" fmla="*/ 1570437 w 6868353"/>
                <a:gd name="connsiteY9523" fmla="*/ 756160 h 6857985"/>
                <a:gd name="connsiteX9524" fmla="*/ 1575364 w 6868353"/>
                <a:gd name="connsiteY9524" fmla="*/ 745118 h 6857985"/>
                <a:gd name="connsiteX9525" fmla="*/ 1600577 w 6868353"/>
                <a:gd name="connsiteY9525" fmla="*/ 744211 h 6857985"/>
                <a:gd name="connsiteX9526" fmla="*/ 1638915 w 6868353"/>
                <a:gd name="connsiteY9526" fmla="*/ 717370 h 6857985"/>
                <a:gd name="connsiteX9527" fmla="*/ 1596628 w 6868353"/>
                <a:gd name="connsiteY9527" fmla="*/ 725524 h 6857985"/>
                <a:gd name="connsiteX9528" fmla="*/ 1577756 w 6868353"/>
                <a:gd name="connsiteY9528" fmla="*/ 739596 h 6857985"/>
                <a:gd name="connsiteX9529" fmla="*/ 1515097 w 6868353"/>
                <a:gd name="connsiteY9529" fmla="*/ 754419 h 6857985"/>
                <a:gd name="connsiteX9530" fmla="*/ 1589676 w 6868353"/>
                <a:gd name="connsiteY9530" fmla="*/ 726926 h 6857985"/>
                <a:gd name="connsiteX9531" fmla="*/ 1595693 w 6868353"/>
                <a:gd name="connsiteY9531" fmla="*/ 717313 h 6857985"/>
                <a:gd name="connsiteX9532" fmla="*/ 1580658 w 6868353"/>
                <a:gd name="connsiteY9532" fmla="*/ 719153 h 6857985"/>
                <a:gd name="connsiteX9533" fmla="*/ 1635262 w 6868353"/>
                <a:gd name="connsiteY9533" fmla="*/ 698611 h 6857985"/>
                <a:gd name="connsiteX9534" fmla="*/ 1610771 w 6868353"/>
                <a:gd name="connsiteY9534" fmla="*/ 722778 h 6857985"/>
                <a:gd name="connsiteX9535" fmla="*/ 1677437 w 6868353"/>
                <a:gd name="connsiteY9535" fmla="*/ 690641 h 6857985"/>
                <a:gd name="connsiteX9536" fmla="*/ 1702197 w 6868353"/>
                <a:gd name="connsiteY9536" fmla="*/ 666475 h 6857985"/>
                <a:gd name="connsiteX9537" fmla="*/ 1734801 w 6868353"/>
                <a:gd name="connsiteY9537" fmla="*/ 652077 h 6857985"/>
                <a:gd name="connsiteX9538" fmla="*/ 1763993 w 6868353"/>
                <a:gd name="connsiteY9538" fmla="*/ 646442 h 6857985"/>
                <a:gd name="connsiteX9539" fmla="*/ 1708058 w 6868353"/>
                <a:gd name="connsiteY9539" fmla="*/ 680108 h 6857985"/>
                <a:gd name="connsiteX9540" fmla="*/ 1754055 w 6868353"/>
                <a:gd name="connsiteY9540" fmla="*/ 658547 h 6857985"/>
                <a:gd name="connsiteX9541" fmla="*/ 1796173 w 6868353"/>
                <a:gd name="connsiteY9541" fmla="*/ 646839 h 6857985"/>
                <a:gd name="connsiteX9542" fmla="*/ 1772346 w 6868353"/>
                <a:gd name="connsiteY9542" fmla="*/ 654922 h 6857985"/>
                <a:gd name="connsiteX9543" fmla="*/ 1756801 w 6868353"/>
                <a:gd name="connsiteY9543" fmla="*/ 671571 h 6857985"/>
                <a:gd name="connsiteX9544" fmla="*/ 1684416 w 6868353"/>
                <a:gd name="connsiteY9544" fmla="*/ 689338 h 6857985"/>
                <a:gd name="connsiteX9545" fmla="*/ 1626697 w 6868353"/>
                <a:gd name="connsiteY9545" fmla="*/ 729403 h 6857985"/>
                <a:gd name="connsiteX9546" fmla="*/ 1614635 w 6868353"/>
                <a:gd name="connsiteY9546" fmla="*/ 741394 h 6857985"/>
                <a:gd name="connsiteX9547" fmla="*/ 1692273 w 6868353"/>
                <a:gd name="connsiteY9547" fmla="*/ 712245 h 6857985"/>
                <a:gd name="connsiteX9548" fmla="*/ 1652081 w 6868353"/>
                <a:gd name="connsiteY9548" fmla="*/ 729474 h 6857985"/>
                <a:gd name="connsiteX9549" fmla="*/ 1630477 w 6868353"/>
                <a:gd name="connsiteY9549" fmla="*/ 748091 h 6857985"/>
                <a:gd name="connsiteX9550" fmla="*/ 1671576 w 6868353"/>
                <a:gd name="connsiteY9550" fmla="*/ 754957 h 6857985"/>
                <a:gd name="connsiteX9551" fmla="*/ 1632672 w 6868353"/>
                <a:gd name="connsiteY9551" fmla="*/ 779944 h 6857985"/>
                <a:gd name="connsiteX9552" fmla="*/ 1587836 w 6868353"/>
                <a:gd name="connsiteY9552" fmla="*/ 801449 h 6857985"/>
                <a:gd name="connsiteX9553" fmla="*/ 1599388 w 6868353"/>
                <a:gd name="connsiteY9553" fmla="*/ 788948 h 6857985"/>
                <a:gd name="connsiteX9554" fmla="*/ 1631709 w 6868353"/>
                <a:gd name="connsiteY9554" fmla="*/ 772087 h 6857985"/>
                <a:gd name="connsiteX9555" fmla="*/ 1643813 w 6868353"/>
                <a:gd name="connsiteY9555" fmla="*/ 760110 h 6857985"/>
                <a:gd name="connsiteX9556" fmla="*/ 1619845 w 6868353"/>
                <a:gd name="connsiteY9556" fmla="*/ 768137 h 6857985"/>
                <a:gd name="connsiteX9557" fmla="*/ 1588006 w 6868353"/>
                <a:gd name="connsiteY9557" fmla="*/ 786669 h 6857985"/>
                <a:gd name="connsiteX9558" fmla="*/ 1592833 w 6868353"/>
                <a:gd name="connsiteY9558" fmla="*/ 775683 h 6857985"/>
                <a:gd name="connsiteX9559" fmla="*/ 1579059 w 6868353"/>
                <a:gd name="connsiteY9559" fmla="*/ 778854 h 6857985"/>
                <a:gd name="connsiteX9560" fmla="*/ 1539673 w 6868353"/>
                <a:gd name="connsiteY9560" fmla="*/ 812633 h 6857985"/>
                <a:gd name="connsiteX9561" fmla="*/ 1544487 w 6868353"/>
                <a:gd name="connsiteY9561" fmla="*/ 801661 h 6857985"/>
                <a:gd name="connsiteX9562" fmla="*/ 1489033 w 6868353"/>
                <a:gd name="connsiteY9562" fmla="*/ 859026 h 6857985"/>
                <a:gd name="connsiteX9563" fmla="*/ 1532708 w 6868353"/>
                <a:gd name="connsiteY9563" fmla="*/ 829027 h 6857985"/>
                <a:gd name="connsiteX9564" fmla="*/ 1500487 w 6868353"/>
                <a:gd name="connsiteY9564" fmla="*/ 861220 h 6857985"/>
                <a:gd name="connsiteX9565" fmla="*/ 1473192 w 6868353"/>
                <a:gd name="connsiteY9565" fmla="*/ 868341 h 6857985"/>
                <a:gd name="connsiteX9566" fmla="*/ 1485027 w 6868353"/>
                <a:gd name="connsiteY9566" fmla="*/ 884990 h 6857985"/>
                <a:gd name="connsiteX9567" fmla="*/ 1494541 w 6868353"/>
                <a:gd name="connsiteY9567" fmla="*/ 872362 h 6857985"/>
                <a:gd name="connsiteX9568" fmla="*/ 1508259 w 6868353"/>
                <a:gd name="connsiteY9568" fmla="*/ 861815 h 6857985"/>
                <a:gd name="connsiteX9569" fmla="*/ 1553236 w 6868353"/>
                <a:gd name="connsiteY9569" fmla="*/ 838965 h 6857985"/>
                <a:gd name="connsiteX9570" fmla="*/ 1523520 w 6868353"/>
                <a:gd name="connsiteY9570" fmla="*/ 866614 h 6857985"/>
                <a:gd name="connsiteX9571" fmla="*/ 1513950 w 6868353"/>
                <a:gd name="connsiteY9571" fmla="*/ 877189 h 6857985"/>
                <a:gd name="connsiteX9572" fmla="*/ 1494371 w 6868353"/>
                <a:gd name="connsiteY9572" fmla="*/ 892380 h 6857985"/>
                <a:gd name="connsiteX9573" fmla="*/ 1514573 w 6868353"/>
                <a:gd name="connsiteY9573" fmla="*/ 887142 h 6857985"/>
                <a:gd name="connsiteX9574" fmla="*/ 1537295 w 6868353"/>
                <a:gd name="connsiteY9574" fmla="*/ 862239 h 6857985"/>
                <a:gd name="connsiteX9575" fmla="*/ 1621346 w 6868353"/>
                <a:gd name="connsiteY9575" fmla="*/ 823421 h 6857985"/>
                <a:gd name="connsiteX9576" fmla="*/ 1525700 w 6868353"/>
                <a:gd name="connsiteY9576" fmla="*/ 845421 h 6857985"/>
                <a:gd name="connsiteX9577" fmla="*/ 1608321 w 6868353"/>
                <a:gd name="connsiteY9577" fmla="*/ 796805 h 6857985"/>
                <a:gd name="connsiteX9578" fmla="*/ 1634767 w 6868353"/>
                <a:gd name="connsiteY9578" fmla="*/ 792997 h 6857985"/>
                <a:gd name="connsiteX9579" fmla="*/ 1679631 w 6868353"/>
                <a:gd name="connsiteY9579" fmla="*/ 777750 h 6857985"/>
                <a:gd name="connsiteX9580" fmla="*/ 1650043 w 6868353"/>
                <a:gd name="connsiteY9580" fmla="*/ 773531 h 6857985"/>
                <a:gd name="connsiteX9581" fmla="*/ 1673487 w 6868353"/>
                <a:gd name="connsiteY9581" fmla="*/ 764300 h 6857985"/>
                <a:gd name="connsiteX9582" fmla="*/ 1678527 w 6868353"/>
                <a:gd name="connsiteY9582" fmla="*/ 753683 h 6857985"/>
                <a:gd name="connsiteX9583" fmla="*/ 1710494 w 6868353"/>
                <a:gd name="connsiteY9583" fmla="*/ 752762 h 6857985"/>
                <a:gd name="connsiteX9584" fmla="*/ 1704364 w 6868353"/>
                <a:gd name="connsiteY9584" fmla="*/ 739271 h 6857985"/>
                <a:gd name="connsiteX9585" fmla="*/ 1750587 w 6868353"/>
                <a:gd name="connsiteY9585" fmla="*/ 715572 h 6857985"/>
                <a:gd name="connsiteX9586" fmla="*/ 1799075 w 6868353"/>
                <a:gd name="connsiteY9586" fmla="*/ 689706 h 6857985"/>
                <a:gd name="connsiteX9587" fmla="*/ 1758812 w 6868353"/>
                <a:gd name="connsiteY9587" fmla="*/ 705223 h 6857985"/>
                <a:gd name="connsiteX9588" fmla="*/ 1719115 w 6868353"/>
                <a:gd name="connsiteY9588" fmla="*/ 721999 h 6857985"/>
                <a:gd name="connsiteX9589" fmla="*/ 1761417 w 6868353"/>
                <a:gd name="connsiteY9589" fmla="*/ 699900 h 6857985"/>
                <a:gd name="connsiteX9590" fmla="*/ 1759859 w 6868353"/>
                <a:gd name="connsiteY9590" fmla="*/ 690386 h 6857985"/>
                <a:gd name="connsiteX9591" fmla="*/ 1747656 w 6868353"/>
                <a:gd name="connsiteY9591" fmla="*/ 702320 h 6857985"/>
                <a:gd name="connsiteX9592" fmla="*/ 1724297 w 6868353"/>
                <a:gd name="connsiteY9592" fmla="*/ 711339 h 6857985"/>
                <a:gd name="connsiteX9593" fmla="*/ 1710423 w 6868353"/>
                <a:gd name="connsiteY9593" fmla="*/ 713844 h 6857985"/>
                <a:gd name="connsiteX9594" fmla="*/ 1759661 w 6868353"/>
                <a:gd name="connsiteY9594" fmla="*/ 684525 h 6857985"/>
                <a:gd name="connsiteX9595" fmla="*/ 1803237 w 6868353"/>
                <a:gd name="connsiteY9595" fmla="*/ 669943 h 6857985"/>
                <a:gd name="connsiteX9596" fmla="*/ 1818484 w 6868353"/>
                <a:gd name="connsiteY9596" fmla="*/ 677545 h 6857985"/>
                <a:gd name="connsiteX9597" fmla="*/ 1800462 w 6868353"/>
                <a:gd name="connsiteY9597" fmla="*/ 675096 h 6857985"/>
                <a:gd name="connsiteX9598" fmla="*/ 1853608 w 6868353"/>
                <a:gd name="connsiteY9598" fmla="*/ 648750 h 6857985"/>
                <a:gd name="connsiteX9599" fmla="*/ 1839649 w 6868353"/>
                <a:gd name="connsiteY9599" fmla="*/ 650590 h 6857985"/>
                <a:gd name="connsiteX9600" fmla="*/ 1810146 w 6868353"/>
                <a:gd name="connsiteY9600" fmla="*/ 669023 h 6857985"/>
                <a:gd name="connsiteX9601" fmla="*/ 1775107 w 6868353"/>
                <a:gd name="connsiteY9601" fmla="*/ 673808 h 6857985"/>
                <a:gd name="connsiteX9602" fmla="*/ 1797673 w 6868353"/>
                <a:gd name="connsiteY9602" fmla="*/ 656239 h 6857985"/>
                <a:gd name="connsiteX9603" fmla="*/ 1896943 w 6868353"/>
                <a:gd name="connsiteY9603" fmla="*/ 628689 h 6857985"/>
                <a:gd name="connsiteX9604" fmla="*/ 1915899 w 6868353"/>
                <a:gd name="connsiteY9604" fmla="*/ 640907 h 6857985"/>
                <a:gd name="connsiteX9605" fmla="*/ 1923176 w 6868353"/>
                <a:gd name="connsiteY9605" fmla="*/ 631209 h 6857985"/>
                <a:gd name="connsiteX9606" fmla="*/ 1913974 w 6868353"/>
                <a:gd name="connsiteY9606" fmla="*/ 631167 h 6857985"/>
                <a:gd name="connsiteX9607" fmla="*/ 1900921 w 6868353"/>
                <a:gd name="connsiteY9607" fmla="*/ 633078 h 6857985"/>
                <a:gd name="connsiteX9608" fmla="*/ 1911950 w 6868353"/>
                <a:gd name="connsiteY9608" fmla="*/ 627712 h 6857985"/>
                <a:gd name="connsiteX9609" fmla="*/ 1922652 w 6868353"/>
                <a:gd name="connsiteY9609" fmla="*/ 623706 h 6857985"/>
                <a:gd name="connsiteX9610" fmla="*/ 1944893 w 6868353"/>
                <a:gd name="connsiteY9610" fmla="*/ 614390 h 6857985"/>
                <a:gd name="connsiteX9611" fmla="*/ 1899746 w 6868353"/>
                <a:gd name="connsiteY9611" fmla="*/ 623522 h 6857985"/>
                <a:gd name="connsiteX9612" fmla="*/ 1998011 w 6868353"/>
                <a:gd name="connsiteY9612" fmla="*/ 581263 h 6857985"/>
                <a:gd name="connsiteX9613" fmla="*/ 2030742 w 6868353"/>
                <a:gd name="connsiteY9613" fmla="*/ 549777 h 6857985"/>
                <a:gd name="connsiteX9614" fmla="*/ 2051383 w 6868353"/>
                <a:gd name="connsiteY9614" fmla="*/ 540887 h 6857985"/>
                <a:gd name="connsiteX9615" fmla="*/ 2062228 w 6868353"/>
                <a:gd name="connsiteY9615" fmla="*/ 539159 h 6857985"/>
                <a:gd name="connsiteX9616" fmla="*/ 2076130 w 6868353"/>
                <a:gd name="connsiteY9616" fmla="*/ 542345 h 6857985"/>
                <a:gd name="connsiteX9617" fmla="*/ 2093005 w 6868353"/>
                <a:gd name="connsiteY9617" fmla="*/ 527409 h 6857985"/>
                <a:gd name="connsiteX9618" fmla="*/ 2107120 w 6868353"/>
                <a:gd name="connsiteY9618" fmla="*/ 526885 h 6857985"/>
                <a:gd name="connsiteX9619" fmla="*/ 2060868 w 6868353"/>
                <a:gd name="connsiteY9619" fmla="*/ 523912 h 6857985"/>
                <a:gd name="connsiteX9620" fmla="*/ 2178953 w 6868353"/>
                <a:gd name="connsiteY9620" fmla="*/ 471842 h 6857985"/>
                <a:gd name="connsiteX9621" fmla="*/ 2122962 w 6868353"/>
                <a:gd name="connsiteY9621" fmla="*/ 483253 h 6857985"/>
                <a:gd name="connsiteX9622" fmla="*/ 2076130 w 6868353"/>
                <a:gd name="connsiteY9622" fmla="*/ 470724 h 6857985"/>
                <a:gd name="connsiteX9623" fmla="*/ 2108408 w 6868353"/>
                <a:gd name="connsiteY9623" fmla="*/ 474221 h 6857985"/>
                <a:gd name="connsiteX9624" fmla="*/ 2094506 w 6868353"/>
                <a:gd name="connsiteY9624" fmla="*/ 484357 h 6857985"/>
                <a:gd name="connsiteX9625" fmla="*/ 2034536 w 6868353"/>
                <a:gd name="connsiteY9625" fmla="*/ 501289 h 6857985"/>
                <a:gd name="connsiteX9626" fmla="*/ 2012734 w 6868353"/>
                <a:gd name="connsiteY9626" fmla="*/ 493248 h 6857985"/>
                <a:gd name="connsiteX9627" fmla="*/ 2032526 w 6868353"/>
                <a:gd name="connsiteY9627" fmla="*/ 488902 h 6857985"/>
                <a:gd name="connsiteX9628" fmla="*/ 2048354 w 6868353"/>
                <a:gd name="connsiteY9628" fmla="*/ 491110 h 6857985"/>
                <a:gd name="connsiteX9629" fmla="*/ 2029765 w 6868353"/>
                <a:gd name="connsiteY9629" fmla="*/ 477618 h 6857985"/>
                <a:gd name="connsiteX9630" fmla="*/ 1991456 w 6868353"/>
                <a:gd name="connsiteY9630" fmla="*/ 495032 h 6857985"/>
                <a:gd name="connsiteX9631" fmla="*/ 2008331 w 6868353"/>
                <a:gd name="connsiteY9631" fmla="*/ 479062 h 6857985"/>
                <a:gd name="connsiteX9632" fmla="*/ 1976549 w 6868353"/>
                <a:gd name="connsiteY9632" fmla="*/ 486651 h 6857985"/>
                <a:gd name="connsiteX9633" fmla="*/ 1974071 w 6868353"/>
                <a:gd name="connsiteY9633" fmla="*/ 501346 h 6857985"/>
                <a:gd name="connsiteX9634" fmla="*/ 1914455 w 6868353"/>
                <a:gd name="connsiteY9634" fmla="*/ 521237 h 6857985"/>
                <a:gd name="connsiteX9635" fmla="*/ 1898401 w 6868353"/>
                <a:gd name="connsiteY9635" fmla="*/ 503554 h 6857985"/>
                <a:gd name="connsiteX9636" fmla="*/ 1952680 w 6868353"/>
                <a:gd name="connsiteY9636" fmla="*/ 503271 h 6857985"/>
                <a:gd name="connsiteX9637" fmla="*/ 1908849 w 6868353"/>
                <a:gd name="connsiteY9637" fmla="*/ 497707 h 6857985"/>
                <a:gd name="connsiteX9638" fmla="*/ 1975912 w 6868353"/>
                <a:gd name="connsiteY9638" fmla="*/ 477038 h 6857985"/>
                <a:gd name="connsiteX9639" fmla="*/ 1955143 w 6868353"/>
                <a:gd name="connsiteY9639" fmla="*/ 488548 h 6857985"/>
                <a:gd name="connsiteX9640" fmla="*/ 1992348 w 6868353"/>
                <a:gd name="connsiteY9640" fmla="*/ 477675 h 6857985"/>
                <a:gd name="connsiteX9641" fmla="*/ 2012904 w 6868353"/>
                <a:gd name="connsiteY9641" fmla="*/ 469167 h 6857985"/>
                <a:gd name="connsiteX9642" fmla="*/ 2032597 w 6868353"/>
                <a:gd name="connsiteY9642" fmla="*/ 463150 h 6857985"/>
                <a:gd name="connsiteX9643" fmla="*/ 2051270 w 6868353"/>
                <a:gd name="connsiteY9643" fmla="*/ 476627 h 6857985"/>
                <a:gd name="connsiteX9644" fmla="*/ 2150044 w 6868353"/>
                <a:gd name="connsiteY9644" fmla="*/ 443910 h 6857985"/>
                <a:gd name="connsiteX9645" fmla="*/ 2182379 w 6868353"/>
                <a:gd name="connsiteY9645" fmla="*/ 466930 h 6857985"/>
                <a:gd name="connsiteX9646" fmla="*/ 2199382 w 6868353"/>
                <a:gd name="connsiteY9646" fmla="*/ 459540 h 6857985"/>
                <a:gd name="connsiteX9647" fmla="*/ 2182238 w 6868353"/>
                <a:gd name="connsiteY9647" fmla="*/ 457275 h 6857985"/>
                <a:gd name="connsiteX9648" fmla="*/ 2270720 w 6868353"/>
                <a:gd name="connsiteY9648" fmla="*/ 433901 h 6857985"/>
                <a:gd name="connsiteX9649" fmla="*/ 2221099 w 6868353"/>
                <a:gd name="connsiteY9649" fmla="*/ 442948 h 6857985"/>
                <a:gd name="connsiteX9650" fmla="*/ 2235369 w 6868353"/>
                <a:gd name="connsiteY9650" fmla="*/ 433491 h 6857985"/>
                <a:gd name="connsiteX9651" fmla="*/ 2284693 w 6868353"/>
                <a:gd name="connsiteY9651" fmla="*/ 443712 h 6857985"/>
                <a:gd name="connsiteX9652" fmla="*/ 2309496 w 6868353"/>
                <a:gd name="connsiteY9652" fmla="*/ 439267 h 6857985"/>
                <a:gd name="connsiteX9653" fmla="*/ 2345342 w 6868353"/>
                <a:gd name="connsiteY9653" fmla="*/ 401538 h 6857985"/>
                <a:gd name="connsiteX9654" fmla="*/ 2345045 w 6868353"/>
                <a:gd name="connsiteY9654" fmla="*/ 411165 h 6857985"/>
                <a:gd name="connsiteX9655" fmla="*/ 2417628 w 6868353"/>
                <a:gd name="connsiteY9655" fmla="*/ 376989 h 6857985"/>
                <a:gd name="connsiteX9656" fmla="*/ 2396463 w 6868353"/>
                <a:gd name="connsiteY9656" fmla="*/ 375701 h 6857985"/>
                <a:gd name="connsiteX9657" fmla="*/ 2363732 w 6868353"/>
                <a:gd name="connsiteY9657" fmla="*/ 388202 h 6857985"/>
                <a:gd name="connsiteX9658" fmla="*/ 2448293 w 6868353"/>
                <a:gd name="connsiteY9658" fmla="*/ 340507 h 6857985"/>
                <a:gd name="connsiteX9659" fmla="*/ 2400696 w 6868353"/>
                <a:gd name="connsiteY9659" fmla="*/ 361629 h 6857985"/>
                <a:gd name="connsiteX9660" fmla="*/ 2475871 w 6868353"/>
                <a:gd name="connsiteY9660" fmla="*/ 351889 h 6857985"/>
                <a:gd name="connsiteX9661" fmla="*/ 2502656 w 6868353"/>
                <a:gd name="connsiteY9661" fmla="*/ 335806 h 6857985"/>
                <a:gd name="connsiteX9662" fmla="*/ 2513600 w 6868353"/>
                <a:gd name="connsiteY9662" fmla="*/ 326109 h 6857985"/>
                <a:gd name="connsiteX9663" fmla="*/ 2628329 w 6868353"/>
                <a:gd name="connsiteY9663" fmla="*/ 319554 h 6857985"/>
                <a:gd name="connsiteX9664" fmla="*/ 2600383 w 6868353"/>
                <a:gd name="connsiteY9664" fmla="*/ 316312 h 6857985"/>
                <a:gd name="connsiteX9665" fmla="*/ 2744149 w 6868353"/>
                <a:gd name="connsiteY9665" fmla="*/ 283382 h 6857985"/>
                <a:gd name="connsiteX9666" fmla="*/ 2699030 w 6868353"/>
                <a:gd name="connsiteY9666" fmla="*/ 306572 h 6857985"/>
                <a:gd name="connsiteX9667" fmla="*/ 2678658 w 6868353"/>
                <a:gd name="connsiteY9667" fmla="*/ 312447 h 6857985"/>
                <a:gd name="connsiteX9668" fmla="*/ 2655497 w 6868353"/>
                <a:gd name="connsiteY9668" fmla="*/ 318549 h 6857985"/>
                <a:gd name="connsiteX9669" fmla="*/ 2602223 w 6868353"/>
                <a:gd name="connsiteY9669" fmla="*/ 331021 h 6857985"/>
                <a:gd name="connsiteX9670" fmla="*/ 2626078 w 6868353"/>
                <a:gd name="connsiteY9670" fmla="*/ 338624 h 6857985"/>
                <a:gd name="connsiteX9671" fmla="*/ 2649282 w 6868353"/>
                <a:gd name="connsiteY9671" fmla="*/ 326562 h 6857985"/>
                <a:gd name="connsiteX9672" fmla="*/ 2667587 w 6868353"/>
                <a:gd name="connsiteY9672" fmla="*/ 320616 h 6857985"/>
                <a:gd name="connsiteX9673" fmla="*/ 2688681 w 6868353"/>
                <a:gd name="connsiteY9673" fmla="*/ 315632 h 6857985"/>
                <a:gd name="connsiteX9674" fmla="*/ 2770424 w 6868353"/>
                <a:gd name="connsiteY9674" fmla="*/ 297426 h 6857985"/>
                <a:gd name="connsiteX9675" fmla="*/ 2789565 w 6868353"/>
                <a:gd name="connsiteY9675" fmla="*/ 310394 h 6857985"/>
                <a:gd name="connsiteX9676" fmla="*/ 2767324 w 6868353"/>
                <a:gd name="connsiteY9676" fmla="*/ 316340 h 6857985"/>
                <a:gd name="connsiteX9677" fmla="*/ 2724244 w 6868353"/>
                <a:gd name="connsiteY9677" fmla="*/ 318889 h 6857985"/>
                <a:gd name="connsiteX9678" fmla="*/ 2703574 w 6868353"/>
                <a:gd name="connsiteY9678" fmla="*/ 339629 h 6857985"/>
                <a:gd name="connsiteX9679" fmla="*/ 2816973 w 6868353"/>
                <a:gd name="connsiteY9679" fmla="*/ 315109 h 6857985"/>
                <a:gd name="connsiteX9680" fmla="*/ 2837274 w 6868353"/>
                <a:gd name="connsiteY9680" fmla="*/ 307662 h 6857985"/>
                <a:gd name="connsiteX9681" fmla="*/ 2847836 w 6868353"/>
                <a:gd name="connsiteY9681" fmla="*/ 301532 h 6857985"/>
                <a:gd name="connsiteX9682" fmla="*/ 2821008 w 6868353"/>
                <a:gd name="connsiteY9682" fmla="*/ 299423 h 6857985"/>
                <a:gd name="connsiteX9683" fmla="*/ 2795086 w 6868353"/>
                <a:gd name="connsiteY9683" fmla="*/ 297058 h 6857985"/>
                <a:gd name="connsiteX9684" fmla="*/ 2738344 w 6868353"/>
                <a:gd name="connsiteY9684" fmla="*/ 296987 h 6857985"/>
                <a:gd name="connsiteX9685" fmla="*/ 2773525 w 6868353"/>
                <a:gd name="connsiteY9685" fmla="*/ 278498 h 6857985"/>
                <a:gd name="connsiteX9686" fmla="*/ 2709138 w 6868353"/>
                <a:gd name="connsiteY9686" fmla="*/ 277720 h 6857985"/>
                <a:gd name="connsiteX9687" fmla="*/ 2783718 w 6868353"/>
                <a:gd name="connsiteY9687" fmla="*/ 260717 h 6857985"/>
                <a:gd name="connsiteX9688" fmla="*/ 2809894 w 6868353"/>
                <a:gd name="connsiteY9688" fmla="*/ 257178 h 6857985"/>
                <a:gd name="connsiteX9689" fmla="*/ 2835674 w 6868353"/>
                <a:gd name="connsiteY9689" fmla="*/ 254573 h 6857985"/>
                <a:gd name="connsiteX9690" fmla="*/ 2886513 w 6868353"/>
                <a:gd name="connsiteY9690" fmla="*/ 251302 h 6857985"/>
                <a:gd name="connsiteX9691" fmla="*/ 2863153 w 6868353"/>
                <a:gd name="connsiteY9691" fmla="*/ 241492 h 6857985"/>
                <a:gd name="connsiteX9692" fmla="*/ 2895347 w 6868353"/>
                <a:gd name="connsiteY9692" fmla="*/ 243403 h 6857985"/>
                <a:gd name="connsiteX9693" fmla="*/ 2940472 w 6868353"/>
                <a:gd name="connsiteY9693" fmla="*/ 237788 h 6857985"/>
                <a:gd name="connsiteX9694" fmla="*/ 2950192 w 6868353"/>
                <a:gd name="connsiteY9694" fmla="*/ 240585 h 6857985"/>
                <a:gd name="connsiteX9695" fmla="*/ 2920561 w 6868353"/>
                <a:gd name="connsiteY9695" fmla="*/ 243941 h 6857985"/>
                <a:gd name="connsiteX9696" fmla="*/ 2925544 w 6868353"/>
                <a:gd name="connsiteY9696" fmla="*/ 254785 h 6857985"/>
                <a:gd name="connsiteX9697" fmla="*/ 2893492 w 6868353"/>
                <a:gd name="connsiteY9697" fmla="*/ 252775 h 6857985"/>
                <a:gd name="connsiteX9698" fmla="*/ 2909660 w 6868353"/>
                <a:gd name="connsiteY9698" fmla="*/ 261184 h 6857985"/>
                <a:gd name="connsiteX9699" fmla="*/ 2939531 w 6868353"/>
                <a:gd name="connsiteY9699" fmla="*/ 272595 h 6857985"/>
                <a:gd name="connsiteX9700" fmla="*/ 2889500 w 6868353"/>
                <a:gd name="connsiteY9700" fmla="*/ 271490 h 6857985"/>
                <a:gd name="connsiteX9701" fmla="*/ 2930641 w 6868353"/>
                <a:gd name="connsiteY9701" fmla="*/ 280480 h 6857985"/>
                <a:gd name="connsiteX9702" fmla="*/ 2877112 w 6868353"/>
                <a:gd name="connsiteY9702" fmla="*/ 298078 h 6857985"/>
                <a:gd name="connsiteX9703" fmla="*/ 2959974 w 6868353"/>
                <a:gd name="connsiteY9703" fmla="*/ 277167 h 6857985"/>
                <a:gd name="connsiteX9704" fmla="*/ 3009680 w 6868353"/>
                <a:gd name="connsiteY9704" fmla="*/ 278980 h 6857985"/>
                <a:gd name="connsiteX9705" fmla="*/ 3106770 w 6868353"/>
                <a:gd name="connsiteY9705" fmla="*/ 265842 h 6857985"/>
                <a:gd name="connsiteX9706" fmla="*/ 3052746 w 6868353"/>
                <a:gd name="connsiteY9706" fmla="*/ 251104 h 6857985"/>
                <a:gd name="connsiteX9707" fmla="*/ 2993866 w 6868353"/>
                <a:gd name="connsiteY9707" fmla="*/ 269962 h 6857985"/>
                <a:gd name="connsiteX9708" fmla="*/ 3021006 w 6868353"/>
                <a:gd name="connsiteY9708" fmla="*/ 262303 h 6857985"/>
                <a:gd name="connsiteX9709" fmla="*/ 3000520 w 6868353"/>
                <a:gd name="connsiteY9709" fmla="*/ 256894 h 6857985"/>
                <a:gd name="connsiteX9710" fmla="*/ 2966671 w 6868353"/>
                <a:gd name="connsiteY9710" fmla="*/ 263846 h 6857985"/>
                <a:gd name="connsiteX9711" fmla="*/ 2929890 w 6868353"/>
                <a:gd name="connsiteY9711" fmla="*/ 250864 h 6857985"/>
                <a:gd name="connsiteX9712" fmla="*/ 2952669 w 6868353"/>
                <a:gd name="connsiteY9712" fmla="*/ 245979 h 6857985"/>
                <a:gd name="connsiteX9713" fmla="*/ 2991205 w 6868353"/>
                <a:gd name="connsiteY9713" fmla="*/ 246050 h 6857985"/>
                <a:gd name="connsiteX9714" fmla="*/ 3027730 w 6868353"/>
                <a:gd name="connsiteY9714" fmla="*/ 249349 h 6857985"/>
                <a:gd name="connsiteX9715" fmla="*/ 3037267 w 6868353"/>
                <a:gd name="connsiteY9715" fmla="*/ 242889 h 6857985"/>
                <a:gd name="connsiteX9716" fmla="*/ 3066604 w 6868353"/>
                <a:gd name="connsiteY9716" fmla="*/ 240148 h 6857985"/>
                <a:gd name="connsiteX9717" fmla="*/ 3070284 w 6868353"/>
                <a:gd name="connsiteY9717" fmla="*/ 233936 h 6857985"/>
                <a:gd name="connsiteX9718" fmla="*/ 3056709 w 6868353"/>
                <a:gd name="connsiteY9718" fmla="*/ 233309 h 6857985"/>
                <a:gd name="connsiteX9719" fmla="*/ 3026909 w 6868353"/>
                <a:gd name="connsiteY9719" fmla="*/ 236764 h 6857985"/>
                <a:gd name="connsiteX9720" fmla="*/ 3006296 w 6868353"/>
                <a:gd name="connsiteY9720" fmla="*/ 239496 h 6857985"/>
                <a:gd name="connsiteX9721" fmla="*/ 2982115 w 6868353"/>
                <a:gd name="connsiteY9721" fmla="*/ 243050 h 6857985"/>
                <a:gd name="connsiteX9722" fmla="*/ 2980147 w 6868353"/>
                <a:gd name="connsiteY9722" fmla="*/ 235221 h 6857985"/>
                <a:gd name="connsiteX9723" fmla="*/ 3001001 w 6868353"/>
                <a:gd name="connsiteY9723" fmla="*/ 228312 h 6857985"/>
                <a:gd name="connsiteX9724" fmla="*/ 3037031 w 6868353"/>
                <a:gd name="connsiteY9724" fmla="*/ 212725 h 6857985"/>
                <a:gd name="connsiteX9725" fmla="*/ 3242876 w 6868353"/>
                <a:gd name="connsiteY9725" fmla="*/ 212668 h 6857985"/>
                <a:gd name="connsiteX9726" fmla="*/ 3249686 w 6868353"/>
                <a:gd name="connsiteY9726" fmla="*/ 214863 h 6857985"/>
                <a:gd name="connsiteX9727" fmla="*/ 3302393 w 6868353"/>
                <a:gd name="connsiteY9727" fmla="*/ 218813 h 6857985"/>
                <a:gd name="connsiteX9728" fmla="*/ 3348602 w 6868353"/>
                <a:gd name="connsiteY9728" fmla="*/ 228100 h 6857985"/>
                <a:gd name="connsiteX9729" fmla="*/ 3323869 w 6868353"/>
                <a:gd name="connsiteY9729" fmla="*/ 230917 h 6857985"/>
                <a:gd name="connsiteX9730" fmla="*/ 3348772 w 6868353"/>
                <a:gd name="connsiteY9730" fmla="*/ 248514 h 6857985"/>
                <a:gd name="connsiteX9731" fmla="*/ 3378019 w 6868353"/>
                <a:gd name="connsiteY9731" fmla="*/ 229133 h 6857985"/>
                <a:gd name="connsiteX9732" fmla="*/ 3394371 w 6868353"/>
                <a:gd name="connsiteY9732" fmla="*/ 245584 h 6857985"/>
                <a:gd name="connsiteX9733" fmla="*/ 3436617 w 6868353"/>
                <a:gd name="connsiteY9733" fmla="*/ 251742 h 6857985"/>
                <a:gd name="connsiteX9734" fmla="*/ 3397671 w 6868353"/>
                <a:gd name="connsiteY9734" fmla="*/ 236636 h 6857985"/>
                <a:gd name="connsiteX9735" fmla="*/ 3440211 w 6868353"/>
                <a:gd name="connsiteY9735" fmla="*/ 222324 h 6857985"/>
                <a:gd name="connsiteX9736" fmla="*/ 3479159 w 6868353"/>
                <a:gd name="connsiteY9736" fmla="*/ 237514 h 6857985"/>
                <a:gd name="connsiteX9737" fmla="*/ 3438457 w 6868353"/>
                <a:gd name="connsiteY9737" fmla="*/ 237033 h 6857985"/>
                <a:gd name="connsiteX9738" fmla="*/ 3446413 w 6868353"/>
                <a:gd name="connsiteY9738" fmla="*/ 245301 h 6857985"/>
                <a:gd name="connsiteX9739" fmla="*/ 3485571 w 6868353"/>
                <a:gd name="connsiteY9739" fmla="*/ 240020 h 6857985"/>
                <a:gd name="connsiteX9740" fmla="*/ 3504939 w 6868353"/>
                <a:gd name="connsiteY9740" fmla="*/ 247764 h 6857985"/>
                <a:gd name="connsiteX9741" fmla="*/ 3472193 w 6868353"/>
                <a:gd name="connsiteY9741" fmla="*/ 255409 h 6857985"/>
                <a:gd name="connsiteX9742" fmla="*/ 3449499 w 6868353"/>
                <a:gd name="connsiteY9742" fmla="*/ 256768 h 6857985"/>
                <a:gd name="connsiteX9743" fmla="*/ 3425235 w 6868353"/>
                <a:gd name="connsiteY9743" fmla="*/ 252436 h 6857985"/>
                <a:gd name="connsiteX9744" fmla="*/ 3402511 w 6868353"/>
                <a:gd name="connsiteY9744" fmla="*/ 253866 h 6857985"/>
                <a:gd name="connsiteX9745" fmla="*/ 3396043 w 6868353"/>
                <a:gd name="connsiteY9745" fmla="*/ 271746 h 6857985"/>
                <a:gd name="connsiteX9746" fmla="*/ 3357181 w 6868353"/>
                <a:gd name="connsiteY9746" fmla="*/ 256754 h 6857985"/>
                <a:gd name="connsiteX9747" fmla="*/ 3344439 w 6868353"/>
                <a:gd name="connsiteY9747" fmla="*/ 272185 h 6857985"/>
                <a:gd name="connsiteX9748" fmla="*/ 3313393 w 6868353"/>
                <a:gd name="connsiteY9748" fmla="*/ 266338 h 6857985"/>
                <a:gd name="connsiteX9749" fmla="*/ 3341098 w 6868353"/>
                <a:gd name="connsiteY9749" fmla="*/ 260265 h 6857985"/>
                <a:gd name="connsiteX9750" fmla="*/ 3319551 w 6868353"/>
                <a:gd name="connsiteY9750" fmla="*/ 248118 h 6857985"/>
                <a:gd name="connsiteX9751" fmla="*/ 3239181 w 6868353"/>
                <a:gd name="connsiteY9751" fmla="*/ 236552 h 6857985"/>
                <a:gd name="connsiteX9752" fmla="*/ 3294975 w 6868353"/>
                <a:gd name="connsiteY9752" fmla="*/ 244947 h 6857985"/>
                <a:gd name="connsiteX9753" fmla="*/ 3241899 w 6868353"/>
                <a:gd name="connsiteY9753" fmla="*/ 227449 h 6857985"/>
                <a:gd name="connsiteX9754" fmla="*/ 3256326 w 6868353"/>
                <a:gd name="connsiteY9754" fmla="*/ 217015 h 6857985"/>
                <a:gd name="connsiteX9755" fmla="*/ 3240087 w 6868353"/>
                <a:gd name="connsiteY9755" fmla="*/ 221800 h 6857985"/>
                <a:gd name="connsiteX9756" fmla="*/ 3242876 w 6868353"/>
                <a:gd name="connsiteY9756" fmla="*/ 212668 h 6857985"/>
                <a:gd name="connsiteX9757" fmla="*/ 4609573 w 6868353"/>
                <a:gd name="connsiteY9757" fmla="*/ 212115 h 6857985"/>
                <a:gd name="connsiteX9758" fmla="*/ 4706483 w 6868353"/>
                <a:gd name="connsiteY9758" fmla="*/ 244692 h 6857985"/>
                <a:gd name="connsiteX9759" fmla="*/ 4607087 w 6868353"/>
                <a:gd name="connsiteY9759" fmla="*/ 217651 h 6857985"/>
                <a:gd name="connsiteX9760" fmla="*/ 4609573 w 6868353"/>
                <a:gd name="connsiteY9760" fmla="*/ 212115 h 6857985"/>
                <a:gd name="connsiteX9761" fmla="*/ 3743643 w 6868353"/>
                <a:gd name="connsiteY9761" fmla="*/ 210544 h 6857985"/>
                <a:gd name="connsiteX9762" fmla="*/ 3766719 w 6868353"/>
                <a:gd name="connsiteY9762" fmla="*/ 211464 h 6857985"/>
                <a:gd name="connsiteX9763" fmla="*/ 3786667 w 6868353"/>
                <a:gd name="connsiteY9763" fmla="*/ 226839 h 6857985"/>
                <a:gd name="connsiteX9764" fmla="*/ 3795585 w 6868353"/>
                <a:gd name="connsiteY9764" fmla="*/ 247593 h 6857985"/>
                <a:gd name="connsiteX9765" fmla="*/ 3829123 w 6868353"/>
                <a:gd name="connsiteY9765" fmla="*/ 243176 h 6857985"/>
                <a:gd name="connsiteX9766" fmla="*/ 3808963 w 6868353"/>
                <a:gd name="connsiteY9766" fmla="*/ 259811 h 6857985"/>
                <a:gd name="connsiteX9767" fmla="*/ 3751853 w 6868353"/>
                <a:gd name="connsiteY9767" fmla="*/ 257489 h 6857985"/>
                <a:gd name="connsiteX9768" fmla="*/ 3749857 w 6868353"/>
                <a:gd name="connsiteY9768" fmla="*/ 245739 h 6857985"/>
                <a:gd name="connsiteX9769" fmla="*/ 3779899 w 6868353"/>
                <a:gd name="connsiteY9769" fmla="*/ 255691 h 6857985"/>
                <a:gd name="connsiteX9770" fmla="*/ 3743643 w 6868353"/>
                <a:gd name="connsiteY9770" fmla="*/ 210544 h 6857985"/>
                <a:gd name="connsiteX9771" fmla="*/ 2898843 w 6868353"/>
                <a:gd name="connsiteY9771" fmla="*/ 210233 h 6857985"/>
                <a:gd name="connsiteX9772" fmla="*/ 2933627 w 6868353"/>
                <a:gd name="connsiteY9772" fmla="*/ 217665 h 6857985"/>
                <a:gd name="connsiteX9773" fmla="*/ 2904251 w 6868353"/>
                <a:gd name="connsiteY9773" fmla="*/ 235872 h 6857985"/>
                <a:gd name="connsiteX9774" fmla="*/ 2840218 w 6868353"/>
                <a:gd name="connsiteY9774" fmla="*/ 246843 h 6857985"/>
                <a:gd name="connsiteX9775" fmla="*/ 2823640 w 6868353"/>
                <a:gd name="connsiteY9775" fmla="*/ 238547 h 6857985"/>
                <a:gd name="connsiteX9776" fmla="*/ 2720449 w 6868353"/>
                <a:gd name="connsiteY9776" fmla="*/ 250850 h 6857985"/>
                <a:gd name="connsiteX9777" fmla="*/ 2740170 w 6868353"/>
                <a:gd name="connsiteY9777" fmla="*/ 263648 h 6857985"/>
                <a:gd name="connsiteX9778" fmla="*/ 2685070 w 6868353"/>
                <a:gd name="connsiteY9778" fmla="*/ 245343 h 6857985"/>
                <a:gd name="connsiteX9779" fmla="*/ 2765780 w 6868353"/>
                <a:gd name="connsiteY9779" fmla="*/ 243800 h 6857985"/>
                <a:gd name="connsiteX9780" fmla="*/ 2843899 w 6868353"/>
                <a:gd name="connsiteY9780" fmla="*/ 228142 h 6857985"/>
                <a:gd name="connsiteX9781" fmla="*/ 2842186 w 6868353"/>
                <a:gd name="connsiteY9781" fmla="*/ 237471 h 6857985"/>
                <a:gd name="connsiteX9782" fmla="*/ 2906247 w 6868353"/>
                <a:gd name="connsiteY9782" fmla="*/ 226500 h 6857985"/>
                <a:gd name="connsiteX9783" fmla="*/ 2857872 w 6868353"/>
                <a:gd name="connsiteY9783" fmla="*/ 231030 h 6857985"/>
                <a:gd name="connsiteX9784" fmla="*/ 2852790 w 6868353"/>
                <a:gd name="connsiteY9784" fmla="*/ 220228 h 6857985"/>
                <a:gd name="connsiteX9785" fmla="*/ 2898843 w 6868353"/>
                <a:gd name="connsiteY9785" fmla="*/ 210233 h 6857985"/>
                <a:gd name="connsiteX9786" fmla="*/ 2459816 w 6868353"/>
                <a:gd name="connsiteY9786" fmla="*/ 206071 h 6857985"/>
                <a:gd name="connsiteX9787" fmla="*/ 2425514 w 6868353"/>
                <a:gd name="connsiteY9787" fmla="*/ 218784 h 6857985"/>
                <a:gd name="connsiteX9788" fmla="*/ 2380933 w 6868353"/>
                <a:gd name="connsiteY9788" fmla="*/ 226188 h 6857985"/>
                <a:gd name="connsiteX9789" fmla="*/ 2459816 w 6868353"/>
                <a:gd name="connsiteY9789" fmla="*/ 206071 h 6857985"/>
                <a:gd name="connsiteX9790" fmla="*/ 3209281 w 6868353"/>
                <a:gd name="connsiteY9790" fmla="*/ 201838 h 6857985"/>
                <a:gd name="connsiteX9791" fmla="*/ 3176649 w 6868353"/>
                <a:gd name="connsiteY9791" fmla="*/ 211465 h 6857985"/>
                <a:gd name="connsiteX9792" fmla="*/ 3209281 w 6868353"/>
                <a:gd name="connsiteY9792" fmla="*/ 201838 h 6857985"/>
                <a:gd name="connsiteX9793" fmla="*/ 3948425 w 6868353"/>
                <a:gd name="connsiteY9793" fmla="*/ 194660 h 6857985"/>
                <a:gd name="connsiteX9794" fmla="*/ 4019565 w 6868353"/>
                <a:gd name="connsiteY9794" fmla="*/ 213078 h 6857985"/>
                <a:gd name="connsiteX9795" fmla="*/ 4008635 w 6868353"/>
                <a:gd name="connsiteY9795" fmla="*/ 217835 h 6857985"/>
                <a:gd name="connsiteX9796" fmla="*/ 3980647 w 6868353"/>
                <a:gd name="connsiteY9796" fmla="*/ 223979 h 6857985"/>
                <a:gd name="connsiteX9797" fmla="*/ 3934255 w 6868353"/>
                <a:gd name="connsiteY9797" fmla="*/ 219704 h 6857985"/>
                <a:gd name="connsiteX9798" fmla="*/ 3948425 w 6868353"/>
                <a:gd name="connsiteY9798" fmla="*/ 194660 h 6857985"/>
                <a:gd name="connsiteX9799" fmla="*/ 3329928 w 6868353"/>
                <a:gd name="connsiteY9799" fmla="*/ 185571 h 6857985"/>
                <a:gd name="connsiteX9800" fmla="*/ 3399411 w 6868353"/>
                <a:gd name="connsiteY9800" fmla="*/ 201526 h 6857985"/>
                <a:gd name="connsiteX9801" fmla="*/ 3340022 w 6868353"/>
                <a:gd name="connsiteY9801" fmla="*/ 199502 h 6857985"/>
                <a:gd name="connsiteX9802" fmla="*/ 3290118 w 6868353"/>
                <a:gd name="connsiteY9802" fmla="*/ 192791 h 6857985"/>
                <a:gd name="connsiteX9803" fmla="*/ 3320018 w 6868353"/>
                <a:gd name="connsiteY9803" fmla="*/ 192466 h 6857985"/>
                <a:gd name="connsiteX9804" fmla="*/ 3329928 w 6868353"/>
                <a:gd name="connsiteY9804" fmla="*/ 185571 h 6857985"/>
                <a:gd name="connsiteX9805" fmla="*/ 4161589 w 6868353"/>
                <a:gd name="connsiteY9805" fmla="*/ 183165 h 6857985"/>
                <a:gd name="connsiteX9806" fmla="*/ 4215003 w 6868353"/>
                <a:gd name="connsiteY9806" fmla="*/ 206581 h 6857985"/>
                <a:gd name="connsiteX9807" fmla="*/ 4192027 w 6868353"/>
                <a:gd name="connsiteY9807" fmla="*/ 208181 h 6857985"/>
                <a:gd name="connsiteX9808" fmla="*/ 4250115 w 6868353"/>
                <a:gd name="connsiteY9808" fmla="*/ 219223 h 6857985"/>
                <a:gd name="connsiteX9809" fmla="*/ 4197209 w 6868353"/>
                <a:gd name="connsiteY9809" fmla="*/ 194335 h 6857985"/>
                <a:gd name="connsiteX9810" fmla="*/ 4249547 w 6868353"/>
                <a:gd name="connsiteY9810" fmla="*/ 201314 h 6857985"/>
                <a:gd name="connsiteX9811" fmla="*/ 4302679 w 6868353"/>
                <a:gd name="connsiteY9811" fmla="*/ 238321 h 6857985"/>
                <a:gd name="connsiteX9812" fmla="*/ 4290687 w 6868353"/>
                <a:gd name="connsiteY9812" fmla="*/ 224136 h 6857985"/>
                <a:gd name="connsiteX9813" fmla="*/ 4343367 w 6868353"/>
                <a:gd name="connsiteY9813" fmla="*/ 258538 h 6857985"/>
                <a:gd name="connsiteX9814" fmla="*/ 4354693 w 6868353"/>
                <a:gd name="connsiteY9814" fmla="*/ 281430 h 6857985"/>
                <a:gd name="connsiteX9815" fmla="*/ 4303047 w 6868353"/>
                <a:gd name="connsiteY9815" fmla="*/ 268065 h 6857985"/>
                <a:gd name="connsiteX9816" fmla="*/ 4215571 w 6868353"/>
                <a:gd name="connsiteY9816" fmla="*/ 218572 h 6857985"/>
                <a:gd name="connsiteX9817" fmla="*/ 4251587 w 6868353"/>
                <a:gd name="connsiteY9817" fmla="*/ 266961 h 6857985"/>
                <a:gd name="connsiteX9818" fmla="*/ 4217213 w 6868353"/>
                <a:gd name="connsiteY9818" fmla="*/ 260392 h 6857985"/>
                <a:gd name="connsiteX9819" fmla="*/ 4209755 w 6868353"/>
                <a:gd name="connsiteY9819" fmla="*/ 246637 h 6857985"/>
                <a:gd name="connsiteX9820" fmla="*/ 4193341 w 6868353"/>
                <a:gd name="connsiteY9820" fmla="*/ 238351 h 6857985"/>
                <a:gd name="connsiteX9821" fmla="*/ 4192245 w 6868353"/>
                <a:gd name="connsiteY9821" fmla="*/ 242163 h 6857985"/>
                <a:gd name="connsiteX9822" fmla="*/ 4072045 w 6868353"/>
                <a:gd name="connsiteY9822" fmla="*/ 223314 h 6857985"/>
                <a:gd name="connsiteX9823" fmla="*/ 4106871 w 6868353"/>
                <a:gd name="connsiteY9823" fmla="*/ 228226 h 6857985"/>
                <a:gd name="connsiteX9824" fmla="*/ 4123917 w 6868353"/>
                <a:gd name="connsiteY9824" fmla="*/ 227688 h 6857985"/>
                <a:gd name="connsiteX9825" fmla="*/ 4059827 w 6868353"/>
                <a:gd name="connsiteY9825" fmla="*/ 212724 h 6857985"/>
                <a:gd name="connsiteX9826" fmla="*/ 4006171 w 6868353"/>
                <a:gd name="connsiteY9826" fmla="*/ 194221 h 6857985"/>
                <a:gd name="connsiteX9827" fmla="*/ 4037503 w 6868353"/>
                <a:gd name="connsiteY9827" fmla="*/ 202956 h 6857985"/>
                <a:gd name="connsiteX9828" fmla="*/ 4071027 w 6868353"/>
                <a:gd name="connsiteY9828" fmla="*/ 211394 h 6857985"/>
                <a:gd name="connsiteX9829" fmla="*/ 4070035 w 6868353"/>
                <a:gd name="connsiteY9829" fmla="*/ 199487 h 6857985"/>
                <a:gd name="connsiteX9830" fmla="*/ 4092799 w 6868353"/>
                <a:gd name="connsiteY9830" fmla="*/ 196783 h 6857985"/>
                <a:gd name="connsiteX9831" fmla="*/ 4099863 w 6868353"/>
                <a:gd name="connsiteY9831" fmla="*/ 212512 h 6857985"/>
                <a:gd name="connsiteX9832" fmla="*/ 4158983 w 6868353"/>
                <a:gd name="connsiteY9832" fmla="*/ 238632 h 6857985"/>
                <a:gd name="connsiteX9833" fmla="*/ 4180915 w 6868353"/>
                <a:gd name="connsiteY9833" fmla="*/ 235447 h 6857985"/>
                <a:gd name="connsiteX9834" fmla="*/ 4192409 w 6868353"/>
                <a:gd name="connsiteY9834" fmla="*/ 237881 h 6857985"/>
                <a:gd name="connsiteX9835" fmla="*/ 4177601 w 6868353"/>
                <a:gd name="connsiteY9835" fmla="*/ 230407 h 6857985"/>
                <a:gd name="connsiteX9836" fmla="*/ 4121893 w 6868353"/>
                <a:gd name="connsiteY9836" fmla="*/ 198002 h 6857985"/>
                <a:gd name="connsiteX9837" fmla="*/ 4161589 w 6868353"/>
                <a:gd name="connsiteY9837" fmla="*/ 183165 h 6857985"/>
                <a:gd name="connsiteX9838" fmla="*/ 2968018 w 6868353"/>
                <a:gd name="connsiteY9838" fmla="*/ 180268 h 6857985"/>
                <a:gd name="connsiteX9839" fmla="*/ 3055506 w 6868353"/>
                <a:gd name="connsiteY9839" fmla="*/ 197832 h 6857985"/>
                <a:gd name="connsiteX9840" fmla="*/ 3094976 w 6868353"/>
                <a:gd name="connsiteY9840" fmla="*/ 188474 h 6857985"/>
                <a:gd name="connsiteX9841" fmla="*/ 3146819 w 6868353"/>
                <a:gd name="connsiteY9841" fmla="*/ 212541 h 6857985"/>
                <a:gd name="connsiteX9842" fmla="*/ 3046247 w 6868353"/>
                <a:gd name="connsiteY9842" fmla="*/ 205307 h 6857985"/>
                <a:gd name="connsiteX9843" fmla="*/ 3037016 w 6868353"/>
                <a:gd name="connsiteY9843" fmla="*/ 212739 h 6857985"/>
                <a:gd name="connsiteX9844" fmla="*/ 2992266 w 6868353"/>
                <a:gd name="connsiteY9844" fmla="*/ 208860 h 6857985"/>
                <a:gd name="connsiteX9845" fmla="*/ 2970181 w 6868353"/>
                <a:gd name="connsiteY9845" fmla="*/ 200961 h 6857985"/>
                <a:gd name="connsiteX9846" fmla="*/ 3014054 w 6868353"/>
                <a:gd name="connsiteY9846" fmla="*/ 201796 h 6857985"/>
                <a:gd name="connsiteX9847" fmla="*/ 2982214 w 6868353"/>
                <a:gd name="connsiteY9847" fmla="*/ 188686 h 6857985"/>
                <a:gd name="connsiteX9848" fmla="*/ 2919031 w 6868353"/>
                <a:gd name="connsiteY9848" fmla="*/ 185034 h 6857985"/>
                <a:gd name="connsiteX9849" fmla="*/ 2968018 w 6868353"/>
                <a:gd name="connsiteY9849" fmla="*/ 180268 h 6857985"/>
                <a:gd name="connsiteX9850" fmla="*/ 3552053 w 6868353"/>
                <a:gd name="connsiteY9850" fmla="*/ 180078 h 6857985"/>
                <a:gd name="connsiteX9851" fmla="*/ 3597343 w 6868353"/>
                <a:gd name="connsiteY9851" fmla="*/ 199955 h 6857985"/>
                <a:gd name="connsiteX9852" fmla="*/ 3552053 w 6868353"/>
                <a:gd name="connsiteY9852" fmla="*/ 180078 h 6857985"/>
                <a:gd name="connsiteX9853" fmla="*/ 3893907 w 6868353"/>
                <a:gd name="connsiteY9853" fmla="*/ 175109 h 6857985"/>
                <a:gd name="connsiteX9854" fmla="*/ 3944305 w 6868353"/>
                <a:gd name="connsiteY9854" fmla="*/ 208916 h 6857985"/>
                <a:gd name="connsiteX9855" fmla="*/ 3886303 w 6868353"/>
                <a:gd name="connsiteY9855" fmla="*/ 203706 h 6857985"/>
                <a:gd name="connsiteX9856" fmla="*/ 3855101 w 6868353"/>
                <a:gd name="connsiteY9856" fmla="*/ 186350 h 6857985"/>
                <a:gd name="connsiteX9857" fmla="*/ 3893907 w 6868353"/>
                <a:gd name="connsiteY9857" fmla="*/ 175109 h 6857985"/>
                <a:gd name="connsiteX9858" fmla="*/ 2530149 w 6868353"/>
                <a:gd name="connsiteY9858" fmla="*/ 174047 h 6857985"/>
                <a:gd name="connsiteX9859" fmla="*/ 2478617 w 6868353"/>
                <a:gd name="connsiteY9859" fmla="*/ 202984 h 6857985"/>
                <a:gd name="connsiteX9860" fmla="*/ 2530149 w 6868353"/>
                <a:gd name="connsiteY9860" fmla="*/ 174047 h 6857985"/>
                <a:gd name="connsiteX9861" fmla="*/ 3517181 w 6868353"/>
                <a:gd name="connsiteY9861" fmla="*/ 171280 h 6857985"/>
                <a:gd name="connsiteX9862" fmla="*/ 3539071 w 6868353"/>
                <a:gd name="connsiteY9862" fmla="*/ 174444 h 6857985"/>
                <a:gd name="connsiteX9863" fmla="*/ 3512059 w 6868353"/>
                <a:gd name="connsiteY9863" fmla="*/ 183547 h 6857985"/>
                <a:gd name="connsiteX9864" fmla="*/ 3561339 w 6868353"/>
                <a:gd name="connsiteY9864" fmla="*/ 194547 h 6857985"/>
                <a:gd name="connsiteX9865" fmla="*/ 3518599 w 6868353"/>
                <a:gd name="connsiteY9865" fmla="*/ 186378 h 6857985"/>
                <a:gd name="connsiteX9866" fmla="*/ 3496799 w 6868353"/>
                <a:gd name="connsiteY9866" fmla="*/ 191843 h 6857985"/>
                <a:gd name="connsiteX9867" fmla="*/ 3504825 w 6868353"/>
                <a:gd name="connsiteY9867" fmla="*/ 201144 h 6857985"/>
                <a:gd name="connsiteX9868" fmla="*/ 3409235 w 6868353"/>
                <a:gd name="connsiteY9868" fmla="*/ 215486 h 6857985"/>
                <a:gd name="connsiteX9869" fmla="*/ 3450263 w 6868353"/>
                <a:gd name="connsiteY9869" fmla="*/ 215910 h 6857985"/>
                <a:gd name="connsiteX9870" fmla="*/ 3379675 w 6868353"/>
                <a:gd name="connsiteY9870" fmla="*/ 214438 h 6857985"/>
                <a:gd name="connsiteX9871" fmla="*/ 3430571 w 6868353"/>
                <a:gd name="connsiteY9871" fmla="*/ 208350 h 6857985"/>
                <a:gd name="connsiteX9872" fmla="*/ 3424101 w 6868353"/>
                <a:gd name="connsiteY9872" fmla="*/ 205845 h 6857985"/>
                <a:gd name="connsiteX9873" fmla="*/ 3359686 w 6868353"/>
                <a:gd name="connsiteY9873" fmla="*/ 186534 h 6857985"/>
                <a:gd name="connsiteX9874" fmla="*/ 3453023 w 6868353"/>
                <a:gd name="connsiteY9874" fmla="*/ 183335 h 6857985"/>
                <a:gd name="connsiteX9875" fmla="*/ 3483631 w 6868353"/>
                <a:gd name="connsiteY9875" fmla="*/ 180376 h 6857985"/>
                <a:gd name="connsiteX9876" fmla="*/ 3504867 w 6868353"/>
                <a:gd name="connsiteY9876" fmla="*/ 178493 h 6857985"/>
                <a:gd name="connsiteX9877" fmla="*/ 3533861 w 6868353"/>
                <a:gd name="connsiteY9877" fmla="*/ 177417 h 6857985"/>
                <a:gd name="connsiteX9878" fmla="*/ 3509199 w 6868353"/>
                <a:gd name="connsiteY9878" fmla="*/ 171938 h 6857985"/>
                <a:gd name="connsiteX9879" fmla="*/ 3517181 w 6868353"/>
                <a:gd name="connsiteY9879" fmla="*/ 171280 h 6857985"/>
                <a:gd name="connsiteX9880" fmla="*/ 3660723 w 6868353"/>
                <a:gd name="connsiteY9880" fmla="*/ 170296 h 6857985"/>
                <a:gd name="connsiteX9881" fmla="*/ 3715569 w 6868353"/>
                <a:gd name="connsiteY9881" fmla="*/ 180050 h 6857985"/>
                <a:gd name="connsiteX9882" fmla="*/ 3769067 w 6868353"/>
                <a:gd name="connsiteY9882" fmla="*/ 191178 h 6857985"/>
                <a:gd name="connsiteX9883" fmla="*/ 3755407 w 6868353"/>
                <a:gd name="connsiteY9883" fmla="*/ 178960 h 6857985"/>
                <a:gd name="connsiteX9884" fmla="*/ 3856815 w 6868353"/>
                <a:gd name="connsiteY9884" fmla="*/ 198186 h 6857985"/>
                <a:gd name="connsiteX9885" fmla="*/ 3745767 w 6868353"/>
                <a:gd name="connsiteY9885" fmla="*/ 190243 h 6857985"/>
                <a:gd name="connsiteX9886" fmla="*/ 3789003 w 6868353"/>
                <a:gd name="connsiteY9886" fmla="*/ 206538 h 6857985"/>
                <a:gd name="connsiteX9887" fmla="*/ 3730971 w 6868353"/>
                <a:gd name="connsiteY9887" fmla="*/ 204216 h 6857985"/>
                <a:gd name="connsiteX9888" fmla="*/ 3696047 w 6868353"/>
                <a:gd name="connsiteY9888" fmla="*/ 186902 h 6857985"/>
                <a:gd name="connsiteX9889" fmla="*/ 3678419 w 6868353"/>
                <a:gd name="connsiteY9889" fmla="*/ 178252 h 6857985"/>
                <a:gd name="connsiteX9890" fmla="*/ 4073107 w 6868353"/>
                <a:gd name="connsiteY9890" fmla="*/ 167578 h 6857985"/>
                <a:gd name="connsiteX9891" fmla="*/ 4108683 w 6868353"/>
                <a:gd name="connsiteY9891" fmla="*/ 178465 h 6857985"/>
                <a:gd name="connsiteX9892" fmla="*/ 4149711 w 6868353"/>
                <a:gd name="connsiteY9892" fmla="*/ 181438 h 6857985"/>
                <a:gd name="connsiteX9893" fmla="*/ 4139135 w 6868353"/>
                <a:gd name="connsiteY9893" fmla="*/ 197563 h 6857985"/>
                <a:gd name="connsiteX9894" fmla="*/ 4098051 w 6868353"/>
                <a:gd name="connsiteY9894" fmla="*/ 188729 h 6857985"/>
                <a:gd name="connsiteX9895" fmla="*/ 4073107 w 6868353"/>
                <a:gd name="connsiteY9895" fmla="*/ 167578 h 6857985"/>
                <a:gd name="connsiteX9896" fmla="*/ 3762967 w 6868353"/>
                <a:gd name="connsiteY9896" fmla="*/ 155940 h 6857985"/>
                <a:gd name="connsiteX9897" fmla="*/ 3835323 w 6868353"/>
                <a:gd name="connsiteY9897" fmla="*/ 170649 h 6857985"/>
                <a:gd name="connsiteX9898" fmla="*/ 3810903 w 6868353"/>
                <a:gd name="connsiteY9898" fmla="*/ 163797 h 6857985"/>
                <a:gd name="connsiteX9899" fmla="*/ 3849879 w 6868353"/>
                <a:gd name="connsiteY9899" fmla="*/ 188827 h 6857985"/>
                <a:gd name="connsiteX9900" fmla="*/ 3812799 w 6868353"/>
                <a:gd name="connsiteY9900" fmla="*/ 175505 h 6857985"/>
                <a:gd name="connsiteX9901" fmla="*/ 3764921 w 6868353"/>
                <a:gd name="connsiteY9901" fmla="*/ 167662 h 6857985"/>
                <a:gd name="connsiteX9902" fmla="*/ 3762967 w 6868353"/>
                <a:gd name="connsiteY9902" fmla="*/ 155940 h 6857985"/>
                <a:gd name="connsiteX9903" fmla="*/ 3322434 w 6868353"/>
                <a:gd name="connsiteY9903" fmla="*/ 152774 h 6857985"/>
                <a:gd name="connsiteX9904" fmla="*/ 3362716 w 6868353"/>
                <a:gd name="connsiteY9904" fmla="*/ 157172 h 6857985"/>
                <a:gd name="connsiteX9905" fmla="*/ 3379323 w 6868353"/>
                <a:gd name="connsiteY9905" fmla="*/ 173594 h 6857985"/>
                <a:gd name="connsiteX9906" fmla="*/ 3327139 w 6868353"/>
                <a:gd name="connsiteY9906" fmla="*/ 165737 h 6857985"/>
                <a:gd name="connsiteX9907" fmla="*/ 3307461 w 6868353"/>
                <a:gd name="connsiteY9907" fmla="*/ 152868 h 6857985"/>
                <a:gd name="connsiteX9908" fmla="*/ 3322434 w 6868353"/>
                <a:gd name="connsiteY9908" fmla="*/ 152774 h 6857985"/>
                <a:gd name="connsiteX9909" fmla="*/ 4413247 w 6868353"/>
                <a:gd name="connsiteY9909" fmla="*/ 145775 h 6857985"/>
                <a:gd name="connsiteX9910" fmla="*/ 4531557 w 6868353"/>
                <a:gd name="connsiteY9910" fmla="*/ 181069 h 6857985"/>
                <a:gd name="connsiteX9911" fmla="*/ 4543519 w 6868353"/>
                <a:gd name="connsiteY9911" fmla="*/ 184085 h 6857985"/>
                <a:gd name="connsiteX9912" fmla="*/ 4567091 w 6868353"/>
                <a:gd name="connsiteY9912" fmla="*/ 190611 h 6857985"/>
                <a:gd name="connsiteX9913" fmla="*/ 4572359 w 6868353"/>
                <a:gd name="connsiteY9913" fmla="*/ 201243 h 6857985"/>
                <a:gd name="connsiteX9914" fmla="*/ 4553713 w 6868353"/>
                <a:gd name="connsiteY9914" fmla="*/ 193839 h 6857985"/>
                <a:gd name="connsiteX9915" fmla="*/ 4532393 w 6868353"/>
                <a:gd name="connsiteY9915" fmla="*/ 186760 h 6857985"/>
                <a:gd name="connsiteX9916" fmla="*/ 4491211 w 6868353"/>
                <a:gd name="connsiteY9916" fmla="*/ 174967 h 6857985"/>
                <a:gd name="connsiteX9917" fmla="*/ 4477887 w 6868353"/>
                <a:gd name="connsiteY9917" fmla="*/ 182626 h 6857985"/>
                <a:gd name="connsiteX9918" fmla="*/ 4430943 w 6868353"/>
                <a:gd name="connsiteY9918" fmla="*/ 159083 h 6857985"/>
                <a:gd name="connsiteX9919" fmla="*/ 4401439 w 6868353"/>
                <a:gd name="connsiteY9919" fmla="*/ 160909 h 6857985"/>
                <a:gd name="connsiteX9920" fmla="*/ 4413247 w 6868353"/>
                <a:gd name="connsiteY9920" fmla="*/ 145775 h 6857985"/>
                <a:gd name="connsiteX9921" fmla="*/ 3672971 w 6868353"/>
                <a:gd name="connsiteY9921" fmla="*/ 144034 h 6857985"/>
                <a:gd name="connsiteX9922" fmla="*/ 3697717 w 6868353"/>
                <a:gd name="connsiteY9922" fmla="*/ 150518 h 6857985"/>
                <a:gd name="connsiteX9923" fmla="*/ 3703067 w 6868353"/>
                <a:gd name="connsiteY9923" fmla="*/ 147828 h 6857985"/>
                <a:gd name="connsiteX9924" fmla="*/ 3748017 w 6868353"/>
                <a:gd name="connsiteY9924" fmla="*/ 169927 h 6857985"/>
                <a:gd name="connsiteX9925" fmla="*/ 3672971 w 6868353"/>
                <a:gd name="connsiteY9925" fmla="*/ 144034 h 6857985"/>
                <a:gd name="connsiteX9926" fmla="*/ 3548911 w 6868353"/>
                <a:gd name="connsiteY9926" fmla="*/ 142265 h 6857985"/>
                <a:gd name="connsiteX9927" fmla="*/ 3641399 w 6868353"/>
                <a:gd name="connsiteY9927" fmla="*/ 161717 h 6857985"/>
                <a:gd name="connsiteX9928" fmla="*/ 3663683 w 6868353"/>
                <a:gd name="connsiteY9928" fmla="*/ 155743 h 6857985"/>
                <a:gd name="connsiteX9929" fmla="*/ 3689435 w 6868353"/>
                <a:gd name="connsiteY9929" fmla="*/ 167720 h 6857985"/>
                <a:gd name="connsiteX9930" fmla="*/ 3667039 w 6868353"/>
                <a:gd name="connsiteY9930" fmla="*/ 166799 h 6857985"/>
                <a:gd name="connsiteX9931" fmla="*/ 3646495 w 6868353"/>
                <a:gd name="connsiteY9931" fmla="*/ 165355 h 6857985"/>
                <a:gd name="connsiteX9932" fmla="*/ 3610013 w 6868353"/>
                <a:gd name="connsiteY9932" fmla="*/ 159905 h 6857985"/>
                <a:gd name="connsiteX9933" fmla="*/ 3548911 w 6868353"/>
                <a:gd name="connsiteY9933" fmla="*/ 142265 h 6857985"/>
                <a:gd name="connsiteX9934" fmla="*/ 3883515 w 6868353"/>
                <a:gd name="connsiteY9934" fmla="*/ 142052 h 6857985"/>
                <a:gd name="connsiteX9935" fmla="*/ 3960727 w 6868353"/>
                <a:gd name="connsiteY9935" fmla="*/ 151948 h 6857985"/>
                <a:gd name="connsiteX9936" fmla="*/ 3938599 w 6868353"/>
                <a:gd name="connsiteY9936" fmla="*/ 161617 h 6857985"/>
                <a:gd name="connsiteX9937" fmla="*/ 3908729 w 6868353"/>
                <a:gd name="connsiteY9937" fmla="*/ 155968 h 6857985"/>
                <a:gd name="connsiteX9938" fmla="*/ 3883515 w 6868353"/>
                <a:gd name="connsiteY9938" fmla="*/ 142052 h 6857985"/>
                <a:gd name="connsiteX9939" fmla="*/ 3194373 w 6868353"/>
                <a:gd name="connsiteY9939" fmla="*/ 141996 h 6857985"/>
                <a:gd name="connsiteX9940" fmla="*/ 3200248 w 6868353"/>
                <a:gd name="connsiteY9940" fmla="*/ 158914 h 6857985"/>
                <a:gd name="connsiteX9941" fmla="*/ 3263672 w 6868353"/>
                <a:gd name="connsiteY9941" fmla="*/ 148834 h 6857985"/>
                <a:gd name="connsiteX9942" fmla="*/ 3292694 w 6868353"/>
                <a:gd name="connsiteY9942" fmla="*/ 163246 h 6857985"/>
                <a:gd name="connsiteX9943" fmla="*/ 3247094 w 6868353"/>
                <a:gd name="connsiteY9943" fmla="*/ 153619 h 6857985"/>
                <a:gd name="connsiteX9944" fmla="*/ 3334968 w 6868353"/>
                <a:gd name="connsiteY9944" fmla="*/ 202716 h 6857985"/>
                <a:gd name="connsiteX9945" fmla="*/ 3325242 w 6868353"/>
                <a:gd name="connsiteY9945" fmla="*/ 209441 h 6857985"/>
                <a:gd name="connsiteX9946" fmla="*/ 3371267 w 6868353"/>
                <a:gd name="connsiteY9946" fmla="*/ 206199 h 6857985"/>
                <a:gd name="connsiteX9947" fmla="*/ 3338507 w 6868353"/>
                <a:gd name="connsiteY9947" fmla="*/ 214169 h 6857985"/>
                <a:gd name="connsiteX9948" fmla="*/ 3376377 w 6868353"/>
                <a:gd name="connsiteY9948" fmla="*/ 223414 h 6857985"/>
                <a:gd name="connsiteX9949" fmla="*/ 3297409 w 6868353"/>
                <a:gd name="connsiteY9949" fmla="*/ 215429 h 6857985"/>
                <a:gd name="connsiteX9950" fmla="*/ 3311976 w 6868353"/>
                <a:gd name="connsiteY9950" fmla="*/ 205024 h 6857985"/>
                <a:gd name="connsiteX9951" fmla="*/ 3277334 w 6868353"/>
                <a:gd name="connsiteY9951" fmla="*/ 208832 h 6857985"/>
                <a:gd name="connsiteX9952" fmla="*/ 3194628 w 6868353"/>
                <a:gd name="connsiteY9952" fmla="*/ 177134 h 6857985"/>
                <a:gd name="connsiteX9953" fmla="*/ 3205373 w 6868353"/>
                <a:gd name="connsiteY9953" fmla="*/ 190541 h 6857985"/>
                <a:gd name="connsiteX9954" fmla="*/ 3178149 w 6868353"/>
                <a:gd name="connsiteY9954" fmla="*/ 187256 h 6857985"/>
                <a:gd name="connsiteX9955" fmla="*/ 3156757 w 6868353"/>
                <a:gd name="connsiteY9955" fmla="*/ 180149 h 6857985"/>
                <a:gd name="connsiteX9956" fmla="*/ 3139174 w 6868353"/>
                <a:gd name="connsiteY9956" fmla="*/ 175492 h 6857985"/>
                <a:gd name="connsiteX9957" fmla="*/ 3167191 w 6868353"/>
                <a:gd name="connsiteY9957" fmla="*/ 172179 h 6857985"/>
                <a:gd name="connsiteX9958" fmla="*/ 3192561 w 6868353"/>
                <a:gd name="connsiteY9958" fmla="*/ 171514 h 6857985"/>
                <a:gd name="connsiteX9959" fmla="*/ 3147088 w 6868353"/>
                <a:gd name="connsiteY9959" fmla="*/ 169319 h 6857985"/>
                <a:gd name="connsiteX9960" fmla="*/ 3104857 w 6868353"/>
                <a:gd name="connsiteY9960" fmla="*/ 166261 h 6857985"/>
                <a:gd name="connsiteX9961" fmla="*/ 3154945 w 6868353"/>
                <a:gd name="connsiteY9961" fmla="*/ 184751 h 6857985"/>
                <a:gd name="connsiteX9962" fmla="*/ 3113295 w 6868353"/>
                <a:gd name="connsiteY9962" fmla="*/ 188460 h 6857985"/>
                <a:gd name="connsiteX9963" fmla="*/ 3039692 w 6868353"/>
                <a:gd name="connsiteY9963" fmla="*/ 173906 h 6857985"/>
                <a:gd name="connsiteX9964" fmla="*/ 3007994 w 6868353"/>
                <a:gd name="connsiteY9964" fmla="*/ 175732 h 6857985"/>
                <a:gd name="connsiteX9965" fmla="*/ 2967901 w 6868353"/>
                <a:gd name="connsiteY9965" fmla="*/ 177332 h 6857985"/>
                <a:gd name="connsiteX9966" fmla="*/ 2951267 w 6868353"/>
                <a:gd name="connsiteY9966" fmla="*/ 172207 h 6857985"/>
                <a:gd name="connsiteX9967" fmla="*/ 2990822 w 6868353"/>
                <a:gd name="connsiteY9967" fmla="*/ 176129 h 6857985"/>
                <a:gd name="connsiteX9968" fmla="*/ 3056242 w 6868353"/>
                <a:gd name="connsiteY9968" fmla="*/ 153477 h 6857985"/>
                <a:gd name="connsiteX9969" fmla="*/ 3123460 w 6868353"/>
                <a:gd name="connsiteY9969" fmla="*/ 166191 h 6857985"/>
                <a:gd name="connsiteX9970" fmla="*/ 3103130 w 6868353"/>
                <a:gd name="connsiteY9970" fmla="*/ 145875 h 6857985"/>
                <a:gd name="connsiteX9971" fmla="*/ 3140831 w 6868353"/>
                <a:gd name="connsiteY9971" fmla="*/ 147446 h 6857985"/>
                <a:gd name="connsiteX9972" fmla="*/ 3170037 w 6868353"/>
                <a:gd name="connsiteY9972" fmla="*/ 148098 h 6857985"/>
                <a:gd name="connsiteX9973" fmla="*/ 3194373 w 6868353"/>
                <a:gd name="connsiteY9973" fmla="*/ 141996 h 6857985"/>
                <a:gd name="connsiteX9974" fmla="*/ 2530743 w 6868353"/>
                <a:gd name="connsiteY9974" fmla="*/ 140184 h 6857985"/>
                <a:gd name="connsiteX9975" fmla="*/ 2441539 w 6868353"/>
                <a:gd name="connsiteY9975" fmla="*/ 166247 h 6857985"/>
                <a:gd name="connsiteX9976" fmla="*/ 2530743 w 6868353"/>
                <a:gd name="connsiteY9976" fmla="*/ 140184 h 6857985"/>
                <a:gd name="connsiteX9977" fmla="*/ 3859801 w 6868353"/>
                <a:gd name="connsiteY9977" fmla="*/ 139971 h 6857985"/>
                <a:gd name="connsiteX9978" fmla="*/ 3869543 w 6868353"/>
                <a:gd name="connsiteY9978" fmla="*/ 167139 h 6857985"/>
                <a:gd name="connsiteX9979" fmla="*/ 3826731 w 6868353"/>
                <a:gd name="connsiteY9979" fmla="*/ 153265 h 6857985"/>
                <a:gd name="connsiteX9980" fmla="*/ 3807051 w 6868353"/>
                <a:gd name="connsiteY9980" fmla="*/ 140311 h 6857985"/>
                <a:gd name="connsiteX9981" fmla="*/ 3859801 w 6868353"/>
                <a:gd name="connsiteY9981" fmla="*/ 139971 h 6857985"/>
                <a:gd name="connsiteX9982" fmla="*/ 3352452 w 6868353"/>
                <a:gd name="connsiteY9982" fmla="*/ 139412 h 6857985"/>
                <a:gd name="connsiteX9983" fmla="*/ 3392729 w 6868353"/>
                <a:gd name="connsiteY9983" fmla="*/ 158164 h 6857985"/>
                <a:gd name="connsiteX9984" fmla="*/ 3349479 w 6868353"/>
                <a:gd name="connsiteY9984" fmla="*/ 152062 h 6857985"/>
                <a:gd name="connsiteX9985" fmla="*/ 3330041 w 6868353"/>
                <a:gd name="connsiteY9985" fmla="*/ 147560 h 6857985"/>
                <a:gd name="connsiteX9986" fmla="*/ 3310646 w 6868353"/>
                <a:gd name="connsiteY9986" fmla="*/ 143723 h 6857985"/>
                <a:gd name="connsiteX9987" fmla="*/ 3345756 w 6868353"/>
                <a:gd name="connsiteY9987" fmla="*/ 140722 h 6857985"/>
                <a:gd name="connsiteX9988" fmla="*/ 3352452 w 6868353"/>
                <a:gd name="connsiteY9988" fmla="*/ 139412 h 6857985"/>
                <a:gd name="connsiteX9989" fmla="*/ 2665704 w 6868353"/>
                <a:gd name="connsiteY9989" fmla="*/ 135908 h 6857985"/>
                <a:gd name="connsiteX9990" fmla="*/ 2664147 w 6868353"/>
                <a:gd name="connsiteY9990" fmla="*/ 145407 h 6857985"/>
                <a:gd name="connsiteX9991" fmla="*/ 2628655 w 6868353"/>
                <a:gd name="connsiteY9991" fmla="*/ 152486 h 6857985"/>
                <a:gd name="connsiteX9992" fmla="*/ 2601162 w 6868353"/>
                <a:gd name="connsiteY9992" fmla="*/ 161009 h 6857985"/>
                <a:gd name="connsiteX9993" fmla="*/ 2566717 w 6868353"/>
                <a:gd name="connsiteY9993" fmla="*/ 177601 h 6857985"/>
                <a:gd name="connsiteX9994" fmla="*/ 2579643 w 6868353"/>
                <a:gd name="connsiteY9994" fmla="*/ 164293 h 6857985"/>
                <a:gd name="connsiteX9995" fmla="*/ 2560658 w 6868353"/>
                <a:gd name="connsiteY9995" fmla="*/ 167294 h 6857985"/>
                <a:gd name="connsiteX9996" fmla="*/ 2605395 w 6868353"/>
                <a:gd name="connsiteY9996" fmla="*/ 154794 h 6857985"/>
                <a:gd name="connsiteX9997" fmla="*/ 2621831 w 6868353"/>
                <a:gd name="connsiteY9997" fmla="*/ 150164 h 6857985"/>
                <a:gd name="connsiteX9998" fmla="*/ 2638197 w 6868353"/>
                <a:gd name="connsiteY9998" fmla="*/ 145719 h 6857985"/>
                <a:gd name="connsiteX9999" fmla="*/ 2665704 w 6868353"/>
                <a:gd name="connsiteY9999" fmla="*/ 135908 h 6857985"/>
                <a:gd name="connsiteX10000" fmla="*/ 3520893 w 6868353"/>
                <a:gd name="connsiteY10000" fmla="*/ 125163 h 6857985"/>
                <a:gd name="connsiteX10001" fmla="*/ 3551643 w 6868353"/>
                <a:gd name="connsiteY10001" fmla="*/ 153874 h 6857985"/>
                <a:gd name="connsiteX10002" fmla="*/ 3619315 w 6868353"/>
                <a:gd name="connsiteY10002" fmla="*/ 167719 h 6857985"/>
                <a:gd name="connsiteX10003" fmla="*/ 3584275 w 6868353"/>
                <a:gd name="connsiteY10003" fmla="*/ 168059 h 6857985"/>
                <a:gd name="connsiteX10004" fmla="*/ 3670789 w 6868353"/>
                <a:gd name="connsiteY10004" fmla="*/ 190611 h 6857985"/>
                <a:gd name="connsiteX10005" fmla="*/ 3661629 w 6868353"/>
                <a:gd name="connsiteY10005" fmla="*/ 202305 h 6857985"/>
                <a:gd name="connsiteX10006" fmla="*/ 3594779 w 6868353"/>
                <a:gd name="connsiteY10006" fmla="*/ 188346 h 6857985"/>
                <a:gd name="connsiteX10007" fmla="*/ 3635963 w 6868353"/>
                <a:gd name="connsiteY10007" fmla="*/ 190852 h 6857985"/>
                <a:gd name="connsiteX10008" fmla="*/ 3627087 w 6868353"/>
                <a:gd name="connsiteY10008" fmla="*/ 176384 h 6857985"/>
                <a:gd name="connsiteX10009" fmla="*/ 3544691 w 6868353"/>
                <a:gd name="connsiteY10009" fmla="*/ 157993 h 6857985"/>
                <a:gd name="connsiteX10010" fmla="*/ 3523329 w 6868353"/>
                <a:gd name="connsiteY10010" fmla="*/ 141670 h 6857985"/>
                <a:gd name="connsiteX10011" fmla="*/ 3485529 w 6868353"/>
                <a:gd name="connsiteY10011" fmla="*/ 126409 h 6857985"/>
                <a:gd name="connsiteX10012" fmla="*/ 3520893 w 6868353"/>
                <a:gd name="connsiteY10012" fmla="*/ 125163 h 6857985"/>
                <a:gd name="connsiteX10013" fmla="*/ 3259748 w 6868353"/>
                <a:gd name="connsiteY10013" fmla="*/ 124413 h 6857985"/>
                <a:gd name="connsiteX10014" fmla="*/ 3273582 w 6868353"/>
                <a:gd name="connsiteY10014" fmla="*/ 141897 h 6857985"/>
                <a:gd name="connsiteX10015" fmla="*/ 3244249 w 6868353"/>
                <a:gd name="connsiteY10015" fmla="*/ 127556 h 6857985"/>
                <a:gd name="connsiteX10016" fmla="*/ 3259748 w 6868353"/>
                <a:gd name="connsiteY10016" fmla="*/ 124413 h 6857985"/>
                <a:gd name="connsiteX10017" fmla="*/ 3689545 w 6868353"/>
                <a:gd name="connsiteY10017" fmla="*/ 120412 h 6857985"/>
                <a:gd name="connsiteX10018" fmla="*/ 3711407 w 6868353"/>
                <a:gd name="connsiteY10018" fmla="*/ 130613 h 6857985"/>
                <a:gd name="connsiteX10019" fmla="*/ 3745795 w 6868353"/>
                <a:gd name="connsiteY10019" fmla="*/ 126111 h 6857985"/>
                <a:gd name="connsiteX10020" fmla="*/ 3767271 w 6868353"/>
                <a:gd name="connsiteY10020" fmla="*/ 147361 h 6857985"/>
                <a:gd name="connsiteX10021" fmla="*/ 3787811 w 6868353"/>
                <a:gd name="connsiteY10021" fmla="*/ 130755 h 6857985"/>
                <a:gd name="connsiteX10022" fmla="*/ 3780111 w 6868353"/>
                <a:gd name="connsiteY10022" fmla="*/ 153732 h 6857985"/>
                <a:gd name="connsiteX10023" fmla="*/ 3701851 w 6868353"/>
                <a:gd name="connsiteY10023" fmla="*/ 141939 h 6857985"/>
                <a:gd name="connsiteX10024" fmla="*/ 3694235 w 6868353"/>
                <a:gd name="connsiteY10024" fmla="*/ 132907 h 6857985"/>
                <a:gd name="connsiteX10025" fmla="*/ 3661671 w 6868353"/>
                <a:gd name="connsiteY10025" fmla="*/ 131449 h 6857985"/>
                <a:gd name="connsiteX10026" fmla="*/ 3627313 w 6868353"/>
                <a:gd name="connsiteY10026" fmla="*/ 123974 h 6857985"/>
                <a:gd name="connsiteX10027" fmla="*/ 3689545 w 6868353"/>
                <a:gd name="connsiteY10027" fmla="*/ 120412 h 6857985"/>
                <a:gd name="connsiteX10028" fmla="*/ 3357308 w 6868353"/>
                <a:gd name="connsiteY10028" fmla="*/ 119557 h 6857985"/>
                <a:gd name="connsiteX10029" fmla="*/ 3391087 w 6868353"/>
                <a:gd name="connsiteY10029" fmla="*/ 132001 h 6857985"/>
                <a:gd name="connsiteX10030" fmla="*/ 3486945 w 6868353"/>
                <a:gd name="connsiteY10030" fmla="*/ 132143 h 6857985"/>
                <a:gd name="connsiteX10031" fmla="*/ 3448155 w 6868353"/>
                <a:gd name="connsiteY10031" fmla="*/ 143157 h 6857985"/>
                <a:gd name="connsiteX10032" fmla="*/ 3406291 w 6868353"/>
                <a:gd name="connsiteY10032" fmla="*/ 142761 h 6857985"/>
                <a:gd name="connsiteX10033" fmla="*/ 3321986 w 6868353"/>
                <a:gd name="connsiteY10033" fmla="*/ 122034 h 6857985"/>
                <a:gd name="connsiteX10034" fmla="*/ 3357308 w 6868353"/>
                <a:gd name="connsiteY10034" fmla="*/ 119557 h 6857985"/>
                <a:gd name="connsiteX10035" fmla="*/ 3047649 w 6868353"/>
                <a:gd name="connsiteY10035" fmla="*/ 116555 h 6857985"/>
                <a:gd name="connsiteX10036" fmla="*/ 3078002 w 6868353"/>
                <a:gd name="connsiteY10036" fmla="*/ 129311 h 6857985"/>
                <a:gd name="connsiteX10037" fmla="*/ 2993413 w 6868353"/>
                <a:gd name="connsiteY10037" fmla="*/ 122558 h 6857985"/>
                <a:gd name="connsiteX10038" fmla="*/ 3047649 w 6868353"/>
                <a:gd name="connsiteY10038" fmla="*/ 116555 h 6857985"/>
                <a:gd name="connsiteX10039" fmla="*/ 3294747 w 6868353"/>
                <a:gd name="connsiteY10039" fmla="*/ 113242 h 6857985"/>
                <a:gd name="connsiteX10040" fmla="*/ 3316932 w 6868353"/>
                <a:gd name="connsiteY10040" fmla="*/ 125502 h 6857985"/>
                <a:gd name="connsiteX10041" fmla="*/ 3214901 w 6868353"/>
                <a:gd name="connsiteY10041" fmla="*/ 113270 h 6857985"/>
                <a:gd name="connsiteX10042" fmla="*/ 3294747 w 6868353"/>
                <a:gd name="connsiteY10042" fmla="*/ 113242 h 6857985"/>
                <a:gd name="connsiteX10043" fmla="*/ 4245711 w 6868353"/>
                <a:gd name="connsiteY10043" fmla="*/ 111643 h 6857985"/>
                <a:gd name="connsiteX10044" fmla="*/ 4359563 w 6868353"/>
                <a:gd name="connsiteY10044" fmla="*/ 136829 h 6857985"/>
                <a:gd name="connsiteX10045" fmla="*/ 4323957 w 6868353"/>
                <a:gd name="connsiteY10045" fmla="*/ 141642 h 6857985"/>
                <a:gd name="connsiteX10046" fmla="*/ 4281911 w 6868353"/>
                <a:gd name="connsiteY10046" fmla="*/ 124568 h 6857985"/>
                <a:gd name="connsiteX10047" fmla="*/ 4288239 w 6868353"/>
                <a:gd name="connsiteY10047" fmla="*/ 134663 h 6857985"/>
                <a:gd name="connsiteX10048" fmla="*/ 4245711 w 6868353"/>
                <a:gd name="connsiteY10048" fmla="*/ 111643 h 6857985"/>
                <a:gd name="connsiteX10049" fmla="*/ 4161631 w 6868353"/>
                <a:gd name="connsiteY10049" fmla="*/ 97854 h 6857985"/>
                <a:gd name="connsiteX10050" fmla="*/ 4222239 w 6868353"/>
                <a:gd name="connsiteY10050" fmla="*/ 113115 h 6857985"/>
                <a:gd name="connsiteX10051" fmla="*/ 4227859 w 6868353"/>
                <a:gd name="connsiteY10051" fmla="*/ 111204 h 6857985"/>
                <a:gd name="connsiteX10052" fmla="*/ 4240487 w 6868353"/>
                <a:gd name="connsiteY10052" fmla="*/ 125460 h 6857985"/>
                <a:gd name="connsiteX10053" fmla="*/ 4216377 w 6868353"/>
                <a:gd name="connsiteY10053" fmla="*/ 114970 h 6857985"/>
                <a:gd name="connsiteX10054" fmla="*/ 4161631 w 6868353"/>
                <a:gd name="connsiteY10054" fmla="*/ 97854 h 6857985"/>
                <a:gd name="connsiteX10055" fmla="*/ 3178107 w 6868353"/>
                <a:gd name="connsiteY10055" fmla="*/ 96948 h 6857985"/>
                <a:gd name="connsiteX10056" fmla="*/ 3212821 w 6868353"/>
                <a:gd name="connsiteY10056" fmla="*/ 107651 h 6857985"/>
                <a:gd name="connsiteX10057" fmla="*/ 3170392 w 6868353"/>
                <a:gd name="connsiteY10057" fmla="*/ 109562 h 6857985"/>
                <a:gd name="connsiteX10058" fmla="*/ 3151492 w 6868353"/>
                <a:gd name="connsiteY10058" fmla="*/ 108812 h 6857985"/>
                <a:gd name="connsiteX10059" fmla="*/ 3137632 w 6868353"/>
                <a:gd name="connsiteY10059" fmla="*/ 105018 h 6857985"/>
                <a:gd name="connsiteX10060" fmla="*/ 3157155 w 6868353"/>
                <a:gd name="connsiteY10060" fmla="*/ 100728 h 6857985"/>
                <a:gd name="connsiteX10061" fmla="*/ 3178107 w 6868353"/>
                <a:gd name="connsiteY10061" fmla="*/ 96948 h 6857985"/>
                <a:gd name="connsiteX10062" fmla="*/ 3501669 w 6868353"/>
                <a:gd name="connsiteY10062" fmla="*/ 96367 h 6857985"/>
                <a:gd name="connsiteX10063" fmla="*/ 3512669 w 6868353"/>
                <a:gd name="connsiteY10063" fmla="*/ 116527 h 6857985"/>
                <a:gd name="connsiteX10064" fmla="*/ 3502519 w 6868353"/>
                <a:gd name="connsiteY10064" fmla="*/ 105781 h 6857985"/>
                <a:gd name="connsiteX10065" fmla="*/ 3501669 w 6868353"/>
                <a:gd name="connsiteY10065" fmla="*/ 96367 h 6857985"/>
                <a:gd name="connsiteX10066" fmla="*/ 2864881 w 6868353"/>
                <a:gd name="connsiteY10066" fmla="*/ 95433 h 6857985"/>
                <a:gd name="connsiteX10067" fmla="*/ 2838987 w 6868353"/>
                <a:gd name="connsiteY10067" fmla="*/ 109986 h 6857985"/>
                <a:gd name="connsiteX10068" fmla="*/ 2798101 w 6868353"/>
                <a:gd name="connsiteY10068" fmla="*/ 106971 h 6857985"/>
                <a:gd name="connsiteX10069" fmla="*/ 2687633 w 6868353"/>
                <a:gd name="connsiteY10069" fmla="*/ 139065 h 6857985"/>
                <a:gd name="connsiteX10070" fmla="*/ 2744658 w 6868353"/>
                <a:gd name="connsiteY10070" fmla="*/ 116994 h 6857985"/>
                <a:gd name="connsiteX10071" fmla="*/ 2864881 w 6868353"/>
                <a:gd name="connsiteY10071" fmla="*/ 95433 h 6857985"/>
                <a:gd name="connsiteX10072" fmla="*/ 3575757 w 6868353"/>
                <a:gd name="connsiteY10072" fmla="*/ 92201 h 6857985"/>
                <a:gd name="connsiteX10073" fmla="*/ 3590307 w 6868353"/>
                <a:gd name="connsiteY10073" fmla="*/ 92276 h 6857985"/>
                <a:gd name="connsiteX10074" fmla="*/ 3594411 w 6868353"/>
                <a:gd name="connsiteY10074" fmla="*/ 109718 h 6857985"/>
                <a:gd name="connsiteX10075" fmla="*/ 3543927 w 6868353"/>
                <a:gd name="connsiteY10075" fmla="*/ 98633 h 6857985"/>
                <a:gd name="connsiteX10076" fmla="*/ 3575757 w 6868353"/>
                <a:gd name="connsiteY10076" fmla="*/ 92201 h 6857985"/>
                <a:gd name="connsiteX10077" fmla="*/ 3715129 w 6868353"/>
                <a:gd name="connsiteY10077" fmla="*/ 89968 h 6857985"/>
                <a:gd name="connsiteX10078" fmla="*/ 3805339 w 6868353"/>
                <a:gd name="connsiteY10078" fmla="*/ 95008 h 6857985"/>
                <a:gd name="connsiteX10079" fmla="*/ 3853501 w 6868353"/>
                <a:gd name="connsiteY10079" fmla="*/ 97967 h 6857985"/>
                <a:gd name="connsiteX10080" fmla="*/ 3903291 w 6868353"/>
                <a:gd name="connsiteY10080" fmla="*/ 103035 h 6857985"/>
                <a:gd name="connsiteX10081" fmla="*/ 4007177 w 6868353"/>
                <a:gd name="connsiteY10081" fmla="*/ 114715 h 6857985"/>
                <a:gd name="connsiteX10082" fmla="*/ 4033877 w 6868353"/>
                <a:gd name="connsiteY10082" fmla="*/ 117914 h 6857985"/>
                <a:gd name="connsiteX10083" fmla="*/ 4060691 w 6868353"/>
                <a:gd name="connsiteY10083" fmla="*/ 122246 h 6857985"/>
                <a:gd name="connsiteX10084" fmla="*/ 4114911 w 6868353"/>
                <a:gd name="connsiteY10084" fmla="*/ 131208 h 6857985"/>
                <a:gd name="connsiteX10085" fmla="*/ 4547131 w 6868353"/>
                <a:gd name="connsiteY10085" fmla="*/ 236324 h 6857985"/>
                <a:gd name="connsiteX10086" fmla="*/ 4547511 w 6868353"/>
                <a:gd name="connsiteY10086" fmla="*/ 230350 h 6857985"/>
                <a:gd name="connsiteX10087" fmla="*/ 4674969 w 6868353"/>
                <a:gd name="connsiteY10087" fmla="*/ 274747 h 6857985"/>
                <a:gd name="connsiteX10088" fmla="*/ 4711991 w 6868353"/>
                <a:gd name="connsiteY10088" fmla="*/ 287049 h 6857985"/>
                <a:gd name="connsiteX10089" fmla="*/ 4747623 w 6868353"/>
                <a:gd name="connsiteY10089" fmla="*/ 301292 h 6857985"/>
                <a:gd name="connsiteX10090" fmla="*/ 4809575 w 6868353"/>
                <a:gd name="connsiteY10090" fmla="*/ 333089 h 6857985"/>
                <a:gd name="connsiteX10091" fmla="*/ 4724689 w 6868353"/>
                <a:gd name="connsiteY10091" fmla="*/ 300272 h 6857985"/>
                <a:gd name="connsiteX10092" fmla="*/ 4700651 w 6868353"/>
                <a:gd name="connsiteY10092" fmla="*/ 290844 h 6857985"/>
                <a:gd name="connsiteX10093" fmla="*/ 4675763 w 6868353"/>
                <a:gd name="connsiteY10093" fmla="*/ 282194 h 6857985"/>
                <a:gd name="connsiteX10094" fmla="*/ 4625801 w 6868353"/>
                <a:gd name="connsiteY10094" fmla="*/ 264979 h 6857985"/>
                <a:gd name="connsiteX10095" fmla="*/ 4534331 w 6868353"/>
                <a:gd name="connsiteY10095" fmla="*/ 234965 h 6857985"/>
                <a:gd name="connsiteX10096" fmla="*/ 4471219 w 6868353"/>
                <a:gd name="connsiteY10096" fmla="*/ 219987 h 6857985"/>
                <a:gd name="connsiteX10097" fmla="*/ 4366951 w 6868353"/>
                <a:gd name="connsiteY10097" fmla="*/ 189832 h 6857985"/>
                <a:gd name="connsiteX10098" fmla="*/ 4274591 w 6868353"/>
                <a:gd name="connsiteY10098" fmla="*/ 168399 h 6857985"/>
                <a:gd name="connsiteX10099" fmla="*/ 4231991 w 6868353"/>
                <a:gd name="connsiteY10099" fmla="*/ 159012 h 6857985"/>
                <a:gd name="connsiteX10100" fmla="*/ 4191021 w 6868353"/>
                <a:gd name="connsiteY10100" fmla="*/ 150759 h 6857985"/>
                <a:gd name="connsiteX10101" fmla="*/ 4111771 w 6868353"/>
                <a:gd name="connsiteY10101" fmla="*/ 137607 h 6857985"/>
                <a:gd name="connsiteX10102" fmla="*/ 4033199 w 6868353"/>
                <a:gd name="connsiteY10102" fmla="*/ 124964 h 6857985"/>
                <a:gd name="connsiteX10103" fmla="*/ 3950691 w 6868353"/>
                <a:gd name="connsiteY10103" fmla="*/ 114970 h 6857985"/>
                <a:gd name="connsiteX10104" fmla="*/ 3860353 w 6868353"/>
                <a:gd name="connsiteY10104" fmla="*/ 103757 h 6857985"/>
                <a:gd name="connsiteX10105" fmla="*/ 3757629 w 6868353"/>
                <a:gd name="connsiteY10105" fmla="*/ 94541 h 6857985"/>
                <a:gd name="connsiteX10106" fmla="*/ 3766335 w 6868353"/>
                <a:gd name="connsiteY10106" fmla="*/ 109462 h 6857985"/>
                <a:gd name="connsiteX10107" fmla="*/ 3715129 w 6868353"/>
                <a:gd name="connsiteY10107" fmla="*/ 89968 h 6857985"/>
                <a:gd name="connsiteX10108" fmla="*/ 2702828 w 6868353"/>
                <a:gd name="connsiteY10108" fmla="*/ 88933 h 6857985"/>
                <a:gd name="connsiteX10109" fmla="*/ 2715197 w 6868353"/>
                <a:gd name="connsiteY10109" fmla="*/ 89459 h 6857985"/>
                <a:gd name="connsiteX10110" fmla="*/ 2655836 w 6868353"/>
                <a:gd name="connsiteY10110" fmla="*/ 105371 h 6857985"/>
                <a:gd name="connsiteX10111" fmla="*/ 2641198 w 6868353"/>
                <a:gd name="connsiteY10111" fmla="*/ 103333 h 6857985"/>
                <a:gd name="connsiteX10112" fmla="*/ 2636554 w 6868353"/>
                <a:gd name="connsiteY10112" fmla="*/ 107594 h 6857985"/>
                <a:gd name="connsiteX10113" fmla="*/ 2702828 w 6868353"/>
                <a:gd name="connsiteY10113" fmla="*/ 88933 h 6857985"/>
                <a:gd name="connsiteX10114" fmla="*/ 3010161 w 6868353"/>
                <a:gd name="connsiteY10114" fmla="*/ 87278 h 6857985"/>
                <a:gd name="connsiteX10115" fmla="*/ 3024290 w 6868353"/>
                <a:gd name="connsiteY10115" fmla="*/ 105626 h 6857985"/>
                <a:gd name="connsiteX10116" fmla="*/ 2963273 w 6868353"/>
                <a:gd name="connsiteY10116" fmla="*/ 116583 h 6857985"/>
                <a:gd name="connsiteX10117" fmla="*/ 2889316 w 6868353"/>
                <a:gd name="connsiteY10117" fmla="*/ 119967 h 6857985"/>
                <a:gd name="connsiteX10118" fmla="*/ 2922273 w 6868353"/>
                <a:gd name="connsiteY10118" fmla="*/ 106971 h 6857985"/>
                <a:gd name="connsiteX10119" fmla="*/ 2877112 w 6868353"/>
                <a:gd name="connsiteY10119" fmla="*/ 107693 h 6857985"/>
                <a:gd name="connsiteX10120" fmla="*/ 2886555 w 6868353"/>
                <a:gd name="connsiteY10120" fmla="*/ 99722 h 6857985"/>
                <a:gd name="connsiteX10121" fmla="*/ 2888933 w 6868353"/>
                <a:gd name="connsiteY10121" fmla="*/ 105158 h 6857985"/>
                <a:gd name="connsiteX10122" fmla="*/ 2964929 w 6868353"/>
                <a:gd name="connsiteY10122" fmla="*/ 100982 h 6857985"/>
                <a:gd name="connsiteX10123" fmla="*/ 2945930 w 6868353"/>
                <a:gd name="connsiteY10123" fmla="*/ 101973 h 6857985"/>
                <a:gd name="connsiteX10124" fmla="*/ 2908131 w 6868353"/>
                <a:gd name="connsiteY10124" fmla="*/ 118891 h 6857985"/>
                <a:gd name="connsiteX10125" fmla="*/ 2957893 w 6868353"/>
                <a:gd name="connsiteY10125" fmla="*/ 114318 h 6857985"/>
                <a:gd name="connsiteX10126" fmla="*/ 2985414 w 6868353"/>
                <a:gd name="connsiteY10126" fmla="*/ 106942 h 6857985"/>
                <a:gd name="connsiteX10127" fmla="*/ 2988982 w 6868353"/>
                <a:gd name="connsiteY10127" fmla="*/ 100444 h 6857985"/>
                <a:gd name="connsiteX10128" fmla="*/ 3010161 w 6868353"/>
                <a:gd name="connsiteY10128" fmla="*/ 87278 h 6857985"/>
                <a:gd name="connsiteX10129" fmla="*/ 2903387 w 6868353"/>
                <a:gd name="connsiteY10129" fmla="*/ 85946 h 6857985"/>
                <a:gd name="connsiteX10130" fmla="*/ 2922089 w 6868353"/>
                <a:gd name="connsiteY10130" fmla="*/ 92177 h 6857985"/>
                <a:gd name="connsiteX10131" fmla="*/ 2926704 w 6868353"/>
                <a:gd name="connsiteY10131" fmla="*/ 88185 h 6857985"/>
                <a:gd name="connsiteX10132" fmla="*/ 2941017 w 6868353"/>
                <a:gd name="connsiteY10132" fmla="*/ 91115 h 6857985"/>
                <a:gd name="connsiteX10133" fmla="*/ 2917332 w 6868353"/>
                <a:gd name="connsiteY10133" fmla="*/ 96113 h 6857985"/>
                <a:gd name="connsiteX10134" fmla="*/ 2857589 w 6868353"/>
                <a:gd name="connsiteY10134" fmla="*/ 94018 h 6857985"/>
                <a:gd name="connsiteX10135" fmla="*/ 2903387 w 6868353"/>
                <a:gd name="connsiteY10135" fmla="*/ 85946 h 6857985"/>
                <a:gd name="connsiteX10136" fmla="*/ 3915703 w 6868353"/>
                <a:gd name="connsiteY10136" fmla="*/ 85461 h 6857985"/>
                <a:gd name="connsiteX10137" fmla="*/ 3970949 w 6868353"/>
                <a:gd name="connsiteY10137" fmla="*/ 91511 h 6857985"/>
                <a:gd name="connsiteX10138" fmla="*/ 3899639 w 6868353"/>
                <a:gd name="connsiteY10138" fmla="*/ 90845 h 6857985"/>
                <a:gd name="connsiteX10139" fmla="*/ 3899973 w 6868353"/>
                <a:gd name="connsiteY10139" fmla="*/ 85767 h 6857985"/>
                <a:gd name="connsiteX10140" fmla="*/ 3915703 w 6868353"/>
                <a:gd name="connsiteY10140" fmla="*/ 85461 h 6857985"/>
                <a:gd name="connsiteX10141" fmla="*/ 3346931 w 6868353"/>
                <a:gd name="connsiteY10141" fmla="*/ 85226 h 6857985"/>
                <a:gd name="connsiteX10142" fmla="*/ 3389473 w 6868353"/>
                <a:gd name="connsiteY10142" fmla="*/ 85438 h 6857985"/>
                <a:gd name="connsiteX10143" fmla="*/ 3369215 w 6868353"/>
                <a:gd name="connsiteY10143" fmla="*/ 98378 h 6857985"/>
                <a:gd name="connsiteX10144" fmla="*/ 3301076 w 6868353"/>
                <a:gd name="connsiteY10144" fmla="*/ 95022 h 6857985"/>
                <a:gd name="connsiteX10145" fmla="*/ 3311255 w 6868353"/>
                <a:gd name="connsiteY10145" fmla="*/ 88099 h 6857985"/>
                <a:gd name="connsiteX10146" fmla="*/ 3341721 w 6868353"/>
                <a:gd name="connsiteY10146" fmla="*/ 90265 h 6857985"/>
                <a:gd name="connsiteX10147" fmla="*/ 3346931 w 6868353"/>
                <a:gd name="connsiteY10147" fmla="*/ 85226 h 6857985"/>
                <a:gd name="connsiteX10148" fmla="*/ 3515825 w 6868353"/>
                <a:gd name="connsiteY10148" fmla="*/ 81530 h 6857985"/>
                <a:gd name="connsiteX10149" fmla="*/ 3613085 w 6868353"/>
                <a:gd name="connsiteY10149" fmla="*/ 82011 h 6857985"/>
                <a:gd name="connsiteX10150" fmla="*/ 3660879 w 6868353"/>
                <a:gd name="connsiteY10150" fmla="*/ 84121 h 6857985"/>
                <a:gd name="connsiteX10151" fmla="*/ 3685115 w 6868353"/>
                <a:gd name="connsiteY10151" fmla="*/ 87108 h 6857985"/>
                <a:gd name="connsiteX10152" fmla="*/ 3709763 w 6868353"/>
                <a:gd name="connsiteY10152" fmla="*/ 92672 h 6857985"/>
                <a:gd name="connsiteX10153" fmla="*/ 3667307 w 6868353"/>
                <a:gd name="connsiteY10153" fmla="*/ 88807 h 6857985"/>
                <a:gd name="connsiteX10154" fmla="*/ 3668551 w 6868353"/>
                <a:gd name="connsiteY10154" fmla="*/ 94625 h 6857985"/>
                <a:gd name="connsiteX10155" fmla="*/ 3606317 w 6868353"/>
                <a:gd name="connsiteY10155" fmla="*/ 83413 h 6857985"/>
                <a:gd name="connsiteX10156" fmla="*/ 3571787 w 6868353"/>
                <a:gd name="connsiteY10156" fmla="*/ 89571 h 6857985"/>
                <a:gd name="connsiteX10157" fmla="*/ 3535985 w 6868353"/>
                <a:gd name="connsiteY10157" fmla="*/ 89996 h 6857985"/>
                <a:gd name="connsiteX10158" fmla="*/ 3515825 w 6868353"/>
                <a:gd name="connsiteY10158" fmla="*/ 81530 h 6857985"/>
                <a:gd name="connsiteX10159" fmla="*/ 4003383 w 6868353"/>
                <a:gd name="connsiteY10159" fmla="*/ 65321 h 6857985"/>
                <a:gd name="connsiteX10160" fmla="*/ 4059643 w 6868353"/>
                <a:gd name="connsiteY10160" fmla="*/ 76916 h 6857985"/>
                <a:gd name="connsiteX10161" fmla="*/ 4107623 w 6868353"/>
                <a:gd name="connsiteY10161" fmla="*/ 93041 h 6857985"/>
                <a:gd name="connsiteX10162" fmla="*/ 4071635 w 6868353"/>
                <a:gd name="connsiteY10162" fmla="*/ 87972 h 6857985"/>
                <a:gd name="connsiteX10163" fmla="*/ 4038309 w 6868353"/>
                <a:gd name="connsiteY10163" fmla="*/ 75698 h 6857985"/>
                <a:gd name="connsiteX10164" fmla="*/ 4003383 w 6868353"/>
                <a:gd name="connsiteY10164" fmla="*/ 65321 h 6857985"/>
                <a:gd name="connsiteX10165" fmla="*/ 2803339 w 6868353"/>
                <a:gd name="connsiteY10165" fmla="*/ 64075 h 6857985"/>
                <a:gd name="connsiteX10166" fmla="*/ 2776738 w 6868353"/>
                <a:gd name="connsiteY10166" fmla="*/ 74934 h 6857985"/>
                <a:gd name="connsiteX10167" fmla="*/ 2712351 w 6868353"/>
                <a:gd name="connsiteY10167" fmla="*/ 84221 h 6857985"/>
                <a:gd name="connsiteX10168" fmla="*/ 2746781 w 6868353"/>
                <a:gd name="connsiteY10168" fmla="*/ 74197 h 6857985"/>
                <a:gd name="connsiteX10169" fmla="*/ 2779612 w 6868353"/>
                <a:gd name="connsiteY10169" fmla="*/ 67006 h 6857985"/>
                <a:gd name="connsiteX10170" fmla="*/ 2803339 w 6868353"/>
                <a:gd name="connsiteY10170" fmla="*/ 64075 h 6857985"/>
                <a:gd name="connsiteX10171" fmla="*/ 3051174 w 6868353"/>
                <a:gd name="connsiteY10171" fmla="*/ 62857 h 6857985"/>
                <a:gd name="connsiteX10172" fmla="*/ 3053553 w 6868353"/>
                <a:gd name="connsiteY10172" fmla="*/ 68393 h 6857985"/>
                <a:gd name="connsiteX10173" fmla="*/ 3008604 w 6868353"/>
                <a:gd name="connsiteY10173" fmla="*/ 72017 h 6857985"/>
                <a:gd name="connsiteX10174" fmla="*/ 2971781 w 6868353"/>
                <a:gd name="connsiteY10174" fmla="*/ 73546 h 6857985"/>
                <a:gd name="connsiteX10175" fmla="*/ 2936275 w 6868353"/>
                <a:gd name="connsiteY10175" fmla="*/ 80242 h 6857985"/>
                <a:gd name="connsiteX10176" fmla="*/ 2969686 w 6868353"/>
                <a:gd name="connsiteY10176" fmla="*/ 67444 h 6857985"/>
                <a:gd name="connsiteX10177" fmla="*/ 3051174 w 6868353"/>
                <a:gd name="connsiteY10177" fmla="*/ 62857 h 6857985"/>
                <a:gd name="connsiteX10178" fmla="*/ 3127066 w 6868353"/>
                <a:gd name="connsiteY10178" fmla="*/ 51250 h 6857985"/>
                <a:gd name="connsiteX10179" fmla="*/ 3089469 w 6868353"/>
                <a:gd name="connsiteY10179" fmla="*/ 62602 h 6857985"/>
                <a:gd name="connsiteX10180" fmla="*/ 3063349 w 6868353"/>
                <a:gd name="connsiteY10180" fmla="*/ 60889 h 6857985"/>
                <a:gd name="connsiteX10181" fmla="*/ 3104291 w 6868353"/>
                <a:gd name="connsiteY10181" fmla="*/ 51390 h 6857985"/>
                <a:gd name="connsiteX10182" fmla="*/ 3127066 w 6868353"/>
                <a:gd name="connsiteY10182" fmla="*/ 51250 h 6857985"/>
                <a:gd name="connsiteX10183" fmla="*/ 3647721 w 6868353"/>
                <a:gd name="connsiteY10183" fmla="*/ 49677 h 6857985"/>
                <a:gd name="connsiteX10184" fmla="*/ 3662745 w 6868353"/>
                <a:gd name="connsiteY10184" fmla="*/ 50215 h 6857985"/>
                <a:gd name="connsiteX10185" fmla="*/ 3653107 w 6868353"/>
                <a:gd name="connsiteY10185" fmla="*/ 51036 h 6857985"/>
                <a:gd name="connsiteX10186" fmla="*/ 3688159 w 6868353"/>
                <a:gd name="connsiteY10186" fmla="*/ 48049 h 6857985"/>
                <a:gd name="connsiteX10187" fmla="*/ 3728947 w 6868353"/>
                <a:gd name="connsiteY10187" fmla="*/ 49097 h 6857985"/>
                <a:gd name="connsiteX10188" fmla="*/ 3816791 w 6868353"/>
                <a:gd name="connsiteY10188" fmla="*/ 55609 h 6857985"/>
                <a:gd name="connsiteX10189" fmla="*/ 3858471 w 6868353"/>
                <a:gd name="connsiteY10189" fmla="*/ 58979 h 6857985"/>
                <a:gd name="connsiteX10190" fmla="*/ 3895039 w 6868353"/>
                <a:gd name="connsiteY10190" fmla="*/ 62277 h 6857985"/>
                <a:gd name="connsiteX10191" fmla="*/ 3942763 w 6868353"/>
                <a:gd name="connsiteY10191" fmla="*/ 59616 h 6857985"/>
                <a:gd name="connsiteX10192" fmla="*/ 3980703 w 6868353"/>
                <a:gd name="connsiteY10192" fmla="*/ 74849 h 6857985"/>
                <a:gd name="connsiteX10193" fmla="*/ 3918795 w 6868353"/>
                <a:gd name="connsiteY10193" fmla="*/ 69483 h 6857985"/>
                <a:gd name="connsiteX10194" fmla="*/ 3881151 w 6868353"/>
                <a:gd name="connsiteY10194" fmla="*/ 64995 h 6857985"/>
                <a:gd name="connsiteX10195" fmla="*/ 3862223 w 6868353"/>
                <a:gd name="connsiteY10195" fmla="*/ 62702 h 6857985"/>
                <a:gd name="connsiteX10196" fmla="*/ 3843791 w 6868353"/>
                <a:gd name="connsiteY10196" fmla="*/ 61230 h 6857985"/>
                <a:gd name="connsiteX10197" fmla="*/ 3769763 w 6868353"/>
                <a:gd name="connsiteY10197" fmla="*/ 62943 h 6857985"/>
                <a:gd name="connsiteX10198" fmla="*/ 3719023 w 6868353"/>
                <a:gd name="connsiteY10198" fmla="*/ 56020 h 6857985"/>
                <a:gd name="connsiteX10199" fmla="*/ 3663951 w 6868353"/>
                <a:gd name="connsiteY10199" fmla="*/ 50258 h 6857985"/>
                <a:gd name="connsiteX10200" fmla="*/ 3662745 w 6868353"/>
                <a:gd name="connsiteY10200" fmla="*/ 50215 h 6857985"/>
                <a:gd name="connsiteX10201" fmla="*/ 3468995 w 6868353"/>
                <a:gd name="connsiteY10201" fmla="*/ 42825 h 6857985"/>
                <a:gd name="connsiteX10202" fmla="*/ 3451765 w 6868353"/>
                <a:gd name="connsiteY10202" fmla="*/ 46718 h 6857985"/>
                <a:gd name="connsiteX10203" fmla="*/ 3470595 w 6868353"/>
                <a:gd name="connsiteY10203" fmla="*/ 48530 h 6857985"/>
                <a:gd name="connsiteX10204" fmla="*/ 3410341 w 6868353"/>
                <a:gd name="connsiteY10204" fmla="*/ 52041 h 6857985"/>
                <a:gd name="connsiteX10205" fmla="*/ 3468995 w 6868353"/>
                <a:gd name="connsiteY10205" fmla="*/ 42825 h 6857985"/>
                <a:gd name="connsiteX10206" fmla="*/ 3577777 w 6868353"/>
                <a:gd name="connsiteY10206" fmla="*/ 40008 h 6857985"/>
                <a:gd name="connsiteX10207" fmla="*/ 3620471 w 6868353"/>
                <a:gd name="connsiteY10207" fmla="*/ 42798 h 6857985"/>
                <a:gd name="connsiteX10208" fmla="*/ 3647721 w 6868353"/>
                <a:gd name="connsiteY10208" fmla="*/ 49677 h 6857985"/>
                <a:gd name="connsiteX10209" fmla="*/ 3617495 w 6868353"/>
                <a:gd name="connsiteY10209" fmla="*/ 48594 h 6857985"/>
                <a:gd name="connsiteX10210" fmla="*/ 3592699 w 6868353"/>
                <a:gd name="connsiteY10210" fmla="*/ 51475 h 6857985"/>
                <a:gd name="connsiteX10211" fmla="*/ 3577777 w 6868353"/>
                <a:gd name="connsiteY10211" fmla="*/ 40008 h 6857985"/>
                <a:gd name="connsiteX10212" fmla="*/ 3219293 w 6868353"/>
                <a:gd name="connsiteY10212" fmla="*/ 38520 h 6857985"/>
                <a:gd name="connsiteX10213" fmla="*/ 3190721 w 6868353"/>
                <a:gd name="connsiteY10213" fmla="*/ 45656 h 6857985"/>
                <a:gd name="connsiteX10214" fmla="*/ 3175912 w 6868353"/>
                <a:gd name="connsiteY10214" fmla="*/ 56175 h 6857985"/>
                <a:gd name="connsiteX10215" fmla="*/ 3159561 w 6868353"/>
                <a:gd name="connsiteY10215" fmla="*/ 46307 h 6857985"/>
                <a:gd name="connsiteX10216" fmla="*/ 3200843 w 6868353"/>
                <a:gd name="connsiteY10216" fmla="*/ 38662 h 6857985"/>
                <a:gd name="connsiteX10217" fmla="*/ 3219293 w 6868353"/>
                <a:gd name="connsiteY10217" fmla="*/ 38520 h 6857985"/>
                <a:gd name="connsiteX10218" fmla="*/ 3452075 w 6868353"/>
                <a:gd name="connsiteY10218" fmla="*/ 26289 h 6857985"/>
                <a:gd name="connsiteX10219" fmla="*/ 3375867 w 6868353"/>
                <a:gd name="connsiteY10219" fmla="*/ 39583 h 6857985"/>
                <a:gd name="connsiteX10220" fmla="*/ 3405301 w 6868353"/>
                <a:gd name="connsiteY10220" fmla="*/ 34882 h 6857985"/>
                <a:gd name="connsiteX10221" fmla="*/ 3367119 w 6868353"/>
                <a:gd name="connsiteY10221" fmla="*/ 31386 h 6857985"/>
                <a:gd name="connsiteX10222" fmla="*/ 3452075 w 6868353"/>
                <a:gd name="connsiteY10222" fmla="*/ 26289 h 6857985"/>
                <a:gd name="connsiteX10223" fmla="*/ 3323614 w 6868353"/>
                <a:gd name="connsiteY10223" fmla="*/ 10801 h 6857985"/>
                <a:gd name="connsiteX10224" fmla="*/ 3243499 w 6868353"/>
                <a:gd name="connsiteY10224" fmla="*/ 16351 h 6857985"/>
                <a:gd name="connsiteX10225" fmla="*/ 3279883 w 6868353"/>
                <a:gd name="connsiteY10225" fmla="*/ 12401 h 6857985"/>
                <a:gd name="connsiteX10226" fmla="*/ 3323614 w 6868353"/>
                <a:gd name="connsiteY10226" fmla="*/ 10801 h 6857985"/>
                <a:gd name="connsiteX10227" fmla="*/ 3205996 w 6868353"/>
                <a:gd name="connsiteY10227" fmla="*/ 0 h 6857985"/>
                <a:gd name="connsiteX10228" fmla="*/ 3168621 w 6868353"/>
                <a:gd name="connsiteY10228" fmla="*/ 10972 h 6857985"/>
                <a:gd name="connsiteX10229" fmla="*/ 3101021 w 6868353"/>
                <a:gd name="connsiteY10229" fmla="*/ 10618 h 6857985"/>
                <a:gd name="connsiteX10230" fmla="*/ 3124479 w 6868353"/>
                <a:gd name="connsiteY10230" fmla="*/ 9259 h 6857985"/>
                <a:gd name="connsiteX10231" fmla="*/ 3150741 w 6868353"/>
                <a:gd name="connsiteY10231" fmla="*/ 6357 h 6857985"/>
                <a:gd name="connsiteX10232" fmla="*/ 3205996 w 6868353"/>
                <a:gd name="connsiteY10232" fmla="*/ 0 h 6857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  <a:cxn ang="0">
                  <a:pos x="connsiteX7305" y="connsiteY7305"/>
                </a:cxn>
                <a:cxn ang="0">
                  <a:pos x="connsiteX7306" y="connsiteY7306"/>
                </a:cxn>
                <a:cxn ang="0">
                  <a:pos x="connsiteX7307" y="connsiteY7307"/>
                </a:cxn>
                <a:cxn ang="0">
                  <a:pos x="connsiteX7308" y="connsiteY7308"/>
                </a:cxn>
                <a:cxn ang="0">
                  <a:pos x="connsiteX7309" y="connsiteY7309"/>
                </a:cxn>
                <a:cxn ang="0">
                  <a:pos x="connsiteX7310" y="connsiteY7310"/>
                </a:cxn>
                <a:cxn ang="0">
                  <a:pos x="connsiteX7311" y="connsiteY7311"/>
                </a:cxn>
                <a:cxn ang="0">
                  <a:pos x="connsiteX7312" y="connsiteY7312"/>
                </a:cxn>
                <a:cxn ang="0">
                  <a:pos x="connsiteX7313" y="connsiteY7313"/>
                </a:cxn>
                <a:cxn ang="0">
                  <a:pos x="connsiteX7314" y="connsiteY7314"/>
                </a:cxn>
                <a:cxn ang="0">
                  <a:pos x="connsiteX7315" y="connsiteY7315"/>
                </a:cxn>
                <a:cxn ang="0">
                  <a:pos x="connsiteX7316" y="connsiteY7316"/>
                </a:cxn>
                <a:cxn ang="0">
                  <a:pos x="connsiteX7317" y="connsiteY7317"/>
                </a:cxn>
                <a:cxn ang="0">
                  <a:pos x="connsiteX7318" y="connsiteY7318"/>
                </a:cxn>
                <a:cxn ang="0">
                  <a:pos x="connsiteX7319" y="connsiteY7319"/>
                </a:cxn>
                <a:cxn ang="0">
                  <a:pos x="connsiteX7320" y="connsiteY7320"/>
                </a:cxn>
                <a:cxn ang="0">
                  <a:pos x="connsiteX7321" y="connsiteY7321"/>
                </a:cxn>
                <a:cxn ang="0">
                  <a:pos x="connsiteX7322" y="connsiteY7322"/>
                </a:cxn>
                <a:cxn ang="0">
                  <a:pos x="connsiteX7323" y="connsiteY7323"/>
                </a:cxn>
                <a:cxn ang="0">
                  <a:pos x="connsiteX7324" y="connsiteY7324"/>
                </a:cxn>
                <a:cxn ang="0">
                  <a:pos x="connsiteX7325" y="connsiteY7325"/>
                </a:cxn>
                <a:cxn ang="0">
                  <a:pos x="connsiteX7326" y="connsiteY7326"/>
                </a:cxn>
                <a:cxn ang="0">
                  <a:pos x="connsiteX7327" y="connsiteY7327"/>
                </a:cxn>
                <a:cxn ang="0">
                  <a:pos x="connsiteX7328" y="connsiteY7328"/>
                </a:cxn>
                <a:cxn ang="0">
                  <a:pos x="connsiteX7329" y="connsiteY7329"/>
                </a:cxn>
                <a:cxn ang="0">
                  <a:pos x="connsiteX7330" y="connsiteY7330"/>
                </a:cxn>
                <a:cxn ang="0">
                  <a:pos x="connsiteX7331" y="connsiteY7331"/>
                </a:cxn>
                <a:cxn ang="0">
                  <a:pos x="connsiteX7332" y="connsiteY7332"/>
                </a:cxn>
                <a:cxn ang="0">
                  <a:pos x="connsiteX7333" y="connsiteY7333"/>
                </a:cxn>
                <a:cxn ang="0">
                  <a:pos x="connsiteX7334" y="connsiteY7334"/>
                </a:cxn>
                <a:cxn ang="0">
                  <a:pos x="connsiteX7335" y="connsiteY7335"/>
                </a:cxn>
                <a:cxn ang="0">
                  <a:pos x="connsiteX7336" y="connsiteY7336"/>
                </a:cxn>
                <a:cxn ang="0">
                  <a:pos x="connsiteX7337" y="connsiteY7337"/>
                </a:cxn>
                <a:cxn ang="0">
                  <a:pos x="connsiteX7338" y="connsiteY7338"/>
                </a:cxn>
                <a:cxn ang="0">
                  <a:pos x="connsiteX7339" y="connsiteY7339"/>
                </a:cxn>
                <a:cxn ang="0">
                  <a:pos x="connsiteX7340" y="connsiteY7340"/>
                </a:cxn>
                <a:cxn ang="0">
                  <a:pos x="connsiteX7341" y="connsiteY7341"/>
                </a:cxn>
                <a:cxn ang="0">
                  <a:pos x="connsiteX7342" y="connsiteY7342"/>
                </a:cxn>
                <a:cxn ang="0">
                  <a:pos x="connsiteX7343" y="connsiteY7343"/>
                </a:cxn>
                <a:cxn ang="0">
                  <a:pos x="connsiteX7344" y="connsiteY7344"/>
                </a:cxn>
                <a:cxn ang="0">
                  <a:pos x="connsiteX7345" y="connsiteY7345"/>
                </a:cxn>
                <a:cxn ang="0">
                  <a:pos x="connsiteX7346" y="connsiteY7346"/>
                </a:cxn>
                <a:cxn ang="0">
                  <a:pos x="connsiteX7347" y="connsiteY7347"/>
                </a:cxn>
                <a:cxn ang="0">
                  <a:pos x="connsiteX7348" y="connsiteY7348"/>
                </a:cxn>
                <a:cxn ang="0">
                  <a:pos x="connsiteX7349" y="connsiteY7349"/>
                </a:cxn>
                <a:cxn ang="0">
                  <a:pos x="connsiteX7350" y="connsiteY7350"/>
                </a:cxn>
                <a:cxn ang="0">
                  <a:pos x="connsiteX7351" y="connsiteY7351"/>
                </a:cxn>
                <a:cxn ang="0">
                  <a:pos x="connsiteX7352" y="connsiteY7352"/>
                </a:cxn>
                <a:cxn ang="0">
                  <a:pos x="connsiteX7353" y="connsiteY7353"/>
                </a:cxn>
                <a:cxn ang="0">
                  <a:pos x="connsiteX7354" y="connsiteY7354"/>
                </a:cxn>
                <a:cxn ang="0">
                  <a:pos x="connsiteX7355" y="connsiteY7355"/>
                </a:cxn>
                <a:cxn ang="0">
                  <a:pos x="connsiteX7356" y="connsiteY7356"/>
                </a:cxn>
                <a:cxn ang="0">
                  <a:pos x="connsiteX7357" y="connsiteY7357"/>
                </a:cxn>
                <a:cxn ang="0">
                  <a:pos x="connsiteX7358" y="connsiteY7358"/>
                </a:cxn>
                <a:cxn ang="0">
                  <a:pos x="connsiteX7359" y="connsiteY7359"/>
                </a:cxn>
                <a:cxn ang="0">
                  <a:pos x="connsiteX7360" y="connsiteY7360"/>
                </a:cxn>
                <a:cxn ang="0">
                  <a:pos x="connsiteX7361" y="connsiteY7361"/>
                </a:cxn>
                <a:cxn ang="0">
                  <a:pos x="connsiteX7362" y="connsiteY7362"/>
                </a:cxn>
                <a:cxn ang="0">
                  <a:pos x="connsiteX7363" y="connsiteY7363"/>
                </a:cxn>
                <a:cxn ang="0">
                  <a:pos x="connsiteX7364" y="connsiteY7364"/>
                </a:cxn>
                <a:cxn ang="0">
                  <a:pos x="connsiteX7365" y="connsiteY7365"/>
                </a:cxn>
                <a:cxn ang="0">
                  <a:pos x="connsiteX7366" y="connsiteY7366"/>
                </a:cxn>
                <a:cxn ang="0">
                  <a:pos x="connsiteX7367" y="connsiteY7367"/>
                </a:cxn>
                <a:cxn ang="0">
                  <a:pos x="connsiteX7368" y="connsiteY7368"/>
                </a:cxn>
                <a:cxn ang="0">
                  <a:pos x="connsiteX7369" y="connsiteY7369"/>
                </a:cxn>
                <a:cxn ang="0">
                  <a:pos x="connsiteX7370" y="connsiteY7370"/>
                </a:cxn>
                <a:cxn ang="0">
                  <a:pos x="connsiteX7371" y="connsiteY7371"/>
                </a:cxn>
                <a:cxn ang="0">
                  <a:pos x="connsiteX7372" y="connsiteY7372"/>
                </a:cxn>
                <a:cxn ang="0">
                  <a:pos x="connsiteX7373" y="connsiteY7373"/>
                </a:cxn>
                <a:cxn ang="0">
                  <a:pos x="connsiteX7374" y="connsiteY7374"/>
                </a:cxn>
                <a:cxn ang="0">
                  <a:pos x="connsiteX7375" y="connsiteY7375"/>
                </a:cxn>
                <a:cxn ang="0">
                  <a:pos x="connsiteX7376" y="connsiteY7376"/>
                </a:cxn>
                <a:cxn ang="0">
                  <a:pos x="connsiteX7377" y="connsiteY7377"/>
                </a:cxn>
                <a:cxn ang="0">
                  <a:pos x="connsiteX7378" y="connsiteY7378"/>
                </a:cxn>
                <a:cxn ang="0">
                  <a:pos x="connsiteX7379" y="connsiteY7379"/>
                </a:cxn>
                <a:cxn ang="0">
                  <a:pos x="connsiteX7380" y="connsiteY7380"/>
                </a:cxn>
                <a:cxn ang="0">
                  <a:pos x="connsiteX7381" y="connsiteY7381"/>
                </a:cxn>
                <a:cxn ang="0">
                  <a:pos x="connsiteX7382" y="connsiteY7382"/>
                </a:cxn>
                <a:cxn ang="0">
                  <a:pos x="connsiteX7383" y="connsiteY7383"/>
                </a:cxn>
                <a:cxn ang="0">
                  <a:pos x="connsiteX7384" y="connsiteY7384"/>
                </a:cxn>
                <a:cxn ang="0">
                  <a:pos x="connsiteX7385" y="connsiteY7385"/>
                </a:cxn>
                <a:cxn ang="0">
                  <a:pos x="connsiteX7386" y="connsiteY7386"/>
                </a:cxn>
                <a:cxn ang="0">
                  <a:pos x="connsiteX7387" y="connsiteY7387"/>
                </a:cxn>
                <a:cxn ang="0">
                  <a:pos x="connsiteX7388" y="connsiteY7388"/>
                </a:cxn>
                <a:cxn ang="0">
                  <a:pos x="connsiteX7389" y="connsiteY7389"/>
                </a:cxn>
                <a:cxn ang="0">
                  <a:pos x="connsiteX7390" y="connsiteY7390"/>
                </a:cxn>
                <a:cxn ang="0">
                  <a:pos x="connsiteX7391" y="connsiteY7391"/>
                </a:cxn>
                <a:cxn ang="0">
                  <a:pos x="connsiteX7392" y="connsiteY7392"/>
                </a:cxn>
                <a:cxn ang="0">
                  <a:pos x="connsiteX7393" y="connsiteY7393"/>
                </a:cxn>
                <a:cxn ang="0">
                  <a:pos x="connsiteX7394" y="connsiteY7394"/>
                </a:cxn>
                <a:cxn ang="0">
                  <a:pos x="connsiteX7395" y="connsiteY7395"/>
                </a:cxn>
                <a:cxn ang="0">
                  <a:pos x="connsiteX7396" y="connsiteY7396"/>
                </a:cxn>
                <a:cxn ang="0">
                  <a:pos x="connsiteX7397" y="connsiteY7397"/>
                </a:cxn>
                <a:cxn ang="0">
                  <a:pos x="connsiteX7398" y="connsiteY7398"/>
                </a:cxn>
                <a:cxn ang="0">
                  <a:pos x="connsiteX7399" y="connsiteY7399"/>
                </a:cxn>
                <a:cxn ang="0">
                  <a:pos x="connsiteX7400" y="connsiteY7400"/>
                </a:cxn>
                <a:cxn ang="0">
                  <a:pos x="connsiteX7401" y="connsiteY7401"/>
                </a:cxn>
                <a:cxn ang="0">
                  <a:pos x="connsiteX7402" y="connsiteY7402"/>
                </a:cxn>
                <a:cxn ang="0">
                  <a:pos x="connsiteX7403" y="connsiteY7403"/>
                </a:cxn>
                <a:cxn ang="0">
                  <a:pos x="connsiteX7404" y="connsiteY7404"/>
                </a:cxn>
                <a:cxn ang="0">
                  <a:pos x="connsiteX7405" y="connsiteY7405"/>
                </a:cxn>
                <a:cxn ang="0">
                  <a:pos x="connsiteX7406" y="connsiteY7406"/>
                </a:cxn>
                <a:cxn ang="0">
                  <a:pos x="connsiteX7407" y="connsiteY7407"/>
                </a:cxn>
                <a:cxn ang="0">
                  <a:pos x="connsiteX7408" y="connsiteY7408"/>
                </a:cxn>
                <a:cxn ang="0">
                  <a:pos x="connsiteX7409" y="connsiteY7409"/>
                </a:cxn>
                <a:cxn ang="0">
                  <a:pos x="connsiteX7410" y="connsiteY7410"/>
                </a:cxn>
                <a:cxn ang="0">
                  <a:pos x="connsiteX7411" y="connsiteY7411"/>
                </a:cxn>
                <a:cxn ang="0">
                  <a:pos x="connsiteX7412" y="connsiteY7412"/>
                </a:cxn>
                <a:cxn ang="0">
                  <a:pos x="connsiteX7413" y="connsiteY7413"/>
                </a:cxn>
                <a:cxn ang="0">
                  <a:pos x="connsiteX7414" y="connsiteY7414"/>
                </a:cxn>
                <a:cxn ang="0">
                  <a:pos x="connsiteX7415" y="connsiteY7415"/>
                </a:cxn>
                <a:cxn ang="0">
                  <a:pos x="connsiteX7416" y="connsiteY7416"/>
                </a:cxn>
                <a:cxn ang="0">
                  <a:pos x="connsiteX7417" y="connsiteY7417"/>
                </a:cxn>
                <a:cxn ang="0">
                  <a:pos x="connsiteX7418" y="connsiteY7418"/>
                </a:cxn>
                <a:cxn ang="0">
                  <a:pos x="connsiteX7419" y="connsiteY7419"/>
                </a:cxn>
                <a:cxn ang="0">
                  <a:pos x="connsiteX7420" y="connsiteY7420"/>
                </a:cxn>
                <a:cxn ang="0">
                  <a:pos x="connsiteX7421" y="connsiteY7421"/>
                </a:cxn>
                <a:cxn ang="0">
                  <a:pos x="connsiteX7422" y="connsiteY7422"/>
                </a:cxn>
                <a:cxn ang="0">
                  <a:pos x="connsiteX7423" y="connsiteY7423"/>
                </a:cxn>
                <a:cxn ang="0">
                  <a:pos x="connsiteX7424" y="connsiteY7424"/>
                </a:cxn>
                <a:cxn ang="0">
                  <a:pos x="connsiteX7425" y="connsiteY7425"/>
                </a:cxn>
                <a:cxn ang="0">
                  <a:pos x="connsiteX7426" y="connsiteY7426"/>
                </a:cxn>
                <a:cxn ang="0">
                  <a:pos x="connsiteX7427" y="connsiteY7427"/>
                </a:cxn>
                <a:cxn ang="0">
                  <a:pos x="connsiteX7428" y="connsiteY7428"/>
                </a:cxn>
                <a:cxn ang="0">
                  <a:pos x="connsiteX7429" y="connsiteY7429"/>
                </a:cxn>
                <a:cxn ang="0">
                  <a:pos x="connsiteX7430" y="connsiteY7430"/>
                </a:cxn>
                <a:cxn ang="0">
                  <a:pos x="connsiteX7431" y="connsiteY7431"/>
                </a:cxn>
                <a:cxn ang="0">
                  <a:pos x="connsiteX7432" y="connsiteY7432"/>
                </a:cxn>
                <a:cxn ang="0">
                  <a:pos x="connsiteX7433" y="connsiteY7433"/>
                </a:cxn>
                <a:cxn ang="0">
                  <a:pos x="connsiteX7434" y="connsiteY7434"/>
                </a:cxn>
                <a:cxn ang="0">
                  <a:pos x="connsiteX7435" y="connsiteY7435"/>
                </a:cxn>
                <a:cxn ang="0">
                  <a:pos x="connsiteX7436" y="connsiteY7436"/>
                </a:cxn>
                <a:cxn ang="0">
                  <a:pos x="connsiteX7437" y="connsiteY7437"/>
                </a:cxn>
                <a:cxn ang="0">
                  <a:pos x="connsiteX7438" y="connsiteY7438"/>
                </a:cxn>
                <a:cxn ang="0">
                  <a:pos x="connsiteX7439" y="connsiteY7439"/>
                </a:cxn>
                <a:cxn ang="0">
                  <a:pos x="connsiteX7440" y="connsiteY7440"/>
                </a:cxn>
                <a:cxn ang="0">
                  <a:pos x="connsiteX7441" y="connsiteY7441"/>
                </a:cxn>
                <a:cxn ang="0">
                  <a:pos x="connsiteX7442" y="connsiteY7442"/>
                </a:cxn>
                <a:cxn ang="0">
                  <a:pos x="connsiteX7443" y="connsiteY7443"/>
                </a:cxn>
                <a:cxn ang="0">
                  <a:pos x="connsiteX7444" y="connsiteY7444"/>
                </a:cxn>
                <a:cxn ang="0">
                  <a:pos x="connsiteX7445" y="connsiteY7445"/>
                </a:cxn>
                <a:cxn ang="0">
                  <a:pos x="connsiteX7446" y="connsiteY7446"/>
                </a:cxn>
                <a:cxn ang="0">
                  <a:pos x="connsiteX7447" y="connsiteY7447"/>
                </a:cxn>
                <a:cxn ang="0">
                  <a:pos x="connsiteX7448" y="connsiteY7448"/>
                </a:cxn>
                <a:cxn ang="0">
                  <a:pos x="connsiteX7449" y="connsiteY7449"/>
                </a:cxn>
                <a:cxn ang="0">
                  <a:pos x="connsiteX7450" y="connsiteY7450"/>
                </a:cxn>
                <a:cxn ang="0">
                  <a:pos x="connsiteX7451" y="connsiteY7451"/>
                </a:cxn>
                <a:cxn ang="0">
                  <a:pos x="connsiteX7452" y="connsiteY7452"/>
                </a:cxn>
                <a:cxn ang="0">
                  <a:pos x="connsiteX7453" y="connsiteY7453"/>
                </a:cxn>
                <a:cxn ang="0">
                  <a:pos x="connsiteX7454" y="connsiteY7454"/>
                </a:cxn>
                <a:cxn ang="0">
                  <a:pos x="connsiteX7455" y="connsiteY7455"/>
                </a:cxn>
                <a:cxn ang="0">
                  <a:pos x="connsiteX7456" y="connsiteY7456"/>
                </a:cxn>
                <a:cxn ang="0">
                  <a:pos x="connsiteX7457" y="connsiteY7457"/>
                </a:cxn>
                <a:cxn ang="0">
                  <a:pos x="connsiteX7458" y="connsiteY7458"/>
                </a:cxn>
                <a:cxn ang="0">
                  <a:pos x="connsiteX7459" y="connsiteY7459"/>
                </a:cxn>
                <a:cxn ang="0">
                  <a:pos x="connsiteX7460" y="connsiteY7460"/>
                </a:cxn>
                <a:cxn ang="0">
                  <a:pos x="connsiteX7461" y="connsiteY7461"/>
                </a:cxn>
                <a:cxn ang="0">
                  <a:pos x="connsiteX7462" y="connsiteY7462"/>
                </a:cxn>
                <a:cxn ang="0">
                  <a:pos x="connsiteX7463" y="connsiteY7463"/>
                </a:cxn>
                <a:cxn ang="0">
                  <a:pos x="connsiteX7464" y="connsiteY7464"/>
                </a:cxn>
                <a:cxn ang="0">
                  <a:pos x="connsiteX7465" y="connsiteY7465"/>
                </a:cxn>
                <a:cxn ang="0">
                  <a:pos x="connsiteX7466" y="connsiteY7466"/>
                </a:cxn>
                <a:cxn ang="0">
                  <a:pos x="connsiteX7467" y="connsiteY7467"/>
                </a:cxn>
                <a:cxn ang="0">
                  <a:pos x="connsiteX7468" y="connsiteY7468"/>
                </a:cxn>
                <a:cxn ang="0">
                  <a:pos x="connsiteX7469" y="connsiteY7469"/>
                </a:cxn>
                <a:cxn ang="0">
                  <a:pos x="connsiteX7470" y="connsiteY7470"/>
                </a:cxn>
                <a:cxn ang="0">
                  <a:pos x="connsiteX7471" y="connsiteY7471"/>
                </a:cxn>
                <a:cxn ang="0">
                  <a:pos x="connsiteX7472" y="connsiteY7472"/>
                </a:cxn>
                <a:cxn ang="0">
                  <a:pos x="connsiteX7473" y="connsiteY7473"/>
                </a:cxn>
                <a:cxn ang="0">
                  <a:pos x="connsiteX7474" y="connsiteY7474"/>
                </a:cxn>
                <a:cxn ang="0">
                  <a:pos x="connsiteX7475" y="connsiteY7475"/>
                </a:cxn>
                <a:cxn ang="0">
                  <a:pos x="connsiteX7476" y="connsiteY7476"/>
                </a:cxn>
                <a:cxn ang="0">
                  <a:pos x="connsiteX7477" y="connsiteY7477"/>
                </a:cxn>
                <a:cxn ang="0">
                  <a:pos x="connsiteX7478" y="connsiteY7478"/>
                </a:cxn>
                <a:cxn ang="0">
                  <a:pos x="connsiteX7479" y="connsiteY7479"/>
                </a:cxn>
                <a:cxn ang="0">
                  <a:pos x="connsiteX7480" y="connsiteY7480"/>
                </a:cxn>
                <a:cxn ang="0">
                  <a:pos x="connsiteX7481" y="connsiteY7481"/>
                </a:cxn>
                <a:cxn ang="0">
                  <a:pos x="connsiteX7482" y="connsiteY7482"/>
                </a:cxn>
                <a:cxn ang="0">
                  <a:pos x="connsiteX7483" y="connsiteY7483"/>
                </a:cxn>
                <a:cxn ang="0">
                  <a:pos x="connsiteX7484" y="connsiteY7484"/>
                </a:cxn>
                <a:cxn ang="0">
                  <a:pos x="connsiteX7485" y="connsiteY7485"/>
                </a:cxn>
                <a:cxn ang="0">
                  <a:pos x="connsiteX7486" y="connsiteY7486"/>
                </a:cxn>
                <a:cxn ang="0">
                  <a:pos x="connsiteX7487" y="connsiteY7487"/>
                </a:cxn>
                <a:cxn ang="0">
                  <a:pos x="connsiteX7488" y="connsiteY7488"/>
                </a:cxn>
                <a:cxn ang="0">
                  <a:pos x="connsiteX7489" y="connsiteY7489"/>
                </a:cxn>
                <a:cxn ang="0">
                  <a:pos x="connsiteX7490" y="connsiteY7490"/>
                </a:cxn>
                <a:cxn ang="0">
                  <a:pos x="connsiteX7491" y="connsiteY7491"/>
                </a:cxn>
                <a:cxn ang="0">
                  <a:pos x="connsiteX7492" y="connsiteY7492"/>
                </a:cxn>
                <a:cxn ang="0">
                  <a:pos x="connsiteX7493" y="connsiteY7493"/>
                </a:cxn>
                <a:cxn ang="0">
                  <a:pos x="connsiteX7494" y="connsiteY7494"/>
                </a:cxn>
                <a:cxn ang="0">
                  <a:pos x="connsiteX7495" y="connsiteY7495"/>
                </a:cxn>
                <a:cxn ang="0">
                  <a:pos x="connsiteX7496" y="connsiteY7496"/>
                </a:cxn>
                <a:cxn ang="0">
                  <a:pos x="connsiteX7497" y="connsiteY7497"/>
                </a:cxn>
                <a:cxn ang="0">
                  <a:pos x="connsiteX7498" y="connsiteY7498"/>
                </a:cxn>
                <a:cxn ang="0">
                  <a:pos x="connsiteX7499" y="connsiteY7499"/>
                </a:cxn>
                <a:cxn ang="0">
                  <a:pos x="connsiteX7500" y="connsiteY7500"/>
                </a:cxn>
                <a:cxn ang="0">
                  <a:pos x="connsiteX7501" y="connsiteY7501"/>
                </a:cxn>
                <a:cxn ang="0">
                  <a:pos x="connsiteX7502" y="connsiteY7502"/>
                </a:cxn>
                <a:cxn ang="0">
                  <a:pos x="connsiteX7503" y="connsiteY7503"/>
                </a:cxn>
                <a:cxn ang="0">
                  <a:pos x="connsiteX7504" y="connsiteY7504"/>
                </a:cxn>
                <a:cxn ang="0">
                  <a:pos x="connsiteX7505" y="connsiteY7505"/>
                </a:cxn>
                <a:cxn ang="0">
                  <a:pos x="connsiteX7506" y="connsiteY7506"/>
                </a:cxn>
                <a:cxn ang="0">
                  <a:pos x="connsiteX7507" y="connsiteY7507"/>
                </a:cxn>
                <a:cxn ang="0">
                  <a:pos x="connsiteX7508" y="connsiteY7508"/>
                </a:cxn>
                <a:cxn ang="0">
                  <a:pos x="connsiteX7509" y="connsiteY7509"/>
                </a:cxn>
                <a:cxn ang="0">
                  <a:pos x="connsiteX7510" y="connsiteY7510"/>
                </a:cxn>
                <a:cxn ang="0">
                  <a:pos x="connsiteX7511" y="connsiteY7511"/>
                </a:cxn>
                <a:cxn ang="0">
                  <a:pos x="connsiteX7512" y="connsiteY7512"/>
                </a:cxn>
                <a:cxn ang="0">
                  <a:pos x="connsiteX7513" y="connsiteY7513"/>
                </a:cxn>
                <a:cxn ang="0">
                  <a:pos x="connsiteX7514" y="connsiteY7514"/>
                </a:cxn>
                <a:cxn ang="0">
                  <a:pos x="connsiteX7515" y="connsiteY7515"/>
                </a:cxn>
                <a:cxn ang="0">
                  <a:pos x="connsiteX7516" y="connsiteY7516"/>
                </a:cxn>
                <a:cxn ang="0">
                  <a:pos x="connsiteX7517" y="connsiteY7517"/>
                </a:cxn>
                <a:cxn ang="0">
                  <a:pos x="connsiteX7518" y="connsiteY7518"/>
                </a:cxn>
                <a:cxn ang="0">
                  <a:pos x="connsiteX7519" y="connsiteY7519"/>
                </a:cxn>
                <a:cxn ang="0">
                  <a:pos x="connsiteX7520" y="connsiteY7520"/>
                </a:cxn>
                <a:cxn ang="0">
                  <a:pos x="connsiteX7521" y="connsiteY7521"/>
                </a:cxn>
                <a:cxn ang="0">
                  <a:pos x="connsiteX7522" y="connsiteY7522"/>
                </a:cxn>
                <a:cxn ang="0">
                  <a:pos x="connsiteX7523" y="connsiteY7523"/>
                </a:cxn>
                <a:cxn ang="0">
                  <a:pos x="connsiteX7524" y="connsiteY7524"/>
                </a:cxn>
                <a:cxn ang="0">
                  <a:pos x="connsiteX7525" y="connsiteY7525"/>
                </a:cxn>
                <a:cxn ang="0">
                  <a:pos x="connsiteX7526" y="connsiteY7526"/>
                </a:cxn>
                <a:cxn ang="0">
                  <a:pos x="connsiteX7527" y="connsiteY7527"/>
                </a:cxn>
                <a:cxn ang="0">
                  <a:pos x="connsiteX7528" y="connsiteY7528"/>
                </a:cxn>
                <a:cxn ang="0">
                  <a:pos x="connsiteX7529" y="connsiteY7529"/>
                </a:cxn>
                <a:cxn ang="0">
                  <a:pos x="connsiteX7530" y="connsiteY7530"/>
                </a:cxn>
                <a:cxn ang="0">
                  <a:pos x="connsiteX7531" y="connsiteY7531"/>
                </a:cxn>
                <a:cxn ang="0">
                  <a:pos x="connsiteX7532" y="connsiteY7532"/>
                </a:cxn>
                <a:cxn ang="0">
                  <a:pos x="connsiteX7533" y="connsiteY7533"/>
                </a:cxn>
                <a:cxn ang="0">
                  <a:pos x="connsiteX7534" y="connsiteY7534"/>
                </a:cxn>
                <a:cxn ang="0">
                  <a:pos x="connsiteX7535" y="connsiteY7535"/>
                </a:cxn>
                <a:cxn ang="0">
                  <a:pos x="connsiteX7536" y="connsiteY7536"/>
                </a:cxn>
                <a:cxn ang="0">
                  <a:pos x="connsiteX7537" y="connsiteY7537"/>
                </a:cxn>
                <a:cxn ang="0">
                  <a:pos x="connsiteX7538" y="connsiteY7538"/>
                </a:cxn>
                <a:cxn ang="0">
                  <a:pos x="connsiteX7539" y="connsiteY7539"/>
                </a:cxn>
                <a:cxn ang="0">
                  <a:pos x="connsiteX7540" y="connsiteY7540"/>
                </a:cxn>
                <a:cxn ang="0">
                  <a:pos x="connsiteX7541" y="connsiteY7541"/>
                </a:cxn>
                <a:cxn ang="0">
                  <a:pos x="connsiteX7542" y="connsiteY7542"/>
                </a:cxn>
                <a:cxn ang="0">
                  <a:pos x="connsiteX7543" y="connsiteY7543"/>
                </a:cxn>
                <a:cxn ang="0">
                  <a:pos x="connsiteX7544" y="connsiteY7544"/>
                </a:cxn>
                <a:cxn ang="0">
                  <a:pos x="connsiteX7545" y="connsiteY7545"/>
                </a:cxn>
                <a:cxn ang="0">
                  <a:pos x="connsiteX7546" y="connsiteY7546"/>
                </a:cxn>
                <a:cxn ang="0">
                  <a:pos x="connsiteX7547" y="connsiteY7547"/>
                </a:cxn>
                <a:cxn ang="0">
                  <a:pos x="connsiteX7548" y="connsiteY7548"/>
                </a:cxn>
                <a:cxn ang="0">
                  <a:pos x="connsiteX7549" y="connsiteY7549"/>
                </a:cxn>
                <a:cxn ang="0">
                  <a:pos x="connsiteX7550" y="connsiteY7550"/>
                </a:cxn>
                <a:cxn ang="0">
                  <a:pos x="connsiteX7551" y="connsiteY7551"/>
                </a:cxn>
                <a:cxn ang="0">
                  <a:pos x="connsiteX7552" y="connsiteY7552"/>
                </a:cxn>
                <a:cxn ang="0">
                  <a:pos x="connsiteX7553" y="connsiteY7553"/>
                </a:cxn>
                <a:cxn ang="0">
                  <a:pos x="connsiteX7554" y="connsiteY7554"/>
                </a:cxn>
                <a:cxn ang="0">
                  <a:pos x="connsiteX7555" y="connsiteY7555"/>
                </a:cxn>
                <a:cxn ang="0">
                  <a:pos x="connsiteX7556" y="connsiteY7556"/>
                </a:cxn>
                <a:cxn ang="0">
                  <a:pos x="connsiteX7557" y="connsiteY7557"/>
                </a:cxn>
                <a:cxn ang="0">
                  <a:pos x="connsiteX7558" y="connsiteY7558"/>
                </a:cxn>
                <a:cxn ang="0">
                  <a:pos x="connsiteX7559" y="connsiteY7559"/>
                </a:cxn>
                <a:cxn ang="0">
                  <a:pos x="connsiteX7560" y="connsiteY7560"/>
                </a:cxn>
                <a:cxn ang="0">
                  <a:pos x="connsiteX7561" y="connsiteY7561"/>
                </a:cxn>
                <a:cxn ang="0">
                  <a:pos x="connsiteX7562" y="connsiteY7562"/>
                </a:cxn>
                <a:cxn ang="0">
                  <a:pos x="connsiteX7563" y="connsiteY7563"/>
                </a:cxn>
                <a:cxn ang="0">
                  <a:pos x="connsiteX7564" y="connsiteY7564"/>
                </a:cxn>
                <a:cxn ang="0">
                  <a:pos x="connsiteX7565" y="connsiteY7565"/>
                </a:cxn>
                <a:cxn ang="0">
                  <a:pos x="connsiteX7566" y="connsiteY7566"/>
                </a:cxn>
                <a:cxn ang="0">
                  <a:pos x="connsiteX7567" y="connsiteY7567"/>
                </a:cxn>
                <a:cxn ang="0">
                  <a:pos x="connsiteX7568" y="connsiteY7568"/>
                </a:cxn>
                <a:cxn ang="0">
                  <a:pos x="connsiteX7569" y="connsiteY7569"/>
                </a:cxn>
                <a:cxn ang="0">
                  <a:pos x="connsiteX7570" y="connsiteY7570"/>
                </a:cxn>
                <a:cxn ang="0">
                  <a:pos x="connsiteX7571" y="connsiteY7571"/>
                </a:cxn>
                <a:cxn ang="0">
                  <a:pos x="connsiteX7572" y="connsiteY7572"/>
                </a:cxn>
                <a:cxn ang="0">
                  <a:pos x="connsiteX7573" y="connsiteY7573"/>
                </a:cxn>
                <a:cxn ang="0">
                  <a:pos x="connsiteX7574" y="connsiteY7574"/>
                </a:cxn>
                <a:cxn ang="0">
                  <a:pos x="connsiteX7575" y="connsiteY7575"/>
                </a:cxn>
                <a:cxn ang="0">
                  <a:pos x="connsiteX7576" y="connsiteY7576"/>
                </a:cxn>
                <a:cxn ang="0">
                  <a:pos x="connsiteX7577" y="connsiteY7577"/>
                </a:cxn>
                <a:cxn ang="0">
                  <a:pos x="connsiteX7578" y="connsiteY7578"/>
                </a:cxn>
                <a:cxn ang="0">
                  <a:pos x="connsiteX7579" y="connsiteY7579"/>
                </a:cxn>
                <a:cxn ang="0">
                  <a:pos x="connsiteX7580" y="connsiteY7580"/>
                </a:cxn>
                <a:cxn ang="0">
                  <a:pos x="connsiteX7581" y="connsiteY7581"/>
                </a:cxn>
                <a:cxn ang="0">
                  <a:pos x="connsiteX7582" y="connsiteY7582"/>
                </a:cxn>
                <a:cxn ang="0">
                  <a:pos x="connsiteX7583" y="connsiteY7583"/>
                </a:cxn>
                <a:cxn ang="0">
                  <a:pos x="connsiteX7584" y="connsiteY7584"/>
                </a:cxn>
                <a:cxn ang="0">
                  <a:pos x="connsiteX7585" y="connsiteY7585"/>
                </a:cxn>
                <a:cxn ang="0">
                  <a:pos x="connsiteX7586" y="connsiteY7586"/>
                </a:cxn>
                <a:cxn ang="0">
                  <a:pos x="connsiteX7587" y="connsiteY7587"/>
                </a:cxn>
                <a:cxn ang="0">
                  <a:pos x="connsiteX7588" y="connsiteY7588"/>
                </a:cxn>
                <a:cxn ang="0">
                  <a:pos x="connsiteX7589" y="connsiteY7589"/>
                </a:cxn>
                <a:cxn ang="0">
                  <a:pos x="connsiteX7590" y="connsiteY7590"/>
                </a:cxn>
                <a:cxn ang="0">
                  <a:pos x="connsiteX7591" y="connsiteY7591"/>
                </a:cxn>
                <a:cxn ang="0">
                  <a:pos x="connsiteX7592" y="connsiteY7592"/>
                </a:cxn>
                <a:cxn ang="0">
                  <a:pos x="connsiteX7593" y="connsiteY7593"/>
                </a:cxn>
                <a:cxn ang="0">
                  <a:pos x="connsiteX7594" y="connsiteY7594"/>
                </a:cxn>
                <a:cxn ang="0">
                  <a:pos x="connsiteX7595" y="connsiteY7595"/>
                </a:cxn>
                <a:cxn ang="0">
                  <a:pos x="connsiteX7596" y="connsiteY7596"/>
                </a:cxn>
                <a:cxn ang="0">
                  <a:pos x="connsiteX7597" y="connsiteY7597"/>
                </a:cxn>
                <a:cxn ang="0">
                  <a:pos x="connsiteX7598" y="connsiteY7598"/>
                </a:cxn>
                <a:cxn ang="0">
                  <a:pos x="connsiteX7599" y="connsiteY7599"/>
                </a:cxn>
                <a:cxn ang="0">
                  <a:pos x="connsiteX7600" y="connsiteY7600"/>
                </a:cxn>
                <a:cxn ang="0">
                  <a:pos x="connsiteX7601" y="connsiteY7601"/>
                </a:cxn>
                <a:cxn ang="0">
                  <a:pos x="connsiteX7602" y="connsiteY7602"/>
                </a:cxn>
                <a:cxn ang="0">
                  <a:pos x="connsiteX7603" y="connsiteY7603"/>
                </a:cxn>
                <a:cxn ang="0">
                  <a:pos x="connsiteX7604" y="connsiteY7604"/>
                </a:cxn>
                <a:cxn ang="0">
                  <a:pos x="connsiteX7605" y="connsiteY7605"/>
                </a:cxn>
                <a:cxn ang="0">
                  <a:pos x="connsiteX7606" y="connsiteY7606"/>
                </a:cxn>
                <a:cxn ang="0">
                  <a:pos x="connsiteX7607" y="connsiteY7607"/>
                </a:cxn>
                <a:cxn ang="0">
                  <a:pos x="connsiteX7608" y="connsiteY7608"/>
                </a:cxn>
                <a:cxn ang="0">
                  <a:pos x="connsiteX7609" y="connsiteY7609"/>
                </a:cxn>
                <a:cxn ang="0">
                  <a:pos x="connsiteX7610" y="connsiteY7610"/>
                </a:cxn>
                <a:cxn ang="0">
                  <a:pos x="connsiteX7611" y="connsiteY7611"/>
                </a:cxn>
                <a:cxn ang="0">
                  <a:pos x="connsiteX7612" y="connsiteY7612"/>
                </a:cxn>
                <a:cxn ang="0">
                  <a:pos x="connsiteX7613" y="connsiteY7613"/>
                </a:cxn>
                <a:cxn ang="0">
                  <a:pos x="connsiteX7614" y="connsiteY7614"/>
                </a:cxn>
                <a:cxn ang="0">
                  <a:pos x="connsiteX7615" y="connsiteY7615"/>
                </a:cxn>
                <a:cxn ang="0">
                  <a:pos x="connsiteX7616" y="connsiteY7616"/>
                </a:cxn>
                <a:cxn ang="0">
                  <a:pos x="connsiteX7617" y="connsiteY7617"/>
                </a:cxn>
                <a:cxn ang="0">
                  <a:pos x="connsiteX7618" y="connsiteY7618"/>
                </a:cxn>
                <a:cxn ang="0">
                  <a:pos x="connsiteX7619" y="connsiteY7619"/>
                </a:cxn>
                <a:cxn ang="0">
                  <a:pos x="connsiteX7620" y="connsiteY7620"/>
                </a:cxn>
                <a:cxn ang="0">
                  <a:pos x="connsiteX7621" y="connsiteY7621"/>
                </a:cxn>
                <a:cxn ang="0">
                  <a:pos x="connsiteX7622" y="connsiteY7622"/>
                </a:cxn>
                <a:cxn ang="0">
                  <a:pos x="connsiteX7623" y="connsiteY7623"/>
                </a:cxn>
                <a:cxn ang="0">
                  <a:pos x="connsiteX7624" y="connsiteY7624"/>
                </a:cxn>
                <a:cxn ang="0">
                  <a:pos x="connsiteX7625" y="connsiteY7625"/>
                </a:cxn>
                <a:cxn ang="0">
                  <a:pos x="connsiteX7626" y="connsiteY7626"/>
                </a:cxn>
                <a:cxn ang="0">
                  <a:pos x="connsiteX7627" y="connsiteY7627"/>
                </a:cxn>
                <a:cxn ang="0">
                  <a:pos x="connsiteX7628" y="connsiteY7628"/>
                </a:cxn>
                <a:cxn ang="0">
                  <a:pos x="connsiteX7629" y="connsiteY7629"/>
                </a:cxn>
                <a:cxn ang="0">
                  <a:pos x="connsiteX7630" y="connsiteY7630"/>
                </a:cxn>
                <a:cxn ang="0">
                  <a:pos x="connsiteX7631" y="connsiteY7631"/>
                </a:cxn>
                <a:cxn ang="0">
                  <a:pos x="connsiteX7632" y="connsiteY7632"/>
                </a:cxn>
                <a:cxn ang="0">
                  <a:pos x="connsiteX7633" y="connsiteY7633"/>
                </a:cxn>
                <a:cxn ang="0">
                  <a:pos x="connsiteX7634" y="connsiteY7634"/>
                </a:cxn>
                <a:cxn ang="0">
                  <a:pos x="connsiteX7635" y="connsiteY7635"/>
                </a:cxn>
                <a:cxn ang="0">
                  <a:pos x="connsiteX7636" y="connsiteY7636"/>
                </a:cxn>
                <a:cxn ang="0">
                  <a:pos x="connsiteX7637" y="connsiteY7637"/>
                </a:cxn>
                <a:cxn ang="0">
                  <a:pos x="connsiteX7638" y="connsiteY7638"/>
                </a:cxn>
                <a:cxn ang="0">
                  <a:pos x="connsiteX7639" y="connsiteY7639"/>
                </a:cxn>
                <a:cxn ang="0">
                  <a:pos x="connsiteX7640" y="connsiteY7640"/>
                </a:cxn>
                <a:cxn ang="0">
                  <a:pos x="connsiteX7641" y="connsiteY7641"/>
                </a:cxn>
                <a:cxn ang="0">
                  <a:pos x="connsiteX7642" y="connsiteY7642"/>
                </a:cxn>
                <a:cxn ang="0">
                  <a:pos x="connsiteX7643" y="connsiteY7643"/>
                </a:cxn>
                <a:cxn ang="0">
                  <a:pos x="connsiteX7644" y="connsiteY7644"/>
                </a:cxn>
                <a:cxn ang="0">
                  <a:pos x="connsiteX7645" y="connsiteY7645"/>
                </a:cxn>
                <a:cxn ang="0">
                  <a:pos x="connsiteX7646" y="connsiteY7646"/>
                </a:cxn>
                <a:cxn ang="0">
                  <a:pos x="connsiteX7647" y="connsiteY7647"/>
                </a:cxn>
                <a:cxn ang="0">
                  <a:pos x="connsiteX7648" y="connsiteY7648"/>
                </a:cxn>
                <a:cxn ang="0">
                  <a:pos x="connsiteX7649" y="connsiteY7649"/>
                </a:cxn>
                <a:cxn ang="0">
                  <a:pos x="connsiteX7650" y="connsiteY7650"/>
                </a:cxn>
                <a:cxn ang="0">
                  <a:pos x="connsiteX7651" y="connsiteY7651"/>
                </a:cxn>
                <a:cxn ang="0">
                  <a:pos x="connsiteX7652" y="connsiteY7652"/>
                </a:cxn>
                <a:cxn ang="0">
                  <a:pos x="connsiteX7653" y="connsiteY7653"/>
                </a:cxn>
                <a:cxn ang="0">
                  <a:pos x="connsiteX7654" y="connsiteY7654"/>
                </a:cxn>
                <a:cxn ang="0">
                  <a:pos x="connsiteX7655" y="connsiteY7655"/>
                </a:cxn>
                <a:cxn ang="0">
                  <a:pos x="connsiteX7656" y="connsiteY7656"/>
                </a:cxn>
                <a:cxn ang="0">
                  <a:pos x="connsiteX7657" y="connsiteY7657"/>
                </a:cxn>
                <a:cxn ang="0">
                  <a:pos x="connsiteX7658" y="connsiteY7658"/>
                </a:cxn>
                <a:cxn ang="0">
                  <a:pos x="connsiteX7659" y="connsiteY7659"/>
                </a:cxn>
                <a:cxn ang="0">
                  <a:pos x="connsiteX7660" y="connsiteY7660"/>
                </a:cxn>
                <a:cxn ang="0">
                  <a:pos x="connsiteX7661" y="connsiteY7661"/>
                </a:cxn>
                <a:cxn ang="0">
                  <a:pos x="connsiteX7662" y="connsiteY7662"/>
                </a:cxn>
                <a:cxn ang="0">
                  <a:pos x="connsiteX7663" y="connsiteY7663"/>
                </a:cxn>
                <a:cxn ang="0">
                  <a:pos x="connsiteX7664" y="connsiteY7664"/>
                </a:cxn>
                <a:cxn ang="0">
                  <a:pos x="connsiteX7665" y="connsiteY7665"/>
                </a:cxn>
                <a:cxn ang="0">
                  <a:pos x="connsiteX7666" y="connsiteY7666"/>
                </a:cxn>
                <a:cxn ang="0">
                  <a:pos x="connsiteX7667" y="connsiteY7667"/>
                </a:cxn>
                <a:cxn ang="0">
                  <a:pos x="connsiteX7668" y="connsiteY7668"/>
                </a:cxn>
                <a:cxn ang="0">
                  <a:pos x="connsiteX7669" y="connsiteY7669"/>
                </a:cxn>
                <a:cxn ang="0">
                  <a:pos x="connsiteX7670" y="connsiteY7670"/>
                </a:cxn>
                <a:cxn ang="0">
                  <a:pos x="connsiteX7671" y="connsiteY7671"/>
                </a:cxn>
                <a:cxn ang="0">
                  <a:pos x="connsiteX7672" y="connsiteY7672"/>
                </a:cxn>
                <a:cxn ang="0">
                  <a:pos x="connsiteX7673" y="connsiteY7673"/>
                </a:cxn>
                <a:cxn ang="0">
                  <a:pos x="connsiteX7674" y="connsiteY7674"/>
                </a:cxn>
                <a:cxn ang="0">
                  <a:pos x="connsiteX7675" y="connsiteY7675"/>
                </a:cxn>
                <a:cxn ang="0">
                  <a:pos x="connsiteX7676" y="connsiteY7676"/>
                </a:cxn>
                <a:cxn ang="0">
                  <a:pos x="connsiteX7677" y="connsiteY7677"/>
                </a:cxn>
                <a:cxn ang="0">
                  <a:pos x="connsiteX7678" y="connsiteY7678"/>
                </a:cxn>
                <a:cxn ang="0">
                  <a:pos x="connsiteX7679" y="connsiteY7679"/>
                </a:cxn>
                <a:cxn ang="0">
                  <a:pos x="connsiteX7680" y="connsiteY7680"/>
                </a:cxn>
                <a:cxn ang="0">
                  <a:pos x="connsiteX7681" y="connsiteY7681"/>
                </a:cxn>
                <a:cxn ang="0">
                  <a:pos x="connsiteX7682" y="connsiteY7682"/>
                </a:cxn>
                <a:cxn ang="0">
                  <a:pos x="connsiteX7683" y="connsiteY7683"/>
                </a:cxn>
                <a:cxn ang="0">
                  <a:pos x="connsiteX7684" y="connsiteY7684"/>
                </a:cxn>
                <a:cxn ang="0">
                  <a:pos x="connsiteX7685" y="connsiteY7685"/>
                </a:cxn>
                <a:cxn ang="0">
                  <a:pos x="connsiteX7686" y="connsiteY7686"/>
                </a:cxn>
                <a:cxn ang="0">
                  <a:pos x="connsiteX7687" y="connsiteY7687"/>
                </a:cxn>
                <a:cxn ang="0">
                  <a:pos x="connsiteX7688" y="connsiteY7688"/>
                </a:cxn>
                <a:cxn ang="0">
                  <a:pos x="connsiteX7689" y="connsiteY7689"/>
                </a:cxn>
                <a:cxn ang="0">
                  <a:pos x="connsiteX7690" y="connsiteY7690"/>
                </a:cxn>
                <a:cxn ang="0">
                  <a:pos x="connsiteX7691" y="connsiteY7691"/>
                </a:cxn>
                <a:cxn ang="0">
                  <a:pos x="connsiteX7692" y="connsiteY7692"/>
                </a:cxn>
                <a:cxn ang="0">
                  <a:pos x="connsiteX7693" y="connsiteY7693"/>
                </a:cxn>
                <a:cxn ang="0">
                  <a:pos x="connsiteX7694" y="connsiteY7694"/>
                </a:cxn>
                <a:cxn ang="0">
                  <a:pos x="connsiteX7695" y="connsiteY7695"/>
                </a:cxn>
                <a:cxn ang="0">
                  <a:pos x="connsiteX7696" y="connsiteY7696"/>
                </a:cxn>
                <a:cxn ang="0">
                  <a:pos x="connsiteX7697" y="connsiteY7697"/>
                </a:cxn>
                <a:cxn ang="0">
                  <a:pos x="connsiteX7698" y="connsiteY7698"/>
                </a:cxn>
                <a:cxn ang="0">
                  <a:pos x="connsiteX7699" y="connsiteY7699"/>
                </a:cxn>
                <a:cxn ang="0">
                  <a:pos x="connsiteX7700" y="connsiteY7700"/>
                </a:cxn>
                <a:cxn ang="0">
                  <a:pos x="connsiteX7701" y="connsiteY7701"/>
                </a:cxn>
                <a:cxn ang="0">
                  <a:pos x="connsiteX7702" y="connsiteY7702"/>
                </a:cxn>
                <a:cxn ang="0">
                  <a:pos x="connsiteX7703" y="connsiteY7703"/>
                </a:cxn>
                <a:cxn ang="0">
                  <a:pos x="connsiteX7704" y="connsiteY7704"/>
                </a:cxn>
                <a:cxn ang="0">
                  <a:pos x="connsiteX7705" y="connsiteY7705"/>
                </a:cxn>
                <a:cxn ang="0">
                  <a:pos x="connsiteX7706" y="connsiteY7706"/>
                </a:cxn>
                <a:cxn ang="0">
                  <a:pos x="connsiteX7707" y="connsiteY7707"/>
                </a:cxn>
                <a:cxn ang="0">
                  <a:pos x="connsiteX7708" y="connsiteY7708"/>
                </a:cxn>
                <a:cxn ang="0">
                  <a:pos x="connsiteX7709" y="connsiteY7709"/>
                </a:cxn>
                <a:cxn ang="0">
                  <a:pos x="connsiteX7710" y="connsiteY7710"/>
                </a:cxn>
                <a:cxn ang="0">
                  <a:pos x="connsiteX7711" y="connsiteY7711"/>
                </a:cxn>
                <a:cxn ang="0">
                  <a:pos x="connsiteX7712" y="connsiteY7712"/>
                </a:cxn>
                <a:cxn ang="0">
                  <a:pos x="connsiteX7713" y="connsiteY7713"/>
                </a:cxn>
                <a:cxn ang="0">
                  <a:pos x="connsiteX7714" y="connsiteY7714"/>
                </a:cxn>
                <a:cxn ang="0">
                  <a:pos x="connsiteX7715" y="connsiteY7715"/>
                </a:cxn>
                <a:cxn ang="0">
                  <a:pos x="connsiteX7716" y="connsiteY7716"/>
                </a:cxn>
                <a:cxn ang="0">
                  <a:pos x="connsiteX7717" y="connsiteY7717"/>
                </a:cxn>
                <a:cxn ang="0">
                  <a:pos x="connsiteX7718" y="connsiteY7718"/>
                </a:cxn>
                <a:cxn ang="0">
                  <a:pos x="connsiteX7719" y="connsiteY7719"/>
                </a:cxn>
                <a:cxn ang="0">
                  <a:pos x="connsiteX7720" y="connsiteY7720"/>
                </a:cxn>
                <a:cxn ang="0">
                  <a:pos x="connsiteX7721" y="connsiteY7721"/>
                </a:cxn>
                <a:cxn ang="0">
                  <a:pos x="connsiteX7722" y="connsiteY7722"/>
                </a:cxn>
                <a:cxn ang="0">
                  <a:pos x="connsiteX7723" y="connsiteY7723"/>
                </a:cxn>
                <a:cxn ang="0">
                  <a:pos x="connsiteX7724" y="connsiteY7724"/>
                </a:cxn>
                <a:cxn ang="0">
                  <a:pos x="connsiteX7725" y="connsiteY7725"/>
                </a:cxn>
                <a:cxn ang="0">
                  <a:pos x="connsiteX7726" y="connsiteY7726"/>
                </a:cxn>
                <a:cxn ang="0">
                  <a:pos x="connsiteX7727" y="connsiteY7727"/>
                </a:cxn>
                <a:cxn ang="0">
                  <a:pos x="connsiteX7728" y="connsiteY7728"/>
                </a:cxn>
                <a:cxn ang="0">
                  <a:pos x="connsiteX7729" y="connsiteY7729"/>
                </a:cxn>
                <a:cxn ang="0">
                  <a:pos x="connsiteX7730" y="connsiteY7730"/>
                </a:cxn>
                <a:cxn ang="0">
                  <a:pos x="connsiteX7731" y="connsiteY7731"/>
                </a:cxn>
                <a:cxn ang="0">
                  <a:pos x="connsiteX7732" y="connsiteY7732"/>
                </a:cxn>
                <a:cxn ang="0">
                  <a:pos x="connsiteX7733" y="connsiteY7733"/>
                </a:cxn>
                <a:cxn ang="0">
                  <a:pos x="connsiteX7734" y="connsiteY7734"/>
                </a:cxn>
                <a:cxn ang="0">
                  <a:pos x="connsiteX7735" y="connsiteY7735"/>
                </a:cxn>
                <a:cxn ang="0">
                  <a:pos x="connsiteX7736" y="connsiteY7736"/>
                </a:cxn>
                <a:cxn ang="0">
                  <a:pos x="connsiteX7737" y="connsiteY7737"/>
                </a:cxn>
                <a:cxn ang="0">
                  <a:pos x="connsiteX7738" y="connsiteY7738"/>
                </a:cxn>
                <a:cxn ang="0">
                  <a:pos x="connsiteX7739" y="connsiteY7739"/>
                </a:cxn>
                <a:cxn ang="0">
                  <a:pos x="connsiteX7740" y="connsiteY7740"/>
                </a:cxn>
                <a:cxn ang="0">
                  <a:pos x="connsiteX7741" y="connsiteY7741"/>
                </a:cxn>
                <a:cxn ang="0">
                  <a:pos x="connsiteX7742" y="connsiteY7742"/>
                </a:cxn>
                <a:cxn ang="0">
                  <a:pos x="connsiteX7743" y="connsiteY7743"/>
                </a:cxn>
                <a:cxn ang="0">
                  <a:pos x="connsiteX7744" y="connsiteY7744"/>
                </a:cxn>
                <a:cxn ang="0">
                  <a:pos x="connsiteX7745" y="connsiteY7745"/>
                </a:cxn>
                <a:cxn ang="0">
                  <a:pos x="connsiteX7746" y="connsiteY7746"/>
                </a:cxn>
                <a:cxn ang="0">
                  <a:pos x="connsiteX7747" y="connsiteY7747"/>
                </a:cxn>
                <a:cxn ang="0">
                  <a:pos x="connsiteX7748" y="connsiteY7748"/>
                </a:cxn>
                <a:cxn ang="0">
                  <a:pos x="connsiteX7749" y="connsiteY7749"/>
                </a:cxn>
                <a:cxn ang="0">
                  <a:pos x="connsiteX7750" y="connsiteY7750"/>
                </a:cxn>
                <a:cxn ang="0">
                  <a:pos x="connsiteX7751" y="connsiteY7751"/>
                </a:cxn>
                <a:cxn ang="0">
                  <a:pos x="connsiteX7752" y="connsiteY7752"/>
                </a:cxn>
                <a:cxn ang="0">
                  <a:pos x="connsiteX7753" y="connsiteY7753"/>
                </a:cxn>
                <a:cxn ang="0">
                  <a:pos x="connsiteX7754" y="connsiteY7754"/>
                </a:cxn>
                <a:cxn ang="0">
                  <a:pos x="connsiteX7755" y="connsiteY7755"/>
                </a:cxn>
                <a:cxn ang="0">
                  <a:pos x="connsiteX7756" y="connsiteY7756"/>
                </a:cxn>
                <a:cxn ang="0">
                  <a:pos x="connsiteX7757" y="connsiteY7757"/>
                </a:cxn>
                <a:cxn ang="0">
                  <a:pos x="connsiteX7758" y="connsiteY7758"/>
                </a:cxn>
                <a:cxn ang="0">
                  <a:pos x="connsiteX7759" y="connsiteY7759"/>
                </a:cxn>
                <a:cxn ang="0">
                  <a:pos x="connsiteX7760" y="connsiteY7760"/>
                </a:cxn>
                <a:cxn ang="0">
                  <a:pos x="connsiteX7761" y="connsiteY7761"/>
                </a:cxn>
                <a:cxn ang="0">
                  <a:pos x="connsiteX7762" y="connsiteY7762"/>
                </a:cxn>
                <a:cxn ang="0">
                  <a:pos x="connsiteX7763" y="connsiteY7763"/>
                </a:cxn>
                <a:cxn ang="0">
                  <a:pos x="connsiteX7764" y="connsiteY7764"/>
                </a:cxn>
                <a:cxn ang="0">
                  <a:pos x="connsiteX7765" y="connsiteY7765"/>
                </a:cxn>
                <a:cxn ang="0">
                  <a:pos x="connsiteX7766" y="connsiteY7766"/>
                </a:cxn>
                <a:cxn ang="0">
                  <a:pos x="connsiteX7767" y="connsiteY7767"/>
                </a:cxn>
                <a:cxn ang="0">
                  <a:pos x="connsiteX7768" y="connsiteY7768"/>
                </a:cxn>
                <a:cxn ang="0">
                  <a:pos x="connsiteX7769" y="connsiteY7769"/>
                </a:cxn>
                <a:cxn ang="0">
                  <a:pos x="connsiteX7770" y="connsiteY7770"/>
                </a:cxn>
                <a:cxn ang="0">
                  <a:pos x="connsiteX7771" y="connsiteY7771"/>
                </a:cxn>
                <a:cxn ang="0">
                  <a:pos x="connsiteX7772" y="connsiteY7772"/>
                </a:cxn>
                <a:cxn ang="0">
                  <a:pos x="connsiteX7773" y="connsiteY7773"/>
                </a:cxn>
                <a:cxn ang="0">
                  <a:pos x="connsiteX7774" y="connsiteY7774"/>
                </a:cxn>
                <a:cxn ang="0">
                  <a:pos x="connsiteX7775" y="connsiteY7775"/>
                </a:cxn>
                <a:cxn ang="0">
                  <a:pos x="connsiteX7776" y="connsiteY7776"/>
                </a:cxn>
                <a:cxn ang="0">
                  <a:pos x="connsiteX7777" y="connsiteY7777"/>
                </a:cxn>
                <a:cxn ang="0">
                  <a:pos x="connsiteX7778" y="connsiteY7778"/>
                </a:cxn>
                <a:cxn ang="0">
                  <a:pos x="connsiteX7779" y="connsiteY7779"/>
                </a:cxn>
                <a:cxn ang="0">
                  <a:pos x="connsiteX7780" y="connsiteY7780"/>
                </a:cxn>
                <a:cxn ang="0">
                  <a:pos x="connsiteX7781" y="connsiteY7781"/>
                </a:cxn>
                <a:cxn ang="0">
                  <a:pos x="connsiteX7782" y="connsiteY7782"/>
                </a:cxn>
                <a:cxn ang="0">
                  <a:pos x="connsiteX7783" y="connsiteY7783"/>
                </a:cxn>
                <a:cxn ang="0">
                  <a:pos x="connsiteX7784" y="connsiteY7784"/>
                </a:cxn>
                <a:cxn ang="0">
                  <a:pos x="connsiteX7785" y="connsiteY7785"/>
                </a:cxn>
                <a:cxn ang="0">
                  <a:pos x="connsiteX7786" y="connsiteY7786"/>
                </a:cxn>
                <a:cxn ang="0">
                  <a:pos x="connsiteX7787" y="connsiteY7787"/>
                </a:cxn>
                <a:cxn ang="0">
                  <a:pos x="connsiteX7788" y="connsiteY7788"/>
                </a:cxn>
                <a:cxn ang="0">
                  <a:pos x="connsiteX7789" y="connsiteY7789"/>
                </a:cxn>
                <a:cxn ang="0">
                  <a:pos x="connsiteX7790" y="connsiteY7790"/>
                </a:cxn>
                <a:cxn ang="0">
                  <a:pos x="connsiteX7791" y="connsiteY7791"/>
                </a:cxn>
                <a:cxn ang="0">
                  <a:pos x="connsiteX7792" y="connsiteY7792"/>
                </a:cxn>
                <a:cxn ang="0">
                  <a:pos x="connsiteX7793" y="connsiteY7793"/>
                </a:cxn>
                <a:cxn ang="0">
                  <a:pos x="connsiteX7794" y="connsiteY7794"/>
                </a:cxn>
                <a:cxn ang="0">
                  <a:pos x="connsiteX7795" y="connsiteY7795"/>
                </a:cxn>
                <a:cxn ang="0">
                  <a:pos x="connsiteX7796" y="connsiteY7796"/>
                </a:cxn>
                <a:cxn ang="0">
                  <a:pos x="connsiteX7797" y="connsiteY7797"/>
                </a:cxn>
                <a:cxn ang="0">
                  <a:pos x="connsiteX7798" y="connsiteY7798"/>
                </a:cxn>
                <a:cxn ang="0">
                  <a:pos x="connsiteX7799" y="connsiteY7799"/>
                </a:cxn>
                <a:cxn ang="0">
                  <a:pos x="connsiteX7800" y="connsiteY7800"/>
                </a:cxn>
                <a:cxn ang="0">
                  <a:pos x="connsiteX7801" y="connsiteY7801"/>
                </a:cxn>
                <a:cxn ang="0">
                  <a:pos x="connsiteX7802" y="connsiteY7802"/>
                </a:cxn>
                <a:cxn ang="0">
                  <a:pos x="connsiteX7803" y="connsiteY7803"/>
                </a:cxn>
                <a:cxn ang="0">
                  <a:pos x="connsiteX7804" y="connsiteY7804"/>
                </a:cxn>
                <a:cxn ang="0">
                  <a:pos x="connsiteX7805" y="connsiteY7805"/>
                </a:cxn>
                <a:cxn ang="0">
                  <a:pos x="connsiteX7806" y="connsiteY7806"/>
                </a:cxn>
                <a:cxn ang="0">
                  <a:pos x="connsiteX7807" y="connsiteY7807"/>
                </a:cxn>
                <a:cxn ang="0">
                  <a:pos x="connsiteX7808" y="connsiteY7808"/>
                </a:cxn>
                <a:cxn ang="0">
                  <a:pos x="connsiteX7809" y="connsiteY7809"/>
                </a:cxn>
                <a:cxn ang="0">
                  <a:pos x="connsiteX7810" y="connsiteY7810"/>
                </a:cxn>
                <a:cxn ang="0">
                  <a:pos x="connsiteX7811" y="connsiteY7811"/>
                </a:cxn>
                <a:cxn ang="0">
                  <a:pos x="connsiteX7812" y="connsiteY7812"/>
                </a:cxn>
                <a:cxn ang="0">
                  <a:pos x="connsiteX7813" y="connsiteY7813"/>
                </a:cxn>
                <a:cxn ang="0">
                  <a:pos x="connsiteX7814" y="connsiteY7814"/>
                </a:cxn>
                <a:cxn ang="0">
                  <a:pos x="connsiteX7815" y="connsiteY7815"/>
                </a:cxn>
                <a:cxn ang="0">
                  <a:pos x="connsiteX7816" y="connsiteY7816"/>
                </a:cxn>
                <a:cxn ang="0">
                  <a:pos x="connsiteX7817" y="connsiteY7817"/>
                </a:cxn>
                <a:cxn ang="0">
                  <a:pos x="connsiteX7818" y="connsiteY7818"/>
                </a:cxn>
                <a:cxn ang="0">
                  <a:pos x="connsiteX7819" y="connsiteY7819"/>
                </a:cxn>
                <a:cxn ang="0">
                  <a:pos x="connsiteX7820" y="connsiteY7820"/>
                </a:cxn>
                <a:cxn ang="0">
                  <a:pos x="connsiteX7821" y="connsiteY7821"/>
                </a:cxn>
                <a:cxn ang="0">
                  <a:pos x="connsiteX7822" y="connsiteY7822"/>
                </a:cxn>
                <a:cxn ang="0">
                  <a:pos x="connsiteX7823" y="connsiteY7823"/>
                </a:cxn>
                <a:cxn ang="0">
                  <a:pos x="connsiteX7824" y="connsiteY7824"/>
                </a:cxn>
                <a:cxn ang="0">
                  <a:pos x="connsiteX7825" y="connsiteY7825"/>
                </a:cxn>
                <a:cxn ang="0">
                  <a:pos x="connsiteX7826" y="connsiteY7826"/>
                </a:cxn>
                <a:cxn ang="0">
                  <a:pos x="connsiteX7827" y="connsiteY7827"/>
                </a:cxn>
                <a:cxn ang="0">
                  <a:pos x="connsiteX7828" y="connsiteY7828"/>
                </a:cxn>
                <a:cxn ang="0">
                  <a:pos x="connsiteX7829" y="connsiteY7829"/>
                </a:cxn>
                <a:cxn ang="0">
                  <a:pos x="connsiteX7830" y="connsiteY7830"/>
                </a:cxn>
                <a:cxn ang="0">
                  <a:pos x="connsiteX7831" y="connsiteY7831"/>
                </a:cxn>
                <a:cxn ang="0">
                  <a:pos x="connsiteX7832" y="connsiteY7832"/>
                </a:cxn>
                <a:cxn ang="0">
                  <a:pos x="connsiteX7833" y="connsiteY7833"/>
                </a:cxn>
                <a:cxn ang="0">
                  <a:pos x="connsiteX7834" y="connsiteY7834"/>
                </a:cxn>
                <a:cxn ang="0">
                  <a:pos x="connsiteX7835" y="connsiteY7835"/>
                </a:cxn>
                <a:cxn ang="0">
                  <a:pos x="connsiteX7836" y="connsiteY7836"/>
                </a:cxn>
                <a:cxn ang="0">
                  <a:pos x="connsiteX7837" y="connsiteY7837"/>
                </a:cxn>
                <a:cxn ang="0">
                  <a:pos x="connsiteX7838" y="connsiteY7838"/>
                </a:cxn>
                <a:cxn ang="0">
                  <a:pos x="connsiteX7839" y="connsiteY7839"/>
                </a:cxn>
                <a:cxn ang="0">
                  <a:pos x="connsiteX7840" y="connsiteY7840"/>
                </a:cxn>
                <a:cxn ang="0">
                  <a:pos x="connsiteX7841" y="connsiteY7841"/>
                </a:cxn>
                <a:cxn ang="0">
                  <a:pos x="connsiteX7842" y="connsiteY7842"/>
                </a:cxn>
                <a:cxn ang="0">
                  <a:pos x="connsiteX7843" y="connsiteY7843"/>
                </a:cxn>
                <a:cxn ang="0">
                  <a:pos x="connsiteX7844" y="connsiteY7844"/>
                </a:cxn>
                <a:cxn ang="0">
                  <a:pos x="connsiteX7845" y="connsiteY7845"/>
                </a:cxn>
                <a:cxn ang="0">
                  <a:pos x="connsiteX7846" y="connsiteY7846"/>
                </a:cxn>
                <a:cxn ang="0">
                  <a:pos x="connsiteX7847" y="connsiteY7847"/>
                </a:cxn>
                <a:cxn ang="0">
                  <a:pos x="connsiteX7848" y="connsiteY7848"/>
                </a:cxn>
                <a:cxn ang="0">
                  <a:pos x="connsiteX7849" y="connsiteY7849"/>
                </a:cxn>
                <a:cxn ang="0">
                  <a:pos x="connsiteX7850" y="connsiteY7850"/>
                </a:cxn>
                <a:cxn ang="0">
                  <a:pos x="connsiteX7851" y="connsiteY7851"/>
                </a:cxn>
                <a:cxn ang="0">
                  <a:pos x="connsiteX7852" y="connsiteY7852"/>
                </a:cxn>
                <a:cxn ang="0">
                  <a:pos x="connsiteX7853" y="connsiteY7853"/>
                </a:cxn>
                <a:cxn ang="0">
                  <a:pos x="connsiteX7854" y="connsiteY7854"/>
                </a:cxn>
                <a:cxn ang="0">
                  <a:pos x="connsiteX7855" y="connsiteY7855"/>
                </a:cxn>
                <a:cxn ang="0">
                  <a:pos x="connsiteX7856" y="connsiteY7856"/>
                </a:cxn>
                <a:cxn ang="0">
                  <a:pos x="connsiteX7857" y="connsiteY7857"/>
                </a:cxn>
                <a:cxn ang="0">
                  <a:pos x="connsiteX7858" y="connsiteY7858"/>
                </a:cxn>
                <a:cxn ang="0">
                  <a:pos x="connsiteX7859" y="connsiteY7859"/>
                </a:cxn>
                <a:cxn ang="0">
                  <a:pos x="connsiteX7860" y="connsiteY7860"/>
                </a:cxn>
                <a:cxn ang="0">
                  <a:pos x="connsiteX7861" y="connsiteY7861"/>
                </a:cxn>
                <a:cxn ang="0">
                  <a:pos x="connsiteX7862" y="connsiteY7862"/>
                </a:cxn>
                <a:cxn ang="0">
                  <a:pos x="connsiteX7863" y="connsiteY7863"/>
                </a:cxn>
                <a:cxn ang="0">
                  <a:pos x="connsiteX7864" y="connsiteY7864"/>
                </a:cxn>
                <a:cxn ang="0">
                  <a:pos x="connsiteX7865" y="connsiteY7865"/>
                </a:cxn>
                <a:cxn ang="0">
                  <a:pos x="connsiteX7866" y="connsiteY7866"/>
                </a:cxn>
                <a:cxn ang="0">
                  <a:pos x="connsiteX7867" y="connsiteY7867"/>
                </a:cxn>
                <a:cxn ang="0">
                  <a:pos x="connsiteX7868" y="connsiteY7868"/>
                </a:cxn>
                <a:cxn ang="0">
                  <a:pos x="connsiteX7869" y="connsiteY7869"/>
                </a:cxn>
                <a:cxn ang="0">
                  <a:pos x="connsiteX7870" y="connsiteY7870"/>
                </a:cxn>
                <a:cxn ang="0">
                  <a:pos x="connsiteX7871" y="connsiteY7871"/>
                </a:cxn>
                <a:cxn ang="0">
                  <a:pos x="connsiteX7872" y="connsiteY7872"/>
                </a:cxn>
                <a:cxn ang="0">
                  <a:pos x="connsiteX7873" y="connsiteY7873"/>
                </a:cxn>
                <a:cxn ang="0">
                  <a:pos x="connsiteX7874" y="connsiteY7874"/>
                </a:cxn>
                <a:cxn ang="0">
                  <a:pos x="connsiteX7875" y="connsiteY7875"/>
                </a:cxn>
                <a:cxn ang="0">
                  <a:pos x="connsiteX7876" y="connsiteY7876"/>
                </a:cxn>
                <a:cxn ang="0">
                  <a:pos x="connsiteX7877" y="connsiteY7877"/>
                </a:cxn>
                <a:cxn ang="0">
                  <a:pos x="connsiteX7878" y="connsiteY7878"/>
                </a:cxn>
                <a:cxn ang="0">
                  <a:pos x="connsiteX7879" y="connsiteY7879"/>
                </a:cxn>
                <a:cxn ang="0">
                  <a:pos x="connsiteX7880" y="connsiteY7880"/>
                </a:cxn>
                <a:cxn ang="0">
                  <a:pos x="connsiteX7881" y="connsiteY7881"/>
                </a:cxn>
                <a:cxn ang="0">
                  <a:pos x="connsiteX7882" y="connsiteY7882"/>
                </a:cxn>
                <a:cxn ang="0">
                  <a:pos x="connsiteX7883" y="connsiteY7883"/>
                </a:cxn>
                <a:cxn ang="0">
                  <a:pos x="connsiteX7884" y="connsiteY7884"/>
                </a:cxn>
                <a:cxn ang="0">
                  <a:pos x="connsiteX7885" y="connsiteY7885"/>
                </a:cxn>
                <a:cxn ang="0">
                  <a:pos x="connsiteX7886" y="connsiteY7886"/>
                </a:cxn>
                <a:cxn ang="0">
                  <a:pos x="connsiteX7887" y="connsiteY7887"/>
                </a:cxn>
                <a:cxn ang="0">
                  <a:pos x="connsiteX7888" y="connsiteY7888"/>
                </a:cxn>
                <a:cxn ang="0">
                  <a:pos x="connsiteX7889" y="connsiteY7889"/>
                </a:cxn>
                <a:cxn ang="0">
                  <a:pos x="connsiteX7890" y="connsiteY7890"/>
                </a:cxn>
                <a:cxn ang="0">
                  <a:pos x="connsiteX7891" y="connsiteY7891"/>
                </a:cxn>
                <a:cxn ang="0">
                  <a:pos x="connsiteX7892" y="connsiteY7892"/>
                </a:cxn>
                <a:cxn ang="0">
                  <a:pos x="connsiteX7893" y="connsiteY7893"/>
                </a:cxn>
                <a:cxn ang="0">
                  <a:pos x="connsiteX7894" y="connsiteY7894"/>
                </a:cxn>
                <a:cxn ang="0">
                  <a:pos x="connsiteX7895" y="connsiteY7895"/>
                </a:cxn>
                <a:cxn ang="0">
                  <a:pos x="connsiteX7896" y="connsiteY7896"/>
                </a:cxn>
                <a:cxn ang="0">
                  <a:pos x="connsiteX7897" y="connsiteY7897"/>
                </a:cxn>
                <a:cxn ang="0">
                  <a:pos x="connsiteX7898" y="connsiteY7898"/>
                </a:cxn>
                <a:cxn ang="0">
                  <a:pos x="connsiteX7899" y="connsiteY7899"/>
                </a:cxn>
                <a:cxn ang="0">
                  <a:pos x="connsiteX7900" y="connsiteY7900"/>
                </a:cxn>
                <a:cxn ang="0">
                  <a:pos x="connsiteX7901" y="connsiteY7901"/>
                </a:cxn>
                <a:cxn ang="0">
                  <a:pos x="connsiteX7902" y="connsiteY7902"/>
                </a:cxn>
                <a:cxn ang="0">
                  <a:pos x="connsiteX7903" y="connsiteY7903"/>
                </a:cxn>
                <a:cxn ang="0">
                  <a:pos x="connsiteX7904" y="connsiteY7904"/>
                </a:cxn>
                <a:cxn ang="0">
                  <a:pos x="connsiteX7905" y="connsiteY7905"/>
                </a:cxn>
                <a:cxn ang="0">
                  <a:pos x="connsiteX7906" y="connsiteY7906"/>
                </a:cxn>
                <a:cxn ang="0">
                  <a:pos x="connsiteX7907" y="connsiteY7907"/>
                </a:cxn>
                <a:cxn ang="0">
                  <a:pos x="connsiteX7908" y="connsiteY7908"/>
                </a:cxn>
                <a:cxn ang="0">
                  <a:pos x="connsiteX7909" y="connsiteY7909"/>
                </a:cxn>
                <a:cxn ang="0">
                  <a:pos x="connsiteX7910" y="connsiteY7910"/>
                </a:cxn>
                <a:cxn ang="0">
                  <a:pos x="connsiteX7911" y="connsiteY7911"/>
                </a:cxn>
                <a:cxn ang="0">
                  <a:pos x="connsiteX7912" y="connsiteY7912"/>
                </a:cxn>
                <a:cxn ang="0">
                  <a:pos x="connsiteX7913" y="connsiteY7913"/>
                </a:cxn>
                <a:cxn ang="0">
                  <a:pos x="connsiteX7914" y="connsiteY7914"/>
                </a:cxn>
                <a:cxn ang="0">
                  <a:pos x="connsiteX7915" y="connsiteY7915"/>
                </a:cxn>
                <a:cxn ang="0">
                  <a:pos x="connsiteX7916" y="connsiteY7916"/>
                </a:cxn>
                <a:cxn ang="0">
                  <a:pos x="connsiteX7917" y="connsiteY7917"/>
                </a:cxn>
                <a:cxn ang="0">
                  <a:pos x="connsiteX7918" y="connsiteY7918"/>
                </a:cxn>
                <a:cxn ang="0">
                  <a:pos x="connsiteX7919" y="connsiteY7919"/>
                </a:cxn>
                <a:cxn ang="0">
                  <a:pos x="connsiteX7920" y="connsiteY7920"/>
                </a:cxn>
                <a:cxn ang="0">
                  <a:pos x="connsiteX7921" y="connsiteY7921"/>
                </a:cxn>
                <a:cxn ang="0">
                  <a:pos x="connsiteX7922" y="connsiteY7922"/>
                </a:cxn>
                <a:cxn ang="0">
                  <a:pos x="connsiteX7923" y="connsiteY7923"/>
                </a:cxn>
                <a:cxn ang="0">
                  <a:pos x="connsiteX7924" y="connsiteY7924"/>
                </a:cxn>
                <a:cxn ang="0">
                  <a:pos x="connsiteX7925" y="connsiteY7925"/>
                </a:cxn>
                <a:cxn ang="0">
                  <a:pos x="connsiteX7926" y="connsiteY7926"/>
                </a:cxn>
                <a:cxn ang="0">
                  <a:pos x="connsiteX7927" y="connsiteY7927"/>
                </a:cxn>
                <a:cxn ang="0">
                  <a:pos x="connsiteX7928" y="connsiteY7928"/>
                </a:cxn>
                <a:cxn ang="0">
                  <a:pos x="connsiteX7929" y="connsiteY7929"/>
                </a:cxn>
                <a:cxn ang="0">
                  <a:pos x="connsiteX7930" y="connsiteY7930"/>
                </a:cxn>
                <a:cxn ang="0">
                  <a:pos x="connsiteX7931" y="connsiteY7931"/>
                </a:cxn>
                <a:cxn ang="0">
                  <a:pos x="connsiteX7932" y="connsiteY7932"/>
                </a:cxn>
                <a:cxn ang="0">
                  <a:pos x="connsiteX7933" y="connsiteY7933"/>
                </a:cxn>
                <a:cxn ang="0">
                  <a:pos x="connsiteX7934" y="connsiteY7934"/>
                </a:cxn>
                <a:cxn ang="0">
                  <a:pos x="connsiteX7935" y="connsiteY7935"/>
                </a:cxn>
                <a:cxn ang="0">
                  <a:pos x="connsiteX7936" y="connsiteY7936"/>
                </a:cxn>
                <a:cxn ang="0">
                  <a:pos x="connsiteX7937" y="connsiteY7937"/>
                </a:cxn>
                <a:cxn ang="0">
                  <a:pos x="connsiteX7938" y="connsiteY7938"/>
                </a:cxn>
                <a:cxn ang="0">
                  <a:pos x="connsiteX7939" y="connsiteY7939"/>
                </a:cxn>
                <a:cxn ang="0">
                  <a:pos x="connsiteX7940" y="connsiteY7940"/>
                </a:cxn>
                <a:cxn ang="0">
                  <a:pos x="connsiteX7941" y="connsiteY7941"/>
                </a:cxn>
                <a:cxn ang="0">
                  <a:pos x="connsiteX7942" y="connsiteY7942"/>
                </a:cxn>
                <a:cxn ang="0">
                  <a:pos x="connsiteX7943" y="connsiteY7943"/>
                </a:cxn>
                <a:cxn ang="0">
                  <a:pos x="connsiteX7944" y="connsiteY7944"/>
                </a:cxn>
                <a:cxn ang="0">
                  <a:pos x="connsiteX7945" y="connsiteY7945"/>
                </a:cxn>
                <a:cxn ang="0">
                  <a:pos x="connsiteX7946" y="connsiteY7946"/>
                </a:cxn>
                <a:cxn ang="0">
                  <a:pos x="connsiteX7947" y="connsiteY7947"/>
                </a:cxn>
                <a:cxn ang="0">
                  <a:pos x="connsiteX7948" y="connsiteY7948"/>
                </a:cxn>
                <a:cxn ang="0">
                  <a:pos x="connsiteX7949" y="connsiteY7949"/>
                </a:cxn>
                <a:cxn ang="0">
                  <a:pos x="connsiteX7950" y="connsiteY7950"/>
                </a:cxn>
                <a:cxn ang="0">
                  <a:pos x="connsiteX7951" y="connsiteY7951"/>
                </a:cxn>
                <a:cxn ang="0">
                  <a:pos x="connsiteX7952" y="connsiteY7952"/>
                </a:cxn>
                <a:cxn ang="0">
                  <a:pos x="connsiteX7953" y="connsiteY7953"/>
                </a:cxn>
                <a:cxn ang="0">
                  <a:pos x="connsiteX7954" y="connsiteY7954"/>
                </a:cxn>
                <a:cxn ang="0">
                  <a:pos x="connsiteX7955" y="connsiteY7955"/>
                </a:cxn>
                <a:cxn ang="0">
                  <a:pos x="connsiteX7956" y="connsiteY7956"/>
                </a:cxn>
                <a:cxn ang="0">
                  <a:pos x="connsiteX7957" y="connsiteY7957"/>
                </a:cxn>
                <a:cxn ang="0">
                  <a:pos x="connsiteX7958" y="connsiteY7958"/>
                </a:cxn>
                <a:cxn ang="0">
                  <a:pos x="connsiteX7959" y="connsiteY7959"/>
                </a:cxn>
                <a:cxn ang="0">
                  <a:pos x="connsiteX7960" y="connsiteY7960"/>
                </a:cxn>
                <a:cxn ang="0">
                  <a:pos x="connsiteX7961" y="connsiteY7961"/>
                </a:cxn>
                <a:cxn ang="0">
                  <a:pos x="connsiteX7962" y="connsiteY7962"/>
                </a:cxn>
                <a:cxn ang="0">
                  <a:pos x="connsiteX7963" y="connsiteY7963"/>
                </a:cxn>
                <a:cxn ang="0">
                  <a:pos x="connsiteX7964" y="connsiteY7964"/>
                </a:cxn>
                <a:cxn ang="0">
                  <a:pos x="connsiteX7965" y="connsiteY7965"/>
                </a:cxn>
                <a:cxn ang="0">
                  <a:pos x="connsiteX7966" y="connsiteY7966"/>
                </a:cxn>
                <a:cxn ang="0">
                  <a:pos x="connsiteX7967" y="connsiteY7967"/>
                </a:cxn>
                <a:cxn ang="0">
                  <a:pos x="connsiteX7968" y="connsiteY7968"/>
                </a:cxn>
                <a:cxn ang="0">
                  <a:pos x="connsiteX7969" y="connsiteY7969"/>
                </a:cxn>
                <a:cxn ang="0">
                  <a:pos x="connsiteX7970" y="connsiteY7970"/>
                </a:cxn>
                <a:cxn ang="0">
                  <a:pos x="connsiteX7971" y="connsiteY7971"/>
                </a:cxn>
                <a:cxn ang="0">
                  <a:pos x="connsiteX7972" y="connsiteY7972"/>
                </a:cxn>
                <a:cxn ang="0">
                  <a:pos x="connsiteX7973" y="connsiteY7973"/>
                </a:cxn>
                <a:cxn ang="0">
                  <a:pos x="connsiteX7974" y="connsiteY7974"/>
                </a:cxn>
                <a:cxn ang="0">
                  <a:pos x="connsiteX7975" y="connsiteY7975"/>
                </a:cxn>
                <a:cxn ang="0">
                  <a:pos x="connsiteX7976" y="connsiteY7976"/>
                </a:cxn>
                <a:cxn ang="0">
                  <a:pos x="connsiteX7977" y="connsiteY7977"/>
                </a:cxn>
                <a:cxn ang="0">
                  <a:pos x="connsiteX7978" y="connsiteY7978"/>
                </a:cxn>
                <a:cxn ang="0">
                  <a:pos x="connsiteX7979" y="connsiteY7979"/>
                </a:cxn>
                <a:cxn ang="0">
                  <a:pos x="connsiteX7980" y="connsiteY7980"/>
                </a:cxn>
                <a:cxn ang="0">
                  <a:pos x="connsiteX7981" y="connsiteY7981"/>
                </a:cxn>
                <a:cxn ang="0">
                  <a:pos x="connsiteX7982" y="connsiteY7982"/>
                </a:cxn>
                <a:cxn ang="0">
                  <a:pos x="connsiteX7983" y="connsiteY7983"/>
                </a:cxn>
                <a:cxn ang="0">
                  <a:pos x="connsiteX7984" y="connsiteY7984"/>
                </a:cxn>
                <a:cxn ang="0">
                  <a:pos x="connsiteX7985" y="connsiteY7985"/>
                </a:cxn>
                <a:cxn ang="0">
                  <a:pos x="connsiteX7986" y="connsiteY7986"/>
                </a:cxn>
                <a:cxn ang="0">
                  <a:pos x="connsiteX7987" y="connsiteY7987"/>
                </a:cxn>
                <a:cxn ang="0">
                  <a:pos x="connsiteX7988" y="connsiteY7988"/>
                </a:cxn>
                <a:cxn ang="0">
                  <a:pos x="connsiteX7989" y="connsiteY7989"/>
                </a:cxn>
                <a:cxn ang="0">
                  <a:pos x="connsiteX7990" y="connsiteY7990"/>
                </a:cxn>
                <a:cxn ang="0">
                  <a:pos x="connsiteX7991" y="connsiteY7991"/>
                </a:cxn>
                <a:cxn ang="0">
                  <a:pos x="connsiteX7992" y="connsiteY7992"/>
                </a:cxn>
                <a:cxn ang="0">
                  <a:pos x="connsiteX7993" y="connsiteY7993"/>
                </a:cxn>
                <a:cxn ang="0">
                  <a:pos x="connsiteX7994" y="connsiteY7994"/>
                </a:cxn>
                <a:cxn ang="0">
                  <a:pos x="connsiteX7995" y="connsiteY7995"/>
                </a:cxn>
                <a:cxn ang="0">
                  <a:pos x="connsiteX7996" y="connsiteY7996"/>
                </a:cxn>
                <a:cxn ang="0">
                  <a:pos x="connsiteX7997" y="connsiteY7997"/>
                </a:cxn>
                <a:cxn ang="0">
                  <a:pos x="connsiteX7998" y="connsiteY7998"/>
                </a:cxn>
                <a:cxn ang="0">
                  <a:pos x="connsiteX7999" y="connsiteY7999"/>
                </a:cxn>
                <a:cxn ang="0">
                  <a:pos x="connsiteX8000" y="connsiteY8000"/>
                </a:cxn>
                <a:cxn ang="0">
                  <a:pos x="connsiteX8001" y="connsiteY8001"/>
                </a:cxn>
                <a:cxn ang="0">
                  <a:pos x="connsiteX8002" y="connsiteY8002"/>
                </a:cxn>
                <a:cxn ang="0">
                  <a:pos x="connsiteX8003" y="connsiteY8003"/>
                </a:cxn>
                <a:cxn ang="0">
                  <a:pos x="connsiteX8004" y="connsiteY8004"/>
                </a:cxn>
                <a:cxn ang="0">
                  <a:pos x="connsiteX8005" y="connsiteY8005"/>
                </a:cxn>
                <a:cxn ang="0">
                  <a:pos x="connsiteX8006" y="connsiteY8006"/>
                </a:cxn>
                <a:cxn ang="0">
                  <a:pos x="connsiteX8007" y="connsiteY8007"/>
                </a:cxn>
                <a:cxn ang="0">
                  <a:pos x="connsiteX8008" y="connsiteY8008"/>
                </a:cxn>
                <a:cxn ang="0">
                  <a:pos x="connsiteX8009" y="connsiteY8009"/>
                </a:cxn>
                <a:cxn ang="0">
                  <a:pos x="connsiteX8010" y="connsiteY8010"/>
                </a:cxn>
                <a:cxn ang="0">
                  <a:pos x="connsiteX8011" y="connsiteY8011"/>
                </a:cxn>
                <a:cxn ang="0">
                  <a:pos x="connsiteX8012" y="connsiteY8012"/>
                </a:cxn>
                <a:cxn ang="0">
                  <a:pos x="connsiteX8013" y="connsiteY8013"/>
                </a:cxn>
                <a:cxn ang="0">
                  <a:pos x="connsiteX8014" y="connsiteY8014"/>
                </a:cxn>
                <a:cxn ang="0">
                  <a:pos x="connsiteX8015" y="connsiteY8015"/>
                </a:cxn>
                <a:cxn ang="0">
                  <a:pos x="connsiteX8016" y="connsiteY8016"/>
                </a:cxn>
                <a:cxn ang="0">
                  <a:pos x="connsiteX8017" y="connsiteY8017"/>
                </a:cxn>
                <a:cxn ang="0">
                  <a:pos x="connsiteX8018" y="connsiteY8018"/>
                </a:cxn>
                <a:cxn ang="0">
                  <a:pos x="connsiteX8019" y="connsiteY8019"/>
                </a:cxn>
                <a:cxn ang="0">
                  <a:pos x="connsiteX8020" y="connsiteY8020"/>
                </a:cxn>
                <a:cxn ang="0">
                  <a:pos x="connsiteX8021" y="connsiteY8021"/>
                </a:cxn>
                <a:cxn ang="0">
                  <a:pos x="connsiteX8022" y="connsiteY8022"/>
                </a:cxn>
                <a:cxn ang="0">
                  <a:pos x="connsiteX8023" y="connsiteY8023"/>
                </a:cxn>
                <a:cxn ang="0">
                  <a:pos x="connsiteX8024" y="connsiteY8024"/>
                </a:cxn>
                <a:cxn ang="0">
                  <a:pos x="connsiteX8025" y="connsiteY8025"/>
                </a:cxn>
                <a:cxn ang="0">
                  <a:pos x="connsiteX8026" y="connsiteY8026"/>
                </a:cxn>
                <a:cxn ang="0">
                  <a:pos x="connsiteX8027" y="connsiteY8027"/>
                </a:cxn>
                <a:cxn ang="0">
                  <a:pos x="connsiteX8028" y="connsiteY8028"/>
                </a:cxn>
                <a:cxn ang="0">
                  <a:pos x="connsiteX8029" y="connsiteY8029"/>
                </a:cxn>
                <a:cxn ang="0">
                  <a:pos x="connsiteX8030" y="connsiteY8030"/>
                </a:cxn>
                <a:cxn ang="0">
                  <a:pos x="connsiteX8031" y="connsiteY8031"/>
                </a:cxn>
                <a:cxn ang="0">
                  <a:pos x="connsiteX8032" y="connsiteY8032"/>
                </a:cxn>
                <a:cxn ang="0">
                  <a:pos x="connsiteX8033" y="connsiteY8033"/>
                </a:cxn>
                <a:cxn ang="0">
                  <a:pos x="connsiteX8034" y="connsiteY8034"/>
                </a:cxn>
                <a:cxn ang="0">
                  <a:pos x="connsiteX8035" y="connsiteY8035"/>
                </a:cxn>
                <a:cxn ang="0">
                  <a:pos x="connsiteX8036" y="connsiteY8036"/>
                </a:cxn>
                <a:cxn ang="0">
                  <a:pos x="connsiteX8037" y="connsiteY8037"/>
                </a:cxn>
                <a:cxn ang="0">
                  <a:pos x="connsiteX8038" y="connsiteY8038"/>
                </a:cxn>
                <a:cxn ang="0">
                  <a:pos x="connsiteX8039" y="connsiteY8039"/>
                </a:cxn>
                <a:cxn ang="0">
                  <a:pos x="connsiteX8040" y="connsiteY8040"/>
                </a:cxn>
                <a:cxn ang="0">
                  <a:pos x="connsiteX8041" y="connsiteY8041"/>
                </a:cxn>
                <a:cxn ang="0">
                  <a:pos x="connsiteX8042" y="connsiteY8042"/>
                </a:cxn>
                <a:cxn ang="0">
                  <a:pos x="connsiteX8043" y="connsiteY8043"/>
                </a:cxn>
                <a:cxn ang="0">
                  <a:pos x="connsiteX8044" y="connsiteY8044"/>
                </a:cxn>
                <a:cxn ang="0">
                  <a:pos x="connsiteX8045" y="connsiteY8045"/>
                </a:cxn>
                <a:cxn ang="0">
                  <a:pos x="connsiteX8046" y="connsiteY8046"/>
                </a:cxn>
                <a:cxn ang="0">
                  <a:pos x="connsiteX8047" y="connsiteY8047"/>
                </a:cxn>
                <a:cxn ang="0">
                  <a:pos x="connsiteX8048" y="connsiteY8048"/>
                </a:cxn>
                <a:cxn ang="0">
                  <a:pos x="connsiteX8049" y="connsiteY8049"/>
                </a:cxn>
                <a:cxn ang="0">
                  <a:pos x="connsiteX8050" y="connsiteY8050"/>
                </a:cxn>
                <a:cxn ang="0">
                  <a:pos x="connsiteX8051" y="connsiteY8051"/>
                </a:cxn>
                <a:cxn ang="0">
                  <a:pos x="connsiteX8052" y="connsiteY8052"/>
                </a:cxn>
                <a:cxn ang="0">
                  <a:pos x="connsiteX8053" y="connsiteY8053"/>
                </a:cxn>
                <a:cxn ang="0">
                  <a:pos x="connsiteX8054" y="connsiteY8054"/>
                </a:cxn>
                <a:cxn ang="0">
                  <a:pos x="connsiteX8055" y="connsiteY8055"/>
                </a:cxn>
                <a:cxn ang="0">
                  <a:pos x="connsiteX8056" y="connsiteY8056"/>
                </a:cxn>
                <a:cxn ang="0">
                  <a:pos x="connsiteX8057" y="connsiteY8057"/>
                </a:cxn>
                <a:cxn ang="0">
                  <a:pos x="connsiteX8058" y="connsiteY8058"/>
                </a:cxn>
                <a:cxn ang="0">
                  <a:pos x="connsiteX8059" y="connsiteY8059"/>
                </a:cxn>
                <a:cxn ang="0">
                  <a:pos x="connsiteX8060" y="connsiteY8060"/>
                </a:cxn>
                <a:cxn ang="0">
                  <a:pos x="connsiteX8061" y="connsiteY8061"/>
                </a:cxn>
                <a:cxn ang="0">
                  <a:pos x="connsiteX8062" y="connsiteY8062"/>
                </a:cxn>
                <a:cxn ang="0">
                  <a:pos x="connsiteX8063" y="connsiteY8063"/>
                </a:cxn>
                <a:cxn ang="0">
                  <a:pos x="connsiteX8064" y="connsiteY8064"/>
                </a:cxn>
                <a:cxn ang="0">
                  <a:pos x="connsiteX8065" y="connsiteY8065"/>
                </a:cxn>
                <a:cxn ang="0">
                  <a:pos x="connsiteX8066" y="connsiteY8066"/>
                </a:cxn>
                <a:cxn ang="0">
                  <a:pos x="connsiteX8067" y="connsiteY8067"/>
                </a:cxn>
                <a:cxn ang="0">
                  <a:pos x="connsiteX8068" y="connsiteY8068"/>
                </a:cxn>
                <a:cxn ang="0">
                  <a:pos x="connsiteX8069" y="connsiteY8069"/>
                </a:cxn>
                <a:cxn ang="0">
                  <a:pos x="connsiteX8070" y="connsiteY8070"/>
                </a:cxn>
                <a:cxn ang="0">
                  <a:pos x="connsiteX8071" y="connsiteY8071"/>
                </a:cxn>
                <a:cxn ang="0">
                  <a:pos x="connsiteX8072" y="connsiteY8072"/>
                </a:cxn>
                <a:cxn ang="0">
                  <a:pos x="connsiteX8073" y="connsiteY8073"/>
                </a:cxn>
                <a:cxn ang="0">
                  <a:pos x="connsiteX8074" y="connsiteY8074"/>
                </a:cxn>
                <a:cxn ang="0">
                  <a:pos x="connsiteX8075" y="connsiteY8075"/>
                </a:cxn>
                <a:cxn ang="0">
                  <a:pos x="connsiteX8076" y="connsiteY8076"/>
                </a:cxn>
                <a:cxn ang="0">
                  <a:pos x="connsiteX8077" y="connsiteY8077"/>
                </a:cxn>
                <a:cxn ang="0">
                  <a:pos x="connsiteX8078" y="connsiteY8078"/>
                </a:cxn>
                <a:cxn ang="0">
                  <a:pos x="connsiteX8079" y="connsiteY8079"/>
                </a:cxn>
                <a:cxn ang="0">
                  <a:pos x="connsiteX8080" y="connsiteY8080"/>
                </a:cxn>
                <a:cxn ang="0">
                  <a:pos x="connsiteX8081" y="connsiteY8081"/>
                </a:cxn>
                <a:cxn ang="0">
                  <a:pos x="connsiteX8082" y="connsiteY8082"/>
                </a:cxn>
                <a:cxn ang="0">
                  <a:pos x="connsiteX8083" y="connsiteY8083"/>
                </a:cxn>
                <a:cxn ang="0">
                  <a:pos x="connsiteX8084" y="connsiteY8084"/>
                </a:cxn>
                <a:cxn ang="0">
                  <a:pos x="connsiteX8085" y="connsiteY8085"/>
                </a:cxn>
                <a:cxn ang="0">
                  <a:pos x="connsiteX8086" y="connsiteY8086"/>
                </a:cxn>
                <a:cxn ang="0">
                  <a:pos x="connsiteX8087" y="connsiteY8087"/>
                </a:cxn>
                <a:cxn ang="0">
                  <a:pos x="connsiteX8088" y="connsiteY8088"/>
                </a:cxn>
                <a:cxn ang="0">
                  <a:pos x="connsiteX8089" y="connsiteY8089"/>
                </a:cxn>
                <a:cxn ang="0">
                  <a:pos x="connsiteX8090" y="connsiteY8090"/>
                </a:cxn>
                <a:cxn ang="0">
                  <a:pos x="connsiteX8091" y="connsiteY8091"/>
                </a:cxn>
                <a:cxn ang="0">
                  <a:pos x="connsiteX8092" y="connsiteY8092"/>
                </a:cxn>
                <a:cxn ang="0">
                  <a:pos x="connsiteX8093" y="connsiteY8093"/>
                </a:cxn>
                <a:cxn ang="0">
                  <a:pos x="connsiteX8094" y="connsiteY8094"/>
                </a:cxn>
                <a:cxn ang="0">
                  <a:pos x="connsiteX8095" y="connsiteY8095"/>
                </a:cxn>
                <a:cxn ang="0">
                  <a:pos x="connsiteX8096" y="connsiteY8096"/>
                </a:cxn>
                <a:cxn ang="0">
                  <a:pos x="connsiteX8097" y="connsiteY8097"/>
                </a:cxn>
                <a:cxn ang="0">
                  <a:pos x="connsiteX8098" y="connsiteY8098"/>
                </a:cxn>
                <a:cxn ang="0">
                  <a:pos x="connsiteX8099" y="connsiteY8099"/>
                </a:cxn>
                <a:cxn ang="0">
                  <a:pos x="connsiteX8100" y="connsiteY8100"/>
                </a:cxn>
                <a:cxn ang="0">
                  <a:pos x="connsiteX8101" y="connsiteY8101"/>
                </a:cxn>
                <a:cxn ang="0">
                  <a:pos x="connsiteX8102" y="connsiteY8102"/>
                </a:cxn>
                <a:cxn ang="0">
                  <a:pos x="connsiteX8103" y="connsiteY8103"/>
                </a:cxn>
                <a:cxn ang="0">
                  <a:pos x="connsiteX8104" y="connsiteY8104"/>
                </a:cxn>
                <a:cxn ang="0">
                  <a:pos x="connsiteX8105" y="connsiteY8105"/>
                </a:cxn>
                <a:cxn ang="0">
                  <a:pos x="connsiteX8106" y="connsiteY8106"/>
                </a:cxn>
                <a:cxn ang="0">
                  <a:pos x="connsiteX8107" y="connsiteY8107"/>
                </a:cxn>
                <a:cxn ang="0">
                  <a:pos x="connsiteX8108" y="connsiteY8108"/>
                </a:cxn>
                <a:cxn ang="0">
                  <a:pos x="connsiteX8109" y="connsiteY8109"/>
                </a:cxn>
                <a:cxn ang="0">
                  <a:pos x="connsiteX8110" y="connsiteY8110"/>
                </a:cxn>
                <a:cxn ang="0">
                  <a:pos x="connsiteX8111" y="connsiteY8111"/>
                </a:cxn>
                <a:cxn ang="0">
                  <a:pos x="connsiteX8112" y="connsiteY8112"/>
                </a:cxn>
                <a:cxn ang="0">
                  <a:pos x="connsiteX8113" y="connsiteY8113"/>
                </a:cxn>
                <a:cxn ang="0">
                  <a:pos x="connsiteX8114" y="connsiteY8114"/>
                </a:cxn>
                <a:cxn ang="0">
                  <a:pos x="connsiteX8115" y="connsiteY8115"/>
                </a:cxn>
                <a:cxn ang="0">
                  <a:pos x="connsiteX8116" y="connsiteY8116"/>
                </a:cxn>
                <a:cxn ang="0">
                  <a:pos x="connsiteX8117" y="connsiteY8117"/>
                </a:cxn>
                <a:cxn ang="0">
                  <a:pos x="connsiteX8118" y="connsiteY8118"/>
                </a:cxn>
                <a:cxn ang="0">
                  <a:pos x="connsiteX8119" y="connsiteY8119"/>
                </a:cxn>
                <a:cxn ang="0">
                  <a:pos x="connsiteX8120" y="connsiteY8120"/>
                </a:cxn>
                <a:cxn ang="0">
                  <a:pos x="connsiteX8121" y="connsiteY8121"/>
                </a:cxn>
                <a:cxn ang="0">
                  <a:pos x="connsiteX8122" y="connsiteY8122"/>
                </a:cxn>
                <a:cxn ang="0">
                  <a:pos x="connsiteX8123" y="connsiteY8123"/>
                </a:cxn>
                <a:cxn ang="0">
                  <a:pos x="connsiteX8124" y="connsiteY8124"/>
                </a:cxn>
                <a:cxn ang="0">
                  <a:pos x="connsiteX8125" y="connsiteY8125"/>
                </a:cxn>
                <a:cxn ang="0">
                  <a:pos x="connsiteX8126" y="connsiteY8126"/>
                </a:cxn>
                <a:cxn ang="0">
                  <a:pos x="connsiteX8127" y="connsiteY8127"/>
                </a:cxn>
                <a:cxn ang="0">
                  <a:pos x="connsiteX8128" y="connsiteY8128"/>
                </a:cxn>
                <a:cxn ang="0">
                  <a:pos x="connsiteX8129" y="connsiteY8129"/>
                </a:cxn>
                <a:cxn ang="0">
                  <a:pos x="connsiteX8130" y="connsiteY8130"/>
                </a:cxn>
                <a:cxn ang="0">
                  <a:pos x="connsiteX8131" y="connsiteY8131"/>
                </a:cxn>
                <a:cxn ang="0">
                  <a:pos x="connsiteX8132" y="connsiteY8132"/>
                </a:cxn>
                <a:cxn ang="0">
                  <a:pos x="connsiteX8133" y="connsiteY8133"/>
                </a:cxn>
                <a:cxn ang="0">
                  <a:pos x="connsiteX8134" y="connsiteY8134"/>
                </a:cxn>
                <a:cxn ang="0">
                  <a:pos x="connsiteX8135" y="connsiteY8135"/>
                </a:cxn>
                <a:cxn ang="0">
                  <a:pos x="connsiteX8136" y="connsiteY8136"/>
                </a:cxn>
                <a:cxn ang="0">
                  <a:pos x="connsiteX8137" y="connsiteY8137"/>
                </a:cxn>
                <a:cxn ang="0">
                  <a:pos x="connsiteX8138" y="connsiteY8138"/>
                </a:cxn>
                <a:cxn ang="0">
                  <a:pos x="connsiteX8139" y="connsiteY8139"/>
                </a:cxn>
                <a:cxn ang="0">
                  <a:pos x="connsiteX8140" y="connsiteY8140"/>
                </a:cxn>
                <a:cxn ang="0">
                  <a:pos x="connsiteX8141" y="connsiteY8141"/>
                </a:cxn>
                <a:cxn ang="0">
                  <a:pos x="connsiteX8142" y="connsiteY8142"/>
                </a:cxn>
                <a:cxn ang="0">
                  <a:pos x="connsiteX8143" y="connsiteY8143"/>
                </a:cxn>
                <a:cxn ang="0">
                  <a:pos x="connsiteX8144" y="connsiteY8144"/>
                </a:cxn>
                <a:cxn ang="0">
                  <a:pos x="connsiteX8145" y="connsiteY8145"/>
                </a:cxn>
                <a:cxn ang="0">
                  <a:pos x="connsiteX8146" y="connsiteY8146"/>
                </a:cxn>
                <a:cxn ang="0">
                  <a:pos x="connsiteX8147" y="connsiteY8147"/>
                </a:cxn>
                <a:cxn ang="0">
                  <a:pos x="connsiteX8148" y="connsiteY8148"/>
                </a:cxn>
                <a:cxn ang="0">
                  <a:pos x="connsiteX8149" y="connsiteY8149"/>
                </a:cxn>
                <a:cxn ang="0">
                  <a:pos x="connsiteX8150" y="connsiteY8150"/>
                </a:cxn>
                <a:cxn ang="0">
                  <a:pos x="connsiteX8151" y="connsiteY8151"/>
                </a:cxn>
                <a:cxn ang="0">
                  <a:pos x="connsiteX8152" y="connsiteY8152"/>
                </a:cxn>
                <a:cxn ang="0">
                  <a:pos x="connsiteX8153" y="connsiteY8153"/>
                </a:cxn>
                <a:cxn ang="0">
                  <a:pos x="connsiteX8154" y="connsiteY8154"/>
                </a:cxn>
                <a:cxn ang="0">
                  <a:pos x="connsiteX8155" y="connsiteY8155"/>
                </a:cxn>
                <a:cxn ang="0">
                  <a:pos x="connsiteX8156" y="connsiteY8156"/>
                </a:cxn>
                <a:cxn ang="0">
                  <a:pos x="connsiteX8157" y="connsiteY8157"/>
                </a:cxn>
                <a:cxn ang="0">
                  <a:pos x="connsiteX8158" y="connsiteY8158"/>
                </a:cxn>
                <a:cxn ang="0">
                  <a:pos x="connsiteX8159" y="connsiteY8159"/>
                </a:cxn>
                <a:cxn ang="0">
                  <a:pos x="connsiteX8160" y="connsiteY8160"/>
                </a:cxn>
                <a:cxn ang="0">
                  <a:pos x="connsiteX8161" y="connsiteY8161"/>
                </a:cxn>
                <a:cxn ang="0">
                  <a:pos x="connsiteX8162" y="connsiteY8162"/>
                </a:cxn>
                <a:cxn ang="0">
                  <a:pos x="connsiteX8163" y="connsiteY8163"/>
                </a:cxn>
                <a:cxn ang="0">
                  <a:pos x="connsiteX8164" y="connsiteY8164"/>
                </a:cxn>
                <a:cxn ang="0">
                  <a:pos x="connsiteX8165" y="connsiteY8165"/>
                </a:cxn>
                <a:cxn ang="0">
                  <a:pos x="connsiteX8166" y="connsiteY8166"/>
                </a:cxn>
                <a:cxn ang="0">
                  <a:pos x="connsiteX8167" y="connsiteY8167"/>
                </a:cxn>
                <a:cxn ang="0">
                  <a:pos x="connsiteX8168" y="connsiteY8168"/>
                </a:cxn>
                <a:cxn ang="0">
                  <a:pos x="connsiteX8169" y="connsiteY8169"/>
                </a:cxn>
                <a:cxn ang="0">
                  <a:pos x="connsiteX8170" y="connsiteY8170"/>
                </a:cxn>
                <a:cxn ang="0">
                  <a:pos x="connsiteX8171" y="connsiteY8171"/>
                </a:cxn>
                <a:cxn ang="0">
                  <a:pos x="connsiteX8172" y="connsiteY8172"/>
                </a:cxn>
                <a:cxn ang="0">
                  <a:pos x="connsiteX8173" y="connsiteY8173"/>
                </a:cxn>
                <a:cxn ang="0">
                  <a:pos x="connsiteX8174" y="connsiteY8174"/>
                </a:cxn>
                <a:cxn ang="0">
                  <a:pos x="connsiteX8175" y="connsiteY8175"/>
                </a:cxn>
                <a:cxn ang="0">
                  <a:pos x="connsiteX8176" y="connsiteY8176"/>
                </a:cxn>
                <a:cxn ang="0">
                  <a:pos x="connsiteX8177" y="connsiteY8177"/>
                </a:cxn>
                <a:cxn ang="0">
                  <a:pos x="connsiteX8178" y="connsiteY8178"/>
                </a:cxn>
                <a:cxn ang="0">
                  <a:pos x="connsiteX8179" y="connsiteY8179"/>
                </a:cxn>
                <a:cxn ang="0">
                  <a:pos x="connsiteX8180" y="connsiteY8180"/>
                </a:cxn>
                <a:cxn ang="0">
                  <a:pos x="connsiteX8181" y="connsiteY8181"/>
                </a:cxn>
                <a:cxn ang="0">
                  <a:pos x="connsiteX8182" y="connsiteY8182"/>
                </a:cxn>
                <a:cxn ang="0">
                  <a:pos x="connsiteX8183" y="connsiteY8183"/>
                </a:cxn>
                <a:cxn ang="0">
                  <a:pos x="connsiteX8184" y="connsiteY8184"/>
                </a:cxn>
                <a:cxn ang="0">
                  <a:pos x="connsiteX8185" y="connsiteY8185"/>
                </a:cxn>
                <a:cxn ang="0">
                  <a:pos x="connsiteX8186" y="connsiteY8186"/>
                </a:cxn>
                <a:cxn ang="0">
                  <a:pos x="connsiteX8187" y="connsiteY8187"/>
                </a:cxn>
                <a:cxn ang="0">
                  <a:pos x="connsiteX8188" y="connsiteY8188"/>
                </a:cxn>
                <a:cxn ang="0">
                  <a:pos x="connsiteX8189" y="connsiteY8189"/>
                </a:cxn>
                <a:cxn ang="0">
                  <a:pos x="connsiteX8190" y="connsiteY8190"/>
                </a:cxn>
                <a:cxn ang="0">
                  <a:pos x="connsiteX8191" y="connsiteY8191"/>
                </a:cxn>
                <a:cxn ang="0">
                  <a:pos x="connsiteX8192" y="connsiteY8192"/>
                </a:cxn>
                <a:cxn ang="0">
                  <a:pos x="connsiteX8193" y="connsiteY8193"/>
                </a:cxn>
                <a:cxn ang="0">
                  <a:pos x="connsiteX8194" y="connsiteY8194"/>
                </a:cxn>
                <a:cxn ang="0">
                  <a:pos x="connsiteX8195" y="connsiteY8195"/>
                </a:cxn>
                <a:cxn ang="0">
                  <a:pos x="connsiteX8196" y="connsiteY8196"/>
                </a:cxn>
                <a:cxn ang="0">
                  <a:pos x="connsiteX8197" y="connsiteY8197"/>
                </a:cxn>
                <a:cxn ang="0">
                  <a:pos x="connsiteX8198" y="connsiteY8198"/>
                </a:cxn>
                <a:cxn ang="0">
                  <a:pos x="connsiteX8199" y="connsiteY8199"/>
                </a:cxn>
                <a:cxn ang="0">
                  <a:pos x="connsiteX8200" y="connsiteY8200"/>
                </a:cxn>
                <a:cxn ang="0">
                  <a:pos x="connsiteX8201" y="connsiteY8201"/>
                </a:cxn>
                <a:cxn ang="0">
                  <a:pos x="connsiteX8202" y="connsiteY8202"/>
                </a:cxn>
                <a:cxn ang="0">
                  <a:pos x="connsiteX8203" y="connsiteY8203"/>
                </a:cxn>
                <a:cxn ang="0">
                  <a:pos x="connsiteX8204" y="connsiteY8204"/>
                </a:cxn>
                <a:cxn ang="0">
                  <a:pos x="connsiteX8205" y="connsiteY8205"/>
                </a:cxn>
                <a:cxn ang="0">
                  <a:pos x="connsiteX8206" y="connsiteY8206"/>
                </a:cxn>
                <a:cxn ang="0">
                  <a:pos x="connsiteX8207" y="connsiteY8207"/>
                </a:cxn>
                <a:cxn ang="0">
                  <a:pos x="connsiteX8208" y="connsiteY8208"/>
                </a:cxn>
                <a:cxn ang="0">
                  <a:pos x="connsiteX8209" y="connsiteY8209"/>
                </a:cxn>
                <a:cxn ang="0">
                  <a:pos x="connsiteX8210" y="connsiteY8210"/>
                </a:cxn>
                <a:cxn ang="0">
                  <a:pos x="connsiteX8211" y="connsiteY8211"/>
                </a:cxn>
                <a:cxn ang="0">
                  <a:pos x="connsiteX8212" y="connsiteY8212"/>
                </a:cxn>
                <a:cxn ang="0">
                  <a:pos x="connsiteX8213" y="connsiteY8213"/>
                </a:cxn>
                <a:cxn ang="0">
                  <a:pos x="connsiteX8214" y="connsiteY8214"/>
                </a:cxn>
                <a:cxn ang="0">
                  <a:pos x="connsiteX8215" y="connsiteY8215"/>
                </a:cxn>
                <a:cxn ang="0">
                  <a:pos x="connsiteX8216" y="connsiteY8216"/>
                </a:cxn>
                <a:cxn ang="0">
                  <a:pos x="connsiteX8217" y="connsiteY8217"/>
                </a:cxn>
                <a:cxn ang="0">
                  <a:pos x="connsiteX8218" y="connsiteY8218"/>
                </a:cxn>
                <a:cxn ang="0">
                  <a:pos x="connsiteX8219" y="connsiteY8219"/>
                </a:cxn>
                <a:cxn ang="0">
                  <a:pos x="connsiteX8220" y="connsiteY8220"/>
                </a:cxn>
                <a:cxn ang="0">
                  <a:pos x="connsiteX8221" y="connsiteY8221"/>
                </a:cxn>
                <a:cxn ang="0">
                  <a:pos x="connsiteX8222" y="connsiteY8222"/>
                </a:cxn>
                <a:cxn ang="0">
                  <a:pos x="connsiteX8223" y="connsiteY8223"/>
                </a:cxn>
                <a:cxn ang="0">
                  <a:pos x="connsiteX8224" y="connsiteY8224"/>
                </a:cxn>
                <a:cxn ang="0">
                  <a:pos x="connsiteX8225" y="connsiteY8225"/>
                </a:cxn>
                <a:cxn ang="0">
                  <a:pos x="connsiteX8226" y="connsiteY8226"/>
                </a:cxn>
                <a:cxn ang="0">
                  <a:pos x="connsiteX8227" y="connsiteY8227"/>
                </a:cxn>
                <a:cxn ang="0">
                  <a:pos x="connsiteX8228" y="connsiteY8228"/>
                </a:cxn>
                <a:cxn ang="0">
                  <a:pos x="connsiteX8229" y="connsiteY8229"/>
                </a:cxn>
                <a:cxn ang="0">
                  <a:pos x="connsiteX8230" y="connsiteY8230"/>
                </a:cxn>
                <a:cxn ang="0">
                  <a:pos x="connsiteX8231" y="connsiteY8231"/>
                </a:cxn>
                <a:cxn ang="0">
                  <a:pos x="connsiteX8232" y="connsiteY8232"/>
                </a:cxn>
                <a:cxn ang="0">
                  <a:pos x="connsiteX8233" y="connsiteY8233"/>
                </a:cxn>
                <a:cxn ang="0">
                  <a:pos x="connsiteX8234" y="connsiteY8234"/>
                </a:cxn>
                <a:cxn ang="0">
                  <a:pos x="connsiteX8235" y="connsiteY8235"/>
                </a:cxn>
                <a:cxn ang="0">
                  <a:pos x="connsiteX8236" y="connsiteY8236"/>
                </a:cxn>
                <a:cxn ang="0">
                  <a:pos x="connsiteX8237" y="connsiteY8237"/>
                </a:cxn>
                <a:cxn ang="0">
                  <a:pos x="connsiteX8238" y="connsiteY8238"/>
                </a:cxn>
                <a:cxn ang="0">
                  <a:pos x="connsiteX8239" y="connsiteY8239"/>
                </a:cxn>
                <a:cxn ang="0">
                  <a:pos x="connsiteX8240" y="connsiteY8240"/>
                </a:cxn>
                <a:cxn ang="0">
                  <a:pos x="connsiteX8241" y="connsiteY8241"/>
                </a:cxn>
                <a:cxn ang="0">
                  <a:pos x="connsiteX8242" y="connsiteY8242"/>
                </a:cxn>
                <a:cxn ang="0">
                  <a:pos x="connsiteX8243" y="connsiteY8243"/>
                </a:cxn>
                <a:cxn ang="0">
                  <a:pos x="connsiteX8244" y="connsiteY8244"/>
                </a:cxn>
                <a:cxn ang="0">
                  <a:pos x="connsiteX8245" y="connsiteY8245"/>
                </a:cxn>
                <a:cxn ang="0">
                  <a:pos x="connsiteX8246" y="connsiteY8246"/>
                </a:cxn>
                <a:cxn ang="0">
                  <a:pos x="connsiteX8247" y="connsiteY8247"/>
                </a:cxn>
                <a:cxn ang="0">
                  <a:pos x="connsiteX8248" y="connsiteY8248"/>
                </a:cxn>
                <a:cxn ang="0">
                  <a:pos x="connsiteX8249" y="connsiteY8249"/>
                </a:cxn>
                <a:cxn ang="0">
                  <a:pos x="connsiteX8250" y="connsiteY8250"/>
                </a:cxn>
                <a:cxn ang="0">
                  <a:pos x="connsiteX8251" y="connsiteY8251"/>
                </a:cxn>
                <a:cxn ang="0">
                  <a:pos x="connsiteX8252" y="connsiteY8252"/>
                </a:cxn>
                <a:cxn ang="0">
                  <a:pos x="connsiteX8253" y="connsiteY8253"/>
                </a:cxn>
                <a:cxn ang="0">
                  <a:pos x="connsiteX8254" y="connsiteY8254"/>
                </a:cxn>
                <a:cxn ang="0">
                  <a:pos x="connsiteX8255" y="connsiteY8255"/>
                </a:cxn>
                <a:cxn ang="0">
                  <a:pos x="connsiteX8256" y="connsiteY8256"/>
                </a:cxn>
                <a:cxn ang="0">
                  <a:pos x="connsiteX8257" y="connsiteY8257"/>
                </a:cxn>
                <a:cxn ang="0">
                  <a:pos x="connsiteX8258" y="connsiteY8258"/>
                </a:cxn>
                <a:cxn ang="0">
                  <a:pos x="connsiteX8259" y="connsiteY8259"/>
                </a:cxn>
                <a:cxn ang="0">
                  <a:pos x="connsiteX8260" y="connsiteY8260"/>
                </a:cxn>
                <a:cxn ang="0">
                  <a:pos x="connsiteX8261" y="connsiteY8261"/>
                </a:cxn>
                <a:cxn ang="0">
                  <a:pos x="connsiteX8262" y="connsiteY8262"/>
                </a:cxn>
                <a:cxn ang="0">
                  <a:pos x="connsiteX8263" y="connsiteY8263"/>
                </a:cxn>
                <a:cxn ang="0">
                  <a:pos x="connsiteX8264" y="connsiteY8264"/>
                </a:cxn>
                <a:cxn ang="0">
                  <a:pos x="connsiteX8265" y="connsiteY8265"/>
                </a:cxn>
                <a:cxn ang="0">
                  <a:pos x="connsiteX8266" y="connsiteY8266"/>
                </a:cxn>
                <a:cxn ang="0">
                  <a:pos x="connsiteX8267" y="connsiteY8267"/>
                </a:cxn>
                <a:cxn ang="0">
                  <a:pos x="connsiteX8268" y="connsiteY8268"/>
                </a:cxn>
                <a:cxn ang="0">
                  <a:pos x="connsiteX8269" y="connsiteY8269"/>
                </a:cxn>
                <a:cxn ang="0">
                  <a:pos x="connsiteX8270" y="connsiteY8270"/>
                </a:cxn>
                <a:cxn ang="0">
                  <a:pos x="connsiteX8271" y="connsiteY8271"/>
                </a:cxn>
                <a:cxn ang="0">
                  <a:pos x="connsiteX8272" y="connsiteY8272"/>
                </a:cxn>
                <a:cxn ang="0">
                  <a:pos x="connsiteX8273" y="connsiteY8273"/>
                </a:cxn>
                <a:cxn ang="0">
                  <a:pos x="connsiteX8274" y="connsiteY8274"/>
                </a:cxn>
                <a:cxn ang="0">
                  <a:pos x="connsiteX8275" y="connsiteY8275"/>
                </a:cxn>
                <a:cxn ang="0">
                  <a:pos x="connsiteX8276" y="connsiteY8276"/>
                </a:cxn>
                <a:cxn ang="0">
                  <a:pos x="connsiteX8277" y="connsiteY8277"/>
                </a:cxn>
                <a:cxn ang="0">
                  <a:pos x="connsiteX8278" y="connsiteY8278"/>
                </a:cxn>
                <a:cxn ang="0">
                  <a:pos x="connsiteX8279" y="connsiteY8279"/>
                </a:cxn>
                <a:cxn ang="0">
                  <a:pos x="connsiteX8280" y="connsiteY8280"/>
                </a:cxn>
                <a:cxn ang="0">
                  <a:pos x="connsiteX8281" y="connsiteY8281"/>
                </a:cxn>
                <a:cxn ang="0">
                  <a:pos x="connsiteX8282" y="connsiteY8282"/>
                </a:cxn>
                <a:cxn ang="0">
                  <a:pos x="connsiteX8283" y="connsiteY8283"/>
                </a:cxn>
                <a:cxn ang="0">
                  <a:pos x="connsiteX8284" y="connsiteY8284"/>
                </a:cxn>
                <a:cxn ang="0">
                  <a:pos x="connsiteX8285" y="connsiteY8285"/>
                </a:cxn>
                <a:cxn ang="0">
                  <a:pos x="connsiteX8286" y="connsiteY8286"/>
                </a:cxn>
                <a:cxn ang="0">
                  <a:pos x="connsiteX8287" y="connsiteY8287"/>
                </a:cxn>
                <a:cxn ang="0">
                  <a:pos x="connsiteX8288" y="connsiteY8288"/>
                </a:cxn>
                <a:cxn ang="0">
                  <a:pos x="connsiteX8289" y="connsiteY8289"/>
                </a:cxn>
                <a:cxn ang="0">
                  <a:pos x="connsiteX8290" y="connsiteY8290"/>
                </a:cxn>
                <a:cxn ang="0">
                  <a:pos x="connsiteX8291" y="connsiteY8291"/>
                </a:cxn>
                <a:cxn ang="0">
                  <a:pos x="connsiteX8292" y="connsiteY8292"/>
                </a:cxn>
                <a:cxn ang="0">
                  <a:pos x="connsiteX8293" y="connsiteY8293"/>
                </a:cxn>
                <a:cxn ang="0">
                  <a:pos x="connsiteX8294" y="connsiteY8294"/>
                </a:cxn>
                <a:cxn ang="0">
                  <a:pos x="connsiteX8295" y="connsiteY8295"/>
                </a:cxn>
                <a:cxn ang="0">
                  <a:pos x="connsiteX8296" y="connsiteY8296"/>
                </a:cxn>
                <a:cxn ang="0">
                  <a:pos x="connsiteX8297" y="connsiteY8297"/>
                </a:cxn>
                <a:cxn ang="0">
                  <a:pos x="connsiteX8298" y="connsiteY8298"/>
                </a:cxn>
                <a:cxn ang="0">
                  <a:pos x="connsiteX8299" y="connsiteY8299"/>
                </a:cxn>
                <a:cxn ang="0">
                  <a:pos x="connsiteX8300" y="connsiteY8300"/>
                </a:cxn>
                <a:cxn ang="0">
                  <a:pos x="connsiteX8301" y="connsiteY8301"/>
                </a:cxn>
                <a:cxn ang="0">
                  <a:pos x="connsiteX8302" y="connsiteY8302"/>
                </a:cxn>
                <a:cxn ang="0">
                  <a:pos x="connsiteX8303" y="connsiteY8303"/>
                </a:cxn>
                <a:cxn ang="0">
                  <a:pos x="connsiteX8304" y="connsiteY8304"/>
                </a:cxn>
                <a:cxn ang="0">
                  <a:pos x="connsiteX8305" y="connsiteY8305"/>
                </a:cxn>
                <a:cxn ang="0">
                  <a:pos x="connsiteX8306" y="connsiteY8306"/>
                </a:cxn>
                <a:cxn ang="0">
                  <a:pos x="connsiteX8307" y="connsiteY8307"/>
                </a:cxn>
                <a:cxn ang="0">
                  <a:pos x="connsiteX8308" y="connsiteY8308"/>
                </a:cxn>
                <a:cxn ang="0">
                  <a:pos x="connsiteX8309" y="connsiteY8309"/>
                </a:cxn>
                <a:cxn ang="0">
                  <a:pos x="connsiteX8310" y="connsiteY8310"/>
                </a:cxn>
                <a:cxn ang="0">
                  <a:pos x="connsiteX8311" y="connsiteY8311"/>
                </a:cxn>
                <a:cxn ang="0">
                  <a:pos x="connsiteX8312" y="connsiteY8312"/>
                </a:cxn>
                <a:cxn ang="0">
                  <a:pos x="connsiteX8313" y="connsiteY8313"/>
                </a:cxn>
                <a:cxn ang="0">
                  <a:pos x="connsiteX8314" y="connsiteY8314"/>
                </a:cxn>
                <a:cxn ang="0">
                  <a:pos x="connsiteX8315" y="connsiteY8315"/>
                </a:cxn>
                <a:cxn ang="0">
                  <a:pos x="connsiteX8316" y="connsiteY8316"/>
                </a:cxn>
                <a:cxn ang="0">
                  <a:pos x="connsiteX8317" y="connsiteY8317"/>
                </a:cxn>
                <a:cxn ang="0">
                  <a:pos x="connsiteX8318" y="connsiteY8318"/>
                </a:cxn>
                <a:cxn ang="0">
                  <a:pos x="connsiteX8319" y="connsiteY8319"/>
                </a:cxn>
                <a:cxn ang="0">
                  <a:pos x="connsiteX8320" y="connsiteY8320"/>
                </a:cxn>
                <a:cxn ang="0">
                  <a:pos x="connsiteX8321" y="connsiteY8321"/>
                </a:cxn>
                <a:cxn ang="0">
                  <a:pos x="connsiteX8322" y="connsiteY8322"/>
                </a:cxn>
                <a:cxn ang="0">
                  <a:pos x="connsiteX8323" y="connsiteY8323"/>
                </a:cxn>
                <a:cxn ang="0">
                  <a:pos x="connsiteX8324" y="connsiteY8324"/>
                </a:cxn>
                <a:cxn ang="0">
                  <a:pos x="connsiteX8325" y="connsiteY8325"/>
                </a:cxn>
                <a:cxn ang="0">
                  <a:pos x="connsiteX8326" y="connsiteY8326"/>
                </a:cxn>
                <a:cxn ang="0">
                  <a:pos x="connsiteX8327" y="connsiteY8327"/>
                </a:cxn>
                <a:cxn ang="0">
                  <a:pos x="connsiteX8328" y="connsiteY8328"/>
                </a:cxn>
                <a:cxn ang="0">
                  <a:pos x="connsiteX8329" y="connsiteY8329"/>
                </a:cxn>
                <a:cxn ang="0">
                  <a:pos x="connsiteX8330" y="connsiteY8330"/>
                </a:cxn>
                <a:cxn ang="0">
                  <a:pos x="connsiteX8331" y="connsiteY8331"/>
                </a:cxn>
                <a:cxn ang="0">
                  <a:pos x="connsiteX8332" y="connsiteY8332"/>
                </a:cxn>
                <a:cxn ang="0">
                  <a:pos x="connsiteX8333" y="connsiteY8333"/>
                </a:cxn>
                <a:cxn ang="0">
                  <a:pos x="connsiteX8334" y="connsiteY8334"/>
                </a:cxn>
                <a:cxn ang="0">
                  <a:pos x="connsiteX8335" y="connsiteY8335"/>
                </a:cxn>
                <a:cxn ang="0">
                  <a:pos x="connsiteX8336" y="connsiteY8336"/>
                </a:cxn>
                <a:cxn ang="0">
                  <a:pos x="connsiteX8337" y="connsiteY8337"/>
                </a:cxn>
                <a:cxn ang="0">
                  <a:pos x="connsiteX8338" y="connsiteY8338"/>
                </a:cxn>
                <a:cxn ang="0">
                  <a:pos x="connsiteX8339" y="connsiteY8339"/>
                </a:cxn>
                <a:cxn ang="0">
                  <a:pos x="connsiteX8340" y="connsiteY8340"/>
                </a:cxn>
                <a:cxn ang="0">
                  <a:pos x="connsiteX8341" y="connsiteY8341"/>
                </a:cxn>
                <a:cxn ang="0">
                  <a:pos x="connsiteX8342" y="connsiteY8342"/>
                </a:cxn>
                <a:cxn ang="0">
                  <a:pos x="connsiteX8343" y="connsiteY8343"/>
                </a:cxn>
                <a:cxn ang="0">
                  <a:pos x="connsiteX8344" y="connsiteY8344"/>
                </a:cxn>
                <a:cxn ang="0">
                  <a:pos x="connsiteX8345" y="connsiteY8345"/>
                </a:cxn>
                <a:cxn ang="0">
                  <a:pos x="connsiteX8346" y="connsiteY8346"/>
                </a:cxn>
                <a:cxn ang="0">
                  <a:pos x="connsiteX8347" y="connsiteY8347"/>
                </a:cxn>
                <a:cxn ang="0">
                  <a:pos x="connsiteX8348" y="connsiteY8348"/>
                </a:cxn>
                <a:cxn ang="0">
                  <a:pos x="connsiteX8349" y="connsiteY8349"/>
                </a:cxn>
                <a:cxn ang="0">
                  <a:pos x="connsiteX8350" y="connsiteY8350"/>
                </a:cxn>
                <a:cxn ang="0">
                  <a:pos x="connsiteX8351" y="connsiteY8351"/>
                </a:cxn>
                <a:cxn ang="0">
                  <a:pos x="connsiteX8352" y="connsiteY8352"/>
                </a:cxn>
                <a:cxn ang="0">
                  <a:pos x="connsiteX8353" y="connsiteY8353"/>
                </a:cxn>
                <a:cxn ang="0">
                  <a:pos x="connsiteX8354" y="connsiteY8354"/>
                </a:cxn>
                <a:cxn ang="0">
                  <a:pos x="connsiteX8355" y="connsiteY8355"/>
                </a:cxn>
                <a:cxn ang="0">
                  <a:pos x="connsiteX8356" y="connsiteY8356"/>
                </a:cxn>
                <a:cxn ang="0">
                  <a:pos x="connsiteX8357" y="connsiteY8357"/>
                </a:cxn>
                <a:cxn ang="0">
                  <a:pos x="connsiteX8358" y="connsiteY8358"/>
                </a:cxn>
                <a:cxn ang="0">
                  <a:pos x="connsiteX8359" y="connsiteY8359"/>
                </a:cxn>
                <a:cxn ang="0">
                  <a:pos x="connsiteX8360" y="connsiteY8360"/>
                </a:cxn>
                <a:cxn ang="0">
                  <a:pos x="connsiteX8361" y="connsiteY8361"/>
                </a:cxn>
                <a:cxn ang="0">
                  <a:pos x="connsiteX8362" y="connsiteY8362"/>
                </a:cxn>
                <a:cxn ang="0">
                  <a:pos x="connsiteX8363" y="connsiteY8363"/>
                </a:cxn>
                <a:cxn ang="0">
                  <a:pos x="connsiteX8364" y="connsiteY8364"/>
                </a:cxn>
                <a:cxn ang="0">
                  <a:pos x="connsiteX8365" y="connsiteY8365"/>
                </a:cxn>
                <a:cxn ang="0">
                  <a:pos x="connsiteX8366" y="connsiteY8366"/>
                </a:cxn>
                <a:cxn ang="0">
                  <a:pos x="connsiteX8367" y="connsiteY8367"/>
                </a:cxn>
                <a:cxn ang="0">
                  <a:pos x="connsiteX8368" y="connsiteY8368"/>
                </a:cxn>
                <a:cxn ang="0">
                  <a:pos x="connsiteX8369" y="connsiteY8369"/>
                </a:cxn>
                <a:cxn ang="0">
                  <a:pos x="connsiteX8370" y="connsiteY8370"/>
                </a:cxn>
                <a:cxn ang="0">
                  <a:pos x="connsiteX8371" y="connsiteY8371"/>
                </a:cxn>
                <a:cxn ang="0">
                  <a:pos x="connsiteX8372" y="connsiteY8372"/>
                </a:cxn>
                <a:cxn ang="0">
                  <a:pos x="connsiteX8373" y="connsiteY8373"/>
                </a:cxn>
                <a:cxn ang="0">
                  <a:pos x="connsiteX8374" y="connsiteY8374"/>
                </a:cxn>
                <a:cxn ang="0">
                  <a:pos x="connsiteX8375" y="connsiteY8375"/>
                </a:cxn>
                <a:cxn ang="0">
                  <a:pos x="connsiteX8376" y="connsiteY8376"/>
                </a:cxn>
                <a:cxn ang="0">
                  <a:pos x="connsiteX8377" y="connsiteY8377"/>
                </a:cxn>
                <a:cxn ang="0">
                  <a:pos x="connsiteX8378" y="connsiteY8378"/>
                </a:cxn>
                <a:cxn ang="0">
                  <a:pos x="connsiteX8379" y="connsiteY8379"/>
                </a:cxn>
                <a:cxn ang="0">
                  <a:pos x="connsiteX8380" y="connsiteY8380"/>
                </a:cxn>
                <a:cxn ang="0">
                  <a:pos x="connsiteX8381" y="connsiteY8381"/>
                </a:cxn>
                <a:cxn ang="0">
                  <a:pos x="connsiteX8382" y="connsiteY8382"/>
                </a:cxn>
                <a:cxn ang="0">
                  <a:pos x="connsiteX8383" y="connsiteY8383"/>
                </a:cxn>
                <a:cxn ang="0">
                  <a:pos x="connsiteX8384" y="connsiteY8384"/>
                </a:cxn>
                <a:cxn ang="0">
                  <a:pos x="connsiteX8385" y="connsiteY8385"/>
                </a:cxn>
                <a:cxn ang="0">
                  <a:pos x="connsiteX8386" y="connsiteY8386"/>
                </a:cxn>
                <a:cxn ang="0">
                  <a:pos x="connsiteX8387" y="connsiteY8387"/>
                </a:cxn>
                <a:cxn ang="0">
                  <a:pos x="connsiteX8388" y="connsiteY8388"/>
                </a:cxn>
                <a:cxn ang="0">
                  <a:pos x="connsiteX8389" y="connsiteY8389"/>
                </a:cxn>
                <a:cxn ang="0">
                  <a:pos x="connsiteX8390" y="connsiteY8390"/>
                </a:cxn>
                <a:cxn ang="0">
                  <a:pos x="connsiteX8391" y="connsiteY8391"/>
                </a:cxn>
                <a:cxn ang="0">
                  <a:pos x="connsiteX8392" y="connsiteY8392"/>
                </a:cxn>
                <a:cxn ang="0">
                  <a:pos x="connsiteX8393" y="connsiteY8393"/>
                </a:cxn>
                <a:cxn ang="0">
                  <a:pos x="connsiteX8394" y="connsiteY8394"/>
                </a:cxn>
                <a:cxn ang="0">
                  <a:pos x="connsiteX8395" y="connsiteY8395"/>
                </a:cxn>
                <a:cxn ang="0">
                  <a:pos x="connsiteX8396" y="connsiteY8396"/>
                </a:cxn>
                <a:cxn ang="0">
                  <a:pos x="connsiteX8397" y="connsiteY8397"/>
                </a:cxn>
                <a:cxn ang="0">
                  <a:pos x="connsiteX8398" y="connsiteY8398"/>
                </a:cxn>
                <a:cxn ang="0">
                  <a:pos x="connsiteX8399" y="connsiteY8399"/>
                </a:cxn>
                <a:cxn ang="0">
                  <a:pos x="connsiteX8400" y="connsiteY8400"/>
                </a:cxn>
                <a:cxn ang="0">
                  <a:pos x="connsiteX8401" y="connsiteY8401"/>
                </a:cxn>
                <a:cxn ang="0">
                  <a:pos x="connsiteX8402" y="connsiteY8402"/>
                </a:cxn>
                <a:cxn ang="0">
                  <a:pos x="connsiteX8403" y="connsiteY8403"/>
                </a:cxn>
                <a:cxn ang="0">
                  <a:pos x="connsiteX8404" y="connsiteY8404"/>
                </a:cxn>
                <a:cxn ang="0">
                  <a:pos x="connsiteX8405" y="connsiteY8405"/>
                </a:cxn>
                <a:cxn ang="0">
                  <a:pos x="connsiteX8406" y="connsiteY8406"/>
                </a:cxn>
                <a:cxn ang="0">
                  <a:pos x="connsiteX8407" y="connsiteY8407"/>
                </a:cxn>
                <a:cxn ang="0">
                  <a:pos x="connsiteX8408" y="connsiteY8408"/>
                </a:cxn>
                <a:cxn ang="0">
                  <a:pos x="connsiteX8409" y="connsiteY8409"/>
                </a:cxn>
                <a:cxn ang="0">
                  <a:pos x="connsiteX8410" y="connsiteY8410"/>
                </a:cxn>
                <a:cxn ang="0">
                  <a:pos x="connsiteX8411" y="connsiteY8411"/>
                </a:cxn>
                <a:cxn ang="0">
                  <a:pos x="connsiteX8412" y="connsiteY8412"/>
                </a:cxn>
                <a:cxn ang="0">
                  <a:pos x="connsiteX8413" y="connsiteY8413"/>
                </a:cxn>
                <a:cxn ang="0">
                  <a:pos x="connsiteX8414" y="connsiteY8414"/>
                </a:cxn>
                <a:cxn ang="0">
                  <a:pos x="connsiteX8415" y="connsiteY8415"/>
                </a:cxn>
                <a:cxn ang="0">
                  <a:pos x="connsiteX8416" y="connsiteY8416"/>
                </a:cxn>
                <a:cxn ang="0">
                  <a:pos x="connsiteX8417" y="connsiteY8417"/>
                </a:cxn>
                <a:cxn ang="0">
                  <a:pos x="connsiteX8418" y="connsiteY8418"/>
                </a:cxn>
                <a:cxn ang="0">
                  <a:pos x="connsiteX8419" y="connsiteY8419"/>
                </a:cxn>
                <a:cxn ang="0">
                  <a:pos x="connsiteX8420" y="connsiteY8420"/>
                </a:cxn>
                <a:cxn ang="0">
                  <a:pos x="connsiteX8421" y="connsiteY8421"/>
                </a:cxn>
                <a:cxn ang="0">
                  <a:pos x="connsiteX8422" y="connsiteY8422"/>
                </a:cxn>
                <a:cxn ang="0">
                  <a:pos x="connsiteX8423" y="connsiteY8423"/>
                </a:cxn>
                <a:cxn ang="0">
                  <a:pos x="connsiteX8424" y="connsiteY8424"/>
                </a:cxn>
                <a:cxn ang="0">
                  <a:pos x="connsiteX8425" y="connsiteY8425"/>
                </a:cxn>
                <a:cxn ang="0">
                  <a:pos x="connsiteX8426" y="connsiteY8426"/>
                </a:cxn>
                <a:cxn ang="0">
                  <a:pos x="connsiteX8427" y="connsiteY8427"/>
                </a:cxn>
                <a:cxn ang="0">
                  <a:pos x="connsiteX8428" y="connsiteY8428"/>
                </a:cxn>
                <a:cxn ang="0">
                  <a:pos x="connsiteX8429" y="connsiteY8429"/>
                </a:cxn>
                <a:cxn ang="0">
                  <a:pos x="connsiteX8430" y="connsiteY8430"/>
                </a:cxn>
                <a:cxn ang="0">
                  <a:pos x="connsiteX8431" y="connsiteY8431"/>
                </a:cxn>
                <a:cxn ang="0">
                  <a:pos x="connsiteX8432" y="connsiteY8432"/>
                </a:cxn>
                <a:cxn ang="0">
                  <a:pos x="connsiteX8433" y="connsiteY8433"/>
                </a:cxn>
                <a:cxn ang="0">
                  <a:pos x="connsiteX8434" y="connsiteY8434"/>
                </a:cxn>
                <a:cxn ang="0">
                  <a:pos x="connsiteX8435" y="connsiteY8435"/>
                </a:cxn>
                <a:cxn ang="0">
                  <a:pos x="connsiteX8436" y="connsiteY8436"/>
                </a:cxn>
                <a:cxn ang="0">
                  <a:pos x="connsiteX8437" y="connsiteY8437"/>
                </a:cxn>
                <a:cxn ang="0">
                  <a:pos x="connsiteX8438" y="connsiteY8438"/>
                </a:cxn>
                <a:cxn ang="0">
                  <a:pos x="connsiteX8439" y="connsiteY8439"/>
                </a:cxn>
                <a:cxn ang="0">
                  <a:pos x="connsiteX8440" y="connsiteY8440"/>
                </a:cxn>
                <a:cxn ang="0">
                  <a:pos x="connsiteX8441" y="connsiteY8441"/>
                </a:cxn>
                <a:cxn ang="0">
                  <a:pos x="connsiteX8442" y="connsiteY8442"/>
                </a:cxn>
                <a:cxn ang="0">
                  <a:pos x="connsiteX8443" y="connsiteY8443"/>
                </a:cxn>
                <a:cxn ang="0">
                  <a:pos x="connsiteX8444" y="connsiteY8444"/>
                </a:cxn>
                <a:cxn ang="0">
                  <a:pos x="connsiteX8445" y="connsiteY8445"/>
                </a:cxn>
                <a:cxn ang="0">
                  <a:pos x="connsiteX8446" y="connsiteY8446"/>
                </a:cxn>
                <a:cxn ang="0">
                  <a:pos x="connsiteX8447" y="connsiteY8447"/>
                </a:cxn>
                <a:cxn ang="0">
                  <a:pos x="connsiteX8448" y="connsiteY8448"/>
                </a:cxn>
                <a:cxn ang="0">
                  <a:pos x="connsiteX8449" y="connsiteY8449"/>
                </a:cxn>
                <a:cxn ang="0">
                  <a:pos x="connsiteX8450" y="connsiteY8450"/>
                </a:cxn>
                <a:cxn ang="0">
                  <a:pos x="connsiteX8451" y="connsiteY8451"/>
                </a:cxn>
                <a:cxn ang="0">
                  <a:pos x="connsiteX8452" y="connsiteY8452"/>
                </a:cxn>
                <a:cxn ang="0">
                  <a:pos x="connsiteX8453" y="connsiteY8453"/>
                </a:cxn>
                <a:cxn ang="0">
                  <a:pos x="connsiteX8454" y="connsiteY8454"/>
                </a:cxn>
                <a:cxn ang="0">
                  <a:pos x="connsiteX8455" y="connsiteY8455"/>
                </a:cxn>
                <a:cxn ang="0">
                  <a:pos x="connsiteX8456" y="connsiteY8456"/>
                </a:cxn>
                <a:cxn ang="0">
                  <a:pos x="connsiteX8457" y="connsiteY8457"/>
                </a:cxn>
                <a:cxn ang="0">
                  <a:pos x="connsiteX8458" y="connsiteY8458"/>
                </a:cxn>
                <a:cxn ang="0">
                  <a:pos x="connsiteX8459" y="connsiteY8459"/>
                </a:cxn>
                <a:cxn ang="0">
                  <a:pos x="connsiteX8460" y="connsiteY8460"/>
                </a:cxn>
                <a:cxn ang="0">
                  <a:pos x="connsiteX8461" y="connsiteY8461"/>
                </a:cxn>
                <a:cxn ang="0">
                  <a:pos x="connsiteX8462" y="connsiteY8462"/>
                </a:cxn>
                <a:cxn ang="0">
                  <a:pos x="connsiteX8463" y="connsiteY8463"/>
                </a:cxn>
                <a:cxn ang="0">
                  <a:pos x="connsiteX8464" y="connsiteY8464"/>
                </a:cxn>
                <a:cxn ang="0">
                  <a:pos x="connsiteX8465" y="connsiteY8465"/>
                </a:cxn>
                <a:cxn ang="0">
                  <a:pos x="connsiteX8466" y="connsiteY8466"/>
                </a:cxn>
                <a:cxn ang="0">
                  <a:pos x="connsiteX8467" y="connsiteY8467"/>
                </a:cxn>
                <a:cxn ang="0">
                  <a:pos x="connsiteX8468" y="connsiteY8468"/>
                </a:cxn>
                <a:cxn ang="0">
                  <a:pos x="connsiteX8469" y="connsiteY8469"/>
                </a:cxn>
                <a:cxn ang="0">
                  <a:pos x="connsiteX8470" y="connsiteY8470"/>
                </a:cxn>
                <a:cxn ang="0">
                  <a:pos x="connsiteX8471" y="connsiteY8471"/>
                </a:cxn>
                <a:cxn ang="0">
                  <a:pos x="connsiteX8472" y="connsiteY8472"/>
                </a:cxn>
                <a:cxn ang="0">
                  <a:pos x="connsiteX8473" y="connsiteY8473"/>
                </a:cxn>
                <a:cxn ang="0">
                  <a:pos x="connsiteX8474" y="connsiteY8474"/>
                </a:cxn>
                <a:cxn ang="0">
                  <a:pos x="connsiteX8475" y="connsiteY8475"/>
                </a:cxn>
                <a:cxn ang="0">
                  <a:pos x="connsiteX8476" y="connsiteY8476"/>
                </a:cxn>
                <a:cxn ang="0">
                  <a:pos x="connsiteX8477" y="connsiteY8477"/>
                </a:cxn>
                <a:cxn ang="0">
                  <a:pos x="connsiteX8478" y="connsiteY8478"/>
                </a:cxn>
                <a:cxn ang="0">
                  <a:pos x="connsiteX8479" y="connsiteY8479"/>
                </a:cxn>
                <a:cxn ang="0">
                  <a:pos x="connsiteX8480" y="connsiteY8480"/>
                </a:cxn>
                <a:cxn ang="0">
                  <a:pos x="connsiteX8481" y="connsiteY8481"/>
                </a:cxn>
                <a:cxn ang="0">
                  <a:pos x="connsiteX8482" y="connsiteY8482"/>
                </a:cxn>
                <a:cxn ang="0">
                  <a:pos x="connsiteX8483" y="connsiteY8483"/>
                </a:cxn>
                <a:cxn ang="0">
                  <a:pos x="connsiteX8484" y="connsiteY8484"/>
                </a:cxn>
                <a:cxn ang="0">
                  <a:pos x="connsiteX8485" y="connsiteY8485"/>
                </a:cxn>
                <a:cxn ang="0">
                  <a:pos x="connsiteX8486" y="connsiteY8486"/>
                </a:cxn>
                <a:cxn ang="0">
                  <a:pos x="connsiteX8487" y="connsiteY8487"/>
                </a:cxn>
                <a:cxn ang="0">
                  <a:pos x="connsiteX8488" y="connsiteY8488"/>
                </a:cxn>
                <a:cxn ang="0">
                  <a:pos x="connsiteX8489" y="connsiteY8489"/>
                </a:cxn>
                <a:cxn ang="0">
                  <a:pos x="connsiteX8490" y="connsiteY8490"/>
                </a:cxn>
                <a:cxn ang="0">
                  <a:pos x="connsiteX8491" y="connsiteY8491"/>
                </a:cxn>
                <a:cxn ang="0">
                  <a:pos x="connsiteX8492" y="connsiteY8492"/>
                </a:cxn>
                <a:cxn ang="0">
                  <a:pos x="connsiteX8493" y="connsiteY8493"/>
                </a:cxn>
                <a:cxn ang="0">
                  <a:pos x="connsiteX8494" y="connsiteY8494"/>
                </a:cxn>
                <a:cxn ang="0">
                  <a:pos x="connsiteX8495" y="connsiteY8495"/>
                </a:cxn>
                <a:cxn ang="0">
                  <a:pos x="connsiteX8496" y="connsiteY8496"/>
                </a:cxn>
                <a:cxn ang="0">
                  <a:pos x="connsiteX8497" y="connsiteY8497"/>
                </a:cxn>
                <a:cxn ang="0">
                  <a:pos x="connsiteX8498" y="connsiteY8498"/>
                </a:cxn>
                <a:cxn ang="0">
                  <a:pos x="connsiteX8499" y="connsiteY8499"/>
                </a:cxn>
                <a:cxn ang="0">
                  <a:pos x="connsiteX8500" y="connsiteY8500"/>
                </a:cxn>
                <a:cxn ang="0">
                  <a:pos x="connsiteX8501" y="connsiteY8501"/>
                </a:cxn>
                <a:cxn ang="0">
                  <a:pos x="connsiteX8502" y="connsiteY8502"/>
                </a:cxn>
                <a:cxn ang="0">
                  <a:pos x="connsiteX8503" y="connsiteY8503"/>
                </a:cxn>
                <a:cxn ang="0">
                  <a:pos x="connsiteX8504" y="connsiteY8504"/>
                </a:cxn>
                <a:cxn ang="0">
                  <a:pos x="connsiteX8505" y="connsiteY8505"/>
                </a:cxn>
                <a:cxn ang="0">
                  <a:pos x="connsiteX8506" y="connsiteY8506"/>
                </a:cxn>
                <a:cxn ang="0">
                  <a:pos x="connsiteX8507" y="connsiteY8507"/>
                </a:cxn>
                <a:cxn ang="0">
                  <a:pos x="connsiteX8508" y="connsiteY8508"/>
                </a:cxn>
                <a:cxn ang="0">
                  <a:pos x="connsiteX8509" y="connsiteY8509"/>
                </a:cxn>
                <a:cxn ang="0">
                  <a:pos x="connsiteX8510" y="connsiteY8510"/>
                </a:cxn>
                <a:cxn ang="0">
                  <a:pos x="connsiteX8511" y="connsiteY8511"/>
                </a:cxn>
                <a:cxn ang="0">
                  <a:pos x="connsiteX8512" y="connsiteY8512"/>
                </a:cxn>
                <a:cxn ang="0">
                  <a:pos x="connsiteX8513" y="connsiteY8513"/>
                </a:cxn>
                <a:cxn ang="0">
                  <a:pos x="connsiteX8514" y="connsiteY8514"/>
                </a:cxn>
                <a:cxn ang="0">
                  <a:pos x="connsiteX8515" y="connsiteY8515"/>
                </a:cxn>
                <a:cxn ang="0">
                  <a:pos x="connsiteX8516" y="connsiteY8516"/>
                </a:cxn>
                <a:cxn ang="0">
                  <a:pos x="connsiteX8517" y="connsiteY8517"/>
                </a:cxn>
                <a:cxn ang="0">
                  <a:pos x="connsiteX8518" y="connsiteY8518"/>
                </a:cxn>
                <a:cxn ang="0">
                  <a:pos x="connsiteX8519" y="connsiteY8519"/>
                </a:cxn>
                <a:cxn ang="0">
                  <a:pos x="connsiteX8520" y="connsiteY8520"/>
                </a:cxn>
                <a:cxn ang="0">
                  <a:pos x="connsiteX8521" y="connsiteY8521"/>
                </a:cxn>
                <a:cxn ang="0">
                  <a:pos x="connsiteX8522" y="connsiteY8522"/>
                </a:cxn>
                <a:cxn ang="0">
                  <a:pos x="connsiteX8523" y="connsiteY8523"/>
                </a:cxn>
                <a:cxn ang="0">
                  <a:pos x="connsiteX8524" y="connsiteY8524"/>
                </a:cxn>
                <a:cxn ang="0">
                  <a:pos x="connsiteX8525" y="connsiteY8525"/>
                </a:cxn>
                <a:cxn ang="0">
                  <a:pos x="connsiteX8526" y="connsiteY8526"/>
                </a:cxn>
                <a:cxn ang="0">
                  <a:pos x="connsiteX8527" y="connsiteY8527"/>
                </a:cxn>
                <a:cxn ang="0">
                  <a:pos x="connsiteX8528" y="connsiteY8528"/>
                </a:cxn>
                <a:cxn ang="0">
                  <a:pos x="connsiteX8529" y="connsiteY8529"/>
                </a:cxn>
                <a:cxn ang="0">
                  <a:pos x="connsiteX8530" y="connsiteY8530"/>
                </a:cxn>
                <a:cxn ang="0">
                  <a:pos x="connsiteX8531" y="connsiteY8531"/>
                </a:cxn>
                <a:cxn ang="0">
                  <a:pos x="connsiteX8532" y="connsiteY8532"/>
                </a:cxn>
                <a:cxn ang="0">
                  <a:pos x="connsiteX8533" y="connsiteY8533"/>
                </a:cxn>
                <a:cxn ang="0">
                  <a:pos x="connsiteX8534" y="connsiteY8534"/>
                </a:cxn>
                <a:cxn ang="0">
                  <a:pos x="connsiteX8535" y="connsiteY8535"/>
                </a:cxn>
                <a:cxn ang="0">
                  <a:pos x="connsiteX8536" y="connsiteY8536"/>
                </a:cxn>
                <a:cxn ang="0">
                  <a:pos x="connsiteX8537" y="connsiteY8537"/>
                </a:cxn>
                <a:cxn ang="0">
                  <a:pos x="connsiteX8538" y="connsiteY8538"/>
                </a:cxn>
                <a:cxn ang="0">
                  <a:pos x="connsiteX8539" y="connsiteY8539"/>
                </a:cxn>
                <a:cxn ang="0">
                  <a:pos x="connsiteX8540" y="connsiteY8540"/>
                </a:cxn>
                <a:cxn ang="0">
                  <a:pos x="connsiteX8541" y="connsiteY8541"/>
                </a:cxn>
                <a:cxn ang="0">
                  <a:pos x="connsiteX8542" y="connsiteY8542"/>
                </a:cxn>
                <a:cxn ang="0">
                  <a:pos x="connsiteX8543" y="connsiteY8543"/>
                </a:cxn>
                <a:cxn ang="0">
                  <a:pos x="connsiteX8544" y="connsiteY8544"/>
                </a:cxn>
                <a:cxn ang="0">
                  <a:pos x="connsiteX8545" y="connsiteY8545"/>
                </a:cxn>
                <a:cxn ang="0">
                  <a:pos x="connsiteX8546" y="connsiteY8546"/>
                </a:cxn>
                <a:cxn ang="0">
                  <a:pos x="connsiteX8547" y="connsiteY8547"/>
                </a:cxn>
                <a:cxn ang="0">
                  <a:pos x="connsiteX8548" y="connsiteY8548"/>
                </a:cxn>
                <a:cxn ang="0">
                  <a:pos x="connsiteX8549" y="connsiteY8549"/>
                </a:cxn>
                <a:cxn ang="0">
                  <a:pos x="connsiteX8550" y="connsiteY8550"/>
                </a:cxn>
                <a:cxn ang="0">
                  <a:pos x="connsiteX8551" y="connsiteY8551"/>
                </a:cxn>
                <a:cxn ang="0">
                  <a:pos x="connsiteX8552" y="connsiteY8552"/>
                </a:cxn>
                <a:cxn ang="0">
                  <a:pos x="connsiteX8553" y="connsiteY8553"/>
                </a:cxn>
                <a:cxn ang="0">
                  <a:pos x="connsiteX8554" y="connsiteY8554"/>
                </a:cxn>
                <a:cxn ang="0">
                  <a:pos x="connsiteX8555" y="connsiteY8555"/>
                </a:cxn>
                <a:cxn ang="0">
                  <a:pos x="connsiteX8556" y="connsiteY8556"/>
                </a:cxn>
                <a:cxn ang="0">
                  <a:pos x="connsiteX8557" y="connsiteY8557"/>
                </a:cxn>
                <a:cxn ang="0">
                  <a:pos x="connsiteX8558" y="connsiteY8558"/>
                </a:cxn>
                <a:cxn ang="0">
                  <a:pos x="connsiteX8559" y="connsiteY8559"/>
                </a:cxn>
                <a:cxn ang="0">
                  <a:pos x="connsiteX8560" y="connsiteY8560"/>
                </a:cxn>
                <a:cxn ang="0">
                  <a:pos x="connsiteX8561" y="connsiteY8561"/>
                </a:cxn>
                <a:cxn ang="0">
                  <a:pos x="connsiteX8562" y="connsiteY8562"/>
                </a:cxn>
                <a:cxn ang="0">
                  <a:pos x="connsiteX8563" y="connsiteY8563"/>
                </a:cxn>
                <a:cxn ang="0">
                  <a:pos x="connsiteX8564" y="connsiteY8564"/>
                </a:cxn>
                <a:cxn ang="0">
                  <a:pos x="connsiteX8565" y="connsiteY8565"/>
                </a:cxn>
                <a:cxn ang="0">
                  <a:pos x="connsiteX8566" y="connsiteY8566"/>
                </a:cxn>
                <a:cxn ang="0">
                  <a:pos x="connsiteX8567" y="connsiteY8567"/>
                </a:cxn>
                <a:cxn ang="0">
                  <a:pos x="connsiteX8568" y="connsiteY8568"/>
                </a:cxn>
                <a:cxn ang="0">
                  <a:pos x="connsiteX8569" y="connsiteY8569"/>
                </a:cxn>
                <a:cxn ang="0">
                  <a:pos x="connsiteX8570" y="connsiteY8570"/>
                </a:cxn>
                <a:cxn ang="0">
                  <a:pos x="connsiteX8571" y="connsiteY8571"/>
                </a:cxn>
                <a:cxn ang="0">
                  <a:pos x="connsiteX8572" y="connsiteY8572"/>
                </a:cxn>
                <a:cxn ang="0">
                  <a:pos x="connsiteX8573" y="connsiteY8573"/>
                </a:cxn>
                <a:cxn ang="0">
                  <a:pos x="connsiteX8574" y="connsiteY8574"/>
                </a:cxn>
                <a:cxn ang="0">
                  <a:pos x="connsiteX8575" y="connsiteY8575"/>
                </a:cxn>
                <a:cxn ang="0">
                  <a:pos x="connsiteX8576" y="connsiteY8576"/>
                </a:cxn>
                <a:cxn ang="0">
                  <a:pos x="connsiteX8577" y="connsiteY8577"/>
                </a:cxn>
                <a:cxn ang="0">
                  <a:pos x="connsiteX8578" y="connsiteY8578"/>
                </a:cxn>
                <a:cxn ang="0">
                  <a:pos x="connsiteX8579" y="connsiteY8579"/>
                </a:cxn>
                <a:cxn ang="0">
                  <a:pos x="connsiteX8580" y="connsiteY8580"/>
                </a:cxn>
                <a:cxn ang="0">
                  <a:pos x="connsiteX8581" y="connsiteY8581"/>
                </a:cxn>
                <a:cxn ang="0">
                  <a:pos x="connsiteX8582" y="connsiteY8582"/>
                </a:cxn>
                <a:cxn ang="0">
                  <a:pos x="connsiteX8583" y="connsiteY8583"/>
                </a:cxn>
                <a:cxn ang="0">
                  <a:pos x="connsiteX8584" y="connsiteY8584"/>
                </a:cxn>
                <a:cxn ang="0">
                  <a:pos x="connsiteX8585" y="connsiteY8585"/>
                </a:cxn>
                <a:cxn ang="0">
                  <a:pos x="connsiteX8586" y="connsiteY8586"/>
                </a:cxn>
                <a:cxn ang="0">
                  <a:pos x="connsiteX8587" y="connsiteY8587"/>
                </a:cxn>
                <a:cxn ang="0">
                  <a:pos x="connsiteX8588" y="connsiteY8588"/>
                </a:cxn>
                <a:cxn ang="0">
                  <a:pos x="connsiteX8589" y="connsiteY8589"/>
                </a:cxn>
                <a:cxn ang="0">
                  <a:pos x="connsiteX8590" y="connsiteY8590"/>
                </a:cxn>
                <a:cxn ang="0">
                  <a:pos x="connsiteX8591" y="connsiteY8591"/>
                </a:cxn>
                <a:cxn ang="0">
                  <a:pos x="connsiteX8592" y="connsiteY8592"/>
                </a:cxn>
                <a:cxn ang="0">
                  <a:pos x="connsiteX8593" y="connsiteY8593"/>
                </a:cxn>
                <a:cxn ang="0">
                  <a:pos x="connsiteX8594" y="connsiteY8594"/>
                </a:cxn>
                <a:cxn ang="0">
                  <a:pos x="connsiteX8595" y="connsiteY8595"/>
                </a:cxn>
                <a:cxn ang="0">
                  <a:pos x="connsiteX8596" y="connsiteY8596"/>
                </a:cxn>
                <a:cxn ang="0">
                  <a:pos x="connsiteX8597" y="connsiteY8597"/>
                </a:cxn>
                <a:cxn ang="0">
                  <a:pos x="connsiteX8598" y="connsiteY8598"/>
                </a:cxn>
                <a:cxn ang="0">
                  <a:pos x="connsiteX8599" y="connsiteY8599"/>
                </a:cxn>
                <a:cxn ang="0">
                  <a:pos x="connsiteX8600" y="connsiteY8600"/>
                </a:cxn>
                <a:cxn ang="0">
                  <a:pos x="connsiteX8601" y="connsiteY8601"/>
                </a:cxn>
                <a:cxn ang="0">
                  <a:pos x="connsiteX8602" y="connsiteY8602"/>
                </a:cxn>
                <a:cxn ang="0">
                  <a:pos x="connsiteX8603" y="connsiteY8603"/>
                </a:cxn>
                <a:cxn ang="0">
                  <a:pos x="connsiteX8604" y="connsiteY8604"/>
                </a:cxn>
                <a:cxn ang="0">
                  <a:pos x="connsiteX8605" y="connsiteY8605"/>
                </a:cxn>
                <a:cxn ang="0">
                  <a:pos x="connsiteX8606" y="connsiteY8606"/>
                </a:cxn>
                <a:cxn ang="0">
                  <a:pos x="connsiteX8607" y="connsiteY8607"/>
                </a:cxn>
                <a:cxn ang="0">
                  <a:pos x="connsiteX8608" y="connsiteY8608"/>
                </a:cxn>
                <a:cxn ang="0">
                  <a:pos x="connsiteX8609" y="connsiteY8609"/>
                </a:cxn>
                <a:cxn ang="0">
                  <a:pos x="connsiteX8610" y="connsiteY8610"/>
                </a:cxn>
                <a:cxn ang="0">
                  <a:pos x="connsiteX8611" y="connsiteY8611"/>
                </a:cxn>
                <a:cxn ang="0">
                  <a:pos x="connsiteX8612" y="connsiteY8612"/>
                </a:cxn>
                <a:cxn ang="0">
                  <a:pos x="connsiteX8613" y="connsiteY8613"/>
                </a:cxn>
                <a:cxn ang="0">
                  <a:pos x="connsiteX8614" y="connsiteY8614"/>
                </a:cxn>
                <a:cxn ang="0">
                  <a:pos x="connsiteX8615" y="connsiteY8615"/>
                </a:cxn>
                <a:cxn ang="0">
                  <a:pos x="connsiteX8616" y="connsiteY8616"/>
                </a:cxn>
                <a:cxn ang="0">
                  <a:pos x="connsiteX8617" y="connsiteY8617"/>
                </a:cxn>
                <a:cxn ang="0">
                  <a:pos x="connsiteX8618" y="connsiteY8618"/>
                </a:cxn>
                <a:cxn ang="0">
                  <a:pos x="connsiteX8619" y="connsiteY8619"/>
                </a:cxn>
                <a:cxn ang="0">
                  <a:pos x="connsiteX8620" y="connsiteY8620"/>
                </a:cxn>
                <a:cxn ang="0">
                  <a:pos x="connsiteX8621" y="connsiteY8621"/>
                </a:cxn>
                <a:cxn ang="0">
                  <a:pos x="connsiteX8622" y="connsiteY8622"/>
                </a:cxn>
                <a:cxn ang="0">
                  <a:pos x="connsiteX8623" y="connsiteY8623"/>
                </a:cxn>
                <a:cxn ang="0">
                  <a:pos x="connsiteX8624" y="connsiteY8624"/>
                </a:cxn>
                <a:cxn ang="0">
                  <a:pos x="connsiteX8625" y="connsiteY8625"/>
                </a:cxn>
                <a:cxn ang="0">
                  <a:pos x="connsiteX8626" y="connsiteY8626"/>
                </a:cxn>
                <a:cxn ang="0">
                  <a:pos x="connsiteX8627" y="connsiteY8627"/>
                </a:cxn>
                <a:cxn ang="0">
                  <a:pos x="connsiteX8628" y="connsiteY8628"/>
                </a:cxn>
                <a:cxn ang="0">
                  <a:pos x="connsiteX8629" y="connsiteY8629"/>
                </a:cxn>
                <a:cxn ang="0">
                  <a:pos x="connsiteX8630" y="connsiteY8630"/>
                </a:cxn>
                <a:cxn ang="0">
                  <a:pos x="connsiteX8631" y="connsiteY8631"/>
                </a:cxn>
                <a:cxn ang="0">
                  <a:pos x="connsiteX8632" y="connsiteY8632"/>
                </a:cxn>
                <a:cxn ang="0">
                  <a:pos x="connsiteX8633" y="connsiteY8633"/>
                </a:cxn>
                <a:cxn ang="0">
                  <a:pos x="connsiteX8634" y="connsiteY8634"/>
                </a:cxn>
                <a:cxn ang="0">
                  <a:pos x="connsiteX8635" y="connsiteY8635"/>
                </a:cxn>
                <a:cxn ang="0">
                  <a:pos x="connsiteX8636" y="connsiteY8636"/>
                </a:cxn>
                <a:cxn ang="0">
                  <a:pos x="connsiteX8637" y="connsiteY8637"/>
                </a:cxn>
                <a:cxn ang="0">
                  <a:pos x="connsiteX8638" y="connsiteY8638"/>
                </a:cxn>
                <a:cxn ang="0">
                  <a:pos x="connsiteX8639" y="connsiteY8639"/>
                </a:cxn>
                <a:cxn ang="0">
                  <a:pos x="connsiteX8640" y="connsiteY8640"/>
                </a:cxn>
                <a:cxn ang="0">
                  <a:pos x="connsiteX8641" y="connsiteY8641"/>
                </a:cxn>
                <a:cxn ang="0">
                  <a:pos x="connsiteX8642" y="connsiteY8642"/>
                </a:cxn>
                <a:cxn ang="0">
                  <a:pos x="connsiteX8643" y="connsiteY8643"/>
                </a:cxn>
                <a:cxn ang="0">
                  <a:pos x="connsiteX8644" y="connsiteY8644"/>
                </a:cxn>
                <a:cxn ang="0">
                  <a:pos x="connsiteX8645" y="connsiteY8645"/>
                </a:cxn>
                <a:cxn ang="0">
                  <a:pos x="connsiteX8646" y="connsiteY8646"/>
                </a:cxn>
                <a:cxn ang="0">
                  <a:pos x="connsiteX8647" y="connsiteY8647"/>
                </a:cxn>
                <a:cxn ang="0">
                  <a:pos x="connsiteX8648" y="connsiteY8648"/>
                </a:cxn>
                <a:cxn ang="0">
                  <a:pos x="connsiteX8649" y="connsiteY8649"/>
                </a:cxn>
                <a:cxn ang="0">
                  <a:pos x="connsiteX8650" y="connsiteY8650"/>
                </a:cxn>
                <a:cxn ang="0">
                  <a:pos x="connsiteX8651" y="connsiteY8651"/>
                </a:cxn>
                <a:cxn ang="0">
                  <a:pos x="connsiteX8652" y="connsiteY8652"/>
                </a:cxn>
                <a:cxn ang="0">
                  <a:pos x="connsiteX8653" y="connsiteY8653"/>
                </a:cxn>
                <a:cxn ang="0">
                  <a:pos x="connsiteX8654" y="connsiteY8654"/>
                </a:cxn>
                <a:cxn ang="0">
                  <a:pos x="connsiteX8655" y="connsiteY8655"/>
                </a:cxn>
                <a:cxn ang="0">
                  <a:pos x="connsiteX8656" y="connsiteY8656"/>
                </a:cxn>
                <a:cxn ang="0">
                  <a:pos x="connsiteX8657" y="connsiteY8657"/>
                </a:cxn>
                <a:cxn ang="0">
                  <a:pos x="connsiteX8658" y="connsiteY8658"/>
                </a:cxn>
                <a:cxn ang="0">
                  <a:pos x="connsiteX8659" y="connsiteY8659"/>
                </a:cxn>
                <a:cxn ang="0">
                  <a:pos x="connsiteX8660" y="connsiteY8660"/>
                </a:cxn>
                <a:cxn ang="0">
                  <a:pos x="connsiteX8661" y="connsiteY8661"/>
                </a:cxn>
                <a:cxn ang="0">
                  <a:pos x="connsiteX8662" y="connsiteY8662"/>
                </a:cxn>
                <a:cxn ang="0">
                  <a:pos x="connsiteX8663" y="connsiteY8663"/>
                </a:cxn>
                <a:cxn ang="0">
                  <a:pos x="connsiteX8664" y="connsiteY8664"/>
                </a:cxn>
                <a:cxn ang="0">
                  <a:pos x="connsiteX8665" y="connsiteY8665"/>
                </a:cxn>
                <a:cxn ang="0">
                  <a:pos x="connsiteX8666" y="connsiteY8666"/>
                </a:cxn>
                <a:cxn ang="0">
                  <a:pos x="connsiteX8667" y="connsiteY8667"/>
                </a:cxn>
                <a:cxn ang="0">
                  <a:pos x="connsiteX8668" y="connsiteY8668"/>
                </a:cxn>
                <a:cxn ang="0">
                  <a:pos x="connsiteX8669" y="connsiteY8669"/>
                </a:cxn>
                <a:cxn ang="0">
                  <a:pos x="connsiteX8670" y="connsiteY8670"/>
                </a:cxn>
                <a:cxn ang="0">
                  <a:pos x="connsiteX8671" y="connsiteY8671"/>
                </a:cxn>
                <a:cxn ang="0">
                  <a:pos x="connsiteX8672" y="connsiteY8672"/>
                </a:cxn>
                <a:cxn ang="0">
                  <a:pos x="connsiteX8673" y="connsiteY8673"/>
                </a:cxn>
                <a:cxn ang="0">
                  <a:pos x="connsiteX8674" y="connsiteY8674"/>
                </a:cxn>
                <a:cxn ang="0">
                  <a:pos x="connsiteX8675" y="connsiteY8675"/>
                </a:cxn>
                <a:cxn ang="0">
                  <a:pos x="connsiteX8676" y="connsiteY8676"/>
                </a:cxn>
                <a:cxn ang="0">
                  <a:pos x="connsiteX8677" y="connsiteY8677"/>
                </a:cxn>
                <a:cxn ang="0">
                  <a:pos x="connsiteX8678" y="connsiteY8678"/>
                </a:cxn>
                <a:cxn ang="0">
                  <a:pos x="connsiteX8679" y="connsiteY8679"/>
                </a:cxn>
                <a:cxn ang="0">
                  <a:pos x="connsiteX8680" y="connsiteY8680"/>
                </a:cxn>
                <a:cxn ang="0">
                  <a:pos x="connsiteX8681" y="connsiteY8681"/>
                </a:cxn>
                <a:cxn ang="0">
                  <a:pos x="connsiteX8682" y="connsiteY8682"/>
                </a:cxn>
                <a:cxn ang="0">
                  <a:pos x="connsiteX8683" y="connsiteY8683"/>
                </a:cxn>
                <a:cxn ang="0">
                  <a:pos x="connsiteX8684" y="connsiteY8684"/>
                </a:cxn>
                <a:cxn ang="0">
                  <a:pos x="connsiteX8685" y="connsiteY8685"/>
                </a:cxn>
                <a:cxn ang="0">
                  <a:pos x="connsiteX8686" y="connsiteY8686"/>
                </a:cxn>
                <a:cxn ang="0">
                  <a:pos x="connsiteX8687" y="connsiteY8687"/>
                </a:cxn>
                <a:cxn ang="0">
                  <a:pos x="connsiteX8688" y="connsiteY8688"/>
                </a:cxn>
                <a:cxn ang="0">
                  <a:pos x="connsiteX8689" y="connsiteY8689"/>
                </a:cxn>
                <a:cxn ang="0">
                  <a:pos x="connsiteX8690" y="connsiteY8690"/>
                </a:cxn>
                <a:cxn ang="0">
                  <a:pos x="connsiteX8691" y="connsiteY8691"/>
                </a:cxn>
                <a:cxn ang="0">
                  <a:pos x="connsiteX8692" y="connsiteY8692"/>
                </a:cxn>
                <a:cxn ang="0">
                  <a:pos x="connsiteX8693" y="connsiteY8693"/>
                </a:cxn>
                <a:cxn ang="0">
                  <a:pos x="connsiteX8694" y="connsiteY8694"/>
                </a:cxn>
                <a:cxn ang="0">
                  <a:pos x="connsiteX8695" y="connsiteY8695"/>
                </a:cxn>
                <a:cxn ang="0">
                  <a:pos x="connsiteX8696" y="connsiteY8696"/>
                </a:cxn>
                <a:cxn ang="0">
                  <a:pos x="connsiteX8697" y="connsiteY8697"/>
                </a:cxn>
                <a:cxn ang="0">
                  <a:pos x="connsiteX8698" y="connsiteY8698"/>
                </a:cxn>
                <a:cxn ang="0">
                  <a:pos x="connsiteX8699" y="connsiteY8699"/>
                </a:cxn>
                <a:cxn ang="0">
                  <a:pos x="connsiteX8700" y="connsiteY8700"/>
                </a:cxn>
                <a:cxn ang="0">
                  <a:pos x="connsiteX8701" y="connsiteY8701"/>
                </a:cxn>
                <a:cxn ang="0">
                  <a:pos x="connsiteX8702" y="connsiteY8702"/>
                </a:cxn>
                <a:cxn ang="0">
                  <a:pos x="connsiteX8703" y="connsiteY8703"/>
                </a:cxn>
                <a:cxn ang="0">
                  <a:pos x="connsiteX8704" y="connsiteY8704"/>
                </a:cxn>
                <a:cxn ang="0">
                  <a:pos x="connsiteX8705" y="connsiteY8705"/>
                </a:cxn>
                <a:cxn ang="0">
                  <a:pos x="connsiteX8706" y="connsiteY8706"/>
                </a:cxn>
                <a:cxn ang="0">
                  <a:pos x="connsiteX8707" y="connsiteY8707"/>
                </a:cxn>
                <a:cxn ang="0">
                  <a:pos x="connsiteX8708" y="connsiteY8708"/>
                </a:cxn>
                <a:cxn ang="0">
                  <a:pos x="connsiteX8709" y="connsiteY8709"/>
                </a:cxn>
                <a:cxn ang="0">
                  <a:pos x="connsiteX8710" y="connsiteY8710"/>
                </a:cxn>
                <a:cxn ang="0">
                  <a:pos x="connsiteX8711" y="connsiteY8711"/>
                </a:cxn>
                <a:cxn ang="0">
                  <a:pos x="connsiteX8712" y="connsiteY8712"/>
                </a:cxn>
                <a:cxn ang="0">
                  <a:pos x="connsiteX8713" y="connsiteY8713"/>
                </a:cxn>
                <a:cxn ang="0">
                  <a:pos x="connsiteX8714" y="connsiteY8714"/>
                </a:cxn>
                <a:cxn ang="0">
                  <a:pos x="connsiteX8715" y="connsiteY8715"/>
                </a:cxn>
                <a:cxn ang="0">
                  <a:pos x="connsiteX8716" y="connsiteY8716"/>
                </a:cxn>
                <a:cxn ang="0">
                  <a:pos x="connsiteX8717" y="connsiteY8717"/>
                </a:cxn>
                <a:cxn ang="0">
                  <a:pos x="connsiteX8718" y="connsiteY8718"/>
                </a:cxn>
                <a:cxn ang="0">
                  <a:pos x="connsiteX8719" y="connsiteY8719"/>
                </a:cxn>
                <a:cxn ang="0">
                  <a:pos x="connsiteX8720" y="connsiteY8720"/>
                </a:cxn>
                <a:cxn ang="0">
                  <a:pos x="connsiteX8721" y="connsiteY8721"/>
                </a:cxn>
                <a:cxn ang="0">
                  <a:pos x="connsiteX8722" y="connsiteY8722"/>
                </a:cxn>
                <a:cxn ang="0">
                  <a:pos x="connsiteX8723" y="connsiteY8723"/>
                </a:cxn>
                <a:cxn ang="0">
                  <a:pos x="connsiteX8724" y="connsiteY8724"/>
                </a:cxn>
                <a:cxn ang="0">
                  <a:pos x="connsiteX8725" y="connsiteY8725"/>
                </a:cxn>
                <a:cxn ang="0">
                  <a:pos x="connsiteX8726" y="connsiteY8726"/>
                </a:cxn>
                <a:cxn ang="0">
                  <a:pos x="connsiteX8727" y="connsiteY8727"/>
                </a:cxn>
                <a:cxn ang="0">
                  <a:pos x="connsiteX8728" y="connsiteY8728"/>
                </a:cxn>
                <a:cxn ang="0">
                  <a:pos x="connsiteX8729" y="connsiteY8729"/>
                </a:cxn>
                <a:cxn ang="0">
                  <a:pos x="connsiteX8730" y="connsiteY8730"/>
                </a:cxn>
                <a:cxn ang="0">
                  <a:pos x="connsiteX8731" y="connsiteY8731"/>
                </a:cxn>
                <a:cxn ang="0">
                  <a:pos x="connsiteX8732" y="connsiteY8732"/>
                </a:cxn>
                <a:cxn ang="0">
                  <a:pos x="connsiteX8733" y="connsiteY8733"/>
                </a:cxn>
                <a:cxn ang="0">
                  <a:pos x="connsiteX8734" y="connsiteY8734"/>
                </a:cxn>
                <a:cxn ang="0">
                  <a:pos x="connsiteX8735" y="connsiteY8735"/>
                </a:cxn>
                <a:cxn ang="0">
                  <a:pos x="connsiteX8736" y="connsiteY8736"/>
                </a:cxn>
                <a:cxn ang="0">
                  <a:pos x="connsiteX8737" y="connsiteY8737"/>
                </a:cxn>
                <a:cxn ang="0">
                  <a:pos x="connsiteX8738" y="connsiteY8738"/>
                </a:cxn>
                <a:cxn ang="0">
                  <a:pos x="connsiteX8739" y="connsiteY8739"/>
                </a:cxn>
                <a:cxn ang="0">
                  <a:pos x="connsiteX8740" y="connsiteY8740"/>
                </a:cxn>
                <a:cxn ang="0">
                  <a:pos x="connsiteX8741" y="connsiteY8741"/>
                </a:cxn>
                <a:cxn ang="0">
                  <a:pos x="connsiteX8742" y="connsiteY8742"/>
                </a:cxn>
                <a:cxn ang="0">
                  <a:pos x="connsiteX8743" y="connsiteY8743"/>
                </a:cxn>
                <a:cxn ang="0">
                  <a:pos x="connsiteX8744" y="connsiteY8744"/>
                </a:cxn>
                <a:cxn ang="0">
                  <a:pos x="connsiteX8745" y="connsiteY8745"/>
                </a:cxn>
                <a:cxn ang="0">
                  <a:pos x="connsiteX8746" y="connsiteY8746"/>
                </a:cxn>
                <a:cxn ang="0">
                  <a:pos x="connsiteX8747" y="connsiteY8747"/>
                </a:cxn>
                <a:cxn ang="0">
                  <a:pos x="connsiteX8748" y="connsiteY8748"/>
                </a:cxn>
                <a:cxn ang="0">
                  <a:pos x="connsiteX8749" y="connsiteY8749"/>
                </a:cxn>
                <a:cxn ang="0">
                  <a:pos x="connsiteX8750" y="connsiteY8750"/>
                </a:cxn>
                <a:cxn ang="0">
                  <a:pos x="connsiteX8751" y="connsiteY8751"/>
                </a:cxn>
                <a:cxn ang="0">
                  <a:pos x="connsiteX8752" y="connsiteY8752"/>
                </a:cxn>
                <a:cxn ang="0">
                  <a:pos x="connsiteX8753" y="connsiteY8753"/>
                </a:cxn>
                <a:cxn ang="0">
                  <a:pos x="connsiteX8754" y="connsiteY8754"/>
                </a:cxn>
                <a:cxn ang="0">
                  <a:pos x="connsiteX8755" y="connsiteY8755"/>
                </a:cxn>
                <a:cxn ang="0">
                  <a:pos x="connsiteX8756" y="connsiteY8756"/>
                </a:cxn>
                <a:cxn ang="0">
                  <a:pos x="connsiteX8757" y="connsiteY8757"/>
                </a:cxn>
                <a:cxn ang="0">
                  <a:pos x="connsiteX8758" y="connsiteY8758"/>
                </a:cxn>
                <a:cxn ang="0">
                  <a:pos x="connsiteX8759" y="connsiteY8759"/>
                </a:cxn>
                <a:cxn ang="0">
                  <a:pos x="connsiteX8760" y="connsiteY8760"/>
                </a:cxn>
                <a:cxn ang="0">
                  <a:pos x="connsiteX8761" y="connsiteY8761"/>
                </a:cxn>
                <a:cxn ang="0">
                  <a:pos x="connsiteX8762" y="connsiteY8762"/>
                </a:cxn>
                <a:cxn ang="0">
                  <a:pos x="connsiteX8763" y="connsiteY8763"/>
                </a:cxn>
                <a:cxn ang="0">
                  <a:pos x="connsiteX8764" y="connsiteY8764"/>
                </a:cxn>
                <a:cxn ang="0">
                  <a:pos x="connsiteX8765" y="connsiteY8765"/>
                </a:cxn>
                <a:cxn ang="0">
                  <a:pos x="connsiteX8766" y="connsiteY8766"/>
                </a:cxn>
                <a:cxn ang="0">
                  <a:pos x="connsiteX8767" y="connsiteY8767"/>
                </a:cxn>
                <a:cxn ang="0">
                  <a:pos x="connsiteX8768" y="connsiteY8768"/>
                </a:cxn>
                <a:cxn ang="0">
                  <a:pos x="connsiteX8769" y="connsiteY8769"/>
                </a:cxn>
                <a:cxn ang="0">
                  <a:pos x="connsiteX8770" y="connsiteY8770"/>
                </a:cxn>
                <a:cxn ang="0">
                  <a:pos x="connsiteX8771" y="connsiteY8771"/>
                </a:cxn>
                <a:cxn ang="0">
                  <a:pos x="connsiteX8772" y="connsiteY8772"/>
                </a:cxn>
                <a:cxn ang="0">
                  <a:pos x="connsiteX8773" y="connsiteY8773"/>
                </a:cxn>
                <a:cxn ang="0">
                  <a:pos x="connsiteX8774" y="connsiteY8774"/>
                </a:cxn>
                <a:cxn ang="0">
                  <a:pos x="connsiteX8775" y="connsiteY8775"/>
                </a:cxn>
                <a:cxn ang="0">
                  <a:pos x="connsiteX8776" y="connsiteY8776"/>
                </a:cxn>
                <a:cxn ang="0">
                  <a:pos x="connsiteX8777" y="connsiteY8777"/>
                </a:cxn>
                <a:cxn ang="0">
                  <a:pos x="connsiteX8778" y="connsiteY8778"/>
                </a:cxn>
                <a:cxn ang="0">
                  <a:pos x="connsiteX8779" y="connsiteY8779"/>
                </a:cxn>
                <a:cxn ang="0">
                  <a:pos x="connsiteX8780" y="connsiteY8780"/>
                </a:cxn>
                <a:cxn ang="0">
                  <a:pos x="connsiteX8781" y="connsiteY8781"/>
                </a:cxn>
                <a:cxn ang="0">
                  <a:pos x="connsiteX8782" y="connsiteY8782"/>
                </a:cxn>
                <a:cxn ang="0">
                  <a:pos x="connsiteX8783" y="connsiteY8783"/>
                </a:cxn>
                <a:cxn ang="0">
                  <a:pos x="connsiteX8784" y="connsiteY8784"/>
                </a:cxn>
                <a:cxn ang="0">
                  <a:pos x="connsiteX8785" y="connsiteY8785"/>
                </a:cxn>
                <a:cxn ang="0">
                  <a:pos x="connsiteX8786" y="connsiteY8786"/>
                </a:cxn>
                <a:cxn ang="0">
                  <a:pos x="connsiteX8787" y="connsiteY8787"/>
                </a:cxn>
                <a:cxn ang="0">
                  <a:pos x="connsiteX8788" y="connsiteY8788"/>
                </a:cxn>
                <a:cxn ang="0">
                  <a:pos x="connsiteX8789" y="connsiteY8789"/>
                </a:cxn>
                <a:cxn ang="0">
                  <a:pos x="connsiteX8790" y="connsiteY8790"/>
                </a:cxn>
                <a:cxn ang="0">
                  <a:pos x="connsiteX8791" y="connsiteY8791"/>
                </a:cxn>
                <a:cxn ang="0">
                  <a:pos x="connsiteX8792" y="connsiteY8792"/>
                </a:cxn>
                <a:cxn ang="0">
                  <a:pos x="connsiteX8793" y="connsiteY8793"/>
                </a:cxn>
                <a:cxn ang="0">
                  <a:pos x="connsiteX8794" y="connsiteY8794"/>
                </a:cxn>
                <a:cxn ang="0">
                  <a:pos x="connsiteX8795" y="connsiteY8795"/>
                </a:cxn>
                <a:cxn ang="0">
                  <a:pos x="connsiteX8796" y="connsiteY8796"/>
                </a:cxn>
                <a:cxn ang="0">
                  <a:pos x="connsiteX8797" y="connsiteY8797"/>
                </a:cxn>
                <a:cxn ang="0">
                  <a:pos x="connsiteX8798" y="connsiteY8798"/>
                </a:cxn>
                <a:cxn ang="0">
                  <a:pos x="connsiteX8799" y="connsiteY8799"/>
                </a:cxn>
                <a:cxn ang="0">
                  <a:pos x="connsiteX8800" y="connsiteY8800"/>
                </a:cxn>
                <a:cxn ang="0">
                  <a:pos x="connsiteX8801" y="connsiteY8801"/>
                </a:cxn>
                <a:cxn ang="0">
                  <a:pos x="connsiteX8802" y="connsiteY8802"/>
                </a:cxn>
                <a:cxn ang="0">
                  <a:pos x="connsiteX8803" y="connsiteY8803"/>
                </a:cxn>
                <a:cxn ang="0">
                  <a:pos x="connsiteX8804" y="connsiteY8804"/>
                </a:cxn>
                <a:cxn ang="0">
                  <a:pos x="connsiteX8805" y="connsiteY8805"/>
                </a:cxn>
                <a:cxn ang="0">
                  <a:pos x="connsiteX8806" y="connsiteY8806"/>
                </a:cxn>
                <a:cxn ang="0">
                  <a:pos x="connsiteX8807" y="connsiteY8807"/>
                </a:cxn>
                <a:cxn ang="0">
                  <a:pos x="connsiteX8808" y="connsiteY8808"/>
                </a:cxn>
                <a:cxn ang="0">
                  <a:pos x="connsiteX8809" y="connsiteY8809"/>
                </a:cxn>
                <a:cxn ang="0">
                  <a:pos x="connsiteX8810" y="connsiteY8810"/>
                </a:cxn>
                <a:cxn ang="0">
                  <a:pos x="connsiteX8811" y="connsiteY8811"/>
                </a:cxn>
                <a:cxn ang="0">
                  <a:pos x="connsiteX8812" y="connsiteY8812"/>
                </a:cxn>
                <a:cxn ang="0">
                  <a:pos x="connsiteX8813" y="connsiteY8813"/>
                </a:cxn>
                <a:cxn ang="0">
                  <a:pos x="connsiteX8814" y="connsiteY8814"/>
                </a:cxn>
                <a:cxn ang="0">
                  <a:pos x="connsiteX8815" y="connsiteY8815"/>
                </a:cxn>
                <a:cxn ang="0">
                  <a:pos x="connsiteX8816" y="connsiteY8816"/>
                </a:cxn>
                <a:cxn ang="0">
                  <a:pos x="connsiteX8817" y="connsiteY8817"/>
                </a:cxn>
                <a:cxn ang="0">
                  <a:pos x="connsiteX8818" y="connsiteY8818"/>
                </a:cxn>
                <a:cxn ang="0">
                  <a:pos x="connsiteX8819" y="connsiteY8819"/>
                </a:cxn>
                <a:cxn ang="0">
                  <a:pos x="connsiteX8820" y="connsiteY8820"/>
                </a:cxn>
                <a:cxn ang="0">
                  <a:pos x="connsiteX8821" y="connsiteY8821"/>
                </a:cxn>
                <a:cxn ang="0">
                  <a:pos x="connsiteX8822" y="connsiteY8822"/>
                </a:cxn>
                <a:cxn ang="0">
                  <a:pos x="connsiteX8823" y="connsiteY8823"/>
                </a:cxn>
                <a:cxn ang="0">
                  <a:pos x="connsiteX8824" y="connsiteY8824"/>
                </a:cxn>
                <a:cxn ang="0">
                  <a:pos x="connsiteX8825" y="connsiteY8825"/>
                </a:cxn>
                <a:cxn ang="0">
                  <a:pos x="connsiteX8826" y="connsiteY8826"/>
                </a:cxn>
                <a:cxn ang="0">
                  <a:pos x="connsiteX8827" y="connsiteY8827"/>
                </a:cxn>
                <a:cxn ang="0">
                  <a:pos x="connsiteX8828" y="connsiteY8828"/>
                </a:cxn>
                <a:cxn ang="0">
                  <a:pos x="connsiteX8829" y="connsiteY8829"/>
                </a:cxn>
                <a:cxn ang="0">
                  <a:pos x="connsiteX8830" y="connsiteY8830"/>
                </a:cxn>
                <a:cxn ang="0">
                  <a:pos x="connsiteX8831" y="connsiteY8831"/>
                </a:cxn>
                <a:cxn ang="0">
                  <a:pos x="connsiteX8832" y="connsiteY8832"/>
                </a:cxn>
                <a:cxn ang="0">
                  <a:pos x="connsiteX8833" y="connsiteY8833"/>
                </a:cxn>
                <a:cxn ang="0">
                  <a:pos x="connsiteX8834" y="connsiteY8834"/>
                </a:cxn>
                <a:cxn ang="0">
                  <a:pos x="connsiteX8835" y="connsiteY8835"/>
                </a:cxn>
                <a:cxn ang="0">
                  <a:pos x="connsiteX8836" y="connsiteY8836"/>
                </a:cxn>
                <a:cxn ang="0">
                  <a:pos x="connsiteX8837" y="connsiteY8837"/>
                </a:cxn>
                <a:cxn ang="0">
                  <a:pos x="connsiteX8838" y="connsiteY8838"/>
                </a:cxn>
                <a:cxn ang="0">
                  <a:pos x="connsiteX8839" y="connsiteY8839"/>
                </a:cxn>
                <a:cxn ang="0">
                  <a:pos x="connsiteX8840" y="connsiteY8840"/>
                </a:cxn>
                <a:cxn ang="0">
                  <a:pos x="connsiteX8841" y="connsiteY8841"/>
                </a:cxn>
                <a:cxn ang="0">
                  <a:pos x="connsiteX8842" y="connsiteY8842"/>
                </a:cxn>
                <a:cxn ang="0">
                  <a:pos x="connsiteX8843" y="connsiteY8843"/>
                </a:cxn>
                <a:cxn ang="0">
                  <a:pos x="connsiteX8844" y="connsiteY8844"/>
                </a:cxn>
                <a:cxn ang="0">
                  <a:pos x="connsiteX8845" y="connsiteY8845"/>
                </a:cxn>
                <a:cxn ang="0">
                  <a:pos x="connsiteX8846" y="connsiteY8846"/>
                </a:cxn>
                <a:cxn ang="0">
                  <a:pos x="connsiteX8847" y="connsiteY8847"/>
                </a:cxn>
                <a:cxn ang="0">
                  <a:pos x="connsiteX8848" y="connsiteY8848"/>
                </a:cxn>
                <a:cxn ang="0">
                  <a:pos x="connsiteX8849" y="connsiteY8849"/>
                </a:cxn>
                <a:cxn ang="0">
                  <a:pos x="connsiteX8850" y="connsiteY8850"/>
                </a:cxn>
                <a:cxn ang="0">
                  <a:pos x="connsiteX8851" y="connsiteY8851"/>
                </a:cxn>
                <a:cxn ang="0">
                  <a:pos x="connsiteX8852" y="connsiteY8852"/>
                </a:cxn>
                <a:cxn ang="0">
                  <a:pos x="connsiteX8853" y="connsiteY8853"/>
                </a:cxn>
                <a:cxn ang="0">
                  <a:pos x="connsiteX8854" y="connsiteY8854"/>
                </a:cxn>
                <a:cxn ang="0">
                  <a:pos x="connsiteX8855" y="connsiteY8855"/>
                </a:cxn>
                <a:cxn ang="0">
                  <a:pos x="connsiteX8856" y="connsiteY8856"/>
                </a:cxn>
                <a:cxn ang="0">
                  <a:pos x="connsiteX8857" y="connsiteY8857"/>
                </a:cxn>
                <a:cxn ang="0">
                  <a:pos x="connsiteX8858" y="connsiteY8858"/>
                </a:cxn>
                <a:cxn ang="0">
                  <a:pos x="connsiteX8859" y="connsiteY8859"/>
                </a:cxn>
                <a:cxn ang="0">
                  <a:pos x="connsiteX8860" y="connsiteY8860"/>
                </a:cxn>
                <a:cxn ang="0">
                  <a:pos x="connsiteX8861" y="connsiteY8861"/>
                </a:cxn>
                <a:cxn ang="0">
                  <a:pos x="connsiteX8862" y="connsiteY8862"/>
                </a:cxn>
                <a:cxn ang="0">
                  <a:pos x="connsiteX8863" y="connsiteY8863"/>
                </a:cxn>
                <a:cxn ang="0">
                  <a:pos x="connsiteX8864" y="connsiteY8864"/>
                </a:cxn>
                <a:cxn ang="0">
                  <a:pos x="connsiteX8865" y="connsiteY8865"/>
                </a:cxn>
                <a:cxn ang="0">
                  <a:pos x="connsiteX8866" y="connsiteY8866"/>
                </a:cxn>
                <a:cxn ang="0">
                  <a:pos x="connsiteX8867" y="connsiteY8867"/>
                </a:cxn>
                <a:cxn ang="0">
                  <a:pos x="connsiteX8868" y="connsiteY8868"/>
                </a:cxn>
                <a:cxn ang="0">
                  <a:pos x="connsiteX8869" y="connsiteY8869"/>
                </a:cxn>
                <a:cxn ang="0">
                  <a:pos x="connsiteX8870" y="connsiteY8870"/>
                </a:cxn>
                <a:cxn ang="0">
                  <a:pos x="connsiteX8871" y="connsiteY8871"/>
                </a:cxn>
                <a:cxn ang="0">
                  <a:pos x="connsiteX8872" y="connsiteY8872"/>
                </a:cxn>
                <a:cxn ang="0">
                  <a:pos x="connsiteX8873" y="connsiteY8873"/>
                </a:cxn>
                <a:cxn ang="0">
                  <a:pos x="connsiteX8874" y="connsiteY8874"/>
                </a:cxn>
                <a:cxn ang="0">
                  <a:pos x="connsiteX8875" y="connsiteY8875"/>
                </a:cxn>
                <a:cxn ang="0">
                  <a:pos x="connsiteX8876" y="connsiteY8876"/>
                </a:cxn>
                <a:cxn ang="0">
                  <a:pos x="connsiteX8877" y="connsiteY8877"/>
                </a:cxn>
                <a:cxn ang="0">
                  <a:pos x="connsiteX8878" y="connsiteY8878"/>
                </a:cxn>
                <a:cxn ang="0">
                  <a:pos x="connsiteX8879" y="connsiteY8879"/>
                </a:cxn>
                <a:cxn ang="0">
                  <a:pos x="connsiteX8880" y="connsiteY8880"/>
                </a:cxn>
                <a:cxn ang="0">
                  <a:pos x="connsiteX8881" y="connsiteY8881"/>
                </a:cxn>
                <a:cxn ang="0">
                  <a:pos x="connsiteX8882" y="connsiteY8882"/>
                </a:cxn>
                <a:cxn ang="0">
                  <a:pos x="connsiteX8883" y="connsiteY8883"/>
                </a:cxn>
                <a:cxn ang="0">
                  <a:pos x="connsiteX8884" y="connsiteY8884"/>
                </a:cxn>
                <a:cxn ang="0">
                  <a:pos x="connsiteX8885" y="connsiteY8885"/>
                </a:cxn>
                <a:cxn ang="0">
                  <a:pos x="connsiteX8886" y="connsiteY8886"/>
                </a:cxn>
                <a:cxn ang="0">
                  <a:pos x="connsiteX8887" y="connsiteY8887"/>
                </a:cxn>
                <a:cxn ang="0">
                  <a:pos x="connsiteX8888" y="connsiteY8888"/>
                </a:cxn>
                <a:cxn ang="0">
                  <a:pos x="connsiteX8889" y="connsiteY8889"/>
                </a:cxn>
                <a:cxn ang="0">
                  <a:pos x="connsiteX8890" y="connsiteY8890"/>
                </a:cxn>
                <a:cxn ang="0">
                  <a:pos x="connsiteX8891" y="connsiteY8891"/>
                </a:cxn>
                <a:cxn ang="0">
                  <a:pos x="connsiteX8892" y="connsiteY8892"/>
                </a:cxn>
                <a:cxn ang="0">
                  <a:pos x="connsiteX8893" y="connsiteY8893"/>
                </a:cxn>
                <a:cxn ang="0">
                  <a:pos x="connsiteX8894" y="connsiteY8894"/>
                </a:cxn>
                <a:cxn ang="0">
                  <a:pos x="connsiteX8895" y="connsiteY8895"/>
                </a:cxn>
                <a:cxn ang="0">
                  <a:pos x="connsiteX8896" y="connsiteY8896"/>
                </a:cxn>
                <a:cxn ang="0">
                  <a:pos x="connsiteX8897" y="connsiteY8897"/>
                </a:cxn>
                <a:cxn ang="0">
                  <a:pos x="connsiteX8898" y="connsiteY8898"/>
                </a:cxn>
                <a:cxn ang="0">
                  <a:pos x="connsiteX8899" y="connsiteY8899"/>
                </a:cxn>
                <a:cxn ang="0">
                  <a:pos x="connsiteX8900" y="connsiteY8900"/>
                </a:cxn>
                <a:cxn ang="0">
                  <a:pos x="connsiteX8901" y="connsiteY8901"/>
                </a:cxn>
                <a:cxn ang="0">
                  <a:pos x="connsiteX8902" y="connsiteY8902"/>
                </a:cxn>
                <a:cxn ang="0">
                  <a:pos x="connsiteX8903" y="connsiteY8903"/>
                </a:cxn>
                <a:cxn ang="0">
                  <a:pos x="connsiteX8904" y="connsiteY8904"/>
                </a:cxn>
                <a:cxn ang="0">
                  <a:pos x="connsiteX8905" y="connsiteY8905"/>
                </a:cxn>
                <a:cxn ang="0">
                  <a:pos x="connsiteX8906" y="connsiteY8906"/>
                </a:cxn>
                <a:cxn ang="0">
                  <a:pos x="connsiteX8907" y="connsiteY8907"/>
                </a:cxn>
                <a:cxn ang="0">
                  <a:pos x="connsiteX8908" y="connsiteY8908"/>
                </a:cxn>
                <a:cxn ang="0">
                  <a:pos x="connsiteX8909" y="connsiteY8909"/>
                </a:cxn>
                <a:cxn ang="0">
                  <a:pos x="connsiteX8910" y="connsiteY8910"/>
                </a:cxn>
                <a:cxn ang="0">
                  <a:pos x="connsiteX8911" y="connsiteY8911"/>
                </a:cxn>
                <a:cxn ang="0">
                  <a:pos x="connsiteX8912" y="connsiteY8912"/>
                </a:cxn>
                <a:cxn ang="0">
                  <a:pos x="connsiteX8913" y="connsiteY8913"/>
                </a:cxn>
                <a:cxn ang="0">
                  <a:pos x="connsiteX8914" y="connsiteY8914"/>
                </a:cxn>
                <a:cxn ang="0">
                  <a:pos x="connsiteX8915" y="connsiteY8915"/>
                </a:cxn>
                <a:cxn ang="0">
                  <a:pos x="connsiteX8916" y="connsiteY8916"/>
                </a:cxn>
                <a:cxn ang="0">
                  <a:pos x="connsiteX8917" y="connsiteY8917"/>
                </a:cxn>
                <a:cxn ang="0">
                  <a:pos x="connsiteX8918" y="connsiteY8918"/>
                </a:cxn>
                <a:cxn ang="0">
                  <a:pos x="connsiteX8919" y="connsiteY8919"/>
                </a:cxn>
                <a:cxn ang="0">
                  <a:pos x="connsiteX8920" y="connsiteY8920"/>
                </a:cxn>
                <a:cxn ang="0">
                  <a:pos x="connsiteX8921" y="connsiteY8921"/>
                </a:cxn>
                <a:cxn ang="0">
                  <a:pos x="connsiteX8922" y="connsiteY8922"/>
                </a:cxn>
                <a:cxn ang="0">
                  <a:pos x="connsiteX8923" y="connsiteY8923"/>
                </a:cxn>
                <a:cxn ang="0">
                  <a:pos x="connsiteX8924" y="connsiteY8924"/>
                </a:cxn>
                <a:cxn ang="0">
                  <a:pos x="connsiteX8925" y="connsiteY8925"/>
                </a:cxn>
                <a:cxn ang="0">
                  <a:pos x="connsiteX8926" y="connsiteY8926"/>
                </a:cxn>
                <a:cxn ang="0">
                  <a:pos x="connsiteX8927" y="connsiteY8927"/>
                </a:cxn>
                <a:cxn ang="0">
                  <a:pos x="connsiteX8928" y="connsiteY8928"/>
                </a:cxn>
                <a:cxn ang="0">
                  <a:pos x="connsiteX8929" y="connsiteY8929"/>
                </a:cxn>
                <a:cxn ang="0">
                  <a:pos x="connsiteX8930" y="connsiteY8930"/>
                </a:cxn>
                <a:cxn ang="0">
                  <a:pos x="connsiteX8931" y="connsiteY8931"/>
                </a:cxn>
                <a:cxn ang="0">
                  <a:pos x="connsiteX8932" y="connsiteY8932"/>
                </a:cxn>
                <a:cxn ang="0">
                  <a:pos x="connsiteX8933" y="connsiteY8933"/>
                </a:cxn>
                <a:cxn ang="0">
                  <a:pos x="connsiteX8934" y="connsiteY8934"/>
                </a:cxn>
                <a:cxn ang="0">
                  <a:pos x="connsiteX8935" y="connsiteY8935"/>
                </a:cxn>
                <a:cxn ang="0">
                  <a:pos x="connsiteX8936" y="connsiteY8936"/>
                </a:cxn>
                <a:cxn ang="0">
                  <a:pos x="connsiteX8937" y="connsiteY8937"/>
                </a:cxn>
                <a:cxn ang="0">
                  <a:pos x="connsiteX8938" y="connsiteY8938"/>
                </a:cxn>
                <a:cxn ang="0">
                  <a:pos x="connsiteX8939" y="connsiteY8939"/>
                </a:cxn>
                <a:cxn ang="0">
                  <a:pos x="connsiteX8940" y="connsiteY8940"/>
                </a:cxn>
                <a:cxn ang="0">
                  <a:pos x="connsiteX8941" y="connsiteY8941"/>
                </a:cxn>
                <a:cxn ang="0">
                  <a:pos x="connsiteX8942" y="connsiteY8942"/>
                </a:cxn>
                <a:cxn ang="0">
                  <a:pos x="connsiteX8943" y="connsiteY8943"/>
                </a:cxn>
                <a:cxn ang="0">
                  <a:pos x="connsiteX8944" y="connsiteY8944"/>
                </a:cxn>
                <a:cxn ang="0">
                  <a:pos x="connsiteX8945" y="connsiteY8945"/>
                </a:cxn>
                <a:cxn ang="0">
                  <a:pos x="connsiteX8946" y="connsiteY8946"/>
                </a:cxn>
                <a:cxn ang="0">
                  <a:pos x="connsiteX8947" y="connsiteY8947"/>
                </a:cxn>
                <a:cxn ang="0">
                  <a:pos x="connsiteX8948" y="connsiteY8948"/>
                </a:cxn>
                <a:cxn ang="0">
                  <a:pos x="connsiteX8949" y="connsiteY8949"/>
                </a:cxn>
                <a:cxn ang="0">
                  <a:pos x="connsiteX8950" y="connsiteY8950"/>
                </a:cxn>
                <a:cxn ang="0">
                  <a:pos x="connsiteX8951" y="connsiteY8951"/>
                </a:cxn>
                <a:cxn ang="0">
                  <a:pos x="connsiteX8952" y="connsiteY8952"/>
                </a:cxn>
                <a:cxn ang="0">
                  <a:pos x="connsiteX8953" y="connsiteY8953"/>
                </a:cxn>
                <a:cxn ang="0">
                  <a:pos x="connsiteX8954" y="connsiteY8954"/>
                </a:cxn>
                <a:cxn ang="0">
                  <a:pos x="connsiteX8955" y="connsiteY8955"/>
                </a:cxn>
                <a:cxn ang="0">
                  <a:pos x="connsiteX8956" y="connsiteY8956"/>
                </a:cxn>
                <a:cxn ang="0">
                  <a:pos x="connsiteX8957" y="connsiteY8957"/>
                </a:cxn>
                <a:cxn ang="0">
                  <a:pos x="connsiteX8958" y="connsiteY8958"/>
                </a:cxn>
                <a:cxn ang="0">
                  <a:pos x="connsiteX8959" y="connsiteY8959"/>
                </a:cxn>
                <a:cxn ang="0">
                  <a:pos x="connsiteX8960" y="connsiteY8960"/>
                </a:cxn>
                <a:cxn ang="0">
                  <a:pos x="connsiteX8961" y="connsiteY8961"/>
                </a:cxn>
                <a:cxn ang="0">
                  <a:pos x="connsiteX8962" y="connsiteY8962"/>
                </a:cxn>
                <a:cxn ang="0">
                  <a:pos x="connsiteX8963" y="connsiteY8963"/>
                </a:cxn>
                <a:cxn ang="0">
                  <a:pos x="connsiteX8964" y="connsiteY8964"/>
                </a:cxn>
                <a:cxn ang="0">
                  <a:pos x="connsiteX8965" y="connsiteY8965"/>
                </a:cxn>
                <a:cxn ang="0">
                  <a:pos x="connsiteX8966" y="connsiteY8966"/>
                </a:cxn>
                <a:cxn ang="0">
                  <a:pos x="connsiteX8967" y="connsiteY8967"/>
                </a:cxn>
                <a:cxn ang="0">
                  <a:pos x="connsiteX8968" y="connsiteY8968"/>
                </a:cxn>
                <a:cxn ang="0">
                  <a:pos x="connsiteX8969" y="connsiteY8969"/>
                </a:cxn>
                <a:cxn ang="0">
                  <a:pos x="connsiteX8970" y="connsiteY8970"/>
                </a:cxn>
                <a:cxn ang="0">
                  <a:pos x="connsiteX8971" y="connsiteY8971"/>
                </a:cxn>
                <a:cxn ang="0">
                  <a:pos x="connsiteX8972" y="connsiteY8972"/>
                </a:cxn>
                <a:cxn ang="0">
                  <a:pos x="connsiteX8973" y="connsiteY8973"/>
                </a:cxn>
                <a:cxn ang="0">
                  <a:pos x="connsiteX8974" y="connsiteY8974"/>
                </a:cxn>
                <a:cxn ang="0">
                  <a:pos x="connsiteX8975" y="connsiteY8975"/>
                </a:cxn>
                <a:cxn ang="0">
                  <a:pos x="connsiteX8976" y="connsiteY8976"/>
                </a:cxn>
                <a:cxn ang="0">
                  <a:pos x="connsiteX8977" y="connsiteY8977"/>
                </a:cxn>
                <a:cxn ang="0">
                  <a:pos x="connsiteX8978" y="connsiteY8978"/>
                </a:cxn>
                <a:cxn ang="0">
                  <a:pos x="connsiteX8979" y="connsiteY8979"/>
                </a:cxn>
                <a:cxn ang="0">
                  <a:pos x="connsiteX8980" y="connsiteY8980"/>
                </a:cxn>
                <a:cxn ang="0">
                  <a:pos x="connsiteX8981" y="connsiteY8981"/>
                </a:cxn>
                <a:cxn ang="0">
                  <a:pos x="connsiteX8982" y="connsiteY8982"/>
                </a:cxn>
                <a:cxn ang="0">
                  <a:pos x="connsiteX8983" y="connsiteY8983"/>
                </a:cxn>
                <a:cxn ang="0">
                  <a:pos x="connsiteX8984" y="connsiteY8984"/>
                </a:cxn>
                <a:cxn ang="0">
                  <a:pos x="connsiteX8985" y="connsiteY8985"/>
                </a:cxn>
                <a:cxn ang="0">
                  <a:pos x="connsiteX8986" y="connsiteY8986"/>
                </a:cxn>
                <a:cxn ang="0">
                  <a:pos x="connsiteX8987" y="connsiteY8987"/>
                </a:cxn>
                <a:cxn ang="0">
                  <a:pos x="connsiteX8988" y="connsiteY8988"/>
                </a:cxn>
                <a:cxn ang="0">
                  <a:pos x="connsiteX8989" y="connsiteY8989"/>
                </a:cxn>
                <a:cxn ang="0">
                  <a:pos x="connsiteX8990" y="connsiteY8990"/>
                </a:cxn>
                <a:cxn ang="0">
                  <a:pos x="connsiteX8991" y="connsiteY8991"/>
                </a:cxn>
                <a:cxn ang="0">
                  <a:pos x="connsiteX8992" y="connsiteY8992"/>
                </a:cxn>
                <a:cxn ang="0">
                  <a:pos x="connsiteX8993" y="connsiteY8993"/>
                </a:cxn>
                <a:cxn ang="0">
                  <a:pos x="connsiteX8994" y="connsiteY8994"/>
                </a:cxn>
                <a:cxn ang="0">
                  <a:pos x="connsiteX8995" y="connsiteY8995"/>
                </a:cxn>
                <a:cxn ang="0">
                  <a:pos x="connsiteX8996" y="connsiteY8996"/>
                </a:cxn>
                <a:cxn ang="0">
                  <a:pos x="connsiteX8997" y="connsiteY8997"/>
                </a:cxn>
                <a:cxn ang="0">
                  <a:pos x="connsiteX8998" y="connsiteY8998"/>
                </a:cxn>
                <a:cxn ang="0">
                  <a:pos x="connsiteX8999" y="connsiteY8999"/>
                </a:cxn>
                <a:cxn ang="0">
                  <a:pos x="connsiteX9000" y="connsiteY9000"/>
                </a:cxn>
                <a:cxn ang="0">
                  <a:pos x="connsiteX9001" y="connsiteY9001"/>
                </a:cxn>
                <a:cxn ang="0">
                  <a:pos x="connsiteX9002" y="connsiteY9002"/>
                </a:cxn>
                <a:cxn ang="0">
                  <a:pos x="connsiteX9003" y="connsiteY9003"/>
                </a:cxn>
                <a:cxn ang="0">
                  <a:pos x="connsiteX9004" y="connsiteY9004"/>
                </a:cxn>
                <a:cxn ang="0">
                  <a:pos x="connsiteX9005" y="connsiteY9005"/>
                </a:cxn>
                <a:cxn ang="0">
                  <a:pos x="connsiteX9006" y="connsiteY9006"/>
                </a:cxn>
                <a:cxn ang="0">
                  <a:pos x="connsiteX9007" y="connsiteY9007"/>
                </a:cxn>
                <a:cxn ang="0">
                  <a:pos x="connsiteX9008" y="connsiteY9008"/>
                </a:cxn>
                <a:cxn ang="0">
                  <a:pos x="connsiteX9009" y="connsiteY9009"/>
                </a:cxn>
                <a:cxn ang="0">
                  <a:pos x="connsiteX9010" y="connsiteY9010"/>
                </a:cxn>
                <a:cxn ang="0">
                  <a:pos x="connsiteX9011" y="connsiteY9011"/>
                </a:cxn>
                <a:cxn ang="0">
                  <a:pos x="connsiteX9012" y="connsiteY9012"/>
                </a:cxn>
                <a:cxn ang="0">
                  <a:pos x="connsiteX9013" y="connsiteY9013"/>
                </a:cxn>
                <a:cxn ang="0">
                  <a:pos x="connsiteX9014" y="connsiteY9014"/>
                </a:cxn>
                <a:cxn ang="0">
                  <a:pos x="connsiteX9015" y="connsiteY9015"/>
                </a:cxn>
                <a:cxn ang="0">
                  <a:pos x="connsiteX9016" y="connsiteY9016"/>
                </a:cxn>
                <a:cxn ang="0">
                  <a:pos x="connsiteX9017" y="connsiteY9017"/>
                </a:cxn>
                <a:cxn ang="0">
                  <a:pos x="connsiteX9018" y="connsiteY9018"/>
                </a:cxn>
                <a:cxn ang="0">
                  <a:pos x="connsiteX9019" y="connsiteY9019"/>
                </a:cxn>
                <a:cxn ang="0">
                  <a:pos x="connsiteX9020" y="connsiteY9020"/>
                </a:cxn>
                <a:cxn ang="0">
                  <a:pos x="connsiteX9021" y="connsiteY9021"/>
                </a:cxn>
                <a:cxn ang="0">
                  <a:pos x="connsiteX9022" y="connsiteY9022"/>
                </a:cxn>
                <a:cxn ang="0">
                  <a:pos x="connsiteX9023" y="connsiteY9023"/>
                </a:cxn>
                <a:cxn ang="0">
                  <a:pos x="connsiteX9024" y="connsiteY9024"/>
                </a:cxn>
                <a:cxn ang="0">
                  <a:pos x="connsiteX9025" y="connsiteY9025"/>
                </a:cxn>
                <a:cxn ang="0">
                  <a:pos x="connsiteX9026" y="connsiteY9026"/>
                </a:cxn>
                <a:cxn ang="0">
                  <a:pos x="connsiteX9027" y="connsiteY9027"/>
                </a:cxn>
                <a:cxn ang="0">
                  <a:pos x="connsiteX9028" y="connsiteY9028"/>
                </a:cxn>
                <a:cxn ang="0">
                  <a:pos x="connsiteX9029" y="connsiteY9029"/>
                </a:cxn>
                <a:cxn ang="0">
                  <a:pos x="connsiteX9030" y="connsiteY9030"/>
                </a:cxn>
                <a:cxn ang="0">
                  <a:pos x="connsiteX9031" y="connsiteY9031"/>
                </a:cxn>
                <a:cxn ang="0">
                  <a:pos x="connsiteX9032" y="connsiteY9032"/>
                </a:cxn>
                <a:cxn ang="0">
                  <a:pos x="connsiteX9033" y="connsiteY9033"/>
                </a:cxn>
                <a:cxn ang="0">
                  <a:pos x="connsiteX9034" y="connsiteY9034"/>
                </a:cxn>
                <a:cxn ang="0">
                  <a:pos x="connsiteX9035" y="connsiteY9035"/>
                </a:cxn>
                <a:cxn ang="0">
                  <a:pos x="connsiteX9036" y="connsiteY9036"/>
                </a:cxn>
                <a:cxn ang="0">
                  <a:pos x="connsiteX9037" y="connsiteY9037"/>
                </a:cxn>
                <a:cxn ang="0">
                  <a:pos x="connsiteX9038" y="connsiteY9038"/>
                </a:cxn>
                <a:cxn ang="0">
                  <a:pos x="connsiteX9039" y="connsiteY9039"/>
                </a:cxn>
                <a:cxn ang="0">
                  <a:pos x="connsiteX9040" y="connsiteY9040"/>
                </a:cxn>
                <a:cxn ang="0">
                  <a:pos x="connsiteX9041" y="connsiteY9041"/>
                </a:cxn>
                <a:cxn ang="0">
                  <a:pos x="connsiteX9042" y="connsiteY9042"/>
                </a:cxn>
                <a:cxn ang="0">
                  <a:pos x="connsiteX9043" y="connsiteY9043"/>
                </a:cxn>
                <a:cxn ang="0">
                  <a:pos x="connsiteX9044" y="connsiteY9044"/>
                </a:cxn>
                <a:cxn ang="0">
                  <a:pos x="connsiteX9045" y="connsiteY9045"/>
                </a:cxn>
                <a:cxn ang="0">
                  <a:pos x="connsiteX9046" y="connsiteY9046"/>
                </a:cxn>
                <a:cxn ang="0">
                  <a:pos x="connsiteX9047" y="connsiteY9047"/>
                </a:cxn>
                <a:cxn ang="0">
                  <a:pos x="connsiteX9048" y="connsiteY9048"/>
                </a:cxn>
                <a:cxn ang="0">
                  <a:pos x="connsiteX9049" y="connsiteY9049"/>
                </a:cxn>
                <a:cxn ang="0">
                  <a:pos x="connsiteX9050" y="connsiteY9050"/>
                </a:cxn>
                <a:cxn ang="0">
                  <a:pos x="connsiteX9051" y="connsiteY9051"/>
                </a:cxn>
                <a:cxn ang="0">
                  <a:pos x="connsiteX9052" y="connsiteY9052"/>
                </a:cxn>
                <a:cxn ang="0">
                  <a:pos x="connsiteX9053" y="connsiteY9053"/>
                </a:cxn>
                <a:cxn ang="0">
                  <a:pos x="connsiteX9054" y="connsiteY9054"/>
                </a:cxn>
                <a:cxn ang="0">
                  <a:pos x="connsiteX9055" y="connsiteY9055"/>
                </a:cxn>
                <a:cxn ang="0">
                  <a:pos x="connsiteX9056" y="connsiteY9056"/>
                </a:cxn>
                <a:cxn ang="0">
                  <a:pos x="connsiteX9057" y="connsiteY9057"/>
                </a:cxn>
                <a:cxn ang="0">
                  <a:pos x="connsiteX9058" y="connsiteY9058"/>
                </a:cxn>
                <a:cxn ang="0">
                  <a:pos x="connsiteX9059" y="connsiteY9059"/>
                </a:cxn>
                <a:cxn ang="0">
                  <a:pos x="connsiteX9060" y="connsiteY9060"/>
                </a:cxn>
                <a:cxn ang="0">
                  <a:pos x="connsiteX9061" y="connsiteY9061"/>
                </a:cxn>
                <a:cxn ang="0">
                  <a:pos x="connsiteX9062" y="connsiteY9062"/>
                </a:cxn>
                <a:cxn ang="0">
                  <a:pos x="connsiteX9063" y="connsiteY9063"/>
                </a:cxn>
                <a:cxn ang="0">
                  <a:pos x="connsiteX9064" y="connsiteY9064"/>
                </a:cxn>
                <a:cxn ang="0">
                  <a:pos x="connsiteX9065" y="connsiteY9065"/>
                </a:cxn>
                <a:cxn ang="0">
                  <a:pos x="connsiteX9066" y="connsiteY9066"/>
                </a:cxn>
                <a:cxn ang="0">
                  <a:pos x="connsiteX9067" y="connsiteY9067"/>
                </a:cxn>
                <a:cxn ang="0">
                  <a:pos x="connsiteX9068" y="connsiteY9068"/>
                </a:cxn>
                <a:cxn ang="0">
                  <a:pos x="connsiteX9069" y="connsiteY9069"/>
                </a:cxn>
                <a:cxn ang="0">
                  <a:pos x="connsiteX9070" y="connsiteY9070"/>
                </a:cxn>
                <a:cxn ang="0">
                  <a:pos x="connsiteX9071" y="connsiteY9071"/>
                </a:cxn>
                <a:cxn ang="0">
                  <a:pos x="connsiteX9072" y="connsiteY9072"/>
                </a:cxn>
                <a:cxn ang="0">
                  <a:pos x="connsiteX9073" y="connsiteY9073"/>
                </a:cxn>
                <a:cxn ang="0">
                  <a:pos x="connsiteX9074" y="connsiteY9074"/>
                </a:cxn>
                <a:cxn ang="0">
                  <a:pos x="connsiteX9075" y="connsiteY9075"/>
                </a:cxn>
                <a:cxn ang="0">
                  <a:pos x="connsiteX9076" y="connsiteY9076"/>
                </a:cxn>
                <a:cxn ang="0">
                  <a:pos x="connsiteX9077" y="connsiteY9077"/>
                </a:cxn>
                <a:cxn ang="0">
                  <a:pos x="connsiteX9078" y="connsiteY9078"/>
                </a:cxn>
                <a:cxn ang="0">
                  <a:pos x="connsiteX9079" y="connsiteY9079"/>
                </a:cxn>
                <a:cxn ang="0">
                  <a:pos x="connsiteX9080" y="connsiteY9080"/>
                </a:cxn>
                <a:cxn ang="0">
                  <a:pos x="connsiteX9081" y="connsiteY9081"/>
                </a:cxn>
                <a:cxn ang="0">
                  <a:pos x="connsiteX9082" y="connsiteY9082"/>
                </a:cxn>
                <a:cxn ang="0">
                  <a:pos x="connsiteX9083" y="connsiteY9083"/>
                </a:cxn>
                <a:cxn ang="0">
                  <a:pos x="connsiteX9084" y="connsiteY9084"/>
                </a:cxn>
                <a:cxn ang="0">
                  <a:pos x="connsiteX9085" y="connsiteY9085"/>
                </a:cxn>
                <a:cxn ang="0">
                  <a:pos x="connsiteX9086" y="connsiteY9086"/>
                </a:cxn>
                <a:cxn ang="0">
                  <a:pos x="connsiteX9087" y="connsiteY9087"/>
                </a:cxn>
                <a:cxn ang="0">
                  <a:pos x="connsiteX9088" y="connsiteY9088"/>
                </a:cxn>
                <a:cxn ang="0">
                  <a:pos x="connsiteX9089" y="connsiteY9089"/>
                </a:cxn>
                <a:cxn ang="0">
                  <a:pos x="connsiteX9090" y="connsiteY9090"/>
                </a:cxn>
                <a:cxn ang="0">
                  <a:pos x="connsiteX9091" y="connsiteY9091"/>
                </a:cxn>
                <a:cxn ang="0">
                  <a:pos x="connsiteX9092" y="connsiteY9092"/>
                </a:cxn>
                <a:cxn ang="0">
                  <a:pos x="connsiteX9093" y="connsiteY9093"/>
                </a:cxn>
                <a:cxn ang="0">
                  <a:pos x="connsiteX9094" y="connsiteY9094"/>
                </a:cxn>
                <a:cxn ang="0">
                  <a:pos x="connsiteX9095" y="connsiteY9095"/>
                </a:cxn>
                <a:cxn ang="0">
                  <a:pos x="connsiteX9096" y="connsiteY9096"/>
                </a:cxn>
                <a:cxn ang="0">
                  <a:pos x="connsiteX9097" y="connsiteY9097"/>
                </a:cxn>
                <a:cxn ang="0">
                  <a:pos x="connsiteX9098" y="connsiteY9098"/>
                </a:cxn>
                <a:cxn ang="0">
                  <a:pos x="connsiteX9099" y="connsiteY9099"/>
                </a:cxn>
                <a:cxn ang="0">
                  <a:pos x="connsiteX9100" y="connsiteY9100"/>
                </a:cxn>
                <a:cxn ang="0">
                  <a:pos x="connsiteX9101" y="connsiteY9101"/>
                </a:cxn>
                <a:cxn ang="0">
                  <a:pos x="connsiteX9102" y="connsiteY9102"/>
                </a:cxn>
                <a:cxn ang="0">
                  <a:pos x="connsiteX9103" y="connsiteY9103"/>
                </a:cxn>
                <a:cxn ang="0">
                  <a:pos x="connsiteX9104" y="connsiteY9104"/>
                </a:cxn>
                <a:cxn ang="0">
                  <a:pos x="connsiteX9105" y="connsiteY9105"/>
                </a:cxn>
                <a:cxn ang="0">
                  <a:pos x="connsiteX9106" y="connsiteY9106"/>
                </a:cxn>
                <a:cxn ang="0">
                  <a:pos x="connsiteX9107" y="connsiteY9107"/>
                </a:cxn>
                <a:cxn ang="0">
                  <a:pos x="connsiteX9108" y="connsiteY9108"/>
                </a:cxn>
                <a:cxn ang="0">
                  <a:pos x="connsiteX9109" y="connsiteY9109"/>
                </a:cxn>
                <a:cxn ang="0">
                  <a:pos x="connsiteX9110" y="connsiteY9110"/>
                </a:cxn>
                <a:cxn ang="0">
                  <a:pos x="connsiteX9111" y="connsiteY9111"/>
                </a:cxn>
                <a:cxn ang="0">
                  <a:pos x="connsiteX9112" y="connsiteY9112"/>
                </a:cxn>
                <a:cxn ang="0">
                  <a:pos x="connsiteX9113" y="connsiteY9113"/>
                </a:cxn>
                <a:cxn ang="0">
                  <a:pos x="connsiteX9114" y="connsiteY9114"/>
                </a:cxn>
                <a:cxn ang="0">
                  <a:pos x="connsiteX9115" y="connsiteY9115"/>
                </a:cxn>
                <a:cxn ang="0">
                  <a:pos x="connsiteX9116" y="connsiteY9116"/>
                </a:cxn>
                <a:cxn ang="0">
                  <a:pos x="connsiteX9117" y="connsiteY9117"/>
                </a:cxn>
                <a:cxn ang="0">
                  <a:pos x="connsiteX9118" y="connsiteY9118"/>
                </a:cxn>
                <a:cxn ang="0">
                  <a:pos x="connsiteX9119" y="connsiteY9119"/>
                </a:cxn>
                <a:cxn ang="0">
                  <a:pos x="connsiteX9120" y="connsiteY9120"/>
                </a:cxn>
                <a:cxn ang="0">
                  <a:pos x="connsiteX9121" y="connsiteY9121"/>
                </a:cxn>
                <a:cxn ang="0">
                  <a:pos x="connsiteX9122" y="connsiteY9122"/>
                </a:cxn>
                <a:cxn ang="0">
                  <a:pos x="connsiteX9123" y="connsiteY9123"/>
                </a:cxn>
                <a:cxn ang="0">
                  <a:pos x="connsiteX9124" y="connsiteY9124"/>
                </a:cxn>
                <a:cxn ang="0">
                  <a:pos x="connsiteX9125" y="connsiteY9125"/>
                </a:cxn>
                <a:cxn ang="0">
                  <a:pos x="connsiteX9126" y="connsiteY9126"/>
                </a:cxn>
                <a:cxn ang="0">
                  <a:pos x="connsiteX9127" y="connsiteY9127"/>
                </a:cxn>
                <a:cxn ang="0">
                  <a:pos x="connsiteX9128" y="connsiteY9128"/>
                </a:cxn>
                <a:cxn ang="0">
                  <a:pos x="connsiteX9129" y="connsiteY9129"/>
                </a:cxn>
                <a:cxn ang="0">
                  <a:pos x="connsiteX9130" y="connsiteY9130"/>
                </a:cxn>
                <a:cxn ang="0">
                  <a:pos x="connsiteX9131" y="connsiteY9131"/>
                </a:cxn>
                <a:cxn ang="0">
                  <a:pos x="connsiteX9132" y="connsiteY9132"/>
                </a:cxn>
                <a:cxn ang="0">
                  <a:pos x="connsiteX9133" y="connsiteY9133"/>
                </a:cxn>
                <a:cxn ang="0">
                  <a:pos x="connsiteX9134" y="connsiteY9134"/>
                </a:cxn>
                <a:cxn ang="0">
                  <a:pos x="connsiteX9135" y="connsiteY9135"/>
                </a:cxn>
                <a:cxn ang="0">
                  <a:pos x="connsiteX9136" y="connsiteY9136"/>
                </a:cxn>
                <a:cxn ang="0">
                  <a:pos x="connsiteX9137" y="connsiteY9137"/>
                </a:cxn>
                <a:cxn ang="0">
                  <a:pos x="connsiteX9138" y="connsiteY9138"/>
                </a:cxn>
                <a:cxn ang="0">
                  <a:pos x="connsiteX9139" y="connsiteY9139"/>
                </a:cxn>
                <a:cxn ang="0">
                  <a:pos x="connsiteX9140" y="connsiteY9140"/>
                </a:cxn>
                <a:cxn ang="0">
                  <a:pos x="connsiteX9141" y="connsiteY9141"/>
                </a:cxn>
                <a:cxn ang="0">
                  <a:pos x="connsiteX9142" y="connsiteY9142"/>
                </a:cxn>
                <a:cxn ang="0">
                  <a:pos x="connsiteX9143" y="connsiteY9143"/>
                </a:cxn>
                <a:cxn ang="0">
                  <a:pos x="connsiteX9144" y="connsiteY9144"/>
                </a:cxn>
                <a:cxn ang="0">
                  <a:pos x="connsiteX9145" y="connsiteY9145"/>
                </a:cxn>
                <a:cxn ang="0">
                  <a:pos x="connsiteX9146" y="connsiteY9146"/>
                </a:cxn>
                <a:cxn ang="0">
                  <a:pos x="connsiteX9147" y="connsiteY9147"/>
                </a:cxn>
                <a:cxn ang="0">
                  <a:pos x="connsiteX9148" y="connsiteY9148"/>
                </a:cxn>
                <a:cxn ang="0">
                  <a:pos x="connsiteX9149" y="connsiteY9149"/>
                </a:cxn>
                <a:cxn ang="0">
                  <a:pos x="connsiteX9150" y="connsiteY9150"/>
                </a:cxn>
                <a:cxn ang="0">
                  <a:pos x="connsiteX9151" y="connsiteY9151"/>
                </a:cxn>
                <a:cxn ang="0">
                  <a:pos x="connsiteX9152" y="connsiteY9152"/>
                </a:cxn>
                <a:cxn ang="0">
                  <a:pos x="connsiteX9153" y="connsiteY9153"/>
                </a:cxn>
                <a:cxn ang="0">
                  <a:pos x="connsiteX9154" y="connsiteY9154"/>
                </a:cxn>
                <a:cxn ang="0">
                  <a:pos x="connsiteX9155" y="connsiteY9155"/>
                </a:cxn>
                <a:cxn ang="0">
                  <a:pos x="connsiteX9156" y="connsiteY9156"/>
                </a:cxn>
                <a:cxn ang="0">
                  <a:pos x="connsiteX9157" y="connsiteY9157"/>
                </a:cxn>
                <a:cxn ang="0">
                  <a:pos x="connsiteX9158" y="connsiteY9158"/>
                </a:cxn>
                <a:cxn ang="0">
                  <a:pos x="connsiteX9159" y="connsiteY9159"/>
                </a:cxn>
                <a:cxn ang="0">
                  <a:pos x="connsiteX9160" y="connsiteY9160"/>
                </a:cxn>
                <a:cxn ang="0">
                  <a:pos x="connsiteX9161" y="connsiteY9161"/>
                </a:cxn>
                <a:cxn ang="0">
                  <a:pos x="connsiteX9162" y="connsiteY9162"/>
                </a:cxn>
                <a:cxn ang="0">
                  <a:pos x="connsiteX9163" y="connsiteY9163"/>
                </a:cxn>
                <a:cxn ang="0">
                  <a:pos x="connsiteX9164" y="connsiteY9164"/>
                </a:cxn>
                <a:cxn ang="0">
                  <a:pos x="connsiteX9165" y="connsiteY9165"/>
                </a:cxn>
                <a:cxn ang="0">
                  <a:pos x="connsiteX9166" y="connsiteY9166"/>
                </a:cxn>
                <a:cxn ang="0">
                  <a:pos x="connsiteX9167" y="connsiteY9167"/>
                </a:cxn>
                <a:cxn ang="0">
                  <a:pos x="connsiteX9168" y="connsiteY9168"/>
                </a:cxn>
                <a:cxn ang="0">
                  <a:pos x="connsiteX9169" y="connsiteY9169"/>
                </a:cxn>
                <a:cxn ang="0">
                  <a:pos x="connsiteX9170" y="connsiteY9170"/>
                </a:cxn>
                <a:cxn ang="0">
                  <a:pos x="connsiteX9171" y="connsiteY9171"/>
                </a:cxn>
                <a:cxn ang="0">
                  <a:pos x="connsiteX9172" y="connsiteY9172"/>
                </a:cxn>
                <a:cxn ang="0">
                  <a:pos x="connsiteX9173" y="connsiteY9173"/>
                </a:cxn>
                <a:cxn ang="0">
                  <a:pos x="connsiteX9174" y="connsiteY9174"/>
                </a:cxn>
                <a:cxn ang="0">
                  <a:pos x="connsiteX9175" y="connsiteY9175"/>
                </a:cxn>
                <a:cxn ang="0">
                  <a:pos x="connsiteX9176" y="connsiteY9176"/>
                </a:cxn>
                <a:cxn ang="0">
                  <a:pos x="connsiteX9177" y="connsiteY9177"/>
                </a:cxn>
                <a:cxn ang="0">
                  <a:pos x="connsiteX9178" y="connsiteY9178"/>
                </a:cxn>
                <a:cxn ang="0">
                  <a:pos x="connsiteX9179" y="connsiteY9179"/>
                </a:cxn>
                <a:cxn ang="0">
                  <a:pos x="connsiteX9180" y="connsiteY9180"/>
                </a:cxn>
                <a:cxn ang="0">
                  <a:pos x="connsiteX9181" y="connsiteY9181"/>
                </a:cxn>
                <a:cxn ang="0">
                  <a:pos x="connsiteX9182" y="connsiteY9182"/>
                </a:cxn>
                <a:cxn ang="0">
                  <a:pos x="connsiteX9183" y="connsiteY9183"/>
                </a:cxn>
                <a:cxn ang="0">
                  <a:pos x="connsiteX9184" y="connsiteY9184"/>
                </a:cxn>
                <a:cxn ang="0">
                  <a:pos x="connsiteX9185" y="connsiteY9185"/>
                </a:cxn>
                <a:cxn ang="0">
                  <a:pos x="connsiteX9186" y="connsiteY9186"/>
                </a:cxn>
                <a:cxn ang="0">
                  <a:pos x="connsiteX9187" y="connsiteY9187"/>
                </a:cxn>
                <a:cxn ang="0">
                  <a:pos x="connsiteX9188" y="connsiteY9188"/>
                </a:cxn>
                <a:cxn ang="0">
                  <a:pos x="connsiteX9189" y="connsiteY9189"/>
                </a:cxn>
                <a:cxn ang="0">
                  <a:pos x="connsiteX9190" y="connsiteY9190"/>
                </a:cxn>
                <a:cxn ang="0">
                  <a:pos x="connsiteX9191" y="connsiteY9191"/>
                </a:cxn>
                <a:cxn ang="0">
                  <a:pos x="connsiteX9192" y="connsiteY9192"/>
                </a:cxn>
                <a:cxn ang="0">
                  <a:pos x="connsiteX9193" y="connsiteY9193"/>
                </a:cxn>
                <a:cxn ang="0">
                  <a:pos x="connsiteX9194" y="connsiteY9194"/>
                </a:cxn>
                <a:cxn ang="0">
                  <a:pos x="connsiteX9195" y="connsiteY9195"/>
                </a:cxn>
                <a:cxn ang="0">
                  <a:pos x="connsiteX9196" y="connsiteY9196"/>
                </a:cxn>
                <a:cxn ang="0">
                  <a:pos x="connsiteX9197" y="connsiteY9197"/>
                </a:cxn>
                <a:cxn ang="0">
                  <a:pos x="connsiteX9198" y="connsiteY9198"/>
                </a:cxn>
                <a:cxn ang="0">
                  <a:pos x="connsiteX9199" y="connsiteY9199"/>
                </a:cxn>
                <a:cxn ang="0">
                  <a:pos x="connsiteX9200" y="connsiteY9200"/>
                </a:cxn>
                <a:cxn ang="0">
                  <a:pos x="connsiteX9201" y="connsiteY9201"/>
                </a:cxn>
                <a:cxn ang="0">
                  <a:pos x="connsiteX9202" y="connsiteY9202"/>
                </a:cxn>
                <a:cxn ang="0">
                  <a:pos x="connsiteX9203" y="connsiteY9203"/>
                </a:cxn>
                <a:cxn ang="0">
                  <a:pos x="connsiteX9204" y="connsiteY9204"/>
                </a:cxn>
                <a:cxn ang="0">
                  <a:pos x="connsiteX9205" y="connsiteY9205"/>
                </a:cxn>
                <a:cxn ang="0">
                  <a:pos x="connsiteX9206" y="connsiteY9206"/>
                </a:cxn>
                <a:cxn ang="0">
                  <a:pos x="connsiteX9207" y="connsiteY9207"/>
                </a:cxn>
                <a:cxn ang="0">
                  <a:pos x="connsiteX9208" y="connsiteY9208"/>
                </a:cxn>
                <a:cxn ang="0">
                  <a:pos x="connsiteX9209" y="connsiteY9209"/>
                </a:cxn>
                <a:cxn ang="0">
                  <a:pos x="connsiteX9210" y="connsiteY9210"/>
                </a:cxn>
                <a:cxn ang="0">
                  <a:pos x="connsiteX9211" y="connsiteY9211"/>
                </a:cxn>
                <a:cxn ang="0">
                  <a:pos x="connsiteX9212" y="connsiteY9212"/>
                </a:cxn>
                <a:cxn ang="0">
                  <a:pos x="connsiteX9213" y="connsiteY9213"/>
                </a:cxn>
                <a:cxn ang="0">
                  <a:pos x="connsiteX9214" y="connsiteY9214"/>
                </a:cxn>
                <a:cxn ang="0">
                  <a:pos x="connsiteX9215" y="connsiteY9215"/>
                </a:cxn>
                <a:cxn ang="0">
                  <a:pos x="connsiteX9216" y="connsiteY9216"/>
                </a:cxn>
                <a:cxn ang="0">
                  <a:pos x="connsiteX9217" y="connsiteY9217"/>
                </a:cxn>
                <a:cxn ang="0">
                  <a:pos x="connsiteX9218" y="connsiteY9218"/>
                </a:cxn>
                <a:cxn ang="0">
                  <a:pos x="connsiteX9219" y="connsiteY9219"/>
                </a:cxn>
                <a:cxn ang="0">
                  <a:pos x="connsiteX9220" y="connsiteY9220"/>
                </a:cxn>
                <a:cxn ang="0">
                  <a:pos x="connsiteX9221" y="connsiteY9221"/>
                </a:cxn>
                <a:cxn ang="0">
                  <a:pos x="connsiteX9222" y="connsiteY9222"/>
                </a:cxn>
                <a:cxn ang="0">
                  <a:pos x="connsiteX9223" y="connsiteY9223"/>
                </a:cxn>
                <a:cxn ang="0">
                  <a:pos x="connsiteX9224" y="connsiteY9224"/>
                </a:cxn>
                <a:cxn ang="0">
                  <a:pos x="connsiteX9225" y="connsiteY9225"/>
                </a:cxn>
                <a:cxn ang="0">
                  <a:pos x="connsiteX9226" y="connsiteY9226"/>
                </a:cxn>
                <a:cxn ang="0">
                  <a:pos x="connsiteX9227" y="connsiteY9227"/>
                </a:cxn>
                <a:cxn ang="0">
                  <a:pos x="connsiteX9228" y="connsiteY9228"/>
                </a:cxn>
                <a:cxn ang="0">
                  <a:pos x="connsiteX9229" y="connsiteY9229"/>
                </a:cxn>
                <a:cxn ang="0">
                  <a:pos x="connsiteX9230" y="connsiteY9230"/>
                </a:cxn>
                <a:cxn ang="0">
                  <a:pos x="connsiteX9231" y="connsiteY9231"/>
                </a:cxn>
                <a:cxn ang="0">
                  <a:pos x="connsiteX9232" y="connsiteY9232"/>
                </a:cxn>
                <a:cxn ang="0">
                  <a:pos x="connsiteX9233" y="connsiteY9233"/>
                </a:cxn>
                <a:cxn ang="0">
                  <a:pos x="connsiteX9234" y="connsiteY9234"/>
                </a:cxn>
                <a:cxn ang="0">
                  <a:pos x="connsiteX9235" y="connsiteY9235"/>
                </a:cxn>
                <a:cxn ang="0">
                  <a:pos x="connsiteX9236" y="connsiteY9236"/>
                </a:cxn>
                <a:cxn ang="0">
                  <a:pos x="connsiteX9237" y="connsiteY9237"/>
                </a:cxn>
                <a:cxn ang="0">
                  <a:pos x="connsiteX9238" y="connsiteY9238"/>
                </a:cxn>
                <a:cxn ang="0">
                  <a:pos x="connsiteX9239" y="connsiteY9239"/>
                </a:cxn>
                <a:cxn ang="0">
                  <a:pos x="connsiteX9240" y="connsiteY9240"/>
                </a:cxn>
                <a:cxn ang="0">
                  <a:pos x="connsiteX9241" y="connsiteY9241"/>
                </a:cxn>
                <a:cxn ang="0">
                  <a:pos x="connsiteX9242" y="connsiteY9242"/>
                </a:cxn>
                <a:cxn ang="0">
                  <a:pos x="connsiteX9243" y="connsiteY9243"/>
                </a:cxn>
                <a:cxn ang="0">
                  <a:pos x="connsiteX9244" y="connsiteY9244"/>
                </a:cxn>
                <a:cxn ang="0">
                  <a:pos x="connsiteX9245" y="connsiteY9245"/>
                </a:cxn>
                <a:cxn ang="0">
                  <a:pos x="connsiteX9246" y="connsiteY9246"/>
                </a:cxn>
                <a:cxn ang="0">
                  <a:pos x="connsiteX9247" y="connsiteY9247"/>
                </a:cxn>
                <a:cxn ang="0">
                  <a:pos x="connsiteX9248" y="connsiteY9248"/>
                </a:cxn>
                <a:cxn ang="0">
                  <a:pos x="connsiteX9249" y="connsiteY9249"/>
                </a:cxn>
                <a:cxn ang="0">
                  <a:pos x="connsiteX9250" y="connsiteY9250"/>
                </a:cxn>
                <a:cxn ang="0">
                  <a:pos x="connsiteX9251" y="connsiteY9251"/>
                </a:cxn>
                <a:cxn ang="0">
                  <a:pos x="connsiteX9252" y="connsiteY9252"/>
                </a:cxn>
                <a:cxn ang="0">
                  <a:pos x="connsiteX9253" y="connsiteY9253"/>
                </a:cxn>
                <a:cxn ang="0">
                  <a:pos x="connsiteX9254" y="connsiteY9254"/>
                </a:cxn>
                <a:cxn ang="0">
                  <a:pos x="connsiteX9255" y="connsiteY9255"/>
                </a:cxn>
                <a:cxn ang="0">
                  <a:pos x="connsiteX9256" y="connsiteY9256"/>
                </a:cxn>
                <a:cxn ang="0">
                  <a:pos x="connsiteX9257" y="connsiteY9257"/>
                </a:cxn>
                <a:cxn ang="0">
                  <a:pos x="connsiteX9258" y="connsiteY9258"/>
                </a:cxn>
                <a:cxn ang="0">
                  <a:pos x="connsiteX9259" y="connsiteY9259"/>
                </a:cxn>
                <a:cxn ang="0">
                  <a:pos x="connsiteX9260" y="connsiteY9260"/>
                </a:cxn>
                <a:cxn ang="0">
                  <a:pos x="connsiteX9261" y="connsiteY9261"/>
                </a:cxn>
                <a:cxn ang="0">
                  <a:pos x="connsiteX9262" y="connsiteY9262"/>
                </a:cxn>
                <a:cxn ang="0">
                  <a:pos x="connsiteX9263" y="connsiteY9263"/>
                </a:cxn>
                <a:cxn ang="0">
                  <a:pos x="connsiteX9264" y="connsiteY9264"/>
                </a:cxn>
                <a:cxn ang="0">
                  <a:pos x="connsiteX9265" y="connsiteY9265"/>
                </a:cxn>
                <a:cxn ang="0">
                  <a:pos x="connsiteX9266" y="connsiteY9266"/>
                </a:cxn>
                <a:cxn ang="0">
                  <a:pos x="connsiteX9267" y="connsiteY9267"/>
                </a:cxn>
                <a:cxn ang="0">
                  <a:pos x="connsiteX9268" y="connsiteY9268"/>
                </a:cxn>
                <a:cxn ang="0">
                  <a:pos x="connsiteX9269" y="connsiteY9269"/>
                </a:cxn>
                <a:cxn ang="0">
                  <a:pos x="connsiteX9270" y="connsiteY9270"/>
                </a:cxn>
                <a:cxn ang="0">
                  <a:pos x="connsiteX9271" y="connsiteY9271"/>
                </a:cxn>
                <a:cxn ang="0">
                  <a:pos x="connsiteX9272" y="connsiteY9272"/>
                </a:cxn>
                <a:cxn ang="0">
                  <a:pos x="connsiteX9273" y="connsiteY9273"/>
                </a:cxn>
                <a:cxn ang="0">
                  <a:pos x="connsiteX9274" y="connsiteY9274"/>
                </a:cxn>
                <a:cxn ang="0">
                  <a:pos x="connsiteX9275" y="connsiteY9275"/>
                </a:cxn>
                <a:cxn ang="0">
                  <a:pos x="connsiteX9276" y="connsiteY9276"/>
                </a:cxn>
                <a:cxn ang="0">
                  <a:pos x="connsiteX9277" y="connsiteY9277"/>
                </a:cxn>
                <a:cxn ang="0">
                  <a:pos x="connsiteX9278" y="connsiteY9278"/>
                </a:cxn>
                <a:cxn ang="0">
                  <a:pos x="connsiteX9279" y="connsiteY9279"/>
                </a:cxn>
                <a:cxn ang="0">
                  <a:pos x="connsiteX9280" y="connsiteY9280"/>
                </a:cxn>
                <a:cxn ang="0">
                  <a:pos x="connsiteX9281" y="connsiteY9281"/>
                </a:cxn>
                <a:cxn ang="0">
                  <a:pos x="connsiteX9282" y="connsiteY9282"/>
                </a:cxn>
                <a:cxn ang="0">
                  <a:pos x="connsiteX9283" y="connsiteY9283"/>
                </a:cxn>
                <a:cxn ang="0">
                  <a:pos x="connsiteX9284" y="connsiteY9284"/>
                </a:cxn>
                <a:cxn ang="0">
                  <a:pos x="connsiteX9285" y="connsiteY9285"/>
                </a:cxn>
                <a:cxn ang="0">
                  <a:pos x="connsiteX9286" y="connsiteY9286"/>
                </a:cxn>
                <a:cxn ang="0">
                  <a:pos x="connsiteX9287" y="connsiteY9287"/>
                </a:cxn>
                <a:cxn ang="0">
                  <a:pos x="connsiteX9288" y="connsiteY9288"/>
                </a:cxn>
                <a:cxn ang="0">
                  <a:pos x="connsiteX9289" y="connsiteY9289"/>
                </a:cxn>
                <a:cxn ang="0">
                  <a:pos x="connsiteX9290" y="connsiteY9290"/>
                </a:cxn>
                <a:cxn ang="0">
                  <a:pos x="connsiteX9291" y="connsiteY9291"/>
                </a:cxn>
                <a:cxn ang="0">
                  <a:pos x="connsiteX9292" y="connsiteY9292"/>
                </a:cxn>
                <a:cxn ang="0">
                  <a:pos x="connsiteX9293" y="connsiteY9293"/>
                </a:cxn>
                <a:cxn ang="0">
                  <a:pos x="connsiteX9294" y="connsiteY9294"/>
                </a:cxn>
                <a:cxn ang="0">
                  <a:pos x="connsiteX9295" y="connsiteY9295"/>
                </a:cxn>
                <a:cxn ang="0">
                  <a:pos x="connsiteX9296" y="connsiteY9296"/>
                </a:cxn>
                <a:cxn ang="0">
                  <a:pos x="connsiteX9297" y="connsiteY9297"/>
                </a:cxn>
                <a:cxn ang="0">
                  <a:pos x="connsiteX9298" y="connsiteY9298"/>
                </a:cxn>
                <a:cxn ang="0">
                  <a:pos x="connsiteX9299" y="connsiteY9299"/>
                </a:cxn>
                <a:cxn ang="0">
                  <a:pos x="connsiteX9300" y="connsiteY9300"/>
                </a:cxn>
                <a:cxn ang="0">
                  <a:pos x="connsiteX9301" y="connsiteY9301"/>
                </a:cxn>
                <a:cxn ang="0">
                  <a:pos x="connsiteX9302" y="connsiteY9302"/>
                </a:cxn>
                <a:cxn ang="0">
                  <a:pos x="connsiteX9303" y="connsiteY9303"/>
                </a:cxn>
                <a:cxn ang="0">
                  <a:pos x="connsiteX9304" y="connsiteY9304"/>
                </a:cxn>
                <a:cxn ang="0">
                  <a:pos x="connsiteX9305" y="connsiteY9305"/>
                </a:cxn>
                <a:cxn ang="0">
                  <a:pos x="connsiteX9306" y="connsiteY9306"/>
                </a:cxn>
                <a:cxn ang="0">
                  <a:pos x="connsiteX9307" y="connsiteY9307"/>
                </a:cxn>
                <a:cxn ang="0">
                  <a:pos x="connsiteX9308" y="connsiteY9308"/>
                </a:cxn>
                <a:cxn ang="0">
                  <a:pos x="connsiteX9309" y="connsiteY9309"/>
                </a:cxn>
                <a:cxn ang="0">
                  <a:pos x="connsiteX9310" y="connsiteY9310"/>
                </a:cxn>
                <a:cxn ang="0">
                  <a:pos x="connsiteX9311" y="connsiteY9311"/>
                </a:cxn>
                <a:cxn ang="0">
                  <a:pos x="connsiteX9312" y="connsiteY9312"/>
                </a:cxn>
                <a:cxn ang="0">
                  <a:pos x="connsiteX9313" y="connsiteY9313"/>
                </a:cxn>
                <a:cxn ang="0">
                  <a:pos x="connsiteX9314" y="connsiteY9314"/>
                </a:cxn>
                <a:cxn ang="0">
                  <a:pos x="connsiteX9315" y="connsiteY9315"/>
                </a:cxn>
                <a:cxn ang="0">
                  <a:pos x="connsiteX9316" y="connsiteY9316"/>
                </a:cxn>
                <a:cxn ang="0">
                  <a:pos x="connsiteX9317" y="connsiteY9317"/>
                </a:cxn>
                <a:cxn ang="0">
                  <a:pos x="connsiteX9318" y="connsiteY9318"/>
                </a:cxn>
                <a:cxn ang="0">
                  <a:pos x="connsiteX9319" y="connsiteY9319"/>
                </a:cxn>
                <a:cxn ang="0">
                  <a:pos x="connsiteX9320" y="connsiteY9320"/>
                </a:cxn>
                <a:cxn ang="0">
                  <a:pos x="connsiteX9321" y="connsiteY9321"/>
                </a:cxn>
                <a:cxn ang="0">
                  <a:pos x="connsiteX9322" y="connsiteY9322"/>
                </a:cxn>
                <a:cxn ang="0">
                  <a:pos x="connsiteX9323" y="connsiteY9323"/>
                </a:cxn>
                <a:cxn ang="0">
                  <a:pos x="connsiteX9324" y="connsiteY9324"/>
                </a:cxn>
                <a:cxn ang="0">
                  <a:pos x="connsiteX9325" y="connsiteY9325"/>
                </a:cxn>
                <a:cxn ang="0">
                  <a:pos x="connsiteX9326" y="connsiteY9326"/>
                </a:cxn>
                <a:cxn ang="0">
                  <a:pos x="connsiteX9327" y="connsiteY9327"/>
                </a:cxn>
                <a:cxn ang="0">
                  <a:pos x="connsiteX9328" y="connsiteY9328"/>
                </a:cxn>
                <a:cxn ang="0">
                  <a:pos x="connsiteX9329" y="connsiteY9329"/>
                </a:cxn>
                <a:cxn ang="0">
                  <a:pos x="connsiteX9330" y="connsiteY9330"/>
                </a:cxn>
                <a:cxn ang="0">
                  <a:pos x="connsiteX9331" y="connsiteY9331"/>
                </a:cxn>
                <a:cxn ang="0">
                  <a:pos x="connsiteX9332" y="connsiteY9332"/>
                </a:cxn>
                <a:cxn ang="0">
                  <a:pos x="connsiteX9333" y="connsiteY9333"/>
                </a:cxn>
                <a:cxn ang="0">
                  <a:pos x="connsiteX9334" y="connsiteY9334"/>
                </a:cxn>
                <a:cxn ang="0">
                  <a:pos x="connsiteX9335" y="connsiteY9335"/>
                </a:cxn>
                <a:cxn ang="0">
                  <a:pos x="connsiteX9336" y="connsiteY9336"/>
                </a:cxn>
                <a:cxn ang="0">
                  <a:pos x="connsiteX9337" y="connsiteY9337"/>
                </a:cxn>
                <a:cxn ang="0">
                  <a:pos x="connsiteX9338" y="connsiteY9338"/>
                </a:cxn>
                <a:cxn ang="0">
                  <a:pos x="connsiteX9339" y="connsiteY9339"/>
                </a:cxn>
                <a:cxn ang="0">
                  <a:pos x="connsiteX9340" y="connsiteY9340"/>
                </a:cxn>
                <a:cxn ang="0">
                  <a:pos x="connsiteX9341" y="connsiteY9341"/>
                </a:cxn>
                <a:cxn ang="0">
                  <a:pos x="connsiteX9342" y="connsiteY9342"/>
                </a:cxn>
                <a:cxn ang="0">
                  <a:pos x="connsiteX9343" y="connsiteY9343"/>
                </a:cxn>
                <a:cxn ang="0">
                  <a:pos x="connsiteX9344" y="connsiteY9344"/>
                </a:cxn>
                <a:cxn ang="0">
                  <a:pos x="connsiteX9345" y="connsiteY9345"/>
                </a:cxn>
                <a:cxn ang="0">
                  <a:pos x="connsiteX9346" y="connsiteY9346"/>
                </a:cxn>
                <a:cxn ang="0">
                  <a:pos x="connsiteX9347" y="connsiteY9347"/>
                </a:cxn>
                <a:cxn ang="0">
                  <a:pos x="connsiteX9348" y="connsiteY9348"/>
                </a:cxn>
                <a:cxn ang="0">
                  <a:pos x="connsiteX9349" y="connsiteY9349"/>
                </a:cxn>
                <a:cxn ang="0">
                  <a:pos x="connsiteX9350" y="connsiteY9350"/>
                </a:cxn>
                <a:cxn ang="0">
                  <a:pos x="connsiteX9351" y="connsiteY9351"/>
                </a:cxn>
                <a:cxn ang="0">
                  <a:pos x="connsiteX9352" y="connsiteY9352"/>
                </a:cxn>
                <a:cxn ang="0">
                  <a:pos x="connsiteX9353" y="connsiteY9353"/>
                </a:cxn>
                <a:cxn ang="0">
                  <a:pos x="connsiteX9354" y="connsiteY9354"/>
                </a:cxn>
                <a:cxn ang="0">
                  <a:pos x="connsiteX9355" y="connsiteY9355"/>
                </a:cxn>
                <a:cxn ang="0">
                  <a:pos x="connsiteX9356" y="connsiteY9356"/>
                </a:cxn>
                <a:cxn ang="0">
                  <a:pos x="connsiteX9357" y="connsiteY9357"/>
                </a:cxn>
                <a:cxn ang="0">
                  <a:pos x="connsiteX9358" y="connsiteY9358"/>
                </a:cxn>
                <a:cxn ang="0">
                  <a:pos x="connsiteX9359" y="connsiteY9359"/>
                </a:cxn>
                <a:cxn ang="0">
                  <a:pos x="connsiteX9360" y="connsiteY9360"/>
                </a:cxn>
                <a:cxn ang="0">
                  <a:pos x="connsiteX9361" y="connsiteY9361"/>
                </a:cxn>
                <a:cxn ang="0">
                  <a:pos x="connsiteX9362" y="connsiteY9362"/>
                </a:cxn>
                <a:cxn ang="0">
                  <a:pos x="connsiteX9363" y="connsiteY9363"/>
                </a:cxn>
                <a:cxn ang="0">
                  <a:pos x="connsiteX9364" y="connsiteY9364"/>
                </a:cxn>
                <a:cxn ang="0">
                  <a:pos x="connsiteX9365" y="connsiteY9365"/>
                </a:cxn>
                <a:cxn ang="0">
                  <a:pos x="connsiteX9366" y="connsiteY9366"/>
                </a:cxn>
                <a:cxn ang="0">
                  <a:pos x="connsiteX9367" y="connsiteY9367"/>
                </a:cxn>
                <a:cxn ang="0">
                  <a:pos x="connsiteX9368" y="connsiteY9368"/>
                </a:cxn>
                <a:cxn ang="0">
                  <a:pos x="connsiteX9369" y="connsiteY9369"/>
                </a:cxn>
                <a:cxn ang="0">
                  <a:pos x="connsiteX9370" y="connsiteY9370"/>
                </a:cxn>
                <a:cxn ang="0">
                  <a:pos x="connsiteX9371" y="connsiteY9371"/>
                </a:cxn>
                <a:cxn ang="0">
                  <a:pos x="connsiteX9372" y="connsiteY9372"/>
                </a:cxn>
                <a:cxn ang="0">
                  <a:pos x="connsiteX9373" y="connsiteY9373"/>
                </a:cxn>
                <a:cxn ang="0">
                  <a:pos x="connsiteX9374" y="connsiteY9374"/>
                </a:cxn>
                <a:cxn ang="0">
                  <a:pos x="connsiteX9375" y="connsiteY9375"/>
                </a:cxn>
                <a:cxn ang="0">
                  <a:pos x="connsiteX9376" y="connsiteY9376"/>
                </a:cxn>
                <a:cxn ang="0">
                  <a:pos x="connsiteX9377" y="connsiteY9377"/>
                </a:cxn>
                <a:cxn ang="0">
                  <a:pos x="connsiteX9378" y="connsiteY9378"/>
                </a:cxn>
                <a:cxn ang="0">
                  <a:pos x="connsiteX9379" y="connsiteY9379"/>
                </a:cxn>
                <a:cxn ang="0">
                  <a:pos x="connsiteX9380" y="connsiteY9380"/>
                </a:cxn>
                <a:cxn ang="0">
                  <a:pos x="connsiteX9381" y="connsiteY9381"/>
                </a:cxn>
                <a:cxn ang="0">
                  <a:pos x="connsiteX9382" y="connsiteY9382"/>
                </a:cxn>
                <a:cxn ang="0">
                  <a:pos x="connsiteX9383" y="connsiteY9383"/>
                </a:cxn>
                <a:cxn ang="0">
                  <a:pos x="connsiteX9384" y="connsiteY9384"/>
                </a:cxn>
                <a:cxn ang="0">
                  <a:pos x="connsiteX9385" y="connsiteY9385"/>
                </a:cxn>
                <a:cxn ang="0">
                  <a:pos x="connsiteX9386" y="connsiteY9386"/>
                </a:cxn>
                <a:cxn ang="0">
                  <a:pos x="connsiteX9387" y="connsiteY9387"/>
                </a:cxn>
                <a:cxn ang="0">
                  <a:pos x="connsiteX9388" y="connsiteY9388"/>
                </a:cxn>
                <a:cxn ang="0">
                  <a:pos x="connsiteX9389" y="connsiteY9389"/>
                </a:cxn>
                <a:cxn ang="0">
                  <a:pos x="connsiteX9390" y="connsiteY9390"/>
                </a:cxn>
                <a:cxn ang="0">
                  <a:pos x="connsiteX9391" y="connsiteY9391"/>
                </a:cxn>
                <a:cxn ang="0">
                  <a:pos x="connsiteX9392" y="connsiteY9392"/>
                </a:cxn>
                <a:cxn ang="0">
                  <a:pos x="connsiteX9393" y="connsiteY9393"/>
                </a:cxn>
                <a:cxn ang="0">
                  <a:pos x="connsiteX9394" y="connsiteY9394"/>
                </a:cxn>
                <a:cxn ang="0">
                  <a:pos x="connsiteX9395" y="connsiteY9395"/>
                </a:cxn>
                <a:cxn ang="0">
                  <a:pos x="connsiteX9396" y="connsiteY9396"/>
                </a:cxn>
                <a:cxn ang="0">
                  <a:pos x="connsiteX9397" y="connsiteY9397"/>
                </a:cxn>
                <a:cxn ang="0">
                  <a:pos x="connsiteX9398" y="connsiteY9398"/>
                </a:cxn>
                <a:cxn ang="0">
                  <a:pos x="connsiteX9399" y="connsiteY9399"/>
                </a:cxn>
                <a:cxn ang="0">
                  <a:pos x="connsiteX9400" y="connsiteY9400"/>
                </a:cxn>
                <a:cxn ang="0">
                  <a:pos x="connsiteX9401" y="connsiteY9401"/>
                </a:cxn>
                <a:cxn ang="0">
                  <a:pos x="connsiteX9402" y="connsiteY9402"/>
                </a:cxn>
                <a:cxn ang="0">
                  <a:pos x="connsiteX9403" y="connsiteY9403"/>
                </a:cxn>
                <a:cxn ang="0">
                  <a:pos x="connsiteX9404" y="connsiteY9404"/>
                </a:cxn>
                <a:cxn ang="0">
                  <a:pos x="connsiteX9405" y="connsiteY9405"/>
                </a:cxn>
                <a:cxn ang="0">
                  <a:pos x="connsiteX9406" y="connsiteY9406"/>
                </a:cxn>
                <a:cxn ang="0">
                  <a:pos x="connsiteX9407" y="connsiteY9407"/>
                </a:cxn>
                <a:cxn ang="0">
                  <a:pos x="connsiteX9408" y="connsiteY9408"/>
                </a:cxn>
                <a:cxn ang="0">
                  <a:pos x="connsiteX9409" y="connsiteY9409"/>
                </a:cxn>
                <a:cxn ang="0">
                  <a:pos x="connsiteX9410" y="connsiteY9410"/>
                </a:cxn>
                <a:cxn ang="0">
                  <a:pos x="connsiteX9411" y="connsiteY9411"/>
                </a:cxn>
                <a:cxn ang="0">
                  <a:pos x="connsiteX9412" y="connsiteY9412"/>
                </a:cxn>
                <a:cxn ang="0">
                  <a:pos x="connsiteX9413" y="connsiteY9413"/>
                </a:cxn>
                <a:cxn ang="0">
                  <a:pos x="connsiteX9414" y="connsiteY9414"/>
                </a:cxn>
                <a:cxn ang="0">
                  <a:pos x="connsiteX9415" y="connsiteY9415"/>
                </a:cxn>
                <a:cxn ang="0">
                  <a:pos x="connsiteX9416" y="connsiteY9416"/>
                </a:cxn>
                <a:cxn ang="0">
                  <a:pos x="connsiteX9417" y="connsiteY9417"/>
                </a:cxn>
                <a:cxn ang="0">
                  <a:pos x="connsiteX9418" y="connsiteY9418"/>
                </a:cxn>
                <a:cxn ang="0">
                  <a:pos x="connsiteX9419" y="connsiteY9419"/>
                </a:cxn>
                <a:cxn ang="0">
                  <a:pos x="connsiteX9420" y="connsiteY9420"/>
                </a:cxn>
                <a:cxn ang="0">
                  <a:pos x="connsiteX9421" y="connsiteY9421"/>
                </a:cxn>
                <a:cxn ang="0">
                  <a:pos x="connsiteX9422" y="connsiteY9422"/>
                </a:cxn>
                <a:cxn ang="0">
                  <a:pos x="connsiteX9423" y="connsiteY9423"/>
                </a:cxn>
                <a:cxn ang="0">
                  <a:pos x="connsiteX9424" y="connsiteY9424"/>
                </a:cxn>
                <a:cxn ang="0">
                  <a:pos x="connsiteX9425" y="connsiteY9425"/>
                </a:cxn>
                <a:cxn ang="0">
                  <a:pos x="connsiteX9426" y="connsiteY9426"/>
                </a:cxn>
                <a:cxn ang="0">
                  <a:pos x="connsiteX9427" y="connsiteY9427"/>
                </a:cxn>
                <a:cxn ang="0">
                  <a:pos x="connsiteX9428" y="connsiteY9428"/>
                </a:cxn>
                <a:cxn ang="0">
                  <a:pos x="connsiteX9429" y="connsiteY9429"/>
                </a:cxn>
                <a:cxn ang="0">
                  <a:pos x="connsiteX9430" y="connsiteY9430"/>
                </a:cxn>
                <a:cxn ang="0">
                  <a:pos x="connsiteX9431" y="connsiteY9431"/>
                </a:cxn>
                <a:cxn ang="0">
                  <a:pos x="connsiteX9432" y="connsiteY9432"/>
                </a:cxn>
                <a:cxn ang="0">
                  <a:pos x="connsiteX9433" y="connsiteY9433"/>
                </a:cxn>
                <a:cxn ang="0">
                  <a:pos x="connsiteX9434" y="connsiteY9434"/>
                </a:cxn>
                <a:cxn ang="0">
                  <a:pos x="connsiteX9435" y="connsiteY9435"/>
                </a:cxn>
                <a:cxn ang="0">
                  <a:pos x="connsiteX9436" y="connsiteY9436"/>
                </a:cxn>
                <a:cxn ang="0">
                  <a:pos x="connsiteX9437" y="connsiteY9437"/>
                </a:cxn>
                <a:cxn ang="0">
                  <a:pos x="connsiteX9438" y="connsiteY9438"/>
                </a:cxn>
                <a:cxn ang="0">
                  <a:pos x="connsiteX9439" y="connsiteY9439"/>
                </a:cxn>
                <a:cxn ang="0">
                  <a:pos x="connsiteX9440" y="connsiteY9440"/>
                </a:cxn>
                <a:cxn ang="0">
                  <a:pos x="connsiteX9441" y="connsiteY9441"/>
                </a:cxn>
                <a:cxn ang="0">
                  <a:pos x="connsiteX9442" y="connsiteY9442"/>
                </a:cxn>
                <a:cxn ang="0">
                  <a:pos x="connsiteX9443" y="connsiteY9443"/>
                </a:cxn>
                <a:cxn ang="0">
                  <a:pos x="connsiteX9444" y="connsiteY9444"/>
                </a:cxn>
                <a:cxn ang="0">
                  <a:pos x="connsiteX9445" y="connsiteY9445"/>
                </a:cxn>
                <a:cxn ang="0">
                  <a:pos x="connsiteX9446" y="connsiteY9446"/>
                </a:cxn>
                <a:cxn ang="0">
                  <a:pos x="connsiteX9447" y="connsiteY9447"/>
                </a:cxn>
                <a:cxn ang="0">
                  <a:pos x="connsiteX9448" y="connsiteY9448"/>
                </a:cxn>
                <a:cxn ang="0">
                  <a:pos x="connsiteX9449" y="connsiteY9449"/>
                </a:cxn>
                <a:cxn ang="0">
                  <a:pos x="connsiteX9450" y="connsiteY9450"/>
                </a:cxn>
                <a:cxn ang="0">
                  <a:pos x="connsiteX9451" y="connsiteY9451"/>
                </a:cxn>
                <a:cxn ang="0">
                  <a:pos x="connsiteX9452" y="connsiteY9452"/>
                </a:cxn>
                <a:cxn ang="0">
                  <a:pos x="connsiteX9453" y="connsiteY9453"/>
                </a:cxn>
                <a:cxn ang="0">
                  <a:pos x="connsiteX9454" y="connsiteY9454"/>
                </a:cxn>
                <a:cxn ang="0">
                  <a:pos x="connsiteX9455" y="connsiteY9455"/>
                </a:cxn>
                <a:cxn ang="0">
                  <a:pos x="connsiteX9456" y="connsiteY9456"/>
                </a:cxn>
                <a:cxn ang="0">
                  <a:pos x="connsiteX9457" y="connsiteY9457"/>
                </a:cxn>
                <a:cxn ang="0">
                  <a:pos x="connsiteX9458" y="connsiteY9458"/>
                </a:cxn>
                <a:cxn ang="0">
                  <a:pos x="connsiteX9459" y="connsiteY9459"/>
                </a:cxn>
                <a:cxn ang="0">
                  <a:pos x="connsiteX9460" y="connsiteY9460"/>
                </a:cxn>
                <a:cxn ang="0">
                  <a:pos x="connsiteX9461" y="connsiteY9461"/>
                </a:cxn>
                <a:cxn ang="0">
                  <a:pos x="connsiteX9462" y="connsiteY9462"/>
                </a:cxn>
                <a:cxn ang="0">
                  <a:pos x="connsiteX9463" y="connsiteY9463"/>
                </a:cxn>
                <a:cxn ang="0">
                  <a:pos x="connsiteX9464" y="connsiteY9464"/>
                </a:cxn>
                <a:cxn ang="0">
                  <a:pos x="connsiteX9465" y="connsiteY9465"/>
                </a:cxn>
                <a:cxn ang="0">
                  <a:pos x="connsiteX9466" y="connsiteY9466"/>
                </a:cxn>
                <a:cxn ang="0">
                  <a:pos x="connsiteX9467" y="connsiteY9467"/>
                </a:cxn>
                <a:cxn ang="0">
                  <a:pos x="connsiteX9468" y="connsiteY9468"/>
                </a:cxn>
                <a:cxn ang="0">
                  <a:pos x="connsiteX9469" y="connsiteY9469"/>
                </a:cxn>
                <a:cxn ang="0">
                  <a:pos x="connsiteX9470" y="connsiteY9470"/>
                </a:cxn>
                <a:cxn ang="0">
                  <a:pos x="connsiteX9471" y="connsiteY9471"/>
                </a:cxn>
                <a:cxn ang="0">
                  <a:pos x="connsiteX9472" y="connsiteY9472"/>
                </a:cxn>
                <a:cxn ang="0">
                  <a:pos x="connsiteX9473" y="connsiteY9473"/>
                </a:cxn>
                <a:cxn ang="0">
                  <a:pos x="connsiteX9474" y="connsiteY9474"/>
                </a:cxn>
                <a:cxn ang="0">
                  <a:pos x="connsiteX9475" y="connsiteY9475"/>
                </a:cxn>
                <a:cxn ang="0">
                  <a:pos x="connsiteX9476" y="connsiteY9476"/>
                </a:cxn>
                <a:cxn ang="0">
                  <a:pos x="connsiteX9477" y="connsiteY9477"/>
                </a:cxn>
                <a:cxn ang="0">
                  <a:pos x="connsiteX9478" y="connsiteY9478"/>
                </a:cxn>
                <a:cxn ang="0">
                  <a:pos x="connsiteX9479" y="connsiteY9479"/>
                </a:cxn>
                <a:cxn ang="0">
                  <a:pos x="connsiteX9480" y="connsiteY9480"/>
                </a:cxn>
                <a:cxn ang="0">
                  <a:pos x="connsiteX9481" y="connsiteY9481"/>
                </a:cxn>
                <a:cxn ang="0">
                  <a:pos x="connsiteX9482" y="connsiteY9482"/>
                </a:cxn>
                <a:cxn ang="0">
                  <a:pos x="connsiteX9483" y="connsiteY9483"/>
                </a:cxn>
                <a:cxn ang="0">
                  <a:pos x="connsiteX9484" y="connsiteY9484"/>
                </a:cxn>
                <a:cxn ang="0">
                  <a:pos x="connsiteX9485" y="connsiteY9485"/>
                </a:cxn>
                <a:cxn ang="0">
                  <a:pos x="connsiteX9486" y="connsiteY9486"/>
                </a:cxn>
                <a:cxn ang="0">
                  <a:pos x="connsiteX9487" y="connsiteY9487"/>
                </a:cxn>
                <a:cxn ang="0">
                  <a:pos x="connsiteX9488" y="connsiteY9488"/>
                </a:cxn>
                <a:cxn ang="0">
                  <a:pos x="connsiteX9489" y="connsiteY9489"/>
                </a:cxn>
                <a:cxn ang="0">
                  <a:pos x="connsiteX9490" y="connsiteY9490"/>
                </a:cxn>
                <a:cxn ang="0">
                  <a:pos x="connsiteX9491" y="connsiteY9491"/>
                </a:cxn>
                <a:cxn ang="0">
                  <a:pos x="connsiteX9492" y="connsiteY9492"/>
                </a:cxn>
                <a:cxn ang="0">
                  <a:pos x="connsiteX9493" y="connsiteY9493"/>
                </a:cxn>
                <a:cxn ang="0">
                  <a:pos x="connsiteX9494" y="connsiteY9494"/>
                </a:cxn>
                <a:cxn ang="0">
                  <a:pos x="connsiteX9495" y="connsiteY9495"/>
                </a:cxn>
                <a:cxn ang="0">
                  <a:pos x="connsiteX9496" y="connsiteY9496"/>
                </a:cxn>
                <a:cxn ang="0">
                  <a:pos x="connsiteX9497" y="connsiteY9497"/>
                </a:cxn>
                <a:cxn ang="0">
                  <a:pos x="connsiteX9498" y="connsiteY9498"/>
                </a:cxn>
                <a:cxn ang="0">
                  <a:pos x="connsiteX9499" y="connsiteY9499"/>
                </a:cxn>
                <a:cxn ang="0">
                  <a:pos x="connsiteX9500" y="connsiteY9500"/>
                </a:cxn>
                <a:cxn ang="0">
                  <a:pos x="connsiteX9501" y="connsiteY9501"/>
                </a:cxn>
                <a:cxn ang="0">
                  <a:pos x="connsiteX9502" y="connsiteY9502"/>
                </a:cxn>
                <a:cxn ang="0">
                  <a:pos x="connsiteX9503" y="connsiteY9503"/>
                </a:cxn>
                <a:cxn ang="0">
                  <a:pos x="connsiteX9504" y="connsiteY9504"/>
                </a:cxn>
                <a:cxn ang="0">
                  <a:pos x="connsiteX9505" y="connsiteY9505"/>
                </a:cxn>
                <a:cxn ang="0">
                  <a:pos x="connsiteX9506" y="connsiteY9506"/>
                </a:cxn>
                <a:cxn ang="0">
                  <a:pos x="connsiteX9507" y="connsiteY9507"/>
                </a:cxn>
                <a:cxn ang="0">
                  <a:pos x="connsiteX9508" y="connsiteY9508"/>
                </a:cxn>
                <a:cxn ang="0">
                  <a:pos x="connsiteX9509" y="connsiteY9509"/>
                </a:cxn>
                <a:cxn ang="0">
                  <a:pos x="connsiteX9510" y="connsiteY9510"/>
                </a:cxn>
                <a:cxn ang="0">
                  <a:pos x="connsiteX9511" y="connsiteY9511"/>
                </a:cxn>
                <a:cxn ang="0">
                  <a:pos x="connsiteX9512" y="connsiteY9512"/>
                </a:cxn>
                <a:cxn ang="0">
                  <a:pos x="connsiteX9513" y="connsiteY9513"/>
                </a:cxn>
                <a:cxn ang="0">
                  <a:pos x="connsiteX9514" y="connsiteY9514"/>
                </a:cxn>
                <a:cxn ang="0">
                  <a:pos x="connsiteX9515" y="connsiteY9515"/>
                </a:cxn>
                <a:cxn ang="0">
                  <a:pos x="connsiteX9516" y="connsiteY9516"/>
                </a:cxn>
                <a:cxn ang="0">
                  <a:pos x="connsiteX9517" y="connsiteY9517"/>
                </a:cxn>
                <a:cxn ang="0">
                  <a:pos x="connsiteX9518" y="connsiteY9518"/>
                </a:cxn>
                <a:cxn ang="0">
                  <a:pos x="connsiteX9519" y="connsiteY9519"/>
                </a:cxn>
                <a:cxn ang="0">
                  <a:pos x="connsiteX9520" y="connsiteY9520"/>
                </a:cxn>
                <a:cxn ang="0">
                  <a:pos x="connsiteX9521" y="connsiteY9521"/>
                </a:cxn>
                <a:cxn ang="0">
                  <a:pos x="connsiteX9522" y="connsiteY9522"/>
                </a:cxn>
                <a:cxn ang="0">
                  <a:pos x="connsiteX9523" y="connsiteY9523"/>
                </a:cxn>
                <a:cxn ang="0">
                  <a:pos x="connsiteX9524" y="connsiteY9524"/>
                </a:cxn>
                <a:cxn ang="0">
                  <a:pos x="connsiteX9525" y="connsiteY9525"/>
                </a:cxn>
                <a:cxn ang="0">
                  <a:pos x="connsiteX9526" y="connsiteY9526"/>
                </a:cxn>
                <a:cxn ang="0">
                  <a:pos x="connsiteX9527" y="connsiteY9527"/>
                </a:cxn>
                <a:cxn ang="0">
                  <a:pos x="connsiteX9528" y="connsiteY9528"/>
                </a:cxn>
                <a:cxn ang="0">
                  <a:pos x="connsiteX9529" y="connsiteY9529"/>
                </a:cxn>
                <a:cxn ang="0">
                  <a:pos x="connsiteX9530" y="connsiteY9530"/>
                </a:cxn>
                <a:cxn ang="0">
                  <a:pos x="connsiteX9531" y="connsiteY9531"/>
                </a:cxn>
                <a:cxn ang="0">
                  <a:pos x="connsiteX9532" y="connsiteY9532"/>
                </a:cxn>
                <a:cxn ang="0">
                  <a:pos x="connsiteX9533" y="connsiteY9533"/>
                </a:cxn>
                <a:cxn ang="0">
                  <a:pos x="connsiteX9534" y="connsiteY9534"/>
                </a:cxn>
                <a:cxn ang="0">
                  <a:pos x="connsiteX9535" y="connsiteY9535"/>
                </a:cxn>
                <a:cxn ang="0">
                  <a:pos x="connsiteX9536" y="connsiteY9536"/>
                </a:cxn>
                <a:cxn ang="0">
                  <a:pos x="connsiteX9537" y="connsiteY9537"/>
                </a:cxn>
                <a:cxn ang="0">
                  <a:pos x="connsiteX9538" y="connsiteY9538"/>
                </a:cxn>
                <a:cxn ang="0">
                  <a:pos x="connsiteX9539" y="connsiteY9539"/>
                </a:cxn>
                <a:cxn ang="0">
                  <a:pos x="connsiteX9540" y="connsiteY9540"/>
                </a:cxn>
                <a:cxn ang="0">
                  <a:pos x="connsiteX9541" y="connsiteY9541"/>
                </a:cxn>
                <a:cxn ang="0">
                  <a:pos x="connsiteX9542" y="connsiteY9542"/>
                </a:cxn>
                <a:cxn ang="0">
                  <a:pos x="connsiteX9543" y="connsiteY9543"/>
                </a:cxn>
                <a:cxn ang="0">
                  <a:pos x="connsiteX9544" y="connsiteY9544"/>
                </a:cxn>
                <a:cxn ang="0">
                  <a:pos x="connsiteX9545" y="connsiteY9545"/>
                </a:cxn>
                <a:cxn ang="0">
                  <a:pos x="connsiteX9546" y="connsiteY9546"/>
                </a:cxn>
                <a:cxn ang="0">
                  <a:pos x="connsiteX9547" y="connsiteY9547"/>
                </a:cxn>
                <a:cxn ang="0">
                  <a:pos x="connsiteX9548" y="connsiteY9548"/>
                </a:cxn>
                <a:cxn ang="0">
                  <a:pos x="connsiteX9549" y="connsiteY9549"/>
                </a:cxn>
                <a:cxn ang="0">
                  <a:pos x="connsiteX9550" y="connsiteY9550"/>
                </a:cxn>
                <a:cxn ang="0">
                  <a:pos x="connsiteX9551" y="connsiteY9551"/>
                </a:cxn>
                <a:cxn ang="0">
                  <a:pos x="connsiteX9552" y="connsiteY9552"/>
                </a:cxn>
                <a:cxn ang="0">
                  <a:pos x="connsiteX9553" y="connsiteY9553"/>
                </a:cxn>
                <a:cxn ang="0">
                  <a:pos x="connsiteX9554" y="connsiteY9554"/>
                </a:cxn>
                <a:cxn ang="0">
                  <a:pos x="connsiteX9555" y="connsiteY9555"/>
                </a:cxn>
                <a:cxn ang="0">
                  <a:pos x="connsiteX9556" y="connsiteY9556"/>
                </a:cxn>
                <a:cxn ang="0">
                  <a:pos x="connsiteX9557" y="connsiteY9557"/>
                </a:cxn>
                <a:cxn ang="0">
                  <a:pos x="connsiteX9558" y="connsiteY9558"/>
                </a:cxn>
                <a:cxn ang="0">
                  <a:pos x="connsiteX9559" y="connsiteY9559"/>
                </a:cxn>
                <a:cxn ang="0">
                  <a:pos x="connsiteX9560" y="connsiteY9560"/>
                </a:cxn>
                <a:cxn ang="0">
                  <a:pos x="connsiteX9561" y="connsiteY9561"/>
                </a:cxn>
                <a:cxn ang="0">
                  <a:pos x="connsiteX9562" y="connsiteY9562"/>
                </a:cxn>
                <a:cxn ang="0">
                  <a:pos x="connsiteX9563" y="connsiteY9563"/>
                </a:cxn>
                <a:cxn ang="0">
                  <a:pos x="connsiteX9564" y="connsiteY9564"/>
                </a:cxn>
                <a:cxn ang="0">
                  <a:pos x="connsiteX9565" y="connsiteY9565"/>
                </a:cxn>
                <a:cxn ang="0">
                  <a:pos x="connsiteX9566" y="connsiteY9566"/>
                </a:cxn>
                <a:cxn ang="0">
                  <a:pos x="connsiteX9567" y="connsiteY9567"/>
                </a:cxn>
                <a:cxn ang="0">
                  <a:pos x="connsiteX9568" y="connsiteY9568"/>
                </a:cxn>
                <a:cxn ang="0">
                  <a:pos x="connsiteX9569" y="connsiteY9569"/>
                </a:cxn>
                <a:cxn ang="0">
                  <a:pos x="connsiteX9570" y="connsiteY9570"/>
                </a:cxn>
                <a:cxn ang="0">
                  <a:pos x="connsiteX9571" y="connsiteY9571"/>
                </a:cxn>
                <a:cxn ang="0">
                  <a:pos x="connsiteX9572" y="connsiteY9572"/>
                </a:cxn>
                <a:cxn ang="0">
                  <a:pos x="connsiteX9573" y="connsiteY9573"/>
                </a:cxn>
                <a:cxn ang="0">
                  <a:pos x="connsiteX9574" y="connsiteY9574"/>
                </a:cxn>
                <a:cxn ang="0">
                  <a:pos x="connsiteX9575" y="connsiteY9575"/>
                </a:cxn>
                <a:cxn ang="0">
                  <a:pos x="connsiteX9576" y="connsiteY9576"/>
                </a:cxn>
                <a:cxn ang="0">
                  <a:pos x="connsiteX9577" y="connsiteY9577"/>
                </a:cxn>
                <a:cxn ang="0">
                  <a:pos x="connsiteX9578" y="connsiteY9578"/>
                </a:cxn>
                <a:cxn ang="0">
                  <a:pos x="connsiteX9579" y="connsiteY9579"/>
                </a:cxn>
                <a:cxn ang="0">
                  <a:pos x="connsiteX9580" y="connsiteY9580"/>
                </a:cxn>
                <a:cxn ang="0">
                  <a:pos x="connsiteX9581" y="connsiteY9581"/>
                </a:cxn>
                <a:cxn ang="0">
                  <a:pos x="connsiteX9582" y="connsiteY9582"/>
                </a:cxn>
                <a:cxn ang="0">
                  <a:pos x="connsiteX9583" y="connsiteY9583"/>
                </a:cxn>
                <a:cxn ang="0">
                  <a:pos x="connsiteX9584" y="connsiteY9584"/>
                </a:cxn>
                <a:cxn ang="0">
                  <a:pos x="connsiteX9585" y="connsiteY9585"/>
                </a:cxn>
                <a:cxn ang="0">
                  <a:pos x="connsiteX9586" y="connsiteY9586"/>
                </a:cxn>
                <a:cxn ang="0">
                  <a:pos x="connsiteX9587" y="connsiteY9587"/>
                </a:cxn>
                <a:cxn ang="0">
                  <a:pos x="connsiteX9588" y="connsiteY9588"/>
                </a:cxn>
                <a:cxn ang="0">
                  <a:pos x="connsiteX9589" y="connsiteY9589"/>
                </a:cxn>
                <a:cxn ang="0">
                  <a:pos x="connsiteX9590" y="connsiteY9590"/>
                </a:cxn>
                <a:cxn ang="0">
                  <a:pos x="connsiteX9591" y="connsiteY9591"/>
                </a:cxn>
                <a:cxn ang="0">
                  <a:pos x="connsiteX9592" y="connsiteY9592"/>
                </a:cxn>
                <a:cxn ang="0">
                  <a:pos x="connsiteX9593" y="connsiteY9593"/>
                </a:cxn>
                <a:cxn ang="0">
                  <a:pos x="connsiteX9594" y="connsiteY9594"/>
                </a:cxn>
                <a:cxn ang="0">
                  <a:pos x="connsiteX9595" y="connsiteY9595"/>
                </a:cxn>
                <a:cxn ang="0">
                  <a:pos x="connsiteX9596" y="connsiteY9596"/>
                </a:cxn>
                <a:cxn ang="0">
                  <a:pos x="connsiteX9597" y="connsiteY9597"/>
                </a:cxn>
                <a:cxn ang="0">
                  <a:pos x="connsiteX9598" y="connsiteY9598"/>
                </a:cxn>
                <a:cxn ang="0">
                  <a:pos x="connsiteX9599" y="connsiteY9599"/>
                </a:cxn>
                <a:cxn ang="0">
                  <a:pos x="connsiteX9600" y="connsiteY9600"/>
                </a:cxn>
                <a:cxn ang="0">
                  <a:pos x="connsiteX9601" y="connsiteY9601"/>
                </a:cxn>
                <a:cxn ang="0">
                  <a:pos x="connsiteX9602" y="connsiteY9602"/>
                </a:cxn>
                <a:cxn ang="0">
                  <a:pos x="connsiteX9603" y="connsiteY9603"/>
                </a:cxn>
                <a:cxn ang="0">
                  <a:pos x="connsiteX9604" y="connsiteY9604"/>
                </a:cxn>
                <a:cxn ang="0">
                  <a:pos x="connsiteX9605" y="connsiteY9605"/>
                </a:cxn>
                <a:cxn ang="0">
                  <a:pos x="connsiteX9606" y="connsiteY9606"/>
                </a:cxn>
                <a:cxn ang="0">
                  <a:pos x="connsiteX9607" y="connsiteY9607"/>
                </a:cxn>
                <a:cxn ang="0">
                  <a:pos x="connsiteX9608" y="connsiteY9608"/>
                </a:cxn>
                <a:cxn ang="0">
                  <a:pos x="connsiteX9609" y="connsiteY9609"/>
                </a:cxn>
                <a:cxn ang="0">
                  <a:pos x="connsiteX9610" y="connsiteY9610"/>
                </a:cxn>
                <a:cxn ang="0">
                  <a:pos x="connsiteX9611" y="connsiteY9611"/>
                </a:cxn>
                <a:cxn ang="0">
                  <a:pos x="connsiteX9612" y="connsiteY9612"/>
                </a:cxn>
                <a:cxn ang="0">
                  <a:pos x="connsiteX9613" y="connsiteY9613"/>
                </a:cxn>
                <a:cxn ang="0">
                  <a:pos x="connsiteX9614" y="connsiteY9614"/>
                </a:cxn>
                <a:cxn ang="0">
                  <a:pos x="connsiteX9615" y="connsiteY9615"/>
                </a:cxn>
                <a:cxn ang="0">
                  <a:pos x="connsiteX9616" y="connsiteY9616"/>
                </a:cxn>
                <a:cxn ang="0">
                  <a:pos x="connsiteX9617" y="connsiteY9617"/>
                </a:cxn>
                <a:cxn ang="0">
                  <a:pos x="connsiteX9618" y="connsiteY9618"/>
                </a:cxn>
                <a:cxn ang="0">
                  <a:pos x="connsiteX9619" y="connsiteY9619"/>
                </a:cxn>
                <a:cxn ang="0">
                  <a:pos x="connsiteX9620" y="connsiteY9620"/>
                </a:cxn>
                <a:cxn ang="0">
                  <a:pos x="connsiteX9621" y="connsiteY9621"/>
                </a:cxn>
                <a:cxn ang="0">
                  <a:pos x="connsiteX9622" y="connsiteY9622"/>
                </a:cxn>
                <a:cxn ang="0">
                  <a:pos x="connsiteX9623" y="connsiteY9623"/>
                </a:cxn>
                <a:cxn ang="0">
                  <a:pos x="connsiteX9624" y="connsiteY9624"/>
                </a:cxn>
                <a:cxn ang="0">
                  <a:pos x="connsiteX9625" y="connsiteY9625"/>
                </a:cxn>
                <a:cxn ang="0">
                  <a:pos x="connsiteX9626" y="connsiteY9626"/>
                </a:cxn>
                <a:cxn ang="0">
                  <a:pos x="connsiteX9627" y="connsiteY9627"/>
                </a:cxn>
                <a:cxn ang="0">
                  <a:pos x="connsiteX9628" y="connsiteY9628"/>
                </a:cxn>
                <a:cxn ang="0">
                  <a:pos x="connsiteX9629" y="connsiteY9629"/>
                </a:cxn>
                <a:cxn ang="0">
                  <a:pos x="connsiteX9630" y="connsiteY9630"/>
                </a:cxn>
                <a:cxn ang="0">
                  <a:pos x="connsiteX9631" y="connsiteY9631"/>
                </a:cxn>
                <a:cxn ang="0">
                  <a:pos x="connsiteX9632" y="connsiteY9632"/>
                </a:cxn>
                <a:cxn ang="0">
                  <a:pos x="connsiteX9633" y="connsiteY9633"/>
                </a:cxn>
                <a:cxn ang="0">
                  <a:pos x="connsiteX9634" y="connsiteY9634"/>
                </a:cxn>
                <a:cxn ang="0">
                  <a:pos x="connsiteX9635" y="connsiteY9635"/>
                </a:cxn>
                <a:cxn ang="0">
                  <a:pos x="connsiteX9636" y="connsiteY9636"/>
                </a:cxn>
                <a:cxn ang="0">
                  <a:pos x="connsiteX9637" y="connsiteY9637"/>
                </a:cxn>
                <a:cxn ang="0">
                  <a:pos x="connsiteX9638" y="connsiteY9638"/>
                </a:cxn>
                <a:cxn ang="0">
                  <a:pos x="connsiteX9639" y="connsiteY9639"/>
                </a:cxn>
                <a:cxn ang="0">
                  <a:pos x="connsiteX9640" y="connsiteY9640"/>
                </a:cxn>
                <a:cxn ang="0">
                  <a:pos x="connsiteX9641" y="connsiteY9641"/>
                </a:cxn>
                <a:cxn ang="0">
                  <a:pos x="connsiteX9642" y="connsiteY9642"/>
                </a:cxn>
                <a:cxn ang="0">
                  <a:pos x="connsiteX9643" y="connsiteY9643"/>
                </a:cxn>
                <a:cxn ang="0">
                  <a:pos x="connsiteX9644" y="connsiteY9644"/>
                </a:cxn>
                <a:cxn ang="0">
                  <a:pos x="connsiteX9645" y="connsiteY9645"/>
                </a:cxn>
                <a:cxn ang="0">
                  <a:pos x="connsiteX9646" y="connsiteY9646"/>
                </a:cxn>
                <a:cxn ang="0">
                  <a:pos x="connsiteX9647" y="connsiteY9647"/>
                </a:cxn>
                <a:cxn ang="0">
                  <a:pos x="connsiteX9648" y="connsiteY9648"/>
                </a:cxn>
                <a:cxn ang="0">
                  <a:pos x="connsiteX9649" y="connsiteY9649"/>
                </a:cxn>
                <a:cxn ang="0">
                  <a:pos x="connsiteX9650" y="connsiteY9650"/>
                </a:cxn>
                <a:cxn ang="0">
                  <a:pos x="connsiteX9651" y="connsiteY9651"/>
                </a:cxn>
                <a:cxn ang="0">
                  <a:pos x="connsiteX9652" y="connsiteY9652"/>
                </a:cxn>
                <a:cxn ang="0">
                  <a:pos x="connsiteX9653" y="connsiteY9653"/>
                </a:cxn>
                <a:cxn ang="0">
                  <a:pos x="connsiteX9654" y="connsiteY9654"/>
                </a:cxn>
                <a:cxn ang="0">
                  <a:pos x="connsiteX9655" y="connsiteY9655"/>
                </a:cxn>
                <a:cxn ang="0">
                  <a:pos x="connsiteX9656" y="connsiteY9656"/>
                </a:cxn>
                <a:cxn ang="0">
                  <a:pos x="connsiteX9657" y="connsiteY9657"/>
                </a:cxn>
                <a:cxn ang="0">
                  <a:pos x="connsiteX9658" y="connsiteY9658"/>
                </a:cxn>
                <a:cxn ang="0">
                  <a:pos x="connsiteX9659" y="connsiteY9659"/>
                </a:cxn>
                <a:cxn ang="0">
                  <a:pos x="connsiteX9660" y="connsiteY9660"/>
                </a:cxn>
                <a:cxn ang="0">
                  <a:pos x="connsiteX9661" y="connsiteY9661"/>
                </a:cxn>
                <a:cxn ang="0">
                  <a:pos x="connsiteX9662" y="connsiteY9662"/>
                </a:cxn>
                <a:cxn ang="0">
                  <a:pos x="connsiteX9663" y="connsiteY9663"/>
                </a:cxn>
                <a:cxn ang="0">
                  <a:pos x="connsiteX9664" y="connsiteY9664"/>
                </a:cxn>
                <a:cxn ang="0">
                  <a:pos x="connsiteX9665" y="connsiteY9665"/>
                </a:cxn>
                <a:cxn ang="0">
                  <a:pos x="connsiteX9666" y="connsiteY9666"/>
                </a:cxn>
                <a:cxn ang="0">
                  <a:pos x="connsiteX9667" y="connsiteY9667"/>
                </a:cxn>
                <a:cxn ang="0">
                  <a:pos x="connsiteX9668" y="connsiteY9668"/>
                </a:cxn>
                <a:cxn ang="0">
                  <a:pos x="connsiteX9669" y="connsiteY9669"/>
                </a:cxn>
                <a:cxn ang="0">
                  <a:pos x="connsiteX9670" y="connsiteY9670"/>
                </a:cxn>
                <a:cxn ang="0">
                  <a:pos x="connsiteX9671" y="connsiteY9671"/>
                </a:cxn>
                <a:cxn ang="0">
                  <a:pos x="connsiteX9672" y="connsiteY9672"/>
                </a:cxn>
                <a:cxn ang="0">
                  <a:pos x="connsiteX9673" y="connsiteY9673"/>
                </a:cxn>
                <a:cxn ang="0">
                  <a:pos x="connsiteX9674" y="connsiteY9674"/>
                </a:cxn>
                <a:cxn ang="0">
                  <a:pos x="connsiteX9675" y="connsiteY9675"/>
                </a:cxn>
                <a:cxn ang="0">
                  <a:pos x="connsiteX9676" y="connsiteY9676"/>
                </a:cxn>
                <a:cxn ang="0">
                  <a:pos x="connsiteX9677" y="connsiteY9677"/>
                </a:cxn>
                <a:cxn ang="0">
                  <a:pos x="connsiteX9678" y="connsiteY9678"/>
                </a:cxn>
                <a:cxn ang="0">
                  <a:pos x="connsiteX9679" y="connsiteY9679"/>
                </a:cxn>
                <a:cxn ang="0">
                  <a:pos x="connsiteX9680" y="connsiteY9680"/>
                </a:cxn>
                <a:cxn ang="0">
                  <a:pos x="connsiteX9681" y="connsiteY9681"/>
                </a:cxn>
                <a:cxn ang="0">
                  <a:pos x="connsiteX9682" y="connsiteY9682"/>
                </a:cxn>
                <a:cxn ang="0">
                  <a:pos x="connsiteX9683" y="connsiteY9683"/>
                </a:cxn>
                <a:cxn ang="0">
                  <a:pos x="connsiteX9684" y="connsiteY9684"/>
                </a:cxn>
                <a:cxn ang="0">
                  <a:pos x="connsiteX9685" y="connsiteY9685"/>
                </a:cxn>
                <a:cxn ang="0">
                  <a:pos x="connsiteX9686" y="connsiteY9686"/>
                </a:cxn>
                <a:cxn ang="0">
                  <a:pos x="connsiteX9687" y="connsiteY9687"/>
                </a:cxn>
                <a:cxn ang="0">
                  <a:pos x="connsiteX9688" y="connsiteY9688"/>
                </a:cxn>
                <a:cxn ang="0">
                  <a:pos x="connsiteX9689" y="connsiteY9689"/>
                </a:cxn>
                <a:cxn ang="0">
                  <a:pos x="connsiteX9690" y="connsiteY9690"/>
                </a:cxn>
                <a:cxn ang="0">
                  <a:pos x="connsiteX9691" y="connsiteY9691"/>
                </a:cxn>
                <a:cxn ang="0">
                  <a:pos x="connsiteX9692" y="connsiteY9692"/>
                </a:cxn>
                <a:cxn ang="0">
                  <a:pos x="connsiteX9693" y="connsiteY9693"/>
                </a:cxn>
                <a:cxn ang="0">
                  <a:pos x="connsiteX9694" y="connsiteY9694"/>
                </a:cxn>
                <a:cxn ang="0">
                  <a:pos x="connsiteX9695" y="connsiteY9695"/>
                </a:cxn>
                <a:cxn ang="0">
                  <a:pos x="connsiteX9696" y="connsiteY9696"/>
                </a:cxn>
                <a:cxn ang="0">
                  <a:pos x="connsiteX9697" y="connsiteY9697"/>
                </a:cxn>
                <a:cxn ang="0">
                  <a:pos x="connsiteX9698" y="connsiteY9698"/>
                </a:cxn>
                <a:cxn ang="0">
                  <a:pos x="connsiteX9699" y="connsiteY9699"/>
                </a:cxn>
                <a:cxn ang="0">
                  <a:pos x="connsiteX9700" y="connsiteY9700"/>
                </a:cxn>
                <a:cxn ang="0">
                  <a:pos x="connsiteX9701" y="connsiteY9701"/>
                </a:cxn>
                <a:cxn ang="0">
                  <a:pos x="connsiteX9702" y="connsiteY9702"/>
                </a:cxn>
                <a:cxn ang="0">
                  <a:pos x="connsiteX9703" y="connsiteY9703"/>
                </a:cxn>
                <a:cxn ang="0">
                  <a:pos x="connsiteX9704" y="connsiteY9704"/>
                </a:cxn>
                <a:cxn ang="0">
                  <a:pos x="connsiteX9705" y="connsiteY9705"/>
                </a:cxn>
                <a:cxn ang="0">
                  <a:pos x="connsiteX9706" y="connsiteY9706"/>
                </a:cxn>
                <a:cxn ang="0">
                  <a:pos x="connsiteX9707" y="connsiteY9707"/>
                </a:cxn>
                <a:cxn ang="0">
                  <a:pos x="connsiteX9708" y="connsiteY9708"/>
                </a:cxn>
                <a:cxn ang="0">
                  <a:pos x="connsiteX9709" y="connsiteY9709"/>
                </a:cxn>
                <a:cxn ang="0">
                  <a:pos x="connsiteX9710" y="connsiteY9710"/>
                </a:cxn>
                <a:cxn ang="0">
                  <a:pos x="connsiteX9711" y="connsiteY9711"/>
                </a:cxn>
                <a:cxn ang="0">
                  <a:pos x="connsiteX9712" y="connsiteY9712"/>
                </a:cxn>
                <a:cxn ang="0">
                  <a:pos x="connsiteX9713" y="connsiteY9713"/>
                </a:cxn>
                <a:cxn ang="0">
                  <a:pos x="connsiteX9714" y="connsiteY9714"/>
                </a:cxn>
                <a:cxn ang="0">
                  <a:pos x="connsiteX9715" y="connsiteY9715"/>
                </a:cxn>
                <a:cxn ang="0">
                  <a:pos x="connsiteX9716" y="connsiteY9716"/>
                </a:cxn>
                <a:cxn ang="0">
                  <a:pos x="connsiteX9717" y="connsiteY9717"/>
                </a:cxn>
                <a:cxn ang="0">
                  <a:pos x="connsiteX9718" y="connsiteY9718"/>
                </a:cxn>
                <a:cxn ang="0">
                  <a:pos x="connsiteX9719" y="connsiteY9719"/>
                </a:cxn>
                <a:cxn ang="0">
                  <a:pos x="connsiteX9720" y="connsiteY9720"/>
                </a:cxn>
                <a:cxn ang="0">
                  <a:pos x="connsiteX9721" y="connsiteY9721"/>
                </a:cxn>
                <a:cxn ang="0">
                  <a:pos x="connsiteX9722" y="connsiteY9722"/>
                </a:cxn>
                <a:cxn ang="0">
                  <a:pos x="connsiteX9723" y="connsiteY9723"/>
                </a:cxn>
                <a:cxn ang="0">
                  <a:pos x="connsiteX9724" y="connsiteY9724"/>
                </a:cxn>
                <a:cxn ang="0">
                  <a:pos x="connsiteX9725" y="connsiteY9725"/>
                </a:cxn>
                <a:cxn ang="0">
                  <a:pos x="connsiteX9726" y="connsiteY9726"/>
                </a:cxn>
                <a:cxn ang="0">
                  <a:pos x="connsiteX9727" y="connsiteY9727"/>
                </a:cxn>
                <a:cxn ang="0">
                  <a:pos x="connsiteX9728" y="connsiteY9728"/>
                </a:cxn>
                <a:cxn ang="0">
                  <a:pos x="connsiteX9729" y="connsiteY9729"/>
                </a:cxn>
                <a:cxn ang="0">
                  <a:pos x="connsiteX9730" y="connsiteY9730"/>
                </a:cxn>
                <a:cxn ang="0">
                  <a:pos x="connsiteX9731" y="connsiteY9731"/>
                </a:cxn>
                <a:cxn ang="0">
                  <a:pos x="connsiteX9732" y="connsiteY9732"/>
                </a:cxn>
                <a:cxn ang="0">
                  <a:pos x="connsiteX9733" y="connsiteY9733"/>
                </a:cxn>
                <a:cxn ang="0">
                  <a:pos x="connsiteX9734" y="connsiteY9734"/>
                </a:cxn>
                <a:cxn ang="0">
                  <a:pos x="connsiteX9735" y="connsiteY9735"/>
                </a:cxn>
                <a:cxn ang="0">
                  <a:pos x="connsiteX9736" y="connsiteY9736"/>
                </a:cxn>
                <a:cxn ang="0">
                  <a:pos x="connsiteX9737" y="connsiteY9737"/>
                </a:cxn>
                <a:cxn ang="0">
                  <a:pos x="connsiteX9738" y="connsiteY9738"/>
                </a:cxn>
                <a:cxn ang="0">
                  <a:pos x="connsiteX9739" y="connsiteY9739"/>
                </a:cxn>
                <a:cxn ang="0">
                  <a:pos x="connsiteX9740" y="connsiteY9740"/>
                </a:cxn>
                <a:cxn ang="0">
                  <a:pos x="connsiteX9741" y="connsiteY9741"/>
                </a:cxn>
                <a:cxn ang="0">
                  <a:pos x="connsiteX9742" y="connsiteY9742"/>
                </a:cxn>
                <a:cxn ang="0">
                  <a:pos x="connsiteX9743" y="connsiteY9743"/>
                </a:cxn>
                <a:cxn ang="0">
                  <a:pos x="connsiteX9744" y="connsiteY9744"/>
                </a:cxn>
                <a:cxn ang="0">
                  <a:pos x="connsiteX9745" y="connsiteY9745"/>
                </a:cxn>
                <a:cxn ang="0">
                  <a:pos x="connsiteX9746" y="connsiteY9746"/>
                </a:cxn>
                <a:cxn ang="0">
                  <a:pos x="connsiteX9747" y="connsiteY9747"/>
                </a:cxn>
                <a:cxn ang="0">
                  <a:pos x="connsiteX9748" y="connsiteY9748"/>
                </a:cxn>
                <a:cxn ang="0">
                  <a:pos x="connsiteX9749" y="connsiteY9749"/>
                </a:cxn>
                <a:cxn ang="0">
                  <a:pos x="connsiteX9750" y="connsiteY9750"/>
                </a:cxn>
                <a:cxn ang="0">
                  <a:pos x="connsiteX9751" y="connsiteY9751"/>
                </a:cxn>
                <a:cxn ang="0">
                  <a:pos x="connsiteX9752" y="connsiteY9752"/>
                </a:cxn>
                <a:cxn ang="0">
                  <a:pos x="connsiteX9753" y="connsiteY9753"/>
                </a:cxn>
                <a:cxn ang="0">
                  <a:pos x="connsiteX9754" y="connsiteY9754"/>
                </a:cxn>
                <a:cxn ang="0">
                  <a:pos x="connsiteX9755" y="connsiteY9755"/>
                </a:cxn>
                <a:cxn ang="0">
                  <a:pos x="connsiteX9756" y="connsiteY9756"/>
                </a:cxn>
                <a:cxn ang="0">
                  <a:pos x="connsiteX9757" y="connsiteY9757"/>
                </a:cxn>
                <a:cxn ang="0">
                  <a:pos x="connsiteX9758" y="connsiteY9758"/>
                </a:cxn>
                <a:cxn ang="0">
                  <a:pos x="connsiteX9759" y="connsiteY9759"/>
                </a:cxn>
                <a:cxn ang="0">
                  <a:pos x="connsiteX9760" y="connsiteY9760"/>
                </a:cxn>
                <a:cxn ang="0">
                  <a:pos x="connsiteX9761" y="connsiteY9761"/>
                </a:cxn>
                <a:cxn ang="0">
                  <a:pos x="connsiteX9762" y="connsiteY9762"/>
                </a:cxn>
                <a:cxn ang="0">
                  <a:pos x="connsiteX9763" y="connsiteY9763"/>
                </a:cxn>
                <a:cxn ang="0">
                  <a:pos x="connsiteX9764" y="connsiteY9764"/>
                </a:cxn>
                <a:cxn ang="0">
                  <a:pos x="connsiteX9765" y="connsiteY9765"/>
                </a:cxn>
                <a:cxn ang="0">
                  <a:pos x="connsiteX9766" y="connsiteY9766"/>
                </a:cxn>
                <a:cxn ang="0">
                  <a:pos x="connsiteX9767" y="connsiteY9767"/>
                </a:cxn>
                <a:cxn ang="0">
                  <a:pos x="connsiteX9768" y="connsiteY9768"/>
                </a:cxn>
                <a:cxn ang="0">
                  <a:pos x="connsiteX9769" y="connsiteY9769"/>
                </a:cxn>
                <a:cxn ang="0">
                  <a:pos x="connsiteX9770" y="connsiteY9770"/>
                </a:cxn>
                <a:cxn ang="0">
                  <a:pos x="connsiteX9771" y="connsiteY9771"/>
                </a:cxn>
                <a:cxn ang="0">
                  <a:pos x="connsiteX9772" y="connsiteY9772"/>
                </a:cxn>
                <a:cxn ang="0">
                  <a:pos x="connsiteX9773" y="connsiteY9773"/>
                </a:cxn>
                <a:cxn ang="0">
                  <a:pos x="connsiteX9774" y="connsiteY9774"/>
                </a:cxn>
                <a:cxn ang="0">
                  <a:pos x="connsiteX9775" y="connsiteY9775"/>
                </a:cxn>
                <a:cxn ang="0">
                  <a:pos x="connsiteX9776" y="connsiteY9776"/>
                </a:cxn>
                <a:cxn ang="0">
                  <a:pos x="connsiteX9777" y="connsiteY9777"/>
                </a:cxn>
                <a:cxn ang="0">
                  <a:pos x="connsiteX9778" y="connsiteY9778"/>
                </a:cxn>
                <a:cxn ang="0">
                  <a:pos x="connsiteX9779" y="connsiteY9779"/>
                </a:cxn>
                <a:cxn ang="0">
                  <a:pos x="connsiteX9780" y="connsiteY9780"/>
                </a:cxn>
                <a:cxn ang="0">
                  <a:pos x="connsiteX9781" y="connsiteY9781"/>
                </a:cxn>
                <a:cxn ang="0">
                  <a:pos x="connsiteX9782" y="connsiteY9782"/>
                </a:cxn>
                <a:cxn ang="0">
                  <a:pos x="connsiteX9783" y="connsiteY9783"/>
                </a:cxn>
                <a:cxn ang="0">
                  <a:pos x="connsiteX9784" y="connsiteY9784"/>
                </a:cxn>
                <a:cxn ang="0">
                  <a:pos x="connsiteX9785" y="connsiteY9785"/>
                </a:cxn>
                <a:cxn ang="0">
                  <a:pos x="connsiteX9786" y="connsiteY9786"/>
                </a:cxn>
                <a:cxn ang="0">
                  <a:pos x="connsiteX9787" y="connsiteY9787"/>
                </a:cxn>
                <a:cxn ang="0">
                  <a:pos x="connsiteX9788" y="connsiteY9788"/>
                </a:cxn>
                <a:cxn ang="0">
                  <a:pos x="connsiteX9789" y="connsiteY9789"/>
                </a:cxn>
                <a:cxn ang="0">
                  <a:pos x="connsiteX9790" y="connsiteY9790"/>
                </a:cxn>
                <a:cxn ang="0">
                  <a:pos x="connsiteX9791" y="connsiteY9791"/>
                </a:cxn>
                <a:cxn ang="0">
                  <a:pos x="connsiteX9792" y="connsiteY9792"/>
                </a:cxn>
                <a:cxn ang="0">
                  <a:pos x="connsiteX9793" y="connsiteY9793"/>
                </a:cxn>
                <a:cxn ang="0">
                  <a:pos x="connsiteX9794" y="connsiteY9794"/>
                </a:cxn>
                <a:cxn ang="0">
                  <a:pos x="connsiteX9795" y="connsiteY9795"/>
                </a:cxn>
                <a:cxn ang="0">
                  <a:pos x="connsiteX9796" y="connsiteY9796"/>
                </a:cxn>
                <a:cxn ang="0">
                  <a:pos x="connsiteX9797" y="connsiteY9797"/>
                </a:cxn>
                <a:cxn ang="0">
                  <a:pos x="connsiteX9798" y="connsiteY9798"/>
                </a:cxn>
                <a:cxn ang="0">
                  <a:pos x="connsiteX9799" y="connsiteY9799"/>
                </a:cxn>
                <a:cxn ang="0">
                  <a:pos x="connsiteX9800" y="connsiteY9800"/>
                </a:cxn>
                <a:cxn ang="0">
                  <a:pos x="connsiteX9801" y="connsiteY9801"/>
                </a:cxn>
                <a:cxn ang="0">
                  <a:pos x="connsiteX9802" y="connsiteY9802"/>
                </a:cxn>
                <a:cxn ang="0">
                  <a:pos x="connsiteX9803" y="connsiteY9803"/>
                </a:cxn>
                <a:cxn ang="0">
                  <a:pos x="connsiteX9804" y="connsiteY9804"/>
                </a:cxn>
                <a:cxn ang="0">
                  <a:pos x="connsiteX9805" y="connsiteY9805"/>
                </a:cxn>
                <a:cxn ang="0">
                  <a:pos x="connsiteX9806" y="connsiteY9806"/>
                </a:cxn>
                <a:cxn ang="0">
                  <a:pos x="connsiteX9807" y="connsiteY9807"/>
                </a:cxn>
                <a:cxn ang="0">
                  <a:pos x="connsiteX9808" y="connsiteY9808"/>
                </a:cxn>
                <a:cxn ang="0">
                  <a:pos x="connsiteX9809" y="connsiteY9809"/>
                </a:cxn>
                <a:cxn ang="0">
                  <a:pos x="connsiteX9810" y="connsiteY9810"/>
                </a:cxn>
                <a:cxn ang="0">
                  <a:pos x="connsiteX9811" y="connsiteY9811"/>
                </a:cxn>
                <a:cxn ang="0">
                  <a:pos x="connsiteX9812" y="connsiteY9812"/>
                </a:cxn>
                <a:cxn ang="0">
                  <a:pos x="connsiteX9813" y="connsiteY9813"/>
                </a:cxn>
                <a:cxn ang="0">
                  <a:pos x="connsiteX9814" y="connsiteY9814"/>
                </a:cxn>
                <a:cxn ang="0">
                  <a:pos x="connsiteX9815" y="connsiteY9815"/>
                </a:cxn>
                <a:cxn ang="0">
                  <a:pos x="connsiteX9816" y="connsiteY9816"/>
                </a:cxn>
                <a:cxn ang="0">
                  <a:pos x="connsiteX9817" y="connsiteY9817"/>
                </a:cxn>
                <a:cxn ang="0">
                  <a:pos x="connsiteX9818" y="connsiteY9818"/>
                </a:cxn>
                <a:cxn ang="0">
                  <a:pos x="connsiteX9819" y="connsiteY9819"/>
                </a:cxn>
                <a:cxn ang="0">
                  <a:pos x="connsiteX9820" y="connsiteY9820"/>
                </a:cxn>
                <a:cxn ang="0">
                  <a:pos x="connsiteX9821" y="connsiteY9821"/>
                </a:cxn>
                <a:cxn ang="0">
                  <a:pos x="connsiteX9822" y="connsiteY9822"/>
                </a:cxn>
                <a:cxn ang="0">
                  <a:pos x="connsiteX9823" y="connsiteY9823"/>
                </a:cxn>
                <a:cxn ang="0">
                  <a:pos x="connsiteX9824" y="connsiteY9824"/>
                </a:cxn>
                <a:cxn ang="0">
                  <a:pos x="connsiteX9825" y="connsiteY9825"/>
                </a:cxn>
                <a:cxn ang="0">
                  <a:pos x="connsiteX9826" y="connsiteY9826"/>
                </a:cxn>
                <a:cxn ang="0">
                  <a:pos x="connsiteX9827" y="connsiteY9827"/>
                </a:cxn>
                <a:cxn ang="0">
                  <a:pos x="connsiteX9828" y="connsiteY9828"/>
                </a:cxn>
                <a:cxn ang="0">
                  <a:pos x="connsiteX9829" y="connsiteY9829"/>
                </a:cxn>
                <a:cxn ang="0">
                  <a:pos x="connsiteX9830" y="connsiteY9830"/>
                </a:cxn>
                <a:cxn ang="0">
                  <a:pos x="connsiteX9831" y="connsiteY9831"/>
                </a:cxn>
                <a:cxn ang="0">
                  <a:pos x="connsiteX9832" y="connsiteY9832"/>
                </a:cxn>
                <a:cxn ang="0">
                  <a:pos x="connsiteX9833" y="connsiteY9833"/>
                </a:cxn>
                <a:cxn ang="0">
                  <a:pos x="connsiteX9834" y="connsiteY9834"/>
                </a:cxn>
                <a:cxn ang="0">
                  <a:pos x="connsiteX9835" y="connsiteY9835"/>
                </a:cxn>
                <a:cxn ang="0">
                  <a:pos x="connsiteX9836" y="connsiteY9836"/>
                </a:cxn>
                <a:cxn ang="0">
                  <a:pos x="connsiteX9837" y="connsiteY9837"/>
                </a:cxn>
                <a:cxn ang="0">
                  <a:pos x="connsiteX9838" y="connsiteY9838"/>
                </a:cxn>
                <a:cxn ang="0">
                  <a:pos x="connsiteX9839" y="connsiteY9839"/>
                </a:cxn>
                <a:cxn ang="0">
                  <a:pos x="connsiteX9840" y="connsiteY9840"/>
                </a:cxn>
                <a:cxn ang="0">
                  <a:pos x="connsiteX9841" y="connsiteY9841"/>
                </a:cxn>
                <a:cxn ang="0">
                  <a:pos x="connsiteX9842" y="connsiteY9842"/>
                </a:cxn>
                <a:cxn ang="0">
                  <a:pos x="connsiteX9843" y="connsiteY9843"/>
                </a:cxn>
                <a:cxn ang="0">
                  <a:pos x="connsiteX9844" y="connsiteY9844"/>
                </a:cxn>
                <a:cxn ang="0">
                  <a:pos x="connsiteX9845" y="connsiteY9845"/>
                </a:cxn>
                <a:cxn ang="0">
                  <a:pos x="connsiteX9846" y="connsiteY9846"/>
                </a:cxn>
                <a:cxn ang="0">
                  <a:pos x="connsiteX9847" y="connsiteY9847"/>
                </a:cxn>
                <a:cxn ang="0">
                  <a:pos x="connsiteX9848" y="connsiteY9848"/>
                </a:cxn>
                <a:cxn ang="0">
                  <a:pos x="connsiteX9849" y="connsiteY9849"/>
                </a:cxn>
                <a:cxn ang="0">
                  <a:pos x="connsiteX9850" y="connsiteY9850"/>
                </a:cxn>
                <a:cxn ang="0">
                  <a:pos x="connsiteX9851" y="connsiteY9851"/>
                </a:cxn>
                <a:cxn ang="0">
                  <a:pos x="connsiteX9852" y="connsiteY9852"/>
                </a:cxn>
                <a:cxn ang="0">
                  <a:pos x="connsiteX9853" y="connsiteY9853"/>
                </a:cxn>
                <a:cxn ang="0">
                  <a:pos x="connsiteX9854" y="connsiteY9854"/>
                </a:cxn>
                <a:cxn ang="0">
                  <a:pos x="connsiteX9855" y="connsiteY9855"/>
                </a:cxn>
                <a:cxn ang="0">
                  <a:pos x="connsiteX9856" y="connsiteY9856"/>
                </a:cxn>
                <a:cxn ang="0">
                  <a:pos x="connsiteX9857" y="connsiteY9857"/>
                </a:cxn>
                <a:cxn ang="0">
                  <a:pos x="connsiteX9858" y="connsiteY9858"/>
                </a:cxn>
                <a:cxn ang="0">
                  <a:pos x="connsiteX9859" y="connsiteY9859"/>
                </a:cxn>
                <a:cxn ang="0">
                  <a:pos x="connsiteX9860" y="connsiteY9860"/>
                </a:cxn>
                <a:cxn ang="0">
                  <a:pos x="connsiteX9861" y="connsiteY9861"/>
                </a:cxn>
                <a:cxn ang="0">
                  <a:pos x="connsiteX9862" y="connsiteY9862"/>
                </a:cxn>
                <a:cxn ang="0">
                  <a:pos x="connsiteX9863" y="connsiteY9863"/>
                </a:cxn>
                <a:cxn ang="0">
                  <a:pos x="connsiteX9864" y="connsiteY9864"/>
                </a:cxn>
                <a:cxn ang="0">
                  <a:pos x="connsiteX9865" y="connsiteY9865"/>
                </a:cxn>
                <a:cxn ang="0">
                  <a:pos x="connsiteX9866" y="connsiteY9866"/>
                </a:cxn>
                <a:cxn ang="0">
                  <a:pos x="connsiteX9867" y="connsiteY9867"/>
                </a:cxn>
                <a:cxn ang="0">
                  <a:pos x="connsiteX9868" y="connsiteY9868"/>
                </a:cxn>
                <a:cxn ang="0">
                  <a:pos x="connsiteX9869" y="connsiteY9869"/>
                </a:cxn>
                <a:cxn ang="0">
                  <a:pos x="connsiteX9870" y="connsiteY9870"/>
                </a:cxn>
                <a:cxn ang="0">
                  <a:pos x="connsiteX9871" y="connsiteY9871"/>
                </a:cxn>
                <a:cxn ang="0">
                  <a:pos x="connsiteX9872" y="connsiteY9872"/>
                </a:cxn>
                <a:cxn ang="0">
                  <a:pos x="connsiteX9873" y="connsiteY9873"/>
                </a:cxn>
                <a:cxn ang="0">
                  <a:pos x="connsiteX9874" y="connsiteY9874"/>
                </a:cxn>
                <a:cxn ang="0">
                  <a:pos x="connsiteX9875" y="connsiteY9875"/>
                </a:cxn>
                <a:cxn ang="0">
                  <a:pos x="connsiteX9876" y="connsiteY9876"/>
                </a:cxn>
                <a:cxn ang="0">
                  <a:pos x="connsiteX9877" y="connsiteY9877"/>
                </a:cxn>
                <a:cxn ang="0">
                  <a:pos x="connsiteX9878" y="connsiteY9878"/>
                </a:cxn>
                <a:cxn ang="0">
                  <a:pos x="connsiteX9879" y="connsiteY9879"/>
                </a:cxn>
                <a:cxn ang="0">
                  <a:pos x="connsiteX9880" y="connsiteY9880"/>
                </a:cxn>
                <a:cxn ang="0">
                  <a:pos x="connsiteX9881" y="connsiteY9881"/>
                </a:cxn>
                <a:cxn ang="0">
                  <a:pos x="connsiteX9882" y="connsiteY9882"/>
                </a:cxn>
                <a:cxn ang="0">
                  <a:pos x="connsiteX9883" y="connsiteY9883"/>
                </a:cxn>
                <a:cxn ang="0">
                  <a:pos x="connsiteX9884" y="connsiteY9884"/>
                </a:cxn>
                <a:cxn ang="0">
                  <a:pos x="connsiteX9885" y="connsiteY9885"/>
                </a:cxn>
                <a:cxn ang="0">
                  <a:pos x="connsiteX9886" y="connsiteY9886"/>
                </a:cxn>
                <a:cxn ang="0">
                  <a:pos x="connsiteX9887" y="connsiteY9887"/>
                </a:cxn>
                <a:cxn ang="0">
                  <a:pos x="connsiteX9888" y="connsiteY9888"/>
                </a:cxn>
                <a:cxn ang="0">
                  <a:pos x="connsiteX9889" y="connsiteY9889"/>
                </a:cxn>
                <a:cxn ang="0">
                  <a:pos x="connsiteX9890" y="connsiteY9890"/>
                </a:cxn>
                <a:cxn ang="0">
                  <a:pos x="connsiteX9891" y="connsiteY9891"/>
                </a:cxn>
                <a:cxn ang="0">
                  <a:pos x="connsiteX9892" y="connsiteY9892"/>
                </a:cxn>
                <a:cxn ang="0">
                  <a:pos x="connsiteX9893" y="connsiteY9893"/>
                </a:cxn>
                <a:cxn ang="0">
                  <a:pos x="connsiteX9894" y="connsiteY9894"/>
                </a:cxn>
                <a:cxn ang="0">
                  <a:pos x="connsiteX9895" y="connsiteY9895"/>
                </a:cxn>
                <a:cxn ang="0">
                  <a:pos x="connsiteX9896" y="connsiteY9896"/>
                </a:cxn>
                <a:cxn ang="0">
                  <a:pos x="connsiteX9897" y="connsiteY9897"/>
                </a:cxn>
                <a:cxn ang="0">
                  <a:pos x="connsiteX9898" y="connsiteY9898"/>
                </a:cxn>
                <a:cxn ang="0">
                  <a:pos x="connsiteX9899" y="connsiteY9899"/>
                </a:cxn>
                <a:cxn ang="0">
                  <a:pos x="connsiteX9900" y="connsiteY9900"/>
                </a:cxn>
                <a:cxn ang="0">
                  <a:pos x="connsiteX9901" y="connsiteY9901"/>
                </a:cxn>
                <a:cxn ang="0">
                  <a:pos x="connsiteX9902" y="connsiteY9902"/>
                </a:cxn>
                <a:cxn ang="0">
                  <a:pos x="connsiteX9903" y="connsiteY9903"/>
                </a:cxn>
                <a:cxn ang="0">
                  <a:pos x="connsiteX9904" y="connsiteY9904"/>
                </a:cxn>
                <a:cxn ang="0">
                  <a:pos x="connsiteX9905" y="connsiteY9905"/>
                </a:cxn>
                <a:cxn ang="0">
                  <a:pos x="connsiteX9906" y="connsiteY9906"/>
                </a:cxn>
                <a:cxn ang="0">
                  <a:pos x="connsiteX9907" y="connsiteY9907"/>
                </a:cxn>
                <a:cxn ang="0">
                  <a:pos x="connsiteX9908" y="connsiteY9908"/>
                </a:cxn>
                <a:cxn ang="0">
                  <a:pos x="connsiteX9909" y="connsiteY9909"/>
                </a:cxn>
                <a:cxn ang="0">
                  <a:pos x="connsiteX9910" y="connsiteY9910"/>
                </a:cxn>
                <a:cxn ang="0">
                  <a:pos x="connsiteX9911" y="connsiteY9911"/>
                </a:cxn>
                <a:cxn ang="0">
                  <a:pos x="connsiteX9912" y="connsiteY9912"/>
                </a:cxn>
                <a:cxn ang="0">
                  <a:pos x="connsiteX9913" y="connsiteY9913"/>
                </a:cxn>
                <a:cxn ang="0">
                  <a:pos x="connsiteX9914" y="connsiteY9914"/>
                </a:cxn>
                <a:cxn ang="0">
                  <a:pos x="connsiteX9915" y="connsiteY9915"/>
                </a:cxn>
                <a:cxn ang="0">
                  <a:pos x="connsiteX9916" y="connsiteY9916"/>
                </a:cxn>
                <a:cxn ang="0">
                  <a:pos x="connsiteX9917" y="connsiteY9917"/>
                </a:cxn>
                <a:cxn ang="0">
                  <a:pos x="connsiteX9918" y="connsiteY9918"/>
                </a:cxn>
                <a:cxn ang="0">
                  <a:pos x="connsiteX9919" y="connsiteY9919"/>
                </a:cxn>
                <a:cxn ang="0">
                  <a:pos x="connsiteX9920" y="connsiteY9920"/>
                </a:cxn>
                <a:cxn ang="0">
                  <a:pos x="connsiteX9921" y="connsiteY9921"/>
                </a:cxn>
                <a:cxn ang="0">
                  <a:pos x="connsiteX9922" y="connsiteY9922"/>
                </a:cxn>
                <a:cxn ang="0">
                  <a:pos x="connsiteX9923" y="connsiteY9923"/>
                </a:cxn>
                <a:cxn ang="0">
                  <a:pos x="connsiteX9924" y="connsiteY9924"/>
                </a:cxn>
                <a:cxn ang="0">
                  <a:pos x="connsiteX9925" y="connsiteY9925"/>
                </a:cxn>
                <a:cxn ang="0">
                  <a:pos x="connsiteX9926" y="connsiteY9926"/>
                </a:cxn>
                <a:cxn ang="0">
                  <a:pos x="connsiteX9927" y="connsiteY9927"/>
                </a:cxn>
                <a:cxn ang="0">
                  <a:pos x="connsiteX9928" y="connsiteY9928"/>
                </a:cxn>
                <a:cxn ang="0">
                  <a:pos x="connsiteX9929" y="connsiteY9929"/>
                </a:cxn>
                <a:cxn ang="0">
                  <a:pos x="connsiteX9930" y="connsiteY9930"/>
                </a:cxn>
                <a:cxn ang="0">
                  <a:pos x="connsiteX9931" y="connsiteY9931"/>
                </a:cxn>
                <a:cxn ang="0">
                  <a:pos x="connsiteX9932" y="connsiteY9932"/>
                </a:cxn>
                <a:cxn ang="0">
                  <a:pos x="connsiteX9933" y="connsiteY9933"/>
                </a:cxn>
                <a:cxn ang="0">
                  <a:pos x="connsiteX9934" y="connsiteY9934"/>
                </a:cxn>
                <a:cxn ang="0">
                  <a:pos x="connsiteX9935" y="connsiteY9935"/>
                </a:cxn>
                <a:cxn ang="0">
                  <a:pos x="connsiteX9936" y="connsiteY9936"/>
                </a:cxn>
                <a:cxn ang="0">
                  <a:pos x="connsiteX9937" y="connsiteY9937"/>
                </a:cxn>
                <a:cxn ang="0">
                  <a:pos x="connsiteX9938" y="connsiteY9938"/>
                </a:cxn>
                <a:cxn ang="0">
                  <a:pos x="connsiteX9939" y="connsiteY9939"/>
                </a:cxn>
                <a:cxn ang="0">
                  <a:pos x="connsiteX9940" y="connsiteY9940"/>
                </a:cxn>
                <a:cxn ang="0">
                  <a:pos x="connsiteX9941" y="connsiteY9941"/>
                </a:cxn>
                <a:cxn ang="0">
                  <a:pos x="connsiteX9942" y="connsiteY9942"/>
                </a:cxn>
                <a:cxn ang="0">
                  <a:pos x="connsiteX9943" y="connsiteY9943"/>
                </a:cxn>
                <a:cxn ang="0">
                  <a:pos x="connsiteX9944" y="connsiteY9944"/>
                </a:cxn>
                <a:cxn ang="0">
                  <a:pos x="connsiteX9945" y="connsiteY9945"/>
                </a:cxn>
                <a:cxn ang="0">
                  <a:pos x="connsiteX9946" y="connsiteY9946"/>
                </a:cxn>
                <a:cxn ang="0">
                  <a:pos x="connsiteX9947" y="connsiteY9947"/>
                </a:cxn>
                <a:cxn ang="0">
                  <a:pos x="connsiteX9948" y="connsiteY9948"/>
                </a:cxn>
                <a:cxn ang="0">
                  <a:pos x="connsiteX9949" y="connsiteY9949"/>
                </a:cxn>
                <a:cxn ang="0">
                  <a:pos x="connsiteX9950" y="connsiteY9950"/>
                </a:cxn>
                <a:cxn ang="0">
                  <a:pos x="connsiteX9951" y="connsiteY9951"/>
                </a:cxn>
                <a:cxn ang="0">
                  <a:pos x="connsiteX9952" y="connsiteY9952"/>
                </a:cxn>
                <a:cxn ang="0">
                  <a:pos x="connsiteX9953" y="connsiteY9953"/>
                </a:cxn>
                <a:cxn ang="0">
                  <a:pos x="connsiteX9954" y="connsiteY9954"/>
                </a:cxn>
                <a:cxn ang="0">
                  <a:pos x="connsiteX9955" y="connsiteY9955"/>
                </a:cxn>
                <a:cxn ang="0">
                  <a:pos x="connsiteX9956" y="connsiteY9956"/>
                </a:cxn>
                <a:cxn ang="0">
                  <a:pos x="connsiteX9957" y="connsiteY9957"/>
                </a:cxn>
                <a:cxn ang="0">
                  <a:pos x="connsiteX9958" y="connsiteY9958"/>
                </a:cxn>
                <a:cxn ang="0">
                  <a:pos x="connsiteX9959" y="connsiteY9959"/>
                </a:cxn>
                <a:cxn ang="0">
                  <a:pos x="connsiteX9960" y="connsiteY9960"/>
                </a:cxn>
                <a:cxn ang="0">
                  <a:pos x="connsiteX9961" y="connsiteY9961"/>
                </a:cxn>
                <a:cxn ang="0">
                  <a:pos x="connsiteX9962" y="connsiteY9962"/>
                </a:cxn>
                <a:cxn ang="0">
                  <a:pos x="connsiteX9963" y="connsiteY9963"/>
                </a:cxn>
                <a:cxn ang="0">
                  <a:pos x="connsiteX9964" y="connsiteY9964"/>
                </a:cxn>
                <a:cxn ang="0">
                  <a:pos x="connsiteX9965" y="connsiteY9965"/>
                </a:cxn>
                <a:cxn ang="0">
                  <a:pos x="connsiteX9966" y="connsiteY9966"/>
                </a:cxn>
                <a:cxn ang="0">
                  <a:pos x="connsiteX9967" y="connsiteY9967"/>
                </a:cxn>
                <a:cxn ang="0">
                  <a:pos x="connsiteX9968" y="connsiteY9968"/>
                </a:cxn>
                <a:cxn ang="0">
                  <a:pos x="connsiteX9969" y="connsiteY9969"/>
                </a:cxn>
                <a:cxn ang="0">
                  <a:pos x="connsiteX9970" y="connsiteY9970"/>
                </a:cxn>
                <a:cxn ang="0">
                  <a:pos x="connsiteX9971" y="connsiteY9971"/>
                </a:cxn>
                <a:cxn ang="0">
                  <a:pos x="connsiteX9972" y="connsiteY9972"/>
                </a:cxn>
                <a:cxn ang="0">
                  <a:pos x="connsiteX9973" y="connsiteY9973"/>
                </a:cxn>
                <a:cxn ang="0">
                  <a:pos x="connsiteX9974" y="connsiteY9974"/>
                </a:cxn>
                <a:cxn ang="0">
                  <a:pos x="connsiteX9975" y="connsiteY9975"/>
                </a:cxn>
                <a:cxn ang="0">
                  <a:pos x="connsiteX9976" y="connsiteY9976"/>
                </a:cxn>
                <a:cxn ang="0">
                  <a:pos x="connsiteX9977" y="connsiteY9977"/>
                </a:cxn>
                <a:cxn ang="0">
                  <a:pos x="connsiteX9978" y="connsiteY9978"/>
                </a:cxn>
                <a:cxn ang="0">
                  <a:pos x="connsiteX9979" y="connsiteY9979"/>
                </a:cxn>
                <a:cxn ang="0">
                  <a:pos x="connsiteX9980" y="connsiteY9980"/>
                </a:cxn>
                <a:cxn ang="0">
                  <a:pos x="connsiteX9981" y="connsiteY9981"/>
                </a:cxn>
                <a:cxn ang="0">
                  <a:pos x="connsiteX9982" y="connsiteY9982"/>
                </a:cxn>
                <a:cxn ang="0">
                  <a:pos x="connsiteX9983" y="connsiteY9983"/>
                </a:cxn>
                <a:cxn ang="0">
                  <a:pos x="connsiteX9984" y="connsiteY9984"/>
                </a:cxn>
                <a:cxn ang="0">
                  <a:pos x="connsiteX9985" y="connsiteY9985"/>
                </a:cxn>
                <a:cxn ang="0">
                  <a:pos x="connsiteX9986" y="connsiteY9986"/>
                </a:cxn>
                <a:cxn ang="0">
                  <a:pos x="connsiteX9987" y="connsiteY9987"/>
                </a:cxn>
                <a:cxn ang="0">
                  <a:pos x="connsiteX9988" y="connsiteY9988"/>
                </a:cxn>
                <a:cxn ang="0">
                  <a:pos x="connsiteX9989" y="connsiteY9989"/>
                </a:cxn>
                <a:cxn ang="0">
                  <a:pos x="connsiteX9990" y="connsiteY9990"/>
                </a:cxn>
                <a:cxn ang="0">
                  <a:pos x="connsiteX9991" y="connsiteY9991"/>
                </a:cxn>
                <a:cxn ang="0">
                  <a:pos x="connsiteX9992" y="connsiteY9992"/>
                </a:cxn>
                <a:cxn ang="0">
                  <a:pos x="connsiteX9993" y="connsiteY9993"/>
                </a:cxn>
                <a:cxn ang="0">
                  <a:pos x="connsiteX9994" y="connsiteY9994"/>
                </a:cxn>
                <a:cxn ang="0">
                  <a:pos x="connsiteX9995" y="connsiteY9995"/>
                </a:cxn>
                <a:cxn ang="0">
                  <a:pos x="connsiteX9996" y="connsiteY9996"/>
                </a:cxn>
                <a:cxn ang="0">
                  <a:pos x="connsiteX9997" y="connsiteY9997"/>
                </a:cxn>
                <a:cxn ang="0">
                  <a:pos x="connsiteX9998" y="connsiteY9998"/>
                </a:cxn>
                <a:cxn ang="0">
                  <a:pos x="connsiteX9999" y="connsiteY9999"/>
                </a:cxn>
                <a:cxn ang="0">
                  <a:pos x="connsiteX10000" y="connsiteY10000"/>
                </a:cxn>
                <a:cxn ang="0">
                  <a:pos x="connsiteX10001" y="connsiteY10001"/>
                </a:cxn>
                <a:cxn ang="0">
                  <a:pos x="connsiteX10002" y="connsiteY10002"/>
                </a:cxn>
                <a:cxn ang="0">
                  <a:pos x="connsiteX10003" y="connsiteY10003"/>
                </a:cxn>
                <a:cxn ang="0">
                  <a:pos x="connsiteX10004" y="connsiteY10004"/>
                </a:cxn>
                <a:cxn ang="0">
                  <a:pos x="connsiteX10005" y="connsiteY10005"/>
                </a:cxn>
                <a:cxn ang="0">
                  <a:pos x="connsiteX10006" y="connsiteY10006"/>
                </a:cxn>
                <a:cxn ang="0">
                  <a:pos x="connsiteX10007" y="connsiteY10007"/>
                </a:cxn>
                <a:cxn ang="0">
                  <a:pos x="connsiteX10008" y="connsiteY10008"/>
                </a:cxn>
                <a:cxn ang="0">
                  <a:pos x="connsiteX10009" y="connsiteY10009"/>
                </a:cxn>
                <a:cxn ang="0">
                  <a:pos x="connsiteX10010" y="connsiteY10010"/>
                </a:cxn>
                <a:cxn ang="0">
                  <a:pos x="connsiteX10011" y="connsiteY10011"/>
                </a:cxn>
                <a:cxn ang="0">
                  <a:pos x="connsiteX10012" y="connsiteY10012"/>
                </a:cxn>
                <a:cxn ang="0">
                  <a:pos x="connsiteX10013" y="connsiteY10013"/>
                </a:cxn>
                <a:cxn ang="0">
                  <a:pos x="connsiteX10014" y="connsiteY10014"/>
                </a:cxn>
                <a:cxn ang="0">
                  <a:pos x="connsiteX10015" y="connsiteY10015"/>
                </a:cxn>
                <a:cxn ang="0">
                  <a:pos x="connsiteX10016" y="connsiteY10016"/>
                </a:cxn>
                <a:cxn ang="0">
                  <a:pos x="connsiteX10017" y="connsiteY10017"/>
                </a:cxn>
                <a:cxn ang="0">
                  <a:pos x="connsiteX10018" y="connsiteY10018"/>
                </a:cxn>
                <a:cxn ang="0">
                  <a:pos x="connsiteX10019" y="connsiteY10019"/>
                </a:cxn>
                <a:cxn ang="0">
                  <a:pos x="connsiteX10020" y="connsiteY10020"/>
                </a:cxn>
                <a:cxn ang="0">
                  <a:pos x="connsiteX10021" y="connsiteY10021"/>
                </a:cxn>
                <a:cxn ang="0">
                  <a:pos x="connsiteX10022" y="connsiteY10022"/>
                </a:cxn>
                <a:cxn ang="0">
                  <a:pos x="connsiteX10023" y="connsiteY10023"/>
                </a:cxn>
                <a:cxn ang="0">
                  <a:pos x="connsiteX10024" y="connsiteY10024"/>
                </a:cxn>
                <a:cxn ang="0">
                  <a:pos x="connsiteX10025" y="connsiteY10025"/>
                </a:cxn>
                <a:cxn ang="0">
                  <a:pos x="connsiteX10026" y="connsiteY10026"/>
                </a:cxn>
                <a:cxn ang="0">
                  <a:pos x="connsiteX10027" y="connsiteY10027"/>
                </a:cxn>
                <a:cxn ang="0">
                  <a:pos x="connsiteX10028" y="connsiteY10028"/>
                </a:cxn>
                <a:cxn ang="0">
                  <a:pos x="connsiteX10029" y="connsiteY10029"/>
                </a:cxn>
                <a:cxn ang="0">
                  <a:pos x="connsiteX10030" y="connsiteY10030"/>
                </a:cxn>
                <a:cxn ang="0">
                  <a:pos x="connsiteX10031" y="connsiteY10031"/>
                </a:cxn>
                <a:cxn ang="0">
                  <a:pos x="connsiteX10032" y="connsiteY10032"/>
                </a:cxn>
                <a:cxn ang="0">
                  <a:pos x="connsiteX10033" y="connsiteY10033"/>
                </a:cxn>
                <a:cxn ang="0">
                  <a:pos x="connsiteX10034" y="connsiteY10034"/>
                </a:cxn>
                <a:cxn ang="0">
                  <a:pos x="connsiteX10035" y="connsiteY10035"/>
                </a:cxn>
                <a:cxn ang="0">
                  <a:pos x="connsiteX10036" y="connsiteY10036"/>
                </a:cxn>
                <a:cxn ang="0">
                  <a:pos x="connsiteX10037" y="connsiteY10037"/>
                </a:cxn>
                <a:cxn ang="0">
                  <a:pos x="connsiteX10038" y="connsiteY10038"/>
                </a:cxn>
                <a:cxn ang="0">
                  <a:pos x="connsiteX10039" y="connsiteY10039"/>
                </a:cxn>
                <a:cxn ang="0">
                  <a:pos x="connsiteX10040" y="connsiteY10040"/>
                </a:cxn>
                <a:cxn ang="0">
                  <a:pos x="connsiteX10041" y="connsiteY10041"/>
                </a:cxn>
                <a:cxn ang="0">
                  <a:pos x="connsiteX10042" y="connsiteY10042"/>
                </a:cxn>
                <a:cxn ang="0">
                  <a:pos x="connsiteX10043" y="connsiteY10043"/>
                </a:cxn>
                <a:cxn ang="0">
                  <a:pos x="connsiteX10044" y="connsiteY10044"/>
                </a:cxn>
                <a:cxn ang="0">
                  <a:pos x="connsiteX10045" y="connsiteY10045"/>
                </a:cxn>
                <a:cxn ang="0">
                  <a:pos x="connsiteX10046" y="connsiteY10046"/>
                </a:cxn>
                <a:cxn ang="0">
                  <a:pos x="connsiteX10047" y="connsiteY10047"/>
                </a:cxn>
                <a:cxn ang="0">
                  <a:pos x="connsiteX10048" y="connsiteY10048"/>
                </a:cxn>
                <a:cxn ang="0">
                  <a:pos x="connsiteX10049" y="connsiteY10049"/>
                </a:cxn>
                <a:cxn ang="0">
                  <a:pos x="connsiteX10050" y="connsiteY10050"/>
                </a:cxn>
                <a:cxn ang="0">
                  <a:pos x="connsiteX10051" y="connsiteY10051"/>
                </a:cxn>
                <a:cxn ang="0">
                  <a:pos x="connsiteX10052" y="connsiteY10052"/>
                </a:cxn>
                <a:cxn ang="0">
                  <a:pos x="connsiteX10053" y="connsiteY10053"/>
                </a:cxn>
                <a:cxn ang="0">
                  <a:pos x="connsiteX10054" y="connsiteY10054"/>
                </a:cxn>
                <a:cxn ang="0">
                  <a:pos x="connsiteX10055" y="connsiteY10055"/>
                </a:cxn>
                <a:cxn ang="0">
                  <a:pos x="connsiteX10056" y="connsiteY10056"/>
                </a:cxn>
                <a:cxn ang="0">
                  <a:pos x="connsiteX10057" y="connsiteY10057"/>
                </a:cxn>
                <a:cxn ang="0">
                  <a:pos x="connsiteX10058" y="connsiteY10058"/>
                </a:cxn>
                <a:cxn ang="0">
                  <a:pos x="connsiteX10059" y="connsiteY10059"/>
                </a:cxn>
                <a:cxn ang="0">
                  <a:pos x="connsiteX10060" y="connsiteY10060"/>
                </a:cxn>
                <a:cxn ang="0">
                  <a:pos x="connsiteX10061" y="connsiteY10061"/>
                </a:cxn>
                <a:cxn ang="0">
                  <a:pos x="connsiteX10062" y="connsiteY10062"/>
                </a:cxn>
                <a:cxn ang="0">
                  <a:pos x="connsiteX10063" y="connsiteY10063"/>
                </a:cxn>
                <a:cxn ang="0">
                  <a:pos x="connsiteX10064" y="connsiteY10064"/>
                </a:cxn>
                <a:cxn ang="0">
                  <a:pos x="connsiteX10065" y="connsiteY10065"/>
                </a:cxn>
                <a:cxn ang="0">
                  <a:pos x="connsiteX10066" y="connsiteY10066"/>
                </a:cxn>
                <a:cxn ang="0">
                  <a:pos x="connsiteX10067" y="connsiteY10067"/>
                </a:cxn>
                <a:cxn ang="0">
                  <a:pos x="connsiteX10068" y="connsiteY10068"/>
                </a:cxn>
                <a:cxn ang="0">
                  <a:pos x="connsiteX10069" y="connsiteY10069"/>
                </a:cxn>
                <a:cxn ang="0">
                  <a:pos x="connsiteX10070" y="connsiteY10070"/>
                </a:cxn>
                <a:cxn ang="0">
                  <a:pos x="connsiteX10071" y="connsiteY10071"/>
                </a:cxn>
                <a:cxn ang="0">
                  <a:pos x="connsiteX10072" y="connsiteY10072"/>
                </a:cxn>
                <a:cxn ang="0">
                  <a:pos x="connsiteX10073" y="connsiteY10073"/>
                </a:cxn>
                <a:cxn ang="0">
                  <a:pos x="connsiteX10074" y="connsiteY10074"/>
                </a:cxn>
                <a:cxn ang="0">
                  <a:pos x="connsiteX10075" y="connsiteY10075"/>
                </a:cxn>
                <a:cxn ang="0">
                  <a:pos x="connsiteX10076" y="connsiteY10076"/>
                </a:cxn>
                <a:cxn ang="0">
                  <a:pos x="connsiteX10077" y="connsiteY10077"/>
                </a:cxn>
                <a:cxn ang="0">
                  <a:pos x="connsiteX10078" y="connsiteY10078"/>
                </a:cxn>
                <a:cxn ang="0">
                  <a:pos x="connsiteX10079" y="connsiteY10079"/>
                </a:cxn>
                <a:cxn ang="0">
                  <a:pos x="connsiteX10080" y="connsiteY10080"/>
                </a:cxn>
                <a:cxn ang="0">
                  <a:pos x="connsiteX10081" y="connsiteY10081"/>
                </a:cxn>
                <a:cxn ang="0">
                  <a:pos x="connsiteX10082" y="connsiteY10082"/>
                </a:cxn>
                <a:cxn ang="0">
                  <a:pos x="connsiteX10083" y="connsiteY10083"/>
                </a:cxn>
                <a:cxn ang="0">
                  <a:pos x="connsiteX10084" y="connsiteY10084"/>
                </a:cxn>
                <a:cxn ang="0">
                  <a:pos x="connsiteX10085" y="connsiteY10085"/>
                </a:cxn>
                <a:cxn ang="0">
                  <a:pos x="connsiteX10086" y="connsiteY10086"/>
                </a:cxn>
                <a:cxn ang="0">
                  <a:pos x="connsiteX10087" y="connsiteY10087"/>
                </a:cxn>
                <a:cxn ang="0">
                  <a:pos x="connsiteX10088" y="connsiteY10088"/>
                </a:cxn>
                <a:cxn ang="0">
                  <a:pos x="connsiteX10089" y="connsiteY10089"/>
                </a:cxn>
                <a:cxn ang="0">
                  <a:pos x="connsiteX10090" y="connsiteY10090"/>
                </a:cxn>
                <a:cxn ang="0">
                  <a:pos x="connsiteX10091" y="connsiteY10091"/>
                </a:cxn>
                <a:cxn ang="0">
                  <a:pos x="connsiteX10092" y="connsiteY10092"/>
                </a:cxn>
                <a:cxn ang="0">
                  <a:pos x="connsiteX10093" y="connsiteY10093"/>
                </a:cxn>
                <a:cxn ang="0">
                  <a:pos x="connsiteX10094" y="connsiteY10094"/>
                </a:cxn>
                <a:cxn ang="0">
                  <a:pos x="connsiteX10095" y="connsiteY10095"/>
                </a:cxn>
                <a:cxn ang="0">
                  <a:pos x="connsiteX10096" y="connsiteY10096"/>
                </a:cxn>
                <a:cxn ang="0">
                  <a:pos x="connsiteX10097" y="connsiteY10097"/>
                </a:cxn>
                <a:cxn ang="0">
                  <a:pos x="connsiteX10098" y="connsiteY10098"/>
                </a:cxn>
                <a:cxn ang="0">
                  <a:pos x="connsiteX10099" y="connsiteY10099"/>
                </a:cxn>
                <a:cxn ang="0">
                  <a:pos x="connsiteX10100" y="connsiteY10100"/>
                </a:cxn>
                <a:cxn ang="0">
                  <a:pos x="connsiteX10101" y="connsiteY10101"/>
                </a:cxn>
                <a:cxn ang="0">
                  <a:pos x="connsiteX10102" y="connsiteY10102"/>
                </a:cxn>
                <a:cxn ang="0">
                  <a:pos x="connsiteX10103" y="connsiteY10103"/>
                </a:cxn>
                <a:cxn ang="0">
                  <a:pos x="connsiteX10104" y="connsiteY10104"/>
                </a:cxn>
                <a:cxn ang="0">
                  <a:pos x="connsiteX10105" y="connsiteY10105"/>
                </a:cxn>
                <a:cxn ang="0">
                  <a:pos x="connsiteX10106" y="connsiteY10106"/>
                </a:cxn>
                <a:cxn ang="0">
                  <a:pos x="connsiteX10107" y="connsiteY10107"/>
                </a:cxn>
                <a:cxn ang="0">
                  <a:pos x="connsiteX10108" y="connsiteY10108"/>
                </a:cxn>
                <a:cxn ang="0">
                  <a:pos x="connsiteX10109" y="connsiteY10109"/>
                </a:cxn>
                <a:cxn ang="0">
                  <a:pos x="connsiteX10110" y="connsiteY10110"/>
                </a:cxn>
                <a:cxn ang="0">
                  <a:pos x="connsiteX10111" y="connsiteY10111"/>
                </a:cxn>
                <a:cxn ang="0">
                  <a:pos x="connsiteX10112" y="connsiteY10112"/>
                </a:cxn>
                <a:cxn ang="0">
                  <a:pos x="connsiteX10113" y="connsiteY10113"/>
                </a:cxn>
                <a:cxn ang="0">
                  <a:pos x="connsiteX10114" y="connsiteY10114"/>
                </a:cxn>
                <a:cxn ang="0">
                  <a:pos x="connsiteX10115" y="connsiteY10115"/>
                </a:cxn>
                <a:cxn ang="0">
                  <a:pos x="connsiteX10116" y="connsiteY10116"/>
                </a:cxn>
                <a:cxn ang="0">
                  <a:pos x="connsiteX10117" y="connsiteY10117"/>
                </a:cxn>
                <a:cxn ang="0">
                  <a:pos x="connsiteX10118" y="connsiteY10118"/>
                </a:cxn>
                <a:cxn ang="0">
                  <a:pos x="connsiteX10119" y="connsiteY10119"/>
                </a:cxn>
                <a:cxn ang="0">
                  <a:pos x="connsiteX10120" y="connsiteY10120"/>
                </a:cxn>
                <a:cxn ang="0">
                  <a:pos x="connsiteX10121" y="connsiteY10121"/>
                </a:cxn>
                <a:cxn ang="0">
                  <a:pos x="connsiteX10122" y="connsiteY10122"/>
                </a:cxn>
                <a:cxn ang="0">
                  <a:pos x="connsiteX10123" y="connsiteY10123"/>
                </a:cxn>
                <a:cxn ang="0">
                  <a:pos x="connsiteX10124" y="connsiteY10124"/>
                </a:cxn>
                <a:cxn ang="0">
                  <a:pos x="connsiteX10125" y="connsiteY10125"/>
                </a:cxn>
                <a:cxn ang="0">
                  <a:pos x="connsiteX10126" y="connsiteY10126"/>
                </a:cxn>
                <a:cxn ang="0">
                  <a:pos x="connsiteX10127" y="connsiteY10127"/>
                </a:cxn>
                <a:cxn ang="0">
                  <a:pos x="connsiteX10128" y="connsiteY10128"/>
                </a:cxn>
                <a:cxn ang="0">
                  <a:pos x="connsiteX10129" y="connsiteY10129"/>
                </a:cxn>
                <a:cxn ang="0">
                  <a:pos x="connsiteX10130" y="connsiteY10130"/>
                </a:cxn>
                <a:cxn ang="0">
                  <a:pos x="connsiteX10131" y="connsiteY10131"/>
                </a:cxn>
                <a:cxn ang="0">
                  <a:pos x="connsiteX10132" y="connsiteY10132"/>
                </a:cxn>
                <a:cxn ang="0">
                  <a:pos x="connsiteX10133" y="connsiteY10133"/>
                </a:cxn>
                <a:cxn ang="0">
                  <a:pos x="connsiteX10134" y="connsiteY10134"/>
                </a:cxn>
                <a:cxn ang="0">
                  <a:pos x="connsiteX10135" y="connsiteY10135"/>
                </a:cxn>
                <a:cxn ang="0">
                  <a:pos x="connsiteX10136" y="connsiteY10136"/>
                </a:cxn>
                <a:cxn ang="0">
                  <a:pos x="connsiteX10137" y="connsiteY10137"/>
                </a:cxn>
                <a:cxn ang="0">
                  <a:pos x="connsiteX10138" y="connsiteY10138"/>
                </a:cxn>
                <a:cxn ang="0">
                  <a:pos x="connsiteX10139" y="connsiteY10139"/>
                </a:cxn>
                <a:cxn ang="0">
                  <a:pos x="connsiteX10140" y="connsiteY10140"/>
                </a:cxn>
                <a:cxn ang="0">
                  <a:pos x="connsiteX10141" y="connsiteY10141"/>
                </a:cxn>
                <a:cxn ang="0">
                  <a:pos x="connsiteX10142" y="connsiteY10142"/>
                </a:cxn>
                <a:cxn ang="0">
                  <a:pos x="connsiteX10143" y="connsiteY10143"/>
                </a:cxn>
                <a:cxn ang="0">
                  <a:pos x="connsiteX10144" y="connsiteY10144"/>
                </a:cxn>
                <a:cxn ang="0">
                  <a:pos x="connsiteX10145" y="connsiteY10145"/>
                </a:cxn>
                <a:cxn ang="0">
                  <a:pos x="connsiteX10146" y="connsiteY10146"/>
                </a:cxn>
                <a:cxn ang="0">
                  <a:pos x="connsiteX10147" y="connsiteY10147"/>
                </a:cxn>
                <a:cxn ang="0">
                  <a:pos x="connsiteX10148" y="connsiteY10148"/>
                </a:cxn>
                <a:cxn ang="0">
                  <a:pos x="connsiteX10149" y="connsiteY10149"/>
                </a:cxn>
                <a:cxn ang="0">
                  <a:pos x="connsiteX10150" y="connsiteY10150"/>
                </a:cxn>
                <a:cxn ang="0">
                  <a:pos x="connsiteX10151" y="connsiteY10151"/>
                </a:cxn>
                <a:cxn ang="0">
                  <a:pos x="connsiteX10152" y="connsiteY10152"/>
                </a:cxn>
                <a:cxn ang="0">
                  <a:pos x="connsiteX10153" y="connsiteY10153"/>
                </a:cxn>
                <a:cxn ang="0">
                  <a:pos x="connsiteX10154" y="connsiteY10154"/>
                </a:cxn>
                <a:cxn ang="0">
                  <a:pos x="connsiteX10155" y="connsiteY10155"/>
                </a:cxn>
                <a:cxn ang="0">
                  <a:pos x="connsiteX10156" y="connsiteY10156"/>
                </a:cxn>
                <a:cxn ang="0">
                  <a:pos x="connsiteX10157" y="connsiteY10157"/>
                </a:cxn>
                <a:cxn ang="0">
                  <a:pos x="connsiteX10158" y="connsiteY10158"/>
                </a:cxn>
                <a:cxn ang="0">
                  <a:pos x="connsiteX10159" y="connsiteY10159"/>
                </a:cxn>
                <a:cxn ang="0">
                  <a:pos x="connsiteX10160" y="connsiteY10160"/>
                </a:cxn>
                <a:cxn ang="0">
                  <a:pos x="connsiteX10161" y="connsiteY10161"/>
                </a:cxn>
                <a:cxn ang="0">
                  <a:pos x="connsiteX10162" y="connsiteY10162"/>
                </a:cxn>
                <a:cxn ang="0">
                  <a:pos x="connsiteX10163" y="connsiteY10163"/>
                </a:cxn>
                <a:cxn ang="0">
                  <a:pos x="connsiteX10164" y="connsiteY10164"/>
                </a:cxn>
                <a:cxn ang="0">
                  <a:pos x="connsiteX10165" y="connsiteY10165"/>
                </a:cxn>
                <a:cxn ang="0">
                  <a:pos x="connsiteX10166" y="connsiteY10166"/>
                </a:cxn>
                <a:cxn ang="0">
                  <a:pos x="connsiteX10167" y="connsiteY10167"/>
                </a:cxn>
                <a:cxn ang="0">
                  <a:pos x="connsiteX10168" y="connsiteY10168"/>
                </a:cxn>
                <a:cxn ang="0">
                  <a:pos x="connsiteX10169" y="connsiteY10169"/>
                </a:cxn>
                <a:cxn ang="0">
                  <a:pos x="connsiteX10170" y="connsiteY10170"/>
                </a:cxn>
                <a:cxn ang="0">
                  <a:pos x="connsiteX10171" y="connsiteY10171"/>
                </a:cxn>
                <a:cxn ang="0">
                  <a:pos x="connsiteX10172" y="connsiteY10172"/>
                </a:cxn>
                <a:cxn ang="0">
                  <a:pos x="connsiteX10173" y="connsiteY10173"/>
                </a:cxn>
                <a:cxn ang="0">
                  <a:pos x="connsiteX10174" y="connsiteY10174"/>
                </a:cxn>
                <a:cxn ang="0">
                  <a:pos x="connsiteX10175" y="connsiteY10175"/>
                </a:cxn>
                <a:cxn ang="0">
                  <a:pos x="connsiteX10176" y="connsiteY10176"/>
                </a:cxn>
                <a:cxn ang="0">
                  <a:pos x="connsiteX10177" y="connsiteY10177"/>
                </a:cxn>
                <a:cxn ang="0">
                  <a:pos x="connsiteX10178" y="connsiteY10178"/>
                </a:cxn>
                <a:cxn ang="0">
                  <a:pos x="connsiteX10179" y="connsiteY10179"/>
                </a:cxn>
                <a:cxn ang="0">
                  <a:pos x="connsiteX10180" y="connsiteY10180"/>
                </a:cxn>
                <a:cxn ang="0">
                  <a:pos x="connsiteX10181" y="connsiteY10181"/>
                </a:cxn>
                <a:cxn ang="0">
                  <a:pos x="connsiteX10182" y="connsiteY10182"/>
                </a:cxn>
                <a:cxn ang="0">
                  <a:pos x="connsiteX10183" y="connsiteY10183"/>
                </a:cxn>
                <a:cxn ang="0">
                  <a:pos x="connsiteX10184" y="connsiteY10184"/>
                </a:cxn>
                <a:cxn ang="0">
                  <a:pos x="connsiteX10185" y="connsiteY10185"/>
                </a:cxn>
                <a:cxn ang="0">
                  <a:pos x="connsiteX10186" y="connsiteY10186"/>
                </a:cxn>
                <a:cxn ang="0">
                  <a:pos x="connsiteX10187" y="connsiteY10187"/>
                </a:cxn>
                <a:cxn ang="0">
                  <a:pos x="connsiteX10188" y="connsiteY10188"/>
                </a:cxn>
                <a:cxn ang="0">
                  <a:pos x="connsiteX10189" y="connsiteY10189"/>
                </a:cxn>
                <a:cxn ang="0">
                  <a:pos x="connsiteX10190" y="connsiteY10190"/>
                </a:cxn>
                <a:cxn ang="0">
                  <a:pos x="connsiteX10191" y="connsiteY10191"/>
                </a:cxn>
                <a:cxn ang="0">
                  <a:pos x="connsiteX10192" y="connsiteY10192"/>
                </a:cxn>
                <a:cxn ang="0">
                  <a:pos x="connsiteX10193" y="connsiteY10193"/>
                </a:cxn>
                <a:cxn ang="0">
                  <a:pos x="connsiteX10194" y="connsiteY10194"/>
                </a:cxn>
                <a:cxn ang="0">
                  <a:pos x="connsiteX10195" y="connsiteY10195"/>
                </a:cxn>
                <a:cxn ang="0">
                  <a:pos x="connsiteX10196" y="connsiteY10196"/>
                </a:cxn>
                <a:cxn ang="0">
                  <a:pos x="connsiteX10197" y="connsiteY10197"/>
                </a:cxn>
                <a:cxn ang="0">
                  <a:pos x="connsiteX10198" y="connsiteY10198"/>
                </a:cxn>
                <a:cxn ang="0">
                  <a:pos x="connsiteX10199" y="connsiteY10199"/>
                </a:cxn>
                <a:cxn ang="0">
                  <a:pos x="connsiteX10200" y="connsiteY10200"/>
                </a:cxn>
                <a:cxn ang="0">
                  <a:pos x="connsiteX10201" y="connsiteY10201"/>
                </a:cxn>
                <a:cxn ang="0">
                  <a:pos x="connsiteX10202" y="connsiteY10202"/>
                </a:cxn>
                <a:cxn ang="0">
                  <a:pos x="connsiteX10203" y="connsiteY10203"/>
                </a:cxn>
                <a:cxn ang="0">
                  <a:pos x="connsiteX10204" y="connsiteY10204"/>
                </a:cxn>
                <a:cxn ang="0">
                  <a:pos x="connsiteX10205" y="connsiteY10205"/>
                </a:cxn>
                <a:cxn ang="0">
                  <a:pos x="connsiteX10206" y="connsiteY10206"/>
                </a:cxn>
                <a:cxn ang="0">
                  <a:pos x="connsiteX10207" y="connsiteY10207"/>
                </a:cxn>
                <a:cxn ang="0">
                  <a:pos x="connsiteX10208" y="connsiteY10208"/>
                </a:cxn>
                <a:cxn ang="0">
                  <a:pos x="connsiteX10209" y="connsiteY10209"/>
                </a:cxn>
                <a:cxn ang="0">
                  <a:pos x="connsiteX10210" y="connsiteY10210"/>
                </a:cxn>
                <a:cxn ang="0">
                  <a:pos x="connsiteX10211" y="connsiteY10211"/>
                </a:cxn>
                <a:cxn ang="0">
                  <a:pos x="connsiteX10212" y="connsiteY10212"/>
                </a:cxn>
                <a:cxn ang="0">
                  <a:pos x="connsiteX10213" y="connsiteY10213"/>
                </a:cxn>
                <a:cxn ang="0">
                  <a:pos x="connsiteX10214" y="connsiteY10214"/>
                </a:cxn>
                <a:cxn ang="0">
                  <a:pos x="connsiteX10215" y="connsiteY10215"/>
                </a:cxn>
                <a:cxn ang="0">
                  <a:pos x="connsiteX10216" y="connsiteY10216"/>
                </a:cxn>
                <a:cxn ang="0">
                  <a:pos x="connsiteX10217" y="connsiteY10217"/>
                </a:cxn>
                <a:cxn ang="0">
                  <a:pos x="connsiteX10218" y="connsiteY10218"/>
                </a:cxn>
                <a:cxn ang="0">
                  <a:pos x="connsiteX10219" y="connsiteY10219"/>
                </a:cxn>
                <a:cxn ang="0">
                  <a:pos x="connsiteX10220" y="connsiteY10220"/>
                </a:cxn>
                <a:cxn ang="0">
                  <a:pos x="connsiteX10221" y="connsiteY10221"/>
                </a:cxn>
                <a:cxn ang="0">
                  <a:pos x="connsiteX10222" y="connsiteY10222"/>
                </a:cxn>
                <a:cxn ang="0">
                  <a:pos x="connsiteX10223" y="connsiteY10223"/>
                </a:cxn>
                <a:cxn ang="0">
                  <a:pos x="connsiteX10224" y="connsiteY10224"/>
                </a:cxn>
                <a:cxn ang="0">
                  <a:pos x="connsiteX10225" y="connsiteY10225"/>
                </a:cxn>
                <a:cxn ang="0">
                  <a:pos x="connsiteX10226" y="connsiteY10226"/>
                </a:cxn>
                <a:cxn ang="0">
                  <a:pos x="connsiteX10227" y="connsiteY10227"/>
                </a:cxn>
                <a:cxn ang="0">
                  <a:pos x="connsiteX10228" y="connsiteY10228"/>
                </a:cxn>
                <a:cxn ang="0">
                  <a:pos x="connsiteX10229" y="connsiteY10229"/>
                </a:cxn>
                <a:cxn ang="0">
                  <a:pos x="connsiteX10230" y="connsiteY10230"/>
                </a:cxn>
                <a:cxn ang="0">
                  <a:pos x="connsiteX10231" y="connsiteY10231"/>
                </a:cxn>
                <a:cxn ang="0">
                  <a:pos x="connsiteX10232" y="connsiteY10232"/>
                </a:cxn>
              </a:cxnLst>
              <a:rect l="l" t="t" r="r" b="b"/>
              <a:pathLst>
                <a:path w="6868353" h="6857985">
                  <a:moveTo>
                    <a:pt x="3717777" y="6844295"/>
                  </a:moveTo>
                  <a:cubicBezTo>
                    <a:pt x="3711265" y="6850581"/>
                    <a:pt x="3673495" y="6856300"/>
                    <a:pt x="3629083" y="6857985"/>
                  </a:cubicBezTo>
                  <a:cubicBezTo>
                    <a:pt x="3636543" y="6855324"/>
                    <a:pt x="3649695" y="6853228"/>
                    <a:pt x="3665495" y="6851374"/>
                  </a:cubicBezTo>
                  <a:cubicBezTo>
                    <a:pt x="3681323" y="6849236"/>
                    <a:pt x="3699727" y="6846730"/>
                    <a:pt x="3717777" y="6844295"/>
                  </a:cubicBezTo>
                  <a:close/>
                  <a:moveTo>
                    <a:pt x="4202355" y="6726734"/>
                  </a:moveTo>
                  <a:lnTo>
                    <a:pt x="4199417" y="6727683"/>
                  </a:lnTo>
                  <a:lnTo>
                    <a:pt x="4194531" y="6728737"/>
                  </a:lnTo>
                  <a:close/>
                  <a:moveTo>
                    <a:pt x="2562809" y="6710119"/>
                  </a:moveTo>
                  <a:cubicBezTo>
                    <a:pt x="2556589" y="6709627"/>
                    <a:pt x="2551569" y="6709689"/>
                    <a:pt x="2548030" y="6710439"/>
                  </a:cubicBezTo>
                  <a:cubicBezTo>
                    <a:pt x="2565316" y="6715210"/>
                    <a:pt x="2586792" y="6718934"/>
                    <a:pt x="2597509" y="6725616"/>
                  </a:cubicBezTo>
                  <a:cubicBezTo>
                    <a:pt x="2591421" y="6724115"/>
                    <a:pt x="2589298" y="6726055"/>
                    <a:pt x="2602903" y="6729920"/>
                  </a:cubicBezTo>
                  <a:cubicBezTo>
                    <a:pt x="2616324" y="6732426"/>
                    <a:pt x="2640462" y="6735554"/>
                    <a:pt x="2671211" y="6741019"/>
                  </a:cubicBezTo>
                  <a:cubicBezTo>
                    <a:pt x="2675048" y="6741713"/>
                    <a:pt x="2678998" y="6742435"/>
                    <a:pt x="2683046" y="6743171"/>
                  </a:cubicBezTo>
                  <a:cubicBezTo>
                    <a:pt x="2687138" y="6743779"/>
                    <a:pt x="2691314" y="6744417"/>
                    <a:pt x="2695590" y="6745068"/>
                  </a:cubicBezTo>
                  <a:cubicBezTo>
                    <a:pt x="2704141" y="6746413"/>
                    <a:pt x="2713031" y="6747913"/>
                    <a:pt x="2722233" y="6749612"/>
                  </a:cubicBezTo>
                  <a:cubicBezTo>
                    <a:pt x="2740638" y="6752996"/>
                    <a:pt x="2760217" y="6757130"/>
                    <a:pt x="2780547" y="6762283"/>
                  </a:cubicBezTo>
                  <a:cubicBezTo>
                    <a:pt x="2772364" y="6756606"/>
                    <a:pt x="2773426" y="6754412"/>
                    <a:pt x="2774884" y="6752288"/>
                  </a:cubicBezTo>
                  <a:cubicBezTo>
                    <a:pt x="2756111" y="6749584"/>
                    <a:pt x="2734210" y="6745563"/>
                    <a:pt x="2711502" y="6741132"/>
                  </a:cubicBezTo>
                  <a:cubicBezTo>
                    <a:pt x="2700191" y="6738768"/>
                    <a:pt x="2688511" y="6736899"/>
                    <a:pt x="2677199" y="6733983"/>
                  </a:cubicBezTo>
                  <a:cubicBezTo>
                    <a:pt x="2665831" y="6731237"/>
                    <a:pt x="2654562" y="6728504"/>
                    <a:pt x="2643661" y="6725857"/>
                  </a:cubicBezTo>
                  <a:cubicBezTo>
                    <a:pt x="2610937" y="6718053"/>
                    <a:pt x="2581470" y="6711594"/>
                    <a:pt x="2562809" y="6710119"/>
                  </a:cubicBezTo>
                  <a:close/>
                  <a:moveTo>
                    <a:pt x="4357765" y="6665080"/>
                  </a:moveTo>
                  <a:cubicBezTo>
                    <a:pt x="4337847" y="6671125"/>
                    <a:pt x="4319131" y="6676958"/>
                    <a:pt x="4310139" y="6681375"/>
                  </a:cubicBezTo>
                  <a:cubicBezTo>
                    <a:pt x="4305639" y="6683569"/>
                    <a:pt x="4303529" y="6685197"/>
                    <a:pt x="4305001" y="6686627"/>
                  </a:cubicBezTo>
                  <a:cubicBezTo>
                    <a:pt x="4306475" y="6688085"/>
                    <a:pt x="4311485" y="6689062"/>
                    <a:pt x="4321041" y="6689161"/>
                  </a:cubicBezTo>
                  <a:cubicBezTo>
                    <a:pt x="4363455" y="6676745"/>
                    <a:pt x="4377953" y="6668350"/>
                    <a:pt x="4357765" y="6665080"/>
                  </a:cubicBezTo>
                  <a:close/>
                  <a:moveTo>
                    <a:pt x="2179350" y="6595597"/>
                  </a:moveTo>
                  <a:cubicBezTo>
                    <a:pt x="2188594" y="6600071"/>
                    <a:pt x="2195560" y="6604827"/>
                    <a:pt x="2199538" y="6610108"/>
                  </a:cubicBezTo>
                  <a:cubicBezTo>
                    <a:pt x="2202525" y="6609344"/>
                    <a:pt x="2208952" y="6611736"/>
                    <a:pt x="2216724" y="6614893"/>
                  </a:cubicBezTo>
                  <a:cubicBezTo>
                    <a:pt x="2224525" y="6617979"/>
                    <a:pt x="2233515" y="6622212"/>
                    <a:pt x="2241273" y="6625949"/>
                  </a:cubicBezTo>
                  <a:cubicBezTo>
                    <a:pt x="2256775" y="6633439"/>
                    <a:pt x="2267294" y="6639031"/>
                    <a:pt x="2253207" y="6629871"/>
                  </a:cubicBezTo>
                  <a:cubicBezTo>
                    <a:pt x="2245209" y="6625213"/>
                    <a:pt x="2227427" y="6615389"/>
                    <a:pt x="2211486" y="6607036"/>
                  </a:cubicBezTo>
                  <a:cubicBezTo>
                    <a:pt x="2195673" y="6598372"/>
                    <a:pt x="2181360" y="6591860"/>
                    <a:pt x="2179350" y="6595597"/>
                  </a:cubicBezTo>
                  <a:close/>
                  <a:moveTo>
                    <a:pt x="4897023" y="6462435"/>
                  </a:moveTo>
                  <a:cubicBezTo>
                    <a:pt x="4886235" y="6474073"/>
                    <a:pt x="4858815" y="6488569"/>
                    <a:pt x="4827441" y="6497262"/>
                  </a:cubicBezTo>
                  <a:cubicBezTo>
                    <a:pt x="4821907" y="6490212"/>
                    <a:pt x="4876751" y="6475375"/>
                    <a:pt x="4897023" y="6462435"/>
                  </a:cubicBezTo>
                  <a:close/>
                  <a:moveTo>
                    <a:pt x="1825177" y="6447131"/>
                  </a:moveTo>
                  <a:cubicBezTo>
                    <a:pt x="1833606" y="6447288"/>
                    <a:pt x="1864902" y="6467062"/>
                    <a:pt x="1882644" y="6481109"/>
                  </a:cubicBezTo>
                  <a:cubicBezTo>
                    <a:pt x="1890884" y="6492746"/>
                    <a:pt x="1841122" y="6460723"/>
                    <a:pt x="1825718" y="6454451"/>
                  </a:cubicBezTo>
                  <a:cubicBezTo>
                    <a:pt x="1822098" y="6449206"/>
                    <a:pt x="1822367" y="6447079"/>
                    <a:pt x="1825177" y="6447131"/>
                  </a:cubicBezTo>
                  <a:close/>
                  <a:moveTo>
                    <a:pt x="5028543" y="6438991"/>
                  </a:moveTo>
                  <a:cubicBezTo>
                    <a:pt x="5028755" y="6444470"/>
                    <a:pt x="5014245" y="6455314"/>
                    <a:pt x="4992259" y="6468792"/>
                  </a:cubicBezTo>
                  <a:cubicBezTo>
                    <a:pt x="4981273" y="6475530"/>
                    <a:pt x="4968419" y="6482935"/>
                    <a:pt x="4954615" y="6490665"/>
                  </a:cubicBezTo>
                  <a:cubicBezTo>
                    <a:pt x="4947691" y="6494501"/>
                    <a:pt x="4940557" y="6498437"/>
                    <a:pt x="4933323" y="6502443"/>
                  </a:cubicBezTo>
                  <a:cubicBezTo>
                    <a:pt x="4926089" y="6506492"/>
                    <a:pt x="4918683" y="6510470"/>
                    <a:pt x="4911083" y="6514066"/>
                  </a:cubicBezTo>
                  <a:cubicBezTo>
                    <a:pt x="4919931" y="6509097"/>
                    <a:pt x="4932911" y="6497460"/>
                    <a:pt x="4951995" y="6483841"/>
                  </a:cubicBezTo>
                  <a:cubicBezTo>
                    <a:pt x="4971051" y="6470151"/>
                    <a:pt x="4996025" y="6454125"/>
                    <a:pt x="5028543" y="6438991"/>
                  </a:cubicBezTo>
                  <a:close/>
                  <a:moveTo>
                    <a:pt x="5190715" y="6300109"/>
                  </a:moveTo>
                  <a:cubicBezTo>
                    <a:pt x="5193347" y="6304625"/>
                    <a:pt x="5183875" y="6312171"/>
                    <a:pt x="5169479" y="6321033"/>
                  </a:cubicBezTo>
                  <a:cubicBezTo>
                    <a:pt x="5154967" y="6329740"/>
                    <a:pt x="5135911" y="6340301"/>
                    <a:pt x="5120211" y="6352547"/>
                  </a:cubicBezTo>
                  <a:cubicBezTo>
                    <a:pt x="5123439" y="6346077"/>
                    <a:pt x="5129851" y="6340882"/>
                    <a:pt x="5141135" y="6333435"/>
                  </a:cubicBezTo>
                  <a:cubicBezTo>
                    <a:pt x="5152305" y="6325832"/>
                    <a:pt x="5168883" y="6316814"/>
                    <a:pt x="5190715" y="6300109"/>
                  </a:cubicBezTo>
                  <a:close/>
                  <a:moveTo>
                    <a:pt x="1482125" y="6226308"/>
                  </a:moveTo>
                  <a:cubicBezTo>
                    <a:pt x="1490223" y="6232608"/>
                    <a:pt x="1497910" y="6238568"/>
                    <a:pt x="1505017" y="6244103"/>
                  </a:cubicBezTo>
                  <a:cubicBezTo>
                    <a:pt x="1512265" y="6249455"/>
                    <a:pt x="1518933" y="6254395"/>
                    <a:pt x="1525021" y="6258572"/>
                  </a:cubicBezTo>
                  <a:cubicBezTo>
                    <a:pt x="1537196" y="6266924"/>
                    <a:pt x="1547063" y="6272290"/>
                    <a:pt x="1554609" y="6272007"/>
                  </a:cubicBezTo>
                  <a:cubicBezTo>
                    <a:pt x="1541004" y="6265849"/>
                    <a:pt x="1526918" y="6255316"/>
                    <a:pt x="1514162" y="6246001"/>
                  </a:cubicBezTo>
                  <a:cubicBezTo>
                    <a:pt x="1501237" y="6236883"/>
                    <a:pt x="1490492" y="6227865"/>
                    <a:pt x="1482125" y="6226308"/>
                  </a:cubicBezTo>
                  <a:close/>
                  <a:moveTo>
                    <a:pt x="5257607" y="6221693"/>
                  </a:moveTo>
                  <a:cubicBezTo>
                    <a:pt x="5264811" y="6225785"/>
                    <a:pt x="5222311" y="6253377"/>
                    <a:pt x="5189581" y="6276142"/>
                  </a:cubicBezTo>
                  <a:cubicBezTo>
                    <a:pt x="5197991" y="6264717"/>
                    <a:pt x="5223417" y="6245350"/>
                    <a:pt x="5257607" y="6221693"/>
                  </a:cubicBezTo>
                  <a:close/>
                  <a:moveTo>
                    <a:pt x="1270390" y="6116647"/>
                  </a:moveTo>
                  <a:cubicBezTo>
                    <a:pt x="1278063" y="6116846"/>
                    <a:pt x="1293452" y="6125694"/>
                    <a:pt x="1315211" y="6141451"/>
                  </a:cubicBezTo>
                  <a:cubicBezTo>
                    <a:pt x="1317434" y="6149619"/>
                    <a:pt x="1328463" y="6159133"/>
                    <a:pt x="1339958" y="6168745"/>
                  </a:cubicBezTo>
                  <a:cubicBezTo>
                    <a:pt x="1340539" y="6177664"/>
                    <a:pt x="1290111" y="6130309"/>
                    <a:pt x="1270390" y="6116647"/>
                  </a:cubicBezTo>
                  <a:close/>
                  <a:moveTo>
                    <a:pt x="1345731" y="6092526"/>
                  </a:moveTo>
                  <a:cubicBezTo>
                    <a:pt x="1341727" y="6090825"/>
                    <a:pt x="1339205" y="6090782"/>
                    <a:pt x="1339039" y="6093401"/>
                  </a:cubicBezTo>
                  <a:cubicBezTo>
                    <a:pt x="1358632" y="6109497"/>
                    <a:pt x="1377914" y="6125778"/>
                    <a:pt x="1390415" y="6133437"/>
                  </a:cubicBezTo>
                  <a:cubicBezTo>
                    <a:pt x="1403015" y="6140997"/>
                    <a:pt x="1408040" y="6140841"/>
                    <a:pt x="1398201" y="6125481"/>
                  </a:cubicBezTo>
                  <a:cubicBezTo>
                    <a:pt x="1383092" y="6117655"/>
                    <a:pt x="1357742" y="6097630"/>
                    <a:pt x="1345731" y="6092526"/>
                  </a:cubicBezTo>
                  <a:close/>
                  <a:moveTo>
                    <a:pt x="1321668" y="6090668"/>
                  </a:moveTo>
                  <a:cubicBezTo>
                    <a:pt x="1328916" y="6096728"/>
                    <a:pt x="1340384" y="6106227"/>
                    <a:pt x="1352983" y="6116378"/>
                  </a:cubicBezTo>
                  <a:cubicBezTo>
                    <a:pt x="1365626" y="6126444"/>
                    <a:pt x="1379033" y="6137543"/>
                    <a:pt x="1391208" y="6145527"/>
                  </a:cubicBezTo>
                  <a:cubicBezTo>
                    <a:pt x="1415204" y="6161964"/>
                    <a:pt x="1430621" y="6170288"/>
                    <a:pt x="1411636" y="6149746"/>
                  </a:cubicBezTo>
                  <a:cubicBezTo>
                    <a:pt x="1404827" y="6148897"/>
                    <a:pt x="1382246" y="6132744"/>
                    <a:pt x="1362299" y="6116434"/>
                  </a:cubicBezTo>
                  <a:cubicBezTo>
                    <a:pt x="1342068" y="6100465"/>
                    <a:pt x="1323183" y="6085897"/>
                    <a:pt x="1321668" y="6090668"/>
                  </a:cubicBezTo>
                  <a:close/>
                  <a:moveTo>
                    <a:pt x="5463947" y="6044970"/>
                  </a:moveTo>
                  <a:cubicBezTo>
                    <a:pt x="5456343" y="6060486"/>
                    <a:pt x="5398199" y="6112117"/>
                    <a:pt x="5367083" y="6132065"/>
                  </a:cubicBezTo>
                  <a:cubicBezTo>
                    <a:pt x="5376355" y="6121730"/>
                    <a:pt x="5390527" y="6109626"/>
                    <a:pt x="5406979" y="6094704"/>
                  </a:cubicBezTo>
                  <a:cubicBezTo>
                    <a:pt x="5423371" y="6079697"/>
                    <a:pt x="5442781" y="6062879"/>
                    <a:pt x="5463947" y="6044970"/>
                  </a:cubicBezTo>
                  <a:close/>
                  <a:moveTo>
                    <a:pt x="1241425" y="6001535"/>
                  </a:moveTo>
                  <a:cubicBezTo>
                    <a:pt x="1252015" y="6027797"/>
                    <a:pt x="1306944" y="6059438"/>
                    <a:pt x="1330148" y="6086266"/>
                  </a:cubicBezTo>
                  <a:cubicBezTo>
                    <a:pt x="1322022" y="6073439"/>
                    <a:pt x="1307949" y="6059650"/>
                    <a:pt x="1291725" y="6045493"/>
                  </a:cubicBezTo>
                  <a:cubicBezTo>
                    <a:pt x="1283613" y="6038414"/>
                    <a:pt x="1274963" y="6031251"/>
                    <a:pt x="1266285" y="6024045"/>
                  </a:cubicBezTo>
                  <a:cubicBezTo>
                    <a:pt x="1257890" y="6016527"/>
                    <a:pt x="1249452" y="6008981"/>
                    <a:pt x="1241425" y="6001535"/>
                  </a:cubicBezTo>
                  <a:close/>
                  <a:moveTo>
                    <a:pt x="5531291" y="5982225"/>
                  </a:moveTo>
                  <a:cubicBezTo>
                    <a:pt x="5525615" y="5989346"/>
                    <a:pt x="5520093" y="5995703"/>
                    <a:pt x="5514955" y="6001210"/>
                  </a:cubicBezTo>
                  <a:cubicBezTo>
                    <a:pt x="5509645" y="6006519"/>
                    <a:pt x="5504691" y="6010978"/>
                    <a:pt x="5500359" y="6014617"/>
                  </a:cubicBezTo>
                  <a:cubicBezTo>
                    <a:pt x="5491695" y="6021894"/>
                    <a:pt x="5485465" y="6025829"/>
                    <a:pt x="5483313" y="6026155"/>
                  </a:cubicBezTo>
                  <a:cubicBezTo>
                    <a:pt x="5481161" y="6026495"/>
                    <a:pt x="5483073" y="6023224"/>
                    <a:pt x="5490647" y="6016131"/>
                  </a:cubicBezTo>
                  <a:cubicBezTo>
                    <a:pt x="5498191" y="6009011"/>
                    <a:pt x="5511671" y="5998379"/>
                    <a:pt x="5531291" y="5982225"/>
                  </a:cubicBezTo>
                  <a:close/>
                  <a:moveTo>
                    <a:pt x="3445263" y="5859795"/>
                  </a:moveTo>
                  <a:cubicBezTo>
                    <a:pt x="3438729" y="5860643"/>
                    <a:pt x="3434613" y="5862639"/>
                    <a:pt x="3434819" y="5865159"/>
                  </a:cubicBezTo>
                  <a:cubicBezTo>
                    <a:pt x="3441955" y="5865598"/>
                    <a:pt x="3450661" y="5864805"/>
                    <a:pt x="3455233" y="5867495"/>
                  </a:cubicBezTo>
                  <a:cubicBezTo>
                    <a:pt x="3459679" y="5870312"/>
                    <a:pt x="3454003" y="5871006"/>
                    <a:pt x="3456027" y="5873314"/>
                  </a:cubicBezTo>
                  <a:cubicBezTo>
                    <a:pt x="3473369" y="5874900"/>
                    <a:pt x="3485799" y="5875792"/>
                    <a:pt x="3488021" y="5872521"/>
                  </a:cubicBezTo>
                  <a:cubicBezTo>
                    <a:pt x="3461193" y="5871275"/>
                    <a:pt x="3486167" y="5866363"/>
                    <a:pt x="3470211" y="5861323"/>
                  </a:cubicBezTo>
                  <a:cubicBezTo>
                    <a:pt x="3460747" y="5859249"/>
                    <a:pt x="3451795" y="5858948"/>
                    <a:pt x="3445263" y="5859795"/>
                  </a:cubicBezTo>
                  <a:close/>
                  <a:moveTo>
                    <a:pt x="993462" y="5853268"/>
                  </a:moveTo>
                  <a:lnTo>
                    <a:pt x="1060326" y="5918773"/>
                  </a:lnTo>
                  <a:cubicBezTo>
                    <a:pt x="1082723" y="5940476"/>
                    <a:pt x="1104723" y="5962547"/>
                    <a:pt x="1128365" y="5982962"/>
                  </a:cubicBezTo>
                  <a:cubicBezTo>
                    <a:pt x="1124316" y="5989700"/>
                    <a:pt x="1098890" y="5972570"/>
                    <a:pt x="1071553" y="5944751"/>
                  </a:cubicBezTo>
                  <a:cubicBezTo>
                    <a:pt x="1043847" y="5917329"/>
                    <a:pt x="1012503" y="5881087"/>
                    <a:pt x="993462" y="5853268"/>
                  </a:cubicBezTo>
                  <a:close/>
                  <a:moveTo>
                    <a:pt x="3086913" y="5838983"/>
                  </a:moveTo>
                  <a:cubicBezTo>
                    <a:pt x="3090654" y="5838976"/>
                    <a:pt x="3098012" y="5839733"/>
                    <a:pt x="3103696" y="5840554"/>
                  </a:cubicBezTo>
                  <a:cubicBezTo>
                    <a:pt x="3119538" y="5836860"/>
                    <a:pt x="3147994" y="5850110"/>
                    <a:pt x="3143209" y="5839733"/>
                  </a:cubicBezTo>
                  <a:cubicBezTo>
                    <a:pt x="3150245" y="5841630"/>
                    <a:pt x="3157451" y="5842324"/>
                    <a:pt x="3164926" y="5842848"/>
                  </a:cubicBezTo>
                  <a:cubicBezTo>
                    <a:pt x="3172387" y="5843386"/>
                    <a:pt x="3180145" y="5843655"/>
                    <a:pt x="3188413" y="5843938"/>
                  </a:cubicBezTo>
                  <a:cubicBezTo>
                    <a:pt x="3204963" y="5844504"/>
                    <a:pt x="3223579" y="5845071"/>
                    <a:pt x="3246330" y="5847746"/>
                  </a:cubicBezTo>
                  <a:cubicBezTo>
                    <a:pt x="3244787" y="5843188"/>
                    <a:pt x="3252771" y="5843570"/>
                    <a:pt x="3262483" y="5844221"/>
                  </a:cubicBezTo>
                  <a:cubicBezTo>
                    <a:pt x="3272209" y="5844957"/>
                    <a:pt x="3283804" y="5844717"/>
                    <a:pt x="3289183" y="5841064"/>
                  </a:cubicBezTo>
                  <a:cubicBezTo>
                    <a:pt x="3288391" y="5845170"/>
                    <a:pt x="3280576" y="5848072"/>
                    <a:pt x="3268004" y="5850139"/>
                  </a:cubicBezTo>
                  <a:cubicBezTo>
                    <a:pt x="3255518" y="5851540"/>
                    <a:pt x="3238317" y="5851710"/>
                    <a:pt x="3218723" y="5851342"/>
                  </a:cubicBezTo>
                  <a:cubicBezTo>
                    <a:pt x="3199130" y="5850946"/>
                    <a:pt x="3177158" y="5849955"/>
                    <a:pt x="3155115" y="5848822"/>
                  </a:cubicBezTo>
                  <a:cubicBezTo>
                    <a:pt x="3133214" y="5846953"/>
                    <a:pt x="3111426" y="5843995"/>
                    <a:pt x="3091833" y="5841998"/>
                  </a:cubicBezTo>
                  <a:cubicBezTo>
                    <a:pt x="3083049" y="5839761"/>
                    <a:pt x="3083172" y="5838990"/>
                    <a:pt x="3086913" y="5838983"/>
                  </a:cubicBezTo>
                  <a:close/>
                  <a:moveTo>
                    <a:pt x="3758903" y="5835288"/>
                  </a:moveTo>
                  <a:cubicBezTo>
                    <a:pt x="3750027" y="5837879"/>
                    <a:pt x="3742241" y="5839591"/>
                    <a:pt x="3735007" y="5840030"/>
                  </a:cubicBezTo>
                  <a:cubicBezTo>
                    <a:pt x="3727771" y="5840370"/>
                    <a:pt x="3721147" y="5840045"/>
                    <a:pt x="3714705" y="5839563"/>
                  </a:cubicBezTo>
                  <a:cubicBezTo>
                    <a:pt x="3701807" y="5838587"/>
                    <a:pt x="3689661" y="5836916"/>
                    <a:pt x="3674485" y="5838445"/>
                  </a:cubicBezTo>
                  <a:cubicBezTo>
                    <a:pt x="3701963" y="5847477"/>
                    <a:pt x="3644047" y="5847534"/>
                    <a:pt x="3658403" y="5855221"/>
                  </a:cubicBezTo>
                  <a:cubicBezTo>
                    <a:pt x="3674259" y="5851937"/>
                    <a:pt x="3701271" y="5849855"/>
                    <a:pt x="3723427" y="5847350"/>
                  </a:cubicBezTo>
                  <a:cubicBezTo>
                    <a:pt x="3728963" y="5846712"/>
                    <a:pt x="3734199" y="5846090"/>
                    <a:pt x="3738871" y="5845325"/>
                  </a:cubicBezTo>
                  <a:cubicBezTo>
                    <a:pt x="3743515" y="5844334"/>
                    <a:pt x="3747591" y="5843315"/>
                    <a:pt x="3750877" y="5842253"/>
                  </a:cubicBezTo>
                  <a:cubicBezTo>
                    <a:pt x="3757431" y="5840129"/>
                    <a:pt x="3760773" y="5837850"/>
                    <a:pt x="3758903" y="5835288"/>
                  </a:cubicBezTo>
                  <a:close/>
                  <a:moveTo>
                    <a:pt x="3889311" y="5813212"/>
                  </a:moveTo>
                  <a:cubicBezTo>
                    <a:pt x="3883619" y="5812952"/>
                    <a:pt x="3876301" y="5813380"/>
                    <a:pt x="3867375" y="5814803"/>
                  </a:cubicBezTo>
                  <a:cubicBezTo>
                    <a:pt x="3889121" y="5817591"/>
                    <a:pt x="3880883" y="5829172"/>
                    <a:pt x="3896255" y="5825901"/>
                  </a:cubicBezTo>
                  <a:cubicBezTo>
                    <a:pt x="3908849" y="5820975"/>
                    <a:pt x="3906391" y="5813994"/>
                    <a:pt x="3889311" y="5813212"/>
                  </a:cubicBezTo>
                  <a:close/>
                  <a:moveTo>
                    <a:pt x="3740031" y="5812197"/>
                  </a:moveTo>
                  <a:cubicBezTo>
                    <a:pt x="3715739" y="5819871"/>
                    <a:pt x="3698099" y="5823537"/>
                    <a:pt x="3678689" y="5827204"/>
                  </a:cubicBezTo>
                  <a:cubicBezTo>
                    <a:pt x="3668979" y="5828973"/>
                    <a:pt x="3658799" y="5830602"/>
                    <a:pt x="3647047" y="5832414"/>
                  </a:cubicBezTo>
                  <a:cubicBezTo>
                    <a:pt x="3635299" y="5834084"/>
                    <a:pt x="3622019" y="5836675"/>
                    <a:pt x="3605907" y="5837836"/>
                  </a:cubicBezTo>
                  <a:cubicBezTo>
                    <a:pt x="3611939" y="5839507"/>
                    <a:pt x="3617503" y="5840852"/>
                    <a:pt x="3622643" y="5841446"/>
                  </a:cubicBezTo>
                  <a:cubicBezTo>
                    <a:pt x="3627779" y="5841927"/>
                    <a:pt x="3632523" y="5842027"/>
                    <a:pt x="3636955" y="5841856"/>
                  </a:cubicBezTo>
                  <a:cubicBezTo>
                    <a:pt x="3645831" y="5841517"/>
                    <a:pt x="3653491" y="5840116"/>
                    <a:pt x="3660739" y="5838530"/>
                  </a:cubicBezTo>
                  <a:cubicBezTo>
                    <a:pt x="3675235" y="5835373"/>
                    <a:pt x="3688005" y="5831551"/>
                    <a:pt x="3705829" y="5834410"/>
                  </a:cubicBezTo>
                  <a:cubicBezTo>
                    <a:pt x="3701795" y="5829681"/>
                    <a:pt x="3716291" y="5826963"/>
                    <a:pt x="3728819" y="5824061"/>
                  </a:cubicBezTo>
                  <a:cubicBezTo>
                    <a:pt x="3735107" y="5822759"/>
                    <a:pt x="3740825" y="5820848"/>
                    <a:pt x="3743529" y="5818823"/>
                  </a:cubicBezTo>
                  <a:cubicBezTo>
                    <a:pt x="3746219" y="5816813"/>
                    <a:pt x="3745895" y="5814647"/>
                    <a:pt x="3740031" y="5812197"/>
                  </a:cubicBezTo>
                  <a:close/>
                  <a:moveTo>
                    <a:pt x="2797504" y="5810049"/>
                  </a:moveTo>
                  <a:cubicBezTo>
                    <a:pt x="2793968" y="5809539"/>
                    <a:pt x="2792149" y="5809911"/>
                    <a:pt x="2793260" y="5811999"/>
                  </a:cubicBezTo>
                  <a:cubicBezTo>
                    <a:pt x="2801981" y="5816119"/>
                    <a:pt x="2815812" y="5821414"/>
                    <a:pt x="2826303" y="5825024"/>
                  </a:cubicBezTo>
                  <a:cubicBezTo>
                    <a:pt x="2836850" y="5828492"/>
                    <a:pt x="2844240" y="5829569"/>
                    <a:pt x="2840686" y="5823240"/>
                  </a:cubicBezTo>
                  <a:cubicBezTo>
                    <a:pt x="2836538" y="5821131"/>
                    <a:pt x="2823485" y="5816501"/>
                    <a:pt x="2812046" y="5813387"/>
                  </a:cubicBezTo>
                  <a:cubicBezTo>
                    <a:pt x="2806292" y="5811950"/>
                    <a:pt x="2801039" y="5810559"/>
                    <a:pt x="2797504" y="5810049"/>
                  </a:cubicBezTo>
                  <a:close/>
                  <a:moveTo>
                    <a:pt x="3200943" y="5800575"/>
                  </a:moveTo>
                  <a:cubicBezTo>
                    <a:pt x="3212863" y="5810272"/>
                    <a:pt x="3238332" y="5810555"/>
                    <a:pt x="3259752" y="5813698"/>
                  </a:cubicBezTo>
                  <a:cubicBezTo>
                    <a:pt x="3244731" y="5806591"/>
                    <a:pt x="3291265" y="5810286"/>
                    <a:pt x="3263121" y="5805204"/>
                  </a:cubicBezTo>
                  <a:cubicBezTo>
                    <a:pt x="3257161" y="5809494"/>
                    <a:pt x="3227063" y="5799824"/>
                    <a:pt x="3200943" y="5800575"/>
                  </a:cubicBezTo>
                  <a:close/>
                  <a:moveTo>
                    <a:pt x="3373009" y="5798819"/>
                  </a:moveTo>
                  <a:cubicBezTo>
                    <a:pt x="3358962" y="5798302"/>
                    <a:pt x="3349593" y="5798805"/>
                    <a:pt x="3360253" y="5804850"/>
                  </a:cubicBezTo>
                  <a:cubicBezTo>
                    <a:pt x="3388171" y="5814024"/>
                    <a:pt x="3409265" y="5802868"/>
                    <a:pt x="3413839" y="5798904"/>
                  </a:cubicBezTo>
                  <a:cubicBezTo>
                    <a:pt x="3405783" y="5800872"/>
                    <a:pt x="3387057" y="5799336"/>
                    <a:pt x="3373009" y="5798819"/>
                  </a:cubicBezTo>
                  <a:close/>
                  <a:moveTo>
                    <a:pt x="2530505" y="5782076"/>
                  </a:moveTo>
                  <a:cubicBezTo>
                    <a:pt x="2525619" y="5782446"/>
                    <a:pt x="2521400" y="5783281"/>
                    <a:pt x="2515610" y="5783062"/>
                  </a:cubicBezTo>
                  <a:cubicBezTo>
                    <a:pt x="2647031" y="5830163"/>
                    <a:pt x="2777814" y="5864947"/>
                    <a:pt x="2904238" y="5887358"/>
                  </a:cubicBezTo>
                  <a:cubicBezTo>
                    <a:pt x="3031057" y="5908339"/>
                    <a:pt x="3153290" y="5916125"/>
                    <a:pt x="3266773" y="5913265"/>
                  </a:cubicBezTo>
                  <a:cubicBezTo>
                    <a:pt x="3225307" y="5910434"/>
                    <a:pt x="3191953" y="5908919"/>
                    <a:pt x="3161558" y="5907985"/>
                  </a:cubicBezTo>
                  <a:cubicBezTo>
                    <a:pt x="3153970" y="5907659"/>
                    <a:pt x="3146551" y="5907574"/>
                    <a:pt x="3139303" y="5907022"/>
                  </a:cubicBezTo>
                  <a:cubicBezTo>
                    <a:pt x="3132097" y="5906243"/>
                    <a:pt x="3124990" y="5905479"/>
                    <a:pt x="3117940" y="5904729"/>
                  </a:cubicBezTo>
                  <a:cubicBezTo>
                    <a:pt x="3103839" y="5903086"/>
                    <a:pt x="3089894" y="5901161"/>
                    <a:pt x="3075553" y="5898627"/>
                  </a:cubicBezTo>
                  <a:cubicBezTo>
                    <a:pt x="3082830" y="5900170"/>
                    <a:pt x="3091678" y="5900736"/>
                    <a:pt x="3095897" y="5904106"/>
                  </a:cubicBezTo>
                  <a:cubicBezTo>
                    <a:pt x="3078724" y="5900567"/>
                    <a:pt x="3062316" y="5898386"/>
                    <a:pt x="3046602" y="5896857"/>
                  </a:cubicBezTo>
                  <a:cubicBezTo>
                    <a:pt x="3038745" y="5896093"/>
                    <a:pt x="3031057" y="5895498"/>
                    <a:pt x="3023554" y="5894988"/>
                  </a:cubicBezTo>
                  <a:cubicBezTo>
                    <a:pt x="3016121" y="5894111"/>
                    <a:pt x="3008873" y="5893261"/>
                    <a:pt x="3001809" y="5892426"/>
                  </a:cubicBezTo>
                  <a:cubicBezTo>
                    <a:pt x="2973522" y="5889113"/>
                    <a:pt x="2947926" y="5885928"/>
                    <a:pt x="2925487" y="5877589"/>
                  </a:cubicBezTo>
                  <a:cubicBezTo>
                    <a:pt x="2928913" y="5883266"/>
                    <a:pt x="2947530" y="5889057"/>
                    <a:pt x="2937153" y="5888504"/>
                  </a:cubicBezTo>
                  <a:cubicBezTo>
                    <a:pt x="2930598" y="5887117"/>
                    <a:pt x="2923704" y="5885659"/>
                    <a:pt x="2916653" y="5884158"/>
                  </a:cubicBezTo>
                  <a:cubicBezTo>
                    <a:pt x="2909603" y="5882686"/>
                    <a:pt x="2902411" y="5881114"/>
                    <a:pt x="2895418" y="5879005"/>
                  </a:cubicBezTo>
                  <a:cubicBezTo>
                    <a:pt x="2881345" y="5875112"/>
                    <a:pt x="2867415" y="5871318"/>
                    <a:pt x="2855070" y="5868288"/>
                  </a:cubicBezTo>
                  <a:cubicBezTo>
                    <a:pt x="2830394" y="5862229"/>
                    <a:pt x="2812046" y="5859199"/>
                    <a:pt x="2811593" y="5864338"/>
                  </a:cubicBezTo>
                  <a:cubicBezTo>
                    <a:pt x="2804713" y="5862285"/>
                    <a:pt x="2798031" y="5860374"/>
                    <a:pt x="2791490" y="5858604"/>
                  </a:cubicBezTo>
                  <a:cubicBezTo>
                    <a:pt x="2784949" y="5856821"/>
                    <a:pt x="2778735" y="5854570"/>
                    <a:pt x="2772520" y="5852772"/>
                  </a:cubicBezTo>
                  <a:cubicBezTo>
                    <a:pt x="2760146" y="5849020"/>
                    <a:pt x="2748155" y="5845736"/>
                    <a:pt x="2736221" y="5842735"/>
                  </a:cubicBezTo>
                  <a:cubicBezTo>
                    <a:pt x="2724286" y="5839733"/>
                    <a:pt x="2712423" y="5837015"/>
                    <a:pt x="2700304" y="5834382"/>
                  </a:cubicBezTo>
                  <a:cubicBezTo>
                    <a:pt x="2688256" y="5831579"/>
                    <a:pt x="2675642" y="5829653"/>
                    <a:pt x="2663042" y="5826015"/>
                  </a:cubicBezTo>
                  <a:cubicBezTo>
                    <a:pt x="2665392" y="5817124"/>
                    <a:pt x="2620033" y="5798848"/>
                    <a:pt x="2638267" y="5802216"/>
                  </a:cubicBezTo>
                  <a:cubicBezTo>
                    <a:pt x="2647498" y="5805416"/>
                    <a:pt x="2656431" y="5808503"/>
                    <a:pt x="2665124" y="5811504"/>
                  </a:cubicBezTo>
                  <a:cubicBezTo>
                    <a:pt x="2669456" y="5813033"/>
                    <a:pt x="2673717" y="5814548"/>
                    <a:pt x="2677936" y="5816048"/>
                  </a:cubicBezTo>
                  <a:cubicBezTo>
                    <a:pt x="2682225" y="5817323"/>
                    <a:pt x="2686458" y="5818582"/>
                    <a:pt x="2690649" y="5819828"/>
                  </a:cubicBezTo>
                  <a:cubicBezTo>
                    <a:pt x="2707383" y="5824783"/>
                    <a:pt x="2723338" y="5829512"/>
                    <a:pt x="2738925" y="5834127"/>
                  </a:cubicBezTo>
                  <a:cubicBezTo>
                    <a:pt x="2754540" y="5838629"/>
                    <a:pt x="2769830" y="5842847"/>
                    <a:pt x="2785289" y="5846642"/>
                  </a:cubicBezTo>
                  <a:cubicBezTo>
                    <a:pt x="2800805" y="5850252"/>
                    <a:pt x="2816846" y="5852276"/>
                    <a:pt x="2833296" y="5854386"/>
                  </a:cubicBezTo>
                  <a:cubicBezTo>
                    <a:pt x="2793883" y="5833362"/>
                    <a:pt x="2797578" y="5852234"/>
                    <a:pt x="2770127" y="5832669"/>
                  </a:cubicBezTo>
                  <a:cubicBezTo>
                    <a:pt x="2758886" y="5822744"/>
                    <a:pt x="2808521" y="5836024"/>
                    <a:pt x="2779499" y="5823226"/>
                  </a:cubicBezTo>
                  <a:cubicBezTo>
                    <a:pt x="2788574" y="5832357"/>
                    <a:pt x="2753152" y="5817081"/>
                    <a:pt x="2743639" y="5816062"/>
                  </a:cubicBezTo>
                  <a:cubicBezTo>
                    <a:pt x="2750137" y="5831536"/>
                    <a:pt x="2722701" y="5823976"/>
                    <a:pt x="2688639" y="5813061"/>
                  </a:cubicBezTo>
                  <a:cubicBezTo>
                    <a:pt x="2680045" y="5810555"/>
                    <a:pt x="2671424" y="5806832"/>
                    <a:pt x="2662674" y="5803561"/>
                  </a:cubicBezTo>
                  <a:cubicBezTo>
                    <a:pt x="2653954" y="5800234"/>
                    <a:pt x="2645247" y="5796993"/>
                    <a:pt x="2636965" y="5794176"/>
                  </a:cubicBezTo>
                  <a:cubicBezTo>
                    <a:pt x="2620415" y="5788541"/>
                    <a:pt x="2605564" y="5784577"/>
                    <a:pt x="2595711" y="5784874"/>
                  </a:cubicBezTo>
                  <a:cubicBezTo>
                    <a:pt x="2602054" y="5792335"/>
                    <a:pt x="2604262" y="5797276"/>
                    <a:pt x="2601077" y="5798932"/>
                  </a:cubicBezTo>
                  <a:cubicBezTo>
                    <a:pt x="2616281" y="5804468"/>
                    <a:pt x="2629745" y="5810626"/>
                    <a:pt x="2639457" y="5818030"/>
                  </a:cubicBezTo>
                  <a:cubicBezTo>
                    <a:pt x="2626729" y="5816020"/>
                    <a:pt x="2538913" y="5793043"/>
                    <a:pt x="2549403" y="5783883"/>
                  </a:cubicBezTo>
                  <a:cubicBezTo>
                    <a:pt x="2540944" y="5781802"/>
                    <a:pt x="2535391" y="5781706"/>
                    <a:pt x="2530505" y="5782076"/>
                  </a:cubicBezTo>
                  <a:close/>
                  <a:moveTo>
                    <a:pt x="5791457" y="5769358"/>
                  </a:moveTo>
                  <a:cubicBezTo>
                    <a:pt x="5795123" y="5771156"/>
                    <a:pt x="5787551" y="5782014"/>
                    <a:pt x="5774751" y="5796993"/>
                  </a:cubicBezTo>
                  <a:cubicBezTo>
                    <a:pt x="5752059" y="5808870"/>
                    <a:pt x="5753587" y="5801325"/>
                    <a:pt x="5779099" y="5774525"/>
                  </a:cubicBezTo>
                  <a:cubicBezTo>
                    <a:pt x="5780147" y="5777286"/>
                    <a:pt x="5781435" y="5779777"/>
                    <a:pt x="5791457" y="5769358"/>
                  </a:cubicBezTo>
                  <a:close/>
                  <a:moveTo>
                    <a:pt x="2597297" y="5757777"/>
                  </a:moveTo>
                  <a:cubicBezTo>
                    <a:pt x="2612841" y="5768211"/>
                    <a:pt x="2638381" y="5775361"/>
                    <a:pt x="2649451" y="5787564"/>
                  </a:cubicBezTo>
                  <a:cubicBezTo>
                    <a:pt x="2636809" y="5784974"/>
                    <a:pt x="2581299" y="5767192"/>
                    <a:pt x="2601416" y="5777555"/>
                  </a:cubicBezTo>
                  <a:cubicBezTo>
                    <a:pt x="2627904" y="5785865"/>
                    <a:pt x="2652269" y="5794530"/>
                    <a:pt x="2673009" y="5801551"/>
                  </a:cubicBezTo>
                  <a:cubicBezTo>
                    <a:pt x="2683287" y="5805317"/>
                    <a:pt x="2693098" y="5807469"/>
                    <a:pt x="2701578" y="5809550"/>
                  </a:cubicBezTo>
                  <a:cubicBezTo>
                    <a:pt x="2710101" y="5811518"/>
                    <a:pt x="2717491" y="5812891"/>
                    <a:pt x="2723536" y="5813415"/>
                  </a:cubicBezTo>
                  <a:cubicBezTo>
                    <a:pt x="2708260" y="5808687"/>
                    <a:pt x="2694669" y="5803349"/>
                    <a:pt x="2684915" y="5796540"/>
                  </a:cubicBezTo>
                  <a:cubicBezTo>
                    <a:pt x="2721497" y="5809494"/>
                    <a:pt x="2731676" y="5801707"/>
                    <a:pt x="2763799" y="5818752"/>
                  </a:cubicBezTo>
                  <a:cubicBezTo>
                    <a:pt x="2741416" y="5795690"/>
                    <a:pt x="2806185" y="5831451"/>
                    <a:pt x="2793260" y="5812014"/>
                  </a:cubicBezTo>
                  <a:cubicBezTo>
                    <a:pt x="2767720" y="5800518"/>
                    <a:pt x="2746683" y="5797205"/>
                    <a:pt x="2726339" y="5793482"/>
                  </a:cubicBezTo>
                  <a:cubicBezTo>
                    <a:pt x="2716174" y="5791613"/>
                    <a:pt x="2706193" y="5789659"/>
                    <a:pt x="2696000" y="5786559"/>
                  </a:cubicBezTo>
                  <a:cubicBezTo>
                    <a:pt x="2685765" y="5783586"/>
                    <a:pt x="2675741" y="5778220"/>
                    <a:pt x="2664911" y="5771298"/>
                  </a:cubicBezTo>
                  <a:cubicBezTo>
                    <a:pt x="2655114" y="5774964"/>
                    <a:pt x="2586495" y="5754097"/>
                    <a:pt x="2597297" y="5757777"/>
                  </a:cubicBezTo>
                  <a:close/>
                  <a:moveTo>
                    <a:pt x="2639598" y="5753531"/>
                  </a:moveTo>
                  <a:cubicBezTo>
                    <a:pt x="2649565" y="5755711"/>
                    <a:pt x="2660480" y="5758401"/>
                    <a:pt x="2672188" y="5761515"/>
                  </a:cubicBezTo>
                  <a:cubicBezTo>
                    <a:pt x="2683924" y="5764602"/>
                    <a:pt x="2696340" y="5768452"/>
                    <a:pt x="2709931" y="5771298"/>
                  </a:cubicBezTo>
                  <a:cubicBezTo>
                    <a:pt x="2736886" y="5777613"/>
                    <a:pt x="2766644" y="5785172"/>
                    <a:pt x="2798172" y="5793369"/>
                  </a:cubicBezTo>
                  <a:cubicBezTo>
                    <a:pt x="2806001" y="5795606"/>
                    <a:pt x="2814156" y="5797163"/>
                    <a:pt x="2822395" y="5798806"/>
                  </a:cubicBezTo>
                  <a:cubicBezTo>
                    <a:pt x="2830620" y="5800462"/>
                    <a:pt x="2838945" y="5802146"/>
                    <a:pt x="2847354" y="5803845"/>
                  </a:cubicBezTo>
                  <a:cubicBezTo>
                    <a:pt x="2864130" y="5807229"/>
                    <a:pt x="2881260" y="5810683"/>
                    <a:pt x="2898589" y="5814180"/>
                  </a:cubicBezTo>
                  <a:cubicBezTo>
                    <a:pt x="2907267" y="5815808"/>
                    <a:pt x="2915875" y="5817875"/>
                    <a:pt x="2924723" y="5819135"/>
                  </a:cubicBezTo>
                  <a:cubicBezTo>
                    <a:pt x="2933571" y="5820338"/>
                    <a:pt x="2942462" y="5821542"/>
                    <a:pt x="2951366" y="5822745"/>
                  </a:cubicBezTo>
                  <a:cubicBezTo>
                    <a:pt x="2969134" y="5825010"/>
                    <a:pt x="2986972" y="5827290"/>
                    <a:pt x="3004739" y="5829555"/>
                  </a:cubicBezTo>
                  <a:cubicBezTo>
                    <a:pt x="2979256" y="5828012"/>
                    <a:pt x="2949894" y="5825350"/>
                    <a:pt x="2918536" y="5821698"/>
                  </a:cubicBezTo>
                  <a:cubicBezTo>
                    <a:pt x="2887603" y="5816417"/>
                    <a:pt x="2854659" y="5810287"/>
                    <a:pt x="2821531" y="5803874"/>
                  </a:cubicBezTo>
                  <a:cubicBezTo>
                    <a:pt x="2804826" y="5801085"/>
                    <a:pt x="2788715" y="5796243"/>
                    <a:pt x="2772519" y="5792194"/>
                  </a:cubicBezTo>
                  <a:cubicBezTo>
                    <a:pt x="2756366" y="5787947"/>
                    <a:pt x="2740411" y="5783756"/>
                    <a:pt x="2724895" y="5779679"/>
                  </a:cubicBezTo>
                  <a:cubicBezTo>
                    <a:pt x="2693523" y="5772190"/>
                    <a:pt x="2665053" y="5761714"/>
                    <a:pt x="2639598" y="5753531"/>
                  </a:cubicBezTo>
                  <a:close/>
                  <a:moveTo>
                    <a:pt x="3115017" y="5745463"/>
                  </a:moveTo>
                  <a:cubicBezTo>
                    <a:pt x="3109694" y="5745884"/>
                    <a:pt x="3112118" y="5749259"/>
                    <a:pt x="3108114" y="5750203"/>
                  </a:cubicBezTo>
                  <a:cubicBezTo>
                    <a:pt x="3104235" y="5746777"/>
                    <a:pt x="3090106" y="5744328"/>
                    <a:pt x="3092924" y="5748349"/>
                  </a:cubicBezTo>
                  <a:cubicBezTo>
                    <a:pt x="3108086" y="5750246"/>
                    <a:pt x="3112928" y="5758797"/>
                    <a:pt x="3130964" y="5758924"/>
                  </a:cubicBezTo>
                  <a:cubicBezTo>
                    <a:pt x="3122059" y="5752256"/>
                    <a:pt x="3131091" y="5752440"/>
                    <a:pt x="3123447" y="5746225"/>
                  </a:cubicBezTo>
                  <a:cubicBezTo>
                    <a:pt x="3119426" y="5745510"/>
                    <a:pt x="3116791" y="5745322"/>
                    <a:pt x="3115017" y="5745463"/>
                  </a:cubicBezTo>
                  <a:close/>
                  <a:moveTo>
                    <a:pt x="2780539" y="5744816"/>
                  </a:moveTo>
                  <a:cubicBezTo>
                    <a:pt x="2777756" y="5744487"/>
                    <a:pt x="2776622" y="5745078"/>
                    <a:pt x="2778225" y="5747202"/>
                  </a:cubicBezTo>
                  <a:cubicBezTo>
                    <a:pt x="2802306" y="5755696"/>
                    <a:pt x="2771840" y="5750118"/>
                    <a:pt x="2780773" y="5757013"/>
                  </a:cubicBezTo>
                  <a:cubicBezTo>
                    <a:pt x="2805732" y="5760680"/>
                    <a:pt x="2810970" y="5773648"/>
                    <a:pt x="2833877" y="5776975"/>
                  </a:cubicBezTo>
                  <a:cubicBezTo>
                    <a:pt x="2833225" y="5772572"/>
                    <a:pt x="2837444" y="5770533"/>
                    <a:pt x="2846618" y="5770944"/>
                  </a:cubicBezTo>
                  <a:cubicBezTo>
                    <a:pt x="2851800" y="5778136"/>
                    <a:pt x="2892360" y="5795818"/>
                    <a:pt x="2892530" y="5787366"/>
                  </a:cubicBezTo>
                  <a:cubicBezTo>
                    <a:pt x="2863975" y="5775771"/>
                    <a:pt x="2909999" y="5783940"/>
                    <a:pt x="2886513" y="5768056"/>
                  </a:cubicBezTo>
                  <a:cubicBezTo>
                    <a:pt x="2873672" y="5765139"/>
                    <a:pt x="2860818" y="5762223"/>
                    <a:pt x="2847935" y="5759307"/>
                  </a:cubicBezTo>
                  <a:cubicBezTo>
                    <a:pt x="2862644" y="5771991"/>
                    <a:pt x="2838549" y="5765606"/>
                    <a:pt x="2831144" y="5767461"/>
                  </a:cubicBezTo>
                  <a:cubicBezTo>
                    <a:pt x="2823075" y="5761388"/>
                    <a:pt x="2815883" y="5759023"/>
                    <a:pt x="2820654" y="5756206"/>
                  </a:cubicBezTo>
                  <a:cubicBezTo>
                    <a:pt x="2812064" y="5755091"/>
                    <a:pt x="2788886" y="5745806"/>
                    <a:pt x="2780539" y="5744816"/>
                  </a:cubicBezTo>
                  <a:close/>
                  <a:moveTo>
                    <a:pt x="4023247" y="5744725"/>
                  </a:moveTo>
                  <a:cubicBezTo>
                    <a:pt x="3984907" y="5746523"/>
                    <a:pt x="4001443" y="5756433"/>
                    <a:pt x="4005379" y="5761968"/>
                  </a:cubicBezTo>
                  <a:cubicBezTo>
                    <a:pt x="4030255" y="5755413"/>
                    <a:pt x="4029503" y="5749963"/>
                    <a:pt x="4023247" y="5744725"/>
                  </a:cubicBezTo>
                  <a:close/>
                  <a:moveTo>
                    <a:pt x="904701" y="5733836"/>
                  </a:moveTo>
                  <a:cubicBezTo>
                    <a:pt x="917368" y="5742171"/>
                    <a:pt x="969410" y="5809275"/>
                    <a:pt x="968914" y="5797743"/>
                  </a:cubicBezTo>
                  <a:cubicBezTo>
                    <a:pt x="983199" y="5828167"/>
                    <a:pt x="930789" y="5767985"/>
                    <a:pt x="901951" y="5734262"/>
                  </a:cubicBezTo>
                  <a:cubicBezTo>
                    <a:pt x="901886" y="5732654"/>
                    <a:pt x="902892" y="5732645"/>
                    <a:pt x="904701" y="5733836"/>
                  </a:cubicBezTo>
                  <a:close/>
                  <a:moveTo>
                    <a:pt x="2682438" y="5721889"/>
                  </a:moveTo>
                  <a:cubicBezTo>
                    <a:pt x="2683712" y="5733781"/>
                    <a:pt x="2709251" y="5737264"/>
                    <a:pt x="2713980" y="5747358"/>
                  </a:cubicBezTo>
                  <a:cubicBezTo>
                    <a:pt x="2709690" y="5746154"/>
                    <a:pt x="2707920" y="5748122"/>
                    <a:pt x="2717293" y="5751265"/>
                  </a:cubicBezTo>
                  <a:cubicBezTo>
                    <a:pt x="2717533" y="5743266"/>
                    <a:pt x="2727542" y="5740817"/>
                    <a:pt x="2709365" y="5727920"/>
                  </a:cubicBezTo>
                  <a:cubicBezTo>
                    <a:pt x="2712805" y="5733654"/>
                    <a:pt x="2694146" y="5725570"/>
                    <a:pt x="2682438" y="5721889"/>
                  </a:cubicBezTo>
                  <a:close/>
                  <a:moveTo>
                    <a:pt x="3968331" y="5721323"/>
                  </a:moveTo>
                  <a:cubicBezTo>
                    <a:pt x="3948567" y="5724169"/>
                    <a:pt x="3936619" y="5727042"/>
                    <a:pt x="3925223" y="5730044"/>
                  </a:cubicBezTo>
                  <a:cubicBezTo>
                    <a:pt x="3913825" y="5733031"/>
                    <a:pt x="3902895" y="5735721"/>
                    <a:pt x="3884959" y="5735947"/>
                  </a:cubicBezTo>
                  <a:cubicBezTo>
                    <a:pt x="3910711" y="5743535"/>
                    <a:pt x="3826687" y="5759858"/>
                    <a:pt x="3865591" y="5761473"/>
                  </a:cubicBezTo>
                  <a:cubicBezTo>
                    <a:pt x="3880457" y="5752865"/>
                    <a:pt x="3900787" y="5747216"/>
                    <a:pt x="3920167" y="5741695"/>
                  </a:cubicBezTo>
                  <a:cubicBezTo>
                    <a:pt x="3929851" y="5738920"/>
                    <a:pt x="3939295" y="5736188"/>
                    <a:pt x="3947647" y="5733116"/>
                  </a:cubicBezTo>
                  <a:cubicBezTo>
                    <a:pt x="3955957" y="5729832"/>
                    <a:pt x="3963063" y="5725726"/>
                    <a:pt x="3968331" y="5721323"/>
                  </a:cubicBezTo>
                  <a:close/>
                  <a:moveTo>
                    <a:pt x="3195000" y="5713729"/>
                  </a:moveTo>
                  <a:cubicBezTo>
                    <a:pt x="3199191" y="5713795"/>
                    <a:pt x="3203937" y="5714542"/>
                    <a:pt x="3209805" y="5716651"/>
                  </a:cubicBezTo>
                  <a:lnTo>
                    <a:pt x="3194288" y="5713802"/>
                  </a:lnTo>
                  <a:close/>
                  <a:moveTo>
                    <a:pt x="915032" y="5696973"/>
                  </a:moveTo>
                  <a:cubicBezTo>
                    <a:pt x="924617" y="5711951"/>
                    <a:pt x="944550" y="5730214"/>
                    <a:pt x="945187" y="5742374"/>
                  </a:cubicBezTo>
                  <a:cubicBezTo>
                    <a:pt x="965658" y="5764262"/>
                    <a:pt x="979362" y="5777244"/>
                    <a:pt x="991537" y="5790523"/>
                  </a:cubicBezTo>
                  <a:cubicBezTo>
                    <a:pt x="1003854" y="5803675"/>
                    <a:pt x="1013991" y="5817705"/>
                    <a:pt x="1029563" y="5839818"/>
                  </a:cubicBezTo>
                  <a:cubicBezTo>
                    <a:pt x="1046255" y="5848497"/>
                    <a:pt x="1081435" y="5882204"/>
                    <a:pt x="1116106" y="5914823"/>
                  </a:cubicBezTo>
                  <a:cubicBezTo>
                    <a:pt x="1133151" y="5931429"/>
                    <a:pt x="1151315" y="5946506"/>
                    <a:pt x="1166406" y="5958596"/>
                  </a:cubicBezTo>
                  <a:cubicBezTo>
                    <a:pt x="1181555" y="5970630"/>
                    <a:pt x="1193999" y="5979308"/>
                    <a:pt x="1201176" y="5981531"/>
                  </a:cubicBezTo>
                  <a:cubicBezTo>
                    <a:pt x="1181144" y="5963693"/>
                    <a:pt x="1160928" y="5945699"/>
                    <a:pt x="1140952" y="5927918"/>
                  </a:cubicBezTo>
                  <a:cubicBezTo>
                    <a:pt x="1143840" y="5923459"/>
                    <a:pt x="1107555" y="5882063"/>
                    <a:pt x="1130518" y="5901727"/>
                  </a:cubicBezTo>
                  <a:cubicBezTo>
                    <a:pt x="1135431" y="5906258"/>
                    <a:pt x="1139947" y="5910264"/>
                    <a:pt x="1136209" y="5903214"/>
                  </a:cubicBezTo>
                  <a:cubicBezTo>
                    <a:pt x="1106946" y="5873116"/>
                    <a:pt x="1119150" y="5898811"/>
                    <a:pt x="1105163" y="5889297"/>
                  </a:cubicBezTo>
                  <a:cubicBezTo>
                    <a:pt x="1092832" y="5876174"/>
                    <a:pt x="1073238" y="5853536"/>
                    <a:pt x="1054933" y="5833589"/>
                  </a:cubicBezTo>
                  <a:cubicBezTo>
                    <a:pt x="1045802" y="5823608"/>
                    <a:pt x="1036897" y="5814363"/>
                    <a:pt x="1029507" y="5807200"/>
                  </a:cubicBezTo>
                  <a:cubicBezTo>
                    <a:pt x="1022329" y="5799839"/>
                    <a:pt x="1016440" y="5794742"/>
                    <a:pt x="1012816" y="5793510"/>
                  </a:cubicBezTo>
                  <a:cubicBezTo>
                    <a:pt x="1029861" y="5811051"/>
                    <a:pt x="1043636" y="5825930"/>
                    <a:pt x="1050006" y="5839507"/>
                  </a:cubicBezTo>
                  <a:cubicBezTo>
                    <a:pt x="1032551" y="5823424"/>
                    <a:pt x="973671" y="5764870"/>
                    <a:pt x="954318" y="5739388"/>
                  </a:cubicBezTo>
                  <a:cubicBezTo>
                    <a:pt x="948981" y="5718775"/>
                    <a:pt x="975738" y="5762803"/>
                    <a:pt x="973430" y="5751379"/>
                  </a:cubicBezTo>
                  <a:cubicBezTo>
                    <a:pt x="956569" y="5727142"/>
                    <a:pt x="917071" y="5688818"/>
                    <a:pt x="915032" y="5696973"/>
                  </a:cubicBezTo>
                  <a:close/>
                  <a:moveTo>
                    <a:pt x="3779729" y="5689526"/>
                  </a:moveTo>
                  <a:cubicBezTo>
                    <a:pt x="3751119" y="5695472"/>
                    <a:pt x="3760335" y="5704405"/>
                    <a:pt x="3719859" y="5709346"/>
                  </a:cubicBezTo>
                  <a:cubicBezTo>
                    <a:pt x="3709891" y="5705070"/>
                    <a:pt x="3718443" y="5703060"/>
                    <a:pt x="3709495" y="5698912"/>
                  </a:cubicBezTo>
                  <a:cubicBezTo>
                    <a:pt x="3682839" y="5702734"/>
                    <a:pt x="3697391" y="5704759"/>
                    <a:pt x="3712483" y="5710295"/>
                  </a:cubicBezTo>
                  <a:cubicBezTo>
                    <a:pt x="3687113" y="5712121"/>
                    <a:pt x="3689859" y="5717387"/>
                    <a:pt x="3676849" y="5720785"/>
                  </a:cubicBezTo>
                  <a:cubicBezTo>
                    <a:pt x="3684167" y="5713310"/>
                    <a:pt x="3652967" y="5716566"/>
                    <a:pt x="3637095" y="5714371"/>
                  </a:cubicBezTo>
                  <a:cubicBezTo>
                    <a:pt x="3675207" y="5721748"/>
                    <a:pt x="3638993" y="5722031"/>
                    <a:pt x="3648451" y="5730426"/>
                  </a:cubicBezTo>
                  <a:cubicBezTo>
                    <a:pt x="3680303" y="5726023"/>
                    <a:pt x="3688345" y="5718987"/>
                    <a:pt x="3719873" y="5724027"/>
                  </a:cubicBezTo>
                  <a:cubicBezTo>
                    <a:pt x="3720793" y="5718208"/>
                    <a:pt x="3744507" y="5712871"/>
                    <a:pt x="3763647" y="5707746"/>
                  </a:cubicBezTo>
                  <a:cubicBezTo>
                    <a:pt x="3782801" y="5702536"/>
                    <a:pt x="3797227" y="5697129"/>
                    <a:pt x="3779729" y="5689526"/>
                  </a:cubicBezTo>
                  <a:close/>
                  <a:moveTo>
                    <a:pt x="822742" y="5687402"/>
                  </a:moveTo>
                  <a:cubicBezTo>
                    <a:pt x="845294" y="5688563"/>
                    <a:pt x="946376" y="5813896"/>
                    <a:pt x="1014684" y="5894563"/>
                  </a:cubicBezTo>
                  <a:cubicBezTo>
                    <a:pt x="1003996" y="5883366"/>
                    <a:pt x="993916" y="5872832"/>
                    <a:pt x="984346" y="5862809"/>
                  </a:cubicBezTo>
                  <a:cubicBezTo>
                    <a:pt x="974634" y="5852928"/>
                    <a:pt x="966281" y="5842805"/>
                    <a:pt x="957787" y="5833574"/>
                  </a:cubicBezTo>
                  <a:cubicBezTo>
                    <a:pt x="941039" y="5814901"/>
                    <a:pt x="925693" y="5798040"/>
                    <a:pt x="910856" y="5782057"/>
                  </a:cubicBezTo>
                  <a:cubicBezTo>
                    <a:pt x="896019" y="5766074"/>
                    <a:pt x="881692" y="5750954"/>
                    <a:pt x="866983" y="5735777"/>
                  </a:cubicBezTo>
                  <a:cubicBezTo>
                    <a:pt x="852883" y="5720077"/>
                    <a:pt x="838428" y="5704278"/>
                    <a:pt x="822742" y="5687402"/>
                  </a:cubicBezTo>
                  <a:close/>
                  <a:moveTo>
                    <a:pt x="4113441" y="5685180"/>
                  </a:moveTo>
                  <a:cubicBezTo>
                    <a:pt x="4112279" y="5697157"/>
                    <a:pt x="4085283" y="5698120"/>
                    <a:pt x="4058199" y="5710507"/>
                  </a:cubicBezTo>
                  <a:cubicBezTo>
                    <a:pt x="4070573" y="5711951"/>
                    <a:pt x="4072527" y="5714386"/>
                    <a:pt x="4069243" y="5717316"/>
                  </a:cubicBezTo>
                  <a:cubicBezTo>
                    <a:pt x="4067615" y="5718775"/>
                    <a:pt x="4064671" y="5720360"/>
                    <a:pt x="4061103" y="5722016"/>
                  </a:cubicBezTo>
                  <a:cubicBezTo>
                    <a:pt x="4057479" y="5723461"/>
                    <a:pt x="4053187" y="5724890"/>
                    <a:pt x="4048955" y="5726349"/>
                  </a:cubicBezTo>
                  <a:cubicBezTo>
                    <a:pt x="4032023" y="5732153"/>
                    <a:pt x="4015503" y="5738014"/>
                    <a:pt x="4042995" y="5742106"/>
                  </a:cubicBezTo>
                  <a:cubicBezTo>
                    <a:pt x="4070375" y="5728274"/>
                    <a:pt x="4073559" y="5724664"/>
                    <a:pt x="4116343" y="5708822"/>
                  </a:cubicBezTo>
                  <a:cubicBezTo>
                    <a:pt x="4064471" y="5702579"/>
                    <a:pt x="4172547" y="5683650"/>
                    <a:pt x="4113441" y="5685180"/>
                  </a:cubicBezTo>
                  <a:close/>
                  <a:moveTo>
                    <a:pt x="2774251" y="5682488"/>
                  </a:moveTo>
                  <a:cubicBezTo>
                    <a:pt x="2771744" y="5683211"/>
                    <a:pt x="2772424" y="5686121"/>
                    <a:pt x="2778819" y="5692966"/>
                  </a:cubicBezTo>
                  <a:cubicBezTo>
                    <a:pt x="2793854" y="5696180"/>
                    <a:pt x="2809328" y="5699478"/>
                    <a:pt x="2825127" y="5702862"/>
                  </a:cubicBezTo>
                  <a:cubicBezTo>
                    <a:pt x="2829077" y="5703683"/>
                    <a:pt x="2832985" y="5704660"/>
                    <a:pt x="2837005" y="5705396"/>
                  </a:cubicBezTo>
                  <a:cubicBezTo>
                    <a:pt x="2841040" y="5706048"/>
                    <a:pt x="2845089" y="5706698"/>
                    <a:pt x="2849166" y="5707350"/>
                  </a:cubicBezTo>
                  <a:cubicBezTo>
                    <a:pt x="2857292" y="5708680"/>
                    <a:pt x="2865475" y="5710025"/>
                    <a:pt x="2873729" y="5711370"/>
                  </a:cubicBezTo>
                  <a:cubicBezTo>
                    <a:pt x="2890137" y="5714173"/>
                    <a:pt x="2906757" y="5717005"/>
                    <a:pt x="2923491" y="5719851"/>
                  </a:cubicBezTo>
                  <a:cubicBezTo>
                    <a:pt x="2931844" y="5721209"/>
                    <a:pt x="2940126" y="5722979"/>
                    <a:pt x="2948578" y="5724055"/>
                  </a:cubicBezTo>
                  <a:lnTo>
                    <a:pt x="2974004" y="5727071"/>
                  </a:lnTo>
                  <a:cubicBezTo>
                    <a:pt x="2990879" y="5729152"/>
                    <a:pt x="3007740" y="5731247"/>
                    <a:pt x="3024488" y="5733328"/>
                  </a:cubicBezTo>
                  <a:cubicBezTo>
                    <a:pt x="3032827" y="5734418"/>
                    <a:pt x="3041123" y="5735494"/>
                    <a:pt x="3049391" y="5736556"/>
                  </a:cubicBezTo>
                  <a:cubicBezTo>
                    <a:pt x="3057602" y="5737844"/>
                    <a:pt x="3066011" y="5737929"/>
                    <a:pt x="3074208" y="5738680"/>
                  </a:cubicBezTo>
                  <a:cubicBezTo>
                    <a:pt x="3106968" y="5741185"/>
                    <a:pt x="3138807" y="5743620"/>
                    <a:pt x="3168820" y="5745928"/>
                  </a:cubicBezTo>
                  <a:cubicBezTo>
                    <a:pt x="3180061" y="5752086"/>
                    <a:pt x="3174441" y="5752865"/>
                    <a:pt x="3168339" y="5753502"/>
                  </a:cubicBezTo>
                  <a:cubicBezTo>
                    <a:pt x="3162237" y="5754153"/>
                    <a:pt x="3155767" y="5754068"/>
                    <a:pt x="3165168" y="5760227"/>
                  </a:cubicBezTo>
                  <a:cubicBezTo>
                    <a:pt x="3208503" y="5760892"/>
                    <a:pt x="3177499" y="5749750"/>
                    <a:pt x="3191472" y="5741596"/>
                  </a:cubicBezTo>
                  <a:cubicBezTo>
                    <a:pt x="3215680" y="5743352"/>
                    <a:pt x="3239974" y="5744512"/>
                    <a:pt x="3264296" y="5745305"/>
                  </a:cubicBezTo>
                  <a:cubicBezTo>
                    <a:pt x="3276400" y="5746013"/>
                    <a:pt x="3288689" y="5745362"/>
                    <a:pt x="3300949" y="5744824"/>
                  </a:cubicBezTo>
                  <a:cubicBezTo>
                    <a:pt x="3313181" y="5744257"/>
                    <a:pt x="3325427" y="5743677"/>
                    <a:pt x="3337701" y="5743097"/>
                  </a:cubicBezTo>
                  <a:cubicBezTo>
                    <a:pt x="3349904" y="5742460"/>
                    <a:pt x="3362150" y="5741808"/>
                    <a:pt x="3374395" y="5741157"/>
                  </a:cubicBezTo>
                  <a:cubicBezTo>
                    <a:pt x="3380511" y="5740775"/>
                    <a:pt x="3386599" y="5740633"/>
                    <a:pt x="3392731" y="5740025"/>
                  </a:cubicBezTo>
                  <a:lnTo>
                    <a:pt x="3411135" y="5737887"/>
                  </a:lnTo>
                  <a:cubicBezTo>
                    <a:pt x="3435667" y="5735055"/>
                    <a:pt x="3460131" y="5732309"/>
                    <a:pt x="3484553" y="5729874"/>
                  </a:cubicBezTo>
                  <a:cubicBezTo>
                    <a:pt x="3490669" y="5733116"/>
                    <a:pt x="3495227" y="5737957"/>
                    <a:pt x="3504713" y="5738014"/>
                  </a:cubicBezTo>
                  <a:cubicBezTo>
                    <a:pt x="3516931" y="5724211"/>
                    <a:pt x="3555069" y="5719001"/>
                    <a:pt x="3593703" y="5714613"/>
                  </a:cubicBezTo>
                  <a:cubicBezTo>
                    <a:pt x="3613071" y="5712928"/>
                    <a:pt x="3632367" y="5709190"/>
                    <a:pt x="3648577" y="5705283"/>
                  </a:cubicBezTo>
                  <a:cubicBezTo>
                    <a:pt x="3664787" y="5701333"/>
                    <a:pt x="3677867" y="5696661"/>
                    <a:pt x="3684579" y="5690375"/>
                  </a:cubicBezTo>
                  <a:cubicBezTo>
                    <a:pt x="3570557" y="5710323"/>
                    <a:pt x="3472619" y="5723404"/>
                    <a:pt x="3370603" y="5732592"/>
                  </a:cubicBezTo>
                  <a:cubicBezTo>
                    <a:pt x="3345006" y="5733979"/>
                    <a:pt x="3319254" y="5735367"/>
                    <a:pt x="3292978" y="5736782"/>
                  </a:cubicBezTo>
                  <a:cubicBezTo>
                    <a:pt x="3279727" y="5737802"/>
                    <a:pt x="3266519" y="5737235"/>
                    <a:pt x="3253055" y="5737009"/>
                  </a:cubicBezTo>
                  <a:cubicBezTo>
                    <a:pt x="3239578" y="5736683"/>
                    <a:pt x="3225916" y="5736344"/>
                    <a:pt x="3212056" y="5736004"/>
                  </a:cubicBezTo>
                  <a:cubicBezTo>
                    <a:pt x="3198140" y="5735523"/>
                    <a:pt x="3184011" y="5735027"/>
                    <a:pt x="3169627" y="5734517"/>
                  </a:cubicBezTo>
                  <a:cubicBezTo>
                    <a:pt x="3155329" y="5733257"/>
                    <a:pt x="3140832" y="5731516"/>
                    <a:pt x="3125981" y="5729860"/>
                  </a:cubicBezTo>
                  <a:cubicBezTo>
                    <a:pt x="3111144" y="5728062"/>
                    <a:pt x="3095996" y="5726207"/>
                    <a:pt x="3080494" y="5724324"/>
                  </a:cubicBezTo>
                  <a:cubicBezTo>
                    <a:pt x="3072750" y="5723290"/>
                    <a:pt x="3064879" y="5722385"/>
                    <a:pt x="3056993" y="5721139"/>
                  </a:cubicBezTo>
                  <a:cubicBezTo>
                    <a:pt x="3049178" y="5719553"/>
                    <a:pt x="3041264" y="5717953"/>
                    <a:pt x="3033251" y="5716340"/>
                  </a:cubicBezTo>
                  <a:cubicBezTo>
                    <a:pt x="3022846" y="5717019"/>
                    <a:pt x="3007033" y="5716835"/>
                    <a:pt x="2988303" y="5716028"/>
                  </a:cubicBezTo>
                  <a:cubicBezTo>
                    <a:pt x="2969629" y="5715079"/>
                    <a:pt x="2947785" y="5714386"/>
                    <a:pt x="2926308" y="5710705"/>
                  </a:cubicBezTo>
                  <a:cubicBezTo>
                    <a:pt x="2904676" y="5707576"/>
                    <a:pt x="2882747" y="5704037"/>
                    <a:pt x="2863139" y="5700370"/>
                  </a:cubicBezTo>
                  <a:cubicBezTo>
                    <a:pt x="2853371" y="5698473"/>
                    <a:pt x="2844070" y="5696859"/>
                    <a:pt x="2835887" y="5694665"/>
                  </a:cubicBezTo>
                  <a:cubicBezTo>
                    <a:pt x="2827747" y="5692315"/>
                    <a:pt x="2820512" y="5690036"/>
                    <a:pt x="2814524" y="5687869"/>
                  </a:cubicBezTo>
                  <a:cubicBezTo>
                    <a:pt x="2817964" y="5697840"/>
                    <a:pt x="2781770" y="5680320"/>
                    <a:pt x="2774251" y="5682488"/>
                  </a:cubicBezTo>
                  <a:close/>
                  <a:moveTo>
                    <a:pt x="3829095" y="5678370"/>
                  </a:moveTo>
                  <a:cubicBezTo>
                    <a:pt x="3821889" y="5678285"/>
                    <a:pt x="3814019" y="5679036"/>
                    <a:pt x="3804363" y="5682037"/>
                  </a:cubicBezTo>
                  <a:cubicBezTo>
                    <a:pt x="3806713" y="5686015"/>
                    <a:pt x="3819255" y="5686921"/>
                    <a:pt x="3830639" y="5686128"/>
                  </a:cubicBezTo>
                  <a:cubicBezTo>
                    <a:pt x="3841907" y="5684684"/>
                    <a:pt x="3851959" y="5681471"/>
                    <a:pt x="3849595" y="5678639"/>
                  </a:cubicBezTo>
                  <a:cubicBezTo>
                    <a:pt x="3842715" y="5678611"/>
                    <a:pt x="3836243" y="5678129"/>
                    <a:pt x="3829095" y="5678370"/>
                  </a:cubicBezTo>
                  <a:close/>
                  <a:moveTo>
                    <a:pt x="2550210" y="5677818"/>
                  </a:moveTo>
                  <a:cubicBezTo>
                    <a:pt x="2582743" y="5701121"/>
                    <a:pt x="2532556" y="5686171"/>
                    <a:pt x="2556482" y="5702154"/>
                  </a:cubicBezTo>
                  <a:cubicBezTo>
                    <a:pt x="2558959" y="5698445"/>
                    <a:pt x="2593602" y="5720134"/>
                    <a:pt x="2557855" y="5696421"/>
                  </a:cubicBezTo>
                  <a:cubicBezTo>
                    <a:pt x="2566731" y="5700484"/>
                    <a:pt x="2575126" y="5704136"/>
                    <a:pt x="2583069" y="5707434"/>
                  </a:cubicBezTo>
                  <a:cubicBezTo>
                    <a:pt x="2587061" y="5709049"/>
                    <a:pt x="2590912" y="5710620"/>
                    <a:pt x="2594649" y="5712135"/>
                  </a:cubicBezTo>
                  <a:cubicBezTo>
                    <a:pt x="2598500" y="5713380"/>
                    <a:pt x="2602209" y="5714598"/>
                    <a:pt x="2605805" y="5715759"/>
                  </a:cubicBezTo>
                  <a:cubicBezTo>
                    <a:pt x="2620231" y="5720275"/>
                    <a:pt x="2632845" y="5723744"/>
                    <a:pt x="2643803" y="5726589"/>
                  </a:cubicBezTo>
                  <a:cubicBezTo>
                    <a:pt x="2665732" y="5732309"/>
                    <a:pt x="2681036" y="5735579"/>
                    <a:pt x="2691102" y="5740208"/>
                  </a:cubicBezTo>
                  <a:cubicBezTo>
                    <a:pt x="2682409" y="5735013"/>
                    <a:pt x="2672216" y="5724579"/>
                    <a:pt x="2674948" y="5719383"/>
                  </a:cubicBezTo>
                  <a:cubicBezTo>
                    <a:pt x="2649721" y="5709445"/>
                    <a:pt x="2663552" y="5723815"/>
                    <a:pt x="2646719" y="5719114"/>
                  </a:cubicBezTo>
                  <a:cubicBezTo>
                    <a:pt x="2630892" y="5706599"/>
                    <a:pt x="2615644" y="5701673"/>
                    <a:pt x="2599788" y="5697284"/>
                  </a:cubicBezTo>
                  <a:cubicBezTo>
                    <a:pt x="2584244" y="5692187"/>
                    <a:pt x="2567991" y="5687898"/>
                    <a:pt x="2550210" y="5677818"/>
                  </a:cubicBezTo>
                  <a:close/>
                  <a:moveTo>
                    <a:pt x="2570460" y="5670278"/>
                  </a:moveTo>
                  <a:cubicBezTo>
                    <a:pt x="2568170" y="5669426"/>
                    <a:pt x="2568912" y="5670435"/>
                    <a:pt x="2575424" y="5675156"/>
                  </a:cubicBezTo>
                  <a:cubicBezTo>
                    <a:pt x="2582757" y="5676983"/>
                    <a:pt x="2591719" y="5680876"/>
                    <a:pt x="2601063" y="5685463"/>
                  </a:cubicBezTo>
                  <a:cubicBezTo>
                    <a:pt x="2610406" y="5690007"/>
                    <a:pt x="2620543" y="5694283"/>
                    <a:pt x="2629547" y="5698374"/>
                  </a:cubicBezTo>
                  <a:cubicBezTo>
                    <a:pt x="2647668" y="5706316"/>
                    <a:pt x="2662094" y="5711441"/>
                    <a:pt x="2662221" y="5702833"/>
                  </a:cubicBezTo>
                  <a:cubicBezTo>
                    <a:pt x="2630807" y="5693943"/>
                    <a:pt x="2633595" y="5697581"/>
                    <a:pt x="2621406" y="5686171"/>
                  </a:cubicBezTo>
                  <a:cubicBezTo>
                    <a:pt x="2622355" y="5691140"/>
                    <a:pt x="2620245" y="5691423"/>
                    <a:pt x="2616111" y="5689384"/>
                  </a:cubicBezTo>
                  <a:cubicBezTo>
                    <a:pt x="2611964" y="5687374"/>
                    <a:pt x="2605791" y="5683056"/>
                    <a:pt x="2598925" y="5678158"/>
                  </a:cubicBezTo>
                  <a:cubicBezTo>
                    <a:pt x="2611475" y="5692130"/>
                    <a:pt x="2577328" y="5672833"/>
                    <a:pt x="2570460" y="5670278"/>
                  </a:cubicBezTo>
                  <a:close/>
                  <a:moveTo>
                    <a:pt x="3874567" y="5660688"/>
                  </a:moveTo>
                  <a:cubicBezTo>
                    <a:pt x="3848659" y="5665742"/>
                    <a:pt x="3851847" y="5671334"/>
                    <a:pt x="3845107" y="5676742"/>
                  </a:cubicBezTo>
                  <a:cubicBezTo>
                    <a:pt x="3875715" y="5672905"/>
                    <a:pt x="3875347" y="5673826"/>
                    <a:pt x="3897303" y="5670230"/>
                  </a:cubicBezTo>
                  <a:cubicBezTo>
                    <a:pt x="3888243" y="5663165"/>
                    <a:pt x="3893511" y="5665374"/>
                    <a:pt x="3874567" y="5660688"/>
                  </a:cubicBezTo>
                  <a:close/>
                  <a:moveTo>
                    <a:pt x="5881255" y="5641363"/>
                  </a:moveTo>
                  <a:cubicBezTo>
                    <a:pt x="5868259" y="5658720"/>
                    <a:pt x="5856779" y="5672254"/>
                    <a:pt x="5844887" y="5686354"/>
                  </a:cubicBezTo>
                  <a:cubicBezTo>
                    <a:pt x="5832555" y="5700059"/>
                    <a:pt x="5819559" y="5714102"/>
                    <a:pt x="5804087" y="5733087"/>
                  </a:cubicBezTo>
                  <a:cubicBezTo>
                    <a:pt x="5795521" y="5729562"/>
                    <a:pt x="5847789" y="5678030"/>
                    <a:pt x="5856383" y="5658409"/>
                  </a:cubicBezTo>
                  <a:cubicBezTo>
                    <a:pt x="5864283" y="5655152"/>
                    <a:pt x="5872239" y="5651825"/>
                    <a:pt x="5881255" y="5641363"/>
                  </a:cubicBezTo>
                  <a:close/>
                  <a:moveTo>
                    <a:pt x="2607136" y="5628211"/>
                  </a:moveTo>
                  <a:cubicBezTo>
                    <a:pt x="2624124" y="5649065"/>
                    <a:pt x="2642854" y="5651995"/>
                    <a:pt x="2667516" y="5658579"/>
                  </a:cubicBezTo>
                  <a:cubicBezTo>
                    <a:pt x="2646776" y="5634398"/>
                    <a:pt x="2629362" y="5636663"/>
                    <a:pt x="2607136" y="5628211"/>
                  </a:cubicBezTo>
                  <a:close/>
                  <a:moveTo>
                    <a:pt x="2147297" y="5597151"/>
                  </a:moveTo>
                  <a:cubicBezTo>
                    <a:pt x="2153923" y="5598171"/>
                    <a:pt x="2174903" y="5608222"/>
                    <a:pt x="2195304" y="5620510"/>
                  </a:cubicBezTo>
                  <a:cubicBezTo>
                    <a:pt x="2215803" y="5632643"/>
                    <a:pt x="2235439" y="5647593"/>
                    <a:pt x="2240494" y="5656979"/>
                  </a:cubicBezTo>
                  <a:cubicBezTo>
                    <a:pt x="2206828" y="5629571"/>
                    <a:pt x="2173842" y="5615003"/>
                    <a:pt x="2147297" y="5597151"/>
                  </a:cubicBezTo>
                  <a:close/>
                  <a:moveTo>
                    <a:pt x="2149308" y="5571512"/>
                  </a:moveTo>
                  <a:cubicBezTo>
                    <a:pt x="2174961" y="5589874"/>
                    <a:pt x="2166042" y="5581365"/>
                    <a:pt x="2192898" y="5596372"/>
                  </a:cubicBezTo>
                  <a:cubicBezTo>
                    <a:pt x="2187518" y="5597717"/>
                    <a:pt x="2194030" y="5602318"/>
                    <a:pt x="2200486" y="5610826"/>
                  </a:cubicBezTo>
                  <a:cubicBezTo>
                    <a:pt x="2232198" y="5629004"/>
                    <a:pt x="2249116" y="5638051"/>
                    <a:pt x="2262622" y="5642298"/>
                  </a:cubicBezTo>
                  <a:cubicBezTo>
                    <a:pt x="2275887" y="5646913"/>
                    <a:pt x="2284863" y="5648215"/>
                    <a:pt x="2300181" y="5651429"/>
                  </a:cubicBezTo>
                  <a:cubicBezTo>
                    <a:pt x="2284240" y="5647663"/>
                    <a:pt x="2292097" y="5659909"/>
                    <a:pt x="2323229" y="5672990"/>
                  </a:cubicBezTo>
                  <a:cubicBezTo>
                    <a:pt x="2321430" y="5677676"/>
                    <a:pt x="2327433" y="5685179"/>
                    <a:pt x="2337654" y="5693702"/>
                  </a:cubicBezTo>
                  <a:cubicBezTo>
                    <a:pt x="2342695" y="5698105"/>
                    <a:pt x="2349009" y="5702296"/>
                    <a:pt x="2356002" y="5706387"/>
                  </a:cubicBezTo>
                  <a:cubicBezTo>
                    <a:pt x="2362953" y="5710535"/>
                    <a:pt x="2370513" y="5714683"/>
                    <a:pt x="2378201" y="5718605"/>
                  </a:cubicBezTo>
                  <a:cubicBezTo>
                    <a:pt x="2377153" y="5722384"/>
                    <a:pt x="2367300" y="5719609"/>
                    <a:pt x="2353341" y="5713819"/>
                  </a:cubicBezTo>
                  <a:cubicBezTo>
                    <a:pt x="2352435" y="5710139"/>
                    <a:pt x="2347013" y="5705849"/>
                    <a:pt x="2342284" y="5703131"/>
                  </a:cubicBezTo>
                  <a:cubicBezTo>
                    <a:pt x="2337669" y="5700200"/>
                    <a:pt x="2333648" y="5698997"/>
                    <a:pt x="2335248" y="5702083"/>
                  </a:cubicBezTo>
                  <a:cubicBezTo>
                    <a:pt x="2318755" y="5692697"/>
                    <a:pt x="2338532" y="5695019"/>
                    <a:pt x="2316617" y="5679432"/>
                  </a:cubicBezTo>
                  <a:cubicBezTo>
                    <a:pt x="2319519" y="5691932"/>
                    <a:pt x="2273976" y="5653920"/>
                    <a:pt x="2239772" y="5646814"/>
                  </a:cubicBezTo>
                  <a:cubicBezTo>
                    <a:pt x="2264321" y="5653652"/>
                    <a:pt x="2244911" y="5643473"/>
                    <a:pt x="2219980" y="5628070"/>
                  </a:cubicBezTo>
                  <a:cubicBezTo>
                    <a:pt x="2194795" y="5613077"/>
                    <a:pt x="2162630" y="5594985"/>
                    <a:pt x="2159246" y="5590553"/>
                  </a:cubicBezTo>
                  <a:cubicBezTo>
                    <a:pt x="2155296" y="5580459"/>
                    <a:pt x="2189854" y="5606112"/>
                    <a:pt x="2195729" y="5611407"/>
                  </a:cubicBezTo>
                  <a:cubicBezTo>
                    <a:pt x="2195503" y="5596088"/>
                    <a:pt x="2149492" y="5586774"/>
                    <a:pt x="2149308" y="5571512"/>
                  </a:cubicBezTo>
                  <a:close/>
                  <a:moveTo>
                    <a:pt x="4108807" y="5544259"/>
                  </a:moveTo>
                  <a:cubicBezTo>
                    <a:pt x="4106853" y="5544155"/>
                    <a:pt x="4103843" y="5544470"/>
                    <a:pt x="4099553" y="5545350"/>
                  </a:cubicBezTo>
                  <a:cubicBezTo>
                    <a:pt x="4081671" y="5549951"/>
                    <a:pt x="4063227" y="5559380"/>
                    <a:pt x="4044339" y="5567562"/>
                  </a:cubicBezTo>
                  <a:cubicBezTo>
                    <a:pt x="4039611" y="5569601"/>
                    <a:pt x="4034869" y="5571569"/>
                    <a:pt x="4030111" y="5573353"/>
                  </a:cubicBezTo>
                  <a:cubicBezTo>
                    <a:pt x="4027735" y="5574230"/>
                    <a:pt x="4025355" y="5575108"/>
                    <a:pt x="4022963" y="5575858"/>
                  </a:cubicBezTo>
                  <a:cubicBezTo>
                    <a:pt x="4020527" y="5576481"/>
                    <a:pt x="4018107" y="5577062"/>
                    <a:pt x="4015671" y="5577572"/>
                  </a:cubicBezTo>
                  <a:cubicBezTo>
                    <a:pt x="4005947" y="5579596"/>
                    <a:pt x="3996219" y="5580558"/>
                    <a:pt x="3986579" y="5579638"/>
                  </a:cubicBezTo>
                  <a:cubicBezTo>
                    <a:pt x="4006767" y="5587892"/>
                    <a:pt x="3968599" y="5599769"/>
                    <a:pt x="3937893" y="5612171"/>
                  </a:cubicBezTo>
                  <a:cubicBezTo>
                    <a:pt x="3925391" y="5617579"/>
                    <a:pt x="3913429" y="5621076"/>
                    <a:pt x="3902683" y="5625040"/>
                  </a:cubicBezTo>
                  <a:cubicBezTo>
                    <a:pt x="3891883" y="5628877"/>
                    <a:pt x="3882171" y="5632331"/>
                    <a:pt x="3873703" y="5635346"/>
                  </a:cubicBezTo>
                  <a:cubicBezTo>
                    <a:pt x="3856715" y="5641335"/>
                    <a:pt x="3844597" y="5645271"/>
                    <a:pt x="3838623" y="5645441"/>
                  </a:cubicBezTo>
                  <a:cubicBezTo>
                    <a:pt x="3849551" y="5648669"/>
                    <a:pt x="3837987" y="5651528"/>
                    <a:pt x="3837831" y="5654600"/>
                  </a:cubicBezTo>
                  <a:cubicBezTo>
                    <a:pt x="3858527" y="5652519"/>
                    <a:pt x="3873987" y="5644336"/>
                    <a:pt x="3890693" y="5636281"/>
                  </a:cubicBezTo>
                  <a:cubicBezTo>
                    <a:pt x="3907383" y="5628042"/>
                    <a:pt x="3925533" y="5621020"/>
                    <a:pt x="3951441" y="5617225"/>
                  </a:cubicBezTo>
                  <a:cubicBezTo>
                    <a:pt x="3940187" y="5620326"/>
                    <a:pt x="3959765" y="5623553"/>
                    <a:pt x="3955957" y="5618910"/>
                  </a:cubicBezTo>
                  <a:cubicBezTo>
                    <a:pt x="3950691" y="5610628"/>
                    <a:pt x="3970255" y="5604187"/>
                    <a:pt x="3990939" y="5598099"/>
                  </a:cubicBezTo>
                  <a:cubicBezTo>
                    <a:pt x="4001275" y="5595041"/>
                    <a:pt x="4011907" y="5592054"/>
                    <a:pt x="4019819" y="5588897"/>
                  </a:cubicBezTo>
                  <a:cubicBezTo>
                    <a:pt x="4027791" y="5585924"/>
                    <a:pt x="4032775" y="5581804"/>
                    <a:pt x="4032279" y="5578123"/>
                  </a:cubicBezTo>
                  <a:cubicBezTo>
                    <a:pt x="4044099" y="5576976"/>
                    <a:pt x="4082863" y="5577132"/>
                    <a:pt x="4079987" y="5570578"/>
                  </a:cubicBezTo>
                  <a:cubicBezTo>
                    <a:pt x="4069511" y="5572970"/>
                    <a:pt x="4060167" y="5573522"/>
                    <a:pt x="4052565" y="5570931"/>
                  </a:cubicBezTo>
                  <a:cubicBezTo>
                    <a:pt x="4079181" y="5565113"/>
                    <a:pt x="4061823" y="5562834"/>
                    <a:pt x="4070431" y="5558516"/>
                  </a:cubicBezTo>
                  <a:cubicBezTo>
                    <a:pt x="4084329" y="5566258"/>
                    <a:pt x="4122477" y="5544984"/>
                    <a:pt x="4108807" y="5544259"/>
                  </a:cubicBezTo>
                  <a:close/>
                  <a:moveTo>
                    <a:pt x="704232" y="5540452"/>
                  </a:moveTo>
                  <a:cubicBezTo>
                    <a:pt x="707757" y="5537252"/>
                    <a:pt x="717865" y="5546256"/>
                    <a:pt x="731060" y="5560895"/>
                  </a:cubicBezTo>
                  <a:cubicBezTo>
                    <a:pt x="737657" y="5568214"/>
                    <a:pt x="745033" y="5576935"/>
                    <a:pt x="752749" y="5586264"/>
                  </a:cubicBezTo>
                  <a:cubicBezTo>
                    <a:pt x="760478" y="5595580"/>
                    <a:pt x="768378" y="5605617"/>
                    <a:pt x="776872" y="5614918"/>
                  </a:cubicBezTo>
                  <a:cubicBezTo>
                    <a:pt x="778019" y="5621544"/>
                    <a:pt x="764527" y="5604300"/>
                    <a:pt x="756571" y="5594221"/>
                  </a:cubicBezTo>
                  <a:cubicBezTo>
                    <a:pt x="758355" y="5601215"/>
                    <a:pt x="759884" y="5608307"/>
                    <a:pt x="761894" y="5615117"/>
                  </a:cubicBezTo>
                  <a:cubicBezTo>
                    <a:pt x="742357" y="5590426"/>
                    <a:pt x="723358" y="5565340"/>
                    <a:pt x="704232" y="5540452"/>
                  </a:cubicBezTo>
                  <a:close/>
                  <a:moveTo>
                    <a:pt x="2358720" y="5537606"/>
                  </a:moveTo>
                  <a:cubicBezTo>
                    <a:pt x="2378738" y="5548493"/>
                    <a:pt x="2384203" y="5562650"/>
                    <a:pt x="2399563" y="5574726"/>
                  </a:cubicBezTo>
                  <a:cubicBezTo>
                    <a:pt x="2411271" y="5591021"/>
                    <a:pt x="2365515" y="5558530"/>
                    <a:pt x="2381584" y="5578591"/>
                  </a:cubicBezTo>
                  <a:cubicBezTo>
                    <a:pt x="2355988" y="5553717"/>
                    <a:pt x="2371759" y="5557935"/>
                    <a:pt x="2358720" y="5537606"/>
                  </a:cubicBezTo>
                  <a:close/>
                  <a:moveTo>
                    <a:pt x="2021936" y="5509603"/>
                  </a:moveTo>
                  <a:cubicBezTo>
                    <a:pt x="2029383" y="5502355"/>
                    <a:pt x="2036645" y="5513836"/>
                    <a:pt x="2073666" y="5536969"/>
                  </a:cubicBezTo>
                  <a:cubicBezTo>
                    <a:pt x="2080801" y="5543382"/>
                    <a:pt x="2073171" y="5540451"/>
                    <a:pt x="2060996" y="5534052"/>
                  </a:cubicBezTo>
                  <a:cubicBezTo>
                    <a:pt x="2054908" y="5530853"/>
                    <a:pt x="2047688" y="5526804"/>
                    <a:pt x="2040638" y="5522642"/>
                  </a:cubicBezTo>
                  <a:cubicBezTo>
                    <a:pt x="2033786" y="5518196"/>
                    <a:pt x="2027188" y="5513511"/>
                    <a:pt x="2021936" y="5509603"/>
                  </a:cubicBezTo>
                  <a:close/>
                  <a:moveTo>
                    <a:pt x="2210539" y="5502660"/>
                  </a:moveTo>
                  <a:cubicBezTo>
                    <a:pt x="2220284" y="5506661"/>
                    <a:pt x="2242868" y="5522532"/>
                    <a:pt x="2252711" y="5526705"/>
                  </a:cubicBezTo>
                  <a:cubicBezTo>
                    <a:pt x="2259521" y="5540281"/>
                    <a:pt x="2218649" y="5515167"/>
                    <a:pt x="2206021" y="5503487"/>
                  </a:cubicBezTo>
                  <a:cubicBezTo>
                    <a:pt x="2205469" y="5501311"/>
                    <a:pt x="2207291" y="5501326"/>
                    <a:pt x="2210539" y="5502660"/>
                  </a:cubicBezTo>
                  <a:close/>
                  <a:moveTo>
                    <a:pt x="5943603" y="5497024"/>
                  </a:moveTo>
                  <a:cubicBezTo>
                    <a:pt x="5944107" y="5499181"/>
                    <a:pt x="5935973" y="5515153"/>
                    <a:pt x="5909557" y="5554609"/>
                  </a:cubicBezTo>
                  <a:cubicBezTo>
                    <a:pt x="5916495" y="5533543"/>
                    <a:pt x="5933427" y="5506928"/>
                    <a:pt x="5940575" y="5499113"/>
                  </a:cubicBezTo>
                  <a:cubicBezTo>
                    <a:pt x="5942305" y="5497120"/>
                    <a:pt x="5943435" y="5496305"/>
                    <a:pt x="5943603" y="5497024"/>
                  </a:cubicBezTo>
                  <a:close/>
                  <a:moveTo>
                    <a:pt x="2010086" y="5469057"/>
                  </a:moveTo>
                  <a:cubicBezTo>
                    <a:pt x="2018892" y="5471025"/>
                    <a:pt x="2028872" y="5475810"/>
                    <a:pt x="2039533" y="5482209"/>
                  </a:cubicBezTo>
                  <a:cubicBezTo>
                    <a:pt x="2050179" y="5488622"/>
                    <a:pt x="2061391" y="5496805"/>
                    <a:pt x="2073496" y="5504365"/>
                  </a:cubicBezTo>
                  <a:cubicBezTo>
                    <a:pt x="2097351" y="5519980"/>
                    <a:pt x="2121899" y="5537209"/>
                    <a:pt x="2142413" y="5546397"/>
                  </a:cubicBezTo>
                  <a:cubicBezTo>
                    <a:pt x="2143772" y="5552924"/>
                    <a:pt x="2152025" y="5559507"/>
                    <a:pt x="2161185" y="5564901"/>
                  </a:cubicBezTo>
                  <a:cubicBezTo>
                    <a:pt x="2154022" y="5563542"/>
                    <a:pt x="2124518" y="5545477"/>
                    <a:pt x="2092042" y="5525586"/>
                  </a:cubicBezTo>
                  <a:cubicBezTo>
                    <a:pt x="2083958" y="5520532"/>
                    <a:pt x="2075718" y="5515379"/>
                    <a:pt x="2067606" y="5510325"/>
                  </a:cubicBezTo>
                  <a:cubicBezTo>
                    <a:pt x="2063572" y="5507762"/>
                    <a:pt x="2059565" y="5505228"/>
                    <a:pt x="2055644" y="5502737"/>
                  </a:cubicBezTo>
                  <a:cubicBezTo>
                    <a:pt x="2051807" y="5500118"/>
                    <a:pt x="2048169" y="5497413"/>
                    <a:pt x="2044587" y="5494837"/>
                  </a:cubicBezTo>
                  <a:cubicBezTo>
                    <a:pt x="2030331" y="5484516"/>
                    <a:pt x="2017986" y="5475328"/>
                    <a:pt x="2010086" y="5469057"/>
                  </a:cubicBezTo>
                  <a:close/>
                  <a:moveTo>
                    <a:pt x="2095709" y="5454588"/>
                  </a:moveTo>
                  <a:cubicBezTo>
                    <a:pt x="2130550" y="5474281"/>
                    <a:pt x="2159756" y="5490010"/>
                    <a:pt x="2189826" y="5507564"/>
                  </a:cubicBezTo>
                  <a:cubicBezTo>
                    <a:pt x="2220929" y="5523590"/>
                    <a:pt x="2252896" y="5541428"/>
                    <a:pt x="2292734" y="5566175"/>
                  </a:cubicBezTo>
                  <a:cubicBezTo>
                    <a:pt x="2272277" y="5557794"/>
                    <a:pt x="2237464" y="5542008"/>
                    <a:pt x="2199821" y="5523123"/>
                  </a:cubicBezTo>
                  <a:cubicBezTo>
                    <a:pt x="2195135" y="5520716"/>
                    <a:pt x="2190406" y="5518281"/>
                    <a:pt x="2185649" y="5515832"/>
                  </a:cubicBezTo>
                  <a:cubicBezTo>
                    <a:pt x="2181077" y="5513086"/>
                    <a:pt x="2176475" y="5510325"/>
                    <a:pt x="2171874" y="5507550"/>
                  </a:cubicBezTo>
                  <a:cubicBezTo>
                    <a:pt x="2162686" y="5501944"/>
                    <a:pt x="2153555" y="5496182"/>
                    <a:pt x="2144650" y="5490321"/>
                  </a:cubicBezTo>
                  <a:cubicBezTo>
                    <a:pt x="2126826" y="5478613"/>
                    <a:pt x="2109979" y="5466509"/>
                    <a:pt x="2095709" y="5454588"/>
                  </a:cubicBezTo>
                  <a:close/>
                  <a:moveTo>
                    <a:pt x="1892053" y="5432374"/>
                  </a:moveTo>
                  <a:cubicBezTo>
                    <a:pt x="1896957" y="5433851"/>
                    <a:pt x="1902981" y="5437274"/>
                    <a:pt x="1910066" y="5442045"/>
                  </a:cubicBezTo>
                  <a:cubicBezTo>
                    <a:pt x="1917159" y="5446816"/>
                    <a:pt x="1925313" y="5452932"/>
                    <a:pt x="1934473" y="5459798"/>
                  </a:cubicBezTo>
                  <a:cubicBezTo>
                    <a:pt x="1943774" y="5466466"/>
                    <a:pt x="1954534" y="5473360"/>
                    <a:pt x="1966044" y="5480623"/>
                  </a:cubicBezTo>
                  <a:cubicBezTo>
                    <a:pt x="1967856" y="5485380"/>
                    <a:pt x="1959177" y="5478542"/>
                    <a:pt x="1954237" y="5475881"/>
                  </a:cubicBezTo>
                  <a:cubicBezTo>
                    <a:pt x="1946450" y="5470954"/>
                    <a:pt x="1952127" y="5480864"/>
                    <a:pt x="1953599" y="5486087"/>
                  </a:cubicBezTo>
                  <a:cubicBezTo>
                    <a:pt x="1932449" y="5465630"/>
                    <a:pt x="1909967" y="5442937"/>
                    <a:pt x="1890402" y="5434513"/>
                  </a:cubicBezTo>
                  <a:cubicBezTo>
                    <a:pt x="1892412" y="5439681"/>
                    <a:pt x="1900114" y="5444990"/>
                    <a:pt x="1905720" y="5450242"/>
                  </a:cubicBezTo>
                  <a:cubicBezTo>
                    <a:pt x="1906187" y="5455636"/>
                    <a:pt x="1890501" y="5441351"/>
                    <a:pt x="1880761" y="5434372"/>
                  </a:cubicBezTo>
                  <a:cubicBezTo>
                    <a:pt x="1883366" y="5431363"/>
                    <a:pt x="1887150" y="5430896"/>
                    <a:pt x="1892053" y="5432374"/>
                  </a:cubicBezTo>
                  <a:close/>
                  <a:moveTo>
                    <a:pt x="2120286" y="5432291"/>
                  </a:moveTo>
                  <a:cubicBezTo>
                    <a:pt x="2130635" y="5430167"/>
                    <a:pt x="2148289" y="5440332"/>
                    <a:pt x="2167500" y="5453371"/>
                  </a:cubicBezTo>
                  <a:cubicBezTo>
                    <a:pt x="2177113" y="5459897"/>
                    <a:pt x="2187122" y="5467132"/>
                    <a:pt x="2196820" y="5473899"/>
                  </a:cubicBezTo>
                  <a:cubicBezTo>
                    <a:pt x="2201704" y="5477226"/>
                    <a:pt x="2206347" y="5480666"/>
                    <a:pt x="2211090" y="5483412"/>
                  </a:cubicBezTo>
                  <a:cubicBezTo>
                    <a:pt x="2215847" y="5486145"/>
                    <a:pt x="2220434" y="5488622"/>
                    <a:pt x="2224723" y="5490689"/>
                  </a:cubicBezTo>
                  <a:cubicBezTo>
                    <a:pt x="2218735" y="5490094"/>
                    <a:pt x="2210991" y="5487716"/>
                    <a:pt x="2202822" y="5483341"/>
                  </a:cubicBezTo>
                  <a:cubicBezTo>
                    <a:pt x="2194668" y="5478938"/>
                    <a:pt x="2185635" y="5473205"/>
                    <a:pt x="2176263" y="5467033"/>
                  </a:cubicBezTo>
                  <a:cubicBezTo>
                    <a:pt x="2157548" y="5454701"/>
                    <a:pt x="2137501" y="5440714"/>
                    <a:pt x="2120286" y="5432291"/>
                  </a:cubicBezTo>
                  <a:close/>
                  <a:moveTo>
                    <a:pt x="640752" y="5403877"/>
                  </a:moveTo>
                  <a:cubicBezTo>
                    <a:pt x="653423" y="5414325"/>
                    <a:pt x="669817" y="5440700"/>
                    <a:pt x="688362" y="5469708"/>
                  </a:cubicBezTo>
                  <a:cubicBezTo>
                    <a:pt x="707489" y="5498277"/>
                    <a:pt x="728102" y="5529989"/>
                    <a:pt x="746492" y="5552499"/>
                  </a:cubicBezTo>
                  <a:cubicBezTo>
                    <a:pt x="739979" y="5549526"/>
                    <a:pt x="724081" y="5529267"/>
                    <a:pt x="706427" y="5505540"/>
                  </a:cubicBezTo>
                  <a:cubicBezTo>
                    <a:pt x="697650" y="5493648"/>
                    <a:pt x="688306" y="5480977"/>
                    <a:pt x="679543" y="5469128"/>
                  </a:cubicBezTo>
                  <a:cubicBezTo>
                    <a:pt x="671091" y="5457051"/>
                    <a:pt x="663333" y="5445711"/>
                    <a:pt x="656750" y="5437146"/>
                  </a:cubicBezTo>
                  <a:cubicBezTo>
                    <a:pt x="664055" y="5438647"/>
                    <a:pt x="659850" y="5429997"/>
                    <a:pt x="640752" y="5403877"/>
                  </a:cubicBezTo>
                  <a:close/>
                  <a:moveTo>
                    <a:pt x="698371" y="5400112"/>
                  </a:moveTo>
                  <a:cubicBezTo>
                    <a:pt x="705776" y="5412712"/>
                    <a:pt x="714369" y="5426854"/>
                    <a:pt x="723840" y="5440799"/>
                  </a:cubicBezTo>
                  <a:cubicBezTo>
                    <a:pt x="733637" y="5454517"/>
                    <a:pt x="743957" y="5468292"/>
                    <a:pt x="753853" y="5480878"/>
                  </a:cubicBezTo>
                  <a:cubicBezTo>
                    <a:pt x="773645" y="5506035"/>
                    <a:pt x="791724" y="5526365"/>
                    <a:pt x="800487" y="5531915"/>
                  </a:cubicBezTo>
                  <a:cubicBezTo>
                    <a:pt x="785650" y="5511047"/>
                    <a:pt x="762503" y="5477707"/>
                    <a:pt x="741749" y="5449888"/>
                  </a:cubicBezTo>
                  <a:cubicBezTo>
                    <a:pt x="736511" y="5442979"/>
                    <a:pt x="731499" y="5436354"/>
                    <a:pt x="726898" y="5430266"/>
                  </a:cubicBezTo>
                  <a:cubicBezTo>
                    <a:pt x="722410" y="5424108"/>
                    <a:pt x="718220" y="5418601"/>
                    <a:pt x="714454" y="5414028"/>
                  </a:cubicBezTo>
                  <a:cubicBezTo>
                    <a:pt x="706937" y="5404868"/>
                    <a:pt x="701160" y="5399446"/>
                    <a:pt x="698371" y="5400112"/>
                  </a:cubicBezTo>
                  <a:close/>
                  <a:moveTo>
                    <a:pt x="4411265" y="5393939"/>
                  </a:moveTo>
                  <a:cubicBezTo>
                    <a:pt x="4401043" y="5399814"/>
                    <a:pt x="4391303" y="5406369"/>
                    <a:pt x="4380629" y="5411480"/>
                  </a:cubicBezTo>
                  <a:cubicBezTo>
                    <a:pt x="4405971" y="5409781"/>
                    <a:pt x="4374967" y="5429827"/>
                    <a:pt x="4363599" y="5430181"/>
                  </a:cubicBezTo>
                  <a:cubicBezTo>
                    <a:pt x="4372459" y="5425679"/>
                    <a:pt x="4375191" y="5422607"/>
                    <a:pt x="4377643" y="5419578"/>
                  </a:cubicBezTo>
                  <a:cubicBezTo>
                    <a:pt x="4352187" y="5430790"/>
                    <a:pt x="4327681" y="5445344"/>
                    <a:pt x="4302879" y="5461299"/>
                  </a:cubicBezTo>
                  <a:cubicBezTo>
                    <a:pt x="4277467" y="5475767"/>
                    <a:pt x="4251955" y="5492062"/>
                    <a:pt x="4225595" y="5508852"/>
                  </a:cubicBezTo>
                  <a:cubicBezTo>
                    <a:pt x="4219083" y="5513227"/>
                    <a:pt x="4212243" y="5516936"/>
                    <a:pt x="4205363" y="5520660"/>
                  </a:cubicBezTo>
                  <a:cubicBezTo>
                    <a:pt x="4198469" y="5524397"/>
                    <a:pt x="4191531" y="5528163"/>
                    <a:pt x="4184567" y="5531943"/>
                  </a:cubicBezTo>
                  <a:cubicBezTo>
                    <a:pt x="4170565" y="5539446"/>
                    <a:pt x="4156295" y="5546893"/>
                    <a:pt x="4141699" y="5554084"/>
                  </a:cubicBezTo>
                  <a:cubicBezTo>
                    <a:pt x="4127243" y="5561716"/>
                    <a:pt x="4111871" y="5567251"/>
                    <a:pt x="4096283" y="5572800"/>
                  </a:cubicBezTo>
                  <a:cubicBezTo>
                    <a:pt x="4080681" y="5578308"/>
                    <a:pt x="4064727" y="5583362"/>
                    <a:pt x="4048389" y="5587793"/>
                  </a:cubicBezTo>
                  <a:cubicBezTo>
                    <a:pt x="4047809" y="5590751"/>
                    <a:pt x="4045231" y="5593880"/>
                    <a:pt x="4041141" y="5597150"/>
                  </a:cubicBezTo>
                  <a:cubicBezTo>
                    <a:pt x="4037021" y="5600336"/>
                    <a:pt x="4031499" y="5604059"/>
                    <a:pt x="4024703" y="5606919"/>
                  </a:cubicBezTo>
                  <a:cubicBezTo>
                    <a:pt x="4011211" y="5613006"/>
                    <a:pt x="3993543" y="5619278"/>
                    <a:pt x="3975735" y="5625635"/>
                  </a:cubicBezTo>
                  <a:cubicBezTo>
                    <a:pt x="3966815" y="5628877"/>
                    <a:pt x="3957883" y="5632119"/>
                    <a:pt x="3949375" y="5635219"/>
                  </a:cubicBezTo>
                  <a:cubicBezTo>
                    <a:pt x="3940851" y="5638291"/>
                    <a:pt x="3932909" y="5641958"/>
                    <a:pt x="3925647" y="5644407"/>
                  </a:cubicBezTo>
                  <a:cubicBezTo>
                    <a:pt x="3911249" y="5649829"/>
                    <a:pt x="3900673" y="5655393"/>
                    <a:pt x="3897969" y="5661112"/>
                  </a:cubicBezTo>
                  <a:cubicBezTo>
                    <a:pt x="3995327" y="5630859"/>
                    <a:pt x="4108033" y="5588713"/>
                    <a:pt x="4217793" y="5533174"/>
                  </a:cubicBezTo>
                  <a:cubicBezTo>
                    <a:pt x="4212173" y="5530004"/>
                    <a:pt x="4195737" y="5533953"/>
                    <a:pt x="4203551" y="5529465"/>
                  </a:cubicBezTo>
                  <a:cubicBezTo>
                    <a:pt x="4211507" y="5527526"/>
                    <a:pt x="4219237" y="5527143"/>
                    <a:pt x="4227023" y="5524907"/>
                  </a:cubicBezTo>
                  <a:cubicBezTo>
                    <a:pt x="4234839" y="5522797"/>
                    <a:pt x="4243079" y="5519824"/>
                    <a:pt x="4252493" y="5514161"/>
                  </a:cubicBezTo>
                  <a:cubicBezTo>
                    <a:pt x="4247099" y="5504535"/>
                    <a:pt x="4263167" y="5495602"/>
                    <a:pt x="4283199" y="5487121"/>
                  </a:cubicBezTo>
                  <a:cubicBezTo>
                    <a:pt x="4293195" y="5482803"/>
                    <a:pt x="4304335" y="5478910"/>
                    <a:pt x="4314005" y="5474465"/>
                  </a:cubicBezTo>
                  <a:cubicBezTo>
                    <a:pt x="4323547" y="5469722"/>
                    <a:pt x="4331915" y="5465107"/>
                    <a:pt x="4336883" y="5460634"/>
                  </a:cubicBezTo>
                  <a:cubicBezTo>
                    <a:pt x="4316115" y="5467075"/>
                    <a:pt x="4362407" y="5444353"/>
                    <a:pt x="4322767" y="5458283"/>
                  </a:cubicBezTo>
                  <a:cubicBezTo>
                    <a:pt x="4338243" y="5448090"/>
                    <a:pt x="4355033" y="5439284"/>
                    <a:pt x="4373155" y="5429955"/>
                  </a:cubicBezTo>
                  <a:cubicBezTo>
                    <a:pt x="4377683" y="5427619"/>
                    <a:pt x="4382285" y="5425255"/>
                    <a:pt x="4386985" y="5422834"/>
                  </a:cubicBezTo>
                  <a:cubicBezTo>
                    <a:pt x="4391687" y="5420427"/>
                    <a:pt x="4396471" y="5417992"/>
                    <a:pt x="4401115" y="5414962"/>
                  </a:cubicBezTo>
                  <a:cubicBezTo>
                    <a:pt x="4410499" y="5409172"/>
                    <a:pt x="4420199" y="5403000"/>
                    <a:pt x="4430165" y="5396219"/>
                  </a:cubicBezTo>
                  <a:close/>
                  <a:moveTo>
                    <a:pt x="6027895" y="5393515"/>
                  </a:moveTo>
                  <a:cubicBezTo>
                    <a:pt x="6025703" y="5401924"/>
                    <a:pt x="6021399" y="5412613"/>
                    <a:pt x="6015339" y="5425142"/>
                  </a:cubicBezTo>
                  <a:cubicBezTo>
                    <a:pt x="6013783" y="5428256"/>
                    <a:pt x="6012155" y="5431499"/>
                    <a:pt x="6010469" y="5434868"/>
                  </a:cubicBezTo>
                  <a:cubicBezTo>
                    <a:pt x="6008587" y="5438110"/>
                    <a:pt x="6006631" y="5441479"/>
                    <a:pt x="6004607" y="5444948"/>
                  </a:cubicBezTo>
                  <a:cubicBezTo>
                    <a:pt x="6000503" y="5451871"/>
                    <a:pt x="5995987" y="5459176"/>
                    <a:pt x="5991115" y="5466835"/>
                  </a:cubicBezTo>
                  <a:cubicBezTo>
                    <a:pt x="5981391" y="5482139"/>
                    <a:pt x="5970263" y="5498773"/>
                    <a:pt x="5958143" y="5516343"/>
                  </a:cubicBezTo>
                  <a:cubicBezTo>
                    <a:pt x="5952027" y="5525091"/>
                    <a:pt x="5945727" y="5534110"/>
                    <a:pt x="5939287" y="5543326"/>
                  </a:cubicBezTo>
                  <a:cubicBezTo>
                    <a:pt x="5932817" y="5552528"/>
                    <a:pt x="5926219" y="5561971"/>
                    <a:pt x="5918859" y="5571017"/>
                  </a:cubicBezTo>
                  <a:cubicBezTo>
                    <a:pt x="5926759" y="5558814"/>
                    <a:pt x="5933879" y="5545534"/>
                    <a:pt x="5941835" y="5532170"/>
                  </a:cubicBezTo>
                  <a:cubicBezTo>
                    <a:pt x="5949707" y="5518749"/>
                    <a:pt x="5958003" y="5504889"/>
                    <a:pt x="5966907" y="5490421"/>
                  </a:cubicBezTo>
                  <a:cubicBezTo>
                    <a:pt x="5984619" y="5461398"/>
                    <a:pt x="6005571" y="5430508"/>
                    <a:pt x="6027895" y="5393515"/>
                  </a:cubicBezTo>
                  <a:close/>
                  <a:moveTo>
                    <a:pt x="1973504" y="5373949"/>
                  </a:moveTo>
                  <a:cubicBezTo>
                    <a:pt x="1984476" y="5379584"/>
                    <a:pt x="1993650" y="5385827"/>
                    <a:pt x="2002823" y="5391376"/>
                  </a:cubicBezTo>
                  <a:cubicBezTo>
                    <a:pt x="2011983" y="5396968"/>
                    <a:pt x="2020449" y="5402716"/>
                    <a:pt x="2029000" y="5408591"/>
                  </a:cubicBezTo>
                  <a:cubicBezTo>
                    <a:pt x="2046073" y="5420356"/>
                    <a:pt x="2063459" y="5432644"/>
                    <a:pt x="2086860" y="5444975"/>
                  </a:cubicBezTo>
                  <a:cubicBezTo>
                    <a:pt x="2081325" y="5449392"/>
                    <a:pt x="2061236" y="5437755"/>
                    <a:pt x="2038245" y="5422111"/>
                  </a:cubicBezTo>
                  <a:cubicBezTo>
                    <a:pt x="2026749" y="5414282"/>
                    <a:pt x="2014546" y="5405462"/>
                    <a:pt x="2003092" y="5397152"/>
                  </a:cubicBezTo>
                  <a:cubicBezTo>
                    <a:pt x="2000247" y="5395057"/>
                    <a:pt x="1997430" y="5393004"/>
                    <a:pt x="1994697" y="5390994"/>
                  </a:cubicBezTo>
                  <a:cubicBezTo>
                    <a:pt x="1992064" y="5388857"/>
                    <a:pt x="1989516" y="5386775"/>
                    <a:pt x="1987052" y="5384779"/>
                  </a:cubicBezTo>
                  <a:cubicBezTo>
                    <a:pt x="1982097" y="5380801"/>
                    <a:pt x="1977510" y="5377134"/>
                    <a:pt x="1973504" y="5373949"/>
                  </a:cubicBezTo>
                  <a:close/>
                  <a:moveTo>
                    <a:pt x="1813982" y="5364931"/>
                  </a:moveTo>
                  <a:cubicBezTo>
                    <a:pt x="1819645" y="5373029"/>
                    <a:pt x="1828932" y="5381395"/>
                    <a:pt x="1838191" y="5389748"/>
                  </a:cubicBezTo>
                  <a:cubicBezTo>
                    <a:pt x="1847619" y="5397888"/>
                    <a:pt x="1857487" y="5405562"/>
                    <a:pt x="1863461" y="5413419"/>
                  </a:cubicBezTo>
                  <a:cubicBezTo>
                    <a:pt x="1864282" y="5418233"/>
                    <a:pt x="1857685" y="5410970"/>
                    <a:pt x="1856722" y="5408138"/>
                  </a:cubicBezTo>
                  <a:cubicBezTo>
                    <a:pt x="1844292" y="5397407"/>
                    <a:pt x="1841787" y="5398710"/>
                    <a:pt x="1839281" y="5400026"/>
                  </a:cubicBezTo>
                  <a:cubicBezTo>
                    <a:pt x="1836775" y="5401329"/>
                    <a:pt x="1834128" y="5402815"/>
                    <a:pt x="1822292" y="5391376"/>
                  </a:cubicBezTo>
                  <a:cubicBezTo>
                    <a:pt x="1819517" y="5382542"/>
                    <a:pt x="1816757" y="5373722"/>
                    <a:pt x="1813982" y="5364931"/>
                  </a:cubicBezTo>
                  <a:close/>
                  <a:moveTo>
                    <a:pt x="2025626" y="5357530"/>
                  </a:moveTo>
                  <a:cubicBezTo>
                    <a:pt x="2033617" y="5360610"/>
                    <a:pt x="2047012" y="5373694"/>
                    <a:pt x="2063671" y="5385798"/>
                  </a:cubicBezTo>
                  <a:cubicBezTo>
                    <a:pt x="2072859" y="5403452"/>
                    <a:pt x="2035017" y="5368300"/>
                    <a:pt x="2036419" y="5377290"/>
                  </a:cubicBezTo>
                  <a:cubicBezTo>
                    <a:pt x="2028830" y="5371019"/>
                    <a:pt x="2028108" y="5364577"/>
                    <a:pt x="2019515" y="5358192"/>
                  </a:cubicBezTo>
                  <a:cubicBezTo>
                    <a:pt x="2020899" y="5356589"/>
                    <a:pt x="2022962" y="5356504"/>
                    <a:pt x="2025626" y="5357530"/>
                  </a:cubicBezTo>
                  <a:close/>
                  <a:moveTo>
                    <a:pt x="6029241" y="5354200"/>
                  </a:moveTo>
                  <a:cubicBezTo>
                    <a:pt x="6023367" y="5370424"/>
                    <a:pt x="6019403" y="5384581"/>
                    <a:pt x="5999185" y="5415996"/>
                  </a:cubicBezTo>
                  <a:cubicBezTo>
                    <a:pt x="6004013" y="5401088"/>
                    <a:pt x="6010215" y="5375917"/>
                    <a:pt x="6029241" y="5354200"/>
                  </a:cubicBezTo>
                  <a:close/>
                  <a:moveTo>
                    <a:pt x="577512" y="5353266"/>
                  </a:moveTo>
                  <a:cubicBezTo>
                    <a:pt x="593156" y="5375946"/>
                    <a:pt x="608856" y="5398710"/>
                    <a:pt x="624514" y="5421433"/>
                  </a:cubicBezTo>
                  <a:cubicBezTo>
                    <a:pt x="625420" y="5426104"/>
                    <a:pt x="626340" y="5430833"/>
                    <a:pt x="627232" y="5435519"/>
                  </a:cubicBezTo>
                  <a:cubicBezTo>
                    <a:pt x="611489" y="5412740"/>
                    <a:pt x="595761" y="5389947"/>
                    <a:pt x="580103" y="5367282"/>
                  </a:cubicBezTo>
                  <a:cubicBezTo>
                    <a:pt x="579239" y="5362582"/>
                    <a:pt x="578361" y="5357910"/>
                    <a:pt x="577512" y="5353266"/>
                  </a:cubicBezTo>
                  <a:close/>
                  <a:moveTo>
                    <a:pt x="1851094" y="5351624"/>
                  </a:moveTo>
                  <a:cubicBezTo>
                    <a:pt x="1864757" y="5349954"/>
                    <a:pt x="1935844" y="5414580"/>
                    <a:pt x="1987562" y="5449563"/>
                  </a:cubicBezTo>
                  <a:cubicBezTo>
                    <a:pt x="1981985" y="5450384"/>
                    <a:pt x="1973660" y="5447567"/>
                    <a:pt x="1963453" y="5442329"/>
                  </a:cubicBezTo>
                  <a:cubicBezTo>
                    <a:pt x="1958271" y="5439809"/>
                    <a:pt x="1952863" y="5436368"/>
                    <a:pt x="1947200" y="5432362"/>
                  </a:cubicBezTo>
                  <a:cubicBezTo>
                    <a:pt x="1941495" y="5428412"/>
                    <a:pt x="1935436" y="5423981"/>
                    <a:pt x="1929136" y="5419224"/>
                  </a:cubicBezTo>
                  <a:cubicBezTo>
                    <a:pt x="1916536" y="5409739"/>
                    <a:pt x="1902959" y="5398994"/>
                    <a:pt x="1889227" y="5388277"/>
                  </a:cubicBezTo>
                  <a:cubicBezTo>
                    <a:pt x="1875495" y="5377532"/>
                    <a:pt x="1861380" y="5367069"/>
                    <a:pt x="1848978" y="5356678"/>
                  </a:cubicBezTo>
                  <a:cubicBezTo>
                    <a:pt x="1848362" y="5353454"/>
                    <a:pt x="1849142" y="5351862"/>
                    <a:pt x="1851094" y="5351624"/>
                  </a:cubicBezTo>
                  <a:close/>
                  <a:moveTo>
                    <a:pt x="6059481" y="5338250"/>
                  </a:moveTo>
                  <a:cubicBezTo>
                    <a:pt x="6065513" y="5337511"/>
                    <a:pt x="6051205" y="5365239"/>
                    <a:pt x="6033729" y="5384638"/>
                  </a:cubicBezTo>
                  <a:cubicBezTo>
                    <a:pt x="6023155" y="5382642"/>
                    <a:pt x="6061605" y="5345069"/>
                    <a:pt x="6046031" y="5349840"/>
                  </a:cubicBezTo>
                  <a:cubicBezTo>
                    <a:pt x="6053199" y="5341905"/>
                    <a:pt x="6057469" y="5338496"/>
                    <a:pt x="6059481" y="5338250"/>
                  </a:cubicBezTo>
                  <a:close/>
                  <a:moveTo>
                    <a:pt x="1769742" y="5335794"/>
                  </a:moveTo>
                  <a:cubicBezTo>
                    <a:pt x="1771340" y="5337456"/>
                    <a:pt x="1773124" y="5340085"/>
                    <a:pt x="1773577" y="5341530"/>
                  </a:cubicBezTo>
                  <a:cubicBezTo>
                    <a:pt x="1782977" y="5347985"/>
                    <a:pt x="1773973" y="5329793"/>
                    <a:pt x="1796214" y="5353379"/>
                  </a:cubicBezTo>
                  <a:cubicBezTo>
                    <a:pt x="1792647" y="5353761"/>
                    <a:pt x="1792944" y="5359269"/>
                    <a:pt x="1796313" y="5368881"/>
                  </a:cubicBezTo>
                  <a:cubicBezTo>
                    <a:pt x="1779820" y="5357428"/>
                    <a:pt x="1780004" y="5347135"/>
                    <a:pt x="1767022" y="5335867"/>
                  </a:cubicBezTo>
                  <a:cubicBezTo>
                    <a:pt x="1766732" y="5333439"/>
                    <a:pt x="1768144" y="5334132"/>
                    <a:pt x="1769742" y="5335794"/>
                  </a:cubicBezTo>
                  <a:close/>
                  <a:moveTo>
                    <a:pt x="1943845" y="5328604"/>
                  </a:moveTo>
                  <a:cubicBezTo>
                    <a:pt x="1941636" y="5316344"/>
                    <a:pt x="1985948" y="5370920"/>
                    <a:pt x="1987010" y="5358603"/>
                  </a:cubicBezTo>
                  <a:cubicBezTo>
                    <a:pt x="2013739" y="5388178"/>
                    <a:pt x="1959078" y="5341219"/>
                    <a:pt x="1960140" y="5348679"/>
                  </a:cubicBezTo>
                  <a:cubicBezTo>
                    <a:pt x="1954972" y="5345310"/>
                    <a:pt x="1953358" y="5341940"/>
                    <a:pt x="1951985" y="5338628"/>
                  </a:cubicBezTo>
                  <a:cubicBezTo>
                    <a:pt x="1951759" y="5335315"/>
                    <a:pt x="1947851" y="5331931"/>
                    <a:pt x="1943845" y="5328604"/>
                  </a:cubicBezTo>
                  <a:close/>
                  <a:moveTo>
                    <a:pt x="1767093" y="5320577"/>
                  </a:moveTo>
                  <a:cubicBezTo>
                    <a:pt x="1782241" y="5329552"/>
                    <a:pt x="1801679" y="5344318"/>
                    <a:pt x="1823268" y="5362057"/>
                  </a:cubicBezTo>
                  <a:cubicBezTo>
                    <a:pt x="1828634" y="5366531"/>
                    <a:pt x="1834169" y="5371161"/>
                    <a:pt x="1839832" y="5375889"/>
                  </a:cubicBezTo>
                  <a:cubicBezTo>
                    <a:pt x="1842635" y="5378281"/>
                    <a:pt x="1845481" y="5380702"/>
                    <a:pt x="1848355" y="5383137"/>
                  </a:cubicBezTo>
                  <a:cubicBezTo>
                    <a:pt x="1851342" y="5385459"/>
                    <a:pt x="1854358" y="5387795"/>
                    <a:pt x="1857387" y="5390145"/>
                  </a:cubicBezTo>
                  <a:cubicBezTo>
                    <a:pt x="1869477" y="5399630"/>
                    <a:pt x="1881936" y="5409399"/>
                    <a:pt x="1894451" y="5419210"/>
                  </a:cubicBezTo>
                  <a:cubicBezTo>
                    <a:pt x="1887669" y="5416463"/>
                    <a:pt x="1878227" y="5410673"/>
                    <a:pt x="1867326" y="5403170"/>
                  </a:cubicBezTo>
                  <a:cubicBezTo>
                    <a:pt x="1856439" y="5395652"/>
                    <a:pt x="1843895" y="5386634"/>
                    <a:pt x="1832117" y="5376144"/>
                  </a:cubicBezTo>
                  <a:cubicBezTo>
                    <a:pt x="1808092" y="5355672"/>
                    <a:pt x="1783275" y="5333503"/>
                    <a:pt x="1767093" y="5320577"/>
                  </a:cubicBezTo>
                  <a:close/>
                  <a:moveTo>
                    <a:pt x="6013513" y="5319770"/>
                  </a:moveTo>
                  <a:cubicBezTo>
                    <a:pt x="6001891" y="5341430"/>
                    <a:pt x="5990749" y="5344063"/>
                    <a:pt x="5979167" y="5361675"/>
                  </a:cubicBezTo>
                  <a:cubicBezTo>
                    <a:pt x="5992773" y="5354214"/>
                    <a:pt x="5994671" y="5358164"/>
                    <a:pt x="5990167" y="5368385"/>
                  </a:cubicBezTo>
                  <a:cubicBezTo>
                    <a:pt x="5987931" y="5373496"/>
                    <a:pt x="5984095" y="5380164"/>
                    <a:pt x="5979339" y="5387738"/>
                  </a:cubicBezTo>
                  <a:cubicBezTo>
                    <a:pt x="5974567" y="5395284"/>
                    <a:pt x="5969059" y="5403877"/>
                    <a:pt x="5962659" y="5412202"/>
                  </a:cubicBezTo>
                  <a:cubicBezTo>
                    <a:pt x="5937659" y="5445938"/>
                    <a:pt x="5908707" y="5483313"/>
                    <a:pt x="5921535" y="5484247"/>
                  </a:cubicBezTo>
                  <a:cubicBezTo>
                    <a:pt x="5951747" y="5440842"/>
                    <a:pt x="5977711" y="5405138"/>
                    <a:pt x="5992999" y="5376328"/>
                  </a:cubicBezTo>
                  <a:cubicBezTo>
                    <a:pt x="6008911" y="5347999"/>
                    <a:pt x="6016867" y="5328632"/>
                    <a:pt x="6013513" y="5319770"/>
                  </a:cubicBezTo>
                  <a:close/>
                  <a:moveTo>
                    <a:pt x="1728911" y="5301394"/>
                  </a:moveTo>
                  <a:cubicBezTo>
                    <a:pt x="1737958" y="5308458"/>
                    <a:pt x="1741809" y="5315084"/>
                    <a:pt x="1745886" y="5321525"/>
                  </a:cubicBezTo>
                  <a:cubicBezTo>
                    <a:pt x="1750133" y="5327811"/>
                    <a:pt x="1754380" y="5334111"/>
                    <a:pt x="1763809" y="5340807"/>
                  </a:cubicBezTo>
                  <a:cubicBezTo>
                    <a:pt x="1766598" y="5351567"/>
                    <a:pt x="1736500" y="5319402"/>
                    <a:pt x="1726887" y="5311516"/>
                  </a:cubicBezTo>
                  <a:cubicBezTo>
                    <a:pt x="1722909" y="5301210"/>
                    <a:pt x="1730370" y="5307934"/>
                    <a:pt x="1728911" y="5301394"/>
                  </a:cubicBezTo>
                  <a:close/>
                  <a:moveTo>
                    <a:pt x="1938423" y="5283910"/>
                  </a:moveTo>
                  <a:cubicBezTo>
                    <a:pt x="1948588" y="5285878"/>
                    <a:pt x="1966553" y="5299624"/>
                    <a:pt x="1985184" y="5314702"/>
                  </a:cubicBezTo>
                  <a:cubicBezTo>
                    <a:pt x="2003942" y="5329623"/>
                    <a:pt x="2022955" y="5346414"/>
                    <a:pt x="2036504" y="5352515"/>
                  </a:cubicBezTo>
                  <a:cubicBezTo>
                    <a:pt x="2030954" y="5358023"/>
                    <a:pt x="2016839" y="5347943"/>
                    <a:pt x="1998973" y="5332879"/>
                  </a:cubicBezTo>
                  <a:cubicBezTo>
                    <a:pt x="1981078" y="5317859"/>
                    <a:pt x="1959291" y="5298152"/>
                    <a:pt x="1938423" y="5283910"/>
                  </a:cubicBezTo>
                  <a:close/>
                  <a:moveTo>
                    <a:pt x="1929178" y="5283627"/>
                  </a:moveTo>
                  <a:cubicBezTo>
                    <a:pt x="1934473" y="5287364"/>
                    <a:pt x="1940093" y="5291725"/>
                    <a:pt x="1945275" y="5296227"/>
                  </a:cubicBezTo>
                  <a:cubicBezTo>
                    <a:pt x="1950442" y="5300743"/>
                    <a:pt x="1955227" y="5305372"/>
                    <a:pt x="1959262" y="5309138"/>
                  </a:cubicBezTo>
                  <a:cubicBezTo>
                    <a:pt x="1967331" y="5316670"/>
                    <a:pt x="1972442" y="5320733"/>
                    <a:pt x="1971848" y="5313541"/>
                  </a:cubicBezTo>
                  <a:cubicBezTo>
                    <a:pt x="1979322" y="5320039"/>
                    <a:pt x="1977015" y="5321242"/>
                    <a:pt x="1973490" y="5318496"/>
                  </a:cubicBezTo>
                  <a:cubicBezTo>
                    <a:pt x="1979960" y="5331804"/>
                    <a:pt x="2007212" y="5344927"/>
                    <a:pt x="2014970" y="5358320"/>
                  </a:cubicBezTo>
                  <a:cubicBezTo>
                    <a:pt x="2008727" y="5355771"/>
                    <a:pt x="1988426" y="5342577"/>
                    <a:pt x="1968988" y="5327302"/>
                  </a:cubicBezTo>
                  <a:cubicBezTo>
                    <a:pt x="1959276" y="5319671"/>
                    <a:pt x="1949791" y="5311517"/>
                    <a:pt x="1942471" y="5303928"/>
                  </a:cubicBezTo>
                  <a:cubicBezTo>
                    <a:pt x="1935096" y="5296397"/>
                    <a:pt x="1929985" y="5289318"/>
                    <a:pt x="1929178" y="5283627"/>
                  </a:cubicBezTo>
                  <a:close/>
                  <a:moveTo>
                    <a:pt x="6082501" y="5251880"/>
                  </a:moveTo>
                  <a:cubicBezTo>
                    <a:pt x="6082969" y="5254506"/>
                    <a:pt x="6081575" y="5260218"/>
                    <a:pt x="6078749" y="5267898"/>
                  </a:cubicBezTo>
                  <a:cubicBezTo>
                    <a:pt x="6075861" y="5275529"/>
                    <a:pt x="6071811" y="5285326"/>
                    <a:pt x="6066277" y="5295604"/>
                  </a:cubicBezTo>
                  <a:cubicBezTo>
                    <a:pt x="6060615" y="5305797"/>
                    <a:pt x="6053931" y="5316797"/>
                    <a:pt x="6046725" y="5327472"/>
                  </a:cubicBezTo>
                  <a:cubicBezTo>
                    <a:pt x="6040949" y="5324499"/>
                    <a:pt x="6048325" y="5309902"/>
                    <a:pt x="6057145" y="5294316"/>
                  </a:cubicBezTo>
                  <a:cubicBezTo>
                    <a:pt x="6065907" y="5278700"/>
                    <a:pt x="6075083" y="5261358"/>
                    <a:pt x="6075083" y="5254378"/>
                  </a:cubicBezTo>
                  <a:cubicBezTo>
                    <a:pt x="6079705" y="5249713"/>
                    <a:pt x="6082033" y="5249253"/>
                    <a:pt x="6082501" y="5251880"/>
                  </a:cubicBezTo>
                  <a:close/>
                  <a:moveTo>
                    <a:pt x="1681315" y="5244086"/>
                  </a:moveTo>
                  <a:cubicBezTo>
                    <a:pt x="1691593" y="5239442"/>
                    <a:pt x="1728756" y="5288709"/>
                    <a:pt x="1758995" y="5309818"/>
                  </a:cubicBezTo>
                  <a:cubicBezTo>
                    <a:pt x="1761232" y="5317179"/>
                    <a:pt x="1752851" y="5312550"/>
                    <a:pt x="1747103" y="5309067"/>
                  </a:cubicBezTo>
                  <a:cubicBezTo>
                    <a:pt x="1741256" y="5305698"/>
                    <a:pt x="1737349" y="5304197"/>
                    <a:pt x="1747528" y="5319091"/>
                  </a:cubicBezTo>
                  <a:cubicBezTo>
                    <a:pt x="1757622" y="5336461"/>
                    <a:pt x="1714145" y="5265336"/>
                    <a:pt x="1681315" y="5244086"/>
                  </a:cubicBezTo>
                  <a:close/>
                  <a:moveTo>
                    <a:pt x="4517779" y="5201868"/>
                  </a:moveTo>
                  <a:cubicBezTo>
                    <a:pt x="4521867" y="5202012"/>
                    <a:pt x="4516609" y="5207560"/>
                    <a:pt x="4509559" y="5214270"/>
                  </a:cubicBezTo>
                  <a:cubicBezTo>
                    <a:pt x="4500043" y="5223006"/>
                    <a:pt x="4486751" y="5232704"/>
                    <a:pt x="4489243" y="5235591"/>
                  </a:cubicBezTo>
                  <a:cubicBezTo>
                    <a:pt x="4480267" y="5239937"/>
                    <a:pt x="4471801" y="5242614"/>
                    <a:pt x="4464199" y="5241623"/>
                  </a:cubicBezTo>
                  <a:cubicBezTo>
                    <a:pt x="4471319" y="5230480"/>
                    <a:pt x="4511399" y="5207702"/>
                    <a:pt x="4510295" y="5203681"/>
                  </a:cubicBezTo>
                  <a:cubicBezTo>
                    <a:pt x="4514015" y="5202372"/>
                    <a:pt x="4516415" y="5201819"/>
                    <a:pt x="4517779" y="5201868"/>
                  </a:cubicBezTo>
                  <a:close/>
                  <a:moveTo>
                    <a:pt x="6129559" y="5196065"/>
                  </a:moveTo>
                  <a:cubicBezTo>
                    <a:pt x="6129319" y="5204333"/>
                    <a:pt x="6120823" y="5225497"/>
                    <a:pt x="6109851" y="5248376"/>
                  </a:cubicBezTo>
                  <a:cubicBezTo>
                    <a:pt x="6104373" y="5259815"/>
                    <a:pt x="6098271" y="5271678"/>
                    <a:pt x="6092311" y="5282537"/>
                  </a:cubicBezTo>
                  <a:cubicBezTo>
                    <a:pt x="6086365" y="5293438"/>
                    <a:pt x="6080575" y="5303334"/>
                    <a:pt x="6075181" y="5310483"/>
                  </a:cubicBezTo>
                  <a:cubicBezTo>
                    <a:pt x="6076471" y="5307071"/>
                    <a:pt x="6078011" y="5303390"/>
                    <a:pt x="6079767" y="5299455"/>
                  </a:cubicBezTo>
                  <a:cubicBezTo>
                    <a:pt x="6081383" y="5295434"/>
                    <a:pt x="6083195" y="5291173"/>
                    <a:pt x="6085175" y="5286713"/>
                  </a:cubicBezTo>
                  <a:cubicBezTo>
                    <a:pt x="6089139" y="5277794"/>
                    <a:pt x="6093755" y="5268110"/>
                    <a:pt x="6098683" y="5258045"/>
                  </a:cubicBezTo>
                  <a:cubicBezTo>
                    <a:pt x="6108663" y="5237998"/>
                    <a:pt x="6119535" y="5216196"/>
                    <a:pt x="6129559" y="5196065"/>
                  </a:cubicBezTo>
                  <a:close/>
                  <a:moveTo>
                    <a:pt x="1674807" y="5194223"/>
                  </a:moveTo>
                  <a:cubicBezTo>
                    <a:pt x="1679227" y="5196239"/>
                    <a:pt x="1684812" y="5200334"/>
                    <a:pt x="1691211" y="5205905"/>
                  </a:cubicBezTo>
                  <a:cubicBezTo>
                    <a:pt x="1704561" y="5216565"/>
                    <a:pt x="1721634" y="5232761"/>
                    <a:pt x="1739217" y="5250259"/>
                  </a:cubicBezTo>
                  <a:cubicBezTo>
                    <a:pt x="1747981" y="5259036"/>
                    <a:pt x="1756971" y="5268026"/>
                    <a:pt x="1765720" y="5276804"/>
                  </a:cubicBezTo>
                  <a:cubicBezTo>
                    <a:pt x="1770137" y="5281150"/>
                    <a:pt x="1774327" y="5285581"/>
                    <a:pt x="1778716" y="5289587"/>
                  </a:cubicBezTo>
                  <a:cubicBezTo>
                    <a:pt x="1783190" y="5293509"/>
                    <a:pt x="1787536" y="5297317"/>
                    <a:pt x="1791698" y="5300955"/>
                  </a:cubicBezTo>
                  <a:cubicBezTo>
                    <a:pt x="1808446" y="5315396"/>
                    <a:pt x="1822745" y="5326566"/>
                    <a:pt x="1831465" y="5329992"/>
                  </a:cubicBezTo>
                  <a:cubicBezTo>
                    <a:pt x="1824500" y="5335938"/>
                    <a:pt x="1804001" y="5319912"/>
                    <a:pt x="1783232" y="5301366"/>
                  </a:cubicBezTo>
                  <a:cubicBezTo>
                    <a:pt x="1772614" y="5292334"/>
                    <a:pt x="1763030" y="5281588"/>
                    <a:pt x="1754592" y="5273080"/>
                  </a:cubicBezTo>
                  <a:cubicBezTo>
                    <a:pt x="1746225" y="5264515"/>
                    <a:pt x="1739373" y="5257819"/>
                    <a:pt x="1735607" y="5255468"/>
                  </a:cubicBezTo>
                  <a:cubicBezTo>
                    <a:pt x="1759873" y="5289375"/>
                    <a:pt x="1712446" y="5244256"/>
                    <a:pt x="1729477" y="5249650"/>
                  </a:cubicBezTo>
                  <a:cubicBezTo>
                    <a:pt x="1717486" y="5241566"/>
                    <a:pt x="1709431" y="5234898"/>
                    <a:pt x="1700271" y="5226900"/>
                  </a:cubicBezTo>
                  <a:cubicBezTo>
                    <a:pt x="1695699" y="5222879"/>
                    <a:pt x="1690800" y="5218575"/>
                    <a:pt x="1685052" y="5213521"/>
                  </a:cubicBezTo>
                  <a:cubicBezTo>
                    <a:pt x="1679573" y="5208226"/>
                    <a:pt x="1673231" y="5202181"/>
                    <a:pt x="1665388" y="5195017"/>
                  </a:cubicBezTo>
                  <a:cubicBezTo>
                    <a:pt x="1667130" y="5192271"/>
                    <a:pt x="1670386" y="5192207"/>
                    <a:pt x="1674807" y="5194223"/>
                  </a:cubicBezTo>
                  <a:close/>
                  <a:moveTo>
                    <a:pt x="1757891" y="5176415"/>
                  </a:moveTo>
                  <a:cubicBezTo>
                    <a:pt x="1767645" y="5180789"/>
                    <a:pt x="1781916" y="5198656"/>
                    <a:pt x="1804355" y="5216437"/>
                  </a:cubicBezTo>
                  <a:cubicBezTo>
                    <a:pt x="1802344" y="5223700"/>
                    <a:pt x="1771156" y="5195867"/>
                    <a:pt x="1757891" y="5176415"/>
                  </a:cubicBezTo>
                  <a:close/>
                  <a:moveTo>
                    <a:pt x="4592463" y="5127105"/>
                  </a:moveTo>
                  <a:cubicBezTo>
                    <a:pt x="4592235" y="5131890"/>
                    <a:pt x="4589615" y="5136959"/>
                    <a:pt x="4585583" y="5142253"/>
                  </a:cubicBezTo>
                  <a:cubicBezTo>
                    <a:pt x="4581491" y="5147463"/>
                    <a:pt x="4576267" y="5153338"/>
                    <a:pt x="4569951" y="5158420"/>
                  </a:cubicBezTo>
                  <a:cubicBezTo>
                    <a:pt x="4557579" y="5168968"/>
                    <a:pt x="4543479" y="5180237"/>
                    <a:pt x="4535479" y="5192256"/>
                  </a:cubicBezTo>
                  <a:cubicBezTo>
                    <a:pt x="4534787" y="5185376"/>
                    <a:pt x="4538227" y="5176953"/>
                    <a:pt x="4547343" y="5166519"/>
                  </a:cubicBezTo>
                  <a:cubicBezTo>
                    <a:pt x="4551903" y="5161294"/>
                    <a:pt x="4557891" y="5155575"/>
                    <a:pt x="4565521" y="5149304"/>
                  </a:cubicBezTo>
                  <a:cubicBezTo>
                    <a:pt x="4573223" y="5143131"/>
                    <a:pt x="4581731" y="5135161"/>
                    <a:pt x="4592463" y="5127105"/>
                  </a:cubicBezTo>
                  <a:close/>
                  <a:moveTo>
                    <a:pt x="1683467" y="5125506"/>
                  </a:moveTo>
                  <a:cubicBezTo>
                    <a:pt x="1699337" y="5136450"/>
                    <a:pt x="1715830" y="5150805"/>
                    <a:pt x="1732621" y="5167029"/>
                  </a:cubicBezTo>
                  <a:cubicBezTo>
                    <a:pt x="1750161" y="5182559"/>
                    <a:pt x="1768410" y="5199619"/>
                    <a:pt x="1786432" y="5217074"/>
                  </a:cubicBezTo>
                  <a:cubicBezTo>
                    <a:pt x="1795450" y="5225795"/>
                    <a:pt x="1804511" y="5234530"/>
                    <a:pt x="1813458" y="5243194"/>
                  </a:cubicBezTo>
                  <a:cubicBezTo>
                    <a:pt x="1822434" y="5251816"/>
                    <a:pt x="1832159" y="5259489"/>
                    <a:pt x="1841305" y="5267276"/>
                  </a:cubicBezTo>
                  <a:cubicBezTo>
                    <a:pt x="1859808" y="5282636"/>
                    <a:pt x="1877788" y="5296652"/>
                    <a:pt x="1894720" y="5307695"/>
                  </a:cubicBezTo>
                  <a:cubicBezTo>
                    <a:pt x="1877717" y="5296609"/>
                    <a:pt x="1859454" y="5284519"/>
                    <a:pt x="1840569" y="5271537"/>
                  </a:cubicBezTo>
                  <a:cubicBezTo>
                    <a:pt x="1831154" y="5265025"/>
                    <a:pt x="1821485" y="5258385"/>
                    <a:pt x="1811929" y="5251363"/>
                  </a:cubicBezTo>
                  <a:cubicBezTo>
                    <a:pt x="1802727" y="5243987"/>
                    <a:pt x="1793468" y="5236413"/>
                    <a:pt x="1784237" y="5228641"/>
                  </a:cubicBezTo>
                  <a:cubicBezTo>
                    <a:pt x="1765777" y="5213097"/>
                    <a:pt x="1747443" y="5196802"/>
                    <a:pt x="1729945" y="5179940"/>
                  </a:cubicBezTo>
                  <a:cubicBezTo>
                    <a:pt x="1712999" y="5162598"/>
                    <a:pt x="1697638" y="5144024"/>
                    <a:pt x="1683467" y="5125506"/>
                  </a:cubicBezTo>
                  <a:close/>
                  <a:moveTo>
                    <a:pt x="508468" y="5117408"/>
                  </a:moveTo>
                  <a:cubicBezTo>
                    <a:pt x="509600" y="5127629"/>
                    <a:pt x="507151" y="5128139"/>
                    <a:pt x="504688" y="5128535"/>
                  </a:cubicBezTo>
                  <a:cubicBezTo>
                    <a:pt x="511922" y="5154613"/>
                    <a:pt x="533865" y="5168855"/>
                    <a:pt x="546678" y="5206145"/>
                  </a:cubicBezTo>
                  <a:cubicBezTo>
                    <a:pt x="538679" y="5192922"/>
                    <a:pt x="529010" y="5177590"/>
                    <a:pt x="522766" y="5166958"/>
                  </a:cubicBezTo>
                  <a:cubicBezTo>
                    <a:pt x="516268" y="5156467"/>
                    <a:pt x="511795" y="5151442"/>
                    <a:pt x="512318" y="5159936"/>
                  </a:cubicBezTo>
                  <a:cubicBezTo>
                    <a:pt x="521237" y="5176089"/>
                    <a:pt x="531714" y="5192667"/>
                    <a:pt x="541878" y="5208990"/>
                  </a:cubicBezTo>
                  <a:cubicBezTo>
                    <a:pt x="552043" y="5225299"/>
                    <a:pt x="562095" y="5241254"/>
                    <a:pt x="571410" y="5255426"/>
                  </a:cubicBezTo>
                  <a:cubicBezTo>
                    <a:pt x="590055" y="5283768"/>
                    <a:pt x="605784" y="5304976"/>
                    <a:pt x="613698" y="5307849"/>
                  </a:cubicBezTo>
                  <a:cubicBezTo>
                    <a:pt x="602613" y="5288086"/>
                    <a:pt x="599243" y="5293013"/>
                    <a:pt x="595123" y="5278275"/>
                  </a:cubicBezTo>
                  <a:cubicBezTo>
                    <a:pt x="603674" y="5290606"/>
                    <a:pt x="603887" y="5283245"/>
                    <a:pt x="611744" y="5293820"/>
                  </a:cubicBezTo>
                  <a:cubicBezTo>
                    <a:pt x="615085" y="5308855"/>
                    <a:pt x="641120" y="5352402"/>
                    <a:pt x="658689" y="5380943"/>
                  </a:cubicBezTo>
                  <a:cubicBezTo>
                    <a:pt x="676456" y="5409385"/>
                    <a:pt x="686366" y="5422338"/>
                    <a:pt x="659751" y="5375054"/>
                  </a:cubicBezTo>
                  <a:cubicBezTo>
                    <a:pt x="672549" y="5394690"/>
                    <a:pt x="672889" y="5388291"/>
                    <a:pt x="684965" y="5406298"/>
                  </a:cubicBezTo>
                  <a:cubicBezTo>
                    <a:pt x="686975" y="5415713"/>
                    <a:pt x="695257" y="5428143"/>
                    <a:pt x="695540" y="5436736"/>
                  </a:cubicBezTo>
                  <a:cubicBezTo>
                    <a:pt x="698541" y="5440332"/>
                    <a:pt x="701486" y="5444239"/>
                    <a:pt x="704360" y="5448302"/>
                  </a:cubicBezTo>
                  <a:cubicBezTo>
                    <a:pt x="707305" y="5452309"/>
                    <a:pt x="710320" y="5456358"/>
                    <a:pt x="713151" y="5460449"/>
                  </a:cubicBezTo>
                  <a:cubicBezTo>
                    <a:pt x="718843" y="5468604"/>
                    <a:pt x="724067" y="5476659"/>
                    <a:pt x="728498" y="5483299"/>
                  </a:cubicBezTo>
                  <a:cubicBezTo>
                    <a:pt x="737360" y="5496564"/>
                    <a:pt x="743037" y="5504082"/>
                    <a:pt x="742811" y="5495064"/>
                  </a:cubicBezTo>
                  <a:cubicBezTo>
                    <a:pt x="735053" y="5483455"/>
                    <a:pt x="723430" y="5470147"/>
                    <a:pt x="713888" y="5457731"/>
                  </a:cubicBezTo>
                  <a:cubicBezTo>
                    <a:pt x="704119" y="5445471"/>
                    <a:pt x="697579" y="5433310"/>
                    <a:pt x="698230" y="5425340"/>
                  </a:cubicBezTo>
                  <a:cubicBezTo>
                    <a:pt x="709456" y="5444622"/>
                    <a:pt x="720881" y="5459430"/>
                    <a:pt x="731174" y="5472242"/>
                  </a:cubicBezTo>
                  <a:cubicBezTo>
                    <a:pt x="741480" y="5485040"/>
                    <a:pt x="750909" y="5495701"/>
                    <a:pt x="759615" y="5505738"/>
                  </a:cubicBezTo>
                  <a:cubicBezTo>
                    <a:pt x="777043" y="5525827"/>
                    <a:pt x="791568" y="5543410"/>
                    <a:pt x="804904" y="5570988"/>
                  </a:cubicBezTo>
                  <a:cubicBezTo>
                    <a:pt x="803177" y="5561687"/>
                    <a:pt x="809378" y="5568383"/>
                    <a:pt x="819542" y="5579666"/>
                  </a:cubicBezTo>
                  <a:cubicBezTo>
                    <a:pt x="829566" y="5591063"/>
                    <a:pt x="842746" y="5607684"/>
                    <a:pt x="853166" y="5619646"/>
                  </a:cubicBezTo>
                  <a:cubicBezTo>
                    <a:pt x="850207" y="5609949"/>
                    <a:pt x="852528" y="5608986"/>
                    <a:pt x="854921" y="5608179"/>
                  </a:cubicBezTo>
                  <a:cubicBezTo>
                    <a:pt x="841401" y="5592988"/>
                    <a:pt x="829155" y="5579936"/>
                    <a:pt x="817376" y="5567293"/>
                  </a:cubicBezTo>
                  <a:cubicBezTo>
                    <a:pt x="806107" y="5554283"/>
                    <a:pt x="795235" y="5541725"/>
                    <a:pt x="783951" y="5527951"/>
                  </a:cubicBezTo>
                  <a:cubicBezTo>
                    <a:pt x="772682" y="5514176"/>
                    <a:pt x="761003" y="5499169"/>
                    <a:pt x="748148" y="5481246"/>
                  </a:cubicBezTo>
                  <a:cubicBezTo>
                    <a:pt x="735463" y="5463210"/>
                    <a:pt x="720782" y="5442824"/>
                    <a:pt x="706229" y="5416435"/>
                  </a:cubicBezTo>
                  <a:cubicBezTo>
                    <a:pt x="702619" y="5421942"/>
                    <a:pt x="685545" y="5395850"/>
                    <a:pt x="664281" y="5362892"/>
                  </a:cubicBezTo>
                  <a:cubicBezTo>
                    <a:pt x="653649" y="5346414"/>
                    <a:pt x="641969" y="5328222"/>
                    <a:pt x="630361" y="5311389"/>
                  </a:cubicBezTo>
                  <a:cubicBezTo>
                    <a:pt x="619035" y="5294386"/>
                    <a:pt x="608417" y="5278332"/>
                    <a:pt x="598380" y="5267020"/>
                  </a:cubicBezTo>
                  <a:cubicBezTo>
                    <a:pt x="593679" y="5251632"/>
                    <a:pt x="620012" y="5288185"/>
                    <a:pt x="601607" y="5255765"/>
                  </a:cubicBezTo>
                  <a:cubicBezTo>
                    <a:pt x="591966" y="5249692"/>
                    <a:pt x="579381" y="5239654"/>
                    <a:pt x="600319" y="5281107"/>
                  </a:cubicBezTo>
                  <a:cubicBezTo>
                    <a:pt x="583925" y="5255072"/>
                    <a:pt x="564728" y="5222100"/>
                    <a:pt x="558074" y="5218914"/>
                  </a:cubicBezTo>
                  <a:cubicBezTo>
                    <a:pt x="555979" y="5209089"/>
                    <a:pt x="556474" y="5200737"/>
                    <a:pt x="549155" y="5187995"/>
                  </a:cubicBezTo>
                  <a:cubicBezTo>
                    <a:pt x="537221" y="5177448"/>
                    <a:pt x="525215" y="5148199"/>
                    <a:pt x="508468" y="5117408"/>
                  </a:cubicBezTo>
                  <a:close/>
                  <a:moveTo>
                    <a:pt x="1695571" y="5117125"/>
                  </a:moveTo>
                  <a:cubicBezTo>
                    <a:pt x="1693773" y="5109707"/>
                    <a:pt x="1708086" y="5120381"/>
                    <a:pt x="1722144" y="5134878"/>
                  </a:cubicBezTo>
                  <a:cubicBezTo>
                    <a:pt x="1729181" y="5142127"/>
                    <a:pt x="1736160" y="5150352"/>
                    <a:pt x="1741101" y="5157799"/>
                  </a:cubicBezTo>
                  <a:cubicBezTo>
                    <a:pt x="1746127" y="5165160"/>
                    <a:pt x="1749496" y="5171375"/>
                    <a:pt x="1748378" y="5175439"/>
                  </a:cubicBezTo>
                  <a:cubicBezTo>
                    <a:pt x="1738298" y="5164098"/>
                    <a:pt x="1730285" y="5151767"/>
                    <a:pt x="1721791" y="5141532"/>
                  </a:cubicBezTo>
                  <a:cubicBezTo>
                    <a:pt x="1713367" y="5131226"/>
                    <a:pt x="1704929" y="5122604"/>
                    <a:pt x="1695571" y="5117125"/>
                  </a:cubicBezTo>
                  <a:close/>
                  <a:moveTo>
                    <a:pt x="1538597" y="5108984"/>
                  </a:moveTo>
                  <a:cubicBezTo>
                    <a:pt x="1546299" y="5123127"/>
                    <a:pt x="1553207" y="5130928"/>
                    <a:pt x="1560371" y="5137794"/>
                  </a:cubicBezTo>
                  <a:cubicBezTo>
                    <a:pt x="1567577" y="5144632"/>
                    <a:pt x="1574726" y="5150776"/>
                    <a:pt x="1584225" y="5160686"/>
                  </a:cubicBezTo>
                  <a:cubicBezTo>
                    <a:pt x="1584551" y="5165924"/>
                    <a:pt x="1587581" y="5171658"/>
                    <a:pt x="1592451" y="5177646"/>
                  </a:cubicBezTo>
                  <a:cubicBezTo>
                    <a:pt x="1593456" y="5178411"/>
                    <a:pt x="1579341" y="5165995"/>
                    <a:pt x="1565708" y="5150620"/>
                  </a:cubicBezTo>
                  <a:cubicBezTo>
                    <a:pt x="1552400" y="5134991"/>
                    <a:pt x="1538767" y="5117082"/>
                    <a:pt x="1538597" y="5108984"/>
                  </a:cubicBezTo>
                  <a:close/>
                  <a:moveTo>
                    <a:pt x="1716071" y="5104851"/>
                  </a:moveTo>
                  <a:cubicBezTo>
                    <a:pt x="1726080" y="5110910"/>
                    <a:pt x="1736571" y="5117819"/>
                    <a:pt x="1746905" y="5124416"/>
                  </a:cubicBezTo>
                  <a:cubicBezTo>
                    <a:pt x="1746622" y="5127573"/>
                    <a:pt x="1742262" y="5123751"/>
                    <a:pt x="1743281" y="5129074"/>
                  </a:cubicBezTo>
                  <a:cubicBezTo>
                    <a:pt x="1749156" y="5134637"/>
                    <a:pt x="1755485" y="5140626"/>
                    <a:pt x="1762124" y="5146926"/>
                  </a:cubicBezTo>
                  <a:cubicBezTo>
                    <a:pt x="1768976" y="5153028"/>
                    <a:pt x="1776168" y="5159427"/>
                    <a:pt x="1783586" y="5166010"/>
                  </a:cubicBezTo>
                  <a:cubicBezTo>
                    <a:pt x="1798154" y="5179346"/>
                    <a:pt x="1813557" y="5193446"/>
                    <a:pt x="1828818" y="5207405"/>
                  </a:cubicBezTo>
                  <a:cubicBezTo>
                    <a:pt x="1843613" y="5221775"/>
                    <a:pt x="1859809" y="5234389"/>
                    <a:pt x="1874320" y="5246451"/>
                  </a:cubicBezTo>
                  <a:cubicBezTo>
                    <a:pt x="1888930" y="5258413"/>
                    <a:pt x="1902393" y="5269272"/>
                    <a:pt x="1913832" y="5278035"/>
                  </a:cubicBezTo>
                  <a:cubicBezTo>
                    <a:pt x="1903016" y="5272514"/>
                    <a:pt x="1888746" y="5263213"/>
                    <a:pt x="1872380" y="5251420"/>
                  </a:cubicBezTo>
                  <a:cubicBezTo>
                    <a:pt x="1856057" y="5239599"/>
                    <a:pt x="1837228" y="5225668"/>
                    <a:pt x="1819418" y="5208892"/>
                  </a:cubicBezTo>
                  <a:cubicBezTo>
                    <a:pt x="1801226" y="5192498"/>
                    <a:pt x="1782397" y="5174886"/>
                    <a:pt x="1764304" y="5157445"/>
                  </a:cubicBezTo>
                  <a:cubicBezTo>
                    <a:pt x="1755031" y="5148936"/>
                    <a:pt x="1747004" y="5139493"/>
                    <a:pt x="1738921" y="5130673"/>
                  </a:cubicBezTo>
                  <a:cubicBezTo>
                    <a:pt x="1730894" y="5121769"/>
                    <a:pt x="1723235" y="5113105"/>
                    <a:pt x="1716071" y="5104851"/>
                  </a:cubicBezTo>
                  <a:close/>
                  <a:moveTo>
                    <a:pt x="1582399" y="5097262"/>
                  </a:moveTo>
                  <a:cubicBezTo>
                    <a:pt x="1586490" y="5101297"/>
                    <a:pt x="1591587" y="5107201"/>
                    <a:pt x="1597037" y="5113727"/>
                  </a:cubicBezTo>
                  <a:cubicBezTo>
                    <a:pt x="1599741" y="5117011"/>
                    <a:pt x="1602545" y="5120423"/>
                    <a:pt x="1605362" y="5123849"/>
                  </a:cubicBezTo>
                  <a:cubicBezTo>
                    <a:pt x="1608193" y="5127247"/>
                    <a:pt x="1611294" y="5130447"/>
                    <a:pt x="1614153" y="5133604"/>
                  </a:cubicBezTo>
                  <a:cubicBezTo>
                    <a:pt x="1625734" y="5146133"/>
                    <a:pt x="1635828" y="5156297"/>
                    <a:pt x="1638645" y="5154457"/>
                  </a:cubicBezTo>
                  <a:cubicBezTo>
                    <a:pt x="1657743" y="5179558"/>
                    <a:pt x="1638688" y="5170582"/>
                    <a:pt x="1638277" y="5175098"/>
                  </a:cubicBezTo>
                  <a:cubicBezTo>
                    <a:pt x="1627588" y="5161181"/>
                    <a:pt x="1632091" y="5158973"/>
                    <a:pt x="1641944" y="5170483"/>
                  </a:cubicBezTo>
                  <a:cubicBezTo>
                    <a:pt x="1639155" y="5162300"/>
                    <a:pt x="1625465" y="5151385"/>
                    <a:pt x="1611619" y="5138913"/>
                  </a:cubicBezTo>
                  <a:cubicBezTo>
                    <a:pt x="1608165" y="5135798"/>
                    <a:pt x="1604682" y="5132598"/>
                    <a:pt x="1601398" y="5129300"/>
                  </a:cubicBezTo>
                  <a:cubicBezTo>
                    <a:pt x="1598283" y="5125859"/>
                    <a:pt x="1595339" y="5122349"/>
                    <a:pt x="1592719" y="5118810"/>
                  </a:cubicBezTo>
                  <a:cubicBezTo>
                    <a:pt x="1587496" y="5111717"/>
                    <a:pt x="1583602" y="5104454"/>
                    <a:pt x="1582399" y="5097262"/>
                  </a:cubicBezTo>
                  <a:close/>
                  <a:moveTo>
                    <a:pt x="1627434" y="5095875"/>
                  </a:moveTo>
                  <a:cubicBezTo>
                    <a:pt x="1628651" y="5105431"/>
                    <a:pt x="1635546" y="5115695"/>
                    <a:pt x="1642185" y="5123085"/>
                  </a:cubicBezTo>
                  <a:cubicBezTo>
                    <a:pt x="1648868" y="5130447"/>
                    <a:pt x="1655493" y="5134750"/>
                    <a:pt x="1657178" y="5131735"/>
                  </a:cubicBezTo>
                  <a:cubicBezTo>
                    <a:pt x="1653341" y="5125987"/>
                    <a:pt x="1649108" y="5120196"/>
                    <a:pt x="1644181" y="5114293"/>
                  </a:cubicBezTo>
                  <a:cubicBezTo>
                    <a:pt x="1639283" y="5108375"/>
                    <a:pt x="1633507" y="5102486"/>
                    <a:pt x="1627434" y="5095875"/>
                  </a:cubicBezTo>
                  <a:close/>
                  <a:moveTo>
                    <a:pt x="1623204" y="5039635"/>
                  </a:moveTo>
                  <a:cubicBezTo>
                    <a:pt x="1631415" y="5044584"/>
                    <a:pt x="1650378" y="5068881"/>
                    <a:pt x="1656568" y="5080571"/>
                  </a:cubicBezTo>
                  <a:cubicBezTo>
                    <a:pt x="1653242" y="5080727"/>
                    <a:pt x="1640047" y="5065338"/>
                    <a:pt x="1619448" y="5042319"/>
                  </a:cubicBezTo>
                  <a:cubicBezTo>
                    <a:pt x="1618924" y="5038486"/>
                    <a:pt x="1620467" y="5037986"/>
                    <a:pt x="1623204" y="5039635"/>
                  </a:cubicBezTo>
                  <a:close/>
                  <a:moveTo>
                    <a:pt x="1481374" y="5031814"/>
                  </a:moveTo>
                  <a:cubicBezTo>
                    <a:pt x="1484375" y="5030228"/>
                    <a:pt x="1493535" y="5041553"/>
                    <a:pt x="1503997" y="5055328"/>
                  </a:cubicBezTo>
                  <a:cubicBezTo>
                    <a:pt x="1515153" y="5068636"/>
                    <a:pt x="1527611" y="5084393"/>
                    <a:pt x="1535921" y="5092548"/>
                  </a:cubicBezTo>
                  <a:cubicBezTo>
                    <a:pt x="1530145" y="5095846"/>
                    <a:pt x="1496409" y="5049637"/>
                    <a:pt x="1481374" y="5031814"/>
                  </a:cubicBezTo>
                  <a:close/>
                  <a:moveTo>
                    <a:pt x="4812691" y="5023121"/>
                  </a:moveTo>
                  <a:cubicBezTo>
                    <a:pt x="4799623" y="5038185"/>
                    <a:pt x="4786939" y="5052780"/>
                    <a:pt x="4774595" y="5067023"/>
                  </a:cubicBezTo>
                  <a:cubicBezTo>
                    <a:pt x="4768351" y="5074115"/>
                    <a:pt x="4762475" y="5081491"/>
                    <a:pt x="4756147" y="5088187"/>
                  </a:cubicBezTo>
                  <a:cubicBezTo>
                    <a:pt x="4749747" y="5094813"/>
                    <a:pt x="4743419" y="5101354"/>
                    <a:pt x="4737163" y="5107838"/>
                  </a:cubicBezTo>
                  <a:cubicBezTo>
                    <a:pt x="4724661" y="5120848"/>
                    <a:pt x="4712443" y="5133745"/>
                    <a:pt x="4700467" y="5146586"/>
                  </a:cubicBezTo>
                  <a:cubicBezTo>
                    <a:pt x="4697451" y="5149771"/>
                    <a:pt x="4694521" y="5153055"/>
                    <a:pt x="4691477" y="5156156"/>
                  </a:cubicBezTo>
                  <a:lnTo>
                    <a:pt x="4682119" y="5165103"/>
                  </a:lnTo>
                  <a:cubicBezTo>
                    <a:pt x="4675919" y="5171106"/>
                    <a:pt x="4669759" y="5177080"/>
                    <a:pt x="4663631" y="5183026"/>
                  </a:cubicBezTo>
                  <a:cubicBezTo>
                    <a:pt x="4651399" y="5195003"/>
                    <a:pt x="4639365" y="5207065"/>
                    <a:pt x="4627431" y="5219311"/>
                  </a:cubicBezTo>
                  <a:cubicBezTo>
                    <a:pt x="4624499" y="5222454"/>
                    <a:pt x="4621443" y="5225413"/>
                    <a:pt x="4618271" y="5228187"/>
                  </a:cubicBezTo>
                  <a:lnTo>
                    <a:pt x="4608927" y="5236809"/>
                  </a:lnTo>
                  <a:lnTo>
                    <a:pt x="4590323" y="5254321"/>
                  </a:lnTo>
                  <a:cubicBezTo>
                    <a:pt x="4577951" y="5266143"/>
                    <a:pt x="4565619" y="5278261"/>
                    <a:pt x="4553261" y="5290790"/>
                  </a:cubicBezTo>
                  <a:cubicBezTo>
                    <a:pt x="4540477" y="5302626"/>
                    <a:pt x="4527411" y="5314419"/>
                    <a:pt x="4514343" y="5326990"/>
                  </a:cubicBezTo>
                  <a:cubicBezTo>
                    <a:pt x="4530639" y="5318340"/>
                    <a:pt x="4543591" y="5309902"/>
                    <a:pt x="4555087" y="5301479"/>
                  </a:cubicBezTo>
                  <a:cubicBezTo>
                    <a:pt x="4566187" y="5292447"/>
                    <a:pt x="4575615" y="5283159"/>
                    <a:pt x="4585539" y="5273887"/>
                  </a:cubicBezTo>
                  <a:cubicBezTo>
                    <a:pt x="4605189" y="5255001"/>
                    <a:pt x="4627219" y="5236866"/>
                    <a:pt x="4663431" y="5211737"/>
                  </a:cubicBezTo>
                  <a:cubicBezTo>
                    <a:pt x="4660035" y="5205932"/>
                    <a:pt x="4631735" y="5223374"/>
                    <a:pt x="4644603" y="5212048"/>
                  </a:cubicBezTo>
                  <a:cubicBezTo>
                    <a:pt x="4664819" y="5194649"/>
                    <a:pt x="4684653" y="5178184"/>
                    <a:pt x="4702661" y="5161479"/>
                  </a:cubicBezTo>
                  <a:cubicBezTo>
                    <a:pt x="4720089" y="5143995"/>
                    <a:pt x="4736355" y="5127190"/>
                    <a:pt x="4751023" y="5111264"/>
                  </a:cubicBezTo>
                  <a:cubicBezTo>
                    <a:pt x="4766057" y="5095775"/>
                    <a:pt x="4777919" y="5079240"/>
                    <a:pt x="4788241" y="5064361"/>
                  </a:cubicBezTo>
                  <a:cubicBezTo>
                    <a:pt x="4798519" y="5049425"/>
                    <a:pt x="4806801" y="5035622"/>
                    <a:pt x="4812691" y="5023121"/>
                  </a:cubicBezTo>
                  <a:close/>
                  <a:moveTo>
                    <a:pt x="1619364" y="4983805"/>
                  </a:moveTo>
                  <a:cubicBezTo>
                    <a:pt x="1630003" y="4987458"/>
                    <a:pt x="1647324" y="5003111"/>
                    <a:pt x="1662104" y="5024792"/>
                  </a:cubicBezTo>
                  <a:cubicBezTo>
                    <a:pt x="1632431" y="4998644"/>
                    <a:pt x="1650169" y="5023221"/>
                    <a:pt x="1611294" y="4984374"/>
                  </a:cubicBezTo>
                  <a:cubicBezTo>
                    <a:pt x="1613014" y="4982703"/>
                    <a:pt x="1615818" y="4982588"/>
                    <a:pt x="1619364" y="4983805"/>
                  </a:cubicBezTo>
                  <a:close/>
                  <a:moveTo>
                    <a:pt x="1442737" y="4983323"/>
                  </a:moveTo>
                  <a:cubicBezTo>
                    <a:pt x="1442187" y="4979849"/>
                    <a:pt x="1449106" y="4988008"/>
                    <a:pt x="1471350" y="5023758"/>
                  </a:cubicBezTo>
                  <a:cubicBezTo>
                    <a:pt x="1465316" y="5027218"/>
                    <a:pt x="1443653" y="4989113"/>
                    <a:pt x="1442737" y="4983323"/>
                  </a:cubicBezTo>
                  <a:close/>
                  <a:moveTo>
                    <a:pt x="1542887" y="4973472"/>
                  </a:moveTo>
                  <a:cubicBezTo>
                    <a:pt x="1547389" y="4974038"/>
                    <a:pt x="1554114" y="4979262"/>
                    <a:pt x="1562268" y="4987516"/>
                  </a:cubicBezTo>
                  <a:cubicBezTo>
                    <a:pt x="1566360" y="4991636"/>
                    <a:pt x="1570748" y="4996563"/>
                    <a:pt x="1575505" y="5001956"/>
                  </a:cubicBezTo>
                  <a:cubicBezTo>
                    <a:pt x="1580517" y="5007180"/>
                    <a:pt x="1585811" y="5012942"/>
                    <a:pt x="1591290" y="5019044"/>
                  </a:cubicBezTo>
                  <a:cubicBezTo>
                    <a:pt x="1602248" y="5031261"/>
                    <a:pt x="1613913" y="5044880"/>
                    <a:pt x="1625480" y="5058358"/>
                  </a:cubicBezTo>
                  <a:cubicBezTo>
                    <a:pt x="1631270" y="5065083"/>
                    <a:pt x="1637032" y="5071765"/>
                    <a:pt x="1642624" y="5078249"/>
                  </a:cubicBezTo>
                  <a:cubicBezTo>
                    <a:pt x="1645441" y="5081463"/>
                    <a:pt x="1648216" y="5084634"/>
                    <a:pt x="1650934" y="5087734"/>
                  </a:cubicBezTo>
                  <a:cubicBezTo>
                    <a:pt x="1653780" y="5090721"/>
                    <a:pt x="1656668" y="5093567"/>
                    <a:pt x="1659443" y="5096328"/>
                  </a:cubicBezTo>
                  <a:cubicBezTo>
                    <a:pt x="1660462" y="5101580"/>
                    <a:pt x="1661467" y="5106804"/>
                    <a:pt x="1662486" y="5112085"/>
                  </a:cubicBezTo>
                  <a:cubicBezTo>
                    <a:pt x="1656088" y="5103590"/>
                    <a:pt x="1647423" y="5094756"/>
                    <a:pt x="1638901" y="5084124"/>
                  </a:cubicBezTo>
                  <a:cubicBezTo>
                    <a:pt x="1630123" y="5073705"/>
                    <a:pt x="1620213" y="5062520"/>
                    <a:pt x="1609610" y="5050770"/>
                  </a:cubicBezTo>
                  <a:cubicBezTo>
                    <a:pt x="1598935" y="5039034"/>
                    <a:pt x="1587666" y="5026660"/>
                    <a:pt x="1576114" y="5013947"/>
                  </a:cubicBezTo>
                  <a:cubicBezTo>
                    <a:pt x="1570182" y="5007690"/>
                    <a:pt x="1564717" y="5000951"/>
                    <a:pt x="1559281" y="4994099"/>
                  </a:cubicBezTo>
                  <a:cubicBezTo>
                    <a:pt x="1553830" y="4987261"/>
                    <a:pt x="1548366" y="4980366"/>
                    <a:pt x="1542887" y="4973472"/>
                  </a:cubicBezTo>
                  <a:close/>
                  <a:moveTo>
                    <a:pt x="4731911" y="4967696"/>
                  </a:moveTo>
                  <a:cubicBezTo>
                    <a:pt x="4729163" y="4978427"/>
                    <a:pt x="4721165" y="4992032"/>
                    <a:pt x="4710221" y="5007421"/>
                  </a:cubicBezTo>
                  <a:cubicBezTo>
                    <a:pt x="4707447" y="5011229"/>
                    <a:pt x="4704643" y="5015321"/>
                    <a:pt x="4701415" y="5019185"/>
                  </a:cubicBezTo>
                  <a:cubicBezTo>
                    <a:pt x="4698087" y="5022937"/>
                    <a:pt x="4694663" y="5026816"/>
                    <a:pt x="4691151" y="5030780"/>
                  </a:cubicBezTo>
                  <a:cubicBezTo>
                    <a:pt x="4683945" y="5038595"/>
                    <a:pt x="4676399" y="5046778"/>
                    <a:pt x="4668755" y="5055088"/>
                  </a:cubicBezTo>
                  <a:cubicBezTo>
                    <a:pt x="4672931" y="5041908"/>
                    <a:pt x="4681185" y="5029931"/>
                    <a:pt x="4692495" y="5016651"/>
                  </a:cubicBezTo>
                  <a:cubicBezTo>
                    <a:pt x="4698343" y="5010253"/>
                    <a:pt x="4703963" y="5002338"/>
                    <a:pt x="4710647" y="4994340"/>
                  </a:cubicBezTo>
                  <a:cubicBezTo>
                    <a:pt x="4717215" y="4986214"/>
                    <a:pt x="4724351" y="4977422"/>
                    <a:pt x="4731911" y="4967696"/>
                  </a:cubicBezTo>
                  <a:close/>
                  <a:moveTo>
                    <a:pt x="1488572" y="4948583"/>
                  </a:moveTo>
                  <a:lnTo>
                    <a:pt x="1507628" y="4971588"/>
                  </a:lnTo>
                  <a:lnTo>
                    <a:pt x="1496466" y="4961340"/>
                  </a:lnTo>
                  <a:close/>
                  <a:moveTo>
                    <a:pt x="6242151" y="4930095"/>
                  </a:moveTo>
                  <a:cubicBezTo>
                    <a:pt x="6238569" y="4948541"/>
                    <a:pt x="6232623" y="4971207"/>
                    <a:pt x="6223647" y="4997072"/>
                  </a:cubicBezTo>
                  <a:cubicBezTo>
                    <a:pt x="6219019" y="5009927"/>
                    <a:pt x="6214219" y="5023900"/>
                    <a:pt x="6207495" y="5037930"/>
                  </a:cubicBezTo>
                  <a:cubicBezTo>
                    <a:pt x="6200839" y="5051974"/>
                    <a:pt x="6193295" y="5066654"/>
                    <a:pt x="6184799" y="5081817"/>
                  </a:cubicBezTo>
                  <a:cubicBezTo>
                    <a:pt x="6187391" y="5071171"/>
                    <a:pt x="6191199" y="5059760"/>
                    <a:pt x="6195787" y="5047812"/>
                  </a:cubicBezTo>
                  <a:cubicBezTo>
                    <a:pt x="6198079" y="5041837"/>
                    <a:pt x="6200571" y="5035721"/>
                    <a:pt x="6203203" y="5029506"/>
                  </a:cubicBezTo>
                  <a:cubicBezTo>
                    <a:pt x="6205809" y="5023277"/>
                    <a:pt x="6208159" y="5016722"/>
                    <a:pt x="6210791" y="5010210"/>
                  </a:cubicBezTo>
                  <a:cubicBezTo>
                    <a:pt x="6221141" y="4984048"/>
                    <a:pt x="6232763" y="4956625"/>
                    <a:pt x="6242151" y="4930095"/>
                  </a:cubicBezTo>
                  <a:close/>
                  <a:moveTo>
                    <a:pt x="6273161" y="4909694"/>
                  </a:moveTo>
                  <a:cubicBezTo>
                    <a:pt x="6277971" y="4907618"/>
                    <a:pt x="6270263" y="4923582"/>
                    <a:pt x="6274883" y="4921756"/>
                  </a:cubicBezTo>
                  <a:cubicBezTo>
                    <a:pt x="6265623" y="4938815"/>
                    <a:pt x="6254977" y="4943077"/>
                    <a:pt x="6246751" y="4968701"/>
                  </a:cubicBezTo>
                  <a:cubicBezTo>
                    <a:pt x="6241951" y="4966988"/>
                    <a:pt x="6249455" y="4947607"/>
                    <a:pt x="6263259" y="4919109"/>
                  </a:cubicBezTo>
                  <a:cubicBezTo>
                    <a:pt x="6268563" y="4913082"/>
                    <a:pt x="6271557" y="4910385"/>
                    <a:pt x="6273161" y="4909694"/>
                  </a:cubicBezTo>
                  <a:close/>
                  <a:moveTo>
                    <a:pt x="356496" y="4909503"/>
                  </a:moveTo>
                  <a:cubicBezTo>
                    <a:pt x="362366" y="4916415"/>
                    <a:pt x="372166" y="4946538"/>
                    <a:pt x="378335" y="4964652"/>
                  </a:cubicBezTo>
                  <a:cubicBezTo>
                    <a:pt x="377712" y="4978809"/>
                    <a:pt x="355443" y="4922081"/>
                    <a:pt x="352215" y="4911633"/>
                  </a:cubicBezTo>
                  <a:cubicBezTo>
                    <a:pt x="353019" y="4907474"/>
                    <a:pt x="354539" y="4907199"/>
                    <a:pt x="356496" y="4909503"/>
                  </a:cubicBezTo>
                  <a:close/>
                  <a:moveTo>
                    <a:pt x="1387059" y="4896613"/>
                  </a:moveTo>
                  <a:cubicBezTo>
                    <a:pt x="1409682" y="4913304"/>
                    <a:pt x="1437005" y="4953454"/>
                    <a:pt x="1466311" y="4988931"/>
                  </a:cubicBezTo>
                  <a:cubicBezTo>
                    <a:pt x="1480510" y="5006968"/>
                    <a:pt x="1494130" y="5024551"/>
                    <a:pt x="1505993" y="5038637"/>
                  </a:cubicBezTo>
                  <a:cubicBezTo>
                    <a:pt x="1511783" y="5045772"/>
                    <a:pt x="1517616" y="5051704"/>
                    <a:pt x="1522854" y="5056362"/>
                  </a:cubicBezTo>
                  <a:cubicBezTo>
                    <a:pt x="1528050" y="5061062"/>
                    <a:pt x="1532594" y="5064530"/>
                    <a:pt x="1536318" y="5066428"/>
                  </a:cubicBezTo>
                  <a:cubicBezTo>
                    <a:pt x="1537804" y="5058825"/>
                    <a:pt x="1558757" y="5098578"/>
                    <a:pt x="1570875" y="5110669"/>
                  </a:cubicBezTo>
                  <a:cubicBezTo>
                    <a:pt x="1541995" y="5087833"/>
                    <a:pt x="1508485" y="5054635"/>
                    <a:pt x="1478274" y="5015349"/>
                  </a:cubicBezTo>
                  <a:cubicBezTo>
                    <a:pt x="1462814" y="4995897"/>
                    <a:pt x="1446944" y="4975921"/>
                    <a:pt x="1431215" y="4956129"/>
                  </a:cubicBezTo>
                  <a:cubicBezTo>
                    <a:pt x="1416506" y="4935630"/>
                    <a:pt x="1401740" y="4915442"/>
                    <a:pt x="1387059" y="4896613"/>
                  </a:cubicBezTo>
                  <a:close/>
                  <a:moveTo>
                    <a:pt x="1570448" y="4883624"/>
                  </a:moveTo>
                  <a:lnTo>
                    <a:pt x="1571849" y="4888033"/>
                  </a:lnTo>
                  <a:lnTo>
                    <a:pt x="1571017" y="4886986"/>
                  </a:lnTo>
                  <a:cubicBezTo>
                    <a:pt x="1571527" y="4883709"/>
                    <a:pt x="1570267" y="4881894"/>
                    <a:pt x="1570448" y="4883624"/>
                  </a:cubicBezTo>
                  <a:close/>
                  <a:moveTo>
                    <a:pt x="1301961" y="4867028"/>
                  </a:moveTo>
                  <a:cubicBezTo>
                    <a:pt x="1300258" y="4866925"/>
                    <a:pt x="1299243" y="4868249"/>
                    <a:pt x="1299115" y="4871314"/>
                  </a:cubicBezTo>
                  <a:cubicBezTo>
                    <a:pt x="1302895" y="4876567"/>
                    <a:pt x="1306661" y="4882258"/>
                    <a:pt x="1310413" y="4888204"/>
                  </a:cubicBezTo>
                  <a:cubicBezTo>
                    <a:pt x="1314292" y="4894036"/>
                    <a:pt x="1318270" y="4900011"/>
                    <a:pt x="1322234" y="4905957"/>
                  </a:cubicBezTo>
                  <a:cubicBezTo>
                    <a:pt x="1329978" y="4917962"/>
                    <a:pt x="1337665" y="4929868"/>
                    <a:pt x="1344404" y="4940302"/>
                  </a:cubicBezTo>
                  <a:cubicBezTo>
                    <a:pt x="1358052" y="4961042"/>
                    <a:pt x="1368938" y="4975128"/>
                    <a:pt x="1374049" y="4968744"/>
                  </a:cubicBezTo>
                  <a:cubicBezTo>
                    <a:pt x="1367126" y="4950127"/>
                    <a:pt x="1348283" y="4920015"/>
                    <a:pt x="1331040" y="4897491"/>
                  </a:cubicBezTo>
                  <a:cubicBezTo>
                    <a:pt x="1322192" y="4886363"/>
                    <a:pt x="1314646" y="4876595"/>
                    <a:pt x="1308926" y="4871300"/>
                  </a:cubicBezTo>
                  <a:cubicBezTo>
                    <a:pt x="1306052" y="4868659"/>
                    <a:pt x="1303663" y="4867130"/>
                    <a:pt x="1301961" y="4867028"/>
                  </a:cubicBezTo>
                  <a:close/>
                  <a:moveTo>
                    <a:pt x="1506705" y="4840962"/>
                  </a:moveTo>
                  <a:cubicBezTo>
                    <a:pt x="1510332" y="4844027"/>
                    <a:pt x="1515394" y="4849810"/>
                    <a:pt x="1520448" y="4856563"/>
                  </a:cubicBezTo>
                  <a:cubicBezTo>
                    <a:pt x="1530655" y="4869999"/>
                    <a:pt x="1540437" y="4887638"/>
                    <a:pt x="1539885" y="4894731"/>
                  </a:cubicBezTo>
                  <a:cubicBezTo>
                    <a:pt x="1556109" y="4890682"/>
                    <a:pt x="1570252" y="4931157"/>
                    <a:pt x="1599869" y="4961100"/>
                  </a:cubicBezTo>
                  <a:cubicBezTo>
                    <a:pt x="1568681" y="4937004"/>
                    <a:pt x="1533713" y="4892296"/>
                    <a:pt x="1501562" y="4841670"/>
                  </a:cubicBezTo>
                  <a:cubicBezTo>
                    <a:pt x="1500883" y="4837551"/>
                    <a:pt x="1503077" y="4837897"/>
                    <a:pt x="1506705" y="4840962"/>
                  </a:cubicBezTo>
                  <a:close/>
                  <a:moveTo>
                    <a:pt x="289400" y="4835468"/>
                  </a:moveTo>
                  <a:cubicBezTo>
                    <a:pt x="300018" y="4851933"/>
                    <a:pt x="309758" y="4870394"/>
                    <a:pt x="318804" y="4889350"/>
                  </a:cubicBezTo>
                  <a:lnTo>
                    <a:pt x="325458" y="4903635"/>
                  </a:lnTo>
                  <a:cubicBezTo>
                    <a:pt x="327780" y="4908349"/>
                    <a:pt x="330102" y="4913063"/>
                    <a:pt x="332395" y="4917735"/>
                  </a:cubicBezTo>
                  <a:cubicBezTo>
                    <a:pt x="336897" y="4927135"/>
                    <a:pt x="341343" y="4936437"/>
                    <a:pt x="345660" y="4945455"/>
                  </a:cubicBezTo>
                  <a:cubicBezTo>
                    <a:pt x="362762" y="4981627"/>
                    <a:pt x="377641" y="5013693"/>
                    <a:pt x="390836" y="5029053"/>
                  </a:cubicBezTo>
                  <a:cubicBezTo>
                    <a:pt x="390185" y="5041823"/>
                    <a:pt x="373819" y="5013565"/>
                    <a:pt x="352781" y="4972113"/>
                  </a:cubicBezTo>
                  <a:cubicBezTo>
                    <a:pt x="342319" y="4951372"/>
                    <a:pt x="330470" y="4927447"/>
                    <a:pt x="319257" y="4903592"/>
                  </a:cubicBezTo>
                  <a:cubicBezTo>
                    <a:pt x="308668" y="4879454"/>
                    <a:pt x="298220" y="4855599"/>
                    <a:pt x="289400" y="4835468"/>
                  </a:cubicBezTo>
                  <a:close/>
                  <a:moveTo>
                    <a:pt x="1419040" y="4777863"/>
                  </a:moveTo>
                  <a:cubicBezTo>
                    <a:pt x="1429828" y="4796366"/>
                    <a:pt x="1437133" y="4807111"/>
                    <a:pt x="1445004" y="4816328"/>
                  </a:cubicBezTo>
                  <a:cubicBezTo>
                    <a:pt x="1452904" y="4825530"/>
                    <a:pt x="1460393" y="4833798"/>
                    <a:pt x="1470402" y="4848096"/>
                  </a:cubicBezTo>
                  <a:cubicBezTo>
                    <a:pt x="1465405" y="4843623"/>
                    <a:pt x="1453753" y="4834180"/>
                    <a:pt x="1442470" y="4821877"/>
                  </a:cubicBezTo>
                  <a:cubicBezTo>
                    <a:pt x="1436666" y="4815832"/>
                    <a:pt x="1431668" y="4808669"/>
                    <a:pt x="1427534" y="4801180"/>
                  </a:cubicBezTo>
                  <a:cubicBezTo>
                    <a:pt x="1423415" y="4793676"/>
                    <a:pt x="1420286" y="4785791"/>
                    <a:pt x="1419040" y="4777863"/>
                  </a:cubicBezTo>
                  <a:close/>
                  <a:moveTo>
                    <a:pt x="1485154" y="4772752"/>
                  </a:moveTo>
                  <a:cubicBezTo>
                    <a:pt x="1486315" y="4773743"/>
                    <a:pt x="1488453" y="4776787"/>
                    <a:pt x="1492205" y="4782379"/>
                  </a:cubicBezTo>
                  <a:cubicBezTo>
                    <a:pt x="1496169" y="4787858"/>
                    <a:pt x="1501690" y="4795913"/>
                    <a:pt x="1509108" y="4807282"/>
                  </a:cubicBezTo>
                  <a:cubicBezTo>
                    <a:pt x="1510666" y="4809646"/>
                    <a:pt x="1513568" y="4820589"/>
                    <a:pt x="1513808" y="4813794"/>
                  </a:cubicBezTo>
                  <a:cubicBezTo>
                    <a:pt x="1513568" y="4824837"/>
                    <a:pt x="1497514" y="4800415"/>
                    <a:pt x="1488934" y="4784672"/>
                  </a:cubicBezTo>
                  <a:cubicBezTo>
                    <a:pt x="1484928" y="4776632"/>
                    <a:pt x="1482932" y="4770699"/>
                    <a:pt x="1485154" y="4772752"/>
                  </a:cubicBezTo>
                  <a:close/>
                  <a:moveTo>
                    <a:pt x="5141135" y="4766962"/>
                  </a:moveTo>
                  <a:cubicBezTo>
                    <a:pt x="5142043" y="4770997"/>
                    <a:pt x="5140667" y="4775555"/>
                    <a:pt x="5137555" y="4781119"/>
                  </a:cubicBezTo>
                  <a:cubicBezTo>
                    <a:pt x="5134155" y="4786484"/>
                    <a:pt x="5128833" y="4792742"/>
                    <a:pt x="5122207" y="4800429"/>
                  </a:cubicBezTo>
                  <a:cubicBezTo>
                    <a:pt x="5120479" y="4812081"/>
                    <a:pt x="5122067" y="4786499"/>
                    <a:pt x="5128621" y="4776136"/>
                  </a:cubicBezTo>
                  <a:cubicBezTo>
                    <a:pt x="5133223" y="4775315"/>
                    <a:pt x="5137285" y="4771960"/>
                    <a:pt x="5141135" y="4766962"/>
                  </a:cubicBezTo>
                  <a:close/>
                  <a:moveTo>
                    <a:pt x="1423500" y="4757859"/>
                  </a:moveTo>
                  <a:cubicBezTo>
                    <a:pt x="1481247" y="4827555"/>
                    <a:pt x="1539291" y="4913785"/>
                    <a:pt x="1596797" y="4976077"/>
                  </a:cubicBezTo>
                  <a:cubicBezTo>
                    <a:pt x="1586066" y="4968277"/>
                    <a:pt x="1572716" y="4954728"/>
                    <a:pt x="1557837" y="4937895"/>
                  </a:cubicBezTo>
                  <a:cubicBezTo>
                    <a:pt x="1550390" y="4929486"/>
                    <a:pt x="1542576" y="4920241"/>
                    <a:pt x="1534506" y="4910501"/>
                  </a:cubicBezTo>
                  <a:cubicBezTo>
                    <a:pt x="1530500" y="4905617"/>
                    <a:pt x="1526309" y="4900676"/>
                    <a:pt x="1522317" y="4895509"/>
                  </a:cubicBezTo>
                  <a:cubicBezTo>
                    <a:pt x="1518494" y="4890214"/>
                    <a:pt x="1514615" y="4884834"/>
                    <a:pt x="1510708" y="4879426"/>
                  </a:cubicBezTo>
                  <a:cubicBezTo>
                    <a:pt x="1495121" y="4857723"/>
                    <a:pt x="1479152" y="4835213"/>
                    <a:pt x="1463848" y="4814389"/>
                  </a:cubicBezTo>
                  <a:cubicBezTo>
                    <a:pt x="1455948" y="4804125"/>
                    <a:pt x="1449252" y="4793648"/>
                    <a:pt x="1442584" y="4784064"/>
                  </a:cubicBezTo>
                  <a:cubicBezTo>
                    <a:pt x="1435930" y="4774465"/>
                    <a:pt x="1429531" y="4765631"/>
                    <a:pt x="1423500" y="4757859"/>
                  </a:cubicBezTo>
                  <a:close/>
                  <a:moveTo>
                    <a:pt x="1247527" y="4732589"/>
                  </a:moveTo>
                  <a:cubicBezTo>
                    <a:pt x="1246479" y="4732971"/>
                    <a:pt x="1260410" y="4748672"/>
                    <a:pt x="1273533" y="4766793"/>
                  </a:cubicBezTo>
                  <a:cubicBezTo>
                    <a:pt x="1287393" y="4784517"/>
                    <a:pt x="1301069" y="4804366"/>
                    <a:pt x="1297615" y="4814913"/>
                  </a:cubicBezTo>
                  <a:lnTo>
                    <a:pt x="1271580" y="4774353"/>
                  </a:lnTo>
                  <a:cubicBezTo>
                    <a:pt x="1263397" y="4760549"/>
                    <a:pt x="1255582" y="4746519"/>
                    <a:pt x="1247527" y="4732589"/>
                  </a:cubicBezTo>
                  <a:close/>
                  <a:moveTo>
                    <a:pt x="6325837" y="4728426"/>
                  </a:moveTo>
                  <a:cubicBezTo>
                    <a:pt x="6325763" y="4735123"/>
                    <a:pt x="6316107" y="4758811"/>
                    <a:pt x="6329655" y="4741408"/>
                  </a:cubicBezTo>
                  <a:cubicBezTo>
                    <a:pt x="6326315" y="4754489"/>
                    <a:pt x="6315231" y="4776957"/>
                    <a:pt x="6309539" y="4792133"/>
                  </a:cubicBezTo>
                  <a:cubicBezTo>
                    <a:pt x="6303705" y="4807239"/>
                    <a:pt x="6302573" y="4814856"/>
                    <a:pt x="6317197" y="4797258"/>
                  </a:cubicBezTo>
                  <a:cubicBezTo>
                    <a:pt x="6303323" y="4825728"/>
                    <a:pt x="6291659" y="4848946"/>
                    <a:pt x="6298183" y="4852032"/>
                  </a:cubicBezTo>
                  <a:cubicBezTo>
                    <a:pt x="6292465" y="4862678"/>
                    <a:pt x="6286689" y="4873466"/>
                    <a:pt x="6280359" y="4880361"/>
                  </a:cubicBezTo>
                  <a:cubicBezTo>
                    <a:pt x="6275659" y="4881281"/>
                    <a:pt x="6275319" y="4872772"/>
                    <a:pt x="6272771" y="4872178"/>
                  </a:cubicBezTo>
                  <a:cubicBezTo>
                    <a:pt x="6271499" y="4871880"/>
                    <a:pt x="6269687" y="4873551"/>
                    <a:pt x="6266487" y="4879370"/>
                  </a:cubicBezTo>
                  <a:cubicBezTo>
                    <a:pt x="6263457" y="4885259"/>
                    <a:pt x="6258559" y="4895027"/>
                    <a:pt x="6251027" y="4910897"/>
                  </a:cubicBezTo>
                  <a:cubicBezTo>
                    <a:pt x="6255755" y="4892210"/>
                    <a:pt x="6268525" y="4857398"/>
                    <a:pt x="6273211" y="4836120"/>
                  </a:cubicBezTo>
                  <a:cubicBezTo>
                    <a:pt x="6278179" y="4834024"/>
                    <a:pt x="6273905" y="4846568"/>
                    <a:pt x="6279907" y="4842844"/>
                  </a:cubicBezTo>
                  <a:cubicBezTo>
                    <a:pt x="6297123" y="4814813"/>
                    <a:pt x="6301003" y="4800500"/>
                    <a:pt x="6303947" y="4786300"/>
                  </a:cubicBezTo>
                  <a:cubicBezTo>
                    <a:pt x="6305419" y="4779193"/>
                    <a:pt x="6306665" y="4772101"/>
                    <a:pt x="6309213" y="4763281"/>
                  </a:cubicBezTo>
                  <a:cubicBezTo>
                    <a:pt x="6310473" y="4758864"/>
                    <a:pt x="6312143" y="4754051"/>
                    <a:pt x="6314183" y="4748529"/>
                  </a:cubicBezTo>
                  <a:cubicBezTo>
                    <a:pt x="6316079" y="4742937"/>
                    <a:pt x="6318457" y="4736694"/>
                    <a:pt x="6321501" y="4729545"/>
                  </a:cubicBezTo>
                  <a:cubicBezTo>
                    <a:pt x="6324821" y="4725850"/>
                    <a:pt x="6325861" y="4726194"/>
                    <a:pt x="6325837" y="4728426"/>
                  </a:cubicBezTo>
                  <a:close/>
                  <a:moveTo>
                    <a:pt x="1331176" y="4728117"/>
                  </a:moveTo>
                  <a:cubicBezTo>
                    <a:pt x="1331491" y="4726281"/>
                    <a:pt x="1337952" y="4738467"/>
                    <a:pt x="1345607" y="4749435"/>
                  </a:cubicBezTo>
                  <a:cubicBezTo>
                    <a:pt x="1355475" y="4764258"/>
                    <a:pt x="1365654" y="4777806"/>
                    <a:pt x="1360430" y="4756358"/>
                  </a:cubicBezTo>
                  <a:cubicBezTo>
                    <a:pt x="1376951" y="4781600"/>
                    <a:pt x="1397762" y="4818848"/>
                    <a:pt x="1401429" y="4809433"/>
                  </a:cubicBezTo>
                  <a:cubicBezTo>
                    <a:pt x="1411778" y="4833189"/>
                    <a:pt x="1415416" y="4848691"/>
                    <a:pt x="1440361" y="4875830"/>
                  </a:cubicBezTo>
                  <a:cubicBezTo>
                    <a:pt x="1438393" y="4866303"/>
                    <a:pt x="1427818" y="4854142"/>
                    <a:pt x="1420385" y="4842915"/>
                  </a:cubicBezTo>
                  <a:cubicBezTo>
                    <a:pt x="1429772" y="4851324"/>
                    <a:pt x="1443617" y="4872461"/>
                    <a:pt x="1457491" y="4895905"/>
                  </a:cubicBezTo>
                  <a:cubicBezTo>
                    <a:pt x="1464301" y="4907727"/>
                    <a:pt x="1471351" y="4919958"/>
                    <a:pt x="1477920" y="4931369"/>
                  </a:cubicBezTo>
                  <a:lnTo>
                    <a:pt x="1488572" y="4948583"/>
                  </a:lnTo>
                  <a:lnTo>
                    <a:pt x="1451255" y="4903534"/>
                  </a:lnTo>
                  <a:cubicBezTo>
                    <a:pt x="1409301" y="4848464"/>
                    <a:pt x="1369831" y="4792112"/>
                    <a:pt x="1333093" y="4735193"/>
                  </a:cubicBezTo>
                  <a:cubicBezTo>
                    <a:pt x="1331649" y="4730900"/>
                    <a:pt x="1331071" y="4728730"/>
                    <a:pt x="1331176" y="4728117"/>
                  </a:cubicBezTo>
                  <a:close/>
                  <a:moveTo>
                    <a:pt x="343735" y="4719266"/>
                  </a:moveTo>
                  <a:cubicBezTo>
                    <a:pt x="358190" y="4774678"/>
                    <a:pt x="381775" y="4792176"/>
                    <a:pt x="366627" y="4786754"/>
                  </a:cubicBezTo>
                  <a:cubicBezTo>
                    <a:pt x="374640" y="4798844"/>
                    <a:pt x="381450" y="4815804"/>
                    <a:pt x="389293" y="4835907"/>
                  </a:cubicBezTo>
                  <a:cubicBezTo>
                    <a:pt x="393200" y="4845945"/>
                    <a:pt x="397377" y="4856775"/>
                    <a:pt x="402091" y="4868157"/>
                  </a:cubicBezTo>
                  <a:cubicBezTo>
                    <a:pt x="406961" y="4879454"/>
                    <a:pt x="412879" y="4891092"/>
                    <a:pt x="419363" y="4903126"/>
                  </a:cubicBezTo>
                  <a:cubicBezTo>
                    <a:pt x="411151" y="4875378"/>
                    <a:pt x="396017" y="4828008"/>
                    <a:pt x="380515" y="4788524"/>
                  </a:cubicBezTo>
                  <a:cubicBezTo>
                    <a:pt x="365084" y="4749025"/>
                    <a:pt x="349837" y="4717086"/>
                    <a:pt x="343735" y="4719266"/>
                  </a:cubicBezTo>
                  <a:close/>
                  <a:moveTo>
                    <a:pt x="6312435" y="4719013"/>
                  </a:moveTo>
                  <a:cubicBezTo>
                    <a:pt x="6314129" y="4721146"/>
                    <a:pt x="6313439" y="4728688"/>
                    <a:pt x="6311167" y="4739412"/>
                  </a:cubicBezTo>
                  <a:cubicBezTo>
                    <a:pt x="6306439" y="4760775"/>
                    <a:pt x="6293655" y="4794101"/>
                    <a:pt x="6282015" y="4822217"/>
                  </a:cubicBezTo>
                  <a:cubicBezTo>
                    <a:pt x="6279567" y="4811953"/>
                    <a:pt x="6287283" y="4790930"/>
                    <a:pt x="6293965" y="4771591"/>
                  </a:cubicBezTo>
                  <a:cubicBezTo>
                    <a:pt x="6297307" y="4761922"/>
                    <a:pt x="6300407" y="4752677"/>
                    <a:pt x="6301851" y="4745429"/>
                  </a:cubicBezTo>
                  <a:cubicBezTo>
                    <a:pt x="6303083" y="4738095"/>
                    <a:pt x="6302629" y="4732744"/>
                    <a:pt x="6299403" y="4731073"/>
                  </a:cubicBezTo>
                  <a:cubicBezTo>
                    <a:pt x="6306665" y="4720158"/>
                    <a:pt x="6310741" y="4716881"/>
                    <a:pt x="6312435" y="4719013"/>
                  </a:cubicBezTo>
                  <a:close/>
                  <a:moveTo>
                    <a:pt x="1252708" y="4706554"/>
                  </a:moveTo>
                  <a:cubicBezTo>
                    <a:pt x="1273477" y="4736454"/>
                    <a:pt x="1353110" y="4862523"/>
                    <a:pt x="1363417" y="4883447"/>
                  </a:cubicBezTo>
                  <a:cubicBezTo>
                    <a:pt x="1359651" y="4878620"/>
                    <a:pt x="1355376" y="4872999"/>
                    <a:pt x="1350732" y="4866742"/>
                  </a:cubicBezTo>
                  <a:cubicBezTo>
                    <a:pt x="1346471" y="4860244"/>
                    <a:pt x="1341827" y="4853165"/>
                    <a:pt x="1336915" y="4845676"/>
                  </a:cubicBezTo>
                  <a:cubicBezTo>
                    <a:pt x="1327245" y="4830556"/>
                    <a:pt x="1316557" y="4813823"/>
                    <a:pt x="1305840" y="4797046"/>
                  </a:cubicBezTo>
                  <a:cubicBezTo>
                    <a:pt x="1283698" y="4763820"/>
                    <a:pt x="1265365" y="4728243"/>
                    <a:pt x="1252708" y="4706554"/>
                  </a:cubicBezTo>
                  <a:close/>
                  <a:moveTo>
                    <a:pt x="1330813" y="4673100"/>
                  </a:moveTo>
                  <a:cubicBezTo>
                    <a:pt x="1370028" y="4724221"/>
                    <a:pt x="1445500" y="4848280"/>
                    <a:pt x="1506121" y="4922266"/>
                  </a:cubicBezTo>
                  <a:cubicBezTo>
                    <a:pt x="1503445" y="4920128"/>
                    <a:pt x="1500600" y="4917665"/>
                    <a:pt x="1497612" y="4914918"/>
                  </a:cubicBezTo>
                  <a:cubicBezTo>
                    <a:pt x="1494724" y="4912101"/>
                    <a:pt x="1491836" y="4908887"/>
                    <a:pt x="1488750" y="4905447"/>
                  </a:cubicBezTo>
                  <a:cubicBezTo>
                    <a:pt x="1482606" y="4898552"/>
                    <a:pt x="1475980" y="4890567"/>
                    <a:pt x="1468944" y="4881719"/>
                  </a:cubicBezTo>
                  <a:cubicBezTo>
                    <a:pt x="1454929" y="4863995"/>
                    <a:pt x="1439101" y="4842971"/>
                    <a:pt x="1422834" y="4820122"/>
                  </a:cubicBezTo>
                  <a:cubicBezTo>
                    <a:pt x="1392651" y="4773021"/>
                    <a:pt x="1357924" y="4720271"/>
                    <a:pt x="1330813" y="4673100"/>
                  </a:cubicBezTo>
                  <a:close/>
                  <a:moveTo>
                    <a:pt x="1299327" y="4592674"/>
                  </a:moveTo>
                  <a:cubicBezTo>
                    <a:pt x="1301974" y="4593368"/>
                    <a:pt x="1305839" y="4597686"/>
                    <a:pt x="1310327" y="4604325"/>
                  </a:cubicBezTo>
                  <a:cubicBezTo>
                    <a:pt x="1314631" y="4611050"/>
                    <a:pt x="1320237" y="4619771"/>
                    <a:pt x="1326041" y="4629454"/>
                  </a:cubicBezTo>
                  <a:cubicBezTo>
                    <a:pt x="1337551" y="4648878"/>
                    <a:pt x="1349542" y="4672280"/>
                    <a:pt x="1357102" y="4689537"/>
                  </a:cubicBezTo>
                  <a:cubicBezTo>
                    <a:pt x="1348721" y="4681114"/>
                    <a:pt x="1339406" y="4663332"/>
                    <a:pt x="1329482" y="4644546"/>
                  </a:cubicBezTo>
                  <a:cubicBezTo>
                    <a:pt x="1324512" y="4635160"/>
                    <a:pt x="1319388" y="4625504"/>
                    <a:pt x="1314135" y="4616628"/>
                  </a:cubicBezTo>
                  <a:cubicBezTo>
                    <a:pt x="1309209" y="4607596"/>
                    <a:pt x="1304452" y="4599186"/>
                    <a:pt x="1299327" y="4592674"/>
                  </a:cubicBezTo>
                  <a:close/>
                  <a:moveTo>
                    <a:pt x="6341279" y="4592051"/>
                  </a:moveTo>
                  <a:cubicBezTo>
                    <a:pt x="6348257" y="4586756"/>
                    <a:pt x="6346883" y="4599610"/>
                    <a:pt x="6343063" y="4614093"/>
                  </a:cubicBezTo>
                  <a:cubicBezTo>
                    <a:pt x="6339479" y="4628661"/>
                    <a:pt x="6334723" y="4645295"/>
                    <a:pt x="6337555" y="4648439"/>
                  </a:cubicBezTo>
                  <a:cubicBezTo>
                    <a:pt x="6347889" y="4643738"/>
                    <a:pt x="6354473" y="4622701"/>
                    <a:pt x="6364339" y="4615651"/>
                  </a:cubicBezTo>
                  <a:cubicBezTo>
                    <a:pt x="6368671" y="4615481"/>
                    <a:pt x="6351739" y="4653252"/>
                    <a:pt x="6359823" y="4646386"/>
                  </a:cubicBezTo>
                  <a:cubicBezTo>
                    <a:pt x="6341079" y="4675111"/>
                    <a:pt x="6332103" y="4677064"/>
                    <a:pt x="6330037" y="4664153"/>
                  </a:cubicBezTo>
                  <a:cubicBezTo>
                    <a:pt x="6327815" y="4651157"/>
                    <a:pt x="6333123" y="4623564"/>
                    <a:pt x="6341279" y="4592051"/>
                  </a:cubicBezTo>
                  <a:close/>
                  <a:moveTo>
                    <a:pt x="303784" y="4589658"/>
                  </a:moveTo>
                  <a:cubicBezTo>
                    <a:pt x="305214" y="4608105"/>
                    <a:pt x="303925" y="4624329"/>
                    <a:pt x="309758" y="4646669"/>
                  </a:cubicBezTo>
                  <a:cubicBezTo>
                    <a:pt x="314897" y="4616967"/>
                    <a:pt x="317743" y="4685389"/>
                    <a:pt x="334590" y="4711749"/>
                  </a:cubicBezTo>
                  <a:cubicBezTo>
                    <a:pt x="336657" y="4698654"/>
                    <a:pt x="335099" y="4682557"/>
                    <a:pt x="327978" y="4661803"/>
                  </a:cubicBezTo>
                  <a:cubicBezTo>
                    <a:pt x="323448" y="4669292"/>
                    <a:pt x="310254" y="4608317"/>
                    <a:pt x="303784" y="4589658"/>
                  </a:cubicBezTo>
                  <a:close/>
                  <a:moveTo>
                    <a:pt x="1315329" y="4544358"/>
                  </a:moveTo>
                  <a:cubicBezTo>
                    <a:pt x="1316080" y="4545257"/>
                    <a:pt x="1317731" y="4547877"/>
                    <a:pt x="1320039" y="4551788"/>
                  </a:cubicBezTo>
                  <a:cubicBezTo>
                    <a:pt x="1324640" y="4559602"/>
                    <a:pt x="1331803" y="4572570"/>
                    <a:pt x="1339533" y="4587251"/>
                  </a:cubicBezTo>
                  <a:cubicBezTo>
                    <a:pt x="1341445" y="4590932"/>
                    <a:pt x="1343412" y="4594712"/>
                    <a:pt x="1345394" y="4598535"/>
                  </a:cubicBezTo>
                  <a:cubicBezTo>
                    <a:pt x="1347546" y="4602272"/>
                    <a:pt x="1349726" y="4606066"/>
                    <a:pt x="1351892" y="4609846"/>
                  </a:cubicBezTo>
                  <a:cubicBezTo>
                    <a:pt x="1356210" y="4617392"/>
                    <a:pt x="1360429" y="4624952"/>
                    <a:pt x="1364280" y="4632101"/>
                  </a:cubicBezTo>
                  <a:cubicBezTo>
                    <a:pt x="1362935" y="4633304"/>
                    <a:pt x="1356097" y="4624485"/>
                    <a:pt x="1349854" y="4615056"/>
                  </a:cubicBezTo>
                  <a:cubicBezTo>
                    <a:pt x="1346725" y="4610342"/>
                    <a:pt x="1343752" y="4605486"/>
                    <a:pt x="1341699" y="4601678"/>
                  </a:cubicBezTo>
                  <a:cubicBezTo>
                    <a:pt x="1339831" y="4597770"/>
                    <a:pt x="1338868" y="4594925"/>
                    <a:pt x="1339434" y="4594372"/>
                  </a:cubicBezTo>
                  <a:cubicBezTo>
                    <a:pt x="1318921" y="4554460"/>
                    <a:pt x="1313075" y="4541663"/>
                    <a:pt x="1315329" y="4544358"/>
                  </a:cubicBezTo>
                  <a:close/>
                  <a:moveTo>
                    <a:pt x="6388521" y="4514257"/>
                  </a:moveTo>
                  <a:cubicBezTo>
                    <a:pt x="6381499" y="4544228"/>
                    <a:pt x="6371675" y="4564401"/>
                    <a:pt x="6363279" y="4589488"/>
                  </a:cubicBezTo>
                  <a:cubicBezTo>
                    <a:pt x="6361947" y="4578374"/>
                    <a:pt x="6356499" y="4575543"/>
                    <a:pt x="6370795" y="4533242"/>
                  </a:cubicBezTo>
                  <a:cubicBezTo>
                    <a:pt x="6376715" y="4526885"/>
                    <a:pt x="6382589" y="4520599"/>
                    <a:pt x="6388521" y="4514257"/>
                  </a:cubicBezTo>
                  <a:close/>
                  <a:moveTo>
                    <a:pt x="5543127" y="4491025"/>
                  </a:moveTo>
                  <a:cubicBezTo>
                    <a:pt x="5535739" y="4503158"/>
                    <a:pt x="5533827" y="4509529"/>
                    <a:pt x="5531575" y="4515814"/>
                  </a:cubicBezTo>
                  <a:cubicBezTo>
                    <a:pt x="5530457" y="4518957"/>
                    <a:pt x="5529239" y="4522072"/>
                    <a:pt x="5527231" y="4525880"/>
                  </a:cubicBezTo>
                  <a:cubicBezTo>
                    <a:pt x="5525263" y="4529703"/>
                    <a:pt x="5522443" y="4534190"/>
                    <a:pt x="5517617" y="4539811"/>
                  </a:cubicBezTo>
                  <a:cubicBezTo>
                    <a:pt x="5522289" y="4537730"/>
                    <a:pt x="5530671" y="4530906"/>
                    <a:pt x="5527639" y="4538777"/>
                  </a:cubicBezTo>
                  <a:cubicBezTo>
                    <a:pt x="5523139" y="4541595"/>
                    <a:pt x="5516513" y="4554562"/>
                    <a:pt x="5521299" y="4552864"/>
                  </a:cubicBezTo>
                  <a:cubicBezTo>
                    <a:pt x="5531675" y="4539414"/>
                    <a:pt x="5538201" y="4518533"/>
                    <a:pt x="5550235" y="4512912"/>
                  </a:cubicBezTo>
                  <a:cubicBezTo>
                    <a:pt x="5548663" y="4517018"/>
                    <a:pt x="5550463" y="4518886"/>
                    <a:pt x="5554427" y="4510095"/>
                  </a:cubicBezTo>
                  <a:cubicBezTo>
                    <a:pt x="5552515" y="4504560"/>
                    <a:pt x="5542435" y="4511383"/>
                    <a:pt x="5533359" y="4524337"/>
                  </a:cubicBezTo>
                  <a:cubicBezTo>
                    <a:pt x="5542689" y="4504319"/>
                    <a:pt x="5548763" y="4495216"/>
                    <a:pt x="5543127" y="4491025"/>
                  </a:cubicBezTo>
                  <a:close/>
                  <a:moveTo>
                    <a:pt x="1214682" y="4423764"/>
                  </a:moveTo>
                  <a:cubicBezTo>
                    <a:pt x="1219694" y="4419234"/>
                    <a:pt x="1230184" y="4440795"/>
                    <a:pt x="1241680" y="4467637"/>
                  </a:cubicBezTo>
                  <a:cubicBezTo>
                    <a:pt x="1247328" y="4481101"/>
                    <a:pt x="1253501" y="4495796"/>
                    <a:pt x="1259164" y="4509316"/>
                  </a:cubicBezTo>
                  <a:cubicBezTo>
                    <a:pt x="1265591" y="4522510"/>
                    <a:pt x="1271749" y="4534416"/>
                    <a:pt x="1276846" y="4542514"/>
                  </a:cubicBezTo>
                  <a:cubicBezTo>
                    <a:pt x="1268139" y="4537588"/>
                    <a:pt x="1255030" y="4514752"/>
                    <a:pt x="1244808" y="4488930"/>
                  </a:cubicBezTo>
                  <a:cubicBezTo>
                    <a:pt x="1234021" y="4463362"/>
                    <a:pt x="1223205" y="4436067"/>
                    <a:pt x="1214682" y="4423764"/>
                  </a:cubicBezTo>
                  <a:close/>
                  <a:moveTo>
                    <a:pt x="1194154" y="4406663"/>
                  </a:moveTo>
                  <a:cubicBezTo>
                    <a:pt x="1203880" y="4425421"/>
                    <a:pt x="1213889" y="4445255"/>
                    <a:pt x="1223969" y="4465896"/>
                  </a:cubicBezTo>
                  <a:cubicBezTo>
                    <a:pt x="1228952" y="4476231"/>
                    <a:pt x="1234035" y="4486750"/>
                    <a:pt x="1239188" y="4497424"/>
                  </a:cubicBezTo>
                  <a:cubicBezTo>
                    <a:pt x="1241722" y="4502761"/>
                    <a:pt x="1244284" y="4508155"/>
                    <a:pt x="1246847" y="4513563"/>
                  </a:cubicBezTo>
                  <a:cubicBezTo>
                    <a:pt x="1249565" y="4518915"/>
                    <a:pt x="1252538" y="4524195"/>
                    <a:pt x="1255384" y="4529561"/>
                  </a:cubicBezTo>
                  <a:cubicBezTo>
                    <a:pt x="1266723" y="4550995"/>
                    <a:pt x="1278304" y="4572896"/>
                    <a:pt x="1289984" y="4594967"/>
                  </a:cubicBezTo>
                  <a:lnTo>
                    <a:pt x="1298648" y="4611559"/>
                  </a:lnTo>
                  <a:lnTo>
                    <a:pt x="1302980" y="4619869"/>
                  </a:lnTo>
                  <a:lnTo>
                    <a:pt x="1307765" y="4627967"/>
                  </a:lnTo>
                  <a:cubicBezTo>
                    <a:pt x="1314136" y="4638769"/>
                    <a:pt x="1320506" y="4649571"/>
                    <a:pt x="1326863" y="4660345"/>
                  </a:cubicBezTo>
                  <a:cubicBezTo>
                    <a:pt x="1320294" y="4651553"/>
                    <a:pt x="1313895" y="4642747"/>
                    <a:pt x="1307638" y="4633871"/>
                  </a:cubicBezTo>
                  <a:cubicBezTo>
                    <a:pt x="1304537" y="4629426"/>
                    <a:pt x="1301338" y="4625022"/>
                    <a:pt x="1298421" y="4620464"/>
                  </a:cubicBezTo>
                  <a:lnTo>
                    <a:pt x="1290069" y="4606562"/>
                  </a:lnTo>
                  <a:cubicBezTo>
                    <a:pt x="1279026" y="4587903"/>
                    <a:pt x="1268295" y="4568720"/>
                    <a:pt x="1257479" y="4548432"/>
                  </a:cubicBezTo>
                  <a:cubicBezTo>
                    <a:pt x="1252071" y="4538282"/>
                    <a:pt x="1246620" y="4527876"/>
                    <a:pt x="1241156" y="4517117"/>
                  </a:cubicBezTo>
                  <a:cubicBezTo>
                    <a:pt x="1236328" y="4506060"/>
                    <a:pt x="1231359" y="4494706"/>
                    <a:pt x="1226234" y="4482970"/>
                  </a:cubicBezTo>
                  <a:cubicBezTo>
                    <a:pt x="1216112" y="4459427"/>
                    <a:pt x="1205508" y="4434199"/>
                    <a:pt x="1194154" y="4406663"/>
                  </a:cubicBezTo>
                  <a:close/>
                  <a:moveTo>
                    <a:pt x="5616957" y="4389420"/>
                  </a:moveTo>
                  <a:cubicBezTo>
                    <a:pt x="5612555" y="4410514"/>
                    <a:pt x="5602815" y="4417366"/>
                    <a:pt x="5596443" y="4432755"/>
                  </a:cubicBezTo>
                  <a:cubicBezTo>
                    <a:pt x="5588997" y="4433972"/>
                    <a:pt x="5607599" y="4389958"/>
                    <a:pt x="5616957" y="4389420"/>
                  </a:cubicBezTo>
                  <a:close/>
                  <a:moveTo>
                    <a:pt x="1220600" y="4386319"/>
                  </a:moveTo>
                  <a:cubicBezTo>
                    <a:pt x="1224592" y="4393355"/>
                    <a:pt x="1229165" y="4401410"/>
                    <a:pt x="1234205" y="4410273"/>
                  </a:cubicBezTo>
                  <a:cubicBezTo>
                    <a:pt x="1239132" y="4419220"/>
                    <a:pt x="1244242" y="4429102"/>
                    <a:pt x="1249481" y="4439649"/>
                  </a:cubicBezTo>
                  <a:cubicBezTo>
                    <a:pt x="1254719" y="4450196"/>
                    <a:pt x="1260070" y="4461423"/>
                    <a:pt x="1265492" y="4473046"/>
                  </a:cubicBezTo>
                  <a:cubicBezTo>
                    <a:pt x="1268182" y="4478864"/>
                    <a:pt x="1270915" y="4484782"/>
                    <a:pt x="1273675" y="4490742"/>
                  </a:cubicBezTo>
                  <a:cubicBezTo>
                    <a:pt x="1276393" y="4496731"/>
                    <a:pt x="1279097" y="4502790"/>
                    <a:pt x="1282325" y="4508679"/>
                  </a:cubicBezTo>
                  <a:cubicBezTo>
                    <a:pt x="1294656" y="4532378"/>
                    <a:pt x="1307228" y="4556559"/>
                    <a:pt x="1319049" y="4579281"/>
                  </a:cubicBezTo>
                  <a:cubicBezTo>
                    <a:pt x="1325179" y="4590507"/>
                    <a:pt x="1330502" y="4601649"/>
                    <a:pt x="1336873" y="4611531"/>
                  </a:cubicBezTo>
                  <a:cubicBezTo>
                    <a:pt x="1343116" y="4621469"/>
                    <a:pt x="1349133" y="4630742"/>
                    <a:pt x="1354852" y="4639066"/>
                  </a:cubicBezTo>
                  <a:cubicBezTo>
                    <a:pt x="1350053" y="4633673"/>
                    <a:pt x="1344900" y="4627174"/>
                    <a:pt x="1339449" y="4619770"/>
                  </a:cubicBezTo>
                  <a:cubicBezTo>
                    <a:pt x="1336731" y="4616061"/>
                    <a:pt x="1333928" y="4612139"/>
                    <a:pt x="1331068" y="4607992"/>
                  </a:cubicBezTo>
                  <a:cubicBezTo>
                    <a:pt x="1328322" y="4603801"/>
                    <a:pt x="1325745" y="4599285"/>
                    <a:pt x="1322984" y="4594655"/>
                  </a:cubicBezTo>
                  <a:cubicBezTo>
                    <a:pt x="1312098" y="4576053"/>
                    <a:pt x="1300390" y="4554506"/>
                    <a:pt x="1288257" y="4531557"/>
                  </a:cubicBezTo>
                  <a:cubicBezTo>
                    <a:pt x="1285242" y="4525809"/>
                    <a:pt x="1282169" y="4519991"/>
                    <a:pt x="1279083" y="4514101"/>
                  </a:cubicBezTo>
                  <a:cubicBezTo>
                    <a:pt x="1275969" y="4508226"/>
                    <a:pt x="1272854" y="4502280"/>
                    <a:pt x="1270207" y="4496093"/>
                  </a:cubicBezTo>
                  <a:cubicBezTo>
                    <a:pt x="1264671" y="4483805"/>
                    <a:pt x="1259051" y="4471375"/>
                    <a:pt x="1253473" y="4458988"/>
                  </a:cubicBezTo>
                  <a:cubicBezTo>
                    <a:pt x="1247824" y="4446586"/>
                    <a:pt x="1242204" y="4434227"/>
                    <a:pt x="1236668" y="4422080"/>
                  </a:cubicBezTo>
                  <a:cubicBezTo>
                    <a:pt x="1231260" y="4409877"/>
                    <a:pt x="1225088" y="4398183"/>
                    <a:pt x="1220600" y="4386319"/>
                  </a:cubicBezTo>
                  <a:close/>
                  <a:moveTo>
                    <a:pt x="1228038" y="4365077"/>
                  </a:moveTo>
                  <a:cubicBezTo>
                    <a:pt x="1229740" y="4362796"/>
                    <a:pt x="1235489" y="4375556"/>
                    <a:pt x="1242402" y="4391812"/>
                  </a:cubicBezTo>
                  <a:cubicBezTo>
                    <a:pt x="1252637" y="4413118"/>
                    <a:pt x="1264855" y="4440696"/>
                    <a:pt x="1270447" y="4448030"/>
                  </a:cubicBezTo>
                  <a:cubicBezTo>
                    <a:pt x="1269456" y="4453240"/>
                    <a:pt x="1261004" y="4439111"/>
                    <a:pt x="1251533" y="4421372"/>
                  </a:cubicBezTo>
                  <a:cubicBezTo>
                    <a:pt x="1246790" y="4412495"/>
                    <a:pt x="1241807" y="4402727"/>
                    <a:pt x="1237390" y="4394034"/>
                  </a:cubicBezTo>
                  <a:cubicBezTo>
                    <a:pt x="1233200" y="4385243"/>
                    <a:pt x="1230000" y="4377414"/>
                    <a:pt x="1227791" y="4372799"/>
                  </a:cubicBezTo>
                  <a:cubicBezTo>
                    <a:pt x="1227352" y="4368269"/>
                    <a:pt x="1227470" y="4365837"/>
                    <a:pt x="1228038" y="4365077"/>
                  </a:cubicBezTo>
                  <a:close/>
                  <a:moveTo>
                    <a:pt x="1070378" y="4354267"/>
                  </a:moveTo>
                  <a:cubicBezTo>
                    <a:pt x="1077046" y="4352993"/>
                    <a:pt x="1093157" y="4409282"/>
                    <a:pt x="1103492" y="4430716"/>
                  </a:cubicBezTo>
                  <a:cubicBezTo>
                    <a:pt x="1096908" y="4432103"/>
                    <a:pt x="1080798" y="4375659"/>
                    <a:pt x="1070378" y="4354267"/>
                  </a:cubicBezTo>
                  <a:close/>
                  <a:moveTo>
                    <a:pt x="6390587" y="4304689"/>
                  </a:moveTo>
                  <a:cubicBezTo>
                    <a:pt x="6375779" y="4309162"/>
                    <a:pt x="6360419" y="4385738"/>
                    <a:pt x="6372127" y="4369684"/>
                  </a:cubicBezTo>
                  <a:cubicBezTo>
                    <a:pt x="6379759" y="4352214"/>
                    <a:pt x="6385463" y="4328813"/>
                    <a:pt x="6390587" y="4304689"/>
                  </a:cubicBezTo>
                  <a:close/>
                  <a:moveTo>
                    <a:pt x="6390263" y="4243997"/>
                  </a:moveTo>
                  <a:cubicBezTo>
                    <a:pt x="6379023" y="4250467"/>
                    <a:pt x="6378327" y="4283085"/>
                    <a:pt x="6372835" y="4304222"/>
                  </a:cubicBezTo>
                  <a:cubicBezTo>
                    <a:pt x="6377861" y="4296917"/>
                    <a:pt x="6383609" y="4291919"/>
                    <a:pt x="6386511" y="4279333"/>
                  </a:cubicBezTo>
                  <a:cubicBezTo>
                    <a:pt x="6376843" y="4284982"/>
                    <a:pt x="6384983" y="4269876"/>
                    <a:pt x="6390263" y="4243997"/>
                  </a:cubicBezTo>
                  <a:close/>
                  <a:moveTo>
                    <a:pt x="1165812" y="4232148"/>
                  </a:moveTo>
                  <a:cubicBezTo>
                    <a:pt x="1174971" y="4252648"/>
                    <a:pt x="1174278" y="4266550"/>
                    <a:pt x="1180620" y="4285124"/>
                  </a:cubicBezTo>
                  <a:cubicBezTo>
                    <a:pt x="1178624" y="4293179"/>
                    <a:pt x="1157926" y="4237698"/>
                    <a:pt x="1165812" y="4232148"/>
                  </a:cubicBezTo>
                  <a:close/>
                  <a:moveTo>
                    <a:pt x="1043975" y="4177487"/>
                  </a:moveTo>
                  <a:cubicBezTo>
                    <a:pt x="1048760" y="4195014"/>
                    <a:pt x="1055626" y="4212554"/>
                    <a:pt x="1062068" y="4230690"/>
                  </a:cubicBezTo>
                  <a:cubicBezTo>
                    <a:pt x="1068608" y="4248768"/>
                    <a:pt x="1075319" y="4267328"/>
                    <a:pt x="1082171" y="4286285"/>
                  </a:cubicBezTo>
                  <a:cubicBezTo>
                    <a:pt x="1085654" y="4295727"/>
                    <a:pt x="1088952" y="4305340"/>
                    <a:pt x="1092661" y="4314910"/>
                  </a:cubicBezTo>
                  <a:cubicBezTo>
                    <a:pt x="1096668" y="4324381"/>
                    <a:pt x="1100717" y="4333937"/>
                    <a:pt x="1104808" y="4343578"/>
                  </a:cubicBezTo>
                  <a:cubicBezTo>
                    <a:pt x="1112949" y="4362804"/>
                    <a:pt x="1121216" y="4382369"/>
                    <a:pt x="1129612" y="4402203"/>
                  </a:cubicBezTo>
                  <a:cubicBezTo>
                    <a:pt x="1133915" y="4412057"/>
                    <a:pt x="1137709" y="4422165"/>
                    <a:pt x="1142480" y="4431962"/>
                  </a:cubicBezTo>
                  <a:cubicBezTo>
                    <a:pt x="1147237" y="4441758"/>
                    <a:pt x="1152008" y="4451626"/>
                    <a:pt x="1156821" y="4461536"/>
                  </a:cubicBezTo>
                  <a:cubicBezTo>
                    <a:pt x="1166363" y="4481313"/>
                    <a:pt x="1176004" y="4501275"/>
                    <a:pt x="1185702" y="4521378"/>
                  </a:cubicBezTo>
                  <a:lnTo>
                    <a:pt x="1192951" y="4536455"/>
                  </a:lnTo>
                  <a:cubicBezTo>
                    <a:pt x="1195513" y="4541424"/>
                    <a:pt x="1198302" y="4546309"/>
                    <a:pt x="1200963" y="4551250"/>
                  </a:cubicBezTo>
                  <a:cubicBezTo>
                    <a:pt x="1206329" y="4561103"/>
                    <a:pt x="1211709" y="4570971"/>
                    <a:pt x="1217103" y="4580866"/>
                  </a:cubicBezTo>
                  <a:cubicBezTo>
                    <a:pt x="1227791" y="4600616"/>
                    <a:pt x="1238508" y="4620450"/>
                    <a:pt x="1249239" y="4640284"/>
                  </a:cubicBezTo>
                  <a:cubicBezTo>
                    <a:pt x="1260494" y="4659821"/>
                    <a:pt x="1272528" y="4678947"/>
                    <a:pt x="1283995" y="4698229"/>
                  </a:cubicBezTo>
                  <a:cubicBezTo>
                    <a:pt x="1289757" y="4707842"/>
                    <a:pt x="1295519" y="4717455"/>
                    <a:pt x="1301267" y="4727039"/>
                  </a:cubicBezTo>
                  <a:lnTo>
                    <a:pt x="1309832" y="4741394"/>
                  </a:lnTo>
                  <a:lnTo>
                    <a:pt x="1314107" y="4748558"/>
                  </a:lnTo>
                  <a:lnTo>
                    <a:pt x="1318751" y="4755509"/>
                  </a:lnTo>
                  <a:cubicBezTo>
                    <a:pt x="1331025" y="4774026"/>
                    <a:pt x="1343243" y="4792445"/>
                    <a:pt x="1355333" y="4810693"/>
                  </a:cubicBezTo>
                  <a:cubicBezTo>
                    <a:pt x="1367550" y="4828829"/>
                    <a:pt x="1378607" y="4847403"/>
                    <a:pt x="1391618" y="4864448"/>
                  </a:cubicBezTo>
                  <a:cubicBezTo>
                    <a:pt x="1404076" y="4881805"/>
                    <a:pt x="1416379" y="4898935"/>
                    <a:pt x="1428497" y="4915810"/>
                  </a:cubicBezTo>
                  <a:cubicBezTo>
                    <a:pt x="1434485" y="4924276"/>
                    <a:pt x="1440417" y="4932657"/>
                    <a:pt x="1446307" y="4940981"/>
                  </a:cubicBezTo>
                  <a:cubicBezTo>
                    <a:pt x="1452054" y="4949377"/>
                    <a:pt x="1458680" y="4957078"/>
                    <a:pt x="1464697" y="4965063"/>
                  </a:cubicBezTo>
                  <a:cubicBezTo>
                    <a:pt x="1476872" y="4980919"/>
                    <a:pt x="1488792" y="4996449"/>
                    <a:pt x="1500444" y="5011597"/>
                  </a:cubicBezTo>
                  <a:cubicBezTo>
                    <a:pt x="1512024" y="5026788"/>
                    <a:pt x="1522840" y="5041936"/>
                    <a:pt x="1534661" y="5055669"/>
                  </a:cubicBezTo>
                  <a:cubicBezTo>
                    <a:pt x="1450016" y="4957007"/>
                    <a:pt x="1355913" y="4835157"/>
                    <a:pt x="1268677" y="4688064"/>
                  </a:cubicBezTo>
                  <a:cubicBezTo>
                    <a:pt x="1263156" y="4678905"/>
                    <a:pt x="1257606" y="4669674"/>
                    <a:pt x="1252028" y="4660401"/>
                  </a:cubicBezTo>
                  <a:cubicBezTo>
                    <a:pt x="1249282" y="4655743"/>
                    <a:pt x="1246337" y="4651157"/>
                    <a:pt x="1243704" y="4646386"/>
                  </a:cubicBezTo>
                  <a:cubicBezTo>
                    <a:pt x="1241156" y="4641586"/>
                    <a:pt x="1238593" y="4636773"/>
                    <a:pt x="1236017" y="4631945"/>
                  </a:cubicBezTo>
                  <a:cubicBezTo>
                    <a:pt x="1225710" y="4612607"/>
                    <a:pt x="1215290" y="4593056"/>
                    <a:pt x="1204772" y="4573292"/>
                  </a:cubicBezTo>
                  <a:cubicBezTo>
                    <a:pt x="1199491" y="4563382"/>
                    <a:pt x="1194182" y="4553430"/>
                    <a:pt x="1188859" y="4543421"/>
                  </a:cubicBezTo>
                  <a:cubicBezTo>
                    <a:pt x="1183734" y="4533313"/>
                    <a:pt x="1179176" y="4522907"/>
                    <a:pt x="1174263" y="4512558"/>
                  </a:cubicBezTo>
                  <a:cubicBezTo>
                    <a:pt x="1164580" y="4491775"/>
                    <a:pt x="1154797" y="4470809"/>
                    <a:pt x="1144929" y="4449644"/>
                  </a:cubicBezTo>
                  <a:cubicBezTo>
                    <a:pt x="1134524" y="4428635"/>
                    <a:pt x="1126426" y="4406521"/>
                    <a:pt x="1117394" y="4384493"/>
                  </a:cubicBezTo>
                  <a:cubicBezTo>
                    <a:pt x="1108517" y="4362365"/>
                    <a:pt x="1099570" y="4340054"/>
                    <a:pt x="1090552" y="4317586"/>
                  </a:cubicBezTo>
                  <a:cubicBezTo>
                    <a:pt x="1082355" y="4294807"/>
                    <a:pt x="1074823" y="4271604"/>
                    <a:pt x="1066839" y="4248301"/>
                  </a:cubicBezTo>
                  <a:cubicBezTo>
                    <a:pt x="1062903" y="4236636"/>
                    <a:pt x="1058939" y="4224913"/>
                    <a:pt x="1054975" y="4213163"/>
                  </a:cubicBezTo>
                  <a:lnTo>
                    <a:pt x="1049015" y="4195481"/>
                  </a:lnTo>
                  <a:close/>
                  <a:moveTo>
                    <a:pt x="1007124" y="4175449"/>
                  </a:moveTo>
                  <a:cubicBezTo>
                    <a:pt x="1009290" y="4180022"/>
                    <a:pt x="1011683" y="4186081"/>
                    <a:pt x="1014118" y="4192976"/>
                  </a:cubicBezTo>
                  <a:cubicBezTo>
                    <a:pt x="1015293" y="4196444"/>
                    <a:pt x="1016538" y="4200097"/>
                    <a:pt x="1017827" y="4203863"/>
                  </a:cubicBezTo>
                  <a:cubicBezTo>
                    <a:pt x="1019228" y="4207600"/>
                    <a:pt x="1020672" y="4211465"/>
                    <a:pt x="1022131" y="4215344"/>
                  </a:cubicBezTo>
                  <a:cubicBezTo>
                    <a:pt x="1027808" y="4230945"/>
                    <a:pt x="1033159" y="4247240"/>
                    <a:pt x="1036741" y="4259061"/>
                  </a:cubicBezTo>
                  <a:cubicBezTo>
                    <a:pt x="1043890" y="4282689"/>
                    <a:pt x="1044046" y="4288508"/>
                    <a:pt x="1025429" y="4234654"/>
                  </a:cubicBezTo>
                  <a:cubicBezTo>
                    <a:pt x="1022159" y="4224985"/>
                    <a:pt x="1018903" y="4215330"/>
                    <a:pt x="1015604" y="4205561"/>
                  </a:cubicBezTo>
                  <a:cubicBezTo>
                    <a:pt x="1012815" y="4195651"/>
                    <a:pt x="1009998" y="4185642"/>
                    <a:pt x="1007124" y="4175449"/>
                  </a:cubicBezTo>
                  <a:close/>
                  <a:moveTo>
                    <a:pt x="6395161" y="4153660"/>
                  </a:moveTo>
                  <a:cubicBezTo>
                    <a:pt x="6397737" y="4181408"/>
                    <a:pt x="6366067" y="4245979"/>
                    <a:pt x="6380451" y="4248882"/>
                  </a:cubicBezTo>
                  <a:cubicBezTo>
                    <a:pt x="6399677" y="4210233"/>
                    <a:pt x="6399239" y="4145067"/>
                    <a:pt x="6395161" y="4153660"/>
                  </a:cubicBezTo>
                  <a:close/>
                  <a:moveTo>
                    <a:pt x="5941595" y="4125318"/>
                  </a:moveTo>
                  <a:cubicBezTo>
                    <a:pt x="5936399" y="4131406"/>
                    <a:pt x="5934175" y="4130386"/>
                    <a:pt x="5932025" y="4129140"/>
                  </a:cubicBezTo>
                  <a:cubicBezTo>
                    <a:pt x="5928655" y="4149866"/>
                    <a:pt x="5934303" y="4147955"/>
                    <a:pt x="5922271" y="4167138"/>
                  </a:cubicBezTo>
                  <a:cubicBezTo>
                    <a:pt x="5935027" y="4120448"/>
                    <a:pt x="5903243" y="4151806"/>
                    <a:pt x="5895755" y="4182513"/>
                  </a:cubicBezTo>
                  <a:cubicBezTo>
                    <a:pt x="5903653" y="4168965"/>
                    <a:pt x="5902931" y="4175462"/>
                    <a:pt x="5901261" y="4183744"/>
                  </a:cubicBezTo>
                  <a:cubicBezTo>
                    <a:pt x="5899351" y="4191955"/>
                    <a:pt x="5896603" y="4201936"/>
                    <a:pt x="5901671" y="4195580"/>
                  </a:cubicBezTo>
                  <a:cubicBezTo>
                    <a:pt x="5902763" y="4191687"/>
                    <a:pt x="5903653" y="4187383"/>
                    <a:pt x="5904559" y="4183079"/>
                  </a:cubicBezTo>
                  <a:cubicBezTo>
                    <a:pt x="5905367" y="4178733"/>
                    <a:pt x="5905933" y="4174330"/>
                    <a:pt x="5906811" y="4170338"/>
                  </a:cubicBezTo>
                  <a:cubicBezTo>
                    <a:pt x="5908523" y="4162339"/>
                    <a:pt x="5910987" y="4155841"/>
                    <a:pt x="5915759" y="4153986"/>
                  </a:cubicBezTo>
                  <a:cubicBezTo>
                    <a:pt x="5911469" y="4168356"/>
                    <a:pt x="5908947" y="4179908"/>
                    <a:pt x="5906995" y="4188742"/>
                  </a:cubicBezTo>
                  <a:cubicBezTo>
                    <a:pt x="5905197" y="4197633"/>
                    <a:pt x="5905225" y="4204131"/>
                    <a:pt x="5907547" y="4208788"/>
                  </a:cubicBezTo>
                  <a:cubicBezTo>
                    <a:pt x="5910265" y="4200280"/>
                    <a:pt x="5912347" y="4189322"/>
                    <a:pt x="5913903" y="4179016"/>
                  </a:cubicBezTo>
                  <a:cubicBezTo>
                    <a:pt x="5915447" y="4168710"/>
                    <a:pt x="5917443" y="4159309"/>
                    <a:pt x="5921619" y="4154255"/>
                  </a:cubicBezTo>
                  <a:cubicBezTo>
                    <a:pt x="5917399" y="4190342"/>
                    <a:pt x="5937419" y="4141330"/>
                    <a:pt x="5935479" y="4159295"/>
                  </a:cubicBezTo>
                  <a:cubicBezTo>
                    <a:pt x="5939981" y="4135709"/>
                    <a:pt x="5932379" y="4149074"/>
                    <a:pt x="5941595" y="4125318"/>
                  </a:cubicBezTo>
                  <a:close/>
                  <a:moveTo>
                    <a:pt x="158773" y="4105843"/>
                  </a:moveTo>
                  <a:cubicBezTo>
                    <a:pt x="157334" y="4105462"/>
                    <a:pt x="155987" y="4106186"/>
                    <a:pt x="154780" y="4108202"/>
                  </a:cubicBezTo>
                  <a:cubicBezTo>
                    <a:pt x="172278" y="4200011"/>
                    <a:pt x="171443" y="4161504"/>
                    <a:pt x="186364" y="4213078"/>
                  </a:cubicBezTo>
                  <a:cubicBezTo>
                    <a:pt x="183466" y="4165386"/>
                    <a:pt x="168850" y="4108514"/>
                    <a:pt x="158773" y="4105843"/>
                  </a:cubicBezTo>
                  <a:close/>
                  <a:moveTo>
                    <a:pt x="65338" y="4090833"/>
                  </a:moveTo>
                  <a:cubicBezTo>
                    <a:pt x="70957" y="4084601"/>
                    <a:pt x="81859" y="4136944"/>
                    <a:pt x="83668" y="4165398"/>
                  </a:cubicBezTo>
                  <a:cubicBezTo>
                    <a:pt x="78048" y="4164591"/>
                    <a:pt x="69511" y="4109930"/>
                    <a:pt x="63296" y="4097331"/>
                  </a:cubicBezTo>
                  <a:cubicBezTo>
                    <a:pt x="63841" y="4093809"/>
                    <a:pt x="64536" y="4091723"/>
                    <a:pt x="65338" y="4090833"/>
                  </a:cubicBezTo>
                  <a:close/>
                  <a:moveTo>
                    <a:pt x="5986047" y="4031626"/>
                  </a:moveTo>
                  <a:cubicBezTo>
                    <a:pt x="5992447" y="4031980"/>
                    <a:pt x="5993875" y="4046349"/>
                    <a:pt x="6002527" y="4040319"/>
                  </a:cubicBezTo>
                  <a:cubicBezTo>
                    <a:pt x="5997303" y="4060719"/>
                    <a:pt x="5994215" y="4060195"/>
                    <a:pt x="5991243" y="4061922"/>
                  </a:cubicBezTo>
                  <a:cubicBezTo>
                    <a:pt x="5988157" y="4063621"/>
                    <a:pt x="5985919" y="4067670"/>
                    <a:pt x="5979379" y="4096480"/>
                  </a:cubicBezTo>
                  <a:cubicBezTo>
                    <a:pt x="5975741" y="4098023"/>
                    <a:pt x="5977567" y="4086400"/>
                    <a:pt x="5980499" y="4072158"/>
                  </a:cubicBezTo>
                  <a:cubicBezTo>
                    <a:pt x="5982691" y="4057760"/>
                    <a:pt x="5985779" y="4040672"/>
                    <a:pt x="5986047" y="4031626"/>
                  </a:cubicBezTo>
                  <a:close/>
                  <a:moveTo>
                    <a:pt x="6027061" y="4009541"/>
                  </a:moveTo>
                  <a:cubicBezTo>
                    <a:pt x="6022389" y="4029885"/>
                    <a:pt x="6014673" y="4044722"/>
                    <a:pt x="6006151" y="4057761"/>
                  </a:cubicBezTo>
                  <a:cubicBezTo>
                    <a:pt x="6009051" y="4037516"/>
                    <a:pt x="6016343" y="4003935"/>
                    <a:pt x="6027061" y="4009541"/>
                  </a:cubicBezTo>
                  <a:close/>
                  <a:moveTo>
                    <a:pt x="103838" y="3950307"/>
                  </a:moveTo>
                  <a:cubicBezTo>
                    <a:pt x="104689" y="3951411"/>
                    <a:pt x="107739" y="3964019"/>
                    <a:pt x="113964" y="3994860"/>
                  </a:cubicBezTo>
                  <a:cubicBezTo>
                    <a:pt x="118849" y="4018829"/>
                    <a:pt x="122869" y="4023061"/>
                    <a:pt x="129212" y="4069270"/>
                  </a:cubicBezTo>
                  <a:cubicBezTo>
                    <a:pt x="118531" y="4047217"/>
                    <a:pt x="101287" y="3946995"/>
                    <a:pt x="103838" y="3950307"/>
                  </a:cubicBezTo>
                  <a:close/>
                  <a:moveTo>
                    <a:pt x="1078363" y="3947335"/>
                  </a:moveTo>
                  <a:cubicBezTo>
                    <a:pt x="1083969" y="3956933"/>
                    <a:pt x="1089632" y="3973752"/>
                    <a:pt x="1095295" y="3994577"/>
                  </a:cubicBezTo>
                  <a:cubicBezTo>
                    <a:pt x="1098126" y="4004983"/>
                    <a:pt x="1100944" y="4016393"/>
                    <a:pt x="1103761" y="4028399"/>
                  </a:cubicBezTo>
                  <a:cubicBezTo>
                    <a:pt x="1106734" y="4040376"/>
                    <a:pt x="1108942" y="4053103"/>
                    <a:pt x="1112793" y="4065674"/>
                  </a:cubicBezTo>
                  <a:cubicBezTo>
                    <a:pt x="1119815" y="4090973"/>
                    <a:pt x="1126823" y="4117036"/>
                    <a:pt x="1133632" y="4140636"/>
                  </a:cubicBezTo>
                  <a:cubicBezTo>
                    <a:pt x="1137101" y="4152415"/>
                    <a:pt x="1140258" y="4163656"/>
                    <a:pt x="1143826" y="4173736"/>
                  </a:cubicBezTo>
                  <a:cubicBezTo>
                    <a:pt x="1147690" y="4183745"/>
                    <a:pt x="1151442" y="4192735"/>
                    <a:pt x="1155024" y="4200309"/>
                  </a:cubicBezTo>
                  <a:cubicBezTo>
                    <a:pt x="1151371" y="4195807"/>
                    <a:pt x="1147620" y="4189634"/>
                    <a:pt x="1143811" y="4182159"/>
                  </a:cubicBezTo>
                  <a:cubicBezTo>
                    <a:pt x="1139805" y="4174727"/>
                    <a:pt x="1136421" y="4165808"/>
                    <a:pt x="1133095" y="4155884"/>
                  </a:cubicBezTo>
                  <a:cubicBezTo>
                    <a:pt x="1126342" y="4136078"/>
                    <a:pt x="1119560" y="4112379"/>
                    <a:pt x="1112779" y="4087618"/>
                  </a:cubicBezTo>
                  <a:cubicBezTo>
                    <a:pt x="1109537" y="4075202"/>
                    <a:pt x="1105672" y="4062659"/>
                    <a:pt x="1102926" y="4049960"/>
                  </a:cubicBezTo>
                  <a:cubicBezTo>
                    <a:pt x="1100193" y="4037261"/>
                    <a:pt x="1097489" y="4024633"/>
                    <a:pt x="1094856" y="4012443"/>
                  </a:cubicBezTo>
                  <a:cubicBezTo>
                    <a:pt x="1089448" y="3988108"/>
                    <a:pt x="1083983" y="3965470"/>
                    <a:pt x="1078363" y="3947335"/>
                  </a:cubicBezTo>
                  <a:close/>
                  <a:moveTo>
                    <a:pt x="47114" y="3946019"/>
                  </a:moveTo>
                  <a:cubicBezTo>
                    <a:pt x="49068" y="4002379"/>
                    <a:pt x="63083" y="4016253"/>
                    <a:pt x="64626" y="4071508"/>
                  </a:cubicBezTo>
                  <a:cubicBezTo>
                    <a:pt x="56429" y="4055723"/>
                    <a:pt x="47935" y="4003256"/>
                    <a:pt x="39809" y="3974022"/>
                  </a:cubicBezTo>
                  <a:cubicBezTo>
                    <a:pt x="42230" y="3964721"/>
                    <a:pt x="44665" y="3955377"/>
                    <a:pt x="47114" y="3946019"/>
                  </a:cubicBezTo>
                  <a:close/>
                  <a:moveTo>
                    <a:pt x="1088046" y="3921823"/>
                  </a:moveTo>
                  <a:cubicBezTo>
                    <a:pt x="1090467" y="3921809"/>
                    <a:pt x="1092760" y="3928505"/>
                    <a:pt x="1096342" y="3939137"/>
                  </a:cubicBezTo>
                  <a:cubicBezTo>
                    <a:pt x="1099881" y="3949783"/>
                    <a:pt x="1103817" y="3964535"/>
                    <a:pt x="1107682" y="3980972"/>
                  </a:cubicBezTo>
                  <a:cubicBezTo>
                    <a:pt x="1115667" y="4013774"/>
                    <a:pt x="1122051" y="4053612"/>
                    <a:pt x="1128394" y="4080255"/>
                  </a:cubicBezTo>
                  <a:cubicBezTo>
                    <a:pt x="1126299" y="4073941"/>
                    <a:pt x="1124302" y="4067911"/>
                    <a:pt x="1122363" y="4062049"/>
                  </a:cubicBezTo>
                  <a:cubicBezTo>
                    <a:pt x="1120381" y="4056188"/>
                    <a:pt x="1118640" y="4050455"/>
                    <a:pt x="1117309" y="4044693"/>
                  </a:cubicBezTo>
                  <a:cubicBezTo>
                    <a:pt x="1114477" y="4033183"/>
                    <a:pt x="1111717" y="4021900"/>
                    <a:pt x="1108772" y="4009923"/>
                  </a:cubicBezTo>
                  <a:cubicBezTo>
                    <a:pt x="1105898" y="3997904"/>
                    <a:pt x="1102840" y="3985190"/>
                    <a:pt x="1099414" y="3970835"/>
                  </a:cubicBezTo>
                  <a:cubicBezTo>
                    <a:pt x="1097659" y="3963657"/>
                    <a:pt x="1095818" y="3956069"/>
                    <a:pt x="1093836" y="3947957"/>
                  </a:cubicBezTo>
                  <a:cubicBezTo>
                    <a:pt x="1092831" y="3943894"/>
                    <a:pt x="1091798" y="3939718"/>
                    <a:pt x="1090722" y="3935386"/>
                  </a:cubicBezTo>
                  <a:cubicBezTo>
                    <a:pt x="1089745" y="3931039"/>
                    <a:pt x="1088980" y="3926495"/>
                    <a:pt x="1088046" y="3921823"/>
                  </a:cubicBezTo>
                  <a:close/>
                  <a:moveTo>
                    <a:pt x="1056792" y="3814131"/>
                  </a:moveTo>
                  <a:cubicBezTo>
                    <a:pt x="1058275" y="3816629"/>
                    <a:pt x="1061106" y="3825937"/>
                    <a:pt x="1065664" y="3845445"/>
                  </a:cubicBezTo>
                  <a:cubicBezTo>
                    <a:pt x="1065367" y="3856757"/>
                    <a:pt x="1066811" y="3869768"/>
                    <a:pt x="1069529" y="3883939"/>
                  </a:cubicBezTo>
                  <a:cubicBezTo>
                    <a:pt x="1060015" y="3860431"/>
                    <a:pt x="1052342" y="3806638"/>
                    <a:pt x="1056792" y="3814131"/>
                  </a:cubicBezTo>
                  <a:close/>
                  <a:moveTo>
                    <a:pt x="1023631" y="3804985"/>
                  </a:moveTo>
                  <a:cubicBezTo>
                    <a:pt x="1024636" y="3815206"/>
                    <a:pt x="1026646" y="3825640"/>
                    <a:pt x="1028614" y="3836357"/>
                  </a:cubicBezTo>
                  <a:cubicBezTo>
                    <a:pt x="1030568" y="3847074"/>
                    <a:pt x="1032578" y="3858074"/>
                    <a:pt x="1034631" y="3869315"/>
                  </a:cubicBezTo>
                  <a:cubicBezTo>
                    <a:pt x="1038765" y="3891754"/>
                    <a:pt x="1043083" y="3915170"/>
                    <a:pt x="1047528" y="3939294"/>
                  </a:cubicBezTo>
                  <a:cubicBezTo>
                    <a:pt x="1053262" y="3963120"/>
                    <a:pt x="1059151" y="3987612"/>
                    <a:pt x="1065140" y="4012500"/>
                  </a:cubicBezTo>
                  <a:cubicBezTo>
                    <a:pt x="1071213" y="4037318"/>
                    <a:pt x="1076593" y="4062631"/>
                    <a:pt x="1084563" y="4087448"/>
                  </a:cubicBezTo>
                  <a:cubicBezTo>
                    <a:pt x="1091854" y="4112351"/>
                    <a:pt x="1099174" y="4137338"/>
                    <a:pt x="1106422" y="4162127"/>
                  </a:cubicBezTo>
                  <a:cubicBezTo>
                    <a:pt x="1108248" y="4168314"/>
                    <a:pt x="1109919" y="4174514"/>
                    <a:pt x="1111830" y="4180630"/>
                  </a:cubicBezTo>
                  <a:cubicBezTo>
                    <a:pt x="1113939" y="4186690"/>
                    <a:pt x="1116035" y="4192749"/>
                    <a:pt x="1118130" y="4198766"/>
                  </a:cubicBezTo>
                  <a:cubicBezTo>
                    <a:pt x="1122278" y="4210813"/>
                    <a:pt x="1126383" y="4222776"/>
                    <a:pt x="1130461" y="4234612"/>
                  </a:cubicBezTo>
                  <a:cubicBezTo>
                    <a:pt x="1134467" y="4246447"/>
                    <a:pt x="1138445" y="4258155"/>
                    <a:pt x="1142353" y="4269707"/>
                  </a:cubicBezTo>
                  <a:cubicBezTo>
                    <a:pt x="1146402" y="4281203"/>
                    <a:pt x="1149615" y="4292783"/>
                    <a:pt x="1154245" y="4303698"/>
                  </a:cubicBezTo>
                  <a:cubicBezTo>
                    <a:pt x="1162881" y="4325727"/>
                    <a:pt x="1171063" y="4346991"/>
                    <a:pt x="1178680" y="4367250"/>
                  </a:cubicBezTo>
                  <a:cubicBezTo>
                    <a:pt x="1169294" y="4347458"/>
                    <a:pt x="1159837" y="4326959"/>
                    <a:pt x="1150337" y="4305865"/>
                  </a:cubicBezTo>
                  <a:cubicBezTo>
                    <a:pt x="1145297" y="4295402"/>
                    <a:pt x="1141574" y="4284388"/>
                    <a:pt x="1137313" y="4273416"/>
                  </a:cubicBezTo>
                  <a:cubicBezTo>
                    <a:pt x="1133193" y="4262374"/>
                    <a:pt x="1129031" y="4251232"/>
                    <a:pt x="1124840" y="4240005"/>
                  </a:cubicBezTo>
                  <a:cubicBezTo>
                    <a:pt x="1120707" y="4228722"/>
                    <a:pt x="1116558" y="4217354"/>
                    <a:pt x="1112368" y="4205901"/>
                  </a:cubicBezTo>
                  <a:cubicBezTo>
                    <a:pt x="1108361" y="4194391"/>
                    <a:pt x="1103675" y="4182966"/>
                    <a:pt x="1100490" y="4171060"/>
                  </a:cubicBezTo>
                  <a:cubicBezTo>
                    <a:pt x="1093624" y="4147347"/>
                    <a:pt x="1086673" y="4123393"/>
                    <a:pt x="1079707" y="4099312"/>
                  </a:cubicBezTo>
                  <a:cubicBezTo>
                    <a:pt x="1076296" y="4087222"/>
                    <a:pt x="1072869" y="4075103"/>
                    <a:pt x="1069444" y="4062970"/>
                  </a:cubicBezTo>
                  <a:lnTo>
                    <a:pt x="1061317" y="4026020"/>
                  </a:lnTo>
                  <a:cubicBezTo>
                    <a:pt x="1056023" y="4001302"/>
                    <a:pt x="1050714" y="3976584"/>
                    <a:pt x="1045447" y="3951992"/>
                  </a:cubicBezTo>
                  <a:cubicBezTo>
                    <a:pt x="1042517" y="3939732"/>
                    <a:pt x="1041200" y="3927232"/>
                    <a:pt x="1039176" y="3914887"/>
                  </a:cubicBezTo>
                  <a:cubicBezTo>
                    <a:pt x="1037321" y="3902513"/>
                    <a:pt x="1035466" y="3890182"/>
                    <a:pt x="1033626" y="3877908"/>
                  </a:cubicBezTo>
                  <a:cubicBezTo>
                    <a:pt x="1031814" y="3865634"/>
                    <a:pt x="1030016" y="3853417"/>
                    <a:pt x="1028218" y="3841270"/>
                  </a:cubicBezTo>
                  <a:cubicBezTo>
                    <a:pt x="1026533" y="3829094"/>
                    <a:pt x="1024395" y="3817075"/>
                    <a:pt x="1023631" y="3804985"/>
                  </a:cubicBezTo>
                  <a:close/>
                  <a:moveTo>
                    <a:pt x="987672" y="3775085"/>
                  </a:moveTo>
                  <a:cubicBezTo>
                    <a:pt x="990178" y="3788761"/>
                    <a:pt x="992669" y="3802408"/>
                    <a:pt x="995175" y="3816056"/>
                  </a:cubicBezTo>
                  <a:cubicBezTo>
                    <a:pt x="997922" y="3829661"/>
                    <a:pt x="1001319" y="3843181"/>
                    <a:pt x="1004236" y="3856743"/>
                  </a:cubicBezTo>
                  <a:cubicBezTo>
                    <a:pt x="1010267" y="3883868"/>
                    <a:pt x="1016029" y="3911050"/>
                    <a:pt x="1021593" y="3938458"/>
                  </a:cubicBezTo>
                  <a:cubicBezTo>
                    <a:pt x="1028006" y="3965739"/>
                    <a:pt x="1035367" y="3993063"/>
                    <a:pt x="1042021" y="4020881"/>
                  </a:cubicBezTo>
                  <a:cubicBezTo>
                    <a:pt x="1045362" y="4034769"/>
                    <a:pt x="1048746" y="4048771"/>
                    <a:pt x="1052144" y="4062900"/>
                  </a:cubicBezTo>
                  <a:cubicBezTo>
                    <a:pt x="1055909" y="4076929"/>
                    <a:pt x="1060298" y="4090945"/>
                    <a:pt x="1064347" y="4105173"/>
                  </a:cubicBezTo>
                  <a:cubicBezTo>
                    <a:pt x="1072771" y="4133544"/>
                    <a:pt x="1080514" y="4162651"/>
                    <a:pt x="1089618" y="4192126"/>
                  </a:cubicBezTo>
                  <a:cubicBezTo>
                    <a:pt x="1099528" y="4221332"/>
                    <a:pt x="1109692" y="4251246"/>
                    <a:pt x="1120154" y="4282038"/>
                  </a:cubicBezTo>
                  <a:cubicBezTo>
                    <a:pt x="1122830" y="4289697"/>
                    <a:pt x="1125180" y="4297526"/>
                    <a:pt x="1128167" y="4305199"/>
                  </a:cubicBezTo>
                  <a:cubicBezTo>
                    <a:pt x="1131211" y="4312858"/>
                    <a:pt x="1134283" y="4320574"/>
                    <a:pt x="1137384" y="4328332"/>
                  </a:cubicBezTo>
                  <a:cubicBezTo>
                    <a:pt x="1143556" y="4343848"/>
                    <a:pt x="1149828" y="4359605"/>
                    <a:pt x="1156199" y="4375603"/>
                  </a:cubicBezTo>
                  <a:cubicBezTo>
                    <a:pt x="1159370" y="4383587"/>
                    <a:pt x="1162583" y="4391642"/>
                    <a:pt x="1165811" y="4399755"/>
                  </a:cubicBezTo>
                  <a:cubicBezTo>
                    <a:pt x="1169053" y="4407867"/>
                    <a:pt x="1172140" y="4416092"/>
                    <a:pt x="1176061" y="4424091"/>
                  </a:cubicBezTo>
                  <a:cubicBezTo>
                    <a:pt x="1183522" y="4440201"/>
                    <a:pt x="1191096" y="4456581"/>
                    <a:pt x="1198797" y="4473244"/>
                  </a:cubicBezTo>
                  <a:cubicBezTo>
                    <a:pt x="1197750" y="4462853"/>
                    <a:pt x="1192285" y="4450097"/>
                    <a:pt x="1185929" y="4436846"/>
                  </a:cubicBezTo>
                  <a:cubicBezTo>
                    <a:pt x="1182701" y="4430235"/>
                    <a:pt x="1179374" y="4423454"/>
                    <a:pt x="1176160" y="4416842"/>
                  </a:cubicBezTo>
                  <a:cubicBezTo>
                    <a:pt x="1173046" y="4410188"/>
                    <a:pt x="1170667" y="4403478"/>
                    <a:pt x="1168629" y="4397263"/>
                  </a:cubicBezTo>
                  <a:cubicBezTo>
                    <a:pt x="1177066" y="4414690"/>
                    <a:pt x="1188618" y="4435289"/>
                    <a:pt x="1199618" y="4458648"/>
                  </a:cubicBezTo>
                  <a:cubicBezTo>
                    <a:pt x="1205225" y="4470285"/>
                    <a:pt x="1210944" y="4482531"/>
                    <a:pt x="1216734" y="4495174"/>
                  </a:cubicBezTo>
                  <a:cubicBezTo>
                    <a:pt x="1222695" y="4507745"/>
                    <a:pt x="1227975" y="4521039"/>
                    <a:pt x="1234941" y="4533837"/>
                  </a:cubicBezTo>
                  <a:cubicBezTo>
                    <a:pt x="1248149" y="4559688"/>
                    <a:pt x="1261726" y="4586261"/>
                    <a:pt x="1274949" y="4612154"/>
                  </a:cubicBezTo>
                  <a:cubicBezTo>
                    <a:pt x="1278318" y="4618581"/>
                    <a:pt x="1281461" y="4625051"/>
                    <a:pt x="1284972" y="4631266"/>
                  </a:cubicBezTo>
                  <a:cubicBezTo>
                    <a:pt x="1288624" y="4637410"/>
                    <a:pt x="1292249" y="4643484"/>
                    <a:pt x="1295816" y="4649472"/>
                  </a:cubicBezTo>
                  <a:cubicBezTo>
                    <a:pt x="1302994" y="4661421"/>
                    <a:pt x="1310058" y="4672959"/>
                    <a:pt x="1316939" y="4683874"/>
                  </a:cubicBezTo>
                  <a:cubicBezTo>
                    <a:pt x="1310568" y="4681354"/>
                    <a:pt x="1309903" y="4694195"/>
                    <a:pt x="1324782" y="4715090"/>
                  </a:cubicBezTo>
                  <a:cubicBezTo>
                    <a:pt x="1309237" y="4691009"/>
                    <a:pt x="1292291" y="4664097"/>
                    <a:pt x="1274128" y="4634820"/>
                  </a:cubicBezTo>
                  <a:cubicBezTo>
                    <a:pt x="1257564" y="4604778"/>
                    <a:pt x="1240065" y="4572273"/>
                    <a:pt x="1221590" y="4537900"/>
                  </a:cubicBezTo>
                  <a:cubicBezTo>
                    <a:pt x="1216777" y="4529391"/>
                    <a:pt x="1212714" y="4520416"/>
                    <a:pt x="1208495" y="4511384"/>
                  </a:cubicBezTo>
                  <a:cubicBezTo>
                    <a:pt x="1204262" y="4502337"/>
                    <a:pt x="1199987" y="4493192"/>
                    <a:pt x="1195669" y="4483947"/>
                  </a:cubicBezTo>
                  <a:cubicBezTo>
                    <a:pt x="1187033" y="4465415"/>
                    <a:pt x="1178213" y="4446487"/>
                    <a:pt x="1169237" y="4427248"/>
                  </a:cubicBezTo>
                  <a:cubicBezTo>
                    <a:pt x="1164509" y="4417692"/>
                    <a:pt x="1160856" y="4407654"/>
                    <a:pt x="1156765" y="4397674"/>
                  </a:cubicBezTo>
                  <a:cubicBezTo>
                    <a:pt x="1152744" y="4387664"/>
                    <a:pt x="1148695" y="4377570"/>
                    <a:pt x="1144618" y="4367406"/>
                  </a:cubicBezTo>
                  <a:cubicBezTo>
                    <a:pt x="1136449" y="4347047"/>
                    <a:pt x="1128167" y="4326421"/>
                    <a:pt x="1119801" y="4305596"/>
                  </a:cubicBezTo>
                  <a:cubicBezTo>
                    <a:pt x="1112538" y="4284360"/>
                    <a:pt x="1105205" y="4262912"/>
                    <a:pt x="1097815" y="4241336"/>
                  </a:cubicBezTo>
                  <a:cubicBezTo>
                    <a:pt x="1094120" y="4230520"/>
                    <a:pt x="1090396" y="4219676"/>
                    <a:pt x="1086687" y="4208803"/>
                  </a:cubicBezTo>
                  <a:cubicBezTo>
                    <a:pt x="1082992" y="4197916"/>
                    <a:pt x="1078986" y="4187058"/>
                    <a:pt x="1076097" y="4175902"/>
                  </a:cubicBezTo>
                  <a:cubicBezTo>
                    <a:pt x="1069755" y="4153675"/>
                    <a:pt x="1063399" y="4131378"/>
                    <a:pt x="1057042" y="4109080"/>
                  </a:cubicBezTo>
                  <a:lnTo>
                    <a:pt x="1047415" y="4075570"/>
                  </a:lnTo>
                  <a:cubicBezTo>
                    <a:pt x="1045688" y="4070007"/>
                    <a:pt x="1044315" y="4064372"/>
                    <a:pt x="1043083" y="4058709"/>
                  </a:cubicBezTo>
                  <a:lnTo>
                    <a:pt x="1039176" y="4041763"/>
                  </a:lnTo>
                  <a:cubicBezTo>
                    <a:pt x="1033909" y="4019154"/>
                    <a:pt x="1028657" y="3996602"/>
                    <a:pt x="1023433" y="3974177"/>
                  </a:cubicBezTo>
                  <a:cubicBezTo>
                    <a:pt x="1020913" y="3962936"/>
                    <a:pt x="1017897" y="3951795"/>
                    <a:pt x="1015788" y="3940554"/>
                  </a:cubicBezTo>
                  <a:cubicBezTo>
                    <a:pt x="1013749" y="3929285"/>
                    <a:pt x="1011725" y="3918058"/>
                    <a:pt x="1009701" y="3906888"/>
                  </a:cubicBezTo>
                  <a:cubicBezTo>
                    <a:pt x="1001730" y="3862137"/>
                    <a:pt x="992429" y="3818236"/>
                    <a:pt x="987672" y="3775085"/>
                  </a:cubicBezTo>
                  <a:close/>
                  <a:moveTo>
                    <a:pt x="97316" y="3727647"/>
                  </a:moveTo>
                  <a:cubicBezTo>
                    <a:pt x="98615" y="3728592"/>
                    <a:pt x="99666" y="3732266"/>
                    <a:pt x="100586" y="3737696"/>
                  </a:cubicBezTo>
                  <a:cubicBezTo>
                    <a:pt x="102795" y="3748568"/>
                    <a:pt x="104663" y="3766491"/>
                    <a:pt x="106589" y="3783777"/>
                  </a:cubicBezTo>
                  <a:cubicBezTo>
                    <a:pt x="100855" y="3788392"/>
                    <a:pt x="95546" y="3779049"/>
                    <a:pt x="92559" y="3733972"/>
                  </a:cubicBezTo>
                  <a:cubicBezTo>
                    <a:pt x="94470" y="3728486"/>
                    <a:pt x="96017" y="3726702"/>
                    <a:pt x="97316" y="3727647"/>
                  </a:cubicBezTo>
                  <a:close/>
                  <a:moveTo>
                    <a:pt x="64896" y="3712439"/>
                  </a:moveTo>
                  <a:cubicBezTo>
                    <a:pt x="66014" y="3736081"/>
                    <a:pt x="68832" y="3759582"/>
                    <a:pt x="71394" y="3783168"/>
                  </a:cubicBezTo>
                  <a:cubicBezTo>
                    <a:pt x="66977" y="3778114"/>
                    <a:pt x="67430" y="3789312"/>
                    <a:pt x="64839" y="3803710"/>
                  </a:cubicBezTo>
                  <a:cubicBezTo>
                    <a:pt x="70913" y="3831458"/>
                    <a:pt x="77737" y="3863878"/>
                    <a:pt x="82437" y="3900446"/>
                  </a:cubicBezTo>
                  <a:cubicBezTo>
                    <a:pt x="83470" y="3909606"/>
                    <a:pt x="84858" y="3918978"/>
                    <a:pt x="86188" y="3928618"/>
                  </a:cubicBezTo>
                  <a:cubicBezTo>
                    <a:pt x="87448" y="3938259"/>
                    <a:pt x="88553" y="3948155"/>
                    <a:pt x="89430" y="3958306"/>
                  </a:cubicBezTo>
                  <a:cubicBezTo>
                    <a:pt x="91200" y="3978607"/>
                    <a:pt x="92149" y="3999942"/>
                    <a:pt x="91894" y="4022296"/>
                  </a:cubicBezTo>
                  <a:cubicBezTo>
                    <a:pt x="83371" y="3952516"/>
                    <a:pt x="83824" y="3961038"/>
                    <a:pt x="71281" y="3911970"/>
                  </a:cubicBezTo>
                  <a:cubicBezTo>
                    <a:pt x="73263" y="3839485"/>
                    <a:pt x="63509" y="3798146"/>
                    <a:pt x="54080" y="3758294"/>
                  </a:cubicBezTo>
                  <a:cubicBezTo>
                    <a:pt x="55255" y="3740385"/>
                    <a:pt x="58865" y="3724501"/>
                    <a:pt x="64896" y="3712439"/>
                  </a:cubicBezTo>
                  <a:close/>
                  <a:moveTo>
                    <a:pt x="82055" y="3707301"/>
                  </a:moveTo>
                  <a:cubicBezTo>
                    <a:pt x="84476" y="3715922"/>
                    <a:pt x="85481" y="3729046"/>
                    <a:pt x="86571" y="3744548"/>
                  </a:cubicBezTo>
                  <a:cubicBezTo>
                    <a:pt x="87718" y="3760050"/>
                    <a:pt x="88057" y="3777959"/>
                    <a:pt x="87449" y="3796193"/>
                  </a:cubicBezTo>
                  <a:cubicBezTo>
                    <a:pt x="79237" y="3796293"/>
                    <a:pt x="80979" y="3729159"/>
                    <a:pt x="82055" y="3707301"/>
                  </a:cubicBezTo>
                  <a:close/>
                  <a:moveTo>
                    <a:pt x="975157" y="3662295"/>
                  </a:moveTo>
                  <a:cubicBezTo>
                    <a:pt x="978286" y="3659860"/>
                    <a:pt x="979418" y="3671568"/>
                    <a:pt x="980140" y="3686107"/>
                  </a:cubicBezTo>
                  <a:cubicBezTo>
                    <a:pt x="981004" y="3700632"/>
                    <a:pt x="982731" y="3717919"/>
                    <a:pt x="984586" y="3726781"/>
                  </a:cubicBezTo>
                  <a:cubicBezTo>
                    <a:pt x="975143" y="3727305"/>
                    <a:pt x="977847" y="3695026"/>
                    <a:pt x="975157" y="3662295"/>
                  </a:cubicBezTo>
                  <a:close/>
                  <a:moveTo>
                    <a:pt x="60406" y="3661240"/>
                  </a:moveTo>
                  <a:cubicBezTo>
                    <a:pt x="63356" y="3662730"/>
                    <a:pt x="65674" y="3670895"/>
                    <a:pt x="66594" y="3693908"/>
                  </a:cubicBezTo>
                  <a:cubicBezTo>
                    <a:pt x="62772" y="3688797"/>
                    <a:pt x="59969" y="3672403"/>
                    <a:pt x="52650" y="3704059"/>
                  </a:cubicBezTo>
                  <a:cubicBezTo>
                    <a:pt x="51913" y="3692350"/>
                    <a:pt x="51163" y="3680331"/>
                    <a:pt x="50427" y="3668623"/>
                  </a:cubicBezTo>
                  <a:cubicBezTo>
                    <a:pt x="53875" y="3664935"/>
                    <a:pt x="57456" y="3659750"/>
                    <a:pt x="60406" y="3661240"/>
                  </a:cubicBezTo>
                  <a:close/>
                  <a:moveTo>
                    <a:pt x="886155" y="3642466"/>
                  </a:moveTo>
                  <a:lnTo>
                    <a:pt x="903734" y="3808283"/>
                  </a:lnTo>
                  <a:cubicBezTo>
                    <a:pt x="901157" y="3787402"/>
                    <a:pt x="898510" y="3765954"/>
                    <a:pt x="895806" y="3743996"/>
                  </a:cubicBezTo>
                  <a:cubicBezTo>
                    <a:pt x="894447" y="3732996"/>
                    <a:pt x="893074" y="3721883"/>
                    <a:pt x="891686" y="3710642"/>
                  </a:cubicBezTo>
                  <a:cubicBezTo>
                    <a:pt x="891078" y="3705021"/>
                    <a:pt x="890143" y="3699387"/>
                    <a:pt x="889761" y="3693681"/>
                  </a:cubicBezTo>
                  <a:cubicBezTo>
                    <a:pt x="889365" y="3687976"/>
                    <a:pt x="888968" y="3682257"/>
                    <a:pt x="888558" y="3676495"/>
                  </a:cubicBezTo>
                  <a:close/>
                  <a:moveTo>
                    <a:pt x="153255" y="3629324"/>
                  </a:moveTo>
                  <a:cubicBezTo>
                    <a:pt x="152042" y="3627495"/>
                    <a:pt x="150395" y="3629984"/>
                    <a:pt x="147914" y="3640804"/>
                  </a:cubicBezTo>
                  <a:cubicBezTo>
                    <a:pt x="150306" y="3672290"/>
                    <a:pt x="150773" y="3725520"/>
                    <a:pt x="158008" y="3708277"/>
                  </a:cubicBezTo>
                  <a:cubicBezTo>
                    <a:pt x="155530" y="3683828"/>
                    <a:pt x="164393" y="3676423"/>
                    <a:pt x="163317" y="3654098"/>
                  </a:cubicBezTo>
                  <a:cubicBezTo>
                    <a:pt x="156638" y="3679167"/>
                    <a:pt x="156896" y="3634811"/>
                    <a:pt x="153255" y="3629324"/>
                  </a:cubicBezTo>
                  <a:close/>
                  <a:moveTo>
                    <a:pt x="74919" y="3589697"/>
                  </a:moveTo>
                  <a:cubicBezTo>
                    <a:pt x="76505" y="3631446"/>
                    <a:pt x="82536" y="3679850"/>
                    <a:pt x="79577" y="3714053"/>
                  </a:cubicBezTo>
                  <a:cubicBezTo>
                    <a:pt x="69964" y="3713345"/>
                    <a:pt x="80950" y="3587503"/>
                    <a:pt x="67317" y="3609743"/>
                  </a:cubicBezTo>
                  <a:cubicBezTo>
                    <a:pt x="67402" y="3589202"/>
                    <a:pt x="70842" y="3605794"/>
                    <a:pt x="74919" y="3589697"/>
                  </a:cubicBezTo>
                  <a:close/>
                  <a:moveTo>
                    <a:pt x="97868" y="3583511"/>
                  </a:moveTo>
                  <a:cubicBezTo>
                    <a:pt x="102766" y="3619612"/>
                    <a:pt x="87080" y="3623208"/>
                    <a:pt x="90563" y="3657029"/>
                  </a:cubicBezTo>
                  <a:cubicBezTo>
                    <a:pt x="81474" y="3655670"/>
                    <a:pt x="90124" y="3593520"/>
                    <a:pt x="97868" y="3583511"/>
                  </a:cubicBezTo>
                  <a:close/>
                  <a:moveTo>
                    <a:pt x="6386467" y="3561978"/>
                  </a:moveTo>
                  <a:cubicBezTo>
                    <a:pt x="6385831" y="3598546"/>
                    <a:pt x="6388563" y="3615478"/>
                    <a:pt x="6390659" y="3635977"/>
                  </a:cubicBezTo>
                  <a:cubicBezTo>
                    <a:pt x="6381203" y="3647487"/>
                    <a:pt x="6388309" y="3562219"/>
                    <a:pt x="6378003" y="3578740"/>
                  </a:cubicBezTo>
                  <a:cubicBezTo>
                    <a:pt x="6378979" y="3561511"/>
                    <a:pt x="6381697" y="3575484"/>
                    <a:pt x="6386467" y="3561978"/>
                  </a:cubicBezTo>
                  <a:close/>
                  <a:moveTo>
                    <a:pt x="43717" y="3526061"/>
                  </a:moveTo>
                  <a:cubicBezTo>
                    <a:pt x="50343" y="3520766"/>
                    <a:pt x="54023" y="3531752"/>
                    <a:pt x="55156" y="3551685"/>
                  </a:cubicBezTo>
                  <a:cubicBezTo>
                    <a:pt x="55510" y="3561652"/>
                    <a:pt x="56175" y="3573884"/>
                    <a:pt x="56005" y="3587461"/>
                  </a:cubicBezTo>
                  <a:cubicBezTo>
                    <a:pt x="55878" y="3601037"/>
                    <a:pt x="55227" y="3615987"/>
                    <a:pt x="54038" y="3631404"/>
                  </a:cubicBezTo>
                  <a:cubicBezTo>
                    <a:pt x="51022" y="3589230"/>
                    <a:pt x="50994" y="3570033"/>
                    <a:pt x="43717" y="3526061"/>
                  </a:cubicBezTo>
                  <a:close/>
                  <a:moveTo>
                    <a:pt x="90205" y="3520892"/>
                  </a:moveTo>
                  <a:cubicBezTo>
                    <a:pt x="92024" y="3523378"/>
                    <a:pt x="93415" y="3528814"/>
                    <a:pt x="96140" y="3525056"/>
                  </a:cubicBezTo>
                  <a:cubicBezTo>
                    <a:pt x="94456" y="3532262"/>
                    <a:pt x="92941" y="3538717"/>
                    <a:pt x="90959" y="3547212"/>
                  </a:cubicBezTo>
                  <a:cubicBezTo>
                    <a:pt x="89939" y="3551459"/>
                    <a:pt x="88793" y="3556201"/>
                    <a:pt x="87448" y="3561822"/>
                  </a:cubicBezTo>
                  <a:cubicBezTo>
                    <a:pt x="86244" y="3567414"/>
                    <a:pt x="84843" y="3573855"/>
                    <a:pt x="83201" y="3581500"/>
                  </a:cubicBezTo>
                  <a:cubicBezTo>
                    <a:pt x="82833" y="3573629"/>
                    <a:pt x="82153" y="3565757"/>
                    <a:pt x="82040" y="3557914"/>
                  </a:cubicBezTo>
                  <a:cubicBezTo>
                    <a:pt x="81927" y="3550071"/>
                    <a:pt x="81813" y="3542228"/>
                    <a:pt x="81700" y="3534428"/>
                  </a:cubicBezTo>
                  <a:cubicBezTo>
                    <a:pt x="86139" y="3518869"/>
                    <a:pt x="88386" y="3518405"/>
                    <a:pt x="90205" y="3520892"/>
                  </a:cubicBezTo>
                  <a:close/>
                  <a:moveTo>
                    <a:pt x="935086" y="3501840"/>
                  </a:moveTo>
                  <a:cubicBezTo>
                    <a:pt x="935346" y="3500235"/>
                    <a:pt x="935428" y="3528704"/>
                    <a:pt x="935375" y="3551161"/>
                  </a:cubicBezTo>
                  <a:cubicBezTo>
                    <a:pt x="935361" y="3554899"/>
                    <a:pt x="935347" y="3558480"/>
                    <a:pt x="935347" y="3561722"/>
                  </a:cubicBezTo>
                  <a:cubicBezTo>
                    <a:pt x="935503" y="3564964"/>
                    <a:pt x="935630" y="3567881"/>
                    <a:pt x="935743" y="3570287"/>
                  </a:cubicBezTo>
                  <a:cubicBezTo>
                    <a:pt x="935970" y="3575115"/>
                    <a:pt x="936083" y="3577932"/>
                    <a:pt x="936012" y="3577423"/>
                  </a:cubicBezTo>
                  <a:cubicBezTo>
                    <a:pt x="935984" y="3576913"/>
                    <a:pt x="935743" y="3573076"/>
                    <a:pt x="935205" y="3564568"/>
                  </a:cubicBezTo>
                  <a:cubicBezTo>
                    <a:pt x="934894" y="3556060"/>
                    <a:pt x="935050" y="3542879"/>
                    <a:pt x="934951" y="3523682"/>
                  </a:cubicBezTo>
                  <a:cubicBezTo>
                    <a:pt x="934951" y="3520723"/>
                    <a:pt x="934696" y="3517934"/>
                    <a:pt x="934766" y="3514806"/>
                  </a:cubicBezTo>
                  <a:cubicBezTo>
                    <a:pt x="934894" y="3506251"/>
                    <a:pt x="935000" y="3502375"/>
                    <a:pt x="935086" y="3501840"/>
                  </a:cubicBezTo>
                  <a:close/>
                  <a:moveTo>
                    <a:pt x="74775" y="3486027"/>
                  </a:moveTo>
                  <a:cubicBezTo>
                    <a:pt x="77088" y="3485134"/>
                    <a:pt x="78649" y="3489331"/>
                    <a:pt x="78387" y="3505860"/>
                  </a:cubicBezTo>
                  <a:cubicBezTo>
                    <a:pt x="72739" y="3496204"/>
                    <a:pt x="73347" y="3524632"/>
                    <a:pt x="64259" y="3538916"/>
                  </a:cubicBezTo>
                  <a:cubicBezTo>
                    <a:pt x="63211" y="3521601"/>
                    <a:pt x="66651" y="3512174"/>
                    <a:pt x="66651" y="3496743"/>
                  </a:cubicBezTo>
                  <a:cubicBezTo>
                    <a:pt x="69398" y="3492906"/>
                    <a:pt x="72463" y="3486922"/>
                    <a:pt x="74775" y="3486027"/>
                  </a:cubicBezTo>
                  <a:close/>
                  <a:moveTo>
                    <a:pt x="144548" y="3463460"/>
                  </a:moveTo>
                  <a:cubicBezTo>
                    <a:pt x="143438" y="3462550"/>
                    <a:pt x="141816" y="3465036"/>
                    <a:pt x="139193" y="3474132"/>
                  </a:cubicBezTo>
                  <a:cubicBezTo>
                    <a:pt x="139334" y="3485571"/>
                    <a:pt x="139462" y="3497265"/>
                    <a:pt x="139603" y="3508746"/>
                  </a:cubicBezTo>
                  <a:cubicBezTo>
                    <a:pt x="141430" y="3511422"/>
                    <a:pt x="153378" y="3505179"/>
                    <a:pt x="153803" y="3476510"/>
                  </a:cubicBezTo>
                  <a:cubicBezTo>
                    <a:pt x="146583" y="3499476"/>
                    <a:pt x="147875" y="3466190"/>
                    <a:pt x="144548" y="3463460"/>
                  </a:cubicBezTo>
                  <a:close/>
                  <a:moveTo>
                    <a:pt x="962359" y="3448296"/>
                  </a:moveTo>
                  <a:cubicBezTo>
                    <a:pt x="969084" y="3454100"/>
                    <a:pt x="970457" y="3488035"/>
                    <a:pt x="970655" y="3527505"/>
                  </a:cubicBezTo>
                  <a:cubicBezTo>
                    <a:pt x="970655" y="3537373"/>
                    <a:pt x="970655" y="3547594"/>
                    <a:pt x="970655" y="3557801"/>
                  </a:cubicBezTo>
                  <a:cubicBezTo>
                    <a:pt x="970726" y="3568009"/>
                    <a:pt x="971589" y="3578216"/>
                    <a:pt x="972057" y="3588069"/>
                  </a:cubicBezTo>
                  <a:cubicBezTo>
                    <a:pt x="973203" y="3607762"/>
                    <a:pt x="974534" y="3626010"/>
                    <a:pt x="976445" y="3639941"/>
                  </a:cubicBezTo>
                  <a:cubicBezTo>
                    <a:pt x="972566" y="3628842"/>
                    <a:pt x="969310" y="3596663"/>
                    <a:pt x="966507" y="3559387"/>
                  </a:cubicBezTo>
                  <a:cubicBezTo>
                    <a:pt x="965459" y="3522111"/>
                    <a:pt x="964624" y="3479753"/>
                    <a:pt x="962359" y="3448296"/>
                  </a:cubicBezTo>
                  <a:close/>
                  <a:moveTo>
                    <a:pt x="822473" y="3433133"/>
                  </a:moveTo>
                  <a:cubicBezTo>
                    <a:pt x="827895" y="3468214"/>
                    <a:pt x="824143" y="3562204"/>
                    <a:pt x="833459" y="3547126"/>
                  </a:cubicBezTo>
                  <a:cubicBezTo>
                    <a:pt x="829084" y="3513333"/>
                    <a:pt x="831802" y="3440382"/>
                    <a:pt x="822473" y="3433133"/>
                  </a:cubicBezTo>
                  <a:close/>
                  <a:moveTo>
                    <a:pt x="966225" y="3305634"/>
                  </a:moveTo>
                  <a:cubicBezTo>
                    <a:pt x="973263" y="3303731"/>
                    <a:pt x="968766" y="3390289"/>
                    <a:pt x="967824" y="3429892"/>
                  </a:cubicBezTo>
                  <a:cubicBezTo>
                    <a:pt x="955847" y="3428858"/>
                    <a:pt x="968334" y="3317315"/>
                    <a:pt x="962459" y="3312260"/>
                  </a:cubicBezTo>
                  <a:cubicBezTo>
                    <a:pt x="963979" y="3307983"/>
                    <a:pt x="965220" y="3305907"/>
                    <a:pt x="966225" y="3305634"/>
                  </a:cubicBezTo>
                  <a:close/>
                  <a:moveTo>
                    <a:pt x="6540177" y="3279936"/>
                  </a:moveTo>
                  <a:lnTo>
                    <a:pt x="6551143" y="3388029"/>
                  </a:lnTo>
                  <a:cubicBezTo>
                    <a:pt x="6552771" y="3405642"/>
                    <a:pt x="6552603" y="3423507"/>
                    <a:pt x="6553183" y="3442209"/>
                  </a:cubicBezTo>
                  <a:cubicBezTo>
                    <a:pt x="6553651" y="3460910"/>
                    <a:pt x="6554231" y="3480433"/>
                    <a:pt x="6555165" y="3501456"/>
                  </a:cubicBezTo>
                  <a:cubicBezTo>
                    <a:pt x="6546373" y="3511819"/>
                    <a:pt x="6547121" y="3433024"/>
                    <a:pt x="6548153" y="3408370"/>
                  </a:cubicBezTo>
                  <a:lnTo>
                    <a:pt x="6548539" y="3402817"/>
                  </a:lnTo>
                  <a:lnTo>
                    <a:pt x="6548935" y="3407071"/>
                  </a:lnTo>
                  <a:cubicBezTo>
                    <a:pt x="6548903" y="3402510"/>
                    <a:pt x="6548793" y="3400780"/>
                    <a:pt x="6548649" y="3401218"/>
                  </a:cubicBezTo>
                  <a:lnTo>
                    <a:pt x="6548539" y="3402817"/>
                  </a:lnTo>
                  <a:lnTo>
                    <a:pt x="6546027" y="3375912"/>
                  </a:lnTo>
                  <a:cubicBezTo>
                    <a:pt x="6543351" y="3351838"/>
                    <a:pt x="6539865" y="3322035"/>
                    <a:pt x="6539547" y="3291771"/>
                  </a:cubicBezTo>
                  <a:close/>
                  <a:moveTo>
                    <a:pt x="6540229" y="3278925"/>
                  </a:moveTo>
                  <a:lnTo>
                    <a:pt x="6540177" y="3279936"/>
                  </a:lnTo>
                  <a:lnTo>
                    <a:pt x="6540171" y="3279883"/>
                  </a:lnTo>
                  <a:close/>
                  <a:moveTo>
                    <a:pt x="6541523" y="3254571"/>
                  </a:moveTo>
                  <a:lnTo>
                    <a:pt x="6541613" y="3256467"/>
                  </a:lnTo>
                  <a:lnTo>
                    <a:pt x="6540229" y="3278925"/>
                  </a:lnTo>
                  <a:close/>
                  <a:moveTo>
                    <a:pt x="59488" y="3249870"/>
                  </a:moveTo>
                  <a:cubicBezTo>
                    <a:pt x="58016" y="3273994"/>
                    <a:pt x="40121" y="3369300"/>
                    <a:pt x="55581" y="3345205"/>
                  </a:cubicBezTo>
                  <a:cubicBezTo>
                    <a:pt x="40248" y="3429057"/>
                    <a:pt x="51673" y="3295116"/>
                    <a:pt x="45713" y="3299632"/>
                  </a:cubicBezTo>
                  <a:cubicBezTo>
                    <a:pt x="47341" y="3277094"/>
                    <a:pt x="52339" y="3261296"/>
                    <a:pt x="59488" y="3249870"/>
                  </a:cubicBezTo>
                  <a:close/>
                  <a:moveTo>
                    <a:pt x="6541067" y="3244838"/>
                  </a:moveTo>
                  <a:lnTo>
                    <a:pt x="6541943" y="3246684"/>
                  </a:lnTo>
                  <a:lnTo>
                    <a:pt x="6541523" y="3254571"/>
                  </a:lnTo>
                  <a:close/>
                  <a:moveTo>
                    <a:pt x="76271" y="3239322"/>
                  </a:moveTo>
                  <a:cubicBezTo>
                    <a:pt x="78933" y="3242530"/>
                    <a:pt x="76016" y="3273217"/>
                    <a:pt x="82408" y="3257969"/>
                  </a:cubicBezTo>
                  <a:cubicBezTo>
                    <a:pt x="81431" y="3298671"/>
                    <a:pt x="71068" y="3320614"/>
                    <a:pt x="69596" y="3360170"/>
                  </a:cubicBezTo>
                  <a:cubicBezTo>
                    <a:pt x="57775" y="3371142"/>
                    <a:pt x="83725" y="3251541"/>
                    <a:pt x="66495" y="3290077"/>
                  </a:cubicBezTo>
                  <a:cubicBezTo>
                    <a:pt x="66396" y="3272692"/>
                    <a:pt x="70346" y="3263576"/>
                    <a:pt x="71196" y="3247988"/>
                  </a:cubicBezTo>
                  <a:cubicBezTo>
                    <a:pt x="73875" y="3240234"/>
                    <a:pt x="75383" y="3238251"/>
                    <a:pt x="76271" y="3239322"/>
                  </a:cubicBezTo>
                  <a:close/>
                  <a:moveTo>
                    <a:pt x="148420" y="3236506"/>
                  </a:moveTo>
                  <a:cubicBezTo>
                    <a:pt x="143745" y="3234774"/>
                    <a:pt x="138861" y="3241439"/>
                    <a:pt x="141076" y="3248425"/>
                  </a:cubicBezTo>
                  <a:cubicBezTo>
                    <a:pt x="148069" y="3232740"/>
                    <a:pt x="140778" y="3286692"/>
                    <a:pt x="141840" y="3300128"/>
                  </a:cubicBezTo>
                  <a:cubicBezTo>
                    <a:pt x="150419" y="3284102"/>
                    <a:pt x="148990" y="3268232"/>
                    <a:pt x="154511" y="3274956"/>
                  </a:cubicBezTo>
                  <a:cubicBezTo>
                    <a:pt x="157562" y="3248361"/>
                    <a:pt x="153096" y="3238236"/>
                    <a:pt x="148420" y="3236506"/>
                  </a:cubicBezTo>
                  <a:close/>
                  <a:moveTo>
                    <a:pt x="14508" y="3219803"/>
                  </a:moveTo>
                  <a:cubicBezTo>
                    <a:pt x="16663" y="3218494"/>
                    <a:pt x="18058" y="3220969"/>
                    <a:pt x="16210" y="3239522"/>
                  </a:cubicBezTo>
                  <a:cubicBezTo>
                    <a:pt x="13407" y="3247224"/>
                    <a:pt x="13393" y="3240867"/>
                    <a:pt x="13577" y="3233789"/>
                  </a:cubicBezTo>
                  <a:cubicBezTo>
                    <a:pt x="934" y="3303741"/>
                    <a:pt x="22128" y="3291294"/>
                    <a:pt x="0" y="3350119"/>
                  </a:cubicBezTo>
                  <a:cubicBezTo>
                    <a:pt x="9584" y="3295741"/>
                    <a:pt x="1614" y="3264341"/>
                    <a:pt x="8239" y="3222777"/>
                  </a:cubicBezTo>
                  <a:cubicBezTo>
                    <a:pt x="9436" y="3226201"/>
                    <a:pt x="12352" y="3221111"/>
                    <a:pt x="14508" y="3219803"/>
                  </a:cubicBezTo>
                  <a:close/>
                  <a:moveTo>
                    <a:pt x="6522007" y="3215241"/>
                  </a:moveTo>
                  <a:cubicBezTo>
                    <a:pt x="6529187" y="3248780"/>
                    <a:pt x="6530843" y="3305224"/>
                    <a:pt x="6533335" y="3367304"/>
                  </a:cubicBezTo>
                  <a:cubicBezTo>
                    <a:pt x="6533703" y="3382833"/>
                    <a:pt x="6534779" y="3398703"/>
                    <a:pt x="6534467" y="3414715"/>
                  </a:cubicBezTo>
                  <a:cubicBezTo>
                    <a:pt x="6534199" y="3430713"/>
                    <a:pt x="6533929" y="3446838"/>
                    <a:pt x="6533659" y="3462807"/>
                  </a:cubicBezTo>
                  <a:cubicBezTo>
                    <a:pt x="6533193" y="3494703"/>
                    <a:pt x="6532739" y="3526033"/>
                    <a:pt x="6532315" y="3554743"/>
                  </a:cubicBezTo>
                  <a:cubicBezTo>
                    <a:pt x="6529935" y="3553908"/>
                    <a:pt x="6527531" y="3553441"/>
                    <a:pt x="6524033" y="3561992"/>
                  </a:cubicBezTo>
                  <a:cubicBezTo>
                    <a:pt x="6525689" y="3523244"/>
                    <a:pt x="6526907" y="3483859"/>
                    <a:pt x="6521669" y="3435838"/>
                  </a:cubicBezTo>
                  <a:cubicBezTo>
                    <a:pt x="6525535" y="3423210"/>
                    <a:pt x="6526667" y="3435328"/>
                    <a:pt x="6529923" y="3428320"/>
                  </a:cubicBezTo>
                  <a:cubicBezTo>
                    <a:pt x="6528607" y="3417179"/>
                    <a:pt x="6529441" y="3408473"/>
                    <a:pt x="6530799" y="3401422"/>
                  </a:cubicBezTo>
                  <a:cubicBezTo>
                    <a:pt x="6528039" y="3389842"/>
                    <a:pt x="6526979" y="3397614"/>
                    <a:pt x="6525859" y="3406079"/>
                  </a:cubicBezTo>
                  <a:cubicBezTo>
                    <a:pt x="6524401" y="3414573"/>
                    <a:pt x="6522787" y="3423763"/>
                    <a:pt x="6520267" y="3415084"/>
                  </a:cubicBezTo>
                  <a:cubicBezTo>
                    <a:pt x="6525335" y="3381375"/>
                    <a:pt x="6534947" y="3312713"/>
                    <a:pt x="6524189" y="3268925"/>
                  </a:cubicBezTo>
                  <a:cubicBezTo>
                    <a:pt x="6515581" y="3284894"/>
                    <a:pt x="6521103" y="3318135"/>
                    <a:pt x="6524839" y="3349493"/>
                  </a:cubicBezTo>
                  <a:cubicBezTo>
                    <a:pt x="6516869" y="3356175"/>
                    <a:pt x="6514747" y="3330212"/>
                    <a:pt x="6514123" y="3283069"/>
                  </a:cubicBezTo>
                  <a:cubicBezTo>
                    <a:pt x="6517831" y="3272804"/>
                    <a:pt x="6521485" y="3262653"/>
                    <a:pt x="6525179" y="3252419"/>
                  </a:cubicBezTo>
                  <a:cubicBezTo>
                    <a:pt x="6522831" y="3247294"/>
                    <a:pt x="6520395" y="3242070"/>
                    <a:pt x="6518115" y="3227545"/>
                  </a:cubicBezTo>
                  <a:cubicBezTo>
                    <a:pt x="6520903" y="3228379"/>
                    <a:pt x="6523665" y="3229101"/>
                    <a:pt x="6522007" y="3215241"/>
                  </a:cubicBezTo>
                  <a:close/>
                  <a:moveTo>
                    <a:pt x="1048930" y="3207242"/>
                  </a:moveTo>
                  <a:cubicBezTo>
                    <a:pt x="1051138" y="3211121"/>
                    <a:pt x="1050756" y="3228988"/>
                    <a:pt x="1049666" y="3250719"/>
                  </a:cubicBezTo>
                  <a:cubicBezTo>
                    <a:pt x="1049043" y="3261577"/>
                    <a:pt x="1048378" y="3273427"/>
                    <a:pt x="1047712" y="3284993"/>
                  </a:cubicBezTo>
                  <a:cubicBezTo>
                    <a:pt x="1047189" y="3296574"/>
                    <a:pt x="1046070" y="3307787"/>
                    <a:pt x="1046594" y="3317612"/>
                  </a:cubicBezTo>
                  <a:cubicBezTo>
                    <a:pt x="1044980" y="3321859"/>
                    <a:pt x="1044216" y="3320442"/>
                    <a:pt x="1043876" y="3316521"/>
                  </a:cubicBezTo>
                  <a:cubicBezTo>
                    <a:pt x="1043706" y="3314567"/>
                    <a:pt x="1043649" y="3311992"/>
                    <a:pt x="1043635" y="3309187"/>
                  </a:cubicBezTo>
                  <a:cubicBezTo>
                    <a:pt x="1043819" y="3306413"/>
                    <a:pt x="1044003" y="3303412"/>
                    <a:pt x="1044187" y="3300595"/>
                  </a:cubicBezTo>
                  <a:cubicBezTo>
                    <a:pt x="1045023" y="3289353"/>
                    <a:pt x="1045745" y="3280987"/>
                    <a:pt x="1041596" y="3301091"/>
                  </a:cubicBezTo>
                  <a:cubicBezTo>
                    <a:pt x="1033683" y="3291138"/>
                    <a:pt x="1050445" y="3238827"/>
                    <a:pt x="1048930" y="3207242"/>
                  </a:cubicBezTo>
                  <a:close/>
                  <a:moveTo>
                    <a:pt x="974181" y="3193440"/>
                  </a:moveTo>
                  <a:cubicBezTo>
                    <a:pt x="981217" y="3187027"/>
                    <a:pt x="972128" y="3234891"/>
                    <a:pt x="972609" y="3250379"/>
                  </a:cubicBezTo>
                  <a:cubicBezTo>
                    <a:pt x="964936" y="3250705"/>
                    <a:pt x="969452" y="3220069"/>
                    <a:pt x="974181" y="3193440"/>
                  </a:cubicBezTo>
                  <a:close/>
                  <a:moveTo>
                    <a:pt x="6507779" y="3165650"/>
                  </a:moveTo>
                  <a:cubicBezTo>
                    <a:pt x="6509621" y="3173237"/>
                    <a:pt x="6508659" y="3177783"/>
                    <a:pt x="6507595" y="3182071"/>
                  </a:cubicBezTo>
                  <a:cubicBezTo>
                    <a:pt x="6506237" y="3192816"/>
                    <a:pt x="6510003" y="3205262"/>
                    <a:pt x="6513005" y="3220168"/>
                  </a:cubicBezTo>
                  <a:cubicBezTo>
                    <a:pt x="6515935" y="3235061"/>
                    <a:pt x="6518625" y="3252391"/>
                    <a:pt x="6512935" y="3272734"/>
                  </a:cubicBezTo>
                  <a:cubicBezTo>
                    <a:pt x="6510795" y="3247308"/>
                    <a:pt x="6508885" y="3237879"/>
                    <a:pt x="6507963" y="3228365"/>
                  </a:cubicBezTo>
                  <a:cubicBezTo>
                    <a:pt x="6506831" y="3218866"/>
                    <a:pt x="6505715" y="3209366"/>
                    <a:pt x="6502061" y="3184097"/>
                  </a:cubicBezTo>
                  <a:cubicBezTo>
                    <a:pt x="6503943" y="3178008"/>
                    <a:pt x="6505883" y="3171779"/>
                    <a:pt x="6507779" y="3165650"/>
                  </a:cubicBezTo>
                  <a:close/>
                  <a:moveTo>
                    <a:pt x="835965" y="3141369"/>
                  </a:moveTo>
                  <a:cubicBezTo>
                    <a:pt x="833077" y="3143479"/>
                    <a:pt x="830854" y="3147202"/>
                    <a:pt x="829509" y="3152001"/>
                  </a:cubicBezTo>
                  <a:cubicBezTo>
                    <a:pt x="828207" y="3156814"/>
                    <a:pt x="827499" y="3162661"/>
                    <a:pt x="827031" y="3168933"/>
                  </a:cubicBezTo>
                  <a:cubicBezTo>
                    <a:pt x="826083" y="3181476"/>
                    <a:pt x="826111" y="3195675"/>
                    <a:pt x="824328" y="3206747"/>
                  </a:cubicBezTo>
                  <a:cubicBezTo>
                    <a:pt x="830274" y="3194742"/>
                    <a:pt x="831675" y="3208121"/>
                    <a:pt x="834280" y="3192222"/>
                  </a:cubicBezTo>
                  <a:cubicBezTo>
                    <a:pt x="829566" y="3193468"/>
                    <a:pt x="829212" y="3185568"/>
                    <a:pt x="830358" y="3174935"/>
                  </a:cubicBezTo>
                  <a:cubicBezTo>
                    <a:pt x="831618" y="3164318"/>
                    <a:pt x="833869" y="3150910"/>
                    <a:pt x="835965" y="3141369"/>
                  </a:cubicBezTo>
                  <a:close/>
                  <a:moveTo>
                    <a:pt x="6865585" y="3120686"/>
                  </a:moveTo>
                  <a:lnTo>
                    <a:pt x="6865725" y="3121631"/>
                  </a:lnTo>
                  <a:cubicBezTo>
                    <a:pt x="6868793" y="3144666"/>
                    <a:pt x="6868885" y="3151026"/>
                    <a:pt x="6867481" y="3139683"/>
                  </a:cubicBezTo>
                  <a:close/>
                  <a:moveTo>
                    <a:pt x="160443" y="3113720"/>
                  </a:moveTo>
                  <a:cubicBezTo>
                    <a:pt x="158418" y="3129081"/>
                    <a:pt x="155912" y="3127609"/>
                    <a:pt x="153463" y="3126052"/>
                  </a:cubicBezTo>
                  <a:cubicBezTo>
                    <a:pt x="144318" y="3176875"/>
                    <a:pt x="164619" y="3112206"/>
                    <a:pt x="160754" y="3142403"/>
                  </a:cubicBezTo>
                  <a:cubicBezTo>
                    <a:pt x="150108" y="3166611"/>
                    <a:pt x="164449" y="3151039"/>
                    <a:pt x="161122" y="3170859"/>
                  </a:cubicBezTo>
                  <a:cubicBezTo>
                    <a:pt x="157654" y="3177045"/>
                    <a:pt x="156181" y="3187592"/>
                    <a:pt x="153180" y="3194898"/>
                  </a:cubicBezTo>
                  <a:cubicBezTo>
                    <a:pt x="158277" y="3165592"/>
                    <a:pt x="148763" y="3158825"/>
                    <a:pt x="144771" y="3190409"/>
                  </a:cubicBezTo>
                  <a:cubicBezTo>
                    <a:pt x="152628" y="3179310"/>
                    <a:pt x="149457" y="3212211"/>
                    <a:pt x="154638" y="3211687"/>
                  </a:cubicBezTo>
                  <a:cubicBezTo>
                    <a:pt x="159154" y="3169599"/>
                    <a:pt x="163897" y="3196016"/>
                    <a:pt x="167026" y="3170208"/>
                  </a:cubicBezTo>
                  <a:cubicBezTo>
                    <a:pt x="159112" y="3173761"/>
                    <a:pt x="168314" y="3110209"/>
                    <a:pt x="160443" y="3113720"/>
                  </a:cubicBezTo>
                  <a:close/>
                  <a:moveTo>
                    <a:pt x="6701469" y="3074391"/>
                  </a:moveTo>
                  <a:lnTo>
                    <a:pt x="6703053" y="3079030"/>
                  </a:lnTo>
                  <a:cubicBezTo>
                    <a:pt x="6705117" y="3087257"/>
                    <a:pt x="6706901" y="3096519"/>
                    <a:pt x="6708671" y="3106586"/>
                  </a:cubicBezTo>
                  <a:cubicBezTo>
                    <a:pt x="6712111" y="3126745"/>
                    <a:pt x="6714999" y="3150203"/>
                    <a:pt x="6717731" y="3175388"/>
                  </a:cubicBezTo>
                  <a:cubicBezTo>
                    <a:pt x="6719033" y="3187988"/>
                    <a:pt x="6720393" y="3201014"/>
                    <a:pt x="6721767" y="3214278"/>
                  </a:cubicBezTo>
                  <a:cubicBezTo>
                    <a:pt x="6722389" y="3220918"/>
                    <a:pt x="6723223" y="3227601"/>
                    <a:pt x="6723677" y="3234340"/>
                  </a:cubicBezTo>
                  <a:cubicBezTo>
                    <a:pt x="6724087" y="3241092"/>
                    <a:pt x="6724483" y="3247874"/>
                    <a:pt x="6724895" y="3254683"/>
                  </a:cubicBezTo>
                  <a:cubicBezTo>
                    <a:pt x="6726579" y="3281908"/>
                    <a:pt x="6728519" y="3309316"/>
                    <a:pt x="6731207" y="3335463"/>
                  </a:cubicBezTo>
                  <a:cubicBezTo>
                    <a:pt x="6720393" y="3311099"/>
                    <a:pt x="6717775" y="3274136"/>
                    <a:pt x="6715395" y="3231252"/>
                  </a:cubicBezTo>
                  <a:cubicBezTo>
                    <a:pt x="6711303" y="3188541"/>
                    <a:pt x="6707339" y="3139826"/>
                    <a:pt x="6696339" y="3092852"/>
                  </a:cubicBezTo>
                  <a:close/>
                  <a:moveTo>
                    <a:pt x="6700667" y="3072046"/>
                  </a:moveTo>
                  <a:lnTo>
                    <a:pt x="6701861" y="3072976"/>
                  </a:lnTo>
                  <a:lnTo>
                    <a:pt x="6701469" y="3074391"/>
                  </a:lnTo>
                  <a:close/>
                  <a:moveTo>
                    <a:pt x="6571495" y="3065325"/>
                  </a:moveTo>
                  <a:cubicBezTo>
                    <a:pt x="6575473" y="3063477"/>
                    <a:pt x="6578165" y="3097231"/>
                    <a:pt x="6582063" y="3098303"/>
                  </a:cubicBezTo>
                  <a:cubicBezTo>
                    <a:pt x="6584783" y="3118435"/>
                    <a:pt x="6582899" y="3133370"/>
                    <a:pt x="6578099" y="3144923"/>
                  </a:cubicBezTo>
                  <a:cubicBezTo>
                    <a:pt x="6587499" y="3157295"/>
                    <a:pt x="6591605" y="3187577"/>
                    <a:pt x="6594903" y="3226242"/>
                  </a:cubicBezTo>
                  <a:cubicBezTo>
                    <a:pt x="6596985" y="3245537"/>
                    <a:pt x="6596857" y="3267099"/>
                    <a:pt x="6597863" y="3289566"/>
                  </a:cubicBezTo>
                  <a:cubicBezTo>
                    <a:pt x="6598711" y="3312034"/>
                    <a:pt x="6599887" y="3335463"/>
                    <a:pt x="6602039" y="3358780"/>
                  </a:cubicBezTo>
                  <a:cubicBezTo>
                    <a:pt x="6595895" y="3345487"/>
                    <a:pt x="6592711" y="3297679"/>
                    <a:pt x="6588787" y="3242338"/>
                  </a:cubicBezTo>
                  <a:cubicBezTo>
                    <a:pt x="6582531" y="3187196"/>
                    <a:pt x="6576343" y="3124338"/>
                    <a:pt x="6566999" y="3081570"/>
                  </a:cubicBezTo>
                  <a:cubicBezTo>
                    <a:pt x="6568703" y="3070512"/>
                    <a:pt x="6570171" y="3065941"/>
                    <a:pt x="6571495" y="3065325"/>
                  </a:cubicBezTo>
                  <a:close/>
                  <a:moveTo>
                    <a:pt x="191872" y="3058903"/>
                  </a:moveTo>
                  <a:cubicBezTo>
                    <a:pt x="188361" y="3064977"/>
                    <a:pt x="184878" y="3071023"/>
                    <a:pt x="181381" y="3077081"/>
                  </a:cubicBezTo>
                  <a:cubicBezTo>
                    <a:pt x="173396" y="3139953"/>
                    <a:pt x="188686" y="3112914"/>
                    <a:pt x="172972" y="3169272"/>
                  </a:cubicBezTo>
                  <a:cubicBezTo>
                    <a:pt x="182953" y="3140519"/>
                    <a:pt x="194377" y="3115490"/>
                    <a:pt x="201484" y="3080635"/>
                  </a:cubicBezTo>
                  <a:cubicBezTo>
                    <a:pt x="181395" y="3135509"/>
                    <a:pt x="191843" y="3091550"/>
                    <a:pt x="191872" y="3058903"/>
                  </a:cubicBezTo>
                  <a:close/>
                  <a:moveTo>
                    <a:pt x="6695759" y="3057687"/>
                  </a:moveTo>
                  <a:lnTo>
                    <a:pt x="6700667" y="3072046"/>
                  </a:lnTo>
                  <a:lnTo>
                    <a:pt x="6697121" y="3069286"/>
                  </a:lnTo>
                  <a:cubicBezTo>
                    <a:pt x="6695733" y="3068410"/>
                    <a:pt x="6694909" y="3066216"/>
                    <a:pt x="6695759" y="3057687"/>
                  </a:cubicBezTo>
                  <a:close/>
                  <a:moveTo>
                    <a:pt x="50016" y="3044749"/>
                  </a:moveTo>
                  <a:cubicBezTo>
                    <a:pt x="61455" y="3029459"/>
                    <a:pt x="49861" y="3092669"/>
                    <a:pt x="45628" y="3122315"/>
                  </a:cubicBezTo>
                  <a:cubicBezTo>
                    <a:pt x="38705" y="3132041"/>
                    <a:pt x="49733" y="3070684"/>
                    <a:pt x="39540" y="3093363"/>
                  </a:cubicBezTo>
                  <a:cubicBezTo>
                    <a:pt x="42980" y="3076997"/>
                    <a:pt x="48799" y="3066337"/>
                    <a:pt x="50016" y="3044749"/>
                  </a:cubicBezTo>
                  <a:close/>
                  <a:moveTo>
                    <a:pt x="999932" y="2987723"/>
                  </a:moveTo>
                  <a:cubicBezTo>
                    <a:pt x="1012730" y="2979922"/>
                    <a:pt x="991055" y="3051797"/>
                    <a:pt x="990319" y="3083850"/>
                  </a:cubicBezTo>
                  <a:cubicBezTo>
                    <a:pt x="986695" y="3088662"/>
                    <a:pt x="988252" y="3069012"/>
                    <a:pt x="990758" y="3045866"/>
                  </a:cubicBezTo>
                  <a:cubicBezTo>
                    <a:pt x="994396" y="3022930"/>
                    <a:pt x="999295" y="2996612"/>
                    <a:pt x="999932" y="2987723"/>
                  </a:cubicBezTo>
                  <a:close/>
                  <a:moveTo>
                    <a:pt x="6738387" y="2979086"/>
                  </a:moveTo>
                  <a:cubicBezTo>
                    <a:pt x="6742987" y="3002459"/>
                    <a:pt x="6748663" y="3027079"/>
                    <a:pt x="6752727" y="3049971"/>
                  </a:cubicBezTo>
                  <a:cubicBezTo>
                    <a:pt x="6754963" y="3061383"/>
                    <a:pt x="6755899" y="3072481"/>
                    <a:pt x="6756407" y="3082717"/>
                  </a:cubicBezTo>
                  <a:cubicBezTo>
                    <a:pt x="6756875" y="3092953"/>
                    <a:pt x="6756649" y="3102367"/>
                    <a:pt x="6755417" y="3110536"/>
                  </a:cubicBezTo>
                  <a:cubicBezTo>
                    <a:pt x="6752317" y="3066748"/>
                    <a:pt x="6734833" y="3011874"/>
                    <a:pt x="6738387" y="2979086"/>
                  </a:cubicBezTo>
                  <a:close/>
                  <a:moveTo>
                    <a:pt x="976899" y="2951507"/>
                  </a:moveTo>
                  <a:cubicBezTo>
                    <a:pt x="981571" y="2957170"/>
                    <a:pt x="977621" y="2983970"/>
                    <a:pt x="971590" y="3015739"/>
                  </a:cubicBezTo>
                  <a:cubicBezTo>
                    <a:pt x="970033" y="3023667"/>
                    <a:pt x="968419" y="3031920"/>
                    <a:pt x="966776" y="3040244"/>
                  </a:cubicBezTo>
                  <a:cubicBezTo>
                    <a:pt x="965545" y="3048640"/>
                    <a:pt x="964313" y="3057119"/>
                    <a:pt x="963110" y="3065387"/>
                  </a:cubicBezTo>
                  <a:cubicBezTo>
                    <a:pt x="960731" y="3081923"/>
                    <a:pt x="958622" y="3097679"/>
                    <a:pt x="957489" y="3110578"/>
                  </a:cubicBezTo>
                  <a:cubicBezTo>
                    <a:pt x="954984" y="3104404"/>
                    <a:pt x="957843" y="3078937"/>
                    <a:pt x="961751" y="3047747"/>
                  </a:cubicBezTo>
                  <a:cubicBezTo>
                    <a:pt x="962543" y="3039919"/>
                    <a:pt x="964171" y="3031877"/>
                    <a:pt x="965630" y="3023667"/>
                  </a:cubicBezTo>
                  <a:cubicBezTo>
                    <a:pt x="967074" y="3015442"/>
                    <a:pt x="968532" y="3007088"/>
                    <a:pt x="969976" y="2998807"/>
                  </a:cubicBezTo>
                  <a:cubicBezTo>
                    <a:pt x="972779" y="2982228"/>
                    <a:pt x="975299" y="2965905"/>
                    <a:pt x="976899" y="2951507"/>
                  </a:cubicBezTo>
                  <a:close/>
                  <a:moveTo>
                    <a:pt x="163260" y="2947006"/>
                  </a:moveTo>
                  <a:cubicBezTo>
                    <a:pt x="161615" y="2944090"/>
                    <a:pt x="158404" y="2947027"/>
                    <a:pt x="152486" y="2959676"/>
                  </a:cubicBezTo>
                  <a:cubicBezTo>
                    <a:pt x="155318" y="2971115"/>
                    <a:pt x="153251" y="2988940"/>
                    <a:pt x="149584" y="3011662"/>
                  </a:cubicBezTo>
                  <a:cubicBezTo>
                    <a:pt x="147815" y="3023044"/>
                    <a:pt x="145351" y="3035602"/>
                    <a:pt x="143440" y="3049278"/>
                  </a:cubicBezTo>
                  <a:cubicBezTo>
                    <a:pt x="141755" y="3062982"/>
                    <a:pt x="140127" y="3077719"/>
                    <a:pt x="138952" y="3093278"/>
                  </a:cubicBezTo>
                  <a:cubicBezTo>
                    <a:pt x="144020" y="3082703"/>
                    <a:pt x="148565" y="3061778"/>
                    <a:pt x="153053" y="3045709"/>
                  </a:cubicBezTo>
                  <a:cubicBezTo>
                    <a:pt x="158121" y="3029711"/>
                    <a:pt x="162779" y="3018528"/>
                    <a:pt x="166559" y="3027149"/>
                  </a:cubicBezTo>
                  <a:cubicBezTo>
                    <a:pt x="159031" y="3017190"/>
                    <a:pt x="168194" y="2955754"/>
                    <a:pt x="163260" y="2947006"/>
                  </a:cubicBezTo>
                  <a:close/>
                  <a:moveTo>
                    <a:pt x="6550847" y="2927894"/>
                  </a:moveTo>
                  <a:cubicBezTo>
                    <a:pt x="6563007" y="2971980"/>
                    <a:pt x="6562725" y="3004597"/>
                    <a:pt x="6574999" y="3049759"/>
                  </a:cubicBezTo>
                  <a:cubicBezTo>
                    <a:pt x="6574035" y="3079559"/>
                    <a:pt x="6561011" y="3028254"/>
                    <a:pt x="6566363" y="3064723"/>
                  </a:cubicBezTo>
                  <a:cubicBezTo>
                    <a:pt x="6558663" y="3073331"/>
                    <a:pt x="6561393" y="3028736"/>
                    <a:pt x="6566561" y="3024730"/>
                  </a:cubicBezTo>
                  <a:cubicBezTo>
                    <a:pt x="6561903" y="3017169"/>
                    <a:pt x="6556509" y="2991701"/>
                    <a:pt x="6552645" y="3001964"/>
                  </a:cubicBezTo>
                  <a:cubicBezTo>
                    <a:pt x="6550491" y="2986265"/>
                    <a:pt x="6549927" y="2972376"/>
                    <a:pt x="6552715" y="2961730"/>
                  </a:cubicBezTo>
                  <a:cubicBezTo>
                    <a:pt x="6547619" y="2944232"/>
                    <a:pt x="6545411" y="2990328"/>
                    <a:pt x="6538799" y="2939235"/>
                  </a:cubicBezTo>
                  <a:cubicBezTo>
                    <a:pt x="6539819" y="2925488"/>
                    <a:pt x="6542607" y="2932453"/>
                    <a:pt x="6545183" y="2938003"/>
                  </a:cubicBezTo>
                  <a:cubicBezTo>
                    <a:pt x="6547449" y="2943594"/>
                    <a:pt x="6550251" y="2947629"/>
                    <a:pt x="6550847" y="2927894"/>
                  </a:cubicBezTo>
                  <a:close/>
                  <a:moveTo>
                    <a:pt x="61668" y="2895943"/>
                  </a:moveTo>
                  <a:cubicBezTo>
                    <a:pt x="52197" y="2934989"/>
                    <a:pt x="48318" y="2946414"/>
                    <a:pt x="38960" y="2951198"/>
                  </a:cubicBezTo>
                  <a:cubicBezTo>
                    <a:pt x="40687" y="2939152"/>
                    <a:pt x="42428" y="2927117"/>
                    <a:pt x="44156" y="2915028"/>
                  </a:cubicBezTo>
                  <a:cubicBezTo>
                    <a:pt x="47199" y="2917902"/>
                    <a:pt x="52183" y="2914080"/>
                    <a:pt x="61668" y="2895943"/>
                  </a:cubicBezTo>
                  <a:close/>
                  <a:moveTo>
                    <a:pt x="6569123" y="2883965"/>
                  </a:moveTo>
                  <a:cubicBezTo>
                    <a:pt x="6573143" y="2884970"/>
                    <a:pt x="6579683" y="2907224"/>
                    <a:pt x="6584527" y="2935101"/>
                  </a:cubicBezTo>
                  <a:cubicBezTo>
                    <a:pt x="6588715" y="2963102"/>
                    <a:pt x="6591915" y="2996556"/>
                    <a:pt x="6592215" y="3019391"/>
                  </a:cubicBezTo>
                  <a:cubicBezTo>
                    <a:pt x="6589199" y="3035149"/>
                    <a:pt x="6583307" y="2984862"/>
                    <a:pt x="6579075" y="2973070"/>
                  </a:cubicBezTo>
                  <a:cubicBezTo>
                    <a:pt x="6583889" y="2977245"/>
                    <a:pt x="6582403" y="2966940"/>
                    <a:pt x="6583719" y="2953576"/>
                  </a:cubicBezTo>
                  <a:cubicBezTo>
                    <a:pt x="6561705" y="2917021"/>
                    <a:pt x="6583677" y="2950404"/>
                    <a:pt x="6569123" y="2883965"/>
                  </a:cubicBezTo>
                  <a:close/>
                  <a:moveTo>
                    <a:pt x="1026604" y="2883781"/>
                  </a:moveTo>
                  <a:cubicBezTo>
                    <a:pt x="1023603" y="2896776"/>
                    <a:pt x="1020417" y="2909674"/>
                    <a:pt x="1017586" y="2922627"/>
                  </a:cubicBezTo>
                  <a:lnTo>
                    <a:pt x="1010507" y="2961828"/>
                  </a:lnTo>
                  <a:cubicBezTo>
                    <a:pt x="1003868" y="2972446"/>
                    <a:pt x="1004788" y="2954297"/>
                    <a:pt x="1008695" y="2932665"/>
                  </a:cubicBezTo>
                  <a:cubicBezTo>
                    <a:pt x="1009729" y="2927286"/>
                    <a:pt x="1010691" y="2921609"/>
                    <a:pt x="1012249" y="2916257"/>
                  </a:cubicBezTo>
                  <a:cubicBezTo>
                    <a:pt x="1013806" y="2910905"/>
                    <a:pt x="1015462" y="2905739"/>
                    <a:pt x="1017147" y="2901151"/>
                  </a:cubicBezTo>
                  <a:cubicBezTo>
                    <a:pt x="1020502" y="2891991"/>
                    <a:pt x="1023900" y="2885140"/>
                    <a:pt x="1026604" y="2883781"/>
                  </a:cubicBezTo>
                  <a:close/>
                  <a:moveTo>
                    <a:pt x="260024" y="2857291"/>
                  </a:moveTo>
                  <a:cubicBezTo>
                    <a:pt x="253851" y="2865405"/>
                    <a:pt x="249590" y="2879618"/>
                    <a:pt x="245909" y="2894638"/>
                  </a:cubicBezTo>
                  <a:cubicBezTo>
                    <a:pt x="242681" y="2909759"/>
                    <a:pt x="239779" y="2925643"/>
                    <a:pt x="235136" y="2936997"/>
                  </a:cubicBezTo>
                  <a:cubicBezTo>
                    <a:pt x="240445" y="2928305"/>
                    <a:pt x="242639" y="2929578"/>
                    <a:pt x="244876" y="2930682"/>
                  </a:cubicBezTo>
                  <a:cubicBezTo>
                    <a:pt x="247990" y="2920674"/>
                    <a:pt x="250496" y="2909023"/>
                    <a:pt x="252676" y="2896494"/>
                  </a:cubicBezTo>
                  <a:cubicBezTo>
                    <a:pt x="255168" y="2884021"/>
                    <a:pt x="257716" y="2870742"/>
                    <a:pt x="260024" y="2857291"/>
                  </a:cubicBezTo>
                  <a:close/>
                  <a:moveTo>
                    <a:pt x="309871" y="2844791"/>
                  </a:moveTo>
                  <a:cubicBezTo>
                    <a:pt x="304251" y="2868405"/>
                    <a:pt x="292359" y="2875314"/>
                    <a:pt x="289542" y="2906220"/>
                  </a:cubicBezTo>
                  <a:cubicBezTo>
                    <a:pt x="298871" y="2903063"/>
                    <a:pt x="318281" y="2842611"/>
                    <a:pt x="309871" y="2844791"/>
                  </a:cubicBezTo>
                  <a:close/>
                  <a:moveTo>
                    <a:pt x="6476211" y="2841777"/>
                  </a:moveTo>
                  <a:cubicBezTo>
                    <a:pt x="6481547" y="2852521"/>
                    <a:pt x="6488895" y="2878939"/>
                    <a:pt x="6494375" y="2906672"/>
                  </a:cubicBezTo>
                  <a:cubicBezTo>
                    <a:pt x="6497079" y="2920547"/>
                    <a:pt x="6499471" y="2934719"/>
                    <a:pt x="6500659" y="2947445"/>
                  </a:cubicBezTo>
                  <a:cubicBezTo>
                    <a:pt x="6501439" y="2960257"/>
                    <a:pt x="6501367" y="2971570"/>
                    <a:pt x="6500037" y="2979583"/>
                  </a:cubicBezTo>
                  <a:cubicBezTo>
                    <a:pt x="6503931" y="2989209"/>
                    <a:pt x="6509225" y="3010090"/>
                    <a:pt x="6514887" y="3036678"/>
                  </a:cubicBezTo>
                  <a:cubicBezTo>
                    <a:pt x="6520367" y="3063293"/>
                    <a:pt x="6527289" y="3095458"/>
                    <a:pt x="6530603" y="3128147"/>
                  </a:cubicBezTo>
                  <a:cubicBezTo>
                    <a:pt x="6534461" y="3160765"/>
                    <a:pt x="6537951" y="3193436"/>
                    <a:pt x="6539927" y="3220584"/>
                  </a:cubicBezTo>
                  <a:lnTo>
                    <a:pt x="6541067" y="3244838"/>
                  </a:lnTo>
                  <a:lnTo>
                    <a:pt x="6538635" y="3239711"/>
                  </a:lnTo>
                  <a:cubicBezTo>
                    <a:pt x="6536843" y="3228190"/>
                    <a:pt x="6538441" y="3208329"/>
                    <a:pt x="6532951" y="3227856"/>
                  </a:cubicBezTo>
                  <a:cubicBezTo>
                    <a:pt x="6529527" y="3173067"/>
                    <a:pt x="6525463" y="3131871"/>
                    <a:pt x="6520847" y="3098064"/>
                  </a:cubicBezTo>
                  <a:cubicBezTo>
                    <a:pt x="6514759" y="3064455"/>
                    <a:pt x="6508347" y="3038151"/>
                    <a:pt x="6501383" y="3012767"/>
                  </a:cubicBezTo>
                  <a:cubicBezTo>
                    <a:pt x="6501211" y="2982824"/>
                    <a:pt x="6497631" y="2960046"/>
                    <a:pt x="6493185" y="2938796"/>
                  </a:cubicBezTo>
                  <a:cubicBezTo>
                    <a:pt x="6488483" y="2917559"/>
                    <a:pt x="6484251" y="2897585"/>
                    <a:pt x="6484549" y="2872341"/>
                  </a:cubicBezTo>
                  <a:cubicBezTo>
                    <a:pt x="6473139" y="2834061"/>
                    <a:pt x="6482651" y="2899637"/>
                    <a:pt x="6473889" y="2877452"/>
                  </a:cubicBezTo>
                  <a:cubicBezTo>
                    <a:pt x="6467135" y="2879321"/>
                    <a:pt x="6478065" y="2868745"/>
                    <a:pt x="6476211" y="2841777"/>
                  </a:cubicBezTo>
                  <a:close/>
                  <a:moveTo>
                    <a:pt x="196869" y="2830989"/>
                  </a:moveTo>
                  <a:cubicBezTo>
                    <a:pt x="190258" y="2858113"/>
                    <a:pt x="188247" y="2870345"/>
                    <a:pt x="185642" y="2881967"/>
                  </a:cubicBezTo>
                  <a:cubicBezTo>
                    <a:pt x="183377" y="2893661"/>
                    <a:pt x="180277" y="2904677"/>
                    <a:pt x="171528" y="2929535"/>
                  </a:cubicBezTo>
                  <a:cubicBezTo>
                    <a:pt x="183632" y="2903077"/>
                    <a:pt x="179031" y="2930257"/>
                    <a:pt x="188870" y="2911231"/>
                  </a:cubicBezTo>
                  <a:cubicBezTo>
                    <a:pt x="190074" y="2901958"/>
                    <a:pt x="191234" y="2893082"/>
                    <a:pt x="192310" y="2884785"/>
                  </a:cubicBezTo>
                  <a:cubicBezTo>
                    <a:pt x="193457" y="2876531"/>
                    <a:pt x="194533" y="2868844"/>
                    <a:pt x="195496" y="2861921"/>
                  </a:cubicBezTo>
                  <a:cubicBezTo>
                    <a:pt x="197223" y="2848075"/>
                    <a:pt x="197874" y="2837245"/>
                    <a:pt x="196869" y="2830989"/>
                  </a:cubicBezTo>
                  <a:close/>
                  <a:moveTo>
                    <a:pt x="6436841" y="2816865"/>
                  </a:moveTo>
                  <a:cubicBezTo>
                    <a:pt x="6445397" y="2825818"/>
                    <a:pt x="6454391" y="2898993"/>
                    <a:pt x="6463383" y="2905482"/>
                  </a:cubicBezTo>
                  <a:cubicBezTo>
                    <a:pt x="6464149" y="2913637"/>
                    <a:pt x="6465719" y="2923788"/>
                    <a:pt x="6467787" y="2934731"/>
                  </a:cubicBezTo>
                  <a:cubicBezTo>
                    <a:pt x="6468821" y="2940211"/>
                    <a:pt x="6469981" y="2945874"/>
                    <a:pt x="6471227" y="2951606"/>
                  </a:cubicBezTo>
                  <a:cubicBezTo>
                    <a:pt x="6472289" y="2957369"/>
                    <a:pt x="6473365" y="2963202"/>
                    <a:pt x="6474427" y="2968963"/>
                  </a:cubicBezTo>
                  <a:cubicBezTo>
                    <a:pt x="6478957" y="2991927"/>
                    <a:pt x="6484393" y="3013388"/>
                    <a:pt x="6488867" y="3023794"/>
                  </a:cubicBezTo>
                  <a:cubicBezTo>
                    <a:pt x="6486489" y="3051217"/>
                    <a:pt x="6491983" y="3075128"/>
                    <a:pt x="6497375" y="3098288"/>
                  </a:cubicBezTo>
                  <a:cubicBezTo>
                    <a:pt x="6501947" y="3121521"/>
                    <a:pt x="6506055" y="3144044"/>
                    <a:pt x="6502203" y="3167715"/>
                  </a:cubicBezTo>
                  <a:cubicBezTo>
                    <a:pt x="6496073" y="3098897"/>
                    <a:pt x="6477259" y="3042977"/>
                    <a:pt x="6473719" y="2968751"/>
                  </a:cubicBezTo>
                  <a:cubicBezTo>
                    <a:pt x="6470463" y="2963938"/>
                    <a:pt x="6467405" y="2964773"/>
                    <a:pt x="6464431" y="2967264"/>
                  </a:cubicBezTo>
                  <a:cubicBezTo>
                    <a:pt x="6461785" y="2955882"/>
                    <a:pt x="6458499" y="2930286"/>
                    <a:pt x="6455839" y="2910565"/>
                  </a:cubicBezTo>
                  <a:cubicBezTo>
                    <a:pt x="6453063" y="2890872"/>
                    <a:pt x="6450375" y="2877268"/>
                    <a:pt x="6447203" y="2890420"/>
                  </a:cubicBezTo>
                  <a:cubicBezTo>
                    <a:pt x="6441327" y="2855267"/>
                    <a:pt x="6436415" y="2832672"/>
                    <a:pt x="6433201" y="2817340"/>
                  </a:cubicBezTo>
                  <a:cubicBezTo>
                    <a:pt x="6434405" y="2815617"/>
                    <a:pt x="6435617" y="2815586"/>
                    <a:pt x="6436841" y="2816865"/>
                  </a:cubicBezTo>
                  <a:close/>
                  <a:moveTo>
                    <a:pt x="1118810" y="2810248"/>
                  </a:moveTo>
                  <a:cubicBezTo>
                    <a:pt x="1117465" y="2816973"/>
                    <a:pt x="1115879" y="2828611"/>
                    <a:pt x="1113416" y="2842611"/>
                  </a:cubicBezTo>
                  <a:cubicBezTo>
                    <a:pt x="1110952" y="2856613"/>
                    <a:pt x="1107753" y="2873007"/>
                    <a:pt x="1104044" y="2889570"/>
                  </a:cubicBezTo>
                  <a:cubicBezTo>
                    <a:pt x="1100334" y="2906135"/>
                    <a:pt x="1096101" y="2922855"/>
                    <a:pt x="1091571" y="2937536"/>
                  </a:cubicBezTo>
                  <a:cubicBezTo>
                    <a:pt x="1087664" y="2952373"/>
                    <a:pt x="1083714" y="2965256"/>
                    <a:pt x="1079297" y="2973791"/>
                  </a:cubicBezTo>
                  <a:cubicBezTo>
                    <a:pt x="1083941" y="2959195"/>
                    <a:pt x="1086489" y="2945393"/>
                    <a:pt x="1089518" y="2932284"/>
                  </a:cubicBezTo>
                  <a:cubicBezTo>
                    <a:pt x="1092576" y="2919174"/>
                    <a:pt x="1094926" y="2906446"/>
                    <a:pt x="1097319" y="2893534"/>
                  </a:cubicBezTo>
                  <a:cubicBezTo>
                    <a:pt x="1099712" y="2880638"/>
                    <a:pt x="1102161" y="2867571"/>
                    <a:pt x="1105417" y="2853824"/>
                  </a:cubicBezTo>
                  <a:cubicBezTo>
                    <a:pt x="1107045" y="2846957"/>
                    <a:pt x="1108871" y="2839921"/>
                    <a:pt x="1110995" y="2832644"/>
                  </a:cubicBezTo>
                  <a:cubicBezTo>
                    <a:pt x="1113133" y="2825383"/>
                    <a:pt x="1115398" y="2817837"/>
                    <a:pt x="1118810" y="2810248"/>
                  </a:cubicBezTo>
                  <a:close/>
                  <a:moveTo>
                    <a:pt x="6613265" y="2802065"/>
                  </a:moveTo>
                  <a:cubicBezTo>
                    <a:pt x="6620641" y="2840517"/>
                    <a:pt x="6633311" y="2884361"/>
                    <a:pt x="6635507" y="2917942"/>
                  </a:cubicBezTo>
                  <a:cubicBezTo>
                    <a:pt x="6652721" y="2964236"/>
                    <a:pt x="6662263" y="2987637"/>
                    <a:pt x="6670885" y="3018217"/>
                  </a:cubicBezTo>
                  <a:cubicBezTo>
                    <a:pt x="6675175" y="3033520"/>
                    <a:pt x="6679295" y="3050636"/>
                    <a:pt x="6683839" y="3073416"/>
                  </a:cubicBezTo>
                  <a:cubicBezTo>
                    <a:pt x="6687477" y="3096322"/>
                    <a:pt x="6691427" y="3124905"/>
                    <a:pt x="6696239" y="3163016"/>
                  </a:cubicBezTo>
                  <a:cubicBezTo>
                    <a:pt x="6688511" y="3189093"/>
                    <a:pt x="6681999" y="3137717"/>
                    <a:pt x="6675429" y="3084246"/>
                  </a:cubicBezTo>
                  <a:lnTo>
                    <a:pt x="6674197" y="3074208"/>
                  </a:lnTo>
                  <a:cubicBezTo>
                    <a:pt x="6673645" y="3070882"/>
                    <a:pt x="6673093" y="3067568"/>
                    <a:pt x="6672541" y="3064284"/>
                  </a:cubicBezTo>
                  <a:cubicBezTo>
                    <a:pt x="6671423" y="3057715"/>
                    <a:pt x="6670319" y="3051260"/>
                    <a:pt x="6669255" y="3045058"/>
                  </a:cubicBezTo>
                  <a:cubicBezTo>
                    <a:pt x="6667075" y="3032672"/>
                    <a:pt x="6664939" y="3021317"/>
                    <a:pt x="6662887" y="3012185"/>
                  </a:cubicBezTo>
                  <a:cubicBezTo>
                    <a:pt x="6658779" y="2993908"/>
                    <a:pt x="6655057" y="2984536"/>
                    <a:pt x="6652111" y="2993386"/>
                  </a:cubicBezTo>
                  <a:cubicBezTo>
                    <a:pt x="6648007" y="2984367"/>
                    <a:pt x="6639823" y="2949950"/>
                    <a:pt x="6631583" y="2911203"/>
                  </a:cubicBezTo>
                  <a:cubicBezTo>
                    <a:pt x="6622339" y="2872681"/>
                    <a:pt x="6613931" y="2829573"/>
                    <a:pt x="6613265" y="2802065"/>
                  </a:cubicBezTo>
                  <a:close/>
                  <a:moveTo>
                    <a:pt x="6692063" y="2792113"/>
                  </a:moveTo>
                  <a:cubicBezTo>
                    <a:pt x="6691143" y="2821957"/>
                    <a:pt x="6712833" y="2902993"/>
                    <a:pt x="6702499" y="2898278"/>
                  </a:cubicBezTo>
                  <a:cubicBezTo>
                    <a:pt x="6713385" y="2939221"/>
                    <a:pt x="6725291" y="2999076"/>
                    <a:pt x="6735243" y="3057348"/>
                  </a:cubicBezTo>
                  <a:cubicBezTo>
                    <a:pt x="6743243" y="3115888"/>
                    <a:pt x="6747829" y="3173039"/>
                    <a:pt x="6747843" y="3208093"/>
                  </a:cubicBezTo>
                  <a:cubicBezTo>
                    <a:pt x="6742519" y="3172021"/>
                    <a:pt x="6737975" y="3137888"/>
                    <a:pt x="6733855" y="3105100"/>
                  </a:cubicBezTo>
                  <a:cubicBezTo>
                    <a:pt x="6731633" y="3088733"/>
                    <a:pt x="6730203" y="3072594"/>
                    <a:pt x="6727571" y="3056908"/>
                  </a:cubicBezTo>
                  <a:cubicBezTo>
                    <a:pt x="6725023" y="3041193"/>
                    <a:pt x="6722515" y="3025763"/>
                    <a:pt x="6720039" y="3010501"/>
                  </a:cubicBezTo>
                  <a:cubicBezTo>
                    <a:pt x="6715083" y="2979992"/>
                    <a:pt x="6710215" y="2950248"/>
                    <a:pt x="6705019" y="2920745"/>
                  </a:cubicBezTo>
                  <a:cubicBezTo>
                    <a:pt x="6702683" y="2905937"/>
                    <a:pt x="6699171" y="2891398"/>
                    <a:pt x="6695759" y="2876816"/>
                  </a:cubicBezTo>
                  <a:cubicBezTo>
                    <a:pt x="6692333" y="2862233"/>
                    <a:pt x="6688767" y="2847637"/>
                    <a:pt x="6685015" y="2832986"/>
                  </a:cubicBezTo>
                  <a:cubicBezTo>
                    <a:pt x="6696453" y="2843929"/>
                    <a:pt x="6692799" y="2855793"/>
                    <a:pt x="6692063" y="2792113"/>
                  </a:cubicBezTo>
                  <a:close/>
                  <a:moveTo>
                    <a:pt x="235476" y="2784453"/>
                  </a:moveTo>
                  <a:cubicBezTo>
                    <a:pt x="220285" y="2823697"/>
                    <a:pt x="214339" y="2806708"/>
                    <a:pt x="204684" y="2836411"/>
                  </a:cubicBezTo>
                  <a:cubicBezTo>
                    <a:pt x="211819" y="2828214"/>
                    <a:pt x="198766" y="2858708"/>
                    <a:pt x="204443" y="2853414"/>
                  </a:cubicBezTo>
                  <a:cubicBezTo>
                    <a:pt x="207614" y="2839227"/>
                    <a:pt x="213235" y="2831865"/>
                    <a:pt x="218827" y="2824632"/>
                  </a:cubicBezTo>
                  <a:cubicBezTo>
                    <a:pt x="216307" y="2837614"/>
                    <a:pt x="213291" y="2850255"/>
                    <a:pt x="210120" y="2862275"/>
                  </a:cubicBezTo>
                  <a:cubicBezTo>
                    <a:pt x="206949" y="2874280"/>
                    <a:pt x="203509" y="2885648"/>
                    <a:pt x="201017" y="2896209"/>
                  </a:cubicBezTo>
                  <a:cubicBezTo>
                    <a:pt x="195651" y="2917262"/>
                    <a:pt x="190980" y="2934547"/>
                    <a:pt x="189776" y="2945490"/>
                  </a:cubicBezTo>
                  <a:cubicBezTo>
                    <a:pt x="188884" y="2933798"/>
                    <a:pt x="189366" y="2917800"/>
                    <a:pt x="179569" y="2934632"/>
                  </a:cubicBezTo>
                  <a:cubicBezTo>
                    <a:pt x="177714" y="2951013"/>
                    <a:pt x="172122" y="2979482"/>
                    <a:pt x="176794" y="2974867"/>
                  </a:cubicBezTo>
                  <a:cubicBezTo>
                    <a:pt x="178889" y="2964645"/>
                    <a:pt x="180107" y="2951989"/>
                    <a:pt x="183859" y="2945902"/>
                  </a:cubicBezTo>
                  <a:cubicBezTo>
                    <a:pt x="180135" y="2967859"/>
                    <a:pt x="176185" y="2989152"/>
                    <a:pt x="172179" y="3010246"/>
                  </a:cubicBezTo>
                  <a:cubicBezTo>
                    <a:pt x="170169" y="3020793"/>
                    <a:pt x="168172" y="3031298"/>
                    <a:pt x="166162" y="3041803"/>
                  </a:cubicBezTo>
                  <a:cubicBezTo>
                    <a:pt x="164039" y="3052292"/>
                    <a:pt x="162878" y="3062911"/>
                    <a:pt x="161235" y="3073529"/>
                  </a:cubicBezTo>
                  <a:cubicBezTo>
                    <a:pt x="163586" y="3069437"/>
                    <a:pt x="165907" y="3065373"/>
                    <a:pt x="168243" y="3061297"/>
                  </a:cubicBezTo>
                  <a:cubicBezTo>
                    <a:pt x="170565" y="3056794"/>
                    <a:pt x="172349" y="3052292"/>
                    <a:pt x="173099" y="3043628"/>
                  </a:cubicBezTo>
                  <a:cubicBezTo>
                    <a:pt x="170551" y="3045624"/>
                    <a:pt x="165737" y="3055280"/>
                    <a:pt x="167153" y="3044208"/>
                  </a:cubicBezTo>
                  <a:cubicBezTo>
                    <a:pt x="172193" y="3035940"/>
                    <a:pt x="173382" y="3018400"/>
                    <a:pt x="177828" y="3009156"/>
                  </a:cubicBezTo>
                  <a:cubicBezTo>
                    <a:pt x="180263" y="3044733"/>
                    <a:pt x="188587" y="2960653"/>
                    <a:pt x="200536" y="2973197"/>
                  </a:cubicBezTo>
                  <a:cubicBezTo>
                    <a:pt x="202319" y="2956958"/>
                    <a:pt x="207940" y="2928673"/>
                    <a:pt x="203310" y="2933145"/>
                  </a:cubicBezTo>
                  <a:cubicBezTo>
                    <a:pt x="200847" y="2947841"/>
                    <a:pt x="198256" y="2962210"/>
                    <a:pt x="192452" y="2968072"/>
                  </a:cubicBezTo>
                  <a:cubicBezTo>
                    <a:pt x="197478" y="2944387"/>
                    <a:pt x="197534" y="2907607"/>
                    <a:pt x="206170" y="2893096"/>
                  </a:cubicBezTo>
                  <a:cubicBezTo>
                    <a:pt x="213136" y="2883227"/>
                    <a:pt x="203282" y="2927073"/>
                    <a:pt x="212541" y="2909914"/>
                  </a:cubicBezTo>
                  <a:cubicBezTo>
                    <a:pt x="214608" y="2899722"/>
                    <a:pt x="216349" y="2891071"/>
                    <a:pt x="217864" y="2883610"/>
                  </a:cubicBezTo>
                  <a:cubicBezTo>
                    <a:pt x="219506" y="2876164"/>
                    <a:pt x="220738" y="2869877"/>
                    <a:pt x="221701" y="2864413"/>
                  </a:cubicBezTo>
                  <a:cubicBezTo>
                    <a:pt x="223612" y="2853484"/>
                    <a:pt x="224390" y="2845853"/>
                    <a:pt x="225042" y="2838903"/>
                  </a:cubicBezTo>
                  <a:cubicBezTo>
                    <a:pt x="226330" y="2824999"/>
                    <a:pt x="227094" y="2813788"/>
                    <a:pt x="235476" y="2784453"/>
                  </a:cubicBezTo>
                  <a:close/>
                  <a:moveTo>
                    <a:pt x="267428" y="2772874"/>
                  </a:moveTo>
                  <a:cubicBezTo>
                    <a:pt x="254036" y="2802051"/>
                    <a:pt x="257504" y="2835900"/>
                    <a:pt x="250284" y="2846348"/>
                  </a:cubicBezTo>
                  <a:cubicBezTo>
                    <a:pt x="250482" y="2800565"/>
                    <a:pt x="243743" y="2821447"/>
                    <a:pt x="236905" y="2857632"/>
                  </a:cubicBezTo>
                  <a:cubicBezTo>
                    <a:pt x="235192" y="2866664"/>
                    <a:pt x="233494" y="2876644"/>
                    <a:pt x="231894" y="2886753"/>
                  </a:cubicBezTo>
                  <a:cubicBezTo>
                    <a:pt x="230478" y="2896904"/>
                    <a:pt x="229572" y="2907252"/>
                    <a:pt x="228623" y="2916880"/>
                  </a:cubicBezTo>
                  <a:cubicBezTo>
                    <a:pt x="226840" y="2936161"/>
                    <a:pt x="225792" y="2952696"/>
                    <a:pt x="225962" y="2960031"/>
                  </a:cubicBezTo>
                  <a:cubicBezTo>
                    <a:pt x="229544" y="2938525"/>
                    <a:pt x="232956" y="2922570"/>
                    <a:pt x="235419" y="2908598"/>
                  </a:cubicBezTo>
                  <a:cubicBezTo>
                    <a:pt x="236693" y="2901618"/>
                    <a:pt x="237542" y="2895105"/>
                    <a:pt x="238378" y="2888692"/>
                  </a:cubicBezTo>
                  <a:cubicBezTo>
                    <a:pt x="239284" y="2882280"/>
                    <a:pt x="239864" y="2875923"/>
                    <a:pt x="240006" y="2869156"/>
                  </a:cubicBezTo>
                  <a:cubicBezTo>
                    <a:pt x="251232" y="2854900"/>
                    <a:pt x="261185" y="2837019"/>
                    <a:pt x="268688" y="2812160"/>
                  </a:cubicBezTo>
                  <a:cubicBezTo>
                    <a:pt x="245725" y="2848388"/>
                    <a:pt x="276121" y="2772760"/>
                    <a:pt x="267428" y="2772874"/>
                  </a:cubicBezTo>
                  <a:close/>
                  <a:moveTo>
                    <a:pt x="6456335" y="2764520"/>
                  </a:moveTo>
                  <a:cubicBezTo>
                    <a:pt x="6458117" y="2759508"/>
                    <a:pt x="6462251" y="2771245"/>
                    <a:pt x="6466839" y="2786380"/>
                  </a:cubicBezTo>
                  <a:cubicBezTo>
                    <a:pt x="6469273" y="2793910"/>
                    <a:pt x="6471355" y="2802405"/>
                    <a:pt x="6473237" y="2810107"/>
                  </a:cubicBezTo>
                  <a:cubicBezTo>
                    <a:pt x="6475191" y="2817794"/>
                    <a:pt x="6477059" y="2824646"/>
                    <a:pt x="6478687" y="2828977"/>
                  </a:cubicBezTo>
                  <a:cubicBezTo>
                    <a:pt x="6478007" y="2868334"/>
                    <a:pt x="6465933" y="2784695"/>
                    <a:pt x="6465309" y="2824137"/>
                  </a:cubicBezTo>
                  <a:cubicBezTo>
                    <a:pt x="6462167" y="2811211"/>
                    <a:pt x="6465367" y="2803891"/>
                    <a:pt x="6466115" y="2794633"/>
                  </a:cubicBezTo>
                  <a:cubicBezTo>
                    <a:pt x="6462859" y="2784609"/>
                    <a:pt x="6459575" y="2774502"/>
                    <a:pt x="6456335" y="2764520"/>
                  </a:cubicBezTo>
                  <a:close/>
                  <a:moveTo>
                    <a:pt x="6648439" y="2753794"/>
                  </a:moveTo>
                  <a:cubicBezTo>
                    <a:pt x="6655155" y="2761869"/>
                    <a:pt x="6661591" y="2833043"/>
                    <a:pt x="6677795" y="2873475"/>
                  </a:cubicBezTo>
                  <a:cubicBezTo>
                    <a:pt x="6676663" y="2882888"/>
                    <a:pt x="6677243" y="2894016"/>
                    <a:pt x="6678843" y="2906192"/>
                  </a:cubicBezTo>
                  <a:cubicBezTo>
                    <a:pt x="6680187" y="2918423"/>
                    <a:pt x="6682083" y="2931787"/>
                    <a:pt x="6684561" y="2945519"/>
                  </a:cubicBezTo>
                  <a:cubicBezTo>
                    <a:pt x="6689403" y="2972970"/>
                    <a:pt x="6695603" y="3002036"/>
                    <a:pt x="6698081" y="3027008"/>
                  </a:cubicBezTo>
                  <a:cubicBezTo>
                    <a:pt x="6691073" y="3021926"/>
                    <a:pt x="6696327" y="3036352"/>
                    <a:pt x="6691867" y="3053425"/>
                  </a:cubicBezTo>
                  <a:cubicBezTo>
                    <a:pt x="6692391" y="3026188"/>
                    <a:pt x="6683797" y="2989082"/>
                    <a:pt x="6687747" y="2965567"/>
                  </a:cubicBezTo>
                  <a:cubicBezTo>
                    <a:pt x="6683371" y="2953009"/>
                    <a:pt x="6680101" y="2938229"/>
                    <a:pt x="6677371" y="2921920"/>
                  </a:cubicBezTo>
                  <a:cubicBezTo>
                    <a:pt x="6676719" y="2917843"/>
                    <a:pt x="6676053" y="2913666"/>
                    <a:pt x="6675387" y="2909419"/>
                  </a:cubicBezTo>
                  <a:cubicBezTo>
                    <a:pt x="6674609" y="2905187"/>
                    <a:pt x="6673831" y="2900883"/>
                    <a:pt x="6673023" y="2896508"/>
                  </a:cubicBezTo>
                  <a:cubicBezTo>
                    <a:pt x="6671551" y="2887731"/>
                    <a:pt x="6670035" y="2878684"/>
                    <a:pt x="6668479" y="2869425"/>
                  </a:cubicBezTo>
                  <a:cubicBezTo>
                    <a:pt x="6662475" y="2832405"/>
                    <a:pt x="6656175" y="2792014"/>
                    <a:pt x="6645515" y="2754470"/>
                  </a:cubicBezTo>
                  <a:cubicBezTo>
                    <a:pt x="6646515" y="2752774"/>
                    <a:pt x="6647481" y="2752640"/>
                    <a:pt x="6648439" y="2753794"/>
                  </a:cubicBezTo>
                  <a:close/>
                  <a:moveTo>
                    <a:pt x="925140" y="2725136"/>
                  </a:moveTo>
                  <a:cubicBezTo>
                    <a:pt x="922323" y="2727896"/>
                    <a:pt x="919478" y="2730671"/>
                    <a:pt x="916660" y="2733446"/>
                  </a:cubicBezTo>
                  <a:cubicBezTo>
                    <a:pt x="913970" y="2736404"/>
                    <a:pt x="911238" y="2739759"/>
                    <a:pt x="909837" y="2746570"/>
                  </a:cubicBezTo>
                  <a:cubicBezTo>
                    <a:pt x="915188" y="2752217"/>
                    <a:pt x="887015" y="2850554"/>
                    <a:pt x="899672" y="2838534"/>
                  </a:cubicBezTo>
                  <a:cubicBezTo>
                    <a:pt x="903735" y="2815924"/>
                    <a:pt x="926811" y="2740241"/>
                    <a:pt x="906694" y="2783506"/>
                  </a:cubicBezTo>
                  <a:cubicBezTo>
                    <a:pt x="913149" y="2767819"/>
                    <a:pt x="914239" y="2761392"/>
                    <a:pt x="915471" y="2754809"/>
                  </a:cubicBezTo>
                  <a:cubicBezTo>
                    <a:pt x="916901" y="2748268"/>
                    <a:pt x="918246" y="2741487"/>
                    <a:pt x="925140" y="2725136"/>
                  </a:cubicBezTo>
                  <a:close/>
                  <a:moveTo>
                    <a:pt x="1094460" y="2715522"/>
                  </a:moveTo>
                  <a:cubicBezTo>
                    <a:pt x="1097235" y="2719557"/>
                    <a:pt x="1079609" y="2794504"/>
                    <a:pt x="1066103" y="2804061"/>
                  </a:cubicBezTo>
                  <a:cubicBezTo>
                    <a:pt x="1086857" y="2755927"/>
                    <a:pt x="1077457" y="2755261"/>
                    <a:pt x="1094460" y="2715522"/>
                  </a:cubicBezTo>
                  <a:close/>
                  <a:moveTo>
                    <a:pt x="152854" y="2693027"/>
                  </a:moveTo>
                  <a:cubicBezTo>
                    <a:pt x="143185" y="2750817"/>
                    <a:pt x="130259" y="2802349"/>
                    <a:pt x="120717" y="2844467"/>
                  </a:cubicBezTo>
                  <a:cubicBezTo>
                    <a:pt x="115663" y="2865461"/>
                    <a:pt x="112974" y="2884361"/>
                    <a:pt x="111657" y="2900359"/>
                  </a:cubicBezTo>
                  <a:cubicBezTo>
                    <a:pt x="110397" y="2916357"/>
                    <a:pt x="110907" y="2929508"/>
                    <a:pt x="114163" y="2939361"/>
                  </a:cubicBezTo>
                  <a:cubicBezTo>
                    <a:pt x="101818" y="2995268"/>
                    <a:pt x="100954" y="2997053"/>
                    <a:pt x="89076" y="3034568"/>
                  </a:cubicBezTo>
                  <a:cubicBezTo>
                    <a:pt x="95702" y="3060815"/>
                    <a:pt x="75216" y="3148435"/>
                    <a:pt x="75457" y="3217804"/>
                  </a:cubicBezTo>
                  <a:cubicBezTo>
                    <a:pt x="76632" y="3176521"/>
                    <a:pt x="79308" y="3135848"/>
                    <a:pt x="82097" y="3094779"/>
                  </a:cubicBezTo>
                  <a:cubicBezTo>
                    <a:pt x="83626" y="3074250"/>
                    <a:pt x="85041" y="3053596"/>
                    <a:pt x="87165" y="3032799"/>
                  </a:cubicBezTo>
                  <a:cubicBezTo>
                    <a:pt x="89812" y="3012072"/>
                    <a:pt x="92658" y="2991120"/>
                    <a:pt x="95744" y="2969856"/>
                  </a:cubicBezTo>
                  <a:cubicBezTo>
                    <a:pt x="98831" y="2948578"/>
                    <a:pt x="102129" y="2926989"/>
                    <a:pt x="105711" y="2904945"/>
                  </a:cubicBezTo>
                  <a:cubicBezTo>
                    <a:pt x="107537" y="2893931"/>
                    <a:pt x="109392" y="2882804"/>
                    <a:pt x="111261" y="2871548"/>
                  </a:cubicBezTo>
                  <a:cubicBezTo>
                    <a:pt x="113129" y="2860280"/>
                    <a:pt x="115918" y="2849067"/>
                    <a:pt x="118325" y="2837614"/>
                  </a:cubicBezTo>
                  <a:cubicBezTo>
                    <a:pt x="128476" y="2791915"/>
                    <a:pt x="139561" y="2743923"/>
                    <a:pt x="152854" y="2693027"/>
                  </a:cubicBezTo>
                  <a:close/>
                  <a:moveTo>
                    <a:pt x="6555307" y="2673744"/>
                  </a:moveTo>
                  <a:cubicBezTo>
                    <a:pt x="6562867" y="2702327"/>
                    <a:pt x="6569747" y="2732539"/>
                    <a:pt x="6574079" y="2712606"/>
                  </a:cubicBezTo>
                  <a:cubicBezTo>
                    <a:pt x="6592739" y="2766290"/>
                    <a:pt x="6561309" y="2701421"/>
                    <a:pt x="6573795" y="2749485"/>
                  </a:cubicBezTo>
                  <a:cubicBezTo>
                    <a:pt x="6575295" y="2759863"/>
                    <a:pt x="6549543" y="2684192"/>
                    <a:pt x="6555307" y="2673744"/>
                  </a:cubicBezTo>
                  <a:close/>
                  <a:moveTo>
                    <a:pt x="989909" y="2668649"/>
                  </a:moveTo>
                  <a:cubicBezTo>
                    <a:pt x="984557" y="2688256"/>
                    <a:pt x="979022" y="2708487"/>
                    <a:pt x="973345" y="2729297"/>
                  </a:cubicBezTo>
                  <a:cubicBezTo>
                    <a:pt x="967710" y="2750094"/>
                    <a:pt x="961283" y="2771216"/>
                    <a:pt x="956795" y="2793429"/>
                  </a:cubicBezTo>
                  <a:cubicBezTo>
                    <a:pt x="951798" y="2815459"/>
                    <a:pt x="946687" y="2837996"/>
                    <a:pt x="941491" y="2860931"/>
                  </a:cubicBezTo>
                  <a:cubicBezTo>
                    <a:pt x="938872" y="2872370"/>
                    <a:pt x="936225" y="2883923"/>
                    <a:pt x="933563" y="2895560"/>
                  </a:cubicBezTo>
                  <a:cubicBezTo>
                    <a:pt x="931171" y="2907252"/>
                    <a:pt x="929302" y="2919187"/>
                    <a:pt x="927108" y="2931108"/>
                  </a:cubicBezTo>
                  <a:cubicBezTo>
                    <a:pt x="918925" y="2978944"/>
                    <a:pt x="908632" y="3027631"/>
                    <a:pt x="903281" y="3077959"/>
                  </a:cubicBezTo>
                  <a:cubicBezTo>
                    <a:pt x="900011" y="3102975"/>
                    <a:pt x="896726" y="3128175"/>
                    <a:pt x="893428" y="3153502"/>
                  </a:cubicBezTo>
                  <a:cubicBezTo>
                    <a:pt x="890780" y="3178887"/>
                    <a:pt x="889195" y="3204510"/>
                    <a:pt x="887000" y="3230050"/>
                  </a:cubicBezTo>
                  <a:lnTo>
                    <a:pt x="883900" y="3268374"/>
                  </a:lnTo>
                  <a:cubicBezTo>
                    <a:pt x="882867" y="3281142"/>
                    <a:pt x="881606" y="3293885"/>
                    <a:pt x="881507" y="3306711"/>
                  </a:cubicBezTo>
                  <a:cubicBezTo>
                    <a:pt x="880729" y="3332293"/>
                    <a:pt x="879950" y="3357832"/>
                    <a:pt x="879171" y="3383259"/>
                  </a:cubicBezTo>
                  <a:cubicBezTo>
                    <a:pt x="878775" y="3395943"/>
                    <a:pt x="878379" y="3408599"/>
                    <a:pt x="877968" y="3421213"/>
                  </a:cubicBezTo>
                  <a:cubicBezTo>
                    <a:pt x="877657" y="3433827"/>
                    <a:pt x="878322" y="3446441"/>
                    <a:pt x="878449" y="3458985"/>
                  </a:cubicBezTo>
                  <a:cubicBezTo>
                    <a:pt x="878945" y="3484028"/>
                    <a:pt x="879426" y="3508888"/>
                    <a:pt x="879908" y="3533465"/>
                  </a:cubicBezTo>
                  <a:cubicBezTo>
                    <a:pt x="880021" y="3539595"/>
                    <a:pt x="880134" y="3545711"/>
                    <a:pt x="880262" y="3551813"/>
                  </a:cubicBezTo>
                  <a:cubicBezTo>
                    <a:pt x="880318" y="3557914"/>
                    <a:pt x="880474" y="3563988"/>
                    <a:pt x="881026" y="3570047"/>
                  </a:cubicBezTo>
                  <a:cubicBezTo>
                    <a:pt x="881890" y="3582152"/>
                    <a:pt x="882739" y="3594171"/>
                    <a:pt x="883588" y="3606119"/>
                  </a:cubicBezTo>
                  <a:lnTo>
                    <a:pt x="886155" y="3642466"/>
                  </a:lnTo>
                  <a:lnTo>
                    <a:pt x="876650" y="3552808"/>
                  </a:lnTo>
                  <a:cubicBezTo>
                    <a:pt x="871909" y="3464088"/>
                    <a:pt x="871817" y="3371876"/>
                    <a:pt x="877458" y="3276373"/>
                  </a:cubicBezTo>
                  <a:cubicBezTo>
                    <a:pt x="888770" y="3085492"/>
                    <a:pt x="923299" y="2881275"/>
                    <a:pt x="989909" y="2668649"/>
                  </a:cubicBezTo>
                  <a:close/>
                  <a:moveTo>
                    <a:pt x="6580237" y="2665675"/>
                  </a:moveTo>
                  <a:cubicBezTo>
                    <a:pt x="6586905" y="2694386"/>
                    <a:pt x="6591619" y="2719939"/>
                    <a:pt x="6596447" y="2739519"/>
                  </a:cubicBezTo>
                  <a:cubicBezTo>
                    <a:pt x="6598825" y="2749316"/>
                    <a:pt x="6601387" y="2757597"/>
                    <a:pt x="6603963" y="2764110"/>
                  </a:cubicBezTo>
                  <a:cubicBezTo>
                    <a:pt x="6606413" y="2770651"/>
                    <a:pt x="6609231" y="2775366"/>
                    <a:pt x="6612685" y="2777870"/>
                  </a:cubicBezTo>
                  <a:cubicBezTo>
                    <a:pt x="6620655" y="2814269"/>
                    <a:pt x="6607375" y="2782090"/>
                    <a:pt x="6607927" y="2804671"/>
                  </a:cubicBezTo>
                  <a:cubicBezTo>
                    <a:pt x="6600113" y="2775280"/>
                    <a:pt x="6583223" y="2677016"/>
                    <a:pt x="6580123" y="2702923"/>
                  </a:cubicBezTo>
                  <a:cubicBezTo>
                    <a:pt x="6570979" y="2666568"/>
                    <a:pt x="6577603" y="2681121"/>
                    <a:pt x="6580237" y="2665675"/>
                  </a:cubicBezTo>
                  <a:close/>
                  <a:moveTo>
                    <a:pt x="6667231" y="2660140"/>
                  </a:moveTo>
                  <a:cubicBezTo>
                    <a:pt x="6673277" y="2683429"/>
                    <a:pt x="6679747" y="2707157"/>
                    <a:pt x="6686359" y="2731054"/>
                  </a:cubicBezTo>
                  <a:cubicBezTo>
                    <a:pt x="6692743" y="2755007"/>
                    <a:pt x="6697939" y="2779486"/>
                    <a:pt x="6703701" y="2803665"/>
                  </a:cubicBezTo>
                  <a:cubicBezTo>
                    <a:pt x="6714659" y="2852168"/>
                    <a:pt x="6726283" y="2900033"/>
                    <a:pt x="6731137" y="2945832"/>
                  </a:cubicBezTo>
                  <a:cubicBezTo>
                    <a:pt x="6728547" y="2933685"/>
                    <a:pt x="6725955" y="2921537"/>
                    <a:pt x="6723379" y="2909433"/>
                  </a:cubicBezTo>
                  <a:cubicBezTo>
                    <a:pt x="6721057" y="2897272"/>
                    <a:pt x="6717475" y="2885380"/>
                    <a:pt x="6714643" y="2873376"/>
                  </a:cubicBezTo>
                  <a:cubicBezTo>
                    <a:pt x="6708671" y="2849422"/>
                    <a:pt x="6702895" y="2825552"/>
                    <a:pt x="6697487" y="2801726"/>
                  </a:cubicBezTo>
                  <a:cubicBezTo>
                    <a:pt x="6694867" y="2789792"/>
                    <a:pt x="6692263" y="2777899"/>
                    <a:pt x="6689657" y="2766049"/>
                  </a:cubicBezTo>
                  <a:cubicBezTo>
                    <a:pt x="6687067" y="2754187"/>
                    <a:pt x="6685015" y="2742237"/>
                    <a:pt x="6682041" y="2730545"/>
                  </a:cubicBezTo>
                  <a:cubicBezTo>
                    <a:pt x="6676533" y="2707072"/>
                    <a:pt x="6671551" y="2683613"/>
                    <a:pt x="6667231" y="2660140"/>
                  </a:cubicBezTo>
                  <a:close/>
                  <a:moveTo>
                    <a:pt x="6715593" y="2658215"/>
                  </a:moveTo>
                  <a:cubicBezTo>
                    <a:pt x="6722755" y="2666299"/>
                    <a:pt x="6729411" y="2690393"/>
                    <a:pt x="6736079" y="2717745"/>
                  </a:cubicBezTo>
                  <a:cubicBezTo>
                    <a:pt x="6742435" y="2745181"/>
                    <a:pt x="6747263" y="2776256"/>
                    <a:pt x="6753959" y="2797833"/>
                  </a:cubicBezTo>
                  <a:cubicBezTo>
                    <a:pt x="6749329" y="2791504"/>
                    <a:pt x="6742703" y="2766035"/>
                    <a:pt x="6736091" y="2737353"/>
                  </a:cubicBezTo>
                  <a:cubicBezTo>
                    <a:pt x="6728999" y="2708784"/>
                    <a:pt x="6720591" y="2677298"/>
                    <a:pt x="6715593" y="2658215"/>
                  </a:cubicBezTo>
                  <a:close/>
                  <a:moveTo>
                    <a:pt x="6426547" y="2638281"/>
                  </a:moveTo>
                  <a:cubicBezTo>
                    <a:pt x="6430639" y="2652353"/>
                    <a:pt x="6433199" y="2663793"/>
                    <a:pt x="6436019" y="2673461"/>
                  </a:cubicBezTo>
                  <a:cubicBezTo>
                    <a:pt x="6438807" y="2683146"/>
                    <a:pt x="6441127" y="2691272"/>
                    <a:pt x="6443379" y="2699100"/>
                  </a:cubicBezTo>
                  <a:cubicBezTo>
                    <a:pt x="6447755" y="2714801"/>
                    <a:pt x="6451039" y="2729581"/>
                    <a:pt x="6453007" y="2754371"/>
                  </a:cubicBezTo>
                  <a:cubicBezTo>
                    <a:pt x="6438835" y="2713045"/>
                    <a:pt x="6438935" y="2691526"/>
                    <a:pt x="6424339" y="2657691"/>
                  </a:cubicBezTo>
                  <a:cubicBezTo>
                    <a:pt x="6425415" y="2651093"/>
                    <a:pt x="6425823" y="2644765"/>
                    <a:pt x="6426547" y="2638281"/>
                  </a:cubicBezTo>
                  <a:close/>
                  <a:moveTo>
                    <a:pt x="251565" y="2633108"/>
                  </a:moveTo>
                  <a:cubicBezTo>
                    <a:pt x="249353" y="2629362"/>
                    <a:pt x="244685" y="2633404"/>
                    <a:pt x="237415" y="2653514"/>
                  </a:cubicBezTo>
                  <a:cubicBezTo>
                    <a:pt x="245824" y="2645190"/>
                    <a:pt x="224575" y="2703998"/>
                    <a:pt x="219280" y="2716046"/>
                  </a:cubicBezTo>
                  <a:cubicBezTo>
                    <a:pt x="213744" y="2723493"/>
                    <a:pt x="209172" y="2734181"/>
                    <a:pt x="204726" y="2744771"/>
                  </a:cubicBezTo>
                  <a:cubicBezTo>
                    <a:pt x="205377" y="2734068"/>
                    <a:pt x="205462" y="2724894"/>
                    <a:pt x="203310" y="2721823"/>
                  </a:cubicBezTo>
                  <a:cubicBezTo>
                    <a:pt x="194335" y="2755701"/>
                    <a:pt x="186817" y="2783576"/>
                    <a:pt x="193811" y="2785303"/>
                  </a:cubicBezTo>
                  <a:cubicBezTo>
                    <a:pt x="194519" y="2770693"/>
                    <a:pt x="216831" y="2739193"/>
                    <a:pt x="210205" y="2762127"/>
                  </a:cubicBezTo>
                  <a:cubicBezTo>
                    <a:pt x="205137" y="2771004"/>
                    <a:pt x="201357" y="2783803"/>
                    <a:pt x="197534" y="2796700"/>
                  </a:cubicBezTo>
                  <a:cubicBezTo>
                    <a:pt x="204486" y="2789013"/>
                    <a:pt x="208251" y="2816901"/>
                    <a:pt x="223966" y="2767550"/>
                  </a:cubicBezTo>
                  <a:cubicBezTo>
                    <a:pt x="213773" y="2780957"/>
                    <a:pt x="213744" y="2766772"/>
                    <a:pt x="210205" y="2762127"/>
                  </a:cubicBezTo>
                  <a:cubicBezTo>
                    <a:pt x="219634" y="2741544"/>
                    <a:pt x="227222" y="2717306"/>
                    <a:pt x="238293" y="2699085"/>
                  </a:cubicBezTo>
                  <a:cubicBezTo>
                    <a:pt x="249010" y="2664004"/>
                    <a:pt x="235150" y="2687492"/>
                    <a:pt x="240572" y="2665039"/>
                  </a:cubicBezTo>
                  <a:cubicBezTo>
                    <a:pt x="246759" y="2656714"/>
                    <a:pt x="248868" y="2658072"/>
                    <a:pt x="250978" y="2659432"/>
                  </a:cubicBezTo>
                  <a:cubicBezTo>
                    <a:pt x="253533" y="2648389"/>
                    <a:pt x="253777" y="2636855"/>
                    <a:pt x="251565" y="2633108"/>
                  </a:cubicBezTo>
                  <a:close/>
                  <a:moveTo>
                    <a:pt x="6299119" y="2630878"/>
                  </a:moveTo>
                  <a:cubicBezTo>
                    <a:pt x="6302559" y="2632831"/>
                    <a:pt x="6307103" y="2641835"/>
                    <a:pt x="6312257" y="2655100"/>
                  </a:cubicBezTo>
                  <a:cubicBezTo>
                    <a:pt x="6317411" y="2668379"/>
                    <a:pt x="6323455" y="2685836"/>
                    <a:pt x="6328183" y="2705230"/>
                  </a:cubicBezTo>
                  <a:cubicBezTo>
                    <a:pt x="6338307" y="2743809"/>
                    <a:pt x="6348739" y="2788333"/>
                    <a:pt x="6357007" y="2816492"/>
                  </a:cubicBezTo>
                  <a:cubicBezTo>
                    <a:pt x="6343247" y="2806893"/>
                    <a:pt x="6337569" y="2744431"/>
                    <a:pt x="6326259" y="2713584"/>
                  </a:cubicBezTo>
                  <a:cubicBezTo>
                    <a:pt x="6333323" y="2745564"/>
                    <a:pt x="6325875" y="2730373"/>
                    <a:pt x="6317325" y="2704438"/>
                  </a:cubicBezTo>
                  <a:cubicBezTo>
                    <a:pt x="6315103" y="2697968"/>
                    <a:pt x="6313163" y="2690733"/>
                    <a:pt x="6310727" y="2683571"/>
                  </a:cubicBezTo>
                  <a:cubicBezTo>
                    <a:pt x="6308321" y="2676393"/>
                    <a:pt x="6306055" y="2669116"/>
                    <a:pt x="6304159" y="2662264"/>
                  </a:cubicBezTo>
                  <a:cubicBezTo>
                    <a:pt x="6300365" y="2648573"/>
                    <a:pt x="6298043" y="2636625"/>
                    <a:pt x="6299119" y="2630878"/>
                  </a:cubicBezTo>
                  <a:close/>
                  <a:moveTo>
                    <a:pt x="297850" y="2604300"/>
                  </a:moveTo>
                  <a:cubicBezTo>
                    <a:pt x="293129" y="2602665"/>
                    <a:pt x="269658" y="2654515"/>
                    <a:pt x="263308" y="2682452"/>
                  </a:cubicBezTo>
                  <a:cubicBezTo>
                    <a:pt x="273318" y="2673235"/>
                    <a:pt x="272596" y="2686939"/>
                    <a:pt x="267117" y="2710100"/>
                  </a:cubicBezTo>
                  <a:cubicBezTo>
                    <a:pt x="264243" y="2721667"/>
                    <a:pt x="260760" y="2735738"/>
                    <a:pt x="257065" y="2750603"/>
                  </a:cubicBezTo>
                  <a:cubicBezTo>
                    <a:pt x="253158" y="2765412"/>
                    <a:pt x="249038" y="2781014"/>
                    <a:pt x="245173" y="2795652"/>
                  </a:cubicBezTo>
                  <a:cubicBezTo>
                    <a:pt x="254489" y="2784695"/>
                    <a:pt x="259939" y="2762270"/>
                    <a:pt x="265390" y="2739575"/>
                  </a:cubicBezTo>
                  <a:cubicBezTo>
                    <a:pt x="267910" y="2728194"/>
                    <a:pt x="271293" y="2716952"/>
                    <a:pt x="274847" y="2707029"/>
                  </a:cubicBezTo>
                  <a:cubicBezTo>
                    <a:pt x="278442" y="2697103"/>
                    <a:pt x="282435" y="2688554"/>
                    <a:pt x="287234" y="2682805"/>
                  </a:cubicBezTo>
                  <a:cubicBezTo>
                    <a:pt x="269863" y="2704664"/>
                    <a:pt x="288791" y="2643944"/>
                    <a:pt x="276404" y="2665717"/>
                  </a:cubicBezTo>
                  <a:cubicBezTo>
                    <a:pt x="279150" y="2654520"/>
                    <a:pt x="281925" y="2643221"/>
                    <a:pt x="284686" y="2631968"/>
                  </a:cubicBezTo>
                  <a:cubicBezTo>
                    <a:pt x="290065" y="2625611"/>
                    <a:pt x="287149" y="2638791"/>
                    <a:pt x="294992" y="2626630"/>
                  </a:cubicBezTo>
                  <a:cubicBezTo>
                    <a:pt x="298914" y="2611332"/>
                    <a:pt x="299423" y="2604845"/>
                    <a:pt x="297850" y="2604300"/>
                  </a:cubicBezTo>
                  <a:close/>
                  <a:moveTo>
                    <a:pt x="6607771" y="2603041"/>
                  </a:moveTo>
                  <a:cubicBezTo>
                    <a:pt x="6611783" y="2611247"/>
                    <a:pt x="6647843" y="2726213"/>
                    <a:pt x="6642217" y="2743753"/>
                  </a:cubicBezTo>
                  <a:cubicBezTo>
                    <a:pt x="6629277" y="2671763"/>
                    <a:pt x="6623247" y="2698563"/>
                    <a:pt x="6617173" y="2637984"/>
                  </a:cubicBezTo>
                  <a:cubicBezTo>
                    <a:pt x="6608657" y="2609433"/>
                    <a:pt x="6606433" y="2600306"/>
                    <a:pt x="6607771" y="2603041"/>
                  </a:cubicBezTo>
                  <a:close/>
                  <a:moveTo>
                    <a:pt x="6554795" y="2599080"/>
                  </a:moveTo>
                  <a:cubicBezTo>
                    <a:pt x="6558675" y="2601869"/>
                    <a:pt x="6568047" y="2630750"/>
                    <a:pt x="6572507" y="2651321"/>
                  </a:cubicBezTo>
                  <a:cubicBezTo>
                    <a:pt x="6569731" y="2661994"/>
                    <a:pt x="6561549" y="2636271"/>
                    <a:pt x="6558787" y="2646903"/>
                  </a:cubicBezTo>
                  <a:cubicBezTo>
                    <a:pt x="6553465" y="2624619"/>
                    <a:pt x="6558575" y="2624789"/>
                    <a:pt x="6563913" y="2643817"/>
                  </a:cubicBezTo>
                  <a:cubicBezTo>
                    <a:pt x="6563051" y="2636865"/>
                    <a:pt x="6561803" y="2629532"/>
                    <a:pt x="6560317" y="2621986"/>
                  </a:cubicBezTo>
                  <a:cubicBezTo>
                    <a:pt x="6559523" y="2618220"/>
                    <a:pt x="6558717" y="2614398"/>
                    <a:pt x="6557911" y="2610547"/>
                  </a:cubicBezTo>
                  <a:cubicBezTo>
                    <a:pt x="6556877" y="2606753"/>
                    <a:pt x="6555843" y="2602917"/>
                    <a:pt x="6554795" y="2599080"/>
                  </a:cubicBezTo>
                  <a:close/>
                  <a:moveTo>
                    <a:pt x="6436145" y="2589920"/>
                  </a:moveTo>
                  <a:cubicBezTo>
                    <a:pt x="6438383" y="2603327"/>
                    <a:pt x="6438211" y="2614865"/>
                    <a:pt x="6438991" y="2627112"/>
                  </a:cubicBezTo>
                  <a:cubicBezTo>
                    <a:pt x="6439373" y="2633228"/>
                    <a:pt x="6439995" y="2639527"/>
                    <a:pt x="6441255" y="2646337"/>
                  </a:cubicBezTo>
                  <a:cubicBezTo>
                    <a:pt x="6442303" y="2653203"/>
                    <a:pt x="6443847" y="2660636"/>
                    <a:pt x="6446467" y="2668904"/>
                  </a:cubicBezTo>
                  <a:cubicBezTo>
                    <a:pt x="6450515" y="2679677"/>
                    <a:pt x="6450927" y="2665449"/>
                    <a:pt x="6452539" y="2659475"/>
                  </a:cubicBezTo>
                  <a:cubicBezTo>
                    <a:pt x="6456219" y="2674636"/>
                    <a:pt x="6458159" y="2688469"/>
                    <a:pt x="6456403" y="2699114"/>
                  </a:cubicBezTo>
                  <a:cubicBezTo>
                    <a:pt x="6459775" y="2705301"/>
                    <a:pt x="6463157" y="2711516"/>
                    <a:pt x="6464911" y="2706405"/>
                  </a:cubicBezTo>
                  <a:cubicBezTo>
                    <a:pt x="6469273" y="2723931"/>
                    <a:pt x="6463723" y="2711021"/>
                    <a:pt x="6463031" y="2719373"/>
                  </a:cubicBezTo>
                  <a:cubicBezTo>
                    <a:pt x="6474129" y="2766983"/>
                    <a:pt x="6471991" y="2720944"/>
                    <a:pt x="6481419" y="2756961"/>
                  </a:cubicBezTo>
                  <a:cubicBezTo>
                    <a:pt x="6475503" y="2783986"/>
                    <a:pt x="6498011" y="2790003"/>
                    <a:pt x="6486487" y="2813307"/>
                  </a:cubicBezTo>
                  <a:cubicBezTo>
                    <a:pt x="6493311" y="2839709"/>
                    <a:pt x="6499867" y="2864230"/>
                    <a:pt x="6503051" y="2851672"/>
                  </a:cubicBezTo>
                  <a:cubicBezTo>
                    <a:pt x="6501693" y="2889019"/>
                    <a:pt x="6518539" y="2896351"/>
                    <a:pt x="6511899" y="2928730"/>
                  </a:cubicBezTo>
                  <a:cubicBezTo>
                    <a:pt x="6508687" y="2896266"/>
                    <a:pt x="6499711" y="2868490"/>
                    <a:pt x="6492137" y="2842952"/>
                  </a:cubicBezTo>
                  <a:cubicBezTo>
                    <a:pt x="6484449" y="2817411"/>
                    <a:pt x="6478787" y="2793910"/>
                    <a:pt x="6479495" y="2769900"/>
                  </a:cubicBezTo>
                  <a:cubicBezTo>
                    <a:pt x="6470647" y="2758589"/>
                    <a:pt x="6463851" y="2735823"/>
                    <a:pt x="6456447" y="2708317"/>
                  </a:cubicBezTo>
                  <a:cubicBezTo>
                    <a:pt x="6448843" y="2680881"/>
                    <a:pt x="6441681" y="2648318"/>
                    <a:pt x="6428515" y="2618885"/>
                  </a:cubicBezTo>
                  <a:cubicBezTo>
                    <a:pt x="6427763" y="2591902"/>
                    <a:pt x="6436939" y="2616946"/>
                    <a:pt x="6436145" y="2589920"/>
                  </a:cubicBezTo>
                  <a:close/>
                  <a:moveTo>
                    <a:pt x="6676053" y="2583818"/>
                  </a:moveTo>
                  <a:cubicBezTo>
                    <a:pt x="6683923" y="2599108"/>
                    <a:pt x="6692319" y="2622878"/>
                    <a:pt x="6701011" y="2651801"/>
                  </a:cubicBezTo>
                  <a:cubicBezTo>
                    <a:pt x="6705359" y="2666256"/>
                    <a:pt x="6709789" y="2682013"/>
                    <a:pt x="6714263" y="2698618"/>
                  </a:cubicBezTo>
                  <a:cubicBezTo>
                    <a:pt x="6718695" y="2715240"/>
                    <a:pt x="6723523" y="2732652"/>
                    <a:pt x="6727031" y="2750845"/>
                  </a:cubicBezTo>
                  <a:cubicBezTo>
                    <a:pt x="6734579" y="2787072"/>
                    <a:pt x="6742507" y="2825098"/>
                    <a:pt x="6750137" y="2861751"/>
                  </a:cubicBezTo>
                  <a:cubicBezTo>
                    <a:pt x="6752105" y="2870897"/>
                    <a:pt x="6754071" y="2879958"/>
                    <a:pt x="6755999" y="2888877"/>
                  </a:cubicBezTo>
                  <a:cubicBezTo>
                    <a:pt x="6757951" y="2897795"/>
                    <a:pt x="6759297" y="2906686"/>
                    <a:pt x="6760995" y="2915337"/>
                  </a:cubicBezTo>
                  <a:cubicBezTo>
                    <a:pt x="6764237" y="2932637"/>
                    <a:pt x="6767551" y="2949186"/>
                    <a:pt x="6770963" y="2964546"/>
                  </a:cubicBezTo>
                  <a:cubicBezTo>
                    <a:pt x="6767253" y="2961304"/>
                    <a:pt x="6761351" y="2946538"/>
                    <a:pt x="6754795" y="2926096"/>
                  </a:cubicBezTo>
                  <a:cubicBezTo>
                    <a:pt x="6751453" y="2915888"/>
                    <a:pt x="6748227" y="2904194"/>
                    <a:pt x="6744503" y="2891891"/>
                  </a:cubicBezTo>
                  <a:cubicBezTo>
                    <a:pt x="6740567" y="2879632"/>
                    <a:pt x="6736645" y="2866663"/>
                    <a:pt x="6732935" y="2853697"/>
                  </a:cubicBezTo>
                  <a:cubicBezTo>
                    <a:pt x="6718155" y="2801839"/>
                    <a:pt x="6706971" y="2749895"/>
                    <a:pt x="6714715" y="2742435"/>
                  </a:cubicBezTo>
                  <a:cubicBezTo>
                    <a:pt x="6714871" y="2766673"/>
                    <a:pt x="6723153" y="2798936"/>
                    <a:pt x="6733361" y="2833480"/>
                  </a:cubicBezTo>
                  <a:cubicBezTo>
                    <a:pt x="6730869" y="2813901"/>
                    <a:pt x="6727911" y="2794901"/>
                    <a:pt x="6724611" y="2776525"/>
                  </a:cubicBezTo>
                  <a:cubicBezTo>
                    <a:pt x="6722969" y="2767338"/>
                    <a:pt x="6721227" y="2758319"/>
                    <a:pt x="6719431" y="2749443"/>
                  </a:cubicBezTo>
                  <a:cubicBezTo>
                    <a:pt x="6717647" y="2740580"/>
                    <a:pt x="6715847" y="2731859"/>
                    <a:pt x="6713441" y="2723451"/>
                  </a:cubicBezTo>
                  <a:cubicBezTo>
                    <a:pt x="6704381" y="2689672"/>
                    <a:pt x="6694599" y="2658554"/>
                    <a:pt x="6685127" y="2630338"/>
                  </a:cubicBezTo>
                  <a:cubicBezTo>
                    <a:pt x="6684631" y="2655354"/>
                    <a:pt x="6707383" y="2701847"/>
                    <a:pt x="6698519" y="2719246"/>
                  </a:cubicBezTo>
                  <a:cubicBezTo>
                    <a:pt x="6684349" y="2672811"/>
                    <a:pt x="6682791" y="2633425"/>
                    <a:pt x="6672911" y="2611693"/>
                  </a:cubicBezTo>
                  <a:cubicBezTo>
                    <a:pt x="6674099" y="2566235"/>
                    <a:pt x="6680839" y="2631598"/>
                    <a:pt x="6689475" y="2634289"/>
                  </a:cubicBezTo>
                  <a:cubicBezTo>
                    <a:pt x="6688709" y="2604615"/>
                    <a:pt x="6685055" y="2610122"/>
                    <a:pt x="6676053" y="2583818"/>
                  </a:cubicBezTo>
                  <a:close/>
                  <a:moveTo>
                    <a:pt x="6453063" y="2560771"/>
                  </a:moveTo>
                  <a:cubicBezTo>
                    <a:pt x="6457991" y="2575296"/>
                    <a:pt x="6462859" y="2589694"/>
                    <a:pt x="6467703" y="2603993"/>
                  </a:cubicBezTo>
                  <a:cubicBezTo>
                    <a:pt x="6470067" y="2611156"/>
                    <a:pt x="6472415" y="2618306"/>
                    <a:pt x="6474767" y="2625428"/>
                  </a:cubicBezTo>
                  <a:lnTo>
                    <a:pt x="6478235" y="2636115"/>
                  </a:lnTo>
                  <a:lnTo>
                    <a:pt x="6481223" y="2646932"/>
                  </a:lnTo>
                  <a:cubicBezTo>
                    <a:pt x="6489037" y="2675771"/>
                    <a:pt x="6496809" y="2704396"/>
                    <a:pt x="6504609" y="2733178"/>
                  </a:cubicBezTo>
                  <a:cubicBezTo>
                    <a:pt x="6508515" y="2747561"/>
                    <a:pt x="6512423" y="2761972"/>
                    <a:pt x="6516375" y="2776469"/>
                  </a:cubicBezTo>
                  <a:cubicBezTo>
                    <a:pt x="6520379" y="2790938"/>
                    <a:pt x="6523283" y="2805790"/>
                    <a:pt x="6526921" y="2820569"/>
                  </a:cubicBezTo>
                  <a:cubicBezTo>
                    <a:pt x="6533899" y="2850228"/>
                    <a:pt x="6541275" y="2880326"/>
                    <a:pt x="6549359" y="2911204"/>
                  </a:cubicBezTo>
                  <a:cubicBezTo>
                    <a:pt x="6546131" y="2940254"/>
                    <a:pt x="6533291" y="2849803"/>
                    <a:pt x="6538657" y="2916173"/>
                  </a:cubicBezTo>
                  <a:cubicBezTo>
                    <a:pt x="6527927" y="2900245"/>
                    <a:pt x="6510599" y="2851022"/>
                    <a:pt x="6503987" y="2822028"/>
                  </a:cubicBezTo>
                  <a:cubicBezTo>
                    <a:pt x="6506761" y="2821801"/>
                    <a:pt x="6513699" y="2840828"/>
                    <a:pt x="6509295" y="2819324"/>
                  </a:cubicBezTo>
                  <a:cubicBezTo>
                    <a:pt x="6515099" y="2827520"/>
                    <a:pt x="6529611" y="2860195"/>
                    <a:pt x="6526171" y="2881176"/>
                  </a:cubicBezTo>
                  <a:cubicBezTo>
                    <a:pt x="6529539" y="2890887"/>
                    <a:pt x="6530615" y="2875484"/>
                    <a:pt x="6534311" y="2888991"/>
                  </a:cubicBezTo>
                  <a:cubicBezTo>
                    <a:pt x="6530715" y="2859572"/>
                    <a:pt x="6522207" y="2822580"/>
                    <a:pt x="6514633" y="2789310"/>
                  </a:cubicBezTo>
                  <a:cubicBezTo>
                    <a:pt x="6505939" y="2756310"/>
                    <a:pt x="6497771" y="2727117"/>
                    <a:pt x="6497459" y="2712339"/>
                  </a:cubicBezTo>
                  <a:cubicBezTo>
                    <a:pt x="6494063" y="2706052"/>
                    <a:pt x="6490693" y="2699879"/>
                    <a:pt x="6488939" y="2704976"/>
                  </a:cubicBezTo>
                  <a:cubicBezTo>
                    <a:pt x="6484407" y="2671481"/>
                    <a:pt x="6477187" y="2649366"/>
                    <a:pt x="6469599" y="2628952"/>
                  </a:cubicBezTo>
                  <a:cubicBezTo>
                    <a:pt x="6461855" y="2608566"/>
                    <a:pt x="6455115" y="2589439"/>
                    <a:pt x="6453063" y="2560771"/>
                  </a:cubicBezTo>
                  <a:close/>
                  <a:moveTo>
                    <a:pt x="195991" y="2542324"/>
                  </a:moveTo>
                  <a:cubicBezTo>
                    <a:pt x="206765" y="2536138"/>
                    <a:pt x="183193" y="2579713"/>
                    <a:pt x="180022" y="2594309"/>
                  </a:cubicBezTo>
                  <a:cubicBezTo>
                    <a:pt x="178960" y="2633016"/>
                    <a:pt x="166247" y="2591294"/>
                    <a:pt x="182726" y="2559384"/>
                  </a:cubicBezTo>
                  <a:cubicBezTo>
                    <a:pt x="186846" y="2556014"/>
                    <a:pt x="179994" y="2578496"/>
                    <a:pt x="185827" y="2571021"/>
                  </a:cubicBezTo>
                  <a:cubicBezTo>
                    <a:pt x="190187" y="2565230"/>
                    <a:pt x="192792" y="2552418"/>
                    <a:pt x="195991" y="2542324"/>
                  </a:cubicBezTo>
                  <a:close/>
                  <a:moveTo>
                    <a:pt x="6508333" y="2526001"/>
                  </a:moveTo>
                  <a:cubicBezTo>
                    <a:pt x="6511561" y="2535911"/>
                    <a:pt x="6512239" y="2533080"/>
                    <a:pt x="6512807" y="2529441"/>
                  </a:cubicBezTo>
                  <a:cubicBezTo>
                    <a:pt x="6516601" y="2539663"/>
                    <a:pt x="6515185" y="2545708"/>
                    <a:pt x="6515639" y="2553253"/>
                  </a:cubicBezTo>
                  <a:cubicBezTo>
                    <a:pt x="6519051" y="2557897"/>
                    <a:pt x="6522561" y="2562866"/>
                    <a:pt x="6527899" y="2577349"/>
                  </a:cubicBezTo>
                  <a:cubicBezTo>
                    <a:pt x="6526611" y="2583451"/>
                    <a:pt x="6527729" y="2591435"/>
                    <a:pt x="6530631" y="2601006"/>
                  </a:cubicBezTo>
                  <a:cubicBezTo>
                    <a:pt x="6525463" y="2609684"/>
                    <a:pt x="6519305" y="2559610"/>
                    <a:pt x="6507229" y="2539422"/>
                  </a:cubicBezTo>
                  <a:cubicBezTo>
                    <a:pt x="6507583" y="2535019"/>
                    <a:pt x="6507965" y="2530489"/>
                    <a:pt x="6508333" y="2526001"/>
                  </a:cubicBezTo>
                  <a:close/>
                  <a:moveTo>
                    <a:pt x="6452157" y="2525329"/>
                  </a:moveTo>
                  <a:cubicBezTo>
                    <a:pt x="6454895" y="2526471"/>
                    <a:pt x="6470823" y="2568093"/>
                    <a:pt x="6472035" y="2561521"/>
                  </a:cubicBezTo>
                  <a:cubicBezTo>
                    <a:pt x="6477513" y="2579415"/>
                    <a:pt x="6469741" y="2565923"/>
                    <a:pt x="6470235" y="2581284"/>
                  </a:cubicBezTo>
                  <a:cubicBezTo>
                    <a:pt x="6480147" y="2612982"/>
                    <a:pt x="6478929" y="2587202"/>
                    <a:pt x="6483571" y="2591803"/>
                  </a:cubicBezTo>
                  <a:cubicBezTo>
                    <a:pt x="6488315" y="2612444"/>
                    <a:pt x="6480981" y="2598400"/>
                    <a:pt x="6489405" y="2631782"/>
                  </a:cubicBezTo>
                  <a:cubicBezTo>
                    <a:pt x="6499455" y="2635945"/>
                    <a:pt x="6498933" y="2658795"/>
                    <a:pt x="6508771" y="2700006"/>
                  </a:cubicBezTo>
                  <a:cubicBezTo>
                    <a:pt x="6515411" y="2720266"/>
                    <a:pt x="6515539" y="2695165"/>
                    <a:pt x="6523977" y="2727967"/>
                  </a:cubicBezTo>
                  <a:cubicBezTo>
                    <a:pt x="6520211" y="2697613"/>
                    <a:pt x="6525491" y="2720548"/>
                    <a:pt x="6527659" y="2701550"/>
                  </a:cubicBezTo>
                  <a:cubicBezTo>
                    <a:pt x="6535119" y="2722899"/>
                    <a:pt x="6525887" y="2729567"/>
                    <a:pt x="6526411" y="2744799"/>
                  </a:cubicBezTo>
                  <a:cubicBezTo>
                    <a:pt x="6516601" y="2735837"/>
                    <a:pt x="6500717" y="2685311"/>
                    <a:pt x="6486659" y="2636667"/>
                  </a:cubicBezTo>
                  <a:cubicBezTo>
                    <a:pt x="6470817" y="2588575"/>
                    <a:pt x="6456419" y="2542408"/>
                    <a:pt x="6454847" y="2540964"/>
                  </a:cubicBezTo>
                  <a:cubicBezTo>
                    <a:pt x="6451795" y="2529065"/>
                    <a:pt x="6451243" y="2524948"/>
                    <a:pt x="6452157" y="2525329"/>
                  </a:cubicBezTo>
                  <a:close/>
                  <a:moveTo>
                    <a:pt x="6589849" y="2519134"/>
                  </a:moveTo>
                  <a:cubicBezTo>
                    <a:pt x="6599279" y="2537991"/>
                    <a:pt x="6607985" y="2556141"/>
                    <a:pt x="6616435" y="2575069"/>
                  </a:cubicBezTo>
                  <a:cubicBezTo>
                    <a:pt x="6618517" y="2579811"/>
                    <a:pt x="6620613" y="2584597"/>
                    <a:pt x="6622723" y="2589424"/>
                  </a:cubicBezTo>
                  <a:cubicBezTo>
                    <a:pt x="6624703" y="2594308"/>
                    <a:pt x="6626487" y="2599306"/>
                    <a:pt x="6628371" y="2604374"/>
                  </a:cubicBezTo>
                  <a:cubicBezTo>
                    <a:pt x="6632079" y="2614525"/>
                    <a:pt x="6635761" y="2625043"/>
                    <a:pt x="6639455" y="2636129"/>
                  </a:cubicBezTo>
                  <a:cubicBezTo>
                    <a:pt x="6646847" y="2658300"/>
                    <a:pt x="6654293" y="2682706"/>
                    <a:pt x="6662107" y="2710823"/>
                  </a:cubicBezTo>
                  <a:cubicBezTo>
                    <a:pt x="6664019" y="2717859"/>
                    <a:pt x="6666001" y="2725120"/>
                    <a:pt x="6668053" y="2732624"/>
                  </a:cubicBezTo>
                  <a:cubicBezTo>
                    <a:pt x="6670135" y="2740114"/>
                    <a:pt x="6672087" y="2747913"/>
                    <a:pt x="6673703" y="2756068"/>
                  </a:cubicBezTo>
                  <a:cubicBezTo>
                    <a:pt x="6677171" y="2772320"/>
                    <a:pt x="6680723" y="2789705"/>
                    <a:pt x="6684377" y="2808394"/>
                  </a:cubicBezTo>
                  <a:cubicBezTo>
                    <a:pt x="6680171" y="2792763"/>
                    <a:pt x="6676335" y="2778535"/>
                    <a:pt x="6672767" y="2765313"/>
                  </a:cubicBezTo>
                  <a:cubicBezTo>
                    <a:pt x="6670983" y="2758716"/>
                    <a:pt x="6669257" y="2752373"/>
                    <a:pt x="6667599" y="2746229"/>
                  </a:cubicBezTo>
                  <a:cubicBezTo>
                    <a:pt x="6665675" y="2740156"/>
                    <a:pt x="6663835" y="2734308"/>
                    <a:pt x="6662023" y="2728603"/>
                  </a:cubicBezTo>
                  <a:cubicBezTo>
                    <a:pt x="6654731" y="2705868"/>
                    <a:pt x="6648291" y="2685736"/>
                    <a:pt x="6641763" y="2665364"/>
                  </a:cubicBezTo>
                  <a:cubicBezTo>
                    <a:pt x="6635123" y="2645063"/>
                    <a:pt x="6628399" y="2624506"/>
                    <a:pt x="6620655" y="2600863"/>
                  </a:cubicBezTo>
                  <a:cubicBezTo>
                    <a:pt x="6612571" y="2577348"/>
                    <a:pt x="6602039" y="2551214"/>
                    <a:pt x="6589849" y="2519134"/>
                  </a:cubicBezTo>
                  <a:close/>
                  <a:moveTo>
                    <a:pt x="272509" y="2511721"/>
                  </a:moveTo>
                  <a:cubicBezTo>
                    <a:pt x="275115" y="2509698"/>
                    <a:pt x="276949" y="2509613"/>
                    <a:pt x="277465" y="2512013"/>
                  </a:cubicBezTo>
                  <a:cubicBezTo>
                    <a:pt x="267414" y="2536576"/>
                    <a:pt x="255437" y="2553649"/>
                    <a:pt x="243672" y="2567552"/>
                  </a:cubicBezTo>
                  <a:cubicBezTo>
                    <a:pt x="247339" y="2549954"/>
                    <a:pt x="255720" y="2533759"/>
                    <a:pt x="262912" y="2523056"/>
                  </a:cubicBezTo>
                  <a:cubicBezTo>
                    <a:pt x="266522" y="2517705"/>
                    <a:pt x="269902" y="2513744"/>
                    <a:pt x="272509" y="2511721"/>
                  </a:cubicBezTo>
                  <a:close/>
                  <a:moveTo>
                    <a:pt x="224560" y="2485540"/>
                  </a:moveTo>
                  <a:cubicBezTo>
                    <a:pt x="228680" y="2487720"/>
                    <a:pt x="224588" y="2505346"/>
                    <a:pt x="217920" y="2527190"/>
                  </a:cubicBezTo>
                  <a:cubicBezTo>
                    <a:pt x="214381" y="2538049"/>
                    <a:pt x="211125" y="2550252"/>
                    <a:pt x="207600" y="2562004"/>
                  </a:cubicBezTo>
                  <a:cubicBezTo>
                    <a:pt x="204117" y="2573781"/>
                    <a:pt x="200734" y="2585220"/>
                    <a:pt x="197888" y="2594833"/>
                  </a:cubicBezTo>
                  <a:cubicBezTo>
                    <a:pt x="194858" y="2593290"/>
                    <a:pt x="199445" y="2573682"/>
                    <a:pt x="205604" y="2550521"/>
                  </a:cubicBezTo>
                  <a:cubicBezTo>
                    <a:pt x="208492" y="2538884"/>
                    <a:pt x="212527" y="2526596"/>
                    <a:pt x="216080" y="2515213"/>
                  </a:cubicBezTo>
                  <a:cubicBezTo>
                    <a:pt x="219619" y="2503817"/>
                    <a:pt x="222734" y="2493341"/>
                    <a:pt x="224560" y="2485540"/>
                  </a:cubicBezTo>
                  <a:close/>
                  <a:moveTo>
                    <a:pt x="6250941" y="2484072"/>
                  </a:moveTo>
                  <a:cubicBezTo>
                    <a:pt x="6252755" y="2484249"/>
                    <a:pt x="6259261" y="2500380"/>
                    <a:pt x="6267575" y="2522349"/>
                  </a:cubicBezTo>
                  <a:cubicBezTo>
                    <a:pt x="6270323" y="2529682"/>
                    <a:pt x="6273311" y="2537638"/>
                    <a:pt x="6276395" y="2545863"/>
                  </a:cubicBezTo>
                  <a:cubicBezTo>
                    <a:pt x="6279099" y="2554230"/>
                    <a:pt x="6281903" y="2562866"/>
                    <a:pt x="6284679" y="2571403"/>
                  </a:cubicBezTo>
                  <a:cubicBezTo>
                    <a:pt x="6290213" y="2588476"/>
                    <a:pt x="6295735" y="2605139"/>
                    <a:pt x="6300535" y="2618320"/>
                  </a:cubicBezTo>
                  <a:cubicBezTo>
                    <a:pt x="6297065" y="2616564"/>
                    <a:pt x="6294999" y="2622298"/>
                    <a:pt x="6294051" y="2633907"/>
                  </a:cubicBezTo>
                  <a:cubicBezTo>
                    <a:pt x="6289195" y="2621278"/>
                    <a:pt x="6284295" y="2608594"/>
                    <a:pt x="6279439" y="2595966"/>
                  </a:cubicBezTo>
                  <a:cubicBezTo>
                    <a:pt x="6281591" y="2569548"/>
                    <a:pt x="6284847" y="2612586"/>
                    <a:pt x="6291799" y="2611836"/>
                  </a:cubicBezTo>
                  <a:cubicBezTo>
                    <a:pt x="6285655" y="2589354"/>
                    <a:pt x="6280869" y="2570525"/>
                    <a:pt x="6275589" y="2553282"/>
                  </a:cubicBezTo>
                  <a:cubicBezTo>
                    <a:pt x="6270039" y="2536137"/>
                    <a:pt x="6263203" y="2520890"/>
                    <a:pt x="6254467" y="2505091"/>
                  </a:cubicBezTo>
                  <a:cubicBezTo>
                    <a:pt x="6254749" y="2500886"/>
                    <a:pt x="6255019" y="2496667"/>
                    <a:pt x="6255287" y="2492477"/>
                  </a:cubicBezTo>
                  <a:cubicBezTo>
                    <a:pt x="6251875" y="2483473"/>
                    <a:pt x="6251225" y="2486134"/>
                    <a:pt x="6250799" y="2489589"/>
                  </a:cubicBezTo>
                  <a:cubicBezTo>
                    <a:pt x="6250253" y="2485727"/>
                    <a:pt x="6250337" y="2484013"/>
                    <a:pt x="6250941" y="2484072"/>
                  </a:cubicBezTo>
                  <a:close/>
                  <a:moveTo>
                    <a:pt x="6607363" y="2475106"/>
                  </a:moveTo>
                  <a:cubicBezTo>
                    <a:pt x="6613519" y="2486998"/>
                    <a:pt x="6626147" y="2518809"/>
                    <a:pt x="6638139" y="2555165"/>
                  </a:cubicBezTo>
                  <a:cubicBezTo>
                    <a:pt x="6641141" y="2564254"/>
                    <a:pt x="6644099" y="2573611"/>
                    <a:pt x="6646903" y="2583026"/>
                  </a:cubicBezTo>
                  <a:cubicBezTo>
                    <a:pt x="6649351" y="2592539"/>
                    <a:pt x="6651603" y="2602110"/>
                    <a:pt x="6653641" y="2611453"/>
                  </a:cubicBezTo>
                  <a:cubicBezTo>
                    <a:pt x="6657691" y="2630155"/>
                    <a:pt x="6660763" y="2648008"/>
                    <a:pt x="6662079" y="2663014"/>
                  </a:cubicBezTo>
                  <a:cubicBezTo>
                    <a:pt x="6654563" y="2641509"/>
                    <a:pt x="6650895" y="2623600"/>
                    <a:pt x="6647527" y="2608353"/>
                  </a:cubicBezTo>
                  <a:cubicBezTo>
                    <a:pt x="6645841" y="2600736"/>
                    <a:pt x="6644227" y="2593799"/>
                    <a:pt x="6642231" y="2587429"/>
                  </a:cubicBezTo>
                  <a:cubicBezTo>
                    <a:pt x="6640179" y="2581086"/>
                    <a:pt x="6637431" y="2575409"/>
                    <a:pt x="6634063" y="2570157"/>
                  </a:cubicBezTo>
                  <a:cubicBezTo>
                    <a:pt x="6636951" y="2555052"/>
                    <a:pt x="6614497" y="2501806"/>
                    <a:pt x="6607363" y="2475106"/>
                  </a:cubicBezTo>
                  <a:close/>
                  <a:moveTo>
                    <a:pt x="155105" y="2463610"/>
                  </a:moveTo>
                  <a:cubicBezTo>
                    <a:pt x="148423" y="2478631"/>
                    <a:pt x="141287" y="2491584"/>
                    <a:pt x="133997" y="2504099"/>
                  </a:cubicBezTo>
                  <a:cubicBezTo>
                    <a:pt x="134945" y="2531423"/>
                    <a:pt x="115975" y="2599589"/>
                    <a:pt x="95475" y="2657833"/>
                  </a:cubicBezTo>
                  <a:cubicBezTo>
                    <a:pt x="97018" y="2635875"/>
                    <a:pt x="104578" y="2607008"/>
                    <a:pt x="112945" y="2576626"/>
                  </a:cubicBezTo>
                  <a:cubicBezTo>
                    <a:pt x="121538" y="2546302"/>
                    <a:pt x="129863" y="2514165"/>
                    <a:pt x="136191" y="2486346"/>
                  </a:cubicBezTo>
                  <a:close/>
                  <a:moveTo>
                    <a:pt x="6557883" y="2421734"/>
                  </a:moveTo>
                  <a:cubicBezTo>
                    <a:pt x="6560771" y="2413565"/>
                    <a:pt x="6565923" y="2424551"/>
                    <a:pt x="6571955" y="2441709"/>
                  </a:cubicBezTo>
                  <a:cubicBezTo>
                    <a:pt x="6577503" y="2459038"/>
                    <a:pt x="6584045" y="2482425"/>
                    <a:pt x="6591379" y="2498536"/>
                  </a:cubicBezTo>
                  <a:cubicBezTo>
                    <a:pt x="6587203" y="2500447"/>
                    <a:pt x="6582403" y="2490396"/>
                    <a:pt x="6576967" y="2475262"/>
                  </a:cubicBezTo>
                  <a:cubicBezTo>
                    <a:pt x="6571475" y="2460142"/>
                    <a:pt x="6565727" y="2439770"/>
                    <a:pt x="6557883" y="2421734"/>
                  </a:cubicBezTo>
                  <a:close/>
                  <a:moveTo>
                    <a:pt x="6548271" y="2421507"/>
                  </a:moveTo>
                  <a:cubicBezTo>
                    <a:pt x="6560347" y="2446325"/>
                    <a:pt x="6565811" y="2468523"/>
                    <a:pt x="6572337" y="2490480"/>
                  </a:cubicBezTo>
                  <a:cubicBezTo>
                    <a:pt x="6578679" y="2512523"/>
                    <a:pt x="6585163" y="2534651"/>
                    <a:pt x="6596277" y="2560686"/>
                  </a:cubicBezTo>
                  <a:cubicBezTo>
                    <a:pt x="6594167" y="2566703"/>
                    <a:pt x="6583803" y="2540455"/>
                    <a:pt x="6573229" y="2508418"/>
                  </a:cubicBezTo>
                  <a:cubicBezTo>
                    <a:pt x="6562655" y="2476394"/>
                    <a:pt x="6552135" y="2438411"/>
                    <a:pt x="6548271" y="2421507"/>
                  </a:cubicBezTo>
                  <a:close/>
                  <a:moveTo>
                    <a:pt x="356916" y="2414819"/>
                  </a:moveTo>
                  <a:cubicBezTo>
                    <a:pt x="356334" y="2413546"/>
                    <a:pt x="354608" y="2414612"/>
                    <a:pt x="350417" y="2420714"/>
                  </a:cubicBezTo>
                  <a:cubicBezTo>
                    <a:pt x="341668" y="2443677"/>
                    <a:pt x="350092" y="2451237"/>
                    <a:pt x="333698" y="2476224"/>
                  </a:cubicBezTo>
                  <a:cubicBezTo>
                    <a:pt x="338086" y="2461486"/>
                    <a:pt x="328644" y="2475318"/>
                    <a:pt x="331121" y="2464587"/>
                  </a:cubicBezTo>
                  <a:cubicBezTo>
                    <a:pt x="334306" y="2452312"/>
                    <a:pt x="341385" y="2432181"/>
                    <a:pt x="336487" y="2436541"/>
                  </a:cubicBezTo>
                  <a:cubicBezTo>
                    <a:pt x="316964" y="2485596"/>
                    <a:pt x="337393" y="2418562"/>
                    <a:pt x="321310" y="2446664"/>
                  </a:cubicBezTo>
                  <a:cubicBezTo>
                    <a:pt x="313028" y="2480726"/>
                    <a:pt x="333344" y="2455653"/>
                    <a:pt x="313198" y="2514392"/>
                  </a:cubicBezTo>
                  <a:cubicBezTo>
                    <a:pt x="326789" y="2494189"/>
                    <a:pt x="337195" y="2513217"/>
                    <a:pt x="353518" y="2460863"/>
                  </a:cubicBezTo>
                  <a:cubicBezTo>
                    <a:pt x="342985" y="2464516"/>
                    <a:pt x="343325" y="2469273"/>
                    <a:pt x="366868" y="2416636"/>
                  </a:cubicBezTo>
                  <a:cubicBezTo>
                    <a:pt x="350103" y="2443510"/>
                    <a:pt x="358660" y="2418638"/>
                    <a:pt x="356916" y="2414819"/>
                  </a:cubicBezTo>
                  <a:close/>
                  <a:moveTo>
                    <a:pt x="6306635" y="2414188"/>
                  </a:moveTo>
                  <a:cubicBezTo>
                    <a:pt x="6318159" y="2449425"/>
                    <a:pt x="6321685" y="2471085"/>
                    <a:pt x="6328099" y="2455683"/>
                  </a:cubicBezTo>
                  <a:cubicBezTo>
                    <a:pt x="6331439" y="2464630"/>
                    <a:pt x="6331947" y="2471623"/>
                    <a:pt x="6336211" y="2481250"/>
                  </a:cubicBezTo>
                  <a:cubicBezTo>
                    <a:pt x="6347803" y="2516034"/>
                    <a:pt x="6328991" y="2473237"/>
                    <a:pt x="6327787" y="2462096"/>
                  </a:cubicBezTo>
                  <a:cubicBezTo>
                    <a:pt x="6326851" y="2474087"/>
                    <a:pt x="6333761" y="2499456"/>
                    <a:pt x="6341051" y="2518342"/>
                  </a:cubicBezTo>
                  <a:cubicBezTo>
                    <a:pt x="6347875" y="2537383"/>
                    <a:pt x="6354741" y="2550153"/>
                    <a:pt x="6356157" y="2535883"/>
                  </a:cubicBezTo>
                  <a:cubicBezTo>
                    <a:pt x="6351401" y="2561380"/>
                    <a:pt x="6371079" y="2583351"/>
                    <a:pt x="6376727" y="2613761"/>
                  </a:cubicBezTo>
                  <a:cubicBezTo>
                    <a:pt x="6382831" y="2622836"/>
                    <a:pt x="6386453" y="2618716"/>
                    <a:pt x="6387501" y="2601260"/>
                  </a:cubicBezTo>
                  <a:cubicBezTo>
                    <a:pt x="6391423" y="2613464"/>
                    <a:pt x="6388733" y="2620655"/>
                    <a:pt x="6393675" y="2633723"/>
                  </a:cubicBezTo>
                  <a:cubicBezTo>
                    <a:pt x="6390559" y="2633779"/>
                    <a:pt x="6384401" y="2617796"/>
                    <a:pt x="6384187" y="2633327"/>
                  </a:cubicBezTo>
                  <a:cubicBezTo>
                    <a:pt x="6383255" y="2658824"/>
                    <a:pt x="6400851" y="2654250"/>
                    <a:pt x="6393461" y="2675642"/>
                  </a:cubicBezTo>
                  <a:cubicBezTo>
                    <a:pt x="6403767" y="2669087"/>
                    <a:pt x="6413791" y="2752983"/>
                    <a:pt x="6411695" y="2712352"/>
                  </a:cubicBezTo>
                  <a:cubicBezTo>
                    <a:pt x="6414755" y="2701861"/>
                    <a:pt x="6421959" y="2753521"/>
                    <a:pt x="6418507" y="2761209"/>
                  </a:cubicBezTo>
                  <a:cubicBezTo>
                    <a:pt x="6424961" y="2780972"/>
                    <a:pt x="6425315" y="2756592"/>
                    <a:pt x="6433471" y="2788333"/>
                  </a:cubicBezTo>
                  <a:cubicBezTo>
                    <a:pt x="6425795" y="2783987"/>
                    <a:pt x="6433937" y="2808223"/>
                    <a:pt x="6426249" y="2803707"/>
                  </a:cubicBezTo>
                  <a:cubicBezTo>
                    <a:pt x="6419581" y="2777178"/>
                    <a:pt x="6411171" y="2746144"/>
                    <a:pt x="6401827" y="2712960"/>
                  </a:cubicBezTo>
                  <a:cubicBezTo>
                    <a:pt x="6397115" y="2696382"/>
                    <a:pt x="6392357" y="2679211"/>
                    <a:pt x="6387161" y="2661895"/>
                  </a:cubicBezTo>
                  <a:cubicBezTo>
                    <a:pt x="6381329" y="2644779"/>
                    <a:pt x="6375425" y="2627409"/>
                    <a:pt x="6369523" y="2610066"/>
                  </a:cubicBezTo>
                  <a:cubicBezTo>
                    <a:pt x="6363575" y="2592752"/>
                    <a:pt x="6357643" y="2575466"/>
                    <a:pt x="6351825" y="2558506"/>
                  </a:cubicBezTo>
                  <a:cubicBezTo>
                    <a:pt x="6345865" y="2541602"/>
                    <a:pt x="6340683" y="2524798"/>
                    <a:pt x="6334171" y="2509168"/>
                  </a:cubicBezTo>
                  <a:cubicBezTo>
                    <a:pt x="6321811" y="2477683"/>
                    <a:pt x="6310529" y="2448590"/>
                    <a:pt x="6301427" y="2424112"/>
                  </a:cubicBezTo>
                  <a:cubicBezTo>
                    <a:pt x="6303917" y="2423900"/>
                    <a:pt x="6306367" y="2423546"/>
                    <a:pt x="6306635" y="2414188"/>
                  </a:cubicBezTo>
                  <a:close/>
                  <a:moveTo>
                    <a:pt x="324312" y="2406599"/>
                  </a:moveTo>
                  <a:cubicBezTo>
                    <a:pt x="323448" y="2401418"/>
                    <a:pt x="304874" y="2429392"/>
                    <a:pt x="303118" y="2416325"/>
                  </a:cubicBezTo>
                  <a:cubicBezTo>
                    <a:pt x="298829" y="2432124"/>
                    <a:pt x="288975" y="2459589"/>
                    <a:pt x="294228" y="2455866"/>
                  </a:cubicBezTo>
                  <a:cubicBezTo>
                    <a:pt x="310565" y="2409544"/>
                    <a:pt x="314118" y="2452157"/>
                    <a:pt x="324312" y="2406599"/>
                  </a:cubicBezTo>
                  <a:close/>
                  <a:moveTo>
                    <a:pt x="6355187" y="2402590"/>
                  </a:moveTo>
                  <a:cubicBezTo>
                    <a:pt x="6356263" y="2401073"/>
                    <a:pt x="6358885" y="2402002"/>
                    <a:pt x="6363447" y="2405948"/>
                  </a:cubicBezTo>
                  <a:cubicBezTo>
                    <a:pt x="6355209" y="2451081"/>
                    <a:pt x="6385081" y="2394523"/>
                    <a:pt x="6375425" y="2454762"/>
                  </a:cubicBezTo>
                  <a:cubicBezTo>
                    <a:pt x="6389271" y="2492660"/>
                    <a:pt x="6402947" y="2499017"/>
                    <a:pt x="6392187" y="2500334"/>
                  </a:cubicBezTo>
                  <a:cubicBezTo>
                    <a:pt x="6400751" y="2522985"/>
                    <a:pt x="6404901" y="2526368"/>
                    <a:pt x="6405579" y="2510229"/>
                  </a:cubicBezTo>
                  <a:cubicBezTo>
                    <a:pt x="6408667" y="2523141"/>
                    <a:pt x="6411711" y="2535953"/>
                    <a:pt x="6413239" y="2530092"/>
                  </a:cubicBezTo>
                  <a:cubicBezTo>
                    <a:pt x="6423347" y="2564409"/>
                    <a:pt x="6406131" y="2533235"/>
                    <a:pt x="6414641" y="2566249"/>
                  </a:cubicBezTo>
                  <a:cubicBezTo>
                    <a:pt x="6419199" y="2576782"/>
                    <a:pt x="6418959" y="2562639"/>
                    <a:pt x="6420275" y="2556594"/>
                  </a:cubicBezTo>
                  <a:cubicBezTo>
                    <a:pt x="6429915" y="2582544"/>
                    <a:pt x="6426929" y="2604374"/>
                    <a:pt x="6420997" y="2599165"/>
                  </a:cubicBezTo>
                  <a:cubicBezTo>
                    <a:pt x="6418959" y="2583705"/>
                    <a:pt x="6412459" y="2561676"/>
                    <a:pt x="6404363" y="2537935"/>
                  </a:cubicBezTo>
                  <a:cubicBezTo>
                    <a:pt x="6400271" y="2526085"/>
                    <a:pt x="6396011" y="2513712"/>
                    <a:pt x="6391295" y="2501650"/>
                  </a:cubicBezTo>
                  <a:cubicBezTo>
                    <a:pt x="6386255" y="2489716"/>
                    <a:pt x="6381271" y="2477909"/>
                    <a:pt x="6376615" y="2466866"/>
                  </a:cubicBezTo>
                  <a:cubicBezTo>
                    <a:pt x="6362641" y="2433706"/>
                    <a:pt x="6351957" y="2407141"/>
                    <a:pt x="6355187" y="2402590"/>
                  </a:cubicBezTo>
                  <a:close/>
                  <a:moveTo>
                    <a:pt x="6456541" y="2384998"/>
                  </a:moveTo>
                  <a:cubicBezTo>
                    <a:pt x="6465991" y="2383161"/>
                    <a:pt x="6493757" y="2505545"/>
                    <a:pt x="6494587" y="2451350"/>
                  </a:cubicBezTo>
                  <a:cubicBezTo>
                    <a:pt x="6499455" y="2461670"/>
                    <a:pt x="6499599" y="2468806"/>
                    <a:pt x="6498593" y="2475318"/>
                  </a:cubicBezTo>
                  <a:cubicBezTo>
                    <a:pt x="6497687" y="2481788"/>
                    <a:pt x="6495859" y="2487564"/>
                    <a:pt x="6496539" y="2495265"/>
                  </a:cubicBezTo>
                  <a:cubicBezTo>
                    <a:pt x="6500901" y="2501325"/>
                    <a:pt x="6501835" y="2490310"/>
                    <a:pt x="6509423" y="2512551"/>
                  </a:cubicBezTo>
                  <a:cubicBezTo>
                    <a:pt x="6506223" y="2529880"/>
                    <a:pt x="6498679" y="2510626"/>
                    <a:pt x="6489135" y="2481759"/>
                  </a:cubicBezTo>
                  <a:cubicBezTo>
                    <a:pt x="6487961" y="2478149"/>
                    <a:pt x="6486729" y="2474384"/>
                    <a:pt x="6485469" y="2470533"/>
                  </a:cubicBezTo>
                  <a:cubicBezTo>
                    <a:pt x="6484067" y="2466725"/>
                    <a:pt x="6482623" y="2462831"/>
                    <a:pt x="6481151" y="2458881"/>
                  </a:cubicBezTo>
                  <a:cubicBezTo>
                    <a:pt x="6478163" y="2451010"/>
                    <a:pt x="6475107" y="2442955"/>
                    <a:pt x="6472119" y="2435097"/>
                  </a:cubicBezTo>
                  <a:cubicBezTo>
                    <a:pt x="6466003" y="2419426"/>
                    <a:pt x="6459717" y="2404702"/>
                    <a:pt x="6453743" y="2394268"/>
                  </a:cubicBezTo>
                  <a:cubicBezTo>
                    <a:pt x="6454213" y="2388059"/>
                    <a:pt x="6455191" y="2385261"/>
                    <a:pt x="6456541" y="2384998"/>
                  </a:cubicBezTo>
                  <a:close/>
                  <a:moveTo>
                    <a:pt x="6430611" y="2377818"/>
                  </a:moveTo>
                  <a:cubicBezTo>
                    <a:pt x="6445163" y="2414697"/>
                    <a:pt x="6458527" y="2448278"/>
                    <a:pt x="6470561" y="2480641"/>
                  </a:cubicBezTo>
                  <a:cubicBezTo>
                    <a:pt x="6481463" y="2513415"/>
                    <a:pt x="6491853" y="2544674"/>
                    <a:pt x="6502343" y="2576202"/>
                  </a:cubicBezTo>
                  <a:cubicBezTo>
                    <a:pt x="6507539" y="2591987"/>
                    <a:pt x="6512751" y="2607829"/>
                    <a:pt x="6518059" y="2623983"/>
                  </a:cubicBezTo>
                  <a:cubicBezTo>
                    <a:pt x="6522687" y="2640348"/>
                    <a:pt x="6527387" y="2656998"/>
                    <a:pt x="6532259" y="2674185"/>
                  </a:cubicBezTo>
                  <a:cubicBezTo>
                    <a:pt x="6537143" y="2691371"/>
                    <a:pt x="6542167" y="2709081"/>
                    <a:pt x="6547419" y="2727542"/>
                  </a:cubicBezTo>
                  <a:cubicBezTo>
                    <a:pt x="6550055" y="2736772"/>
                    <a:pt x="6552743" y="2746201"/>
                    <a:pt x="6555491" y="2755829"/>
                  </a:cubicBezTo>
                  <a:cubicBezTo>
                    <a:pt x="6558279" y="2765455"/>
                    <a:pt x="6561153" y="2775294"/>
                    <a:pt x="6563447" y="2785558"/>
                  </a:cubicBezTo>
                  <a:cubicBezTo>
                    <a:pt x="6559935" y="2788885"/>
                    <a:pt x="6556707" y="2781495"/>
                    <a:pt x="6552419" y="2768654"/>
                  </a:cubicBezTo>
                  <a:cubicBezTo>
                    <a:pt x="6548115" y="2755815"/>
                    <a:pt x="6543455" y="2737311"/>
                    <a:pt x="6538755" y="2717930"/>
                  </a:cubicBezTo>
                  <a:cubicBezTo>
                    <a:pt x="6529383" y="2679196"/>
                    <a:pt x="6519827" y="2636909"/>
                    <a:pt x="6513359" y="2629957"/>
                  </a:cubicBezTo>
                  <a:cubicBezTo>
                    <a:pt x="6506237" y="2589609"/>
                    <a:pt x="6489531" y="2548142"/>
                    <a:pt x="6473507" y="2505869"/>
                  </a:cubicBezTo>
                  <a:cubicBezTo>
                    <a:pt x="6469387" y="2495336"/>
                    <a:pt x="6465649" y="2484619"/>
                    <a:pt x="6461415" y="2474087"/>
                  </a:cubicBezTo>
                  <a:cubicBezTo>
                    <a:pt x="6457099" y="2463582"/>
                    <a:pt x="6452951" y="2453021"/>
                    <a:pt x="6449099" y="2442403"/>
                  </a:cubicBezTo>
                  <a:cubicBezTo>
                    <a:pt x="6441383" y="2421181"/>
                    <a:pt x="6434857" y="2399691"/>
                    <a:pt x="6430611" y="2377818"/>
                  </a:cubicBezTo>
                  <a:close/>
                  <a:moveTo>
                    <a:pt x="6327405" y="2361226"/>
                  </a:moveTo>
                  <a:cubicBezTo>
                    <a:pt x="6342737" y="2403712"/>
                    <a:pt x="6359031" y="2447967"/>
                    <a:pt x="6376375" y="2492463"/>
                  </a:cubicBezTo>
                  <a:lnTo>
                    <a:pt x="6382801" y="2509211"/>
                  </a:lnTo>
                  <a:lnTo>
                    <a:pt x="6388563" y="2526242"/>
                  </a:lnTo>
                  <a:lnTo>
                    <a:pt x="6400115" y="2560361"/>
                  </a:lnTo>
                  <a:cubicBezTo>
                    <a:pt x="6407719" y="2583139"/>
                    <a:pt x="6415307" y="2605904"/>
                    <a:pt x="6422839" y="2628470"/>
                  </a:cubicBezTo>
                  <a:cubicBezTo>
                    <a:pt x="6412391" y="2627778"/>
                    <a:pt x="6414839" y="2643434"/>
                    <a:pt x="6403839" y="2627608"/>
                  </a:cubicBezTo>
                  <a:cubicBezTo>
                    <a:pt x="6412121" y="2633878"/>
                    <a:pt x="6402819" y="2610264"/>
                    <a:pt x="6407067" y="2595399"/>
                  </a:cubicBezTo>
                  <a:cubicBezTo>
                    <a:pt x="6384741" y="2548936"/>
                    <a:pt x="6390235" y="2540484"/>
                    <a:pt x="6372779" y="2506747"/>
                  </a:cubicBezTo>
                  <a:cubicBezTo>
                    <a:pt x="6380139" y="2498225"/>
                    <a:pt x="6350183" y="2454210"/>
                    <a:pt x="6348271" y="2429237"/>
                  </a:cubicBezTo>
                  <a:cubicBezTo>
                    <a:pt x="6341803" y="2417642"/>
                    <a:pt x="6349561" y="2441370"/>
                    <a:pt x="6347323" y="2448774"/>
                  </a:cubicBezTo>
                  <a:cubicBezTo>
                    <a:pt x="6335531" y="2416057"/>
                    <a:pt x="6332259" y="2388748"/>
                    <a:pt x="6327405" y="2361226"/>
                  </a:cubicBezTo>
                  <a:close/>
                  <a:moveTo>
                    <a:pt x="314571" y="2353991"/>
                  </a:moveTo>
                  <a:cubicBezTo>
                    <a:pt x="304704" y="2371164"/>
                    <a:pt x="301150" y="2372325"/>
                    <a:pt x="297654" y="2373910"/>
                  </a:cubicBezTo>
                  <a:cubicBezTo>
                    <a:pt x="295912" y="2374703"/>
                    <a:pt x="294185" y="2375609"/>
                    <a:pt x="291693" y="2378709"/>
                  </a:cubicBezTo>
                  <a:cubicBezTo>
                    <a:pt x="289131" y="2381782"/>
                    <a:pt x="285974" y="2387091"/>
                    <a:pt x="281656" y="2396816"/>
                  </a:cubicBezTo>
                  <a:cubicBezTo>
                    <a:pt x="281953" y="2399478"/>
                    <a:pt x="287744" y="2397737"/>
                    <a:pt x="294511" y="2390786"/>
                  </a:cubicBezTo>
                  <a:cubicBezTo>
                    <a:pt x="301363" y="2383863"/>
                    <a:pt x="309744" y="2371999"/>
                    <a:pt x="314571" y="2353991"/>
                  </a:cubicBezTo>
                  <a:close/>
                  <a:moveTo>
                    <a:pt x="1239536" y="2345612"/>
                  </a:moveTo>
                  <a:cubicBezTo>
                    <a:pt x="1238980" y="2353362"/>
                    <a:pt x="1220104" y="2386012"/>
                    <a:pt x="1216366" y="2398021"/>
                  </a:cubicBezTo>
                  <a:cubicBezTo>
                    <a:pt x="1203568" y="2406104"/>
                    <a:pt x="1223148" y="2370216"/>
                    <a:pt x="1232746" y="2347848"/>
                  </a:cubicBezTo>
                  <a:cubicBezTo>
                    <a:pt x="1237871" y="2343212"/>
                    <a:pt x="1239721" y="2343028"/>
                    <a:pt x="1239536" y="2345612"/>
                  </a:cubicBezTo>
                  <a:close/>
                  <a:moveTo>
                    <a:pt x="1113486" y="2336041"/>
                  </a:moveTo>
                  <a:cubicBezTo>
                    <a:pt x="1118583" y="2331185"/>
                    <a:pt x="1109126" y="2353057"/>
                    <a:pt x="1097602" y="2379050"/>
                  </a:cubicBezTo>
                  <a:cubicBezTo>
                    <a:pt x="1094714" y="2385548"/>
                    <a:pt x="1091712" y="2392301"/>
                    <a:pt x="1088754" y="2398969"/>
                  </a:cubicBezTo>
                  <a:cubicBezTo>
                    <a:pt x="1085993" y="2405722"/>
                    <a:pt x="1083530" y="2412489"/>
                    <a:pt x="1081180" y="2418732"/>
                  </a:cubicBezTo>
                  <a:cubicBezTo>
                    <a:pt x="1076536" y="2431262"/>
                    <a:pt x="1072827" y="2441950"/>
                    <a:pt x="1071496" y="2447924"/>
                  </a:cubicBezTo>
                  <a:cubicBezTo>
                    <a:pt x="1067546" y="2455428"/>
                    <a:pt x="1059901" y="2472982"/>
                    <a:pt x="1051209" y="2493610"/>
                  </a:cubicBezTo>
                  <a:cubicBezTo>
                    <a:pt x="1046962" y="2503973"/>
                    <a:pt x="1042007" y="2514902"/>
                    <a:pt x="1037915" y="2526086"/>
                  </a:cubicBezTo>
                  <a:cubicBezTo>
                    <a:pt x="1033909" y="2537298"/>
                    <a:pt x="1029945" y="2548398"/>
                    <a:pt x="1026335" y="2558520"/>
                  </a:cubicBezTo>
                  <a:cubicBezTo>
                    <a:pt x="1011880" y="2598981"/>
                    <a:pt x="1002791" y="2623729"/>
                    <a:pt x="1017232" y="2576231"/>
                  </a:cubicBezTo>
                  <a:cubicBezTo>
                    <a:pt x="1021323" y="2563149"/>
                    <a:pt x="1028600" y="2541319"/>
                    <a:pt x="1038227" y="2515355"/>
                  </a:cubicBezTo>
                  <a:cubicBezTo>
                    <a:pt x="1048675" y="2489716"/>
                    <a:pt x="1060907" y="2459731"/>
                    <a:pt x="1072629" y="2429364"/>
                  </a:cubicBezTo>
                  <a:cubicBezTo>
                    <a:pt x="1084549" y="2397440"/>
                    <a:pt x="1099598" y="2367045"/>
                    <a:pt x="1113486" y="2336041"/>
                  </a:cubicBezTo>
                  <a:close/>
                  <a:moveTo>
                    <a:pt x="6555179" y="2335502"/>
                  </a:moveTo>
                  <a:cubicBezTo>
                    <a:pt x="6561579" y="2340471"/>
                    <a:pt x="6571119" y="2362712"/>
                    <a:pt x="6580479" y="2387799"/>
                  </a:cubicBezTo>
                  <a:cubicBezTo>
                    <a:pt x="6585151" y="2400342"/>
                    <a:pt x="6589793" y="2413579"/>
                    <a:pt x="6593971" y="2425740"/>
                  </a:cubicBezTo>
                  <a:cubicBezTo>
                    <a:pt x="6598019" y="2437943"/>
                    <a:pt x="6601063" y="2449269"/>
                    <a:pt x="6603723" y="2457537"/>
                  </a:cubicBezTo>
                  <a:cubicBezTo>
                    <a:pt x="6593319" y="2448929"/>
                    <a:pt x="6571899" y="2358592"/>
                    <a:pt x="6559313" y="2366733"/>
                  </a:cubicBezTo>
                  <a:cubicBezTo>
                    <a:pt x="6556751" y="2345058"/>
                    <a:pt x="6572691" y="2374151"/>
                    <a:pt x="6555179" y="2335502"/>
                  </a:cubicBezTo>
                  <a:close/>
                  <a:moveTo>
                    <a:pt x="6569903" y="2311152"/>
                  </a:moveTo>
                  <a:cubicBezTo>
                    <a:pt x="6580393" y="2326130"/>
                    <a:pt x="6592483" y="2384939"/>
                    <a:pt x="6584017" y="2321487"/>
                  </a:cubicBezTo>
                  <a:cubicBezTo>
                    <a:pt x="6590147" y="2340302"/>
                    <a:pt x="6592341" y="2356115"/>
                    <a:pt x="6592709" y="2370470"/>
                  </a:cubicBezTo>
                  <a:cubicBezTo>
                    <a:pt x="6600297" y="2387190"/>
                    <a:pt x="6606343" y="2402550"/>
                    <a:pt x="6611793" y="2417217"/>
                  </a:cubicBezTo>
                  <a:cubicBezTo>
                    <a:pt x="6617131" y="2431912"/>
                    <a:pt x="6621067" y="2446225"/>
                    <a:pt x="6625767" y="2460354"/>
                  </a:cubicBezTo>
                  <a:cubicBezTo>
                    <a:pt x="6634967" y="2488711"/>
                    <a:pt x="6645431" y="2517025"/>
                    <a:pt x="6664331" y="2551441"/>
                  </a:cubicBezTo>
                  <a:cubicBezTo>
                    <a:pt x="6656403" y="2499230"/>
                    <a:pt x="6634133" y="2481123"/>
                    <a:pt x="6633581" y="2437632"/>
                  </a:cubicBezTo>
                  <a:cubicBezTo>
                    <a:pt x="6649069" y="2475177"/>
                    <a:pt x="6671083" y="2556509"/>
                    <a:pt x="6677949" y="2562951"/>
                  </a:cubicBezTo>
                  <a:cubicBezTo>
                    <a:pt x="6680015" y="2573059"/>
                    <a:pt x="6679563" y="2577122"/>
                    <a:pt x="6678063" y="2577901"/>
                  </a:cubicBezTo>
                  <a:cubicBezTo>
                    <a:pt x="6676533" y="2578679"/>
                    <a:pt x="6674055" y="2576145"/>
                    <a:pt x="6671027" y="2573342"/>
                  </a:cubicBezTo>
                  <a:cubicBezTo>
                    <a:pt x="6665051" y="2567708"/>
                    <a:pt x="6658031" y="2560728"/>
                    <a:pt x="6657719" y="2575211"/>
                  </a:cubicBezTo>
                  <a:cubicBezTo>
                    <a:pt x="6650243" y="2534934"/>
                    <a:pt x="6638735" y="2507511"/>
                    <a:pt x="6624563" y="2470788"/>
                  </a:cubicBezTo>
                  <a:cubicBezTo>
                    <a:pt x="6621023" y="2461600"/>
                    <a:pt x="6617299" y="2451831"/>
                    <a:pt x="6613435" y="2441115"/>
                  </a:cubicBezTo>
                  <a:cubicBezTo>
                    <a:pt x="6611523" y="2435749"/>
                    <a:pt x="6609543" y="2430157"/>
                    <a:pt x="6607461" y="2424310"/>
                  </a:cubicBezTo>
                  <a:cubicBezTo>
                    <a:pt x="6605267" y="2418506"/>
                    <a:pt x="6602973" y="2412446"/>
                    <a:pt x="6600567" y="2406076"/>
                  </a:cubicBezTo>
                  <a:cubicBezTo>
                    <a:pt x="6591167" y="2380536"/>
                    <a:pt x="6581001" y="2349886"/>
                    <a:pt x="6569903" y="2311152"/>
                  </a:cubicBezTo>
                  <a:close/>
                  <a:moveTo>
                    <a:pt x="6309203" y="2299291"/>
                  </a:moveTo>
                  <a:cubicBezTo>
                    <a:pt x="6313931" y="2299126"/>
                    <a:pt x="6338401" y="2364643"/>
                    <a:pt x="6341747" y="2350906"/>
                  </a:cubicBezTo>
                  <a:cubicBezTo>
                    <a:pt x="6347465" y="2362798"/>
                    <a:pt x="6347437" y="2371589"/>
                    <a:pt x="6346275" y="2376926"/>
                  </a:cubicBezTo>
                  <a:cubicBezTo>
                    <a:pt x="6345015" y="2382306"/>
                    <a:pt x="6342185" y="2384458"/>
                    <a:pt x="6340883" y="2383736"/>
                  </a:cubicBezTo>
                  <a:cubicBezTo>
                    <a:pt x="6335079" y="2361948"/>
                    <a:pt x="6330717" y="2350353"/>
                    <a:pt x="6326541" y="2339778"/>
                  </a:cubicBezTo>
                  <a:cubicBezTo>
                    <a:pt x="6322239" y="2329245"/>
                    <a:pt x="6317451" y="2320001"/>
                    <a:pt x="6308505" y="2303805"/>
                  </a:cubicBezTo>
                  <a:cubicBezTo>
                    <a:pt x="6308255" y="2300678"/>
                    <a:pt x="6308529" y="2299314"/>
                    <a:pt x="6309203" y="2299291"/>
                  </a:cubicBezTo>
                  <a:close/>
                  <a:moveTo>
                    <a:pt x="340097" y="2299175"/>
                  </a:moveTo>
                  <a:cubicBezTo>
                    <a:pt x="326619" y="2316177"/>
                    <a:pt x="336572" y="2290157"/>
                    <a:pt x="319441" y="2313898"/>
                  </a:cubicBezTo>
                  <a:cubicBezTo>
                    <a:pt x="307139" y="2341179"/>
                    <a:pt x="299381" y="2378554"/>
                    <a:pt x="317502" y="2336932"/>
                  </a:cubicBezTo>
                  <a:cubicBezTo>
                    <a:pt x="314713" y="2339452"/>
                    <a:pt x="312250" y="2341448"/>
                    <a:pt x="316497" y="2330972"/>
                  </a:cubicBezTo>
                  <a:cubicBezTo>
                    <a:pt x="324467" y="2321444"/>
                    <a:pt x="333259" y="2315781"/>
                    <a:pt x="340097" y="2299175"/>
                  </a:cubicBezTo>
                  <a:close/>
                  <a:moveTo>
                    <a:pt x="1314787" y="2269403"/>
                  </a:moveTo>
                  <a:cubicBezTo>
                    <a:pt x="1315919" y="2286604"/>
                    <a:pt x="1247385" y="2396279"/>
                    <a:pt x="1298761" y="2300662"/>
                  </a:cubicBezTo>
                  <a:cubicBezTo>
                    <a:pt x="1310129" y="2279087"/>
                    <a:pt x="1298874" y="2289846"/>
                    <a:pt x="1314787" y="2269403"/>
                  </a:cubicBezTo>
                  <a:close/>
                  <a:moveTo>
                    <a:pt x="270245" y="2260979"/>
                  </a:moveTo>
                  <a:cubicBezTo>
                    <a:pt x="253965" y="2298948"/>
                    <a:pt x="253412" y="2300577"/>
                    <a:pt x="246150" y="2329033"/>
                  </a:cubicBezTo>
                  <a:cubicBezTo>
                    <a:pt x="220214" y="2368319"/>
                    <a:pt x="261737" y="2281748"/>
                    <a:pt x="247240" y="2299699"/>
                  </a:cubicBezTo>
                  <a:cubicBezTo>
                    <a:pt x="251459" y="2289421"/>
                    <a:pt x="256286" y="2282866"/>
                    <a:pt x="260265" y="2271625"/>
                  </a:cubicBezTo>
                  <a:cubicBezTo>
                    <a:pt x="263577" y="2268100"/>
                    <a:pt x="266918" y="2264533"/>
                    <a:pt x="270245" y="2260979"/>
                  </a:cubicBezTo>
                  <a:close/>
                  <a:moveTo>
                    <a:pt x="6138435" y="2242660"/>
                  </a:moveTo>
                  <a:cubicBezTo>
                    <a:pt x="6142101" y="2240678"/>
                    <a:pt x="6146631" y="2245392"/>
                    <a:pt x="6151883" y="2254240"/>
                  </a:cubicBezTo>
                  <a:cubicBezTo>
                    <a:pt x="6154503" y="2258671"/>
                    <a:pt x="6157307" y="2264122"/>
                    <a:pt x="6160251" y="2270294"/>
                  </a:cubicBezTo>
                  <a:cubicBezTo>
                    <a:pt x="6163253" y="2276439"/>
                    <a:pt x="6166325" y="2283319"/>
                    <a:pt x="6169113" y="2290794"/>
                  </a:cubicBezTo>
                  <a:cubicBezTo>
                    <a:pt x="6180751" y="2320467"/>
                    <a:pt x="6194129" y="2356356"/>
                    <a:pt x="6208967" y="2377974"/>
                  </a:cubicBezTo>
                  <a:cubicBezTo>
                    <a:pt x="6211855" y="2405396"/>
                    <a:pt x="6199381" y="2369324"/>
                    <a:pt x="6195177" y="2357021"/>
                  </a:cubicBezTo>
                  <a:cubicBezTo>
                    <a:pt x="6196947" y="2393207"/>
                    <a:pt x="6212561" y="2388322"/>
                    <a:pt x="6222599" y="2411752"/>
                  </a:cubicBezTo>
                  <a:cubicBezTo>
                    <a:pt x="6222343" y="2417529"/>
                    <a:pt x="6216935" y="2405438"/>
                    <a:pt x="6213369" y="2399747"/>
                  </a:cubicBezTo>
                  <a:cubicBezTo>
                    <a:pt x="6214231" y="2405637"/>
                    <a:pt x="6215803" y="2411682"/>
                    <a:pt x="6217687" y="2418350"/>
                  </a:cubicBezTo>
                  <a:cubicBezTo>
                    <a:pt x="6219541" y="2425046"/>
                    <a:pt x="6222103" y="2432195"/>
                    <a:pt x="6225671" y="2440010"/>
                  </a:cubicBezTo>
                  <a:cubicBezTo>
                    <a:pt x="6222797" y="2435324"/>
                    <a:pt x="6219059" y="2427821"/>
                    <a:pt x="6214827" y="2418590"/>
                  </a:cubicBezTo>
                  <a:cubicBezTo>
                    <a:pt x="6210339" y="2409473"/>
                    <a:pt x="6205003" y="2398813"/>
                    <a:pt x="6199721" y="2387473"/>
                  </a:cubicBezTo>
                  <a:cubicBezTo>
                    <a:pt x="6189089" y="2364836"/>
                    <a:pt x="6178003" y="2339820"/>
                    <a:pt x="6170119" y="2321104"/>
                  </a:cubicBezTo>
                  <a:cubicBezTo>
                    <a:pt x="6154335" y="2283687"/>
                    <a:pt x="6151403" y="2271342"/>
                    <a:pt x="6190533" y="2354232"/>
                  </a:cubicBezTo>
                  <a:cubicBezTo>
                    <a:pt x="6179435" y="2320184"/>
                    <a:pt x="6161525" y="2280997"/>
                    <a:pt x="6138435" y="2242660"/>
                  </a:cubicBezTo>
                  <a:close/>
                  <a:moveTo>
                    <a:pt x="6257383" y="2237727"/>
                  </a:moveTo>
                  <a:cubicBezTo>
                    <a:pt x="6260565" y="2231481"/>
                    <a:pt x="6280337" y="2267505"/>
                    <a:pt x="6275307" y="2250644"/>
                  </a:cubicBezTo>
                  <a:cubicBezTo>
                    <a:pt x="6285259" y="2273692"/>
                    <a:pt x="6316163" y="2325974"/>
                    <a:pt x="6322633" y="2364722"/>
                  </a:cubicBezTo>
                  <a:cubicBezTo>
                    <a:pt x="6310401" y="2334950"/>
                    <a:pt x="6292691" y="2291374"/>
                    <a:pt x="6294305" y="2320977"/>
                  </a:cubicBezTo>
                  <a:cubicBezTo>
                    <a:pt x="6288783" y="2308858"/>
                    <a:pt x="6290355" y="2301227"/>
                    <a:pt x="6289605" y="2292110"/>
                  </a:cubicBezTo>
                  <a:cubicBezTo>
                    <a:pt x="6279283" y="2276905"/>
                    <a:pt x="6265679" y="2244259"/>
                    <a:pt x="6261263" y="2261587"/>
                  </a:cubicBezTo>
                  <a:cubicBezTo>
                    <a:pt x="6257103" y="2246587"/>
                    <a:pt x="6256321" y="2239809"/>
                    <a:pt x="6257383" y="2237727"/>
                  </a:cubicBezTo>
                  <a:close/>
                  <a:moveTo>
                    <a:pt x="6511915" y="2229041"/>
                  </a:moveTo>
                  <a:cubicBezTo>
                    <a:pt x="6513995" y="2224312"/>
                    <a:pt x="6518003" y="2234689"/>
                    <a:pt x="6523239" y="2248691"/>
                  </a:cubicBezTo>
                  <a:cubicBezTo>
                    <a:pt x="6528365" y="2262749"/>
                    <a:pt x="6535273" y="2280162"/>
                    <a:pt x="6541643" y="2290355"/>
                  </a:cubicBezTo>
                  <a:cubicBezTo>
                    <a:pt x="6543513" y="2292592"/>
                    <a:pt x="6522815" y="2293088"/>
                    <a:pt x="6512565" y="2256633"/>
                  </a:cubicBezTo>
                  <a:cubicBezTo>
                    <a:pt x="6513159" y="2250106"/>
                    <a:pt x="6521599" y="2269332"/>
                    <a:pt x="6527487" y="2280346"/>
                  </a:cubicBezTo>
                  <a:cubicBezTo>
                    <a:pt x="6526369" y="2254764"/>
                    <a:pt x="6518285" y="2262253"/>
                    <a:pt x="6511915" y="2229041"/>
                  </a:cubicBezTo>
                  <a:close/>
                  <a:moveTo>
                    <a:pt x="395318" y="2223013"/>
                  </a:moveTo>
                  <a:cubicBezTo>
                    <a:pt x="396134" y="2221328"/>
                    <a:pt x="394418" y="2224340"/>
                    <a:pt x="387594" y="2236374"/>
                  </a:cubicBezTo>
                  <a:cubicBezTo>
                    <a:pt x="380091" y="2245986"/>
                    <a:pt x="354466" y="2308504"/>
                    <a:pt x="362734" y="2296315"/>
                  </a:cubicBezTo>
                  <a:cubicBezTo>
                    <a:pt x="368170" y="2282823"/>
                    <a:pt x="374286" y="2273494"/>
                    <a:pt x="380402" y="2264037"/>
                  </a:cubicBezTo>
                  <a:cubicBezTo>
                    <a:pt x="376466" y="2276353"/>
                    <a:pt x="368397" y="2296258"/>
                    <a:pt x="373508" y="2292082"/>
                  </a:cubicBezTo>
                  <a:cubicBezTo>
                    <a:pt x="378732" y="2277486"/>
                    <a:pt x="384012" y="2262692"/>
                    <a:pt x="389222" y="2248096"/>
                  </a:cubicBezTo>
                  <a:cubicBezTo>
                    <a:pt x="375844" y="2266712"/>
                    <a:pt x="381266" y="2251352"/>
                    <a:pt x="387849" y="2237832"/>
                  </a:cubicBezTo>
                  <a:cubicBezTo>
                    <a:pt x="391155" y="2231079"/>
                    <a:pt x="394503" y="2224697"/>
                    <a:pt x="395318" y="2223013"/>
                  </a:cubicBezTo>
                  <a:close/>
                  <a:moveTo>
                    <a:pt x="6222231" y="2213595"/>
                  </a:moveTo>
                  <a:cubicBezTo>
                    <a:pt x="6229267" y="2227950"/>
                    <a:pt x="6227131" y="2237209"/>
                    <a:pt x="6228375" y="2248337"/>
                  </a:cubicBezTo>
                  <a:cubicBezTo>
                    <a:pt x="6238045" y="2253178"/>
                    <a:pt x="6286987" y="2381626"/>
                    <a:pt x="6289463" y="2363392"/>
                  </a:cubicBezTo>
                  <a:cubicBezTo>
                    <a:pt x="6301327" y="2377719"/>
                    <a:pt x="6297235" y="2378766"/>
                    <a:pt x="6293967" y="2380777"/>
                  </a:cubicBezTo>
                  <a:cubicBezTo>
                    <a:pt x="6290739" y="2382787"/>
                    <a:pt x="6288219" y="2385802"/>
                    <a:pt x="6302361" y="2404575"/>
                  </a:cubicBezTo>
                  <a:cubicBezTo>
                    <a:pt x="6299911" y="2404915"/>
                    <a:pt x="6297463" y="2405226"/>
                    <a:pt x="6297235" y="2414683"/>
                  </a:cubicBezTo>
                  <a:cubicBezTo>
                    <a:pt x="6293287" y="2403046"/>
                    <a:pt x="6289889" y="2392739"/>
                    <a:pt x="6286447" y="2383636"/>
                  </a:cubicBezTo>
                  <a:cubicBezTo>
                    <a:pt x="6282795" y="2374618"/>
                    <a:pt x="6279455" y="2366620"/>
                    <a:pt x="6276311" y="2359314"/>
                  </a:cubicBezTo>
                  <a:cubicBezTo>
                    <a:pt x="6270027" y="2344704"/>
                    <a:pt x="6264533" y="2332855"/>
                    <a:pt x="6258843" y="2320963"/>
                  </a:cubicBezTo>
                  <a:cubicBezTo>
                    <a:pt x="6253107" y="2309099"/>
                    <a:pt x="6247331" y="2297136"/>
                    <a:pt x="6240225" y="2282413"/>
                  </a:cubicBezTo>
                  <a:cubicBezTo>
                    <a:pt x="6236729" y="2275023"/>
                    <a:pt x="6232919" y="2266939"/>
                    <a:pt x="6228617" y="2257836"/>
                  </a:cubicBezTo>
                  <a:cubicBezTo>
                    <a:pt x="6224455" y="2248662"/>
                    <a:pt x="6218991" y="2238865"/>
                    <a:pt x="6213355" y="2227469"/>
                  </a:cubicBezTo>
                  <a:cubicBezTo>
                    <a:pt x="6214997" y="2219102"/>
                    <a:pt x="6223663" y="2230952"/>
                    <a:pt x="6222231" y="2213595"/>
                  </a:cubicBezTo>
                  <a:close/>
                  <a:moveTo>
                    <a:pt x="6523549" y="2206610"/>
                  </a:moveTo>
                  <a:cubicBezTo>
                    <a:pt x="6527759" y="2210036"/>
                    <a:pt x="6536067" y="2226231"/>
                    <a:pt x="6544263" y="2245364"/>
                  </a:cubicBezTo>
                  <a:cubicBezTo>
                    <a:pt x="6555675" y="2270649"/>
                    <a:pt x="6564635" y="2302049"/>
                    <a:pt x="6565031" y="2314522"/>
                  </a:cubicBezTo>
                  <a:cubicBezTo>
                    <a:pt x="6562683" y="2306325"/>
                    <a:pt x="6559595" y="2297590"/>
                    <a:pt x="6556127" y="2288572"/>
                  </a:cubicBezTo>
                  <a:cubicBezTo>
                    <a:pt x="6554343" y="2284084"/>
                    <a:pt x="6552517" y="2279497"/>
                    <a:pt x="6550663" y="2274868"/>
                  </a:cubicBezTo>
                  <a:cubicBezTo>
                    <a:pt x="6548567" y="2270337"/>
                    <a:pt x="6546459" y="2265750"/>
                    <a:pt x="6544335" y="2261163"/>
                  </a:cubicBezTo>
                  <a:cubicBezTo>
                    <a:pt x="6535755" y="2242830"/>
                    <a:pt x="6526979" y="2224411"/>
                    <a:pt x="6520863" y="2207805"/>
                  </a:cubicBezTo>
                  <a:cubicBezTo>
                    <a:pt x="6521199" y="2205745"/>
                    <a:pt x="6522147" y="2205468"/>
                    <a:pt x="6523549" y="2206610"/>
                  </a:cubicBezTo>
                  <a:close/>
                  <a:moveTo>
                    <a:pt x="440513" y="2199055"/>
                  </a:moveTo>
                  <a:cubicBezTo>
                    <a:pt x="420580" y="2234760"/>
                    <a:pt x="431071" y="2230951"/>
                    <a:pt x="413700" y="2257454"/>
                  </a:cubicBezTo>
                  <a:cubicBezTo>
                    <a:pt x="414436" y="2247784"/>
                    <a:pt x="401949" y="2260186"/>
                    <a:pt x="406168" y="2244910"/>
                  </a:cubicBezTo>
                  <a:cubicBezTo>
                    <a:pt x="391770" y="2291332"/>
                    <a:pt x="405658" y="2263499"/>
                    <a:pt x="378576" y="2321373"/>
                  </a:cubicBezTo>
                  <a:cubicBezTo>
                    <a:pt x="388698" y="2320340"/>
                    <a:pt x="394064" y="2306706"/>
                    <a:pt x="412751" y="2286009"/>
                  </a:cubicBezTo>
                  <a:cubicBezTo>
                    <a:pt x="414379" y="2279057"/>
                    <a:pt x="416786" y="2271413"/>
                    <a:pt x="419476" y="2263527"/>
                  </a:cubicBezTo>
                  <a:cubicBezTo>
                    <a:pt x="422180" y="2255642"/>
                    <a:pt x="425705" y="2247756"/>
                    <a:pt x="428720" y="2239941"/>
                  </a:cubicBezTo>
                  <a:cubicBezTo>
                    <a:pt x="434907" y="2224383"/>
                    <a:pt x="440216" y="2209617"/>
                    <a:pt x="440513" y="2199055"/>
                  </a:cubicBezTo>
                  <a:close/>
                  <a:moveTo>
                    <a:pt x="1251349" y="2189924"/>
                  </a:moveTo>
                  <a:cubicBezTo>
                    <a:pt x="1247753" y="2199721"/>
                    <a:pt x="1235677" y="2224142"/>
                    <a:pt x="1221166" y="2250191"/>
                  </a:cubicBezTo>
                  <a:cubicBezTo>
                    <a:pt x="1213974" y="2263244"/>
                    <a:pt x="1206287" y="2276778"/>
                    <a:pt x="1199052" y="2289293"/>
                  </a:cubicBezTo>
                  <a:cubicBezTo>
                    <a:pt x="1195400" y="2295522"/>
                    <a:pt x="1191889" y="2301525"/>
                    <a:pt x="1188647" y="2307088"/>
                  </a:cubicBezTo>
                  <a:cubicBezTo>
                    <a:pt x="1185603" y="2312737"/>
                    <a:pt x="1182814" y="2317975"/>
                    <a:pt x="1180365" y="2322576"/>
                  </a:cubicBezTo>
                  <a:cubicBezTo>
                    <a:pt x="1181809" y="2317947"/>
                    <a:pt x="1183593" y="2312879"/>
                    <a:pt x="1185646" y="2307485"/>
                  </a:cubicBezTo>
                  <a:cubicBezTo>
                    <a:pt x="1187826" y="2302148"/>
                    <a:pt x="1190516" y="2296626"/>
                    <a:pt x="1193305" y="2290836"/>
                  </a:cubicBezTo>
                  <a:cubicBezTo>
                    <a:pt x="1198939" y="2279284"/>
                    <a:pt x="1205423" y="2266910"/>
                    <a:pt x="1212176" y="2254650"/>
                  </a:cubicBezTo>
                  <a:cubicBezTo>
                    <a:pt x="1225795" y="2230201"/>
                    <a:pt x="1239995" y="2205907"/>
                    <a:pt x="1251349" y="2189924"/>
                  </a:cubicBezTo>
                  <a:close/>
                  <a:moveTo>
                    <a:pt x="466945" y="2134598"/>
                  </a:moveTo>
                  <a:cubicBezTo>
                    <a:pt x="441235" y="2159047"/>
                    <a:pt x="451570" y="2139199"/>
                    <a:pt x="436847" y="2169580"/>
                  </a:cubicBezTo>
                  <a:cubicBezTo>
                    <a:pt x="423652" y="2184021"/>
                    <a:pt x="443911" y="2143814"/>
                    <a:pt x="434666" y="2151799"/>
                  </a:cubicBezTo>
                  <a:cubicBezTo>
                    <a:pt x="422888" y="2180736"/>
                    <a:pt x="420693" y="2147254"/>
                    <a:pt x="408971" y="2176149"/>
                  </a:cubicBezTo>
                  <a:cubicBezTo>
                    <a:pt x="414167" y="2172398"/>
                    <a:pt x="407527" y="2188013"/>
                    <a:pt x="400788" y="2203841"/>
                  </a:cubicBezTo>
                  <a:cubicBezTo>
                    <a:pt x="436719" y="2154022"/>
                    <a:pt x="439055" y="2196819"/>
                    <a:pt x="418442" y="2206785"/>
                  </a:cubicBezTo>
                  <a:cubicBezTo>
                    <a:pt x="405361" y="2236657"/>
                    <a:pt x="417919" y="2224284"/>
                    <a:pt x="425931" y="2219371"/>
                  </a:cubicBezTo>
                  <a:cubicBezTo>
                    <a:pt x="440159" y="2191934"/>
                    <a:pt x="443826" y="2173049"/>
                    <a:pt x="466945" y="2134598"/>
                  </a:cubicBezTo>
                  <a:close/>
                  <a:moveTo>
                    <a:pt x="1197863" y="2131215"/>
                  </a:moveTo>
                  <a:cubicBezTo>
                    <a:pt x="1194437" y="2137699"/>
                    <a:pt x="1190175" y="2145231"/>
                    <a:pt x="1185334" y="2153484"/>
                  </a:cubicBezTo>
                  <a:cubicBezTo>
                    <a:pt x="1180775" y="2161908"/>
                    <a:pt x="1175763" y="2171166"/>
                    <a:pt x="1170483" y="2180907"/>
                  </a:cubicBezTo>
                  <a:cubicBezTo>
                    <a:pt x="1159893" y="2200344"/>
                    <a:pt x="1148256" y="2221722"/>
                    <a:pt x="1137015" y="2242349"/>
                  </a:cubicBezTo>
                  <a:cubicBezTo>
                    <a:pt x="1131508" y="2252712"/>
                    <a:pt x="1126058" y="2262862"/>
                    <a:pt x="1121273" y="2272673"/>
                  </a:cubicBezTo>
                  <a:cubicBezTo>
                    <a:pt x="1116813" y="2282668"/>
                    <a:pt x="1112764" y="2292196"/>
                    <a:pt x="1109352" y="2300931"/>
                  </a:cubicBezTo>
                  <a:cubicBezTo>
                    <a:pt x="1102514" y="2318401"/>
                    <a:pt x="1098211" y="2332714"/>
                    <a:pt x="1098267" y="2341335"/>
                  </a:cubicBezTo>
                  <a:cubicBezTo>
                    <a:pt x="1086857" y="2350608"/>
                    <a:pt x="1072161" y="2375100"/>
                    <a:pt x="1063342" y="2397086"/>
                  </a:cubicBezTo>
                  <a:cubicBezTo>
                    <a:pt x="1054876" y="2419256"/>
                    <a:pt x="1050926" y="2438198"/>
                    <a:pt x="1057764" y="2435240"/>
                  </a:cubicBezTo>
                  <a:cubicBezTo>
                    <a:pt x="1047656" y="2452653"/>
                    <a:pt x="1039515" y="2473506"/>
                    <a:pt x="1037080" y="2463483"/>
                  </a:cubicBezTo>
                  <a:cubicBezTo>
                    <a:pt x="1014528" y="2514350"/>
                    <a:pt x="1010012" y="2556906"/>
                    <a:pt x="980494" y="2602464"/>
                  </a:cubicBezTo>
                  <a:cubicBezTo>
                    <a:pt x="1012659" y="2516884"/>
                    <a:pt x="1038864" y="2439076"/>
                    <a:pt x="1070378" y="2361807"/>
                  </a:cubicBezTo>
                  <a:cubicBezTo>
                    <a:pt x="1078603" y="2342666"/>
                    <a:pt x="1086984" y="2323512"/>
                    <a:pt x="1095733" y="2304244"/>
                  </a:cubicBezTo>
                  <a:cubicBezTo>
                    <a:pt x="1104553" y="2285018"/>
                    <a:pt x="1113246" y="2265425"/>
                    <a:pt x="1124274" y="2246624"/>
                  </a:cubicBezTo>
                  <a:cubicBezTo>
                    <a:pt x="1134906" y="2227611"/>
                    <a:pt x="1146118" y="2208456"/>
                    <a:pt x="1158124" y="2189118"/>
                  </a:cubicBezTo>
                  <a:cubicBezTo>
                    <a:pt x="1164126" y="2179448"/>
                    <a:pt x="1170313" y="2169722"/>
                    <a:pt x="1176740" y="2159954"/>
                  </a:cubicBezTo>
                  <a:cubicBezTo>
                    <a:pt x="1183054" y="2150115"/>
                    <a:pt x="1190628" y="2140856"/>
                    <a:pt x="1197863" y="2131215"/>
                  </a:cubicBezTo>
                  <a:close/>
                  <a:moveTo>
                    <a:pt x="1337835" y="2098724"/>
                  </a:moveTo>
                  <a:cubicBezTo>
                    <a:pt x="1328435" y="2121942"/>
                    <a:pt x="1316500" y="2146688"/>
                    <a:pt x="1302386" y="2172469"/>
                  </a:cubicBezTo>
                  <a:cubicBezTo>
                    <a:pt x="1295350" y="2185380"/>
                    <a:pt x="1287832" y="2198588"/>
                    <a:pt x="1279933" y="2212080"/>
                  </a:cubicBezTo>
                  <a:cubicBezTo>
                    <a:pt x="1272571" y="2225898"/>
                    <a:pt x="1265011" y="2240111"/>
                    <a:pt x="1257267" y="2254651"/>
                  </a:cubicBezTo>
                  <a:cubicBezTo>
                    <a:pt x="1249438" y="2269119"/>
                    <a:pt x="1241453" y="2283913"/>
                    <a:pt x="1233313" y="2298963"/>
                  </a:cubicBezTo>
                  <a:cubicBezTo>
                    <a:pt x="1229264" y="2306480"/>
                    <a:pt x="1225173" y="2314068"/>
                    <a:pt x="1221053" y="2321713"/>
                  </a:cubicBezTo>
                  <a:cubicBezTo>
                    <a:pt x="1217089" y="2329429"/>
                    <a:pt x="1213550" y="2337456"/>
                    <a:pt x="1209784" y="2345398"/>
                  </a:cubicBezTo>
                  <a:cubicBezTo>
                    <a:pt x="1195060" y="2377351"/>
                    <a:pt x="1180054" y="2410068"/>
                    <a:pt x="1167001" y="2443762"/>
                  </a:cubicBezTo>
                  <a:cubicBezTo>
                    <a:pt x="1171036" y="2425626"/>
                    <a:pt x="1180365" y="2401659"/>
                    <a:pt x="1191960" y="2373755"/>
                  </a:cubicBezTo>
                  <a:cubicBezTo>
                    <a:pt x="1197807" y="2359824"/>
                    <a:pt x="1204333" y="2344959"/>
                    <a:pt x="1211299" y="2329485"/>
                  </a:cubicBezTo>
                  <a:cubicBezTo>
                    <a:pt x="1214611" y="2321656"/>
                    <a:pt x="1218802" y="2314082"/>
                    <a:pt x="1222823" y="2306254"/>
                  </a:cubicBezTo>
                  <a:cubicBezTo>
                    <a:pt x="1226914" y="2298467"/>
                    <a:pt x="1231062" y="2290539"/>
                    <a:pt x="1235267" y="2282554"/>
                  </a:cubicBezTo>
                  <a:cubicBezTo>
                    <a:pt x="1243733" y="2266585"/>
                    <a:pt x="1252369" y="2250290"/>
                    <a:pt x="1261004" y="2234010"/>
                  </a:cubicBezTo>
                  <a:cubicBezTo>
                    <a:pt x="1265336" y="2225869"/>
                    <a:pt x="1269669" y="2217729"/>
                    <a:pt x="1273972" y="2209631"/>
                  </a:cubicBezTo>
                  <a:cubicBezTo>
                    <a:pt x="1278644" y="2201760"/>
                    <a:pt x="1283302" y="2193917"/>
                    <a:pt x="1287889" y="2186173"/>
                  </a:cubicBezTo>
                  <a:cubicBezTo>
                    <a:pt x="1306307" y="2155140"/>
                    <a:pt x="1323409" y="2125099"/>
                    <a:pt x="1337835" y="2098724"/>
                  </a:cubicBezTo>
                  <a:close/>
                  <a:moveTo>
                    <a:pt x="6497107" y="2097096"/>
                  </a:moveTo>
                  <a:cubicBezTo>
                    <a:pt x="6501395" y="2103807"/>
                    <a:pt x="6504977" y="2109795"/>
                    <a:pt x="6507993" y="2115005"/>
                  </a:cubicBezTo>
                  <a:cubicBezTo>
                    <a:pt x="6510881" y="2120285"/>
                    <a:pt x="6513089" y="2124872"/>
                    <a:pt x="6515029" y="2128610"/>
                  </a:cubicBezTo>
                  <a:cubicBezTo>
                    <a:pt x="6518851" y="2136085"/>
                    <a:pt x="6521231" y="2140332"/>
                    <a:pt x="6523439" y="2141139"/>
                  </a:cubicBezTo>
                  <a:cubicBezTo>
                    <a:pt x="6529315" y="2154149"/>
                    <a:pt x="6526581" y="2153965"/>
                    <a:pt x="6523707" y="2148132"/>
                  </a:cubicBezTo>
                  <a:cubicBezTo>
                    <a:pt x="6523877" y="2159699"/>
                    <a:pt x="6528167" y="2174026"/>
                    <a:pt x="6534679" y="2189797"/>
                  </a:cubicBezTo>
                  <a:cubicBezTo>
                    <a:pt x="6534523" y="2203869"/>
                    <a:pt x="6513075" y="2149194"/>
                    <a:pt x="6504171" y="2135207"/>
                  </a:cubicBezTo>
                  <a:cubicBezTo>
                    <a:pt x="6504213" y="2129587"/>
                    <a:pt x="6502671" y="2122650"/>
                    <a:pt x="6500759" y="2115939"/>
                  </a:cubicBezTo>
                  <a:cubicBezTo>
                    <a:pt x="6498847" y="2109229"/>
                    <a:pt x="6496979" y="2102561"/>
                    <a:pt x="6497107" y="2097096"/>
                  </a:cubicBezTo>
                  <a:close/>
                  <a:moveTo>
                    <a:pt x="6069263" y="2097039"/>
                  </a:moveTo>
                  <a:cubicBezTo>
                    <a:pt x="6079301" y="2121687"/>
                    <a:pt x="6090639" y="2137812"/>
                    <a:pt x="6100195" y="2152620"/>
                  </a:cubicBezTo>
                  <a:cubicBezTo>
                    <a:pt x="6109143" y="2167740"/>
                    <a:pt x="6116223" y="2181585"/>
                    <a:pt x="6118163" y="2200924"/>
                  </a:cubicBezTo>
                  <a:cubicBezTo>
                    <a:pt x="6115415" y="2192741"/>
                    <a:pt x="6111127" y="2183737"/>
                    <a:pt x="6106241" y="2174422"/>
                  </a:cubicBezTo>
                  <a:cubicBezTo>
                    <a:pt x="6101329" y="2165135"/>
                    <a:pt x="6096047" y="2155423"/>
                    <a:pt x="6090315" y="2146334"/>
                  </a:cubicBezTo>
                  <a:cubicBezTo>
                    <a:pt x="6079243" y="2127958"/>
                    <a:pt x="6069645" y="2110347"/>
                    <a:pt x="6069263" y="2097039"/>
                  </a:cubicBezTo>
                  <a:close/>
                  <a:moveTo>
                    <a:pt x="490545" y="2087540"/>
                  </a:moveTo>
                  <a:cubicBezTo>
                    <a:pt x="477081" y="2107798"/>
                    <a:pt x="471093" y="2107445"/>
                    <a:pt x="466789" y="2106963"/>
                  </a:cubicBezTo>
                  <a:cubicBezTo>
                    <a:pt x="462471" y="2106468"/>
                    <a:pt x="459923" y="2105916"/>
                    <a:pt x="454586" y="2126472"/>
                  </a:cubicBezTo>
                  <a:cubicBezTo>
                    <a:pt x="457559" y="2119648"/>
                    <a:pt x="460602" y="2113008"/>
                    <a:pt x="464113" y="2110970"/>
                  </a:cubicBezTo>
                  <a:cubicBezTo>
                    <a:pt x="457785" y="2125920"/>
                    <a:pt x="456808" y="2132205"/>
                    <a:pt x="455930" y="2138378"/>
                  </a:cubicBezTo>
                  <a:cubicBezTo>
                    <a:pt x="468106" y="2128199"/>
                    <a:pt x="478426" y="2106751"/>
                    <a:pt x="490545" y="2087540"/>
                  </a:cubicBezTo>
                  <a:close/>
                  <a:moveTo>
                    <a:pt x="6049147" y="2081537"/>
                  </a:moveTo>
                  <a:cubicBezTo>
                    <a:pt x="6062043" y="2103806"/>
                    <a:pt x="6072207" y="2124631"/>
                    <a:pt x="6082739" y="2145697"/>
                  </a:cubicBezTo>
                  <a:cubicBezTo>
                    <a:pt x="6079483" y="2151346"/>
                    <a:pt x="6048139" y="2093769"/>
                    <a:pt x="6049147" y="2081537"/>
                  </a:cubicBezTo>
                  <a:close/>
                  <a:moveTo>
                    <a:pt x="6455449" y="2060736"/>
                  </a:moveTo>
                  <a:cubicBezTo>
                    <a:pt x="6463709" y="2069938"/>
                    <a:pt x="6482265" y="2107424"/>
                    <a:pt x="6494403" y="2128681"/>
                  </a:cubicBezTo>
                  <a:cubicBezTo>
                    <a:pt x="6484973" y="2131456"/>
                    <a:pt x="6468099" y="2081552"/>
                    <a:pt x="6451237" y="2062610"/>
                  </a:cubicBezTo>
                  <a:cubicBezTo>
                    <a:pt x="6451085" y="2057744"/>
                    <a:pt x="6452695" y="2057668"/>
                    <a:pt x="6455449" y="2060736"/>
                  </a:cubicBezTo>
                  <a:close/>
                  <a:moveTo>
                    <a:pt x="6430625" y="2059450"/>
                  </a:moveTo>
                  <a:cubicBezTo>
                    <a:pt x="6431543" y="2056792"/>
                    <a:pt x="6462279" y="2111141"/>
                    <a:pt x="6475941" y="2143843"/>
                  </a:cubicBezTo>
                  <a:cubicBezTo>
                    <a:pt x="6472939" y="2144466"/>
                    <a:pt x="6464515" y="2127818"/>
                    <a:pt x="6466511" y="2144565"/>
                  </a:cubicBezTo>
                  <a:cubicBezTo>
                    <a:pt x="6455993" y="2103184"/>
                    <a:pt x="6449015" y="2103014"/>
                    <a:pt x="6432195" y="2064309"/>
                  </a:cubicBezTo>
                  <a:cubicBezTo>
                    <a:pt x="6430973" y="2061373"/>
                    <a:pt x="6430495" y="2059830"/>
                    <a:pt x="6430625" y="2059450"/>
                  </a:cubicBezTo>
                  <a:close/>
                  <a:moveTo>
                    <a:pt x="1186538" y="2052104"/>
                  </a:moveTo>
                  <a:cubicBezTo>
                    <a:pt x="1164524" y="2082287"/>
                    <a:pt x="1169592" y="2083321"/>
                    <a:pt x="1138333" y="2129459"/>
                  </a:cubicBezTo>
                  <a:cubicBezTo>
                    <a:pt x="1153226" y="2116321"/>
                    <a:pt x="1148144" y="2128992"/>
                    <a:pt x="1145270" y="2139284"/>
                  </a:cubicBezTo>
                  <a:cubicBezTo>
                    <a:pt x="1142481" y="2149661"/>
                    <a:pt x="1140414" y="2156754"/>
                    <a:pt x="1160191" y="2132305"/>
                  </a:cubicBezTo>
                  <a:cubicBezTo>
                    <a:pt x="1148639" y="2128779"/>
                    <a:pt x="1188591" y="2066573"/>
                    <a:pt x="1186538" y="2052104"/>
                  </a:cubicBezTo>
                  <a:close/>
                  <a:moveTo>
                    <a:pt x="6177941" y="2048479"/>
                  </a:moveTo>
                  <a:cubicBezTo>
                    <a:pt x="6182603" y="2049973"/>
                    <a:pt x="6189483" y="2056115"/>
                    <a:pt x="6199383" y="2068938"/>
                  </a:cubicBezTo>
                  <a:cubicBezTo>
                    <a:pt x="6180213" y="2054370"/>
                    <a:pt x="6185027" y="2099149"/>
                    <a:pt x="6174267" y="2105604"/>
                  </a:cubicBezTo>
                  <a:cubicBezTo>
                    <a:pt x="6169935" y="2081342"/>
                    <a:pt x="6163955" y="2043997"/>
                    <a:pt x="6177941" y="2048479"/>
                  </a:cubicBezTo>
                  <a:close/>
                  <a:moveTo>
                    <a:pt x="6078933" y="2046937"/>
                  </a:moveTo>
                  <a:cubicBezTo>
                    <a:pt x="6090825" y="2066686"/>
                    <a:pt x="6104387" y="2085289"/>
                    <a:pt x="6117497" y="2101031"/>
                  </a:cubicBezTo>
                  <a:cubicBezTo>
                    <a:pt x="6130479" y="2116831"/>
                    <a:pt x="6143603" y="2129473"/>
                    <a:pt x="6152861" y="2138109"/>
                  </a:cubicBezTo>
                  <a:cubicBezTo>
                    <a:pt x="6162799" y="2171520"/>
                    <a:pt x="6130989" y="2110885"/>
                    <a:pt x="6148671" y="2148387"/>
                  </a:cubicBezTo>
                  <a:cubicBezTo>
                    <a:pt x="6148671" y="2154928"/>
                    <a:pt x="6143291" y="2146051"/>
                    <a:pt x="6136821" y="2134060"/>
                  </a:cubicBezTo>
                  <a:cubicBezTo>
                    <a:pt x="6129815" y="2122352"/>
                    <a:pt x="6121575" y="2107558"/>
                    <a:pt x="6116889" y="2101697"/>
                  </a:cubicBezTo>
                  <a:cubicBezTo>
                    <a:pt x="6121943" y="2114283"/>
                    <a:pt x="6129263" y="2128454"/>
                    <a:pt x="6136311" y="2143659"/>
                  </a:cubicBezTo>
                  <a:cubicBezTo>
                    <a:pt x="6143335" y="2158863"/>
                    <a:pt x="6151149" y="2174521"/>
                    <a:pt x="6158977" y="2189089"/>
                  </a:cubicBezTo>
                  <a:cubicBezTo>
                    <a:pt x="6174635" y="2218224"/>
                    <a:pt x="6190379" y="2243098"/>
                    <a:pt x="6200063" y="2251366"/>
                  </a:cubicBezTo>
                  <a:cubicBezTo>
                    <a:pt x="6189615" y="2243226"/>
                    <a:pt x="6195375" y="2252881"/>
                    <a:pt x="6204039" y="2270039"/>
                  </a:cubicBezTo>
                  <a:cubicBezTo>
                    <a:pt x="6212449" y="2287311"/>
                    <a:pt x="6224341" y="2311874"/>
                    <a:pt x="6228305" y="2332232"/>
                  </a:cubicBezTo>
                  <a:cubicBezTo>
                    <a:pt x="6232637" y="2336082"/>
                    <a:pt x="6235411" y="2334553"/>
                    <a:pt x="6237735" y="2331481"/>
                  </a:cubicBezTo>
                  <a:cubicBezTo>
                    <a:pt x="6243015" y="2343302"/>
                    <a:pt x="6240267" y="2343090"/>
                    <a:pt x="6237677" y="2337951"/>
                  </a:cubicBezTo>
                  <a:cubicBezTo>
                    <a:pt x="6236757" y="2354600"/>
                    <a:pt x="6249103" y="2378879"/>
                    <a:pt x="6260329" y="2403258"/>
                  </a:cubicBezTo>
                  <a:cubicBezTo>
                    <a:pt x="6252697" y="2386283"/>
                    <a:pt x="6240763" y="2362032"/>
                    <a:pt x="6227285" y="2333180"/>
                  </a:cubicBezTo>
                  <a:cubicBezTo>
                    <a:pt x="6220519" y="2318768"/>
                    <a:pt x="6213227" y="2303252"/>
                    <a:pt x="6205597" y="2287042"/>
                  </a:cubicBezTo>
                  <a:cubicBezTo>
                    <a:pt x="6201719" y="2278972"/>
                    <a:pt x="6198123" y="2270549"/>
                    <a:pt x="6193803" y="2262324"/>
                  </a:cubicBezTo>
                  <a:cubicBezTo>
                    <a:pt x="6189515" y="2254084"/>
                    <a:pt x="6185155" y="2245732"/>
                    <a:pt x="6180751" y="2237294"/>
                  </a:cubicBezTo>
                  <a:cubicBezTo>
                    <a:pt x="6163295" y="2203515"/>
                    <a:pt x="6145217" y="2168561"/>
                    <a:pt x="6128157" y="2135546"/>
                  </a:cubicBezTo>
                  <a:cubicBezTo>
                    <a:pt x="6109851" y="2103226"/>
                    <a:pt x="6092807" y="2072703"/>
                    <a:pt x="6078933" y="2046937"/>
                  </a:cubicBezTo>
                  <a:close/>
                  <a:moveTo>
                    <a:pt x="1249608" y="2042010"/>
                  </a:moveTo>
                  <a:cubicBezTo>
                    <a:pt x="1268267" y="2037353"/>
                    <a:pt x="1211723" y="2114254"/>
                    <a:pt x="1196575" y="2116010"/>
                  </a:cubicBezTo>
                  <a:cubicBezTo>
                    <a:pt x="1213535" y="2081848"/>
                    <a:pt x="1231798" y="2065384"/>
                    <a:pt x="1249608" y="2042010"/>
                  </a:cubicBezTo>
                  <a:close/>
                  <a:moveTo>
                    <a:pt x="370789" y="2027372"/>
                  </a:moveTo>
                  <a:cubicBezTo>
                    <a:pt x="382101" y="2030161"/>
                    <a:pt x="330993" y="2139836"/>
                    <a:pt x="310862" y="2177608"/>
                  </a:cubicBezTo>
                  <a:cubicBezTo>
                    <a:pt x="315123" y="2157872"/>
                    <a:pt x="325600" y="2133381"/>
                    <a:pt x="337166" y="2107275"/>
                  </a:cubicBezTo>
                  <a:cubicBezTo>
                    <a:pt x="348931" y="2081254"/>
                    <a:pt x="360780" y="2053152"/>
                    <a:pt x="370789" y="2027372"/>
                  </a:cubicBezTo>
                  <a:close/>
                  <a:moveTo>
                    <a:pt x="6261305" y="2019727"/>
                  </a:moveTo>
                  <a:cubicBezTo>
                    <a:pt x="6280699" y="2054879"/>
                    <a:pt x="6307159" y="2106241"/>
                    <a:pt x="6335955" y="2161610"/>
                  </a:cubicBezTo>
                  <a:cubicBezTo>
                    <a:pt x="6350723" y="2189103"/>
                    <a:pt x="6363507" y="2218861"/>
                    <a:pt x="6375807" y="2248266"/>
                  </a:cubicBezTo>
                  <a:cubicBezTo>
                    <a:pt x="6388055" y="2277684"/>
                    <a:pt x="6399337" y="2306989"/>
                    <a:pt x="6408439" y="2334822"/>
                  </a:cubicBezTo>
                  <a:cubicBezTo>
                    <a:pt x="6415803" y="2354090"/>
                    <a:pt x="6416907" y="2348357"/>
                    <a:pt x="6417657" y="2341221"/>
                  </a:cubicBezTo>
                  <a:cubicBezTo>
                    <a:pt x="6422725" y="2366053"/>
                    <a:pt x="6421563" y="2367978"/>
                    <a:pt x="6416849" y="2357219"/>
                  </a:cubicBezTo>
                  <a:cubicBezTo>
                    <a:pt x="6414457" y="2351853"/>
                    <a:pt x="6411299" y="2343246"/>
                    <a:pt x="6407307" y="2332826"/>
                  </a:cubicBezTo>
                  <a:cubicBezTo>
                    <a:pt x="6403075" y="2322506"/>
                    <a:pt x="6398091" y="2310331"/>
                    <a:pt x="6392839" y="2297504"/>
                  </a:cubicBezTo>
                  <a:cubicBezTo>
                    <a:pt x="6371787" y="2246156"/>
                    <a:pt x="6346177" y="2184233"/>
                    <a:pt x="6340119" y="2191934"/>
                  </a:cubicBezTo>
                  <a:cubicBezTo>
                    <a:pt x="6343983" y="2183695"/>
                    <a:pt x="6328707" y="2156046"/>
                    <a:pt x="6310459" y="2122749"/>
                  </a:cubicBezTo>
                  <a:cubicBezTo>
                    <a:pt x="6301327" y="2106100"/>
                    <a:pt x="6291459" y="2088021"/>
                    <a:pt x="6282851" y="2070183"/>
                  </a:cubicBezTo>
                  <a:cubicBezTo>
                    <a:pt x="6280757" y="2065695"/>
                    <a:pt x="6278675" y="2061264"/>
                    <a:pt x="6276623" y="2056889"/>
                  </a:cubicBezTo>
                  <a:cubicBezTo>
                    <a:pt x="6274487" y="2052586"/>
                    <a:pt x="6272461" y="2048310"/>
                    <a:pt x="6270579" y="2044091"/>
                  </a:cubicBezTo>
                  <a:cubicBezTo>
                    <a:pt x="6266811" y="2035668"/>
                    <a:pt x="6263641" y="2027485"/>
                    <a:pt x="6261305" y="2019727"/>
                  </a:cubicBezTo>
                  <a:close/>
                  <a:moveTo>
                    <a:pt x="432316" y="1998803"/>
                  </a:moveTo>
                  <a:cubicBezTo>
                    <a:pt x="422265" y="2020194"/>
                    <a:pt x="411066" y="2025461"/>
                    <a:pt x="401397" y="2051383"/>
                  </a:cubicBezTo>
                  <a:cubicBezTo>
                    <a:pt x="405078" y="2049358"/>
                    <a:pt x="408461" y="2042704"/>
                    <a:pt x="411817" y="2035866"/>
                  </a:cubicBezTo>
                  <a:cubicBezTo>
                    <a:pt x="416191" y="2036263"/>
                    <a:pt x="409382" y="2046456"/>
                    <a:pt x="400222" y="2057201"/>
                  </a:cubicBezTo>
                  <a:cubicBezTo>
                    <a:pt x="390836" y="2067819"/>
                    <a:pt x="380345" y="2079640"/>
                    <a:pt x="375319" y="2082061"/>
                  </a:cubicBezTo>
                  <a:cubicBezTo>
                    <a:pt x="369473" y="2082429"/>
                    <a:pt x="383347" y="2067012"/>
                    <a:pt x="390496" y="2061038"/>
                  </a:cubicBezTo>
                  <a:cubicBezTo>
                    <a:pt x="416588" y="2029736"/>
                    <a:pt x="408022" y="2014645"/>
                    <a:pt x="432316" y="1998803"/>
                  </a:cubicBezTo>
                  <a:close/>
                  <a:moveTo>
                    <a:pt x="6056905" y="1995485"/>
                  </a:moveTo>
                  <a:cubicBezTo>
                    <a:pt x="6058687" y="1996782"/>
                    <a:pt x="6061351" y="2000013"/>
                    <a:pt x="6063899" y="2002979"/>
                  </a:cubicBezTo>
                  <a:cubicBezTo>
                    <a:pt x="6066489" y="2005910"/>
                    <a:pt x="6068811" y="2008671"/>
                    <a:pt x="6070043" y="2008925"/>
                  </a:cubicBezTo>
                  <a:cubicBezTo>
                    <a:pt x="6071259" y="2009208"/>
                    <a:pt x="6071671" y="2006802"/>
                    <a:pt x="6069631" y="1999893"/>
                  </a:cubicBezTo>
                  <a:cubicBezTo>
                    <a:pt x="6082019" y="2027768"/>
                    <a:pt x="6076695" y="2010398"/>
                    <a:pt x="6091943" y="2034776"/>
                  </a:cubicBezTo>
                  <a:cubicBezTo>
                    <a:pt x="6089495" y="2035357"/>
                    <a:pt x="6087159" y="2036093"/>
                    <a:pt x="6088163" y="2045210"/>
                  </a:cubicBezTo>
                  <a:cubicBezTo>
                    <a:pt x="6080207" y="2025263"/>
                    <a:pt x="6076229" y="2020647"/>
                    <a:pt x="6072195" y="2017604"/>
                  </a:cubicBezTo>
                  <a:cubicBezTo>
                    <a:pt x="6068075" y="2014602"/>
                    <a:pt x="6064267" y="2012918"/>
                    <a:pt x="6055219" y="1999596"/>
                  </a:cubicBezTo>
                  <a:cubicBezTo>
                    <a:pt x="6054229" y="1994825"/>
                    <a:pt x="6055125" y="1994188"/>
                    <a:pt x="6056905" y="1995485"/>
                  </a:cubicBezTo>
                  <a:close/>
                  <a:moveTo>
                    <a:pt x="1448515" y="1983584"/>
                  </a:moveTo>
                  <a:cubicBezTo>
                    <a:pt x="1452663" y="1981447"/>
                    <a:pt x="1449959" y="1987718"/>
                    <a:pt x="1443079" y="1998775"/>
                  </a:cubicBezTo>
                  <a:cubicBezTo>
                    <a:pt x="1435972" y="2009718"/>
                    <a:pt x="1425439" y="2025914"/>
                    <a:pt x="1413873" y="2043710"/>
                  </a:cubicBezTo>
                  <a:cubicBezTo>
                    <a:pt x="1402122" y="2061392"/>
                    <a:pt x="1388914" y="2080320"/>
                    <a:pt x="1376668" y="2096813"/>
                  </a:cubicBezTo>
                  <a:cubicBezTo>
                    <a:pt x="1370594" y="2105095"/>
                    <a:pt x="1364577" y="2112655"/>
                    <a:pt x="1359438" y="2119365"/>
                  </a:cubicBezTo>
                  <a:cubicBezTo>
                    <a:pt x="1354469" y="2126218"/>
                    <a:pt x="1350010" y="2131937"/>
                    <a:pt x="1346343" y="2136085"/>
                  </a:cubicBezTo>
                  <a:cubicBezTo>
                    <a:pt x="1349826" y="2129530"/>
                    <a:pt x="1353591" y="2122891"/>
                    <a:pt x="1357527" y="2116208"/>
                  </a:cubicBezTo>
                  <a:cubicBezTo>
                    <a:pt x="1361732" y="2109696"/>
                    <a:pt x="1366234" y="2103212"/>
                    <a:pt x="1370792" y="2096672"/>
                  </a:cubicBezTo>
                  <a:cubicBezTo>
                    <a:pt x="1380065" y="2083704"/>
                    <a:pt x="1389522" y="2070481"/>
                    <a:pt x="1398838" y="2057456"/>
                  </a:cubicBezTo>
                  <a:cubicBezTo>
                    <a:pt x="1408181" y="2044446"/>
                    <a:pt x="1417299" y="2031577"/>
                    <a:pt x="1425538" y="2019034"/>
                  </a:cubicBezTo>
                  <a:cubicBezTo>
                    <a:pt x="1433862" y="2006533"/>
                    <a:pt x="1442215" y="1995023"/>
                    <a:pt x="1448515" y="1983584"/>
                  </a:cubicBezTo>
                  <a:close/>
                  <a:moveTo>
                    <a:pt x="6415887" y="1981843"/>
                  </a:moveTo>
                  <a:cubicBezTo>
                    <a:pt x="6431347" y="2004310"/>
                    <a:pt x="6431261" y="2017434"/>
                    <a:pt x="6444499" y="2038613"/>
                  </a:cubicBezTo>
                  <a:cubicBezTo>
                    <a:pt x="6445191" y="2058178"/>
                    <a:pt x="6415645" y="1999638"/>
                    <a:pt x="6415887" y="1981843"/>
                  </a:cubicBezTo>
                  <a:close/>
                  <a:moveTo>
                    <a:pt x="582867" y="1962408"/>
                  </a:moveTo>
                  <a:cubicBezTo>
                    <a:pt x="583278" y="1960062"/>
                    <a:pt x="582269" y="1959609"/>
                    <a:pt x="578220" y="1963212"/>
                  </a:cubicBezTo>
                  <a:cubicBezTo>
                    <a:pt x="574553" y="1969979"/>
                    <a:pt x="571184" y="1976859"/>
                    <a:pt x="567970" y="1983881"/>
                  </a:cubicBezTo>
                  <a:cubicBezTo>
                    <a:pt x="568168" y="1992078"/>
                    <a:pt x="574412" y="1990691"/>
                    <a:pt x="553827" y="2020860"/>
                  </a:cubicBezTo>
                  <a:cubicBezTo>
                    <a:pt x="560920" y="2015112"/>
                    <a:pt x="567744" y="2006179"/>
                    <a:pt x="574624" y="1997076"/>
                  </a:cubicBezTo>
                  <a:cubicBezTo>
                    <a:pt x="577937" y="1990139"/>
                    <a:pt x="581051" y="1983202"/>
                    <a:pt x="584506" y="1976349"/>
                  </a:cubicBezTo>
                  <a:cubicBezTo>
                    <a:pt x="573675" y="1988001"/>
                    <a:pt x="575870" y="1980993"/>
                    <a:pt x="578998" y="1972966"/>
                  </a:cubicBezTo>
                  <a:cubicBezTo>
                    <a:pt x="580627" y="1968995"/>
                    <a:pt x="582457" y="1964755"/>
                    <a:pt x="582867" y="1962408"/>
                  </a:cubicBezTo>
                  <a:close/>
                  <a:moveTo>
                    <a:pt x="1390344" y="1959843"/>
                  </a:moveTo>
                  <a:cubicBezTo>
                    <a:pt x="1392057" y="1973137"/>
                    <a:pt x="1358646" y="2008360"/>
                    <a:pt x="1335202" y="2048991"/>
                  </a:cubicBezTo>
                  <a:cubicBezTo>
                    <a:pt x="1338019" y="2034678"/>
                    <a:pt x="1346570" y="2021979"/>
                    <a:pt x="1356919" y="2008020"/>
                  </a:cubicBezTo>
                  <a:cubicBezTo>
                    <a:pt x="1367409" y="1994160"/>
                    <a:pt x="1378948" y="1978530"/>
                    <a:pt x="1390344" y="1959843"/>
                  </a:cubicBezTo>
                  <a:close/>
                  <a:moveTo>
                    <a:pt x="5983031" y="1957266"/>
                  </a:moveTo>
                  <a:cubicBezTo>
                    <a:pt x="5997075" y="1978969"/>
                    <a:pt x="6006307" y="1998492"/>
                    <a:pt x="6024811" y="2022092"/>
                  </a:cubicBezTo>
                  <a:cubicBezTo>
                    <a:pt x="6033035" y="2049175"/>
                    <a:pt x="6013229" y="2014461"/>
                    <a:pt x="6003107" y="2001168"/>
                  </a:cubicBezTo>
                  <a:cubicBezTo>
                    <a:pt x="6003403" y="1989389"/>
                    <a:pt x="5976987" y="1966709"/>
                    <a:pt x="5983031" y="1957266"/>
                  </a:cubicBezTo>
                  <a:close/>
                  <a:moveTo>
                    <a:pt x="6017581" y="1950794"/>
                  </a:moveTo>
                  <a:cubicBezTo>
                    <a:pt x="6021295" y="1952306"/>
                    <a:pt x="6029895" y="1964291"/>
                    <a:pt x="6039547" y="1979294"/>
                  </a:cubicBezTo>
                  <a:cubicBezTo>
                    <a:pt x="6045975" y="1989289"/>
                    <a:pt x="6052869" y="2000629"/>
                    <a:pt x="6059085" y="2011077"/>
                  </a:cubicBezTo>
                  <a:cubicBezTo>
                    <a:pt x="6064775" y="2021851"/>
                    <a:pt x="6069971" y="2031647"/>
                    <a:pt x="6073483" y="2038273"/>
                  </a:cubicBezTo>
                  <a:cubicBezTo>
                    <a:pt x="6073823" y="2050236"/>
                    <a:pt x="6066023" y="2035172"/>
                    <a:pt x="6055079" y="2013823"/>
                  </a:cubicBezTo>
                  <a:cubicBezTo>
                    <a:pt x="6043285" y="1992998"/>
                    <a:pt x="6028095" y="1965930"/>
                    <a:pt x="6015635" y="1953047"/>
                  </a:cubicBezTo>
                  <a:cubicBezTo>
                    <a:pt x="6015645" y="1950948"/>
                    <a:pt x="6016341" y="1950289"/>
                    <a:pt x="6017581" y="1950794"/>
                  </a:cubicBezTo>
                  <a:close/>
                  <a:moveTo>
                    <a:pt x="1268337" y="1948701"/>
                  </a:moveTo>
                  <a:cubicBezTo>
                    <a:pt x="1257549" y="1968677"/>
                    <a:pt x="1220599" y="2015678"/>
                    <a:pt x="1227225" y="2017646"/>
                  </a:cubicBezTo>
                  <a:cubicBezTo>
                    <a:pt x="1217301" y="2030685"/>
                    <a:pt x="1218603" y="2027386"/>
                    <a:pt x="1219240" y="2022573"/>
                  </a:cubicBezTo>
                  <a:cubicBezTo>
                    <a:pt x="1220217" y="2018014"/>
                    <a:pt x="1220982" y="2012210"/>
                    <a:pt x="1211199" y="2021271"/>
                  </a:cubicBezTo>
                  <a:cubicBezTo>
                    <a:pt x="1227395" y="1999610"/>
                    <a:pt x="1240405" y="1980172"/>
                    <a:pt x="1241977" y="1967997"/>
                  </a:cubicBezTo>
                  <a:cubicBezTo>
                    <a:pt x="1250712" y="1956176"/>
                    <a:pt x="1259489" y="1954336"/>
                    <a:pt x="1268337" y="1948701"/>
                  </a:cubicBezTo>
                  <a:close/>
                  <a:moveTo>
                    <a:pt x="1248239" y="1939341"/>
                  </a:moveTo>
                  <a:cubicBezTo>
                    <a:pt x="1254330" y="1938436"/>
                    <a:pt x="1244235" y="1962608"/>
                    <a:pt x="1231345" y="1973703"/>
                  </a:cubicBezTo>
                  <a:cubicBezTo>
                    <a:pt x="1229872" y="1971678"/>
                    <a:pt x="1228131" y="1969951"/>
                    <a:pt x="1220642" y="1974156"/>
                  </a:cubicBezTo>
                  <a:cubicBezTo>
                    <a:pt x="1228485" y="1965732"/>
                    <a:pt x="1243138" y="1947739"/>
                    <a:pt x="1236257" y="1950018"/>
                  </a:cubicBezTo>
                  <a:cubicBezTo>
                    <a:pt x="1242380" y="1942730"/>
                    <a:pt x="1246209" y="1939643"/>
                    <a:pt x="1248239" y="1939341"/>
                  </a:cubicBezTo>
                  <a:close/>
                  <a:moveTo>
                    <a:pt x="6218351" y="1934941"/>
                  </a:moveTo>
                  <a:cubicBezTo>
                    <a:pt x="6223293" y="1941807"/>
                    <a:pt x="6224157" y="1946309"/>
                    <a:pt x="6225035" y="1950995"/>
                  </a:cubicBezTo>
                  <a:cubicBezTo>
                    <a:pt x="6229621" y="1972174"/>
                    <a:pt x="6265027" y="2009124"/>
                    <a:pt x="6256931" y="2023763"/>
                  </a:cubicBezTo>
                  <a:cubicBezTo>
                    <a:pt x="6238229" y="1984576"/>
                    <a:pt x="6211939" y="1936187"/>
                    <a:pt x="6229523" y="1990989"/>
                  </a:cubicBezTo>
                  <a:cubicBezTo>
                    <a:pt x="6212719" y="1964104"/>
                    <a:pt x="6211557" y="1931571"/>
                    <a:pt x="6218351" y="1934941"/>
                  </a:cubicBezTo>
                  <a:close/>
                  <a:moveTo>
                    <a:pt x="6077431" y="1919509"/>
                  </a:moveTo>
                  <a:cubicBezTo>
                    <a:pt x="6083023" y="1940009"/>
                    <a:pt x="6087371" y="1959716"/>
                    <a:pt x="6105887" y="1985963"/>
                  </a:cubicBezTo>
                  <a:cubicBezTo>
                    <a:pt x="6104855" y="1977384"/>
                    <a:pt x="6103567" y="1968974"/>
                    <a:pt x="6102377" y="1960423"/>
                  </a:cubicBezTo>
                  <a:cubicBezTo>
                    <a:pt x="6091731" y="1943109"/>
                    <a:pt x="6088403" y="1947894"/>
                    <a:pt x="6084339" y="1934530"/>
                  </a:cubicBezTo>
                  <a:cubicBezTo>
                    <a:pt x="6083447" y="1930127"/>
                    <a:pt x="6082373" y="1925682"/>
                    <a:pt x="6077431" y="1919509"/>
                  </a:cubicBezTo>
                  <a:close/>
                  <a:moveTo>
                    <a:pt x="6046923" y="1906343"/>
                  </a:moveTo>
                  <a:cubicBezTo>
                    <a:pt x="6048991" y="1915276"/>
                    <a:pt x="6048537" y="1923063"/>
                    <a:pt x="6055699" y="1934134"/>
                  </a:cubicBezTo>
                  <a:cubicBezTo>
                    <a:pt x="6055177" y="1911610"/>
                    <a:pt x="6062467" y="1953019"/>
                    <a:pt x="6078707" y="1962066"/>
                  </a:cubicBezTo>
                  <a:cubicBezTo>
                    <a:pt x="6079187" y="1965577"/>
                    <a:pt x="6084611" y="1976294"/>
                    <a:pt x="6084779" y="1970772"/>
                  </a:cubicBezTo>
                  <a:cubicBezTo>
                    <a:pt x="6072293" y="1951320"/>
                    <a:pt x="6066983" y="1935068"/>
                    <a:pt x="6058023" y="1917145"/>
                  </a:cubicBezTo>
                  <a:cubicBezTo>
                    <a:pt x="6057385" y="1920203"/>
                    <a:pt x="6054101" y="1917457"/>
                    <a:pt x="6046923" y="1906343"/>
                  </a:cubicBezTo>
                  <a:close/>
                  <a:moveTo>
                    <a:pt x="6530389" y="1890430"/>
                  </a:moveTo>
                  <a:cubicBezTo>
                    <a:pt x="6531863" y="1886438"/>
                    <a:pt x="6538515" y="1899321"/>
                    <a:pt x="6545877" y="1913563"/>
                  </a:cubicBezTo>
                  <a:cubicBezTo>
                    <a:pt x="6552815" y="1928060"/>
                    <a:pt x="6560571" y="1943845"/>
                    <a:pt x="6565655" y="1945020"/>
                  </a:cubicBezTo>
                  <a:cubicBezTo>
                    <a:pt x="6576471" y="1975203"/>
                    <a:pt x="6571289" y="1969753"/>
                    <a:pt x="6561747" y="1952623"/>
                  </a:cubicBezTo>
                  <a:cubicBezTo>
                    <a:pt x="6556975" y="1944058"/>
                    <a:pt x="6551087" y="1932576"/>
                    <a:pt x="6545523" y="1921137"/>
                  </a:cubicBezTo>
                  <a:cubicBezTo>
                    <a:pt x="6540073" y="1909656"/>
                    <a:pt x="6534027" y="1898712"/>
                    <a:pt x="6530389" y="1890430"/>
                  </a:cubicBezTo>
                  <a:close/>
                  <a:moveTo>
                    <a:pt x="478383" y="1890161"/>
                  </a:moveTo>
                  <a:cubicBezTo>
                    <a:pt x="489893" y="1882927"/>
                    <a:pt x="473952" y="1912629"/>
                    <a:pt x="478893" y="1914285"/>
                  </a:cubicBezTo>
                  <a:cubicBezTo>
                    <a:pt x="472211" y="1922270"/>
                    <a:pt x="461210" y="1934232"/>
                    <a:pt x="454797" y="1936738"/>
                  </a:cubicBezTo>
                  <a:cubicBezTo>
                    <a:pt x="448596" y="1939357"/>
                    <a:pt x="446912" y="1932435"/>
                    <a:pt x="461352" y="1903851"/>
                  </a:cubicBezTo>
                  <a:cubicBezTo>
                    <a:pt x="473017" y="1891733"/>
                    <a:pt x="470498" y="1898726"/>
                    <a:pt x="465712" y="1908820"/>
                  </a:cubicBezTo>
                  <a:cubicBezTo>
                    <a:pt x="460927" y="1918915"/>
                    <a:pt x="454613" y="1932534"/>
                    <a:pt x="456949" y="1932817"/>
                  </a:cubicBezTo>
                  <a:cubicBezTo>
                    <a:pt x="476642" y="1911524"/>
                    <a:pt x="462768" y="1914144"/>
                    <a:pt x="478383" y="1890161"/>
                  </a:cubicBezTo>
                  <a:close/>
                  <a:moveTo>
                    <a:pt x="645594" y="1888446"/>
                  </a:moveTo>
                  <a:cubicBezTo>
                    <a:pt x="644671" y="1887867"/>
                    <a:pt x="642455" y="1888989"/>
                    <a:pt x="638402" y="1892525"/>
                  </a:cubicBezTo>
                  <a:cubicBezTo>
                    <a:pt x="619205" y="1917597"/>
                    <a:pt x="619106" y="1931089"/>
                    <a:pt x="633645" y="1920330"/>
                  </a:cubicBezTo>
                  <a:cubicBezTo>
                    <a:pt x="639496" y="1907227"/>
                    <a:pt x="648364" y="1890183"/>
                    <a:pt x="645594" y="1888446"/>
                  </a:cubicBezTo>
                  <a:close/>
                  <a:moveTo>
                    <a:pt x="6100239" y="1880973"/>
                  </a:moveTo>
                  <a:cubicBezTo>
                    <a:pt x="6107543" y="1892256"/>
                    <a:pt x="6110971" y="1895215"/>
                    <a:pt x="6111467" y="1892001"/>
                  </a:cubicBezTo>
                  <a:cubicBezTo>
                    <a:pt x="6131653" y="1930141"/>
                    <a:pt x="6097211" y="1887117"/>
                    <a:pt x="6112215" y="1928697"/>
                  </a:cubicBezTo>
                  <a:cubicBezTo>
                    <a:pt x="6129147" y="1932448"/>
                    <a:pt x="6117171" y="1944142"/>
                    <a:pt x="6128001" y="1971862"/>
                  </a:cubicBezTo>
                  <a:cubicBezTo>
                    <a:pt x="6136367" y="1965321"/>
                    <a:pt x="6139243" y="1992588"/>
                    <a:pt x="6156923" y="2023167"/>
                  </a:cubicBezTo>
                  <a:cubicBezTo>
                    <a:pt x="6176235" y="2070056"/>
                    <a:pt x="6130167" y="1966312"/>
                    <a:pt x="6141337" y="2009336"/>
                  </a:cubicBezTo>
                  <a:cubicBezTo>
                    <a:pt x="6136411" y="1998633"/>
                    <a:pt x="6131511" y="1988086"/>
                    <a:pt x="6123697" y="1975953"/>
                  </a:cubicBezTo>
                  <a:cubicBezTo>
                    <a:pt x="6122663" y="1967289"/>
                    <a:pt x="6121291" y="1958823"/>
                    <a:pt x="6120087" y="1950230"/>
                  </a:cubicBezTo>
                  <a:cubicBezTo>
                    <a:pt x="6098937" y="1920415"/>
                    <a:pt x="6119791" y="1957195"/>
                    <a:pt x="6111691" y="1958512"/>
                  </a:cubicBezTo>
                  <a:cubicBezTo>
                    <a:pt x="6106865" y="1967360"/>
                    <a:pt x="6101357" y="1929192"/>
                    <a:pt x="6108947" y="1939272"/>
                  </a:cubicBezTo>
                  <a:cubicBezTo>
                    <a:pt x="6098383" y="1922991"/>
                    <a:pt x="6094915" y="1927819"/>
                    <a:pt x="6090783" y="1913209"/>
                  </a:cubicBezTo>
                  <a:cubicBezTo>
                    <a:pt x="6077729" y="1890756"/>
                    <a:pt x="6105223" y="1933227"/>
                    <a:pt x="6106087" y="1919891"/>
                  </a:cubicBezTo>
                  <a:cubicBezTo>
                    <a:pt x="6081877" y="1881256"/>
                    <a:pt x="6108395" y="1918390"/>
                    <a:pt x="6100239" y="1880973"/>
                  </a:cubicBezTo>
                  <a:close/>
                  <a:moveTo>
                    <a:pt x="550373" y="1876494"/>
                  </a:moveTo>
                  <a:cubicBezTo>
                    <a:pt x="549697" y="1877334"/>
                    <a:pt x="547074" y="1881044"/>
                    <a:pt x="541510" y="1888986"/>
                  </a:cubicBezTo>
                  <a:cubicBezTo>
                    <a:pt x="526957" y="1901940"/>
                    <a:pt x="514357" y="1937177"/>
                    <a:pt x="514244" y="1940985"/>
                  </a:cubicBezTo>
                  <a:cubicBezTo>
                    <a:pt x="525782" y="1939244"/>
                    <a:pt x="536159" y="1903908"/>
                    <a:pt x="547598" y="1902463"/>
                  </a:cubicBezTo>
                  <a:cubicBezTo>
                    <a:pt x="541468" y="1915743"/>
                    <a:pt x="533455" y="1930523"/>
                    <a:pt x="525385" y="1944921"/>
                  </a:cubicBezTo>
                  <a:cubicBezTo>
                    <a:pt x="517755" y="1959559"/>
                    <a:pt x="510251" y="1973957"/>
                    <a:pt x="504277" y="1985976"/>
                  </a:cubicBezTo>
                  <a:cubicBezTo>
                    <a:pt x="492371" y="2010043"/>
                    <a:pt x="487062" y="2024767"/>
                    <a:pt x="502026" y="2014645"/>
                  </a:cubicBezTo>
                  <a:cubicBezTo>
                    <a:pt x="502323" y="2001648"/>
                    <a:pt x="516339" y="1971536"/>
                    <a:pt x="531360" y="1942797"/>
                  </a:cubicBezTo>
                  <a:cubicBezTo>
                    <a:pt x="547032" y="1914412"/>
                    <a:pt x="562902" y="1886961"/>
                    <a:pt x="564048" y="1877419"/>
                  </a:cubicBezTo>
                  <a:cubicBezTo>
                    <a:pt x="561798" y="1878934"/>
                    <a:pt x="527580" y="1919848"/>
                    <a:pt x="530652" y="1909655"/>
                  </a:cubicBezTo>
                  <a:cubicBezTo>
                    <a:pt x="536895" y="1897285"/>
                    <a:pt x="552400" y="1873974"/>
                    <a:pt x="550373" y="1876494"/>
                  </a:cubicBezTo>
                  <a:close/>
                  <a:moveTo>
                    <a:pt x="632158" y="1873215"/>
                  </a:moveTo>
                  <a:cubicBezTo>
                    <a:pt x="620507" y="1883493"/>
                    <a:pt x="626000" y="1871105"/>
                    <a:pt x="615340" y="1880095"/>
                  </a:cubicBezTo>
                  <a:cubicBezTo>
                    <a:pt x="620578" y="1885475"/>
                    <a:pt x="573590" y="1976265"/>
                    <a:pt x="605741" y="1935789"/>
                  </a:cubicBezTo>
                  <a:cubicBezTo>
                    <a:pt x="590593" y="1946662"/>
                    <a:pt x="617902" y="1901189"/>
                    <a:pt x="632158" y="1873215"/>
                  </a:cubicBezTo>
                  <a:close/>
                  <a:moveTo>
                    <a:pt x="660317" y="1869860"/>
                  </a:moveTo>
                  <a:cubicBezTo>
                    <a:pt x="635202" y="1913633"/>
                    <a:pt x="653040" y="1906767"/>
                    <a:pt x="622971" y="1940589"/>
                  </a:cubicBezTo>
                  <a:cubicBezTo>
                    <a:pt x="635429" y="1929192"/>
                    <a:pt x="626765" y="1945728"/>
                    <a:pt x="628945" y="1947993"/>
                  </a:cubicBezTo>
                  <a:cubicBezTo>
                    <a:pt x="641389" y="1924421"/>
                    <a:pt x="653762" y="1900977"/>
                    <a:pt x="666150" y="1877490"/>
                  </a:cubicBezTo>
                  <a:cubicBezTo>
                    <a:pt x="653706" y="1888703"/>
                    <a:pt x="662412" y="1872181"/>
                    <a:pt x="660317" y="1869860"/>
                  </a:cubicBezTo>
                  <a:close/>
                  <a:moveTo>
                    <a:pt x="6324559" y="1868543"/>
                  </a:moveTo>
                  <a:cubicBezTo>
                    <a:pt x="6336281" y="1881228"/>
                    <a:pt x="6355861" y="1911921"/>
                    <a:pt x="6374265" y="1944779"/>
                  </a:cubicBezTo>
                  <a:cubicBezTo>
                    <a:pt x="6383439" y="1961230"/>
                    <a:pt x="6392457" y="1978119"/>
                    <a:pt x="6399803" y="1993692"/>
                  </a:cubicBezTo>
                  <a:cubicBezTo>
                    <a:pt x="6406713" y="2009520"/>
                    <a:pt x="6412277" y="2023833"/>
                    <a:pt x="6415519" y="2034606"/>
                  </a:cubicBezTo>
                  <a:cubicBezTo>
                    <a:pt x="6432523" y="2082896"/>
                    <a:pt x="6395911" y="1977709"/>
                    <a:pt x="6393249" y="1995080"/>
                  </a:cubicBezTo>
                  <a:cubicBezTo>
                    <a:pt x="6384189" y="1977949"/>
                    <a:pt x="6393151" y="1990040"/>
                    <a:pt x="6391649" y="1981432"/>
                  </a:cubicBezTo>
                  <a:cubicBezTo>
                    <a:pt x="6359017" y="1927408"/>
                    <a:pt x="6359031" y="1924435"/>
                    <a:pt x="6338391" y="1901501"/>
                  </a:cubicBezTo>
                  <a:cubicBezTo>
                    <a:pt x="6339155" y="1893417"/>
                    <a:pt x="6332019" y="1881016"/>
                    <a:pt x="6324559" y="1868543"/>
                  </a:cubicBezTo>
                  <a:close/>
                  <a:moveTo>
                    <a:pt x="1502609" y="1861054"/>
                  </a:moveTo>
                  <a:cubicBezTo>
                    <a:pt x="1510891" y="1862654"/>
                    <a:pt x="1478924" y="1897140"/>
                    <a:pt x="1464144" y="1916592"/>
                  </a:cubicBezTo>
                  <a:cubicBezTo>
                    <a:pt x="1460209" y="1916465"/>
                    <a:pt x="1467075" y="1906357"/>
                    <a:pt x="1476107" y="1894224"/>
                  </a:cubicBezTo>
                  <a:cubicBezTo>
                    <a:pt x="1485536" y="1882417"/>
                    <a:pt x="1497555" y="1868968"/>
                    <a:pt x="1502609" y="1861054"/>
                  </a:cubicBezTo>
                  <a:close/>
                  <a:moveTo>
                    <a:pt x="517995" y="1858747"/>
                  </a:moveTo>
                  <a:cubicBezTo>
                    <a:pt x="523757" y="1855151"/>
                    <a:pt x="512658" y="1874107"/>
                    <a:pt x="507051" y="1885702"/>
                  </a:cubicBezTo>
                  <a:cubicBezTo>
                    <a:pt x="483791" y="1906612"/>
                    <a:pt x="478298" y="1903653"/>
                    <a:pt x="495315" y="1870511"/>
                  </a:cubicBezTo>
                  <a:cubicBezTo>
                    <a:pt x="496872" y="1872550"/>
                    <a:pt x="498699" y="1874206"/>
                    <a:pt x="506683" y="1867666"/>
                  </a:cubicBezTo>
                  <a:cubicBezTo>
                    <a:pt x="501063" y="1877094"/>
                    <a:pt x="495471" y="1882630"/>
                    <a:pt x="489964" y="1893177"/>
                  </a:cubicBezTo>
                  <a:cubicBezTo>
                    <a:pt x="499449" y="1887712"/>
                    <a:pt x="508849" y="1876868"/>
                    <a:pt x="517995" y="1858747"/>
                  </a:cubicBezTo>
                  <a:close/>
                  <a:moveTo>
                    <a:pt x="466871" y="1850745"/>
                  </a:moveTo>
                  <a:cubicBezTo>
                    <a:pt x="474507" y="1849508"/>
                    <a:pt x="434737" y="1911041"/>
                    <a:pt x="428394" y="1931939"/>
                  </a:cubicBezTo>
                  <a:cubicBezTo>
                    <a:pt x="426922" y="1917202"/>
                    <a:pt x="397036" y="1975940"/>
                    <a:pt x="381308" y="2011658"/>
                  </a:cubicBezTo>
                  <a:cubicBezTo>
                    <a:pt x="373804" y="2014886"/>
                    <a:pt x="366867" y="2027061"/>
                    <a:pt x="359959" y="2039491"/>
                  </a:cubicBezTo>
                  <a:cubicBezTo>
                    <a:pt x="352894" y="2051864"/>
                    <a:pt x="346977" y="2065017"/>
                    <a:pt x="339615" y="2069377"/>
                  </a:cubicBezTo>
                  <a:cubicBezTo>
                    <a:pt x="348293" y="2043101"/>
                    <a:pt x="359223" y="2027528"/>
                    <a:pt x="370336" y="2021398"/>
                  </a:cubicBezTo>
                  <a:cubicBezTo>
                    <a:pt x="385371" y="1991173"/>
                    <a:pt x="379496" y="1992221"/>
                    <a:pt x="363753" y="2007977"/>
                  </a:cubicBezTo>
                  <a:cubicBezTo>
                    <a:pt x="377542" y="1981305"/>
                    <a:pt x="392931" y="1981999"/>
                    <a:pt x="406833" y="1957139"/>
                  </a:cubicBezTo>
                  <a:cubicBezTo>
                    <a:pt x="407286" y="1950103"/>
                    <a:pt x="415809" y="1931670"/>
                    <a:pt x="426483" y="1911397"/>
                  </a:cubicBezTo>
                  <a:cubicBezTo>
                    <a:pt x="429173" y="1906343"/>
                    <a:pt x="431891" y="1901119"/>
                    <a:pt x="434836" y="1896023"/>
                  </a:cubicBezTo>
                  <a:cubicBezTo>
                    <a:pt x="437908" y="1891011"/>
                    <a:pt x="440980" y="1886000"/>
                    <a:pt x="443953" y="1881144"/>
                  </a:cubicBezTo>
                  <a:cubicBezTo>
                    <a:pt x="449970" y="1871474"/>
                    <a:pt x="455746" y="1862527"/>
                    <a:pt x="460460" y="1855420"/>
                  </a:cubicBezTo>
                  <a:cubicBezTo>
                    <a:pt x="463722" y="1852380"/>
                    <a:pt x="465780" y="1850922"/>
                    <a:pt x="466871" y="1850745"/>
                  </a:cubicBezTo>
                  <a:close/>
                  <a:moveTo>
                    <a:pt x="6071905" y="1836358"/>
                  </a:moveTo>
                  <a:lnTo>
                    <a:pt x="6072647" y="1837511"/>
                  </a:lnTo>
                  <a:cubicBezTo>
                    <a:pt x="6073263" y="1838594"/>
                    <a:pt x="6073387" y="1838824"/>
                    <a:pt x="6072785" y="1837828"/>
                  </a:cubicBezTo>
                  <a:close/>
                  <a:moveTo>
                    <a:pt x="619856" y="1828195"/>
                  </a:moveTo>
                  <a:cubicBezTo>
                    <a:pt x="599611" y="1850578"/>
                    <a:pt x="579126" y="1869675"/>
                    <a:pt x="558952" y="1899604"/>
                  </a:cubicBezTo>
                  <a:cubicBezTo>
                    <a:pt x="566469" y="1896121"/>
                    <a:pt x="581433" y="1873073"/>
                    <a:pt x="575771" y="1886494"/>
                  </a:cubicBezTo>
                  <a:cubicBezTo>
                    <a:pt x="554931" y="1918702"/>
                    <a:pt x="549906" y="1927876"/>
                    <a:pt x="553473" y="1910038"/>
                  </a:cubicBezTo>
                  <a:cubicBezTo>
                    <a:pt x="544795" y="1924973"/>
                    <a:pt x="538452" y="1937432"/>
                    <a:pt x="534163" y="1947058"/>
                  </a:cubicBezTo>
                  <a:cubicBezTo>
                    <a:pt x="529930" y="1956728"/>
                    <a:pt x="528146" y="1963764"/>
                    <a:pt x="527721" y="1967430"/>
                  </a:cubicBezTo>
                  <a:cubicBezTo>
                    <a:pt x="527113" y="1974877"/>
                    <a:pt x="532563" y="1969158"/>
                    <a:pt x="543238" y="1948389"/>
                  </a:cubicBezTo>
                  <a:cubicBezTo>
                    <a:pt x="548235" y="1947073"/>
                    <a:pt x="547400" y="1952396"/>
                    <a:pt x="538877" y="1970559"/>
                  </a:cubicBezTo>
                  <a:cubicBezTo>
                    <a:pt x="519213" y="1998307"/>
                    <a:pt x="532039" y="1971678"/>
                    <a:pt x="512432" y="1999397"/>
                  </a:cubicBezTo>
                  <a:cubicBezTo>
                    <a:pt x="503951" y="2028391"/>
                    <a:pt x="478638" y="2062071"/>
                    <a:pt x="478440" y="2079088"/>
                  </a:cubicBezTo>
                  <a:cubicBezTo>
                    <a:pt x="497085" y="2050476"/>
                    <a:pt x="484146" y="2066134"/>
                    <a:pt x="498020" y="2036999"/>
                  </a:cubicBezTo>
                  <a:cubicBezTo>
                    <a:pt x="507109" y="2031053"/>
                    <a:pt x="515320" y="2013639"/>
                    <a:pt x="523998" y="2002130"/>
                  </a:cubicBezTo>
                  <a:cubicBezTo>
                    <a:pt x="519963" y="2013512"/>
                    <a:pt x="520813" y="2017703"/>
                    <a:pt x="530227" y="2009435"/>
                  </a:cubicBezTo>
                  <a:cubicBezTo>
                    <a:pt x="540774" y="1989700"/>
                    <a:pt x="534871" y="1989388"/>
                    <a:pt x="545035" y="1978006"/>
                  </a:cubicBezTo>
                  <a:cubicBezTo>
                    <a:pt x="558117" y="1963750"/>
                    <a:pt x="530029" y="2025418"/>
                    <a:pt x="556474" y="1980979"/>
                  </a:cubicBezTo>
                  <a:cubicBezTo>
                    <a:pt x="551321" y="1984447"/>
                    <a:pt x="558103" y="1969115"/>
                    <a:pt x="566427" y="1954363"/>
                  </a:cubicBezTo>
                  <a:cubicBezTo>
                    <a:pt x="546947" y="1963962"/>
                    <a:pt x="563171" y="1925766"/>
                    <a:pt x="564898" y="1907107"/>
                  </a:cubicBezTo>
                  <a:cubicBezTo>
                    <a:pt x="576747" y="1896475"/>
                    <a:pt x="571141" y="1909032"/>
                    <a:pt x="581830" y="1899944"/>
                  </a:cubicBezTo>
                  <a:cubicBezTo>
                    <a:pt x="587096" y="1873710"/>
                    <a:pt x="617293" y="1845368"/>
                    <a:pt x="619856" y="1828195"/>
                  </a:cubicBezTo>
                  <a:close/>
                  <a:moveTo>
                    <a:pt x="1318143" y="1820692"/>
                  </a:moveTo>
                  <a:cubicBezTo>
                    <a:pt x="1305585" y="1822914"/>
                    <a:pt x="1292348" y="1841913"/>
                    <a:pt x="1279649" y="1844334"/>
                  </a:cubicBezTo>
                  <a:cubicBezTo>
                    <a:pt x="1270348" y="1857359"/>
                    <a:pt x="1260764" y="1870454"/>
                    <a:pt x="1251547" y="1883663"/>
                  </a:cubicBezTo>
                  <a:cubicBezTo>
                    <a:pt x="1271636" y="1869449"/>
                    <a:pt x="1257762" y="1887839"/>
                    <a:pt x="1273264" y="1878156"/>
                  </a:cubicBezTo>
                  <a:cubicBezTo>
                    <a:pt x="1299668" y="1846090"/>
                    <a:pt x="1300036" y="1841191"/>
                    <a:pt x="1318143" y="1820692"/>
                  </a:cubicBezTo>
                  <a:close/>
                  <a:moveTo>
                    <a:pt x="5921831" y="1793100"/>
                  </a:moveTo>
                  <a:cubicBezTo>
                    <a:pt x="5925703" y="1798434"/>
                    <a:pt x="5927079" y="1800971"/>
                    <a:pt x="5926963" y="1801852"/>
                  </a:cubicBezTo>
                  <a:lnTo>
                    <a:pt x="5926525" y="1801715"/>
                  </a:lnTo>
                  <a:lnTo>
                    <a:pt x="5925775" y="1800388"/>
                  </a:lnTo>
                  <a:cubicBezTo>
                    <a:pt x="5923679" y="1796625"/>
                    <a:pt x="5922293" y="1794061"/>
                    <a:pt x="5921831" y="1793100"/>
                  </a:cubicBezTo>
                  <a:close/>
                  <a:moveTo>
                    <a:pt x="5961923" y="1778278"/>
                  </a:moveTo>
                  <a:cubicBezTo>
                    <a:pt x="5970235" y="1815440"/>
                    <a:pt x="6018241" y="1854910"/>
                    <a:pt x="6006391" y="1859653"/>
                  </a:cubicBezTo>
                  <a:cubicBezTo>
                    <a:pt x="6014347" y="1867751"/>
                    <a:pt x="6019063" y="1873300"/>
                    <a:pt x="6022771" y="1877533"/>
                  </a:cubicBezTo>
                  <a:cubicBezTo>
                    <a:pt x="6026523" y="1881724"/>
                    <a:pt x="6029155" y="1884669"/>
                    <a:pt x="6032243" y="1888109"/>
                  </a:cubicBezTo>
                  <a:cubicBezTo>
                    <a:pt x="6038527" y="1894904"/>
                    <a:pt x="6046599" y="1903611"/>
                    <a:pt x="6069093" y="1927905"/>
                  </a:cubicBezTo>
                  <a:cubicBezTo>
                    <a:pt x="6067039" y="1916112"/>
                    <a:pt x="6067535" y="1909882"/>
                    <a:pt x="6071343" y="1910746"/>
                  </a:cubicBezTo>
                  <a:cubicBezTo>
                    <a:pt x="6051311" y="1876316"/>
                    <a:pt x="6058249" y="1900029"/>
                    <a:pt x="6049187" y="1889241"/>
                  </a:cubicBezTo>
                  <a:cubicBezTo>
                    <a:pt x="6041643" y="1872720"/>
                    <a:pt x="6042507" y="1868388"/>
                    <a:pt x="6042591" y="1863348"/>
                  </a:cubicBezTo>
                  <a:cubicBezTo>
                    <a:pt x="6042647" y="1858336"/>
                    <a:pt x="6042167" y="1852433"/>
                    <a:pt x="6030443" y="1833632"/>
                  </a:cubicBezTo>
                  <a:cubicBezTo>
                    <a:pt x="6031167" y="1840413"/>
                    <a:pt x="6031393" y="1846133"/>
                    <a:pt x="6020067" y="1829696"/>
                  </a:cubicBezTo>
                  <a:cubicBezTo>
                    <a:pt x="6018071" y="1834793"/>
                    <a:pt x="6023479" y="1842721"/>
                    <a:pt x="6028887" y="1850677"/>
                  </a:cubicBezTo>
                  <a:cubicBezTo>
                    <a:pt x="6034423" y="1858535"/>
                    <a:pt x="6039151" y="1866972"/>
                    <a:pt x="6037111" y="1872026"/>
                  </a:cubicBezTo>
                  <a:cubicBezTo>
                    <a:pt x="6027061" y="1858492"/>
                    <a:pt x="6020379" y="1847492"/>
                    <a:pt x="6015367" y="1836662"/>
                  </a:cubicBezTo>
                  <a:cubicBezTo>
                    <a:pt x="6010271" y="1825902"/>
                    <a:pt x="6006447" y="1815596"/>
                    <a:pt x="6000671" y="1804553"/>
                  </a:cubicBezTo>
                  <a:cubicBezTo>
                    <a:pt x="5992857" y="1805573"/>
                    <a:pt x="5976491" y="1790156"/>
                    <a:pt x="5961923" y="1778278"/>
                  </a:cubicBezTo>
                  <a:close/>
                  <a:moveTo>
                    <a:pt x="6266043" y="1772381"/>
                  </a:moveTo>
                  <a:cubicBezTo>
                    <a:pt x="6269337" y="1771790"/>
                    <a:pt x="6282861" y="1798271"/>
                    <a:pt x="6282811" y="1791656"/>
                  </a:cubicBezTo>
                  <a:cubicBezTo>
                    <a:pt x="6293569" y="1809338"/>
                    <a:pt x="6292095" y="1821089"/>
                    <a:pt x="6311053" y="1842735"/>
                  </a:cubicBezTo>
                  <a:cubicBezTo>
                    <a:pt x="6321075" y="1868204"/>
                    <a:pt x="6281423" y="1797786"/>
                    <a:pt x="6267039" y="1784224"/>
                  </a:cubicBezTo>
                  <a:cubicBezTo>
                    <a:pt x="6264983" y="1775783"/>
                    <a:pt x="6264945" y="1772578"/>
                    <a:pt x="6266043" y="1772381"/>
                  </a:cubicBezTo>
                  <a:close/>
                  <a:moveTo>
                    <a:pt x="6033401" y="1768877"/>
                  </a:moveTo>
                  <a:lnTo>
                    <a:pt x="6033447" y="1769023"/>
                  </a:lnTo>
                  <a:lnTo>
                    <a:pt x="6032809" y="1769921"/>
                  </a:lnTo>
                  <a:lnTo>
                    <a:pt x="6032187" y="1769160"/>
                  </a:lnTo>
                  <a:close/>
                  <a:moveTo>
                    <a:pt x="6045239" y="1762252"/>
                  </a:moveTo>
                  <a:cubicBezTo>
                    <a:pt x="6057811" y="1767971"/>
                    <a:pt x="6038911" y="1792675"/>
                    <a:pt x="6068571" y="1830786"/>
                  </a:cubicBezTo>
                  <a:lnTo>
                    <a:pt x="6071905" y="1836358"/>
                  </a:lnTo>
                  <a:lnTo>
                    <a:pt x="6064139" y="1824274"/>
                  </a:lnTo>
                  <a:cubicBezTo>
                    <a:pt x="6056323" y="1813047"/>
                    <a:pt x="6046951" y="1800858"/>
                    <a:pt x="6050379" y="1811830"/>
                  </a:cubicBezTo>
                  <a:cubicBezTo>
                    <a:pt x="6040213" y="1799966"/>
                    <a:pt x="6037947" y="1791189"/>
                    <a:pt x="6029579" y="1780104"/>
                  </a:cubicBezTo>
                  <a:cubicBezTo>
                    <a:pt x="6029425" y="1783926"/>
                    <a:pt x="6033331" y="1789462"/>
                    <a:pt x="6037353" y="1794912"/>
                  </a:cubicBezTo>
                  <a:cubicBezTo>
                    <a:pt x="6021745" y="1772070"/>
                    <a:pt x="6025945" y="1773945"/>
                    <a:pt x="6029991" y="1773889"/>
                  </a:cubicBezTo>
                  <a:lnTo>
                    <a:pt x="6032809" y="1769921"/>
                  </a:lnTo>
                  <a:lnTo>
                    <a:pt x="6043813" y="1783363"/>
                  </a:lnTo>
                  <a:cubicBezTo>
                    <a:pt x="6051631" y="1790302"/>
                    <a:pt x="6049041" y="1777404"/>
                    <a:pt x="6045239" y="1762252"/>
                  </a:cubicBezTo>
                  <a:close/>
                  <a:moveTo>
                    <a:pt x="6314649" y="1761261"/>
                  </a:moveTo>
                  <a:cubicBezTo>
                    <a:pt x="6318213" y="1768231"/>
                    <a:pt x="6322395" y="1792551"/>
                    <a:pt x="6322915" y="1798381"/>
                  </a:cubicBezTo>
                  <a:cubicBezTo>
                    <a:pt x="6336167" y="1816247"/>
                    <a:pt x="6319419" y="1770831"/>
                    <a:pt x="6329939" y="1782921"/>
                  </a:cubicBezTo>
                  <a:cubicBezTo>
                    <a:pt x="6339183" y="1797885"/>
                    <a:pt x="6338461" y="1808121"/>
                    <a:pt x="6341279" y="1819871"/>
                  </a:cubicBezTo>
                  <a:cubicBezTo>
                    <a:pt x="6349787" y="1830645"/>
                    <a:pt x="6343727" y="1810542"/>
                    <a:pt x="6343007" y="1801835"/>
                  </a:cubicBezTo>
                  <a:cubicBezTo>
                    <a:pt x="6350411" y="1817493"/>
                    <a:pt x="6354911" y="1825846"/>
                    <a:pt x="6357941" y="1830333"/>
                  </a:cubicBezTo>
                  <a:cubicBezTo>
                    <a:pt x="6360801" y="1834934"/>
                    <a:pt x="6362303" y="1835586"/>
                    <a:pt x="6363703" y="1835798"/>
                  </a:cubicBezTo>
                  <a:cubicBezTo>
                    <a:pt x="6366479" y="1836209"/>
                    <a:pt x="6368927" y="1834821"/>
                    <a:pt x="6380903" y="1859653"/>
                  </a:cubicBezTo>
                  <a:cubicBezTo>
                    <a:pt x="6381611" y="1851498"/>
                    <a:pt x="6374335" y="1838842"/>
                    <a:pt x="6366719" y="1826157"/>
                  </a:cubicBezTo>
                  <a:cubicBezTo>
                    <a:pt x="6390531" y="1846048"/>
                    <a:pt x="6384019" y="1870525"/>
                    <a:pt x="6377635" y="1870894"/>
                  </a:cubicBezTo>
                  <a:cubicBezTo>
                    <a:pt x="6381725" y="1885631"/>
                    <a:pt x="6385051" y="1880563"/>
                    <a:pt x="6395953" y="1900156"/>
                  </a:cubicBezTo>
                  <a:cubicBezTo>
                    <a:pt x="6368559" y="1841220"/>
                    <a:pt x="6401771" y="1907518"/>
                    <a:pt x="6398403" y="1882134"/>
                  </a:cubicBezTo>
                  <a:cubicBezTo>
                    <a:pt x="6413253" y="1908028"/>
                    <a:pt x="6427821" y="1933454"/>
                    <a:pt x="6442331" y="1958753"/>
                  </a:cubicBezTo>
                  <a:cubicBezTo>
                    <a:pt x="6456291" y="1984349"/>
                    <a:pt x="6469061" y="2010426"/>
                    <a:pt x="6482183" y="2036575"/>
                  </a:cubicBezTo>
                  <a:cubicBezTo>
                    <a:pt x="6495081" y="2062836"/>
                    <a:pt x="6508163" y="2089267"/>
                    <a:pt x="6520351" y="2116789"/>
                  </a:cubicBezTo>
                  <a:cubicBezTo>
                    <a:pt x="6531875" y="2144636"/>
                    <a:pt x="6543187" y="2173262"/>
                    <a:pt x="6554259" y="2203034"/>
                  </a:cubicBezTo>
                  <a:cubicBezTo>
                    <a:pt x="6559483" y="2212732"/>
                    <a:pt x="6565357" y="2224072"/>
                    <a:pt x="6571727" y="2236700"/>
                  </a:cubicBezTo>
                  <a:cubicBezTo>
                    <a:pt x="6574871" y="2243042"/>
                    <a:pt x="6578183" y="2249682"/>
                    <a:pt x="6581611" y="2256591"/>
                  </a:cubicBezTo>
                  <a:cubicBezTo>
                    <a:pt x="6585035" y="2263499"/>
                    <a:pt x="6588023" y="2270946"/>
                    <a:pt x="6591351" y="2278506"/>
                  </a:cubicBezTo>
                  <a:cubicBezTo>
                    <a:pt x="6604431" y="2308845"/>
                    <a:pt x="6618559" y="2343147"/>
                    <a:pt x="6632419" y="2378597"/>
                  </a:cubicBezTo>
                  <a:cubicBezTo>
                    <a:pt x="6646959" y="2413806"/>
                    <a:pt x="6658059" y="2451350"/>
                    <a:pt x="6668987" y="2486743"/>
                  </a:cubicBezTo>
                  <a:cubicBezTo>
                    <a:pt x="6674325" y="2504482"/>
                    <a:pt x="6679307" y="2521796"/>
                    <a:pt x="6683783" y="2538332"/>
                  </a:cubicBezTo>
                  <a:cubicBezTo>
                    <a:pt x="6688227" y="2554867"/>
                    <a:pt x="6692459" y="2570539"/>
                    <a:pt x="6694979" y="2585404"/>
                  </a:cubicBezTo>
                  <a:cubicBezTo>
                    <a:pt x="6698477" y="2595880"/>
                    <a:pt x="6698703" y="2585291"/>
                    <a:pt x="6700105" y="2582346"/>
                  </a:cubicBezTo>
                  <a:cubicBezTo>
                    <a:pt x="6708203" y="2610321"/>
                    <a:pt x="6716387" y="2638338"/>
                    <a:pt x="6711247" y="2654194"/>
                  </a:cubicBezTo>
                  <a:cubicBezTo>
                    <a:pt x="6702441" y="2624619"/>
                    <a:pt x="6694427" y="2594040"/>
                    <a:pt x="6684899" y="2562371"/>
                  </a:cubicBezTo>
                  <a:cubicBezTo>
                    <a:pt x="6674735" y="2530885"/>
                    <a:pt x="6664119" y="2497970"/>
                    <a:pt x="6652807" y="2462945"/>
                  </a:cubicBezTo>
                  <a:cubicBezTo>
                    <a:pt x="6646973" y="2445489"/>
                    <a:pt x="6641381" y="2427354"/>
                    <a:pt x="6634655" y="2408935"/>
                  </a:cubicBezTo>
                  <a:cubicBezTo>
                    <a:pt x="6627579" y="2390659"/>
                    <a:pt x="6620259" y="2371773"/>
                    <a:pt x="6612671" y="2352194"/>
                  </a:cubicBezTo>
                  <a:cubicBezTo>
                    <a:pt x="6604969" y="2332657"/>
                    <a:pt x="6596887" y="2312483"/>
                    <a:pt x="6588349" y="2291601"/>
                  </a:cubicBezTo>
                  <a:cubicBezTo>
                    <a:pt x="6584015" y="2281182"/>
                    <a:pt x="6579827" y="2270479"/>
                    <a:pt x="6575041" y="2259804"/>
                  </a:cubicBezTo>
                  <a:cubicBezTo>
                    <a:pt x="6570059" y="2249215"/>
                    <a:pt x="6564991" y="2238413"/>
                    <a:pt x="6559807" y="2227413"/>
                  </a:cubicBezTo>
                  <a:cubicBezTo>
                    <a:pt x="6562597" y="2239022"/>
                    <a:pt x="6565541" y="2249654"/>
                    <a:pt x="6568613" y="2259521"/>
                  </a:cubicBezTo>
                  <a:cubicBezTo>
                    <a:pt x="6571799" y="2269346"/>
                    <a:pt x="6574275" y="2278775"/>
                    <a:pt x="6577335" y="2287453"/>
                  </a:cubicBezTo>
                  <a:cubicBezTo>
                    <a:pt x="6583211" y="2304923"/>
                    <a:pt x="6589511" y="2320255"/>
                    <a:pt x="6595781" y="2335191"/>
                  </a:cubicBezTo>
                  <a:cubicBezTo>
                    <a:pt x="6602067" y="2350141"/>
                    <a:pt x="6608323" y="2364694"/>
                    <a:pt x="6614129" y="2380579"/>
                  </a:cubicBezTo>
                  <a:cubicBezTo>
                    <a:pt x="6617031" y="2388521"/>
                    <a:pt x="6619819" y="2396789"/>
                    <a:pt x="6622425" y="2405594"/>
                  </a:cubicBezTo>
                  <a:cubicBezTo>
                    <a:pt x="6623713" y="2409997"/>
                    <a:pt x="6625001" y="2414528"/>
                    <a:pt x="6626177" y="2419242"/>
                  </a:cubicBezTo>
                  <a:cubicBezTo>
                    <a:pt x="6627195" y="2424013"/>
                    <a:pt x="6628159" y="2428940"/>
                    <a:pt x="6629063" y="2434050"/>
                  </a:cubicBezTo>
                  <a:cubicBezTo>
                    <a:pt x="6627183" y="2428600"/>
                    <a:pt x="6625399" y="2423107"/>
                    <a:pt x="6623345" y="2417699"/>
                  </a:cubicBezTo>
                  <a:lnTo>
                    <a:pt x="6616931" y="2401588"/>
                  </a:lnTo>
                  <a:cubicBezTo>
                    <a:pt x="6612615" y="2390871"/>
                    <a:pt x="6608311" y="2380196"/>
                    <a:pt x="6604049" y="2369649"/>
                  </a:cubicBezTo>
                  <a:cubicBezTo>
                    <a:pt x="6595541" y="2348570"/>
                    <a:pt x="6587331" y="2327999"/>
                    <a:pt x="6580195" y="2308519"/>
                  </a:cubicBezTo>
                  <a:cubicBezTo>
                    <a:pt x="6566491" y="2269318"/>
                    <a:pt x="6554627" y="2235525"/>
                    <a:pt x="6554455" y="2209915"/>
                  </a:cubicBezTo>
                  <a:cubicBezTo>
                    <a:pt x="6530587" y="2156202"/>
                    <a:pt x="6549459" y="2210169"/>
                    <a:pt x="6539535" y="2192954"/>
                  </a:cubicBezTo>
                  <a:cubicBezTo>
                    <a:pt x="6534227" y="2164272"/>
                    <a:pt x="6528549" y="2149095"/>
                    <a:pt x="6521739" y="2133140"/>
                  </a:cubicBezTo>
                  <a:cubicBezTo>
                    <a:pt x="6515199" y="2117044"/>
                    <a:pt x="6506451" y="2100692"/>
                    <a:pt x="6494939" y="2069178"/>
                  </a:cubicBezTo>
                  <a:cubicBezTo>
                    <a:pt x="6489191" y="2067763"/>
                    <a:pt x="6472259" y="2035569"/>
                    <a:pt x="6474723" y="2056777"/>
                  </a:cubicBezTo>
                  <a:cubicBezTo>
                    <a:pt x="6463583" y="2027245"/>
                    <a:pt x="6476931" y="2041869"/>
                    <a:pt x="6460595" y="2001776"/>
                  </a:cubicBezTo>
                  <a:cubicBezTo>
                    <a:pt x="6453219" y="2006264"/>
                    <a:pt x="6466867" y="2044021"/>
                    <a:pt x="6454579" y="2044672"/>
                  </a:cubicBezTo>
                  <a:cubicBezTo>
                    <a:pt x="6440575" y="2007326"/>
                    <a:pt x="6439543" y="1987180"/>
                    <a:pt x="6456759" y="2012805"/>
                  </a:cubicBezTo>
                  <a:cubicBezTo>
                    <a:pt x="6455131" y="1994061"/>
                    <a:pt x="6437831" y="1965619"/>
                    <a:pt x="6435905" y="1947809"/>
                  </a:cubicBezTo>
                  <a:cubicBezTo>
                    <a:pt x="6416269" y="1919637"/>
                    <a:pt x="6430779" y="1959857"/>
                    <a:pt x="6434815" y="1979734"/>
                  </a:cubicBezTo>
                  <a:cubicBezTo>
                    <a:pt x="6423235" y="1942203"/>
                    <a:pt x="6412079" y="1936441"/>
                    <a:pt x="6419427" y="1970928"/>
                  </a:cubicBezTo>
                  <a:cubicBezTo>
                    <a:pt x="6402479" y="1933737"/>
                    <a:pt x="6390955" y="1931132"/>
                    <a:pt x="6375213" y="1888887"/>
                  </a:cubicBezTo>
                  <a:cubicBezTo>
                    <a:pt x="6370483" y="1882417"/>
                    <a:pt x="6370075" y="1886212"/>
                    <a:pt x="6364001" y="1876542"/>
                  </a:cubicBezTo>
                  <a:cubicBezTo>
                    <a:pt x="6363845" y="1893559"/>
                    <a:pt x="6394439" y="1927182"/>
                    <a:pt x="6391777" y="1942953"/>
                  </a:cubicBezTo>
                  <a:cubicBezTo>
                    <a:pt x="6397397" y="1948418"/>
                    <a:pt x="6396095" y="1937191"/>
                    <a:pt x="6408199" y="1958342"/>
                  </a:cubicBezTo>
                  <a:cubicBezTo>
                    <a:pt x="6404249" y="1956856"/>
                    <a:pt x="6403641" y="1963425"/>
                    <a:pt x="6405509" y="1976081"/>
                  </a:cubicBezTo>
                  <a:cubicBezTo>
                    <a:pt x="6391351" y="1951419"/>
                    <a:pt x="6374123" y="1920019"/>
                    <a:pt x="6384867" y="1926375"/>
                  </a:cubicBezTo>
                  <a:cubicBezTo>
                    <a:pt x="6364907" y="1913365"/>
                    <a:pt x="6358891" y="1883408"/>
                    <a:pt x="6337229" y="1855830"/>
                  </a:cubicBezTo>
                  <a:cubicBezTo>
                    <a:pt x="6335559" y="1844547"/>
                    <a:pt x="6336111" y="1839281"/>
                    <a:pt x="6337513" y="1835812"/>
                  </a:cubicBezTo>
                  <a:cubicBezTo>
                    <a:pt x="6338943" y="1832315"/>
                    <a:pt x="6341207" y="1830617"/>
                    <a:pt x="6342453" y="1826723"/>
                  </a:cubicBezTo>
                  <a:cubicBezTo>
                    <a:pt x="6320383" y="1795903"/>
                    <a:pt x="6344547" y="1863008"/>
                    <a:pt x="6317071" y="1820650"/>
                  </a:cubicBezTo>
                  <a:cubicBezTo>
                    <a:pt x="6326851" y="1815808"/>
                    <a:pt x="6320057" y="1801495"/>
                    <a:pt x="6311449" y="1761402"/>
                  </a:cubicBezTo>
                  <a:cubicBezTo>
                    <a:pt x="6312341" y="1758542"/>
                    <a:pt x="6313461" y="1758938"/>
                    <a:pt x="6314649" y="1761261"/>
                  </a:cubicBezTo>
                  <a:close/>
                  <a:moveTo>
                    <a:pt x="6023847" y="1740912"/>
                  </a:moveTo>
                  <a:cubicBezTo>
                    <a:pt x="6027487" y="1745388"/>
                    <a:pt x="6034533" y="1761914"/>
                    <a:pt x="6035445" y="1768400"/>
                  </a:cubicBezTo>
                  <a:lnTo>
                    <a:pt x="6033401" y="1768877"/>
                  </a:lnTo>
                  <a:lnTo>
                    <a:pt x="6030407" y="1759258"/>
                  </a:lnTo>
                  <a:cubicBezTo>
                    <a:pt x="6028553" y="1754771"/>
                    <a:pt x="6025753" y="1748914"/>
                    <a:pt x="6021695" y="1741271"/>
                  </a:cubicBezTo>
                  <a:cubicBezTo>
                    <a:pt x="6021799" y="1739267"/>
                    <a:pt x="6022633" y="1739420"/>
                    <a:pt x="6023847" y="1740912"/>
                  </a:cubicBezTo>
                  <a:close/>
                  <a:moveTo>
                    <a:pt x="6346601" y="1740535"/>
                  </a:moveTo>
                  <a:cubicBezTo>
                    <a:pt x="6364821" y="1771681"/>
                    <a:pt x="6390447" y="1812043"/>
                    <a:pt x="6416963" y="1860715"/>
                  </a:cubicBezTo>
                  <a:cubicBezTo>
                    <a:pt x="6430623" y="1884796"/>
                    <a:pt x="6445207" y="1910520"/>
                    <a:pt x="6460453" y="1937404"/>
                  </a:cubicBezTo>
                  <a:cubicBezTo>
                    <a:pt x="6468323" y="1950712"/>
                    <a:pt x="6475515" y="1964784"/>
                    <a:pt x="6482907" y="1979054"/>
                  </a:cubicBezTo>
                  <a:cubicBezTo>
                    <a:pt x="6490339" y="1993311"/>
                    <a:pt x="6497899" y="2007793"/>
                    <a:pt x="6505543" y="2022474"/>
                  </a:cubicBezTo>
                  <a:cubicBezTo>
                    <a:pt x="6495549" y="2018595"/>
                    <a:pt x="6528719" y="2082543"/>
                    <a:pt x="6540031" y="2090514"/>
                  </a:cubicBezTo>
                  <a:cubicBezTo>
                    <a:pt x="6548695" y="2125864"/>
                    <a:pt x="6522307" y="2062964"/>
                    <a:pt x="6531027" y="2098272"/>
                  </a:cubicBezTo>
                  <a:cubicBezTo>
                    <a:pt x="6511787" y="2050845"/>
                    <a:pt x="6490311" y="2007128"/>
                    <a:pt x="6473223" y="1982664"/>
                  </a:cubicBezTo>
                  <a:cubicBezTo>
                    <a:pt x="6481079" y="2005231"/>
                    <a:pt x="6495845" y="2032045"/>
                    <a:pt x="6503419" y="2054498"/>
                  </a:cubicBezTo>
                  <a:cubicBezTo>
                    <a:pt x="6500701" y="2059764"/>
                    <a:pt x="6490763" y="2035541"/>
                    <a:pt x="6491515" y="2027189"/>
                  </a:cubicBezTo>
                  <a:cubicBezTo>
                    <a:pt x="6481263" y="2008133"/>
                    <a:pt x="6480301" y="2014447"/>
                    <a:pt x="6469457" y="1993749"/>
                  </a:cubicBezTo>
                  <a:cubicBezTo>
                    <a:pt x="6474539" y="1987266"/>
                    <a:pt x="6449141" y="1932223"/>
                    <a:pt x="6472615" y="1975628"/>
                  </a:cubicBezTo>
                  <a:cubicBezTo>
                    <a:pt x="6464515" y="1953288"/>
                    <a:pt x="6453911" y="1933808"/>
                    <a:pt x="6443635" y="1914951"/>
                  </a:cubicBezTo>
                  <a:cubicBezTo>
                    <a:pt x="6433199" y="1896178"/>
                    <a:pt x="6422371" y="1878440"/>
                    <a:pt x="6411413" y="1860885"/>
                  </a:cubicBezTo>
                  <a:cubicBezTo>
                    <a:pt x="6400327" y="1843401"/>
                    <a:pt x="6389667" y="1825761"/>
                    <a:pt x="6378143" y="1807994"/>
                  </a:cubicBezTo>
                  <a:cubicBezTo>
                    <a:pt x="6366507" y="1790311"/>
                    <a:pt x="6354983" y="1771893"/>
                    <a:pt x="6343783" y="1751818"/>
                  </a:cubicBezTo>
                  <a:cubicBezTo>
                    <a:pt x="6346261" y="1751280"/>
                    <a:pt x="6348683" y="1750572"/>
                    <a:pt x="6346601" y="1740535"/>
                  </a:cubicBezTo>
                  <a:close/>
                  <a:moveTo>
                    <a:pt x="1403736" y="1737278"/>
                  </a:moveTo>
                  <a:cubicBezTo>
                    <a:pt x="1398738" y="1750288"/>
                    <a:pt x="1391915" y="1772827"/>
                    <a:pt x="1372930" y="1790296"/>
                  </a:cubicBezTo>
                  <a:cubicBezTo>
                    <a:pt x="1374218" y="1780301"/>
                    <a:pt x="1378522" y="1767716"/>
                    <a:pt x="1403736" y="1737278"/>
                  </a:cubicBezTo>
                  <a:close/>
                  <a:moveTo>
                    <a:pt x="887256" y="1733724"/>
                  </a:moveTo>
                  <a:cubicBezTo>
                    <a:pt x="865709" y="1760142"/>
                    <a:pt x="876511" y="1750232"/>
                    <a:pt x="851707" y="1783529"/>
                  </a:cubicBezTo>
                  <a:cubicBezTo>
                    <a:pt x="859635" y="1778065"/>
                    <a:pt x="861320" y="1779848"/>
                    <a:pt x="862778" y="1782000"/>
                  </a:cubicBezTo>
                  <a:cubicBezTo>
                    <a:pt x="877488" y="1758684"/>
                    <a:pt x="888120" y="1740095"/>
                    <a:pt x="887256" y="1733724"/>
                  </a:cubicBezTo>
                  <a:close/>
                  <a:moveTo>
                    <a:pt x="1437006" y="1723433"/>
                  </a:moveTo>
                  <a:cubicBezTo>
                    <a:pt x="1438705" y="1731715"/>
                    <a:pt x="1430040" y="1748774"/>
                    <a:pt x="1411806" y="1774017"/>
                  </a:cubicBezTo>
                  <a:cubicBezTo>
                    <a:pt x="1398342" y="1780189"/>
                    <a:pt x="1373143" y="1804709"/>
                    <a:pt x="1356409" y="1828536"/>
                  </a:cubicBezTo>
                  <a:cubicBezTo>
                    <a:pt x="1339137" y="1851923"/>
                    <a:pt x="1327840" y="1872394"/>
                    <a:pt x="1338146" y="1867638"/>
                  </a:cubicBezTo>
                  <a:cubicBezTo>
                    <a:pt x="1328972" y="1879346"/>
                    <a:pt x="1320053" y="1877986"/>
                    <a:pt x="1310823" y="1890799"/>
                  </a:cubicBezTo>
                  <a:cubicBezTo>
                    <a:pt x="1326014" y="1863674"/>
                    <a:pt x="1346202" y="1836591"/>
                    <a:pt x="1367749" y="1808560"/>
                  </a:cubicBezTo>
                  <a:cubicBezTo>
                    <a:pt x="1390216" y="1781265"/>
                    <a:pt x="1414765" y="1753644"/>
                    <a:pt x="1437006" y="1723433"/>
                  </a:cubicBezTo>
                  <a:close/>
                  <a:moveTo>
                    <a:pt x="1714769" y="1711272"/>
                  </a:moveTo>
                  <a:cubicBezTo>
                    <a:pt x="1716949" y="1712489"/>
                    <a:pt x="1706600" y="1725075"/>
                    <a:pt x="1693986" y="1738255"/>
                  </a:cubicBezTo>
                  <a:cubicBezTo>
                    <a:pt x="1687531" y="1744711"/>
                    <a:pt x="1681103" y="1751903"/>
                    <a:pt x="1675228" y="1757750"/>
                  </a:cubicBezTo>
                  <a:cubicBezTo>
                    <a:pt x="1669353" y="1763611"/>
                    <a:pt x="1664143" y="1768240"/>
                    <a:pt x="1660816" y="1770251"/>
                  </a:cubicBezTo>
                  <a:cubicBezTo>
                    <a:pt x="1690702" y="1737802"/>
                    <a:pt x="1689173" y="1732508"/>
                    <a:pt x="1714769" y="1711272"/>
                  </a:cubicBezTo>
                  <a:close/>
                  <a:moveTo>
                    <a:pt x="6270763" y="1697893"/>
                  </a:moveTo>
                  <a:cubicBezTo>
                    <a:pt x="6281649" y="1719185"/>
                    <a:pt x="6288231" y="1728444"/>
                    <a:pt x="6289209" y="1719256"/>
                  </a:cubicBezTo>
                  <a:cubicBezTo>
                    <a:pt x="6294815" y="1728260"/>
                    <a:pt x="6297039" y="1735565"/>
                    <a:pt x="6303649" y="1745050"/>
                  </a:cubicBezTo>
                  <a:lnTo>
                    <a:pt x="6306139" y="1758839"/>
                  </a:lnTo>
                  <a:cubicBezTo>
                    <a:pt x="6295749" y="1737221"/>
                    <a:pt x="6285543" y="1726108"/>
                    <a:pt x="6281153" y="1728033"/>
                  </a:cubicBezTo>
                  <a:cubicBezTo>
                    <a:pt x="6275787" y="1721309"/>
                    <a:pt x="6274399" y="1716396"/>
                    <a:pt x="6273325" y="1711725"/>
                  </a:cubicBezTo>
                  <a:cubicBezTo>
                    <a:pt x="6272475" y="1707138"/>
                    <a:pt x="6271627" y="1702537"/>
                    <a:pt x="6270763" y="1697893"/>
                  </a:cubicBezTo>
                  <a:close/>
                  <a:moveTo>
                    <a:pt x="642638" y="1682504"/>
                  </a:moveTo>
                  <a:cubicBezTo>
                    <a:pt x="645977" y="1682822"/>
                    <a:pt x="636543" y="1698502"/>
                    <a:pt x="645154" y="1692514"/>
                  </a:cubicBezTo>
                  <a:cubicBezTo>
                    <a:pt x="635796" y="1701843"/>
                    <a:pt x="611120" y="1725387"/>
                    <a:pt x="586501" y="1745929"/>
                  </a:cubicBezTo>
                  <a:cubicBezTo>
                    <a:pt x="598379" y="1728756"/>
                    <a:pt x="610228" y="1714160"/>
                    <a:pt x="622205" y="1696973"/>
                  </a:cubicBezTo>
                  <a:cubicBezTo>
                    <a:pt x="628873" y="1693377"/>
                    <a:pt x="608048" y="1731418"/>
                    <a:pt x="633899" y="1688677"/>
                  </a:cubicBezTo>
                  <a:cubicBezTo>
                    <a:pt x="638992" y="1683998"/>
                    <a:pt x="641524" y="1682398"/>
                    <a:pt x="642638" y="1682504"/>
                  </a:cubicBezTo>
                  <a:close/>
                  <a:moveTo>
                    <a:pt x="776675" y="1679319"/>
                  </a:moveTo>
                  <a:cubicBezTo>
                    <a:pt x="746308" y="1695939"/>
                    <a:pt x="717583" y="1754139"/>
                    <a:pt x="688773" y="1773110"/>
                  </a:cubicBezTo>
                  <a:cubicBezTo>
                    <a:pt x="676938" y="1797927"/>
                    <a:pt x="665527" y="1804482"/>
                    <a:pt x="653932" y="1826680"/>
                  </a:cubicBezTo>
                  <a:cubicBezTo>
                    <a:pt x="659015" y="1826298"/>
                    <a:pt x="690344" y="1794303"/>
                    <a:pt x="676768" y="1816487"/>
                  </a:cubicBezTo>
                  <a:cubicBezTo>
                    <a:pt x="664493" y="1830092"/>
                    <a:pt x="661138" y="1830248"/>
                    <a:pt x="658208" y="1831395"/>
                  </a:cubicBezTo>
                  <a:cubicBezTo>
                    <a:pt x="655235" y="1832499"/>
                    <a:pt x="652814" y="1834693"/>
                    <a:pt x="643003" y="1852828"/>
                  </a:cubicBezTo>
                  <a:cubicBezTo>
                    <a:pt x="658335" y="1840115"/>
                    <a:pt x="674856" y="1823098"/>
                    <a:pt x="691165" y="1804652"/>
                  </a:cubicBezTo>
                  <a:cubicBezTo>
                    <a:pt x="707489" y="1786219"/>
                    <a:pt x="723826" y="1766470"/>
                    <a:pt x="740107" y="1749241"/>
                  </a:cubicBezTo>
                  <a:cubicBezTo>
                    <a:pt x="728356" y="1749595"/>
                    <a:pt x="687173" y="1798847"/>
                    <a:pt x="694308" y="1780910"/>
                  </a:cubicBezTo>
                  <a:cubicBezTo>
                    <a:pt x="714511" y="1758131"/>
                    <a:pt x="729361" y="1741865"/>
                    <a:pt x="741820" y="1729562"/>
                  </a:cubicBezTo>
                  <a:cubicBezTo>
                    <a:pt x="748049" y="1723418"/>
                    <a:pt x="753669" y="1718265"/>
                    <a:pt x="759063" y="1713805"/>
                  </a:cubicBezTo>
                  <a:cubicBezTo>
                    <a:pt x="764528" y="1709403"/>
                    <a:pt x="769978" y="1705849"/>
                    <a:pt x="775429" y="1702579"/>
                  </a:cubicBezTo>
                  <a:cubicBezTo>
                    <a:pt x="787547" y="1682051"/>
                    <a:pt x="755467" y="1709799"/>
                    <a:pt x="776675" y="1679319"/>
                  </a:cubicBezTo>
                  <a:close/>
                  <a:moveTo>
                    <a:pt x="682528" y="1674487"/>
                  </a:moveTo>
                  <a:cubicBezTo>
                    <a:pt x="677029" y="1674123"/>
                    <a:pt x="665661" y="1681980"/>
                    <a:pt x="650704" y="1700271"/>
                  </a:cubicBezTo>
                  <a:cubicBezTo>
                    <a:pt x="641347" y="1740747"/>
                    <a:pt x="673002" y="1681159"/>
                    <a:pt x="679132" y="1698034"/>
                  </a:cubicBezTo>
                  <a:cubicBezTo>
                    <a:pt x="687655" y="1683438"/>
                    <a:pt x="688026" y="1674852"/>
                    <a:pt x="682528" y="1674487"/>
                  </a:cubicBezTo>
                  <a:close/>
                  <a:moveTo>
                    <a:pt x="1604768" y="1657743"/>
                  </a:moveTo>
                  <a:cubicBezTo>
                    <a:pt x="1607146" y="1660306"/>
                    <a:pt x="1559012" y="1721266"/>
                    <a:pt x="1544161" y="1722597"/>
                  </a:cubicBezTo>
                  <a:cubicBezTo>
                    <a:pt x="1574726" y="1693773"/>
                    <a:pt x="1571895" y="1685434"/>
                    <a:pt x="1604768" y="1657743"/>
                  </a:cubicBezTo>
                  <a:close/>
                  <a:moveTo>
                    <a:pt x="6161653" y="1627136"/>
                  </a:moveTo>
                  <a:cubicBezTo>
                    <a:pt x="6164655" y="1621870"/>
                    <a:pt x="6181899" y="1644040"/>
                    <a:pt x="6201831" y="1672255"/>
                  </a:cubicBezTo>
                  <a:cubicBezTo>
                    <a:pt x="6211797" y="1686356"/>
                    <a:pt x="6222415" y="1701971"/>
                    <a:pt x="6232283" y="1716411"/>
                  </a:cubicBezTo>
                  <a:cubicBezTo>
                    <a:pt x="6241839" y="1731050"/>
                    <a:pt x="6250235" y="1744796"/>
                    <a:pt x="6256903" y="1754409"/>
                  </a:cubicBezTo>
                  <a:cubicBezTo>
                    <a:pt x="6250531" y="1750473"/>
                    <a:pt x="6244415" y="1743918"/>
                    <a:pt x="6238143" y="1735410"/>
                  </a:cubicBezTo>
                  <a:cubicBezTo>
                    <a:pt x="6234973" y="1731177"/>
                    <a:pt x="6231887" y="1726364"/>
                    <a:pt x="6228459" y="1721324"/>
                  </a:cubicBezTo>
                  <a:cubicBezTo>
                    <a:pt x="6224979" y="1716312"/>
                    <a:pt x="6221383" y="1710918"/>
                    <a:pt x="6217631" y="1705199"/>
                  </a:cubicBezTo>
                  <a:cubicBezTo>
                    <a:pt x="6202623" y="1682349"/>
                    <a:pt x="6184983" y="1654445"/>
                    <a:pt x="6161653" y="1627136"/>
                  </a:cubicBezTo>
                  <a:close/>
                  <a:moveTo>
                    <a:pt x="1529000" y="1614294"/>
                  </a:moveTo>
                  <a:cubicBezTo>
                    <a:pt x="1529977" y="1618215"/>
                    <a:pt x="1507876" y="1643154"/>
                    <a:pt x="1498150" y="1655789"/>
                  </a:cubicBezTo>
                  <a:cubicBezTo>
                    <a:pt x="1472101" y="1671306"/>
                    <a:pt x="1514190" y="1634030"/>
                    <a:pt x="1488169" y="1649546"/>
                  </a:cubicBezTo>
                  <a:cubicBezTo>
                    <a:pt x="1464300" y="1666549"/>
                    <a:pt x="1532141" y="1618131"/>
                    <a:pt x="1519017" y="1618613"/>
                  </a:cubicBezTo>
                  <a:cubicBezTo>
                    <a:pt x="1525784" y="1614015"/>
                    <a:pt x="1528674" y="1612988"/>
                    <a:pt x="1529000" y="1614294"/>
                  </a:cubicBezTo>
                  <a:close/>
                  <a:moveTo>
                    <a:pt x="803686" y="1611718"/>
                  </a:moveTo>
                  <a:cubicBezTo>
                    <a:pt x="777099" y="1640698"/>
                    <a:pt x="779308" y="1657262"/>
                    <a:pt x="747709" y="1686383"/>
                  </a:cubicBezTo>
                  <a:cubicBezTo>
                    <a:pt x="752183" y="1676926"/>
                    <a:pt x="755637" y="1668588"/>
                    <a:pt x="754703" y="1665034"/>
                  </a:cubicBezTo>
                  <a:cubicBezTo>
                    <a:pt x="743150" y="1677719"/>
                    <a:pt x="741183" y="1681527"/>
                    <a:pt x="739158" y="1686270"/>
                  </a:cubicBezTo>
                  <a:cubicBezTo>
                    <a:pt x="738153" y="1688648"/>
                    <a:pt x="737105" y="1691239"/>
                    <a:pt x="734897" y="1695330"/>
                  </a:cubicBezTo>
                  <a:cubicBezTo>
                    <a:pt x="732802" y="1699507"/>
                    <a:pt x="729545" y="1705198"/>
                    <a:pt x="723996" y="1713678"/>
                  </a:cubicBezTo>
                  <a:cubicBezTo>
                    <a:pt x="730013" y="1708355"/>
                    <a:pt x="735803" y="1703924"/>
                    <a:pt x="741664" y="1699493"/>
                  </a:cubicBezTo>
                  <a:cubicBezTo>
                    <a:pt x="747737" y="1695203"/>
                    <a:pt x="753910" y="1690928"/>
                    <a:pt x="760493" y="1685774"/>
                  </a:cubicBezTo>
                  <a:cubicBezTo>
                    <a:pt x="773659" y="1675468"/>
                    <a:pt x="788453" y="1661665"/>
                    <a:pt x="807650" y="1637414"/>
                  </a:cubicBezTo>
                  <a:cubicBezTo>
                    <a:pt x="749493" y="1689498"/>
                    <a:pt x="816159" y="1610657"/>
                    <a:pt x="803686" y="1611718"/>
                  </a:cubicBezTo>
                  <a:close/>
                  <a:moveTo>
                    <a:pt x="942504" y="1603736"/>
                  </a:moveTo>
                  <a:cubicBezTo>
                    <a:pt x="935716" y="1607326"/>
                    <a:pt x="920914" y="1622647"/>
                    <a:pt x="922295" y="1612964"/>
                  </a:cubicBezTo>
                  <a:cubicBezTo>
                    <a:pt x="918161" y="1618344"/>
                    <a:pt x="914636" y="1623101"/>
                    <a:pt x="911875" y="1627164"/>
                  </a:cubicBezTo>
                  <a:cubicBezTo>
                    <a:pt x="909242" y="1631340"/>
                    <a:pt x="907288" y="1634794"/>
                    <a:pt x="906099" y="1637428"/>
                  </a:cubicBezTo>
                  <a:cubicBezTo>
                    <a:pt x="903721" y="1642694"/>
                    <a:pt x="904372" y="1644704"/>
                    <a:pt x="908704" y="1642779"/>
                  </a:cubicBezTo>
                  <a:cubicBezTo>
                    <a:pt x="914749" y="1633775"/>
                    <a:pt x="920695" y="1629316"/>
                    <a:pt x="926896" y="1624771"/>
                  </a:cubicBezTo>
                  <a:cubicBezTo>
                    <a:pt x="933012" y="1620156"/>
                    <a:pt x="939156" y="1615258"/>
                    <a:pt x="945725" y="1605418"/>
                  </a:cubicBezTo>
                  <a:cubicBezTo>
                    <a:pt x="946139" y="1602647"/>
                    <a:pt x="944767" y="1602540"/>
                    <a:pt x="942504" y="1603736"/>
                  </a:cubicBezTo>
                  <a:close/>
                  <a:moveTo>
                    <a:pt x="5928683" y="1597009"/>
                  </a:moveTo>
                  <a:cubicBezTo>
                    <a:pt x="5942671" y="1619321"/>
                    <a:pt x="5930043" y="1627036"/>
                    <a:pt x="5950329" y="1662826"/>
                  </a:cubicBezTo>
                  <a:cubicBezTo>
                    <a:pt x="5940121" y="1659244"/>
                    <a:pt x="5933127" y="1643119"/>
                    <a:pt x="5915687" y="1622152"/>
                  </a:cubicBezTo>
                  <a:cubicBezTo>
                    <a:pt x="5934657" y="1638603"/>
                    <a:pt x="5925371" y="1607103"/>
                    <a:pt x="5928683" y="1597009"/>
                  </a:cubicBezTo>
                  <a:close/>
                  <a:moveTo>
                    <a:pt x="1793394" y="1589169"/>
                  </a:moveTo>
                  <a:cubicBezTo>
                    <a:pt x="1793165" y="1592201"/>
                    <a:pt x="1761307" y="1617134"/>
                    <a:pt x="1759406" y="1623314"/>
                  </a:cubicBezTo>
                  <a:cubicBezTo>
                    <a:pt x="1754338" y="1622818"/>
                    <a:pt x="1762011" y="1614494"/>
                    <a:pt x="1755640" y="1614847"/>
                  </a:cubicBezTo>
                  <a:cubicBezTo>
                    <a:pt x="1762081" y="1606608"/>
                    <a:pt x="1793454" y="1594575"/>
                    <a:pt x="1780797" y="1594943"/>
                  </a:cubicBezTo>
                  <a:cubicBezTo>
                    <a:pt x="1790031" y="1589581"/>
                    <a:pt x="1793470" y="1588158"/>
                    <a:pt x="1793394" y="1589169"/>
                  </a:cubicBezTo>
                  <a:close/>
                  <a:moveTo>
                    <a:pt x="5742851" y="1587908"/>
                  </a:moveTo>
                  <a:cubicBezTo>
                    <a:pt x="5750103" y="1592492"/>
                    <a:pt x="5770111" y="1615137"/>
                    <a:pt x="5793611" y="1643063"/>
                  </a:cubicBezTo>
                  <a:cubicBezTo>
                    <a:pt x="5809679" y="1661339"/>
                    <a:pt x="5825407" y="1683510"/>
                    <a:pt x="5840697" y="1703584"/>
                  </a:cubicBezTo>
                  <a:cubicBezTo>
                    <a:pt x="5855859" y="1723772"/>
                    <a:pt x="5869917" y="1742446"/>
                    <a:pt x="5880351" y="1755697"/>
                  </a:cubicBezTo>
                  <a:cubicBezTo>
                    <a:pt x="5888151" y="1765635"/>
                    <a:pt x="5893771" y="1769896"/>
                    <a:pt x="5898713" y="1774554"/>
                  </a:cubicBezTo>
                  <a:cubicBezTo>
                    <a:pt x="5903499" y="1779325"/>
                    <a:pt x="5907731" y="1784393"/>
                    <a:pt x="5912871" y="1795761"/>
                  </a:cubicBezTo>
                  <a:cubicBezTo>
                    <a:pt x="5912863" y="1793397"/>
                    <a:pt x="5918975" y="1798066"/>
                    <a:pt x="5923153" y="1800658"/>
                  </a:cubicBezTo>
                  <a:lnTo>
                    <a:pt x="5926525" y="1801715"/>
                  </a:lnTo>
                  <a:lnTo>
                    <a:pt x="5933979" y="1814873"/>
                  </a:lnTo>
                  <a:cubicBezTo>
                    <a:pt x="5953801" y="1849420"/>
                    <a:pt x="5991523" y="1912593"/>
                    <a:pt x="6001111" y="1917117"/>
                  </a:cubicBezTo>
                  <a:cubicBezTo>
                    <a:pt x="6014617" y="1949451"/>
                    <a:pt x="6001295" y="1932463"/>
                    <a:pt x="5983783" y="1904644"/>
                  </a:cubicBezTo>
                  <a:cubicBezTo>
                    <a:pt x="5981617" y="1901147"/>
                    <a:pt x="5979367" y="1897495"/>
                    <a:pt x="5977059" y="1893771"/>
                  </a:cubicBezTo>
                  <a:cubicBezTo>
                    <a:pt x="5974637" y="1890119"/>
                    <a:pt x="5972175" y="1886381"/>
                    <a:pt x="5969711" y="1882644"/>
                  </a:cubicBezTo>
                  <a:cubicBezTo>
                    <a:pt x="5964811" y="1875126"/>
                    <a:pt x="5959999" y="1867538"/>
                    <a:pt x="5955651" y="1860431"/>
                  </a:cubicBezTo>
                  <a:cubicBezTo>
                    <a:pt x="5946947" y="1846218"/>
                    <a:pt x="5940067" y="1833957"/>
                    <a:pt x="5938099" y="1828309"/>
                  </a:cubicBezTo>
                  <a:cubicBezTo>
                    <a:pt x="5922467" y="1812495"/>
                    <a:pt x="5906755" y="1793227"/>
                    <a:pt x="5890261" y="1772742"/>
                  </a:cubicBezTo>
                  <a:cubicBezTo>
                    <a:pt x="5873231" y="1752681"/>
                    <a:pt x="5856015" y="1730950"/>
                    <a:pt x="5839039" y="1709021"/>
                  </a:cubicBezTo>
                  <a:cubicBezTo>
                    <a:pt x="5805883" y="1664468"/>
                    <a:pt x="5769939" y="1622124"/>
                    <a:pt x="5740195" y="1589818"/>
                  </a:cubicBezTo>
                  <a:cubicBezTo>
                    <a:pt x="5739433" y="1586859"/>
                    <a:pt x="5740433" y="1586380"/>
                    <a:pt x="5742851" y="1587908"/>
                  </a:cubicBezTo>
                  <a:close/>
                  <a:moveTo>
                    <a:pt x="1507650" y="1583022"/>
                  </a:moveTo>
                  <a:cubicBezTo>
                    <a:pt x="1487363" y="1588033"/>
                    <a:pt x="1468406" y="1621614"/>
                    <a:pt x="1475740" y="1619505"/>
                  </a:cubicBezTo>
                  <a:cubicBezTo>
                    <a:pt x="1457166" y="1623752"/>
                    <a:pt x="1433594" y="1663519"/>
                    <a:pt x="1414723" y="1671985"/>
                  </a:cubicBezTo>
                  <a:cubicBezTo>
                    <a:pt x="1418134" y="1667752"/>
                    <a:pt x="1417101" y="1665246"/>
                    <a:pt x="1409145" y="1674335"/>
                  </a:cubicBezTo>
                  <a:cubicBezTo>
                    <a:pt x="1418701" y="1675312"/>
                    <a:pt x="1378353" y="1725513"/>
                    <a:pt x="1347221" y="1765352"/>
                  </a:cubicBezTo>
                  <a:cubicBezTo>
                    <a:pt x="1339265" y="1775162"/>
                    <a:pt x="1332526" y="1784874"/>
                    <a:pt x="1327189" y="1792916"/>
                  </a:cubicBezTo>
                  <a:cubicBezTo>
                    <a:pt x="1321809" y="1800928"/>
                    <a:pt x="1317845" y="1807299"/>
                    <a:pt x="1316175" y="1811065"/>
                  </a:cubicBezTo>
                  <a:cubicBezTo>
                    <a:pt x="1312820" y="1818597"/>
                    <a:pt x="1318610" y="1815652"/>
                    <a:pt x="1340426" y="1794643"/>
                  </a:cubicBezTo>
                  <a:cubicBezTo>
                    <a:pt x="1334721" y="1799145"/>
                    <a:pt x="1334098" y="1798154"/>
                    <a:pt x="1336448" y="1793850"/>
                  </a:cubicBezTo>
                  <a:cubicBezTo>
                    <a:pt x="1338812" y="1789560"/>
                    <a:pt x="1343994" y="1781788"/>
                    <a:pt x="1350704" y="1773435"/>
                  </a:cubicBezTo>
                  <a:cubicBezTo>
                    <a:pt x="1363842" y="1756489"/>
                    <a:pt x="1380604" y="1735084"/>
                    <a:pt x="1383152" y="1725797"/>
                  </a:cubicBezTo>
                  <a:cubicBezTo>
                    <a:pt x="1398767" y="1716764"/>
                    <a:pt x="1366744" y="1760496"/>
                    <a:pt x="1387513" y="1739033"/>
                  </a:cubicBezTo>
                  <a:cubicBezTo>
                    <a:pt x="1391731" y="1728571"/>
                    <a:pt x="1405549" y="1705028"/>
                    <a:pt x="1423472" y="1680678"/>
                  </a:cubicBezTo>
                  <a:cubicBezTo>
                    <a:pt x="1442032" y="1656922"/>
                    <a:pt x="1465476" y="1633096"/>
                    <a:pt x="1486428" y="1620552"/>
                  </a:cubicBezTo>
                  <a:cubicBezTo>
                    <a:pt x="1478600" y="1619321"/>
                    <a:pt x="1483880" y="1601766"/>
                    <a:pt x="1507650" y="1583022"/>
                  </a:cubicBezTo>
                  <a:close/>
                  <a:moveTo>
                    <a:pt x="812648" y="1566515"/>
                  </a:moveTo>
                  <a:cubicBezTo>
                    <a:pt x="785679" y="1604102"/>
                    <a:pt x="802242" y="1608462"/>
                    <a:pt x="828575" y="1579313"/>
                  </a:cubicBezTo>
                  <a:cubicBezTo>
                    <a:pt x="802738" y="1597236"/>
                    <a:pt x="815578" y="1573381"/>
                    <a:pt x="812648" y="1566515"/>
                  </a:cubicBezTo>
                  <a:close/>
                  <a:moveTo>
                    <a:pt x="1727269" y="1565467"/>
                  </a:moveTo>
                  <a:cubicBezTo>
                    <a:pt x="1729930" y="1568582"/>
                    <a:pt x="1720431" y="1576170"/>
                    <a:pt x="1708327" y="1585528"/>
                  </a:cubicBezTo>
                  <a:cubicBezTo>
                    <a:pt x="1696704" y="1595409"/>
                    <a:pt x="1682603" y="1607231"/>
                    <a:pt x="1675341" y="1617735"/>
                  </a:cubicBezTo>
                  <a:cubicBezTo>
                    <a:pt x="1668460" y="1621883"/>
                    <a:pt x="1675737" y="1611704"/>
                    <a:pt x="1687501" y="1598892"/>
                  </a:cubicBezTo>
                  <a:cubicBezTo>
                    <a:pt x="1693433" y="1592550"/>
                    <a:pt x="1700243" y="1585287"/>
                    <a:pt x="1707378" y="1579327"/>
                  </a:cubicBezTo>
                  <a:cubicBezTo>
                    <a:pt x="1714584" y="1573423"/>
                    <a:pt x="1721634" y="1568341"/>
                    <a:pt x="1727269" y="1565467"/>
                  </a:cubicBezTo>
                  <a:close/>
                  <a:moveTo>
                    <a:pt x="5880393" y="1564844"/>
                  </a:moveTo>
                  <a:cubicBezTo>
                    <a:pt x="5882743" y="1561177"/>
                    <a:pt x="5890839" y="1578633"/>
                    <a:pt x="5893813" y="1590950"/>
                  </a:cubicBezTo>
                  <a:cubicBezTo>
                    <a:pt x="5895131" y="1597264"/>
                    <a:pt x="5895215" y="1602261"/>
                    <a:pt x="5892893" y="1602629"/>
                  </a:cubicBezTo>
                  <a:cubicBezTo>
                    <a:pt x="5890557" y="1602998"/>
                    <a:pt x="5885985" y="1598595"/>
                    <a:pt x="5877037" y="1586844"/>
                  </a:cubicBezTo>
                  <a:cubicBezTo>
                    <a:pt x="5870399" y="1567619"/>
                    <a:pt x="5897991" y="1600987"/>
                    <a:pt x="5880393" y="1564844"/>
                  </a:cubicBezTo>
                  <a:close/>
                  <a:moveTo>
                    <a:pt x="1630647" y="1563485"/>
                  </a:moveTo>
                  <a:cubicBezTo>
                    <a:pt x="1616404" y="1575193"/>
                    <a:pt x="1559082" y="1618684"/>
                    <a:pt x="1597037" y="1602658"/>
                  </a:cubicBezTo>
                  <a:cubicBezTo>
                    <a:pt x="1587269" y="1612695"/>
                    <a:pt x="1578265" y="1618075"/>
                    <a:pt x="1569134" y="1624035"/>
                  </a:cubicBezTo>
                  <a:cubicBezTo>
                    <a:pt x="1560186" y="1630165"/>
                    <a:pt x="1551466" y="1637215"/>
                    <a:pt x="1541839" y="1649957"/>
                  </a:cubicBezTo>
                  <a:cubicBezTo>
                    <a:pt x="1558105" y="1648527"/>
                    <a:pt x="1517743" y="1694325"/>
                    <a:pt x="1496607" y="1715051"/>
                  </a:cubicBezTo>
                  <a:cubicBezTo>
                    <a:pt x="1517885" y="1684967"/>
                    <a:pt x="1508456" y="1692329"/>
                    <a:pt x="1517531" y="1673387"/>
                  </a:cubicBezTo>
                  <a:cubicBezTo>
                    <a:pt x="1509391" y="1682150"/>
                    <a:pt x="1500033" y="1692216"/>
                    <a:pt x="1489981" y="1703032"/>
                  </a:cubicBezTo>
                  <a:cubicBezTo>
                    <a:pt x="1484984" y="1708468"/>
                    <a:pt x="1479831" y="1714089"/>
                    <a:pt x="1474564" y="1719822"/>
                  </a:cubicBezTo>
                  <a:cubicBezTo>
                    <a:pt x="1469623" y="1725839"/>
                    <a:pt x="1464569" y="1731983"/>
                    <a:pt x="1459487" y="1738170"/>
                  </a:cubicBezTo>
                  <a:cubicBezTo>
                    <a:pt x="1439299" y="1763016"/>
                    <a:pt x="1419139" y="1789051"/>
                    <a:pt x="1403920" y="1812099"/>
                  </a:cubicBezTo>
                  <a:cubicBezTo>
                    <a:pt x="1390839" y="1815510"/>
                    <a:pt x="1409243" y="1792024"/>
                    <a:pt x="1434358" y="1761727"/>
                  </a:cubicBezTo>
                  <a:cubicBezTo>
                    <a:pt x="1446915" y="1746579"/>
                    <a:pt x="1460959" y="1729605"/>
                    <a:pt x="1474040" y="1713820"/>
                  </a:cubicBezTo>
                  <a:cubicBezTo>
                    <a:pt x="1487560" y="1698431"/>
                    <a:pt x="1499594" y="1683792"/>
                    <a:pt x="1506942" y="1672240"/>
                  </a:cubicBezTo>
                  <a:cubicBezTo>
                    <a:pt x="1522274" y="1663066"/>
                    <a:pt x="1529480" y="1649518"/>
                    <a:pt x="1530032" y="1659102"/>
                  </a:cubicBezTo>
                  <a:cubicBezTo>
                    <a:pt x="1538328" y="1649589"/>
                    <a:pt x="1546680" y="1640033"/>
                    <a:pt x="1554962" y="1630519"/>
                  </a:cubicBezTo>
                  <a:cubicBezTo>
                    <a:pt x="1565920" y="1615470"/>
                    <a:pt x="1538625" y="1642326"/>
                    <a:pt x="1544359" y="1629358"/>
                  </a:cubicBezTo>
                  <a:cubicBezTo>
                    <a:pt x="1549894" y="1625451"/>
                    <a:pt x="1555982" y="1620524"/>
                    <a:pt x="1562466" y="1615782"/>
                  </a:cubicBezTo>
                  <a:cubicBezTo>
                    <a:pt x="1568950" y="1611039"/>
                    <a:pt x="1575391" y="1606056"/>
                    <a:pt x="1580884" y="1601270"/>
                  </a:cubicBezTo>
                  <a:cubicBezTo>
                    <a:pt x="1591870" y="1591714"/>
                    <a:pt x="1599147" y="1583022"/>
                    <a:pt x="1595608" y="1578959"/>
                  </a:cubicBezTo>
                  <a:cubicBezTo>
                    <a:pt x="1608915" y="1564377"/>
                    <a:pt x="1618783" y="1569742"/>
                    <a:pt x="1630647" y="1563485"/>
                  </a:cubicBezTo>
                  <a:close/>
                  <a:moveTo>
                    <a:pt x="566115" y="1559592"/>
                  </a:moveTo>
                  <a:cubicBezTo>
                    <a:pt x="557988" y="1573565"/>
                    <a:pt x="550853" y="1584296"/>
                    <a:pt x="543619" y="1594447"/>
                  </a:cubicBezTo>
                  <a:cubicBezTo>
                    <a:pt x="536356" y="1604584"/>
                    <a:pt x="529136" y="1614210"/>
                    <a:pt x="521803" y="1626555"/>
                  </a:cubicBezTo>
                  <a:cubicBezTo>
                    <a:pt x="512870" y="1633153"/>
                    <a:pt x="555001" y="1557667"/>
                    <a:pt x="566115" y="1559592"/>
                  </a:cubicBezTo>
                  <a:close/>
                  <a:moveTo>
                    <a:pt x="6331891" y="1557129"/>
                  </a:moveTo>
                  <a:cubicBezTo>
                    <a:pt x="6338871" y="1558743"/>
                    <a:pt x="6363095" y="1588515"/>
                    <a:pt x="6387019" y="1623965"/>
                  </a:cubicBezTo>
                  <a:cubicBezTo>
                    <a:pt x="6410011" y="1660065"/>
                    <a:pt x="6433115" y="1701447"/>
                    <a:pt x="6441243" y="1723886"/>
                  </a:cubicBezTo>
                  <a:cubicBezTo>
                    <a:pt x="6424507" y="1692853"/>
                    <a:pt x="6404943" y="1661467"/>
                    <a:pt x="6385987" y="1632502"/>
                  </a:cubicBezTo>
                  <a:cubicBezTo>
                    <a:pt x="6383607" y="1628891"/>
                    <a:pt x="6381243" y="1625310"/>
                    <a:pt x="6378907" y="1621756"/>
                  </a:cubicBezTo>
                  <a:cubicBezTo>
                    <a:pt x="6376431" y="1618316"/>
                    <a:pt x="6373967" y="1614904"/>
                    <a:pt x="6371547" y="1611535"/>
                  </a:cubicBezTo>
                  <a:cubicBezTo>
                    <a:pt x="6366663" y="1604824"/>
                    <a:pt x="6361891" y="1598284"/>
                    <a:pt x="6357291" y="1591970"/>
                  </a:cubicBezTo>
                  <a:cubicBezTo>
                    <a:pt x="6348075" y="1579341"/>
                    <a:pt x="6339509" y="1567591"/>
                    <a:pt x="6331891" y="1557129"/>
                  </a:cubicBezTo>
                  <a:close/>
                  <a:moveTo>
                    <a:pt x="5981063" y="1555288"/>
                  </a:moveTo>
                  <a:cubicBezTo>
                    <a:pt x="6002131" y="1582201"/>
                    <a:pt x="6000319" y="1601341"/>
                    <a:pt x="6030543" y="1631510"/>
                  </a:cubicBezTo>
                  <a:cubicBezTo>
                    <a:pt x="6008599" y="1593102"/>
                    <a:pt x="6037635" y="1630292"/>
                    <a:pt x="6039335" y="1646318"/>
                  </a:cubicBezTo>
                  <a:cubicBezTo>
                    <a:pt x="6048423" y="1656327"/>
                    <a:pt x="6045763" y="1634922"/>
                    <a:pt x="6053351" y="1663222"/>
                  </a:cubicBezTo>
                  <a:cubicBezTo>
                    <a:pt x="6074375" y="1677308"/>
                    <a:pt x="6101471" y="1732167"/>
                    <a:pt x="6112315" y="1734899"/>
                  </a:cubicBezTo>
                  <a:cubicBezTo>
                    <a:pt x="6132475" y="1763808"/>
                    <a:pt x="6104119" y="1731658"/>
                    <a:pt x="6109667" y="1745772"/>
                  </a:cubicBezTo>
                  <a:cubicBezTo>
                    <a:pt x="6128029" y="1771000"/>
                    <a:pt x="6136411" y="1761472"/>
                    <a:pt x="6129771" y="1771977"/>
                  </a:cubicBezTo>
                  <a:cubicBezTo>
                    <a:pt x="6133281" y="1776918"/>
                    <a:pt x="6136651" y="1781448"/>
                    <a:pt x="6139623" y="1785823"/>
                  </a:cubicBezTo>
                  <a:cubicBezTo>
                    <a:pt x="6142527" y="1790254"/>
                    <a:pt x="6145215" y="1794374"/>
                    <a:pt x="6147735" y="1798224"/>
                  </a:cubicBezTo>
                  <a:cubicBezTo>
                    <a:pt x="6152763" y="1805940"/>
                    <a:pt x="6157095" y="1812580"/>
                    <a:pt x="6160931" y="1818455"/>
                  </a:cubicBezTo>
                  <a:cubicBezTo>
                    <a:pt x="6168603" y="1830191"/>
                    <a:pt x="6174267" y="1838855"/>
                    <a:pt x="6179463" y="1846798"/>
                  </a:cubicBezTo>
                  <a:cubicBezTo>
                    <a:pt x="6189953" y="1862654"/>
                    <a:pt x="6198899" y="1875494"/>
                    <a:pt x="6219173" y="1904205"/>
                  </a:cubicBezTo>
                  <a:cubicBezTo>
                    <a:pt x="6222019" y="1908240"/>
                    <a:pt x="6209263" y="1898174"/>
                    <a:pt x="6207691" y="1892752"/>
                  </a:cubicBezTo>
                  <a:cubicBezTo>
                    <a:pt x="6218083" y="1928867"/>
                    <a:pt x="6230555" y="1896588"/>
                    <a:pt x="6253037" y="1946308"/>
                  </a:cubicBezTo>
                  <a:cubicBezTo>
                    <a:pt x="6247783" y="1933099"/>
                    <a:pt x="6244883" y="1921023"/>
                    <a:pt x="6243919" y="1910009"/>
                  </a:cubicBezTo>
                  <a:cubicBezTo>
                    <a:pt x="6254383" y="1925894"/>
                    <a:pt x="6257341" y="1937970"/>
                    <a:pt x="6268255" y="1954123"/>
                  </a:cubicBezTo>
                  <a:cubicBezTo>
                    <a:pt x="6264307" y="1957506"/>
                    <a:pt x="6257495" y="1953953"/>
                    <a:pt x="6247927" y="1943689"/>
                  </a:cubicBezTo>
                  <a:cubicBezTo>
                    <a:pt x="6252541" y="1956600"/>
                    <a:pt x="6262167" y="1972032"/>
                    <a:pt x="6261899" y="1982366"/>
                  </a:cubicBezTo>
                  <a:cubicBezTo>
                    <a:pt x="6307203" y="2050646"/>
                    <a:pt x="6321925" y="2099814"/>
                    <a:pt x="6362147" y="2159826"/>
                  </a:cubicBezTo>
                  <a:cubicBezTo>
                    <a:pt x="6363747" y="2165092"/>
                    <a:pt x="6366421" y="2172369"/>
                    <a:pt x="6369579" y="2180184"/>
                  </a:cubicBezTo>
                  <a:cubicBezTo>
                    <a:pt x="6372607" y="2188055"/>
                    <a:pt x="6375751" y="2196620"/>
                    <a:pt x="6378979" y="2204110"/>
                  </a:cubicBezTo>
                  <a:cubicBezTo>
                    <a:pt x="6385363" y="2219116"/>
                    <a:pt x="6391379" y="2230173"/>
                    <a:pt x="6392783" y="2225020"/>
                  </a:cubicBezTo>
                  <a:cubicBezTo>
                    <a:pt x="6396051" y="2242659"/>
                    <a:pt x="6407787" y="2265792"/>
                    <a:pt x="6412673" y="2284494"/>
                  </a:cubicBezTo>
                  <a:cubicBezTo>
                    <a:pt x="6415617" y="2279270"/>
                    <a:pt x="6427325" y="2303181"/>
                    <a:pt x="6431997" y="2303776"/>
                  </a:cubicBezTo>
                  <a:cubicBezTo>
                    <a:pt x="6443535" y="2328919"/>
                    <a:pt x="6426561" y="2310302"/>
                    <a:pt x="6427411" y="2320736"/>
                  </a:cubicBezTo>
                  <a:cubicBezTo>
                    <a:pt x="6411371" y="2285824"/>
                    <a:pt x="6396179" y="2252739"/>
                    <a:pt x="6381569" y="2220971"/>
                  </a:cubicBezTo>
                  <a:cubicBezTo>
                    <a:pt x="6377903" y="2213029"/>
                    <a:pt x="6374279" y="2205185"/>
                    <a:pt x="6370697" y="2197399"/>
                  </a:cubicBezTo>
                  <a:cubicBezTo>
                    <a:pt x="6368899" y="2193506"/>
                    <a:pt x="6367115" y="2189641"/>
                    <a:pt x="6365331" y="2185790"/>
                  </a:cubicBezTo>
                  <a:cubicBezTo>
                    <a:pt x="6363407" y="2182010"/>
                    <a:pt x="6361481" y="2178244"/>
                    <a:pt x="6359555" y="2174507"/>
                  </a:cubicBezTo>
                  <a:cubicBezTo>
                    <a:pt x="6351855" y="2159543"/>
                    <a:pt x="6344265" y="2144848"/>
                    <a:pt x="6336791" y="2130323"/>
                  </a:cubicBezTo>
                  <a:cubicBezTo>
                    <a:pt x="6321755" y="2101343"/>
                    <a:pt x="6307343" y="2073000"/>
                    <a:pt x="6292563" y="2045224"/>
                  </a:cubicBezTo>
                  <a:cubicBezTo>
                    <a:pt x="6276863" y="2017943"/>
                    <a:pt x="6261305" y="1990917"/>
                    <a:pt x="6245619" y="1963665"/>
                  </a:cubicBezTo>
                  <a:cubicBezTo>
                    <a:pt x="6237733" y="1950060"/>
                    <a:pt x="6229819" y="1936384"/>
                    <a:pt x="6221835" y="1922595"/>
                  </a:cubicBezTo>
                  <a:cubicBezTo>
                    <a:pt x="6213851" y="1908806"/>
                    <a:pt x="6204775" y="1895512"/>
                    <a:pt x="6196125" y="1881723"/>
                  </a:cubicBezTo>
                  <a:cubicBezTo>
                    <a:pt x="6178499" y="1854343"/>
                    <a:pt x="6160421" y="1826241"/>
                    <a:pt x="6141579" y="1796964"/>
                  </a:cubicBezTo>
                  <a:cubicBezTo>
                    <a:pt x="6136963" y="1789574"/>
                    <a:pt x="6131937" y="1782354"/>
                    <a:pt x="6126727" y="1775162"/>
                  </a:cubicBezTo>
                  <a:cubicBezTo>
                    <a:pt x="6121575" y="1767914"/>
                    <a:pt x="6116379" y="1760595"/>
                    <a:pt x="6111097" y="1753176"/>
                  </a:cubicBezTo>
                  <a:cubicBezTo>
                    <a:pt x="6100535" y="1738382"/>
                    <a:pt x="6089719" y="1723234"/>
                    <a:pt x="6078607" y="1707675"/>
                  </a:cubicBezTo>
                  <a:cubicBezTo>
                    <a:pt x="6067423" y="1692188"/>
                    <a:pt x="6056155" y="1676133"/>
                    <a:pt x="6044135" y="1659952"/>
                  </a:cubicBezTo>
                  <a:cubicBezTo>
                    <a:pt x="6031647" y="1644124"/>
                    <a:pt x="6018807" y="1627843"/>
                    <a:pt x="6005583" y="1611067"/>
                  </a:cubicBezTo>
                  <a:cubicBezTo>
                    <a:pt x="6002499" y="1594277"/>
                    <a:pt x="5984291" y="1572220"/>
                    <a:pt x="5981063" y="1555288"/>
                  </a:cubicBezTo>
                  <a:close/>
                  <a:moveTo>
                    <a:pt x="1047203" y="1545067"/>
                  </a:moveTo>
                  <a:cubicBezTo>
                    <a:pt x="1020899" y="1566231"/>
                    <a:pt x="994539" y="1586802"/>
                    <a:pt x="966918" y="1620836"/>
                  </a:cubicBezTo>
                  <a:cubicBezTo>
                    <a:pt x="992415" y="1609439"/>
                    <a:pt x="1020531" y="1569162"/>
                    <a:pt x="1047203" y="1545067"/>
                  </a:cubicBezTo>
                  <a:close/>
                  <a:moveTo>
                    <a:pt x="5819107" y="1541995"/>
                  </a:moveTo>
                  <a:cubicBezTo>
                    <a:pt x="5825787" y="1555317"/>
                    <a:pt x="5820351" y="1565312"/>
                    <a:pt x="5835655" y="1580941"/>
                  </a:cubicBezTo>
                  <a:cubicBezTo>
                    <a:pt x="5834199" y="1573028"/>
                    <a:pt x="5826185" y="1555105"/>
                    <a:pt x="5835499" y="1563740"/>
                  </a:cubicBezTo>
                  <a:cubicBezTo>
                    <a:pt x="5860219" y="1624390"/>
                    <a:pt x="5813401" y="1574925"/>
                    <a:pt x="5835839" y="1632233"/>
                  </a:cubicBezTo>
                  <a:cubicBezTo>
                    <a:pt x="5860771" y="1645356"/>
                    <a:pt x="5858025" y="1673076"/>
                    <a:pt x="5865245" y="1652846"/>
                  </a:cubicBezTo>
                  <a:cubicBezTo>
                    <a:pt x="5860785" y="1656795"/>
                    <a:pt x="5883309" y="1695388"/>
                    <a:pt x="5882007" y="1681443"/>
                  </a:cubicBezTo>
                  <a:cubicBezTo>
                    <a:pt x="5875139" y="1673317"/>
                    <a:pt x="5870751" y="1660391"/>
                    <a:pt x="5878935" y="1668857"/>
                  </a:cubicBezTo>
                  <a:cubicBezTo>
                    <a:pt x="5883705" y="1687644"/>
                    <a:pt x="5894989" y="1715038"/>
                    <a:pt x="5912161" y="1725797"/>
                  </a:cubicBezTo>
                  <a:cubicBezTo>
                    <a:pt x="5898825" y="1711470"/>
                    <a:pt x="5909119" y="1709219"/>
                    <a:pt x="5914399" y="1714925"/>
                  </a:cubicBezTo>
                  <a:cubicBezTo>
                    <a:pt x="5918773" y="1722159"/>
                    <a:pt x="5920671" y="1728558"/>
                    <a:pt x="5923629" y="1735268"/>
                  </a:cubicBezTo>
                  <a:cubicBezTo>
                    <a:pt x="5926573" y="1742007"/>
                    <a:pt x="5930735" y="1748930"/>
                    <a:pt x="5938791" y="1757934"/>
                  </a:cubicBezTo>
                  <a:cubicBezTo>
                    <a:pt x="5939059" y="1754111"/>
                    <a:pt x="5937843" y="1748760"/>
                    <a:pt x="5935973" y="1743423"/>
                  </a:cubicBezTo>
                  <a:cubicBezTo>
                    <a:pt x="5934019" y="1738142"/>
                    <a:pt x="5931585" y="1732748"/>
                    <a:pt x="5929831" y="1728558"/>
                  </a:cubicBezTo>
                  <a:cubicBezTo>
                    <a:pt x="5926333" y="1720163"/>
                    <a:pt x="5925595" y="1716539"/>
                    <a:pt x="5937091" y="1728176"/>
                  </a:cubicBezTo>
                  <a:cubicBezTo>
                    <a:pt x="5941481" y="1744810"/>
                    <a:pt x="5941423" y="1761063"/>
                    <a:pt x="5958015" y="1782737"/>
                  </a:cubicBezTo>
                  <a:cubicBezTo>
                    <a:pt x="5962547" y="1766046"/>
                    <a:pt x="5935831" y="1735254"/>
                    <a:pt x="5964613" y="1767419"/>
                  </a:cubicBezTo>
                  <a:cubicBezTo>
                    <a:pt x="5956911" y="1751776"/>
                    <a:pt x="5951745" y="1744201"/>
                    <a:pt x="5946295" y="1736033"/>
                  </a:cubicBezTo>
                  <a:cubicBezTo>
                    <a:pt x="5940575" y="1728048"/>
                    <a:pt x="5934715" y="1719370"/>
                    <a:pt x="5925681" y="1701249"/>
                  </a:cubicBezTo>
                  <a:cubicBezTo>
                    <a:pt x="5917131" y="1693944"/>
                    <a:pt x="5930479" y="1724197"/>
                    <a:pt x="5918191" y="1710380"/>
                  </a:cubicBezTo>
                  <a:cubicBezTo>
                    <a:pt x="5893855" y="1677705"/>
                    <a:pt x="5911921" y="1694708"/>
                    <a:pt x="5903595" y="1670825"/>
                  </a:cubicBezTo>
                  <a:cubicBezTo>
                    <a:pt x="5883155" y="1645696"/>
                    <a:pt x="5886211" y="1660589"/>
                    <a:pt x="5865767" y="1635503"/>
                  </a:cubicBezTo>
                  <a:cubicBezTo>
                    <a:pt x="5866745" y="1634314"/>
                    <a:pt x="5867085" y="1630789"/>
                    <a:pt x="5866407" y="1625395"/>
                  </a:cubicBezTo>
                  <a:cubicBezTo>
                    <a:pt x="5865767" y="1619959"/>
                    <a:pt x="5864013" y="1612738"/>
                    <a:pt x="5860503" y="1604400"/>
                  </a:cubicBezTo>
                  <a:cubicBezTo>
                    <a:pt x="5853663" y="1587595"/>
                    <a:pt x="5840823" y="1565411"/>
                    <a:pt x="5819107" y="1541995"/>
                  </a:cubicBezTo>
                  <a:close/>
                  <a:moveTo>
                    <a:pt x="6104643" y="1538781"/>
                  </a:moveTo>
                  <a:cubicBezTo>
                    <a:pt x="6115203" y="1549611"/>
                    <a:pt x="6121375" y="1558884"/>
                    <a:pt x="6127547" y="1568157"/>
                  </a:cubicBezTo>
                  <a:cubicBezTo>
                    <a:pt x="6133579" y="1577543"/>
                    <a:pt x="6140205" y="1586448"/>
                    <a:pt x="6150115" y="1597873"/>
                  </a:cubicBezTo>
                  <a:cubicBezTo>
                    <a:pt x="6142243" y="1595495"/>
                    <a:pt x="6112343" y="1565580"/>
                    <a:pt x="6104643" y="1538781"/>
                  </a:cubicBezTo>
                  <a:close/>
                  <a:moveTo>
                    <a:pt x="1721960" y="1538441"/>
                  </a:moveTo>
                  <a:cubicBezTo>
                    <a:pt x="1722880" y="1539942"/>
                    <a:pt x="1718647" y="1545675"/>
                    <a:pt x="1711300" y="1553674"/>
                  </a:cubicBezTo>
                  <a:cubicBezTo>
                    <a:pt x="1703952" y="1561687"/>
                    <a:pt x="1693348" y="1571809"/>
                    <a:pt x="1682476" y="1583248"/>
                  </a:cubicBezTo>
                  <a:cubicBezTo>
                    <a:pt x="1660348" y="1605687"/>
                    <a:pt x="1633874" y="1629740"/>
                    <a:pt x="1618273" y="1639438"/>
                  </a:cubicBezTo>
                  <a:cubicBezTo>
                    <a:pt x="1634837" y="1625592"/>
                    <a:pt x="1651811" y="1608759"/>
                    <a:pt x="1668956" y="1590978"/>
                  </a:cubicBezTo>
                  <a:cubicBezTo>
                    <a:pt x="1677606" y="1582172"/>
                    <a:pt x="1685987" y="1572786"/>
                    <a:pt x="1694920" y="1564037"/>
                  </a:cubicBezTo>
                  <a:cubicBezTo>
                    <a:pt x="1704009" y="1555430"/>
                    <a:pt x="1713069" y="1546850"/>
                    <a:pt x="1721960" y="1538441"/>
                  </a:cubicBezTo>
                  <a:close/>
                  <a:moveTo>
                    <a:pt x="1618911" y="1537946"/>
                  </a:moveTo>
                  <a:cubicBezTo>
                    <a:pt x="1602460" y="1557228"/>
                    <a:pt x="1586944" y="1574174"/>
                    <a:pt x="1567506" y="1594773"/>
                  </a:cubicBezTo>
                  <a:cubicBezTo>
                    <a:pt x="1562636" y="1599912"/>
                    <a:pt x="1557540" y="1605291"/>
                    <a:pt x="1552132" y="1610997"/>
                  </a:cubicBezTo>
                  <a:cubicBezTo>
                    <a:pt x="1546978" y="1616957"/>
                    <a:pt x="1541528" y="1623243"/>
                    <a:pt x="1535695" y="1629981"/>
                  </a:cubicBezTo>
                  <a:cubicBezTo>
                    <a:pt x="1524072" y="1643445"/>
                    <a:pt x="1510963" y="1658636"/>
                    <a:pt x="1495730" y="1676289"/>
                  </a:cubicBezTo>
                  <a:cubicBezTo>
                    <a:pt x="1472866" y="1695982"/>
                    <a:pt x="1490038" y="1668758"/>
                    <a:pt x="1466198" y="1696832"/>
                  </a:cubicBezTo>
                  <a:cubicBezTo>
                    <a:pt x="1445642" y="1702848"/>
                    <a:pt x="1494271" y="1669636"/>
                    <a:pt x="1467967" y="1681528"/>
                  </a:cubicBezTo>
                  <a:cubicBezTo>
                    <a:pt x="1482478" y="1678399"/>
                    <a:pt x="1502879" y="1660490"/>
                    <a:pt x="1521099" y="1640090"/>
                  </a:cubicBezTo>
                  <a:cubicBezTo>
                    <a:pt x="1530202" y="1629897"/>
                    <a:pt x="1538767" y="1619066"/>
                    <a:pt x="1545775" y="1609171"/>
                  </a:cubicBezTo>
                  <a:cubicBezTo>
                    <a:pt x="1552967" y="1599416"/>
                    <a:pt x="1558899" y="1590922"/>
                    <a:pt x="1561914" y="1584622"/>
                  </a:cubicBezTo>
                  <a:cubicBezTo>
                    <a:pt x="1553689" y="1610799"/>
                    <a:pt x="1587454" y="1553363"/>
                    <a:pt x="1618911" y="1537946"/>
                  </a:cubicBezTo>
                  <a:close/>
                  <a:moveTo>
                    <a:pt x="6024413" y="1534222"/>
                  </a:moveTo>
                  <a:cubicBezTo>
                    <a:pt x="6044913" y="1576594"/>
                    <a:pt x="6054071" y="1610586"/>
                    <a:pt x="6045479" y="1613021"/>
                  </a:cubicBezTo>
                  <a:cubicBezTo>
                    <a:pt x="6035569" y="1590398"/>
                    <a:pt x="6026311" y="1547714"/>
                    <a:pt x="6024413" y="1534222"/>
                  </a:cubicBezTo>
                  <a:close/>
                  <a:moveTo>
                    <a:pt x="1153904" y="1531664"/>
                  </a:moveTo>
                  <a:cubicBezTo>
                    <a:pt x="1150876" y="1532785"/>
                    <a:pt x="1143989" y="1538543"/>
                    <a:pt x="1131141" y="1551550"/>
                  </a:cubicBezTo>
                  <a:cubicBezTo>
                    <a:pt x="1163632" y="1530343"/>
                    <a:pt x="1108985" y="1598835"/>
                    <a:pt x="1133703" y="1576297"/>
                  </a:cubicBezTo>
                  <a:cubicBezTo>
                    <a:pt x="1137345" y="1566678"/>
                    <a:pt x="1162990" y="1528302"/>
                    <a:pt x="1153904" y="1531664"/>
                  </a:cubicBezTo>
                  <a:close/>
                  <a:moveTo>
                    <a:pt x="5923035" y="1525247"/>
                  </a:moveTo>
                  <a:cubicBezTo>
                    <a:pt x="5931359" y="1533996"/>
                    <a:pt x="5941439" y="1543906"/>
                    <a:pt x="5951405" y="1556053"/>
                  </a:cubicBezTo>
                  <a:cubicBezTo>
                    <a:pt x="5961483" y="1568101"/>
                    <a:pt x="5972455" y="1581536"/>
                    <a:pt x="5984107" y="1596061"/>
                  </a:cubicBezTo>
                  <a:cubicBezTo>
                    <a:pt x="5995659" y="1610657"/>
                    <a:pt x="6007991" y="1626258"/>
                    <a:pt x="6020875" y="1642539"/>
                  </a:cubicBezTo>
                  <a:cubicBezTo>
                    <a:pt x="6027243" y="1650736"/>
                    <a:pt x="6033743" y="1659103"/>
                    <a:pt x="6040367" y="1667625"/>
                  </a:cubicBezTo>
                  <a:cubicBezTo>
                    <a:pt x="6046599" y="1676431"/>
                    <a:pt x="6052927" y="1685378"/>
                    <a:pt x="6059325" y="1694425"/>
                  </a:cubicBezTo>
                  <a:cubicBezTo>
                    <a:pt x="6072039" y="1712588"/>
                    <a:pt x="6085047" y="1731163"/>
                    <a:pt x="6098143" y="1749864"/>
                  </a:cubicBezTo>
                  <a:cubicBezTo>
                    <a:pt x="6104655" y="1759236"/>
                    <a:pt x="6111195" y="1768622"/>
                    <a:pt x="6117723" y="1778008"/>
                  </a:cubicBezTo>
                  <a:lnTo>
                    <a:pt x="6127491" y="1792081"/>
                  </a:lnTo>
                  <a:lnTo>
                    <a:pt x="6136637" y="1806507"/>
                  </a:lnTo>
                  <a:cubicBezTo>
                    <a:pt x="6161001" y="1844873"/>
                    <a:pt x="6184871" y="1882446"/>
                    <a:pt x="6206615" y="1916692"/>
                  </a:cubicBezTo>
                  <a:cubicBezTo>
                    <a:pt x="6212095" y="1936186"/>
                    <a:pt x="6196267" y="1908877"/>
                    <a:pt x="6197243" y="1918461"/>
                  </a:cubicBezTo>
                  <a:cubicBezTo>
                    <a:pt x="6163987" y="1840484"/>
                    <a:pt x="6144523" y="1852617"/>
                    <a:pt x="6136991" y="1811575"/>
                  </a:cubicBezTo>
                  <a:cubicBezTo>
                    <a:pt x="6125325" y="1797715"/>
                    <a:pt x="6112583" y="1781151"/>
                    <a:pt x="6100663" y="1764149"/>
                  </a:cubicBezTo>
                  <a:cubicBezTo>
                    <a:pt x="6088757" y="1747132"/>
                    <a:pt x="6077545" y="1729775"/>
                    <a:pt x="6067819" y="1715179"/>
                  </a:cubicBezTo>
                  <a:cubicBezTo>
                    <a:pt x="6048367" y="1685973"/>
                    <a:pt x="6034947" y="1667908"/>
                    <a:pt x="6034211" y="1686086"/>
                  </a:cubicBezTo>
                  <a:cubicBezTo>
                    <a:pt x="6034903" y="1696138"/>
                    <a:pt x="6029807" y="1684628"/>
                    <a:pt x="6026253" y="1674081"/>
                  </a:cubicBezTo>
                  <a:cubicBezTo>
                    <a:pt x="6022543" y="1663661"/>
                    <a:pt x="6020775" y="1653879"/>
                    <a:pt x="6029751" y="1666521"/>
                  </a:cubicBezTo>
                  <a:cubicBezTo>
                    <a:pt x="6001635" y="1619137"/>
                    <a:pt x="5984391" y="1611889"/>
                    <a:pt x="5954081" y="1563981"/>
                  </a:cubicBezTo>
                  <a:cubicBezTo>
                    <a:pt x="5948799" y="1561079"/>
                    <a:pt x="5946549" y="1563287"/>
                    <a:pt x="5945133" y="1566940"/>
                  </a:cubicBezTo>
                  <a:cubicBezTo>
                    <a:pt x="5931855" y="1563471"/>
                    <a:pt x="5952721" y="1555133"/>
                    <a:pt x="5923035" y="1525247"/>
                  </a:cubicBezTo>
                  <a:close/>
                  <a:moveTo>
                    <a:pt x="5639849" y="1522246"/>
                  </a:moveTo>
                  <a:cubicBezTo>
                    <a:pt x="5647805" y="1524086"/>
                    <a:pt x="5661763" y="1538994"/>
                    <a:pt x="5677735" y="1556634"/>
                  </a:cubicBezTo>
                  <a:cubicBezTo>
                    <a:pt x="5694099" y="1573934"/>
                    <a:pt x="5710591" y="1595651"/>
                    <a:pt x="5726293" y="1609058"/>
                  </a:cubicBezTo>
                  <a:cubicBezTo>
                    <a:pt x="5714217" y="1603409"/>
                    <a:pt x="5704319" y="1593570"/>
                    <a:pt x="5691875" y="1578931"/>
                  </a:cubicBezTo>
                  <a:cubicBezTo>
                    <a:pt x="5679051" y="1564647"/>
                    <a:pt x="5663081" y="1546072"/>
                    <a:pt x="5639849" y="1522246"/>
                  </a:cubicBezTo>
                  <a:close/>
                  <a:moveTo>
                    <a:pt x="5629303" y="1520179"/>
                  </a:moveTo>
                  <a:cubicBezTo>
                    <a:pt x="5639567" y="1538102"/>
                    <a:pt x="5650467" y="1549782"/>
                    <a:pt x="5660759" y="1560343"/>
                  </a:cubicBezTo>
                  <a:cubicBezTo>
                    <a:pt x="5670923" y="1571003"/>
                    <a:pt x="5681031" y="1580035"/>
                    <a:pt x="5687955" y="1593881"/>
                  </a:cubicBezTo>
                  <a:cubicBezTo>
                    <a:pt x="5693859" y="1597364"/>
                    <a:pt x="5691055" y="1587383"/>
                    <a:pt x="5705299" y="1603763"/>
                  </a:cubicBezTo>
                  <a:cubicBezTo>
                    <a:pt x="5722115" y="1639524"/>
                    <a:pt x="5739119" y="1639509"/>
                    <a:pt x="5760835" y="1679758"/>
                  </a:cubicBezTo>
                  <a:cubicBezTo>
                    <a:pt x="5763723" y="1679631"/>
                    <a:pt x="5769925" y="1684501"/>
                    <a:pt x="5777783" y="1693533"/>
                  </a:cubicBezTo>
                  <a:cubicBezTo>
                    <a:pt x="5785583" y="1702608"/>
                    <a:pt x="5795507" y="1715462"/>
                    <a:pt x="5806903" y="1730412"/>
                  </a:cubicBezTo>
                  <a:cubicBezTo>
                    <a:pt x="5818299" y="1745362"/>
                    <a:pt x="5831167" y="1762408"/>
                    <a:pt x="5844901" y="1779906"/>
                  </a:cubicBezTo>
                  <a:cubicBezTo>
                    <a:pt x="5851655" y="1788740"/>
                    <a:pt x="5859087" y="1797319"/>
                    <a:pt x="5865797" y="1806450"/>
                  </a:cubicBezTo>
                  <a:cubicBezTo>
                    <a:pt x="5872607" y="1815511"/>
                    <a:pt x="5879559" y="1824487"/>
                    <a:pt x="5886579" y="1833165"/>
                  </a:cubicBezTo>
                  <a:cubicBezTo>
                    <a:pt x="5861763" y="1789561"/>
                    <a:pt x="5883847" y="1819319"/>
                    <a:pt x="5889425" y="1822604"/>
                  </a:cubicBezTo>
                  <a:cubicBezTo>
                    <a:pt x="5902095" y="1853891"/>
                    <a:pt x="5918065" y="1881568"/>
                    <a:pt x="5937587" y="1909599"/>
                  </a:cubicBezTo>
                  <a:cubicBezTo>
                    <a:pt x="5956503" y="1938041"/>
                    <a:pt x="5977767" y="1967658"/>
                    <a:pt x="6003107" y="2001168"/>
                  </a:cubicBezTo>
                  <a:cubicBezTo>
                    <a:pt x="6006391" y="2014334"/>
                    <a:pt x="6015295" y="2028434"/>
                    <a:pt x="6022885" y="2039548"/>
                  </a:cubicBezTo>
                  <a:cubicBezTo>
                    <a:pt x="6030317" y="2050746"/>
                    <a:pt x="6037183" y="2058518"/>
                    <a:pt x="6037721" y="2058051"/>
                  </a:cubicBezTo>
                  <a:cubicBezTo>
                    <a:pt x="6059495" y="2106610"/>
                    <a:pt x="6028603" y="2063756"/>
                    <a:pt x="6012097" y="2034310"/>
                  </a:cubicBezTo>
                  <a:cubicBezTo>
                    <a:pt x="6012479" y="2026679"/>
                    <a:pt x="6005217" y="2015735"/>
                    <a:pt x="6003943" y="2007453"/>
                  </a:cubicBezTo>
                  <a:cubicBezTo>
                    <a:pt x="5992163" y="1991838"/>
                    <a:pt x="5980017" y="1975048"/>
                    <a:pt x="5967515" y="1957266"/>
                  </a:cubicBezTo>
                  <a:cubicBezTo>
                    <a:pt x="5954831" y="1939612"/>
                    <a:pt x="5942685" y="1920387"/>
                    <a:pt x="5928273" y="1901714"/>
                  </a:cubicBezTo>
                  <a:cubicBezTo>
                    <a:pt x="5914257" y="1882757"/>
                    <a:pt x="5899915" y="1863037"/>
                    <a:pt x="5885291" y="1842735"/>
                  </a:cubicBezTo>
                  <a:cubicBezTo>
                    <a:pt x="5877999" y="1832570"/>
                    <a:pt x="5870611" y="1822278"/>
                    <a:pt x="5863151" y="1811873"/>
                  </a:cubicBezTo>
                  <a:lnTo>
                    <a:pt x="5857559" y="1804044"/>
                  </a:lnTo>
                  <a:lnTo>
                    <a:pt x="5851597" y="1796427"/>
                  </a:lnTo>
                  <a:cubicBezTo>
                    <a:pt x="5847619" y="1791331"/>
                    <a:pt x="5843613" y="1786220"/>
                    <a:pt x="5839591" y="1781081"/>
                  </a:cubicBezTo>
                  <a:cubicBezTo>
                    <a:pt x="5823539" y="1760510"/>
                    <a:pt x="5807201" y="1739572"/>
                    <a:pt x="5790707" y="1718464"/>
                  </a:cubicBezTo>
                  <a:cubicBezTo>
                    <a:pt x="5782341" y="1708002"/>
                    <a:pt x="5774441" y="1697087"/>
                    <a:pt x="5765579" y="1686893"/>
                  </a:cubicBezTo>
                  <a:cubicBezTo>
                    <a:pt x="5756773" y="1676672"/>
                    <a:pt x="5747939" y="1666408"/>
                    <a:pt x="5739105" y="1656144"/>
                  </a:cubicBezTo>
                  <a:cubicBezTo>
                    <a:pt x="5721309" y="1635715"/>
                    <a:pt x="5703485" y="1615244"/>
                    <a:pt x="5685747" y="1594886"/>
                  </a:cubicBezTo>
                  <a:cubicBezTo>
                    <a:pt x="5677039" y="1584566"/>
                    <a:pt x="5667287" y="1575236"/>
                    <a:pt x="5658027" y="1565553"/>
                  </a:cubicBezTo>
                  <a:cubicBezTo>
                    <a:pt x="5648627" y="1555997"/>
                    <a:pt x="5639283" y="1546483"/>
                    <a:pt x="5629983" y="1537026"/>
                  </a:cubicBezTo>
                  <a:cubicBezTo>
                    <a:pt x="5633931" y="1537224"/>
                    <a:pt x="5633365" y="1531151"/>
                    <a:pt x="5629303" y="1520179"/>
                  </a:cubicBezTo>
                  <a:close/>
                  <a:moveTo>
                    <a:pt x="1606311" y="1517418"/>
                  </a:moveTo>
                  <a:cubicBezTo>
                    <a:pt x="1591984" y="1517191"/>
                    <a:pt x="1567167" y="1550644"/>
                    <a:pt x="1567167" y="1553929"/>
                  </a:cubicBezTo>
                  <a:cubicBezTo>
                    <a:pt x="1573283" y="1556152"/>
                    <a:pt x="1609355" y="1533189"/>
                    <a:pt x="1597704" y="1534760"/>
                  </a:cubicBezTo>
                  <a:cubicBezTo>
                    <a:pt x="1560173" y="1561050"/>
                    <a:pt x="1609412" y="1520277"/>
                    <a:pt x="1606311" y="1517418"/>
                  </a:cubicBezTo>
                  <a:close/>
                  <a:moveTo>
                    <a:pt x="726090" y="1512789"/>
                  </a:moveTo>
                  <a:cubicBezTo>
                    <a:pt x="710546" y="1537621"/>
                    <a:pt x="695214" y="1561121"/>
                    <a:pt x="681552" y="1564208"/>
                  </a:cubicBezTo>
                  <a:cubicBezTo>
                    <a:pt x="690160" y="1553519"/>
                    <a:pt x="698625" y="1543000"/>
                    <a:pt x="706879" y="1536488"/>
                  </a:cubicBezTo>
                  <a:cubicBezTo>
                    <a:pt x="708493" y="1530117"/>
                    <a:pt x="705831" y="1528489"/>
                    <a:pt x="701797" y="1528305"/>
                  </a:cubicBezTo>
                  <a:cubicBezTo>
                    <a:pt x="720357" y="1501661"/>
                    <a:pt x="703297" y="1535129"/>
                    <a:pt x="726090" y="1512789"/>
                  </a:cubicBezTo>
                  <a:close/>
                  <a:moveTo>
                    <a:pt x="6264107" y="1502440"/>
                  </a:moveTo>
                  <a:cubicBezTo>
                    <a:pt x="6283007" y="1528461"/>
                    <a:pt x="6300987" y="1553774"/>
                    <a:pt x="6318203" y="1578506"/>
                  </a:cubicBezTo>
                  <a:cubicBezTo>
                    <a:pt x="6326755" y="1590908"/>
                    <a:pt x="6335191" y="1603126"/>
                    <a:pt x="6343503" y="1615187"/>
                  </a:cubicBezTo>
                  <a:cubicBezTo>
                    <a:pt x="6351811" y="1627249"/>
                    <a:pt x="6359939" y="1639198"/>
                    <a:pt x="6367271" y="1651486"/>
                  </a:cubicBezTo>
                  <a:cubicBezTo>
                    <a:pt x="6382307" y="1675808"/>
                    <a:pt x="6396789" y="1699677"/>
                    <a:pt x="6410931" y="1723221"/>
                  </a:cubicBezTo>
                  <a:cubicBezTo>
                    <a:pt x="6417967" y="1734999"/>
                    <a:pt x="6424963" y="1746693"/>
                    <a:pt x="6431913" y="1758330"/>
                  </a:cubicBezTo>
                  <a:cubicBezTo>
                    <a:pt x="6435367" y="1764149"/>
                    <a:pt x="6438807" y="1769953"/>
                    <a:pt x="6442247" y="1775744"/>
                  </a:cubicBezTo>
                  <a:cubicBezTo>
                    <a:pt x="6445645" y="1781548"/>
                    <a:pt x="6448703" y="1787551"/>
                    <a:pt x="6451945" y="1793426"/>
                  </a:cubicBezTo>
                  <a:cubicBezTo>
                    <a:pt x="6464659" y="1817040"/>
                    <a:pt x="6477271" y="1840484"/>
                    <a:pt x="6489887" y="1863942"/>
                  </a:cubicBezTo>
                  <a:cubicBezTo>
                    <a:pt x="6496187" y="1875665"/>
                    <a:pt x="6502499" y="1887387"/>
                    <a:pt x="6508829" y="1899137"/>
                  </a:cubicBezTo>
                  <a:cubicBezTo>
                    <a:pt x="6515043" y="1910944"/>
                    <a:pt x="6521795" y="1922482"/>
                    <a:pt x="6527531" y="1934672"/>
                  </a:cubicBezTo>
                  <a:cubicBezTo>
                    <a:pt x="6539521" y="1958753"/>
                    <a:pt x="6551611" y="1983047"/>
                    <a:pt x="6563915" y="2007779"/>
                  </a:cubicBezTo>
                  <a:cubicBezTo>
                    <a:pt x="6570157" y="2020096"/>
                    <a:pt x="6576457" y="2032526"/>
                    <a:pt x="6582815" y="2045083"/>
                  </a:cubicBezTo>
                  <a:cubicBezTo>
                    <a:pt x="6589057" y="2057697"/>
                    <a:pt x="6596079" y="2070099"/>
                    <a:pt x="6601967" y="2083265"/>
                  </a:cubicBezTo>
                  <a:cubicBezTo>
                    <a:pt x="6601275" y="2087158"/>
                    <a:pt x="6597055" y="2079938"/>
                    <a:pt x="6597451" y="2087257"/>
                  </a:cubicBezTo>
                  <a:cubicBezTo>
                    <a:pt x="6610731" y="2114750"/>
                    <a:pt x="6624493" y="2145769"/>
                    <a:pt x="6638535" y="2178528"/>
                  </a:cubicBezTo>
                  <a:cubicBezTo>
                    <a:pt x="6645473" y="2194936"/>
                    <a:pt x="6652567" y="2211755"/>
                    <a:pt x="6659759" y="2228786"/>
                  </a:cubicBezTo>
                  <a:cubicBezTo>
                    <a:pt x="6666215" y="2246114"/>
                    <a:pt x="6672755" y="2263655"/>
                    <a:pt x="6679295" y="2281224"/>
                  </a:cubicBezTo>
                  <a:cubicBezTo>
                    <a:pt x="6692391" y="2316348"/>
                    <a:pt x="6705627" y="2351486"/>
                    <a:pt x="6718949" y="2384954"/>
                  </a:cubicBezTo>
                  <a:cubicBezTo>
                    <a:pt x="6730955" y="2418916"/>
                    <a:pt x="6743143" y="2451181"/>
                    <a:pt x="6755603" y="2480090"/>
                  </a:cubicBezTo>
                  <a:cubicBezTo>
                    <a:pt x="6760203" y="2503463"/>
                    <a:pt x="6764351" y="2526440"/>
                    <a:pt x="6768173" y="2550535"/>
                  </a:cubicBezTo>
                  <a:cubicBezTo>
                    <a:pt x="6771429" y="2574801"/>
                    <a:pt x="6774927" y="2600015"/>
                    <a:pt x="6779669" y="2627465"/>
                  </a:cubicBezTo>
                  <a:cubicBezTo>
                    <a:pt x="6784311" y="2654944"/>
                    <a:pt x="6790611" y="2684562"/>
                    <a:pt x="6798399" y="2717945"/>
                  </a:cubicBezTo>
                  <a:cubicBezTo>
                    <a:pt x="6805279" y="2751567"/>
                    <a:pt x="6814239" y="2788829"/>
                    <a:pt x="6826175" y="2831244"/>
                  </a:cubicBezTo>
                  <a:cubicBezTo>
                    <a:pt x="6825015" y="2838265"/>
                    <a:pt x="6823867" y="2845273"/>
                    <a:pt x="6822707" y="2852253"/>
                  </a:cubicBezTo>
                  <a:cubicBezTo>
                    <a:pt x="6826161" y="2858610"/>
                    <a:pt x="6836793" y="2877848"/>
                    <a:pt x="6829955" y="2893421"/>
                  </a:cubicBezTo>
                  <a:cubicBezTo>
                    <a:pt x="6846971" y="2966997"/>
                    <a:pt x="6860635" y="3049560"/>
                    <a:pt x="6864443" y="3109261"/>
                  </a:cubicBezTo>
                  <a:lnTo>
                    <a:pt x="6865585" y="3120686"/>
                  </a:lnTo>
                  <a:lnTo>
                    <a:pt x="6858707" y="3074703"/>
                  </a:lnTo>
                  <a:cubicBezTo>
                    <a:pt x="6854829" y="3046985"/>
                    <a:pt x="6847015" y="3010642"/>
                    <a:pt x="6839483" y="2969771"/>
                  </a:cubicBezTo>
                  <a:cubicBezTo>
                    <a:pt x="6835631" y="2949342"/>
                    <a:pt x="6831583" y="2927823"/>
                    <a:pt x="6827421" y="2905781"/>
                  </a:cubicBezTo>
                  <a:cubicBezTo>
                    <a:pt x="6825211" y="2894780"/>
                    <a:pt x="6823555" y="2883541"/>
                    <a:pt x="6820839" y="2872440"/>
                  </a:cubicBezTo>
                  <a:cubicBezTo>
                    <a:pt x="6818275" y="2861314"/>
                    <a:pt x="6815685" y="2850115"/>
                    <a:pt x="6813107" y="2838917"/>
                  </a:cubicBezTo>
                  <a:cubicBezTo>
                    <a:pt x="6802675" y="2794195"/>
                    <a:pt x="6792665" y="2749486"/>
                    <a:pt x="6782799" y="2709634"/>
                  </a:cubicBezTo>
                  <a:cubicBezTo>
                    <a:pt x="6771769" y="2670065"/>
                    <a:pt x="6761999" y="2635054"/>
                    <a:pt x="6754751" y="2609033"/>
                  </a:cubicBezTo>
                  <a:cubicBezTo>
                    <a:pt x="6766843" y="2610279"/>
                    <a:pt x="6770353" y="2652822"/>
                    <a:pt x="6791419" y="2713754"/>
                  </a:cubicBezTo>
                  <a:cubicBezTo>
                    <a:pt x="6784015" y="2675431"/>
                    <a:pt x="6770665" y="2631628"/>
                    <a:pt x="6765767" y="2595881"/>
                  </a:cubicBezTo>
                  <a:cubicBezTo>
                    <a:pt x="6759819" y="2585673"/>
                    <a:pt x="6753123" y="2571148"/>
                    <a:pt x="6751921" y="2590911"/>
                  </a:cubicBezTo>
                  <a:cubicBezTo>
                    <a:pt x="6746045" y="2580025"/>
                    <a:pt x="6742151" y="2559200"/>
                    <a:pt x="6738315" y="2545708"/>
                  </a:cubicBezTo>
                  <a:cubicBezTo>
                    <a:pt x="6734621" y="2532173"/>
                    <a:pt x="6732469" y="2525590"/>
                    <a:pt x="6732441" y="2542537"/>
                  </a:cubicBezTo>
                  <a:cubicBezTo>
                    <a:pt x="6720719" y="2505233"/>
                    <a:pt x="6707127" y="2461954"/>
                    <a:pt x="6693707" y="2419199"/>
                  </a:cubicBezTo>
                  <a:cubicBezTo>
                    <a:pt x="6687293" y="2397695"/>
                    <a:pt x="6679323" y="2376898"/>
                    <a:pt x="6672031" y="2356908"/>
                  </a:cubicBezTo>
                  <a:cubicBezTo>
                    <a:pt x="6664627" y="2336947"/>
                    <a:pt x="6657563" y="2317905"/>
                    <a:pt x="6651135" y="2300591"/>
                  </a:cubicBezTo>
                  <a:lnTo>
                    <a:pt x="6635607" y="2259904"/>
                  </a:lnTo>
                  <a:cubicBezTo>
                    <a:pt x="6632943" y="2253151"/>
                    <a:pt x="6630411" y="2246341"/>
                    <a:pt x="6627621" y="2239645"/>
                  </a:cubicBezTo>
                  <a:lnTo>
                    <a:pt x="6618843" y="2219754"/>
                  </a:lnTo>
                  <a:cubicBezTo>
                    <a:pt x="6607093" y="2193266"/>
                    <a:pt x="6595187" y="2166962"/>
                    <a:pt x="6583253" y="2140984"/>
                  </a:cubicBezTo>
                  <a:cubicBezTo>
                    <a:pt x="6560291" y="2088588"/>
                    <a:pt x="6533179" y="2039562"/>
                    <a:pt x="6508871" y="1992121"/>
                  </a:cubicBezTo>
                  <a:cubicBezTo>
                    <a:pt x="6485059" y="1944398"/>
                    <a:pt x="6459067" y="1900963"/>
                    <a:pt x="6436923" y="1860078"/>
                  </a:cubicBezTo>
                  <a:cubicBezTo>
                    <a:pt x="6425767" y="1839691"/>
                    <a:pt x="6415279" y="1820098"/>
                    <a:pt x="6405637" y="1801411"/>
                  </a:cubicBezTo>
                  <a:cubicBezTo>
                    <a:pt x="6395303" y="1783148"/>
                    <a:pt x="6385845" y="1765777"/>
                    <a:pt x="6377451" y="1749369"/>
                  </a:cubicBezTo>
                  <a:cubicBezTo>
                    <a:pt x="6369835" y="1739133"/>
                    <a:pt x="6374179" y="1753970"/>
                    <a:pt x="6374633" y="1760652"/>
                  </a:cubicBezTo>
                  <a:cubicBezTo>
                    <a:pt x="6360647" y="1738949"/>
                    <a:pt x="6357915" y="1722796"/>
                    <a:pt x="6349433" y="1703797"/>
                  </a:cubicBezTo>
                  <a:cubicBezTo>
                    <a:pt x="6342059" y="1694198"/>
                    <a:pt x="6347083" y="1705510"/>
                    <a:pt x="6350793" y="1710861"/>
                  </a:cubicBezTo>
                  <a:cubicBezTo>
                    <a:pt x="6340471" y="1699323"/>
                    <a:pt x="6317141" y="1667909"/>
                    <a:pt x="6290597" y="1633011"/>
                  </a:cubicBezTo>
                  <a:cubicBezTo>
                    <a:pt x="6264547" y="1597746"/>
                    <a:pt x="6238173" y="1556931"/>
                    <a:pt x="6224991" y="1523591"/>
                  </a:cubicBezTo>
                  <a:cubicBezTo>
                    <a:pt x="6234847" y="1535766"/>
                    <a:pt x="6244219" y="1548309"/>
                    <a:pt x="6253815" y="1560640"/>
                  </a:cubicBezTo>
                  <a:cubicBezTo>
                    <a:pt x="6251395" y="1561291"/>
                    <a:pt x="6249087" y="1562254"/>
                    <a:pt x="6251693" y="1572178"/>
                  </a:cubicBezTo>
                  <a:cubicBezTo>
                    <a:pt x="6277813" y="1607033"/>
                    <a:pt x="6289407" y="1614140"/>
                    <a:pt x="6306963" y="1639651"/>
                  </a:cubicBezTo>
                  <a:cubicBezTo>
                    <a:pt x="6288841" y="1601030"/>
                    <a:pt x="6306141" y="1616900"/>
                    <a:pt x="6323539" y="1646999"/>
                  </a:cubicBezTo>
                  <a:cubicBezTo>
                    <a:pt x="6322675" y="1652874"/>
                    <a:pt x="6317111" y="1638065"/>
                    <a:pt x="6309255" y="1628226"/>
                  </a:cubicBezTo>
                  <a:cubicBezTo>
                    <a:pt x="6311931" y="1635630"/>
                    <a:pt x="6318003" y="1644507"/>
                    <a:pt x="6319591" y="1651430"/>
                  </a:cubicBezTo>
                  <a:cubicBezTo>
                    <a:pt x="6342611" y="1686256"/>
                    <a:pt x="6324049" y="1639113"/>
                    <a:pt x="6345441" y="1682759"/>
                  </a:cubicBezTo>
                  <a:cubicBezTo>
                    <a:pt x="6346403" y="1696025"/>
                    <a:pt x="6317509" y="1647480"/>
                    <a:pt x="6315639" y="1655847"/>
                  </a:cubicBezTo>
                  <a:cubicBezTo>
                    <a:pt x="6326159" y="1678597"/>
                    <a:pt x="6351571" y="1698814"/>
                    <a:pt x="6366847" y="1718634"/>
                  </a:cubicBezTo>
                  <a:cubicBezTo>
                    <a:pt x="6382717" y="1744414"/>
                    <a:pt x="6360803" y="1717855"/>
                    <a:pt x="6377451" y="1749340"/>
                  </a:cubicBezTo>
                  <a:cubicBezTo>
                    <a:pt x="6400131" y="1777825"/>
                    <a:pt x="6375087" y="1733244"/>
                    <a:pt x="6376275" y="1716949"/>
                  </a:cubicBezTo>
                  <a:cubicBezTo>
                    <a:pt x="6403867" y="1767079"/>
                    <a:pt x="6390759" y="1757637"/>
                    <a:pt x="6406459" y="1801764"/>
                  </a:cubicBezTo>
                  <a:cubicBezTo>
                    <a:pt x="6438283" y="1845977"/>
                    <a:pt x="6450997" y="1880988"/>
                    <a:pt x="6486235" y="1924153"/>
                  </a:cubicBezTo>
                  <a:cubicBezTo>
                    <a:pt x="6488131" y="1930708"/>
                    <a:pt x="6491075" y="1937560"/>
                    <a:pt x="6494063" y="1945105"/>
                  </a:cubicBezTo>
                  <a:cubicBezTo>
                    <a:pt x="6497091" y="1952623"/>
                    <a:pt x="6500675" y="1960537"/>
                    <a:pt x="6504651" y="1968748"/>
                  </a:cubicBezTo>
                  <a:cubicBezTo>
                    <a:pt x="6512609" y="1985184"/>
                    <a:pt x="6522135" y="2002867"/>
                    <a:pt x="6531875" y="2021087"/>
                  </a:cubicBezTo>
                  <a:cubicBezTo>
                    <a:pt x="6541615" y="2039293"/>
                    <a:pt x="6551555" y="2058023"/>
                    <a:pt x="6560347" y="2076512"/>
                  </a:cubicBezTo>
                  <a:cubicBezTo>
                    <a:pt x="6564877" y="2085686"/>
                    <a:pt x="6568643" y="2095030"/>
                    <a:pt x="6571899" y="2104232"/>
                  </a:cubicBezTo>
                  <a:cubicBezTo>
                    <a:pt x="6575197" y="2113405"/>
                    <a:pt x="6578057" y="2122409"/>
                    <a:pt x="6580295" y="2131130"/>
                  </a:cubicBezTo>
                  <a:cubicBezTo>
                    <a:pt x="6597579" y="2173956"/>
                    <a:pt x="6583337" y="2116067"/>
                    <a:pt x="6600609" y="2158906"/>
                  </a:cubicBezTo>
                  <a:cubicBezTo>
                    <a:pt x="6605011" y="2176829"/>
                    <a:pt x="6611455" y="2194611"/>
                    <a:pt x="6618801" y="2212166"/>
                  </a:cubicBezTo>
                  <a:cubicBezTo>
                    <a:pt x="6622483" y="2220943"/>
                    <a:pt x="6626375" y="2229650"/>
                    <a:pt x="6630367" y="2238286"/>
                  </a:cubicBezTo>
                  <a:cubicBezTo>
                    <a:pt x="6634105" y="2247035"/>
                    <a:pt x="6637843" y="2255755"/>
                    <a:pt x="6641523" y="2264377"/>
                  </a:cubicBezTo>
                  <a:cubicBezTo>
                    <a:pt x="6656275" y="2298836"/>
                    <a:pt x="6670277" y="2331836"/>
                    <a:pt x="6674453" y="2361495"/>
                  </a:cubicBezTo>
                  <a:cubicBezTo>
                    <a:pt x="6690819" y="2395076"/>
                    <a:pt x="6703121" y="2432196"/>
                    <a:pt x="6714957" y="2467008"/>
                  </a:cubicBezTo>
                  <a:cubicBezTo>
                    <a:pt x="6726495" y="2501920"/>
                    <a:pt x="6737211" y="2534694"/>
                    <a:pt x="6745351" y="2561493"/>
                  </a:cubicBezTo>
                  <a:cubicBezTo>
                    <a:pt x="6752657" y="2580067"/>
                    <a:pt x="6751057" y="2542650"/>
                    <a:pt x="6762143" y="2584782"/>
                  </a:cubicBezTo>
                  <a:cubicBezTo>
                    <a:pt x="6763473" y="2574263"/>
                    <a:pt x="6763219" y="2562272"/>
                    <a:pt x="6762467" y="2549842"/>
                  </a:cubicBezTo>
                  <a:cubicBezTo>
                    <a:pt x="6761435" y="2537497"/>
                    <a:pt x="6759567" y="2524812"/>
                    <a:pt x="6758491" y="2512637"/>
                  </a:cubicBezTo>
                  <a:cubicBezTo>
                    <a:pt x="6750463" y="2487862"/>
                    <a:pt x="6742323" y="2463469"/>
                    <a:pt x="6734167" y="2439501"/>
                  </a:cubicBezTo>
                  <a:cubicBezTo>
                    <a:pt x="6730047" y="2427524"/>
                    <a:pt x="6725971" y="2415660"/>
                    <a:pt x="6721935" y="2403882"/>
                  </a:cubicBezTo>
                  <a:cubicBezTo>
                    <a:pt x="6719897" y="2398006"/>
                    <a:pt x="6717859" y="2392159"/>
                    <a:pt x="6715835" y="2386341"/>
                  </a:cubicBezTo>
                  <a:cubicBezTo>
                    <a:pt x="6713569" y="2380607"/>
                    <a:pt x="6711319" y="2374902"/>
                    <a:pt x="6709081" y="2369225"/>
                  </a:cubicBezTo>
                  <a:cubicBezTo>
                    <a:pt x="6690931" y="2323894"/>
                    <a:pt x="6673503" y="2280389"/>
                    <a:pt x="6657055" y="2239319"/>
                  </a:cubicBezTo>
                  <a:cubicBezTo>
                    <a:pt x="6639683" y="2198646"/>
                    <a:pt x="6622439" y="2160789"/>
                    <a:pt x="6607843" y="2125312"/>
                  </a:cubicBezTo>
                  <a:cubicBezTo>
                    <a:pt x="6600425" y="2107629"/>
                    <a:pt x="6593729" y="2090499"/>
                    <a:pt x="6587231" y="2074261"/>
                  </a:cubicBezTo>
                  <a:cubicBezTo>
                    <a:pt x="6580363" y="2058207"/>
                    <a:pt x="6574135" y="2042846"/>
                    <a:pt x="6568643" y="2028180"/>
                  </a:cubicBezTo>
                  <a:cubicBezTo>
                    <a:pt x="6557955" y="2009733"/>
                    <a:pt x="6549757" y="1998166"/>
                    <a:pt x="6546925" y="2001153"/>
                  </a:cubicBezTo>
                  <a:cubicBezTo>
                    <a:pt x="6538729" y="1975303"/>
                    <a:pt x="6528535" y="1947767"/>
                    <a:pt x="6516559" y="1922058"/>
                  </a:cubicBezTo>
                  <a:cubicBezTo>
                    <a:pt x="6504001" y="1896688"/>
                    <a:pt x="6490255" y="1872833"/>
                    <a:pt x="6476635" y="1853495"/>
                  </a:cubicBezTo>
                  <a:cubicBezTo>
                    <a:pt x="6480103" y="1846586"/>
                    <a:pt x="6461771" y="1816573"/>
                    <a:pt x="6439855" y="1780515"/>
                  </a:cubicBezTo>
                  <a:cubicBezTo>
                    <a:pt x="6416567" y="1745277"/>
                    <a:pt x="6389471" y="1704208"/>
                    <a:pt x="6377607" y="1672892"/>
                  </a:cubicBezTo>
                  <a:cubicBezTo>
                    <a:pt x="6360859" y="1646800"/>
                    <a:pt x="6387615" y="1710522"/>
                    <a:pt x="6361423" y="1664921"/>
                  </a:cubicBezTo>
                  <a:cubicBezTo>
                    <a:pt x="6351529" y="1644082"/>
                    <a:pt x="6356667" y="1650113"/>
                    <a:pt x="6357263" y="1643714"/>
                  </a:cubicBezTo>
                  <a:cubicBezTo>
                    <a:pt x="6327943" y="1610544"/>
                    <a:pt x="6304087" y="1554071"/>
                    <a:pt x="6278351" y="1539971"/>
                  </a:cubicBezTo>
                  <a:cubicBezTo>
                    <a:pt x="6276171" y="1528560"/>
                    <a:pt x="6265851" y="1513638"/>
                    <a:pt x="6264107" y="1502440"/>
                  </a:cubicBezTo>
                  <a:close/>
                  <a:moveTo>
                    <a:pt x="6282695" y="1497909"/>
                  </a:moveTo>
                  <a:cubicBezTo>
                    <a:pt x="6309879" y="1530414"/>
                    <a:pt x="6333831" y="1564872"/>
                    <a:pt x="6360363" y="1603889"/>
                  </a:cubicBezTo>
                  <a:cubicBezTo>
                    <a:pt x="6373967" y="1623171"/>
                    <a:pt x="6386795" y="1644577"/>
                    <a:pt x="6401275" y="1667327"/>
                  </a:cubicBezTo>
                  <a:cubicBezTo>
                    <a:pt x="6415731" y="1690092"/>
                    <a:pt x="6431501" y="1714428"/>
                    <a:pt x="6449297" y="1740775"/>
                  </a:cubicBezTo>
                  <a:cubicBezTo>
                    <a:pt x="6448135" y="1732139"/>
                    <a:pt x="6460155" y="1745291"/>
                    <a:pt x="6476819" y="1770575"/>
                  </a:cubicBezTo>
                  <a:cubicBezTo>
                    <a:pt x="6493171" y="1796044"/>
                    <a:pt x="6514887" y="1833178"/>
                    <a:pt x="6535571" y="1870709"/>
                  </a:cubicBezTo>
                  <a:cubicBezTo>
                    <a:pt x="6556905" y="1907886"/>
                    <a:pt x="6574275" y="1947101"/>
                    <a:pt x="6586155" y="1974467"/>
                  </a:cubicBezTo>
                  <a:cubicBezTo>
                    <a:pt x="6597835" y="2001946"/>
                    <a:pt x="6602973" y="2018156"/>
                    <a:pt x="6596135" y="2011629"/>
                  </a:cubicBezTo>
                  <a:cubicBezTo>
                    <a:pt x="6626871" y="2053010"/>
                    <a:pt x="6646847" y="2113914"/>
                    <a:pt x="6678403" y="2178329"/>
                  </a:cubicBezTo>
                  <a:cubicBezTo>
                    <a:pt x="6680511" y="2208017"/>
                    <a:pt x="6674239" y="2172298"/>
                    <a:pt x="6662887" y="2153484"/>
                  </a:cubicBezTo>
                  <a:cubicBezTo>
                    <a:pt x="6669371" y="2171038"/>
                    <a:pt x="6678259" y="2192019"/>
                    <a:pt x="6688341" y="2215067"/>
                  </a:cubicBezTo>
                  <a:cubicBezTo>
                    <a:pt x="6697599" y="2238469"/>
                    <a:pt x="6707721" y="2264093"/>
                    <a:pt x="6718071" y="2290270"/>
                  </a:cubicBezTo>
                  <a:cubicBezTo>
                    <a:pt x="6728307" y="2316489"/>
                    <a:pt x="6738485" y="2343387"/>
                    <a:pt x="6747489" y="2369479"/>
                  </a:cubicBezTo>
                  <a:cubicBezTo>
                    <a:pt x="6755813" y="2395811"/>
                    <a:pt x="6762411" y="2421521"/>
                    <a:pt x="6767139" y="2444710"/>
                  </a:cubicBezTo>
                  <a:cubicBezTo>
                    <a:pt x="6760783" y="2424932"/>
                    <a:pt x="6754411" y="2405056"/>
                    <a:pt x="6748013" y="2385137"/>
                  </a:cubicBezTo>
                  <a:cubicBezTo>
                    <a:pt x="6741515" y="2365232"/>
                    <a:pt x="6733615" y="2345766"/>
                    <a:pt x="6726339" y="2326017"/>
                  </a:cubicBezTo>
                  <a:cubicBezTo>
                    <a:pt x="6718835" y="2306338"/>
                    <a:pt x="6711303" y="2286617"/>
                    <a:pt x="6703757" y="2266854"/>
                  </a:cubicBezTo>
                  <a:lnTo>
                    <a:pt x="6692305" y="2237237"/>
                  </a:lnTo>
                  <a:cubicBezTo>
                    <a:pt x="6688439" y="2227384"/>
                    <a:pt x="6684773" y="2217417"/>
                    <a:pt x="6680371" y="2207776"/>
                  </a:cubicBezTo>
                  <a:cubicBezTo>
                    <a:pt x="6663225" y="2168986"/>
                    <a:pt x="6646067" y="2130124"/>
                    <a:pt x="6628923" y="2091334"/>
                  </a:cubicBezTo>
                  <a:lnTo>
                    <a:pt x="6615883" y="2062326"/>
                  </a:lnTo>
                  <a:lnTo>
                    <a:pt x="6601799" y="2033870"/>
                  </a:lnTo>
                  <a:cubicBezTo>
                    <a:pt x="6592383" y="2014914"/>
                    <a:pt x="6582983" y="1996000"/>
                    <a:pt x="6573611" y="1977128"/>
                  </a:cubicBezTo>
                  <a:cubicBezTo>
                    <a:pt x="6573923" y="1969101"/>
                    <a:pt x="6590741" y="2005825"/>
                    <a:pt x="6589707" y="1994088"/>
                  </a:cubicBezTo>
                  <a:cubicBezTo>
                    <a:pt x="6580137" y="1967699"/>
                    <a:pt x="6568867" y="1947342"/>
                    <a:pt x="6557231" y="1925837"/>
                  </a:cubicBezTo>
                  <a:cubicBezTo>
                    <a:pt x="6554343" y="1920457"/>
                    <a:pt x="6551411" y="1914992"/>
                    <a:pt x="6548411" y="1909400"/>
                  </a:cubicBezTo>
                  <a:cubicBezTo>
                    <a:pt x="6545255" y="1903879"/>
                    <a:pt x="6542097" y="1898188"/>
                    <a:pt x="6538927" y="1892185"/>
                  </a:cubicBezTo>
                  <a:cubicBezTo>
                    <a:pt x="6532599" y="1880194"/>
                    <a:pt x="6526299" y="1867000"/>
                    <a:pt x="6520083" y="1851696"/>
                  </a:cubicBezTo>
                  <a:cubicBezTo>
                    <a:pt x="6507907" y="1841927"/>
                    <a:pt x="6498563" y="1838671"/>
                    <a:pt x="6466287" y="1782057"/>
                  </a:cubicBezTo>
                  <a:cubicBezTo>
                    <a:pt x="6468155" y="1765153"/>
                    <a:pt x="6484351" y="1807469"/>
                    <a:pt x="6503251" y="1835628"/>
                  </a:cubicBezTo>
                  <a:cubicBezTo>
                    <a:pt x="6502371" y="1817464"/>
                    <a:pt x="6480387" y="1787564"/>
                    <a:pt x="6468311" y="1763370"/>
                  </a:cubicBezTo>
                  <a:cubicBezTo>
                    <a:pt x="6449693" y="1753134"/>
                    <a:pt x="6421167" y="1710294"/>
                    <a:pt x="6388847" y="1657828"/>
                  </a:cubicBezTo>
                  <a:cubicBezTo>
                    <a:pt x="6380607" y="1644818"/>
                    <a:pt x="6372819" y="1630731"/>
                    <a:pt x="6363619" y="1617296"/>
                  </a:cubicBezTo>
                  <a:cubicBezTo>
                    <a:pt x="6354657" y="1603677"/>
                    <a:pt x="6345539" y="1589846"/>
                    <a:pt x="6336465" y="1576085"/>
                  </a:cubicBezTo>
                  <a:cubicBezTo>
                    <a:pt x="6318273" y="1548577"/>
                    <a:pt x="6299983" y="1521580"/>
                    <a:pt x="6282695" y="1497909"/>
                  </a:cubicBezTo>
                  <a:close/>
                  <a:moveTo>
                    <a:pt x="5866189" y="1496350"/>
                  </a:moveTo>
                  <a:cubicBezTo>
                    <a:pt x="5865521" y="1493665"/>
                    <a:pt x="5877533" y="1505671"/>
                    <a:pt x="5879359" y="1512605"/>
                  </a:cubicBezTo>
                  <a:cubicBezTo>
                    <a:pt x="5886551" y="1520151"/>
                    <a:pt x="5882715" y="1510991"/>
                    <a:pt x="5882771" y="1507721"/>
                  </a:cubicBezTo>
                  <a:cubicBezTo>
                    <a:pt x="5909585" y="1548776"/>
                    <a:pt x="5888039" y="1544841"/>
                    <a:pt x="5878143" y="1541117"/>
                  </a:cubicBezTo>
                  <a:cubicBezTo>
                    <a:pt x="5867043" y="1526436"/>
                    <a:pt x="5860431" y="1513115"/>
                    <a:pt x="5855659" y="1500076"/>
                  </a:cubicBezTo>
                  <a:cubicBezTo>
                    <a:pt x="5862951" y="1507975"/>
                    <a:pt x="5863829" y="1514006"/>
                    <a:pt x="5866999" y="1520689"/>
                  </a:cubicBezTo>
                  <a:cubicBezTo>
                    <a:pt x="5872607" y="1511784"/>
                    <a:pt x="5871331" y="1514290"/>
                    <a:pt x="5871927" y="1504663"/>
                  </a:cubicBezTo>
                  <a:cubicBezTo>
                    <a:pt x="5868041" y="1499772"/>
                    <a:pt x="5866411" y="1497245"/>
                    <a:pt x="5866189" y="1496350"/>
                  </a:cubicBezTo>
                  <a:close/>
                  <a:moveTo>
                    <a:pt x="5819857" y="1495998"/>
                  </a:moveTo>
                  <a:cubicBezTo>
                    <a:pt x="5837653" y="1521991"/>
                    <a:pt x="5828989" y="1505299"/>
                    <a:pt x="5849191" y="1527257"/>
                  </a:cubicBezTo>
                  <a:cubicBezTo>
                    <a:pt x="5832515" y="1513029"/>
                    <a:pt x="5842509" y="1539517"/>
                    <a:pt x="5812991" y="1505696"/>
                  </a:cubicBezTo>
                  <a:cubicBezTo>
                    <a:pt x="5809239" y="1493266"/>
                    <a:pt x="5830531" y="1518947"/>
                    <a:pt x="5819857" y="1495998"/>
                  </a:cubicBezTo>
                  <a:close/>
                  <a:moveTo>
                    <a:pt x="645390" y="1491194"/>
                  </a:moveTo>
                  <a:cubicBezTo>
                    <a:pt x="644907" y="1492644"/>
                    <a:pt x="643137" y="1495503"/>
                    <a:pt x="641219" y="1498547"/>
                  </a:cubicBezTo>
                  <a:cubicBezTo>
                    <a:pt x="634423" y="1507890"/>
                    <a:pt x="637311" y="1506531"/>
                    <a:pt x="640737" y="1504550"/>
                  </a:cubicBezTo>
                  <a:cubicBezTo>
                    <a:pt x="631479" y="1512647"/>
                    <a:pt x="585624" y="1565991"/>
                    <a:pt x="613924" y="1545166"/>
                  </a:cubicBezTo>
                  <a:cubicBezTo>
                    <a:pt x="609408" y="1553009"/>
                    <a:pt x="605203" y="1556351"/>
                    <a:pt x="601112" y="1559352"/>
                  </a:cubicBezTo>
                  <a:cubicBezTo>
                    <a:pt x="596978" y="1562084"/>
                    <a:pt x="592858" y="1564802"/>
                    <a:pt x="588809" y="1567478"/>
                  </a:cubicBezTo>
                  <a:cubicBezTo>
                    <a:pt x="606576" y="1540438"/>
                    <a:pt x="624683" y="1510934"/>
                    <a:pt x="641842" y="1492303"/>
                  </a:cubicBezTo>
                  <a:cubicBezTo>
                    <a:pt x="645070" y="1489706"/>
                    <a:pt x="645873" y="1489745"/>
                    <a:pt x="645390" y="1491194"/>
                  </a:cubicBezTo>
                  <a:close/>
                  <a:moveTo>
                    <a:pt x="1857317" y="1489330"/>
                  </a:moveTo>
                  <a:cubicBezTo>
                    <a:pt x="1856680" y="1497428"/>
                    <a:pt x="1839068" y="1513340"/>
                    <a:pt x="1818908" y="1531122"/>
                  </a:cubicBezTo>
                  <a:cubicBezTo>
                    <a:pt x="1799088" y="1549328"/>
                    <a:pt x="1775927" y="1568525"/>
                    <a:pt x="1762110" y="1580573"/>
                  </a:cubicBezTo>
                  <a:cubicBezTo>
                    <a:pt x="1772558" y="1566784"/>
                    <a:pt x="1785993" y="1553844"/>
                    <a:pt x="1801792" y="1539206"/>
                  </a:cubicBezTo>
                  <a:cubicBezTo>
                    <a:pt x="1805756" y="1535553"/>
                    <a:pt x="1809848" y="1531773"/>
                    <a:pt x="1814081" y="1527866"/>
                  </a:cubicBezTo>
                  <a:cubicBezTo>
                    <a:pt x="1818271" y="1523902"/>
                    <a:pt x="1822703" y="1519881"/>
                    <a:pt x="1827474" y="1515945"/>
                  </a:cubicBezTo>
                  <a:cubicBezTo>
                    <a:pt x="1836888" y="1507904"/>
                    <a:pt x="1846840" y="1499155"/>
                    <a:pt x="1857317" y="1489330"/>
                  </a:cubicBezTo>
                  <a:close/>
                  <a:moveTo>
                    <a:pt x="728313" y="1488495"/>
                  </a:moveTo>
                  <a:cubicBezTo>
                    <a:pt x="709569" y="1504832"/>
                    <a:pt x="690089" y="1531858"/>
                    <a:pt x="671968" y="1541754"/>
                  </a:cubicBezTo>
                  <a:cubicBezTo>
                    <a:pt x="668103" y="1551777"/>
                    <a:pt x="660897" y="1579242"/>
                    <a:pt x="644574" y="1593952"/>
                  </a:cubicBezTo>
                  <a:cubicBezTo>
                    <a:pt x="635329" y="1593173"/>
                    <a:pt x="684936" y="1507551"/>
                    <a:pt x="728313" y="1488495"/>
                  </a:cubicBezTo>
                  <a:close/>
                  <a:moveTo>
                    <a:pt x="912569" y="1487645"/>
                  </a:moveTo>
                  <a:cubicBezTo>
                    <a:pt x="881239" y="1509985"/>
                    <a:pt x="895807" y="1466098"/>
                    <a:pt x="844813" y="1531221"/>
                  </a:cubicBezTo>
                  <a:cubicBezTo>
                    <a:pt x="848918" y="1528899"/>
                    <a:pt x="852982" y="1526591"/>
                    <a:pt x="857073" y="1524256"/>
                  </a:cubicBezTo>
                  <a:cubicBezTo>
                    <a:pt x="861221" y="1521580"/>
                    <a:pt x="865327" y="1518791"/>
                    <a:pt x="869942" y="1511500"/>
                  </a:cubicBezTo>
                  <a:cubicBezTo>
                    <a:pt x="866473" y="1513510"/>
                    <a:pt x="868498" y="1507890"/>
                    <a:pt x="876695" y="1502227"/>
                  </a:cubicBezTo>
                  <a:cubicBezTo>
                    <a:pt x="882811" y="1502255"/>
                    <a:pt x="866289" y="1524652"/>
                    <a:pt x="867946" y="1529126"/>
                  </a:cubicBezTo>
                  <a:cubicBezTo>
                    <a:pt x="901342" y="1488976"/>
                    <a:pt x="885727" y="1517573"/>
                    <a:pt x="885656" y="1524553"/>
                  </a:cubicBezTo>
                  <a:cubicBezTo>
                    <a:pt x="894618" y="1512279"/>
                    <a:pt x="903593" y="1499962"/>
                    <a:pt x="912569" y="1487645"/>
                  </a:cubicBezTo>
                  <a:close/>
                  <a:moveTo>
                    <a:pt x="5676843" y="1485111"/>
                  </a:moveTo>
                  <a:cubicBezTo>
                    <a:pt x="5694723" y="1496762"/>
                    <a:pt x="5738043" y="1537860"/>
                    <a:pt x="5755895" y="1576736"/>
                  </a:cubicBezTo>
                  <a:cubicBezTo>
                    <a:pt x="5770845" y="1589223"/>
                    <a:pt x="5784379" y="1602799"/>
                    <a:pt x="5796867" y="1616730"/>
                  </a:cubicBezTo>
                  <a:cubicBezTo>
                    <a:pt x="5803109" y="1623695"/>
                    <a:pt x="5809111" y="1630745"/>
                    <a:pt x="5814903" y="1637796"/>
                  </a:cubicBezTo>
                  <a:cubicBezTo>
                    <a:pt x="5817775" y="1641335"/>
                    <a:pt x="5820623" y="1644860"/>
                    <a:pt x="5823453" y="1648357"/>
                  </a:cubicBezTo>
                  <a:cubicBezTo>
                    <a:pt x="5826087" y="1652009"/>
                    <a:pt x="5828719" y="1655619"/>
                    <a:pt x="5831311" y="1659215"/>
                  </a:cubicBezTo>
                  <a:cubicBezTo>
                    <a:pt x="5851909" y="1688068"/>
                    <a:pt x="5870227" y="1715377"/>
                    <a:pt x="5890289" y="1735975"/>
                  </a:cubicBezTo>
                  <a:cubicBezTo>
                    <a:pt x="5883947" y="1737292"/>
                    <a:pt x="5849899" y="1690998"/>
                    <a:pt x="5839521" y="1685449"/>
                  </a:cubicBezTo>
                  <a:cubicBezTo>
                    <a:pt x="5826157" y="1658578"/>
                    <a:pt x="5785031" y="1600194"/>
                    <a:pt x="5752413" y="1581549"/>
                  </a:cubicBezTo>
                  <a:cubicBezTo>
                    <a:pt x="5748081" y="1570634"/>
                    <a:pt x="5742941" y="1561531"/>
                    <a:pt x="5737293" y="1553391"/>
                  </a:cubicBezTo>
                  <a:cubicBezTo>
                    <a:pt x="5734463" y="1549328"/>
                    <a:pt x="5731517" y="1545505"/>
                    <a:pt x="5728459" y="1541810"/>
                  </a:cubicBezTo>
                  <a:cubicBezTo>
                    <a:pt x="5725315" y="1538214"/>
                    <a:pt x="5721961" y="1534831"/>
                    <a:pt x="5718619" y="1531433"/>
                  </a:cubicBezTo>
                  <a:cubicBezTo>
                    <a:pt x="5705143" y="1517871"/>
                    <a:pt x="5690659" y="1504789"/>
                    <a:pt x="5676843" y="1485111"/>
                  </a:cubicBezTo>
                  <a:close/>
                  <a:moveTo>
                    <a:pt x="873297" y="1482209"/>
                  </a:moveTo>
                  <a:cubicBezTo>
                    <a:pt x="855417" y="1497555"/>
                    <a:pt x="873339" y="1465645"/>
                    <a:pt x="848763" y="1496097"/>
                  </a:cubicBezTo>
                  <a:cubicBezTo>
                    <a:pt x="847290" y="1502779"/>
                    <a:pt x="869262" y="1486145"/>
                    <a:pt x="846781" y="1513694"/>
                  </a:cubicBezTo>
                  <a:cubicBezTo>
                    <a:pt x="825687" y="1531405"/>
                    <a:pt x="804522" y="1544642"/>
                    <a:pt x="783328" y="1579171"/>
                  </a:cubicBezTo>
                  <a:cubicBezTo>
                    <a:pt x="796027" y="1569020"/>
                    <a:pt x="789090" y="1583984"/>
                    <a:pt x="801181" y="1568044"/>
                  </a:cubicBezTo>
                  <a:cubicBezTo>
                    <a:pt x="803658" y="1560200"/>
                    <a:pt x="806985" y="1554679"/>
                    <a:pt x="811289" y="1549951"/>
                  </a:cubicBezTo>
                  <a:cubicBezTo>
                    <a:pt x="815720" y="1545321"/>
                    <a:pt x="820986" y="1541400"/>
                    <a:pt x="827074" y="1536501"/>
                  </a:cubicBezTo>
                  <a:cubicBezTo>
                    <a:pt x="839249" y="1526705"/>
                    <a:pt x="854624" y="1513114"/>
                    <a:pt x="873297" y="1482209"/>
                  </a:cubicBezTo>
                  <a:close/>
                  <a:moveTo>
                    <a:pt x="1707010" y="1480411"/>
                  </a:moveTo>
                  <a:cubicBezTo>
                    <a:pt x="1708143" y="1487815"/>
                    <a:pt x="1660688" y="1525303"/>
                    <a:pt x="1656880" y="1536190"/>
                  </a:cubicBezTo>
                  <a:cubicBezTo>
                    <a:pt x="1645809" y="1540494"/>
                    <a:pt x="1653340" y="1528984"/>
                    <a:pt x="1639877" y="1541301"/>
                  </a:cubicBezTo>
                  <a:cubicBezTo>
                    <a:pt x="1648046" y="1528177"/>
                    <a:pt x="1670669" y="1509801"/>
                    <a:pt x="1682674" y="1491411"/>
                  </a:cubicBezTo>
                  <a:cubicBezTo>
                    <a:pt x="1690390" y="1489797"/>
                    <a:pt x="1697978" y="1488268"/>
                    <a:pt x="1707010" y="1480411"/>
                  </a:cubicBezTo>
                  <a:close/>
                  <a:moveTo>
                    <a:pt x="6087767" y="1478359"/>
                  </a:moveTo>
                  <a:cubicBezTo>
                    <a:pt x="6106723" y="1509391"/>
                    <a:pt x="6139327" y="1545520"/>
                    <a:pt x="6148671" y="1572900"/>
                  </a:cubicBezTo>
                  <a:cubicBezTo>
                    <a:pt x="6128227" y="1538172"/>
                    <a:pt x="6120697" y="1541230"/>
                    <a:pt x="6097181" y="1511925"/>
                  </a:cubicBezTo>
                  <a:cubicBezTo>
                    <a:pt x="6085347" y="1492034"/>
                    <a:pt x="6080859" y="1476150"/>
                    <a:pt x="6087767" y="1478359"/>
                  </a:cubicBezTo>
                  <a:close/>
                  <a:moveTo>
                    <a:pt x="690805" y="1473502"/>
                  </a:moveTo>
                  <a:cubicBezTo>
                    <a:pt x="694929" y="1474569"/>
                    <a:pt x="673012" y="1512658"/>
                    <a:pt x="655673" y="1529381"/>
                  </a:cubicBezTo>
                  <a:cubicBezTo>
                    <a:pt x="649713" y="1529027"/>
                    <a:pt x="666956" y="1511586"/>
                    <a:pt x="675677" y="1499212"/>
                  </a:cubicBezTo>
                  <a:cubicBezTo>
                    <a:pt x="661166" y="1511727"/>
                    <a:pt x="646853" y="1520788"/>
                    <a:pt x="631818" y="1539150"/>
                  </a:cubicBezTo>
                  <a:cubicBezTo>
                    <a:pt x="617760" y="1544628"/>
                    <a:pt x="651893" y="1513780"/>
                    <a:pt x="658476" y="1498858"/>
                  </a:cubicBezTo>
                  <a:cubicBezTo>
                    <a:pt x="665399" y="1489415"/>
                    <a:pt x="662383" y="1490902"/>
                    <a:pt x="659141" y="1492615"/>
                  </a:cubicBezTo>
                  <a:cubicBezTo>
                    <a:pt x="687512" y="1459813"/>
                    <a:pt x="675988" y="1486287"/>
                    <a:pt x="651227" y="1515026"/>
                  </a:cubicBezTo>
                  <a:cubicBezTo>
                    <a:pt x="656395" y="1515790"/>
                    <a:pt x="691221" y="1477708"/>
                    <a:pt x="676866" y="1486938"/>
                  </a:cubicBezTo>
                  <a:cubicBezTo>
                    <a:pt x="685162" y="1476904"/>
                    <a:pt x="689430" y="1473146"/>
                    <a:pt x="690805" y="1473502"/>
                  </a:cubicBezTo>
                  <a:close/>
                  <a:moveTo>
                    <a:pt x="6150171" y="1470883"/>
                  </a:moveTo>
                  <a:cubicBezTo>
                    <a:pt x="6168505" y="1492799"/>
                    <a:pt x="6186611" y="1515068"/>
                    <a:pt x="6204195" y="1537125"/>
                  </a:cubicBezTo>
                  <a:cubicBezTo>
                    <a:pt x="6221283" y="1559550"/>
                    <a:pt x="6237237" y="1582258"/>
                    <a:pt x="6252811" y="1603904"/>
                  </a:cubicBezTo>
                  <a:cubicBezTo>
                    <a:pt x="6268213" y="1625663"/>
                    <a:pt x="6283007" y="1646545"/>
                    <a:pt x="6296825" y="1666068"/>
                  </a:cubicBezTo>
                  <a:cubicBezTo>
                    <a:pt x="6310459" y="1685732"/>
                    <a:pt x="6322111" y="1704717"/>
                    <a:pt x="6333223" y="1721352"/>
                  </a:cubicBezTo>
                  <a:cubicBezTo>
                    <a:pt x="6338093" y="1738623"/>
                    <a:pt x="6335913" y="1741214"/>
                    <a:pt x="6323865" y="1723206"/>
                  </a:cubicBezTo>
                  <a:cubicBezTo>
                    <a:pt x="6321543" y="1715490"/>
                    <a:pt x="6325183" y="1720275"/>
                    <a:pt x="6329175" y="1725684"/>
                  </a:cubicBezTo>
                  <a:cubicBezTo>
                    <a:pt x="6325435" y="1717147"/>
                    <a:pt x="6319223" y="1707322"/>
                    <a:pt x="6311789" y="1696661"/>
                  </a:cubicBezTo>
                  <a:cubicBezTo>
                    <a:pt x="6304399" y="1685973"/>
                    <a:pt x="6295777" y="1674477"/>
                    <a:pt x="6286475" y="1663095"/>
                  </a:cubicBezTo>
                  <a:cubicBezTo>
                    <a:pt x="6268243" y="1640061"/>
                    <a:pt x="6250007" y="1615626"/>
                    <a:pt x="6241755" y="1592776"/>
                  </a:cubicBezTo>
                  <a:cubicBezTo>
                    <a:pt x="6231675" y="1591205"/>
                    <a:pt x="6208739" y="1541853"/>
                    <a:pt x="6209589" y="1560583"/>
                  </a:cubicBezTo>
                  <a:cubicBezTo>
                    <a:pt x="6198347" y="1544005"/>
                    <a:pt x="6210467" y="1555302"/>
                    <a:pt x="6204507" y="1539885"/>
                  </a:cubicBezTo>
                  <a:cubicBezTo>
                    <a:pt x="6167867" y="1510538"/>
                    <a:pt x="6198121" y="1529565"/>
                    <a:pt x="6146519" y="1475598"/>
                  </a:cubicBezTo>
                  <a:cubicBezTo>
                    <a:pt x="6172893" y="1517899"/>
                    <a:pt x="6159599" y="1517687"/>
                    <a:pt x="6131753" y="1476192"/>
                  </a:cubicBezTo>
                  <a:cubicBezTo>
                    <a:pt x="6157759" y="1507494"/>
                    <a:pt x="6135505" y="1467033"/>
                    <a:pt x="6150171" y="1470883"/>
                  </a:cubicBezTo>
                  <a:close/>
                  <a:moveTo>
                    <a:pt x="5915983" y="1470771"/>
                  </a:moveTo>
                  <a:cubicBezTo>
                    <a:pt x="5922425" y="1463890"/>
                    <a:pt x="5926643" y="1504366"/>
                    <a:pt x="5946549" y="1520590"/>
                  </a:cubicBezTo>
                  <a:cubicBezTo>
                    <a:pt x="5948263" y="1526606"/>
                    <a:pt x="5938903" y="1515705"/>
                    <a:pt x="5933567" y="1510963"/>
                  </a:cubicBezTo>
                  <a:cubicBezTo>
                    <a:pt x="5940871" y="1528376"/>
                    <a:pt x="5949847" y="1535879"/>
                    <a:pt x="5958907" y="1543482"/>
                  </a:cubicBezTo>
                  <a:cubicBezTo>
                    <a:pt x="5967883" y="1551141"/>
                    <a:pt x="5977439" y="1558474"/>
                    <a:pt x="5986317" y="1574811"/>
                  </a:cubicBezTo>
                  <a:cubicBezTo>
                    <a:pt x="5995207" y="1610997"/>
                    <a:pt x="5950967" y="1533416"/>
                    <a:pt x="5922581" y="1507735"/>
                  </a:cubicBezTo>
                  <a:cubicBezTo>
                    <a:pt x="5935975" y="1512237"/>
                    <a:pt x="5927649" y="1499368"/>
                    <a:pt x="5915983" y="1470771"/>
                  </a:cubicBezTo>
                  <a:close/>
                  <a:moveTo>
                    <a:pt x="6280255" y="1464721"/>
                  </a:moveTo>
                  <a:cubicBezTo>
                    <a:pt x="6281857" y="1465790"/>
                    <a:pt x="6287107" y="1472468"/>
                    <a:pt x="6293965" y="1481614"/>
                  </a:cubicBezTo>
                  <a:cubicBezTo>
                    <a:pt x="6307187" y="1500273"/>
                    <a:pt x="6326725" y="1528828"/>
                    <a:pt x="6337823" y="1540975"/>
                  </a:cubicBezTo>
                  <a:cubicBezTo>
                    <a:pt x="6322959" y="1525275"/>
                    <a:pt x="6324035" y="1538837"/>
                    <a:pt x="6299247" y="1505044"/>
                  </a:cubicBezTo>
                  <a:cubicBezTo>
                    <a:pt x="6305701" y="1507182"/>
                    <a:pt x="6299331" y="1497640"/>
                    <a:pt x="6293937" y="1483893"/>
                  </a:cubicBezTo>
                  <a:cubicBezTo>
                    <a:pt x="6287311" y="1474507"/>
                    <a:pt x="6287595" y="1477905"/>
                    <a:pt x="6288415" y="1481487"/>
                  </a:cubicBezTo>
                  <a:cubicBezTo>
                    <a:pt x="6280693" y="1468194"/>
                    <a:pt x="6278651" y="1463653"/>
                    <a:pt x="6280255" y="1464721"/>
                  </a:cubicBezTo>
                  <a:close/>
                  <a:moveTo>
                    <a:pt x="1629464" y="1461414"/>
                  </a:moveTo>
                  <a:cubicBezTo>
                    <a:pt x="1626787" y="1461846"/>
                    <a:pt x="1622659" y="1463200"/>
                    <a:pt x="1616433" y="1465886"/>
                  </a:cubicBezTo>
                  <a:cubicBezTo>
                    <a:pt x="1610955" y="1468590"/>
                    <a:pt x="1589280" y="1490944"/>
                    <a:pt x="1569389" y="1512349"/>
                  </a:cubicBezTo>
                  <a:cubicBezTo>
                    <a:pt x="1549513" y="1533797"/>
                    <a:pt x="1531561" y="1554439"/>
                    <a:pt x="1534067" y="1554722"/>
                  </a:cubicBezTo>
                  <a:cubicBezTo>
                    <a:pt x="1550943" y="1536912"/>
                    <a:pt x="1567747" y="1519725"/>
                    <a:pt x="1584084" y="1505058"/>
                  </a:cubicBezTo>
                  <a:cubicBezTo>
                    <a:pt x="1592253" y="1497725"/>
                    <a:pt x="1600309" y="1491029"/>
                    <a:pt x="1608180" y="1485210"/>
                  </a:cubicBezTo>
                  <a:cubicBezTo>
                    <a:pt x="1615966" y="1479292"/>
                    <a:pt x="1624234" y="1474960"/>
                    <a:pt x="1631879" y="1471322"/>
                  </a:cubicBezTo>
                  <a:cubicBezTo>
                    <a:pt x="1632474" y="1467118"/>
                    <a:pt x="1637496" y="1460117"/>
                    <a:pt x="1629464" y="1461414"/>
                  </a:cubicBezTo>
                  <a:close/>
                  <a:moveTo>
                    <a:pt x="1071724" y="1458567"/>
                  </a:moveTo>
                  <a:cubicBezTo>
                    <a:pt x="1070588" y="1456283"/>
                    <a:pt x="1064553" y="1458361"/>
                    <a:pt x="1058685" y="1460279"/>
                  </a:cubicBezTo>
                  <a:cubicBezTo>
                    <a:pt x="1043919" y="1470784"/>
                    <a:pt x="1027581" y="1491453"/>
                    <a:pt x="1012490" y="1504067"/>
                  </a:cubicBezTo>
                  <a:cubicBezTo>
                    <a:pt x="1038596" y="1474253"/>
                    <a:pt x="999862" y="1503076"/>
                    <a:pt x="1034150" y="1472299"/>
                  </a:cubicBezTo>
                  <a:cubicBezTo>
                    <a:pt x="1021126" y="1481954"/>
                    <a:pt x="1011796" y="1491000"/>
                    <a:pt x="1005680" y="1498532"/>
                  </a:cubicBezTo>
                  <a:cubicBezTo>
                    <a:pt x="999664" y="1506163"/>
                    <a:pt x="997129" y="1512491"/>
                    <a:pt x="997002" y="1516228"/>
                  </a:cubicBezTo>
                  <a:cubicBezTo>
                    <a:pt x="996917" y="1520008"/>
                    <a:pt x="999451" y="1521382"/>
                    <a:pt x="1004052" y="1519513"/>
                  </a:cubicBezTo>
                  <a:cubicBezTo>
                    <a:pt x="1008710" y="1517687"/>
                    <a:pt x="1015180" y="1512420"/>
                    <a:pt x="1023957" y="1503728"/>
                  </a:cubicBezTo>
                  <a:cubicBezTo>
                    <a:pt x="996408" y="1514586"/>
                    <a:pt x="1052413" y="1476900"/>
                    <a:pt x="1063102" y="1468745"/>
                  </a:cubicBezTo>
                  <a:cubicBezTo>
                    <a:pt x="1059081" y="1474776"/>
                    <a:pt x="1049553" y="1485776"/>
                    <a:pt x="1055372" y="1483016"/>
                  </a:cubicBezTo>
                  <a:cubicBezTo>
                    <a:pt x="1069098" y="1467492"/>
                    <a:pt x="1072860" y="1460849"/>
                    <a:pt x="1071724" y="1458567"/>
                  </a:cubicBezTo>
                  <a:close/>
                  <a:moveTo>
                    <a:pt x="5676955" y="1457086"/>
                  </a:moveTo>
                  <a:lnTo>
                    <a:pt x="5696237" y="1483654"/>
                  </a:lnTo>
                  <a:cubicBezTo>
                    <a:pt x="5710267" y="1489741"/>
                    <a:pt x="5715943" y="1496763"/>
                    <a:pt x="5732775" y="1502879"/>
                  </a:cubicBezTo>
                  <a:cubicBezTo>
                    <a:pt x="5738339" y="1514828"/>
                    <a:pt x="5729307" y="1506503"/>
                    <a:pt x="5731587" y="1513865"/>
                  </a:cubicBezTo>
                  <a:cubicBezTo>
                    <a:pt x="5744667" y="1518622"/>
                    <a:pt x="5740691" y="1523251"/>
                    <a:pt x="5755499" y="1542391"/>
                  </a:cubicBezTo>
                  <a:cubicBezTo>
                    <a:pt x="5775659" y="1561065"/>
                    <a:pt x="5744725" y="1521566"/>
                    <a:pt x="5747825" y="1517503"/>
                  </a:cubicBezTo>
                  <a:cubicBezTo>
                    <a:pt x="5775559" y="1558318"/>
                    <a:pt x="5777979" y="1562240"/>
                    <a:pt x="5814421" y="1609326"/>
                  </a:cubicBezTo>
                  <a:cubicBezTo>
                    <a:pt x="5813627" y="1597194"/>
                    <a:pt x="5826283" y="1609199"/>
                    <a:pt x="5808871" y="1573622"/>
                  </a:cubicBezTo>
                  <a:cubicBezTo>
                    <a:pt x="5813713" y="1578790"/>
                    <a:pt x="5818469" y="1583858"/>
                    <a:pt x="5823255" y="1588968"/>
                  </a:cubicBezTo>
                  <a:cubicBezTo>
                    <a:pt x="5811871" y="1565312"/>
                    <a:pt x="5794939" y="1560753"/>
                    <a:pt x="5807187" y="1584580"/>
                  </a:cubicBezTo>
                  <a:cubicBezTo>
                    <a:pt x="5781575" y="1553491"/>
                    <a:pt x="5796851" y="1564066"/>
                    <a:pt x="5799811" y="1559734"/>
                  </a:cubicBezTo>
                  <a:cubicBezTo>
                    <a:pt x="5787097" y="1544303"/>
                    <a:pt x="5756999" y="1495347"/>
                    <a:pt x="5752483" y="1501746"/>
                  </a:cubicBezTo>
                  <a:cubicBezTo>
                    <a:pt x="5736487" y="1486867"/>
                    <a:pt x="5741567" y="1476745"/>
                    <a:pt x="5734263" y="1463734"/>
                  </a:cubicBezTo>
                  <a:cubicBezTo>
                    <a:pt x="5746933" y="1483696"/>
                    <a:pt x="5768325" y="1504903"/>
                    <a:pt x="5779847" y="1525714"/>
                  </a:cubicBezTo>
                  <a:cubicBezTo>
                    <a:pt x="5811929" y="1559536"/>
                    <a:pt x="5784719" y="1521212"/>
                    <a:pt x="5793907" y="1523662"/>
                  </a:cubicBezTo>
                  <a:cubicBezTo>
                    <a:pt x="5810003" y="1541400"/>
                    <a:pt x="5814223" y="1555997"/>
                    <a:pt x="5817747" y="1570338"/>
                  </a:cubicBezTo>
                  <a:cubicBezTo>
                    <a:pt x="5833009" y="1584764"/>
                    <a:pt x="5811547" y="1542760"/>
                    <a:pt x="5811803" y="1534195"/>
                  </a:cubicBezTo>
                  <a:cubicBezTo>
                    <a:pt x="5797857" y="1517036"/>
                    <a:pt x="5771821" y="1496324"/>
                    <a:pt x="5765875" y="1482294"/>
                  </a:cubicBezTo>
                  <a:cubicBezTo>
                    <a:pt x="5771581" y="1475485"/>
                    <a:pt x="5801579" y="1513695"/>
                    <a:pt x="5779083" y="1462729"/>
                  </a:cubicBezTo>
                  <a:cubicBezTo>
                    <a:pt x="5796199" y="1481657"/>
                    <a:pt x="5804963" y="1520434"/>
                    <a:pt x="5786219" y="1498547"/>
                  </a:cubicBezTo>
                  <a:cubicBezTo>
                    <a:pt x="5788371" y="1504734"/>
                    <a:pt x="5838757" y="1556605"/>
                    <a:pt x="5824147" y="1526125"/>
                  </a:cubicBezTo>
                  <a:cubicBezTo>
                    <a:pt x="5835643" y="1532397"/>
                    <a:pt x="5825449" y="1555742"/>
                    <a:pt x="5869831" y="1596189"/>
                  </a:cubicBezTo>
                  <a:cubicBezTo>
                    <a:pt x="5853651" y="1589238"/>
                    <a:pt x="5869817" y="1611238"/>
                    <a:pt x="5876273" y="1638844"/>
                  </a:cubicBezTo>
                  <a:cubicBezTo>
                    <a:pt x="5888039" y="1645498"/>
                    <a:pt x="5867397" y="1596967"/>
                    <a:pt x="5875169" y="1597661"/>
                  </a:cubicBezTo>
                  <a:cubicBezTo>
                    <a:pt x="5872747" y="1587256"/>
                    <a:pt x="5878849" y="1596557"/>
                    <a:pt x="5882559" y="1605674"/>
                  </a:cubicBezTo>
                  <a:cubicBezTo>
                    <a:pt x="5886239" y="1614834"/>
                    <a:pt x="5888039" y="1623342"/>
                    <a:pt x="5878679" y="1610289"/>
                  </a:cubicBezTo>
                  <a:cubicBezTo>
                    <a:pt x="5908197" y="1661623"/>
                    <a:pt x="5917923" y="1667838"/>
                    <a:pt x="5950697" y="1703783"/>
                  </a:cubicBezTo>
                  <a:cubicBezTo>
                    <a:pt x="5935663" y="1646857"/>
                    <a:pt x="5971947" y="1750756"/>
                    <a:pt x="5980031" y="1725585"/>
                  </a:cubicBezTo>
                  <a:cubicBezTo>
                    <a:pt x="5990677" y="1740974"/>
                    <a:pt x="5976633" y="1729606"/>
                    <a:pt x="5989135" y="1746849"/>
                  </a:cubicBezTo>
                  <a:cubicBezTo>
                    <a:pt x="5976137" y="1745999"/>
                    <a:pt x="5961611" y="1724707"/>
                    <a:pt x="5937771" y="1711031"/>
                  </a:cubicBezTo>
                  <a:cubicBezTo>
                    <a:pt x="5940335" y="1717685"/>
                    <a:pt x="5946123" y="1725344"/>
                    <a:pt x="5947681" y="1731715"/>
                  </a:cubicBezTo>
                  <a:cubicBezTo>
                    <a:pt x="5955255" y="1738864"/>
                    <a:pt x="5959305" y="1740379"/>
                    <a:pt x="5956813" y="1729011"/>
                  </a:cubicBezTo>
                  <a:cubicBezTo>
                    <a:pt x="5975627" y="1762167"/>
                    <a:pt x="5955427" y="1743833"/>
                    <a:pt x="5970971" y="1775701"/>
                  </a:cubicBezTo>
                  <a:cubicBezTo>
                    <a:pt x="5988611" y="1794389"/>
                    <a:pt x="5976307" y="1775460"/>
                    <a:pt x="5972315" y="1758429"/>
                  </a:cubicBezTo>
                  <a:cubicBezTo>
                    <a:pt x="6019459" y="1830716"/>
                    <a:pt x="6019869" y="1807470"/>
                    <a:pt x="6050023" y="1835289"/>
                  </a:cubicBezTo>
                  <a:cubicBezTo>
                    <a:pt x="6030643" y="1826780"/>
                    <a:pt x="6092509" y="1941453"/>
                    <a:pt x="6086591" y="1917457"/>
                  </a:cubicBezTo>
                  <a:cubicBezTo>
                    <a:pt x="6103183" y="1946351"/>
                    <a:pt x="6116647" y="1993806"/>
                    <a:pt x="6106511" y="1992475"/>
                  </a:cubicBezTo>
                  <a:cubicBezTo>
                    <a:pt x="6089863" y="1968663"/>
                    <a:pt x="6086307" y="1951604"/>
                    <a:pt x="6069051" y="1927905"/>
                  </a:cubicBezTo>
                  <a:cubicBezTo>
                    <a:pt x="6079839" y="1951703"/>
                    <a:pt x="6086803" y="1974312"/>
                    <a:pt x="6092509" y="1989276"/>
                  </a:cubicBezTo>
                  <a:cubicBezTo>
                    <a:pt x="6097775" y="2004495"/>
                    <a:pt x="6101823" y="2012140"/>
                    <a:pt x="6107813" y="2005471"/>
                  </a:cubicBezTo>
                  <a:cubicBezTo>
                    <a:pt x="6134443" y="2069462"/>
                    <a:pt x="6142683" y="2067055"/>
                    <a:pt x="6165927" y="2119790"/>
                  </a:cubicBezTo>
                  <a:cubicBezTo>
                    <a:pt x="6172271" y="2129700"/>
                    <a:pt x="6170671" y="2116010"/>
                    <a:pt x="6164867" y="2107091"/>
                  </a:cubicBezTo>
                  <a:cubicBezTo>
                    <a:pt x="6166891" y="2101627"/>
                    <a:pt x="6197059" y="2165801"/>
                    <a:pt x="6192247" y="2178189"/>
                  </a:cubicBezTo>
                  <a:cubicBezTo>
                    <a:pt x="6201775" y="2180808"/>
                    <a:pt x="6200075" y="2186145"/>
                    <a:pt x="6217303" y="2210835"/>
                  </a:cubicBezTo>
                  <a:cubicBezTo>
                    <a:pt x="6214855" y="2211260"/>
                    <a:pt x="6212435" y="2211798"/>
                    <a:pt x="6213057" y="2221113"/>
                  </a:cubicBezTo>
                  <a:cubicBezTo>
                    <a:pt x="6201107" y="2199906"/>
                    <a:pt x="6189117" y="2178627"/>
                    <a:pt x="6177211" y="2157505"/>
                  </a:cubicBezTo>
                  <a:cubicBezTo>
                    <a:pt x="6179619" y="2156981"/>
                    <a:pt x="6182025" y="2156372"/>
                    <a:pt x="6181359" y="2147057"/>
                  </a:cubicBezTo>
                  <a:cubicBezTo>
                    <a:pt x="6176503" y="2138789"/>
                    <a:pt x="6171691" y="2130592"/>
                    <a:pt x="6166933" y="2122480"/>
                  </a:cubicBezTo>
                  <a:cubicBezTo>
                    <a:pt x="6162147" y="2114382"/>
                    <a:pt x="6156867" y="2106653"/>
                    <a:pt x="6151955" y="2098809"/>
                  </a:cubicBezTo>
                  <a:cubicBezTo>
                    <a:pt x="6142087" y="2083166"/>
                    <a:pt x="6132361" y="2067777"/>
                    <a:pt x="6122777" y="2052601"/>
                  </a:cubicBezTo>
                  <a:cubicBezTo>
                    <a:pt x="6103735" y="2022177"/>
                    <a:pt x="6086139" y="1992065"/>
                    <a:pt x="6066955" y="1963481"/>
                  </a:cubicBezTo>
                  <a:cubicBezTo>
                    <a:pt x="6048325" y="1934558"/>
                    <a:pt x="6030443" y="1905720"/>
                    <a:pt x="6013143" y="1876443"/>
                  </a:cubicBezTo>
                  <a:cubicBezTo>
                    <a:pt x="5995051" y="1847704"/>
                    <a:pt x="5976775" y="1819022"/>
                    <a:pt x="5959247" y="1789108"/>
                  </a:cubicBezTo>
                  <a:cubicBezTo>
                    <a:pt x="5950329" y="1779651"/>
                    <a:pt x="5963355" y="1800476"/>
                    <a:pt x="5962929" y="1808093"/>
                  </a:cubicBezTo>
                  <a:cubicBezTo>
                    <a:pt x="5951363" y="1791387"/>
                    <a:pt x="5940191" y="1775248"/>
                    <a:pt x="5929319" y="1759548"/>
                  </a:cubicBezTo>
                  <a:cubicBezTo>
                    <a:pt x="5918221" y="1744003"/>
                    <a:pt x="5906471" y="1729606"/>
                    <a:pt x="5895343" y="1715151"/>
                  </a:cubicBezTo>
                  <a:cubicBezTo>
                    <a:pt x="5884031" y="1700838"/>
                    <a:pt x="5872947" y="1686794"/>
                    <a:pt x="5861947" y="1672864"/>
                  </a:cubicBezTo>
                  <a:cubicBezTo>
                    <a:pt x="5856411" y="1665927"/>
                    <a:pt x="5850889" y="1659032"/>
                    <a:pt x="5845383" y="1652152"/>
                  </a:cubicBezTo>
                  <a:cubicBezTo>
                    <a:pt x="5839875" y="1645271"/>
                    <a:pt x="5834411" y="1638363"/>
                    <a:pt x="5828463" y="1631865"/>
                  </a:cubicBezTo>
                  <a:cubicBezTo>
                    <a:pt x="5805007" y="1605603"/>
                    <a:pt x="5781477" y="1579271"/>
                    <a:pt x="5756915" y="1551778"/>
                  </a:cubicBezTo>
                  <a:cubicBezTo>
                    <a:pt x="5750743" y="1544954"/>
                    <a:pt x="5744499" y="1538045"/>
                    <a:pt x="5738171" y="1531052"/>
                  </a:cubicBezTo>
                  <a:cubicBezTo>
                    <a:pt x="5731543" y="1524341"/>
                    <a:pt x="5724835" y="1517532"/>
                    <a:pt x="5718023" y="1510637"/>
                  </a:cubicBezTo>
                  <a:cubicBezTo>
                    <a:pt x="5704391" y="1496848"/>
                    <a:pt x="5690375" y="1482663"/>
                    <a:pt x="5675823" y="1467939"/>
                  </a:cubicBezTo>
                  <a:cubicBezTo>
                    <a:pt x="5673083" y="1462028"/>
                    <a:pt x="5673939" y="1461112"/>
                    <a:pt x="5675201" y="1460759"/>
                  </a:cubicBezTo>
                  <a:close/>
                  <a:moveTo>
                    <a:pt x="5676777" y="1456843"/>
                  </a:moveTo>
                  <a:lnTo>
                    <a:pt x="5677011" y="1456967"/>
                  </a:lnTo>
                  <a:lnTo>
                    <a:pt x="5676955" y="1457086"/>
                  </a:lnTo>
                  <a:close/>
                  <a:moveTo>
                    <a:pt x="1766711" y="1455877"/>
                  </a:moveTo>
                  <a:cubicBezTo>
                    <a:pt x="1751124" y="1473488"/>
                    <a:pt x="1732494" y="1492402"/>
                    <a:pt x="1712291" y="1511883"/>
                  </a:cubicBezTo>
                  <a:cubicBezTo>
                    <a:pt x="1702183" y="1521623"/>
                    <a:pt x="1691693" y="1531490"/>
                    <a:pt x="1680990" y="1541414"/>
                  </a:cubicBezTo>
                  <a:cubicBezTo>
                    <a:pt x="1675554" y="1546284"/>
                    <a:pt x="1670344" y="1551480"/>
                    <a:pt x="1665191" y="1556761"/>
                  </a:cubicBezTo>
                  <a:lnTo>
                    <a:pt x="1649547" y="1572447"/>
                  </a:lnTo>
                  <a:cubicBezTo>
                    <a:pt x="1628608" y="1593272"/>
                    <a:pt x="1607698" y="1614069"/>
                    <a:pt x="1587977" y="1633676"/>
                  </a:cubicBezTo>
                  <a:cubicBezTo>
                    <a:pt x="1582980" y="1638504"/>
                    <a:pt x="1578351" y="1643544"/>
                    <a:pt x="1573905" y="1648598"/>
                  </a:cubicBezTo>
                  <a:cubicBezTo>
                    <a:pt x="1569432" y="1653610"/>
                    <a:pt x="1565057" y="1658536"/>
                    <a:pt x="1560782" y="1663336"/>
                  </a:cubicBezTo>
                  <a:cubicBezTo>
                    <a:pt x="1552273" y="1672977"/>
                    <a:pt x="1544260" y="1682235"/>
                    <a:pt x="1536941" y="1690970"/>
                  </a:cubicBezTo>
                  <a:cubicBezTo>
                    <a:pt x="1545393" y="1680183"/>
                    <a:pt x="1554283" y="1669126"/>
                    <a:pt x="1563486" y="1657913"/>
                  </a:cubicBezTo>
                  <a:cubicBezTo>
                    <a:pt x="1568115" y="1652321"/>
                    <a:pt x="1572787" y="1646673"/>
                    <a:pt x="1577487" y="1640982"/>
                  </a:cubicBezTo>
                  <a:cubicBezTo>
                    <a:pt x="1582244" y="1635333"/>
                    <a:pt x="1587454" y="1630052"/>
                    <a:pt x="1592479" y="1624559"/>
                  </a:cubicBezTo>
                  <a:cubicBezTo>
                    <a:pt x="1612823" y="1602771"/>
                    <a:pt x="1633833" y="1580870"/>
                    <a:pt x="1654374" y="1559819"/>
                  </a:cubicBezTo>
                  <a:cubicBezTo>
                    <a:pt x="1659513" y="1554566"/>
                    <a:pt x="1664624" y="1549357"/>
                    <a:pt x="1669664" y="1544203"/>
                  </a:cubicBezTo>
                  <a:cubicBezTo>
                    <a:pt x="1674959" y="1539319"/>
                    <a:pt x="1680183" y="1534492"/>
                    <a:pt x="1685336" y="1529735"/>
                  </a:cubicBezTo>
                  <a:cubicBezTo>
                    <a:pt x="1695699" y="1520278"/>
                    <a:pt x="1705737" y="1511104"/>
                    <a:pt x="1715335" y="1502341"/>
                  </a:cubicBezTo>
                  <a:cubicBezTo>
                    <a:pt x="1734631" y="1484899"/>
                    <a:pt x="1752115" y="1469086"/>
                    <a:pt x="1766711" y="1455877"/>
                  </a:cubicBezTo>
                  <a:close/>
                  <a:moveTo>
                    <a:pt x="6047773" y="1444486"/>
                  </a:moveTo>
                  <a:cubicBezTo>
                    <a:pt x="6050411" y="1446516"/>
                    <a:pt x="6053837" y="1450221"/>
                    <a:pt x="6057201" y="1454022"/>
                  </a:cubicBezTo>
                  <a:cubicBezTo>
                    <a:pt x="6063727" y="1461809"/>
                    <a:pt x="6069815" y="1470133"/>
                    <a:pt x="6069391" y="1465744"/>
                  </a:cubicBezTo>
                  <a:cubicBezTo>
                    <a:pt x="6079201" y="1468675"/>
                    <a:pt x="6070509" y="1477056"/>
                    <a:pt x="6084411" y="1501406"/>
                  </a:cubicBezTo>
                  <a:cubicBezTo>
                    <a:pt x="6076993" y="1492700"/>
                    <a:pt x="6069645" y="1484050"/>
                    <a:pt x="6062255" y="1475371"/>
                  </a:cubicBezTo>
                  <a:cubicBezTo>
                    <a:pt x="6060627" y="1469100"/>
                    <a:pt x="6069815" y="1480737"/>
                    <a:pt x="6075095" y="1485904"/>
                  </a:cubicBezTo>
                  <a:cubicBezTo>
                    <a:pt x="6070197" y="1474267"/>
                    <a:pt x="6055347" y="1458425"/>
                    <a:pt x="6043071" y="1445004"/>
                  </a:cubicBezTo>
                  <a:cubicBezTo>
                    <a:pt x="6043285" y="1442102"/>
                    <a:pt x="6045135" y="1442456"/>
                    <a:pt x="6047773" y="1444486"/>
                  </a:cubicBezTo>
                  <a:close/>
                  <a:moveTo>
                    <a:pt x="1704477" y="1442753"/>
                  </a:moveTo>
                  <a:cubicBezTo>
                    <a:pt x="1689697" y="1443588"/>
                    <a:pt x="1664624" y="1471421"/>
                    <a:pt x="1643955" y="1491949"/>
                  </a:cubicBezTo>
                  <a:cubicBezTo>
                    <a:pt x="1659400" y="1482251"/>
                    <a:pt x="1708922" y="1444792"/>
                    <a:pt x="1704477" y="1442753"/>
                  </a:cubicBezTo>
                  <a:close/>
                  <a:moveTo>
                    <a:pt x="6155043" y="1436071"/>
                  </a:moveTo>
                  <a:cubicBezTo>
                    <a:pt x="6157775" y="1435674"/>
                    <a:pt x="6187377" y="1466664"/>
                    <a:pt x="6196807" y="1494511"/>
                  </a:cubicBezTo>
                  <a:cubicBezTo>
                    <a:pt x="6202651" y="1497031"/>
                    <a:pt x="6208287" y="1499226"/>
                    <a:pt x="6213667" y="1501010"/>
                  </a:cubicBezTo>
                  <a:cubicBezTo>
                    <a:pt x="6233839" y="1528149"/>
                    <a:pt x="6204819" y="1502567"/>
                    <a:pt x="6215719" y="1526096"/>
                  </a:cubicBezTo>
                  <a:cubicBezTo>
                    <a:pt x="6193491" y="1506772"/>
                    <a:pt x="6175343" y="1458906"/>
                    <a:pt x="6168647" y="1465645"/>
                  </a:cubicBezTo>
                  <a:cubicBezTo>
                    <a:pt x="6158595" y="1452621"/>
                    <a:pt x="6157067" y="1442979"/>
                    <a:pt x="6164711" y="1451998"/>
                  </a:cubicBezTo>
                  <a:cubicBezTo>
                    <a:pt x="6164371" y="1447765"/>
                    <a:pt x="6159869" y="1442059"/>
                    <a:pt x="6155043" y="1436071"/>
                  </a:cubicBezTo>
                  <a:close/>
                  <a:moveTo>
                    <a:pt x="944139" y="1433438"/>
                  </a:moveTo>
                  <a:cubicBezTo>
                    <a:pt x="941251" y="1433834"/>
                    <a:pt x="932658" y="1439737"/>
                    <a:pt x="923371" y="1448048"/>
                  </a:cubicBezTo>
                  <a:cubicBezTo>
                    <a:pt x="904499" y="1464413"/>
                    <a:pt x="879852" y="1488056"/>
                    <a:pt x="878719" y="1484644"/>
                  </a:cubicBezTo>
                  <a:cubicBezTo>
                    <a:pt x="875024" y="1505058"/>
                    <a:pt x="937174" y="1435519"/>
                    <a:pt x="933536" y="1454079"/>
                  </a:cubicBezTo>
                  <a:cubicBezTo>
                    <a:pt x="944493" y="1438336"/>
                    <a:pt x="947226" y="1433197"/>
                    <a:pt x="944139" y="1433438"/>
                  </a:cubicBezTo>
                  <a:close/>
                  <a:moveTo>
                    <a:pt x="1012597" y="1426527"/>
                  </a:moveTo>
                  <a:cubicBezTo>
                    <a:pt x="1010314" y="1423881"/>
                    <a:pt x="1005518" y="1424512"/>
                    <a:pt x="986880" y="1442725"/>
                  </a:cubicBezTo>
                  <a:cubicBezTo>
                    <a:pt x="995006" y="1438775"/>
                    <a:pt x="980183" y="1455424"/>
                    <a:pt x="985181" y="1454220"/>
                  </a:cubicBezTo>
                  <a:cubicBezTo>
                    <a:pt x="994510" y="1443078"/>
                    <a:pt x="1003783" y="1432376"/>
                    <a:pt x="1011754" y="1430351"/>
                  </a:cubicBezTo>
                  <a:cubicBezTo>
                    <a:pt x="1015944" y="1431555"/>
                    <a:pt x="985422" y="1463918"/>
                    <a:pt x="995870" y="1459501"/>
                  </a:cubicBezTo>
                  <a:cubicBezTo>
                    <a:pt x="1005284" y="1447481"/>
                    <a:pt x="1014288" y="1438676"/>
                    <a:pt x="1023235" y="1429983"/>
                  </a:cubicBezTo>
                  <a:cubicBezTo>
                    <a:pt x="1014649" y="1435094"/>
                    <a:pt x="1014879" y="1429173"/>
                    <a:pt x="1012597" y="1426527"/>
                  </a:cubicBezTo>
                  <a:close/>
                  <a:moveTo>
                    <a:pt x="5602485" y="1424903"/>
                  </a:moveTo>
                  <a:cubicBezTo>
                    <a:pt x="5606663" y="1428348"/>
                    <a:pt x="5615481" y="1440088"/>
                    <a:pt x="5613643" y="1433028"/>
                  </a:cubicBezTo>
                  <a:cubicBezTo>
                    <a:pt x="5622365" y="1442484"/>
                    <a:pt x="5631157" y="1460450"/>
                    <a:pt x="5631059" y="1453032"/>
                  </a:cubicBezTo>
                  <a:cubicBezTo>
                    <a:pt x="5630053" y="1455877"/>
                    <a:pt x="5661311" y="1508584"/>
                    <a:pt x="5664963" y="1493875"/>
                  </a:cubicBezTo>
                  <a:cubicBezTo>
                    <a:pt x="5672297" y="1500486"/>
                    <a:pt x="5688791" y="1534407"/>
                    <a:pt x="5689243" y="1521411"/>
                  </a:cubicBezTo>
                  <a:cubicBezTo>
                    <a:pt x="5701107" y="1534662"/>
                    <a:pt x="5688903" y="1526267"/>
                    <a:pt x="5695345" y="1539503"/>
                  </a:cubicBezTo>
                  <a:cubicBezTo>
                    <a:pt x="5681853" y="1524893"/>
                    <a:pt x="5643403" y="1476957"/>
                    <a:pt x="5641519" y="1483342"/>
                  </a:cubicBezTo>
                  <a:cubicBezTo>
                    <a:pt x="5627745" y="1468350"/>
                    <a:pt x="5626839" y="1462843"/>
                    <a:pt x="5624799" y="1456472"/>
                  </a:cubicBezTo>
                  <a:cubicBezTo>
                    <a:pt x="5623781" y="1453301"/>
                    <a:pt x="5622507" y="1449860"/>
                    <a:pt x="5619123" y="1444990"/>
                  </a:cubicBezTo>
                  <a:cubicBezTo>
                    <a:pt x="5615611" y="1440248"/>
                    <a:pt x="5609991" y="1434061"/>
                    <a:pt x="5600423" y="1425227"/>
                  </a:cubicBezTo>
                  <a:cubicBezTo>
                    <a:pt x="5600217" y="1423528"/>
                    <a:pt x="5601093" y="1423755"/>
                    <a:pt x="5602485" y="1424903"/>
                  </a:cubicBezTo>
                  <a:close/>
                  <a:moveTo>
                    <a:pt x="5851031" y="1423131"/>
                  </a:moveTo>
                  <a:cubicBezTo>
                    <a:pt x="5867779" y="1449407"/>
                    <a:pt x="5862753" y="1451233"/>
                    <a:pt x="5855971" y="1453597"/>
                  </a:cubicBezTo>
                  <a:cubicBezTo>
                    <a:pt x="5890203" y="1499693"/>
                    <a:pt x="5876727" y="1488509"/>
                    <a:pt x="5910067" y="1515634"/>
                  </a:cubicBezTo>
                  <a:cubicBezTo>
                    <a:pt x="5904729" y="1498561"/>
                    <a:pt x="5899391" y="1481445"/>
                    <a:pt x="5894055" y="1464357"/>
                  </a:cubicBezTo>
                  <a:cubicBezTo>
                    <a:pt x="5929263" y="1508060"/>
                    <a:pt x="5902337" y="1505823"/>
                    <a:pt x="5919439" y="1529890"/>
                  </a:cubicBezTo>
                  <a:cubicBezTo>
                    <a:pt x="5920259" y="1535652"/>
                    <a:pt x="5913083" y="1525473"/>
                    <a:pt x="5912035" y="1521948"/>
                  </a:cubicBezTo>
                  <a:cubicBezTo>
                    <a:pt x="5893333" y="1502411"/>
                    <a:pt x="5889651" y="1505837"/>
                    <a:pt x="5880789" y="1501335"/>
                  </a:cubicBezTo>
                  <a:cubicBezTo>
                    <a:pt x="5871389" y="1483568"/>
                    <a:pt x="5830391" y="1419026"/>
                    <a:pt x="5851031" y="1423131"/>
                  </a:cubicBezTo>
                  <a:close/>
                  <a:moveTo>
                    <a:pt x="6010751" y="1422990"/>
                  </a:moveTo>
                  <a:cubicBezTo>
                    <a:pt x="6016005" y="1428794"/>
                    <a:pt x="6023055" y="1436553"/>
                    <a:pt x="6031195" y="1445542"/>
                  </a:cubicBezTo>
                  <a:cubicBezTo>
                    <a:pt x="6039293" y="1454560"/>
                    <a:pt x="6048551" y="1464768"/>
                    <a:pt x="6057103" y="1476391"/>
                  </a:cubicBezTo>
                  <a:cubicBezTo>
                    <a:pt x="6074559" y="1499339"/>
                    <a:pt x="6092213" y="1525502"/>
                    <a:pt x="6102831" y="1550107"/>
                  </a:cubicBezTo>
                  <a:cubicBezTo>
                    <a:pt x="6090655" y="1530018"/>
                    <a:pt x="6077163" y="1511741"/>
                    <a:pt x="6062185" y="1491581"/>
                  </a:cubicBezTo>
                  <a:cubicBezTo>
                    <a:pt x="6054567" y="1481601"/>
                    <a:pt x="6047107" y="1470700"/>
                    <a:pt x="6038259" y="1459671"/>
                  </a:cubicBezTo>
                  <a:cubicBezTo>
                    <a:pt x="6029553" y="1448529"/>
                    <a:pt x="6020407" y="1436467"/>
                    <a:pt x="6010751" y="1422990"/>
                  </a:cubicBezTo>
                  <a:close/>
                  <a:moveTo>
                    <a:pt x="5588727" y="1395525"/>
                  </a:moveTo>
                  <a:cubicBezTo>
                    <a:pt x="5592719" y="1395454"/>
                    <a:pt x="5607683" y="1409003"/>
                    <a:pt x="5624163" y="1425128"/>
                  </a:cubicBezTo>
                  <a:cubicBezTo>
                    <a:pt x="5632571" y="1433027"/>
                    <a:pt x="5640585" y="1442329"/>
                    <a:pt x="5648131" y="1450582"/>
                  </a:cubicBezTo>
                  <a:cubicBezTo>
                    <a:pt x="5655619" y="1458893"/>
                    <a:pt x="5662387" y="1466396"/>
                    <a:pt x="5667215" y="1471747"/>
                  </a:cubicBezTo>
                  <a:cubicBezTo>
                    <a:pt x="5656539" y="1464343"/>
                    <a:pt x="5642327" y="1451304"/>
                    <a:pt x="5628283" y="1436907"/>
                  </a:cubicBezTo>
                  <a:cubicBezTo>
                    <a:pt x="5613615" y="1423103"/>
                    <a:pt x="5599119" y="1407969"/>
                    <a:pt x="5588727" y="1395525"/>
                  </a:cubicBezTo>
                  <a:close/>
                  <a:moveTo>
                    <a:pt x="6070013" y="1388446"/>
                  </a:moveTo>
                  <a:cubicBezTo>
                    <a:pt x="6082457" y="1403736"/>
                    <a:pt x="6071203" y="1393486"/>
                    <a:pt x="6074415" y="1401754"/>
                  </a:cubicBezTo>
                  <a:cubicBezTo>
                    <a:pt x="6080971" y="1415104"/>
                    <a:pt x="6086959" y="1420951"/>
                    <a:pt x="6093245" y="1425849"/>
                  </a:cubicBezTo>
                  <a:cubicBezTo>
                    <a:pt x="6099319" y="1430918"/>
                    <a:pt x="6105647" y="1435094"/>
                    <a:pt x="6112895" y="1444962"/>
                  </a:cubicBezTo>
                  <a:cubicBezTo>
                    <a:pt x="6102575" y="1441394"/>
                    <a:pt x="6117071" y="1461129"/>
                    <a:pt x="6122593" y="1478868"/>
                  </a:cubicBezTo>
                  <a:cubicBezTo>
                    <a:pt x="6104175" y="1461455"/>
                    <a:pt x="6093287" y="1416308"/>
                    <a:pt x="6081013" y="1421730"/>
                  </a:cubicBezTo>
                  <a:cubicBezTo>
                    <a:pt x="6062099" y="1400183"/>
                    <a:pt x="6066843" y="1387597"/>
                    <a:pt x="6070013" y="1388446"/>
                  </a:cubicBezTo>
                  <a:close/>
                  <a:moveTo>
                    <a:pt x="5417587" y="1374185"/>
                  </a:moveTo>
                  <a:cubicBezTo>
                    <a:pt x="5420073" y="1375308"/>
                    <a:pt x="5425927" y="1380086"/>
                    <a:pt x="5433635" y="1386719"/>
                  </a:cubicBezTo>
                  <a:cubicBezTo>
                    <a:pt x="5441279" y="1393416"/>
                    <a:pt x="5450893" y="1401825"/>
                    <a:pt x="5460703" y="1410418"/>
                  </a:cubicBezTo>
                  <a:cubicBezTo>
                    <a:pt x="5470191" y="1419366"/>
                    <a:pt x="5479987" y="1428370"/>
                    <a:pt x="5488679" y="1435561"/>
                  </a:cubicBezTo>
                  <a:cubicBezTo>
                    <a:pt x="5483907" y="1438945"/>
                    <a:pt x="5470063" y="1425255"/>
                    <a:pt x="5456033" y="1410942"/>
                  </a:cubicBezTo>
                  <a:cubicBezTo>
                    <a:pt x="5441465" y="1397252"/>
                    <a:pt x="5426755" y="1382840"/>
                    <a:pt x="5421743" y="1383576"/>
                  </a:cubicBezTo>
                  <a:cubicBezTo>
                    <a:pt x="5415981" y="1375592"/>
                    <a:pt x="5415099" y="1373061"/>
                    <a:pt x="5417587" y="1374185"/>
                  </a:cubicBezTo>
                  <a:close/>
                  <a:moveTo>
                    <a:pt x="6110023" y="1371684"/>
                  </a:moveTo>
                  <a:cubicBezTo>
                    <a:pt x="6125071" y="1394024"/>
                    <a:pt x="6149733" y="1421942"/>
                    <a:pt x="6151515" y="1440941"/>
                  </a:cubicBezTo>
                  <a:lnTo>
                    <a:pt x="6121149" y="1405251"/>
                  </a:lnTo>
                  <a:cubicBezTo>
                    <a:pt x="6119959" y="1390584"/>
                    <a:pt x="6122495" y="1398384"/>
                    <a:pt x="6110023" y="1371684"/>
                  </a:cubicBezTo>
                  <a:close/>
                  <a:moveTo>
                    <a:pt x="6154843" y="1368726"/>
                  </a:moveTo>
                  <a:cubicBezTo>
                    <a:pt x="6206885" y="1428795"/>
                    <a:pt x="6218777" y="1447171"/>
                    <a:pt x="6256619" y="1493323"/>
                  </a:cubicBezTo>
                  <a:cubicBezTo>
                    <a:pt x="6269955" y="1520873"/>
                    <a:pt x="6212533" y="1448063"/>
                    <a:pt x="6239643" y="1486627"/>
                  </a:cubicBezTo>
                  <a:cubicBezTo>
                    <a:pt x="6221537" y="1473347"/>
                    <a:pt x="6192247" y="1411212"/>
                    <a:pt x="6193859" y="1432306"/>
                  </a:cubicBezTo>
                  <a:cubicBezTo>
                    <a:pt x="6186315" y="1420315"/>
                    <a:pt x="6169821" y="1396984"/>
                    <a:pt x="6170927" y="1405251"/>
                  </a:cubicBezTo>
                  <a:cubicBezTo>
                    <a:pt x="6157533" y="1385757"/>
                    <a:pt x="6170191" y="1397352"/>
                    <a:pt x="6154843" y="1368726"/>
                  </a:cubicBezTo>
                  <a:close/>
                  <a:moveTo>
                    <a:pt x="5517671" y="1356427"/>
                  </a:moveTo>
                  <a:lnTo>
                    <a:pt x="5563335" y="1397469"/>
                  </a:lnTo>
                  <a:cubicBezTo>
                    <a:pt x="5581167" y="1414036"/>
                    <a:pt x="5598325" y="1430324"/>
                    <a:pt x="5612751" y="1443844"/>
                  </a:cubicBezTo>
                  <a:cubicBezTo>
                    <a:pt x="5625507" y="1474636"/>
                    <a:pt x="5570251" y="1400721"/>
                    <a:pt x="5581027" y="1427507"/>
                  </a:cubicBezTo>
                  <a:cubicBezTo>
                    <a:pt x="5568569" y="1411325"/>
                    <a:pt x="5555065" y="1398039"/>
                    <a:pt x="5543495" y="1386539"/>
                  </a:cubicBezTo>
                  <a:close/>
                  <a:moveTo>
                    <a:pt x="5517559" y="1356296"/>
                  </a:moveTo>
                  <a:lnTo>
                    <a:pt x="5517671" y="1356427"/>
                  </a:lnTo>
                  <a:lnTo>
                    <a:pt x="5517545" y="1356314"/>
                  </a:lnTo>
                  <a:close/>
                  <a:moveTo>
                    <a:pt x="2082897" y="1355729"/>
                  </a:moveTo>
                  <a:cubicBezTo>
                    <a:pt x="2064252" y="1368187"/>
                    <a:pt x="2051242" y="1376285"/>
                    <a:pt x="2036674" y="1385770"/>
                  </a:cubicBezTo>
                  <a:cubicBezTo>
                    <a:pt x="2022559" y="1395921"/>
                    <a:pt x="2007001" y="1407643"/>
                    <a:pt x="1983089" y="1426812"/>
                  </a:cubicBezTo>
                  <a:cubicBezTo>
                    <a:pt x="1973632" y="1432447"/>
                    <a:pt x="1993013" y="1414580"/>
                    <a:pt x="2017420" y="1395001"/>
                  </a:cubicBezTo>
                  <a:cubicBezTo>
                    <a:pt x="2023564" y="1390173"/>
                    <a:pt x="2029836" y="1384978"/>
                    <a:pt x="2036363" y="1380490"/>
                  </a:cubicBezTo>
                  <a:cubicBezTo>
                    <a:pt x="2042932" y="1376059"/>
                    <a:pt x="2049430" y="1371868"/>
                    <a:pt x="2055446" y="1368230"/>
                  </a:cubicBezTo>
                  <a:cubicBezTo>
                    <a:pt x="2067508" y="1360953"/>
                    <a:pt x="2077701" y="1355927"/>
                    <a:pt x="2082897" y="1355729"/>
                  </a:cubicBezTo>
                  <a:close/>
                  <a:moveTo>
                    <a:pt x="6114695" y="1355291"/>
                  </a:moveTo>
                  <a:cubicBezTo>
                    <a:pt x="6119153" y="1356424"/>
                    <a:pt x="6135179" y="1374899"/>
                    <a:pt x="6134103" y="1367721"/>
                  </a:cubicBezTo>
                  <a:cubicBezTo>
                    <a:pt x="6147467" y="1383874"/>
                    <a:pt x="6131259" y="1371855"/>
                    <a:pt x="6146547" y="1390146"/>
                  </a:cubicBezTo>
                  <a:cubicBezTo>
                    <a:pt x="6137643" y="1384851"/>
                    <a:pt x="6132801" y="1381864"/>
                    <a:pt x="6133283" y="1384568"/>
                  </a:cubicBezTo>
                  <a:cubicBezTo>
                    <a:pt x="6133791" y="1387244"/>
                    <a:pt x="6139003" y="1396148"/>
                    <a:pt x="6149053" y="1415544"/>
                  </a:cubicBezTo>
                  <a:cubicBezTo>
                    <a:pt x="6141367" y="1406724"/>
                    <a:pt x="6134117" y="1397522"/>
                    <a:pt x="6125977" y="1388957"/>
                  </a:cubicBezTo>
                  <a:cubicBezTo>
                    <a:pt x="6122211" y="1377730"/>
                    <a:pt x="6118431" y="1366475"/>
                    <a:pt x="6114695" y="1355291"/>
                  </a:cubicBezTo>
                  <a:close/>
                  <a:moveTo>
                    <a:pt x="2151191" y="1350109"/>
                  </a:moveTo>
                  <a:cubicBezTo>
                    <a:pt x="2124561" y="1365286"/>
                    <a:pt x="2114793" y="1372194"/>
                    <a:pt x="2100169" y="1386337"/>
                  </a:cubicBezTo>
                  <a:cubicBezTo>
                    <a:pt x="2072746" y="1394506"/>
                    <a:pt x="2142796" y="1344857"/>
                    <a:pt x="2151191" y="1350109"/>
                  </a:cubicBezTo>
                  <a:close/>
                  <a:moveTo>
                    <a:pt x="712203" y="1347391"/>
                  </a:moveTo>
                  <a:cubicBezTo>
                    <a:pt x="718715" y="1344800"/>
                    <a:pt x="698824" y="1372081"/>
                    <a:pt x="690372" y="1377192"/>
                  </a:cubicBezTo>
                  <a:cubicBezTo>
                    <a:pt x="682883" y="1388248"/>
                    <a:pt x="695936" y="1378593"/>
                    <a:pt x="702321" y="1375692"/>
                  </a:cubicBezTo>
                  <a:cubicBezTo>
                    <a:pt x="694294" y="1395440"/>
                    <a:pt x="660232" y="1411622"/>
                    <a:pt x="674262" y="1409215"/>
                  </a:cubicBezTo>
                  <a:cubicBezTo>
                    <a:pt x="627401" y="1457236"/>
                    <a:pt x="686692" y="1373837"/>
                    <a:pt x="712203" y="1347391"/>
                  </a:cubicBezTo>
                  <a:close/>
                  <a:moveTo>
                    <a:pt x="2068230" y="1334012"/>
                  </a:moveTo>
                  <a:cubicBezTo>
                    <a:pt x="2052501" y="1342988"/>
                    <a:pt x="2035952" y="1353705"/>
                    <a:pt x="2019374" y="1365526"/>
                  </a:cubicBezTo>
                  <a:cubicBezTo>
                    <a:pt x="2003221" y="1377998"/>
                    <a:pt x="1986826" y="1391278"/>
                    <a:pt x="1970560" y="1404231"/>
                  </a:cubicBezTo>
                  <a:cubicBezTo>
                    <a:pt x="1954279" y="1417185"/>
                    <a:pt x="1938112" y="1429813"/>
                    <a:pt x="1922369" y="1441026"/>
                  </a:cubicBezTo>
                  <a:cubicBezTo>
                    <a:pt x="1907065" y="1452847"/>
                    <a:pt x="1892342" y="1463479"/>
                    <a:pt x="1878128" y="1471379"/>
                  </a:cubicBezTo>
                  <a:cubicBezTo>
                    <a:pt x="1886679" y="1464767"/>
                    <a:pt x="1894833" y="1458227"/>
                    <a:pt x="1902677" y="1451771"/>
                  </a:cubicBezTo>
                  <a:cubicBezTo>
                    <a:pt x="1910562" y="1445344"/>
                    <a:pt x="1917966" y="1438732"/>
                    <a:pt x="1925767" y="1432956"/>
                  </a:cubicBezTo>
                  <a:cubicBezTo>
                    <a:pt x="1941042" y="1420951"/>
                    <a:pt x="1955737" y="1409399"/>
                    <a:pt x="1970390" y="1397889"/>
                  </a:cubicBezTo>
                  <a:cubicBezTo>
                    <a:pt x="1985099" y="1386408"/>
                    <a:pt x="1999922" y="1375153"/>
                    <a:pt x="2015693" y="1364110"/>
                  </a:cubicBezTo>
                  <a:cubicBezTo>
                    <a:pt x="2031747" y="1353478"/>
                    <a:pt x="2049217" y="1343766"/>
                    <a:pt x="2068230" y="1334012"/>
                  </a:cubicBezTo>
                  <a:close/>
                  <a:moveTo>
                    <a:pt x="1200143" y="1333516"/>
                  </a:moveTo>
                  <a:cubicBezTo>
                    <a:pt x="1179884" y="1354596"/>
                    <a:pt x="1195485" y="1346782"/>
                    <a:pt x="1169747" y="1372321"/>
                  </a:cubicBezTo>
                  <a:cubicBezTo>
                    <a:pt x="1181328" y="1371585"/>
                    <a:pt x="1196094" y="1353818"/>
                    <a:pt x="1208113" y="1350831"/>
                  </a:cubicBezTo>
                  <a:cubicBezTo>
                    <a:pt x="1200808" y="1359113"/>
                    <a:pt x="1193531" y="1367366"/>
                    <a:pt x="1186311" y="1375535"/>
                  </a:cubicBezTo>
                  <a:cubicBezTo>
                    <a:pt x="1174915" y="1380801"/>
                    <a:pt x="1168530" y="1382005"/>
                    <a:pt x="1168615" y="1377984"/>
                  </a:cubicBezTo>
                  <a:cubicBezTo>
                    <a:pt x="1164070" y="1384440"/>
                    <a:pt x="1151513" y="1397379"/>
                    <a:pt x="1141716" y="1408096"/>
                  </a:cubicBezTo>
                  <a:cubicBezTo>
                    <a:pt x="1131976" y="1418856"/>
                    <a:pt x="1125563" y="1427902"/>
                    <a:pt x="1131778" y="1425141"/>
                  </a:cubicBezTo>
                  <a:cubicBezTo>
                    <a:pt x="1140230" y="1415854"/>
                    <a:pt x="1146686" y="1410036"/>
                    <a:pt x="1151754" y="1405661"/>
                  </a:cubicBezTo>
                  <a:cubicBezTo>
                    <a:pt x="1156822" y="1401272"/>
                    <a:pt x="1160616" y="1398413"/>
                    <a:pt x="1164453" y="1395709"/>
                  </a:cubicBezTo>
                  <a:cubicBezTo>
                    <a:pt x="1172126" y="1390287"/>
                    <a:pt x="1179997" y="1385459"/>
                    <a:pt x="1198699" y="1370297"/>
                  </a:cubicBezTo>
                  <a:cubicBezTo>
                    <a:pt x="1261599" y="1292475"/>
                    <a:pt x="1177435" y="1372378"/>
                    <a:pt x="1200143" y="1333516"/>
                  </a:cubicBezTo>
                  <a:close/>
                  <a:moveTo>
                    <a:pt x="5428611" y="1329510"/>
                  </a:moveTo>
                  <a:cubicBezTo>
                    <a:pt x="5434967" y="1333885"/>
                    <a:pt x="5437119" y="1337735"/>
                    <a:pt x="5439157" y="1341614"/>
                  </a:cubicBezTo>
                  <a:cubicBezTo>
                    <a:pt x="5446491" y="1352983"/>
                    <a:pt x="5448317" y="1347447"/>
                    <a:pt x="5462941" y="1360571"/>
                  </a:cubicBezTo>
                  <a:cubicBezTo>
                    <a:pt x="5465489" y="1366375"/>
                    <a:pt x="5467981" y="1372038"/>
                    <a:pt x="5470529" y="1377843"/>
                  </a:cubicBezTo>
                  <a:cubicBezTo>
                    <a:pt x="5474635" y="1378480"/>
                    <a:pt x="5476899" y="1377319"/>
                    <a:pt x="5479307" y="1378862"/>
                  </a:cubicBezTo>
                  <a:cubicBezTo>
                    <a:pt x="5481755" y="1380362"/>
                    <a:pt x="5484233" y="1384737"/>
                    <a:pt x="5488495" y="1396657"/>
                  </a:cubicBezTo>
                  <a:cubicBezTo>
                    <a:pt x="5503599" y="1409824"/>
                    <a:pt x="5491891" y="1389083"/>
                    <a:pt x="5514387" y="1411593"/>
                  </a:cubicBezTo>
                  <a:cubicBezTo>
                    <a:pt x="5527031" y="1447071"/>
                    <a:pt x="5549171" y="1425552"/>
                    <a:pt x="5574571" y="1476107"/>
                  </a:cubicBezTo>
                  <a:cubicBezTo>
                    <a:pt x="5576863" y="1467202"/>
                    <a:pt x="5617961" y="1528276"/>
                    <a:pt x="5607315" y="1498943"/>
                  </a:cubicBezTo>
                  <a:cubicBezTo>
                    <a:pt x="5630391" y="1524694"/>
                    <a:pt x="5618571" y="1515832"/>
                    <a:pt x="5622775" y="1530032"/>
                  </a:cubicBezTo>
                  <a:cubicBezTo>
                    <a:pt x="5609327" y="1513935"/>
                    <a:pt x="5595875" y="1499721"/>
                    <a:pt x="5582299" y="1486145"/>
                  </a:cubicBezTo>
                  <a:cubicBezTo>
                    <a:pt x="5568271" y="1473021"/>
                    <a:pt x="5553887" y="1460775"/>
                    <a:pt x="5539305" y="1447750"/>
                  </a:cubicBezTo>
                  <a:cubicBezTo>
                    <a:pt x="5509859" y="1421984"/>
                    <a:pt x="5480397" y="1392410"/>
                    <a:pt x="5444283" y="1353152"/>
                  </a:cubicBezTo>
                  <a:cubicBezTo>
                    <a:pt x="5436579" y="1347136"/>
                    <a:pt x="5441181" y="1355262"/>
                    <a:pt x="5441379" y="1358277"/>
                  </a:cubicBezTo>
                  <a:cubicBezTo>
                    <a:pt x="5416011" y="1334918"/>
                    <a:pt x="5437897" y="1343511"/>
                    <a:pt x="5428611" y="1329510"/>
                  </a:cubicBezTo>
                  <a:close/>
                  <a:moveTo>
                    <a:pt x="1826964" y="1315919"/>
                  </a:moveTo>
                  <a:cubicBezTo>
                    <a:pt x="1802487" y="1346881"/>
                    <a:pt x="1729676" y="1371840"/>
                    <a:pt x="1747713" y="1380065"/>
                  </a:cubicBezTo>
                  <a:cubicBezTo>
                    <a:pt x="1758670" y="1381084"/>
                    <a:pt x="1778108" y="1351213"/>
                    <a:pt x="1788981" y="1352331"/>
                  </a:cubicBezTo>
                  <a:cubicBezTo>
                    <a:pt x="1791161" y="1355035"/>
                    <a:pt x="1764758" y="1390343"/>
                    <a:pt x="1777386" y="1373765"/>
                  </a:cubicBezTo>
                  <a:cubicBezTo>
                    <a:pt x="1804865" y="1344049"/>
                    <a:pt x="1814421" y="1333927"/>
                    <a:pt x="1826964" y="1315919"/>
                  </a:cubicBezTo>
                  <a:close/>
                  <a:moveTo>
                    <a:pt x="1055476" y="1313297"/>
                  </a:moveTo>
                  <a:cubicBezTo>
                    <a:pt x="1054270" y="1313395"/>
                    <a:pt x="1051819" y="1314511"/>
                    <a:pt x="1047713" y="1316967"/>
                  </a:cubicBezTo>
                  <a:cubicBezTo>
                    <a:pt x="1041583" y="1327075"/>
                    <a:pt x="1028318" y="1344870"/>
                    <a:pt x="1021352" y="1354865"/>
                  </a:cubicBezTo>
                  <a:cubicBezTo>
                    <a:pt x="1014500" y="1364959"/>
                    <a:pt x="1014458" y="1367678"/>
                    <a:pt x="1036147" y="1349033"/>
                  </a:cubicBezTo>
                  <a:cubicBezTo>
                    <a:pt x="1022895" y="1357131"/>
                    <a:pt x="1033598" y="1343865"/>
                    <a:pt x="1043692" y="1331166"/>
                  </a:cubicBezTo>
                  <a:cubicBezTo>
                    <a:pt x="1051497" y="1321865"/>
                    <a:pt x="1059094" y="1313002"/>
                    <a:pt x="1055476" y="1313297"/>
                  </a:cubicBezTo>
                  <a:close/>
                  <a:moveTo>
                    <a:pt x="6054129" y="1311531"/>
                  </a:moveTo>
                  <a:cubicBezTo>
                    <a:pt x="6057271" y="1303504"/>
                    <a:pt x="6096415" y="1356564"/>
                    <a:pt x="6092991" y="1366106"/>
                  </a:cubicBezTo>
                  <a:cubicBezTo>
                    <a:pt x="6069375" y="1344418"/>
                    <a:pt x="6074487" y="1332129"/>
                    <a:pt x="6054129" y="1311531"/>
                  </a:cubicBezTo>
                  <a:close/>
                  <a:moveTo>
                    <a:pt x="5448019" y="1308107"/>
                  </a:moveTo>
                  <a:cubicBezTo>
                    <a:pt x="5460203" y="1312070"/>
                    <a:pt x="5483307" y="1328414"/>
                    <a:pt x="5509871" y="1349416"/>
                  </a:cubicBezTo>
                  <a:lnTo>
                    <a:pt x="5517545" y="1356314"/>
                  </a:lnTo>
                  <a:lnTo>
                    <a:pt x="5514249" y="1360860"/>
                  </a:lnTo>
                  <a:cubicBezTo>
                    <a:pt x="5514049" y="1362808"/>
                    <a:pt x="5514381" y="1364741"/>
                    <a:pt x="5514133" y="1365328"/>
                  </a:cubicBezTo>
                  <a:cubicBezTo>
                    <a:pt x="5513495" y="1366631"/>
                    <a:pt x="5511189" y="1361917"/>
                    <a:pt x="5496281" y="1342564"/>
                  </a:cubicBezTo>
                  <a:cubicBezTo>
                    <a:pt x="5486103" y="1335570"/>
                    <a:pt x="5496055" y="1351709"/>
                    <a:pt x="5498447" y="1359198"/>
                  </a:cubicBezTo>
                  <a:cubicBezTo>
                    <a:pt x="5472865" y="1329426"/>
                    <a:pt x="5474863" y="1336759"/>
                    <a:pt x="5439751" y="1308558"/>
                  </a:cubicBezTo>
                  <a:cubicBezTo>
                    <a:pt x="5441111" y="1306842"/>
                    <a:pt x="5443959" y="1306787"/>
                    <a:pt x="5448019" y="1308107"/>
                  </a:cubicBezTo>
                  <a:close/>
                  <a:moveTo>
                    <a:pt x="5334491" y="1306179"/>
                  </a:moveTo>
                  <a:cubicBezTo>
                    <a:pt x="5337357" y="1307068"/>
                    <a:pt x="5342019" y="1309832"/>
                    <a:pt x="5347363" y="1313555"/>
                  </a:cubicBezTo>
                  <a:cubicBezTo>
                    <a:pt x="5358095" y="1320917"/>
                    <a:pt x="5370665" y="1333135"/>
                    <a:pt x="5377559" y="1340978"/>
                  </a:cubicBezTo>
                  <a:cubicBezTo>
                    <a:pt x="5382033" y="1352926"/>
                    <a:pt x="5345621" y="1316599"/>
                    <a:pt x="5332383" y="1310058"/>
                  </a:cubicBezTo>
                  <a:cubicBezTo>
                    <a:pt x="5330551" y="1306278"/>
                    <a:pt x="5331623" y="1305291"/>
                    <a:pt x="5334491" y="1306179"/>
                  </a:cubicBezTo>
                  <a:close/>
                  <a:moveTo>
                    <a:pt x="5626655" y="1300941"/>
                  </a:moveTo>
                  <a:cubicBezTo>
                    <a:pt x="5657361" y="1335003"/>
                    <a:pt x="5638079" y="1325235"/>
                    <a:pt x="5654543" y="1356564"/>
                  </a:cubicBezTo>
                  <a:cubicBezTo>
                    <a:pt x="5625339" y="1322347"/>
                    <a:pt x="5626611" y="1308260"/>
                    <a:pt x="5626655" y="1300941"/>
                  </a:cubicBezTo>
                  <a:close/>
                  <a:moveTo>
                    <a:pt x="1138366" y="1300782"/>
                  </a:moveTo>
                  <a:cubicBezTo>
                    <a:pt x="1136361" y="1297281"/>
                    <a:pt x="1089059" y="1335431"/>
                    <a:pt x="1074597" y="1357017"/>
                  </a:cubicBezTo>
                  <a:cubicBezTo>
                    <a:pt x="1086206" y="1356961"/>
                    <a:pt x="1102473" y="1333106"/>
                    <a:pt x="1117196" y="1317420"/>
                  </a:cubicBezTo>
                  <a:cubicBezTo>
                    <a:pt x="1123510" y="1314673"/>
                    <a:pt x="1118612" y="1321044"/>
                    <a:pt x="1122378" y="1320322"/>
                  </a:cubicBezTo>
                  <a:cubicBezTo>
                    <a:pt x="1134670" y="1307743"/>
                    <a:pt x="1139035" y="1301948"/>
                    <a:pt x="1138366" y="1300782"/>
                  </a:cubicBezTo>
                  <a:close/>
                  <a:moveTo>
                    <a:pt x="5795451" y="1299993"/>
                  </a:moveTo>
                  <a:cubicBezTo>
                    <a:pt x="5814025" y="1321880"/>
                    <a:pt x="5821923" y="1341247"/>
                    <a:pt x="5827999" y="1359991"/>
                  </a:cubicBezTo>
                  <a:cubicBezTo>
                    <a:pt x="5789519" y="1313301"/>
                    <a:pt x="5795551" y="1316585"/>
                    <a:pt x="5795451" y="1299993"/>
                  </a:cubicBezTo>
                  <a:close/>
                  <a:moveTo>
                    <a:pt x="5967955" y="1297402"/>
                  </a:moveTo>
                  <a:cubicBezTo>
                    <a:pt x="5970687" y="1300870"/>
                    <a:pt x="5974495" y="1305726"/>
                    <a:pt x="5979039" y="1311517"/>
                  </a:cubicBezTo>
                  <a:cubicBezTo>
                    <a:pt x="5983329" y="1317519"/>
                    <a:pt x="5988313" y="1324485"/>
                    <a:pt x="5993651" y="1331945"/>
                  </a:cubicBezTo>
                  <a:cubicBezTo>
                    <a:pt x="6004311" y="1346881"/>
                    <a:pt x="6016443" y="1363728"/>
                    <a:pt x="6027727" y="1378537"/>
                  </a:cubicBezTo>
                  <a:cubicBezTo>
                    <a:pt x="6050293" y="1408153"/>
                    <a:pt x="6069575" y="1429686"/>
                    <a:pt x="6067423" y="1411339"/>
                  </a:cubicBezTo>
                  <a:cubicBezTo>
                    <a:pt x="6075831" y="1420513"/>
                    <a:pt x="6082683" y="1429063"/>
                    <a:pt x="6087879" y="1437374"/>
                  </a:cubicBezTo>
                  <a:cubicBezTo>
                    <a:pt x="6093091" y="1445670"/>
                    <a:pt x="6097195" y="1453258"/>
                    <a:pt x="6100919" y="1459855"/>
                  </a:cubicBezTo>
                  <a:cubicBezTo>
                    <a:pt x="6108365" y="1473064"/>
                    <a:pt x="6114297" y="1482337"/>
                    <a:pt x="6124519" y="1485635"/>
                  </a:cubicBezTo>
                  <a:cubicBezTo>
                    <a:pt x="6147495" y="1522444"/>
                    <a:pt x="6115315" y="1497768"/>
                    <a:pt x="6111805" y="1493167"/>
                  </a:cubicBezTo>
                  <a:cubicBezTo>
                    <a:pt x="6130747" y="1530145"/>
                    <a:pt x="6126373" y="1498603"/>
                    <a:pt x="6154461" y="1539093"/>
                  </a:cubicBezTo>
                  <a:cubicBezTo>
                    <a:pt x="6151955" y="1530117"/>
                    <a:pt x="6149463" y="1521170"/>
                    <a:pt x="6146959" y="1512152"/>
                  </a:cubicBezTo>
                  <a:cubicBezTo>
                    <a:pt x="6149207" y="1511203"/>
                    <a:pt x="6155339" y="1524482"/>
                    <a:pt x="6164287" y="1541287"/>
                  </a:cubicBezTo>
                  <a:cubicBezTo>
                    <a:pt x="6168703" y="1549739"/>
                    <a:pt x="6174069" y="1558884"/>
                    <a:pt x="6179591" y="1567931"/>
                  </a:cubicBezTo>
                  <a:cubicBezTo>
                    <a:pt x="6185039" y="1577048"/>
                    <a:pt x="6191071" y="1585726"/>
                    <a:pt x="6197655" y="1592677"/>
                  </a:cubicBezTo>
                  <a:cubicBezTo>
                    <a:pt x="6198559" y="1562763"/>
                    <a:pt x="6198461" y="1553207"/>
                    <a:pt x="6213339" y="1617877"/>
                  </a:cubicBezTo>
                  <a:cubicBezTo>
                    <a:pt x="6164979" y="1556265"/>
                    <a:pt x="6184163" y="1576850"/>
                    <a:pt x="6145231" y="1541726"/>
                  </a:cubicBezTo>
                  <a:cubicBezTo>
                    <a:pt x="6143603" y="1535369"/>
                    <a:pt x="6152775" y="1547148"/>
                    <a:pt x="6158143" y="1552500"/>
                  </a:cubicBezTo>
                  <a:cubicBezTo>
                    <a:pt x="6150567" y="1532226"/>
                    <a:pt x="6129319" y="1518069"/>
                    <a:pt x="6139583" y="1539503"/>
                  </a:cubicBezTo>
                  <a:cubicBezTo>
                    <a:pt x="6156527" y="1565439"/>
                    <a:pt x="6167515" y="1569431"/>
                    <a:pt x="6170075" y="1599841"/>
                  </a:cubicBezTo>
                  <a:cubicBezTo>
                    <a:pt x="6184799" y="1610346"/>
                    <a:pt x="6204521" y="1648188"/>
                    <a:pt x="6198647" y="1617835"/>
                  </a:cubicBezTo>
                  <a:cubicBezTo>
                    <a:pt x="6235059" y="1672609"/>
                    <a:pt x="6220419" y="1632289"/>
                    <a:pt x="6242887" y="1661170"/>
                  </a:cubicBezTo>
                  <a:cubicBezTo>
                    <a:pt x="6240663" y="1673939"/>
                    <a:pt x="6228475" y="1652449"/>
                    <a:pt x="6250489" y="1695147"/>
                  </a:cubicBezTo>
                  <a:cubicBezTo>
                    <a:pt x="6252767" y="1698176"/>
                    <a:pt x="6255161" y="1701333"/>
                    <a:pt x="6257553" y="1704519"/>
                  </a:cubicBezTo>
                  <a:cubicBezTo>
                    <a:pt x="6259819" y="1707803"/>
                    <a:pt x="6262099" y="1711102"/>
                    <a:pt x="6264335" y="1714330"/>
                  </a:cubicBezTo>
                  <a:cubicBezTo>
                    <a:pt x="6268807" y="1720771"/>
                    <a:pt x="6273099" y="1726887"/>
                    <a:pt x="6276763" y="1731686"/>
                  </a:cubicBezTo>
                  <a:cubicBezTo>
                    <a:pt x="6284111" y="1741299"/>
                    <a:pt x="6288967" y="1745759"/>
                    <a:pt x="6287723" y="1737448"/>
                  </a:cubicBezTo>
                  <a:cubicBezTo>
                    <a:pt x="6310231" y="1778065"/>
                    <a:pt x="6278251" y="1739968"/>
                    <a:pt x="6280883" y="1753120"/>
                  </a:cubicBezTo>
                  <a:cubicBezTo>
                    <a:pt x="6275221" y="1740973"/>
                    <a:pt x="6266443" y="1727368"/>
                    <a:pt x="6258727" y="1714316"/>
                  </a:cubicBezTo>
                  <a:cubicBezTo>
                    <a:pt x="6251111" y="1701178"/>
                    <a:pt x="6243595" y="1689257"/>
                    <a:pt x="6242037" y="1679277"/>
                  </a:cubicBezTo>
                  <a:cubicBezTo>
                    <a:pt x="6224511" y="1655592"/>
                    <a:pt x="6207919" y="1633804"/>
                    <a:pt x="6210255" y="1647310"/>
                  </a:cubicBezTo>
                  <a:cubicBezTo>
                    <a:pt x="6214515" y="1659315"/>
                    <a:pt x="6228955" y="1675681"/>
                    <a:pt x="6239575" y="1690390"/>
                  </a:cubicBezTo>
                  <a:cubicBezTo>
                    <a:pt x="6225459" y="1690178"/>
                    <a:pt x="6200019" y="1638830"/>
                    <a:pt x="6157703" y="1588657"/>
                  </a:cubicBezTo>
                  <a:cubicBezTo>
                    <a:pt x="6154503" y="1546822"/>
                    <a:pt x="6091815" y="1483809"/>
                    <a:pt x="6076159" y="1437912"/>
                  </a:cubicBezTo>
                  <a:cubicBezTo>
                    <a:pt x="6071161" y="1435562"/>
                    <a:pt x="6059297" y="1444608"/>
                    <a:pt x="6047107" y="1410829"/>
                  </a:cubicBezTo>
                  <a:cubicBezTo>
                    <a:pt x="6036957" y="1403765"/>
                    <a:pt x="6051015" y="1430762"/>
                    <a:pt x="6055771" y="1437317"/>
                  </a:cubicBezTo>
                  <a:cubicBezTo>
                    <a:pt x="6054597" y="1447524"/>
                    <a:pt x="6030287" y="1402363"/>
                    <a:pt x="6031491" y="1394010"/>
                  </a:cubicBezTo>
                  <a:cubicBezTo>
                    <a:pt x="6017533" y="1380858"/>
                    <a:pt x="6016499" y="1387087"/>
                    <a:pt x="5996751" y="1365328"/>
                  </a:cubicBezTo>
                  <a:cubicBezTo>
                    <a:pt x="6004451" y="1371486"/>
                    <a:pt x="6004013" y="1365682"/>
                    <a:pt x="5998351" y="1352686"/>
                  </a:cubicBezTo>
                  <a:cubicBezTo>
                    <a:pt x="5995519" y="1346188"/>
                    <a:pt x="5991371" y="1337891"/>
                    <a:pt x="5986275" y="1328392"/>
                  </a:cubicBezTo>
                  <a:cubicBezTo>
                    <a:pt x="5983669" y="1323663"/>
                    <a:pt x="5980879" y="1318624"/>
                    <a:pt x="5977951" y="1313329"/>
                  </a:cubicBezTo>
                  <a:cubicBezTo>
                    <a:pt x="5974751" y="1308232"/>
                    <a:pt x="5971395" y="1302895"/>
                    <a:pt x="5967955" y="1297402"/>
                  </a:cubicBezTo>
                  <a:close/>
                  <a:moveTo>
                    <a:pt x="5486371" y="1286204"/>
                  </a:moveTo>
                  <a:cubicBezTo>
                    <a:pt x="5511671" y="1302754"/>
                    <a:pt x="5524709" y="1313117"/>
                    <a:pt x="5538059" y="1323451"/>
                  </a:cubicBezTo>
                  <a:cubicBezTo>
                    <a:pt x="5550999" y="1334282"/>
                    <a:pt x="5564319" y="1344984"/>
                    <a:pt x="5590623" y="1362341"/>
                  </a:cubicBezTo>
                  <a:cubicBezTo>
                    <a:pt x="5613487" y="1389183"/>
                    <a:pt x="5580107" y="1350166"/>
                    <a:pt x="5577303" y="1354498"/>
                  </a:cubicBezTo>
                  <a:cubicBezTo>
                    <a:pt x="5629629" y="1416424"/>
                    <a:pt x="5632981" y="1399386"/>
                    <a:pt x="5675405" y="1454952"/>
                  </a:cubicBezTo>
                  <a:lnTo>
                    <a:pt x="5676777" y="1456843"/>
                  </a:lnTo>
                  <a:lnTo>
                    <a:pt x="5666149" y="1451177"/>
                  </a:lnTo>
                  <a:cubicBezTo>
                    <a:pt x="5652169" y="1440783"/>
                    <a:pt x="5629287" y="1417681"/>
                    <a:pt x="5601595" y="1391816"/>
                  </a:cubicBezTo>
                  <a:cubicBezTo>
                    <a:pt x="5583461" y="1374233"/>
                    <a:pt x="5563599" y="1355008"/>
                    <a:pt x="5544175" y="1336193"/>
                  </a:cubicBezTo>
                  <a:cubicBezTo>
                    <a:pt x="5534591" y="1326623"/>
                    <a:pt x="5524327" y="1318029"/>
                    <a:pt x="5514571" y="1309648"/>
                  </a:cubicBezTo>
                  <a:cubicBezTo>
                    <a:pt x="5504791" y="1301295"/>
                    <a:pt x="5495303" y="1293382"/>
                    <a:pt x="5486371" y="1286204"/>
                  </a:cubicBezTo>
                  <a:close/>
                  <a:moveTo>
                    <a:pt x="5660659" y="1284321"/>
                  </a:moveTo>
                  <a:cubicBezTo>
                    <a:pt x="5687515" y="1308275"/>
                    <a:pt x="5687331" y="1326849"/>
                    <a:pt x="5719255" y="1351950"/>
                  </a:cubicBezTo>
                  <a:cubicBezTo>
                    <a:pt x="5710691" y="1346825"/>
                    <a:pt x="5701871" y="1341941"/>
                    <a:pt x="5698883" y="1344602"/>
                  </a:cubicBezTo>
                  <a:cubicBezTo>
                    <a:pt x="5695699" y="1347433"/>
                    <a:pt x="5698785" y="1357443"/>
                    <a:pt x="5711103" y="1384539"/>
                  </a:cubicBezTo>
                  <a:cubicBezTo>
                    <a:pt x="5695147" y="1367437"/>
                    <a:pt x="5685391" y="1352884"/>
                    <a:pt x="5672325" y="1337339"/>
                  </a:cubicBezTo>
                  <a:cubicBezTo>
                    <a:pt x="5656187" y="1324131"/>
                    <a:pt x="5690575" y="1363827"/>
                    <a:pt x="5674265" y="1354597"/>
                  </a:cubicBezTo>
                  <a:cubicBezTo>
                    <a:pt x="5639169" y="1319247"/>
                    <a:pt x="5663903" y="1324074"/>
                    <a:pt x="5641023" y="1286402"/>
                  </a:cubicBezTo>
                  <a:cubicBezTo>
                    <a:pt x="5655889" y="1304254"/>
                    <a:pt x="5663067" y="1320677"/>
                    <a:pt x="5677947" y="1338401"/>
                  </a:cubicBezTo>
                  <a:cubicBezTo>
                    <a:pt x="5692839" y="1346202"/>
                    <a:pt x="5663449" y="1298577"/>
                    <a:pt x="5660659" y="1284321"/>
                  </a:cubicBezTo>
                  <a:close/>
                  <a:moveTo>
                    <a:pt x="1077981" y="1282664"/>
                  </a:moveTo>
                  <a:cubicBezTo>
                    <a:pt x="1068028" y="1293211"/>
                    <a:pt x="1058812" y="1300247"/>
                    <a:pt x="1049681" y="1306873"/>
                  </a:cubicBezTo>
                  <a:cubicBezTo>
                    <a:pt x="1040521" y="1313456"/>
                    <a:pt x="1031461" y="1319642"/>
                    <a:pt x="1022428" y="1329000"/>
                  </a:cubicBezTo>
                  <a:cubicBezTo>
                    <a:pt x="1033570" y="1329737"/>
                    <a:pt x="1083757" y="1289459"/>
                    <a:pt x="1077981" y="1282664"/>
                  </a:cubicBezTo>
                  <a:close/>
                  <a:moveTo>
                    <a:pt x="932814" y="1282466"/>
                  </a:moveTo>
                  <a:cubicBezTo>
                    <a:pt x="906581" y="1317420"/>
                    <a:pt x="913772" y="1308473"/>
                    <a:pt x="880800" y="1346966"/>
                  </a:cubicBezTo>
                  <a:cubicBezTo>
                    <a:pt x="887568" y="1331620"/>
                    <a:pt x="905490" y="1306236"/>
                    <a:pt x="879413" y="1320747"/>
                  </a:cubicBezTo>
                  <a:cubicBezTo>
                    <a:pt x="898256" y="1302017"/>
                    <a:pt x="914778" y="1296581"/>
                    <a:pt x="932814" y="1282466"/>
                  </a:cubicBezTo>
                  <a:close/>
                  <a:moveTo>
                    <a:pt x="5536063" y="1281263"/>
                  </a:moveTo>
                  <a:cubicBezTo>
                    <a:pt x="5544375" y="1289757"/>
                    <a:pt x="5556931" y="1294075"/>
                    <a:pt x="5569319" y="1301692"/>
                  </a:cubicBezTo>
                  <a:cubicBezTo>
                    <a:pt x="5581833" y="1309153"/>
                    <a:pt x="5595083" y="1318978"/>
                    <a:pt x="5605731" y="1336844"/>
                  </a:cubicBezTo>
                  <a:cubicBezTo>
                    <a:pt x="5615939" y="1339350"/>
                    <a:pt x="5618683" y="1312536"/>
                    <a:pt x="5588657" y="1283047"/>
                  </a:cubicBezTo>
                  <a:cubicBezTo>
                    <a:pt x="5593811" y="1277143"/>
                    <a:pt x="5620907" y="1322007"/>
                    <a:pt x="5636155" y="1336462"/>
                  </a:cubicBezTo>
                  <a:cubicBezTo>
                    <a:pt x="5634087" y="1339166"/>
                    <a:pt x="5598327" y="1298379"/>
                    <a:pt x="5622167" y="1339633"/>
                  </a:cubicBezTo>
                  <a:cubicBezTo>
                    <a:pt x="5633975" y="1346683"/>
                    <a:pt x="5640585" y="1341417"/>
                    <a:pt x="5648429" y="1366716"/>
                  </a:cubicBezTo>
                  <a:cubicBezTo>
                    <a:pt x="5681159" y="1398696"/>
                    <a:pt x="5684415" y="1400141"/>
                    <a:pt x="5685519" y="1397040"/>
                  </a:cubicBezTo>
                  <a:cubicBezTo>
                    <a:pt x="5686483" y="1394081"/>
                    <a:pt x="5684487" y="1387314"/>
                    <a:pt x="5703895" y="1405945"/>
                  </a:cubicBezTo>
                  <a:cubicBezTo>
                    <a:pt x="5718675" y="1439965"/>
                    <a:pt x="5679375" y="1399362"/>
                    <a:pt x="5693151" y="1431980"/>
                  </a:cubicBezTo>
                  <a:cubicBezTo>
                    <a:pt x="5701687" y="1439639"/>
                    <a:pt x="5695627" y="1427025"/>
                    <a:pt x="5694143" y="1420824"/>
                  </a:cubicBezTo>
                  <a:cubicBezTo>
                    <a:pt x="5725019" y="1456783"/>
                    <a:pt x="5704845" y="1452168"/>
                    <a:pt x="5728629" y="1490718"/>
                  </a:cubicBezTo>
                  <a:cubicBezTo>
                    <a:pt x="5705183" y="1455070"/>
                    <a:pt x="5667159" y="1408338"/>
                    <a:pt x="5658663" y="1418984"/>
                  </a:cubicBezTo>
                  <a:cubicBezTo>
                    <a:pt x="5660307" y="1424080"/>
                    <a:pt x="5657559" y="1415713"/>
                    <a:pt x="5649179" y="1403383"/>
                  </a:cubicBezTo>
                  <a:cubicBezTo>
                    <a:pt x="5640897" y="1390967"/>
                    <a:pt x="5627659" y="1373808"/>
                    <a:pt x="5610047" y="1360033"/>
                  </a:cubicBezTo>
                  <a:cubicBezTo>
                    <a:pt x="5647083" y="1376102"/>
                    <a:pt x="5533615" y="1262675"/>
                    <a:pt x="5562651" y="1318383"/>
                  </a:cubicBezTo>
                  <a:cubicBezTo>
                    <a:pt x="5599969" y="1356183"/>
                    <a:pt x="5560683" y="1298195"/>
                    <a:pt x="5592367" y="1328973"/>
                  </a:cubicBezTo>
                  <a:cubicBezTo>
                    <a:pt x="5608719" y="1352983"/>
                    <a:pt x="5579313" y="1333588"/>
                    <a:pt x="5604599" y="1359099"/>
                  </a:cubicBezTo>
                  <a:cubicBezTo>
                    <a:pt x="5586223" y="1355885"/>
                    <a:pt x="5549725" y="1300956"/>
                    <a:pt x="5536063" y="1281263"/>
                  </a:cubicBezTo>
                  <a:close/>
                  <a:moveTo>
                    <a:pt x="1766244" y="1276038"/>
                  </a:moveTo>
                  <a:cubicBezTo>
                    <a:pt x="1735622" y="1297798"/>
                    <a:pt x="1757382" y="1289587"/>
                    <a:pt x="1748180" y="1299129"/>
                  </a:cubicBezTo>
                  <a:cubicBezTo>
                    <a:pt x="1741894" y="1301535"/>
                    <a:pt x="1736061" y="1301918"/>
                    <a:pt x="1728629" y="1308218"/>
                  </a:cubicBezTo>
                  <a:cubicBezTo>
                    <a:pt x="1740832" y="1304862"/>
                    <a:pt x="1753630" y="1299582"/>
                    <a:pt x="1767688" y="1290082"/>
                  </a:cubicBezTo>
                  <a:cubicBezTo>
                    <a:pt x="1757637" y="1290875"/>
                    <a:pt x="1776239" y="1275274"/>
                    <a:pt x="1766244" y="1276038"/>
                  </a:cubicBezTo>
                  <a:close/>
                  <a:moveTo>
                    <a:pt x="1224210" y="1271876"/>
                  </a:moveTo>
                  <a:cubicBezTo>
                    <a:pt x="1189072" y="1303758"/>
                    <a:pt x="1182546" y="1313866"/>
                    <a:pt x="1197864" y="1287860"/>
                  </a:cubicBezTo>
                  <a:cubicBezTo>
                    <a:pt x="1190743" y="1294910"/>
                    <a:pt x="1183947" y="1299851"/>
                    <a:pt x="1177902" y="1301578"/>
                  </a:cubicBezTo>
                  <a:cubicBezTo>
                    <a:pt x="1165656" y="1314602"/>
                    <a:pt x="1152816" y="1331478"/>
                    <a:pt x="1141985" y="1337735"/>
                  </a:cubicBezTo>
                  <a:cubicBezTo>
                    <a:pt x="1137752" y="1339873"/>
                    <a:pt x="1133392" y="1342280"/>
                    <a:pt x="1128295" y="1348891"/>
                  </a:cubicBezTo>
                  <a:cubicBezTo>
                    <a:pt x="1160206" y="1328307"/>
                    <a:pt x="1167865" y="1320039"/>
                    <a:pt x="1185844" y="1318892"/>
                  </a:cubicBezTo>
                  <a:cubicBezTo>
                    <a:pt x="1190544" y="1312352"/>
                    <a:pt x="1203286" y="1299327"/>
                    <a:pt x="1213252" y="1288553"/>
                  </a:cubicBezTo>
                  <a:cubicBezTo>
                    <a:pt x="1223077" y="1277638"/>
                    <a:pt x="1230906" y="1269753"/>
                    <a:pt x="1224210" y="1271876"/>
                  </a:cubicBezTo>
                  <a:close/>
                  <a:moveTo>
                    <a:pt x="830074" y="1270575"/>
                  </a:moveTo>
                  <a:cubicBezTo>
                    <a:pt x="839815" y="1267927"/>
                    <a:pt x="834633" y="1277016"/>
                    <a:pt x="823661" y="1290805"/>
                  </a:cubicBezTo>
                  <a:cubicBezTo>
                    <a:pt x="818168" y="1297700"/>
                    <a:pt x="811231" y="1305783"/>
                    <a:pt x="803983" y="1314164"/>
                  </a:cubicBezTo>
                  <a:cubicBezTo>
                    <a:pt x="800359" y="1318355"/>
                    <a:pt x="796664" y="1322630"/>
                    <a:pt x="793011" y="1326863"/>
                  </a:cubicBezTo>
                  <a:cubicBezTo>
                    <a:pt x="789557" y="1331266"/>
                    <a:pt x="786145" y="1335598"/>
                    <a:pt x="782875" y="1339746"/>
                  </a:cubicBezTo>
                  <a:cubicBezTo>
                    <a:pt x="794710" y="1336306"/>
                    <a:pt x="810538" y="1313131"/>
                    <a:pt x="824539" y="1300729"/>
                  </a:cubicBezTo>
                  <a:cubicBezTo>
                    <a:pt x="819004" y="1312734"/>
                    <a:pt x="809348" y="1323593"/>
                    <a:pt x="799353" y="1335145"/>
                  </a:cubicBezTo>
                  <a:cubicBezTo>
                    <a:pt x="789684" y="1346967"/>
                    <a:pt x="779477" y="1359354"/>
                    <a:pt x="772285" y="1373752"/>
                  </a:cubicBezTo>
                  <a:cubicBezTo>
                    <a:pt x="743914" y="1395256"/>
                    <a:pt x="784814" y="1348269"/>
                    <a:pt x="794639" y="1338515"/>
                  </a:cubicBezTo>
                  <a:cubicBezTo>
                    <a:pt x="778061" y="1347561"/>
                    <a:pt x="769949" y="1362100"/>
                    <a:pt x="769383" y="1353125"/>
                  </a:cubicBezTo>
                  <a:cubicBezTo>
                    <a:pt x="753852" y="1376427"/>
                    <a:pt x="745302" y="1392807"/>
                    <a:pt x="745372" y="1400608"/>
                  </a:cubicBezTo>
                  <a:cubicBezTo>
                    <a:pt x="731668" y="1411013"/>
                    <a:pt x="723415" y="1423557"/>
                    <a:pt x="714255" y="1436383"/>
                  </a:cubicBezTo>
                  <a:cubicBezTo>
                    <a:pt x="705180" y="1449294"/>
                    <a:pt x="694732" y="1462135"/>
                    <a:pt x="678041" y="1474650"/>
                  </a:cubicBezTo>
                  <a:cubicBezTo>
                    <a:pt x="681495" y="1469921"/>
                    <a:pt x="684780" y="1465433"/>
                    <a:pt x="687909" y="1461158"/>
                  </a:cubicBezTo>
                  <a:cubicBezTo>
                    <a:pt x="691080" y="1456911"/>
                    <a:pt x="694095" y="1452876"/>
                    <a:pt x="696983" y="1449011"/>
                  </a:cubicBezTo>
                  <a:cubicBezTo>
                    <a:pt x="702689" y="1441239"/>
                    <a:pt x="707700" y="1434033"/>
                    <a:pt x="712287" y="1427223"/>
                  </a:cubicBezTo>
                  <a:cubicBezTo>
                    <a:pt x="721447" y="1413604"/>
                    <a:pt x="728865" y="1401570"/>
                    <a:pt x="736637" y="1389735"/>
                  </a:cubicBezTo>
                  <a:cubicBezTo>
                    <a:pt x="744424" y="1377900"/>
                    <a:pt x="752564" y="1366277"/>
                    <a:pt x="763168" y="1353507"/>
                  </a:cubicBezTo>
                  <a:cubicBezTo>
                    <a:pt x="773913" y="1340851"/>
                    <a:pt x="786471" y="1326538"/>
                    <a:pt x="805031" y="1311036"/>
                  </a:cubicBezTo>
                  <a:cubicBezTo>
                    <a:pt x="833232" y="1279352"/>
                    <a:pt x="801845" y="1302202"/>
                    <a:pt x="830074" y="1270575"/>
                  </a:cubicBezTo>
                  <a:close/>
                  <a:moveTo>
                    <a:pt x="1961980" y="1266440"/>
                  </a:moveTo>
                  <a:cubicBezTo>
                    <a:pt x="1955539" y="1284575"/>
                    <a:pt x="1885461" y="1333205"/>
                    <a:pt x="1854938" y="1353195"/>
                  </a:cubicBezTo>
                  <a:cubicBezTo>
                    <a:pt x="1839167" y="1370254"/>
                    <a:pt x="1855349" y="1357980"/>
                    <a:pt x="1871360" y="1355191"/>
                  </a:cubicBezTo>
                  <a:cubicBezTo>
                    <a:pt x="1861365" y="1362567"/>
                    <a:pt x="1853182" y="1366262"/>
                    <a:pt x="1845070" y="1369093"/>
                  </a:cubicBezTo>
                  <a:cubicBezTo>
                    <a:pt x="1836958" y="1371925"/>
                    <a:pt x="1829044" y="1374034"/>
                    <a:pt x="1820295" y="1379103"/>
                  </a:cubicBezTo>
                  <a:cubicBezTo>
                    <a:pt x="1781123" y="1414212"/>
                    <a:pt x="1749439" y="1442951"/>
                    <a:pt x="1758769" y="1443489"/>
                  </a:cubicBezTo>
                  <a:cubicBezTo>
                    <a:pt x="1753417" y="1453399"/>
                    <a:pt x="1731799" y="1458057"/>
                    <a:pt x="1702324" y="1476815"/>
                  </a:cubicBezTo>
                  <a:cubicBezTo>
                    <a:pt x="1710181" y="1470034"/>
                    <a:pt x="1731884" y="1452734"/>
                    <a:pt x="1748675" y="1437798"/>
                  </a:cubicBezTo>
                  <a:cubicBezTo>
                    <a:pt x="1765989" y="1423485"/>
                    <a:pt x="1778574" y="1411636"/>
                    <a:pt x="1766569" y="1413773"/>
                  </a:cubicBezTo>
                  <a:cubicBezTo>
                    <a:pt x="1797191" y="1394704"/>
                    <a:pt x="1823905" y="1371543"/>
                    <a:pt x="1853947" y="1346017"/>
                  </a:cubicBezTo>
                  <a:cubicBezTo>
                    <a:pt x="1884894" y="1321780"/>
                    <a:pt x="1918631" y="1294372"/>
                    <a:pt x="1961980" y="1266440"/>
                  </a:cubicBezTo>
                  <a:close/>
                  <a:moveTo>
                    <a:pt x="5932051" y="1263419"/>
                  </a:moveTo>
                  <a:cubicBezTo>
                    <a:pt x="5937721" y="1267207"/>
                    <a:pt x="5950871" y="1281132"/>
                    <a:pt x="5959799" y="1289404"/>
                  </a:cubicBezTo>
                  <a:cubicBezTo>
                    <a:pt x="5954335" y="1287634"/>
                    <a:pt x="5957055" y="1293254"/>
                    <a:pt x="5962335" y="1301579"/>
                  </a:cubicBezTo>
                  <a:cubicBezTo>
                    <a:pt x="5967659" y="1309861"/>
                    <a:pt x="5975515" y="1320875"/>
                    <a:pt x="5979931" y="1330304"/>
                  </a:cubicBezTo>
                  <a:cubicBezTo>
                    <a:pt x="5979847" y="1336533"/>
                    <a:pt x="5976591" y="1329822"/>
                    <a:pt x="5970743" y="1319927"/>
                  </a:cubicBezTo>
                  <a:cubicBezTo>
                    <a:pt x="5964587" y="1310300"/>
                    <a:pt x="5955695" y="1297530"/>
                    <a:pt x="5945049" y="1291244"/>
                  </a:cubicBezTo>
                  <a:cubicBezTo>
                    <a:pt x="5947711" y="1290027"/>
                    <a:pt x="5954987" y="1285921"/>
                    <a:pt x="5929307" y="1263595"/>
                  </a:cubicBezTo>
                  <a:cubicBezTo>
                    <a:pt x="5929101" y="1262020"/>
                    <a:pt x="5930161" y="1262156"/>
                    <a:pt x="5932051" y="1263419"/>
                  </a:cubicBezTo>
                  <a:close/>
                  <a:moveTo>
                    <a:pt x="948976" y="1249894"/>
                  </a:moveTo>
                  <a:cubicBezTo>
                    <a:pt x="955001" y="1249569"/>
                    <a:pt x="955472" y="1255674"/>
                    <a:pt x="946616" y="1270008"/>
                  </a:cubicBezTo>
                  <a:cubicBezTo>
                    <a:pt x="919845" y="1277936"/>
                    <a:pt x="933110" y="1265081"/>
                    <a:pt x="888020" y="1305458"/>
                  </a:cubicBezTo>
                  <a:cubicBezTo>
                    <a:pt x="896160" y="1288894"/>
                    <a:pt x="932657" y="1262179"/>
                    <a:pt x="918005" y="1268366"/>
                  </a:cubicBezTo>
                  <a:cubicBezTo>
                    <a:pt x="931370" y="1256976"/>
                    <a:pt x="942950" y="1250220"/>
                    <a:pt x="948976" y="1249894"/>
                  </a:cubicBezTo>
                  <a:close/>
                  <a:moveTo>
                    <a:pt x="979914" y="1248517"/>
                  </a:moveTo>
                  <a:cubicBezTo>
                    <a:pt x="971632" y="1259404"/>
                    <a:pt x="962996" y="1270885"/>
                    <a:pt x="954799" y="1281206"/>
                  </a:cubicBezTo>
                  <a:cubicBezTo>
                    <a:pt x="946588" y="1291512"/>
                    <a:pt x="939085" y="1300913"/>
                    <a:pt x="933436" y="1308005"/>
                  </a:cubicBezTo>
                  <a:cubicBezTo>
                    <a:pt x="922379" y="1322389"/>
                    <a:pt x="919789" y="1328321"/>
                    <a:pt x="938164" y="1317505"/>
                  </a:cubicBezTo>
                  <a:cubicBezTo>
                    <a:pt x="910799" y="1345904"/>
                    <a:pt x="905008" y="1334451"/>
                    <a:pt x="893612" y="1340326"/>
                  </a:cubicBezTo>
                  <a:cubicBezTo>
                    <a:pt x="910162" y="1321299"/>
                    <a:pt x="964426" y="1274736"/>
                    <a:pt x="924177" y="1297727"/>
                  </a:cubicBezTo>
                  <a:cubicBezTo>
                    <a:pt x="939594" y="1288086"/>
                    <a:pt x="948188" y="1278516"/>
                    <a:pt x="955578" y="1269908"/>
                  </a:cubicBezTo>
                  <a:cubicBezTo>
                    <a:pt x="959259" y="1265605"/>
                    <a:pt x="962642" y="1261556"/>
                    <a:pt x="966394" y="1257875"/>
                  </a:cubicBezTo>
                  <a:cubicBezTo>
                    <a:pt x="970273" y="1254307"/>
                    <a:pt x="974577" y="1251164"/>
                    <a:pt x="979914" y="1248517"/>
                  </a:cubicBezTo>
                  <a:close/>
                  <a:moveTo>
                    <a:pt x="1928867" y="1247668"/>
                  </a:moveTo>
                  <a:cubicBezTo>
                    <a:pt x="1911143" y="1250216"/>
                    <a:pt x="1891620" y="1257903"/>
                    <a:pt x="1870115" y="1271268"/>
                  </a:cubicBezTo>
                  <a:cubicBezTo>
                    <a:pt x="1863207" y="1278898"/>
                    <a:pt x="1892059" y="1268394"/>
                    <a:pt x="1878864" y="1279224"/>
                  </a:cubicBezTo>
                  <a:cubicBezTo>
                    <a:pt x="1860588" y="1294542"/>
                    <a:pt x="1849517" y="1287718"/>
                    <a:pt x="1830135" y="1306052"/>
                  </a:cubicBezTo>
                  <a:cubicBezTo>
                    <a:pt x="1848950" y="1304735"/>
                    <a:pt x="1825959" y="1324597"/>
                    <a:pt x="1834368" y="1328689"/>
                  </a:cubicBezTo>
                  <a:cubicBezTo>
                    <a:pt x="1893276" y="1284589"/>
                    <a:pt x="1904772" y="1267912"/>
                    <a:pt x="1928867" y="1247668"/>
                  </a:cubicBezTo>
                  <a:close/>
                  <a:moveTo>
                    <a:pt x="6015169" y="1245856"/>
                  </a:moveTo>
                  <a:cubicBezTo>
                    <a:pt x="6025403" y="1256729"/>
                    <a:pt x="6027103" y="1264699"/>
                    <a:pt x="6031039" y="1274099"/>
                  </a:cubicBezTo>
                  <a:cubicBezTo>
                    <a:pt x="6036347" y="1277497"/>
                    <a:pt x="6041655" y="1280966"/>
                    <a:pt x="6052811" y="1293056"/>
                  </a:cubicBezTo>
                  <a:cubicBezTo>
                    <a:pt x="6068795" y="1324768"/>
                    <a:pt x="6031887" y="1276733"/>
                    <a:pt x="6017023" y="1264034"/>
                  </a:cubicBezTo>
                  <a:cubicBezTo>
                    <a:pt x="6008131" y="1246748"/>
                    <a:pt x="6015933" y="1252128"/>
                    <a:pt x="6015169" y="1245856"/>
                  </a:cubicBezTo>
                  <a:close/>
                  <a:moveTo>
                    <a:pt x="5314281" y="1245548"/>
                  </a:moveTo>
                  <a:cubicBezTo>
                    <a:pt x="5318733" y="1246638"/>
                    <a:pt x="5326275" y="1250952"/>
                    <a:pt x="5339915" y="1261641"/>
                  </a:cubicBezTo>
                  <a:cubicBezTo>
                    <a:pt x="5342379" y="1266908"/>
                    <a:pt x="5331959" y="1258696"/>
                    <a:pt x="5326239" y="1255341"/>
                  </a:cubicBezTo>
                  <a:cubicBezTo>
                    <a:pt x="5367055" y="1294995"/>
                    <a:pt x="5348551" y="1264798"/>
                    <a:pt x="5372831" y="1285453"/>
                  </a:cubicBezTo>
                  <a:cubicBezTo>
                    <a:pt x="5391815" y="1309648"/>
                    <a:pt x="5385303" y="1307284"/>
                    <a:pt x="5369519" y="1295066"/>
                  </a:cubicBezTo>
                  <a:cubicBezTo>
                    <a:pt x="5353195" y="1283471"/>
                    <a:pt x="5327031" y="1262575"/>
                    <a:pt x="5307183" y="1248801"/>
                  </a:cubicBezTo>
                  <a:cubicBezTo>
                    <a:pt x="5308465" y="1246592"/>
                    <a:pt x="5309829" y="1244458"/>
                    <a:pt x="5314281" y="1245548"/>
                  </a:cubicBezTo>
                  <a:close/>
                  <a:moveTo>
                    <a:pt x="5547475" y="1238197"/>
                  </a:moveTo>
                  <a:cubicBezTo>
                    <a:pt x="5568567" y="1254110"/>
                    <a:pt x="5574981" y="1267658"/>
                    <a:pt x="5583263" y="1282254"/>
                  </a:cubicBezTo>
                  <a:cubicBezTo>
                    <a:pt x="5571513" y="1271707"/>
                    <a:pt x="5559409" y="1262250"/>
                    <a:pt x="5561179" y="1267828"/>
                  </a:cubicBezTo>
                  <a:cubicBezTo>
                    <a:pt x="5542321" y="1252128"/>
                    <a:pt x="5565199" y="1261627"/>
                    <a:pt x="5547475" y="1238197"/>
                  </a:cubicBezTo>
                  <a:close/>
                  <a:moveTo>
                    <a:pt x="5898895" y="1238069"/>
                  </a:moveTo>
                  <a:cubicBezTo>
                    <a:pt x="5923967" y="1266072"/>
                    <a:pt x="5944241" y="1292956"/>
                    <a:pt x="5960719" y="1318821"/>
                  </a:cubicBezTo>
                  <a:cubicBezTo>
                    <a:pt x="5926573" y="1288256"/>
                    <a:pt x="5912855" y="1263226"/>
                    <a:pt x="5898895" y="1238069"/>
                  </a:cubicBezTo>
                  <a:close/>
                  <a:moveTo>
                    <a:pt x="6068839" y="1237772"/>
                  </a:moveTo>
                  <a:cubicBezTo>
                    <a:pt x="6085005" y="1243152"/>
                    <a:pt x="6125877" y="1292801"/>
                    <a:pt x="6168531" y="1345692"/>
                  </a:cubicBezTo>
                  <a:cubicBezTo>
                    <a:pt x="6179447" y="1358717"/>
                    <a:pt x="6189301" y="1372916"/>
                    <a:pt x="6199523" y="1386195"/>
                  </a:cubicBezTo>
                  <a:cubicBezTo>
                    <a:pt x="6209617" y="1399588"/>
                    <a:pt x="6219527" y="1412528"/>
                    <a:pt x="6228927" y="1424363"/>
                  </a:cubicBezTo>
                  <a:cubicBezTo>
                    <a:pt x="6247727" y="1448034"/>
                    <a:pt x="6264547" y="1467302"/>
                    <a:pt x="6277019" y="1476914"/>
                  </a:cubicBezTo>
                  <a:cubicBezTo>
                    <a:pt x="6276015" y="1482422"/>
                    <a:pt x="6270691" y="1480793"/>
                    <a:pt x="6269671" y="1486301"/>
                  </a:cubicBezTo>
                  <a:cubicBezTo>
                    <a:pt x="6252823" y="1463677"/>
                    <a:pt x="6235339" y="1440177"/>
                    <a:pt x="6217883" y="1416718"/>
                  </a:cubicBezTo>
                  <a:cubicBezTo>
                    <a:pt x="6209093" y="1405010"/>
                    <a:pt x="6200301" y="1393316"/>
                    <a:pt x="6191609" y="1381736"/>
                  </a:cubicBezTo>
                  <a:cubicBezTo>
                    <a:pt x="6182847" y="1370198"/>
                    <a:pt x="6174351" y="1358617"/>
                    <a:pt x="6165207" y="1347957"/>
                  </a:cubicBezTo>
                  <a:cubicBezTo>
                    <a:pt x="6129347" y="1304679"/>
                    <a:pt x="6095523" y="1265449"/>
                    <a:pt x="6068839" y="1237772"/>
                  </a:cubicBezTo>
                  <a:close/>
                  <a:moveTo>
                    <a:pt x="5679135" y="1230736"/>
                  </a:moveTo>
                  <a:cubicBezTo>
                    <a:pt x="5699707" y="1251759"/>
                    <a:pt x="5697115" y="1268394"/>
                    <a:pt x="5708299" y="1287577"/>
                  </a:cubicBezTo>
                  <a:cubicBezTo>
                    <a:pt x="5714867" y="1298818"/>
                    <a:pt x="5722881" y="1300814"/>
                    <a:pt x="5722087" y="1295859"/>
                  </a:cubicBezTo>
                  <a:cubicBezTo>
                    <a:pt x="5734009" y="1309195"/>
                    <a:pt x="5739841" y="1317647"/>
                    <a:pt x="5742615" y="1324145"/>
                  </a:cubicBezTo>
                  <a:cubicBezTo>
                    <a:pt x="5745249" y="1330770"/>
                    <a:pt x="5745051" y="1335216"/>
                    <a:pt x="5745037" y="1340383"/>
                  </a:cubicBezTo>
                  <a:cubicBezTo>
                    <a:pt x="5732607" y="1326920"/>
                    <a:pt x="5732989" y="1325617"/>
                    <a:pt x="5735339" y="1324952"/>
                  </a:cubicBezTo>
                  <a:cubicBezTo>
                    <a:pt x="5737619" y="1324315"/>
                    <a:pt x="5741625" y="1324612"/>
                    <a:pt x="5735297" y="1315367"/>
                  </a:cubicBezTo>
                  <a:cubicBezTo>
                    <a:pt x="5717047" y="1298464"/>
                    <a:pt x="5711513" y="1297487"/>
                    <a:pt x="5718507" y="1312168"/>
                  </a:cubicBezTo>
                  <a:cubicBezTo>
                    <a:pt x="5686779" y="1267997"/>
                    <a:pt x="5673459" y="1244709"/>
                    <a:pt x="5679135" y="1230736"/>
                  </a:cubicBezTo>
                  <a:close/>
                  <a:moveTo>
                    <a:pt x="2075719" y="1221859"/>
                  </a:moveTo>
                  <a:cubicBezTo>
                    <a:pt x="2041203" y="1247498"/>
                    <a:pt x="2004890" y="1271819"/>
                    <a:pt x="1971423" y="1294867"/>
                  </a:cubicBezTo>
                  <a:cubicBezTo>
                    <a:pt x="1938932" y="1319331"/>
                    <a:pt x="1908976" y="1342053"/>
                    <a:pt x="1886027" y="1362199"/>
                  </a:cubicBezTo>
                  <a:cubicBezTo>
                    <a:pt x="1890855" y="1350731"/>
                    <a:pt x="1930665" y="1317759"/>
                    <a:pt x="1972980" y="1286331"/>
                  </a:cubicBezTo>
                  <a:cubicBezTo>
                    <a:pt x="2016513" y="1256714"/>
                    <a:pt x="2062156" y="1228300"/>
                    <a:pt x="2075719" y="1221859"/>
                  </a:cubicBezTo>
                  <a:close/>
                  <a:moveTo>
                    <a:pt x="5482451" y="1220923"/>
                  </a:moveTo>
                  <a:cubicBezTo>
                    <a:pt x="5485253" y="1222488"/>
                    <a:pt x="5490073" y="1225948"/>
                    <a:pt x="5497641" y="1231883"/>
                  </a:cubicBezTo>
                  <a:cubicBezTo>
                    <a:pt x="5512875" y="1257932"/>
                    <a:pt x="5498193" y="1257295"/>
                    <a:pt x="5478471" y="1235196"/>
                  </a:cubicBezTo>
                  <a:cubicBezTo>
                    <a:pt x="5475995" y="1229575"/>
                    <a:pt x="5486457" y="1238636"/>
                    <a:pt x="5492105" y="1242331"/>
                  </a:cubicBezTo>
                  <a:cubicBezTo>
                    <a:pt x="5483813" y="1228591"/>
                    <a:pt x="5474047" y="1216229"/>
                    <a:pt x="5482451" y="1220923"/>
                  </a:cubicBezTo>
                  <a:close/>
                  <a:moveTo>
                    <a:pt x="899102" y="1215065"/>
                  </a:moveTo>
                  <a:cubicBezTo>
                    <a:pt x="904884" y="1210719"/>
                    <a:pt x="841075" y="1281700"/>
                    <a:pt x="895977" y="1230849"/>
                  </a:cubicBezTo>
                  <a:cubicBezTo>
                    <a:pt x="895609" y="1235662"/>
                    <a:pt x="881508" y="1251632"/>
                    <a:pt x="856903" y="1283712"/>
                  </a:cubicBezTo>
                  <a:cubicBezTo>
                    <a:pt x="825078" y="1317887"/>
                    <a:pt x="869828" y="1262377"/>
                    <a:pt x="880758" y="1249579"/>
                  </a:cubicBezTo>
                  <a:cubicBezTo>
                    <a:pt x="870565" y="1252297"/>
                    <a:pt x="857582" y="1269385"/>
                    <a:pt x="845195" y="1284349"/>
                  </a:cubicBezTo>
                  <a:cubicBezTo>
                    <a:pt x="849258" y="1273335"/>
                    <a:pt x="869517" y="1242189"/>
                    <a:pt x="891814" y="1222114"/>
                  </a:cubicBezTo>
                  <a:cubicBezTo>
                    <a:pt x="896029" y="1217844"/>
                    <a:pt x="898276" y="1215686"/>
                    <a:pt x="899102" y="1215065"/>
                  </a:cubicBezTo>
                  <a:close/>
                  <a:moveTo>
                    <a:pt x="5279323" y="1214385"/>
                  </a:moveTo>
                  <a:cubicBezTo>
                    <a:pt x="5287449" y="1222129"/>
                    <a:pt x="5295689" y="1229901"/>
                    <a:pt x="5306929" y="1237843"/>
                  </a:cubicBezTo>
                  <a:cubicBezTo>
                    <a:pt x="5303955" y="1240986"/>
                    <a:pt x="5303617" y="1246861"/>
                    <a:pt x="5282523" y="1231034"/>
                  </a:cubicBezTo>
                  <a:cubicBezTo>
                    <a:pt x="5273107" y="1216792"/>
                    <a:pt x="5280569" y="1220147"/>
                    <a:pt x="5279323" y="1214385"/>
                  </a:cubicBezTo>
                  <a:close/>
                  <a:moveTo>
                    <a:pt x="1052851" y="1210052"/>
                  </a:moveTo>
                  <a:cubicBezTo>
                    <a:pt x="1060921" y="1208495"/>
                    <a:pt x="957545" y="1273972"/>
                    <a:pt x="1008610" y="1224833"/>
                  </a:cubicBezTo>
                  <a:cubicBezTo>
                    <a:pt x="1019511" y="1223020"/>
                    <a:pt x="1027170" y="1223884"/>
                    <a:pt x="1052851" y="1210052"/>
                  </a:cubicBezTo>
                  <a:close/>
                  <a:moveTo>
                    <a:pt x="6005539" y="1205577"/>
                  </a:moveTo>
                  <a:cubicBezTo>
                    <a:pt x="6007271" y="1202152"/>
                    <a:pt x="6020303" y="1213383"/>
                    <a:pt x="6035327" y="1228938"/>
                  </a:cubicBezTo>
                  <a:cubicBezTo>
                    <a:pt x="6040339" y="1234119"/>
                    <a:pt x="6045549" y="1239782"/>
                    <a:pt x="6050647" y="1245530"/>
                  </a:cubicBezTo>
                  <a:cubicBezTo>
                    <a:pt x="6055615" y="1251391"/>
                    <a:pt x="6060301" y="1257478"/>
                    <a:pt x="6064619" y="1263184"/>
                  </a:cubicBezTo>
                  <a:cubicBezTo>
                    <a:pt x="6073213" y="1274623"/>
                    <a:pt x="6079967" y="1284802"/>
                    <a:pt x="6082287" y="1290493"/>
                  </a:cubicBezTo>
                  <a:cubicBezTo>
                    <a:pt x="6094463" y="1291767"/>
                    <a:pt x="6107715" y="1315041"/>
                    <a:pt x="6144565" y="1353294"/>
                  </a:cubicBezTo>
                  <a:cubicBezTo>
                    <a:pt x="6150893" y="1367833"/>
                    <a:pt x="6141647" y="1358929"/>
                    <a:pt x="6138731" y="1351284"/>
                  </a:cubicBezTo>
                  <a:cubicBezTo>
                    <a:pt x="6121855" y="1335428"/>
                    <a:pt x="6152123" y="1372491"/>
                    <a:pt x="6137655" y="1362992"/>
                  </a:cubicBezTo>
                  <a:cubicBezTo>
                    <a:pt x="6112795" y="1324980"/>
                    <a:pt x="6054893" y="1255440"/>
                    <a:pt x="6052303" y="1262702"/>
                  </a:cubicBezTo>
                  <a:cubicBezTo>
                    <a:pt x="6046753" y="1255072"/>
                    <a:pt x="6042547" y="1249522"/>
                    <a:pt x="6039037" y="1245148"/>
                  </a:cubicBezTo>
                  <a:cubicBezTo>
                    <a:pt x="6035583" y="1240716"/>
                    <a:pt x="6032935" y="1237361"/>
                    <a:pt x="6030287" y="1234346"/>
                  </a:cubicBezTo>
                  <a:cubicBezTo>
                    <a:pt x="6025007" y="1228301"/>
                    <a:pt x="6019713" y="1223572"/>
                    <a:pt x="6007919" y="1214271"/>
                  </a:cubicBezTo>
                  <a:cubicBezTo>
                    <a:pt x="6005641" y="1209489"/>
                    <a:pt x="6004961" y="1206719"/>
                    <a:pt x="6005539" y="1205577"/>
                  </a:cubicBezTo>
                  <a:close/>
                  <a:moveTo>
                    <a:pt x="5384667" y="1204248"/>
                  </a:moveTo>
                  <a:cubicBezTo>
                    <a:pt x="5391845" y="1203498"/>
                    <a:pt x="5406043" y="1213139"/>
                    <a:pt x="5422947" y="1226588"/>
                  </a:cubicBezTo>
                  <a:cubicBezTo>
                    <a:pt x="5439499" y="1240462"/>
                    <a:pt x="5458185" y="1258767"/>
                    <a:pt x="5475641" y="1273929"/>
                  </a:cubicBezTo>
                  <a:cubicBezTo>
                    <a:pt x="5451291" y="1264005"/>
                    <a:pt x="5428441" y="1229575"/>
                    <a:pt x="5384667" y="1204248"/>
                  </a:cubicBezTo>
                  <a:close/>
                  <a:moveTo>
                    <a:pt x="1859540" y="1202096"/>
                  </a:moveTo>
                  <a:cubicBezTo>
                    <a:pt x="1829229" y="1226701"/>
                    <a:pt x="1852376" y="1202535"/>
                    <a:pt x="1827191" y="1212459"/>
                  </a:cubicBezTo>
                  <a:cubicBezTo>
                    <a:pt x="1819319" y="1218575"/>
                    <a:pt x="1811448" y="1224691"/>
                    <a:pt x="1803676" y="1230721"/>
                  </a:cubicBezTo>
                  <a:cubicBezTo>
                    <a:pt x="1828111" y="1225596"/>
                    <a:pt x="1845567" y="1214979"/>
                    <a:pt x="1855930" y="1212246"/>
                  </a:cubicBezTo>
                  <a:cubicBezTo>
                    <a:pt x="1847959" y="1213549"/>
                    <a:pt x="1864098" y="1202535"/>
                    <a:pt x="1859540" y="1202096"/>
                  </a:cubicBezTo>
                  <a:close/>
                  <a:moveTo>
                    <a:pt x="1981546" y="1199222"/>
                  </a:moveTo>
                  <a:cubicBezTo>
                    <a:pt x="1964642" y="1213266"/>
                    <a:pt x="1950641" y="1219566"/>
                    <a:pt x="1939584" y="1218093"/>
                  </a:cubicBezTo>
                  <a:cubicBezTo>
                    <a:pt x="1927367" y="1226021"/>
                    <a:pt x="1918179" y="1233836"/>
                    <a:pt x="1912120" y="1239598"/>
                  </a:cubicBezTo>
                  <a:cubicBezTo>
                    <a:pt x="1906088" y="1245416"/>
                    <a:pt x="1903399" y="1249550"/>
                    <a:pt x="1905069" y="1251476"/>
                  </a:cubicBezTo>
                  <a:cubicBezTo>
                    <a:pt x="1913209" y="1247427"/>
                    <a:pt x="1924110" y="1242019"/>
                    <a:pt x="1935436" y="1236399"/>
                  </a:cubicBezTo>
                  <a:cubicBezTo>
                    <a:pt x="1947003" y="1231132"/>
                    <a:pt x="1958895" y="1225455"/>
                    <a:pt x="1968621" y="1220174"/>
                  </a:cubicBezTo>
                  <a:cubicBezTo>
                    <a:pt x="1988058" y="1209613"/>
                    <a:pt x="1999002" y="1200510"/>
                    <a:pt x="1981546" y="1199222"/>
                  </a:cubicBezTo>
                  <a:close/>
                  <a:moveTo>
                    <a:pt x="1297739" y="1198718"/>
                  </a:moveTo>
                  <a:cubicBezTo>
                    <a:pt x="1283486" y="1201999"/>
                    <a:pt x="1252609" y="1219750"/>
                    <a:pt x="1232308" y="1238352"/>
                  </a:cubicBezTo>
                  <a:cubicBezTo>
                    <a:pt x="1241623" y="1239966"/>
                    <a:pt x="1274383" y="1224053"/>
                    <a:pt x="1305444" y="1200765"/>
                  </a:cubicBezTo>
                  <a:cubicBezTo>
                    <a:pt x="1305394" y="1198139"/>
                    <a:pt x="1302490" y="1197625"/>
                    <a:pt x="1297739" y="1198718"/>
                  </a:cubicBezTo>
                  <a:close/>
                  <a:moveTo>
                    <a:pt x="5618839" y="1198132"/>
                  </a:moveTo>
                  <a:cubicBezTo>
                    <a:pt x="5627915" y="1200808"/>
                    <a:pt x="5642977" y="1208722"/>
                    <a:pt x="5651499" y="1214187"/>
                  </a:cubicBezTo>
                  <a:cubicBezTo>
                    <a:pt x="5644973" y="1215716"/>
                    <a:pt x="5627801" y="1204744"/>
                    <a:pt x="5634611" y="1222638"/>
                  </a:cubicBezTo>
                  <a:cubicBezTo>
                    <a:pt x="5646687" y="1229788"/>
                    <a:pt x="5636351" y="1206924"/>
                    <a:pt x="5662147" y="1239075"/>
                  </a:cubicBezTo>
                  <a:cubicBezTo>
                    <a:pt x="5655535" y="1241651"/>
                    <a:pt x="5627191" y="1217372"/>
                    <a:pt x="5636989" y="1240207"/>
                  </a:cubicBezTo>
                  <a:cubicBezTo>
                    <a:pt x="5630745" y="1241581"/>
                    <a:pt x="5629187" y="1233639"/>
                    <a:pt x="5627915" y="1226079"/>
                  </a:cubicBezTo>
                  <a:cubicBezTo>
                    <a:pt x="5626597" y="1218575"/>
                    <a:pt x="5625395" y="1211652"/>
                    <a:pt x="5620511" y="1214739"/>
                  </a:cubicBezTo>
                  <a:cubicBezTo>
                    <a:pt x="5606439" y="1198203"/>
                    <a:pt x="5609723" y="1195471"/>
                    <a:pt x="5618839" y="1198132"/>
                  </a:cubicBezTo>
                  <a:close/>
                  <a:moveTo>
                    <a:pt x="2057626" y="1195527"/>
                  </a:moveTo>
                  <a:cubicBezTo>
                    <a:pt x="2087271" y="1193120"/>
                    <a:pt x="2015976" y="1235648"/>
                    <a:pt x="1987704" y="1258993"/>
                  </a:cubicBezTo>
                  <a:cubicBezTo>
                    <a:pt x="1988851" y="1251122"/>
                    <a:pt x="1979493" y="1260268"/>
                    <a:pt x="1963793" y="1261627"/>
                  </a:cubicBezTo>
                  <a:cubicBezTo>
                    <a:pt x="1979677" y="1249763"/>
                    <a:pt x="1993551" y="1243562"/>
                    <a:pt x="2005160" y="1243151"/>
                  </a:cubicBezTo>
                  <a:cubicBezTo>
                    <a:pt x="2005401" y="1234997"/>
                    <a:pt x="2040383" y="1211326"/>
                    <a:pt x="2057626" y="1195527"/>
                  </a:cubicBezTo>
                  <a:close/>
                  <a:moveTo>
                    <a:pt x="979867" y="1194615"/>
                  </a:moveTo>
                  <a:cubicBezTo>
                    <a:pt x="986033" y="1190916"/>
                    <a:pt x="971476" y="1210698"/>
                    <a:pt x="977210" y="1207575"/>
                  </a:cubicBezTo>
                  <a:cubicBezTo>
                    <a:pt x="965672" y="1220756"/>
                    <a:pt x="926711" y="1238679"/>
                    <a:pt x="954841" y="1228471"/>
                  </a:cubicBezTo>
                  <a:cubicBezTo>
                    <a:pt x="942312" y="1240179"/>
                    <a:pt x="936281" y="1246323"/>
                    <a:pt x="932742" y="1248631"/>
                  </a:cubicBezTo>
                  <a:cubicBezTo>
                    <a:pt x="929288" y="1251009"/>
                    <a:pt x="928736" y="1249919"/>
                    <a:pt x="928438" y="1248348"/>
                  </a:cubicBezTo>
                  <a:cubicBezTo>
                    <a:pt x="927830" y="1245219"/>
                    <a:pt x="928254" y="1240094"/>
                    <a:pt x="908406" y="1257083"/>
                  </a:cubicBezTo>
                  <a:cubicBezTo>
                    <a:pt x="917212" y="1243322"/>
                    <a:pt x="932077" y="1233228"/>
                    <a:pt x="944946" y="1226050"/>
                  </a:cubicBezTo>
                  <a:cubicBezTo>
                    <a:pt x="957729" y="1218759"/>
                    <a:pt x="967597" y="1213493"/>
                    <a:pt x="965275" y="1207858"/>
                  </a:cubicBezTo>
                  <a:cubicBezTo>
                    <a:pt x="973454" y="1199689"/>
                    <a:pt x="977812" y="1195848"/>
                    <a:pt x="979867" y="1194615"/>
                  </a:cubicBezTo>
                  <a:close/>
                  <a:moveTo>
                    <a:pt x="1214059" y="1194479"/>
                  </a:moveTo>
                  <a:cubicBezTo>
                    <a:pt x="1194707" y="1214851"/>
                    <a:pt x="1192866" y="1222369"/>
                    <a:pt x="1208340" y="1217060"/>
                  </a:cubicBezTo>
                  <a:cubicBezTo>
                    <a:pt x="1213564" y="1211694"/>
                    <a:pt x="1218873" y="1206215"/>
                    <a:pt x="1224125" y="1200822"/>
                  </a:cubicBezTo>
                  <a:cubicBezTo>
                    <a:pt x="1237744" y="1186155"/>
                    <a:pt x="1207094" y="1204191"/>
                    <a:pt x="1214059" y="1194479"/>
                  </a:cubicBezTo>
                  <a:close/>
                  <a:moveTo>
                    <a:pt x="6050407" y="1190728"/>
                  </a:moveTo>
                  <a:cubicBezTo>
                    <a:pt x="6056551" y="1194253"/>
                    <a:pt x="6068951" y="1205352"/>
                    <a:pt x="6084399" y="1221336"/>
                  </a:cubicBezTo>
                  <a:cubicBezTo>
                    <a:pt x="6099403" y="1237716"/>
                    <a:pt x="6117567" y="1258838"/>
                    <a:pt x="6136283" y="1281447"/>
                  </a:cubicBezTo>
                  <a:cubicBezTo>
                    <a:pt x="6154955" y="1304098"/>
                    <a:pt x="6174367" y="1328066"/>
                    <a:pt x="6191369" y="1350534"/>
                  </a:cubicBezTo>
                  <a:cubicBezTo>
                    <a:pt x="6207805" y="1373497"/>
                    <a:pt x="6222275" y="1394577"/>
                    <a:pt x="6232451" y="1410348"/>
                  </a:cubicBezTo>
                  <a:cubicBezTo>
                    <a:pt x="6217687" y="1391278"/>
                    <a:pt x="6202991" y="1372279"/>
                    <a:pt x="6188353" y="1353351"/>
                  </a:cubicBezTo>
                  <a:cubicBezTo>
                    <a:pt x="6173247" y="1334805"/>
                    <a:pt x="6157787" y="1316656"/>
                    <a:pt x="6142597" y="1298379"/>
                  </a:cubicBezTo>
                  <a:cubicBezTo>
                    <a:pt x="6127351" y="1280145"/>
                    <a:pt x="6112145" y="1261981"/>
                    <a:pt x="6096983" y="1243860"/>
                  </a:cubicBezTo>
                  <a:cubicBezTo>
                    <a:pt x="6089311" y="1234884"/>
                    <a:pt x="6082019" y="1225569"/>
                    <a:pt x="6074063" y="1216905"/>
                  </a:cubicBezTo>
                  <a:cubicBezTo>
                    <a:pt x="6066163" y="1208170"/>
                    <a:pt x="6058279" y="1199449"/>
                    <a:pt x="6050407" y="1190728"/>
                  </a:cubicBezTo>
                  <a:close/>
                  <a:moveTo>
                    <a:pt x="5528557" y="1186052"/>
                  </a:moveTo>
                  <a:cubicBezTo>
                    <a:pt x="5534643" y="1187185"/>
                    <a:pt x="5547975" y="1194628"/>
                    <a:pt x="5561403" y="1200822"/>
                  </a:cubicBezTo>
                  <a:cubicBezTo>
                    <a:pt x="5545393" y="1198146"/>
                    <a:pt x="5561859" y="1210477"/>
                    <a:pt x="5578279" y="1236781"/>
                  </a:cubicBezTo>
                  <a:cubicBezTo>
                    <a:pt x="5560443" y="1216197"/>
                    <a:pt x="5531591" y="1188562"/>
                    <a:pt x="5539179" y="1209146"/>
                  </a:cubicBezTo>
                  <a:cubicBezTo>
                    <a:pt x="5523627" y="1190097"/>
                    <a:pt x="5522469" y="1184919"/>
                    <a:pt x="5528557" y="1186052"/>
                  </a:cubicBezTo>
                  <a:close/>
                  <a:moveTo>
                    <a:pt x="5172563" y="1185504"/>
                  </a:moveTo>
                  <a:cubicBezTo>
                    <a:pt x="5209711" y="1212799"/>
                    <a:pt x="5209811" y="1210873"/>
                    <a:pt x="5248163" y="1235040"/>
                  </a:cubicBezTo>
                  <a:cubicBezTo>
                    <a:pt x="5251929" y="1240788"/>
                    <a:pt x="5247625" y="1238027"/>
                    <a:pt x="5242883" y="1234799"/>
                  </a:cubicBezTo>
                  <a:cubicBezTo>
                    <a:pt x="5244779" y="1238565"/>
                    <a:pt x="5246663" y="1242288"/>
                    <a:pt x="5248573" y="1246082"/>
                  </a:cubicBezTo>
                  <a:cubicBezTo>
                    <a:pt x="5240943" y="1235351"/>
                    <a:pt x="5223415" y="1225654"/>
                    <a:pt x="5207419" y="1215531"/>
                  </a:cubicBezTo>
                  <a:cubicBezTo>
                    <a:pt x="5191323" y="1205494"/>
                    <a:pt x="5176399" y="1195513"/>
                    <a:pt x="5172563" y="1185504"/>
                  </a:cubicBezTo>
                  <a:close/>
                  <a:moveTo>
                    <a:pt x="5185659" y="1180124"/>
                  </a:moveTo>
                  <a:cubicBezTo>
                    <a:pt x="5200427" y="1188505"/>
                    <a:pt x="5218631" y="1200029"/>
                    <a:pt x="5239031" y="1213606"/>
                  </a:cubicBezTo>
                  <a:cubicBezTo>
                    <a:pt x="5249381" y="1220203"/>
                    <a:pt x="5259687" y="1228088"/>
                    <a:pt x="5270447" y="1236271"/>
                  </a:cubicBezTo>
                  <a:cubicBezTo>
                    <a:pt x="5281163" y="1244511"/>
                    <a:pt x="5292319" y="1253076"/>
                    <a:pt x="5303731" y="1261839"/>
                  </a:cubicBezTo>
                  <a:cubicBezTo>
                    <a:pt x="5315055" y="1270715"/>
                    <a:pt x="5326651" y="1279790"/>
                    <a:pt x="5338345" y="1288950"/>
                  </a:cubicBezTo>
                  <a:cubicBezTo>
                    <a:pt x="5349955" y="1298209"/>
                    <a:pt x="5361931" y="1307227"/>
                    <a:pt x="5372959" y="1317236"/>
                  </a:cubicBezTo>
                  <a:cubicBezTo>
                    <a:pt x="5395355" y="1336858"/>
                    <a:pt x="5417527" y="1356267"/>
                    <a:pt x="5438237" y="1374374"/>
                  </a:cubicBezTo>
                  <a:cubicBezTo>
                    <a:pt x="5422651" y="1363841"/>
                    <a:pt x="5405351" y="1350519"/>
                    <a:pt x="5386705" y="1335272"/>
                  </a:cubicBezTo>
                  <a:cubicBezTo>
                    <a:pt x="5377461" y="1327556"/>
                    <a:pt x="5367791" y="1319473"/>
                    <a:pt x="5357767" y="1311106"/>
                  </a:cubicBezTo>
                  <a:cubicBezTo>
                    <a:pt x="5347503" y="1303022"/>
                    <a:pt x="5336887" y="1294655"/>
                    <a:pt x="5325999" y="1286076"/>
                  </a:cubicBezTo>
                  <a:cubicBezTo>
                    <a:pt x="5304311" y="1268776"/>
                    <a:pt x="5281547" y="1250598"/>
                    <a:pt x="5258399" y="1232137"/>
                  </a:cubicBezTo>
                  <a:cubicBezTo>
                    <a:pt x="5246989" y="1222680"/>
                    <a:pt x="5234487" y="1214455"/>
                    <a:pt x="5222399" y="1205678"/>
                  </a:cubicBezTo>
                  <a:cubicBezTo>
                    <a:pt x="5210195" y="1197042"/>
                    <a:pt x="5197919" y="1188491"/>
                    <a:pt x="5185659" y="1180124"/>
                  </a:cubicBezTo>
                  <a:close/>
                  <a:moveTo>
                    <a:pt x="5438945" y="1175311"/>
                  </a:moveTo>
                  <a:cubicBezTo>
                    <a:pt x="5447793" y="1178638"/>
                    <a:pt x="5455411" y="1187812"/>
                    <a:pt x="5460239" y="1195004"/>
                  </a:cubicBezTo>
                  <a:cubicBezTo>
                    <a:pt x="5465079" y="1202195"/>
                    <a:pt x="5467655" y="1206839"/>
                    <a:pt x="5467331" y="1200242"/>
                  </a:cubicBezTo>
                  <a:cubicBezTo>
                    <a:pt x="5492899" y="1230311"/>
                    <a:pt x="5446519" y="1202535"/>
                    <a:pt x="5459331" y="1227395"/>
                  </a:cubicBezTo>
                  <a:cubicBezTo>
                    <a:pt x="5438463" y="1214144"/>
                    <a:pt x="5461639" y="1206329"/>
                    <a:pt x="5438945" y="1175311"/>
                  </a:cubicBezTo>
                  <a:close/>
                  <a:moveTo>
                    <a:pt x="5220231" y="1174844"/>
                  </a:moveTo>
                  <a:cubicBezTo>
                    <a:pt x="5235463" y="1179969"/>
                    <a:pt x="5260183" y="1209869"/>
                    <a:pt x="5254235" y="1197000"/>
                  </a:cubicBezTo>
                  <a:cubicBezTo>
                    <a:pt x="5269809" y="1210265"/>
                    <a:pt x="5256587" y="1203541"/>
                    <a:pt x="5274411" y="1225201"/>
                  </a:cubicBezTo>
                  <a:cubicBezTo>
                    <a:pt x="5264259" y="1217641"/>
                    <a:pt x="5233171" y="1185476"/>
                    <a:pt x="5237999" y="1196858"/>
                  </a:cubicBezTo>
                  <a:cubicBezTo>
                    <a:pt x="5231359" y="1193149"/>
                    <a:pt x="5228783" y="1189497"/>
                    <a:pt x="5226375" y="1185773"/>
                  </a:cubicBezTo>
                  <a:cubicBezTo>
                    <a:pt x="5224337" y="1182135"/>
                    <a:pt x="5222283" y="1178511"/>
                    <a:pt x="5220231" y="1174844"/>
                  </a:cubicBezTo>
                  <a:close/>
                  <a:moveTo>
                    <a:pt x="1196753" y="1167016"/>
                  </a:moveTo>
                  <a:cubicBezTo>
                    <a:pt x="1197228" y="1165517"/>
                    <a:pt x="1196019" y="1165266"/>
                    <a:pt x="1191634" y="1167368"/>
                  </a:cubicBezTo>
                  <a:cubicBezTo>
                    <a:pt x="1177038" y="1182262"/>
                    <a:pt x="1163320" y="1193800"/>
                    <a:pt x="1149673" y="1205055"/>
                  </a:cubicBezTo>
                  <a:cubicBezTo>
                    <a:pt x="1136379" y="1216678"/>
                    <a:pt x="1123383" y="1228230"/>
                    <a:pt x="1109693" y="1242458"/>
                  </a:cubicBezTo>
                  <a:cubicBezTo>
                    <a:pt x="1124459" y="1234487"/>
                    <a:pt x="1112057" y="1248503"/>
                    <a:pt x="1113657" y="1251164"/>
                  </a:cubicBezTo>
                  <a:cubicBezTo>
                    <a:pt x="1124558" y="1240731"/>
                    <a:pt x="1134341" y="1228923"/>
                    <a:pt x="1145581" y="1217116"/>
                  </a:cubicBezTo>
                  <a:cubicBezTo>
                    <a:pt x="1156765" y="1205267"/>
                    <a:pt x="1170300" y="1194281"/>
                    <a:pt x="1187331" y="1184343"/>
                  </a:cubicBezTo>
                  <a:cubicBezTo>
                    <a:pt x="1178752" y="1187242"/>
                    <a:pt x="1195329" y="1171514"/>
                    <a:pt x="1196753" y="1167016"/>
                  </a:cubicBezTo>
                  <a:close/>
                  <a:moveTo>
                    <a:pt x="5398749" y="1143173"/>
                  </a:moveTo>
                  <a:cubicBezTo>
                    <a:pt x="5405177" y="1147298"/>
                    <a:pt x="5441177" y="1179622"/>
                    <a:pt x="5439383" y="1186439"/>
                  </a:cubicBezTo>
                  <a:cubicBezTo>
                    <a:pt x="5435051" y="1190261"/>
                    <a:pt x="5398427" y="1167567"/>
                    <a:pt x="5431555" y="1202295"/>
                  </a:cubicBezTo>
                  <a:cubicBezTo>
                    <a:pt x="5428809" y="1208736"/>
                    <a:pt x="5399703" y="1167213"/>
                    <a:pt x="5396587" y="1155392"/>
                  </a:cubicBezTo>
                  <a:cubicBezTo>
                    <a:pt x="5424959" y="1181625"/>
                    <a:pt x="5427251" y="1168247"/>
                    <a:pt x="5404671" y="1150437"/>
                  </a:cubicBezTo>
                  <a:cubicBezTo>
                    <a:pt x="5397747" y="1143556"/>
                    <a:pt x="5396605" y="1141798"/>
                    <a:pt x="5398749" y="1143173"/>
                  </a:cubicBezTo>
                  <a:close/>
                  <a:moveTo>
                    <a:pt x="5978403" y="1140697"/>
                  </a:moveTo>
                  <a:cubicBezTo>
                    <a:pt x="5992487" y="1142283"/>
                    <a:pt x="6035683" y="1202266"/>
                    <a:pt x="6052501" y="1209090"/>
                  </a:cubicBezTo>
                  <a:cubicBezTo>
                    <a:pt x="6055049" y="1229179"/>
                    <a:pt x="5989077" y="1148880"/>
                    <a:pt x="5978403" y="1140697"/>
                  </a:cubicBezTo>
                  <a:close/>
                  <a:moveTo>
                    <a:pt x="2316362" y="1140272"/>
                  </a:moveTo>
                  <a:cubicBezTo>
                    <a:pt x="2319901" y="1147662"/>
                    <a:pt x="2271725" y="1161026"/>
                    <a:pt x="2251721" y="1177151"/>
                  </a:cubicBezTo>
                  <a:cubicBezTo>
                    <a:pt x="2251239" y="1174702"/>
                    <a:pt x="2250659" y="1172310"/>
                    <a:pt x="2242037" y="1172579"/>
                  </a:cubicBezTo>
                  <a:cubicBezTo>
                    <a:pt x="2250121" y="1168091"/>
                    <a:pt x="2255685" y="1168912"/>
                    <a:pt x="2262013" y="1167907"/>
                  </a:cubicBezTo>
                  <a:cubicBezTo>
                    <a:pt x="2275887" y="1151541"/>
                    <a:pt x="2277444" y="1157360"/>
                    <a:pt x="2316362" y="1140272"/>
                  </a:cubicBezTo>
                  <a:close/>
                  <a:moveTo>
                    <a:pt x="2164144" y="1137724"/>
                  </a:moveTo>
                  <a:cubicBezTo>
                    <a:pt x="2154872" y="1146898"/>
                    <a:pt x="2119252" y="1155888"/>
                    <a:pt x="2131895" y="1158181"/>
                  </a:cubicBezTo>
                  <a:cubicBezTo>
                    <a:pt x="2121517" y="1164099"/>
                    <a:pt x="2121418" y="1161352"/>
                    <a:pt x="2125849" y="1158549"/>
                  </a:cubicBezTo>
                  <a:cubicBezTo>
                    <a:pt x="2119861" y="1159031"/>
                    <a:pt x="2111324" y="1165104"/>
                    <a:pt x="2103708" y="1169181"/>
                  </a:cubicBezTo>
                  <a:cubicBezTo>
                    <a:pt x="2071996" y="1184259"/>
                    <a:pt x="2153782" y="1133803"/>
                    <a:pt x="2164144" y="1137724"/>
                  </a:cubicBezTo>
                  <a:close/>
                  <a:moveTo>
                    <a:pt x="5541623" y="1136895"/>
                  </a:moveTo>
                  <a:cubicBezTo>
                    <a:pt x="5550389" y="1139932"/>
                    <a:pt x="5593453" y="1179600"/>
                    <a:pt x="5603507" y="1201048"/>
                  </a:cubicBezTo>
                  <a:cubicBezTo>
                    <a:pt x="5563103" y="1171332"/>
                    <a:pt x="5569857" y="1154344"/>
                    <a:pt x="5546781" y="1148100"/>
                  </a:cubicBezTo>
                  <a:cubicBezTo>
                    <a:pt x="5539589" y="1138940"/>
                    <a:pt x="5538701" y="1135883"/>
                    <a:pt x="5541623" y="1136895"/>
                  </a:cubicBezTo>
                  <a:close/>
                  <a:moveTo>
                    <a:pt x="952718" y="1134213"/>
                  </a:moveTo>
                  <a:cubicBezTo>
                    <a:pt x="943587" y="1144066"/>
                    <a:pt x="906014" y="1206358"/>
                    <a:pt x="868271" y="1223389"/>
                  </a:cubicBezTo>
                  <a:cubicBezTo>
                    <a:pt x="878648" y="1214272"/>
                    <a:pt x="886633" y="1206329"/>
                    <a:pt x="893357" y="1198939"/>
                  </a:cubicBezTo>
                  <a:cubicBezTo>
                    <a:pt x="900040" y="1191507"/>
                    <a:pt x="905986" y="1185122"/>
                    <a:pt x="911493" y="1178426"/>
                  </a:cubicBezTo>
                  <a:cubicBezTo>
                    <a:pt x="922663" y="1165189"/>
                    <a:pt x="933323" y="1151853"/>
                    <a:pt x="952718" y="1134213"/>
                  </a:cubicBezTo>
                  <a:close/>
                  <a:moveTo>
                    <a:pt x="2424367" y="1117012"/>
                  </a:moveTo>
                  <a:cubicBezTo>
                    <a:pt x="2422923" y="1122307"/>
                    <a:pt x="2405835" y="1132344"/>
                    <a:pt x="2385053" y="1142835"/>
                  </a:cubicBezTo>
                  <a:cubicBezTo>
                    <a:pt x="2374661" y="1148073"/>
                    <a:pt x="2363350" y="1153438"/>
                    <a:pt x="2352590" y="1158393"/>
                  </a:cubicBezTo>
                  <a:cubicBezTo>
                    <a:pt x="2341873" y="1163447"/>
                    <a:pt x="2332077" y="1168799"/>
                    <a:pt x="2324092" y="1172706"/>
                  </a:cubicBezTo>
                  <a:cubicBezTo>
                    <a:pt x="2326966" y="1167411"/>
                    <a:pt x="2344082" y="1156496"/>
                    <a:pt x="2365091" y="1146728"/>
                  </a:cubicBezTo>
                  <a:cubicBezTo>
                    <a:pt x="2385902" y="1136549"/>
                    <a:pt x="2409643" y="1125549"/>
                    <a:pt x="2424367" y="1117012"/>
                  </a:cubicBezTo>
                  <a:close/>
                  <a:moveTo>
                    <a:pt x="5899563" y="1114902"/>
                  </a:moveTo>
                  <a:cubicBezTo>
                    <a:pt x="5904319" y="1105516"/>
                    <a:pt x="5922681" y="1146161"/>
                    <a:pt x="5945671" y="1161677"/>
                  </a:cubicBezTo>
                  <a:cubicBezTo>
                    <a:pt x="5950795" y="1174702"/>
                    <a:pt x="5925979" y="1147719"/>
                    <a:pt x="5939415" y="1171814"/>
                  </a:cubicBezTo>
                  <a:cubicBezTo>
                    <a:pt x="5977003" y="1211879"/>
                    <a:pt x="5945927" y="1159965"/>
                    <a:pt x="5957183" y="1164707"/>
                  </a:cubicBezTo>
                  <a:cubicBezTo>
                    <a:pt x="5990379" y="1202549"/>
                    <a:pt x="5963439" y="1201402"/>
                    <a:pt x="5986755" y="1226135"/>
                  </a:cubicBezTo>
                  <a:cubicBezTo>
                    <a:pt x="5974567" y="1217542"/>
                    <a:pt x="5965067" y="1206244"/>
                    <a:pt x="5953203" y="1191832"/>
                  </a:cubicBezTo>
                  <a:cubicBezTo>
                    <a:pt x="5947271" y="1184626"/>
                    <a:pt x="5940759" y="1176656"/>
                    <a:pt x="5933029" y="1167864"/>
                  </a:cubicBezTo>
                  <a:cubicBezTo>
                    <a:pt x="5925257" y="1159129"/>
                    <a:pt x="5916535" y="1149304"/>
                    <a:pt x="5905211" y="1139451"/>
                  </a:cubicBezTo>
                  <a:cubicBezTo>
                    <a:pt x="5902705" y="1133477"/>
                    <a:pt x="5913775" y="1143981"/>
                    <a:pt x="5919835" y="1148795"/>
                  </a:cubicBezTo>
                  <a:cubicBezTo>
                    <a:pt x="5914753" y="1137809"/>
                    <a:pt x="5913111" y="1127814"/>
                    <a:pt x="5899563" y="1114902"/>
                  </a:cubicBezTo>
                  <a:close/>
                  <a:moveTo>
                    <a:pt x="5393685" y="1108762"/>
                  </a:moveTo>
                  <a:cubicBezTo>
                    <a:pt x="5396425" y="1107371"/>
                    <a:pt x="5437399" y="1137929"/>
                    <a:pt x="5451871" y="1148738"/>
                  </a:cubicBezTo>
                  <a:lnTo>
                    <a:pt x="5458001" y="1160390"/>
                  </a:lnTo>
                  <a:cubicBezTo>
                    <a:pt x="5465803" y="1166732"/>
                    <a:pt x="5464967" y="1164042"/>
                    <a:pt x="5463479" y="1160772"/>
                  </a:cubicBezTo>
                  <a:cubicBezTo>
                    <a:pt x="5495403" y="1189836"/>
                    <a:pt x="5433027" y="1143089"/>
                    <a:pt x="5461327" y="1177222"/>
                  </a:cubicBezTo>
                  <a:cubicBezTo>
                    <a:pt x="5441083" y="1159427"/>
                    <a:pt x="5429347" y="1130660"/>
                    <a:pt x="5406087" y="1122717"/>
                  </a:cubicBezTo>
                  <a:cubicBezTo>
                    <a:pt x="5396107" y="1113239"/>
                    <a:pt x="5392771" y="1109226"/>
                    <a:pt x="5393685" y="1108762"/>
                  </a:cubicBezTo>
                  <a:close/>
                  <a:moveTo>
                    <a:pt x="1078023" y="1104610"/>
                  </a:moveTo>
                  <a:cubicBezTo>
                    <a:pt x="1071539" y="1110230"/>
                    <a:pt x="1065282" y="1114916"/>
                    <a:pt x="1059236" y="1118994"/>
                  </a:cubicBezTo>
                  <a:cubicBezTo>
                    <a:pt x="1053361" y="1123227"/>
                    <a:pt x="1047642" y="1126780"/>
                    <a:pt x="1042021" y="1129895"/>
                  </a:cubicBezTo>
                  <a:cubicBezTo>
                    <a:pt x="1030781" y="1136138"/>
                    <a:pt x="1019922" y="1140654"/>
                    <a:pt x="1009007" y="1145453"/>
                  </a:cubicBezTo>
                  <a:cubicBezTo>
                    <a:pt x="1033386" y="1125194"/>
                    <a:pt x="1055669" y="1112411"/>
                    <a:pt x="1078023" y="1104610"/>
                  </a:cubicBezTo>
                  <a:close/>
                  <a:moveTo>
                    <a:pt x="2208790" y="1102928"/>
                  </a:moveTo>
                  <a:cubicBezTo>
                    <a:pt x="2214823" y="1102607"/>
                    <a:pt x="2203661" y="1114796"/>
                    <a:pt x="2221764" y="1103733"/>
                  </a:cubicBezTo>
                  <a:cubicBezTo>
                    <a:pt x="2233670" y="1104879"/>
                    <a:pt x="2192615" y="1116460"/>
                    <a:pt x="2182450" y="1122731"/>
                  </a:cubicBezTo>
                  <a:cubicBezTo>
                    <a:pt x="2151757" y="1147450"/>
                    <a:pt x="2186442" y="1115469"/>
                    <a:pt x="2195305" y="1108744"/>
                  </a:cubicBezTo>
                  <a:cubicBezTo>
                    <a:pt x="2202858" y="1104532"/>
                    <a:pt x="2206779" y="1103035"/>
                    <a:pt x="2208790" y="1102928"/>
                  </a:cubicBezTo>
                  <a:close/>
                  <a:moveTo>
                    <a:pt x="1696561" y="1087381"/>
                  </a:moveTo>
                  <a:cubicBezTo>
                    <a:pt x="1694354" y="1087701"/>
                    <a:pt x="1690044" y="1089147"/>
                    <a:pt x="1683057" y="1092081"/>
                  </a:cubicBezTo>
                  <a:cubicBezTo>
                    <a:pt x="1689187" y="1091783"/>
                    <a:pt x="1676686" y="1100674"/>
                    <a:pt x="1664568" y="1110485"/>
                  </a:cubicBezTo>
                  <a:cubicBezTo>
                    <a:pt x="1653837" y="1113868"/>
                    <a:pt x="1644167" y="1113684"/>
                    <a:pt x="1631298" y="1123424"/>
                  </a:cubicBezTo>
                  <a:cubicBezTo>
                    <a:pt x="1628297" y="1132981"/>
                    <a:pt x="1654545" y="1118243"/>
                    <a:pt x="1675157" y="1105105"/>
                  </a:cubicBezTo>
                  <a:cubicBezTo>
                    <a:pt x="1690882" y="1095591"/>
                    <a:pt x="1703183" y="1086420"/>
                    <a:pt x="1696561" y="1087381"/>
                  </a:cubicBezTo>
                  <a:close/>
                  <a:moveTo>
                    <a:pt x="5542193" y="1084974"/>
                  </a:moveTo>
                  <a:cubicBezTo>
                    <a:pt x="5537039" y="1075532"/>
                    <a:pt x="5599883" y="1122321"/>
                    <a:pt x="5579907" y="1118711"/>
                  </a:cubicBezTo>
                  <a:cubicBezTo>
                    <a:pt x="5595551" y="1132571"/>
                    <a:pt x="5593811" y="1126922"/>
                    <a:pt x="5591135" y="1120212"/>
                  </a:cubicBezTo>
                  <a:cubicBezTo>
                    <a:pt x="5597067" y="1110882"/>
                    <a:pt x="5603155" y="1147634"/>
                    <a:pt x="5620171" y="1158436"/>
                  </a:cubicBezTo>
                  <a:cubicBezTo>
                    <a:pt x="5604725" y="1157700"/>
                    <a:pt x="5573367" y="1106550"/>
                    <a:pt x="5542193" y="1084974"/>
                  </a:cubicBezTo>
                  <a:close/>
                  <a:moveTo>
                    <a:pt x="5320577" y="1083997"/>
                  </a:moveTo>
                  <a:cubicBezTo>
                    <a:pt x="5331167" y="1093567"/>
                    <a:pt x="5340015" y="1102798"/>
                    <a:pt x="5347731" y="1112892"/>
                  </a:cubicBezTo>
                  <a:cubicBezTo>
                    <a:pt x="5357215" y="1119149"/>
                    <a:pt x="5349287" y="1107484"/>
                    <a:pt x="5347007" y="1101608"/>
                  </a:cubicBezTo>
                  <a:cubicBezTo>
                    <a:pt x="5352727" y="1105742"/>
                    <a:pt x="5358491" y="1109890"/>
                    <a:pt x="5364223" y="1114024"/>
                  </a:cubicBezTo>
                  <a:cubicBezTo>
                    <a:pt x="5365243" y="1117790"/>
                    <a:pt x="5370439" y="1121867"/>
                    <a:pt x="5375875" y="1126001"/>
                  </a:cubicBezTo>
                  <a:cubicBezTo>
                    <a:pt x="5377743" y="1131466"/>
                    <a:pt x="5368909" y="1122986"/>
                    <a:pt x="5367239" y="1119772"/>
                  </a:cubicBezTo>
                  <a:cubicBezTo>
                    <a:pt x="5354837" y="1123467"/>
                    <a:pt x="5365383" y="1143868"/>
                    <a:pt x="5374997" y="1164905"/>
                  </a:cubicBezTo>
                  <a:cubicBezTo>
                    <a:pt x="5356267" y="1145113"/>
                    <a:pt x="5347603" y="1125831"/>
                    <a:pt x="5333543" y="1106408"/>
                  </a:cubicBezTo>
                  <a:cubicBezTo>
                    <a:pt x="5319033" y="1095011"/>
                    <a:pt x="5324655" y="1114138"/>
                    <a:pt x="5310299" y="1094657"/>
                  </a:cubicBezTo>
                  <a:cubicBezTo>
                    <a:pt x="5289827" y="1068537"/>
                    <a:pt x="5351935" y="1120353"/>
                    <a:pt x="5320577" y="1083997"/>
                  </a:cubicBezTo>
                  <a:close/>
                  <a:moveTo>
                    <a:pt x="1143189" y="1083587"/>
                  </a:moveTo>
                  <a:cubicBezTo>
                    <a:pt x="1146388" y="1091416"/>
                    <a:pt x="1098155" y="1105290"/>
                    <a:pt x="1081605" y="1113473"/>
                  </a:cubicBezTo>
                  <a:cubicBezTo>
                    <a:pt x="1078476" y="1105502"/>
                    <a:pt x="1126837" y="1091430"/>
                    <a:pt x="1143189" y="1083587"/>
                  </a:cubicBezTo>
                  <a:close/>
                  <a:moveTo>
                    <a:pt x="2033388" y="1080079"/>
                  </a:moveTo>
                  <a:cubicBezTo>
                    <a:pt x="2030892" y="1080352"/>
                    <a:pt x="2025529" y="1082369"/>
                    <a:pt x="2015098" y="1087409"/>
                  </a:cubicBezTo>
                  <a:cubicBezTo>
                    <a:pt x="2021908" y="1085880"/>
                    <a:pt x="2019317" y="1090424"/>
                    <a:pt x="2012918" y="1095677"/>
                  </a:cubicBezTo>
                  <a:cubicBezTo>
                    <a:pt x="2006505" y="1100886"/>
                    <a:pt x="1996751" y="1107554"/>
                    <a:pt x="1988412" y="1109098"/>
                  </a:cubicBezTo>
                  <a:cubicBezTo>
                    <a:pt x="1985425" y="1108333"/>
                    <a:pt x="1997161" y="1098352"/>
                    <a:pt x="2004820" y="1091061"/>
                  </a:cubicBezTo>
                  <a:cubicBezTo>
                    <a:pt x="2012777" y="1084280"/>
                    <a:pt x="2016245" y="1079523"/>
                    <a:pt x="1996510" y="1089193"/>
                  </a:cubicBezTo>
                  <a:cubicBezTo>
                    <a:pt x="2007539" y="1091882"/>
                    <a:pt x="1967984" y="1104539"/>
                    <a:pt x="1955582" y="1117875"/>
                  </a:cubicBezTo>
                  <a:cubicBezTo>
                    <a:pt x="1989035" y="1114222"/>
                    <a:pt x="1948305" y="1144122"/>
                    <a:pt x="1974368" y="1143825"/>
                  </a:cubicBezTo>
                  <a:cubicBezTo>
                    <a:pt x="2000828" y="1127813"/>
                    <a:pt x="1978488" y="1133858"/>
                    <a:pt x="1994486" y="1122589"/>
                  </a:cubicBezTo>
                  <a:cubicBezTo>
                    <a:pt x="2002923" y="1121145"/>
                    <a:pt x="2011234" y="1118937"/>
                    <a:pt x="2023041" y="1110004"/>
                  </a:cubicBezTo>
                  <a:cubicBezTo>
                    <a:pt x="2010059" y="1107498"/>
                    <a:pt x="1989064" y="1126808"/>
                    <a:pt x="1976110" y="1124798"/>
                  </a:cubicBezTo>
                  <a:cubicBezTo>
                    <a:pt x="1984406" y="1119008"/>
                    <a:pt x="1980838" y="1118611"/>
                    <a:pt x="1986303" y="1114095"/>
                  </a:cubicBezTo>
                  <a:cubicBezTo>
                    <a:pt x="2001012" y="1109565"/>
                    <a:pt x="2006264" y="1105841"/>
                    <a:pt x="2011602" y="1101991"/>
                  </a:cubicBezTo>
                  <a:cubicBezTo>
                    <a:pt x="2017080" y="1098395"/>
                    <a:pt x="2022644" y="1094657"/>
                    <a:pt x="2037863" y="1090254"/>
                  </a:cubicBezTo>
                  <a:cubicBezTo>
                    <a:pt x="2022563" y="1094151"/>
                    <a:pt x="2040876" y="1079262"/>
                    <a:pt x="2033388" y="1080079"/>
                  </a:cubicBezTo>
                  <a:close/>
                  <a:moveTo>
                    <a:pt x="2079315" y="1077782"/>
                  </a:moveTo>
                  <a:cubicBezTo>
                    <a:pt x="2073213" y="1078249"/>
                    <a:pt x="2066956" y="1078716"/>
                    <a:pt x="2060784" y="1079183"/>
                  </a:cubicBezTo>
                  <a:cubicBezTo>
                    <a:pt x="2040666" y="1092293"/>
                    <a:pt x="2046513" y="1094671"/>
                    <a:pt x="2018992" y="1105657"/>
                  </a:cubicBezTo>
                  <a:cubicBezTo>
                    <a:pt x="2047773" y="1104227"/>
                    <a:pt x="2056013" y="1086446"/>
                    <a:pt x="2079315" y="1077782"/>
                  </a:cubicBezTo>
                  <a:close/>
                  <a:moveTo>
                    <a:pt x="5150215" y="1074711"/>
                  </a:moveTo>
                  <a:cubicBezTo>
                    <a:pt x="5158279" y="1079024"/>
                    <a:pt x="5176865" y="1097868"/>
                    <a:pt x="5184795" y="1103166"/>
                  </a:cubicBezTo>
                  <a:cubicBezTo>
                    <a:pt x="5182517" y="1097715"/>
                    <a:pt x="5177279" y="1091996"/>
                    <a:pt x="5169691" y="1086560"/>
                  </a:cubicBezTo>
                  <a:cubicBezTo>
                    <a:pt x="5164579" y="1074866"/>
                    <a:pt x="5196815" y="1107866"/>
                    <a:pt x="5202055" y="1114378"/>
                  </a:cubicBezTo>
                  <a:cubicBezTo>
                    <a:pt x="5213735" y="1121188"/>
                    <a:pt x="5195513" y="1099768"/>
                    <a:pt x="5209755" y="1108956"/>
                  </a:cubicBezTo>
                  <a:cubicBezTo>
                    <a:pt x="5213451" y="1103024"/>
                    <a:pt x="5212515" y="1118286"/>
                    <a:pt x="5231063" y="1136732"/>
                  </a:cubicBezTo>
                  <a:cubicBezTo>
                    <a:pt x="5242615" y="1145482"/>
                    <a:pt x="5259645" y="1155505"/>
                    <a:pt x="5276831" y="1166760"/>
                  </a:cubicBezTo>
                  <a:cubicBezTo>
                    <a:pt x="5285539" y="1172239"/>
                    <a:pt x="5293835" y="1178609"/>
                    <a:pt x="5301523" y="1185192"/>
                  </a:cubicBezTo>
                  <a:cubicBezTo>
                    <a:pt x="5309223" y="1191761"/>
                    <a:pt x="5316287" y="1198599"/>
                    <a:pt x="5322035" y="1205664"/>
                  </a:cubicBezTo>
                  <a:cubicBezTo>
                    <a:pt x="5331209" y="1204772"/>
                    <a:pt x="5342647" y="1209783"/>
                    <a:pt x="5356537" y="1221435"/>
                  </a:cubicBezTo>
                  <a:cubicBezTo>
                    <a:pt x="5363475" y="1227253"/>
                    <a:pt x="5371033" y="1234728"/>
                    <a:pt x="5379187" y="1243945"/>
                  </a:cubicBezTo>
                  <a:cubicBezTo>
                    <a:pt x="5387287" y="1253232"/>
                    <a:pt x="5396347" y="1263849"/>
                    <a:pt x="5405111" y="1277327"/>
                  </a:cubicBezTo>
                  <a:cubicBezTo>
                    <a:pt x="5395723" y="1267162"/>
                    <a:pt x="5384923" y="1257946"/>
                    <a:pt x="5373893" y="1248531"/>
                  </a:cubicBezTo>
                  <a:cubicBezTo>
                    <a:pt x="5362837" y="1239159"/>
                    <a:pt x="5351341" y="1229872"/>
                    <a:pt x="5339619" y="1220684"/>
                  </a:cubicBezTo>
                  <a:cubicBezTo>
                    <a:pt x="5327897" y="1211496"/>
                    <a:pt x="5315977" y="1202407"/>
                    <a:pt x="5304043" y="1193446"/>
                  </a:cubicBezTo>
                  <a:cubicBezTo>
                    <a:pt x="5298067" y="1188986"/>
                    <a:pt x="5292107" y="1184527"/>
                    <a:pt x="5286175" y="1180096"/>
                  </a:cubicBezTo>
                  <a:cubicBezTo>
                    <a:pt x="5280231" y="1175693"/>
                    <a:pt x="5273987" y="1171743"/>
                    <a:pt x="5267983" y="1167595"/>
                  </a:cubicBezTo>
                  <a:cubicBezTo>
                    <a:pt x="5243789" y="1151201"/>
                    <a:pt x="5220501" y="1135317"/>
                    <a:pt x="5199803" y="1119942"/>
                  </a:cubicBezTo>
                  <a:cubicBezTo>
                    <a:pt x="5189455" y="1112255"/>
                    <a:pt x="5179757" y="1104695"/>
                    <a:pt x="5170909" y="1097248"/>
                  </a:cubicBezTo>
                  <a:cubicBezTo>
                    <a:pt x="5162003" y="1089887"/>
                    <a:pt x="5153579" y="1083204"/>
                    <a:pt x="5146445" y="1076282"/>
                  </a:cubicBezTo>
                  <a:cubicBezTo>
                    <a:pt x="5146009" y="1073450"/>
                    <a:pt x="5147527" y="1073273"/>
                    <a:pt x="5150215" y="1074711"/>
                  </a:cubicBezTo>
                  <a:close/>
                  <a:moveTo>
                    <a:pt x="1500840" y="1073903"/>
                  </a:moveTo>
                  <a:cubicBezTo>
                    <a:pt x="1493351" y="1075517"/>
                    <a:pt x="1485494" y="1078249"/>
                    <a:pt x="1477240" y="1082114"/>
                  </a:cubicBezTo>
                  <a:cubicBezTo>
                    <a:pt x="1473121" y="1084039"/>
                    <a:pt x="1468888" y="1086248"/>
                    <a:pt x="1464556" y="1088740"/>
                  </a:cubicBezTo>
                  <a:cubicBezTo>
                    <a:pt x="1460337" y="1091373"/>
                    <a:pt x="1456061" y="1094317"/>
                    <a:pt x="1451673" y="1097545"/>
                  </a:cubicBezTo>
                  <a:cubicBezTo>
                    <a:pt x="1455141" y="1096738"/>
                    <a:pt x="1458029" y="1096342"/>
                    <a:pt x="1450002" y="1103081"/>
                  </a:cubicBezTo>
                  <a:cubicBezTo>
                    <a:pt x="1443178" y="1106323"/>
                    <a:pt x="1437091" y="1107229"/>
                    <a:pt x="1429035" y="1114633"/>
                  </a:cubicBezTo>
                  <a:cubicBezTo>
                    <a:pt x="1441862" y="1110641"/>
                    <a:pt x="1454688" y="1106648"/>
                    <a:pt x="1467557" y="1102642"/>
                  </a:cubicBezTo>
                  <a:cubicBezTo>
                    <a:pt x="1490662" y="1082567"/>
                    <a:pt x="1473333" y="1091118"/>
                    <a:pt x="1500840" y="1073903"/>
                  </a:cubicBezTo>
                  <a:close/>
                  <a:moveTo>
                    <a:pt x="1524984" y="1073445"/>
                  </a:moveTo>
                  <a:cubicBezTo>
                    <a:pt x="1522807" y="1069938"/>
                    <a:pt x="1490881" y="1085986"/>
                    <a:pt x="1490690" y="1086347"/>
                  </a:cubicBezTo>
                  <a:cubicBezTo>
                    <a:pt x="1485494" y="1098395"/>
                    <a:pt x="1427903" y="1126412"/>
                    <a:pt x="1404770" y="1137256"/>
                  </a:cubicBezTo>
                  <a:cubicBezTo>
                    <a:pt x="1391023" y="1152956"/>
                    <a:pt x="1369363" y="1173966"/>
                    <a:pt x="1361308" y="1185985"/>
                  </a:cubicBezTo>
                  <a:cubicBezTo>
                    <a:pt x="1348496" y="1184045"/>
                    <a:pt x="1328591" y="1200977"/>
                    <a:pt x="1330813" y="1191450"/>
                  </a:cubicBezTo>
                  <a:cubicBezTo>
                    <a:pt x="1339350" y="1183876"/>
                    <a:pt x="1345905" y="1177292"/>
                    <a:pt x="1351936" y="1170525"/>
                  </a:cubicBezTo>
                  <a:cubicBezTo>
                    <a:pt x="1357924" y="1163716"/>
                    <a:pt x="1363346" y="1156651"/>
                    <a:pt x="1370000" y="1148553"/>
                  </a:cubicBezTo>
                  <a:cubicBezTo>
                    <a:pt x="1383294" y="1132372"/>
                    <a:pt x="1401514" y="1111986"/>
                    <a:pt x="1439002" y="1081477"/>
                  </a:cubicBezTo>
                  <a:cubicBezTo>
                    <a:pt x="1416011" y="1086970"/>
                    <a:pt x="1388589" y="1106337"/>
                    <a:pt x="1366022" y="1109735"/>
                  </a:cubicBezTo>
                  <a:cubicBezTo>
                    <a:pt x="1354470" y="1122080"/>
                    <a:pt x="1335230" y="1132627"/>
                    <a:pt x="1341431" y="1132740"/>
                  </a:cubicBezTo>
                  <a:cubicBezTo>
                    <a:pt x="1374700" y="1109494"/>
                    <a:pt x="1357499" y="1136803"/>
                    <a:pt x="1372336" y="1127700"/>
                  </a:cubicBezTo>
                  <a:cubicBezTo>
                    <a:pt x="1362469" y="1134623"/>
                    <a:pt x="1352134" y="1143060"/>
                    <a:pt x="1341927" y="1151116"/>
                  </a:cubicBezTo>
                  <a:cubicBezTo>
                    <a:pt x="1336816" y="1155151"/>
                    <a:pt x="1331748" y="1159072"/>
                    <a:pt x="1326764" y="1162668"/>
                  </a:cubicBezTo>
                  <a:cubicBezTo>
                    <a:pt x="1321823" y="1166306"/>
                    <a:pt x="1317194" y="1169832"/>
                    <a:pt x="1312593" y="1172649"/>
                  </a:cubicBezTo>
                  <a:cubicBezTo>
                    <a:pt x="1315877" y="1169223"/>
                    <a:pt x="1319119" y="1165938"/>
                    <a:pt x="1322333" y="1162781"/>
                  </a:cubicBezTo>
                  <a:cubicBezTo>
                    <a:pt x="1325618" y="1159695"/>
                    <a:pt x="1328959" y="1156850"/>
                    <a:pt x="1332201" y="1154103"/>
                  </a:cubicBezTo>
                  <a:cubicBezTo>
                    <a:pt x="1338727" y="1148638"/>
                    <a:pt x="1345069" y="1143740"/>
                    <a:pt x="1351214" y="1139535"/>
                  </a:cubicBezTo>
                  <a:cubicBezTo>
                    <a:pt x="1339930" y="1143372"/>
                    <a:pt x="1330474" y="1148143"/>
                    <a:pt x="1321965" y="1153565"/>
                  </a:cubicBezTo>
                  <a:cubicBezTo>
                    <a:pt x="1313471" y="1158987"/>
                    <a:pt x="1306378" y="1165570"/>
                    <a:pt x="1299087" y="1172309"/>
                  </a:cubicBezTo>
                  <a:cubicBezTo>
                    <a:pt x="1284633" y="1185914"/>
                    <a:pt x="1270461" y="1201218"/>
                    <a:pt x="1249296" y="1216706"/>
                  </a:cubicBezTo>
                  <a:cubicBezTo>
                    <a:pt x="1284817" y="1199788"/>
                    <a:pt x="1311772" y="1171148"/>
                    <a:pt x="1315977" y="1181639"/>
                  </a:cubicBezTo>
                  <a:cubicBezTo>
                    <a:pt x="1326382" y="1170681"/>
                    <a:pt x="1330148" y="1165018"/>
                    <a:pt x="1332286" y="1162739"/>
                  </a:cubicBezTo>
                  <a:cubicBezTo>
                    <a:pt x="1334381" y="1160389"/>
                    <a:pt x="1334664" y="1161238"/>
                    <a:pt x="1338373" y="1163574"/>
                  </a:cubicBezTo>
                  <a:cubicBezTo>
                    <a:pt x="1354866" y="1141022"/>
                    <a:pt x="1396389" y="1112141"/>
                    <a:pt x="1409725" y="1100773"/>
                  </a:cubicBezTo>
                  <a:cubicBezTo>
                    <a:pt x="1397663" y="1118158"/>
                    <a:pt x="1365895" y="1145623"/>
                    <a:pt x="1354583" y="1148355"/>
                  </a:cubicBezTo>
                  <a:cubicBezTo>
                    <a:pt x="1353479" y="1152418"/>
                    <a:pt x="1349260" y="1157982"/>
                    <a:pt x="1343710" y="1164126"/>
                  </a:cubicBezTo>
                  <a:cubicBezTo>
                    <a:pt x="1340936" y="1167227"/>
                    <a:pt x="1337835" y="1170483"/>
                    <a:pt x="1334622" y="1173796"/>
                  </a:cubicBezTo>
                  <a:cubicBezTo>
                    <a:pt x="1331521" y="1177222"/>
                    <a:pt x="1328350" y="1180747"/>
                    <a:pt x="1325249" y="1184173"/>
                  </a:cubicBezTo>
                  <a:cubicBezTo>
                    <a:pt x="1312933" y="1197962"/>
                    <a:pt x="1302400" y="1210817"/>
                    <a:pt x="1307468" y="1215318"/>
                  </a:cubicBezTo>
                  <a:cubicBezTo>
                    <a:pt x="1313839" y="1208212"/>
                    <a:pt x="1320974" y="1208240"/>
                    <a:pt x="1330233" y="1206739"/>
                  </a:cubicBezTo>
                  <a:cubicBezTo>
                    <a:pt x="1334862" y="1205989"/>
                    <a:pt x="1340030" y="1204856"/>
                    <a:pt x="1345905" y="1202251"/>
                  </a:cubicBezTo>
                  <a:cubicBezTo>
                    <a:pt x="1348849" y="1200949"/>
                    <a:pt x="1351950" y="1199264"/>
                    <a:pt x="1355277" y="1197112"/>
                  </a:cubicBezTo>
                  <a:cubicBezTo>
                    <a:pt x="1358703" y="1195060"/>
                    <a:pt x="1362341" y="1192511"/>
                    <a:pt x="1366220" y="1189340"/>
                  </a:cubicBezTo>
                  <a:cubicBezTo>
                    <a:pt x="1373879" y="1183040"/>
                    <a:pt x="1427832" y="1131084"/>
                    <a:pt x="1445033" y="1119574"/>
                  </a:cubicBezTo>
                  <a:cubicBezTo>
                    <a:pt x="1470813" y="1108262"/>
                    <a:pt x="1470105" y="1112071"/>
                    <a:pt x="1485197" y="1102514"/>
                  </a:cubicBezTo>
                  <a:cubicBezTo>
                    <a:pt x="1484234" y="1094006"/>
                    <a:pt x="1512591" y="1077102"/>
                    <a:pt x="1514969" y="1084776"/>
                  </a:cubicBezTo>
                  <a:cubicBezTo>
                    <a:pt x="1523131" y="1077956"/>
                    <a:pt x="1525710" y="1074614"/>
                    <a:pt x="1524984" y="1073445"/>
                  </a:cubicBezTo>
                  <a:close/>
                  <a:moveTo>
                    <a:pt x="5773371" y="1073174"/>
                  </a:moveTo>
                  <a:cubicBezTo>
                    <a:pt x="5781119" y="1080485"/>
                    <a:pt x="5822897" y="1127722"/>
                    <a:pt x="5814817" y="1113600"/>
                  </a:cubicBezTo>
                  <a:cubicBezTo>
                    <a:pt x="5814817" y="1113600"/>
                    <a:pt x="5815525" y="1114463"/>
                    <a:pt x="5816559" y="1115907"/>
                  </a:cubicBezTo>
                  <a:cubicBezTo>
                    <a:pt x="5817563" y="1117351"/>
                    <a:pt x="5818979" y="1119376"/>
                    <a:pt x="5820593" y="1121698"/>
                  </a:cubicBezTo>
                  <a:cubicBezTo>
                    <a:pt x="5823751" y="1126355"/>
                    <a:pt x="5827573" y="1132231"/>
                    <a:pt x="5830333" y="1137157"/>
                  </a:cubicBezTo>
                  <a:cubicBezTo>
                    <a:pt x="5835839" y="1147025"/>
                    <a:pt x="5837115" y="1153070"/>
                    <a:pt x="5820479" y="1138021"/>
                  </a:cubicBezTo>
                  <a:cubicBezTo>
                    <a:pt x="5817435" y="1121910"/>
                    <a:pt x="5799697" y="1102486"/>
                    <a:pt x="5780075" y="1082921"/>
                  </a:cubicBezTo>
                  <a:cubicBezTo>
                    <a:pt x="5771987" y="1072735"/>
                    <a:pt x="5770789" y="1070736"/>
                    <a:pt x="5773371" y="1073174"/>
                  </a:cubicBezTo>
                  <a:close/>
                  <a:moveTo>
                    <a:pt x="1625579" y="1071015"/>
                  </a:moveTo>
                  <a:cubicBezTo>
                    <a:pt x="1621374" y="1072062"/>
                    <a:pt x="1617099" y="1073124"/>
                    <a:pt x="1612866" y="1074186"/>
                  </a:cubicBezTo>
                  <a:cubicBezTo>
                    <a:pt x="1604556" y="1081222"/>
                    <a:pt x="1597902" y="1083799"/>
                    <a:pt x="1590016" y="1089745"/>
                  </a:cubicBezTo>
                  <a:cubicBezTo>
                    <a:pt x="1593824" y="1093256"/>
                    <a:pt x="1591432" y="1100377"/>
                    <a:pt x="1582810" y="1111179"/>
                  </a:cubicBezTo>
                  <a:cubicBezTo>
                    <a:pt x="1571626" y="1107993"/>
                    <a:pt x="1511756" y="1162187"/>
                    <a:pt x="1519231" y="1161762"/>
                  </a:cubicBezTo>
                  <a:cubicBezTo>
                    <a:pt x="1539815" y="1146175"/>
                    <a:pt x="1554000" y="1151314"/>
                    <a:pt x="1577516" y="1127134"/>
                  </a:cubicBezTo>
                  <a:cubicBezTo>
                    <a:pt x="1571244" y="1127969"/>
                    <a:pt x="1557979" y="1132952"/>
                    <a:pt x="1566445" y="1125095"/>
                  </a:cubicBezTo>
                  <a:cubicBezTo>
                    <a:pt x="1585231" y="1121542"/>
                    <a:pt x="1610275" y="1098834"/>
                    <a:pt x="1631058" y="1089278"/>
                  </a:cubicBezTo>
                  <a:cubicBezTo>
                    <a:pt x="1583730" y="1110556"/>
                    <a:pt x="1623498" y="1082978"/>
                    <a:pt x="1611011" y="1079594"/>
                  </a:cubicBezTo>
                  <a:cubicBezTo>
                    <a:pt x="1615358" y="1078221"/>
                    <a:pt x="1619775" y="1076649"/>
                    <a:pt x="1625579" y="1071015"/>
                  </a:cubicBezTo>
                  <a:close/>
                  <a:moveTo>
                    <a:pt x="5718591" y="1065805"/>
                  </a:moveTo>
                  <a:cubicBezTo>
                    <a:pt x="5723715" y="1066754"/>
                    <a:pt x="5729703" y="1071751"/>
                    <a:pt x="5737747" y="1078688"/>
                  </a:cubicBezTo>
                  <a:cubicBezTo>
                    <a:pt x="5741795" y="1082128"/>
                    <a:pt x="5746367" y="1086007"/>
                    <a:pt x="5751435" y="1090325"/>
                  </a:cubicBezTo>
                  <a:cubicBezTo>
                    <a:pt x="5756461" y="1094686"/>
                    <a:pt x="5762123" y="1099272"/>
                    <a:pt x="5768595" y="1103859"/>
                  </a:cubicBezTo>
                  <a:cubicBezTo>
                    <a:pt x="5773903" y="1115171"/>
                    <a:pt x="5769655" y="1114845"/>
                    <a:pt x="5759987" y="1107894"/>
                  </a:cubicBezTo>
                  <a:cubicBezTo>
                    <a:pt x="5768991" y="1119446"/>
                    <a:pt x="5780033" y="1131438"/>
                    <a:pt x="5791487" y="1143471"/>
                  </a:cubicBezTo>
                  <a:cubicBezTo>
                    <a:pt x="5810203" y="1159568"/>
                    <a:pt x="5783135" y="1119574"/>
                    <a:pt x="5783035" y="1112693"/>
                  </a:cubicBezTo>
                  <a:cubicBezTo>
                    <a:pt x="5806819" y="1138658"/>
                    <a:pt x="5820255" y="1153877"/>
                    <a:pt x="5833193" y="1169180"/>
                  </a:cubicBezTo>
                  <a:cubicBezTo>
                    <a:pt x="5845991" y="1184626"/>
                    <a:pt x="5859003" y="1199491"/>
                    <a:pt x="5879275" y="1227111"/>
                  </a:cubicBezTo>
                  <a:cubicBezTo>
                    <a:pt x="5868911" y="1218561"/>
                    <a:pt x="5863559" y="1211241"/>
                    <a:pt x="5858563" y="1204219"/>
                  </a:cubicBezTo>
                  <a:cubicBezTo>
                    <a:pt x="5853423" y="1197339"/>
                    <a:pt x="5848823" y="1190572"/>
                    <a:pt x="5840271" y="1182941"/>
                  </a:cubicBezTo>
                  <a:cubicBezTo>
                    <a:pt x="5843273" y="1192271"/>
                    <a:pt x="5862087" y="1212501"/>
                    <a:pt x="5848583" y="1202025"/>
                  </a:cubicBezTo>
                  <a:cubicBezTo>
                    <a:pt x="5822463" y="1184782"/>
                    <a:pt x="5833971" y="1175749"/>
                    <a:pt x="5814547" y="1160063"/>
                  </a:cubicBezTo>
                  <a:cubicBezTo>
                    <a:pt x="5795351" y="1142310"/>
                    <a:pt x="5820565" y="1179161"/>
                    <a:pt x="5819899" y="1184244"/>
                  </a:cubicBezTo>
                  <a:cubicBezTo>
                    <a:pt x="5803407" y="1164367"/>
                    <a:pt x="5786955" y="1144547"/>
                    <a:pt x="5770435" y="1124628"/>
                  </a:cubicBezTo>
                  <a:cubicBezTo>
                    <a:pt x="5762067" y="1114690"/>
                    <a:pt x="5753701" y="1104723"/>
                    <a:pt x="5745277" y="1094714"/>
                  </a:cubicBezTo>
                  <a:cubicBezTo>
                    <a:pt x="5736429" y="1085115"/>
                    <a:pt x="5727539" y="1075488"/>
                    <a:pt x="5718591" y="1065805"/>
                  </a:cubicBezTo>
                  <a:close/>
                  <a:moveTo>
                    <a:pt x="2193945" y="1062578"/>
                  </a:moveTo>
                  <a:cubicBezTo>
                    <a:pt x="2197102" y="1068821"/>
                    <a:pt x="2175895" y="1077188"/>
                    <a:pt x="2154050" y="1087197"/>
                  </a:cubicBezTo>
                  <a:cubicBezTo>
                    <a:pt x="2132446" y="1097645"/>
                    <a:pt x="2109696" y="1108872"/>
                    <a:pt x="2108733" y="1117734"/>
                  </a:cubicBezTo>
                  <a:cubicBezTo>
                    <a:pt x="2085827" y="1122958"/>
                    <a:pt x="2066658" y="1132160"/>
                    <a:pt x="2051807" y="1142000"/>
                  </a:cubicBezTo>
                  <a:cubicBezTo>
                    <a:pt x="2048098" y="1144463"/>
                    <a:pt x="2044644" y="1146955"/>
                    <a:pt x="2041473" y="1149446"/>
                  </a:cubicBezTo>
                  <a:cubicBezTo>
                    <a:pt x="2038358" y="1152023"/>
                    <a:pt x="2035583" y="1154698"/>
                    <a:pt x="2033049" y="1157247"/>
                  </a:cubicBezTo>
                  <a:cubicBezTo>
                    <a:pt x="2027995" y="1162358"/>
                    <a:pt x="2024031" y="1167199"/>
                    <a:pt x="2021185" y="1171347"/>
                  </a:cubicBezTo>
                  <a:cubicBezTo>
                    <a:pt x="2026961" y="1158125"/>
                    <a:pt x="1996722" y="1184811"/>
                    <a:pt x="1983131" y="1180337"/>
                  </a:cubicBezTo>
                  <a:cubicBezTo>
                    <a:pt x="2000120" y="1166803"/>
                    <a:pt x="2013852" y="1157686"/>
                    <a:pt x="2026707" y="1148880"/>
                  </a:cubicBezTo>
                  <a:cubicBezTo>
                    <a:pt x="2029906" y="1146657"/>
                    <a:pt x="2033063" y="1144477"/>
                    <a:pt x="2036220" y="1142283"/>
                  </a:cubicBezTo>
                  <a:cubicBezTo>
                    <a:pt x="2039448" y="1140202"/>
                    <a:pt x="2042676" y="1138092"/>
                    <a:pt x="2045918" y="1135855"/>
                  </a:cubicBezTo>
                  <a:cubicBezTo>
                    <a:pt x="2052402" y="1131396"/>
                    <a:pt x="2058985" y="1126512"/>
                    <a:pt x="2065993" y="1120693"/>
                  </a:cubicBezTo>
                  <a:cubicBezTo>
                    <a:pt x="2083562" y="1116701"/>
                    <a:pt x="2102716" y="1109183"/>
                    <a:pt x="2123329" y="1098141"/>
                  </a:cubicBezTo>
                  <a:cubicBezTo>
                    <a:pt x="2142031" y="1083346"/>
                    <a:pt x="2123584" y="1092860"/>
                    <a:pt x="2107317" y="1094531"/>
                  </a:cubicBezTo>
                  <a:cubicBezTo>
                    <a:pt x="2137019" y="1078137"/>
                    <a:pt x="2127421" y="1084210"/>
                    <a:pt x="2148642" y="1068382"/>
                  </a:cubicBezTo>
                  <a:cubicBezTo>
                    <a:pt x="2145372" y="1072700"/>
                    <a:pt x="2147453" y="1076863"/>
                    <a:pt x="2154857" y="1076919"/>
                  </a:cubicBezTo>
                  <a:cubicBezTo>
                    <a:pt x="2162346" y="1077160"/>
                    <a:pt x="2175371" y="1073762"/>
                    <a:pt x="2193945" y="1062578"/>
                  </a:cubicBezTo>
                  <a:close/>
                  <a:moveTo>
                    <a:pt x="2225730" y="1059187"/>
                  </a:moveTo>
                  <a:cubicBezTo>
                    <a:pt x="2239033" y="1057134"/>
                    <a:pt x="2231636" y="1068774"/>
                    <a:pt x="2248677" y="1061629"/>
                  </a:cubicBezTo>
                  <a:cubicBezTo>
                    <a:pt x="2254014" y="1062436"/>
                    <a:pt x="2243637" y="1066357"/>
                    <a:pt x="2240310" y="1066400"/>
                  </a:cubicBezTo>
                  <a:cubicBezTo>
                    <a:pt x="2215535" y="1079934"/>
                    <a:pt x="2244359" y="1075432"/>
                    <a:pt x="2202142" y="1094785"/>
                  </a:cubicBezTo>
                  <a:cubicBezTo>
                    <a:pt x="2177268" y="1096087"/>
                    <a:pt x="2206842" y="1090920"/>
                    <a:pt x="2221226" y="1080613"/>
                  </a:cubicBezTo>
                  <a:cubicBezTo>
                    <a:pt x="2187079" y="1080670"/>
                    <a:pt x="2170246" y="1099202"/>
                    <a:pt x="2136637" y="1120706"/>
                  </a:cubicBezTo>
                  <a:cubicBezTo>
                    <a:pt x="2130535" y="1118101"/>
                    <a:pt x="2116237" y="1127388"/>
                    <a:pt x="2097946" y="1139875"/>
                  </a:cubicBezTo>
                  <a:cubicBezTo>
                    <a:pt x="2088800" y="1146118"/>
                    <a:pt x="2078650" y="1153154"/>
                    <a:pt x="2067989" y="1159922"/>
                  </a:cubicBezTo>
                  <a:cubicBezTo>
                    <a:pt x="2062666" y="1163319"/>
                    <a:pt x="2057187" y="1166575"/>
                    <a:pt x="2051709" y="1169761"/>
                  </a:cubicBezTo>
                  <a:cubicBezTo>
                    <a:pt x="2046343" y="1173130"/>
                    <a:pt x="2040906" y="1176287"/>
                    <a:pt x="2035456" y="1179119"/>
                  </a:cubicBezTo>
                  <a:cubicBezTo>
                    <a:pt x="2038443" y="1174249"/>
                    <a:pt x="2044545" y="1168303"/>
                    <a:pt x="2052657" y="1162484"/>
                  </a:cubicBezTo>
                  <a:cubicBezTo>
                    <a:pt x="2060826" y="1156765"/>
                    <a:pt x="2070736" y="1150719"/>
                    <a:pt x="2080731" y="1144717"/>
                  </a:cubicBezTo>
                  <a:cubicBezTo>
                    <a:pt x="2100735" y="1132712"/>
                    <a:pt x="2121107" y="1120848"/>
                    <a:pt x="2128921" y="1111830"/>
                  </a:cubicBezTo>
                  <a:cubicBezTo>
                    <a:pt x="2143673" y="1103958"/>
                    <a:pt x="2133466" y="1113359"/>
                    <a:pt x="2147000" y="1110711"/>
                  </a:cubicBezTo>
                  <a:cubicBezTo>
                    <a:pt x="2146391" y="1107880"/>
                    <a:pt x="2150242" y="1103987"/>
                    <a:pt x="2156202" y="1099641"/>
                  </a:cubicBezTo>
                  <a:cubicBezTo>
                    <a:pt x="2162092" y="1095167"/>
                    <a:pt x="2170317" y="1090693"/>
                    <a:pt x="2178358" y="1086517"/>
                  </a:cubicBezTo>
                  <a:cubicBezTo>
                    <a:pt x="2194356" y="1078037"/>
                    <a:pt x="2209277" y="1070179"/>
                    <a:pt x="2203855" y="1067008"/>
                  </a:cubicBezTo>
                  <a:cubicBezTo>
                    <a:pt x="2214561" y="1062078"/>
                    <a:pt x="2221296" y="1059872"/>
                    <a:pt x="2225730" y="1059187"/>
                  </a:cubicBezTo>
                  <a:close/>
                  <a:moveTo>
                    <a:pt x="1428254" y="1059173"/>
                  </a:moveTo>
                  <a:cubicBezTo>
                    <a:pt x="1426138" y="1059271"/>
                    <a:pt x="1422212" y="1060560"/>
                    <a:pt x="1415261" y="1063837"/>
                  </a:cubicBezTo>
                  <a:cubicBezTo>
                    <a:pt x="1397168" y="1079438"/>
                    <a:pt x="1407729" y="1076225"/>
                    <a:pt x="1403538" y="1082680"/>
                  </a:cubicBezTo>
                  <a:cubicBezTo>
                    <a:pt x="1395554" y="1083685"/>
                    <a:pt x="1374941" y="1098607"/>
                    <a:pt x="1380632" y="1100037"/>
                  </a:cubicBezTo>
                  <a:cubicBezTo>
                    <a:pt x="1399376" y="1083671"/>
                    <a:pt x="1411410" y="1088952"/>
                    <a:pt x="1431244" y="1068849"/>
                  </a:cubicBezTo>
                  <a:cubicBezTo>
                    <a:pt x="1424661" y="1069295"/>
                    <a:pt x="1434602" y="1058879"/>
                    <a:pt x="1428254" y="1059173"/>
                  </a:cubicBezTo>
                  <a:close/>
                  <a:moveTo>
                    <a:pt x="2302856" y="1056829"/>
                  </a:moveTo>
                  <a:cubicBezTo>
                    <a:pt x="2301964" y="1057537"/>
                    <a:pt x="2297391" y="1060029"/>
                    <a:pt x="2292804" y="1062974"/>
                  </a:cubicBezTo>
                  <a:cubicBezTo>
                    <a:pt x="2283560" y="1068721"/>
                    <a:pt x="2273862" y="1075404"/>
                    <a:pt x="2292026" y="1070477"/>
                  </a:cubicBezTo>
                  <a:cubicBezTo>
                    <a:pt x="2279157" y="1076338"/>
                    <a:pt x="2267237" y="1080288"/>
                    <a:pt x="2257341" y="1080146"/>
                  </a:cubicBezTo>
                  <a:cubicBezTo>
                    <a:pt x="2249186" y="1084181"/>
                    <a:pt x="2251848" y="1084577"/>
                    <a:pt x="2254991" y="1084861"/>
                  </a:cubicBezTo>
                  <a:cubicBezTo>
                    <a:pt x="2211047" y="1095606"/>
                    <a:pt x="2286292" y="1071496"/>
                    <a:pt x="2290709" y="1061190"/>
                  </a:cubicBezTo>
                  <a:cubicBezTo>
                    <a:pt x="2300718" y="1056716"/>
                    <a:pt x="2303734" y="1056107"/>
                    <a:pt x="2302856" y="1056829"/>
                  </a:cubicBezTo>
                  <a:close/>
                  <a:moveTo>
                    <a:pt x="1317463" y="1055470"/>
                  </a:moveTo>
                  <a:cubicBezTo>
                    <a:pt x="1304127" y="1062903"/>
                    <a:pt x="1280994" y="1080429"/>
                    <a:pt x="1267573" y="1092236"/>
                  </a:cubicBezTo>
                  <a:cubicBezTo>
                    <a:pt x="1260792" y="1098055"/>
                    <a:pt x="1256885" y="1102939"/>
                    <a:pt x="1257380" y="1103916"/>
                  </a:cubicBezTo>
                  <a:cubicBezTo>
                    <a:pt x="1258017" y="1105063"/>
                    <a:pt x="1262972" y="1102189"/>
                    <a:pt x="1275714" y="1094558"/>
                  </a:cubicBezTo>
                  <a:cubicBezTo>
                    <a:pt x="1272203" y="1094728"/>
                    <a:pt x="1274836" y="1090693"/>
                    <a:pt x="1285723" y="1081137"/>
                  </a:cubicBezTo>
                  <a:cubicBezTo>
                    <a:pt x="1342139" y="1051648"/>
                    <a:pt x="1282750" y="1111150"/>
                    <a:pt x="1341870" y="1072515"/>
                  </a:cubicBezTo>
                  <a:cubicBezTo>
                    <a:pt x="1337637" y="1068735"/>
                    <a:pt x="1305245" y="1069599"/>
                    <a:pt x="1317463" y="1055470"/>
                  </a:cubicBezTo>
                  <a:close/>
                  <a:moveTo>
                    <a:pt x="2135533" y="1045716"/>
                  </a:moveTo>
                  <a:cubicBezTo>
                    <a:pt x="2120017" y="1049354"/>
                    <a:pt x="2105888" y="1050133"/>
                    <a:pt x="2088178" y="1058401"/>
                  </a:cubicBezTo>
                  <a:cubicBezTo>
                    <a:pt x="2097210" y="1063894"/>
                    <a:pt x="2136000" y="1059873"/>
                    <a:pt x="2103835" y="1076055"/>
                  </a:cubicBezTo>
                  <a:cubicBezTo>
                    <a:pt x="2120965" y="1066074"/>
                    <a:pt x="2109187" y="1078334"/>
                    <a:pt x="2124363" y="1069967"/>
                  </a:cubicBezTo>
                  <a:cubicBezTo>
                    <a:pt x="2112726" y="1069217"/>
                    <a:pt x="2136383" y="1054635"/>
                    <a:pt x="2133296" y="1050544"/>
                  </a:cubicBezTo>
                  <a:cubicBezTo>
                    <a:pt x="2124193" y="1056121"/>
                    <a:pt x="2118870" y="1055230"/>
                    <a:pt x="2135533" y="1045716"/>
                  </a:cubicBezTo>
                  <a:close/>
                  <a:moveTo>
                    <a:pt x="1161224" y="1040266"/>
                  </a:moveTo>
                  <a:cubicBezTo>
                    <a:pt x="1140951" y="1057297"/>
                    <a:pt x="1107625" y="1079495"/>
                    <a:pt x="1142990" y="1062988"/>
                  </a:cubicBezTo>
                  <a:cubicBezTo>
                    <a:pt x="1143740" y="1072898"/>
                    <a:pt x="1104709" y="1081520"/>
                    <a:pt x="1102925" y="1079000"/>
                  </a:cubicBezTo>
                  <a:cubicBezTo>
                    <a:pt x="1125675" y="1054154"/>
                    <a:pt x="1141928" y="1052653"/>
                    <a:pt x="1161224" y="1040266"/>
                  </a:cubicBezTo>
                  <a:close/>
                  <a:moveTo>
                    <a:pt x="2094777" y="1038468"/>
                  </a:moveTo>
                  <a:cubicBezTo>
                    <a:pt x="2086383" y="1038375"/>
                    <a:pt x="2074920" y="1040322"/>
                    <a:pt x="2063955" y="1046183"/>
                  </a:cubicBezTo>
                  <a:cubicBezTo>
                    <a:pt x="2087130" y="1040506"/>
                    <a:pt x="2072364" y="1059732"/>
                    <a:pt x="2107177" y="1042984"/>
                  </a:cubicBezTo>
                  <a:cubicBezTo>
                    <a:pt x="2108494" y="1040690"/>
                    <a:pt x="2103170" y="1038560"/>
                    <a:pt x="2094777" y="1038468"/>
                  </a:cubicBezTo>
                  <a:close/>
                  <a:moveTo>
                    <a:pt x="5837467" y="1036443"/>
                  </a:moveTo>
                  <a:cubicBezTo>
                    <a:pt x="5867735" y="1061119"/>
                    <a:pt x="5895287" y="1084846"/>
                    <a:pt x="5922483" y="1110768"/>
                  </a:cubicBezTo>
                  <a:cubicBezTo>
                    <a:pt x="5929207" y="1117323"/>
                    <a:pt x="5936215" y="1123708"/>
                    <a:pt x="5942683" y="1130829"/>
                  </a:cubicBezTo>
                  <a:cubicBezTo>
                    <a:pt x="5949211" y="1137893"/>
                    <a:pt x="5955765" y="1145156"/>
                    <a:pt x="5962347" y="1152645"/>
                  </a:cubicBezTo>
                  <a:cubicBezTo>
                    <a:pt x="5975515" y="1167637"/>
                    <a:pt x="5988865" y="1183606"/>
                    <a:pt x="6002655" y="1200963"/>
                  </a:cubicBezTo>
                  <a:cubicBezTo>
                    <a:pt x="5989175" y="1188236"/>
                    <a:pt x="5975699" y="1174348"/>
                    <a:pt x="5962603" y="1160502"/>
                  </a:cubicBezTo>
                  <a:cubicBezTo>
                    <a:pt x="5949379" y="1146784"/>
                    <a:pt x="5937135" y="1132513"/>
                    <a:pt x="5924521" y="1120636"/>
                  </a:cubicBezTo>
                  <a:cubicBezTo>
                    <a:pt x="5899787" y="1096398"/>
                    <a:pt x="5878397" y="1076947"/>
                    <a:pt x="5864169" y="1071737"/>
                  </a:cubicBezTo>
                  <a:cubicBezTo>
                    <a:pt x="5850775" y="1058981"/>
                    <a:pt x="5852263" y="1049524"/>
                    <a:pt x="5837467" y="1036443"/>
                  </a:cubicBezTo>
                  <a:close/>
                  <a:moveTo>
                    <a:pt x="5411623" y="1033258"/>
                  </a:moveTo>
                  <a:cubicBezTo>
                    <a:pt x="5418135" y="1045603"/>
                    <a:pt x="5486415" y="1108914"/>
                    <a:pt x="5448431" y="1081463"/>
                  </a:cubicBezTo>
                  <a:cubicBezTo>
                    <a:pt x="5447779" y="1070194"/>
                    <a:pt x="5423189" y="1056801"/>
                    <a:pt x="5406907" y="1044244"/>
                  </a:cubicBezTo>
                  <a:cubicBezTo>
                    <a:pt x="5400579" y="1032536"/>
                    <a:pt x="5426841" y="1054083"/>
                    <a:pt x="5411623" y="1033258"/>
                  </a:cubicBezTo>
                  <a:close/>
                  <a:moveTo>
                    <a:pt x="1152914" y="1027963"/>
                  </a:moveTo>
                  <a:cubicBezTo>
                    <a:pt x="1130560" y="1043720"/>
                    <a:pt x="1103307" y="1077145"/>
                    <a:pt x="1081109" y="1093057"/>
                  </a:cubicBezTo>
                  <a:cubicBezTo>
                    <a:pt x="1075135" y="1094473"/>
                    <a:pt x="1085795" y="1085922"/>
                    <a:pt x="1089462" y="1084464"/>
                  </a:cubicBezTo>
                  <a:cubicBezTo>
                    <a:pt x="1097375" y="1076225"/>
                    <a:pt x="1087720" y="1081151"/>
                    <a:pt x="1084351" y="1081392"/>
                  </a:cubicBezTo>
                  <a:cubicBezTo>
                    <a:pt x="1125534" y="1053531"/>
                    <a:pt x="1099414" y="1066966"/>
                    <a:pt x="1095960" y="1061119"/>
                  </a:cubicBezTo>
                  <a:cubicBezTo>
                    <a:pt x="1108177" y="1049581"/>
                    <a:pt x="1126921" y="1041894"/>
                    <a:pt x="1116049" y="1053021"/>
                  </a:cubicBezTo>
                  <a:cubicBezTo>
                    <a:pt x="1128323" y="1044725"/>
                    <a:pt x="1142268" y="1030596"/>
                    <a:pt x="1152914" y="1027963"/>
                  </a:cubicBezTo>
                  <a:close/>
                  <a:moveTo>
                    <a:pt x="1216581" y="1025848"/>
                  </a:moveTo>
                  <a:cubicBezTo>
                    <a:pt x="1218826" y="1025323"/>
                    <a:pt x="1219425" y="1026618"/>
                    <a:pt x="1218858" y="1028898"/>
                  </a:cubicBezTo>
                  <a:cubicBezTo>
                    <a:pt x="1217740" y="1033470"/>
                    <a:pt x="1212006" y="1041993"/>
                    <a:pt x="1206131" y="1048548"/>
                  </a:cubicBezTo>
                  <a:cubicBezTo>
                    <a:pt x="1189935" y="1070987"/>
                    <a:pt x="1128479" y="1103845"/>
                    <a:pt x="1158464" y="1092987"/>
                  </a:cubicBezTo>
                  <a:cubicBezTo>
                    <a:pt x="1101340" y="1126837"/>
                    <a:pt x="1192243" y="1061728"/>
                    <a:pt x="1192880" y="1053701"/>
                  </a:cubicBezTo>
                  <a:cubicBezTo>
                    <a:pt x="1178241" y="1063752"/>
                    <a:pt x="1164339" y="1071666"/>
                    <a:pt x="1151442" y="1075135"/>
                  </a:cubicBezTo>
                  <a:cubicBezTo>
                    <a:pt x="1167977" y="1059803"/>
                    <a:pt x="1161932" y="1061218"/>
                    <a:pt x="1154684" y="1063540"/>
                  </a:cubicBezTo>
                  <a:cubicBezTo>
                    <a:pt x="1184626" y="1037151"/>
                    <a:pt x="1186254" y="1050572"/>
                    <a:pt x="1179700" y="1058826"/>
                  </a:cubicBezTo>
                  <a:cubicBezTo>
                    <a:pt x="1189992" y="1053630"/>
                    <a:pt x="1212884" y="1030526"/>
                    <a:pt x="1204418" y="1033725"/>
                  </a:cubicBezTo>
                  <a:cubicBezTo>
                    <a:pt x="1210442" y="1028720"/>
                    <a:pt x="1214335" y="1026374"/>
                    <a:pt x="1216581" y="1025848"/>
                  </a:cubicBezTo>
                  <a:close/>
                  <a:moveTo>
                    <a:pt x="5292317" y="1020837"/>
                  </a:moveTo>
                  <a:cubicBezTo>
                    <a:pt x="5300809" y="1024773"/>
                    <a:pt x="5345879" y="1055835"/>
                    <a:pt x="5358035" y="1063342"/>
                  </a:cubicBezTo>
                  <a:cubicBezTo>
                    <a:pt x="5366319" y="1078179"/>
                    <a:pt x="5378961" y="1085413"/>
                    <a:pt x="5370819" y="1086475"/>
                  </a:cubicBezTo>
                  <a:cubicBezTo>
                    <a:pt x="5357471" y="1075885"/>
                    <a:pt x="5349061" y="1066726"/>
                    <a:pt x="5339435" y="1057042"/>
                  </a:cubicBezTo>
                  <a:cubicBezTo>
                    <a:pt x="5329765" y="1047458"/>
                    <a:pt x="5318539" y="1037789"/>
                    <a:pt x="5298591" y="1027822"/>
                  </a:cubicBezTo>
                  <a:cubicBezTo>
                    <a:pt x="5290719" y="1021228"/>
                    <a:pt x="5289487" y="1019526"/>
                    <a:pt x="5292317" y="1020837"/>
                  </a:cubicBezTo>
                  <a:close/>
                  <a:moveTo>
                    <a:pt x="5141603" y="1016029"/>
                  </a:moveTo>
                  <a:cubicBezTo>
                    <a:pt x="5154131" y="1024863"/>
                    <a:pt x="5164607" y="1033867"/>
                    <a:pt x="5170101" y="1042928"/>
                  </a:cubicBezTo>
                  <a:cubicBezTo>
                    <a:pt x="5178823" y="1044726"/>
                    <a:pt x="5169987" y="1031446"/>
                    <a:pt x="5183239" y="1037137"/>
                  </a:cubicBezTo>
                  <a:cubicBezTo>
                    <a:pt x="5202267" y="1047557"/>
                    <a:pt x="5199391" y="1059024"/>
                    <a:pt x="5208907" y="1070194"/>
                  </a:cubicBezTo>
                  <a:cubicBezTo>
                    <a:pt x="5211863" y="1083304"/>
                    <a:pt x="5191803" y="1052540"/>
                    <a:pt x="5190133" y="1047953"/>
                  </a:cubicBezTo>
                  <a:cubicBezTo>
                    <a:pt x="5180351" y="1044400"/>
                    <a:pt x="5180719" y="1049638"/>
                    <a:pt x="5185843" y="1058925"/>
                  </a:cubicBezTo>
                  <a:cubicBezTo>
                    <a:pt x="5170271" y="1044697"/>
                    <a:pt x="5151555" y="1030498"/>
                    <a:pt x="5141603" y="1016029"/>
                  </a:cubicBezTo>
                  <a:close/>
                  <a:moveTo>
                    <a:pt x="1559553" y="1013807"/>
                  </a:moveTo>
                  <a:cubicBezTo>
                    <a:pt x="1557575" y="1014083"/>
                    <a:pt x="1554712" y="1014882"/>
                    <a:pt x="1550419" y="1016524"/>
                  </a:cubicBezTo>
                  <a:cubicBezTo>
                    <a:pt x="1518155" y="1038765"/>
                    <a:pt x="1431202" y="1111660"/>
                    <a:pt x="1504507" y="1063101"/>
                  </a:cubicBezTo>
                  <a:cubicBezTo>
                    <a:pt x="1474112" y="1068792"/>
                    <a:pt x="1571145" y="1028076"/>
                    <a:pt x="1546625" y="1027340"/>
                  </a:cubicBezTo>
                  <a:cubicBezTo>
                    <a:pt x="1553505" y="1024452"/>
                    <a:pt x="1559706" y="1023801"/>
                    <a:pt x="1568115" y="1016793"/>
                  </a:cubicBezTo>
                  <a:cubicBezTo>
                    <a:pt x="1563443" y="1016857"/>
                    <a:pt x="1565484" y="1012978"/>
                    <a:pt x="1559553" y="1013807"/>
                  </a:cubicBezTo>
                  <a:close/>
                  <a:moveTo>
                    <a:pt x="2325786" y="1011679"/>
                  </a:moveTo>
                  <a:cubicBezTo>
                    <a:pt x="2329937" y="1011624"/>
                    <a:pt x="2320644" y="1020417"/>
                    <a:pt x="2339947" y="1016255"/>
                  </a:cubicBezTo>
                  <a:cubicBezTo>
                    <a:pt x="2331354" y="1020502"/>
                    <a:pt x="2325762" y="1019412"/>
                    <a:pt x="2319165" y="1020233"/>
                  </a:cubicBezTo>
                  <a:cubicBezTo>
                    <a:pt x="2289789" y="1032564"/>
                    <a:pt x="2305149" y="1031446"/>
                    <a:pt x="2282243" y="1042573"/>
                  </a:cubicBezTo>
                  <a:cubicBezTo>
                    <a:pt x="2272248" y="1042701"/>
                    <a:pt x="2262154" y="1042842"/>
                    <a:pt x="2252074" y="1042984"/>
                  </a:cubicBezTo>
                  <a:cubicBezTo>
                    <a:pt x="2260526" y="1039020"/>
                    <a:pt x="2276962" y="1033159"/>
                    <a:pt x="2291247" y="1028345"/>
                  </a:cubicBezTo>
                  <a:cubicBezTo>
                    <a:pt x="2305616" y="1023659"/>
                    <a:pt x="2317338" y="1019030"/>
                    <a:pt x="2315597" y="1015491"/>
                  </a:cubicBezTo>
                  <a:cubicBezTo>
                    <a:pt x="2321525" y="1012698"/>
                    <a:pt x="2324403" y="1011697"/>
                    <a:pt x="2325786" y="1011679"/>
                  </a:cubicBezTo>
                  <a:close/>
                  <a:moveTo>
                    <a:pt x="2590448" y="1011663"/>
                  </a:moveTo>
                  <a:cubicBezTo>
                    <a:pt x="2590331" y="1012047"/>
                    <a:pt x="2586572" y="1013615"/>
                    <a:pt x="2582148" y="1015491"/>
                  </a:cubicBezTo>
                  <a:cubicBezTo>
                    <a:pt x="2573215" y="1019030"/>
                    <a:pt x="2561989" y="1024764"/>
                    <a:pt x="2571375" y="1023475"/>
                  </a:cubicBezTo>
                  <a:cubicBezTo>
                    <a:pt x="2554740" y="1025599"/>
                    <a:pt x="2447599" y="1076395"/>
                    <a:pt x="2508460" y="1045221"/>
                  </a:cubicBezTo>
                  <a:cubicBezTo>
                    <a:pt x="2505629" y="1042064"/>
                    <a:pt x="2540470" y="1030412"/>
                    <a:pt x="2530914" y="1028827"/>
                  </a:cubicBezTo>
                  <a:cubicBezTo>
                    <a:pt x="2558831" y="1022173"/>
                    <a:pt x="2554726" y="1029620"/>
                    <a:pt x="2576896" y="1014939"/>
                  </a:cubicBezTo>
                  <a:cubicBezTo>
                    <a:pt x="2587040" y="1012079"/>
                    <a:pt x="2590565" y="1011279"/>
                    <a:pt x="2590448" y="1011663"/>
                  </a:cubicBezTo>
                  <a:close/>
                  <a:moveTo>
                    <a:pt x="2698576" y="1005057"/>
                  </a:moveTo>
                  <a:cubicBezTo>
                    <a:pt x="2703022" y="1009771"/>
                    <a:pt x="2644836" y="1029322"/>
                    <a:pt x="2629801" y="1031857"/>
                  </a:cubicBezTo>
                  <a:cubicBezTo>
                    <a:pt x="2636908" y="1026236"/>
                    <a:pt x="2666114" y="1013042"/>
                    <a:pt x="2698576" y="1005057"/>
                  </a:cubicBezTo>
                  <a:close/>
                  <a:moveTo>
                    <a:pt x="2231335" y="1001248"/>
                  </a:moveTo>
                  <a:cubicBezTo>
                    <a:pt x="2203219" y="1019030"/>
                    <a:pt x="2167288" y="1026349"/>
                    <a:pt x="2127846" y="1036811"/>
                  </a:cubicBezTo>
                  <a:cubicBezTo>
                    <a:pt x="2137968" y="1036033"/>
                    <a:pt x="2148600" y="1036033"/>
                    <a:pt x="2158822" y="1035650"/>
                  </a:cubicBezTo>
                  <a:cubicBezTo>
                    <a:pt x="2181459" y="1020488"/>
                    <a:pt x="2230216" y="1013891"/>
                    <a:pt x="2231335" y="1001248"/>
                  </a:cubicBezTo>
                  <a:close/>
                  <a:moveTo>
                    <a:pt x="1203427" y="998630"/>
                  </a:moveTo>
                  <a:cubicBezTo>
                    <a:pt x="1174886" y="1018747"/>
                    <a:pt x="1192979" y="1008611"/>
                    <a:pt x="1169605" y="1031758"/>
                  </a:cubicBezTo>
                  <a:lnTo>
                    <a:pt x="1142891" y="1042305"/>
                  </a:lnTo>
                  <a:cubicBezTo>
                    <a:pt x="1148780" y="1035524"/>
                    <a:pt x="1153367" y="1033258"/>
                    <a:pt x="1157813" y="1031248"/>
                  </a:cubicBezTo>
                  <a:cubicBezTo>
                    <a:pt x="1171998" y="1024141"/>
                    <a:pt x="1177958" y="1004887"/>
                    <a:pt x="1203427" y="998630"/>
                  </a:cubicBezTo>
                  <a:close/>
                  <a:moveTo>
                    <a:pt x="5348199" y="990730"/>
                  </a:moveTo>
                  <a:cubicBezTo>
                    <a:pt x="5393075" y="1028629"/>
                    <a:pt x="5364323" y="993292"/>
                    <a:pt x="5380179" y="997823"/>
                  </a:cubicBezTo>
                  <a:cubicBezTo>
                    <a:pt x="5402831" y="1017558"/>
                    <a:pt x="5378595" y="1014755"/>
                    <a:pt x="5389127" y="1031573"/>
                  </a:cubicBezTo>
                  <a:cubicBezTo>
                    <a:pt x="5380223" y="1025613"/>
                    <a:pt x="5377857" y="1019908"/>
                    <a:pt x="5373157" y="1014118"/>
                  </a:cubicBezTo>
                  <a:cubicBezTo>
                    <a:pt x="5356551" y="1001914"/>
                    <a:pt x="5358659" y="1007266"/>
                    <a:pt x="5361819" y="1013580"/>
                  </a:cubicBezTo>
                  <a:cubicBezTo>
                    <a:pt x="5332385" y="992004"/>
                    <a:pt x="5363275" y="1007124"/>
                    <a:pt x="5348199" y="990730"/>
                  </a:cubicBezTo>
                  <a:close/>
                  <a:moveTo>
                    <a:pt x="2652396" y="988706"/>
                  </a:moveTo>
                  <a:cubicBezTo>
                    <a:pt x="2680824" y="990178"/>
                    <a:pt x="2623770" y="998290"/>
                    <a:pt x="2606018" y="1009857"/>
                  </a:cubicBezTo>
                  <a:cubicBezTo>
                    <a:pt x="2588689" y="1009560"/>
                    <a:pt x="2635294" y="988848"/>
                    <a:pt x="2652396" y="988706"/>
                  </a:cubicBezTo>
                  <a:close/>
                  <a:moveTo>
                    <a:pt x="2478249" y="982208"/>
                  </a:moveTo>
                  <a:cubicBezTo>
                    <a:pt x="2455130" y="992174"/>
                    <a:pt x="2439996" y="997172"/>
                    <a:pt x="2428373" y="1001561"/>
                  </a:cubicBezTo>
                  <a:cubicBezTo>
                    <a:pt x="2416750" y="1005949"/>
                    <a:pt x="2408964" y="1010536"/>
                    <a:pt x="2400130" y="1018450"/>
                  </a:cubicBezTo>
                  <a:cubicBezTo>
                    <a:pt x="2381994" y="1023320"/>
                    <a:pt x="2387416" y="1019752"/>
                    <a:pt x="2382178" y="1017756"/>
                  </a:cubicBezTo>
                  <a:cubicBezTo>
                    <a:pt x="2353114" y="1028218"/>
                    <a:pt x="2354119" y="1039218"/>
                    <a:pt x="2339395" y="1039388"/>
                  </a:cubicBezTo>
                  <a:cubicBezTo>
                    <a:pt x="2324474" y="1047430"/>
                    <a:pt x="2354544" y="1042772"/>
                    <a:pt x="2346417" y="1048888"/>
                  </a:cubicBezTo>
                  <a:cubicBezTo>
                    <a:pt x="2326215" y="1053843"/>
                    <a:pt x="2316206" y="1051960"/>
                    <a:pt x="2310175" y="1047628"/>
                  </a:cubicBezTo>
                  <a:cubicBezTo>
                    <a:pt x="2342736" y="1033810"/>
                    <a:pt x="2365954" y="1023745"/>
                    <a:pt x="2386241" y="1014061"/>
                  </a:cubicBezTo>
                  <a:cubicBezTo>
                    <a:pt x="2396392" y="1009220"/>
                    <a:pt x="2405806" y="1004477"/>
                    <a:pt x="2415292" y="999409"/>
                  </a:cubicBezTo>
                  <a:cubicBezTo>
                    <a:pt x="2424848" y="994539"/>
                    <a:pt x="2434602" y="989569"/>
                    <a:pt x="2445362" y="984091"/>
                  </a:cubicBezTo>
                  <a:cubicBezTo>
                    <a:pt x="2457607" y="981500"/>
                    <a:pt x="2468466" y="981004"/>
                    <a:pt x="2478249" y="982208"/>
                  </a:cubicBezTo>
                  <a:close/>
                  <a:moveTo>
                    <a:pt x="2409062" y="981372"/>
                  </a:moveTo>
                  <a:cubicBezTo>
                    <a:pt x="2414669" y="982660"/>
                    <a:pt x="2391111" y="994666"/>
                    <a:pt x="2383112" y="994467"/>
                  </a:cubicBezTo>
                  <a:cubicBezTo>
                    <a:pt x="2374604" y="998120"/>
                    <a:pt x="2377181" y="998700"/>
                    <a:pt x="2380465" y="999026"/>
                  </a:cubicBezTo>
                  <a:cubicBezTo>
                    <a:pt x="2383339" y="1008936"/>
                    <a:pt x="2354869" y="991155"/>
                    <a:pt x="2351146" y="1007308"/>
                  </a:cubicBezTo>
                  <a:cubicBezTo>
                    <a:pt x="2322789" y="1019837"/>
                    <a:pt x="2354869" y="1000328"/>
                    <a:pt x="2341533" y="1002395"/>
                  </a:cubicBezTo>
                  <a:cubicBezTo>
                    <a:pt x="2365133" y="993561"/>
                    <a:pt x="2383226" y="994170"/>
                    <a:pt x="2409062" y="981372"/>
                  </a:cubicBezTo>
                  <a:close/>
                  <a:moveTo>
                    <a:pt x="1548210" y="972637"/>
                  </a:moveTo>
                  <a:cubicBezTo>
                    <a:pt x="1537989" y="973812"/>
                    <a:pt x="1523662" y="985817"/>
                    <a:pt x="1511473" y="992273"/>
                  </a:cubicBezTo>
                  <a:cubicBezTo>
                    <a:pt x="1502369" y="995486"/>
                    <a:pt x="1494187" y="996095"/>
                    <a:pt x="1483017" y="1004943"/>
                  </a:cubicBezTo>
                  <a:cubicBezTo>
                    <a:pt x="1503261" y="997199"/>
                    <a:pt x="1478118" y="1020389"/>
                    <a:pt x="1507551" y="1003230"/>
                  </a:cubicBezTo>
                  <a:cubicBezTo>
                    <a:pt x="1499453" y="1004264"/>
                    <a:pt x="1520717" y="991522"/>
                    <a:pt x="1531207" y="986992"/>
                  </a:cubicBezTo>
                  <a:cubicBezTo>
                    <a:pt x="1521835" y="994793"/>
                    <a:pt x="1512492" y="1004618"/>
                    <a:pt x="1529254" y="992485"/>
                  </a:cubicBezTo>
                  <a:cubicBezTo>
                    <a:pt x="1539815" y="983354"/>
                    <a:pt x="1532623" y="984727"/>
                    <a:pt x="1548210" y="972637"/>
                  </a:cubicBezTo>
                  <a:close/>
                  <a:moveTo>
                    <a:pt x="4976325" y="972291"/>
                  </a:moveTo>
                  <a:cubicBezTo>
                    <a:pt x="4976845" y="971622"/>
                    <a:pt x="5004923" y="989219"/>
                    <a:pt x="5003459" y="995260"/>
                  </a:cubicBezTo>
                  <a:cubicBezTo>
                    <a:pt x="5014415" y="999904"/>
                    <a:pt x="5028261" y="1006798"/>
                    <a:pt x="5040647" y="1012574"/>
                  </a:cubicBezTo>
                  <a:cubicBezTo>
                    <a:pt x="5053063" y="1018308"/>
                    <a:pt x="5063483" y="1023801"/>
                    <a:pt x="5068609" y="1023971"/>
                  </a:cubicBezTo>
                  <a:cubicBezTo>
                    <a:pt x="5057199" y="1023319"/>
                    <a:pt x="5132019" y="1071454"/>
                    <a:pt x="5107611" y="1050147"/>
                  </a:cubicBezTo>
                  <a:cubicBezTo>
                    <a:pt x="5101891" y="1040393"/>
                    <a:pt x="5146459" y="1073691"/>
                    <a:pt x="5144391" y="1081831"/>
                  </a:cubicBezTo>
                  <a:cubicBezTo>
                    <a:pt x="5118427" y="1064403"/>
                    <a:pt x="5096811" y="1051974"/>
                    <a:pt x="5074371" y="1039105"/>
                  </a:cubicBezTo>
                  <a:cubicBezTo>
                    <a:pt x="5063103" y="1032762"/>
                    <a:pt x="5051847" y="1025938"/>
                    <a:pt x="5039319" y="1018987"/>
                  </a:cubicBezTo>
                  <a:cubicBezTo>
                    <a:pt x="5026689" y="1012192"/>
                    <a:pt x="5013183" y="1004660"/>
                    <a:pt x="4998079" y="995727"/>
                  </a:cubicBezTo>
                  <a:cubicBezTo>
                    <a:pt x="4994467" y="990588"/>
                    <a:pt x="4990787" y="985350"/>
                    <a:pt x="4987107" y="980154"/>
                  </a:cubicBezTo>
                  <a:cubicBezTo>
                    <a:pt x="4979041" y="974767"/>
                    <a:pt x="4976153" y="972515"/>
                    <a:pt x="4976325" y="972291"/>
                  </a:cubicBezTo>
                  <a:close/>
                  <a:moveTo>
                    <a:pt x="1514686" y="966691"/>
                  </a:moveTo>
                  <a:cubicBezTo>
                    <a:pt x="1487037" y="980579"/>
                    <a:pt x="1501747" y="959103"/>
                    <a:pt x="1481403" y="975737"/>
                  </a:cubicBezTo>
                  <a:cubicBezTo>
                    <a:pt x="1495730" y="975044"/>
                    <a:pt x="1456628" y="993122"/>
                    <a:pt x="1446930" y="1005000"/>
                  </a:cubicBezTo>
                  <a:cubicBezTo>
                    <a:pt x="1466552" y="1000795"/>
                    <a:pt x="1493054" y="976926"/>
                    <a:pt x="1514686" y="966691"/>
                  </a:cubicBezTo>
                  <a:close/>
                  <a:moveTo>
                    <a:pt x="1226432" y="965119"/>
                  </a:moveTo>
                  <a:cubicBezTo>
                    <a:pt x="1238367" y="961523"/>
                    <a:pt x="1202408" y="990319"/>
                    <a:pt x="1220769" y="982405"/>
                  </a:cubicBezTo>
                  <a:cubicBezTo>
                    <a:pt x="1200454" y="998474"/>
                    <a:pt x="1207164" y="987870"/>
                    <a:pt x="1200213" y="989625"/>
                  </a:cubicBezTo>
                  <a:cubicBezTo>
                    <a:pt x="1194480" y="995005"/>
                    <a:pt x="1188704" y="1000427"/>
                    <a:pt x="1182927" y="1005835"/>
                  </a:cubicBezTo>
                  <a:cubicBezTo>
                    <a:pt x="1169167" y="1009375"/>
                    <a:pt x="1217173" y="971448"/>
                    <a:pt x="1226432" y="965119"/>
                  </a:cubicBezTo>
                  <a:close/>
                  <a:moveTo>
                    <a:pt x="1444594" y="961127"/>
                  </a:moveTo>
                  <a:cubicBezTo>
                    <a:pt x="1432461" y="972354"/>
                    <a:pt x="1422382" y="977988"/>
                    <a:pt x="1412132" y="984062"/>
                  </a:cubicBezTo>
                  <a:cubicBezTo>
                    <a:pt x="1401967" y="990220"/>
                    <a:pt x="1391264" y="996350"/>
                    <a:pt x="1379231" y="1009955"/>
                  </a:cubicBezTo>
                  <a:cubicBezTo>
                    <a:pt x="1382543" y="1009488"/>
                    <a:pt x="1388447" y="1006048"/>
                    <a:pt x="1395667" y="1001489"/>
                  </a:cubicBezTo>
                  <a:cubicBezTo>
                    <a:pt x="1402958" y="997030"/>
                    <a:pt x="1411353" y="991225"/>
                    <a:pt x="1419140" y="985421"/>
                  </a:cubicBezTo>
                  <a:cubicBezTo>
                    <a:pt x="1434698" y="973812"/>
                    <a:pt x="1447822" y="962175"/>
                    <a:pt x="1444594" y="961127"/>
                  </a:cubicBezTo>
                  <a:close/>
                  <a:moveTo>
                    <a:pt x="1618628" y="959791"/>
                  </a:moveTo>
                  <a:cubicBezTo>
                    <a:pt x="1607865" y="961941"/>
                    <a:pt x="1590745" y="968347"/>
                    <a:pt x="1583985" y="973557"/>
                  </a:cubicBezTo>
                  <a:cubicBezTo>
                    <a:pt x="1591489" y="976728"/>
                    <a:pt x="1595297" y="972651"/>
                    <a:pt x="1615131" y="971561"/>
                  </a:cubicBezTo>
                  <a:cubicBezTo>
                    <a:pt x="1633797" y="959747"/>
                    <a:pt x="1629391" y="957641"/>
                    <a:pt x="1618628" y="959791"/>
                  </a:cubicBezTo>
                  <a:close/>
                  <a:moveTo>
                    <a:pt x="1206584" y="959429"/>
                  </a:moveTo>
                  <a:cubicBezTo>
                    <a:pt x="1217173" y="958211"/>
                    <a:pt x="1214653" y="966620"/>
                    <a:pt x="1188548" y="988564"/>
                  </a:cubicBezTo>
                  <a:cubicBezTo>
                    <a:pt x="1194961" y="977323"/>
                    <a:pt x="1191875" y="975129"/>
                    <a:pt x="1183168" y="977564"/>
                  </a:cubicBezTo>
                  <a:cubicBezTo>
                    <a:pt x="1174433" y="979956"/>
                    <a:pt x="1160064" y="986950"/>
                    <a:pt x="1144661" y="994821"/>
                  </a:cubicBezTo>
                  <a:cubicBezTo>
                    <a:pt x="1125010" y="1021352"/>
                    <a:pt x="1094629" y="1050685"/>
                    <a:pt x="1062181" y="1082100"/>
                  </a:cubicBezTo>
                  <a:cubicBezTo>
                    <a:pt x="1054154" y="1090028"/>
                    <a:pt x="1045660" y="1097744"/>
                    <a:pt x="1037802" y="1106210"/>
                  </a:cubicBezTo>
                  <a:cubicBezTo>
                    <a:pt x="1029889" y="1114605"/>
                    <a:pt x="1021989" y="1123113"/>
                    <a:pt x="1014231" y="1131721"/>
                  </a:cubicBezTo>
                  <a:cubicBezTo>
                    <a:pt x="998729" y="1148922"/>
                    <a:pt x="983835" y="1166477"/>
                    <a:pt x="970655" y="1184187"/>
                  </a:cubicBezTo>
                  <a:cubicBezTo>
                    <a:pt x="999238" y="1169351"/>
                    <a:pt x="990942" y="1156453"/>
                    <a:pt x="1014273" y="1148285"/>
                  </a:cubicBezTo>
                  <a:cubicBezTo>
                    <a:pt x="1000456" y="1165641"/>
                    <a:pt x="988705" y="1174008"/>
                    <a:pt x="975922" y="1187047"/>
                  </a:cubicBezTo>
                  <a:cubicBezTo>
                    <a:pt x="986653" y="1182800"/>
                    <a:pt x="999493" y="1169747"/>
                    <a:pt x="1010111" y="1166066"/>
                  </a:cubicBezTo>
                  <a:cubicBezTo>
                    <a:pt x="984642" y="1187089"/>
                    <a:pt x="945243" y="1219623"/>
                    <a:pt x="962755" y="1193120"/>
                  </a:cubicBezTo>
                  <a:cubicBezTo>
                    <a:pt x="955932" y="1197297"/>
                    <a:pt x="948174" y="1205196"/>
                    <a:pt x="941633" y="1208240"/>
                  </a:cubicBezTo>
                  <a:cubicBezTo>
                    <a:pt x="947692" y="1209613"/>
                    <a:pt x="938434" y="1219212"/>
                    <a:pt x="925069" y="1234190"/>
                  </a:cubicBezTo>
                  <a:cubicBezTo>
                    <a:pt x="911677" y="1249126"/>
                    <a:pt x="893329" y="1268720"/>
                    <a:pt x="879455" y="1288214"/>
                  </a:cubicBezTo>
                  <a:cubicBezTo>
                    <a:pt x="884268" y="1290875"/>
                    <a:pt x="923455" y="1249324"/>
                    <a:pt x="905150" y="1274963"/>
                  </a:cubicBezTo>
                  <a:cubicBezTo>
                    <a:pt x="886250" y="1281447"/>
                    <a:pt x="853137" y="1314277"/>
                    <a:pt x="820094" y="1352077"/>
                  </a:cubicBezTo>
                  <a:cubicBezTo>
                    <a:pt x="788325" y="1391023"/>
                    <a:pt x="756670" y="1434783"/>
                    <a:pt x="737558" y="1460860"/>
                  </a:cubicBezTo>
                  <a:cubicBezTo>
                    <a:pt x="734217" y="1472228"/>
                    <a:pt x="771747" y="1435038"/>
                    <a:pt x="767373" y="1454504"/>
                  </a:cubicBezTo>
                  <a:cubicBezTo>
                    <a:pt x="782068" y="1445924"/>
                    <a:pt x="784177" y="1429644"/>
                    <a:pt x="768859" y="1442569"/>
                  </a:cubicBezTo>
                  <a:cubicBezTo>
                    <a:pt x="801959" y="1419635"/>
                    <a:pt x="837309" y="1366659"/>
                    <a:pt x="819570" y="1407743"/>
                  </a:cubicBezTo>
                  <a:cubicBezTo>
                    <a:pt x="831731" y="1403113"/>
                    <a:pt x="847969" y="1365922"/>
                    <a:pt x="859564" y="1368796"/>
                  </a:cubicBezTo>
                  <a:cubicBezTo>
                    <a:pt x="851919" y="1378820"/>
                    <a:pt x="845534" y="1386295"/>
                    <a:pt x="839036" y="1391094"/>
                  </a:cubicBezTo>
                  <a:cubicBezTo>
                    <a:pt x="832467" y="1400183"/>
                    <a:pt x="841273" y="1394067"/>
                    <a:pt x="844487" y="1393529"/>
                  </a:cubicBezTo>
                  <a:cubicBezTo>
                    <a:pt x="824115" y="1417058"/>
                    <a:pt x="806447" y="1419932"/>
                    <a:pt x="786131" y="1443574"/>
                  </a:cubicBezTo>
                  <a:cubicBezTo>
                    <a:pt x="770884" y="1468675"/>
                    <a:pt x="810297" y="1426373"/>
                    <a:pt x="817277" y="1425637"/>
                  </a:cubicBezTo>
                  <a:cubicBezTo>
                    <a:pt x="800911" y="1447114"/>
                    <a:pt x="800175" y="1453116"/>
                    <a:pt x="814913" y="1443702"/>
                  </a:cubicBezTo>
                  <a:cubicBezTo>
                    <a:pt x="765688" y="1498306"/>
                    <a:pt x="802681" y="1419068"/>
                    <a:pt x="751205" y="1491638"/>
                  </a:cubicBezTo>
                  <a:cubicBezTo>
                    <a:pt x="722339" y="1515436"/>
                    <a:pt x="768944" y="1463338"/>
                    <a:pt x="740106" y="1487136"/>
                  </a:cubicBezTo>
                  <a:cubicBezTo>
                    <a:pt x="749266" y="1475258"/>
                    <a:pt x="757435" y="1472271"/>
                    <a:pt x="765929" y="1466410"/>
                  </a:cubicBezTo>
                  <a:cubicBezTo>
                    <a:pt x="778996" y="1446307"/>
                    <a:pt x="730508" y="1487971"/>
                    <a:pt x="755566" y="1455849"/>
                  </a:cubicBezTo>
                  <a:cubicBezTo>
                    <a:pt x="730125" y="1484234"/>
                    <a:pt x="738690" y="1469156"/>
                    <a:pt x="722764" y="1486272"/>
                  </a:cubicBezTo>
                  <a:cubicBezTo>
                    <a:pt x="713080" y="1492813"/>
                    <a:pt x="746010" y="1444240"/>
                    <a:pt x="717979" y="1477934"/>
                  </a:cubicBezTo>
                  <a:cubicBezTo>
                    <a:pt x="711381" y="1482889"/>
                    <a:pt x="714737" y="1477665"/>
                    <a:pt x="718715" y="1471931"/>
                  </a:cubicBezTo>
                  <a:cubicBezTo>
                    <a:pt x="725737" y="1462248"/>
                    <a:pt x="732787" y="1452536"/>
                    <a:pt x="739880" y="1442767"/>
                  </a:cubicBezTo>
                  <a:cubicBezTo>
                    <a:pt x="741182" y="1444990"/>
                    <a:pt x="742697" y="1446915"/>
                    <a:pt x="751630" y="1441479"/>
                  </a:cubicBezTo>
                  <a:cubicBezTo>
                    <a:pt x="762984" y="1417879"/>
                    <a:pt x="787717" y="1371288"/>
                    <a:pt x="822727" y="1344913"/>
                  </a:cubicBezTo>
                  <a:cubicBezTo>
                    <a:pt x="844260" y="1319374"/>
                    <a:pt x="803488" y="1350845"/>
                    <a:pt x="833288" y="1317732"/>
                  </a:cubicBezTo>
                  <a:cubicBezTo>
                    <a:pt x="834095" y="1323607"/>
                    <a:pt x="840834" y="1319997"/>
                    <a:pt x="859097" y="1304197"/>
                  </a:cubicBezTo>
                  <a:cubicBezTo>
                    <a:pt x="883093" y="1266440"/>
                    <a:pt x="928467" y="1231869"/>
                    <a:pt x="921728" y="1217598"/>
                  </a:cubicBezTo>
                  <a:cubicBezTo>
                    <a:pt x="932289" y="1214809"/>
                    <a:pt x="944677" y="1203214"/>
                    <a:pt x="956144" y="1196178"/>
                  </a:cubicBezTo>
                  <a:cubicBezTo>
                    <a:pt x="980622" y="1168713"/>
                    <a:pt x="968546" y="1173852"/>
                    <a:pt x="992103" y="1142537"/>
                  </a:cubicBezTo>
                  <a:cubicBezTo>
                    <a:pt x="1038992" y="1101255"/>
                    <a:pt x="1078108" y="1056108"/>
                    <a:pt x="1146345" y="988974"/>
                  </a:cubicBezTo>
                  <a:cubicBezTo>
                    <a:pt x="1158917" y="979900"/>
                    <a:pt x="1171672" y="973175"/>
                    <a:pt x="1182163" y="968107"/>
                  </a:cubicBezTo>
                  <a:cubicBezTo>
                    <a:pt x="1192710" y="963095"/>
                    <a:pt x="1201289" y="960051"/>
                    <a:pt x="1206584" y="959429"/>
                  </a:cubicBezTo>
                  <a:close/>
                  <a:moveTo>
                    <a:pt x="1590271" y="957616"/>
                  </a:moveTo>
                  <a:cubicBezTo>
                    <a:pt x="1570876" y="975213"/>
                    <a:pt x="1562707" y="982094"/>
                    <a:pt x="1555388" y="985945"/>
                  </a:cubicBezTo>
                  <a:cubicBezTo>
                    <a:pt x="1548069" y="989781"/>
                    <a:pt x="1541769" y="990744"/>
                    <a:pt x="1527272" y="997950"/>
                  </a:cubicBezTo>
                  <a:cubicBezTo>
                    <a:pt x="1560173" y="988649"/>
                    <a:pt x="1479973" y="1036273"/>
                    <a:pt x="1497060" y="1015887"/>
                  </a:cubicBezTo>
                  <a:cubicBezTo>
                    <a:pt x="1482790" y="1028317"/>
                    <a:pt x="1469157" y="1038765"/>
                    <a:pt x="1456444" y="1046665"/>
                  </a:cubicBezTo>
                  <a:cubicBezTo>
                    <a:pt x="1505328" y="1027439"/>
                    <a:pt x="1491681" y="1045645"/>
                    <a:pt x="1473616" y="1066485"/>
                  </a:cubicBezTo>
                  <a:cubicBezTo>
                    <a:pt x="1487660" y="1054536"/>
                    <a:pt x="1501718" y="1042573"/>
                    <a:pt x="1515833" y="1030568"/>
                  </a:cubicBezTo>
                  <a:cubicBezTo>
                    <a:pt x="1515918" y="1024778"/>
                    <a:pt x="1499354" y="1028926"/>
                    <a:pt x="1508386" y="1017798"/>
                  </a:cubicBezTo>
                  <a:cubicBezTo>
                    <a:pt x="1547333" y="1004108"/>
                    <a:pt x="1539008" y="1019808"/>
                    <a:pt x="1582400" y="993292"/>
                  </a:cubicBezTo>
                  <a:cubicBezTo>
                    <a:pt x="1578818" y="994042"/>
                    <a:pt x="1575831" y="994142"/>
                    <a:pt x="1584368" y="987997"/>
                  </a:cubicBezTo>
                  <a:cubicBezTo>
                    <a:pt x="1576057" y="990461"/>
                    <a:pt x="1586505" y="980183"/>
                    <a:pt x="1571201" y="991338"/>
                  </a:cubicBezTo>
                  <a:cubicBezTo>
                    <a:pt x="1589308" y="990418"/>
                    <a:pt x="1521170" y="1015434"/>
                    <a:pt x="1545025" y="998176"/>
                  </a:cubicBezTo>
                  <a:cubicBezTo>
                    <a:pt x="1550008" y="995260"/>
                    <a:pt x="1556393" y="990942"/>
                    <a:pt x="1562891" y="986171"/>
                  </a:cubicBezTo>
                  <a:cubicBezTo>
                    <a:pt x="1569333" y="981343"/>
                    <a:pt x="1575986" y="976176"/>
                    <a:pt x="1581678" y="971787"/>
                  </a:cubicBezTo>
                  <a:cubicBezTo>
                    <a:pt x="1592904" y="962812"/>
                    <a:pt x="1599332" y="955662"/>
                    <a:pt x="1590271" y="957616"/>
                  </a:cubicBezTo>
                  <a:close/>
                  <a:moveTo>
                    <a:pt x="2539351" y="945456"/>
                  </a:moveTo>
                  <a:cubicBezTo>
                    <a:pt x="2546316" y="948910"/>
                    <a:pt x="2548327" y="953497"/>
                    <a:pt x="2513358" y="966564"/>
                  </a:cubicBezTo>
                  <a:cubicBezTo>
                    <a:pt x="2518143" y="955621"/>
                    <a:pt x="2493142" y="970061"/>
                    <a:pt x="2495818" y="974379"/>
                  </a:cubicBezTo>
                  <a:cubicBezTo>
                    <a:pt x="2444257" y="983241"/>
                    <a:pt x="2499853" y="961836"/>
                    <a:pt x="2539351" y="945456"/>
                  </a:cubicBezTo>
                  <a:close/>
                  <a:moveTo>
                    <a:pt x="2292947" y="945370"/>
                  </a:moveTo>
                  <a:cubicBezTo>
                    <a:pt x="2258247" y="952958"/>
                    <a:pt x="2282484" y="959556"/>
                    <a:pt x="2257483" y="963279"/>
                  </a:cubicBezTo>
                  <a:cubicBezTo>
                    <a:pt x="2268993" y="957545"/>
                    <a:pt x="2251296" y="956979"/>
                    <a:pt x="2238923" y="963548"/>
                  </a:cubicBezTo>
                  <a:cubicBezTo>
                    <a:pt x="2264845" y="967611"/>
                    <a:pt x="2212718" y="973316"/>
                    <a:pt x="2200500" y="978611"/>
                  </a:cubicBezTo>
                  <a:cubicBezTo>
                    <a:pt x="2211274" y="981400"/>
                    <a:pt x="2197159" y="992726"/>
                    <a:pt x="2188169" y="1002296"/>
                  </a:cubicBezTo>
                  <a:cubicBezTo>
                    <a:pt x="2153555" y="1002607"/>
                    <a:pt x="2210665" y="982080"/>
                    <a:pt x="2181742" y="979135"/>
                  </a:cubicBezTo>
                  <a:cubicBezTo>
                    <a:pt x="2177679" y="986383"/>
                    <a:pt x="2166099" y="994481"/>
                    <a:pt x="2150766" y="1002296"/>
                  </a:cubicBezTo>
                  <a:cubicBezTo>
                    <a:pt x="2143093" y="1006203"/>
                    <a:pt x="2134486" y="1010040"/>
                    <a:pt x="2125411" y="1013664"/>
                  </a:cubicBezTo>
                  <a:cubicBezTo>
                    <a:pt x="2116407" y="1017416"/>
                    <a:pt x="2107177" y="1021436"/>
                    <a:pt x="2097790" y="1024834"/>
                  </a:cubicBezTo>
                  <a:cubicBezTo>
                    <a:pt x="2124137" y="1016807"/>
                    <a:pt x="2098597" y="1038496"/>
                    <a:pt x="2128653" y="1022668"/>
                  </a:cubicBezTo>
                  <a:cubicBezTo>
                    <a:pt x="2114099" y="1025669"/>
                    <a:pt x="2117936" y="1022300"/>
                    <a:pt x="2126770" y="1018010"/>
                  </a:cubicBezTo>
                  <a:cubicBezTo>
                    <a:pt x="2135731" y="1013962"/>
                    <a:pt x="2149634" y="1009007"/>
                    <a:pt x="2154659" y="1007902"/>
                  </a:cubicBezTo>
                  <a:cubicBezTo>
                    <a:pt x="2109003" y="1036500"/>
                    <a:pt x="2191525" y="1000441"/>
                    <a:pt x="2172257" y="1021352"/>
                  </a:cubicBezTo>
                  <a:cubicBezTo>
                    <a:pt x="2197428" y="1014259"/>
                    <a:pt x="2213610" y="1006274"/>
                    <a:pt x="2230061" y="997851"/>
                  </a:cubicBezTo>
                  <a:cubicBezTo>
                    <a:pt x="2238272" y="993646"/>
                    <a:pt x="2246554" y="989328"/>
                    <a:pt x="2256025" y="984982"/>
                  </a:cubicBezTo>
                  <a:cubicBezTo>
                    <a:pt x="2265425" y="980494"/>
                    <a:pt x="2276510" y="977026"/>
                    <a:pt x="2289648" y="973161"/>
                  </a:cubicBezTo>
                  <a:cubicBezTo>
                    <a:pt x="2278549" y="973146"/>
                    <a:pt x="2280474" y="969423"/>
                    <a:pt x="2288657" y="963845"/>
                  </a:cubicBezTo>
                  <a:cubicBezTo>
                    <a:pt x="2300365" y="961821"/>
                    <a:pt x="2311988" y="959457"/>
                    <a:pt x="2324928" y="955351"/>
                  </a:cubicBezTo>
                  <a:cubicBezTo>
                    <a:pt x="2315400" y="954020"/>
                    <a:pt x="2342836" y="948131"/>
                    <a:pt x="2336296" y="946333"/>
                  </a:cubicBezTo>
                  <a:cubicBezTo>
                    <a:pt x="2283206" y="969777"/>
                    <a:pt x="2300959" y="950523"/>
                    <a:pt x="2292947" y="945370"/>
                  </a:cubicBezTo>
                  <a:close/>
                  <a:moveTo>
                    <a:pt x="2477038" y="941253"/>
                  </a:moveTo>
                  <a:cubicBezTo>
                    <a:pt x="2485648" y="941938"/>
                    <a:pt x="2464853" y="958770"/>
                    <a:pt x="2503322" y="942355"/>
                  </a:cubicBezTo>
                  <a:cubicBezTo>
                    <a:pt x="2507215" y="952379"/>
                    <a:pt x="2447769" y="957404"/>
                    <a:pt x="2450260" y="965955"/>
                  </a:cubicBezTo>
                  <a:cubicBezTo>
                    <a:pt x="2426123" y="973260"/>
                    <a:pt x="2470930" y="948740"/>
                    <a:pt x="2455343" y="947778"/>
                  </a:cubicBezTo>
                  <a:cubicBezTo>
                    <a:pt x="2468031" y="942589"/>
                    <a:pt x="2474168" y="941024"/>
                    <a:pt x="2477038" y="941253"/>
                  </a:cubicBezTo>
                  <a:close/>
                  <a:moveTo>
                    <a:pt x="5730455" y="940770"/>
                  </a:moveTo>
                  <a:cubicBezTo>
                    <a:pt x="5735693" y="938306"/>
                    <a:pt x="5791005" y="993477"/>
                    <a:pt x="5822563" y="1015520"/>
                  </a:cubicBezTo>
                  <a:cubicBezTo>
                    <a:pt x="5838205" y="1041484"/>
                    <a:pt x="5833959" y="1041413"/>
                    <a:pt x="5846501" y="1056066"/>
                  </a:cubicBezTo>
                  <a:cubicBezTo>
                    <a:pt x="5815511" y="1032763"/>
                    <a:pt x="5851697" y="1072771"/>
                    <a:pt x="5811291" y="1036642"/>
                  </a:cubicBezTo>
                  <a:cubicBezTo>
                    <a:pt x="5819191" y="1036090"/>
                    <a:pt x="5813373" y="1026874"/>
                    <a:pt x="5808163" y="1019710"/>
                  </a:cubicBezTo>
                  <a:cubicBezTo>
                    <a:pt x="5802897" y="1012603"/>
                    <a:pt x="5798623" y="1007153"/>
                    <a:pt x="5810655" y="1013127"/>
                  </a:cubicBezTo>
                  <a:cubicBezTo>
                    <a:pt x="5807327" y="1006770"/>
                    <a:pt x="5796995" y="999097"/>
                    <a:pt x="5788995" y="991764"/>
                  </a:cubicBezTo>
                  <a:cubicBezTo>
                    <a:pt x="5785597" y="995813"/>
                    <a:pt x="5786701" y="1002679"/>
                    <a:pt x="5793313" y="1015435"/>
                  </a:cubicBezTo>
                  <a:cubicBezTo>
                    <a:pt x="5800135" y="1027949"/>
                    <a:pt x="5811591" y="1047331"/>
                    <a:pt x="5829201" y="1075772"/>
                  </a:cubicBezTo>
                  <a:cubicBezTo>
                    <a:pt x="5821499" y="1068198"/>
                    <a:pt x="5817521" y="1061516"/>
                    <a:pt x="5808547" y="1053616"/>
                  </a:cubicBezTo>
                  <a:cubicBezTo>
                    <a:pt x="5823183" y="1071653"/>
                    <a:pt x="5816727" y="1066967"/>
                    <a:pt x="5817479" y="1073167"/>
                  </a:cubicBezTo>
                  <a:cubicBezTo>
                    <a:pt x="5854401" y="1101567"/>
                    <a:pt x="5822901" y="1046764"/>
                    <a:pt x="5861395" y="1077032"/>
                  </a:cubicBezTo>
                  <a:cubicBezTo>
                    <a:pt x="5858067" y="1086107"/>
                    <a:pt x="5883407" y="1120679"/>
                    <a:pt x="5910987" y="1152433"/>
                  </a:cubicBezTo>
                  <a:cubicBezTo>
                    <a:pt x="5915149" y="1165330"/>
                    <a:pt x="5894309" y="1146374"/>
                    <a:pt x="5878835" y="1127602"/>
                  </a:cubicBezTo>
                  <a:cubicBezTo>
                    <a:pt x="5885915" y="1137073"/>
                    <a:pt x="5892739" y="1146346"/>
                    <a:pt x="5896335" y="1154967"/>
                  </a:cubicBezTo>
                  <a:cubicBezTo>
                    <a:pt x="5913279" y="1161352"/>
                    <a:pt x="5943575" y="1199605"/>
                    <a:pt x="5938903" y="1183522"/>
                  </a:cubicBezTo>
                  <a:cubicBezTo>
                    <a:pt x="5957367" y="1215404"/>
                    <a:pt x="5962687" y="1211030"/>
                    <a:pt x="5974623" y="1234615"/>
                  </a:cubicBezTo>
                  <a:cubicBezTo>
                    <a:pt x="5984039" y="1243195"/>
                    <a:pt x="5976931" y="1229448"/>
                    <a:pt x="5975189" y="1222950"/>
                  </a:cubicBezTo>
                  <a:cubicBezTo>
                    <a:pt x="5985977" y="1243846"/>
                    <a:pt x="6002711" y="1260948"/>
                    <a:pt x="6020479" y="1279819"/>
                  </a:cubicBezTo>
                  <a:cubicBezTo>
                    <a:pt x="6037693" y="1299172"/>
                    <a:pt x="6056253" y="1320054"/>
                    <a:pt x="6071331" y="1347108"/>
                  </a:cubicBezTo>
                  <a:cubicBezTo>
                    <a:pt x="6060147" y="1334367"/>
                    <a:pt x="6048665" y="1321299"/>
                    <a:pt x="6036999" y="1308020"/>
                  </a:cubicBezTo>
                  <a:cubicBezTo>
                    <a:pt x="6025347" y="1294727"/>
                    <a:pt x="6013895" y="1280867"/>
                    <a:pt x="6001379" y="1267828"/>
                  </a:cubicBezTo>
                  <a:cubicBezTo>
                    <a:pt x="5976789" y="1241326"/>
                    <a:pt x="5951887" y="1214484"/>
                    <a:pt x="5927607" y="1188322"/>
                  </a:cubicBezTo>
                  <a:cubicBezTo>
                    <a:pt x="5903653" y="1161791"/>
                    <a:pt x="5878283" y="1137936"/>
                    <a:pt x="5854755" y="1115441"/>
                  </a:cubicBezTo>
                  <a:cubicBezTo>
                    <a:pt x="5831127" y="1093044"/>
                    <a:pt x="5808759" y="1072601"/>
                    <a:pt x="5788427" y="1055315"/>
                  </a:cubicBezTo>
                  <a:cubicBezTo>
                    <a:pt x="5804455" y="1060638"/>
                    <a:pt x="5798311" y="1051011"/>
                    <a:pt x="5793341" y="1043820"/>
                  </a:cubicBezTo>
                  <a:cubicBezTo>
                    <a:pt x="5790851" y="1040238"/>
                    <a:pt x="5788499" y="1037435"/>
                    <a:pt x="5789603" y="1037222"/>
                  </a:cubicBezTo>
                  <a:cubicBezTo>
                    <a:pt x="5790707" y="1037010"/>
                    <a:pt x="5795167" y="1039445"/>
                    <a:pt x="5805587" y="1047147"/>
                  </a:cubicBezTo>
                  <a:cubicBezTo>
                    <a:pt x="5802487" y="1043565"/>
                    <a:pt x="5799627" y="1040082"/>
                    <a:pt x="5796995" y="1036784"/>
                  </a:cubicBezTo>
                  <a:cubicBezTo>
                    <a:pt x="5794261" y="1033584"/>
                    <a:pt x="5791783" y="1030526"/>
                    <a:pt x="5789589" y="1027652"/>
                  </a:cubicBezTo>
                  <a:cubicBezTo>
                    <a:pt x="5785187" y="1021890"/>
                    <a:pt x="5781859" y="1016850"/>
                    <a:pt x="5779793" y="1012773"/>
                  </a:cubicBezTo>
                  <a:cubicBezTo>
                    <a:pt x="5775643" y="1004633"/>
                    <a:pt x="5776479" y="1000414"/>
                    <a:pt x="5783559" y="1002339"/>
                  </a:cubicBezTo>
                  <a:cubicBezTo>
                    <a:pt x="5749241" y="965970"/>
                    <a:pt x="5759817" y="971052"/>
                    <a:pt x="5730455" y="940770"/>
                  </a:cubicBezTo>
                  <a:close/>
                  <a:moveTo>
                    <a:pt x="5169139" y="940763"/>
                  </a:moveTo>
                  <a:cubicBezTo>
                    <a:pt x="5176891" y="943902"/>
                    <a:pt x="5199415" y="961485"/>
                    <a:pt x="5204375" y="965148"/>
                  </a:cubicBezTo>
                  <a:cubicBezTo>
                    <a:pt x="5222143" y="985973"/>
                    <a:pt x="5199067" y="971944"/>
                    <a:pt x="5216721" y="992684"/>
                  </a:cubicBezTo>
                  <a:cubicBezTo>
                    <a:pt x="5187075" y="974648"/>
                    <a:pt x="5190571" y="986681"/>
                    <a:pt x="5144931" y="960618"/>
                  </a:cubicBezTo>
                  <a:cubicBezTo>
                    <a:pt x="5159837" y="946673"/>
                    <a:pt x="5175099" y="976545"/>
                    <a:pt x="5206031" y="976247"/>
                  </a:cubicBezTo>
                  <a:cubicBezTo>
                    <a:pt x="5202705" y="965233"/>
                    <a:pt x="5179997" y="954431"/>
                    <a:pt x="5167511" y="943488"/>
                  </a:cubicBezTo>
                  <a:cubicBezTo>
                    <a:pt x="5165613" y="940274"/>
                    <a:pt x="5166557" y="939716"/>
                    <a:pt x="5169139" y="940763"/>
                  </a:cubicBezTo>
                  <a:close/>
                  <a:moveTo>
                    <a:pt x="1823467" y="936763"/>
                  </a:moveTo>
                  <a:cubicBezTo>
                    <a:pt x="1808602" y="938320"/>
                    <a:pt x="1791713" y="944181"/>
                    <a:pt x="1773026" y="954261"/>
                  </a:cubicBezTo>
                  <a:cubicBezTo>
                    <a:pt x="1774894" y="960717"/>
                    <a:pt x="1781350" y="967540"/>
                    <a:pt x="1818966" y="947012"/>
                  </a:cubicBezTo>
                  <a:cubicBezTo>
                    <a:pt x="1811958" y="947565"/>
                    <a:pt x="1806125" y="947565"/>
                    <a:pt x="1823467" y="936763"/>
                  </a:cubicBezTo>
                  <a:close/>
                  <a:moveTo>
                    <a:pt x="2282154" y="935557"/>
                  </a:moveTo>
                  <a:cubicBezTo>
                    <a:pt x="2280291" y="935295"/>
                    <a:pt x="2277519" y="935294"/>
                    <a:pt x="2273282" y="935715"/>
                  </a:cubicBezTo>
                  <a:cubicBezTo>
                    <a:pt x="2261744" y="941335"/>
                    <a:pt x="2251763" y="944832"/>
                    <a:pt x="2245973" y="947437"/>
                  </a:cubicBezTo>
                  <a:cubicBezTo>
                    <a:pt x="2240310" y="950269"/>
                    <a:pt x="2238796" y="952081"/>
                    <a:pt x="2244048" y="953978"/>
                  </a:cubicBezTo>
                  <a:cubicBezTo>
                    <a:pt x="2262410" y="943275"/>
                    <a:pt x="2271923" y="949193"/>
                    <a:pt x="2289379" y="940670"/>
                  </a:cubicBezTo>
                  <a:cubicBezTo>
                    <a:pt x="2285153" y="939492"/>
                    <a:pt x="2287744" y="936346"/>
                    <a:pt x="2282154" y="935557"/>
                  </a:cubicBezTo>
                  <a:close/>
                  <a:moveTo>
                    <a:pt x="2457622" y="934017"/>
                  </a:moveTo>
                  <a:cubicBezTo>
                    <a:pt x="2462662" y="943417"/>
                    <a:pt x="2435876" y="957659"/>
                    <a:pt x="2404943" y="967145"/>
                  </a:cubicBezTo>
                  <a:cubicBezTo>
                    <a:pt x="2411115" y="958608"/>
                    <a:pt x="2438184" y="945498"/>
                    <a:pt x="2457622" y="934017"/>
                  </a:cubicBezTo>
                  <a:close/>
                  <a:moveTo>
                    <a:pt x="4803147" y="929755"/>
                  </a:moveTo>
                  <a:cubicBezTo>
                    <a:pt x="4846371" y="957177"/>
                    <a:pt x="4856563" y="957970"/>
                    <a:pt x="4908195" y="981754"/>
                  </a:cubicBezTo>
                  <a:cubicBezTo>
                    <a:pt x="4909397" y="985024"/>
                    <a:pt x="4902771" y="982193"/>
                    <a:pt x="4906411" y="987360"/>
                  </a:cubicBezTo>
                  <a:cubicBezTo>
                    <a:pt x="4925593" y="998460"/>
                    <a:pt x="4933763" y="1000937"/>
                    <a:pt x="4926159" y="991084"/>
                  </a:cubicBezTo>
                  <a:cubicBezTo>
                    <a:pt x="4968263" y="1017444"/>
                    <a:pt x="4997243" y="1034943"/>
                    <a:pt x="5019695" y="1047896"/>
                  </a:cubicBezTo>
                  <a:cubicBezTo>
                    <a:pt x="5041867" y="1061317"/>
                    <a:pt x="5057127" y="1070774"/>
                    <a:pt x="5072615" y="1079481"/>
                  </a:cubicBezTo>
                  <a:cubicBezTo>
                    <a:pt x="5103123" y="1097574"/>
                    <a:pt x="5134991" y="1112269"/>
                    <a:pt x="5211807" y="1169350"/>
                  </a:cubicBezTo>
                  <a:cubicBezTo>
                    <a:pt x="5203441" y="1170568"/>
                    <a:pt x="5171531" y="1152574"/>
                    <a:pt x="5152277" y="1130673"/>
                  </a:cubicBezTo>
                  <a:cubicBezTo>
                    <a:pt x="5162527" y="1145722"/>
                    <a:pt x="5144067" y="1132117"/>
                    <a:pt x="5116799" y="1113826"/>
                  </a:cubicBezTo>
                  <a:cubicBezTo>
                    <a:pt x="5089787" y="1095153"/>
                    <a:pt x="5055047" y="1070010"/>
                    <a:pt x="5035383" y="1058557"/>
                  </a:cubicBezTo>
                  <a:cubicBezTo>
                    <a:pt x="5020573" y="1049850"/>
                    <a:pt x="5020191" y="1057198"/>
                    <a:pt x="5006911" y="1049609"/>
                  </a:cubicBezTo>
                  <a:cubicBezTo>
                    <a:pt x="4974095" y="1031120"/>
                    <a:pt x="4939027" y="1008738"/>
                    <a:pt x="4905871" y="988564"/>
                  </a:cubicBezTo>
                  <a:cubicBezTo>
                    <a:pt x="4872179" y="969395"/>
                    <a:pt x="4839985" y="953256"/>
                    <a:pt x="4814799" y="944733"/>
                  </a:cubicBezTo>
                  <a:cubicBezTo>
                    <a:pt x="4810921" y="939736"/>
                    <a:pt x="4807055" y="934781"/>
                    <a:pt x="4803147" y="929755"/>
                  </a:cubicBezTo>
                  <a:close/>
                  <a:moveTo>
                    <a:pt x="5553153" y="924360"/>
                  </a:moveTo>
                  <a:cubicBezTo>
                    <a:pt x="5554503" y="924843"/>
                    <a:pt x="5557099" y="926591"/>
                    <a:pt x="5559775" y="928439"/>
                  </a:cubicBezTo>
                  <a:cubicBezTo>
                    <a:pt x="5562011" y="935390"/>
                    <a:pt x="5613359" y="967357"/>
                    <a:pt x="5607895" y="945598"/>
                  </a:cubicBezTo>
                  <a:cubicBezTo>
                    <a:pt x="5613375" y="951006"/>
                    <a:pt x="5619575" y="956499"/>
                    <a:pt x="5626385" y="962091"/>
                  </a:cubicBezTo>
                  <a:cubicBezTo>
                    <a:pt x="5633295" y="967569"/>
                    <a:pt x="5640613" y="973374"/>
                    <a:pt x="5648315" y="979476"/>
                  </a:cubicBezTo>
                  <a:cubicBezTo>
                    <a:pt x="5638419" y="974223"/>
                    <a:pt x="5627163" y="968716"/>
                    <a:pt x="5616985" y="964059"/>
                  </a:cubicBezTo>
                  <a:cubicBezTo>
                    <a:pt x="5606791" y="959415"/>
                    <a:pt x="5597575" y="955762"/>
                    <a:pt x="5591147" y="954955"/>
                  </a:cubicBezTo>
                  <a:cubicBezTo>
                    <a:pt x="5594247" y="962912"/>
                    <a:pt x="5606083" y="971916"/>
                    <a:pt x="5617565" y="980906"/>
                  </a:cubicBezTo>
                  <a:cubicBezTo>
                    <a:pt x="5623371" y="985323"/>
                    <a:pt x="5628905" y="989924"/>
                    <a:pt x="5633109" y="994510"/>
                  </a:cubicBezTo>
                  <a:cubicBezTo>
                    <a:pt x="5637357" y="999027"/>
                    <a:pt x="5640399" y="1003330"/>
                    <a:pt x="5641095" y="1007280"/>
                  </a:cubicBezTo>
                  <a:cubicBezTo>
                    <a:pt x="5633945" y="1000088"/>
                    <a:pt x="5628395" y="994666"/>
                    <a:pt x="5624431" y="991000"/>
                  </a:cubicBezTo>
                  <a:cubicBezTo>
                    <a:pt x="5620367" y="987432"/>
                    <a:pt x="5617847" y="985676"/>
                    <a:pt x="5616955" y="985563"/>
                  </a:cubicBezTo>
                  <a:cubicBezTo>
                    <a:pt x="5615103" y="985379"/>
                    <a:pt x="5619815" y="991707"/>
                    <a:pt x="5629655" y="1005596"/>
                  </a:cubicBezTo>
                  <a:cubicBezTo>
                    <a:pt x="5620481" y="997328"/>
                    <a:pt x="5615399" y="990108"/>
                    <a:pt x="5609325" y="982788"/>
                  </a:cubicBezTo>
                  <a:cubicBezTo>
                    <a:pt x="5603279" y="975427"/>
                    <a:pt x="5596259" y="967923"/>
                    <a:pt x="5582839" y="959670"/>
                  </a:cubicBezTo>
                  <a:cubicBezTo>
                    <a:pt x="5594645" y="960901"/>
                    <a:pt x="5572319" y="944805"/>
                    <a:pt x="5554027" y="927873"/>
                  </a:cubicBezTo>
                  <a:cubicBezTo>
                    <a:pt x="5551705" y="924660"/>
                    <a:pt x="5551805" y="923877"/>
                    <a:pt x="5553153" y="924360"/>
                  </a:cubicBezTo>
                  <a:close/>
                  <a:moveTo>
                    <a:pt x="1727029" y="918882"/>
                  </a:moveTo>
                  <a:cubicBezTo>
                    <a:pt x="1708681" y="928636"/>
                    <a:pt x="1688366" y="944719"/>
                    <a:pt x="1670160" y="954870"/>
                  </a:cubicBezTo>
                  <a:cubicBezTo>
                    <a:pt x="1679758" y="953482"/>
                    <a:pt x="1691268" y="947281"/>
                    <a:pt x="1703089" y="940344"/>
                  </a:cubicBezTo>
                  <a:cubicBezTo>
                    <a:pt x="1714911" y="933422"/>
                    <a:pt x="1726944" y="925564"/>
                    <a:pt x="1738114" y="921799"/>
                  </a:cubicBezTo>
                  <a:cubicBezTo>
                    <a:pt x="1728530" y="923597"/>
                    <a:pt x="1727694" y="921289"/>
                    <a:pt x="1727029" y="918882"/>
                  </a:cubicBezTo>
                  <a:close/>
                  <a:moveTo>
                    <a:pt x="2392273" y="915300"/>
                  </a:moveTo>
                  <a:cubicBezTo>
                    <a:pt x="2337853" y="917735"/>
                    <a:pt x="2358353" y="921077"/>
                    <a:pt x="2304513" y="936281"/>
                  </a:cubicBezTo>
                  <a:cubicBezTo>
                    <a:pt x="2323172" y="939099"/>
                    <a:pt x="2335389" y="941689"/>
                    <a:pt x="2353992" y="937442"/>
                  </a:cubicBezTo>
                  <a:cubicBezTo>
                    <a:pt x="2353015" y="930519"/>
                    <a:pt x="2366167" y="925989"/>
                    <a:pt x="2392273" y="915300"/>
                  </a:cubicBezTo>
                  <a:close/>
                  <a:moveTo>
                    <a:pt x="2541489" y="913050"/>
                  </a:moveTo>
                  <a:cubicBezTo>
                    <a:pt x="2547322" y="914621"/>
                    <a:pt x="2537369" y="918500"/>
                    <a:pt x="2529767" y="922988"/>
                  </a:cubicBezTo>
                  <a:cubicBezTo>
                    <a:pt x="2522094" y="927292"/>
                    <a:pt x="2516374" y="931129"/>
                    <a:pt x="2529824" y="930562"/>
                  </a:cubicBezTo>
                  <a:cubicBezTo>
                    <a:pt x="2480599" y="944196"/>
                    <a:pt x="2531876" y="918897"/>
                    <a:pt x="2511519" y="919619"/>
                  </a:cubicBezTo>
                  <a:cubicBezTo>
                    <a:pt x="2522802" y="915584"/>
                    <a:pt x="2529498" y="917566"/>
                    <a:pt x="2541489" y="913050"/>
                  </a:cubicBezTo>
                  <a:close/>
                  <a:moveTo>
                    <a:pt x="2646733" y="912880"/>
                  </a:moveTo>
                  <a:cubicBezTo>
                    <a:pt x="2608948" y="927858"/>
                    <a:pt x="2604984" y="922903"/>
                    <a:pt x="2554103" y="942525"/>
                  </a:cubicBezTo>
                  <a:cubicBezTo>
                    <a:pt x="2549460" y="940260"/>
                    <a:pt x="2560502" y="935149"/>
                    <a:pt x="2553990" y="933224"/>
                  </a:cubicBezTo>
                  <a:cubicBezTo>
                    <a:pt x="2560559" y="930109"/>
                    <a:pt x="2564820" y="930237"/>
                    <a:pt x="2569067" y="930492"/>
                  </a:cubicBezTo>
                  <a:cubicBezTo>
                    <a:pt x="2591308" y="929869"/>
                    <a:pt x="2628357" y="908222"/>
                    <a:pt x="2646733" y="912880"/>
                  </a:cubicBezTo>
                  <a:close/>
                  <a:moveTo>
                    <a:pt x="4956413" y="905023"/>
                  </a:moveTo>
                  <a:cubicBezTo>
                    <a:pt x="4971929" y="913121"/>
                    <a:pt x="4987261" y="921120"/>
                    <a:pt x="5002791" y="929218"/>
                  </a:cubicBezTo>
                  <a:cubicBezTo>
                    <a:pt x="5011483" y="941223"/>
                    <a:pt x="4967271" y="928538"/>
                    <a:pt x="4956413" y="905023"/>
                  </a:cubicBezTo>
                  <a:close/>
                  <a:moveTo>
                    <a:pt x="2673020" y="902497"/>
                  </a:moveTo>
                  <a:lnTo>
                    <a:pt x="2669182" y="904119"/>
                  </a:lnTo>
                  <a:lnTo>
                    <a:pt x="2666733" y="904142"/>
                  </a:lnTo>
                  <a:close/>
                  <a:moveTo>
                    <a:pt x="1488467" y="893340"/>
                  </a:moveTo>
                  <a:cubicBezTo>
                    <a:pt x="1485805" y="893190"/>
                    <a:pt x="1479042" y="896401"/>
                    <a:pt x="1464995" y="905787"/>
                  </a:cubicBezTo>
                  <a:cubicBezTo>
                    <a:pt x="1470657" y="905291"/>
                    <a:pt x="1465688" y="911110"/>
                    <a:pt x="1460804" y="916928"/>
                  </a:cubicBezTo>
                  <a:cubicBezTo>
                    <a:pt x="1454136" y="918755"/>
                    <a:pt x="1445642" y="925196"/>
                    <a:pt x="1438507" y="928155"/>
                  </a:cubicBezTo>
                  <a:cubicBezTo>
                    <a:pt x="1441055" y="922280"/>
                    <a:pt x="1443037" y="916787"/>
                    <a:pt x="1444693" y="911478"/>
                  </a:cubicBezTo>
                  <a:cubicBezTo>
                    <a:pt x="1431074" y="921133"/>
                    <a:pt x="1417526" y="930406"/>
                    <a:pt x="1404600" y="937768"/>
                  </a:cubicBezTo>
                  <a:cubicBezTo>
                    <a:pt x="1394860" y="937187"/>
                    <a:pt x="1415855" y="918047"/>
                    <a:pt x="1406158" y="917396"/>
                  </a:cubicBezTo>
                  <a:cubicBezTo>
                    <a:pt x="1384214" y="935970"/>
                    <a:pt x="1387470" y="938674"/>
                    <a:pt x="1387640" y="941732"/>
                  </a:cubicBezTo>
                  <a:cubicBezTo>
                    <a:pt x="1387739" y="943261"/>
                    <a:pt x="1387059" y="944875"/>
                    <a:pt x="1382119" y="948598"/>
                  </a:cubicBezTo>
                  <a:cubicBezTo>
                    <a:pt x="1379641" y="950453"/>
                    <a:pt x="1376102" y="952845"/>
                    <a:pt x="1371048" y="956031"/>
                  </a:cubicBezTo>
                  <a:cubicBezTo>
                    <a:pt x="1365994" y="959202"/>
                    <a:pt x="1359382" y="963109"/>
                    <a:pt x="1351185" y="968517"/>
                  </a:cubicBezTo>
                  <a:cubicBezTo>
                    <a:pt x="1375536" y="956823"/>
                    <a:pt x="1347689" y="979701"/>
                    <a:pt x="1360784" y="975468"/>
                  </a:cubicBezTo>
                  <a:cubicBezTo>
                    <a:pt x="1389381" y="938136"/>
                    <a:pt x="1444198" y="932048"/>
                    <a:pt x="1461384" y="931680"/>
                  </a:cubicBezTo>
                  <a:cubicBezTo>
                    <a:pt x="1473942" y="919576"/>
                    <a:pt x="1493875" y="909921"/>
                    <a:pt x="1487717" y="909468"/>
                  </a:cubicBezTo>
                  <a:cubicBezTo>
                    <a:pt x="1467543" y="924492"/>
                    <a:pt x="1496455" y="893790"/>
                    <a:pt x="1488467" y="893340"/>
                  </a:cubicBezTo>
                  <a:close/>
                  <a:moveTo>
                    <a:pt x="2673971" y="893088"/>
                  </a:moveTo>
                  <a:cubicBezTo>
                    <a:pt x="2679492" y="894617"/>
                    <a:pt x="2662560" y="899969"/>
                    <a:pt x="2652834" y="904272"/>
                  </a:cubicBezTo>
                  <a:lnTo>
                    <a:pt x="2666733" y="904142"/>
                  </a:lnTo>
                  <a:lnTo>
                    <a:pt x="2649833" y="908562"/>
                  </a:lnTo>
                  <a:cubicBezTo>
                    <a:pt x="2622864" y="909666"/>
                    <a:pt x="2659290" y="899303"/>
                    <a:pt x="2673971" y="893088"/>
                  </a:cubicBezTo>
                  <a:close/>
                  <a:moveTo>
                    <a:pt x="1342507" y="891191"/>
                  </a:moveTo>
                  <a:cubicBezTo>
                    <a:pt x="1333531" y="908463"/>
                    <a:pt x="1338259" y="915272"/>
                    <a:pt x="1384284" y="893895"/>
                  </a:cubicBezTo>
                  <a:cubicBezTo>
                    <a:pt x="1360345" y="912299"/>
                    <a:pt x="1343002" y="923611"/>
                    <a:pt x="1327726" y="936041"/>
                  </a:cubicBezTo>
                  <a:cubicBezTo>
                    <a:pt x="1312550" y="948584"/>
                    <a:pt x="1298747" y="961439"/>
                    <a:pt x="1281164" y="981825"/>
                  </a:cubicBezTo>
                  <a:cubicBezTo>
                    <a:pt x="1292362" y="978045"/>
                    <a:pt x="1303617" y="974237"/>
                    <a:pt x="1314815" y="970443"/>
                  </a:cubicBezTo>
                  <a:cubicBezTo>
                    <a:pt x="1301734" y="979985"/>
                    <a:pt x="1290493" y="983878"/>
                    <a:pt x="1275557" y="998955"/>
                  </a:cubicBezTo>
                  <a:cubicBezTo>
                    <a:pt x="1290168" y="977903"/>
                    <a:pt x="1267785" y="997695"/>
                    <a:pt x="1240094" y="1016128"/>
                  </a:cubicBezTo>
                  <a:cubicBezTo>
                    <a:pt x="1223756" y="1022711"/>
                    <a:pt x="1225498" y="1017062"/>
                    <a:pt x="1245445" y="999153"/>
                  </a:cubicBezTo>
                  <a:cubicBezTo>
                    <a:pt x="1234686" y="1007817"/>
                    <a:pt x="1225767" y="1010606"/>
                    <a:pt x="1216734" y="1013636"/>
                  </a:cubicBezTo>
                  <a:cubicBezTo>
                    <a:pt x="1207801" y="1016751"/>
                    <a:pt x="1198359" y="1019681"/>
                    <a:pt x="1187769" y="1029832"/>
                  </a:cubicBezTo>
                  <a:cubicBezTo>
                    <a:pt x="1199930" y="1017303"/>
                    <a:pt x="1186481" y="1020814"/>
                    <a:pt x="1215262" y="999451"/>
                  </a:cubicBezTo>
                  <a:cubicBezTo>
                    <a:pt x="1222213" y="999252"/>
                    <a:pt x="1194041" y="1022796"/>
                    <a:pt x="1225229" y="1006147"/>
                  </a:cubicBezTo>
                  <a:cubicBezTo>
                    <a:pt x="1262816" y="974039"/>
                    <a:pt x="1195060" y="1013126"/>
                    <a:pt x="1241170" y="975299"/>
                  </a:cubicBezTo>
                  <a:cubicBezTo>
                    <a:pt x="1254591" y="970683"/>
                    <a:pt x="1226234" y="994283"/>
                    <a:pt x="1251009" y="982066"/>
                  </a:cubicBezTo>
                  <a:cubicBezTo>
                    <a:pt x="1263411" y="967739"/>
                    <a:pt x="1256091" y="966719"/>
                    <a:pt x="1243109" y="969522"/>
                  </a:cubicBezTo>
                  <a:cubicBezTo>
                    <a:pt x="1260310" y="953964"/>
                    <a:pt x="1271537" y="956257"/>
                    <a:pt x="1289502" y="938391"/>
                  </a:cubicBezTo>
                  <a:cubicBezTo>
                    <a:pt x="1279451" y="951047"/>
                    <a:pt x="1282919" y="954657"/>
                    <a:pt x="1266483" y="971604"/>
                  </a:cubicBezTo>
                  <a:cubicBezTo>
                    <a:pt x="1274963" y="970174"/>
                    <a:pt x="1286331" y="960037"/>
                    <a:pt x="1295292" y="956795"/>
                  </a:cubicBezTo>
                  <a:cubicBezTo>
                    <a:pt x="1298492" y="950920"/>
                    <a:pt x="1296170" y="948782"/>
                    <a:pt x="1292319" y="947636"/>
                  </a:cubicBezTo>
                  <a:cubicBezTo>
                    <a:pt x="1308529" y="935432"/>
                    <a:pt x="1322771" y="927589"/>
                    <a:pt x="1336957" y="922705"/>
                  </a:cubicBezTo>
                  <a:cubicBezTo>
                    <a:pt x="1345012" y="914890"/>
                    <a:pt x="1329354" y="921558"/>
                    <a:pt x="1341048" y="911549"/>
                  </a:cubicBezTo>
                  <a:cubicBezTo>
                    <a:pt x="1327981" y="918387"/>
                    <a:pt x="1313654" y="931737"/>
                    <a:pt x="1303036" y="933790"/>
                  </a:cubicBezTo>
                  <a:cubicBezTo>
                    <a:pt x="1327118" y="914366"/>
                    <a:pt x="1322729" y="913106"/>
                    <a:pt x="1319175" y="911705"/>
                  </a:cubicBezTo>
                  <a:cubicBezTo>
                    <a:pt x="1315636" y="910346"/>
                    <a:pt x="1313187" y="909071"/>
                    <a:pt x="1342507" y="891191"/>
                  </a:cubicBezTo>
                  <a:close/>
                  <a:moveTo>
                    <a:pt x="5709475" y="890384"/>
                  </a:moveTo>
                  <a:cubicBezTo>
                    <a:pt x="5712433" y="887213"/>
                    <a:pt x="5725711" y="895325"/>
                    <a:pt x="5749369" y="914890"/>
                  </a:cubicBezTo>
                  <a:cubicBezTo>
                    <a:pt x="5753857" y="921657"/>
                    <a:pt x="5748915" y="918005"/>
                    <a:pt x="5743451" y="913857"/>
                  </a:cubicBezTo>
                  <a:cubicBezTo>
                    <a:pt x="5749977" y="923795"/>
                    <a:pt x="5765323" y="935205"/>
                    <a:pt x="5761983" y="928764"/>
                  </a:cubicBezTo>
                  <a:cubicBezTo>
                    <a:pt x="5804327" y="976544"/>
                    <a:pt x="5734871" y="916320"/>
                    <a:pt x="5709475" y="890384"/>
                  </a:cubicBezTo>
                  <a:close/>
                  <a:moveTo>
                    <a:pt x="4834505" y="886477"/>
                  </a:moveTo>
                  <a:cubicBezTo>
                    <a:pt x="4857681" y="898029"/>
                    <a:pt x="4848337" y="904810"/>
                    <a:pt x="4840933" y="902276"/>
                  </a:cubicBezTo>
                  <a:cubicBezTo>
                    <a:pt x="4845109" y="907330"/>
                    <a:pt x="4855401" y="911464"/>
                    <a:pt x="4863499" y="915896"/>
                  </a:cubicBezTo>
                  <a:cubicBezTo>
                    <a:pt x="4846951" y="901144"/>
                    <a:pt x="4896671" y="921870"/>
                    <a:pt x="4886107" y="929557"/>
                  </a:cubicBezTo>
                  <a:cubicBezTo>
                    <a:pt x="4901539" y="935234"/>
                    <a:pt x="4916403" y="942709"/>
                    <a:pt x="4925719" y="947508"/>
                  </a:cubicBezTo>
                  <a:cubicBezTo>
                    <a:pt x="4935007" y="952364"/>
                    <a:pt x="4939227" y="953723"/>
                    <a:pt x="4934059" y="945923"/>
                  </a:cubicBezTo>
                  <a:cubicBezTo>
                    <a:pt x="4954063" y="960363"/>
                    <a:pt x="4991367" y="985365"/>
                    <a:pt x="4979843" y="986172"/>
                  </a:cubicBezTo>
                  <a:cubicBezTo>
                    <a:pt x="4915851" y="942780"/>
                    <a:pt x="4882327" y="935588"/>
                    <a:pt x="4826167" y="898666"/>
                  </a:cubicBezTo>
                  <a:cubicBezTo>
                    <a:pt x="4838343" y="901200"/>
                    <a:pt x="4834307" y="892380"/>
                    <a:pt x="4834505" y="886477"/>
                  </a:cubicBezTo>
                  <a:close/>
                  <a:moveTo>
                    <a:pt x="2528761" y="883631"/>
                  </a:moveTo>
                  <a:cubicBezTo>
                    <a:pt x="2528903" y="886108"/>
                    <a:pt x="2529215" y="888515"/>
                    <a:pt x="2538077" y="889407"/>
                  </a:cubicBezTo>
                  <a:cubicBezTo>
                    <a:pt x="2534283" y="890724"/>
                    <a:pt x="2530560" y="892026"/>
                    <a:pt x="2526907" y="893300"/>
                  </a:cubicBezTo>
                  <a:cubicBezTo>
                    <a:pt x="2523325" y="894744"/>
                    <a:pt x="2519814" y="896160"/>
                    <a:pt x="2516374" y="897533"/>
                  </a:cubicBezTo>
                  <a:cubicBezTo>
                    <a:pt x="2509536" y="900351"/>
                    <a:pt x="2503009" y="903026"/>
                    <a:pt x="2496823" y="905575"/>
                  </a:cubicBezTo>
                  <a:cubicBezTo>
                    <a:pt x="2484492" y="910728"/>
                    <a:pt x="2473619" y="915456"/>
                    <a:pt x="2464531" y="919802"/>
                  </a:cubicBezTo>
                  <a:cubicBezTo>
                    <a:pt x="2446339" y="928495"/>
                    <a:pt x="2435253" y="935644"/>
                    <a:pt x="2433781" y="941449"/>
                  </a:cubicBezTo>
                  <a:cubicBezTo>
                    <a:pt x="2423730" y="945469"/>
                    <a:pt x="2416396" y="945215"/>
                    <a:pt x="2408780" y="945342"/>
                  </a:cubicBezTo>
                  <a:cubicBezTo>
                    <a:pt x="2401121" y="945356"/>
                    <a:pt x="2393348" y="946135"/>
                    <a:pt x="2382561" y="952364"/>
                  </a:cubicBezTo>
                  <a:cubicBezTo>
                    <a:pt x="2360461" y="967937"/>
                    <a:pt x="2392145" y="960943"/>
                    <a:pt x="2392825" y="966719"/>
                  </a:cubicBezTo>
                  <a:cubicBezTo>
                    <a:pt x="2374973" y="976275"/>
                    <a:pt x="2367398" y="968008"/>
                    <a:pt x="2353581" y="970188"/>
                  </a:cubicBezTo>
                  <a:cubicBezTo>
                    <a:pt x="2314564" y="986426"/>
                    <a:pt x="2362741" y="977804"/>
                    <a:pt x="2328396" y="992712"/>
                  </a:cubicBezTo>
                  <a:cubicBezTo>
                    <a:pt x="2313375" y="990093"/>
                    <a:pt x="2292394" y="997454"/>
                    <a:pt x="2271597" y="1005156"/>
                  </a:cubicBezTo>
                  <a:cubicBezTo>
                    <a:pt x="2265750" y="1009092"/>
                    <a:pt x="2269063" y="1009927"/>
                    <a:pt x="2260583" y="1014740"/>
                  </a:cubicBezTo>
                  <a:cubicBezTo>
                    <a:pt x="2266019" y="1014202"/>
                    <a:pt x="2272715" y="1010309"/>
                    <a:pt x="2279709" y="1007251"/>
                  </a:cubicBezTo>
                  <a:cubicBezTo>
                    <a:pt x="2286660" y="1004108"/>
                    <a:pt x="2293541" y="1001079"/>
                    <a:pt x="2298750" y="1001164"/>
                  </a:cubicBezTo>
                  <a:cubicBezTo>
                    <a:pt x="2298382" y="1001234"/>
                    <a:pt x="2294928" y="1003400"/>
                    <a:pt x="2289577" y="1006841"/>
                  </a:cubicBezTo>
                  <a:cubicBezTo>
                    <a:pt x="2284225" y="1010281"/>
                    <a:pt x="2276906" y="1014896"/>
                    <a:pt x="2269205" y="1020601"/>
                  </a:cubicBezTo>
                  <a:cubicBezTo>
                    <a:pt x="2253632" y="1031729"/>
                    <a:pt x="2235256" y="1044767"/>
                    <a:pt x="2223095" y="1052710"/>
                  </a:cubicBezTo>
                  <a:cubicBezTo>
                    <a:pt x="2200273" y="1059944"/>
                    <a:pt x="2177537" y="1052965"/>
                    <a:pt x="2179392" y="1067504"/>
                  </a:cubicBezTo>
                  <a:cubicBezTo>
                    <a:pt x="2141196" y="1082779"/>
                    <a:pt x="2177084" y="1056815"/>
                    <a:pt x="2174097" y="1053743"/>
                  </a:cubicBezTo>
                  <a:cubicBezTo>
                    <a:pt x="2186201" y="1048505"/>
                    <a:pt x="2203388" y="1040082"/>
                    <a:pt x="2223279" y="1029803"/>
                  </a:cubicBezTo>
                  <a:cubicBezTo>
                    <a:pt x="2233189" y="1024579"/>
                    <a:pt x="2243807" y="1018987"/>
                    <a:pt x="2254835" y="1013169"/>
                  </a:cubicBezTo>
                  <a:cubicBezTo>
                    <a:pt x="2260328" y="1010196"/>
                    <a:pt x="2265920" y="1007180"/>
                    <a:pt x="2271583" y="1004122"/>
                  </a:cubicBezTo>
                  <a:cubicBezTo>
                    <a:pt x="2277345" y="1001291"/>
                    <a:pt x="2283192" y="998417"/>
                    <a:pt x="2289053" y="995529"/>
                  </a:cubicBezTo>
                  <a:cubicBezTo>
                    <a:pt x="2312511" y="983977"/>
                    <a:pt x="2336309" y="971929"/>
                    <a:pt x="2357998" y="960589"/>
                  </a:cubicBezTo>
                  <a:cubicBezTo>
                    <a:pt x="2379715" y="949235"/>
                    <a:pt x="2399224" y="938419"/>
                    <a:pt x="2414697" y="930817"/>
                  </a:cubicBezTo>
                  <a:cubicBezTo>
                    <a:pt x="2427255" y="930350"/>
                    <a:pt x="2416878" y="935333"/>
                    <a:pt x="2424211" y="936111"/>
                  </a:cubicBezTo>
                  <a:cubicBezTo>
                    <a:pt x="2445574" y="926725"/>
                    <a:pt x="2440109" y="923568"/>
                    <a:pt x="2471864" y="911775"/>
                  </a:cubicBezTo>
                  <a:cubicBezTo>
                    <a:pt x="2403881" y="933393"/>
                    <a:pt x="2505643" y="888062"/>
                    <a:pt x="2528761" y="883631"/>
                  </a:cubicBezTo>
                  <a:close/>
                  <a:moveTo>
                    <a:pt x="2625469" y="882456"/>
                  </a:moveTo>
                  <a:cubicBezTo>
                    <a:pt x="2621383" y="885498"/>
                    <a:pt x="2596723" y="903108"/>
                    <a:pt x="2620018" y="895155"/>
                  </a:cubicBezTo>
                  <a:cubicBezTo>
                    <a:pt x="2620684" y="902602"/>
                    <a:pt x="2564225" y="912979"/>
                    <a:pt x="2550606" y="909539"/>
                  </a:cubicBezTo>
                  <a:cubicBezTo>
                    <a:pt x="2589397" y="891347"/>
                    <a:pt x="2598542" y="900832"/>
                    <a:pt x="2620160" y="885755"/>
                  </a:cubicBezTo>
                  <a:cubicBezTo>
                    <a:pt x="2625908" y="882046"/>
                    <a:pt x="2626832" y="881442"/>
                    <a:pt x="2625469" y="882456"/>
                  </a:cubicBezTo>
                  <a:close/>
                  <a:moveTo>
                    <a:pt x="2583819" y="881055"/>
                  </a:moveTo>
                  <a:cubicBezTo>
                    <a:pt x="2589524" y="888332"/>
                    <a:pt x="2523906" y="897534"/>
                    <a:pt x="2526298" y="906708"/>
                  </a:cubicBezTo>
                  <a:cubicBezTo>
                    <a:pt x="2510315" y="911677"/>
                    <a:pt x="2517988" y="905306"/>
                    <a:pt x="2533150" y="897945"/>
                  </a:cubicBezTo>
                  <a:cubicBezTo>
                    <a:pt x="2548426" y="890908"/>
                    <a:pt x="2571035" y="882471"/>
                    <a:pt x="2583819" y="881055"/>
                  </a:cubicBezTo>
                  <a:close/>
                  <a:moveTo>
                    <a:pt x="4953495" y="877473"/>
                  </a:moveTo>
                  <a:cubicBezTo>
                    <a:pt x="4950071" y="879667"/>
                    <a:pt x="4951699" y="884948"/>
                    <a:pt x="4963435" y="898850"/>
                  </a:cubicBezTo>
                  <a:cubicBezTo>
                    <a:pt x="4990363" y="913404"/>
                    <a:pt x="4979759" y="890455"/>
                    <a:pt x="4953495" y="877473"/>
                  </a:cubicBezTo>
                  <a:close/>
                  <a:moveTo>
                    <a:pt x="5196405" y="876057"/>
                  </a:moveTo>
                  <a:cubicBezTo>
                    <a:pt x="5226799" y="897321"/>
                    <a:pt x="5209783" y="898284"/>
                    <a:pt x="5218831" y="909496"/>
                  </a:cubicBezTo>
                  <a:cubicBezTo>
                    <a:pt x="5233439" y="910699"/>
                    <a:pt x="5234105" y="904598"/>
                    <a:pt x="5260069" y="937244"/>
                  </a:cubicBezTo>
                  <a:cubicBezTo>
                    <a:pt x="5250811" y="931652"/>
                    <a:pt x="5248263" y="926145"/>
                    <a:pt x="5243379" y="920609"/>
                  </a:cubicBezTo>
                  <a:cubicBezTo>
                    <a:pt x="5236201" y="918557"/>
                    <a:pt x="5242147" y="927660"/>
                    <a:pt x="5222497" y="915046"/>
                  </a:cubicBezTo>
                  <a:cubicBezTo>
                    <a:pt x="5204291" y="899798"/>
                    <a:pt x="5188067" y="875660"/>
                    <a:pt x="5196405" y="876057"/>
                  </a:cubicBezTo>
                  <a:close/>
                  <a:moveTo>
                    <a:pt x="5551975" y="875973"/>
                  </a:moveTo>
                  <a:cubicBezTo>
                    <a:pt x="5557299" y="873212"/>
                    <a:pt x="5609311" y="924319"/>
                    <a:pt x="5640063" y="943870"/>
                  </a:cubicBezTo>
                  <a:cubicBezTo>
                    <a:pt x="5634499" y="933663"/>
                    <a:pt x="5687319" y="964172"/>
                    <a:pt x="5645073" y="933125"/>
                  </a:cubicBezTo>
                  <a:cubicBezTo>
                    <a:pt x="5650027" y="934342"/>
                    <a:pt x="5655295" y="937542"/>
                    <a:pt x="5660873" y="941874"/>
                  </a:cubicBezTo>
                  <a:cubicBezTo>
                    <a:pt x="5666379" y="946305"/>
                    <a:pt x="5671999" y="952110"/>
                    <a:pt x="5678045" y="958084"/>
                  </a:cubicBezTo>
                  <a:cubicBezTo>
                    <a:pt x="5690093" y="970103"/>
                    <a:pt x="5703415" y="983312"/>
                    <a:pt x="5718479" y="990886"/>
                  </a:cubicBezTo>
                  <a:cubicBezTo>
                    <a:pt x="5708779" y="979574"/>
                    <a:pt x="5697087" y="968036"/>
                    <a:pt x="5684657" y="956286"/>
                  </a:cubicBezTo>
                  <a:cubicBezTo>
                    <a:pt x="5687531" y="953002"/>
                    <a:pt x="5709361" y="970670"/>
                    <a:pt x="5723829" y="980268"/>
                  </a:cubicBezTo>
                  <a:cubicBezTo>
                    <a:pt x="5710777" y="977522"/>
                    <a:pt x="5735453" y="1001674"/>
                    <a:pt x="5749071" y="1019328"/>
                  </a:cubicBezTo>
                  <a:cubicBezTo>
                    <a:pt x="5771001" y="1040323"/>
                    <a:pt x="5719597" y="976474"/>
                    <a:pt x="5751775" y="1014019"/>
                  </a:cubicBezTo>
                  <a:cubicBezTo>
                    <a:pt x="5758839" y="1016709"/>
                    <a:pt x="5709375" y="960576"/>
                    <a:pt x="5738283" y="976941"/>
                  </a:cubicBezTo>
                  <a:cubicBezTo>
                    <a:pt x="5754097" y="991339"/>
                    <a:pt x="5756291" y="1003231"/>
                    <a:pt x="5781363" y="1019299"/>
                  </a:cubicBezTo>
                  <a:cubicBezTo>
                    <a:pt x="5769699" y="1022711"/>
                    <a:pt x="5763187" y="1015250"/>
                    <a:pt x="5779439" y="1047713"/>
                  </a:cubicBezTo>
                  <a:cubicBezTo>
                    <a:pt x="5731375" y="1008229"/>
                    <a:pt x="5708215" y="984558"/>
                    <a:pt x="5682717" y="973416"/>
                  </a:cubicBezTo>
                  <a:cubicBezTo>
                    <a:pt x="5677663" y="977847"/>
                    <a:pt x="5718237" y="1015973"/>
                    <a:pt x="5695627" y="998715"/>
                  </a:cubicBezTo>
                  <a:cubicBezTo>
                    <a:pt x="5705213" y="1009885"/>
                    <a:pt x="5716919" y="1021494"/>
                    <a:pt x="5729139" y="1033159"/>
                  </a:cubicBezTo>
                  <a:cubicBezTo>
                    <a:pt x="5750813" y="1047246"/>
                    <a:pt x="5699167" y="1002014"/>
                    <a:pt x="5704067" y="994255"/>
                  </a:cubicBezTo>
                  <a:cubicBezTo>
                    <a:pt x="5722087" y="1013821"/>
                    <a:pt x="5742631" y="1033343"/>
                    <a:pt x="5764459" y="1052908"/>
                  </a:cubicBezTo>
                  <a:cubicBezTo>
                    <a:pt x="5775545" y="1062493"/>
                    <a:pt x="5786107" y="1073040"/>
                    <a:pt x="5797179" y="1083191"/>
                  </a:cubicBezTo>
                  <a:cubicBezTo>
                    <a:pt x="5808207" y="1093398"/>
                    <a:pt x="5819335" y="1103690"/>
                    <a:pt x="5830475" y="1113982"/>
                  </a:cubicBezTo>
                  <a:cubicBezTo>
                    <a:pt x="5852715" y="1134609"/>
                    <a:pt x="5875169" y="1155052"/>
                    <a:pt x="5895853" y="1175948"/>
                  </a:cubicBezTo>
                  <a:cubicBezTo>
                    <a:pt x="5915983" y="1197382"/>
                    <a:pt x="5934813" y="1218788"/>
                    <a:pt x="5950995" y="1239995"/>
                  </a:cubicBezTo>
                  <a:cubicBezTo>
                    <a:pt x="5963891" y="1250981"/>
                    <a:pt x="5978799" y="1264600"/>
                    <a:pt x="5994825" y="1280145"/>
                  </a:cubicBezTo>
                  <a:cubicBezTo>
                    <a:pt x="6002965" y="1287804"/>
                    <a:pt x="6010879" y="1296397"/>
                    <a:pt x="6018977" y="1305401"/>
                  </a:cubicBezTo>
                  <a:cubicBezTo>
                    <a:pt x="6027091" y="1314377"/>
                    <a:pt x="6035357" y="1323749"/>
                    <a:pt x="6043667" y="1333446"/>
                  </a:cubicBezTo>
                  <a:cubicBezTo>
                    <a:pt x="6076809" y="1372293"/>
                    <a:pt x="6111495" y="1415473"/>
                    <a:pt x="6137063" y="1459855"/>
                  </a:cubicBezTo>
                  <a:cubicBezTo>
                    <a:pt x="6131003" y="1453796"/>
                    <a:pt x="6120343" y="1441295"/>
                    <a:pt x="6110375" y="1428257"/>
                  </a:cubicBezTo>
                  <a:cubicBezTo>
                    <a:pt x="6105491" y="1421674"/>
                    <a:pt x="6100621" y="1415105"/>
                    <a:pt x="6096303" y="1409286"/>
                  </a:cubicBezTo>
                  <a:cubicBezTo>
                    <a:pt x="6092127" y="1403397"/>
                    <a:pt x="6088827" y="1398059"/>
                    <a:pt x="6087101" y="1393996"/>
                  </a:cubicBezTo>
                  <a:cubicBezTo>
                    <a:pt x="6072803" y="1376965"/>
                    <a:pt x="6073935" y="1383138"/>
                    <a:pt x="6075747" y="1390287"/>
                  </a:cubicBezTo>
                  <a:cubicBezTo>
                    <a:pt x="6067323" y="1378593"/>
                    <a:pt x="6058957" y="1367027"/>
                    <a:pt x="6059977" y="1373284"/>
                  </a:cubicBezTo>
                  <a:cubicBezTo>
                    <a:pt x="6052969" y="1359396"/>
                    <a:pt x="6037623" y="1338953"/>
                    <a:pt x="6016939" y="1314207"/>
                  </a:cubicBezTo>
                  <a:cubicBezTo>
                    <a:pt x="6011715" y="1308063"/>
                    <a:pt x="6006223" y="1301607"/>
                    <a:pt x="6000487" y="1294882"/>
                  </a:cubicBezTo>
                  <a:cubicBezTo>
                    <a:pt x="5994515" y="1288370"/>
                    <a:pt x="5988129" y="1281730"/>
                    <a:pt x="5981559" y="1274836"/>
                  </a:cubicBezTo>
                  <a:cubicBezTo>
                    <a:pt x="5968295" y="1261188"/>
                    <a:pt x="5954167" y="1246663"/>
                    <a:pt x="5939499" y="1231572"/>
                  </a:cubicBezTo>
                  <a:cubicBezTo>
                    <a:pt x="5924733" y="1216593"/>
                    <a:pt x="5909415" y="1201049"/>
                    <a:pt x="5893855" y="1185278"/>
                  </a:cubicBezTo>
                  <a:cubicBezTo>
                    <a:pt x="5878241" y="1169578"/>
                    <a:pt x="5861479" y="1154571"/>
                    <a:pt x="5845425" y="1139041"/>
                  </a:cubicBezTo>
                  <a:cubicBezTo>
                    <a:pt x="5829243" y="1123623"/>
                    <a:pt x="5813247" y="1108206"/>
                    <a:pt x="5797843" y="1092973"/>
                  </a:cubicBezTo>
                  <a:cubicBezTo>
                    <a:pt x="5790183" y="1085314"/>
                    <a:pt x="5782639" y="1077740"/>
                    <a:pt x="5775219" y="1070322"/>
                  </a:cubicBezTo>
                  <a:cubicBezTo>
                    <a:pt x="5767915" y="1062776"/>
                    <a:pt x="5760241" y="1055924"/>
                    <a:pt x="5753135" y="1048831"/>
                  </a:cubicBezTo>
                  <a:cubicBezTo>
                    <a:pt x="5736119" y="1041866"/>
                    <a:pt x="5743069" y="1061629"/>
                    <a:pt x="5733059" y="1062507"/>
                  </a:cubicBezTo>
                  <a:cubicBezTo>
                    <a:pt x="5689627" y="1022202"/>
                    <a:pt x="5728869" y="1046184"/>
                    <a:pt x="5735523" y="1045802"/>
                  </a:cubicBezTo>
                  <a:cubicBezTo>
                    <a:pt x="5698263" y="1012603"/>
                    <a:pt x="5682831" y="983156"/>
                    <a:pt x="5661283" y="952520"/>
                  </a:cubicBezTo>
                  <a:cubicBezTo>
                    <a:pt x="5663661" y="959415"/>
                    <a:pt x="5662587" y="963959"/>
                    <a:pt x="5656343" y="963704"/>
                  </a:cubicBezTo>
                  <a:cubicBezTo>
                    <a:pt x="5650211" y="963308"/>
                    <a:pt x="5638533" y="958622"/>
                    <a:pt x="5619719" y="946999"/>
                  </a:cubicBezTo>
                  <a:cubicBezTo>
                    <a:pt x="5644919" y="954601"/>
                    <a:pt x="5616519" y="934965"/>
                    <a:pt x="5602459" y="916306"/>
                  </a:cubicBezTo>
                  <a:cubicBezTo>
                    <a:pt x="5586223" y="904287"/>
                    <a:pt x="5580687" y="903112"/>
                    <a:pt x="5581281" y="908053"/>
                  </a:cubicBezTo>
                  <a:cubicBezTo>
                    <a:pt x="5566911" y="896769"/>
                    <a:pt x="5567421" y="887228"/>
                    <a:pt x="5551975" y="875973"/>
                  </a:cubicBezTo>
                  <a:close/>
                  <a:moveTo>
                    <a:pt x="2018836" y="875179"/>
                  </a:moveTo>
                  <a:cubicBezTo>
                    <a:pt x="1987888" y="890469"/>
                    <a:pt x="1979663" y="887977"/>
                    <a:pt x="1970900" y="884650"/>
                  </a:cubicBezTo>
                  <a:cubicBezTo>
                    <a:pt x="1964968" y="888374"/>
                    <a:pt x="1958937" y="892168"/>
                    <a:pt x="1952892" y="895962"/>
                  </a:cubicBezTo>
                  <a:cubicBezTo>
                    <a:pt x="1947611" y="899459"/>
                    <a:pt x="1943180" y="902587"/>
                    <a:pt x="1950301" y="901016"/>
                  </a:cubicBezTo>
                  <a:cubicBezTo>
                    <a:pt x="1970135" y="894008"/>
                    <a:pt x="1989488" y="892479"/>
                    <a:pt x="1971579" y="908279"/>
                  </a:cubicBezTo>
                  <a:cubicBezTo>
                    <a:pt x="2002159" y="891870"/>
                    <a:pt x="1985552" y="894603"/>
                    <a:pt x="2009875" y="880785"/>
                  </a:cubicBezTo>
                  <a:cubicBezTo>
                    <a:pt x="2013442" y="880446"/>
                    <a:pt x="2024456" y="875533"/>
                    <a:pt x="2018836" y="875179"/>
                  </a:cubicBezTo>
                  <a:close/>
                  <a:moveTo>
                    <a:pt x="5030823" y="871569"/>
                  </a:moveTo>
                  <a:cubicBezTo>
                    <a:pt x="5035963" y="878620"/>
                    <a:pt x="5041143" y="885755"/>
                    <a:pt x="5046283" y="892833"/>
                  </a:cubicBezTo>
                  <a:cubicBezTo>
                    <a:pt x="5070179" y="905830"/>
                    <a:pt x="5083473" y="910671"/>
                    <a:pt x="5085739" y="906976"/>
                  </a:cubicBezTo>
                  <a:cubicBezTo>
                    <a:pt x="5071029" y="898694"/>
                    <a:pt x="5052299" y="890568"/>
                    <a:pt x="5044075" y="881833"/>
                  </a:cubicBezTo>
                  <a:cubicBezTo>
                    <a:pt x="5041257" y="878322"/>
                    <a:pt x="5038099" y="874797"/>
                    <a:pt x="5030823" y="871569"/>
                  </a:cubicBezTo>
                  <a:close/>
                  <a:moveTo>
                    <a:pt x="1357881" y="866685"/>
                  </a:moveTo>
                  <a:cubicBezTo>
                    <a:pt x="1345564" y="874967"/>
                    <a:pt x="1324994" y="883999"/>
                    <a:pt x="1332922" y="884027"/>
                  </a:cubicBezTo>
                  <a:cubicBezTo>
                    <a:pt x="1320761" y="890115"/>
                    <a:pt x="1311502" y="893683"/>
                    <a:pt x="1303914" y="895990"/>
                  </a:cubicBezTo>
                  <a:cubicBezTo>
                    <a:pt x="1296467" y="898468"/>
                    <a:pt x="1290578" y="899544"/>
                    <a:pt x="1284943" y="900421"/>
                  </a:cubicBezTo>
                  <a:cubicBezTo>
                    <a:pt x="1273688" y="902205"/>
                    <a:pt x="1263439" y="903210"/>
                    <a:pt x="1243732" y="913319"/>
                  </a:cubicBezTo>
                  <a:cubicBezTo>
                    <a:pt x="1274226" y="892593"/>
                    <a:pt x="1286430" y="888926"/>
                    <a:pt x="1299115" y="886278"/>
                  </a:cubicBezTo>
                  <a:cubicBezTo>
                    <a:pt x="1311998" y="883900"/>
                    <a:pt x="1325263" y="882371"/>
                    <a:pt x="1357881" y="866685"/>
                  </a:cubicBezTo>
                  <a:close/>
                  <a:moveTo>
                    <a:pt x="2677907" y="861051"/>
                  </a:moveTo>
                  <a:cubicBezTo>
                    <a:pt x="2687491" y="866572"/>
                    <a:pt x="2706617" y="859508"/>
                    <a:pt x="2717292" y="863373"/>
                  </a:cubicBezTo>
                  <a:cubicBezTo>
                    <a:pt x="2704834" y="866601"/>
                    <a:pt x="2652537" y="871315"/>
                    <a:pt x="2680441" y="875590"/>
                  </a:cubicBezTo>
                  <a:cubicBezTo>
                    <a:pt x="2670375" y="878082"/>
                    <a:pt x="2660125" y="881763"/>
                    <a:pt x="2650711" y="884311"/>
                  </a:cubicBezTo>
                  <a:cubicBezTo>
                    <a:pt x="2641282" y="886803"/>
                    <a:pt x="2632689" y="888105"/>
                    <a:pt x="2626134" y="886520"/>
                  </a:cubicBezTo>
                  <a:cubicBezTo>
                    <a:pt x="2645770" y="883108"/>
                    <a:pt x="2667133" y="874359"/>
                    <a:pt x="2671621" y="869290"/>
                  </a:cubicBezTo>
                  <a:cubicBezTo>
                    <a:pt x="2647483" y="868597"/>
                    <a:pt x="2657832" y="877431"/>
                    <a:pt x="2635180" y="883037"/>
                  </a:cubicBezTo>
                  <a:cubicBezTo>
                    <a:pt x="2628003" y="881819"/>
                    <a:pt x="2632632" y="878493"/>
                    <a:pt x="2642075" y="874288"/>
                  </a:cubicBezTo>
                  <a:cubicBezTo>
                    <a:pt x="2651503" y="870083"/>
                    <a:pt x="2665675" y="864859"/>
                    <a:pt x="2677907" y="861051"/>
                  </a:cubicBezTo>
                  <a:close/>
                  <a:moveTo>
                    <a:pt x="2166636" y="857341"/>
                  </a:moveTo>
                  <a:cubicBezTo>
                    <a:pt x="2139087" y="872404"/>
                    <a:pt x="2125071" y="860626"/>
                    <a:pt x="2110971" y="878690"/>
                  </a:cubicBezTo>
                  <a:cubicBezTo>
                    <a:pt x="2152225" y="863046"/>
                    <a:pt x="2111650" y="884622"/>
                    <a:pt x="2090230" y="893753"/>
                  </a:cubicBezTo>
                  <a:cubicBezTo>
                    <a:pt x="2115161" y="892578"/>
                    <a:pt x="2173857" y="862523"/>
                    <a:pt x="2166636" y="857341"/>
                  </a:cubicBezTo>
                  <a:close/>
                  <a:moveTo>
                    <a:pt x="5475923" y="851806"/>
                  </a:moveTo>
                  <a:cubicBezTo>
                    <a:pt x="5487871" y="864448"/>
                    <a:pt x="5492459" y="874599"/>
                    <a:pt x="5502143" y="886533"/>
                  </a:cubicBezTo>
                  <a:cubicBezTo>
                    <a:pt x="5511499" y="898907"/>
                    <a:pt x="5525843" y="913106"/>
                    <a:pt x="5557469" y="933988"/>
                  </a:cubicBezTo>
                  <a:cubicBezTo>
                    <a:pt x="5559791" y="949646"/>
                    <a:pt x="5507933" y="894320"/>
                    <a:pt x="5499325" y="898992"/>
                  </a:cubicBezTo>
                  <a:cubicBezTo>
                    <a:pt x="5492347" y="888784"/>
                    <a:pt x="5478259" y="866445"/>
                    <a:pt x="5475923" y="851806"/>
                  </a:cubicBezTo>
                  <a:close/>
                  <a:moveTo>
                    <a:pt x="1839437" y="847672"/>
                  </a:moveTo>
                  <a:cubicBezTo>
                    <a:pt x="1813642" y="859380"/>
                    <a:pt x="1791996" y="861702"/>
                    <a:pt x="1768156" y="868837"/>
                  </a:cubicBezTo>
                  <a:cubicBezTo>
                    <a:pt x="1752016" y="882824"/>
                    <a:pt x="1731857" y="896103"/>
                    <a:pt x="1714203" y="907825"/>
                  </a:cubicBezTo>
                  <a:cubicBezTo>
                    <a:pt x="1697016" y="920199"/>
                    <a:pt x="1682349" y="931001"/>
                    <a:pt x="1676616" y="938886"/>
                  </a:cubicBezTo>
                  <a:cubicBezTo>
                    <a:pt x="1688564" y="930505"/>
                    <a:pt x="1689272" y="933266"/>
                    <a:pt x="1689753" y="936126"/>
                  </a:cubicBezTo>
                  <a:cubicBezTo>
                    <a:pt x="1716114" y="913517"/>
                    <a:pt x="1752781" y="885868"/>
                    <a:pt x="1792449" y="869658"/>
                  </a:cubicBezTo>
                  <a:cubicBezTo>
                    <a:pt x="1785003" y="876552"/>
                    <a:pt x="1779184" y="882668"/>
                    <a:pt x="1778703" y="886307"/>
                  </a:cubicBezTo>
                  <a:cubicBezTo>
                    <a:pt x="1798565" y="869969"/>
                    <a:pt x="1803619" y="885726"/>
                    <a:pt x="1823326" y="869502"/>
                  </a:cubicBezTo>
                  <a:cubicBezTo>
                    <a:pt x="1820169" y="868922"/>
                    <a:pt x="1810400" y="871470"/>
                    <a:pt x="1819008" y="865411"/>
                  </a:cubicBezTo>
                  <a:cubicBezTo>
                    <a:pt x="1836223" y="862112"/>
                    <a:pt x="1850253" y="844515"/>
                    <a:pt x="1839437" y="847672"/>
                  </a:cubicBezTo>
                  <a:close/>
                  <a:moveTo>
                    <a:pt x="2638974" y="841060"/>
                  </a:moveTo>
                  <a:cubicBezTo>
                    <a:pt x="2678034" y="838569"/>
                    <a:pt x="2602690" y="869729"/>
                    <a:pt x="2580760" y="875986"/>
                  </a:cubicBezTo>
                  <a:cubicBezTo>
                    <a:pt x="2570015" y="878223"/>
                    <a:pt x="2538317" y="879370"/>
                    <a:pt x="2574687" y="865864"/>
                  </a:cubicBezTo>
                  <a:cubicBezTo>
                    <a:pt x="2581864" y="874698"/>
                    <a:pt x="2588646" y="866586"/>
                    <a:pt x="2617399" y="861829"/>
                  </a:cubicBezTo>
                  <a:cubicBezTo>
                    <a:pt x="2627026" y="854482"/>
                    <a:pt x="2632590" y="847828"/>
                    <a:pt x="2638974" y="841060"/>
                  </a:cubicBezTo>
                  <a:close/>
                  <a:moveTo>
                    <a:pt x="5501721" y="839063"/>
                  </a:moveTo>
                  <a:cubicBezTo>
                    <a:pt x="5504581" y="839599"/>
                    <a:pt x="5509979" y="842476"/>
                    <a:pt x="5519923" y="849555"/>
                  </a:cubicBezTo>
                  <a:cubicBezTo>
                    <a:pt x="5522771" y="854043"/>
                    <a:pt x="5517531" y="854142"/>
                    <a:pt x="5515309" y="855983"/>
                  </a:cubicBezTo>
                  <a:cubicBezTo>
                    <a:pt x="5513015" y="857922"/>
                    <a:pt x="5514049" y="861150"/>
                    <a:pt x="5528333" y="873254"/>
                  </a:cubicBezTo>
                  <a:cubicBezTo>
                    <a:pt x="5532027" y="880404"/>
                    <a:pt x="5524369" y="875066"/>
                    <a:pt x="5514883" y="867294"/>
                  </a:cubicBezTo>
                  <a:cubicBezTo>
                    <a:pt x="5505143" y="859862"/>
                    <a:pt x="5493549" y="850023"/>
                    <a:pt x="5490081" y="847234"/>
                  </a:cubicBezTo>
                  <a:cubicBezTo>
                    <a:pt x="5507377" y="856917"/>
                    <a:pt x="5493139" y="837455"/>
                    <a:pt x="5501721" y="839063"/>
                  </a:cubicBezTo>
                  <a:close/>
                  <a:moveTo>
                    <a:pt x="2500362" y="838697"/>
                  </a:moveTo>
                  <a:cubicBezTo>
                    <a:pt x="2512509" y="840297"/>
                    <a:pt x="2490594" y="849824"/>
                    <a:pt x="2466923" y="859848"/>
                  </a:cubicBezTo>
                  <a:cubicBezTo>
                    <a:pt x="2467065" y="856946"/>
                    <a:pt x="2466923" y="854157"/>
                    <a:pt x="2454493" y="858984"/>
                  </a:cubicBezTo>
                  <a:cubicBezTo>
                    <a:pt x="2459462" y="851736"/>
                    <a:pt x="2481236" y="845931"/>
                    <a:pt x="2500362" y="838697"/>
                  </a:cubicBezTo>
                  <a:close/>
                  <a:moveTo>
                    <a:pt x="4982447" y="838641"/>
                  </a:moveTo>
                  <a:lnTo>
                    <a:pt x="4985009" y="840350"/>
                  </a:lnTo>
                  <a:lnTo>
                    <a:pt x="4985081" y="841160"/>
                  </a:lnTo>
                  <a:close/>
                  <a:moveTo>
                    <a:pt x="1497994" y="837578"/>
                  </a:moveTo>
                  <a:lnTo>
                    <a:pt x="1479561" y="851820"/>
                  </a:lnTo>
                  <a:cubicBezTo>
                    <a:pt x="1469241" y="857341"/>
                    <a:pt x="1459133" y="862749"/>
                    <a:pt x="1450086" y="865085"/>
                  </a:cubicBezTo>
                  <a:cubicBezTo>
                    <a:pt x="1458750" y="858545"/>
                    <a:pt x="1465942" y="855586"/>
                    <a:pt x="1474833" y="848139"/>
                  </a:cubicBezTo>
                  <a:cubicBezTo>
                    <a:pt x="1440417" y="854821"/>
                    <a:pt x="1431470" y="887326"/>
                    <a:pt x="1404925" y="887935"/>
                  </a:cubicBezTo>
                  <a:cubicBezTo>
                    <a:pt x="1424972" y="872645"/>
                    <a:pt x="1442187" y="864689"/>
                    <a:pt x="1463465" y="846271"/>
                  </a:cubicBezTo>
                  <a:cubicBezTo>
                    <a:pt x="1474677" y="842944"/>
                    <a:pt x="1486428" y="840466"/>
                    <a:pt x="1497994" y="837578"/>
                  </a:cubicBezTo>
                  <a:close/>
                  <a:moveTo>
                    <a:pt x="2212407" y="832679"/>
                  </a:moveTo>
                  <a:cubicBezTo>
                    <a:pt x="2191624" y="843326"/>
                    <a:pt x="2187929" y="841867"/>
                    <a:pt x="2183300" y="840721"/>
                  </a:cubicBezTo>
                  <a:cubicBezTo>
                    <a:pt x="2178698" y="839602"/>
                    <a:pt x="2173304" y="839121"/>
                    <a:pt x="2149988" y="853391"/>
                  </a:cubicBezTo>
                  <a:cubicBezTo>
                    <a:pt x="2155721" y="854892"/>
                    <a:pt x="2171917" y="851692"/>
                    <a:pt x="2186287" y="847035"/>
                  </a:cubicBezTo>
                  <a:cubicBezTo>
                    <a:pt x="2193436" y="844614"/>
                    <a:pt x="2200302" y="842179"/>
                    <a:pt x="2205229" y="839786"/>
                  </a:cubicBezTo>
                  <a:cubicBezTo>
                    <a:pt x="2210127" y="837351"/>
                    <a:pt x="2213044" y="834874"/>
                    <a:pt x="2212407" y="832679"/>
                  </a:cubicBezTo>
                  <a:close/>
                  <a:moveTo>
                    <a:pt x="5137399" y="832269"/>
                  </a:moveTo>
                  <a:cubicBezTo>
                    <a:pt x="5152023" y="836205"/>
                    <a:pt x="5180761" y="866982"/>
                    <a:pt x="5175679" y="853760"/>
                  </a:cubicBezTo>
                  <a:cubicBezTo>
                    <a:pt x="5216367" y="886562"/>
                    <a:pt x="5137681" y="835242"/>
                    <a:pt x="5185095" y="876156"/>
                  </a:cubicBezTo>
                  <a:cubicBezTo>
                    <a:pt x="5157855" y="861560"/>
                    <a:pt x="5153495" y="846214"/>
                    <a:pt x="5137399" y="832269"/>
                  </a:cubicBezTo>
                  <a:close/>
                  <a:moveTo>
                    <a:pt x="5252015" y="831080"/>
                  </a:moveTo>
                  <a:cubicBezTo>
                    <a:pt x="5261543" y="836785"/>
                    <a:pt x="5264231" y="842406"/>
                    <a:pt x="5269271" y="848026"/>
                  </a:cubicBezTo>
                  <a:cubicBezTo>
                    <a:pt x="5287067" y="859748"/>
                    <a:pt x="5284491" y="854383"/>
                    <a:pt x="5280879" y="848125"/>
                  </a:cubicBezTo>
                  <a:cubicBezTo>
                    <a:pt x="5304325" y="859663"/>
                    <a:pt x="5292051" y="870493"/>
                    <a:pt x="5315211" y="882187"/>
                  </a:cubicBezTo>
                  <a:cubicBezTo>
                    <a:pt x="5318679" y="889082"/>
                    <a:pt x="5313655" y="884113"/>
                    <a:pt x="5305147" y="877544"/>
                  </a:cubicBezTo>
                  <a:cubicBezTo>
                    <a:pt x="5296707" y="870862"/>
                    <a:pt x="5285241" y="861872"/>
                    <a:pt x="5276903" y="859267"/>
                  </a:cubicBezTo>
                  <a:cubicBezTo>
                    <a:pt x="5271339" y="849923"/>
                    <a:pt x="5257095" y="840452"/>
                    <a:pt x="5252015" y="831080"/>
                  </a:cubicBezTo>
                  <a:close/>
                  <a:moveTo>
                    <a:pt x="4925301" y="827345"/>
                  </a:moveTo>
                  <a:cubicBezTo>
                    <a:pt x="4936513" y="831982"/>
                    <a:pt x="4991637" y="866883"/>
                    <a:pt x="4991381" y="857540"/>
                  </a:cubicBezTo>
                  <a:cubicBezTo>
                    <a:pt x="5000951" y="875548"/>
                    <a:pt x="5038339" y="891489"/>
                    <a:pt x="5046637" y="909426"/>
                  </a:cubicBezTo>
                  <a:cubicBezTo>
                    <a:pt x="5025555" y="896132"/>
                    <a:pt x="5011399" y="882230"/>
                    <a:pt x="4999195" y="868200"/>
                  </a:cubicBezTo>
                  <a:cubicBezTo>
                    <a:pt x="4987715" y="863670"/>
                    <a:pt x="4978427" y="860739"/>
                    <a:pt x="4968673" y="857582"/>
                  </a:cubicBezTo>
                  <a:cubicBezTo>
                    <a:pt x="4958735" y="854751"/>
                    <a:pt x="4948343" y="851622"/>
                    <a:pt x="4934867" y="846327"/>
                  </a:cubicBezTo>
                  <a:cubicBezTo>
                    <a:pt x="4926471" y="837182"/>
                    <a:pt x="4951571" y="838697"/>
                    <a:pt x="4932403" y="835554"/>
                  </a:cubicBezTo>
                  <a:cubicBezTo>
                    <a:pt x="4922705" y="827615"/>
                    <a:pt x="4921563" y="825799"/>
                    <a:pt x="4925301" y="827345"/>
                  </a:cubicBezTo>
                  <a:close/>
                  <a:moveTo>
                    <a:pt x="1975062" y="827045"/>
                  </a:moveTo>
                  <a:cubicBezTo>
                    <a:pt x="1954874" y="842151"/>
                    <a:pt x="1950570" y="826167"/>
                    <a:pt x="1930241" y="841386"/>
                  </a:cubicBezTo>
                  <a:cubicBezTo>
                    <a:pt x="1930779" y="852485"/>
                    <a:pt x="1880535" y="876694"/>
                    <a:pt x="1876996" y="885358"/>
                  </a:cubicBezTo>
                  <a:cubicBezTo>
                    <a:pt x="1907816" y="868780"/>
                    <a:pt x="1864141" y="901157"/>
                    <a:pt x="1903554" y="882272"/>
                  </a:cubicBezTo>
                  <a:cubicBezTo>
                    <a:pt x="1890827" y="890242"/>
                    <a:pt x="1886580" y="894419"/>
                    <a:pt x="1882970" y="898921"/>
                  </a:cubicBezTo>
                  <a:cubicBezTo>
                    <a:pt x="1875495" y="891601"/>
                    <a:pt x="1861083" y="905405"/>
                    <a:pt x="1835020" y="910982"/>
                  </a:cubicBezTo>
                  <a:cubicBezTo>
                    <a:pt x="1809593" y="931326"/>
                    <a:pt x="1824954" y="927929"/>
                    <a:pt x="1850352" y="917679"/>
                  </a:cubicBezTo>
                  <a:cubicBezTo>
                    <a:pt x="1863093" y="912611"/>
                    <a:pt x="1878199" y="905603"/>
                    <a:pt x="1892300" y="899374"/>
                  </a:cubicBezTo>
                  <a:cubicBezTo>
                    <a:pt x="1906598" y="893442"/>
                    <a:pt x="1919594" y="887836"/>
                    <a:pt x="1927437" y="884410"/>
                  </a:cubicBezTo>
                  <a:cubicBezTo>
                    <a:pt x="1921803" y="888728"/>
                    <a:pt x="1909840" y="895608"/>
                    <a:pt x="1915942" y="895126"/>
                  </a:cubicBezTo>
                  <a:cubicBezTo>
                    <a:pt x="1928131" y="887283"/>
                    <a:pt x="1938933" y="882243"/>
                    <a:pt x="1949650" y="877317"/>
                  </a:cubicBezTo>
                  <a:cubicBezTo>
                    <a:pt x="1935875" y="870592"/>
                    <a:pt x="1905848" y="881606"/>
                    <a:pt x="1917627" y="866501"/>
                  </a:cubicBezTo>
                  <a:cubicBezTo>
                    <a:pt x="1930142" y="863542"/>
                    <a:pt x="1968210" y="860116"/>
                    <a:pt x="1980513" y="840791"/>
                  </a:cubicBezTo>
                  <a:cubicBezTo>
                    <a:pt x="1953557" y="854184"/>
                    <a:pt x="1963213" y="836035"/>
                    <a:pt x="1975062" y="827045"/>
                  </a:cubicBezTo>
                  <a:close/>
                  <a:moveTo>
                    <a:pt x="1430019" y="824804"/>
                  </a:moveTo>
                  <a:cubicBezTo>
                    <a:pt x="1448413" y="822644"/>
                    <a:pt x="1450200" y="835699"/>
                    <a:pt x="1383477" y="864123"/>
                  </a:cubicBezTo>
                  <a:cubicBezTo>
                    <a:pt x="1355814" y="889040"/>
                    <a:pt x="1434075" y="836163"/>
                    <a:pt x="1385969" y="873438"/>
                  </a:cubicBezTo>
                  <a:cubicBezTo>
                    <a:pt x="1399050" y="865949"/>
                    <a:pt x="1412797" y="856535"/>
                    <a:pt x="1426770" y="846681"/>
                  </a:cubicBezTo>
                  <a:cubicBezTo>
                    <a:pt x="1427690" y="849442"/>
                    <a:pt x="1431059" y="857044"/>
                    <a:pt x="1456372" y="833204"/>
                  </a:cubicBezTo>
                  <a:cubicBezTo>
                    <a:pt x="1474890" y="826451"/>
                    <a:pt x="1437798" y="852996"/>
                    <a:pt x="1449803" y="850122"/>
                  </a:cubicBezTo>
                  <a:cubicBezTo>
                    <a:pt x="1423910" y="870182"/>
                    <a:pt x="1410900" y="856096"/>
                    <a:pt x="1379711" y="890172"/>
                  </a:cubicBezTo>
                  <a:cubicBezTo>
                    <a:pt x="1368839" y="885996"/>
                    <a:pt x="1381778" y="863118"/>
                    <a:pt x="1330756" y="889677"/>
                  </a:cubicBezTo>
                  <a:cubicBezTo>
                    <a:pt x="1375521" y="855204"/>
                    <a:pt x="1397776" y="853633"/>
                    <a:pt x="1408011" y="832029"/>
                  </a:cubicBezTo>
                  <a:cubicBezTo>
                    <a:pt x="1415911" y="827934"/>
                    <a:pt x="1423888" y="825524"/>
                    <a:pt x="1430019" y="824804"/>
                  </a:cubicBezTo>
                  <a:close/>
                  <a:moveTo>
                    <a:pt x="5631299" y="822034"/>
                  </a:moveTo>
                  <a:cubicBezTo>
                    <a:pt x="5653425" y="840099"/>
                    <a:pt x="5673911" y="859565"/>
                    <a:pt x="5675921" y="851084"/>
                  </a:cubicBezTo>
                  <a:cubicBezTo>
                    <a:pt x="5690107" y="862623"/>
                    <a:pt x="5692951" y="872646"/>
                    <a:pt x="5699975" y="883235"/>
                  </a:cubicBezTo>
                  <a:cubicBezTo>
                    <a:pt x="5672863" y="862184"/>
                    <a:pt x="5633775" y="839730"/>
                    <a:pt x="5631299" y="822034"/>
                  </a:cubicBezTo>
                  <a:close/>
                  <a:moveTo>
                    <a:pt x="1347831" y="814864"/>
                  </a:moveTo>
                  <a:cubicBezTo>
                    <a:pt x="1349057" y="816823"/>
                    <a:pt x="1335177" y="827980"/>
                    <a:pt x="1342790" y="826069"/>
                  </a:cubicBezTo>
                  <a:cubicBezTo>
                    <a:pt x="1319417" y="838824"/>
                    <a:pt x="1309761" y="847319"/>
                    <a:pt x="1302782" y="855147"/>
                  </a:cubicBezTo>
                  <a:cubicBezTo>
                    <a:pt x="1295916" y="863118"/>
                    <a:pt x="1291244" y="869857"/>
                    <a:pt x="1278984" y="880772"/>
                  </a:cubicBezTo>
                  <a:cubicBezTo>
                    <a:pt x="1290763" y="874897"/>
                    <a:pt x="1307468" y="859352"/>
                    <a:pt x="1322248" y="847262"/>
                  </a:cubicBezTo>
                  <a:cubicBezTo>
                    <a:pt x="1331408" y="844912"/>
                    <a:pt x="1340567" y="842562"/>
                    <a:pt x="1352346" y="833232"/>
                  </a:cubicBezTo>
                  <a:cubicBezTo>
                    <a:pt x="1343654" y="839914"/>
                    <a:pt x="1277738" y="889932"/>
                    <a:pt x="1272103" y="883164"/>
                  </a:cubicBezTo>
                  <a:cubicBezTo>
                    <a:pt x="1248036" y="904358"/>
                    <a:pt x="1196292" y="944720"/>
                    <a:pt x="1184145" y="964809"/>
                  </a:cubicBezTo>
                  <a:cubicBezTo>
                    <a:pt x="1177194" y="967286"/>
                    <a:pt x="1170384" y="969707"/>
                    <a:pt x="1163504" y="972156"/>
                  </a:cubicBezTo>
                  <a:cubicBezTo>
                    <a:pt x="1213549" y="923767"/>
                    <a:pt x="1269626" y="883391"/>
                    <a:pt x="1287294" y="857851"/>
                  </a:cubicBezTo>
                  <a:cubicBezTo>
                    <a:pt x="1306519" y="839929"/>
                    <a:pt x="1320025" y="837012"/>
                    <a:pt x="1340213" y="816796"/>
                  </a:cubicBezTo>
                  <a:cubicBezTo>
                    <a:pt x="1345335" y="814580"/>
                    <a:pt x="1347422" y="814211"/>
                    <a:pt x="1347831" y="814864"/>
                  </a:cubicBezTo>
                  <a:close/>
                  <a:moveTo>
                    <a:pt x="2847991" y="813638"/>
                  </a:moveTo>
                  <a:cubicBezTo>
                    <a:pt x="2847736" y="815478"/>
                    <a:pt x="2841408" y="818735"/>
                    <a:pt x="2831158" y="822529"/>
                  </a:cubicBezTo>
                  <a:cubicBezTo>
                    <a:pt x="2826033" y="824426"/>
                    <a:pt x="2819917" y="826464"/>
                    <a:pt x="2813093" y="828517"/>
                  </a:cubicBezTo>
                  <a:cubicBezTo>
                    <a:pt x="2806270" y="830612"/>
                    <a:pt x="2798681" y="832524"/>
                    <a:pt x="2790810" y="835100"/>
                  </a:cubicBezTo>
                  <a:cubicBezTo>
                    <a:pt x="2759183" y="844727"/>
                    <a:pt x="2720322" y="853490"/>
                    <a:pt x="2690450" y="853858"/>
                  </a:cubicBezTo>
                  <a:cubicBezTo>
                    <a:pt x="2731732" y="846553"/>
                    <a:pt x="2751750" y="839616"/>
                    <a:pt x="2771132" y="832623"/>
                  </a:cubicBezTo>
                  <a:cubicBezTo>
                    <a:pt x="2780843" y="829239"/>
                    <a:pt x="2790258" y="825346"/>
                    <a:pt x="2802263" y="822316"/>
                  </a:cubicBezTo>
                  <a:cubicBezTo>
                    <a:pt x="2814269" y="819329"/>
                    <a:pt x="2828680" y="816413"/>
                    <a:pt x="2847991" y="813638"/>
                  </a:cubicBezTo>
                  <a:close/>
                  <a:moveTo>
                    <a:pt x="1756957" y="812803"/>
                  </a:moveTo>
                  <a:cubicBezTo>
                    <a:pt x="1750204" y="813964"/>
                    <a:pt x="1743423" y="815125"/>
                    <a:pt x="1736599" y="816300"/>
                  </a:cubicBezTo>
                  <a:cubicBezTo>
                    <a:pt x="1724990" y="829239"/>
                    <a:pt x="1684388" y="843566"/>
                    <a:pt x="1699692" y="842037"/>
                  </a:cubicBezTo>
                  <a:cubicBezTo>
                    <a:pt x="1715902" y="831660"/>
                    <a:pt x="1720998" y="834930"/>
                    <a:pt x="1720035" y="838498"/>
                  </a:cubicBezTo>
                  <a:cubicBezTo>
                    <a:pt x="1745929" y="820773"/>
                    <a:pt x="1727397" y="827427"/>
                    <a:pt x="1756957" y="812803"/>
                  </a:cubicBezTo>
                  <a:close/>
                  <a:moveTo>
                    <a:pt x="5425991" y="808457"/>
                  </a:moveTo>
                  <a:cubicBezTo>
                    <a:pt x="5456187" y="833076"/>
                    <a:pt x="5451177" y="846384"/>
                    <a:pt x="5455933" y="856039"/>
                  </a:cubicBezTo>
                  <a:cubicBezTo>
                    <a:pt x="5421023" y="826932"/>
                    <a:pt x="5441663" y="828050"/>
                    <a:pt x="5425991" y="808457"/>
                  </a:cubicBezTo>
                  <a:close/>
                  <a:moveTo>
                    <a:pt x="1400423" y="800781"/>
                  </a:moveTo>
                  <a:cubicBezTo>
                    <a:pt x="1400565" y="804133"/>
                    <a:pt x="1365824" y="834598"/>
                    <a:pt x="1345734" y="850291"/>
                  </a:cubicBezTo>
                  <a:cubicBezTo>
                    <a:pt x="1339165" y="851395"/>
                    <a:pt x="1331379" y="855628"/>
                    <a:pt x="1322786" y="862098"/>
                  </a:cubicBezTo>
                  <a:cubicBezTo>
                    <a:pt x="1306717" y="866359"/>
                    <a:pt x="1351525" y="836912"/>
                    <a:pt x="1357088" y="836870"/>
                  </a:cubicBezTo>
                  <a:cubicBezTo>
                    <a:pt x="1377177" y="818168"/>
                    <a:pt x="1342337" y="832849"/>
                    <a:pt x="1358971" y="816229"/>
                  </a:cubicBezTo>
                  <a:cubicBezTo>
                    <a:pt x="1390287" y="793351"/>
                    <a:pt x="1347462" y="832991"/>
                    <a:pt x="1384525" y="813751"/>
                  </a:cubicBezTo>
                  <a:cubicBezTo>
                    <a:pt x="1393529" y="806843"/>
                    <a:pt x="1390429" y="807310"/>
                    <a:pt x="1386818" y="808018"/>
                  </a:cubicBezTo>
                  <a:cubicBezTo>
                    <a:pt x="1396452" y="801559"/>
                    <a:pt x="1400375" y="799663"/>
                    <a:pt x="1400423" y="800781"/>
                  </a:cubicBezTo>
                  <a:close/>
                  <a:moveTo>
                    <a:pt x="4682433" y="799046"/>
                  </a:moveTo>
                  <a:cubicBezTo>
                    <a:pt x="4684477" y="798880"/>
                    <a:pt x="4688713" y="800093"/>
                    <a:pt x="4696417" y="803487"/>
                  </a:cubicBezTo>
                  <a:lnTo>
                    <a:pt x="4717555" y="827710"/>
                  </a:lnTo>
                  <a:cubicBezTo>
                    <a:pt x="4734147" y="834562"/>
                    <a:pt x="4739215" y="834109"/>
                    <a:pt x="4737871" y="829650"/>
                  </a:cubicBezTo>
                  <a:cubicBezTo>
                    <a:pt x="4755693" y="839489"/>
                    <a:pt x="4765277" y="850815"/>
                    <a:pt x="4777891" y="861517"/>
                  </a:cubicBezTo>
                  <a:cubicBezTo>
                    <a:pt x="4757563" y="850546"/>
                    <a:pt x="4729177" y="830103"/>
                    <a:pt x="4753385" y="854750"/>
                  </a:cubicBezTo>
                  <a:cubicBezTo>
                    <a:pt x="4727521" y="839036"/>
                    <a:pt x="4741621" y="850234"/>
                    <a:pt x="4715247" y="839347"/>
                  </a:cubicBezTo>
                  <a:cubicBezTo>
                    <a:pt x="4735391" y="837776"/>
                    <a:pt x="4716011" y="834591"/>
                    <a:pt x="4688759" y="816101"/>
                  </a:cubicBezTo>
                  <a:cubicBezTo>
                    <a:pt x="4689905" y="812448"/>
                    <a:pt x="4676303" y="799543"/>
                    <a:pt x="4682433" y="799046"/>
                  </a:cubicBezTo>
                  <a:close/>
                  <a:moveTo>
                    <a:pt x="5377825" y="794928"/>
                  </a:moveTo>
                  <a:lnTo>
                    <a:pt x="5380033" y="796835"/>
                  </a:lnTo>
                  <a:cubicBezTo>
                    <a:pt x="5399457" y="813318"/>
                    <a:pt x="5458953" y="863174"/>
                    <a:pt x="5470643" y="879695"/>
                  </a:cubicBezTo>
                  <a:cubicBezTo>
                    <a:pt x="5438607" y="856110"/>
                    <a:pt x="5449647" y="863386"/>
                    <a:pt x="5422751" y="848111"/>
                  </a:cubicBezTo>
                  <a:cubicBezTo>
                    <a:pt x="5438315" y="848653"/>
                    <a:pt x="5404811" y="828011"/>
                    <a:pt x="5387169" y="810084"/>
                  </a:cubicBezTo>
                  <a:close/>
                  <a:moveTo>
                    <a:pt x="3050027" y="792261"/>
                  </a:moveTo>
                  <a:cubicBezTo>
                    <a:pt x="3058774" y="791358"/>
                    <a:pt x="3068130" y="791581"/>
                    <a:pt x="3078780" y="793521"/>
                  </a:cubicBezTo>
                  <a:cubicBezTo>
                    <a:pt x="3071192" y="799878"/>
                    <a:pt x="3020467" y="807296"/>
                    <a:pt x="2975943" y="814714"/>
                  </a:cubicBezTo>
                  <a:cubicBezTo>
                    <a:pt x="2964815" y="816583"/>
                    <a:pt x="2954084" y="818452"/>
                    <a:pt x="2944542" y="820321"/>
                  </a:cubicBezTo>
                  <a:cubicBezTo>
                    <a:pt x="2934986" y="822161"/>
                    <a:pt x="2926775" y="824808"/>
                    <a:pt x="2920404" y="826875"/>
                  </a:cubicBezTo>
                  <a:cubicBezTo>
                    <a:pt x="2907719" y="831222"/>
                    <a:pt x="2902835" y="835143"/>
                    <a:pt x="2911867" y="838244"/>
                  </a:cubicBezTo>
                  <a:cubicBezTo>
                    <a:pt x="2879716" y="840962"/>
                    <a:pt x="2854347" y="845138"/>
                    <a:pt x="2832672" y="850093"/>
                  </a:cubicBezTo>
                  <a:cubicBezTo>
                    <a:pt x="2821856" y="852627"/>
                    <a:pt x="2811876" y="855119"/>
                    <a:pt x="2802546" y="858177"/>
                  </a:cubicBezTo>
                  <a:cubicBezTo>
                    <a:pt x="2793259" y="861433"/>
                    <a:pt x="2784467" y="864788"/>
                    <a:pt x="2775789" y="868186"/>
                  </a:cubicBezTo>
                  <a:cubicBezTo>
                    <a:pt x="2758418" y="874981"/>
                    <a:pt x="2741430" y="881933"/>
                    <a:pt x="2721510" y="888601"/>
                  </a:cubicBezTo>
                  <a:cubicBezTo>
                    <a:pt x="2711586" y="892062"/>
                    <a:pt x="2700837" y="895148"/>
                    <a:pt x="2688984" y="898321"/>
                  </a:cubicBezTo>
                  <a:lnTo>
                    <a:pt x="2673020" y="902497"/>
                  </a:lnTo>
                  <a:lnTo>
                    <a:pt x="2684596" y="897606"/>
                  </a:lnTo>
                  <a:cubicBezTo>
                    <a:pt x="2693253" y="892568"/>
                    <a:pt x="2697366" y="887559"/>
                    <a:pt x="2689091" y="891120"/>
                  </a:cubicBezTo>
                  <a:cubicBezTo>
                    <a:pt x="2713144" y="880786"/>
                    <a:pt x="2758418" y="866572"/>
                    <a:pt x="2809922" y="852132"/>
                  </a:cubicBezTo>
                  <a:cubicBezTo>
                    <a:pt x="2835957" y="845945"/>
                    <a:pt x="2863464" y="839404"/>
                    <a:pt x="2890603" y="832949"/>
                  </a:cubicBezTo>
                  <a:cubicBezTo>
                    <a:pt x="2904166" y="829650"/>
                    <a:pt x="2917629" y="826380"/>
                    <a:pt x="2930781" y="823180"/>
                  </a:cubicBezTo>
                  <a:cubicBezTo>
                    <a:pt x="2937322" y="821439"/>
                    <a:pt x="2943862" y="820094"/>
                    <a:pt x="2950318" y="818834"/>
                  </a:cubicBezTo>
                  <a:cubicBezTo>
                    <a:pt x="2956745" y="817503"/>
                    <a:pt x="2963074" y="816201"/>
                    <a:pt x="2969246" y="814913"/>
                  </a:cubicBezTo>
                  <a:cubicBezTo>
                    <a:pt x="3003022" y="807820"/>
                    <a:pt x="3023785" y="794970"/>
                    <a:pt x="3050027" y="792261"/>
                  </a:cubicBezTo>
                  <a:close/>
                  <a:moveTo>
                    <a:pt x="5374067" y="791683"/>
                  </a:moveTo>
                  <a:cubicBezTo>
                    <a:pt x="5373461" y="791099"/>
                    <a:pt x="5374377" y="791750"/>
                    <a:pt x="5377219" y="793946"/>
                  </a:cubicBezTo>
                  <a:lnTo>
                    <a:pt x="5377825" y="794928"/>
                  </a:lnTo>
                  <a:close/>
                  <a:moveTo>
                    <a:pt x="4841527" y="790322"/>
                  </a:moveTo>
                  <a:cubicBezTo>
                    <a:pt x="4879497" y="821369"/>
                    <a:pt x="4853391" y="788567"/>
                    <a:pt x="4904881" y="816357"/>
                  </a:cubicBezTo>
                  <a:cubicBezTo>
                    <a:pt x="4909015" y="821510"/>
                    <a:pt x="4913063" y="826578"/>
                    <a:pt x="4917155" y="831689"/>
                  </a:cubicBezTo>
                  <a:cubicBezTo>
                    <a:pt x="4856647" y="796325"/>
                    <a:pt x="4895085" y="827598"/>
                    <a:pt x="4848351" y="806291"/>
                  </a:cubicBezTo>
                  <a:cubicBezTo>
                    <a:pt x="4835653" y="793734"/>
                    <a:pt x="4843977" y="795787"/>
                    <a:pt x="4841527" y="790322"/>
                  </a:cubicBezTo>
                  <a:close/>
                  <a:moveTo>
                    <a:pt x="4993547" y="790223"/>
                  </a:moveTo>
                  <a:cubicBezTo>
                    <a:pt x="5001787" y="793522"/>
                    <a:pt x="5007703" y="797316"/>
                    <a:pt x="5010309" y="799666"/>
                  </a:cubicBezTo>
                  <a:cubicBezTo>
                    <a:pt x="5012943" y="801959"/>
                    <a:pt x="5012333" y="802681"/>
                    <a:pt x="5007363" y="800190"/>
                  </a:cubicBezTo>
                  <a:cubicBezTo>
                    <a:pt x="5042403" y="820633"/>
                    <a:pt x="5031899" y="816612"/>
                    <a:pt x="5040859" y="837380"/>
                  </a:cubicBezTo>
                  <a:cubicBezTo>
                    <a:pt x="5028247" y="836503"/>
                    <a:pt x="5019129" y="823549"/>
                    <a:pt x="5006643" y="822799"/>
                  </a:cubicBezTo>
                  <a:cubicBezTo>
                    <a:pt x="5024055" y="839929"/>
                    <a:pt x="5045659" y="862141"/>
                    <a:pt x="5011315" y="844940"/>
                  </a:cubicBezTo>
                  <a:cubicBezTo>
                    <a:pt x="5002707" y="834662"/>
                    <a:pt x="4993745" y="827881"/>
                    <a:pt x="4987175" y="822558"/>
                  </a:cubicBezTo>
                  <a:cubicBezTo>
                    <a:pt x="4980479" y="817475"/>
                    <a:pt x="4976347" y="813568"/>
                    <a:pt x="4977591" y="808472"/>
                  </a:cubicBezTo>
                  <a:cubicBezTo>
                    <a:pt x="4992215" y="816116"/>
                    <a:pt x="4995855" y="825389"/>
                    <a:pt x="5003399" y="834238"/>
                  </a:cubicBezTo>
                  <a:cubicBezTo>
                    <a:pt x="5018633" y="837380"/>
                    <a:pt x="4968983" y="790945"/>
                    <a:pt x="5027327" y="827046"/>
                  </a:cubicBezTo>
                  <a:cubicBezTo>
                    <a:pt x="5022159" y="814474"/>
                    <a:pt x="4999323" y="802299"/>
                    <a:pt x="4993547" y="790223"/>
                  </a:cubicBezTo>
                  <a:close/>
                  <a:moveTo>
                    <a:pt x="5427733" y="787129"/>
                  </a:moveTo>
                  <a:cubicBezTo>
                    <a:pt x="5425819" y="782489"/>
                    <a:pt x="5480577" y="816744"/>
                    <a:pt x="5462021" y="793790"/>
                  </a:cubicBezTo>
                  <a:cubicBezTo>
                    <a:pt x="5475611" y="810707"/>
                    <a:pt x="5494935" y="852556"/>
                    <a:pt x="5447551" y="815648"/>
                  </a:cubicBezTo>
                  <a:cubicBezTo>
                    <a:pt x="5430621" y="795163"/>
                    <a:pt x="5460351" y="817333"/>
                    <a:pt x="5465291" y="816894"/>
                  </a:cubicBezTo>
                  <a:cubicBezTo>
                    <a:pt x="5459359" y="808895"/>
                    <a:pt x="5444367" y="800160"/>
                    <a:pt x="5432403" y="791779"/>
                  </a:cubicBezTo>
                  <a:cubicBezTo>
                    <a:pt x="5429437" y="789249"/>
                    <a:pt x="5428007" y="787792"/>
                    <a:pt x="5427733" y="787129"/>
                  </a:cubicBezTo>
                  <a:close/>
                  <a:moveTo>
                    <a:pt x="4596213" y="785692"/>
                  </a:moveTo>
                  <a:cubicBezTo>
                    <a:pt x="4600091" y="791440"/>
                    <a:pt x="4587647" y="787901"/>
                    <a:pt x="4589999" y="792785"/>
                  </a:cubicBezTo>
                  <a:cubicBezTo>
                    <a:pt x="4610385" y="801194"/>
                    <a:pt x="4623777" y="811175"/>
                    <a:pt x="4647165" y="818891"/>
                  </a:cubicBezTo>
                  <a:cubicBezTo>
                    <a:pt x="4658419" y="816456"/>
                    <a:pt x="4625067" y="795517"/>
                    <a:pt x="4596213" y="785692"/>
                  </a:cubicBezTo>
                  <a:close/>
                  <a:moveTo>
                    <a:pt x="2634403" y="783611"/>
                  </a:moveTo>
                  <a:cubicBezTo>
                    <a:pt x="2602506" y="787037"/>
                    <a:pt x="2520211" y="818933"/>
                    <a:pt x="2537582" y="824015"/>
                  </a:cubicBezTo>
                  <a:cubicBezTo>
                    <a:pt x="2554655" y="811217"/>
                    <a:pt x="2606074" y="802964"/>
                    <a:pt x="2600199" y="793662"/>
                  </a:cubicBezTo>
                  <a:cubicBezTo>
                    <a:pt x="2612813" y="788651"/>
                    <a:pt x="2623671" y="786088"/>
                    <a:pt x="2634403" y="783611"/>
                  </a:cubicBezTo>
                  <a:close/>
                  <a:moveTo>
                    <a:pt x="5029039" y="781926"/>
                  </a:moveTo>
                  <a:cubicBezTo>
                    <a:pt x="5059321" y="797003"/>
                    <a:pt x="5077117" y="812859"/>
                    <a:pt x="5110457" y="827937"/>
                  </a:cubicBezTo>
                  <a:cubicBezTo>
                    <a:pt x="5113063" y="836091"/>
                    <a:pt x="5148285" y="869516"/>
                    <a:pt x="5128493" y="860470"/>
                  </a:cubicBezTo>
                  <a:cubicBezTo>
                    <a:pt x="5136759" y="868143"/>
                    <a:pt x="5150875" y="876666"/>
                    <a:pt x="5163859" y="884834"/>
                  </a:cubicBezTo>
                  <a:cubicBezTo>
                    <a:pt x="5176783" y="893074"/>
                    <a:pt x="5188321" y="901370"/>
                    <a:pt x="5190515" y="909737"/>
                  </a:cubicBezTo>
                  <a:cubicBezTo>
                    <a:pt x="5182729" y="903154"/>
                    <a:pt x="5137355" y="870649"/>
                    <a:pt x="5143783" y="882357"/>
                  </a:cubicBezTo>
                  <a:cubicBezTo>
                    <a:pt x="5129951" y="869842"/>
                    <a:pt x="5127629" y="866515"/>
                    <a:pt x="5126369" y="862098"/>
                  </a:cubicBezTo>
                  <a:cubicBezTo>
                    <a:pt x="5125023" y="857794"/>
                    <a:pt x="5124403" y="852952"/>
                    <a:pt x="5112763" y="839008"/>
                  </a:cubicBezTo>
                  <a:cubicBezTo>
                    <a:pt x="5103591" y="838965"/>
                    <a:pt x="5107965" y="849300"/>
                    <a:pt x="5120947" y="866331"/>
                  </a:cubicBezTo>
                  <a:cubicBezTo>
                    <a:pt x="5118851" y="871427"/>
                    <a:pt x="5083375" y="831646"/>
                    <a:pt x="5074087" y="818635"/>
                  </a:cubicBezTo>
                  <a:cubicBezTo>
                    <a:pt x="5055387" y="809731"/>
                    <a:pt x="5079807" y="833883"/>
                    <a:pt x="5061175" y="825034"/>
                  </a:cubicBezTo>
                  <a:cubicBezTo>
                    <a:pt x="5051507" y="832071"/>
                    <a:pt x="5062819" y="807211"/>
                    <a:pt x="5053219" y="814289"/>
                  </a:cubicBezTo>
                  <a:cubicBezTo>
                    <a:pt x="5022271" y="794002"/>
                    <a:pt x="5061727" y="801902"/>
                    <a:pt x="5079791" y="818366"/>
                  </a:cubicBezTo>
                  <a:cubicBezTo>
                    <a:pt x="5060539" y="793917"/>
                    <a:pt x="5038639" y="800712"/>
                    <a:pt x="5029039" y="781926"/>
                  </a:cubicBezTo>
                  <a:close/>
                  <a:moveTo>
                    <a:pt x="3133937" y="778146"/>
                  </a:moveTo>
                  <a:cubicBezTo>
                    <a:pt x="3170929" y="776744"/>
                    <a:pt x="3139416" y="789132"/>
                    <a:pt x="3118831" y="792530"/>
                  </a:cubicBezTo>
                  <a:cubicBezTo>
                    <a:pt x="3109771" y="788792"/>
                    <a:pt x="3095104" y="790392"/>
                    <a:pt x="3086199" y="786315"/>
                  </a:cubicBezTo>
                  <a:cubicBezTo>
                    <a:pt x="3102437" y="779703"/>
                    <a:pt x="3142729" y="785310"/>
                    <a:pt x="3133937" y="778146"/>
                  </a:cubicBezTo>
                  <a:close/>
                  <a:moveTo>
                    <a:pt x="1885467" y="776599"/>
                  </a:moveTo>
                  <a:cubicBezTo>
                    <a:pt x="1879781" y="775417"/>
                    <a:pt x="1870108" y="777340"/>
                    <a:pt x="1849828" y="788750"/>
                  </a:cubicBezTo>
                  <a:cubicBezTo>
                    <a:pt x="1839762" y="797598"/>
                    <a:pt x="1885150" y="783356"/>
                    <a:pt x="1848752" y="803190"/>
                  </a:cubicBezTo>
                  <a:cubicBezTo>
                    <a:pt x="1849417" y="798249"/>
                    <a:pt x="1832882" y="800486"/>
                    <a:pt x="1833448" y="795602"/>
                  </a:cubicBezTo>
                  <a:cubicBezTo>
                    <a:pt x="1827063" y="799467"/>
                    <a:pt x="1821061" y="803855"/>
                    <a:pt x="1815002" y="807989"/>
                  </a:cubicBezTo>
                  <a:cubicBezTo>
                    <a:pt x="1810471" y="809009"/>
                    <a:pt x="1805686" y="810254"/>
                    <a:pt x="1799160" y="815436"/>
                  </a:cubicBezTo>
                  <a:cubicBezTo>
                    <a:pt x="1844944" y="802397"/>
                    <a:pt x="1742248" y="856378"/>
                    <a:pt x="1759590" y="860611"/>
                  </a:cubicBezTo>
                  <a:cubicBezTo>
                    <a:pt x="1708044" y="888473"/>
                    <a:pt x="1746084" y="856251"/>
                    <a:pt x="1710097" y="873863"/>
                  </a:cubicBezTo>
                  <a:cubicBezTo>
                    <a:pt x="1710026" y="876963"/>
                    <a:pt x="1711938" y="879115"/>
                    <a:pt x="1710593" y="882810"/>
                  </a:cubicBezTo>
                  <a:cubicBezTo>
                    <a:pt x="1709276" y="886561"/>
                    <a:pt x="1704519" y="891559"/>
                    <a:pt x="1691877" y="901540"/>
                  </a:cubicBezTo>
                  <a:cubicBezTo>
                    <a:pt x="1688536" y="888586"/>
                    <a:pt x="1674605" y="917127"/>
                    <a:pt x="1652152" y="924644"/>
                  </a:cubicBezTo>
                  <a:cubicBezTo>
                    <a:pt x="1663690" y="907203"/>
                    <a:pt x="1652605" y="920723"/>
                    <a:pt x="1623370" y="935757"/>
                  </a:cubicBezTo>
                  <a:cubicBezTo>
                    <a:pt x="1653483" y="904272"/>
                    <a:pt x="1664808" y="895877"/>
                    <a:pt x="1696436" y="876312"/>
                  </a:cubicBezTo>
                  <a:cubicBezTo>
                    <a:pt x="1676346" y="890171"/>
                    <a:pt x="1661043" y="893314"/>
                    <a:pt x="1640840" y="907641"/>
                  </a:cubicBezTo>
                  <a:cubicBezTo>
                    <a:pt x="1645272" y="912908"/>
                    <a:pt x="1621006" y="931355"/>
                    <a:pt x="1596613" y="941689"/>
                  </a:cubicBezTo>
                  <a:cubicBezTo>
                    <a:pt x="1607628" y="942765"/>
                    <a:pt x="1628793" y="938476"/>
                    <a:pt x="1616943" y="951755"/>
                  </a:cubicBezTo>
                  <a:cubicBezTo>
                    <a:pt x="1635163" y="936692"/>
                    <a:pt x="1651699" y="925904"/>
                    <a:pt x="1665417" y="921827"/>
                  </a:cubicBezTo>
                  <a:cubicBezTo>
                    <a:pt x="1642058" y="940118"/>
                    <a:pt x="1636707" y="937796"/>
                    <a:pt x="1630265" y="948839"/>
                  </a:cubicBezTo>
                  <a:cubicBezTo>
                    <a:pt x="1644210" y="949447"/>
                    <a:pt x="1668603" y="923837"/>
                    <a:pt x="1680905" y="928325"/>
                  </a:cubicBezTo>
                  <a:cubicBezTo>
                    <a:pt x="1710607" y="906112"/>
                    <a:pt x="1733810" y="889903"/>
                    <a:pt x="1750898" y="875986"/>
                  </a:cubicBezTo>
                  <a:cubicBezTo>
                    <a:pt x="1768014" y="862112"/>
                    <a:pt x="1779311" y="851013"/>
                    <a:pt x="1786914" y="841641"/>
                  </a:cubicBezTo>
                  <a:cubicBezTo>
                    <a:pt x="1788740" y="845562"/>
                    <a:pt x="1805502" y="842434"/>
                    <a:pt x="1770548" y="863669"/>
                  </a:cubicBezTo>
                  <a:cubicBezTo>
                    <a:pt x="1776381" y="866869"/>
                    <a:pt x="1823977" y="842434"/>
                    <a:pt x="1811094" y="842547"/>
                  </a:cubicBezTo>
                  <a:cubicBezTo>
                    <a:pt x="1802656" y="847629"/>
                    <a:pt x="1793086" y="854977"/>
                    <a:pt x="1786362" y="856209"/>
                  </a:cubicBezTo>
                  <a:cubicBezTo>
                    <a:pt x="1795422" y="849923"/>
                    <a:pt x="1804440" y="843665"/>
                    <a:pt x="1813657" y="837266"/>
                  </a:cubicBezTo>
                  <a:cubicBezTo>
                    <a:pt x="1836676" y="830938"/>
                    <a:pt x="1837327" y="835086"/>
                    <a:pt x="1838786" y="838824"/>
                  </a:cubicBezTo>
                  <a:cubicBezTo>
                    <a:pt x="1839522" y="840706"/>
                    <a:pt x="1840442" y="842490"/>
                    <a:pt x="1844420" y="842844"/>
                  </a:cubicBezTo>
                  <a:cubicBezTo>
                    <a:pt x="1848370" y="843156"/>
                    <a:pt x="1855420" y="842094"/>
                    <a:pt x="1868685" y="838880"/>
                  </a:cubicBezTo>
                  <a:cubicBezTo>
                    <a:pt x="1912572" y="813780"/>
                    <a:pt x="1830334" y="849866"/>
                    <a:pt x="1869535" y="824553"/>
                  </a:cubicBezTo>
                  <a:cubicBezTo>
                    <a:pt x="1878850" y="822883"/>
                    <a:pt x="1888236" y="820929"/>
                    <a:pt x="1901615" y="811260"/>
                  </a:cubicBezTo>
                  <a:cubicBezTo>
                    <a:pt x="1865486" y="817687"/>
                    <a:pt x="1900765" y="805328"/>
                    <a:pt x="1922808" y="794483"/>
                  </a:cubicBezTo>
                  <a:cubicBezTo>
                    <a:pt x="1890218" y="801364"/>
                    <a:pt x="1831764" y="814275"/>
                    <a:pt x="1897184" y="783073"/>
                  </a:cubicBezTo>
                  <a:cubicBezTo>
                    <a:pt x="1892852" y="782068"/>
                    <a:pt x="1891153" y="777781"/>
                    <a:pt x="1885467" y="776599"/>
                  </a:cubicBezTo>
                  <a:close/>
                  <a:moveTo>
                    <a:pt x="3003097" y="771549"/>
                  </a:moveTo>
                  <a:cubicBezTo>
                    <a:pt x="3009538" y="776886"/>
                    <a:pt x="3024545" y="781983"/>
                    <a:pt x="3025139" y="787518"/>
                  </a:cubicBezTo>
                  <a:cubicBezTo>
                    <a:pt x="3011704" y="789769"/>
                    <a:pt x="3003960" y="786329"/>
                    <a:pt x="3013431" y="784163"/>
                  </a:cubicBezTo>
                  <a:cubicBezTo>
                    <a:pt x="2997660" y="785734"/>
                    <a:pt x="2981762" y="787320"/>
                    <a:pt x="2966600" y="788821"/>
                  </a:cubicBezTo>
                  <a:cubicBezTo>
                    <a:pt x="2959026" y="789727"/>
                    <a:pt x="2951635" y="790605"/>
                    <a:pt x="2944529" y="791454"/>
                  </a:cubicBezTo>
                  <a:cubicBezTo>
                    <a:pt x="2940989" y="791949"/>
                    <a:pt x="2937507" y="792431"/>
                    <a:pt x="2934123" y="792898"/>
                  </a:cubicBezTo>
                  <a:cubicBezTo>
                    <a:pt x="2930768" y="793578"/>
                    <a:pt x="2927512" y="794243"/>
                    <a:pt x="2924341" y="794894"/>
                  </a:cubicBezTo>
                  <a:cubicBezTo>
                    <a:pt x="2899042" y="800401"/>
                    <a:pt x="2880297" y="806857"/>
                    <a:pt x="2875243" y="815195"/>
                  </a:cubicBezTo>
                  <a:cubicBezTo>
                    <a:pt x="2853399" y="815648"/>
                    <a:pt x="2848260" y="804832"/>
                    <a:pt x="2798342" y="821340"/>
                  </a:cubicBezTo>
                  <a:cubicBezTo>
                    <a:pt x="2821333" y="801506"/>
                    <a:pt x="2849902" y="812307"/>
                    <a:pt x="2923264" y="792870"/>
                  </a:cubicBezTo>
                  <a:cubicBezTo>
                    <a:pt x="2934194" y="788906"/>
                    <a:pt x="2916356" y="787221"/>
                    <a:pt x="2909051" y="784729"/>
                  </a:cubicBezTo>
                  <a:cubicBezTo>
                    <a:pt x="2916865" y="783314"/>
                    <a:pt x="2924100" y="782563"/>
                    <a:pt x="2931164" y="781969"/>
                  </a:cubicBezTo>
                  <a:cubicBezTo>
                    <a:pt x="2938299" y="781686"/>
                    <a:pt x="2945279" y="781615"/>
                    <a:pt x="2952541" y="781204"/>
                  </a:cubicBezTo>
                  <a:cubicBezTo>
                    <a:pt x="2967067" y="780411"/>
                    <a:pt x="2982696" y="778429"/>
                    <a:pt x="3003097" y="771549"/>
                  </a:cubicBezTo>
                  <a:close/>
                  <a:moveTo>
                    <a:pt x="5443271" y="770618"/>
                  </a:moveTo>
                  <a:cubicBezTo>
                    <a:pt x="5447895" y="767673"/>
                    <a:pt x="5500987" y="815845"/>
                    <a:pt x="5491807" y="796013"/>
                  </a:cubicBezTo>
                  <a:cubicBezTo>
                    <a:pt x="5515151" y="812831"/>
                    <a:pt x="5524863" y="839673"/>
                    <a:pt x="5493519" y="807593"/>
                  </a:cubicBezTo>
                  <a:cubicBezTo>
                    <a:pt x="5500103" y="819386"/>
                    <a:pt x="5514035" y="829508"/>
                    <a:pt x="5528403" y="838088"/>
                  </a:cubicBezTo>
                  <a:cubicBezTo>
                    <a:pt x="5542715" y="846723"/>
                    <a:pt x="5556887" y="854567"/>
                    <a:pt x="5564887" y="860173"/>
                  </a:cubicBezTo>
                  <a:cubicBezTo>
                    <a:pt x="5536657" y="848932"/>
                    <a:pt x="5601807" y="907373"/>
                    <a:pt x="5567195" y="883447"/>
                  </a:cubicBezTo>
                  <a:cubicBezTo>
                    <a:pt x="5566047" y="871980"/>
                    <a:pt x="5540111" y="856959"/>
                    <a:pt x="5522047" y="843977"/>
                  </a:cubicBezTo>
                  <a:cubicBezTo>
                    <a:pt x="5485239" y="802284"/>
                    <a:pt x="5523449" y="847814"/>
                    <a:pt x="5492939" y="824681"/>
                  </a:cubicBezTo>
                  <a:cubicBezTo>
                    <a:pt x="5477947" y="796692"/>
                    <a:pt x="5472383" y="796027"/>
                    <a:pt x="5444579" y="775357"/>
                  </a:cubicBezTo>
                  <a:cubicBezTo>
                    <a:pt x="5442939" y="772503"/>
                    <a:pt x="5442609" y="771039"/>
                    <a:pt x="5443271" y="770618"/>
                  </a:cubicBezTo>
                  <a:close/>
                  <a:moveTo>
                    <a:pt x="1708202" y="767428"/>
                  </a:moveTo>
                  <a:cubicBezTo>
                    <a:pt x="1705794" y="768181"/>
                    <a:pt x="1701355" y="770505"/>
                    <a:pt x="1693193" y="775598"/>
                  </a:cubicBezTo>
                  <a:cubicBezTo>
                    <a:pt x="1723886" y="769213"/>
                    <a:pt x="1678697" y="785607"/>
                    <a:pt x="1665035" y="795205"/>
                  </a:cubicBezTo>
                  <a:cubicBezTo>
                    <a:pt x="1697398" y="783781"/>
                    <a:pt x="1667031" y="802440"/>
                    <a:pt x="1673827" y="803261"/>
                  </a:cubicBezTo>
                  <a:cubicBezTo>
                    <a:pt x="1717770" y="774791"/>
                    <a:pt x="1673911" y="790279"/>
                    <a:pt x="1720672" y="770671"/>
                  </a:cubicBezTo>
                  <a:cubicBezTo>
                    <a:pt x="1704363" y="777042"/>
                    <a:pt x="1715425" y="765168"/>
                    <a:pt x="1708202" y="767428"/>
                  </a:cubicBezTo>
                  <a:close/>
                  <a:moveTo>
                    <a:pt x="4356107" y="767019"/>
                  </a:moveTo>
                  <a:cubicBezTo>
                    <a:pt x="4371583" y="767444"/>
                    <a:pt x="4402275" y="777920"/>
                    <a:pt x="4439437" y="789656"/>
                  </a:cubicBezTo>
                  <a:cubicBezTo>
                    <a:pt x="4458011" y="795560"/>
                    <a:pt x="4478157" y="801959"/>
                    <a:pt x="4498557" y="808429"/>
                  </a:cubicBezTo>
                  <a:cubicBezTo>
                    <a:pt x="4508863" y="811387"/>
                    <a:pt x="4518971" y="815111"/>
                    <a:pt x="4529079" y="818523"/>
                  </a:cubicBezTo>
                  <a:cubicBezTo>
                    <a:pt x="4539187" y="821949"/>
                    <a:pt x="4549239" y="825219"/>
                    <a:pt x="4559107" y="828263"/>
                  </a:cubicBezTo>
                  <a:cubicBezTo>
                    <a:pt x="4560595" y="833345"/>
                    <a:pt x="4555935" y="834945"/>
                    <a:pt x="4557367" y="839999"/>
                  </a:cubicBezTo>
                  <a:cubicBezTo>
                    <a:pt x="4545545" y="835412"/>
                    <a:pt x="4541411" y="828857"/>
                    <a:pt x="4534799" y="822968"/>
                  </a:cubicBezTo>
                  <a:cubicBezTo>
                    <a:pt x="4525711" y="819896"/>
                    <a:pt x="4532775" y="826026"/>
                    <a:pt x="4534035" y="828872"/>
                  </a:cubicBezTo>
                  <a:cubicBezTo>
                    <a:pt x="4524535" y="825474"/>
                    <a:pt x="4521237" y="820646"/>
                    <a:pt x="4515815" y="816399"/>
                  </a:cubicBezTo>
                  <a:cubicBezTo>
                    <a:pt x="4512347" y="816201"/>
                    <a:pt x="4512389" y="817971"/>
                    <a:pt x="4510775" y="818820"/>
                  </a:cubicBezTo>
                  <a:cubicBezTo>
                    <a:pt x="4509175" y="819627"/>
                    <a:pt x="4505919" y="819584"/>
                    <a:pt x="4495727" y="816201"/>
                  </a:cubicBezTo>
                  <a:cubicBezTo>
                    <a:pt x="4493983" y="813214"/>
                    <a:pt x="4501035" y="814729"/>
                    <a:pt x="4496519" y="810354"/>
                  </a:cubicBezTo>
                  <a:cubicBezTo>
                    <a:pt x="4473655" y="802214"/>
                    <a:pt x="4484443" y="811133"/>
                    <a:pt x="4490559" y="817673"/>
                  </a:cubicBezTo>
                  <a:cubicBezTo>
                    <a:pt x="4478455" y="813638"/>
                    <a:pt x="4474207" y="807353"/>
                    <a:pt x="4467327" y="801775"/>
                  </a:cubicBezTo>
                  <a:cubicBezTo>
                    <a:pt x="4424231" y="784744"/>
                    <a:pt x="4461183" y="808287"/>
                    <a:pt x="4428011" y="796324"/>
                  </a:cubicBezTo>
                  <a:cubicBezTo>
                    <a:pt x="4436647" y="793394"/>
                    <a:pt x="4423483" y="788934"/>
                    <a:pt x="4405785" y="783696"/>
                  </a:cubicBezTo>
                  <a:cubicBezTo>
                    <a:pt x="4388103" y="778401"/>
                    <a:pt x="4365933" y="772314"/>
                    <a:pt x="4356107" y="767019"/>
                  </a:cubicBezTo>
                  <a:close/>
                  <a:moveTo>
                    <a:pt x="4512205" y="766467"/>
                  </a:moveTo>
                  <a:cubicBezTo>
                    <a:pt x="4521931" y="769369"/>
                    <a:pt x="4525413" y="774041"/>
                    <a:pt x="4531075" y="778515"/>
                  </a:cubicBezTo>
                  <a:cubicBezTo>
                    <a:pt x="4547967" y="783102"/>
                    <a:pt x="4521421" y="763197"/>
                    <a:pt x="4556459" y="778033"/>
                  </a:cubicBezTo>
                  <a:cubicBezTo>
                    <a:pt x="4583061" y="793153"/>
                    <a:pt x="4558683" y="784390"/>
                    <a:pt x="4578545" y="801110"/>
                  </a:cubicBezTo>
                  <a:cubicBezTo>
                    <a:pt x="4546295" y="787136"/>
                    <a:pt x="4544923" y="786641"/>
                    <a:pt x="4520529" y="781049"/>
                  </a:cubicBezTo>
                  <a:cubicBezTo>
                    <a:pt x="4506911" y="770672"/>
                    <a:pt x="4515277" y="771479"/>
                    <a:pt x="4512205" y="766467"/>
                  </a:cubicBezTo>
                  <a:close/>
                  <a:moveTo>
                    <a:pt x="1533416" y="766071"/>
                  </a:moveTo>
                  <a:cubicBezTo>
                    <a:pt x="1536537" y="768200"/>
                    <a:pt x="1488409" y="786693"/>
                    <a:pt x="1514658" y="769624"/>
                  </a:cubicBezTo>
                  <a:cubicBezTo>
                    <a:pt x="1499127" y="771761"/>
                    <a:pt x="1468690" y="808372"/>
                    <a:pt x="1456217" y="803558"/>
                  </a:cubicBezTo>
                  <a:cubicBezTo>
                    <a:pt x="1477778" y="791709"/>
                    <a:pt x="1488835" y="780680"/>
                    <a:pt x="1486641" y="776419"/>
                  </a:cubicBezTo>
                  <a:cubicBezTo>
                    <a:pt x="1489062" y="769185"/>
                    <a:pt x="1516597" y="767868"/>
                    <a:pt x="1528574" y="766311"/>
                  </a:cubicBezTo>
                  <a:cubicBezTo>
                    <a:pt x="1531478" y="765796"/>
                    <a:pt x="1532970" y="765766"/>
                    <a:pt x="1533416" y="766071"/>
                  </a:cubicBezTo>
                  <a:close/>
                  <a:moveTo>
                    <a:pt x="4906383" y="765745"/>
                  </a:moveTo>
                  <a:cubicBezTo>
                    <a:pt x="4930081" y="774423"/>
                    <a:pt x="4919165" y="786811"/>
                    <a:pt x="4942723" y="795461"/>
                  </a:cubicBezTo>
                  <a:cubicBezTo>
                    <a:pt x="4944775" y="799906"/>
                    <a:pt x="4926047" y="789869"/>
                    <a:pt x="4931467" y="796650"/>
                  </a:cubicBezTo>
                  <a:cubicBezTo>
                    <a:pt x="4962505" y="815253"/>
                    <a:pt x="4962905" y="818732"/>
                    <a:pt x="4971845" y="828501"/>
                  </a:cubicBezTo>
                  <a:lnTo>
                    <a:pt x="4982447" y="838641"/>
                  </a:lnTo>
                  <a:lnTo>
                    <a:pt x="4971491" y="831335"/>
                  </a:lnTo>
                  <a:cubicBezTo>
                    <a:pt x="4969083" y="835667"/>
                    <a:pt x="4953115" y="832213"/>
                    <a:pt x="4927135" y="813893"/>
                  </a:cubicBezTo>
                  <a:cubicBezTo>
                    <a:pt x="4924219" y="808910"/>
                    <a:pt x="4934441" y="815479"/>
                    <a:pt x="4936719" y="818353"/>
                  </a:cubicBezTo>
                  <a:cubicBezTo>
                    <a:pt x="4954275" y="821411"/>
                    <a:pt x="4911917" y="784347"/>
                    <a:pt x="4899431" y="772158"/>
                  </a:cubicBezTo>
                  <a:cubicBezTo>
                    <a:pt x="4922181" y="784192"/>
                    <a:pt x="4912059" y="773446"/>
                    <a:pt x="4906383" y="765745"/>
                  </a:cubicBezTo>
                  <a:close/>
                  <a:moveTo>
                    <a:pt x="4913945" y="763416"/>
                  </a:moveTo>
                  <a:cubicBezTo>
                    <a:pt x="4922047" y="767240"/>
                    <a:pt x="4944889" y="784658"/>
                    <a:pt x="4949901" y="789160"/>
                  </a:cubicBezTo>
                  <a:cubicBezTo>
                    <a:pt x="4961383" y="793775"/>
                    <a:pt x="4950127" y="779647"/>
                    <a:pt x="4937301" y="773630"/>
                  </a:cubicBezTo>
                  <a:cubicBezTo>
                    <a:pt x="4931411" y="764116"/>
                    <a:pt x="4975767" y="794922"/>
                    <a:pt x="4979135" y="802794"/>
                  </a:cubicBezTo>
                  <a:cubicBezTo>
                    <a:pt x="4974435" y="803997"/>
                    <a:pt x="4944281" y="787518"/>
                    <a:pt x="4962345" y="804577"/>
                  </a:cubicBezTo>
                  <a:cubicBezTo>
                    <a:pt x="4939793" y="792020"/>
                    <a:pt x="4936295" y="777452"/>
                    <a:pt x="4911959" y="765107"/>
                  </a:cubicBezTo>
                  <a:cubicBezTo>
                    <a:pt x="4910179" y="762379"/>
                    <a:pt x="4911243" y="762142"/>
                    <a:pt x="4913945" y="763416"/>
                  </a:cubicBezTo>
                  <a:close/>
                  <a:moveTo>
                    <a:pt x="1858846" y="759006"/>
                  </a:moveTo>
                  <a:cubicBezTo>
                    <a:pt x="1861352" y="768321"/>
                    <a:pt x="1829994" y="780992"/>
                    <a:pt x="1819971" y="797499"/>
                  </a:cubicBezTo>
                  <a:cubicBezTo>
                    <a:pt x="1813642" y="797754"/>
                    <a:pt x="1806097" y="800784"/>
                    <a:pt x="1797404" y="806008"/>
                  </a:cubicBezTo>
                  <a:cubicBezTo>
                    <a:pt x="1803124" y="800317"/>
                    <a:pt x="1811165" y="793380"/>
                    <a:pt x="1821429" y="785437"/>
                  </a:cubicBezTo>
                  <a:cubicBezTo>
                    <a:pt x="1831877" y="777821"/>
                    <a:pt x="1844448" y="769058"/>
                    <a:pt x="1858846" y="759006"/>
                  </a:cubicBezTo>
                  <a:close/>
                  <a:moveTo>
                    <a:pt x="1373274" y="758659"/>
                  </a:moveTo>
                  <a:cubicBezTo>
                    <a:pt x="1374865" y="758869"/>
                    <a:pt x="1375361" y="759738"/>
                    <a:pt x="1374473" y="761370"/>
                  </a:cubicBezTo>
                  <a:cubicBezTo>
                    <a:pt x="1342889" y="778713"/>
                    <a:pt x="1317208" y="780950"/>
                    <a:pt x="1278856" y="815323"/>
                  </a:cubicBezTo>
                  <a:cubicBezTo>
                    <a:pt x="1297388" y="787971"/>
                    <a:pt x="1362137" y="757184"/>
                    <a:pt x="1373274" y="758659"/>
                  </a:cubicBezTo>
                  <a:close/>
                  <a:moveTo>
                    <a:pt x="3054500" y="757095"/>
                  </a:moveTo>
                  <a:cubicBezTo>
                    <a:pt x="3062315" y="759459"/>
                    <a:pt x="3070045" y="761342"/>
                    <a:pt x="3077860" y="764103"/>
                  </a:cubicBezTo>
                  <a:cubicBezTo>
                    <a:pt x="3046417" y="772781"/>
                    <a:pt x="3034751" y="762163"/>
                    <a:pt x="3006678" y="767741"/>
                  </a:cubicBezTo>
                  <a:cubicBezTo>
                    <a:pt x="2995423" y="763282"/>
                    <a:pt x="3045397" y="757421"/>
                    <a:pt x="3054500" y="757095"/>
                  </a:cubicBezTo>
                  <a:close/>
                  <a:moveTo>
                    <a:pt x="3312430" y="755524"/>
                  </a:moveTo>
                  <a:cubicBezTo>
                    <a:pt x="3338168" y="765547"/>
                    <a:pt x="3251484" y="756826"/>
                    <a:pt x="3281101" y="768039"/>
                  </a:cubicBezTo>
                  <a:cubicBezTo>
                    <a:pt x="3260204" y="770544"/>
                    <a:pt x="3241220" y="770318"/>
                    <a:pt x="3224245" y="770743"/>
                  </a:cubicBezTo>
                  <a:cubicBezTo>
                    <a:pt x="3207271" y="771238"/>
                    <a:pt x="3192434" y="773588"/>
                    <a:pt x="3179834" y="779138"/>
                  </a:cubicBezTo>
                  <a:cubicBezTo>
                    <a:pt x="3135593" y="767925"/>
                    <a:pt x="3244150" y="771635"/>
                    <a:pt x="3214350" y="761441"/>
                  </a:cubicBezTo>
                  <a:cubicBezTo>
                    <a:pt x="3254018" y="768109"/>
                    <a:pt x="3266660" y="754023"/>
                    <a:pt x="3312430" y="755524"/>
                  </a:cubicBezTo>
                  <a:close/>
                  <a:moveTo>
                    <a:pt x="1395370" y="755240"/>
                  </a:moveTo>
                  <a:cubicBezTo>
                    <a:pt x="1372138" y="777453"/>
                    <a:pt x="1356154" y="781558"/>
                    <a:pt x="1332951" y="803884"/>
                  </a:cubicBezTo>
                  <a:cubicBezTo>
                    <a:pt x="1334862" y="795262"/>
                    <a:pt x="1367452" y="763876"/>
                    <a:pt x="1395370" y="755240"/>
                  </a:cubicBezTo>
                  <a:close/>
                  <a:moveTo>
                    <a:pt x="4566961" y="753892"/>
                  </a:moveTo>
                  <a:cubicBezTo>
                    <a:pt x="4569131" y="751561"/>
                    <a:pt x="4617831" y="772951"/>
                    <a:pt x="4619447" y="769128"/>
                  </a:cubicBezTo>
                  <a:cubicBezTo>
                    <a:pt x="4672959" y="803119"/>
                    <a:pt x="4592957" y="761795"/>
                    <a:pt x="4583771" y="765943"/>
                  </a:cubicBezTo>
                  <a:cubicBezTo>
                    <a:pt x="4570685" y="758082"/>
                    <a:pt x="4566239" y="754669"/>
                    <a:pt x="4566961" y="753892"/>
                  </a:cubicBezTo>
                  <a:close/>
                  <a:moveTo>
                    <a:pt x="2876532" y="748417"/>
                  </a:moveTo>
                  <a:cubicBezTo>
                    <a:pt x="2874408" y="751687"/>
                    <a:pt x="2879802" y="754335"/>
                    <a:pt x="2890930" y="756515"/>
                  </a:cubicBezTo>
                  <a:cubicBezTo>
                    <a:pt x="2867627" y="763792"/>
                    <a:pt x="2847637" y="767331"/>
                    <a:pt x="2834570" y="762985"/>
                  </a:cubicBezTo>
                  <a:cubicBezTo>
                    <a:pt x="2844055" y="760465"/>
                    <a:pt x="2849407" y="762602"/>
                    <a:pt x="2856273" y="763041"/>
                  </a:cubicBezTo>
                  <a:cubicBezTo>
                    <a:pt x="2872172" y="757435"/>
                    <a:pt x="2840360" y="755736"/>
                    <a:pt x="2876532" y="748417"/>
                  </a:cubicBezTo>
                  <a:close/>
                  <a:moveTo>
                    <a:pt x="1789774" y="744112"/>
                  </a:moveTo>
                  <a:cubicBezTo>
                    <a:pt x="1748420" y="758015"/>
                    <a:pt x="1763937" y="734613"/>
                    <a:pt x="1721508" y="755919"/>
                  </a:cubicBezTo>
                  <a:cubicBezTo>
                    <a:pt x="1750218" y="749945"/>
                    <a:pt x="1769883" y="757831"/>
                    <a:pt x="1708752" y="782478"/>
                  </a:cubicBezTo>
                  <a:cubicBezTo>
                    <a:pt x="1730781" y="780114"/>
                    <a:pt x="1761162" y="760195"/>
                    <a:pt x="1789774" y="744112"/>
                  </a:cubicBezTo>
                  <a:close/>
                  <a:moveTo>
                    <a:pt x="2020312" y="742010"/>
                  </a:moveTo>
                  <a:cubicBezTo>
                    <a:pt x="2016836" y="740938"/>
                    <a:pt x="2010406" y="741719"/>
                    <a:pt x="1997926" y="748501"/>
                  </a:cubicBezTo>
                  <a:cubicBezTo>
                    <a:pt x="1998860" y="750625"/>
                    <a:pt x="1990890" y="755438"/>
                    <a:pt x="1981985" y="760209"/>
                  </a:cubicBezTo>
                  <a:cubicBezTo>
                    <a:pt x="1973222" y="765221"/>
                    <a:pt x="1963382" y="770006"/>
                    <a:pt x="1960084" y="771167"/>
                  </a:cubicBezTo>
                  <a:cubicBezTo>
                    <a:pt x="1939740" y="774196"/>
                    <a:pt x="1922313" y="771223"/>
                    <a:pt x="1894437" y="788198"/>
                  </a:cubicBezTo>
                  <a:cubicBezTo>
                    <a:pt x="1907632" y="786371"/>
                    <a:pt x="1901502" y="791029"/>
                    <a:pt x="1882574" y="799113"/>
                  </a:cubicBezTo>
                  <a:cubicBezTo>
                    <a:pt x="1904305" y="793804"/>
                    <a:pt x="1926362" y="787716"/>
                    <a:pt x="1949650" y="779236"/>
                  </a:cubicBezTo>
                  <a:cubicBezTo>
                    <a:pt x="1961287" y="775003"/>
                    <a:pt x="1973236" y="770176"/>
                    <a:pt x="1985609" y="764555"/>
                  </a:cubicBezTo>
                  <a:cubicBezTo>
                    <a:pt x="1998223" y="759374"/>
                    <a:pt x="2011318" y="753513"/>
                    <a:pt x="2024966" y="746646"/>
                  </a:cubicBezTo>
                  <a:cubicBezTo>
                    <a:pt x="2024308" y="746009"/>
                    <a:pt x="2023787" y="743082"/>
                    <a:pt x="2020312" y="742010"/>
                  </a:cubicBezTo>
                  <a:close/>
                  <a:moveTo>
                    <a:pt x="3682411" y="741624"/>
                  </a:moveTo>
                  <a:cubicBezTo>
                    <a:pt x="3706573" y="741470"/>
                    <a:pt x="3753999" y="753240"/>
                    <a:pt x="3764935" y="744353"/>
                  </a:cubicBezTo>
                  <a:cubicBezTo>
                    <a:pt x="3760801" y="755849"/>
                    <a:pt x="3723399" y="748317"/>
                    <a:pt x="3668213" y="746958"/>
                  </a:cubicBezTo>
                  <a:cubicBezTo>
                    <a:pt x="3668885" y="743050"/>
                    <a:pt x="3674355" y="741675"/>
                    <a:pt x="3682411" y="741624"/>
                  </a:cubicBezTo>
                  <a:close/>
                  <a:moveTo>
                    <a:pt x="2752473" y="741465"/>
                  </a:moveTo>
                  <a:cubicBezTo>
                    <a:pt x="2740185" y="744990"/>
                    <a:pt x="2726282" y="750568"/>
                    <a:pt x="2717561" y="749832"/>
                  </a:cubicBezTo>
                  <a:cubicBezTo>
                    <a:pt x="2722899" y="748119"/>
                    <a:pt x="2723451" y="745443"/>
                    <a:pt x="2711432" y="748827"/>
                  </a:cubicBezTo>
                  <a:cubicBezTo>
                    <a:pt x="2704381" y="754744"/>
                    <a:pt x="2699851" y="760322"/>
                    <a:pt x="2697855" y="765546"/>
                  </a:cubicBezTo>
                  <a:cubicBezTo>
                    <a:pt x="2685368" y="765291"/>
                    <a:pt x="2675897" y="767627"/>
                    <a:pt x="2679238" y="762474"/>
                  </a:cubicBezTo>
                  <a:cubicBezTo>
                    <a:pt x="2641453" y="772554"/>
                    <a:pt x="2643081" y="777325"/>
                    <a:pt x="2650216" y="781289"/>
                  </a:cubicBezTo>
                  <a:cubicBezTo>
                    <a:pt x="2679989" y="773134"/>
                    <a:pt x="2714093" y="759883"/>
                    <a:pt x="2731917" y="766566"/>
                  </a:cubicBezTo>
                  <a:cubicBezTo>
                    <a:pt x="2741530" y="763409"/>
                    <a:pt x="2750972" y="760294"/>
                    <a:pt x="2760543" y="757151"/>
                  </a:cubicBezTo>
                  <a:cubicBezTo>
                    <a:pt x="2740638" y="750285"/>
                    <a:pt x="2746584" y="764215"/>
                    <a:pt x="2729284" y="761313"/>
                  </a:cubicBezTo>
                  <a:cubicBezTo>
                    <a:pt x="2727953" y="751630"/>
                    <a:pt x="2785162" y="750540"/>
                    <a:pt x="2776965" y="745670"/>
                  </a:cubicBezTo>
                  <a:cubicBezTo>
                    <a:pt x="2750887" y="753470"/>
                    <a:pt x="2779541" y="739568"/>
                    <a:pt x="2752473" y="741465"/>
                  </a:cubicBezTo>
                  <a:close/>
                  <a:moveTo>
                    <a:pt x="3535447" y="739554"/>
                  </a:moveTo>
                  <a:cubicBezTo>
                    <a:pt x="3532955" y="745288"/>
                    <a:pt x="3594639" y="740984"/>
                    <a:pt x="3638171" y="740701"/>
                  </a:cubicBezTo>
                  <a:cubicBezTo>
                    <a:pt x="3636105" y="743221"/>
                    <a:pt x="3633499" y="746123"/>
                    <a:pt x="3636571" y="748317"/>
                  </a:cubicBezTo>
                  <a:cubicBezTo>
                    <a:pt x="3638115" y="749422"/>
                    <a:pt x="3641075" y="750342"/>
                    <a:pt x="3646241" y="750965"/>
                  </a:cubicBezTo>
                  <a:cubicBezTo>
                    <a:pt x="3651407" y="751673"/>
                    <a:pt x="3658755" y="752465"/>
                    <a:pt x="3669105" y="752805"/>
                  </a:cubicBezTo>
                  <a:cubicBezTo>
                    <a:pt x="3672531" y="756486"/>
                    <a:pt x="3661021" y="756500"/>
                    <a:pt x="3648251" y="754674"/>
                  </a:cubicBezTo>
                  <a:cubicBezTo>
                    <a:pt x="3635453" y="753428"/>
                    <a:pt x="3621339" y="750469"/>
                    <a:pt x="3619655" y="746788"/>
                  </a:cubicBezTo>
                  <a:cubicBezTo>
                    <a:pt x="3572213" y="744113"/>
                    <a:pt x="3585691" y="752111"/>
                    <a:pt x="3562487" y="753612"/>
                  </a:cubicBezTo>
                  <a:cubicBezTo>
                    <a:pt x="3557419" y="741890"/>
                    <a:pt x="3553639" y="753173"/>
                    <a:pt x="3533311" y="754150"/>
                  </a:cubicBezTo>
                  <a:cubicBezTo>
                    <a:pt x="3534231" y="751800"/>
                    <a:pt x="3534725" y="749393"/>
                    <a:pt x="3526811" y="745528"/>
                  </a:cubicBezTo>
                  <a:cubicBezTo>
                    <a:pt x="3499701" y="745174"/>
                    <a:pt x="3540289" y="756571"/>
                    <a:pt x="3504371" y="754674"/>
                  </a:cubicBezTo>
                  <a:cubicBezTo>
                    <a:pt x="3496743" y="750257"/>
                    <a:pt x="3499361" y="747029"/>
                    <a:pt x="3506495" y="744792"/>
                  </a:cubicBezTo>
                  <a:cubicBezTo>
                    <a:pt x="3513617" y="742612"/>
                    <a:pt x="3525211" y="741196"/>
                    <a:pt x="3535447" y="739554"/>
                  </a:cubicBezTo>
                  <a:close/>
                  <a:moveTo>
                    <a:pt x="2135877" y="738873"/>
                  </a:moveTo>
                  <a:cubicBezTo>
                    <a:pt x="2132283" y="738471"/>
                    <a:pt x="2127007" y="738846"/>
                    <a:pt x="2118488" y="740899"/>
                  </a:cubicBezTo>
                  <a:cubicBezTo>
                    <a:pt x="2108408" y="748331"/>
                    <a:pt x="2069561" y="755353"/>
                    <a:pt x="2083534" y="757179"/>
                  </a:cubicBezTo>
                  <a:cubicBezTo>
                    <a:pt x="2094081" y="748869"/>
                    <a:pt x="2129984" y="746887"/>
                    <a:pt x="2110008" y="755665"/>
                  </a:cubicBezTo>
                  <a:cubicBezTo>
                    <a:pt x="2094775" y="762333"/>
                    <a:pt x="2047957" y="768590"/>
                    <a:pt x="2052247" y="778075"/>
                  </a:cubicBezTo>
                  <a:cubicBezTo>
                    <a:pt x="2073978" y="766820"/>
                    <a:pt x="2056466" y="784644"/>
                    <a:pt x="2088277" y="771209"/>
                  </a:cubicBezTo>
                  <a:cubicBezTo>
                    <a:pt x="2073228" y="781105"/>
                    <a:pt x="2078961" y="783639"/>
                    <a:pt x="2054540" y="796876"/>
                  </a:cubicBezTo>
                  <a:cubicBezTo>
                    <a:pt x="2023763" y="801279"/>
                    <a:pt x="2051199" y="784998"/>
                    <a:pt x="2036292" y="783767"/>
                  </a:cubicBezTo>
                  <a:cubicBezTo>
                    <a:pt x="1990451" y="809292"/>
                    <a:pt x="2024640" y="806177"/>
                    <a:pt x="2049076" y="806659"/>
                  </a:cubicBezTo>
                  <a:cubicBezTo>
                    <a:pt x="2070708" y="792317"/>
                    <a:pt x="2104090" y="763748"/>
                    <a:pt x="2129842" y="754589"/>
                  </a:cubicBezTo>
                  <a:cubicBezTo>
                    <a:pt x="2114850" y="775216"/>
                    <a:pt x="2157406" y="743192"/>
                    <a:pt x="2150455" y="763069"/>
                  </a:cubicBezTo>
                  <a:cubicBezTo>
                    <a:pt x="2184743" y="744112"/>
                    <a:pt x="2133933" y="751785"/>
                    <a:pt x="2164938" y="739172"/>
                  </a:cubicBezTo>
                  <a:cubicBezTo>
                    <a:pt x="2142301" y="748281"/>
                    <a:pt x="2146659" y="740080"/>
                    <a:pt x="2135877" y="738873"/>
                  </a:cubicBezTo>
                  <a:close/>
                  <a:moveTo>
                    <a:pt x="1907759" y="738662"/>
                  </a:moveTo>
                  <a:cubicBezTo>
                    <a:pt x="1867015" y="764697"/>
                    <a:pt x="1885759" y="742711"/>
                    <a:pt x="1880563" y="741932"/>
                  </a:cubicBezTo>
                  <a:cubicBezTo>
                    <a:pt x="1857572" y="757406"/>
                    <a:pt x="1841716" y="759147"/>
                    <a:pt x="1824572" y="763352"/>
                  </a:cubicBezTo>
                  <a:cubicBezTo>
                    <a:pt x="1839890" y="752904"/>
                    <a:pt x="1879317" y="732447"/>
                    <a:pt x="1848993" y="741111"/>
                  </a:cubicBezTo>
                  <a:cubicBezTo>
                    <a:pt x="1844165" y="747821"/>
                    <a:pt x="1829088" y="756514"/>
                    <a:pt x="1815270" y="764329"/>
                  </a:cubicBezTo>
                  <a:cubicBezTo>
                    <a:pt x="1801467" y="772172"/>
                    <a:pt x="1789448" y="779987"/>
                    <a:pt x="1789688" y="783059"/>
                  </a:cubicBezTo>
                  <a:cubicBezTo>
                    <a:pt x="1823524" y="765334"/>
                    <a:pt x="1785272" y="798589"/>
                    <a:pt x="1802487" y="795460"/>
                  </a:cubicBezTo>
                  <a:cubicBezTo>
                    <a:pt x="1793228" y="797287"/>
                    <a:pt x="1781265" y="805200"/>
                    <a:pt x="1772870" y="805271"/>
                  </a:cubicBezTo>
                  <a:cubicBezTo>
                    <a:pt x="1800929" y="787815"/>
                    <a:pt x="1765352" y="789953"/>
                    <a:pt x="1750827" y="799339"/>
                  </a:cubicBezTo>
                  <a:cubicBezTo>
                    <a:pt x="1773776" y="795927"/>
                    <a:pt x="1705807" y="823067"/>
                    <a:pt x="1729875" y="817432"/>
                  </a:cubicBezTo>
                  <a:cubicBezTo>
                    <a:pt x="1748789" y="803714"/>
                    <a:pt x="1758189" y="810339"/>
                    <a:pt x="1772912" y="805285"/>
                  </a:cubicBezTo>
                  <a:cubicBezTo>
                    <a:pt x="1756164" y="818551"/>
                    <a:pt x="1732041" y="837167"/>
                    <a:pt x="1706430" y="854694"/>
                  </a:cubicBezTo>
                  <a:cubicBezTo>
                    <a:pt x="1700031" y="859068"/>
                    <a:pt x="1693533" y="863386"/>
                    <a:pt x="1687021" y="867534"/>
                  </a:cubicBezTo>
                  <a:cubicBezTo>
                    <a:pt x="1680650" y="871881"/>
                    <a:pt x="1674336" y="876156"/>
                    <a:pt x="1668065" y="880106"/>
                  </a:cubicBezTo>
                  <a:cubicBezTo>
                    <a:pt x="1655521" y="888034"/>
                    <a:pt x="1643290" y="894858"/>
                    <a:pt x="1632035" y="899756"/>
                  </a:cubicBezTo>
                  <a:cubicBezTo>
                    <a:pt x="1607868" y="919590"/>
                    <a:pt x="1581819" y="940543"/>
                    <a:pt x="1590016" y="943133"/>
                  </a:cubicBezTo>
                  <a:cubicBezTo>
                    <a:pt x="1610856" y="927674"/>
                    <a:pt x="1622889" y="916065"/>
                    <a:pt x="1639241" y="904003"/>
                  </a:cubicBezTo>
                  <a:cubicBezTo>
                    <a:pt x="1647423" y="897986"/>
                    <a:pt x="1656682" y="891856"/>
                    <a:pt x="1668645" y="885103"/>
                  </a:cubicBezTo>
                  <a:cubicBezTo>
                    <a:pt x="1674619" y="881734"/>
                    <a:pt x="1681287" y="878209"/>
                    <a:pt x="1688819" y="874471"/>
                  </a:cubicBezTo>
                  <a:cubicBezTo>
                    <a:pt x="1696478" y="870904"/>
                    <a:pt x="1705156" y="867336"/>
                    <a:pt x="1714854" y="863443"/>
                  </a:cubicBezTo>
                  <a:cubicBezTo>
                    <a:pt x="1748038" y="842915"/>
                    <a:pt x="1713891" y="854354"/>
                    <a:pt x="1747217" y="833798"/>
                  </a:cubicBezTo>
                  <a:cubicBezTo>
                    <a:pt x="1778731" y="816597"/>
                    <a:pt x="1750941" y="841853"/>
                    <a:pt x="1783346" y="822868"/>
                  </a:cubicBezTo>
                  <a:cubicBezTo>
                    <a:pt x="1771256" y="825162"/>
                    <a:pt x="1773153" y="820844"/>
                    <a:pt x="1781520" y="813482"/>
                  </a:cubicBezTo>
                  <a:cubicBezTo>
                    <a:pt x="1793242" y="815054"/>
                    <a:pt x="1813331" y="798575"/>
                    <a:pt x="1826709" y="796451"/>
                  </a:cubicBezTo>
                  <a:cubicBezTo>
                    <a:pt x="1841036" y="775584"/>
                    <a:pt x="1908481" y="752904"/>
                    <a:pt x="1907759" y="738662"/>
                  </a:cubicBezTo>
                  <a:close/>
                  <a:moveTo>
                    <a:pt x="3145304" y="737799"/>
                  </a:moveTo>
                  <a:cubicBezTo>
                    <a:pt x="3167390" y="734401"/>
                    <a:pt x="3174057" y="745415"/>
                    <a:pt x="3189616" y="747964"/>
                  </a:cubicBezTo>
                  <a:cubicBezTo>
                    <a:pt x="3147697" y="757236"/>
                    <a:pt x="3126532" y="752366"/>
                    <a:pt x="3122030" y="744722"/>
                  </a:cubicBezTo>
                  <a:cubicBezTo>
                    <a:pt x="3131600" y="743178"/>
                    <a:pt x="3136739" y="745840"/>
                    <a:pt x="3143407" y="746987"/>
                  </a:cubicBezTo>
                  <a:cubicBezTo>
                    <a:pt x="3152709" y="744113"/>
                    <a:pt x="3155795" y="741097"/>
                    <a:pt x="3145304" y="737799"/>
                  </a:cubicBezTo>
                  <a:close/>
                  <a:moveTo>
                    <a:pt x="4515887" y="737176"/>
                  </a:moveTo>
                  <a:cubicBezTo>
                    <a:pt x="4518079" y="733183"/>
                    <a:pt x="4525087" y="739611"/>
                    <a:pt x="4533907" y="747921"/>
                  </a:cubicBezTo>
                  <a:cubicBezTo>
                    <a:pt x="4542571" y="756656"/>
                    <a:pt x="4552991" y="767260"/>
                    <a:pt x="4562605" y="770926"/>
                  </a:cubicBezTo>
                  <a:cubicBezTo>
                    <a:pt x="4570065" y="769567"/>
                    <a:pt x="4568607" y="763607"/>
                    <a:pt x="4591839" y="781091"/>
                  </a:cubicBezTo>
                  <a:cubicBezTo>
                    <a:pt x="4594855" y="774041"/>
                    <a:pt x="4654851" y="798179"/>
                    <a:pt x="4675027" y="807423"/>
                  </a:cubicBezTo>
                  <a:cubicBezTo>
                    <a:pt x="4686011" y="818296"/>
                    <a:pt x="4678523" y="814530"/>
                    <a:pt x="4670071" y="810326"/>
                  </a:cubicBezTo>
                  <a:cubicBezTo>
                    <a:pt x="4661577" y="806178"/>
                    <a:pt x="4651823" y="802171"/>
                    <a:pt x="4659043" y="810722"/>
                  </a:cubicBezTo>
                  <a:cubicBezTo>
                    <a:pt x="4638443" y="801265"/>
                    <a:pt x="4649643" y="801817"/>
                    <a:pt x="4645963" y="796890"/>
                  </a:cubicBezTo>
                  <a:cubicBezTo>
                    <a:pt x="4628775" y="789996"/>
                    <a:pt x="4633219" y="795347"/>
                    <a:pt x="4620959" y="791242"/>
                  </a:cubicBezTo>
                  <a:cubicBezTo>
                    <a:pt x="4631989" y="799000"/>
                    <a:pt x="4643315" y="806716"/>
                    <a:pt x="4654867" y="814360"/>
                  </a:cubicBezTo>
                  <a:cubicBezTo>
                    <a:pt x="4666475" y="821864"/>
                    <a:pt x="4677815" y="830514"/>
                    <a:pt x="4689637" y="838413"/>
                  </a:cubicBezTo>
                  <a:cubicBezTo>
                    <a:pt x="4696603" y="834605"/>
                    <a:pt x="4751603" y="856733"/>
                    <a:pt x="4784815" y="876892"/>
                  </a:cubicBezTo>
                  <a:cubicBezTo>
                    <a:pt x="4792375" y="872801"/>
                    <a:pt x="4783243" y="859649"/>
                    <a:pt x="4761299" y="842236"/>
                  </a:cubicBezTo>
                  <a:cubicBezTo>
                    <a:pt x="4781247" y="851792"/>
                    <a:pt x="4792247" y="862580"/>
                    <a:pt x="4801675" y="874188"/>
                  </a:cubicBezTo>
                  <a:cubicBezTo>
                    <a:pt x="4811047" y="885953"/>
                    <a:pt x="4819217" y="897831"/>
                    <a:pt x="4834111" y="908760"/>
                  </a:cubicBezTo>
                  <a:cubicBezTo>
                    <a:pt x="4814955" y="897180"/>
                    <a:pt x="4800615" y="890823"/>
                    <a:pt x="4786019" y="884382"/>
                  </a:cubicBezTo>
                  <a:cubicBezTo>
                    <a:pt x="4771281" y="878209"/>
                    <a:pt x="4756627" y="871315"/>
                    <a:pt x="4737119" y="857568"/>
                  </a:cubicBezTo>
                  <a:cubicBezTo>
                    <a:pt x="4724351" y="857426"/>
                    <a:pt x="4703581" y="849697"/>
                    <a:pt x="4679119" y="839334"/>
                  </a:cubicBezTo>
                  <a:cubicBezTo>
                    <a:pt x="4673031" y="836700"/>
                    <a:pt x="4666673" y="833954"/>
                    <a:pt x="4660147" y="831137"/>
                  </a:cubicBezTo>
                  <a:cubicBezTo>
                    <a:pt x="4653621" y="828348"/>
                    <a:pt x="4646741" y="825884"/>
                    <a:pt x="4639859" y="823194"/>
                  </a:cubicBezTo>
                  <a:cubicBezTo>
                    <a:pt x="4626071" y="817914"/>
                    <a:pt x="4611871" y="812605"/>
                    <a:pt x="4597883" y="807848"/>
                  </a:cubicBezTo>
                  <a:cubicBezTo>
                    <a:pt x="4575629" y="788849"/>
                    <a:pt x="4580939" y="785522"/>
                    <a:pt x="4586515" y="782323"/>
                  </a:cubicBezTo>
                  <a:cubicBezTo>
                    <a:pt x="4551407" y="774820"/>
                    <a:pt x="4567615" y="771068"/>
                    <a:pt x="4537787" y="765391"/>
                  </a:cubicBezTo>
                  <a:cubicBezTo>
                    <a:pt x="4527863" y="764315"/>
                    <a:pt x="4530609" y="762729"/>
                    <a:pt x="4531783" y="758581"/>
                  </a:cubicBezTo>
                  <a:cubicBezTo>
                    <a:pt x="4532959" y="754377"/>
                    <a:pt x="4532563" y="747709"/>
                    <a:pt x="4515887" y="737176"/>
                  </a:cubicBezTo>
                  <a:close/>
                  <a:moveTo>
                    <a:pt x="4253595" y="733481"/>
                  </a:moveTo>
                  <a:cubicBezTo>
                    <a:pt x="4271943" y="735534"/>
                    <a:pt x="4312291" y="762475"/>
                    <a:pt x="4292895" y="742867"/>
                  </a:cubicBezTo>
                  <a:cubicBezTo>
                    <a:pt x="4312461" y="747610"/>
                    <a:pt x="4318209" y="757123"/>
                    <a:pt x="4341667" y="760564"/>
                  </a:cubicBezTo>
                  <a:cubicBezTo>
                    <a:pt x="4341867" y="767373"/>
                    <a:pt x="4281811" y="747313"/>
                    <a:pt x="4258013" y="743490"/>
                  </a:cubicBezTo>
                  <a:cubicBezTo>
                    <a:pt x="4259485" y="741451"/>
                    <a:pt x="4260603" y="739271"/>
                    <a:pt x="4253595" y="733481"/>
                  </a:cubicBezTo>
                  <a:close/>
                  <a:moveTo>
                    <a:pt x="4661785" y="728414"/>
                  </a:moveTo>
                  <a:cubicBezTo>
                    <a:pt x="4666245" y="728380"/>
                    <a:pt x="4672765" y="729488"/>
                    <a:pt x="4682883" y="732773"/>
                  </a:cubicBezTo>
                  <a:cubicBezTo>
                    <a:pt x="4691067" y="742074"/>
                    <a:pt x="4705081" y="750979"/>
                    <a:pt x="4725679" y="758836"/>
                  </a:cubicBezTo>
                  <a:cubicBezTo>
                    <a:pt x="4740147" y="772243"/>
                    <a:pt x="4717199" y="762234"/>
                    <a:pt x="4737459" y="779279"/>
                  </a:cubicBezTo>
                  <a:cubicBezTo>
                    <a:pt x="4716591" y="768123"/>
                    <a:pt x="4692807" y="750781"/>
                    <a:pt x="4698455" y="763550"/>
                  </a:cubicBezTo>
                  <a:cubicBezTo>
                    <a:pt x="4705323" y="769907"/>
                    <a:pt x="4710703" y="770233"/>
                    <a:pt x="4708281" y="767514"/>
                  </a:cubicBezTo>
                  <a:cubicBezTo>
                    <a:pt x="4730535" y="778854"/>
                    <a:pt x="4695667" y="772427"/>
                    <a:pt x="4728555" y="797669"/>
                  </a:cubicBezTo>
                  <a:cubicBezTo>
                    <a:pt x="4750327" y="807013"/>
                    <a:pt x="4717837" y="782195"/>
                    <a:pt x="4716847" y="777240"/>
                  </a:cubicBezTo>
                  <a:cubicBezTo>
                    <a:pt x="4783131" y="817079"/>
                    <a:pt x="4711905" y="767260"/>
                    <a:pt x="4755791" y="792983"/>
                  </a:cubicBezTo>
                  <a:cubicBezTo>
                    <a:pt x="4753867" y="783823"/>
                    <a:pt x="4763523" y="781856"/>
                    <a:pt x="4750653" y="765787"/>
                  </a:cubicBezTo>
                  <a:cubicBezTo>
                    <a:pt x="4761087" y="770204"/>
                    <a:pt x="4785097" y="794116"/>
                    <a:pt x="4827725" y="803389"/>
                  </a:cubicBezTo>
                  <a:cubicBezTo>
                    <a:pt x="4789315" y="779336"/>
                    <a:pt x="4830117" y="797556"/>
                    <a:pt x="4816143" y="782960"/>
                  </a:cubicBezTo>
                  <a:cubicBezTo>
                    <a:pt x="4809095" y="786145"/>
                    <a:pt x="4744905" y="732575"/>
                    <a:pt x="4785875" y="748643"/>
                  </a:cubicBezTo>
                  <a:cubicBezTo>
                    <a:pt x="4782223" y="749492"/>
                    <a:pt x="4782635" y="762715"/>
                    <a:pt x="4813227" y="772356"/>
                  </a:cubicBezTo>
                  <a:cubicBezTo>
                    <a:pt x="4838753" y="796692"/>
                    <a:pt x="4820887" y="792558"/>
                    <a:pt x="4845535" y="817886"/>
                  </a:cubicBezTo>
                  <a:cubicBezTo>
                    <a:pt x="4858913" y="827696"/>
                    <a:pt x="4867847" y="827413"/>
                    <a:pt x="4886633" y="846497"/>
                  </a:cubicBezTo>
                  <a:cubicBezTo>
                    <a:pt x="4906043" y="853307"/>
                    <a:pt x="4872461" y="823067"/>
                    <a:pt x="4918231" y="848323"/>
                  </a:cubicBezTo>
                  <a:cubicBezTo>
                    <a:pt x="4904739" y="848196"/>
                    <a:pt x="4908081" y="851353"/>
                    <a:pt x="4920071" y="857002"/>
                  </a:cubicBezTo>
                  <a:cubicBezTo>
                    <a:pt x="4926075" y="859819"/>
                    <a:pt x="4934243" y="863273"/>
                    <a:pt x="4943587" y="867266"/>
                  </a:cubicBezTo>
                  <a:cubicBezTo>
                    <a:pt x="4948245" y="869276"/>
                    <a:pt x="4953199" y="871414"/>
                    <a:pt x="4958339" y="873636"/>
                  </a:cubicBezTo>
                  <a:cubicBezTo>
                    <a:pt x="4963435" y="875930"/>
                    <a:pt x="4968531" y="878648"/>
                    <a:pt x="4973755" y="881310"/>
                  </a:cubicBezTo>
                  <a:cubicBezTo>
                    <a:pt x="4982135" y="893796"/>
                    <a:pt x="4991779" y="896259"/>
                    <a:pt x="4983199" y="886222"/>
                  </a:cubicBezTo>
                  <a:cubicBezTo>
                    <a:pt x="5006927" y="899063"/>
                    <a:pt x="4998927" y="905561"/>
                    <a:pt x="4998503" y="907330"/>
                  </a:cubicBezTo>
                  <a:cubicBezTo>
                    <a:pt x="5038751" y="923285"/>
                    <a:pt x="5040379" y="923753"/>
                    <a:pt x="5011243" y="900860"/>
                  </a:cubicBezTo>
                  <a:cubicBezTo>
                    <a:pt x="5037435" y="918698"/>
                    <a:pt x="5062407" y="931766"/>
                    <a:pt x="5080331" y="941350"/>
                  </a:cubicBezTo>
                  <a:cubicBezTo>
                    <a:pt x="5089377" y="946008"/>
                    <a:pt x="5096287" y="950368"/>
                    <a:pt x="5100801" y="953752"/>
                  </a:cubicBezTo>
                  <a:cubicBezTo>
                    <a:pt x="5105319" y="957149"/>
                    <a:pt x="5107343" y="959726"/>
                    <a:pt x="5106153" y="961609"/>
                  </a:cubicBezTo>
                  <a:cubicBezTo>
                    <a:pt x="5138999" y="980693"/>
                    <a:pt x="5105559" y="943389"/>
                    <a:pt x="5117407" y="944592"/>
                  </a:cubicBezTo>
                  <a:cubicBezTo>
                    <a:pt x="5110571" y="937428"/>
                    <a:pt x="5103123" y="932403"/>
                    <a:pt x="5098523" y="929076"/>
                  </a:cubicBezTo>
                  <a:cubicBezTo>
                    <a:pt x="5093851" y="925862"/>
                    <a:pt x="5092167" y="924064"/>
                    <a:pt x="5097121" y="922889"/>
                  </a:cubicBezTo>
                  <a:cubicBezTo>
                    <a:pt x="5065891" y="904909"/>
                    <a:pt x="5080189" y="922224"/>
                    <a:pt x="5074653" y="924191"/>
                  </a:cubicBezTo>
                  <a:cubicBezTo>
                    <a:pt x="5048391" y="910360"/>
                    <a:pt x="5086871" y="921671"/>
                    <a:pt x="5048363" y="903833"/>
                  </a:cubicBezTo>
                  <a:cubicBezTo>
                    <a:pt x="5039571" y="887156"/>
                    <a:pt x="5028175" y="874217"/>
                    <a:pt x="5015109" y="862820"/>
                  </a:cubicBezTo>
                  <a:cubicBezTo>
                    <a:pt x="5008567" y="857129"/>
                    <a:pt x="5001617" y="851806"/>
                    <a:pt x="4994355" y="846582"/>
                  </a:cubicBezTo>
                  <a:lnTo>
                    <a:pt x="4985009" y="840350"/>
                  </a:lnTo>
                  <a:lnTo>
                    <a:pt x="4984691" y="836773"/>
                  </a:lnTo>
                  <a:cubicBezTo>
                    <a:pt x="4991645" y="834522"/>
                    <a:pt x="5047971" y="882442"/>
                    <a:pt x="5034221" y="860244"/>
                  </a:cubicBezTo>
                  <a:cubicBezTo>
                    <a:pt x="5057495" y="873410"/>
                    <a:pt x="5066811" y="886208"/>
                    <a:pt x="5045859" y="876185"/>
                  </a:cubicBezTo>
                  <a:cubicBezTo>
                    <a:pt x="5053631" y="885004"/>
                    <a:pt x="5075431" y="892833"/>
                    <a:pt x="5081915" y="901710"/>
                  </a:cubicBezTo>
                  <a:cubicBezTo>
                    <a:pt x="5092123" y="904924"/>
                    <a:pt x="5091387" y="899671"/>
                    <a:pt x="5085471" y="890413"/>
                  </a:cubicBezTo>
                  <a:cubicBezTo>
                    <a:pt x="5116233" y="914381"/>
                    <a:pt x="5140427" y="924319"/>
                    <a:pt x="5115823" y="899827"/>
                  </a:cubicBezTo>
                  <a:cubicBezTo>
                    <a:pt x="5125535" y="896217"/>
                    <a:pt x="5163319" y="939566"/>
                    <a:pt x="5174759" y="954516"/>
                  </a:cubicBezTo>
                  <a:cubicBezTo>
                    <a:pt x="5130787" y="919732"/>
                    <a:pt x="5181059" y="964695"/>
                    <a:pt x="5163645" y="954757"/>
                  </a:cubicBezTo>
                  <a:cubicBezTo>
                    <a:pt x="5128947" y="935022"/>
                    <a:pt x="5157219" y="948202"/>
                    <a:pt x="5143401" y="932728"/>
                  </a:cubicBezTo>
                  <a:cubicBezTo>
                    <a:pt x="5134963" y="931497"/>
                    <a:pt x="5130247" y="929699"/>
                    <a:pt x="5124019" y="926442"/>
                  </a:cubicBezTo>
                  <a:cubicBezTo>
                    <a:pt x="5117719" y="923300"/>
                    <a:pt x="5110203" y="918203"/>
                    <a:pt x="5095223" y="912002"/>
                  </a:cubicBezTo>
                  <a:cubicBezTo>
                    <a:pt x="5098607" y="915258"/>
                    <a:pt x="5101907" y="918486"/>
                    <a:pt x="5105077" y="921785"/>
                  </a:cubicBezTo>
                  <a:cubicBezTo>
                    <a:pt x="5108135" y="925239"/>
                    <a:pt x="5111165" y="928651"/>
                    <a:pt x="5114167" y="932049"/>
                  </a:cubicBezTo>
                  <a:cubicBezTo>
                    <a:pt x="5120099" y="938887"/>
                    <a:pt x="5125789" y="945725"/>
                    <a:pt x="5131451" y="952562"/>
                  </a:cubicBezTo>
                  <a:cubicBezTo>
                    <a:pt x="5142763" y="966224"/>
                    <a:pt x="5153905" y="979871"/>
                    <a:pt x="5166349" y="993462"/>
                  </a:cubicBezTo>
                  <a:cubicBezTo>
                    <a:pt x="5182177" y="1001291"/>
                    <a:pt x="5181527" y="995105"/>
                    <a:pt x="5204799" y="1009361"/>
                  </a:cubicBezTo>
                  <a:cubicBezTo>
                    <a:pt x="5187839" y="1013834"/>
                    <a:pt x="5287663" y="1092534"/>
                    <a:pt x="5292687" y="1083148"/>
                  </a:cubicBezTo>
                  <a:cubicBezTo>
                    <a:pt x="5288271" y="1077428"/>
                    <a:pt x="5280499" y="1071681"/>
                    <a:pt x="5277199" y="1066046"/>
                  </a:cubicBezTo>
                  <a:cubicBezTo>
                    <a:pt x="5260933" y="1054975"/>
                    <a:pt x="5262575" y="1060737"/>
                    <a:pt x="5245219" y="1048661"/>
                  </a:cubicBezTo>
                  <a:cubicBezTo>
                    <a:pt x="5242131" y="1039303"/>
                    <a:pt x="5226347" y="1029492"/>
                    <a:pt x="5211823" y="1020219"/>
                  </a:cubicBezTo>
                  <a:cubicBezTo>
                    <a:pt x="5199943" y="1000244"/>
                    <a:pt x="5274891" y="1053390"/>
                    <a:pt x="5250683" y="1048718"/>
                  </a:cubicBezTo>
                  <a:cubicBezTo>
                    <a:pt x="5259191" y="1050813"/>
                    <a:pt x="5271933" y="1056886"/>
                    <a:pt x="5276237" y="1055003"/>
                  </a:cubicBezTo>
                  <a:cubicBezTo>
                    <a:pt x="5305429" y="1088060"/>
                    <a:pt x="5295307" y="1087579"/>
                    <a:pt x="5326339" y="1122618"/>
                  </a:cubicBezTo>
                  <a:cubicBezTo>
                    <a:pt x="5332595" y="1125534"/>
                    <a:pt x="5338911" y="1128493"/>
                    <a:pt x="5337255" y="1123283"/>
                  </a:cubicBezTo>
                  <a:cubicBezTo>
                    <a:pt x="5361759" y="1148242"/>
                    <a:pt x="5319883" y="1125973"/>
                    <a:pt x="5363983" y="1164127"/>
                  </a:cubicBezTo>
                  <a:cubicBezTo>
                    <a:pt x="5368767" y="1175962"/>
                    <a:pt x="5328447" y="1140527"/>
                    <a:pt x="5321583" y="1133547"/>
                  </a:cubicBezTo>
                  <a:cubicBezTo>
                    <a:pt x="5339547" y="1142112"/>
                    <a:pt x="5328307" y="1125874"/>
                    <a:pt x="5311147" y="1105615"/>
                  </a:cubicBezTo>
                  <a:cubicBezTo>
                    <a:pt x="5299187" y="1128153"/>
                    <a:pt x="5334223" y="1159610"/>
                    <a:pt x="5291287" y="1099570"/>
                  </a:cubicBezTo>
                  <a:cubicBezTo>
                    <a:pt x="5308445" y="1123467"/>
                    <a:pt x="5249013" y="1066273"/>
                    <a:pt x="5237475" y="1054027"/>
                  </a:cubicBezTo>
                  <a:cubicBezTo>
                    <a:pt x="5213083" y="1046778"/>
                    <a:pt x="5277835" y="1087621"/>
                    <a:pt x="5274651" y="1099075"/>
                  </a:cubicBezTo>
                  <a:cubicBezTo>
                    <a:pt x="5266043" y="1093412"/>
                    <a:pt x="5263851" y="1087791"/>
                    <a:pt x="5259347" y="1082157"/>
                  </a:cubicBezTo>
                  <a:cubicBezTo>
                    <a:pt x="5257125" y="1096569"/>
                    <a:pt x="5200907" y="1037024"/>
                    <a:pt x="5213239" y="1059052"/>
                  </a:cubicBezTo>
                  <a:cubicBezTo>
                    <a:pt x="5202917" y="1051478"/>
                    <a:pt x="5200907" y="1044003"/>
                    <a:pt x="5188775" y="1036981"/>
                  </a:cubicBezTo>
                  <a:cubicBezTo>
                    <a:pt x="5190317" y="1032961"/>
                    <a:pt x="5201247" y="1039516"/>
                    <a:pt x="5213535" y="1049482"/>
                  </a:cubicBezTo>
                  <a:cubicBezTo>
                    <a:pt x="5225979" y="1059236"/>
                    <a:pt x="5240475" y="1071312"/>
                    <a:pt x="5250599" y="1076466"/>
                  </a:cubicBezTo>
                  <a:cubicBezTo>
                    <a:pt x="5244129" y="1068141"/>
                    <a:pt x="5234531" y="1057849"/>
                    <a:pt x="5224239" y="1047882"/>
                  </a:cubicBezTo>
                  <a:cubicBezTo>
                    <a:pt x="5219083" y="1042913"/>
                    <a:pt x="5213775" y="1038015"/>
                    <a:pt x="5208595" y="1033499"/>
                  </a:cubicBezTo>
                  <a:cubicBezTo>
                    <a:pt x="5203257" y="1029209"/>
                    <a:pt x="5198061" y="1025316"/>
                    <a:pt x="5193333" y="1022060"/>
                  </a:cubicBezTo>
                  <a:cubicBezTo>
                    <a:pt x="5174405" y="1009007"/>
                    <a:pt x="5163179" y="1006388"/>
                    <a:pt x="5179755" y="1031687"/>
                  </a:cubicBezTo>
                  <a:cubicBezTo>
                    <a:pt x="5147379" y="1003018"/>
                    <a:pt x="5145395" y="1010366"/>
                    <a:pt x="5098507" y="984062"/>
                  </a:cubicBezTo>
                  <a:cubicBezTo>
                    <a:pt x="5097403" y="980707"/>
                    <a:pt x="5104059" y="983949"/>
                    <a:pt x="5100391" y="978413"/>
                  </a:cubicBezTo>
                  <a:cubicBezTo>
                    <a:pt x="5072275" y="966606"/>
                    <a:pt x="5074569" y="971604"/>
                    <a:pt x="5041595" y="942936"/>
                  </a:cubicBezTo>
                  <a:cubicBezTo>
                    <a:pt x="5013439" y="929019"/>
                    <a:pt x="5044639" y="960788"/>
                    <a:pt x="5075007" y="973727"/>
                  </a:cubicBezTo>
                  <a:cubicBezTo>
                    <a:pt x="5076763" y="978144"/>
                    <a:pt x="5059137" y="967484"/>
                    <a:pt x="5063951" y="974393"/>
                  </a:cubicBezTo>
                  <a:cubicBezTo>
                    <a:pt x="5006387" y="937287"/>
                    <a:pt x="5041527" y="945569"/>
                    <a:pt x="4971067" y="909341"/>
                  </a:cubicBezTo>
                  <a:cubicBezTo>
                    <a:pt x="4965503" y="903310"/>
                    <a:pt x="4960547" y="897194"/>
                    <a:pt x="4954063" y="891205"/>
                  </a:cubicBezTo>
                  <a:cubicBezTo>
                    <a:pt x="4947495" y="885358"/>
                    <a:pt x="4939199" y="879993"/>
                    <a:pt x="4927335" y="874925"/>
                  </a:cubicBezTo>
                  <a:cubicBezTo>
                    <a:pt x="4916971" y="864618"/>
                    <a:pt x="4927163" y="868766"/>
                    <a:pt x="4938335" y="873594"/>
                  </a:cubicBezTo>
                  <a:cubicBezTo>
                    <a:pt x="4932135" y="866954"/>
                    <a:pt x="4917579" y="861235"/>
                    <a:pt x="4905715" y="855246"/>
                  </a:cubicBezTo>
                  <a:cubicBezTo>
                    <a:pt x="4912215" y="865567"/>
                    <a:pt x="4923045" y="875335"/>
                    <a:pt x="4940755" y="884339"/>
                  </a:cubicBezTo>
                  <a:cubicBezTo>
                    <a:pt x="4929671" y="884113"/>
                    <a:pt x="4925975" y="889053"/>
                    <a:pt x="4886137" y="868625"/>
                  </a:cubicBezTo>
                  <a:cubicBezTo>
                    <a:pt x="4876567" y="856648"/>
                    <a:pt x="4890851" y="861376"/>
                    <a:pt x="4871555" y="842632"/>
                  </a:cubicBezTo>
                  <a:cubicBezTo>
                    <a:pt x="4866005" y="841797"/>
                    <a:pt x="4860329" y="840806"/>
                    <a:pt x="4847077" y="834577"/>
                  </a:cubicBezTo>
                  <a:cubicBezTo>
                    <a:pt x="4866035" y="864547"/>
                    <a:pt x="4933055" y="908973"/>
                    <a:pt x="4910983" y="915442"/>
                  </a:cubicBezTo>
                  <a:cubicBezTo>
                    <a:pt x="4909639" y="904796"/>
                    <a:pt x="4891163" y="887709"/>
                    <a:pt x="4866587" y="867775"/>
                  </a:cubicBezTo>
                  <a:cubicBezTo>
                    <a:pt x="4854311" y="857809"/>
                    <a:pt x="4840509" y="847148"/>
                    <a:pt x="4826579" y="836233"/>
                  </a:cubicBezTo>
                  <a:cubicBezTo>
                    <a:pt x="4819683" y="830641"/>
                    <a:pt x="4812519" y="825460"/>
                    <a:pt x="4805483" y="820321"/>
                  </a:cubicBezTo>
                  <a:cubicBezTo>
                    <a:pt x="4798463" y="815139"/>
                    <a:pt x="4791595" y="809943"/>
                    <a:pt x="4785055" y="804776"/>
                  </a:cubicBezTo>
                  <a:cubicBezTo>
                    <a:pt x="4819911" y="821708"/>
                    <a:pt x="4808895" y="809660"/>
                    <a:pt x="4811331" y="806078"/>
                  </a:cubicBezTo>
                  <a:cubicBezTo>
                    <a:pt x="4783243" y="799609"/>
                    <a:pt x="4776915" y="795546"/>
                    <a:pt x="4774013" y="806602"/>
                  </a:cubicBezTo>
                  <a:cubicBezTo>
                    <a:pt x="4787475" y="814573"/>
                    <a:pt x="4798929" y="822869"/>
                    <a:pt x="4810481" y="831122"/>
                  </a:cubicBezTo>
                  <a:cubicBezTo>
                    <a:pt x="4821991" y="839475"/>
                    <a:pt x="4833219" y="848578"/>
                    <a:pt x="4846879" y="856931"/>
                  </a:cubicBezTo>
                  <a:cubicBezTo>
                    <a:pt x="4851227" y="866827"/>
                    <a:pt x="4820279" y="851480"/>
                    <a:pt x="4802283" y="846356"/>
                  </a:cubicBezTo>
                  <a:cubicBezTo>
                    <a:pt x="4787221" y="834251"/>
                    <a:pt x="4797755" y="838371"/>
                    <a:pt x="4808343" y="842533"/>
                  </a:cubicBezTo>
                  <a:cubicBezTo>
                    <a:pt x="4818807" y="846922"/>
                    <a:pt x="4829127" y="851707"/>
                    <a:pt x="4814487" y="838810"/>
                  </a:cubicBezTo>
                  <a:cubicBezTo>
                    <a:pt x="4792119" y="823294"/>
                    <a:pt x="4782223" y="830556"/>
                    <a:pt x="4768661" y="807551"/>
                  </a:cubicBezTo>
                  <a:cubicBezTo>
                    <a:pt x="4727195" y="790180"/>
                    <a:pt x="4743715" y="809292"/>
                    <a:pt x="4736029" y="813185"/>
                  </a:cubicBezTo>
                  <a:cubicBezTo>
                    <a:pt x="4707643" y="796041"/>
                    <a:pt x="4689863" y="785664"/>
                    <a:pt x="4715599" y="811218"/>
                  </a:cubicBezTo>
                  <a:cubicBezTo>
                    <a:pt x="4715855" y="821283"/>
                    <a:pt x="4691179" y="790279"/>
                    <a:pt x="4684595" y="783002"/>
                  </a:cubicBezTo>
                  <a:cubicBezTo>
                    <a:pt x="4697507" y="788212"/>
                    <a:pt x="4710419" y="793422"/>
                    <a:pt x="4723301" y="798604"/>
                  </a:cubicBezTo>
                  <a:cubicBezTo>
                    <a:pt x="4707601" y="786570"/>
                    <a:pt x="4691533" y="773928"/>
                    <a:pt x="4677915" y="761852"/>
                  </a:cubicBezTo>
                  <a:cubicBezTo>
                    <a:pt x="4677927" y="766240"/>
                    <a:pt x="4683605" y="773163"/>
                    <a:pt x="4684595" y="778203"/>
                  </a:cubicBezTo>
                  <a:cubicBezTo>
                    <a:pt x="4685587" y="783271"/>
                    <a:pt x="4682331" y="785437"/>
                    <a:pt x="4664055" y="781643"/>
                  </a:cubicBezTo>
                  <a:cubicBezTo>
                    <a:pt x="4652927" y="772498"/>
                    <a:pt x="4663459" y="775627"/>
                    <a:pt x="4674955" y="779293"/>
                  </a:cubicBezTo>
                  <a:cubicBezTo>
                    <a:pt x="4633461" y="751927"/>
                    <a:pt x="4650847" y="742357"/>
                    <a:pt x="4635767" y="731683"/>
                  </a:cubicBezTo>
                  <a:cubicBezTo>
                    <a:pt x="4653583" y="738903"/>
                    <a:pt x="4648411" y="728516"/>
                    <a:pt x="4661785" y="728414"/>
                  </a:cubicBezTo>
                  <a:close/>
                  <a:moveTo>
                    <a:pt x="3248142" y="725072"/>
                  </a:moveTo>
                  <a:cubicBezTo>
                    <a:pt x="3263092" y="724336"/>
                    <a:pt x="3273724" y="727195"/>
                    <a:pt x="3288858" y="726091"/>
                  </a:cubicBezTo>
                  <a:cubicBezTo>
                    <a:pt x="3258973" y="728130"/>
                    <a:pt x="3280067" y="739724"/>
                    <a:pt x="3232244" y="738719"/>
                  </a:cubicBezTo>
                  <a:cubicBezTo>
                    <a:pt x="3227020" y="735916"/>
                    <a:pt x="3245085" y="734713"/>
                    <a:pt x="3255688" y="733000"/>
                  </a:cubicBezTo>
                  <a:cubicBezTo>
                    <a:pt x="3243669" y="729687"/>
                    <a:pt x="3255079" y="728016"/>
                    <a:pt x="3248142" y="725072"/>
                  </a:cubicBezTo>
                  <a:close/>
                  <a:moveTo>
                    <a:pt x="4445667" y="722580"/>
                  </a:moveTo>
                  <a:cubicBezTo>
                    <a:pt x="4472975" y="721377"/>
                    <a:pt x="4485095" y="749974"/>
                    <a:pt x="4488619" y="750399"/>
                  </a:cubicBezTo>
                  <a:cubicBezTo>
                    <a:pt x="4520529" y="767600"/>
                    <a:pt x="4458083" y="739342"/>
                    <a:pt x="4449827" y="732915"/>
                  </a:cubicBezTo>
                  <a:cubicBezTo>
                    <a:pt x="4445949" y="728229"/>
                    <a:pt x="4463943" y="734529"/>
                    <a:pt x="4474801" y="737233"/>
                  </a:cubicBezTo>
                  <a:cubicBezTo>
                    <a:pt x="4466363" y="732037"/>
                    <a:pt x="4457743" y="726770"/>
                    <a:pt x="4445667" y="722580"/>
                  </a:cubicBezTo>
                  <a:close/>
                  <a:moveTo>
                    <a:pt x="4029703" y="721196"/>
                  </a:moveTo>
                  <a:cubicBezTo>
                    <a:pt x="4037579" y="720413"/>
                    <a:pt x="4067497" y="729464"/>
                    <a:pt x="4060903" y="724293"/>
                  </a:cubicBezTo>
                  <a:cubicBezTo>
                    <a:pt x="4076435" y="719862"/>
                    <a:pt x="4074467" y="743674"/>
                    <a:pt x="4031343" y="726148"/>
                  </a:cubicBezTo>
                  <a:cubicBezTo>
                    <a:pt x="4026901" y="722810"/>
                    <a:pt x="4027077" y="721457"/>
                    <a:pt x="4029703" y="721196"/>
                  </a:cubicBezTo>
                  <a:close/>
                  <a:moveTo>
                    <a:pt x="4139703" y="714043"/>
                  </a:moveTo>
                  <a:cubicBezTo>
                    <a:pt x="4151155" y="712358"/>
                    <a:pt x="4173751" y="718984"/>
                    <a:pt x="4214183" y="725086"/>
                  </a:cubicBezTo>
                  <a:cubicBezTo>
                    <a:pt x="4218995" y="728922"/>
                    <a:pt x="4223895" y="732844"/>
                    <a:pt x="4228707" y="736680"/>
                  </a:cubicBezTo>
                  <a:cubicBezTo>
                    <a:pt x="4184723" y="724392"/>
                    <a:pt x="4182611" y="729191"/>
                    <a:pt x="4139703" y="714043"/>
                  </a:cubicBezTo>
                  <a:close/>
                  <a:moveTo>
                    <a:pt x="3763533" y="713308"/>
                  </a:moveTo>
                  <a:cubicBezTo>
                    <a:pt x="3776189" y="713710"/>
                    <a:pt x="3790749" y="716315"/>
                    <a:pt x="3801331" y="722622"/>
                  </a:cubicBezTo>
                  <a:cubicBezTo>
                    <a:pt x="3789243" y="721107"/>
                    <a:pt x="3785023" y="722523"/>
                    <a:pt x="3787035" y="724745"/>
                  </a:cubicBezTo>
                  <a:cubicBezTo>
                    <a:pt x="3769351" y="722877"/>
                    <a:pt x="3762019" y="714708"/>
                    <a:pt x="3737159" y="717214"/>
                  </a:cubicBezTo>
                  <a:cubicBezTo>
                    <a:pt x="3740125" y="714708"/>
                    <a:pt x="3750877" y="712906"/>
                    <a:pt x="3763533" y="713308"/>
                  </a:cubicBezTo>
                  <a:close/>
                  <a:moveTo>
                    <a:pt x="3584105" y="712500"/>
                  </a:moveTo>
                  <a:cubicBezTo>
                    <a:pt x="3593915" y="715657"/>
                    <a:pt x="3609659" y="714709"/>
                    <a:pt x="3624523" y="714397"/>
                  </a:cubicBezTo>
                  <a:cubicBezTo>
                    <a:pt x="3639389" y="714043"/>
                    <a:pt x="3653347" y="714312"/>
                    <a:pt x="3659351" y="720471"/>
                  </a:cubicBezTo>
                  <a:cubicBezTo>
                    <a:pt x="3651947" y="720117"/>
                    <a:pt x="3644399" y="720315"/>
                    <a:pt x="3637023" y="720499"/>
                  </a:cubicBezTo>
                  <a:cubicBezTo>
                    <a:pt x="3629649" y="720626"/>
                    <a:pt x="3622457" y="720626"/>
                    <a:pt x="3615775" y="720286"/>
                  </a:cubicBezTo>
                  <a:cubicBezTo>
                    <a:pt x="3602395" y="719621"/>
                    <a:pt x="3591015" y="717597"/>
                    <a:pt x="3584105" y="712500"/>
                  </a:cubicBezTo>
                  <a:close/>
                  <a:moveTo>
                    <a:pt x="3667349" y="709088"/>
                  </a:moveTo>
                  <a:cubicBezTo>
                    <a:pt x="3695735" y="708593"/>
                    <a:pt x="3707739" y="718234"/>
                    <a:pt x="3732499" y="719975"/>
                  </a:cubicBezTo>
                  <a:cubicBezTo>
                    <a:pt x="3731835" y="727988"/>
                    <a:pt x="3679015" y="715289"/>
                    <a:pt x="3667349" y="709088"/>
                  </a:cubicBezTo>
                  <a:close/>
                  <a:moveTo>
                    <a:pt x="4877587" y="701160"/>
                  </a:moveTo>
                  <a:cubicBezTo>
                    <a:pt x="4906947" y="709598"/>
                    <a:pt x="4974407" y="760224"/>
                    <a:pt x="4934371" y="740191"/>
                  </a:cubicBezTo>
                  <a:cubicBezTo>
                    <a:pt x="4931851" y="725510"/>
                    <a:pt x="4880333" y="715784"/>
                    <a:pt x="4877587" y="701160"/>
                  </a:cubicBezTo>
                  <a:close/>
                  <a:moveTo>
                    <a:pt x="3276399" y="701160"/>
                  </a:moveTo>
                  <a:cubicBezTo>
                    <a:pt x="3266829" y="709966"/>
                    <a:pt x="3178220" y="709215"/>
                    <a:pt x="3246471" y="719394"/>
                  </a:cubicBezTo>
                  <a:cubicBezTo>
                    <a:pt x="3236689" y="720569"/>
                    <a:pt x="3226906" y="721730"/>
                    <a:pt x="3217095" y="722905"/>
                  </a:cubicBezTo>
                  <a:cubicBezTo>
                    <a:pt x="3211885" y="720711"/>
                    <a:pt x="3224542" y="719748"/>
                    <a:pt x="3230941" y="718318"/>
                  </a:cubicBezTo>
                  <a:cubicBezTo>
                    <a:pt x="3221824" y="716705"/>
                    <a:pt x="3213471" y="716988"/>
                    <a:pt x="3208219" y="717228"/>
                  </a:cubicBezTo>
                  <a:cubicBezTo>
                    <a:pt x="3202952" y="717455"/>
                    <a:pt x="3200715" y="717016"/>
                    <a:pt x="3203745" y="713123"/>
                  </a:cubicBezTo>
                  <a:cubicBezTo>
                    <a:pt x="3164261" y="717214"/>
                    <a:pt x="3166554" y="726629"/>
                    <a:pt x="3201678" y="722297"/>
                  </a:cubicBezTo>
                  <a:cubicBezTo>
                    <a:pt x="3202952" y="726034"/>
                    <a:pt x="3191570" y="729503"/>
                    <a:pt x="3174383" y="732829"/>
                  </a:cubicBezTo>
                  <a:cubicBezTo>
                    <a:pt x="3172628" y="727959"/>
                    <a:pt x="3188908" y="721235"/>
                    <a:pt x="3151038" y="725001"/>
                  </a:cubicBezTo>
                  <a:cubicBezTo>
                    <a:pt x="3155299" y="718771"/>
                    <a:pt x="3171269" y="713477"/>
                    <a:pt x="3193835" y="709003"/>
                  </a:cubicBezTo>
                  <a:cubicBezTo>
                    <a:pt x="3199484" y="707927"/>
                    <a:pt x="3205515" y="706724"/>
                    <a:pt x="3211928" y="705903"/>
                  </a:cubicBezTo>
                  <a:cubicBezTo>
                    <a:pt x="3218341" y="705195"/>
                    <a:pt x="3225080" y="704558"/>
                    <a:pt x="3232074" y="703977"/>
                  </a:cubicBezTo>
                  <a:cubicBezTo>
                    <a:pt x="3246061" y="702816"/>
                    <a:pt x="3261053" y="701896"/>
                    <a:pt x="3276399" y="701160"/>
                  </a:cubicBezTo>
                  <a:close/>
                  <a:moveTo>
                    <a:pt x="2781283" y="699178"/>
                  </a:moveTo>
                  <a:cubicBezTo>
                    <a:pt x="2764988" y="698909"/>
                    <a:pt x="2758518" y="701344"/>
                    <a:pt x="2752133" y="703566"/>
                  </a:cubicBezTo>
                  <a:cubicBezTo>
                    <a:pt x="2745734" y="705761"/>
                    <a:pt x="2739463" y="707828"/>
                    <a:pt x="2723706" y="708026"/>
                  </a:cubicBezTo>
                  <a:cubicBezTo>
                    <a:pt x="2729142" y="706256"/>
                    <a:pt x="2729595" y="703609"/>
                    <a:pt x="2717406" y="707006"/>
                  </a:cubicBezTo>
                  <a:cubicBezTo>
                    <a:pt x="2711078" y="715402"/>
                    <a:pt x="2704211" y="714241"/>
                    <a:pt x="2736150" y="710079"/>
                  </a:cubicBezTo>
                  <a:cubicBezTo>
                    <a:pt x="2743059" y="710178"/>
                    <a:pt x="2748594" y="712032"/>
                    <a:pt x="2758221" y="708960"/>
                  </a:cubicBezTo>
                  <a:cubicBezTo>
                    <a:pt x="2755573" y="707573"/>
                    <a:pt x="2759113" y="704855"/>
                    <a:pt x="2771543" y="701867"/>
                  </a:cubicBezTo>
                  <a:cubicBezTo>
                    <a:pt x="2774969" y="702589"/>
                    <a:pt x="2786535" y="701131"/>
                    <a:pt x="2781283" y="699178"/>
                  </a:cubicBezTo>
                  <a:close/>
                  <a:moveTo>
                    <a:pt x="4425071" y="698935"/>
                  </a:moveTo>
                  <a:lnTo>
                    <a:pt x="4425079" y="698942"/>
                  </a:lnTo>
                  <a:cubicBezTo>
                    <a:pt x="4426955" y="701649"/>
                    <a:pt x="4425485" y="703060"/>
                    <a:pt x="4417111" y="701698"/>
                  </a:cubicBezTo>
                  <a:close/>
                  <a:moveTo>
                    <a:pt x="3077832" y="698513"/>
                  </a:moveTo>
                  <a:cubicBezTo>
                    <a:pt x="3087388" y="698442"/>
                    <a:pt x="3094679" y="699320"/>
                    <a:pt x="3096052" y="701896"/>
                  </a:cubicBezTo>
                  <a:cubicBezTo>
                    <a:pt x="3088874" y="703666"/>
                    <a:pt x="3084443" y="702732"/>
                    <a:pt x="3080337" y="701642"/>
                  </a:cubicBezTo>
                  <a:cubicBezTo>
                    <a:pt x="3081753" y="707177"/>
                    <a:pt x="3084443" y="712727"/>
                    <a:pt x="3086609" y="718290"/>
                  </a:cubicBezTo>
                  <a:cubicBezTo>
                    <a:pt x="3082008" y="719338"/>
                    <a:pt x="3070626" y="717866"/>
                    <a:pt x="3061721" y="717710"/>
                  </a:cubicBezTo>
                  <a:cubicBezTo>
                    <a:pt x="3052830" y="717653"/>
                    <a:pt x="3046346" y="718248"/>
                    <a:pt x="3051414" y="722056"/>
                  </a:cubicBezTo>
                  <a:cubicBezTo>
                    <a:pt x="3037781" y="724336"/>
                    <a:pt x="3029867" y="720895"/>
                    <a:pt x="3039537" y="718715"/>
                  </a:cubicBezTo>
                  <a:cubicBezTo>
                    <a:pt x="3028522" y="717130"/>
                    <a:pt x="3010330" y="722722"/>
                    <a:pt x="2994843" y="725680"/>
                  </a:cubicBezTo>
                  <a:cubicBezTo>
                    <a:pt x="2976240" y="731457"/>
                    <a:pt x="3015837" y="725638"/>
                    <a:pt x="3002983" y="732802"/>
                  </a:cubicBezTo>
                  <a:cubicBezTo>
                    <a:pt x="2990100" y="735675"/>
                    <a:pt x="2977203" y="738535"/>
                    <a:pt x="2964192" y="741437"/>
                  </a:cubicBezTo>
                  <a:cubicBezTo>
                    <a:pt x="2980332" y="735350"/>
                    <a:pt x="2963201" y="730381"/>
                    <a:pt x="2988797" y="724010"/>
                  </a:cubicBezTo>
                  <a:cubicBezTo>
                    <a:pt x="2912504" y="732971"/>
                    <a:pt x="2933641" y="759318"/>
                    <a:pt x="2979454" y="764882"/>
                  </a:cubicBezTo>
                  <a:cubicBezTo>
                    <a:pt x="2953589" y="765802"/>
                    <a:pt x="2927511" y="766028"/>
                    <a:pt x="2901816" y="768619"/>
                  </a:cubicBezTo>
                  <a:cubicBezTo>
                    <a:pt x="2889924" y="775868"/>
                    <a:pt x="2863323" y="783541"/>
                    <a:pt x="2835192" y="790492"/>
                  </a:cubicBezTo>
                  <a:cubicBezTo>
                    <a:pt x="2821135" y="793960"/>
                    <a:pt x="2806680" y="797259"/>
                    <a:pt x="2793514" y="800218"/>
                  </a:cubicBezTo>
                  <a:cubicBezTo>
                    <a:pt x="2780433" y="803545"/>
                    <a:pt x="2768725" y="806928"/>
                    <a:pt x="2759862" y="809448"/>
                  </a:cubicBezTo>
                  <a:cubicBezTo>
                    <a:pt x="2762694" y="814064"/>
                    <a:pt x="2752345" y="820363"/>
                    <a:pt x="2761958" y="824087"/>
                  </a:cubicBezTo>
                  <a:cubicBezTo>
                    <a:pt x="2727598" y="834322"/>
                    <a:pt x="2705343" y="839192"/>
                    <a:pt x="2693664" y="849739"/>
                  </a:cubicBezTo>
                  <a:cubicBezTo>
                    <a:pt x="2665548" y="853307"/>
                    <a:pt x="2713328" y="831165"/>
                    <a:pt x="2728462" y="822869"/>
                  </a:cubicBezTo>
                  <a:cubicBezTo>
                    <a:pt x="2713271" y="824455"/>
                    <a:pt x="2708075" y="829806"/>
                    <a:pt x="2678926" y="833105"/>
                  </a:cubicBezTo>
                  <a:cubicBezTo>
                    <a:pt x="2642245" y="841302"/>
                    <a:pt x="2697854" y="822813"/>
                    <a:pt x="2703757" y="827994"/>
                  </a:cubicBezTo>
                  <a:cubicBezTo>
                    <a:pt x="2710213" y="825262"/>
                    <a:pt x="2706929" y="823846"/>
                    <a:pt x="2716329" y="820731"/>
                  </a:cubicBezTo>
                  <a:cubicBezTo>
                    <a:pt x="2705131" y="820462"/>
                    <a:pt x="2690436" y="824526"/>
                    <a:pt x="2679393" y="823789"/>
                  </a:cubicBezTo>
                  <a:cubicBezTo>
                    <a:pt x="2694301" y="820972"/>
                    <a:pt x="2715168" y="816102"/>
                    <a:pt x="2738613" y="810015"/>
                  </a:cubicBezTo>
                  <a:cubicBezTo>
                    <a:pt x="2762113" y="804125"/>
                    <a:pt x="2787950" y="795985"/>
                    <a:pt x="2813716" y="790081"/>
                  </a:cubicBezTo>
                  <a:cubicBezTo>
                    <a:pt x="2864979" y="777269"/>
                    <a:pt x="2913241" y="762220"/>
                    <a:pt x="2931659" y="751687"/>
                  </a:cubicBezTo>
                  <a:cubicBezTo>
                    <a:pt x="2888763" y="757605"/>
                    <a:pt x="2898772" y="741508"/>
                    <a:pt x="2848684" y="747029"/>
                  </a:cubicBezTo>
                  <a:cubicBezTo>
                    <a:pt x="2814141" y="754703"/>
                    <a:pt x="2857419" y="755510"/>
                    <a:pt x="2816392" y="758964"/>
                  </a:cubicBezTo>
                  <a:cubicBezTo>
                    <a:pt x="2847014" y="756387"/>
                    <a:pt x="2815826" y="768407"/>
                    <a:pt x="2833649" y="772314"/>
                  </a:cubicBezTo>
                  <a:cubicBezTo>
                    <a:pt x="2786676" y="781545"/>
                    <a:pt x="2819634" y="767402"/>
                    <a:pt x="2812853" y="762970"/>
                  </a:cubicBezTo>
                  <a:cubicBezTo>
                    <a:pt x="2789507" y="770460"/>
                    <a:pt x="2796657" y="775386"/>
                    <a:pt x="2805009" y="780242"/>
                  </a:cubicBezTo>
                  <a:cubicBezTo>
                    <a:pt x="2797719" y="781644"/>
                    <a:pt x="2791504" y="782833"/>
                    <a:pt x="2786067" y="783880"/>
                  </a:cubicBezTo>
                  <a:cubicBezTo>
                    <a:pt x="2780716" y="785268"/>
                    <a:pt x="2776129" y="786457"/>
                    <a:pt x="2772037" y="787505"/>
                  </a:cubicBezTo>
                  <a:cubicBezTo>
                    <a:pt x="2763869" y="789671"/>
                    <a:pt x="2757668" y="791384"/>
                    <a:pt x="2751156" y="792899"/>
                  </a:cubicBezTo>
                  <a:cubicBezTo>
                    <a:pt x="2738117" y="795942"/>
                    <a:pt x="2723847" y="798222"/>
                    <a:pt x="2689643" y="802002"/>
                  </a:cubicBezTo>
                  <a:cubicBezTo>
                    <a:pt x="2679336" y="806164"/>
                    <a:pt x="2692290" y="807211"/>
                    <a:pt x="2701818" y="804083"/>
                  </a:cubicBezTo>
                  <a:cubicBezTo>
                    <a:pt x="2707552" y="805187"/>
                    <a:pt x="2695150" y="808684"/>
                    <a:pt x="2689275" y="811331"/>
                  </a:cubicBezTo>
                  <a:cubicBezTo>
                    <a:pt x="2699128" y="811954"/>
                    <a:pt x="2725291" y="803431"/>
                    <a:pt x="2717518" y="802002"/>
                  </a:cubicBezTo>
                  <a:cubicBezTo>
                    <a:pt x="2760655" y="792955"/>
                    <a:pt x="2714701" y="810779"/>
                    <a:pt x="2692036" y="816527"/>
                  </a:cubicBezTo>
                  <a:cubicBezTo>
                    <a:pt x="2675429" y="815196"/>
                    <a:pt x="2657152" y="816329"/>
                    <a:pt x="2640758" y="820448"/>
                  </a:cubicBezTo>
                  <a:cubicBezTo>
                    <a:pt x="2624350" y="824554"/>
                    <a:pt x="2609429" y="830288"/>
                    <a:pt x="2598797" y="835950"/>
                  </a:cubicBezTo>
                  <a:cubicBezTo>
                    <a:pt x="2577504" y="847290"/>
                    <a:pt x="2573569" y="858290"/>
                    <a:pt x="2608310" y="856025"/>
                  </a:cubicBezTo>
                  <a:cubicBezTo>
                    <a:pt x="2581496" y="854709"/>
                    <a:pt x="2571657" y="858574"/>
                    <a:pt x="2528690" y="874302"/>
                  </a:cubicBezTo>
                  <a:cubicBezTo>
                    <a:pt x="2520408" y="873198"/>
                    <a:pt x="2512311" y="872617"/>
                    <a:pt x="2504199" y="871994"/>
                  </a:cubicBezTo>
                  <a:cubicBezTo>
                    <a:pt x="2512594" y="868795"/>
                    <a:pt x="2519333" y="868427"/>
                    <a:pt x="2528535" y="865015"/>
                  </a:cubicBezTo>
                  <a:cubicBezTo>
                    <a:pt x="2521824" y="864973"/>
                    <a:pt x="2513188" y="867875"/>
                    <a:pt x="2507143" y="867507"/>
                  </a:cubicBezTo>
                  <a:cubicBezTo>
                    <a:pt x="2495181" y="873113"/>
                    <a:pt x="2495690" y="885005"/>
                    <a:pt x="2513457" y="877459"/>
                  </a:cubicBezTo>
                  <a:cubicBezTo>
                    <a:pt x="2525802" y="879087"/>
                    <a:pt x="2482694" y="886944"/>
                    <a:pt x="2468339" y="897463"/>
                  </a:cubicBezTo>
                  <a:cubicBezTo>
                    <a:pt x="2468056" y="895000"/>
                    <a:pt x="2467744" y="892551"/>
                    <a:pt x="2458839" y="892112"/>
                  </a:cubicBezTo>
                  <a:cubicBezTo>
                    <a:pt x="2452681" y="895764"/>
                    <a:pt x="2436046" y="910870"/>
                    <a:pt x="2459349" y="901441"/>
                  </a:cubicBezTo>
                  <a:cubicBezTo>
                    <a:pt x="2449085" y="913772"/>
                    <a:pt x="2442219" y="899473"/>
                    <a:pt x="2413706" y="912158"/>
                  </a:cubicBezTo>
                  <a:cubicBezTo>
                    <a:pt x="2413012" y="909454"/>
                    <a:pt x="2429449" y="900280"/>
                    <a:pt x="2410308" y="907274"/>
                  </a:cubicBezTo>
                  <a:cubicBezTo>
                    <a:pt x="2405014" y="906014"/>
                    <a:pt x="2415915" y="902999"/>
                    <a:pt x="2419326" y="903253"/>
                  </a:cubicBezTo>
                  <a:cubicBezTo>
                    <a:pt x="2428090" y="899289"/>
                    <a:pt x="2418859" y="899558"/>
                    <a:pt x="2416099" y="898341"/>
                  </a:cubicBezTo>
                  <a:cubicBezTo>
                    <a:pt x="2428868" y="895085"/>
                    <a:pt x="2443195" y="889719"/>
                    <a:pt x="2458471" y="882683"/>
                  </a:cubicBezTo>
                  <a:cubicBezTo>
                    <a:pt x="2461359" y="888926"/>
                    <a:pt x="2471142" y="883009"/>
                    <a:pt x="2480202" y="888969"/>
                  </a:cubicBezTo>
                  <a:cubicBezTo>
                    <a:pt x="2477357" y="880347"/>
                    <a:pt x="2490820" y="871980"/>
                    <a:pt x="2458160" y="873297"/>
                  </a:cubicBezTo>
                  <a:cubicBezTo>
                    <a:pt x="2490452" y="859437"/>
                    <a:pt x="2506209" y="856960"/>
                    <a:pt x="2519970" y="857498"/>
                  </a:cubicBezTo>
                  <a:cubicBezTo>
                    <a:pt x="2533745" y="858036"/>
                    <a:pt x="2545169" y="860485"/>
                    <a:pt x="2568628" y="855742"/>
                  </a:cubicBezTo>
                  <a:cubicBezTo>
                    <a:pt x="2550677" y="851637"/>
                    <a:pt x="2551497" y="851806"/>
                    <a:pt x="2516020" y="854241"/>
                  </a:cubicBezTo>
                  <a:cubicBezTo>
                    <a:pt x="2581086" y="834917"/>
                    <a:pt x="2556283" y="843156"/>
                    <a:pt x="2571742" y="832694"/>
                  </a:cubicBezTo>
                  <a:cubicBezTo>
                    <a:pt x="2564848" y="825715"/>
                    <a:pt x="2601713" y="830089"/>
                    <a:pt x="2574800" y="837748"/>
                  </a:cubicBezTo>
                  <a:cubicBezTo>
                    <a:pt x="2583790" y="837649"/>
                    <a:pt x="2597338" y="831165"/>
                    <a:pt x="2605535" y="832142"/>
                  </a:cubicBezTo>
                  <a:cubicBezTo>
                    <a:pt x="2616281" y="823308"/>
                    <a:pt x="2583875" y="832850"/>
                    <a:pt x="2584172" y="824766"/>
                  </a:cubicBezTo>
                  <a:cubicBezTo>
                    <a:pt x="2603723" y="825602"/>
                    <a:pt x="2632675" y="813016"/>
                    <a:pt x="2652070" y="814446"/>
                  </a:cubicBezTo>
                  <a:cubicBezTo>
                    <a:pt x="2653910" y="809958"/>
                    <a:pt x="2648715" y="809024"/>
                    <a:pt x="2640022" y="810000"/>
                  </a:cubicBezTo>
                  <a:cubicBezTo>
                    <a:pt x="2631301" y="810864"/>
                    <a:pt x="2618900" y="812988"/>
                    <a:pt x="2605932" y="813285"/>
                  </a:cubicBezTo>
                  <a:cubicBezTo>
                    <a:pt x="2615205" y="809717"/>
                    <a:pt x="2622340" y="809094"/>
                    <a:pt x="2629772" y="808075"/>
                  </a:cubicBezTo>
                  <a:cubicBezTo>
                    <a:pt x="2637219" y="807070"/>
                    <a:pt x="2644892" y="805470"/>
                    <a:pt x="2655638" y="800982"/>
                  </a:cubicBezTo>
                  <a:cubicBezTo>
                    <a:pt x="2668195" y="801775"/>
                    <a:pt x="2657308" y="805711"/>
                    <a:pt x="2664670" y="807183"/>
                  </a:cubicBezTo>
                  <a:cubicBezTo>
                    <a:pt x="2678289" y="798703"/>
                    <a:pt x="2720095" y="785325"/>
                    <a:pt x="2761363" y="771833"/>
                  </a:cubicBezTo>
                  <a:cubicBezTo>
                    <a:pt x="2781877" y="764641"/>
                    <a:pt x="2802773" y="759431"/>
                    <a:pt x="2819733" y="753867"/>
                  </a:cubicBezTo>
                  <a:cubicBezTo>
                    <a:pt x="2836721" y="748431"/>
                    <a:pt x="2849958" y="743363"/>
                    <a:pt x="2855791" y="739059"/>
                  </a:cubicBezTo>
                  <a:cubicBezTo>
                    <a:pt x="2872737" y="736355"/>
                    <a:pt x="2886753" y="736978"/>
                    <a:pt x="2899268" y="739172"/>
                  </a:cubicBezTo>
                  <a:cubicBezTo>
                    <a:pt x="2907153" y="731173"/>
                    <a:pt x="2896351" y="733651"/>
                    <a:pt x="2928106" y="731612"/>
                  </a:cubicBezTo>
                  <a:cubicBezTo>
                    <a:pt x="2944825" y="720810"/>
                    <a:pt x="2962536" y="721447"/>
                    <a:pt x="2994120" y="710929"/>
                  </a:cubicBezTo>
                  <a:cubicBezTo>
                    <a:pt x="3000293" y="721391"/>
                    <a:pt x="3077336" y="701741"/>
                    <a:pt x="3043458" y="714907"/>
                  </a:cubicBezTo>
                  <a:cubicBezTo>
                    <a:pt x="3049404" y="716577"/>
                    <a:pt x="3059909" y="713364"/>
                    <a:pt x="3068814" y="712472"/>
                  </a:cubicBezTo>
                  <a:cubicBezTo>
                    <a:pt x="3079587" y="709187"/>
                    <a:pt x="3072962" y="706809"/>
                    <a:pt x="3061990" y="705634"/>
                  </a:cubicBezTo>
                  <a:cubicBezTo>
                    <a:pt x="3051075" y="704827"/>
                    <a:pt x="3035813" y="705223"/>
                    <a:pt x="3029315" y="706115"/>
                  </a:cubicBezTo>
                  <a:cubicBezTo>
                    <a:pt x="3010132" y="709032"/>
                    <a:pt x="3025365" y="705054"/>
                    <a:pt x="3046106" y="701613"/>
                  </a:cubicBezTo>
                  <a:cubicBezTo>
                    <a:pt x="3051287" y="700750"/>
                    <a:pt x="3056822" y="699929"/>
                    <a:pt x="3062245" y="699249"/>
                  </a:cubicBezTo>
                  <a:cubicBezTo>
                    <a:pt x="3067695" y="698824"/>
                    <a:pt x="3073046" y="698555"/>
                    <a:pt x="3077832" y="698513"/>
                  </a:cubicBezTo>
                  <a:close/>
                  <a:moveTo>
                    <a:pt x="4060317" y="697799"/>
                  </a:moveTo>
                  <a:cubicBezTo>
                    <a:pt x="4063003" y="697720"/>
                    <a:pt x="4067911" y="698378"/>
                    <a:pt x="4073587" y="699291"/>
                  </a:cubicBezTo>
                  <a:cubicBezTo>
                    <a:pt x="4079251" y="700254"/>
                    <a:pt x="4085707" y="701344"/>
                    <a:pt x="4091455" y="702321"/>
                  </a:cubicBezTo>
                  <a:cubicBezTo>
                    <a:pt x="4097147" y="703524"/>
                    <a:pt x="4102159" y="704473"/>
                    <a:pt x="4105047" y="704600"/>
                  </a:cubicBezTo>
                  <a:cubicBezTo>
                    <a:pt x="4110991" y="714100"/>
                    <a:pt x="4131803" y="717257"/>
                    <a:pt x="4139603" y="725850"/>
                  </a:cubicBezTo>
                  <a:cubicBezTo>
                    <a:pt x="4107043" y="719918"/>
                    <a:pt x="4098321" y="702760"/>
                    <a:pt x="4060379" y="700735"/>
                  </a:cubicBezTo>
                  <a:cubicBezTo>
                    <a:pt x="4057167" y="698696"/>
                    <a:pt x="4057629" y="697879"/>
                    <a:pt x="4060317" y="697799"/>
                  </a:cubicBezTo>
                  <a:close/>
                  <a:moveTo>
                    <a:pt x="2264986" y="697125"/>
                  </a:moveTo>
                  <a:cubicBezTo>
                    <a:pt x="2244840" y="695185"/>
                    <a:pt x="2216059" y="697578"/>
                    <a:pt x="2162814" y="710914"/>
                  </a:cubicBezTo>
                  <a:cubicBezTo>
                    <a:pt x="2165943" y="723924"/>
                    <a:pt x="2235865" y="701499"/>
                    <a:pt x="2242774" y="710008"/>
                  </a:cubicBezTo>
                  <a:cubicBezTo>
                    <a:pt x="2194922" y="720682"/>
                    <a:pt x="2169510" y="723174"/>
                    <a:pt x="2140347" y="725467"/>
                  </a:cubicBezTo>
                  <a:cubicBezTo>
                    <a:pt x="2146321" y="726232"/>
                    <a:pt x="2133848" y="730960"/>
                    <a:pt x="2121348" y="735986"/>
                  </a:cubicBezTo>
                  <a:cubicBezTo>
                    <a:pt x="2128143" y="735193"/>
                    <a:pt x="2134443" y="734174"/>
                    <a:pt x="2140148" y="733226"/>
                  </a:cubicBezTo>
                  <a:cubicBezTo>
                    <a:pt x="2145896" y="732348"/>
                    <a:pt x="2151163" y="731753"/>
                    <a:pt x="2155707" y="731300"/>
                  </a:cubicBezTo>
                  <a:cubicBezTo>
                    <a:pt x="2164810" y="730479"/>
                    <a:pt x="2171280" y="730819"/>
                    <a:pt x="2174494" y="734372"/>
                  </a:cubicBezTo>
                  <a:cubicBezTo>
                    <a:pt x="2226082" y="709795"/>
                    <a:pt x="2310034" y="703920"/>
                    <a:pt x="2269601" y="719380"/>
                  </a:cubicBezTo>
                  <a:cubicBezTo>
                    <a:pt x="2273948" y="719380"/>
                    <a:pt x="2278336" y="719366"/>
                    <a:pt x="2282768" y="719352"/>
                  </a:cubicBezTo>
                  <a:cubicBezTo>
                    <a:pt x="2287397" y="718856"/>
                    <a:pt x="2292564" y="717539"/>
                    <a:pt x="2298001" y="715826"/>
                  </a:cubicBezTo>
                  <a:cubicBezTo>
                    <a:pt x="2303465" y="714127"/>
                    <a:pt x="2309284" y="712315"/>
                    <a:pt x="2315102" y="710503"/>
                  </a:cubicBezTo>
                  <a:cubicBezTo>
                    <a:pt x="2296557" y="705208"/>
                    <a:pt x="2285118" y="699078"/>
                    <a:pt x="2264986" y="697125"/>
                  </a:cubicBezTo>
                  <a:close/>
                  <a:moveTo>
                    <a:pt x="2399904" y="695398"/>
                  </a:moveTo>
                  <a:cubicBezTo>
                    <a:pt x="2355337" y="709753"/>
                    <a:pt x="2353893" y="718304"/>
                    <a:pt x="2305999" y="733778"/>
                  </a:cubicBezTo>
                  <a:cubicBezTo>
                    <a:pt x="2347310" y="729332"/>
                    <a:pt x="2359683" y="715954"/>
                    <a:pt x="2380508" y="703934"/>
                  </a:cubicBezTo>
                  <a:cubicBezTo>
                    <a:pt x="2386921" y="704288"/>
                    <a:pt x="2396095" y="700876"/>
                    <a:pt x="2403273" y="700282"/>
                  </a:cubicBezTo>
                  <a:cubicBezTo>
                    <a:pt x="2397129" y="703680"/>
                    <a:pt x="2384345" y="708677"/>
                    <a:pt x="2390348" y="709144"/>
                  </a:cubicBezTo>
                  <a:cubicBezTo>
                    <a:pt x="2412617" y="699900"/>
                    <a:pt x="2415859" y="695313"/>
                    <a:pt x="2399904" y="695398"/>
                  </a:cubicBezTo>
                  <a:close/>
                  <a:moveTo>
                    <a:pt x="3820149" y="693478"/>
                  </a:moveTo>
                  <a:cubicBezTo>
                    <a:pt x="3827535" y="692966"/>
                    <a:pt x="3840039" y="693869"/>
                    <a:pt x="3852383" y="694747"/>
                  </a:cubicBezTo>
                  <a:cubicBezTo>
                    <a:pt x="3868607" y="704345"/>
                    <a:pt x="3843295" y="702391"/>
                    <a:pt x="3818631" y="700693"/>
                  </a:cubicBezTo>
                  <a:cubicBezTo>
                    <a:pt x="3810499" y="695915"/>
                    <a:pt x="3812765" y="693989"/>
                    <a:pt x="3820149" y="693478"/>
                  </a:cubicBezTo>
                  <a:close/>
                  <a:moveTo>
                    <a:pt x="4433223" y="691632"/>
                  </a:moveTo>
                  <a:cubicBezTo>
                    <a:pt x="4458167" y="705662"/>
                    <a:pt x="4451795" y="693274"/>
                    <a:pt x="4468035" y="704911"/>
                  </a:cubicBezTo>
                  <a:cubicBezTo>
                    <a:pt x="4492045" y="724477"/>
                    <a:pt x="4436635" y="692736"/>
                    <a:pt x="4452065" y="709300"/>
                  </a:cubicBezTo>
                  <a:cubicBezTo>
                    <a:pt x="4472679" y="724434"/>
                    <a:pt x="4468969" y="711339"/>
                    <a:pt x="4491917" y="721022"/>
                  </a:cubicBezTo>
                  <a:cubicBezTo>
                    <a:pt x="4499661" y="728384"/>
                    <a:pt x="4507377" y="735703"/>
                    <a:pt x="4515079" y="743022"/>
                  </a:cubicBezTo>
                  <a:cubicBezTo>
                    <a:pt x="4497807" y="739469"/>
                    <a:pt x="4466831" y="712047"/>
                    <a:pt x="4466081" y="722495"/>
                  </a:cubicBezTo>
                  <a:cubicBezTo>
                    <a:pt x="4429059" y="707063"/>
                    <a:pt x="4453891" y="705633"/>
                    <a:pt x="4433223" y="691632"/>
                  </a:cubicBezTo>
                  <a:close/>
                  <a:moveTo>
                    <a:pt x="5340737" y="690755"/>
                  </a:moveTo>
                  <a:cubicBezTo>
                    <a:pt x="5350789" y="696800"/>
                    <a:pt x="5353607" y="702534"/>
                    <a:pt x="5359027" y="708352"/>
                  </a:cubicBezTo>
                  <a:cubicBezTo>
                    <a:pt x="5364831" y="709202"/>
                    <a:pt x="5377447" y="715672"/>
                    <a:pt x="5395327" y="726587"/>
                  </a:cubicBezTo>
                  <a:cubicBezTo>
                    <a:pt x="5397039" y="732080"/>
                    <a:pt x="5384043" y="725213"/>
                    <a:pt x="5387343" y="731995"/>
                  </a:cubicBezTo>
                  <a:cubicBezTo>
                    <a:pt x="5403311" y="742811"/>
                    <a:pt x="5408309" y="744835"/>
                    <a:pt x="5412555" y="746279"/>
                  </a:cubicBezTo>
                  <a:cubicBezTo>
                    <a:pt x="5416831" y="747667"/>
                    <a:pt x="5420413" y="748417"/>
                    <a:pt x="5433027" y="757378"/>
                  </a:cubicBezTo>
                  <a:cubicBezTo>
                    <a:pt x="5460619" y="788241"/>
                    <a:pt x="5376511" y="738620"/>
                    <a:pt x="5426811" y="774197"/>
                  </a:cubicBezTo>
                  <a:cubicBezTo>
                    <a:pt x="5416323" y="769270"/>
                    <a:pt x="5407233" y="763494"/>
                    <a:pt x="5399151" y="757081"/>
                  </a:cubicBezTo>
                  <a:cubicBezTo>
                    <a:pt x="5390981" y="750781"/>
                    <a:pt x="5383577" y="744198"/>
                    <a:pt x="5376907" y="736978"/>
                  </a:cubicBezTo>
                  <a:cubicBezTo>
                    <a:pt x="5363515" y="722637"/>
                    <a:pt x="5352503" y="706583"/>
                    <a:pt x="5340737" y="690755"/>
                  </a:cubicBezTo>
                  <a:close/>
                  <a:moveTo>
                    <a:pt x="4310763" y="690301"/>
                  </a:moveTo>
                  <a:cubicBezTo>
                    <a:pt x="4338991" y="697139"/>
                    <a:pt x="4300201" y="695879"/>
                    <a:pt x="4340491" y="703439"/>
                  </a:cubicBezTo>
                  <a:cubicBezTo>
                    <a:pt x="4336557" y="706398"/>
                    <a:pt x="4348435" y="716393"/>
                    <a:pt x="4344499" y="719394"/>
                  </a:cubicBezTo>
                  <a:cubicBezTo>
                    <a:pt x="4354749" y="719012"/>
                    <a:pt x="4365919" y="711041"/>
                    <a:pt x="4359675" y="720003"/>
                  </a:cubicBezTo>
                  <a:cubicBezTo>
                    <a:pt x="4369275" y="726373"/>
                    <a:pt x="4388599" y="729304"/>
                    <a:pt x="4404115" y="734726"/>
                  </a:cubicBezTo>
                  <a:cubicBezTo>
                    <a:pt x="4391189" y="729445"/>
                    <a:pt x="4383417" y="724972"/>
                    <a:pt x="4379439" y="721928"/>
                  </a:cubicBezTo>
                  <a:cubicBezTo>
                    <a:pt x="4375503" y="718743"/>
                    <a:pt x="4375517" y="716492"/>
                    <a:pt x="4378165" y="715614"/>
                  </a:cubicBezTo>
                  <a:cubicBezTo>
                    <a:pt x="4380783" y="714807"/>
                    <a:pt x="4386135" y="715090"/>
                    <a:pt x="4392605" y="717738"/>
                  </a:cubicBezTo>
                  <a:cubicBezTo>
                    <a:pt x="4399075" y="720371"/>
                    <a:pt x="4406819" y="724887"/>
                    <a:pt x="4414449" y="731668"/>
                  </a:cubicBezTo>
                  <a:cubicBezTo>
                    <a:pt x="4405601" y="728497"/>
                    <a:pt x="4399797" y="724321"/>
                    <a:pt x="4390099" y="721517"/>
                  </a:cubicBezTo>
                  <a:cubicBezTo>
                    <a:pt x="4405815" y="737911"/>
                    <a:pt x="4452743" y="745358"/>
                    <a:pt x="4466903" y="762205"/>
                  </a:cubicBezTo>
                  <a:cubicBezTo>
                    <a:pt x="4472719" y="761681"/>
                    <a:pt x="4473513" y="758609"/>
                    <a:pt x="4472903" y="754886"/>
                  </a:cubicBezTo>
                  <a:cubicBezTo>
                    <a:pt x="4456623" y="745910"/>
                    <a:pt x="4458675" y="751970"/>
                    <a:pt x="4434127" y="737430"/>
                  </a:cubicBezTo>
                  <a:cubicBezTo>
                    <a:pt x="4430263" y="731527"/>
                    <a:pt x="4455519" y="746349"/>
                    <a:pt x="4449135" y="738789"/>
                  </a:cubicBezTo>
                  <a:cubicBezTo>
                    <a:pt x="4470129" y="746179"/>
                    <a:pt x="4474787" y="758071"/>
                    <a:pt x="4502379" y="763578"/>
                  </a:cubicBezTo>
                  <a:cubicBezTo>
                    <a:pt x="4498755" y="765192"/>
                    <a:pt x="4502111" y="770317"/>
                    <a:pt x="4510789" y="778160"/>
                  </a:cubicBezTo>
                  <a:cubicBezTo>
                    <a:pt x="4408347" y="745684"/>
                    <a:pt x="4382539" y="728200"/>
                    <a:pt x="4358797" y="731781"/>
                  </a:cubicBezTo>
                  <a:cubicBezTo>
                    <a:pt x="4334065" y="724859"/>
                    <a:pt x="4321863" y="713632"/>
                    <a:pt x="4299833" y="705619"/>
                  </a:cubicBezTo>
                  <a:cubicBezTo>
                    <a:pt x="4313991" y="710716"/>
                    <a:pt x="4353531" y="719493"/>
                    <a:pt x="4300499" y="693812"/>
                  </a:cubicBezTo>
                  <a:cubicBezTo>
                    <a:pt x="4297739" y="689890"/>
                    <a:pt x="4317063" y="695780"/>
                    <a:pt x="4310763" y="690301"/>
                  </a:cubicBezTo>
                  <a:close/>
                  <a:moveTo>
                    <a:pt x="1541848" y="688300"/>
                  </a:moveTo>
                  <a:cubicBezTo>
                    <a:pt x="1542923" y="689365"/>
                    <a:pt x="1490187" y="719543"/>
                    <a:pt x="1487461" y="731781"/>
                  </a:cubicBezTo>
                  <a:cubicBezTo>
                    <a:pt x="1487079" y="728794"/>
                    <a:pt x="1486414" y="726019"/>
                    <a:pt x="1473318" y="735264"/>
                  </a:cubicBezTo>
                  <a:cubicBezTo>
                    <a:pt x="1467797" y="732999"/>
                    <a:pt x="1489641" y="722211"/>
                    <a:pt x="1502000" y="713335"/>
                  </a:cubicBezTo>
                  <a:cubicBezTo>
                    <a:pt x="1463705" y="735038"/>
                    <a:pt x="1449647" y="742994"/>
                    <a:pt x="1435589" y="752408"/>
                  </a:cubicBezTo>
                  <a:cubicBezTo>
                    <a:pt x="1428610" y="757193"/>
                    <a:pt x="1421404" y="762092"/>
                    <a:pt x="1411550" y="769836"/>
                  </a:cubicBezTo>
                  <a:cubicBezTo>
                    <a:pt x="1401768" y="777651"/>
                    <a:pt x="1388998" y="787886"/>
                    <a:pt x="1370438" y="802779"/>
                  </a:cubicBezTo>
                  <a:cubicBezTo>
                    <a:pt x="1369631" y="800401"/>
                    <a:pt x="1368768" y="798023"/>
                    <a:pt x="1358617" y="801293"/>
                  </a:cubicBezTo>
                  <a:cubicBezTo>
                    <a:pt x="1385898" y="780355"/>
                    <a:pt x="1400197" y="771436"/>
                    <a:pt x="1397875" y="764598"/>
                  </a:cubicBezTo>
                  <a:cubicBezTo>
                    <a:pt x="1400734" y="762078"/>
                    <a:pt x="1405350" y="759359"/>
                    <a:pt x="1410715" y="756896"/>
                  </a:cubicBezTo>
                  <a:cubicBezTo>
                    <a:pt x="1416109" y="754475"/>
                    <a:pt x="1422098" y="752097"/>
                    <a:pt x="1427378" y="749846"/>
                  </a:cubicBezTo>
                  <a:cubicBezTo>
                    <a:pt x="1437939" y="745358"/>
                    <a:pt x="1445712" y="741380"/>
                    <a:pt x="1440445" y="738492"/>
                  </a:cubicBezTo>
                  <a:cubicBezTo>
                    <a:pt x="1461313" y="724844"/>
                    <a:pt x="1462729" y="729828"/>
                    <a:pt x="1445018" y="742328"/>
                  </a:cubicBezTo>
                  <a:cubicBezTo>
                    <a:pt x="1476319" y="723910"/>
                    <a:pt x="1506163" y="708663"/>
                    <a:pt x="1537790" y="689763"/>
                  </a:cubicBezTo>
                  <a:cubicBezTo>
                    <a:pt x="1540443" y="688590"/>
                    <a:pt x="1541695" y="688148"/>
                    <a:pt x="1541848" y="688300"/>
                  </a:cubicBezTo>
                  <a:close/>
                  <a:moveTo>
                    <a:pt x="1462913" y="688220"/>
                  </a:moveTo>
                  <a:cubicBezTo>
                    <a:pt x="1475074" y="693302"/>
                    <a:pt x="1363658" y="741111"/>
                    <a:pt x="1421730" y="723457"/>
                  </a:cubicBezTo>
                  <a:cubicBezTo>
                    <a:pt x="1387427" y="748303"/>
                    <a:pt x="1378622" y="734358"/>
                    <a:pt x="1374445" y="746208"/>
                  </a:cubicBezTo>
                  <a:cubicBezTo>
                    <a:pt x="1357485" y="758751"/>
                    <a:pt x="1369193" y="745755"/>
                    <a:pt x="1353422" y="752437"/>
                  </a:cubicBezTo>
                  <a:cubicBezTo>
                    <a:pt x="1359085" y="747411"/>
                    <a:pt x="1373681" y="738393"/>
                    <a:pt x="1385106" y="731003"/>
                  </a:cubicBezTo>
                  <a:cubicBezTo>
                    <a:pt x="1396700" y="723839"/>
                    <a:pt x="1405280" y="718474"/>
                    <a:pt x="1398102" y="719592"/>
                  </a:cubicBezTo>
                  <a:cubicBezTo>
                    <a:pt x="1410504" y="710758"/>
                    <a:pt x="1410674" y="713618"/>
                    <a:pt x="1405350" y="717724"/>
                  </a:cubicBezTo>
                  <a:cubicBezTo>
                    <a:pt x="1421659" y="714340"/>
                    <a:pt x="1442541" y="700579"/>
                    <a:pt x="1462913" y="688220"/>
                  </a:cubicBezTo>
                  <a:close/>
                  <a:moveTo>
                    <a:pt x="2058619" y="685667"/>
                  </a:moveTo>
                  <a:cubicBezTo>
                    <a:pt x="2057021" y="685309"/>
                    <a:pt x="2054498" y="685280"/>
                    <a:pt x="2050716" y="685701"/>
                  </a:cubicBezTo>
                  <a:cubicBezTo>
                    <a:pt x="2046393" y="686182"/>
                    <a:pt x="2040426" y="687251"/>
                    <a:pt x="2032314" y="689084"/>
                  </a:cubicBezTo>
                  <a:cubicBezTo>
                    <a:pt x="1983627" y="712471"/>
                    <a:pt x="1958215" y="716959"/>
                    <a:pt x="1941566" y="734726"/>
                  </a:cubicBezTo>
                  <a:cubicBezTo>
                    <a:pt x="1946040" y="729998"/>
                    <a:pt x="1935224" y="720215"/>
                    <a:pt x="1930750" y="731215"/>
                  </a:cubicBezTo>
                  <a:cubicBezTo>
                    <a:pt x="1867822" y="773857"/>
                    <a:pt x="1906726" y="779010"/>
                    <a:pt x="1981603" y="754419"/>
                  </a:cubicBezTo>
                  <a:cubicBezTo>
                    <a:pt x="1983684" y="741323"/>
                    <a:pt x="1994556" y="718799"/>
                    <a:pt x="1983769" y="716393"/>
                  </a:cubicBezTo>
                  <a:cubicBezTo>
                    <a:pt x="2031875" y="695766"/>
                    <a:pt x="2011403" y="707828"/>
                    <a:pt x="2056522" y="692198"/>
                  </a:cubicBezTo>
                  <a:cubicBezTo>
                    <a:pt x="2031110" y="709229"/>
                    <a:pt x="2042209" y="703057"/>
                    <a:pt x="2011078" y="714382"/>
                  </a:cubicBezTo>
                  <a:cubicBezTo>
                    <a:pt x="2014277" y="715203"/>
                    <a:pt x="2010809" y="718403"/>
                    <a:pt x="1998464" y="724816"/>
                  </a:cubicBezTo>
                  <a:cubicBezTo>
                    <a:pt x="2012703" y="722650"/>
                    <a:pt x="2033630" y="716065"/>
                    <a:pt x="2032453" y="719919"/>
                  </a:cubicBezTo>
                  <a:lnTo>
                    <a:pt x="2023820" y="727001"/>
                  </a:lnTo>
                  <a:lnTo>
                    <a:pt x="2020408" y="727848"/>
                  </a:lnTo>
                  <a:lnTo>
                    <a:pt x="2014059" y="727965"/>
                  </a:lnTo>
                  <a:cubicBezTo>
                    <a:pt x="2001723" y="729031"/>
                    <a:pt x="1982704" y="732429"/>
                    <a:pt x="1992759" y="734712"/>
                  </a:cubicBezTo>
                  <a:lnTo>
                    <a:pt x="2020408" y="727848"/>
                  </a:lnTo>
                  <a:lnTo>
                    <a:pt x="2022842" y="727803"/>
                  </a:lnTo>
                  <a:lnTo>
                    <a:pt x="2023820" y="727001"/>
                  </a:lnTo>
                  <a:lnTo>
                    <a:pt x="2045848" y="721532"/>
                  </a:lnTo>
                  <a:cubicBezTo>
                    <a:pt x="2015891" y="728327"/>
                    <a:pt x="2055404" y="710248"/>
                    <a:pt x="2071033" y="700777"/>
                  </a:cubicBezTo>
                  <a:cubicBezTo>
                    <a:pt x="2035677" y="706858"/>
                    <a:pt x="2069804" y="688176"/>
                    <a:pt x="2058619" y="685667"/>
                  </a:cubicBezTo>
                  <a:close/>
                  <a:moveTo>
                    <a:pt x="3714567" y="685516"/>
                  </a:moveTo>
                  <a:cubicBezTo>
                    <a:pt x="3721431" y="685629"/>
                    <a:pt x="3730299" y="685934"/>
                    <a:pt x="3747775" y="685573"/>
                  </a:cubicBezTo>
                  <a:cubicBezTo>
                    <a:pt x="3760955" y="692071"/>
                    <a:pt x="3716871" y="700240"/>
                    <a:pt x="3693399" y="686606"/>
                  </a:cubicBezTo>
                  <a:cubicBezTo>
                    <a:pt x="3702849" y="685480"/>
                    <a:pt x="3707705" y="685403"/>
                    <a:pt x="3714567" y="685516"/>
                  </a:cubicBezTo>
                  <a:close/>
                  <a:moveTo>
                    <a:pt x="3579951" y="683050"/>
                  </a:moveTo>
                  <a:cubicBezTo>
                    <a:pt x="3587507" y="683211"/>
                    <a:pt x="3596847" y="684716"/>
                    <a:pt x="3609489" y="688800"/>
                  </a:cubicBezTo>
                  <a:cubicBezTo>
                    <a:pt x="3583271" y="689268"/>
                    <a:pt x="3548019" y="688220"/>
                    <a:pt x="3561015" y="695426"/>
                  </a:cubicBezTo>
                  <a:cubicBezTo>
                    <a:pt x="3544155" y="693798"/>
                    <a:pt x="3530831" y="689721"/>
                    <a:pt x="3519209" y="684525"/>
                  </a:cubicBezTo>
                  <a:cubicBezTo>
                    <a:pt x="3550691" y="694177"/>
                    <a:pt x="3557287" y="682566"/>
                    <a:pt x="3579951" y="683050"/>
                  </a:cubicBezTo>
                  <a:close/>
                  <a:moveTo>
                    <a:pt x="2246501" y="680007"/>
                  </a:moveTo>
                  <a:cubicBezTo>
                    <a:pt x="2225463" y="681439"/>
                    <a:pt x="2201025" y="685855"/>
                    <a:pt x="2181530" y="691773"/>
                  </a:cubicBezTo>
                  <a:cubicBezTo>
                    <a:pt x="2233741" y="685247"/>
                    <a:pt x="2234293" y="697365"/>
                    <a:pt x="2291064" y="686153"/>
                  </a:cubicBezTo>
                  <a:cubicBezTo>
                    <a:pt x="2285175" y="680129"/>
                    <a:pt x="2267538" y="678575"/>
                    <a:pt x="2246501" y="680007"/>
                  </a:cubicBezTo>
                  <a:close/>
                  <a:moveTo>
                    <a:pt x="4920923" y="679386"/>
                  </a:moveTo>
                  <a:cubicBezTo>
                    <a:pt x="4943643" y="690046"/>
                    <a:pt x="4995897" y="743603"/>
                    <a:pt x="4969891" y="708536"/>
                  </a:cubicBezTo>
                  <a:cubicBezTo>
                    <a:pt x="5001957" y="727308"/>
                    <a:pt x="4992147" y="735703"/>
                    <a:pt x="4999875" y="745033"/>
                  </a:cubicBezTo>
                  <a:cubicBezTo>
                    <a:pt x="4979631" y="728200"/>
                    <a:pt x="4953511" y="712018"/>
                    <a:pt x="4939695" y="694492"/>
                  </a:cubicBezTo>
                  <a:cubicBezTo>
                    <a:pt x="4927391" y="697988"/>
                    <a:pt x="4989513" y="742031"/>
                    <a:pt x="5006687" y="761030"/>
                  </a:cubicBezTo>
                  <a:cubicBezTo>
                    <a:pt x="4996975" y="756415"/>
                    <a:pt x="4994015" y="751191"/>
                    <a:pt x="4988395" y="746066"/>
                  </a:cubicBezTo>
                  <a:cubicBezTo>
                    <a:pt x="4950821" y="724561"/>
                    <a:pt x="4994483" y="759275"/>
                    <a:pt x="4956995" y="737827"/>
                  </a:cubicBezTo>
                  <a:cubicBezTo>
                    <a:pt x="4945143" y="724108"/>
                    <a:pt x="4930931" y="710418"/>
                    <a:pt x="4911239" y="697351"/>
                  </a:cubicBezTo>
                  <a:cubicBezTo>
                    <a:pt x="4908323" y="692382"/>
                    <a:pt x="4918911" y="699121"/>
                    <a:pt x="4921375" y="702052"/>
                  </a:cubicBezTo>
                  <a:cubicBezTo>
                    <a:pt x="4930619" y="706950"/>
                    <a:pt x="4929091" y="704373"/>
                    <a:pt x="4926951" y="701429"/>
                  </a:cubicBezTo>
                  <a:cubicBezTo>
                    <a:pt x="4950085" y="710588"/>
                    <a:pt x="4920525" y="714354"/>
                    <a:pt x="4964199" y="731598"/>
                  </a:cubicBezTo>
                  <a:cubicBezTo>
                    <a:pt x="4974025" y="730904"/>
                    <a:pt x="4908379" y="683534"/>
                    <a:pt x="4920923" y="679386"/>
                  </a:cubicBezTo>
                  <a:close/>
                  <a:moveTo>
                    <a:pt x="3340688" y="676017"/>
                  </a:moveTo>
                  <a:cubicBezTo>
                    <a:pt x="3340008" y="678467"/>
                    <a:pt x="3339612" y="680902"/>
                    <a:pt x="3347964" y="683960"/>
                  </a:cubicBezTo>
                  <a:cubicBezTo>
                    <a:pt x="3327791" y="681935"/>
                    <a:pt x="3300142" y="686126"/>
                    <a:pt x="3285305" y="679613"/>
                  </a:cubicBezTo>
                  <a:cubicBezTo>
                    <a:pt x="3306541" y="676187"/>
                    <a:pt x="3324280" y="675494"/>
                    <a:pt x="3340688" y="676017"/>
                  </a:cubicBezTo>
                  <a:close/>
                  <a:moveTo>
                    <a:pt x="4158753" y="675148"/>
                  </a:moveTo>
                  <a:cubicBezTo>
                    <a:pt x="4165945" y="673950"/>
                    <a:pt x="4182163" y="678377"/>
                    <a:pt x="4200563" y="684525"/>
                  </a:cubicBezTo>
                  <a:cubicBezTo>
                    <a:pt x="4212839" y="688617"/>
                    <a:pt x="4226061" y="693487"/>
                    <a:pt x="4238263" y="697946"/>
                  </a:cubicBezTo>
                  <a:cubicBezTo>
                    <a:pt x="4250411" y="702661"/>
                    <a:pt x="4261383" y="707502"/>
                    <a:pt x="4269509" y="710334"/>
                  </a:cubicBezTo>
                  <a:cubicBezTo>
                    <a:pt x="4273629" y="715997"/>
                    <a:pt x="4247847" y="702533"/>
                    <a:pt x="4254559" y="709768"/>
                  </a:cubicBezTo>
                  <a:cubicBezTo>
                    <a:pt x="4241307" y="702448"/>
                    <a:pt x="4225041" y="697522"/>
                    <a:pt x="4207855" y="692510"/>
                  </a:cubicBezTo>
                  <a:cubicBezTo>
                    <a:pt x="4190667" y="687583"/>
                    <a:pt x="4172463" y="683081"/>
                    <a:pt x="4154823" y="678367"/>
                  </a:cubicBezTo>
                  <a:cubicBezTo>
                    <a:pt x="4154961" y="676573"/>
                    <a:pt x="4156355" y="675548"/>
                    <a:pt x="4158753" y="675148"/>
                  </a:cubicBezTo>
                  <a:close/>
                  <a:moveTo>
                    <a:pt x="3919363" y="671967"/>
                  </a:moveTo>
                  <a:cubicBezTo>
                    <a:pt x="3926937" y="671746"/>
                    <a:pt x="3942945" y="675935"/>
                    <a:pt x="3954327" y="680872"/>
                  </a:cubicBezTo>
                  <a:cubicBezTo>
                    <a:pt x="3969505" y="687512"/>
                    <a:pt x="3976697" y="693925"/>
                    <a:pt x="3945991" y="688163"/>
                  </a:cubicBezTo>
                  <a:cubicBezTo>
                    <a:pt x="3920111" y="678579"/>
                    <a:pt x="3934763" y="678041"/>
                    <a:pt x="3915085" y="673794"/>
                  </a:cubicBezTo>
                  <a:cubicBezTo>
                    <a:pt x="3915251" y="672605"/>
                    <a:pt x="3916839" y="672041"/>
                    <a:pt x="3919363" y="671967"/>
                  </a:cubicBezTo>
                  <a:close/>
                  <a:moveTo>
                    <a:pt x="1907035" y="668541"/>
                  </a:moveTo>
                  <a:cubicBezTo>
                    <a:pt x="1905518" y="668915"/>
                    <a:pt x="1903052" y="669992"/>
                    <a:pt x="1898741" y="672307"/>
                  </a:cubicBezTo>
                  <a:cubicBezTo>
                    <a:pt x="1908538" y="675479"/>
                    <a:pt x="1857685" y="694322"/>
                    <a:pt x="1843401" y="703340"/>
                  </a:cubicBezTo>
                  <a:cubicBezTo>
                    <a:pt x="1859823" y="699843"/>
                    <a:pt x="1844094" y="709725"/>
                    <a:pt x="1844788" y="712811"/>
                  </a:cubicBezTo>
                  <a:cubicBezTo>
                    <a:pt x="1890629" y="685912"/>
                    <a:pt x="1878624" y="692708"/>
                    <a:pt x="1919255" y="669802"/>
                  </a:cubicBezTo>
                  <a:cubicBezTo>
                    <a:pt x="1907596" y="672636"/>
                    <a:pt x="1911586" y="667421"/>
                    <a:pt x="1907035" y="668541"/>
                  </a:cubicBezTo>
                  <a:close/>
                  <a:moveTo>
                    <a:pt x="1669551" y="667976"/>
                  </a:moveTo>
                  <a:cubicBezTo>
                    <a:pt x="1693151" y="660302"/>
                    <a:pt x="1648188" y="695653"/>
                    <a:pt x="1685336" y="674771"/>
                  </a:cubicBezTo>
                  <a:cubicBezTo>
                    <a:pt x="1697100" y="674063"/>
                    <a:pt x="1644280" y="699404"/>
                    <a:pt x="1635064" y="698923"/>
                  </a:cubicBezTo>
                  <a:cubicBezTo>
                    <a:pt x="1670259" y="677164"/>
                    <a:pt x="1622620" y="695313"/>
                    <a:pt x="1669551" y="667976"/>
                  </a:cubicBezTo>
                  <a:close/>
                  <a:moveTo>
                    <a:pt x="1467383" y="666281"/>
                  </a:moveTo>
                  <a:cubicBezTo>
                    <a:pt x="1470926" y="668033"/>
                    <a:pt x="1446070" y="685289"/>
                    <a:pt x="1468038" y="677007"/>
                  </a:cubicBezTo>
                  <a:cubicBezTo>
                    <a:pt x="1448883" y="691193"/>
                    <a:pt x="1437699" y="688036"/>
                    <a:pt x="1417454" y="704699"/>
                  </a:cubicBezTo>
                  <a:cubicBezTo>
                    <a:pt x="1415019" y="701103"/>
                    <a:pt x="1438265" y="683421"/>
                    <a:pt x="1451587" y="671217"/>
                  </a:cubicBezTo>
                  <a:cubicBezTo>
                    <a:pt x="1461865" y="666835"/>
                    <a:pt x="1466202" y="665697"/>
                    <a:pt x="1467383" y="666281"/>
                  </a:cubicBezTo>
                  <a:close/>
                  <a:moveTo>
                    <a:pt x="3311864" y="664762"/>
                  </a:moveTo>
                  <a:cubicBezTo>
                    <a:pt x="3315729" y="670609"/>
                    <a:pt x="3307772" y="675606"/>
                    <a:pt x="3269704" y="678551"/>
                  </a:cubicBezTo>
                  <a:cubicBezTo>
                    <a:pt x="3267694" y="664082"/>
                    <a:pt x="3217804" y="690047"/>
                    <a:pt x="3287047" y="685276"/>
                  </a:cubicBezTo>
                  <a:cubicBezTo>
                    <a:pt x="3267722" y="687711"/>
                    <a:pt x="3249940" y="689523"/>
                    <a:pt x="3233702" y="691108"/>
                  </a:cubicBezTo>
                  <a:cubicBezTo>
                    <a:pt x="3225590" y="691901"/>
                    <a:pt x="3217860" y="692652"/>
                    <a:pt x="3210527" y="693359"/>
                  </a:cubicBezTo>
                  <a:cubicBezTo>
                    <a:pt x="3203208" y="694251"/>
                    <a:pt x="3196328" y="695440"/>
                    <a:pt x="3189815" y="696460"/>
                  </a:cubicBezTo>
                  <a:cubicBezTo>
                    <a:pt x="3163809" y="700749"/>
                    <a:pt x="3144187" y="705407"/>
                    <a:pt x="3131516" y="713576"/>
                  </a:cubicBezTo>
                  <a:cubicBezTo>
                    <a:pt x="3114216" y="715473"/>
                    <a:pt x="3129775" y="708692"/>
                    <a:pt x="3109997" y="711325"/>
                  </a:cubicBezTo>
                  <a:cubicBezTo>
                    <a:pt x="3119001" y="706398"/>
                    <a:pt x="3117883" y="698399"/>
                    <a:pt x="3147216" y="699093"/>
                  </a:cubicBezTo>
                  <a:cubicBezTo>
                    <a:pt x="3137306" y="698413"/>
                    <a:pt x="3127425" y="697677"/>
                    <a:pt x="3119752" y="694917"/>
                  </a:cubicBezTo>
                  <a:cubicBezTo>
                    <a:pt x="3108794" y="702661"/>
                    <a:pt x="3107279" y="696290"/>
                    <a:pt x="3084203" y="698031"/>
                  </a:cubicBezTo>
                  <a:cubicBezTo>
                    <a:pt x="3110153" y="688475"/>
                    <a:pt x="3154904" y="692199"/>
                    <a:pt x="3196752" y="675974"/>
                  </a:cubicBezTo>
                  <a:cubicBezTo>
                    <a:pt x="3204751" y="678240"/>
                    <a:pt x="3209536" y="680575"/>
                    <a:pt x="3211122" y="682897"/>
                  </a:cubicBezTo>
                  <a:cubicBezTo>
                    <a:pt x="3212707" y="685191"/>
                    <a:pt x="3211037" y="687102"/>
                    <a:pt x="3206195" y="689112"/>
                  </a:cubicBezTo>
                  <a:cubicBezTo>
                    <a:pt x="3219135" y="691731"/>
                    <a:pt x="3216431" y="686691"/>
                    <a:pt x="3235840" y="685474"/>
                  </a:cubicBezTo>
                  <a:cubicBezTo>
                    <a:pt x="3224160" y="681113"/>
                    <a:pt x="3212453" y="676272"/>
                    <a:pt x="3200645" y="672350"/>
                  </a:cubicBezTo>
                  <a:cubicBezTo>
                    <a:pt x="3241673" y="674077"/>
                    <a:pt x="3254881" y="668330"/>
                    <a:pt x="3311864" y="664762"/>
                  </a:cubicBezTo>
                  <a:close/>
                  <a:moveTo>
                    <a:pt x="2591945" y="659736"/>
                  </a:moveTo>
                  <a:cubicBezTo>
                    <a:pt x="2575948" y="669943"/>
                    <a:pt x="2535968" y="668811"/>
                    <a:pt x="2546359" y="674035"/>
                  </a:cubicBezTo>
                  <a:cubicBezTo>
                    <a:pt x="2552730" y="671755"/>
                    <a:pt x="2558902" y="669702"/>
                    <a:pt x="2562626" y="670906"/>
                  </a:cubicBezTo>
                  <a:cubicBezTo>
                    <a:pt x="2552079" y="675450"/>
                    <a:pt x="2533731" y="681467"/>
                    <a:pt x="2539635" y="682840"/>
                  </a:cubicBezTo>
                  <a:cubicBezTo>
                    <a:pt x="2561606" y="675351"/>
                    <a:pt x="2576273" y="677262"/>
                    <a:pt x="2597919" y="669901"/>
                  </a:cubicBezTo>
                  <a:cubicBezTo>
                    <a:pt x="2557742" y="673666"/>
                    <a:pt x="2587500" y="667791"/>
                    <a:pt x="2591945" y="659736"/>
                  </a:cubicBezTo>
                  <a:close/>
                  <a:moveTo>
                    <a:pt x="4754801" y="657428"/>
                  </a:moveTo>
                  <a:cubicBezTo>
                    <a:pt x="4764783" y="653733"/>
                    <a:pt x="4798731" y="694081"/>
                    <a:pt x="4824525" y="692028"/>
                  </a:cubicBezTo>
                  <a:cubicBezTo>
                    <a:pt x="4843143" y="714170"/>
                    <a:pt x="4770657" y="671274"/>
                    <a:pt x="4748219" y="664181"/>
                  </a:cubicBezTo>
                  <a:cubicBezTo>
                    <a:pt x="4751391" y="662539"/>
                    <a:pt x="4759685" y="664054"/>
                    <a:pt x="4769383" y="666475"/>
                  </a:cubicBezTo>
                  <a:cubicBezTo>
                    <a:pt x="4767543" y="663049"/>
                    <a:pt x="4761215" y="660203"/>
                    <a:pt x="4754801" y="657428"/>
                  </a:cubicBezTo>
                  <a:close/>
                  <a:moveTo>
                    <a:pt x="3723651" y="655574"/>
                  </a:moveTo>
                  <a:cubicBezTo>
                    <a:pt x="3749715" y="660486"/>
                    <a:pt x="3773175" y="662228"/>
                    <a:pt x="3795457" y="662851"/>
                  </a:cubicBezTo>
                  <a:cubicBezTo>
                    <a:pt x="3817683" y="664012"/>
                    <a:pt x="3838635" y="664861"/>
                    <a:pt x="3859675" y="666164"/>
                  </a:cubicBezTo>
                  <a:cubicBezTo>
                    <a:pt x="3875261" y="668117"/>
                    <a:pt x="3878871" y="676484"/>
                    <a:pt x="3895547" y="677956"/>
                  </a:cubicBezTo>
                  <a:cubicBezTo>
                    <a:pt x="3894331" y="680816"/>
                    <a:pt x="3878021" y="679471"/>
                    <a:pt x="3891203" y="686323"/>
                  </a:cubicBezTo>
                  <a:cubicBezTo>
                    <a:pt x="3871963" y="684256"/>
                    <a:pt x="3867263" y="674403"/>
                    <a:pt x="3850131" y="671161"/>
                  </a:cubicBezTo>
                  <a:cubicBezTo>
                    <a:pt x="3811851" y="667013"/>
                    <a:pt x="3824805" y="676909"/>
                    <a:pt x="3826787" y="683817"/>
                  </a:cubicBezTo>
                  <a:cubicBezTo>
                    <a:pt x="3808793" y="677546"/>
                    <a:pt x="3797127" y="676824"/>
                    <a:pt x="3784471" y="677234"/>
                  </a:cubicBezTo>
                  <a:cubicBezTo>
                    <a:pt x="3771815" y="677404"/>
                    <a:pt x="3758239" y="677829"/>
                    <a:pt x="3736167" y="673497"/>
                  </a:cubicBezTo>
                  <a:cubicBezTo>
                    <a:pt x="3723723" y="667848"/>
                    <a:pt x="3734525" y="667466"/>
                    <a:pt x="3740811" y="670722"/>
                  </a:cubicBezTo>
                  <a:cubicBezTo>
                    <a:pt x="3765755" y="676796"/>
                    <a:pt x="3771999" y="675054"/>
                    <a:pt x="3777675" y="672973"/>
                  </a:cubicBezTo>
                  <a:cubicBezTo>
                    <a:pt x="3780507" y="671940"/>
                    <a:pt x="3783197" y="670807"/>
                    <a:pt x="3787995" y="670538"/>
                  </a:cubicBezTo>
                  <a:cubicBezTo>
                    <a:pt x="3792767" y="670297"/>
                    <a:pt x="3799691" y="670665"/>
                    <a:pt x="3810847" y="673723"/>
                  </a:cubicBezTo>
                  <a:cubicBezTo>
                    <a:pt x="3801899" y="666744"/>
                    <a:pt x="3782829" y="666829"/>
                    <a:pt x="3764723" y="665923"/>
                  </a:cubicBezTo>
                  <a:cubicBezTo>
                    <a:pt x="3746601" y="665116"/>
                    <a:pt x="3729387" y="663813"/>
                    <a:pt x="3723651" y="655574"/>
                  </a:cubicBezTo>
                  <a:close/>
                  <a:moveTo>
                    <a:pt x="4557391" y="652432"/>
                  </a:moveTo>
                  <a:lnTo>
                    <a:pt x="4572635" y="658827"/>
                  </a:lnTo>
                  <a:cubicBezTo>
                    <a:pt x="4576491" y="660840"/>
                    <a:pt x="4579189" y="662653"/>
                    <a:pt x="4580979" y="664040"/>
                  </a:cubicBezTo>
                  <a:cubicBezTo>
                    <a:pt x="4584505" y="666942"/>
                    <a:pt x="4584179" y="668726"/>
                    <a:pt x="4581391" y="669406"/>
                  </a:cubicBezTo>
                  <a:cubicBezTo>
                    <a:pt x="4575813" y="670751"/>
                    <a:pt x="4560467" y="667565"/>
                    <a:pt x="4545771" y="661110"/>
                  </a:cubicBezTo>
                  <a:cubicBezTo>
                    <a:pt x="4559461" y="671954"/>
                    <a:pt x="4569075" y="676258"/>
                    <a:pt x="4579747" y="680576"/>
                  </a:cubicBezTo>
                  <a:cubicBezTo>
                    <a:pt x="4590423" y="684865"/>
                    <a:pt x="4602131" y="689240"/>
                    <a:pt x="4619289" y="701231"/>
                  </a:cubicBezTo>
                  <a:cubicBezTo>
                    <a:pt x="4607001" y="693374"/>
                    <a:pt x="4616005" y="687796"/>
                    <a:pt x="4590833" y="678990"/>
                  </a:cubicBezTo>
                  <a:cubicBezTo>
                    <a:pt x="4588355" y="674800"/>
                    <a:pt x="4607779" y="682798"/>
                    <a:pt x="4601735" y="676612"/>
                  </a:cubicBezTo>
                  <a:cubicBezTo>
                    <a:pt x="4624089" y="692595"/>
                    <a:pt x="4651199" y="707559"/>
                    <a:pt x="4684851" y="721136"/>
                  </a:cubicBezTo>
                  <a:cubicBezTo>
                    <a:pt x="4651383" y="722905"/>
                    <a:pt x="4603377" y="693671"/>
                    <a:pt x="4559179" y="680321"/>
                  </a:cubicBezTo>
                  <a:cubicBezTo>
                    <a:pt x="4536361" y="661028"/>
                    <a:pt x="4542537" y="656396"/>
                    <a:pt x="4552535" y="653649"/>
                  </a:cubicBezTo>
                  <a:close/>
                  <a:moveTo>
                    <a:pt x="4557323" y="652403"/>
                  </a:moveTo>
                  <a:lnTo>
                    <a:pt x="4557421" y="652424"/>
                  </a:lnTo>
                  <a:lnTo>
                    <a:pt x="4557391" y="652432"/>
                  </a:lnTo>
                  <a:close/>
                  <a:moveTo>
                    <a:pt x="4220851" y="651949"/>
                  </a:moveTo>
                  <a:cubicBezTo>
                    <a:pt x="4243983" y="657810"/>
                    <a:pt x="4254843" y="659354"/>
                    <a:pt x="4264499" y="661987"/>
                  </a:cubicBezTo>
                  <a:cubicBezTo>
                    <a:pt x="4274195" y="664422"/>
                    <a:pt x="4282859" y="667239"/>
                    <a:pt x="4301447" y="675691"/>
                  </a:cubicBezTo>
                  <a:cubicBezTo>
                    <a:pt x="4284445" y="670877"/>
                    <a:pt x="4277777" y="670637"/>
                    <a:pt x="4270515" y="670127"/>
                  </a:cubicBezTo>
                  <a:cubicBezTo>
                    <a:pt x="4263209" y="669816"/>
                    <a:pt x="4255535" y="668357"/>
                    <a:pt x="4235887" y="663671"/>
                  </a:cubicBezTo>
                  <a:cubicBezTo>
                    <a:pt x="4248131" y="670637"/>
                    <a:pt x="4252803" y="673327"/>
                    <a:pt x="4253343" y="674601"/>
                  </a:cubicBezTo>
                  <a:cubicBezTo>
                    <a:pt x="4253879" y="675847"/>
                    <a:pt x="4250311" y="675479"/>
                    <a:pt x="4245725" y="677418"/>
                  </a:cubicBezTo>
                  <a:cubicBezTo>
                    <a:pt x="4211691" y="663162"/>
                    <a:pt x="4231355" y="664493"/>
                    <a:pt x="4220851" y="651949"/>
                  </a:cubicBezTo>
                  <a:close/>
                  <a:moveTo>
                    <a:pt x="3061410" y="651695"/>
                  </a:moveTo>
                  <a:cubicBezTo>
                    <a:pt x="3025607" y="658447"/>
                    <a:pt x="3051373" y="664195"/>
                    <a:pt x="3042029" y="670524"/>
                  </a:cubicBezTo>
                  <a:cubicBezTo>
                    <a:pt x="3046913" y="669448"/>
                    <a:pt x="3051826" y="668372"/>
                    <a:pt x="3056752" y="667282"/>
                  </a:cubicBezTo>
                  <a:lnTo>
                    <a:pt x="3071674" y="664691"/>
                  </a:lnTo>
                  <a:cubicBezTo>
                    <a:pt x="3043841" y="660033"/>
                    <a:pt x="3068729" y="656055"/>
                    <a:pt x="3061410" y="651695"/>
                  </a:cubicBezTo>
                  <a:close/>
                  <a:moveTo>
                    <a:pt x="3577649" y="651483"/>
                  </a:moveTo>
                  <a:cubicBezTo>
                    <a:pt x="3602567" y="651809"/>
                    <a:pt x="3607705" y="663771"/>
                    <a:pt x="3605341" y="665569"/>
                  </a:cubicBezTo>
                  <a:cubicBezTo>
                    <a:pt x="3523839" y="652035"/>
                    <a:pt x="3631447" y="673823"/>
                    <a:pt x="3572029" y="674842"/>
                  </a:cubicBezTo>
                  <a:cubicBezTo>
                    <a:pt x="3570783" y="654881"/>
                    <a:pt x="3502701" y="660190"/>
                    <a:pt x="3452925" y="658972"/>
                  </a:cubicBezTo>
                  <a:cubicBezTo>
                    <a:pt x="3420195" y="663007"/>
                    <a:pt x="3508463" y="670043"/>
                    <a:pt x="3455657" y="670468"/>
                  </a:cubicBezTo>
                  <a:cubicBezTo>
                    <a:pt x="3476439" y="671912"/>
                    <a:pt x="3489267" y="671346"/>
                    <a:pt x="3499771" y="669732"/>
                  </a:cubicBezTo>
                  <a:cubicBezTo>
                    <a:pt x="3510275" y="668288"/>
                    <a:pt x="3518443" y="666235"/>
                    <a:pt x="3529827" y="663927"/>
                  </a:cubicBezTo>
                  <a:cubicBezTo>
                    <a:pt x="3534711" y="667240"/>
                    <a:pt x="3541875" y="668910"/>
                    <a:pt x="3550879" y="669406"/>
                  </a:cubicBezTo>
                  <a:cubicBezTo>
                    <a:pt x="3537867" y="672393"/>
                    <a:pt x="3518557" y="673384"/>
                    <a:pt x="3497945" y="674474"/>
                  </a:cubicBezTo>
                  <a:cubicBezTo>
                    <a:pt x="3477331" y="676046"/>
                    <a:pt x="3455417" y="676923"/>
                    <a:pt x="3437211" y="677560"/>
                  </a:cubicBezTo>
                  <a:cubicBezTo>
                    <a:pt x="3426747" y="667367"/>
                    <a:pt x="3396381" y="671997"/>
                    <a:pt x="3383045" y="663686"/>
                  </a:cubicBezTo>
                  <a:cubicBezTo>
                    <a:pt x="3375825" y="667792"/>
                    <a:pt x="3383995" y="673667"/>
                    <a:pt x="3397429" y="680236"/>
                  </a:cubicBezTo>
                  <a:cubicBezTo>
                    <a:pt x="3385127" y="679259"/>
                    <a:pt x="3372879" y="678382"/>
                    <a:pt x="3377623" y="681581"/>
                  </a:cubicBezTo>
                  <a:cubicBezTo>
                    <a:pt x="3350286" y="681128"/>
                    <a:pt x="3355764" y="669349"/>
                    <a:pt x="3368887" y="667594"/>
                  </a:cubicBezTo>
                  <a:cubicBezTo>
                    <a:pt x="3348120" y="664777"/>
                    <a:pt x="3346718" y="668840"/>
                    <a:pt x="3319225" y="672705"/>
                  </a:cubicBezTo>
                  <a:cubicBezTo>
                    <a:pt x="3308338" y="667197"/>
                    <a:pt x="3325794" y="664677"/>
                    <a:pt x="3343094" y="662653"/>
                  </a:cubicBezTo>
                  <a:cubicBezTo>
                    <a:pt x="3351730" y="661492"/>
                    <a:pt x="3360337" y="661011"/>
                    <a:pt x="3365335" y="660218"/>
                  </a:cubicBezTo>
                  <a:cubicBezTo>
                    <a:pt x="3370319" y="659383"/>
                    <a:pt x="3371691" y="658165"/>
                    <a:pt x="3365859" y="656112"/>
                  </a:cubicBezTo>
                  <a:cubicBezTo>
                    <a:pt x="3394201" y="657641"/>
                    <a:pt x="3414035" y="665484"/>
                    <a:pt x="3440113" y="668585"/>
                  </a:cubicBezTo>
                  <a:cubicBezTo>
                    <a:pt x="3464463" y="664493"/>
                    <a:pt x="3412859" y="663078"/>
                    <a:pt x="3411615" y="655928"/>
                  </a:cubicBezTo>
                  <a:cubicBezTo>
                    <a:pt x="3437495" y="655928"/>
                    <a:pt x="3467435" y="656070"/>
                    <a:pt x="3496671" y="655150"/>
                  </a:cubicBezTo>
                  <a:cubicBezTo>
                    <a:pt x="3525905" y="654994"/>
                    <a:pt x="3554459" y="654810"/>
                    <a:pt x="3577649" y="651483"/>
                  </a:cubicBezTo>
                  <a:close/>
                  <a:moveTo>
                    <a:pt x="4562873" y="651058"/>
                  </a:moveTo>
                  <a:cubicBezTo>
                    <a:pt x="4565845" y="653224"/>
                    <a:pt x="4566001" y="653985"/>
                    <a:pt x="4564643" y="653992"/>
                  </a:cubicBezTo>
                  <a:lnTo>
                    <a:pt x="4557421" y="652424"/>
                  </a:lnTo>
                  <a:close/>
                  <a:moveTo>
                    <a:pt x="3627795" y="650704"/>
                  </a:moveTo>
                  <a:cubicBezTo>
                    <a:pt x="3642985" y="651483"/>
                    <a:pt x="3653363" y="655220"/>
                    <a:pt x="3668949" y="656693"/>
                  </a:cubicBezTo>
                  <a:cubicBezTo>
                    <a:pt x="3672107" y="659297"/>
                    <a:pt x="3661631" y="658009"/>
                    <a:pt x="3653899" y="657740"/>
                  </a:cubicBezTo>
                  <a:cubicBezTo>
                    <a:pt x="3646143" y="657783"/>
                    <a:pt x="3641187" y="658660"/>
                    <a:pt x="3655315" y="664946"/>
                  </a:cubicBezTo>
                  <a:cubicBezTo>
                    <a:pt x="3660823" y="661761"/>
                    <a:pt x="3684423" y="662610"/>
                    <a:pt x="3709905" y="663828"/>
                  </a:cubicBezTo>
                  <a:cubicBezTo>
                    <a:pt x="3697871" y="660472"/>
                    <a:pt x="3681209" y="659850"/>
                    <a:pt x="3673451" y="653875"/>
                  </a:cubicBezTo>
                  <a:cubicBezTo>
                    <a:pt x="3692139" y="653266"/>
                    <a:pt x="3703819" y="656905"/>
                    <a:pt x="3719163" y="658349"/>
                  </a:cubicBezTo>
                  <a:cubicBezTo>
                    <a:pt x="3739099" y="670354"/>
                    <a:pt x="3665607" y="661548"/>
                    <a:pt x="3676255" y="671473"/>
                  </a:cubicBezTo>
                  <a:cubicBezTo>
                    <a:pt x="3669345" y="669816"/>
                    <a:pt x="3662379" y="668146"/>
                    <a:pt x="3655457" y="666489"/>
                  </a:cubicBezTo>
                  <a:cubicBezTo>
                    <a:pt x="3648519" y="664861"/>
                    <a:pt x="3641611" y="663714"/>
                    <a:pt x="3634887" y="662171"/>
                  </a:cubicBezTo>
                  <a:cubicBezTo>
                    <a:pt x="3621439" y="659212"/>
                    <a:pt x="3608683" y="655772"/>
                    <a:pt x="3597695" y="651171"/>
                  </a:cubicBezTo>
                  <a:cubicBezTo>
                    <a:pt x="3624751" y="648934"/>
                    <a:pt x="3657637" y="668627"/>
                    <a:pt x="3627795" y="650704"/>
                  </a:cubicBezTo>
                  <a:close/>
                  <a:moveTo>
                    <a:pt x="3209139" y="650549"/>
                  </a:moveTo>
                  <a:cubicBezTo>
                    <a:pt x="3245580" y="650124"/>
                    <a:pt x="3227742" y="661393"/>
                    <a:pt x="3234608" y="665102"/>
                  </a:cubicBezTo>
                  <a:cubicBezTo>
                    <a:pt x="3222263" y="665654"/>
                    <a:pt x="3210782" y="665768"/>
                    <a:pt x="3199923" y="667042"/>
                  </a:cubicBezTo>
                  <a:cubicBezTo>
                    <a:pt x="3189050" y="668273"/>
                    <a:pt x="3178716" y="669661"/>
                    <a:pt x="3168494" y="671317"/>
                  </a:cubicBezTo>
                  <a:cubicBezTo>
                    <a:pt x="3148080" y="674644"/>
                    <a:pt x="3128175" y="679061"/>
                    <a:pt x="3105736" y="685474"/>
                  </a:cubicBezTo>
                  <a:cubicBezTo>
                    <a:pt x="3102848" y="683563"/>
                    <a:pt x="3109785" y="681850"/>
                    <a:pt x="3103725" y="679896"/>
                  </a:cubicBezTo>
                  <a:cubicBezTo>
                    <a:pt x="3088492" y="683577"/>
                    <a:pt x="3076034" y="685460"/>
                    <a:pt x="3065218" y="687669"/>
                  </a:cubicBezTo>
                  <a:cubicBezTo>
                    <a:pt x="3054430" y="689948"/>
                    <a:pt x="3045384" y="693218"/>
                    <a:pt x="3036904" y="698456"/>
                  </a:cubicBezTo>
                  <a:cubicBezTo>
                    <a:pt x="3033294" y="687032"/>
                    <a:pt x="3011308" y="702420"/>
                    <a:pt x="2997745" y="707121"/>
                  </a:cubicBezTo>
                  <a:cubicBezTo>
                    <a:pt x="2998212" y="704643"/>
                    <a:pt x="2998141" y="702180"/>
                    <a:pt x="2989633" y="700000"/>
                  </a:cubicBezTo>
                  <a:cubicBezTo>
                    <a:pt x="2999897" y="697749"/>
                    <a:pt x="3014337" y="694591"/>
                    <a:pt x="3029712" y="691222"/>
                  </a:cubicBezTo>
                  <a:cubicBezTo>
                    <a:pt x="3045115" y="687938"/>
                    <a:pt x="3061424" y="684073"/>
                    <a:pt x="3075595" y="681779"/>
                  </a:cubicBezTo>
                  <a:cubicBezTo>
                    <a:pt x="3103824" y="676555"/>
                    <a:pt x="3122724" y="671954"/>
                    <a:pt x="3105707" y="670723"/>
                  </a:cubicBezTo>
                  <a:cubicBezTo>
                    <a:pt x="3111682" y="667382"/>
                    <a:pt x="3150741" y="667594"/>
                    <a:pt x="3163143" y="669831"/>
                  </a:cubicBezTo>
                  <a:cubicBezTo>
                    <a:pt x="3176677" y="666674"/>
                    <a:pt x="3193864" y="663602"/>
                    <a:pt x="3204821" y="660416"/>
                  </a:cubicBezTo>
                  <a:cubicBezTo>
                    <a:pt x="3215821" y="657726"/>
                    <a:pt x="3220621" y="654683"/>
                    <a:pt x="3209139" y="650549"/>
                  </a:cubicBezTo>
                  <a:close/>
                  <a:moveTo>
                    <a:pt x="3235075" y="650378"/>
                  </a:moveTo>
                  <a:cubicBezTo>
                    <a:pt x="3256438" y="654031"/>
                    <a:pt x="3287980" y="649203"/>
                    <a:pt x="3304403" y="656834"/>
                  </a:cubicBezTo>
                  <a:cubicBezTo>
                    <a:pt x="3280930" y="662043"/>
                    <a:pt x="3270312" y="656720"/>
                    <a:pt x="3248694" y="660515"/>
                  </a:cubicBezTo>
                  <a:cubicBezTo>
                    <a:pt x="3236802" y="656650"/>
                    <a:pt x="3248468" y="654328"/>
                    <a:pt x="3235075" y="650378"/>
                  </a:cubicBezTo>
                  <a:close/>
                  <a:moveTo>
                    <a:pt x="2389611" y="642705"/>
                  </a:moveTo>
                  <a:cubicBezTo>
                    <a:pt x="2379857" y="646994"/>
                    <a:pt x="2369791" y="651411"/>
                    <a:pt x="2360065" y="655673"/>
                  </a:cubicBezTo>
                  <a:cubicBezTo>
                    <a:pt x="2365856" y="657442"/>
                    <a:pt x="2358522" y="662411"/>
                    <a:pt x="2376559" y="661137"/>
                  </a:cubicBezTo>
                  <a:cubicBezTo>
                    <a:pt x="2407534" y="646272"/>
                    <a:pt x="2372552" y="653068"/>
                    <a:pt x="2415915" y="643880"/>
                  </a:cubicBezTo>
                  <a:cubicBezTo>
                    <a:pt x="2407124" y="643483"/>
                    <a:pt x="2398346" y="643101"/>
                    <a:pt x="2389611" y="642705"/>
                  </a:cubicBezTo>
                  <a:close/>
                  <a:moveTo>
                    <a:pt x="2376374" y="642167"/>
                  </a:moveTo>
                  <a:cubicBezTo>
                    <a:pt x="2348655" y="642747"/>
                    <a:pt x="2315555" y="650831"/>
                    <a:pt x="2280120" y="662312"/>
                  </a:cubicBezTo>
                  <a:cubicBezTo>
                    <a:pt x="2275109" y="662964"/>
                    <a:pt x="2259762" y="653804"/>
                    <a:pt x="2233543" y="662610"/>
                  </a:cubicBezTo>
                  <a:cubicBezTo>
                    <a:pt x="2233147" y="674629"/>
                    <a:pt x="2294461" y="656324"/>
                    <a:pt x="2280488" y="671769"/>
                  </a:cubicBezTo>
                  <a:cubicBezTo>
                    <a:pt x="2322294" y="652190"/>
                    <a:pt x="2279964" y="686918"/>
                    <a:pt x="2343417" y="659792"/>
                  </a:cubicBezTo>
                  <a:cubicBezTo>
                    <a:pt x="2339283" y="657003"/>
                    <a:pt x="2297604" y="663601"/>
                    <a:pt x="2320086" y="654186"/>
                  </a:cubicBezTo>
                  <a:cubicBezTo>
                    <a:pt x="2333521" y="654568"/>
                    <a:pt x="2355578" y="642577"/>
                    <a:pt x="2366592" y="646456"/>
                  </a:cubicBezTo>
                  <a:cubicBezTo>
                    <a:pt x="2355705" y="651086"/>
                    <a:pt x="2344563" y="657641"/>
                    <a:pt x="2363109" y="651142"/>
                  </a:cubicBezTo>
                  <a:cubicBezTo>
                    <a:pt x="2373189" y="646740"/>
                    <a:pt x="2369636" y="645692"/>
                    <a:pt x="2376374" y="642167"/>
                  </a:cubicBezTo>
                  <a:close/>
                  <a:moveTo>
                    <a:pt x="2628867" y="641105"/>
                  </a:moveTo>
                  <a:cubicBezTo>
                    <a:pt x="2622525" y="646216"/>
                    <a:pt x="2609415" y="649741"/>
                    <a:pt x="2597764" y="652813"/>
                  </a:cubicBezTo>
                  <a:cubicBezTo>
                    <a:pt x="2586268" y="656381"/>
                    <a:pt x="2576245" y="659467"/>
                    <a:pt x="2575891" y="662765"/>
                  </a:cubicBezTo>
                  <a:cubicBezTo>
                    <a:pt x="2609953" y="652459"/>
                    <a:pt x="2596518" y="659608"/>
                    <a:pt x="2611312" y="662213"/>
                  </a:cubicBezTo>
                  <a:cubicBezTo>
                    <a:pt x="2629320" y="653436"/>
                    <a:pt x="2635280" y="646357"/>
                    <a:pt x="2628867" y="641105"/>
                  </a:cubicBezTo>
                  <a:close/>
                  <a:moveTo>
                    <a:pt x="2438949" y="640411"/>
                  </a:moveTo>
                  <a:cubicBezTo>
                    <a:pt x="2428076" y="650817"/>
                    <a:pt x="2339453" y="681113"/>
                    <a:pt x="2376884" y="680094"/>
                  </a:cubicBezTo>
                  <a:cubicBezTo>
                    <a:pt x="2397554" y="671515"/>
                    <a:pt x="2415307" y="667112"/>
                    <a:pt x="2432833" y="662992"/>
                  </a:cubicBezTo>
                  <a:cubicBezTo>
                    <a:pt x="2450374" y="658901"/>
                    <a:pt x="2468127" y="656281"/>
                    <a:pt x="2488329" y="649500"/>
                  </a:cubicBezTo>
                  <a:cubicBezTo>
                    <a:pt x="2467546" y="649203"/>
                    <a:pt x="2451068" y="651213"/>
                    <a:pt x="2441880" y="651157"/>
                  </a:cubicBezTo>
                  <a:cubicBezTo>
                    <a:pt x="2432734" y="651213"/>
                    <a:pt x="2430780" y="649061"/>
                    <a:pt x="2438949" y="640411"/>
                  </a:cubicBezTo>
                  <a:close/>
                  <a:moveTo>
                    <a:pt x="1549569" y="637750"/>
                  </a:moveTo>
                  <a:cubicBezTo>
                    <a:pt x="1548465" y="640978"/>
                    <a:pt x="1544020" y="644942"/>
                    <a:pt x="1537989" y="649260"/>
                  </a:cubicBezTo>
                  <a:cubicBezTo>
                    <a:pt x="1532099" y="653790"/>
                    <a:pt x="1524653" y="658674"/>
                    <a:pt x="1517333" y="663459"/>
                  </a:cubicBezTo>
                  <a:cubicBezTo>
                    <a:pt x="1502695" y="673030"/>
                    <a:pt x="1488609" y="682161"/>
                    <a:pt x="1488750" y="686819"/>
                  </a:cubicBezTo>
                  <a:cubicBezTo>
                    <a:pt x="1460068" y="703722"/>
                    <a:pt x="1470643" y="693218"/>
                    <a:pt x="1490704" y="677503"/>
                  </a:cubicBezTo>
                  <a:cubicBezTo>
                    <a:pt x="1510793" y="661845"/>
                    <a:pt x="1540197" y="640808"/>
                    <a:pt x="1549569" y="637750"/>
                  </a:cubicBezTo>
                  <a:close/>
                  <a:moveTo>
                    <a:pt x="3355510" y="636391"/>
                  </a:moveTo>
                  <a:cubicBezTo>
                    <a:pt x="3370205" y="639732"/>
                    <a:pt x="3430119" y="643498"/>
                    <a:pt x="3414447" y="646981"/>
                  </a:cubicBezTo>
                  <a:cubicBezTo>
                    <a:pt x="3395731" y="649614"/>
                    <a:pt x="3387165" y="644645"/>
                    <a:pt x="3377115" y="640766"/>
                  </a:cubicBezTo>
                  <a:cubicBezTo>
                    <a:pt x="3344892" y="643823"/>
                    <a:pt x="3362914" y="652275"/>
                    <a:pt x="3314284" y="655701"/>
                  </a:cubicBezTo>
                  <a:cubicBezTo>
                    <a:pt x="3289906" y="648042"/>
                    <a:pt x="3266094" y="650633"/>
                    <a:pt x="3263446" y="641162"/>
                  </a:cubicBezTo>
                  <a:cubicBezTo>
                    <a:pt x="3273172" y="637014"/>
                    <a:pt x="3284639" y="650053"/>
                    <a:pt x="3318588" y="652275"/>
                  </a:cubicBezTo>
                  <a:cubicBezTo>
                    <a:pt x="3314624" y="645890"/>
                    <a:pt x="3347766" y="641785"/>
                    <a:pt x="3355510" y="636391"/>
                  </a:cubicBezTo>
                  <a:close/>
                  <a:moveTo>
                    <a:pt x="1862926" y="631785"/>
                  </a:moveTo>
                  <a:cubicBezTo>
                    <a:pt x="1863885" y="631788"/>
                    <a:pt x="1863752" y="632269"/>
                    <a:pt x="1862088" y="633446"/>
                  </a:cubicBezTo>
                  <a:lnTo>
                    <a:pt x="1862265" y="631924"/>
                  </a:lnTo>
                  <a:close/>
                  <a:moveTo>
                    <a:pt x="3069041" y="629694"/>
                  </a:moveTo>
                  <a:cubicBezTo>
                    <a:pt x="3050891" y="633389"/>
                    <a:pt x="3040896" y="631096"/>
                    <a:pt x="3026768" y="632186"/>
                  </a:cubicBezTo>
                  <a:cubicBezTo>
                    <a:pt x="3048909" y="640525"/>
                    <a:pt x="3039792" y="647943"/>
                    <a:pt x="3055365" y="649741"/>
                  </a:cubicBezTo>
                  <a:cubicBezTo>
                    <a:pt x="3085605" y="645862"/>
                    <a:pt x="3042128" y="641006"/>
                    <a:pt x="3061113" y="636957"/>
                  </a:cubicBezTo>
                  <a:cubicBezTo>
                    <a:pt x="3062203" y="642832"/>
                    <a:pt x="3105779" y="643427"/>
                    <a:pt x="3093306" y="637368"/>
                  </a:cubicBezTo>
                  <a:cubicBezTo>
                    <a:pt x="3059244" y="641218"/>
                    <a:pt x="3089965" y="631606"/>
                    <a:pt x="3069041" y="629694"/>
                  </a:cubicBezTo>
                  <a:close/>
                  <a:moveTo>
                    <a:pt x="4466881" y="629576"/>
                  </a:moveTo>
                  <a:cubicBezTo>
                    <a:pt x="4464805" y="629402"/>
                    <a:pt x="4463893" y="629804"/>
                    <a:pt x="4464751" y="631082"/>
                  </a:cubicBezTo>
                  <a:cubicBezTo>
                    <a:pt x="4470965" y="631761"/>
                    <a:pt x="4498287" y="659934"/>
                    <a:pt x="4509713" y="653450"/>
                  </a:cubicBezTo>
                  <a:cubicBezTo>
                    <a:pt x="4484287" y="645069"/>
                    <a:pt x="4508637" y="645041"/>
                    <a:pt x="4500751" y="638684"/>
                  </a:cubicBezTo>
                  <a:cubicBezTo>
                    <a:pt x="4489825" y="635817"/>
                    <a:pt x="4473109" y="630100"/>
                    <a:pt x="4466881" y="629576"/>
                  </a:cubicBezTo>
                  <a:close/>
                  <a:moveTo>
                    <a:pt x="4303487" y="628633"/>
                  </a:moveTo>
                  <a:cubicBezTo>
                    <a:pt x="4328275" y="643073"/>
                    <a:pt x="4334803" y="648665"/>
                    <a:pt x="4338043" y="657924"/>
                  </a:cubicBezTo>
                  <a:cubicBezTo>
                    <a:pt x="4348295" y="660387"/>
                    <a:pt x="4358317" y="662822"/>
                    <a:pt x="4368525" y="665285"/>
                  </a:cubicBezTo>
                  <a:cubicBezTo>
                    <a:pt x="4358317" y="653408"/>
                    <a:pt x="4327227" y="643611"/>
                    <a:pt x="4338979" y="640156"/>
                  </a:cubicBezTo>
                  <a:cubicBezTo>
                    <a:pt x="4325275" y="636985"/>
                    <a:pt x="4314345" y="632823"/>
                    <a:pt x="4303487" y="628633"/>
                  </a:cubicBezTo>
                  <a:close/>
                  <a:moveTo>
                    <a:pt x="4580065" y="623476"/>
                  </a:moveTo>
                  <a:cubicBezTo>
                    <a:pt x="4582461" y="625056"/>
                    <a:pt x="4581891" y="633797"/>
                    <a:pt x="4580767" y="635443"/>
                  </a:cubicBezTo>
                  <a:cubicBezTo>
                    <a:pt x="4610159" y="649996"/>
                    <a:pt x="4643597" y="663828"/>
                    <a:pt x="4670397" y="679061"/>
                  </a:cubicBezTo>
                  <a:cubicBezTo>
                    <a:pt x="4681511" y="682445"/>
                    <a:pt x="4670637" y="673511"/>
                    <a:pt x="4666617" y="668457"/>
                  </a:cubicBezTo>
                  <a:cubicBezTo>
                    <a:pt x="4694435" y="684752"/>
                    <a:pt x="4709967" y="689098"/>
                    <a:pt x="4709939" y="699150"/>
                  </a:cubicBezTo>
                  <a:cubicBezTo>
                    <a:pt x="4731485" y="708635"/>
                    <a:pt x="4740235" y="710660"/>
                    <a:pt x="4730919" y="701203"/>
                  </a:cubicBezTo>
                  <a:cubicBezTo>
                    <a:pt x="4774479" y="722708"/>
                    <a:pt x="4747411" y="720697"/>
                    <a:pt x="4781559" y="743688"/>
                  </a:cubicBezTo>
                  <a:cubicBezTo>
                    <a:pt x="4763353" y="735902"/>
                    <a:pt x="4766239" y="741310"/>
                    <a:pt x="4746547" y="732632"/>
                  </a:cubicBezTo>
                  <a:cubicBezTo>
                    <a:pt x="4742839" y="724590"/>
                    <a:pt x="4760591" y="728144"/>
                    <a:pt x="4734373" y="712019"/>
                  </a:cubicBezTo>
                  <a:cubicBezTo>
                    <a:pt x="4702505" y="698711"/>
                    <a:pt x="4711679" y="710915"/>
                    <a:pt x="4716819" y="720612"/>
                  </a:cubicBezTo>
                  <a:cubicBezTo>
                    <a:pt x="4706355" y="714652"/>
                    <a:pt x="4697267" y="709230"/>
                    <a:pt x="4688971" y="703397"/>
                  </a:cubicBezTo>
                  <a:cubicBezTo>
                    <a:pt x="4680661" y="697607"/>
                    <a:pt x="4673043" y="691661"/>
                    <a:pt x="4665075" y="685772"/>
                  </a:cubicBezTo>
                  <a:cubicBezTo>
                    <a:pt x="4649133" y="674007"/>
                    <a:pt x="4631763" y="662469"/>
                    <a:pt x="4604807" y="652998"/>
                  </a:cubicBezTo>
                  <a:cubicBezTo>
                    <a:pt x="4597969" y="653437"/>
                    <a:pt x="4610471" y="660713"/>
                    <a:pt x="4618099" y="673058"/>
                  </a:cubicBezTo>
                  <a:cubicBezTo>
                    <a:pt x="4589631" y="665980"/>
                    <a:pt x="4589035" y="652474"/>
                    <a:pt x="4563581" y="645197"/>
                  </a:cubicBezTo>
                  <a:cubicBezTo>
                    <a:pt x="4579663" y="644249"/>
                    <a:pt x="4564755" y="627855"/>
                    <a:pt x="4576591" y="624811"/>
                  </a:cubicBezTo>
                  <a:cubicBezTo>
                    <a:pt x="4578137" y="623218"/>
                    <a:pt x="4579267" y="622949"/>
                    <a:pt x="4580065" y="623476"/>
                  </a:cubicBezTo>
                  <a:close/>
                  <a:moveTo>
                    <a:pt x="3627343" y="623345"/>
                  </a:moveTo>
                  <a:lnTo>
                    <a:pt x="3639617" y="625642"/>
                  </a:lnTo>
                  <a:cubicBezTo>
                    <a:pt x="3642649" y="626260"/>
                    <a:pt x="3644285" y="626679"/>
                    <a:pt x="3644003" y="626835"/>
                  </a:cubicBezTo>
                  <a:cubicBezTo>
                    <a:pt x="3637625" y="626849"/>
                    <a:pt x="3633147" y="626274"/>
                    <a:pt x="3630235" y="625414"/>
                  </a:cubicBezTo>
                  <a:close/>
                  <a:moveTo>
                    <a:pt x="2502345" y="622304"/>
                  </a:moveTo>
                  <a:cubicBezTo>
                    <a:pt x="2486361" y="627670"/>
                    <a:pt x="2474526" y="627826"/>
                    <a:pt x="2459038" y="632667"/>
                  </a:cubicBezTo>
                  <a:cubicBezTo>
                    <a:pt x="2463922" y="634508"/>
                    <a:pt x="2443791" y="650321"/>
                    <a:pt x="2482001" y="639463"/>
                  </a:cubicBezTo>
                  <a:cubicBezTo>
                    <a:pt x="2440195" y="643243"/>
                    <a:pt x="2522858" y="622687"/>
                    <a:pt x="2502345" y="622304"/>
                  </a:cubicBezTo>
                  <a:close/>
                  <a:moveTo>
                    <a:pt x="3576419" y="619473"/>
                  </a:moveTo>
                  <a:cubicBezTo>
                    <a:pt x="3608299" y="620945"/>
                    <a:pt x="3577663" y="634692"/>
                    <a:pt x="3629295" y="630317"/>
                  </a:cubicBezTo>
                  <a:cubicBezTo>
                    <a:pt x="3628347" y="633276"/>
                    <a:pt x="3611683" y="633559"/>
                    <a:pt x="3625713" y="639081"/>
                  </a:cubicBezTo>
                  <a:cubicBezTo>
                    <a:pt x="3606049" y="639052"/>
                    <a:pt x="3600187" y="629836"/>
                    <a:pt x="3578755" y="631096"/>
                  </a:cubicBezTo>
                  <a:cubicBezTo>
                    <a:pt x="3562175" y="632045"/>
                    <a:pt x="3565305" y="636306"/>
                    <a:pt x="3580977" y="642691"/>
                  </a:cubicBezTo>
                  <a:cubicBezTo>
                    <a:pt x="3560591" y="635966"/>
                    <a:pt x="3545895" y="634451"/>
                    <a:pt x="3530775" y="634140"/>
                  </a:cubicBezTo>
                  <a:cubicBezTo>
                    <a:pt x="3523215" y="634126"/>
                    <a:pt x="3515527" y="634097"/>
                    <a:pt x="3506949" y="634069"/>
                  </a:cubicBezTo>
                  <a:cubicBezTo>
                    <a:pt x="3498355" y="634069"/>
                    <a:pt x="3488871" y="634522"/>
                    <a:pt x="3477659" y="634027"/>
                  </a:cubicBezTo>
                  <a:cubicBezTo>
                    <a:pt x="3454059" y="637396"/>
                    <a:pt x="3476399" y="646272"/>
                    <a:pt x="3440297" y="648155"/>
                  </a:cubicBezTo>
                  <a:cubicBezTo>
                    <a:pt x="3413539" y="639420"/>
                    <a:pt x="3453973" y="638628"/>
                    <a:pt x="3436035" y="630926"/>
                  </a:cubicBezTo>
                  <a:cubicBezTo>
                    <a:pt x="3446059" y="630331"/>
                    <a:pt x="3450831" y="633517"/>
                    <a:pt x="3457527" y="635357"/>
                  </a:cubicBezTo>
                  <a:cubicBezTo>
                    <a:pt x="3490611" y="631294"/>
                    <a:pt x="3407339" y="625051"/>
                    <a:pt x="3439009" y="621993"/>
                  </a:cubicBezTo>
                  <a:cubicBezTo>
                    <a:pt x="3436587" y="625334"/>
                    <a:pt x="3473439" y="628958"/>
                    <a:pt x="3509511" y="630063"/>
                  </a:cubicBezTo>
                  <a:cubicBezTo>
                    <a:pt x="3545583" y="632271"/>
                    <a:pt x="3581091" y="630912"/>
                    <a:pt x="3576419" y="619473"/>
                  </a:cubicBezTo>
                  <a:close/>
                  <a:moveTo>
                    <a:pt x="3080933" y="618808"/>
                  </a:moveTo>
                  <a:cubicBezTo>
                    <a:pt x="3114103" y="628760"/>
                    <a:pt x="3097185" y="626113"/>
                    <a:pt x="3066903" y="624145"/>
                  </a:cubicBezTo>
                  <a:cubicBezTo>
                    <a:pt x="3081273" y="625971"/>
                    <a:pt x="3086666" y="636037"/>
                    <a:pt x="3107364" y="632030"/>
                  </a:cubicBezTo>
                  <a:cubicBezTo>
                    <a:pt x="3093759" y="626976"/>
                    <a:pt x="3139727" y="625688"/>
                    <a:pt x="3147670" y="625235"/>
                  </a:cubicBezTo>
                  <a:cubicBezTo>
                    <a:pt x="3127680" y="621044"/>
                    <a:pt x="3105793" y="618737"/>
                    <a:pt x="3080933" y="618808"/>
                  </a:cubicBezTo>
                  <a:close/>
                  <a:moveTo>
                    <a:pt x="2725376" y="612607"/>
                  </a:moveTo>
                  <a:cubicBezTo>
                    <a:pt x="2730629" y="619303"/>
                    <a:pt x="2656643" y="643851"/>
                    <a:pt x="2674566" y="638344"/>
                  </a:cubicBezTo>
                  <a:cubicBezTo>
                    <a:pt x="2707708" y="633149"/>
                    <a:pt x="2731450" y="624838"/>
                    <a:pt x="2750916" y="616882"/>
                  </a:cubicBezTo>
                  <a:cubicBezTo>
                    <a:pt x="2734451" y="613201"/>
                    <a:pt x="2721469" y="620082"/>
                    <a:pt x="2725376" y="612607"/>
                  </a:cubicBezTo>
                  <a:close/>
                  <a:moveTo>
                    <a:pt x="1627037" y="612409"/>
                  </a:moveTo>
                  <a:cubicBezTo>
                    <a:pt x="1623271" y="620238"/>
                    <a:pt x="1659173" y="613358"/>
                    <a:pt x="1615937" y="634239"/>
                  </a:cubicBezTo>
                  <a:cubicBezTo>
                    <a:pt x="1636607" y="605585"/>
                    <a:pt x="1578562" y="647321"/>
                    <a:pt x="1553264" y="656508"/>
                  </a:cubicBezTo>
                  <a:cubicBezTo>
                    <a:pt x="1547926" y="662766"/>
                    <a:pt x="1559295" y="659906"/>
                    <a:pt x="1538285" y="674757"/>
                  </a:cubicBezTo>
                  <a:cubicBezTo>
                    <a:pt x="1537521" y="659736"/>
                    <a:pt x="1491086" y="714708"/>
                    <a:pt x="1452479" y="725539"/>
                  </a:cubicBezTo>
                  <a:cubicBezTo>
                    <a:pt x="1478457" y="706271"/>
                    <a:pt x="1505384" y="685955"/>
                    <a:pt x="1533939" y="666093"/>
                  </a:cubicBezTo>
                  <a:cubicBezTo>
                    <a:pt x="1537521" y="663630"/>
                    <a:pt x="1541117" y="661152"/>
                    <a:pt x="1544727" y="658675"/>
                  </a:cubicBezTo>
                  <a:cubicBezTo>
                    <a:pt x="1548450" y="656367"/>
                    <a:pt x="1552202" y="654045"/>
                    <a:pt x="1555953" y="651723"/>
                  </a:cubicBezTo>
                  <a:cubicBezTo>
                    <a:pt x="1563485" y="647108"/>
                    <a:pt x="1571144" y="642564"/>
                    <a:pt x="1578916" y="638090"/>
                  </a:cubicBezTo>
                  <a:cubicBezTo>
                    <a:pt x="1594461" y="629143"/>
                    <a:pt x="1610473" y="620521"/>
                    <a:pt x="1627037" y="612409"/>
                  </a:cubicBezTo>
                  <a:close/>
                  <a:moveTo>
                    <a:pt x="4413939" y="610469"/>
                  </a:moveTo>
                  <a:cubicBezTo>
                    <a:pt x="4437795" y="611998"/>
                    <a:pt x="4470511" y="632866"/>
                    <a:pt x="4486241" y="625277"/>
                  </a:cubicBezTo>
                  <a:cubicBezTo>
                    <a:pt x="4499803" y="631223"/>
                    <a:pt x="4507959" y="638698"/>
                    <a:pt x="4526631" y="643285"/>
                  </a:cubicBezTo>
                  <a:cubicBezTo>
                    <a:pt x="4522935" y="650137"/>
                    <a:pt x="4488605" y="641643"/>
                    <a:pt x="4529435" y="665342"/>
                  </a:cubicBezTo>
                  <a:cubicBezTo>
                    <a:pt x="4522511" y="664662"/>
                    <a:pt x="4515419" y="663870"/>
                    <a:pt x="4518689" y="668244"/>
                  </a:cubicBezTo>
                  <a:cubicBezTo>
                    <a:pt x="4506485" y="662921"/>
                    <a:pt x="4489979" y="651327"/>
                    <a:pt x="4493645" y="657825"/>
                  </a:cubicBezTo>
                  <a:cubicBezTo>
                    <a:pt x="4452207" y="638444"/>
                    <a:pt x="4481611" y="637467"/>
                    <a:pt x="4413939" y="610469"/>
                  </a:cubicBezTo>
                  <a:close/>
                  <a:moveTo>
                    <a:pt x="3661275" y="609789"/>
                  </a:moveTo>
                  <a:cubicBezTo>
                    <a:pt x="3613935" y="607680"/>
                    <a:pt x="3656477" y="624640"/>
                    <a:pt x="3689067" y="625277"/>
                  </a:cubicBezTo>
                  <a:cubicBezTo>
                    <a:pt x="3679099" y="615990"/>
                    <a:pt x="3685527" y="619572"/>
                    <a:pt x="3661275" y="609789"/>
                  </a:cubicBezTo>
                  <a:close/>
                  <a:moveTo>
                    <a:pt x="2434277" y="609166"/>
                  </a:moveTo>
                  <a:cubicBezTo>
                    <a:pt x="2430483" y="609308"/>
                    <a:pt x="2426024" y="609577"/>
                    <a:pt x="2420856" y="610469"/>
                  </a:cubicBezTo>
                  <a:cubicBezTo>
                    <a:pt x="2415717" y="611432"/>
                    <a:pt x="2409785" y="612777"/>
                    <a:pt x="2402919" y="614645"/>
                  </a:cubicBezTo>
                  <a:cubicBezTo>
                    <a:pt x="2415420" y="616613"/>
                    <a:pt x="2391452" y="627061"/>
                    <a:pt x="2372977" y="627741"/>
                  </a:cubicBezTo>
                  <a:cubicBezTo>
                    <a:pt x="2378555" y="625320"/>
                    <a:pt x="2378937" y="622573"/>
                    <a:pt x="2366351" y="627458"/>
                  </a:cubicBezTo>
                  <a:cubicBezTo>
                    <a:pt x="2365714" y="631450"/>
                    <a:pt x="2371094" y="633913"/>
                    <a:pt x="2389526" y="633177"/>
                  </a:cubicBezTo>
                  <a:cubicBezTo>
                    <a:pt x="2415774" y="619006"/>
                    <a:pt x="2424905" y="627670"/>
                    <a:pt x="2445872" y="622120"/>
                  </a:cubicBezTo>
                  <a:cubicBezTo>
                    <a:pt x="2440393" y="623210"/>
                    <a:pt x="2434758" y="624612"/>
                    <a:pt x="2429605" y="626141"/>
                  </a:cubicBezTo>
                  <a:cubicBezTo>
                    <a:pt x="2424495" y="627797"/>
                    <a:pt x="2419893" y="629709"/>
                    <a:pt x="2416340" y="631436"/>
                  </a:cubicBezTo>
                  <a:cubicBezTo>
                    <a:pt x="2409247" y="634932"/>
                    <a:pt x="2406416" y="637990"/>
                    <a:pt x="2412673" y="638939"/>
                  </a:cubicBezTo>
                  <a:cubicBezTo>
                    <a:pt x="2416538" y="637028"/>
                    <a:pt x="2422697" y="634791"/>
                    <a:pt x="2429648" y="632413"/>
                  </a:cubicBezTo>
                  <a:cubicBezTo>
                    <a:pt x="2436712" y="630346"/>
                    <a:pt x="2444513" y="628066"/>
                    <a:pt x="2451620" y="625999"/>
                  </a:cubicBezTo>
                  <a:cubicBezTo>
                    <a:pt x="2465777" y="621752"/>
                    <a:pt x="2476919" y="617703"/>
                    <a:pt x="2472671" y="614943"/>
                  </a:cubicBezTo>
                  <a:cubicBezTo>
                    <a:pt x="2462634" y="616627"/>
                    <a:pt x="2459052" y="613215"/>
                    <a:pt x="2451025" y="610936"/>
                  </a:cubicBezTo>
                  <a:cubicBezTo>
                    <a:pt x="2447019" y="609804"/>
                    <a:pt x="2441894" y="608954"/>
                    <a:pt x="2434277" y="609166"/>
                  </a:cubicBezTo>
                  <a:close/>
                  <a:moveTo>
                    <a:pt x="3562743" y="602201"/>
                  </a:moveTo>
                  <a:cubicBezTo>
                    <a:pt x="3557095" y="606179"/>
                    <a:pt x="3570487" y="612932"/>
                    <a:pt x="3595631" y="613357"/>
                  </a:cubicBezTo>
                  <a:cubicBezTo>
                    <a:pt x="3589047" y="608444"/>
                    <a:pt x="3638171" y="616500"/>
                    <a:pt x="3609191" y="604424"/>
                  </a:cubicBezTo>
                  <a:cubicBezTo>
                    <a:pt x="3594907" y="604509"/>
                    <a:pt x="3589499" y="606109"/>
                    <a:pt x="3584233" y="607694"/>
                  </a:cubicBezTo>
                  <a:cubicBezTo>
                    <a:pt x="3577593" y="605556"/>
                    <a:pt x="3572823" y="602145"/>
                    <a:pt x="3562743" y="602201"/>
                  </a:cubicBezTo>
                  <a:close/>
                  <a:moveTo>
                    <a:pt x="3224755" y="601762"/>
                  </a:moveTo>
                  <a:cubicBezTo>
                    <a:pt x="3289977" y="612578"/>
                    <a:pt x="3248497" y="609407"/>
                    <a:pt x="3317102" y="611432"/>
                  </a:cubicBezTo>
                  <a:cubicBezTo>
                    <a:pt x="3287117" y="607708"/>
                    <a:pt x="3264608" y="597628"/>
                    <a:pt x="3224755" y="601762"/>
                  </a:cubicBezTo>
                  <a:close/>
                  <a:moveTo>
                    <a:pt x="2268256" y="600658"/>
                  </a:moveTo>
                  <a:cubicBezTo>
                    <a:pt x="2253929" y="606703"/>
                    <a:pt x="2249357" y="610809"/>
                    <a:pt x="2244869" y="614759"/>
                  </a:cubicBezTo>
                  <a:cubicBezTo>
                    <a:pt x="2235440" y="615594"/>
                    <a:pt x="2227441" y="614164"/>
                    <a:pt x="2214686" y="619954"/>
                  </a:cubicBezTo>
                  <a:cubicBezTo>
                    <a:pt x="2220519" y="622602"/>
                    <a:pt x="2228999" y="624102"/>
                    <a:pt x="2240211" y="624088"/>
                  </a:cubicBezTo>
                  <a:cubicBezTo>
                    <a:pt x="2245803" y="624088"/>
                    <a:pt x="2252075" y="623706"/>
                    <a:pt x="2259026" y="622899"/>
                  </a:cubicBezTo>
                  <a:cubicBezTo>
                    <a:pt x="2266020" y="622177"/>
                    <a:pt x="2273820" y="621356"/>
                    <a:pt x="2282272" y="619940"/>
                  </a:cubicBezTo>
                  <a:cubicBezTo>
                    <a:pt x="2262126" y="617434"/>
                    <a:pt x="2292253" y="602215"/>
                    <a:pt x="2268256" y="600658"/>
                  </a:cubicBezTo>
                  <a:close/>
                  <a:moveTo>
                    <a:pt x="3842855" y="600432"/>
                  </a:moveTo>
                  <a:cubicBezTo>
                    <a:pt x="3870915" y="602400"/>
                    <a:pt x="3885651" y="611248"/>
                    <a:pt x="3900631" y="619983"/>
                  </a:cubicBezTo>
                  <a:cubicBezTo>
                    <a:pt x="3882211" y="622248"/>
                    <a:pt x="3847201" y="603858"/>
                    <a:pt x="3854393" y="613117"/>
                  </a:cubicBezTo>
                  <a:cubicBezTo>
                    <a:pt x="3808467" y="604594"/>
                    <a:pt x="3869995" y="610059"/>
                    <a:pt x="3842855" y="600432"/>
                  </a:cubicBezTo>
                  <a:close/>
                  <a:moveTo>
                    <a:pt x="5162739" y="599545"/>
                  </a:moveTo>
                  <a:cubicBezTo>
                    <a:pt x="5158859" y="598558"/>
                    <a:pt x="5158175" y="599968"/>
                    <a:pt x="5162967" y="605486"/>
                  </a:cubicBezTo>
                  <a:cubicBezTo>
                    <a:pt x="5203157" y="624414"/>
                    <a:pt x="5213975" y="628392"/>
                    <a:pt x="5217315" y="644092"/>
                  </a:cubicBezTo>
                  <a:cubicBezTo>
                    <a:pt x="5245699" y="658306"/>
                    <a:pt x="5243081" y="642931"/>
                    <a:pt x="5222355" y="626991"/>
                  </a:cubicBezTo>
                  <a:cubicBezTo>
                    <a:pt x="5214785" y="627043"/>
                    <a:pt x="5174381" y="602506"/>
                    <a:pt x="5162739" y="599545"/>
                  </a:cubicBezTo>
                  <a:close/>
                  <a:moveTo>
                    <a:pt x="3734795" y="591895"/>
                  </a:moveTo>
                  <a:cubicBezTo>
                    <a:pt x="3750607" y="595378"/>
                    <a:pt x="3767667" y="598110"/>
                    <a:pt x="3784075" y="601239"/>
                  </a:cubicBezTo>
                  <a:cubicBezTo>
                    <a:pt x="3792271" y="602824"/>
                    <a:pt x="3800327" y="604396"/>
                    <a:pt x="3807929" y="606392"/>
                  </a:cubicBezTo>
                  <a:cubicBezTo>
                    <a:pt x="3815519" y="608643"/>
                    <a:pt x="3822709" y="611092"/>
                    <a:pt x="3829223" y="613895"/>
                  </a:cubicBezTo>
                  <a:cubicBezTo>
                    <a:pt x="3776811" y="597869"/>
                    <a:pt x="3827863" y="622758"/>
                    <a:pt x="3834687" y="617307"/>
                  </a:cubicBezTo>
                  <a:cubicBezTo>
                    <a:pt x="3832123" y="619374"/>
                    <a:pt x="3825979" y="620492"/>
                    <a:pt x="3818435" y="621229"/>
                  </a:cubicBezTo>
                  <a:cubicBezTo>
                    <a:pt x="3814667" y="621597"/>
                    <a:pt x="3810535" y="621880"/>
                    <a:pt x="3806343" y="622120"/>
                  </a:cubicBezTo>
                  <a:cubicBezTo>
                    <a:pt x="3802139" y="622446"/>
                    <a:pt x="3797821" y="622956"/>
                    <a:pt x="3793731" y="623380"/>
                  </a:cubicBezTo>
                  <a:cubicBezTo>
                    <a:pt x="3777293" y="625193"/>
                    <a:pt x="3763971" y="627543"/>
                    <a:pt x="3771035" y="633984"/>
                  </a:cubicBezTo>
                  <a:cubicBezTo>
                    <a:pt x="3725365" y="621540"/>
                    <a:pt x="3801205" y="619671"/>
                    <a:pt x="3730943" y="600517"/>
                  </a:cubicBezTo>
                  <a:cubicBezTo>
                    <a:pt x="3757319" y="597855"/>
                    <a:pt x="3756695" y="610851"/>
                    <a:pt x="3782999" y="608218"/>
                  </a:cubicBezTo>
                  <a:cubicBezTo>
                    <a:pt x="3792627" y="609096"/>
                    <a:pt x="3790487" y="607355"/>
                    <a:pt x="3787571" y="605443"/>
                  </a:cubicBezTo>
                  <a:cubicBezTo>
                    <a:pt x="3772863" y="599299"/>
                    <a:pt x="3743599" y="601578"/>
                    <a:pt x="3734795" y="591895"/>
                  </a:cubicBezTo>
                  <a:close/>
                  <a:moveTo>
                    <a:pt x="2470095" y="591003"/>
                  </a:moveTo>
                  <a:cubicBezTo>
                    <a:pt x="2453644" y="592419"/>
                    <a:pt x="2434801" y="596538"/>
                    <a:pt x="2416128" y="601054"/>
                  </a:cubicBezTo>
                  <a:cubicBezTo>
                    <a:pt x="2397653" y="606094"/>
                    <a:pt x="2379192" y="611120"/>
                    <a:pt x="2362954" y="613060"/>
                  </a:cubicBezTo>
                  <a:cubicBezTo>
                    <a:pt x="2377182" y="613923"/>
                    <a:pt x="2393490" y="611828"/>
                    <a:pt x="2411385" y="607553"/>
                  </a:cubicBezTo>
                  <a:cubicBezTo>
                    <a:pt x="2420276" y="605245"/>
                    <a:pt x="2429818" y="603121"/>
                    <a:pt x="2439643" y="600375"/>
                  </a:cubicBezTo>
                  <a:cubicBezTo>
                    <a:pt x="2449468" y="597657"/>
                    <a:pt x="2459647" y="594500"/>
                    <a:pt x="2470095" y="591003"/>
                  </a:cubicBezTo>
                  <a:close/>
                  <a:moveTo>
                    <a:pt x="3989821" y="588271"/>
                  </a:moveTo>
                  <a:cubicBezTo>
                    <a:pt x="4036851" y="606024"/>
                    <a:pt x="4014837" y="596553"/>
                    <a:pt x="4056983" y="600404"/>
                  </a:cubicBezTo>
                  <a:cubicBezTo>
                    <a:pt x="4058993" y="606689"/>
                    <a:pt x="4102059" y="622829"/>
                    <a:pt x="4093323" y="614278"/>
                  </a:cubicBezTo>
                  <a:cubicBezTo>
                    <a:pt x="4098391" y="616500"/>
                    <a:pt x="4103247" y="619063"/>
                    <a:pt x="4108203" y="621993"/>
                  </a:cubicBezTo>
                  <a:cubicBezTo>
                    <a:pt x="4113115" y="625122"/>
                    <a:pt x="4118155" y="628562"/>
                    <a:pt x="4123647" y="632243"/>
                  </a:cubicBezTo>
                  <a:cubicBezTo>
                    <a:pt x="4134635" y="639591"/>
                    <a:pt x="4147461" y="647873"/>
                    <a:pt x="4164859" y="656537"/>
                  </a:cubicBezTo>
                  <a:cubicBezTo>
                    <a:pt x="4183647" y="660458"/>
                    <a:pt x="4180023" y="655786"/>
                    <a:pt x="4200379" y="660288"/>
                  </a:cubicBezTo>
                  <a:cubicBezTo>
                    <a:pt x="4215711" y="669519"/>
                    <a:pt x="4195425" y="665003"/>
                    <a:pt x="4179979" y="662384"/>
                  </a:cubicBezTo>
                  <a:cubicBezTo>
                    <a:pt x="4199147" y="670354"/>
                    <a:pt x="4204359" y="674431"/>
                    <a:pt x="4200011" y="677999"/>
                  </a:cubicBezTo>
                  <a:cubicBezTo>
                    <a:pt x="4232333" y="680731"/>
                    <a:pt x="4192991" y="663813"/>
                    <a:pt x="4240303" y="685630"/>
                  </a:cubicBezTo>
                  <a:cubicBezTo>
                    <a:pt x="4244011" y="689693"/>
                    <a:pt x="4232983" y="685884"/>
                    <a:pt x="4230295" y="683733"/>
                  </a:cubicBezTo>
                  <a:cubicBezTo>
                    <a:pt x="4219279" y="682090"/>
                    <a:pt x="4230889" y="689226"/>
                    <a:pt x="4235093" y="693529"/>
                  </a:cubicBezTo>
                  <a:cubicBezTo>
                    <a:pt x="4198583" y="683294"/>
                    <a:pt x="4179627" y="666149"/>
                    <a:pt x="4149711" y="668514"/>
                  </a:cubicBezTo>
                  <a:cubicBezTo>
                    <a:pt x="4129395" y="655489"/>
                    <a:pt x="4157201" y="659326"/>
                    <a:pt x="4179965" y="668273"/>
                  </a:cubicBezTo>
                  <a:cubicBezTo>
                    <a:pt x="4137167" y="649982"/>
                    <a:pt x="4109719" y="624258"/>
                    <a:pt x="4057435" y="612225"/>
                  </a:cubicBezTo>
                  <a:cubicBezTo>
                    <a:pt x="4028627" y="607327"/>
                    <a:pt x="4096383" y="634055"/>
                    <a:pt x="4047653" y="622630"/>
                  </a:cubicBezTo>
                  <a:cubicBezTo>
                    <a:pt x="4051065" y="620478"/>
                    <a:pt x="4046859" y="615877"/>
                    <a:pt x="4036963" y="609408"/>
                  </a:cubicBezTo>
                  <a:cubicBezTo>
                    <a:pt x="4017597" y="605684"/>
                    <a:pt x="4021689" y="609606"/>
                    <a:pt x="4026899" y="613895"/>
                  </a:cubicBezTo>
                  <a:cubicBezTo>
                    <a:pt x="4015999" y="610880"/>
                    <a:pt x="4004855" y="607822"/>
                    <a:pt x="3990925" y="606067"/>
                  </a:cubicBezTo>
                  <a:cubicBezTo>
                    <a:pt x="4005039" y="604835"/>
                    <a:pt x="4022765" y="604764"/>
                    <a:pt x="3989821" y="588271"/>
                  </a:cubicBezTo>
                  <a:close/>
                  <a:moveTo>
                    <a:pt x="5068635" y="585581"/>
                  </a:moveTo>
                  <a:cubicBezTo>
                    <a:pt x="5071691" y="586175"/>
                    <a:pt x="5076671" y="588087"/>
                    <a:pt x="5084239" y="591768"/>
                  </a:cubicBezTo>
                  <a:cubicBezTo>
                    <a:pt x="5073791" y="591909"/>
                    <a:pt x="5118697" y="622772"/>
                    <a:pt x="5075391" y="603674"/>
                  </a:cubicBezTo>
                  <a:cubicBezTo>
                    <a:pt x="5067651" y="593884"/>
                    <a:pt x="5059473" y="583800"/>
                    <a:pt x="5068635" y="585581"/>
                  </a:cubicBezTo>
                  <a:close/>
                  <a:moveTo>
                    <a:pt x="1797148" y="574369"/>
                  </a:moveTo>
                  <a:cubicBezTo>
                    <a:pt x="1783628" y="580626"/>
                    <a:pt x="1770462" y="586870"/>
                    <a:pt x="1776975" y="586955"/>
                  </a:cubicBezTo>
                  <a:cubicBezTo>
                    <a:pt x="1733385" y="602881"/>
                    <a:pt x="1759505" y="597119"/>
                    <a:pt x="1726688" y="618440"/>
                  </a:cubicBezTo>
                  <a:cubicBezTo>
                    <a:pt x="1714726" y="624542"/>
                    <a:pt x="1714527" y="624245"/>
                    <a:pt x="1718760" y="620620"/>
                  </a:cubicBezTo>
                  <a:cubicBezTo>
                    <a:pt x="1723163" y="617265"/>
                    <a:pt x="1732408" y="611277"/>
                    <a:pt x="1739727" y="606817"/>
                  </a:cubicBezTo>
                  <a:cubicBezTo>
                    <a:pt x="1728019" y="607950"/>
                    <a:pt x="1712149" y="616770"/>
                    <a:pt x="1701149" y="617945"/>
                  </a:cubicBezTo>
                  <a:cubicBezTo>
                    <a:pt x="1715264" y="611234"/>
                    <a:pt x="1724706" y="607299"/>
                    <a:pt x="1730752" y="604028"/>
                  </a:cubicBezTo>
                  <a:cubicBezTo>
                    <a:pt x="1736839" y="600815"/>
                    <a:pt x="1739727" y="598606"/>
                    <a:pt x="1741454" y="596596"/>
                  </a:cubicBezTo>
                  <a:cubicBezTo>
                    <a:pt x="1744923" y="592575"/>
                    <a:pt x="1743734" y="589333"/>
                    <a:pt x="1754281" y="580513"/>
                  </a:cubicBezTo>
                  <a:cubicBezTo>
                    <a:pt x="1747868" y="590919"/>
                    <a:pt x="1777343" y="578659"/>
                    <a:pt x="1797148" y="574369"/>
                  </a:cubicBezTo>
                  <a:close/>
                  <a:moveTo>
                    <a:pt x="3513137" y="573933"/>
                  </a:moveTo>
                  <a:cubicBezTo>
                    <a:pt x="3508607" y="573122"/>
                    <a:pt x="3502915" y="573123"/>
                    <a:pt x="3495087" y="574609"/>
                  </a:cubicBezTo>
                  <a:cubicBezTo>
                    <a:pt x="3497831" y="578106"/>
                    <a:pt x="3536947" y="588695"/>
                    <a:pt x="3513703" y="588469"/>
                  </a:cubicBezTo>
                  <a:cubicBezTo>
                    <a:pt x="3503481" y="581730"/>
                    <a:pt x="3489523" y="578658"/>
                    <a:pt x="3470127" y="579139"/>
                  </a:cubicBezTo>
                  <a:cubicBezTo>
                    <a:pt x="3469191" y="585836"/>
                    <a:pt x="3518191" y="586982"/>
                    <a:pt x="3493303" y="589290"/>
                  </a:cubicBezTo>
                  <a:cubicBezTo>
                    <a:pt x="3447673" y="586671"/>
                    <a:pt x="3409391" y="589262"/>
                    <a:pt x="3383739" y="587789"/>
                  </a:cubicBezTo>
                  <a:cubicBezTo>
                    <a:pt x="3374169" y="583599"/>
                    <a:pt x="3408783" y="584462"/>
                    <a:pt x="3402695" y="580654"/>
                  </a:cubicBezTo>
                  <a:cubicBezTo>
                    <a:pt x="3389813" y="581603"/>
                    <a:pt x="3377341" y="582778"/>
                    <a:pt x="3365873" y="584207"/>
                  </a:cubicBezTo>
                  <a:cubicBezTo>
                    <a:pt x="3360140" y="584944"/>
                    <a:pt x="3354647" y="585680"/>
                    <a:pt x="3349494" y="586586"/>
                  </a:cubicBezTo>
                  <a:cubicBezTo>
                    <a:pt x="3344340" y="587690"/>
                    <a:pt x="3339513" y="588823"/>
                    <a:pt x="3335082" y="590026"/>
                  </a:cubicBezTo>
                  <a:cubicBezTo>
                    <a:pt x="3317343" y="594811"/>
                    <a:pt x="3305918" y="600460"/>
                    <a:pt x="3305338" y="606944"/>
                  </a:cubicBezTo>
                  <a:cubicBezTo>
                    <a:pt x="3335025" y="614801"/>
                    <a:pt x="3348248" y="596666"/>
                    <a:pt x="3386755" y="599228"/>
                  </a:cubicBezTo>
                  <a:lnTo>
                    <a:pt x="3397821" y="600081"/>
                  </a:lnTo>
                  <a:lnTo>
                    <a:pt x="3396907" y="600298"/>
                  </a:lnTo>
                  <a:cubicBezTo>
                    <a:pt x="3385575" y="604215"/>
                    <a:pt x="3422969" y="602743"/>
                    <a:pt x="3402377" y="600432"/>
                  </a:cubicBezTo>
                  <a:lnTo>
                    <a:pt x="3397821" y="600081"/>
                  </a:lnTo>
                  <a:lnTo>
                    <a:pt x="3407127" y="597869"/>
                  </a:lnTo>
                  <a:cubicBezTo>
                    <a:pt x="3418071" y="595788"/>
                    <a:pt x="3448707" y="593155"/>
                    <a:pt x="3477517" y="592433"/>
                  </a:cubicBezTo>
                  <a:cubicBezTo>
                    <a:pt x="3506327" y="591144"/>
                    <a:pt x="3533239" y="594500"/>
                    <a:pt x="3536651" y="599752"/>
                  </a:cubicBezTo>
                  <a:cubicBezTo>
                    <a:pt x="3544451" y="592942"/>
                    <a:pt x="3537755" y="592886"/>
                    <a:pt x="3548955" y="585000"/>
                  </a:cubicBezTo>
                  <a:cubicBezTo>
                    <a:pt x="3529873" y="586115"/>
                    <a:pt x="3526727" y="576368"/>
                    <a:pt x="3513137" y="573933"/>
                  </a:cubicBezTo>
                  <a:close/>
                  <a:moveTo>
                    <a:pt x="2656883" y="573690"/>
                  </a:moveTo>
                  <a:cubicBezTo>
                    <a:pt x="2634770" y="576917"/>
                    <a:pt x="2610264" y="584916"/>
                    <a:pt x="2622694" y="587946"/>
                  </a:cubicBezTo>
                  <a:cubicBezTo>
                    <a:pt x="2588929" y="596214"/>
                    <a:pt x="2616450" y="580428"/>
                    <a:pt x="2583167" y="582566"/>
                  </a:cubicBezTo>
                  <a:cubicBezTo>
                    <a:pt x="2596404" y="580089"/>
                    <a:pt x="2609414" y="577611"/>
                    <a:pt x="2603596" y="575827"/>
                  </a:cubicBezTo>
                  <a:cubicBezTo>
                    <a:pt x="2624350" y="571608"/>
                    <a:pt x="2642202" y="570886"/>
                    <a:pt x="2656883" y="573690"/>
                  </a:cubicBezTo>
                  <a:close/>
                  <a:moveTo>
                    <a:pt x="4185315" y="571509"/>
                  </a:moveTo>
                  <a:cubicBezTo>
                    <a:pt x="4196543" y="575218"/>
                    <a:pt x="4207627" y="578828"/>
                    <a:pt x="4221813" y="581405"/>
                  </a:cubicBezTo>
                  <a:cubicBezTo>
                    <a:pt x="4220383" y="583514"/>
                    <a:pt x="4219351" y="585723"/>
                    <a:pt x="4226811" y="591244"/>
                  </a:cubicBezTo>
                  <a:cubicBezTo>
                    <a:pt x="4216561" y="589290"/>
                    <a:pt x="4206083" y="587308"/>
                    <a:pt x="4195791" y="585341"/>
                  </a:cubicBezTo>
                  <a:cubicBezTo>
                    <a:pt x="4185047" y="577993"/>
                    <a:pt x="4197463" y="579423"/>
                    <a:pt x="4185315" y="571509"/>
                  </a:cubicBezTo>
                  <a:close/>
                  <a:moveTo>
                    <a:pt x="2084610" y="570900"/>
                  </a:moveTo>
                  <a:cubicBezTo>
                    <a:pt x="2078678" y="574694"/>
                    <a:pt x="2073624" y="577186"/>
                    <a:pt x="2069122" y="578828"/>
                  </a:cubicBezTo>
                  <a:cubicBezTo>
                    <a:pt x="2064677" y="580569"/>
                    <a:pt x="2060840" y="581560"/>
                    <a:pt x="2057230" y="582027"/>
                  </a:cubicBezTo>
                  <a:cubicBezTo>
                    <a:pt x="2050038" y="583004"/>
                    <a:pt x="2043922" y="582240"/>
                    <a:pt x="2036632" y="583344"/>
                  </a:cubicBezTo>
                  <a:cubicBezTo>
                    <a:pt x="2025858" y="589842"/>
                    <a:pt x="2007001" y="599271"/>
                    <a:pt x="2013555" y="599540"/>
                  </a:cubicBezTo>
                  <a:cubicBezTo>
                    <a:pt x="2020223" y="595831"/>
                    <a:pt x="2026877" y="592121"/>
                    <a:pt x="2033588" y="588370"/>
                  </a:cubicBezTo>
                  <a:cubicBezTo>
                    <a:pt x="2053931" y="584165"/>
                    <a:pt x="2066347" y="591399"/>
                    <a:pt x="2092156" y="580159"/>
                  </a:cubicBezTo>
                  <a:cubicBezTo>
                    <a:pt x="2087158" y="577837"/>
                    <a:pt x="2089707" y="573179"/>
                    <a:pt x="2084610" y="570900"/>
                  </a:cubicBezTo>
                  <a:close/>
                  <a:moveTo>
                    <a:pt x="4305651" y="569230"/>
                  </a:moveTo>
                  <a:cubicBezTo>
                    <a:pt x="4318619" y="572840"/>
                    <a:pt x="4323107" y="572783"/>
                    <a:pt x="4321323" y="570023"/>
                  </a:cubicBezTo>
                  <a:cubicBezTo>
                    <a:pt x="4347075" y="576988"/>
                    <a:pt x="4349723" y="590041"/>
                    <a:pt x="4346679" y="591131"/>
                  </a:cubicBezTo>
                  <a:cubicBezTo>
                    <a:pt x="4329535" y="585001"/>
                    <a:pt x="4316639" y="577455"/>
                    <a:pt x="4305651" y="569230"/>
                  </a:cubicBezTo>
                  <a:close/>
                  <a:moveTo>
                    <a:pt x="4448255" y="569016"/>
                  </a:moveTo>
                  <a:cubicBezTo>
                    <a:pt x="4450111" y="568727"/>
                    <a:pt x="4454795" y="569824"/>
                    <a:pt x="4464339" y="573307"/>
                  </a:cubicBezTo>
                  <a:cubicBezTo>
                    <a:pt x="4473031" y="580654"/>
                    <a:pt x="4478143" y="588922"/>
                    <a:pt x="4494351" y="594274"/>
                  </a:cubicBezTo>
                  <a:cubicBezTo>
                    <a:pt x="4504517" y="605090"/>
                    <a:pt x="4469803" y="582849"/>
                    <a:pt x="4452871" y="582070"/>
                  </a:cubicBezTo>
                  <a:cubicBezTo>
                    <a:pt x="4462555" y="583227"/>
                    <a:pt x="4442687" y="569883"/>
                    <a:pt x="4448255" y="569016"/>
                  </a:cubicBezTo>
                  <a:close/>
                  <a:moveTo>
                    <a:pt x="3281440" y="562816"/>
                  </a:moveTo>
                  <a:cubicBezTo>
                    <a:pt x="3255448" y="565492"/>
                    <a:pt x="3230984" y="568309"/>
                    <a:pt x="3225930" y="572273"/>
                  </a:cubicBezTo>
                  <a:cubicBezTo>
                    <a:pt x="3240356" y="579479"/>
                    <a:pt x="3273427" y="571636"/>
                    <a:pt x="3290940" y="576379"/>
                  </a:cubicBezTo>
                  <a:cubicBezTo>
                    <a:pt x="3263149" y="570277"/>
                    <a:pt x="3277179" y="566865"/>
                    <a:pt x="3281440" y="562816"/>
                  </a:cubicBezTo>
                  <a:close/>
                  <a:moveTo>
                    <a:pt x="1622054" y="559291"/>
                  </a:moveTo>
                  <a:cubicBezTo>
                    <a:pt x="1627490" y="561825"/>
                    <a:pt x="1604768" y="571693"/>
                    <a:pt x="1591956" y="580031"/>
                  </a:cubicBezTo>
                  <a:cubicBezTo>
                    <a:pt x="1581295" y="587959"/>
                    <a:pt x="1596585" y="583273"/>
                    <a:pt x="1603437" y="582693"/>
                  </a:cubicBezTo>
                  <a:cubicBezTo>
                    <a:pt x="1586378" y="590677"/>
                    <a:pt x="1564278" y="608699"/>
                    <a:pt x="1551721" y="607907"/>
                  </a:cubicBezTo>
                  <a:cubicBezTo>
                    <a:pt x="1554694" y="600729"/>
                    <a:pt x="1598270" y="570532"/>
                    <a:pt x="1622054" y="559291"/>
                  </a:cubicBezTo>
                  <a:close/>
                  <a:moveTo>
                    <a:pt x="3438047" y="554973"/>
                  </a:moveTo>
                  <a:cubicBezTo>
                    <a:pt x="3454979" y="560678"/>
                    <a:pt x="3482487" y="564133"/>
                    <a:pt x="3473171" y="570178"/>
                  </a:cubicBezTo>
                  <a:cubicBezTo>
                    <a:pt x="3536935" y="569427"/>
                    <a:pt x="3462765" y="552722"/>
                    <a:pt x="3438047" y="554973"/>
                  </a:cubicBezTo>
                  <a:close/>
                  <a:moveTo>
                    <a:pt x="3646553" y="554407"/>
                  </a:moveTo>
                  <a:cubicBezTo>
                    <a:pt x="3588423" y="554817"/>
                    <a:pt x="3652371" y="571947"/>
                    <a:pt x="3629975" y="577908"/>
                  </a:cubicBezTo>
                  <a:cubicBezTo>
                    <a:pt x="3612193" y="582749"/>
                    <a:pt x="3564723" y="577327"/>
                    <a:pt x="3576363" y="593240"/>
                  </a:cubicBezTo>
                  <a:cubicBezTo>
                    <a:pt x="3596125" y="594075"/>
                    <a:pt x="3594171" y="588667"/>
                    <a:pt x="3607069" y="592787"/>
                  </a:cubicBezTo>
                  <a:cubicBezTo>
                    <a:pt x="3596153" y="593452"/>
                    <a:pt x="3604847" y="597416"/>
                    <a:pt x="3613835" y="601394"/>
                  </a:cubicBezTo>
                  <a:cubicBezTo>
                    <a:pt x="3614063" y="594882"/>
                    <a:pt x="3621099" y="589516"/>
                    <a:pt x="3633627" y="585071"/>
                  </a:cubicBezTo>
                  <a:cubicBezTo>
                    <a:pt x="3639885" y="582848"/>
                    <a:pt x="3647531" y="580852"/>
                    <a:pt x="3656363" y="579068"/>
                  </a:cubicBezTo>
                  <a:cubicBezTo>
                    <a:pt x="3665183" y="577653"/>
                    <a:pt x="3675207" y="576548"/>
                    <a:pt x="3686249" y="575642"/>
                  </a:cubicBezTo>
                  <a:cubicBezTo>
                    <a:pt x="3654935" y="570659"/>
                    <a:pt x="3662111" y="582070"/>
                    <a:pt x="3644981" y="574821"/>
                  </a:cubicBezTo>
                  <a:cubicBezTo>
                    <a:pt x="3666359" y="571523"/>
                    <a:pt x="3621791" y="557153"/>
                    <a:pt x="3646553" y="554407"/>
                  </a:cubicBezTo>
                  <a:close/>
                  <a:moveTo>
                    <a:pt x="3061807" y="554109"/>
                  </a:moveTo>
                  <a:cubicBezTo>
                    <a:pt x="3042326" y="556615"/>
                    <a:pt x="3037244" y="559517"/>
                    <a:pt x="3036253" y="562405"/>
                  </a:cubicBezTo>
                  <a:cubicBezTo>
                    <a:pt x="3035248" y="565223"/>
                    <a:pt x="3038277" y="567898"/>
                    <a:pt x="3035205" y="570772"/>
                  </a:cubicBezTo>
                  <a:cubicBezTo>
                    <a:pt x="3026371" y="569215"/>
                    <a:pt x="3019307" y="565817"/>
                    <a:pt x="3006325" y="568167"/>
                  </a:cubicBezTo>
                  <a:cubicBezTo>
                    <a:pt x="3037569" y="570702"/>
                    <a:pt x="3005376" y="575600"/>
                    <a:pt x="3010812" y="579097"/>
                  </a:cubicBezTo>
                  <a:cubicBezTo>
                    <a:pt x="3027815" y="575388"/>
                    <a:pt x="3044804" y="571438"/>
                    <a:pt x="3061906" y="568861"/>
                  </a:cubicBezTo>
                  <a:cubicBezTo>
                    <a:pt x="3037541" y="563736"/>
                    <a:pt x="3073330" y="559107"/>
                    <a:pt x="3061807" y="554109"/>
                  </a:cubicBezTo>
                  <a:close/>
                  <a:moveTo>
                    <a:pt x="3505959" y="553642"/>
                  </a:moveTo>
                  <a:cubicBezTo>
                    <a:pt x="3516179" y="560282"/>
                    <a:pt x="3517539" y="565492"/>
                    <a:pt x="3520101" y="570886"/>
                  </a:cubicBezTo>
                  <a:cubicBezTo>
                    <a:pt x="3565871" y="574651"/>
                    <a:pt x="3506695" y="561216"/>
                    <a:pt x="3533819" y="561896"/>
                  </a:cubicBezTo>
                  <a:cubicBezTo>
                    <a:pt x="3547751" y="561570"/>
                    <a:pt x="3559175" y="562859"/>
                    <a:pt x="3570587" y="564260"/>
                  </a:cubicBezTo>
                  <a:cubicBezTo>
                    <a:pt x="3557405" y="555313"/>
                    <a:pt x="3528243" y="556700"/>
                    <a:pt x="3505959" y="553642"/>
                  </a:cubicBezTo>
                  <a:close/>
                  <a:moveTo>
                    <a:pt x="3661673" y="551505"/>
                  </a:moveTo>
                  <a:cubicBezTo>
                    <a:pt x="3649115" y="566936"/>
                    <a:pt x="3756567" y="577950"/>
                    <a:pt x="3736931" y="571593"/>
                  </a:cubicBezTo>
                  <a:cubicBezTo>
                    <a:pt x="3724955" y="567672"/>
                    <a:pt x="3677287" y="563467"/>
                    <a:pt x="3661673" y="551505"/>
                  </a:cubicBezTo>
                  <a:close/>
                  <a:moveTo>
                    <a:pt x="2291361" y="549112"/>
                  </a:moveTo>
                  <a:cubicBezTo>
                    <a:pt x="2291248" y="553571"/>
                    <a:pt x="2275094" y="560013"/>
                    <a:pt x="2256761" y="565492"/>
                  </a:cubicBezTo>
                  <a:cubicBezTo>
                    <a:pt x="2238286" y="570631"/>
                    <a:pt x="2218310" y="576407"/>
                    <a:pt x="2209632" y="577002"/>
                  </a:cubicBezTo>
                  <a:cubicBezTo>
                    <a:pt x="2207395" y="584038"/>
                    <a:pt x="2228220" y="577582"/>
                    <a:pt x="2247233" y="581277"/>
                  </a:cubicBezTo>
                  <a:cubicBezTo>
                    <a:pt x="2258927" y="575119"/>
                    <a:pt x="2238441" y="577087"/>
                    <a:pt x="2230074" y="576633"/>
                  </a:cubicBezTo>
                  <a:cubicBezTo>
                    <a:pt x="2242236" y="571480"/>
                    <a:pt x="2253844" y="568989"/>
                    <a:pt x="2264519" y="566908"/>
                  </a:cubicBezTo>
                  <a:cubicBezTo>
                    <a:pt x="2275236" y="564954"/>
                    <a:pt x="2285245" y="563977"/>
                    <a:pt x="2294886" y="563453"/>
                  </a:cubicBezTo>
                  <a:cubicBezTo>
                    <a:pt x="2233685" y="593056"/>
                    <a:pt x="2221538" y="582056"/>
                    <a:pt x="2176207" y="596836"/>
                  </a:cubicBezTo>
                  <a:cubicBezTo>
                    <a:pt x="2170700" y="595264"/>
                    <a:pt x="2183030" y="588299"/>
                    <a:pt x="2175739" y="587294"/>
                  </a:cubicBezTo>
                  <a:cubicBezTo>
                    <a:pt x="2191822" y="577766"/>
                    <a:pt x="2240239" y="565393"/>
                    <a:pt x="2209235" y="567445"/>
                  </a:cubicBezTo>
                  <a:cubicBezTo>
                    <a:pt x="2237479" y="557507"/>
                    <a:pt x="2246185" y="559376"/>
                    <a:pt x="2253575" y="560027"/>
                  </a:cubicBezTo>
                  <a:cubicBezTo>
                    <a:pt x="2260979" y="560735"/>
                    <a:pt x="2267209" y="560664"/>
                    <a:pt x="2291361" y="549112"/>
                  </a:cubicBezTo>
                  <a:close/>
                  <a:moveTo>
                    <a:pt x="1772190" y="548759"/>
                  </a:moveTo>
                  <a:cubicBezTo>
                    <a:pt x="1733541" y="571665"/>
                    <a:pt x="1727185" y="567404"/>
                    <a:pt x="1703868" y="588045"/>
                  </a:cubicBezTo>
                  <a:cubicBezTo>
                    <a:pt x="1670245" y="595605"/>
                    <a:pt x="1761360" y="545672"/>
                    <a:pt x="1772190" y="548759"/>
                  </a:cubicBezTo>
                  <a:close/>
                  <a:moveTo>
                    <a:pt x="4471603" y="548121"/>
                  </a:moveTo>
                  <a:cubicBezTo>
                    <a:pt x="4510109" y="559532"/>
                    <a:pt x="4470511" y="564345"/>
                    <a:pt x="4495427" y="582466"/>
                  </a:cubicBezTo>
                  <a:cubicBezTo>
                    <a:pt x="4464877" y="570503"/>
                    <a:pt x="4490899" y="569456"/>
                    <a:pt x="4460631" y="550981"/>
                  </a:cubicBezTo>
                  <a:cubicBezTo>
                    <a:pt x="4480239" y="557819"/>
                    <a:pt x="4476529" y="553274"/>
                    <a:pt x="4471603" y="548121"/>
                  </a:cubicBezTo>
                  <a:close/>
                  <a:moveTo>
                    <a:pt x="2871733" y="544681"/>
                  </a:moveTo>
                  <a:cubicBezTo>
                    <a:pt x="2832022" y="554393"/>
                    <a:pt x="2805902" y="549664"/>
                    <a:pt x="2767522" y="557946"/>
                  </a:cubicBezTo>
                  <a:cubicBezTo>
                    <a:pt x="2771826" y="558781"/>
                    <a:pt x="2776144" y="559617"/>
                    <a:pt x="2780448" y="560438"/>
                  </a:cubicBezTo>
                  <a:cubicBezTo>
                    <a:pt x="2785006" y="561018"/>
                    <a:pt x="2789565" y="561499"/>
                    <a:pt x="2797210" y="558880"/>
                  </a:cubicBezTo>
                  <a:cubicBezTo>
                    <a:pt x="2802490" y="550259"/>
                    <a:pt x="2811565" y="560438"/>
                    <a:pt x="2799800" y="564203"/>
                  </a:cubicBezTo>
                  <a:cubicBezTo>
                    <a:pt x="2818544" y="559319"/>
                    <a:pt x="2861922" y="552580"/>
                    <a:pt x="2871733" y="544681"/>
                  </a:cubicBezTo>
                  <a:close/>
                  <a:moveTo>
                    <a:pt x="4080539" y="541963"/>
                  </a:moveTo>
                  <a:cubicBezTo>
                    <a:pt x="4101491" y="547329"/>
                    <a:pt x="4087999" y="563652"/>
                    <a:pt x="4086387" y="557493"/>
                  </a:cubicBezTo>
                  <a:cubicBezTo>
                    <a:pt x="4080567" y="558824"/>
                    <a:pt x="4080243" y="561967"/>
                    <a:pt x="4081487" y="565634"/>
                  </a:cubicBezTo>
                  <a:cubicBezTo>
                    <a:pt x="4038393" y="551491"/>
                    <a:pt x="4090491" y="551788"/>
                    <a:pt x="4080539" y="541963"/>
                  </a:cubicBezTo>
                  <a:close/>
                  <a:moveTo>
                    <a:pt x="2366436" y="541666"/>
                  </a:moveTo>
                  <a:cubicBezTo>
                    <a:pt x="2374166" y="541000"/>
                    <a:pt x="2368829" y="543619"/>
                    <a:pt x="2363052" y="546338"/>
                  </a:cubicBezTo>
                  <a:cubicBezTo>
                    <a:pt x="2352222" y="551590"/>
                    <a:pt x="2366804" y="550500"/>
                    <a:pt x="2373104" y="551477"/>
                  </a:cubicBezTo>
                  <a:cubicBezTo>
                    <a:pt x="2340132" y="559843"/>
                    <a:pt x="2332062" y="558286"/>
                    <a:pt x="2322209" y="554662"/>
                  </a:cubicBezTo>
                  <a:cubicBezTo>
                    <a:pt x="2338051" y="548829"/>
                    <a:pt x="2350283" y="547951"/>
                    <a:pt x="2366436" y="541666"/>
                  </a:cubicBezTo>
                  <a:close/>
                  <a:moveTo>
                    <a:pt x="4864859" y="538679"/>
                  </a:moveTo>
                  <a:cubicBezTo>
                    <a:pt x="4880447" y="546168"/>
                    <a:pt x="4889875" y="554464"/>
                    <a:pt x="4906085" y="561883"/>
                  </a:cubicBezTo>
                  <a:cubicBezTo>
                    <a:pt x="4891291" y="559278"/>
                    <a:pt x="4880871" y="559348"/>
                    <a:pt x="4856859" y="551123"/>
                  </a:cubicBezTo>
                  <a:cubicBezTo>
                    <a:pt x="4828433" y="536315"/>
                    <a:pt x="4898863" y="564105"/>
                    <a:pt x="4864859" y="538679"/>
                  </a:cubicBezTo>
                  <a:close/>
                  <a:moveTo>
                    <a:pt x="3960387" y="534715"/>
                  </a:moveTo>
                  <a:cubicBezTo>
                    <a:pt x="3971047" y="535437"/>
                    <a:pt x="3981341" y="537277"/>
                    <a:pt x="3991875" y="538580"/>
                  </a:cubicBezTo>
                  <a:cubicBezTo>
                    <a:pt x="3997253" y="542247"/>
                    <a:pt x="4002675" y="545942"/>
                    <a:pt x="4008069" y="549608"/>
                  </a:cubicBezTo>
                  <a:cubicBezTo>
                    <a:pt x="4025157" y="551236"/>
                    <a:pt x="4022637" y="546522"/>
                    <a:pt x="4007319" y="537730"/>
                  </a:cubicBezTo>
                  <a:cubicBezTo>
                    <a:pt x="4020047" y="541298"/>
                    <a:pt x="4032647" y="544767"/>
                    <a:pt x="4028315" y="540619"/>
                  </a:cubicBezTo>
                  <a:cubicBezTo>
                    <a:pt x="4048927" y="550854"/>
                    <a:pt x="4040007" y="553671"/>
                    <a:pt x="4055567" y="564955"/>
                  </a:cubicBezTo>
                  <a:cubicBezTo>
                    <a:pt x="4030127" y="556503"/>
                    <a:pt x="3992143" y="547740"/>
                    <a:pt x="4008903" y="561486"/>
                  </a:cubicBezTo>
                  <a:cubicBezTo>
                    <a:pt x="3990755" y="556206"/>
                    <a:pt x="3988107" y="552652"/>
                    <a:pt x="3985275" y="548801"/>
                  </a:cubicBezTo>
                  <a:cubicBezTo>
                    <a:pt x="3982415" y="545120"/>
                    <a:pt x="3979499" y="540420"/>
                    <a:pt x="3960387" y="534715"/>
                  </a:cubicBezTo>
                  <a:close/>
                  <a:moveTo>
                    <a:pt x="2478857" y="534672"/>
                  </a:moveTo>
                  <a:cubicBezTo>
                    <a:pt x="2495039" y="540349"/>
                    <a:pt x="2442360" y="550854"/>
                    <a:pt x="2413522" y="562802"/>
                  </a:cubicBezTo>
                  <a:cubicBezTo>
                    <a:pt x="2419001" y="555837"/>
                    <a:pt x="2402706" y="558088"/>
                    <a:pt x="2390502" y="561018"/>
                  </a:cubicBezTo>
                  <a:cubicBezTo>
                    <a:pt x="2378228" y="563722"/>
                    <a:pt x="2369649" y="565988"/>
                    <a:pt x="2389950" y="556856"/>
                  </a:cubicBezTo>
                  <a:cubicBezTo>
                    <a:pt x="2343869" y="565195"/>
                    <a:pt x="2367695" y="576167"/>
                    <a:pt x="2329202" y="583387"/>
                  </a:cubicBezTo>
                  <a:cubicBezTo>
                    <a:pt x="2330207" y="578687"/>
                    <a:pt x="2343274" y="570943"/>
                    <a:pt x="2332472" y="569230"/>
                  </a:cubicBezTo>
                  <a:cubicBezTo>
                    <a:pt x="2349348" y="561910"/>
                    <a:pt x="2362684" y="559489"/>
                    <a:pt x="2376119" y="556913"/>
                  </a:cubicBezTo>
                  <a:cubicBezTo>
                    <a:pt x="2389540" y="554308"/>
                    <a:pt x="2403017" y="551420"/>
                    <a:pt x="2420770" y="544440"/>
                  </a:cubicBezTo>
                  <a:cubicBezTo>
                    <a:pt x="2420785" y="553869"/>
                    <a:pt x="2422795" y="557904"/>
                    <a:pt x="2478857" y="534672"/>
                  </a:cubicBezTo>
                  <a:close/>
                  <a:moveTo>
                    <a:pt x="2006266" y="531226"/>
                  </a:moveTo>
                  <a:cubicBezTo>
                    <a:pt x="2012115" y="531932"/>
                    <a:pt x="2013463" y="535953"/>
                    <a:pt x="2026027" y="536003"/>
                  </a:cubicBezTo>
                  <a:cubicBezTo>
                    <a:pt x="2032540" y="544964"/>
                    <a:pt x="1995066" y="537263"/>
                    <a:pt x="1977667" y="549579"/>
                  </a:cubicBezTo>
                  <a:cubicBezTo>
                    <a:pt x="1971027" y="550046"/>
                    <a:pt x="1984675" y="543067"/>
                    <a:pt x="1990875" y="538876"/>
                  </a:cubicBezTo>
                  <a:cubicBezTo>
                    <a:pt x="1979960" y="542274"/>
                    <a:pt x="1968875" y="545700"/>
                    <a:pt x="1959503" y="546337"/>
                  </a:cubicBezTo>
                  <a:cubicBezTo>
                    <a:pt x="1990069" y="533128"/>
                    <a:pt x="2000418" y="530520"/>
                    <a:pt x="2006266" y="531226"/>
                  </a:cubicBezTo>
                  <a:close/>
                  <a:moveTo>
                    <a:pt x="1968960" y="531090"/>
                  </a:moveTo>
                  <a:cubicBezTo>
                    <a:pt x="1924025" y="543421"/>
                    <a:pt x="1928994" y="554506"/>
                    <a:pt x="1956388" y="551434"/>
                  </a:cubicBezTo>
                  <a:cubicBezTo>
                    <a:pt x="1941339" y="559178"/>
                    <a:pt x="1907943" y="564713"/>
                    <a:pt x="1935974" y="562859"/>
                  </a:cubicBezTo>
                  <a:cubicBezTo>
                    <a:pt x="1909613" y="573632"/>
                    <a:pt x="1889270" y="572443"/>
                    <a:pt x="1860219" y="590054"/>
                  </a:cubicBezTo>
                  <a:cubicBezTo>
                    <a:pt x="1842862" y="600658"/>
                    <a:pt x="1839705" y="605358"/>
                    <a:pt x="1844448" y="606703"/>
                  </a:cubicBezTo>
                  <a:cubicBezTo>
                    <a:pt x="1879076" y="589899"/>
                    <a:pt x="1885744" y="590012"/>
                    <a:pt x="1890261" y="591130"/>
                  </a:cubicBezTo>
                  <a:cubicBezTo>
                    <a:pt x="1894791" y="592263"/>
                    <a:pt x="1897240" y="594528"/>
                    <a:pt x="1923742" y="583103"/>
                  </a:cubicBezTo>
                  <a:cubicBezTo>
                    <a:pt x="1914597" y="588964"/>
                    <a:pt x="1906669" y="592858"/>
                    <a:pt x="1899038" y="596284"/>
                  </a:cubicBezTo>
                  <a:cubicBezTo>
                    <a:pt x="1891436" y="599752"/>
                    <a:pt x="1884343" y="603164"/>
                    <a:pt x="1876528" y="607383"/>
                  </a:cubicBezTo>
                  <a:cubicBezTo>
                    <a:pt x="1887316" y="603447"/>
                    <a:pt x="1898047" y="599455"/>
                    <a:pt x="1907546" y="598917"/>
                  </a:cubicBezTo>
                  <a:cubicBezTo>
                    <a:pt x="1919991" y="584845"/>
                    <a:pt x="1948560" y="583386"/>
                    <a:pt x="1968224" y="564855"/>
                  </a:cubicBezTo>
                  <a:cubicBezTo>
                    <a:pt x="1981064" y="565718"/>
                    <a:pt x="2002059" y="553246"/>
                    <a:pt x="2013456" y="556318"/>
                  </a:cubicBezTo>
                  <a:cubicBezTo>
                    <a:pt x="1950924" y="578049"/>
                    <a:pt x="1957974" y="588568"/>
                    <a:pt x="1924662" y="592617"/>
                  </a:cubicBezTo>
                  <a:cubicBezTo>
                    <a:pt x="1916621" y="599752"/>
                    <a:pt x="1916055" y="602187"/>
                    <a:pt x="1913719" y="605571"/>
                  </a:cubicBezTo>
                  <a:cubicBezTo>
                    <a:pt x="1911425" y="609011"/>
                    <a:pt x="1907178" y="613060"/>
                    <a:pt x="1892639" y="624739"/>
                  </a:cubicBezTo>
                  <a:cubicBezTo>
                    <a:pt x="1877519" y="627981"/>
                    <a:pt x="1887712" y="620775"/>
                    <a:pt x="1895683" y="619473"/>
                  </a:cubicBezTo>
                  <a:cubicBezTo>
                    <a:pt x="1907235" y="610837"/>
                    <a:pt x="1882870" y="622998"/>
                    <a:pt x="1874829" y="622106"/>
                  </a:cubicBezTo>
                  <a:cubicBezTo>
                    <a:pt x="1868508" y="625759"/>
                    <a:pt x="1864480" y="628449"/>
                    <a:pt x="1862454" y="630298"/>
                  </a:cubicBezTo>
                  <a:lnTo>
                    <a:pt x="1862265" y="631924"/>
                  </a:lnTo>
                  <a:lnTo>
                    <a:pt x="1857214" y="632993"/>
                  </a:lnTo>
                  <a:cubicBezTo>
                    <a:pt x="1840996" y="637412"/>
                    <a:pt x="1801279" y="651242"/>
                    <a:pt x="1832867" y="627628"/>
                  </a:cubicBezTo>
                  <a:cubicBezTo>
                    <a:pt x="1830248" y="636094"/>
                    <a:pt x="1842608" y="625915"/>
                    <a:pt x="1860814" y="623947"/>
                  </a:cubicBezTo>
                  <a:cubicBezTo>
                    <a:pt x="1890841" y="604410"/>
                    <a:pt x="1834680" y="621936"/>
                    <a:pt x="1808815" y="635711"/>
                  </a:cubicBezTo>
                  <a:cubicBezTo>
                    <a:pt x="1767532" y="656225"/>
                    <a:pt x="1845864" y="609209"/>
                    <a:pt x="1852574" y="615325"/>
                  </a:cubicBezTo>
                  <a:cubicBezTo>
                    <a:pt x="1875268" y="601805"/>
                    <a:pt x="1832259" y="615792"/>
                    <a:pt x="1827375" y="613824"/>
                  </a:cubicBezTo>
                  <a:cubicBezTo>
                    <a:pt x="1799612" y="630841"/>
                    <a:pt x="1819107" y="624697"/>
                    <a:pt x="1787635" y="638642"/>
                  </a:cubicBezTo>
                  <a:cubicBezTo>
                    <a:pt x="1772728" y="640100"/>
                    <a:pt x="1766839" y="639661"/>
                    <a:pt x="1759661" y="640185"/>
                  </a:cubicBezTo>
                  <a:cubicBezTo>
                    <a:pt x="1752568" y="640864"/>
                    <a:pt x="1743819" y="641912"/>
                    <a:pt x="1724042" y="648113"/>
                  </a:cubicBezTo>
                  <a:cubicBezTo>
                    <a:pt x="1732083" y="638911"/>
                    <a:pt x="1723376" y="634876"/>
                    <a:pt x="1721536" y="632498"/>
                  </a:cubicBezTo>
                  <a:cubicBezTo>
                    <a:pt x="1719625" y="630091"/>
                    <a:pt x="1724778" y="629256"/>
                    <a:pt x="1760893" y="627911"/>
                  </a:cubicBezTo>
                  <a:cubicBezTo>
                    <a:pt x="1754253" y="632087"/>
                    <a:pt x="1747712" y="636207"/>
                    <a:pt x="1740988" y="640426"/>
                  </a:cubicBezTo>
                  <a:cubicBezTo>
                    <a:pt x="1753927" y="640496"/>
                    <a:pt x="1782412" y="612522"/>
                    <a:pt x="1792081" y="618680"/>
                  </a:cubicBezTo>
                  <a:cubicBezTo>
                    <a:pt x="1741398" y="641799"/>
                    <a:pt x="1792137" y="625546"/>
                    <a:pt x="1810428" y="620974"/>
                  </a:cubicBezTo>
                  <a:cubicBezTo>
                    <a:pt x="1822377" y="612876"/>
                    <a:pt x="1799697" y="613428"/>
                    <a:pt x="1830333" y="608572"/>
                  </a:cubicBezTo>
                  <a:cubicBezTo>
                    <a:pt x="1826794" y="605387"/>
                    <a:pt x="1851272" y="590423"/>
                    <a:pt x="1832032" y="593792"/>
                  </a:cubicBezTo>
                  <a:cubicBezTo>
                    <a:pt x="1843995" y="587917"/>
                    <a:pt x="1854726" y="584278"/>
                    <a:pt x="1865231" y="581051"/>
                  </a:cubicBezTo>
                  <a:cubicBezTo>
                    <a:pt x="1875707" y="577780"/>
                    <a:pt x="1885957" y="574906"/>
                    <a:pt x="1897325" y="571183"/>
                  </a:cubicBezTo>
                  <a:cubicBezTo>
                    <a:pt x="1902308" y="564402"/>
                    <a:pt x="1910647" y="562377"/>
                    <a:pt x="1928003" y="553954"/>
                  </a:cubicBezTo>
                  <a:cubicBezTo>
                    <a:pt x="1916508" y="555638"/>
                    <a:pt x="1896914" y="563326"/>
                    <a:pt x="1881186" y="568805"/>
                  </a:cubicBezTo>
                  <a:cubicBezTo>
                    <a:pt x="1865726" y="574765"/>
                    <a:pt x="1854117" y="578488"/>
                    <a:pt x="1857954" y="570928"/>
                  </a:cubicBezTo>
                  <a:cubicBezTo>
                    <a:pt x="1880067" y="554718"/>
                    <a:pt x="1884088" y="571141"/>
                    <a:pt x="1906697" y="555907"/>
                  </a:cubicBezTo>
                  <a:cubicBezTo>
                    <a:pt x="1902591" y="553925"/>
                    <a:pt x="1902705" y="551250"/>
                    <a:pt x="1891450" y="547795"/>
                  </a:cubicBezTo>
                  <a:cubicBezTo>
                    <a:pt x="1921619" y="535436"/>
                    <a:pt x="1940773" y="540561"/>
                    <a:pt x="1968960" y="531090"/>
                  </a:cubicBezTo>
                  <a:close/>
                  <a:moveTo>
                    <a:pt x="2394955" y="530577"/>
                  </a:moveTo>
                  <a:cubicBezTo>
                    <a:pt x="2399694" y="531349"/>
                    <a:pt x="2402331" y="533801"/>
                    <a:pt x="2414131" y="534474"/>
                  </a:cubicBezTo>
                  <a:cubicBezTo>
                    <a:pt x="2393037" y="540179"/>
                    <a:pt x="2382801" y="541963"/>
                    <a:pt x="2376373" y="541142"/>
                  </a:cubicBezTo>
                  <a:cubicBezTo>
                    <a:pt x="2370003" y="540448"/>
                    <a:pt x="2367681" y="537801"/>
                    <a:pt x="2363165" y="536767"/>
                  </a:cubicBezTo>
                  <a:cubicBezTo>
                    <a:pt x="2383375" y="530715"/>
                    <a:pt x="2390216" y="529805"/>
                    <a:pt x="2394955" y="530577"/>
                  </a:cubicBezTo>
                  <a:close/>
                  <a:moveTo>
                    <a:pt x="2575778" y="530482"/>
                  </a:moveTo>
                  <a:cubicBezTo>
                    <a:pt x="2567920" y="530963"/>
                    <a:pt x="2559087" y="532421"/>
                    <a:pt x="2549346" y="535904"/>
                  </a:cubicBezTo>
                  <a:cubicBezTo>
                    <a:pt x="2587316" y="532676"/>
                    <a:pt x="2527828" y="557224"/>
                    <a:pt x="2568614" y="547456"/>
                  </a:cubicBezTo>
                  <a:cubicBezTo>
                    <a:pt x="2559412" y="545092"/>
                    <a:pt x="2571304" y="539571"/>
                    <a:pt x="2596716" y="532081"/>
                  </a:cubicBezTo>
                  <a:cubicBezTo>
                    <a:pt x="2590558" y="530609"/>
                    <a:pt x="2583635" y="530000"/>
                    <a:pt x="2575778" y="530482"/>
                  </a:cubicBezTo>
                  <a:close/>
                  <a:moveTo>
                    <a:pt x="1861706" y="527915"/>
                  </a:moveTo>
                  <a:cubicBezTo>
                    <a:pt x="1865896" y="528542"/>
                    <a:pt x="1870993" y="530304"/>
                    <a:pt x="1875197" y="530156"/>
                  </a:cubicBezTo>
                  <a:cubicBezTo>
                    <a:pt x="1870695" y="531996"/>
                    <a:pt x="1866094" y="533921"/>
                    <a:pt x="1861450" y="536073"/>
                  </a:cubicBezTo>
                  <a:cubicBezTo>
                    <a:pt x="1856863" y="538353"/>
                    <a:pt x="1852192" y="540802"/>
                    <a:pt x="1847406" y="543435"/>
                  </a:cubicBezTo>
                  <a:cubicBezTo>
                    <a:pt x="1837836" y="548701"/>
                    <a:pt x="1827841" y="554747"/>
                    <a:pt x="1817308" y="561839"/>
                  </a:cubicBezTo>
                  <a:cubicBezTo>
                    <a:pt x="1811575" y="560891"/>
                    <a:pt x="1823849" y="552382"/>
                    <a:pt x="1816247" y="552227"/>
                  </a:cubicBezTo>
                  <a:cubicBezTo>
                    <a:pt x="1828917" y="545205"/>
                    <a:pt x="1837228" y="546040"/>
                    <a:pt x="1850776" y="537730"/>
                  </a:cubicBezTo>
                  <a:cubicBezTo>
                    <a:pt x="1860643" y="532279"/>
                    <a:pt x="1857543" y="532251"/>
                    <a:pt x="1853650" y="532492"/>
                  </a:cubicBezTo>
                  <a:cubicBezTo>
                    <a:pt x="1854231" y="527798"/>
                    <a:pt x="1857515" y="527289"/>
                    <a:pt x="1861706" y="527915"/>
                  </a:cubicBezTo>
                  <a:close/>
                  <a:moveTo>
                    <a:pt x="3100993" y="526786"/>
                  </a:moveTo>
                  <a:cubicBezTo>
                    <a:pt x="3088124" y="529150"/>
                    <a:pt x="3094637" y="531656"/>
                    <a:pt x="3076091" y="533964"/>
                  </a:cubicBezTo>
                  <a:cubicBezTo>
                    <a:pt x="3068843" y="532888"/>
                    <a:pt x="3063349" y="530269"/>
                    <a:pt x="3053185" y="531925"/>
                  </a:cubicBezTo>
                  <a:cubicBezTo>
                    <a:pt x="3067696" y="538735"/>
                    <a:pt x="3103160" y="535549"/>
                    <a:pt x="3074038" y="543152"/>
                  </a:cubicBezTo>
                  <a:cubicBezTo>
                    <a:pt x="3062967" y="540618"/>
                    <a:pt x="3054629" y="535535"/>
                    <a:pt x="3038560" y="537347"/>
                  </a:cubicBezTo>
                  <a:cubicBezTo>
                    <a:pt x="3046050" y="541722"/>
                    <a:pt x="3032034" y="545927"/>
                    <a:pt x="3049277" y="550315"/>
                  </a:cubicBezTo>
                  <a:cubicBezTo>
                    <a:pt x="3090729" y="542274"/>
                    <a:pt x="3064992" y="558399"/>
                    <a:pt x="3086638" y="561712"/>
                  </a:cubicBezTo>
                  <a:cubicBezTo>
                    <a:pt x="3100427" y="559263"/>
                    <a:pt x="3112135" y="558795"/>
                    <a:pt x="3123730" y="558427"/>
                  </a:cubicBezTo>
                  <a:cubicBezTo>
                    <a:pt x="3109360" y="553883"/>
                    <a:pt x="3087771" y="555794"/>
                    <a:pt x="3076218" y="548716"/>
                  </a:cubicBezTo>
                  <a:cubicBezTo>
                    <a:pt x="3093986" y="542614"/>
                    <a:pt x="3111710" y="527027"/>
                    <a:pt x="3100993" y="526786"/>
                  </a:cubicBezTo>
                  <a:close/>
                  <a:moveTo>
                    <a:pt x="4169219" y="524041"/>
                  </a:moveTo>
                  <a:cubicBezTo>
                    <a:pt x="4184637" y="518618"/>
                    <a:pt x="4224503" y="554592"/>
                    <a:pt x="4253413" y="563780"/>
                  </a:cubicBezTo>
                  <a:cubicBezTo>
                    <a:pt x="4245329" y="562732"/>
                    <a:pt x="4241507" y="560325"/>
                    <a:pt x="4237655" y="557777"/>
                  </a:cubicBezTo>
                  <a:cubicBezTo>
                    <a:pt x="4242411" y="560254"/>
                    <a:pt x="4241647" y="574128"/>
                    <a:pt x="4211535" y="561684"/>
                  </a:cubicBezTo>
                  <a:cubicBezTo>
                    <a:pt x="4197647" y="551463"/>
                    <a:pt x="4212795" y="558301"/>
                    <a:pt x="4227207" y="561713"/>
                  </a:cubicBezTo>
                  <a:cubicBezTo>
                    <a:pt x="4206539" y="549736"/>
                    <a:pt x="4198837" y="532790"/>
                    <a:pt x="4169219" y="524041"/>
                  </a:cubicBezTo>
                  <a:close/>
                  <a:moveTo>
                    <a:pt x="3397967" y="522567"/>
                  </a:moveTo>
                  <a:cubicBezTo>
                    <a:pt x="3380723" y="524479"/>
                    <a:pt x="3365491" y="526163"/>
                    <a:pt x="3351221" y="527749"/>
                  </a:cubicBezTo>
                  <a:cubicBezTo>
                    <a:pt x="3336965" y="529632"/>
                    <a:pt x="3323671" y="531387"/>
                    <a:pt x="3310321" y="533157"/>
                  </a:cubicBezTo>
                  <a:cubicBezTo>
                    <a:pt x="3283578" y="536399"/>
                    <a:pt x="3256524" y="538692"/>
                    <a:pt x="3220805" y="540618"/>
                  </a:cubicBezTo>
                  <a:cubicBezTo>
                    <a:pt x="3229866" y="545318"/>
                    <a:pt x="3246982" y="543350"/>
                    <a:pt x="3259851" y="544836"/>
                  </a:cubicBezTo>
                  <a:cubicBezTo>
                    <a:pt x="3253253" y="546252"/>
                    <a:pt x="3239719" y="547257"/>
                    <a:pt x="3245184" y="549480"/>
                  </a:cubicBezTo>
                  <a:cubicBezTo>
                    <a:pt x="3283536" y="540646"/>
                    <a:pt x="3313053" y="537291"/>
                    <a:pt x="3347328" y="531826"/>
                  </a:cubicBezTo>
                  <a:cubicBezTo>
                    <a:pt x="3383231" y="541085"/>
                    <a:pt x="3394641" y="532477"/>
                    <a:pt x="3439647" y="540264"/>
                  </a:cubicBezTo>
                  <a:cubicBezTo>
                    <a:pt x="3434763" y="537064"/>
                    <a:pt x="3447519" y="537956"/>
                    <a:pt x="3460515" y="538919"/>
                  </a:cubicBezTo>
                  <a:cubicBezTo>
                    <a:pt x="3449825" y="535238"/>
                    <a:pt x="3442449" y="529320"/>
                    <a:pt x="3426267" y="529476"/>
                  </a:cubicBezTo>
                  <a:cubicBezTo>
                    <a:pt x="3430771" y="532463"/>
                    <a:pt x="3424031" y="534162"/>
                    <a:pt x="3417363" y="535875"/>
                  </a:cubicBezTo>
                  <a:cubicBezTo>
                    <a:pt x="3400347" y="530255"/>
                    <a:pt x="3396127" y="526092"/>
                    <a:pt x="3397967" y="522567"/>
                  </a:cubicBezTo>
                  <a:close/>
                  <a:moveTo>
                    <a:pt x="3514423" y="521449"/>
                  </a:moveTo>
                  <a:cubicBezTo>
                    <a:pt x="3517155" y="525654"/>
                    <a:pt x="3512443" y="528485"/>
                    <a:pt x="3500719" y="530509"/>
                  </a:cubicBezTo>
                  <a:cubicBezTo>
                    <a:pt x="3474587" y="519906"/>
                    <a:pt x="3481141" y="531543"/>
                    <a:pt x="3506695" y="533242"/>
                  </a:cubicBezTo>
                  <a:cubicBezTo>
                    <a:pt x="3481155" y="544044"/>
                    <a:pt x="3568787" y="526517"/>
                    <a:pt x="3514423" y="521449"/>
                  </a:cubicBezTo>
                  <a:close/>
                  <a:moveTo>
                    <a:pt x="2489518" y="521251"/>
                  </a:moveTo>
                  <a:cubicBezTo>
                    <a:pt x="2491811" y="525810"/>
                    <a:pt x="2470845" y="536399"/>
                    <a:pt x="2444697" y="541496"/>
                  </a:cubicBezTo>
                  <a:cubicBezTo>
                    <a:pt x="2439430" y="539400"/>
                    <a:pt x="2452115" y="533723"/>
                    <a:pt x="2444951" y="531996"/>
                  </a:cubicBezTo>
                  <a:cubicBezTo>
                    <a:pt x="2460935" y="526999"/>
                    <a:pt x="2473067" y="526772"/>
                    <a:pt x="2489518" y="521251"/>
                  </a:cubicBezTo>
                  <a:close/>
                  <a:moveTo>
                    <a:pt x="2621222" y="521039"/>
                  </a:moveTo>
                  <a:cubicBezTo>
                    <a:pt x="2587245" y="530991"/>
                    <a:pt x="2621434" y="530935"/>
                    <a:pt x="2623388" y="535635"/>
                  </a:cubicBezTo>
                  <a:cubicBezTo>
                    <a:pt x="2666638" y="520175"/>
                    <a:pt x="2624846" y="528684"/>
                    <a:pt x="2621222" y="521039"/>
                  </a:cubicBezTo>
                  <a:close/>
                  <a:moveTo>
                    <a:pt x="3549527" y="517502"/>
                  </a:moveTo>
                  <a:cubicBezTo>
                    <a:pt x="3531319" y="519231"/>
                    <a:pt x="3569961" y="536126"/>
                    <a:pt x="3590165" y="531939"/>
                  </a:cubicBezTo>
                  <a:cubicBezTo>
                    <a:pt x="3580425" y="527211"/>
                    <a:pt x="3570727" y="522511"/>
                    <a:pt x="3561031" y="517796"/>
                  </a:cubicBezTo>
                  <a:cubicBezTo>
                    <a:pt x="3555891" y="517318"/>
                    <a:pt x="3552129" y="517256"/>
                    <a:pt x="3549527" y="517502"/>
                  </a:cubicBezTo>
                  <a:close/>
                  <a:moveTo>
                    <a:pt x="4881251" y="512477"/>
                  </a:moveTo>
                  <a:cubicBezTo>
                    <a:pt x="4892059" y="516000"/>
                    <a:pt x="4962657" y="559565"/>
                    <a:pt x="4924701" y="525512"/>
                  </a:cubicBezTo>
                  <a:cubicBezTo>
                    <a:pt x="4961849" y="545148"/>
                    <a:pt x="4953935" y="547782"/>
                    <a:pt x="4983255" y="576676"/>
                  </a:cubicBezTo>
                  <a:cubicBezTo>
                    <a:pt x="4973629" y="570631"/>
                    <a:pt x="4956655" y="559235"/>
                    <a:pt x="4945697" y="553756"/>
                  </a:cubicBezTo>
                  <a:cubicBezTo>
                    <a:pt x="4934667" y="548390"/>
                    <a:pt x="4930167" y="548136"/>
                    <a:pt x="4946149" y="562717"/>
                  </a:cubicBezTo>
                  <a:cubicBezTo>
                    <a:pt x="4923795" y="547215"/>
                    <a:pt x="4910643" y="548815"/>
                    <a:pt x="4940119" y="563340"/>
                  </a:cubicBezTo>
                  <a:cubicBezTo>
                    <a:pt x="4939199" y="572061"/>
                    <a:pt x="4894731" y="539344"/>
                    <a:pt x="4889295" y="529830"/>
                  </a:cubicBezTo>
                  <a:cubicBezTo>
                    <a:pt x="4897619" y="529491"/>
                    <a:pt x="4904243" y="534743"/>
                    <a:pt x="4921147" y="542940"/>
                  </a:cubicBezTo>
                  <a:cubicBezTo>
                    <a:pt x="4910969" y="532860"/>
                    <a:pt x="4898313" y="522992"/>
                    <a:pt x="4880771" y="513762"/>
                  </a:cubicBezTo>
                  <a:cubicBezTo>
                    <a:pt x="4879383" y="512288"/>
                    <a:pt x="4879707" y="511974"/>
                    <a:pt x="4881251" y="512477"/>
                  </a:cubicBezTo>
                  <a:close/>
                  <a:moveTo>
                    <a:pt x="3869343" y="512091"/>
                  </a:moveTo>
                  <a:cubicBezTo>
                    <a:pt x="3887307" y="515574"/>
                    <a:pt x="3901041" y="521095"/>
                    <a:pt x="3912833" y="527551"/>
                  </a:cubicBezTo>
                  <a:cubicBezTo>
                    <a:pt x="3878799" y="524139"/>
                    <a:pt x="3890891" y="533157"/>
                    <a:pt x="3898463" y="540887"/>
                  </a:cubicBezTo>
                  <a:cubicBezTo>
                    <a:pt x="3875587" y="540094"/>
                    <a:pt x="3879097" y="525908"/>
                    <a:pt x="3850273" y="527975"/>
                  </a:cubicBezTo>
                  <a:cubicBezTo>
                    <a:pt x="3853983" y="521973"/>
                    <a:pt x="3890027" y="524606"/>
                    <a:pt x="3869343" y="512091"/>
                  </a:cubicBezTo>
                  <a:close/>
                  <a:moveTo>
                    <a:pt x="4110991" y="511001"/>
                  </a:moveTo>
                  <a:cubicBezTo>
                    <a:pt x="4129155" y="519948"/>
                    <a:pt x="4145209" y="542798"/>
                    <a:pt x="4164391" y="555709"/>
                  </a:cubicBezTo>
                  <a:cubicBezTo>
                    <a:pt x="4143907" y="548687"/>
                    <a:pt x="4134209" y="541963"/>
                    <a:pt x="4126563" y="535903"/>
                  </a:cubicBezTo>
                  <a:cubicBezTo>
                    <a:pt x="4118863" y="530113"/>
                    <a:pt x="4113215" y="525087"/>
                    <a:pt x="4100827" y="521336"/>
                  </a:cubicBezTo>
                  <a:cubicBezTo>
                    <a:pt x="4101703" y="518702"/>
                    <a:pt x="4122075" y="519878"/>
                    <a:pt x="4100599" y="515418"/>
                  </a:cubicBezTo>
                  <a:cubicBezTo>
                    <a:pt x="4097301" y="511751"/>
                    <a:pt x="4117999" y="515857"/>
                    <a:pt x="4110991" y="511001"/>
                  </a:cubicBezTo>
                  <a:close/>
                  <a:moveTo>
                    <a:pt x="3564315" y="509005"/>
                  </a:moveTo>
                  <a:cubicBezTo>
                    <a:pt x="3566679" y="511256"/>
                    <a:pt x="3562459" y="512431"/>
                    <a:pt x="3549323" y="512176"/>
                  </a:cubicBezTo>
                  <a:cubicBezTo>
                    <a:pt x="3569935" y="523034"/>
                    <a:pt x="3608187" y="522581"/>
                    <a:pt x="3631887" y="531359"/>
                  </a:cubicBezTo>
                  <a:cubicBezTo>
                    <a:pt x="3634775" y="534587"/>
                    <a:pt x="3597003" y="540150"/>
                    <a:pt x="3634011" y="542954"/>
                  </a:cubicBezTo>
                  <a:cubicBezTo>
                    <a:pt x="3629195" y="539655"/>
                    <a:pt x="3644315" y="539627"/>
                    <a:pt x="3659619" y="539768"/>
                  </a:cubicBezTo>
                  <a:cubicBezTo>
                    <a:pt x="3631915" y="522850"/>
                    <a:pt x="3558879" y="510520"/>
                    <a:pt x="3564315" y="509005"/>
                  </a:cubicBezTo>
                  <a:close/>
                  <a:moveTo>
                    <a:pt x="2017052" y="507703"/>
                  </a:moveTo>
                  <a:cubicBezTo>
                    <a:pt x="2016613" y="511922"/>
                    <a:pt x="2022474" y="513352"/>
                    <a:pt x="2042110" y="510761"/>
                  </a:cubicBezTo>
                  <a:cubicBezTo>
                    <a:pt x="1997274" y="533837"/>
                    <a:pt x="1989955" y="528132"/>
                    <a:pt x="1979238" y="525329"/>
                  </a:cubicBezTo>
                  <a:cubicBezTo>
                    <a:pt x="1993806" y="516296"/>
                    <a:pt x="2003489" y="515008"/>
                    <a:pt x="2017052" y="507703"/>
                  </a:cubicBezTo>
                  <a:close/>
                  <a:moveTo>
                    <a:pt x="5076027" y="501063"/>
                  </a:moveTo>
                  <a:cubicBezTo>
                    <a:pt x="5089971" y="508042"/>
                    <a:pt x="5104199" y="515178"/>
                    <a:pt x="5118909" y="522539"/>
                  </a:cubicBezTo>
                  <a:cubicBezTo>
                    <a:pt x="5126271" y="526206"/>
                    <a:pt x="5133747" y="529944"/>
                    <a:pt x="5141347" y="533738"/>
                  </a:cubicBezTo>
                  <a:cubicBezTo>
                    <a:pt x="5148935" y="537588"/>
                    <a:pt x="5156427" y="541935"/>
                    <a:pt x="5164183" y="546153"/>
                  </a:cubicBezTo>
                  <a:cubicBezTo>
                    <a:pt x="5195117" y="563255"/>
                    <a:pt x="5228443" y="581999"/>
                    <a:pt x="5265181" y="603646"/>
                  </a:cubicBezTo>
                  <a:cubicBezTo>
                    <a:pt x="5288483" y="629681"/>
                    <a:pt x="5227155" y="578956"/>
                    <a:pt x="5261839" y="615056"/>
                  </a:cubicBezTo>
                  <a:cubicBezTo>
                    <a:pt x="5285269" y="620790"/>
                    <a:pt x="5315579" y="636830"/>
                    <a:pt x="5351129" y="657471"/>
                  </a:cubicBezTo>
                  <a:cubicBezTo>
                    <a:pt x="5386423" y="678480"/>
                    <a:pt x="5427393" y="703482"/>
                    <a:pt x="5467741" y="733721"/>
                  </a:cubicBezTo>
                  <a:cubicBezTo>
                    <a:pt x="5488071" y="748586"/>
                    <a:pt x="5508911" y="763834"/>
                    <a:pt x="5529819" y="779123"/>
                  </a:cubicBezTo>
                  <a:cubicBezTo>
                    <a:pt x="5540255" y="786797"/>
                    <a:pt x="5550687" y="794484"/>
                    <a:pt x="5561093" y="802143"/>
                  </a:cubicBezTo>
                  <a:cubicBezTo>
                    <a:pt x="5571231" y="810142"/>
                    <a:pt x="5581339" y="818112"/>
                    <a:pt x="5591361" y="826012"/>
                  </a:cubicBezTo>
                  <a:cubicBezTo>
                    <a:pt x="5611379" y="841825"/>
                    <a:pt x="5631115" y="857271"/>
                    <a:pt x="5650255" y="871867"/>
                  </a:cubicBezTo>
                  <a:cubicBezTo>
                    <a:pt x="5659883" y="879101"/>
                    <a:pt x="5669295" y="886194"/>
                    <a:pt x="5678483" y="893088"/>
                  </a:cubicBezTo>
                  <a:cubicBezTo>
                    <a:pt x="5687757" y="899870"/>
                    <a:pt x="5696789" y="906453"/>
                    <a:pt x="5705241" y="913135"/>
                  </a:cubicBezTo>
                  <a:cubicBezTo>
                    <a:pt x="5715817" y="924574"/>
                    <a:pt x="5719837" y="935022"/>
                    <a:pt x="5733711" y="947140"/>
                  </a:cubicBezTo>
                  <a:cubicBezTo>
                    <a:pt x="5736415" y="961821"/>
                    <a:pt x="5715999" y="936154"/>
                    <a:pt x="5696831" y="917594"/>
                  </a:cubicBezTo>
                  <a:cubicBezTo>
                    <a:pt x="5699961" y="926570"/>
                    <a:pt x="5743975" y="975426"/>
                    <a:pt x="5704123" y="942072"/>
                  </a:cubicBezTo>
                  <a:cubicBezTo>
                    <a:pt x="5699663" y="935319"/>
                    <a:pt x="5704575" y="938887"/>
                    <a:pt x="5710083" y="943134"/>
                  </a:cubicBezTo>
                  <a:cubicBezTo>
                    <a:pt x="5704533" y="934413"/>
                    <a:pt x="5698941" y="932120"/>
                    <a:pt x="5700795" y="935687"/>
                  </a:cubicBezTo>
                  <a:cubicBezTo>
                    <a:pt x="5695063" y="929458"/>
                    <a:pt x="5690065" y="923696"/>
                    <a:pt x="5686043" y="918713"/>
                  </a:cubicBezTo>
                  <a:cubicBezTo>
                    <a:pt x="5682009" y="913758"/>
                    <a:pt x="5678767" y="909822"/>
                    <a:pt x="5676969" y="906792"/>
                  </a:cubicBezTo>
                  <a:cubicBezTo>
                    <a:pt x="5673303" y="900804"/>
                    <a:pt x="5674859" y="899020"/>
                    <a:pt x="5683921" y="903975"/>
                  </a:cubicBezTo>
                  <a:cubicBezTo>
                    <a:pt x="5636353" y="856067"/>
                    <a:pt x="5665659" y="908123"/>
                    <a:pt x="5621799" y="872815"/>
                  </a:cubicBezTo>
                  <a:cubicBezTo>
                    <a:pt x="5619987" y="863118"/>
                    <a:pt x="5644067" y="879483"/>
                    <a:pt x="5642185" y="869687"/>
                  </a:cubicBezTo>
                  <a:cubicBezTo>
                    <a:pt x="5610261" y="844572"/>
                    <a:pt x="5612597" y="855926"/>
                    <a:pt x="5584751" y="827824"/>
                  </a:cubicBezTo>
                  <a:cubicBezTo>
                    <a:pt x="5577147" y="823350"/>
                    <a:pt x="5552711" y="814332"/>
                    <a:pt x="5576483" y="832637"/>
                  </a:cubicBezTo>
                  <a:cubicBezTo>
                    <a:pt x="5578663" y="838286"/>
                    <a:pt x="5568823" y="829070"/>
                    <a:pt x="5566911" y="825700"/>
                  </a:cubicBezTo>
                  <a:cubicBezTo>
                    <a:pt x="5560513" y="821128"/>
                    <a:pt x="5554269" y="816357"/>
                    <a:pt x="5547631" y="812109"/>
                  </a:cubicBezTo>
                  <a:cubicBezTo>
                    <a:pt x="5544543" y="806815"/>
                    <a:pt x="5552147" y="811048"/>
                    <a:pt x="5558771" y="814969"/>
                  </a:cubicBezTo>
                  <a:cubicBezTo>
                    <a:pt x="5565367" y="818933"/>
                    <a:pt x="5571271" y="822218"/>
                    <a:pt x="5565553" y="813922"/>
                  </a:cubicBezTo>
                  <a:cubicBezTo>
                    <a:pt x="5528673" y="772512"/>
                    <a:pt x="5528617" y="797952"/>
                    <a:pt x="5498703" y="762206"/>
                  </a:cubicBezTo>
                  <a:cubicBezTo>
                    <a:pt x="5485439" y="754263"/>
                    <a:pt x="5506927" y="778062"/>
                    <a:pt x="5490675" y="767401"/>
                  </a:cubicBezTo>
                  <a:cubicBezTo>
                    <a:pt x="5502963" y="784503"/>
                    <a:pt x="5502327" y="770261"/>
                    <a:pt x="5530103" y="793493"/>
                  </a:cubicBezTo>
                  <a:cubicBezTo>
                    <a:pt x="5518325" y="788170"/>
                    <a:pt x="5526707" y="803559"/>
                    <a:pt x="5543071" y="824001"/>
                  </a:cubicBezTo>
                  <a:cubicBezTo>
                    <a:pt x="5559069" y="844968"/>
                    <a:pt x="5582427" y="871725"/>
                    <a:pt x="5602701" y="887723"/>
                  </a:cubicBezTo>
                  <a:cubicBezTo>
                    <a:pt x="5591971" y="887057"/>
                    <a:pt x="5580603" y="873325"/>
                    <a:pt x="5568341" y="859012"/>
                  </a:cubicBezTo>
                  <a:cubicBezTo>
                    <a:pt x="5556039" y="844784"/>
                    <a:pt x="5543099" y="829594"/>
                    <a:pt x="5528815" y="827555"/>
                  </a:cubicBezTo>
                  <a:cubicBezTo>
                    <a:pt x="5534547" y="815351"/>
                    <a:pt x="5499143" y="774352"/>
                    <a:pt x="5458991" y="738110"/>
                  </a:cubicBezTo>
                  <a:cubicBezTo>
                    <a:pt x="5448969" y="729050"/>
                    <a:pt x="5438675" y="720315"/>
                    <a:pt x="5428695" y="712387"/>
                  </a:cubicBezTo>
                  <a:cubicBezTo>
                    <a:pt x="5418573" y="704699"/>
                    <a:pt x="5408579" y="698116"/>
                    <a:pt x="5399659" y="692680"/>
                  </a:cubicBezTo>
                  <a:cubicBezTo>
                    <a:pt x="5381765" y="681892"/>
                    <a:pt x="5367735" y="676342"/>
                    <a:pt x="5362483" y="679967"/>
                  </a:cubicBezTo>
                  <a:cubicBezTo>
                    <a:pt x="5333915" y="663856"/>
                    <a:pt x="5319487" y="648127"/>
                    <a:pt x="5298903" y="632271"/>
                  </a:cubicBezTo>
                  <a:cubicBezTo>
                    <a:pt x="5304367" y="638359"/>
                    <a:pt x="5298987" y="635499"/>
                    <a:pt x="5292957" y="632186"/>
                  </a:cubicBezTo>
                  <a:cubicBezTo>
                    <a:pt x="5306167" y="647830"/>
                    <a:pt x="5343823" y="664097"/>
                    <a:pt x="5350407" y="679570"/>
                  </a:cubicBezTo>
                  <a:cubicBezTo>
                    <a:pt x="5330955" y="669476"/>
                    <a:pt x="5320691" y="659680"/>
                    <a:pt x="5305585" y="649727"/>
                  </a:cubicBezTo>
                  <a:cubicBezTo>
                    <a:pt x="5309775" y="659396"/>
                    <a:pt x="5328011" y="669363"/>
                    <a:pt x="5344447" y="679415"/>
                  </a:cubicBezTo>
                  <a:cubicBezTo>
                    <a:pt x="5355771" y="698003"/>
                    <a:pt x="5269755" y="634579"/>
                    <a:pt x="5320463" y="678778"/>
                  </a:cubicBezTo>
                  <a:cubicBezTo>
                    <a:pt x="5328619" y="692298"/>
                    <a:pt x="5297275" y="660416"/>
                    <a:pt x="5279875" y="654894"/>
                  </a:cubicBezTo>
                  <a:cubicBezTo>
                    <a:pt x="5284491" y="653663"/>
                    <a:pt x="5277965" y="642507"/>
                    <a:pt x="5267899" y="630105"/>
                  </a:cubicBezTo>
                  <a:cubicBezTo>
                    <a:pt x="5257947" y="617520"/>
                    <a:pt x="5245021" y="602754"/>
                    <a:pt x="5238169" y="592575"/>
                  </a:cubicBezTo>
                  <a:cubicBezTo>
                    <a:pt x="5200085" y="570087"/>
                    <a:pt x="5178347" y="559207"/>
                    <a:pt x="5158751" y="552120"/>
                  </a:cubicBezTo>
                  <a:lnTo>
                    <a:pt x="5132907" y="544458"/>
                  </a:lnTo>
                  <a:lnTo>
                    <a:pt x="5142079" y="552951"/>
                  </a:lnTo>
                  <a:cubicBezTo>
                    <a:pt x="5155773" y="564459"/>
                    <a:pt x="5177581" y="580205"/>
                    <a:pt x="5191619" y="587605"/>
                  </a:cubicBezTo>
                  <a:cubicBezTo>
                    <a:pt x="5218391" y="603051"/>
                    <a:pt x="5165471" y="558810"/>
                    <a:pt x="5209643" y="587266"/>
                  </a:cubicBezTo>
                  <a:cubicBezTo>
                    <a:pt x="5195655" y="586968"/>
                    <a:pt x="5233439" y="611064"/>
                    <a:pt x="5240447" y="626693"/>
                  </a:cubicBezTo>
                  <a:cubicBezTo>
                    <a:pt x="5233523" y="623012"/>
                    <a:pt x="5226643" y="619360"/>
                    <a:pt x="5219637" y="615637"/>
                  </a:cubicBezTo>
                  <a:cubicBezTo>
                    <a:pt x="5254293" y="646060"/>
                    <a:pt x="5255031" y="619487"/>
                    <a:pt x="5228923" y="604084"/>
                  </a:cubicBezTo>
                  <a:cubicBezTo>
                    <a:pt x="5250939" y="605146"/>
                    <a:pt x="5267459" y="641827"/>
                    <a:pt x="5255143" y="637792"/>
                  </a:cubicBezTo>
                  <a:cubicBezTo>
                    <a:pt x="5269655" y="647292"/>
                    <a:pt x="5282707" y="657796"/>
                    <a:pt x="5295251" y="668075"/>
                  </a:cubicBezTo>
                  <a:cubicBezTo>
                    <a:pt x="5307779" y="678381"/>
                    <a:pt x="5319657" y="688673"/>
                    <a:pt x="5331083" y="698951"/>
                  </a:cubicBezTo>
                  <a:cubicBezTo>
                    <a:pt x="5353903" y="719550"/>
                    <a:pt x="5374955" y="739979"/>
                    <a:pt x="5395497" y="760634"/>
                  </a:cubicBezTo>
                  <a:cubicBezTo>
                    <a:pt x="5356055" y="741649"/>
                    <a:pt x="5404741" y="807806"/>
                    <a:pt x="5345763" y="764768"/>
                  </a:cubicBezTo>
                  <a:cubicBezTo>
                    <a:pt x="5363727" y="770162"/>
                    <a:pt x="5369843" y="765603"/>
                    <a:pt x="5353507" y="742286"/>
                  </a:cubicBezTo>
                  <a:cubicBezTo>
                    <a:pt x="5343031" y="728469"/>
                    <a:pt x="5333559" y="734783"/>
                    <a:pt x="5303547" y="712684"/>
                  </a:cubicBezTo>
                  <a:cubicBezTo>
                    <a:pt x="5311771" y="724250"/>
                    <a:pt x="5336065" y="736199"/>
                    <a:pt x="5339717" y="747609"/>
                  </a:cubicBezTo>
                  <a:cubicBezTo>
                    <a:pt x="5328987" y="739752"/>
                    <a:pt x="5318255" y="731909"/>
                    <a:pt x="5311615" y="724208"/>
                  </a:cubicBezTo>
                  <a:cubicBezTo>
                    <a:pt x="5302031" y="718644"/>
                    <a:pt x="5308839" y="726728"/>
                    <a:pt x="5309747" y="729870"/>
                  </a:cubicBezTo>
                  <a:cubicBezTo>
                    <a:pt x="5285439" y="714666"/>
                    <a:pt x="5286091" y="701061"/>
                    <a:pt x="5289361" y="700933"/>
                  </a:cubicBezTo>
                  <a:cubicBezTo>
                    <a:pt x="5332115" y="726940"/>
                    <a:pt x="5330203" y="719536"/>
                    <a:pt x="5369491" y="748402"/>
                  </a:cubicBezTo>
                  <a:cubicBezTo>
                    <a:pt x="5357981" y="734861"/>
                    <a:pt x="5345483" y="721263"/>
                    <a:pt x="5331229" y="707607"/>
                  </a:cubicBezTo>
                  <a:lnTo>
                    <a:pt x="5313723" y="692849"/>
                  </a:lnTo>
                  <a:lnTo>
                    <a:pt x="5310893" y="689976"/>
                  </a:lnTo>
                  <a:lnTo>
                    <a:pt x="5308933" y="688810"/>
                  </a:lnTo>
                  <a:lnTo>
                    <a:pt x="5282423" y="666461"/>
                  </a:lnTo>
                  <a:cubicBezTo>
                    <a:pt x="5275387" y="663049"/>
                    <a:pt x="5276491" y="666347"/>
                    <a:pt x="5274779" y="667338"/>
                  </a:cubicBezTo>
                  <a:cubicBezTo>
                    <a:pt x="5273929" y="667820"/>
                    <a:pt x="5272371" y="667749"/>
                    <a:pt x="5268763" y="665965"/>
                  </a:cubicBezTo>
                  <a:cubicBezTo>
                    <a:pt x="5265195" y="664125"/>
                    <a:pt x="5259447" y="660755"/>
                    <a:pt x="5250059" y="654894"/>
                  </a:cubicBezTo>
                  <a:cubicBezTo>
                    <a:pt x="5263099" y="666645"/>
                    <a:pt x="5270375" y="670481"/>
                    <a:pt x="5278629" y="673454"/>
                  </a:cubicBezTo>
                  <a:cubicBezTo>
                    <a:pt x="5282719" y="674990"/>
                    <a:pt x="5286989" y="676420"/>
                    <a:pt x="5292133" y="678816"/>
                  </a:cubicBezTo>
                  <a:lnTo>
                    <a:pt x="5308933" y="688810"/>
                  </a:lnTo>
                  <a:lnTo>
                    <a:pt x="5313723" y="692849"/>
                  </a:lnTo>
                  <a:lnTo>
                    <a:pt x="5317717" y="696902"/>
                  </a:lnTo>
                  <a:cubicBezTo>
                    <a:pt x="5325131" y="706931"/>
                    <a:pt x="5279311" y="678342"/>
                    <a:pt x="5313017" y="701358"/>
                  </a:cubicBezTo>
                  <a:cubicBezTo>
                    <a:pt x="5288907" y="684115"/>
                    <a:pt x="5284251" y="686139"/>
                    <a:pt x="5278007" y="687711"/>
                  </a:cubicBezTo>
                  <a:cubicBezTo>
                    <a:pt x="5274879" y="688489"/>
                    <a:pt x="5271353" y="689155"/>
                    <a:pt x="5264799" y="687272"/>
                  </a:cubicBezTo>
                  <a:cubicBezTo>
                    <a:pt x="5261515" y="686323"/>
                    <a:pt x="5257479" y="684738"/>
                    <a:pt x="5252353" y="682218"/>
                  </a:cubicBezTo>
                  <a:cubicBezTo>
                    <a:pt x="5247199" y="679740"/>
                    <a:pt x="5240773" y="676611"/>
                    <a:pt x="5232973" y="672166"/>
                  </a:cubicBezTo>
                  <a:cubicBezTo>
                    <a:pt x="5227381" y="666347"/>
                    <a:pt x="5232903" y="669009"/>
                    <a:pt x="5238833" y="671982"/>
                  </a:cubicBezTo>
                  <a:cubicBezTo>
                    <a:pt x="5235975" y="668273"/>
                    <a:pt x="5233087" y="664507"/>
                    <a:pt x="5230227" y="660798"/>
                  </a:cubicBezTo>
                  <a:cubicBezTo>
                    <a:pt x="5256261" y="683237"/>
                    <a:pt x="5265379" y="685219"/>
                    <a:pt x="5266963" y="677673"/>
                  </a:cubicBezTo>
                  <a:cubicBezTo>
                    <a:pt x="5264119" y="675281"/>
                    <a:pt x="5260523" y="672520"/>
                    <a:pt x="5255979" y="669561"/>
                  </a:cubicBezTo>
                  <a:cubicBezTo>
                    <a:pt x="5251377" y="666687"/>
                    <a:pt x="5245927" y="663502"/>
                    <a:pt x="5239583" y="659920"/>
                  </a:cubicBezTo>
                  <a:cubicBezTo>
                    <a:pt x="5226913" y="652771"/>
                    <a:pt x="5210689" y="644050"/>
                    <a:pt x="5190743" y="633262"/>
                  </a:cubicBezTo>
                  <a:cubicBezTo>
                    <a:pt x="5222567" y="642209"/>
                    <a:pt x="5180903" y="619530"/>
                    <a:pt x="5152517" y="599965"/>
                  </a:cubicBezTo>
                  <a:cubicBezTo>
                    <a:pt x="5145707" y="605627"/>
                    <a:pt x="5120777" y="597756"/>
                    <a:pt x="5125859" y="612281"/>
                  </a:cubicBezTo>
                  <a:cubicBezTo>
                    <a:pt x="5118569" y="609195"/>
                    <a:pt x="5113147" y="606038"/>
                    <a:pt x="5108687" y="602853"/>
                  </a:cubicBezTo>
                  <a:cubicBezTo>
                    <a:pt x="5104157" y="599809"/>
                    <a:pt x="5100575" y="596779"/>
                    <a:pt x="5097119" y="593693"/>
                  </a:cubicBezTo>
                  <a:cubicBezTo>
                    <a:pt x="5090211" y="587535"/>
                    <a:pt x="5083715" y="581348"/>
                    <a:pt x="5070563" y="575657"/>
                  </a:cubicBezTo>
                  <a:cubicBezTo>
                    <a:pt x="5075631" y="577228"/>
                    <a:pt x="5094105" y="586133"/>
                    <a:pt x="5109011" y="591895"/>
                  </a:cubicBezTo>
                  <a:cubicBezTo>
                    <a:pt x="5123779" y="597898"/>
                    <a:pt x="5134849" y="601097"/>
                    <a:pt x="5125959" y="589347"/>
                  </a:cubicBezTo>
                  <a:cubicBezTo>
                    <a:pt x="5106663" y="568536"/>
                    <a:pt x="5097375" y="584165"/>
                    <a:pt x="5085215" y="563255"/>
                  </a:cubicBezTo>
                  <a:cubicBezTo>
                    <a:pt x="5141915" y="596057"/>
                    <a:pt x="5081391" y="548659"/>
                    <a:pt x="5124515" y="572174"/>
                  </a:cubicBezTo>
                  <a:cubicBezTo>
                    <a:pt x="5117635" y="561188"/>
                    <a:pt x="5078703" y="552326"/>
                    <a:pt x="5078687" y="540901"/>
                  </a:cubicBezTo>
                  <a:cubicBezTo>
                    <a:pt x="5087663" y="543152"/>
                    <a:pt x="5108305" y="554322"/>
                    <a:pt x="5130431" y="568026"/>
                  </a:cubicBezTo>
                  <a:cubicBezTo>
                    <a:pt x="5152191" y="582396"/>
                    <a:pt x="5175551" y="599016"/>
                    <a:pt x="5191111" y="610441"/>
                  </a:cubicBezTo>
                  <a:cubicBezTo>
                    <a:pt x="5205351" y="614971"/>
                    <a:pt x="5219183" y="619162"/>
                    <a:pt x="5200383" y="598875"/>
                  </a:cubicBezTo>
                  <a:cubicBezTo>
                    <a:pt x="5183245" y="584795"/>
                    <a:pt x="5145817" y="561590"/>
                    <a:pt x="5133687" y="550115"/>
                  </a:cubicBezTo>
                  <a:lnTo>
                    <a:pt x="5131929" y="544169"/>
                  </a:lnTo>
                  <a:lnTo>
                    <a:pt x="5129185" y="543355"/>
                  </a:lnTo>
                  <a:cubicBezTo>
                    <a:pt x="5118683" y="540731"/>
                    <a:pt x="5106939" y="538077"/>
                    <a:pt x="5092181" y="534417"/>
                  </a:cubicBezTo>
                  <a:cubicBezTo>
                    <a:pt x="5089873" y="525385"/>
                    <a:pt x="5129131" y="544625"/>
                    <a:pt x="5106919" y="522044"/>
                  </a:cubicBezTo>
                  <a:cubicBezTo>
                    <a:pt x="5098991" y="520387"/>
                    <a:pt x="5106579" y="529250"/>
                    <a:pt x="5084055" y="517712"/>
                  </a:cubicBezTo>
                  <a:cubicBezTo>
                    <a:pt x="5074257" y="507349"/>
                    <a:pt x="5087227" y="512389"/>
                    <a:pt x="5076027" y="501063"/>
                  </a:cubicBezTo>
                  <a:close/>
                  <a:moveTo>
                    <a:pt x="1980993" y="501063"/>
                  </a:moveTo>
                  <a:cubicBezTo>
                    <a:pt x="2013059" y="493517"/>
                    <a:pt x="1979379" y="525838"/>
                    <a:pt x="1950895" y="527805"/>
                  </a:cubicBezTo>
                  <a:cubicBezTo>
                    <a:pt x="1958327" y="523049"/>
                    <a:pt x="1963368" y="522157"/>
                    <a:pt x="1968167" y="521491"/>
                  </a:cubicBezTo>
                  <a:cubicBezTo>
                    <a:pt x="1984787" y="510194"/>
                    <a:pt x="1935067" y="523091"/>
                    <a:pt x="1980993" y="501063"/>
                  </a:cubicBezTo>
                  <a:close/>
                  <a:moveTo>
                    <a:pt x="3994507" y="500723"/>
                  </a:moveTo>
                  <a:cubicBezTo>
                    <a:pt x="4019763" y="505848"/>
                    <a:pt x="3999985" y="512573"/>
                    <a:pt x="4016789" y="521407"/>
                  </a:cubicBezTo>
                  <a:cubicBezTo>
                    <a:pt x="4035873" y="526815"/>
                    <a:pt x="4053811" y="527806"/>
                    <a:pt x="4080071" y="530156"/>
                  </a:cubicBezTo>
                  <a:cubicBezTo>
                    <a:pt x="4094159" y="542444"/>
                    <a:pt x="4003511" y="520982"/>
                    <a:pt x="4033523" y="538409"/>
                  </a:cubicBezTo>
                  <a:cubicBezTo>
                    <a:pt x="3991859" y="520642"/>
                    <a:pt x="3994731" y="508311"/>
                    <a:pt x="3994507" y="500723"/>
                  </a:cubicBezTo>
                  <a:close/>
                  <a:moveTo>
                    <a:pt x="4546153" y="500313"/>
                  </a:moveTo>
                  <a:cubicBezTo>
                    <a:pt x="4561839" y="504914"/>
                    <a:pt x="4601423" y="529632"/>
                    <a:pt x="4578233" y="509897"/>
                  </a:cubicBezTo>
                  <a:cubicBezTo>
                    <a:pt x="4600531" y="516084"/>
                    <a:pt x="4601097" y="527396"/>
                    <a:pt x="4614079" y="535961"/>
                  </a:cubicBezTo>
                  <a:cubicBezTo>
                    <a:pt x="4594033" y="523233"/>
                    <a:pt x="4559999" y="514385"/>
                    <a:pt x="4546153" y="500313"/>
                  </a:cubicBezTo>
                  <a:close/>
                  <a:moveTo>
                    <a:pt x="2494076" y="497722"/>
                  </a:moveTo>
                  <a:cubicBezTo>
                    <a:pt x="2498607" y="498090"/>
                    <a:pt x="2503151" y="498458"/>
                    <a:pt x="2507639" y="498812"/>
                  </a:cubicBezTo>
                  <a:cubicBezTo>
                    <a:pt x="2478433" y="509062"/>
                    <a:pt x="2459590" y="510647"/>
                    <a:pt x="2490056" y="511709"/>
                  </a:cubicBezTo>
                  <a:cubicBezTo>
                    <a:pt x="2473832" y="516905"/>
                    <a:pt x="2464474" y="513635"/>
                    <a:pt x="2452511" y="513536"/>
                  </a:cubicBezTo>
                  <a:cubicBezTo>
                    <a:pt x="2465691" y="509019"/>
                    <a:pt x="2469528" y="506372"/>
                    <a:pt x="2466413" y="505140"/>
                  </a:cubicBezTo>
                  <a:cubicBezTo>
                    <a:pt x="2476224" y="501983"/>
                    <a:pt x="2483685" y="501672"/>
                    <a:pt x="2494076" y="497722"/>
                  </a:cubicBezTo>
                  <a:close/>
                  <a:moveTo>
                    <a:pt x="3385919" y="497113"/>
                  </a:moveTo>
                  <a:cubicBezTo>
                    <a:pt x="3385367" y="501615"/>
                    <a:pt x="3371127" y="501714"/>
                    <a:pt x="3353585" y="501360"/>
                  </a:cubicBezTo>
                  <a:cubicBezTo>
                    <a:pt x="3336059" y="501091"/>
                    <a:pt x="3315248" y="501728"/>
                    <a:pt x="3301671" y="504828"/>
                  </a:cubicBezTo>
                  <a:cubicBezTo>
                    <a:pt x="3310293" y="510166"/>
                    <a:pt x="3345586" y="508608"/>
                    <a:pt x="3371691" y="507702"/>
                  </a:cubicBezTo>
                  <a:cubicBezTo>
                    <a:pt x="3397755" y="506131"/>
                    <a:pt x="3414673" y="501983"/>
                    <a:pt x="3385919" y="497113"/>
                  </a:cubicBezTo>
                  <a:close/>
                  <a:moveTo>
                    <a:pt x="4366655" y="497085"/>
                  </a:moveTo>
                  <a:cubicBezTo>
                    <a:pt x="4380075" y="500837"/>
                    <a:pt x="4384635" y="500823"/>
                    <a:pt x="4382865" y="498048"/>
                  </a:cubicBezTo>
                  <a:cubicBezTo>
                    <a:pt x="4406719" y="497665"/>
                    <a:pt x="4368495" y="512842"/>
                    <a:pt x="4430149" y="524606"/>
                  </a:cubicBezTo>
                  <a:cubicBezTo>
                    <a:pt x="4416659" y="524125"/>
                    <a:pt x="4431749" y="536045"/>
                    <a:pt x="4392491" y="524366"/>
                  </a:cubicBezTo>
                  <a:cubicBezTo>
                    <a:pt x="4404837" y="523134"/>
                    <a:pt x="4350571" y="499591"/>
                    <a:pt x="4366655" y="497085"/>
                  </a:cubicBezTo>
                  <a:close/>
                  <a:moveTo>
                    <a:pt x="3699867" y="497006"/>
                  </a:moveTo>
                  <a:cubicBezTo>
                    <a:pt x="3686889" y="496854"/>
                    <a:pt x="3674895" y="498337"/>
                    <a:pt x="3673535" y="499420"/>
                  </a:cubicBezTo>
                  <a:cubicBezTo>
                    <a:pt x="3706225" y="509755"/>
                    <a:pt x="3695083" y="509897"/>
                    <a:pt x="3713785" y="521208"/>
                  </a:cubicBezTo>
                  <a:cubicBezTo>
                    <a:pt x="3720695" y="521449"/>
                    <a:pt x="3727743" y="521704"/>
                    <a:pt x="3734779" y="521959"/>
                  </a:cubicBezTo>
                  <a:cubicBezTo>
                    <a:pt x="3740855" y="522015"/>
                    <a:pt x="3746361" y="521959"/>
                    <a:pt x="3739635" y="519240"/>
                  </a:cubicBezTo>
                  <a:cubicBezTo>
                    <a:pt x="3733789" y="519042"/>
                    <a:pt x="3722973" y="516282"/>
                    <a:pt x="3733875" y="516097"/>
                  </a:cubicBezTo>
                  <a:cubicBezTo>
                    <a:pt x="3737937" y="518037"/>
                    <a:pt x="3742127" y="519863"/>
                    <a:pt x="3750027" y="519623"/>
                  </a:cubicBezTo>
                  <a:cubicBezTo>
                    <a:pt x="3739395" y="514158"/>
                    <a:pt x="3734681" y="510010"/>
                    <a:pt x="3737823" y="507547"/>
                  </a:cubicBezTo>
                  <a:cubicBezTo>
                    <a:pt x="3715315" y="505834"/>
                    <a:pt x="3724601" y="511001"/>
                    <a:pt x="3717679" y="512643"/>
                  </a:cubicBezTo>
                  <a:cubicBezTo>
                    <a:pt x="3708405" y="506867"/>
                    <a:pt x="3705347" y="502450"/>
                    <a:pt x="3715711" y="500893"/>
                  </a:cubicBezTo>
                  <a:cubicBezTo>
                    <a:pt x="3719859" y="502818"/>
                    <a:pt x="3724119" y="504644"/>
                    <a:pt x="3732091" y="504404"/>
                  </a:cubicBezTo>
                  <a:cubicBezTo>
                    <a:pt x="3726803" y="498946"/>
                    <a:pt x="3712843" y="497159"/>
                    <a:pt x="3699867" y="497006"/>
                  </a:cubicBezTo>
                  <a:close/>
                  <a:moveTo>
                    <a:pt x="3193581" y="491039"/>
                  </a:moveTo>
                  <a:cubicBezTo>
                    <a:pt x="3195960" y="493135"/>
                    <a:pt x="3192010" y="494352"/>
                    <a:pt x="3178787" y="496193"/>
                  </a:cubicBezTo>
                  <a:cubicBezTo>
                    <a:pt x="3174313" y="495117"/>
                    <a:pt x="3169854" y="494168"/>
                    <a:pt x="3161982" y="495994"/>
                  </a:cubicBezTo>
                  <a:cubicBezTo>
                    <a:pt x="3191302" y="500638"/>
                    <a:pt x="3135933" y="504333"/>
                    <a:pt x="3155371" y="508877"/>
                  </a:cubicBezTo>
                  <a:cubicBezTo>
                    <a:pt x="3161643" y="507575"/>
                    <a:pt x="3169542" y="505933"/>
                    <a:pt x="3177286" y="504319"/>
                  </a:cubicBezTo>
                  <a:cubicBezTo>
                    <a:pt x="3181137" y="503413"/>
                    <a:pt x="3184945" y="502521"/>
                    <a:pt x="3188513" y="501686"/>
                  </a:cubicBezTo>
                  <a:cubicBezTo>
                    <a:pt x="3192066" y="500907"/>
                    <a:pt x="3195365" y="500185"/>
                    <a:pt x="3198168" y="499420"/>
                  </a:cubicBezTo>
                  <a:cubicBezTo>
                    <a:pt x="3209380" y="496391"/>
                    <a:pt x="3212693" y="493290"/>
                    <a:pt x="3193581" y="491039"/>
                  </a:cubicBezTo>
                  <a:close/>
                  <a:moveTo>
                    <a:pt x="5162513" y="490417"/>
                  </a:moveTo>
                  <a:cubicBezTo>
                    <a:pt x="5194593" y="506995"/>
                    <a:pt x="5235083" y="530057"/>
                    <a:pt x="5279931" y="555795"/>
                  </a:cubicBezTo>
                  <a:cubicBezTo>
                    <a:pt x="5291115" y="562279"/>
                    <a:pt x="5302571" y="568918"/>
                    <a:pt x="5314249" y="575685"/>
                  </a:cubicBezTo>
                  <a:cubicBezTo>
                    <a:pt x="5325617" y="582934"/>
                    <a:pt x="5337183" y="590296"/>
                    <a:pt x="5348877" y="597742"/>
                  </a:cubicBezTo>
                  <a:cubicBezTo>
                    <a:pt x="5372195" y="612777"/>
                    <a:pt x="5396021" y="628152"/>
                    <a:pt x="5419819" y="643484"/>
                  </a:cubicBezTo>
                  <a:cubicBezTo>
                    <a:pt x="5431683" y="651200"/>
                    <a:pt x="5443547" y="658915"/>
                    <a:pt x="5455325" y="666574"/>
                  </a:cubicBezTo>
                  <a:cubicBezTo>
                    <a:pt x="5466791" y="674672"/>
                    <a:pt x="5478189" y="682728"/>
                    <a:pt x="5489429" y="690670"/>
                  </a:cubicBezTo>
                  <a:cubicBezTo>
                    <a:pt x="5511897" y="706596"/>
                    <a:pt x="5533799" y="722113"/>
                    <a:pt x="5554567" y="736836"/>
                  </a:cubicBezTo>
                  <a:cubicBezTo>
                    <a:pt x="5596613" y="765632"/>
                    <a:pt x="5631991" y="794116"/>
                    <a:pt x="5660165" y="814318"/>
                  </a:cubicBezTo>
                  <a:cubicBezTo>
                    <a:pt x="5672155" y="823648"/>
                    <a:pt x="5675031" y="831760"/>
                    <a:pt x="5680819" y="840240"/>
                  </a:cubicBezTo>
                  <a:cubicBezTo>
                    <a:pt x="5720631" y="859026"/>
                    <a:pt x="5774257" y="907699"/>
                    <a:pt x="5827841" y="957206"/>
                  </a:cubicBezTo>
                  <a:cubicBezTo>
                    <a:pt x="5834511" y="963421"/>
                    <a:pt x="5841207" y="969636"/>
                    <a:pt x="5847859" y="975837"/>
                  </a:cubicBezTo>
                  <a:cubicBezTo>
                    <a:pt x="5854457" y="982094"/>
                    <a:pt x="5860699" y="988663"/>
                    <a:pt x="5867043" y="994963"/>
                  </a:cubicBezTo>
                  <a:cubicBezTo>
                    <a:pt x="5879715" y="1007605"/>
                    <a:pt x="5892101" y="1019965"/>
                    <a:pt x="5903895" y="1031729"/>
                  </a:cubicBezTo>
                  <a:cubicBezTo>
                    <a:pt x="5927649" y="1055089"/>
                    <a:pt x="5949479" y="1075574"/>
                    <a:pt x="5967715" y="1089958"/>
                  </a:cubicBezTo>
                  <a:cubicBezTo>
                    <a:pt x="5980697" y="1115214"/>
                    <a:pt x="6020663" y="1148526"/>
                    <a:pt x="6039123" y="1175580"/>
                  </a:cubicBezTo>
                  <a:cubicBezTo>
                    <a:pt x="6009917" y="1161295"/>
                    <a:pt x="5969031" y="1091359"/>
                    <a:pt x="5920061" y="1055188"/>
                  </a:cubicBezTo>
                  <a:cubicBezTo>
                    <a:pt x="5910903" y="1050841"/>
                    <a:pt x="5910265" y="1056872"/>
                    <a:pt x="5905267" y="1057609"/>
                  </a:cubicBezTo>
                  <a:cubicBezTo>
                    <a:pt x="5917003" y="1074597"/>
                    <a:pt x="5928795" y="1086008"/>
                    <a:pt x="5938833" y="1095762"/>
                  </a:cubicBezTo>
                  <a:cubicBezTo>
                    <a:pt x="5948927" y="1105445"/>
                    <a:pt x="5957139" y="1113543"/>
                    <a:pt x="5961259" y="1124076"/>
                  </a:cubicBezTo>
                  <a:cubicBezTo>
                    <a:pt x="5958201" y="1120410"/>
                    <a:pt x="5955059" y="1116715"/>
                    <a:pt x="5951803" y="1113048"/>
                  </a:cubicBezTo>
                  <a:cubicBezTo>
                    <a:pt x="5948375" y="1109523"/>
                    <a:pt x="5944907" y="1105969"/>
                    <a:pt x="5941395" y="1102359"/>
                  </a:cubicBezTo>
                  <a:cubicBezTo>
                    <a:pt x="5934289" y="1095210"/>
                    <a:pt x="5926871" y="1088032"/>
                    <a:pt x="5919227" y="1080798"/>
                  </a:cubicBezTo>
                  <a:cubicBezTo>
                    <a:pt x="5903823" y="1066485"/>
                    <a:pt x="5887867" y="1051677"/>
                    <a:pt x="5871787" y="1036727"/>
                  </a:cubicBezTo>
                  <a:cubicBezTo>
                    <a:pt x="5855589" y="1021890"/>
                    <a:pt x="5839959" y="1006176"/>
                    <a:pt x="5824247" y="990999"/>
                  </a:cubicBezTo>
                  <a:cubicBezTo>
                    <a:pt x="5808531" y="975823"/>
                    <a:pt x="5793681" y="960151"/>
                    <a:pt x="5780527" y="943743"/>
                  </a:cubicBezTo>
                  <a:cubicBezTo>
                    <a:pt x="5800163" y="963888"/>
                    <a:pt x="5821853" y="983326"/>
                    <a:pt x="5841135" y="1001518"/>
                  </a:cubicBezTo>
                  <a:cubicBezTo>
                    <a:pt x="5860191" y="1019951"/>
                    <a:pt x="5877675" y="1036231"/>
                    <a:pt x="5890403" y="1048321"/>
                  </a:cubicBezTo>
                  <a:cubicBezTo>
                    <a:pt x="5919013" y="1069854"/>
                    <a:pt x="5869295" y="1012362"/>
                    <a:pt x="5905183" y="1045901"/>
                  </a:cubicBezTo>
                  <a:cubicBezTo>
                    <a:pt x="5879727" y="1012008"/>
                    <a:pt x="5875905" y="1013622"/>
                    <a:pt x="5872903" y="1013806"/>
                  </a:cubicBezTo>
                  <a:cubicBezTo>
                    <a:pt x="5869761" y="1014061"/>
                    <a:pt x="5867863" y="1012546"/>
                    <a:pt x="5844533" y="973218"/>
                  </a:cubicBezTo>
                  <a:cubicBezTo>
                    <a:pt x="5823269" y="963152"/>
                    <a:pt x="5764135" y="914876"/>
                    <a:pt x="5747699" y="891177"/>
                  </a:cubicBezTo>
                  <a:cubicBezTo>
                    <a:pt x="5732011" y="877204"/>
                    <a:pt x="5729859" y="878054"/>
                    <a:pt x="5727723" y="878889"/>
                  </a:cubicBezTo>
                  <a:cubicBezTo>
                    <a:pt x="5725471" y="879851"/>
                    <a:pt x="5723687" y="880262"/>
                    <a:pt x="5707393" y="867053"/>
                  </a:cubicBezTo>
                  <a:cubicBezTo>
                    <a:pt x="5726915" y="866770"/>
                    <a:pt x="5703641" y="864463"/>
                    <a:pt x="5697709" y="859932"/>
                  </a:cubicBezTo>
                  <a:cubicBezTo>
                    <a:pt x="5689087" y="853321"/>
                    <a:pt x="5657575" y="824313"/>
                    <a:pt x="5625465" y="796763"/>
                  </a:cubicBezTo>
                  <a:cubicBezTo>
                    <a:pt x="5617439" y="789883"/>
                    <a:pt x="5609383" y="783087"/>
                    <a:pt x="5601653" y="776745"/>
                  </a:cubicBezTo>
                  <a:cubicBezTo>
                    <a:pt x="5597759" y="773616"/>
                    <a:pt x="5593979" y="770558"/>
                    <a:pt x="5590355" y="767642"/>
                  </a:cubicBezTo>
                  <a:cubicBezTo>
                    <a:pt x="5586563" y="764938"/>
                    <a:pt x="5582937" y="762347"/>
                    <a:pt x="5579525" y="759912"/>
                  </a:cubicBezTo>
                  <a:cubicBezTo>
                    <a:pt x="5565735" y="750342"/>
                    <a:pt x="5554807" y="743971"/>
                    <a:pt x="5549725" y="743632"/>
                  </a:cubicBezTo>
                  <a:cubicBezTo>
                    <a:pt x="5539079" y="725468"/>
                    <a:pt x="5530187" y="733099"/>
                    <a:pt x="5497683" y="698796"/>
                  </a:cubicBezTo>
                  <a:cubicBezTo>
                    <a:pt x="5508343" y="716478"/>
                    <a:pt x="5476687" y="686083"/>
                    <a:pt x="5445359" y="671770"/>
                  </a:cubicBezTo>
                  <a:cubicBezTo>
                    <a:pt x="5447425" y="670326"/>
                    <a:pt x="5449307" y="668641"/>
                    <a:pt x="5443037" y="660232"/>
                  </a:cubicBezTo>
                  <a:cubicBezTo>
                    <a:pt x="5435747" y="660557"/>
                    <a:pt x="5394265" y="632555"/>
                    <a:pt x="5404105" y="647122"/>
                  </a:cubicBezTo>
                  <a:cubicBezTo>
                    <a:pt x="5387455" y="635018"/>
                    <a:pt x="5375819" y="623098"/>
                    <a:pt x="5366375" y="611192"/>
                  </a:cubicBezTo>
                  <a:cubicBezTo>
                    <a:pt x="5338247" y="596808"/>
                    <a:pt x="5385487" y="629737"/>
                    <a:pt x="5383407" y="634806"/>
                  </a:cubicBezTo>
                  <a:cubicBezTo>
                    <a:pt x="5363743" y="618511"/>
                    <a:pt x="5344955" y="604184"/>
                    <a:pt x="5326579" y="591145"/>
                  </a:cubicBezTo>
                  <a:cubicBezTo>
                    <a:pt x="5321965" y="587931"/>
                    <a:pt x="5317391" y="584746"/>
                    <a:pt x="5312875" y="581603"/>
                  </a:cubicBezTo>
                  <a:cubicBezTo>
                    <a:pt x="5308275" y="578573"/>
                    <a:pt x="5303603" y="575785"/>
                    <a:pt x="5298987" y="572953"/>
                  </a:cubicBezTo>
                  <a:cubicBezTo>
                    <a:pt x="5289729" y="567347"/>
                    <a:pt x="5280527" y="561967"/>
                    <a:pt x="5271295" y="556743"/>
                  </a:cubicBezTo>
                  <a:cubicBezTo>
                    <a:pt x="5234291" y="535989"/>
                    <a:pt x="5197311" y="517075"/>
                    <a:pt x="5154995" y="496505"/>
                  </a:cubicBezTo>
                  <a:cubicBezTo>
                    <a:pt x="5145467" y="488676"/>
                    <a:pt x="5156949" y="492512"/>
                    <a:pt x="5166023" y="495655"/>
                  </a:cubicBezTo>
                  <a:cubicBezTo>
                    <a:pt x="5174887" y="499180"/>
                    <a:pt x="5181567" y="501559"/>
                    <a:pt x="5162513" y="490417"/>
                  </a:cubicBezTo>
                  <a:close/>
                  <a:moveTo>
                    <a:pt x="4937301" y="489766"/>
                  </a:moveTo>
                  <a:cubicBezTo>
                    <a:pt x="4948103" y="496137"/>
                    <a:pt x="4956555" y="502791"/>
                    <a:pt x="4965883" y="509331"/>
                  </a:cubicBezTo>
                  <a:cubicBezTo>
                    <a:pt x="4975215" y="515886"/>
                    <a:pt x="4985067" y="523021"/>
                    <a:pt x="4999195" y="529491"/>
                  </a:cubicBezTo>
                  <a:cubicBezTo>
                    <a:pt x="5003739" y="537745"/>
                    <a:pt x="5015291" y="550783"/>
                    <a:pt x="4986157" y="536301"/>
                  </a:cubicBezTo>
                  <a:cubicBezTo>
                    <a:pt x="4974407" y="525343"/>
                    <a:pt x="4985605" y="529958"/>
                    <a:pt x="4997991" y="535352"/>
                  </a:cubicBezTo>
                  <a:cubicBezTo>
                    <a:pt x="4986951" y="527665"/>
                    <a:pt x="4976275" y="519609"/>
                    <a:pt x="4964467" y="512304"/>
                  </a:cubicBezTo>
                  <a:cubicBezTo>
                    <a:pt x="4952605" y="505098"/>
                    <a:pt x="4939919" y="498005"/>
                    <a:pt x="4925381" y="491153"/>
                  </a:cubicBezTo>
                  <a:cubicBezTo>
                    <a:pt x="4922719" y="486623"/>
                    <a:pt x="4943515" y="496476"/>
                    <a:pt x="4937301" y="489766"/>
                  </a:cubicBezTo>
                  <a:close/>
                  <a:moveTo>
                    <a:pt x="2320197" y="486964"/>
                  </a:moveTo>
                  <a:cubicBezTo>
                    <a:pt x="2317093" y="486320"/>
                    <a:pt x="2311365" y="486342"/>
                    <a:pt x="2301724" y="487358"/>
                  </a:cubicBezTo>
                  <a:cubicBezTo>
                    <a:pt x="2275986" y="498500"/>
                    <a:pt x="2306509" y="505012"/>
                    <a:pt x="2312059" y="501898"/>
                  </a:cubicBezTo>
                  <a:cubicBezTo>
                    <a:pt x="2315202" y="496823"/>
                    <a:pt x="2329509" y="488896"/>
                    <a:pt x="2320197" y="486964"/>
                  </a:cubicBezTo>
                  <a:close/>
                  <a:moveTo>
                    <a:pt x="3451553" y="485543"/>
                  </a:moveTo>
                  <a:cubicBezTo>
                    <a:pt x="3444909" y="484665"/>
                    <a:pt x="3436831" y="485235"/>
                    <a:pt x="3426579" y="488604"/>
                  </a:cubicBezTo>
                  <a:cubicBezTo>
                    <a:pt x="3478791" y="486594"/>
                    <a:pt x="3446075" y="504998"/>
                    <a:pt x="3495567" y="507561"/>
                  </a:cubicBezTo>
                  <a:cubicBezTo>
                    <a:pt x="3486959" y="505253"/>
                    <a:pt x="3498043" y="502733"/>
                    <a:pt x="3505407" y="500907"/>
                  </a:cubicBezTo>
                  <a:cubicBezTo>
                    <a:pt x="3509087" y="500057"/>
                    <a:pt x="3511833" y="499250"/>
                    <a:pt x="3510701" y="498401"/>
                  </a:cubicBezTo>
                  <a:cubicBezTo>
                    <a:pt x="3509567" y="497580"/>
                    <a:pt x="3504557" y="496447"/>
                    <a:pt x="3492721" y="496065"/>
                  </a:cubicBezTo>
                  <a:cubicBezTo>
                    <a:pt x="3478525" y="503848"/>
                    <a:pt x="3471487" y="488179"/>
                    <a:pt x="3451553" y="485543"/>
                  </a:cubicBezTo>
                  <a:close/>
                  <a:moveTo>
                    <a:pt x="4380273" y="483003"/>
                  </a:moveTo>
                  <a:cubicBezTo>
                    <a:pt x="4393803" y="486042"/>
                    <a:pt x="4420299" y="496883"/>
                    <a:pt x="4415979" y="488166"/>
                  </a:cubicBezTo>
                  <a:cubicBezTo>
                    <a:pt x="4459327" y="503328"/>
                    <a:pt x="4406435" y="493149"/>
                    <a:pt x="4431155" y="506882"/>
                  </a:cubicBezTo>
                  <a:cubicBezTo>
                    <a:pt x="4411703" y="499081"/>
                    <a:pt x="4396187" y="490205"/>
                    <a:pt x="4372687" y="483579"/>
                  </a:cubicBezTo>
                  <a:cubicBezTo>
                    <a:pt x="4372693" y="481845"/>
                    <a:pt x="4375763" y="481991"/>
                    <a:pt x="4380273" y="483003"/>
                  </a:cubicBezTo>
                  <a:close/>
                  <a:moveTo>
                    <a:pt x="2206418" y="482687"/>
                  </a:moveTo>
                  <a:cubicBezTo>
                    <a:pt x="2205229" y="481766"/>
                    <a:pt x="2200231" y="482559"/>
                    <a:pt x="2189614" y="486311"/>
                  </a:cubicBezTo>
                  <a:cubicBezTo>
                    <a:pt x="2197867" y="487217"/>
                    <a:pt x="2173658" y="494635"/>
                    <a:pt x="2161837" y="496716"/>
                  </a:cubicBezTo>
                  <a:cubicBezTo>
                    <a:pt x="2167684" y="493871"/>
                    <a:pt x="2168024" y="491054"/>
                    <a:pt x="2154815" y="496957"/>
                  </a:cubicBezTo>
                  <a:cubicBezTo>
                    <a:pt x="2181303" y="492682"/>
                    <a:pt x="2101103" y="521237"/>
                    <a:pt x="2127648" y="516933"/>
                  </a:cubicBezTo>
                  <a:cubicBezTo>
                    <a:pt x="2143136" y="510817"/>
                    <a:pt x="2158468" y="505097"/>
                    <a:pt x="2172597" y="501190"/>
                  </a:cubicBezTo>
                  <a:cubicBezTo>
                    <a:pt x="2160747" y="507405"/>
                    <a:pt x="2150214" y="513224"/>
                    <a:pt x="2165858" y="511001"/>
                  </a:cubicBezTo>
                  <a:cubicBezTo>
                    <a:pt x="2174791" y="505919"/>
                    <a:pt x="2191327" y="496079"/>
                    <a:pt x="2200359" y="489340"/>
                  </a:cubicBezTo>
                  <a:cubicBezTo>
                    <a:pt x="2204847" y="485900"/>
                    <a:pt x="2207607" y="483593"/>
                    <a:pt x="2206418" y="482687"/>
                  </a:cubicBezTo>
                  <a:close/>
                  <a:moveTo>
                    <a:pt x="2835094" y="479247"/>
                  </a:moveTo>
                  <a:cubicBezTo>
                    <a:pt x="2839907" y="481894"/>
                    <a:pt x="2826783" y="486212"/>
                    <a:pt x="2833551" y="488676"/>
                  </a:cubicBezTo>
                  <a:cubicBezTo>
                    <a:pt x="2812839" y="490799"/>
                    <a:pt x="2762539" y="491564"/>
                    <a:pt x="2802065" y="497198"/>
                  </a:cubicBezTo>
                  <a:cubicBezTo>
                    <a:pt x="2777446" y="500001"/>
                    <a:pt x="2756975" y="498458"/>
                    <a:pt x="2735881" y="497496"/>
                  </a:cubicBezTo>
                  <a:cubicBezTo>
                    <a:pt x="2714701" y="496165"/>
                    <a:pt x="2693296" y="496943"/>
                    <a:pt x="2666737" y="503144"/>
                  </a:cubicBezTo>
                  <a:cubicBezTo>
                    <a:pt x="2672895" y="497835"/>
                    <a:pt x="2687506" y="494480"/>
                    <a:pt x="2703206" y="491309"/>
                  </a:cubicBezTo>
                  <a:cubicBezTo>
                    <a:pt x="2718906" y="488180"/>
                    <a:pt x="2735994" y="486382"/>
                    <a:pt x="2746796" y="482093"/>
                  </a:cubicBezTo>
                  <a:cubicBezTo>
                    <a:pt x="2774997" y="483664"/>
                    <a:pt x="2730572" y="492328"/>
                    <a:pt x="2758787" y="493914"/>
                  </a:cubicBezTo>
                  <a:cubicBezTo>
                    <a:pt x="2795397" y="487741"/>
                    <a:pt x="2811508" y="490275"/>
                    <a:pt x="2835094" y="479247"/>
                  </a:cubicBezTo>
                  <a:close/>
                  <a:moveTo>
                    <a:pt x="1826171" y="477718"/>
                  </a:moveTo>
                  <a:cubicBezTo>
                    <a:pt x="1790269" y="511285"/>
                    <a:pt x="1747571" y="532209"/>
                    <a:pt x="1679631" y="572741"/>
                  </a:cubicBezTo>
                  <a:cubicBezTo>
                    <a:pt x="1664157" y="583996"/>
                    <a:pt x="1680834" y="575218"/>
                    <a:pt x="1694793" y="568975"/>
                  </a:cubicBezTo>
                  <a:cubicBezTo>
                    <a:pt x="1708823" y="562831"/>
                    <a:pt x="1719582" y="558343"/>
                    <a:pt x="1690942" y="575586"/>
                  </a:cubicBezTo>
                  <a:cubicBezTo>
                    <a:pt x="1679220" y="577526"/>
                    <a:pt x="1665148" y="584066"/>
                    <a:pt x="1649674" y="593283"/>
                  </a:cubicBezTo>
                  <a:cubicBezTo>
                    <a:pt x="1656894" y="585355"/>
                    <a:pt x="1666464" y="577257"/>
                    <a:pt x="1677974" y="568720"/>
                  </a:cubicBezTo>
                  <a:cubicBezTo>
                    <a:pt x="1689441" y="560113"/>
                    <a:pt x="1703429" y="552015"/>
                    <a:pt x="1718676" y="542770"/>
                  </a:cubicBezTo>
                  <a:cubicBezTo>
                    <a:pt x="1749326" y="524507"/>
                    <a:pt x="1786163" y="503611"/>
                    <a:pt x="1826171" y="477718"/>
                  </a:cubicBezTo>
                  <a:close/>
                  <a:moveTo>
                    <a:pt x="3540459" y="471517"/>
                  </a:moveTo>
                  <a:cubicBezTo>
                    <a:pt x="3550185" y="476174"/>
                    <a:pt x="3514283" y="473555"/>
                    <a:pt x="3520441" y="477661"/>
                  </a:cubicBezTo>
                  <a:cubicBezTo>
                    <a:pt x="3541153" y="477732"/>
                    <a:pt x="3559883" y="478949"/>
                    <a:pt x="3574833" y="482630"/>
                  </a:cubicBezTo>
                  <a:cubicBezTo>
                    <a:pt x="3585083" y="489312"/>
                    <a:pt x="3589371" y="494989"/>
                    <a:pt x="3572623" y="497240"/>
                  </a:cubicBezTo>
                  <a:cubicBezTo>
                    <a:pt x="3556117" y="496801"/>
                    <a:pt x="3544975" y="492837"/>
                    <a:pt x="3529063" y="492101"/>
                  </a:cubicBezTo>
                  <a:cubicBezTo>
                    <a:pt x="3540757" y="497353"/>
                    <a:pt x="3533495" y="498189"/>
                    <a:pt x="3513899" y="495230"/>
                  </a:cubicBezTo>
                  <a:cubicBezTo>
                    <a:pt x="3524547" y="499420"/>
                    <a:pt x="3531993" y="505692"/>
                    <a:pt x="3548091" y="506357"/>
                  </a:cubicBezTo>
                  <a:cubicBezTo>
                    <a:pt x="3540105" y="491917"/>
                    <a:pt x="3585579" y="509911"/>
                    <a:pt x="3617021" y="508254"/>
                  </a:cubicBezTo>
                  <a:cubicBezTo>
                    <a:pt x="3633953" y="506032"/>
                    <a:pt x="3581925" y="492483"/>
                    <a:pt x="3603191" y="490997"/>
                  </a:cubicBezTo>
                  <a:cubicBezTo>
                    <a:pt x="3631249" y="504956"/>
                    <a:pt x="3636445" y="505055"/>
                    <a:pt x="3642519" y="504021"/>
                  </a:cubicBezTo>
                  <a:cubicBezTo>
                    <a:pt x="3648549" y="503115"/>
                    <a:pt x="3655429" y="500341"/>
                    <a:pt x="3686023" y="511539"/>
                  </a:cubicBezTo>
                  <a:cubicBezTo>
                    <a:pt x="3675533" y="507023"/>
                    <a:pt x="3664279" y="502238"/>
                    <a:pt x="3652499" y="499010"/>
                  </a:cubicBezTo>
                  <a:cubicBezTo>
                    <a:pt x="3640719" y="495584"/>
                    <a:pt x="3628447" y="492441"/>
                    <a:pt x="3615945" y="489425"/>
                  </a:cubicBezTo>
                  <a:cubicBezTo>
                    <a:pt x="3590943" y="483394"/>
                    <a:pt x="3565063" y="477887"/>
                    <a:pt x="3540459" y="471517"/>
                  </a:cubicBezTo>
                  <a:close/>
                  <a:moveTo>
                    <a:pt x="2465405" y="468437"/>
                  </a:moveTo>
                  <a:cubicBezTo>
                    <a:pt x="2480672" y="468377"/>
                    <a:pt x="2494629" y="473895"/>
                    <a:pt x="2471142" y="481540"/>
                  </a:cubicBezTo>
                  <a:cubicBezTo>
                    <a:pt x="2479891" y="470894"/>
                    <a:pt x="2435735" y="479686"/>
                    <a:pt x="2416114" y="477562"/>
                  </a:cubicBezTo>
                  <a:cubicBezTo>
                    <a:pt x="2400611" y="469818"/>
                    <a:pt x="2466484" y="478227"/>
                    <a:pt x="2451039" y="470484"/>
                  </a:cubicBezTo>
                  <a:cubicBezTo>
                    <a:pt x="2455081" y="469096"/>
                    <a:pt x="2460316" y="468457"/>
                    <a:pt x="2465405" y="468437"/>
                  </a:cubicBezTo>
                  <a:close/>
                  <a:moveTo>
                    <a:pt x="2769107" y="466944"/>
                  </a:moveTo>
                  <a:cubicBezTo>
                    <a:pt x="2801117" y="469436"/>
                    <a:pt x="2779442" y="477080"/>
                    <a:pt x="2811366" y="479629"/>
                  </a:cubicBezTo>
                  <a:cubicBezTo>
                    <a:pt x="2784624" y="484570"/>
                    <a:pt x="2765554" y="482432"/>
                    <a:pt x="2748098" y="481073"/>
                  </a:cubicBezTo>
                  <a:cubicBezTo>
                    <a:pt x="2739377" y="480393"/>
                    <a:pt x="2731067" y="479912"/>
                    <a:pt x="2722445" y="480620"/>
                  </a:cubicBezTo>
                  <a:cubicBezTo>
                    <a:pt x="2718142" y="480974"/>
                    <a:pt x="2713753" y="481625"/>
                    <a:pt x="2709194" y="482687"/>
                  </a:cubicBezTo>
                  <a:cubicBezTo>
                    <a:pt x="2704678" y="483918"/>
                    <a:pt x="2700021" y="485617"/>
                    <a:pt x="2695094" y="487868"/>
                  </a:cubicBezTo>
                  <a:cubicBezTo>
                    <a:pt x="2691356" y="485943"/>
                    <a:pt x="2705796" y="480011"/>
                    <a:pt x="2723465" y="475934"/>
                  </a:cubicBezTo>
                  <a:cubicBezTo>
                    <a:pt x="2741062" y="471559"/>
                    <a:pt x="2761519" y="467595"/>
                    <a:pt x="2769107" y="466944"/>
                  </a:cubicBezTo>
                  <a:close/>
                  <a:moveTo>
                    <a:pt x="5071595" y="466831"/>
                  </a:moveTo>
                  <a:cubicBezTo>
                    <a:pt x="5088641" y="474179"/>
                    <a:pt x="5141547" y="511837"/>
                    <a:pt x="5108955" y="487557"/>
                  </a:cubicBezTo>
                  <a:cubicBezTo>
                    <a:pt x="5099331" y="474759"/>
                    <a:pt x="5134071" y="503838"/>
                    <a:pt x="5152277" y="508071"/>
                  </a:cubicBezTo>
                  <a:cubicBezTo>
                    <a:pt x="5150323" y="509770"/>
                    <a:pt x="5148595" y="511483"/>
                    <a:pt x="5155505" y="519368"/>
                  </a:cubicBezTo>
                  <a:cubicBezTo>
                    <a:pt x="5211313" y="545715"/>
                    <a:pt x="5247385" y="567205"/>
                    <a:pt x="5278559" y="585298"/>
                  </a:cubicBezTo>
                  <a:cubicBezTo>
                    <a:pt x="5286387" y="589772"/>
                    <a:pt x="5293891" y="594075"/>
                    <a:pt x="5301267" y="598294"/>
                  </a:cubicBezTo>
                  <a:cubicBezTo>
                    <a:pt x="5308531" y="602711"/>
                    <a:pt x="5315721" y="606958"/>
                    <a:pt x="5323083" y="611050"/>
                  </a:cubicBezTo>
                  <a:cubicBezTo>
                    <a:pt x="5337821" y="619261"/>
                    <a:pt x="5353251" y="626906"/>
                    <a:pt x="5371275" y="634352"/>
                  </a:cubicBezTo>
                  <a:cubicBezTo>
                    <a:pt x="5385177" y="646556"/>
                    <a:pt x="5401315" y="658901"/>
                    <a:pt x="5418503" y="671019"/>
                  </a:cubicBezTo>
                  <a:cubicBezTo>
                    <a:pt x="5427067" y="677121"/>
                    <a:pt x="5436015" y="682982"/>
                    <a:pt x="5444835" y="689070"/>
                  </a:cubicBezTo>
                  <a:cubicBezTo>
                    <a:pt x="5453569" y="695299"/>
                    <a:pt x="5462403" y="701429"/>
                    <a:pt x="5471209" y="707389"/>
                  </a:cubicBezTo>
                  <a:cubicBezTo>
                    <a:pt x="5506403" y="731258"/>
                    <a:pt x="5540991" y="752678"/>
                    <a:pt x="5565339" y="767911"/>
                  </a:cubicBezTo>
                  <a:cubicBezTo>
                    <a:pt x="5578831" y="781374"/>
                    <a:pt x="5586491" y="788283"/>
                    <a:pt x="5595027" y="795687"/>
                  </a:cubicBezTo>
                  <a:cubicBezTo>
                    <a:pt x="5603563" y="803077"/>
                    <a:pt x="5612907" y="811048"/>
                    <a:pt x="5628907" y="827498"/>
                  </a:cubicBezTo>
                  <a:cubicBezTo>
                    <a:pt x="5610827" y="811826"/>
                    <a:pt x="5590681" y="795291"/>
                    <a:pt x="5568751" y="779746"/>
                  </a:cubicBezTo>
                  <a:cubicBezTo>
                    <a:pt x="5546653" y="764386"/>
                    <a:pt x="5523519" y="748997"/>
                    <a:pt x="5500827" y="733707"/>
                  </a:cubicBezTo>
                  <a:cubicBezTo>
                    <a:pt x="5478089" y="718488"/>
                    <a:pt x="5455991" y="703071"/>
                    <a:pt x="5435377" y="688390"/>
                  </a:cubicBezTo>
                  <a:cubicBezTo>
                    <a:pt x="5414439" y="674176"/>
                    <a:pt x="5395411" y="660090"/>
                    <a:pt x="5379697" y="646131"/>
                  </a:cubicBezTo>
                  <a:cubicBezTo>
                    <a:pt x="5368543" y="642748"/>
                    <a:pt x="5349543" y="632682"/>
                    <a:pt x="5326395" y="619077"/>
                  </a:cubicBezTo>
                  <a:cubicBezTo>
                    <a:pt x="5320635" y="615637"/>
                    <a:pt x="5314589" y="612012"/>
                    <a:pt x="5308317" y="608261"/>
                  </a:cubicBezTo>
                  <a:cubicBezTo>
                    <a:pt x="5302115" y="604396"/>
                    <a:pt x="5295603" y="600531"/>
                    <a:pt x="5288809" y="596779"/>
                  </a:cubicBezTo>
                  <a:cubicBezTo>
                    <a:pt x="5275359" y="589035"/>
                    <a:pt x="5261245" y="580909"/>
                    <a:pt x="5247017" y="572712"/>
                  </a:cubicBezTo>
                  <a:cubicBezTo>
                    <a:pt x="5218589" y="556262"/>
                    <a:pt x="5189651" y="539514"/>
                    <a:pt x="5164383" y="524889"/>
                  </a:cubicBezTo>
                  <a:cubicBezTo>
                    <a:pt x="5151811" y="517457"/>
                    <a:pt x="5139523" y="511723"/>
                    <a:pt x="5128903" y="506372"/>
                  </a:cubicBezTo>
                  <a:cubicBezTo>
                    <a:pt x="5118229" y="501148"/>
                    <a:pt x="5108955" y="496830"/>
                    <a:pt x="5101595" y="493772"/>
                  </a:cubicBezTo>
                  <a:cubicBezTo>
                    <a:pt x="5081067" y="481314"/>
                    <a:pt x="5097503" y="487005"/>
                    <a:pt x="5071595" y="466831"/>
                  </a:cubicBezTo>
                  <a:close/>
                  <a:moveTo>
                    <a:pt x="4739879" y="465911"/>
                  </a:moveTo>
                  <a:cubicBezTo>
                    <a:pt x="4753371" y="466421"/>
                    <a:pt x="4777015" y="479346"/>
                    <a:pt x="4779209" y="470583"/>
                  </a:cubicBezTo>
                  <a:cubicBezTo>
                    <a:pt x="4797571" y="476048"/>
                    <a:pt x="4775399" y="488378"/>
                    <a:pt x="4805003" y="489242"/>
                  </a:cubicBezTo>
                  <a:cubicBezTo>
                    <a:pt x="4834025" y="502918"/>
                    <a:pt x="4835059" y="517273"/>
                    <a:pt x="4803119" y="501035"/>
                  </a:cubicBezTo>
                  <a:cubicBezTo>
                    <a:pt x="4792927" y="487175"/>
                    <a:pt x="4761951" y="477449"/>
                    <a:pt x="4739879" y="465911"/>
                  </a:cubicBezTo>
                  <a:close/>
                  <a:moveTo>
                    <a:pt x="3779119" y="465387"/>
                  </a:moveTo>
                  <a:cubicBezTo>
                    <a:pt x="3786523" y="464255"/>
                    <a:pt x="3795727" y="465189"/>
                    <a:pt x="3805013" y="466973"/>
                  </a:cubicBezTo>
                  <a:cubicBezTo>
                    <a:pt x="3814299" y="468686"/>
                    <a:pt x="3823631" y="471390"/>
                    <a:pt x="3831261" y="474193"/>
                  </a:cubicBezTo>
                  <a:cubicBezTo>
                    <a:pt x="3846551" y="479502"/>
                    <a:pt x="3855299" y="483126"/>
                    <a:pt x="3843987" y="474844"/>
                  </a:cubicBezTo>
                  <a:cubicBezTo>
                    <a:pt x="3872983" y="478525"/>
                    <a:pt x="3878121" y="491167"/>
                    <a:pt x="3839925" y="483282"/>
                  </a:cubicBezTo>
                  <a:cubicBezTo>
                    <a:pt x="3851167" y="490063"/>
                    <a:pt x="3862463" y="496901"/>
                    <a:pt x="3873747" y="503710"/>
                  </a:cubicBezTo>
                  <a:cubicBezTo>
                    <a:pt x="3905983" y="496066"/>
                    <a:pt x="3963671" y="503895"/>
                    <a:pt x="3901905" y="471092"/>
                  </a:cubicBezTo>
                  <a:cubicBezTo>
                    <a:pt x="3916869" y="465557"/>
                    <a:pt x="3927091" y="490573"/>
                    <a:pt x="3946443" y="492583"/>
                  </a:cubicBezTo>
                  <a:cubicBezTo>
                    <a:pt x="3958011" y="493135"/>
                    <a:pt x="3945311" y="487147"/>
                    <a:pt x="3940199" y="483239"/>
                  </a:cubicBezTo>
                  <a:cubicBezTo>
                    <a:pt x="3937327" y="471928"/>
                    <a:pt x="3961251" y="496349"/>
                    <a:pt x="3978367" y="495598"/>
                  </a:cubicBezTo>
                  <a:cubicBezTo>
                    <a:pt x="3964777" y="499803"/>
                    <a:pt x="3967579" y="513734"/>
                    <a:pt x="3995739" y="518519"/>
                  </a:cubicBezTo>
                  <a:cubicBezTo>
                    <a:pt x="3980845" y="523148"/>
                    <a:pt x="3986267" y="526900"/>
                    <a:pt x="3996913" y="536314"/>
                  </a:cubicBezTo>
                  <a:cubicBezTo>
                    <a:pt x="3985389" y="535366"/>
                    <a:pt x="3977207" y="532846"/>
                    <a:pt x="3968727" y="530609"/>
                  </a:cubicBezTo>
                  <a:cubicBezTo>
                    <a:pt x="3960219" y="528670"/>
                    <a:pt x="3951441" y="526857"/>
                    <a:pt x="3938883" y="526956"/>
                  </a:cubicBezTo>
                  <a:cubicBezTo>
                    <a:pt x="3934635" y="522695"/>
                    <a:pt x="3960743" y="526234"/>
                    <a:pt x="3975495" y="527523"/>
                  </a:cubicBezTo>
                  <a:cubicBezTo>
                    <a:pt x="3966675" y="519213"/>
                    <a:pt x="3944221" y="518264"/>
                    <a:pt x="3937255" y="509260"/>
                  </a:cubicBezTo>
                  <a:cubicBezTo>
                    <a:pt x="3927075" y="508467"/>
                    <a:pt x="3935825" y="512700"/>
                    <a:pt x="3937879" y="515178"/>
                  </a:cubicBezTo>
                  <a:cubicBezTo>
                    <a:pt x="3927387" y="514130"/>
                    <a:pt x="3922843" y="510265"/>
                    <a:pt x="3916035" y="507391"/>
                  </a:cubicBezTo>
                  <a:cubicBezTo>
                    <a:pt x="3919219" y="517938"/>
                    <a:pt x="3878121" y="504716"/>
                    <a:pt x="3837107" y="503484"/>
                  </a:cubicBezTo>
                  <a:cubicBezTo>
                    <a:pt x="3817769" y="500313"/>
                    <a:pt x="3830511" y="499874"/>
                    <a:pt x="3841949" y="500964"/>
                  </a:cubicBezTo>
                  <a:cubicBezTo>
                    <a:pt x="3855271" y="498826"/>
                    <a:pt x="3821181" y="464906"/>
                    <a:pt x="3785787" y="474377"/>
                  </a:cubicBezTo>
                  <a:cubicBezTo>
                    <a:pt x="3786765" y="472069"/>
                    <a:pt x="3787627" y="469733"/>
                    <a:pt x="3779119" y="465387"/>
                  </a:cubicBezTo>
                  <a:close/>
                  <a:moveTo>
                    <a:pt x="3365845" y="463448"/>
                  </a:moveTo>
                  <a:cubicBezTo>
                    <a:pt x="3363919" y="470031"/>
                    <a:pt x="3399283" y="480649"/>
                    <a:pt x="3382791" y="485661"/>
                  </a:cubicBezTo>
                  <a:cubicBezTo>
                    <a:pt x="3363041" y="483778"/>
                    <a:pt x="3347341" y="478285"/>
                    <a:pt x="3342287" y="473485"/>
                  </a:cubicBezTo>
                  <a:cubicBezTo>
                    <a:pt x="3339767" y="471107"/>
                    <a:pt x="3339895" y="468700"/>
                    <a:pt x="3343547" y="466704"/>
                  </a:cubicBezTo>
                  <a:cubicBezTo>
                    <a:pt x="3347185" y="464850"/>
                    <a:pt x="3354363" y="463632"/>
                    <a:pt x="3365845" y="463448"/>
                  </a:cubicBezTo>
                  <a:close/>
                  <a:moveTo>
                    <a:pt x="4039555" y="462796"/>
                  </a:moveTo>
                  <a:cubicBezTo>
                    <a:pt x="4091709" y="481059"/>
                    <a:pt x="4093691" y="493460"/>
                    <a:pt x="4126861" y="510307"/>
                  </a:cubicBezTo>
                  <a:cubicBezTo>
                    <a:pt x="4118807" y="509713"/>
                    <a:pt x="4114699" y="507448"/>
                    <a:pt x="4110665" y="505069"/>
                  </a:cubicBezTo>
                  <a:cubicBezTo>
                    <a:pt x="4100685" y="503130"/>
                    <a:pt x="4102709" y="505098"/>
                    <a:pt x="4105541" y="507278"/>
                  </a:cubicBezTo>
                  <a:cubicBezTo>
                    <a:pt x="4072315" y="496433"/>
                    <a:pt x="4078515" y="481795"/>
                    <a:pt x="4039555" y="462796"/>
                  </a:cubicBezTo>
                  <a:close/>
                  <a:moveTo>
                    <a:pt x="2943194" y="459951"/>
                  </a:moveTo>
                  <a:cubicBezTo>
                    <a:pt x="2952605" y="461335"/>
                    <a:pt x="2960661" y="463965"/>
                    <a:pt x="2969247" y="466039"/>
                  </a:cubicBezTo>
                  <a:cubicBezTo>
                    <a:pt x="2981988" y="461027"/>
                    <a:pt x="2989081" y="462598"/>
                    <a:pt x="2998467" y="463802"/>
                  </a:cubicBezTo>
                  <a:cubicBezTo>
                    <a:pt x="3003167" y="464396"/>
                    <a:pt x="3008434" y="464906"/>
                    <a:pt x="3015285" y="464453"/>
                  </a:cubicBezTo>
                  <a:cubicBezTo>
                    <a:pt x="3018712" y="464241"/>
                    <a:pt x="3022534" y="463731"/>
                    <a:pt x="3026880" y="462967"/>
                  </a:cubicBezTo>
                  <a:cubicBezTo>
                    <a:pt x="3031255" y="462344"/>
                    <a:pt x="3036153" y="461395"/>
                    <a:pt x="3041703" y="460022"/>
                  </a:cubicBezTo>
                  <a:cubicBezTo>
                    <a:pt x="3039947" y="462032"/>
                    <a:pt x="3034072" y="463632"/>
                    <a:pt x="3025932" y="464934"/>
                  </a:cubicBezTo>
                  <a:cubicBezTo>
                    <a:pt x="3017834" y="466548"/>
                    <a:pt x="3007485" y="467879"/>
                    <a:pt x="2996711" y="468842"/>
                  </a:cubicBezTo>
                  <a:lnTo>
                    <a:pt x="2965491" y="470416"/>
                  </a:lnTo>
                  <a:lnTo>
                    <a:pt x="2941583" y="469097"/>
                  </a:lnTo>
                  <a:cubicBezTo>
                    <a:pt x="2946715" y="470116"/>
                    <a:pt x="2955107" y="470526"/>
                    <a:pt x="2964911" y="470445"/>
                  </a:cubicBezTo>
                  <a:lnTo>
                    <a:pt x="2965491" y="470416"/>
                  </a:lnTo>
                  <a:lnTo>
                    <a:pt x="2985669" y="471529"/>
                  </a:lnTo>
                  <a:cubicBezTo>
                    <a:pt x="3028825" y="472265"/>
                    <a:pt x="3059226" y="470951"/>
                    <a:pt x="2987226" y="494905"/>
                  </a:cubicBezTo>
                  <a:cubicBezTo>
                    <a:pt x="3013417" y="487642"/>
                    <a:pt x="2977543" y="482914"/>
                    <a:pt x="3007825" y="475538"/>
                  </a:cubicBezTo>
                  <a:cubicBezTo>
                    <a:pt x="3000831" y="474660"/>
                    <a:pt x="2990978" y="476232"/>
                    <a:pt x="2984494" y="474646"/>
                  </a:cubicBezTo>
                  <a:cubicBezTo>
                    <a:pt x="2979284" y="477945"/>
                    <a:pt x="2980275" y="480974"/>
                    <a:pt x="2982724" y="483990"/>
                  </a:cubicBezTo>
                  <a:cubicBezTo>
                    <a:pt x="2961984" y="489936"/>
                    <a:pt x="2915534" y="482220"/>
                    <a:pt x="2921183" y="488478"/>
                  </a:cubicBezTo>
                  <a:cubicBezTo>
                    <a:pt x="2886965" y="494367"/>
                    <a:pt x="2927228" y="482503"/>
                    <a:pt x="2912307" y="481498"/>
                  </a:cubicBezTo>
                  <a:cubicBezTo>
                    <a:pt x="2908753" y="479771"/>
                    <a:pt x="2902099" y="480946"/>
                    <a:pt x="2895205" y="482305"/>
                  </a:cubicBezTo>
                  <a:cubicBezTo>
                    <a:pt x="2894596" y="471135"/>
                    <a:pt x="2936331" y="483494"/>
                    <a:pt x="2952923" y="481541"/>
                  </a:cubicBezTo>
                  <a:cubicBezTo>
                    <a:pt x="2958261" y="479261"/>
                    <a:pt x="2907083" y="466364"/>
                    <a:pt x="2914076" y="472183"/>
                  </a:cubicBezTo>
                  <a:cubicBezTo>
                    <a:pt x="2895389" y="474986"/>
                    <a:pt x="2909829" y="469281"/>
                    <a:pt x="2894412" y="467539"/>
                  </a:cubicBezTo>
                  <a:cubicBezTo>
                    <a:pt x="2909065" y="466506"/>
                    <a:pt x="2922401" y="466803"/>
                    <a:pt x="2935128" y="467553"/>
                  </a:cubicBezTo>
                  <a:cubicBezTo>
                    <a:pt x="2962706" y="459526"/>
                    <a:pt x="2911132" y="466407"/>
                    <a:pt x="2909008" y="461338"/>
                  </a:cubicBezTo>
                  <a:cubicBezTo>
                    <a:pt x="2923017" y="458429"/>
                    <a:pt x="2933783" y="458567"/>
                    <a:pt x="2943194" y="459951"/>
                  </a:cubicBezTo>
                  <a:close/>
                  <a:moveTo>
                    <a:pt x="3326077" y="458139"/>
                  </a:moveTo>
                  <a:cubicBezTo>
                    <a:pt x="3323302" y="464142"/>
                    <a:pt x="3306724" y="469323"/>
                    <a:pt x="3320414" y="476345"/>
                  </a:cubicBezTo>
                  <a:cubicBezTo>
                    <a:pt x="3308777" y="476133"/>
                    <a:pt x="3296843" y="475963"/>
                    <a:pt x="3282516" y="477747"/>
                  </a:cubicBezTo>
                  <a:cubicBezTo>
                    <a:pt x="3278707" y="470116"/>
                    <a:pt x="3285956" y="463136"/>
                    <a:pt x="3326077" y="458139"/>
                  </a:cubicBezTo>
                  <a:close/>
                  <a:moveTo>
                    <a:pt x="4792559" y="456836"/>
                  </a:moveTo>
                  <a:cubicBezTo>
                    <a:pt x="4809051" y="464594"/>
                    <a:pt x="4821199" y="480224"/>
                    <a:pt x="4830769" y="492016"/>
                  </a:cubicBezTo>
                  <a:cubicBezTo>
                    <a:pt x="4840367" y="503781"/>
                    <a:pt x="4847403" y="511836"/>
                    <a:pt x="4853519" y="505763"/>
                  </a:cubicBezTo>
                  <a:cubicBezTo>
                    <a:pt x="4914069" y="547428"/>
                    <a:pt x="4836235" y="526333"/>
                    <a:pt x="4842661" y="535946"/>
                  </a:cubicBezTo>
                  <a:cubicBezTo>
                    <a:pt x="4828715" y="528202"/>
                    <a:pt x="4820731" y="519793"/>
                    <a:pt x="4801179" y="512813"/>
                  </a:cubicBezTo>
                  <a:cubicBezTo>
                    <a:pt x="4818411" y="512148"/>
                    <a:pt x="4848791" y="529236"/>
                    <a:pt x="4867027" y="527013"/>
                  </a:cubicBezTo>
                  <a:cubicBezTo>
                    <a:pt x="4846285" y="515362"/>
                    <a:pt x="4828547" y="500610"/>
                    <a:pt x="4815551" y="487274"/>
                  </a:cubicBezTo>
                  <a:cubicBezTo>
                    <a:pt x="4809095" y="480521"/>
                    <a:pt x="4803729" y="474334"/>
                    <a:pt x="4799737" y="469238"/>
                  </a:cubicBezTo>
                  <a:cubicBezTo>
                    <a:pt x="4795787" y="464056"/>
                    <a:pt x="4793309" y="459738"/>
                    <a:pt x="4792559" y="456836"/>
                  </a:cubicBezTo>
                  <a:close/>
                  <a:moveTo>
                    <a:pt x="4115255" y="455948"/>
                  </a:moveTo>
                  <a:cubicBezTo>
                    <a:pt x="4123039" y="456496"/>
                    <a:pt x="4133183" y="457862"/>
                    <a:pt x="4146597" y="460517"/>
                  </a:cubicBezTo>
                  <a:cubicBezTo>
                    <a:pt x="4143907" y="463434"/>
                    <a:pt x="4147051" y="468516"/>
                    <a:pt x="4163075" y="478412"/>
                  </a:cubicBezTo>
                  <a:cubicBezTo>
                    <a:pt x="4154893" y="473641"/>
                    <a:pt x="4141995" y="469903"/>
                    <a:pt x="4129297" y="467412"/>
                  </a:cubicBezTo>
                  <a:cubicBezTo>
                    <a:pt x="4116655" y="464637"/>
                    <a:pt x="4104479" y="461664"/>
                    <a:pt x="4098067" y="456284"/>
                  </a:cubicBezTo>
                  <a:cubicBezTo>
                    <a:pt x="4102045" y="455668"/>
                    <a:pt x="4107471" y="455399"/>
                    <a:pt x="4115255" y="455948"/>
                  </a:cubicBezTo>
                  <a:close/>
                  <a:moveTo>
                    <a:pt x="4286695" y="445737"/>
                  </a:moveTo>
                  <a:cubicBezTo>
                    <a:pt x="4297567" y="440895"/>
                    <a:pt x="4292627" y="452731"/>
                    <a:pt x="4308271" y="462018"/>
                  </a:cubicBezTo>
                  <a:cubicBezTo>
                    <a:pt x="4340903" y="471928"/>
                    <a:pt x="4318111" y="458181"/>
                    <a:pt x="4324723" y="456992"/>
                  </a:cubicBezTo>
                  <a:cubicBezTo>
                    <a:pt x="4340833" y="462612"/>
                    <a:pt x="4337817" y="471446"/>
                    <a:pt x="4367207" y="485250"/>
                  </a:cubicBezTo>
                  <a:cubicBezTo>
                    <a:pt x="4341343" y="479431"/>
                    <a:pt x="4325683" y="470484"/>
                    <a:pt x="4302975" y="463773"/>
                  </a:cubicBezTo>
                  <a:cubicBezTo>
                    <a:pt x="4286907" y="453693"/>
                    <a:pt x="4284007" y="448682"/>
                    <a:pt x="4286695" y="445737"/>
                  </a:cubicBezTo>
                  <a:close/>
                  <a:moveTo>
                    <a:pt x="2703362" y="445666"/>
                  </a:moveTo>
                  <a:cubicBezTo>
                    <a:pt x="2719713" y="444732"/>
                    <a:pt x="2699341" y="463221"/>
                    <a:pt x="2755927" y="464509"/>
                  </a:cubicBezTo>
                  <a:cubicBezTo>
                    <a:pt x="2748042" y="467213"/>
                    <a:pt x="2743327" y="466789"/>
                    <a:pt x="2738528" y="466222"/>
                  </a:cubicBezTo>
                  <a:cubicBezTo>
                    <a:pt x="2731421" y="468176"/>
                    <a:pt x="2724385" y="470101"/>
                    <a:pt x="2717278" y="472055"/>
                  </a:cubicBezTo>
                  <a:cubicBezTo>
                    <a:pt x="2704183" y="469663"/>
                    <a:pt x="2737835" y="462570"/>
                    <a:pt x="2711800" y="461494"/>
                  </a:cubicBezTo>
                  <a:cubicBezTo>
                    <a:pt x="2701437" y="475396"/>
                    <a:pt x="2653260" y="495938"/>
                    <a:pt x="2645898" y="509940"/>
                  </a:cubicBezTo>
                  <a:cubicBezTo>
                    <a:pt x="2671494" y="506372"/>
                    <a:pt x="2702611" y="495924"/>
                    <a:pt x="2720662" y="501346"/>
                  </a:cubicBezTo>
                  <a:cubicBezTo>
                    <a:pt x="2692942" y="512389"/>
                    <a:pt x="2684590" y="502748"/>
                    <a:pt x="2659107" y="511752"/>
                  </a:cubicBezTo>
                  <a:cubicBezTo>
                    <a:pt x="2633397" y="522964"/>
                    <a:pt x="2690040" y="522228"/>
                    <a:pt x="2636668" y="537447"/>
                  </a:cubicBezTo>
                  <a:cubicBezTo>
                    <a:pt x="2684533" y="529590"/>
                    <a:pt x="2670376" y="540137"/>
                    <a:pt x="2709874" y="538141"/>
                  </a:cubicBezTo>
                  <a:cubicBezTo>
                    <a:pt x="2699638" y="541468"/>
                    <a:pt x="2689346" y="544795"/>
                    <a:pt x="2679153" y="548107"/>
                  </a:cubicBezTo>
                  <a:cubicBezTo>
                    <a:pt x="2689417" y="547484"/>
                    <a:pt x="2699695" y="546890"/>
                    <a:pt x="2712649" y="543350"/>
                  </a:cubicBezTo>
                  <a:cubicBezTo>
                    <a:pt x="2724598" y="536697"/>
                    <a:pt x="2714928" y="533044"/>
                    <a:pt x="2693976" y="531076"/>
                  </a:cubicBezTo>
                  <a:cubicBezTo>
                    <a:pt x="2701479" y="528726"/>
                    <a:pt x="2716471" y="526716"/>
                    <a:pt x="2726141" y="525753"/>
                  </a:cubicBezTo>
                  <a:cubicBezTo>
                    <a:pt x="2735782" y="524706"/>
                    <a:pt x="2739873" y="523601"/>
                    <a:pt x="2725121" y="521294"/>
                  </a:cubicBezTo>
                  <a:cubicBezTo>
                    <a:pt x="2743299" y="513918"/>
                    <a:pt x="2795114" y="517188"/>
                    <a:pt x="2766913" y="509841"/>
                  </a:cubicBezTo>
                  <a:cubicBezTo>
                    <a:pt x="2788404" y="503442"/>
                    <a:pt x="2794732" y="512955"/>
                    <a:pt x="2810036" y="513182"/>
                  </a:cubicBezTo>
                  <a:cubicBezTo>
                    <a:pt x="2780193" y="518094"/>
                    <a:pt x="2775606" y="522639"/>
                    <a:pt x="2734338" y="527806"/>
                  </a:cubicBezTo>
                  <a:cubicBezTo>
                    <a:pt x="2742719" y="535267"/>
                    <a:pt x="2773029" y="519496"/>
                    <a:pt x="2781368" y="527013"/>
                  </a:cubicBezTo>
                  <a:cubicBezTo>
                    <a:pt x="2739109" y="541595"/>
                    <a:pt x="2758915" y="538891"/>
                    <a:pt x="2734904" y="551802"/>
                  </a:cubicBezTo>
                  <a:cubicBezTo>
                    <a:pt x="2726141" y="550004"/>
                    <a:pt x="2717590" y="548928"/>
                    <a:pt x="2708897" y="547626"/>
                  </a:cubicBezTo>
                  <a:cubicBezTo>
                    <a:pt x="2711814" y="551562"/>
                    <a:pt x="2657280" y="563694"/>
                    <a:pt x="2687463" y="563737"/>
                  </a:cubicBezTo>
                  <a:cubicBezTo>
                    <a:pt x="2660338" y="570405"/>
                    <a:pt x="2622808" y="570476"/>
                    <a:pt x="2627791" y="564841"/>
                  </a:cubicBezTo>
                  <a:cubicBezTo>
                    <a:pt x="2610477" y="570235"/>
                    <a:pt x="2602039" y="574808"/>
                    <a:pt x="2594097" y="577625"/>
                  </a:cubicBezTo>
                  <a:cubicBezTo>
                    <a:pt x="2586183" y="580570"/>
                    <a:pt x="2578609" y="581164"/>
                    <a:pt x="2563447" y="580357"/>
                  </a:cubicBezTo>
                  <a:cubicBezTo>
                    <a:pt x="2573555" y="577427"/>
                    <a:pt x="2581072" y="575671"/>
                    <a:pt x="2586240" y="574100"/>
                  </a:cubicBezTo>
                  <a:cubicBezTo>
                    <a:pt x="2591421" y="572528"/>
                    <a:pt x="2594295" y="571254"/>
                    <a:pt x="2595371" y="570122"/>
                  </a:cubicBezTo>
                  <a:cubicBezTo>
                    <a:pt x="2597537" y="567871"/>
                    <a:pt x="2592554" y="566158"/>
                    <a:pt x="2584442" y="563737"/>
                  </a:cubicBezTo>
                  <a:cubicBezTo>
                    <a:pt x="2604941" y="557069"/>
                    <a:pt x="2615588" y="561882"/>
                    <a:pt x="2638834" y="552057"/>
                  </a:cubicBezTo>
                  <a:cubicBezTo>
                    <a:pt x="2644950" y="548065"/>
                    <a:pt x="2634190" y="546522"/>
                    <a:pt x="2656459" y="540179"/>
                  </a:cubicBezTo>
                  <a:cubicBezTo>
                    <a:pt x="2641226" y="537942"/>
                    <a:pt x="2619212" y="543322"/>
                    <a:pt x="2606499" y="538127"/>
                  </a:cubicBezTo>
                  <a:cubicBezTo>
                    <a:pt x="2587004" y="543209"/>
                    <a:pt x="2596674" y="552793"/>
                    <a:pt x="2622624" y="545092"/>
                  </a:cubicBezTo>
                  <a:cubicBezTo>
                    <a:pt x="2621279" y="547768"/>
                    <a:pt x="2602917" y="552057"/>
                    <a:pt x="2582148" y="555554"/>
                  </a:cubicBezTo>
                  <a:cubicBezTo>
                    <a:pt x="2571785" y="557239"/>
                    <a:pt x="2560899" y="559008"/>
                    <a:pt x="2551243" y="560580"/>
                  </a:cubicBezTo>
                  <a:cubicBezTo>
                    <a:pt x="2541617" y="562010"/>
                    <a:pt x="2533207" y="562873"/>
                    <a:pt x="2527856" y="562760"/>
                  </a:cubicBezTo>
                  <a:cubicBezTo>
                    <a:pt x="2566477" y="550854"/>
                    <a:pt x="2531876" y="553190"/>
                    <a:pt x="2548794" y="545502"/>
                  </a:cubicBezTo>
                  <a:cubicBezTo>
                    <a:pt x="2536194" y="543506"/>
                    <a:pt x="2509480" y="558994"/>
                    <a:pt x="2491062" y="564331"/>
                  </a:cubicBezTo>
                  <a:cubicBezTo>
                    <a:pt x="2508715" y="565889"/>
                    <a:pt x="2526440" y="567460"/>
                    <a:pt x="2544165" y="569032"/>
                  </a:cubicBezTo>
                  <a:cubicBezTo>
                    <a:pt x="2534127" y="572840"/>
                    <a:pt x="2523934" y="576705"/>
                    <a:pt x="2513812" y="580555"/>
                  </a:cubicBezTo>
                  <a:cubicBezTo>
                    <a:pt x="2491699" y="573718"/>
                    <a:pt x="2428982" y="586289"/>
                    <a:pt x="2474200" y="567630"/>
                  </a:cubicBezTo>
                  <a:cubicBezTo>
                    <a:pt x="2430299" y="577073"/>
                    <a:pt x="2424509" y="589361"/>
                    <a:pt x="2379574" y="599469"/>
                  </a:cubicBezTo>
                  <a:cubicBezTo>
                    <a:pt x="2363619" y="597657"/>
                    <a:pt x="2378286" y="587988"/>
                    <a:pt x="2397271" y="577936"/>
                  </a:cubicBezTo>
                  <a:cubicBezTo>
                    <a:pt x="2406685" y="572727"/>
                    <a:pt x="2417430" y="568140"/>
                    <a:pt x="2425854" y="564246"/>
                  </a:cubicBezTo>
                  <a:cubicBezTo>
                    <a:pt x="2434263" y="560325"/>
                    <a:pt x="2440379" y="557140"/>
                    <a:pt x="2440804" y="555469"/>
                  </a:cubicBezTo>
                  <a:cubicBezTo>
                    <a:pt x="2478957" y="540618"/>
                    <a:pt x="2491118" y="558300"/>
                    <a:pt x="2528790" y="543719"/>
                  </a:cubicBezTo>
                  <a:cubicBezTo>
                    <a:pt x="2547732" y="532053"/>
                    <a:pt x="2513373" y="535394"/>
                    <a:pt x="2485568" y="535238"/>
                  </a:cubicBezTo>
                  <a:cubicBezTo>
                    <a:pt x="2514038" y="523715"/>
                    <a:pt x="2532330" y="524224"/>
                    <a:pt x="2560870" y="513238"/>
                  </a:cubicBezTo>
                  <a:cubicBezTo>
                    <a:pt x="2566052" y="499619"/>
                    <a:pt x="2502019" y="514116"/>
                    <a:pt x="2510882" y="503838"/>
                  </a:cubicBezTo>
                  <a:cubicBezTo>
                    <a:pt x="2523835" y="499520"/>
                    <a:pt x="2523311" y="502238"/>
                    <a:pt x="2517535" y="504404"/>
                  </a:cubicBezTo>
                  <a:cubicBezTo>
                    <a:pt x="2530885" y="503229"/>
                    <a:pt x="2538544" y="499265"/>
                    <a:pt x="2548157" y="494154"/>
                  </a:cubicBezTo>
                  <a:cubicBezTo>
                    <a:pt x="2557897" y="489468"/>
                    <a:pt x="2569605" y="483706"/>
                    <a:pt x="2590883" y="478836"/>
                  </a:cubicBezTo>
                  <a:cubicBezTo>
                    <a:pt x="2599788" y="480946"/>
                    <a:pt x="2579926" y="487331"/>
                    <a:pt x="2564126" y="493149"/>
                  </a:cubicBezTo>
                  <a:cubicBezTo>
                    <a:pt x="2548313" y="498954"/>
                    <a:pt x="2536662" y="504376"/>
                    <a:pt x="2561578" y="503810"/>
                  </a:cubicBezTo>
                  <a:cubicBezTo>
                    <a:pt x="2567241" y="491266"/>
                    <a:pt x="2611765" y="489114"/>
                    <a:pt x="2630439" y="493517"/>
                  </a:cubicBezTo>
                  <a:cubicBezTo>
                    <a:pt x="2662349" y="478624"/>
                    <a:pt x="2613620" y="485264"/>
                    <a:pt x="2614894" y="477152"/>
                  </a:cubicBezTo>
                  <a:cubicBezTo>
                    <a:pt x="2628371" y="473273"/>
                    <a:pt x="2636116" y="475821"/>
                    <a:pt x="2645742" y="476331"/>
                  </a:cubicBezTo>
                  <a:cubicBezTo>
                    <a:pt x="2644652" y="470894"/>
                    <a:pt x="2648432" y="464722"/>
                    <a:pt x="2636979" y="460800"/>
                  </a:cubicBezTo>
                  <a:cubicBezTo>
                    <a:pt x="2687633" y="452872"/>
                    <a:pt x="2633794" y="476090"/>
                    <a:pt x="2694514" y="463617"/>
                  </a:cubicBezTo>
                  <a:cubicBezTo>
                    <a:pt x="2718425" y="456426"/>
                    <a:pt x="2675543" y="458875"/>
                    <a:pt x="2671636" y="455718"/>
                  </a:cubicBezTo>
                  <a:cubicBezTo>
                    <a:pt x="2682990" y="453976"/>
                    <a:pt x="2693339" y="452971"/>
                    <a:pt x="2699638" y="451626"/>
                  </a:cubicBezTo>
                  <a:cubicBezTo>
                    <a:pt x="2705981" y="450437"/>
                    <a:pt x="2708274" y="448937"/>
                    <a:pt x="2703362" y="445666"/>
                  </a:cubicBezTo>
                  <a:close/>
                  <a:moveTo>
                    <a:pt x="2365302" y="445124"/>
                  </a:moveTo>
                  <a:cubicBezTo>
                    <a:pt x="2359963" y="445464"/>
                    <a:pt x="2353100" y="446826"/>
                    <a:pt x="2343983" y="449927"/>
                  </a:cubicBezTo>
                  <a:cubicBezTo>
                    <a:pt x="2352760" y="457798"/>
                    <a:pt x="2318259" y="448271"/>
                    <a:pt x="2298439" y="463362"/>
                  </a:cubicBezTo>
                  <a:cubicBezTo>
                    <a:pt x="2306254" y="465415"/>
                    <a:pt x="2332020" y="456906"/>
                    <a:pt x="2319406" y="463787"/>
                  </a:cubicBezTo>
                  <a:cubicBezTo>
                    <a:pt x="2289662" y="478227"/>
                    <a:pt x="2279497" y="466604"/>
                    <a:pt x="2252839" y="476967"/>
                  </a:cubicBezTo>
                  <a:cubicBezTo>
                    <a:pt x="2257709" y="479515"/>
                    <a:pt x="2254920" y="484046"/>
                    <a:pt x="2259791" y="486608"/>
                  </a:cubicBezTo>
                  <a:cubicBezTo>
                    <a:pt x="2300110" y="469322"/>
                    <a:pt x="2298680" y="483961"/>
                    <a:pt x="2326315" y="463928"/>
                  </a:cubicBezTo>
                  <a:cubicBezTo>
                    <a:pt x="2334965" y="464919"/>
                    <a:pt x="2355563" y="462966"/>
                    <a:pt x="2343615" y="469152"/>
                  </a:cubicBezTo>
                  <a:cubicBezTo>
                    <a:pt x="2332289" y="475735"/>
                    <a:pt x="2290993" y="479685"/>
                    <a:pt x="2305320" y="482630"/>
                  </a:cubicBezTo>
                  <a:cubicBezTo>
                    <a:pt x="2346970" y="469067"/>
                    <a:pt x="2358551" y="484938"/>
                    <a:pt x="2378102" y="470327"/>
                  </a:cubicBezTo>
                  <a:cubicBezTo>
                    <a:pt x="2355493" y="475948"/>
                    <a:pt x="2359188" y="459724"/>
                    <a:pt x="2354218" y="455024"/>
                  </a:cubicBezTo>
                  <a:cubicBezTo>
                    <a:pt x="2366323" y="454344"/>
                    <a:pt x="2376077" y="457685"/>
                    <a:pt x="2392754" y="452206"/>
                  </a:cubicBezTo>
                  <a:cubicBezTo>
                    <a:pt x="2386511" y="451824"/>
                    <a:pt x="2383524" y="448441"/>
                    <a:pt x="2377479" y="446459"/>
                  </a:cubicBezTo>
                  <a:cubicBezTo>
                    <a:pt x="2374457" y="445468"/>
                    <a:pt x="2370641" y="444785"/>
                    <a:pt x="2365302" y="445124"/>
                  </a:cubicBezTo>
                  <a:close/>
                  <a:moveTo>
                    <a:pt x="3035063" y="443387"/>
                  </a:moveTo>
                  <a:cubicBezTo>
                    <a:pt x="3087048" y="440598"/>
                    <a:pt x="3085901" y="454712"/>
                    <a:pt x="3082192" y="462060"/>
                  </a:cubicBezTo>
                  <a:cubicBezTo>
                    <a:pt x="3048937" y="453084"/>
                    <a:pt x="3035049" y="458733"/>
                    <a:pt x="2988316" y="455958"/>
                  </a:cubicBezTo>
                  <a:cubicBezTo>
                    <a:pt x="2996230" y="454358"/>
                    <a:pt x="3004852" y="453311"/>
                    <a:pt x="3012893" y="452504"/>
                  </a:cubicBezTo>
                  <a:cubicBezTo>
                    <a:pt x="3016913" y="452122"/>
                    <a:pt x="3020793" y="451754"/>
                    <a:pt x="3024360" y="451414"/>
                  </a:cubicBezTo>
                  <a:cubicBezTo>
                    <a:pt x="3027956" y="451201"/>
                    <a:pt x="3031241" y="451017"/>
                    <a:pt x="3034058" y="450862"/>
                  </a:cubicBezTo>
                  <a:cubicBezTo>
                    <a:pt x="3045313" y="450026"/>
                    <a:pt x="3049121" y="448526"/>
                    <a:pt x="3035063" y="443387"/>
                  </a:cubicBezTo>
                  <a:close/>
                  <a:moveTo>
                    <a:pt x="4830365" y="442770"/>
                  </a:moveTo>
                  <a:cubicBezTo>
                    <a:pt x="4840735" y="448057"/>
                    <a:pt x="4896157" y="481158"/>
                    <a:pt x="4867351" y="457926"/>
                  </a:cubicBezTo>
                  <a:cubicBezTo>
                    <a:pt x="4906227" y="477647"/>
                    <a:pt x="4878479" y="474462"/>
                    <a:pt x="4881127" y="479275"/>
                  </a:cubicBezTo>
                  <a:cubicBezTo>
                    <a:pt x="4867889" y="473258"/>
                    <a:pt x="4870183" y="471630"/>
                    <a:pt x="4876271" y="474136"/>
                  </a:cubicBezTo>
                  <a:cubicBezTo>
                    <a:pt x="4871231" y="469039"/>
                    <a:pt x="4859197" y="464750"/>
                    <a:pt x="4849739" y="460191"/>
                  </a:cubicBezTo>
                  <a:cubicBezTo>
                    <a:pt x="4843467" y="454981"/>
                    <a:pt x="4849271" y="457034"/>
                    <a:pt x="4855459" y="459356"/>
                  </a:cubicBezTo>
                  <a:cubicBezTo>
                    <a:pt x="4853321" y="455817"/>
                    <a:pt x="4846667" y="452844"/>
                    <a:pt x="4839801" y="449871"/>
                  </a:cubicBezTo>
                  <a:cubicBezTo>
                    <a:pt x="4828457" y="442336"/>
                    <a:pt x="4826909" y="441007"/>
                    <a:pt x="4830365" y="442770"/>
                  </a:cubicBezTo>
                  <a:close/>
                  <a:moveTo>
                    <a:pt x="2840899" y="441546"/>
                  </a:moveTo>
                  <a:cubicBezTo>
                    <a:pt x="2813717" y="448413"/>
                    <a:pt x="2788574" y="455165"/>
                    <a:pt x="2783619" y="459993"/>
                  </a:cubicBezTo>
                  <a:cubicBezTo>
                    <a:pt x="2802929" y="466364"/>
                    <a:pt x="2863182" y="442920"/>
                    <a:pt x="2840899" y="441546"/>
                  </a:cubicBezTo>
                  <a:close/>
                  <a:moveTo>
                    <a:pt x="4216207" y="441079"/>
                  </a:moveTo>
                  <a:cubicBezTo>
                    <a:pt x="4226939" y="443132"/>
                    <a:pt x="4237911" y="445241"/>
                    <a:pt x="4248697" y="447294"/>
                  </a:cubicBezTo>
                  <a:cubicBezTo>
                    <a:pt x="4270627" y="458577"/>
                    <a:pt x="4220299" y="455604"/>
                    <a:pt x="4275695" y="467298"/>
                  </a:cubicBezTo>
                  <a:cubicBezTo>
                    <a:pt x="4302819" y="477279"/>
                    <a:pt x="4221445" y="457600"/>
                    <a:pt x="4210911" y="454868"/>
                  </a:cubicBezTo>
                  <a:cubicBezTo>
                    <a:pt x="4213843" y="448172"/>
                    <a:pt x="4261977" y="461409"/>
                    <a:pt x="4216207" y="441079"/>
                  </a:cubicBezTo>
                  <a:close/>
                  <a:moveTo>
                    <a:pt x="2267096" y="438927"/>
                  </a:moveTo>
                  <a:cubicBezTo>
                    <a:pt x="2249668" y="446246"/>
                    <a:pt x="2231108" y="455109"/>
                    <a:pt x="2220943" y="452801"/>
                  </a:cubicBezTo>
                  <a:cubicBezTo>
                    <a:pt x="2202228" y="461423"/>
                    <a:pt x="2190265" y="468487"/>
                    <a:pt x="2192827" y="471757"/>
                  </a:cubicBezTo>
                  <a:cubicBezTo>
                    <a:pt x="2227625" y="451329"/>
                    <a:pt x="2281550" y="447959"/>
                    <a:pt x="2267096" y="438927"/>
                  </a:cubicBezTo>
                  <a:close/>
                  <a:moveTo>
                    <a:pt x="4900111" y="436705"/>
                  </a:moveTo>
                  <a:cubicBezTo>
                    <a:pt x="4923839" y="447295"/>
                    <a:pt x="4924503" y="460631"/>
                    <a:pt x="4952547" y="470880"/>
                  </a:cubicBezTo>
                  <a:cubicBezTo>
                    <a:pt x="4939907" y="468063"/>
                    <a:pt x="4938221" y="471602"/>
                    <a:pt x="4944649" y="479318"/>
                  </a:cubicBezTo>
                  <a:cubicBezTo>
                    <a:pt x="4947863" y="483169"/>
                    <a:pt x="4953101" y="488067"/>
                    <a:pt x="4960009" y="493744"/>
                  </a:cubicBezTo>
                  <a:cubicBezTo>
                    <a:pt x="4966919" y="499393"/>
                    <a:pt x="4975525" y="505778"/>
                    <a:pt x="4985123" y="513309"/>
                  </a:cubicBezTo>
                  <a:cubicBezTo>
                    <a:pt x="4979743" y="516311"/>
                    <a:pt x="4924659" y="478384"/>
                    <a:pt x="4906763" y="464609"/>
                  </a:cubicBezTo>
                  <a:cubicBezTo>
                    <a:pt x="4922847" y="472310"/>
                    <a:pt x="4932503" y="480720"/>
                    <a:pt x="4949221" y="488364"/>
                  </a:cubicBezTo>
                  <a:cubicBezTo>
                    <a:pt x="4930095" y="468728"/>
                    <a:pt x="4923115" y="468644"/>
                    <a:pt x="4919875" y="457417"/>
                  </a:cubicBezTo>
                  <a:cubicBezTo>
                    <a:pt x="4899459" y="447847"/>
                    <a:pt x="4903183" y="453000"/>
                    <a:pt x="4907939" y="458790"/>
                  </a:cubicBezTo>
                  <a:cubicBezTo>
                    <a:pt x="4878819" y="445624"/>
                    <a:pt x="4876921" y="431679"/>
                    <a:pt x="4914891" y="452179"/>
                  </a:cubicBezTo>
                  <a:cubicBezTo>
                    <a:pt x="4910007" y="447068"/>
                    <a:pt x="4905009" y="441830"/>
                    <a:pt x="4900111" y="436705"/>
                  </a:cubicBezTo>
                  <a:close/>
                  <a:moveTo>
                    <a:pt x="3129336" y="436506"/>
                  </a:moveTo>
                  <a:cubicBezTo>
                    <a:pt x="3121493" y="443429"/>
                    <a:pt x="3144201" y="441461"/>
                    <a:pt x="3161119" y="446034"/>
                  </a:cubicBezTo>
                  <a:cubicBezTo>
                    <a:pt x="3150515" y="447676"/>
                    <a:pt x="3145050" y="445043"/>
                    <a:pt x="3137802" y="443967"/>
                  </a:cubicBezTo>
                  <a:cubicBezTo>
                    <a:pt x="3117260" y="449332"/>
                    <a:pt x="3162930" y="455250"/>
                    <a:pt x="3109785" y="460432"/>
                  </a:cubicBezTo>
                  <a:cubicBezTo>
                    <a:pt x="3126533" y="460771"/>
                    <a:pt x="3141398" y="462725"/>
                    <a:pt x="3156786" y="464183"/>
                  </a:cubicBezTo>
                  <a:cubicBezTo>
                    <a:pt x="3164488" y="464919"/>
                    <a:pt x="3172317" y="465528"/>
                    <a:pt x="3180599" y="465755"/>
                  </a:cubicBezTo>
                  <a:cubicBezTo>
                    <a:pt x="3188881" y="465925"/>
                    <a:pt x="3197672" y="466462"/>
                    <a:pt x="3207186" y="465995"/>
                  </a:cubicBezTo>
                  <a:cubicBezTo>
                    <a:pt x="3212353" y="469067"/>
                    <a:pt x="3192321" y="470695"/>
                    <a:pt x="3185978" y="468501"/>
                  </a:cubicBezTo>
                  <a:cubicBezTo>
                    <a:pt x="3179679" y="469959"/>
                    <a:pt x="3181391" y="471545"/>
                    <a:pt x="3185596" y="473116"/>
                  </a:cubicBezTo>
                  <a:cubicBezTo>
                    <a:pt x="3189815" y="474829"/>
                    <a:pt x="3196540" y="476769"/>
                    <a:pt x="3200277" y="478524"/>
                  </a:cubicBezTo>
                  <a:cubicBezTo>
                    <a:pt x="3194798" y="485872"/>
                    <a:pt x="3155257" y="467949"/>
                    <a:pt x="3156347" y="464509"/>
                  </a:cubicBezTo>
                  <a:cubicBezTo>
                    <a:pt x="3130822" y="473923"/>
                    <a:pt x="3161529" y="473145"/>
                    <a:pt x="3094821" y="480591"/>
                  </a:cubicBezTo>
                  <a:cubicBezTo>
                    <a:pt x="3079984" y="476217"/>
                    <a:pt x="3065105" y="471828"/>
                    <a:pt x="3050183" y="467439"/>
                  </a:cubicBezTo>
                  <a:cubicBezTo>
                    <a:pt x="3067384" y="467538"/>
                    <a:pt x="3084458" y="467638"/>
                    <a:pt x="3101276" y="467722"/>
                  </a:cubicBezTo>
                  <a:cubicBezTo>
                    <a:pt x="3114003" y="461663"/>
                    <a:pt x="3060999" y="455151"/>
                    <a:pt x="3122823" y="449375"/>
                  </a:cubicBezTo>
                  <a:cubicBezTo>
                    <a:pt x="3062570" y="440074"/>
                    <a:pt x="3127439" y="451229"/>
                    <a:pt x="3129336" y="436506"/>
                  </a:cubicBezTo>
                  <a:close/>
                  <a:moveTo>
                    <a:pt x="2074572" y="432741"/>
                  </a:moveTo>
                  <a:cubicBezTo>
                    <a:pt x="2054794" y="444760"/>
                    <a:pt x="2091688" y="438998"/>
                    <a:pt x="2068046" y="452235"/>
                  </a:cubicBezTo>
                  <a:cubicBezTo>
                    <a:pt x="2078239" y="450975"/>
                    <a:pt x="2093415" y="442368"/>
                    <a:pt x="2106964" y="436195"/>
                  </a:cubicBezTo>
                  <a:cubicBezTo>
                    <a:pt x="2093316" y="446898"/>
                    <a:pt x="2103254" y="450239"/>
                    <a:pt x="2072222" y="466407"/>
                  </a:cubicBezTo>
                  <a:cubicBezTo>
                    <a:pt x="2069617" y="458196"/>
                    <a:pt x="2063699" y="451004"/>
                    <a:pt x="2042591" y="448654"/>
                  </a:cubicBezTo>
                  <a:cubicBezTo>
                    <a:pt x="2053322" y="443316"/>
                    <a:pt x="2063883" y="438050"/>
                    <a:pt x="2074572" y="432741"/>
                  </a:cubicBezTo>
                  <a:close/>
                  <a:moveTo>
                    <a:pt x="4985665" y="431530"/>
                  </a:moveTo>
                  <a:cubicBezTo>
                    <a:pt x="4988699" y="431392"/>
                    <a:pt x="4998007" y="434468"/>
                    <a:pt x="5009643" y="439324"/>
                  </a:cubicBezTo>
                  <a:cubicBezTo>
                    <a:pt x="5032579" y="449659"/>
                    <a:pt x="5064743" y="467157"/>
                    <a:pt x="5075177" y="478143"/>
                  </a:cubicBezTo>
                  <a:cubicBezTo>
                    <a:pt x="5050883" y="469479"/>
                    <a:pt x="5001207" y="433789"/>
                    <a:pt x="4999339" y="443019"/>
                  </a:cubicBezTo>
                  <a:cubicBezTo>
                    <a:pt x="4985875" y="435020"/>
                    <a:pt x="4982633" y="431668"/>
                    <a:pt x="4985665" y="431530"/>
                  </a:cubicBezTo>
                  <a:close/>
                  <a:moveTo>
                    <a:pt x="2822911" y="429863"/>
                  </a:moveTo>
                  <a:cubicBezTo>
                    <a:pt x="2827010" y="429693"/>
                    <a:pt x="2832482" y="430136"/>
                    <a:pt x="2835773" y="430858"/>
                  </a:cubicBezTo>
                  <a:cubicBezTo>
                    <a:pt x="2805137" y="447393"/>
                    <a:pt x="2765058" y="442523"/>
                    <a:pt x="2746441" y="458025"/>
                  </a:cubicBezTo>
                  <a:cubicBezTo>
                    <a:pt x="2710086" y="456695"/>
                    <a:pt x="2775803" y="445241"/>
                    <a:pt x="2744870" y="443373"/>
                  </a:cubicBezTo>
                  <a:cubicBezTo>
                    <a:pt x="2783448" y="437866"/>
                    <a:pt x="2811239" y="442410"/>
                    <a:pt x="2818289" y="432543"/>
                  </a:cubicBezTo>
                  <a:cubicBezTo>
                    <a:pt x="2816088" y="430815"/>
                    <a:pt x="2818813" y="430033"/>
                    <a:pt x="2822911" y="429863"/>
                  </a:cubicBezTo>
                  <a:close/>
                  <a:moveTo>
                    <a:pt x="3741617" y="429032"/>
                  </a:moveTo>
                  <a:cubicBezTo>
                    <a:pt x="3754799" y="431325"/>
                    <a:pt x="3767921" y="433520"/>
                    <a:pt x="3763123" y="429839"/>
                  </a:cubicBezTo>
                  <a:cubicBezTo>
                    <a:pt x="3802803" y="435403"/>
                    <a:pt x="3788915" y="445199"/>
                    <a:pt x="3787431" y="448229"/>
                  </a:cubicBezTo>
                  <a:cubicBezTo>
                    <a:pt x="3762881" y="446927"/>
                    <a:pt x="3758195" y="434766"/>
                    <a:pt x="3741617" y="429032"/>
                  </a:cubicBezTo>
                  <a:close/>
                  <a:moveTo>
                    <a:pt x="2729977" y="426299"/>
                  </a:moveTo>
                  <a:cubicBezTo>
                    <a:pt x="2745706" y="429130"/>
                    <a:pt x="2768329" y="424742"/>
                    <a:pt x="2781113" y="430532"/>
                  </a:cubicBezTo>
                  <a:cubicBezTo>
                    <a:pt x="2758858" y="438276"/>
                    <a:pt x="2684660" y="436917"/>
                    <a:pt x="2729977" y="426299"/>
                  </a:cubicBezTo>
                  <a:close/>
                  <a:moveTo>
                    <a:pt x="3999519" y="424983"/>
                  </a:moveTo>
                  <a:cubicBezTo>
                    <a:pt x="4032065" y="436592"/>
                    <a:pt x="4053611" y="449461"/>
                    <a:pt x="4103843" y="465911"/>
                  </a:cubicBezTo>
                  <a:cubicBezTo>
                    <a:pt x="4084659" y="459895"/>
                    <a:pt x="4068435" y="452533"/>
                    <a:pt x="4038889" y="450961"/>
                  </a:cubicBezTo>
                  <a:cubicBezTo>
                    <a:pt x="4025737" y="442283"/>
                    <a:pt x="4012683" y="433676"/>
                    <a:pt x="3999519" y="424983"/>
                  </a:cubicBezTo>
                  <a:close/>
                  <a:moveTo>
                    <a:pt x="3444261" y="423667"/>
                  </a:moveTo>
                  <a:cubicBezTo>
                    <a:pt x="3454417" y="423431"/>
                    <a:pt x="3465043" y="424348"/>
                    <a:pt x="3476199" y="427148"/>
                  </a:cubicBezTo>
                  <a:cubicBezTo>
                    <a:pt x="3443087" y="424105"/>
                    <a:pt x="3413639" y="441985"/>
                    <a:pt x="3363976" y="437285"/>
                  </a:cubicBezTo>
                  <a:cubicBezTo>
                    <a:pt x="3387559" y="435469"/>
                    <a:pt x="3413791" y="424376"/>
                    <a:pt x="3444261" y="423667"/>
                  </a:cubicBezTo>
                  <a:close/>
                  <a:moveTo>
                    <a:pt x="1935875" y="422916"/>
                  </a:moveTo>
                  <a:cubicBezTo>
                    <a:pt x="1953486" y="421698"/>
                    <a:pt x="1905013" y="444788"/>
                    <a:pt x="1922667" y="443542"/>
                  </a:cubicBezTo>
                  <a:cubicBezTo>
                    <a:pt x="1889440" y="456185"/>
                    <a:pt x="1874532" y="467157"/>
                    <a:pt x="1862683" y="476146"/>
                  </a:cubicBezTo>
                  <a:cubicBezTo>
                    <a:pt x="1850861" y="485249"/>
                    <a:pt x="1841787" y="491903"/>
                    <a:pt x="1820919" y="497991"/>
                  </a:cubicBezTo>
                  <a:cubicBezTo>
                    <a:pt x="1817904" y="497736"/>
                    <a:pt x="1914611" y="442452"/>
                    <a:pt x="1900242" y="436039"/>
                  </a:cubicBezTo>
                  <a:cubicBezTo>
                    <a:pt x="1913436" y="429513"/>
                    <a:pt x="1921789" y="430659"/>
                    <a:pt x="1935875" y="422916"/>
                  </a:cubicBezTo>
                  <a:close/>
                  <a:moveTo>
                    <a:pt x="3647955" y="417720"/>
                  </a:moveTo>
                  <a:cubicBezTo>
                    <a:pt x="3654623" y="418555"/>
                    <a:pt x="3661263" y="419320"/>
                    <a:pt x="3665623" y="419560"/>
                  </a:cubicBezTo>
                  <a:cubicBezTo>
                    <a:pt x="3669983" y="419928"/>
                    <a:pt x="3672079" y="419560"/>
                    <a:pt x="3669657" y="417720"/>
                  </a:cubicBezTo>
                  <a:cubicBezTo>
                    <a:pt x="3684707" y="424487"/>
                    <a:pt x="3718259" y="433760"/>
                    <a:pt x="3721939" y="439961"/>
                  </a:cubicBezTo>
                  <a:cubicBezTo>
                    <a:pt x="3708589" y="436691"/>
                    <a:pt x="3695891" y="433066"/>
                    <a:pt x="3683631" y="429201"/>
                  </a:cubicBezTo>
                  <a:cubicBezTo>
                    <a:pt x="3677499" y="427276"/>
                    <a:pt x="3671483" y="425280"/>
                    <a:pt x="3665537" y="423241"/>
                  </a:cubicBezTo>
                  <a:cubicBezTo>
                    <a:pt x="3659635" y="421387"/>
                    <a:pt x="3653773" y="419546"/>
                    <a:pt x="3647955" y="417720"/>
                  </a:cubicBezTo>
                  <a:close/>
                  <a:moveTo>
                    <a:pt x="3299817" y="417564"/>
                  </a:moveTo>
                  <a:cubicBezTo>
                    <a:pt x="3305662" y="417556"/>
                    <a:pt x="3312249" y="418396"/>
                    <a:pt x="3320471" y="420707"/>
                  </a:cubicBezTo>
                  <a:cubicBezTo>
                    <a:pt x="3300283" y="419702"/>
                    <a:pt x="3292907" y="421273"/>
                    <a:pt x="3305153" y="425365"/>
                  </a:cubicBezTo>
                  <a:cubicBezTo>
                    <a:pt x="3292837" y="425464"/>
                    <a:pt x="3280364" y="425591"/>
                    <a:pt x="3271020" y="423397"/>
                  </a:cubicBezTo>
                  <a:cubicBezTo>
                    <a:pt x="3245240" y="428918"/>
                    <a:pt x="3268401" y="428069"/>
                    <a:pt x="3285404" y="433463"/>
                  </a:cubicBezTo>
                  <a:cubicBezTo>
                    <a:pt x="3261040" y="433576"/>
                    <a:pt x="3235628" y="428932"/>
                    <a:pt x="3243159" y="423666"/>
                  </a:cubicBezTo>
                  <a:cubicBezTo>
                    <a:pt x="3271424" y="425237"/>
                    <a:pt x="3282281" y="417587"/>
                    <a:pt x="3299817" y="417564"/>
                  </a:cubicBezTo>
                  <a:close/>
                  <a:moveTo>
                    <a:pt x="3898915" y="415531"/>
                  </a:moveTo>
                  <a:cubicBezTo>
                    <a:pt x="3914591" y="417059"/>
                    <a:pt x="3947597" y="434684"/>
                    <a:pt x="3941503" y="439536"/>
                  </a:cubicBezTo>
                  <a:cubicBezTo>
                    <a:pt x="3926439" y="437455"/>
                    <a:pt x="3919191" y="431722"/>
                    <a:pt x="3930191" y="432699"/>
                  </a:cubicBezTo>
                  <a:cubicBezTo>
                    <a:pt x="3922319" y="426101"/>
                    <a:pt x="3909891" y="421727"/>
                    <a:pt x="3891103" y="420438"/>
                  </a:cubicBezTo>
                  <a:cubicBezTo>
                    <a:pt x="3890387" y="416301"/>
                    <a:pt x="3893689" y="415021"/>
                    <a:pt x="3898915" y="415531"/>
                  </a:cubicBezTo>
                  <a:close/>
                  <a:moveTo>
                    <a:pt x="3555255" y="414878"/>
                  </a:moveTo>
                  <a:cubicBezTo>
                    <a:pt x="3564275" y="413657"/>
                    <a:pt x="3574315" y="413275"/>
                    <a:pt x="3587715" y="415498"/>
                  </a:cubicBezTo>
                  <a:cubicBezTo>
                    <a:pt x="3594623" y="420962"/>
                    <a:pt x="3567739" y="421033"/>
                    <a:pt x="3596125" y="429952"/>
                  </a:cubicBezTo>
                  <a:cubicBezTo>
                    <a:pt x="3539029" y="421033"/>
                    <a:pt x="3577523" y="437951"/>
                    <a:pt x="3566281" y="441986"/>
                  </a:cubicBezTo>
                  <a:cubicBezTo>
                    <a:pt x="3566311" y="450607"/>
                    <a:pt x="3551261" y="433152"/>
                    <a:pt x="3553059" y="430547"/>
                  </a:cubicBezTo>
                  <a:cubicBezTo>
                    <a:pt x="3544679" y="433562"/>
                    <a:pt x="3530463" y="435700"/>
                    <a:pt x="3528071" y="439664"/>
                  </a:cubicBezTo>
                  <a:cubicBezTo>
                    <a:pt x="3515627" y="433067"/>
                    <a:pt x="3512951" y="432345"/>
                    <a:pt x="3508691" y="430830"/>
                  </a:cubicBezTo>
                  <a:cubicBezTo>
                    <a:pt x="3504415" y="429188"/>
                    <a:pt x="3498567" y="427177"/>
                    <a:pt x="3479483" y="418202"/>
                  </a:cubicBezTo>
                  <a:cubicBezTo>
                    <a:pt x="3506439" y="416078"/>
                    <a:pt x="3512173" y="418853"/>
                    <a:pt x="3516747" y="421486"/>
                  </a:cubicBezTo>
                  <a:cubicBezTo>
                    <a:pt x="3521319" y="424176"/>
                    <a:pt x="3524745" y="427163"/>
                    <a:pt x="3547071" y="427715"/>
                  </a:cubicBezTo>
                  <a:cubicBezTo>
                    <a:pt x="3560407" y="426243"/>
                    <a:pt x="3534939" y="424162"/>
                    <a:pt x="3528921" y="419292"/>
                  </a:cubicBezTo>
                  <a:cubicBezTo>
                    <a:pt x="3538237" y="418159"/>
                    <a:pt x="3546235" y="416099"/>
                    <a:pt x="3555255" y="414878"/>
                  </a:cubicBezTo>
                  <a:close/>
                  <a:moveTo>
                    <a:pt x="2908769" y="414368"/>
                  </a:moveTo>
                  <a:cubicBezTo>
                    <a:pt x="2918762" y="414269"/>
                    <a:pt x="2908057" y="422084"/>
                    <a:pt x="2941556" y="415469"/>
                  </a:cubicBezTo>
                  <a:cubicBezTo>
                    <a:pt x="2952882" y="418612"/>
                    <a:pt x="2910622" y="424303"/>
                    <a:pt x="2929083" y="427120"/>
                  </a:cubicBezTo>
                  <a:cubicBezTo>
                    <a:pt x="2935737" y="427177"/>
                    <a:pt x="2978987" y="422024"/>
                    <a:pt x="2954679" y="418569"/>
                  </a:cubicBezTo>
                  <a:cubicBezTo>
                    <a:pt x="2991247" y="415823"/>
                    <a:pt x="3003578" y="429881"/>
                    <a:pt x="2985556" y="435699"/>
                  </a:cubicBezTo>
                  <a:cubicBezTo>
                    <a:pt x="2977034" y="421967"/>
                    <a:pt x="2932240" y="445397"/>
                    <a:pt x="2878740" y="459073"/>
                  </a:cubicBezTo>
                  <a:cubicBezTo>
                    <a:pt x="2874069" y="457643"/>
                    <a:pt x="2869213" y="456765"/>
                    <a:pt x="2864229" y="456397"/>
                  </a:cubicBezTo>
                  <a:cubicBezTo>
                    <a:pt x="2859274" y="456185"/>
                    <a:pt x="2854178" y="456425"/>
                    <a:pt x="2848982" y="456935"/>
                  </a:cubicBezTo>
                  <a:cubicBezTo>
                    <a:pt x="2838605" y="457954"/>
                    <a:pt x="2827831" y="460064"/>
                    <a:pt x="2816987" y="461918"/>
                  </a:cubicBezTo>
                  <a:cubicBezTo>
                    <a:pt x="2795298" y="465642"/>
                    <a:pt x="2773355" y="468317"/>
                    <a:pt x="2753181" y="459243"/>
                  </a:cubicBezTo>
                  <a:cubicBezTo>
                    <a:pt x="2782543" y="453042"/>
                    <a:pt x="2822126" y="436733"/>
                    <a:pt x="2844763" y="437469"/>
                  </a:cubicBezTo>
                  <a:cubicBezTo>
                    <a:pt x="2855056" y="432160"/>
                    <a:pt x="2851177" y="428182"/>
                    <a:pt x="2833084" y="425535"/>
                  </a:cubicBezTo>
                  <a:cubicBezTo>
                    <a:pt x="2864399" y="419617"/>
                    <a:pt x="2871152" y="422717"/>
                    <a:pt x="2869666" y="426752"/>
                  </a:cubicBezTo>
                  <a:cubicBezTo>
                    <a:pt x="2868208" y="430943"/>
                    <a:pt x="2858680" y="436860"/>
                    <a:pt x="2857915" y="439961"/>
                  </a:cubicBezTo>
                  <a:cubicBezTo>
                    <a:pt x="2868802" y="441037"/>
                    <a:pt x="2898745" y="434765"/>
                    <a:pt x="2890321" y="432641"/>
                  </a:cubicBezTo>
                  <a:cubicBezTo>
                    <a:pt x="2898249" y="430376"/>
                    <a:pt x="2903034" y="431028"/>
                    <a:pt x="2907550" y="431835"/>
                  </a:cubicBezTo>
                  <a:cubicBezTo>
                    <a:pt x="2914148" y="433392"/>
                    <a:pt x="2920731" y="434935"/>
                    <a:pt x="2927271" y="436478"/>
                  </a:cubicBezTo>
                  <a:cubicBezTo>
                    <a:pt x="2910906" y="438998"/>
                    <a:pt x="2898914" y="437469"/>
                    <a:pt x="2882025" y="440456"/>
                  </a:cubicBezTo>
                  <a:cubicBezTo>
                    <a:pt x="2909023" y="445043"/>
                    <a:pt x="2927087" y="438262"/>
                    <a:pt x="2948790" y="431778"/>
                  </a:cubicBezTo>
                  <a:cubicBezTo>
                    <a:pt x="2911571" y="432472"/>
                    <a:pt x="2897428" y="419277"/>
                    <a:pt x="2889472" y="417932"/>
                  </a:cubicBezTo>
                  <a:cubicBezTo>
                    <a:pt x="2899807" y="415313"/>
                    <a:pt x="2905437" y="414401"/>
                    <a:pt x="2908769" y="414368"/>
                  </a:cubicBezTo>
                  <a:close/>
                  <a:moveTo>
                    <a:pt x="4101365" y="412666"/>
                  </a:moveTo>
                  <a:cubicBezTo>
                    <a:pt x="4131023" y="417111"/>
                    <a:pt x="4141387" y="421500"/>
                    <a:pt x="4149457" y="426073"/>
                  </a:cubicBezTo>
                  <a:cubicBezTo>
                    <a:pt x="4157471" y="430886"/>
                    <a:pt x="4163259" y="435572"/>
                    <a:pt x="4183717" y="440839"/>
                  </a:cubicBezTo>
                  <a:cubicBezTo>
                    <a:pt x="4145903" y="439635"/>
                    <a:pt x="4195269" y="452688"/>
                    <a:pt x="4194731" y="460687"/>
                  </a:cubicBezTo>
                  <a:cubicBezTo>
                    <a:pt x="4183363" y="456978"/>
                    <a:pt x="4171641" y="453212"/>
                    <a:pt x="4157059" y="450621"/>
                  </a:cubicBezTo>
                  <a:cubicBezTo>
                    <a:pt x="4134705" y="437115"/>
                    <a:pt x="4148083" y="436832"/>
                    <a:pt x="4161971" y="436733"/>
                  </a:cubicBezTo>
                  <a:cubicBezTo>
                    <a:pt x="4148763" y="431368"/>
                    <a:pt x="4137805" y="425860"/>
                    <a:pt x="4128929" y="419532"/>
                  </a:cubicBezTo>
                  <a:cubicBezTo>
                    <a:pt x="4100473" y="414294"/>
                    <a:pt x="4160485" y="437413"/>
                    <a:pt x="4112875" y="426044"/>
                  </a:cubicBezTo>
                  <a:cubicBezTo>
                    <a:pt x="4116329" y="423935"/>
                    <a:pt x="4112055" y="419320"/>
                    <a:pt x="4101365" y="412666"/>
                  </a:cubicBezTo>
                  <a:close/>
                  <a:moveTo>
                    <a:pt x="3416287" y="407598"/>
                  </a:moveTo>
                  <a:cubicBezTo>
                    <a:pt x="3399879" y="413799"/>
                    <a:pt x="3418763" y="412270"/>
                    <a:pt x="3419303" y="419094"/>
                  </a:cubicBezTo>
                  <a:cubicBezTo>
                    <a:pt x="3405003" y="420014"/>
                    <a:pt x="3390577" y="420962"/>
                    <a:pt x="3376151" y="421897"/>
                  </a:cubicBezTo>
                  <a:cubicBezTo>
                    <a:pt x="3370659" y="418853"/>
                    <a:pt x="3390619" y="418471"/>
                    <a:pt x="3402299" y="417253"/>
                  </a:cubicBezTo>
                  <a:cubicBezTo>
                    <a:pt x="3396099" y="414733"/>
                    <a:pt x="3389927" y="412242"/>
                    <a:pt x="3383683" y="409707"/>
                  </a:cubicBezTo>
                  <a:cubicBezTo>
                    <a:pt x="3394541" y="409000"/>
                    <a:pt x="3405427" y="408292"/>
                    <a:pt x="3416287" y="407598"/>
                  </a:cubicBezTo>
                  <a:close/>
                  <a:moveTo>
                    <a:pt x="2185125" y="404908"/>
                  </a:moveTo>
                  <a:cubicBezTo>
                    <a:pt x="2181742" y="409056"/>
                    <a:pt x="2225502" y="417097"/>
                    <a:pt x="2181841" y="438262"/>
                  </a:cubicBezTo>
                  <a:cubicBezTo>
                    <a:pt x="2164130" y="435303"/>
                    <a:pt x="2161808" y="427616"/>
                    <a:pt x="2142484" y="425153"/>
                  </a:cubicBezTo>
                  <a:cubicBezTo>
                    <a:pt x="2170855" y="410203"/>
                    <a:pt x="2197343" y="412086"/>
                    <a:pt x="2185125" y="404908"/>
                  </a:cubicBezTo>
                  <a:close/>
                  <a:moveTo>
                    <a:pt x="4588031" y="403450"/>
                  </a:moveTo>
                  <a:cubicBezTo>
                    <a:pt x="4601367" y="408193"/>
                    <a:pt x="4606067" y="414889"/>
                    <a:pt x="4620647" y="419334"/>
                  </a:cubicBezTo>
                  <a:cubicBezTo>
                    <a:pt x="4642351" y="424997"/>
                    <a:pt x="4590663" y="402190"/>
                    <a:pt x="4610555" y="404115"/>
                  </a:cubicBezTo>
                  <a:cubicBezTo>
                    <a:pt x="4636943" y="409962"/>
                    <a:pt x="4627585" y="423440"/>
                    <a:pt x="4653607" y="429428"/>
                  </a:cubicBezTo>
                  <a:cubicBezTo>
                    <a:pt x="4657003" y="437116"/>
                    <a:pt x="4590591" y="413261"/>
                    <a:pt x="4588031" y="403450"/>
                  </a:cubicBezTo>
                  <a:close/>
                  <a:moveTo>
                    <a:pt x="2260342" y="400561"/>
                  </a:moveTo>
                  <a:cubicBezTo>
                    <a:pt x="2249668" y="405219"/>
                    <a:pt x="2238866" y="409947"/>
                    <a:pt x="2228149" y="414619"/>
                  </a:cubicBezTo>
                  <a:cubicBezTo>
                    <a:pt x="2218706" y="414577"/>
                    <a:pt x="2209108" y="414534"/>
                    <a:pt x="2199509" y="414492"/>
                  </a:cubicBezTo>
                  <a:cubicBezTo>
                    <a:pt x="2221566" y="407569"/>
                    <a:pt x="2246978" y="396201"/>
                    <a:pt x="2260342" y="400561"/>
                  </a:cubicBezTo>
                  <a:close/>
                  <a:moveTo>
                    <a:pt x="3053719" y="392715"/>
                  </a:moveTo>
                  <a:cubicBezTo>
                    <a:pt x="3047899" y="393139"/>
                    <a:pt x="3040580" y="396013"/>
                    <a:pt x="3030348" y="402855"/>
                  </a:cubicBezTo>
                  <a:cubicBezTo>
                    <a:pt x="3018386" y="398126"/>
                    <a:pt x="3025238" y="390425"/>
                    <a:pt x="2986758" y="396753"/>
                  </a:cubicBezTo>
                  <a:cubicBezTo>
                    <a:pt x="2994290" y="398749"/>
                    <a:pt x="3004257" y="400986"/>
                    <a:pt x="3015214" y="403124"/>
                  </a:cubicBezTo>
                  <a:cubicBezTo>
                    <a:pt x="3026215" y="405545"/>
                    <a:pt x="3038248" y="408206"/>
                    <a:pt x="3049857" y="410259"/>
                  </a:cubicBezTo>
                  <a:cubicBezTo>
                    <a:pt x="3073089" y="414435"/>
                    <a:pt x="3094707" y="416842"/>
                    <a:pt x="3103838" y="414167"/>
                  </a:cubicBezTo>
                  <a:cubicBezTo>
                    <a:pt x="3075149" y="412234"/>
                    <a:pt x="3071178" y="391444"/>
                    <a:pt x="3053719" y="392715"/>
                  </a:cubicBezTo>
                  <a:close/>
                  <a:moveTo>
                    <a:pt x="4825771" y="388344"/>
                  </a:moveTo>
                  <a:cubicBezTo>
                    <a:pt x="4836941" y="392450"/>
                    <a:pt x="4840791" y="397419"/>
                    <a:pt x="4847035" y="402515"/>
                  </a:cubicBezTo>
                  <a:cubicBezTo>
                    <a:pt x="4854737" y="409311"/>
                    <a:pt x="4871343" y="415044"/>
                    <a:pt x="4885131" y="421132"/>
                  </a:cubicBezTo>
                  <a:cubicBezTo>
                    <a:pt x="4874499" y="420467"/>
                    <a:pt x="4872731" y="425153"/>
                    <a:pt x="4845393" y="414421"/>
                  </a:cubicBezTo>
                  <a:cubicBezTo>
                    <a:pt x="4833743" y="404837"/>
                    <a:pt x="4834647" y="403138"/>
                    <a:pt x="4835681" y="401185"/>
                  </a:cubicBezTo>
                  <a:cubicBezTo>
                    <a:pt x="4836699" y="399273"/>
                    <a:pt x="4837735" y="397376"/>
                    <a:pt x="4825771" y="388344"/>
                  </a:cubicBezTo>
                  <a:close/>
                  <a:moveTo>
                    <a:pt x="2536478" y="386333"/>
                  </a:moveTo>
                  <a:cubicBezTo>
                    <a:pt x="2521046" y="391232"/>
                    <a:pt x="2515794" y="394488"/>
                    <a:pt x="2510782" y="398126"/>
                  </a:cubicBezTo>
                  <a:cubicBezTo>
                    <a:pt x="2503194" y="398565"/>
                    <a:pt x="2496979" y="397178"/>
                    <a:pt x="2486248" y="401127"/>
                  </a:cubicBezTo>
                  <a:cubicBezTo>
                    <a:pt x="2499853" y="402189"/>
                    <a:pt x="2465791" y="412779"/>
                    <a:pt x="2492548" y="411207"/>
                  </a:cubicBezTo>
                  <a:cubicBezTo>
                    <a:pt x="2500490" y="406946"/>
                    <a:pt x="2514562" y="405318"/>
                    <a:pt x="2525478" y="404752"/>
                  </a:cubicBezTo>
                  <a:cubicBezTo>
                    <a:pt x="2536407" y="404214"/>
                    <a:pt x="2543981" y="403945"/>
                    <a:pt x="2538644" y="400957"/>
                  </a:cubicBezTo>
                  <a:cubicBezTo>
                    <a:pt x="2489249" y="400405"/>
                    <a:pt x="2577279" y="389150"/>
                    <a:pt x="2536478" y="386333"/>
                  </a:cubicBezTo>
                  <a:close/>
                  <a:moveTo>
                    <a:pt x="2893165" y="378669"/>
                  </a:moveTo>
                  <a:cubicBezTo>
                    <a:pt x="2904308" y="377456"/>
                    <a:pt x="2914544" y="377867"/>
                    <a:pt x="2920631" y="381293"/>
                  </a:cubicBezTo>
                  <a:cubicBezTo>
                    <a:pt x="2887135" y="384026"/>
                    <a:pt x="2856513" y="393313"/>
                    <a:pt x="2855183" y="395677"/>
                  </a:cubicBezTo>
                  <a:cubicBezTo>
                    <a:pt x="2842979" y="397574"/>
                    <a:pt x="2839440" y="396951"/>
                    <a:pt x="2841309" y="394686"/>
                  </a:cubicBezTo>
                  <a:cubicBezTo>
                    <a:pt x="2843192" y="392520"/>
                    <a:pt x="2850482" y="388697"/>
                    <a:pt x="2860251" y="385781"/>
                  </a:cubicBezTo>
                  <a:cubicBezTo>
                    <a:pt x="2869970" y="382716"/>
                    <a:pt x="2882021" y="379881"/>
                    <a:pt x="2893165" y="378669"/>
                  </a:cubicBezTo>
                  <a:close/>
                  <a:moveTo>
                    <a:pt x="3929751" y="377103"/>
                  </a:moveTo>
                  <a:cubicBezTo>
                    <a:pt x="3953423" y="380472"/>
                    <a:pt x="3979585" y="382709"/>
                    <a:pt x="3991293" y="391501"/>
                  </a:cubicBezTo>
                  <a:cubicBezTo>
                    <a:pt x="3919319" y="375574"/>
                    <a:pt x="3995781" y="405375"/>
                    <a:pt x="3970979" y="407144"/>
                  </a:cubicBezTo>
                  <a:cubicBezTo>
                    <a:pt x="3963631" y="406465"/>
                    <a:pt x="3956381" y="405814"/>
                    <a:pt x="3948991" y="405134"/>
                  </a:cubicBezTo>
                  <a:cubicBezTo>
                    <a:pt x="3943287" y="401736"/>
                    <a:pt x="3937439" y="398254"/>
                    <a:pt x="3931691" y="394828"/>
                  </a:cubicBezTo>
                  <a:cubicBezTo>
                    <a:pt x="3941687" y="396272"/>
                    <a:pt x="3948397" y="399259"/>
                    <a:pt x="3959439" y="400236"/>
                  </a:cubicBezTo>
                  <a:cubicBezTo>
                    <a:pt x="3925971" y="388231"/>
                    <a:pt x="3928393" y="384323"/>
                    <a:pt x="3929751" y="377103"/>
                  </a:cubicBezTo>
                  <a:close/>
                  <a:moveTo>
                    <a:pt x="3879615" y="375933"/>
                  </a:moveTo>
                  <a:cubicBezTo>
                    <a:pt x="3882453" y="375878"/>
                    <a:pt x="3886331" y="376094"/>
                    <a:pt x="3891515" y="376650"/>
                  </a:cubicBezTo>
                  <a:cubicBezTo>
                    <a:pt x="3912197" y="385229"/>
                    <a:pt x="3950747" y="404908"/>
                    <a:pt x="3905119" y="401213"/>
                  </a:cubicBezTo>
                  <a:cubicBezTo>
                    <a:pt x="3905035" y="393653"/>
                    <a:pt x="3922403" y="393554"/>
                    <a:pt x="3882623" y="393384"/>
                  </a:cubicBezTo>
                  <a:cubicBezTo>
                    <a:pt x="3890897" y="389977"/>
                    <a:pt x="3859751" y="376317"/>
                    <a:pt x="3879615" y="375933"/>
                  </a:cubicBezTo>
                  <a:close/>
                  <a:moveTo>
                    <a:pt x="3254739" y="372502"/>
                  </a:moveTo>
                  <a:cubicBezTo>
                    <a:pt x="3235613" y="378448"/>
                    <a:pt x="3217265" y="375333"/>
                    <a:pt x="3217506" y="379736"/>
                  </a:cubicBezTo>
                  <a:cubicBezTo>
                    <a:pt x="3236476" y="377882"/>
                    <a:pt x="3232328" y="390496"/>
                    <a:pt x="3275862" y="384762"/>
                  </a:cubicBezTo>
                  <a:cubicBezTo>
                    <a:pt x="3248751" y="379552"/>
                    <a:pt x="3274630" y="377301"/>
                    <a:pt x="3254739" y="372502"/>
                  </a:cubicBezTo>
                  <a:close/>
                  <a:moveTo>
                    <a:pt x="4863543" y="371511"/>
                  </a:moveTo>
                  <a:cubicBezTo>
                    <a:pt x="4928423" y="408051"/>
                    <a:pt x="4925069" y="399174"/>
                    <a:pt x="4972255" y="428621"/>
                  </a:cubicBezTo>
                  <a:cubicBezTo>
                    <a:pt x="4933535" y="413572"/>
                    <a:pt x="4899615" y="398226"/>
                    <a:pt x="4867675" y="382596"/>
                  </a:cubicBezTo>
                  <a:cubicBezTo>
                    <a:pt x="4861475" y="377415"/>
                    <a:pt x="4867265" y="379453"/>
                    <a:pt x="4873751" y="381945"/>
                  </a:cubicBezTo>
                  <a:cubicBezTo>
                    <a:pt x="4870337" y="378448"/>
                    <a:pt x="4866955" y="374994"/>
                    <a:pt x="4863543" y="371511"/>
                  </a:cubicBezTo>
                  <a:close/>
                  <a:moveTo>
                    <a:pt x="2533615" y="370354"/>
                  </a:moveTo>
                  <a:cubicBezTo>
                    <a:pt x="2519008" y="370403"/>
                    <a:pt x="2506925" y="371192"/>
                    <a:pt x="2509268" y="373847"/>
                  </a:cubicBezTo>
                  <a:cubicBezTo>
                    <a:pt x="2517833" y="375503"/>
                    <a:pt x="2539139" y="375319"/>
                    <a:pt x="2526228" y="380458"/>
                  </a:cubicBezTo>
                  <a:cubicBezTo>
                    <a:pt x="2511646" y="384946"/>
                    <a:pt x="2497559" y="390807"/>
                    <a:pt x="2483048" y="396102"/>
                  </a:cubicBezTo>
                  <a:cubicBezTo>
                    <a:pt x="2476126" y="395634"/>
                    <a:pt x="2469090" y="395153"/>
                    <a:pt x="2462167" y="394672"/>
                  </a:cubicBezTo>
                  <a:cubicBezTo>
                    <a:pt x="2423659" y="407371"/>
                    <a:pt x="2442021" y="408107"/>
                    <a:pt x="2408355" y="415072"/>
                  </a:cubicBezTo>
                  <a:cubicBezTo>
                    <a:pt x="2419044" y="417139"/>
                    <a:pt x="2436783" y="410443"/>
                    <a:pt x="2450756" y="408291"/>
                  </a:cubicBezTo>
                  <a:cubicBezTo>
                    <a:pt x="2394835" y="430461"/>
                    <a:pt x="2407280" y="421018"/>
                    <a:pt x="2354742" y="435770"/>
                  </a:cubicBezTo>
                  <a:cubicBezTo>
                    <a:pt x="2391919" y="429654"/>
                    <a:pt x="2370598" y="444151"/>
                    <a:pt x="2418237" y="430022"/>
                  </a:cubicBezTo>
                  <a:cubicBezTo>
                    <a:pt x="2389442" y="423864"/>
                    <a:pt x="2442446" y="431424"/>
                    <a:pt x="2467985" y="414237"/>
                  </a:cubicBezTo>
                  <a:cubicBezTo>
                    <a:pt x="2460284" y="411774"/>
                    <a:pt x="2434206" y="419050"/>
                    <a:pt x="2447231" y="412779"/>
                  </a:cubicBezTo>
                  <a:cubicBezTo>
                    <a:pt x="2489249" y="401864"/>
                    <a:pt x="2509820" y="384507"/>
                    <a:pt x="2558280" y="379198"/>
                  </a:cubicBezTo>
                  <a:cubicBezTo>
                    <a:pt x="2544519" y="377966"/>
                    <a:pt x="2551895" y="374795"/>
                    <a:pt x="2573102" y="371298"/>
                  </a:cubicBezTo>
                  <a:cubicBezTo>
                    <a:pt x="2565351" y="370994"/>
                    <a:pt x="2548221" y="370304"/>
                    <a:pt x="2533615" y="370354"/>
                  </a:cubicBezTo>
                  <a:close/>
                  <a:moveTo>
                    <a:pt x="3543893" y="369837"/>
                  </a:moveTo>
                  <a:cubicBezTo>
                    <a:pt x="3558685" y="371118"/>
                    <a:pt x="3573361" y="382448"/>
                    <a:pt x="3586483" y="383488"/>
                  </a:cubicBezTo>
                  <a:cubicBezTo>
                    <a:pt x="3590687" y="387763"/>
                    <a:pt x="3570019" y="382554"/>
                    <a:pt x="3553611" y="383927"/>
                  </a:cubicBezTo>
                  <a:cubicBezTo>
                    <a:pt x="3553171" y="382186"/>
                    <a:pt x="3557335" y="372686"/>
                    <a:pt x="3529119" y="372658"/>
                  </a:cubicBezTo>
                  <a:cubicBezTo>
                    <a:pt x="3534021" y="370099"/>
                    <a:pt x="3538963" y="369410"/>
                    <a:pt x="3543893" y="369837"/>
                  </a:cubicBezTo>
                  <a:close/>
                  <a:moveTo>
                    <a:pt x="3698919" y="369161"/>
                  </a:moveTo>
                  <a:cubicBezTo>
                    <a:pt x="3715725" y="372884"/>
                    <a:pt x="3741407" y="371624"/>
                    <a:pt x="3749955" y="379793"/>
                  </a:cubicBezTo>
                  <a:cubicBezTo>
                    <a:pt x="3741703" y="380034"/>
                    <a:pt x="3737259" y="378179"/>
                    <a:pt x="3732911" y="376240"/>
                  </a:cubicBezTo>
                  <a:cubicBezTo>
                    <a:pt x="3733407" y="385144"/>
                    <a:pt x="3712327" y="389547"/>
                    <a:pt x="3731793" y="402416"/>
                  </a:cubicBezTo>
                  <a:cubicBezTo>
                    <a:pt x="3662719" y="388301"/>
                    <a:pt x="3742523" y="389448"/>
                    <a:pt x="3698919" y="369161"/>
                  </a:cubicBezTo>
                  <a:close/>
                  <a:moveTo>
                    <a:pt x="3449343" y="364687"/>
                  </a:moveTo>
                  <a:cubicBezTo>
                    <a:pt x="3439533" y="369175"/>
                    <a:pt x="3481071" y="379241"/>
                    <a:pt x="3470905" y="383757"/>
                  </a:cubicBezTo>
                  <a:cubicBezTo>
                    <a:pt x="3438839" y="385668"/>
                    <a:pt x="3406675" y="365890"/>
                    <a:pt x="3449343" y="364687"/>
                  </a:cubicBezTo>
                  <a:close/>
                  <a:moveTo>
                    <a:pt x="4421159" y="363569"/>
                  </a:moveTo>
                  <a:cubicBezTo>
                    <a:pt x="4423015" y="361318"/>
                    <a:pt x="4440979" y="366952"/>
                    <a:pt x="4459837" y="374795"/>
                  </a:cubicBezTo>
                  <a:cubicBezTo>
                    <a:pt x="4469267" y="378717"/>
                    <a:pt x="4478921" y="383176"/>
                    <a:pt x="4486907" y="387466"/>
                  </a:cubicBezTo>
                  <a:cubicBezTo>
                    <a:pt x="4494891" y="391770"/>
                    <a:pt x="4501049" y="396399"/>
                    <a:pt x="4503809" y="399684"/>
                  </a:cubicBezTo>
                  <a:cubicBezTo>
                    <a:pt x="4493035" y="396399"/>
                    <a:pt x="4488845" y="391543"/>
                    <a:pt x="4482121" y="387622"/>
                  </a:cubicBezTo>
                  <a:cubicBezTo>
                    <a:pt x="4471927" y="381945"/>
                    <a:pt x="4419715" y="361658"/>
                    <a:pt x="4448667" y="379326"/>
                  </a:cubicBezTo>
                  <a:cubicBezTo>
                    <a:pt x="4408631" y="369104"/>
                    <a:pt x="4454315" y="370789"/>
                    <a:pt x="4421159" y="363569"/>
                  </a:cubicBezTo>
                  <a:close/>
                  <a:moveTo>
                    <a:pt x="3233744" y="360242"/>
                  </a:moveTo>
                  <a:cubicBezTo>
                    <a:pt x="3249388" y="364942"/>
                    <a:pt x="3343816" y="369260"/>
                    <a:pt x="3295865" y="376636"/>
                  </a:cubicBezTo>
                  <a:cubicBezTo>
                    <a:pt x="3303864" y="381379"/>
                    <a:pt x="3354943" y="374314"/>
                    <a:pt x="3322439" y="370718"/>
                  </a:cubicBezTo>
                  <a:cubicBezTo>
                    <a:pt x="3338153" y="368085"/>
                    <a:pt x="3347454" y="370931"/>
                    <a:pt x="3356189" y="374045"/>
                  </a:cubicBezTo>
                  <a:cubicBezTo>
                    <a:pt x="3364923" y="377146"/>
                    <a:pt x="3373121" y="380600"/>
                    <a:pt x="3386727" y="380317"/>
                  </a:cubicBezTo>
                  <a:cubicBezTo>
                    <a:pt x="3391469" y="385796"/>
                    <a:pt x="3374211" y="388910"/>
                    <a:pt x="3350880" y="391444"/>
                  </a:cubicBezTo>
                  <a:cubicBezTo>
                    <a:pt x="3338521" y="386475"/>
                    <a:pt x="3372711" y="386291"/>
                    <a:pt x="3347695" y="379920"/>
                  </a:cubicBezTo>
                  <a:cubicBezTo>
                    <a:pt x="3351262" y="383177"/>
                    <a:pt x="3341112" y="384592"/>
                    <a:pt x="3331485" y="386999"/>
                  </a:cubicBezTo>
                  <a:cubicBezTo>
                    <a:pt x="3321844" y="389222"/>
                    <a:pt x="3312727" y="391473"/>
                    <a:pt x="3318248" y="394573"/>
                  </a:cubicBezTo>
                  <a:cubicBezTo>
                    <a:pt x="3292185" y="395861"/>
                    <a:pt x="3285347" y="393709"/>
                    <a:pt x="3288476" y="389137"/>
                  </a:cubicBezTo>
                  <a:cubicBezTo>
                    <a:pt x="3262582" y="392011"/>
                    <a:pt x="3267311" y="396569"/>
                    <a:pt x="3229511" y="398834"/>
                  </a:cubicBezTo>
                  <a:cubicBezTo>
                    <a:pt x="3266022" y="404823"/>
                    <a:pt x="3279641" y="413204"/>
                    <a:pt x="3258462" y="418937"/>
                  </a:cubicBezTo>
                  <a:cubicBezTo>
                    <a:pt x="3246528" y="410571"/>
                    <a:pt x="3219035" y="405389"/>
                    <a:pt x="3216727" y="394446"/>
                  </a:cubicBezTo>
                  <a:cubicBezTo>
                    <a:pt x="3177484" y="396074"/>
                    <a:pt x="3211673" y="401567"/>
                    <a:pt x="3220479" y="405743"/>
                  </a:cubicBezTo>
                  <a:cubicBezTo>
                    <a:pt x="3204764" y="406975"/>
                    <a:pt x="3173817" y="399033"/>
                    <a:pt x="3198776" y="408277"/>
                  </a:cubicBezTo>
                  <a:cubicBezTo>
                    <a:pt x="3162123" y="410769"/>
                    <a:pt x="3195491" y="402133"/>
                    <a:pt x="3173180" y="399783"/>
                  </a:cubicBezTo>
                  <a:cubicBezTo>
                    <a:pt x="3152524" y="402090"/>
                    <a:pt x="3157819" y="404610"/>
                    <a:pt x="3164431" y="407130"/>
                  </a:cubicBezTo>
                  <a:cubicBezTo>
                    <a:pt x="3121266" y="409013"/>
                    <a:pt x="3136499" y="395989"/>
                    <a:pt x="3112941" y="391968"/>
                  </a:cubicBezTo>
                  <a:cubicBezTo>
                    <a:pt x="3155243" y="389802"/>
                    <a:pt x="3137730" y="397235"/>
                    <a:pt x="3166823" y="397900"/>
                  </a:cubicBezTo>
                  <a:cubicBezTo>
                    <a:pt x="3164204" y="387509"/>
                    <a:pt x="3128429" y="388670"/>
                    <a:pt x="3113168" y="377174"/>
                  </a:cubicBezTo>
                  <a:cubicBezTo>
                    <a:pt x="3084967" y="396796"/>
                    <a:pt x="3120006" y="398877"/>
                    <a:pt x="3121266" y="414209"/>
                  </a:cubicBezTo>
                  <a:cubicBezTo>
                    <a:pt x="3140774" y="412581"/>
                    <a:pt x="3141991" y="412609"/>
                    <a:pt x="3172727" y="414577"/>
                  </a:cubicBezTo>
                  <a:cubicBezTo>
                    <a:pt x="3165082" y="421641"/>
                    <a:pt x="3158145" y="419037"/>
                    <a:pt x="3187549" y="424246"/>
                  </a:cubicBezTo>
                  <a:cubicBezTo>
                    <a:pt x="3191853" y="429258"/>
                    <a:pt x="3186728" y="427545"/>
                    <a:pt x="3178814" y="425521"/>
                  </a:cubicBezTo>
                  <a:cubicBezTo>
                    <a:pt x="3170901" y="423609"/>
                    <a:pt x="3160155" y="421146"/>
                    <a:pt x="3153246" y="423666"/>
                  </a:cubicBezTo>
                  <a:cubicBezTo>
                    <a:pt x="3154917" y="427559"/>
                    <a:pt x="3160070" y="429754"/>
                    <a:pt x="3167446" y="430985"/>
                  </a:cubicBezTo>
                  <a:cubicBezTo>
                    <a:pt x="3174808" y="432160"/>
                    <a:pt x="3184392" y="432429"/>
                    <a:pt x="3194968" y="433095"/>
                  </a:cubicBezTo>
                  <a:cubicBezTo>
                    <a:pt x="3216104" y="434114"/>
                    <a:pt x="3241063" y="434411"/>
                    <a:pt x="3259538" y="439352"/>
                  </a:cubicBezTo>
                  <a:cubicBezTo>
                    <a:pt x="3208530" y="444590"/>
                    <a:pt x="3292340" y="446006"/>
                    <a:pt x="3269406" y="452844"/>
                  </a:cubicBezTo>
                  <a:cubicBezTo>
                    <a:pt x="3254371" y="452688"/>
                    <a:pt x="3243852" y="449064"/>
                    <a:pt x="3224698" y="452178"/>
                  </a:cubicBezTo>
                  <a:cubicBezTo>
                    <a:pt x="3212367" y="447776"/>
                    <a:pt x="3246046" y="445949"/>
                    <a:pt x="3220932" y="440867"/>
                  </a:cubicBezTo>
                  <a:cubicBezTo>
                    <a:pt x="3187181" y="444548"/>
                    <a:pt x="3208219" y="451230"/>
                    <a:pt x="3226609" y="457799"/>
                  </a:cubicBezTo>
                  <a:cubicBezTo>
                    <a:pt x="3247264" y="460588"/>
                    <a:pt x="3277801" y="455590"/>
                    <a:pt x="3289608" y="465161"/>
                  </a:cubicBezTo>
                  <a:cubicBezTo>
                    <a:pt x="3267056" y="472338"/>
                    <a:pt x="3233673" y="453736"/>
                    <a:pt x="3234693" y="465642"/>
                  </a:cubicBezTo>
                  <a:cubicBezTo>
                    <a:pt x="3216331" y="468714"/>
                    <a:pt x="3194741" y="445907"/>
                    <a:pt x="3205260" y="460305"/>
                  </a:cubicBezTo>
                  <a:cubicBezTo>
                    <a:pt x="3195548" y="459894"/>
                    <a:pt x="3188540" y="458606"/>
                    <a:pt x="3183727" y="456978"/>
                  </a:cubicBezTo>
                  <a:cubicBezTo>
                    <a:pt x="3178928" y="455477"/>
                    <a:pt x="3176337" y="453424"/>
                    <a:pt x="3175445" y="451187"/>
                  </a:cubicBezTo>
                  <a:cubicBezTo>
                    <a:pt x="3173675" y="446813"/>
                    <a:pt x="3178744" y="441391"/>
                    <a:pt x="3186799" y="438998"/>
                  </a:cubicBezTo>
                  <a:cubicBezTo>
                    <a:pt x="3105636" y="438885"/>
                    <a:pt x="3142218" y="424572"/>
                    <a:pt x="3082334" y="417706"/>
                  </a:cubicBezTo>
                  <a:cubicBezTo>
                    <a:pt x="3076260" y="422010"/>
                    <a:pt x="3065755" y="423029"/>
                    <a:pt x="3054331" y="419447"/>
                  </a:cubicBezTo>
                  <a:cubicBezTo>
                    <a:pt x="3069889" y="424020"/>
                    <a:pt x="3103951" y="446629"/>
                    <a:pt x="3069436" y="428734"/>
                  </a:cubicBezTo>
                  <a:cubicBezTo>
                    <a:pt x="3057856" y="428805"/>
                    <a:pt x="3048739" y="426724"/>
                    <a:pt x="3038970" y="425181"/>
                  </a:cubicBezTo>
                  <a:cubicBezTo>
                    <a:pt x="3029202" y="423623"/>
                    <a:pt x="3018768" y="422519"/>
                    <a:pt x="3004781" y="425577"/>
                  </a:cubicBezTo>
                  <a:cubicBezTo>
                    <a:pt x="2957439" y="405573"/>
                    <a:pt x="2943962" y="411873"/>
                    <a:pt x="2938695" y="395196"/>
                  </a:cubicBezTo>
                  <a:cubicBezTo>
                    <a:pt x="2959336" y="398650"/>
                    <a:pt x="2980430" y="394191"/>
                    <a:pt x="3000052" y="389533"/>
                  </a:cubicBezTo>
                  <a:cubicBezTo>
                    <a:pt x="3004950" y="388372"/>
                    <a:pt x="3009764" y="387240"/>
                    <a:pt x="3014436" y="386135"/>
                  </a:cubicBezTo>
                  <a:cubicBezTo>
                    <a:pt x="3019136" y="385272"/>
                    <a:pt x="3023709" y="384521"/>
                    <a:pt x="3028112" y="383984"/>
                  </a:cubicBezTo>
                  <a:cubicBezTo>
                    <a:pt x="3036917" y="382908"/>
                    <a:pt x="3045029" y="382738"/>
                    <a:pt x="3052150" y="384394"/>
                  </a:cubicBezTo>
                  <a:cubicBezTo>
                    <a:pt x="3057459" y="381364"/>
                    <a:pt x="3056751" y="378250"/>
                    <a:pt x="3054274" y="375192"/>
                  </a:cubicBezTo>
                  <a:cubicBezTo>
                    <a:pt x="3078086" y="374796"/>
                    <a:pt x="3095061" y="380175"/>
                    <a:pt x="3124012" y="375418"/>
                  </a:cubicBezTo>
                  <a:cubicBezTo>
                    <a:pt x="3137447" y="369784"/>
                    <a:pt x="3032840" y="374371"/>
                    <a:pt x="3049814" y="364135"/>
                  </a:cubicBezTo>
                  <a:cubicBezTo>
                    <a:pt x="3070328" y="364022"/>
                    <a:pt x="3150613" y="375956"/>
                    <a:pt x="3130977" y="362507"/>
                  </a:cubicBezTo>
                  <a:cubicBezTo>
                    <a:pt x="3160552" y="362450"/>
                    <a:pt x="3160679" y="366457"/>
                    <a:pt x="3160679" y="370577"/>
                  </a:cubicBezTo>
                  <a:cubicBezTo>
                    <a:pt x="3160665" y="372644"/>
                    <a:pt x="3160623" y="374739"/>
                    <a:pt x="3164162" y="376395"/>
                  </a:cubicBezTo>
                  <a:cubicBezTo>
                    <a:pt x="3167715" y="378122"/>
                    <a:pt x="3174808" y="379014"/>
                    <a:pt x="3189177" y="380104"/>
                  </a:cubicBezTo>
                  <a:cubicBezTo>
                    <a:pt x="3177484" y="381775"/>
                    <a:pt x="3168281" y="382313"/>
                    <a:pt x="3160920" y="381195"/>
                  </a:cubicBezTo>
                  <a:cubicBezTo>
                    <a:pt x="3148023" y="384210"/>
                    <a:pt x="3167984" y="387438"/>
                    <a:pt x="3175700" y="390595"/>
                  </a:cubicBezTo>
                  <a:cubicBezTo>
                    <a:pt x="3173137" y="378448"/>
                    <a:pt x="3215071" y="385144"/>
                    <a:pt x="3233971" y="395408"/>
                  </a:cubicBezTo>
                  <a:cubicBezTo>
                    <a:pt x="3252007" y="390198"/>
                    <a:pt x="3198068" y="381152"/>
                    <a:pt x="3187266" y="374484"/>
                  </a:cubicBezTo>
                  <a:cubicBezTo>
                    <a:pt x="3247830" y="374668"/>
                    <a:pt x="3219162" y="366995"/>
                    <a:pt x="3233744" y="360242"/>
                  </a:cubicBezTo>
                  <a:close/>
                  <a:moveTo>
                    <a:pt x="3993997" y="359633"/>
                  </a:moveTo>
                  <a:cubicBezTo>
                    <a:pt x="4028131" y="371100"/>
                    <a:pt x="4054703" y="385753"/>
                    <a:pt x="4056811" y="394658"/>
                  </a:cubicBezTo>
                  <a:cubicBezTo>
                    <a:pt x="4041507" y="391855"/>
                    <a:pt x="4025271" y="381477"/>
                    <a:pt x="4039655" y="383445"/>
                  </a:cubicBezTo>
                  <a:cubicBezTo>
                    <a:pt x="4008367" y="382921"/>
                    <a:pt x="4010759" y="377825"/>
                    <a:pt x="3993997" y="359633"/>
                  </a:cubicBezTo>
                  <a:close/>
                  <a:moveTo>
                    <a:pt x="2584172" y="350028"/>
                  </a:moveTo>
                  <a:cubicBezTo>
                    <a:pt x="2582228" y="350277"/>
                    <a:pt x="2579280" y="350993"/>
                    <a:pt x="2574928" y="352356"/>
                  </a:cubicBezTo>
                  <a:cubicBezTo>
                    <a:pt x="2578029" y="353729"/>
                    <a:pt x="2573966" y="356221"/>
                    <a:pt x="2560106" y="360227"/>
                  </a:cubicBezTo>
                  <a:cubicBezTo>
                    <a:pt x="2615234" y="356164"/>
                    <a:pt x="2558718" y="372969"/>
                    <a:pt x="2615729" y="366697"/>
                  </a:cubicBezTo>
                  <a:cubicBezTo>
                    <a:pt x="2652948" y="356108"/>
                    <a:pt x="2635960" y="353644"/>
                    <a:pt x="2613875" y="351974"/>
                  </a:cubicBezTo>
                  <a:cubicBezTo>
                    <a:pt x="2562144" y="369440"/>
                    <a:pt x="2597777" y="348287"/>
                    <a:pt x="2584172" y="350028"/>
                  </a:cubicBezTo>
                  <a:close/>
                  <a:moveTo>
                    <a:pt x="4732521" y="349786"/>
                  </a:moveTo>
                  <a:cubicBezTo>
                    <a:pt x="4741965" y="353090"/>
                    <a:pt x="4771271" y="368804"/>
                    <a:pt x="4787037" y="371427"/>
                  </a:cubicBezTo>
                  <a:cubicBezTo>
                    <a:pt x="4778643" y="374584"/>
                    <a:pt x="4794597" y="378038"/>
                    <a:pt x="4807819" y="391190"/>
                  </a:cubicBezTo>
                  <a:cubicBezTo>
                    <a:pt x="4773177" y="379440"/>
                    <a:pt x="4766763" y="363031"/>
                    <a:pt x="4730933" y="351564"/>
                  </a:cubicBezTo>
                  <a:cubicBezTo>
                    <a:pt x="4728431" y="348963"/>
                    <a:pt x="4729371" y="348685"/>
                    <a:pt x="4732521" y="349786"/>
                  </a:cubicBezTo>
                  <a:close/>
                  <a:moveTo>
                    <a:pt x="3432103" y="349343"/>
                  </a:moveTo>
                  <a:cubicBezTo>
                    <a:pt x="3438145" y="349780"/>
                    <a:pt x="3443985" y="350361"/>
                    <a:pt x="3451269" y="350007"/>
                  </a:cubicBezTo>
                  <a:cubicBezTo>
                    <a:pt x="3463799" y="354452"/>
                    <a:pt x="3450859" y="356151"/>
                    <a:pt x="3465129" y="360794"/>
                  </a:cubicBezTo>
                  <a:cubicBezTo>
                    <a:pt x="3443525" y="359634"/>
                    <a:pt x="3425771" y="355910"/>
                    <a:pt x="3411715" y="349540"/>
                  </a:cubicBezTo>
                  <a:cubicBezTo>
                    <a:pt x="3419813" y="348612"/>
                    <a:pt x="3426059" y="348906"/>
                    <a:pt x="3432103" y="349343"/>
                  </a:cubicBezTo>
                  <a:close/>
                  <a:moveTo>
                    <a:pt x="3394527" y="347727"/>
                  </a:moveTo>
                  <a:cubicBezTo>
                    <a:pt x="3408741" y="352017"/>
                    <a:pt x="3397019" y="353546"/>
                    <a:pt x="3389657" y="350941"/>
                  </a:cubicBezTo>
                  <a:cubicBezTo>
                    <a:pt x="3364188" y="362054"/>
                    <a:pt x="3456719" y="372021"/>
                    <a:pt x="3380399" y="377797"/>
                  </a:cubicBezTo>
                  <a:cubicBezTo>
                    <a:pt x="3371223" y="371299"/>
                    <a:pt x="3409519" y="369713"/>
                    <a:pt x="3375585" y="360624"/>
                  </a:cubicBezTo>
                  <a:cubicBezTo>
                    <a:pt x="3364755" y="362592"/>
                    <a:pt x="3361159" y="365296"/>
                    <a:pt x="3372443" y="369600"/>
                  </a:cubicBezTo>
                  <a:cubicBezTo>
                    <a:pt x="3351702" y="370237"/>
                    <a:pt x="3336667" y="366768"/>
                    <a:pt x="3325256" y="361629"/>
                  </a:cubicBezTo>
                  <a:cubicBezTo>
                    <a:pt x="3336794" y="360468"/>
                    <a:pt x="3344085" y="359506"/>
                    <a:pt x="3349238" y="358387"/>
                  </a:cubicBezTo>
                  <a:cubicBezTo>
                    <a:pt x="3354391" y="357212"/>
                    <a:pt x="3357393" y="355825"/>
                    <a:pt x="3360352" y="354423"/>
                  </a:cubicBezTo>
                  <a:cubicBezTo>
                    <a:pt x="3366283" y="351634"/>
                    <a:pt x="3372045" y="348803"/>
                    <a:pt x="3394527" y="347727"/>
                  </a:cubicBezTo>
                  <a:close/>
                  <a:moveTo>
                    <a:pt x="1987350" y="345986"/>
                  </a:moveTo>
                  <a:cubicBezTo>
                    <a:pt x="1983669" y="359888"/>
                    <a:pt x="1901260" y="405871"/>
                    <a:pt x="1825845" y="434242"/>
                  </a:cubicBezTo>
                  <a:cubicBezTo>
                    <a:pt x="1862201" y="416545"/>
                    <a:pt x="1891520" y="400972"/>
                    <a:pt x="1917229" y="386447"/>
                  </a:cubicBezTo>
                  <a:cubicBezTo>
                    <a:pt x="1942939" y="371936"/>
                    <a:pt x="1964882" y="358175"/>
                    <a:pt x="1987350" y="345986"/>
                  </a:cubicBezTo>
                  <a:close/>
                  <a:moveTo>
                    <a:pt x="2094208" y="345094"/>
                  </a:moveTo>
                  <a:cubicBezTo>
                    <a:pt x="2067890" y="364192"/>
                    <a:pt x="2058914" y="370775"/>
                    <a:pt x="2042407" y="378066"/>
                  </a:cubicBezTo>
                  <a:cubicBezTo>
                    <a:pt x="2034153" y="381719"/>
                    <a:pt x="2024045" y="385541"/>
                    <a:pt x="2008982" y="391232"/>
                  </a:cubicBezTo>
                  <a:cubicBezTo>
                    <a:pt x="2001450" y="394092"/>
                    <a:pt x="1992701" y="397433"/>
                    <a:pt x="1982310" y="401383"/>
                  </a:cubicBezTo>
                  <a:cubicBezTo>
                    <a:pt x="1972131" y="405842"/>
                    <a:pt x="1960352" y="410981"/>
                    <a:pt x="1946577" y="416984"/>
                  </a:cubicBezTo>
                  <a:cubicBezTo>
                    <a:pt x="1934530" y="416715"/>
                    <a:pt x="1985948" y="400194"/>
                    <a:pt x="1963835" y="400816"/>
                  </a:cubicBezTo>
                  <a:cubicBezTo>
                    <a:pt x="1977808" y="396867"/>
                    <a:pt x="1990266" y="392917"/>
                    <a:pt x="2001620" y="388471"/>
                  </a:cubicBezTo>
                  <a:cubicBezTo>
                    <a:pt x="2012960" y="383998"/>
                    <a:pt x="2023196" y="379085"/>
                    <a:pt x="2033092" y="374059"/>
                  </a:cubicBezTo>
                  <a:cubicBezTo>
                    <a:pt x="2052883" y="363994"/>
                    <a:pt x="2071330" y="353433"/>
                    <a:pt x="2094208" y="345094"/>
                  </a:cubicBezTo>
                  <a:close/>
                  <a:moveTo>
                    <a:pt x="4849611" y="344358"/>
                  </a:moveTo>
                  <a:cubicBezTo>
                    <a:pt x="4858799" y="346552"/>
                    <a:pt x="4869149" y="350233"/>
                    <a:pt x="4880487" y="354693"/>
                  </a:cubicBezTo>
                  <a:cubicBezTo>
                    <a:pt x="4891857" y="359110"/>
                    <a:pt x="4904231" y="364291"/>
                    <a:pt x="4917283" y="369982"/>
                  </a:cubicBezTo>
                  <a:cubicBezTo>
                    <a:pt x="4943375" y="381365"/>
                    <a:pt x="4972113" y="394814"/>
                    <a:pt x="5000725" y="408348"/>
                  </a:cubicBezTo>
                  <a:cubicBezTo>
                    <a:pt x="5015137" y="414903"/>
                    <a:pt x="5029067" y="422378"/>
                    <a:pt x="5042715" y="429485"/>
                  </a:cubicBezTo>
                  <a:cubicBezTo>
                    <a:pt x="5056391" y="436521"/>
                    <a:pt x="5069685" y="443359"/>
                    <a:pt x="5082243" y="449800"/>
                  </a:cubicBezTo>
                  <a:cubicBezTo>
                    <a:pt x="5107413" y="462542"/>
                    <a:pt x="5129853" y="473245"/>
                    <a:pt x="5146997" y="479813"/>
                  </a:cubicBezTo>
                  <a:cubicBezTo>
                    <a:pt x="5137115" y="487756"/>
                    <a:pt x="5033201" y="433718"/>
                    <a:pt x="5027015" y="423581"/>
                  </a:cubicBezTo>
                  <a:cubicBezTo>
                    <a:pt x="5014147" y="418272"/>
                    <a:pt x="4999323" y="413190"/>
                    <a:pt x="4984133" y="407003"/>
                  </a:cubicBezTo>
                  <a:cubicBezTo>
                    <a:pt x="4968871" y="400916"/>
                    <a:pt x="4952987" y="394234"/>
                    <a:pt x="4937203" y="387254"/>
                  </a:cubicBezTo>
                  <a:cubicBezTo>
                    <a:pt x="4921417" y="380275"/>
                    <a:pt x="4905745" y="372984"/>
                    <a:pt x="4890923" y="365664"/>
                  </a:cubicBezTo>
                  <a:cubicBezTo>
                    <a:pt x="4876043" y="358487"/>
                    <a:pt x="4862283" y="350686"/>
                    <a:pt x="4849611" y="344358"/>
                  </a:cubicBezTo>
                  <a:close/>
                  <a:moveTo>
                    <a:pt x="3047606" y="343834"/>
                  </a:moveTo>
                  <a:cubicBezTo>
                    <a:pt x="3080040" y="341993"/>
                    <a:pt x="3056737" y="361856"/>
                    <a:pt x="3019009" y="360454"/>
                  </a:cubicBezTo>
                  <a:cubicBezTo>
                    <a:pt x="3017041" y="355541"/>
                    <a:pt x="3055152" y="350587"/>
                    <a:pt x="3018768" y="345702"/>
                  </a:cubicBezTo>
                  <a:cubicBezTo>
                    <a:pt x="3029811" y="343933"/>
                    <a:pt x="3035657" y="346495"/>
                    <a:pt x="3043231" y="347514"/>
                  </a:cubicBezTo>
                  <a:cubicBezTo>
                    <a:pt x="3053807" y="346297"/>
                    <a:pt x="3051046" y="345051"/>
                    <a:pt x="3047606" y="343834"/>
                  </a:cubicBezTo>
                  <a:close/>
                  <a:moveTo>
                    <a:pt x="3610905" y="342446"/>
                  </a:moveTo>
                  <a:cubicBezTo>
                    <a:pt x="3665849" y="343295"/>
                    <a:pt x="3723779" y="347302"/>
                    <a:pt x="3753043" y="365338"/>
                  </a:cubicBezTo>
                  <a:cubicBezTo>
                    <a:pt x="3708575" y="355895"/>
                    <a:pt x="3755393" y="372162"/>
                    <a:pt x="3703959" y="366471"/>
                  </a:cubicBezTo>
                  <a:cubicBezTo>
                    <a:pt x="3693837" y="357891"/>
                    <a:pt x="3712059" y="363484"/>
                    <a:pt x="3730107" y="358670"/>
                  </a:cubicBezTo>
                  <a:cubicBezTo>
                    <a:pt x="3716759" y="355187"/>
                    <a:pt x="3698367" y="354480"/>
                    <a:pt x="3689759" y="348434"/>
                  </a:cubicBezTo>
                  <a:cubicBezTo>
                    <a:pt x="3649313" y="347401"/>
                    <a:pt x="3670691" y="352016"/>
                    <a:pt x="3691855" y="360185"/>
                  </a:cubicBezTo>
                  <a:cubicBezTo>
                    <a:pt x="3688925" y="362124"/>
                    <a:pt x="3677981" y="362549"/>
                    <a:pt x="3664971" y="362351"/>
                  </a:cubicBezTo>
                  <a:cubicBezTo>
                    <a:pt x="3651947" y="362464"/>
                    <a:pt x="3636841" y="361629"/>
                    <a:pt x="3625587" y="359760"/>
                  </a:cubicBezTo>
                  <a:cubicBezTo>
                    <a:pt x="3629067" y="353588"/>
                    <a:pt x="3656959" y="361218"/>
                    <a:pt x="3674725" y="356660"/>
                  </a:cubicBezTo>
                  <a:cubicBezTo>
                    <a:pt x="3662635" y="353616"/>
                    <a:pt x="3650431" y="351507"/>
                    <a:pt x="3662593" y="350657"/>
                  </a:cubicBezTo>
                  <a:cubicBezTo>
                    <a:pt x="3652371" y="343763"/>
                    <a:pt x="3615703" y="352738"/>
                    <a:pt x="3610905" y="342446"/>
                  </a:cubicBezTo>
                  <a:close/>
                  <a:moveTo>
                    <a:pt x="2555273" y="337967"/>
                  </a:moveTo>
                  <a:cubicBezTo>
                    <a:pt x="2539582" y="336111"/>
                    <a:pt x="2519553" y="335459"/>
                    <a:pt x="2501538" y="339530"/>
                  </a:cubicBezTo>
                  <a:cubicBezTo>
                    <a:pt x="2514279" y="342616"/>
                    <a:pt x="2506988" y="345518"/>
                    <a:pt x="2491755" y="350544"/>
                  </a:cubicBezTo>
                  <a:cubicBezTo>
                    <a:pt x="2476465" y="355400"/>
                    <a:pt x="2452851" y="361431"/>
                    <a:pt x="2432281" y="368623"/>
                  </a:cubicBezTo>
                  <a:cubicBezTo>
                    <a:pt x="2441724" y="370647"/>
                    <a:pt x="2455074" y="367971"/>
                    <a:pt x="2470180" y="363243"/>
                  </a:cubicBezTo>
                  <a:cubicBezTo>
                    <a:pt x="2485314" y="358642"/>
                    <a:pt x="2502005" y="351365"/>
                    <a:pt x="2518710" y="346184"/>
                  </a:cubicBezTo>
                  <a:cubicBezTo>
                    <a:pt x="2563588" y="341413"/>
                    <a:pt x="2536704" y="356306"/>
                    <a:pt x="2582984" y="343635"/>
                  </a:cubicBezTo>
                  <a:cubicBezTo>
                    <a:pt x="2582319" y="342885"/>
                    <a:pt x="2570965" y="339823"/>
                    <a:pt x="2555273" y="337967"/>
                  </a:cubicBezTo>
                  <a:close/>
                  <a:moveTo>
                    <a:pt x="2680144" y="335367"/>
                  </a:moveTo>
                  <a:cubicBezTo>
                    <a:pt x="2677695" y="335212"/>
                    <a:pt x="2674680" y="335254"/>
                    <a:pt x="2670956" y="335580"/>
                  </a:cubicBezTo>
                  <a:cubicBezTo>
                    <a:pt x="2667275" y="336047"/>
                    <a:pt x="2662901" y="336812"/>
                    <a:pt x="2657705" y="337930"/>
                  </a:cubicBezTo>
                  <a:cubicBezTo>
                    <a:pt x="2696439" y="339431"/>
                    <a:pt x="2653586" y="347330"/>
                    <a:pt x="2631713" y="349341"/>
                  </a:cubicBezTo>
                  <a:cubicBezTo>
                    <a:pt x="2639513" y="350615"/>
                    <a:pt x="2648107" y="351025"/>
                    <a:pt x="2657507" y="350572"/>
                  </a:cubicBezTo>
                  <a:cubicBezTo>
                    <a:pt x="2666893" y="350063"/>
                    <a:pt x="2677086" y="348718"/>
                    <a:pt x="2688256" y="347132"/>
                  </a:cubicBezTo>
                  <a:cubicBezTo>
                    <a:pt x="2688525" y="345447"/>
                    <a:pt x="2691328" y="341200"/>
                    <a:pt x="2688851" y="338270"/>
                  </a:cubicBezTo>
                  <a:cubicBezTo>
                    <a:pt x="2687605" y="336812"/>
                    <a:pt x="2685028" y="335679"/>
                    <a:pt x="2680144" y="335367"/>
                  </a:cubicBezTo>
                  <a:close/>
                  <a:moveTo>
                    <a:pt x="3726073" y="335198"/>
                  </a:moveTo>
                  <a:cubicBezTo>
                    <a:pt x="3750253" y="341540"/>
                    <a:pt x="3789963" y="358189"/>
                    <a:pt x="3774291" y="360355"/>
                  </a:cubicBezTo>
                  <a:cubicBezTo>
                    <a:pt x="3786623" y="364914"/>
                    <a:pt x="3794367" y="361417"/>
                    <a:pt x="3790375" y="358090"/>
                  </a:cubicBezTo>
                  <a:cubicBezTo>
                    <a:pt x="3842955" y="366330"/>
                    <a:pt x="3787671" y="367349"/>
                    <a:pt x="3798175" y="372941"/>
                  </a:cubicBezTo>
                  <a:cubicBezTo>
                    <a:pt x="3752135" y="365169"/>
                    <a:pt x="3722419" y="340903"/>
                    <a:pt x="3726073" y="335198"/>
                  </a:cubicBezTo>
                  <a:close/>
                  <a:moveTo>
                    <a:pt x="2334477" y="329811"/>
                  </a:moveTo>
                  <a:lnTo>
                    <a:pt x="2336991" y="331589"/>
                  </a:lnTo>
                  <a:cubicBezTo>
                    <a:pt x="2347907" y="340730"/>
                    <a:pt x="2333189" y="337496"/>
                    <a:pt x="2334118" y="330414"/>
                  </a:cubicBezTo>
                  <a:close/>
                  <a:moveTo>
                    <a:pt x="3507047" y="326378"/>
                  </a:moveTo>
                  <a:lnTo>
                    <a:pt x="3532021" y="337633"/>
                  </a:lnTo>
                  <a:cubicBezTo>
                    <a:pt x="3579135" y="347373"/>
                    <a:pt x="3484239" y="327426"/>
                    <a:pt x="3503707" y="335170"/>
                  </a:cubicBezTo>
                  <a:cubicBezTo>
                    <a:pt x="3489819" y="335382"/>
                    <a:pt x="3491177" y="332975"/>
                    <a:pt x="3497491" y="332607"/>
                  </a:cubicBezTo>
                  <a:cubicBezTo>
                    <a:pt x="3491035" y="330172"/>
                    <a:pt x="3479015" y="331460"/>
                    <a:pt x="3468923" y="331404"/>
                  </a:cubicBezTo>
                  <a:cubicBezTo>
                    <a:pt x="3463883" y="327822"/>
                    <a:pt x="3491631" y="327440"/>
                    <a:pt x="3507047" y="326378"/>
                  </a:cubicBezTo>
                  <a:close/>
                  <a:moveTo>
                    <a:pt x="2016472" y="324991"/>
                  </a:moveTo>
                  <a:cubicBezTo>
                    <a:pt x="1985793" y="338299"/>
                    <a:pt x="1955171" y="350729"/>
                    <a:pt x="1931996" y="355217"/>
                  </a:cubicBezTo>
                  <a:cubicBezTo>
                    <a:pt x="1938523" y="353150"/>
                    <a:pt x="1945941" y="349724"/>
                    <a:pt x="1953685" y="345831"/>
                  </a:cubicBezTo>
                  <a:cubicBezTo>
                    <a:pt x="1961528" y="342135"/>
                    <a:pt x="1969796" y="338228"/>
                    <a:pt x="1977653" y="334519"/>
                  </a:cubicBezTo>
                  <a:cubicBezTo>
                    <a:pt x="1993466" y="327285"/>
                    <a:pt x="2008105" y="321792"/>
                    <a:pt x="2016472" y="324991"/>
                  </a:cubicBezTo>
                  <a:close/>
                  <a:moveTo>
                    <a:pt x="4924431" y="323957"/>
                  </a:moveTo>
                  <a:cubicBezTo>
                    <a:pt x="4933039" y="325090"/>
                    <a:pt x="4955223" y="337236"/>
                    <a:pt x="4979207" y="351634"/>
                  </a:cubicBezTo>
                  <a:cubicBezTo>
                    <a:pt x="4991197" y="358840"/>
                    <a:pt x="5003641" y="366598"/>
                    <a:pt x="5015095" y="373818"/>
                  </a:cubicBezTo>
                  <a:cubicBezTo>
                    <a:pt x="5020813" y="377428"/>
                    <a:pt x="5026307" y="380911"/>
                    <a:pt x="5031359" y="384111"/>
                  </a:cubicBezTo>
                  <a:cubicBezTo>
                    <a:pt x="5036331" y="387494"/>
                    <a:pt x="5040887" y="390595"/>
                    <a:pt x="5044839" y="393270"/>
                  </a:cubicBezTo>
                  <a:cubicBezTo>
                    <a:pt x="5040081" y="390212"/>
                    <a:pt x="5035169" y="387055"/>
                    <a:pt x="5030015" y="384125"/>
                  </a:cubicBezTo>
                  <a:cubicBezTo>
                    <a:pt x="5024777" y="381322"/>
                    <a:pt x="5019455" y="378462"/>
                    <a:pt x="5014075" y="375588"/>
                  </a:cubicBezTo>
                  <a:cubicBezTo>
                    <a:pt x="5003215" y="369968"/>
                    <a:pt x="4992175" y="364234"/>
                    <a:pt x="4981343" y="358614"/>
                  </a:cubicBezTo>
                  <a:cubicBezTo>
                    <a:pt x="4959711" y="347316"/>
                    <a:pt x="4939239" y="335920"/>
                    <a:pt x="4924431" y="323957"/>
                  </a:cubicBezTo>
                  <a:close/>
                  <a:moveTo>
                    <a:pt x="3277204" y="317361"/>
                  </a:moveTo>
                  <a:cubicBezTo>
                    <a:pt x="3287099" y="318554"/>
                    <a:pt x="3308778" y="324187"/>
                    <a:pt x="3332392" y="328657"/>
                  </a:cubicBezTo>
                  <a:cubicBezTo>
                    <a:pt x="3302648" y="330286"/>
                    <a:pt x="3261549" y="325260"/>
                    <a:pt x="3271601" y="317856"/>
                  </a:cubicBezTo>
                  <a:cubicBezTo>
                    <a:pt x="3271916" y="317059"/>
                    <a:pt x="3273905" y="316964"/>
                    <a:pt x="3277204" y="317361"/>
                  </a:cubicBezTo>
                  <a:close/>
                  <a:moveTo>
                    <a:pt x="2356673" y="316195"/>
                  </a:moveTo>
                  <a:cubicBezTo>
                    <a:pt x="2364270" y="316113"/>
                    <a:pt x="2370506" y="317642"/>
                    <a:pt x="2378143" y="317501"/>
                  </a:cubicBezTo>
                  <a:cubicBezTo>
                    <a:pt x="2473081" y="320616"/>
                    <a:pt x="2337328" y="324056"/>
                    <a:pt x="2345384" y="320616"/>
                  </a:cubicBezTo>
                  <a:cubicBezTo>
                    <a:pt x="2341374" y="322375"/>
                    <a:pt x="2338650" y="324116"/>
                    <a:pt x="2336883" y="325772"/>
                  </a:cubicBezTo>
                  <a:lnTo>
                    <a:pt x="2334477" y="329811"/>
                  </a:lnTo>
                  <a:lnTo>
                    <a:pt x="2327036" y="324551"/>
                  </a:lnTo>
                  <a:cubicBezTo>
                    <a:pt x="2340118" y="317968"/>
                    <a:pt x="2349076" y="316276"/>
                    <a:pt x="2356673" y="316195"/>
                  </a:cubicBezTo>
                  <a:close/>
                  <a:moveTo>
                    <a:pt x="2516487" y="314641"/>
                  </a:moveTo>
                  <a:cubicBezTo>
                    <a:pt x="2529569" y="314542"/>
                    <a:pt x="2541913" y="315236"/>
                    <a:pt x="2553890" y="316312"/>
                  </a:cubicBezTo>
                  <a:cubicBezTo>
                    <a:pt x="2530120" y="325288"/>
                    <a:pt x="2527742" y="310876"/>
                    <a:pt x="2499230" y="324976"/>
                  </a:cubicBezTo>
                  <a:cubicBezTo>
                    <a:pt x="2470052" y="326774"/>
                    <a:pt x="2496568" y="317841"/>
                    <a:pt x="2474922" y="318379"/>
                  </a:cubicBezTo>
                  <a:cubicBezTo>
                    <a:pt x="2489575" y="315533"/>
                    <a:pt x="2503392" y="314698"/>
                    <a:pt x="2516487" y="314641"/>
                  </a:cubicBezTo>
                  <a:close/>
                  <a:moveTo>
                    <a:pt x="4242331" y="313776"/>
                  </a:moveTo>
                  <a:cubicBezTo>
                    <a:pt x="4249827" y="314224"/>
                    <a:pt x="4260789" y="315944"/>
                    <a:pt x="4275257" y="318960"/>
                  </a:cubicBezTo>
                  <a:cubicBezTo>
                    <a:pt x="4283751" y="330087"/>
                    <a:pt x="4310691" y="335056"/>
                    <a:pt x="4326195" y="343763"/>
                  </a:cubicBezTo>
                  <a:cubicBezTo>
                    <a:pt x="4354141" y="349511"/>
                    <a:pt x="4329819" y="334348"/>
                    <a:pt x="4314869" y="323759"/>
                  </a:cubicBezTo>
                  <a:cubicBezTo>
                    <a:pt x="4323887" y="326335"/>
                    <a:pt x="4330667" y="328643"/>
                    <a:pt x="4335793" y="330710"/>
                  </a:cubicBezTo>
                  <a:cubicBezTo>
                    <a:pt x="4340875" y="332947"/>
                    <a:pt x="4344315" y="335000"/>
                    <a:pt x="4346723" y="336798"/>
                  </a:cubicBezTo>
                  <a:cubicBezTo>
                    <a:pt x="4351523" y="340436"/>
                    <a:pt x="4352159" y="343282"/>
                    <a:pt x="4353319" y="346085"/>
                  </a:cubicBezTo>
                  <a:cubicBezTo>
                    <a:pt x="4355671" y="351719"/>
                    <a:pt x="4360143" y="357113"/>
                    <a:pt x="4404171" y="368354"/>
                  </a:cubicBezTo>
                  <a:cubicBezTo>
                    <a:pt x="4402515" y="370987"/>
                    <a:pt x="4384211" y="366570"/>
                    <a:pt x="4398353" y="375928"/>
                  </a:cubicBezTo>
                  <a:cubicBezTo>
                    <a:pt x="4385399" y="366839"/>
                    <a:pt x="4366911" y="359336"/>
                    <a:pt x="4347727" y="352059"/>
                  </a:cubicBezTo>
                  <a:cubicBezTo>
                    <a:pt x="4342927" y="350247"/>
                    <a:pt x="4338087" y="348435"/>
                    <a:pt x="4333273" y="346623"/>
                  </a:cubicBezTo>
                  <a:cubicBezTo>
                    <a:pt x="4328431" y="344966"/>
                    <a:pt x="4323603" y="343324"/>
                    <a:pt x="4318861" y="341710"/>
                  </a:cubicBezTo>
                  <a:cubicBezTo>
                    <a:pt x="4309403" y="338397"/>
                    <a:pt x="4300359" y="334957"/>
                    <a:pt x="4292315" y="331177"/>
                  </a:cubicBezTo>
                  <a:cubicBezTo>
                    <a:pt x="4284827" y="331050"/>
                    <a:pt x="4277083" y="330823"/>
                    <a:pt x="4281103" y="334929"/>
                  </a:cubicBezTo>
                  <a:cubicBezTo>
                    <a:pt x="4279107" y="342616"/>
                    <a:pt x="4291793" y="322697"/>
                    <a:pt x="4230195" y="316227"/>
                  </a:cubicBezTo>
                  <a:cubicBezTo>
                    <a:pt x="4230803" y="314153"/>
                    <a:pt x="4234835" y="313328"/>
                    <a:pt x="4242331" y="313776"/>
                  </a:cubicBezTo>
                  <a:close/>
                  <a:moveTo>
                    <a:pt x="2457523" y="312462"/>
                  </a:moveTo>
                  <a:cubicBezTo>
                    <a:pt x="2462280" y="312759"/>
                    <a:pt x="2466994" y="313071"/>
                    <a:pt x="2471708" y="313368"/>
                  </a:cubicBezTo>
                  <a:cubicBezTo>
                    <a:pt x="2460821" y="317346"/>
                    <a:pt x="2454422" y="316044"/>
                    <a:pt x="2446508" y="316596"/>
                  </a:cubicBezTo>
                  <a:cubicBezTo>
                    <a:pt x="2443705" y="320956"/>
                    <a:pt x="2408058" y="332041"/>
                    <a:pt x="2434687" y="330357"/>
                  </a:cubicBezTo>
                  <a:cubicBezTo>
                    <a:pt x="2420686" y="335142"/>
                    <a:pt x="2412418" y="333089"/>
                    <a:pt x="2402423" y="333216"/>
                  </a:cubicBezTo>
                  <a:cubicBezTo>
                    <a:pt x="2345115" y="353419"/>
                    <a:pt x="2353680" y="361035"/>
                    <a:pt x="2390262" y="356533"/>
                  </a:cubicBezTo>
                  <a:cubicBezTo>
                    <a:pt x="2379404" y="360568"/>
                    <a:pt x="2372948" y="359294"/>
                    <a:pt x="2364949" y="359945"/>
                  </a:cubicBezTo>
                  <a:cubicBezTo>
                    <a:pt x="2354402" y="363414"/>
                    <a:pt x="2357474" y="364022"/>
                    <a:pt x="2361226" y="364475"/>
                  </a:cubicBezTo>
                  <a:cubicBezTo>
                    <a:pt x="2358026" y="364546"/>
                    <a:pt x="2352887" y="365112"/>
                    <a:pt x="2346262" y="366160"/>
                  </a:cubicBezTo>
                  <a:cubicBezTo>
                    <a:pt x="2339622" y="367151"/>
                    <a:pt x="2331538" y="368722"/>
                    <a:pt x="2322605" y="371186"/>
                  </a:cubicBezTo>
                  <a:cubicBezTo>
                    <a:pt x="2304654" y="375872"/>
                    <a:pt x="2282710" y="382568"/>
                    <a:pt x="2260597" y="390949"/>
                  </a:cubicBezTo>
                  <a:cubicBezTo>
                    <a:pt x="2263018" y="383616"/>
                    <a:pt x="2278449" y="378986"/>
                    <a:pt x="2296740" y="374470"/>
                  </a:cubicBezTo>
                  <a:cubicBezTo>
                    <a:pt x="2315059" y="369968"/>
                    <a:pt x="2336139" y="365353"/>
                    <a:pt x="2350650" y="359181"/>
                  </a:cubicBezTo>
                  <a:cubicBezTo>
                    <a:pt x="2359867" y="352456"/>
                    <a:pt x="2344252" y="353886"/>
                    <a:pt x="2330561" y="354933"/>
                  </a:cubicBezTo>
                  <a:cubicBezTo>
                    <a:pt x="2317027" y="356377"/>
                    <a:pt x="2305461" y="357524"/>
                    <a:pt x="2322407" y="348350"/>
                  </a:cubicBezTo>
                  <a:cubicBezTo>
                    <a:pt x="2307811" y="351663"/>
                    <a:pt x="2291771" y="356745"/>
                    <a:pt x="2275589" y="362210"/>
                  </a:cubicBezTo>
                  <a:cubicBezTo>
                    <a:pt x="2269332" y="361332"/>
                    <a:pt x="2282399" y="357524"/>
                    <a:pt x="2286335" y="357552"/>
                  </a:cubicBezTo>
                  <a:cubicBezTo>
                    <a:pt x="2307868" y="348209"/>
                    <a:pt x="2280629" y="351323"/>
                    <a:pt x="2315640" y="338568"/>
                  </a:cubicBezTo>
                  <a:cubicBezTo>
                    <a:pt x="2322265" y="338808"/>
                    <a:pt x="2307868" y="344386"/>
                    <a:pt x="2300987" y="348053"/>
                  </a:cubicBezTo>
                  <a:cubicBezTo>
                    <a:pt x="2320921" y="351125"/>
                    <a:pt x="2368276" y="333684"/>
                    <a:pt x="2343940" y="349256"/>
                  </a:cubicBezTo>
                  <a:cubicBezTo>
                    <a:pt x="2351401" y="349455"/>
                    <a:pt x="2362925" y="344429"/>
                    <a:pt x="2373132" y="341215"/>
                  </a:cubicBezTo>
                  <a:cubicBezTo>
                    <a:pt x="2389838" y="333910"/>
                    <a:pt x="2333860" y="345363"/>
                    <a:pt x="2384684" y="327497"/>
                  </a:cubicBezTo>
                  <a:cubicBezTo>
                    <a:pt x="2372169" y="342178"/>
                    <a:pt x="2432266" y="316313"/>
                    <a:pt x="2457523" y="312462"/>
                  </a:cubicBezTo>
                  <a:close/>
                  <a:moveTo>
                    <a:pt x="2578586" y="307634"/>
                  </a:moveTo>
                  <a:lnTo>
                    <a:pt x="2575961" y="309163"/>
                  </a:lnTo>
                  <a:lnTo>
                    <a:pt x="2570616" y="308273"/>
                  </a:lnTo>
                  <a:close/>
                  <a:moveTo>
                    <a:pt x="2553073" y="306942"/>
                  </a:moveTo>
                  <a:cubicBezTo>
                    <a:pt x="2557621" y="306986"/>
                    <a:pt x="2562736" y="307266"/>
                    <a:pt x="2567017" y="307674"/>
                  </a:cubicBezTo>
                  <a:lnTo>
                    <a:pt x="2570616" y="308273"/>
                  </a:lnTo>
                  <a:lnTo>
                    <a:pt x="2543796" y="310423"/>
                  </a:lnTo>
                  <a:cubicBezTo>
                    <a:pt x="2537150" y="307719"/>
                    <a:pt x="2543977" y="306855"/>
                    <a:pt x="2553073" y="306942"/>
                  </a:cubicBezTo>
                  <a:close/>
                  <a:moveTo>
                    <a:pt x="2605905" y="298648"/>
                  </a:moveTo>
                  <a:cubicBezTo>
                    <a:pt x="2616776" y="298800"/>
                    <a:pt x="2623260" y="300662"/>
                    <a:pt x="2619381" y="304364"/>
                  </a:cubicBezTo>
                  <a:lnTo>
                    <a:pt x="2578586" y="307634"/>
                  </a:lnTo>
                  <a:lnTo>
                    <a:pt x="2580372" y="306593"/>
                  </a:lnTo>
                  <a:cubicBezTo>
                    <a:pt x="2580798" y="304646"/>
                    <a:pt x="2570961" y="304304"/>
                    <a:pt x="2566108" y="303189"/>
                  </a:cubicBezTo>
                  <a:cubicBezTo>
                    <a:pt x="2579777" y="300053"/>
                    <a:pt x="2595034" y="298496"/>
                    <a:pt x="2605905" y="298648"/>
                  </a:cubicBezTo>
                  <a:close/>
                  <a:moveTo>
                    <a:pt x="4069565" y="295117"/>
                  </a:moveTo>
                  <a:lnTo>
                    <a:pt x="4073525" y="296536"/>
                  </a:lnTo>
                  <a:lnTo>
                    <a:pt x="4072045" y="296832"/>
                  </a:lnTo>
                  <a:close/>
                  <a:moveTo>
                    <a:pt x="4257999" y="294907"/>
                  </a:moveTo>
                  <a:cubicBezTo>
                    <a:pt x="4298843" y="304520"/>
                    <a:pt x="4295841" y="313467"/>
                    <a:pt x="4303571" y="321551"/>
                  </a:cubicBezTo>
                  <a:cubicBezTo>
                    <a:pt x="4288395" y="318592"/>
                    <a:pt x="4273473" y="315690"/>
                    <a:pt x="4258297" y="312745"/>
                  </a:cubicBezTo>
                  <a:cubicBezTo>
                    <a:pt x="4273899" y="312603"/>
                    <a:pt x="4293775" y="313948"/>
                    <a:pt x="4257999" y="294907"/>
                  </a:cubicBezTo>
                  <a:close/>
                  <a:moveTo>
                    <a:pt x="4417465" y="293717"/>
                  </a:moveTo>
                  <a:cubicBezTo>
                    <a:pt x="4426879" y="289102"/>
                    <a:pt x="4513521" y="308766"/>
                    <a:pt x="4514003" y="320715"/>
                  </a:cubicBezTo>
                  <a:cubicBezTo>
                    <a:pt x="4542259" y="325175"/>
                    <a:pt x="4508609" y="312674"/>
                    <a:pt x="4509047" y="304420"/>
                  </a:cubicBezTo>
                  <a:cubicBezTo>
                    <a:pt x="4570249" y="325897"/>
                    <a:pt x="4582239" y="345405"/>
                    <a:pt x="4593551" y="332140"/>
                  </a:cubicBezTo>
                  <a:cubicBezTo>
                    <a:pt x="4618411" y="342291"/>
                    <a:pt x="4630035" y="355443"/>
                    <a:pt x="4666149" y="363186"/>
                  </a:cubicBezTo>
                  <a:cubicBezTo>
                    <a:pt x="4678411" y="361162"/>
                    <a:pt x="4666489" y="352583"/>
                    <a:pt x="4645211" y="338581"/>
                  </a:cubicBezTo>
                  <a:cubicBezTo>
                    <a:pt x="4658319" y="341710"/>
                    <a:pt x="4667905" y="345334"/>
                    <a:pt x="4675167" y="349100"/>
                  </a:cubicBezTo>
                  <a:cubicBezTo>
                    <a:pt x="4682431" y="352866"/>
                    <a:pt x="4687215" y="357184"/>
                    <a:pt x="4691023" y="360950"/>
                  </a:cubicBezTo>
                  <a:cubicBezTo>
                    <a:pt x="4698597" y="368637"/>
                    <a:pt x="4701853" y="375248"/>
                    <a:pt x="4710559" y="378377"/>
                  </a:cubicBezTo>
                  <a:cubicBezTo>
                    <a:pt x="4696601" y="374824"/>
                    <a:pt x="4683675" y="374243"/>
                    <a:pt x="4669591" y="371157"/>
                  </a:cubicBezTo>
                  <a:cubicBezTo>
                    <a:pt x="4655347" y="368481"/>
                    <a:pt x="4640015" y="363186"/>
                    <a:pt x="4621187" y="349567"/>
                  </a:cubicBezTo>
                  <a:cubicBezTo>
                    <a:pt x="4610215" y="347033"/>
                    <a:pt x="4624243" y="356547"/>
                    <a:pt x="4609407" y="352101"/>
                  </a:cubicBezTo>
                  <a:cubicBezTo>
                    <a:pt x="4637879" y="360723"/>
                    <a:pt x="4649471" y="372134"/>
                    <a:pt x="4603037" y="359322"/>
                  </a:cubicBezTo>
                  <a:cubicBezTo>
                    <a:pt x="4591979" y="350544"/>
                    <a:pt x="4605429" y="353616"/>
                    <a:pt x="4592703" y="344046"/>
                  </a:cubicBezTo>
                  <a:cubicBezTo>
                    <a:pt x="4587167" y="349497"/>
                    <a:pt x="4541949" y="333584"/>
                    <a:pt x="4502663" y="317799"/>
                  </a:cubicBezTo>
                  <a:cubicBezTo>
                    <a:pt x="4501531" y="321423"/>
                    <a:pt x="4507193" y="327638"/>
                    <a:pt x="4512135" y="334122"/>
                  </a:cubicBezTo>
                  <a:cubicBezTo>
                    <a:pt x="4517089" y="340578"/>
                    <a:pt x="4521507" y="346764"/>
                    <a:pt x="4518307" y="349312"/>
                  </a:cubicBezTo>
                  <a:cubicBezTo>
                    <a:pt x="4497935" y="342744"/>
                    <a:pt x="4496717" y="339756"/>
                    <a:pt x="4497239" y="336656"/>
                  </a:cubicBezTo>
                  <a:cubicBezTo>
                    <a:pt x="4497707" y="333711"/>
                    <a:pt x="4499675" y="331404"/>
                    <a:pt x="4484923" y="328360"/>
                  </a:cubicBezTo>
                  <a:cubicBezTo>
                    <a:pt x="4479927" y="324212"/>
                    <a:pt x="4494479" y="328417"/>
                    <a:pt x="4502167" y="329691"/>
                  </a:cubicBezTo>
                  <a:cubicBezTo>
                    <a:pt x="4493403" y="320262"/>
                    <a:pt x="4469295" y="314939"/>
                    <a:pt x="4463065" y="304944"/>
                  </a:cubicBezTo>
                  <a:cubicBezTo>
                    <a:pt x="4458223" y="306912"/>
                    <a:pt x="4422787" y="295940"/>
                    <a:pt x="4445525" y="309588"/>
                  </a:cubicBezTo>
                  <a:cubicBezTo>
                    <a:pt x="4404739" y="299210"/>
                    <a:pt x="4451315" y="301107"/>
                    <a:pt x="4417465" y="293717"/>
                  </a:cubicBezTo>
                  <a:close/>
                  <a:moveTo>
                    <a:pt x="4078927" y="292980"/>
                  </a:moveTo>
                  <a:cubicBezTo>
                    <a:pt x="4079597" y="291622"/>
                    <a:pt x="4081751" y="292082"/>
                    <a:pt x="4094697" y="300032"/>
                  </a:cubicBezTo>
                  <a:cubicBezTo>
                    <a:pt x="4084023" y="297965"/>
                    <a:pt x="4086287" y="299975"/>
                    <a:pt x="4089289" y="302184"/>
                  </a:cubicBezTo>
                  <a:lnTo>
                    <a:pt x="4073525" y="296536"/>
                  </a:lnTo>
                  <a:lnTo>
                    <a:pt x="4077867" y="295670"/>
                  </a:lnTo>
                  <a:cubicBezTo>
                    <a:pt x="4078627" y="294791"/>
                    <a:pt x="4078591" y="293658"/>
                    <a:pt x="4078927" y="292980"/>
                  </a:cubicBezTo>
                  <a:close/>
                  <a:moveTo>
                    <a:pt x="4645899" y="291078"/>
                  </a:moveTo>
                  <a:cubicBezTo>
                    <a:pt x="4653805" y="292318"/>
                    <a:pt x="4673243" y="299137"/>
                    <a:pt x="4666575" y="293350"/>
                  </a:cubicBezTo>
                  <a:cubicBezTo>
                    <a:pt x="4681707" y="300329"/>
                    <a:pt x="4683549" y="303543"/>
                    <a:pt x="4687753" y="307068"/>
                  </a:cubicBezTo>
                  <a:cubicBezTo>
                    <a:pt x="4691999" y="310466"/>
                    <a:pt x="4698385" y="314657"/>
                    <a:pt x="4722451" y="323887"/>
                  </a:cubicBezTo>
                  <a:cubicBezTo>
                    <a:pt x="4736751" y="322075"/>
                    <a:pt x="4775329" y="342617"/>
                    <a:pt x="4835115" y="363881"/>
                  </a:cubicBezTo>
                  <a:cubicBezTo>
                    <a:pt x="4816711" y="358388"/>
                    <a:pt x="4784559" y="348973"/>
                    <a:pt x="4749239" y="336501"/>
                  </a:cubicBezTo>
                  <a:cubicBezTo>
                    <a:pt x="4731583" y="330272"/>
                    <a:pt x="4713123" y="323264"/>
                    <a:pt x="4695143" y="315563"/>
                  </a:cubicBezTo>
                  <a:cubicBezTo>
                    <a:pt x="4676995" y="308328"/>
                    <a:pt x="4659171" y="300811"/>
                    <a:pt x="4643229" y="292373"/>
                  </a:cubicBezTo>
                  <a:cubicBezTo>
                    <a:pt x="4641909" y="290872"/>
                    <a:pt x="4643263" y="290665"/>
                    <a:pt x="4645899" y="291078"/>
                  </a:cubicBezTo>
                  <a:close/>
                  <a:moveTo>
                    <a:pt x="4139051" y="288678"/>
                  </a:moveTo>
                  <a:cubicBezTo>
                    <a:pt x="4155699" y="291665"/>
                    <a:pt x="4184607" y="307507"/>
                    <a:pt x="4161829" y="291977"/>
                  </a:cubicBezTo>
                  <a:cubicBezTo>
                    <a:pt x="4160371" y="289924"/>
                    <a:pt x="4173975" y="294341"/>
                    <a:pt x="4189549" y="301660"/>
                  </a:cubicBezTo>
                  <a:cubicBezTo>
                    <a:pt x="4205151" y="308739"/>
                    <a:pt x="4222931" y="317544"/>
                    <a:pt x="4230449" y="322245"/>
                  </a:cubicBezTo>
                  <a:cubicBezTo>
                    <a:pt x="4205731" y="313255"/>
                    <a:pt x="4190469" y="312363"/>
                    <a:pt x="4208053" y="323901"/>
                  </a:cubicBezTo>
                  <a:cubicBezTo>
                    <a:pt x="4191035" y="318790"/>
                    <a:pt x="4179243" y="316214"/>
                    <a:pt x="4170295" y="314812"/>
                  </a:cubicBezTo>
                  <a:cubicBezTo>
                    <a:pt x="4161277" y="313764"/>
                    <a:pt x="4155119" y="313722"/>
                    <a:pt x="4149371" y="313411"/>
                  </a:cubicBezTo>
                  <a:cubicBezTo>
                    <a:pt x="4137875" y="312773"/>
                    <a:pt x="4128135" y="311018"/>
                    <a:pt x="4100259" y="297838"/>
                  </a:cubicBezTo>
                  <a:cubicBezTo>
                    <a:pt x="4112831" y="300924"/>
                    <a:pt x="4125743" y="304053"/>
                    <a:pt x="4134591" y="308611"/>
                  </a:cubicBezTo>
                  <a:cubicBezTo>
                    <a:pt x="4153165" y="310593"/>
                    <a:pt x="4150491" y="305851"/>
                    <a:pt x="4133955" y="296776"/>
                  </a:cubicBezTo>
                  <a:cubicBezTo>
                    <a:pt x="4148253" y="299296"/>
                    <a:pt x="4154099" y="305058"/>
                    <a:pt x="4162863" y="309786"/>
                  </a:cubicBezTo>
                  <a:cubicBezTo>
                    <a:pt x="4187127" y="312929"/>
                    <a:pt x="4142971" y="294412"/>
                    <a:pt x="4139051" y="288678"/>
                  </a:cubicBezTo>
                  <a:close/>
                  <a:moveTo>
                    <a:pt x="3358678" y="275190"/>
                  </a:moveTo>
                  <a:cubicBezTo>
                    <a:pt x="3363122" y="274835"/>
                    <a:pt x="3375435" y="278771"/>
                    <a:pt x="3381531" y="281458"/>
                  </a:cubicBezTo>
                  <a:cubicBezTo>
                    <a:pt x="3387165" y="279532"/>
                    <a:pt x="3393097" y="277649"/>
                    <a:pt x="3408953" y="276772"/>
                  </a:cubicBezTo>
                  <a:lnTo>
                    <a:pt x="3434635" y="286852"/>
                  </a:lnTo>
                  <a:cubicBezTo>
                    <a:pt x="3406985" y="284813"/>
                    <a:pt x="3377071" y="284431"/>
                    <a:pt x="3357378" y="277182"/>
                  </a:cubicBezTo>
                  <a:cubicBezTo>
                    <a:pt x="3356589" y="275904"/>
                    <a:pt x="3357196" y="275309"/>
                    <a:pt x="3358678" y="275190"/>
                  </a:cubicBezTo>
                  <a:close/>
                  <a:moveTo>
                    <a:pt x="2685028" y="269509"/>
                  </a:moveTo>
                  <a:cubicBezTo>
                    <a:pt x="2694372" y="270981"/>
                    <a:pt x="2703772" y="272454"/>
                    <a:pt x="2713158" y="273926"/>
                  </a:cubicBezTo>
                  <a:cubicBezTo>
                    <a:pt x="2702045" y="276871"/>
                    <a:pt x="2695872" y="274917"/>
                    <a:pt x="2687902" y="274747"/>
                  </a:cubicBezTo>
                  <a:cubicBezTo>
                    <a:pt x="2679578" y="279617"/>
                    <a:pt x="2665973" y="282165"/>
                    <a:pt x="2657365" y="284091"/>
                  </a:cubicBezTo>
                  <a:cubicBezTo>
                    <a:pt x="2648843" y="286328"/>
                    <a:pt x="2645289" y="287673"/>
                    <a:pt x="2656898" y="289343"/>
                  </a:cubicBezTo>
                  <a:cubicBezTo>
                    <a:pt x="2634558" y="293859"/>
                    <a:pt x="2615403" y="294893"/>
                    <a:pt x="2599519" y="292415"/>
                  </a:cubicBezTo>
                  <a:cubicBezTo>
                    <a:pt x="2622029" y="287970"/>
                    <a:pt x="2633595" y="285521"/>
                    <a:pt x="2644411" y="282392"/>
                  </a:cubicBezTo>
                  <a:cubicBezTo>
                    <a:pt x="2655114" y="278994"/>
                    <a:pt x="2665321" y="275752"/>
                    <a:pt x="2685028" y="269509"/>
                  </a:cubicBezTo>
                  <a:close/>
                  <a:moveTo>
                    <a:pt x="4069751" y="267060"/>
                  </a:moveTo>
                  <a:cubicBezTo>
                    <a:pt x="4121651" y="280141"/>
                    <a:pt x="4107975" y="287262"/>
                    <a:pt x="4134251" y="302679"/>
                  </a:cubicBezTo>
                  <a:cubicBezTo>
                    <a:pt x="4102355" y="295006"/>
                    <a:pt x="4093155" y="278357"/>
                    <a:pt x="4069751" y="267060"/>
                  </a:cubicBezTo>
                  <a:close/>
                  <a:moveTo>
                    <a:pt x="2052926" y="264880"/>
                  </a:moveTo>
                  <a:cubicBezTo>
                    <a:pt x="2067762" y="263408"/>
                    <a:pt x="2055021" y="270656"/>
                    <a:pt x="2071556" y="268702"/>
                  </a:cubicBezTo>
                  <a:cubicBezTo>
                    <a:pt x="2056677" y="276007"/>
                    <a:pt x="2041954" y="283256"/>
                    <a:pt x="2027075" y="290561"/>
                  </a:cubicBezTo>
                  <a:cubicBezTo>
                    <a:pt x="2020095" y="290179"/>
                    <a:pt x="2040963" y="280934"/>
                    <a:pt x="2052940" y="274578"/>
                  </a:cubicBezTo>
                  <a:cubicBezTo>
                    <a:pt x="2041034" y="277805"/>
                    <a:pt x="2029226" y="280948"/>
                    <a:pt x="2019543" y="281288"/>
                  </a:cubicBezTo>
                  <a:cubicBezTo>
                    <a:pt x="2030628" y="275838"/>
                    <a:pt x="2041798" y="270345"/>
                    <a:pt x="2052926" y="264880"/>
                  </a:cubicBezTo>
                  <a:close/>
                  <a:moveTo>
                    <a:pt x="3990315" y="262827"/>
                  </a:moveTo>
                  <a:cubicBezTo>
                    <a:pt x="3998003" y="263025"/>
                    <a:pt x="4004615" y="263691"/>
                    <a:pt x="4010675" y="264625"/>
                  </a:cubicBezTo>
                  <a:cubicBezTo>
                    <a:pt x="4016705" y="265800"/>
                    <a:pt x="4022199" y="267187"/>
                    <a:pt x="4027691" y="268575"/>
                  </a:cubicBezTo>
                  <a:cubicBezTo>
                    <a:pt x="4038649" y="271378"/>
                    <a:pt x="4049607" y="274153"/>
                    <a:pt x="4064895" y="275243"/>
                  </a:cubicBezTo>
                  <a:cubicBezTo>
                    <a:pt x="4106717" y="293873"/>
                    <a:pt x="4059429" y="284832"/>
                    <a:pt x="4065675" y="292428"/>
                  </a:cubicBezTo>
                  <a:lnTo>
                    <a:pt x="4069565" y="295117"/>
                  </a:lnTo>
                  <a:lnTo>
                    <a:pt x="4048983" y="287744"/>
                  </a:lnTo>
                  <a:cubicBezTo>
                    <a:pt x="4040857" y="287163"/>
                    <a:pt x="4043703" y="289952"/>
                    <a:pt x="4032165" y="288324"/>
                  </a:cubicBezTo>
                  <a:cubicBezTo>
                    <a:pt x="4066043" y="298234"/>
                    <a:pt x="4060379" y="301349"/>
                    <a:pt x="4078387" y="306530"/>
                  </a:cubicBezTo>
                  <a:cubicBezTo>
                    <a:pt x="4036893" y="296323"/>
                    <a:pt x="4037359" y="303132"/>
                    <a:pt x="4004203" y="287574"/>
                  </a:cubicBezTo>
                  <a:cubicBezTo>
                    <a:pt x="3976909" y="286130"/>
                    <a:pt x="3987627" y="294695"/>
                    <a:pt x="3953891" y="291637"/>
                  </a:cubicBezTo>
                  <a:cubicBezTo>
                    <a:pt x="3913755" y="281359"/>
                    <a:pt x="3876435" y="252422"/>
                    <a:pt x="3945905" y="270444"/>
                  </a:cubicBezTo>
                  <a:cubicBezTo>
                    <a:pt x="3960387" y="276743"/>
                    <a:pt x="3948455" y="276191"/>
                    <a:pt x="3935231" y="275328"/>
                  </a:cubicBezTo>
                  <a:cubicBezTo>
                    <a:pt x="3946131" y="278655"/>
                    <a:pt x="3956877" y="282024"/>
                    <a:pt x="3964663" y="286767"/>
                  </a:cubicBezTo>
                  <a:cubicBezTo>
                    <a:pt x="3972083" y="286158"/>
                    <a:pt x="3975127" y="284402"/>
                    <a:pt x="3981835" y="283610"/>
                  </a:cubicBezTo>
                  <a:cubicBezTo>
                    <a:pt x="3985191" y="283213"/>
                    <a:pt x="3989467" y="283043"/>
                    <a:pt x="3995653" y="283397"/>
                  </a:cubicBezTo>
                  <a:cubicBezTo>
                    <a:pt x="4001855" y="283666"/>
                    <a:pt x="4009967" y="284558"/>
                    <a:pt x="4020911" y="286767"/>
                  </a:cubicBezTo>
                  <a:cubicBezTo>
                    <a:pt x="4017867" y="284431"/>
                    <a:pt x="4012727" y="282845"/>
                    <a:pt x="4006625" y="281826"/>
                  </a:cubicBezTo>
                  <a:cubicBezTo>
                    <a:pt x="4000509" y="280962"/>
                    <a:pt x="3993431" y="280523"/>
                    <a:pt x="3986593" y="279985"/>
                  </a:cubicBezTo>
                  <a:cubicBezTo>
                    <a:pt x="3972903" y="278924"/>
                    <a:pt x="3960091" y="277480"/>
                    <a:pt x="3957331" y="271463"/>
                  </a:cubicBezTo>
                  <a:cubicBezTo>
                    <a:pt x="3984723" y="278372"/>
                    <a:pt x="4016267" y="275597"/>
                    <a:pt x="3990315" y="262827"/>
                  </a:cubicBezTo>
                  <a:close/>
                  <a:moveTo>
                    <a:pt x="4551915" y="259004"/>
                  </a:moveTo>
                  <a:cubicBezTo>
                    <a:pt x="4604551" y="293562"/>
                    <a:pt x="4615679" y="271604"/>
                    <a:pt x="4654173" y="301744"/>
                  </a:cubicBezTo>
                  <a:cubicBezTo>
                    <a:pt x="4623593" y="292585"/>
                    <a:pt x="4593085" y="283439"/>
                    <a:pt x="4562703" y="274336"/>
                  </a:cubicBezTo>
                  <a:cubicBezTo>
                    <a:pt x="4551235" y="265488"/>
                    <a:pt x="4565025" y="268645"/>
                    <a:pt x="4551915" y="259004"/>
                  </a:cubicBezTo>
                  <a:close/>
                  <a:moveTo>
                    <a:pt x="3876563" y="258381"/>
                  </a:moveTo>
                  <a:cubicBezTo>
                    <a:pt x="3917691" y="268008"/>
                    <a:pt x="3851717" y="274563"/>
                    <a:pt x="3931153" y="289555"/>
                  </a:cubicBezTo>
                  <a:cubicBezTo>
                    <a:pt x="3922489" y="299139"/>
                    <a:pt x="3881093" y="271604"/>
                    <a:pt x="3855469" y="268263"/>
                  </a:cubicBezTo>
                  <a:cubicBezTo>
                    <a:pt x="3866879" y="268008"/>
                    <a:pt x="3879155" y="266550"/>
                    <a:pt x="3876563" y="258381"/>
                  </a:cubicBezTo>
                  <a:close/>
                  <a:moveTo>
                    <a:pt x="2205611" y="256116"/>
                  </a:moveTo>
                  <a:cubicBezTo>
                    <a:pt x="2176022" y="266748"/>
                    <a:pt x="2144367" y="281556"/>
                    <a:pt x="2114835" y="295714"/>
                  </a:cubicBezTo>
                  <a:cubicBezTo>
                    <a:pt x="2085558" y="310479"/>
                    <a:pt x="2057966" y="323646"/>
                    <a:pt x="2035074" y="328827"/>
                  </a:cubicBezTo>
                  <a:cubicBezTo>
                    <a:pt x="2024612" y="334079"/>
                    <a:pt x="2035612" y="332522"/>
                    <a:pt x="2038967" y="333386"/>
                  </a:cubicBezTo>
                  <a:cubicBezTo>
                    <a:pt x="2030898" y="337958"/>
                    <a:pt x="2025688" y="338695"/>
                    <a:pt x="2020492" y="339303"/>
                  </a:cubicBezTo>
                  <a:cubicBezTo>
                    <a:pt x="2015523" y="339572"/>
                    <a:pt x="2010610" y="339855"/>
                    <a:pt x="2005698" y="340139"/>
                  </a:cubicBezTo>
                  <a:cubicBezTo>
                    <a:pt x="2049797" y="320050"/>
                    <a:pt x="2080150" y="304208"/>
                    <a:pt x="2109130" y="290362"/>
                  </a:cubicBezTo>
                  <a:cubicBezTo>
                    <a:pt x="2123542" y="283255"/>
                    <a:pt x="2138152" y="277904"/>
                    <a:pt x="2153683" y="272156"/>
                  </a:cubicBezTo>
                  <a:cubicBezTo>
                    <a:pt x="2169269" y="266564"/>
                    <a:pt x="2186074" y="261269"/>
                    <a:pt x="2205611" y="256116"/>
                  </a:cubicBezTo>
                  <a:close/>
                  <a:moveTo>
                    <a:pt x="3190608" y="250906"/>
                  </a:moveTo>
                  <a:cubicBezTo>
                    <a:pt x="3179268" y="258749"/>
                    <a:pt x="3220550" y="258876"/>
                    <a:pt x="3237100" y="266082"/>
                  </a:cubicBezTo>
                  <a:cubicBezTo>
                    <a:pt x="3217620" y="267498"/>
                    <a:pt x="3203703" y="264865"/>
                    <a:pt x="3190693" y="261510"/>
                  </a:cubicBezTo>
                  <a:cubicBezTo>
                    <a:pt x="3177696" y="258268"/>
                    <a:pt x="3165578" y="253808"/>
                    <a:pt x="3149920" y="253313"/>
                  </a:cubicBezTo>
                  <a:cubicBezTo>
                    <a:pt x="3162435" y="252619"/>
                    <a:pt x="3175375" y="252831"/>
                    <a:pt x="3190608" y="250906"/>
                  </a:cubicBezTo>
                  <a:close/>
                  <a:moveTo>
                    <a:pt x="2782171" y="250654"/>
                  </a:moveTo>
                  <a:cubicBezTo>
                    <a:pt x="2797624" y="250227"/>
                    <a:pt x="2811487" y="251338"/>
                    <a:pt x="2824476" y="253299"/>
                  </a:cubicBezTo>
                  <a:cubicBezTo>
                    <a:pt x="2816024" y="255975"/>
                    <a:pt x="2811154" y="255607"/>
                    <a:pt x="2806142" y="255069"/>
                  </a:cubicBezTo>
                  <a:cubicBezTo>
                    <a:pt x="2793047" y="252011"/>
                    <a:pt x="2762949" y="265177"/>
                    <a:pt x="2742817" y="268943"/>
                  </a:cubicBezTo>
                  <a:cubicBezTo>
                    <a:pt x="2752912" y="258169"/>
                    <a:pt x="2787512" y="253214"/>
                    <a:pt x="2730331" y="257235"/>
                  </a:cubicBezTo>
                  <a:cubicBezTo>
                    <a:pt x="2749677" y="253044"/>
                    <a:pt x="2766718" y="251080"/>
                    <a:pt x="2782171" y="250654"/>
                  </a:cubicBezTo>
                  <a:close/>
                  <a:moveTo>
                    <a:pt x="3590999" y="249491"/>
                  </a:moveTo>
                  <a:cubicBezTo>
                    <a:pt x="3608639" y="256555"/>
                    <a:pt x="3592827" y="258495"/>
                    <a:pt x="3599819" y="263960"/>
                  </a:cubicBezTo>
                  <a:cubicBezTo>
                    <a:pt x="3587531" y="265120"/>
                    <a:pt x="3587319" y="253342"/>
                    <a:pt x="3535447" y="256017"/>
                  </a:cubicBezTo>
                  <a:cubicBezTo>
                    <a:pt x="3536451" y="251190"/>
                    <a:pt x="3576799" y="252294"/>
                    <a:pt x="3590999" y="249491"/>
                  </a:cubicBezTo>
                  <a:close/>
                  <a:moveTo>
                    <a:pt x="4406649" y="249108"/>
                  </a:moveTo>
                  <a:cubicBezTo>
                    <a:pt x="4429031" y="254870"/>
                    <a:pt x="4433491" y="265559"/>
                    <a:pt x="4458251" y="270768"/>
                  </a:cubicBezTo>
                  <a:cubicBezTo>
                    <a:pt x="4421047" y="250538"/>
                    <a:pt x="4469647" y="270146"/>
                    <a:pt x="4516013" y="279164"/>
                  </a:cubicBezTo>
                  <a:cubicBezTo>
                    <a:pt x="4500851" y="267895"/>
                    <a:pt x="4476867" y="260108"/>
                    <a:pt x="4487769" y="257121"/>
                  </a:cubicBezTo>
                  <a:cubicBezTo>
                    <a:pt x="4501927" y="261368"/>
                    <a:pt x="4515771" y="265530"/>
                    <a:pt x="4529349" y="269608"/>
                  </a:cubicBezTo>
                  <a:cubicBezTo>
                    <a:pt x="4542755" y="274223"/>
                    <a:pt x="4555907" y="278739"/>
                    <a:pt x="4568819" y="283184"/>
                  </a:cubicBezTo>
                  <a:cubicBezTo>
                    <a:pt x="4594627" y="292117"/>
                    <a:pt x="4619531" y="300739"/>
                    <a:pt x="4643809" y="309134"/>
                  </a:cubicBezTo>
                  <a:cubicBezTo>
                    <a:pt x="4668075" y="317558"/>
                    <a:pt x="4691759" y="325571"/>
                    <a:pt x="4714539" y="335013"/>
                  </a:cubicBezTo>
                  <a:cubicBezTo>
                    <a:pt x="4737431" y="344131"/>
                    <a:pt x="4759983" y="353106"/>
                    <a:pt x="4782479" y="362068"/>
                  </a:cubicBezTo>
                  <a:cubicBezTo>
                    <a:pt x="4804917" y="371157"/>
                    <a:pt x="4827427" y="379906"/>
                    <a:pt x="4849823" y="389490"/>
                  </a:cubicBezTo>
                  <a:cubicBezTo>
                    <a:pt x="4871995" y="399613"/>
                    <a:pt x="4894377" y="409820"/>
                    <a:pt x="4917241" y="420268"/>
                  </a:cubicBezTo>
                  <a:cubicBezTo>
                    <a:pt x="4940035" y="430857"/>
                    <a:pt x="4963307" y="441673"/>
                    <a:pt x="4987347" y="452843"/>
                  </a:cubicBezTo>
                  <a:cubicBezTo>
                    <a:pt x="4999451" y="458237"/>
                    <a:pt x="5011173" y="464891"/>
                    <a:pt x="5023375" y="471106"/>
                  </a:cubicBezTo>
                  <a:cubicBezTo>
                    <a:pt x="5035509" y="477477"/>
                    <a:pt x="5047855" y="483947"/>
                    <a:pt x="5060455" y="490572"/>
                  </a:cubicBezTo>
                  <a:cubicBezTo>
                    <a:pt x="5070407" y="500992"/>
                    <a:pt x="5057325" y="495853"/>
                    <a:pt x="5068707" y="507292"/>
                  </a:cubicBezTo>
                  <a:cubicBezTo>
                    <a:pt x="5029451" y="478850"/>
                    <a:pt x="5053759" y="492342"/>
                    <a:pt x="5020999" y="481809"/>
                  </a:cubicBezTo>
                  <a:cubicBezTo>
                    <a:pt x="5016355" y="472692"/>
                    <a:pt x="4993747" y="464197"/>
                    <a:pt x="4984855" y="455944"/>
                  </a:cubicBezTo>
                  <a:cubicBezTo>
                    <a:pt x="4977351" y="454217"/>
                    <a:pt x="4969607" y="452376"/>
                    <a:pt x="4972765" y="457218"/>
                  </a:cubicBezTo>
                  <a:cubicBezTo>
                    <a:pt x="4980523" y="462272"/>
                    <a:pt x="4986653" y="464622"/>
                    <a:pt x="4994369" y="468360"/>
                  </a:cubicBezTo>
                  <a:cubicBezTo>
                    <a:pt x="5002015" y="472224"/>
                    <a:pt x="5011371" y="477250"/>
                    <a:pt x="5025711" y="487231"/>
                  </a:cubicBezTo>
                  <a:cubicBezTo>
                    <a:pt x="5037887" y="507631"/>
                    <a:pt x="4975511" y="492781"/>
                    <a:pt x="5044103" y="537588"/>
                  </a:cubicBezTo>
                  <a:cubicBezTo>
                    <a:pt x="5050175" y="537701"/>
                    <a:pt x="5039743" y="527621"/>
                    <a:pt x="5026747" y="510194"/>
                  </a:cubicBezTo>
                  <a:cubicBezTo>
                    <a:pt x="5054437" y="525441"/>
                    <a:pt x="5056547" y="542430"/>
                    <a:pt x="5092519" y="557082"/>
                  </a:cubicBezTo>
                  <a:cubicBezTo>
                    <a:pt x="5091287" y="577610"/>
                    <a:pt x="5014939" y="520019"/>
                    <a:pt x="5016963" y="528117"/>
                  </a:cubicBezTo>
                  <a:cubicBezTo>
                    <a:pt x="5003231" y="519651"/>
                    <a:pt x="4995203" y="510604"/>
                    <a:pt x="4975739" y="502592"/>
                  </a:cubicBezTo>
                  <a:cubicBezTo>
                    <a:pt x="5021295" y="516890"/>
                    <a:pt x="4945895" y="475877"/>
                    <a:pt x="5000639" y="494848"/>
                  </a:cubicBezTo>
                  <a:cubicBezTo>
                    <a:pt x="4991325" y="479912"/>
                    <a:pt x="4958127" y="464112"/>
                    <a:pt x="4971747" y="463107"/>
                  </a:cubicBezTo>
                  <a:cubicBezTo>
                    <a:pt x="4956315" y="448610"/>
                    <a:pt x="4959655" y="462399"/>
                    <a:pt x="4927915" y="445000"/>
                  </a:cubicBezTo>
                  <a:cubicBezTo>
                    <a:pt x="4940047" y="453183"/>
                    <a:pt x="4958183" y="460729"/>
                    <a:pt x="4964567" y="469591"/>
                  </a:cubicBezTo>
                  <a:cubicBezTo>
                    <a:pt x="4923315" y="456921"/>
                    <a:pt x="4918671" y="440258"/>
                    <a:pt x="4902023" y="424925"/>
                  </a:cubicBezTo>
                  <a:cubicBezTo>
                    <a:pt x="4927207" y="437299"/>
                    <a:pt x="4965913" y="462074"/>
                    <a:pt x="4956965" y="447534"/>
                  </a:cubicBezTo>
                  <a:cubicBezTo>
                    <a:pt x="4919265" y="420084"/>
                    <a:pt x="4885713" y="422533"/>
                    <a:pt x="4870931" y="399641"/>
                  </a:cubicBezTo>
                  <a:cubicBezTo>
                    <a:pt x="4867703" y="401340"/>
                    <a:pt x="4856859" y="397531"/>
                    <a:pt x="4842321" y="391260"/>
                  </a:cubicBezTo>
                  <a:cubicBezTo>
                    <a:pt x="4827569" y="385498"/>
                    <a:pt x="4809079" y="377343"/>
                    <a:pt x="4790943" y="369500"/>
                  </a:cubicBezTo>
                  <a:cubicBezTo>
                    <a:pt x="4754675" y="353814"/>
                    <a:pt x="4719833" y="339431"/>
                    <a:pt x="4719791" y="347698"/>
                  </a:cubicBezTo>
                  <a:cubicBezTo>
                    <a:pt x="4748743" y="361940"/>
                    <a:pt x="4770147" y="375984"/>
                    <a:pt x="4788991" y="389915"/>
                  </a:cubicBezTo>
                  <a:cubicBezTo>
                    <a:pt x="4798405" y="396880"/>
                    <a:pt x="4807183" y="403831"/>
                    <a:pt x="4815947" y="410768"/>
                  </a:cubicBezTo>
                  <a:cubicBezTo>
                    <a:pt x="4820335" y="414223"/>
                    <a:pt x="4824723" y="417691"/>
                    <a:pt x="4829155" y="421188"/>
                  </a:cubicBezTo>
                  <a:cubicBezTo>
                    <a:pt x="4833571" y="424798"/>
                    <a:pt x="4838017" y="428451"/>
                    <a:pt x="4842563" y="432174"/>
                  </a:cubicBezTo>
                  <a:cubicBezTo>
                    <a:pt x="4865639" y="441065"/>
                    <a:pt x="4853447" y="428663"/>
                    <a:pt x="4839347" y="415129"/>
                  </a:cubicBezTo>
                  <a:cubicBezTo>
                    <a:pt x="4902135" y="455845"/>
                    <a:pt x="4862083" y="445283"/>
                    <a:pt x="4818835" y="435331"/>
                  </a:cubicBezTo>
                  <a:cubicBezTo>
                    <a:pt x="4838739" y="432712"/>
                    <a:pt x="4784093" y="421740"/>
                    <a:pt x="4776319" y="407810"/>
                  </a:cubicBezTo>
                  <a:cubicBezTo>
                    <a:pt x="4762927" y="404001"/>
                    <a:pt x="4780043" y="416842"/>
                    <a:pt x="4785777" y="423510"/>
                  </a:cubicBezTo>
                  <a:cubicBezTo>
                    <a:pt x="4760947" y="415681"/>
                    <a:pt x="4702009" y="366584"/>
                    <a:pt x="4732801" y="386248"/>
                  </a:cubicBezTo>
                  <a:cubicBezTo>
                    <a:pt x="4754929" y="392293"/>
                    <a:pt x="4711267" y="373832"/>
                    <a:pt x="4728285" y="375347"/>
                  </a:cubicBezTo>
                  <a:cubicBezTo>
                    <a:pt x="4747793" y="387536"/>
                    <a:pt x="4777907" y="397970"/>
                    <a:pt x="4787463" y="411774"/>
                  </a:cubicBezTo>
                  <a:cubicBezTo>
                    <a:pt x="4791979" y="410726"/>
                    <a:pt x="4814629" y="419645"/>
                    <a:pt x="4810367" y="413784"/>
                  </a:cubicBezTo>
                  <a:cubicBezTo>
                    <a:pt x="4747511" y="378717"/>
                    <a:pt x="4729799" y="364913"/>
                    <a:pt x="4697959" y="333867"/>
                  </a:cubicBezTo>
                  <a:cubicBezTo>
                    <a:pt x="4656777" y="317388"/>
                    <a:pt x="4699559" y="344244"/>
                    <a:pt x="4685615" y="341908"/>
                  </a:cubicBezTo>
                  <a:cubicBezTo>
                    <a:pt x="4672847" y="344839"/>
                    <a:pt x="4680901" y="332338"/>
                    <a:pt x="4658647" y="318322"/>
                  </a:cubicBezTo>
                  <a:cubicBezTo>
                    <a:pt x="4625971" y="305737"/>
                    <a:pt x="4624387" y="321522"/>
                    <a:pt x="4601679" y="301164"/>
                  </a:cubicBezTo>
                  <a:cubicBezTo>
                    <a:pt x="4593693" y="300739"/>
                    <a:pt x="4602485" y="308384"/>
                    <a:pt x="4578503" y="300272"/>
                  </a:cubicBezTo>
                  <a:cubicBezTo>
                    <a:pt x="4598267" y="311555"/>
                    <a:pt x="4630403" y="324735"/>
                    <a:pt x="4617123" y="327057"/>
                  </a:cubicBezTo>
                  <a:cubicBezTo>
                    <a:pt x="4593071" y="317614"/>
                    <a:pt x="4605613" y="318096"/>
                    <a:pt x="4600743" y="313027"/>
                  </a:cubicBezTo>
                  <a:cubicBezTo>
                    <a:pt x="4573123" y="305114"/>
                    <a:pt x="4576039" y="311343"/>
                    <a:pt x="4544059" y="296166"/>
                  </a:cubicBezTo>
                  <a:cubicBezTo>
                    <a:pt x="4530935" y="286865"/>
                    <a:pt x="4543463" y="289739"/>
                    <a:pt x="4549863" y="294850"/>
                  </a:cubicBezTo>
                  <a:cubicBezTo>
                    <a:pt x="4566371" y="306968"/>
                    <a:pt x="4574523" y="298785"/>
                    <a:pt x="4573081" y="295657"/>
                  </a:cubicBezTo>
                  <a:cubicBezTo>
                    <a:pt x="4542147" y="277989"/>
                    <a:pt x="4526731" y="283850"/>
                    <a:pt x="4510081" y="280650"/>
                  </a:cubicBezTo>
                  <a:cubicBezTo>
                    <a:pt x="4525045" y="289187"/>
                    <a:pt x="4541551" y="298856"/>
                    <a:pt x="4560325" y="307266"/>
                  </a:cubicBezTo>
                  <a:cubicBezTo>
                    <a:pt x="4579041" y="315859"/>
                    <a:pt x="4599781" y="324013"/>
                    <a:pt x="4622545" y="331743"/>
                  </a:cubicBezTo>
                  <a:cubicBezTo>
                    <a:pt x="4633729" y="340549"/>
                    <a:pt x="4620153" y="337420"/>
                    <a:pt x="4632979" y="347061"/>
                  </a:cubicBezTo>
                  <a:cubicBezTo>
                    <a:pt x="4601805" y="330696"/>
                    <a:pt x="4583103" y="320729"/>
                    <a:pt x="4554323" y="317445"/>
                  </a:cubicBezTo>
                  <a:cubicBezTo>
                    <a:pt x="4547003" y="311230"/>
                    <a:pt x="4539655" y="305000"/>
                    <a:pt x="4532335" y="298785"/>
                  </a:cubicBezTo>
                  <a:cubicBezTo>
                    <a:pt x="4525881" y="299111"/>
                    <a:pt x="4525229" y="302226"/>
                    <a:pt x="4526207" y="306090"/>
                  </a:cubicBezTo>
                  <a:cubicBezTo>
                    <a:pt x="4490233" y="295742"/>
                    <a:pt x="4471971" y="276162"/>
                    <a:pt x="4509869" y="286624"/>
                  </a:cubicBezTo>
                  <a:cubicBezTo>
                    <a:pt x="4480975" y="268829"/>
                    <a:pt x="4472961" y="286483"/>
                    <a:pt x="4452319" y="272297"/>
                  </a:cubicBezTo>
                  <a:cubicBezTo>
                    <a:pt x="4429583" y="268744"/>
                    <a:pt x="4473359" y="293193"/>
                    <a:pt x="4417719" y="275794"/>
                  </a:cubicBezTo>
                  <a:cubicBezTo>
                    <a:pt x="4439351" y="277550"/>
                    <a:pt x="4439791" y="270315"/>
                    <a:pt x="4406649" y="249108"/>
                  </a:cubicBezTo>
                  <a:close/>
                  <a:moveTo>
                    <a:pt x="4354707" y="239708"/>
                  </a:moveTo>
                  <a:cubicBezTo>
                    <a:pt x="4373379" y="243162"/>
                    <a:pt x="4394375" y="254304"/>
                    <a:pt x="4389435" y="247891"/>
                  </a:cubicBezTo>
                  <a:cubicBezTo>
                    <a:pt x="4413275" y="248726"/>
                    <a:pt x="4380473" y="252775"/>
                    <a:pt x="4406395" y="267017"/>
                  </a:cubicBezTo>
                  <a:cubicBezTo>
                    <a:pt x="4394205" y="262459"/>
                    <a:pt x="4381831" y="257900"/>
                    <a:pt x="4366273" y="254290"/>
                  </a:cubicBezTo>
                  <a:cubicBezTo>
                    <a:pt x="4370067" y="252619"/>
                    <a:pt x="4365807" y="247197"/>
                    <a:pt x="4354707" y="239708"/>
                  </a:cubicBezTo>
                  <a:close/>
                  <a:moveTo>
                    <a:pt x="2350721" y="234470"/>
                  </a:moveTo>
                  <a:cubicBezTo>
                    <a:pt x="2370952" y="233338"/>
                    <a:pt x="2362387" y="238293"/>
                    <a:pt x="2368729" y="240105"/>
                  </a:cubicBezTo>
                  <a:cubicBezTo>
                    <a:pt x="2340825" y="242073"/>
                    <a:pt x="2327588" y="247920"/>
                    <a:pt x="2314267" y="256329"/>
                  </a:cubicBezTo>
                  <a:cubicBezTo>
                    <a:pt x="2307641" y="260633"/>
                    <a:pt x="2300832" y="265191"/>
                    <a:pt x="2292394" y="270982"/>
                  </a:cubicBezTo>
                  <a:cubicBezTo>
                    <a:pt x="2283928" y="276715"/>
                    <a:pt x="2273607" y="283015"/>
                    <a:pt x="2259563" y="289853"/>
                  </a:cubicBezTo>
                  <a:cubicBezTo>
                    <a:pt x="2229791" y="293746"/>
                    <a:pt x="2256463" y="282987"/>
                    <a:pt x="2234336" y="284912"/>
                  </a:cubicBezTo>
                  <a:cubicBezTo>
                    <a:pt x="2198985" y="304336"/>
                    <a:pt x="2125382" y="337265"/>
                    <a:pt x="2112400" y="329720"/>
                  </a:cubicBezTo>
                  <a:cubicBezTo>
                    <a:pt x="2136934" y="320532"/>
                    <a:pt x="2157901" y="314076"/>
                    <a:pt x="2176433" y="306955"/>
                  </a:cubicBezTo>
                  <a:cubicBezTo>
                    <a:pt x="2195035" y="299990"/>
                    <a:pt x="2211557" y="293180"/>
                    <a:pt x="2228305" y="285903"/>
                  </a:cubicBezTo>
                  <a:cubicBezTo>
                    <a:pt x="2245052" y="278626"/>
                    <a:pt x="2262013" y="270897"/>
                    <a:pt x="2281507" y="262133"/>
                  </a:cubicBezTo>
                  <a:cubicBezTo>
                    <a:pt x="2291191" y="257589"/>
                    <a:pt x="2301752" y="253427"/>
                    <a:pt x="2313219" y="248925"/>
                  </a:cubicBezTo>
                  <a:cubicBezTo>
                    <a:pt x="2324729" y="244494"/>
                    <a:pt x="2337145" y="239709"/>
                    <a:pt x="2350721" y="234470"/>
                  </a:cubicBezTo>
                  <a:close/>
                  <a:moveTo>
                    <a:pt x="4250553" y="231200"/>
                  </a:moveTo>
                  <a:cubicBezTo>
                    <a:pt x="4262247" y="239383"/>
                    <a:pt x="4273969" y="247594"/>
                    <a:pt x="4285607" y="255749"/>
                  </a:cubicBezTo>
                  <a:cubicBezTo>
                    <a:pt x="4308725" y="260944"/>
                    <a:pt x="4304563" y="256117"/>
                    <a:pt x="4325955" y="260718"/>
                  </a:cubicBezTo>
                  <a:cubicBezTo>
                    <a:pt x="4309191" y="252124"/>
                    <a:pt x="4296039" y="242526"/>
                    <a:pt x="4273687" y="235660"/>
                  </a:cubicBezTo>
                  <a:cubicBezTo>
                    <a:pt x="4275597" y="238307"/>
                    <a:pt x="4285011" y="243701"/>
                    <a:pt x="4273855" y="241606"/>
                  </a:cubicBezTo>
                  <a:cubicBezTo>
                    <a:pt x="4266721" y="237939"/>
                    <a:pt x="4261893" y="233423"/>
                    <a:pt x="4250553" y="231200"/>
                  </a:cubicBezTo>
                  <a:close/>
                  <a:moveTo>
                    <a:pt x="3489191" y="229134"/>
                  </a:moveTo>
                  <a:cubicBezTo>
                    <a:pt x="3503669" y="229772"/>
                    <a:pt x="3508531" y="232509"/>
                    <a:pt x="3511705" y="235971"/>
                  </a:cubicBezTo>
                  <a:cubicBezTo>
                    <a:pt x="3515939" y="240459"/>
                    <a:pt x="3517183" y="245980"/>
                    <a:pt x="3534103" y="250241"/>
                  </a:cubicBezTo>
                  <a:cubicBezTo>
                    <a:pt x="3518869" y="249434"/>
                    <a:pt x="3508775" y="245286"/>
                    <a:pt x="3499659" y="241039"/>
                  </a:cubicBezTo>
                  <a:cubicBezTo>
                    <a:pt x="3490539" y="236877"/>
                    <a:pt x="3482429" y="232063"/>
                    <a:pt x="3471215" y="229246"/>
                  </a:cubicBezTo>
                  <a:cubicBezTo>
                    <a:pt x="3478471" y="228942"/>
                    <a:pt x="3484365" y="228921"/>
                    <a:pt x="3489191" y="229134"/>
                  </a:cubicBezTo>
                  <a:close/>
                  <a:moveTo>
                    <a:pt x="2317848" y="228269"/>
                  </a:moveTo>
                  <a:cubicBezTo>
                    <a:pt x="2324219" y="229260"/>
                    <a:pt x="2320071" y="232261"/>
                    <a:pt x="2310742" y="236197"/>
                  </a:cubicBezTo>
                  <a:cubicBezTo>
                    <a:pt x="2301412" y="240133"/>
                    <a:pt x="2286844" y="244875"/>
                    <a:pt x="2272744" y="250425"/>
                  </a:cubicBezTo>
                  <a:cubicBezTo>
                    <a:pt x="2244373" y="261071"/>
                    <a:pt x="2216483" y="271278"/>
                    <a:pt x="2231009" y="270471"/>
                  </a:cubicBezTo>
                  <a:cubicBezTo>
                    <a:pt x="2211953" y="276063"/>
                    <a:pt x="2191241" y="283538"/>
                    <a:pt x="2167797" y="294808"/>
                  </a:cubicBezTo>
                  <a:cubicBezTo>
                    <a:pt x="2173969" y="287361"/>
                    <a:pt x="2204209" y="273699"/>
                    <a:pt x="2236516" y="260307"/>
                  </a:cubicBezTo>
                  <a:cubicBezTo>
                    <a:pt x="2252726" y="253752"/>
                    <a:pt x="2269346" y="247027"/>
                    <a:pt x="2283730" y="241209"/>
                  </a:cubicBezTo>
                  <a:cubicBezTo>
                    <a:pt x="2298241" y="235716"/>
                    <a:pt x="2310628" y="231412"/>
                    <a:pt x="2317848" y="228269"/>
                  </a:cubicBezTo>
                  <a:close/>
                  <a:moveTo>
                    <a:pt x="3689449" y="227816"/>
                  </a:moveTo>
                  <a:cubicBezTo>
                    <a:pt x="3695905" y="227901"/>
                    <a:pt x="3700137" y="228155"/>
                    <a:pt x="3704427" y="228849"/>
                  </a:cubicBezTo>
                  <a:cubicBezTo>
                    <a:pt x="3712991" y="230222"/>
                    <a:pt x="3721771" y="233252"/>
                    <a:pt x="3748767" y="239878"/>
                  </a:cubicBezTo>
                  <a:cubicBezTo>
                    <a:pt x="3723723" y="237938"/>
                    <a:pt x="3714195" y="239184"/>
                    <a:pt x="3726923" y="244875"/>
                  </a:cubicBezTo>
                  <a:cubicBezTo>
                    <a:pt x="3716163" y="241959"/>
                    <a:pt x="3703039" y="240288"/>
                    <a:pt x="3690963" y="238065"/>
                  </a:cubicBezTo>
                  <a:cubicBezTo>
                    <a:pt x="3684919" y="236961"/>
                    <a:pt x="3679143" y="235701"/>
                    <a:pt x="3674031" y="234101"/>
                  </a:cubicBezTo>
                  <a:cubicBezTo>
                    <a:pt x="3668921" y="232700"/>
                    <a:pt x="3664491" y="230916"/>
                    <a:pt x="3661163" y="228481"/>
                  </a:cubicBezTo>
                  <a:cubicBezTo>
                    <a:pt x="3674329" y="227688"/>
                    <a:pt x="3682993" y="227759"/>
                    <a:pt x="3689449" y="227816"/>
                  </a:cubicBezTo>
                  <a:close/>
                  <a:moveTo>
                    <a:pt x="2786025" y="227264"/>
                  </a:moveTo>
                  <a:cubicBezTo>
                    <a:pt x="2793033" y="230138"/>
                    <a:pt x="2759778" y="231610"/>
                    <a:pt x="2770325" y="234484"/>
                  </a:cubicBezTo>
                  <a:cubicBezTo>
                    <a:pt x="2761633" y="238264"/>
                    <a:pt x="2730005" y="228609"/>
                    <a:pt x="2726367" y="237174"/>
                  </a:cubicBezTo>
                  <a:cubicBezTo>
                    <a:pt x="2706321" y="241265"/>
                    <a:pt x="2721865" y="234569"/>
                    <a:pt x="2705117" y="233861"/>
                  </a:cubicBezTo>
                  <a:cubicBezTo>
                    <a:pt x="2703673" y="228213"/>
                    <a:pt x="2759849" y="233352"/>
                    <a:pt x="2786025" y="227264"/>
                  </a:cubicBezTo>
                  <a:close/>
                  <a:moveTo>
                    <a:pt x="3538603" y="221035"/>
                  </a:moveTo>
                  <a:cubicBezTo>
                    <a:pt x="3547239" y="220398"/>
                    <a:pt x="3552039" y="222012"/>
                    <a:pt x="3556443" y="223711"/>
                  </a:cubicBezTo>
                  <a:cubicBezTo>
                    <a:pt x="3576687" y="224178"/>
                    <a:pt x="3659691" y="238802"/>
                    <a:pt x="3631843" y="225806"/>
                  </a:cubicBezTo>
                  <a:cubicBezTo>
                    <a:pt x="3649369" y="226542"/>
                    <a:pt x="3657269" y="232899"/>
                    <a:pt x="3668523" y="237132"/>
                  </a:cubicBezTo>
                  <a:cubicBezTo>
                    <a:pt x="3608753" y="234739"/>
                    <a:pt x="3596903" y="234258"/>
                    <a:pt x="3552747" y="232502"/>
                  </a:cubicBezTo>
                  <a:cubicBezTo>
                    <a:pt x="3539807" y="227448"/>
                    <a:pt x="3553355" y="226344"/>
                    <a:pt x="3538603" y="221035"/>
                  </a:cubicBezTo>
                  <a:close/>
                  <a:moveTo>
                    <a:pt x="3196879" y="217934"/>
                  </a:moveTo>
                  <a:cubicBezTo>
                    <a:pt x="3217704" y="222592"/>
                    <a:pt x="3190664" y="225013"/>
                    <a:pt x="3219120" y="230053"/>
                  </a:cubicBezTo>
                  <a:cubicBezTo>
                    <a:pt x="3202245" y="231709"/>
                    <a:pt x="3185539" y="233408"/>
                    <a:pt x="3191329" y="236168"/>
                  </a:cubicBezTo>
                  <a:cubicBezTo>
                    <a:pt x="3173534" y="237754"/>
                    <a:pt x="3168452" y="223682"/>
                    <a:pt x="3137490" y="219958"/>
                  </a:cubicBezTo>
                  <a:cubicBezTo>
                    <a:pt x="3156050" y="220666"/>
                    <a:pt x="3161968" y="220213"/>
                    <a:pt x="3167730" y="219732"/>
                  </a:cubicBezTo>
                  <a:cubicBezTo>
                    <a:pt x="3173477" y="219137"/>
                    <a:pt x="3179055" y="218104"/>
                    <a:pt x="3196879" y="217934"/>
                  </a:cubicBezTo>
                  <a:close/>
                  <a:moveTo>
                    <a:pt x="2296174" y="217821"/>
                  </a:moveTo>
                  <a:cubicBezTo>
                    <a:pt x="2282824" y="222040"/>
                    <a:pt x="2274627" y="226060"/>
                    <a:pt x="2263938" y="231129"/>
                  </a:cubicBezTo>
                  <a:cubicBezTo>
                    <a:pt x="2253235" y="236154"/>
                    <a:pt x="2240041" y="242185"/>
                    <a:pt x="2216965" y="251175"/>
                  </a:cubicBezTo>
                  <a:cubicBezTo>
                    <a:pt x="2199381" y="250694"/>
                    <a:pt x="2239942" y="234909"/>
                    <a:pt x="2269926" y="222040"/>
                  </a:cubicBezTo>
                  <a:cubicBezTo>
                    <a:pt x="2276580" y="222748"/>
                    <a:pt x="2285570" y="221105"/>
                    <a:pt x="2296174" y="217821"/>
                  </a:cubicBezTo>
                  <a:close/>
                  <a:moveTo>
                    <a:pt x="2960819" y="216221"/>
                  </a:moveTo>
                  <a:cubicBezTo>
                    <a:pt x="2965675" y="216016"/>
                    <a:pt x="2969112" y="216469"/>
                    <a:pt x="2972559" y="217255"/>
                  </a:cubicBezTo>
                  <a:cubicBezTo>
                    <a:pt x="2979468" y="218911"/>
                    <a:pt x="2986362" y="221431"/>
                    <a:pt x="3004852" y="224008"/>
                  </a:cubicBezTo>
                  <a:cubicBezTo>
                    <a:pt x="2990935" y="226089"/>
                    <a:pt x="2982115" y="227589"/>
                    <a:pt x="2976127" y="228057"/>
                  </a:cubicBezTo>
                  <a:cubicBezTo>
                    <a:pt x="2970124" y="228496"/>
                    <a:pt x="2966967" y="228000"/>
                    <a:pt x="2964490" y="227009"/>
                  </a:cubicBezTo>
                  <a:cubicBezTo>
                    <a:pt x="2959520" y="225027"/>
                    <a:pt x="2957312" y="221120"/>
                    <a:pt x="2940564" y="219138"/>
                  </a:cubicBezTo>
                  <a:cubicBezTo>
                    <a:pt x="2949689" y="217290"/>
                    <a:pt x="2955964" y="216427"/>
                    <a:pt x="2960819" y="216221"/>
                  </a:cubicBezTo>
                  <a:close/>
                  <a:moveTo>
                    <a:pt x="3037031" y="212725"/>
                  </a:moveTo>
                  <a:cubicBezTo>
                    <a:pt x="3062768" y="214027"/>
                    <a:pt x="3089738" y="214381"/>
                    <a:pt x="3112432" y="218091"/>
                  </a:cubicBezTo>
                  <a:cubicBezTo>
                    <a:pt x="3073075" y="223187"/>
                    <a:pt x="3098473" y="231214"/>
                    <a:pt x="3146876" y="237599"/>
                  </a:cubicBezTo>
                  <a:cubicBezTo>
                    <a:pt x="3158966" y="238986"/>
                    <a:pt x="3172529" y="241053"/>
                    <a:pt x="3186912" y="243021"/>
                  </a:cubicBezTo>
                  <a:cubicBezTo>
                    <a:pt x="3201296" y="244932"/>
                    <a:pt x="3216473" y="246716"/>
                    <a:pt x="3231833" y="248274"/>
                  </a:cubicBezTo>
                  <a:cubicBezTo>
                    <a:pt x="3262554" y="251360"/>
                    <a:pt x="3293969" y="253512"/>
                    <a:pt x="3321221" y="253795"/>
                  </a:cubicBezTo>
                  <a:cubicBezTo>
                    <a:pt x="3331740" y="258651"/>
                    <a:pt x="3272606" y="259840"/>
                    <a:pt x="3295568" y="265390"/>
                  </a:cubicBezTo>
                  <a:cubicBezTo>
                    <a:pt x="3274701" y="264144"/>
                    <a:pt x="3251880" y="260293"/>
                    <a:pt x="3227529" y="255267"/>
                  </a:cubicBezTo>
                  <a:cubicBezTo>
                    <a:pt x="3215354" y="252747"/>
                    <a:pt x="3202797" y="249930"/>
                    <a:pt x="3189914" y="246999"/>
                  </a:cubicBezTo>
                  <a:cubicBezTo>
                    <a:pt x="3177045" y="244168"/>
                    <a:pt x="3163808" y="240728"/>
                    <a:pt x="3150415" y="238519"/>
                  </a:cubicBezTo>
                  <a:cubicBezTo>
                    <a:pt x="3118109" y="242752"/>
                    <a:pt x="3198620" y="247311"/>
                    <a:pt x="3143209" y="251445"/>
                  </a:cubicBezTo>
                  <a:cubicBezTo>
                    <a:pt x="3124009" y="244991"/>
                    <a:pt x="3138138" y="232348"/>
                    <a:pt x="3090804" y="237160"/>
                  </a:cubicBezTo>
                  <a:lnTo>
                    <a:pt x="3070972" y="239769"/>
                  </a:lnTo>
                  <a:lnTo>
                    <a:pt x="3103711" y="240928"/>
                  </a:lnTo>
                  <a:cubicBezTo>
                    <a:pt x="3111897" y="242139"/>
                    <a:pt x="3115922" y="244228"/>
                    <a:pt x="3111710" y="247353"/>
                  </a:cubicBezTo>
                  <a:cubicBezTo>
                    <a:pt x="3089838" y="250481"/>
                    <a:pt x="3081910" y="242228"/>
                    <a:pt x="3061849" y="243700"/>
                  </a:cubicBezTo>
                  <a:cubicBezTo>
                    <a:pt x="3083410" y="250963"/>
                    <a:pt x="3116156" y="256272"/>
                    <a:pt x="3149099" y="262076"/>
                  </a:cubicBezTo>
                  <a:cubicBezTo>
                    <a:pt x="3165564" y="264681"/>
                    <a:pt x="3182170" y="268758"/>
                    <a:pt x="3197460" y="272722"/>
                  </a:cubicBezTo>
                  <a:cubicBezTo>
                    <a:pt x="3212750" y="276771"/>
                    <a:pt x="3226751" y="281160"/>
                    <a:pt x="3238134" y="286129"/>
                  </a:cubicBezTo>
                  <a:cubicBezTo>
                    <a:pt x="3223509" y="285237"/>
                    <a:pt x="3207186" y="285605"/>
                    <a:pt x="3191528" y="285478"/>
                  </a:cubicBezTo>
                  <a:cubicBezTo>
                    <a:pt x="3183700" y="285407"/>
                    <a:pt x="3176040" y="285223"/>
                    <a:pt x="3168820" y="284699"/>
                  </a:cubicBezTo>
                  <a:cubicBezTo>
                    <a:pt x="3161614" y="284331"/>
                    <a:pt x="3154890" y="283836"/>
                    <a:pt x="3148873" y="282618"/>
                  </a:cubicBezTo>
                  <a:cubicBezTo>
                    <a:pt x="3175106" y="282406"/>
                    <a:pt x="3180429" y="280721"/>
                    <a:pt x="3175729" y="276870"/>
                  </a:cubicBezTo>
                  <a:cubicBezTo>
                    <a:pt x="3171029" y="273048"/>
                    <a:pt x="3156362" y="268772"/>
                    <a:pt x="3142700" y="265913"/>
                  </a:cubicBezTo>
                  <a:cubicBezTo>
                    <a:pt x="3115816" y="272835"/>
                    <a:pt x="3140096" y="270740"/>
                    <a:pt x="3158146" y="275214"/>
                  </a:cubicBezTo>
                  <a:cubicBezTo>
                    <a:pt x="3136457" y="275837"/>
                    <a:pt x="3117770" y="273869"/>
                    <a:pt x="3097681" y="273232"/>
                  </a:cubicBezTo>
                  <a:cubicBezTo>
                    <a:pt x="3074576" y="274917"/>
                    <a:pt x="3110974" y="284954"/>
                    <a:pt x="3124381" y="280664"/>
                  </a:cubicBezTo>
                  <a:cubicBezTo>
                    <a:pt x="3126193" y="289201"/>
                    <a:pt x="3062755" y="281400"/>
                    <a:pt x="3074916" y="291735"/>
                  </a:cubicBezTo>
                  <a:cubicBezTo>
                    <a:pt x="3052137" y="292924"/>
                    <a:pt x="3067894" y="288479"/>
                    <a:pt x="3036777" y="286256"/>
                  </a:cubicBezTo>
                  <a:cubicBezTo>
                    <a:pt x="3017834" y="290631"/>
                    <a:pt x="3066634" y="294751"/>
                    <a:pt x="3011917" y="299267"/>
                  </a:cubicBezTo>
                  <a:cubicBezTo>
                    <a:pt x="3046956" y="313990"/>
                    <a:pt x="2983135" y="296053"/>
                    <a:pt x="2996287" y="290263"/>
                  </a:cubicBezTo>
                  <a:cubicBezTo>
                    <a:pt x="2959847" y="298148"/>
                    <a:pt x="2998425" y="302495"/>
                    <a:pt x="2956237" y="310706"/>
                  </a:cubicBezTo>
                  <a:cubicBezTo>
                    <a:pt x="2918097" y="312730"/>
                    <a:pt x="2935822" y="305510"/>
                    <a:pt x="2933585" y="300711"/>
                  </a:cubicBezTo>
                  <a:cubicBezTo>
                    <a:pt x="2868377" y="314160"/>
                    <a:pt x="2962522" y="309913"/>
                    <a:pt x="2947488" y="318549"/>
                  </a:cubicBezTo>
                  <a:cubicBezTo>
                    <a:pt x="2918423" y="321961"/>
                    <a:pt x="2897499" y="317940"/>
                    <a:pt x="2877693" y="312858"/>
                  </a:cubicBezTo>
                  <a:cubicBezTo>
                    <a:pt x="2875088" y="320941"/>
                    <a:pt x="2869312" y="318846"/>
                    <a:pt x="2833183" y="322838"/>
                  </a:cubicBezTo>
                  <a:cubicBezTo>
                    <a:pt x="2840431" y="329549"/>
                    <a:pt x="2911897" y="316510"/>
                    <a:pt x="2889472" y="325174"/>
                  </a:cubicBezTo>
                  <a:cubicBezTo>
                    <a:pt x="2867259" y="326788"/>
                    <a:pt x="2852281" y="329110"/>
                    <a:pt x="2838945" y="331687"/>
                  </a:cubicBezTo>
                  <a:cubicBezTo>
                    <a:pt x="2825708" y="334787"/>
                    <a:pt x="2814071" y="338015"/>
                    <a:pt x="2798370" y="341129"/>
                  </a:cubicBezTo>
                  <a:cubicBezTo>
                    <a:pt x="2809328" y="343621"/>
                    <a:pt x="2826317" y="340053"/>
                    <a:pt x="2836694" y="342970"/>
                  </a:cubicBezTo>
                  <a:cubicBezTo>
                    <a:pt x="2828553" y="345688"/>
                    <a:pt x="2823712" y="345249"/>
                    <a:pt x="2818870" y="344725"/>
                  </a:cubicBezTo>
                  <a:cubicBezTo>
                    <a:pt x="2782826" y="349199"/>
                    <a:pt x="2712493" y="363455"/>
                    <a:pt x="2755687" y="367702"/>
                  </a:cubicBezTo>
                  <a:cubicBezTo>
                    <a:pt x="2730798" y="374059"/>
                    <a:pt x="2722092" y="364007"/>
                    <a:pt x="2703758" y="363710"/>
                  </a:cubicBezTo>
                  <a:cubicBezTo>
                    <a:pt x="2697090" y="366839"/>
                    <a:pt x="2693962" y="370506"/>
                    <a:pt x="2689091" y="372544"/>
                  </a:cubicBezTo>
                  <a:cubicBezTo>
                    <a:pt x="2684207" y="374484"/>
                    <a:pt x="2677653" y="375078"/>
                    <a:pt x="2664062" y="372261"/>
                  </a:cubicBezTo>
                  <a:cubicBezTo>
                    <a:pt x="2684264" y="378646"/>
                    <a:pt x="2657436" y="391954"/>
                    <a:pt x="2642968" y="403477"/>
                  </a:cubicBezTo>
                  <a:cubicBezTo>
                    <a:pt x="2666298" y="401736"/>
                    <a:pt x="2680626" y="399867"/>
                    <a:pt x="2692956" y="399513"/>
                  </a:cubicBezTo>
                  <a:cubicBezTo>
                    <a:pt x="2705301" y="399244"/>
                    <a:pt x="2715438" y="399712"/>
                    <a:pt x="2730006" y="401835"/>
                  </a:cubicBezTo>
                  <a:cubicBezTo>
                    <a:pt x="2706137" y="404185"/>
                    <a:pt x="2702215" y="406167"/>
                    <a:pt x="2700304" y="408546"/>
                  </a:cubicBezTo>
                  <a:cubicBezTo>
                    <a:pt x="2698435" y="411108"/>
                    <a:pt x="2698378" y="413359"/>
                    <a:pt x="2682664" y="418243"/>
                  </a:cubicBezTo>
                  <a:cubicBezTo>
                    <a:pt x="2667049" y="406819"/>
                    <a:pt x="2676548" y="407470"/>
                    <a:pt x="2617697" y="414732"/>
                  </a:cubicBezTo>
                  <a:cubicBezTo>
                    <a:pt x="2627168" y="405219"/>
                    <a:pt x="2652410" y="393341"/>
                    <a:pt x="2616621" y="390609"/>
                  </a:cubicBezTo>
                  <a:cubicBezTo>
                    <a:pt x="2608976" y="404610"/>
                    <a:pt x="2587953" y="409961"/>
                    <a:pt x="2571715" y="423552"/>
                  </a:cubicBezTo>
                  <a:cubicBezTo>
                    <a:pt x="2581115" y="410117"/>
                    <a:pt x="2511674" y="426709"/>
                    <a:pt x="2523354" y="418003"/>
                  </a:cubicBezTo>
                  <a:cubicBezTo>
                    <a:pt x="2513274" y="418413"/>
                    <a:pt x="2497503" y="425619"/>
                    <a:pt x="2488216" y="424982"/>
                  </a:cubicBezTo>
                  <a:cubicBezTo>
                    <a:pt x="2454196" y="440003"/>
                    <a:pt x="2517946" y="426001"/>
                    <a:pt x="2532584" y="433292"/>
                  </a:cubicBezTo>
                  <a:cubicBezTo>
                    <a:pt x="2512977" y="439097"/>
                    <a:pt x="2501991" y="434949"/>
                    <a:pt x="2476465" y="448087"/>
                  </a:cubicBezTo>
                  <a:cubicBezTo>
                    <a:pt x="2481350" y="439918"/>
                    <a:pt x="2513670" y="433179"/>
                    <a:pt x="2470123" y="438063"/>
                  </a:cubicBezTo>
                  <a:cubicBezTo>
                    <a:pt x="2442361" y="448058"/>
                    <a:pt x="2447486" y="451456"/>
                    <a:pt x="2448406" y="455647"/>
                  </a:cubicBezTo>
                  <a:cubicBezTo>
                    <a:pt x="2441752" y="465585"/>
                    <a:pt x="2439544" y="452631"/>
                    <a:pt x="2420729" y="453721"/>
                  </a:cubicBezTo>
                  <a:cubicBezTo>
                    <a:pt x="2406458" y="456269"/>
                    <a:pt x="2390871" y="460417"/>
                    <a:pt x="2374987" y="465004"/>
                  </a:cubicBezTo>
                  <a:cubicBezTo>
                    <a:pt x="2383849" y="467581"/>
                    <a:pt x="2407308" y="463886"/>
                    <a:pt x="2399521" y="461833"/>
                  </a:cubicBezTo>
                  <a:cubicBezTo>
                    <a:pt x="2436387" y="450380"/>
                    <a:pt x="2403174" y="468303"/>
                    <a:pt x="2434136" y="464183"/>
                  </a:cubicBezTo>
                  <a:cubicBezTo>
                    <a:pt x="2407818" y="468331"/>
                    <a:pt x="2367498" y="484980"/>
                    <a:pt x="2384557" y="489411"/>
                  </a:cubicBezTo>
                  <a:cubicBezTo>
                    <a:pt x="2348272" y="501417"/>
                    <a:pt x="2358324" y="487174"/>
                    <a:pt x="2343303" y="488024"/>
                  </a:cubicBezTo>
                  <a:cubicBezTo>
                    <a:pt x="2358749" y="493786"/>
                    <a:pt x="2283631" y="510576"/>
                    <a:pt x="2301823" y="515659"/>
                  </a:cubicBezTo>
                  <a:cubicBezTo>
                    <a:pt x="2263330" y="529419"/>
                    <a:pt x="2283079" y="513167"/>
                    <a:pt x="2284396" y="510562"/>
                  </a:cubicBezTo>
                  <a:cubicBezTo>
                    <a:pt x="2255260" y="514031"/>
                    <a:pt x="2267294" y="522185"/>
                    <a:pt x="2232524" y="533398"/>
                  </a:cubicBezTo>
                  <a:cubicBezTo>
                    <a:pt x="2260612" y="529108"/>
                    <a:pt x="2297930" y="517910"/>
                    <a:pt x="2274231" y="534134"/>
                  </a:cubicBezTo>
                  <a:cubicBezTo>
                    <a:pt x="2305872" y="518660"/>
                    <a:pt x="2310289" y="542670"/>
                    <a:pt x="2339396" y="540519"/>
                  </a:cubicBezTo>
                  <a:cubicBezTo>
                    <a:pt x="2278407" y="550797"/>
                    <a:pt x="2301030" y="532562"/>
                    <a:pt x="2232651" y="542883"/>
                  </a:cubicBezTo>
                  <a:cubicBezTo>
                    <a:pt x="2258346" y="541991"/>
                    <a:pt x="2156104" y="580059"/>
                    <a:pt x="2189189" y="577129"/>
                  </a:cubicBezTo>
                  <a:cubicBezTo>
                    <a:pt x="2147850" y="587110"/>
                    <a:pt x="2120711" y="598563"/>
                    <a:pt x="2097351" y="603405"/>
                  </a:cubicBezTo>
                  <a:cubicBezTo>
                    <a:pt x="2086634" y="609308"/>
                    <a:pt x="2101443" y="607284"/>
                    <a:pt x="2107998" y="607850"/>
                  </a:cubicBezTo>
                  <a:cubicBezTo>
                    <a:pt x="2085247" y="617986"/>
                    <a:pt x="2069787" y="619161"/>
                    <a:pt x="2050647" y="625263"/>
                  </a:cubicBezTo>
                  <a:cubicBezTo>
                    <a:pt x="2022347" y="643200"/>
                    <a:pt x="2021540" y="648240"/>
                    <a:pt x="2007185" y="642860"/>
                  </a:cubicBezTo>
                  <a:cubicBezTo>
                    <a:pt x="1990918" y="658348"/>
                    <a:pt x="2031691" y="641091"/>
                    <a:pt x="2011913" y="656876"/>
                  </a:cubicBezTo>
                  <a:cubicBezTo>
                    <a:pt x="1990210" y="671444"/>
                    <a:pt x="1986600" y="655375"/>
                    <a:pt x="1964770" y="670014"/>
                  </a:cubicBezTo>
                  <a:cubicBezTo>
                    <a:pt x="1941779" y="685827"/>
                    <a:pt x="1994896" y="661449"/>
                    <a:pt x="1999257" y="667338"/>
                  </a:cubicBezTo>
                  <a:cubicBezTo>
                    <a:pt x="1985213" y="672619"/>
                    <a:pt x="1969781" y="680320"/>
                    <a:pt x="1953147" y="689919"/>
                  </a:cubicBezTo>
                  <a:cubicBezTo>
                    <a:pt x="1939556" y="691717"/>
                    <a:pt x="1950528" y="684171"/>
                    <a:pt x="1935380" y="686974"/>
                  </a:cubicBezTo>
                  <a:cubicBezTo>
                    <a:pt x="1935521" y="695369"/>
                    <a:pt x="1927947" y="698470"/>
                    <a:pt x="1902563" y="700523"/>
                  </a:cubicBezTo>
                  <a:cubicBezTo>
                    <a:pt x="1923148" y="702264"/>
                    <a:pt x="1871517" y="722325"/>
                    <a:pt x="1872494" y="733027"/>
                  </a:cubicBezTo>
                  <a:cubicBezTo>
                    <a:pt x="1897354" y="722622"/>
                    <a:pt x="1921364" y="700891"/>
                    <a:pt x="1957125" y="694378"/>
                  </a:cubicBezTo>
                  <a:cubicBezTo>
                    <a:pt x="1951561" y="704529"/>
                    <a:pt x="1925455" y="713434"/>
                    <a:pt x="1902450" y="724604"/>
                  </a:cubicBezTo>
                  <a:cubicBezTo>
                    <a:pt x="1912063" y="724476"/>
                    <a:pt x="1924295" y="719422"/>
                    <a:pt x="1937022" y="713476"/>
                  </a:cubicBezTo>
                  <a:cubicBezTo>
                    <a:pt x="1943407" y="710532"/>
                    <a:pt x="1949820" y="707233"/>
                    <a:pt x="1956233" y="704458"/>
                  </a:cubicBezTo>
                  <a:cubicBezTo>
                    <a:pt x="1962703" y="701783"/>
                    <a:pt x="1969003" y="699390"/>
                    <a:pt x="1974864" y="697748"/>
                  </a:cubicBezTo>
                  <a:cubicBezTo>
                    <a:pt x="1980626" y="690443"/>
                    <a:pt x="1963538" y="691391"/>
                    <a:pt x="1969838" y="683888"/>
                  </a:cubicBezTo>
                  <a:cubicBezTo>
                    <a:pt x="2004339" y="667296"/>
                    <a:pt x="1974411" y="689692"/>
                    <a:pt x="2004155" y="681269"/>
                  </a:cubicBezTo>
                  <a:cubicBezTo>
                    <a:pt x="2044319" y="663006"/>
                    <a:pt x="2050420" y="641926"/>
                    <a:pt x="2079457" y="642521"/>
                  </a:cubicBezTo>
                  <a:cubicBezTo>
                    <a:pt x="2116294" y="621016"/>
                    <a:pt x="2044857" y="650194"/>
                    <a:pt x="2088602" y="627458"/>
                  </a:cubicBezTo>
                  <a:cubicBezTo>
                    <a:pt x="2129757" y="606009"/>
                    <a:pt x="2099022" y="627174"/>
                    <a:pt x="2109314" y="626721"/>
                  </a:cubicBezTo>
                  <a:cubicBezTo>
                    <a:pt x="2124547" y="618779"/>
                    <a:pt x="2150837" y="607496"/>
                    <a:pt x="2142470" y="606859"/>
                  </a:cubicBezTo>
                  <a:cubicBezTo>
                    <a:pt x="2164541" y="604056"/>
                    <a:pt x="2195149" y="595816"/>
                    <a:pt x="2230811" y="595491"/>
                  </a:cubicBezTo>
                  <a:cubicBezTo>
                    <a:pt x="2173375" y="618680"/>
                    <a:pt x="2148728" y="619105"/>
                    <a:pt x="2147326" y="630473"/>
                  </a:cubicBezTo>
                  <a:cubicBezTo>
                    <a:pt x="2094237" y="645579"/>
                    <a:pt x="2160875" y="612069"/>
                    <a:pt x="2190406" y="605755"/>
                  </a:cubicBezTo>
                  <a:cubicBezTo>
                    <a:pt x="2175386" y="608161"/>
                    <a:pt x="2159954" y="611120"/>
                    <a:pt x="2142952" y="616472"/>
                  </a:cubicBezTo>
                  <a:cubicBezTo>
                    <a:pt x="2134443" y="619147"/>
                    <a:pt x="2125552" y="622432"/>
                    <a:pt x="2116124" y="626551"/>
                  </a:cubicBezTo>
                  <a:cubicBezTo>
                    <a:pt x="2106738" y="630742"/>
                    <a:pt x="2096629" y="635386"/>
                    <a:pt x="2086323" y="642039"/>
                  </a:cubicBezTo>
                  <a:cubicBezTo>
                    <a:pt x="2096813" y="637523"/>
                    <a:pt x="2104826" y="634862"/>
                    <a:pt x="2110475" y="632866"/>
                  </a:cubicBezTo>
                  <a:cubicBezTo>
                    <a:pt x="2116152" y="630898"/>
                    <a:pt x="2119550" y="629808"/>
                    <a:pt x="2121305" y="629397"/>
                  </a:cubicBezTo>
                  <a:cubicBezTo>
                    <a:pt x="2124802" y="628576"/>
                    <a:pt x="2121645" y="630431"/>
                    <a:pt x="2116563" y="633361"/>
                  </a:cubicBezTo>
                  <a:cubicBezTo>
                    <a:pt x="2111480" y="636292"/>
                    <a:pt x="2104458" y="640284"/>
                    <a:pt x="2100225" y="643710"/>
                  </a:cubicBezTo>
                  <a:cubicBezTo>
                    <a:pt x="2096063" y="647292"/>
                    <a:pt x="2094690" y="650279"/>
                    <a:pt x="2100608" y="650746"/>
                  </a:cubicBezTo>
                  <a:cubicBezTo>
                    <a:pt x="2080490" y="659014"/>
                    <a:pt x="2057499" y="672095"/>
                    <a:pt x="2044220" y="668825"/>
                  </a:cubicBezTo>
                  <a:cubicBezTo>
                    <a:pt x="2053960" y="663473"/>
                    <a:pt x="2060203" y="663983"/>
                    <a:pt x="2067621" y="662426"/>
                  </a:cubicBezTo>
                  <a:cubicBezTo>
                    <a:pt x="2074162" y="658136"/>
                    <a:pt x="2070552" y="657442"/>
                    <a:pt x="2080306" y="652048"/>
                  </a:cubicBezTo>
                  <a:cubicBezTo>
                    <a:pt x="2068896" y="649444"/>
                    <a:pt x="2046938" y="664195"/>
                    <a:pt x="2030615" y="669787"/>
                  </a:cubicBezTo>
                  <a:cubicBezTo>
                    <a:pt x="2022446" y="684015"/>
                    <a:pt x="2042464" y="683704"/>
                    <a:pt x="2071656" y="678352"/>
                  </a:cubicBezTo>
                  <a:cubicBezTo>
                    <a:pt x="2086323" y="675818"/>
                    <a:pt x="2103028" y="671444"/>
                    <a:pt x="2120229" y="668004"/>
                  </a:cubicBezTo>
                  <a:cubicBezTo>
                    <a:pt x="2137444" y="664592"/>
                    <a:pt x="2154659" y="661067"/>
                    <a:pt x="2169539" y="658462"/>
                  </a:cubicBezTo>
                  <a:cubicBezTo>
                    <a:pt x="2156684" y="666276"/>
                    <a:pt x="2146406" y="670155"/>
                    <a:pt x="2136581" y="673270"/>
                  </a:cubicBezTo>
                  <a:cubicBezTo>
                    <a:pt x="2126784" y="676441"/>
                    <a:pt x="2117313" y="678536"/>
                    <a:pt x="2106752" y="683930"/>
                  </a:cubicBezTo>
                  <a:cubicBezTo>
                    <a:pt x="2110022" y="684794"/>
                    <a:pt x="2114213" y="684044"/>
                    <a:pt x="2118927" y="682543"/>
                  </a:cubicBezTo>
                  <a:cubicBezTo>
                    <a:pt x="2123712" y="681184"/>
                    <a:pt x="2128993" y="679018"/>
                    <a:pt x="2134344" y="676781"/>
                  </a:cubicBezTo>
                  <a:cubicBezTo>
                    <a:pt x="2145033" y="672293"/>
                    <a:pt x="2155948" y="667480"/>
                    <a:pt x="2163394" y="668046"/>
                  </a:cubicBezTo>
                  <a:cubicBezTo>
                    <a:pt x="2179831" y="657910"/>
                    <a:pt x="2180879" y="652431"/>
                    <a:pt x="2192303" y="643809"/>
                  </a:cubicBezTo>
                  <a:cubicBezTo>
                    <a:pt x="2165504" y="647532"/>
                    <a:pt x="2128908" y="665639"/>
                    <a:pt x="2105138" y="664832"/>
                  </a:cubicBezTo>
                  <a:cubicBezTo>
                    <a:pt x="2129488" y="651723"/>
                    <a:pt x="2185819" y="642606"/>
                    <a:pt x="2181870" y="639265"/>
                  </a:cubicBezTo>
                  <a:cubicBezTo>
                    <a:pt x="2205611" y="630926"/>
                    <a:pt x="2189444" y="650958"/>
                    <a:pt x="2232793" y="643186"/>
                  </a:cubicBezTo>
                  <a:cubicBezTo>
                    <a:pt x="2229126" y="633602"/>
                    <a:pt x="2221467" y="625376"/>
                    <a:pt x="2164612" y="634833"/>
                  </a:cubicBezTo>
                  <a:cubicBezTo>
                    <a:pt x="2181955" y="616797"/>
                    <a:pt x="2215932" y="604056"/>
                    <a:pt x="2237889" y="604934"/>
                  </a:cubicBezTo>
                  <a:cubicBezTo>
                    <a:pt x="2257497" y="596340"/>
                    <a:pt x="2236912" y="589743"/>
                    <a:pt x="2264590" y="586062"/>
                  </a:cubicBezTo>
                  <a:cubicBezTo>
                    <a:pt x="2283957" y="584363"/>
                    <a:pt x="2263047" y="592645"/>
                    <a:pt x="2247955" y="599979"/>
                  </a:cubicBezTo>
                  <a:cubicBezTo>
                    <a:pt x="2292918" y="591626"/>
                    <a:pt x="2338221" y="583627"/>
                    <a:pt x="2373005" y="589318"/>
                  </a:cubicBezTo>
                  <a:cubicBezTo>
                    <a:pt x="2346744" y="603022"/>
                    <a:pt x="2358409" y="597912"/>
                    <a:pt x="2322790" y="611333"/>
                  </a:cubicBezTo>
                  <a:cubicBezTo>
                    <a:pt x="2362798" y="603900"/>
                    <a:pt x="2390149" y="598506"/>
                    <a:pt x="2406359" y="600191"/>
                  </a:cubicBezTo>
                  <a:cubicBezTo>
                    <a:pt x="2409870" y="597643"/>
                    <a:pt x="2413636" y="595292"/>
                    <a:pt x="2417657" y="593325"/>
                  </a:cubicBezTo>
                  <a:cubicBezTo>
                    <a:pt x="2421720" y="591470"/>
                    <a:pt x="2425981" y="589856"/>
                    <a:pt x="2430384" y="588497"/>
                  </a:cubicBezTo>
                  <a:cubicBezTo>
                    <a:pt x="2439190" y="585765"/>
                    <a:pt x="2448562" y="583981"/>
                    <a:pt x="2457948" y="582976"/>
                  </a:cubicBezTo>
                  <a:cubicBezTo>
                    <a:pt x="2476720" y="580951"/>
                    <a:pt x="2495549" y="582027"/>
                    <a:pt x="2510287" y="584703"/>
                  </a:cubicBezTo>
                  <a:cubicBezTo>
                    <a:pt x="2483402" y="595250"/>
                    <a:pt x="2478985" y="591498"/>
                    <a:pt x="2469840" y="600163"/>
                  </a:cubicBezTo>
                  <a:cubicBezTo>
                    <a:pt x="2508135" y="598209"/>
                    <a:pt x="2540526" y="576803"/>
                    <a:pt x="2550890" y="569272"/>
                  </a:cubicBezTo>
                  <a:cubicBezTo>
                    <a:pt x="2595824" y="569753"/>
                    <a:pt x="2534467" y="583514"/>
                    <a:pt x="2526738" y="590904"/>
                  </a:cubicBezTo>
                  <a:cubicBezTo>
                    <a:pt x="2555561" y="589092"/>
                    <a:pt x="2566165" y="587336"/>
                    <a:pt x="2579742" y="586444"/>
                  </a:cubicBezTo>
                  <a:cubicBezTo>
                    <a:pt x="2586042" y="588002"/>
                    <a:pt x="2582956" y="590550"/>
                    <a:pt x="2575707" y="593636"/>
                  </a:cubicBezTo>
                  <a:cubicBezTo>
                    <a:pt x="2568473" y="596765"/>
                    <a:pt x="2556949" y="600106"/>
                    <a:pt x="2545991" y="602258"/>
                  </a:cubicBezTo>
                  <a:cubicBezTo>
                    <a:pt x="2550635" y="603815"/>
                    <a:pt x="2557359" y="602753"/>
                    <a:pt x="2564962" y="600559"/>
                  </a:cubicBezTo>
                  <a:cubicBezTo>
                    <a:pt x="2572564" y="598350"/>
                    <a:pt x="2581016" y="594939"/>
                    <a:pt x="2589340" y="592518"/>
                  </a:cubicBezTo>
                  <a:cubicBezTo>
                    <a:pt x="2589722" y="594613"/>
                    <a:pt x="2591124" y="596581"/>
                    <a:pt x="2589114" y="599044"/>
                  </a:cubicBezTo>
                  <a:cubicBezTo>
                    <a:pt x="2587103" y="601465"/>
                    <a:pt x="2581681" y="604396"/>
                    <a:pt x="2568685" y="609209"/>
                  </a:cubicBezTo>
                  <a:cubicBezTo>
                    <a:pt x="2523311" y="610993"/>
                    <a:pt x="2560785" y="596892"/>
                    <a:pt x="2529852" y="595944"/>
                  </a:cubicBezTo>
                  <a:cubicBezTo>
                    <a:pt x="2519418" y="597133"/>
                    <a:pt x="2509168" y="598251"/>
                    <a:pt x="2496441" y="602470"/>
                  </a:cubicBezTo>
                  <a:cubicBezTo>
                    <a:pt x="2507328" y="605967"/>
                    <a:pt x="2512835" y="610327"/>
                    <a:pt x="2519022" y="618808"/>
                  </a:cubicBezTo>
                  <a:cubicBezTo>
                    <a:pt x="2526766" y="603504"/>
                    <a:pt x="2538332" y="617307"/>
                    <a:pt x="2571630" y="614320"/>
                  </a:cubicBezTo>
                  <a:cubicBezTo>
                    <a:pt x="2578015" y="604608"/>
                    <a:pt x="2613393" y="599851"/>
                    <a:pt x="2604856" y="608869"/>
                  </a:cubicBezTo>
                  <a:cubicBezTo>
                    <a:pt x="2621689" y="603348"/>
                    <a:pt x="2638621" y="597784"/>
                    <a:pt x="2655454" y="592263"/>
                  </a:cubicBezTo>
                  <a:cubicBezTo>
                    <a:pt x="2625922" y="590054"/>
                    <a:pt x="2621095" y="592603"/>
                    <a:pt x="2626446" y="583358"/>
                  </a:cubicBezTo>
                  <a:cubicBezTo>
                    <a:pt x="2665223" y="575147"/>
                    <a:pt x="2655128" y="582098"/>
                    <a:pt x="2692319" y="583273"/>
                  </a:cubicBezTo>
                  <a:cubicBezTo>
                    <a:pt x="2668394" y="591031"/>
                    <a:pt x="2673745" y="594585"/>
                    <a:pt x="2638126" y="604042"/>
                  </a:cubicBezTo>
                  <a:cubicBezTo>
                    <a:pt x="2647512" y="613031"/>
                    <a:pt x="2684037" y="590097"/>
                    <a:pt x="2698025" y="593679"/>
                  </a:cubicBezTo>
                  <a:cubicBezTo>
                    <a:pt x="2701705" y="590323"/>
                    <a:pt x="2704466" y="585255"/>
                    <a:pt x="2711261" y="581518"/>
                  </a:cubicBezTo>
                  <a:cubicBezTo>
                    <a:pt x="2718099" y="577950"/>
                    <a:pt x="2728816" y="574906"/>
                    <a:pt x="2748764" y="577922"/>
                  </a:cubicBezTo>
                  <a:cubicBezTo>
                    <a:pt x="2758745" y="574552"/>
                    <a:pt x="2752685" y="571792"/>
                    <a:pt x="2741303" y="571353"/>
                  </a:cubicBezTo>
                  <a:cubicBezTo>
                    <a:pt x="2729864" y="570602"/>
                    <a:pt x="2713484" y="573760"/>
                    <a:pt x="2702513" y="579975"/>
                  </a:cubicBezTo>
                  <a:cubicBezTo>
                    <a:pt x="2691711" y="578403"/>
                    <a:pt x="2680852" y="576817"/>
                    <a:pt x="2670093" y="575246"/>
                  </a:cubicBezTo>
                  <a:cubicBezTo>
                    <a:pt x="2694202" y="567431"/>
                    <a:pt x="2688865" y="563821"/>
                    <a:pt x="2724838" y="554393"/>
                  </a:cubicBezTo>
                  <a:cubicBezTo>
                    <a:pt x="2726056" y="556714"/>
                    <a:pt x="2723040" y="559645"/>
                    <a:pt x="2723536" y="562066"/>
                  </a:cubicBezTo>
                  <a:cubicBezTo>
                    <a:pt x="2724045" y="564557"/>
                    <a:pt x="2727981" y="566200"/>
                    <a:pt x="2743299" y="567304"/>
                  </a:cubicBezTo>
                  <a:cubicBezTo>
                    <a:pt x="2749472" y="563651"/>
                    <a:pt x="2738854" y="561584"/>
                    <a:pt x="2761095" y="556375"/>
                  </a:cubicBezTo>
                  <a:cubicBezTo>
                    <a:pt x="2754469" y="555270"/>
                    <a:pt x="2743497" y="558866"/>
                    <a:pt x="2734026" y="560806"/>
                  </a:cubicBezTo>
                  <a:cubicBezTo>
                    <a:pt x="2763643" y="548291"/>
                    <a:pt x="2765866" y="527989"/>
                    <a:pt x="2852847" y="516338"/>
                  </a:cubicBezTo>
                  <a:cubicBezTo>
                    <a:pt x="2863720" y="509727"/>
                    <a:pt x="2801471" y="511737"/>
                    <a:pt x="2787823" y="503823"/>
                  </a:cubicBezTo>
                  <a:cubicBezTo>
                    <a:pt x="2818360" y="499137"/>
                    <a:pt x="2832362" y="501063"/>
                    <a:pt x="2844084" y="504347"/>
                  </a:cubicBezTo>
                  <a:cubicBezTo>
                    <a:pt x="2849945" y="506003"/>
                    <a:pt x="2855225" y="508000"/>
                    <a:pt x="2861710" y="509698"/>
                  </a:cubicBezTo>
                  <a:cubicBezTo>
                    <a:pt x="2868193" y="511440"/>
                    <a:pt x="2875824" y="512643"/>
                    <a:pt x="2886569" y="513733"/>
                  </a:cubicBezTo>
                  <a:cubicBezTo>
                    <a:pt x="2891397" y="515248"/>
                    <a:pt x="2878344" y="516904"/>
                    <a:pt x="2867995" y="520005"/>
                  </a:cubicBezTo>
                  <a:cubicBezTo>
                    <a:pt x="2857604" y="522879"/>
                    <a:pt x="2849718" y="526022"/>
                    <a:pt x="2864385" y="528287"/>
                  </a:cubicBezTo>
                  <a:cubicBezTo>
                    <a:pt x="2844225" y="530722"/>
                    <a:pt x="2822551" y="534643"/>
                    <a:pt x="2803665" y="535705"/>
                  </a:cubicBezTo>
                  <a:cubicBezTo>
                    <a:pt x="2784327" y="541241"/>
                    <a:pt x="2843744" y="536045"/>
                    <a:pt x="2825552" y="544808"/>
                  </a:cubicBezTo>
                  <a:cubicBezTo>
                    <a:pt x="2838152" y="543279"/>
                    <a:pt x="2851346" y="542302"/>
                    <a:pt x="2864060" y="541425"/>
                  </a:cubicBezTo>
                  <a:cubicBezTo>
                    <a:pt x="2870416" y="540986"/>
                    <a:pt x="2876659" y="540561"/>
                    <a:pt x="2882648" y="540150"/>
                  </a:cubicBezTo>
                  <a:cubicBezTo>
                    <a:pt x="2888679" y="539966"/>
                    <a:pt x="2894469" y="539740"/>
                    <a:pt x="2899863" y="539400"/>
                  </a:cubicBezTo>
                  <a:cubicBezTo>
                    <a:pt x="2921467" y="538055"/>
                    <a:pt x="2936941" y="535026"/>
                    <a:pt x="2937988" y="526234"/>
                  </a:cubicBezTo>
                  <a:cubicBezTo>
                    <a:pt x="2891284" y="533950"/>
                    <a:pt x="2934095" y="523672"/>
                    <a:pt x="2916484" y="516055"/>
                  </a:cubicBezTo>
                  <a:cubicBezTo>
                    <a:pt x="2954892" y="514880"/>
                    <a:pt x="2951211" y="527282"/>
                    <a:pt x="3015498" y="521194"/>
                  </a:cubicBezTo>
                  <a:cubicBezTo>
                    <a:pt x="3033747" y="516791"/>
                    <a:pt x="3000478" y="514399"/>
                    <a:pt x="3010968" y="510293"/>
                  </a:cubicBezTo>
                  <a:cubicBezTo>
                    <a:pt x="2999543" y="508467"/>
                    <a:pt x="2977671" y="516494"/>
                    <a:pt x="2967025" y="513903"/>
                  </a:cubicBezTo>
                  <a:cubicBezTo>
                    <a:pt x="2928701" y="504899"/>
                    <a:pt x="3026796" y="501700"/>
                    <a:pt x="3014748" y="491606"/>
                  </a:cubicBezTo>
                  <a:cubicBezTo>
                    <a:pt x="3036380" y="486212"/>
                    <a:pt x="3042170" y="496900"/>
                    <a:pt x="3056979" y="498486"/>
                  </a:cubicBezTo>
                  <a:cubicBezTo>
                    <a:pt x="3030165" y="498231"/>
                    <a:pt x="3035134" y="500213"/>
                    <a:pt x="3039353" y="502846"/>
                  </a:cubicBezTo>
                  <a:cubicBezTo>
                    <a:pt x="3041448" y="504163"/>
                    <a:pt x="3043360" y="505650"/>
                    <a:pt x="3041024" y="507094"/>
                  </a:cubicBezTo>
                  <a:cubicBezTo>
                    <a:pt x="3039849" y="507816"/>
                    <a:pt x="3037626" y="508538"/>
                    <a:pt x="3033818" y="509217"/>
                  </a:cubicBezTo>
                  <a:cubicBezTo>
                    <a:pt x="3030038" y="510038"/>
                    <a:pt x="3024700" y="510958"/>
                    <a:pt x="3017296" y="511879"/>
                  </a:cubicBezTo>
                  <a:cubicBezTo>
                    <a:pt x="3033860" y="511015"/>
                    <a:pt x="3050806" y="511482"/>
                    <a:pt x="3067724" y="511426"/>
                  </a:cubicBezTo>
                  <a:cubicBezTo>
                    <a:pt x="3072155" y="504701"/>
                    <a:pt x="3132875" y="498444"/>
                    <a:pt x="3099096" y="491393"/>
                  </a:cubicBezTo>
                  <a:cubicBezTo>
                    <a:pt x="3092598" y="494409"/>
                    <a:pt x="3102763" y="497552"/>
                    <a:pt x="3080182" y="500482"/>
                  </a:cubicBezTo>
                  <a:cubicBezTo>
                    <a:pt x="3037300" y="493658"/>
                    <a:pt x="3096152" y="486367"/>
                    <a:pt x="3042128" y="489171"/>
                  </a:cubicBezTo>
                  <a:cubicBezTo>
                    <a:pt x="3017013" y="485405"/>
                    <a:pt x="3050339" y="481851"/>
                    <a:pt x="3037810" y="478100"/>
                  </a:cubicBezTo>
                  <a:cubicBezTo>
                    <a:pt x="3060816" y="480181"/>
                    <a:pt x="3134220" y="483083"/>
                    <a:pt x="3176904" y="490289"/>
                  </a:cubicBezTo>
                  <a:cubicBezTo>
                    <a:pt x="3200376" y="483522"/>
                    <a:pt x="3144880" y="487684"/>
                    <a:pt x="3162506" y="480846"/>
                  </a:cubicBezTo>
                  <a:cubicBezTo>
                    <a:pt x="3170406" y="480974"/>
                    <a:pt x="3180004" y="481002"/>
                    <a:pt x="3189929" y="481356"/>
                  </a:cubicBezTo>
                  <a:cubicBezTo>
                    <a:pt x="3199867" y="481908"/>
                    <a:pt x="3210103" y="482375"/>
                    <a:pt x="3219220" y="482432"/>
                  </a:cubicBezTo>
                  <a:cubicBezTo>
                    <a:pt x="3237440" y="482559"/>
                    <a:pt x="3251172" y="481087"/>
                    <a:pt x="3249091" y="475438"/>
                  </a:cubicBezTo>
                  <a:cubicBezTo>
                    <a:pt x="3306173" y="476075"/>
                    <a:pt x="3268713" y="482885"/>
                    <a:pt x="3292242" y="490954"/>
                  </a:cubicBezTo>
                  <a:cubicBezTo>
                    <a:pt x="3266306" y="494876"/>
                    <a:pt x="3267651" y="477378"/>
                    <a:pt x="3235939" y="485745"/>
                  </a:cubicBezTo>
                  <a:cubicBezTo>
                    <a:pt x="3214618" y="494055"/>
                    <a:pt x="3277844" y="494480"/>
                    <a:pt x="3298429" y="493191"/>
                  </a:cubicBezTo>
                  <a:cubicBezTo>
                    <a:pt x="3305111" y="490516"/>
                    <a:pt x="3295201" y="486792"/>
                    <a:pt x="3317711" y="485122"/>
                  </a:cubicBezTo>
                  <a:cubicBezTo>
                    <a:pt x="3342373" y="486014"/>
                    <a:pt x="3349834" y="497000"/>
                    <a:pt x="3315063" y="494211"/>
                  </a:cubicBezTo>
                  <a:cubicBezTo>
                    <a:pt x="3321618" y="498500"/>
                    <a:pt x="3334756" y="497382"/>
                    <a:pt x="3348262" y="496419"/>
                  </a:cubicBezTo>
                  <a:cubicBezTo>
                    <a:pt x="3358965" y="493276"/>
                    <a:pt x="3343902" y="487132"/>
                    <a:pt x="3338918" y="482701"/>
                  </a:cubicBezTo>
                  <a:cubicBezTo>
                    <a:pt x="3350711" y="476146"/>
                    <a:pt x="3353712" y="491521"/>
                    <a:pt x="3380003" y="494267"/>
                  </a:cubicBezTo>
                  <a:cubicBezTo>
                    <a:pt x="3437721" y="491988"/>
                    <a:pt x="3368677" y="475721"/>
                    <a:pt x="3428251" y="473598"/>
                  </a:cubicBezTo>
                  <a:cubicBezTo>
                    <a:pt x="3407679" y="468770"/>
                    <a:pt x="3377311" y="461861"/>
                    <a:pt x="3351462" y="454486"/>
                  </a:cubicBezTo>
                  <a:cubicBezTo>
                    <a:pt x="3325639" y="447534"/>
                    <a:pt x="3304361" y="441107"/>
                    <a:pt x="3302478" y="434142"/>
                  </a:cubicBezTo>
                  <a:cubicBezTo>
                    <a:pt x="3310406" y="435402"/>
                    <a:pt x="3319325" y="437724"/>
                    <a:pt x="3329461" y="440569"/>
                  </a:cubicBezTo>
                  <a:cubicBezTo>
                    <a:pt x="3339598" y="443231"/>
                    <a:pt x="3350966" y="447067"/>
                    <a:pt x="3363792" y="451088"/>
                  </a:cubicBezTo>
                  <a:cubicBezTo>
                    <a:pt x="3389445" y="458973"/>
                    <a:pt x="3420859" y="467156"/>
                    <a:pt x="3460175" y="471559"/>
                  </a:cubicBezTo>
                  <a:cubicBezTo>
                    <a:pt x="3490415" y="470497"/>
                    <a:pt x="3408471" y="463546"/>
                    <a:pt x="3463359" y="462626"/>
                  </a:cubicBezTo>
                  <a:cubicBezTo>
                    <a:pt x="3489523" y="469860"/>
                    <a:pt x="3474403" y="472550"/>
                    <a:pt x="3488815" y="478510"/>
                  </a:cubicBezTo>
                  <a:cubicBezTo>
                    <a:pt x="3488303" y="475891"/>
                    <a:pt x="3490399" y="473272"/>
                    <a:pt x="3494591" y="471049"/>
                  </a:cubicBezTo>
                  <a:cubicBezTo>
                    <a:pt x="3498781" y="468784"/>
                    <a:pt x="3505051" y="466986"/>
                    <a:pt x="3512881" y="466463"/>
                  </a:cubicBezTo>
                  <a:cubicBezTo>
                    <a:pt x="3528525" y="465188"/>
                    <a:pt x="3550383" y="467482"/>
                    <a:pt x="3573815" y="476500"/>
                  </a:cubicBezTo>
                  <a:cubicBezTo>
                    <a:pt x="3585239" y="475877"/>
                    <a:pt x="3571915" y="471219"/>
                    <a:pt x="3566593" y="467864"/>
                  </a:cubicBezTo>
                  <a:cubicBezTo>
                    <a:pt x="3584743" y="470044"/>
                    <a:pt x="3595671" y="473216"/>
                    <a:pt x="3609587" y="475905"/>
                  </a:cubicBezTo>
                  <a:cubicBezTo>
                    <a:pt x="3623519" y="478765"/>
                    <a:pt x="3640437" y="480393"/>
                    <a:pt x="3670549" y="481483"/>
                  </a:cubicBezTo>
                  <a:cubicBezTo>
                    <a:pt x="3682031" y="481413"/>
                    <a:pt x="3668907" y="476104"/>
                    <a:pt x="3663611" y="472522"/>
                  </a:cubicBezTo>
                  <a:cubicBezTo>
                    <a:pt x="3652795" y="466208"/>
                    <a:pt x="3623179" y="471630"/>
                    <a:pt x="3604407" y="470257"/>
                  </a:cubicBezTo>
                  <a:cubicBezTo>
                    <a:pt x="3622371" y="467340"/>
                    <a:pt x="3631121" y="464183"/>
                    <a:pt x="3639941" y="461055"/>
                  </a:cubicBezTo>
                  <a:cubicBezTo>
                    <a:pt x="3644359" y="459483"/>
                    <a:pt x="3648791" y="457926"/>
                    <a:pt x="3654423" y="456397"/>
                  </a:cubicBezTo>
                  <a:cubicBezTo>
                    <a:pt x="3660059" y="454769"/>
                    <a:pt x="3666883" y="453466"/>
                    <a:pt x="3676071" y="452546"/>
                  </a:cubicBezTo>
                  <a:cubicBezTo>
                    <a:pt x="3682979" y="455236"/>
                    <a:pt x="3677515" y="455335"/>
                    <a:pt x="3671143" y="455264"/>
                  </a:cubicBezTo>
                  <a:cubicBezTo>
                    <a:pt x="3674231" y="457841"/>
                    <a:pt x="3680883" y="458336"/>
                    <a:pt x="3687779" y="458761"/>
                  </a:cubicBezTo>
                  <a:cubicBezTo>
                    <a:pt x="3694391" y="463886"/>
                    <a:pt x="3649243" y="454825"/>
                    <a:pt x="3656803" y="463815"/>
                  </a:cubicBezTo>
                  <a:cubicBezTo>
                    <a:pt x="3719971" y="472706"/>
                    <a:pt x="3706593" y="488236"/>
                    <a:pt x="3769621" y="508354"/>
                  </a:cubicBezTo>
                  <a:cubicBezTo>
                    <a:pt x="3781059" y="516947"/>
                    <a:pt x="3794751" y="501926"/>
                    <a:pt x="3817529" y="513139"/>
                  </a:cubicBezTo>
                  <a:cubicBezTo>
                    <a:pt x="3831261" y="514894"/>
                    <a:pt x="3823403" y="510902"/>
                    <a:pt x="3817839" y="507518"/>
                  </a:cubicBezTo>
                  <a:cubicBezTo>
                    <a:pt x="3812263" y="504474"/>
                    <a:pt x="3809063" y="501303"/>
                    <a:pt x="3832209" y="505607"/>
                  </a:cubicBezTo>
                  <a:cubicBezTo>
                    <a:pt x="3840039" y="519439"/>
                    <a:pt x="3840591" y="523700"/>
                    <a:pt x="3832153" y="525087"/>
                  </a:cubicBezTo>
                  <a:cubicBezTo>
                    <a:pt x="3827919" y="525823"/>
                    <a:pt x="3821451" y="525654"/>
                    <a:pt x="3812459" y="525965"/>
                  </a:cubicBezTo>
                  <a:cubicBezTo>
                    <a:pt x="3803455" y="526461"/>
                    <a:pt x="3791947" y="527197"/>
                    <a:pt x="3777747" y="529009"/>
                  </a:cubicBezTo>
                  <a:cubicBezTo>
                    <a:pt x="3784471" y="517796"/>
                    <a:pt x="3724445" y="529504"/>
                    <a:pt x="3683347" y="525625"/>
                  </a:cubicBezTo>
                  <a:cubicBezTo>
                    <a:pt x="3677499" y="521237"/>
                    <a:pt x="3712623" y="525625"/>
                    <a:pt x="3703239" y="520486"/>
                  </a:cubicBezTo>
                  <a:cubicBezTo>
                    <a:pt x="3685075" y="514002"/>
                    <a:pt x="3676835" y="515885"/>
                    <a:pt x="3670761" y="518221"/>
                  </a:cubicBezTo>
                  <a:cubicBezTo>
                    <a:pt x="3664675" y="520599"/>
                    <a:pt x="3660723" y="523190"/>
                    <a:pt x="3650885" y="519099"/>
                  </a:cubicBezTo>
                  <a:cubicBezTo>
                    <a:pt x="3617815" y="506725"/>
                    <a:pt x="3676411" y="521237"/>
                    <a:pt x="3660355" y="513181"/>
                  </a:cubicBezTo>
                  <a:cubicBezTo>
                    <a:pt x="3649299" y="509359"/>
                    <a:pt x="3629211" y="511128"/>
                    <a:pt x="3612447" y="510888"/>
                  </a:cubicBezTo>
                  <a:cubicBezTo>
                    <a:pt x="3623647" y="517924"/>
                    <a:pt x="3639235" y="522128"/>
                    <a:pt x="3654779" y="526347"/>
                  </a:cubicBezTo>
                  <a:cubicBezTo>
                    <a:pt x="3670309" y="530849"/>
                    <a:pt x="3685767" y="536102"/>
                    <a:pt x="3696655" y="543562"/>
                  </a:cubicBezTo>
                  <a:cubicBezTo>
                    <a:pt x="3713941" y="539273"/>
                    <a:pt x="3683007" y="532109"/>
                    <a:pt x="3720367" y="529802"/>
                  </a:cubicBezTo>
                  <a:cubicBezTo>
                    <a:pt x="3736323" y="537050"/>
                    <a:pt x="3751159" y="537800"/>
                    <a:pt x="3767935" y="538310"/>
                  </a:cubicBezTo>
                  <a:cubicBezTo>
                    <a:pt x="3776317" y="538579"/>
                    <a:pt x="3785195" y="538777"/>
                    <a:pt x="3794891" y="539697"/>
                  </a:cubicBezTo>
                  <a:cubicBezTo>
                    <a:pt x="3804589" y="540604"/>
                    <a:pt x="3815123" y="542161"/>
                    <a:pt x="3826731" y="546068"/>
                  </a:cubicBezTo>
                  <a:cubicBezTo>
                    <a:pt x="3823207" y="543718"/>
                    <a:pt x="3818703" y="541849"/>
                    <a:pt x="3813635" y="540278"/>
                  </a:cubicBezTo>
                  <a:cubicBezTo>
                    <a:pt x="3808553" y="538933"/>
                    <a:pt x="3802875" y="537942"/>
                    <a:pt x="3797001" y="537036"/>
                  </a:cubicBezTo>
                  <a:cubicBezTo>
                    <a:pt x="3785251" y="535238"/>
                    <a:pt x="3772707" y="533893"/>
                    <a:pt x="3762371" y="531331"/>
                  </a:cubicBezTo>
                  <a:cubicBezTo>
                    <a:pt x="3777393" y="526899"/>
                    <a:pt x="3819455" y="540632"/>
                    <a:pt x="3830143" y="531741"/>
                  </a:cubicBezTo>
                  <a:cubicBezTo>
                    <a:pt x="3805311" y="538551"/>
                    <a:pt x="3865167" y="548333"/>
                    <a:pt x="3895279" y="560721"/>
                  </a:cubicBezTo>
                  <a:cubicBezTo>
                    <a:pt x="3920847" y="562264"/>
                    <a:pt x="3871595" y="553656"/>
                    <a:pt x="3873295" y="547144"/>
                  </a:cubicBezTo>
                  <a:cubicBezTo>
                    <a:pt x="3890863" y="544893"/>
                    <a:pt x="3893483" y="549282"/>
                    <a:pt x="3920039" y="548277"/>
                  </a:cubicBezTo>
                  <a:lnTo>
                    <a:pt x="3941941" y="561896"/>
                  </a:lnTo>
                  <a:cubicBezTo>
                    <a:pt x="3941303" y="557238"/>
                    <a:pt x="3966859" y="559730"/>
                    <a:pt x="3951469" y="551051"/>
                  </a:cubicBezTo>
                  <a:cubicBezTo>
                    <a:pt x="3965939" y="554803"/>
                    <a:pt x="3981951" y="559107"/>
                    <a:pt x="3998187" y="562887"/>
                  </a:cubicBezTo>
                  <a:cubicBezTo>
                    <a:pt x="4014427" y="566738"/>
                    <a:pt x="4030819" y="570532"/>
                    <a:pt x="4045771" y="574991"/>
                  </a:cubicBezTo>
                  <a:cubicBezTo>
                    <a:pt x="4057081" y="576067"/>
                    <a:pt x="4044793" y="569484"/>
                    <a:pt x="4040163" y="565407"/>
                  </a:cubicBezTo>
                  <a:cubicBezTo>
                    <a:pt x="4068959" y="566766"/>
                    <a:pt x="4072087" y="579394"/>
                    <a:pt x="4092573" y="584420"/>
                  </a:cubicBezTo>
                  <a:cubicBezTo>
                    <a:pt x="4089303" y="580371"/>
                    <a:pt x="4096807" y="575883"/>
                    <a:pt x="4123507" y="577313"/>
                  </a:cubicBezTo>
                  <a:cubicBezTo>
                    <a:pt x="4126635" y="581744"/>
                    <a:pt x="4113441" y="580074"/>
                    <a:pt x="4118509" y="585255"/>
                  </a:cubicBezTo>
                  <a:cubicBezTo>
                    <a:pt x="4131633" y="584944"/>
                    <a:pt x="4173919" y="595731"/>
                    <a:pt x="4154511" y="583117"/>
                  </a:cubicBezTo>
                  <a:cubicBezTo>
                    <a:pt x="4161207" y="576662"/>
                    <a:pt x="4172519" y="594953"/>
                    <a:pt x="4175209" y="598846"/>
                  </a:cubicBezTo>
                  <a:cubicBezTo>
                    <a:pt x="4189351" y="596595"/>
                    <a:pt x="4187015" y="593056"/>
                    <a:pt x="4200989" y="594840"/>
                  </a:cubicBezTo>
                  <a:cubicBezTo>
                    <a:pt x="4227859" y="602414"/>
                    <a:pt x="4244819" y="613272"/>
                    <a:pt x="4267711" y="622658"/>
                  </a:cubicBezTo>
                  <a:cubicBezTo>
                    <a:pt x="4281019" y="623097"/>
                    <a:pt x="4294001" y="623380"/>
                    <a:pt x="4273403" y="609053"/>
                  </a:cubicBezTo>
                  <a:cubicBezTo>
                    <a:pt x="4286597" y="614376"/>
                    <a:pt x="4298023" y="620393"/>
                    <a:pt x="4308851" y="626537"/>
                  </a:cubicBezTo>
                  <a:cubicBezTo>
                    <a:pt x="4296167" y="609988"/>
                    <a:pt x="4375645" y="649458"/>
                    <a:pt x="4411379" y="645395"/>
                  </a:cubicBezTo>
                  <a:cubicBezTo>
                    <a:pt x="4404371" y="648226"/>
                    <a:pt x="4438575" y="671868"/>
                    <a:pt x="4459867" y="683888"/>
                  </a:cubicBezTo>
                  <a:cubicBezTo>
                    <a:pt x="4453567" y="675762"/>
                    <a:pt x="4448115" y="666772"/>
                    <a:pt x="4439763" y="657655"/>
                  </a:cubicBezTo>
                  <a:cubicBezTo>
                    <a:pt x="4435587" y="653096"/>
                    <a:pt x="4430687" y="648495"/>
                    <a:pt x="4424587" y="643965"/>
                  </a:cubicBezTo>
                  <a:cubicBezTo>
                    <a:pt x="4421543" y="641685"/>
                    <a:pt x="4418203" y="639434"/>
                    <a:pt x="4414493" y="637212"/>
                  </a:cubicBezTo>
                  <a:cubicBezTo>
                    <a:pt x="4410755" y="635102"/>
                    <a:pt x="4406621" y="633135"/>
                    <a:pt x="4402091" y="631167"/>
                  </a:cubicBezTo>
                  <a:cubicBezTo>
                    <a:pt x="4393511" y="624385"/>
                    <a:pt x="4407399" y="627316"/>
                    <a:pt x="4418485" y="629383"/>
                  </a:cubicBezTo>
                  <a:cubicBezTo>
                    <a:pt x="4429471" y="631733"/>
                    <a:pt x="4437839" y="632766"/>
                    <a:pt x="4418627" y="620237"/>
                  </a:cubicBezTo>
                  <a:cubicBezTo>
                    <a:pt x="4481229" y="648084"/>
                    <a:pt x="4433619" y="643398"/>
                    <a:pt x="4461507" y="666163"/>
                  </a:cubicBezTo>
                  <a:cubicBezTo>
                    <a:pt x="4498587" y="679145"/>
                    <a:pt x="4490559" y="669589"/>
                    <a:pt x="4482943" y="660330"/>
                  </a:cubicBezTo>
                  <a:cubicBezTo>
                    <a:pt x="4483141" y="661987"/>
                    <a:pt x="4497765" y="669816"/>
                    <a:pt x="4516635" y="680179"/>
                  </a:cubicBezTo>
                  <a:cubicBezTo>
                    <a:pt x="4526065" y="685360"/>
                    <a:pt x="4536555" y="691179"/>
                    <a:pt x="4546847" y="697167"/>
                  </a:cubicBezTo>
                  <a:cubicBezTo>
                    <a:pt x="4557099" y="703255"/>
                    <a:pt x="4566895" y="710178"/>
                    <a:pt x="4575389" y="716393"/>
                  </a:cubicBezTo>
                  <a:cubicBezTo>
                    <a:pt x="4600587" y="722537"/>
                    <a:pt x="4551023" y="700140"/>
                    <a:pt x="4552467" y="693062"/>
                  </a:cubicBezTo>
                  <a:cubicBezTo>
                    <a:pt x="4564347" y="698838"/>
                    <a:pt x="4580287" y="711239"/>
                    <a:pt x="4577003" y="704614"/>
                  </a:cubicBezTo>
                  <a:cubicBezTo>
                    <a:pt x="4609309" y="718870"/>
                    <a:pt x="4574807" y="712089"/>
                    <a:pt x="4605103" y="726756"/>
                  </a:cubicBezTo>
                  <a:cubicBezTo>
                    <a:pt x="4630049" y="732744"/>
                    <a:pt x="4609551" y="723669"/>
                    <a:pt x="4596879" y="711537"/>
                  </a:cubicBezTo>
                  <a:cubicBezTo>
                    <a:pt x="4608331" y="711282"/>
                    <a:pt x="4635769" y="738407"/>
                    <a:pt x="4638359" y="747595"/>
                  </a:cubicBezTo>
                  <a:cubicBezTo>
                    <a:pt x="4596015" y="735321"/>
                    <a:pt x="4580669" y="729856"/>
                    <a:pt x="4538779" y="719352"/>
                  </a:cubicBezTo>
                  <a:cubicBezTo>
                    <a:pt x="4547047" y="728483"/>
                    <a:pt x="4561287" y="736793"/>
                    <a:pt x="4581999" y="743348"/>
                  </a:cubicBezTo>
                  <a:cubicBezTo>
                    <a:pt x="4589419" y="753187"/>
                    <a:pt x="4538055" y="729927"/>
                    <a:pt x="4560707" y="748303"/>
                  </a:cubicBezTo>
                  <a:cubicBezTo>
                    <a:pt x="4528315" y="735052"/>
                    <a:pt x="4560481" y="741621"/>
                    <a:pt x="4542657" y="729715"/>
                  </a:cubicBezTo>
                  <a:cubicBezTo>
                    <a:pt x="4519155" y="725552"/>
                    <a:pt x="4524381" y="728667"/>
                    <a:pt x="4511935" y="726557"/>
                  </a:cubicBezTo>
                  <a:cubicBezTo>
                    <a:pt x="4469819" y="703892"/>
                    <a:pt x="4539189" y="719620"/>
                    <a:pt x="4534827" y="709073"/>
                  </a:cubicBezTo>
                  <a:cubicBezTo>
                    <a:pt x="4516169" y="695978"/>
                    <a:pt x="4516721" y="709328"/>
                    <a:pt x="4489355" y="698654"/>
                  </a:cubicBezTo>
                  <a:cubicBezTo>
                    <a:pt x="4497977" y="695383"/>
                    <a:pt x="4508553" y="693104"/>
                    <a:pt x="4526123" y="694364"/>
                  </a:cubicBezTo>
                  <a:cubicBezTo>
                    <a:pt x="4481611" y="666814"/>
                    <a:pt x="4483111" y="689961"/>
                    <a:pt x="4479191" y="695638"/>
                  </a:cubicBezTo>
                  <a:cubicBezTo>
                    <a:pt x="4424181" y="672395"/>
                    <a:pt x="4435757" y="688190"/>
                    <a:pt x="4430741" y="696966"/>
                  </a:cubicBezTo>
                  <a:lnTo>
                    <a:pt x="4425071" y="698935"/>
                  </a:lnTo>
                  <a:lnTo>
                    <a:pt x="4412971" y="688415"/>
                  </a:lnTo>
                  <a:cubicBezTo>
                    <a:pt x="4402947" y="680777"/>
                    <a:pt x="4393767" y="673871"/>
                    <a:pt x="4413883" y="679527"/>
                  </a:cubicBezTo>
                  <a:cubicBezTo>
                    <a:pt x="4404639" y="672392"/>
                    <a:pt x="4392917" y="667551"/>
                    <a:pt x="4386405" y="664082"/>
                  </a:cubicBezTo>
                  <a:cubicBezTo>
                    <a:pt x="4379893" y="660614"/>
                    <a:pt x="4378519" y="658603"/>
                    <a:pt x="4389689" y="658065"/>
                  </a:cubicBezTo>
                  <a:cubicBezTo>
                    <a:pt x="4378095" y="652218"/>
                    <a:pt x="4361275" y="648099"/>
                    <a:pt x="4354567" y="640581"/>
                  </a:cubicBezTo>
                  <a:cubicBezTo>
                    <a:pt x="4369303" y="654200"/>
                    <a:pt x="4387537" y="676809"/>
                    <a:pt x="4377543" y="685063"/>
                  </a:cubicBezTo>
                  <a:cubicBezTo>
                    <a:pt x="4396231" y="688234"/>
                    <a:pt x="4429387" y="711622"/>
                    <a:pt x="4430631" y="720880"/>
                  </a:cubicBezTo>
                  <a:cubicBezTo>
                    <a:pt x="4420919" y="716747"/>
                    <a:pt x="4408179" y="706199"/>
                    <a:pt x="4396273" y="697734"/>
                  </a:cubicBezTo>
                  <a:cubicBezTo>
                    <a:pt x="4384225" y="689763"/>
                    <a:pt x="4373011" y="684015"/>
                    <a:pt x="4367039" y="688517"/>
                  </a:cubicBezTo>
                  <a:cubicBezTo>
                    <a:pt x="4342249" y="679358"/>
                    <a:pt x="4355089" y="669929"/>
                    <a:pt x="4368199" y="670849"/>
                  </a:cubicBezTo>
                  <a:cubicBezTo>
                    <a:pt x="4353603" y="663955"/>
                    <a:pt x="4345915" y="665639"/>
                    <a:pt x="4317843" y="652686"/>
                  </a:cubicBezTo>
                  <a:cubicBezTo>
                    <a:pt x="4301263" y="649415"/>
                    <a:pt x="4303287" y="654356"/>
                    <a:pt x="4317233" y="664535"/>
                  </a:cubicBezTo>
                  <a:cubicBezTo>
                    <a:pt x="4302481" y="666234"/>
                    <a:pt x="4282095" y="635640"/>
                    <a:pt x="4287955" y="633517"/>
                  </a:cubicBezTo>
                  <a:cubicBezTo>
                    <a:pt x="4266933" y="633064"/>
                    <a:pt x="4279377" y="646272"/>
                    <a:pt x="4297327" y="660911"/>
                  </a:cubicBezTo>
                  <a:cubicBezTo>
                    <a:pt x="4315323" y="675563"/>
                    <a:pt x="4338795" y="691660"/>
                    <a:pt x="4340959" y="697196"/>
                  </a:cubicBezTo>
                  <a:cubicBezTo>
                    <a:pt x="4308711" y="685870"/>
                    <a:pt x="4305611" y="686082"/>
                    <a:pt x="4301447" y="675691"/>
                  </a:cubicBezTo>
                  <a:cubicBezTo>
                    <a:pt x="4306955" y="671415"/>
                    <a:pt x="4289131" y="659651"/>
                    <a:pt x="4273247" y="648637"/>
                  </a:cubicBezTo>
                  <a:cubicBezTo>
                    <a:pt x="4257447" y="637353"/>
                    <a:pt x="4243263" y="628137"/>
                    <a:pt x="4257377" y="626339"/>
                  </a:cubicBezTo>
                  <a:cubicBezTo>
                    <a:pt x="4226727" y="611573"/>
                    <a:pt x="4256399" y="636306"/>
                    <a:pt x="4231555" y="630303"/>
                  </a:cubicBezTo>
                  <a:cubicBezTo>
                    <a:pt x="4222437" y="628576"/>
                    <a:pt x="4222551" y="613810"/>
                    <a:pt x="4231823" y="612578"/>
                  </a:cubicBezTo>
                  <a:cubicBezTo>
                    <a:pt x="4221701" y="606632"/>
                    <a:pt x="4201683" y="604396"/>
                    <a:pt x="4185403" y="600800"/>
                  </a:cubicBezTo>
                  <a:cubicBezTo>
                    <a:pt x="4240501" y="627741"/>
                    <a:pt x="4165539" y="603079"/>
                    <a:pt x="4205803" y="628349"/>
                  </a:cubicBezTo>
                  <a:cubicBezTo>
                    <a:pt x="4193259" y="623437"/>
                    <a:pt x="4174811" y="620733"/>
                    <a:pt x="4164931" y="614702"/>
                  </a:cubicBezTo>
                  <a:cubicBezTo>
                    <a:pt x="4134125" y="607581"/>
                    <a:pt x="4200819" y="637622"/>
                    <a:pt x="4170013" y="630473"/>
                  </a:cubicBezTo>
                  <a:cubicBezTo>
                    <a:pt x="4177503" y="634564"/>
                    <a:pt x="4225043" y="650831"/>
                    <a:pt x="4215939" y="642138"/>
                  </a:cubicBezTo>
                  <a:cubicBezTo>
                    <a:pt x="4253257" y="655616"/>
                    <a:pt x="4172279" y="649274"/>
                    <a:pt x="4165043" y="632512"/>
                  </a:cubicBezTo>
                  <a:cubicBezTo>
                    <a:pt x="4140835" y="626566"/>
                    <a:pt x="4152983" y="634465"/>
                    <a:pt x="4159947" y="640425"/>
                  </a:cubicBezTo>
                  <a:cubicBezTo>
                    <a:pt x="4140849" y="636122"/>
                    <a:pt x="4127981" y="629326"/>
                    <a:pt x="4119091" y="620903"/>
                  </a:cubicBezTo>
                  <a:cubicBezTo>
                    <a:pt x="4187101" y="631563"/>
                    <a:pt x="4111939" y="599894"/>
                    <a:pt x="4170111" y="606802"/>
                  </a:cubicBezTo>
                  <a:cubicBezTo>
                    <a:pt x="4164039" y="604240"/>
                    <a:pt x="4152783" y="602598"/>
                    <a:pt x="4139687" y="599993"/>
                  </a:cubicBezTo>
                  <a:cubicBezTo>
                    <a:pt x="4126579" y="597388"/>
                    <a:pt x="4111657" y="593608"/>
                    <a:pt x="4097839" y="588087"/>
                  </a:cubicBezTo>
                  <a:cubicBezTo>
                    <a:pt x="4101947" y="591314"/>
                    <a:pt x="4107907" y="593636"/>
                    <a:pt x="4113781" y="596114"/>
                  </a:cubicBezTo>
                  <a:cubicBezTo>
                    <a:pt x="4119599" y="598804"/>
                    <a:pt x="4125375" y="601522"/>
                    <a:pt x="4129171" y="605047"/>
                  </a:cubicBezTo>
                  <a:cubicBezTo>
                    <a:pt x="4113823" y="600885"/>
                    <a:pt x="4103729" y="595448"/>
                    <a:pt x="4087647" y="592560"/>
                  </a:cubicBezTo>
                  <a:cubicBezTo>
                    <a:pt x="4083909" y="596015"/>
                    <a:pt x="4093069" y="599115"/>
                    <a:pt x="4102499" y="602555"/>
                  </a:cubicBezTo>
                  <a:cubicBezTo>
                    <a:pt x="4111969" y="605811"/>
                    <a:pt x="4121525" y="610356"/>
                    <a:pt x="4118963" y="614985"/>
                  </a:cubicBezTo>
                  <a:cubicBezTo>
                    <a:pt x="4112803" y="610342"/>
                    <a:pt x="4105059" y="606746"/>
                    <a:pt x="4096169" y="603744"/>
                  </a:cubicBezTo>
                  <a:cubicBezTo>
                    <a:pt x="4087279" y="600686"/>
                    <a:pt x="4077255" y="598124"/>
                    <a:pt x="4066453" y="595901"/>
                  </a:cubicBezTo>
                  <a:cubicBezTo>
                    <a:pt x="4044835" y="591470"/>
                    <a:pt x="4020089" y="588440"/>
                    <a:pt x="3994959" y="585694"/>
                  </a:cubicBezTo>
                  <a:cubicBezTo>
                    <a:pt x="3997579" y="584236"/>
                    <a:pt x="3993799" y="571551"/>
                    <a:pt x="3968147" y="567332"/>
                  </a:cubicBezTo>
                  <a:cubicBezTo>
                    <a:pt x="3953395" y="568734"/>
                    <a:pt x="4015687" y="590281"/>
                    <a:pt x="3953635" y="580470"/>
                  </a:cubicBezTo>
                  <a:cubicBezTo>
                    <a:pt x="3959029" y="583754"/>
                    <a:pt x="3964409" y="587322"/>
                    <a:pt x="3969747" y="591060"/>
                  </a:cubicBezTo>
                  <a:cubicBezTo>
                    <a:pt x="4020767" y="600786"/>
                    <a:pt x="3961803" y="593480"/>
                    <a:pt x="3991421" y="611630"/>
                  </a:cubicBezTo>
                  <a:cubicBezTo>
                    <a:pt x="4013563" y="621696"/>
                    <a:pt x="4046647" y="626778"/>
                    <a:pt x="4073631" y="634635"/>
                  </a:cubicBezTo>
                  <a:cubicBezTo>
                    <a:pt x="4090365" y="636263"/>
                    <a:pt x="4088087" y="631634"/>
                    <a:pt x="4073151" y="622842"/>
                  </a:cubicBezTo>
                  <a:cubicBezTo>
                    <a:pt x="4078289" y="623168"/>
                    <a:pt x="4085763" y="625773"/>
                    <a:pt x="4093323" y="629425"/>
                  </a:cubicBezTo>
                  <a:cubicBezTo>
                    <a:pt x="4097103" y="631252"/>
                    <a:pt x="4100911" y="633347"/>
                    <a:pt x="4104465" y="635527"/>
                  </a:cubicBezTo>
                  <a:cubicBezTo>
                    <a:pt x="4107991" y="637849"/>
                    <a:pt x="4111247" y="640341"/>
                    <a:pt x="4113993" y="642705"/>
                  </a:cubicBezTo>
                  <a:cubicBezTo>
                    <a:pt x="4124951" y="652218"/>
                    <a:pt x="4127513" y="660486"/>
                    <a:pt x="4104607" y="656763"/>
                  </a:cubicBezTo>
                  <a:cubicBezTo>
                    <a:pt x="4116443" y="663360"/>
                    <a:pt x="4115423" y="657598"/>
                    <a:pt x="4134747" y="662383"/>
                  </a:cubicBezTo>
                  <a:cubicBezTo>
                    <a:pt x="4131407" y="664408"/>
                    <a:pt x="4135371" y="669193"/>
                    <a:pt x="4144771" y="676130"/>
                  </a:cubicBezTo>
                  <a:cubicBezTo>
                    <a:pt x="4133347" y="671628"/>
                    <a:pt x="4116019" y="665809"/>
                    <a:pt x="4104579" y="663346"/>
                  </a:cubicBezTo>
                  <a:cubicBezTo>
                    <a:pt x="4093111" y="660982"/>
                    <a:pt x="4087519" y="662327"/>
                    <a:pt x="4099723" y="670637"/>
                  </a:cubicBezTo>
                  <a:cubicBezTo>
                    <a:pt x="4092191" y="669971"/>
                    <a:pt x="4088171" y="667834"/>
                    <a:pt x="4084659" y="665554"/>
                  </a:cubicBezTo>
                  <a:cubicBezTo>
                    <a:pt x="4077935" y="664620"/>
                    <a:pt x="4071195" y="663700"/>
                    <a:pt x="4064387" y="662751"/>
                  </a:cubicBezTo>
                  <a:cubicBezTo>
                    <a:pt x="4043179" y="650562"/>
                    <a:pt x="4083755" y="658773"/>
                    <a:pt x="4053727" y="643653"/>
                  </a:cubicBezTo>
                  <a:cubicBezTo>
                    <a:pt x="4073307" y="644715"/>
                    <a:pt x="4077963" y="652615"/>
                    <a:pt x="4094387" y="655149"/>
                  </a:cubicBezTo>
                  <a:cubicBezTo>
                    <a:pt x="4102711" y="655857"/>
                    <a:pt x="4106207" y="655475"/>
                    <a:pt x="4105911" y="653323"/>
                  </a:cubicBezTo>
                  <a:cubicBezTo>
                    <a:pt x="4105599" y="651199"/>
                    <a:pt x="4101435" y="647631"/>
                    <a:pt x="4094145" y="643356"/>
                  </a:cubicBezTo>
                  <a:cubicBezTo>
                    <a:pt x="4058567" y="632738"/>
                    <a:pt x="4020259" y="630784"/>
                    <a:pt x="3971629" y="620690"/>
                  </a:cubicBezTo>
                  <a:cubicBezTo>
                    <a:pt x="3999475" y="633715"/>
                    <a:pt x="3993135" y="631917"/>
                    <a:pt x="3972379" y="632568"/>
                  </a:cubicBezTo>
                  <a:cubicBezTo>
                    <a:pt x="3983451" y="639619"/>
                    <a:pt x="4009555" y="639675"/>
                    <a:pt x="4018461" y="647660"/>
                  </a:cubicBezTo>
                  <a:cubicBezTo>
                    <a:pt x="4024507" y="640638"/>
                    <a:pt x="3987457" y="634777"/>
                    <a:pt x="4048601" y="645904"/>
                  </a:cubicBezTo>
                  <a:cubicBezTo>
                    <a:pt x="4048049" y="655843"/>
                    <a:pt x="4017811" y="655545"/>
                    <a:pt x="3983987" y="651128"/>
                  </a:cubicBezTo>
                  <a:cubicBezTo>
                    <a:pt x="3950251" y="645947"/>
                    <a:pt x="3912267" y="640270"/>
                    <a:pt x="3896751" y="633913"/>
                  </a:cubicBezTo>
                  <a:cubicBezTo>
                    <a:pt x="3899499" y="639123"/>
                    <a:pt x="3874907" y="636844"/>
                    <a:pt x="3872359" y="640610"/>
                  </a:cubicBezTo>
                  <a:cubicBezTo>
                    <a:pt x="3829691" y="632950"/>
                    <a:pt x="3898875" y="632483"/>
                    <a:pt x="3835903" y="628746"/>
                  </a:cubicBezTo>
                  <a:cubicBezTo>
                    <a:pt x="3844851" y="623182"/>
                    <a:pt x="3858995" y="624853"/>
                    <a:pt x="3885667" y="621299"/>
                  </a:cubicBezTo>
                  <a:cubicBezTo>
                    <a:pt x="3892505" y="627981"/>
                    <a:pt x="3906747" y="630827"/>
                    <a:pt x="3917151" y="635697"/>
                  </a:cubicBezTo>
                  <a:cubicBezTo>
                    <a:pt x="3927219" y="633828"/>
                    <a:pt x="3936943" y="624244"/>
                    <a:pt x="3932231" y="634083"/>
                  </a:cubicBezTo>
                  <a:cubicBezTo>
                    <a:pt x="3937383" y="636504"/>
                    <a:pt x="3944829" y="637764"/>
                    <a:pt x="3953027" y="638656"/>
                  </a:cubicBezTo>
                  <a:cubicBezTo>
                    <a:pt x="3961167" y="639902"/>
                    <a:pt x="3970043" y="640864"/>
                    <a:pt x="3978113" y="642195"/>
                  </a:cubicBezTo>
                  <a:cubicBezTo>
                    <a:pt x="3953295" y="633701"/>
                    <a:pt x="3951003" y="631308"/>
                    <a:pt x="3952107" y="628661"/>
                  </a:cubicBezTo>
                  <a:cubicBezTo>
                    <a:pt x="3953195" y="625971"/>
                    <a:pt x="3957699" y="623040"/>
                    <a:pt x="3945935" y="614844"/>
                  </a:cubicBezTo>
                  <a:cubicBezTo>
                    <a:pt x="3959723" y="614744"/>
                    <a:pt x="3970299" y="617477"/>
                    <a:pt x="3980519" y="619714"/>
                  </a:cubicBezTo>
                  <a:cubicBezTo>
                    <a:pt x="3990727" y="622092"/>
                    <a:pt x="4000467" y="624683"/>
                    <a:pt x="4012387" y="626254"/>
                  </a:cubicBezTo>
                  <a:cubicBezTo>
                    <a:pt x="4004459" y="615778"/>
                    <a:pt x="3980179" y="612692"/>
                    <a:pt x="3960685" y="607496"/>
                  </a:cubicBezTo>
                  <a:cubicBezTo>
                    <a:pt x="3942805" y="605556"/>
                    <a:pt x="3937963" y="607595"/>
                    <a:pt x="3940583" y="611446"/>
                  </a:cubicBezTo>
                  <a:cubicBezTo>
                    <a:pt x="3902769" y="601748"/>
                    <a:pt x="3965131" y="584505"/>
                    <a:pt x="3912227" y="576874"/>
                  </a:cubicBezTo>
                  <a:cubicBezTo>
                    <a:pt x="3913273" y="573972"/>
                    <a:pt x="3930419" y="575430"/>
                    <a:pt x="3916529" y="568451"/>
                  </a:cubicBezTo>
                  <a:cubicBezTo>
                    <a:pt x="3929171" y="570305"/>
                    <a:pt x="3934411" y="575855"/>
                    <a:pt x="3948171" y="577086"/>
                  </a:cubicBezTo>
                  <a:cubicBezTo>
                    <a:pt x="3961167" y="576973"/>
                    <a:pt x="3937185" y="572358"/>
                    <a:pt x="3931875" y="566893"/>
                  </a:cubicBezTo>
                  <a:cubicBezTo>
                    <a:pt x="3882241" y="567205"/>
                    <a:pt x="3854775" y="562278"/>
                    <a:pt x="3829407" y="569753"/>
                  </a:cubicBezTo>
                  <a:cubicBezTo>
                    <a:pt x="3852595" y="576421"/>
                    <a:pt x="3866385" y="587931"/>
                    <a:pt x="3893043" y="592702"/>
                  </a:cubicBezTo>
                  <a:cubicBezTo>
                    <a:pt x="3915949" y="593891"/>
                    <a:pt x="3875375" y="578219"/>
                    <a:pt x="3861063" y="578261"/>
                  </a:cubicBezTo>
                  <a:cubicBezTo>
                    <a:pt x="3854763" y="572004"/>
                    <a:pt x="3899443" y="586331"/>
                    <a:pt x="3865309" y="569838"/>
                  </a:cubicBezTo>
                  <a:cubicBezTo>
                    <a:pt x="3893835" y="571834"/>
                    <a:pt x="3890423" y="590012"/>
                    <a:pt x="3918667" y="592008"/>
                  </a:cubicBezTo>
                  <a:cubicBezTo>
                    <a:pt x="3905615" y="596468"/>
                    <a:pt x="3911107" y="606009"/>
                    <a:pt x="3909875" y="608756"/>
                  </a:cubicBezTo>
                  <a:cubicBezTo>
                    <a:pt x="3878347" y="606604"/>
                    <a:pt x="3872231" y="586642"/>
                    <a:pt x="3825243" y="578134"/>
                  </a:cubicBezTo>
                  <a:cubicBezTo>
                    <a:pt x="3812999" y="578007"/>
                    <a:pt x="3830483" y="585892"/>
                    <a:pt x="3836995" y="590833"/>
                  </a:cubicBezTo>
                  <a:cubicBezTo>
                    <a:pt x="3818109" y="591300"/>
                    <a:pt x="3806783" y="587733"/>
                    <a:pt x="3795953" y="584717"/>
                  </a:cubicBezTo>
                  <a:cubicBezTo>
                    <a:pt x="3785151" y="581475"/>
                    <a:pt x="3774943" y="577879"/>
                    <a:pt x="3758507" y="577837"/>
                  </a:cubicBezTo>
                  <a:cubicBezTo>
                    <a:pt x="3782023" y="585552"/>
                    <a:pt x="3797765" y="602909"/>
                    <a:pt x="3718089" y="582211"/>
                  </a:cubicBezTo>
                  <a:cubicBezTo>
                    <a:pt x="3733167" y="581942"/>
                    <a:pt x="3741067" y="585765"/>
                    <a:pt x="3754543" y="586430"/>
                  </a:cubicBezTo>
                  <a:cubicBezTo>
                    <a:pt x="3748471" y="581489"/>
                    <a:pt x="3735247" y="580725"/>
                    <a:pt x="3727603" y="576733"/>
                  </a:cubicBezTo>
                  <a:cubicBezTo>
                    <a:pt x="3717139" y="581815"/>
                    <a:pt x="3705305" y="583089"/>
                    <a:pt x="3690651" y="583528"/>
                  </a:cubicBezTo>
                  <a:cubicBezTo>
                    <a:pt x="3675999" y="584123"/>
                    <a:pt x="3658515" y="583089"/>
                    <a:pt x="3636827" y="586218"/>
                  </a:cubicBezTo>
                  <a:cubicBezTo>
                    <a:pt x="3657199" y="588908"/>
                    <a:pt x="3672759" y="596241"/>
                    <a:pt x="3689391" y="602314"/>
                  </a:cubicBezTo>
                  <a:cubicBezTo>
                    <a:pt x="3706027" y="608473"/>
                    <a:pt x="3723695" y="613980"/>
                    <a:pt x="3748413" y="615339"/>
                  </a:cubicBezTo>
                  <a:cubicBezTo>
                    <a:pt x="3759427" y="620563"/>
                    <a:pt x="3680035" y="615028"/>
                    <a:pt x="3734285" y="623564"/>
                  </a:cubicBezTo>
                  <a:cubicBezTo>
                    <a:pt x="3740061" y="631733"/>
                    <a:pt x="3689011" y="616840"/>
                    <a:pt x="3689123" y="624938"/>
                  </a:cubicBezTo>
                  <a:cubicBezTo>
                    <a:pt x="3703153" y="635725"/>
                    <a:pt x="3738489" y="633786"/>
                    <a:pt x="3752263" y="644588"/>
                  </a:cubicBezTo>
                  <a:cubicBezTo>
                    <a:pt x="3724629" y="641997"/>
                    <a:pt x="3709595" y="631846"/>
                    <a:pt x="3675363" y="633205"/>
                  </a:cubicBezTo>
                  <a:cubicBezTo>
                    <a:pt x="3665723" y="626113"/>
                    <a:pt x="3652415" y="621101"/>
                    <a:pt x="3637335" y="618213"/>
                  </a:cubicBezTo>
                  <a:cubicBezTo>
                    <a:pt x="3630349" y="617866"/>
                    <a:pt x="3625639" y="620035"/>
                    <a:pt x="3625863" y="622285"/>
                  </a:cubicBezTo>
                  <a:lnTo>
                    <a:pt x="3627343" y="623345"/>
                  </a:lnTo>
                  <a:lnTo>
                    <a:pt x="3626845" y="623251"/>
                  </a:lnTo>
                  <a:cubicBezTo>
                    <a:pt x="3594983" y="617525"/>
                    <a:pt x="3531449" y="606891"/>
                    <a:pt x="3548161" y="605033"/>
                  </a:cubicBezTo>
                  <a:cubicBezTo>
                    <a:pt x="3538363" y="602399"/>
                    <a:pt x="3523287" y="600686"/>
                    <a:pt x="3509823" y="600262"/>
                  </a:cubicBezTo>
                  <a:cubicBezTo>
                    <a:pt x="3496359" y="599851"/>
                    <a:pt x="3484539" y="601734"/>
                    <a:pt x="3481255" y="604282"/>
                  </a:cubicBezTo>
                  <a:cubicBezTo>
                    <a:pt x="3505167" y="611545"/>
                    <a:pt x="3497521" y="600148"/>
                    <a:pt x="3522041" y="602527"/>
                  </a:cubicBezTo>
                  <a:cubicBezTo>
                    <a:pt x="3524617" y="606109"/>
                    <a:pt x="3520711" y="608544"/>
                    <a:pt x="3502815" y="608728"/>
                  </a:cubicBezTo>
                  <a:cubicBezTo>
                    <a:pt x="3520115" y="612720"/>
                    <a:pt x="3540743" y="614320"/>
                    <a:pt x="3565149" y="613484"/>
                  </a:cubicBezTo>
                  <a:cubicBezTo>
                    <a:pt x="3520171" y="619657"/>
                    <a:pt x="3510559" y="612380"/>
                    <a:pt x="3516931" y="625957"/>
                  </a:cubicBezTo>
                  <a:cubicBezTo>
                    <a:pt x="3506539" y="625476"/>
                    <a:pt x="3500225" y="621568"/>
                    <a:pt x="3494987" y="618992"/>
                  </a:cubicBezTo>
                  <a:cubicBezTo>
                    <a:pt x="3489747" y="616316"/>
                    <a:pt x="3485571" y="614688"/>
                    <a:pt x="3479527" y="618977"/>
                  </a:cubicBezTo>
                  <a:cubicBezTo>
                    <a:pt x="3441883" y="617887"/>
                    <a:pt x="3464747" y="608827"/>
                    <a:pt x="3460883" y="605599"/>
                  </a:cubicBezTo>
                  <a:cubicBezTo>
                    <a:pt x="3459663" y="602626"/>
                    <a:pt x="3404507" y="608728"/>
                    <a:pt x="3405699" y="612196"/>
                  </a:cubicBezTo>
                  <a:cubicBezTo>
                    <a:pt x="3418793" y="615651"/>
                    <a:pt x="3416427" y="610327"/>
                    <a:pt x="3436277" y="610172"/>
                  </a:cubicBezTo>
                  <a:cubicBezTo>
                    <a:pt x="3446075" y="615028"/>
                    <a:pt x="3406631" y="614150"/>
                    <a:pt x="3423027" y="619784"/>
                  </a:cubicBezTo>
                  <a:cubicBezTo>
                    <a:pt x="3400135" y="620889"/>
                    <a:pt x="3386755" y="614844"/>
                    <a:pt x="3373773" y="608515"/>
                  </a:cubicBezTo>
                  <a:cubicBezTo>
                    <a:pt x="3375643" y="613286"/>
                    <a:pt x="3374367" y="615820"/>
                    <a:pt x="3368209" y="616231"/>
                  </a:cubicBezTo>
                  <a:cubicBezTo>
                    <a:pt x="3362037" y="616642"/>
                    <a:pt x="3351008" y="614744"/>
                    <a:pt x="3333270" y="612125"/>
                  </a:cubicBezTo>
                  <a:cubicBezTo>
                    <a:pt x="3306767" y="617222"/>
                    <a:pt x="3355397" y="615594"/>
                    <a:pt x="3356671" y="621370"/>
                  </a:cubicBezTo>
                  <a:cubicBezTo>
                    <a:pt x="3318744" y="621639"/>
                    <a:pt x="3353500" y="640142"/>
                    <a:pt x="3310377" y="623564"/>
                  </a:cubicBezTo>
                  <a:cubicBezTo>
                    <a:pt x="3298500" y="625858"/>
                    <a:pt x="3316677" y="630176"/>
                    <a:pt x="3323756" y="633729"/>
                  </a:cubicBezTo>
                  <a:cubicBezTo>
                    <a:pt x="3274050" y="635895"/>
                    <a:pt x="3293332" y="622318"/>
                    <a:pt x="3292724" y="616840"/>
                  </a:cubicBezTo>
                  <a:cubicBezTo>
                    <a:pt x="3260063" y="624640"/>
                    <a:pt x="3267864" y="620690"/>
                    <a:pt x="3254683" y="612522"/>
                  </a:cubicBezTo>
                  <a:cubicBezTo>
                    <a:pt x="3227827" y="620903"/>
                    <a:pt x="3228691" y="621441"/>
                    <a:pt x="3217804" y="628590"/>
                  </a:cubicBezTo>
                  <a:cubicBezTo>
                    <a:pt x="3240427" y="632398"/>
                    <a:pt x="3254046" y="617887"/>
                    <a:pt x="3286112" y="629355"/>
                  </a:cubicBezTo>
                  <a:cubicBezTo>
                    <a:pt x="3222745" y="631294"/>
                    <a:pt x="3217776" y="638925"/>
                    <a:pt x="3213316" y="646754"/>
                  </a:cubicBezTo>
                  <a:cubicBezTo>
                    <a:pt x="3202868" y="646471"/>
                    <a:pt x="3193723" y="647589"/>
                    <a:pt x="3185540" y="648523"/>
                  </a:cubicBezTo>
                  <a:cubicBezTo>
                    <a:pt x="3177357" y="649543"/>
                    <a:pt x="3170179" y="650788"/>
                    <a:pt x="3163809" y="652105"/>
                  </a:cubicBezTo>
                  <a:cubicBezTo>
                    <a:pt x="3151067" y="654752"/>
                    <a:pt x="3141525" y="657697"/>
                    <a:pt x="3133527" y="659750"/>
                  </a:cubicBezTo>
                  <a:cubicBezTo>
                    <a:pt x="3137349" y="656947"/>
                    <a:pt x="3156263" y="642719"/>
                    <a:pt x="3197630" y="631237"/>
                  </a:cubicBezTo>
                  <a:cubicBezTo>
                    <a:pt x="3197290" y="634338"/>
                    <a:pt x="3180783" y="637155"/>
                    <a:pt x="3195563" y="640468"/>
                  </a:cubicBezTo>
                  <a:cubicBezTo>
                    <a:pt x="3218427" y="637537"/>
                    <a:pt x="3222589" y="634649"/>
                    <a:pt x="3207710" y="629822"/>
                  </a:cubicBezTo>
                  <a:cubicBezTo>
                    <a:pt x="3168749" y="626764"/>
                    <a:pt x="3153262" y="645975"/>
                    <a:pt x="3119511" y="635555"/>
                  </a:cubicBezTo>
                  <a:cubicBezTo>
                    <a:pt x="3097709" y="638104"/>
                    <a:pt x="3132281" y="646867"/>
                    <a:pt x="3147443" y="639675"/>
                  </a:cubicBezTo>
                  <a:cubicBezTo>
                    <a:pt x="3129195" y="649274"/>
                    <a:pt x="3119454" y="656253"/>
                    <a:pt x="3101461" y="661463"/>
                  </a:cubicBezTo>
                  <a:cubicBezTo>
                    <a:pt x="3092471" y="664068"/>
                    <a:pt x="3081414" y="666234"/>
                    <a:pt x="3066195" y="668060"/>
                  </a:cubicBezTo>
                  <a:cubicBezTo>
                    <a:pt x="3050962" y="669816"/>
                    <a:pt x="3031808" y="672789"/>
                    <a:pt x="3006282" y="675110"/>
                  </a:cubicBezTo>
                  <a:cubicBezTo>
                    <a:pt x="3013672" y="683095"/>
                    <a:pt x="3042878" y="669292"/>
                    <a:pt x="3050127" y="677347"/>
                  </a:cubicBezTo>
                  <a:cubicBezTo>
                    <a:pt x="3039268" y="677121"/>
                    <a:pt x="2977982" y="683845"/>
                    <a:pt x="3014607" y="682203"/>
                  </a:cubicBezTo>
                  <a:cubicBezTo>
                    <a:pt x="3006395" y="690174"/>
                    <a:pt x="2992337" y="683095"/>
                    <a:pt x="2980516" y="677814"/>
                  </a:cubicBezTo>
                  <a:cubicBezTo>
                    <a:pt x="2974967" y="682826"/>
                    <a:pt x="2979497" y="687002"/>
                    <a:pt x="2947233" y="688206"/>
                  </a:cubicBezTo>
                  <a:cubicBezTo>
                    <a:pt x="2955005" y="690712"/>
                    <a:pt x="2962820" y="693189"/>
                    <a:pt x="2975207" y="690924"/>
                  </a:cubicBezTo>
                  <a:cubicBezTo>
                    <a:pt x="2969332" y="695398"/>
                    <a:pt x="2950701" y="696233"/>
                    <a:pt x="2928673" y="697210"/>
                  </a:cubicBezTo>
                  <a:cubicBezTo>
                    <a:pt x="2923180" y="697507"/>
                    <a:pt x="2917432" y="697578"/>
                    <a:pt x="2911698" y="698144"/>
                  </a:cubicBezTo>
                  <a:cubicBezTo>
                    <a:pt x="2905965" y="698725"/>
                    <a:pt x="2900174" y="699376"/>
                    <a:pt x="2894483" y="700140"/>
                  </a:cubicBezTo>
                  <a:cubicBezTo>
                    <a:pt x="2883087" y="701683"/>
                    <a:pt x="2872058" y="703708"/>
                    <a:pt x="2862616" y="706610"/>
                  </a:cubicBezTo>
                  <a:cubicBezTo>
                    <a:pt x="2853343" y="711820"/>
                    <a:pt x="2874493" y="707884"/>
                    <a:pt x="2877438" y="714637"/>
                  </a:cubicBezTo>
                  <a:cubicBezTo>
                    <a:pt x="2896125" y="715458"/>
                    <a:pt x="2919471" y="710815"/>
                    <a:pt x="2944345" y="706723"/>
                  </a:cubicBezTo>
                  <a:cubicBezTo>
                    <a:pt x="2972687" y="701216"/>
                    <a:pt x="2893294" y="704147"/>
                    <a:pt x="2912604" y="708040"/>
                  </a:cubicBezTo>
                  <a:cubicBezTo>
                    <a:pt x="2893521" y="706950"/>
                    <a:pt x="2904719" y="703623"/>
                    <a:pt x="2923675" y="702165"/>
                  </a:cubicBezTo>
                  <a:cubicBezTo>
                    <a:pt x="2942646" y="700806"/>
                    <a:pt x="2969049" y="700381"/>
                    <a:pt x="2979794" y="701853"/>
                  </a:cubicBezTo>
                  <a:cubicBezTo>
                    <a:pt x="2974485" y="710234"/>
                    <a:pt x="2941188" y="713037"/>
                    <a:pt x="2913199" y="716223"/>
                  </a:cubicBezTo>
                  <a:cubicBezTo>
                    <a:pt x="2885380" y="720258"/>
                    <a:pt x="2862757" y="723627"/>
                    <a:pt x="2878740" y="729361"/>
                  </a:cubicBezTo>
                  <a:cubicBezTo>
                    <a:pt x="2849393" y="737699"/>
                    <a:pt x="2831526" y="733254"/>
                    <a:pt x="2813009" y="729332"/>
                  </a:cubicBezTo>
                  <a:cubicBezTo>
                    <a:pt x="2822112" y="727407"/>
                    <a:pt x="2828794" y="728016"/>
                    <a:pt x="2838619" y="725312"/>
                  </a:cubicBezTo>
                  <a:cubicBezTo>
                    <a:pt x="2825510" y="726204"/>
                    <a:pt x="2814297" y="725184"/>
                    <a:pt x="2804260" y="722678"/>
                  </a:cubicBezTo>
                  <a:cubicBezTo>
                    <a:pt x="2795086" y="725312"/>
                    <a:pt x="2804302" y="726388"/>
                    <a:pt x="2806893" y="728016"/>
                  </a:cubicBezTo>
                  <a:cubicBezTo>
                    <a:pt x="2794831" y="730606"/>
                    <a:pt x="2787993" y="727223"/>
                    <a:pt x="2775110" y="730734"/>
                  </a:cubicBezTo>
                  <a:cubicBezTo>
                    <a:pt x="2765413" y="738676"/>
                    <a:pt x="2823485" y="739582"/>
                    <a:pt x="2824391" y="741338"/>
                  </a:cubicBezTo>
                  <a:cubicBezTo>
                    <a:pt x="2811211" y="746066"/>
                    <a:pt x="2782146" y="753201"/>
                    <a:pt x="2749981" y="764357"/>
                  </a:cubicBezTo>
                  <a:cubicBezTo>
                    <a:pt x="2717632" y="774706"/>
                    <a:pt x="2681432" y="786286"/>
                    <a:pt x="2652722" y="795474"/>
                  </a:cubicBezTo>
                  <a:cubicBezTo>
                    <a:pt x="2633213" y="789090"/>
                    <a:pt x="2707482" y="777127"/>
                    <a:pt x="2706774" y="771492"/>
                  </a:cubicBezTo>
                  <a:cubicBezTo>
                    <a:pt x="2677624" y="766792"/>
                    <a:pt x="2631302" y="805979"/>
                    <a:pt x="2631316" y="787603"/>
                  </a:cubicBezTo>
                  <a:cubicBezTo>
                    <a:pt x="2595371" y="803671"/>
                    <a:pt x="2678106" y="786513"/>
                    <a:pt x="2624648" y="805767"/>
                  </a:cubicBezTo>
                  <a:cubicBezTo>
                    <a:pt x="2628386" y="797952"/>
                    <a:pt x="2605536" y="806956"/>
                    <a:pt x="2609387" y="799141"/>
                  </a:cubicBezTo>
                  <a:cubicBezTo>
                    <a:pt x="2608127" y="809773"/>
                    <a:pt x="2529838" y="822982"/>
                    <a:pt x="2531508" y="832297"/>
                  </a:cubicBezTo>
                  <a:cubicBezTo>
                    <a:pt x="2487848" y="843807"/>
                    <a:pt x="2548256" y="820717"/>
                    <a:pt x="2509565" y="825162"/>
                  </a:cubicBezTo>
                  <a:cubicBezTo>
                    <a:pt x="2478419" y="830202"/>
                    <a:pt x="2470265" y="851777"/>
                    <a:pt x="2408384" y="869559"/>
                  </a:cubicBezTo>
                  <a:cubicBezTo>
                    <a:pt x="2418704" y="869276"/>
                    <a:pt x="2458090" y="853462"/>
                    <a:pt x="2420913" y="870380"/>
                  </a:cubicBezTo>
                  <a:cubicBezTo>
                    <a:pt x="2433230" y="868157"/>
                    <a:pt x="2448477" y="861475"/>
                    <a:pt x="2457905" y="863542"/>
                  </a:cubicBezTo>
                  <a:cubicBezTo>
                    <a:pt x="2419058" y="870932"/>
                    <a:pt x="2472516" y="872687"/>
                    <a:pt x="2424679" y="884622"/>
                  </a:cubicBezTo>
                  <a:cubicBezTo>
                    <a:pt x="2408313" y="883744"/>
                    <a:pt x="2423928" y="881097"/>
                    <a:pt x="2436698" y="876113"/>
                  </a:cubicBezTo>
                  <a:cubicBezTo>
                    <a:pt x="2424452" y="871612"/>
                    <a:pt x="2407860" y="873749"/>
                    <a:pt x="2388776" y="879709"/>
                  </a:cubicBezTo>
                  <a:cubicBezTo>
                    <a:pt x="2384005" y="881196"/>
                    <a:pt x="2379093" y="882923"/>
                    <a:pt x="2374038" y="884848"/>
                  </a:cubicBezTo>
                  <a:cubicBezTo>
                    <a:pt x="2369027" y="886873"/>
                    <a:pt x="2364001" y="889322"/>
                    <a:pt x="2358820" y="891800"/>
                  </a:cubicBezTo>
                  <a:cubicBezTo>
                    <a:pt x="2348485" y="896811"/>
                    <a:pt x="2337782" y="902460"/>
                    <a:pt x="2326938" y="908378"/>
                  </a:cubicBezTo>
                  <a:cubicBezTo>
                    <a:pt x="2339056" y="909454"/>
                    <a:pt x="2361481" y="892253"/>
                    <a:pt x="2378045" y="886250"/>
                  </a:cubicBezTo>
                  <a:cubicBezTo>
                    <a:pt x="2395062" y="885330"/>
                    <a:pt x="2388380" y="890058"/>
                    <a:pt x="2394043" y="891870"/>
                  </a:cubicBezTo>
                  <a:cubicBezTo>
                    <a:pt x="2382335" y="896528"/>
                    <a:pt x="2374888" y="894518"/>
                    <a:pt x="2366295" y="895141"/>
                  </a:cubicBezTo>
                  <a:cubicBezTo>
                    <a:pt x="2357574" y="902531"/>
                    <a:pt x="2379050" y="909156"/>
                    <a:pt x="2330562" y="913092"/>
                  </a:cubicBezTo>
                  <a:cubicBezTo>
                    <a:pt x="2311053" y="926923"/>
                    <a:pt x="2361509" y="908732"/>
                    <a:pt x="2367696" y="913984"/>
                  </a:cubicBezTo>
                  <a:cubicBezTo>
                    <a:pt x="2376106" y="909652"/>
                    <a:pt x="2366932" y="910360"/>
                    <a:pt x="2364143" y="909241"/>
                  </a:cubicBezTo>
                  <a:cubicBezTo>
                    <a:pt x="2377167" y="905008"/>
                    <a:pt x="2384062" y="904371"/>
                    <a:pt x="2387856" y="905575"/>
                  </a:cubicBezTo>
                  <a:cubicBezTo>
                    <a:pt x="2391608" y="906693"/>
                    <a:pt x="2392117" y="909383"/>
                    <a:pt x="2392485" y="912101"/>
                  </a:cubicBezTo>
                  <a:cubicBezTo>
                    <a:pt x="2393207" y="917551"/>
                    <a:pt x="2393335" y="923129"/>
                    <a:pt x="2417091" y="916674"/>
                  </a:cubicBezTo>
                  <a:cubicBezTo>
                    <a:pt x="2413098" y="920708"/>
                    <a:pt x="2404930" y="925720"/>
                    <a:pt x="2394184" y="931142"/>
                  </a:cubicBezTo>
                  <a:cubicBezTo>
                    <a:pt x="2383580" y="936904"/>
                    <a:pt x="2370556" y="943501"/>
                    <a:pt x="2356455" y="949816"/>
                  </a:cubicBezTo>
                  <a:cubicBezTo>
                    <a:pt x="2328283" y="962529"/>
                    <a:pt x="2296061" y="974860"/>
                    <a:pt x="2272036" y="981754"/>
                  </a:cubicBezTo>
                  <a:cubicBezTo>
                    <a:pt x="2263500" y="988280"/>
                    <a:pt x="2253420" y="996407"/>
                    <a:pt x="2240778" y="1004674"/>
                  </a:cubicBezTo>
                  <a:cubicBezTo>
                    <a:pt x="2228206" y="1013070"/>
                    <a:pt x="2213355" y="1022201"/>
                    <a:pt x="2196069" y="1032337"/>
                  </a:cubicBezTo>
                  <a:cubicBezTo>
                    <a:pt x="2187391" y="1037335"/>
                    <a:pt x="2178132" y="1042658"/>
                    <a:pt x="2168293" y="1048321"/>
                  </a:cubicBezTo>
                  <a:cubicBezTo>
                    <a:pt x="2158454" y="1053998"/>
                    <a:pt x="2147765" y="1059533"/>
                    <a:pt x="2137020" y="1066485"/>
                  </a:cubicBezTo>
                  <a:cubicBezTo>
                    <a:pt x="2115246" y="1079835"/>
                    <a:pt x="2091023" y="1094714"/>
                    <a:pt x="2064096" y="1111235"/>
                  </a:cubicBezTo>
                  <a:cubicBezTo>
                    <a:pt x="2046159" y="1118087"/>
                    <a:pt x="2051298" y="1113953"/>
                    <a:pt x="2045635" y="1112594"/>
                  </a:cubicBezTo>
                  <a:cubicBezTo>
                    <a:pt x="2030317" y="1123269"/>
                    <a:pt x="2045565" y="1121853"/>
                    <a:pt x="2045451" y="1126539"/>
                  </a:cubicBezTo>
                  <a:cubicBezTo>
                    <a:pt x="2040043" y="1129908"/>
                    <a:pt x="2034635" y="1132386"/>
                    <a:pt x="2029751" y="1134340"/>
                  </a:cubicBezTo>
                  <a:cubicBezTo>
                    <a:pt x="2024924" y="1136392"/>
                    <a:pt x="2020492" y="1137709"/>
                    <a:pt x="2016826" y="1138374"/>
                  </a:cubicBezTo>
                  <a:cubicBezTo>
                    <a:pt x="2009478" y="1139691"/>
                    <a:pt x="2005160" y="1138374"/>
                    <a:pt x="2006831" y="1134934"/>
                  </a:cubicBezTo>
                  <a:cubicBezTo>
                    <a:pt x="1998917" y="1144618"/>
                    <a:pt x="1954152" y="1168841"/>
                    <a:pt x="1997062" y="1159582"/>
                  </a:cubicBezTo>
                  <a:cubicBezTo>
                    <a:pt x="1971820" y="1169449"/>
                    <a:pt x="1937192" y="1203724"/>
                    <a:pt x="1914583" y="1206937"/>
                  </a:cubicBezTo>
                  <a:cubicBezTo>
                    <a:pt x="1899605" y="1235039"/>
                    <a:pt x="1857813" y="1251943"/>
                    <a:pt x="1809664" y="1281107"/>
                  </a:cubicBezTo>
                  <a:cubicBezTo>
                    <a:pt x="1791543" y="1295264"/>
                    <a:pt x="1828989" y="1276109"/>
                    <a:pt x="1837299" y="1266992"/>
                  </a:cubicBezTo>
                  <a:cubicBezTo>
                    <a:pt x="1856001" y="1262518"/>
                    <a:pt x="1780373" y="1304735"/>
                    <a:pt x="1820211" y="1283981"/>
                  </a:cubicBezTo>
                  <a:cubicBezTo>
                    <a:pt x="1822038" y="1285000"/>
                    <a:pt x="1820565" y="1287053"/>
                    <a:pt x="1817139" y="1289672"/>
                  </a:cubicBezTo>
                  <a:cubicBezTo>
                    <a:pt x="1813671" y="1292234"/>
                    <a:pt x="1808333" y="1295476"/>
                    <a:pt x="1802571" y="1299115"/>
                  </a:cubicBezTo>
                  <a:cubicBezTo>
                    <a:pt x="1790934" y="1306207"/>
                    <a:pt x="1776834" y="1313852"/>
                    <a:pt x="1770718" y="1317845"/>
                  </a:cubicBezTo>
                  <a:cubicBezTo>
                    <a:pt x="1751762" y="1332894"/>
                    <a:pt x="1779778" y="1321157"/>
                    <a:pt x="1766343" y="1333063"/>
                  </a:cubicBezTo>
                  <a:cubicBezTo>
                    <a:pt x="1756476" y="1336178"/>
                    <a:pt x="1739459" y="1351043"/>
                    <a:pt x="1718450" y="1368654"/>
                  </a:cubicBezTo>
                  <a:cubicBezTo>
                    <a:pt x="1713240" y="1373114"/>
                    <a:pt x="1707591" y="1377503"/>
                    <a:pt x="1702084" y="1382373"/>
                  </a:cubicBezTo>
                  <a:cubicBezTo>
                    <a:pt x="1696577" y="1387243"/>
                    <a:pt x="1690886" y="1392155"/>
                    <a:pt x="1685025" y="1396969"/>
                  </a:cubicBezTo>
                  <a:cubicBezTo>
                    <a:pt x="1673303" y="1406596"/>
                    <a:pt x="1660944" y="1415812"/>
                    <a:pt x="1648230" y="1423528"/>
                  </a:cubicBezTo>
                  <a:cubicBezTo>
                    <a:pt x="1652435" y="1425184"/>
                    <a:pt x="1665276" y="1423627"/>
                    <a:pt x="1663548" y="1429091"/>
                  </a:cubicBezTo>
                  <a:cubicBezTo>
                    <a:pt x="1674308" y="1425637"/>
                    <a:pt x="1686766" y="1402660"/>
                    <a:pt x="1713268" y="1382500"/>
                  </a:cubicBezTo>
                  <a:cubicBezTo>
                    <a:pt x="1722216" y="1380122"/>
                    <a:pt x="1724523" y="1381438"/>
                    <a:pt x="1722187" y="1384723"/>
                  </a:cubicBezTo>
                  <a:cubicBezTo>
                    <a:pt x="1719795" y="1387965"/>
                    <a:pt x="1712801" y="1393231"/>
                    <a:pt x="1703514" y="1399333"/>
                  </a:cubicBezTo>
                  <a:cubicBezTo>
                    <a:pt x="1717487" y="1393415"/>
                    <a:pt x="1726703" y="1386393"/>
                    <a:pt x="1730625" y="1380306"/>
                  </a:cubicBezTo>
                  <a:cubicBezTo>
                    <a:pt x="1734589" y="1374289"/>
                    <a:pt x="1733570" y="1369603"/>
                    <a:pt x="1727992" y="1369830"/>
                  </a:cubicBezTo>
                  <a:cubicBezTo>
                    <a:pt x="1799641" y="1319812"/>
                    <a:pt x="1749567" y="1344191"/>
                    <a:pt x="1812269" y="1309053"/>
                  </a:cubicBezTo>
                  <a:cubicBezTo>
                    <a:pt x="1817989" y="1303574"/>
                    <a:pt x="1819843" y="1300700"/>
                    <a:pt x="1818102" y="1299497"/>
                  </a:cubicBezTo>
                  <a:cubicBezTo>
                    <a:pt x="1816332" y="1298265"/>
                    <a:pt x="1811165" y="1298945"/>
                    <a:pt x="1803393" y="1301309"/>
                  </a:cubicBezTo>
                  <a:cubicBezTo>
                    <a:pt x="1811349" y="1295915"/>
                    <a:pt x="1819150" y="1293055"/>
                    <a:pt x="1826596" y="1290620"/>
                  </a:cubicBezTo>
                  <a:cubicBezTo>
                    <a:pt x="1834071" y="1288199"/>
                    <a:pt x="1841320" y="1286387"/>
                    <a:pt x="1848795" y="1283853"/>
                  </a:cubicBezTo>
                  <a:cubicBezTo>
                    <a:pt x="1851173" y="1276449"/>
                    <a:pt x="1890728" y="1250131"/>
                    <a:pt x="1863093" y="1258016"/>
                  </a:cubicBezTo>
                  <a:cubicBezTo>
                    <a:pt x="1907419" y="1231444"/>
                    <a:pt x="1925413" y="1222369"/>
                    <a:pt x="1947031" y="1198287"/>
                  </a:cubicBezTo>
                  <a:cubicBezTo>
                    <a:pt x="1975812" y="1190204"/>
                    <a:pt x="1956842" y="1211666"/>
                    <a:pt x="1993353" y="1183493"/>
                  </a:cubicBezTo>
                  <a:cubicBezTo>
                    <a:pt x="2001309" y="1187372"/>
                    <a:pt x="2014575" y="1188816"/>
                    <a:pt x="1989899" y="1207291"/>
                  </a:cubicBezTo>
                  <a:cubicBezTo>
                    <a:pt x="2005004" y="1203002"/>
                    <a:pt x="2018949" y="1201614"/>
                    <a:pt x="2035641" y="1192894"/>
                  </a:cubicBezTo>
                  <a:cubicBezTo>
                    <a:pt x="2049090" y="1192596"/>
                    <a:pt x="2013923" y="1203285"/>
                    <a:pt x="2004169" y="1215021"/>
                  </a:cubicBezTo>
                  <a:cubicBezTo>
                    <a:pt x="1996907" y="1200468"/>
                    <a:pt x="1962590" y="1237828"/>
                    <a:pt x="1934842" y="1246422"/>
                  </a:cubicBezTo>
                  <a:cubicBezTo>
                    <a:pt x="1920897" y="1256233"/>
                    <a:pt x="1927367" y="1255709"/>
                    <a:pt x="1917966" y="1263226"/>
                  </a:cubicBezTo>
                  <a:cubicBezTo>
                    <a:pt x="1925724" y="1262448"/>
                    <a:pt x="1933553" y="1261556"/>
                    <a:pt x="1943293" y="1254605"/>
                  </a:cubicBezTo>
                  <a:cubicBezTo>
                    <a:pt x="1956431" y="1254576"/>
                    <a:pt x="1919807" y="1273065"/>
                    <a:pt x="1916268" y="1268238"/>
                  </a:cubicBezTo>
                  <a:cubicBezTo>
                    <a:pt x="1909543" y="1275090"/>
                    <a:pt x="1908254" y="1279196"/>
                    <a:pt x="1918901" y="1277256"/>
                  </a:cubicBezTo>
                  <a:cubicBezTo>
                    <a:pt x="1905480" y="1283768"/>
                    <a:pt x="1889157" y="1299256"/>
                    <a:pt x="1878256" y="1297841"/>
                  </a:cubicBezTo>
                  <a:cubicBezTo>
                    <a:pt x="1843698" y="1320832"/>
                    <a:pt x="1888647" y="1303560"/>
                    <a:pt x="1858336" y="1324413"/>
                  </a:cubicBezTo>
                  <a:cubicBezTo>
                    <a:pt x="1863773" y="1314772"/>
                    <a:pt x="1855703" y="1316641"/>
                    <a:pt x="1844250" y="1323323"/>
                  </a:cubicBezTo>
                  <a:cubicBezTo>
                    <a:pt x="1841405" y="1325008"/>
                    <a:pt x="1838290" y="1326933"/>
                    <a:pt x="1835218" y="1329156"/>
                  </a:cubicBezTo>
                  <a:cubicBezTo>
                    <a:pt x="1832202" y="1331464"/>
                    <a:pt x="1829130" y="1333969"/>
                    <a:pt x="1826186" y="1336560"/>
                  </a:cubicBezTo>
                  <a:cubicBezTo>
                    <a:pt x="1820282" y="1341742"/>
                    <a:pt x="1814817" y="1347263"/>
                    <a:pt x="1811038" y="1352218"/>
                  </a:cubicBezTo>
                  <a:cubicBezTo>
                    <a:pt x="1795266" y="1356918"/>
                    <a:pt x="1825648" y="1335428"/>
                    <a:pt x="1815341" y="1337027"/>
                  </a:cubicBezTo>
                  <a:cubicBezTo>
                    <a:pt x="1796668" y="1355432"/>
                    <a:pt x="1791090" y="1366361"/>
                    <a:pt x="1814067" y="1361109"/>
                  </a:cubicBezTo>
                  <a:cubicBezTo>
                    <a:pt x="1799018" y="1375563"/>
                    <a:pt x="1791317" y="1363161"/>
                    <a:pt x="1774625" y="1383477"/>
                  </a:cubicBezTo>
                  <a:cubicBezTo>
                    <a:pt x="1766570" y="1391773"/>
                    <a:pt x="1784450" y="1381806"/>
                    <a:pt x="1793737" y="1374770"/>
                  </a:cubicBezTo>
                  <a:cubicBezTo>
                    <a:pt x="1796498" y="1376682"/>
                    <a:pt x="1754168" y="1405789"/>
                    <a:pt x="1748817" y="1417171"/>
                  </a:cubicBezTo>
                  <a:cubicBezTo>
                    <a:pt x="1736359" y="1418771"/>
                    <a:pt x="1736344" y="1396204"/>
                    <a:pt x="1754168" y="1397238"/>
                  </a:cubicBezTo>
                  <a:cubicBezTo>
                    <a:pt x="1770222" y="1380122"/>
                    <a:pt x="1753460" y="1392084"/>
                    <a:pt x="1737732" y="1396020"/>
                  </a:cubicBezTo>
                  <a:cubicBezTo>
                    <a:pt x="1718436" y="1411975"/>
                    <a:pt x="1733287" y="1408351"/>
                    <a:pt x="1726633" y="1417511"/>
                  </a:cubicBezTo>
                  <a:cubicBezTo>
                    <a:pt x="1713891" y="1427789"/>
                    <a:pt x="1722202" y="1418176"/>
                    <a:pt x="1714967" y="1420512"/>
                  </a:cubicBezTo>
                  <a:cubicBezTo>
                    <a:pt x="1712292" y="1425510"/>
                    <a:pt x="1709474" y="1430507"/>
                    <a:pt x="1700980" y="1433721"/>
                  </a:cubicBezTo>
                  <a:cubicBezTo>
                    <a:pt x="1688196" y="1446236"/>
                    <a:pt x="1728685" y="1420965"/>
                    <a:pt x="1735821" y="1424844"/>
                  </a:cubicBezTo>
                  <a:cubicBezTo>
                    <a:pt x="1712575" y="1447312"/>
                    <a:pt x="1698403" y="1462205"/>
                    <a:pt x="1684105" y="1476348"/>
                  </a:cubicBezTo>
                  <a:cubicBezTo>
                    <a:pt x="1676955" y="1483412"/>
                    <a:pt x="1669763" y="1490307"/>
                    <a:pt x="1661411" y="1497853"/>
                  </a:cubicBezTo>
                  <a:cubicBezTo>
                    <a:pt x="1653086" y="1505469"/>
                    <a:pt x="1643304" y="1513411"/>
                    <a:pt x="1632105" y="1523902"/>
                  </a:cubicBezTo>
                  <a:cubicBezTo>
                    <a:pt x="1651005" y="1499098"/>
                    <a:pt x="1625975" y="1510056"/>
                    <a:pt x="1618713" y="1508470"/>
                  </a:cubicBezTo>
                  <a:cubicBezTo>
                    <a:pt x="1605617" y="1533543"/>
                    <a:pt x="1596260" y="1542122"/>
                    <a:pt x="1568526" y="1577444"/>
                  </a:cubicBezTo>
                  <a:cubicBezTo>
                    <a:pt x="1574712" y="1565920"/>
                    <a:pt x="1546964" y="1585372"/>
                    <a:pt x="1556209" y="1586080"/>
                  </a:cubicBezTo>
                  <a:cubicBezTo>
                    <a:pt x="1532850" y="1606523"/>
                    <a:pt x="1563160" y="1571045"/>
                    <a:pt x="1533827" y="1588345"/>
                  </a:cubicBezTo>
                  <a:cubicBezTo>
                    <a:pt x="1503983" y="1617367"/>
                    <a:pt x="1529679" y="1603918"/>
                    <a:pt x="1507140" y="1627546"/>
                  </a:cubicBezTo>
                  <a:cubicBezTo>
                    <a:pt x="1494795" y="1631014"/>
                    <a:pt x="1474735" y="1652802"/>
                    <a:pt x="1457251" y="1671589"/>
                  </a:cubicBezTo>
                  <a:cubicBezTo>
                    <a:pt x="1439441" y="1690078"/>
                    <a:pt x="1425765" y="1707067"/>
                    <a:pt x="1423047" y="1698657"/>
                  </a:cubicBezTo>
                  <a:cubicBezTo>
                    <a:pt x="1421292" y="1710875"/>
                    <a:pt x="1406356" y="1729350"/>
                    <a:pt x="1384426" y="1753757"/>
                  </a:cubicBezTo>
                  <a:cubicBezTo>
                    <a:pt x="1373582" y="1766074"/>
                    <a:pt x="1360444" y="1779410"/>
                    <a:pt x="1347349" y="1794997"/>
                  </a:cubicBezTo>
                  <a:cubicBezTo>
                    <a:pt x="1334409" y="1810711"/>
                    <a:pt x="1320564" y="1827898"/>
                    <a:pt x="1306619" y="1846444"/>
                  </a:cubicBezTo>
                  <a:cubicBezTo>
                    <a:pt x="1294925" y="1864239"/>
                    <a:pt x="1327571" y="1830786"/>
                    <a:pt x="1334154" y="1823070"/>
                  </a:cubicBezTo>
                  <a:cubicBezTo>
                    <a:pt x="1328789" y="1836208"/>
                    <a:pt x="1318808" y="1849785"/>
                    <a:pt x="1307440" y="1864664"/>
                  </a:cubicBezTo>
                  <a:cubicBezTo>
                    <a:pt x="1301749" y="1872111"/>
                    <a:pt x="1295718" y="1879883"/>
                    <a:pt x="1289758" y="1888066"/>
                  </a:cubicBezTo>
                  <a:cubicBezTo>
                    <a:pt x="1286785" y="1892157"/>
                    <a:pt x="1283812" y="1896362"/>
                    <a:pt x="1280924" y="1900680"/>
                  </a:cubicBezTo>
                  <a:cubicBezTo>
                    <a:pt x="1278120" y="1905068"/>
                    <a:pt x="1275572" y="1909712"/>
                    <a:pt x="1273052" y="1914398"/>
                  </a:cubicBezTo>
                  <a:cubicBezTo>
                    <a:pt x="1276577" y="1910929"/>
                    <a:pt x="1280017" y="1907079"/>
                    <a:pt x="1283585" y="1903072"/>
                  </a:cubicBezTo>
                  <a:cubicBezTo>
                    <a:pt x="1287280" y="1899151"/>
                    <a:pt x="1290989" y="1894974"/>
                    <a:pt x="1294684" y="1890586"/>
                  </a:cubicBezTo>
                  <a:cubicBezTo>
                    <a:pt x="1302074" y="1881808"/>
                    <a:pt x="1309493" y="1872181"/>
                    <a:pt x="1316897" y="1862116"/>
                  </a:cubicBezTo>
                  <a:cubicBezTo>
                    <a:pt x="1320917" y="1863248"/>
                    <a:pt x="1313669" y="1873356"/>
                    <a:pt x="1304169" y="1884909"/>
                  </a:cubicBezTo>
                  <a:cubicBezTo>
                    <a:pt x="1294628" y="1896447"/>
                    <a:pt x="1282835" y="1909457"/>
                    <a:pt x="1278418" y="1916819"/>
                  </a:cubicBezTo>
                  <a:cubicBezTo>
                    <a:pt x="1273661" y="1916408"/>
                    <a:pt x="1245092" y="1940673"/>
                    <a:pt x="1257210" y="1922821"/>
                  </a:cubicBezTo>
                  <a:cubicBezTo>
                    <a:pt x="1230241" y="1947441"/>
                    <a:pt x="1233993" y="1960026"/>
                    <a:pt x="1204786" y="1987746"/>
                  </a:cubicBezTo>
                  <a:cubicBezTo>
                    <a:pt x="1225243" y="1954859"/>
                    <a:pt x="1230213" y="1937417"/>
                    <a:pt x="1262264" y="1893615"/>
                  </a:cubicBezTo>
                  <a:cubicBezTo>
                    <a:pt x="1272387" y="1886919"/>
                    <a:pt x="1266313" y="1896390"/>
                    <a:pt x="1272911" y="1893431"/>
                  </a:cubicBezTo>
                  <a:cubicBezTo>
                    <a:pt x="1286954" y="1875975"/>
                    <a:pt x="1284052" y="1874489"/>
                    <a:pt x="1289885" y="1864777"/>
                  </a:cubicBezTo>
                  <a:cubicBezTo>
                    <a:pt x="1282580" y="1870539"/>
                    <a:pt x="1274100" y="1880322"/>
                    <a:pt x="1267545" y="1887032"/>
                  </a:cubicBezTo>
                  <a:cubicBezTo>
                    <a:pt x="1261019" y="1893757"/>
                    <a:pt x="1256828" y="1897763"/>
                    <a:pt x="1256970" y="1891109"/>
                  </a:cubicBezTo>
                  <a:cubicBezTo>
                    <a:pt x="1238523" y="1922609"/>
                    <a:pt x="1197892" y="1967657"/>
                    <a:pt x="1204503" y="1977411"/>
                  </a:cubicBezTo>
                  <a:cubicBezTo>
                    <a:pt x="1191323" y="1993862"/>
                    <a:pt x="1193984" y="1983909"/>
                    <a:pt x="1188463" y="1986132"/>
                  </a:cubicBezTo>
                  <a:cubicBezTo>
                    <a:pt x="1186000" y="1990039"/>
                    <a:pt x="1183579" y="1993735"/>
                    <a:pt x="1181399" y="1997415"/>
                  </a:cubicBezTo>
                  <a:cubicBezTo>
                    <a:pt x="1179332" y="2001153"/>
                    <a:pt x="1177336" y="2004749"/>
                    <a:pt x="1175410" y="2008217"/>
                  </a:cubicBezTo>
                  <a:cubicBezTo>
                    <a:pt x="1171659" y="2015197"/>
                    <a:pt x="1168176" y="2021681"/>
                    <a:pt x="1164906" y="2027768"/>
                  </a:cubicBezTo>
                  <a:cubicBezTo>
                    <a:pt x="1158549" y="2040028"/>
                    <a:pt x="1152985" y="2050774"/>
                    <a:pt x="1147648" y="2061080"/>
                  </a:cubicBezTo>
                  <a:cubicBezTo>
                    <a:pt x="1142311" y="2071358"/>
                    <a:pt x="1137129" y="2081155"/>
                    <a:pt x="1131254" y="2091376"/>
                  </a:cubicBezTo>
                  <a:cubicBezTo>
                    <a:pt x="1125549" y="2101711"/>
                    <a:pt x="1118456" y="2112046"/>
                    <a:pt x="1111236" y="2124617"/>
                  </a:cubicBezTo>
                  <a:cubicBezTo>
                    <a:pt x="1112029" y="2128072"/>
                    <a:pt x="1122052" y="2114382"/>
                    <a:pt x="1127644" y="2109016"/>
                  </a:cubicBezTo>
                  <a:cubicBezTo>
                    <a:pt x="1130320" y="2106270"/>
                    <a:pt x="1131636" y="2105448"/>
                    <a:pt x="1129654" y="2109582"/>
                  </a:cubicBezTo>
                  <a:cubicBezTo>
                    <a:pt x="1128663" y="2111663"/>
                    <a:pt x="1126809" y="2114948"/>
                    <a:pt x="1123977" y="2119903"/>
                  </a:cubicBezTo>
                  <a:cubicBezTo>
                    <a:pt x="1121259" y="2124929"/>
                    <a:pt x="1117607" y="2131653"/>
                    <a:pt x="1112822" y="2140487"/>
                  </a:cubicBezTo>
                  <a:cubicBezTo>
                    <a:pt x="1126965" y="2119322"/>
                    <a:pt x="1136393" y="2102475"/>
                    <a:pt x="1143472" y="2086775"/>
                  </a:cubicBezTo>
                  <a:cubicBezTo>
                    <a:pt x="1150650" y="2071160"/>
                    <a:pt x="1156114" y="2057102"/>
                    <a:pt x="1164665" y="2043242"/>
                  </a:cubicBezTo>
                  <a:cubicBezTo>
                    <a:pt x="1177647" y="2034181"/>
                    <a:pt x="1202847" y="2013654"/>
                    <a:pt x="1189483" y="2012167"/>
                  </a:cubicBezTo>
                  <a:cubicBezTo>
                    <a:pt x="1192555" y="2005641"/>
                    <a:pt x="1196122" y="2003121"/>
                    <a:pt x="1199676" y="2000969"/>
                  </a:cubicBezTo>
                  <a:cubicBezTo>
                    <a:pt x="1203229" y="2000034"/>
                    <a:pt x="1206698" y="1995164"/>
                    <a:pt x="1210209" y="1990039"/>
                  </a:cubicBezTo>
                  <a:cubicBezTo>
                    <a:pt x="1211808" y="1992177"/>
                    <a:pt x="1210506" y="1996297"/>
                    <a:pt x="1207632" y="2001535"/>
                  </a:cubicBezTo>
                  <a:cubicBezTo>
                    <a:pt x="1206188" y="2004154"/>
                    <a:pt x="1204348" y="2007056"/>
                    <a:pt x="1202281" y="2010143"/>
                  </a:cubicBezTo>
                  <a:cubicBezTo>
                    <a:pt x="1200299" y="2013285"/>
                    <a:pt x="1198175" y="2016669"/>
                    <a:pt x="1195995" y="2020138"/>
                  </a:cubicBezTo>
                  <a:cubicBezTo>
                    <a:pt x="1187147" y="2033912"/>
                    <a:pt x="1177223" y="2048919"/>
                    <a:pt x="1176302" y="2057965"/>
                  </a:cubicBezTo>
                  <a:cubicBezTo>
                    <a:pt x="1188208" y="2048551"/>
                    <a:pt x="1199378" y="2028759"/>
                    <a:pt x="1211610" y="2026183"/>
                  </a:cubicBezTo>
                  <a:cubicBezTo>
                    <a:pt x="1200426" y="2045408"/>
                    <a:pt x="1189299" y="2064577"/>
                    <a:pt x="1178157" y="2083746"/>
                  </a:cubicBezTo>
                  <a:cubicBezTo>
                    <a:pt x="1193475" y="2074048"/>
                    <a:pt x="1207335" y="2043454"/>
                    <a:pt x="1222752" y="2035880"/>
                  </a:cubicBezTo>
                  <a:cubicBezTo>
                    <a:pt x="1207264" y="2068201"/>
                    <a:pt x="1189737" y="2070962"/>
                    <a:pt x="1173697" y="2097167"/>
                  </a:cubicBezTo>
                  <a:cubicBezTo>
                    <a:pt x="1172607" y="2102136"/>
                    <a:pt x="1171319" y="2107303"/>
                    <a:pt x="1164580" y="2118685"/>
                  </a:cubicBezTo>
                  <a:cubicBezTo>
                    <a:pt x="1174915" y="2113546"/>
                    <a:pt x="1184839" y="2102249"/>
                    <a:pt x="1194268" y="2084963"/>
                  </a:cubicBezTo>
                  <a:cubicBezTo>
                    <a:pt x="1180380" y="2111975"/>
                    <a:pt x="1171659" y="2125056"/>
                    <a:pt x="1158040" y="2148883"/>
                  </a:cubicBezTo>
                  <a:cubicBezTo>
                    <a:pt x="1151485" y="2160944"/>
                    <a:pt x="1143543" y="2175597"/>
                    <a:pt x="1132925" y="2195828"/>
                  </a:cubicBezTo>
                  <a:cubicBezTo>
                    <a:pt x="1127672" y="2205964"/>
                    <a:pt x="1121698" y="2217488"/>
                    <a:pt x="1114818" y="2230739"/>
                  </a:cubicBezTo>
                  <a:cubicBezTo>
                    <a:pt x="1108079" y="2244047"/>
                    <a:pt x="1100024" y="2258869"/>
                    <a:pt x="1092534" y="2276665"/>
                  </a:cubicBezTo>
                  <a:cubicBezTo>
                    <a:pt x="1085767" y="2279539"/>
                    <a:pt x="1080444" y="2289944"/>
                    <a:pt x="1075093" y="2300831"/>
                  </a:cubicBezTo>
                  <a:cubicBezTo>
                    <a:pt x="1076395" y="2292761"/>
                    <a:pt x="1085229" y="2277005"/>
                    <a:pt x="1094134" y="2259775"/>
                  </a:cubicBezTo>
                  <a:cubicBezTo>
                    <a:pt x="1103563" y="2242829"/>
                    <a:pt x="1113614" y="2224722"/>
                    <a:pt x="1115752" y="2210778"/>
                  </a:cubicBezTo>
                  <a:cubicBezTo>
                    <a:pt x="1108079" y="2220843"/>
                    <a:pt x="1102968" y="2232367"/>
                    <a:pt x="1096272" y="2246524"/>
                  </a:cubicBezTo>
                  <a:cubicBezTo>
                    <a:pt x="1092775" y="2253518"/>
                    <a:pt x="1089491" y="2261503"/>
                    <a:pt x="1085244" y="2270280"/>
                  </a:cubicBezTo>
                  <a:cubicBezTo>
                    <a:pt x="1080996" y="2279057"/>
                    <a:pt x="1075871" y="2288684"/>
                    <a:pt x="1069359" y="2299345"/>
                  </a:cubicBezTo>
                  <a:cubicBezTo>
                    <a:pt x="1064758" y="2313318"/>
                    <a:pt x="1068581" y="2328154"/>
                    <a:pt x="1083771" y="2288854"/>
                  </a:cubicBezTo>
                  <a:cubicBezTo>
                    <a:pt x="1090991" y="2285994"/>
                    <a:pt x="1053390" y="2367030"/>
                    <a:pt x="1055443" y="2343756"/>
                  </a:cubicBezTo>
                  <a:cubicBezTo>
                    <a:pt x="1056802" y="2359668"/>
                    <a:pt x="999055" y="2455257"/>
                    <a:pt x="992189" y="2505614"/>
                  </a:cubicBezTo>
                  <a:cubicBezTo>
                    <a:pt x="999055" y="2496922"/>
                    <a:pt x="1006077" y="2486629"/>
                    <a:pt x="1011683" y="2471892"/>
                  </a:cubicBezTo>
                  <a:cubicBezTo>
                    <a:pt x="1012306" y="2474879"/>
                    <a:pt x="1010763" y="2481165"/>
                    <a:pt x="1007946" y="2489418"/>
                  </a:cubicBezTo>
                  <a:cubicBezTo>
                    <a:pt x="1006544" y="2493538"/>
                    <a:pt x="1004803" y="2498167"/>
                    <a:pt x="1002863" y="2503108"/>
                  </a:cubicBezTo>
                  <a:cubicBezTo>
                    <a:pt x="1000966" y="2508063"/>
                    <a:pt x="999211" y="2513514"/>
                    <a:pt x="997172" y="2519035"/>
                  </a:cubicBezTo>
                  <a:cubicBezTo>
                    <a:pt x="989187" y="2541205"/>
                    <a:pt x="979674" y="2566023"/>
                    <a:pt x="975016" y="2582501"/>
                  </a:cubicBezTo>
                  <a:cubicBezTo>
                    <a:pt x="955465" y="2602675"/>
                    <a:pt x="983284" y="2562087"/>
                    <a:pt x="985747" y="2542224"/>
                  </a:cubicBezTo>
                  <a:cubicBezTo>
                    <a:pt x="978230" y="2548057"/>
                    <a:pt x="972751" y="2561252"/>
                    <a:pt x="965007" y="2566815"/>
                  </a:cubicBezTo>
                  <a:cubicBezTo>
                    <a:pt x="960958" y="2578580"/>
                    <a:pt x="956881" y="2590429"/>
                    <a:pt x="952789" y="2602307"/>
                  </a:cubicBezTo>
                  <a:cubicBezTo>
                    <a:pt x="960080" y="2601741"/>
                    <a:pt x="956683" y="2613831"/>
                    <a:pt x="950114" y="2631911"/>
                  </a:cubicBezTo>
                  <a:cubicBezTo>
                    <a:pt x="944040" y="2650159"/>
                    <a:pt x="934371" y="2674326"/>
                    <a:pt x="927151" y="2697103"/>
                  </a:cubicBezTo>
                  <a:cubicBezTo>
                    <a:pt x="935631" y="2677623"/>
                    <a:pt x="946985" y="2667162"/>
                    <a:pt x="952775" y="2639825"/>
                  </a:cubicBezTo>
                  <a:cubicBezTo>
                    <a:pt x="951515" y="2653797"/>
                    <a:pt x="940657" y="2692787"/>
                    <a:pt x="927009" y="2739575"/>
                  </a:cubicBezTo>
                  <a:cubicBezTo>
                    <a:pt x="925296" y="2745423"/>
                    <a:pt x="923541" y="2751396"/>
                    <a:pt x="921771" y="2757456"/>
                  </a:cubicBezTo>
                  <a:cubicBezTo>
                    <a:pt x="920285" y="2763601"/>
                    <a:pt x="918784" y="2769843"/>
                    <a:pt x="917255" y="2776143"/>
                  </a:cubicBezTo>
                  <a:cubicBezTo>
                    <a:pt x="914225" y="2788730"/>
                    <a:pt x="911139" y="2801555"/>
                    <a:pt x="908067" y="2814340"/>
                  </a:cubicBezTo>
                  <a:cubicBezTo>
                    <a:pt x="901979" y="2839893"/>
                    <a:pt x="895963" y="2865235"/>
                    <a:pt x="890937" y="2888225"/>
                  </a:cubicBezTo>
                  <a:cubicBezTo>
                    <a:pt x="880659" y="2902793"/>
                    <a:pt x="880291" y="2890052"/>
                    <a:pt x="887383" y="2865050"/>
                  </a:cubicBezTo>
                  <a:cubicBezTo>
                    <a:pt x="884156" y="2871945"/>
                    <a:pt x="881522" y="2878302"/>
                    <a:pt x="879370" y="2884218"/>
                  </a:cubicBezTo>
                  <a:cubicBezTo>
                    <a:pt x="877488" y="2890207"/>
                    <a:pt x="876100" y="2895758"/>
                    <a:pt x="875010" y="2900953"/>
                  </a:cubicBezTo>
                  <a:cubicBezTo>
                    <a:pt x="872830" y="2911359"/>
                    <a:pt x="871938" y="2920361"/>
                    <a:pt x="871301" y="2928800"/>
                  </a:cubicBezTo>
                  <a:cubicBezTo>
                    <a:pt x="870013" y="2945690"/>
                    <a:pt x="869772" y="2960299"/>
                    <a:pt x="862283" y="2979623"/>
                  </a:cubicBezTo>
                  <a:cubicBezTo>
                    <a:pt x="859734" y="2995764"/>
                    <a:pt x="874118" y="2969771"/>
                    <a:pt x="874132" y="2979681"/>
                  </a:cubicBezTo>
                  <a:cubicBezTo>
                    <a:pt x="870168" y="2985980"/>
                    <a:pt x="864548" y="3005291"/>
                    <a:pt x="860626" y="3020878"/>
                  </a:cubicBezTo>
                  <a:cubicBezTo>
                    <a:pt x="857243" y="3036564"/>
                    <a:pt x="854893" y="3048413"/>
                    <a:pt x="855374" y="3039382"/>
                  </a:cubicBezTo>
                  <a:cubicBezTo>
                    <a:pt x="855530" y="3057814"/>
                    <a:pt x="850731" y="3097878"/>
                    <a:pt x="844600" y="3143719"/>
                  </a:cubicBezTo>
                  <a:cubicBezTo>
                    <a:pt x="843723" y="3149438"/>
                    <a:pt x="843142" y="3155286"/>
                    <a:pt x="842718" y="3161231"/>
                  </a:cubicBezTo>
                  <a:cubicBezTo>
                    <a:pt x="842208" y="3167164"/>
                    <a:pt x="841698" y="3173152"/>
                    <a:pt x="841189" y="3179169"/>
                  </a:cubicBezTo>
                  <a:cubicBezTo>
                    <a:pt x="840155" y="3191188"/>
                    <a:pt x="839122" y="3203349"/>
                    <a:pt x="838088" y="3215368"/>
                  </a:cubicBezTo>
                  <a:cubicBezTo>
                    <a:pt x="836035" y="3239408"/>
                    <a:pt x="834096" y="3262908"/>
                    <a:pt x="832609" y="3283903"/>
                  </a:cubicBezTo>
                  <a:cubicBezTo>
                    <a:pt x="836630" y="3276739"/>
                    <a:pt x="836814" y="3262964"/>
                    <a:pt x="838187" y="3251342"/>
                  </a:cubicBezTo>
                  <a:cubicBezTo>
                    <a:pt x="837564" y="3262865"/>
                    <a:pt x="836941" y="3274135"/>
                    <a:pt x="836333" y="3285163"/>
                  </a:cubicBezTo>
                  <a:cubicBezTo>
                    <a:pt x="836021" y="3296220"/>
                    <a:pt x="836120" y="3307065"/>
                    <a:pt x="835965" y="3317696"/>
                  </a:cubicBezTo>
                  <a:cubicBezTo>
                    <a:pt x="835681" y="3338932"/>
                    <a:pt x="835413" y="3359374"/>
                    <a:pt x="835158" y="3379280"/>
                  </a:cubicBezTo>
                  <a:cubicBezTo>
                    <a:pt x="834974" y="3389204"/>
                    <a:pt x="834790" y="3399015"/>
                    <a:pt x="834606" y="3408712"/>
                  </a:cubicBezTo>
                  <a:cubicBezTo>
                    <a:pt x="834506" y="3413555"/>
                    <a:pt x="834393" y="3418381"/>
                    <a:pt x="834294" y="3423182"/>
                  </a:cubicBezTo>
                  <a:cubicBezTo>
                    <a:pt x="834422" y="3427995"/>
                    <a:pt x="834549" y="3432779"/>
                    <a:pt x="834662" y="3437550"/>
                  </a:cubicBezTo>
                  <a:cubicBezTo>
                    <a:pt x="835129" y="3456620"/>
                    <a:pt x="835597" y="3475406"/>
                    <a:pt x="836064" y="3494193"/>
                  </a:cubicBezTo>
                  <a:cubicBezTo>
                    <a:pt x="836432" y="3512951"/>
                    <a:pt x="836800" y="3531681"/>
                    <a:pt x="837168" y="3550652"/>
                  </a:cubicBezTo>
                  <a:cubicBezTo>
                    <a:pt x="837126" y="3560137"/>
                    <a:pt x="837890" y="3569664"/>
                    <a:pt x="838555" y="3579291"/>
                  </a:cubicBezTo>
                  <a:cubicBezTo>
                    <a:pt x="839207" y="3588918"/>
                    <a:pt x="839858" y="3598630"/>
                    <a:pt x="840523" y="3608469"/>
                  </a:cubicBezTo>
                  <a:cubicBezTo>
                    <a:pt x="841840" y="3628119"/>
                    <a:pt x="843185" y="3648265"/>
                    <a:pt x="844572" y="3669175"/>
                  </a:cubicBezTo>
                  <a:cubicBezTo>
                    <a:pt x="845323" y="3679623"/>
                    <a:pt x="845846" y="3690255"/>
                    <a:pt x="846823" y="3701085"/>
                  </a:cubicBezTo>
                  <a:cubicBezTo>
                    <a:pt x="848112" y="3711887"/>
                    <a:pt x="849428" y="3722915"/>
                    <a:pt x="850773" y="3734184"/>
                  </a:cubicBezTo>
                  <a:cubicBezTo>
                    <a:pt x="835483" y="3705106"/>
                    <a:pt x="855870" y="3784258"/>
                    <a:pt x="860994" y="3839670"/>
                  </a:cubicBezTo>
                  <a:cubicBezTo>
                    <a:pt x="871952" y="3820812"/>
                    <a:pt x="859324" y="3746884"/>
                    <a:pt x="870975" y="3803696"/>
                  </a:cubicBezTo>
                  <a:cubicBezTo>
                    <a:pt x="872702" y="3788463"/>
                    <a:pt x="863245" y="3718810"/>
                    <a:pt x="856450" y="3732613"/>
                  </a:cubicBezTo>
                  <a:cubicBezTo>
                    <a:pt x="855275" y="3720990"/>
                    <a:pt x="854086" y="3709310"/>
                    <a:pt x="852897" y="3697603"/>
                  </a:cubicBezTo>
                  <a:cubicBezTo>
                    <a:pt x="852302" y="3685852"/>
                    <a:pt x="851707" y="3674059"/>
                    <a:pt x="851113" y="3662238"/>
                  </a:cubicBezTo>
                  <a:cubicBezTo>
                    <a:pt x="849895" y="3638581"/>
                    <a:pt x="848678" y="3614812"/>
                    <a:pt x="847446" y="3590999"/>
                  </a:cubicBezTo>
                  <a:cubicBezTo>
                    <a:pt x="846979" y="3579093"/>
                    <a:pt x="845860" y="3567159"/>
                    <a:pt x="845889" y="3555224"/>
                  </a:cubicBezTo>
                  <a:lnTo>
                    <a:pt x="845804" y="3519407"/>
                  </a:lnTo>
                  <a:cubicBezTo>
                    <a:pt x="845676" y="3495524"/>
                    <a:pt x="845563" y="3471655"/>
                    <a:pt x="845436" y="3447899"/>
                  </a:cubicBezTo>
                  <a:cubicBezTo>
                    <a:pt x="844714" y="3424088"/>
                    <a:pt x="846469" y="3400502"/>
                    <a:pt x="847234" y="3377014"/>
                  </a:cubicBezTo>
                  <a:cubicBezTo>
                    <a:pt x="848097" y="3353513"/>
                    <a:pt x="848947" y="3330183"/>
                    <a:pt x="849796" y="3307093"/>
                  </a:cubicBezTo>
                  <a:cubicBezTo>
                    <a:pt x="849994" y="3301302"/>
                    <a:pt x="850178" y="3295540"/>
                    <a:pt x="850362" y="3289793"/>
                  </a:cubicBezTo>
                  <a:cubicBezTo>
                    <a:pt x="850830" y="3284074"/>
                    <a:pt x="851283" y="3278367"/>
                    <a:pt x="851736" y="3272677"/>
                  </a:cubicBezTo>
                  <a:cubicBezTo>
                    <a:pt x="852642" y="3261280"/>
                    <a:pt x="853534" y="3249968"/>
                    <a:pt x="854426" y="3238728"/>
                  </a:cubicBezTo>
                  <a:cubicBezTo>
                    <a:pt x="856068" y="3216190"/>
                    <a:pt x="857682" y="3193977"/>
                    <a:pt x="859267" y="3172146"/>
                  </a:cubicBezTo>
                  <a:cubicBezTo>
                    <a:pt x="859635" y="3166682"/>
                    <a:pt x="859862" y="3160892"/>
                    <a:pt x="860003" y="3154846"/>
                  </a:cubicBezTo>
                  <a:cubicBezTo>
                    <a:pt x="860372" y="3148845"/>
                    <a:pt x="860754" y="3142614"/>
                    <a:pt x="861150" y="3136230"/>
                  </a:cubicBezTo>
                  <a:cubicBezTo>
                    <a:pt x="861858" y="3123446"/>
                    <a:pt x="862481" y="3110068"/>
                    <a:pt x="863500" y="3096830"/>
                  </a:cubicBezTo>
                  <a:cubicBezTo>
                    <a:pt x="865539" y="3070371"/>
                    <a:pt x="869107" y="3044450"/>
                    <a:pt x="877785" y="3025478"/>
                  </a:cubicBezTo>
                  <a:cubicBezTo>
                    <a:pt x="874571" y="3012738"/>
                    <a:pt x="871924" y="2977995"/>
                    <a:pt x="894320" y="2934448"/>
                  </a:cubicBezTo>
                  <a:cubicBezTo>
                    <a:pt x="897251" y="2922896"/>
                    <a:pt x="899969" y="2910367"/>
                    <a:pt x="902560" y="2897088"/>
                  </a:cubicBezTo>
                  <a:cubicBezTo>
                    <a:pt x="905207" y="2883823"/>
                    <a:pt x="908817" y="2870104"/>
                    <a:pt x="911833" y="2855706"/>
                  </a:cubicBezTo>
                  <a:cubicBezTo>
                    <a:pt x="917963" y="2826897"/>
                    <a:pt x="924489" y="2796203"/>
                    <a:pt x="931044" y="2765383"/>
                  </a:cubicBezTo>
                  <a:cubicBezTo>
                    <a:pt x="938830" y="2734862"/>
                    <a:pt x="947806" y="2704466"/>
                    <a:pt x="957277" y="2675925"/>
                  </a:cubicBezTo>
                  <a:cubicBezTo>
                    <a:pt x="962062" y="2661682"/>
                    <a:pt x="967046" y="2647908"/>
                    <a:pt x="972340" y="2634926"/>
                  </a:cubicBezTo>
                  <a:cubicBezTo>
                    <a:pt x="978272" y="2622184"/>
                    <a:pt x="984431" y="2610179"/>
                    <a:pt x="990872" y="2599207"/>
                  </a:cubicBezTo>
                  <a:cubicBezTo>
                    <a:pt x="985860" y="2613463"/>
                    <a:pt x="980353" y="2627664"/>
                    <a:pt x="975724" y="2642273"/>
                  </a:cubicBezTo>
                  <a:cubicBezTo>
                    <a:pt x="971321" y="2656954"/>
                    <a:pt x="966890" y="2671762"/>
                    <a:pt x="962430" y="2686684"/>
                  </a:cubicBezTo>
                  <a:cubicBezTo>
                    <a:pt x="958013" y="2701592"/>
                    <a:pt x="953554" y="2716626"/>
                    <a:pt x="949066" y="2731788"/>
                  </a:cubicBezTo>
                  <a:cubicBezTo>
                    <a:pt x="944734" y="2746994"/>
                    <a:pt x="939694" y="2762099"/>
                    <a:pt x="936310" y="2777856"/>
                  </a:cubicBezTo>
                  <a:cubicBezTo>
                    <a:pt x="928906" y="2809115"/>
                    <a:pt x="921375" y="2840926"/>
                    <a:pt x="913701" y="2873361"/>
                  </a:cubicBezTo>
                  <a:cubicBezTo>
                    <a:pt x="911918" y="2881486"/>
                    <a:pt x="909610" y="2889527"/>
                    <a:pt x="908237" y="2897838"/>
                  </a:cubicBezTo>
                  <a:cubicBezTo>
                    <a:pt x="906736" y="2906105"/>
                    <a:pt x="905221" y="2914430"/>
                    <a:pt x="903707" y="2922784"/>
                  </a:cubicBezTo>
                  <a:cubicBezTo>
                    <a:pt x="900691" y="2939474"/>
                    <a:pt x="897647" y="2956336"/>
                    <a:pt x="894561" y="2973367"/>
                  </a:cubicBezTo>
                  <a:cubicBezTo>
                    <a:pt x="871145" y="3109713"/>
                    <a:pt x="855558" y="3258675"/>
                    <a:pt x="854426" y="3423464"/>
                  </a:cubicBezTo>
                  <a:cubicBezTo>
                    <a:pt x="854850" y="3433317"/>
                    <a:pt x="859664" y="3421977"/>
                    <a:pt x="863316" y="3417689"/>
                  </a:cubicBezTo>
                  <a:cubicBezTo>
                    <a:pt x="861759" y="3425914"/>
                    <a:pt x="861278" y="3434209"/>
                    <a:pt x="860598" y="3442519"/>
                  </a:cubicBezTo>
                  <a:cubicBezTo>
                    <a:pt x="859975" y="3450844"/>
                    <a:pt x="859508" y="3459182"/>
                    <a:pt x="859154" y="3467535"/>
                  </a:cubicBezTo>
                  <a:cubicBezTo>
                    <a:pt x="858460" y="3484255"/>
                    <a:pt x="858248" y="3501045"/>
                    <a:pt x="858361" y="3517892"/>
                  </a:cubicBezTo>
                  <a:cubicBezTo>
                    <a:pt x="858644" y="3534739"/>
                    <a:pt x="858588" y="3551628"/>
                    <a:pt x="859919" y="3568546"/>
                  </a:cubicBezTo>
                  <a:cubicBezTo>
                    <a:pt x="861532" y="3585421"/>
                    <a:pt x="863175" y="3602367"/>
                    <a:pt x="864803" y="3619356"/>
                  </a:cubicBezTo>
                  <a:cubicBezTo>
                    <a:pt x="866459" y="3636302"/>
                    <a:pt x="868116" y="3653276"/>
                    <a:pt x="869772" y="3670279"/>
                  </a:cubicBezTo>
                  <a:lnTo>
                    <a:pt x="871995" y="3695776"/>
                  </a:lnTo>
                  <a:lnTo>
                    <a:pt x="875137" y="3721245"/>
                  </a:lnTo>
                  <a:cubicBezTo>
                    <a:pt x="879158" y="3755222"/>
                    <a:pt x="881961" y="3789312"/>
                    <a:pt x="882273" y="3823785"/>
                  </a:cubicBezTo>
                  <a:cubicBezTo>
                    <a:pt x="888672" y="3850231"/>
                    <a:pt x="897421" y="3874114"/>
                    <a:pt x="902857" y="3898436"/>
                  </a:cubicBezTo>
                  <a:cubicBezTo>
                    <a:pt x="905660" y="3910597"/>
                    <a:pt x="907812" y="3922857"/>
                    <a:pt x="908874" y="3935612"/>
                  </a:cubicBezTo>
                  <a:cubicBezTo>
                    <a:pt x="909992" y="3948368"/>
                    <a:pt x="909610" y="3961676"/>
                    <a:pt x="909058" y="3975677"/>
                  </a:cubicBezTo>
                  <a:cubicBezTo>
                    <a:pt x="921601" y="4016195"/>
                    <a:pt x="931115" y="4049591"/>
                    <a:pt x="940614" y="4087830"/>
                  </a:cubicBezTo>
                  <a:cubicBezTo>
                    <a:pt x="946249" y="4106772"/>
                    <a:pt x="952152" y="4126847"/>
                    <a:pt x="958452" y="4149583"/>
                  </a:cubicBezTo>
                  <a:cubicBezTo>
                    <a:pt x="961567" y="4160951"/>
                    <a:pt x="964865" y="4172985"/>
                    <a:pt x="968376" y="4185840"/>
                  </a:cubicBezTo>
                  <a:cubicBezTo>
                    <a:pt x="971986" y="4198680"/>
                    <a:pt x="975059" y="4212526"/>
                    <a:pt x="980056" y="4226966"/>
                  </a:cubicBezTo>
                  <a:cubicBezTo>
                    <a:pt x="983609" y="4236041"/>
                    <a:pt x="984657" y="4224007"/>
                    <a:pt x="986554" y="4218925"/>
                  </a:cubicBezTo>
                  <a:cubicBezTo>
                    <a:pt x="993194" y="4242850"/>
                    <a:pt x="999975" y="4266309"/>
                    <a:pt x="1006870" y="4289314"/>
                  </a:cubicBezTo>
                  <a:cubicBezTo>
                    <a:pt x="1013892" y="4312263"/>
                    <a:pt x="1020248" y="4334999"/>
                    <a:pt x="1028997" y="4356547"/>
                  </a:cubicBezTo>
                  <a:cubicBezTo>
                    <a:pt x="1037223" y="4378249"/>
                    <a:pt x="1045490" y="4399499"/>
                    <a:pt x="1053758" y="4420282"/>
                  </a:cubicBezTo>
                  <a:cubicBezTo>
                    <a:pt x="1057920" y="4430645"/>
                    <a:pt x="1062054" y="4440923"/>
                    <a:pt x="1066160" y="4451116"/>
                  </a:cubicBezTo>
                  <a:cubicBezTo>
                    <a:pt x="1070577" y="4461168"/>
                    <a:pt x="1075418" y="4470965"/>
                    <a:pt x="1080005" y="4480733"/>
                  </a:cubicBezTo>
                  <a:cubicBezTo>
                    <a:pt x="1089392" y="4500142"/>
                    <a:pt x="1098608" y="4519198"/>
                    <a:pt x="1107654" y="4537900"/>
                  </a:cubicBezTo>
                  <a:cubicBezTo>
                    <a:pt x="1112241" y="4547187"/>
                    <a:pt x="1116771" y="4556389"/>
                    <a:pt x="1121273" y="4565506"/>
                  </a:cubicBezTo>
                  <a:cubicBezTo>
                    <a:pt x="1126059" y="4574481"/>
                    <a:pt x="1131183" y="4583217"/>
                    <a:pt x="1136054" y="4591923"/>
                  </a:cubicBezTo>
                  <a:cubicBezTo>
                    <a:pt x="1145921" y="4609252"/>
                    <a:pt x="1155605" y="4626226"/>
                    <a:pt x="1165090" y="4642875"/>
                  </a:cubicBezTo>
                  <a:cubicBezTo>
                    <a:pt x="1174745" y="4659396"/>
                    <a:pt x="1183437" y="4675903"/>
                    <a:pt x="1193772" y="4691151"/>
                  </a:cubicBezTo>
                  <a:cubicBezTo>
                    <a:pt x="1175552" y="4674912"/>
                    <a:pt x="1182602" y="4690556"/>
                    <a:pt x="1198996" y="4716223"/>
                  </a:cubicBezTo>
                  <a:cubicBezTo>
                    <a:pt x="1207193" y="4729049"/>
                    <a:pt x="1217684" y="4744339"/>
                    <a:pt x="1228485" y="4759331"/>
                  </a:cubicBezTo>
                  <a:cubicBezTo>
                    <a:pt x="1233894" y="4766821"/>
                    <a:pt x="1239358" y="4774239"/>
                    <a:pt x="1244667" y="4781246"/>
                  </a:cubicBezTo>
                  <a:cubicBezTo>
                    <a:pt x="1249990" y="4788240"/>
                    <a:pt x="1255766" y="4794483"/>
                    <a:pt x="1260735" y="4800189"/>
                  </a:cubicBezTo>
                  <a:cubicBezTo>
                    <a:pt x="1225626" y="4739369"/>
                    <a:pt x="1186863" y="4671415"/>
                    <a:pt x="1150196" y="4597020"/>
                  </a:cubicBezTo>
                  <a:cubicBezTo>
                    <a:pt x="1145454" y="4587789"/>
                    <a:pt x="1140683" y="4578488"/>
                    <a:pt x="1135869" y="4569130"/>
                  </a:cubicBezTo>
                  <a:cubicBezTo>
                    <a:pt x="1130900" y="4559843"/>
                    <a:pt x="1127021" y="4550018"/>
                    <a:pt x="1122477" y="4540391"/>
                  </a:cubicBezTo>
                  <a:cubicBezTo>
                    <a:pt x="1113643" y="4521010"/>
                    <a:pt x="1104710" y="4501417"/>
                    <a:pt x="1095691" y="4481653"/>
                  </a:cubicBezTo>
                  <a:cubicBezTo>
                    <a:pt x="1091161" y="4471757"/>
                    <a:pt x="1086588" y="4461819"/>
                    <a:pt x="1082016" y="4451852"/>
                  </a:cubicBezTo>
                  <a:cubicBezTo>
                    <a:pt x="1077613" y="4441815"/>
                    <a:pt x="1073790" y="4431509"/>
                    <a:pt x="1069614" y="4421287"/>
                  </a:cubicBezTo>
                  <a:cubicBezTo>
                    <a:pt x="1061375" y="4400773"/>
                    <a:pt x="1053093" y="4380132"/>
                    <a:pt x="1044768" y="4359406"/>
                  </a:cubicBezTo>
                  <a:cubicBezTo>
                    <a:pt x="1040649" y="4349015"/>
                    <a:pt x="1036246" y="4338680"/>
                    <a:pt x="1032324" y="4328176"/>
                  </a:cubicBezTo>
                  <a:cubicBezTo>
                    <a:pt x="1028672" y="4317586"/>
                    <a:pt x="1025019" y="4306968"/>
                    <a:pt x="1021352" y="4296350"/>
                  </a:cubicBezTo>
                  <a:cubicBezTo>
                    <a:pt x="1013991" y="4275072"/>
                    <a:pt x="1006615" y="4253751"/>
                    <a:pt x="999239" y="4232459"/>
                  </a:cubicBezTo>
                  <a:cubicBezTo>
                    <a:pt x="991339" y="4211266"/>
                    <a:pt x="985591" y="4189492"/>
                    <a:pt x="979263" y="4167903"/>
                  </a:cubicBezTo>
                  <a:cubicBezTo>
                    <a:pt x="972992" y="4146256"/>
                    <a:pt x="966748" y="4124695"/>
                    <a:pt x="960533" y="4103233"/>
                  </a:cubicBezTo>
                  <a:lnTo>
                    <a:pt x="955876" y="4087136"/>
                  </a:lnTo>
                  <a:cubicBezTo>
                    <a:pt x="954488" y="4081728"/>
                    <a:pt x="953313" y="4076306"/>
                    <a:pt x="952025" y="4070898"/>
                  </a:cubicBezTo>
                  <a:cubicBezTo>
                    <a:pt x="949505" y="4060068"/>
                    <a:pt x="946999" y="4049280"/>
                    <a:pt x="944493" y="4038535"/>
                  </a:cubicBezTo>
                  <a:cubicBezTo>
                    <a:pt x="939496" y="4017002"/>
                    <a:pt x="934541" y="3995624"/>
                    <a:pt x="929628" y="3974460"/>
                  </a:cubicBezTo>
                  <a:cubicBezTo>
                    <a:pt x="928411" y="3969165"/>
                    <a:pt x="927207" y="3963870"/>
                    <a:pt x="925990" y="3958604"/>
                  </a:cubicBezTo>
                  <a:cubicBezTo>
                    <a:pt x="925056" y="3953281"/>
                    <a:pt x="924135" y="3947986"/>
                    <a:pt x="923201" y="3942691"/>
                  </a:cubicBezTo>
                  <a:cubicBezTo>
                    <a:pt x="921346" y="3932101"/>
                    <a:pt x="919506" y="3921569"/>
                    <a:pt x="917680" y="3911106"/>
                  </a:cubicBezTo>
                  <a:cubicBezTo>
                    <a:pt x="914055" y="3890140"/>
                    <a:pt x="910488" y="3869442"/>
                    <a:pt x="906963" y="3849056"/>
                  </a:cubicBezTo>
                  <a:cubicBezTo>
                    <a:pt x="910615" y="3839117"/>
                    <a:pt x="915146" y="3856545"/>
                    <a:pt x="919902" y="3882976"/>
                  </a:cubicBezTo>
                  <a:cubicBezTo>
                    <a:pt x="922281" y="3896199"/>
                    <a:pt x="924702" y="3911673"/>
                    <a:pt x="927108" y="3927132"/>
                  </a:cubicBezTo>
                  <a:cubicBezTo>
                    <a:pt x="929614" y="3942578"/>
                    <a:pt x="931525" y="3958094"/>
                    <a:pt x="934852" y="3971062"/>
                  </a:cubicBezTo>
                  <a:cubicBezTo>
                    <a:pt x="940600" y="3996290"/>
                    <a:pt x="946461" y="4021971"/>
                    <a:pt x="952407" y="4048063"/>
                  </a:cubicBezTo>
                  <a:cubicBezTo>
                    <a:pt x="955437" y="4061087"/>
                    <a:pt x="958240" y="4074239"/>
                    <a:pt x="961510" y="4087391"/>
                  </a:cubicBezTo>
                  <a:cubicBezTo>
                    <a:pt x="965219" y="4100444"/>
                    <a:pt x="968957" y="4113582"/>
                    <a:pt x="972708" y="4126804"/>
                  </a:cubicBezTo>
                  <a:cubicBezTo>
                    <a:pt x="980198" y="4153193"/>
                    <a:pt x="987786" y="4179922"/>
                    <a:pt x="995459" y="4206948"/>
                  </a:cubicBezTo>
                  <a:cubicBezTo>
                    <a:pt x="1004491" y="4233521"/>
                    <a:pt x="1013623" y="4260363"/>
                    <a:pt x="1022825" y="4287445"/>
                  </a:cubicBezTo>
                  <a:cubicBezTo>
                    <a:pt x="1027426" y="4300951"/>
                    <a:pt x="1032055" y="4314500"/>
                    <a:pt x="1036699" y="4328105"/>
                  </a:cubicBezTo>
                  <a:cubicBezTo>
                    <a:pt x="1042022" y="4341469"/>
                    <a:pt x="1047359" y="4354890"/>
                    <a:pt x="1052725" y="4368339"/>
                  </a:cubicBezTo>
                  <a:cubicBezTo>
                    <a:pt x="1063512" y="4395139"/>
                    <a:pt x="1074357" y="4422108"/>
                    <a:pt x="1085244" y="4449191"/>
                  </a:cubicBezTo>
                  <a:cubicBezTo>
                    <a:pt x="1097489" y="4475651"/>
                    <a:pt x="1109778" y="4502224"/>
                    <a:pt x="1122095" y="4528853"/>
                  </a:cubicBezTo>
                  <a:lnTo>
                    <a:pt x="1131311" y="4548786"/>
                  </a:lnTo>
                  <a:cubicBezTo>
                    <a:pt x="1134397" y="4555426"/>
                    <a:pt x="1137356" y="4562122"/>
                    <a:pt x="1140924" y="4568550"/>
                  </a:cubicBezTo>
                  <a:lnTo>
                    <a:pt x="1161451" y="4607482"/>
                  </a:lnTo>
                  <a:lnTo>
                    <a:pt x="1181937" y="4646329"/>
                  </a:lnTo>
                  <a:cubicBezTo>
                    <a:pt x="1188817" y="4659240"/>
                    <a:pt x="1195287" y="4672307"/>
                    <a:pt x="1203073" y="4684723"/>
                  </a:cubicBezTo>
                  <a:cubicBezTo>
                    <a:pt x="1218009" y="4709781"/>
                    <a:pt x="1232917" y="4734797"/>
                    <a:pt x="1247753" y="4759699"/>
                  </a:cubicBezTo>
                  <a:lnTo>
                    <a:pt x="1258853" y="4778302"/>
                  </a:lnTo>
                  <a:lnTo>
                    <a:pt x="1270900" y="4796310"/>
                  </a:lnTo>
                  <a:cubicBezTo>
                    <a:pt x="1278913" y="4808287"/>
                    <a:pt x="1286898" y="4820221"/>
                    <a:pt x="1294868" y="4832127"/>
                  </a:cubicBezTo>
                  <a:cubicBezTo>
                    <a:pt x="1310993" y="4855784"/>
                    <a:pt x="1325929" y="4879865"/>
                    <a:pt x="1343385" y="4902092"/>
                  </a:cubicBezTo>
                  <a:cubicBezTo>
                    <a:pt x="1360246" y="4924602"/>
                    <a:pt x="1376951" y="4946927"/>
                    <a:pt x="1393501" y="4969013"/>
                  </a:cubicBezTo>
                  <a:cubicBezTo>
                    <a:pt x="1401486" y="4980211"/>
                    <a:pt x="1410716" y="4990461"/>
                    <a:pt x="1419338" y="5001008"/>
                  </a:cubicBezTo>
                  <a:cubicBezTo>
                    <a:pt x="1428073" y="5011456"/>
                    <a:pt x="1436751" y="5021847"/>
                    <a:pt x="1445373" y="5032168"/>
                  </a:cubicBezTo>
                  <a:cubicBezTo>
                    <a:pt x="1478869" y="5074129"/>
                    <a:pt x="1515790" y="5111490"/>
                    <a:pt x="1549852" y="5148341"/>
                  </a:cubicBezTo>
                  <a:cubicBezTo>
                    <a:pt x="1554581" y="5153735"/>
                    <a:pt x="1559168" y="5159497"/>
                    <a:pt x="1564406" y="5164947"/>
                  </a:cubicBezTo>
                  <a:cubicBezTo>
                    <a:pt x="1569644" y="5170398"/>
                    <a:pt x="1575010" y="5175976"/>
                    <a:pt x="1580503" y="5181681"/>
                  </a:cubicBezTo>
                  <a:cubicBezTo>
                    <a:pt x="1591503" y="5193021"/>
                    <a:pt x="1602984" y="5204871"/>
                    <a:pt x="1614890" y="5217159"/>
                  </a:cubicBezTo>
                  <a:cubicBezTo>
                    <a:pt x="1620851" y="5223275"/>
                    <a:pt x="1626924" y="5229490"/>
                    <a:pt x="1633082" y="5235818"/>
                  </a:cubicBezTo>
                  <a:cubicBezTo>
                    <a:pt x="1639297" y="5242076"/>
                    <a:pt x="1645328" y="5248701"/>
                    <a:pt x="1652194" y="5254732"/>
                  </a:cubicBezTo>
                  <a:cubicBezTo>
                    <a:pt x="1665601" y="5267049"/>
                    <a:pt x="1679390" y="5279734"/>
                    <a:pt x="1693505" y="5292701"/>
                  </a:cubicBezTo>
                  <a:cubicBezTo>
                    <a:pt x="1707662" y="5305599"/>
                    <a:pt x="1721932" y="5318949"/>
                    <a:pt x="1736797" y="5332171"/>
                  </a:cubicBezTo>
                  <a:cubicBezTo>
                    <a:pt x="1752158" y="5344828"/>
                    <a:pt x="1767816" y="5357711"/>
                    <a:pt x="1783672" y="5370778"/>
                  </a:cubicBezTo>
                  <a:cubicBezTo>
                    <a:pt x="1799584" y="5383732"/>
                    <a:pt x="1815341" y="5397210"/>
                    <a:pt x="1831849" y="5410078"/>
                  </a:cubicBezTo>
                  <a:cubicBezTo>
                    <a:pt x="1848681" y="5422522"/>
                    <a:pt x="1865670" y="5435094"/>
                    <a:pt x="1882743" y="5447722"/>
                  </a:cubicBezTo>
                  <a:cubicBezTo>
                    <a:pt x="1891252" y="5454022"/>
                    <a:pt x="1899774" y="5460336"/>
                    <a:pt x="1908325" y="5466664"/>
                  </a:cubicBezTo>
                  <a:cubicBezTo>
                    <a:pt x="1916834" y="5473007"/>
                    <a:pt x="1925314" y="5479406"/>
                    <a:pt x="1934346" y="5485125"/>
                  </a:cubicBezTo>
                  <a:cubicBezTo>
                    <a:pt x="1952071" y="5496904"/>
                    <a:pt x="1969824" y="5508697"/>
                    <a:pt x="1987534" y="5520461"/>
                  </a:cubicBezTo>
                  <a:cubicBezTo>
                    <a:pt x="2022276" y="5544741"/>
                    <a:pt x="2059255" y="5565354"/>
                    <a:pt x="2094463" y="5586589"/>
                  </a:cubicBezTo>
                  <a:cubicBezTo>
                    <a:pt x="2103283" y="5591856"/>
                    <a:pt x="2112061" y="5597094"/>
                    <a:pt x="2120781" y="5602304"/>
                  </a:cubicBezTo>
                  <a:cubicBezTo>
                    <a:pt x="2129446" y="5607570"/>
                    <a:pt x="2138634" y="5611931"/>
                    <a:pt x="2147425" y="5616730"/>
                  </a:cubicBezTo>
                  <a:cubicBezTo>
                    <a:pt x="2165093" y="5626102"/>
                    <a:pt x="2182521" y="5635346"/>
                    <a:pt x="2199594" y="5644407"/>
                  </a:cubicBezTo>
                  <a:cubicBezTo>
                    <a:pt x="2208103" y="5648952"/>
                    <a:pt x="2216526" y="5653439"/>
                    <a:pt x="2224851" y="5657871"/>
                  </a:cubicBezTo>
                  <a:cubicBezTo>
                    <a:pt x="2233062" y="5662500"/>
                    <a:pt x="2241811" y="5666011"/>
                    <a:pt x="2250079" y="5670060"/>
                  </a:cubicBezTo>
                  <a:cubicBezTo>
                    <a:pt x="2266756" y="5677903"/>
                    <a:pt x="2283008" y="5685533"/>
                    <a:pt x="2298779" y="5692952"/>
                  </a:cubicBezTo>
                  <a:cubicBezTo>
                    <a:pt x="2282314" y="5671475"/>
                    <a:pt x="2263316" y="5674647"/>
                    <a:pt x="2248097" y="5660603"/>
                  </a:cubicBezTo>
                  <a:cubicBezTo>
                    <a:pt x="2254850" y="5659003"/>
                    <a:pt x="2271683" y="5665742"/>
                    <a:pt x="2295141" y="5678045"/>
                  </a:cubicBezTo>
                  <a:cubicBezTo>
                    <a:pt x="2304938" y="5688407"/>
                    <a:pt x="2318628" y="5698770"/>
                    <a:pt x="2334540" y="5708907"/>
                  </a:cubicBezTo>
                  <a:cubicBezTo>
                    <a:pt x="2350708" y="5718577"/>
                    <a:pt x="2369551" y="5727184"/>
                    <a:pt x="2388776" y="5735735"/>
                  </a:cubicBezTo>
                  <a:cubicBezTo>
                    <a:pt x="2408058" y="5744187"/>
                    <a:pt x="2427921" y="5752171"/>
                    <a:pt x="2446806" y="5759491"/>
                  </a:cubicBezTo>
                  <a:cubicBezTo>
                    <a:pt x="2466131" y="5765748"/>
                    <a:pt x="2484408" y="5771651"/>
                    <a:pt x="2500179" y="5776762"/>
                  </a:cubicBezTo>
                  <a:cubicBezTo>
                    <a:pt x="2488329" y="5771029"/>
                    <a:pt x="2478009" y="5766045"/>
                    <a:pt x="2468665" y="5761515"/>
                  </a:cubicBezTo>
                  <a:cubicBezTo>
                    <a:pt x="2459335" y="5756956"/>
                    <a:pt x="2450671" y="5753474"/>
                    <a:pt x="2442743" y="5749410"/>
                  </a:cubicBezTo>
                  <a:cubicBezTo>
                    <a:pt x="2426675" y="5741737"/>
                    <a:pt x="2411498" y="5735990"/>
                    <a:pt x="2391891" y="5730935"/>
                  </a:cubicBezTo>
                  <a:cubicBezTo>
                    <a:pt x="2405793" y="5726518"/>
                    <a:pt x="2397341" y="5724126"/>
                    <a:pt x="2389385" y="5710634"/>
                  </a:cubicBezTo>
                  <a:cubicBezTo>
                    <a:pt x="2384317" y="5701404"/>
                    <a:pt x="2360957" y="5696533"/>
                    <a:pt x="2348315" y="5688931"/>
                  </a:cubicBezTo>
                  <a:cubicBezTo>
                    <a:pt x="2374846" y="5697553"/>
                    <a:pt x="2375568" y="5686355"/>
                    <a:pt x="2409658" y="5700625"/>
                  </a:cubicBezTo>
                  <a:cubicBezTo>
                    <a:pt x="2426094" y="5717614"/>
                    <a:pt x="2398077" y="5701036"/>
                    <a:pt x="2385237" y="5695996"/>
                  </a:cubicBezTo>
                  <a:cubicBezTo>
                    <a:pt x="2411484" y="5713565"/>
                    <a:pt x="2438949" y="5723475"/>
                    <a:pt x="2466102" y="5730242"/>
                  </a:cubicBezTo>
                  <a:cubicBezTo>
                    <a:pt x="2493709" y="5736145"/>
                    <a:pt x="2520593" y="5739854"/>
                    <a:pt x="2545411" y="5747613"/>
                  </a:cubicBezTo>
                  <a:cubicBezTo>
                    <a:pt x="2531593" y="5751209"/>
                    <a:pt x="2547704" y="5755923"/>
                    <a:pt x="2568855" y="5772529"/>
                  </a:cubicBezTo>
                  <a:cubicBezTo>
                    <a:pt x="2577731" y="5773407"/>
                    <a:pt x="2576641" y="5769401"/>
                    <a:pt x="2570610" y="5763426"/>
                  </a:cubicBezTo>
                  <a:cubicBezTo>
                    <a:pt x="2564650" y="5757310"/>
                    <a:pt x="2553707" y="5749354"/>
                    <a:pt x="2542325" y="5743309"/>
                  </a:cubicBezTo>
                  <a:cubicBezTo>
                    <a:pt x="2541093" y="5738241"/>
                    <a:pt x="2549318" y="5746353"/>
                    <a:pt x="2557628" y="5749340"/>
                  </a:cubicBezTo>
                  <a:cubicBezTo>
                    <a:pt x="2562385" y="5748929"/>
                    <a:pt x="2563419" y="5745914"/>
                    <a:pt x="2563433" y="5742205"/>
                  </a:cubicBezTo>
                  <a:cubicBezTo>
                    <a:pt x="2536888" y="5737731"/>
                    <a:pt x="2507838" y="5729208"/>
                    <a:pt x="2475956" y="5718704"/>
                  </a:cubicBezTo>
                  <a:cubicBezTo>
                    <a:pt x="2467900" y="5716254"/>
                    <a:pt x="2460043" y="5712885"/>
                    <a:pt x="2451903" y="5709629"/>
                  </a:cubicBezTo>
                  <a:cubicBezTo>
                    <a:pt x="2443777" y="5706331"/>
                    <a:pt x="2435466" y="5702947"/>
                    <a:pt x="2426972" y="5699493"/>
                  </a:cubicBezTo>
                  <a:cubicBezTo>
                    <a:pt x="2409969" y="5692569"/>
                    <a:pt x="2392230" y="5685349"/>
                    <a:pt x="2373642" y="5678087"/>
                  </a:cubicBezTo>
                  <a:cubicBezTo>
                    <a:pt x="2370485" y="5672693"/>
                    <a:pt x="2371830" y="5670810"/>
                    <a:pt x="2370910" y="5668559"/>
                  </a:cubicBezTo>
                  <a:cubicBezTo>
                    <a:pt x="2370032" y="5666237"/>
                    <a:pt x="2366677" y="5663930"/>
                    <a:pt x="2354926" y="5656313"/>
                  </a:cubicBezTo>
                  <a:cubicBezTo>
                    <a:pt x="2383113" y="5683311"/>
                    <a:pt x="2290780" y="5639325"/>
                    <a:pt x="2301568" y="5635601"/>
                  </a:cubicBezTo>
                  <a:cubicBezTo>
                    <a:pt x="2287638" y="5630391"/>
                    <a:pt x="2287128" y="5636324"/>
                    <a:pt x="2262438" y="5622237"/>
                  </a:cubicBezTo>
                  <a:cubicBezTo>
                    <a:pt x="2253335" y="5610373"/>
                    <a:pt x="2240692" y="5597986"/>
                    <a:pt x="2223577" y="5586901"/>
                  </a:cubicBezTo>
                  <a:cubicBezTo>
                    <a:pt x="2214898" y="5584820"/>
                    <a:pt x="2229282" y="5595197"/>
                    <a:pt x="2226337" y="5601893"/>
                  </a:cubicBezTo>
                  <a:cubicBezTo>
                    <a:pt x="2189798" y="5570719"/>
                    <a:pt x="2188141" y="5589591"/>
                    <a:pt x="2166099" y="5564108"/>
                  </a:cubicBezTo>
                  <a:cubicBezTo>
                    <a:pt x="2177368" y="5563867"/>
                    <a:pt x="2223761" y="5596018"/>
                    <a:pt x="2189982" y="5561008"/>
                  </a:cubicBezTo>
                  <a:cubicBezTo>
                    <a:pt x="2215181" y="5574754"/>
                    <a:pt x="2239277" y="5587906"/>
                    <a:pt x="2262664" y="5600661"/>
                  </a:cubicBezTo>
                  <a:cubicBezTo>
                    <a:pt x="2286562" y="5612426"/>
                    <a:pt x="2310091" y="5623044"/>
                    <a:pt x="2333011" y="5633747"/>
                  </a:cubicBezTo>
                  <a:cubicBezTo>
                    <a:pt x="2344479" y="5639027"/>
                    <a:pt x="2355875" y="5644265"/>
                    <a:pt x="2367229" y="5649490"/>
                  </a:cubicBezTo>
                  <a:cubicBezTo>
                    <a:pt x="2378682" y="5654487"/>
                    <a:pt x="2390461" y="5658734"/>
                    <a:pt x="2402027" y="5663349"/>
                  </a:cubicBezTo>
                  <a:cubicBezTo>
                    <a:pt x="2425202" y="5672311"/>
                    <a:pt x="2448406" y="5681286"/>
                    <a:pt x="2472034" y="5690432"/>
                  </a:cubicBezTo>
                  <a:cubicBezTo>
                    <a:pt x="2473039" y="5693490"/>
                    <a:pt x="2467575" y="5691621"/>
                    <a:pt x="2470463" y="5696123"/>
                  </a:cubicBezTo>
                  <a:cubicBezTo>
                    <a:pt x="2492704" y="5700752"/>
                    <a:pt x="2513925" y="5706826"/>
                    <a:pt x="2536194" y="5714499"/>
                  </a:cubicBezTo>
                  <a:cubicBezTo>
                    <a:pt x="2547322" y="5718293"/>
                    <a:pt x="2558846" y="5722215"/>
                    <a:pt x="2570979" y="5726363"/>
                  </a:cubicBezTo>
                  <a:cubicBezTo>
                    <a:pt x="2577080" y="5728331"/>
                    <a:pt x="2583225" y="5730610"/>
                    <a:pt x="2589779" y="5732351"/>
                  </a:cubicBezTo>
                  <a:cubicBezTo>
                    <a:pt x="2596362" y="5734036"/>
                    <a:pt x="2603144" y="5735707"/>
                    <a:pt x="2610165" y="5737335"/>
                  </a:cubicBezTo>
                  <a:cubicBezTo>
                    <a:pt x="2620982" y="5747188"/>
                    <a:pt x="2639655" y="5753247"/>
                    <a:pt x="2630793" y="5756503"/>
                  </a:cubicBezTo>
                  <a:cubicBezTo>
                    <a:pt x="2652014" y="5763964"/>
                    <a:pt x="2671211" y="5770547"/>
                    <a:pt x="2688908" y="5776451"/>
                  </a:cubicBezTo>
                  <a:cubicBezTo>
                    <a:pt x="2706830" y="5781731"/>
                    <a:pt x="2723465" y="5785780"/>
                    <a:pt x="2738995" y="5789815"/>
                  </a:cubicBezTo>
                  <a:cubicBezTo>
                    <a:pt x="2754554" y="5793651"/>
                    <a:pt x="2769122" y="5797248"/>
                    <a:pt x="2783279" y="5800730"/>
                  </a:cubicBezTo>
                  <a:cubicBezTo>
                    <a:pt x="2790343" y="5802415"/>
                    <a:pt x="2797309" y="5804071"/>
                    <a:pt x="2804246" y="5805728"/>
                  </a:cubicBezTo>
                  <a:cubicBezTo>
                    <a:pt x="2811282" y="5806974"/>
                    <a:pt x="2818289" y="5808219"/>
                    <a:pt x="2825326" y="5809465"/>
                  </a:cubicBezTo>
                  <a:cubicBezTo>
                    <a:pt x="2853456" y="5814449"/>
                    <a:pt x="2882025" y="5819573"/>
                    <a:pt x="2915407" y="5826383"/>
                  </a:cubicBezTo>
                  <a:cubicBezTo>
                    <a:pt x="2949201" y="5831551"/>
                    <a:pt x="2987963" y="5837822"/>
                    <a:pt x="3036026" y="5846670"/>
                  </a:cubicBezTo>
                  <a:cubicBezTo>
                    <a:pt x="3008137" y="5851483"/>
                    <a:pt x="2976014" y="5846811"/>
                    <a:pt x="2942971" y="5840908"/>
                  </a:cubicBezTo>
                  <a:cubicBezTo>
                    <a:pt x="2934718" y="5839351"/>
                    <a:pt x="2926394" y="5837793"/>
                    <a:pt x="2918069" y="5836222"/>
                  </a:cubicBezTo>
                  <a:cubicBezTo>
                    <a:pt x="2909844" y="5834240"/>
                    <a:pt x="2901619" y="5832244"/>
                    <a:pt x="2893450" y="5830276"/>
                  </a:cubicBezTo>
                  <a:cubicBezTo>
                    <a:pt x="2877098" y="5826411"/>
                    <a:pt x="2860888" y="5823056"/>
                    <a:pt x="2845103" y="5821074"/>
                  </a:cubicBezTo>
                  <a:cubicBezTo>
                    <a:pt x="2856358" y="5827233"/>
                    <a:pt x="2868887" y="5830984"/>
                    <a:pt x="2883582" y="5835047"/>
                  </a:cubicBezTo>
                  <a:cubicBezTo>
                    <a:pt x="2898263" y="5839181"/>
                    <a:pt x="2915011" y="5843895"/>
                    <a:pt x="2935567" y="5849672"/>
                  </a:cubicBezTo>
                  <a:cubicBezTo>
                    <a:pt x="2936714" y="5853494"/>
                    <a:pt x="2933175" y="5855306"/>
                    <a:pt x="2919088" y="5852715"/>
                  </a:cubicBezTo>
                  <a:cubicBezTo>
                    <a:pt x="2947006" y="5866957"/>
                    <a:pt x="2964278" y="5853947"/>
                    <a:pt x="2995183" y="5869081"/>
                  </a:cubicBezTo>
                  <a:cubicBezTo>
                    <a:pt x="2983956" y="5869604"/>
                    <a:pt x="2965651" y="5867113"/>
                    <a:pt x="2947657" y="5864805"/>
                  </a:cubicBezTo>
                  <a:cubicBezTo>
                    <a:pt x="2938654" y="5863658"/>
                    <a:pt x="2929749" y="5862555"/>
                    <a:pt x="2921835" y="5861875"/>
                  </a:cubicBezTo>
                  <a:cubicBezTo>
                    <a:pt x="2913893" y="5861281"/>
                    <a:pt x="2907012" y="5860940"/>
                    <a:pt x="2902142" y="5861139"/>
                  </a:cubicBezTo>
                  <a:cubicBezTo>
                    <a:pt x="2911330" y="5864310"/>
                    <a:pt x="2920405" y="5865910"/>
                    <a:pt x="2929013" y="5867976"/>
                  </a:cubicBezTo>
                  <a:cubicBezTo>
                    <a:pt x="2937663" y="5869874"/>
                    <a:pt x="2946015" y="5871487"/>
                    <a:pt x="2954226" y="5872790"/>
                  </a:cubicBezTo>
                  <a:cubicBezTo>
                    <a:pt x="2970649" y="5875395"/>
                    <a:pt x="2986505" y="5876726"/>
                    <a:pt x="3002955" y="5876414"/>
                  </a:cubicBezTo>
                  <a:cubicBezTo>
                    <a:pt x="3011449" y="5882714"/>
                    <a:pt x="3002106" y="5881369"/>
                    <a:pt x="3006665" y="5885942"/>
                  </a:cubicBezTo>
                  <a:cubicBezTo>
                    <a:pt x="3013417" y="5887089"/>
                    <a:pt x="3020085" y="5888533"/>
                    <a:pt x="3026867" y="5889439"/>
                  </a:cubicBezTo>
                  <a:lnTo>
                    <a:pt x="3047239" y="5891959"/>
                  </a:lnTo>
                  <a:cubicBezTo>
                    <a:pt x="3002078" y="5869152"/>
                    <a:pt x="3103443" y="5898896"/>
                    <a:pt x="3112008" y="5888405"/>
                  </a:cubicBezTo>
                  <a:cubicBezTo>
                    <a:pt x="3099549" y="5880251"/>
                    <a:pt x="3070683" y="5881992"/>
                    <a:pt x="3051457" y="5877858"/>
                  </a:cubicBezTo>
                  <a:cubicBezTo>
                    <a:pt x="3069437" y="5877830"/>
                    <a:pt x="3087360" y="5878283"/>
                    <a:pt x="3105184" y="5879104"/>
                  </a:cubicBezTo>
                  <a:cubicBezTo>
                    <a:pt x="3114075" y="5879614"/>
                    <a:pt x="3122965" y="5880110"/>
                    <a:pt x="3131828" y="5880605"/>
                  </a:cubicBezTo>
                  <a:lnTo>
                    <a:pt x="3145065" y="5881525"/>
                  </a:lnTo>
                  <a:lnTo>
                    <a:pt x="3158372" y="5881808"/>
                  </a:lnTo>
                  <a:cubicBezTo>
                    <a:pt x="3193765" y="5882629"/>
                    <a:pt x="3228464" y="5884441"/>
                    <a:pt x="3261790" y="5886183"/>
                  </a:cubicBezTo>
                  <a:cubicBezTo>
                    <a:pt x="3295314" y="5886211"/>
                    <a:pt x="3327508" y="5885843"/>
                    <a:pt x="3357478" y="5884682"/>
                  </a:cubicBezTo>
                  <a:cubicBezTo>
                    <a:pt x="3364967" y="5884300"/>
                    <a:pt x="3372315" y="5883932"/>
                    <a:pt x="3379535" y="5883564"/>
                  </a:cubicBezTo>
                  <a:cubicBezTo>
                    <a:pt x="3386741" y="5883139"/>
                    <a:pt x="3393847" y="5881879"/>
                    <a:pt x="3400757" y="5880945"/>
                  </a:cubicBezTo>
                  <a:cubicBezTo>
                    <a:pt x="3414587" y="5878892"/>
                    <a:pt x="3427755" y="5876485"/>
                    <a:pt x="3440127" y="5873611"/>
                  </a:cubicBezTo>
                  <a:cubicBezTo>
                    <a:pt x="3420761" y="5867793"/>
                    <a:pt x="3402159" y="5864820"/>
                    <a:pt x="3384363" y="5863715"/>
                  </a:cubicBezTo>
                  <a:cubicBezTo>
                    <a:pt x="3366639" y="5861549"/>
                    <a:pt x="3349734" y="5861294"/>
                    <a:pt x="3333765" y="5861974"/>
                  </a:cubicBezTo>
                  <a:cubicBezTo>
                    <a:pt x="3317810" y="5862654"/>
                    <a:pt x="3302789" y="5864267"/>
                    <a:pt x="3288986" y="5865811"/>
                  </a:cubicBezTo>
                  <a:cubicBezTo>
                    <a:pt x="3282077" y="5866561"/>
                    <a:pt x="3275466" y="5867283"/>
                    <a:pt x="3269223" y="5867963"/>
                  </a:cubicBezTo>
                  <a:cubicBezTo>
                    <a:pt x="3262951" y="5868613"/>
                    <a:pt x="3257104" y="5868472"/>
                    <a:pt x="3251597" y="5868458"/>
                  </a:cubicBezTo>
                  <a:cubicBezTo>
                    <a:pt x="3220635" y="5867892"/>
                    <a:pt x="3185328" y="5864919"/>
                    <a:pt x="3151888" y="5862300"/>
                  </a:cubicBezTo>
                  <a:cubicBezTo>
                    <a:pt x="3118690" y="5858123"/>
                    <a:pt x="3087473" y="5853706"/>
                    <a:pt x="3063944" y="5853041"/>
                  </a:cubicBezTo>
                  <a:cubicBezTo>
                    <a:pt x="3060830" y="5845183"/>
                    <a:pt x="3090616" y="5847633"/>
                    <a:pt x="3122583" y="5851158"/>
                  </a:cubicBezTo>
                  <a:cubicBezTo>
                    <a:pt x="3130568" y="5852064"/>
                    <a:pt x="3138708" y="5852970"/>
                    <a:pt x="3146509" y="5853848"/>
                  </a:cubicBezTo>
                  <a:cubicBezTo>
                    <a:pt x="3154323" y="5854612"/>
                    <a:pt x="3161912" y="5854683"/>
                    <a:pt x="3168608" y="5854910"/>
                  </a:cubicBezTo>
                  <a:cubicBezTo>
                    <a:pt x="3182043" y="5855193"/>
                    <a:pt x="3192165" y="5854739"/>
                    <a:pt x="3195167" y="5852503"/>
                  </a:cubicBezTo>
                  <a:cubicBezTo>
                    <a:pt x="3220635" y="5856071"/>
                    <a:pt x="3241630" y="5857642"/>
                    <a:pt x="3260629" y="5858166"/>
                  </a:cubicBezTo>
                  <a:cubicBezTo>
                    <a:pt x="3279685" y="5858293"/>
                    <a:pt x="3296871" y="5856226"/>
                    <a:pt x="3314540" y="5854754"/>
                  </a:cubicBezTo>
                  <a:cubicBezTo>
                    <a:pt x="3332222" y="5853111"/>
                    <a:pt x="3350456" y="5851384"/>
                    <a:pt x="3371805" y="5850450"/>
                  </a:cubicBezTo>
                  <a:cubicBezTo>
                    <a:pt x="3377157" y="5850125"/>
                    <a:pt x="3382663" y="5850238"/>
                    <a:pt x="3388467" y="5849700"/>
                  </a:cubicBezTo>
                  <a:cubicBezTo>
                    <a:pt x="3394273" y="5849303"/>
                    <a:pt x="3400303" y="5848879"/>
                    <a:pt x="3406619" y="5848454"/>
                  </a:cubicBezTo>
                  <a:cubicBezTo>
                    <a:pt x="3419247" y="5847732"/>
                    <a:pt x="3432979" y="5847279"/>
                    <a:pt x="3448169" y="5847165"/>
                  </a:cubicBezTo>
                  <a:cubicBezTo>
                    <a:pt x="3455871" y="5846882"/>
                    <a:pt x="3448991" y="5843584"/>
                    <a:pt x="3447305" y="5841347"/>
                  </a:cubicBezTo>
                  <a:cubicBezTo>
                    <a:pt x="3479059" y="5846373"/>
                    <a:pt x="3491319" y="5842763"/>
                    <a:pt x="3502519" y="5838261"/>
                  </a:cubicBezTo>
                  <a:cubicBezTo>
                    <a:pt x="3513745" y="5833192"/>
                    <a:pt x="3523967" y="5827119"/>
                    <a:pt x="3551997" y="5827246"/>
                  </a:cubicBezTo>
                  <a:cubicBezTo>
                    <a:pt x="3569695" y="5826326"/>
                    <a:pt x="3539695" y="5817875"/>
                    <a:pt x="3537627" y="5813840"/>
                  </a:cubicBezTo>
                  <a:cubicBezTo>
                    <a:pt x="3513915" y="5816289"/>
                    <a:pt x="3494195" y="5819488"/>
                    <a:pt x="3508479" y="5827883"/>
                  </a:cubicBezTo>
                  <a:cubicBezTo>
                    <a:pt x="3476157" y="5822278"/>
                    <a:pt x="3453265" y="5825392"/>
                    <a:pt x="3430529" y="5829030"/>
                  </a:cubicBezTo>
                  <a:cubicBezTo>
                    <a:pt x="3419175" y="5830786"/>
                    <a:pt x="3407879" y="5832527"/>
                    <a:pt x="3395589" y="5833037"/>
                  </a:cubicBezTo>
                  <a:cubicBezTo>
                    <a:pt x="3392517" y="5833164"/>
                    <a:pt x="3389387" y="5833221"/>
                    <a:pt x="3386175" y="5833179"/>
                  </a:cubicBezTo>
                  <a:cubicBezTo>
                    <a:pt x="3382975" y="5832980"/>
                    <a:pt x="3379705" y="5832626"/>
                    <a:pt x="3376335" y="5832173"/>
                  </a:cubicBezTo>
                  <a:cubicBezTo>
                    <a:pt x="3369611" y="5831253"/>
                    <a:pt x="3362518" y="5829865"/>
                    <a:pt x="3354930" y="5827841"/>
                  </a:cubicBezTo>
                  <a:cubicBezTo>
                    <a:pt x="3354675" y="5837525"/>
                    <a:pt x="3318291" y="5837284"/>
                    <a:pt x="3277080" y="5837001"/>
                  </a:cubicBezTo>
                  <a:cubicBezTo>
                    <a:pt x="3266731" y="5837242"/>
                    <a:pt x="3256297" y="5835897"/>
                    <a:pt x="3245934" y="5835528"/>
                  </a:cubicBezTo>
                  <a:cubicBezTo>
                    <a:pt x="3235600" y="5834962"/>
                    <a:pt x="3225463" y="5834552"/>
                    <a:pt x="3215978" y="5834467"/>
                  </a:cubicBezTo>
                  <a:cubicBezTo>
                    <a:pt x="3197007" y="5834297"/>
                    <a:pt x="3180712" y="5835387"/>
                    <a:pt x="3170944" y="5839082"/>
                  </a:cubicBezTo>
                  <a:cubicBezTo>
                    <a:pt x="3162818" y="5838204"/>
                    <a:pt x="3154691" y="5837978"/>
                    <a:pt x="3146848" y="5836689"/>
                  </a:cubicBezTo>
                  <a:cubicBezTo>
                    <a:pt x="3138963" y="5835599"/>
                    <a:pt x="3131177" y="5834524"/>
                    <a:pt x="3123489" y="5833462"/>
                  </a:cubicBezTo>
                  <a:cubicBezTo>
                    <a:pt x="3108058" y="5831508"/>
                    <a:pt x="3092995" y="5829597"/>
                    <a:pt x="3078257" y="5827728"/>
                  </a:cubicBezTo>
                  <a:cubicBezTo>
                    <a:pt x="3063505" y="5825888"/>
                    <a:pt x="3048966" y="5824514"/>
                    <a:pt x="3034795" y="5822674"/>
                  </a:cubicBezTo>
                  <a:cubicBezTo>
                    <a:pt x="3020694" y="5820423"/>
                    <a:pt x="3006877" y="5818214"/>
                    <a:pt x="2993272" y="5816048"/>
                  </a:cubicBezTo>
                  <a:cubicBezTo>
                    <a:pt x="2979610" y="5814038"/>
                    <a:pt x="2966175" y="5812042"/>
                    <a:pt x="2952910" y="5810088"/>
                  </a:cubicBezTo>
                  <a:cubicBezTo>
                    <a:pt x="2946256" y="5809168"/>
                    <a:pt x="2939645" y="5808233"/>
                    <a:pt x="2933076" y="5807313"/>
                  </a:cubicBezTo>
                  <a:lnTo>
                    <a:pt x="2923236" y="5805926"/>
                  </a:lnTo>
                  <a:lnTo>
                    <a:pt x="2913581" y="5804043"/>
                  </a:lnTo>
                  <a:cubicBezTo>
                    <a:pt x="2887773" y="5799201"/>
                    <a:pt x="2862474" y="5794459"/>
                    <a:pt x="2837331" y="5789730"/>
                  </a:cubicBezTo>
                  <a:cubicBezTo>
                    <a:pt x="2811891" y="5785723"/>
                    <a:pt x="2787328" y="5779098"/>
                    <a:pt x="2762242" y="5773110"/>
                  </a:cubicBezTo>
                  <a:cubicBezTo>
                    <a:pt x="2749698" y="5770038"/>
                    <a:pt x="2737098" y="5766951"/>
                    <a:pt x="2724399" y="5763851"/>
                  </a:cubicBezTo>
                  <a:cubicBezTo>
                    <a:pt x="2711701" y="5760680"/>
                    <a:pt x="2698747" y="5757806"/>
                    <a:pt x="2686133" y="5753502"/>
                  </a:cubicBezTo>
                  <a:cubicBezTo>
                    <a:pt x="2660678" y="5745517"/>
                    <a:pt x="2634601" y="5737164"/>
                    <a:pt x="2607589" y="5728260"/>
                  </a:cubicBezTo>
                  <a:cubicBezTo>
                    <a:pt x="2600878" y="5725938"/>
                    <a:pt x="2593941" y="5723956"/>
                    <a:pt x="2587231" y="5721266"/>
                  </a:cubicBezTo>
                  <a:cubicBezTo>
                    <a:pt x="2580520" y="5718562"/>
                    <a:pt x="2573739" y="5715830"/>
                    <a:pt x="2566887" y="5713083"/>
                  </a:cubicBezTo>
                  <a:cubicBezTo>
                    <a:pt x="2553211" y="5707463"/>
                    <a:pt x="2539252" y="5701743"/>
                    <a:pt x="2524968" y="5695883"/>
                  </a:cubicBezTo>
                  <a:cubicBezTo>
                    <a:pt x="2512651" y="5691848"/>
                    <a:pt x="2500164" y="5687756"/>
                    <a:pt x="2487522" y="5683608"/>
                  </a:cubicBezTo>
                  <a:cubicBezTo>
                    <a:pt x="2474979" y="5679177"/>
                    <a:pt x="2462606" y="5673967"/>
                    <a:pt x="2449893" y="5669069"/>
                  </a:cubicBezTo>
                  <a:cubicBezTo>
                    <a:pt x="2424594" y="5658975"/>
                    <a:pt x="2398375" y="5649093"/>
                    <a:pt x="2372028" y="5638022"/>
                  </a:cubicBezTo>
                  <a:cubicBezTo>
                    <a:pt x="2346050" y="5626045"/>
                    <a:pt x="2319562" y="5613814"/>
                    <a:pt x="2292621" y="5601384"/>
                  </a:cubicBezTo>
                  <a:cubicBezTo>
                    <a:pt x="2285854" y="5598255"/>
                    <a:pt x="2279073" y="5595112"/>
                    <a:pt x="2272249" y="5591955"/>
                  </a:cubicBezTo>
                  <a:cubicBezTo>
                    <a:pt x="2265623" y="5588444"/>
                    <a:pt x="2258969" y="5584919"/>
                    <a:pt x="2252301" y="5581380"/>
                  </a:cubicBezTo>
                  <a:cubicBezTo>
                    <a:pt x="2238923" y="5574287"/>
                    <a:pt x="2225431" y="5567137"/>
                    <a:pt x="2211840" y="5559946"/>
                  </a:cubicBezTo>
                  <a:cubicBezTo>
                    <a:pt x="2103425" y="5501618"/>
                    <a:pt x="1992461" y="5430691"/>
                    <a:pt x="1885858" y="5347249"/>
                  </a:cubicBezTo>
                  <a:cubicBezTo>
                    <a:pt x="1779679" y="5263396"/>
                    <a:pt x="1677578" y="5167835"/>
                    <a:pt x="1584325" y="5064177"/>
                  </a:cubicBezTo>
                  <a:lnTo>
                    <a:pt x="1507628" y="4971588"/>
                  </a:lnTo>
                  <a:lnTo>
                    <a:pt x="1511076" y="4974753"/>
                  </a:lnTo>
                  <a:cubicBezTo>
                    <a:pt x="1514177" y="4975553"/>
                    <a:pt x="1515515" y="4972693"/>
                    <a:pt x="1515111" y="4966209"/>
                  </a:cubicBezTo>
                  <a:cubicBezTo>
                    <a:pt x="1528702" y="4983326"/>
                    <a:pt x="1541245" y="4997638"/>
                    <a:pt x="1553066" y="5010620"/>
                  </a:cubicBezTo>
                  <a:cubicBezTo>
                    <a:pt x="1565156" y="5023390"/>
                    <a:pt x="1577289" y="5034263"/>
                    <a:pt x="1588544" y="5045631"/>
                  </a:cubicBezTo>
                  <a:cubicBezTo>
                    <a:pt x="1599898" y="5056928"/>
                    <a:pt x="1610856" y="5068381"/>
                    <a:pt x="1621771" y="5081505"/>
                  </a:cubicBezTo>
                  <a:cubicBezTo>
                    <a:pt x="1627278" y="5088032"/>
                    <a:pt x="1632558" y="5095138"/>
                    <a:pt x="1638292" y="5102543"/>
                  </a:cubicBezTo>
                  <a:cubicBezTo>
                    <a:pt x="1644181" y="5109820"/>
                    <a:pt x="1650127" y="5117677"/>
                    <a:pt x="1656215" y="5126313"/>
                  </a:cubicBezTo>
                  <a:cubicBezTo>
                    <a:pt x="1670231" y="5132683"/>
                    <a:pt x="1691254" y="5151243"/>
                    <a:pt x="1715307" y="5175438"/>
                  </a:cubicBezTo>
                  <a:cubicBezTo>
                    <a:pt x="1721154" y="5181638"/>
                    <a:pt x="1727992" y="5187472"/>
                    <a:pt x="1734617" y="5193856"/>
                  </a:cubicBezTo>
                  <a:cubicBezTo>
                    <a:pt x="1741271" y="5200213"/>
                    <a:pt x="1748123" y="5206767"/>
                    <a:pt x="1755089" y="5213436"/>
                  </a:cubicBezTo>
                  <a:cubicBezTo>
                    <a:pt x="1768835" y="5226927"/>
                    <a:pt x="1783021" y="5240844"/>
                    <a:pt x="1796994" y="5254562"/>
                  </a:cubicBezTo>
                  <a:cubicBezTo>
                    <a:pt x="1803789" y="5261598"/>
                    <a:pt x="1811278" y="5267813"/>
                    <a:pt x="1818385" y="5274155"/>
                  </a:cubicBezTo>
                  <a:cubicBezTo>
                    <a:pt x="1825563" y="5280413"/>
                    <a:pt x="1832585" y="5286543"/>
                    <a:pt x="1839380" y="5292475"/>
                  </a:cubicBezTo>
                  <a:cubicBezTo>
                    <a:pt x="1853028" y="5304239"/>
                    <a:pt x="1865882" y="5315013"/>
                    <a:pt x="1877378" y="5323988"/>
                  </a:cubicBezTo>
                  <a:cubicBezTo>
                    <a:pt x="1883140" y="5328448"/>
                    <a:pt x="1888491" y="5332568"/>
                    <a:pt x="1893588" y="5335951"/>
                  </a:cubicBezTo>
                  <a:cubicBezTo>
                    <a:pt x="1898812" y="5339194"/>
                    <a:pt x="1903611" y="5341912"/>
                    <a:pt x="1907901" y="5344021"/>
                  </a:cubicBezTo>
                  <a:cubicBezTo>
                    <a:pt x="1916480" y="5348240"/>
                    <a:pt x="1923049" y="5349981"/>
                    <a:pt x="1927027" y="5348509"/>
                  </a:cubicBezTo>
                  <a:cubicBezTo>
                    <a:pt x="1950315" y="5369985"/>
                    <a:pt x="1936583" y="5364223"/>
                    <a:pt x="1934006" y="5368711"/>
                  </a:cubicBezTo>
                  <a:cubicBezTo>
                    <a:pt x="1951321" y="5380376"/>
                    <a:pt x="1968833" y="5392806"/>
                    <a:pt x="1986430" y="5405024"/>
                  </a:cubicBezTo>
                  <a:cubicBezTo>
                    <a:pt x="2004594" y="5416449"/>
                    <a:pt x="2022729" y="5427874"/>
                    <a:pt x="2040270" y="5438916"/>
                  </a:cubicBezTo>
                  <a:cubicBezTo>
                    <a:pt x="2049047" y="5444338"/>
                    <a:pt x="2057669" y="5449676"/>
                    <a:pt x="2066064" y="5454857"/>
                  </a:cubicBezTo>
                  <a:cubicBezTo>
                    <a:pt x="2074516" y="5459940"/>
                    <a:pt x="2082543" y="5465093"/>
                    <a:pt x="2090938" y="5469142"/>
                  </a:cubicBezTo>
                  <a:cubicBezTo>
                    <a:pt x="2107431" y="5477593"/>
                    <a:pt x="2122848" y="5484984"/>
                    <a:pt x="2136694" y="5490731"/>
                  </a:cubicBezTo>
                  <a:cubicBezTo>
                    <a:pt x="2148728" y="5503544"/>
                    <a:pt x="2177155" y="5522769"/>
                    <a:pt x="2166212" y="5523434"/>
                  </a:cubicBezTo>
                  <a:cubicBezTo>
                    <a:pt x="2176178" y="5532254"/>
                    <a:pt x="2181955" y="5532821"/>
                    <a:pt x="2186612" y="5533713"/>
                  </a:cubicBezTo>
                  <a:cubicBezTo>
                    <a:pt x="2191284" y="5534590"/>
                    <a:pt x="2194979" y="5535581"/>
                    <a:pt x="2201562" y="5544245"/>
                  </a:cubicBezTo>
                  <a:cubicBezTo>
                    <a:pt x="2200260" y="5535893"/>
                    <a:pt x="2216512" y="5539206"/>
                    <a:pt x="2239546" y="5549639"/>
                  </a:cubicBezTo>
                  <a:cubicBezTo>
                    <a:pt x="2251070" y="5554863"/>
                    <a:pt x="2264292" y="5561871"/>
                    <a:pt x="2277954" y="5570153"/>
                  </a:cubicBezTo>
                  <a:cubicBezTo>
                    <a:pt x="2291672" y="5578321"/>
                    <a:pt x="2306537" y="5586561"/>
                    <a:pt x="2320199" y="5596188"/>
                  </a:cubicBezTo>
                  <a:cubicBezTo>
                    <a:pt x="2296302" y="5578067"/>
                    <a:pt x="2333068" y="5596471"/>
                    <a:pt x="2379277" y="5619972"/>
                  </a:cubicBezTo>
                  <a:cubicBezTo>
                    <a:pt x="2384982" y="5623058"/>
                    <a:pt x="2391126" y="5625677"/>
                    <a:pt x="2397285" y="5628367"/>
                  </a:cubicBezTo>
                  <a:cubicBezTo>
                    <a:pt x="2403443" y="5631057"/>
                    <a:pt x="2409644" y="5633775"/>
                    <a:pt x="2415802" y="5636465"/>
                  </a:cubicBezTo>
                  <a:cubicBezTo>
                    <a:pt x="2428119" y="5641816"/>
                    <a:pt x="2440223" y="5646998"/>
                    <a:pt x="2451308" y="5651556"/>
                  </a:cubicBezTo>
                  <a:cubicBezTo>
                    <a:pt x="2473563" y="5660504"/>
                    <a:pt x="2491430" y="5667653"/>
                    <a:pt x="2499457" y="5667257"/>
                  </a:cubicBezTo>
                  <a:cubicBezTo>
                    <a:pt x="2503024" y="5673075"/>
                    <a:pt x="2506691" y="5678894"/>
                    <a:pt x="2515936" y="5683042"/>
                  </a:cubicBezTo>
                  <a:cubicBezTo>
                    <a:pt x="2535175" y="5688804"/>
                    <a:pt x="2522816" y="5672863"/>
                    <a:pt x="2548950" y="5683410"/>
                  </a:cubicBezTo>
                  <a:cubicBezTo>
                    <a:pt x="2528564" y="5672169"/>
                    <a:pt x="2524302" y="5668729"/>
                    <a:pt x="2519786" y="5664935"/>
                  </a:cubicBezTo>
                  <a:cubicBezTo>
                    <a:pt x="2517535" y="5663052"/>
                    <a:pt x="2515214" y="5661070"/>
                    <a:pt x="2510796" y="5658026"/>
                  </a:cubicBezTo>
                  <a:cubicBezTo>
                    <a:pt x="2506408" y="5654926"/>
                    <a:pt x="2499740" y="5651103"/>
                    <a:pt x="2489490" y="5644096"/>
                  </a:cubicBezTo>
                  <a:cubicBezTo>
                    <a:pt x="2473266" y="5636097"/>
                    <a:pt x="2496130" y="5658592"/>
                    <a:pt x="2496498" y="5663024"/>
                  </a:cubicBezTo>
                  <a:cubicBezTo>
                    <a:pt x="2474073" y="5646545"/>
                    <a:pt x="2464135" y="5651868"/>
                    <a:pt x="2430441" y="5633478"/>
                  </a:cubicBezTo>
                  <a:cubicBezTo>
                    <a:pt x="2422937" y="5621388"/>
                    <a:pt x="2458415" y="5638418"/>
                    <a:pt x="2471610" y="5648782"/>
                  </a:cubicBezTo>
                  <a:cubicBezTo>
                    <a:pt x="2467490" y="5641179"/>
                    <a:pt x="2456731" y="5635346"/>
                    <a:pt x="2453135" y="5627716"/>
                  </a:cubicBezTo>
                  <a:cubicBezTo>
                    <a:pt x="2423702" y="5613474"/>
                    <a:pt x="2407747" y="5606551"/>
                    <a:pt x="2395189" y="5601681"/>
                  </a:cubicBezTo>
                  <a:cubicBezTo>
                    <a:pt x="2382844" y="5596386"/>
                    <a:pt x="2373571" y="5593781"/>
                    <a:pt x="2357022" y="5588798"/>
                  </a:cubicBezTo>
                  <a:cubicBezTo>
                    <a:pt x="2365742" y="5597236"/>
                    <a:pt x="2380268" y="5604612"/>
                    <a:pt x="2393887" y="5611959"/>
                  </a:cubicBezTo>
                  <a:cubicBezTo>
                    <a:pt x="2407860" y="5618669"/>
                    <a:pt x="2420771" y="5625635"/>
                    <a:pt x="2425839" y="5634596"/>
                  </a:cubicBezTo>
                  <a:cubicBezTo>
                    <a:pt x="2416935" y="5629471"/>
                    <a:pt x="2406827" y="5624049"/>
                    <a:pt x="2396648" y="5618910"/>
                  </a:cubicBezTo>
                  <a:cubicBezTo>
                    <a:pt x="2386398" y="5613913"/>
                    <a:pt x="2376700" y="5607995"/>
                    <a:pt x="2367625" y="5603691"/>
                  </a:cubicBezTo>
                  <a:cubicBezTo>
                    <a:pt x="2349646" y="5594772"/>
                    <a:pt x="2335588" y="5589633"/>
                    <a:pt x="2334158" y="5593498"/>
                  </a:cubicBezTo>
                  <a:cubicBezTo>
                    <a:pt x="2321558" y="5582880"/>
                    <a:pt x="2316419" y="5577430"/>
                    <a:pt x="2311138" y="5571540"/>
                  </a:cubicBezTo>
                  <a:cubicBezTo>
                    <a:pt x="2308491" y="5568596"/>
                    <a:pt x="2305815" y="5565538"/>
                    <a:pt x="2302163" y="5561687"/>
                  </a:cubicBezTo>
                  <a:cubicBezTo>
                    <a:pt x="2300308" y="5559790"/>
                    <a:pt x="2298227" y="5557681"/>
                    <a:pt x="2295835" y="5555231"/>
                  </a:cubicBezTo>
                  <a:cubicBezTo>
                    <a:pt x="2293470" y="5552711"/>
                    <a:pt x="2290780" y="5549852"/>
                    <a:pt x="2287666" y="5546553"/>
                  </a:cubicBezTo>
                  <a:cubicBezTo>
                    <a:pt x="2297080" y="5550984"/>
                    <a:pt x="2310770" y="5555203"/>
                    <a:pt x="2325650" y="5560809"/>
                  </a:cubicBezTo>
                  <a:cubicBezTo>
                    <a:pt x="2340585" y="5566345"/>
                    <a:pt x="2356937" y="5572843"/>
                    <a:pt x="2372651" y="5580403"/>
                  </a:cubicBezTo>
                  <a:cubicBezTo>
                    <a:pt x="2378611" y="5583305"/>
                    <a:pt x="2384727" y="5586306"/>
                    <a:pt x="2390985" y="5589364"/>
                  </a:cubicBezTo>
                  <a:cubicBezTo>
                    <a:pt x="2397200" y="5592493"/>
                    <a:pt x="2403542" y="5595664"/>
                    <a:pt x="2410238" y="5598411"/>
                  </a:cubicBezTo>
                  <a:cubicBezTo>
                    <a:pt x="2423419" y="5604243"/>
                    <a:pt x="2436981" y="5610232"/>
                    <a:pt x="2450586" y="5616249"/>
                  </a:cubicBezTo>
                  <a:cubicBezTo>
                    <a:pt x="2477796" y="5628240"/>
                    <a:pt x="2504681" y="5641363"/>
                    <a:pt x="2530687" y="5650268"/>
                  </a:cubicBezTo>
                  <a:cubicBezTo>
                    <a:pt x="2556382" y="5659853"/>
                    <a:pt x="2579784" y="5668205"/>
                    <a:pt x="2598528" y="5673854"/>
                  </a:cubicBezTo>
                  <a:cubicBezTo>
                    <a:pt x="2603228" y="5675227"/>
                    <a:pt x="2607560" y="5676601"/>
                    <a:pt x="2611709" y="5677464"/>
                  </a:cubicBezTo>
                  <a:cubicBezTo>
                    <a:pt x="2615871" y="5678300"/>
                    <a:pt x="2619693" y="5678950"/>
                    <a:pt x="2623148" y="5679403"/>
                  </a:cubicBezTo>
                  <a:cubicBezTo>
                    <a:pt x="2630042" y="5680324"/>
                    <a:pt x="2635450" y="5680465"/>
                    <a:pt x="2639074" y="5679658"/>
                  </a:cubicBezTo>
                  <a:cubicBezTo>
                    <a:pt x="2665322" y="5691876"/>
                    <a:pt x="2688483" y="5699521"/>
                    <a:pt x="2708897" y="5705085"/>
                  </a:cubicBezTo>
                  <a:cubicBezTo>
                    <a:pt x="2719020" y="5708129"/>
                    <a:pt x="2728901" y="5709431"/>
                    <a:pt x="2737948" y="5711115"/>
                  </a:cubicBezTo>
                  <a:cubicBezTo>
                    <a:pt x="2747037" y="5712701"/>
                    <a:pt x="2755503" y="5714131"/>
                    <a:pt x="2763416" y="5715731"/>
                  </a:cubicBezTo>
                  <a:cubicBezTo>
                    <a:pt x="2779244" y="5719667"/>
                    <a:pt x="2778692" y="5730709"/>
                    <a:pt x="2787625" y="5737618"/>
                  </a:cubicBezTo>
                  <a:cubicBezTo>
                    <a:pt x="2806397" y="5743918"/>
                    <a:pt x="2816279" y="5745291"/>
                    <a:pt x="2822239" y="5744442"/>
                  </a:cubicBezTo>
                  <a:cubicBezTo>
                    <a:pt x="2811919" y="5737972"/>
                    <a:pt x="2803226" y="5730921"/>
                    <a:pt x="2797861" y="5722413"/>
                  </a:cubicBezTo>
                  <a:cubicBezTo>
                    <a:pt x="2810432" y="5724961"/>
                    <a:pt x="2821248" y="5728586"/>
                    <a:pt x="2830578" y="5732365"/>
                  </a:cubicBezTo>
                  <a:cubicBezTo>
                    <a:pt x="2839992" y="5735933"/>
                    <a:pt x="2847694" y="5740336"/>
                    <a:pt x="2853682" y="5745602"/>
                  </a:cubicBezTo>
                  <a:cubicBezTo>
                    <a:pt x="2854956" y="5735154"/>
                    <a:pt x="2884828" y="5738680"/>
                    <a:pt x="2919471" y="5745546"/>
                  </a:cubicBezTo>
                  <a:cubicBezTo>
                    <a:pt x="2936686" y="5749439"/>
                    <a:pt x="2955642" y="5752185"/>
                    <a:pt x="2972730" y="5754946"/>
                  </a:cubicBezTo>
                  <a:cubicBezTo>
                    <a:pt x="2989832" y="5757650"/>
                    <a:pt x="3005192" y="5759929"/>
                    <a:pt x="3015824" y="5760496"/>
                  </a:cubicBezTo>
                  <a:cubicBezTo>
                    <a:pt x="3008222" y="5764375"/>
                    <a:pt x="3029245" y="5772020"/>
                    <a:pt x="3045936" y="5777683"/>
                  </a:cubicBezTo>
                  <a:cubicBezTo>
                    <a:pt x="3056313" y="5778037"/>
                    <a:pt x="3052434" y="5776083"/>
                    <a:pt x="3046064" y="5773138"/>
                  </a:cubicBezTo>
                  <a:cubicBezTo>
                    <a:pt x="3039750" y="5769967"/>
                    <a:pt x="3030930" y="5765918"/>
                    <a:pt x="3031128" y="5763200"/>
                  </a:cubicBezTo>
                  <a:cubicBezTo>
                    <a:pt x="3036055" y="5763752"/>
                    <a:pt x="3042057" y="5764431"/>
                    <a:pt x="3048867" y="5765210"/>
                  </a:cubicBezTo>
                  <a:cubicBezTo>
                    <a:pt x="3055733" y="5765550"/>
                    <a:pt x="3063420" y="5765903"/>
                    <a:pt x="3071617" y="5766300"/>
                  </a:cubicBezTo>
                  <a:cubicBezTo>
                    <a:pt x="3087983" y="5767079"/>
                    <a:pt x="3106302" y="5768070"/>
                    <a:pt x="3124183" y="5769556"/>
                  </a:cubicBezTo>
                  <a:cubicBezTo>
                    <a:pt x="3133130" y="5770307"/>
                    <a:pt x="3141950" y="5771170"/>
                    <a:pt x="3150388" y="5772190"/>
                  </a:cubicBezTo>
                  <a:cubicBezTo>
                    <a:pt x="3154592" y="5772741"/>
                    <a:pt x="3158712" y="5773280"/>
                    <a:pt x="3162704" y="5773803"/>
                  </a:cubicBezTo>
                  <a:cubicBezTo>
                    <a:pt x="3166725" y="5774157"/>
                    <a:pt x="3170604" y="5774554"/>
                    <a:pt x="3174313" y="5775007"/>
                  </a:cubicBezTo>
                  <a:cubicBezTo>
                    <a:pt x="3189150" y="5776819"/>
                    <a:pt x="3201212" y="5779551"/>
                    <a:pt x="3208177" y="5783529"/>
                  </a:cubicBezTo>
                  <a:cubicBezTo>
                    <a:pt x="3230956" y="5786630"/>
                    <a:pt x="3220267" y="5772416"/>
                    <a:pt x="3234509" y="5770845"/>
                  </a:cubicBezTo>
                  <a:cubicBezTo>
                    <a:pt x="3240073" y="5770236"/>
                    <a:pt x="3256991" y="5778603"/>
                    <a:pt x="3265457" y="5779028"/>
                  </a:cubicBezTo>
                  <a:cubicBezTo>
                    <a:pt x="3273965" y="5779834"/>
                    <a:pt x="3288094" y="5777456"/>
                    <a:pt x="3306258" y="5775389"/>
                  </a:cubicBezTo>
                  <a:cubicBezTo>
                    <a:pt x="3324450" y="5773237"/>
                    <a:pt x="3346733" y="5770901"/>
                    <a:pt x="3371947" y="5770122"/>
                  </a:cubicBezTo>
                  <a:cubicBezTo>
                    <a:pt x="3376661" y="5769981"/>
                    <a:pt x="3381559" y="5769910"/>
                    <a:pt x="3386599" y="5769896"/>
                  </a:cubicBezTo>
                  <a:cubicBezTo>
                    <a:pt x="3391639" y="5769882"/>
                    <a:pt x="3396849" y="5769372"/>
                    <a:pt x="3402115" y="5769188"/>
                  </a:cubicBezTo>
                  <a:cubicBezTo>
                    <a:pt x="3412649" y="5768777"/>
                    <a:pt x="3423451" y="5768353"/>
                    <a:pt x="3434011" y="5767942"/>
                  </a:cubicBezTo>
                  <a:cubicBezTo>
                    <a:pt x="3455119" y="5767206"/>
                    <a:pt x="3475223" y="5766456"/>
                    <a:pt x="3490059" y="5764644"/>
                  </a:cubicBezTo>
                  <a:cubicBezTo>
                    <a:pt x="3499291" y="5763568"/>
                    <a:pt x="3505207" y="5761345"/>
                    <a:pt x="3510913" y="5758825"/>
                  </a:cubicBezTo>
                  <a:cubicBezTo>
                    <a:pt x="3516619" y="5756433"/>
                    <a:pt x="3522111" y="5754238"/>
                    <a:pt x="3530479" y="5753262"/>
                  </a:cubicBezTo>
                  <a:cubicBezTo>
                    <a:pt x="3535575" y="5752667"/>
                    <a:pt x="3543531" y="5753445"/>
                    <a:pt x="3550171" y="5754408"/>
                  </a:cubicBezTo>
                  <a:cubicBezTo>
                    <a:pt x="3553499" y="5754890"/>
                    <a:pt x="3556485" y="5755399"/>
                    <a:pt x="3558623" y="5755810"/>
                  </a:cubicBezTo>
                  <a:cubicBezTo>
                    <a:pt x="3560759" y="5756220"/>
                    <a:pt x="3562035" y="5756503"/>
                    <a:pt x="3561935" y="5756532"/>
                  </a:cubicBezTo>
                  <a:cubicBezTo>
                    <a:pt x="3581203" y="5753120"/>
                    <a:pt x="3587617" y="5748052"/>
                    <a:pt x="3597979" y="5743974"/>
                  </a:cubicBezTo>
                  <a:cubicBezTo>
                    <a:pt x="3603147" y="5741879"/>
                    <a:pt x="3609335" y="5740322"/>
                    <a:pt x="3618535" y="5738821"/>
                  </a:cubicBezTo>
                  <a:cubicBezTo>
                    <a:pt x="3627723" y="5737065"/>
                    <a:pt x="3639955" y="5735721"/>
                    <a:pt x="3657369" y="5735055"/>
                  </a:cubicBezTo>
                  <a:cubicBezTo>
                    <a:pt x="3644543" y="5727552"/>
                    <a:pt x="3621367" y="5731743"/>
                    <a:pt x="3611939" y="5720516"/>
                  </a:cubicBezTo>
                  <a:cubicBezTo>
                    <a:pt x="3579803" y="5723984"/>
                    <a:pt x="3603119" y="5729930"/>
                    <a:pt x="3603799" y="5735749"/>
                  </a:cubicBezTo>
                  <a:cubicBezTo>
                    <a:pt x="3558199" y="5731983"/>
                    <a:pt x="3559627" y="5754564"/>
                    <a:pt x="3527507" y="5736018"/>
                  </a:cubicBezTo>
                  <a:cubicBezTo>
                    <a:pt x="3525439" y="5740421"/>
                    <a:pt x="3510943" y="5740662"/>
                    <a:pt x="3498711" y="5740095"/>
                  </a:cubicBezTo>
                  <a:cubicBezTo>
                    <a:pt x="3486479" y="5739331"/>
                    <a:pt x="3476469" y="5738892"/>
                    <a:pt x="3483235" y="5744427"/>
                  </a:cubicBezTo>
                  <a:cubicBezTo>
                    <a:pt x="3493259" y="5749410"/>
                    <a:pt x="3499955" y="5747485"/>
                    <a:pt x="3505591" y="5745489"/>
                  </a:cubicBezTo>
                  <a:cubicBezTo>
                    <a:pt x="3511239" y="5743422"/>
                    <a:pt x="3515827" y="5741836"/>
                    <a:pt x="3521915" y="5748179"/>
                  </a:cubicBezTo>
                  <a:cubicBezTo>
                    <a:pt x="3516251" y="5748802"/>
                    <a:pt x="3510899" y="5749397"/>
                    <a:pt x="3505747" y="5749963"/>
                  </a:cubicBezTo>
                  <a:cubicBezTo>
                    <a:pt x="3500593" y="5750557"/>
                    <a:pt x="3495651" y="5750656"/>
                    <a:pt x="3490823" y="5751081"/>
                  </a:cubicBezTo>
                  <a:cubicBezTo>
                    <a:pt x="3481155" y="5751888"/>
                    <a:pt x="3471911" y="5752653"/>
                    <a:pt x="3462311" y="5753445"/>
                  </a:cubicBezTo>
                  <a:cubicBezTo>
                    <a:pt x="3443087" y="5755158"/>
                    <a:pt x="3422359" y="5757041"/>
                    <a:pt x="3393579" y="5758797"/>
                  </a:cubicBezTo>
                  <a:cubicBezTo>
                    <a:pt x="3387095" y="5753644"/>
                    <a:pt x="3416853" y="5756235"/>
                    <a:pt x="3415721" y="5752242"/>
                  </a:cubicBezTo>
                  <a:cubicBezTo>
                    <a:pt x="3394215" y="5747514"/>
                    <a:pt x="3347285" y="5748533"/>
                    <a:pt x="3374863" y="5761458"/>
                  </a:cubicBezTo>
                  <a:cubicBezTo>
                    <a:pt x="3337956" y="5761302"/>
                    <a:pt x="3344199" y="5761939"/>
                    <a:pt x="3318036" y="5763101"/>
                  </a:cubicBezTo>
                  <a:cubicBezTo>
                    <a:pt x="3326191" y="5757183"/>
                    <a:pt x="3298259" y="5753332"/>
                    <a:pt x="3305352" y="5748307"/>
                  </a:cubicBezTo>
                  <a:cubicBezTo>
                    <a:pt x="3293120" y="5750741"/>
                    <a:pt x="3293984" y="5756687"/>
                    <a:pt x="3306753" y="5765776"/>
                  </a:cubicBezTo>
                  <a:cubicBezTo>
                    <a:pt x="3273866" y="5767673"/>
                    <a:pt x="3246699" y="5761812"/>
                    <a:pt x="3222405" y="5755385"/>
                  </a:cubicBezTo>
                  <a:cubicBezTo>
                    <a:pt x="3230729" y="5761260"/>
                    <a:pt x="3205969" y="5765295"/>
                    <a:pt x="3173082" y="5765422"/>
                  </a:cubicBezTo>
                  <a:cubicBezTo>
                    <a:pt x="3164842" y="5765663"/>
                    <a:pt x="3156220" y="5764842"/>
                    <a:pt x="3147514" y="5763794"/>
                  </a:cubicBezTo>
                  <a:cubicBezTo>
                    <a:pt x="3138793" y="5762761"/>
                    <a:pt x="3129987" y="5761458"/>
                    <a:pt x="3121507" y="5759845"/>
                  </a:cubicBezTo>
                  <a:cubicBezTo>
                    <a:pt x="3104533" y="5756631"/>
                    <a:pt x="3088847" y="5752214"/>
                    <a:pt x="3077747" y="5746452"/>
                  </a:cubicBezTo>
                  <a:cubicBezTo>
                    <a:pt x="3079843" y="5768140"/>
                    <a:pt x="2955770" y="5715306"/>
                    <a:pt x="2966713" y="5743068"/>
                  </a:cubicBezTo>
                  <a:cubicBezTo>
                    <a:pt x="2963400" y="5740874"/>
                    <a:pt x="2951268" y="5735763"/>
                    <a:pt x="2942250" y="5733045"/>
                  </a:cubicBezTo>
                  <a:cubicBezTo>
                    <a:pt x="2933359" y="5729817"/>
                    <a:pt x="2927455" y="5729279"/>
                    <a:pt x="2936233" y="5737561"/>
                  </a:cubicBezTo>
                  <a:cubicBezTo>
                    <a:pt x="2916158" y="5736627"/>
                    <a:pt x="2919159" y="5723942"/>
                    <a:pt x="2899084" y="5723050"/>
                  </a:cubicBezTo>
                  <a:cubicBezTo>
                    <a:pt x="2899580" y="5727750"/>
                    <a:pt x="2877622" y="5728571"/>
                    <a:pt x="2845344" y="5723914"/>
                  </a:cubicBezTo>
                  <a:cubicBezTo>
                    <a:pt x="2829063" y="5722073"/>
                    <a:pt x="2810956" y="5716509"/>
                    <a:pt x="2791632" y="5710323"/>
                  </a:cubicBezTo>
                  <a:cubicBezTo>
                    <a:pt x="2772378" y="5703924"/>
                    <a:pt x="2752246" y="5695911"/>
                    <a:pt x="2732922" y="5686185"/>
                  </a:cubicBezTo>
                  <a:cubicBezTo>
                    <a:pt x="2713541" y="5683467"/>
                    <a:pt x="2755276" y="5696831"/>
                    <a:pt x="2753606" y="5703966"/>
                  </a:cubicBezTo>
                  <a:cubicBezTo>
                    <a:pt x="2741657" y="5697326"/>
                    <a:pt x="2734777" y="5696166"/>
                    <a:pt x="2726735" y="5695160"/>
                  </a:cubicBezTo>
                  <a:cubicBezTo>
                    <a:pt x="2718694" y="5694169"/>
                    <a:pt x="2709789" y="5692470"/>
                    <a:pt x="2693622" y="5685632"/>
                  </a:cubicBezTo>
                  <a:cubicBezTo>
                    <a:pt x="2685142" y="5680040"/>
                    <a:pt x="2678587" y="5673656"/>
                    <a:pt x="2673802" y="5666704"/>
                  </a:cubicBezTo>
                  <a:cubicBezTo>
                    <a:pt x="2639060" y="5651514"/>
                    <a:pt x="2673561" y="5679559"/>
                    <a:pt x="2659631" y="5677322"/>
                  </a:cubicBezTo>
                  <a:cubicBezTo>
                    <a:pt x="2630566" y="5669097"/>
                    <a:pt x="2652071" y="5667144"/>
                    <a:pt x="2647186" y="5660928"/>
                  </a:cubicBezTo>
                  <a:cubicBezTo>
                    <a:pt x="2620217" y="5656172"/>
                    <a:pt x="2597056" y="5644973"/>
                    <a:pt x="2572224" y="5632317"/>
                  </a:cubicBezTo>
                  <a:cubicBezTo>
                    <a:pt x="2547492" y="5619420"/>
                    <a:pt x="2520919" y="5605319"/>
                    <a:pt x="2490212" y="5586986"/>
                  </a:cubicBezTo>
                  <a:cubicBezTo>
                    <a:pt x="2492859" y="5603252"/>
                    <a:pt x="2396945" y="5554736"/>
                    <a:pt x="2435636" y="5591304"/>
                  </a:cubicBezTo>
                  <a:cubicBezTo>
                    <a:pt x="2461827" y="5603634"/>
                    <a:pt x="2437250" y="5577047"/>
                    <a:pt x="2468042" y="5592988"/>
                  </a:cubicBezTo>
                  <a:cubicBezTo>
                    <a:pt x="2449369" y="5595792"/>
                    <a:pt x="2474880" y="5604541"/>
                    <a:pt x="2492279" y="5607047"/>
                  </a:cubicBezTo>
                  <a:cubicBezTo>
                    <a:pt x="2509225" y="5636578"/>
                    <a:pt x="2441044" y="5588387"/>
                    <a:pt x="2433852" y="5596839"/>
                  </a:cubicBezTo>
                  <a:cubicBezTo>
                    <a:pt x="2419058" y="5588189"/>
                    <a:pt x="2416269" y="5584353"/>
                    <a:pt x="2414740" y="5580516"/>
                  </a:cubicBezTo>
                  <a:cubicBezTo>
                    <a:pt x="2413183" y="5576736"/>
                    <a:pt x="2412914" y="5572843"/>
                    <a:pt x="2403556" y="5563556"/>
                  </a:cubicBezTo>
                  <a:cubicBezTo>
                    <a:pt x="2406558" y="5563711"/>
                    <a:pt x="2410422" y="5564603"/>
                    <a:pt x="2415646" y="5566671"/>
                  </a:cubicBezTo>
                  <a:cubicBezTo>
                    <a:pt x="2420969" y="5568596"/>
                    <a:pt x="2427821" y="5571371"/>
                    <a:pt x="2436557" y="5575787"/>
                  </a:cubicBezTo>
                  <a:cubicBezTo>
                    <a:pt x="2432989" y="5569969"/>
                    <a:pt x="2429464" y="5564207"/>
                    <a:pt x="2425896" y="5558389"/>
                  </a:cubicBezTo>
                  <a:cubicBezTo>
                    <a:pt x="2417076" y="5561404"/>
                    <a:pt x="2395076" y="5548563"/>
                    <a:pt x="2372793" y="5537082"/>
                  </a:cubicBezTo>
                  <a:cubicBezTo>
                    <a:pt x="2350566" y="5525501"/>
                    <a:pt x="2328212" y="5514884"/>
                    <a:pt x="2319066" y="5520815"/>
                  </a:cubicBezTo>
                  <a:cubicBezTo>
                    <a:pt x="2303281" y="5510098"/>
                    <a:pt x="2291956" y="5498292"/>
                    <a:pt x="2277869" y="5487348"/>
                  </a:cubicBezTo>
                  <a:cubicBezTo>
                    <a:pt x="2261093" y="5478599"/>
                    <a:pt x="2256053" y="5484785"/>
                    <a:pt x="2275618" y="5502807"/>
                  </a:cubicBezTo>
                  <a:cubicBezTo>
                    <a:pt x="2289223" y="5510509"/>
                    <a:pt x="2278025" y="5494993"/>
                    <a:pt x="2298397" y="5509107"/>
                  </a:cubicBezTo>
                  <a:cubicBezTo>
                    <a:pt x="2298992" y="5512788"/>
                    <a:pt x="2301497" y="5516398"/>
                    <a:pt x="2305178" y="5520122"/>
                  </a:cubicBezTo>
                  <a:cubicBezTo>
                    <a:pt x="2308831" y="5523887"/>
                    <a:pt x="2313658" y="5527738"/>
                    <a:pt x="2319165" y="5531447"/>
                  </a:cubicBezTo>
                  <a:cubicBezTo>
                    <a:pt x="2330038" y="5539092"/>
                    <a:pt x="2342567" y="5547870"/>
                    <a:pt x="2350778" y="5559563"/>
                  </a:cubicBezTo>
                  <a:cubicBezTo>
                    <a:pt x="2341760" y="5555005"/>
                    <a:pt x="2332077" y="5550107"/>
                    <a:pt x="2322309" y="5545180"/>
                  </a:cubicBezTo>
                  <a:cubicBezTo>
                    <a:pt x="2317438" y="5542688"/>
                    <a:pt x="2312540" y="5540197"/>
                    <a:pt x="2307698" y="5537719"/>
                  </a:cubicBezTo>
                  <a:cubicBezTo>
                    <a:pt x="2302913" y="5535142"/>
                    <a:pt x="2298340" y="5532339"/>
                    <a:pt x="2293768" y="5529791"/>
                  </a:cubicBezTo>
                  <a:cubicBezTo>
                    <a:pt x="2275576" y="5519442"/>
                    <a:pt x="2259012" y="5510707"/>
                    <a:pt x="2247983" y="5507140"/>
                  </a:cubicBezTo>
                  <a:cubicBezTo>
                    <a:pt x="2238753" y="5487617"/>
                    <a:pt x="2310374" y="5543608"/>
                    <a:pt x="2300903" y="5523987"/>
                  </a:cubicBezTo>
                  <a:cubicBezTo>
                    <a:pt x="2272249" y="5498164"/>
                    <a:pt x="2234916" y="5495077"/>
                    <a:pt x="2215932" y="5461936"/>
                  </a:cubicBezTo>
                  <a:cubicBezTo>
                    <a:pt x="2226988" y="5472271"/>
                    <a:pt x="2243595" y="5481005"/>
                    <a:pt x="2254892" y="5491001"/>
                  </a:cubicBezTo>
                  <a:cubicBezTo>
                    <a:pt x="2246879" y="5478500"/>
                    <a:pt x="2233529" y="5468179"/>
                    <a:pt x="2220264" y="5458949"/>
                  </a:cubicBezTo>
                  <a:cubicBezTo>
                    <a:pt x="2207282" y="5449308"/>
                    <a:pt x="2193931" y="5441380"/>
                    <a:pt x="2185055" y="5435320"/>
                  </a:cubicBezTo>
                  <a:cubicBezTo>
                    <a:pt x="2169864" y="5424929"/>
                    <a:pt x="2154362" y="5414778"/>
                    <a:pt x="2138591" y="5404826"/>
                  </a:cubicBezTo>
                  <a:cubicBezTo>
                    <a:pt x="2130564" y="5400041"/>
                    <a:pt x="2123146" y="5394378"/>
                    <a:pt x="2115402" y="5389140"/>
                  </a:cubicBezTo>
                  <a:cubicBezTo>
                    <a:pt x="2107672" y="5383873"/>
                    <a:pt x="2099914" y="5378593"/>
                    <a:pt x="2092156" y="5373312"/>
                  </a:cubicBezTo>
                  <a:cubicBezTo>
                    <a:pt x="2076540" y="5362836"/>
                    <a:pt x="2060727" y="5352515"/>
                    <a:pt x="2044772" y="5342294"/>
                  </a:cubicBezTo>
                  <a:cubicBezTo>
                    <a:pt x="2029015" y="5331846"/>
                    <a:pt x="2013938" y="5320478"/>
                    <a:pt x="1998322" y="5309747"/>
                  </a:cubicBezTo>
                  <a:cubicBezTo>
                    <a:pt x="1982721" y="5298916"/>
                    <a:pt x="1967148" y="5288114"/>
                    <a:pt x="1951646" y="5277341"/>
                  </a:cubicBezTo>
                  <a:cubicBezTo>
                    <a:pt x="1936413" y="5266199"/>
                    <a:pt x="1921789" y="5254435"/>
                    <a:pt x="1906895" y="5243052"/>
                  </a:cubicBezTo>
                  <a:cubicBezTo>
                    <a:pt x="1892073" y="5231514"/>
                    <a:pt x="1877349" y="5220061"/>
                    <a:pt x="1862739" y="5208693"/>
                  </a:cubicBezTo>
                  <a:cubicBezTo>
                    <a:pt x="1848540" y="5196857"/>
                    <a:pt x="1835062" y="5184442"/>
                    <a:pt x="1821500" y="5172337"/>
                  </a:cubicBezTo>
                  <a:cubicBezTo>
                    <a:pt x="1782454" y="5121485"/>
                    <a:pt x="1785257" y="5153027"/>
                    <a:pt x="1762875" y="5136760"/>
                  </a:cubicBezTo>
                  <a:cubicBezTo>
                    <a:pt x="1767165" y="5135600"/>
                    <a:pt x="1764461" y="5122844"/>
                    <a:pt x="1775730" y="5133250"/>
                  </a:cubicBezTo>
                  <a:cubicBezTo>
                    <a:pt x="1757934" y="5100929"/>
                    <a:pt x="1737788" y="5095464"/>
                    <a:pt x="1712277" y="5058868"/>
                  </a:cubicBezTo>
                  <a:cubicBezTo>
                    <a:pt x="1745886" y="5104411"/>
                    <a:pt x="1696719" y="5062252"/>
                    <a:pt x="1724580" y="5100972"/>
                  </a:cubicBezTo>
                  <a:cubicBezTo>
                    <a:pt x="1720616" y="5097291"/>
                    <a:pt x="1713212" y="5089773"/>
                    <a:pt x="1704024" y="5079707"/>
                  </a:cubicBezTo>
                  <a:cubicBezTo>
                    <a:pt x="1699423" y="5074681"/>
                    <a:pt x="1694383" y="5069005"/>
                    <a:pt x="1689102" y="5062846"/>
                  </a:cubicBezTo>
                  <a:cubicBezTo>
                    <a:pt x="1683807" y="5056716"/>
                    <a:pt x="1678923" y="5049552"/>
                    <a:pt x="1673671" y="5042361"/>
                  </a:cubicBezTo>
                  <a:cubicBezTo>
                    <a:pt x="1675964" y="5028600"/>
                    <a:pt x="1688380" y="5057580"/>
                    <a:pt x="1705694" y="5072954"/>
                  </a:cubicBezTo>
                  <a:cubicBezTo>
                    <a:pt x="1719285" y="5080330"/>
                    <a:pt x="1711116" y="5065324"/>
                    <a:pt x="1701022" y="5047259"/>
                  </a:cubicBezTo>
                  <a:cubicBezTo>
                    <a:pt x="1681471" y="5027453"/>
                    <a:pt x="1664624" y="5009884"/>
                    <a:pt x="1650184" y="4994368"/>
                  </a:cubicBezTo>
                  <a:cubicBezTo>
                    <a:pt x="1635857" y="4978767"/>
                    <a:pt x="1623328" y="4965671"/>
                    <a:pt x="1614367" y="4953270"/>
                  </a:cubicBezTo>
                  <a:cubicBezTo>
                    <a:pt x="1595722" y="4929004"/>
                    <a:pt x="1584778" y="4912440"/>
                    <a:pt x="1578521" y="4901539"/>
                  </a:cubicBezTo>
                  <a:cubicBezTo>
                    <a:pt x="1575385" y="4896085"/>
                    <a:pt x="1573412" y="4892039"/>
                    <a:pt x="1572200" y="4889140"/>
                  </a:cubicBezTo>
                  <a:lnTo>
                    <a:pt x="1571849" y="4888033"/>
                  </a:lnTo>
                  <a:lnTo>
                    <a:pt x="1591177" y="4912370"/>
                  </a:lnTo>
                  <a:cubicBezTo>
                    <a:pt x="1593032" y="4902573"/>
                    <a:pt x="1587595" y="4890979"/>
                    <a:pt x="1574797" y="4877755"/>
                  </a:cubicBezTo>
                  <a:cubicBezTo>
                    <a:pt x="1581848" y="4864292"/>
                    <a:pt x="1596076" y="4908618"/>
                    <a:pt x="1601215" y="4925069"/>
                  </a:cubicBezTo>
                  <a:cubicBezTo>
                    <a:pt x="1611323" y="4937711"/>
                    <a:pt x="1621148" y="4950580"/>
                    <a:pt x="1631369" y="4963052"/>
                  </a:cubicBezTo>
                  <a:cubicBezTo>
                    <a:pt x="1634739" y="4965275"/>
                    <a:pt x="1633479" y="4961141"/>
                    <a:pt x="1632516" y="4955875"/>
                  </a:cubicBezTo>
                  <a:cubicBezTo>
                    <a:pt x="1631582" y="4950580"/>
                    <a:pt x="1630676" y="4944351"/>
                    <a:pt x="1633889" y="4942935"/>
                  </a:cubicBezTo>
                  <a:cubicBezTo>
                    <a:pt x="1636480" y="4946758"/>
                    <a:pt x="1638802" y="4950368"/>
                    <a:pt x="1641180" y="4953596"/>
                  </a:cubicBezTo>
                  <a:cubicBezTo>
                    <a:pt x="1643644" y="4956752"/>
                    <a:pt x="1645937" y="4959697"/>
                    <a:pt x="1648075" y="4962444"/>
                  </a:cubicBezTo>
                  <a:cubicBezTo>
                    <a:pt x="1652393" y="4967908"/>
                    <a:pt x="1656173" y="4972566"/>
                    <a:pt x="1659641" y="4976686"/>
                  </a:cubicBezTo>
                  <a:cubicBezTo>
                    <a:pt x="1666564" y="4984925"/>
                    <a:pt x="1672184" y="4990984"/>
                    <a:pt x="1678031" y="4997100"/>
                  </a:cubicBezTo>
                  <a:cubicBezTo>
                    <a:pt x="1683878" y="5003202"/>
                    <a:pt x="1689867" y="5009446"/>
                    <a:pt x="1697837" y="5017770"/>
                  </a:cubicBezTo>
                  <a:cubicBezTo>
                    <a:pt x="1705694" y="5026179"/>
                    <a:pt x="1715095" y="5037038"/>
                    <a:pt x="1729139" y="5051251"/>
                  </a:cubicBezTo>
                  <a:cubicBezTo>
                    <a:pt x="1716256" y="5048986"/>
                    <a:pt x="1736019" y="5073365"/>
                    <a:pt x="1754182" y="5089816"/>
                  </a:cubicBezTo>
                  <a:cubicBezTo>
                    <a:pt x="1753149" y="5081194"/>
                    <a:pt x="1745377" y="5071822"/>
                    <a:pt x="1744881" y="5063413"/>
                  </a:cubicBezTo>
                  <a:cubicBezTo>
                    <a:pt x="1760751" y="5078858"/>
                    <a:pt x="1775008" y="5092732"/>
                    <a:pt x="1788499" y="5105870"/>
                  </a:cubicBezTo>
                  <a:cubicBezTo>
                    <a:pt x="1795068" y="5112566"/>
                    <a:pt x="1802133" y="5118456"/>
                    <a:pt x="1808942" y="5124402"/>
                  </a:cubicBezTo>
                  <a:cubicBezTo>
                    <a:pt x="1815752" y="5130333"/>
                    <a:pt x="1822491" y="5136180"/>
                    <a:pt x="1829244" y="5142069"/>
                  </a:cubicBezTo>
                  <a:cubicBezTo>
                    <a:pt x="1842693" y="5153820"/>
                    <a:pt x="1856255" y="5165670"/>
                    <a:pt x="1870837" y="5178425"/>
                  </a:cubicBezTo>
                  <a:cubicBezTo>
                    <a:pt x="1877930" y="5184965"/>
                    <a:pt x="1885915" y="5191096"/>
                    <a:pt x="1894182" y="5197594"/>
                  </a:cubicBezTo>
                  <a:cubicBezTo>
                    <a:pt x="1902408" y="5204106"/>
                    <a:pt x="1911029" y="5210930"/>
                    <a:pt x="1920146" y="5218150"/>
                  </a:cubicBezTo>
                  <a:cubicBezTo>
                    <a:pt x="1938848" y="5237503"/>
                    <a:pt x="1928938" y="5231415"/>
                    <a:pt x="1931670" y="5243364"/>
                  </a:cubicBezTo>
                  <a:cubicBezTo>
                    <a:pt x="1960636" y="5263297"/>
                    <a:pt x="1988228" y="5278983"/>
                    <a:pt x="1997968" y="5278516"/>
                  </a:cubicBezTo>
                  <a:cubicBezTo>
                    <a:pt x="2010243" y="5289431"/>
                    <a:pt x="2023196" y="5300077"/>
                    <a:pt x="2036632" y="5310568"/>
                  </a:cubicBezTo>
                  <a:cubicBezTo>
                    <a:pt x="2043455" y="5315693"/>
                    <a:pt x="2049967" y="5321285"/>
                    <a:pt x="2057329" y="5325928"/>
                  </a:cubicBezTo>
                  <a:cubicBezTo>
                    <a:pt x="2064606" y="5330657"/>
                    <a:pt x="2071925" y="5335428"/>
                    <a:pt x="2079301" y="5340227"/>
                  </a:cubicBezTo>
                  <a:cubicBezTo>
                    <a:pt x="2094138" y="5349585"/>
                    <a:pt x="2109173" y="5359070"/>
                    <a:pt x="2124335" y="5368626"/>
                  </a:cubicBezTo>
                  <a:cubicBezTo>
                    <a:pt x="2131952" y="5373326"/>
                    <a:pt x="2139426" y="5378239"/>
                    <a:pt x="2147185" y="5382811"/>
                  </a:cubicBezTo>
                  <a:cubicBezTo>
                    <a:pt x="2155056" y="5387214"/>
                    <a:pt x="2162956" y="5391631"/>
                    <a:pt x="2170869" y="5396048"/>
                  </a:cubicBezTo>
                  <a:cubicBezTo>
                    <a:pt x="2233345" y="5432602"/>
                    <a:pt x="2296486" y="5468335"/>
                    <a:pt x="2351076" y="5514176"/>
                  </a:cubicBezTo>
                  <a:cubicBezTo>
                    <a:pt x="2364114" y="5523067"/>
                    <a:pt x="2350807" y="5498674"/>
                    <a:pt x="2341251" y="5496239"/>
                  </a:cubicBezTo>
                  <a:cubicBezTo>
                    <a:pt x="2346121" y="5492303"/>
                    <a:pt x="2382618" y="5515251"/>
                    <a:pt x="2391976" y="5515251"/>
                  </a:cubicBezTo>
                  <a:cubicBezTo>
                    <a:pt x="2394595" y="5523123"/>
                    <a:pt x="2401135" y="5530103"/>
                    <a:pt x="2413240" y="5535864"/>
                  </a:cubicBezTo>
                  <a:cubicBezTo>
                    <a:pt x="2407265" y="5527795"/>
                    <a:pt x="2412461" y="5527710"/>
                    <a:pt x="2423872" y="5531915"/>
                  </a:cubicBezTo>
                  <a:cubicBezTo>
                    <a:pt x="2426731" y="5532962"/>
                    <a:pt x="2429974" y="5534279"/>
                    <a:pt x="2433527" y="5535822"/>
                  </a:cubicBezTo>
                  <a:cubicBezTo>
                    <a:pt x="2437165" y="5537209"/>
                    <a:pt x="2441143" y="5538738"/>
                    <a:pt x="2445405" y="5540366"/>
                  </a:cubicBezTo>
                  <a:cubicBezTo>
                    <a:pt x="2453828" y="5543807"/>
                    <a:pt x="2463285" y="5547671"/>
                    <a:pt x="2473124" y="5551692"/>
                  </a:cubicBezTo>
                  <a:cubicBezTo>
                    <a:pt x="2492718" y="5559818"/>
                    <a:pt x="2513741" y="5568582"/>
                    <a:pt x="2531169" y="5574556"/>
                  </a:cubicBezTo>
                  <a:cubicBezTo>
                    <a:pt x="2548865" y="5579978"/>
                    <a:pt x="2563220" y="5582059"/>
                    <a:pt x="2568657" y="5578846"/>
                  </a:cubicBezTo>
                  <a:cubicBezTo>
                    <a:pt x="2583423" y="5591785"/>
                    <a:pt x="2597198" y="5598354"/>
                    <a:pt x="2610151" y="5602191"/>
                  </a:cubicBezTo>
                  <a:cubicBezTo>
                    <a:pt x="2616621" y="5604116"/>
                    <a:pt x="2622907" y="5605362"/>
                    <a:pt x="2629037" y="5606409"/>
                  </a:cubicBezTo>
                  <a:cubicBezTo>
                    <a:pt x="2635139" y="5607514"/>
                    <a:pt x="2641127" y="5608321"/>
                    <a:pt x="2647200" y="5609000"/>
                  </a:cubicBezTo>
                  <a:cubicBezTo>
                    <a:pt x="2671480" y="5620864"/>
                    <a:pt x="2706420" y="5633747"/>
                    <a:pt x="2737353" y="5642736"/>
                  </a:cubicBezTo>
                  <a:cubicBezTo>
                    <a:pt x="2768810" y="5650339"/>
                    <a:pt x="2796374" y="5653454"/>
                    <a:pt x="2805265" y="5648980"/>
                  </a:cubicBezTo>
                  <a:cubicBezTo>
                    <a:pt x="2827534" y="5662004"/>
                    <a:pt x="2849548" y="5670782"/>
                    <a:pt x="2869170" y="5673840"/>
                  </a:cubicBezTo>
                  <a:cubicBezTo>
                    <a:pt x="2888636" y="5677464"/>
                    <a:pt x="2904960" y="5677761"/>
                    <a:pt x="2915563" y="5676133"/>
                  </a:cubicBezTo>
                  <a:cubicBezTo>
                    <a:pt x="2926577" y="5679574"/>
                    <a:pt x="2930159" y="5686921"/>
                    <a:pt x="2936544" y="5692867"/>
                  </a:cubicBezTo>
                  <a:cubicBezTo>
                    <a:pt x="2950234" y="5696222"/>
                    <a:pt x="2947799" y="5692187"/>
                    <a:pt x="2962806" y="5695316"/>
                  </a:cubicBezTo>
                  <a:cubicBezTo>
                    <a:pt x="2959436" y="5693532"/>
                    <a:pt x="2956038" y="5691848"/>
                    <a:pt x="2952995" y="5689823"/>
                  </a:cubicBezTo>
                  <a:cubicBezTo>
                    <a:pt x="2949965" y="5687700"/>
                    <a:pt x="2947247" y="5685435"/>
                    <a:pt x="2945081" y="5682886"/>
                  </a:cubicBezTo>
                  <a:cubicBezTo>
                    <a:pt x="2948762" y="5684189"/>
                    <a:pt x="2952329" y="5685548"/>
                    <a:pt x="2955883" y="5686610"/>
                  </a:cubicBezTo>
                  <a:cubicBezTo>
                    <a:pt x="2959465" y="5687558"/>
                    <a:pt x="2962961" y="5688478"/>
                    <a:pt x="2966387" y="5689370"/>
                  </a:cubicBezTo>
                  <a:cubicBezTo>
                    <a:pt x="2973254" y="5691097"/>
                    <a:pt x="2979822" y="5692612"/>
                    <a:pt x="2986151" y="5693943"/>
                  </a:cubicBezTo>
                  <a:cubicBezTo>
                    <a:pt x="2998807" y="5696604"/>
                    <a:pt x="3010444" y="5698502"/>
                    <a:pt x="3021374" y="5699917"/>
                  </a:cubicBezTo>
                  <a:cubicBezTo>
                    <a:pt x="3043261" y="5702607"/>
                    <a:pt x="3062104" y="5704079"/>
                    <a:pt x="3081018" y="5703315"/>
                  </a:cubicBezTo>
                  <a:cubicBezTo>
                    <a:pt x="3099818" y="5703075"/>
                    <a:pt x="3118194" y="5702919"/>
                    <a:pt x="3138694" y="5704858"/>
                  </a:cubicBezTo>
                  <a:cubicBezTo>
                    <a:pt x="3148958" y="5705835"/>
                    <a:pt x="3159745" y="5707322"/>
                    <a:pt x="3171411" y="5709601"/>
                  </a:cubicBezTo>
                  <a:lnTo>
                    <a:pt x="3194288" y="5713802"/>
                  </a:lnTo>
                  <a:lnTo>
                    <a:pt x="3183529" y="5714896"/>
                  </a:lnTo>
                  <a:cubicBezTo>
                    <a:pt x="3179877" y="5715518"/>
                    <a:pt x="3176224" y="5716127"/>
                    <a:pt x="3172020" y="5716070"/>
                  </a:cubicBezTo>
                  <a:cubicBezTo>
                    <a:pt x="3167829" y="5715901"/>
                    <a:pt x="3163143" y="5714754"/>
                    <a:pt x="3157339" y="5712319"/>
                  </a:cubicBezTo>
                  <a:cubicBezTo>
                    <a:pt x="3168112" y="5720134"/>
                    <a:pt x="3179608" y="5722087"/>
                    <a:pt x="3190594" y="5723036"/>
                  </a:cubicBezTo>
                  <a:cubicBezTo>
                    <a:pt x="3201580" y="5724013"/>
                    <a:pt x="3212085" y="5723871"/>
                    <a:pt x="3221329" y="5726221"/>
                  </a:cubicBezTo>
                  <a:cubicBezTo>
                    <a:pt x="3233688" y="5719581"/>
                    <a:pt x="3209465" y="5712928"/>
                    <a:pt x="3216940" y="5705495"/>
                  </a:cubicBezTo>
                  <a:cubicBezTo>
                    <a:pt x="3252871" y="5710507"/>
                    <a:pt x="3259256" y="5702296"/>
                    <a:pt x="3280364" y="5713069"/>
                  </a:cubicBezTo>
                  <a:cubicBezTo>
                    <a:pt x="3288038" y="5712758"/>
                    <a:pt x="3280520" y="5710252"/>
                    <a:pt x="3276443" y="5709827"/>
                  </a:cubicBezTo>
                  <a:cubicBezTo>
                    <a:pt x="3299958" y="5709388"/>
                    <a:pt x="3325158" y="5707151"/>
                    <a:pt x="3350909" y="5705368"/>
                  </a:cubicBezTo>
                  <a:cubicBezTo>
                    <a:pt x="3363750" y="5704377"/>
                    <a:pt x="3376803" y="5703371"/>
                    <a:pt x="3389955" y="5702367"/>
                  </a:cubicBezTo>
                  <a:cubicBezTo>
                    <a:pt x="3403121" y="5700851"/>
                    <a:pt x="3416387" y="5698757"/>
                    <a:pt x="3429579" y="5697029"/>
                  </a:cubicBezTo>
                  <a:cubicBezTo>
                    <a:pt x="3455999" y="5693306"/>
                    <a:pt x="3482245" y="5690319"/>
                    <a:pt x="3507599" y="5687006"/>
                  </a:cubicBezTo>
                  <a:cubicBezTo>
                    <a:pt x="3532955" y="5682603"/>
                    <a:pt x="3557419" y="5678894"/>
                    <a:pt x="3580327" y="5676303"/>
                  </a:cubicBezTo>
                  <a:cubicBezTo>
                    <a:pt x="3587023" y="5675553"/>
                    <a:pt x="3591609" y="5679248"/>
                    <a:pt x="3596083" y="5680919"/>
                  </a:cubicBezTo>
                  <a:cubicBezTo>
                    <a:pt x="3613425" y="5676388"/>
                    <a:pt x="3631419" y="5669664"/>
                    <a:pt x="3650503" y="5664255"/>
                  </a:cubicBezTo>
                  <a:cubicBezTo>
                    <a:pt x="3669571" y="5658678"/>
                    <a:pt x="3689647" y="5653482"/>
                    <a:pt x="3710911" y="5648853"/>
                  </a:cubicBezTo>
                  <a:cubicBezTo>
                    <a:pt x="3713573" y="5648272"/>
                    <a:pt x="3716247" y="5647691"/>
                    <a:pt x="3718939" y="5647111"/>
                  </a:cubicBezTo>
                  <a:cubicBezTo>
                    <a:pt x="3721615" y="5646389"/>
                    <a:pt x="3724303" y="5645653"/>
                    <a:pt x="3727007" y="5644917"/>
                  </a:cubicBezTo>
                  <a:cubicBezTo>
                    <a:pt x="3732431" y="5643515"/>
                    <a:pt x="3737923" y="5642099"/>
                    <a:pt x="3743487" y="5640670"/>
                  </a:cubicBezTo>
                  <a:cubicBezTo>
                    <a:pt x="3754627" y="5637923"/>
                    <a:pt x="3766083" y="5635304"/>
                    <a:pt x="3777875" y="5632841"/>
                  </a:cubicBezTo>
                  <a:cubicBezTo>
                    <a:pt x="3789667" y="5630378"/>
                    <a:pt x="3801799" y="5628084"/>
                    <a:pt x="3814301" y="5625975"/>
                  </a:cubicBezTo>
                  <a:cubicBezTo>
                    <a:pt x="3820587" y="5625083"/>
                    <a:pt x="3826843" y="5623610"/>
                    <a:pt x="3833199" y="5622195"/>
                  </a:cubicBezTo>
                  <a:cubicBezTo>
                    <a:pt x="3839571" y="5620864"/>
                    <a:pt x="3846041" y="5619519"/>
                    <a:pt x="3852583" y="5618160"/>
                  </a:cubicBezTo>
                  <a:cubicBezTo>
                    <a:pt x="3856587" y="5610033"/>
                    <a:pt x="3881815" y="5587934"/>
                    <a:pt x="3925207" y="5588727"/>
                  </a:cubicBezTo>
                  <a:cubicBezTo>
                    <a:pt x="3921455" y="5578732"/>
                    <a:pt x="3977617" y="5556746"/>
                    <a:pt x="4011779" y="5557256"/>
                  </a:cubicBezTo>
                  <a:cubicBezTo>
                    <a:pt x="4019991" y="5553589"/>
                    <a:pt x="4003283" y="5555783"/>
                    <a:pt x="3998215" y="5552060"/>
                  </a:cubicBezTo>
                  <a:cubicBezTo>
                    <a:pt x="4003583" y="5550064"/>
                    <a:pt x="4008623" y="5548195"/>
                    <a:pt x="4013663" y="5546312"/>
                  </a:cubicBezTo>
                  <a:cubicBezTo>
                    <a:pt x="4018673" y="5544330"/>
                    <a:pt x="4023529" y="5541896"/>
                    <a:pt x="4028811" y="5539701"/>
                  </a:cubicBezTo>
                  <a:cubicBezTo>
                    <a:pt x="4039315" y="5535185"/>
                    <a:pt x="4051179" y="5530598"/>
                    <a:pt x="4067203" y="5525770"/>
                  </a:cubicBezTo>
                  <a:cubicBezTo>
                    <a:pt x="4195963" y="5461837"/>
                    <a:pt x="4325713" y="5379754"/>
                    <a:pt x="4443345" y="5282735"/>
                  </a:cubicBezTo>
                  <a:cubicBezTo>
                    <a:pt x="4560877" y="5185348"/>
                    <a:pt x="4666561" y="5074781"/>
                    <a:pt x="4754803" y="4961722"/>
                  </a:cubicBezTo>
                  <a:cubicBezTo>
                    <a:pt x="4764739" y="4950141"/>
                    <a:pt x="4771931" y="4939339"/>
                    <a:pt x="4779463" y="4930010"/>
                  </a:cubicBezTo>
                  <a:cubicBezTo>
                    <a:pt x="4786911" y="4920595"/>
                    <a:pt x="4794243" y="4912172"/>
                    <a:pt x="4802781" y="4903493"/>
                  </a:cubicBezTo>
                  <a:cubicBezTo>
                    <a:pt x="4807043" y="4899147"/>
                    <a:pt x="4811615" y="4894744"/>
                    <a:pt x="4816655" y="4890129"/>
                  </a:cubicBezTo>
                  <a:cubicBezTo>
                    <a:pt x="4819203" y="4887850"/>
                    <a:pt x="4821835" y="4885486"/>
                    <a:pt x="4824583" y="4883022"/>
                  </a:cubicBezTo>
                  <a:cubicBezTo>
                    <a:pt x="4827203" y="4880432"/>
                    <a:pt x="4829935" y="4877742"/>
                    <a:pt x="4832779" y="4874924"/>
                  </a:cubicBezTo>
                  <a:cubicBezTo>
                    <a:pt x="4844289" y="4863754"/>
                    <a:pt x="4858235" y="4850999"/>
                    <a:pt x="4875987" y="4835426"/>
                  </a:cubicBezTo>
                  <a:cubicBezTo>
                    <a:pt x="4859875" y="4873877"/>
                    <a:pt x="4846751" y="4891120"/>
                    <a:pt x="4813257" y="4937754"/>
                  </a:cubicBezTo>
                  <a:cubicBezTo>
                    <a:pt x="4829423" y="4927193"/>
                    <a:pt x="4838767" y="4916334"/>
                    <a:pt x="4846073" y="4905886"/>
                  </a:cubicBezTo>
                  <a:cubicBezTo>
                    <a:pt x="4852869" y="4894900"/>
                    <a:pt x="4857597" y="4884254"/>
                    <a:pt x="4865455" y="4874528"/>
                  </a:cubicBezTo>
                  <a:cubicBezTo>
                    <a:pt x="4882883" y="4868129"/>
                    <a:pt x="4891999" y="4859408"/>
                    <a:pt x="4899119" y="4850149"/>
                  </a:cubicBezTo>
                  <a:cubicBezTo>
                    <a:pt x="4902645" y="4845477"/>
                    <a:pt x="4905873" y="4840834"/>
                    <a:pt x="4909101" y="4835921"/>
                  </a:cubicBezTo>
                  <a:cubicBezTo>
                    <a:pt x="4912243" y="4830924"/>
                    <a:pt x="4915711" y="4825969"/>
                    <a:pt x="4920355" y="4821212"/>
                  </a:cubicBezTo>
                  <a:cubicBezTo>
                    <a:pt x="4921927" y="4822104"/>
                    <a:pt x="4927407" y="4830386"/>
                    <a:pt x="4938051" y="4817064"/>
                  </a:cubicBezTo>
                  <a:cubicBezTo>
                    <a:pt x="4945753" y="4815280"/>
                    <a:pt x="4912243" y="4843666"/>
                    <a:pt x="4918543" y="4847785"/>
                  </a:cubicBezTo>
                  <a:cubicBezTo>
                    <a:pt x="4928099" y="4838130"/>
                    <a:pt x="4938449" y="4835850"/>
                    <a:pt x="4948273" y="4827625"/>
                  </a:cubicBezTo>
                  <a:cubicBezTo>
                    <a:pt x="4957503" y="4814275"/>
                    <a:pt x="4935065" y="4836757"/>
                    <a:pt x="4930521" y="4831844"/>
                  </a:cubicBezTo>
                  <a:cubicBezTo>
                    <a:pt x="4944579" y="4821637"/>
                    <a:pt x="4958113" y="4805441"/>
                    <a:pt x="4972949" y="4800132"/>
                  </a:cubicBezTo>
                  <a:cubicBezTo>
                    <a:pt x="4964951" y="4812081"/>
                    <a:pt x="4961567" y="4820674"/>
                    <a:pt x="4957589" y="4829735"/>
                  </a:cubicBezTo>
                  <a:cubicBezTo>
                    <a:pt x="4976035" y="4816257"/>
                    <a:pt x="4993575" y="4785720"/>
                    <a:pt x="5009603" y="4764003"/>
                  </a:cubicBezTo>
                  <a:cubicBezTo>
                    <a:pt x="5025259" y="4745471"/>
                    <a:pt x="5008683" y="4772087"/>
                    <a:pt x="5002623" y="4779363"/>
                  </a:cubicBezTo>
                  <a:cubicBezTo>
                    <a:pt x="4998913" y="4785678"/>
                    <a:pt x="5007423" y="4781699"/>
                    <a:pt x="5012051" y="4781020"/>
                  </a:cubicBezTo>
                  <a:cubicBezTo>
                    <a:pt x="5006615" y="4790746"/>
                    <a:pt x="5000911" y="4798447"/>
                    <a:pt x="4994369" y="4804507"/>
                  </a:cubicBezTo>
                  <a:cubicBezTo>
                    <a:pt x="4988011" y="4810721"/>
                    <a:pt x="4981585" y="4815918"/>
                    <a:pt x="4975187" y="4821113"/>
                  </a:cubicBezTo>
                  <a:cubicBezTo>
                    <a:pt x="4987007" y="4815847"/>
                    <a:pt x="4996423" y="4810424"/>
                    <a:pt x="5005087" y="4802496"/>
                  </a:cubicBezTo>
                  <a:cubicBezTo>
                    <a:pt x="5013411" y="4794285"/>
                    <a:pt x="5020475" y="4783158"/>
                    <a:pt x="5028503" y="4767288"/>
                  </a:cubicBezTo>
                  <a:cubicBezTo>
                    <a:pt x="5041725" y="4772299"/>
                    <a:pt x="5003613" y="4810538"/>
                    <a:pt x="5003671" y="4827059"/>
                  </a:cubicBezTo>
                  <a:cubicBezTo>
                    <a:pt x="5011627" y="4822260"/>
                    <a:pt x="5018435" y="4814445"/>
                    <a:pt x="5022131" y="4806616"/>
                  </a:cubicBezTo>
                  <a:cubicBezTo>
                    <a:pt x="5025939" y="4798858"/>
                    <a:pt x="5027667" y="4791907"/>
                    <a:pt x="5027059" y="4789910"/>
                  </a:cubicBezTo>
                  <a:cubicBezTo>
                    <a:pt x="5044301" y="4778273"/>
                    <a:pt x="5040223" y="4789585"/>
                    <a:pt x="5031915" y="4805568"/>
                  </a:cubicBezTo>
                  <a:cubicBezTo>
                    <a:pt x="5029803" y="4809532"/>
                    <a:pt x="5027595" y="4813921"/>
                    <a:pt x="5025103" y="4818055"/>
                  </a:cubicBezTo>
                  <a:cubicBezTo>
                    <a:pt x="5022571" y="4822161"/>
                    <a:pt x="5020051" y="4826252"/>
                    <a:pt x="5017743" y="4830004"/>
                  </a:cubicBezTo>
                  <a:cubicBezTo>
                    <a:pt x="5013239" y="4837592"/>
                    <a:pt x="5009955" y="4844062"/>
                    <a:pt x="5010155" y="4847162"/>
                  </a:cubicBezTo>
                  <a:cubicBezTo>
                    <a:pt x="5024297" y="4837903"/>
                    <a:pt x="5032027" y="4829126"/>
                    <a:pt x="5036811" y="4819230"/>
                  </a:cubicBezTo>
                  <a:cubicBezTo>
                    <a:pt x="5041555" y="4809306"/>
                    <a:pt x="5044287" y="4798985"/>
                    <a:pt x="5049851" y="4787490"/>
                  </a:cubicBezTo>
                  <a:cubicBezTo>
                    <a:pt x="5056773" y="4786471"/>
                    <a:pt x="5053391" y="4794016"/>
                    <a:pt x="5043283" y="4807352"/>
                  </a:cubicBezTo>
                  <a:cubicBezTo>
                    <a:pt x="5049767" y="4802624"/>
                    <a:pt x="5068735" y="4789161"/>
                    <a:pt x="5052739" y="4808938"/>
                  </a:cubicBezTo>
                  <a:cubicBezTo>
                    <a:pt x="5068907" y="4793620"/>
                    <a:pt x="5076763" y="4780354"/>
                    <a:pt x="5083375" y="4767203"/>
                  </a:cubicBezTo>
                  <a:cubicBezTo>
                    <a:pt x="5086645" y="4760634"/>
                    <a:pt x="5089859" y="4754178"/>
                    <a:pt x="5093299" y="4747255"/>
                  </a:cubicBezTo>
                  <a:cubicBezTo>
                    <a:pt x="5096541" y="4740163"/>
                    <a:pt x="5100377" y="4732829"/>
                    <a:pt x="5105729" y="4724944"/>
                  </a:cubicBezTo>
                  <a:cubicBezTo>
                    <a:pt x="5112071" y="4726388"/>
                    <a:pt x="5091075" y="4753881"/>
                    <a:pt x="5097107" y="4755254"/>
                  </a:cubicBezTo>
                  <a:cubicBezTo>
                    <a:pt x="5115355" y="4737402"/>
                    <a:pt x="5107739" y="4734386"/>
                    <a:pt x="5129853" y="4702674"/>
                  </a:cubicBezTo>
                  <a:cubicBezTo>
                    <a:pt x="5126159" y="4720300"/>
                    <a:pt x="5115923" y="4744849"/>
                    <a:pt x="5109311" y="4765135"/>
                  </a:cubicBezTo>
                  <a:cubicBezTo>
                    <a:pt x="5102047" y="4784899"/>
                    <a:pt x="5099303" y="4801152"/>
                    <a:pt x="5113119" y="4803388"/>
                  </a:cubicBezTo>
                  <a:cubicBezTo>
                    <a:pt x="5100703" y="4821410"/>
                    <a:pt x="5094983" y="4833883"/>
                    <a:pt x="5091019" y="4844883"/>
                  </a:cubicBezTo>
                  <a:cubicBezTo>
                    <a:pt x="5087043" y="4855869"/>
                    <a:pt x="5085047" y="4865580"/>
                    <a:pt x="5078915" y="4877161"/>
                  </a:cubicBezTo>
                  <a:cubicBezTo>
                    <a:pt x="5091755" y="4868058"/>
                    <a:pt x="5095253" y="4859522"/>
                    <a:pt x="5097715" y="4851806"/>
                  </a:cubicBezTo>
                  <a:cubicBezTo>
                    <a:pt x="5100079" y="4843991"/>
                    <a:pt x="5100887" y="4836544"/>
                    <a:pt x="5106663" y="4827979"/>
                  </a:cubicBezTo>
                  <a:cubicBezTo>
                    <a:pt x="5114875" y="4826606"/>
                    <a:pt x="5104951" y="4840622"/>
                    <a:pt x="5104229" y="4846837"/>
                  </a:cubicBezTo>
                  <a:cubicBezTo>
                    <a:pt x="5113019" y="4841627"/>
                    <a:pt x="5121613" y="4834520"/>
                    <a:pt x="5130561" y="4829239"/>
                  </a:cubicBezTo>
                  <a:cubicBezTo>
                    <a:pt x="5131255" y="4820037"/>
                    <a:pt x="5137583" y="4803955"/>
                    <a:pt x="5147111" y="4788282"/>
                  </a:cubicBezTo>
                  <a:cubicBezTo>
                    <a:pt x="5155731" y="4771931"/>
                    <a:pt x="5167567" y="4755948"/>
                    <a:pt x="5180705" y="4747510"/>
                  </a:cubicBezTo>
                  <a:cubicBezTo>
                    <a:pt x="5171431" y="4746194"/>
                    <a:pt x="5172437" y="4734783"/>
                    <a:pt x="5179375" y="4718856"/>
                  </a:cubicBezTo>
                  <a:cubicBezTo>
                    <a:pt x="5181115" y="4714864"/>
                    <a:pt x="5183225" y="4710602"/>
                    <a:pt x="5185647" y="4706129"/>
                  </a:cubicBezTo>
                  <a:cubicBezTo>
                    <a:pt x="5188123" y="4701683"/>
                    <a:pt x="5190813" y="4696998"/>
                    <a:pt x="5193375" y="4691929"/>
                  </a:cubicBezTo>
                  <a:cubicBezTo>
                    <a:pt x="5198713" y="4681934"/>
                    <a:pt x="5204985" y="4671444"/>
                    <a:pt x="5211695" y="4661123"/>
                  </a:cubicBezTo>
                  <a:cubicBezTo>
                    <a:pt x="5205155" y="4676894"/>
                    <a:pt x="5200313" y="4689041"/>
                    <a:pt x="5197199" y="4698286"/>
                  </a:cubicBezTo>
                  <a:cubicBezTo>
                    <a:pt x="5194027" y="4707502"/>
                    <a:pt x="5191975" y="4713434"/>
                    <a:pt x="5192215" y="4717653"/>
                  </a:cubicBezTo>
                  <a:cubicBezTo>
                    <a:pt x="5192511" y="4725949"/>
                    <a:pt x="5200255" y="4726317"/>
                    <a:pt x="5215531" y="4725100"/>
                  </a:cubicBezTo>
                  <a:cubicBezTo>
                    <a:pt x="5220133" y="4720838"/>
                    <a:pt x="5223573" y="4716902"/>
                    <a:pt x="5226277" y="4713377"/>
                  </a:cubicBezTo>
                  <a:cubicBezTo>
                    <a:pt x="5229039" y="4709881"/>
                    <a:pt x="5231161" y="4706865"/>
                    <a:pt x="5232789" y="4704203"/>
                  </a:cubicBezTo>
                  <a:cubicBezTo>
                    <a:pt x="5236059" y="4698880"/>
                    <a:pt x="5237363" y="4694945"/>
                    <a:pt x="5237899" y="4691391"/>
                  </a:cubicBezTo>
                  <a:cubicBezTo>
                    <a:pt x="5238991" y="4684298"/>
                    <a:pt x="5237051" y="4678749"/>
                    <a:pt x="5241863" y="4666772"/>
                  </a:cubicBezTo>
                  <a:cubicBezTo>
                    <a:pt x="5254733" y="4660344"/>
                    <a:pt x="5251703" y="4669632"/>
                    <a:pt x="5240263" y="4681524"/>
                  </a:cubicBezTo>
                  <a:cubicBezTo>
                    <a:pt x="5251759" y="4673539"/>
                    <a:pt x="5256913" y="4664932"/>
                    <a:pt x="5261091" y="4655418"/>
                  </a:cubicBezTo>
                  <a:cubicBezTo>
                    <a:pt x="5263087" y="4650619"/>
                    <a:pt x="5265123" y="4645720"/>
                    <a:pt x="5267347" y="4640411"/>
                  </a:cubicBezTo>
                  <a:cubicBezTo>
                    <a:pt x="5268479" y="4637778"/>
                    <a:pt x="5269811" y="4635102"/>
                    <a:pt x="5271199" y="4632285"/>
                  </a:cubicBezTo>
                  <a:cubicBezTo>
                    <a:pt x="5272487" y="4629411"/>
                    <a:pt x="5273973" y="4626452"/>
                    <a:pt x="5275743" y="4623394"/>
                  </a:cubicBezTo>
                  <a:cubicBezTo>
                    <a:pt x="5278063" y="4624470"/>
                    <a:pt x="5277243" y="4629142"/>
                    <a:pt x="5275883" y="4634451"/>
                  </a:cubicBezTo>
                  <a:cubicBezTo>
                    <a:pt x="5274383" y="4639675"/>
                    <a:pt x="5272061" y="4645338"/>
                    <a:pt x="5272091" y="4648821"/>
                  </a:cubicBezTo>
                  <a:cubicBezTo>
                    <a:pt x="5278431" y="4648778"/>
                    <a:pt x="5297049" y="4610695"/>
                    <a:pt x="5288625" y="4617024"/>
                  </a:cubicBezTo>
                  <a:cubicBezTo>
                    <a:pt x="5308303" y="4594698"/>
                    <a:pt x="5294387" y="4634409"/>
                    <a:pt x="5295237" y="4642988"/>
                  </a:cubicBezTo>
                  <a:cubicBezTo>
                    <a:pt x="5307807" y="4622701"/>
                    <a:pt x="5322517" y="4610129"/>
                    <a:pt x="5334071" y="4584646"/>
                  </a:cubicBezTo>
                  <a:cubicBezTo>
                    <a:pt x="5341147" y="4585779"/>
                    <a:pt x="5325023" y="4613399"/>
                    <a:pt x="5339591" y="4606010"/>
                  </a:cubicBezTo>
                  <a:cubicBezTo>
                    <a:pt x="5349415" y="4597034"/>
                    <a:pt x="5351893" y="4589191"/>
                    <a:pt x="5354087" y="4581574"/>
                  </a:cubicBezTo>
                  <a:cubicBezTo>
                    <a:pt x="5356283" y="4573944"/>
                    <a:pt x="5358377" y="4566639"/>
                    <a:pt x="5366403" y="4557932"/>
                  </a:cubicBezTo>
                  <a:cubicBezTo>
                    <a:pt x="5371869" y="4570687"/>
                    <a:pt x="5363147" y="4597360"/>
                    <a:pt x="5373695" y="4603037"/>
                  </a:cubicBezTo>
                  <a:cubicBezTo>
                    <a:pt x="5379287" y="4596836"/>
                    <a:pt x="5383095" y="4591187"/>
                    <a:pt x="5385999" y="4585736"/>
                  </a:cubicBezTo>
                  <a:cubicBezTo>
                    <a:pt x="5388915" y="4580300"/>
                    <a:pt x="5390331" y="4574722"/>
                    <a:pt x="5392015" y="4569130"/>
                  </a:cubicBezTo>
                  <a:cubicBezTo>
                    <a:pt x="5395229" y="4557847"/>
                    <a:pt x="5398173" y="4545714"/>
                    <a:pt x="5407587" y="4529264"/>
                  </a:cubicBezTo>
                  <a:cubicBezTo>
                    <a:pt x="5412839" y="4531217"/>
                    <a:pt x="5420173" y="4530425"/>
                    <a:pt x="5428527" y="4524153"/>
                  </a:cubicBezTo>
                  <a:cubicBezTo>
                    <a:pt x="5432687" y="4521024"/>
                    <a:pt x="5437119" y="4516522"/>
                    <a:pt x="5441663" y="4510335"/>
                  </a:cubicBezTo>
                  <a:cubicBezTo>
                    <a:pt x="5446251" y="4504163"/>
                    <a:pt x="5450979" y="4496306"/>
                    <a:pt x="5454787" y="4486056"/>
                  </a:cubicBezTo>
                  <a:cubicBezTo>
                    <a:pt x="5456811" y="4487670"/>
                    <a:pt x="5454689" y="4496490"/>
                    <a:pt x="5450809" y="4505465"/>
                  </a:cubicBezTo>
                  <a:cubicBezTo>
                    <a:pt x="5447115" y="4514540"/>
                    <a:pt x="5442881" y="4524323"/>
                    <a:pt x="5442797" y="4528867"/>
                  </a:cubicBezTo>
                  <a:cubicBezTo>
                    <a:pt x="5451347" y="4518023"/>
                    <a:pt x="5459643" y="4504899"/>
                    <a:pt x="5470359" y="4502266"/>
                  </a:cubicBezTo>
                  <a:cubicBezTo>
                    <a:pt x="5465675" y="4513507"/>
                    <a:pt x="5460819" y="4527267"/>
                    <a:pt x="5453967" y="4532392"/>
                  </a:cubicBezTo>
                  <a:cubicBezTo>
                    <a:pt x="5442755" y="4539230"/>
                    <a:pt x="5450979" y="4530382"/>
                    <a:pt x="5455751" y="4521251"/>
                  </a:cubicBezTo>
                  <a:cubicBezTo>
                    <a:pt x="5450667" y="4526899"/>
                    <a:pt x="5445557" y="4532520"/>
                    <a:pt x="5439753" y="4535691"/>
                  </a:cubicBezTo>
                  <a:cubicBezTo>
                    <a:pt x="5427959" y="4558640"/>
                    <a:pt x="5460039" y="4525625"/>
                    <a:pt x="5444791" y="4552963"/>
                  </a:cubicBezTo>
                  <a:cubicBezTo>
                    <a:pt x="5451063" y="4545544"/>
                    <a:pt x="5456911" y="4536625"/>
                    <a:pt x="5462645" y="4527253"/>
                  </a:cubicBezTo>
                  <a:cubicBezTo>
                    <a:pt x="5470687" y="4525823"/>
                    <a:pt x="5464019" y="4543223"/>
                    <a:pt x="5472059" y="4541864"/>
                  </a:cubicBezTo>
                  <a:cubicBezTo>
                    <a:pt x="5480185" y="4515574"/>
                    <a:pt x="5476831" y="4527027"/>
                    <a:pt x="5483867" y="4529717"/>
                  </a:cubicBezTo>
                  <a:cubicBezTo>
                    <a:pt x="5488735" y="4516296"/>
                    <a:pt x="5486755" y="4513464"/>
                    <a:pt x="5486387" y="4509061"/>
                  </a:cubicBezTo>
                  <a:cubicBezTo>
                    <a:pt x="5486075" y="4504687"/>
                    <a:pt x="5487377" y="4498769"/>
                    <a:pt x="5498023" y="4478822"/>
                  </a:cubicBezTo>
                  <a:cubicBezTo>
                    <a:pt x="5510085" y="4471191"/>
                    <a:pt x="5496721" y="4499831"/>
                    <a:pt x="5514899" y="4483465"/>
                  </a:cubicBezTo>
                  <a:cubicBezTo>
                    <a:pt x="5507353" y="4507929"/>
                    <a:pt x="5506645" y="4519835"/>
                    <a:pt x="5506887" y="4528655"/>
                  </a:cubicBezTo>
                  <a:cubicBezTo>
                    <a:pt x="5507041" y="4537432"/>
                    <a:pt x="5508895" y="4543463"/>
                    <a:pt x="5506915" y="4556587"/>
                  </a:cubicBezTo>
                  <a:cubicBezTo>
                    <a:pt x="5511671" y="4554959"/>
                    <a:pt x="5512535" y="4548078"/>
                    <a:pt x="5514445" y="4540887"/>
                  </a:cubicBezTo>
                  <a:cubicBezTo>
                    <a:pt x="5515395" y="4537291"/>
                    <a:pt x="5516655" y="4533624"/>
                    <a:pt x="5518721" y="4530439"/>
                  </a:cubicBezTo>
                  <a:cubicBezTo>
                    <a:pt x="5520647" y="4527182"/>
                    <a:pt x="5523451" y="4524436"/>
                    <a:pt x="5527811" y="4522794"/>
                  </a:cubicBezTo>
                  <a:cubicBezTo>
                    <a:pt x="5528985" y="4512488"/>
                    <a:pt x="5514361" y="4524903"/>
                    <a:pt x="5529071" y="4495287"/>
                  </a:cubicBezTo>
                  <a:cubicBezTo>
                    <a:pt x="5542109" y="4493262"/>
                    <a:pt x="5547687" y="4468147"/>
                    <a:pt x="5557199" y="4455094"/>
                  </a:cubicBezTo>
                  <a:cubicBezTo>
                    <a:pt x="5565793" y="4457586"/>
                    <a:pt x="5545577" y="4501431"/>
                    <a:pt x="5553081" y="4505720"/>
                  </a:cubicBezTo>
                  <a:cubicBezTo>
                    <a:pt x="5564251" y="4490827"/>
                    <a:pt x="5567847" y="4477208"/>
                    <a:pt x="5571259" y="4463858"/>
                  </a:cubicBezTo>
                  <a:cubicBezTo>
                    <a:pt x="5574655" y="4450493"/>
                    <a:pt x="5578181" y="4437526"/>
                    <a:pt x="5587539" y="4422773"/>
                  </a:cubicBezTo>
                  <a:cubicBezTo>
                    <a:pt x="5594023" y="4419163"/>
                    <a:pt x="5592863" y="4428649"/>
                    <a:pt x="5585671" y="4446232"/>
                  </a:cubicBezTo>
                  <a:cubicBezTo>
                    <a:pt x="5605687" y="4438531"/>
                    <a:pt x="5613829" y="4400108"/>
                    <a:pt x="5630987" y="4384394"/>
                  </a:cubicBezTo>
                  <a:cubicBezTo>
                    <a:pt x="5597265" y="4460687"/>
                    <a:pt x="5652945" y="4384606"/>
                    <a:pt x="5648923" y="4404044"/>
                  </a:cubicBezTo>
                  <a:cubicBezTo>
                    <a:pt x="5658593" y="4390892"/>
                    <a:pt x="5662473" y="4380614"/>
                    <a:pt x="5665559" y="4370477"/>
                  </a:cubicBezTo>
                  <a:cubicBezTo>
                    <a:pt x="5667103" y="4365409"/>
                    <a:pt x="5668461" y="4360369"/>
                    <a:pt x="5670245" y="4354989"/>
                  </a:cubicBezTo>
                  <a:cubicBezTo>
                    <a:pt x="5671717" y="4349496"/>
                    <a:pt x="5673615" y="4343664"/>
                    <a:pt x="5676545" y="4337109"/>
                  </a:cubicBezTo>
                  <a:cubicBezTo>
                    <a:pt x="5680835" y="4343182"/>
                    <a:pt x="5681739" y="4332140"/>
                    <a:pt x="5692387" y="4323603"/>
                  </a:cubicBezTo>
                  <a:cubicBezTo>
                    <a:pt x="5689555" y="4336330"/>
                    <a:pt x="5688931" y="4341710"/>
                    <a:pt x="5687715" y="4347005"/>
                  </a:cubicBezTo>
                  <a:cubicBezTo>
                    <a:pt x="5686383" y="4352257"/>
                    <a:pt x="5685039" y="4357608"/>
                    <a:pt x="5678979" y="4369628"/>
                  </a:cubicBezTo>
                  <a:cubicBezTo>
                    <a:pt x="5686483" y="4360242"/>
                    <a:pt x="5692459" y="4349836"/>
                    <a:pt x="5698275" y="4337760"/>
                  </a:cubicBezTo>
                  <a:cubicBezTo>
                    <a:pt x="5703981" y="4325641"/>
                    <a:pt x="5708979" y="4311654"/>
                    <a:pt x="5712659" y="4294538"/>
                  </a:cubicBezTo>
                  <a:cubicBezTo>
                    <a:pt x="5721111" y="4299153"/>
                    <a:pt x="5709715" y="4356589"/>
                    <a:pt x="5731091" y="4325656"/>
                  </a:cubicBezTo>
                  <a:cubicBezTo>
                    <a:pt x="5729833" y="4301956"/>
                    <a:pt x="5712107" y="4312758"/>
                    <a:pt x="5726817" y="4276516"/>
                  </a:cubicBezTo>
                  <a:cubicBezTo>
                    <a:pt x="5733047" y="4280324"/>
                    <a:pt x="5732069" y="4297256"/>
                    <a:pt x="5737703" y="4302211"/>
                  </a:cubicBezTo>
                  <a:cubicBezTo>
                    <a:pt x="5748519" y="4301956"/>
                    <a:pt x="5747627" y="4273642"/>
                    <a:pt x="5756391" y="4268362"/>
                  </a:cubicBezTo>
                  <a:cubicBezTo>
                    <a:pt x="5774087" y="4249873"/>
                    <a:pt x="5744215" y="4297072"/>
                    <a:pt x="5768113" y="4269820"/>
                  </a:cubicBezTo>
                  <a:cubicBezTo>
                    <a:pt x="5763611" y="4280976"/>
                    <a:pt x="5758317" y="4290518"/>
                    <a:pt x="5751535" y="4296081"/>
                  </a:cubicBezTo>
                  <a:cubicBezTo>
                    <a:pt x="5752471" y="4303259"/>
                    <a:pt x="5757793" y="4302424"/>
                    <a:pt x="5760907" y="4305637"/>
                  </a:cubicBezTo>
                  <a:cubicBezTo>
                    <a:pt x="5761813" y="4294920"/>
                    <a:pt x="5769103" y="4285265"/>
                    <a:pt x="5778023" y="4274548"/>
                  </a:cubicBezTo>
                  <a:cubicBezTo>
                    <a:pt x="5786673" y="4263775"/>
                    <a:pt x="5796103" y="4251656"/>
                    <a:pt x="5802599" y="4236777"/>
                  </a:cubicBezTo>
                  <a:cubicBezTo>
                    <a:pt x="5818781" y="4232303"/>
                    <a:pt x="5809467" y="4264115"/>
                    <a:pt x="5820283" y="4263732"/>
                  </a:cubicBezTo>
                  <a:cubicBezTo>
                    <a:pt x="5828707" y="4249618"/>
                    <a:pt x="5834651" y="4229826"/>
                    <a:pt x="5839239" y="4207217"/>
                  </a:cubicBezTo>
                  <a:cubicBezTo>
                    <a:pt x="5848907" y="4176807"/>
                    <a:pt x="5830405" y="4261382"/>
                    <a:pt x="5850961" y="4208265"/>
                  </a:cubicBezTo>
                  <a:cubicBezTo>
                    <a:pt x="5844151" y="4235078"/>
                    <a:pt x="5853395" y="4231709"/>
                    <a:pt x="5862795" y="4234484"/>
                  </a:cubicBezTo>
                  <a:cubicBezTo>
                    <a:pt x="5871587" y="4206240"/>
                    <a:pt x="5851755" y="4237726"/>
                    <a:pt x="5864579" y="4201059"/>
                  </a:cubicBezTo>
                  <a:cubicBezTo>
                    <a:pt x="5865119" y="4216631"/>
                    <a:pt x="5867439" y="4215499"/>
                    <a:pt x="5871615" y="4207061"/>
                  </a:cubicBezTo>
                  <a:cubicBezTo>
                    <a:pt x="5873697" y="4202842"/>
                    <a:pt x="5876259" y="4196811"/>
                    <a:pt x="5879303" y="4190158"/>
                  </a:cubicBezTo>
                  <a:cubicBezTo>
                    <a:pt x="5882333" y="4183490"/>
                    <a:pt x="5886015" y="4176241"/>
                    <a:pt x="5889455" y="4169361"/>
                  </a:cubicBezTo>
                  <a:cubicBezTo>
                    <a:pt x="5887245" y="4177062"/>
                    <a:pt x="5885787" y="4182173"/>
                    <a:pt x="5884711" y="4185896"/>
                  </a:cubicBezTo>
                  <a:cubicBezTo>
                    <a:pt x="5883707" y="4189648"/>
                    <a:pt x="5883239" y="4192041"/>
                    <a:pt x="5882799" y="4194263"/>
                  </a:cubicBezTo>
                  <a:cubicBezTo>
                    <a:pt x="5881923" y="4198709"/>
                    <a:pt x="5881143" y="4202418"/>
                    <a:pt x="5876387" y="4214649"/>
                  </a:cubicBezTo>
                  <a:cubicBezTo>
                    <a:pt x="5884301" y="4214182"/>
                    <a:pt x="5899137" y="4172249"/>
                    <a:pt x="5890035" y="4207344"/>
                  </a:cubicBezTo>
                  <a:cubicBezTo>
                    <a:pt x="5895583" y="4190809"/>
                    <a:pt x="5895839" y="4184650"/>
                    <a:pt x="5896263" y="4176270"/>
                  </a:cubicBezTo>
                  <a:cubicBezTo>
                    <a:pt x="5896603" y="4167860"/>
                    <a:pt x="5897579" y="4157370"/>
                    <a:pt x="5904971" y="4132156"/>
                  </a:cubicBezTo>
                  <a:cubicBezTo>
                    <a:pt x="5908793" y="4142108"/>
                    <a:pt x="5918407" y="4138173"/>
                    <a:pt x="5928427" y="4133218"/>
                  </a:cubicBezTo>
                  <a:cubicBezTo>
                    <a:pt x="5936371" y="4101293"/>
                    <a:pt x="5915333" y="4139107"/>
                    <a:pt x="5924947" y="4103304"/>
                  </a:cubicBezTo>
                  <a:cubicBezTo>
                    <a:pt x="5934417" y="4087617"/>
                    <a:pt x="5929661" y="4129239"/>
                    <a:pt x="5941947" y="4091128"/>
                  </a:cubicBezTo>
                  <a:cubicBezTo>
                    <a:pt x="5952539" y="4086329"/>
                    <a:pt x="5944583" y="4126210"/>
                    <a:pt x="5948163" y="4138413"/>
                  </a:cubicBezTo>
                  <a:cubicBezTo>
                    <a:pt x="5958399" y="4131901"/>
                    <a:pt x="5963269" y="4114488"/>
                    <a:pt x="5972003" y="4104875"/>
                  </a:cubicBezTo>
                  <a:cubicBezTo>
                    <a:pt x="5963751" y="4143807"/>
                    <a:pt x="5966327" y="4149229"/>
                    <a:pt x="5980655" y="4122388"/>
                  </a:cubicBezTo>
                  <a:cubicBezTo>
                    <a:pt x="5979367" y="4135497"/>
                    <a:pt x="5974835" y="4141854"/>
                    <a:pt x="5970163" y="4147870"/>
                  </a:cubicBezTo>
                  <a:cubicBezTo>
                    <a:pt x="5972669" y="4161376"/>
                    <a:pt x="5979281" y="4150079"/>
                    <a:pt x="5986415" y="4130839"/>
                  </a:cubicBezTo>
                  <a:cubicBezTo>
                    <a:pt x="5989983" y="4121212"/>
                    <a:pt x="5993679" y="4109632"/>
                    <a:pt x="5997035" y="4098207"/>
                  </a:cubicBezTo>
                  <a:cubicBezTo>
                    <a:pt x="6000347" y="4086768"/>
                    <a:pt x="6003631" y="4075570"/>
                    <a:pt x="6005119" y="4066481"/>
                  </a:cubicBezTo>
                  <a:cubicBezTo>
                    <a:pt x="6010751" y="4058298"/>
                    <a:pt x="6007707" y="4067387"/>
                    <a:pt x="6004807" y="4076688"/>
                  </a:cubicBezTo>
                  <a:cubicBezTo>
                    <a:pt x="6001395" y="4085890"/>
                    <a:pt x="5998095" y="4095319"/>
                    <a:pt x="6004635" y="4088226"/>
                  </a:cubicBezTo>
                  <a:cubicBezTo>
                    <a:pt x="6010527" y="4079831"/>
                    <a:pt x="6010867" y="4062786"/>
                    <a:pt x="6013243" y="4048940"/>
                  </a:cubicBezTo>
                  <a:cubicBezTo>
                    <a:pt x="6030047" y="4023372"/>
                    <a:pt x="6017235" y="4082040"/>
                    <a:pt x="6027401" y="4075400"/>
                  </a:cubicBezTo>
                  <a:cubicBezTo>
                    <a:pt x="6044263" y="4030522"/>
                    <a:pt x="6020635" y="4054249"/>
                    <a:pt x="6024867" y="4027039"/>
                  </a:cubicBezTo>
                  <a:cubicBezTo>
                    <a:pt x="6029283" y="4025524"/>
                    <a:pt x="6031663" y="4029984"/>
                    <a:pt x="6031959" y="4040120"/>
                  </a:cubicBezTo>
                  <a:cubicBezTo>
                    <a:pt x="6039223" y="4027974"/>
                    <a:pt x="6039195" y="4002462"/>
                    <a:pt x="6049471" y="3995865"/>
                  </a:cubicBezTo>
                  <a:cubicBezTo>
                    <a:pt x="6046727" y="3984681"/>
                    <a:pt x="6033503" y="4027620"/>
                    <a:pt x="6043539" y="3974021"/>
                  </a:cubicBezTo>
                  <a:cubicBezTo>
                    <a:pt x="6049755" y="3964790"/>
                    <a:pt x="6053067" y="3969165"/>
                    <a:pt x="6055955" y="3969207"/>
                  </a:cubicBezTo>
                  <a:cubicBezTo>
                    <a:pt x="6057399" y="3969221"/>
                    <a:pt x="6058745" y="3968146"/>
                    <a:pt x="6060287" y="3963714"/>
                  </a:cubicBezTo>
                  <a:cubicBezTo>
                    <a:pt x="6061987" y="3959311"/>
                    <a:pt x="6063387" y="3951468"/>
                    <a:pt x="6064903" y="3937934"/>
                  </a:cubicBezTo>
                  <a:cubicBezTo>
                    <a:pt x="6066247" y="3945367"/>
                    <a:pt x="6068003" y="3951426"/>
                    <a:pt x="6070057" y="3956423"/>
                  </a:cubicBezTo>
                  <a:cubicBezTo>
                    <a:pt x="6071983" y="3961407"/>
                    <a:pt x="6074077" y="3965314"/>
                    <a:pt x="6076555" y="3968499"/>
                  </a:cubicBezTo>
                  <a:cubicBezTo>
                    <a:pt x="6082203" y="3955999"/>
                    <a:pt x="6079259" y="3955149"/>
                    <a:pt x="6076527" y="3952360"/>
                  </a:cubicBezTo>
                  <a:cubicBezTo>
                    <a:pt x="6073723" y="3949557"/>
                    <a:pt x="6070707" y="3944744"/>
                    <a:pt x="6074785" y="3924032"/>
                  </a:cubicBezTo>
                  <a:cubicBezTo>
                    <a:pt x="6085855" y="3921229"/>
                    <a:pt x="6094067" y="3928180"/>
                    <a:pt x="6103355" y="3931436"/>
                  </a:cubicBezTo>
                  <a:cubicBezTo>
                    <a:pt x="6111197" y="3915792"/>
                    <a:pt x="6100467" y="3923069"/>
                    <a:pt x="6108833" y="3899611"/>
                  </a:cubicBezTo>
                  <a:cubicBezTo>
                    <a:pt x="6108607" y="3881858"/>
                    <a:pt x="6102815" y="3917888"/>
                    <a:pt x="6099645" y="3904736"/>
                  </a:cubicBezTo>
                  <a:cubicBezTo>
                    <a:pt x="6100847" y="3889687"/>
                    <a:pt x="6102051" y="3874793"/>
                    <a:pt x="6103269" y="3859659"/>
                  </a:cubicBezTo>
                  <a:cubicBezTo>
                    <a:pt x="6109299" y="3860919"/>
                    <a:pt x="6113575" y="3868111"/>
                    <a:pt x="6116167" y="3881079"/>
                  </a:cubicBezTo>
                  <a:cubicBezTo>
                    <a:pt x="6129403" y="3847470"/>
                    <a:pt x="6125765" y="3868649"/>
                    <a:pt x="6135251" y="3861570"/>
                  </a:cubicBezTo>
                  <a:cubicBezTo>
                    <a:pt x="6138011" y="3854138"/>
                    <a:pt x="6139823" y="3845035"/>
                    <a:pt x="6141323" y="3835451"/>
                  </a:cubicBezTo>
                  <a:cubicBezTo>
                    <a:pt x="6142555" y="3825824"/>
                    <a:pt x="6143065" y="3815673"/>
                    <a:pt x="6144211" y="3806216"/>
                  </a:cubicBezTo>
                  <a:cubicBezTo>
                    <a:pt x="6150355" y="3798925"/>
                    <a:pt x="6149463" y="3821421"/>
                    <a:pt x="6155623" y="3814031"/>
                  </a:cubicBezTo>
                  <a:cubicBezTo>
                    <a:pt x="6162559" y="3795980"/>
                    <a:pt x="6168391" y="3775934"/>
                    <a:pt x="6169241" y="3748271"/>
                  </a:cubicBezTo>
                  <a:cubicBezTo>
                    <a:pt x="6180283" y="3735473"/>
                    <a:pt x="6183315" y="3724784"/>
                    <a:pt x="6186513" y="3755265"/>
                  </a:cubicBezTo>
                  <a:cubicBezTo>
                    <a:pt x="6202411" y="3735360"/>
                    <a:pt x="6215591" y="3723652"/>
                    <a:pt x="6230359" y="3706960"/>
                  </a:cubicBezTo>
                  <a:cubicBezTo>
                    <a:pt x="6244699" y="3690198"/>
                    <a:pt x="6259593" y="3668453"/>
                    <a:pt x="6279923" y="3627327"/>
                  </a:cubicBezTo>
                  <a:cubicBezTo>
                    <a:pt x="6283277" y="3657807"/>
                    <a:pt x="6290355" y="3667236"/>
                    <a:pt x="6295551" y="3687296"/>
                  </a:cubicBezTo>
                  <a:cubicBezTo>
                    <a:pt x="6306863" y="3671327"/>
                    <a:pt x="6291927" y="3658982"/>
                    <a:pt x="6306297" y="3636968"/>
                  </a:cubicBezTo>
                  <a:cubicBezTo>
                    <a:pt x="6308633" y="3663894"/>
                    <a:pt x="6318699" y="3715695"/>
                    <a:pt x="6327871" y="3706394"/>
                  </a:cubicBezTo>
                  <a:cubicBezTo>
                    <a:pt x="6331341" y="3702727"/>
                    <a:pt x="6332035" y="3634547"/>
                    <a:pt x="6333507" y="3695649"/>
                  </a:cubicBezTo>
                  <a:cubicBezTo>
                    <a:pt x="6342171" y="3663470"/>
                    <a:pt x="6328963" y="3643749"/>
                    <a:pt x="6335135" y="3621819"/>
                  </a:cubicBezTo>
                  <a:cubicBezTo>
                    <a:pt x="6342979" y="3619653"/>
                    <a:pt x="6347579" y="3636472"/>
                    <a:pt x="6350423" y="3663257"/>
                  </a:cubicBezTo>
                  <a:cubicBezTo>
                    <a:pt x="6355379" y="3651394"/>
                    <a:pt x="6364709" y="3645858"/>
                    <a:pt x="6361355" y="3621735"/>
                  </a:cubicBezTo>
                  <a:cubicBezTo>
                    <a:pt x="6367639" y="3632296"/>
                    <a:pt x="6372667" y="3650233"/>
                    <a:pt x="6377111" y="3671497"/>
                  </a:cubicBezTo>
                  <a:cubicBezTo>
                    <a:pt x="6379347" y="3682129"/>
                    <a:pt x="6381429" y="3693582"/>
                    <a:pt x="6383453" y="3705361"/>
                  </a:cubicBezTo>
                  <a:cubicBezTo>
                    <a:pt x="6385379" y="3717140"/>
                    <a:pt x="6386455" y="3729187"/>
                    <a:pt x="6387999" y="3741065"/>
                  </a:cubicBezTo>
                  <a:cubicBezTo>
                    <a:pt x="6391295" y="3754486"/>
                    <a:pt x="6404999" y="3720976"/>
                    <a:pt x="6405241" y="3748342"/>
                  </a:cubicBezTo>
                  <a:cubicBezTo>
                    <a:pt x="6411739" y="3738262"/>
                    <a:pt x="6408285" y="3710287"/>
                    <a:pt x="6409091" y="3692747"/>
                  </a:cubicBezTo>
                  <a:cubicBezTo>
                    <a:pt x="6410493" y="3695875"/>
                    <a:pt x="6412093" y="3702289"/>
                    <a:pt x="6413635" y="3711349"/>
                  </a:cubicBezTo>
                  <a:cubicBezTo>
                    <a:pt x="6414783" y="3720396"/>
                    <a:pt x="6415703" y="3732089"/>
                    <a:pt x="6416271" y="3745822"/>
                  </a:cubicBezTo>
                  <a:cubicBezTo>
                    <a:pt x="6417387" y="3773258"/>
                    <a:pt x="6416991" y="3808849"/>
                    <a:pt x="6413451" y="3847286"/>
                  </a:cubicBezTo>
                  <a:cubicBezTo>
                    <a:pt x="6418959" y="3838848"/>
                    <a:pt x="6420431" y="3823502"/>
                    <a:pt x="6426207" y="3815475"/>
                  </a:cubicBezTo>
                  <a:cubicBezTo>
                    <a:pt x="6417599" y="3875543"/>
                    <a:pt x="6431263" y="3869060"/>
                    <a:pt x="6435155" y="3874892"/>
                  </a:cubicBezTo>
                  <a:cubicBezTo>
                    <a:pt x="6420757" y="3968669"/>
                    <a:pt x="6436187" y="3947802"/>
                    <a:pt x="6438991" y="4000594"/>
                  </a:cubicBezTo>
                  <a:cubicBezTo>
                    <a:pt x="6438115" y="4005294"/>
                    <a:pt x="6437207" y="4010093"/>
                    <a:pt x="6436303" y="4014977"/>
                  </a:cubicBezTo>
                  <a:cubicBezTo>
                    <a:pt x="6435255" y="4019847"/>
                    <a:pt x="6434277" y="4024816"/>
                    <a:pt x="6433343" y="4029856"/>
                  </a:cubicBezTo>
                  <a:cubicBezTo>
                    <a:pt x="6431475" y="4039922"/>
                    <a:pt x="6429847" y="4050271"/>
                    <a:pt x="6428445" y="4060620"/>
                  </a:cubicBezTo>
                  <a:cubicBezTo>
                    <a:pt x="6425641" y="4081332"/>
                    <a:pt x="6423773" y="4102100"/>
                    <a:pt x="6422923" y="4120929"/>
                  </a:cubicBezTo>
                  <a:cubicBezTo>
                    <a:pt x="6421931" y="4139730"/>
                    <a:pt x="6422527" y="4156676"/>
                    <a:pt x="6423179" y="4169389"/>
                  </a:cubicBezTo>
                  <a:cubicBezTo>
                    <a:pt x="6423887" y="4182102"/>
                    <a:pt x="6425895" y="4190823"/>
                    <a:pt x="6429407" y="4193428"/>
                  </a:cubicBezTo>
                  <a:cubicBezTo>
                    <a:pt x="6415123" y="4247494"/>
                    <a:pt x="6413297" y="4284897"/>
                    <a:pt x="6412219" y="4321309"/>
                  </a:cubicBezTo>
                  <a:cubicBezTo>
                    <a:pt x="6410337" y="4357495"/>
                    <a:pt x="6410579" y="4392987"/>
                    <a:pt x="6402325" y="4443174"/>
                  </a:cubicBezTo>
                  <a:cubicBezTo>
                    <a:pt x="6394327" y="4470809"/>
                    <a:pt x="6397455" y="4436761"/>
                    <a:pt x="6401363" y="4422448"/>
                  </a:cubicBezTo>
                  <a:cubicBezTo>
                    <a:pt x="6398815" y="4436280"/>
                    <a:pt x="6395119" y="4449644"/>
                    <a:pt x="6390659" y="4462484"/>
                  </a:cubicBezTo>
                  <a:cubicBezTo>
                    <a:pt x="6385761" y="4475183"/>
                    <a:pt x="6380323" y="4487429"/>
                    <a:pt x="6375087" y="4499321"/>
                  </a:cubicBezTo>
                  <a:cubicBezTo>
                    <a:pt x="6364611" y="4523105"/>
                    <a:pt x="6354927" y="4545403"/>
                    <a:pt x="6351685" y="4567318"/>
                  </a:cubicBezTo>
                  <a:cubicBezTo>
                    <a:pt x="6340683" y="4595477"/>
                    <a:pt x="6344705" y="4559758"/>
                    <a:pt x="6350283" y="4541311"/>
                  </a:cubicBezTo>
                  <a:cubicBezTo>
                    <a:pt x="6340259" y="4560211"/>
                    <a:pt x="6333167" y="4589559"/>
                    <a:pt x="6319363" y="4594358"/>
                  </a:cubicBezTo>
                  <a:cubicBezTo>
                    <a:pt x="6305617" y="4631322"/>
                    <a:pt x="6297999" y="4657315"/>
                    <a:pt x="6293387" y="4677970"/>
                  </a:cubicBezTo>
                  <a:cubicBezTo>
                    <a:pt x="6310047" y="4657414"/>
                    <a:pt x="6304669" y="4662567"/>
                    <a:pt x="6316575" y="4655659"/>
                  </a:cubicBezTo>
                  <a:cubicBezTo>
                    <a:pt x="6310955" y="4680703"/>
                    <a:pt x="6300153" y="4682996"/>
                    <a:pt x="6291119" y="4693232"/>
                  </a:cubicBezTo>
                  <a:cubicBezTo>
                    <a:pt x="6277231" y="4732786"/>
                    <a:pt x="6282059" y="4739129"/>
                    <a:pt x="6290143" y="4739908"/>
                  </a:cubicBezTo>
                  <a:cubicBezTo>
                    <a:pt x="6255983" y="4807282"/>
                    <a:pt x="6271017" y="4810141"/>
                    <a:pt x="6263557" y="4844600"/>
                  </a:cubicBezTo>
                  <a:cubicBezTo>
                    <a:pt x="6254835" y="4855387"/>
                    <a:pt x="6247403" y="4867789"/>
                    <a:pt x="6240423" y="4881012"/>
                  </a:cubicBezTo>
                  <a:cubicBezTo>
                    <a:pt x="6233019" y="4894022"/>
                    <a:pt x="6226351" y="4907967"/>
                    <a:pt x="6220065" y="4922223"/>
                  </a:cubicBezTo>
                  <a:cubicBezTo>
                    <a:pt x="6207507" y="4950722"/>
                    <a:pt x="6196479" y="4980480"/>
                    <a:pt x="6184503" y="5006090"/>
                  </a:cubicBezTo>
                  <a:cubicBezTo>
                    <a:pt x="6193239" y="5002565"/>
                    <a:pt x="6200133" y="4982264"/>
                    <a:pt x="6208571" y="4975001"/>
                  </a:cubicBezTo>
                  <a:cubicBezTo>
                    <a:pt x="6262763" y="4846738"/>
                    <a:pt x="6199055" y="4999635"/>
                    <a:pt x="6196423" y="5014882"/>
                  </a:cubicBezTo>
                  <a:cubicBezTo>
                    <a:pt x="6180299" y="5041512"/>
                    <a:pt x="6161781" y="5046594"/>
                    <a:pt x="6145895" y="5080910"/>
                  </a:cubicBezTo>
                  <a:cubicBezTo>
                    <a:pt x="6140983" y="5093057"/>
                    <a:pt x="6154575" y="5072332"/>
                    <a:pt x="6161711" y="5069486"/>
                  </a:cubicBezTo>
                  <a:cubicBezTo>
                    <a:pt x="6152211" y="5091982"/>
                    <a:pt x="6141339" y="5095421"/>
                    <a:pt x="6131259" y="5108829"/>
                  </a:cubicBezTo>
                  <a:cubicBezTo>
                    <a:pt x="6122239" y="5131480"/>
                    <a:pt x="6136143" y="5124699"/>
                    <a:pt x="6148531" y="5119744"/>
                  </a:cubicBezTo>
                  <a:cubicBezTo>
                    <a:pt x="6142117" y="5133448"/>
                    <a:pt x="6134359" y="5144235"/>
                    <a:pt x="6128227" y="5150422"/>
                  </a:cubicBezTo>
                  <a:cubicBezTo>
                    <a:pt x="6121999" y="5156552"/>
                    <a:pt x="6117187" y="5157968"/>
                    <a:pt x="6117343" y="5153508"/>
                  </a:cubicBezTo>
                  <a:cubicBezTo>
                    <a:pt x="6110207" y="5165726"/>
                    <a:pt x="6103171" y="5177788"/>
                    <a:pt x="6096079" y="5189935"/>
                  </a:cubicBezTo>
                  <a:cubicBezTo>
                    <a:pt x="6085375" y="5210052"/>
                    <a:pt x="6114751" y="5183125"/>
                    <a:pt x="6107361" y="5199420"/>
                  </a:cubicBezTo>
                  <a:cubicBezTo>
                    <a:pt x="6093373" y="5227338"/>
                    <a:pt x="6087399" y="5221576"/>
                    <a:pt x="6085601" y="5219296"/>
                  </a:cubicBezTo>
                  <a:cubicBezTo>
                    <a:pt x="6075223" y="5240900"/>
                    <a:pt x="6063275" y="5264515"/>
                    <a:pt x="6049855" y="5288001"/>
                  </a:cubicBezTo>
                  <a:cubicBezTo>
                    <a:pt x="6035867" y="5311191"/>
                    <a:pt x="6021527" y="5334932"/>
                    <a:pt x="6007723" y="5357824"/>
                  </a:cubicBezTo>
                  <a:cubicBezTo>
                    <a:pt x="6000871" y="5369320"/>
                    <a:pt x="5994217" y="5380646"/>
                    <a:pt x="5987945" y="5391688"/>
                  </a:cubicBezTo>
                  <a:cubicBezTo>
                    <a:pt x="5984859" y="5397223"/>
                    <a:pt x="5981815" y="5402674"/>
                    <a:pt x="5978857" y="5407997"/>
                  </a:cubicBezTo>
                  <a:cubicBezTo>
                    <a:pt x="5975827" y="5413249"/>
                    <a:pt x="5972855" y="5418375"/>
                    <a:pt x="5969967" y="5423372"/>
                  </a:cubicBezTo>
                  <a:cubicBezTo>
                    <a:pt x="5958569" y="5443404"/>
                    <a:pt x="5949551" y="5461780"/>
                    <a:pt x="5944427" y="5477494"/>
                  </a:cubicBezTo>
                  <a:cubicBezTo>
                    <a:pt x="5929943" y="5493690"/>
                    <a:pt x="5922497" y="5503501"/>
                    <a:pt x="5916083" y="5513043"/>
                  </a:cubicBezTo>
                  <a:cubicBezTo>
                    <a:pt x="5912871" y="5517828"/>
                    <a:pt x="5909925" y="5522528"/>
                    <a:pt x="5906485" y="5527922"/>
                  </a:cubicBezTo>
                  <a:cubicBezTo>
                    <a:pt x="5903087" y="5533344"/>
                    <a:pt x="5899151" y="5539432"/>
                    <a:pt x="5893587" y="5546638"/>
                  </a:cubicBezTo>
                  <a:cubicBezTo>
                    <a:pt x="5905651" y="5536218"/>
                    <a:pt x="5909925" y="5532438"/>
                    <a:pt x="5910195" y="5534109"/>
                  </a:cubicBezTo>
                  <a:cubicBezTo>
                    <a:pt x="5910323" y="5535652"/>
                    <a:pt x="5906089" y="5542348"/>
                    <a:pt x="5898911" y="5550914"/>
                  </a:cubicBezTo>
                  <a:cubicBezTo>
                    <a:pt x="5884783" y="5568242"/>
                    <a:pt x="5860927" y="5594801"/>
                    <a:pt x="5846163" y="5610685"/>
                  </a:cubicBezTo>
                  <a:cubicBezTo>
                    <a:pt x="5879841" y="5581238"/>
                    <a:pt x="5869167" y="5596159"/>
                    <a:pt x="5848411" y="5620864"/>
                  </a:cubicBezTo>
                  <a:cubicBezTo>
                    <a:pt x="5838035" y="5633209"/>
                    <a:pt x="5825151" y="5647946"/>
                    <a:pt x="5814067" y="5660759"/>
                  </a:cubicBezTo>
                  <a:cubicBezTo>
                    <a:pt x="5802487" y="5673103"/>
                    <a:pt x="5792747" y="5683566"/>
                    <a:pt x="5789447" y="5688054"/>
                  </a:cubicBezTo>
                  <a:cubicBezTo>
                    <a:pt x="5789263" y="5685038"/>
                    <a:pt x="5792407" y="5679347"/>
                    <a:pt x="5797375" y="5672198"/>
                  </a:cubicBezTo>
                  <a:cubicBezTo>
                    <a:pt x="5802303" y="5665020"/>
                    <a:pt x="5809239" y="5656568"/>
                    <a:pt x="5815795" y="5647267"/>
                  </a:cubicBezTo>
                  <a:cubicBezTo>
                    <a:pt x="5829187" y="5628948"/>
                    <a:pt x="5843671" y="5609637"/>
                    <a:pt x="5847535" y="5599642"/>
                  </a:cubicBezTo>
                  <a:cubicBezTo>
                    <a:pt x="5837399" y="5606211"/>
                    <a:pt x="5826371" y="5618740"/>
                    <a:pt x="5816361" y="5624573"/>
                  </a:cubicBezTo>
                  <a:cubicBezTo>
                    <a:pt x="5799287" y="5648484"/>
                    <a:pt x="5780839" y="5670301"/>
                    <a:pt x="5763173" y="5692541"/>
                  </a:cubicBezTo>
                  <a:cubicBezTo>
                    <a:pt x="5745335" y="5714712"/>
                    <a:pt x="5727679" y="5736669"/>
                    <a:pt x="5709927" y="5758740"/>
                  </a:cubicBezTo>
                  <a:cubicBezTo>
                    <a:pt x="5691693" y="5780401"/>
                    <a:pt x="5672539" y="5801438"/>
                    <a:pt x="5653243" y="5823212"/>
                  </a:cubicBezTo>
                  <a:cubicBezTo>
                    <a:pt x="5643503" y="5834028"/>
                    <a:pt x="5633677" y="5844957"/>
                    <a:pt x="5623725" y="5856014"/>
                  </a:cubicBezTo>
                  <a:cubicBezTo>
                    <a:pt x="5613743" y="5867085"/>
                    <a:pt x="5603635" y="5878311"/>
                    <a:pt x="5592635" y="5888943"/>
                  </a:cubicBezTo>
                  <a:cubicBezTo>
                    <a:pt x="5599007" y="5886933"/>
                    <a:pt x="5605405" y="5884923"/>
                    <a:pt x="5611733" y="5882927"/>
                  </a:cubicBezTo>
                  <a:cubicBezTo>
                    <a:pt x="5629035" y="5874588"/>
                    <a:pt x="5651515" y="5843838"/>
                    <a:pt x="5670797" y="5826468"/>
                  </a:cubicBezTo>
                  <a:cubicBezTo>
                    <a:pt x="5675439" y="5826963"/>
                    <a:pt x="5654487" y="5850408"/>
                    <a:pt x="5633607" y="5873512"/>
                  </a:cubicBezTo>
                  <a:cubicBezTo>
                    <a:pt x="5628397" y="5879288"/>
                    <a:pt x="5623187" y="5885065"/>
                    <a:pt x="5618373" y="5890402"/>
                  </a:cubicBezTo>
                  <a:cubicBezTo>
                    <a:pt x="5613375" y="5895555"/>
                    <a:pt x="5608803" y="5900325"/>
                    <a:pt x="5605079" y="5904389"/>
                  </a:cubicBezTo>
                  <a:cubicBezTo>
                    <a:pt x="5597647" y="5912515"/>
                    <a:pt x="5593599" y="5917781"/>
                    <a:pt x="5596359" y="5917414"/>
                  </a:cubicBezTo>
                  <a:cubicBezTo>
                    <a:pt x="5611619" y="5911765"/>
                    <a:pt x="5571159" y="5942854"/>
                    <a:pt x="5563103" y="5952565"/>
                  </a:cubicBezTo>
                  <a:cubicBezTo>
                    <a:pt x="5564265" y="5940744"/>
                    <a:pt x="5608391" y="5900637"/>
                    <a:pt x="5610347" y="5888278"/>
                  </a:cubicBezTo>
                  <a:cubicBezTo>
                    <a:pt x="5549243" y="5935223"/>
                    <a:pt x="5498873" y="5987817"/>
                    <a:pt x="5447199" y="6035229"/>
                  </a:cubicBezTo>
                  <a:cubicBezTo>
                    <a:pt x="5434499" y="6047347"/>
                    <a:pt x="5421915" y="6059367"/>
                    <a:pt x="5409471" y="6071245"/>
                  </a:cubicBezTo>
                  <a:cubicBezTo>
                    <a:pt x="5403213" y="6077177"/>
                    <a:pt x="5396983" y="6083080"/>
                    <a:pt x="5390783" y="6088941"/>
                  </a:cubicBezTo>
                  <a:cubicBezTo>
                    <a:pt x="5384313" y="6094491"/>
                    <a:pt x="5377887" y="6100012"/>
                    <a:pt x="5371487" y="6105491"/>
                  </a:cubicBezTo>
                  <a:cubicBezTo>
                    <a:pt x="5345735" y="6127293"/>
                    <a:pt x="5319855" y="6148075"/>
                    <a:pt x="5293199" y="6166933"/>
                  </a:cubicBezTo>
                  <a:cubicBezTo>
                    <a:pt x="5286601" y="6174309"/>
                    <a:pt x="5279523" y="6182067"/>
                    <a:pt x="5271665" y="6189627"/>
                  </a:cubicBezTo>
                  <a:cubicBezTo>
                    <a:pt x="5263695" y="6197045"/>
                    <a:pt x="5255171" y="6204591"/>
                    <a:pt x="5246167" y="6212278"/>
                  </a:cubicBezTo>
                  <a:cubicBezTo>
                    <a:pt x="5228159" y="6227638"/>
                    <a:pt x="5208199" y="6243537"/>
                    <a:pt x="5186807" y="6259804"/>
                  </a:cubicBezTo>
                  <a:cubicBezTo>
                    <a:pt x="5176103" y="6267930"/>
                    <a:pt x="5165075" y="6276184"/>
                    <a:pt x="5153707" y="6284451"/>
                  </a:cubicBezTo>
                  <a:cubicBezTo>
                    <a:pt x="5141987" y="6292195"/>
                    <a:pt x="5130051" y="6300081"/>
                    <a:pt x="5117931" y="6308080"/>
                  </a:cubicBezTo>
                  <a:cubicBezTo>
                    <a:pt x="5093583" y="6323950"/>
                    <a:pt x="5068299" y="6340032"/>
                    <a:pt x="5042615" y="6356214"/>
                  </a:cubicBezTo>
                  <a:cubicBezTo>
                    <a:pt x="5036175" y="6360234"/>
                    <a:pt x="5029719" y="6364269"/>
                    <a:pt x="5023251" y="6368318"/>
                  </a:cubicBezTo>
                  <a:lnTo>
                    <a:pt x="5003359" y="6379672"/>
                  </a:lnTo>
                  <a:lnTo>
                    <a:pt x="4963451" y="6402451"/>
                  </a:lnTo>
                  <a:cubicBezTo>
                    <a:pt x="4936849" y="6417712"/>
                    <a:pt x="4910359" y="6432917"/>
                    <a:pt x="4884383" y="6447839"/>
                  </a:cubicBezTo>
                  <a:cubicBezTo>
                    <a:pt x="4857979" y="6461925"/>
                    <a:pt x="4832185" y="6475997"/>
                    <a:pt x="4807537" y="6490041"/>
                  </a:cubicBezTo>
                  <a:cubicBezTo>
                    <a:pt x="4795207" y="6497078"/>
                    <a:pt x="4783173" y="6504085"/>
                    <a:pt x="4771479" y="6511093"/>
                  </a:cubicBezTo>
                  <a:cubicBezTo>
                    <a:pt x="4765661" y="6514632"/>
                    <a:pt x="4759899" y="6518143"/>
                    <a:pt x="4754207" y="6521598"/>
                  </a:cubicBezTo>
                  <a:cubicBezTo>
                    <a:pt x="4748459" y="6524896"/>
                    <a:pt x="4742783" y="6528138"/>
                    <a:pt x="4737191" y="6531352"/>
                  </a:cubicBezTo>
                  <a:cubicBezTo>
                    <a:pt x="4727279" y="6532272"/>
                    <a:pt x="4712443" y="6540129"/>
                    <a:pt x="4703199" y="6539959"/>
                  </a:cubicBezTo>
                  <a:cubicBezTo>
                    <a:pt x="4680987" y="6551058"/>
                    <a:pt x="4658703" y="6562016"/>
                    <a:pt x="4636279" y="6572860"/>
                  </a:cubicBezTo>
                  <a:cubicBezTo>
                    <a:pt x="4625009" y="6578127"/>
                    <a:pt x="4613939" y="6584002"/>
                    <a:pt x="4602415" y="6588731"/>
                  </a:cubicBezTo>
                  <a:cubicBezTo>
                    <a:pt x="4590933" y="6593600"/>
                    <a:pt x="4579423" y="6598456"/>
                    <a:pt x="4567885" y="6603341"/>
                  </a:cubicBezTo>
                  <a:cubicBezTo>
                    <a:pt x="4544667" y="6612925"/>
                    <a:pt x="4521351" y="6622552"/>
                    <a:pt x="4497851" y="6632249"/>
                  </a:cubicBezTo>
                  <a:cubicBezTo>
                    <a:pt x="4486029" y="6636992"/>
                    <a:pt x="4474151" y="6641763"/>
                    <a:pt x="4462231" y="6646548"/>
                  </a:cubicBezTo>
                  <a:cubicBezTo>
                    <a:pt x="4450111" y="6650781"/>
                    <a:pt x="4437937" y="6655029"/>
                    <a:pt x="4425691" y="6659304"/>
                  </a:cubicBezTo>
                  <a:cubicBezTo>
                    <a:pt x="4376763" y="6676725"/>
                    <a:pt x="4326183" y="6693207"/>
                    <a:pt x="4273333" y="6708562"/>
                  </a:cubicBezTo>
                  <a:lnTo>
                    <a:pt x="4202355" y="6726734"/>
                  </a:lnTo>
                  <a:lnTo>
                    <a:pt x="4245433" y="6712825"/>
                  </a:lnTo>
                  <a:cubicBezTo>
                    <a:pt x="4258191" y="6707945"/>
                    <a:pt x="4267605" y="6703439"/>
                    <a:pt x="4271391" y="6700218"/>
                  </a:cubicBezTo>
                  <a:cubicBezTo>
                    <a:pt x="4243319" y="6706759"/>
                    <a:pt x="4210119" y="6713399"/>
                    <a:pt x="4179499" y="6720336"/>
                  </a:cubicBezTo>
                  <a:cubicBezTo>
                    <a:pt x="4171853" y="6722133"/>
                    <a:pt x="4164363" y="6723903"/>
                    <a:pt x="4157131" y="6725602"/>
                  </a:cubicBezTo>
                  <a:cubicBezTo>
                    <a:pt x="4149895" y="6727230"/>
                    <a:pt x="4142915" y="6728787"/>
                    <a:pt x="4136291" y="6730274"/>
                  </a:cubicBezTo>
                  <a:cubicBezTo>
                    <a:pt x="4123095" y="6733374"/>
                    <a:pt x="4111487" y="6736658"/>
                    <a:pt x="4102441" y="6740198"/>
                  </a:cubicBezTo>
                  <a:cubicBezTo>
                    <a:pt x="4114431" y="6741670"/>
                    <a:pt x="4130119" y="6741005"/>
                    <a:pt x="4147135" y="6738966"/>
                  </a:cubicBezTo>
                  <a:lnTo>
                    <a:pt x="4194531" y="6728737"/>
                  </a:lnTo>
                  <a:lnTo>
                    <a:pt x="4107353" y="6751057"/>
                  </a:lnTo>
                  <a:cubicBezTo>
                    <a:pt x="4100671" y="6749541"/>
                    <a:pt x="4093933" y="6747998"/>
                    <a:pt x="4087307" y="6746484"/>
                  </a:cubicBezTo>
                  <a:cubicBezTo>
                    <a:pt x="4067771" y="6749131"/>
                    <a:pt x="4038663" y="6760542"/>
                    <a:pt x="4025991" y="6756790"/>
                  </a:cubicBezTo>
                  <a:cubicBezTo>
                    <a:pt x="4016861" y="6764364"/>
                    <a:pt x="4030607" y="6766247"/>
                    <a:pt x="4055043" y="6768413"/>
                  </a:cubicBezTo>
                  <a:cubicBezTo>
                    <a:pt x="3998995" y="6778677"/>
                    <a:pt x="3946075" y="6784821"/>
                    <a:pt x="3895067" y="6792692"/>
                  </a:cubicBezTo>
                  <a:cubicBezTo>
                    <a:pt x="3882311" y="6794646"/>
                    <a:pt x="3869669" y="6796586"/>
                    <a:pt x="3857099" y="6798511"/>
                  </a:cubicBezTo>
                  <a:cubicBezTo>
                    <a:pt x="3850811" y="6799502"/>
                    <a:pt x="3844539" y="6800493"/>
                    <a:pt x="3838297" y="6801470"/>
                  </a:cubicBezTo>
                  <a:cubicBezTo>
                    <a:pt x="3832039" y="6802433"/>
                    <a:pt x="3825783" y="6802984"/>
                    <a:pt x="3819539" y="6803777"/>
                  </a:cubicBezTo>
                  <a:cubicBezTo>
                    <a:pt x="3794567" y="6806821"/>
                    <a:pt x="3769791" y="6809837"/>
                    <a:pt x="3744987" y="6812852"/>
                  </a:cubicBezTo>
                  <a:cubicBezTo>
                    <a:pt x="3720155" y="6815967"/>
                    <a:pt x="3695283" y="6819110"/>
                    <a:pt x="3670167" y="6822267"/>
                  </a:cubicBezTo>
                  <a:cubicBezTo>
                    <a:pt x="3644967" y="6824362"/>
                    <a:pt x="3619527" y="6826485"/>
                    <a:pt x="3593591" y="6828638"/>
                  </a:cubicBezTo>
                  <a:cubicBezTo>
                    <a:pt x="3567583" y="6830676"/>
                    <a:pt x="3541111" y="6832757"/>
                    <a:pt x="3513915" y="6834881"/>
                  </a:cubicBezTo>
                  <a:cubicBezTo>
                    <a:pt x="3500295" y="6836169"/>
                    <a:pt x="3486491" y="6835999"/>
                    <a:pt x="3472477" y="6836551"/>
                  </a:cubicBezTo>
                  <a:cubicBezTo>
                    <a:pt x="3458447" y="6836891"/>
                    <a:pt x="3444205" y="6837231"/>
                    <a:pt x="3429735" y="6837585"/>
                  </a:cubicBezTo>
                  <a:cubicBezTo>
                    <a:pt x="3392375" y="6826656"/>
                    <a:pt x="3363198" y="6838660"/>
                    <a:pt x="3340645" y="6844295"/>
                  </a:cubicBezTo>
                  <a:cubicBezTo>
                    <a:pt x="3312685" y="6844692"/>
                    <a:pt x="3307659" y="6831950"/>
                    <a:pt x="3276726" y="6833479"/>
                  </a:cubicBezTo>
                  <a:cubicBezTo>
                    <a:pt x="3279302" y="6830874"/>
                    <a:pt x="3287938" y="6829487"/>
                    <a:pt x="3298443" y="6828482"/>
                  </a:cubicBezTo>
                  <a:cubicBezTo>
                    <a:pt x="3316861" y="6831879"/>
                    <a:pt x="3329843" y="6834046"/>
                    <a:pt x="3339286" y="6834456"/>
                  </a:cubicBezTo>
                  <a:cubicBezTo>
                    <a:pt x="3348729" y="6834824"/>
                    <a:pt x="3354633" y="6834230"/>
                    <a:pt x="3358922" y="6832998"/>
                  </a:cubicBezTo>
                  <a:cubicBezTo>
                    <a:pt x="3367515" y="6830520"/>
                    <a:pt x="3369695" y="6825523"/>
                    <a:pt x="3380993" y="6820639"/>
                  </a:cubicBezTo>
                  <a:cubicBezTo>
                    <a:pt x="3370091" y="6820327"/>
                    <a:pt x="3352891" y="6819818"/>
                    <a:pt x="3332746" y="6819237"/>
                  </a:cubicBezTo>
                  <a:cubicBezTo>
                    <a:pt x="3312600" y="6818020"/>
                    <a:pt x="3289510" y="6816802"/>
                    <a:pt x="3266816" y="6815896"/>
                  </a:cubicBezTo>
                  <a:cubicBezTo>
                    <a:pt x="3221442" y="6813956"/>
                    <a:pt x="3177583" y="6813801"/>
                    <a:pt x="3162195" y="6816887"/>
                  </a:cubicBezTo>
                  <a:cubicBezTo>
                    <a:pt x="3181010" y="6826627"/>
                    <a:pt x="3220366" y="6824872"/>
                    <a:pt x="3253253" y="6826768"/>
                  </a:cubicBezTo>
                  <a:cubicBezTo>
                    <a:pt x="3243556" y="6829798"/>
                    <a:pt x="3265542" y="6839368"/>
                    <a:pt x="3232499" y="6837570"/>
                  </a:cubicBezTo>
                  <a:cubicBezTo>
                    <a:pt x="3223651" y="6834796"/>
                    <a:pt x="3210640" y="6832007"/>
                    <a:pt x="3196398" y="6829629"/>
                  </a:cubicBezTo>
                  <a:cubicBezTo>
                    <a:pt x="3182156" y="6827236"/>
                    <a:pt x="3166682" y="6825452"/>
                    <a:pt x="3152936" y="6823385"/>
                  </a:cubicBezTo>
                  <a:cubicBezTo>
                    <a:pt x="3125429" y="6819803"/>
                    <a:pt x="3104490" y="6819662"/>
                    <a:pt x="3113452" y="6827293"/>
                  </a:cubicBezTo>
                  <a:cubicBezTo>
                    <a:pt x="3151832" y="6832077"/>
                    <a:pt x="3122385" y="6817977"/>
                    <a:pt x="3163724" y="6828708"/>
                  </a:cubicBezTo>
                  <a:cubicBezTo>
                    <a:pt x="3169826" y="6832290"/>
                    <a:pt x="3175856" y="6835150"/>
                    <a:pt x="3182057" y="6838448"/>
                  </a:cubicBezTo>
                  <a:cubicBezTo>
                    <a:pt x="3164276" y="6838349"/>
                    <a:pt x="3146848" y="6836495"/>
                    <a:pt x="3129548" y="6835489"/>
                  </a:cubicBezTo>
                  <a:cubicBezTo>
                    <a:pt x="3112248" y="6834286"/>
                    <a:pt x="3095175" y="6833111"/>
                    <a:pt x="3078271" y="6831936"/>
                  </a:cubicBezTo>
                  <a:cubicBezTo>
                    <a:pt x="3061353" y="6830732"/>
                    <a:pt x="3044606" y="6829543"/>
                    <a:pt x="3028027" y="6828368"/>
                  </a:cubicBezTo>
                  <a:cubicBezTo>
                    <a:pt x="3019717" y="6827759"/>
                    <a:pt x="3011464" y="6827165"/>
                    <a:pt x="3003238" y="6826570"/>
                  </a:cubicBezTo>
                  <a:cubicBezTo>
                    <a:pt x="2995027" y="6825820"/>
                    <a:pt x="2986901" y="6824744"/>
                    <a:pt x="2978775" y="6823838"/>
                  </a:cubicBezTo>
                  <a:cubicBezTo>
                    <a:pt x="2946256" y="6819945"/>
                    <a:pt x="2914247" y="6816109"/>
                    <a:pt x="2882535" y="6812314"/>
                  </a:cubicBezTo>
                  <a:cubicBezTo>
                    <a:pt x="2866650" y="6810304"/>
                    <a:pt x="2850851" y="6808293"/>
                    <a:pt x="2835094" y="6806298"/>
                  </a:cubicBezTo>
                  <a:cubicBezTo>
                    <a:pt x="2819450" y="6803593"/>
                    <a:pt x="2803849" y="6800903"/>
                    <a:pt x="2788262" y="6798200"/>
                  </a:cubicBezTo>
                  <a:cubicBezTo>
                    <a:pt x="2757088" y="6792707"/>
                    <a:pt x="2725957" y="6787058"/>
                    <a:pt x="2694698" y="6781154"/>
                  </a:cubicBezTo>
                  <a:cubicBezTo>
                    <a:pt x="2686897" y="6779625"/>
                    <a:pt x="2679040" y="6778295"/>
                    <a:pt x="2671253" y="6776568"/>
                  </a:cubicBezTo>
                  <a:cubicBezTo>
                    <a:pt x="2663510" y="6774727"/>
                    <a:pt x="2655737" y="6772887"/>
                    <a:pt x="2647951" y="6771032"/>
                  </a:cubicBezTo>
                  <a:cubicBezTo>
                    <a:pt x="2632392" y="6767238"/>
                    <a:pt x="2616763" y="6763430"/>
                    <a:pt x="2601048" y="6759607"/>
                  </a:cubicBezTo>
                  <a:cubicBezTo>
                    <a:pt x="2569676" y="6751665"/>
                    <a:pt x="2537752" y="6744049"/>
                    <a:pt x="2505700" y="6734733"/>
                  </a:cubicBezTo>
                  <a:cubicBezTo>
                    <a:pt x="2473832" y="6724837"/>
                    <a:pt x="2441426" y="6714474"/>
                    <a:pt x="2408341" y="6703531"/>
                  </a:cubicBezTo>
                  <a:cubicBezTo>
                    <a:pt x="2458812" y="6724016"/>
                    <a:pt x="2423674" y="6718183"/>
                    <a:pt x="2379942" y="6704097"/>
                  </a:cubicBezTo>
                  <a:cubicBezTo>
                    <a:pt x="2374732" y="6699510"/>
                    <a:pt x="2369508" y="6694881"/>
                    <a:pt x="2364242" y="6690237"/>
                  </a:cubicBezTo>
                  <a:cubicBezTo>
                    <a:pt x="2334795" y="6684886"/>
                    <a:pt x="2277232" y="6673871"/>
                    <a:pt x="2216512" y="6647695"/>
                  </a:cubicBezTo>
                  <a:cubicBezTo>
                    <a:pt x="2230061" y="6647978"/>
                    <a:pt x="2252684" y="6653075"/>
                    <a:pt x="2281083" y="6661017"/>
                  </a:cubicBezTo>
                  <a:cubicBezTo>
                    <a:pt x="2295282" y="6664995"/>
                    <a:pt x="2310926" y="6669695"/>
                    <a:pt x="2327603" y="6674862"/>
                  </a:cubicBezTo>
                  <a:cubicBezTo>
                    <a:pt x="2344280" y="6680030"/>
                    <a:pt x="2361906" y="6685891"/>
                    <a:pt x="2380622" y="6690761"/>
                  </a:cubicBezTo>
                  <a:cubicBezTo>
                    <a:pt x="2417827" y="6701096"/>
                    <a:pt x="2457580" y="6712294"/>
                    <a:pt x="2496441" y="6722671"/>
                  </a:cubicBezTo>
                  <a:cubicBezTo>
                    <a:pt x="2515766" y="6728193"/>
                    <a:pt x="2535303" y="6732128"/>
                    <a:pt x="2554089" y="6735993"/>
                  </a:cubicBezTo>
                  <a:cubicBezTo>
                    <a:pt x="2572875" y="6739830"/>
                    <a:pt x="2591011" y="6743298"/>
                    <a:pt x="2608042" y="6746214"/>
                  </a:cubicBezTo>
                  <a:cubicBezTo>
                    <a:pt x="2611978" y="6751226"/>
                    <a:pt x="2584711" y="6743015"/>
                    <a:pt x="2568940" y="6739589"/>
                  </a:cubicBezTo>
                  <a:cubicBezTo>
                    <a:pt x="2592625" y="6746059"/>
                    <a:pt x="2616876" y="6752302"/>
                    <a:pt x="2641085" y="6758163"/>
                  </a:cubicBezTo>
                  <a:cubicBezTo>
                    <a:pt x="2653189" y="6761094"/>
                    <a:pt x="2665279" y="6763953"/>
                    <a:pt x="2677284" y="6766615"/>
                  </a:cubicBezTo>
                  <a:cubicBezTo>
                    <a:pt x="2689417" y="6768739"/>
                    <a:pt x="2701437" y="6770834"/>
                    <a:pt x="2713286" y="6772901"/>
                  </a:cubicBezTo>
                  <a:cubicBezTo>
                    <a:pt x="2760712" y="6780730"/>
                    <a:pt x="2805350" y="6786534"/>
                    <a:pt x="2842229" y="6788743"/>
                  </a:cubicBezTo>
                  <a:cubicBezTo>
                    <a:pt x="2902921" y="6804471"/>
                    <a:pt x="2956180" y="6811762"/>
                    <a:pt x="3006778" y="6815613"/>
                  </a:cubicBezTo>
                  <a:cubicBezTo>
                    <a:pt x="3057644" y="6817708"/>
                    <a:pt x="3105807" y="6817100"/>
                    <a:pt x="3156886" y="6819407"/>
                  </a:cubicBezTo>
                  <a:cubicBezTo>
                    <a:pt x="3121790" y="6808194"/>
                    <a:pt x="3083141" y="6804995"/>
                    <a:pt x="3040061" y="6803183"/>
                  </a:cubicBezTo>
                  <a:cubicBezTo>
                    <a:pt x="3029287" y="6802786"/>
                    <a:pt x="3018245" y="6802390"/>
                    <a:pt x="3006933" y="6801980"/>
                  </a:cubicBezTo>
                  <a:cubicBezTo>
                    <a:pt x="2995664" y="6801314"/>
                    <a:pt x="2984155" y="6800295"/>
                    <a:pt x="2972333" y="6799332"/>
                  </a:cubicBezTo>
                  <a:cubicBezTo>
                    <a:pt x="2948705" y="6797308"/>
                    <a:pt x="2923972" y="6794773"/>
                    <a:pt x="2898164" y="6790880"/>
                  </a:cubicBezTo>
                  <a:cubicBezTo>
                    <a:pt x="2887136" y="6786803"/>
                    <a:pt x="2875668" y="6783703"/>
                    <a:pt x="2863791" y="6781282"/>
                  </a:cubicBezTo>
                  <a:cubicBezTo>
                    <a:pt x="2851913" y="6778904"/>
                    <a:pt x="2839610" y="6777233"/>
                    <a:pt x="2827095" y="6775180"/>
                  </a:cubicBezTo>
                  <a:cubicBezTo>
                    <a:pt x="2801981" y="6771485"/>
                    <a:pt x="2775365" y="6769376"/>
                    <a:pt x="2747688" y="6766601"/>
                  </a:cubicBezTo>
                  <a:cubicBezTo>
                    <a:pt x="2733856" y="6765214"/>
                    <a:pt x="2719742" y="6763670"/>
                    <a:pt x="2705457" y="6761674"/>
                  </a:cubicBezTo>
                  <a:cubicBezTo>
                    <a:pt x="2691173" y="6759706"/>
                    <a:pt x="2676662" y="6757398"/>
                    <a:pt x="2662292" y="6753421"/>
                  </a:cubicBezTo>
                  <a:cubicBezTo>
                    <a:pt x="2633440" y="6745946"/>
                    <a:pt x="2604191" y="6735583"/>
                    <a:pt x="2575452" y="6720236"/>
                  </a:cubicBezTo>
                  <a:cubicBezTo>
                    <a:pt x="2567000" y="6723959"/>
                    <a:pt x="2548808" y="6721836"/>
                    <a:pt x="2524869" y="6716216"/>
                  </a:cubicBezTo>
                  <a:cubicBezTo>
                    <a:pt x="2501155" y="6709916"/>
                    <a:pt x="2471907" y="6699397"/>
                    <a:pt x="2440860" y="6687986"/>
                  </a:cubicBezTo>
                  <a:cubicBezTo>
                    <a:pt x="2425387" y="6682182"/>
                    <a:pt x="2409417" y="6676193"/>
                    <a:pt x="2393505" y="6670233"/>
                  </a:cubicBezTo>
                  <a:cubicBezTo>
                    <a:pt x="2385548" y="6667246"/>
                    <a:pt x="2377606" y="6664259"/>
                    <a:pt x="2369749" y="6661314"/>
                  </a:cubicBezTo>
                  <a:cubicBezTo>
                    <a:pt x="2361977" y="6658101"/>
                    <a:pt x="2354289" y="6654915"/>
                    <a:pt x="2346744" y="6651786"/>
                  </a:cubicBezTo>
                  <a:cubicBezTo>
                    <a:pt x="2316518" y="6639371"/>
                    <a:pt x="2288317" y="6628498"/>
                    <a:pt x="2265694" y="6622000"/>
                  </a:cubicBezTo>
                  <a:cubicBezTo>
                    <a:pt x="2284891" y="6636865"/>
                    <a:pt x="2299133" y="6643802"/>
                    <a:pt x="2316023" y="6650229"/>
                  </a:cubicBezTo>
                  <a:cubicBezTo>
                    <a:pt x="2324474" y="6653443"/>
                    <a:pt x="2333592" y="6656515"/>
                    <a:pt x="2344365" y="6660394"/>
                  </a:cubicBezTo>
                  <a:cubicBezTo>
                    <a:pt x="2355110" y="6664358"/>
                    <a:pt x="2367555" y="6668959"/>
                    <a:pt x="2382915" y="6674636"/>
                  </a:cubicBezTo>
                  <a:cubicBezTo>
                    <a:pt x="2379956" y="6676675"/>
                    <a:pt x="2371575" y="6676108"/>
                    <a:pt x="2359881" y="6673234"/>
                  </a:cubicBezTo>
                  <a:cubicBezTo>
                    <a:pt x="2348230" y="6670205"/>
                    <a:pt x="2333124" y="6665264"/>
                    <a:pt x="2316277" y="6659573"/>
                  </a:cubicBezTo>
                  <a:cubicBezTo>
                    <a:pt x="2282584" y="6648205"/>
                    <a:pt x="2242037" y="6633864"/>
                    <a:pt x="2208287" y="6626204"/>
                  </a:cubicBezTo>
                  <a:cubicBezTo>
                    <a:pt x="2183979" y="6604615"/>
                    <a:pt x="2189529" y="6607149"/>
                    <a:pt x="2153414" y="6581950"/>
                  </a:cubicBezTo>
                  <a:cubicBezTo>
                    <a:pt x="2123457" y="6569647"/>
                    <a:pt x="2093373" y="6557542"/>
                    <a:pt x="2063558" y="6544843"/>
                  </a:cubicBezTo>
                  <a:cubicBezTo>
                    <a:pt x="2034168" y="6531167"/>
                    <a:pt x="2004778" y="6517506"/>
                    <a:pt x="1975359" y="6503816"/>
                  </a:cubicBezTo>
                  <a:cubicBezTo>
                    <a:pt x="1985085" y="6518185"/>
                    <a:pt x="2011757" y="6531253"/>
                    <a:pt x="2040482" y="6544008"/>
                  </a:cubicBezTo>
                  <a:cubicBezTo>
                    <a:pt x="2047674" y="6547165"/>
                    <a:pt x="2054965" y="6550379"/>
                    <a:pt x="2062185" y="6553550"/>
                  </a:cubicBezTo>
                  <a:cubicBezTo>
                    <a:pt x="2069490" y="6556537"/>
                    <a:pt x="2076724" y="6559482"/>
                    <a:pt x="2083676" y="6562328"/>
                  </a:cubicBezTo>
                  <a:cubicBezTo>
                    <a:pt x="2097521" y="6568203"/>
                    <a:pt x="2110036" y="6574220"/>
                    <a:pt x="2119437" y="6580633"/>
                  </a:cubicBezTo>
                  <a:cubicBezTo>
                    <a:pt x="2109810" y="6587555"/>
                    <a:pt x="2089834" y="6575395"/>
                    <a:pt x="2073511" y="6565131"/>
                  </a:cubicBezTo>
                  <a:cubicBezTo>
                    <a:pt x="2069434" y="6562568"/>
                    <a:pt x="2065569" y="6560119"/>
                    <a:pt x="2062143" y="6558109"/>
                  </a:cubicBezTo>
                  <a:cubicBezTo>
                    <a:pt x="2058773" y="6555985"/>
                    <a:pt x="2055843" y="6554286"/>
                    <a:pt x="2053535" y="6553409"/>
                  </a:cubicBezTo>
                  <a:cubicBezTo>
                    <a:pt x="2048920" y="6551653"/>
                    <a:pt x="2046796" y="6553097"/>
                    <a:pt x="2048835" y="6560473"/>
                  </a:cubicBezTo>
                  <a:cubicBezTo>
                    <a:pt x="2023607" y="6549331"/>
                    <a:pt x="2009478" y="6537213"/>
                    <a:pt x="1987591" y="6525575"/>
                  </a:cubicBezTo>
                  <a:cubicBezTo>
                    <a:pt x="1964189" y="6517110"/>
                    <a:pt x="1965775" y="6525675"/>
                    <a:pt x="1988186" y="6548383"/>
                  </a:cubicBezTo>
                  <a:cubicBezTo>
                    <a:pt x="2036391" y="6576456"/>
                    <a:pt x="2033998" y="6552021"/>
                    <a:pt x="2041771" y="6566843"/>
                  </a:cubicBezTo>
                  <a:cubicBezTo>
                    <a:pt x="2035060" y="6565400"/>
                    <a:pt x="2038628" y="6568684"/>
                    <a:pt x="2047108" y="6573880"/>
                  </a:cubicBezTo>
                  <a:cubicBezTo>
                    <a:pt x="2055545" y="6579175"/>
                    <a:pt x="2069377" y="6585389"/>
                    <a:pt x="2082501" y="6591109"/>
                  </a:cubicBezTo>
                  <a:cubicBezTo>
                    <a:pt x="2108875" y="6602350"/>
                    <a:pt x="2133127" y="6609853"/>
                    <a:pt x="2111325" y="6593020"/>
                  </a:cubicBezTo>
                  <a:cubicBezTo>
                    <a:pt x="2139809" y="6604629"/>
                    <a:pt x="2168250" y="6616224"/>
                    <a:pt x="2196650" y="6627790"/>
                  </a:cubicBezTo>
                  <a:cubicBezTo>
                    <a:pt x="2181402" y="6621717"/>
                    <a:pt x="2157703" y="6623954"/>
                    <a:pt x="2152055" y="6622269"/>
                  </a:cubicBezTo>
                  <a:cubicBezTo>
                    <a:pt x="2137161" y="6617781"/>
                    <a:pt x="2118446" y="6610575"/>
                    <a:pt x="2097507" y="6601882"/>
                  </a:cubicBezTo>
                  <a:cubicBezTo>
                    <a:pt x="2076654" y="6592992"/>
                    <a:pt x="2053096" y="6583535"/>
                    <a:pt x="2029879" y="6571686"/>
                  </a:cubicBezTo>
                  <a:cubicBezTo>
                    <a:pt x="2006448" y="6560260"/>
                    <a:pt x="1982311" y="6548524"/>
                    <a:pt x="1958937" y="6537779"/>
                  </a:cubicBezTo>
                  <a:cubicBezTo>
                    <a:pt x="1947243" y="6532400"/>
                    <a:pt x="1935748" y="6527274"/>
                    <a:pt x="1924606" y="6522546"/>
                  </a:cubicBezTo>
                  <a:cubicBezTo>
                    <a:pt x="1913436" y="6517945"/>
                    <a:pt x="1902733" y="6513542"/>
                    <a:pt x="1892668" y="6509394"/>
                  </a:cubicBezTo>
                  <a:cubicBezTo>
                    <a:pt x="1838899" y="6486955"/>
                    <a:pt x="1754579" y="6445829"/>
                    <a:pt x="1672085" y="6395358"/>
                  </a:cubicBezTo>
                  <a:cubicBezTo>
                    <a:pt x="1651317" y="6382985"/>
                    <a:pt x="1630152" y="6370810"/>
                    <a:pt x="1609737" y="6358068"/>
                  </a:cubicBezTo>
                  <a:cubicBezTo>
                    <a:pt x="1589577" y="6344930"/>
                    <a:pt x="1569672" y="6331948"/>
                    <a:pt x="1550461" y="6319419"/>
                  </a:cubicBezTo>
                  <a:cubicBezTo>
                    <a:pt x="1512067" y="6294248"/>
                    <a:pt x="1475825" y="6271554"/>
                    <a:pt x="1446916" y="6251154"/>
                  </a:cubicBezTo>
                  <a:cubicBezTo>
                    <a:pt x="1458454" y="6244485"/>
                    <a:pt x="1416337" y="6239318"/>
                    <a:pt x="1383464" y="6197342"/>
                  </a:cubicBezTo>
                  <a:cubicBezTo>
                    <a:pt x="1373299" y="6188423"/>
                    <a:pt x="1486698" y="6262182"/>
                    <a:pt x="1471748" y="6265212"/>
                  </a:cubicBezTo>
                  <a:cubicBezTo>
                    <a:pt x="1499835" y="6285527"/>
                    <a:pt x="1525177" y="6301355"/>
                    <a:pt x="1508910" y="6279907"/>
                  </a:cubicBezTo>
                  <a:cubicBezTo>
                    <a:pt x="1542944" y="6305036"/>
                    <a:pt x="1575321" y="6327248"/>
                    <a:pt x="1606339" y="6347536"/>
                  </a:cubicBezTo>
                  <a:cubicBezTo>
                    <a:pt x="1621643" y="6357969"/>
                    <a:pt x="1637598" y="6366492"/>
                    <a:pt x="1652747" y="6375411"/>
                  </a:cubicBezTo>
                  <a:cubicBezTo>
                    <a:pt x="1668050" y="6384047"/>
                    <a:pt x="1682986" y="6392484"/>
                    <a:pt x="1697653" y="6400766"/>
                  </a:cubicBezTo>
                  <a:cubicBezTo>
                    <a:pt x="1712348" y="6408935"/>
                    <a:pt x="1726788" y="6416934"/>
                    <a:pt x="1741031" y="6424847"/>
                  </a:cubicBezTo>
                  <a:cubicBezTo>
                    <a:pt x="1748166" y="6428769"/>
                    <a:pt x="1755173" y="6432804"/>
                    <a:pt x="1762294" y="6436570"/>
                  </a:cubicBezTo>
                  <a:cubicBezTo>
                    <a:pt x="1769486" y="6440237"/>
                    <a:pt x="1776636" y="6443889"/>
                    <a:pt x="1783757" y="6447528"/>
                  </a:cubicBezTo>
                  <a:cubicBezTo>
                    <a:pt x="1812213" y="6462151"/>
                    <a:pt x="1840102" y="6476960"/>
                    <a:pt x="1867935" y="6492915"/>
                  </a:cubicBezTo>
                  <a:cubicBezTo>
                    <a:pt x="1856765" y="6482113"/>
                    <a:pt x="1874037" y="6489899"/>
                    <a:pt x="1897892" y="6501721"/>
                  </a:cubicBezTo>
                  <a:cubicBezTo>
                    <a:pt x="1921888" y="6513301"/>
                    <a:pt x="1953288" y="6527445"/>
                    <a:pt x="1968705" y="6532569"/>
                  </a:cubicBezTo>
                  <a:cubicBezTo>
                    <a:pt x="1911043" y="6490268"/>
                    <a:pt x="1962944" y="6519106"/>
                    <a:pt x="1968323" y="6509904"/>
                  </a:cubicBezTo>
                  <a:cubicBezTo>
                    <a:pt x="1955384" y="6502740"/>
                    <a:pt x="1940405" y="6494742"/>
                    <a:pt x="1924691" y="6486559"/>
                  </a:cubicBezTo>
                  <a:cubicBezTo>
                    <a:pt x="1909076" y="6478220"/>
                    <a:pt x="1893149" y="6468862"/>
                    <a:pt x="1877519" y="6460439"/>
                  </a:cubicBezTo>
                  <a:cubicBezTo>
                    <a:pt x="1846360" y="6443393"/>
                    <a:pt x="1817309" y="6428302"/>
                    <a:pt x="1800377" y="6421011"/>
                  </a:cubicBezTo>
                  <a:cubicBezTo>
                    <a:pt x="1821358" y="6441808"/>
                    <a:pt x="1820339" y="6427325"/>
                    <a:pt x="1851102" y="6447853"/>
                  </a:cubicBezTo>
                  <a:cubicBezTo>
                    <a:pt x="1861125" y="6466073"/>
                    <a:pt x="1760992" y="6403300"/>
                    <a:pt x="1815738" y="6448943"/>
                  </a:cubicBezTo>
                  <a:cubicBezTo>
                    <a:pt x="1802246" y="6439358"/>
                    <a:pt x="1789929" y="6431176"/>
                    <a:pt x="1778179" y="6423673"/>
                  </a:cubicBezTo>
                  <a:cubicBezTo>
                    <a:pt x="1766343" y="6416311"/>
                    <a:pt x="1755726" y="6408624"/>
                    <a:pt x="1744754" y="6401502"/>
                  </a:cubicBezTo>
                  <a:cubicBezTo>
                    <a:pt x="1722980" y="6386991"/>
                    <a:pt x="1701192" y="6372410"/>
                    <a:pt x="1675186" y="6351967"/>
                  </a:cubicBezTo>
                  <a:cubicBezTo>
                    <a:pt x="1670231" y="6351358"/>
                    <a:pt x="1663194" y="6348852"/>
                    <a:pt x="1654516" y="6344874"/>
                  </a:cubicBezTo>
                  <a:cubicBezTo>
                    <a:pt x="1645895" y="6340783"/>
                    <a:pt x="1635305" y="6335672"/>
                    <a:pt x="1624149" y="6328480"/>
                  </a:cubicBezTo>
                  <a:cubicBezTo>
                    <a:pt x="1601583" y="6314464"/>
                    <a:pt x="1574217" y="6295848"/>
                    <a:pt x="1545266" y="6275914"/>
                  </a:cubicBezTo>
                  <a:cubicBezTo>
                    <a:pt x="1530783" y="6265948"/>
                    <a:pt x="1515889" y="6255698"/>
                    <a:pt x="1501039" y="6245463"/>
                  </a:cubicBezTo>
                  <a:cubicBezTo>
                    <a:pt x="1486499" y="6234817"/>
                    <a:pt x="1472017" y="6224199"/>
                    <a:pt x="1458001" y="6213935"/>
                  </a:cubicBezTo>
                  <a:cubicBezTo>
                    <a:pt x="1429814" y="6193633"/>
                    <a:pt x="1403071" y="6175441"/>
                    <a:pt x="1380661" y="6162841"/>
                  </a:cubicBezTo>
                  <a:cubicBezTo>
                    <a:pt x="1339166" y="6126132"/>
                    <a:pt x="1417214" y="6189938"/>
                    <a:pt x="1401783" y="6171109"/>
                  </a:cubicBezTo>
                  <a:cubicBezTo>
                    <a:pt x="1389962" y="6161327"/>
                    <a:pt x="1378183" y="6152210"/>
                    <a:pt x="1367268" y="6142795"/>
                  </a:cubicBezTo>
                  <a:cubicBezTo>
                    <a:pt x="1356367" y="6133366"/>
                    <a:pt x="1345820" y="6124235"/>
                    <a:pt x="1335613" y="6115401"/>
                  </a:cubicBezTo>
                  <a:cubicBezTo>
                    <a:pt x="1315127" y="6097832"/>
                    <a:pt x="1295902" y="6081678"/>
                    <a:pt x="1277908" y="6067040"/>
                  </a:cubicBezTo>
                  <a:cubicBezTo>
                    <a:pt x="1268918" y="6059721"/>
                    <a:pt x="1260226" y="6052770"/>
                    <a:pt x="1251845" y="6046215"/>
                  </a:cubicBezTo>
                  <a:cubicBezTo>
                    <a:pt x="1243634" y="6039490"/>
                    <a:pt x="1235790" y="6033063"/>
                    <a:pt x="1228316" y="6026947"/>
                  </a:cubicBezTo>
                  <a:cubicBezTo>
                    <a:pt x="1213281" y="6014828"/>
                    <a:pt x="1199421" y="6004367"/>
                    <a:pt x="1186722" y="5995632"/>
                  </a:cubicBezTo>
                  <a:cubicBezTo>
                    <a:pt x="1174660" y="5974382"/>
                    <a:pt x="1179870" y="5988511"/>
                    <a:pt x="1146487" y="5952042"/>
                  </a:cubicBezTo>
                  <a:cubicBezTo>
                    <a:pt x="1160956" y="5978714"/>
                    <a:pt x="1181540" y="5995561"/>
                    <a:pt x="1201106" y="6010185"/>
                  </a:cubicBezTo>
                  <a:cubicBezTo>
                    <a:pt x="1220812" y="6024696"/>
                    <a:pt x="1239061" y="6037522"/>
                    <a:pt x="1250712" y="6055431"/>
                  </a:cubicBezTo>
                  <a:cubicBezTo>
                    <a:pt x="1253515" y="6060202"/>
                    <a:pt x="1203909" y="6019458"/>
                    <a:pt x="1247952" y="6060684"/>
                  </a:cubicBezTo>
                  <a:cubicBezTo>
                    <a:pt x="1229236" y="6057753"/>
                    <a:pt x="1184697" y="5990818"/>
                    <a:pt x="1172282" y="5998364"/>
                  </a:cubicBezTo>
                  <a:cubicBezTo>
                    <a:pt x="1173980" y="5995703"/>
                    <a:pt x="1167143" y="5986529"/>
                    <a:pt x="1155789" y="5974311"/>
                  </a:cubicBezTo>
                  <a:cubicBezTo>
                    <a:pt x="1150112" y="5968195"/>
                    <a:pt x="1143316" y="5961329"/>
                    <a:pt x="1135884" y="5954123"/>
                  </a:cubicBezTo>
                  <a:cubicBezTo>
                    <a:pt x="1132132" y="5950555"/>
                    <a:pt x="1128267" y="5946874"/>
                    <a:pt x="1124331" y="5943123"/>
                  </a:cubicBezTo>
                  <a:cubicBezTo>
                    <a:pt x="1120481" y="5939300"/>
                    <a:pt x="1116545" y="5935421"/>
                    <a:pt x="1112623" y="5931528"/>
                  </a:cubicBezTo>
                  <a:cubicBezTo>
                    <a:pt x="1081095" y="5900567"/>
                    <a:pt x="1047472" y="5871020"/>
                    <a:pt x="1042390" y="5872422"/>
                  </a:cubicBezTo>
                  <a:cubicBezTo>
                    <a:pt x="1046708" y="5881440"/>
                    <a:pt x="1059732" y="5892837"/>
                    <a:pt x="1069996" y="5903497"/>
                  </a:cubicBezTo>
                  <a:cubicBezTo>
                    <a:pt x="1069458" y="5920471"/>
                    <a:pt x="1020361" y="5855547"/>
                    <a:pt x="995360" y="5829922"/>
                  </a:cubicBezTo>
                  <a:cubicBezTo>
                    <a:pt x="994001" y="5819771"/>
                    <a:pt x="1046694" y="5881242"/>
                    <a:pt x="1048152" y="5874050"/>
                  </a:cubicBezTo>
                  <a:cubicBezTo>
                    <a:pt x="1044145" y="5867283"/>
                    <a:pt x="1036515" y="5857472"/>
                    <a:pt x="1026138" y="5845339"/>
                  </a:cubicBezTo>
                  <a:cubicBezTo>
                    <a:pt x="1020871" y="5839337"/>
                    <a:pt x="1015024" y="5832669"/>
                    <a:pt x="1008668" y="5825449"/>
                  </a:cubicBezTo>
                  <a:cubicBezTo>
                    <a:pt x="1002410" y="5818129"/>
                    <a:pt x="995671" y="5810230"/>
                    <a:pt x="988522" y="5801877"/>
                  </a:cubicBezTo>
                  <a:cubicBezTo>
                    <a:pt x="974110" y="5785271"/>
                    <a:pt x="957858" y="5767008"/>
                    <a:pt x="940572" y="5747867"/>
                  </a:cubicBezTo>
                  <a:cubicBezTo>
                    <a:pt x="923456" y="5728571"/>
                    <a:pt x="904485" y="5709091"/>
                    <a:pt x="887129" y="5687940"/>
                  </a:cubicBezTo>
                  <a:cubicBezTo>
                    <a:pt x="869319" y="5667157"/>
                    <a:pt x="851368" y="5646205"/>
                    <a:pt x="833997" y="5625932"/>
                  </a:cubicBezTo>
                  <a:cubicBezTo>
                    <a:pt x="825276" y="5615824"/>
                    <a:pt x="816683" y="5605886"/>
                    <a:pt x="808344" y="5596216"/>
                  </a:cubicBezTo>
                  <a:cubicBezTo>
                    <a:pt x="804182" y="5591375"/>
                    <a:pt x="800076" y="5586603"/>
                    <a:pt x="796042" y="5581918"/>
                  </a:cubicBezTo>
                  <a:cubicBezTo>
                    <a:pt x="792177" y="5577090"/>
                    <a:pt x="788382" y="5572362"/>
                    <a:pt x="784659" y="5567732"/>
                  </a:cubicBezTo>
                  <a:cubicBezTo>
                    <a:pt x="754873" y="5530683"/>
                    <a:pt x="729970" y="5500061"/>
                    <a:pt x="715629" y="5483030"/>
                  </a:cubicBezTo>
                  <a:cubicBezTo>
                    <a:pt x="710971" y="5477410"/>
                    <a:pt x="689113" y="5451573"/>
                    <a:pt x="731400" y="5508428"/>
                  </a:cubicBezTo>
                  <a:cubicBezTo>
                    <a:pt x="734033" y="5522500"/>
                    <a:pt x="701939" y="5471931"/>
                    <a:pt x="690429" y="5459501"/>
                  </a:cubicBezTo>
                  <a:cubicBezTo>
                    <a:pt x="690486" y="5438378"/>
                    <a:pt x="657571" y="5401258"/>
                    <a:pt x="645084" y="5373921"/>
                  </a:cubicBezTo>
                  <a:cubicBezTo>
                    <a:pt x="634962" y="5359353"/>
                    <a:pt x="626750" y="5361406"/>
                    <a:pt x="647675" y="5387894"/>
                  </a:cubicBezTo>
                  <a:cubicBezTo>
                    <a:pt x="634410" y="5372491"/>
                    <a:pt x="619021" y="5350788"/>
                    <a:pt x="602641" y="5325914"/>
                  </a:cubicBezTo>
                  <a:cubicBezTo>
                    <a:pt x="586983" y="5300587"/>
                    <a:pt x="570872" y="5271735"/>
                    <a:pt x="554577" y="5242968"/>
                  </a:cubicBezTo>
                  <a:cubicBezTo>
                    <a:pt x="546451" y="5228569"/>
                    <a:pt x="538311" y="5214158"/>
                    <a:pt x="530369" y="5200085"/>
                  </a:cubicBezTo>
                  <a:cubicBezTo>
                    <a:pt x="526362" y="5193064"/>
                    <a:pt x="522412" y="5186127"/>
                    <a:pt x="518533" y="5179317"/>
                  </a:cubicBezTo>
                  <a:cubicBezTo>
                    <a:pt x="514838" y="5172408"/>
                    <a:pt x="511228" y="5165613"/>
                    <a:pt x="507703" y="5158987"/>
                  </a:cubicBezTo>
                  <a:cubicBezTo>
                    <a:pt x="493461" y="5132584"/>
                    <a:pt x="479998" y="5109282"/>
                    <a:pt x="468006" y="5092250"/>
                  </a:cubicBezTo>
                  <a:cubicBezTo>
                    <a:pt x="467398" y="5085158"/>
                    <a:pt x="466789" y="5078023"/>
                    <a:pt x="466194" y="5070987"/>
                  </a:cubicBezTo>
                  <a:cubicBezTo>
                    <a:pt x="443132" y="5038468"/>
                    <a:pt x="421713" y="5000229"/>
                    <a:pt x="399429" y="4959556"/>
                  </a:cubicBezTo>
                  <a:cubicBezTo>
                    <a:pt x="388330" y="4939212"/>
                    <a:pt x="377174" y="4918174"/>
                    <a:pt x="366061" y="4896670"/>
                  </a:cubicBezTo>
                  <a:cubicBezTo>
                    <a:pt x="355217" y="4875066"/>
                    <a:pt x="345476" y="4852514"/>
                    <a:pt x="335297" y="4829975"/>
                  </a:cubicBezTo>
                  <a:cubicBezTo>
                    <a:pt x="315506" y="4784672"/>
                    <a:pt x="294780" y="4738917"/>
                    <a:pt x="279108" y="4692552"/>
                  </a:cubicBezTo>
                  <a:cubicBezTo>
                    <a:pt x="270854" y="4669533"/>
                    <a:pt x="262884" y="4646697"/>
                    <a:pt x="255253" y="4624315"/>
                  </a:cubicBezTo>
                  <a:cubicBezTo>
                    <a:pt x="247806" y="4601861"/>
                    <a:pt x="239864" y="4580130"/>
                    <a:pt x="234244" y="4558456"/>
                  </a:cubicBezTo>
                  <a:cubicBezTo>
                    <a:pt x="228822" y="4543973"/>
                    <a:pt x="230818" y="4575954"/>
                    <a:pt x="224744" y="4557465"/>
                  </a:cubicBezTo>
                  <a:cubicBezTo>
                    <a:pt x="215188" y="4519156"/>
                    <a:pt x="204386" y="4479869"/>
                    <a:pt x="192622" y="4439408"/>
                  </a:cubicBezTo>
                  <a:cubicBezTo>
                    <a:pt x="186393" y="4419263"/>
                    <a:pt x="181381" y="4398466"/>
                    <a:pt x="175860" y="4377428"/>
                  </a:cubicBezTo>
                  <a:cubicBezTo>
                    <a:pt x="170254" y="4356405"/>
                    <a:pt x="164577" y="4335028"/>
                    <a:pt x="158800" y="4313325"/>
                  </a:cubicBezTo>
                  <a:cubicBezTo>
                    <a:pt x="153038" y="4291608"/>
                    <a:pt x="146710" y="4269636"/>
                    <a:pt x="141005" y="4247168"/>
                  </a:cubicBezTo>
                  <a:cubicBezTo>
                    <a:pt x="135767" y="4224588"/>
                    <a:pt x="130430" y="4201667"/>
                    <a:pt x="125022" y="4178407"/>
                  </a:cubicBezTo>
                  <a:cubicBezTo>
                    <a:pt x="114375" y="4131816"/>
                    <a:pt x="102257" y="4083894"/>
                    <a:pt x="94032" y="4033905"/>
                  </a:cubicBezTo>
                  <a:cubicBezTo>
                    <a:pt x="99128" y="4029941"/>
                    <a:pt x="103078" y="4037459"/>
                    <a:pt x="106462" y="4050512"/>
                  </a:cubicBezTo>
                  <a:cubicBezTo>
                    <a:pt x="109972" y="4063565"/>
                    <a:pt x="112294" y="4082238"/>
                    <a:pt x="116173" y="4100430"/>
                  </a:cubicBezTo>
                  <a:cubicBezTo>
                    <a:pt x="123266" y="4136899"/>
                    <a:pt x="130288" y="4172135"/>
                    <a:pt x="139150" y="4159224"/>
                  </a:cubicBezTo>
                  <a:cubicBezTo>
                    <a:pt x="135809" y="4171598"/>
                    <a:pt x="136800" y="4186024"/>
                    <a:pt x="140609" y="4204867"/>
                  </a:cubicBezTo>
                  <a:cubicBezTo>
                    <a:pt x="144615" y="4223667"/>
                    <a:pt x="150419" y="4247083"/>
                    <a:pt x="160018" y="4276828"/>
                  </a:cubicBezTo>
                  <a:cubicBezTo>
                    <a:pt x="163161" y="4270528"/>
                    <a:pt x="162864" y="4260589"/>
                    <a:pt x="161915" y="4249957"/>
                  </a:cubicBezTo>
                  <a:cubicBezTo>
                    <a:pt x="161264" y="4239269"/>
                    <a:pt x="160188" y="4227830"/>
                    <a:pt x="161023" y="4218698"/>
                  </a:cubicBezTo>
                  <a:cubicBezTo>
                    <a:pt x="154426" y="4197916"/>
                    <a:pt x="144063" y="4182003"/>
                    <a:pt x="142123" y="4145152"/>
                  </a:cubicBezTo>
                  <a:cubicBezTo>
                    <a:pt x="150476" y="4154807"/>
                    <a:pt x="158503" y="4187864"/>
                    <a:pt x="163727" y="4221856"/>
                  </a:cubicBezTo>
                  <a:cubicBezTo>
                    <a:pt x="165030" y="4230350"/>
                    <a:pt x="166162" y="4238915"/>
                    <a:pt x="167068" y="4247183"/>
                  </a:cubicBezTo>
                  <a:cubicBezTo>
                    <a:pt x="168286" y="4255408"/>
                    <a:pt x="169305" y="4263322"/>
                    <a:pt x="170013" y="4270613"/>
                  </a:cubicBezTo>
                  <a:cubicBezTo>
                    <a:pt x="171443" y="4285195"/>
                    <a:pt x="171683" y="4297228"/>
                    <a:pt x="170282" y="4303924"/>
                  </a:cubicBezTo>
                  <a:cubicBezTo>
                    <a:pt x="173892" y="4308667"/>
                    <a:pt x="178366" y="4322045"/>
                    <a:pt x="183590" y="4342418"/>
                  </a:cubicBezTo>
                  <a:cubicBezTo>
                    <a:pt x="169489" y="4337109"/>
                    <a:pt x="199800" y="4409310"/>
                    <a:pt x="185388" y="4393596"/>
                  </a:cubicBezTo>
                  <a:cubicBezTo>
                    <a:pt x="194448" y="4436690"/>
                    <a:pt x="193259" y="4386291"/>
                    <a:pt x="198993" y="4399244"/>
                  </a:cubicBezTo>
                  <a:cubicBezTo>
                    <a:pt x="201272" y="4414605"/>
                    <a:pt x="205901" y="4426709"/>
                    <a:pt x="209002" y="4439578"/>
                  </a:cubicBezTo>
                  <a:cubicBezTo>
                    <a:pt x="212187" y="4452433"/>
                    <a:pt x="214296" y="4465939"/>
                    <a:pt x="213192" y="4483862"/>
                  </a:cubicBezTo>
                  <a:cubicBezTo>
                    <a:pt x="220214" y="4507108"/>
                    <a:pt x="226896" y="4528428"/>
                    <a:pt x="233267" y="4548248"/>
                  </a:cubicBezTo>
                  <a:cubicBezTo>
                    <a:pt x="236495" y="4558144"/>
                    <a:pt x="239595" y="4567672"/>
                    <a:pt x="242611" y="4576903"/>
                  </a:cubicBezTo>
                  <a:cubicBezTo>
                    <a:pt x="246051" y="4585977"/>
                    <a:pt x="249392" y="4594769"/>
                    <a:pt x="252620" y="4603291"/>
                  </a:cubicBezTo>
                  <a:cubicBezTo>
                    <a:pt x="265673" y="4637353"/>
                    <a:pt x="277607" y="4667182"/>
                    <a:pt x="289131" y="4696233"/>
                  </a:cubicBezTo>
                  <a:cubicBezTo>
                    <a:pt x="295006" y="4710716"/>
                    <a:pt x="300287" y="4725184"/>
                    <a:pt x="306474" y="4739554"/>
                  </a:cubicBezTo>
                  <a:cubicBezTo>
                    <a:pt x="312618" y="4753938"/>
                    <a:pt x="318847" y="4768519"/>
                    <a:pt x="325331" y="4783710"/>
                  </a:cubicBezTo>
                  <a:cubicBezTo>
                    <a:pt x="338072" y="4814162"/>
                    <a:pt x="351323" y="4847233"/>
                    <a:pt x="366089" y="4886321"/>
                  </a:cubicBezTo>
                  <a:cubicBezTo>
                    <a:pt x="382526" y="4907160"/>
                    <a:pt x="386886" y="4884863"/>
                    <a:pt x="402119" y="4952987"/>
                  </a:cubicBezTo>
                  <a:cubicBezTo>
                    <a:pt x="429216" y="4994326"/>
                    <a:pt x="416871" y="4973472"/>
                    <a:pt x="431948" y="4980367"/>
                  </a:cubicBezTo>
                  <a:cubicBezTo>
                    <a:pt x="438135" y="5002155"/>
                    <a:pt x="445086" y="5021210"/>
                    <a:pt x="453156" y="5038029"/>
                  </a:cubicBezTo>
                  <a:cubicBezTo>
                    <a:pt x="461338" y="5054805"/>
                    <a:pt x="469635" y="5069840"/>
                    <a:pt x="477025" y="5084436"/>
                  </a:cubicBezTo>
                  <a:cubicBezTo>
                    <a:pt x="479814" y="5082411"/>
                    <a:pt x="478355" y="5071142"/>
                    <a:pt x="491635" y="5086701"/>
                  </a:cubicBezTo>
                  <a:cubicBezTo>
                    <a:pt x="485335" y="5067801"/>
                    <a:pt x="478596" y="5059009"/>
                    <a:pt x="470484" y="5048717"/>
                  </a:cubicBezTo>
                  <a:cubicBezTo>
                    <a:pt x="466435" y="5043564"/>
                    <a:pt x="462046" y="5038057"/>
                    <a:pt x="457219" y="5030723"/>
                  </a:cubicBezTo>
                  <a:cubicBezTo>
                    <a:pt x="452490" y="5023333"/>
                    <a:pt x="447748" y="5013933"/>
                    <a:pt x="442410" y="5001333"/>
                  </a:cubicBezTo>
                  <a:cubicBezTo>
                    <a:pt x="457332" y="5007676"/>
                    <a:pt x="424431" y="4967200"/>
                    <a:pt x="405800" y="4921034"/>
                  </a:cubicBezTo>
                  <a:cubicBezTo>
                    <a:pt x="412057" y="4907202"/>
                    <a:pt x="439664" y="4994297"/>
                    <a:pt x="441235" y="4972920"/>
                  </a:cubicBezTo>
                  <a:cubicBezTo>
                    <a:pt x="425988" y="4932048"/>
                    <a:pt x="409453" y="4901370"/>
                    <a:pt x="392719" y="4869729"/>
                  </a:cubicBezTo>
                  <a:cubicBezTo>
                    <a:pt x="376863" y="4837733"/>
                    <a:pt x="360115" y="4805073"/>
                    <a:pt x="343183" y="4761370"/>
                  </a:cubicBezTo>
                  <a:cubicBezTo>
                    <a:pt x="357326" y="4819131"/>
                    <a:pt x="344953" y="4784843"/>
                    <a:pt x="328955" y="4750426"/>
                  </a:cubicBezTo>
                  <a:cubicBezTo>
                    <a:pt x="322245" y="4731696"/>
                    <a:pt x="329493" y="4745245"/>
                    <a:pt x="329196" y="4736312"/>
                  </a:cubicBezTo>
                  <a:cubicBezTo>
                    <a:pt x="328856" y="4727860"/>
                    <a:pt x="324439" y="4715529"/>
                    <a:pt x="319158" y="4702406"/>
                  </a:cubicBezTo>
                  <a:cubicBezTo>
                    <a:pt x="313835" y="4689310"/>
                    <a:pt x="307606" y="4675436"/>
                    <a:pt x="304081" y="4663827"/>
                  </a:cubicBezTo>
                  <a:cubicBezTo>
                    <a:pt x="301802" y="4690089"/>
                    <a:pt x="310650" y="4678437"/>
                    <a:pt x="315817" y="4710857"/>
                  </a:cubicBezTo>
                  <a:cubicBezTo>
                    <a:pt x="311683" y="4712188"/>
                    <a:pt x="301788" y="4686026"/>
                    <a:pt x="294100" y="4670311"/>
                  </a:cubicBezTo>
                  <a:cubicBezTo>
                    <a:pt x="298291" y="4658986"/>
                    <a:pt x="286696" y="4634239"/>
                    <a:pt x="287531" y="4620067"/>
                  </a:cubicBezTo>
                  <a:cubicBezTo>
                    <a:pt x="282194" y="4611729"/>
                    <a:pt x="270812" y="4587903"/>
                    <a:pt x="262558" y="4564600"/>
                  </a:cubicBezTo>
                  <a:cubicBezTo>
                    <a:pt x="254814" y="4541156"/>
                    <a:pt x="249378" y="4518518"/>
                    <a:pt x="253384" y="4513535"/>
                  </a:cubicBezTo>
                  <a:cubicBezTo>
                    <a:pt x="241860" y="4483451"/>
                    <a:pt x="230931" y="4452560"/>
                    <a:pt x="220455" y="4421301"/>
                  </a:cubicBezTo>
                  <a:lnTo>
                    <a:pt x="216547" y="4409565"/>
                  </a:lnTo>
                  <a:lnTo>
                    <a:pt x="213164" y="4397673"/>
                  </a:lnTo>
                  <a:lnTo>
                    <a:pt x="206510" y="4373804"/>
                  </a:lnTo>
                  <a:cubicBezTo>
                    <a:pt x="202206" y="4357821"/>
                    <a:pt x="197888" y="4341837"/>
                    <a:pt x="193585" y="4325868"/>
                  </a:cubicBezTo>
                  <a:cubicBezTo>
                    <a:pt x="189394" y="4309842"/>
                    <a:pt x="185232" y="4293859"/>
                    <a:pt x="181070" y="4277918"/>
                  </a:cubicBezTo>
                  <a:cubicBezTo>
                    <a:pt x="177021" y="4261948"/>
                    <a:pt x="172604" y="4246107"/>
                    <a:pt x="169489" y="4230109"/>
                  </a:cubicBezTo>
                  <a:cubicBezTo>
                    <a:pt x="162580" y="4198213"/>
                    <a:pt x="155743" y="4166699"/>
                    <a:pt x="149046" y="4135822"/>
                  </a:cubicBezTo>
                  <a:cubicBezTo>
                    <a:pt x="151863" y="4130698"/>
                    <a:pt x="155743" y="4145124"/>
                    <a:pt x="158447" y="4137847"/>
                  </a:cubicBezTo>
                  <a:cubicBezTo>
                    <a:pt x="152614" y="4117262"/>
                    <a:pt x="149782" y="4102270"/>
                    <a:pt x="146908" y="4087886"/>
                  </a:cubicBezTo>
                  <a:cubicBezTo>
                    <a:pt x="143836" y="4073531"/>
                    <a:pt x="142038" y="4059615"/>
                    <a:pt x="136630" y="4041295"/>
                  </a:cubicBezTo>
                  <a:lnTo>
                    <a:pt x="143893" y="4013689"/>
                  </a:lnTo>
                  <a:cubicBezTo>
                    <a:pt x="147928" y="4040347"/>
                    <a:pt x="151948" y="4047779"/>
                    <a:pt x="156493" y="4059515"/>
                  </a:cubicBezTo>
                  <a:cubicBezTo>
                    <a:pt x="160768" y="4071294"/>
                    <a:pt x="166530" y="4087235"/>
                    <a:pt x="174756" y="4130754"/>
                  </a:cubicBezTo>
                  <a:cubicBezTo>
                    <a:pt x="173807" y="4115507"/>
                    <a:pt x="171471" y="4099241"/>
                    <a:pt x="168328" y="4083172"/>
                  </a:cubicBezTo>
                  <a:cubicBezTo>
                    <a:pt x="165171" y="4067104"/>
                    <a:pt x="162368" y="4051106"/>
                    <a:pt x="158659" y="4036708"/>
                  </a:cubicBezTo>
                  <a:cubicBezTo>
                    <a:pt x="151538" y="4007870"/>
                    <a:pt x="143313" y="3985035"/>
                    <a:pt x="138188" y="3978961"/>
                  </a:cubicBezTo>
                  <a:cubicBezTo>
                    <a:pt x="135484" y="3950902"/>
                    <a:pt x="135795" y="3927359"/>
                    <a:pt x="134747" y="3900885"/>
                  </a:cubicBezTo>
                  <a:cubicBezTo>
                    <a:pt x="132001" y="3893353"/>
                    <a:pt x="128448" y="3904552"/>
                    <a:pt x="126451" y="3879663"/>
                  </a:cubicBezTo>
                  <a:cubicBezTo>
                    <a:pt x="122629" y="3887280"/>
                    <a:pt x="123903" y="3902300"/>
                    <a:pt x="121496" y="3911687"/>
                  </a:cubicBezTo>
                  <a:cubicBezTo>
                    <a:pt x="126423" y="3951567"/>
                    <a:pt x="131350" y="3940256"/>
                    <a:pt x="136376" y="3985842"/>
                  </a:cubicBezTo>
                  <a:cubicBezTo>
                    <a:pt x="134549" y="3992227"/>
                    <a:pt x="132652" y="3976994"/>
                    <a:pt x="130783" y="3969618"/>
                  </a:cubicBezTo>
                  <a:cubicBezTo>
                    <a:pt x="128929" y="3979542"/>
                    <a:pt x="132652" y="3996474"/>
                    <a:pt x="134634" y="4011155"/>
                  </a:cubicBezTo>
                  <a:cubicBezTo>
                    <a:pt x="125687" y="3997720"/>
                    <a:pt x="120619" y="3957018"/>
                    <a:pt x="119500" y="3918227"/>
                  </a:cubicBezTo>
                  <a:cubicBezTo>
                    <a:pt x="119175" y="3879366"/>
                    <a:pt x="124031" y="3842430"/>
                    <a:pt x="130274" y="3836116"/>
                  </a:cubicBezTo>
                  <a:cubicBezTo>
                    <a:pt x="123280" y="3816466"/>
                    <a:pt x="119217" y="3787642"/>
                    <a:pt x="115267" y="3750791"/>
                  </a:cubicBezTo>
                  <a:cubicBezTo>
                    <a:pt x="114800" y="3746176"/>
                    <a:pt x="114305" y="3741447"/>
                    <a:pt x="113795" y="3736591"/>
                  </a:cubicBezTo>
                  <a:cubicBezTo>
                    <a:pt x="113498" y="3731721"/>
                    <a:pt x="113186" y="3726738"/>
                    <a:pt x="112875" y="3721641"/>
                  </a:cubicBezTo>
                  <a:cubicBezTo>
                    <a:pt x="112280" y="3711420"/>
                    <a:pt x="111657" y="3700731"/>
                    <a:pt x="111006" y="3689561"/>
                  </a:cubicBezTo>
                  <a:cubicBezTo>
                    <a:pt x="109661" y="3667221"/>
                    <a:pt x="108090" y="3642984"/>
                    <a:pt x="105924" y="3616935"/>
                  </a:cubicBezTo>
                  <a:cubicBezTo>
                    <a:pt x="111148" y="3595756"/>
                    <a:pt x="110836" y="3629677"/>
                    <a:pt x="114885" y="3620347"/>
                  </a:cubicBezTo>
                  <a:cubicBezTo>
                    <a:pt x="119033" y="3574152"/>
                    <a:pt x="109123" y="3582816"/>
                    <a:pt x="104564" y="3593505"/>
                  </a:cubicBezTo>
                  <a:cubicBezTo>
                    <a:pt x="102710" y="3579999"/>
                    <a:pt x="103644" y="3570825"/>
                    <a:pt x="104876" y="3562133"/>
                  </a:cubicBezTo>
                  <a:cubicBezTo>
                    <a:pt x="106433" y="3553440"/>
                    <a:pt x="108330" y="3545215"/>
                    <a:pt x="108175" y="3533536"/>
                  </a:cubicBezTo>
                  <a:cubicBezTo>
                    <a:pt x="106207" y="3510969"/>
                    <a:pt x="103984" y="3558070"/>
                    <a:pt x="99553" y="3541647"/>
                  </a:cubicBezTo>
                  <a:cubicBezTo>
                    <a:pt x="102257" y="3503098"/>
                    <a:pt x="103885" y="3469092"/>
                    <a:pt x="105017" y="3437409"/>
                  </a:cubicBezTo>
                  <a:cubicBezTo>
                    <a:pt x="105499" y="3421554"/>
                    <a:pt x="105952" y="3406305"/>
                    <a:pt x="106405" y="3391356"/>
                  </a:cubicBezTo>
                  <a:cubicBezTo>
                    <a:pt x="107070" y="3376405"/>
                    <a:pt x="108245" y="3361781"/>
                    <a:pt x="109137" y="3347185"/>
                  </a:cubicBezTo>
                  <a:cubicBezTo>
                    <a:pt x="111077" y="3317993"/>
                    <a:pt x="113115" y="3288971"/>
                    <a:pt x="116003" y="3258010"/>
                  </a:cubicBezTo>
                  <a:cubicBezTo>
                    <a:pt x="117532" y="3242537"/>
                    <a:pt x="118906" y="3226553"/>
                    <a:pt x="121284" y="3209889"/>
                  </a:cubicBezTo>
                  <a:cubicBezTo>
                    <a:pt x="123946" y="3193241"/>
                    <a:pt x="126947" y="3175855"/>
                    <a:pt x="130401" y="3157494"/>
                  </a:cubicBezTo>
                  <a:cubicBezTo>
                    <a:pt x="131052" y="3144909"/>
                    <a:pt x="124937" y="3158980"/>
                    <a:pt x="121001" y="3164602"/>
                  </a:cubicBezTo>
                  <a:cubicBezTo>
                    <a:pt x="123096" y="3147513"/>
                    <a:pt x="137437" y="3116919"/>
                    <a:pt x="123096" y="3141214"/>
                  </a:cubicBezTo>
                  <a:cubicBezTo>
                    <a:pt x="129014" y="3104588"/>
                    <a:pt x="134549" y="3067937"/>
                    <a:pt x="138980" y="3037625"/>
                  </a:cubicBezTo>
                  <a:cubicBezTo>
                    <a:pt x="144119" y="3007400"/>
                    <a:pt x="147008" y="2983318"/>
                    <a:pt x="145181" y="2971469"/>
                  </a:cubicBezTo>
                  <a:cubicBezTo>
                    <a:pt x="151878" y="2935666"/>
                    <a:pt x="164520" y="2915507"/>
                    <a:pt x="174699" y="2888877"/>
                  </a:cubicBezTo>
                  <a:cubicBezTo>
                    <a:pt x="177502" y="2872666"/>
                    <a:pt x="174232" y="2876164"/>
                    <a:pt x="171188" y="2878358"/>
                  </a:cubicBezTo>
                  <a:cubicBezTo>
                    <a:pt x="168314" y="2880580"/>
                    <a:pt x="165369" y="2881458"/>
                    <a:pt x="170763" y="2860265"/>
                  </a:cubicBezTo>
                  <a:cubicBezTo>
                    <a:pt x="174855" y="2854376"/>
                    <a:pt x="178932" y="2848514"/>
                    <a:pt x="182995" y="2842653"/>
                  </a:cubicBezTo>
                  <a:cubicBezTo>
                    <a:pt x="184014" y="2834371"/>
                    <a:pt x="181098" y="2837047"/>
                    <a:pt x="183349" y="2825354"/>
                  </a:cubicBezTo>
                  <a:cubicBezTo>
                    <a:pt x="174175" y="2846094"/>
                    <a:pt x="168937" y="2861030"/>
                    <a:pt x="165667" y="2872398"/>
                  </a:cubicBezTo>
                  <a:cubicBezTo>
                    <a:pt x="162595" y="2883809"/>
                    <a:pt x="161802" y="2891709"/>
                    <a:pt x="160768" y="2898348"/>
                  </a:cubicBezTo>
                  <a:cubicBezTo>
                    <a:pt x="158800" y="2911670"/>
                    <a:pt x="156833" y="2920036"/>
                    <a:pt x="140368" y="2943028"/>
                  </a:cubicBezTo>
                  <a:cubicBezTo>
                    <a:pt x="142930" y="2911514"/>
                    <a:pt x="151637" y="2898108"/>
                    <a:pt x="154695" y="2866735"/>
                  </a:cubicBezTo>
                  <a:cubicBezTo>
                    <a:pt x="133233" y="2903445"/>
                    <a:pt x="128094" y="2930526"/>
                    <a:pt x="125149" y="2958898"/>
                  </a:cubicBezTo>
                  <a:cubicBezTo>
                    <a:pt x="123747" y="2973112"/>
                    <a:pt x="123011" y="2987707"/>
                    <a:pt x="121369" y="3004214"/>
                  </a:cubicBezTo>
                  <a:cubicBezTo>
                    <a:pt x="119854" y="3020737"/>
                    <a:pt x="116768" y="3039055"/>
                    <a:pt x="112988" y="3061126"/>
                  </a:cubicBezTo>
                  <a:cubicBezTo>
                    <a:pt x="114333" y="3073230"/>
                    <a:pt x="119401" y="3070825"/>
                    <a:pt x="128320" y="3053581"/>
                  </a:cubicBezTo>
                  <a:cubicBezTo>
                    <a:pt x="124583" y="3068912"/>
                    <a:pt x="122049" y="3086723"/>
                    <a:pt x="120364" y="3106798"/>
                  </a:cubicBezTo>
                  <a:cubicBezTo>
                    <a:pt x="116485" y="3102352"/>
                    <a:pt x="112832" y="3108751"/>
                    <a:pt x="106419" y="3131671"/>
                  </a:cubicBezTo>
                  <a:cubicBezTo>
                    <a:pt x="108656" y="3152949"/>
                    <a:pt x="105570" y="3195661"/>
                    <a:pt x="111969" y="3200531"/>
                  </a:cubicBezTo>
                  <a:cubicBezTo>
                    <a:pt x="108160" y="3209889"/>
                    <a:pt x="105570" y="3220804"/>
                    <a:pt x="103559" y="3232569"/>
                  </a:cubicBezTo>
                  <a:cubicBezTo>
                    <a:pt x="101464" y="3244333"/>
                    <a:pt x="99794" y="3256962"/>
                    <a:pt x="98250" y="3269803"/>
                  </a:cubicBezTo>
                  <a:cubicBezTo>
                    <a:pt x="95164" y="3295497"/>
                    <a:pt x="92559" y="3322042"/>
                    <a:pt x="87916" y="3344538"/>
                  </a:cubicBezTo>
                  <a:cubicBezTo>
                    <a:pt x="89827" y="3350824"/>
                    <a:pt x="92970" y="3350696"/>
                    <a:pt x="96495" y="3348772"/>
                  </a:cubicBezTo>
                  <a:cubicBezTo>
                    <a:pt x="91526" y="3361413"/>
                    <a:pt x="89105" y="3384349"/>
                    <a:pt x="90393" y="3408783"/>
                  </a:cubicBezTo>
                  <a:cubicBezTo>
                    <a:pt x="91257" y="3433218"/>
                    <a:pt x="93805" y="3459126"/>
                    <a:pt x="95830" y="3477870"/>
                  </a:cubicBezTo>
                  <a:cubicBezTo>
                    <a:pt x="90719" y="3472235"/>
                    <a:pt x="87279" y="3457979"/>
                    <a:pt x="85226" y="3437989"/>
                  </a:cubicBezTo>
                  <a:cubicBezTo>
                    <a:pt x="84206" y="3427995"/>
                    <a:pt x="83513" y="3416570"/>
                    <a:pt x="83145" y="3404098"/>
                  </a:cubicBezTo>
                  <a:cubicBezTo>
                    <a:pt x="82975" y="3397854"/>
                    <a:pt x="82791" y="3391356"/>
                    <a:pt x="82862" y="3384632"/>
                  </a:cubicBezTo>
                  <a:cubicBezTo>
                    <a:pt x="83159" y="3377907"/>
                    <a:pt x="83470" y="3370969"/>
                    <a:pt x="83796" y="3363862"/>
                  </a:cubicBezTo>
                  <a:cubicBezTo>
                    <a:pt x="85339" y="3335421"/>
                    <a:pt x="88086" y="3304233"/>
                    <a:pt x="91540" y="3273285"/>
                  </a:cubicBezTo>
                  <a:cubicBezTo>
                    <a:pt x="95107" y="3242338"/>
                    <a:pt x="98647" y="3211588"/>
                    <a:pt x="104635" y="3184153"/>
                  </a:cubicBezTo>
                  <a:cubicBezTo>
                    <a:pt x="102653" y="3176577"/>
                    <a:pt x="96778" y="3199059"/>
                    <a:pt x="92786" y="3185822"/>
                  </a:cubicBezTo>
                  <a:cubicBezTo>
                    <a:pt x="97656" y="3151053"/>
                    <a:pt x="102158" y="3115915"/>
                    <a:pt x="106277" y="3081584"/>
                  </a:cubicBezTo>
                  <a:cubicBezTo>
                    <a:pt x="108500" y="3064426"/>
                    <a:pt x="109930" y="3047394"/>
                    <a:pt x="112521" y="3030858"/>
                  </a:cubicBezTo>
                  <a:cubicBezTo>
                    <a:pt x="114984" y="3014295"/>
                    <a:pt x="117391" y="2998099"/>
                    <a:pt x="119727" y="2982399"/>
                  </a:cubicBezTo>
                  <a:cubicBezTo>
                    <a:pt x="128986" y="2919570"/>
                    <a:pt x="135201" y="2864314"/>
                    <a:pt x="141543" y="2826869"/>
                  </a:cubicBezTo>
                  <a:cubicBezTo>
                    <a:pt x="155983" y="2791093"/>
                    <a:pt x="163982" y="2734662"/>
                    <a:pt x="182075" y="2710128"/>
                  </a:cubicBezTo>
                  <a:cubicBezTo>
                    <a:pt x="198766" y="2650344"/>
                    <a:pt x="178989" y="2692219"/>
                    <a:pt x="179909" y="2681148"/>
                  </a:cubicBezTo>
                  <a:cubicBezTo>
                    <a:pt x="176511" y="2686869"/>
                    <a:pt x="173736" y="2695278"/>
                    <a:pt x="171485" y="2704607"/>
                  </a:cubicBezTo>
                  <a:cubicBezTo>
                    <a:pt x="169447" y="2713979"/>
                    <a:pt x="167677" y="2724215"/>
                    <a:pt x="165596" y="2733460"/>
                  </a:cubicBezTo>
                  <a:cubicBezTo>
                    <a:pt x="161618" y="2733729"/>
                    <a:pt x="162708" y="2719458"/>
                    <a:pt x="166743" y="2698448"/>
                  </a:cubicBezTo>
                  <a:cubicBezTo>
                    <a:pt x="180758" y="2683415"/>
                    <a:pt x="205774" y="2594932"/>
                    <a:pt x="183632" y="2629050"/>
                  </a:cubicBezTo>
                  <a:cubicBezTo>
                    <a:pt x="194816" y="2586975"/>
                    <a:pt x="192848" y="2636837"/>
                    <a:pt x="204103" y="2594662"/>
                  </a:cubicBezTo>
                  <a:cubicBezTo>
                    <a:pt x="205377" y="2600170"/>
                    <a:pt x="196402" y="2627734"/>
                    <a:pt x="191461" y="2658243"/>
                  </a:cubicBezTo>
                  <a:cubicBezTo>
                    <a:pt x="202178" y="2653996"/>
                    <a:pt x="203962" y="2616578"/>
                    <a:pt x="214693" y="2612444"/>
                  </a:cubicBezTo>
                  <a:cubicBezTo>
                    <a:pt x="211437" y="2635619"/>
                    <a:pt x="214834" y="2627777"/>
                    <a:pt x="228185" y="2618517"/>
                  </a:cubicBezTo>
                  <a:cubicBezTo>
                    <a:pt x="219025" y="2653940"/>
                    <a:pt x="205307" y="2657295"/>
                    <a:pt x="201838" y="2652551"/>
                  </a:cubicBezTo>
                  <a:cubicBezTo>
                    <a:pt x="195935" y="2669201"/>
                    <a:pt x="189705" y="2687080"/>
                    <a:pt x="183547" y="2705329"/>
                  </a:cubicBezTo>
                  <a:cubicBezTo>
                    <a:pt x="178111" y="2723747"/>
                    <a:pt x="172759" y="2742535"/>
                    <a:pt x="167776" y="2760755"/>
                  </a:cubicBezTo>
                  <a:cubicBezTo>
                    <a:pt x="157809" y="2797180"/>
                    <a:pt x="149386" y="2831343"/>
                    <a:pt x="144884" y="2855734"/>
                  </a:cubicBezTo>
                  <a:cubicBezTo>
                    <a:pt x="144657" y="2867301"/>
                    <a:pt x="149528" y="2864582"/>
                    <a:pt x="156875" y="2855126"/>
                  </a:cubicBezTo>
                  <a:cubicBezTo>
                    <a:pt x="158546" y="2830960"/>
                    <a:pt x="176653" y="2809143"/>
                    <a:pt x="184779" y="2756450"/>
                  </a:cubicBezTo>
                  <a:cubicBezTo>
                    <a:pt x="175860" y="2765695"/>
                    <a:pt x="176822" y="2805830"/>
                    <a:pt x="165737" y="2808762"/>
                  </a:cubicBezTo>
                  <a:cubicBezTo>
                    <a:pt x="174387" y="2756918"/>
                    <a:pt x="187030" y="2754328"/>
                    <a:pt x="189847" y="2715849"/>
                  </a:cubicBezTo>
                  <a:cubicBezTo>
                    <a:pt x="191985" y="2718921"/>
                    <a:pt x="191914" y="2728136"/>
                    <a:pt x="191192" y="2738981"/>
                  </a:cubicBezTo>
                  <a:cubicBezTo>
                    <a:pt x="195453" y="2727259"/>
                    <a:pt x="200422" y="2718085"/>
                    <a:pt x="205859" y="2709973"/>
                  </a:cubicBezTo>
                  <a:cubicBezTo>
                    <a:pt x="211550" y="2701918"/>
                    <a:pt x="217524" y="2694881"/>
                    <a:pt x="223343" y="2687294"/>
                  </a:cubicBezTo>
                  <a:cubicBezTo>
                    <a:pt x="239369" y="2624846"/>
                    <a:pt x="203693" y="2715409"/>
                    <a:pt x="219719" y="2652963"/>
                  </a:cubicBezTo>
                  <a:cubicBezTo>
                    <a:pt x="237797" y="2634982"/>
                    <a:pt x="234527" y="2642712"/>
                    <a:pt x="241322" y="2601670"/>
                  </a:cubicBezTo>
                  <a:cubicBezTo>
                    <a:pt x="251714" y="2585106"/>
                    <a:pt x="251020" y="2594733"/>
                    <a:pt x="256018" y="2590826"/>
                  </a:cubicBezTo>
                  <a:cubicBezTo>
                    <a:pt x="251912" y="2604459"/>
                    <a:pt x="245414" y="2609556"/>
                    <a:pt x="241620" y="2624760"/>
                  </a:cubicBezTo>
                  <a:cubicBezTo>
                    <a:pt x="239793" y="2650399"/>
                    <a:pt x="263294" y="2591265"/>
                    <a:pt x="267683" y="2568189"/>
                  </a:cubicBezTo>
                  <a:cubicBezTo>
                    <a:pt x="258891" y="2566773"/>
                    <a:pt x="242257" y="2600637"/>
                    <a:pt x="222210" y="2618418"/>
                  </a:cubicBezTo>
                  <a:cubicBezTo>
                    <a:pt x="227378" y="2593516"/>
                    <a:pt x="233819" y="2573540"/>
                    <a:pt x="240855" y="2555518"/>
                  </a:cubicBezTo>
                  <a:cubicBezTo>
                    <a:pt x="234569" y="2598626"/>
                    <a:pt x="266437" y="2542692"/>
                    <a:pt x="272355" y="2539988"/>
                  </a:cubicBezTo>
                  <a:cubicBezTo>
                    <a:pt x="290334" y="2497573"/>
                    <a:pt x="289287" y="2491245"/>
                    <a:pt x="304279" y="2473463"/>
                  </a:cubicBezTo>
                  <a:cubicBezTo>
                    <a:pt x="297342" y="2476932"/>
                    <a:pt x="278315" y="2497092"/>
                    <a:pt x="263153" y="2499257"/>
                  </a:cubicBezTo>
                  <a:cubicBezTo>
                    <a:pt x="252337" y="2520677"/>
                    <a:pt x="241096" y="2560346"/>
                    <a:pt x="237826" y="2543824"/>
                  </a:cubicBezTo>
                  <a:cubicBezTo>
                    <a:pt x="224843" y="2557812"/>
                    <a:pt x="240728" y="2562568"/>
                    <a:pt x="224773" y="2583790"/>
                  </a:cubicBezTo>
                  <a:cubicBezTo>
                    <a:pt x="219407" y="2592695"/>
                    <a:pt x="226585" y="2571431"/>
                    <a:pt x="233508" y="2549275"/>
                  </a:cubicBezTo>
                  <a:cubicBezTo>
                    <a:pt x="240898" y="2527260"/>
                    <a:pt x="248797" y="2504552"/>
                    <a:pt x="241903" y="2509465"/>
                  </a:cubicBezTo>
                  <a:cubicBezTo>
                    <a:pt x="258042" y="2503561"/>
                    <a:pt x="268490" y="2473605"/>
                    <a:pt x="291906" y="2443733"/>
                  </a:cubicBezTo>
                  <a:cubicBezTo>
                    <a:pt x="294171" y="2423404"/>
                    <a:pt x="254842" y="2489291"/>
                    <a:pt x="272836" y="2436400"/>
                  </a:cubicBezTo>
                  <a:cubicBezTo>
                    <a:pt x="287475" y="2401418"/>
                    <a:pt x="280764" y="2440435"/>
                    <a:pt x="294964" y="2403527"/>
                  </a:cubicBezTo>
                  <a:cubicBezTo>
                    <a:pt x="301066" y="2374944"/>
                    <a:pt x="277876" y="2427481"/>
                    <a:pt x="271576" y="2430482"/>
                  </a:cubicBezTo>
                  <a:cubicBezTo>
                    <a:pt x="284445" y="2392541"/>
                    <a:pt x="269495" y="2412106"/>
                    <a:pt x="266565" y="2406868"/>
                  </a:cubicBezTo>
                  <a:cubicBezTo>
                    <a:pt x="272836" y="2395373"/>
                    <a:pt x="276701" y="2386100"/>
                    <a:pt x="279773" y="2378455"/>
                  </a:cubicBezTo>
                  <a:cubicBezTo>
                    <a:pt x="282930" y="2370838"/>
                    <a:pt x="284884" y="2364694"/>
                    <a:pt x="286696" y="2359258"/>
                  </a:cubicBezTo>
                  <a:cubicBezTo>
                    <a:pt x="290334" y="2348385"/>
                    <a:pt x="293463" y="2340330"/>
                    <a:pt x="304845" y="2329245"/>
                  </a:cubicBezTo>
                  <a:cubicBezTo>
                    <a:pt x="305270" y="2319221"/>
                    <a:pt x="294935" y="2342892"/>
                    <a:pt x="297908" y="2322633"/>
                  </a:cubicBezTo>
                  <a:cubicBezTo>
                    <a:pt x="305129" y="2309608"/>
                    <a:pt x="316539" y="2298311"/>
                    <a:pt x="328955" y="2281761"/>
                  </a:cubicBezTo>
                  <a:cubicBezTo>
                    <a:pt x="335156" y="2273480"/>
                    <a:pt x="341612" y="2263895"/>
                    <a:pt x="347940" y="2252102"/>
                  </a:cubicBezTo>
                  <a:cubicBezTo>
                    <a:pt x="351111" y="2246199"/>
                    <a:pt x="354240" y="2239757"/>
                    <a:pt x="357298" y="2232636"/>
                  </a:cubicBezTo>
                  <a:cubicBezTo>
                    <a:pt x="360610" y="2225628"/>
                    <a:pt x="363909" y="2217984"/>
                    <a:pt x="367080" y="2209560"/>
                  </a:cubicBezTo>
                  <a:cubicBezTo>
                    <a:pt x="365268" y="2218592"/>
                    <a:pt x="363654" y="2226648"/>
                    <a:pt x="362026" y="2234746"/>
                  </a:cubicBezTo>
                  <a:cubicBezTo>
                    <a:pt x="360625" y="2242957"/>
                    <a:pt x="359039" y="2251196"/>
                    <a:pt x="356703" y="2260540"/>
                  </a:cubicBezTo>
                  <a:cubicBezTo>
                    <a:pt x="352031" y="2279227"/>
                    <a:pt x="344401" y="2302219"/>
                    <a:pt x="329521" y="2338050"/>
                  </a:cubicBezTo>
                  <a:cubicBezTo>
                    <a:pt x="328799" y="2345823"/>
                    <a:pt x="336826" y="2337456"/>
                    <a:pt x="327681" y="2360787"/>
                  </a:cubicBezTo>
                  <a:cubicBezTo>
                    <a:pt x="343551" y="2333449"/>
                    <a:pt x="355316" y="2297462"/>
                    <a:pt x="365665" y="2267095"/>
                  </a:cubicBezTo>
                  <a:cubicBezTo>
                    <a:pt x="375560" y="2236558"/>
                    <a:pt x="386107" y="2212590"/>
                    <a:pt x="395848" y="2208456"/>
                  </a:cubicBezTo>
                  <a:cubicBezTo>
                    <a:pt x="391459" y="2191977"/>
                    <a:pt x="380657" y="2218720"/>
                    <a:pt x="391501" y="2172865"/>
                  </a:cubicBezTo>
                  <a:cubicBezTo>
                    <a:pt x="398509" y="2166706"/>
                    <a:pt x="405418" y="2160605"/>
                    <a:pt x="411477" y="2147170"/>
                  </a:cubicBezTo>
                  <a:cubicBezTo>
                    <a:pt x="405927" y="2144027"/>
                    <a:pt x="401015" y="2155551"/>
                    <a:pt x="394517" y="2150128"/>
                  </a:cubicBezTo>
                  <a:cubicBezTo>
                    <a:pt x="399175" y="2150978"/>
                    <a:pt x="408830" y="2141054"/>
                    <a:pt x="420184" y="2125877"/>
                  </a:cubicBezTo>
                  <a:cubicBezTo>
                    <a:pt x="425918" y="2118310"/>
                    <a:pt x="431927" y="2109356"/>
                    <a:pt x="438091" y="2099823"/>
                  </a:cubicBezTo>
                  <a:lnTo>
                    <a:pt x="444618" y="2089588"/>
                  </a:lnTo>
                  <a:lnTo>
                    <a:pt x="444219" y="2079557"/>
                  </a:lnTo>
                  <a:cubicBezTo>
                    <a:pt x="443575" y="2077726"/>
                    <a:pt x="442304" y="2077545"/>
                    <a:pt x="440060" y="2079400"/>
                  </a:cubicBezTo>
                  <a:cubicBezTo>
                    <a:pt x="435374" y="2083010"/>
                    <a:pt x="427644" y="2095171"/>
                    <a:pt x="413657" y="2118742"/>
                  </a:cubicBezTo>
                  <a:cubicBezTo>
                    <a:pt x="398792" y="2132347"/>
                    <a:pt x="419518" y="2087865"/>
                    <a:pt x="396116" y="2115415"/>
                  </a:cubicBezTo>
                  <a:cubicBezTo>
                    <a:pt x="390779" y="2153116"/>
                    <a:pt x="363994" y="2168405"/>
                    <a:pt x="343961" y="2212123"/>
                  </a:cubicBezTo>
                  <a:cubicBezTo>
                    <a:pt x="334476" y="2233245"/>
                    <a:pt x="363767" y="2193294"/>
                    <a:pt x="368411" y="2175215"/>
                  </a:cubicBezTo>
                  <a:cubicBezTo>
                    <a:pt x="387551" y="2151912"/>
                    <a:pt x="375914" y="2179448"/>
                    <a:pt x="395026" y="2156301"/>
                  </a:cubicBezTo>
                  <a:cubicBezTo>
                    <a:pt x="387126" y="2178570"/>
                    <a:pt x="377924" y="2189585"/>
                    <a:pt x="368793" y="2201590"/>
                  </a:cubicBezTo>
                  <a:cubicBezTo>
                    <a:pt x="359789" y="2213638"/>
                    <a:pt x="350219" y="2226421"/>
                    <a:pt x="344159" y="2252980"/>
                  </a:cubicBezTo>
                  <a:cubicBezTo>
                    <a:pt x="319469" y="2289109"/>
                    <a:pt x="361006" y="2204251"/>
                    <a:pt x="336373" y="2240239"/>
                  </a:cubicBezTo>
                  <a:cubicBezTo>
                    <a:pt x="318323" y="2265184"/>
                    <a:pt x="341781" y="2245038"/>
                    <a:pt x="325330" y="2279794"/>
                  </a:cubicBezTo>
                  <a:cubicBezTo>
                    <a:pt x="306204" y="2305843"/>
                    <a:pt x="316312" y="2278279"/>
                    <a:pt x="308597" y="2283418"/>
                  </a:cubicBezTo>
                  <a:cubicBezTo>
                    <a:pt x="283326" y="2324983"/>
                    <a:pt x="295218" y="2317891"/>
                    <a:pt x="284869" y="2350622"/>
                  </a:cubicBezTo>
                  <a:cubicBezTo>
                    <a:pt x="278980" y="2360093"/>
                    <a:pt x="272963" y="2369777"/>
                    <a:pt x="267527" y="2379375"/>
                  </a:cubicBezTo>
                  <a:cubicBezTo>
                    <a:pt x="262360" y="2389087"/>
                    <a:pt x="257560" y="2398643"/>
                    <a:pt x="253497" y="2407647"/>
                  </a:cubicBezTo>
                  <a:cubicBezTo>
                    <a:pt x="245343" y="2425655"/>
                    <a:pt x="240119" y="2441426"/>
                    <a:pt x="240727" y="2451661"/>
                  </a:cubicBezTo>
                  <a:cubicBezTo>
                    <a:pt x="222366" y="2479650"/>
                    <a:pt x="236778" y="2442629"/>
                    <a:pt x="252719" y="2401432"/>
                  </a:cubicBezTo>
                  <a:cubicBezTo>
                    <a:pt x="256796" y="2391168"/>
                    <a:pt x="260590" y="2380508"/>
                    <a:pt x="264653" y="2370782"/>
                  </a:cubicBezTo>
                  <a:cubicBezTo>
                    <a:pt x="268716" y="2361056"/>
                    <a:pt x="272340" y="2351995"/>
                    <a:pt x="275002" y="2344520"/>
                  </a:cubicBezTo>
                  <a:cubicBezTo>
                    <a:pt x="280311" y="2329584"/>
                    <a:pt x="281741" y="2320991"/>
                    <a:pt x="274931" y="2326144"/>
                  </a:cubicBezTo>
                  <a:cubicBezTo>
                    <a:pt x="288748" y="2304059"/>
                    <a:pt x="302665" y="2282554"/>
                    <a:pt x="316596" y="2260965"/>
                  </a:cubicBezTo>
                  <a:cubicBezTo>
                    <a:pt x="301447" y="2275448"/>
                    <a:pt x="307351" y="2256817"/>
                    <a:pt x="315562" y="2234477"/>
                  </a:cubicBezTo>
                  <a:cubicBezTo>
                    <a:pt x="317629" y="2228899"/>
                    <a:pt x="319795" y="2223080"/>
                    <a:pt x="321862" y="2217517"/>
                  </a:cubicBezTo>
                  <a:cubicBezTo>
                    <a:pt x="324113" y="2212038"/>
                    <a:pt x="326208" y="2206771"/>
                    <a:pt x="327822" y="2202199"/>
                  </a:cubicBezTo>
                  <a:cubicBezTo>
                    <a:pt x="331050" y="2193039"/>
                    <a:pt x="332381" y="2186583"/>
                    <a:pt x="329252" y="2186442"/>
                  </a:cubicBezTo>
                  <a:cubicBezTo>
                    <a:pt x="335354" y="2172695"/>
                    <a:pt x="342546" y="2167882"/>
                    <a:pt x="349369" y="2160251"/>
                  </a:cubicBezTo>
                  <a:cubicBezTo>
                    <a:pt x="353602" y="2149690"/>
                    <a:pt x="346538" y="2157816"/>
                    <a:pt x="343494" y="2159246"/>
                  </a:cubicBezTo>
                  <a:cubicBezTo>
                    <a:pt x="346368" y="2150822"/>
                    <a:pt x="349794" y="2146858"/>
                    <a:pt x="353163" y="2143291"/>
                  </a:cubicBezTo>
                  <a:cubicBezTo>
                    <a:pt x="356689" y="2139907"/>
                    <a:pt x="360100" y="2136608"/>
                    <a:pt x="363541" y="2133296"/>
                  </a:cubicBezTo>
                  <a:cubicBezTo>
                    <a:pt x="349667" y="2165857"/>
                    <a:pt x="321904" y="2204039"/>
                    <a:pt x="346269" y="2183355"/>
                  </a:cubicBezTo>
                  <a:cubicBezTo>
                    <a:pt x="340564" y="2200117"/>
                    <a:pt x="333782" y="2208060"/>
                    <a:pt x="326916" y="2215506"/>
                  </a:cubicBezTo>
                  <a:cubicBezTo>
                    <a:pt x="309375" y="2255840"/>
                    <a:pt x="331333" y="2225190"/>
                    <a:pt x="325543" y="2244684"/>
                  </a:cubicBezTo>
                  <a:cubicBezTo>
                    <a:pt x="331715" y="2228035"/>
                    <a:pt x="345604" y="2199353"/>
                    <a:pt x="355698" y="2176645"/>
                  </a:cubicBezTo>
                  <a:cubicBezTo>
                    <a:pt x="365792" y="2153951"/>
                    <a:pt x="372290" y="2137288"/>
                    <a:pt x="364985" y="2145259"/>
                  </a:cubicBezTo>
                  <a:cubicBezTo>
                    <a:pt x="354905" y="2149024"/>
                    <a:pt x="390269" y="2099998"/>
                    <a:pt x="385088" y="2119337"/>
                  </a:cubicBezTo>
                  <a:cubicBezTo>
                    <a:pt x="377655" y="2119917"/>
                    <a:pt x="387013" y="2101131"/>
                    <a:pt x="395691" y="2084624"/>
                  </a:cubicBezTo>
                  <a:cubicBezTo>
                    <a:pt x="404129" y="2068003"/>
                    <a:pt x="413105" y="2054257"/>
                    <a:pt x="402246" y="2063388"/>
                  </a:cubicBezTo>
                  <a:cubicBezTo>
                    <a:pt x="427658" y="2028816"/>
                    <a:pt x="431651" y="1998336"/>
                    <a:pt x="448597" y="1984603"/>
                  </a:cubicBezTo>
                  <a:cubicBezTo>
                    <a:pt x="453622" y="1972810"/>
                    <a:pt x="442976" y="1984065"/>
                    <a:pt x="437413" y="1987902"/>
                  </a:cubicBezTo>
                  <a:cubicBezTo>
                    <a:pt x="440640" y="1979691"/>
                    <a:pt x="444250" y="1975982"/>
                    <a:pt x="447832" y="1972513"/>
                  </a:cubicBezTo>
                  <a:cubicBezTo>
                    <a:pt x="451230" y="1965307"/>
                    <a:pt x="454599" y="1958130"/>
                    <a:pt x="457983" y="1950966"/>
                  </a:cubicBezTo>
                  <a:cubicBezTo>
                    <a:pt x="472494" y="1938451"/>
                    <a:pt x="453807" y="1974665"/>
                    <a:pt x="469931" y="1959743"/>
                  </a:cubicBezTo>
                  <a:cubicBezTo>
                    <a:pt x="441915" y="2007694"/>
                    <a:pt x="465104" y="1974014"/>
                    <a:pt x="450225" y="2008586"/>
                  </a:cubicBezTo>
                  <a:cubicBezTo>
                    <a:pt x="444845" y="2011035"/>
                    <a:pt x="450508" y="1997132"/>
                    <a:pt x="443911" y="2001422"/>
                  </a:cubicBezTo>
                  <a:cubicBezTo>
                    <a:pt x="436138" y="2013937"/>
                    <a:pt x="429923" y="2028561"/>
                    <a:pt x="422378" y="2043922"/>
                  </a:cubicBezTo>
                  <a:cubicBezTo>
                    <a:pt x="418598" y="2051595"/>
                    <a:pt x="414492" y="2059466"/>
                    <a:pt x="409665" y="2067352"/>
                  </a:cubicBezTo>
                  <a:cubicBezTo>
                    <a:pt x="404780" y="2075209"/>
                    <a:pt x="399854" y="2083434"/>
                    <a:pt x="393483" y="2091362"/>
                  </a:cubicBezTo>
                  <a:cubicBezTo>
                    <a:pt x="385668" y="2116973"/>
                    <a:pt x="425407" y="2048155"/>
                    <a:pt x="394785" y="2103438"/>
                  </a:cubicBezTo>
                  <a:cubicBezTo>
                    <a:pt x="420537" y="2074445"/>
                    <a:pt x="436308" y="2052614"/>
                    <a:pt x="451003" y="2020619"/>
                  </a:cubicBezTo>
                  <a:cubicBezTo>
                    <a:pt x="453240" y="2022813"/>
                    <a:pt x="445114" y="2040368"/>
                    <a:pt x="457289" y="2027825"/>
                  </a:cubicBezTo>
                  <a:cubicBezTo>
                    <a:pt x="452235" y="2038415"/>
                    <a:pt x="446770" y="2041940"/>
                    <a:pt x="441433" y="2048041"/>
                  </a:cubicBezTo>
                  <a:cubicBezTo>
                    <a:pt x="438460" y="2055771"/>
                    <a:pt x="441971" y="2053832"/>
                    <a:pt x="436931" y="2064690"/>
                  </a:cubicBezTo>
                  <a:cubicBezTo>
                    <a:pt x="448271" y="2062538"/>
                    <a:pt x="457119" y="2026494"/>
                    <a:pt x="468445" y="2024512"/>
                  </a:cubicBezTo>
                  <a:cubicBezTo>
                    <a:pt x="455293" y="2048948"/>
                    <a:pt x="466944" y="2040850"/>
                    <a:pt x="474334" y="2025716"/>
                  </a:cubicBezTo>
                  <a:cubicBezTo>
                    <a:pt x="474150" y="2030664"/>
                    <a:pt x="469241" y="2041745"/>
                    <a:pt x="463118" y="2054038"/>
                  </a:cubicBezTo>
                  <a:lnTo>
                    <a:pt x="444716" y="2089434"/>
                  </a:lnTo>
                  <a:lnTo>
                    <a:pt x="456921" y="2070296"/>
                  </a:lnTo>
                  <a:cubicBezTo>
                    <a:pt x="481555" y="2030416"/>
                    <a:pt x="499973" y="1990648"/>
                    <a:pt x="483636" y="1992262"/>
                  </a:cubicBezTo>
                  <a:cubicBezTo>
                    <a:pt x="496760" y="1966213"/>
                    <a:pt x="509544" y="1955468"/>
                    <a:pt x="510181" y="1963198"/>
                  </a:cubicBezTo>
                  <a:cubicBezTo>
                    <a:pt x="530737" y="1926630"/>
                    <a:pt x="507094" y="1954562"/>
                    <a:pt x="498643" y="1960366"/>
                  </a:cubicBezTo>
                  <a:cubicBezTo>
                    <a:pt x="511639" y="1934685"/>
                    <a:pt x="520331" y="1918532"/>
                    <a:pt x="525385" y="1905819"/>
                  </a:cubicBezTo>
                  <a:cubicBezTo>
                    <a:pt x="530581" y="1893191"/>
                    <a:pt x="532889" y="1884456"/>
                    <a:pt x="535663" y="1875084"/>
                  </a:cubicBezTo>
                  <a:cubicBezTo>
                    <a:pt x="523517" y="1886367"/>
                    <a:pt x="518378" y="1897622"/>
                    <a:pt x="512630" y="1909131"/>
                  </a:cubicBezTo>
                  <a:cubicBezTo>
                    <a:pt x="506924" y="1920684"/>
                    <a:pt x="500285" y="1932307"/>
                    <a:pt x="486397" y="1945430"/>
                  </a:cubicBezTo>
                  <a:cubicBezTo>
                    <a:pt x="492824" y="1928923"/>
                    <a:pt x="500497" y="1921915"/>
                    <a:pt x="508000" y="1915261"/>
                  </a:cubicBezTo>
                  <a:cubicBezTo>
                    <a:pt x="514598" y="1885079"/>
                    <a:pt x="506698" y="1912713"/>
                    <a:pt x="529930" y="1873555"/>
                  </a:cubicBezTo>
                  <a:cubicBezTo>
                    <a:pt x="535621" y="1860034"/>
                    <a:pt x="520572" y="1883309"/>
                    <a:pt x="512955" y="1886975"/>
                  </a:cubicBezTo>
                  <a:cubicBezTo>
                    <a:pt x="521379" y="1874560"/>
                    <a:pt x="537023" y="1858760"/>
                    <a:pt x="529689" y="1861535"/>
                  </a:cubicBezTo>
                  <a:cubicBezTo>
                    <a:pt x="540293" y="1844278"/>
                    <a:pt x="534078" y="1858690"/>
                    <a:pt x="540987" y="1852673"/>
                  </a:cubicBezTo>
                  <a:cubicBezTo>
                    <a:pt x="549325" y="1836987"/>
                    <a:pt x="557635" y="1821343"/>
                    <a:pt x="565946" y="1805699"/>
                  </a:cubicBezTo>
                  <a:cubicBezTo>
                    <a:pt x="570179" y="1797927"/>
                    <a:pt x="574143" y="1789985"/>
                    <a:pt x="578616" y="1782354"/>
                  </a:cubicBezTo>
                  <a:lnTo>
                    <a:pt x="592051" y="1759462"/>
                  </a:lnTo>
                  <a:cubicBezTo>
                    <a:pt x="583699" y="1788541"/>
                    <a:pt x="623565" y="1732394"/>
                    <a:pt x="626949" y="1740393"/>
                  </a:cubicBezTo>
                  <a:cubicBezTo>
                    <a:pt x="629115" y="1726306"/>
                    <a:pt x="654258" y="1689158"/>
                    <a:pt x="651228" y="1688054"/>
                  </a:cubicBezTo>
                  <a:cubicBezTo>
                    <a:pt x="669236" y="1672863"/>
                    <a:pt x="687428" y="1658140"/>
                    <a:pt x="697550" y="1655973"/>
                  </a:cubicBezTo>
                  <a:cubicBezTo>
                    <a:pt x="702477" y="1654798"/>
                    <a:pt x="705096" y="1656540"/>
                    <a:pt x="704232" y="1662585"/>
                  </a:cubicBezTo>
                  <a:cubicBezTo>
                    <a:pt x="703241" y="1668531"/>
                    <a:pt x="699207" y="1679092"/>
                    <a:pt x="690812" y="1695543"/>
                  </a:cubicBezTo>
                  <a:cubicBezTo>
                    <a:pt x="678835" y="1714768"/>
                    <a:pt x="667452" y="1715462"/>
                    <a:pt x="655716" y="1731828"/>
                  </a:cubicBezTo>
                  <a:cubicBezTo>
                    <a:pt x="650860" y="1742488"/>
                    <a:pt x="650945" y="1747145"/>
                    <a:pt x="661195" y="1739699"/>
                  </a:cubicBezTo>
                  <a:cubicBezTo>
                    <a:pt x="619700" y="1793793"/>
                    <a:pt x="628987" y="1756079"/>
                    <a:pt x="667636" y="1711710"/>
                  </a:cubicBezTo>
                  <a:cubicBezTo>
                    <a:pt x="650081" y="1730157"/>
                    <a:pt x="630828" y="1754649"/>
                    <a:pt x="612338" y="1782015"/>
                  </a:cubicBezTo>
                  <a:cubicBezTo>
                    <a:pt x="607766" y="1788881"/>
                    <a:pt x="603051" y="1795818"/>
                    <a:pt x="598748" y="1803080"/>
                  </a:cubicBezTo>
                  <a:cubicBezTo>
                    <a:pt x="594543" y="1810400"/>
                    <a:pt x="590423" y="1817846"/>
                    <a:pt x="586417" y="1825378"/>
                  </a:cubicBezTo>
                  <a:cubicBezTo>
                    <a:pt x="578418" y="1840427"/>
                    <a:pt x="570915" y="1855801"/>
                    <a:pt x="564190" y="1871049"/>
                  </a:cubicBezTo>
                  <a:cubicBezTo>
                    <a:pt x="571566" y="1862087"/>
                    <a:pt x="579027" y="1853112"/>
                    <a:pt x="586445" y="1847661"/>
                  </a:cubicBezTo>
                  <a:cubicBezTo>
                    <a:pt x="592986" y="1835429"/>
                    <a:pt x="594628" y="1829696"/>
                    <a:pt x="597233" y="1822674"/>
                  </a:cubicBezTo>
                  <a:cubicBezTo>
                    <a:pt x="599951" y="1815723"/>
                    <a:pt x="603108" y="1807158"/>
                    <a:pt x="614434" y="1790367"/>
                  </a:cubicBezTo>
                  <a:cubicBezTo>
                    <a:pt x="622135" y="1784888"/>
                    <a:pt x="629908" y="1779367"/>
                    <a:pt x="637609" y="1773888"/>
                  </a:cubicBezTo>
                  <a:cubicBezTo>
                    <a:pt x="625972" y="1789150"/>
                    <a:pt x="613712" y="1806053"/>
                    <a:pt x="603122" y="1828705"/>
                  </a:cubicBezTo>
                  <a:cubicBezTo>
                    <a:pt x="599809" y="1835939"/>
                    <a:pt x="608049" y="1828960"/>
                    <a:pt x="618539" y="1817931"/>
                  </a:cubicBezTo>
                  <a:cubicBezTo>
                    <a:pt x="629185" y="1806988"/>
                    <a:pt x="642833" y="1792505"/>
                    <a:pt x="648878" y="1783529"/>
                  </a:cubicBezTo>
                  <a:cubicBezTo>
                    <a:pt x="661110" y="1761869"/>
                    <a:pt x="626694" y="1806733"/>
                    <a:pt x="619870" y="1804128"/>
                  </a:cubicBezTo>
                  <a:cubicBezTo>
                    <a:pt x="646882" y="1777498"/>
                    <a:pt x="660515" y="1757324"/>
                    <a:pt x="673115" y="1736981"/>
                  </a:cubicBezTo>
                  <a:cubicBezTo>
                    <a:pt x="679401" y="1726830"/>
                    <a:pt x="685432" y="1716637"/>
                    <a:pt x="692709" y="1705665"/>
                  </a:cubicBezTo>
                  <a:cubicBezTo>
                    <a:pt x="696347" y="1700186"/>
                    <a:pt x="700311" y="1694509"/>
                    <a:pt x="704756" y="1688535"/>
                  </a:cubicBezTo>
                  <a:cubicBezTo>
                    <a:pt x="709145" y="1682532"/>
                    <a:pt x="714171" y="1676332"/>
                    <a:pt x="720188" y="1669961"/>
                  </a:cubicBezTo>
                  <a:cubicBezTo>
                    <a:pt x="735916" y="1645356"/>
                    <a:pt x="708112" y="1668573"/>
                    <a:pt x="709400" y="1659867"/>
                  </a:cubicBezTo>
                  <a:cubicBezTo>
                    <a:pt x="788751" y="1559422"/>
                    <a:pt x="760167" y="1547926"/>
                    <a:pt x="687612" y="1639948"/>
                  </a:cubicBezTo>
                  <a:cubicBezTo>
                    <a:pt x="673950" y="1665473"/>
                    <a:pt x="711637" y="1611166"/>
                    <a:pt x="718106" y="1614635"/>
                  </a:cubicBezTo>
                  <a:cubicBezTo>
                    <a:pt x="705733" y="1633237"/>
                    <a:pt x="694988" y="1645823"/>
                    <a:pt x="685503" y="1654459"/>
                  </a:cubicBezTo>
                  <a:cubicBezTo>
                    <a:pt x="676074" y="1663137"/>
                    <a:pt x="668387" y="1668149"/>
                    <a:pt x="661294" y="1670952"/>
                  </a:cubicBezTo>
                  <a:cubicBezTo>
                    <a:pt x="647264" y="1676657"/>
                    <a:pt x="636944" y="1674321"/>
                    <a:pt x="628690" y="1680409"/>
                  </a:cubicBezTo>
                  <a:cubicBezTo>
                    <a:pt x="636774" y="1667781"/>
                    <a:pt x="644504" y="1664241"/>
                    <a:pt x="652347" y="1657842"/>
                  </a:cubicBezTo>
                  <a:cubicBezTo>
                    <a:pt x="658477" y="1646630"/>
                    <a:pt x="646797" y="1656780"/>
                    <a:pt x="640851" y="1660008"/>
                  </a:cubicBezTo>
                  <a:cubicBezTo>
                    <a:pt x="631083" y="1668715"/>
                    <a:pt x="620762" y="1688974"/>
                    <a:pt x="610725" y="1704986"/>
                  </a:cubicBezTo>
                  <a:cubicBezTo>
                    <a:pt x="604694" y="1710323"/>
                    <a:pt x="607596" y="1704886"/>
                    <a:pt x="610965" y="1698855"/>
                  </a:cubicBezTo>
                  <a:cubicBezTo>
                    <a:pt x="630176" y="1667724"/>
                    <a:pt x="611432" y="1677705"/>
                    <a:pt x="593750" y="1699351"/>
                  </a:cubicBezTo>
                  <a:cubicBezTo>
                    <a:pt x="613358" y="1699592"/>
                    <a:pt x="569825" y="1732634"/>
                    <a:pt x="588116" y="1697426"/>
                  </a:cubicBezTo>
                  <a:cubicBezTo>
                    <a:pt x="567913" y="1719086"/>
                    <a:pt x="559136" y="1735027"/>
                    <a:pt x="552284" y="1749637"/>
                  </a:cubicBezTo>
                  <a:cubicBezTo>
                    <a:pt x="545220" y="1764148"/>
                    <a:pt x="540788" y="1777782"/>
                    <a:pt x="528811" y="1794968"/>
                  </a:cubicBezTo>
                  <a:cubicBezTo>
                    <a:pt x="539896" y="1786800"/>
                    <a:pt x="547017" y="1777017"/>
                    <a:pt x="553176" y="1766739"/>
                  </a:cubicBezTo>
                  <a:cubicBezTo>
                    <a:pt x="559433" y="1756517"/>
                    <a:pt x="564204" y="1745489"/>
                    <a:pt x="569683" y="1734362"/>
                  </a:cubicBezTo>
                  <a:cubicBezTo>
                    <a:pt x="592122" y="1714839"/>
                    <a:pt x="597389" y="1716255"/>
                    <a:pt x="592745" y="1729605"/>
                  </a:cubicBezTo>
                  <a:cubicBezTo>
                    <a:pt x="575870" y="1756857"/>
                    <a:pt x="591046" y="1722625"/>
                    <a:pt x="569301" y="1746438"/>
                  </a:cubicBezTo>
                  <a:cubicBezTo>
                    <a:pt x="584930" y="1742106"/>
                    <a:pt x="561642" y="1784251"/>
                    <a:pt x="563029" y="1798805"/>
                  </a:cubicBezTo>
                  <a:cubicBezTo>
                    <a:pt x="551760" y="1807611"/>
                    <a:pt x="540449" y="1816445"/>
                    <a:pt x="529165" y="1825250"/>
                  </a:cubicBezTo>
                  <a:cubicBezTo>
                    <a:pt x="527141" y="1833108"/>
                    <a:pt x="536329" y="1826001"/>
                    <a:pt x="523771" y="1847845"/>
                  </a:cubicBezTo>
                  <a:cubicBezTo>
                    <a:pt x="508864" y="1861549"/>
                    <a:pt x="502876" y="1863461"/>
                    <a:pt x="501049" y="1859695"/>
                  </a:cubicBezTo>
                  <a:cubicBezTo>
                    <a:pt x="545375" y="1809380"/>
                    <a:pt x="499803" y="1836987"/>
                    <a:pt x="540180" y="1792151"/>
                  </a:cubicBezTo>
                  <a:cubicBezTo>
                    <a:pt x="526914" y="1800674"/>
                    <a:pt x="513791" y="1821315"/>
                    <a:pt x="500837" y="1847590"/>
                  </a:cubicBezTo>
                  <a:cubicBezTo>
                    <a:pt x="494976" y="1853381"/>
                    <a:pt x="497666" y="1847704"/>
                    <a:pt x="500667" y="1841602"/>
                  </a:cubicBezTo>
                  <a:cubicBezTo>
                    <a:pt x="496901" y="1844589"/>
                    <a:pt x="493150" y="1847590"/>
                    <a:pt x="489355" y="1850606"/>
                  </a:cubicBezTo>
                  <a:cubicBezTo>
                    <a:pt x="498657" y="1830106"/>
                    <a:pt x="508114" y="1824005"/>
                    <a:pt x="517571" y="1816006"/>
                  </a:cubicBezTo>
                  <a:cubicBezTo>
                    <a:pt x="518816" y="1805034"/>
                    <a:pt x="528542" y="1785285"/>
                    <a:pt x="536612" y="1768523"/>
                  </a:cubicBezTo>
                  <a:cubicBezTo>
                    <a:pt x="544936" y="1751902"/>
                    <a:pt x="552100" y="1738580"/>
                    <a:pt x="546437" y="1739317"/>
                  </a:cubicBezTo>
                  <a:cubicBezTo>
                    <a:pt x="560410" y="1721195"/>
                    <a:pt x="574256" y="1711455"/>
                    <a:pt x="588300" y="1691352"/>
                  </a:cubicBezTo>
                  <a:cubicBezTo>
                    <a:pt x="602655" y="1668191"/>
                    <a:pt x="602896" y="1662132"/>
                    <a:pt x="588965" y="1673118"/>
                  </a:cubicBezTo>
                  <a:cubicBezTo>
                    <a:pt x="603080" y="1655209"/>
                    <a:pt x="616699" y="1641604"/>
                    <a:pt x="631337" y="1619519"/>
                  </a:cubicBezTo>
                  <a:cubicBezTo>
                    <a:pt x="634565" y="1622860"/>
                    <a:pt x="611503" y="1658593"/>
                    <a:pt x="606166" y="1672693"/>
                  </a:cubicBezTo>
                  <a:cubicBezTo>
                    <a:pt x="609139" y="1668319"/>
                    <a:pt x="625632" y="1645214"/>
                    <a:pt x="637156" y="1626937"/>
                  </a:cubicBezTo>
                  <a:cubicBezTo>
                    <a:pt x="649289" y="1609085"/>
                    <a:pt x="656127" y="1595721"/>
                    <a:pt x="637836" y="1609595"/>
                  </a:cubicBezTo>
                  <a:cubicBezTo>
                    <a:pt x="656806" y="1588302"/>
                    <a:pt x="675324" y="1573140"/>
                    <a:pt x="693487" y="1561998"/>
                  </a:cubicBezTo>
                  <a:cubicBezTo>
                    <a:pt x="682006" y="1579143"/>
                    <a:pt x="681043" y="1584806"/>
                    <a:pt x="686012" y="1583928"/>
                  </a:cubicBezTo>
                  <a:cubicBezTo>
                    <a:pt x="689495" y="1581125"/>
                    <a:pt x="718644" y="1527158"/>
                    <a:pt x="725723" y="1518550"/>
                  </a:cubicBezTo>
                  <a:cubicBezTo>
                    <a:pt x="741353" y="1498674"/>
                    <a:pt x="739314" y="1506403"/>
                    <a:pt x="738309" y="1511302"/>
                  </a:cubicBezTo>
                  <a:cubicBezTo>
                    <a:pt x="737813" y="1513751"/>
                    <a:pt x="737573" y="1515506"/>
                    <a:pt x="739908" y="1512760"/>
                  </a:cubicBezTo>
                  <a:cubicBezTo>
                    <a:pt x="742244" y="1510013"/>
                    <a:pt x="747058" y="1502694"/>
                    <a:pt x="757619" y="1487716"/>
                  </a:cubicBezTo>
                  <a:cubicBezTo>
                    <a:pt x="764259" y="1483002"/>
                    <a:pt x="757180" y="1494724"/>
                    <a:pt x="747992" y="1507182"/>
                  </a:cubicBezTo>
                  <a:cubicBezTo>
                    <a:pt x="739102" y="1519867"/>
                    <a:pt x="727875" y="1533160"/>
                    <a:pt x="724732" y="1530570"/>
                  </a:cubicBezTo>
                  <a:cubicBezTo>
                    <a:pt x="706625" y="1555784"/>
                    <a:pt x="755892" y="1507578"/>
                    <a:pt x="723175" y="1548762"/>
                  </a:cubicBezTo>
                  <a:cubicBezTo>
                    <a:pt x="721787" y="1546581"/>
                    <a:pt x="720230" y="1544642"/>
                    <a:pt x="711566" y="1550418"/>
                  </a:cubicBezTo>
                  <a:cubicBezTo>
                    <a:pt x="689934" y="1585089"/>
                    <a:pt x="710037" y="1574032"/>
                    <a:pt x="696220" y="1600152"/>
                  </a:cubicBezTo>
                  <a:cubicBezTo>
                    <a:pt x="690274" y="1603082"/>
                    <a:pt x="684016" y="1609354"/>
                    <a:pt x="677603" y="1617962"/>
                  </a:cubicBezTo>
                  <a:cubicBezTo>
                    <a:pt x="696460" y="1577883"/>
                    <a:pt x="639577" y="1652477"/>
                    <a:pt x="641870" y="1635587"/>
                  </a:cubicBezTo>
                  <a:cubicBezTo>
                    <a:pt x="635627" y="1646955"/>
                    <a:pt x="629709" y="1654685"/>
                    <a:pt x="623777" y="1660207"/>
                  </a:cubicBezTo>
                  <a:cubicBezTo>
                    <a:pt x="612409" y="1679673"/>
                    <a:pt x="661506" y="1623398"/>
                    <a:pt x="623310" y="1672339"/>
                  </a:cubicBezTo>
                  <a:cubicBezTo>
                    <a:pt x="652120" y="1641264"/>
                    <a:pt x="705139" y="1601554"/>
                    <a:pt x="725482" y="1592804"/>
                  </a:cubicBezTo>
                  <a:cubicBezTo>
                    <a:pt x="746279" y="1570606"/>
                    <a:pt x="754674" y="1558360"/>
                    <a:pt x="760988" y="1546709"/>
                  </a:cubicBezTo>
                  <a:cubicBezTo>
                    <a:pt x="767359" y="1535114"/>
                    <a:pt x="771238" y="1523873"/>
                    <a:pt x="784588" y="1505115"/>
                  </a:cubicBezTo>
                  <a:cubicBezTo>
                    <a:pt x="751829" y="1527328"/>
                    <a:pt x="788085" y="1484884"/>
                    <a:pt x="781870" y="1479123"/>
                  </a:cubicBezTo>
                  <a:cubicBezTo>
                    <a:pt x="792771" y="1472143"/>
                    <a:pt x="830741" y="1437444"/>
                    <a:pt x="832227" y="1444593"/>
                  </a:cubicBezTo>
                  <a:cubicBezTo>
                    <a:pt x="806730" y="1480383"/>
                    <a:pt x="824596" y="1450992"/>
                    <a:pt x="806674" y="1464781"/>
                  </a:cubicBezTo>
                  <a:cubicBezTo>
                    <a:pt x="785268" y="1491029"/>
                    <a:pt x="782677" y="1518578"/>
                    <a:pt x="810737" y="1478981"/>
                  </a:cubicBezTo>
                  <a:cubicBezTo>
                    <a:pt x="792771" y="1503133"/>
                    <a:pt x="783555" y="1517658"/>
                    <a:pt x="779124" y="1526832"/>
                  </a:cubicBezTo>
                  <a:cubicBezTo>
                    <a:pt x="775004" y="1536232"/>
                    <a:pt x="775471" y="1540154"/>
                    <a:pt x="776802" y="1543070"/>
                  </a:cubicBezTo>
                  <a:cubicBezTo>
                    <a:pt x="779492" y="1548889"/>
                    <a:pt x="785622" y="1550715"/>
                    <a:pt x="766085" y="1584154"/>
                  </a:cubicBezTo>
                  <a:cubicBezTo>
                    <a:pt x="775273" y="1578194"/>
                    <a:pt x="785310" y="1564448"/>
                    <a:pt x="793677" y="1550559"/>
                  </a:cubicBezTo>
                  <a:cubicBezTo>
                    <a:pt x="801917" y="1536586"/>
                    <a:pt x="809562" y="1523250"/>
                    <a:pt x="812067" y="1516837"/>
                  </a:cubicBezTo>
                  <a:cubicBezTo>
                    <a:pt x="829353" y="1499042"/>
                    <a:pt x="851042" y="1482096"/>
                    <a:pt x="849640" y="1489896"/>
                  </a:cubicBezTo>
                  <a:cubicBezTo>
                    <a:pt x="856648" y="1479491"/>
                    <a:pt x="863175" y="1472412"/>
                    <a:pt x="869489" y="1467627"/>
                  </a:cubicBezTo>
                  <a:cubicBezTo>
                    <a:pt x="876539" y="1456754"/>
                    <a:pt x="864222" y="1465008"/>
                    <a:pt x="857229" y="1474550"/>
                  </a:cubicBezTo>
                  <a:cubicBezTo>
                    <a:pt x="843072" y="1481204"/>
                    <a:pt x="877473" y="1453583"/>
                    <a:pt x="884722" y="1436991"/>
                  </a:cubicBezTo>
                  <a:cubicBezTo>
                    <a:pt x="860966" y="1459614"/>
                    <a:pt x="836517" y="1488396"/>
                    <a:pt x="813483" y="1504959"/>
                  </a:cubicBezTo>
                  <a:cubicBezTo>
                    <a:pt x="853166" y="1451360"/>
                    <a:pt x="810623" y="1500556"/>
                    <a:pt x="795532" y="1509844"/>
                  </a:cubicBezTo>
                  <a:cubicBezTo>
                    <a:pt x="842647" y="1454886"/>
                    <a:pt x="831548" y="1460053"/>
                    <a:pt x="840226" y="1473162"/>
                  </a:cubicBezTo>
                  <a:cubicBezTo>
                    <a:pt x="850405" y="1467627"/>
                    <a:pt x="861235" y="1457136"/>
                    <a:pt x="872462" y="1443871"/>
                  </a:cubicBezTo>
                  <a:cubicBezTo>
                    <a:pt x="879554" y="1433409"/>
                    <a:pt x="867054" y="1442286"/>
                    <a:pt x="860853" y="1444933"/>
                  </a:cubicBezTo>
                  <a:cubicBezTo>
                    <a:pt x="887652" y="1411890"/>
                    <a:pt x="900054" y="1418742"/>
                    <a:pt x="914735" y="1388389"/>
                  </a:cubicBezTo>
                  <a:cubicBezTo>
                    <a:pt x="928213" y="1376951"/>
                    <a:pt x="941223" y="1367805"/>
                    <a:pt x="953625" y="1363176"/>
                  </a:cubicBezTo>
                  <a:cubicBezTo>
                    <a:pt x="975851" y="1332186"/>
                    <a:pt x="931469" y="1376724"/>
                    <a:pt x="936693" y="1361024"/>
                  </a:cubicBezTo>
                  <a:cubicBezTo>
                    <a:pt x="950383" y="1340638"/>
                    <a:pt x="994411" y="1309888"/>
                    <a:pt x="986837" y="1303532"/>
                  </a:cubicBezTo>
                  <a:cubicBezTo>
                    <a:pt x="986455" y="1305386"/>
                    <a:pt x="999366" y="1300700"/>
                    <a:pt x="1010989" y="1297430"/>
                  </a:cubicBezTo>
                  <a:cubicBezTo>
                    <a:pt x="1022910" y="1294414"/>
                    <a:pt x="1033513" y="1292730"/>
                    <a:pt x="1027992" y="1299596"/>
                  </a:cubicBezTo>
                  <a:cubicBezTo>
                    <a:pt x="1051054" y="1282112"/>
                    <a:pt x="1075107" y="1260197"/>
                    <a:pt x="1099528" y="1236285"/>
                  </a:cubicBezTo>
                  <a:cubicBezTo>
                    <a:pt x="1105984" y="1234997"/>
                    <a:pt x="1085739" y="1255426"/>
                    <a:pt x="1075461" y="1267813"/>
                  </a:cubicBezTo>
                  <a:cubicBezTo>
                    <a:pt x="1092959" y="1253812"/>
                    <a:pt x="1088457" y="1260041"/>
                    <a:pt x="1094658" y="1259290"/>
                  </a:cubicBezTo>
                  <a:cubicBezTo>
                    <a:pt x="1096718" y="1252636"/>
                    <a:pt x="1103340" y="1244128"/>
                    <a:pt x="1111930" y="1234983"/>
                  </a:cubicBezTo>
                  <a:lnTo>
                    <a:pt x="1138709" y="1209078"/>
                  </a:lnTo>
                  <a:lnTo>
                    <a:pt x="1106988" y="1227989"/>
                  </a:lnTo>
                  <a:lnTo>
                    <a:pt x="1133887" y="1197835"/>
                  </a:lnTo>
                  <a:cubicBezTo>
                    <a:pt x="1143032" y="1187967"/>
                    <a:pt x="1152517" y="1178453"/>
                    <a:pt x="1161833" y="1168770"/>
                  </a:cubicBezTo>
                  <a:cubicBezTo>
                    <a:pt x="1149898" y="1183518"/>
                    <a:pt x="1152632" y="1187006"/>
                    <a:pt x="1148068" y="1196297"/>
                  </a:cubicBezTo>
                  <a:lnTo>
                    <a:pt x="1141275" y="1206610"/>
                  </a:lnTo>
                  <a:lnTo>
                    <a:pt x="1167201" y="1182918"/>
                  </a:lnTo>
                  <a:cubicBezTo>
                    <a:pt x="1173591" y="1176263"/>
                    <a:pt x="1176727" y="1171254"/>
                    <a:pt x="1173867" y="1168869"/>
                  </a:cubicBezTo>
                  <a:cubicBezTo>
                    <a:pt x="1189921" y="1166745"/>
                    <a:pt x="1216310" y="1142891"/>
                    <a:pt x="1212941" y="1153735"/>
                  </a:cubicBezTo>
                  <a:cubicBezTo>
                    <a:pt x="1264714" y="1101991"/>
                    <a:pt x="1202380" y="1144873"/>
                    <a:pt x="1181753" y="1160757"/>
                  </a:cubicBezTo>
                  <a:cubicBezTo>
                    <a:pt x="1182942" y="1155264"/>
                    <a:pt x="1184386" y="1149573"/>
                    <a:pt x="1186198" y="1143613"/>
                  </a:cubicBezTo>
                  <a:cubicBezTo>
                    <a:pt x="1173259" y="1158973"/>
                    <a:pt x="1142141" y="1175664"/>
                    <a:pt x="1153424" y="1156425"/>
                  </a:cubicBezTo>
                  <a:cubicBezTo>
                    <a:pt x="1147946" y="1157501"/>
                    <a:pt x="1131679" y="1170610"/>
                    <a:pt x="1118470" y="1183890"/>
                  </a:cubicBezTo>
                  <a:cubicBezTo>
                    <a:pt x="1105488" y="1197396"/>
                    <a:pt x="1095040" y="1210505"/>
                    <a:pt x="1099585" y="1209995"/>
                  </a:cubicBezTo>
                  <a:cubicBezTo>
                    <a:pt x="1079977" y="1217159"/>
                    <a:pt x="1072785" y="1237970"/>
                    <a:pt x="1044131" y="1250471"/>
                  </a:cubicBezTo>
                  <a:cubicBezTo>
                    <a:pt x="1026888" y="1273150"/>
                    <a:pt x="1077400" y="1238381"/>
                    <a:pt x="1090496" y="1224521"/>
                  </a:cubicBezTo>
                  <a:cubicBezTo>
                    <a:pt x="1092081" y="1227210"/>
                    <a:pt x="1079552" y="1241410"/>
                    <a:pt x="1094375" y="1233312"/>
                  </a:cubicBezTo>
                  <a:cubicBezTo>
                    <a:pt x="1013240" y="1315013"/>
                    <a:pt x="1019441" y="1269654"/>
                    <a:pt x="991070" y="1279847"/>
                  </a:cubicBezTo>
                  <a:cubicBezTo>
                    <a:pt x="1002325" y="1268096"/>
                    <a:pt x="1011768" y="1265081"/>
                    <a:pt x="1004024" y="1273901"/>
                  </a:cubicBezTo>
                  <a:cubicBezTo>
                    <a:pt x="1012957" y="1268535"/>
                    <a:pt x="1023759" y="1254520"/>
                    <a:pt x="1032466" y="1250485"/>
                  </a:cubicBezTo>
                  <a:cubicBezTo>
                    <a:pt x="1043537" y="1234261"/>
                    <a:pt x="1043905" y="1226772"/>
                    <a:pt x="1016737" y="1241891"/>
                  </a:cubicBezTo>
                  <a:cubicBezTo>
                    <a:pt x="1013170" y="1248814"/>
                    <a:pt x="1023787" y="1244057"/>
                    <a:pt x="1006530" y="1262278"/>
                  </a:cubicBezTo>
                  <a:cubicBezTo>
                    <a:pt x="977168" y="1281744"/>
                    <a:pt x="1002920" y="1255666"/>
                    <a:pt x="996025" y="1256587"/>
                  </a:cubicBezTo>
                  <a:cubicBezTo>
                    <a:pt x="1025401" y="1231203"/>
                    <a:pt x="1093186" y="1186395"/>
                    <a:pt x="1076325" y="1209826"/>
                  </a:cubicBezTo>
                  <a:cubicBezTo>
                    <a:pt x="1055245" y="1231104"/>
                    <a:pt x="1075617" y="1203766"/>
                    <a:pt x="1049199" y="1227239"/>
                  </a:cubicBezTo>
                  <a:cubicBezTo>
                    <a:pt x="1044358" y="1253543"/>
                    <a:pt x="1079864" y="1214172"/>
                    <a:pt x="1086702" y="1215701"/>
                  </a:cubicBezTo>
                  <a:cubicBezTo>
                    <a:pt x="1126384" y="1173385"/>
                    <a:pt x="1057580" y="1223685"/>
                    <a:pt x="1111123" y="1183918"/>
                  </a:cubicBezTo>
                  <a:cubicBezTo>
                    <a:pt x="1116559" y="1165896"/>
                    <a:pt x="1054480" y="1213719"/>
                    <a:pt x="1054353" y="1203894"/>
                  </a:cubicBezTo>
                  <a:cubicBezTo>
                    <a:pt x="1070945" y="1182106"/>
                    <a:pt x="1079326" y="1196475"/>
                    <a:pt x="1095833" y="1174872"/>
                  </a:cubicBezTo>
                  <a:cubicBezTo>
                    <a:pt x="1087551" y="1165018"/>
                    <a:pt x="999848" y="1233524"/>
                    <a:pt x="1006105" y="1209967"/>
                  </a:cubicBezTo>
                  <a:cubicBezTo>
                    <a:pt x="1029960" y="1182332"/>
                    <a:pt x="1049766" y="1172451"/>
                    <a:pt x="1074272" y="1142211"/>
                  </a:cubicBezTo>
                  <a:cubicBezTo>
                    <a:pt x="1051153" y="1175225"/>
                    <a:pt x="1017657" y="1216522"/>
                    <a:pt x="1085626" y="1168812"/>
                  </a:cubicBezTo>
                  <a:cubicBezTo>
                    <a:pt x="1089816" y="1159808"/>
                    <a:pt x="1083941" y="1159016"/>
                    <a:pt x="1083077" y="1154160"/>
                  </a:cubicBezTo>
                  <a:cubicBezTo>
                    <a:pt x="1094969" y="1144462"/>
                    <a:pt x="1109339" y="1129286"/>
                    <a:pt x="1120735" y="1123198"/>
                  </a:cubicBezTo>
                  <a:cubicBezTo>
                    <a:pt x="1130037" y="1123141"/>
                    <a:pt x="1083446" y="1166590"/>
                    <a:pt x="1141207" y="1135571"/>
                  </a:cubicBezTo>
                  <a:cubicBezTo>
                    <a:pt x="1132967" y="1144051"/>
                    <a:pt x="1124940" y="1152333"/>
                    <a:pt x="1116701" y="1160813"/>
                  </a:cubicBezTo>
                  <a:cubicBezTo>
                    <a:pt x="1144293" y="1150139"/>
                    <a:pt x="1149375" y="1156312"/>
                    <a:pt x="1187741" y="1137865"/>
                  </a:cubicBezTo>
                  <a:cubicBezTo>
                    <a:pt x="1212545" y="1108248"/>
                    <a:pt x="1166406" y="1145340"/>
                    <a:pt x="1149743" y="1147662"/>
                  </a:cubicBezTo>
                  <a:cubicBezTo>
                    <a:pt x="1184966" y="1116006"/>
                    <a:pt x="1249155" y="1094997"/>
                    <a:pt x="1205891" y="1135939"/>
                  </a:cubicBezTo>
                  <a:cubicBezTo>
                    <a:pt x="1223502" y="1126454"/>
                    <a:pt x="1245474" y="1096455"/>
                    <a:pt x="1241453" y="1112071"/>
                  </a:cubicBezTo>
                  <a:cubicBezTo>
                    <a:pt x="1263454" y="1087012"/>
                    <a:pt x="1282467" y="1079594"/>
                    <a:pt x="1306123" y="1053941"/>
                  </a:cubicBezTo>
                  <a:cubicBezTo>
                    <a:pt x="1290706" y="1058981"/>
                    <a:pt x="1272047" y="1074073"/>
                    <a:pt x="1257663" y="1075375"/>
                  </a:cubicBezTo>
                  <a:cubicBezTo>
                    <a:pt x="1282155" y="1054154"/>
                    <a:pt x="1305826" y="1035891"/>
                    <a:pt x="1328222" y="1021394"/>
                  </a:cubicBezTo>
                  <a:cubicBezTo>
                    <a:pt x="1345126" y="1002013"/>
                    <a:pt x="1295704" y="1039232"/>
                    <a:pt x="1288186" y="1034829"/>
                  </a:cubicBezTo>
                  <a:cubicBezTo>
                    <a:pt x="1307468" y="1017996"/>
                    <a:pt x="1322998" y="1013183"/>
                    <a:pt x="1342096" y="996619"/>
                  </a:cubicBezTo>
                  <a:cubicBezTo>
                    <a:pt x="1366503" y="975185"/>
                    <a:pt x="1323013" y="998898"/>
                    <a:pt x="1356140" y="971731"/>
                  </a:cubicBezTo>
                  <a:cubicBezTo>
                    <a:pt x="1339973" y="973897"/>
                    <a:pt x="1316373" y="1003089"/>
                    <a:pt x="1321031" y="988394"/>
                  </a:cubicBezTo>
                  <a:cubicBezTo>
                    <a:pt x="1303108" y="1006246"/>
                    <a:pt x="1298875" y="1016708"/>
                    <a:pt x="1269952" y="1035948"/>
                  </a:cubicBezTo>
                  <a:cubicBezTo>
                    <a:pt x="1269230" y="1033045"/>
                    <a:pt x="1268182" y="1030440"/>
                    <a:pt x="1256488" y="1040534"/>
                  </a:cubicBezTo>
                  <a:cubicBezTo>
                    <a:pt x="1247371" y="1040719"/>
                    <a:pt x="1298294" y="1007194"/>
                    <a:pt x="1314306" y="990602"/>
                  </a:cubicBezTo>
                  <a:cubicBezTo>
                    <a:pt x="1292150" y="1009757"/>
                    <a:pt x="1276662" y="1008157"/>
                    <a:pt x="1253303" y="1031531"/>
                  </a:cubicBezTo>
                  <a:cubicBezTo>
                    <a:pt x="1249424" y="1020828"/>
                    <a:pt x="1298323" y="1001149"/>
                    <a:pt x="1319785" y="973614"/>
                  </a:cubicBezTo>
                  <a:cubicBezTo>
                    <a:pt x="1337396" y="965572"/>
                    <a:pt x="1331719" y="973062"/>
                    <a:pt x="1338048" y="972609"/>
                  </a:cubicBezTo>
                  <a:cubicBezTo>
                    <a:pt x="1355786" y="955620"/>
                    <a:pt x="1339619" y="961155"/>
                    <a:pt x="1321696" y="967880"/>
                  </a:cubicBezTo>
                  <a:cubicBezTo>
                    <a:pt x="1339987" y="955818"/>
                    <a:pt x="1341474" y="952987"/>
                    <a:pt x="1342196" y="949872"/>
                  </a:cubicBezTo>
                  <a:cubicBezTo>
                    <a:pt x="1342889" y="946743"/>
                    <a:pt x="1342748" y="943303"/>
                    <a:pt x="1358476" y="930958"/>
                  </a:cubicBezTo>
                  <a:lnTo>
                    <a:pt x="1385856" y="922988"/>
                  </a:lnTo>
                  <a:cubicBezTo>
                    <a:pt x="1391972" y="913545"/>
                    <a:pt x="1382133" y="913701"/>
                    <a:pt x="1409867" y="891191"/>
                  </a:cubicBezTo>
                  <a:cubicBezTo>
                    <a:pt x="1437629" y="879497"/>
                    <a:pt x="1387399" y="914805"/>
                    <a:pt x="1426204" y="896486"/>
                  </a:cubicBezTo>
                  <a:cubicBezTo>
                    <a:pt x="1455778" y="886561"/>
                    <a:pt x="1448643" y="874684"/>
                    <a:pt x="1475358" y="862678"/>
                  </a:cubicBezTo>
                  <a:cubicBezTo>
                    <a:pt x="1468321" y="865906"/>
                    <a:pt x="1470870" y="862353"/>
                    <a:pt x="1477538" y="855770"/>
                  </a:cubicBezTo>
                  <a:cubicBezTo>
                    <a:pt x="1484248" y="849229"/>
                    <a:pt x="1495503" y="840239"/>
                    <a:pt x="1505158" y="831703"/>
                  </a:cubicBezTo>
                  <a:cubicBezTo>
                    <a:pt x="1524540" y="814756"/>
                    <a:pt x="1538272" y="800387"/>
                    <a:pt x="1500458" y="817078"/>
                  </a:cubicBezTo>
                  <a:cubicBezTo>
                    <a:pt x="1530443" y="800132"/>
                    <a:pt x="1511543" y="808188"/>
                    <a:pt x="1537635" y="788523"/>
                  </a:cubicBezTo>
                  <a:cubicBezTo>
                    <a:pt x="1496154" y="806701"/>
                    <a:pt x="1526040" y="790208"/>
                    <a:pt x="1528603" y="780794"/>
                  </a:cubicBezTo>
                  <a:cubicBezTo>
                    <a:pt x="1477396" y="821821"/>
                    <a:pt x="1473418" y="807225"/>
                    <a:pt x="1458723" y="812491"/>
                  </a:cubicBezTo>
                  <a:cubicBezTo>
                    <a:pt x="1487689" y="792402"/>
                    <a:pt x="1507409" y="786131"/>
                    <a:pt x="1530570" y="780029"/>
                  </a:cubicBezTo>
                  <a:cubicBezTo>
                    <a:pt x="1542151" y="776971"/>
                    <a:pt x="1554609" y="773984"/>
                    <a:pt x="1569503" y="769355"/>
                  </a:cubicBezTo>
                  <a:cubicBezTo>
                    <a:pt x="1576963" y="767047"/>
                    <a:pt x="1585019" y="764329"/>
                    <a:pt x="1593895" y="761002"/>
                  </a:cubicBezTo>
                  <a:cubicBezTo>
                    <a:pt x="1602800" y="757519"/>
                    <a:pt x="1612569" y="753697"/>
                    <a:pt x="1623470" y="749435"/>
                  </a:cubicBezTo>
                  <a:cubicBezTo>
                    <a:pt x="1609383" y="745471"/>
                    <a:pt x="1574344" y="758284"/>
                    <a:pt x="1533374" y="769808"/>
                  </a:cubicBezTo>
                  <a:cubicBezTo>
                    <a:pt x="1569517" y="741069"/>
                    <a:pt x="1541471" y="768703"/>
                    <a:pt x="1570437" y="756160"/>
                  </a:cubicBezTo>
                  <a:cubicBezTo>
                    <a:pt x="1575732" y="750511"/>
                    <a:pt x="1581097" y="744834"/>
                    <a:pt x="1575364" y="745118"/>
                  </a:cubicBezTo>
                  <a:cubicBezTo>
                    <a:pt x="1620298" y="717242"/>
                    <a:pt x="1559706" y="762956"/>
                    <a:pt x="1600577" y="744211"/>
                  </a:cubicBezTo>
                  <a:cubicBezTo>
                    <a:pt x="1599813" y="735717"/>
                    <a:pt x="1606000" y="735123"/>
                    <a:pt x="1638915" y="717370"/>
                  </a:cubicBezTo>
                  <a:cubicBezTo>
                    <a:pt x="1656583" y="702193"/>
                    <a:pt x="1579738" y="744013"/>
                    <a:pt x="1596628" y="725524"/>
                  </a:cubicBezTo>
                  <a:cubicBezTo>
                    <a:pt x="1585387" y="728964"/>
                    <a:pt x="1570890" y="741238"/>
                    <a:pt x="1577756" y="739596"/>
                  </a:cubicBezTo>
                  <a:cubicBezTo>
                    <a:pt x="1555345" y="750540"/>
                    <a:pt x="1566119" y="730422"/>
                    <a:pt x="1515097" y="754419"/>
                  </a:cubicBezTo>
                  <a:cubicBezTo>
                    <a:pt x="1559055" y="732348"/>
                    <a:pt x="1562042" y="729615"/>
                    <a:pt x="1589676" y="726926"/>
                  </a:cubicBezTo>
                  <a:cubicBezTo>
                    <a:pt x="1611507" y="711820"/>
                    <a:pt x="1605405" y="713660"/>
                    <a:pt x="1595693" y="717313"/>
                  </a:cubicBezTo>
                  <a:cubicBezTo>
                    <a:pt x="1585882" y="720810"/>
                    <a:pt x="1573127" y="727124"/>
                    <a:pt x="1580658" y="719153"/>
                  </a:cubicBezTo>
                  <a:cubicBezTo>
                    <a:pt x="1602829" y="703750"/>
                    <a:pt x="1619336" y="701004"/>
                    <a:pt x="1635262" y="698611"/>
                  </a:cubicBezTo>
                  <a:cubicBezTo>
                    <a:pt x="1603820" y="717936"/>
                    <a:pt x="1629826" y="709427"/>
                    <a:pt x="1610771" y="722778"/>
                  </a:cubicBezTo>
                  <a:cubicBezTo>
                    <a:pt x="1658593" y="705562"/>
                    <a:pt x="1649632" y="684780"/>
                    <a:pt x="1677437" y="690641"/>
                  </a:cubicBezTo>
                  <a:cubicBezTo>
                    <a:pt x="1694510" y="678352"/>
                    <a:pt x="1705213" y="669150"/>
                    <a:pt x="1702197" y="666475"/>
                  </a:cubicBezTo>
                  <a:cubicBezTo>
                    <a:pt x="1713835" y="660076"/>
                    <a:pt x="1724651" y="655418"/>
                    <a:pt x="1734801" y="652077"/>
                  </a:cubicBezTo>
                  <a:cubicBezTo>
                    <a:pt x="1745037" y="648877"/>
                    <a:pt x="1754819" y="647306"/>
                    <a:pt x="1763993" y="646442"/>
                  </a:cubicBezTo>
                  <a:cubicBezTo>
                    <a:pt x="1731319" y="662482"/>
                    <a:pt x="1746354" y="657952"/>
                    <a:pt x="1708058" y="680108"/>
                  </a:cubicBezTo>
                  <a:cubicBezTo>
                    <a:pt x="1721225" y="677361"/>
                    <a:pt x="1737647" y="666659"/>
                    <a:pt x="1754055" y="658547"/>
                  </a:cubicBezTo>
                  <a:cubicBezTo>
                    <a:pt x="1770421" y="650378"/>
                    <a:pt x="1786036" y="643625"/>
                    <a:pt x="1796173" y="646839"/>
                  </a:cubicBezTo>
                  <a:cubicBezTo>
                    <a:pt x="1786588" y="652756"/>
                    <a:pt x="1780090" y="652742"/>
                    <a:pt x="1772346" y="654922"/>
                  </a:cubicBezTo>
                  <a:cubicBezTo>
                    <a:pt x="1776140" y="660897"/>
                    <a:pt x="1757000" y="666729"/>
                    <a:pt x="1756801" y="671571"/>
                  </a:cubicBezTo>
                  <a:cubicBezTo>
                    <a:pt x="1711428" y="698654"/>
                    <a:pt x="1705723" y="685275"/>
                    <a:pt x="1684416" y="689338"/>
                  </a:cubicBezTo>
                  <a:cubicBezTo>
                    <a:pt x="1701759" y="693996"/>
                    <a:pt x="1667158" y="705407"/>
                    <a:pt x="1626697" y="729403"/>
                  </a:cubicBezTo>
                  <a:cubicBezTo>
                    <a:pt x="1620313" y="734542"/>
                    <a:pt x="1624107" y="734769"/>
                    <a:pt x="1614635" y="741394"/>
                  </a:cubicBezTo>
                  <a:cubicBezTo>
                    <a:pt x="1640161" y="732433"/>
                    <a:pt x="1668348" y="717893"/>
                    <a:pt x="1692273" y="712245"/>
                  </a:cubicBezTo>
                  <a:cubicBezTo>
                    <a:pt x="1677394" y="720980"/>
                    <a:pt x="1663690" y="727506"/>
                    <a:pt x="1652081" y="729474"/>
                  </a:cubicBezTo>
                  <a:cubicBezTo>
                    <a:pt x="1645187" y="740601"/>
                    <a:pt x="1674237" y="728469"/>
                    <a:pt x="1630477" y="748091"/>
                  </a:cubicBezTo>
                  <a:cubicBezTo>
                    <a:pt x="1629670" y="757349"/>
                    <a:pt x="1676927" y="743489"/>
                    <a:pt x="1671576" y="754957"/>
                  </a:cubicBezTo>
                  <a:cubicBezTo>
                    <a:pt x="1659386" y="760506"/>
                    <a:pt x="1646574" y="770643"/>
                    <a:pt x="1632672" y="779944"/>
                  </a:cubicBezTo>
                  <a:cubicBezTo>
                    <a:pt x="1618911" y="789486"/>
                    <a:pt x="1604428" y="798716"/>
                    <a:pt x="1587836" y="801449"/>
                  </a:cubicBezTo>
                  <a:cubicBezTo>
                    <a:pt x="1599544" y="793068"/>
                    <a:pt x="1602687" y="789316"/>
                    <a:pt x="1599388" y="788948"/>
                  </a:cubicBezTo>
                  <a:cubicBezTo>
                    <a:pt x="1611252" y="781034"/>
                    <a:pt x="1618953" y="780907"/>
                    <a:pt x="1631709" y="772087"/>
                  </a:cubicBezTo>
                  <a:cubicBezTo>
                    <a:pt x="1638023" y="767033"/>
                    <a:pt x="1634201" y="766792"/>
                    <a:pt x="1643813" y="760110"/>
                  </a:cubicBezTo>
                  <a:cubicBezTo>
                    <a:pt x="1617991" y="775980"/>
                    <a:pt x="1619675" y="771365"/>
                    <a:pt x="1619845" y="768137"/>
                  </a:cubicBezTo>
                  <a:cubicBezTo>
                    <a:pt x="1620029" y="764952"/>
                    <a:pt x="1618713" y="763196"/>
                    <a:pt x="1588006" y="786669"/>
                  </a:cubicBezTo>
                  <a:cubicBezTo>
                    <a:pt x="1582782" y="786669"/>
                    <a:pt x="1601752" y="773687"/>
                    <a:pt x="1592833" y="775683"/>
                  </a:cubicBezTo>
                  <a:cubicBezTo>
                    <a:pt x="1576935" y="783667"/>
                    <a:pt x="1562198" y="799283"/>
                    <a:pt x="1579059" y="778854"/>
                  </a:cubicBezTo>
                  <a:cubicBezTo>
                    <a:pt x="1555501" y="787716"/>
                    <a:pt x="1567110" y="794752"/>
                    <a:pt x="1539673" y="812633"/>
                  </a:cubicBezTo>
                  <a:cubicBezTo>
                    <a:pt x="1534478" y="812675"/>
                    <a:pt x="1553420" y="799637"/>
                    <a:pt x="1544487" y="801661"/>
                  </a:cubicBezTo>
                  <a:cubicBezTo>
                    <a:pt x="1517419" y="817107"/>
                    <a:pt x="1519500" y="834676"/>
                    <a:pt x="1489033" y="859026"/>
                  </a:cubicBezTo>
                  <a:cubicBezTo>
                    <a:pt x="1501293" y="854538"/>
                    <a:pt x="1517716" y="839914"/>
                    <a:pt x="1532708" y="829027"/>
                  </a:cubicBezTo>
                  <a:cubicBezTo>
                    <a:pt x="1535157" y="832594"/>
                    <a:pt x="1513143" y="849413"/>
                    <a:pt x="1500487" y="861220"/>
                  </a:cubicBezTo>
                  <a:cubicBezTo>
                    <a:pt x="1491214" y="863315"/>
                    <a:pt x="1482195" y="865793"/>
                    <a:pt x="1473192" y="868341"/>
                  </a:cubicBezTo>
                  <a:cubicBezTo>
                    <a:pt x="1424887" y="909935"/>
                    <a:pt x="1483852" y="874585"/>
                    <a:pt x="1485027" y="884990"/>
                  </a:cubicBezTo>
                  <a:cubicBezTo>
                    <a:pt x="1487717" y="880332"/>
                    <a:pt x="1490817" y="876213"/>
                    <a:pt x="1494541" y="872362"/>
                  </a:cubicBezTo>
                  <a:cubicBezTo>
                    <a:pt x="1498377" y="868653"/>
                    <a:pt x="1502879" y="865255"/>
                    <a:pt x="1508259" y="861815"/>
                  </a:cubicBezTo>
                  <a:cubicBezTo>
                    <a:pt x="1519032" y="854963"/>
                    <a:pt x="1533359" y="848068"/>
                    <a:pt x="1553236" y="838965"/>
                  </a:cubicBezTo>
                  <a:cubicBezTo>
                    <a:pt x="1534053" y="852797"/>
                    <a:pt x="1528772" y="859904"/>
                    <a:pt x="1523520" y="866614"/>
                  </a:cubicBezTo>
                  <a:cubicBezTo>
                    <a:pt x="1520887" y="869969"/>
                    <a:pt x="1518282" y="873225"/>
                    <a:pt x="1513950" y="877189"/>
                  </a:cubicBezTo>
                  <a:cubicBezTo>
                    <a:pt x="1509604" y="881139"/>
                    <a:pt x="1503516" y="885740"/>
                    <a:pt x="1494371" y="892380"/>
                  </a:cubicBezTo>
                  <a:cubicBezTo>
                    <a:pt x="1501010" y="890568"/>
                    <a:pt x="1507735" y="888643"/>
                    <a:pt x="1514573" y="887142"/>
                  </a:cubicBezTo>
                  <a:cubicBezTo>
                    <a:pt x="1530570" y="874287"/>
                    <a:pt x="1540537" y="864703"/>
                    <a:pt x="1537295" y="862239"/>
                  </a:cubicBezTo>
                  <a:cubicBezTo>
                    <a:pt x="1569729" y="838795"/>
                    <a:pt x="1591942" y="839843"/>
                    <a:pt x="1621346" y="823421"/>
                  </a:cubicBezTo>
                  <a:cubicBezTo>
                    <a:pt x="1590101" y="830938"/>
                    <a:pt x="1597562" y="812916"/>
                    <a:pt x="1525700" y="845421"/>
                  </a:cubicBezTo>
                  <a:cubicBezTo>
                    <a:pt x="1553519" y="828546"/>
                    <a:pt x="1580616" y="813397"/>
                    <a:pt x="1608321" y="796805"/>
                  </a:cubicBezTo>
                  <a:cubicBezTo>
                    <a:pt x="1610941" y="802256"/>
                    <a:pt x="1621403" y="798702"/>
                    <a:pt x="1634767" y="792997"/>
                  </a:cubicBezTo>
                  <a:cubicBezTo>
                    <a:pt x="1648414" y="787688"/>
                    <a:pt x="1665120" y="780468"/>
                    <a:pt x="1679631" y="777750"/>
                  </a:cubicBezTo>
                  <a:cubicBezTo>
                    <a:pt x="1676106" y="769524"/>
                    <a:pt x="1690263" y="760549"/>
                    <a:pt x="1650043" y="773531"/>
                  </a:cubicBezTo>
                  <a:cubicBezTo>
                    <a:pt x="1659514" y="767004"/>
                    <a:pt x="1665941" y="766778"/>
                    <a:pt x="1673487" y="764300"/>
                  </a:cubicBezTo>
                  <a:cubicBezTo>
                    <a:pt x="1678711" y="759076"/>
                    <a:pt x="1684246" y="753683"/>
                    <a:pt x="1678527" y="753683"/>
                  </a:cubicBezTo>
                  <a:cubicBezTo>
                    <a:pt x="1693137" y="743589"/>
                    <a:pt x="1706487" y="751007"/>
                    <a:pt x="1710494" y="752762"/>
                  </a:cubicBezTo>
                  <a:cubicBezTo>
                    <a:pt x="1756363" y="725467"/>
                    <a:pt x="1722428" y="736128"/>
                    <a:pt x="1704364" y="739271"/>
                  </a:cubicBezTo>
                  <a:cubicBezTo>
                    <a:pt x="1719710" y="731512"/>
                    <a:pt x="1735014" y="723811"/>
                    <a:pt x="1750587" y="715572"/>
                  </a:cubicBezTo>
                  <a:cubicBezTo>
                    <a:pt x="1766159" y="707261"/>
                    <a:pt x="1782143" y="698739"/>
                    <a:pt x="1799075" y="689706"/>
                  </a:cubicBezTo>
                  <a:cubicBezTo>
                    <a:pt x="1790255" y="686351"/>
                    <a:pt x="1774144" y="695185"/>
                    <a:pt x="1758812" y="705223"/>
                  </a:cubicBezTo>
                  <a:cubicBezTo>
                    <a:pt x="1743423" y="715189"/>
                    <a:pt x="1728077" y="725184"/>
                    <a:pt x="1719115" y="721999"/>
                  </a:cubicBezTo>
                  <a:cubicBezTo>
                    <a:pt x="1733173" y="714552"/>
                    <a:pt x="1744796" y="712415"/>
                    <a:pt x="1761417" y="699900"/>
                  </a:cubicBezTo>
                  <a:cubicBezTo>
                    <a:pt x="1765183" y="694718"/>
                    <a:pt x="1763314" y="692184"/>
                    <a:pt x="1759859" y="690386"/>
                  </a:cubicBezTo>
                  <a:cubicBezTo>
                    <a:pt x="1746792" y="694435"/>
                    <a:pt x="1742517" y="702037"/>
                    <a:pt x="1747656" y="702320"/>
                  </a:cubicBezTo>
                  <a:cubicBezTo>
                    <a:pt x="1738185" y="708748"/>
                    <a:pt x="1731729" y="708946"/>
                    <a:pt x="1724297" y="711339"/>
                  </a:cubicBezTo>
                  <a:cubicBezTo>
                    <a:pt x="1719696" y="712174"/>
                    <a:pt x="1715010" y="713009"/>
                    <a:pt x="1710423" y="713844"/>
                  </a:cubicBezTo>
                  <a:cubicBezTo>
                    <a:pt x="1727199" y="703269"/>
                    <a:pt x="1743933" y="692722"/>
                    <a:pt x="1759661" y="684525"/>
                  </a:cubicBezTo>
                  <a:cubicBezTo>
                    <a:pt x="1775715" y="676838"/>
                    <a:pt x="1790623" y="671302"/>
                    <a:pt x="1803237" y="669943"/>
                  </a:cubicBezTo>
                  <a:cubicBezTo>
                    <a:pt x="1773648" y="687965"/>
                    <a:pt x="1801878" y="684709"/>
                    <a:pt x="1818484" y="677545"/>
                  </a:cubicBezTo>
                  <a:cubicBezTo>
                    <a:pt x="1829725" y="669448"/>
                    <a:pt x="1809225" y="674742"/>
                    <a:pt x="1800462" y="675096"/>
                  </a:cubicBezTo>
                  <a:cubicBezTo>
                    <a:pt x="1820027" y="662893"/>
                    <a:pt x="1831933" y="664776"/>
                    <a:pt x="1853608" y="648750"/>
                  </a:cubicBezTo>
                  <a:cubicBezTo>
                    <a:pt x="1848979" y="649359"/>
                    <a:pt x="1844264" y="649982"/>
                    <a:pt x="1839649" y="650590"/>
                  </a:cubicBezTo>
                  <a:cubicBezTo>
                    <a:pt x="1825039" y="654611"/>
                    <a:pt x="1829852" y="658051"/>
                    <a:pt x="1810146" y="669023"/>
                  </a:cubicBezTo>
                  <a:cubicBezTo>
                    <a:pt x="1815242" y="659283"/>
                    <a:pt x="1793766" y="670651"/>
                    <a:pt x="1775107" y="673808"/>
                  </a:cubicBezTo>
                  <a:cubicBezTo>
                    <a:pt x="1789618" y="664974"/>
                    <a:pt x="1804143" y="656154"/>
                    <a:pt x="1797673" y="656239"/>
                  </a:cubicBezTo>
                  <a:cubicBezTo>
                    <a:pt x="1833392" y="642266"/>
                    <a:pt x="1859228" y="646301"/>
                    <a:pt x="1896943" y="628689"/>
                  </a:cubicBezTo>
                  <a:cubicBezTo>
                    <a:pt x="1835218" y="654922"/>
                    <a:pt x="1932761" y="627160"/>
                    <a:pt x="1915899" y="640907"/>
                  </a:cubicBezTo>
                  <a:cubicBezTo>
                    <a:pt x="1926206" y="634550"/>
                    <a:pt x="1927239" y="632073"/>
                    <a:pt x="1923176" y="631209"/>
                  </a:cubicBezTo>
                  <a:cubicBezTo>
                    <a:pt x="1921166" y="630799"/>
                    <a:pt x="1917910" y="630841"/>
                    <a:pt x="1913974" y="631167"/>
                  </a:cubicBezTo>
                  <a:cubicBezTo>
                    <a:pt x="1910109" y="631606"/>
                    <a:pt x="1905565" y="632313"/>
                    <a:pt x="1900921" y="633078"/>
                  </a:cubicBezTo>
                  <a:cubicBezTo>
                    <a:pt x="1904758" y="631011"/>
                    <a:pt x="1908396" y="629284"/>
                    <a:pt x="1911950" y="627712"/>
                  </a:cubicBezTo>
                  <a:cubicBezTo>
                    <a:pt x="1915560" y="626254"/>
                    <a:pt x="1919113" y="624994"/>
                    <a:pt x="1922652" y="623706"/>
                  </a:cubicBezTo>
                  <a:cubicBezTo>
                    <a:pt x="1929745" y="621129"/>
                    <a:pt x="1936880" y="618496"/>
                    <a:pt x="1944893" y="614390"/>
                  </a:cubicBezTo>
                  <a:cubicBezTo>
                    <a:pt x="1933355" y="611587"/>
                    <a:pt x="1912304" y="623649"/>
                    <a:pt x="1899746" y="623522"/>
                  </a:cubicBezTo>
                  <a:cubicBezTo>
                    <a:pt x="1938622" y="598265"/>
                    <a:pt x="1963708" y="598096"/>
                    <a:pt x="1998011" y="581263"/>
                  </a:cubicBezTo>
                  <a:cubicBezTo>
                    <a:pt x="1967884" y="577582"/>
                    <a:pt x="2077871" y="543265"/>
                    <a:pt x="2030742" y="549777"/>
                  </a:cubicBezTo>
                  <a:cubicBezTo>
                    <a:pt x="2039902" y="545304"/>
                    <a:pt x="2046428" y="542444"/>
                    <a:pt x="2051383" y="540887"/>
                  </a:cubicBezTo>
                  <a:cubicBezTo>
                    <a:pt x="2056381" y="539414"/>
                    <a:pt x="2059679" y="539018"/>
                    <a:pt x="2062228" y="539159"/>
                  </a:cubicBezTo>
                  <a:cubicBezTo>
                    <a:pt x="2067338" y="539443"/>
                    <a:pt x="2069448" y="541892"/>
                    <a:pt x="2076130" y="542345"/>
                  </a:cubicBezTo>
                  <a:cubicBezTo>
                    <a:pt x="2081963" y="537319"/>
                    <a:pt x="2070495" y="537659"/>
                    <a:pt x="2093005" y="527409"/>
                  </a:cubicBezTo>
                  <a:cubicBezTo>
                    <a:pt x="2097734" y="527239"/>
                    <a:pt x="2102406" y="527055"/>
                    <a:pt x="2107120" y="526885"/>
                  </a:cubicBezTo>
                  <a:cubicBezTo>
                    <a:pt x="2109626" y="520104"/>
                    <a:pt x="2069150" y="530679"/>
                    <a:pt x="2060868" y="523912"/>
                  </a:cubicBezTo>
                  <a:cubicBezTo>
                    <a:pt x="2100310" y="504871"/>
                    <a:pt x="2161568" y="489808"/>
                    <a:pt x="2178953" y="471842"/>
                  </a:cubicBezTo>
                  <a:cubicBezTo>
                    <a:pt x="2165093" y="468657"/>
                    <a:pt x="2136935" y="486311"/>
                    <a:pt x="2122962" y="483253"/>
                  </a:cubicBezTo>
                  <a:cubicBezTo>
                    <a:pt x="2177523" y="463985"/>
                    <a:pt x="2107063" y="469549"/>
                    <a:pt x="2076130" y="470724"/>
                  </a:cubicBezTo>
                  <a:cubicBezTo>
                    <a:pt x="2044517" y="489454"/>
                    <a:pt x="2090938" y="472961"/>
                    <a:pt x="2108408" y="474221"/>
                  </a:cubicBezTo>
                  <a:cubicBezTo>
                    <a:pt x="2082826" y="482319"/>
                    <a:pt x="2063190" y="486339"/>
                    <a:pt x="2094506" y="484357"/>
                  </a:cubicBezTo>
                  <a:cubicBezTo>
                    <a:pt x="2047702" y="507094"/>
                    <a:pt x="2073199" y="479487"/>
                    <a:pt x="2034536" y="501289"/>
                  </a:cubicBezTo>
                  <a:cubicBezTo>
                    <a:pt x="2021427" y="500482"/>
                    <a:pt x="2017718" y="496759"/>
                    <a:pt x="2012734" y="493248"/>
                  </a:cubicBezTo>
                  <a:cubicBezTo>
                    <a:pt x="2030855" y="484527"/>
                    <a:pt x="2032200" y="486537"/>
                    <a:pt x="2032526" y="488902"/>
                  </a:cubicBezTo>
                  <a:cubicBezTo>
                    <a:pt x="2032936" y="491422"/>
                    <a:pt x="2032653" y="494933"/>
                    <a:pt x="2048354" y="491110"/>
                  </a:cubicBezTo>
                  <a:cubicBezTo>
                    <a:pt x="2076243" y="475835"/>
                    <a:pt x="2014702" y="488845"/>
                    <a:pt x="2029765" y="477618"/>
                  </a:cubicBezTo>
                  <a:cubicBezTo>
                    <a:pt x="2019572" y="478581"/>
                    <a:pt x="2004764" y="488321"/>
                    <a:pt x="1991456" y="495032"/>
                  </a:cubicBezTo>
                  <a:cubicBezTo>
                    <a:pt x="1987237" y="493290"/>
                    <a:pt x="1990111" y="488930"/>
                    <a:pt x="2008331" y="479062"/>
                  </a:cubicBezTo>
                  <a:cubicBezTo>
                    <a:pt x="1997105" y="482573"/>
                    <a:pt x="1985949" y="486042"/>
                    <a:pt x="1976549" y="486651"/>
                  </a:cubicBezTo>
                  <a:cubicBezTo>
                    <a:pt x="1967559" y="494536"/>
                    <a:pt x="1954364" y="503965"/>
                    <a:pt x="1974071" y="501346"/>
                  </a:cubicBezTo>
                  <a:cubicBezTo>
                    <a:pt x="1953175" y="509713"/>
                    <a:pt x="1934360" y="514540"/>
                    <a:pt x="1914455" y="521237"/>
                  </a:cubicBezTo>
                  <a:cubicBezTo>
                    <a:pt x="1921322" y="510817"/>
                    <a:pt x="1869096" y="522298"/>
                    <a:pt x="1898401" y="503554"/>
                  </a:cubicBezTo>
                  <a:cubicBezTo>
                    <a:pt x="1932506" y="497566"/>
                    <a:pt x="1907292" y="519354"/>
                    <a:pt x="1952680" y="503271"/>
                  </a:cubicBezTo>
                  <a:cubicBezTo>
                    <a:pt x="1960494" y="493177"/>
                    <a:pt x="1937928" y="494182"/>
                    <a:pt x="1908849" y="497707"/>
                  </a:cubicBezTo>
                  <a:cubicBezTo>
                    <a:pt x="1938084" y="479756"/>
                    <a:pt x="1949608" y="490247"/>
                    <a:pt x="1975912" y="477038"/>
                  </a:cubicBezTo>
                  <a:cubicBezTo>
                    <a:pt x="1981659" y="478652"/>
                    <a:pt x="1966044" y="482177"/>
                    <a:pt x="1955143" y="488548"/>
                  </a:cubicBezTo>
                  <a:cubicBezTo>
                    <a:pt x="1965449" y="488250"/>
                    <a:pt x="1978672" y="483324"/>
                    <a:pt x="1992348" y="477675"/>
                  </a:cubicBezTo>
                  <a:cubicBezTo>
                    <a:pt x="1999186" y="474844"/>
                    <a:pt x="2006165" y="471956"/>
                    <a:pt x="2012904" y="469167"/>
                  </a:cubicBezTo>
                  <a:cubicBezTo>
                    <a:pt x="2019714" y="466576"/>
                    <a:pt x="2026452" y="464551"/>
                    <a:pt x="2032597" y="463150"/>
                  </a:cubicBezTo>
                  <a:cubicBezTo>
                    <a:pt x="1996723" y="477661"/>
                    <a:pt x="2051128" y="468515"/>
                    <a:pt x="2051270" y="476627"/>
                  </a:cubicBezTo>
                  <a:cubicBezTo>
                    <a:pt x="2108946" y="450479"/>
                    <a:pt x="2088008" y="476316"/>
                    <a:pt x="2150044" y="443910"/>
                  </a:cubicBezTo>
                  <a:cubicBezTo>
                    <a:pt x="2110390" y="464735"/>
                    <a:pt x="2159218" y="460757"/>
                    <a:pt x="2182379" y="466930"/>
                  </a:cubicBezTo>
                  <a:cubicBezTo>
                    <a:pt x="2193351" y="465486"/>
                    <a:pt x="2199212" y="462130"/>
                    <a:pt x="2199382" y="459540"/>
                  </a:cubicBezTo>
                  <a:cubicBezTo>
                    <a:pt x="2199566" y="456977"/>
                    <a:pt x="2193832" y="454769"/>
                    <a:pt x="2182238" y="457275"/>
                  </a:cubicBezTo>
                  <a:cubicBezTo>
                    <a:pt x="2212746" y="447265"/>
                    <a:pt x="2229961" y="456779"/>
                    <a:pt x="2270720" y="433901"/>
                  </a:cubicBezTo>
                  <a:cubicBezTo>
                    <a:pt x="2255204" y="435671"/>
                    <a:pt x="2231306" y="448441"/>
                    <a:pt x="2221099" y="442948"/>
                  </a:cubicBezTo>
                  <a:cubicBezTo>
                    <a:pt x="2246851" y="436067"/>
                    <a:pt x="2266671" y="433108"/>
                    <a:pt x="2235369" y="433491"/>
                  </a:cubicBezTo>
                  <a:cubicBezTo>
                    <a:pt x="2277643" y="417691"/>
                    <a:pt x="2302857" y="431976"/>
                    <a:pt x="2284693" y="443712"/>
                  </a:cubicBezTo>
                  <a:cubicBezTo>
                    <a:pt x="2292522" y="442863"/>
                    <a:pt x="2302432" y="439153"/>
                    <a:pt x="2309496" y="439267"/>
                  </a:cubicBezTo>
                  <a:cubicBezTo>
                    <a:pt x="2312611" y="428946"/>
                    <a:pt x="2289011" y="425350"/>
                    <a:pt x="2345342" y="401538"/>
                  </a:cubicBezTo>
                  <a:cubicBezTo>
                    <a:pt x="2350863" y="403308"/>
                    <a:pt x="2337641" y="409834"/>
                    <a:pt x="2345045" y="411165"/>
                  </a:cubicBezTo>
                  <a:cubicBezTo>
                    <a:pt x="2379546" y="395634"/>
                    <a:pt x="2349886" y="394120"/>
                    <a:pt x="2417628" y="376989"/>
                  </a:cubicBezTo>
                  <a:cubicBezTo>
                    <a:pt x="2381514" y="384309"/>
                    <a:pt x="2389371" y="384804"/>
                    <a:pt x="2396463" y="375701"/>
                  </a:cubicBezTo>
                  <a:cubicBezTo>
                    <a:pt x="2368192" y="375475"/>
                    <a:pt x="2391976" y="388386"/>
                    <a:pt x="2363732" y="388202"/>
                  </a:cubicBezTo>
                  <a:cubicBezTo>
                    <a:pt x="2368970" y="376749"/>
                    <a:pt x="2379631" y="359279"/>
                    <a:pt x="2448293" y="340507"/>
                  </a:cubicBezTo>
                  <a:cubicBezTo>
                    <a:pt x="2465593" y="340733"/>
                    <a:pt x="2412687" y="355301"/>
                    <a:pt x="2400696" y="361629"/>
                  </a:cubicBezTo>
                  <a:cubicBezTo>
                    <a:pt x="2428629" y="355018"/>
                    <a:pt x="2453772" y="351776"/>
                    <a:pt x="2475871" y="351889"/>
                  </a:cubicBezTo>
                  <a:cubicBezTo>
                    <a:pt x="2500901" y="342078"/>
                    <a:pt x="2503123" y="338482"/>
                    <a:pt x="2502656" y="335806"/>
                  </a:cubicBezTo>
                  <a:cubicBezTo>
                    <a:pt x="2502161" y="333088"/>
                    <a:pt x="2498961" y="331248"/>
                    <a:pt x="2513600" y="326109"/>
                  </a:cubicBezTo>
                  <a:cubicBezTo>
                    <a:pt x="2545581" y="330866"/>
                    <a:pt x="2584584" y="327694"/>
                    <a:pt x="2628329" y="319554"/>
                  </a:cubicBezTo>
                  <a:cubicBezTo>
                    <a:pt x="2655171" y="310224"/>
                    <a:pt x="2601147" y="323008"/>
                    <a:pt x="2600383" y="316312"/>
                  </a:cubicBezTo>
                  <a:cubicBezTo>
                    <a:pt x="2680725" y="302325"/>
                    <a:pt x="2662292" y="294298"/>
                    <a:pt x="2744149" y="283382"/>
                  </a:cubicBezTo>
                  <a:cubicBezTo>
                    <a:pt x="2740496" y="290518"/>
                    <a:pt x="2724102" y="298672"/>
                    <a:pt x="2699030" y="306572"/>
                  </a:cubicBezTo>
                  <a:cubicBezTo>
                    <a:pt x="2692772" y="308554"/>
                    <a:pt x="2685949" y="310522"/>
                    <a:pt x="2678658" y="312447"/>
                  </a:cubicBezTo>
                  <a:cubicBezTo>
                    <a:pt x="2671353" y="314316"/>
                    <a:pt x="2663580" y="316255"/>
                    <a:pt x="2655497" y="318549"/>
                  </a:cubicBezTo>
                  <a:cubicBezTo>
                    <a:pt x="2639258" y="322909"/>
                    <a:pt x="2621350" y="327114"/>
                    <a:pt x="2602223" y="331021"/>
                  </a:cubicBezTo>
                  <a:cubicBezTo>
                    <a:pt x="2576967" y="338595"/>
                    <a:pt x="2622114" y="335438"/>
                    <a:pt x="2626078" y="338624"/>
                  </a:cubicBezTo>
                  <a:cubicBezTo>
                    <a:pt x="2629886" y="334603"/>
                    <a:pt x="2638253" y="330554"/>
                    <a:pt x="2649282" y="326562"/>
                  </a:cubicBezTo>
                  <a:cubicBezTo>
                    <a:pt x="2654803" y="324566"/>
                    <a:pt x="2660975" y="322569"/>
                    <a:pt x="2667587" y="320616"/>
                  </a:cubicBezTo>
                  <a:cubicBezTo>
                    <a:pt x="2674269" y="318917"/>
                    <a:pt x="2681376" y="317261"/>
                    <a:pt x="2688681" y="315632"/>
                  </a:cubicBezTo>
                  <a:cubicBezTo>
                    <a:pt x="2717901" y="309134"/>
                    <a:pt x="2750179" y="303188"/>
                    <a:pt x="2770424" y="297426"/>
                  </a:cubicBezTo>
                  <a:cubicBezTo>
                    <a:pt x="2797478" y="299677"/>
                    <a:pt x="2751822" y="309233"/>
                    <a:pt x="2789565" y="310394"/>
                  </a:cubicBezTo>
                  <a:cubicBezTo>
                    <a:pt x="2765455" y="313268"/>
                    <a:pt x="2731804" y="309885"/>
                    <a:pt x="2767324" y="316340"/>
                  </a:cubicBezTo>
                  <a:cubicBezTo>
                    <a:pt x="2749670" y="320389"/>
                    <a:pt x="2742846" y="313905"/>
                    <a:pt x="2724244" y="318889"/>
                  </a:cubicBezTo>
                  <a:cubicBezTo>
                    <a:pt x="2749174" y="319299"/>
                    <a:pt x="2716259" y="330483"/>
                    <a:pt x="2703574" y="339629"/>
                  </a:cubicBezTo>
                  <a:cubicBezTo>
                    <a:pt x="2724937" y="335764"/>
                    <a:pt x="2760089" y="319384"/>
                    <a:pt x="2816973" y="315109"/>
                  </a:cubicBezTo>
                  <a:cubicBezTo>
                    <a:pt x="2834556" y="311499"/>
                    <a:pt x="2836736" y="309488"/>
                    <a:pt x="2837274" y="307662"/>
                  </a:cubicBezTo>
                  <a:cubicBezTo>
                    <a:pt x="2837812" y="305779"/>
                    <a:pt x="2836694" y="303995"/>
                    <a:pt x="2847836" y="301532"/>
                  </a:cubicBezTo>
                  <a:cubicBezTo>
                    <a:pt x="2838506" y="300909"/>
                    <a:pt x="2829658" y="300045"/>
                    <a:pt x="2821008" y="299423"/>
                  </a:cubicBezTo>
                  <a:cubicBezTo>
                    <a:pt x="2812329" y="298630"/>
                    <a:pt x="2803764" y="297851"/>
                    <a:pt x="2795086" y="297058"/>
                  </a:cubicBezTo>
                  <a:cubicBezTo>
                    <a:pt x="2777658" y="295600"/>
                    <a:pt x="2759537" y="294779"/>
                    <a:pt x="2738344" y="296987"/>
                  </a:cubicBezTo>
                  <a:cubicBezTo>
                    <a:pt x="2746909" y="291141"/>
                    <a:pt x="2775620" y="283227"/>
                    <a:pt x="2773525" y="278498"/>
                  </a:cubicBezTo>
                  <a:cubicBezTo>
                    <a:pt x="2755701" y="274704"/>
                    <a:pt x="2721865" y="286455"/>
                    <a:pt x="2709138" y="277720"/>
                  </a:cubicBezTo>
                  <a:cubicBezTo>
                    <a:pt x="2734083" y="272099"/>
                    <a:pt x="2828270" y="270910"/>
                    <a:pt x="2783718" y="260717"/>
                  </a:cubicBezTo>
                  <a:cubicBezTo>
                    <a:pt x="2792538" y="259528"/>
                    <a:pt x="2801259" y="258339"/>
                    <a:pt x="2809894" y="257178"/>
                  </a:cubicBezTo>
                  <a:cubicBezTo>
                    <a:pt x="2818516" y="256003"/>
                    <a:pt x="2827095" y="255068"/>
                    <a:pt x="2835674" y="254573"/>
                  </a:cubicBezTo>
                  <a:cubicBezTo>
                    <a:pt x="2852762" y="253468"/>
                    <a:pt x="2869652" y="252378"/>
                    <a:pt x="2886513" y="251302"/>
                  </a:cubicBezTo>
                  <a:cubicBezTo>
                    <a:pt x="2907720" y="246404"/>
                    <a:pt x="2842923" y="249674"/>
                    <a:pt x="2863153" y="241492"/>
                  </a:cubicBezTo>
                  <a:cubicBezTo>
                    <a:pt x="2877650" y="238816"/>
                    <a:pt x="2885423" y="242072"/>
                    <a:pt x="2895347" y="243403"/>
                  </a:cubicBezTo>
                  <a:cubicBezTo>
                    <a:pt x="2904372" y="246811"/>
                    <a:pt x="2926919" y="238353"/>
                    <a:pt x="2940472" y="237788"/>
                  </a:cubicBezTo>
                  <a:cubicBezTo>
                    <a:pt x="2944989" y="237599"/>
                    <a:pt x="2948507" y="238288"/>
                    <a:pt x="2950192" y="240585"/>
                  </a:cubicBezTo>
                  <a:cubicBezTo>
                    <a:pt x="2938257" y="243615"/>
                    <a:pt x="2928531" y="244535"/>
                    <a:pt x="2920561" y="243941"/>
                  </a:cubicBezTo>
                  <a:cubicBezTo>
                    <a:pt x="2924822" y="247466"/>
                    <a:pt x="2917389" y="248117"/>
                    <a:pt x="2925544" y="254785"/>
                  </a:cubicBezTo>
                  <a:cubicBezTo>
                    <a:pt x="2911132" y="257390"/>
                    <a:pt x="2903303" y="254134"/>
                    <a:pt x="2893492" y="252775"/>
                  </a:cubicBezTo>
                  <a:cubicBezTo>
                    <a:pt x="2880185" y="256597"/>
                    <a:pt x="2901321" y="258523"/>
                    <a:pt x="2909660" y="261184"/>
                  </a:cubicBezTo>
                  <a:cubicBezTo>
                    <a:pt x="2945874" y="252761"/>
                    <a:pt x="2944146" y="264214"/>
                    <a:pt x="2939531" y="272595"/>
                  </a:cubicBezTo>
                  <a:cubicBezTo>
                    <a:pt x="2920108" y="274846"/>
                    <a:pt x="2903997" y="273911"/>
                    <a:pt x="2889500" y="271490"/>
                  </a:cubicBezTo>
                  <a:cubicBezTo>
                    <a:pt x="2863762" y="280778"/>
                    <a:pt x="2925487" y="273926"/>
                    <a:pt x="2930641" y="280480"/>
                  </a:cubicBezTo>
                  <a:cubicBezTo>
                    <a:pt x="2871634" y="284685"/>
                    <a:pt x="2898405" y="287375"/>
                    <a:pt x="2877112" y="298078"/>
                  </a:cubicBezTo>
                  <a:cubicBezTo>
                    <a:pt x="2909985" y="298927"/>
                    <a:pt x="2995438" y="285832"/>
                    <a:pt x="2959974" y="277167"/>
                  </a:cubicBezTo>
                  <a:cubicBezTo>
                    <a:pt x="2979624" y="275115"/>
                    <a:pt x="2995438" y="275582"/>
                    <a:pt x="3009680" y="278980"/>
                  </a:cubicBezTo>
                  <a:cubicBezTo>
                    <a:pt x="3032133" y="269084"/>
                    <a:pt x="3070457" y="263662"/>
                    <a:pt x="3106770" y="265842"/>
                  </a:cubicBezTo>
                  <a:cubicBezTo>
                    <a:pt x="3125032" y="259853"/>
                    <a:pt x="3060999" y="259754"/>
                    <a:pt x="3052746" y="251104"/>
                  </a:cubicBezTo>
                  <a:cubicBezTo>
                    <a:pt x="3024517" y="256342"/>
                    <a:pt x="3062967" y="270429"/>
                    <a:pt x="2993866" y="269962"/>
                  </a:cubicBezTo>
                  <a:cubicBezTo>
                    <a:pt x="2965637" y="264568"/>
                    <a:pt x="3000548" y="267130"/>
                    <a:pt x="3021006" y="262303"/>
                  </a:cubicBezTo>
                  <a:cubicBezTo>
                    <a:pt x="3014139" y="260490"/>
                    <a:pt x="3007273" y="258678"/>
                    <a:pt x="3000520" y="256894"/>
                  </a:cubicBezTo>
                  <a:cubicBezTo>
                    <a:pt x="2989166" y="254997"/>
                    <a:pt x="2957723" y="261934"/>
                    <a:pt x="2966671" y="263846"/>
                  </a:cubicBezTo>
                  <a:cubicBezTo>
                    <a:pt x="2934647" y="267682"/>
                    <a:pt x="2970946" y="252647"/>
                    <a:pt x="2929890" y="250864"/>
                  </a:cubicBezTo>
                  <a:cubicBezTo>
                    <a:pt x="2944203" y="249604"/>
                    <a:pt x="2958530" y="248344"/>
                    <a:pt x="2952669" y="245979"/>
                  </a:cubicBezTo>
                  <a:cubicBezTo>
                    <a:pt x="2965439" y="245993"/>
                    <a:pt x="2978463" y="246022"/>
                    <a:pt x="2991205" y="246050"/>
                  </a:cubicBezTo>
                  <a:cubicBezTo>
                    <a:pt x="3003946" y="246546"/>
                    <a:pt x="3016362" y="247607"/>
                    <a:pt x="3027730" y="249349"/>
                  </a:cubicBezTo>
                  <a:cubicBezTo>
                    <a:pt x="3024202" y="246747"/>
                    <a:pt x="3028739" y="244541"/>
                    <a:pt x="3037267" y="242889"/>
                  </a:cubicBezTo>
                  <a:lnTo>
                    <a:pt x="3066604" y="240148"/>
                  </a:lnTo>
                  <a:lnTo>
                    <a:pt x="3070284" y="233936"/>
                  </a:lnTo>
                  <a:cubicBezTo>
                    <a:pt x="3068594" y="232856"/>
                    <a:pt x="3064007" y="232743"/>
                    <a:pt x="3056709" y="233309"/>
                  </a:cubicBezTo>
                  <a:cubicBezTo>
                    <a:pt x="3049418" y="233876"/>
                    <a:pt x="3039409" y="235122"/>
                    <a:pt x="3026909" y="236764"/>
                  </a:cubicBezTo>
                  <a:cubicBezTo>
                    <a:pt x="3020651" y="237599"/>
                    <a:pt x="3013771" y="238505"/>
                    <a:pt x="3006296" y="239496"/>
                  </a:cubicBezTo>
                  <a:cubicBezTo>
                    <a:pt x="2998807" y="240459"/>
                    <a:pt x="2990723" y="241478"/>
                    <a:pt x="2982115" y="243050"/>
                  </a:cubicBezTo>
                  <a:cubicBezTo>
                    <a:pt x="2975617" y="240246"/>
                    <a:pt x="2975985" y="237684"/>
                    <a:pt x="2980147" y="235221"/>
                  </a:cubicBezTo>
                  <a:cubicBezTo>
                    <a:pt x="2984310" y="232715"/>
                    <a:pt x="2992266" y="230280"/>
                    <a:pt x="3001001" y="228312"/>
                  </a:cubicBezTo>
                  <a:cubicBezTo>
                    <a:pt x="3018428" y="224079"/>
                    <a:pt x="3038730" y="219704"/>
                    <a:pt x="3037031" y="212725"/>
                  </a:cubicBezTo>
                  <a:close/>
                  <a:moveTo>
                    <a:pt x="3242876" y="212668"/>
                  </a:moveTo>
                  <a:cubicBezTo>
                    <a:pt x="3257175" y="211635"/>
                    <a:pt x="3256028" y="214155"/>
                    <a:pt x="3249686" y="214863"/>
                  </a:cubicBezTo>
                  <a:cubicBezTo>
                    <a:pt x="3268755" y="215075"/>
                    <a:pt x="3286126" y="216562"/>
                    <a:pt x="3302393" y="218813"/>
                  </a:cubicBezTo>
                  <a:cubicBezTo>
                    <a:pt x="3318673" y="221064"/>
                    <a:pt x="3333850" y="223923"/>
                    <a:pt x="3348602" y="228100"/>
                  </a:cubicBezTo>
                  <a:cubicBezTo>
                    <a:pt x="3330226" y="224716"/>
                    <a:pt x="3322878" y="226854"/>
                    <a:pt x="3323869" y="230917"/>
                  </a:cubicBezTo>
                  <a:cubicBezTo>
                    <a:pt x="3324846" y="234966"/>
                    <a:pt x="3334105" y="241252"/>
                    <a:pt x="3348772" y="248514"/>
                  </a:cubicBezTo>
                  <a:cubicBezTo>
                    <a:pt x="3365859" y="242781"/>
                    <a:pt x="3355893" y="234400"/>
                    <a:pt x="3378019" y="229133"/>
                  </a:cubicBezTo>
                  <a:cubicBezTo>
                    <a:pt x="3432185" y="232276"/>
                    <a:pt x="3344029" y="236736"/>
                    <a:pt x="3394371" y="245584"/>
                  </a:cubicBezTo>
                  <a:cubicBezTo>
                    <a:pt x="3408373" y="247693"/>
                    <a:pt x="3427371" y="246561"/>
                    <a:pt x="3436617" y="251742"/>
                  </a:cubicBezTo>
                  <a:cubicBezTo>
                    <a:pt x="3442917" y="245187"/>
                    <a:pt x="3418651" y="244338"/>
                    <a:pt x="3397671" y="236636"/>
                  </a:cubicBezTo>
                  <a:cubicBezTo>
                    <a:pt x="3414121" y="232078"/>
                    <a:pt x="3451977" y="229728"/>
                    <a:pt x="3440211" y="222324"/>
                  </a:cubicBezTo>
                  <a:cubicBezTo>
                    <a:pt x="3470623" y="224348"/>
                    <a:pt x="3435271" y="232191"/>
                    <a:pt x="3479159" y="237514"/>
                  </a:cubicBezTo>
                  <a:cubicBezTo>
                    <a:pt x="3462553" y="239312"/>
                    <a:pt x="3453295" y="236283"/>
                    <a:pt x="3438457" y="237033"/>
                  </a:cubicBezTo>
                  <a:cubicBezTo>
                    <a:pt x="3416259" y="240020"/>
                    <a:pt x="3462311" y="240119"/>
                    <a:pt x="3446413" y="245301"/>
                  </a:cubicBezTo>
                  <a:cubicBezTo>
                    <a:pt x="3467649" y="244380"/>
                    <a:pt x="3462609" y="240742"/>
                    <a:pt x="3485571" y="240020"/>
                  </a:cubicBezTo>
                  <a:cubicBezTo>
                    <a:pt x="3499091" y="244296"/>
                    <a:pt x="3482895" y="247679"/>
                    <a:pt x="3504939" y="247764"/>
                  </a:cubicBezTo>
                  <a:cubicBezTo>
                    <a:pt x="3509979" y="259231"/>
                    <a:pt x="3420407" y="238916"/>
                    <a:pt x="3472193" y="255409"/>
                  </a:cubicBezTo>
                  <a:cubicBezTo>
                    <a:pt x="3458191" y="254446"/>
                    <a:pt x="3444135" y="253554"/>
                    <a:pt x="3449499" y="256768"/>
                  </a:cubicBezTo>
                  <a:cubicBezTo>
                    <a:pt x="3438371" y="257377"/>
                    <a:pt x="3432767" y="254191"/>
                    <a:pt x="3425235" y="252436"/>
                  </a:cubicBezTo>
                  <a:cubicBezTo>
                    <a:pt x="3425575" y="257292"/>
                    <a:pt x="3399327" y="263167"/>
                    <a:pt x="3402511" y="253866"/>
                  </a:cubicBezTo>
                  <a:cubicBezTo>
                    <a:pt x="3374467" y="257249"/>
                    <a:pt x="3395773" y="265545"/>
                    <a:pt x="3396043" y="271746"/>
                  </a:cubicBezTo>
                  <a:cubicBezTo>
                    <a:pt x="3378319" y="279150"/>
                    <a:pt x="3389799" y="256980"/>
                    <a:pt x="3357181" y="256754"/>
                  </a:cubicBezTo>
                  <a:cubicBezTo>
                    <a:pt x="3377115" y="272836"/>
                    <a:pt x="3324535" y="259628"/>
                    <a:pt x="3344439" y="272185"/>
                  </a:cubicBezTo>
                  <a:cubicBezTo>
                    <a:pt x="3330141" y="272468"/>
                    <a:pt x="3322949" y="268915"/>
                    <a:pt x="3313393" y="266338"/>
                  </a:cubicBezTo>
                  <a:cubicBezTo>
                    <a:pt x="3326970" y="264215"/>
                    <a:pt x="3338125" y="262601"/>
                    <a:pt x="3341098" y="260265"/>
                  </a:cubicBezTo>
                  <a:cubicBezTo>
                    <a:pt x="3344057" y="257929"/>
                    <a:pt x="3338847" y="253611"/>
                    <a:pt x="3319551" y="248118"/>
                  </a:cubicBezTo>
                  <a:cubicBezTo>
                    <a:pt x="3288887" y="246971"/>
                    <a:pt x="3227233" y="247325"/>
                    <a:pt x="3239181" y="236552"/>
                  </a:cubicBezTo>
                  <a:cubicBezTo>
                    <a:pt x="3264409" y="234442"/>
                    <a:pt x="3271445" y="245796"/>
                    <a:pt x="3294975" y="244947"/>
                  </a:cubicBezTo>
                  <a:cubicBezTo>
                    <a:pt x="3315460" y="238675"/>
                    <a:pt x="3257019" y="231200"/>
                    <a:pt x="3241899" y="227449"/>
                  </a:cubicBezTo>
                  <a:cubicBezTo>
                    <a:pt x="3285489" y="232729"/>
                    <a:pt x="3295300" y="225566"/>
                    <a:pt x="3256326" y="217015"/>
                  </a:cubicBezTo>
                  <a:cubicBezTo>
                    <a:pt x="3241914" y="218176"/>
                    <a:pt x="3237369" y="219832"/>
                    <a:pt x="3240087" y="221800"/>
                  </a:cubicBezTo>
                  <a:cubicBezTo>
                    <a:pt x="3224061" y="229530"/>
                    <a:pt x="3229101" y="214891"/>
                    <a:pt x="3242876" y="212668"/>
                  </a:cubicBezTo>
                  <a:close/>
                  <a:moveTo>
                    <a:pt x="4609573" y="212115"/>
                  </a:moveTo>
                  <a:cubicBezTo>
                    <a:pt x="4627391" y="215285"/>
                    <a:pt x="4683325" y="239967"/>
                    <a:pt x="4706483" y="244692"/>
                  </a:cubicBezTo>
                  <a:cubicBezTo>
                    <a:pt x="4715543" y="259981"/>
                    <a:pt x="4626623" y="215868"/>
                    <a:pt x="4607087" y="217651"/>
                  </a:cubicBezTo>
                  <a:cubicBezTo>
                    <a:pt x="4601931" y="212392"/>
                    <a:pt x="4603635" y="211058"/>
                    <a:pt x="4609573" y="212115"/>
                  </a:cubicBezTo>
                  <a:close/>
                  <a:moveTo>
                    <a:pt x="3743643" y="210544"/>
                  </a:moveTo>
                  <a:cubicBezTo>
                    <a:pt x="3751443" y="210855"/>
                    <a:pt x="3759059" y="211153"/>
                    <a:pt x="3766719" y="211464"/>
                  </a:cubicBezTo>
                  <a:cubicBezTo>
                    <a:pt x="3755591" y="215173"/>
                    <a:pt x="3756951" y="220086"/>
                    <a:pt x="3786667" y="226839"/>
                  </a:cubicBezTo>
                  <a:cubicBezTo>
                    <a:pt x="3749277" y="222224"/>
                    <a:pt x="3799563" y="240458"/>
                    <a:pt x="3795585" y="247593"/>
                  </a:cubicBezTo>
                  <a:cubicBezTo>
                    <a:pt x="3840349" y="253086"/>
                    <a:pt x="3784401" y="237697"/>
                    <a:pt x="3829123" y="243176"/>
                  </a:cubicBezTo>
                  <a:cubicBezTo>
                    <a:pt x="3868975" y="258423"/>
                    <a:pt x="3769097" y="244620"/>
                    <a:pt x="3808963" y="259811"/>
                  </a:cubicBezTo>
                  <a:cubicBezTo>
                    <a:pt x="3790021" y="259046"/>
                    <a:pt x="3770895" y="258268"/>
                    <a:pt x="3751853" y="257489"/>
                  </a:cubicBezTo>
                  <a:cubicBezTo>
                    <a:pt x="3739721" y="251232"/>
                    <a:pt x="3775227" y="254714"/>
                    <a:pt x="3749857" y="245739"/>
                  </a:cubicBezTo>
                  <a:cubicBezTo>
                    <a:pt x="3764297" y="246772"/>
                    <a:pt x="3770965" y="251883"/>
                    <a:pt x="3779899" y="255691"/>
                  </a:cubicBezTo>
                  <a:cubicBezTo>
                    <a:pt x="3775835" y="234583"/>
                    <a:pt x="3741773" y="230378"/>
                    <a:pt x="3743643" y="210544"/>
                  </a:cubicBezTo>
                  <a:close/>
                  <a:moveTo>
                    <a:pt x="2898843" y="210233"/>
                  </a:moveTo>
                  <a:cubicBezTo>
                    <a:pt x="2910438" y="212710"/>
                    <a:pt x="2922018" y="215188"/>
                    <a:pt x="2933627" y="217665"/>
                  </a:cubicBezTo>
                  <a:cubicBezTo>
                    <a:pt x="2918932" y="224178"/>
                    <a:pt x="2916653" y="226245"/>
                    <a:pt x="2904251" y="235872"/>
                  </a:cubicBezTo>
                  <a:cubicBezTo>
                    <a:pt x="2874535" y="234159"/>
                    <a:pt x="2849831" y="237202"/>
                    <a:pt x="2840218" y="246843"/>
                  </a:cubicBezTo>
                  <a:cubicBezTo>
                    <a:pt x="2822904" y="256343"/>
                    <a:pt x="2838604" y="240529"/>
                    <a:pt x="2823640" y="238547"/>
                  </a:cubicBezTo>
                  <a:cubicBezTo>
                    <a:pt x="2828652" y="249915"/>
                    <a:pt x="2759225" y="244394"/>
                    <a:pt x="2720449" y="250850"/>
                  </a:cubicBezTo>
                  <a:cubicBezTo>
                    <a:pt x="2707198" y="257206"/>
                    <a:pt x="2717589" y="261043"/>
                    <a:pt x="2740170" y="263648"/>
                  </a:cubicBezTo>
                  <a:cubicBezTo>
                    <a:pt x="2664146" y="275979"/>
                    <a:pt x="2721454" y="248755"/>
                    <a:pt x="2685070" y="245343"/>
                  </a:cubicBezTo>
                  <a:cubicBezTo>
                    <a:pt x="2708047" y="246036"/>
                    <a:pt x="2737183" y="246164"/>
                    <a:pt x="2765780" y="243800"/>
                  </a:cubicBezTo>
                  <a:cubicBezTo>
                    <a:pt x="2794406" y="241506"/>
                    <a:pt x="2822409" y="236225"/>
                    <a:pt x="2843899" y="228142"/>
                  </a:cubicBezTo>
                  <a:cubicBezTo>
                    <a:pt x="2849038" y="230917"/>
                    <a:pt x="2834782" y="234838"/>
                    <a:pt x="2842186" y="237471"/>
                  </a:cubicBezTo>
                  <a:cubicBezTo>
                    <a:pt x="2856754" y="240005"/>
                    <a:pt x="2873728" y="225905"/>
                    <a:pt x="2906247" y="226500"/>
                  </a:cubicBezTo>
                  <a:cubicBezTo>
                    <a:pt x="2892713" y="225763"/>
                    <a:pt x="2877253" y="226655"/>
                    <a:pt x="2857872" y="231030"/>
                  </a:cubicBezTo>
                  <a:cubicBezTo>
                    <a:pt x="2841506" y="226089"/>
                    <a:pt x="2916100" y="217312"/>
                    <a:pt x="2852790" y="220228"/>
                  </a:cubicBezTo>
                  <a:cubicBezTo>
                    <a:pt x="2837486" y="215868"/>
                    <a:pt x="2882279" y="217892"/>
                    <a:pt x="2898843" y="210233"/>
                  </a:cubicBezTo>
                  <a:close/>
                  <a:moveTo>
                    <a:pt x="2459816" y="206071"/>
                  </a:moveTo>
                  <a:cubicBezTo>
                    <a:pt x="2448321" y="210332"/>
                    <a:pt x="2436966" y="214536"/>
                    <a:pt x="2425514" y="218784"/>
                  </a:cubicBezTo>
                  <a:cubicBezTo>
                    <a:pt x="2433725" y="209341"/>
                    <a:pt x="2406288" y="219732"/>
                    <a:pt x="2380933" y="226188"/>
                  </a:cubicBezTo>
                  <a:cubicBezTo>
                    <a:pt x="2377818" y="219024"/>
                    <a:pt x="2446480" y="202857"/>
                    <a:pt x="2459816" y="206071"/>
                  </a:cubicBezTo>
                  <a:close/>
                  <a:moveTo>
                    <a:pt x="3209281" y="201838"/>
                  </a:moveTo>
                  <a:cubicBezTo>
                    <a:pt x="3276924" y="207020"/>
                    <a:pt x="3170589" y="210049"/>
                    <a:pt x="3176649" y="211465"/>
                  </a:cubicBezTo>
                  <a:cubicBezTo>
                    <a:pt x="3128076" y="196628"/>
                    <a:pt x="3181335" y="206581"/>
                    <a:pt x="3209281" y="201838"/>
                  </a:cubicBezTo>
                  <a:close/>
                  <a:moveTo>
                    <a:pt x="3948425" y="194660"/>
                  </a:moveTo>
                  <a:cubicBezTo>
                    <a:pt x="3978935" y="197845"/>
                    <a:pt x="4002731" y="203933"/>
                    <a:pt x="4019565" y="213078"/>
                  </a:cubicBezTo>
                  <a:cubicBezTo>
                    <a:pt x="3997663" y="209822"/>
                    <a:pt x="4002507" y="213716"/>
                    <a:pt x="4008635" y="217835"/>
                  </a:cubicBezTo>
                  <a:cubicBezTo>
                    <a:pt x="3974871" y="208888"/>
                    <a:pt x="3949203" y="210615"/>
                    <a:pt x="3980647" y="223979"/>
                  </a:cubicBezTo>
                  <a:cubicBezTo>
                    <a:pt x="3965173" y="222550"/>
                    <a:pt x="3949685" y="221120"/>
                    <a:pt x="3934255" y="219704"/>
                  </a:cubicBezTo>
                  <a:cubicBezTo>
                    <a:pt x="3956595" y="215867"/>
                    <a:pt x="3941375" y="202432"/>
                    <a:pt x="3948425" y="194660"/>
                  </a:cubicBezTo>
                  <a:close/>
                  <a:moveTo>
                    <a:pt x="3329928" y="185571"/>
                  </a:moveTo>
                  <a:cubicBezTo>
                    <a:pt x="3353202" y="191559"/>
                    <a:pt x="3409477" y="194179"/>
                    <a:pt x="3399411" y="201526"/>
                  </a:cubicBezTo>
                  <a:cubicBezTo>
                    <a:pt x="3385411" y="200578"/>
                    <a:pt x="3336794" y="189139"/>
                    <a:pt x="3340022" y="199502"/>
                  </a:cubicBezTo>
                  <a:cubicBezTo>
                    <a:pt x="3313407" y="203664"/>
                    <a:pt x="3316805" y="187949"/>
                    <a:pt x="3290118" y="192791"/>
                  </a:cubicBezTo>
                  <a:cubicBezTo>
                    <a:pt x="3286367" y="188233"/>
                    <a:pt x="3312656" y="188516"/>
                    <a:pt x="3320018" y="192466"/>
                  </a:cubicBezTo>
                  <a:cubicBezTo>
                    <a:pt x="3327309" y="190285"/>
                    <a:pt x="3334869" y="188445"/>
                    <a:pt x="3329928" y="185571"/>
                  </a:cubicBezTo>
                  <a:close/>
                  <a:moveTo>
                    <a:pt x="4161589" y="183165"/>
                  </a:moveTo>
                  <a:cubicBezTo>
                    <a:pt x="4202659" y="191362"/>
                    <a:pt x="4195963" y="202150"/>
                    <a:pt x="4215003" y="206581"/>
                  </a:cubicBezTo>
                  <a:cubicBezTo>
                    <a:pt x="4232333" y="220186"/>
                    <a:pt x="4183107" y="200295"/>
                    <a:pt x="4192027" y="208181"/>
                  </a:cubicBezTo>
                  <a:cubicBezTo>
                    <a:pt x="4219335" y="221998"/>
                    <a:pt x="4213631" y="208379"/>
                    <a:pt x="4250115" y="219223"/>
                  </a:cubicBezTo>
                  <a:cubicBezTo>
                    <a:pt x="4237203" y="209356"/>
                    <a:pt x="4219521" y="201045"/>
                    <a:pt x="4197209" y="194335"/>
                  </a:cubicBezTo>
                  <a:cubicBezTo>
                    <a:pt x="4182187" y="185048"/>
                    <a:pt x="4235843" y="200295"/>
                    <a:pt x="4249547" y="201314"/>
                  </a:cubicBezTo>
                  <a:cubicBezTo>
                    <a:pt x="4254035" y="216887"/>
                    <a:pt x="4262063" y="212541"/>
                    <a:pt x="4302679" y="238321"/>
                  </a:cubicBezTo>
                  <a:cubicBezTo>
                    <a:pt x="4316511" y="240119"/>
                    <a:pt x="4297655" y="229912"/>
                    <a:pt x="4290687" y="224136"/>
                  </a:cubicBezTo>
                  <a:cubicBezTo>
                    <a:pt x="4339247" y="244805"/>
                    <a:pt x="4344641" y="252677"/>
                    <a:pt x="4343367" y="258538"/>
                  </a:cubicBezTo>
                  <a:cubicBezTo>
                    <a:pt x="4342023" y="264498"/>
                    <a:pt x="4334079" y="268136"/>
                    <a:pt x="4354693" y="281430"/>
                  </a:cubicBezTo>
                  <a:cubicBezTo>
                    <a:pt x="4328049" y="280425"/>
                    <a:pt x="4279533" y="248231"/>
                    <a:pt x="4303047" y="268065"/>
                  </a:cubicBezTo>
                  <a:cubicBezTo>
                    <a:pt x="4268731" y="253299"/>
                    <a:pt x="4245117" y="234909"/>
                    <a:pt x="4215571" y="218572"/>
                  </a:cubicBezTo>
                  <a:cubicBezTo>
                    <a:pt x="4204783" y="226528"/>
                    <a:pt x="4201357" y="242851"/>
                    <a:pt x="4251587" y="266961"/>
                  </a:cubicBezTo>
                  <a:cubicBezTo>
                    <a:pt x="4240007" y="264753"/>
                    <a:pt x="4228595" y="262572"/>
                    <a:pt x="4217213" y="260392"/>
                  </a:cubicBezTo>
                  <a:cubicBezTo>
                    <a:pt x="4221091" y="256605"/>
                    <a:pt x="4217481" y="251827"/>
                    <a:pt x="4209755" y="246637"/>
                  </a:cubicBezTo>
                  <a:lnTo>
                    <a:pt x="4193341" y="238351"/>
                  </a:lnTo>
                  <a:lnTo>
                    <a:pt x="4192245" y="242163"/>
                  </a:lnTo>
                  <a:cubicBezTo>
                    <a:pt x="4181339" y="248390"/>
                    <a:pt x="4116713" y="233050"/>
                    <a:pt x="4072045" y="223314"/>
                  </a:cubicBezTo>
                  <a:cubicBezTo>
                    <a:pt x="4028385" y="213432"/>
                    <a:pt x="4097175" y="223031"/>
                    <a:pt x="4106871" y="228226"/>
                  </a:cubicBezTo>
                  <a:cubicBezTo>
                    <a:pt x="4114983" y="228807"/>
                    <a:pt x="4112307" y="226018"/>
                    <a:pt x="4123917" y="227688"/>
                  </a:cubicBezTo>
                  <a:cubicBezTo>
                    <a:pt x="4103687" y="222280"/>
                    <a:pt x="4080865" y="217835"/>
                    <a:pt x="4059827" y="212724"/>
                  </a:cubicBezTo>
                  <a:cubicBezTo>
                    <a:pt x="4038775" y="207713"/>
                    <a:pt x="4019551" y="201498"/>
                    <a:pt x="4006171" y="194221"/>
                  </a:cubicBezTo>
                  <a:cubicBezTo>
                    <a:pt x="4020697" y="195000"/>
                    <a:pt x="4028907" y="199134"/>
                    <a:pt x="4037503" y="202956"/>
                  </a:cubicBezTo>
                  <a:cubicBezTo>
                    <a:pt x="4046095" y="206778"/>
                    <a:pt x="4055055" y="210445"/>
                    <a:pt x="4071027" y="211394"/>
                  </a:cubicBezTo>
                  <a:cubicBezTo>
                    <a:pt x="4091767" y="213871"/>
                    <a:pt x="4057719" y="199558"/>
                    <a:pt x="4070035" y="199487"/>
                  </a:cubicBezTo>
                  <a:cubicBezTo>
                    <a:pt x="4097443" y="213192"/>
                    <a:pt x="4110807" y="208279"/>
                    <a:pt x="4092799" y="196783"/>
                  </a:cubicBezTo>
                  <a:cubicBezTo>
                    <a:pt x="4123379" y="203296"/>
                    <a:pt x="4133035" y="219322"/>
                    <a:pt x="4099863" y="212512"/>
                  </a:cubicBezTo>
                  <a:cubicBezTo>
                    <a:pt x="4121553" y="222011"/>
                    <a:pt x="4174415" y="233026"/>
                    <a:pt x="4158983" y="238632"/>
                  </a:cubicBezTo>
                  <a:cubicBezTo>
                    <a:pt x="4198239" y="247662"/>
                    <a:pt x="4160863" y="232229"/>
                    <a:pt x="4180915" y="235447"/>
                  </a:cubicBezTo>
                  <a:lnTo>
                    <a:pt x="4192409" y="237881"/>
                  </a:lnTo>
                  <a:lnTo>
                    <a:pt x="4177601" y="230407"/>
                  </a:lnTo>
                  <a:cubicBezTo>
                    <a:pt x="4152403" y="219804"/>
                    <a:pt x="4124469" y="208620"/>
                    <a:pt x="4121893" y="198002"/>
                  </a:cubicBezTo>
                  <a:cubicBezTo>
                    <a:pt x="4185373" y="215910"/>
                    <a:pt x="4186323" y="200918"/>
                    <a:pt x="4161589" y="183165"/>
                  </a:cubicBezTo>
                  <a:close/>
                  <a:moveTo>
                    <a:pt x="2968018" y="180268"/>
                  </a:moveTo>
                  <a:cubicBezTo>
                    <a:pt x="3007386" y="180994"/>
                    <a:pt x="3022559" y="195358"/>
                    <a:pt x="3055506" y="197832"/>
                  </a:cubicBezTo>
                  <a:cubicBezTo>
                    <a:pt x="3065104" y="190824"/>
                    <a:pt x="3052165" y="192962"/>
                    <a:pt x="3094976" y="188474"/>
                  </a:cubicBezTo>
                  <a:cubicBezTo>
                    <a:pt x="3082164" y="198384"/>
                    <a:pt x="3087883" y="207643"/>
                    <a:pt x="3146819" y="212541"/>
                  </a:cubicBezTo>
                  <a:cubicBezTo>
                    <a:pt x="3135762" y="220823"/>
                    <a:pt x="3073216" y="208506"/>
                    <a:pt x="3046247" y="205307"/>
                  </a:cubicBezTo>
                  <a:cubicBezTo>
                    <a:pt x="3039041" y="207798"/>
                    <a:pt x="3031693" y="210304"/>
                    <a:pt x="3037016" y="212739"/>
                  </a:cubicBezTo>
                  <a:cubicBezTo>
                    <a:pt x="3018938" y="212371"/>
                    <a:pt x="3003733" y="210998"/>
                    <a:pt x="2992266" y="208860"/>
                  </a:cubicBezTo>
                  <a:cubicBezTo>
                    <a:pt x="2980813" y="206779"/>
                    <a:pt x="2973196" y="204429"/>
                    <a:pt x="2970181" y="200961"/>
                  </a:cubicBezTo>
                  <a:cubicBezTo>
                    <a:pt x="2987325" y="198327"/>
                    <a:pt x="3002671" y="198724"/>
                    <a:pt x="3014054" y="201796"/>
                  </a:cubicBezTo>
                  <a:cubicBezTo>
                    <a:pt x="3018952" y="196430"/>
                    <a:pt x="3003237" y="191815"/>
                    <a:pt x="2982214" y="188686"/>
                  </a:cubicBezTo>
                  <a:cubicBezTo>
                    <a:pt x="2961290" y="186209"/>
                    <a:pt x="2935043" y="185161"/>
                    <a:pt x="2919031" y="185034"/>
                  </a:cubicBezTo>
                  <a:cubicBezTo>
                    <a:pt x="2939085" y="181300"/>
                    <a:pt x="2954895" y="180027"/>
                    <a:pt x="2968018" y="180268"/>
                  </a:cubicBezTo>
                  <a:close/>
                  <a:moveTo>
                    <a:pt x="3552053" y="180078"/>
                  </a:moveTo>
                  <a:cubicBezTo>
                    <a:pt x="3581047" y="181522"/>
                    <a:pt x="3602693" y="197435"/>
                    <a:pt x="3597343" y="199955"/>
                  </a:cubicBezTo>
                  <a:cubicBezTo>
                    <a:pt x="3578823" y="197562"/>
                    <a:pt x="3559839" y="188671"/>
                    <a:pt x="3552053" y="180078"/>
                  </a:cubicBezTo>
                  <a:close/>
                  <a:moveTo>
                    <a:pt x="3893907" y="175109"/>
                  </a:moveTo>
                  <a:cubicBezTo>
                    <a:pt x="3933219" y="181961"/>
                    <a:pt x="3899583" y="190356"/>
                    <a:pt x="3944305" y="208916"/>
                  </a:cubicBezTo>
                  <a:cubicBezTo>
                    <a:pt x="3881659" y="188134"/>
                    <a:pt x="3944999" y="209610"/>
                    <a:pt x="3886303" y="203706"/>
                  </a:cubicBezTo>
                  <a:cubicBezTo>
                    <a:pt x="3896243" y="199020"/>
                    <a:pt x="3872003" y="195085"/>
                    <a:pt x="3855101" y="186350"/>
                  </a:cubicBezTo>
                  <a:cubicBezTo>
                    <a:pt x="3909295" y="197789"/>
                    <a:pt x="3903107" y="188077"/>
                    <a:pt x="3893907" y="175109"/>
                  </a:cubicBezTo>
                  <a:close/>
                  <a:moveTo>
                    <a:pt x="2530149" y="174047"/>
                  </a:moveTo>
                  <a:cubicBezTo>
                    <a:pt x="2563814" y="171088"/>
                    <a:pt x="2531041" y="184524"/>
                    <a:pt x="2478617" y="202984"/>
                  </a:cubicBezTo>
                  <a:cubicBezTo>
                    <a:pt x="2473945" y="196883"/>
                    <a:pt x="2518200" y="182782"/>
                    <a:pt x="2530149" y="174047"/>
                  </a:cubicBezTo>
                  <a:close/>
                  <a:moveTo>
                    <a:pt x="3517181" y="171280"/>
                  </a:moveTo>
                  <a:cubicBezTo>
                    <a:pt x="3522971" y="172650"/>
                    <a:pt x="3531079" y="174656"/>
                    <a:pt x="3539071" y="174444"/>
                  </a:cubicBezTo>
                  <a:cubicBezTo>
                    <a:pt x="3538363" y="178705"/>
                    <a:pt x="3542243" y="183618"/>
                    <a:pt x="3512059" y="183547"/>
                  </a:cubicBezTo>
                  <a:cubicBezTo>
                    <a:pt x="3532163" y="185062"/>
                    <a:pt x="3538859" y="194377"/>
                    <a:pt x="3561339" y="194547"/>
                  </a:cubicBezTo>
                  <a:cubicBezTo>
                    <a:pt x="3559939" y="199460"/>
                    <a:pt x="3512315" y="193839"/>
                    <a:pt x="3518599" y="186378"/>
                  </a:cubicBezTo>
                  <a:cubicBezTo>
                    <a:pt x="3494803" y="185543"/>
                    <a:pt x="3493315" y="188898"/>
                    <a:pt x="3496799" y="191843"/>
                  </a:cubicBezTo>
                  <a:cubicBezTo>
                    <a:pt x="3500279" y="194901"/>
                    <a:pt x="3508691" y="198851"/>
                    <a:pt x="3504825" y="201144"/>
                  </a:cubicBezTo>
                  <a:cubicBezTo>
                    <a:pt x="3421299" y="198016"/>
                    <a:pt x="3476667" y="212215"/>
                    <a:pt x="3409235" y="215486"/>
                  </a:cubicBezTo>
                  <a:cubicBezTo>
                    <a:pt x="3418791" y="218331"/>
                    <a:pt x="3435723" y="216335"/>
                    <a:pt x="3450263" y="215910"/>
                  </a:cubicBezTo>
                  <a:cubicBezTo>
                    <a:pt x="3456195" y="222210"/>
                    <a:pt x="3385537" y="222677"/>
                    <a:pt x="3379675" y="214438"/>
                  </a:cubicBezTo>
                  <a:cubicBezTo>
                    <a:pt x="3387435" y="211507"/>
                    <a:pt x="3401761" y="209171"/>
                    <a:pt x="3430571" y="208350"/>
                  </a:cubicBezTo>
                  <a:cubicBezTo>
                    <a:pt x="3409193" y="206312"/>
                    <a:pt x="3409407" y="202249"/>
                    <a:pt x="3424101" y="205845"/>
                  </a:cubicBezTo>
                  <a:cubicBezTo>
                    <a:pt x="3445251" y="198185"/>
                    <a:pt x="3379195" y="190257"/>
                    <a:pt x="3359686" y="186534"/>
                  </a:cubicBezTo>
                  <a:cubicBezTo>
                    <a:pt x="3413101" y="185770"/>
                    <a:pt x="3434111" y="184934"/>
                    <a:pt x="3453023" y="183335"/>
                  </a:cubicBezTo>
                  <a:cubicBezTo>
                    <a:pt x="3462467" y="182429"/>
                    <a:pt x="3471427" y="181551"/>
                    <a:pt x="3483631" y="180376"/>
                  </a:cubicBezTo>
                  <a:cubicBezTo>
                    <a:pt x="3489733" y="179810"/>
                    <a:pt x="3496655" y="179073"/>
                    <a:pt x="3504867" y="178493"/>
                  </a:cubicBezTo>
                  <a:cubicBezTo>
                    <a:pt x="3513093" y="178181"/>
                    <a:pt x="3522591" y="177828"/>
                    <a:pt x="3533861" y="177417"/>
                  </a:cubicBezTo>
                  <a:cubicBezTo>
                    <a:pt x="3526331" y="175152"/>
                    <a:pt x="3515767" y="174770"/>
                    <a:pt x="3509199" y="171938"/>
                  </a:cubicBezTo>
                  <a:cubicBezTo>
                    <a:pt x="3507919" y="169177"/>
                    <a:pt x="3511391" y="169910"/>
                    <a:pt x="3517181" y="171280"/>
                  </a:cubicBezTo>
                  <a:close/>
                  <a:moveTo>
                    <a:pt x="3660723" y="170296"/>
                  </a:moveTo>
                  <a:cubicBezTo>
                    <a:pt x="3677797" y="173340"/>
                    <a:pt x="3696783" y="176936"/>
                    <a:pt x="3715569" y="180050"/>
                  </a:cubicBezTo>
                  <a:cubicBezTo>
                    <a:pt x="3734355" y="183278"/>
                    <a:pt x="3752929" y="186619"/>
                    <a:pt x="3769067" y="191178"/>
                  </a:cubicBezTo>
                  <a:cubicBezTo>
                    <a:pt x="3782887" y="190810"/>
                    <a:pt x="3762883" y="183604"/>
                    <a:pt x="3755407" y="178960"/>
                  </a:cubicBezTo>
                  <a:cubicBezTo>
                    <a:pt x="3787487" y="181777"/>
                    <a:pt x="3816367" y="185260"/>
                    <a:pt x="3856815" y="198186"/>
                  </a:cubicBezTo>
                  <a:cubicBezTo>
                    <a:pt x="3808779" y="186817"/>
                    <a:pt x="3782999" y="198582"/>
                    <a:pt x="3745767" y="190243"/>
                  </a:cubicBezTo>
                  <a:cubicBezTo>
                    <a:pt x="3721161" y="191249"/>
                    <a:pt x="3784287" y="199545"/>
                    <a:pt x="3789003" y="206538"/>
                  </a:cubicBezTo>
                  <a:cubicBezTo>
                    <a:pt x="3778723" y="211607"/>
                    <a:pt x="3764339" y="203792"/>
                    <a:pt x="3730971" y="204216"/>
                  </a:cubicBezTo>
                  <a:cubicBezTo>
                    <a:pt x="3719349" y="198455"/>
                    <a:pt x="3707711" y="192678"/>
                    <a:pt x="3696047" y="186902"/>
                  </a:cubicBezTo>
                  <a:lnTo>
                    <a:pt x="3678419" y="178252"/>
                  </a:lnTo>
                  <a:close/>
                  <a:moveTo>
                    <a:pt x="4073107" y="167578"/>
                  </a:moveTo>
                  <a:cubicBezTo>
                    <a:pt x="4090859" y="168980"/>
                    <a:pt x="4100035" y="173637"/>
                    <a:pt x="4108683" y="178465"/>
                  </a:cubicBezTo>
                  <a:cubicBezTo>
                    <a:pt x="4130655" y="181976"/>
                    <a:pt x="4126125" y="177346"/>
                    <a:pt x="4149711" y="181438"/>
                  </a:cubicBezTo>
                  <a:cubicBezTo>
                    <a:pt x="4159127" y="193995"/>
                    <a:pt x="4110879" y="182938"/>
                    <a:pt x="4139135" y="197563"/>
                  </a:cubicBezTo>
                  <a:cubicBezTo>
                    <a:pt x="4126621" y="194193"/>
                    <a:pt x="4114007" y="190866"/>
                    <a:pt x="4098051" y="188729"/>
                  </a:cubicBezTo>
                  <a:cubicBezTo>
                    <a:pt x="4070871" y="175902"/>
                    <a:pt x="4100345" y="180376"/>
                    <a:pt x="4073107" y="167578"/>
                  </a:cubicBezTo>
                  <a:close/>
                  <a:moveTo>
                    <a:pt x="3762967" y="155940"/>
                  </a:moveTo>
                  <a:cubicBezTo>
                    <a:pt x="3792471" y="158149"/>
                    <a:pt x="3822229" y="160300"/>
                    <a:pt x="3835323" y="170649"/>
                  </a:cubicBezTo>
                  <a:cubicBezTo>
                    <a:pt x="3823829" y="170111"/>
                    <a:pt x="3818535" y="166360"/>
                    <a:pt x="3810903" y="163797"/>
                  </a:cubicBezTo>
                  <a:cubicBezTo>
                    <a:pt x="3799875" y="171131"/>
                    <a:pt x="3846875" y="178549"/>
                    <a:pt x="3849879" y="188827"/>
                  </a:cubicBezTo>
                  <a:cubicBezTo>
                    <a:pt x="3831939" y="187072"/>
                    <a:pt x="3824381" y="180389"/>
                    <a:pt x="3812799" y="175505"/>
                  </a:cubicBezTo>
                  <a:cubicBezTo>
                    <a:pt x="3798289" y="172178"/>
                    <a:pt x="3781967" y="169772"/>
                    <a:pt x="3764921" y="167662"/>
                  </a:cubicBezTo>
                  <a:cubicBezTo>
                    <a:pt x="3772963" y="162070"/>
                    <a:pt x="3806499" y="168568"/>
                    <a:pt x="3762967" y="155940"/>
                  </a:cubicBezTo>
                  <a:close/>
                  <a:moveTo>
                    <a:pt x="3322434" y="152774"/>
                  </a:moveTo>
                  <a:cubicBezTo>
                    <a:pt x="3334261" y="154961"/>
                    <a:pt x="3339410" y="162099"/>
                    <a:pt x="3362716" y="157172"/>
                  </a:cubicBezTo>
                  <a:cubicBezTo>
                    <a:pt x="3361923" y="164406"/>
                    <a:pt x="3329886" y="165794"/>
                    <a:pt x="3379323" y="173594"/>
                  </a:cubicBezTo>
                  <a:cubicBezTo>
                    <a:pt x="3358767" y="175619"/>
                    <a:pt x="3340277" y="171032"/>
                    <a:pt x="3327139" y="165737"/>
                  </a:cubicBezTo>
                  <a:cubicBezTo>
                    <a:pt x="3314001" y="160810"/>
                    <a:pt x="3306244" y="154737"/>
                    <a:pt x="3307461" y="152868"/>
                  </a:cubicBezTo>
                  <a:cubicBezTo>
                    <a:pt x="3313807" y="151866"/>
                    <a:pt x="3318491" y="152045"/>
                    <a:pt x="3322434" y="152774"/>
                  </a:cubicBezTo>
                  <a:close/>
                  <a:moveTo>
                    <a:pt x="4413247" y="145775"/>
                  </a:moveTo>
                  <a:cubicBezTo>
                    <a:pt x="4451385" y="168583"/>
                    <a:pt x="4529349" y="178394"/>
                    <a:pt x="4531557" y="181069"/>
                  </a:cubicBezTo>
                  <a:cubicBezTo>
                    <a:pt x="4527255" y="176553"/>
                    <a:pt x="4540279" y="181593"/>
                    <a:pt x="4543519" y="184085"/>
                  </a:cubicBezTo>
                  <a:cubicBezTo>
                    <a:pt x="4551447" y="185982"/>
                    <a:pt x="4559249" y="188233"/>
                    <a:pt x="4567091" y="190611"/>
                  </a:cubicBezTo>
                  <a:cubicBezTo>
                    <a:pt x="4565351" y="192522"/>
                    <a:pt x="4564133" y="194674"/>
                    <a:pt x="4572359" y="201243"/>
                  </a:cubicBezTo>
                  <a:cubicBezTo>
                    <a:pt x="4566795" y="198950"/>
                    <a:pt x="4560467" y="196430"/>
                    <a:pt x="4553713" y="193839"/>
                  </a:cubicBezTo>
                  <a:cubicBezTo>
                    <a:pt x="4546931" y="191376"/>
                    <a:pt x="4539655" y="189096"/>
                    <a:pt x="4532393" y="186760"/>
                  </a:cubicBezTo>
                  <a:cubicBezTo>
                    <a:pt x="4517825" y="182159"/>
                    <a:pt x="4503101" y="177870"/>
                    <a:pt x="4491211" y="174967"/>
                  </a:cubicBezTo>
                  <a:cubicBezTo>
                    <a:pt x="4467427" y="169163"/>
                    <a:pt x="4455081" y="168908"/>
                    <a:pt x="4477887" y="182626"/>
                  </a:cubicBezTo>
                  <a:cubicBezTo>
                    <a:pt x="4448511" y="178394"/>
                    <a:pt x="4444109" y="167620"/>
                    <a:pt x="4430943" y="159083"/>
                  </a:cubicBezTo>
                  <a:cubicBezTo>
                    <a:pt x="4377315" y="141599"/>
                    <a:pt x="4454867" y="178294"/>
                    <a:pt x="4401439" y="160909"/>
                  </a:cubicBezTo>
                  <a:cubicBezTo>
                    <a:pt x="4395579" y="151835"/>
                    <a:pt x="4394021" y="144558"/>
                    <a:pt x="4413247" y="145775"/>
                  </a:cubicBezTo>
                  <a:close/>
                  <a:moveTo>
                    <a:pt x="3672971" y="144034"/>
                  </a:moveTo>
                  <a:cubicBezTo>
                    <a:pt x="3684707" y="144076"/>
                    <a:pt x="3690115" y="148111"/>
                    <a:pt x="3697717" y="150518"/>
                  </a:cubicBezTo>
                  <a:cubicBezTo>
                    <a:pt x="3708999" y="151495"/>
                    <a:pt x="3706211" y="149683"/>
                    <a:pt x="3703067" y="147828"/>
                  </a:cubicBezTo>
                  <a:cubicBezTo>
                    <a:pt x="3699855" y="141995"/>
                    <a:pt x="3748597" y="165935"/>
                    <a:pt x="3748017" y="169927"/>
                  </a:cubicBezTo>
                  <a:cubicBezTo>
                    <a:pt x="3688967" y="158503"/>
                    <a:pt x="3679679" y="156110"/>
                    <a:pt x="3672971" y="144034"/>
                  </a:cubicBezTo>
                  <a:close/>
                  <a:moveTo>
                    <a:pt x="3548911" y="142265"/>
                  </a:moveTo>
                  <a:cubicBezTo>
                    <a:pt x="3588919" y="143483"/>
                    <a:pt x="3609335" y="155955"/>
                    <a:pt x="3641399" y="161717"/>
                  </a:cubicBezTo>
                  <a:cubicBezTo>
                    <a:pt x="3649187" y="159763"/>
                    <a:pt x="3638681" y="155049"/>
                    <a:pt x="3663683" y="155743"/>
                  </a:cubicBezTo>
                  <a:cubicBezTo>
                    <a:pt x="3672263" y="159480"/>
                    <a:pt x="3680911" y="163402"/>
                    <a:pt x="3689435" y="167720"/>
                  </a:cubicBezTo>
                  <a:cubicBezTo>
                    <a:pt x="3681635" y="167351"/>
                    <a:pt x="3674187" y="167026"/>
                    <a:pt x="3667039" y="166799"/>
                  </a:cubicBezTo>
                  <a:cubicBezTo>
                    <a:pt x="3659889" y="166474"/>
                    <a:pt x="3653065" y="165992"/>
                    <a:pt x="3646495" y="165355"/>
                  </a:cubicBezTo>
                  <a:cubicBezTo>
                    <a:pt x="3633371" y="164081"/>
                    <a:pt x="3621311" y="162212"/>
                    <a:pt x="3610013" y="159905"/>
                  </a:cubicBezTo>
                  <a:cubicBezTo>
                    <a:pt x="3587433" y="155304"/>
                    <a:pt x="3567867" y="148975"/>
                    <a:pt x="3548911" y="142265"/>
                  </a:cubicBezTo>
                  <a:close/>
                  <a:moveTo>
                    <a:pt x="3883515" y="142052"/>
                  </a:moveTo>
                  <a:cubicBezTo>
                    <a:pt x="3906549" y="147446"/>
                    <a:pt x="3911121" y="146710"/>
                    <a:pt x="3960727" y="151948"/>
                  </a:cubicBezTo>
                  <a:cubicBezTo>
                    <a:pt x="3975663" y="160839"/>
                    <a:pt x="3923579" y="152712"/>
                    <a:pt x="3938599" y="161617"/>
                  </a:cubicBezTo>
                  <a:cubicBezTo>
                    <a:pt x="3924075" y="158616"/>
                    <a:pt x="3903379" y="150306"/>
                    <a:pt x="3908729" y="155968"/>
                  </a:cubicBezTo>
                  <a:cubicBezTo>
                    <a:pt x="3869287" y="150546"/>
                    <a:pt x="3906647" y="149541"/>
                    <a:pt x="3883515" y="142052"/>
                  </a:cubicBezTo>
                  <a:close/>
                  <a:moveTo>
                    <a:pt x="3194373" y="141996"/>
                  </a:moveTo>
                  <a:cubicBezTo>
                    <a:pt x="3224924" y="148876"/>
                    <a:pt x="3169669" y="152033"/>
                    <a:pt x="3200248" y="158914"/>
                  </a:cubicBezTo>
                  <a:cubicBezTo>
                    <a:pt x="3226269" y="162878"/>
                    <a:pt x="3210271" y="149641"/>
                    <a:pt x="3263672" y="148834"/>
                  </a:cubicBezTo>
                  <a:cubicBezTo>
                    <a:pt x="3292878" y="154582"/>
                    <a:pt x="3263488" y="157484"/>
                    <a:pt x="3292694" y="163246"/>
                  </a:cubicBezTo>
                  <a:cubicBezTo>
                    <a:pt x="3231309" y="166332"/>
                    <a:pt x="3293260" y="154652"/>
                    <a:pt x="3247094" y="153619"/>
                  </a:cubicBezTo>
                  <a:cubicBezTo>
                    <a:pt x="3197969" y="166275"/>
                    <a:pt x="3230941" y="204599"/>
                    <a:pt x="3334968" y="202716"/>
                  </a:cubicBezTo>
                  <a:cubicBezTo>
                    <a:pt x="3339370" y="205377"/>
                    <a:pt x="3316592" y="206411"/>
                    <a:pt x="3325242" y="209441"/>
                  </a:cubicBezTo>
                  <a:cubicBezTo>
                    <a:pt x="3352664" y="215896"/>
                    <a:pt x="3343618" y="205321"/>
                    <a:pt x="3371267" y="206199"/>
                  </a:cubicBezTo>
                  <a:cubicBezTo>
                    <a:pt x="3402751" y="212994"/>
                    <a:pt x="3357350" y="212258"/>
                    <a:pt x="3338507" y="214169"/>
                  </a:cubicBezTo>
                  <a:cubicBezTo>
                    <a:pt x="3375457" y="215656"/>
                    <a:pt x="3350441" y="224277"/>
                    <a:pt x="3376377" y="223414"/>
                  </a:cubicBezTo>
                  <a:cubicBezTo>
                    <a:pt x="3368351" y="234853"/>
                    <a:pt x="3326303" y="210955"/>
                    <a:pt x="3297409" y="215429"/>
                  </a:cubicBezTo>
                  <a:cubicBezTo>
                    <a:pt x="3278452" y="210729"/>
                    <a:pt x="3323316" y="209341"/>
                    <a:pt x="3311976" y="205024"/>
                  </a:cubicBezTo>
                  <a:cubicBezTo>
                    <a:pt x="3302392" y="203339"/>
                    <a:pt x="3274460" y="206411"/>
                    <a:pt x="3277334" y="208832"/>
                  </a:cubicBezTo>
                  <a:cubicBezTo>
                    <a:pt x="3243810" y="205222"/>
                    <a:pt x="3224698" y="186563"/>
                    <a:pt x="3194628" y="177134"/>
                  </a:cubicBezTo>
                  <a:cubicBezTo>
                    <a:pt x="3148490" y="179442"/>
                    <a:pt x="3197658" y="185883"/>
                    <a:pt x="3205373" y="190541"/>
                  </a:cubicBezTo>
                  <a:cubicBezTo>
                    <a:pt x="3204156" y="194590"/>
                    <a:pt x="3192150" y="191673"/>
                    <a:pt x="3178149" y="187256"/>
                  </a:cubicBezTo>
                  <a:cubicBezTo>
                    <a:pt x="3171198" y="184949"/>
                    <a:pt x="3163638" y="182443"/>
                    <a:pt x="3156757" y="180149"/>
                  </a:cubicBezTo>
                  <a:cubicBezTo>
                    <a:pt x="3149891" y="178097"/>
                    <a:pt x="3143648" y="176355"/>
                    <a:pt x="3139174" y="175492"/>
                  </a:cubicBezTo>
                  <a:cubicBezTo>
                    <a:pt x="3149863" y="173099"/>
                    <a:pt x="3158739" y="172250"/>
                    <a:pt x="3167191" y="172179"/>
                  </a:cubicBezTo>
                  <a:cubicBezTo>
                    <a:pt x="3175629" y="171967"/>
                    <a:pt x="3183628" y="172080"/>
                    <a:pt x="3192561" y="171514"/>
                  </a:cubicBezTo>
                  <a:cubicBezTo>
                    <a:pt x="3182566" y="167054"/>
                    <a:pt x="3164501" y="167790"/>
                    <a:pt x="3147088" y="169319"/>
                  </a:cubicBezTo>
                  <a:cubicBezTo>
                    <a:pt x="3129675" y="170891"/>
                    <a:pt x="3112814" y="172080"/>
                    <a:pt x="3104857" y="166261"/>
                  </a:cubicBezTo>
                  <a:cubicBezTo>
                    <a:pt x="3118703" y="175520"/>
                    <a:pt x="3125739" y="178578"/>
                    <a:pt x="3154945" y="184751"/>
                  </a:cubicBezTo>
                  <a:cubicBezTo>
                    <a:pt x="3142034" y="185246"/>
                    <a:pt x="3129038" y="185798"/>
                    <a:pt x="3113295" y="188460"/>
                  </a:cubicBezTo>
                  <a:cubicBezTo>
                    <a:pt x="3113621" y="172547"/>
                    <a:pt x="3037866" y="185189"/>
                    <a:pt x="3039692" y="173906"/>
                  </a:cubicBezTo>
                  <a:cubicBezTo>
                    <a:pt x="3032996" y="174515"/>
                    <a:pt x="3021203" y="175194"/>
                    <a:pt x="3007994" y="175732"/>
                  </a:cubicBezTo>
                  <a:cubicBezTo>
                    <a:pt x="2994786" y="176270"/>
                    <a:pt x="2980147" y="176554"/>
                    <a:pt x="2967901" y="177332"/>
                  </a:cubicBezTo>
                  <a:cubicBezTo>
                    <a:pt x="2943367" y="178451"/>
                    <a:pt x="2927893" y="177771"/>
                    <a:pt x="2951267" y="172207"/>
                  </a:cubicBezTo>
                  <a:cubicBezTo>
                    <a:pt x="2962507" y="175350"/>
                    <a:pt x="2980246" y="172066"/>
                    <a:pt x="2990822" y="176129"/>
                  </a:cubicBezTo>
                  <a:cubicBezTo>
                    <a:pt x="2985145" y="161037"/>
                    <a:pt x="3091040" y="164959"/>
                    <a:pt x="3056242" y="153477"/>
                  </a:cubicBezTo>
                  <a:cubicBezTo>
                    <a:pt x="3058578" y="145238"/>
                    <a:pt x="3105636" y="162722"/>
                    <a:pt x="3123460" y="166191"/>
                  </a:cubicBezTo>
                  <a:cubicBezTo>
                    <a:pt x="3121110" y="159438"/>
                    <a:pt x="3144568" y="152571"/>
                    <a:pt x="3103130" y="145875"/>
                  </a:cubicBezTo>
                  <a:cubicBezTo>
                    <a:pt x="3105112" y="143525"/>
                    <a:pt x="3121704" y="146187"/>
                    <a:pt x="3140831" y="147446"/>
                  </a:cubicBezTo>
                  <a:cubicBezTo>
                    <a:pt x="3150387" y="147914"/>
                    <a:pt x="3160622" y="148579"/>
                    <a:pt x="3170037" y="148098"/>
                  </a:cubicBezTo>
                  <a:cubicBezTo>
                    <a:pt x="3179451" y="147560"/>
                    <a:pt x="3188045" y="145833"/>
                    <a:pt x="3194373" y="141996"/>
                  </a:cubicBezTo>
                  <a:close/>
                  <a:moveTo>
                    <a:pt x="2530743" y="140184"/>
                  </a:moveTo>
                  <a:cubicBezTo>
                    <a:pt x="2505472" y="144148"/>
                    <a:pt x="2472486" y="155771"/>
                    <a:pt x="2441539" y="166247"/>
                  </a:cubicBezTo>
                  <a:cubicBezTo>
                    <a:pt x="2434177" y="160329"/>
                    <a:pt x="2502131" y="138881"/>
                    <a:pt x="2530743" y="140184"/>
                  </a:cubicBezTo>
                  <a:close/>
                  <a:moveTo>
                    <a:pt x="3859801" y="139971"/>
                  </a:moveTo>
                  <a:cubicBezTo>
                    <a:pt x="3899299" y="150518"/>
                    <a:pt x="3824395" y="148819"/>
                    <a:pt x="3869543" y="167139"/>
                  </a:cubicBezTo>
                  <a:cubicBezTo>
                    <a:pt x="3852001" y="162000"/>
                    <a:pt x="3837433" y="157795"/>
                    <a:pt x="3826731" y="153265"/>
                  </a:cubicBezTo>
                  <a:cubicBezTo>
                    <a:pt x="3816027" y="148777"/>
                    <a:pt x="3809191" y="144331"/>
                    <a:pt x="3807051" y="140311"/>
                  </a:cubicBezTo>
                  <a:cubicBezTo>
                    <a:pt x="3840661" y="143312"/>
                    <a:pt x="3856913" y="146271"/>
                    <a:pt x="3859801" y="139971"/>
                  </a:cubicBezTo>
                  <a:close/>
                  <a:moveTo>
                    <a:pt x="3352452" y="139412"/>
                  </a:moveTo>
                  <a:cubicBezTo>
                    <a:pt x="3359495" y="141748"/>
                    <a:pt x="3368913" y="153269"/>
                    <a:pt x="3392729" y="158164"/>
                  </a:cubicBezTo>
                  <a:cubicBezTo>
                    <a:pt x="3376631" y="157229"/>
                    <a:pt x="3362688" y="154893"/>
                    <a:pt x="3349479" y="152062"/>
                  </a:cubicBezTo>
                  <a:cubicBezTo>
                    <a:pt x="3342882" y="150646"/>
                    <a:pt x="3336455" y="149103"/>
                    <a:pt x="3330041" y="147560"/>
                  </a:cubicBezTo>
                  <a:cubicBezTo>
                    <a:pt x="3323628" y="146102"/>
                    <a:pt x="3317229" y="144941"/>
                    <a:pt x="3310646" y="143723"/>
                  </a:cubicBezTo>
                  <a:cubicBezTo>
                    <a:pt x="3329291" y="140736"/>
                    <a:pt x="3352509" y="145450"/>
                    <a:pt x="3345756" y="140722"/>
                  </a:cubicBezTo>
                  <a:cubicBezTo>
                    <a:pt x="3348021" y="138874"/>
                    <a:pt x="3350105" y="138633"/>
                    <a:pt x="3352452" y="139412"/>
                  </a:cubicBezTo>
                  <a:close/>
                  <a:moveTo>
                    <a:pt x="2665704" y="135908"/>
                  </a:moveTo>
                  <a:cubicBezTo>
                    <a:pt x="2671154" y="138414"/>
                    <a:pt x="2656629" y="143128"/>
                    <a:pt x="2664147" y="145407"/>
                  </a:cubicBezTo>
                  <a:cubicBezTo>
                    <a:pt x="2650952" y="147630"/>
                    <a:pt x="2639159" y="150023"/>
                    <a:pt x="2628655" y="152486"/>
                  </a:cubicBezTo>
                  <a:cubicBezTo>
                    <a:pt x="2618178" y="155020"/>
                    <a:pt x="2609118" y="158191"/>
                    <a:pt x="2601162" y="161009"/>
                  </a:cubicBezTo>
                  <a:cubicBezTo>
                    <a:pt x="2585291" y="166799"/>
                    <a:pt x="2574121" y="172490"/>
                    <a:pt x="2566717" y="177601"/>
                  </a:cubicBezTo>
                  <a:cubicBezTo>
                    <a:pt x="2572394" y="172929"/>
                    <a:pt x="2543301" y="173778"/>
                    <a:pt x="2579643" y="164293"/>
                  </a:cubicBezTo>
                  <a:cubicBezTo>
                    <a:pt x="2575537" y="162976"/>
                    <a:pt x="2568189" y="165086"/>
                    <a:pt x="2560658" y="167294"/>
                  </a:cubicBezTo>
                  <a:cubicBezTo>
                    <a:pt x="2564820" y="165213"/>
                    <a:pt x="2583862" y="160655"/>
                    <a:pt x="2605395" y="154794"/>
                  </a:cubicBezTo>
                  <a:cubicBezTo>
                    <a:pt x="2610760" y="153279"/>
                    <a:pt x="2616310" y="151722"/>
                    <a:pt x="2621831" y="150164"/>
                  </a:cubicBezTo>
                  <a:cubicBezTo>
                    <a:pt x="2627366" y="148664"/>
                    <a:pt x="2632874" y="147163"/>
                    <a:pt x="2638197" y="145719"/>
                  </a:cubicBezTo>
                  <a:cubicBezTo>
                    <a:pt x="2648786" y="142661"/>
                    <a:pt x="2658470" y="139376"/>
                    <a:pt x="2665704" y="135908"/>
                  </a:cubicBezTo>
                  <a:close/>
                  <a:moveTo>
                    <a:pt x="3520893" y="125163"/>
                  </a:moveTo>
                  <a:cubicBezTo>
                    <a:pt x="3536141" y="128079"/>
                    <a:pt x="3536551" y="144756"/>
                    <a:pt x="3551643" y="153874"/>
                  </a:cubicBezTo>
                  <a:cubicBezTo>
                    <a:pt x="3590971" y="160273"/>
                    <a:pt x="3579319" y="158376"/>
                    <a:pt x="3619315" y="167719"/>
                  </a:cubicBezTo>
                  <a:cubicBezTo>
                    <a:pt x="3596223" y="164435"/>
                    <a:pt x="3598319" y="166785"/>
                    <a:pt x="3584275" y="168059"/>
                  </a:cubicBezTo>
                  <a:cubicBezTo>
                    <a:pt x="3668453" y="172391"/>
                    <a:pt x="3609149" y="186279"/>
                    <a:pt x="3670789" y="190611"/>
                  </a:cubicBezTo>
                  <a:cubicBezTo>
                    <a:pt x="3678377" y="196204"/>
                    <a:pt x="3630879" y="193202"/>
                    <a:pt x="3661629" y="202305"/>
                  </a:cubicBezTo>
                  <a:cubicBezTo>
                    <a:pt x="3640067" y="197195"/>
                    <a:pt x="3614103" y="194675"/>
                    <a:pt x="3594779" y="188346"/>
                  </a:cubicBezTo>
                  <a:cubicBezTo>
                    <a:pt x="3607507" y="189762"/>
                    <a:pt x="3620291" y="191135"/>
                    <a:pt x="3635963" y="190852"/>
                  </a:cubicBezTo>
                  <a:cubicBezTo>
                    <a:pt x="3603911" y="182613"/>
                    <a:pt x="3605127" y="180319"/>
                    <a:pt x="3627087" y="176384"/>
                  </a:cubicBezTo>
                  <a:cubicBezTo>
                    <a:pt x="3576035" y="175860"/>
                    <a:pt x="3558439" y="168130"/>
                    <a:pt x="3544691" y="157993"/>
                  </a:cubicBezTo>
                  <a:cubicBezTo>
                    <a:pt x="3537825" y="152925"/>
                    <a:pt x="3531935" y="147276"/>
                    <a:pt x="3523329" y="141670"/>
                  </a:cubicBezTo>
                  <a:cubicBezTo>
                    <a:pt x="3514707" y="136092"/>
                    <a:pt x="3503367" y="130302"/>
                    <a:pt x="3485529" y="126409"/>
                  </a:cubicBezTo>
                  <a:cubicBezTo>
                    <a:pt x="3499659" y="127272"/>
                    <a:pt x="3528171" y="129637"/>
                    <a:pt x="3520893" y="125163"/>
                  </a:cubicBezTo>
                  <a:close/>
                  <a:moveTo>
                    <a:pt x="3259748" y="124413"/>
                  </a:moveTo>
                  <a:cubicBezTo>
                    <a:pt x="3284439" y="126458"/>
                    <a:pt x="3324792" y="141121"/>
                    <a:pt x="3273582" y="141897"/>
                  </a:cubicBezTo>
                  <a:cubicBezTo>
                    <a:pt x="3270666" y="138485"/>
                    <a:pt x="3262540" y="125602"/>
                    <a:pt x="3244249" y="127556"/>
                  </a:cubicBezTo>
                  <a:cubicBezTo>
                    <a:pt x="3245028" y="124452"/>
                    <a:pt x="3251518" y="123732"/>
                    <a:pt x="3259748" y="124413"/>
                  </a:cubicBezTo>
                  <a:close/>
                  <a:moveTo>
                    <a:pt x="3689545" y="120412"/>
                  </a:moveTo>
                  <a:cubicBezTo>
                    <a:pt x="3693443" y="121193"/>
                    <a:pt x="3699631" y="124037"/>
                    <a:pt x="3711407" y="130613"/>
                  </a:cubicBezTo>
                  <a:cubicBezTo>
                    <a:pt x="3727149" y="129990"/>
                    <a:pt x="3701001" y="121043"/>
                    <a:pt x="3745795" y="126111"/>
                  </a:cubicBezTo>
                  <a:cubicBezTo>
                    <a:pt x="3739069" y="134308"/>
                    <a:pt x="3789795" y="142335"/>
                    <a:pt x="3767271" y="147361"/>
                  </a:cubicBezTo>
                  <a:cubicBezTo>
                    <a:pt x="3799365" y="140736"/>
                    <a:pt x="3752307" y="134422"/>
                    <a:pt x="3787811" y="130755"/>
                  </a:cubicBezTo>
                  <a:cubicBezTo>
                    <a:pt x="3825443" y="139093"/>
                    <a:pt x="3787557" y="148253"/>
                    <a:pt x="3780111" y="153732"/>
                  </a:cubicBezTo>
                  <a:cubicBezTo>
                    <a:pt x="3733747" y="152330"/>
                    <a:pt x="3727971" y="134846"/>
                    <a:pt x="3701851" y="141939"/>
                  </a:cubicBezTo>
                  <a:cubicBezTo>
                    <a:pt x="3656491" y="137451"/>
                    <a:pt x="3702163" y="136163"/>
                    <a:pt x="3694235" y="132907"/>
                  </a:cubicBezTo>
                  <a:cubicBezTo>
                    <a:pt x="3681917" y="128801"/>
                    <a:pt x="3671923" y="130656"/>
                    <a:pt x="3661671" y="131449"/>
                  </a:cubicBezTo>
                  <a:cubicBezTo>
                    <a:pt x="3651407" y="132185"/>
                    <a:pt x="3640903" y="131817"/>
                    <a:pt x="3627313" y="123974"/>
                  </a:cubicBezTo>
                  <a:cubicBezTo>
                    <a:pt x="3686773" y="134283"/>
                    <a:pt x="3677851" y="118067"/>
                    <a:pt x="3689545" y="120412"/>
                  </a:cubicBezTo>
                  <a:close/>
                  <a:moveTo>
                    <a:pt x="3357308" y="119557"/>
                  </a:moveTo>
                  <a:cubicBezTo>
                    <a:pt x="3368591" y="123719"/>
                    <a:pt x="3379889" y="127881"/>
                    <a:pt x="3391087" y="132001"/>
                  </a:cubicBezTo>
                  <a:cubicBezTo>
                    <a:pt x="3408967" y="129425"/>
                    <a:pt x="3448139" y="121780"/>
                    <a:pt x="3486945" y="132143"/>
                  </a:cubicBezTo>
                  <a:cubicBezTo>
                    <a:pt x="3427951" y="127145"/>
                    <a:pt x="3437991" y="140368"/>
                    <a:pt x="3448155" y="143157"/>
                  </a:cubicBezTo>
                  <a:cubicBezTo>
                    <a:pt x="3427485" y="147503"/>
                    <a:pt x="3375033" y="124045"/>
                    <a:pt x="3406291" y="142761"/>
                  </a:cubicBezTo>
                  <a:cubicBezTo>
                    <a:pt x="3360295" y="137395"/>
                    <a:pt x="3379323" y="125163"/>
                    <a:pt x="3321986" y="122034"/>
                  </a:cubicBezTo>
                  <a:cubicBezTo>
                    <a:pt x="3333751" y="120888"/>
                    <a:pt x="3345628" y="120392"/>
                    <a:pt x="3357308" y="119557"/>
                  </a:cubicBezTo>
                  <a:close/>
                  <a:moveTo>
                    <a:pt x="3047649" y="116555"/>
                  </a:moveTo>
                  <a:cubicBezTo>
                    <a:pt x="3038518" y="125304"/>
                    <a:pt x="3024644" y="128164"/>
                    <a:pt x="3078002" y="129311"/>
                  </a:cubicBezTo>
                  <a:cubicBezTo>
                    <a:pt x="3077252" y="134011"/>
                    <a:pt x="3010189" y="129367"/>
                    <a:pt x="2993413" y="122558"/>
                  </a:cubicBezTo>
                  <a:cubicBezTo>
                    <a:pt x="3015003" y="117673"/>
                    <a:pt x="3029372" y="118608"/>
                    <a:pt x="3047649" y="116555"/>
                  </a:cubicBezTo>
                  <a:close/>
                  <a:moveTo>
                    <a:pt x="3294747" y="113242"/>
                  </a:moveTo>
                  <a:cubicBezTo>
                    <a:pt x="3315927" y="117999"/>
                    <a:pt x="3288079" y="120335"/>
                    <a:pt x="3316932" y="125502"/>
                  </a:cubicBezTo>
                  <a:cubicBezTo>
                    <a:pt x="3285234" y="119896"/>
                    <a:pt x="3251172" y="115748"/>
                    <a:pt x="3214901" y="113270"/>
                  </a:cubicBezTo>
                  <a:cubicBezTo>
                    <a:pt x="3246599" y="109717"/>
                    <a:pt x="3262271" y="117234"/>
                    <a:pt x="3294747" y="113242"/>
                  </a:cubicBezTo>
                  <a:close/>
                  <a:moveTo>
                    <a:pt x="4245711" y="111643"/>
                  </a:moveTo>
                  <a:cubicBezTo>
                    <a:pt x="4305709" y="127513"/>
                    <a:pt x="4311387" y="131605"/>
                    <a:pt x="4359563" y="136829"/>
                  </a:cubicBezTo>
                  <a:cubicBezTo>
                    <a:pt x="4388739" y="156960"/>
                    <a:pt x="4289683" y="123082"/>
                    <a:pt x="4323957" y="141642"/>
                  </a:cubicBezTo>
                  <a:cubicBezTo>
                    <a:pt x="4364887" y="156719"/>
                    <a:pt x="4290095" y="131265"/>
                    <a:pt x="4281911" y="124568"/>
                  </a:cubicBezTo>
                  <a:cubicBezTo>
                    <a:pt x="4268887" y="122516"/>
                    <a:pt x="4282887" y="130132"/>
                    <a:pt x="4288239" y="134663"/>
                  </a:cubicBezTo>
                  <a:cubicBezTo>
                    <a:pt x="4242567" y="123124"/>
                    <a:pt x="4270967" y="125814"/>
                    <a:pt x="4245711" y="111643"/>
                  </a:cubicBezTo>
                  <a:close/>
                  <a:moveTo>
                    <a:pt x="4161631" y="97854"/>
                  </a:moveTo>
                  <a:cubicBezTo>
                    <a:pt x="4187255" y="100954"/>
                    <a:pt x="4208519" y="105074"/>
                    <a:pt x="4222239" y="113115"/>
                  </a:cubicBezTo>
                  <a:cubicBezTo>
                    <a:pt x="4233395" y="115749"/>
                    <a:pt x="4231043" y="113625"/>
                    <a:pt x="4227859" y="111204"/>
                  </a:cubicBezTo>
                  <a:cubicBezTo>
                    <a:pt x="4257971" y="117787"/>
                    <a:pt x="4230661" y="119642"/>
                    <a:pt x="4240487" y="125460"/>
                  </a:cubicBezTo>
                  <a:cubicBezTo>
                    <a:pt x="4224631" y="121355"/>
                    <a:pt x="4199473" y="112521"/>
                    <a:pt x="4216377" y="114970"/>
                  </a:cubicBezTo>
                  <a:cubicBezTo>
                    <a:pt x="4206297" y="105994"/>
                    <a:pt x="4165085" y="108897"/>
                    <a:pt x="4161631" y="97854"/>
                  </a:cubicBezTo>
                  <a:close/>
                  <a:moveTo>
                    <a:pt x="3178107" y="96948"/>
                  </a:moveTo>
                  <a:cubicBezTo>
                    <a:pt x="3191188" y="104480"/>
                    <a:pt x="3183190" y="101988"/>
                    <a:pt x="3212821" y="107651"/>
                  </a:cubicBezTo>
                  <a:cubicBezTo>
                    <a:pt x="3199598" y="110695"/>
                    <a:pt x="3156801" y="102625"/>
                    <a:pt x="3170392" y="109562"/>
                  </a:cubicBezTo>
                  <a:cubicBezTo>
                    <a:pt x="3161586" y="111119"/>
                    <a:pt x="3156447" y="110015"/>
                    <a:pt x="3151492" y="108812"/>
                  </a:cubicBezTo>
                  <a:cubicBezTo>
                    <a:pt x="3146862" y="107396"/>
                    <a:pt x="3142205" y="106292"/>
                    <a:pt x="3137632" y="105018"/>
                  </a:cubicBezTo>
                  <a:cubicBezTo>
                    <a:pt x="3148703" y="103375"/>
                    <a:pt x="3152822" y="102073"/>
                    <a:pt x="3157155" y="100728"/>
                  </a:cubicBezTo>
                  <a:cubicBezTo>
                    <a:pt x="3161473" y="99355"/>
                    <a:pt x="3166059" y="97996"/>
                    <a:pt x="3178107" y="96948"/>
                  </a:cubicBezTo>
                  <a:close/>
                  <a:moveTo>
                    <a:pt x="3501669" y="96367"/>
                  </a:moveTo>
                  <a:cubicBezTo>
                    <a:pt x="3538661" y="100402"/>
                    <a:pt x="3543431" y="115876"/>
                    <a:pt x="3512669" y="116527"/>
                  </a:cubicBezTo>
                  <a:cubicBezTo>
                    <a:pt x="3491887" y="110524"/>
                    <a:pt x="3496403" y="108443"/>
                    <a:pt x="3502519" y="105781"/>
                  </a:cubicBezTo>
                  <a:cubicBezTo>
                    <a:pt x="3508635" y="103516"/>
                    <a:pt x="3516335" y="101449"/>
                    <a:pt x="3501669" y="96367"/>
                  </a:cubicBezTo>
                  <a:close/>
                  <a:moveTo>
                    <a:pt x="2864881" y="95433"/>
                  </a:moveTo>
                  <a:cubicBezTo>
                    <a:pt x="2874295" y="98165"/>
                    <a:pt x="2796530" y="105399"/>
                    <a:pt x="2838987" y="109986"/>
                  </a:cubicBezTo>
                  <a:cubicBezTo>
                    <a:pt x="2820668" y="113030"/>
                    <a:pt x="2810970" y="108613"/>
                    <a:pt x="2798101" y="106971"/>
                  </a:cubicBezTo>
                  <a:cubicBezTo>
                    <a:pt x="2773227" y="116385"/>
                    <a:pt x="2687704" y="133544"/>
                    <a:pt x="2687633" y="139065"/>
                  </a:cubicBezTo>
                  <a:cubicBezTo>
                    <a:pt x="2664911" y="140622"/>
                    <a:pt x="2699468" y="128957"/>
                    <a:pt x="2744658" y="116994"/>
                  </a:cubicBezTo>
                  <a:cubicBezTo>
                    <a:pt x="2789649" y="104139"/>
                    <a:pt x="2845938" y="95121"/>
                    <a:pt x="2864881" y="95433"/>
                  </a:cubicBezTo>
                  <a:close/>
                  <a:moveTo>
                    <a:pt x="3575757" y="92201"/>
                  </a:moveTo>
                  <a:cubicBezTo>
                    <a:pt x="3579185" y="91987"/>
                    <a:pt x="3583893" y="91984"/>
                    <a:pt x="3590307" y="92276"/>
                  </a:cubicBezTo>
                  <a:cubicBezTo>
                    <a:pt x="3591367" y="96948"/>
                    <a:pt x="3558565" y="106108"/>
                    <a:pt x="3594411" y="109718"/>
                  </a:cubicBezTo>
                  <a:cubicBezTo>
                    <a:pt x="3586371" y="118184"/>
                    <a:pt x="3537825" y="104947"/>
                    <a:pt x="3543927" y="98633"/>
                  </a:cubicBezTo>
                  <a:cubicBezTo>
                    <a:pt x="3590393" y="105508"/>
                    <a:pt x="3551761" y="93696"/>
                    <a:pt x="3575757" y="92201"/>
                  </a:cubicBezTo>
                  <a:close/>
                  <a:moveTo>
                    <a:pt x="3715129" y="89968"/>
                  </a:moveTo>
                  <a:cubicBezTo>
                    <a:pt x="3743699" y="91568"/>
                    <a:pt x="3773867" y="93252"/>
                    <a:pt x="3805339" y="95008"/>
                  </a:cubicBezTo>
                  <a:cubicBezTo>
                    <a:pt x="3821081" y="95971"/>
                    <a:pt x="3837149" y="96962"/>
                    <a:pt x="3853501" y="97967"/>
                  </a:cubicBezTo>
                  <a:cubicBezTo>
                    <a:pt x="3869839" y="99269"/>
                    <a:pt x="3886431" y="101308"/>
                    <a:pt x="3903291" y="103035"/>
                  </a:cubicBezTo>
                  <a:cubicBezTo>
                    <a:pt x="3936999" y="106829"/>
                    <a:pt x="3971727" y="110737"/>
                    <a:pt x="4007177" y="114715"/>
                  </a:cubicBezTo>
                  <a:cubicBezTo>
                    <a:pt x="4016039" y="115776"/>
                    <a:pt x="4024931" y="116838"/>
                    <a:pt x="4033877" y="117914"/>
                  </a:cubicBezTo>
                  <a:cubicBezTo>
                    <a:pt x="4042783" y="119344"/>
                    <a:pt x="4051715" y="120788"/>
                    <a:pt x="4060691" y="122246"/>
                  </a:cubicBezTo>
                  <a:cubicBezTo>
                    <a:pt x="4078627" y="125219"/>
                    <a:pt x="4096721" y="128206"/>
                    <a:pt x="4114911" y="131208"/>
                  </a:cubicBezTo>
                  <a:cubicBezTo>
                    <a:pt x="4260775" y="153831"/>
                    <a:pt x="4410939" y="193174"/>
                    <a:pt x="4547131" y="236324"/>
                  </a:cubicBezTo>
                  <a:cubicBezTo>
                    <a:pt x="4558371" y="239566"/>
                    <a:pt x="4549283" y="233238"/>
                    <a:pt x="4547511" y="230350"/>
                  </a:cubicBezTo>
                  <a:cubicBezTo>
                    <a:pt x="4577611" y="245569"/>
                    <a:pt x="4625461" y="259259"/>
                    <a:pt x="4674969" y="274747"/>
                  </a:cubicBezTo>
                  <a:cubicBezTo>
                    <a:pt x="4687287" y="278768"/>
                    <a:pt x="4699927" y="282250"/>
                    <a:pt x="4711991" y="287049"/>
                  </a:cubicBezTo>
                  <a:cubicBezTo>
                    <a:pt x="4724123" y="291636"/>
                    <a:pt x="4736085" y="296379"/>
                    <a:pt x="4747623" y="301292"/>
                  </a:cubicBezTo>
                  <a:cubicBezTo>
                    <a:pt x="4770657" y="311102"/>
                    <a:pt x="4792035" y="321635"/>
                    <a:pt x="4809575" y="333089"/>
                  </a:cubicBezTo>
                  <a:cubicBezTo>
                    <a:pt x="4785691" y="324170"/>
                    <a:pt x="4756273" y="312660"/>
                    <a:pt x="4724689" y="300272"/>
                  </a:cubicBezTo>
                  <a:cubicBezTo>
                    <a:pt x="4716789" y="297172"/>
                    <a:pt x="4708763" y="294029"/>
                    <a:pt x="4700651" y="290844"/>
                  </a:cubicBezTo>
                  <a:cubicBezTo>
                    <a:pt x="4692425" y="287984"/>
                    <a:pt x="4684099" y="285096"/>
                    <a:pt x="4675763" y="282194"/>
                  </a:cubicBezTo>
                  <a:cubicBezTo>
                    <a:pt x="4659071" y="276446"/>
                    <a:pt x="4642267" y="270656"/>
                    <a:pt x="4625801" y="264979"/>
                  </a:cubicBezTo>
                  <a:cubicBezTo>
                    <a:pt x="4592829" y="253809"/>
                    <a:pt x="4561243" y="243035"/>
                    <a:pt x="4534331" y="234965"/>
                  </a:cubicBezTo>
                  <a:cubicBezTo>
                    <a:pt x="4507193" y="227618"/>
                    <a:pt x="4484951" y="222210"/>
                    <a:pt x="4471219" y="219987"/>
                  </a:cubicBezTo>
                  <a:cubicBezTo>
                    <a:pt x="4433901" y="208874"/>
                    <a:pt x="4399457" y="198539"/>
                    <a:pt x="4366951" y="189832"/>
                  </a:cubicBezTo>
                  <a:cubicBezTo>
                    <a:pt x="4334235" y="181975"/>
                    <a:pt x="4303671" y="174911"/>
                    <a:pt x="4274591" y="168399"/>
                  </a:cubicBezTo>
                  <a:cubicBezTo>
                    <a:pt x="4260037" y="165185"/>
                    <a:pt x="4245867" y="162070"/>
                    <a:pt x="4231991" y="159012"/>
                  </a:cubicBezTo>
                  <a:cubicBezTo>
                    <a:pt x="4218091" y="156082"/>
                    <a:pt x="4204555" y="152812"/>
                    <a:pt x="4191021" y="150759"/>
                  </a:cubicBezTo>
                  <a:cubicBezTo>
                    <a:pt x="4164011" y="146271"/>
                    <a:pt x="4137833" y="141925"/>
                    <a:pt x="4111771" y="137607"/>
                  </a:cubicBezTo>
                  <a:cubicBezTo>
                    <a:pt x="4085691" y="133416"/>
                    <a:pt x="4059743" y="129240"/>
                    <a:pt x="4033199" y="124964"/>
                  </a:cubicBezTo>
                  <a:cubicBezTo>
                    <a:pt x="4006525" y="121737"/>
                    <a:pt x="3979259" y="118424"/>
                    <a:pt x="3950691" y="114970"/>
                  </a:cubicBezTo>
                  <a:cubicBezTo>
                    <a:pt x="3922135" y="111430"/>
                    <a:pt x="3892263" y="107721"/>
                    <a:pt x="3860353" y="103757"/>
                  </a:cubicBezTo>
                  <a:cubicBezTo>
                    <a:pt x="3828387" y="100883"/>
                    <a:pt x="3794381" y="97839"/>
                    <a:pt x="3757629" y="94541"/>
                  </a:cubicBezTo>
                  <a:cubicBezTo>
                    <a:pt x="3718371" y="95107"/>
                    <a:pt x="3782403" y="104323"/>
                    <a:pt x="3766335" y="109462"/>
                  </a:cubicBezTo>
                  <a:cubicBezTo>
                    <a:pt x="3739225" y="108018"/>
                    <a:pt x="3733619" y="95801"/>
                    <a:pt x="3715129" y="89968"/>
                  </a:cubicBezTo>
                  <a:close/>
                  <a:moveTo>
                    <a:pt x="2702828" y="88933"/>
                  </a:moveTo>
                  <a:cubicBezTo>
                    <a:pt x="2707914" y="88640"/>
                    <a:pt x="2712192" y="88767"/>
                    <a:pt x="2715197" y="89459"/>
                  </a:cubicBezTo>
                  <a:cubicBezTo>
                    <a:pt x="2678870" y="93522"/>
                    <a:pt x="2698181" y="95801"/>
                    <a:pt x="2655836" y="105371"/>
                  </a:cubicBezTo>
                  <a:cubicBezTo>
                    <a:pt x="2650938" y="104677"/>
                    <a:pt x="2646096" y="104012"/>
                    <a:pt x="2641198" y="103333"/>
                  </a:cubicBezTo>
                  <a:cubicBezTo>
                    <a:pt x="2629518" y="105923"/>
                    <a:pt x="2632817" y="106773"/>
                    <a:pt x="2636554" y="107594"/>
                  </a:cubicBezTo>
                  <a:cubicBezTo>
                    <a:pt x="2592009" y="113664"/>
                    <a:pt x="2667224" y="90988"/>
                    <a:pt x="2702828" y="88933"/>
                  </a:cubicBezTo>
                  <a:close/>
                  <a:moveTo>
                    <a:pt x="3010161" y="87278"/>
                  </a:moveTo>
                  <a:cubicBezTo>
                    <a:pt x="3025210" y="93281"/>
                    <a:pt x="2990398" y="99779"/>
                    <a:pt x="3024290" y="105626"/>
                  </a:cubicBezTo>
                  <a:cubicBezTo>
                    <a:pt x="3004937" y="107848"/>
                    <a:pt x="2985089" y="112393"/>
                    <a:pt x="2963273" y="116583"/>
                  </a:cubicBezTo>
                  <a:cubicBezTo>
                    <a:pt x="2941456" y="120873"/>
                    <a:pt x="2917517" y="123534"/>
                    <a:pt x="2889316" y="119967"/>
                  </a:cubicBezTo>
                  <a:cubicBezTo>
                    <a:pt x="2903076" y="115479"/>
                    <a:pt x="2908513" y="111444"/>
                    <a:pt x="2922273" y="106971"/>
                  </a:cubicBezTo>
                  <a:cubicBezTo>
                    <a:pt x="2907366" y="107112"/>
                    <a:pt x="2887574" y="111274"/>
                    <a:pt x="2877112" y="107693"/>
                  </a:cubicBezTo>
                  <a:cubicBezTo>
                    <a:pt x="2884261" y="104833"/>
                    <a:pt x="2892048" y="101874"/>
                    <a:pt x="2886555" y="99722"/>
                  </a:cubicBezTo>
                  <a:cubicBezTo>
                    <a:pt x="2911273" y="96367"/>
                    <a:pt x="2910296" y="101478"/>
                    <a:pt x="2888933" y="105158"/>
                  </a:cubicBezTo>
                  <a:cubicBezTo>
                    <a:pt x="2909447" y="107735"/>
                    <a:pt x="2949413" y="94059"/>
                    <a:pt x="2964929" y="100982"/>
                  </a:cubicBezTo>
                  <a:cubicBezTo>
                    <a:pt x="2956222" y="103346"/>
                    <a:pt x="2950984" y="102738"/>
                    <a:pt x="2945930" y="101973"/>
                  </a:cubicBezTo>
                  <a:cubicBezTo>
                    <a:pt x="2905370" y="109122"/>
                    <a:pt x="2933726" y="112520"/>
                    <a:pt x="2908131" y="118891"/>
                  </a:cubicBezTo>
                  <a:cubicBezTo>
                    <a:pt x="2923576" y="118424"/>
                    <a:pt x="2940508" y="116555"/>
                    <a:pt x="2957893" y="114318"/>
                  </a:cubicBezTo>
                  <a:cubicBezTo>
                    <a:pt x="2973381" y="111189"/>
                    <a:pt x="2981422" y="109165"/>
                    <a:pt x="2985414" y="106942"/>
                  </a:cubicBezTo>
                  <a:cubicBezTo>
                    <a:pt x="2989421" y="104748"/>
                    <a:pt x="2989421" y="102596"/>
                    <a:pt x="2988982" y="100444"/>
                  </a:cubicBezTo>
                  <a:cubicBezTo>
                    <a:pt x="2988132" y="96155"/>
                    <a:pt x="2985556" y="91851"/>
                    <a:pt x="3010161" y="87278"/>
                  </a:cubicBezTo>
                  <a:close/>
                  <a:moveTo>
                    <a:pt x="2903387" y="85946"/>
                  </a:moveTo>
                  <a:cubicBezTo>
                    <a:pt x="2920900" y="84688"/>
                    <a:pt x="2933896" y="85813"/>
                    <a:pt x="2922089" y="92177"/>
                  </a:cubicBezTo>
                  <a:cubicBezTo>
                    <a:pt x="2933471" y="90294"/>
                    <a:pt x="2930526" y="89218"/>
                    <a:pt x="2926704" y="88185"/>
                  </a:cubicBezTo>
                  <a:cubicBezTo>
                    <a:pt x="2947260" y="85169"/>
                    <a:pt x="2931815" y="89714"/>
                    <a:pt x="2941017" y="91115"/>
                  </a:cubicBezTo>
                  <a:cubicBezTo>
                    <a:pt x="2933146" y="92772"/>
                    <a:pt x="2925246" y="94442"/>
                    <a:pt x="2917332" y="96113"/>
                  </a:cubicBezTo>
                  <a:cubicBezTo>
                    <a:pt x="2901264" y="92163"/>
                    <a:pt x="2884643" y="88624"/>
                    <a:pt x="2857589" y="94018"/>
                  </a:cubicBezTo>
                  <a:cubicBezTo>
                    <a:pt x="2863847" y="90846"/>
                    <a:pt x="2885875" y="87204"/>
                    <a:pt x="2903387" y="85946"/>
                  </a:cubicBezTo>
                  <a:close/>
                  <a:moveTo>
                    <a:pt x="3915703" y="85461"/>
                  </a:moveTo>
                  <a:cubicBezTo>
                    <a:pt x="3935457" y="86253"/>
                    <a:pt x="3963933" y="89822"/>
                    <a:pt x="3970949" y="91511"/>
                  </a:cubicBezTo>
                  <a:cubicBezTo>
                    <a:pt x="3962215" y="95022"/>
                    <a:pt x="3928379" y="92261"/>
                    <a:pt x="3899639" y="90845"/>
                  </a:cubicBezTo>
                  <a:cubicBezTo>
                    <a:pt x="3894275" y="88024"/>
                    <a:pt x="3895269" y="86468"/>
                    <a:pt x="3899973" y="85767"/>
                  </a:cubicBezTo>
                  <a:cubicBezTo>
                    <a:pt x="3903501" y="85241"/>
                    <a:pt x="3909117" y="85197"/>
                    <a:pt x="3915703" y="85461"/>
                  </a:cubicBezTo>
                  <a:close/>
                  <a:moveTo>
                    <a:pt x="3346931" y="85226"/>
                  </a:moveTo>
                  <a:cubicBezTo>
                    <a:pt x="3360507" y="82776"/>
                    <a:pt x="3402555" y="93069"/>
                    <a:pt x="3389473" y="85438"/>
                  </a:cubicBezTo>
                  <a:cubicBezTo>
                    <a:pt x="3453575" y="92460"/>
                    <a:pt x="3308692" y="84829"/>
                    <a:pt x="3369215" y="98378"/>
                  </a:cubicBezTo>
                  <a:cubicBezTo>
                    <a:pt x="3339880" y="101322"/>
                    <a:pt x="3333226" y="88722"/>
                    <a:pt x="3301076" y="95022"/>
                  </a:cubicBezTo>
                  <a:cubicBezTo>
                    <a:pt x="3296588" y="92332"/>
                    <a:pt x="3320004" y="91016"/>
                    <a:pt x="3311255" y="88099"/>
                  </a:cubicBezTo>
                  <a:cubicBezTo>
                    <a:pt x="3323642" y="88439"/>
                    <a:pt x="3334784" y="90067"/>
                    <a:pt x="3341721" y="90265"/>
                  </a:cubicBezTo>
                  <a:cubicBezTo>
                    <a:pt x="3348644" y="90464"/>
                    <a:pt x="3351376" y="89359"/>
                    <a:pt x="3346931" y="85226"/>
                  </a:cubicBezTo>
                  <a:close/>
                  <a:moveTo>
                    <a:pt x="3515825" y="81530"/>
                  </a:moveTo>
                  <a:cubicBezTo>
                    <a:pt x="3549547" y="82889"/>
                    <a:pt x="3581315" y="81700"/>
                    <a:pt x="3613085" y="82011"/>
                  </a:cubicBezTo>
                  <a:cubicBezTo>
                    <a:pt x="3628969" y="82167"/>
                    <a:pt x="3644825" y="82705"/>
                    <a:pt x="3660879" y="84121"/>
                  </a:cubicBezTo>
                  <a:cubicBezTo>
                    <a:pt x="3668907" y="84885"/>
                    <a:pt x="3676975" y="85621"/>
                    <a:pt x="3685115" y="87108"/>
                  </a:cubicBezTo>
                  <a:cubicBezTo>
                    <a:pt x="3693255" y="88651"/>
                    <a:pt x="3701467" y="90477"/>
                    <a:pt x="3709763" y="92672"/>
                  </a:cubicBezTo>
                  <a:cubicBezTo>
                    <a:pt x="3692323" y="92926"/>
                    <a:pt x="3682935" y="88665"/>
                    <a:pt x="3667307" y="88807"/>
                  </a:cubicBezTo>
                  <a:cubicBezTo>
                    <a:pt x="3655939" y="88948"/>
                    <a:pt x="3666187" y="92374"/>
                    <a:pt x="3668551" y="94625"/>
                  </a:cubicBezTo>
                  <a:cubicBezTo>
                    <a:pt x="3632691" y="84843"/>
                    <a:pt x="3631759" y="91737"/>
                    <a:pt x="3606317" y="83413"/>
                  </a:cubicBezTo>
                  <a:cubicBezTo>
                    <a:pt x="3590249" y="84814"/>
                    <a:pt x="3616907" y="92445"/>
                    <a:pt x="3571787" y="89571"/>
                  </a:cubicBezTo>
                  <a:cubicBezTo>
                    <a:pt x="3534511" y="75995"/>
                    <a:pt x="3575371" y="92969"/>
                    <a:pt x="3535985" y="89996"/>
                  </a:cubicBezTo>
                  <a:cubicBezTo>
                    <a:pt x="3529259" y="87179"/>
                    <a:pt x="3522493" y="84333"/>
                    <a:pt x="3515825" y="81530"/>
                  </a:cubicBezTo>
                  <a:close/>
                  <a:moveTo>
                    <a:pt x="4003383" y="65321"/>
                  </a:moveTo>
                  <a:cubicBezTo>
                    <a:pt x="4025255" y="67614"/>
                    <a:pt x="4043207" y="71437"/>
                    <a:pt x="4059643" y="76916"/>
                  </a:cubicBezTo>
                  <a:cubicBezTo>
                    <a:pt x="4076123" y="82097"/>
                    <a:pt x="4091227" y="87803"/>
                    <a:pt x="4107623" y="93041"/>
                  </a:cubicBezTo>
                  <a:cubicBezTo>
                    <a:pt x="4095731" y="91370"/>
                    <a:pt x="4083527" y="89643"/>
                    <a:pt x="4071635" y="87972"/>
                  </a:cubicBezTo>
                  <a:cubicBezTo>
                    <a:pt x="4066255" y="81757"/>
                    <a:pt x="4052395" y="78600"/>
                    <a:pt x="4038309" y="75698"/>
                  </a:cubicBezTo>
                  <a:cubicBezTo>
                    <a:pt x="4024151" y="73235"/>
                    <a:pt x="4009783" y="70927"/>
                    <a:pt x="4003383" y="65321"/>
                  </a:cubicBezTo>
                  <a:close/>
                  <a:moveTo>
                    <a:pt x="2803339" y="64075"/>
                  </a:moveTo>
                  <a:cubicBezTo>
                    <a:pt x="2817666" y="68379"/>
                    <a:pt x="2800253" y="71309"/>
                    <a:pt x="2776738" y="74934"/>
                  </a:cubicBezTo>
                  <a:cubicBezTo>
                    <a:pt x="2753251" y="78713"/>
                    <a:pt x="2723394" y="82196"/>
                    <a:pt x="2712351" y="84221"/>
                  </a:cubicBezTo>
                  <a:cubicBezTo>
                    <a:pt x="2707085" y="84405"/>
                    <a:pt x="2725093" y="79351"/>
                    <a:pt x="2746781" y="74197"/>
                  </a:cubicBezTo>
                  <a:cubicBezTo>
                    <a:pt x="2757626" y="71621"/>
                    <a:pt x="2769391" y="69016"/>
                    <a:pt x="2779612" y="67006"/>
                  </a:cubicBezTo>
                  <a:cubicBezTo>
                    <a:pt x="2789833" y="64981"/>
                    <a:pt x="2798639" y="64202"/>
                    <a:pt x="2803339" y="64075"/>
                  </a:cubicBezTo>
                  <a:close/>
                  <a:moveTo>
                    <a:pt x="3051174" y="62857"/>
                  </a:moveTo>
                  <a:cubicBezTo>
                    <a:pt x="3051104" y="65604"/>
                    <a:pt x="3028735" y="70984"/>
                    <a:pt x="3053553" y="68393"/>
                  </a:cubicBezTo>
                  <a:cubicBezTo>
                    <a:pt x="3050226" y="71847"/>
                    <a:pt x="3031737" y="71635"/>
                    <a:pt x="3008604" y="72017"/>
                  </a:cubicBezTo>
                  <a:cubicBezTo>
                    <a:pt x="2997038" y="72201"/>
                    <a:pt x="2984310" y="72541"/>
                    <a:pt x="2971781" y="73546"/>
                  </a:cubicBezTo>
                  <a:cubicBezTo>
                    <a:pt x="2959252" y="74650"/>
                    <a:pt x="2947006" y="77071"/>
                    <a:pt x="2936275" y="80242"/>
                  </a:cubicBezTo>
                  <a:cubicBezTo>
                    <a:pt x="2926450" y="77142"/>
                    <a:pt x="2940409" y="72413"/>
                    <a:pt x="2969686" y="67444"/>
                  </a:cubicBezTo>
                  <a:cubicBezTo>
                    <a:pt x="3002672" y="76307"/>
                    <a:pt x="3020736" y="62574"/>
                    <a:pt x="3051174" y="62857"/>
                  </a:cubicBezTo>
                  <a:close/>
                  <a:moveTo>
                    <a:pt x="3127066" y="51250"/>
                  </a:moveTo>
                  <a:cubicBezTo>
                    <a:pt x="3139495" y="53218"/>
                    <a:pt x="3122405" y="60383"/>
                    <a:pt x="3089469" y="62602"/>
                  </a:cubicBezTo>
                  <a:cubicBezTo>
                    <a:pt x="3083183" y="60167"/>
                    <a:pt x="3074193" y="59785"/>
                    <a:pt x="3063349" y="60889"/>
                  </a:cubicBezTo>
                  <a:cubicBezTo>
                    <a:pt x="3041504" y="54023"/>
                    <a:pt x="3125838" y="58256"/>
                    <a:pt x="3104291" y="51390"/>
                  </a:cubicBezTo>
                  <a:cubicBezTo>
                    <a:pt x="3115500" y="50516"/>
                    <a:pt x="3122923" y="50594"/>
                    <a:pt x="3127066" y="51250"/>
                  </a:cubicBezTo>
                  <a:close/>
                  <a:moveTo>
                    <a:pt x="3647721" y="49677"/>
                  </a:moveTo>
                  <a:lnTo>
                    <a:pt x="3662745" y="50215"/>
                  </a:lnTo>
                  <a:lnTo>
                    <a:pt x="3653107" y="51036"/>
                  </a:lnTo>
                  <a:close/>
                  <a:moveTo>
                    <a:pt x="3688159" y="48049"/>
                  </a:moveTo>
                  <a:cubicBezTo>
                    <a:pt x="3700943" y="47978"/>
                    <a:pt x="3714705" y="48389"/>
                    <a:pt x="3728947" y="49097"/>
                  </a:cubicBezTo>
                  <a:cubicBezTo>
                    <a:pt x="3757447" y="50513"/>
                    <a:pt x="3787927" y="53146"/>
                    <a:pt x="3816791" y="55609"/>
                  </a:cubicBezTo>
                  <a:cubicBezTo>
                    <a:pt x="3831231" y="56784"/>
                    <a:pt x="3845277" y="57917"/>
                    <a:pt x="3858471" y="58979"/>
                  </a:cubicBezTo>
                  <a:cubicBezTo>
                    <a:pt x="3871651" y="60154"/>
                    <a:pt x="3883967" y="61598"/>
                    <a:pt x="3895039" y="62277"/>
                  </a:cubicBezTo>
                  <a:cubicBezTo>
                    <a:pt x="3917167" y="63792"/>
                    <a:pt x="3934227" y="63438"/>
                    <a:pt x="3942763" y="59616"/>
                  </a:cubicBezTo>
                  <a:cubicBezTo>
                    <a:pt x="3961279" y="62221"/>
                    <a:pt x="3968995" y="69370"/>
                    <a:pt x="3980703" y="74849"/>
                  </a:cubicBezTo>
                  <a:cubicBezTo>
                    <a:pt x="3965415" y="74481"/>
                    <a:pt x="3943187" y="72272"/>
                    <a:pt x="3918795" y="69483"/>
                  </a:cubicBezTo>
                  <a:cubicBezTo>
                    <a:pt x="3906605" y="68025"/>
                    <a:pt x="3893851" y="66510"/>
                    <a:pt x="3881151" y="64995"/>
                  </a:cubicBezTo>
                  <a:cubicBezTo>
                    <a:pt x="3874807" y="64231"/>
                    <a:pt x="3868467" y="63452"/>
                    <a:pt x="3862223" y="62702"/>
                  </a:cubicBezTo>
                  <a:cubicBezTo>
                    <a:pt x="3855965" y="62206"/>
                    <a:pt x="3849793" y="61711"/>
                    <a:pt x="3843791" y="61230"/>
                  </a:cubicBezTo>
                  <a:cubicBezTo>
                    <a:pt x="3795711" y="57520"/>
                    <a:pt x="3758153" y="55694"/>
                    <a:pt x="3769763" y="62943"/>
                  </a:cubicBezTo>
                  <a:cubicBezTo>
                    <a:pt x="3754983" y="60932"/>
                    <a:pt x="3737343" y="58526"/>
                    <a:pt x="3719023" y="56020"/>
                  </a:cubicBezTo>
                  <a:cubicBezTo>
                    <a:pt x="3700675" y="53655"/>
                    <a:pt x="3681591" y="51065"/>
                    <a:pt x="3663951" y="50258"/>
                  </a:cubicBezTo>
                  <a:lnTo>
                    <a:pt x="3662745" y="50215"/>
                  </a:lnTo>
                  <a:close/>
                  <a:moveTo>
                    <a:pt x="3468995" y="42825"/>
                  </a:moveTo>
                  <a:cubicBezTo>
                    <a:pt x="3475379" y="45274"/>
                    <a:pt x="3459479" y="45614"/>
                    <a:pt x="3451765" y="46718"/>
                  </a:cubicBezTo>
                  <a:cubicBezTo>
                    <a:pt x="3455175" y="48983"/>
                    <a:pt x="3462849" y="48842"/>
                    <a:pt x="3470595" y="48530"/>
                  </a:cubicBezTo>
                  <a:cubicBezTo>
                    <a:pt x="3480403" y="56529"/>
                    <a:pt x="3431293" y="47001"/>
                    <a:pt x="3410341" y="52041"/>
                  </a:cubicBezTo>
                  <a:cubicBezTo>
                    <a:pt x="3394103" y="45571"/>
                    <a:pt x="3437041" y="44637"/>
                    <a:pt x="3468995" y="42825"/>
                  </a:cubicBezTo>
                  <a:close/>
                  <a:moveTo>
                    <a:pt x="3577777" y="40008"/>
                  </a:moveTo>
                  <a:cubicBezTo>
                    <a:pt x="3593675" y="40022"/>
                    <a:pt x="3607911" y="40956"/>
                    <a:pt x="3620471" y="42798"/>
                  </a:cubicBezTo>
                  <a:lnTo>
                    <a:pt x="3647721" y="49677"/>
                  </a:lnTo>
                  <a:lnTo>
                    <a:pt x="3617495" y="48594"/>
                  </a:lnTo>
                  <a:cubicBezTo>
                    <a:pt x="3604895" y="48689"/>
                    <a:pt x="3595905" y="49542"/>
                    <a:pt x="3592699" y="51475"/>
                  </a:cubicBezTo>
                  <a:cubicBezTo>
                    <a:pt x="3562347" y="50966"/>
                    <a:pt x="3568659" y="40872"/>
                    <a:pt x="3577777" y="40008"/>
                  </a:cubicBezTo>
                  <a:close/>
                  <a:moveTo>
                    <a:pt x="3219293" y="38520"/>
                  </a:moveTo>
                  <a:cubicBezTo>
                    <a:pt x="3229295" y="40015"/>
                    <a:pt x="3215407" y="45411"/>
                    <a:pt x="3190721" y="45656"/>
                  </a:cubicBezTo>
                  <a:cubicBezTo>
                    <a:pt x="3159108" y="48091"/>
                    <a:pt x="3229469" y="54603"/>
                    <a:pt x="3175912" y="56175"/>
                  </a:cubicBezTo>
                  <a:cubicBezTo>
                    <a:pt x="3161571" y="52550"/>
                    <a:pt x="3175601" y="50002"/>
                    <a:pt x="3159561" y="46307"/>
                  </a:cubicBezTo>
                  <a:cubicBezTo>
                    <a:pt x="3178036" y="43914"/>
                    <a:pt x="3209054" y="42074"/>
                    <a:pt x="3200843" y="38662"/>
                  </a:cubicBezTo>
                  <a:cubicBezTo>
                    <a:pt x="3209971" y="37958"/>
                    <a:pt x="3215959" y="38022"/>
                    <a:pt x="3219293" y="38520"/>
                  </a:cubicBezTo>
                  <a:close/>
                  <a:moveTo>
                    <a:pt x="3452075" y="26289"/>
                  </a:moveTo>
                  <a:cubicBezTo>
                    <a:pt x="3442875" y="32263"/>
                    <a:pt x="3432851" y="38011"/>
                    <a:pt x="3375867" y="39583"/>
                  </a:cubicBezTo>
                  <a:cubicBezTo>
                    <a:pt x="3369795" y="36525"/>
                    <a:pt x="3392107" y="36100"/>
                    <a:pt x="3405301" y="34882"/>
                  </a:cubicBezTo>
                  <a:cubicBezTo>
                    <a:pt x="3393763" y="32971"/>
                    <a:pt x="3382211" y="31060"/>
                    <a:pt x="3367119" y="31386"/>
                  </a:cubicBezTo>
                  <a:cubicBezTo>
                    <a:pt x="3381643" y="24293"/>
                    <a:pt x="3418199" y="34642"/>
                    <a:pt x="3452075" y="26289"/>
                  </a:cubicBezTo>
                  <a:close/>
                  <a:moveTo>
                    <a:pt x="3323614" y="10801"/>
                  </a:moveTo>
                  <a:cubicBezTo>
                    <a:pt x="3342981" y="17936"/>
                    <a:pt x="3260728" y="24052"/>
                    <a:pt x="3243499" y="16351"/>
                  </a:cubicBezTo>
                  <a:cubicBezTo>
                    <a:pt x="3258222" y="16747"/>
                    <a:pt x="3287698" y="16124"/>
                    <a:pt x="3279883" y="12401"/>
                  </a:cubicBezTo>
                  <a:cubicBezTo>
                    <a:pt x="3311312" y="13406"/>
                    <a:pt x="3278934" y="18545"/>
                    <a:pt x="3323614" y="10801"/>
                  </a:cubicBezTo>
                  <a:close/>
                  <a:moveTo>
                    <a:pt x="3205996" y="0"/>
                  </a:moveTo>
                  <a:cubicBezTo>
                    <a:pt x="3221767" y="3511"/>
                    <a:pt x="3197672" y="8282"/>
                    <a:pt x="3168621" y="10972"/>
                  </a:cubicBezTo>
                  <a:cubicBezTo>
                    <a:pt x="3139528" y="13124"/>
                    <a:pt x="3105523" y="15785"/>
                    <a:pt x="3101021" y="10618"/>
                  </a:cubicBezTo>
                  <a:cubicBezTo>
                    <a:pt x="3108227" y="10618"/>
                    <a:pt x="3116127" y="10108"/>
                    <a:pt x="3124479" y="9259"/>
                  </a:cubicBezTo>
                  <a:cubicBezTo>
                    <a:pt x="3132832" y="8353"/>
                    <a:pt x="3141652" y="7206"/>
                    <a:pt x="3150741" y="6357"/>
                  </a:cubicBezTo>
                  <a:cubicBezTo>
                    <a:pt x="3168876" y="4389"/>
                    <a:pt x="3187946" y="1826"/>
                    <a:pt x="3205996" y="0"/>
                  </a:cubicBezTo>
                  <a:close/>
                </a:path>
              </a:pathLst>
            </a:custGeom>
            <a:blipFill dpi="0" rotWithShape="1">
              <a:blip r:embed="rId4"/>
              <a:srcRect/>
              <a:tile tx="0" ty="0" sx="100000" sy="100000" flip="none" algn="ctr"/>
            </a:blipFill>
            <a:ln w="14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endParaRPr>
            </a:p>
          </p:txBody>
        </p:sp>
        <p:sp>
          <p:nvSpPr>
            <p:cNvPr id="32" name="文本框 31">
              <a:extLst>
                <a:ext uri="{FF2B5EF4-FFF2-40B4-BE49-F238E27FC236}">
                  <a16:creationId xmlns:a16="http://schemas.microsoft.com/office/drawing/2014/main" id="{BAA9B4A9-11BD-9998-9B90-1E87764213C5}"/>
                </a:ext>
              </a:extLst>
            </p:cNvPr>
            <p:cNvSpPr txBox="1"/>
            <p:nvPr/>
          </p:nvSpPr>
          <p:spPr>
            <a:xfrm>
              <a:off x="880818" y="296834"/>
              <a:ext cx="2827581" cy="49244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>
              <a:defPPr>
                <a:defRPr lang="zh-CN"/>
              </a:defPPr>
              <a:lvl1pPr algn="ctr">
                <a:defRPr sz="4000" kern="100" spc="-500">
                  <a:gradFill>
                    <a:gsLst>
                      <a:gs pos="100000">
                        <a:srgbClr val="C00000">
                          <a:lumMod val="67000"/>
                        </a:srgbClr>
                      </a:gs>
                      <a:gs pos="0">
                        <a:srgbClr val="C00000"/>
                      </a:gs>
                    </a:gsLst>
                    <a:lin ang="5400000" scaled="0"/>
                  </a:gradFill>
                  <a:latin typeface="演示秋鸿楷" panose="00000500000000000000" pitchFamily="2" charset="-122"/>
                  <a:ea typeface="演示秋鸿楷" panose="00000500000000000000" pitchFamily="2" charset="-122"/>
                  <a:cs typeface="Times New Roman" panose="02020603050405020304" pitchFamily="18" charset="0"/>
                </a:defRPr>
              </a:lvl1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3200" b="1" i="0" u="none" strike="noStrike" kern="100" cap="none" spc="0" normalizeH="0" baseline="0" noProof="0" dirty="0">
                  <a:ln>
                    <a:noFill/>
                  </a:ln>
                  <a:gradFill>
                    <a:gsLst>
                      <a:gs pos="100000">
                        <a:srgbClr val="434341"/>
                      </a:gs>
                      <a:gs pos="0">
                        <a:schemeClr val="tx1"/>
                      </a:gs>
                    </a:gsLst>
                    <a:lin ang="5400000" scaled="0"/>
                  </a:gra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拓展延申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97697971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>
        <p159:morph option="byObject"/>
      </p:transition>
    </mc:Choice>
    <mc:Fallback xmlns="" xmlns:a16="http://schemas.microsoft.com/office/drawing/2014/main" xmlns:a14="http://schemas.microsoft.com/office/drawing/2010/main" xmlns:p14="http://schemas.microsoft.com/office/powerpoint/2010/main">
      <p:transition spd="slow">
        <p:fade/>
      </p:transition>
    </mc:Fallback>
  </mc:AlternateContent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矩形: 圆角 28">
            <a:extLst>
              <a:ext uri="{FF2B5EF4-FFF2-40B4-BE49-F238E27FC236}">
                <a16:creationId xmlns:a16="http://schemas.microsoft.com/office/drawing/2014/main" id="{7C0BA2DC-AE0E-F5FC-80E4-C872976285D6}"/>
              </a:ext>
            </a:extLst>
          </p:cNvPr>
          <p:cNvSpPr/>
          <p:nvPr/>
        </p:nvSpPr>
        <p:spPr>
          <a:xfrm>
            <a:off x="522514" y="1683657"/>
            <a:ext cx="11146972" cy="4354287"/>
          </a:xfrm>
          <a:prstGeom prst="roundRect">
            <a:avLst>
              <a:gd name="adj" fmla="val 2501"/>
            </a:avLst>
          </a:prstGeom>
          <a:gradFill>
            <a:gsLst>
              <a:gs pos="100000">
                <a:schemeClr val="accent4">
                  <a:lumMod val="20000"/>
                  <a:lumOff val="80000"/>
                </a:schemeClr>
              </a:gs>
              <a:gs pos="0">
                <a:schemeClr val="bg1"/>
              </a:gs>
            </a:gsLst>
            <a:lin ang="5400000" scaled="0"/>
          </a:gradFill>
          <a:ln>
            <a:noFill/>
          </a:ln>
          <a:effectLst>
            <a:outerShdw blurRad="127000" sx="102000" sy="102000" algn="ctr" rotWithShape="0">
              <a:srgbClr val="C00000">
                <a:alpha val="15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</p:txBody>
      </p:sp>
      <p:sp>
        <p:nvSpPr>
          <p:cNvPr id="30" name="矩形: 圆角 29">
            <a:extLst>
              <a:ext uri="{FF2B5EF4-FFF2-40B4-BE49-F238E27FC236}">
                <a16:creationId xmlns:a16="http://schemas.microsoft.com/office/drawing/2014/main" id="{1DA9CA7D-6F6D-018E-BF38-137468F833D5}"/>
              </a:ext>
            </a:extLst>
          </p:cNvPr>
          <p:cNvSpPr/>
          <p:nvPr/>
        </p:nvSpPr>
        <p:spPr>
          <a:xfrm>
            <a:off x="670669" y="1831835"/>
            <a:ext cx="10850662" cy="4027142"/>
          </a:xfrm>
          <a:prstGeom prst="roundRect">
            <a:avLst>
              <a:gd name="adj" fmla="val 2501"/>
            </a:avLst>
          </a:prstGeom>
          <a:noFill/>
          <a:ln>
            <a:gradFill>
              <a:gsLst>
                <a:gs pos="0">
                  <a:srgbClr val="C00000"/>
                </a:gs>
                <a:gs pos="100000">
                  <a:srgbClr val="C00000">
                    <a:lumMod val="67000"/>
                  </a:srgbClr>
                </a:gs>
              </a:gsLst>
              <a:lin ang="5400000" scaled="1"/>
            </a:gra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</p:txBody>
      </p:sp>
      <p:sp>
        <p:nvSpPr>
          <p:cNvPr id="34" name="文本框 33">
            <a:extLst>
              <a:ext uri="{FF2B5EF4-FFF2-40B4-BE49-F238E27FC236}">
                <a16:creationId xmlns:a16="http://schemas.microsoft.com/office/drawing/2014/main" id="{D7314B2E-C43B-ECA5-43BC-E7ABFABCB1ED}"/>
              </a:ext>
            </a:extLst>
          </p:cNvPr>
          <p:cNvSpPr txBox="1"/>
          <p:nvPr/>
        </p:nvSpPr>
        <p:spPr>
          <a:xfrm>
            <a:off x="880818" y="2058644"/>
            <a:ext cx="9423590" cy="2601546"/>
          </a:xfrm>
          <a:prstGeom prst="rect">
            <a:avLst/>
          </a:prstGeom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lnSpc>
                <a:spcPct val="130000"/>
              </a:lnSpc>
              <a:defRPr sz="2800">
                <a:latin typeface="华文中宋" panose="02010600040101010101" pitchFamily="2" charset="-122"/>
                <a:ea typeface="华文中宋" panose="02010600040101010101" pitchFamily="2" charset="-122"/>
              </a:defRPr>
            </a:lvl1pPr>
            <a:lvl2pPr marL="685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/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/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marL="514350" marR="0" lvl="0" indent="-514350" algn="just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rabicPeriod"/>
              <a:tabLst/>
              <a:defRPr/>
            </a:pPr>
            <a:r>
              <a:rPr kumimoji="0" lang="zh-CN" altLang="en-US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从上述材料中，我们可以总结出的一个四字成语是</a:t>
            </a:r>
            <a:r>
              <a:rPr kumimoji="0" lang="en-US" altLang="zh-CN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____________________________</a:t>
            </a:r>
            <a:r>
              <a:rPr kumimoji="0" lang="zh-CN" altLang="en-US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。</a:t>
            </a:r>
            <a:endParaRPr kumimoji="0" lang="en-US" altLang="zh-CN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  <a:p>
            <a:pPr marL="514350" marR="0" lvl="0" indent="-514350" algn="just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rabicPeriod"/>
              <a:tabLst/>
              <a:defRPr/>
            </a:pPr>
            <a:r>
              <a:rPr kumimoji="0" lang="zh-CN" altLang="en-US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请简要概括孟子在上述材料中提出的主张</a:t>
            </a:r>
            <a:endParaRPr kumimoji="0" lang="en-US" altLang="zh-CN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  <a:p>
            <a:pPr marL="0" marR="0" lvl="0" indent="0" algn="just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     ______________________________ </a:t>
            </a:r>
            <a:r>
              <a:rPr kumimoji="0" lang="zh-CN" altLang="en-US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。</a:t>
            </a:r>
          </a:p>
        </p:txBody>
      </p:sp>
      <p:sp>
        <p:nvSpPr>
          <p:cNvPr id="27" name="文本框 26">
            <a:extLst>
              <a:ext uri="{FF2B5EF4-FFF2-40B4-BE49-F238E27FC236}">
                <a16:creationId xmlns:a16="http://schemas.microsoft.com/office/drawing/2014/main" id="{2E66900E-3409-6680-0A39-F299AAB4FA79}"/>
              </a:ext>
            </a:extLst>
          </p:cNvPr>
          <p:cNvSpPr txBox="1"/>
          <p:nvPr/>
        </p:nvSpPr>
        <p:spPr>
          <a:xfrm>
            <a:off x="1441147" y="2750134"/>
            <a:ext cx="3416320" cy="523220"/>
          </a:xfrm>
          <a:prstGeom prst="rect">
            <a:avLst/>
          </a:prstGeom>
        </p:spPr>
        <p:txBody>
          <a:bodyPr wrap="square" rtlCol="0">
            <a:spAutoFit/>
          </a:bodyPr>
          <a:lstStyle>
            <a:defPPr>
              <a:defRPr lang="zh-CN"/>
            </a:defPPr>
            <a:lvl1pPr>
              <a:lnSpc>
                <a:spcPct val="100000"/>
              </a:lnSpc>
              <a:defRPr sz="2400">
                <a:solidFill>
                  <a:srgbClr val="C00000"/>
                </a:solidFill>
                <a:latin typeface="锐字云字库魏体GB" panose="02010604000000000000" pitchFamily="2" charset="-122"/>
                <a:ea typeface="锐字云字库魏体GB" panose="02010604000000000000" pitchFamily="2" charset="-122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9B313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修明政令，施行仁政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9B3131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</p:txBody>
      </p:sp>
      <p:sp>
        <p:nvSpPr>
          <p:cNvPr id="28" name="文本框 27">
            <a:extLst>
              <a:ext uri="{FF2B5EF4-FFF2-40B4-BE49-F238E27FC236}">
                <a16:creationId xmlns:a16="http://schemas.microsoft.com/office/drawing/2014/main" id="{D6E37824-731A-9A34-20FB-E78B3CCDEBC1}"/>
              </a:ext>
            </a:extLst>
          </p:cNvPr>
          <p:cNvSpPr txBox="1"/>
          <p:nvPr/>
        </p:nvSpPr>
        <p:spPr>
          <a:xfrm>
            <a:off x="1441147" y="4003344"/>
            <a:ext cx="4134465" cy="523220"/>
          </a:xfrm>
          <a:prstGeom prst="rect">
            <a:avLst/>
          </a:prstGeom>
        </p:spPr>
        <p:txBody>
          <a:bodyPr wrap="square" rtlCol="0">
            <a:spAutoFit/>
          </a:bodyPr>
          <a:lstStyle>
            <a:defPPr>
              <a:defRPr lang="zh-CN"/>
            </a:defPPr>
            <a:lvl1pPr>
              <a:lnSpc>
                <a:spcPct val="100000"/>
              </a:lnSpc>
              <a:defRPr sz="2800">
                <a:solidFill>
                  <a:srgbClr val="C00000"/>
                </a:solidFill>
                <a:latin typeface="锐字云字库魏体GB" panose="02010604000000000000" pitchFamily="2" charset="-122"/>
                <a:ea typeface="锐字云字库魏体GB" panose="02010604000000000000" pitchFamily="2" charset="-122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9B313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居安思危，不应放纵享乐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9B3131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</p:txBody>
      </p:sp>
      <p:grpSp>
        <p:nvGrpSpPr>
          <p:cNvPr id="31" name="组合 30">
            <a:extLst>
              <a:ext uri="{FF2B5EF4-FFF2-40B4-BE49-F238E27FC236}">
                <a16:creationId xmlns:a16="http://schemas.microsoft.com/office/drawing/2014/main" id="{591E5CA1-E1A4-27EC-67E8-107FE820C97A}"/>
              </a:ext>
            </a:extLst>
          </p:cNvPr>
          <p:cNvGrpSpPr/>
          <p:nvPr/>
        </p:nvGrpSpPr>
        <p:grpSpPr>
          <a:xfrm>
            <a:off x="0" y="0"/>
            <a:ext cx="12192000" cy="960332"/>
            <a:chOff x="0" y="0"/>
            <a:chExt cx="12192000" cy="960332"/>
          </a:xfrm>
        </p:grpSpPr>
        <p:pic>
          <p:nvPicPr>
            <p:cNvPr id="32" name="图片 31" descr="水中的倒影&#10;&#10;中度可信度描述已自动生成">
              <a:extLst>
                <a:ext uri="{FF2B5EF4-FFF2-40B4-BE49-F238E27FC236}">
                  <a16:creationId xmlns:a16="http://schemas.microsoft.com/office/drawing/2014/main" id="{E9D4E9B9-AF74-13D9-A079-CEB25F1D903F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">
              <a:alphaModFix amt="35000"/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colorTemperature colorTemp="7200"/>
                      </a14:imgEffect>
                      <a14:imgEffect>
                        <a14:brightnessContrast bright="-40000" contras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56" t="21750" r="156" b="41484"/>
            <a:stretch/>
          </p:blipFill>
          <p:spPr>
            <a:xfrm flipV="1">
              <a:off x="0" y="0"/>
              <a:ext cx="12192000" cy="901816"/>
            </a:xfrm>
            <a:custGeom>
              <a:avLst/>
              <a:gdLst>
                <a:gd name="connsiteX0" fmla="*/ 0 w 12192000"/>
                <a:gd name="connsiteY0" fmla="*/ 1435312 h 1435312"/>
                <a:gd name="connsiteX1" fmla="*/ 12192000 w 12192000"/>
                <a:gd name="connsiteY1" fmla="*/ 1435312 h 1435312"/>
                <a:gd name="connsiteX2" fmla="*/ 12192000 w 12192000"/>
                <a:gd name="connsiteY2" fmla="*/ 0 h 1435312"/>
                <a:gd name="connsiteX3" fmla="*/ 0 w 12192000"/>
                <a:gd name="connsiteY3" fmla="*/ 0 h 1435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192000" h="1435312">
                  <a:moveTo>
                    <a:pt x="0" y="1435312"/>
                  </a:moveTo>
                  <a:lnTo>
                    <a:pt x="12192000" y="1435312"/>
                  </a:lnTo>
                  <a:lnTo>
                    <a:pt x="12192000" y="0"/>
                  </a:lnTo>
                  <a:lnTo>
                    <a:pt x="0" y="0"/>
                  </a:lnTo>
                  <a:close/>
                </a:path>
              </a:pathLst>
            </a:custGeom>
          </p:spPr>
        </p:pic>
        <p:sp>
          <p:nvSpPr>
            <p:cNvPr id="35" name="任意多边形: 形状 34">
              <a:extLst>
                <a:ext uri="{FF2B5EF4-FFF2-40B4-BE49-F238E27FC236}">
                  <a16:creationId xmlns:a16="http://schemas.microsoft.com/office/drawing/2014/main" id="{6B34B5E3-8681-C5E5-6B3C-26F46D56FD9F}"/>
                </a:ext>
              </a:extLst>
            </p:cNvPr>
            <p:cNvSpPr/>
            <p:nvPr/>
          </p:nvSpPr>
          <p:spPr>
            <a:xfrm rot="1810400">
              <a:off x="621308" y="125782"/>
              <a:ext cx="835816" cy="834550"/>
            </a:xfrm>
            <a:custGeom>
              <a:avLst/>
              <a:gdLst>
                <a:gd name="connsiteX0" fmla="*/ 3717777 w 6868353"/>
                <a:gd name="connsiteY0" fmla="*/ 6844295 h 6857985"/>
                <a:gd name="connsiteX1" fmla="*/ 3629083 w 6868353"/>
                <a:gd name="connsiteY1" fmla="*/ 6857985 h 6857985"/>
                <a:gd name="connsiteX2" fmla="*/ 3665495 w 6868353"/>
                <a:gd name="connsiteY2" fmla="*/ 6851374 h 6857985"/>
                <a:gd name="connsiteX3" fmla="*/ 3717777 w 6868353"/>
                <a:gd name="connsiteY3" fmla="*/ 6844295 h 6857985"/>
                <a:gd name="connsiteX4" fmla="*/ 4202355 w 6868353"/>
                <a:gd name="connsiteY4" fmla="*/ 6726734 h 6857985"/>
                <a:gd name="connsiteX5" fmla="*/ 4199417 w 6868353"/>
                <a:gd name="connsiteY5" fmla="*/ 6727683 h 6857985"/>
                <a:gd name="connsiteX6" fmla="*/ 4194531 w 6868353"/>
                <a:gd name="connsiteY6" fmla="*/ 6728737 h 6857985"/>
                <a:gd name="connsiteX7" fmla="*/ 2562809 w 6868353"/>
                <a:gd name="connsiteY7" fmla="*/ 6710119 h 6857985"/>
                <a:gd name="connsiteX8" fmla="*/ 2548030 w 6868353"/>
                <a:gd name="connsiteY8" fmla="*/ 6710439 h 6857985"/>
                <a:gd name="connsiteX9" fmla="*/ 2597509 w 6868353"/>
                <a:gd name="connsiteY9" fmla="*/ 6725616 h 6857985"/>
                <a:gd name="connsiteX10" fmla="*/ 2602903 w 6868353"/>
                <a:gd name="connsiteY10" fmla="*/ 6729920 h 6857985"/>
                <a:gd name="connsiteX11" fmla="*/ 2671211 w 6868353"/>
                <a:gd name="connsiteY11" fmla="*/ 6741019 h 6857985"/>
                <a:gd name="connsiteX12" fmla="*/ 2683046 w 6868353"/>
                <a:gd name="connsiteY12" fmla="*/ 6743171 h 6857985"/>
                <a:gd name="connsiteX13" fmla="*/ 2695590 w 6868353"/>
                <a:gd name="connsiteY13" fmla="*/ 6745068 h 6857985"/>
                <a:gd name="connsiteX14" fmla="*/ 2722233 w 6868353"/>
                <a:gd name="connsiteY14" fmla="*/ 6749612 h 6857985"/>
                <a:gd name="connsiteX15" fmla="*/ 2780547 w 6868353"/>
                <a:gd name="connsiteY15" fmla="*/ 6762283 h 6857985"/>
                <a:gd name="connsiteX16" fmla="*/ 2774884 w 6868353"/>
                <a:gd name="connsiteY16" fmla="*/ 6752288 h 6857985"/>
                <a:gd name="connsiteX17" fmla="*/ 2711502 w 6868353"/>
                <a:gd name="connsiteY17" fmla="*/ 6741132 h 6857985"/>
                <a:gd name="connsiteX18" fmla="*/ 2677199 w 6868353"/>
                <a:gd name="connsiteY18" fmla="*/ 6733983 h 6857985"/>
                <a:gd name="connsiteX19" fmla="*/ 2643661 w 6868353"/>
                <a:gd name="connsiteY19" fmla="*/ 6725857 h 6857985"/>
                <a:gd name="connsiteX20" fmla="*/ 2562809 w 6868353"/>
                <a:gd name="connsiteY20" fmla="*/ 6710119 h 6857985"/>
                <a:gd name="connsiteX21" fmla="*/ 4357765 w 6868353"/>
                <a:gd name="connsiteY21" fmla="*/ 6665080 h 6857985"/>
                <a:gd name="connsiteX22" fmla="*/ 4310139 w 6868353"/>
                <a:gd name="connsiteY22" fmla="*/ 6681375 h 6857985"/>
                <a:gd name="connsiteX23" fmla="*/ 4305001 w 6868353"/>
                <a:gd name="connsiteY23" fmla="*/ 6686627 h 6857985"/>
                <a:gd name="connsiteX24" fmla="*/ 4321041 w 6868353"/>
                <a:gd name="connsiteY24" fmla="*/ 6689161 h 6857985"/>
                <a:gd name="connsiteX25" fmla="*/ 4357765 w 6868353"/>
                <a:gd name="connsiteY25" fmla="*/ 6665080 h 6857985"/>
                <a:gd name="connsiteX26" fmla="*/ 2179350 w 6868353"/>
                <a:gd name="connsiteY26" fmla="*/ 6595597 h 6857985"/>
                <a:gd name="connsiteX27" fmla="*/ 2199538 w 6868353"/>
                <a:gd name="connsiteY27" fmla="*/ 6610108 h 6857985"/>
                <a:gd name="connsiteX28" fmla="*/ 2216724 w 6868353"/>
                <a:gd name="connsiteY28" fmla="*/ 6614893 h 6857985"/>
                <a:gd name="connsiteX29" fmla="*/ 2241273 w 6868353"/>
                <a:gd name="connsiteY29" fmla="*/ 6625949 h 6857985"/>
                <a:gd name="connsiteX30" fmla="*/ 2253207 w 6868353"/>
                <a:gd name="connsiteY30" fmla="*/ 6629871 h 6857985"/>
                <a:gd name="connsiteX31" fmla="*/ 2211486 w 6868353"/>
                <a:gd name="connsiteY31" fmla="*/ 6607036 h 6857985"/>
                <a:gd name="connsiteX32" fmla="*/ 2179350 w 6868353"/>
                <a:gd name="connsiteY32" fmla="*/ 6595597 h 6857985"/>
                <a:gd name="connsiteX33" fmla="*/ 4897023 w 6868353"/>
                <a:gd name="connsiteY33" fmla="*/ 6462435 h 6857985"/>
                <a:gd name="connsiteX34" fmla="*/ 4827441 w 6868353"/>
                <a:gd name="connsiteY34" fmla="*/ 6497262 h 6857985"/>
                <a:gd name="connsiteX35" fmla="*/ 4897023 w 6868353"/>
                <a:gd name="connsiteY35" fmla="*/ 6462435 h 6857985"/>
                <a:gd name="connsiteX36" fmla="*/ 1825177 w 6868353"/>
                <a:gd name="connsiteY36" fmla="*/ 6447131 h 6857985"/>
                <a:gd name="connsiteX37" fmla="*/ 1882644 w 6868353"/>
                <a:gd name="connsiteY37" fmla="*/ 6481109 h 6857985"/>
                <a:gd name="connsiteX38" fmla="*/ 1825718 w 6868353"/>
                <a:gd name="connsiteY38" fmla="*/ 6454451 h 6857985"/>
                <a:gd name="connsiteX39" fmla="*/ 1825177 w 6868353"/>
                <a:gd name="connsiteY39" fmla="*/ 6447131 h 6857985"/>
                <a:gd name="connsiteX40" fmla="*/ 5028543 w 6868353"/>
                <a:gd name="connsiteY40" fmla="*/ 6438991 h 6857985"/>
                <a:gd name="connsiteX41" fmla="*/ 4992259 w 6868353"/>
                <a:gd name="connsiteY41" fmla="*/ 6468792 h 6857985"/>
                <a:gd name="connsiteX42" fmla="*/ 4954615 w 6868353"/>
                <a:gd name="connsiteY42" fmla="*/ 6490665 h 6857985"/>
                <a:gd name="connsiteX43" fmla="*/ 4933323 w 6868353"/>
                <a:gd name="connsiteY43" fmla="*/ 6502443 h 6857985"/>
                <a:gd name="connsiteX44" fmla="*/ 4911083 w 6868353"/>
                <a:gd name="connsiteY44" fmla="*/ 6514066 h 6857985"/>
                <a:gd name="connsiteX45" fmla="*/ 4951995 w 6868353"/>
                <a:gd name="connsiteY45" fmla="*/ 6483841 h 6857985"/>
                <a:gd name="connsiteX46" fmla="*/ 5028543 w 6868353"/>
                <a:gd name="connsiteY46" fmla="*/ 6438991 h 6857985"/>
                <a:gd name="connsiteX47" fmla="*/ 5190715 w 6868353"/>
                <a:gd name="connsiteY47" fmla="*/ 6300109 h 6857985"/>
                <a:gd name="connsiteX48" fmla="*/ 5169479 w 6868353"/>
                <a:gd name="connsiteY48" fmla="*/ 6321033 h 6857985"/>
                <a:gd name="connsiteX49" fmla="*/ 5120211 w 6868353"/>
                <a:gd name="connsiteY49" fmla="*/ 6352547 h 6857985"/>
                <a:gd name="connsiteX50" fmla="*/ 5141135 w 6868353"/>
                <a:gd name="connsiteY50" fmla="*/ 6333435 h 6857985"/>
                <a:gd name="connsiteX51" fmla="*/ 5190715 w 6868353"/>
                <a:gd name="connsiteY51" fmla="*/ 6300109 h 6857985"/>
                <a:gd name="connsiteX52" fmla="*/ 1482125 w 6868353"/>
                <a:gd name="connsiteY52" fmla="*/ 6226308 h 6857985"/>
                <a:gd name="connsiteX53" fmla="*/ 1505017 w 6868353"/>
                <a:gd name="connsiteY53" fmla="*/ 6244103 h 6857985"/>
                <a:gd name="connsiteX54" fmla="*/ 1525021 w 6868353"/>
                <a:gd name="connsiteY54" fmla="*/ 6258572 h 6857985"/>
                <a:gd name="connsiteX55" fmla="*/ 1554609 w 6868353"/>
                <a:gd name="connsiteY55" fmla="*/ 6272007 h 6857985"/>
                <a:gd name="connsiteX56" fmla="*/ 1514162 w 6868353"/>
                <a:gd name="connsiteY56" fmla="*/ 6246001 h 6857985"/>
                <a:gd name="connsiteX57" fmla="*/ 1482125 w 6868353"/>
                <a:gd name="connsiteY57" fmla="*/ 6226308 h 6857985"/>
                <a:gd name="connsiteX58" fmla="*/ 5257607 w 6868353"/>
                <a:gd name="connsiteY58" fmla="*/ 6221693 h 6857985"/>
                <a:gd name="connsiteX59" fmla="*/ 5189581 w 6868353"/>
                <a:gd name="connsiteY59" fmla="*/ 6276142 h 6857985"/>
                <a:gd name="connsiteX60" fmla="*/ 5257607 w 6868353"/>
                <a:gd name="connsiteY60" fmla="*/ 6221693 h 6857985"/>
                <a:gd name="connsiteX61" fmla="*/ 1270390 w 6868353"/>
                <a:gd name="connsiteY61" fmla="*/ 6116647 h 6857985"/>
                <a:gd name="connsiteX62" fmla="*/ 1315211 w 6868353"/>
                <a:gd name="connsiteY62" fmla="*/ 6141451 h 6857985"/>
                <a:gd name="connsiteX63" fmla="*/ 1339958 w 6868353"/>
                <a:gd name="connsiteY63" fmla="*/ 6168745 h 6857985"/>
                <a:gd name="connsiteX64" fmla="*/ 1270390 w 6868353"/>
                <a:gd name="connsiteY64" fmla="*/ 6116647 h 6857985"/>
                <a:gd name="connsiteX65" fmla="*/ 1345731 w 6868353"/>
                <a:gd name="connsiteY65" fmla="*/ 6092526 h 6857985"/>
                <a:gd name="connsiteX66" fmla="*/ 1339039 w 6868353"/>
                <a:gd name="connsiteY66" fmla="*/ 6093401 h 6857985"/>
                <a:gd name="connsiteX67" fmla="*/ 1390415 w 6868353"/>
                <a:gd name="connsiteY67" fmla="*/ 6133437 h 6857985"/>
                <a:gd name="connsiteX68" fmla="*/ 1398201 w 6868353"/>
                <a:gd name="connsiteY68" fmla="*/ 6125481 h 6857985"/>
                <a:gd name="connsiteX69" fmla="*/ 1345731 w 6868353"/>
                <a:gd name="connsiteY69" fmla="*/ 6092526 h 6857985"/>
                <a:gd name="connsiteX70" fmla="*/ 1321668 w 6868353"/>
                <a:gd name="connsiteY70" fmla="*/ 6090668 h 6857985"/>
                <a:gd name="connsiteX71" fmla="*/ 1352983 w 6868353"/>
                <a:gd name="connsiteY71" fmla="*/ 6116378 h 6857985"/>
                <a:gd name="connsiteX72" fmla="*/ 1391208 w 6868353"/>
                <a:gd name="connsiteY72" fmla="*/ 6145527 h 6857985"/>
                <a:gd name="connsiteX73" fmla="*/ 1411636 w 6868353"/>
                <a:gd name="connsiteY73" fmla="*/ 6149746 h 6857985"/>
                <a:gd name="connsiteX74" fmla="*/ 1362299 w 6868353"/>
                <a:gd name="connsiteY74" fmla="*/ 6116434 h 6857985"/>
                <a:gd name="connsiteX75" fmla="*/ 1321668 w 6868353"/>
                <a:gd name="connsiteY75" fmla="*/ 6090668 h 6857985"/>
                <a:gd name="connsiteX76" fmla="*/ 5463947 w 6868353"/>
                <a:gd name="connsiteY76" fmla="*/ 6044970 h 6857985"/>
                <a:gd name="connsiteX77" fmla="*/ 5367083 w 6868353"/>
                <a:gd name="connsiteY77" fmla="*/ 6132065 h 6857985"/>
                <a:gd name="connsiteX78" fmla="*/ 5406979 w 6868353"/>
                <a:gd name="connsiteY78" fmla="*/ 6094704 h 6857985"/>
                <a:gd name="connsiteX79" fmla="*/ 5463947 w 6868353"/>
                <a:gd name="connsiteY79" fmla="*/ 6044970 h 6857985"/>
                <a:gd name="connsiteX80" fmla="*/ 1241425 w 6868353"/>
                <a:gd name="connsiteY80" fmla="*/ 6001535 h 6857985"/>
                <a:gd name="connsiteX81" fmla="*/ 1330148 w 6868353"/>
                <a:gd name="connsiteY81" fmla="*/ 6086266 h 6857985"/>
                <a:gd name="connsiteX82" fmla="*/ 1291725 w 6868353"/>
                <a:gd name="connsiteY82" fmla="*/ 6045493 h 6857985"/>
                <a:gd name="connsiteX83" fmla="*/ 1266285 w 6868353"/>
                <a:gd name="connsiteY83" fmla="*/ 6024045 h 6857985"/>
                <a:gd name="connsiteX84" fmla="*/ 1241425 w 6868353"/>
                <a:gd name="connsiteY84" fmla="*/ 6001535 h 6857985"/>
                <a:gd name="connsiteX85" fmla="*/ 5531291 w 6868353"/>
                <a:gd name="connsiteY85" fmla="*/ 5982225 h 6857985"/>
                <a:gd name="connsiteX86" fmla="*/ 5514955 w 6868353"/>
                <a:gd name="connsiteY86" fmla="*/ 6001210 h 6857985"/>
                <a:gd name="connsiteX87" fmla="*/ 5500359 w 6868353"/>
                <a:gd name="connsiteY87" fmla="*/ 6014617 h 6857985"/>
                <a:gd name="connsiteX88" fmla="*/ 5483313 w 6868353"/>
                <a:gd name="connsiteY88" fmla="*/ 6026155 h 6857985"/>
                <a:gd name="connsiteX89" fmla="*/ 5490647 w 6868353"/>
                <a:gd name="connsiteY89" fmla="*/ 6016131 h 6857985"/>
                <a:gd name="connsiteX90" fmla="*/ 5531291 w 6868353"/>
                <a:gd name="connsiteY90" fmla="*/ 5982225 h 6857985"/>
                <a:gd name="connsiteX91" fmla="*/ 3445263 w 6868353"/>
                <a:gd name="connsiteY91" fmla="*/ 5859795 h 6857985"/>
                <a:gd name="connsiteX92" fmla="*/ 3434819 w 6868353"/>
                <a:gd name="connsiteY92" fmla="*/ 5865159 h 6857985"/>
                <a:gd name="connsiteX93" fmla="*/ 3455233 w 6868353"/>
                <a:gd name="connsiteY93" fmla="*/ 5867495 h 6857985"/>
                <a:gd name="connsiteX94" fmla="*/ 3456027 w 6868353"/>
                <a:gd name="connsiteY94" fmla="*/ 5873314 h 6857985"/>
                <a:gd name="connsiteX95" fmla="*/ 3488021 w 6868353"/>
                <a:gd name="connsiteY95" fmla="*/ 5872521 h 6857985"/>
                <a:gd name="connsiteX96" fmla="*/ 3470211 w 6868353"/>
                <a:gd name="connsiteY96" fmla="*/ 5861323 h 6857985"/>
                <a:gd name="connsiteX97" fmla="*/ 3445263 w 6868353"/>
                <a:gd name="connsiteY97" fmla="*/ 5859795 h 6857985"/>
                <a:gd name="connsiteX98" fmla="*/ 993462 w 6868353"/>
                <a:gd name="connsiteY98" fmla="*/ 5853268 h 6857985"/>
                <a:gd name="connsiteX99" fmla="*/ 1060326 w 6868353"/>
                <a:gd name="connsiteY99" fmla="*/ 5918773 h 6857985"/>
                <a:gd name="connsiteX100" fmla="*/ 1128365 w 6868353"/>
                <a:gd name="connsiteY100" fmla="*/ 5982962 h 6857985"/>
                <a:gd name="connsiteX101" fmla="*/ 1071553 w 6868353"/>
                <a:gd name="connsiteY101" fmla="*/ 5944751 h 6857985"/>
                <a:gd name="connsiteX102" fmla="*/ 993462 w 6868353"/>
                <a:gd name="connsiteY102" fmla="*/ 5853268 h 6857985"/>
                <a:gd name="connsiteX103" fmla="*/ 3086913 w 6868353"/>
                <a:gd name="connsiteY103" fmla="*/ 5838983 h 6857985"/>
                <a:gd name="connsiteX104" fmla="*/ 3103696 w 6868353"/>
                <a:gd name="connsiteY104" fmla="*/ 5840554 h 6857985"/>
                <a:gd name="connsiteX105" fmla="*/ 3143209 w 6868353"/>
                <a:gd name="connsiteY105" fmla="*/ 5839733 h 6857985"/>
                <a:gd name="connsiteX106" fmla="*/ 3164926 w 6868353"/>
                <a:gd name="connsiteY106" fmla="*/ 5842848 h 6857985"/>
                <a:gd name="connsiteX107" fmla="*/ 3188413 w 6868353"/>
                <a:gd name="connsiteY107" fmla="*/ 5843938 h 6857985"/>
                <a:gd name="connsiteX108" fmla="*/ 3246330 w 6868353"/>
                <a:gd name="connsiteY108" fmla="*/ 5847746 h 6857985"/>
                <a:gd name="connsiteX109" fmla="*/ 3262483 w 6868353"/>
                <a:gd name="connsiteY109" fmla="*/ 5844221 h 6857985"/>
                <a:gd name="connsiteX110" fmla="*/ 3289183 w 6868353"/>
                <a:gd name="connsiteY110" fmla="*/ 5841064 h 6857985"/>
                <a:gd name="connsiteX111" fmla="*/ 3268004 w 6868353"/>
                <a:gd name="connsiteY111" fmla="*/ 5850139 h 6857985"/>
                <a:gd name="connsiteX112" fmla="*/ 3218723 w 6868353"/>
                <a:gd name="connsiteY112" fmla="*/ 5851342 h 6857985"/>
                <a:gd name="connsiteX113" fmla="*/ 3155115 w 6868353"/>
                <a:gd name="connsiteY113" fmla="*/ 5848822 h 6857985"/>
                <a:gd name="connsiteX114" fmla="*/ 3091833 w 6868353"/>
                <a:gd name="connsiteY114" fmla="*/ 5841998 h 6857985"/>
                <a:gd name="connsiteX115" fmla="*/ 3086913 w 6868353"/>
                <a:gd name="connsiteY115" fmla="*/ 5838983 h 6857985"/>
                <a:gd name="connsiteX116" fmla="*/ 3758903 w 6868353"/>
                <a:gd name="connsiteY116" fmla="*/ 5835288 h 6857985"/>
                <a:gd name="connsiteX117" fmla="*/ 3735007 w 6868353"/>
                <a:gd name="connsiteY117" fmla="*/ 5840030 h 6857985"/>
                <a:gd name="connsiteX118" fmla="*/ 3714705 w 6868353"/>
                <a:gd name="connsiteY118" fmla="*/ 5839563 h 6857985"/>
                <a:gd name="connsiteX119" fmla="*/ 3674485 w 6868353"/>
                <a:gd name="connsiteY119" fmla="*/ 5838445 h 6857985"/>
                <a:gd name="connsiteX120" fmla="*/ 3658403 w 6868353"/>
                <a:gd name="connsiteY120" fmla="*/ 5855221 h 6857985"/>
                <a:gd name="connsiteX121" fmla="*/ 3723427 w 6868353"/>
                <a:gd name="connsiteY121" fmla="*/ 5847350 h 6857985"/>
                <a:gd name="connsiteX122" fmla="*/ 3738871 w 6868353"/>
                <a:gd name="connsiteY122" fmla="*/ 5845325 h 6857985"/>
                <a:gd name="connsiteX123" fmla="*/ 3750877 w 6868353"/>
                <a:gd name="connsiteY123" fmla="*/ 5842253 h 6857985"/>
                <a:gd name="connsiteX124" fmla="*/ 3758903 w 6868353"/>
                <a:gd name="connsiteY124" fmla="*/ 5835288 h 6857985"/>
                <a:gd name="connsiteX125" fmla="*/ 3889311 w 6868353"/>
                <a:gd name="connsiteY125" fmla="*/ 5813212 h 6857985"/>
                <a:gd name="connsiteX126" fmla="*/ 3867375 w 6868353"/>
                <a:gd name="connsiteY126" fmla="*/ 5814803 h 6857985"/>
                <a:gd name="connsiteX127" fmla="*/ 3896255 w 6868353"/>
                <a:gd name="connsiteY127" fmla="*/ 5825901 h 6857985"/>
                <a:gd name="connsiteX128" fmla="*/ 3889311 w 6868353"/>
                <a:gd name="connsiteY128" fmla="*/ 5813212 h 6857985"/>
                <a:gd name="connsiteX129" fmla="*/ 3740031 w 6868353"/>
                <a:gd name="connsiteY129" fmla="*/ 5812197 h 6857985"/>
                <a:gd name="connsiteX130" fmla="*/ 3678689 w 6868353"/>
                <a:gd name="connsiteY130" fmla="*/ 5827204 h 6857985"/>
                <a:gd name="connsiteX131" fmla="*/ 3647047 w 6868353"/>
                <a:gd name="connsiteY131" fmla="*/ 5832414 h 6857985"/>
                <a:gd name="connsiteX132" fmla="*/ 3605907 w 6868353"/>
                <a:gd name="connsiteY132" fmla="*/ 5837836 h 6857985"/>
                <a:gd name="connsiteX133" fmla="*/ 3622643 w 6868353"/>
                <a:gd name="connsiteY133" fmla="*/ 5841446 h 6857985"/>
                <a:gd name="connsiteX134" fmla="*/ 3636955 w 6868353"/>
                <a:gd name="connsiteY134" fmla="*/ 5841856 h 6857985"/>
                <a:gd name="connsiteX135" fmla="*/ 3660739 w 6868353"/>
                <a:gd name="connsiteY135" fmla="*/ 5838530 h 6857985"/>
                <a:gd name="connsiteX136" fmla="*/ 3705829 w 6868353"/>
                <a:gd name="connsiteY136" fmla="*/ 5834410 h 6857985"/>
                <a:gd name="connsiteX137" fmla="*/ 3728819 w 6868353"/>
                <a:gd name="connsiteY137" fmla="*/ 5824061 h 6857985"/>
                <a:gd name="connsiteX138" fmla="*/ 3743529 w 6868353"/>
                <a:gd name="connsiteY138" fmla="*/ 5818823 h 6857985"/>
                <a:gd name="connsiteX139" fmla="*/ 3740031 w 6868353"/>
                <a:gd name="connsiteY139" fmla="*/ 5812197 h 6857985"/>
                <a:gd name="connsiteX140" fmla="*/ 2797504 w 6868353"/>
                <a:gd name="connsiteY140" fmla="*/ 5810049 h 6857985"/>
                <a:gd name="connsiteX141" fmla="*/ 2793260 w 6868353"/>
                <a:gd name="connsiteY141" fmla="*/ 5811999 h 6857985"/>
                <a:gd name="connsiteX142" fmla="*/ 2826303 w 6868353"/>
                <a:gd name="connsiteY142" fmla="*/ 5825024 h 6857985"/>
                <a:gd name="connsiteX143" fmla="*/ 2840686 w 6868353"/>
                <a:gd name="connsiteY143" fmla="*/ 5823240 h 6857985"/>
                <a:gd name="connsiteX144" fmla="*/ 2812046 w 6868353"/>
                <a:gd name="connsiteY144" fmla="*/ 5813387 h 6857985"/>
                <a:gd name="connsiteX145" fmla="*/ 2797504 w 6868353"/>
                <a:gd name="connsiteY145" fmla="*/ 5810049 h 6857985"/>
                <a:gd name="connsiteX146" fmla="*/ 3200943 w 6868353"/>
                <a:gd name="connsiteY146" fmla="*/ 5800575 h 6857985"/>
                <a:gd name="connsiteX147" fmla="*/ 3259752 w 6868353"/>
                <a:gd name="connsiteY147" fmla="*/ 5813698 h 6857985"/>
                <a:gd name="connsiteX148" fmla="*/ 3263121 w 6868353"/>
                <a:gd name="connsiteY148" fmla="*/ 5805204 h 6857985"/>
                <a:gd name="connsiteX149" fmla="*/ 3200943 w 6868353"/>
                <a:gd name="connsiteY149" fmla="*/ 5800575 h 6857985"/>
                <a:gd name="connsiteX150" fmla="*/ 3373009 w 6868353"/>
                <a:gd name="connsiteY150" fmla="*/ 5798819 h 6857985"/>
                <a:gd name="connsiteX151" fmla="*/ 3360253 w 6868353"/>
                <a:gd name="connsiteY151" fmla="*/ 5804850 h 6857985"/>
                <a:gd name="connsiteX152" fmla="*/ 3413839 w 6868353"/>
                <a:gd name="connsiteY152" fmla="*/ 5798904 h 6857985"/>
                <a:gd name="connsiteX153" fmla="*/ 3373009 w 6868353"/>
                <a:gd name="connsiteY153" fmla="*/ 5798819 h 6857985"/>
                <a:gd name="connsiteX154" fmla="*/ 2530505 w 6868353"/>
                <a:gd name="connsiteY154" fmla="*/ 5782076 h 6857985"/>
                <a:gd name="connsiteX155" fmla="*/ 2515610 w 6868353"/>
                <a:gd name="connsiteY155" fmla="*/ 5783062 h 6857985"/>
                <a:gd name="connsiteX156" fmla="*/ 2904238 w 6868353"/>
                <a:gd name="connsiteY156" fmla="*/ 5887358 h 6857985"/>
                <a:gd name="connsiteX157" fmla="*/ 3266773 w 6868353"/>
                <a:gd name="connsiteY157" fmla="*/ 5913265 h 6857985"/>
                <a:gd name="connsiteX158" fmla="*/ 3161558 w 6868353"/>
                <a:gd name="connsiteY158" fmla="*/ 5907985 h 6857985"/>
                <a:gd name="connsiteX159" fmla="*/ 3139303 w 6868353"/>
                <a:gd name="connsiteY159" fmla="*/ 5907022 h 6857985"/>
                <a:gd name="connsiteX160" fmla="*/ 3117940 w 6868353"/>
                <a:gd name="connsiteY160" fmla="*/ 5904729 h 6857985"/>
                <a:gd name="connsiteX161" fmla="*/ 3075553 w 6868353"/>
                <a:gd name="connsiteY161" fmla="*/ 5898627 h 6857985"/>
                <a:gd name="connsiteX162" fmla="*/ 3095897 w 6868353"/>
                <a:gd name="connsiteY162" fmla="*/ 5904106 h 6857985"/>
                <a:gd name="connsiteX163" fmla="*/ 3046602 w 6868353"/>
                <a:gd name="connsiteY163" fmla="*/ 5896857 h 6857985"/>
                <a:gd name="connsiteX164" fmla="*/ 3023554 w 6868353"/>
                <a:gd name="connsiteY164" fmla="*/ 5894988 h 6857985"/>
                <a:gd name="connsiteX165" fmla="*/ 3001809 w 6868353"/>
                <a:gd name="connsiteY165" fmla="*/ 5892426 h 6857985"/>
                <a:gd name="connsiteX166" fmla="*/ 2925487 w 6868353"/>
                <a:gd name="connsiteY166" fmla="*/ 5877589 h 6857985"/>
                <a:gd name="connsiteX167" fmla="*/ 2937153 w 6868353"/>
                <a:gd name="connsiteY167" fmla="*/ 5888504 h 6857985"/>
                <a:gd name="connsiteX168" fmla="*/ 2916653 w 6868353"/>
                <a:gd name="connsiteY168" fmla="*/ 5884158 h 6857985"/>
                <a:gd name="connsiteX169" fmla="*/ 2895418 w 6868353"/>
                <a:gd name="connsiteY169" fmla="*/ 5879005 h 6857985"/>
                <a:gd name="connsiteX170" fmla="*/ 2855070 w 6868353"/>
                <a:gd name="connsiteY170" fmla="*/ 5868288 h 6857985"/>
                <a:gd name="connsiteX171" fmla="*/ 2811593 w 6868353"/>
                <a:gd name="connsiteY171" fmla="*/ 5864338 h 6857985"/>
                <a:gd name="connsiteX172" fmla="*/ 2791490 w 6868353"/>
                <a:gd name="connsiteY172" fmla="*/ 5858604 h 6857985"/>
                <a:gd name="connsiteX173" fmla="*/ 2772520 w 6868353"/>
                <a:gd name="connsiteY173" fmla="*/ 5852772 h 6857985"/>
                <a:gd name="connsiteX174" fmla="*/ 2736221 w 6868353"/>
                <a:gd name="connsiteY174" fmla="*/ 5842735 h 6857985"/>
                <a:gd name="connsiteX175" fmla="*/ 2700304 w 6868353"/>
                <a:gd name="connsiteY175" fmla="*/ 5834382 h 6857985"/>
                <a:gd name="connsiteX176" fmla="*/ 2663042 w 6868353"/>
                <a:gd name="connsiteY176" fmla="*/ 5826015 h 6857985"/>
                <a:gd name="connsiteX177" fmla="*/ 2638267 w 6868353"/>
                <a:gd name="connsiteY177" fmla="*/ 5802216 h 6857985"/>
                <a:gd name="connsiteX178" fmla="*/ 2665124 w 6868353"/>
                <a:gd name="connsiteY178" fmla="*/ 5811504 h 6857985"/>
                <a:gd name="connsiteX179" fmla="*/ 2677936 w 6868353"/>
                <a:gd name="connsiteY179" fmla="*/ 5816048 h 6857985"/>
                <a:gd name="connsiteX180" fmla="*/ 2690649 w 6868353"/>
                <a:gd name="connsiteY180" fmla="*/ 5819828 h 6857985"/>
                <a:gd name="connsiteX181" fmla="*/ 2738925 w 6868353"/>
                <a:gd name="connsiteY181" fmla="*/ 5834127 h 6857985"/>
                <a:gd name="connsiteX182" fmla="*/ 2785289 w 6868353"/>
                <a:gd name="connsiteY182" fmla="*/ 5846642 h 6857985"/>
                <a:gd name="connsiteX183" fmla="*/ 2833296 w 6868353"/>
                <a:gd name="connsiteY183" fmla="*/ 5854386 h 6857985"/>
                <a:gd name="connsiteX184" fmla="*/ 2770127 w 6868353"/>
                <a:gd name="connsiteY184" fmla="*/ 5832669 h 6857985"/>
                <a:gd name="connsiteX185" fmla="*/ 2779499 w 6868353"/>
                <a:gd name="connsiteY185" fmla="*/ 5823226 h 6857985"/>
                <a:gd name="connsiteX186" fmla="*/ 2743639 w 6868353"/>
                <a:gd name="connsiteY186" fmla="*/ 5816062 h 6857985"/>
                <a:gd name="connsiteX187" fmla="*/ 2688639 w 6868353"/>
                <a:gd name="connsiteY187" fmla="*/ 5813061 h 6857985"/>
                <a:gd name="connsiteX188" fmla="*/ 2662674 w 6868353"/>
                <a:gd name="connsiteY188" fmla="*/ 5803561 h 6857985"/>
                <a:gd name="connsiteX189" fmla="*/ 2636965 w 6868353"/>
                <a:gd name="connsiteY189" fmla="*/ 5794176 h 6857985"/>
                <a:gd name="connsiteX190" fmla="*/ 2595711 w 6868353"/>
                <a:gd name="connsiteY190" fmla="*/ 5784874 h 6857985"/>
                <a:gd name="connsiteX191" fmla="*/ 2601077 w 6868353"/>
                <a:gd name="connsiteY191" fmla="*/ 5798932 h 6857985"/>
                <a:gd name="connsiteX192" fmla="*/ 2639457 w 6868353"/>
                <a:gd name="connsiteY192" fmla="*/ 5818030 h 6857985"/>
                <a:gd name="connsiteX193" fmla="*/ 2549403 w 6868353"/>
                <a:gd name="connsiteY193" fmla="*/ 5783883 h 6857985"/>
                <a:gd name="connsiteX194" fmla="*/ 2530505 w 6868353"/>
                <a:gd name="connsiteY194" fmla="*/ 5782076 h 6857985"/>
                <a:gd name="connsiteX195" fmla="*/ 5791457 w 6868353"/>
                <a:gd name="connsiteY195" fmla="*/ 5769358 h 6857985"/>
                <a:gd name="connsiteX196" fmla="*/ 5774751 w 6868353"/>
                <a:gd name="connsiteY196" fmla="*/ 5796993 h 6857985"/>
                <a:gd name="connsiteX197" fmla="*/ 5779099 w 6868353"/>
                <a:gd name="connsiteY197" fmla="*/ 5774525 h 6857985"/>
                <a:gd name="connsiteX198" fmla="*/ 5791457 w 6868353"/>
                <a:gd name="connsiteY198" fmla="*/ 5769358 h 6857985"/>
                <a:gd name="connsiteX199" fmla="*/ 2597297 w 6868353"/>
                <a:gd name="connsiteY199" fmla="*/ 5757777 h 6857985"/>
                <a:gd name="connsiteX200" fmla="*/ 2649451 w 6868353"/>
                <a:gd name="connsiteY200" fmla="*/ 5787564 h 6857985"/>
                <a:gd name="connsiteX201" fmla="*/ 2601416 w 6868353"/>
                <a:gd name="connsiteY201" fmla="*/ 5777555 h 6857985"/>
                <a:gd name="connsiteX202" fmla="*/ 2673009 w 6868353"/>
                <a:gd name="connsiteY202" fmla="*/ 5801551 h 6857985"/>
                <a:gd name="connsiteX203" fmla="*/ 2701578 w 6868353"/>
                <a:gd name="connsiteY203" fmla="*/ 5809550 h 6857985"/>
                <a:gd name="connsiteX204" fmla="*/ 2723536 w 6868353"/>
                <a:gd name="connsiteY204" fmla="*/ 5813415 h 6857985"/>
                <a:gd name="connsiteX205" fmla="*/ 2684915 w 6868353"/>
                <a:gd name="connsiteY205" fmla="*/ 5796540 h 6857985"/>
                <a:gd name="connsiteX206" fmla="*/ 2763799 w 6868353"/>
                <a:gd name="connsiteY206" fmla="*/ 5818752 h 6857985"/>
                <a:gd name="connsiteX207" fmla="*/ 2793260 w 6868353"/>
                <a:gd name="connsiteY207" fmla="*/ 5812014 h 6857985"/>
                <a:gd name="connsiteX208" fmla="*/ 2726339 w 6868353"/>
                <a:gd name="connsiteY208" fmla="*/ 5793482 h 6857985"/>
                <a:gd name="connsiteX209" fmla="*/ 2696000 w 6868353"/>
                <a:gd name="connsiteY209" fmla="*/ 5786559 h 6857985"/>
                <a:gd name="connsiteX210" fmla="*/ 2664911 w 6868353"/>
                <a:gd name="connsiteY210" fmla="*/ 5771298 h 6857985"/>
                <a:gd name="connsiteX211" fmla="*/ 2597297 w 6868353"/>
                <a:gd name="connsiteY211" fmla="*/ 5757777 h 6857985"/>
                <a:gd name="connsiteX212" fmla="*/ 2639598 w 6868353"/>
                <a:gd name="connsiteY212" fmla="*/ 5753531 h 6857985"/>
                <a:gd name="connsiteX213" fmla="*/ 2672188 w 6868353"/>
                <a:gd name="connsiteY213" fmla="*/ 5761515 h 6857985"/>
                <a:gd name="connsiteX214" fmla="*/ 2709931 w 6868353"/>
                <a:gd name="connsiteY214" fmla="*/ 5771298 h 6857985"/>
                <a:gd name="connsiteX215" fmla="*/ 2798172 w 6868353"/>
                <a:gd name="connsiteY215" fmla="*/ 5793369 h 6857985"/>
                <a:gd name="connsiteX216" fmla="*/ 2822395 w 6868353"/>
                <a:gd name="connsiteY216" fmla="*/ 5798806 h 6857985"/>
                <a:gd name="connsiteX217" fmla="*/ 2847354 w 6868353"/>
                <a:gd name="connsiteY217" fmla="*/ 5803845 h 6857985"/>
                <a:gd name="connsiteX218" fmla="*/ 2898589 w 6868353"/>
                <a:gd name="connsiteY218" fmla="*/ 5814180 h 6857985"/>
                <a:gd name="connsiteX219" fmla="*/ 2924723 w 6868353"/>
                <a:gd name="connsiteY219" fmla="*/ 5819135 h 6857985"/>
                <a:gd name="connsiteX220" fmla="*/ 2951366 w 6868353"/>
                <a:gd name="connsiteY220" fmla="*/ 5822745 h 6857985"/>
                <a:gd name="connsiteX221" fmla="*/ 3004739 w 6868353"/>
                <a:gd name="connsiteY221" fmla="*/ 5829555 h 6857985"/>
                <a:gd name="connsiteX222" fmla="*/ 2918536 w 6868353"/>
                <a:gd name="connsiteY222" fmla="*/ 5821698 h 6857985"/>
                <a:gd name="connsiteX223" fmla="*/ 2821531 w 6868353"/>
                <a:gd name="connsiteY223" fmla="*/ 5803874 h 6857985"/>
                <a:gd name="connsiteX224" fmla="*/ 2772519 w 6868353"/>
                <a:gd name="connsiteY224" fmla="*/ 5792194 h 6857985"/>
                <a:gd name="connsiteX225" fmla="*/ 2724895 w 6868353"/>
                <a:gd name="connsiteY225" fmla="*/ 5779679 h 6857985"/>
                <a:gd name="connsiteX226" fmla="*/ 2639598 w 6868353"/>
                <a:gd name="connsiteY226" fmla="*/ 5753531 h 6857985"/>
                <a:gd name="connsiteX227" fmla="*/ 3115017 w 6868353"/>
                <a:gd name="connsiteY227" fmla="*/ 5745463 h 6857985"/>
                <a:gd name="connsiteX228" fmla="*/ 3108114 w 6868353"/>
                <a:gd name="connsiteY228" fmla="*/ 5750203 h 6857985"/>
                <a:gd name="connsiteX229" fmla="*/ 3092924 w 6868353"/>
                <a:gd name="connsiteY229" fmla="*/ 5748349 h 6857985"/>
                <a:gd name="connsiteX230" fmla="*/ 3130964 w 6868353"/>
                <a:gd name="connsiteY230" fmla="*/ 5758924 h 6857985"/>
                <a:gd name="connsiteX231" fmla="*/ 3123447 w 6868353"/>
                <a:gd name="connsiteY231" fmla="*/ 5746225 h 6857985"/>
                <a:gd name="connsiteX232" fmla="*/ 3115017 w 6868353"/>
                <a:gd name="connsiteY232" fmla="*/ 5745463 h 6857985"/>
                <a:gd name="connsiteX233" fmla="*/ 2780539 w 6868353"/>
                <a:gd name="connsiteY233" fmla="*/ 5744816 h 6857985"/>
                <a:gd name="connsiteX234" fmla="*/ 2778225 w 6868353"/>
                <a:gd name="connsiteY234" fmla="*/ 5747202 h 6857985"/>
                <a:gd name="connsiteX235" fmla="*/ 2780773 w 6868353"/>
                <a:gd name="connsiteY235" fmla="*/ 5757013 h 6857985"/>
                <a:gd name="connsiteX236" fmla="*/ 2833877 w 6868353"/>
                <a:gd name="connsiteY236" fmla="*/ 5776975 h 6857985"/>
                <a:gd name="connsiteX237" fmla="*/ 2846618 w 6868353"/>
                <a:gd name="connsiteY237" fmla="*/ 5770944 h 6857985"/>
                <a:gd name="connsiteX238" fmla="*/ 2892530 w 6868353"/>
                <a:gd name="connsiteY238" fmla="*/ 5787366 h 6857985"/>
                <a:gd name="connsiteX239" fmla="*/ 2886513 w 6868353"/>
                <a:gd name="connsiteY239" fmla="*/ 5768056 h 6857985"/>
                <a:gd name="connsiteX240" fmla="*/ 2847935 w 6868353"/>
                <a:gd name="connsiteY240" fmla="*/ 5759307 h 6857985"/>
                <a:gd name="connsiteX241" fmla="*/ 2831144 w 6868353"/>
                <a:gd name="connsiteY241" fmla="*/ 5767461 h 6857985"/>
                <a:gd name="connsiteX242" fmla="*/ 2820654 w 6868353"/>
                <a:gd name="connsiteY242" fmla="*/ 5756206 h 6857985"/>
                <a:gd name="connsiteX243" fmla="*/ 2780539 w 6868353"/>
                <a:gd name="connsiteY243" fmla="*/ 5744816 h 6857985"/>
                <a:gd name="connsiteX244" fmla="*/ 4023247 w 6868353"/>
                <a:gd name="connsiteY244" fmla="*/ 5744725 h 6857985"/>
                <a:gd name="connsiteX245" fmla="*/ 4005379 w 6868353"/>
                <a:gd name="connsiteY245" fmla="*/ 5761968 h 6857985"/>
                <a:gd name="connsiteX246" fmla="*/ 4023247 w 6868353"/>
                <a:gd name="connsiteY246" fmla="*/ 5744725 h 6857985"/>
                <a:gd name="connsiteX247" fmla="*/ 904701 w 6868353"/>
                <a:gd name="connsiteY247" fmla="*/ 5733836 h 6857985"/>
                <a:gd name="connsiteX248" fmla="*/ 968914 w 6868353"/>
                <a:gd name="connsiteY248" fmla="*/ 5797743 h 6857985"/>
                <a:gd name="connsiteX249" fmla="*/ 901951 w 6868353"/>
                <a:gd name="connsiteY249" fmla="*/ 5734262 h 6857985"/>
                <a:gd name="connsiteX250" fmla="*/ 904701 w 6868353"/>
                <a:gd name="connsiteY250" fmla="*/ 5733836 h 6857985"/>
                <a:gd name="connsiteX251" fmla="*/ 2682438 w 6868353"/>
                <a:gd name="connsiteY251" fmla="*/ 5721889 h 6857985"/>
                <a:gd name="connsiteX252" fmla="*/ 2713980 w 6868353"/>
                <a:gd name="connsiteY252" fmla="*/ 5747358 h 6857985"/>
                <a:gd name="connsiteX253" fmla="*/ 2717293 w 6868353"/>
                <a:gd name="connsiteY253" fmla="*/ 5751265 h 6857985"/>
                <a:gd name="connsiteX254" fmla="*/ 2709365 w 6868353"/>
                <a:gd name="connsiteY254" fmla="*/ 5727920 h 6857985"/>
                <a:gd name="connsiteX255" fmla="*/ 2682438 w 6868353"/>
                <a:gd name="connsiteY255" fmla="*/ 5721889 h 6857985"/>
                <a:gd name="connsiteX256" fmla="*/ 3968331 w 6868353"/>
                <a:gd name="connsiteY256" fmla="*/ 5721323 h 6857985"/>
                <a:gd name="connsiteX257" fmla="*/ 3925223 w 6868353"/>
                <a:gd name="connsiteY257" fmla="*/ 5730044 h 6857985"/>
                <a:gd name="connsiteX258" fmla="*/ 3884959 w 6868353"/>
                <a:gd name="connsiteY258" fmla="*/ 5735947 h 6857985"/>
                <a:gd name="connsiteX259" fmla="*/ 3865591 w 6868353"/>
                <a:gd name="connsiteY259" fmla="*/ 5761473 h 6857985"/>
                <a:gd name="connsiteX260" fmla="*/ 3920167 w 6868353"/>
                <a:gd name="connsiteY260" fmla="*/ 5741695 h 6857985"/>
                <a:gd name="connsiteX261" fmla="*/ 3947647 w 6868353"/>
                <a:gd name="connsiteY261" fmla="*/ 5733116 h 6857985"/>
                <a:gd name="connsiteX262" fmla="*/ 3968331 w 6868353"/>
                <a:gd name="connsiteY262" fmla="*/ 5721323 h 6857985"/>
                <a:gd name="connsiteX263" fmla="*/ 3195000 w 6868353"/>
                <a:gd name="connsiteY263" fmla="*/ 5713729 h 6857985"/>
                <a:gd name="connsiteX264" fmla="*/ 3209805 w 6868353"/>
                <a:gd name="connsiteY264" fmla="*/ 5716651 h 6857985"/>
                <a:gd name="connsiteX265" fmla="*/ 3194288 w 6868353"/>
                <a:gd name="connsiteY265" fmla="*/ 5713802 h 6857985"/>
                <a:gd name="connsiteX266" fmla="*/ 915032 w 6868353"/>
                <a:gd name="connsiteY266" fmla="*/ 5696973 h 6857985"/>
                <a:gd name="connsiteX267" fmla="*/ 945187 w 6868353"/>
                <a:gd name="connsiteY267" fmla="*/ 5742374 h 6857985"/>
                <a:gd name="connsiteX268" fmla="*/ 991537 w 6868353"/>
                <a:gd name="connsiteY268" fmla="*/ 5790523 h 6857985"/>
                <a:gd name="connsiteX269" fmla="*/ 1029563 w 6868353"/>
                <a:gd name="connsiteY269" fmla="*/ 5839818 h 6857985"/>
                <a:gd name="connsiteX270" fmla="*/ 1116106 w 6868353"/>
                <a:gd name="connsiteY270" fmla="*/ 5914823 h 6857985"/>
                <a:gd name="connsiteX271" fmla="*/ 1166406 w 6868353"/>
                <a:gd name="connsiteY271" fmla="*/ 5958596 h 6857985"/>
                <a:gd name="connsiteX272" fmla="*/ 1201176 w 6868353"/>
                <a:gd name="connsiteY272" fmla="*/ 5981531 h 6857985"/>
                <a:gd name="connsiteX273" fmla="*/ 1140952 w 6868353"/>
                <a:gd name="connsiteY273" fmla="*/ 5927918 h 6857985"/>
                <a:gd name="connsiteX274" fmla="*/ 1130518 w 6868353"/>
                <a:gd name="connsiteY274" fmla="*/ 5901727 h 6857985"/>
                <a:gd name="connsiteX275" fmla="*/ 1136209 w 6868353"/>
                <a:gd name="connsiteY275" fmla="*/ 5903214 h 6857985"/>
                <a:gd name="connsiteX276" fmla="*/ 1105163 w 6868353"/>
                <a:gd name="connsiteY276" fmla="*/ 5889297 h 6857985"/>
                <a:gd name="connsiteX277" fmla="*/ 1054933 w 6868353"/>
                <a:gd name="connsiteY277" fmla="*/ 5833589 h 6857985"/>
                <a:gd name="connsiteX278" fmla="*/ 1029507 w 6868353"/>
                <a:gd name="connsiteY278" fmla="*/ 5807200 h 6857985"/>
                <a:gd name="connsiteX279" fmla="*/ 1012816 w 6868353"/>
                <a:gd name="connsiteY279" fmla="*/ 5793510 h 6857985"/>
                <a:gd name="connsiteX280" fmla="*/ 1050006 w 6868353"/>
                <a:gd name="connsiteY280" fmla="*/ 5839507 h 6857985"/>
                <a:gd name="connsiteX281" fmla="*/ 954318 w 6868353"/>
                <a:gd name="connsiteY281" fmla="*/ 5739388 h 6857985"/>
                <a:gd name="connsiteX282" fmla="*/ 973430 w 6868353"/>
                <a:gd name="connsiteY282" fmla="*/ 5751379 h 6857985"/>
                <a:gd name="connsiteX283" fmla="*/ 915032 w 6868353"/>
                <a:gd name="connsiteY283" fmla="*/ 5696973 h 6857985"/>
                <a:gd name="connsiteX284" fmla="*/ 3779729 w 6868353"/>
                <a:gd name="connsiteY284" fmla="*/ 5689526 h 6857985"/>
                <a:gd name="connsiteX285" fmla="*/ 3719859 w 6868353"/>
                <a:gd name="connsiteY285" fmla="*/ 5709346 h 6857985"/>
                <a:gd name="connsiteX286" fmla="*/ 3709495 w 6868353"/>
                <a:gd name="connsiteY286" fmla="*/ 5698912 h 6857985"/>
                <a:gd name="connsiteX287" fmla="*/ 3712483 w 6868353"/>
                <a:gd name="connsiteY287" fmla="*/ 5710295 h 6857985"/>
                <a:gd name="connsiteX288" fmla="*/ 3676849 w 6868353"/>
                <a:gd name="connsiteY288" fmla="*/ 5720785 h 6857985"/>
                <a:gd name="connsiteX289" fmla="*/ 3637095 w 6868353"/>
                <a:gd name="connsiteY289" fmla="*/ 5714371 h 6857985"/>
                <a:gd name="connsiteX290" fmla="*/ 3648451 w 6868353"/>
                <a:gd name="connsiteY290" fmla="*/ 5730426 h 6857985"/>
                <a:gd name="connsiteX291" fmla="*/ 3719873 w 6868353"/>
                <a:gd name="connsiteY291" fmla="*/ 5724027 h 6857985"/>
                <a:gd name="connsiteX292" fmla="*/ 3763647 w 6868353"/>
                <a:gd name="connsiteY292" fmla="*/ 5707746 h 6857985"/>
                <a:gd name="connsiteX293" fmla="*/ 3779729 w 6868353"/>
                <a:gd name="connsiteY293" fmla="*/ 5689526 h 6857985"/>
                <a:gd name="connsiteX294" fmla="*/ 822742 w 6868353"/>
                <a:gd name="connsiteY294" fmla="*/ 5687402 h 6857985"/>
                <a:gd name="connsiteX295" fmla="*/ 1014684 w 6868353"/>
                <a:gd name="connsiteY295" fmla="*/ 5894563 h 6857985"/>
                <a:gd name="connsiteX296" fmla="*/ 984346 w 6868353"/>
                <a:gd name="connsiteY296" fmla="*/ 5862809 h 6857985"/>
                <a:gd name="connsiteX297" fmla="*/ 957787 w 6868353"/>
                <a:gd name="connsiteY297" fmla="*/ 5833574 h 6857985"/>
                <a:gd name="connsiteX298" fmla="*/ 910856 w 6868353"/>
                <a:gd name="connsiteY298" fmla="*/ 5782057 h 6857985"/>
                <a:gd name="connsiteX299" fmla="*/ 866983 w 6868353"/>
                <a:gd name="connsiteY299" fmla="*/ 5735777 h 6857985"/>
                <a:gd name="connsiteX300" fmla="*/ 822742 w 6868353"/>
                <a:gd name="connsiteY300" fmla="*/ 5687402 h 6857985"/>
                <a:gd name="connsiteX301" fmla="*/ 4113441 w 6868353"/>
                <a:gd name="connsiteY301" fmla="*/ 5685180 h 6857985"/>
                <a:gd name="connsiteX302" fmla="*/ 4058199 w 6868353"/>
                <a:gd name="connsiteY302" fmla="*/ 5710507 h 6857985"/>
                <a:gd name="connsiteX303" fmla="*/ 4069243 w 6868353"/>
                <a:gd name="connsiteY303" fmla="*/ 5717316 h 6857985"/>
                <a:gd name="connsiteX304" fmla="*/ 4061103 w 6868353"/>
                <a:gd name="connsiteY304" fmla="*/ 5722016 h 6857985"/>
                <a:gd name="connsiteX305" fmla="*/ 4048955 w 6868353"/>
                <a:gd name="connsiteY305" fmla="*/ 5726349 h 6857985"/>
                <a:gd name="connsiteX306" fmla="*/ 4042995 w 6868353"/>
                <a:gd name="connsiteY306" fmla="*/ 5742106 h 6857985"/>
                <a:gd name="connsiteX307" fmla="*/ 4116343 w 6868353"/>
                <a:gd name="connsiteY307" fmla="*/ 5708822 h 6857985"/>
                <a:gd name="connsiteX308" fmla="*/ 4113441 w 6868353"/>
                <a:gd name="connsiteY308" fmla="*/ 5685180 h 6857985"/>
                <a:gd name="connsiteX309" fmla="*/ 2774251 w 6868353"/>
                <a:gd name="connsiteY309" fmla="*/ 5682488 h 6857985"/>
                <a:gd name="connsiteX310" fmla="*/ 2778819 w 6868353"/>
                <a:gd name="connsiteY310" fmla="*/ 5692966 h 6857985"/>
                <a:gd name="connsiteX311" fmla="*/ 2825127 w 6868353"/>
                <a:gd name="connsiteY311" fmla="*/ 5702862 h 6857985"/>
                <a:gd name="connsiteX312" fmla="*/ 2837005 w 6868353"/>
                <a:gd name="connsiteY312" fmla="*/ 5705396 h 6857985"/>
                <a:gd name="connsiteX313" fmla="*/ 2849166 w 6868353"/>
                <a:gd name="connsiteY313" fmla="*/ 5707350 h 6857985"/>
                <a:gd name="connsiteX314" fmla="*/ 2873729 w 6868353"/>
                <a:gd name="connsiteY314" fmla="*/ 5711370 h 6857985"/>
                <a:gd name="connsiteX315" fmla="*/ 2923491 w 6868353"/>
                <a:gd name="connsiteY315" fmla="*/ 5719851 h 6857985"/>
                <a:gd name="connsiteX316" fmla="*/ 2948578 w 6868353"/>
                <a:gd name="connsiteY316" fmla="*/ 5724055 h 6857985"/>
                <a:gd name="connsiteX317" fmla="*/ 2974004 w 6868353"/>
                <a:gd name="connsiteY317" fmla="*/ 5727071 h 6857985"/>
                <a:gd name="connsiteX318" fmla="*/ 3024488 w 6868353"/>
                <a:gd name="connsiteY318" fmla="*/ 5733328 h 6857985"/>
                <a:gd name="connsiteX319" fmla="*/ 3049391 w 6868353"/>
                <a:gd name="connsiteY319" fmla="*/ 5736556 h 6857985"/>
                <a:gd name="connsiteX320" fmla="*/ 3074208 w 6868353"/>
                <a:gd name="connsiteY320" fmla="*/ 5738680 h 6857985"/>
                <a:gd name="connsiteX321" fmla="*/ 3168820 w 6868353"/>
                <a:gd name="connsiteY321" fmla="*/ 5745928 h 6857985"/>
                <a:gd name="connsiteX322" fmla="*/ 3168339 w 6868353"/>
                <a:gd name="connsiteY322" fmla="*/ 5753502 h 6857985"/>
                <a:gd name="connsiteX323" fmla="*/ 3165168 w 6868353"/>
                <a:gd name="connsiteY323" fmla="*/ 5760227 h 6857985"/>
                <a:gd name="connsiteX324" fmla="*/ 3191472 w 6868353"/>
                <a:gd name="connsiteY324" fmla="*/ 5741596 h 6857985"/>
                <a:gd name="connsiteX325" fmla="*/ 3264296 w 6868353"/>
                <a:gd name="connsiteY325" fmla="*/ 5745305 h 6857985"/>
                <a:gd name="connsiteX326" fmla="*/ 3300949 w 6868353"/>
                <a:gd name="connsiteY326" fmla="*/ 5744824 h 6857985"/>
                <a:gd name="connsiteX327" fmla="*/ 3337701 w 6868353"/>
                <a:gd name="connsiteY327" fmla="*/ 5743097 h 6857985"/>
                <a:gd name="connsiteX328" fmla="*/ 3374395 w 6868353"/>
                <a:gd name="connsiteY328" fmla="*/ 5741157 h 6857985"/>
                <a:gd name="connsiteX329" fmla="*/ 3392731 w 6868353"/>
                <a:gd name="connsiteY329" fmla="*/ 5740025 h 6857985"/>
                <a:gd name="connsiteX330" fmla="*/ 3411135 w 6868353"/>
                <a:gd name="connsiteY330" fmla="*/ 5737887 h 6857985"/>
                <a:gd name="connsiteX331" fmla="*/ 3484553 w 6868353"/>
                <a:gd name="connsiteY331" fmla="*/ 5729874 h 6857985"/>
                <a:gd name="connsiteX332" fmla="*/ 3504713 w 6868353"/>
                <a:gd name="connsiteY332" fmla="*/ 5738014 h 6857985"/>
                <a:gd name="connsiteX333" fmla="*/ 3593703 w 6868353"/>
                <a:gd name="connsiteY333" fmla="*/ 5714613 h 6857985"/>
                <a:gd name="connsiteX334" fmla="*/ 3648577 w 6868353"/>
                <a:gd name="connsiteY334" fmla="*/ 5705283 h 6857985"/>
                <a:gd name="connsiteX335" fmla="*/ 3684579 w 6868353"/>
                <a:gd name="connsiteY335" fmla="*/ 5690375 h 6857985"/>
                <a:gd name="connsiteX336" fmla="*/ 3370603 w 6868353"/>
                <a:gd name="connsiteY336" fmla="*/ 5732592 h 6857985"/>
                <a:gd name="connsiteX337" fmla="*/ 3292978 w 6868353"/>
                <a:gd name="connsiteY337" fmla="*/ 5736782 h 6857985"/>
                <a:gd name="connsiteX338" fmla="*/ 3253055 w 6868353"/>
                <a:gd name="connsiteY338" fmla="*/ 5737009 h 6857985"/>
                <a:gd name="connsiteX339" fmla="*/ 3212056 w 6868353"/>
                <a:gd name="connsiteY339" fmla="*/ 5736004 h 6857985"/>
                <a:gd name="connsiteX340" fmla="*/ 3169627 w 6868353"/>
                <a:gd name="connsiteY340" fmla="*/ 5734517 h 6857985"/>
                <a:gd name="connsiteX341" fmla="*/ 3125981 w 6868353"/>
                <a:gd name="connsiteY341" fmla="*/ 5729860 h 6857985"/>
                <a:gd name="connsiteX342" fmla="*/ 3080494 w 6868353"/>
                <a:gd name="connsiteY342" fmla="*/ 5724324 h 6857985"/>
                <a:gd name="connsiteX343" fmla="*/ 3056993 w 6868353"/>
                <a:gd name="connsiteY343" fmla="*/ 5721139 h 6857985"/>
                <a:gd name="connsiteX344" fmla="*/ 3033251 w 6868353"/>
                <a:gd name="connsiteY344" fmla="*/ 5716340 h 6857985"/>
                <a:gd name="connsiteX345" fmla="*/ 2988303 w 6868353"/>
                <a:gd name="connsiteY345" fmla="*/ 5716028 h 6857985"/>
                <a:gd name="connsiteX346" fmla="*/ 2926308 w 6868353"/>
                <a:gd name="connsiteY346" fmla="*/ 5710705 h 6857985"/>
                <a:gd name="connsiteX347" fmla="*/ 2863139 w 6868353"/>
                <a:gd name="connsiteY347" fmla="*/ 5700370 h 6857985"/>
                <a:gd name="connsiteX348" fmla="*/ 2835887 w 6868353"/>
                <a:gd name="connsiteY348" fmla="*/ 5694665 h 6857985"/>
                <a:gd name="connsiteX349" fmla="*/ 2814524 w 6868353"/>
                <a:gd name="connsiteY349" fmla="*/ 5687869 h 6857985"/>
                <a:gd name="connsiteX350" fmla="*/ 2774251 w 6868353"/>
                <a:gd name="connsiteY350" fmla="*/ 5682488 h 6857985"/>
                <a:gd name="connsiteX351" fmla="*/ 3829095 w 6868353"/>
                <a:gd name="connsiteY351" fmla="*/ 5678370 h 6857985"/>
                <a:gd name="connsiteX352" fmla="*/ 3804363 w 6868353"/>
                <a:gd name="connsiteY352" fmla="*/ 5682037 h 6857985"/>
                <a:gd name="connsiteX353" fmla="*/ 3830639 w 6868353"/>
                <a:gd name="connsiteY353" fmla="*/ 5686128 h 6857985"/>
                <a:gd name="connsiteX354" fmla="*/ 3849595 w 6868353"/>
                <a:gd name="connsiteY354" fmla="*/ 5678639 h 6857985"/>
                <a:gd name="connsiteX355" fmla="*/ 3829095 w 6868353"/>
                <a:gd name="connsiteY355" fmla="*/ 5678370 h 6857985"/>
                <a:gd name="connsiteX356" fmla="*/ 2550210 w 6868353"/>
                <a:gd name="connsiteY356" fmla="*/ 5677818 h 6857985"/>
                <a:gd name="connsiteX357" fmla="*/ 2556482 w 6868353"/>
                <a:gd name="connsiteY357" fmla="*/ 5702154 h 6857985"/>
                <a:gd name="connsiteX358" fmla="*/ 2557855 w 6868353"/>
                <a:gd name="connsiteY358" fmla="*/ 5696421 h 6857985"/>
                <a:gd name="connsiteX359" fmla="*/ 2583069 w 6868353"/>
                <a:gd name="connsiteY359" fmla="*/ 5707434 h 6857985"/>
                <a:gd name="connsiteX360" fmla="*/ 2594649 w 6868353"/>
                <a:gd name="connsiteY360" fmla="*/ 5712135 h 6857985"/>
                <a:gd name="connsiteX361" fmla="*/ 2605805 w 6868353"/>
                <a:gd name="connsiteY361" fmla="*/ 5715759 h 6857985"/>
                <a:gd name="connsiteX362" fmla="*/ 2643803 w 6868353"/>
                <a:gd name="connsiteY362" fmla="*/ 5726589 h 6857985"/>
                <a:gd name="connsiteX363" fmla="*/ 2691102 w 6868353"/>
                <a:gd name="connsiteY363" fmla="*/ 5740208 h 6857985"/>
                <a:gd name="connsiteX364" fmla="*/ 2674948 w 6868353"/>
                <a:gd name="connsiteY364" fmla="*/ 5719383 h 6857985"/>
                <a:gd name="connsiteX365" fmla="*/ 2646719 w 6868353"/>
                <a:gd name="connsiteY365" fmla="*/ 5719114 h 6857985"/>
                <a:gd name="connsiteX366" fmla="*/ 2599788 w 6868353"/>
                <a:gd name="connsiteY366" fmla="*/ 5697284 h 6857985"/>
                <a:gd name="connsiteX367" fmla="*/ 2550210 w 6868353"/>
                <a:gd name="connsiteY367" fmla="*/ 5677818 h 6857985"/>
                <a:gd name="connsiteX368" fmla="*/ 2570460 w 6868353"/>
                <a:gd name="connsiteY368" fmla="*/ 5670278 h 6857985"/>
                <a:gd name="connsiteX369" fmla="*/ 2575424 w 6868353"/>
                <a:gd name="connsiteY369" fmla="*/ 5675156 h 6857985"/>
                <a:gd name="connsiteX370" fmla="*/ 2601063 w 6868353"/>
                <a:gd name="connsiteY370" fmla="*/ 5685463 h 6857985"/>
                <a:gd name="connsiteX371" fmla="*/ 2629547 w 6868353"/>
                <a:gd name="connsiteY371" fmla="*/ 5698374 h 6857985"/>
                <a:gd name="connsiteX372" fmla="*/ 2662221 w 6868353"/>
                <a:gd name="connsiteY372" fmla="*/ 5702833 h 6857985"/>
                <a:gd name="connsiteX373" fmla="*/ 2621406 w 6868353"/>
                <a:gd name="connsiteY373" fmla="*/ 5686171 h 6857985"/>
                <a:gd name="connsiteX374" fmla="*/ 2616111 w 6868353"/>
                <a:gd name="connsiteY374" fmla="*/ 5689384 h 6857985"/>
                <a:gd name="connsiteX375" fmla="*/ 2598925 w 6868353"/>
                <a:gd name="connsiteY375" fmla="*/ 5678158 h 6857985"/>
                <a:gd name="connsiteX376" fmla="*/ 2570460 w 6868353"/>
                <a:gd name="connsiteY376" fmla="*/ 5670278 h 6857985"/>
                <a:gd name="connsiteX377" fmla="*/ 3874567 w 6868353"/>
                <a:gd name="connsiteY377" fmla="*/ 5660688 h 6857985"/>
                <a:gd name="connsiteX378" fmla="*/ 3845107 w 6868353"/>
                <a:gd name="connsiteY378" fmla="*/ 5676742 h 6857985"/>
                <a:gd name="connsiteX379" fmla="*/ 3897303 w 6868353"/>
                <a:gd name="connsiteY379" fmla="*/ 5670230 h 6857985"/>
                <a:gd name="connsiteX380" fmla="*/ 3874567 w 6868353"/>
                <a:gd name="connsiteY380" fmla="*/ 5660688 h 6857985"/>
                <a:gd name="connsiteX381" fmla="*/ 5881255 w 6868353"/>
                <a:gd name="connsiteY381" fmla="*/ 5641363 h 6857985"/>
                <a:gd name="connsiteX382" fmla="*/ 5844887 w 6868353"/>
                <a:gd name="connsiteY382" fmla="*/ 5686354 h 6857985"/>
                <a:gd name="connsiteX383" fmla="*/ 5804087 w 6868353"/>
                <a:gd name="connsiteY383" fmla="*/ 5733087 h 6857985"/>
                <a:gd name="connsiteX384" fmla="*/ 5856383 w 6868353"/>
                <a:gd name="connsiteY384" fmla="*/ 5658409 h 6857985"/>
                <a:gd name="connsiteX385" fmla="*/ 5881255 w 6868353"/>
                <a:gd name="connsiteY385" fmla="*/ 5641363 h 6857985"/>
                <a:gd name="connsiteX386" fmla="*/ 2607136 w 6868353"/>
                <a:gd name="connsiteY386" fmla="*/ 5628211 h 6857985"/>
                <a:gd name="connsiteX387" fmla="*/ 2667516 w 6868353"/>
                <a:gd name="connsiteY387" fmla="*/ 5658579 h 6857985"/>
                <a:gd name="connsiteX388" fmla="*/ 2607136 w 6868353"/>
                <a:gd name="connsiteY388" fmla="*/ 5628211 h 6857985"/>
                <a:gd name="connsiteX389" fmla="*/ 2147297 w 6868353"/>
                <a:gd name="connsiteY389" fmla="*/ 5597151 h 6857985"/>
                <a:gd name="connsiteX390" fmla="*/ 2195304 w 6868353"/>
                <a:gd name="connsiteY390" fmla="*/ 5620510 h 6857985"/>
                <a:gd name="connsiteX391" fmla="*/ 2240494 w 6868353"/>
                <a:gd name="connsiteY391" fmla="*/ 5656979 h 6857985"/>
                <a:gd name="connsiteX392" fmla="*/ 2147297 w 6868353"/>
                <a:gd name="connsiteY392" fmla="*/ 5597151 h 6857985"/>
                <a:gd name="connsiteX393" fmla="*/ 2149308 w 6868353"/>
                <a:gd name="connsiteY393" fmla="*/ 5571512 h 6857985"/>
                <a:gd name="connsiteX394" fmla="*/ 2192898 w 6868353"/>
                <a:gd name="connsiteY394" fmla="*/ 5596372 h 6857985"/>
                <a:gd name="connsiteX395" fmla="*/ 2200486 w 6868353"/>
                <a:gd name="connsiteY395" fmla="*/ 5610826 h 6857985"/>
                <a:gd name="connsiteX396" fmla="*/ 2262622 w 6868353"/>
                <a:gd name="connsiteY396" fmla="*/ 5642298 h 6857985"/>
                <a:gd name="connsiteX397" fmla="*/ 2300181 w 6868353"/>
                <a:gd name="connsiteY397" fmla="*/ 5651429 h 6857985"/>
                <a:gd name="connsiteX398" fmla="*/ 2323229 w 6868353"/>
                <a:gd name="connsiteY398" fmla="*/ 5672990 h 6857985"/>
                <a:gd name="connsiteX399" fmla="*/ 2337654 w 6868353"/>
                <a:gd name="connsiteY399" fmla="*/ 5693702 h 6857985"/>
                <a:gd name="connsiteX400" fmla="*/ 2356002 w 6868353"/>
                <a:gd name="connsiteY400" fmla="*/ 5706387 h 6857985"/>
                <a:gd name="connsiteX401" fmla="*/ 2378201 w 6868353"/>
                <a:gd name="connsiteY401" fmla="*/ 5718605 h 6857985"/>
                <a:gd name="connsiteX402" fmla="*/ 2353341 w 6868353"/>
                <a:gd name="connsiteY402" fmla="*/ 5713819 h 6857985"/>
                <a:gd name="connsiteX403" fmla="*/ 2342284 w 6868353"/>
                <a:gd name="connsiteY403" fmla="*/ 5703131 h 6857985"/>
                <a:gd name="connsiteX404" fmla="*/ 2335248 w 6868353"/>
                <a:gd name="connsiteY404" fmla="*/ 5702083 h 6857985"/>
                <a:gd name="connsiteX405" fmla="*/ 2316617 w 6868353"/>
                <a:gd name="connsiteY405" fmla="*/ 5679432 h 6857985"/>
                <a:gd name="connsiteX406" fmla="*/ 2239772 w 6868353"/>
                <a:gd name="connsiteY406" fmla="*/ 5646814 h 6857985"/>
                <a:gd name="connsiteX407" fmla="*/ 2219980 w 6868353"/>
                <a:gd name="connsiteY407" fmla="*/ 5628070 h 6857985"/>
                <a:gd name="connsiteX408" fmla="*/ 2159246 w 6868353"/>
                <a:gd name="connsiteY408" fmla="*/ 5590553 h 6857985"/>
                <a:gd name="connsiteX409" fmla="*/ 2195729 w 6868353"/>
                <a:gd name="connsiteY409" fmla="*/ 5611407 h 6857985"/>
                <a:gd name="connsiteX410" fmla="*/ 2149308 w 6868353"/>
                <a:gd name="connsiteY410" fmla="*/ 5571512 h 6857985"/>
                <a:gd name="connsiteX411" fmla="*/ 4108807 w 6868353"/>
                <a:gd name="connsiteY411" fmla="*/ 5544259 h 6857985"/>
                <a:gd name="connsiteX412" fmla="*/ 4099553 w 6868353"/>
                <a:gd name="connsiteY412" fmla="*/ 5545350 h 6857985"/>
                <a:gd name="connsiteX413" fmla="*/ 4044339 w 6868353"/>
                <a:gd name="connsiteY413" fmla="*/ 5567562 h 6857985"/>
                <a:gd name="connsiteX414" fmla="*/ 4030111 w 6868353"/>
                <a:gd name="connsiteY414" fmla="*/ 5573353 h 6857985"/>
                <a:gd name="connsiteX415" fmla="*/ 4022963 w 6868353"/>
                <a:gd name="connsiteY415" fmla="*/ 5575858 h 6857985"/>
                <a:gd name="connsiteX416" fmla="*/ 4015671 w 6868353"/>
                <a:gd name="connsiteY416" fmla="*/ 5577572 h 6857985"/>
                <a:gd name="connsiteX417" fmla="*/ 3986579 w 6868353"/>
                <a:gd name="connsiteY417" fmla="*/ 5579638 h 6857985"/>
                <a:gd name="connsiteX418" fmla="*/ 3937893 w 6868353"/>
                <a:gd name="connsiteY418" fmla="*/ 5612171 h 6857985"/>
                <a:gd name="connsiteX419" fmla="*/ 3902683 w 6868353"/>
                <a:gd name="connsiteY419" fmla="*/ 5625040 h 6857985"/>
                <a:gd name="connsiteX420" fmla="*/ 3873703 w 6868353"/>
                <a:gd name="connsiteY420" fmla="*/ 5635346 h 6857985"/>
                <a:gd name="connsiteX421" fmla="*/ 3838623 w 6868353"/>
                <a:gd name="connsiteY421" fmla="*/ 5645441 h 6857985"/>
                <a:gd name="connsiteX422" fmla="*/ 3837831 w 6868353"/>
                <a:gd name="connsiteY422" fmla="*/ 5654600 h 6857985"/>
                <a:gd name="connsiteX423" fmla="*/ 3890693 w 6868353"/>
                <a:gd name="connsiteY423" fmla="*/ 5636281 h 6857985"/>
                <a:gd name="connsiteX424" fmla="*/ 3951441 w 6868353"/>
                <a:gd name="connsiteY424" fmla="*/ 5617225 h 6857985"/>
                <a:gd name="connsiteX425" fmla="*/ 3955957 w 6868353"/>
                <a:gd name="connsiteY425" fmla="*/ 5618910 h 6857985"/>
                <a:gd name="connsiteX426" fmla="*/ 3990939 w 6868353"/>
                <a:gd name="connsiteY426" fmla="*/ 5598099 h 6857985"/>
                <a:gd name="connsiteX427" fmla="*/ 4019819 w 6868353"/>
                <a:gd name="connsiteY427" fmla="*/ 5588897 h 6857985"/>
                <a:gd name="connsiteX428" fmla="*/ 4032279 w 6868353"/>
                <a:gd name="connsiteY428" fmla="*/ 5578123 h 6857985"/>
                <a:gd name="connsiteX429" fmla="*/ 4079987 w 6868353"/>
                <a:gd name="connsiteY429" fmla="*/ 5570578 h 6857985"/>
                <a:gd name="connsiteX430" fmla="*/ 4052565 w 6868353"/>
                <a:gd name="connsiteY430" fmla="*/ 5570931 h 6857985"/>
                <a:gd name="connsiteX431" fmla="*/ 4070431 w 6868353"/>
                <a:gd name="connsiteY431" fmla="*/ 5558516 h 6857985"/>
                <a:gd name="connsiteX432" fmla="*/ 4108807 w 6868353"/>
                <a:gd name="connsiteY432" fmla="*/ 5544259 h 6857985"/>
                <a:gd name="connsiteX433" fmla="*/ 704232 w 6868353"/>
                <a:gd name="connsiteY433" fmla="*/ 5540452 h 6857985"/>
                <a:gd name="connsiteX434" fmla="*/ 731060 w 6868353"/>
                <a:gd name="connsiteY434" fmla="*/ 5560895 h 6857985"/>
                <a:gd name="connsiteX435" fmla="*/ 752749 w 6868353"/>
                <a:gd name="connsiteY435" fmla="*/ 5586264 h 6857985"/>
                <a:gd name="connsiteX436" fmla="*/ 776872 w 6868353"/>
                <a:gd name="connsiteY436" fmla="*/ 5614918 h 6857985"/>
                <a:gd name="connsiteX437" fmla="*/ 756571 w 6868353"/>
                <a:gd name="connsiteY437" fmla="*/ 5594221 h 6857985"/>
                <a:gd name="connsiteX438" fmla="*/ 761894 w 6868353"/>
                <a:gd name="connsiteY438" fmla="*/ 5615117 h 6857985"/>
                <a:gd name="connsiteX439" fmla="*/ 704232 w 6868353"/>
                <a:gd name="connsiteY439" fmla="*/ 5540452 h 6857985"/>
                <a:gd name="connsiteX440" fmla="*/ 2358720 w 6868353"/>
                <a:gd name="connsiteY440" fmla="*/ 5537606 h 6857985"/>
                <a:gd name="connsiteX441" fmla="*/ 2399563 w 6868353"/>
                <a:gd name="connsiteY441" fmla="*/ 5574726 h 6857985"/>
                <a:gd name="connsiteX442" fmla="*/ 2381584 w 6868353"/>
                <a:gd name="connsiteY442" fmla="*/ 5578591 h 6857985"/>
                <a:gd name="connsiteX443" fmla="*/ 2358720 w 6868353"/>
                <a:gd name="connsiteY443" fmla="*/ 5537606 h 6857985"/>
                <a:gd name="connsiteX444" fmla="*/ 2021936 w 6868353"/>
                <a:gd name="connsiteY444" fmla="*/ 5509603 h 6857985"/>
                <a:gd name="connsiteX445" fmla="*/ 2073666 w 6868353"/>
                <a:gd name="connsiteY445" fmla="*/ 5536969 h 6857985"/>
                <a:gd name="connsiteX446" fmla="*/ 2060996 w 6868353"/>
                <a:gd name="connsiteY446" fmla="*/ 5534052 h 6857985"/>
                <a:gd name="connsiteX447" fmla="*/ 2040638 w 6868353"/>
                <a:gd name="connsiteY447" fmla="*/ 5522642 h 6857985"/>
                <a:gd name="connsiteX448" fmla="*/ 2021936 w 6868353"/>
                <a:gd name="connsiteY448" fmla="*/ 5509603 h 6857985"/>
                <a:gd name="connsiteX449" fmla="*/ 2210539 w 6868353"/>
                <a:gd name="connsiteY449" fmla="*/ 5502660 h 6857985"/>
                <a:gd name="connsiteX450" fmla="*/ 2252711 w 6868353"/>
                <a:gd name="connsiteY450" fmla="*/ 5526705 h 6857985"/>
                <a:gd name="connsiteX451" fmla="*/ 2206021 w 6868353"/>
                <a:gd name="connsiteY451" fmla="*/ 5503487 h 6857985"/>
                <a:gd name="connsiteX452" fmla="*/ 2210539 w 6868353"/>
                <a:gd name="connsiteY452" fmla="*/ 5502660 h 6857985"/>
                <a:gd name="connsiteX453" fmla="*/ 5943603 w 6868353"/>
                <a:gd name="connsiteY453" fmla="*/ 5497024 h 6857985"/>
                <a:gd name="connsiteX454" fmla="*/ 5909557 w 6868353"/>
                <a:gd name="connsiteY454" fmla="*/ 5554609 h 6857985"/>
                <a:gd name="connsiteX455" fmla="*/ 5940575 w 6868353"/>
                <a:gd name="connsiteY455" fmla="*/ 5499113 h 6857985"/>
                <a:gd name="connsiteX456" fmla="*/ 5943603 w 6868353"/>
                <a:gd name="connsiteY456" fmla="*/ 5497024 h 6857985"/>
                <a:gd name="connsiteX457" fmla="*/ 2010086 w 6868353"/>
                <a:gd name="connsiteY457" fmla="*/ 5469057 h 6857985"/>
                <a:gd name="connsiteX458" fmla="*/ 2039533 w 6868353"/>
                <a:gd name="connsiteY458" fmla="*/ 5482209 h 6857985"/>
                <a:gd name="connsiteX459" fmla="*/ 2073496 w 6868353"/>
                <a:gd name="connsiteY459" fmla="*/ 5504365 h 6857985"/>
                <a:gd name="connsiteX460" fmla="*/ 2142413 w 6868353"/>
                <a:gd name="connsiteY460" fmla="*/ 5546397 h 6857985"/>
                <a:gd name="connsiteX461" fmla="*/ 2161185 w 6868353"/>
                <a:gd name="connsiteY461" fmla="*/ 5564901 h 6857985"/>
                <a:gd name="connsiteX462" fmla="*/ 2092042 w 6868353"/>
                <a:gd name="connsiteY462" fmla="*/ 5525586 h 6857985"/>
                <a:gd name="connsiteX463" fmla="*/ 2067606 w 6868353"/>
                <a:gd name="connsiteY463" fmla="*/ 5510325 h 6857985"/>
                <a:gd name="connsiteX464" fmla="*/ 2055644 w 6868353"/>
                <a:gd name="connsiteY464" fmla="*/ 5502737 h 6857985"/>
                <a:gd name="connsiteX465" fmla="*/ 2044587 w 6868353"/>
                <a:gd name="connsiteY465" fmla="*/ 5494837 h 6857985"/>
                <a:gd name="connsiteX466" fmla="*/ 2010086 w 6868353"/>
                <a:gd name="connsiteY466" fmla="*/ 5469057 h 6857985"/>
                <a:gd name="connsiteX467" fmla="*/ 2095709 w 6868353"/>
                <a:gd name="connsiteY467" fmla="*/ 5454588 h 6857985"/>
                <a:gd name="connsiteX468" fmla="*/ 2189826 w 6868353"/>
                <a:gd name="connsiteY468" fmla="*/ 5507564 h 6857985"/>
                <a:gd name="connsiteX469" fmla="*/ 2292734 w 6868353"/>
                <a:gd name="connsiteY469" fmla="*/ 5566175 h 6857985"/>
                <a:gd name="connsiteX470" fmla="*/ 2199821 w 6868353"/>
                <a:gd name="connsiteY470" fmla="*/ 5523123 h 6857985"/>
                <a:gd name="connsiteX471" fmla="*/ 2185649 w 6868353"/>
                <a:gd name="connsiteY471" fmla="*/ 5515832 h 6857985"/>
                <a:gd name="connsiteX472" fmla="*/ 2171874 w 6868353"/>
                <a:gd name="connsiteY472" fmla="*/ 5507550 h 6857985"/>
                <a:gd name="connsiteX473" fmla="*/ 2144650 w 6868353"/>
                <a:gd name="connsiteY473" fmla="*/ 5490321 h 6857985"/>
                <a:gd name="connsiteX474" fmla="*/ 2095709 w 6868353"/>
                <a:gd name="connsiteY474" fmla="*/ 5454588 h 6857985"/>
                <a:gd name="connsiteX475" fmla="*/ 1892053 w 6868353"/>
                <a:gd name="connsiteY475" fmla="*/ 5432374 h 6857985"/>
                <a:gd name="connsiteX476" fmla="*/ 1910066 w 6868353"/>
                <a:gd name="connsiteY476" fmla="*/ 5442045 h 6857985"/>
                <a:gd name="connsiteX477" fmla="*/ 1934473 w 6868353"/>
                <a:gd name="connsiteY477" fmla="*/ 5459798 h 6857985"/>
                <a:gd name="connsiteX478" fmla="*/ 1966044 w 6868353"/>
                <a:gd name="connsiteY478" fmla="*/ 5480623 h 6857985"/>
                <a:gd name="connsiteX479" fmla="*/ 1954237 w 6868353"/>
                <a:gd name="connsiteY479" fmla="*/ 5475881 h 6857985"/>
                <a:gd name="connsiteX480" fmla="*/ 1953599 w 6868353"/>
                <a:gd name="connsiteY480" fmla="*/ 5486087 h 6857985"/>
                <a:gd name="connsiteX481" fmla="*/ 1890402 w 6868353"/>
                <a:gd name="connsiteY481" fmla="*/ 5434513 h 6857985"/>
                <a:gd name="connsiteX482" fmla="*/ 1905720 w 6868353"/>
                <a:gd name="connsiteY482" fmla="*/ 5450242 h 6857985"/>
                <a:gd name="connsiteX483" fmla="*/ 1880761 w 6868353"/>
                <a:gd name="connsiteY483" fmla="*/ 5434372 h 6857985"/>
                <a:gd name="connsiteX484" fmla="*/ 1892053 w 6868353"/>
                <a:gd name="connsiteY484" fmla="*/ 5432374 h 6857985"/>
                <a:gd name="connsiteX485" fmla="*/ 2120286 w 6868353"/>
                <a:gd name="connsiteY485" fmla="*/ 5432291 h 6857985"/>
                <a:gd name="connsiteX486" fmla="*/ 2167500 w 6868353"/>
                <a:gd name="connsiteY486" fmla="*/ 5453371 h 6857985"/>
                <a:gd name="connsiteX487" fmla="*/ 2196820 w 6868353"/>
                <a:gd name="connsiteY487" fmla="*/ 5473899 h 6857985"/>
                <a:gd name="connsiteX488" fmla="*/ 2211090 w 6868353"/>
                <a:gd name="connsiteY488" fmla="*/ 5483412 h 6857985"/>
                <a:gd name="connsiteX489" fmla="*/ 2224723 w 6868353"/>
                <a:gd name="connsiteY489" fmla="*/ 5490689 h 6857985"/>
                <a:gd name="connsiteX490" fmla="*/ 2202822 w 6868353"/>
                <a:gd name="connsiteY490" fmla="*/ 5483341 h 6857985"/>
                <a:gd name="connsiteX491" fmla="*/ 2176263 w 6868353"/>
                <a:gd name="connsiteY491" fmla="*/ 5467033 h 6857985"/>
                <a:gd name="connsiteX492" fmla="*/ 2120286 w 6868353"/>
                <a:gd name="connsiteY492" fmla="*/ 5432291 h 6857985"/>
                <a:gd name="connsiteX493" fmla="*/ 640752 w 6868353"/>
                <a:gd name="connsiteY493" fmla="*/ 5403877 h 6857985"/>
                <a:gd name="connsiteX494" fmla="*/ 688362 w 6868353"/>
                <a:gd name="connsiteY494" fmla="*/ 5469708 h 6857985"/>
                <a:gd name="connsiteX495" fmla="*/ 746492 w 6868353"/>
                <a:gd name="connsiteY495" fmla="*/ 5552499 h 6857985"/>
                <a:gd name="connsiteX496" fmla="*/ 706427 w 6868353"/>
                <a:gd name="connsiteY496" fmla="*/ 5505540 h 6857985"/>
                <a:gd name="connsiteX497" fmla="*/ 679543 w 6868353"/>
                <a:gd name="connsiteY497" fmla="*/ 5469128 h 6857985"/>
                <a:gd name="connsiteX498" fmla="*/ 656750 w 6868353"/>
                <a:gd name="connsiteY498" fmla="*/ 5437146 h 6857985"/>
                <a:gd name="connsiteX499" fmla="*/ 640752 w 6868353"/>
                <a:gd name="connsiteY499" fmla="*/ 5403877 h 6857985"/>
                <a:gd name="connsiteX500" fmla="*/ 698371 w 6868353"/>
                <a:gd name="connsiteY500" fmla="*/ 5400112 h 6857985"/>
                <a:gd name="connsiteX501" fmla="*/ 723840 w 6868353"/>
                <a:gd name="connsiteY501" fmla="*/ 5440799 h 6857985"/>
                <a:gd name="connsiteX502" fmla="*/ 753853 w 6868353"/>
                <a:gd name="connsiteY502" fmla="*/ 5480878 h 6857985"/>
                <a:gd name="connsiteX503" fmla="*/ 800487 w 6868353"/>
                <a:gd name="connsiteY503" fmla="*/ 5531915 h 6857985"/>
                <a:gd name="connsiteX504" fmla="*/ 741749 w 6868353"/>
                <a:gd name="connsiteY504" fmla="*/ 5449888 h 6857985"/>
                <a:gd name="connsiteX505" fmla="*/ 726898 w 6868353"/>
                <a:gd name="connsiteY505" fmla="*/ 5430266 h 6857985"/>
                <a:gd name="connsiteX506" fmla="*/ 714454 w 6868353"/>
                <a:gd name="connsiteY506" fmla="*/ 5414028 h 6857985"/>
                <a:gd name="connsiteX507" fmla="*/ 698371 w 6868353"/>
                <a:gd name="connsiteY507" fmla="*/ 5400112 h 6857985"/>
                <a:gd name="connsiteX508" fmla="*/ 4411265 w 6868353"/>
                <a:gd name="connsiteY508" fmla="*/ 5393939 h 6857985"/>
                <a:gd name="connsiteX509" fmla="*/ 4380629 w 6868353"/>
                <a:gd name="connsiteY509" fmla="*/ 5411480 h 6857985"/>
                <a:gd name="connsiteX510" fmla="*/ 4363599 w 6868353"/>
                <a:gd name="connsiteY510" fmla="*/ 5430181 h 6857985"/>
                <a:gd name="connsiteX511" fmla="*/ 4377643 w 6868353"/>
                <a:gd name="connsiteY511" fmla="*/ 5419578 h 6857985"/>
                <a:gd name="connsiteX512" fmla="*/ 4302879 w 6868353"/>
                <a:gd name="connsiteY512" fmla="*/ 5461299 h 6857985"/>
                <a:gd name="connsiteX513" fmla="*/ 4225595 w 6868353"/>
                <a:gd name="connsiteY513" fmla="*/ 5508852 h 6857985"/>
                <a:gd name="connsiteX514" fmla="*/ 4205363 w 6868353"/>
                <a:gd name="connsiteY514" fmla="*/ 5520660 h 6857985"/>
                <a:gd name="connsiteX515" fmla="*/ 4184567 w 6868353"/>
                <a:gd name="connsiteY515" fmla="*/ 5531943 h 6857985"/>
                <a:gd name="connsiteX516" fmla="*/ 4141699 w 6868353"/>
                <a:gd name="connsiteY516" fmla="*/ 5554084 h 6857985"/>
                <a:gd name="connsiteX517" fmla="*/ 4096283 w 6868353"/>
                <a:gd name="connsiteY517" fmla="*/ 5572800 h 6857985"/>
                <a:gd name="connsiteX518" fmla="*/ 4048389 w 6868353"/>
                <a:gd name="connsiteY518" fmla="*/ 5587793 h 6857985"/>
                <a:gd name="connsiteX519" fmla="*/ 4041141 w 6868353"/>
                <a:gd name="connsiteY519" fmla="*/ 5597150 h 6857985"/>
                <a:gd name="connsiteX520" fmla="*/ 4024703 w 6868353"/>
                <a:gd name="connsiteY520" fmla="*/ 5606919 h 6857985"/>
                <a:gd name="connsiteX521" fmla="*/ 3975735 w 6868353"/>
                <a:gd name="connsiteY521" fmla="*/ 5625635 h 6857985"/>
                <a:gd name="connsiteX522" fmla="*/ 3949375 w 6868353"/>
                <a:gd name="connsiteY522" fmla="*/ 5635219 h 6857985"/>
                <a:gd name="connsiteX523" fmla="*/ 3925647 w 6868353"/>
                <a:gd name="connsiteY523" fmla="*/ 5644407 h 6857985"/>
                <a:gd name="connsiteX524" fmla="*/ 3897969 w 6868353"/>
                <a:gd name="connsiteY524" fmla="*/ 5661112 h 6857985"/>
                <a:gd name="connsiteX525" fmla="*/ 4217793 w 6868353"/>
                <a:gd name="connsiteY525" fmla="*/ 5533174 h 6857985"/>
                <a:gd name="connsiteX526" fmla="*/ 4203551 w 6868353"/>
                <a:gd name="connsiteY526" fmla="*/ 5529465 h 6857985"/>
                <a:gd name="connsiteX527" fmla="*/ 4227023 w 6868353"/>
                <a:gd name="connsiteY527" fmla="*/ 5524907 h 6857985"/>
                <a:gd name="connsiteX528" fmla="*/ 4252493 w 6868353"/>
                <a:gd name="connsiteY528" fmla="*/ 5514161 h 6857985"/>
                <a:gd name="connsiteX529" fmla="*/ 4283199 w 6868353"/>
                <a:gd name="connsiteY529" fmla="*/ 5487121 h 6857985"/>
                <a:gd name="connsiteX530" fmla="*/ 4314005 w 6868353"/>
                <a:gd name="connsiteY530" fmla="*/ 5474465 h 6857985"/>
                <a:gd name="connsiteX531" fmla="*/ 4336883 w 6868353"/>
                <a:gd name="connsiteY531" fmla="*/ 5460634 h 6857985"/>
                <a:gd name="connsiteX532" fmla="*/ 4322767 w 6868353"/>
                <a:gd name="connsiteY532" fmla="*/ 5458283 h 6857985"/>
                <a:gd name="connsiteX533" fmla="*/ 4373155 w 6868353"/>
                <a:gd name="connsiteY533" fmla="*/ 5429955 h 6857985"/>
                <a:gd name="connsiteX534" fmla="*/ 4386985 w 6868353"/>
                <a:gd name="connsiteY534" fmla="*/ 5422834 h 6857985"/>
                <a:gd name="connsiteX535" fmla="*/ 4401115 w 6868353"/>
                <a:gd name="connsiteY535" fmla="*/ 5414962 h 6857985"/>
                <a:gd name="connsiteX536" fmla="*/ 4430165 w 6868353"/>
                <a:gd name="connsiteY536" fmla="*/ 5396219 h 6857985"/>
                <a:gd name="connsiteX537" fmla="*/ 6027895 w 6868353"/>
                <a:gd name="connsiteY537" fmla="*/ 5393515 h 6857985"/>
                <a:gd name="connsiteX538" fmla="*/ 6015339 w 6868353"/>
                <a:gd name="connsiteY538" fmla="*/ 5425142 h 6857985"/>
                <a:gd name="connsiteX539" fmla="*/ 6010469 w 6868353"/>
                <a:gd name="connsiteY539" fmla="*/ 5434868 h 6857985"/>
                <a:gd name="connsiteX540" fmla="*/ 6004607 w 6868353"/>
                <a:gd name="connsiteY540" fmla="*/ 5444948 h 6857985"/>
                <a:gd name="connsiteX541" fmla="*/ 5991115 w 6868353"/>
                <a:gd name="connsiteY541" fmla="*/ 5466835 h 6857985"/>
                <a:gd name="connsiteX542" fmla="*/ 5958143 w 6868353"/>
                <a:gd name="connsiteY542" fmla="*/ 5516343 h 6857985"/>
                <a:gd name="connsiteX543" fmla="*/ 5939287 w 6868353"/>
                <a:gd name="connsiteY543" fmla="*/ 5543326 h 6857985"/>
                <a:gd name="connsiteX544" fmla="*/ 5918859 w 6868353"/>
                <a:gd name="connsiteY544" fmla="*/ 5571017 h 6857985"/>
                <a:gd name="connsiteX545" fmla="*/ 5941835 w 6868353"/>
                <a:gd name="connsiteY545" fmla="*/ 5532170 h 6857985"/>
                <a:gd name="connsiteX546" fmla="*/ 5966907 w 6868353"/>
                <a:gd name="connsiteY546" fmla="*/ 5490421 h 6857985"/>
                <a:gd name="connsiteX547" fmla="*/ 6027895 w 6868353"/>
                <a:gd name="connsiteY547" fmla="*/ 5393515 h 6857985"/>
                <a:gd name="connsiteX548" fmla="*/ 1973504 w 6868353"/>
                <a:gd name="connsiteY548" fmla="*/ 5373949 h 6857985"/>
                <a:gd name="connsiteX549" fmla="*/ 2002823 w 6868353"/>
                <a:gd name="connsiteY549" fmla="*/ 5391376 h 6857985"/>
                <a:gd name="connsiteX550" fmla="*/ 2029000 w 6868353"/>
                <a:gd name="connsiteY550" fmla="*/ 5408591 h 6857985"/>
                <a:gd name="connsiteX551" fmla="*/ 2086860 w 6868353"/>
                <a:gd name="connsiteY551" fmla="*/ 5444975 h 6857985"/>
                <a:gd name="connsiteX552" fmla="*/ 2038245 w 6868353"/>
                <a:gd name="connsiteY552" fmla="*/ 5422111 h 6857985"/>
                <a:gd name="connsiteX553" fmla="*/ 2003092 w 6868353"/>
                <a:gd name="connsiteY553" fmla="*/ 5397152 h 6857985"/>
                <a:gd name="connsiteX554" fmla="*/ 1994697 w 6868353"/>
                <a:gd name="connsiteY554" fmla="*/ 5390994 h 6857985"/>
                <a:gd name="connsiteX555" fmla="*/ 1987052 w 6868353"/>
                <a:gd name="connsiteY555" fmla="*/ 5384779 h 6857985"/>
                <a:gd name="connsiteX556" fmla="*/ 1973504 w 6868353"/>
                <a:gd name="connsiteY556" fmla="*/ 5373949 h 6857985"/>
                <a:gd name="connsiteX557" fmla="*/ 1813982 w 6868353"/>
                <a:gd name="connsiteY557" fmla="*/ 5364931 h 6857985"/>
                <a:gd name="connsiteX558" fmla="*/ 1838191 w 6868353"/>
                <a:gd name="connsiteY558" fmla="*/ 5389748 h 6857985"/>
                <a:gd name="connsiteX559" fmla="*/ 1863461 w 6868353"/>
                <a:gd name="connsiteY559" fmla="*/ 5413419 h 6857985"/>
                <a:gd name="connsiteX560" fmla="*/ 1856722 w 6868353"/>
                <a:gd name="connsiteY560" fmla="*/ 5408138 h 6857985"/>
                <a:gd name="connsiteX561" fmla="*/ 1839281 w 6868353"/>
                <a:gd name="connsiteY561" fmla="*/ 5400026 h 6857985"/>
                <a:gd name="connsiteX562" fmla="*/ 1822292 w 6868353"/>
                <a:gd name="connsiteY562" fmla="*/ 5391376 h 6857985"/>
                <a:gd name="connsiteX563" fmla="*/ 1813982 w 6868353"/>
                <a:gd name="connsiteY563" fmla="*/ 5364931 h 6857985"/>
                <a:gd name="connsiteX564" fmla="*/ 2025626 w 6868353"/>
                <a:gd name="connsiteY564" fmla="*/ 5357530 h 6857985"/>
                <a:gd name="connsiteX565" fmla="*/ 2063671 w 6868353"/>
                <a:gd name="connsiteY565" fmla="*/ 5385798 h 6857985"/>
                <a:gd name="connsiteX566" fmla="*/ 2036419 w 6868353"/>
                <a:gd name="connsiteY566" fmla="*/ 5377290 h 6857985"/>
                <a:gd name="connsiteX567" fmla="*/ 2019515 w 6868353"/>
                <a:gd name="connsiteY567" fmla="*/ 5358192 h 6857985"/>
                <a:gd name="connsiteX568" fmla="*/ 2025626 w 6868353"/>
                <a:gd name="connsiteY568" fmla="*/ 5357530 h 6857985"/>
                <a:gd name="connsiteX569" fmla="*/ 6029241 w 6868353"/>
                <a:gd name="connsiteY569" fmla="*/ 5354200 h 6857985"/>
                <a:gd name="connsiteX570" fmla="*/ 5999185 w 6868353"/>
                <a:gd name="connsiteY570" fmla="*/ 5415996 h 6857985"/>
                <a:gd name="connsiteX571" fmla="*/ 6029241 w 6868353"/>
                <a:gd name="connsiteY571" fmla="*/ 5354200 h 6857985"/>
                <a:gd name="connsiteX572" fmla="*/ 577512 w 6868353"/>
                <a:gd name="connsiteY572" fmla="*/ 5353266 h 6857985"/>
                <a:gd name="connsiteX573" fmla="*/ 624514 w 6868353"/>
                <a:gd name="connsiteY573" fmla="*/ 5421433 h 6857985"/>
                <a:gd name="connsiteX574" fmla="*/ 627232 w 6868353"/>
                <a:gd name="connsiteY574" fmla="*/ 5435519 h 6857985"/>
                <a:gd name="connsiteX575" fmla="*/ 580103 w 6868353"/>
                <a:gd name="connsiteY575" fmla="*/ 5367282 h 6857985"/>
                <a:gd name="connsiteX576" fmla="*/ 577512 w 6868353"/>
                <a:gd name="connsiteY576" fmla="*/ 5353266 h 6857985"/>
                <a:gd name="connsiteX577" fmla="*/ 1851094 w 6868353"/>
                <a:gd name="connsiteY577" fmla="*/ 5351624 h 6857985"/>
                <a:gd name="connsiteX578" fmla="*/ 1987562 w 6868353"/>
                <a:gd name="connsiteY578" fmla="*/ 5449563 h 6857985"/>
                <a:gd name="connsiteX579" fmla="*/ 1963453 w 6868353"/>
                <a:gd name="connsiteY579" fmla="*/ 5442329 h 6857985"/>
                <a:gd name="connsiteX580" fmla="*/ 1947200 w 6868353"/>
                <a:gd name="connsiteY580" fmla="*/ 5432362 h 6857985"/>
                <a:gd name="connsiteX581" fmla="*/ 1929136 w 6868353"/>
                <a:gd name="connsiteY581" fmla="*/ 5419224 h 6857985"/>
                <a:gd name="connsiteX582" fmla="*/ 1889227 w 6868353"/>
                <a:gd name="connsiteY582" fmla="*/ 5388277 h 6857985"/>
                <a:gd name="connsiteX583" fmla="*/ 1848978 w 6868353"/>
                <a:gd name="connsiteY583" fmla="*/ 5356678 h 6857985"/>
                <a:gd name="connsiteX584" fmla="*/ 1851094 w 6868353"/>
                <a:gd name="connsiteY584" fmla="*/ 5351624 h 6857985"/>
                <a:gd name="connsiteX585" fmla="*/ 6059481 w 6868353"/>
                <a:gd name="connsiteY585" fmla="*/ 5338250 h 6857985"/>
                <a:gd name="connsiteX586" fmla="*/ 6033729 w 6868353"/>
                <a:gd name="connsiteY586" fmla="*/ 5384638 h 6857985"/>
                <a:gd name="connsiteX587" fmla="*/ 6046031 w 6868353"/>
                <a:gd name="connsiteY587" fmla="*/ 5349840 h 6857985"/>
                <a:gd name="connsiteX588" fmla="*/ 6059481 w 6868353"/>
                <a:gd name="connsiteY588" fmla="*/ 5338250 h 6857985"/>
                <a:gd name="connsiteX589" fmla="*/ 1769742 w 6868353"/>
                <a:gd name="connsiteY589" fmla="*/ 5335794 h 6857985"/>
                <a:gd name="connsiteX590" fmla="*/ 1773577 w 6868353"/>
                <a:gd name="connsiteY590" fmla="*/ 5341530 h 6857985"/>
                <a:gd name="connsiteX591" fmla="*/ 1796214 w 6868353"/>
                <a:gd name="connsiteY591" fmla="*/ 5353379 h 6857985"/>
                <a:gd name="connsiteX592" fmla="*/ 1796313 w 6868353"/>
                <a:gd name="connsiteY592" fmla="*/ 5368881 h 6857985"/>
                <a:gd name="connsiteX593" fmla="*/ 1767022 w 6868353"/>
                <a:gd name="connsiteY593" fmla="*/ 5335867 h 6857985"/>
                <a:gd name="connsiteX594" fmla="*/ 1769742 w 6868353"/>
                <a:gd name="connsiteY594" fmla="*/ 5335794 h 6857985"/>
                <a:gd name="connsiteX595" fmla="*/ 1943845 w 6868353"/>
                <a:gd name="connsiteY595" fmla="*/ 5328604 h 6857985"/>
                <a:gd name="connsiteX596" fmla="*/ 1987010 w 6868353"/>
                <a:gd name="connsiteY596" fmla="*/ 5358603 h 6857985"/>
                <a:gd name="connsiteX597" fmla="*/ 1960140 w 6868353"/>
                <a:gd name="connsiteY597" fmla="*/ 5348679 h 6857985"/>
                <a:gd name="connsiteX598" fmla="*/ 1951985 w 6868353"/>
                <a:gd name="connsiteY598" fmla="*/ 5338628 h 6857985"/>
                <a:gd name="connsiteX599" fmla="*/ 1943845 w 6868353"/>
                <a:gd name="connsiteY599" fmla="*/ 5328604 h 6857985"/>
                <a:gd name="connsiteX600" fmla="*/ 1767093 w 6868353"/>
                <a:gd name="connsiteY600" fmla="*/ 5320577 h 6857985"/>
                <a:gd name="connsiteX601" fmla="*/ 1823268 w 6868353"/>
                <a:gd name="connsiteY601" fmla="*/ 5362057 h 6857985"/>
                <a:gd name="connsiteX602" fmla="*/ 1839832 w 6868353"/>
                <a:gd name="connsiteY602" fmla="*/ 5375889 h 6857985"/>
                <a:gd name="connsiteX603" fmla="*/ 1848355 w 6868353"/>
                <a:gd name="connsiteY603" fmla="*/ 5383137 h 6857985"/>
                <a:gd name="connsiteX604" fmla="*/ 1857387 w 6868353"/>
                <a:gd name="connsiteY604" fmla="*/ 5390145 h 6857985"/>
                <a:gd name="connsiteX605" fmla="*/ 1894451 w 6868353"/>
                <a:gd name="connsiteY605" fmla="*/ 5419210 h 6857985"/>
                <a:gd name="connsiteX606" fmla="*/ 1867326 w 6868353"/>
                <a:gd name="connsiteY606" fmla="*/ 5403170 h 6857985"/>
                <a:gd name="connsiteX607" fmla="*/ 1832117 w 6868353"/>
                <a:gd name="connsiteY607" fmla="*/ 5376144 h 6857985"/>
                <a:gd name="connsiteX608" fmla="*/ 1767093 w 6868353"/>
                <a:gd name="connsiteY608" fmla="*/ 5320577 h 6857985"/>
                <a:gd name="connsiteX609" fmla="*/ 6013513 w 6868353"/>
                <a:gd name="connsiteY609" fmla="*/ 5319770 h 6857985"/>
                <a:gd name="connsiteX610" fmla="*/ 5979167 w 6868353"/>
                <a:gd name="connsiteY610" fmla="*/ 5361675 h 6857985"/>
                <a:gd name="connsiteX611" fmla="*/ 5990167 w 6868353"/>
                <a:gd name="connsiteY611" fmla="*/ 5368385 h 6857985"/>
                <a:gd name="connsiteX612" fmla="*/ 5979339 w 6868353"/>
                <a:gd name="connsiteY612" fmla="*/ 5387738 h 6857985"/>
                <a:gd name="connsiteX613" fmla="*/ 5962659 w 6868353"/>
                <a:gd name="connsiteY613" fmla="*/ 5412202 h 6857985"/>
                <a:gd name="connsiteX614" fmla="*/ 5921535 w 6868353"/>
                <a:gd name="connsiteY614" fmla="*/ 5484247 h 6857985"/>
                <a:gd name="connsiteX615" fmla="*/ 5992999 w 6868353"/>
                <a:gd name="connsiteY615" fmla="*/ 5376328 h 6857985"/>
                <a:gd name="connsiteX616" fmla="*/ 6013513 w 6868353"/>
                <a:gd name="connsiteY616" fmla="*/ 5319770 h 6857985"/>
                <a:gd name="connsiteX617" fmla="*/ 1728911 w 6868353"/>
                <a:gd name="connsiteY617" fmla="*/ 5301394 h 6857985"/>
                <a:gd name="connsiteX618" fmla="*/ 1745886 w 6868353"/>
                <a:gd name="connsiteY618" fmla="*/ 5321525 h 6857985"/>
                <a:gd name="connsiteX619" fmla="*/ 1763809 w 6868353"/>
                <a:gd name="connsiteY619" fmla="*/ 5340807 h 6857985"/>
                <a:gd name="connsiteX620" fmla="*/ 1726887 w 6868353"/>
                <a:gd name="connsiteY620" fmla="*/ 5311516 h 6857985"/>
                <a:gd name="connsiteX621" fmla="*/ 1728911 w 6868353"/>
                <a:gd name="connsiteY621" fmla="*/ 5301394 h 6857985"/>
                <a:gd name="connsiteX622" fmla="*/ 1938423 w 6868353"/>
                <a:gd name="connsiteY622" fmla="*/ 5283910 h 6857985"/>
                <a:gd name="connsiteX623" fmla="*/ 1985184 w 6868353"/>
                <a:gd name="connsiteY623" fmla="*/ 5314702 h 6857985"/>
                <a:gd name="connsiteX624" fmla="*/ 2036504 w 6868353"/>
                <a:gd name="connsiteY624" fmla="*/ 5352515 h 6857985"/>
                <a:gd name="connsiteX625" fmla="*/ 1998973 w 6868353"/>
                <a:gd name="connsiteY625" fmla="*/ 5332879 h 6857985"/>
                <a:gd name="connsiteX626" fmla="*/ 1938423 w 6868353"/>
                <a:gd name="connsiteY626" fmla="*/ 5283910 h 6857985"/>
                <a:gd name="connsiteX627" fmla="*/ 1929178 w 6868353"/>
                <a:gd name="connsiteY627" fmla="*/ 5283627 h 6857985"/>
                <a:gd name="connsiteX628" fmla="*/ 1945275 w 6868353"/>
                <a:gd name="connsiteY628" fmla="*/ 5296227 h 6857985"/>
                <a:gd name="connsiteX629" fmla="*/ 1959262 w 6868353"/>
                <a:gd name="connsiteY629" fmla="*/ 5309138 h 6857985"/>
                <a:gd name="connsiteX630" fmla="*/ 1971848 w 6868353"/>
                <a:gd name="connsiteY630" fmla="*/ 5313541 h 6857985"/>
                <a:gd name="connsiteX631" fmla="*/ 1973490 w 6868353"/>
                <a:gd name="connsiteY631" fmla="*/ 5318496 h 6857985"/>
                <a:gd name="connsiteX632" fmla="*/ 2014970 w 6868353"/>
                <a:gd name="connsiteY632" fmla="*/ 5358320 h 6857985"/>
                <a:gd name="connsiteX633" fmla="*/ 1968988 w 6868353"/>
                <a:gd name="connsiteY633" fmla="*/ 5327302 h 6857985"/>
                <a:gd name="connsiteX634" fmla="*/ 1942471 w 6868353"/>
                <a:gd name="connsiteY634" fmla="*/ 5303928 h 6857985"/>
                <a:gd name="connsiteX635" fmla="*/ 1929178 w 6868353"/>
                <a:gd name="connsiteY635" fmla="*/ 5283627 h 6857985"/>
                <a:gd name="connsiteX636" fmla="*/ 6082501 w 6868353"/>
                <a:gd name="connsiteY636" fmla="*/ 5251880 h 6857985"/>
                <a:gd name="connsiteX637" fmla="*/ 6078749 w 6868353"/>
                <a:gd name="connsiteY637" fmla="*/ 5267898 h 6857985"/>
                <a:gd name="connsiteX638" fmla="*/ 6066277 w 6868353"/>
                <a:gd name="connsiteY638" fmla="*/ 5295604 h 6857985"/>
                <a:gd name="connsiteX639" fmla="*/ 6046725 w 6868353"/>
                <a:gd name="connsiteY639" fmla="*/ 5327472 h 6857985"/>
                <a:gd name="connsiteX640" fmla="*/ 6057145 w 6868353"/>
                <a:gd name="connsiteY640" fmla="*/ 5294316 h 6857985"/>
                <a:gd name="connsiteX641" fmla="*/ 6075083 w 6868353"/>
                <a:gd name="connsiteY641" fmla="*/ 5254378 h 6857985"/>
                <a:gd name="connsiteX642" fmla="*/ 6082501 w 6868353"/>
                <a:gd name="connsiteY642" fmla="*/ 5251880 h 6857985"/>
                <a:gd name="connsiteX643" fmla="*/ 1681315 w 6868353"/>
                <a:gd name="connsiteY643" fmla="*/ 5244086 h 6857985"/>
                <a:gd name="connsiteX644" fmla="*/ 1758995 w 6868353"/>
                <a:gd name="connsiteY644" fmla="*/ 5309818 h 6857985"/>
                <a:gd name="connsiteX645" fmla="*/ 1747103 w 6868353"/>
                <a:gd name="connsiteY645" fmla="*/ 5309067 h 6857985"/>
                <a:gd name="connsiteX646" fmla="*/ 1747528 w 6868353"/>
                <a:gd name="connsiteY646" fmla="*/ 5319091 h 6857985"/>
                <a:gd name="connsiteX647" fmla="*/ 1681315 w 6868353"/>
                <a:gd name="connsiteY647" fmla="*/ 5244086 h 6857985"/>
                <a:gd name="connsiteX648" fmla="*/ 4517779 w 6868353"/>
                <a:gd name="connsiteY648" fmla="*/ 5201868 h 6857985"/>
                <a:gd name="connsiteX649" fmla="*/ 4509559 w 6868353"/>
                <a:gd name="connsiteY649" fmla="*/ 5214270 h 6857985"/>
                <a:gd name="connsiteX650" fmla="*/ 4489243 w 6868353"/>
                <a:gd name="connsiteY650" fmla="*/ 5235591 h 6857985"/>
                <a:gd name="connsiteX651" fmla="*/ 4464199 w 6868353"/>
                <a:gd name="connsiteY651" fmla="*/ 5241623 h 6857985"/>
                <a:gd name="connsiteX652" fmla="*/ 4510295 w 6868353"/>
                <a:gd name="connsiteY652" fmla="*/ 5203681 h 6857985"/>
                <a:gd name="connsiteX653" fmla="*/ 4517779 w 6868353"/>
                <a:gd name="connsiteY653" fmla="*/ 5201868 h 6857985"/>
                <a:gd name="connsiteX654" fmla="*/ 6129559 w 6868353"/>
                <a:gd name="connsiteY654" fmla="*/ 5196065 h 6857985"/>
                <a:gd name="connsiteX655" fmla="*/ 6109851 w 6868353"/>
                <a:gd name="connsiteY655" fmla="*/ 5248376 h 6857985"/>
                <a:gd name="connsiteX656" fmla="*/ 6092311 w 6868353"/>
                <a:gd name="connsiteY656" fmla="*/ 5282537 h 6857985"/>
                <a:gd name="connsiteX657" fmla="*/ 6075181 w 6868353"/>
                <a:gd name="connsiteY657" fmla="*/ 5310483 h 6857985"/>
                <a:gd name="connsiteX658" fmla="*/ 6079767 w 6868353"/>
                <a:gd name="connsiteY658" fmla="*/ 5299455 h 6857985"/>
                <a:gd name="connsiteX659" fmla="*/ 6085175 w 6868353"/>
                <a:gd name="connsiteY659" fmla="*/ 5286713 h 6857985"/>
                <a:gd name="connsiteX660" fmla="*/ 6098683 w 6868353"/>
                <a:gd name="connsiteY660" fmla="*/ 5258045 h 6857985"/>
                <a:gd name="connsiteX661" fmla="*/ 6129559 w 6868353"/>
                <a:gd name="connsiteY661" fmla="*/ 5196065 h 6857985"/>
                <a:gd name="connsiteX662" fmla="*/ 1674807 w 6868353"/>
                <a:gd name="connsiteY662" fmla="*/ 5194223 h 6857985"/>
                <a:gd name="connsiteX663" fmla="*/ 1691211 w 6868353"/>
                <a:gd name="connsiteY663" fmla="*/ 5205905 h 6857985"/>
                <a:gd name="connsiteX664" fmla="*/ 1739217 w 6868353"/>
                <a:gd name="connsiteY664" fmla="*/ 5250259 h 6857985"/>
                <a:gd name="connsiteX665" fmla="*/ 1765720 w 6868353"/>
                <a:gd name="connsiteY665" fmla="*/ 5276804 h 6857985"/>
                <a:gd name="connsiteX666" fmla="*/ 1778716 w 6868353"/>
                <a:gd name="connsiteY666" fmla="*/ 5289587 h 6857985"/>
                <a:gd name="connsiteX667" fmla="*/ 1791698 w 6868353"/>
                <a:gd name="connsiteY667" fmla="*/ 5300955 h 6857985"/>
                <a:gd name="connsiteX668" fmla="*/ 1831465 w 6868353"/>
                <a:gd name="connsiteY668" fmla="*/ 5329992 h 6857985"/>
                <a:gd name="connsiteX669" fmla="*/ 1783232 w 6868353"/>
                <a:gd name="connsiteY669" fmla="*/ 5301366 h 6857985"/>
                <a:gd name="connsiteX670" fmla="*/ 1754592 w 6868353"/>
                <a:gd name="connsiteY670" fmla="*/ 5273080 h 6857985"/>
                <a:gd name="connsiteX671" fmla="*/ 1735607 w 6868353"/>
                <a:gd name="connsiteY671" fmla="*/ 5255468 h 6857985"/>
                <a:gd name="connsiteX672" fmla="*/ 1729477 w 6868353"/>
                <a:gd name="connsiteY672" fmla="*/ 5249650 h 6857985"/>
                <a:gd name="connsiteX673" fmla="*/ 1700271 w 6868353"/>
                <a:gd name="connsiteY673" fmla="*/ 5226900 h 6857985"/>
                <a:gd name="connsiteX674" fmla="*/ 1685052 w 6868353"/>
                <a:gd name="connsiteY674" fmla="*/ 5213521 h 6857985"/>
                <a:gd name="connsiteX675" fmla="*/ 1665388 w 6868353"/>
                <a:gd name="connsiteY675" fmla="*/ 5195017 h 6857985"/>
                <a:gd name="connsiteX676" fmla="*/ 1674807 w 6868353"/>
                <a:gd name="connsiteY676" fmla="*/ 5194223 h 6857985"/>
                <a:gd name="connsiteX677" fmla="*/ 1757891 w 6868353"/>
                <a:gd name="connsiteY677" fmla="*/ 5176415 h 6857985"/>
                <a:gd name="connsiteX678" fmla="*/ 1804355 w 6868353"/>
                <a:gd name="connsiteY678" fmla="*/ 5216437 h 6857985"/>
                <a:gd name="connsiteX679" fmla="*/ 1757891 w 6868353"/>
                <a:gd name="connsiteY679" fmla="*/ 5176415 h 6857985"/>
                <a:gd name="connsiteX680" fmla="*/ 4592463 w 6868353"/>
                <a:gd name="connsiteY680" fmla="*/ 5127105 h 6857985"/>
                <a:gd name="connsiteX681" fmla="*/ 4585583 w 6868353"/>
                <a:gd name="connsiteY681" fmla="*/ 5142253 h 6857985"/>
                <a:gd name="connsiteX682" fmla="*/ 4569951 w 6868353"/>
                <a:gd name="connsiteY682" fmla="*/ 5158420 h 6857985"/>
                <a:gd name="connsiteX683" fmla="*/ 4535479 w 6868353"/>
                <a:gd name="connsiteY683" fmla="*/ 5192256 h 6857985"/>
                <a:gd name="connsiteX684" fmla="*/ 4547343 w 6868353"/>
                <a:gd name="connsiteY684" fmla="*/ 5166519 h 6857985"/>
                <a:gd name="connsiteX685" fmla="*/ 4565521 w 6868353"/>
                <a:gd name="connsiteY685" fmla="*/ 5149304 h 6857985"/>
                <a:gd name="connsiteX686" fmla="*/ 4592463 w 6868353"/>
                <a:gd name="connsiteY686" fmla="*/ 5127105 h 6857985"/>
                <a:gd name="connsiteX687" fmla="*/ 1683467 w 6868353"/>
                <a:gd name="connsiteY687" fmla="*/ 5125506 h 6857985"/>
                <a:gd name="connsiteX688" fmla="*/ 1732621 w 6868353"/>
                <a:gd name="connsiteY688" fmla="*/ 5167029 h 6857985"/>
                <a:gd name="connsiteX689" fmla="*/ 1786432 w 6868353"/>
                <a:gd name="connsiteY689" fmla="*/ 5217074 h 6857985"/>
                <a:gd name="connsiteX690" fmla="*/ 1813458 w 6868353"/>
                <a:gd name="connsiteY690" fmla="*/ 5243194 h 6857985"/>
                <a:gd name="connsiteX691" fmla="*/ 1841305 w 6868353"/>
                <a:gd name="connsiteY691" fmla="*/ 5267276 h 6857985"/>
                <a:gd name="connsiteX692" fmla="*/ 1894720 w 6868353"/>
                <a:gd name="connsiteY692" fmla="*/ 5307695 h 6857985"/>
                <a:gd name="connsiteX693" fmla="*/ 1840569 w 6868353"/>
                <a:gd name="connsiteY693" fmla="*/ 5271537 h 6857985"/>
                <a:gd name="connsiteX694" fmla="*/ 1811929 w 6868353"/>
                <a:gd name="connsiteY694" fmla="*/ 5251363 h 6857985"/>
                <a:gd name="connsiteX695" fmla="*/ 1784237 w 6868353"/>
                <a:gd name="connsiteY695" fmla="*/ 5228641 h 6857985"/>
                <a:gd name="connsiteX696" fmla="*/ 1729945 w 6868353"/>
                <a:gd name="connsiteY696" fmla="*/ 5179940 h 6857985"/>
                <a:gd name="connsiteX697" fmla="*/ 1683467 w 6868353"/>
                <a:gd name="connsiteY697" fmla="*/ 5125506 h 6857985"/>
                <a:gd name="connsiteX698" fmla="*/ 508468 w 6868353"/>
                <a:gd name="connsiteY698" fmla="*/ 5117408 h 6857985"/>
                <a:gd name="connsiteX699" fmla="*/ 504688 w 6868353"/>
                <a:gd name="connsiteY699" fmla="*/ 5128535 h 6857985"/>
                <a:gd name="connsiteX700" fmla="*/ 546678 w 6868353"/>
                <a:gd name="connsiteY700" fmla="*/ 5206145 h 6857985"/>
                <a:gd name="connsiteX701" fmla="*/ 522766 w 6868353"/>
                <a:gd name="connsiteY701" fmla="*/ 5166958 h 6857985"/>
                <a:gd name="connsiteX702" fmla="*/ 512318 w 6868353"/>
                <a:gd name="connsiteY702" fmla="*/ 5159936 h 6857985"/>
                <a:gd name="connsiteX703" fmla="*/ 541878 w 6868353"/>
                <a:gd name="connsiteY703" fmla="*/ 5208990 h 6857985"/>
                <a:gd name="connsiteX704" fmla="*/ 571410 w 6868353"/>
                <a:gd name="connsiteY704" fmla="*/ 5255426 h 6857985"/>
                <a:gd name="connsiteX705" fmla="*/ 613698 w 6868353"/>
                <a:gd name="connsiteY705" fmla="*/ 5307849 h 6857985"/>
                <a:gd name="connsiteX706" fmla="*/ 595123 w 6868353"/>
                <a:gd name="connsiteY706" fmla="*/ 5278275 h 6857985"/>
                <a:gd name="connsiteX707" fmla="*/ 611744 w 6868353"/>
                <a:gd name="connsiteY707" fmla="*/ 5293820 h 6857985"/>
                <a:gd name="connsiteX708" fmla="*/ 658689 w 6868353"/>
                <a:gd name="connsiteY708" fmla="*/ 5380943 h 6857985"/>
                <a:gd name="connsiteX709" fmla="*/ 659751 w 6868353"/>
                <a:gd name="connsiteY709" fmla="*/ 5375054 h 6857985"/>
                <a:gd name="connsiteX710" fmla="*/ 684965 w 6868353"/>
                <a:gd name="connsiteY710" fmla="*/ 5406298 h 6857985"/>
                <a:gd name="connsiteX711" fmla="*/ 695540 w 6868353"/>
                <a:gd name="connsiteY711" fmla="*/ 5436736 h 6857985"/>
                <a:gd name="connsiteX712" fmla="*/ 704360 w 6868353"/>
                <a:gd name="connsiteY712" fmla="*/ 5448302 h 6857985"/>
                <a:gd name="connsiteX713" fmla="*/ 713151 w 6868353"/>
                <a:gd name="connsiteY713" fmla="*/ 5460449 h 6857985"/>
                <a:gd name="connsiteX714" fmla="*/ 728498 w 6868353"/>
                <a:gd name="connsiteY714" fmla="*/ 5483299 h 6857985"/>
                <a:gd name="connsiteX715" fmla="*/ 742811 w 6868353"/>
                <a:gd name="connsiteY715" fmla="*/ 5495064 h 6857985"/>
                <a:gd name="connsiteX716" fmla="*/ 713888 w 6868353"/>
                <a:gd name="connsiteY716" fmla="*/ 5457731 h 6857985"/>
                <a:gd name="connsiteX717" fmla="*/ 698230 w 6868353"/>
                <a:gd name="connsiteY717" fmla="*/ 5425340 h 6857985"/>
                <a:gd name="connsiteX718" fmla="*/ 731174 w 6868353"/>
                <a:gd name="connsiteY718" fmla="*/ 5472242 h 6857985"/>
                <a:gd name="connsiteX719" fmla="*/ 759615 w 6868353"/>
                <a:gd name="connsiteY719" fmla="*/ 5505738 h 6857985"/>
                <a:gd name="connsiteX720" fmla="*/ 804904 w 6868353"/>
                <a:gd name="connsiteY720" fmla="*/ 5570988 h 6857985"/>
                <a:gd name="connsiteX721" fmla="*/ 819542 w 6868353"/>
                <a:gd name="connsiteY721" fmla="*/ 5579666 h 6857985"/>
                <a:gd name="connsiteX722" fmla="*/ 853166 w 6868353"/>
                <a:gd name="connsiteY722" fmla="*/ 5619646 h 6857985"/>
                <a:gd name="connsiteX723" fmla="*/ 854921 w 6868353"/>
                <a:gd name="connsiteY723" fmla="*/ 5608179 h 6857985"/>
                <a:gd name="connsiteX724" fmla="*/ 817376 w 6868353"/>
                <a:gd name="connsiteY724" fmla="*/ 5567293 h 6857985"/>
                <a:gd name="connsiteX725" fmla="*/ 783951 w 6868353"/>
                <a:gd name="connsiteY725" fmla="*/ 5527951 h 6857985"/>
                <a:gd name="connsiteX726" fmla="*/ 748148 w 6868353"/>
                <a:gd name="connsiteY726" fmla="*/ 5481246 h 6857985"/>
                <a:gd name="connsiteX727" fmla="*/ 706229 w 6868353"/>
                <a:gd name="connsiteY727" fmla="*/ 5416435 h 6857985"/>
                <a:gd name="connsiteX728" fmla="*/ 664281 w 6868353"/>
                <a:gd name="connsiteY728" fmla="*/ 5362892 h 6857985"/>
                <a:gd name="connsiteX729" fmla="*/ 630361 w 6868353"/>
                <a:gd name="connsiteY729" fmla="*/ 5311389 h 6857985"/>
                <a:gd name="connsiteX730" fmla="*/ 598380 w 6868353"/>
                <a:gd name="connsiteY730" fmla="*/ 5267020 h 6857985"/>
                <a:gd name="connsiteX731" fmla="*/ 601607 w 6868353"/>
                <a:gd name="connsiteY731" fmla="*/ 5255765 h 6857985"/>
                <a:gd name="connsiteX732" fmla="*/ 600319 w 6868353"/>
                <a:gd name="connsiteY732" fmla="*/ 5281107 h 6857985"/>
                <a:gd name="connsiteX733" fmla="*/ 558074 w 6868353"/>
                <a:gd name="connsiteY733" fmla="*/ 5218914 h 6857985"/>
                <a:gd name="connsiteX734" fmla="*/ 549155 w 6868353"/>
                <a:gd name="connsiteY734" fmla="*/ 5187995 h 6857985"/>
                <a:gd name="connsiteX735" fmla="*/ 508468 w 6868353"/>
                <a:gd name="connsiteY735" fmla="*/ 5117408 h 6857985"/>
                <a:gd name="connsiteX736" fmla="*/ 1695571 w 6868353"/>
                <a:gd name="connsiteY736" fmla="*/ 5117125 h 6857985"/>
                <a:gd name="connsiteX737" fmla="*/ 1722144 w 6868353"/>
                <a:gd name="connsiteY737" fmla="*/ 5134878 h 6857985"/>
                <a:gd name="connsiteX738" fmla="*/ 1741101 w 6868353"/>
                <a:gd name="connsiteY738" fmla="*/ 5157799 h 6857985"/>
                <a:gd name="connsiteX739" fmla="*/ 1748378 w 6868353"/>
                <a:gd name="connsiteY739" fmla="*/ 5175439 h 6857985"/>
                <a:gd name="connsiteX740" fmla="*/ 1721791 w 6868353"/>
                <a:gd name="connsiteY740" fmla="*/ 5141532 h 6857985"/>
                <a:gd name="connsiteX741" fmla="*/ 1695571 w 6868353"/>
                <a:gd name="connsiteY741" fmla="*/ 5117125 h 6857985"/>
                <a:gd name="connsiteX742" fmla="*/ 1538597 w 6868353"/>
                <a:gd name="connsiteY742" fmla="*/ 5108984 h 6857985"/>
                <a:gd name="connsiteX743" fmla="*/ 1560371 w 6868353"/>
                <a:gd name="connsiteY743" fmla="*/ 5137794 h 6857985"/>
                <a:gd name="connsiteX744" fmla="*/ 1584225 w 6868353"/>
                <a:gd name="connsiteY744" fmla="*/ 5160686 h 6857985"/>
                <a:gd name="connsiteX745" fmla="*/ 1592451 w 6868353"/>
                <a:gd name="connsiteY745" fmla="*/ 5177646 h 6857985"/>
                <a:gd name="connsiteX746" fmla="*/ 1565708 w 6868353"/>
                <a:gd name="connsiteY746" fmla="*/ 5150620 h 6857985"/>
                <a:gd name="connsiteX747" fmla="*/ 1538597 w 6868353"/>
                <a:gd name="connsiteY747" fmla="*/ 5108984 h 6857985"/>
                <a:gd name="connsiteX748" fmla="*/ 1716071 w 6868353"/>
                <a:gd name="connsiteY748" fmla="*/ 5104851 h 6857985"/>
                <a:gd name="connsiteX749" fmla="*/ 1746905 w 6868353"/>
                <a:gd name="connsiteY749" fmla="*/ 5124416 h 6857985"/>
                <a:gd name="connsiteX750" fmla="*/ 1743281 w 6868353"/>
                <a:gd name="connsiteY750" fmla="*/ 5129074 h 6857985"/>
                <a:gd name="connsiteX751" fmla="*/ 1762124 w 6868353"/>
                <a:gd name="connsiteY751" fmla="*/ 5146926 h 6857985"/>
                <a:gd name="connsiteX752" fmla="*/ 1783586 w 6868353"/>
                <a:gd name="connsiteY752" fmla="*/ 5166010 h 6857985"/>
                <a:gd name="connsiteX753" fmla="*/ 1828818 w 6868353"/>
                <a:gd name="connsiteY753" fmla="*/ 5207405 h 6857985"/>
                <a:gd name="connsiteX754" fmla="*/ 1874320 w 6868353"/>
                <a:gd name="connsiteY754" fmla="*/ 5246451 h 6857985"/>
                <a:gd name="connsiteX755" fmla="*/ 1913832 w 6868353"/>
                <a:gd name="connsiteY755" fmla="*/ 5278035 h 6857985"/>
                <a:gd name="connsiteX756" fmla="*/ 1872380 w 6868353"/>
                <a:gd name="connsiteY756" fmla="*/ 5251420 h 6857985"/>
                <a:gd name="connsiteX757" fmla="*/ 1819418 w 6868353"/>
                <a:gd name="connsiteY757" fmla="*/ 5208892 h 6857985"/>
                <a:gd name="connsiteX758" fmla="*/ 1764304 w 6868353"/>
                <a:gd name="connsiteY758" fmla="*/ 5157445 h 6857985"/>
                <a:gd name="connsiteX759" fmla="*/ 1738921 w 6868353"/>
                <a:gd name="connsiteY759" fmla="*/ 5130673 h 6857985"/>
                <a:gd name="connsiteX760" fmla="*/ 1716071 w 6868353"/>
                <a:gd name="connsiteY760" fmla="*/ 5104851 h 6857985"/>
                <a:gd name="connsiteX761" fmla="*/ 1582399 w 6868353"/>
                <a:gd name="connsiteY761" fmla="*/ 5097262 h 6857985"/>
                <a:gd name="connsiteX762" fmla="*/ 1597037 w 6868353"/>
                <a:gd name="connsiteY762" fmla="*/ 5113727 h 6857985"/>
                <a:gd name="connsiteX763" fmla="*/ 1605362 w 6868353"/>
                <a:gd name="connsiteY763" fmla="*/ 5123849 h 6857985"/>
                <a:gd name="connsiteX764" fmla="*/ 1614153 w 6868353"/>
                <a:gd name="connsiteY764" fmla="*/ 5133604 h 6857985"/>
                <a:gd name="connsiteX765" fmla="*/ 1638645 w 6868353"/>
                <a:gd name="connsiteY765" fmla="*/ 5154457 h 6857985"/>
                <a:gd name="connsiteX766" fmla="*/ 1638277 w 6868353"/>
                <a:gd name="connsiteY766" fmla="*/ 5175098 h 6857985"/>
                <a:gd name="connsiteX767" fmla="*/ 1641944 w 6868353"/>
                <a:gd name="connsiteY767" fmla="*/ 5170483 h 6857985"/>
                <a:gd name="connsiteX768" fmla="*/ 1611619 w 6868353"/>
                <a:gd name="connsiteY768" fmla="*/ 5138913 h 6857985"/>
                <a:gd name="connsiteX769" fmla="*/ 1601398 w 6868353"/>
                <a:gd name="connsiteY769" fmla="*/ 5129300 h 6857985"/>
                <a:gd name="connsiteX770" fmla="*/ 1592719 w 6868353"/>
                <a:gd name="connsiteY770" fmla="*/ 5118810 h 6857985"/>
                <a:gd name="connsiteX771" fmla="*/ 1582399 w 6868353"/>
                <a:gd name="connsiteY771" fmla="*/ 5097262 h 6857985"/>
                <a:gd name="connsiteX772" fmla="*/ 1627434 w 6868353"/>
                <a:gd name="connsiteY772" fmla="*/ 5095875 h 6857985"/>
                <a:gd name="connsiteX773" fmla="*/ 1642185 w 6868353"/>
                <a:gd name="connsiteY773" fmla="*/ 5123085 h 6857985"/>
                <a:gd name="connsiteX774" fmla="*/ 1657178 w 6868353"/>
                <a:gd name="connsiteY774" fmla="*/ 5131735 h 6857985"/>
                <a:gd name="connsiteX775" fmla="*/ 1644181 w 6868353"/>
                <a:gd name="connsiteY775" fmla="*/ 5114293 h 6857985"/>
                <a:gd name="connsiteX776" fmla="*/ 1627434 w 6868353"/>
                <a:gd name="connsiteY776" fmla="*/ 5095875 h 6857985"/>
                <a:gd name="connsiteX777" fmla="*/ 1623204 w 6868353"/>
                <a:gd name="connsiteY777" fmla="*/ 5039635 h 6857985"/>
                <a:gd name="connsiteX778" fmla="*/ 1656568 w 6868353"/>
                <a:gd name="connsiteY778" fmla="*/ 5080571 h 6857985"/>
                <a:gd name="connsiteX779" fmla="*/ 1619448 w 6868353"/>
                <a:gd name="connsiteY779" fmla="*/ 5042319 h 6857985"/>
                <a:gd name="connsiteX780" fmla="*/ 1623204 w 6868353"/>
                <a:gd name="connsiteY780" fmla="*/ 5039635 h 6857985"/>
                <a:gd name="connsiteX781" fmla="*/ 1481374 w 6868353"/>
                <a:gd name="connsiteY781" fmla="*/ 5031814 h 6857985"/>
                <a:gd name="connsiteX782" fmla="*/ 1503997 w 6868353"/>
                <a:gd name="connsiteY782" fmla="*/ 5055328 h 6857985"/>
                <a:gd name="connsiteX783" fmla="*/ 1535921 w 6868353"/>
                <a:gd name="connsiteY783" fmla="*/ 5092548 h 6857985"/>
                <a:gd name="connsiteX784" fmla="*/ 1481374 w 6868353"/>
                <a:gd name="connsiteY784" fmla="*/ 5031814 h 6857985"/>
                <a:gd name="connsiteX785" fmla="*/ 4812691 w 6868353"/>
                <a:gd name="connsiteY785" fmla="*/ 5023121 h 6857985"/>
                <a:gd name="connsiteX786" fmla="*/ 4774595 w 6868353"/>
                <a:gd name="connsiteY786" fmla="*/ 5067023 h 6857985"/>
                <a:gd name="connsiteX787" fmla="*/ 4756147 w 6868353"/>
                <a:gd name="connsiteY787" fmla="*/ 5088187 h 6857985"/>
                <a:gd name="connsiteX788" fmla="*/ 4737163 w 6868353"/>
                <a:gd name="connsiteY788" fmla="*/ 5107838 h 6857985"/>
                <a:gd name="connsiteX789" fmla="*/ 4700467 w 6868353"/>
                <a:gd name="connsiteY789" fmla="*/ 5146586 h 6857985"/>
                <a:gd name="connsiteX790" fmla="*/ 4691477 w 6868353"/>
                <a:gd name="connsiteY790" fmla="*/ 5156156 h 6857985"/>
                <a:gd name="connsiteX791" fmla="*/ 4682119 w 6868353"/>
                <a:gd name="connsiteY791" fmla="*/ 5165103 h 6857985"/>
                <a:gd name="connsiteX792" fmla="*/ 4663631 w 6868353"/>
                <a:gd name="connsiteY792" fmla="*/ 5183026 h 6857985"/>
                <a:gd name="connsiteX793" fmla="*/ 4627431 w 6868353"/>
                <a:gd name="connsiteY793" fmla="*/ 5219311 h 6857985"/>
                <a:gd name="connsiteX794" fmla="*/ 4618271 w 6868353"/>
                <a:gd name="connsiteY794" fmla="*/ 5228187 h 6857985"/>
                <a:gd name="connsiteX795" fmla="*/ 4608927 w 6868353"/>
                <a:gd name="connsiteY795" fmla="*/ 5236809 h 6857985"/>
                <a:gd name="connsiteX796" fmla="*/ 4590323 w 6868353"/>
                <a:gd name="connsiteY796" fmla="*/ 5254321 h 6857985"/>
                <a:gd name="connsiteX797" fmla="*/ 4553261 w 6868353"/>
                <a:gd name="connsiteY797" fmla="*/ 5290790 h 6857985"/>
                <a:gd name="connsiteX798" fmla="*/ 4514343 w 6868353"/>
                <a:gd name="connsiteY798" fmla="*/ 5326990 h 6857985"/>
                <a:gd name="connsiteX799" fmla="*/ 4555087 w 6868353"/>
                <a:gd name="connsiteY799" fmla="*/ 5301479 h 6857985"/>
                <a:gd name="connsiteX800" fmla="*/ 4585539 w 6868353"/>
                <a:gd name="connsiteY800" fmla="*/ 5273887 h 6857985"/>
                <a:gd name="connsiteX801" fmla="*/ 4663431 w 6868353"/>
                <a:gd name="connsiteY801" fmla="*/ 5211737 h 6857985"/>
                <a:gd name="connsiteX802" fmla="*/ 4644603 w 6868353"/>
                <a:gd name="connsiteY802" fmla="*/ 5212048 h 6857985"/>
                <a:gd name="connsiteX803" fmla="*/ 4702661 w 6868353"/>
                <a:gd name="connsiteY803" fmla="*/ 5161479 h 6857985"/>
                <a:gd name="connsiteX804" fmla="*/ 4751023 w 6868353"/>
                <a:gd name="connsiteY804" fmla="*/ 5111264 h 6857985"/>
                <a:gd name="connsiteX805" fmla="*/ 4788241 w 6868353"/>
                <a:gd name="connsiteY805" fmla="*/ 5064361 h 6857985"/>
                <a:gd name="connsiteX806" fmla="*/ 4812691 w 6868353"/>
                <a:gd name="connsiteY806" fmla="*/ 5023121 h 6857985"/>
                <a:gd name="connsiteX807" fmla="*/ 1619364 w 6868353"/>
                <a:gd name="connsiteY807" fmla="*/ 4983805 h 6857985"/>
                <a:gd name="connsiteX808" fmla="*/ 1662104 w 6868353"/>
                <a:gd name="connsiteY808" fmla="*/ 5024792 h 6857985"/>
                <a:gd name="connsiteX809" fmla="*/ 1611294 w 6868353"/>
                <a:gd name="connsiteY809" fmla="*/ 4984374 h 6857985"/>
                <a:gd name="connsiteX810" fmla="*/ 1619364 w 6868353"/>
                <a:gd name="connsiteY810" fmla="*/ 4983805 h 6857985"/>
                <a:gd name="connsiteX811" fmla="*/ 1442737 w 6868353"/>
                <a:gd name="connsiteY811" fmla="*/ 4983323 h 6857985"/>
                <a:gd name="connsiteX812" fmla="*/ 1471350 w 6868353"/>
                <a:gd name="connsiteY812" fmla="*/ 5023758 h 6857985"/>
                <a:gd name="connsiteX813" fmla="*/ 1442737 w 6868353"/>
                <a:gd name="connsiteY813" fmla="*/ 4983323 h 6857985"/>
                <a:gd name="connsiteX814" fmla="*/ 1542887 w 6868353"/>
                <a:gd name="connsiteY814" fmla="*/ 4973472 h 6857985"/>
                <a:gd name="connsiteX815" fmla="*/ 1562268 w 6868353"/>
                <a:gd name="connsiteY815" fmla="*/ 4987516 h 6857985"/>
                <a:gd name="connsiteX816" fmla="*/ 1575505 w 6868353"/>
                <a:gd name="connsiteY816" fmla="*/ 5001956 h 6857985"/>
                <a:gd name="connsiteX817" fmla="*/ 1591290 w 6868353"/>
                <a:gd name="connsiteY817" fmla="*/ 5019044 h 6857985"/>
                <a:gd name="connsiteX818" fmla="*/ 1625480 w 6868353"/>
                <a:gd name="connsiteY818" fmla="*/ 5058358 h 6857985"/>
                <a:gd name="connsiteX819" fmla="*/ 1642624 w 6868353"/>
                <a:gd name="connsiteY819" fmla="*/ 5078249 h 6857985"/>
                <a:gd name="connsiteX820" fmla="*/ 1650934 w 6868353"/>
                <a:gd name="connsiteY820" fmla="*/ 5087734 h 6857985"/>
                <a:gd name="connsiteX821" fmla="*/ 1659443 w 6868353"/>
                <a:gd name="connsiteY821" fmla="*/ 5096328 h 6857985"/>
                <a:gd name="connsiteX822" fmla="*/ 1662486 w 6868353"/>
                <a:gd name="connsiteY822" fmla="*/ 5112085 h 6857985"/>
                <a:gd name="connsiteX823" fmla="*/ 1638901 w 6868353"/>
                <a:gd name="connsiteY823" fmla="*/ 5084124 h 6857985"/>
                <a:gd name="connsiteX824" fmla="*/ 1609610 w 6868353"/>
                <a:gd name="connsiteY824" fmla="*/ 5050770 h 6857985"/>
                <a:gd name="connsiteX825" fmla="*/ 1576114 w 6868353"/>
                <a:gd name="connsiteY825" fmla="*/ 5013947 h 6857985"/>
                <a:gd name="connsiteX826" fmla="*/ 1559281 w 6868353"/>
                <a:gd name="connsiteY826" fmla="*/ 4994099 h 6857985"/>
                <a:gd name="connsiteX827" fmla="*/ 1542887 w 6868353"/>
                <a:gd name="connsiteY827" fmla="*/ 4973472 h 6857985"/>
                <a:gd name="connsiteX828" fmla="*/ 4731911 w 6868353"/>
                <a:gd name="connsiteY828" fmla="*/ 4967696 h 6857985"/>
                <a:gd name="connsiteX829" fmla="*/ 4710221 w 6868353"/>
                <a:gd name="connsiteY829" fmla="*/ 5007421 h 6857985"/>
                <a:gd name="connsiteX830" fmla="*/ 4701415 w 6868353"/>
                <a:gd name="connsiteY830" fmla="*/ 5019185 h 6857985"/>
                <a:gd name="connsiteX831" fmla="*/ 4691151 w 6868353"/>
                <a:gd name="connsiteY831" fmla="*/ 5030780 h 6857985"/>
                <a:gd name="connsiteX832" fmla="*/ 4668755 w 6868353"/>
                <a:gd name="connsiteY832" fmla="*/ 5055088 h 6857985"/>
                <a:gd name="connsiteX833" fmla="*/ 4692495 w 6868353"/>
                <a:gd name="connsiteY833" fmla="*/ 5016651 h 6857985"/>
                <a:gd name="connsiteX834" fmla="*/ 4710647 w 6868353"/>
                <a:gd name="connsiteY834" fmla="*/ 4994340 h 6857985"/>
                <a:gd name="connsiteX835" fmla="*/ 4731911 w 6868353"/>
                <a:gd name="connsiteY835" fmla="*/ 4967696 h 6857985"/>
                <a:gd name="connsiteX836" fmla="*/ 1488572 w 6868353"/>
                <a:gd name="connsiteY836" fmla="*/ 4948583 h 6857985"/>
                <a:gd name="connsiteX837" fmla="*/ 1507628 w 6868353"/>
                <a:gd name="connsiteY837" fmla="*/ 4971588 h 6857985"/>
                <a:gd name="connsiteX838" fmla="*/ 1496466 w 6868353"/>
                <a:gd name="connsiteY838" fmla="*/ 4961340 h 6857985"/>
                <a:gd name="connsiteX839" fmla="*/ 6242151 w 6868353"/>
                <a:gd name="connsiteY839" fmla="*/ 4930095 h 6857985"/>
                <a:gd name="connsiteX840" fmla="*/ 6223647 w 6868353"/>
                <a:gd name="connsiteY840" fmla="*/ 4997072 h 6857985"/>
                <a:gd name="connsiteX841" fmla="*/ 6207495 w 6868353"/>
                <a:gd name="connsiteY841" fmla="*/ 5037930 h 6857985"/>
                <a:gd name="connsiteX842" fmla="*/ 6184799 w 6868353"/>
                <a:gd name="connsiteY842" fmla="*/ 5081817 h 6857985"/>
                <a:gd name="connsiteX843" fmla="*/ 6195787 w 6868353"/>
                <a:gd name="connsiteY843" fmla="*/ 5047812 h 6857985"/>
                <a:gd name="connsiteX844" fmla="*/ 6203203 w 6868353"/>
                <a:gd name="connsiteY844" fmla="*/ 5029506 h 6857985"/>
                <a:gd name="connsiteX845" fmla="*/ 6210791 w 6868353"/>
                <a:gd name="connsiteY845" fmla="*/ 5010210 h 6857985"/>
                <a:gd name="connsiteX846" fmla="*/ 6242151 w 6868353"/>
                <a:gd name="connsiteY846" fmla="*/ 4930095 h 6857985"/>
                <a:gd name="connsiteX847" fmla="*/ 6273161 w 6868353"/>
                <a:gd name="connsiteY847" fmla="*/ 4909694 h 6857985"/>
                <a:gd name="connsiteX848" fmla="*/ 6274883 w 6868353"/>
                <a:gd name="connsiteY848" fmla="*/ 4921756 h 6857985"/>
                <a:gd name="connsiteX849" fmla="*/ 6246751 w 6868353"/>
                <a:gd name="connsiteY849" fmla="*/ 4968701 h 6857985"/>
                <a:gd name="connsiteX850" fmla="*/ 6263259 w 6868353"/>
                <a:gd name="connsiteY850" fmla="*/ 4919109 h 6857985"/>
                <a:gd name="connsiteX851" fmla="*/ 6273161 w 6868353"/>
                <a:gd name="connsiteY851" fmla="*/ 4909694 h 6857985"/>
                <a:gd name="connsiteX852" fmla="*/ 356496 w 6868353"/>
                <a:gd name="connsiteY852" fmla="*/ 4909503 h 6857985"/>
                <a:gd name="connsiteX853" fmla="*/ 378335 w 6868353"/>
                <a:gd name="connsiteY853" fmla="*/ 4964652 h 6857985"/>
                <a:gd name="connsiteX854" fmla="*/ 352215 w 6868353"/>
                <a:gd name="connsiteY854" fmla="*/ 4911633 h 6857985"/>
                <a:gd name="connsiteX855" fmla="*/ 356496 w 6868353"/>
                <a:gd name="connsiteY855" fmla="*/ 4909503 h 6857985"/>
                <a:gd name="connsiteX856" fmla="*/ 1387059 w 6868353"/>
                <a:gd name="connsiteY856" fmla="*/ 4896613 h 6857985"/>
                <a:gd name="connsiteX857" fmla="*/ 1466311 w 6868353"/>
                <a:gd name="connsiteY857" fmla="*/ 4988931 h 6857985"/>
                <a:gd name="connsiteX858" fmla="*/ 1505993 w 6868353"/>
                <a:gd name="connsiteY858" fmla="*/ 5038637 h 6857985"/>
                <a:gd name="connsiteX859" fmla="*/ 1522854 w 6868353"/>
                <a:gd name="connsiteY859" fmla="*/ 5056362 h 6857985"/>
                <a:gd name="connsiteX860" fmla="*/ 1536318 w 6868353"/>
                <a:gd name="connsiteY860" fmla="*/ 5066428 h 6857985"/>
                <a:gd name="connsiteX861" fmla="*/ 1570875 w 6868353"/>
                <a:gd name="connsiteY861" fmla="*/ 5110669 h 6857985"/>
                <a:gd name="connsiteX862" fmla="*/ 1478274 w 6868353"/>
                <a:gd name="connsiteY862" fmla="*/ 5015349 h 6857985"/>
                <a:gd name="connsiteX863" fmla="*/ 1431215 w 6868353"/>
                <a:gd name="connsiteY863" fmla="*/ 4956129 h 6857985"/>
                <a:gd name="connsiteX864" fmla="*/ 1387059 w 6868353"/>
                <a:gd name="connsiteY864" fmla="*/ 4896613 h 6857985"/>
                <a:gd name="connsiteX865" fmla="*/ 1570448 w 6868353"/>
                <a:gd name="connsiteY865" fmla="*/ 4883624 h 6857985"/>
                <a:gd name="connsiteX866" fmla="*/ 1571849 w 6868353"/>
                <a:gd name="connsiteY866" fmla="*/ 4888033 h 6857985"/>
                <a:gd name="connsiteX867" fmla="*/ 1571017 w 6868353"/>
                <a:gd name="connsiteY867" fmla="*/ 4886986 h 6857985"/>
                <a:gd name="connsiteX868" fmla="*/ 1570448 w 6868353"/>
                <a:gd name="connsiteY868" fmla="*/ 4883624 h 6857985"/>
                <a:gd name="connsiteX869" fmla="*/ 1301961 w 6868353"/>
                <a:gd name="connsiteY869" fmla="*/ 4867028 h 6857985"/>
                <a:gd name="connsiteX870" fmla="*/ 1299115 w 6868353"/>
                <a:gd name="connsiteY870" fmla="*/ 4871314 h 6857985"/>
                <a:gd name="connsiteX871" fmla="*/ 1310413 w 6868353"/>
                <a:gd name="connsiteY871" fmla="*/ 4888204 h 6857985"/>
                <a:gd name="connsiteX872" fmla="*/ 1322234 w 6868353"/>
                <a:gd name="connsiteY872" fmla="*/ 4905957 h 6857985"/>
                <a:gd name="connsiteX873" fmla="*/ 1344404 w 6868353"/>
                <a:gd name="connsiteY873" fmla="*/ 4940302 h 6857985"/>
                <a:gd name="connsiteX874" fmla="*/ 1374049 w 6868353"/>
                <a:gd name="connsiteY874" fmla="*/ 4968744 h 6857985"/>
                <a:gd name="connsiteX875" fmla="*/ 1331040 w 6868353"/>
                <a:gd name="connsiteY875" fmla="*/ 4897491 h 6857985"/>
                <a:gd name="connsiteX876" fmla="*/ 1308926 w 6868353"/>
                <a:gd name="connsiteY876" fmla="*/ 4871300 h 6857985"/>
                <a:gd name="connsiteX877" fmla="*/ 1301961 w 6868353"/>
                <a:gd name="connsiteY877" fmla="*/ 4867028 h 6857985"/>
                <a:gd name="connsiteX878" fmla="*/ 1506705 w 6868353"/>
                <a:gd name="connsiteY878" fmla="*/ 4840962 h 6857985"/>
                <a:gd name="connsiteX879" fmla="*/ 1520448 w 6868353"/>
                <a:gd name="connsiteY879" fmla="*/ 4856563 h 6857985"/>
                <a:gd name="connsiteX880" fmla="*/ 1539885 w 6868353"/>
                <a:gd name="connsiteY880" fmla="*/ 4894731 h 6857985"/>
                <a:gd name="connsiteX881" fmla="*/ 1599869 w 6868353"/>
                <a:gd name="connsiteY881" fmla="*/ 4961100 h 6857985"/>
                <a:gd name="connsiteX882" fmla="*/ 1501562 w 6868353"/>
                <a:gd name="connsiteY882" fmla="*/ 4841670 h 6857985"/>
                <a:gd name="connsiteX883" fmla="*/ 1506705 w 6868353"/>
                <a:gd name="connsiteY883" fmla="*/ 4840962 h 6857985"/>
                <a:gd name="connsiteX884" fmla="*/ 289400 w 6868353"/>
                <a:gd name="connsiteY884" fmla="*/ 4835468 h 6857985"/>
                <a:gd name="connsiteX885" fmla="*/ 318804 w 6868353"/>
                <a:gd name="connsiteY885" fmla="*/ 4889350 h 6857985"/>
                <a:gd name="connsiteX886" fmla="*/ 325458 w 6868353"/>
                <a:gd name="connsiteY886" fmla="*/ 4903635 h 6857985"/>
                <a:gd name="connsiteX887" fmla="*/ 332395 w 6868353"/>
                <a:gd name="connsiteY887" fmla="*/ 4917735 h 6857985"/>
                <a:gd name="connsiteX888" fmla="*/ 345660 w 6868353"/>
                <a:gd name="connsiteY888" fmla="*/ 4945455 h 6857985"/>
                <a:gd name="connsiteX889" fmla="*/ 390836 w 6868353"/>
                <a:gd name="connsiteY889" fmla="*/ 5029053 h 6857985"/>
                <a:gd name="connsiteX890" fmla="*/ 352781 w 6868353"/>
                <a:gd name="connsiteY890" fmla="*/ 4972113 h 6857985"/>
                <a:gd name="connsiteX891" fmla="*/ 319257 w 6868353"/>
                <a:gd name="connsiteY891" fmla="*/ 4903592 h 6857985"/>
                <a:gd name="connsiteX892" fmla="*/ 289400 w 6868353"/>
                <a:gd name="connsiteY892" fmla="*/ 4835468 h 6857985"/>
                <a:gd name="connsiteX893" fmla="*/ 1419040 w 6868353"/>
                <a:gd name="connsiteY893" fmla="*/ 4777863 h 6857985"/>
                <a:gd name="connsiteX894" fmla="*/ 1445004 w 6868353"/>
                <a:gd name="connsiteY894" fmla="*/ 4816328 h 6857985"/>
                <a:gd name="connsiteX895" fmla="*/ 1470402 w 6868353"/>
                <a:gd name="connsiteY895" fmla="*/ 4848096 h 6857985"/>
                <a:gd name="connsiteX896" fmla="*/ 1442470 w 6868353"/>
                <a:gd name="connsiteY896" fmla="*/ 4821877 h 6857985"/>
                <a:gd name="connsiteX897" fmla="*/ 1427534 w 6868353"/>
                <a:gd name="connsiteY897" fmla="*/ 4801180 h 6857985"/>
                <a:gd name="connsiteX898" fmla="*/ 1419040 w 6868353"/>
                <a:gd name="connsiteY898" fmla="*/ 4777863 h 6857985"/>
                <a:gd name="connsiteX899" fmla="*/ 1485154 w 6868353"/>
                <a:gd name="connsiteY899" fmla="*/ 4772752 h 6857985"/>
                <a:gd name="connsiteX900" fmla="*/ 1492205 w 6868353"/>
                <a:gd name="connsiteY900" fmla="*/ 4782379 h 6857985"/>
                <a:gd name="connsiteX901" fmla="*/ 1509108 w 6868353"/>
                <a:gd name="connsiteY901" fmla="*/ 4807282 h 6857985"/>
                <a:gd name="connsiteX902" fmla="*/ 1513808 w 6868353"/>
                <a:gd name="connsiteY902" fmla="*/ 4813794 h 6857985"/>
                <a:gd name="connsiteX903" fmla="*/ 1488934 w 6868353"/>
                <a:gd name="connsiteY903" fmla="*/ 4784672 h 6857985"/>
                <a:gd name="connsiteX904" fmla="*/ 1485154 w 6868353"/>
                <a:gd name="connsiteY904" fmla="*/ 4772752 h 6857985"/>
                <a:gd name="connsiteX905" fmla="*/ 5141135 w 6868353"/>
                <a:gd name="connsiteY905" fmla="*/ 4766962 h 6857985"/>
                <a:gd name="connsiteX906" fmla="*/ 5137555 w 6868353"/>
                <a:gd name="connsiteY906" fmla="*/ 4781119 h 6857985"/>
                <a:gd name="connsiteX907" fmla="*/ 5122207 w 6868353"/>
                <a:gd name="connsiteY907" fmla="*/ 4800429 h 6857985"/>
                <a:gd name="connsiteX908" fmla="*/ 5128621 w 6868353"/>
                <a:gd name="connsiteY908" fmla="*/ 4776136 h 6857985"/>
                <a:gd name="connsiteX909" fmla="*/ 5141135 w 6868353"/>
                <a:gd name="connsiteY909" fmla="*/ 4766962 h 6857985"/>
                <a:gd name="connsiteX910" fmla="*/ 1423500 w 6868353"/>
                <a:gd name="connsiteY910" fmla="*/ 4757859 h 6857985"/>
                <a:gd name="connsiteX911" fmla="*/ 1596797 w 6868353"/>
                <a:gd name="connsiteY911" fmla="*/ 4976077 h 6857985"/>
                <a:gd name="connsiteX912" fmla="*/ 1557837 w 6868353"/>
                <a:gd name="connsiteY912" fmla="*/ 4937895 h 6857985"/>
                <a:gd name="connsiteX913" fmla="*/ 1534506 w 6868353"/>
                <a:gd name="connsiteY913" fmla="*/ 4910501 h 6857985"/>
                <a:gd name="connsiteX914" fmla="*/ 1522317 w 6868353"/>
                <a:gd name="connsiteY914" fmla="*/ 4895509 h 6857985"/>
                <a:gd name="connsiteX915" fmla="*/ 1510708 w 6868353"/>
                <a:gd name="connsiteY915" fmla="*/ 4879426 h 6857985"/>
                <a:gd name="connsiteX916" fmla="*/ 1463848 w 6868353"/>
                <a:gd name="connsiteY916" fmla="*/ 4814389 h 6857985"/>
                <a:gd name="connsiteX917" fmla="*/ 1442584 w 6868353"/>
                <a:gd name="connsiteY917" fmla="*/ 4784064 h 6857985"/>
                <a:gd name="connsiteX918" fmla="*/ 1423500 w 6868353"/>
                <a:gd name="connsiteY918" fmla="*/ 4757859 h 6857985"/>
                <a:gd name="connsiteX919" fmla="*/ 1247527 w 6868353"/>
                <a:gd name="connsiteY919" fmla="*/ 4732589 h 6857985"/>
                <a:gd name="connsiteX920" fmla="*/ 1273533 w 6868353"/>
                <a:gd name="connsiteY920" fmla="*/ 4766793 h 6857985"/>
                <a:gd name="connsiteX921" fmla="*/ 1297615 w 6868353"/>
                <a:gd name="connsiteY921" fmla="*/ 4814913 h 6857985"/>
                <a:gd name="connsiteX922" fmla="*/ 1271580 w 6868353"/>
                <a:gd name="connsiteY922" fmla="*/ 4774353 h 6857985"/>
                <a:gd name="connsiteX923" fmla="*/ 1247527 w 6868353"/>
                <a:gd name="connsiteY923" fmla="*/ 4732589 h 6857985"/>
                <a:gd name="connsiteX924" fmla="*/ 6325837 w 6868353"/>
                <a:gd name="connsiteY924" fmla="*/ 4728426 h 6857985"/>
                <a:gd name="connsiteX925" fmla="*/ 6329655 w 6868353"/>
                <a:gd name="connsiteY925" fmla="*/ 4741408 h 6857985"/>
                <a:gd name="connsiteX926" fmla="*/ 6309539 w 6868353"/>
                <a:gd name="connsiteY926" fmla="*/ 4792133 h 6857985"/>
                <a:gd name="connsiteX927" fmla="*/ 6317197 w 6868353"/>
                <a:gd name="connsiteY927" fmla="*/ 4797258 h 6857985"/>
                <a:gd name="connsiteX928" fmla="*/ 6298183 w 6868353"/>
                <a:gd name="connsiteY928" fmla="*/ 4852032 h 6857985"/>
                <a:gd name="connsiteX929" fmla="*/ 6280359 w 6868353"/>
                <a:gd name="connsiteY929" fmla="*/ 4880361 h 6857985"/>
                <a:gd name="connsiteX930" fmla="*/ 6272771 w 6868353"/>
                <a:gd name="connsiteY930" fmla="*/ 4872178 h 6857985"/>
                <a:gd name="connsiteX931" fmla="*/ 6266487 w 6868353"/>
                <a:gd name="connsiteY931" fmla="*/ 4879370 h 6857985"/>
                <a:gd name="connsiteX932" fmla="*/ 6251027 w 6868353"/>
                <a:gd name="connsiteY932" fmla="*/ 4910897 h 6857985"/>
                <a:gd name="connsiteX933" fmla="*/ 6273211 w 6868353"/>
                <a:gd name="connsiteY933" fmla="*/ 4836120 h 6857985"/>
                <a:gd name="connsiteX934" fmla="*/ 6279907 w 6868353"/>
                <a:gd name="connsiteY934" fmla="*/ 4842844 h 6857985"/>
                <a:gd name="connsiteX935" fmla="*/ 6303947 w 6868353"/>
                <a:gd name="connsiteY935" fmla="*/ 4786300 h 6857985"/>
                <a:gd name="connsiteX936" fmla="*/ 6309213 w 6868353"/>
                <a:gd name="connsiteY936" fmla="*/ 4763281 h 6857985"/>
                <a:gd name="connsiteX937" fmla="*/ 6314183 w 6868353"/>
                <a:gd name="connsiteY937" fmla="*/ 4748529 h 6857985"/>
                <a:gd name="connsiteX938" fmla="*/ 6321501 w 6868353"/>
                <a:gd name="connsiteY938" fmla="*/ 4729545 h 6857985"/>
                <a:gd name="connsiteX939" fmla="*/ 6325837 w 6868353"/>
                <a:gd name="connsiteY939" fmla="*/ 4728426 h 6857985"/>
                <a:gd name="connsiteX940" fmla="*/ 1331176 w 6868353"/>
                <a:gd name="connsiteY940" fmla="*/ 4728117 h 6857985"/>
                <a:gd name="connsiteX941" fmla="*/ 1345607 w 6868353"/>
                <a:gd name="connsiteY941" fmla="*/ 4749435 h 6857985"/>
                <a:gd name="connsiteX942" fmla="*/ 1360430 w 6868353"/>
                <a:gd name="connsiteY942" fmla="*/ 4756358 h 6857985"/>
                <a:gd name="connsiteX943" fmla="*/ 1401429 w 6868353"/>
                <a:gd name="connsiteY943" fmla="*/ 4809433 h 6857985"/>
                <a:gd name="connsiteX944" fmla="*/ 1440361 w 6868353"/>
                <a:gd name="connsiteY944" fmla="*/ 4875830 h 6857985"/>
                <a:gd name="connsiteX945" fmla="*/ 1420385 w 6868353"/>
                <a:gd name="connsiteY945" fmla="*/ 4842915 h 6857985"/>
                <a:gd name="connsiteX946" fmla="*/ 1457491 w 6868353"/>
                <a:gd name="connsiteY946" fmla="*/ 4895905 h 6857985"/>
                <a:gd name="connsiteX947" fmla="*/ 1477920 w 6868353"/>
                <a:gd name="connsiteY947" fmla="*/ 4931369 h 6857985"/>
                <a:gd name="connsiteX948" fmla="*/ 1488572 w 6868353"/>
                <a:gd name="connsiteY948" fmla="*/ 4948583 h 6857985"/>
                <a:gd name="connsiteX949" fmla="*/ 1451255 w 6868353"/>
                <a:gd name="connsiteY949" fmla="*/ 4903534 h 6857985"/>
                <a:gd name="connsiteX950" fmla="*/ 1333093 w 6868353"/>
                <a:gd name="connsiteY950" fmla="*/ 4735193 h 6857985"/>
                <a:gd name="connsiteX951" fmla="*/ 1331176 w 6868353"/>
                <a:gd name="connsiteY951" fmla="*/ 4728117 h 6857985"/>
                <a:gd name="connsiteX952" fmla="*/ 343735 w 6868353"/>
                <a:gd name="connsiteY952" fmla="*/ 4719266 h 6857985"/>
                <a:gd name="connsiteX953" fmla="*/ 366627 w 6868353"/>
                <a:gd name="connsiteY953" fmla="*/ 4786754 h 6857985"/>
                <a:gd name="connsiteX954" fmla="*/ 389293 w 6868353"/>
                <a:gd name="connsiteY954" fmla="*/ 4835907 h 6857985"/>
                <a:gd name="connsiteX955" fmla="*/ 402091 w 6868353"/>
                <a:gd name="connsiteY955" fmla="*/ 4868157 h 6857985"/>
                <a:gd name="connsiteX956" fmla="*/ 419363 w 6868353"/>
                <a:gd name="connsiteY956" fmla="*/ 4903126 h 6857985"/>
                <a:gd name="connsiteX957" fmla="*/ 380515 w 6868353"/>
                <a:gd name="connsiteY957" fmla="*/ 4788524 h 6857985"/>
                <a:gd name="connsiteX958" fmla="*/ 343735 w 6868353"/>
                <a:gd name="connsiteY958" fmla="*/ 4719266 h 6857985"/>
                <a:gd name="connsiteX959" fmla="*/ 6312435 w 6868353"/>
                <a:gd name="connsiteY959" fmla="*/ 4719013 h 6857985"/>
                <a:gd name="connsiteX960" fmla="*/ 6311167 w 6868353"/>
                <a:gd name="connsiteY960" fmla="*/ 4739412 h 6857985"/>
                <a:gd name="connsiteX961" fmla="*/ 6282015 w 6868353"/>
                <a:gd name="connsiteY961" fmla="*/ 4822217 h 6857985"/>
                <a:gd name="connsiteX962" fmla="*/ 6293965 w 6868353"/>
                <a:gd name="connsiteY962" fmla="*/ 4771591 h 6857985"/>
                <a:gd name="connsiteX963" fmla="*/ 6301851 w 6868353"/>
                <a:gd name="connsiteY963" fmla="*/ 4745429 h 6857985"/>
                <a:gd name="connsiteX964" fmla="*/ 6299403 w 6868353"/>
                <a:gd name="connsiteY964" fmla="*/ 4731073 h 6857985"/>
                <a:gd name="connsiteX965" fmla="*/ 6312435 w 6868353"/>
                <a:gd name="connsiteY965" fmla="*/ 4719013 h 6857985"/>
                <a:gd name="connsiteX966" fmla="*/ 1252708 w 6868353"/>
                <a:gd name="connsiteY966" fmla="*/ 4706554 h 6857985"/>
                <a:gd name="connsiteX967" fmla="*/ 1363417 w 6868353"/>
                <a:gd name="connsiteY967" fmla="*/ 4883447 h 6857985"/>
                <a:gd name="connsiteX968" fmla="*/ 1350732 w 6868353"/>
                <a:gd name="connsiteY968" fmla="*/ 4866742 h 6857985"/>
                <a:gd name="connsiteX969" fmla="*/ 1336915 w 6868353"/>
                <a:gd name="connsiteY969" fmla="*/ 4845676 h 6857985"/>
                <a:gd name="connsiteX970" fmla="*/ 1305840 w 6868353"/>
                <a:gd name="connsiteY970" fmla="*/ 4797046 h 6857985"/>
                <a:gd name="connsiteX971" fmla="*/ 1252708 w 6868353"/>
                <a:gd name="connsiteY971" fmla="*/ 4706554 h 6857985"/>
                <a:gd name="connsiteX972" fmla="*/ 1330813 w 6868353"/>
                <a:gd name="connsiteY972" fmla="*/ 4673100 h 6857985"/>
                <a:gd name="connsiteX973" fmla="*/ 1506121 w 6868353"/>
                <a:gd name="connsiteY973" fmla="*/ 4922266 h 6857985"/>
                <a:gd name="connsiteX974" fmla="*/ 1497612 w 6868353"/>
                <a:gd name="connsiteY974" fmla="*/ 4914918 h 6857985"/>
                <a:gd name="connsiteX975" fmla="*/ 1488750 w 6868353"/>
                <a:gd name="connsiteY975" fmla="*/ 4905447 h 6857985"/>
                <a:gd name="connsiteX976" fmla="*/ 1468944 w 6868353"/>
                <a:gd name="connsiteY976" fmla="*/ 4881719 h 6857985"/>
                <a:gd name="connsiteX977" fmla="*/ 1422834 w 6868353"/>
                <a:gd name="connsiteY977" fmla="*/ 4820122 h 6857985"/>
                <a:gd name="connsiteX978" fmla="*/ 1330813 w 6868353"/>
                <a:gd name="connsiteY978" fmla="*/ 4673100 h 6857985"/>
                <a:gd name="connsiteX979" fmla="*/ 1299327 w 6868353"/>
                <a:gd name="connsiteY979" fmla="*/ 4592674 h 6857985"/>
                <a:gd name="connsiteX980" fmla="*/ 1310327 w 6868353"/>
                <a:gd name="connsiteY980" fmla="*/ 4604325 h 6857985"/>
                <a:gd name="connsiteX981" fmla="*/ 1326041 w 6868353"/>
                <a:gd name="connsiteY981" fmla="*/ 4629454 h 6857985"/>
                <a:gd name="connsiteX982" fmla="*/ 1357102 w 6868353"/>
                <a:gd name="connsiteY982" fmla="*/ 4689537 h 6857985"/>
                <a:gd name="connsiteX983" fmla="*/ 1329482 w 6868353"/>
                <a:gd name="connsiteY983" fmla="*/ 4644546 h 6857985"/>
                <a:gd name="connsiteX984" fmla="*/ 1314135 w 6868353"/>
                <a:gd name="connsiteY984" fmla="*/ 4616628 h 6857985"/>
                <a:gd name="connsiteX985" fmla="*/ 1299327 w 6868353"/>
                <a:gd name="connsiteY985" fmla="*/ 4592674 h 6857985"/>
                <a:gd name="connsiteX986" fmla="*/ 6341279 w 6868353"/>
                <a:gd name="connsiteY986" fmla="*/ 4592051 h 6857985"/>
                <a:gd name="connsiteX987" fmla="*/ 6343063 w 6868353"/>
                <a:gd name="connsiteY987" fmla="*/ 4614093 h 6857985"/>
                <a:gd name="connsiteX988" fmla="*/ 6337555 w 6868353"/>
                <a:gd name="connsiteY988" fmla="*/ 4648439 h 6857985"/>
                <a:gd name="connsiteX989" fmla="*/ 6364339 w 6868353"/>
                <a:gd name="connsiteY989" fmla="*/ 4615651 h 6857985"/>
                <a:gd name="connsiteX990" fmla="*/ 6359823 w 6868353"/>
                <a:gd name="connsiteY990" fmla="*/ 4646386 h 6857985"/>
                <a:gd name="connsiteX991" fmla="*/ 6330037 w 6868353"/>
                <a:gd name="connsiteY991" fmla="*/ 4664153 h 6857985"/>
                <a:gd name="connsiteX992" fmla="*/ 6341279 w 6868353"/>
                <a:gd name="connsiteY992" fmla="*/ 4592051 h 6857985"/>
                <a:gd name="connsiteX993" fmla="*/ 303784 w 6868353"/>
                <a:gd name="connsiteY993" fmla="*/ 4589658 h 6857985"/>
                <a:gd name="connsiteX994" fmla="*/ 309758 w 6868353"/>
                <a:gd name="connsiteY994" fmla="*/ 4646669 h 6857985"/>
                <a:gd name="connsiteX995" fmla="*/ 334590 w 6868353"/>
                <a:gd name="connsiteY995" fmla="*/ 4711749 h 6857985"/>
                <a:gd name="connsiteX996" fmla="*/ 327978 w 6868353"/>
                <a:gd name="connsiteY996" fmla="*/ 4661803 h 6857985"/>
                <a:gd name="connsiteX997" fmla="*/ 303784 w 6868353"/>
                <a:gd name="connsiteY997" fmla="*/ 4589658 h 6857985"/>
                <a:gd name="connsiteX998" fmla="*/ 1315329 w 6868353"/>
                <a:gd name="connsiteY998" fmla="*/ 4544358 h 6857985"/>
                <a:gd name="connsiteX999" fmla="*/ 1320039 w 6868353"/>
                <a:gd name="connsiteY999" fmla="*/ 4551788 h 6857985"/>
                <a:gd name="connsiteX1000" fmla="*/ 1339533 w 6868353"/>
                <a:gd name="connsiteY1000" fmla="*/ 4587251 h 6857985"/>
                <a:gd name="connsiteX1001" fmla="*/ 1345394 w 6868353"/>
                <a:gd name="connsiteY1001" fmla="*/ 4598535 h 6857985"/>
                <a:gd name="connsiteX1002" fmla="*/ 1351892 w 6868353"/>
                <a:gd name="connsiteY1002" fmla="*/ 4609846 h 6857985"/>
                <a:gd name="connsiteX1003" fmla="*/ 1364280 w 6868353"/>
                <a:gd name="connsiteY1003" fmla="*/ 4632101 h 6857985"/>
                <a:gd name="connsiteX1004" fmla="*/ 1349854 w 6868353"/>
                <a:gd name="connsiteY1004" fmla="*/ 4615056 h 6857985"/>
                <a:gd name="connsiteX1005" fmla="*/ 1341699 w 6868353"/>
                <a:gd name="connsiteY1005" fmla="*/ 4601678 h 6857985"/>
                <a:gd name="connsiteX1006" fmla="*/ 1339434 w 6868353"/>
                <a:gd name="connsiteY1006" fmla="*/ 4594372 h 6857985"/>
                <a:gd name="connsiteX1007" fmla="*/ 1315329 w 6868353"/>
                <a:gd name="connsiteY1007" fmla="*/ 4544358 h 6857985"/>
                <a:gd name="connsiteX1008" fmla="*/ 6388521 w 6868353"/>
                <a:gd name="connsiteY1008" fmla="*/ 4514257 h 6857985"/>
                <a:gd name="connsiteX1009" fmla="*/ 6363279 w 6868353"/>
                <a:gd name="connsiteY1009" fmla="*/ 4589488 h 6857985"/>
                <a:gd name="connsiteX1010" fmla="*/ 6370795 w 6868353"/>
                <a:gd name="connsiteY1010" fmla="*/ 4533242 h 6857985"/>
                <a:gd name="connsiteX1011" fmla="*/ 6388521 w 6868353"/>
                <a:gd name="connsiteY1011" fmla="*/ 4514257 h 6857985"/>
                <a:gd name="connsiteX1012" fmla="*/ 5543127 w 6868353"/>
                <a:gd name="connsiteY1012" fmla="*/ 4491025 h 6857985"/>
                <a:gd name="connsiteX1013" fmla="*/ 5531575 w 6868353"/>
                <a:gd name="connsiteY1013" fmla="*/ 4515814 h 6857985"/>
                <a:gd name="connsiteX1014" fmla="*/ 5527231 w 6868353"/>
                <a:gd name="connsiteY1014" fmla="*/ 4525880 h 6857985"/>
                <a:gd name="connsiteX1015" fmla="*/ 5517617 w 6868353"/>
                <a:gd name="connsiteY1015" fmla="*/ 4539811 h 6857985"/>
                <a:gd name="connsiteX1016" fmla="*/ 5527639 w 6868353"/>
                <a:gd name="connsiteY1016" fmla="*/ 4538777 h 6857985"/>
                <a:gd name="connsiteX1017" fmla="*/ 5521299 w 6868353"/>
                <a:gd name="connsiteY1017" fmla="*/ 4552864 h 6857985"/>
                <a:gd name="connsiteX1018" fmla="*/ 5550235 w 6868353"/>
                <a:gd name="connsiteY1018" fmla="*/ 4512912 h 6857985"/>
                <a:gd name="connsiteX1019" fmla="*/ 5554427 w 6868353"/>
                <a:gd name="connsiteY1019" fmla="*/ 4510095 h 6857985"/>
                <a:gd name="connsiteX1020" fmla="*/ 5533359 w 6868353"/>
                <a:gd name="connsiteY1020" fmla="*/ 4524337 h 6857985"/>
                <a:gd name="connsiteX1021" fmla="*/ 5543127 w 6868353"/>
                <a:gd name="connsiteY1021" fmla="*/ 4491025 h 6857985"/>
                <a:gd name="connsiteX1022" fmla="*/ 1214682 w 6868353"/>
                <a:gd name="connsiteY1022" fmla="*/ 4423764 h 6857985"/>
                <a:gd name="connsiteX1023" fmla="*/ 1241680 w 6868353"/>
                <a:gd name="connsiteY1023" fmla="*/ 4467637 h 6857985"/>
                <a:gd name="connsiteX1024" fmla="*/ 1259164 w 6868353"/>
                <a:gd name="connsiteY1024" fmla="*/ 4509316 h 6857985"/>
                <a:gd name="connsiteX1025" fmla="*/ 1276846 w 6868353"/>
                <a:gd name="connsiteY1025" fmla="*/ 4542514 h 6857985"/>
                <a:gd name="connsiteX1026" fmla="*/ 1244808 w 6868353"/>
                <a:gd name="connsiteY1026" fmla="*/ 4488930 h 6857985"/>
                <a:gd name="connsiteX1027" fmla="*/ 1214682 w 6868353"/>
                <a:gd name="connsiteY1027" fmla="*/ 4423764 h 6857985"/>
                <a:gd name="connsiteX1028" fmla="*/ 1194154 w 6868353"/>
                <a:gd name="connsiteY1028" fmla="*/ 4406663 h 6857985"/>
                <a:gd name="connsiteX1029" fmla="*/ 1223969 w 6868353"/>
                <a:gd name="connsiteY1029" fmla="*/ 4465896 h 6857985"/>
                <a:gd name="connsiteX1030" fmla="*/ 1239188 w 6868353"/>
                <a:gd name="connsiteY1030" fmla="*/ 4497424 h 6857985"/>
                <a:gd name="connsiteX1031" fmla="*/ 1246847 w 6868353"/>
                <a:gd name="connsiteY1031" fmla="*/ 4513563 h 6857985"/>
                <a:gd name="connsiteX1032" fmla="*/ 1255384 w 6868353"/>
                <a:gd name="connsiteY1032" fmla="*/ 4529561 h 6857985"/>
                <a:gd name="connsiteX1033" fmla="*/ 1289984 w 6868353"/>
                <a:gd name="connsiteY1033" fmla="*/ 4594967 h 6857985"/>
                <a:gd name="connsiteX1034" fmla="*/ 1298648 w 6868353"/>
                <a:gd name="connsiteY1034" fmla="*/ 4611559 h 6857985"/>
                <a:gd name="connsiteX1035" fmla="*/ 1302980 w 6868353"/>
                <a:gd name="connsiteY1035" fmla="*/ 4619869 h 6857985"/>
                <a:gd name="connsiteX1036" fmla="*/ 1307765 w 6868353"/>
                <a:gd name="connsiteY1036" fmla="*/ 4627967 h 6857985"/>
                <a:gd name="connsiteX1037" fmla="*/ 1326863 w 6868353"/>
                <a:gd name="connsiteY1037" fmla="*/ 4660345 h 6857985"/>
                <a:gd name="connsiteX1038" fmla="*/ 1307638 w 6868353"/>
                <a:gd name="connsiteY1038" fmla="*/ 4633871 h 6857985"/>
                <a:gd name="connsiteX1039" fmla="*/ 1298421 w 6868353"/>
                <a:gd name="connsiteY1039" fmla="*/ 4620464 h 6857985"/>
                <a:gd name="connsiteX1040" fmla="*/ 1290069 w 6868353"/>
                <a:gd name="connsiteY1040" fmla="*/ 4606562 h 6857985"/>
                <a:gd name="connsiteX1041" fmla="*/ 1257479 w 6868353"/>
                <a:gd name="connsiteY1041" fmla="*/ 4548432 h 6857985"/>
                <a:gd name="connsiteX1042" fmla="*/ 1241156 w 6868353"/>
                <a:gd name="connsiteY1042" fmla="*/ 4517117 h 6857985"/>
                <a:gd name="connsiteX1043" fmla="*/ 1226234 w 6868353"/>
                <a:gd name="connsiteY1043" fmla="*/ 4482970 h 6857985"/>
                <a:gd name="connsiteX1044" fmla="*/ 1194154 w 6868353"/>
                <a:gd name="connsiteY1044" fmla="*/ 4406663 h 6857985"/>
                <a:gd name="connsiteX1045" fmla="*/ 5616957 w 6868353"/>
                <a:gd name="connsiteY1045" fmla="*/ 4389420 h 6857985"/>
                <a:gd name="connsiteX1046" fmla="*/ 5596443 w 6868353"/>
                <a:gd name="connsiteY1046" fmla="*/ 4432755 h 6857985"/>
                <a:gd name="connsiteX1047" fmla="*/ 5616957 w 6868353"/>
                <a:gd name="connsiteY1047" fmla="*/ 4389420 h 6857985"/>
                <a:gd name="connsiteX1048" fmla="*/ 1220600 w 6868353"/>
                <a:gd name="connsiteY1048" fmla="*/ 4386319 h 6857985"/>
                <a:gd name="connsiteX1049" fmla="*/ 1234205 w 6868353"/>
                <a:gd name="connsiteY1049" fmla="*/ 4410273 h 6857985"/>
                <a:gd name="connsiteX1050" fmla="*/ 1249481 w 6868353"/>
                <a:gd name="connsiteY1050" fmla="*/ 4439649 h 6857985"/>
                <a:gd name="connsiteX1051" fmla="*/ 1265492 w 6868353"/>
                <a:gd name="connsiteY1051" fmla="*/ 4473046 h 6857985"/>
                <a:gd name="connsiteX1052" fmla="*/ 1273675 w 6868353"/>
                <a:gd name="connsiteY1052" fmla="*/ 4490742 h 6857985"/>
                <a:gd name="connsiteX1053" fmla="*/ 1282325 w 6868353"/>
                <a:gd name="connsiteY1053" fmla="*/ 4508679 h 6857985"/>
                <a:gd name="connsiteX1054" fmla="*/ 1319049 w 6868353"/>
                <a:gd name="connsiteY1054" fmla="*/ 4579281 h 6857985"/>
                <a:gd name="connsiteX1055" fmla="*/ 1336873 w 6868353"/>
                <a:gd name="connsiteY1055" fmla="*/ 4611531 h 6857985"/>
                <a:gd name="connsiteX1056" fmla="*/ 1354852 w 6868353"/>
                <a:gd name="connsiteY1056" fmla="*/ 4639066 h 6857985"/>
                <a:gd name="connsiteX1057" fmla="*/ 1339449 w 6868353"/>
                <a:gd name="connsiteY1057" fmla="*/ 4619770 h 6857985"/>
                <a:gd name="connsiteX1058" fmla="*/ 1331068 w 6868353"/>
                <a:gd name="connsiteY1058" fmla="*/ 4607992 h 6857985"/>
                <a:gd name="connsiteX1059" fmla="*/ 1322984 w 6868353"/>
                <a:gd name="connsiteY1059" fmla="*/ 4594655 h 6857985"/>
                <a:gd name="connsiteX1060" fmla="*/ 1288257 w 6868353"/>
                <a:gd name="connsiteY1060" fmla="*/ 4531557 h 6857985"/>
                <a:gd name="connsiteX1061" fmla="*/ 1279083 w 6868353"/>
                <a:gd name="connsiteY1061" fmla="*/ 4514101 h 6857985"/>
                <a:gd name="connsiteX1062" fmla="*/ 1270207 w 6868353"/>
                <a:gd name="connsiteY1062" fmla="*/ 4496093 h 6857985"/>
                <a:gd name="connsiteX1063" fmla="*/ 1253473 w 6868353"/>
                <a:gd name="connsiteY1063" fmla="*/ 4458988 h 6857985"/>
                <a:gd name="connsiteX1064" fmla="*/ 1236668 w 6868353"/>
                <a:gd name="connsiteY1064" fmla="*/ 4422080 h 6857985"/>
                <a:gd name="connsiteX1065" fmla="*/ 1220600 w 6868353"/>
                <a:gd name="connsiteY1065" fmla="*/ 4386319 h 6857985"/>
                <a:gd name="connsiteX1066" fmla="*/ 1228038 w 6868353"/>
                <a:gd name="connsiteY1066" fmla="*/ 4365077 h 6857985"/>
                <a:gd name="connsiteX1067" fmla="*/ 1242402 w 6868353"/>
                <a:gd name="connsiteY1067" fmla="*/ 4391812 h 6857985"/>
                <a:gd name="connsiteX1068" fmla="*/ 1270447 w 6868353"/>
                <a:gd name="connsiteY1068" fmla="*/ 4448030 h 6857985"/>
                <a:gd name="connsiteX1069" fmla="*/ 1251533 w 6868353"/>
                <a:gd name="connsiteY1069" fmla="*/ 4421372 h 6857985"/>
                <a:gd name="connsiteX1070" fmla="*/ 1237390 w 6868353"/>
                <a:gd name="connsiteY1070" fmla="*/ 4394034 h 6857985"/>
                <a:gd name="connsiteX1071" fmla="*/ 1227791 w 6868353"/>
                <a:gd name="connsiteY1071" fmla="*/ 4372799 h 6857985"/>
                <a:gd name="connsiteX1072" fmla="*/ 1228038 w 6868353"/>
                <a:gd name="connsiteY1072" fmla="*/ 4365077 h 6857985"/>
                <a:gd name="connsiteX1073" fmla="*/ 1070378 w 6868353"/>
                <a:gd name="connsiteY1073" fmla="*/ 4354267 h 6857985"/>
                <a:gd name="connsiteX1074" fmla="*/ 1103492 w 6868353"/>
                <a:gd name="connsiteY1074" fmla="*/ 4430716 h 6857985"/>
                <a:gd name="connsiteX1075" fmla="*/ 1070378 w 6868353"/>
                <a:gd name="connsiteY1075" fmla="*/ 4354267 h 6857985"/>
                <a:gd name="connsiteX1076" fmla="*/ 6390587 w 6868353"/>
                <a:gd name="connsiteY1076" fmla="*/ 4304689 h 6857985"/>
                <a:gd name="connsiteX1077" fmla="*/ 6372127 w 6868353"/>
                <a:gd name="connsiteY1077" fmla="*/ 4369684 h 6857985"/>
                <a:gd name="connsiteX1078" fmla="*/ 6390587 w 6868353"/>
                <a:gd name="connsiteY1078" fmla="*/ 4304689 h 6857985"/>
                <a:gd name="connsiteX1079" fmla="*/ 6390263 w 6868353"/>
                <a:gd name="connsiteY1079" fmla="*/ 4243997 h 6857985"/>
                <a:gd name="connsiteX1080" fmla="*/ 6372835 w 6868353"/>
                <a:gd name="connsiteY1080" fmla="*/ 4304222 h 6857985"/>
                <a:gd name="connsiteX1081" fmla="*/ 6386511 w 6868353"/>
                <a:gd name="connsiteY1081" fmla="*/ 4279333 h 6857985"/>
                <a:gd name="connsiteX1082" fmla="*/ 6390263 w 6868353"/>
                <a:gd name="connsiteY1082" fmla="*/ 4243997 h 6857985"/>
                <a:gd name="connsiteX1083" fmla="*/ 1165812 w 6868353"/>
                <a:gd name="connsiteY1083" fmla="*/ 4232148 h 6857985"/>
                <a:gd name="connsiteX1084" fmla="*/ 1180620 w 6868353"/>
                <a:gd name="connsiteY1084" fmla="*/ 4285124 h 6857985"/>
                <a:gd name="connsiteX1085" fmla="*/ 1165812 w 6868353"/>
                <a:gd name="connsiteY1085" fmla="*/ 4232148 h 6857985"/>
                <a:gd name="connsiteX1086" fmla="*/ 1043975 w 6868353"/>
                <a:gd name="connsiteY1086" fmla="*/ 4177487 h 6857985"/>
                <a:gd name="connsiteX1087" fmla="*/ 1062068 w 6868353"/>
                <a:gd name="connsiteY1087" fmla="*/ 4230690 h 6857985"/>
                <a:gd name="connsiteX1088" fmla="*/ 1082171 w 6868353"/>
                <a:gd name="connsiteY1088" fmla="*/ 4286285 h 6857985"/>
                <a:gd name="connsiteX1089" fmla="*/ 1092661 w 6868353"/>
                <a:gd name="connsiteY1089" fmla="*/ 4314910 h 6857985"/>
                <a:gd name="connsiteX1090" fmla="*/ 1104808 w 6868353"/>
                <a:gd name="connsiteY1090" fmla="*/ 4343578 h 6857985"/>
                <a:gd name="connsiteX1091" fmla="*/ 1129612 w 6868353"/>
                <a:gd name="connsiteY1091" fmla="*/ 4402203 h 6857985"/>
                <a:gd name="connsiteX1092" fmla="*/ 1142480 w 6868353"/>
                <a:gd name="connsiteY1092" fmla="*/ 4431962 h 6857985"/>
                <a:gd name="connsiteX1093" fmla="*/ 1156821 w 6868353"/>
                <a:gd name="connsiteY1093" fmla="*/ 4461536 h 6857985"/>
                <a:gd name="connsiteX1094" fmla="*/ 1185702 w 6868353"/>
                <a:gd name="connsiteY1094" fmla="*/ 4521378 h 6857985"/>
                <a:gd name="connsiteX1095" fmla="*/ 1192951 w 6868353"/>
                <a:gd name="connsiteY1095" fmla="*/ 4536455 h 6857985"/>
                <a:gd name="connsiteX1096" fmla="*/ 1200963 w 6868353"/>
                <a:gd name="connsiteY1096" fmla="*/ 4551250 h 6857985"/>
                <a:gd name="connsiteX1097" fmla="*/ 1217103 w 6868353"/>
                <a:gd name="connsiteY1097" fmla="*/ 4580866 h 6857985"/>
                <a:gd name="connsiteX1098" fmla="*/ 1249239 w 6868353"/>
                <a:gd name="connsiteY1098" fmla="*/ 4640284 h 6857985"/>
                <a:gd name="connsiteX1099" fmla="*/ 1283995 w 6868353"/>
                <a:gd name="connsiteY1099" fmla="*/ 4698229 h 6857985"/>
                <a:gd name="connsiteX1100" fmla="*/ 1301267 w 6868353"/>
                <a:gd name="connsiteY1100" fmla="*/ 4727039 h 6857985"/>
                <a:gd name="connsiteX1101" fmla="*/ 1309832 w 6868353"/>
                <a:gd name="connsiteY1101" fmla="*/ 4741394 h 6857985"/>
                <a:gd name="connsiteX1102" fmla="*/ 1314107 w 6868353"/>
                <a:gd name="connsiteY1102" fmla="*/ 4748558 h 6857985"/>
                <a:gd name="connsiteX1103" fmla="*/ 1318751 w 6868353"/>
                <a:gd name="connsiteY1103" fmla="*/ 4755509 h 6857985"/>
                <a:gd name="connsiteX1104" fmla="*/ 1355333 w 6868353"/>
                <a:gd name="connsiteY1104" fmla="*/ 4810693 h 6857985"/>
                <a:gd name="connsiteX1105" fmla="*/ 1391618 w 6868353"/>
                <a:gd name="connsiteY1105" fmla="*/ 4864448 h 6857985"/>
                <a:gd name="connsiteX1106" fmla="*/ 1428497 w 6868353"/>
                <a:gd name="connsiteY1106" fmla="*/ 4915810 h 6857985"/>
                <a:gd name="connsiteX1107" fmla="*/ 1446307 w 6868353"/>
                <a:gd name="connsiteY1107" fmla="*/ 4940981 h 6857985"/>
                <a:gd name="connsiteX1108" fmla="*/ 1464697 w 6868353"/>
                <a:gd name="connsiteY1108" fmla="*/ 4965063 h 6857985"/>
                <a:gd name="connsiteX1109" fmla="*/ 1500444 w 6868353"/>
                <a:gd name="connsiteY1109" fmla="*/ 5011597 h 6857985"/>
                <a:gd name="connsiteX1110" fmla="*/ 1534661 w 6868353"/>
                <a:gd name="connsiteY1110" fmla="*/ 5055669 h 6857985"/>
                <a:gd name="connsiteX1111" fmla="*/ 1268677 w 6868353"/>
                <a:gd name="connsiteY1111" fmla="*/ 4688064 h 6857985"/>
                <a:gd name="connsiteX1112" fmla="*/ 1252028 w 6868353"/>
                <a:gd name="connsiteY1112" fmla="*/ 4660401 h 6857985"/>
                <a:gd name="connsiteX1113" fmla="*/ 1243704 w 6868353"/>
                <a:gd name="connsiteY1113" fmla="*/ 4646386 h 6857985"/>
                <a:gd name="connsiteX1114" fmla="*/ 1236017 w 6868353"/>
                <a:gd name="connsiteY1114" fmla="*/ 4631945 h 6857985"/>
                <a:gd name="connsiteX1115" fmla="*/ 1204772 w 6868353"/>
                <a:gd name="connsiteY1115" fmla="*/ 4573292 h 6857985"/>
                <a:gd name="connsiteX1116" fmla="*/ 1188859 w 6868353"/>
                <a:gd name="connsiteY1116" fmla="*/ 4543421 h 6857985"/>
                <a:gd name="connsiteX1117" fmla="*/ 1174263 w 6868353"/>
                <a:gd name="connsiteY1117" fmla="*/ 4512558 h 6857985"/>
                <a:gd name="connsiteX1118" fmla="*/ 1144929 w 6868353"/>
                <a:gd name="connsiteY1118" fmla="*/ 4449644 h 6857985"/>
                <a:gd name="connsiteX1119" fmla="*/ 1117394 w 6868353"/>
                <a:gd name="connsiteY1119" fmla="*/ 4384493 h 6857985"/>
                <a:gd name="connsiteX1120" fmla="*/ 1090552 w 6868353"/>
                <a:gd name="connsiteY1120" fmla="*/ 4317586 h 6857985"/>
                <a:gd name="connsiteX1121" fmla="*/ 1066839 w 6868353"/>
                <a:gd name="connsiteY1121" fmla="*/ 4248301 h 6857985"/>
                <a:gd name="connsiteX1122" fmla="*/ 1054975 w 6868353"/>
                <a:gd name="connsiteY1122" fmla="*/ 4213163 h 6857985"/>
                <a:gd name="connsiteX1123" fmla="*/ 1049015 w 6868353"/>
                <a:gd name="connsiteY1123" fmla="*/ 4195481 h 6857985"/>
                <a:gd name="connsiteX1124" fmla="*/ 1007124 w 6868353"/>
                <a:gd name="connsiteY1124" fmla="*/ 4175449 h 6857985"/>
                <a:gd name="connsiteX1125" fmla="*/ 1014118 w 6868353"/>
                <a:gd name="connsiteY1125" fmla="*/ 4192976 h 6857985"/>
                <a:gd name="connsiteX1126" fmla="*/ 1017827 w 6868353"/>
                <a:gd name="connsiteY1126" fmla="*/ 4203863 h 6857985"/>
                <a:gd name="connsiteX1127" fmla="*/ 1022131 w 6868353"/>
                <a:gd name="connsiteY1127" fmla="*/ 4215344 h 6857985"/>
                <a:gd name="connsiteX1128" fmla="*/ 1036741 w 6868353"/>
                <a:gd name="connsiteY1128" fmla="*/ 4259061 h 6857985"/>
                <a:gd name="connsiteX1129" fmla="*/ 1025429 w 6868353"/>
                <a:gd name="connsiteY1129" fmla="*/ 4234654 h 6857985"/>
                <a:gd name="connsiteX1130" fmla="*/ 1015604 w 6868353"/>
                <a:gd name="connsiteY1130" fmla="*/ 4205561 h 6857985"/>
                <a:gd name="connsiteX1131" fmla="*/ 1007124 w 6868353"/>
                <a:gd name="connsiteY1131" fmla="*/ 4175449 h 6857985"/>
                <a:gd name="connsiteX1132" fmla="*/ 6395161 w 6868353"/>
                <a:gd name="connsiteY1132" fmla="*/ 4153660 h 6857985"/>
                <a:gd name="connsiteX1133" fmla="*/ 6380451 w 6868353"/>
                <a:gd name="connsiteY1133" fmla="*/ 4248882 h 6857985"/>
                <a:gd name="connsiteX1134" fmla="*/ 6395161 w 6868353"/>
                <a:gd name="connsiteY1134" fmla="*/ 4153660 h 6857985"/>
                <a:gd name="connsiteX1135" fmla="*/ 5941595 w 6868353"/>
                <a:gd name="connsiteY1135" fmla="*/ 4125318 h 6857985"/>
                <a:gd name="connsiteX1136" fmla="*/ 5932025 w 6868353"/>
                <a:gd name="connsiteY1136" fmla="*/ 4129140 h 6857985"/>
                <a:gd name="connsiteX1137" fmla="*/ 5922271 w 6868353"/>
                <a:gd name="connsiteY1137" fmla="*/ 4167138 h 6857985"/>
                <a:gd name="connsiteX1138" fmla="*/ 5895755 w 6868353"/>
                <a:gd name="connsiteY1138" fmla="*/ 4182513 h 6857985"/>
                <a:gd name="connsiteX1139" fmla="*/ 5901261 w 6868353"/>
                <a:gd name="connsiteY1139" fmla="*/ 4183744 h 6857985"/>
                <a:gd name="connsiteX1140" fmla="*/ 5901671 w 6868353"/>
                <a:gd name="connsiteY1140" fmla="*/ 4195580 h 6857985"/>
                <a:gd name="connsiteX1141" fmla="*/ 5904559 w 6868353"/>
                <a:gd name="connsiteY1141" fmla="*/ 4183079 h 6857985"/>
                <a:gd name="connsiteX1142" fmla="*/ 5906811 w 6868353"/>
                <a:gd name="connsiteY1142" fmla="*/ 4170338 h 6857985"/>
                <a:gd name="connsiteX1143" fmla="*/ 5915759 w 6868353"/>
                <a:gd name="connsiteY1143" fmla="*/ 4153986 h 6857985"/>
                <a:gd name="connsiteX1144" fmla="*/ 5906995 w 6868353"/>
                <a:gd name="connsiteY1144" fmla="*/ 4188742 h 6857985"/>
                <a:gd name="connsiteX1145" fmla="*/ 5907547 w 6868353"/>
                <a:gd name="connsiteY1145" fmla="*/ 4208788 h 6857985"/>
                <a:gd name="connsiteX1146" fmla="*/ 5913903 w 6868353"/>
                <a:gd name="connsiteY1146" fmla="*/ 4179016 h 6857985"/>
                <a:gd name="connsiteX1147" fmla="*/ 5921619 w 6868353"/>
                <a:gd name="connsiteY1147" fmla="*/ 4154255 h 6857985"/>
                <a:gd name="connsiteX1148" fmla="*/ 5935479 w 6868353"/>
                <a:gd name="connsiteY1148" fmla="*/ 4159295 h 6857985"/>
                <a:gd name="connsiteX1149" fmla="*/ 5941595 w 6868353"/>
                <a:gd name="connsiteY1149" fmla="*/ 4125318 h 6857985"/>
                <a:gd name="connsiteX1150" fmla="*/ 158773 w 6868353"/>
                <a:gd name="connsiteY1150" fmla="*/ 4105843 h 6857985"/>
                <a:gd name="connsiteX1151" fmla="*/ 154780 w 6868353"/>
                <a:gd name="connsiteY1151" fmla="*/ 4108202 h 6857985"/>
                <a:gd name="connsiteX1152" fmla="*/ 186364 w 6868353"/>
                <a:gd name="connsiteY1152" fmla="*/ 4213078 h 6857985"/>
                <a:gd name="connsiteX1153" fmla="*/ 158773 w 6868353"/>
                <a:gd name="connsiteY1153" fmla="*/ 4105843 h 6857985"/>
                <a:gd name="connsiteX1154" fmla="*/ 65338 w 6868353"/>
                <a:gd name="connsiteY1154" fmla="*/ 4090833 h 6857985"/>
                <a:gd name="connsiteX1155" fmla="*/ 83668 w 6868353"/>
                <a:gd name="connsiteY1155" fmla="*/ 4165398 h 6857985"/>
                <a:gd name="connsiteX1156" fmla="*/ 63296 w 6868353"/>
                <a:gd name="connsiteY1156" fmla="*/ 4097331 h 6857985"/>
                <a:gd name="connsiteX1157" fmla="*/ 65338 w 6868353"/>
                <a:gd name="connsiteY1157" fmla="*/ 4090833 h 6857985"/>
                <a:gd name="connsiteX1158" fmla="*/ 5986047 w 6868353"/>
                <a:gd name="connsiteY1158" fmla="*/ 4031626 h 6857985"/>
                <a:gd name="connsiteX1159" fmla="*/ 6002527 w 6868353"/>
                <a:gd name="connsiteY1159" fmla="*/ 4040319 h 6857985"/>
                <a:gd name="connsiteX1160" fmla="*/ 5991243 w 6868353"/>
                <a:gd name="connsiteY1160" fmla="*/ 4061922 h 6857985"/>
                <a:gd name="connsiteX1161" fmla="*/ 5979379 w 6868353"/>
                <a:gd name="connsiteY1161" fmla="*/ 4096480 h 6857985"/>
                <a:gd name="connsiteX1162" fmla="*/ 5980499 w 6868353"/>
                <a:gd name="connsiteY1162" fmla="*/ 4072158 h 6857985"/>
                <a:gd name="connsiteX1163" fmla="*/ 5986047 w 6868353"/>
                <a:gd name="connsiteY1163" fmla="*/ 4031626 h 6857985"/>
                <a:gd name="connsiteX1164" fmla="*/ 6027061 w 6868353"/>
                <a:gd name="connsiteY1164" fmla="*/ 4009541 h 6857985"/>
                <a:gd name="connsiteX1165" fmla="*/ 6006151 w 6868353"/>
                <a:gd name="connsiteY1165" fmla="*/ 4057761 h 6857985"/>
                <a:gd name="connsiteX1166" fmla="*/ 6027061 w 6868353"/>
                <a:gd name="connsiteY1166" fmla="*/ 4009541 h 6857985"/>
                <a:gd name="connsiteX1167" fmla="*/ 103838 w 6868353"/>
                <a:gd name="connsiteY1167" fmla="*/ 3950307 h 6857985"/>
                <a:gd name="connsiteX1168" fmla="*/ 113964 w 6868353"/>
                <a:gd name="connsiteY1168" fmla="*/ 3994860 h 6857985"/>
                <a:gd name="connsiteX1169" fmla="*/ 129212 w 6868353"/>
                <a:gd name="connsiteY1169" fmla="*/ 4069270 h 6857985"/>
                <a:gd name="connsiteX1170" fmla="*/ 103838 w 6868353"/>
                <a:gd name="connsiteY1170" fmla="*/ 3950307 h 6857985"/>
                <a:gd name="connsiteX1171" fmla="*/ 1078363 w 6868353"/>
                <a:gd name="connsiteY1171" fmla="*/ 3947335 h 6857985"/>
                <a:gd name="connsiteX1172" fmla="*/ 1095295 w 6868353"/>
                <a:gd name="connsiteY1172" fmla="*/ 3994577 h 6857985"/>
                <a:gd name="connsiteX1173" fmla="*/ 1103761 w 6868353"/>
                <a:gd name="connsiteY1173" fmla="*/ 4028399 h 6857985"/>
                <a:gd name="connsiteX1174" fmla="*/ 1112793 w 6868353"/>
                <a:gd name="connsiteY1174" fmla="*/ 4065674 h 6857985"/>
                <a:gd name="connsiteX1175" fmla="*/ 1133632 w 6868353"/>
                <a:gd name="connsiteY1175" fmla="*/ 4140636 h 6857985"/>
                <a:gd name="connsiteX1176" fmla="*/ 1143826 w 6868353"/>
                <a:gd name="connsiteY1176" fmla="*/ 4173736 h 6857985"/>
                <a:gd name="connsiteX1177" fmla="*/ 1155024 w 6868353"/>
                <a:gd name="connsiteY1177" fmla="*/ 4200309 h 6857985"/>
                <a:gd name="connsiteX1178" fmla="*/ 1143811 w 6868353"/>
                <a:gd name="connsiteY1178" fmla="*/ 4182159 h 6857985"/>
                <a:gd name="connsiteX1179" fmla="*/ 1133095 w 6868353"/>
                <a:gd name="connsiteY1179" fmla="*/ 4155884 h 6857985"/>
                <a:gd name="connsiteX1180" fmla="*/ 1112779 w 6868353"/>
                <a:gd name="connsiteY1180" fmla="*/ 4087618 h 6857985"/>
                <a:gd name="connsiteX1181" fmla="*/ 1102926 w 6868353"/>
                <a:gd name="connsiteY1181" fmla="*/ 4049960 h 6857985"/>
                <a:gd name="connsiteX1182" fmla="*/ 1094856 w 6868353"/>
                <a:gd name="connsiteY1182" fmla="*/ 4012443 h 6857985"/>
                <a:gd name="connsiteX1183" fmla="*/ 1078363 w 6868353"/>
                <a:gd name="connsiteY1183" fmla="*/ 3947335 h 6857985"/>
                <a:gd name="connsiteX1184" fmla="*/ 47114 w 6868353"/>
                <a:gd name="connsiteY1184" fmla="*/ 3946019 h 6857985"/>
                <a:gd name="connsiteX1185" fmla="*/ 64626 w 6868353"/>
                <a:gd name="connsiteY1185" fmla="*/ 4071508 h 6857985"/>
                <a:gd name="connsiteX1186" fmla="*/ 39809 w 6868353"/>
                <a:gd name="connsiteY1186" fmla="*/ 3974022 h 6857985"/>
                <a:gd name="connsiteX1187" fmla="*/ 47114 w 6868353"/>
                <a:gd name="connsiteY1187" fmla="*/ 3946019 h 6857985"/>
                <a:gd name="connsiteX1188" fmla="*/ 1088046 w 6868353"/>
                <a:gd name="connsiteY1188" fmla="*/ 3921823 h 6857985"/>
                <a:gd name="connsiteX1189" fmla="*/ 1096342 w 6868353"/>
                <a:gd name="connsiteY1189" fmla="*/ 3939137 h 6857985"/>
                <a:gd name="connsiteX1190" fmla="*/ 1107682 w 6868353"/>
                <a:gd name="connsiteY1190" fmla="*/ 3980972 h 6857985"/>
                <a:gd name="connsiteX1191" fmla="*/ 1128394 w 6868353"/>
                <a:gd name="connsiteY1191" fmla="*/ 4080255 h 6857985"/>
                <a:gd name="connsiteX1192" fmla="*/ 1122363 w 6868353"/>
                <a:gd name="connsiteY1192" fmla="*/ 4062049 h 6857985"/>
                <a:gd name="connsiteX1193" fmla="*/ 1117309 w 6868353"/>
                <a:gd name="connsiteY1193" fmla="*/ 4044693 h 6857985"/>
                <a:gd name="connsiteX1194" fmla="*/ 1108772 w 6868353"/>
                <a:gd name="connsiteY1194" fmla="*/ 4009923 h 6857985"/>
                <a:gd name="connsiteX1195" fmla="*/ 1099414 w 6868353"/>
                <a:gd name="connsiteY1195" fmla="*/ 3970835 h 6857985"/>
                <a:gd name="connsiteX1196" fmla="*/ 1093836 w 6868353"/>
                <a:gd name="connsiteY1196" fmla="*/ 3947957 h 6857985"/>
                <a:gd name="connsiteX1197" fmla="*/ 1090722 w 6868353"/>
                <a:gd name="connsiteY1197" fmla="*/ 3935386 h 6857985"/>
                <a:gd name="connsiteX1198" fmla="*/ 1088046 w 6868353"/>
                <a:gd name="connsiteY1198" fmla="*/ 3921823 h 6857985"/>
                <a:gd name="connsiteX1199" fmla="*/ 1056792 w 6868353"/>
                <a:gd name="connsiteY1199" fmla="*/ 3814131 h 6857985"/>
                <a:gd name="connsiteX1200" fmla="*/ 1065664 w 6868353"/>
                <a:gd name="connsiteY1200" fmla="*/ 3845445 h 6857985"/>
                <a:gd name="connsiteX1201" fmla="*/ 1069529 w 6868353"/>
                <a:gd name="connsiteY1201" fmla="*/ 3883939 h 6857985"/>
                <a:gd name="connsiteX1202" fmla="*/ 1056792 w 6868353"/>
                <a:gd name="connsiteY1202" fmla="*/ 3814131 h 6857985"/>
                <a:gd name="connsiteX1203" fmla="*/ 1023631 w 6868353"/>
                <a:gd name="connsiteY1203" fmla="*/ 3804985 h 6857985"/>
                <a:gd name="connsiteX1204" fmla="*/ 1028614 w 6868353"/>
                <a:gd name="connsiteY1204" fmla="*/ 3836357 h 6857985"/>
                <a:gd name="connsiteX1205" fmla="*/ 1034631 w 6868353"/>
                <a:gd name="connsiteY1205" fmla="*/ 3869315 h 6857985"/>
                <a:gd name="connsiteX1206" fmla="*/ 1047528 w 6868353"/>
                <a:gd name="connsiteY1206" fmla="*/ 3939294 h 6857985"/>
                <a:gd name="connsiteX1207" fmla="*/ 1065140 w 6868353"/>
                <a:gd name="connsiteY1207" fmla="*/ 4012500 h 6857985"/>
                <a:gd name="connsiteX1208" fmla="*/ 1084563 w 6868353"/>
                <a:gd name="connsiteY1208" fmla="*/ 4087448 h 6857985"/>
                <a:gd name="connsiteX1209" fmla="*/ 1106422 w 6868353"/>
                <a:gd name="connsiteY1209" fmla="*/ 4162127 h 6857985"/>
                <a:gd name="connsiteX1210" fmla="*/ 1111830 w 6868353"/>
                <a:gd name="connsiteY1210" fmla="*/ 4180630 h 6857985"/>
                <a:gd name="connsiteX1211" fmla="*/ 1118130 w 6868353"/>
                <a:gd name="connsiteY1211" fmla="*/ 4198766 h 6857985"/>
                <a:gd name="connsiteX1212" fmla="*/ 1130461 w 6868353"/>
                <a:gd name="connsiteY1212" fmla="*/ 4234612 h 6857985"/>
                <a:gd name="connsiteX1213" fmla="*/ 1142353 w 6868353"/>
                <a:gd name="connsiteY1213" fmla="*/ 4269707 h 6857985"/>
                <a:gd name="connsiteX1214" fmla="*/ 1154245 w 6868353"/>
                <a:gd name="connsiteY1214" fmla="*/ 4303698 h 6857985"/>
                <a:gd name="connsiteX1215" fmla="*/ 1178680 w 6868353"/>
                <a:gd name="connsiteY1215" fmla="*/ 4367250 h 6857985"/>
                <a:gd name="connsiteX1216" fmla="*/ 1150337 w 6868353"/>
                <a:gd name="connsiteY1216" fmla="*/ 4305865 h 6857985"/>
                <a:gd name="connsiteX1217" fmla="*/ 1137313 w 6868353"/>
                <a:gd name="connsiteY1217" fmla="*/ 4273416 h 6857985"/>
                <a:gd name="connsiteX1218" fmla="*/ 1124840 w 6868353"/>
                <a:gd name="connsiteY1218" fmla="*/ 4240005 h 6857985"/>
                <a:gd name="connsiteX1219" fmla="*/ 1112368 w 6868353"/>
                <a:gd name="connsiteY1219" fmla="*/ 4205901 h 6857985"/>
                <a:gd name="connsiteX1220" fmla="*/ 1100490 w 6868353"/>
                <a:gd name="connsiteY1220" fmla="*/ 4171060 h 6857985"/>
                <a:gd name="connsiteX1221" fmla="*/ 1079707 w 6868353"/>
                <a:gd name="connsiteY1221" fmla="*/ 4099312 h 6857985"/>
                <a:gd name="connsiteX1222" fmla="*/ 1069444 w 6868353"/>
                <a:gd name="connsiteY1222" fmla="*/ 4062970 h 6857985"/>
                <a:gd name="connsiteX1223" fmla="*/ 1061317 w 6868353"/>
                <a:gd name="connsiteY1223" fmla="*/ 4026020 h 6857985"/>
                <a:gd name="connsiteX1224" fmla="*/ 1045447 w 6868353"/>
                <a:gd name="connsiteY1224" fmla="*/ 3951992 h 6857985"/>
                <a:gd name="connsiteX1225" fmla="*/ 1039176 w 6868353"/>
                <a:gd name="connsiteY1225" fmla="*/ 3914887 h 6857985"/>
                <a:gd name="connsiteX1226" fmla="*/ 1033626 w 6868353"/>
                <a:gd name="connsiteY1226" fmla="*/ 3877908 h 6857985"/>
                <a:gd name="connsiteX1227" fmla="*/ 1028218 w 6868353"/>
                <a:gd name="connsiteY1227" fmla="*/ 3841270 h 6857985"/>
                <a:gd name="connsiteX1228" fmla="*/ 1023631 w 6868353"/>
                <a:gd name="connsiteY1228" fmla="*/ 3804985 h 6857985"/>
                <a:gd name="connsiteX1229" fmla="*/ 987672 w 6868353"/>
                <a:gd name="connsiteY1229" fmla="*/ 3775085 h 6857985"/>
                <a:gd name="connsiteX1230" fmla="*/ 995175 w 6868353"/>
                <a:gd name="connsiteY1230" fmla="*/ 3816056 h 6857985"/>
                <a:gd name="connsiteX1231" fmla="*/ 1004236 w 6868353"/>
                <a:gd name="connsiteY1231" fmla="*/ 3856743 h 6857985"/>
                <a:gd name="connsiteX1232" fmla="*/ 1021593 w 6868353"/>
                <a:gd name="connsiteY1232" fmla="*/ 3938458 h 6857985"/>
                <a:gd name="connsiteX1233" fmla="*/ 1042021 w 6868353"/>
                <a:gd name="connsiteY1233" fmla="*/ 4020881 h 6857985"/>
                <a:gd name="connsiteX1234" fmla="*/ 1052144 w 6868353"/>
                <a:gd name="connsiteY1234" fmla="*/ 4062900 h 6857985"/>
                <a:gd name="connsiteX1235" fmla="*/ 1064347 w 6868353"/>
                <a:gd name="connsiteY1235" fmla="*/ 4105173 h 6857985"/>
                <a:gd name="connsiteX1236" fmla="*/ 1089618 w 6868353"/>
                <a:gd name="connsiteY1236" fmla="*/ 4192126 h 6857985"/>
                <a:gd name="connsiteX1237" fmla="*/ 1120154 w 6868353"/>
                <a:gd name="connsiteY1237" fmla="*/ 4282038 h 6857985"/>
                <a:gd name="connsiteX1238" fmla="*/ 1128167 w 6868353"/>
                <a:gd name="connsiteY1238" fmla="*/ 4305199 h 6857985"/>
                <a:gd name="connsiteX1239" fmla="*/ 1137384 w 6868353"/>
                <a:gd name="connsiteY1239" fmla="*/ 4328332 h 6857985"/>
                <a:gd name="connsiteX1240" fmla="*/ 1156199 w 6868353"/>
                <a:gd name="connsiteY1240" fmla="*/ 4375603 h 6857985"/>
                <a:gd name="connsiteX1241" fmla="*/ 1165811 w 6868353"/>
                <a:gd name="connsiteY1241" fmla="*/ 4399755 h 6857985"/>
                <a:gd name="connsiteX1242" fmla="*/ 1176061 w 6868353"/>
                <a:gd name="connsiteY1242" fmla="*/ 4424091 h 6857985"/>
                <a:gd name="connsiteX1243" fmla="*/ 1198797 w 6868353"/>
                <a:gd name="connsiteY1243" fmla="*/ 4473244 h 6857985"/>
                <a:gd name="connsiteX1244" fmla="*/ 1185929 w 6868353"/>
                <a:gd name="connsiteY1244" fmla="*/ 4436846 h 6857985"/>
                <a:gd name="connsiteX1245" fmla="*/ 1176160 w 6868353"/>
                <a:gd name="connsiteY1245" fmla="*/ 4416842 h 6857985"/>
                <a:gd name="connsiteX1246" fmla="*/ 1168629 w 6868353"/>
                <a:gd name="connsiteY1246" fmla="*/ 4397263 h 6857985"/>
                <a:gd name="connsiteX1247" fmla="*/ 1199618 w 6868353"/>
                <a:gd name="connsiteY1247" fmla="*/ 4458648 h 6857985"/>
                <a:gd name="connsiteX1248" fmla="*/ 1216734 w 6868353"/>
                <a:gd name="connsiteY1248" fmla="*/ 4495174 h 6857985"/>
                <a:gd name="connsiteX1249" fmla="*/ 1234941 w 6868353"/>
                <a:gd name="connsiteY1249" fmla="*/ 4533837 h 6857985"/>
                <a:gd name="connsiteX1250" fmla="*/ 1274949 w 6868353"/>
                <a:gd name="connsiteY1250" fmla="*/ 4612154 h 6857985"/>
                <a:gd name="connsiteX1251" fmla="*/ 1284972 w 6868353"/>
                <a:gd name="connsiteY1251" fmla="*/ 4631266 h 6857985"/>
                <a:gd name="connsiteX1252" fmla="*/ 1295816 w 6868353"/>
                <a:gd name="connsiteY1252" fmla="*/ 4649472 h 6857985"/>
                <a:gd name="connsiteX1253" fmla="*/ 1316939 w 6868353"/>
                <a:gd name="connsiteY1253" fmla="*/ 4683874 h 6857985"/>
                <a:gd name="connsiteX1254" fmla="*/ 1324782 w 6868353"/>
                <a:gd name="connsiteY1254" fmla="*/ 4715090 h 6857985"/>
                <a:gd name="connsiteX1255" fmla="*/ 1274128 w 6868353"/>
                <a:gd name="connsiteY1255" fmla="*/ 4634820 h 6857985"/>
                <a:gd name="connsiteX1256" fmla="*/ 1221590 w 6868353"/>
                <a:gd name="connsiteY1256" fmla="*/ 4537900 h 6857985"/>
                <a:gd name="connsiteX1257" fmla="*/ 1208495 w 6868353"/>
                <a:gd name="connsiteY1257" fmla="*/ 4511384 h 6857985"/>
                <a:gd name="connsiteX1258" fmla="*/ 1195669 w 6868353"/>
                <a:gd name="connsiteY1258" fmla="*/ 4483947 h 6857985"/>
                <a:gd name="connsiteX1259" fmla="*/ 1169237 w 6868353"/>
                <a:gd name="connsiteY1259" fmla="*/ 4427248 h 6857985"/>
                <a:gd name="connsiteX1260" fmla="*/ 1156765 w 6868353"/>
                <a:gd name="connsiteY1260" fmla="*/ 4397674 h 6857985"/>
                <a:gd name="connsiteX1261" fmla="*/ 1144618 w 6868353"/>
                <a:gd name="connsiteY1261" fmla="*/ 4367406 h 6857985"/>
                <a:gd name="connsiteX1262" fmla="*/ 1119801 w 6868353"/>
                <a:gd name="connsiteY1262" fmla="*/ 4305596 h 6857985"/>
                <a:gd name="connsiteX1263" fmla="*/ 1097815 w 6868353"/>
                <a:gd name="connsiteY1263" fmla="*/ 4241336 h 6857985"/>
                <a:gd name="connsiteX1264" fmla="*/ 1086687 w 6868353"/>
                <a:gd name="connsiteY1264" fmla="*/ 4208803 h 6857985"/>
                <a:gd name="connsiteX1265" fmla="*/ 1076097 w 6868353"/>
                <a:gd name="connsiteY1265" fmla="*/ 4175902 h 6857985"/>
                <a:gd name="connsiteX1266" fmla="*/ 1057042 w 6868353"/>
                <a:gd name="connsiteY1266" fmla="*/ 4109080 h 6857985"/>
                <a:gd name="connsiteX1267" fmla="*/ 1047415 w 6868353"/>
                <a:gd name="connsiteY1267" fmla="*/ 4075570 h 6857985"/>
                <a:gd name="connsiteX1268" fmla="*/ 1043083 w 6868353"/>
                <a:gd name="connsiteY1268" fmla="*/ 4058709 h 6857985"/>
                <a:gd name="connsiteX1269" fmla="*/ 1039176 w 6868353"/>
                <a:gd name="connsiteY1269" fmla="*/ 4041763 h 6857985"/>
                <a:gd name="connsiteX1270" fmla="*/ 1023433 w 6868353"/>
                <a:gd name="connsiteY1270" fmla="*/ 3974177 h 6857985"/>
                <a:gd name="connsiteX1271" fmla="*/ 1015788 w 6868353"/>
                <a:gd name="connsiteY1271" fmla="*/ 3940554 h 6857985"/>
                <a:gd name="connsiteX1272" fmla="*/ 1009701 w 6868353"/>
                <a:gd name="connsiteY1272" fmla="*/ 3906888 h 6857985"/>
                <a:gd name="connsiteX1273" fmla="*/ 987672 w 6868353"/>
                <a:gd name="connsiteY1273" fmla="*/ 3775085 h 6857985"/>
                <a:gd name="connsiteX1274" fmla="*/ 97316 w 6868353"/>
                <a:gd name="connsiteY1274" fmla="*/ 3727647 h 6857985"/>
                <a:gd name="connsiteX1275" fmla="*/ 100586 w 6868353"/>
                <a:gd name="connsiteY1275" fmla="*/ 3737696 h 6857985"/>
                <a:gd name="connsiteX1276" fmla="*/ 106589 w 6868353"/>
                <a:gd name="connsiteY1276" fmla="*/ 3783777 h 6857985"/>
                <a:gd name="connsiteX1277" fmla="*/ 92559 w 6868353"/>
                <a:gd name="connsiteY1277" fmla="*/ 3733972 h 6857985"/>
                <a:gd name="connsiteX1278" fmla="*/ 97316 w 6868353"/>
                <a:gd name="connsiteY1278" fmla="*/ 3727647 h 6857985"/>
                <a:gd name="connsiteX1279" fmla="*/ 64896 w 6868353"/>
                <a:gd name="connsiteY1279" fmla="*/ 3712439 h 6857985"/>
                <a:gd name="connsiteX1280" fmla="*/ 71394 w 6868353"/>
                <a:gd name="connsiteY1280" fmla="*/ 3783168 h 6857985"/>
                <a:gd name="connsiteX1281" fmla="*/ 64839 w 6868353"/>
                <a:gd name="connsiteY1281" fmla="*/ 3803710 h 6857985"/>
                <a:gd name="connsiteX1282" fmla="*/ 82437 w 6868353"/>
                <a:gd name="connsiteY1282" fmla="*/ 3900446 h 6857985"/>
                <a:gd name="connsiteX1283" fmla="*/ 86188 w 6868353"/>
                <a:gd name="connsiteY1283" fmla="*/ 3928618 h 6857985"/>
                <a:gd name="connsiteX1284" fmla="*/ 89430 w 6868353"/>
                <a:gd name="connsiteY1284" fmla="*/ 3958306 h 6857985"/>
                <a:gd name="connsiteX1285" fmla="*/ 91894 w 6868353"/>
                <a:gd name="connsiteY1285" fmla="*/ 4022296 h 6857985"/>
                <a:gd name="connsiteX1286" fmla="*/ 71281 w 6868353"/>
                <a:gd name="connsiteY1286" fmla="*/ 3911970 h 6857985"/>
                <a:gd name="connsiteX1287" fmla="*/ 54080 w 6868353"/>
                <a:gd name="connsiteY1287" fmla="*/ 3758294 h 6857985"/>
                <a:gd name="connsiteX1288" fmla="*/ 64896 w 6868353"/>
                <a:gd name="connsiteY1288" fmla="*/ 3712439 h 6857985"/>
                <a:gd name="connsiteX1289" fmla="*/ 82055 w 6868353"/>
                <a:gd name="connsiteY1289" fmla="*/ 3707301 h 6857985"/>
                <a:gd name="connsiteX1290" fmla="*/ 86571 w 6868353"/>
                <a:gd name="connsiteY1290" fmla="*/ 3744548 h 6857985"/>
                <a:gd name="connsiteX1291" fmla="*/ 87449 w 6868353"/>
                <a:gd name="connsiteY1291" fmla="*/ 3796193 h 6857985"/>
                <a:gd name="connsiteX1292" fmla="*/ 82055 w 6868353"/>
                <a:gd name="connsiteY1292" fmla="*/ 3707301 h 6857985"/>
                <a:gd name="connsiteX1293" fmla="*/ 975157 w 6868353"/>
                <a:gd name="connsiteY1293" fmla="*/ 3662295 h 6857985"/>
                <a:gd name="connsiteX1294" fmla="*/ 980140 w 6868353"/>
                <a:gd name="connsiteY1294" fmla="*/ 3686107 h 6857985"/>
                <a:gd name="connsiteX1295" fmla="*/ 984586 w 6868353"/>
                <a:gd name="connsiteY1295" fmla="*/ 3726781 h 6857985"/>
                <a:gd name="connsiteX1296" fmla="*/ 975157 w 6868353"/>
                <a:gd name="connsiteY1296" fmla="*/ 3662295 h 6857985"/>
                <a:gd name="connsiteX1297" fmla="*/ 60406 w 6868353"/>
                <a:gd name="connsiteY1297" fmla="*/ 3661240 h 6857985"/>
                <a:gd name="connsiteX1298" fmla="*/ 66594 w 6868353"/>
                <a:gd name="connsiteY1298" fmla="*/ 3693908 h 6857985"/>
                <a:gd name="connsiteX1299" fmla="*/ 52650 w 6868353"/>
                <a:gd name="connsiteY1299" fmla="*/ 3704059 h 6857985"/>
                <a:gd name="connsiteX1300" fmla="*/ 50427 w 6868353"/>
                <a:gd name="connsiteY1300" fmla="*/ 3668623 h 6857985"/>
                <a:gd name="connsiteX1301" fmla="*/ 60406 w 6868353"/>
                <a:gd name="connsiteY1301" fmla="*/ 3661240 h 6857985"/>
                <a:gd name="connsiteX1302" fmla="*/ 886155 w 6868353"/>
                <a:gd name="connsiteY1302" fmla="*/ 3642466 h 6857985"/>
                <a:gd name="connsiteX1303" fmla="*/ 903734 w 6868353"/>
                <a:gd name="connsiteY1303" fmla="*/ 3808283 h 6857985"/>
                <a:gd name="connsiteX1304" fmla="*/ 895806 w 6868353"/>
                <a:gd name="connsiteY1304" fmla="*/ 3743996 h 6857985"/>
                <a:gd name="connsiteX1305" fmla="*/ 891686 w 6868353"/>
                <a:gd name="connsiteY1305" fmla="*/ 3710642 h 6857985"/>
                <a:gd name="connsiteX1306" fmla="*/ 889761 w 6868353"/>
                <a:gd name="connsiteY1306" fmla="*/ 3693681 h 6857985"/>
                <a:gd name="connsiteX1307" fmla="*/ 888558 w 6868353"/>
                <a:gd name="connsiteY1307" fmla="*/ 3676495 h 6857985"/>
                <a:gd name="connsiteX1308" fmla="*/ 153255 w 6868353"/>
                <a:gd name="connsiteY1308" fmla="*/ 3629324 h 6857985"/>
                <a:gd name="connsiteX1309" fmla="*/ 147914 w 6868353"/>
                <a:gd name="connsiteY1309" fmla="*/ 3640804 h 6857985"/>
                <a:gd name="connsiteX1310" fmla="*/ 158008 w 6868353"/>
                <a:gd name="connsiteY1310" fmla="*/ 3708277 h 6857985"/>
                <a:gd name="connsiteX1311" fmla="*/ 163317 w 6868353"/>
                <a:gd name="connsiteY1311" fmla="*/ 3654098 h 6857985"/>
                <a:gd name="connsiteX1312" fmla="*/ 153255 w 6868353"/>
                <a:gd name="connsiteY1312" fmla="*/ 3629324 h 6857985"/>
                <a:gd name="connsiteX1313" fmla="*/ 74919 w 6868353"/>
                <a:gd name="connsiteY1313" fmla="*/ 3589697 h 6857985"/>
                <a:gd name="connsiteX1314" fmla="*/ 79577 w 6868353"/>
                <a:gd name="connsiteY1314" fmla="*/ 3714053 h 6857985"/>
                <a:gd name="connsiteX1315" fmla="*/ 67317 w 6868353"/>
                <a:gd name="connsiteY1315" fmla="*/ 3609743 h 6857985"/>
                <a:gd name="connsiteX1316" fmla="*/ 74919 w 6868353"/>
                <a:gd name="connsiteY1316" fmla="*/ 3589697 h 6857985"/>
                <a:gd name="connsiteX1317" fmla="*/ 97868 w 6868353"/>
                <a:gd name="connsiteY1317" fmla="*/ 3583511 h 6857985"/>
                <a:gd name="connsiteX1318" fmla="*/ 90563 w 6868353"/>
                <a:gd name="connsiteY1318" fmla="*/ 3657029 h 6857985"/>
                <a:gd name="connsiteX1319" fmla="*/ 97868 w 6868353"/>
                <a:gd name="connsiteY1319" fmla="*/ 3583511 h 6857985"/>
                <a:gd name="connsiteX1320" fmla="*/ 6386467 w 6868353"/>
                <a:gd name="connsiteY1320" fmla="*/ 3561978 h 6857985"/>
                <a:gd name="connsiteX1321" fmla="*/ 6390659 w 6868353"/>
                <a:gd name="connsiteY1321" fmla="*/ 3635977 h 6857985"/>
                <a:gd name="connsiteX1322" fmla="*/ 6378003 w 6868353"/>
                <a:gd name="connsiteY1322" fmla="*/ 3578740 h 6857985"/>
                <a:gd name="connsiteX1323" fmla="*/ 6386467 w 6868353"/>
                <a:gd name="connsiteY1323" fmla="*/ 3561978 h 6857985"/>
                <a:gd name="connsiteX1324" fmla="*/ 43717 w 6868353"/>
                <a:gd name="connsiteY1324" fmla="*/ 3526061 h 6857985"/>
                <a:gd name="connsiteX1325" fmla="*/ 55156 w 6868353"/>
                <a:gd name="connsiteY1325" fmla="*/ 3551685 h 6857985"/>
                <a:gd name="connsiteX1326" fmla="*/ 56005 w 6868353"/>
                <a:gd name="connsiteY1326" fmla="*/ 3587461 h 6857985"/>
                <a:gd name="connsiteX1327" fmla="*/ 54038 w 6868353"/>
                <a:gd name="connsiteY1327" fmla="*/ 3631404 h 6857985"/>
                <a:gd name="connsiteX1328" fmla="*/ 43717 w 6868353"/>
                <a:gd name="connsiteY1328" fmla="*/ 3526061 h 6857985"/>
                <a:gd name="connsiteX1329" fmla="*/ 90205 w 6868353"/>
                <a:gd name="connsiteY1329" fmla="*/ 3520892 h 6857985"/>
                <a:gd name="connsiteX1330" fmla="*/ 96140 w 6868353"/>
                <a:gd name="connsiteY1330" fmla="*/ 3525056 h 6857985"/>
                <a:gd name="connsiteX1331" fmla="*/ 90959 w 6868353"/>
                <a:gd name="connsiteY1331" fmla="*/ 3547212 h 6857985"/>
                <a:gd name="connsiteX1332" fmla="*/ 87448 w 6868353"/>
                <a:gd name="connsiteY1332" fmla="*/ 3561822 h 6857985"/>
                <a:gd name="connsiteX1333" fmla="*/ 83201 w 6868353"/>
                <a:gd name="connsiteY1333" fmla="*/ 3581500 h 6857985"/>
                <a:gd name="connsiteX1334" fmla="*/ 82040 w 6868353"/>
                <a:gd name="connsiteY1334" fmla="*/ 3557914 h 6857985"/>
                <a:gd name="connsiteX1335" fmla="*/ 81700 w 6868353"/>
                <a:gd name="connsiteY1335" fmla="*/ 3534428 h 6857985"/>
                <a:gd name="connsiteX1336" fmla="*/ 90205 w 6868353"/>
                <a:gd name="connsiteY1336" fmla="*/ 3520892 h 6857985"/>
                <a:gd name="connsiteX1337" fmla="*/ 935086 w 6868353"/>
                <a:gd name="connsiteY1337" fmla="*/ 3501840 h 6857985"/>
                <a:gd name="connsiteX1338" fmla="*/ 935375 w 6868353"/>
                <a:gd name="connsiteY1338" fmla="*/ 3551161 h 6857985"/>
                <a:gd name="connsiteX1339" fmla="*/ 935347 w 6868353"/>
                <a:gd name="connsiteY1339" fmla="*/ 3561722 h 6857985"/>
                <a:gd name="connsiteX1340" fmla="*/ 935743 w 6868353"/>
                <a:gd name="connsiteY1340" fmla="*/ 3570287 h 6857985"/>
                <a:gd name="connsiteX1341" fmla="*/ 936012 w 6868353"/>
                <a:gd name="connsiteY1341" fmla="*/ 3577423 h 6857985"/>
                <a:gd name="connsiteX1342" fmla="*/ 935205 w 6868353"/>
                <a:gd name="connsiteY1342" fmla="*/ 3564568 h 6857985"/>
                <a:gd name="connsiteX1343" fmla="*/ 934951 w 6868353"/>
                <a:gd name="connsiteY1343" fmla="*/ 3523682 h 6857985"/>
                <a:gd name="connsiteX1344" fmla="*/ 934766 w 6868353"/>
                <a:gd name="connsiteY1344" fmla="*/ 3514806 h 6857985"/>
                <a:gd name="connsiteX1345" fmla="*/ 935086 w 6868353"/>
                <a:gd name="connsiteY1345" fmla="*/ 3501840 h 6857985"/>
                <a:gd name="connsiteX1346" fmla="*/ 74775 w 6868353"/>
                <a:gd name="connsiteY1346" fmla="*/ 3486027 h 6857985"/>
                <a:gd name="connsiteX1347" fmla="*/ 78387 w 6868353"/>
                <a:gd name="connsiteY1347" fmla="*/ 3505860 h 6857985"/>
                <a:gd name="connsiteX1348" fmla="*/ 64259 w 6868353"/>
                <a:gd name="connsiteY1348" fmla="*/ 3538916 h 6857985"/>
                <a:gd name="connsiteX1349" fmla="*/ 66651 w 6868353"/>
                <a:gd name="connsiteY1349" fmla="*/ 3496743 h 6857985"/>
                <a:gd name="connsiteX1350" fmla="*/ 74775 w 6868353"/>
                <a:gd name="connsiteY1350" fmla="*/ 3486027 h 6857985"/>
                <a:gd name="connsiteX1351" fmla="*/ 144548 w 6868353"/>
                <a:gd name="connsiteY1351" fmla="*/ 3463460 h 6857985"/>
                <a:gd name="connsiteX1352" fmla="*/ 139193 w 6868353"/>
                <a:gd name="connsiteY1352" fmla="*/ 3474132 h 6857985"/>
                <a:gd name="connsiteX1353" fmla="*/ 139603 w 6868353"/>
                <a:gd name="connsiteY1353" fmla="*/ 3508746 h 6857985"/>
                <a:gd name="connsiteX1354" fmla="*/ 153803 w 6868353"/>
                <a:gd name="connsiteY1354" fmla="*/ 3476510 h 6857985"/>
                <a:gd name="connsiteX1355" fmla="*/ 144548 w 6868353"/>
                <a:gd name="connsiteY1355" fmla="*/ 3463460 h 6857985"/>
                <a:gd name="connsiteX1356" fmla="*/ 962359 w 6868353"/>
                <a:gd name="connsiteY1356" fmla="*/ 3448296 h 6857985"/>
                <a:gd name="connsiteX1357" fmla="*/ 970655 w 6868353"/>
                <a:gd name="connsiteY1357" fmla="*/ 3527505 h 6857985"/>
                <a:gd name="connsiteX1358" fmla="*/ 970655 w 6868353"/>
                <a:gd name="connsiteY1358" fmla="*/ 3557801 h 6857985"/>
                <a:gd name="connsiteX1359" fmla="*/ 972057 w 6868353"/>
                <a:gd name="connsiteY1359" fmla="*/ 3588069 h 6857985"/>
                <a:gd name="connsiteX1360" fmla="*/ 976445 w 6868353"/>
                <a:gd name="connsiteY1360" fmla="*/ 3639941 h 6857985"/>
                <a:gd name="connsiteX1361" fmla="*/ 966507 w 6868353"/>
                <a:gd name="connsiteY1361" fmla="*/ 3559387 h 6857985"/>
                <a:gd name="connsiteX1362" fmla="*/ 962359 w 6868353"/>
                <a:gd name="connsiteY1362" fmla="*/ 3448296 h 6857985"/>
                <a:gd name="connsiteX1363" fmla="*/ 822473 w 6868353"/>
                <a:gd name="connsiteY1363" fmla="*/ 3433133 h 6857985"/>
                <a:gd name="connsiteX1364" fmla="*/ 833459 w 6868353"/>
                <a:gd name="connsiteY1364" fmla="*/ 3547126 h 6857985"/>
                <a:gd name="connsiteX1365" fmla="*/ 822473 w 6868353"/>
                <a:gd name="connsiteY1365" fmla="*/ 3433133 h 6857985"/>
                <a:gd name="connsiteX1366" fmla="*/ 966225 w 6868353"/>
                <a:gd name="connsiteY1366" fmla="*/ 3305634 h 6857985"/>
                <a:gd name="connsiteX1367" fmla="*/ 967824 w 6868353"/>
                <a:gd name="connsiteY1367" fmla="*/ 3429892 h 6857985"/>
                <a:gd name="connsiteX1368" fmla="*/ 962459 w 6868353"/>
                <a:gd name="connsiteY1368" fmla="*/ 3312260 h 6857985"/>
                <a:gd name="connsiteX1369" fmla="*/ 966225 w 6868353"/>
                <a:gd name="connsiteY1369" fmla="*/ 3305634 h 6857985"/>
                <a:gd name="connsiteX1370" fmla="*/ 6540177 w 6868353"/>
                <a:gd name="connsiteY1370" fmla="*/ 3279936 h 6857985"/>
                <a:gd name="connsiteX1371" fmla="*/ 6551143 w 6868353"/>
                <a:gd name="connsiteY1371" fmla="*/ 3388029 h 6857985"/>
                <a:gd name="connsiteX1372" fmla="*/ 6553183 w 6868353"/>
                <a:gd name="connsiteY1372" fmla="*/ 3442209 h 6857985"/>
                <a:gd name="connsiteX1373" fmla="*/ 6555165 w 6868353"/>
                <a:gd name="connsiteY1373" fmla="*/ 3501456 h 6857985"/>
                <a:gd name="connsiteX1374" fmla="*/ 6548153 w 6868353"/>
                <a:gd name="connsiteY1374" fmla="*/ 3408370 h 6857985"/>
                <a:gd name="connsiteX1375" fmla="*/ 6548539 w 6868353"/>
                <a:gd name="connsiteY1375" fmla="*/ 3402817 h 6857985"/>
                <a:gd name="connsiteX1376" fmla="*/ 6548935 w 6868353"/>
                <a:gd name="connsiteY1376" fmla="*/ 3407071 h 6857985"/>
                <a:gd name="connsiteX1377" fmla="*/ 6548649 w 6868353"/>
                <a:gd name="connsiteY1377" fmla="*/ 3401218 h 6857985"/>
                <a:gd name="connsiteX1378" fmla="*/ 6548539 w 6868353"/>
                <a:gd name="connsiteY1378" fmla="*/ 3402817 h 6857985"/>
                <a:gd name="connsiteX1379" fmla="*/ 6546027 w 6868353"/>
                <a:gd name="connsiteY1379" fmla="*/ 3375912 h 6857985"/>
                <a:gd name="connsiteX1380" fmla="*/ 6539547 w 6868353"/>
                <a:gd name="connsiteY1380" fmla="*/ 3291771 h 6857985"/>
                <a:gd name="connsiteX1381" fmla="*/ 6540229 w 6868353"/>
                <a:gd name="connsiteY1381" fmla="*/ 3278925 h 6857985"/>
                <a:gd name="connsiteX1382" fmla="*/ 6540177 w 6868353"/>
                <a:gd name="connsiteY1382" fmla="*/ 3279936 h 6857985"/>
                <a:gd name="connsiteX1383" fmla="*/ 6540171 w 6868353"/>
                <a:gd name="connsiteY1383" fmla="*/ 3279883 h 6857985"/>
                <a:gd name="connsiteX1384" fmla="*/ 6541523 w 6868353"/>
                <a:gd name="connsiteY1384" fmla="*/ 3254571 h 6857985"/>
                <a:gd name="connsiteX1385" fmla="*/ 6541613 w 6868353"/>
                <a:gd name="connsiteY1385" fmla="*/ 3256467 h 6857985"/>
                <a:gd name="connsiteX1386" fmla="*/ 6540229 w 6868353"/>
                <a:gd name="connsiteY1386" fmla="*/ 3278925 h 6857985"/>
                <a:gd name="connsiteX1387" fmla="*/ 59488 w 6868353"/>
                <a:gd name="connsiteY1387" fmla="*/ 3249870 h 6857985"/>
                <a:gd name="connsiteX1388" fmla="*/ 55581 w 6868353"/>
                <a:gd name="connsiteY1388" fmla="*/ 3345205 h 6857985"/>
                <a:gd name="connsiteX1389" fmla="*/ 45713 w 6868353"/>
                <a:gd name="connsiteY1389" fmla="*/ 3299632 h 6857985"/>
                <a:gd name="connsiteX1390" fmla="*/ 59488 w 6868353"/>
                <a:gd name="connsiteY1390" fmla="*/ 3249870 h 6857985"/>
                <a:gd name="connsiteX1391" fmla="*/ 6541067 w 6868353"/>
                <a:gd name="connsiteY1391" fmla="*/ 3244838 h 6857985"/>
                <a:gd name="connsiteX1392" fmla="*/ 6541943 w 6868353"/>
                <a:gd name="connsiteY1392" fmla="*/ 3246684 h 6857985"/>
                <a:gd name="connsiteX1393" fmla="*/ 6541523 w 6868353"/>
                <a:gd name="connsiteY1393" fmla="*/ 3254571 h 6857985"/>
                <a:gd name="connsiteX1394" fmla="*/ 76271 w 6868353"/>
                <a:gd name="connsiteY1394" fmla="*/ 3239322 h 6857985"/>
                <a:gd name="connsiteX1395" fmla="*/ 82408 w 6868353"/>
                <a:gd name="connsiteY1395" fmla="*/ 3257969 h 6857985"/>
                <a:gd name="connsiteX1396" fmla="*/ 69596 w 6868353"/>
                <a:gd name="connsiteY1396" fmla="*/ 3360170 h 6857985"/>
                <a:gd name="connsiteX1397" fmla="*/ 66495 w 6868353"/>
                <a:gd name="connsiteY1397" fmla="*/ 3290077 h 6857985"/>
                <a:gd name="connsiteX1398" fmla="*/ 71196 w 6868353"/>
                <a:gd name="connsiteY1398" fmla="*/ 3247988 h 6857985"/>
                <a:gd name="connsiteX1399" fmla="*/ 76271 w 6868353"/>
                <a:gd name="connsiteY1399" fmla="*/ 3239322 h 6857985"/>
                <a:gd name="connsiteX1400" fmla="*/ 148420 w 6868353"/>
                <a:gd name="connsiteY1400" fmla="*/ 3236506 h 6857985"/>
                <a:gd name="connsiteX1401" fmla="*/ 141076 w 6868353"/>
                <a:gd name="connsiteY1401" fmla="*/ 3248425 h 6857985"/>
                <a:gd name="connsiteX1402" fmla="*/ 141840 w 6868353"/>
                <a:gd name="connsiteY1402" fmla="*/ 3300128 h 6857985"/>
                <a:gd name="connsiteX1403" fmla="*/ 154511 w 6868353"/>
                <a:gd name="connsiteY1403" fmla="*/ 3274956 h 6857985"/>
                <a:gd name="connsiteX1404" fmla="*/ 148420 w 6868353"/>
                <a:gd name="connsiteY1404" fmla="*/ 3236506 h 6857985"/>
                <a:gd name="connsiteX1405" fmla="*/ 14508 w 6868353"/>
                <a:gd name="connsiteY1405" fmla="*/ 3219803 h 6857985"/>
                <a:gd name="connsiteX1406" fmla="*/ 16210 w 6868353"/>
                <a:gd name="connsiteY1406" fmla="*/ 3239522 h 6857985"/>
                <a:gd name="connsiteX1407" fmla="*/ 13577 w 6868353"/>
                <a:gd name="connsiteY1407" fmla="*/ 3233789 h 6857985"/>
                <a:gd name="connsiteX1408" fmla="*/ 0 w 6868353"/>
                <a:gd name="connsiteY1408" fmla="*/ 3350119 h 6857985"/>
                <a:gd name="connsiteX1409" fmla="*/ 8239 w 6868353"/>
                <a:gd name="connsiteY1409" fmla="*/ 3222777 h 6857985"/>
                <a:gd name="connsiteX1410" fmla="*/ 14508 w 6868353"/>
                <a:gd name="connsiteY1410" fmla="*/ 3219803 h 6857985"/>
                <a:gd name="connsiteX1411" fmla="*/ 6522007 w 6868353"/>
                <a:gd name="connsiteY1411" fmla="*/ 3215241 h 6857985"/>
                <a:gd name="connsiteX1412" fmla="*/ 6533335 w 6868353"/>
                <a:gd name="connsiteY1412" fmla="*/ 3367304 h 6857985"/>
                <a:gd name="connsiteX1413" fmla="*/ 6534467 w 6868353"/>
                <a:gd name="connsiteY1413" fmla="*/ 3414715 h 6857985"/>
                <a:gd name="connsiteX1414" fmla="*/ 6533659 w 6868353"/>
                <a:gd name="connsiteY1414" fmla="*/ 3462807 h 6857985"/>
                <a:gd name="connsiteX1415" fmla="*/ 6532315 w 6868353"/>
                <a:gd name="connsiteY1415" fmla="*/ 3554743 h 6857985"/>
                <a:gd name="connsiteX1416" fmla="*/ 6524033 w 6868353"/>
                <a:gd name="connsiteY1416" fmla="*/ 3561992 h 6857985"/>
                <a:gd name="connsiteX1417" fmla="*/ 6521669 w 6868353"/>
                <a:gd name="connsiteY1417" fmla="*/ 3435838 h 6857985"/>
                <a:gd name="connsiteX1418" fmla="*/ 6529923 w 6868353"/>
                <a:gd name="connsiteY1418" fmla="*/ 3428320 h 6857985"/>
                <a:gd name="connsiteX1419" fmla="*/ 6530799 w 6868353"/>
                <a:gd name="connsiteY1419" fmla="*/ 3401422 h 6857985"/>
                <a:gd name="connsiteX1420" fmla="*/ 6525859 w 6868353"/>
                <a:gd name="connsiteY1420" fmla="*/ 3406079 h 6857985"/>
                <a:gd name="connsiteX1421" fmla="*/ 6520267 w 6868353"/>
                <a:gd name="connsiteY1421" fmla="*/ 3415084 h 6857985"/>
                <a:gd name="connsiteX1422" fmla="*/ 6524189 w 6868353"/>
                <a:gd name="connsiteY1422" fmla="*/ 3268925 h 6857985"/>
                <a:gd name="connsiteX1423" fmla="*/ 6524839 w 6868353"/>
                <a:gd name="connsiteY1423" fmla="*/ 3349493 h 6857985"/>
                <a:gd name="connsiteX1424" fmla="*/ 6514123 w 6868353"/>
                <a:gd name="connsiteY1424" fmla="*/ 3283069 h 6857985"/>
                <a:gd name="connsiteX1425" fmla="*/ 6525179 w 6868353"/>
                <a:gd name="connsiteY1425" fmla="*/ 3252419 h 6857985"/>
                <a:gd name="connsiteX1426" fmla="*/ 6518115 w 6868353"/>
                <a:gd name="connsiteY1426" fmla="*/ 3227545 h 6857985"/>
                <a:gd name="connsiteX1427" fmla="*/ 6522007 w 6868353"/>
                <a:gd name="connsiteY1427" fmla="*/ 3215241 h 6857985"/>
                <a:gd name="connsiteX1428" fmla="*/ 1048930 w 6868353"/>
                <a:gd name="connsiteY1428" fmla="*/ 3207242 h 6857985"/>
                <a:gd name="connsiteX1429" fmla="*/ 1049666 w 6868353"/>
                <a:gd name="connsiteY1429" fmla="*/ 3250719 h 6857985"/>
                <a:gd name="connsiteX1430" fmla="*/ 1047712 w 6868353"/>
                <a:gd name="connsiteY1430" fmla="*/ 3284993 h 6857985"/>
                <a:gd name="connsiteX1431" fmla="*/ 1046594 w 6868353"/>
                <a:gd name="connsiteY1431" fmla="*/ 3317612 h 6857985"/>
                <a:gd name="connsiteX1432" fmla="*/ 1043876 w 6868353"/>
                <a:gd name="connsiteY1432" fmla="*/ 3316521 h 6857985"/>
                <a:gd name="connsiteX1433" fmla="*/ 1043635 w 6868353"/>
                <a:gd name="connsiteY1433" fmla="*/ 3309187 h 6857985"/>
                <a:gd name="connsiteX1434" fmla="*/ 1044187 w 6868353"/>
                <a:gd name="connsiteY1434" fmla="*/ 3300595 h 6857985"/>
                <a:gd name="connsiteX1435" fmla="*/ 1041596 w 6868353"/>
                <a:gd name="connsiteY1435" fmla="*/ 3301091 h 6857985"/>
                <a:gd name="connsiteX1436" fmla="*/ 1048930 w 6868353"/>
                <a:gd name="connsiteY1436" fmla="*/ 3207242 h 6857985"/>
                <a:gd name="connsiteX1437" fmla="*/ 974181 w 6868353"/>
                <a:gd name="connsiteY1437" fmla="*/ 3193440 h 6857985"/>
                <a:gd name="connsiteX1438" fmla="*/ 972609 w 6868353"/>
                <a:gd name="connsiteY1438" fmla="*/ 3250379 h 6857985"/>
                <a:gd name="connsiteX1439" fmla="*/ 974181 w 6868353"/>
                <a:gd name="connsiteY1439" fmla="*/ 3193440 h 6857985"/>
                <a:gd name="connsiteX1440" fmla="*/ 6507779 w 6868353"/>
                <a:gd name="connsiteY1440" fmla="*/ 3165650 h 6857985"/>
                <a:gd name="connsiteX1441" fmla="*/ 6507595 w 6868353"/>
                <a:gd name="connsiteY1441" fmla="*/ 3182071 h 6857985"/>
                <a:gd name="connsiteX1442" fmla="*/ 6513005 w 6868353"/>
                <a:gd name="connsiteY1442" fmla="*/ 3220168 h 6857985"/>
                <a:gd name="connsiteX1443" fmla="*/ 6512935 w 6868353"/>
                <a:gd name="connsiteY1443" fmla="*/ 3272734 h 6857985"/>
                <a:gd name="connsiteX1444" fmla="*/ 6507963 w 6868353"/>
                <a:gd name="connsiteY1444" fmla="*/ 3228365 h 6857985"/>
                <a:gd name="connsiteX1445" fmla="*/ 6502061 w 6868353"/>
                <a:gd name="connsiteY1445" fmla="*/ 3184097 h 6857985"/>
                <a:gd name="connsiteX1446" fmla="*/ 6507779 w 6868353"/>
                <a:gd name="connsiteY1446" fmla="*/ 3165650 h 6857985"/>
                <a:gd name="connsiteX1447" fmla="*/ 835965 w 6868353"/>
                <a:gd name="connsiteY1447" fmla="*/ 3141369 h 6857985"/>
                <a:gd name="connsiteX1448" fmla="*/ 829509 w 6868353"/>
                <a:gd name="connsiteY1448" fmla="*/ 3152001 h 6857985"/>
                <a:gd name="connsiteX1449" fmla="*/ 827031 w 6868353"/>
                <a:gd name="connsiteY1449" fmla="*/ 3168933 h 6857985"/>
                <a:gd name="connsiteX1450" fmla="*/ 824328 w 6868353"/>
                <a:gd name="connsiteY1450" fmla="*/ 3206747 h 6857985"/>
                <a:gd name="connsiteX1451" fmla="*/ 834280 w 6868353"/>
                <a:gd name="connsiteY1451" fmla="*/ 3192222 h 6857985"/>
                <a:gd name="connsiteX1452" fmla="*/ 830358 w 6868353"/>
                <a:gd name="connsiteY1452" fmla="*/ 3174935 h 6857985"/>
                <a:gd name="connsiteX1453" fmla="*/ 835965 w 6868353"/>
                <a:gd name="connsiteY1453" fmla="*/ 3141369 h 6857985"/>
                <a:gd name="connsiteX1454" fmla="*/ 6865585 w 6868353"/>
                <a:gd name="connsiteY1454" fmla="*/ 3120686 h 6857985"/>
                <a:gd name="connsiteX1455" fmla="*/ 6865725 w 6868353"/>
                <a:gd name="connsiteY1455" fmla="*/ 3121631 h 6857985"/>
                <a:gd name="connsiteX1456" fmla="*/ 6867481 w 6868353"/>
                <a:gd name="connsiteY1456" fmla="*/ 3139683 h 6857985"/>
                <a:gd name="connsiteX1457" fmla="*/ 160443 w 6868353"/>
                <a:gd name="connsiteY1457" fmla="*/ 3113720 h 6857985"/>
                <a:gd name="connsiteX1458" fmla="*/ 153463 w 6868353"/>
                <a:gd name="connsiteY1458" fmla="*/ 3126052 h 6857985"/>
                <a:gd name="connsiteX1459" fmla="*/ 160754 w 6868353"/>
                <a:gd name="connsiteY1459" fmla="*/ 3142403 h 6857985"/>
                <a:gd name="connsiteX1460" fmla="*/ 161122 w 6868353"/>
                <a:gd name="connsiteY1460" fmla="*/ 3170859 h 6857985"/>
                <a:gd name="connsiteX1461" fmla="*/ 153180 w 6868353"/>
                <a:gd name="connsiteY1461" fmla="*/ 3194898 h 6857985"/>
                <a:gd name="connsiteX1462" fmla="*/ 144771 w 6868353"/>
                <a:gd name="connsiteY1462" fmla="*/ 3190409 h 6857985"/>
                <a:gd name="connsiteX1463" fmla="*/ 154638 w 6868353"/>
                <a:gd name="connsiteY1463" fmla="*/ 3211687 h 6857985"/>
                <a:gd name="connsiteX1464" fmla="*/ 167026 w 6868353"/>
                <a:gd name="connsiteY1464" fmla="*/ 3170208 h 6857985"/>
                <a:gd name="connsiteX1465" fmla="*/ 160443 w 6868353"/>
                <a:gd name="connsiteY1465" fmla="*/ 3113720 h 6857985"/>
                <a:gd name="connsiteX1466" fmla="*/ 6701469 w 6868353"/>
                <a:gd name="connsiteY1466" fmla="*/ 3074391 h 6857985"/>
                <a:gd name="connsiteX1467" fmla="*/ 6703053 w 6868353"/>
                <a:gd name="connsiteY1467" fmla="*/ 3079030 h 6857985"/>
                <a:gd name="connsiteX1468" fmla="*/ 6708671 w 6868353"/>
                <a:gd name="connsiteY1468" fmla="*/ 3106586 h 6857985"/>
                <a:gd name="connsiteX1469" fmla="*/ 6717731 w 6868353"/>
                <a:gd name="connsiteY1469" fmla="*/ 3175388 h 6857985"/>
                <a:gd name="connsiteX1470" fmla="*/ 6721767 w 6868353"/>
                <a:gd name="connsiteY1470" fmla="*/ 3214278 h 6857985"/>
                <a:gd name="connsiteX1471" fmla="*/ 6723677 w 6868353"/>
                <a:gd name="connsiteY1471" fmla="*/ 3234340 h 6857985"/>
                <a:gd name="connsiteX1472" fmla="*/ 6724895 w 6868353"/>
                <a:gd name="connsiteY1472" fmla="*/ 3254683 h 6857985"/>
                <a:gd name="connsiteX1473" fmla="*/ 6731207 w 6868353"/>
                <a:gd name="connsiteY1473" fmla="*/ 3335463 h 6857985"/>
                <a:gd name="connsiteX1474" fmla="*/ 6715395 w 6868353"/>
                <a:gd name="connsiteY1474" fmla="*/ 3231252 h 6857985"/>
                <a:gd name="connsiteX1475" fmla="*/ 6696339 w 6868353"/>
                <a:gd name="connsiteY1475" fmla="*/ 3092852 h 6857985"/>
                <a:gd name="connsiteX1476" fmla="*/ 6700667 w 6868353"/>
                <a:gd name="connsiteY1476" fmla="*/ 3072046 h 6857985"/>
                <a:gd name="connsiteX1477" fmla="*/ 6701861 w 6868353"/>
                <a:gd name="connsiteY1477" fmla="*/ 3072976 h 6857985"/>
                <a:gd name="connsiteX1478" fmla="*/ 6701469 w 6868353"/>
                <a:gd name="connsiteY1478" fmla="*/ 3074391 h 6857985"/>
                <a:gd name="connsiteX1479" fmla="*/ 6571495 w 6868353"/>
                <a:gd name="connsiteY1479" fmla="*/ 3065325 h 6857985"/>
                <a:gd name="connsiteX1480" fmla="*/ 6582063 w 6868353"/>
                <a:gd name="connsiteY1480" fmla="*/ 3098303 h 6857985"/>
                <a:gd name="connsiteX1481" fmla="*/ 6578099 w 6868353"/>
                <a:gd name="connsiteY1481" fmla="*/ 3144923 h 6857985"/>
                <a:gd name="connsiteX1482" fmla="*/ 6594903 w 6868353"/>
                <a:gd name="connsiteY1482" fmla="*/ 3226242 h 6857985"/>
                <a:gd name="connsiteX1483" fmla="*/ 6597863 w 6868353"/>
                <a:gd name="connsiteY1483" fmla="*/ 3289566 h 6857985"/>
                <a:gd name="connsiteX1484" fmla="*/ 6602039 w 6868353"/>
                <a:gd name="connsiteY1484" fmla="*/ 3358780 h 6857985"/>
                <a:gd name="connsiteX1485" fmla="*/ 6588787 w 6868353"/>
                <a:gd name="connsiteY1485" fmla="*/ 3242338 h 6857985"/>
                <a:gd name="connsiteX1486" fmla="*/ 6566999 w 6868353"/>
                <a:gd name="connsiteY1486" fmla="*/ 3081570 h 6857985"/>
                <a:gd name="connsiteX1487" fmla="*/ 6571495 w 6868353"/>
                <a:gd name="connsiteY1487" fmla="*/ 3065325 h 6857985"/>
                <a:gd name="connsiteX1488" fmla="*/ 191872 w 6868353"/>
                <a:gd name="connsiteY1488" fmla="*/ 3058903 h 6857985"/>
                <a:gd name="connsiteX1489" fmla="*/ 181381 w 6868353"/>
                <a:gd name="connsiteY1489" fmla="*/ 3077081 h 6857985"/>
                <a:gd name="connsiteX1490" fmla="*/ 172972 w 6868353"/>
                <a:gd name="connsiteY1490" fmla="*/ 3169272 h 6857985"/>
                <a:gd name="connsiteX1491" fmla="*/ 201484 w 6868353"/>
                <a:gd name="connsiteY1491" fmla="*/ 3080635 h 6857985"/>
                <a:gd name="connsiteX1492" fmla="*/ 191872 w 6868353"/>
                <a:gd name="connsiteY1492" fmla="*/ 3058903 h 6857985"/>
                <a:gd name="connsiteX1493" fmla="*/ 6695759 w 6868353"/>
                <a:gd name="connsiteY1493" fmla="*/ 3057687 h 6857985"/>
                <a:gd name="connsiteX1494" fmla="*/ 6700667 w 6868353"/>
                <a:gd name="connsiteY1494" fmla="*/ 3072046 h 6857985"/>
                <a:gd name="connsiteX1495" fmla="*/ 6697121 w 6868353"/>
                <a:gd name="connsiteY1495" fmla="*/ 3069286 h 6857985"/>
                <a:gd name="connsiteX1496" fmla="*/ 6695759 w 6868353"/>
                <a:gd name="connsiteY1496" fmla="*/ 3057687 h 6857985"/>
                <a:gd name="connsiteX1497" fmla="*/ 50016 w 6868353"/>
                <a:gd name="connsiteY1497" fmla="*/ 3044749 h 6857985"/>
                <a:gd name="connsiteX1498" fmla="*/ 45628 w 6868353"/>
                <a:gd name="connsiteY1498" fmla="*/ 3122315 h 6857985"/>
                <a:gd name="connsiteX1499" fmla="*/ 39540 w 6868353"/>
                <a:gd name="connsiteY1499" fmla="*/ 3093363 h 6857985"/>
                <a:gd name="connsiteX1500" fmla="*/ 50016 w 6868353"/>
                <a:gd name="connsiteY1500" fmla="*/ 3044749 h 6857985"/>
                <a:gd name="connsiteX1501" fmla="*/ 999932 w 6868353"/>
                <a:gd name="connsiteY1501" fmla="*/ 2987723 h 6857985"/>
                <a:gd name="connsiteX1502" fmla="*/ 990319 w 6868353"/>
                <a:gd name="connsiteY1502" fmla="*/ 3083850 h 6857985"/>
                <a:gd name="connsiteX1503" fmla="*/ 990758 w 6868353"/>
                <a:gd name="connsiteY1503" fmla="*/ 3045866 h 6857985"/>
                <a:gd name="connsiteX1504" fmla="*/ 999932 w 6868353"/>
                <a:gd name="connsiteY1504" fmla="*/ 2987723 h 6857985"/>
                <a:gd name="connsiteX1505" fmla="*/ 6738387 w 6868353"/>
                <a:gd name="connsiteY1505" fmla="*/ 2979086 h 6857985"/>
                <a:gd name="connsiteX1506" fmla="*/ 6752727 w 6868353"/>
                <a:gd name="connsiteY1506" fmla="*/ 3049971 h 6857985"/>
                <a:gd name="connsiteX1507" fmla="*/ 6756407 w 6868353"/>
                <a:gd name="connsiteY1507" fmla="*/ 3082717 h 6857985"/>
                <a:gd name="connsiteX1508" fmla="*/ 6755417 w 6868353"/>
                <a:gd name="connsiteY1508" fmla="*/ 3110536 h 6857985"/>
                <a:gd name="connsiteX1509" fmla="*/ 6738387 w 6868353"/>
                <a:gd name="connsiteY1509" fmla="*/ 2979086 h 6857985"/>
                <a:gd name="connsiteX1510" fmla="*/ 976899 w 6868353"/>
                <a:gd name="connsiteY1510" fmla="*/ 2951507 h 6857985"/>
                <a:gd name="connsiteX1511" fmla="*/ 971590 w 6868353"/>
                <a:gd name="connsiteY1511" fmla="*/ 3015739 h 6857985"/>
                <a:gd name="connsiteX1512" fmla="*/ 966776 w 6868353"/>
                <a:gd name="connsiteY1512" fmla="*/ 3040244 h 6857985"/>
                <a:gd name="connsiteX1513" fmla="*/ 963110 w 6868353"/>
                <a:gd name="connsiteY1513" fmla="*/ 3065387 h 6857985"/>
                <a:gd name="connsiteX1514" fmla="*/ 957489 w 6868353"/>
                <a:gd name="connsiteY1514" fmla="*/ 3110578 h 6857985"/>
                <a:gd name="connsiteX1515" fmla="*/ 961751 w 6868353"/>
                <a:gd name="connsiteY1515" fmla="*/ 3047747 h 6857985"/>
                <a:gd name="connsiteX1516" fmla="*/ 965630 w 6868353"/>
                <a:gd name="connsiteY1516" fmla="*/ 3023667 h 6857985"/>
                <a:gd name="connsiteX1517" fmla="*/ 969976 w 6868353"/>
                <a:gd name="connsiteY1517" fmla="*/ 2998807 h 6857985"/>
                <a:gd name="connsiteX1518" fmla="*/ 976899 w 6868353"/>
                <a:gd name="connsiteY1518" fmla="*/ 2951507 h 6857985"/>
                <a:gd name="connsiteX1519" fmla="*/ 163260 w 6868353"/>
                <a:gd name="connsiteY1519" fmla="*/ 2947006 h 6857985"/>
                <a:gd name="connsiteX1520" fmla="*/ 152486 w 6868353"/>
                <a:gd name="connsiteY1520" fmla="*/ 2959676 h 6857985"/>
                <a:gd name="connsiteX1521" fmla="*/ 149584 w 6868353"/>
                <a:gd name="connsiteY1521" fmla="*/ 3011662 h 6857985"/>
                <a:gd name="connsiteX1522" fmla="*/ 143440 w 6868353"/>
                <a:gd name="connsiteY1522" fmla="*/ 3049278 h 6857985"/>
                <a:gd name="connsiteX1523" fmla="*/ 138952 w 6868353"/>
                <a:gd name="connsiteY1523" fmla="*/ 3093278 h 6857985"/>
                <a:gd name="connsiteX1524" fmla="*/ 153053 w 6868353"/>
                <a:gd name="connsiteY1524" fmla="*/ 3045709 h 6857985"/>
                <a:gd name="connsiteX1525" fmla="*/ 166559 w 6868353"/>
                <a:gd name="connsiteY1525" fmla="*/ 3027149 h 6857985"/>
                <a:gd name="connsiteX1526" fmla="*/ 163260 w 6868353"/>
                <a:gd name="connsiteY1526" fmla="*/ 2947006 h 6857985"/>
                <a:gd name="connsiteX1527" fmla="*/ 6550847 w 6868353"/>
                <a:gd name="connsiteY1527" fmla="*/ 2927894 h 6857985"/>
                <a:gd name="connsiteX1528" fmla="*/ 6574999 w 6868353"/>
                <a:gd name="connsiteY1528" fmla="*/ 3049759 h 6857985"/>
                <a:gd name="connsiteX1529" fmla="*/ 6566363 w 6868353"/>
                <a:gd name="connsiteY1529" fmla="*/ 3064723 h 6857985"/>
                <a:gd name="connsiteX1530" fmla="*/ 6566561 w 6868353"/>
                <a:gd name="connsiteY1530" fmla="*/ 3024730 h 6857985"/>
                <a:gd name="connsiteX1531" fmla="*/ 6552645 w 6868353"/>
                <a:gd name="connsiteY1531" fmla="*/ 3001964 h 6857985"/>
                <a:gd name="connsiteX1532" fmla="*/ 6552715 w 6868353"/>
                <a:gd name="connsiteY1532" fmla="*/ 2961730 h 6857985"/>
                <a:gd name="connsiteX1533" fmla="*/ 6538799 w 6868353"/>
                <a:gd name="connsiteY1533" fmla="*/ 2939235 h 6857985"/>
                <a:gd name="connsiteX1534" fmla="*/ 6545183 w 6868353"/>
                <a:gd name="connsiteY1534" fmla="*/ 2938003 h 6857985"/>
                <a:gd name="connsiteX1535" fmla="*/ 6550847 w 6868353"/>
                <a:gd name="connsiteY1535" fmla="*/ 2927894 h 6857985"/>
                <a:gd name="connsiteX1536" fmla="*/ 61668 w 6868353"/>
                <a:gd name="connsiteY1536" fmla="*/ 2895943 h 6857985"/>
                <a:gd name="connsiteX1537" fmla="*/ 38960 w 6868353"/>
                <a:gd name="connsiteY1537" fmla="*/ 2951198 h 6857985"/>
                <a:gd name="connsiteX1538" fmla="*/ 44156 w 6868353"/>
                <a:gd name="connsiteY1538" fmla="*/ 2915028 h 6857985"/>
                <a:gd name="connsiteX1539" fmla="*/ 61668 w 6868353"/>
                <a:gd name="connsiteY1539" fmla="*/ 2895943 h 6857985"/>
                <a:gd name="connsiteX1540" fmla="*/ 6569123 w 6868353"/>
                <a:gd name="connsiteY1540" fmla="*/ 2883965 h 6857985"/>
                <a:gd name="connsiteX1541" fmla="*/ 6584527 w 6868353"/>
                <a:gd name="connsiteY1541" fmla="*/ 2935101 h 6857985"/>
                <a:gd name="connsiteX1542" fmla="*/ 6592215 w 6868353"/>
                <a:gd name="connsiteY1542" fmla="*/ 3019391 h 6857985"/>
                <a:gd name="connsiteX1543" fmla="*/ 6579075 w 6868353"/>
                <a:gd name="connsiteY1543" fmla="*/ 2973070 h 6857985"/>
                <a:gd name="connsiteX1544" fmla="*/ 6583719 w 6868353"/>
                <a:gd name="connsiteY1544" fmla="*/ 2953576 h 6857985"/>
                <a:gd name="connsiteX1545" fmla="*/ 6569123 w 6868353"/>
                <a:gd name="connsiteY1545" fmla="*/ 2883965 h 6857985"/>
                <a:gd name="connsiteX1546" fmla="*/ 1026604 w 6868353"/>
                <a:gd name="connsiteY1546" fmla="*/ 2883781 h 6857985"/>
                <a:gd name="connsiteX1547" fmla="*/ 1017586 w 6868353"/>
                <a:gd name="connsiteY1547" fmla="*/ 2922627 h 6857985"/>
                <a:gd name="connsiteX1548" fmla="*/ 1010507 w 6868353"/>
                <a:gd name="connsiteY1548" fmla="*/ 2961828 h 6857985"/>
                <a:gd name="connsiteX1549" fmla="*/ 1008695 w 6868353"/>
                <a:gd name="connsiteY1549" fmla="*/ 2932665 h 6857985"/>
                <a:gd name="connsiteX1550" fmla="*/ 1012249 w 6868353"/>
                <a:gd name="connsiteY1550" fmla="*/ 2916257 h 6857985"/>
                <a:gd name="connsiteX1551" fmla="*/ 1017147 w 6868353"/>
                <a:gd name="connsiteY1551" fmla="*/ 2901151 h 6857985"/>
                <a:gd name="connsiteX1552" fmla="*/ 1026604 w 6868353"/>
                <a:gd name="connsiteY1552" fmla="*/ 2883781 h 6857985"/>
                <a:gd name="connsiteX1553" fmla="*/ 260024 w 6868353"/>
                <a:gd name="connsiteY1553" fmla="*/ 2857291 h 6857985"/>
                <a:gd name="connsiteX1554" fmla="*/ 245909 w 6868353"/>
                <a:gd name="connsiteY1554" fmla="*/ 2894638 h 6857985"/>
                <a:gd name="connsiteX1555" fmla="*/ 235136 w 6868353"/>
                <a:gd name="connsiteY1555" fmla="*/ 2936997 h 6857985"/>
                <a:gd name="connsiteX1556" fmla="*/ 244876 w 6868353"/>
                <a:gd name="connsiteY1556" fmla="*/ 2930682 h 6857985"/>
                <a:gd name="connsiteX1557" fmla="*/ 252676 w 6868353"/>
                <a:gd name="connsiteY1557" fmla="*/ 2896494 h 6857985"/>
                <a:gd name="connsiteX1558" fmla="*/ 260024 w 6868353"/>
                <a:gd name="connsiteY1558" fmla="*/ 2857291 h 6857985"/>
                <a:gd name="connsiteX1559" fmla="*/ 309871 w 6868353"/>
                <a:gd name="connsiteY1559" fmla="*/ 2844791 h 6857985"/>
                <a:gd name="connsiteX1560" fmla="*/ 289542 w 6868353"/>
                <a:gd name="connsiteY1560" fmla="*/ 2906220 h 6857985"/>
                <a:gd name="connsiteX1561" fmla="*/ 309871 w 6868353"/>
                <a:gd name="connsiteY1561" fmla="*/ 2844791 h 6857985"/>
                <a:gd name="connsiteX1562" fmla="*/ 6476211 w 6868353"/>
                <a:gd name="connsiteY1562" fmla="*/ 2841777 h 6857985"/>
                <a:gd name="connsiteX1563" fmla="*/ 6494375 w 6868353"/>
                <a:gd name="connsiteY1563" fmla="*/ 2906672 h 6857985"/>
                <a:gd name="connsiteX1564" fmla="*/ 6500659 w 6868353"/>
                <a:gd name="connsiteY1564" fmla="*/ 2947445 h 6857985"/>
                <a:gd name="connsiteX1565" fmla="*/ 6500037 w 6868353"/>
                <a:gd name="connsiteY1565" fmla="*/ 2979583 h 6857985"/>
                <a:gd name="connsiteX1566" fmla="*/ 6514887 w 6868353"/>
                <a:gd name="connsiteY1566" fmla="*/ 3036678 h 6857985"/>
                <a:gd name="connsiteX1567" fmla="*/ 6530603 w 6868353"/>
                <a:gd name="connsiteY1567" fmla="*/ 3128147 h 6857985"/>
                <a:gd name="connsiteX1568" fmla="*/ 6539927 w 6868353"/>
                <a:gd name="connsiteY1568" fmla="*/ 3220584 h 6857985"/>
                <a:gd name="connsiteX1569" fmla="*/ 6541067 w 6868353"/>
                <a:gd name="connsiteY1569" fmla="*/ 3244838 h 6857985"/>
                <a:gd name="connsiteX1570" fmla="*/ 6538635 w 6868353"/>
                <a:gd name="connsiteY1570" fmla="*/ 3239711 h 6857985"/>
                <a:gd name="connsiteX1571" fmla="*/ 6532951 w 6868353"/>
                <a:gd name="connsiteY1571" fmla="*/ 3227856 h 6857985"/>
                <a:gd name="connsiteX1572" fmla="*/ 6520847 w 6868353"/>
                <a:gd name="connsiteY1572" fmla="*/ 3098064 h 6857985"/>
                <a:gd name="connsiteX1573" fmla="*/ 6501383 w 6868353"/>
                <a:gd name="connsiteY1573" fmla="*/ 3012767 h 6857985"/>
                <a:gd name="connsiteX1574" fmla="*/ 6493185 w 6868353"/>
                <a:gd name="connsiteY1574" fmla="*/ 2938796 h 6857985"/>
                <a:gd name="connsiteX1575" fmla="*/ 6484549 w 6868353"/>
                <a:gd name="connsiteY1575" fmla="*/ 2872341 h 6857985"/>
                <a:gd name="connsiteX1576" fmla="*/ 6473889 w 6868353"/>
                <a:gd name="connsiteY1576" fmla="*/ 2877452 h 6857985"/>
                <a:gd name="connsiteX1577" fmla="*/ 6476211 w 6868353"/>
                <a:gd name="connsiteY1577" fmla="*/ 2841777 h 6857985"/>
                <a:gd name="connsiteX1578" fmla="*/ 196869 w 6868353"/>
                <a:gd name="connsiteY1578" fmla="*/ 2830989 h 6857985"/>
                <a:gd name="connsiteX1579" fmla="*/ 185642 w 6868353"/>
                <a:gd name="connsiteY1579" fmla="*/ 2881967 h 6857985"/>
                <a:gd name="connsiteX1580" fmla="*/ 171528 w 6868353"/>
                <a:gd name="connsiteY1580" fmla="*/ 2929535 h 6857985"/>
                <a:gd name="connsiteX1581" fmla="*/ 188870 w 6868353"/>
                <a:gd name="connsiteY1581" fmla="*/ 2911231 h 6857985"/>
                <a:gd name="connsiteX1582" fmla="*/ 192310 w 6868353"/>
                <a:gd name="connsiteY1582" fmla="*/ 2884785 h 6857985"/>
                <a:gd name="connsiteX1583" fmla="*/ 195496 w 6868353"/>
                <a:gd name="connsiteY1583" fmla="*/ 2861921 h 6857985"/>
                <a:gd name="connsiteX1584" fmla="*/ 196869 w 6868353"/>
                <a:gd name="connsiteY1584" fmla="*/ 2830989 h 6857985"/>
                <a:gd name="connsiteX1585" fmla="*/ 6436841 w 6868353"/>
                <a:gd name="connsiteY1585" fmla="*/ 2816865 h 6857985"/>
                <a:gd name="connsiteX1586" fmla="*/ 6463383 w 6868353"/>
                <a:gd name="connsiteY1586" fmla="*/ 2905482 h 6857985"/>
                <a:gd name="connsiteX1587" fmla="*/ 6467787 w 6868353"/>
                <a:gd name="connsiteY1587" fmla="*/ 2934731 h 6857985"/>
                <a:gd name="connsiteX1588" fmla="*/ 6471227 w 6868353"/>
                <a:gd name="connsiteY1588" fmla="*/ 2951606 h 6857985"/>
                <a:gd name="connsiteX1589" fmla="*/ 6474427 w 6868353"/>
                <a:gd name="connsiteY1589" fmla="*/ 2968963 h 6857985"/>
                <a:gd name="connsiteX1590" fmla="*/ 6488867 w 6868353"/>
                <a:gd name="connsiteY1590" fmla="*/ 3023794 h 6857985"/>
                <a:gd name="connsiteX1591" fmla="*/ 6497375 w 6868353"/>
                <a:gd name="connsiteY1591" fmla="*/ 3098288 h 6857985"/>
                <a:gd name="connsiteX1592" fmla="*/ 6502203 w 6868353"/>
                <a:gd name="connsiteY1592" fmla="*/ 3167715 h 6857985"/>
                <a:gd name="connsiteX1593" fmla="*/ 6473719 w 6868353"/>
                <a:gd name="connsiteY1593" fmla="*/ 2968751 h 6857985"/>
                <a:gd name="connsiteX1594" fmla="*/ 6464431 w 6868353"/>
                <a:gd name="connsiteY1594" fmla="*/ 2967264 h 6857985"/>
                <a:gd name="connsiteX1595" fmla="*/ 6455839 w 6868353"/>
                <a:gd name="connsiteY1595" fmla="*/ 2910565 h 6857985"/>
                <a:gd name="connsiteX1596" fmla="*/ 6447203 w 6868353"/>
                <a:gd name="connsiteY1596" fmla="*/ 2890420 h 6857985"/>
                <a:gd name="connsiteX1597" fmla="*/ 6433201 w 6868353"/>
                <a:gd name="connsiteY1597" fmla="*/ 2817340 h 6857985"/>
                <a:gd name="connsiteX1598" fmla="*/ 6436841 w 6868353"/>
                <a:gd name="connsiteY1598" fmla="*/ 2816865 h 6857985"/>
                <a:gd name="connsiteX1599" fmla="*/ 1118810 w 6868353"/>
                <a:gd name="connsiteY1599" fmla="*/ 2810248 h 6857985"/>
                <a:gd name="connsiteX1600" fmla="*/ 1113416 w 6868353"/>
                <a:gd name="connsiteY1600" fmla="*/ 2842611 h 6857985"/>
                <a:gd name="connsiteX1601" fmla="*/ 1104044 w 6868353"/>
                <a:gd name="connsiteY1601" fmla="*/ 2889570 h 6857985"/>
                <a:gd name="connsiteX1602" fmla="*/ 1091571 w 6868353"/>
                <a:gd name="connsiteY1602" fmla="*/ 2937536 h 6857985"/>
                <a:gd name="connsiteX1603" fmla="*/ 1079297 w 6868353"/>
                <a:gd name="connsiteY1603" fmla="*/ 2973791 h 6857985"/>
                <a:gd name="connsiteX1604" fmla="*/ 1089518 w 6868353"/>
                <a:gd name="connsiteY1604" fmla="*/ 2932284 h 6857985"/>
                <a:gd name="connsiteX1605" fmla="*/ 1097319 w 6868353"/>
                <a:gd name="connsiteY1605" fmla="*/ 2893534 h 6857985"/>
                <a:gd name="connsiteX1606" fmla="*/ 1105417 w 6868353"/>
                <a:gd name="connsiteY1606" fmla="*/ 2853824 h 6857985"/>
                <a:gd name="connsiteX1607" fmla="*/ 1110995 w 6868353"/>
                <a:gd name="connsiteY1607" fmla="*/ 2832644 h 6857985"/>
                <a:gd name="connsiteX1608" fmla="*/ 1118810 w 6868353"/>
                <a:gd name="connsiteY1608" fmla="*/ 2810248 h 6857985"/>
                <a:gd name="connsiteX1609" fmla="*/ 6613265 w 6868353"/>
                <a:gd name="connsiteY1609" fmla="*/ 2802065 h 6857985"/>
                <a:gd name="connsiteX1610" fmla="*/ 6635507 w 6868353"/>
                <a:gd name="connsiteY1610" fmla="*/ 2917942 h 6857985"/>
                <a:gd name="connsiteX1611" fmla="*/ 6670885 w 6868353"/>
                <a:gd name="connsiteY1611" fmla="*/ 3018217 h 6857985"/>
                <a:gd name="connsiteX1612" fmla="*/ 6683839 w 6868353"/>
                <a:gd name="connsiteY1612" fmla="*/ 3073416 h 6857985"/>
                <a:gd name="connsiteX1613" fmla="*/ 6696239 w 6868353"/>
                <a:gd name="connsiteY1613" fmla="*/ 3163016 h 6857985"/>
                <a:gd name="connsiteX1614" fmla="*/ 6675429 w 6868353"/>
                <a:gd name="connsiteY1614" fmla="*/ 3084246 h 6857985"/>
                <a:gd name="connsiteX1615" fmla="*/ 6674197 w 6868353"/>
                <a:gd name="connsiteY1615" fmla="*/ 3074208 h 6857985"/>
                <a:gd name="connsiteX1616" fmla="*/ 6672541 w 6868353"/>
                <a:gd name="connsiteY1616" fmla="*/ 3064284 h 6857985"/>
                <a:gd name="connsiteX1617" fmla="*/ 6669255 w 6868353"/>
                <a:gd name="connsiteY1617" fmla="*/ 3045058 h 6857985"/>
                <a:gd name="connsiteX1618" fmla="*/ 6662887 w 6868353"/>
                <a:gd name="connsiteY1618" fmla="*/ 3012185 h 6857985"/>
                <a:gd name="connsiteX1619" fmla="*/ 6652111 w 6868353"/>
                <a:gd name="connsiteY1619" fmla="*/ 2993386 h 6857985"/>
                <a:gd name="connsiteX1620" fmla="*/ 6631583 w 6868353"/>
                <a:gd name="connsiteY1620" fmla="*/ 2911203 h 6857985"/>
                <a:gd name="connsiteX1621" fmla="*/ 6613265 w 6868353"/>
                <a:gd name="connsiteY1621" fmla="*/ 2802065 h 6857985"/>
                <a:gd name="connsiteX1622" fmla="*/ 6692063 w 6868353"/>
                <a:gd name="connsiteY1622" fmla="*/ 2792113 h 6857985"/>
                <a:gd name="connsiteX1623" fmla="*/ 6702499 w 6868353"/>
                <a:gd name="connsiteY1623" fmla="*/ 2898278 h 6857985"/>
                <a:gd name="connsiteX1624" fmla="*/ 6735243 w 6868353"/>
                <a:gd name="connsiteY1624" fmla="*/ 3057348 h 6857985"/>
                <a:gd name="connsiteX1625" fmla="*/ 6747843 w 6868353"/>
                <a:gd name="connsiteY1625" fmla="*/ 3208093 h 6857985"/>
                <a:gd name="connsiteX1626" fmla="*/ 6733855 w 6868353"/>
                <a:gd name="connsiteY1626" fmla="*/ 3105100 h 6857985"/>
                <a:gd name="connsiteX1627" fmla="*/ 6727571 w 6868353"/>
                <a:gd name="connsiteY1627" fmla="*/ 3056908 h 6857985"/>
                <a:gd name="connsiteX1628" fmla="*/ 6720039 w 6868353"/>
                <a:gd name="connsiteY1628" fmla="*/ 3010501 h 6857985"/>
                <a:gd name="connsiteX1629" fmla="*/ 6705019 w 6868353"/>
                <a:gd name="connsiteY1629" fmla="*/ 2920745 h 6857985"/>
                <a:gd name="connsiteX1630" fmla="*/ 6695759 w 6868353"/>
                <a:gd name="connsiteY1630" fmla="*/ 2876816 h 6857985"/>
                <a:gd name="connsiteX1631" fmla="*/ 6685015 w 6868353"/>
                <a:gd name="connsiteY1631" fmla="*/ 2832986 h 6857985"/>
                <a:gd name="connsiteX1632" fmla="*/ 6692063 w 6868353"/>
                <a:gd name="connsiteY1632" fmla="*/ 2792113 h 6857985"/>
                <a:gd name="connsiteX1633" fmla="*/ 235476 w 6868353"/>
                <a:gd name="connsiteY1633" fmla="*/ 2784453 h 6857985"/>
                <a:gd name="connsiteX1634" fmla="*/ 204684 w 6868353"/>
                <a:gd name="connsiteY1634" fmla="*/ 2836411 h 6857985"/>
                <a:gd name="connsiteX1635" fmla="*/ 204443 w 6868353"/>
                <a:gd name="connsiteY1635" fmla="*/ 2853414 h 6857985"/>
                <a:gd name="connsiteX1636" fmla="*/ 218827 w 6868353"/>
                <a:gd name="connsiteY1636" fmla="*/ 2824632 h 6857985"/>
                <a:gd name="connsiteX1637" fmla="*/ 210120 w 6868353"/>
                <a:gd name="connsiteY1637" fmla="*/ 2862275 h 6857985"/>
                <a:gd name="connsiteX1638" fmla="*/ 201017 w 6868353"/>
                <a:gd name="connsiteY1638" fmla="*/ 2896209 h 6857985"/>
                <a:gd name="connsiteX1639" fmla="*/ 189776 w 6868353"/>
                <a:gd name="connsiteY1639" fmla="*/ 2945490 h 6857985"/>
                <a:gd name="connsiteX1640" fmla="*/ 179569 w 6868353"/>
                <a:gd name="connsiteY1640" fmla="*/ 2934632 h 6857985"/>
                <a:gd name="connsiteX1641" fmla="*/ 176794 w 6868353"/>
                <a:gd name="connsiteY1641" fmla="*/ 2974867 h 6857985"/>
                <a:gd name="connsiteX1642" fmla="*/ 183859 w 6868353"/>
                <a:gd name="connsiteY1642" fmla="*/ 2945902 h 6857985"/>
                <a:gd name="connsiteX1643" fmla="*/ 172179 w 6868353"/>
                <a:gd name="connsiteY1643" fmla="*/ 3010246 h 6857985"/>
                <a:gd name="connsiteX1644" fmla="*/ 166162 w 6868353"/>
                <a:gd name="connsiteY1644" fmla="*/ 3041803 h 6857985"/>
                <a:gd name="connsiteX1645" fmla="*/ 161235 w 6868353"/>
                <a:gd name="connsiteY1645" fmla="*/ 3073529 h 6857985"/>
                <a:gd name="connsiteX1646" fmla="*/ 168243 w 6868353"/>
                <a:gd name="connsiteY1646" fmla="*/ 3061297 h 6857985"/>
                <a:gd name="connsiteX1647" fmla="*/ 173099 w 6868353"/>
                <a:gd name="connsiteY1647" fmla="*/ 3043628 h 6857985"/>
                <a:gd name="connsiteX1648" fmla="*/ 167153 w 6868353"/>
                <a:gd name="connsiteY1648" fmla="*/ 3044208 h 6857985"/>
                <a:gd name="connsiteX1649" fmla="*/ 177828 w 6868353"/>
                <a:gd name="connsiteY1649" fmla="*/ 3009156 h 6857985"/>
                <a:gd name="connsiteX1650" fmla="*/ 200536 w 6868353"/>
                <a:gd name="connsiteY1650" fmla="*/ 2973197 h 6857985"/>
                <a:gd name="connsiteX1651" fmla="*/ 203310 w 6868353"/>
                <a:gd name="connsiteY1651" fmla="*/ 2933145 h 6857985"/>
                <a:gd name="connsiteX1652" fmla="*/ 192452 w 6868353"/>
                <a:gd name="connsiteY1652" fmla="*/ 2968072 h 6857985"/>
                <a:gd name="connsiteX1653" fmla="*/ 206170 w 6868353"/>
                <a:gd name="connsiteY1653" fmla="*/ 2893096 h 6857985"/>
                <a:gd name="connsiteX1654" fmla="*/ 212541 w 6868353"/>
                <a:gd name="connsiteY1654" fmla="*/ 2909914 h 6857985"/>
                <a:gd name="connsiteX1655" fmla="*/ 217864 w 6868353"/>
                <a:gd name="connsiteY1655" fmla="*/ 2883610 h 6857985"/>
                <a:gd name="connsiteX1656" fmla="*/ 221701 w 6868353"/>
                <a:gd name="connsiteY1656" fmla="*/ 2864413 h 6857985"/>
                <a:gd name="connsiteX1657" fmla="*/ 225042 w 6868353"/>
                <a:gd name="connsiteY1657" fmla="*/ 2838903 h 6857985"/>
                <a:gd name="connsiteX1658" fmla="*/ 235476 w 6868353"/>
                <a:gd name="connsiteY1658" fmla="*/ 2784453 h 6857985"/>
                <a:gd name="connsiteX1659" fmla="*/ 267428 w 6868353"/>
                <a:gd name="connsiteY1659" fmla="*/ 2772874 h 6857985"/>
                <a:gd name="connsiteX1660" fmla="*/ 250284 w 6868353"/>
                <a:gd name="connsiteY1660" fmla="*/ 2846348 h 6857985"/>
                <a:gd name="connsiteX1661" fmla="*/ 236905 w 6868353"/>
                <a:gd name="connsiteY1661" fmla="*/ 2857632 h 6857985"/>
                <a:gd name="connsiteX1662" fmla="*/ 231894 w 6868353"/>
                <a:gd name="connsiteY1662" fmla="*/ 2886753 h 6857985"/>
                <a:gd name="connsiteX1663" fmla="*/ 228623 w 6868353"/>
                <a:gd name="connsiteY1663" fmla="*/ 2916880 h 6857985"/>
                <a:gd name="connsiteX1664" fmla="*/ 225962 w 6868353"/>
                <a:gd name="connsiteY1664" fmla="*/ 2960031 h 6857985"/>
                <a:gd name="connsiteX1665" fmla="*/ 235419 w 6868353"/>
                <a:gd name="connsiteY1665" fmla="*/ 2908598 h 6857985"/>
                <a:gd name="connsiteX1666" fmla="*/ 238378 w 6868353"/>
                <a:gd name="connsiteY1666" fmla="*/ 2888692 h 6857985"/>
                <a:gd name="connsiteX1667" fmla="*/ 240006 w 6868353"/>
                <a:gd name="connsiteY1667" fmla="*/ 2869156 h 6857985"/>
                <a:gd name="connsiteX1668" fmla="*/ 268688 w 6868353"/>
                <a:gd name="connsiteY1668" fmla="*/ 2812160 h 6857985"/>
                <a:gd name="connsiteX1669" fmla="*/ 267428 w 6868353"/>
                <a:gd name="connsiteY1669" fmla="*/ 2772874 h 6857985"/>
                <a:gd name="connsiteX1670" fmla="*/ 6456335 w 6868353"/>
                <a:gd name="connsiteY1670" fmla="*/ 2764520 h 6857985"/>
                <a:gd name="connsiteX1671" fmla="*/ 6466839 w 6868353"/>
                <a:gd name="connsiteY1671" fmla="*/ 2786380 h 6857985"/>
                <a:gd name="connsiteX1672" fmla="*/ 6473237 w 6868353"/>
                <a:gd name="connsiteY1672" fmla="*/ 2810107 h 6857985"/>
                <a:gd name="connsiteX1673" fmla="*/ 6478687 w 6868353"/>
                <a:gd name="connsiteY1673" fmla="*/ 2828977 h 6857985"/>
                <a:gd name="connsiteX1674" fmla="*/ 6465309 w 6868353"/>
                <a:gd name="connsiteY1674" fmla="*/ 2824137 h 6857985"/>
                <a:gd name="connsiteX1675" fmla="*/ 6466115 w 6868353"/>
                <a:gd name="connsiteY1675" fmla="*/ 2794633 h 6857985"/>
                <a:gd name="connsiteX1676" fmla="*/ 6456335 w 6868353"/>
                <a:gd name="connsiteY1676" fmla="*/ 2764520 h 6857985"/>
                <a:gd name="connsiteX1677" fmla="*/ 6648439 w 6868353"/>
                <a:gd name="connsiteY1677" fmla="*/ 2753794 h 6857985"/>
                <a:gd name="connsiteX1678" fmla="*/ 6677795 w 6868353"/>
                <a:gd name="connsiteY1678" fmla="*/ 2873475 h 6857985"/>
                <a:gd name="connsiteX1679" fmla="*/ 6678843 w 6868353"/>
                <a:gd name="connsiteY1679" fmla="*/ 2906192 h 6857985"/>
                <a:gd name="connsiteX1680" fmla="*/ 6684561 w 6868353"/>
                <a:gd name="connsiteY1680" fmla="*/ 2945519 h 6857985"/>
                <a:gd name="connsiteX1681" fmla="*/ 6698081 w 6868353"/>
                <a:gd name="connsiteY1681" fmla="*/ 3027008 h 6857985"/>
                <a:gd name="connsiteX1682" fmla="*/ 6691867 w 6868353"/>
                <a:gd name="connsiteY1682" fmla="*/ 3053425 h 6857985"/>
                <a:gd name="connsiteX1683" fmla="*/ 6687747 w 6868353"/>
                <a:gd name="connsiteY1683" fmla="*/ 2965567 h 6857985"/>
                <a:gd name="connsiteX1684" fmla="*/ 6677371 w 6868353"/>
                <a:gd name="connsiteY1684" fmla="*/ 2921920 h 6857985"/>
                <a:gd name="connsiteX1685" fmla="*/ 6675387 w 6868353"/>
                <a:gd name="connsiteY1685" fmla="*/ 2909419 h 6857985"/>
                <a:gd name="connsiteX1686" fmla="*/ 6673023 w 6868353"/>
                <a:gd name="connsiteY1686" fmla="*/ 2896508 h 6857985"/>
                <a:gd name="connsiteX1687" fmla="*/ 6668479 w 6868353"/>
                <a:gd name="connsiteY1687" fmla="*/ 2869425 h 6857985"/>
                <a:gd name="connsiteX1688" fmla="*/ 6645515 w 6868353"/>
                <a:gd name="connsiteY1688" fmla="*/ 2754470 h 6857985"/>
                <a:gd name="connsiteX1689" fmla="*/ 6648439 w 6868353"/>
                <a:gd name="connsiteY1689" fmla="*/ 2753794 h 6857985"/>
                <a:gd name="connsiteX1690" fmla="*/ 925140 w 6868353"/>
                <a:gd name="connsiteY1690" fmla="*/ 2725136 h 6857985"/>
                <a:gd name="connsiteX1691" fmla="*/ 916660 w 6868353"/>
                <a:gd name="connsiteY1691" fmla="*/ 2733446 h 6857985"/>
                <a:gd name="connsiteX1692" fmla="*/ 909837 w 6868353"/>
                <a:gd name="connsiteY1692" fmla="*/ 2746570 h 6857985"/>
                <a:gd name="connsiteX1693" fmla="*/ 899672 w 6868353"/>
                <a:gd name="connsiteY1693" fmla="*/ 2838534 h 6857985"/>
                <a:gd name="connsiteX1694" fmla="*/ 906694 w 6868353"/>
                <a:gd name="connsiteY1694" fmla="*/ 2783506 h 6857985"/>
                <a:gd name="connsiteX1695" fmla="*/ 915471 w 6868353"/>
                <a:gd name="connsiteY1695" fmla="*/ 2754809 h 6857985"/>
                <a:gd name="connsiteX1696" fmla="*/ 925140 w 6868353"/>
                <a:gd name="connsiteY1696" fmla="*/ 2725136 h 6857985"/>
                <a:gd name="connsiteX1697" fmla="*/ 1094460 w 6868353"/>
                <a:gd name="connsiteY1697" fmla="*/ 2715522 h 6857985"/>
                <a:gd name="connsiteX1698" fmla="*/ 1066103 w 6868353"/>
                <a:gd name="connsiteY1698" fmla="*/ 2804061 h 6857985"/>
                <a:gd name="connsiteX1699" fmla="*/ 1094460 w 6868353"/>
                <a:gd name="connsiteY1699" fmla="*/ 2715522 h 6857985"/>
                <a:gd name="connsiteX1700" fmla="*/ 152854 w 6868353"/>
                <a:gd name="connsiteY1700" fmla="*/ 2693027 h 6857985"/>
                <a:gd name="connsiteX1701" fmla="*/ 120717 w 6868353"/>
                <a:gd name="connsiteY1701" fmla="*/ 2844467 h 6857985"/>
                <a:gd name="connsiteX1702" fmla="*/ 111657 w 6868353"/>
                <a:gd name="connsiteY1702" fmla="*/ 2900359 h 6857985"/>
                <a:gd name="connsiteX1703" fmla="*/ 114163 w 6868353"/>
                <a:gd name="connsiteY1703" fmla="*/ 2939361 h 6857985"/>
                <a:gd name="connsiteX1704" fmla="*/ 89076 w 6868353"/>
                <a:gd name="connsiteY1704" fmla="*/ 3034568 h 6857985"/>
                <a:gd name="connsiteX1705" fmla="*/ 75457 w 6868353"/>
                <a:gd name="connsiteY1705" fmla="*/ 3217804 h 6857985"/>
                <a:gd name="connsiteX1706" fmla="*/ 82097 w 6868353"/>
                <a:gd name="connsiteY1706" fmla="*/ 3094779 h 6857985"/>
                <a:gd name="connsiteX1707" fmla="*/ 87165 w 6868353"/>
                <a:gd name="connsiteY1707" fmla="*/ 3032799 h 6857985"/>
                <a:gd name="connsiteX1708" fmla="*/ 95744 w 6868353"/>
                <a:gd name="connsiteY1708" fmla="*/ 2969856 h 6857985"/>
                <a:gd name="connsiteX1709" fmla="*/ 105711 w 6868353"/>
                <a:gd name="connsiteY1709" fmla="*/ 2904945 h 6857985"/>
                <a:gd name="connsiteX1710" fmla="*/ 111261 w 6868353"/>
                <a:gd name="connsiteY1710" fmla="*/ 2871548 h 6857985"/>
                <a:gd name="connsiteX1711" fmla="*/ 118325 w 6868353"/>
                <a:gd name="connsiteY1711" fmla="*/ 2837614 h 6857985"/>
                <a:gd name="connsiteX1712" fmla="*/ 152854 w 6868353"/>
                <a:gd name="connsiteY1712" fmla="*/ 2693027 h 6857985"/>
                <a:gd name="connsiteX1713" fmla="*/ 6555307 w 6868353"/>
                <a:gd name="connsiteY1713" fmla="*/ 2673744 h 6857985"/>
                <a:gd name="connsiteX1714" fmla="*/ 6574079 w 6868353"/>
                <a:gd name="connsiteY1714" fmla="*/ 2712606 h 6857985"/>
                <a:gd name="connsiteX1715" fmla="*/ 6573795 w 6868353"/>
                <a:gd name="connsiteY1715" fmla="*/ 2749485 h 6857985"/>
                <a:gd name="connsiteX1716" fmla="*/ 6555307 w 6868353"/>
                <a:gd name="connsiteY1716" fmla="*/ 2673744 h 6857985"/>
                <a:gd name="connsiteX1717" fmla="*/ 989909 w 6868353"/>
                <a:gd name="connsiteY1717" fmla="*/ 2668649 h 6857985"/>
                <a:gd name="connsiteX1718" fmla="*/ 973345 w 6868353"/>
                <a:gd name="connsiteY1718" fmla="*/ 2729297 h 6857985"/>
                <a:gd name="connsiteX1719" fmla="*/ 956795 w 6868353"/>
                <a:gd name="connsiteY1719" fmla="*/ 2793429 h 6857985"/>
                <a:gd name="connsiteX1720" fmla="*/ 941491 w 6868353"/>
                <a:gd name="connsiteY1720" fmla="*/ 2860931 h 6857985"/>
                <a:gd name="connsiteX1721" fmla="*/ 933563 w 6868353"/>
                <a:gd name="connsiteY1721" fmla="*/ 2895560 h 6857985"/>
                <a:gd name="connsiteX1722" fmla="*/ 927108 w 6868353"/>
                <a:gd name="connsiteY1722" fmla="*/ 2931108 h 6857985"/>
                <a:gd name="connsiteX1723" fmla="*/ 903281 w 6868353"/>
                <a:gd name="connsiteY1723" fmla="*/ 3077959 h 6857985"/>
                <a:gd name="connsiteX1724" fmla="*/ 893428 w 6868353"/>
                <a:gd name="connsiteY1724" fmla="*/ 3153502 h 6857985"/>
                <a:gd name="connsiteX1725" fmla="*/ 887000 w 6868353"/>
                <a:gd name="connsiteY1725" fmla="*/ 3230050 h 6857985"/>
                <a:gd name="connsiteX1726" fmla="*/ 883900 w 6868353"/>
                <a:gd name="connsiteY1726" fmla="*/ 3268374 h 6857985"/>
                <a:gd name="connsiteX1727" fmla="*/ 881507 w 6868353"/>
                <a:gd name="connsiteY1727" fmla="*/ 3306711 h 6857985"/>
                <a:gd name="connsiteX1728" fmla="*/ 879171 w 6868353"/>
                <a:gd name="connsiteY1728" fmla="*/ 3383259 h 6857985"/>
                <a:gd name="connsiteX1729" fmla="*/ 877968 w 6868353"/>
                <a:gd name="connsiteY1729" fmla="*/ 3421213 h 6857985"/>
                <a:gd name="connsiteX1730" fmla="*/ 878449 w 6868353"/>
                <a:gd name="connsiteY1730" fmla="*/ 3458985 h 6857985"/>
                <a:gd name="connsiteX1731" fmla="*/ 879908 w 6868353"/>
                <a:gd name="connsiteY1731" fmla="*/ 3533465 h 6857985"/>
                <a:gd name="connsiteX1732" fmla="*/ 880262 w 6868353"/>
                <a:gd name="connsiteY1732" fmla="*/ 3551813 h 6857985"/>
                <a:gd name="connsiteX1733" fmla="*/ 881026 w 6868353"/>
                <a:gd name="connsiteY1733" fmla="*/ 3570047 h 6857985"/>
                <a:gd name="connsiteX1734" fmla="*/ 883588 w 6868353"/>
                <a:gd name="connsiteY1734" fmla="*/ 3606119 h 6857985"/>
                <a:gd name="connsiteX1735" fmla="*/ 886155 w 6868353"/>
                <a:gd name="connsiteY1735" fmla="*/ 3642466 h 6857985"/>
                <a:gd name="connsiteX1736" fmla="*/ 876650 w 6868353"/>
                <a:gd name="connsiteY1736" fmla="*/ 3552808 h 6857985"/>
                <a:gd name="connsiteX1737" fmla="*/ 877458 w 6868353"/>
                <a:gd name="connsiteY1737" fmla="*/ 3276373 h 6857985"/>
                <a:gd name="connsiteX1738" fmla="*/ 989909 w 6868353"/>
                <a:gd name="connsiteY1738" fmla="*/ 2668649 h 6857985"/>
                <a:gd name="connsiteX1739" fmla="*/ 6580237 w 6868353"/>
                <a:gd name="connsiteY1739" fmla="*/ 2665675 h 6857985"/>
                <a:gd name="connsiteX1740" fmla="*/ 6596447 w 6868353"/>
                <a:gd name="connsiteY1740" fmla="*/ 2739519 h 6857985"/>
                <a:gd name="connsiteX1741" fmla="*/ 6603963 w 6868353"/>
                <a:gd name="connsiteY1741" fmla="*/ 2764110 h 6857985"/>
                <a:gd name="connsiteX1742" fmla="*/ 6612685 w 6868353"/>
                <a:gd name="connsiteY1742" fmla="*/ 2777870 h 6857985"/>
                <a:gd name="connsiteX1743" fmla="*/ 6607927 w 6868353"/>
                <a:gd name="connsiteY1743" fmla="*/ 2804671 h 6857985"/>
                <a:gd name="connsiteX1744" fmla="*/ 6580123 w 6868353"/>
                <a:gd name="connsiteY1744" fmla="*/ 2702923 h 6857985"/>
                <a:gd name="connsiteX1745" fmla="*/ 6580237 w 6868353"/>
                <a:gd name="connsiteY1745" fmla="*/ 2665675 h 6857985"/>
                <a:gd name="connsiteX1746" fmla="*/ 6667231 w 6868353"/>
                <a:gd name="connsiteY1746" fmla="*/ 2660140 h 6857985"/>
                <a:gd name="connsiteX1747" fmla="*/ 6686359 w 6868353"/>
                <a:gd name="connsiteY1747" fmla="*/ 2731054 h 6857985"/>
                <a:gd name="connsiteX1748" fmla="*/ 6703701 w 6868353"/>
                <a:gd name="connsiteY1748" fmla="*/ 2803665 h 6857985"/>
                <a:gd name="connsiteX1749" fmla="*/ 6731137 w 6868353"/>
                <a:gd name="connsiteY1749" fmla="*/ 2945832 h 6857985"/>
                <a:gd name="connsiteX1750" fmla="*/ 6723379 w 6868353"/>
                <a:gd name="connsiteY1750" fmla="*/ 2909433 h 6857985"/>
                <a:gd name="connsiteX1751" fmla="*/ 6714643 w 6868353"/>
                <a:gd name="connsiteY1751" fmla="*/ 2873376 h 6857985"/>
                <a:gd name="connsiteX1752" fmla="*/ 6697487 w 6868353"/>
                <a:gd name="connsiteY1752" fmla="*/ 2801726 h 6857985"/>
                <a:gd name="connsiteX1753" fmla="*/ 6689657 w 6868353"/>
                <a:gd name="connsiteY1753" fmla="*/ 2766049 h 6857985"/>
                <a:gd name="connsiteX1754" fmla="*/ 6682041 w 6868353"/>
                <a:gd name="connsiteY1754" fmla="*/ 2730545 h 6857985"/>
                <a:gd name="connsiteX1755" fmla="*/ 6667231 w 6868353"/>
                <a:gd name="connsiteY1755" fmla="*/ 2660140 h 6857985"/>
                <a:gd name="connsiteX1756" fmla="*/ 6715593 w 6868353"/>
                <a:gd name="connsiteY1756" fmla="*/ 2658215 h 6857985"/>
                <a:gd name="connsiteX1757" fmla="*/ 6736079 w 6868353"/>
                <a:gd name="connsiteY1757" fmla="*/ 2717745 h 6857985"/>
                <a:gd name="connsiteX1758" fmla="*/ 6753959 w 6868353"/>
                <a:gd name="connsiteY1758" fmla="*/ 2797833 h 6857985"/>
                <a:gd name="connsiteX1759" fmla="*/ 6736091 w 6868353"/>
                <a:gd name="connsiteY1759" fmla="*/ 2737353 h 6857985"/>
                <a:gd name="connsiteX1760" fmla="*/ 6715593 w 6868353"/>
                <a:gd name="connsiteY1760" fmla="*/ 2658215 h 6857985"/>
                <a:gd name="connsiteX1761" fmla="*/ 6426547 w 6868353"/>
                <a:gd name="connsiteY1761" fmla="*/ 2638281 h 6857985"/>
                <a:gd name="connsiteX1762" fmla="*/ 6436019 w 6868353"/>
                <a:gd name="connsiteY1762" fmla="*/ 2673461 h 6857985"/>
                <a:gd name="connsiteX1763" fmla="*/ 6443379 w 6868353"/>
                <a:gd name="connsiteY1763" fmla="*/ 2699100 h 6857985"/>
                <a:gd name="connsiteX1764" fmla="*/ 6453007 w 6868353"/>
                <a:gd name="connsiteY1764" fmla="*/ 2754371 h 6857985"/>
                <a:gd name="connsiteX1765" fmla="*/ 6424339 w 6868353"/>
                <a:gd name="connsiteY1765" fmla="*/ 2657691 h 6857985"/>
                <a:gd name="connsiteX1766" fmla="*/ 6426547 w 6868353"/>
                <a:gd name="connsiteY1766" fmla="*/ 2638281 h 6857985"/>
                <a:gd name="connsiteX1767" fmla="*/ 251565 w 6868353"/>
                <a:gd name="connsiteY1767" fmla="*/ 2633108 h 6857985"/>
                <a:gd name="connsiteX1768" fmla="*/ 237415 w 6868353"/>
                <a:gd name="connsiteY1768" fmla="*/ 2653514 h 6857985"/>
                <a:gd name="connsiteX1769" fmla="*/ 219280 w 6868353"/>
                <a:gd name="connsiteY1769" fmla="*/ 2716046 h 6857985"/>
                <a:gd name="connsiteX1770" fmla="*/ 204726 w 6868353"/>
                <a:gd name="connsiteY1770" fmla="*/ 2744771 h 6857985"/>
                <a:gd name="connsiteX1771" fmla="*/ 203310 w 6868353"/>
                <a:gd name="connsiteY1771" fmla="*/ 2721823 h 6857985"/>
                <a:gd name="connsiteX1772" fmla="*/ 193811 w 6868353"/>
                <a:gd name="connsiteY1772" fmla="*/ 2785303 h 6857985"/>
                <a:gd name="connsiteX1773" fmla="*/ 210205 w 6868353"/>
                <a:gd name="connsiteY1773" fmla="*/ 2762127 h 6857985"/>
                <a:gd name="connsiteX1774" fmla="*/ 197534 w 6868353"/>
                <a:gd name="connsiteY1774" fmla="*/ 2796700 h 6857985"/>
                <a:gd name="connsiteX1775" fmla="*/ 223966 w 6868353"/>
                <a:gd name="connsiteY1775" fmla="*/ 2767550 h 6857985"/>
                <a:gd name="connsiteX1776" fmla="*/ 210205 w 6868353"/>
                <a:gd name="connsiteY1776" fmla="*/ 2762127 h 6857985"/>
                <a:gd name="connsiteX1777" fmla="*/ 238293 w 6868353"/>
                <a:gd name="connsiteY1777" fmla="*/ 2699085 h 6857985"/>
                <a:gd name="connsiteX1778" fmla="*/ 240572 w 6868353"/>
                <a:gd name="connsiteY1778" fmla="*/ 2665039 h 6857985"/>
                <a:gd name="connsiteX1779" fmla="*/ 250978 w 6868353"/>
                <a:gd name="connsiteY1779" fmla="*/ 2659432 h 6857985"/>
                <a:gd name="connsiteX1780" fmla="*/ 251565 w 6868353"/>
                <a:gd name="connsiteY1780" fmla="*/ 2633108 h 6857985"/>
                <a:gd name="connsiteX1781" fmla="*/ 6299119 w 6868353"/>
                <a:gd name="connsiteY1781" fmla="*/ 2630878 h 6857985"/>
                <a:gd name="connsiteX1782" fmla="*/ 6312257 w 6868353"/>
                <a:gd name="connsiteY1782" fmla="*/ 2655100 h 6857985"/>
                <a:gd name="connsiteX1783" fmla="*/ 6328183 w 6868353"/>
                <a:gd name="connsiteY1783" fmla="*/ 2705230 h 6857985"/>
                <a:gd name="connsiteX1784" fmla="*/ 6357007 w 6868353"/>
                <a:gd name="connsiteY1784" fmla="*/ 2816492 h 6857985"/>
                <a:gd name="connsiteX1785" fmla="*/ 6326259 w 6868353"/>
                <a:gd name="connsiteY1785" fmla="*/ 2713584 h 6857985"/>
                <a:gd name="connsiteX1786" fmla="*/ 6317325 w 6868353"/>
                <a:gd name="connsiteY1786" fmla="*/ 2704438 h 6857985"/>
                <a:gd name="connsiteX1787" fmla="*/ 6310727 w 6868353"/>
                <a:gd name="connsiteY1787" fmla="*/ 2683571 h 6857985"/>
                <a:gd name="connsiteX1788" fmla="*/ 6304159 w 6868353"/>
                <a:gd name="connsiteY1788" fmla="*/ 2662264 h 6857985"/>
                <a:gd name="connsiteX1789" fmla="*/ 6299119 w 6868353"/>
                <a:gd name="connsiteY1789" fmla="*/ 2630878 h 6857985"/>
                <a:gd name="connsiteX1790" fmla="*/ 297850 w 6868353"/>
                <a:gd name="connsiteY1790" fmla="*/ 2604300 h 6857985"/>
                <a:gd name="connsiteX1791" fmla="*/ 263308 w 6868353"/>
                <a:gd name="connsiteY1791" fmla="*/ 2682452 h 6857985"/>
                <a:gd name="connsiteX1792" fmla="*/ 267117 w 6868353"/>
                <a:gd name="connsiteY1792" fmla="*/ 2710100 h 6857985"/>
                <a:gd name="connsiteX1793" fmla="*/ 257065 w 6868353"/>
                <a:gd name="connsiteY1793" fmla="*/ 2750603 h 6857985"/>
                <a:gd name="connsiteX1794" fmla="*/ 245173 w 6868353"/>
                <a:gd name="connsiteY1794" fmla="*/ 2795652 h 6857985"/>
                <a:gd name="connsiteX1795" fmla="*/ 265390 w 6868353"/>
                <a:gd name="connsiteY1795" fmla="*/ 2739575 h 6857985"/>
                <a:gd name="connsiteX1796" fmla="*/ 274847 w 6868353"/>
                <a:gd name="connsiteY1796" fmla="*/ 2707029 h 6857985"/>
                <a:gd name="connsiteX1797" fmla="*/ 287234 w 6868353"/>
                <a:gd name="connsiteY1797" fmla="*/ 2682805 h 6857985"/>
                <a:gd name="connsiteX1798" fmla="*/ 276404 w 6868353"/>
                <a:gd name="connsiteY1798" fmla="*/ 2665717 h 6857985"/>
                <a:gd name="connsiteX1799" fmla="*/ 284686 w 6868353"/>
                <a:gd name="connsiteY1799" fmla="*/ 2631968 h 6857985"/>
                <a:gd name="connsiteX1800" fmla="*/ 294992 w 6868353"/>
                <a:gd name="connsiteY1800" fmla="*/ 2626630 h 6857985"/>
                <a:gd name="connsiteX1801" fmla="*/ 297850 w 6868353"/>
                <a:gd name="connsiteY1801" fmla="*/ 2604300 h 6857985"/>
                <a:gd name="connsiteX1802" fmla="*/ 6607771 w 6868353"/>
                <a:gd name="connsiteY1802" fmla="*/ 2603041 h 6857985"/>
                <a:gd name="connsiteX1803" fmla="*/ 6642217 w 6868353"/>
                <a:gd name="connsiteY1803" fmla="*/ 2743753 h 6857985"/>
                <a:gd name="connsiteX1804" fmla="*/ 6617173 w 6868353"/>
                <a:gd name="connsiteY1804" fmla="*/ 2637984 h 6857985"/>
                <a:gd name="connsiteX1805" fmla="*/ 6607771 w 6868353"/>
                <a:gd name="connsiteY1805" fmla="*/ 2603041 h 6857985"/>
                <a:gd name="connsiteX1806" fmla="*/ 6554795 w 6868353"/>
                <a:gd name="connsiteY1806" fmla="*/ 2599080 h 6857985"/>
                <a:gd name="connsiteX1807" fmla="*/ 6572507 w 6868353"/>
                <a:gd name="connsiteY1807" fmla="*/ 2651321 h 6857985"/>
                <a:gd name="connsiteX1808" fmla="*/ 6558787 w 6868353"/>
                <a:gd name="connsiteY1808" fmla="*/ 2646903 h 6857985"/>
                <a:gd name="connsiteX1809" fmla="*/ 6563913 w 6868353"/>
                <a:gd name="connsiteY1809" fmla="*/ 2643817 h 6857985"/>
                <a:gd name="connsiteX1810" fmla="*/ 6560317 w 6868353"/>
                <a:gd name="connsiteY1810" fmla="*/ 2621986 h 6857985"/>
                <a:gd name="connsiteX1811" fmla="*/ 6557911 w 6868353"/>
                <a:gd name="connsiteY1811" fmla="*/ 2610547 h 6857985"/>
                <a:gd name="connsiteX1812" fmla="*/ 6554795 w 6868353"/>
                <a:gd name="connsiteY1812" fmla="*/ 2599080 h 6857985"/>
                <a:gd name="connsiteX1813" fmla="*/ 6436145 w 6868353"/>
                <a:gd name="connsiteY1813" fmla="*/ 2589920 h 6857985"/>
                <a:gd name="connsiteX1814" fmla="*/ 6438991 w 6868353"/>
                <a:gd name="connsiteY1814" fmla="*/ 2627112 h 6857985"/>
                <a:gd name="connsiteX1815" fmla="*/ 6441255 w 6868353"/>
                <a:gd name="connsiteY1815" fmla="*/ 2646337 h 6857985"/>
                <a:gd name="connsiteX1816" fmla="*/ 6446467 w 6868353"/>
                <a:gd name="connsiteY1816" fmla="*/ 2668904 h 6857985"/>
                <a:gd name="connsiteX1817" fmla="*/ 6452539 w 6868353"/>
                <a:gd name="connsiteY1817" fmla="*/ 2659475 h 6857985"/>
                <a:gd name="connsiteX1818" fmla="*/ 6456403 w 6868353"/>
                <a:gd name="connsiteY1818" fmla="*/ 2699114 h 6857985"/>
                <a:gd name="connsiteX1819" fmla="*/ 6464911 w 6868353"/>
                <a:gd name="connsiteY1819" fmla="*/ 2706405 h 6857985"/>
                <a:gd name="connsiteX1820" fmla="*/ 6463031 w 6868353"/>
                <a:gd name="connsiteY1820" fmla="*/ 2719373 h 6857985"/>
                <a:gd name="connsiteX1821" fmla="*/ 6481419 w 6868353"/>
                <a:gd name="connsiteY1821" fmla="*/ 2756961 h 6857985"/>
                <a:gd name="connsiteX1822" fmla="*/ 6486487 w 6868353"/>
                <a:gd name="connsiteY1822" fmla="*/ 2813307 h 6857985"/>
                <a:gd name="connsiteX1823" fmla="*/ 6503051 w 6868353"/>
                <a:gd name="connsiteY1823" fmla="*/ 2851672 h 6857985"/>
                <a:gd name="connsiteX1824" fmla="*/ 6511899 w 6868353"/>
                <a:gd name="connsiteY1824" fmla="*/ 2928730 h 6857985"/>
                <a:gd name="connsiteX1825" fmla="*/ 6492137 w 6868353"/>
                <a:gd name="connsiteY1825" fmla="*/ 2842952 h 6857985"/>
                <a:gd name="connsiteX1826" fmla="*/ 6479495 w 6868353"/>
                <a:gd name="connsiteY1826" fmla="*/ 2769900 h 6857985"/>
                <a:gd name="connsiteX1827" fmla="*/ 6456447 w 6868353"/>
                <a:gd name="connsiteY1827" fmla="*/ 2708317 h 6857985"/>
                <a:gd name="connsiteX1828" fmla="*/ 6428515 w 6868353"/>
                <a:gd name="connsiteY1828" fmla="*/ 2618885 h 6857985"/>
                <a:gd name="connsiteX1829" fmla="*/ 6436145 w 6868353"/>
                <a:gd name="connsiteY1829" fmla="*/ 2589920 h 6857985"/>
                <a:gd name="connsiteX1830" fmla="*/ 6676053 w 6868353"/>
                <a:gd name="connsiteY1830" fmla="*/ 2583818 h 6857985"/>
                <a:gd name="connsiteX1831" fmla="*/ 6701011 w 6868353"/>
                <a:gd name="connsiteY1831" fmla="*/ 2651801 h 6857985"/>
                <a:gd name="connsiteX1832" fmla="*/ 6714263 w 6868353"/>
                <a:gd name="connsiteY1832" fmla="*/ 2698618 h 6857985"/>
                <a:gd name="connsiteX1833" fmla="*/ 6727031 w 6868353"/>
                <a:gd name="connsiteY1833" fmla="*/ 2750845 h 6857985"/>
                <a:gd name="connsiteX1834" fmla="*/ 6750137 w 6868353"/>
                <a:gd name="connsiteY1834" fmla="*/ 2861751 h 6857985"/>
                <a:gd name="connsiteX1835" fmla="*/ 6755999 w 6868353"/>
                <a:gd name="connsiteY1835" fmla="*/ 2888877 h 6857985"/>
                <a:gd name="connsiteX1836" fmla="*/ 6760995 w 6868353"/>
                <a:gd name="connsiteY1836" fmla="*/ 2915337 h 6857985"/>
                <a:gd name="connsiteX1837" fmla="*/ 6770963 w 6868353"/>
                <a:gd name="connsiteY1837" fmla="*/ 2964546 h 6857985"/>
                <a:gd name="connsiteX1838" fmla="*/ 6754795 w 6868353"/>
                <a:gd name="connsiteY1838" fmla="*/ 2926096 h 6857985"/>
                <a:gd name="connsiteX1839" fmla="*/ 6744503 w 6868353"/>
                <a:gd name="connsiteY1839" fmla="*/ 2891891 h 6857985"/>
                <a:gd name="connsiteX1840" fmla="*/ 6732935 w 6868353"/>
                <a:gd name="connsiteY1840" fmla="*/ 2853697 h 6857985"/>
                <a:gd name="connsiteX1841" fmla="*/ 6714715 w 6868353"/>
                <a:gd name="connsiteY1841" fmla="*/ 2742435 h 6857985"/>
                <a:gd name="connsiteX1842" fmla="*/ 6733361 w 6868353"/>
                <a:gd name="connsiteY1842" fmla="*/ 2833480 h 6857985"/>
                <a:gd name="connsiteX1843" fmla="*/ 6724611 w 6868353"/>
                <a:gd name="connsiteY1843" fmla="*/ 2776525 h 6857985"/>
                <a:gd name="connsiteX1844" fmla="*/ 6719431 w 6868353"/>
                <a:gd name="connsiteY1844" fmla="*/ 2749443 h 6857985"/>
                <a:gd name="connsiteX1845" fmla="*/ 6713441 w 6868353"/>
                <a:gd name="connsiteY1845" fmla="*/ 2723451 h 6857985"/>
                <a:gd name="connsiteX1846" fmla="*/ 6685127 w 6868353"/>
                <a:gd name="connsiteY1846" fmla="*/ 2630338 h 6857985"/>
                <a:gd name="connsiteX1847" fmla="*/ 6698519 w 6868353"/>
                <a:gd name="connsiteY1847" fmla="*/ 2719246 h 6857985"/>
                <a:gd name="connsiteX1848" fmla="*/ 6672911 w 6868353"/>
                <a:gd name="connsiteY1848" fmla="*/ 2611693 h 6857985"/>
                <a:gd name="connsiteX1849" fmla="*/ 6689475 w 6868353"/>
                <a:gd name="connsiteY1849" fmla="*/ 2634289 h 6857985"/>
                <a:gd name="connsiteX1850" fmla="*/ 6676053 w 6868353"/>
                <a:gd name="connsiteY1850" fmla="*/ 2583818 h 6857985"/>
                <a:gd name="connsiteX1851" fmla="*/ 6453063 w 6868353"/>
                <a:gd name="connsiteY1851" fmla="*/ 2560771 h 6857985"/>
                <a:gd name="connsiteX1852" fmla="*/ 6467703 w 6868353"/>
                <a:gd name="connsiteY1852" fmla="*/ 2603993 h 6857985"/>
                <a:gd name="connsiteX1853" fmla="*/ 6474767 w 6868353"/>
                <a:gd name="connsiteY1853" fmla="*/ 2625428 h 6857985"/>
                <a:gd name="connsiteX1854" fmla="*/ 6478235 w 6868353"/>
                <a:gd name="connsiteY1854" fmla="*/ 2636115 h 6857985"/>
                <a:gd name="connsiteX1855" fmla="*/ 6481223 w 6868353"/>
                <a:gd name="connsiteY1855" fmla="*/ 2646932 h 6857985"/>
                <a:gd name="connsiteX1856" fmla="*/ 6504609 w 6868353"/>
                <a:gd name="connsiteY1856" fmla="*/ 2733178 h 6857985"/>
                <a:gd name="connsiteX1857" fmla="*/ 6516375 w 6868353"/>
                <a:gd name="connsiteY1857" fmla="*/ 2776469 h 6857985"/>
                <a:gd name="connsiteX1858" fmla="*/ 6526921 w 6868353"/>
                <a:gd name="connsiteY1858" fmla="*/ 2820569 h 6857985"/>
                <a:gd name="connsiteX1859" fmla="*/ 6549359 w 6868353"/>
                <a:gd name="connsiteY1859" fmla="*/ 2911204 h 6857985"/>
                <a:gd name="connsiteX1860" fmla="*/ 6538657 w 6868353"/>
                <a:gd name="connsiteY1860" fmla="*/ 2916173 h 6857985"/>
                <a:gd name="connsiteX1861" fmla="*/ 6503987 w 6868353"/>
                <a:gd name="connsiteY1861" fmla="*/ 2822028 h 6857985"/>
                <a:gd name="connsiteX1862" fmla="*/ 6509295 w 6868353"/>
                <a:gd name="connsiteY1862" fmla="*/ 2819324 h 6857985"/>
                <a:gd name="connsiteX1863" fmla="*/ 6526171 w 6868353"/>
                <a:gd name="connsiteY1863" fmla="*/ 2881176 h 6857985"/>
                <a:gd name="connsiteX1864" fmla="*/ 6534311 w 6868353"/>
                <a:gd name="connsiteY1864" fmla="*/ 2888991 h 6857985"/>
                <a:gd name="connsiteX1865" fmla="*/ 6514633 w 6868353"/>
                <a:gd name="connsiteY1865" fmla="*/ 2789310 h 6857985"/>
                <a:gd name="connsiteX1866" fmla="*/ 6497459 w 6868353"/>
                <a:gd name="connsiteY1866" fmla="*/ 2712339 h 6857985"/>
                <a:gd name="connsiteX1867" fmla="*/ 6488939 w 6868353"/>
                <a:gd name="connsiteY1867" fmla="*/ 2704976 h 6857985"/>
                <a:gd name="connsiteX1868" fmla="*/ 6469599 w 6868353"/>
                <a:gd name="connsiteY1868" fmla="*/ 2628952 h 6857985"/>
                <a:gd name="connsiteX1869" fmla="*/ 6453063 w 6868353"/>
                <a:gd name="connsiteY1869" fmla="*/ 2560771 h 6857985"/>
                <a:gd name="connsiteX1870" fmla="*/ 195991 w 6868353"/>
                <a:gd name="connsiteY1870" fmla="*/ 2542324 h 6857985"/>
                <a:gd name="connsiteX1871" fmla="*/ 180022 w 6868353"/>
                <a:gd name="connsiteY1871" fmla="*/ 2594309 h 6857985"/>
                <a:gd name="connsiteX1872" fmla="*/ 182726 w 6868353"/>
                <a:gd name="connsiteY1872" fmla="*/ 2559384 h 6857985"/>
                <a:gd name="connsiteX1873" fmla="*/ 185827 w 6868353"/>
                <a:gd name="connsiteY1873" fmla="*/ 2571021 h 6857985"/>
                <a:gd name="connsiteX1874" fmla="*/ 195991 w 6868353"/>
                <a:gd name="connsiteY1874" fmla="*/ 2542324 h 6857985"/>
                <a:gd name="connsiteX1875" fmla="*/ 6508333 w 6868353"/>
                <a:gd name="connsiteY1875" fmla="*/ 2526001 h 6857985"/>
                <a:gd name="connsiteX1876" fmla="*/ 6512807 w 6868353"/>
                <a:gd name="connsiteY1876" fmla="*/ 2529441 h 6857985"/>
                <a:gd name="connsiteX1877" fmla="*/ 6515639 w 6868353"/>
                <a:gd name="connsiteY1877" fmla="*/ 2553253 h 6857985"/>
                <a:gd name="connsiteX1878" fmla="*/ 6527899 w 6868353"/>
                <a:gd name="connsiteY1878" fmla="*/ 2577349 h 6857985"/>
                <a:gd name="connsiteX1879" fmla="*/ 6530631 w 6868353"/>
                <a:gd name="connsiteY1879" fmla="*/ 2601006 h 6857985"/>
                <a:gd name="connsiteX1880" fmla="*/ 6507229 w 6868353"/>
                <a:gd name="connsiteY1880" fmla="*/ 2539422 h 6857985"/>
                <a:gd name="connsiteX1881" fmla="*/ 6508333 w 6868353"/>
                <a:gd name="connsiteY1881" fmla="*/ 2526001 h 6857985"/>
                <a:gd name="connsiteX1882" fmla="*/ 6452157 w 6868353"/>
                <a:gd name="connsiteY1882" fmla="*/ 2525329 h 6857985"/>
                <a:gd name="connsiteX1883" fmla="*/ 6472035 w 6868353"/>
                <a:gd name="connsiteY1883" fmla="*/ 2561521 h 6857985"/>
                <a:gd name="connsiteX1884" fmla="*/ 6470235 w 6868353"/>
                <a:gd name="connsiteY1884" fmla="*/ 2581284 h 6857985"/>
                <a:gd name="connsiteX1885" fmla="*/ 6483571 w 6868353"/>
                <a:gd name="connsiteY1885" fmla="*/ 2591803 h 6857985"/>
                <a:gd name="connsiteX1886" fmla="*/ 6489405 w 6868353"/>
                <a:gd name="connsiteY1886" fmla="*/ 2631782 h 6857985"/>
                <a:gd name="connsiteX1887" fmla="*/ 6508771 w 6868353"/>
                <a:gd name="connsiteY1887" fmla="*/ 2700006 h 6857985"/>
                <a:gd name="connsiteX1888" fmla="*/ 6523977 w 6868353"/>
                <a:gd name="connsiteY1888" fmla="*/ 2727967 h 6857985"/>
                <a:gd name="connsiteX1889" fmla="*/ 6527659 w 6868353"/>
                <a:gd name="connsiteY1889" fmla="*/ 2701550 h 6857985"/>
                <a:gd name="connsiteX1890" fmla="*/ 6526411 w 6868353"/>
                <a:gd name="connsiteY1890" fmla="*/ 2744799 h 6857985"/>
                <a:gd name="connsiteX1891" fmla="*/ 6486659 w 6868353"/>
                <a:gd name="connsiteY1891" fmla="*/ 2636667 h 6857985"/>
                <a:gd name="connsiteX1892" fmla="*/ 6454847 w 6868353"/>
                <a:gd name="connsiteY1892" fmla="*/ 2540964 h 6857985"/>
                <a:gd name="connsiteX1893" fmla="*/ 6452157 w 6868353"/>
                <a:gd name="connsiteY1893" fmla="*/ 2525329 h 6857985"/>
                <a:gd name="connsiteX1894" fmla="*/ 6589849 w 6868353"/>
                <a:gd name="connsiteY1894" fmla="*/ 2519134 h 6857985"/>
                <a:gd name="connsiteX1895" fmla="*/ 6616435 w 6868353"/>
                <a:gd name="connsiteY1895" fmla="*/ 2575069 h 6857985"/>
                <a:gd name="connsiteX1896" fmla="*/ 6622723 w 6868353"/>
                <a:gd name="connsiteY1896" fmla="*/ 2589424 h 6857985"/>
                <a:gd name="connsiteX1897" fmla="*/ 6628371 w 6868353"/>
                <a:gd name="connsiteY1897" fmla="*/ 2604374 h 6857985"/>
                <a:gd name="connsiteX1898" fmla="*/ 6639455 w 6868353"/>
                <a:gd name="connsiteY1898" fmla="*/ 2636129 h 6857985"/>
                <a:gd name="connsiteX1899" fmla="*/ 6662107 w 6868353"/>
                <a:gd name="connsiteY1899" fmla="*/ 2710823 h 6857985"/>
                <a:gd name="connsiteX1900" fmla="*/ 6668053 w 6868353"/>
                <a:gd name="connsiteY1900" fmla="*/ 2732624 h 6857985"/>
                <a:gd name="connsiteX1901" fmla="*/ 6673703 w 6868353"/>
                <a:gd name="connsiteY1901" fmla="*/ 2756068 h 6857985"/>
                <a:gd name="connsiteX1902" fmla="*/ 6684377 w 6868353"/>
                <a:gd name="connsiteY1902" fmla="*/ 2808394 h 6857985"/>
                <a:gd name="connsiteX1903" fmla="*/ 6672767 w 6868353"/>
                <a:gd name="connsiteY1903" fmla="*/ 2765313 h 6857985"/>
                <a:gd name="connsiteX1904" fmla="*/ 6667599 w 6868353"/>
                <a:gd name="connsiteY1904" fmla="*/ 2746229 h 6857985"/>
                <a:gd name="connsiteX1905" fmla="*/ 6662023 w 6868353"/>
                <a:gd name="connsiteY1905" fmla="*/ 2728603 h 6857985"/>
                <a:gd name="connsiteX1906" fmla="*/ 6641763 w 6868353"/>
                <a:gd name="connsiteY1906" fmla="*/ 2665364 h 6857985"/>
                <a:gd name="connsiteX1907" fmla="*/ 6620655 w 6868353"/>
                <a:gd name="connsiteY1907" fmla="*/ 2600863 h 6857985"/>
                <a:gd name="connsiteX1908" fmla="*/ 6589849 w 6868353"/>
                <a:gd name="connsiteY1908" fmla="*/ 2519134 h 6857985"/>
                <a:gd name="connsiteX1909" fmla="*/ 272509 w 6868353"/>
                <a:gd name="connsiteY1909" fmla="*/ 2511721 h 6857985"/>
                <a:gd name="connsiteX1910" fmla="*/ 277465 w 6868353"/>
                <a:gd name="connsiteY1910" fmla="*/ 2512013 h 6857985"/>
                <a:gd name="connsiteX1911" fmla="*/ 243672 w 6868353"/>
                <a:gd name="connsiteY1911" fmla="*/ 2567552 h 6857985"/>
                <a:gd name="connsiteX1912" fmla="*/ 262912 w 6868353"/>
                <a:gd name="connsiteY1912" fmla="*/ 2523056 h 6857985"/>
                <a:gd name="connsiteX1913" fmla="*/ 272509 w 6868353"/>
                <a:gd name="connsiteY1913" fmla="*/ 2511721 h 6857985"/>
                <a:gd name="connsiteX1914" fmla="*/ 224560 w 6868353"/>
                <a:gd name="connsiteY1914" fmla="*/ 2485540 h 6857985"/>
                <a:gd name="connsiteX1915" fmla="*/ 217920 w 6868353"/>
                <a:gd name="connsiteY1915" fmla="*/ 2527190 h 6857985"/>
                <a:gd name="connsiteX1916" fmla="*/ 207600 w 6868353"/>
                <a:gd name="connsiteY1916" fmla="*/ 2562004 h 6857985"/>
                <a:gd name="connsiteX1917" fmla="*/ 197888 w 6868353"/>
                <a:gd name="connsiteY1917" fmla="*/ 2594833 h 6857985"/>
                <a:gd name="connsiteX1918" fmla="*/ 205604 w 6868353"/>
                <a:gd name="connsiteY1918" fmla="*/ 2550521 h 6857985"/>
                <a:gd name="connsiteX1919" fmla="*/ 216080 w 6868353"/>
                <a:gd name="connsiteY1919" fmla="*/ 2515213 h 6857985"/>
                <a:gd name="connsiteX1920" fmla="*/ 224560 w 6868353"/>
                <a:gd name="connsiteY1920" fmla="*/ 2485540 h 6857985"/>
                <a:gd name="connsiteX1921" fmla="*/ 6250941 w 6868353"/>
                <a:gd name="connsiteY1921" fmla="*/ 2484072 h 6857985"/>
                <a:gd name="connsiteX1922" fmla="*/ 6267575 w 6868353"/>
                <a:gd name="connsiteY1922" fmla="*/ 2522349 h 6857985"/>
                <a:gd name="connsiteX1923" fmla="*/ 6276395 w 6868353"/>
                <a:gd name="connsiteY1923" fmla="*/ 2545863 h 6857985"/>
                <a:gd name="connsiteX1924" fmla="*/ 6284679 w 6868353"/>
                <a:gd name="connsiteY1924" fmla="*/ 2571403 h 6857985"/>
                <a:gd name="connsiteX1925" fmla="*/ 6300535 w 6868353"/>
                <a:gd name="connsiteY1925" fmla="*/ 2618320 h 6857985"/>
                <a:gd name="connsiteX1926" fmla="*/ 6294051 w 6868353"/>
                <a:gd name="connsiteY1926" fmla="*/ 2633907 h 6857985"/>
                <a:gd name="connsiteX1927" fmla="*/ 6279439 w 6868353"/>
                <a:gd name="connsiteY1927" fmla="*/ 2595966 h 6857985"/>
                <a:gd name="connsiteX1928" fmla="*/ 6291799 w 6868353"/>
                <a:gd name="connsiteY1928" fmla="*/ 2611836 h 6857985"/>
                <a:gd name="connsiteX1929" fmla="*/ 6275589 w 6868353"/>
                <a:gd name="connsiteY1929" fmla="*/ 2553282 h 6857985"/>
                <a:gd name="connsiteX1930" fmla="*/ 6254467 w 6868353"/>
                <a:gd name="connsiteY1930" fmla="*/ 2505091 h 6857985"/>
                <a:gd name="connsiteX1931" fmla="*/ 6255287 w 6868353"/>
                <a:gd name="connsiteY1931" fmla="*/ 2492477 h 6857985"/>
                <a:gd name="connsiteX1932" fmla="*/ 6250799 w 6868353"/>
                <a:gd name="connsiteY1932" fmla="*/ 2489589 h 6857985"/>
                <a:gd name="connsiteX1933" fmla="*/ 6250941 w 6868353"/>
                <a:gd name="connsiteY1933" fmla="*/ 2484072 h 6857985"/>
                <a:gd name="connsiteX1934" fmla="*/ 6607363 w 6868353"/>
                <a:gd name="connsiteY1934" fmla="*/ 2475106 h 6857985"/>
                <a:gd name="connsiteX1935" fmla="*/ 6638139 w 6868353"/>
                <a:gd name="connsiteY1935" fmla="*/ 2555165 h 6857985"/>
                <a:gd name="connsiteX1936" fmla="*/ 6646903 w 6868353"/>
                <a:gd name="connsiteY1936" fmla="*/ 2583026 h 6857985"/>
                <a:gd name="connsiteX1937" fmla="*/ 6653641 w 6868353"/>
                <a:gd name="connsiteY1937" fmla="*/ 2611453 h 6857985"/>
                <a:gd name="connsiteX1938" fmla="*/ 6662079 w 6868353"/>
                <a:gd name="connsiteY1938" fmla="*/ 2663014 h 6857985"/>
                <a:gd name="connsiteX1939" fmla="*/ 6647527 w 6868353"/>
                <a:gd name="connsiteY1939" fmla="*/ 2608353 h 6857985"/>
                <a:gd name="connsiteX1940" fmla="*/ 6642231 w 6868353"/>
                <a:gd name="connsiteY1940" fmla="*/ 2587429 h 6857985"/>
                <a:gd name="connsiteX1941" fmla="*/ 6634063 w 6868353"/>
                <a:gd name="connsiteY1941" fmla="*/ 2570157 h 6857985"/>
                <a:gd name="connsiteX1942" fmla="*/ 6607363 w 6868353"/>
                <a:gd name="connsiteY1942" fmla="*/ 2475106 h 6857985"/>
                <a:gd name="connsiteX1943" fmla="*/ 155105 w 6868353"/>
                <a:gd name="connsiteY1943" fmla="*/ 2463610 h 6857985"/>
                <a:gd name="connsiteX1944" fmla="*/ 133997 w 6868353"/>
                <a:gd name="connsiteY1944" fmla="*/ 2504099 h 6857985"/>
                <a:gd name="connsiteX1945" fmla="*/ 95475 w 6868353"/>
                <a:gd name="connsiteY1945" fmla="*/ 2657833 h 6857985"/>
                <a:gd name="connsiteX1946" fmla="*/ 112945 w 6868353"/>
                <a:gd name="connsiteY1946" fmla="*/ 2576626 h 6857985"/>
                <a:gd name="connsiteX1947" fmla="*/ 136191 w 6868353"/>
                <a:gd name="connsiteY1947" fmla="*/ 2486346 h 6857985"/>
                <a:gd name="connsiteX1948" fmla="*/ 6557883 w 6868353"/>
                <a:gd name="connsiteY1948" fmla="*/ 2421734 h 6857985"/>
                <a:gd name="connsiteX1949" fmla="*/ 6571955 w 6868353"/>
                <a:gd name="connsiteY1949" fmla="*/ 2441709 h 6857985"/>
                <a:gd name="connsiteX1950" fmla="*/ 6591379 w 6868353"/>
                <a:gd name="connsiteY1950" fmla="*/ 2498536 h 6857985"/>
                <a:gd name="connsiteX1951" fmla="*/ 6576967 w 6868353"/>
                <a:gd name="connsiteY1951" fmla="*/ 2475262 h 6857985"/>
                <a:gd name="connsiteX1952" fmla="*/ 6557883 w 6868353"/>
                <a:gd name="connsiteY1952" fmla="*/ 2421734 h 6857985"/>
                <a:gd name="connsiteX1953" fmla="*/ 6548271 w 6868353"/>
                <a:gd name="connsiteY1953" fmla="*/ 2421507 h 6857985"/>
                <a:gd name="connsiteX1954" fmla="*/ 6572337 w 6868353"/>
                <a:gd name="connsiteY1954" fmla="*/ 2490480 h 6857985"/>
                <a:gd name="connsiteX1955" fmla="*/ 6596277 w 6868353"/>
                <a:gd name="connsiteY1955" fmla="*/ 2560686 h 6857985"/>
                <a:gd name="connsiteX1956" fmla="*/ 6573229 w 6868353"/>
                <a:gd name="connsiteY1956" fmla="*/ 2508418 h 6857985"/>
                <a:gd name="connsiteX1957" fmla="*/ 6548271 w 6868353"/>
                <a:gd name="connsiteY1957" fmla="*/ 2421507 h 6857985"/>
                <a:gd name="connsiteX1958" fmla="*/ 356916 w 6868353"/>
                <a:gd name="connsiteY1958" fmla="*/ 2414819 h 6857985"/>
                <a:gd name="connsiteX1959" fmla="*/ 350417 w 6868353"/>
                <a:gd name="connsiteY1959" fmla="*/ 2420714 h 6857985"/>
                <a:gd name="connsiteX1960" fmla="*/ 333698 w 6868353"/>
                <a:gd name="connsiteY1960" fmla="*/ 2476224 h 6857985"/>
                <a:gd name="connsiteX1961" fmla="*/ 331121 w 6868353"/>
                <a:gd name="connsiteY1961" fmla="*/ 2464587 h 6857985"/>
                <a:gd name="connsiteX1962" fmla="*/ 336487 w 6868353"/>
                <a:gd name="connsiteY1962" fmla="*/ 2436541 h 6857985"/>
                <a:gd name="connsiteX1963" fmla="*/ 321310 w 6868353"/>
                <a:gd name="connsiteY1963" fmla="*/ 2446664 h 6857985"/>
                <a:gd name="connsiteX1964" fmla="*/ 313198 w 6868353"/>
                <a:gd name="connsiteY1964" fmla="*/ 2514392 h 6857985"/>
                <a:gd name="connsiteX1965" fmla="*/ 353518 w 6868353"/>
                <a:gd name="connsiteY1965" fmla="*/ 2460863 h 6857985"/>
                <a:gd name="connsiteX1966" fmla="*/ 366868 w 6868353"/>
                <a:gd name="connsiteY1966" fmla="*/ 2416636 h 6857985"/>
                <a:gd name="connsiteX1967" fmla="*/ 356916 w 6868353"/>
                <a:gd name="connsiteY1967" fmla="*/ 2414819 h 6857985"/>
                <a:gd name="connsiteX1968" fmla="*/ 6306635 w 6868353"/>
                <a:gd name="connsiteY1968" fmla="*/ 2414188 h 6857985"/>
                <a:gd name="connsiteX1969" fmla="*/ 6328099 w 6868353"/>
                <a:gd name="connsiteY1969" fmla="*/ 2455683 h 6857985"/>
                <a:gd name="connsiteX1970" fmla="*/ 6336211 w 6868353"/>
                <a:gd name="connsiteY1970" fmla="*/ 2481250 h 6857985"/>
                <a:gd name="connsiteX1971" fmla="*/ 6327787 w 6868353"/>
                <a:gd name="connsiteY1971" fmla="*/ 2462096 h 6857985"/>
                <a:gd name="connsiteX1972" fmla="*/ 6341051 w 6868353"/>
                <a:gd name="connsiteY1972" fmla="*/ 2518342 h 6857985"/>
                <a:gd name="connsiteX1973" fmla="*/ 6356157 w 6868353"/>
                <a:gd name="connsiteY1973" fmla="*/ 2535883 h 6857985"/>
                <a:gd name="connsiteX1974" fmla="*/ 6376727 w 6868353"/>
                <a:gd name="connsiteY1974" fmla="*/ 2613761 h 6857985"/>
                <a:gd name="connsiteX1975" fmla="*/ 6387501 w 6868353"/>
                <a:gd name="connsiteY1975" fmla="*/ 2601260 h 6857985"/>
                <a:gd name="connsiteX1976" fmla="*/ 6393675 w 6868353"/>
                <a:gd name="connsiteY1976" fmla="*/ 2633723 h 6857985"/>
                <a:gd name="connsiteX1977" fmla="*/ 6384187 w 6868353"/>
                <a:gd name="connsiteY1977" fmla="*/ 2633327 h 6857985"/>
                <a:gd name="connsiteX1978" fmla="*/ 6393461 w 6868353"/>
                <a:gd name="connsiteY1978" fmla="*/ 2675642 h 6857985"/>
                <a:gd name="connsiteX1979" fmla="*/ 6411695 w 6868353"/>
                <a:gd name="connsiteY1979" fmla="*/ 2712352 h 6857985"/>
                <a:gd name="connsiteX1980" fmla="*/ 6418507 w 6868353"/>
                <a:gd name="connsiteY1980" fmla="*/ 2761209 h 6857985"/>
                <a:gd name="connsiteX1981" fmla="*/ 6433471 w 6868353"/>
                <a:gd name="connsiteY1981" fmla="*/ 2788333 h 6857985"/>
                <a:gd name="connsiteX1982" fmla="*/ 6426249 w 6868353"/>
                <a:gd name="connsiteY1982" fmla="*/ 2803707 h 6857985"/>
                <a:gd name="connsiteX1983" fmla="*/ 6401827 w 6868353"/>
                <a:gd name="connsiteY1983" fmla="*/ 2712960 h 6857985"/>
                <a:gd name="connsiteX1984" fmla="*/ 6387161 w 6868353"/>
                <a:gd name="connsiteY1984" fmla="*/ 2661895 h 6857985"/>
                <a:gd name="connsiteX1985" fmla="*/ 6369523 w 6868353"/>
                <a:gd name="connsiteY1985" fmla="*/ 2610066 h 6857985"/>
                <a:gd name="connsiteX1986" fmla="*/ 6351825 w 6868353"/>
                <a:gd name="connsiteY1986" fmla="*/ 2558506 h 6857985"/>
                <a:gd name="connsiteX1987" fmla="*/ 6334171 w 6868353"/>
                <a:gd name="connsiteY1987" fmla="*/ 2509168 h 6857985"/>
                <a:gd name="connsiteX1988" fmla="*/ 6301427 w 6868353"/>
                <a:gd name="connsiteY1988" fmla="*/ 2424112 h 6857985"/>
                <a:gd name="connsiteX1989" fmla="*/ 6306635 w 6868353"/>
                <a:gd name="connsiteY1989" fmla="*/ 2414188 h 6857985"/>
                <a:gd name="connsiteX1990" fmla="*/ 324312 w 6868353"/>
                <a:gd name="connsiteY1990" fmla="*/ 2406599 h 6857985"/>
                <a:gd name="connsiteX1991" fmla="*/ 303118 w 6868353"/>
                <a:gd name="connsiteY1991" fmla="*/ 2416325 h 6857985"/>
                <a:gd name="connsiteX1992" fmla="*/ 294228 w 6868353"/>
                <a:gd name="connsiteY1992" fmla="*/ 2455866 h 6857985"/>
                <a:gd name="connsiteX1993" fmla="*/ 324312 w 6868353"/>
                <a:gd name="connsiteY1993" fmla="*/ 2406599 h 6857985"/>
                <a:gd name="connsiteX1994" fmla="*/ 6355187 w 6868353"/>
                <a:gd name="connsiteY1994" fmla="*/ 2402590 h 6857985"/>
                <a:gd name="connsiteX1995" fmla="*/ 6363447 w 6868353"/>
                <a:gd name="connsiteY1995" fmla="*/ 2405948 h 6857985"/>
                <a:gd name="connsiteX1996" fmla="*/ 6375425 w 6868353"/>
                <a:gd name="connsiteY1996" fmla="*/ 2454762 h 6857985"/>
                <a:gd name="connsiteX1997" fmla="*/ 6392187 w 6868353"/>
                <a:gd name="connsiteY1997" fmla="*/ 2500334 h 6857985"/>
                <a:gd name="connsiteX1998" fmla="*/ 6405579 w 6868353"/>
                <a:gd name="connsiteY1998" fmla="*/ 2510229 h 6857985"/>
                <a:gd name="connsiteX1999" fmla="*/ 6413239 w 6868353"/>
                <a:gd name="connsiteY1999" fmla="*/ 2530092 h 6857985"/>
                <a:gd name="connsiteX2000" fmla="*/ 6414641 w 6868353"/>
                <a:gd name="connsiteY2000" fmla="*/ 2566249 h 6857985"/>
                <a:gd name="connsiteX2001" fmla="*/ 6420275 w 6868353"/>
                <a:gd name="connsiteY2001" fmla="*/ 2556594 h 6857985"/>
                <a:gd name="connsiteX2002" fmla="*/ 6420997 w 6868353"/>
                <a:gd name="connsiteY2002" fmla="*/ 2599165 h 6857985"/>
                <a:gd name="connsiteX2003" fmla="*/ 6404363 w 6868353"/>
                <a:gd name="connsiteY2003" fmla="*/ 2537935 h 6857985"/>
                <a:gd name="connsiteX2004" fmla="*/ 6391295 w 6868353"/>
                <a:gd name="connsiteY2004" fmla="*/ 2501650 h 6857985"/>
                <a:gd name="connsiteX2005" fmla="*/ 6376615 w 6868353"/>
                <a:gd name="connsiteY2005" fmla="*/ 2466866 h 6857985"/>
                <a:gd name="connsiteX2006" fmla="*/ 6355187 w 6868353"/>
                <a:gd name="connsiteY2006" fmla="*/ 2402590 h 6857985"/>
                <a:gd name="connsiteX2007" fmla="*/ 6456541 w 6868353"/>
                <a:gd name="connsiteY2007" fmla="*/ 2384998 h 6857985"/>
                <a:gd name="connsiteX2008" fmla="*/ 6494587 w 6868353"/>
                <a:gd name="connsiteY2008" fmla="*/ 2451350 h 6857985"/>
                <a:gd name="connsiteX2009" fmla="*/ 6498593 w 6868353"/>
                <a:gd name="connsiteY2009" fmla="*/ 2475318 h 6857985"/>
                <a:gd name="connsiteX2010" fmla="*/ 6496539 w 6868353"/>
                <a:gd name="connsiteY2010" fmla="*/ 2495265 h 6857985"/>
                <a:gd name="connsiteX2011" fmla="*/ 6509423 w 6868353"/>
                <a:gd name="connsiteY2011" fmla="*/ 2512551 h 6857985"/>
                <a:gd name="connsiteX2012" fmla="*/ 6489135 w 6868353"/>
                <a:gd name="connsiteY2012" fmla="*/ 2481759 h 6857985"/>
                <a:gd name="connsiteX2013" fmla="*/ 6485469 w 6868353"/>
                <a:gd name="connsiteY2013" fmla="*/ 2470533 h 6857985"/>
                <a:gd name="connsiteX2014" fmla="*/ 6481151 w 6868353"/>
                <a:gd name="connsiteY2014" fmla="*/ 2458881 h 6857985"/>
                <a:gd name="connsiteX2015" fmla="*/ 6472119 w 6868353"/>
                <a:gd name="connsiteY2015" fmla="*/ 2435097 h 6857985"/>
                <a:gd name="connsiteX2016" fmla="*/ 6453743 w 6868353"/>
                <a:gd name="connsiteY2016" fmla="*/ 2394268 h 6857985"/>
                <a:gd name="connsiteX2017" fmla="*/ 6456541 w 6868353"/>
                <a:gd name="connsiteY2017" fmla="*/ 2384998 h 6857985"/>
                <a:gd name="connsiteX2018" fmla="*/ 6430611 w 6868353"/>
                <a:gd name="connsiteY2018" fmla="*/ 2377818 h 6857985"/>
                <a:gd name="connsiteX2019" fmla="*/ 6470561 w 6868353"/>
                <a:gd name="connsiteY2019" fmla="*/ 2480641 h 6857985"/>
                <a:gd name="connsiteX2020" fmla="*/ 6502343 w 6868353"/>
                <a:gd name="connsiteY2020" fmla="*/ 2576202 h 6857985"/>
                <a:gd name="connsiteX2021" fmla="*/ 6518059 w 6868353"/>
                <a:gd name="connsiteY2021" fmla="*/ 2623983 h 6857985"/>
                <a:gd name="connsiteX2022" fmla="*/ 6532259 w 6868353"/>
                <a:gd name="connsiteY2022" fmla="*/ 2674185 h 6857985"/>
                <a:gd name="connsiteX2023" fmla="*/ 6547419 w 6868353"/>
                <a:gd name="connsiteY2023" fmla="*/ 2727542 h 6857985"/>
                <a:gd name="connsiteX2024" fmla="*/ 6555491 w 6868353"/>
                <a:gd name="connsiteY2024" fmla="*/ 2755829 h 6857985"/>
                <a:gd name="connsiteX2025" fmla="*/ 6563447 w 6868353"/>
                <a:gd name="connsiteY2025" fmla="*/ 2785558 h 6857985"/>
                <a:gd name="connsiteX2026" fmla="*/ 6552419 w 6868353"/>
                <a:gd name="connsiteY2026" fmla="*/ 2768654 h 6857985"/>
                <a:gd name="connsiteX2027" fmla="*/ 6538755 w 6868353"/>
                <a:gd name="connsiteY2027" fmla="*/ 2717930 h 6857985"/>
                <a:gd name="connsiteX2028" fmla="*/ 6513359 w 6868353"/>
                <a:gd name="connsiteY2028" fmla="*/ 2629957 h 6857985"/>
                <a:gd name="connsiteX2029" fmla="*/ 6473507 w 6868353"/>
                <a:gd name="connsiteY2029" fmla="*/ 2505869 h 6857985"/>
                <a:gd name="connsiteX2030" fmla="*/ 6461415 w 6868353"/>
                <a:gd name="connsiteY2030" fmla="*/ 2474087 h 6857985"/>
                <a:gd name="connsiteX2031" fmla="*/ 6449099 w 6868353"/>
                <a:gd name="connsiteY2031" fmla="*/ 2442403 h 6857985"/>
                <a:gd name="connsiteX2032" fmla="*/ 6430611 w 6868353"/>
                <a:gd name="connsiteY2032" fmla="*/ 2377818 h 6857985"/>
                <a:gd name="connsiteX2033" fmla="*/ 6327405 w 6868353"/>
                <a:gd name="connsiteY2033" fmla="*/ 2361226 h 6857985"/>
                <a:gd name="connsiteX2034" fmla="*/ 6376375 w 6868353"/>
                <a:gd name="connsiteY2034" fmla="*/ 2492463 h 6857985"/>
                <a:gd name="connsiteX2035" fmla="*/ 6382801 w 6868353"/>
                <a:gd name="connsiteY2035" fmla="*/ 2509211 h 6857985"/>
                <a:gd name="connsiteX2036" fmla="*/ 6388563 w 6868353"/>
                <a:gd name="connsiteY2036" fmla="*/ 2526242 h 6857985"/>
                <a:gd name="connsiteX2037" fmla="*/ 6400115 w 6868353"/>
                <a:gd name="connsiteY2037" fmla="*/ 2560361 h 6857985"/>
                <a:gd name="connsiteX2038" fmla="*/ 6422839 w 6868353"/>
                <a:gd name="connsiteY2038" fmla="*/ 2628470 h 6857985"/>
                <a:gd name="connsiteX2039" fmla="*/ 6403839 w 6868353"/>
                <a:gd name="connsiteY2039" fmla="*/ 2627608 h 6857985"/>
                <a:gd name="connsiteX2040" fmla="*/ 6407067 w 6868353"/>
                <a:gd name="connsiteY2040" fmla="*/ 2595399 h 6857985"/>
                <a:gd name="connsiteX2041" fmla="*/ 6372779 w 6868353"/>
                <a:gd name="connsiteY2041" fmla="*/ 2506747 h 6857985"/>
                <a:gd name="connsiteX2042" fmla="*/ 6348271 w 6868353"/>
                <a:gd name="connsiteY2042" fmla="*/ 2429237 h 6857985"/>
                <a:gd name="connsiteX2043" fmla="*/ 6347323 w 6868353"/>
                <a:gd name="connsiteY2043" fmla="*/ 2448774 h 6857985"/>
                <a:gd name="connsiteX2044" fmla="*/ 6327405 w 6868353"/>
                <a:gd name="connsiteY2044" fmla="*/ 2361226 h 6857985"/>
                <a:gd name="connsiteX2045" fmla="*/ 314571 w 6868353"/>
                <a:gd name="connsiteY2045" fmla="*/ 2353991 h 6857985"/>
                <a:gd name="connsiteX2046" fmla="*/ 297654 w 6868353"/>
                <a:gd name="connsiteY2046" fmla="*/ 2373910 h 6857985"/>
                <a:gd name="connsiteX2047" fmla="*/ 291693 w 6868353"/>
                <a:gd name="connsiteY2047" fmla="*/ 2378709 h 6857985"/>
                <a:gd name="connsiteX2048" fmla="*/ 281656 w 6868353"/>
                <a:gd name="connsiteY2048" fmla="*/ 2396816 h 6857985"/>
                <a:gd name="connsiteX2049" fmla="*/ 294511 w 6868353"/>
                <a:gd name="connsiteY2049" fmla="*/ 2390786 h 6857985"/>
                <a:gd name="connsiteX2050" fmla="*/ 314571 w 6868353"/>
                <a:gd name="connsiteY2050" fmla="*/ 2353991 h 6857985"/>
                <a:gd name="connsiteX2051" fmla="*/ 1239536 w 6868353"/>
                <a:gd name="connsiteY2051" fmla="*/ 2345612 h 6857985"/>
                <a:gd name="connsiteX2052" fmla="*/ 1216366 w 6868353"/>
                <a:gd name="connsiteY2052" fmla="*/ 2398021 h 6857985"/>
                <a:gd name="connsiteX2053" fmla="*/ 1232746 w 6868353"/>
                <a:gd name="connsiteY2053" fmla="*/ 2347848 h 6857985"/>
                <a:gd name="connsiteX2054" fmla="*/ 1239536 w 6868353"/>
                <a:gd name="connsiteY2054" fmla="*/ 2345612 h 6857985"/>
                <a:gd name="connsiteX2055" fmla="*/ 1113486 w 6868353"/>
                <a:gd name="connsiteY2055" fmla="*/ 2336041 h 6857985"/>
                <a:gd name="connsiteX2056" fmla="*/ 1097602 w 6868353"/>
                <a:gd name="connsiteY2056" fmla="*/ 2379050 h 6857985"/>
                <a:gd name="connsiteX2057" fmla="*/ 1088754 w 6868353"/>
                <a:gd name="connsiteY2057" fmla="*/ 2398969 h 6857985"/>
                <a:gd name="connsiteX2058" fmla="*/ 1081180 w 6868353"/>
                <a:gd name="connsiteY2058" fmla="*/ 2418732 h 6857985"/>
                <a:gd name="connsiteX2059" fmla="*/ 1071496 w 6868353"/>
                <a:gd name="connsiteY2059" fmla="*/ 2447924 h 6857985"/>
                <a:gd name="connsiteX2060" fmla="*/ 1051209 w 6868353"/>
                <a:gd name="connsiteY2060" fmla="*/ 2493610 h 6857985"/>
                <a:gd name="connsiteX2061" fmla="*/ 1037915 w 6868353"/>
                <a:gd name="connsiteY2061" fmla="*/ 2526086 h 6857985"/>
                <a:gd name="connsiteX2062" fmla="*/ 1026335 w 6868353"/>
                <a:gd name="connsiteY2062" fmla="*/ 2558520 h 6857985"/>
                <a:gd name="connsiteX2063" fmla="*/ 1017232 w 6868353"/>
                <a:gd name="connsiteY2063" fmla="*/ 2576231 h 6857985"/>
                <a:gd name="connsiteX2064" fmla="*/ 1038227 w 6868353"/>
                <a:gd name="connsiteY2064" fmla="*/ 2515355 h 6857985"/>
                <a:gd name="connsiteX2065" fmla="*/ 1072629 w 6868353"/>
                <a:gd name="connsiteY2065" fmla="*/ 2429364 h 6857985"/>
                <a:gd name="connsiteX2066" fmla="*/ 1113486 w 6868353"/>
                <a:gd name="connsiteY2066" fmla="*/ 2336041 h 6857985"/>
                <a:gd name="connsiteX2067" fmla="*/ 6555179 w 6868353"/>
                <a:gd name="connsiteY2067" fmla="*/ 2335502 h 6857985"/>
                <a:gd name="connsiteX2068" fmla="*/ 6580479 w 6868353"/>
                <a:gd name="connsiteY2068" fmla="*/ 2387799 h 6857985"/>
                <a:gd name="connsiteX2069" fmla="*/ 6593971 w 6868353"/>
                <a:gd name="connsiteY2069" fmla="*/ 2425740 h 6857985"/>
                <a:gd name="connsiteX2070" fmla="*/ 6603723 w 6868353"/>
                <a:gd name="connsiteY2070" fmla="*/ 2457537 h 6857985"/>
                <a:gd name="connsiteX2071" fmla="*/ 6559313 w 6868353"/>
                <a:gd name="connsiteY2071" fmla="*/ 2366733 h 6857985"/>
                <a:gd name="connsiteX2072" fmla="*/ 6555179 w 6868353"/>
                <a:gd name="connsiteY2072" fmla="*/ 2335502 h 6857985"/>
                <a:gd name="connsiteX2073" fmla="*/ 6569903 w 6868353"/>
                <a:gd name="connsiteY2073" fmla="*/ 2311152 h 6857985"/>
                <a:gd name="connsiteX2074" fmla="*/ 6584017 w 6868353"/>
                <a:gd name="connsiteY2074" fmla="*/ 2321487 h 6857985"/>
                <a:gd name="connsiteX2075" fmla="*/ 6592709 w 6868353"/>
                <a:gd name="connsiteY2075" fmla="*/ 2370470 h 6857985"/>
                <a:gd name="connsiteX2076" fmla="*/ 6611793 w 6868353"/>
                <a:gd name="connsiteY2076" fmla="*/ 2417217 h 6857985"/>
                <a:gd name="connsiteX2077" fmla="*/ 6625767 w 6868353"/>
                <a:gd name="connsiteY2077" fmla="*/ 2460354 h 6857985"/>
                <a:gd name="connsiteX2078" fmla="*/ 6664331 w 6868353"/>
                <a:gd name="connsiteY2078" fmla="*/ 2551441 h 6857985"/>
                <a:gd name="connsiteX2079" fmla="*/ 6633581 w 6868353"/>
                <a:gd name="connsiteY2079" fmla="*/ 2437632 h 6857985"/>
                <a:gd name="connsiteX2080" fmla="*/ 6677949 w 6868353"/>
                <a:gd name="connsiteY2080" fmla="*/ 2562951 h 6857985"/>
                <a:gd name="connsiteX2081" fmla="*/ 6678063 w 6868353"/>
                <a:gd name="connsiteY2081" fmla="*/ 2577901 h 6857985"/>
                <a:gd name="connsiteX2082" fmla="*/ 6671027 w 6868353"/>
                <a:gd name="connsiteY2082" fmla="*/ 2573342 h 6857985"/>
                <a:gd name="connsiteX2083" fmla="*/ 6657719 w 6868353"/>
                <a:gd name="connsiteY2083" fmla="*/ 2575211 h 6857985"/>
                <a:gd name="connsiteX2084" fmla="*/ 6624563 w 6868353"/>
                <a:gd name="connsiteY2084" fmla="*/ 2470788 h 6857985"/>
                <a:gd name="connsiteX2085" fmla="*/ 6613435 w 6868353"/>
                <a:gd name="connsiteY2085" fmla="*/ 2441115 h 6857985"/>
                <a:gd name="connsiteX2086" fmla="*/ 6607461 w 6868353"/>
                <a:gd name="connsiteY2086" fmla="*/ 2424310 h 6857985"/>
                <a:gd name="connsiteX2087" fmla="*/ 6600567 w 6868353"/>
                <a:gd name="connsiteY2087" fmla="*/ 2406076 h 6857985"/>
                <a:gd name="connsiteX2088" fmla="*/ 6569903 w 6868353"/>
                <a:gd name="connsiteY2088" fmla="*/ 2311152 h 6857985"/>
                <a:gd name="connsiteX2089" fmla="*/ 6309203 w 6868353"/>
                <a:gd name="connsiteY2089" fmla="*/ 2299291 h 6857985"/>
                <a:gd name="connsiteX2090" fmla="*/ 6341747 w 6868353"/>
                <a:gd name="connsiteY2090" fmla="*/ 2350906 h 6857985"/>
                <a:gd name="connsiteX2091" fmla="*/ 6346275 w 6868353"/>
                <a:gd name="connsiteY2091" fmla="*/ 2376926 h 6857985"/>
                <a:gd name="connsiteX2092" fmla="*/ 6340883 w 6868353"/>
                <a:gd name="connsiteY2092" fmla="*/ 2383736 h 6857985"/>
                <a:gd name="connsiteX2093" fmla="*/ 6326541 w 6868353"/>
                <a:gd name="connsiteY2093" fmla="*/ 2339778 h 6857985"/>
                <a:gd name="connsiteX2094" fmla="*/ 6308505 w 6868353"/>
                <a:gd name="connsiteY2094" fmla="*/ 2303805 h 6857985"/>
                <a:gd name="connsiteX2095" fmla="*/ 6309203 w 6868353"/>
                <a:gd name="connsiteY2095" fmla="*/ 2299291 h 6857985"/>
                <a:gd name="connsiteX2096" fmla="*/ 340097 w 6868353"/>
                <a:gd name="connsiteY2096" fmla="*/ 2299175 h 6857985"/>
                <a:gd name="connsiteX2097" fmla="*/ 319441 w 6868353"/>
                <a:gd name="connsiteY2097" fmla="*/ 2313898 h 6857985"/>
                <a:gd name="connsiteX2098" fmla="*/ 317502 w 6868353"/>
                <a:gd name="connsiteY2098" fmla="*/ 2336932 h 6857985"/>
                <a:gd name="connsiteX2099" fmla="*/ 316497 w 6868353"/>
                <a:gd name="connsiteY2099" fmla="*/ 2330972 h 6857985"/>
                <a:gd name="connsiteX2100" fmla="*/ 340097 w 6868353"/>
                <a:gd name="connsiteY2100" fmla="*/ 2299175 h 6857985"/>
                <a:gd name="connsiteX2101" fmla="*/ 1314787 w 6868353"/>
                <a:gd name="connsiteY2101" fmla="*/ 2269403 h 6857985"/>
                <a:gd name="connsiteX2102" fmla="*/ 1298761 w 6868353"/>
                <a:gd name="connsiteY2102" fmla="*/ 2300662 h 6857985"/>
                <a:gd name="connsiteX2103" fmla="*/ 1314787 w 6868353"/>
                <a:gd name="connsiteY2103" fmla="*/ 2269403 h 6857985"/>
                <a:gd name="connsiteX2104" fmla="*/ 270245 w 6868353"/>
                <a:gd name="connsiteY2104" fmla="*/ 2260979 h 6857985"/>
                <a:gd name="connsiteX2105" fmla="*/ 246150 w 6868353"/>
                <a:gd name="connsiteY2105" fmla="*/ 2329033 h 6857985"/>
                <a:gd name="connsiteX2106" fmla="*/ 247240 w 6868353"/>
                <a:gd name="connsiteY2106" fmla="*/ 2299699 h 6857985"/>
                <a:gd name="connsiteX2107" fmla="*/ 260265 w 6868353"/>
                <a:gd name="connsiteY2107" fmla="*/ 2271625 h 6857985"/>
                <a:gd name="connsiteX2108" fmla="*/ 270245 w 6868353"/>
                <a:gd name="connsiteY2108" fmla="*/ 2260979 h 6857985"/>
                <a:gd name="connsiteX2109" fmla="*/ 6138435 w 6868353"/>
                <a:gd name="connsiteY2109" fmla="*/ 2242660 h 6857985"/>
                <a:gd name="connsiteX2110" fmla="*/ 6151883 w 6868353"/>
                <a:gd name="connsiteY2110" fmla="*/ 2254240 h 6857985"/>
                <a:gd name="connsiteX2111" fmla="*/ 6160251 w 6868353"/>
                <a:gd name="connsiteY2111" fmla="*/ 2270294 h 6857985"/>
                <a:gd name="connsiteX2112" fmla="*/ 6169113 w 6868353"/>
                <a:gd name="connsiteY2112" fmla="*/ 2290794 h 6857985"/>
                <a:gd name="connsiteX2113" fmla="*/ 6208967 w 6868353"/>
                <a:gd name="connsiteY2113" fmla="*/ 2377974 h 6857985"/>
                <a:gd name="connsiteX2114" fmla="*/ 6195177 w 6868353"/>
                <a:gd name="connsiteY2114" fmla="*/ 2357021 h 6857985"/>
                <a:gd name="connsiteX2115" fmla="*/ 6222599 w 6868353"/>
                <a:gd name="connsiteY2115" fmla="*/ 2411752 h 6857985"/>
                <a:gd name="connsiteX2116" fmla="*/ 6213369 w 6868353"/>
                <a:gd name="connsiteY2116" fmla="*/ 2399747 h 6857985"/>
                <a:gd name="connsiteX2117" fmla="*/ 6217687 w 6868353"/>
                <a:gd name="connsiteY2117" fmla="*/ 2418350 h 6857985"/>
                <a:gd name="connsiteX2118" fmla="*/ 6225671 w 6868353"/>
                <a:gd name="connsiteY2118" fmla="*/ 2440010 h 6857985"/>
                <a:gd name="connsiteX2119" fmla="*/ 6214827 w 6868353"/>
                <a:gd name="connsiteY2119" fmla="*/ 2418590 h 6857985"/>
                <a:gd name="connsiteX2120" fmla="*/ 6199721 w 6868353"/>
                <a:gd name="connsiteY2120" fmla="*/ 2387473 h 6857985"/>
                <a:gd name="connsiteX2121" fmla="*/ 6170119 w 6868353"/>
                <a:gd name="connsiteY2121" fmla="*/ 2321104 h 6857985"/>
                <a:gd name="connsiteX2122" fmla="*/ 6190533 w 6868353"/>
                <a:gd name="connsiteY2122" fmla="*/ 2354232 h 6857985"/>
                <a:gd name="connsiteX2123" fmla="*/ 6138435 w 6868353"/>
                <a:gd name="connsiteY2123" fmla="*/ 2242660 h 6857985"/>
                <a:gd name="connsiteX2124" fmla="*/ 6257383 w 6868353"/>
                <a:gd name="connsiteY2124" fmla="*/ 2237727 h 6857985"/>
                <a:gd name="connsiteX2125" fmla="*/ 6275307 w 6868353"/>
                <a:gd name="connsiteY2125" fmla="*/ 2250644 h 6857985"/>
                <a:gd name="connsiteX2126" fmla="*/ 6322633 w 6868353"/>
                <a:gd name="connsiteY2126" fmla="*/ 2364722 h 6857985"/>
                <a:gd name="connsiteX2127" fmla="*/ 6294305 w 6868353"/>
                <a:gd name="connsiteY2127" fmla="*/ 2320977 h 6857985"/>
                <a:gd name="connsiteX2128" fmla="*/ 6289605 w 6868353"/>
                <a:gd name="connsiteY2128" fmla="*/ 2292110 h 6857985"/>
                <a:gd name="connsiteX2129" fmla="*/ 6261263 w 6868353"/>
                <a:gd name="connsiteY2129" fmla="*/ 2261587 h 6857985"/>
                <a:gd name="connsiteX2130" fmla="*/ 6257383 w 6868353"/>
                <a:gd name="connsiteY2130" fmla="*/ 2237727 h 6857985"/>
                <a:gd name="connsiteX2131" fmla="*/ 6511915 w 6868353"/>
                <a:gd name="connsiteY2131" fmla="*/ 2229041 h 6857985"/>
                <a:gd name="connsiteX2132" fmla="*/ 6523239 w 6868353"/>
                <a:gd name="connsiteY2132" fmla="*/ 2248691 h 6857985"/>
                <a:gd name="connsiteX2133" fmla="*/ 6541643 w 6868353"/>
                <a:gd name="connsiteY2133" fmla="*/ 2290355 h 6857985"/>
                <a:gd name="connsiteX2134" fmla="*/ 6512565 w 6868353"/>
                <a:gd name="connsiteY2134" fmla="*/ 2256633 h 6857985"/>
                <a:gd name="connsiteX2135" fmla="*/ 6527487 w 6868353"/>
                <a:gd name="connsiteY2135" fmla="*/ 2280346 h 6857985"/>
                <a:gd name="connsiteX2136" fmla="*/ 6511915 w 6868353"/>
                <a:gd name="connsiteY2136" fmla="*/ 2229041 h 6857985"/>
                <a:gd name="connsiteX2137" fmla="*/ 395318 w 6868353"/>
                <a:gd name="connsiteY2137" fmla="*/ 2223013 h 6857985"/>
                <a:gd name="connsiteX2138" fmla="*/ 387594 w 6868353"/>
                <a:gd name="connsiteY2138" fmla="*/ 2236374 h 6857985"/>
                <a:gd name="connsiteX2139" fmla="*/ 362734 w 6868353"/>
                <a:gd name="connsiteY2139" fmla="*/ 2296315 h 6857985"/>
                <a:gd name="connsiteX2140" fmla="*/ 380402 w 6868353"/>
                <a:gd name="connsiteY2140" fmla="*/ 2264037 h 6857985"/>
                <a:gd name="connsiteX2141" fmla="*/ 373508 w 6868353"/>
                <a:gd name="connsiteY2141" fmla="*/ 2292082 h 6857985"/>
                <a:gd name="connsiteX2142" fmla="*/ 389222 w 6868353"/>
                <a:gd name="connsiteY2142" fmla="*/ 2248096 h 6857985"/>
                <a:gd name="connsiteX2143" fmla="*/ 387849 w 6868353"/>
                <a:gd name="connsiteY2143" fmla="*/ 2237832 h 6857985"/>
                <a:gd name="connsiteX2144" fmla="*/ 395318 w 6868353"/>
                <a:gd name="connsiteY2144" fmla="*/ 2223013 h 6857985"/>
                <a:gd name="connsiteX2145" fmla="*/ 6222231 w 6868353"/>
                <a:gd name="connsiteY2145" fmla="*/ 2213595 h 6857985"/>
                <a:gd name="connsiteX2146" fmla="*/ 6228375 w 6868353"/>
                <a:gd name="connsiteY2146" fmla="*/ 2248337 h 6857985"/>
                <a:gd name="connsiteX2147" fmla="*/ 6289463 w 6868353"/>
                <a:gd name="connsiteY2147" fmla="*/ 2363392 h 6857985"/>
                <a:gd name="connsiteX2148" fmla="*/ 6293967 w 6868353"/>
                <a:gd name="connsiteY2148" fmla="*/ 2380777 h 6857985"/>
                <a:gd name="connsiteX2149" fmla="*/ 6302361 w 6868353"/>
                <a:gd name="connsiteY2149" fmla="*/ 2404575 h 6857985"/>
                <a:gd name="connsiteX2150" fmla="*/ 6297235 w 6868353"/>
                <a:gd name="connsiteY2150" fmla="*/ 2414683 h 6857985"/>
                <a:gd name="connsiteX2151" fmla="*/ 6286447 w 6868353"/>
                <a:gd name="connsiteY2151" fmla="*/ 2383636 h 6857985"/>
                <a:gd name="connsiteX2152" fmla="*/ 6276311 w 6868353"/>
                <a:gd name="connsiteY2152" fmla="*/ 2359314 h 6857985"/>
                <a:gd name="connsiteX2153" fmla="*/ 6258843 w 6868353"/>
                <a:gd name="connsiteY2153" fmla="*/ 2320963 h 6857985"/>
                <a:gd name="connsiteX2154" fmla="*/ 6240225 w 6868353"/>
                <a:gd name="connsiteY2154" fmla="*/ 2282413 h 6857985"/>
                <a:gd name="connsiteX2155" fmla="*/ 6228617 w 6868353"/>
                <a:gd name="connsiteY2155" fmla="*/ 2257836 h 6857985"/>
                <a:gd name="connsiteX2156" fmla="*/ 6213355 w 6868353"/>
                <a:gd name="connsiteY2156" fmla="*/ 2227469 h 6857985"/>
                <a:gd name="connsiteX2157" fmla="*/ 6222231 w 6868353"/>
                <a:gd name="connsiteY2157" fmla="*/ 2213595 h 6857985"/>
                <a:gd name="connsiteX2158" fmla="*/ 6523549 w 6868353"/>
                <a:gd name="connsiteY2158" fmla="*/ 2206610 h 6857985"/>
                <a:gd name="connsiteX2159" fmla="*/ 6544263 w 6868353"/>
                <a:gd name="connsiteY2159" fmla="*/ 2245364 h 6857985"/>
                <a:gd name="connsiteX2160" fmla="*/ 6565031 w 6868353"/>
                <a:gd name="connsiteY2160" fmla="*/ 2314522 h 6857985"/>
                <a:gd name="connsiteX2161" fmla="*/ 6556127 w 6868353"/>
                <a:gd name="connsiteY2161" fmla="*/ 2288572 h 6857985"/>
                <a:gd name="connsiteX2162" fmla="*/ 6550663 w 6868353"/>
                <a:gd name="connsiteY2162" fmla="*/ 2274868 h 6857985"/>
                <a:gd name="connsiteX2163" fmla="*/ 6544335 w 6868353"/>
                <a:gd name="connsiteY2163" fmla="*/ 2261163 h 6857985"/>
                <a:gd name="connsiteX2164" fmla="*/ 6520863 w 6868353"/>
                <a:gd name="connsiteY2164" fmla="*/ 2207805 h 6857985"/>
                <a:gd name="connsiteX2165" fmla="*/ 6523549 w 6868353"/>
                <a:gd name="connsiteY2165" fmla="*/ 2206610 h 6857985"/>
                <a:gd name="connsiteX2166" fmla="*/ 440513 w 6868353"/>
                <a:gd name="connsiteY2166" fmla="*/ 2199055 h 6857985"/>
                <a:gd name="connsiteX2167" fmla="*/ 413700 w 6868353"/>
                <a:gd name="connsiteY2167" fmla="*/ 2257454 h 6857985"/>
                <a:gd name="connsiteX2168" fmla="*/ 406168 w 6868353"/>
                <a:gd name="connsiteY2168" fmla="*/ 2244910 h 6857985"/>
                <a:gd name="connsiteX2169" fmla="*/ 378576 w 6868353"/>
                <a:gd name="connsiteY2169" fmla="*/ 2321373 h 6857985"/>
                <a:gd name="connsiteX2170" fmla="*/ 412751 w 6868353"/>
                <a:gd name="connsiteY2170" fmla="*/ 2286009 h 6857985"/>
                <a:gd name="connsiteX2171" fmla="*/ 419476 w 6868353"/>
                <a:gd name="connsiteY2171" fmla="*/ 2263527 h 6857985"/>
                <a:gd name="connsiteX2172" fmla="*/ 428720 w 6868353"/>
                <a:gd name="connsiteY2172" fmla="*/ 2239941 h 6857985"/>
                <a:gd name="connsiteX2173" fmla="*/ 440513 w 6868353"/>
                <a:gd name="connsiteY2173" fmla="*/ 2199055 h 6857985"/>
                <a:gd name="connsiteX2174" fmla="*/ 1251349 w 6868353"/>
                <a:gd name="connsiteY2174" fmla="*/ 2189924 h 6857985"/>
                <a:gd name="connsiteX2175" fmla="*/ 1221166 w 6868353"/>
                <a:gd name="connsiteY2175" fmla="*/ 2250191 h 6857985"/>
                <a:gd name="connsiteX2176" fmla="*/ 1199052 w 6868353"/>
                <a:gd name="connsiteY2176" fmla="*/ 2289293 h 6857985"/>
                <a:gd name="connsiteX2177" fmla="*/ 1188647 w 6868353"/>
                <a:gd name="connsiteY2177" fmla="*/ 2307088 h 6857985"/>
                <a:gd name="connsiteX2178" fmla="*/ 1180365 w 6868353"/>
                <a:gd name="connsiteY2178" fmla="*/ 2322576 h 6857985"/>
                <a:gd name="connsiteX2179" fmla="*/ 1185646 w 6868353"/>
                <a:gd name="connsiteY2179" fmla="*/ 2307485 h 6857985"/>
                <a:gd name="connsiteX2180" fmla="*/ 1193305 w 6868353"/>
                <a:gd name="connsiteY2180" fmla="*/ 2290836 h 6857985"/>
                <a:gd name="connsiteX2181" fmla="*/ 1212176 w 6868353"/>
                <a:gd name="connsiteY2181" fmla="*/ 2254650 h 6857985"/>
                <a:gd name="connsiteX2182" fmla="*/ 1251349 w 6868353"/>
                <a:gd name="connsiteY2182" fmla="*/ 2189924 h 6857985"/>
                <a:gd name="connsiteX2183" fmla="*/ 466945 w 6868353"/>
                <a:gd name="connsiteY2183" fmla="*/ 2134598 h 6857985"/>
                <a:gd name="connsiteX2184" fmla="*/ 436847 w 6868353"/>
                <a:gd name="connsiteY2184" fmla="*/ 2169580 h 6857985"/>
                <a:gd name="connsiteX2185" fmla="*/ 434666 w 6868353"/>
                <a:gd name="connsiteY2185" fmla="*/ 2151799 h 6857985"/>
                <a:gd name="connsiteX2186" fmla="*/ 408971 w 6868353"/>
                <a:gd name="connsiteY2186" fmla="*/ 2176149 h 6857985"/>
                <a:gd name="connsiteX2187" fmla="*/ 400788 w 6868353"/>
                <a:gd name="connsiteY2187" fmla="*/ 2203841 h 6857985"/>
                <a:gd name="connsiteX2188" fmla="*/ 418442 w 6868353"/>
                <a:gd name="connsiteY2188" fmla="*/ 2206785 h 6857985"/>
                <a:gd name="connsiteX2189" fmla="*/ 425931 w 6868353"/>
                <a:gd name="connsiteY2189" fmla="*/ 2219371 h 6857985"/>
                <a:gd name="connsiteX2190" fmla="*/ 466945 w 6868353"/>
                <a:gd name="connsiteY2190" fmla="*/ 2134598 h 6857985"/>
                <a:gd name="connsiteX2191" fmla="*/ 1197863 w 6868353"/>
                <a:gd name="connsiteY2191" fmla="*/ 2131215 h 6857985"/>
                <a:gd name="connsiteX2192" fmla="*/ 1185334 w 6868353"/>
                <a:gd name="connsiteY2192" fmla="*/ 2153484 h 6857985"/>
                <a:gd name="connsiteX2193" fmla="*/ 1170483 w 6868353"/>
                <a:gd name="connsiteY2193" fmla="*/ 2180907 h 6857985"/>
                <a:gd name="connsiteX2194" fmla="*/ 1137015 w 6868353"/>
                <a:gd name="connsiteY2194" fmla="*/ 2242349 h 6857985"/>
                <a:gd name="connsiteX2195" fmla="*/ 1121273 w 6868353"/>
                <a:gd name="connsiteY2195" fmla="*/ 2272673 h 6857985"/>
                <a:gd name="connsiteX2196" fmla="*/ 1109352 w 6868353"/>
                <a:gd name="connsiteY2196" fmla="*/ 2300931 h 6857985"/>
                <a:gd name="connsiteX2197" fmla="*/ 1098267 w 6868353"/>
                <a:gd name="connsiteY2197" fmla="*/ 2341335 h 6857985"/>
                <a:gd name="connsiteX2198" fmla="*/ 1063342 w 6868353"/>
                <a:gd name="connsiteY2198" fmla="*/ 2397086 h 6857985"/>
                <a:gd name="connsiteX2199" fmla="*/ 1057764 w 6868353"/>
                <a:gd name="connsiteY2199" fmla="*/ 2435240 h 6857985"/>
                <a:gd name="connsiteX2200" fmla="*/ 1037080 w 6868353"/>
                <a:gd name="connsiteY2200" fmla="*/ 2463483 h 6857985"/>
                <a:gd name="connsiteX2201" fmla="*/ 980494 w 6868353"/>
                <a:gd name="connsiteY2201" fmla="*/ 2602464 h 6857985"/>
                <a:gd name="connsiteX2202" fmla="*/ 1070378 w 6868353"/>
                <a:gd name="connsiteY2202" fmla="*/ 2361807 h 6857985"/>
                <a:gd name="connsiteX2203" fmla="*/ 1095733 w 6868353"/>
                <a:gd name="connsiteY2203" fmla="*/ 2304244 h 6857985"/>
                <a:gd name="connsiteX2204" fmla="*/ 1124274 w 6868353"/>
                <a:gd name="connsiteY2204" fmla="*/ 2246624 h 6857985"/>
                <a:gd name="connsiteX2205" fmla="*/ 1158124 w 6868353"/>
                <a:gd name="connsiteY2205" fmla="*/ 2189118 h 6857985"/>
                <a:gd name="connsiteX2206" fmla="*/ 1176740 w 6868353"/>
                <a:gd name="connsiteY2206" fmla="*/ 2159954 h 6857985"/>
                <a:gd name="connsiteX2207" fmla="*/ 1197863 w 6868353"/>
                <a:gd name="connsiteY2207" fmla="*/ 2131215 h 6857985"/>
                <a:gd name="connsiteX2208" fmla="*/ 1337835 w 6868353"/>
                <a:gd name="connsiteY2208" fmla="*/ 2098724 h 6857985"/>
                <a:gd name="connsiteX2209" fmla="*/ 1302386 w 6868353"/>
                <a:gd name="connsiteY2209" fmla="*/ 2172469 h 6857985"/>
                <a:gd name="connsiteX2210" fmla="*/ 1279933 w 6868353"/>
                <a:gd name="connsiteY2210" fmla="*/ 2212080 h 6857985"/>
                <a:gd name="connsiteX2211" fmla="*/ 1257267 w 6868353"/>
                <a:gd name="connsiteY2211" fmla="*/ 2254651 h 6857985"/>
                <a:gd name="connsiteX2212" fmla="*/ 1233313 w 6868353"/>
                <a:gd name="connsiteY2212" fmla="*/ 2298963 h 6857985"/>
                <a:gd name="connsiteX2213" fmla="*/ 1221053 w 6868353"/>
                <a:gd name="connsiteY2213" fmla="*/ 2321713 h 6857985"/>
                <a:gd name="connsiteX2214" fmla="*/ 1209784 w 6868353"/>
                <a:gd name="connsiteY2214" fmla="*/ 2345398 h 6857985"/>
                <a:gd name="connsiteX2215" fmla="*/ 1167001 w 6868353"/>
                <a:gd name="connsiteY2215" fmla="*/ 2443762 h 6857985"/>
                <a:gd name="connsiteX2216" fmla="*/ 1191960 w 6868353"/>
                <a:gd name="connsiteY2216" fmla="*/ 2373755 h 6857985"/>
                <a:gd name="connsiteX2217" fmla="*/ 1211299 w 6868353"/>
                <a:gd name="connsiteY2217" fmla="*/ 2329485 h 6857985"/>
                <a:gd name="connsiteX2218" fmla="*/ 1222823 w 6868353"/>
                <a:gd name="connsiteY2218" fmla="*/ 2306254 h 6857985"/>
                <a:gd name="connsiteX2219" fmla="*/ 1235267 w 6868353"/>
                <a:gd name="connsiteY2219" fmla="*/ 2282554 h 6857985"/>
                <a:gd name="connsiteX2220" fmla="*/ 1261004 w 6868353"/>
                <a:gd name="connsiteY2220" fmla="*/ 2234010 h 6857985"/>
                <a:gd name="connsiteX2221" fmla="*/ 1273972 w 6868353"/>
                <a:gd name="connsiteY2221" fmla="*/ 2209631 h 6857985"/>
                <a:gd name="connsiteX2222" fmla="*/ 1287889 w 6868353"/>
                <a:gd name="connsiteY2222" fmla="*/ 2186173 h 6857985"/>
                <a:gd name="connsiteX2223" fmla="*/ 1337835 w 6868353"/>
                <a:gd name="connsiteY2223" fmla="*/ 2098724 h 6857985"/>
                <a:gd name="connsiteX2224" fmla="*/ 6497107 w 6868353"/>
                <a:gd name="connsiteY2224" fmla="*/ 2097096 h 6857985"/>
                <a:gd name="connsiteX2225" fmla="*/ 6507993 w 6868353"/>
                <a:gd name="connsiteY2225" fmla="*/ 2115005 h 6857985"/>
                <a:gd name="connsiteX2226" fmla="*/ 6515029 w 6868353"/>
                <a:gd name="connsiteY2226" fmla="*/ 2128610 h 6857985"/>
                <a:gd name="connsiteX2227" fmla="*/ 6523439 w 6868353"/>
                <a:gd name="connsiteY2227" fmla="*/ 2141139 h 6857985"/>
                <a:gd name="connsiteX2228" fmla="*/ 6523707 w 6868353"/>
                <a:gd name="connsiteY2228" fmla="*/ 2148132 h 6857985"/>
                <a:gd name="connsiteX2229" fmla="*/ 6534679 w 6868353"/>
                <a:gd name="connsiteY2229" fmla="*/ 2189797 h 6857985"/>
                <a:gd name="connsiteX2230" fmla="*/ 6504171 w 6868353"/>
                <a:gd name="connsiteY2230" fmla="*/ 2135207 h 6857985"/>
                <a:gd name="connsiteX2231" fmla="*/ 6500759 w 6868353"/>
                <a:gd name="connsiteY2231" fmla="*/ 2115939 h 6857985"/>
                <a:gd name="connsiteX2232" fmla="*/ 6497107 w 6868353"/>
                <a:gd name="connsiteY2232" fmla="*/ 2097096 h 6857985"/>
                <a:gd name="connsiteX2233" fmla="*/ 6069263 w 6868353"/>
                <a:gd name="connsiteY2233" fmla="*/ 2097039 h 6857985"/>
                <a:gd name="connsiteX2234" fmla="*/ 6100195 w 6868353"/>
                <a:gd name="connsiteY2234" fmla="*/ 2152620 h 6857985"/>
                <a:gd name="connsiteX2235" fmla="*/ 6118163 w 6868353"/>
                <a:gd name="connsiteY2235" fmla="*/ 2200924 h 6857985"/>
                <a:gd name="connsiteX2236" fmla="*/ 6106241 w 6868353"/>
                <a:gd name="connsiteY2236" fmla="*/ 2174422 h 6857985"/>
                <a:gd name="connsiteX2237" fmla="*/ 6090315 w 6868353"/>
                <a:gd name="connsiteY2237" fmla="*/ 2146334 h 6857985"/>
                <a:gd name="connsiteX2238" fmla="*/ 6069263 w 6868353"/>
                <a:gd name="connsiteY2238" fmla="*/ 2097039 h 6857985"/>
                <a:gd name="connsiteX2239" fmla="*/ 490545 w 6868353"/>
                <a:gd name="connsiteY2239" fmla="*/ 2087540 h 6857985"/>
                <a:gd name="connsiteX2240" fmla="*/ 466789 w 6868353"/>
                <a:gd name="connsiteY2240" fmla="*/ 2106963 h 6857985"/>
                <a:gd name="connsiteX2241" fmla="*/ 454586 w 6868353"/>
                <a:gd name="connsiteY2241" fmla="*/ 2126472 h 6857985"/>
                <a:gd name="connsiteX2242" fmla="*/ 464113 w 6868353"/>
                <a:gd name="connsiteY2242" fmla="*/ 2110970 h 6857985"/>
                <a:gd name="connsiteX2243" fmla="*/ 455930 w 6868353"/>
                <a:gd name="connsiteY2243" fmla="*/ 2138378 h 6857985"/>
                <a:gd name="connsiteX2244" fmla="*/ 490545 w 6868353"/>
                <a:gd name="connsiteY2244" fmla="*/ 2087540 h 6857985"/>
                <a:gd name="connsiteX2245" fmla="*/ 6049147 w 6868353"/>
                <a:gd name="connsiteY2245" fmla="*/ 2081537 h 6857985"/>
                <a:gd name="connsiteX2246" fmla="*/ 6082739 w 6868353"/>
                <a:gd name="connsiteY2246" fmla="*/ 2145697 h 6857985"/>
                <a:gd name="connsiteX2247" fmla="*/ 6049147 w 6868353"/>
                <a:gd name="connsiteY2247" fmla="*/ 2081537 h 6857985"/>
                <a:gd name="connsiteX2248" fmla="*/ 6455449 w 6868353"/>
                <a:gd name="connsiteY2248" fmla="*/ 2060736 h 6857985"/>
                <a:gd name="connsiteX2249" fmla="*/ 6494403 w 6868353"/>
                <a:gd name="connsiteY2249" fmla="*/ 2128681 h 6857985"/>
                <a:gd name="connsiteX2250" fmla="*/ 6451237 w 6868353"/>
                <a:gd name="connsiteY2250" fmla="*/ 2062610 h 6857985"/>
                <a:gd name="connsiteX2251" fmla="*/ 6455449 w 6868353"/>
                <a:gd name="connsiteY2251" fmla="*/ 2060736 h 6857985"/>
                <a:gd name="connsiteX2252" fmla="*/ 6430625 w 6868353"/>
                <a:gd name="connsiteY2252" fmla="*/ 2059450 h 6857985"/>
                <a:gd name="connsiteX2253" fmla="*/ 6475941 w 6868353"/>
                <a:gd name="connsiteY2253" fmla="*/ 2143843 h 6857985"/>
                <a:gd name="connsiteX2254" fmla="*/ 6466511 w 6868353"/>
                <a:gd name="connsiteY2254" fmla="*/ 2144565 h 6857985"/>
                <a:gd name="connsiteX2255" fmla="*/ 6432195 w 6868353"/>
                <a:gd name="connsiteY2255" fmla="*/ 2064309 h 6857985"/>
                <a:gd name="connsiteX2256" fmla="*/ 6430625 w 6868353"/>
                <a:gd name="connsiteY2256" fmla="*/ 2059450 h 6857985"/>
                <a:gd name="connsiteX2257" fmla="*/ 1186538 w 6868353"/>
                <a:gd name="connsiteY2257" fmla="*/ 2052104 h 6857985"/>
                <a:gd name="connsiteX2258" fmla="*/ 1138333 w 6868353"/>
                <a:gd name="connsiteY2258" fmla="*/ 2129459 h 6857985"/>
                <a:gd name="connsiteX2259" fmla="*/ 1145270 w 6868353"/>
                <a:gd name="connsiteY2259" fmla="*/ 2139284 h 6857985"/>
                <a:gd name="connsiteX2260" fmla="*/ 1160191 w 6868353"/>
                <a:gd name="connsiteY2260" fmla="*/ 2132305 h 6857985"/>
                <a:gd name="connsiteX2261" fmla="*/ 1186538 w 6868353"/>
                <a:gd name="connsiteY2261" fmla="*/ 2052104 h 6857985"/>
                <a:gd name="connsiteX2262" fmla="*/ 6177941 w 6868353"/>
                <a:gd name="connsiteY2262" fmla="*/ 2048479 h 6857985"/>
                <a:gd name="connsiteX2263" fmla="*/ 6199383 w 6868353"/>
                <a:gd name="connsiteY2263" fmla="*/ 2068938 h 6857985"/>
                <a:gd name="connsiteX2264" fmla="*/ 6174267 w 6868353"/>
                <a:gd name="connsiteY2264" fmla="*/ 2105604 h 6857985"/>
                <a:gd name="connsiteX2265" fmla="*/ 6177941 w 6868353"/>
                <a:gd name="connsiteY2265" fmla="*/ 2048479 h 6857985"/>
                <a:gd name="connsiteX2266" fmla="*/ 6078933 w 6868353"/>
                <a:gd name="connsiteY2266" fmla="*/ 2046937 h 6857985"/>
                <a:gd name="connsiteX2267" fmla="*/ 6117497 w 6868353"/>
                <a:gd name="connsiteY2267" fmla="*/ 2101031 h 6857985"/>
                <a:gd name="connsiteX2268" fmla="*/ 6152861 w 6868353"/>
                <a:gd name="connsiteY2268" fmla="*/ 2138109 h 6857985"/>
                <a:gd name="connsiteX2269" fmla="*/ 6148671 w 6868353"/>
                <a:gd name="connsiteY2269" fmla="*/ 2148387 h 6857985"/>
                <a:gd name="connsiteX2270" fmla="*/ 6136821 w 6868353"/>
                <a:gd name="connsiteY2270" fmla="*/ 2134060 h 6857985"/>
                <a:gd name="connsiteX2271" fmla="*/ 6116889 w 6868353"/>
                <a:gd name="connsiteY2271" fmla="*/ 2101697 h 6857985"/>
                <a:gd name="connsiteX2272" fmla="*/ 6136311 w 6868353"/>
                <a:gd name="connsiteY2272" fmla="*/ 2143659 h 6857985"/>
                <a:gd name="connsiteX2273" fmla="*/ 6158977 w 6868353"/>
                <a:gd name="connsiteY2273" fmla="*/ 2189089 h 6857985"/>
                <a:gd name="connsiteX2274" fmla="*/ 6200063 w 6868353"/>
                <a:gd name="connsiteY2274" fmla="*/ 2251366 h 6857985"/>
                <a:gd name="connsiteX2275" fmla="*/ 6204039 w 6868353"/>
                <a:gd name="connsiteY2275" fmla="*/ 2270039 h 6857985"/>
                <a:gd name="connsiteX2276" fmla="*/ 6228305 w 6868353"/>
                <a:gd name="connsiteY2276" fmla="*/ 2332232 h 6857985"/>
                <a:gd name="connsiteX2277" fmla="*/ 6237735 w 6868353"/>
                <a:gd name="connsiteY2277" fmla="*/ 2331481 h 6857985"/>
                <a:gd name="connsiteX2278" fmla="*/ 6237677 w 6868353"/>
                <a:gd name="connsiteY2278" fmla="*/ 2337951 h 6857985"/>
                <a:gd name="connsiteX2279" fmla="*/ 6260329 w 6868353"/>
                <a:gd name="connsiteY2279" fmla="*/ 2403258 h 6857985"/>
                <a:gd name="connsiteX2280" fmla="*/ 6227285 w 6868353"/>
                <a:gd name="connsiteY2280" fmla="*/ 2333180 h 6857985"/>
                <a:gd name="connsiteX2281" fmla="*/ 6205597 w 6868353"/>
                <a:gd name="connsiteY2281" fmla="*/ 2287042 h 6857985"/>
                <a:gd name="connsiteX2282" fmla="*/ 6193803 w 6868353"/>
                <a:gd name="connsiteY2282" fmla="*/ 2262324 h 6857985"/>
                <a:gd name="connsiteX2283" fmla="*/ 6180751 w 6868353"/>
                <a:gd name="connsiteY2283" fmla="*/ 2237294 h 6857985"/>
                <a:gd name="connsiteX2284" fmla="*/ 6128157 w 6868353"/>
                <a:gd name="connsiteY2284" fmla="*/ 2135546 h 6857985"/>
                <a:gd name="connsiteX2285" fmla="*/ 6078933 w 6868353"/>
                <a:gd name="connsiteY2285" fmla="*/ 2046937 h 6857985"/>
                <a:gd name="connsiteX2286" fmla="*/ 1249608 w 6868353"/>
                <a:gd name="connsiteY2286" fmla="*/ 2042010 h 6857985"/>
                <a:gd name="connsiteX2287" fmla="*/ 1196575 w 6868353"/>
                <a:gd name="connsiteY2287" fmla="*/ 2116010 h 6857985"/>
                <a:gd name="connsiteX2288" fmla="*/ 1249608 w 6868353"/>
                <a:gd name="connsiteY2288" fmla="*/ 2042010 h 6857985"/>
                <a:gd name="connsiteX2289" fmla="*/ 370789 w 6868353"/>
                <a:gd name="connsiteY2289" fmla="*/ 2027372 h 6857985"/>
                <a:gd name="connsiteX2290" fmla="*/ 310862 w 6868353"/>
                <a:gd name="connsiteY2290" fmla="*/ 2177608 h 6857985"/>
                <a:gd name="connsiteX2291" fmla="*/ 337166 w 6868353"/>
                <a:gd name="connsiteY2291" fmla="*/ 2107275 h 6857985"/>
                <a:gd name="connsiteX2292" fmla="*/ 370789 w 6868353"/>
                <a:gd name="connsiteY2292" fmla="*/ 2027372 h 6857985"/>
                <a:gd name="connsiteX2293" fmla="*/ 6261305 w 6868353"/>
                <a:gd name="connsiteY2293" fmla="*/ 2019727 h 6857985"/>
                <a:gd name="connsiteX2294" fmla="*/ 6335955 w 6868353"/>
                <a:gd name="connsiteY2294" fmla="*/ 2161610 h 6857985"/>
                <a:gd name="connsiteX2295" fmla="*/ 6375807 w 6868353"/>
                <a:gd name="connsiteY2295" fmla="*/ 2248266 h 6857985"/>
                <a:gd name="connsiteX2296" fmla="*/ 6408439 w 6868353"/>
                <a:gd name="connsiteY2296" fmla="*/ 2334822 h 6857985"/>
                <a:gd name="connsiteX2297" fmla="*/ 6417657 w 6868353"/>
                <a:gd name="connsiteY2297" fmla="*/ 2341221 h 6857985"/>
                <a:gd name="connsiteX2298" fmla="*/ 6416849 w 6868353"/>
                <a:gd name="connsiteY2298" fmla="*/ 2357219 h 6857985"/>
                <a:gd name="connsiteX2299" fmla="*/ 6407307 w 6868353"/>
                <a:gd name="connsiteY2299" fmla="*/ 2332826 h 6857985"/>
                <a:gd name="connsiteX2300" fmla="*/ 6392839 w 6868353"/>
                <a:gd name="connsiteY2300" fmla="*/ 2297504 h 6857985"/>
                <a:gd name="connsiteX2301" fmla="*/ 6340119 w 6868353"/>
                <a:gd name="connsiteY2301" fmla="*/ 2191934 h 6857985"/>
                <a:gd name="connsiteX2302" fmla="*/ 6310459 w 6868353"/>
                <a:gd name="connsiteY2302" fmla="*/ 2122749 h 6857985"/>
                <a:gd name="connsiteX2303" fmla="*/ 6282851 w 6868353"/>
                <a:gd name="connsiteY2303" fmla="*/ 2070183 h 6857985"/>
                <a:gd name="connsiteX2304" fmla="*/ 6276623 w 6868353"/>
                <a:gd name="connsiteY2304" fmla="*/ 2056889 h 6857985"/>
                <a:gd name="connsiteX2305" fmla="*/ 6270579 w 6868353"/>
                <a:gd name="connsiteY2305" fmla="*/ 2044091 h 6857985"/>
                <a:gd name="connsiteX2306" fmla="*/ 6261305 w 6868353"/>
                <a:gd name="connsiteY2306" fmla="*/ 2019727 h 6857985"/>
                <a:gd name="connsiteX2307" fmla="*/ 432316 w 6868353"/>
                <a:gd name="connsiteY2307" fmla="*/ 1998803 h 6857985"/>
                <a:gd name="connsiteX2308" fmla="*/ 401397 w 6868353"/>
                <a:gd name="connsiteY2308" fmla="*/ 2051383 h 6857985"/>
                <a:gd name="connsiteX2309" fmla="*/ 411817 w 6868353"/>
                <a:gd name="connsiteY2309" fmla="*/ 2035866 h 6857985"/>
                <a:gd name="connsiteX2310" fmla="*/ 400222 w 6868353"/>
                <a:gd name="connsiteY2310" fmla="*/ 2057201 h 6857985"/>
                <a:gd name="connsiteX2311" fmla="*/ 375319 w 6868353"/>
                <a:gd name="connsiteY2311" fmla="*/ 2082061 h 6857985"/>
                <a:gd name="connsiteX2312" fmla="*/ 390496 w 6868353"/>
                <a:gd name="connsiteY2312" fmla="*/ 2061038 h 6857985"/>
                <a:gd name="connsiteX2313" fmla="*/ 432316 w 6868353"/>
                <a:gd name="connsiteY2313" fmla="*/ 1998803 h 6857985"/>
                <a:gd name="connsiteX2314" fmla="*/ 6056905 w 6868353"/>
                <a:gd name="connsiteY2314" fmla="*/ 1995485 h 6857985"/>
                <a:gd name="connsiteX2315" fmla="*/ 6063899 w 6868353"/>
                <a:gd name="connsiteY2315" fmla="*/ 2002979 h 6857985"/>
                <a:gd name="connsiteX2316" fmla="*/ 6070043 w 6868353"/>
                <a:gd name="connsiteY2316" fmla="*/ 2008925 h 6857985"/>
                <a:gd name="connsiteX2317" fmla="*/ 6069631 w 6868353"/>
                <a:gd name="connsiteY2317" fmla="*/ 1999893 h 6857985"/>
                <a:gd name="connsiteX2318" fmla="*/ 6091943 w 6868353"/>
                <a:gd name="connsiteY2318" fmla="*/ 2034776 h 6857985"/>
                <a:gd name="connsiteX2319" fmla="*/ 6088163 w 6868353"/>
                <a:gd name="connsiteY2319" fmla="*/ 2045210 h 6857985"/>
                <a:gd name="connsiteX2320" fmla="*/ 6072195 w 6868353"/>
                <a:gd name="connsiteY2320" fmla="*/ 2017604 h 6857985"/>
                <a:gd name="connsiteX2321" fmla="*/ 6055219 w 6868353"/>
                <a:gd name="connsiteY2321" fmla="*/ 1999596 h 6857985"/>
                <a:gd name="connsiteX2322" fmla="*/ 6056905 w 6868353"/>
                <a:gd name="connsiteY2322" fmla="*/ 1995485 h 6857985"/>
                <a:gd name="connsiteX2323" fmla="*/ 1448515 w 6868353"/>
                <a:gd name="connsiteY2323" fmla="*/ 1983584 h 6857985"/>
                <a:gd name="connsiteX2324" fmla="*/ 1443079 w 6868353"/>
                <a:gd name="connsiteY2324" fmla="*/ 1998775 h 6857985"/>
                <a:gd name="connsiteX2325" fmla="*/ 1413873 w 6868353"/>
                <a:gd name="connsiteY2325" fmla="*/ 2043710 h 6857985"/>
                <a:gd name="connsiteX2326" fmla="*/ 1376668 w 6868353"/>
                <a:gd name="connsiteY2326" fmla="*/ 2096813 h 6857985"/>
                <a:gd name="connsiteX2327" fmla="*/ 1359438 w 6868353"/>
                <a:gd name="connsiteY2327" fmla="*/ 2119365 h 6857985"/>
                <a:gd name="connsiteX2328" fmla="*/ 1346343 w 6868353"/>
                <a:gd name="connsiteY2328" fmla="*/ 2136085 h 6857985"/>
                <a:gd name="connsiteX2329" fmla="*/ 1357527 w 6868353"/>
                <a:gd name="connsiteY2329" fmla="*/ 2116208 h 6857985"/>
                <a:gd name="connsiteX2330" fmla="*/ 1370792 w 6868353"/>
                <a:gd name="connsiteY2330" fmla="*/ 2096672 h 6857985"/>
                <a:gd name="connsiteX2331" fmla="*/ 1398838 w 6868353"/>
                <a:gd name="connsiteY2331" fmla="*/ 2057456 h 6857985"/>
                <a:gd name="connsiteX2332" fmla="*/ 1425538 w 6868353"/>
                <a:gd name="connsiteY2332" fmla="*/ 2019034 h 6857985"/>
                <a:gd name="connsiteX2333" fmla="*/ 1448515 w 6868353"/>
                <a:gd name="connsiteY2333" fmla="*/ 1983584 h 6857985"/>
                <a:gd name="connsiteX2334" fmla="*/ 6415887 w 6868353"/>
                <a:gd name="connsiteY2334" fmla="*/ 1981843 h 6857985"/>
                <a:gd name="connsiteX2335" fmla="*/ 6444499 w 6868353"/>
                <a:gd name="connsiteY2335" fmla="*/ 2038613 h 6857985"/>
                <a:gd name="connsiteX2336" fmla="*/ 6415887 w 6868353"/>
                <a:gd name="connsiteY2336" fmla="*/ 1981843 h 6857985"/>
                <a:gd name="connsiteX2337" fmla="*/ 582867 w 6868353"/>
                <a:gd name="connsiteY2337" fmla="*/ 1962408 h 6857985"/>
                <a:gd name="connsiteX2338" fmla="*/ 578220 w 6868353"/>
                <a:gd name="connsiteY2338" fmla="*/ 1963212 h 6857985"/>
                <a:gd name="connsiteX2339" fmla="*/ 567970 w 6868353"/>
                <a:gd name="connsiteY2339" fmla="*/ 1983881 h 6857985"/>
                <a:gd name="connsiteX2340" fmla="*/ 553827 w 6868353"/>
                <a:gd name="connsiteY2340" fmla="*/ 2020860 h 6857985"/>
                <a:gd name="connsiteX2341" fmla="*/ 574624 w 6868353"/>
                <a:gd name="connsiteY2341" fmla="*/ 1997076 h 6857985"/>
                <a:gd name="connsiteX2342" fmla="*/ 584506 w 6868353"/>
                <a:gd name="connsiteY2342" fmla="*/ 1976349 h 6857985"/>
                <a:gd name="connsiteX2343" fmla="*/ 578998 w 6868353"/>
                <a:gd name="connsiteY2343" fmla="*/ 1972966 h 6857985"/>
                <a:gd name="connsiteX2344" fmla="*/ 582867 w 6868353"/>
                <a:gd name="connsiteY2344" fmla="*/ 1962408 h 6857985"/>
                <a:gd name="connsiteX2345" fmla="*/ 1390344 w 6868353"/>
                <a:gd name="connsiteY2345" fmla="*/ 1959843 h 6857985"/>
                <a:gd name="connsiteX2346" fmla="*/ 1335202 w 6868353"/>
                <a:gd name="connsiteY2346" fmla="*/ 2048991 h 6857985"/>
                <a:gd name="connsiteX2347" fmla="*/ 1356919 w 6868353"/>
                <a:gd name="connsiteY2347" fmla="*/ 2008020 h 6857985"/>
                <a:gd name="connsiteX2348" fmla="*/ 1390344 w 6868353"/>
                <a:gd name="connsiteY2348" fmla="*/ 1959843 h 6857985"/>
                <a:gd name="connsiteX2349" fmla="*/ 5983031 w 6868353"/>
                <a:gd name="connsiteY2349" fmla="*/ 1957266 h 6857985"/>
                <a:gd name="connsiteX2350" fmla="*/ 6024811 w 6868353"/>
                <a:gd name="connsiteY2350" fmla="*/ 2022092 h 6857985"/>
                <a:gd name="connsiteX2351" fmla="*/ 6003107 w 6868353"/>
                <a:gd name="connsiteY2351" fmla="*/ 2001168 h 6857985"/>
                <a:gd name="connsiteX2352" fmla="*/ 5983031 w 6868353"/>
                <a:gd name="connsiteY2352" fmla="*/ 1957266 h 6857985"/>
                <a:gd name="connsiteX2353" fmla="*/ 6017581 w 6868353"/>
                <a:gd name="connsiteY2353" fmla="*/ 1950794 h 6857985"/>
                <a:gd name="connsiteX2354" fmla="*/ 6039547 w 6868353"/>
                <a:gd name="connsiteY2354" fmla="*/ 1979294 h 6857985"/>
                <a:gd name="connsiteX2355" fmla="*/ 6059085 w 6868353"/>
                <a:gd name="connsiteY2355" fmla="*/ 2011077 h 6857985"/>
                <a:gd name="connsiteX2356" fmla="*/ 6073483 w 6868353"/>
                <a:gd name="connsiteY2356" fmla="*/ 2038273 h 6857985"/>
                <a:gd name="connsiteX2357" fmla="*/ 6055079 w 6868353"/>
                <a:gd name="connsiteY2357" fmla="*/ 2013823 h 6857985"/>
                <a:gd name="connsiteX2358" fmla="*/ 6015635 w 6868353"/>
                <a:gd name="connsiteY2358" fmla="*/ 1953047 h 6857985"/>
                <a:gd name="connsiteX2359" fmla="*/ 6017581 w 6868353"/>
                <a:gd name="connsiteY2359" fmla="*/ 1950794 h 6857985"/>
                <a:gd name="connsiteX2360" fmla="*/ 1268337 w 6868353"/>
                <a:gd name="connsiteY2360" fmla="*/ 1948701 h 6857985"/>
                <a:gd name="connsiteX2361" fmla="*/ 1227225 w 6868353"/>
                <a:gd name="connsiteY2361" fmla="*/ 2017646 h 6857985"/>
                <a:gd name="connsiteX2362" fmla="*/ 1219240 w 6868353"/>
                <a:gd name="connsiteY2362" fmla="*/ 2022573 h 6857985"/>
                <a:gd name="connsiteX2363" fmla="*/ 1211199 w 6868353"/>
                <a:gd name="connsiteY2363" fmla="*/ 2021271 h 6857985"/>
                <a:gd name="connsiteX2364" fmla="*/ 1241977 w 6868353"/>
                <a:gd name="connsiteY2364" fmla="*/ 1967997 h 6857985"/>
                <a:gd name="connsiteX2365" fmla="*/ 1268337 w 6868353"/>
                <a:gd name="connsiteY2365" fmla="*/ 1948701 h 6857985"/>
                <a:gd name="connsiteX2366" fmla="*/ 1248239 w 6868353"/>
                <a:gd name="connsiteY2366" fmla="*/ 1939341 h 6857985"/>
                <a:gd name="connsiteX2367" fmla="*/ 1231345 w 6868353"/>
                <a:gd name="connsiteY2367" fmla="*/ 1973703 h 6857985"/>
                <a:gd name="connsiteX2368" fmla="*/ 1220642 w 6868353"/>
                <a:gd name="connsiteY2368" fmla="*/ 1974156 h 6857985"/>
                <a:gd name="connsiteX2369" fmla="*/ 1236257 w 6868353"/>
                <a:gd name="connsiteY2369" fmla="*/ 1950018 h 6857985"/>
                <a:gd name="connsiteX2370" fmla="*/ 1248239 w 6868353"/>
                <a:gd name="connsiteY2370" fmla="*/ 1939341 h 6857985"/>
                <a:gd name="connsiteX2371" fmla="*/ 6218351 w 6868353"/>
                <a:gd name="connsiteY2371" fmla="*/ 1934941 h 6857985"/>
                <a:gd name="connsiteX2372" fmla="*/ 6225035 w 6868353"/>
                <a:gd name="connsiteY2372" fmla="*/ 1950995 h 6857985"/>
                <a:gd name="connsiteX2373" fmla="*/ 6256931 w 6868353"/>
                <a:gd name="connsiteY2373" fmla="*/ 2023763 h 6857985"/>
                <a:gd name="connsiteX2374" fmla="*/ 6229523 w 6868353"/>
                <a:gd name="connsiteY2374" fmla="*/ 1990989 h 6857985"/>
                <a:gd name="connsiteX2375" fmla="*/ 6218351 w 6868353"/>
                <a:gd name="connsiteY2375" fmla="*/ 1934941 h 6857985"/>
                <a:gd name="connsiteX2376" fmla="*/ 6077431 w 6868353"/>
                <a:gd name="connsiteY2376" fmla="*/ 1919509 h 6857985"/>
                <a:gd name="connsiteX2377" fmla="*/ 6105887 w 6868353"/>
                <a:gd name="connsiteY2377" fmla="*/ 1985963 h 6857985"/>
                <a:gd name="connsiteX2378" fmla="*/ 6102377 w 6868353"/>
                <a:gd name="connsiteY2378" fmla="*/ 1960423 h 6857985"/>
                <a:gd name="connsiteX2379" fmla="*/ 6084339 w 6868353"/>
                <a:gd name="connsiteY2379" fmla="*/ 1934530 h 6857985"/>
                <a:gd name="connsiteX2380" fmla="*/ 6077431 w 6868353"/>
                <a:gd name="connsiteY2380" fmla="*/ 1919509 h 6857985"/>
                <a:gd name="connsiteX2381" fmla="*/ 6046923 w 6868353"/>
                <a:gd name="connsiteY2381" fmla="*/ 1906343 h 6857985"/>
                <a:gd name="connsiteX2382" fmla="*/ 6055699 w 6868353"/>
                <a:gd name="connsiteY2382" fmla="*/ 1934134 h 6857985"/>
                <a:gd name="connsiteX2383" fmla="*/ 6078707 w 6868353"/>
                <a:gd name="connsiteY2383" fmla="*/ 1962066 h 6857985"/>
                <a:gd name="connsiteX2384" fmla="*/ 6084779 w 6868353"/>
                <a:gd name="connsiteY2384" fmla="*/ 1970772 h 6857985"/>
                <a:gd name="connsiteX2385" fmla="*/ 6058023 w 6868353"/>
                <a:gd name="connsiteY2385" fmla="*/ 1917145 h 6857985"/>
                <a:gd name="connsiteX2386" fmla="*/ 6046923 w 6868353"/>
                <a:gd name="connsiteY2386" fmla="*/ 1906343 h 6857985"/>
                <a:gd name="connsiteX2387" fmla="*/ 6530389 w 6868353"/>
                <a:gd name="connsiteY2387" fmla="*/ 1890430 h 6857985"/>
                <a:gd name="connsiteX2388" fmla="*/ 6545877 w 6868353"/>
                <a:gd name="connsiteY2388" fmla="*/ 1913563 h 6857985"/>
                <a:gd name="connsiteX2389" fmla="*/ 6565655 w 6868353"/>
                <a:gd name="connsiteY2389" fmla="*/ 1945020 h 6857985"/>
                <a:gd name="connsiteX2390" fmla="*/ 6561747 w 6868353"/>
                <a:gd name="connsiteY2390" fmla="*/ 1952623 h 6857985"/>
                <a:gd name="connsiteX2391" fmla="*/ 6545523 w 6868353"/>
                <a:gd name="connsiteY2391" fmla="*/ 1921137 h 6857985"/>
                <a:gd name="connsiteX2392" fmla="*/ 6530389 w 6868353"/>
                <a:gd name="connsiteY2392" fmla="*/ 1890430 h 6857985"/>
                <a:gd name="connsiteX2393" fmla="*/ 478383 w 6868353"/>
                <a:gd name="connsiteY2393" fmla="*/ 1890161 h 6857985"/>
                <a:gd name="connsiteX2394" fmla="*/ 478893 w 6868353"/>
                <a:gd name="connsiteY2394" fmla="*/ 1914285 h 6857985"/>
                <a:gd name="connsiteX2395" fmla="*/ 454797 w 6868353"/>
                <a:gd name="connsiteY2395" fmla="*/ 1936738 h 6857985"/>
                <a:gd name="connsiteX2396" fmla="*/ 461352 w 6868353"/>
                <a:gd name="connsiteY2396" fmla="*/ 1903851 h 6857985"/>
                <a:gd name="connsiteX2397" fmla="*/ 465712 w 6868353"/>
                <a:gd name="connsiteY2397" fmla="*/ 1908820 h 6857985"/>
                <a:gd name="connsiteX2398" fmla="*/ 456949 w 6868353"/>
                <a:gd name="connsiteY2398" fmla="*/ 1932817 h 6857985"/>
                <a:gd name="connsiteX2399" fmla="*/ 478383 w 6868353"/>
                <a:gd name="connsiteY2399" fmla="*/ 1890161 h 6857985"/>
                <a:gd name="connsiteX2400" fmla="*/ 645594 w 6868353"/>
                <a:gd name="connsiteY2400" fmla="*/ 1888446 h 6857985"/>
                <a:gd name="connsiteX2401" fmla="*/ 638402 w 6868353"/>
                <a:gd name="connsiteY2401" fmla="*/ 1892525 h 6857985"/>
                <a:gd name="connsiteX2402" fmla="*/ 633645 w 6868353"/>
                <a:gd name="connsiteY2402" fmla="*/ 1920330 h 6857985"/>
                <a:gd name="connsiteX2403" fmla="*/ 645594 w 6868353"/>
                <a:gd name="connsiteY2403" fmla="*/ 1888446 h 6857985"/>
                <a:gd name="connsiteX2404" fmla="*/ 6100239 w 6868353"/>
                <a:gd name="connsiteY2404" fmla="*/ 1880973 h 6857985"/>
                <a:gd name="connsiteX2405" fmla="*/ 6111467 w 6868353"/>
                <a:gd name="connsiteY2405" fmla="*/ 1892001 h 6857985"/>
                <a:gd name="connsiteX2406" fmla="*/ 6112215 w 6868353"/>
                <a:gd name="connsiteY2406" fmla="*/ 1928697 h 6857985"/>
                <a:gd name="connsiteX2407" fmla="*/ 6128001 w 6868353"/>
                <a:gd name="connsiteY2407" fmla="*/ 1971862 h 6857985"/>
                <a:gd name="connsiteX2408" fmla="*/ 6156923 w 6868353"/>
                <a:gd name="connsiteY2408" fmla="*/ 2023167 h 6857985"/>
                <a:gd name="connsiteX2409" fmla="*/ 6141337 w 6868353"/>
                <a:gd name="connsiteY2409" fmla="*/ 2009336 h 6857985"/>
                <a:gd name="connsiteX2410" fmla="*/ 6123697 w 6868353"/>
                <a:gd name="connsiteY2410" fmla="*/ 1975953 h 6857985"/>
                <a:gd name="connsiteX2411" fmla="*/ 6120087 w 6868353"/>
                <a:gd name="connsiteY2411" fmla="*/ 1950230 h 6857985"/>
                <a:gd name="connsiteX2412" fmla="*/ 6111691 w 6868353"/>
                <a:gd name="connsiteY2412" fmla="*/ 1958512 h 6857985"/>
                <a:gd name="connsiteX2413" fmla="*/ 6108947 w 6868353"/>
                <a:gd name="connsiteY2413" fmla="*/ 1939272 h 6857985"/>
                <a:gd name="connsiteX2414" fmla="*/ 6090783 w 6868353"/>
                <a:gd name="connsiteY2414" fmla="*/ 1913209 h 6857985"/>
                <a:gd name="connsiteX2415" fmla="*/ 6106087 w 6868353"/>
                <a:gd name="connsiteY2415" fmla="*/ 1919891 h 6857985"/>
                <a:gd name="connsiteX2416" fmla="*/ 6100239 w 6868353"/>
                <a:gd name="connsiteY2416" fmla="*/ 1880973 h 6857985"/>
                <a:gd name="connsiteX2417" fmla="*/ 550373 w 6868353"/>
                <a:gd name="connsiteY2417" fmla="*/ 1876494 h 6857985"/>
                <a:gd name="connsiteX2418" fmla="*/ 541510 w 6868353"/>
                <a:gd name="connsiteY2418" fmla="*/ 1888986 h 6857985"/>
                <a:gd name="connsiteX2419" fmla="*/ 514244 w 6868353"/>
                <a:gd name="connsiteY2419" fmla="*/ 1940985 h 6857985"/>
                <a:gd name="connsiteX2420" fmla="*/ 547598 w 6868353"/>
                <a:gd name="connsiteY2420" fmla="*/ 1902463 h 6857985"/>
                <a:gd name="connsiteX2421" fmla="*/ 525385 w 6868353"/>
                <a:gd name="connsiteY2421" fmla="*/ 1944921 h 6857985"/>
                <a:gd name="connsiteX2422" fmla="*/ 504277 w 6868353"/>
                <a:gd name="connsiteY2422" fmla="*/ 1985976 h 6857985"/>
                <a:gd name="connsiteX2423" fmla="*/ 502026 w 6868353"/>
                <a:gd name="connsiteY2423" fmla="*/ 2014645 h 6857985"/>
                <a:gd name="connsiteX2424" fmla="*/ 531360 w 6868353"/>
                <a:gd name="connsiteY2424" fmla="*/ 1942797 h 6857985"/>
                <a:gd name="connsiteX2425" fmla="*/ 564048 w 6868353"/>
                <a:gd name="connsiteY2425" fmla="*/ 1877419 h 6857985"/>
                <a:gd name="connsiteX2426" fmla="*/ 530652 w 6868353"/>
                <a:gd name="connsiteY2426" fmla="*/ 1909655 h 6857985"/>
                <a:gd name="connsiteX2427" fmla="*/ 550373 w 6868353"/>
                <a:gd name="connsiteY2427" fmla="*/ 1876494 h 6857985"/>
                <a:gd name="connsiteX2428" fmla="*/ 632158 w 6868353"/>
                <a:gd name="connsiteY2428" fmla="*/ 1873215 h 6857985"/>
                <a:gd name="connsiteX2429" fmla="*/ 615340 w 6868353"/>
                <a:gd name="connsiteY2429" fmla="*/ 1880095 h 6857985"/>
                <a:gd name="connsiteX2430" fmla="*/ 605741 w 6868353"/>
                <a:gd name="connsiteY2430" fmla="*/ 1935789 h 6857985"/>
                <a:gd name="connsiteX2431" fmla="*/ 632158 w 6868353"/>
                <a:gd name="connsiteY2431" fmla="*/ 1873215 h 6857985"/>
                <a:gd name="connsiteX2432" fmla="*/ 660317 w 6868353"/>
                <a:gd name="connsiteY2432" fmla="*/ 1869860 h 6857985"/>
                <a:gd name="connsiteX2433" fmla="*/ 622971 w 6868353"/>
                <a:gd name="connsiteY2433" fmla="*/ 1940589 h 6857985"/>
                <a:gd name="connsiteX2434" fmla="*/ 628945 w 6868353"/>
                <a:gd name="connsiteY2434" fmla="*/ 1947993 h 6857985"/>
                <a:gd name="connsiteX2435" fmla="*/ 666150 w 6868353"/>
                <a:gd name="connsiteY2435" fmla="*/ 1877490 h 6857985"/>
                <a:gd name="connsiteX2436" fmla="*/ 660317 w 6868353"/>
                <a:gd name="connsiteY2436" fmla="*/ 1869860 h 6857985"/>
                <a:gd name="connsiteX2437" fmla="*/ 6324559 w 6868353"/>
                <a:gd name="connsiteY2437" fmla="*/ 1868543 h 6857985"/>
                <a:gd name="connsiteX2438" fmla="*/ 6374265 w 6868353"/>
                <a:gd name="connsiteY2438" fmla="*/ 1944779 h 6857985"/>
                <a:gd name="connsiteX2439" fmla="*/ 6399803 w 6868353"/>
                <a:gd name="connsiteY2439" fmla="*/ 1993692 h 6857985"/>
                <a:gd name="connsiteX2440" fmla="*/ 6415519 w 6868353"/>
                <a:gd name="connsiteY2440" fmla="*/ 2034606 h 6857985"/>
                <a:gd name="connsiteX2441" fmla="*/ 6393249 w 6868353"/>
                <a:gd name="connsiteY2441" fmla="*/ 1995080 h 6857985"/>
                <a:gd name="connsiteX2442" fmla="*/ 6391649 w 6868353"/>
                <a:gd name="connsiteY2442" fmla="*/ 1981432 h 6857985"/>
                <a:gd name="connsiteX2443" fmla="*/ 6338391 w 6868353"/>
                <a:gd name="connsiteY2443" fmla="*/ 1901501 h 6857985"/>
                <a:gd name="connsiteX2444" fmla="*/ 6324559 w 6868353"/>
                <a:gd name="connsiteY2444" fmla="*/ 1868543 h 6857985"/>
                <a:gd name="connsiteX2445" fmla="*/ 1502609 w 6868353"/>
                <a:gd name="connsiteY2445" fmla="*/ 1861054 h 6857985"/>
                <a:gd name="connsiteX2446" fmla="*/ 1464144 w 6868353"/>
                <a:gd name="connsiteY2446" fmla="*/ 1916592 h 6857985"/>
                <a:gd name="connsiteX2447" fmla="*/ 1476107 w 6868353"/>
                <a:gd name="connsiteY2447" fmla="*/ 1894224 h 6857985"/>
                <a:gd name="connsiteX2448" fmla="*/ 1502609 w 6868353"/>
                <a:gd name="connsiteY2448" fmla="*/ 1861054 h 6857985"/>
                <a:gd name="connsiteX2449" fmla="*/ 517995 w 6868353"/>
                <a:gd name="connsiteY2449" fmla="*/ 1858747 h 6857985"/>
                <a:gd name="connsiteX2450" fmla="*/ 507051 w 6868353"/>
                <a:gd name="connsiteY2450" fmla="*/ 1885702 h 6857985"/>
                <a:gd name="connsiteX2451" fmla="*/ 495315 w 6868353"/>
                <a:gd name="connsiteY2451" fmla="*/ 1870511 h 6857985"/>
                <a:gd name="connsiteX2452" fmla="*/ 506683 w 6868353"/>
                <a:gd name="connsiteY2452" fmla="*/ 1867666 h 6857985"/>
                <a:gd name="connsiteX2453" fmla="*/ 489964 w 6868353"/>
                <a:gd name="connsiteY2453" fmla="*/ 1893177 h 6857985"/>
                <a:gd name="connsiteX2454" fmla="*/ 517995 w 6868353"/>
                <a:gd name="connsiteY2454" fmla="*/ 1858747 h 6857985"/>
                <a:gd name="connsiteX2455" fmla="*/ 466871 w 6868353"/>
                <a:gd name="connsiteY2455" fmla="*/ 1850745 h 6857985"/>
                <a:gd name="connsiteX2456" fmla="*/ 428394 w 6868353"/>
                <a:gd name="connsiteY2456" fmla="*/ 1931939 h 6857985"/>
                <a:gd name="connsiteX2457" fmla="*/ 381308 w 6868353"/>
                <a:gd name="connsiteY2457" fmla="*/ 2011658 h 6857985"/>
                <a:gd name="connsiteX2458" fmla="*/ 359959 w 6868353"/>
                <a:gd name="connsiteY2458" fmla="*/ 2039491 h 6857985"/>
                <a:gd name="connsiteX2459" fmla="*/ 339615 w 6868353"/>
                <a:gd name="connsiteY2459" fmla="*/ 2069377 h 6857985"/>
                <a:gd name="connsiteX2460" fmla="*/ 370336 w 6868353"/>
                <a:gd name="connsiteY2460" fmla="*/ 2021398 h 6857985"/>
                <a:gd name="connsiteX2461" fmla="*/ 363753 w 6868353"/>
                <a:gd name="connsiteY2461" fmla="*/ 2007977 h 6857985"/>
                <a:gd name="connsiteX2462" fmla="*/ 406833 w 6868353"/>
                <a:gd name="connsiteY2462" fmla="*/ 1957139 h 6857985"/>
                <a:gd name="connsiteX2463" fmla="*/ 426483 w 6868353"/>
                <a:gd name="connsiteY2463" fmla="*/ 1911397 h 6857985"/>
                <a:gd name="connsiteX2464" fmla="*/ 434836 w 6868353"/>
                <a:gd name="connsiteY2464" fmla="*/ 1896023 h 6857985"/>
                <a:gd name="connsiteX2465" fmla="*/ 443953 w 6868353"/>
                <a:gd name="connsiteY2465" fmla="*/ 1881144 h 6857985"/>
                <a:gd name="connsiteX2466" fmla="*/ 460460 w 6868353"/>
                <a:gd name="connsiteY2466" fmla="*/ 1855420 h 6857985"/>
                <a:gd name="connsiteX2467" fmla="*/ 466871 w 6868353"/>
                <a:gd name="connsiteY2467" fmla="*/ 1850745 h 6857985"/>
                <a:gd name="connsiteX2468" fmla="*/ 6071905 w 6868353"/>
                <a:gd name="connsiteY2468" fmla="*/ 1836358 h 6857985"/>
                <a:gd name="connsiteX2469" fmla="*/ 6072647 w 6868353"/>
                <a:gd name="connsiteY2469" fmla="*/ 1837511 h 6857985"/>
                <a:gd name="connsiteX2470" fmla="*/ 6072785 w 6868353"/>
                <a:gd name="connsiteY2470" fmla="*/ 1837828 h 6857985"/>
                <a:gd name="connsiteX2471" fmla="*/ 619856 w 6868353"/>
                <a:gd name="connsiteY2471" fmla="*/ 1828195 h 6857985"/>
                <a:gd name="connsiteX2472" fmla="*/ 558952 w 6868353"/>
                <a:gd name="connsiteY2472" fmla="*/ 1899604 h 6857985"/>
                <a:gd name="connsiteX2473" fmla="*/ 575771 w 6868353"/>
                <a:gd name="connsiteY2473" fmla="*/ 1886494 h 6857985"/>
                <a:gd name="connsiteX2474" fmla="*/ 553473 w 6868353"/>
                <a:gd name="connsiteY2474" fmla="*/ 1910038 h 6857985"/>
                <a:gd name="connsiteX2475" fmla="*/ 534163 w 6868353"/>
                <a:gd name="connsiteY2475" fmla="*/ 1947058 h 6857985"/>
                <a:gd name="connsiteX2476" fmla="*/ 527721 w 6868353"/>
                <a:gd name="connsiteY2476" fmla="*/ 1967430 h 6857985"/>
                <a:gd name="connsiteX2477" fmla="*/ 543238 w 6868353"/>
                <a:gd name="connsiteY2477" fmla="*/ 1948389 h 6857985"/>
                <a:gd name="connsiteX2478" fmla="*/ 538877 w 6868353"/>
                <a:gd name="connsiteY2478" fmla="*/ 1970559 h 6857985"/>
                <a:gd name="connsiteX2479" fmla="*/ 512432 w 6868353"/>
                <a:gd name="connsiteY2479" fmla="*/ 1999397 h 6857985"/>
                <a:gd name="connsiteX2480" fmla="*/ 478440 w 6868353"/>
                <a:gd name="connsiteY2480" fmla="*/ 2079088 h 6857985"/>
                <a:gd name="connsiteX2481" fmla="*/ 498020 w 6868353"/>
                <a:gd name="connsiteY2481" fmla="*/ 2036999 h 6857985"/>
                <a:gd name="connsiteX2482" fmla="*/ 523998 w 6868353"/>
                <a:gd name="connsiteY2482" fmla="*/ 2002130 h 6857985"/>
                <a:gd name="connsiteX2483" fmla="*/ 530227 w 6868353"/>
                <a:gd name="connsiteY2483" fmla="*/ 2009435 h 6857985"/>
                <a:gd name="connsiteX2484" fmla="*/ 545035 w 6868353"/>
                <a:gd name="connsiteY2484" fmla="*/ 1978006 h 6857985"/>
                <a:gd name="connsiteX2485" fmla="*/ 556474 w 6868353"/>
                <a:gd name="connsiteY2485" fmla="*/ 1980979 h 6857985"/>
                <a:gd name="connsiteX2486" fmla="*/ 566427 w 6868353"/>
                <a:gd name="connsiteY2486" fmla="*/ 1954363 h 6857985"/>
                <a:gd name="connsiteX2487" fmla="*/ 564898 w 6868353"/>
                <a:gd name="connsiteY2487" fmla="*/ 1907107 h 6857985"/>
                <a:gd name="connsiteX2488" fmla="*/ 581830 w 6868353"/>
                <a:gd name="connsiteY2488" fmla="*/ 1899944 h 6857985"/>
                <a:gd name="connsiteX2489" fmla="*/ 619856 w 6868353"/>
                <a:gd name="connsiteY2489" fmla="*/ 1828195 h 6857985"/>
                <a:gd name="connsiteX2490" fmla="*/ 1318143 w 6868353"/>
                <a:gd name="connsiteY2490" fmla="*/ 1820692 h 6857985"/>
                <a:gd name="connsiteX2491" fmla="*/ 1279649 w 6868353"/>
                <a:gd name="connsiteY2491" fmla="*/ 1844334 h 6857985"/>
                <a:gd name="connsiteX2492" fmla="*/ 1251547 w 6868353"/>
                <a:gd name="connsiteY2492" fmla="*/ 1883663 h 6857985"/>
                <a:gd name="connsiteX2493" fmla="*/ 1273264 w 6868353"/>
                <a:gd name="connsiteY2493" fmla="*/ 1878156 h 6857985"/>
                <a:gd name="connsiteX2494" fmla="*/ 1318143 w 6868353"/>
                <a:gd name="connsiteY2494" fmla="*/ 1820692 h 6857985"/>
                <a:gd name="connsiteX2495" fmla="*/ 5921831 w 6868353"/>
                <a:gd name="connsiteY2495" fmla="*/ 1793100 h 6857985"/>
                <a:gd name="connsiteX2496" fmla="*/ 5926963 w 6868353"/>
                <a:gd name="connsiteY2496" fmla="*/ 1801852 h 6857985"/>
                <a:gd name="connsiteX2497" fmla="*/ 5926525 w 6868353"/>
                <a:gd name="connsiteY2497" fmla="*/ 1801715 h 6857985"/>
                <a:gd name="connsiteX2498" fmla="*/ 5925775 w 6868353"/>
                <a:gd name="connsiteY2498" fmla="*/ 1800388 h 6857985"/>
                <a:gd name="connsiteX2499" fmla="*/ 5921831 w 6868353"/>
                <a:gd name="connsiteY2499" fmla="*/ 1793100 h 6857985"/>
                <a:gd name="connsiteX2500" fmla="*/ 5961923 w 6868353"/>
                <a:gd name="connsiteY2500" fmla="*/ 1778278 h 6857985"/>
                <a:gd name="connsiteX2501" fmla="*/ 6006391 w 6868353"/>
                <a:gd name="connsiteY2501" fmla="*/ 1859653 h 6857985"/>
                <a:gd name="connsiteX2502" fmla="*/ 6022771 w 6868353"/>
                <a:gd name="connsiteY2502" fmla="*/ 1877533 h 6857985"/>
                <a:gd name="connsiteX2503" fmla="*/ 6032243 w 6868353"/>
                <a:gd name="connsiteY2503" fmla="*/ 1888109 h 6857985"/>
                <a:gd name="connsiteX2504" fmla="*/ 6069093 w 6868353"/>
                <a:gd name="connsiteY2504" fmla="*/ 1927905 h 6857985"/>
                <a:gd name="connsiteX2505" fmla="*/ 6071343 w 6868353"/>
                <a:gd name="connsiteY2505" fmla="*/ 1910746 h 6857985"/>
                <a:gd name="connsiteX2506" fmla="*/ 6049187 w 6868353"/>
                <a:gd name="connsiteY2506" fmla="*/ 1889241 h 6857985"/>
                <a:gd name="connsiteX2507" fmla="*/ 6042591 w 6868353"/>
                <a:gd name="connsiteY2507" fmla="*/ 1863348 h 6857985"/>
                <a:gd name="connsiteX2508" fmla="*/ 6030443 w 6868353"/>
                <a:gd name="connsiteY2508" fmla="*/ 1833632 h 6857985"/>
                <a:gd name="connsiteX2509" fmla="*/ 6020067 w 6868353"/>
                <a:gd name="connsiteY2509" fmla="*/ 1829696 h 6857985"/>
                <a:gd name="connsiteX2510" fmla="*/ 6028887 w 6868353"/>
                <a:gd name="connsiteY2510" fmla="*/ 1850677 h 6857985"/>
                <a:gd name="connsiteX2511" fmla="*/ 6037111 w 6868353"/>
                <a:gd name="connsiteY2511" fmla="*/ 1872026 h 6857985"/>
                <a:gd name="connsiteX2512" fmla="*/ 6015367 w 6868353"/>
                <a:gd name="connsiteY2512" fmla="*/ 1836662 h 6857985"/>
                <a:gd name="connsiteX2513" fmla="*/ 6000671 w 6868353"/>
                <a:gd name="connsiteY2513" fmla="*/ 1804553 h 6857985"/>
                <a:gd name="connsiteX2514" fmla="*/ 5961923 w 6868353"/>
                <a:gd name="connsiteY2514" fmla="*/ 1778278 h 6857985"/>
                <a:gd name="connsiteX2515" fmla="*/ 6266043 w 6868353"/>
                <a:gd name="connsiteY2515" fmla="*/ 1772381 h 6857985"/>
                <a:gd name="connsiteX2516" fmla="*/ 6282811 w 6868353"/>
                <a:gd name="connsiteY2516" fmla="*/ 1791656 h 6857985"/>
                <a:gd name="connsiteX2517" fmla="*/ 6311053 w 6868353"/>
                <a:gd name="connsiteY2517" fmla="*/ 1842735 h 6857985"/>
                <a:gd name="connsiteX2518" fmla="*/ 6267039 w 6868353"/>
                <a:gd name="connsiteY2518" fmla="*/ 1784224 h 6857985"/>
                <a:gd name="connsiteX2519" fmla="*/ 6266043 w 6868353"/>
                <a:gd name="connsiteY2519" fmla="*/ 1772381 h 6857985"/>
                <a:gd name="connsiteX2520" fmla="*/ 6033401 w 6868353"/>
                <a:gd name="connsiteY2520" fmla="*/ 1768877 h 6857985"/>
                <a:gd name="connsiteX2521" fmla="*/ 6033447 w 6868353"/>
                <a:gd name="connsiteY2521" fmla="*/ 1769023 h 6857985"/>
                <a:gd name="connsiteX2522" fmla="*/ 6032809 w 6868353"/>
                <a:gd name="connsiteY2522" fmla="*/ 1769921 h 6857985"/>
                <a:gd name="connsiteX2523" fmla="*/ 6032187 w 6868353"/>
                <a:gd name="connsiteY2523" fmla="*/ 1769160 h 6857985"/>
                <a:gd name="connsiteX2524" fmla="*/ 6045239 w 6868353"/>
                <a:gd name="connsiteY2524" fmla="*/ 1762252 h 6857985"/>
                <a:gd name="connsiteX2525" fmla="*/ 6068571 w 6868353"/>
                <a:gd name="connsiteY2525" fmla="*/ 1830786 h 6857985"/>
                <a:gd name="connsiteX2526" fmla="*/ 6071905 w 6868353"/>
                <a:gd name="connsiteY2526" fmla="*/ 1836358 h 6857985"/>
                <a:gd name="connsiteX2527" fmla="*/ 6064139 w 6868353"/>
                <a:gd name="connsiteY2527" fmla="*/ 1824274 h 6857985"/>
                <a:gd name="connsiteX2528" fmla="*/ 6050379 w 6868353"/>
                <a:gd name="connsiteY2528" fmla="*/ 1811830 h 6857985"/>
                <a:gd name="connsiteX2529" fmla="*/ 6029579 w 6868353"/>
                <a:gd name="connsiteY2529" fmla="*/ 1780104 h 6857985"/>
                <a:gd name="connsiteX2530" fmla="*/ 6037353 w 6868353"/>
                <a:gd name="connsiteY2530" fmla="*/ 1794912 h 6857985"/>
                <a:gd name="connsiteX2531" fmla="*/ 6029991 w 6868353"/>
                <a:gd name="connsiteY2531" fmla="*/ 1773889 h 6857985"/>
                <a:gd name="connsiteX2532" fmla="*/ 6032809 w 6868353"/>
                <a:gd name="connsiteY2532" fmla="*/ 1769921 h 6857985"/>
                <a:gd name="connsiteX2533" fmla="*/ 6043813 w 6868353"/>
                <a:gd name="connsiteY2533" fmla="*/ 1783363 h 6857985"/>
                <a:gd name="connsiteX2534" fmla="*/ 6045239 w 6868353"/>
                <a:gd name="connsiteY2534" fmla="*/ 1762252 h 6857985"/>
                <a:gd name="connsiteX2535" fmla="*/ 6314649 w 6868353"/>
                <a:gd name="connsiteY2535" fmla="*/ 1761261 h 6857985"/>
                <a:gd name="connsiteX2536" fmla="*/ 6322915 w 6868353"/>
                <a:gd name="connsiteY2536" fmla="*/ 1798381 h 6857985"/>
                <a:gd name="connsiteX2537" fmla="*/ 6329939 w 6868353"/>
                <a:gd name="connsiteY2537" fmla="*/ 1782921 h 6857985"/>
                <a:gd name="connsiteX2538" fmla="*/ 6341279 w 6868353"/>
                <a:gd name="connsiteY2538" fmla="*/ 1819871 h 6857985"/>
                <a:gd name="connsiteX2539" fmla="*/ 6343007 w 6868353"/>
                <a:gd name="connsiteY2539" fmla="*/ 1801835 h 6857985"/>
                <a:gd name="connsiteX2540" fmla="*/ 6357941 w 6868353"/>
                <a:gd name="connsiteY2540" fmla="*/ 1830333 h 6857985"/>
                <a:gd name="connsiteX2541" fmla="*/ 6363703 w 6868353"/>
                <a:gd name="connsiteY2541" fmla="*/ 1835798 h 6857985"/>
                <a:gd name="connsiteX2542" fmla="*/ 6380903 w 6868353"/>
                <a:gd name="connsiteY2542" fmla="*/ 1859653 h 6857985"/>
                <a:gd name="connsiteX2543" fmla="*/ 6366719 w 6868353"/>
                <a:gd name="connsiteY2543" fmla="*/ 1826157 h 6857985"/>
                <a:gd name="connsiteX2544" fmla="*/ 6377635 w 6868353"/>
                <a:gd name="connsiteY2544" fmla="*/ 1870894 h 6857985"/>
                <a:gd name="connsiteX2545" fmla="*/ 6395953 w 6868353"/>
                <a:gd name="connsiteY2545" fmla="*/ 1900156 h 6857985"/>
                <a:gd name="connsiteX2546" fmla="*/ 6398403 w 6868353"/>
                <a:gd name="connsiteY2546" fmla="*/ 1882134 h 6857985"/>
                <a:gd name="connsiteX2547" fmla="*/ 6442331 w 6868353"/>
                <a:gd name="connsiteY2547" fmla="*/ 1958753 h 6857985"/>
                <a:gd name="connsiteX2548" fmla="*/ 6482183 w 6868353"/>
                <a:gd name="connsiteY2548" fmla="*/ 2036575 h 6857985"/>
                <a:gd name="connsiteX2549" fmla="*/ 6520351 w 6868353"/>
                <a:gd name="connsiteY2549" fmla="*/ 2116789 h 6857985"/>
                <a:gd name="connsiteX2550" fmla="*/ 6554259 w 6868353"/>
                <a:gd name="connsiteY2550" fmla="*/ 2203034 h 6857985"/>
                <a:gd name="connsiteX2551" fmla="*/ 6571727 w 6868353"/>
                <a:gd name="connsiteY2551" fmla="*/ 2236700 h 6857985"/>
                <a:gd name="connsiteX2552" fmla="*/ 6581611 w 6868353"/>
                <a:gd name="connsiteY2552" fmla="*/ 2256591 h 6857985"/>
                <a:gd name="connsiteX2553" fmla="*/ 6591351 w 6868353"/>
                <a:gd name="connsiteY2553" fmla="*/ 2278506 h 6857985"/>
                <a:gd name="connsiteX2554" fmla="*/ 6632419 w 6868353"/>
                <a:gd name="connsiteY2554" fmla="*/ 2378597 h 6857985"/>
                <a:gd name="connsiteX2555" fmla="*/ 6668987 w 6868353"/>
                <a:gd name="connsiteY2555" fmla="*/ 2486743 h 6857985"/>
                <a:gd name="connsiteX2556" fmla="*/ 6683783 w 6868353"/>
                <a:gd name="connsiteY2556" fmla="*/ 2538332 h 6857985"/>
                <a:gd name="connsiteX2557" fmla="*/ 6694979 w 6868353"/>
                <a:gd name="connsiteY2557" fmla="*/ 2585404 h 6857985"/>
                <a:gd name="connsiteX2558" fmla="*/ 6700105 w 6868353"/>
                <a:gd name="connsiteY2558" fmla="*/ 2582346 h 6857985"/>
                <a:gd name="connsiteX2559" fmla="*/ 6711247 w 6868353"/>
                <a:gd name="connsiteY2559" fmla="*/ 2654194 h 6857985"/>
                <a:gd name="connsiteX2560" fmla="*/ 6684899 w 6868353"/>
                <a:gd name="connsiteY2560" fmla="*/ 2562371 h 6857985"/>
                <a:gd name="connsiteX2561" fmla="*/ 6652807 w 6868353"/>
                <a:gd name="connsiteY2561" fmla="*/ 2462945 h 6857985"/>
                <a:gd name="connsiteX2562" fmla="*/ 6634655 w 6868353"/>
                <a:gd name="connsiteY2562" fmla="*/ 2408935 h 6857985"/>
                <a:gd name="connsiteX2563" fmla="*/ 6612671 w 6868353"/>
                <a:gd name="connsiteY2563" fmla="*/ 2352194 h 6857985"/>
                <a:gd name="connsiteX2564" fmla="*/ 6588349 w 6868353"/>
                <a:gd name="connsiteY2564" fmla="*/ 2291601 h 6857985"/>
                <a:gd name="connsiteX2565" fmla="*/ 6575041 w 6868353"/>
                <a:gd name="connsiteY2565" fmla="*/ 2259804 h 6857985"/>
                <a:gd name="connsiteX2566" fmla="*/ 6559807 w 6868353"/>
                <a:gd name="connsiteY2566" fmla="*/ 2227413 h 6857985"/>
                <a:gd name="connsiteX2567" fmla="*/ 6568613 w 6868353"/>
                <a:gd name="connsiteY2567" fmla="*/ 2259521 h 6857985"/>
                <a:gd name="connsiteX2568" fmla="*/ 6577335 w 6868353"/>
                <a:gd name="connsiteY2568" fmla="*/ 2287453 h 6857985"/>
                <a:gd name="connsiteX2569" fmla="*/ 6595781 w 6868353"/>
                <a:gd name="connsiteY2569" fmla="*/ 2335191 h 6857985"/>
                <a:gd name="connsiteX2570" fmla="*/ 6614129 w 6868353"/>
                <a:gd name="connsiteY2570" fmla="*/ 2380579 h 6857985"/>
                <a:gd name="connsiteX2571" fmla="*/ 6622425 w 6868353"/>
                <a:gd name="connsiteY2571" fmla="*/ 2405594 h 6857985"/>
                <a:gd name="connsiteX2572" fmla="*/ 6626177 w 6868353"/>
                <a:gd name="connsiteY2572" fmla="*/ 2419242 h 6857985"/>
                <a:gd name="connsiteX2573" fmla="*/ 6629063 w 6868353"/>
                <a:gd name="connsiteY2573" fmla="*/ 2434050 h 6857985"/>
                <a:gd name="connsiteX2574" fmla="*/ 6623345 w 6868353"/>
                <a:gd name="connsiteY2574" fmla="*/ 2417699 h 6857985"/>
                <a:gd name="connsiteX2575" fmla="*/ 6616931 w 6868353"/>
                <a:gd name="connsiteY2575" fmla="*/ 2401588 h 6857985"/>
                <a:gd name="connsiteX2576" fmla="*/ 6604049 w 6868353"/>
                <a:gd name="connsiteY2576" fmla="*/ 2369649 h 6857985"/>
                <a:gd name="connsiteX2577" fmla="*/ 6580195 w 6868353"/>
                <a:gd name="connsiteY2577" fmla="*/ 2308519 h 6857985"/>
                <a:gd name="connsiteX2578" fmla="*/ 6554455 w 6868353"/>
                <a:gd name="connsiteY2578" fmla="*/ 2209915 h 6857985"/>
                <a:gd name="connsiteX2579" fmla="*/ 6539535 w 6868353"/>
                <a:gd name="connsiteY2579" fmla="*/ 2192954 h 6857985"/>
                <a:gd name="connsiteX2580" fmla="*/ 6521739 w 6868353"/>
                <a:gd name="connsiteY2580" fmla="*/ 2133140 h 6857985"/>
                <a:gd name="connsiteX2581" fmla="*/ 6494939 w 6868353"/>
                <a:gd name="connsiteY2581" fmla="*/ 2069178 h 6857985"/>
                <a:gd name="connsiteX2582" fmla="*/ 6474723 w 6868353"/>
                <a:gd name="connsiteY2582" fmla="*/ 2056777 h 6857985"/>
                <a:gd name="connsiteX2583" fmla="*/ 6460595 w 6868353"/>
                <a:gd name="connsiteY2583" fmla="*/ 2001776 h 6857985"/>
                <a:gd name="connsiteX2584" fmla="*/ 6454579 w 6868353"/>
                <a:gd name="connsiteY2584" fmla="*/ 2044672 h 6857985"/>
                <a:gd name="connsiteX2585" fmla="*/ 6456759 w 6868353"/>
                <a:gd name="connsiteY2585" fmla="*/ 2012805 h 6857985"/>
                <a:gd name="connsiteX2586" fmla="*/ 6435905 w 6868353"/>
                <a:gd name="connsiteY2586" fmla="*/ 1947809 h 6857985"/>
                <a:gd name="connsiteX2587" fmla="*/ 6434815 w 6868353"/>
                <a:gd name="connsiteY2587" fmla="*/ 1979734 h 6857985"/>
                <a:gd name="connsiteX2588" fmla="*/ 6419427 w 6868353"/>
                <a:gd name="connsiteY2588" fmla="*/ 1970928 h 6857985"/>
                <a:gd name="connsiteX2589" fmla="*/ 6375213 w 6868353"/>
                <a:gd name="connsiteY2589" fmla="*/ 1888887 h 6857985"/>
                <a:gd name="connsiteX2590" fmla="*/ 6364001 w 6868353"/>
                <a:gd name="connsiteY2590" fmla="*/ 1876542 h 6857985"/>
                <a:gd name="connsiteX2591" fmla="*/ 6391777 w 6868353"/>
                <a:gd name="connsiteY2591" fmla="*/ 1942953 h 6857985"/>
                <a:gd name="connsiteX2592" fmla="*/ 6408199 w 6868353"/>
                <a:gd name="connsiteY2592" fmla="*/ 1958342 h 6857985"/>
                <a:gd name="connsiteX2593" fmla="*/ 6405509 w 6868353"/>
                <a:gd name="connsiteY2593" fmla="*/ 1976081 h 6857985"/>
                <a:gd name="connsiteX2594" fmla="*/ 6384867 w 6868353"/>
                <a:gd name="connsiteY2594" fmla="*/ 1926375 h 6857985"/>
                <a:gd name="connsiteX2595" fmla="*/ 6337229 w 6868353"/>
                <a:gd name="connsiteY2595" fmla="*/ 1855830 h 6857985"/>
                <a:gd name="connsiteX2596" fmla="*/ 6337513 w 6868353"/>
                <a:gd name="connsiteY2596" fmla="*/ 1835812 h 6857985"/>
                <a:gd name="connsiteX2597" fmla="*/ 6342453 w 6868353"/>
                <a:gd name="connsiteY2597" fmla="*/ 1826723 h 6857985"/>
                <a:gd name="connsiteX2598" fmla="*/ 6317071 w 6868353"/>
                <a:gd name="connsiteY2598" fmla="*/ 1820650 h 6857985"/>
                <a:gd name="connsiteX2599" fmla="*/ 6311449 w 6868353"/>
                <a:gd name="connsiteY2599" fmla="*/ 1761402 h 6857985"/>
                <a:gd name="connsiteX2600" fmla="*/ 6314649 w 6868353"/>
                <a:gd name="connsiteY2600" fmla="*/ 1761261 h 6857985"/>
                <a:gd name="connsiteX2601" fmla="*/ 6023847 w 6868353"/>
                <a:gd name="connsiteY2601" fmla="*/ 1740912 h 6857985"/>
                <a:gd name="connsiteX2602" fmla="*/ 6035445 w 6868353"/>
                <a:gd name="connsiteY2602" fmla="*/ 1768400 h 6857985"/>
                <a:gd name="connsiteX2603" fmla="*/ 6033401 w 6868353"/>
                <a:gd name="connsiteY2603" fmla="*/ 1768877 h 6857985"/>
                <a:gd name="connsiteX2604" fmla="*/ 6030407 w 6868353"/>
                <a:gd name="connsiteY2604" fmla="*/ 1759258 h 6857985"/>
                <a:gd name="connsiteX2605" fmla="*/ 6021695 w 6868353"/>
                <a:gd name="connsiteY2605" fmla="*/ 1741271 h 6857985"/>
                <a:gd name="connsiteX2606" fmla="*/ 6023847 w 6868353"/>
                <a:gd name="connsiteY2606" fmla="*/ 1740912 h 6857985"/>
                <a:gd name="connsiteX2607" fmla="*/ 6346601 w 6868353"/>
                <a:gd name="connsiteY2607" fmla="*/ 1740535 h 6857985"/>
                <a:gd name="connsiteX2608" fmla="*/ 6416963 w 6868353"/>
                <a:gd name="connsiteY2608" fmla="*/ 1860715 h 6857985"/>
                <a:gd name="connsiteX2609" fmla="*/ 6460453 w 6868353"/>
                <a:gd name="connsiteY2609" fmla="*/ 1937404 h 6857985"/>
                <a:gd name="connsiteX2610" fmla="*/ 6482907 w 6868353"/>
                <a:gd name="connsiteY2610" fmla="*/ 1979054 h 6857985"/>
                <a:gd name="connsiteX2611" fmla="*/ 6505543 w 6868353"/>
                <a:gd name="connsiteY2611" fmla="*/ 2022474 h 6857985"/>
                <a:gd name="connsiteX2612" fmla="*/ 6540031 w 6868353"/>
                <a:gd name="connsiteY2612" fmla="*/ 2090514 h 6857985"/>
                <a:gd name="connsiteX2613" fmla="*/ 6531027 w 6868353"/>
                <a:gd name="connsiteY2613" fmla="*/ 2098272 h 6857985"/>
                <a:gd name="connsiteX2614" fmla="*/ 6473223 w 6868353"/>
                <a:gd name="connsiteY2614" fmla="*/ 1982664 h 6857985"/>
                <a:gd name="connsiteX2615" fmla="*/ 6503419 w 6868353"/>
                <a:gd name="connsiteY2615" fmla="*/ 2054498 h 6857985"/>
                <a:gd name="connsiteX2616" fmla="*/ 6491515 w 6868353"/>
                <a:gd name="connsiteY2616" fmla="*/ 2027189 h 6857985"/>
                <a:gd name="connsiteX2617" fmla="*/ 6469457 w 6868353"/>
                <a:gd name="connsiteY2617" fmla="*/ 1993749 h 6857985"/>
                <a:gd name="connsiteX2618" fmla="*/ 6472615 w 6868353"/>
                <a:gd name="connsiteY2618" fmla="*/ 1975628 h 6857985"/>
                <a:gd name="connsiteX2619" fmla="*/ 6443635 w 6868353"/>
                <a:gd name="connsiteY2619" fmla="*/ 1914951 h 6857985"/>
                <a:gd name="connsiteX2620" fmla="*/ 6411413 w 6868353"/>
                <a:gd name="connsiteY2620" fmla="*/ 1860885 h 6857985"/>
                <a:gd name="connsiteX2621" fmla="*/ 6378143 w 6868353"/>
                <a:gd name="connsiteY2621" fmla="*/ 1807994 h 6857985"/>
                <a:gd name="connsiteX2622" fmla="*/ 6343783 w 6868353"/>
                <a:gd name="connsiteY2622" fmla="*/ 1751818 h 6857985"/>
                <a:gd name="connsiteX2623" fmla="*/ 6346601 w 6868353"/>
                <a:gd name="connsiteY2623" fmla="*/ 1740535 h 6857985"/>
                <a:gd name="connsiteX2624" fmla="*/ 1403736 w 6868353"/>
                <a:gd name="connsiteY2624" fmla="*/ 1737278 h 6857985"/>
                <a:gd name="connsiteX2625" fmla="*/ 1372930 w 6868353"/>
                <a:gd name="connsiteY2625" fmla="*/ 1790296 h 6857985"/>
                <a:gd name="connsiteX2626" fmla="*/ 1403736 w 6868353"/>
                <a:gd name="connsiteY2626" fmla="*/ 1737278 h 6857985"/>
                <a:gd name="connsiteX2627" fmla="*/ 887256 w 6868353"/>
                <a:gd name="connsiteY2627" fmla="*/ 1733724 h 6857985"/>
                <a:gd name="connsiteX2628" fmla="*/ 851707 w 6868353"/>
                <a:gd name="connsiteY2628" fmla="*/ 1783529 h 6857985"/>
                <a:gd name="connsiteX2629" fmla="*/ 862778 w 6868353"/>
                <a:gd name="connsiteY2629" fmla="*/ 1782000 h 6857985"/>
                <a:gd name="connsiteX2630" fmla="*/ 887256 w 6868353"/>
                <a:gd name="connsiteY2630" fmla="*/ 1733724 h 6857985"/>
                <a:gd name="connsiteX2631" fmla="*/ 1437006 w 6868353"/>
                <a:gd name="connsiteY2631" fmla="*/ 1723433 h 6857985"/>
                <a:gd name="connsiteX2632" fmla="*/ 1411806 w 6868353"/>
                <a:gd name="connsiteY2632" fmla="*/ 1774017 h 6857985"/>
                <a:gd name="connsiteX2633" fmla="*/ 1356409 w 6868353"/>
                <a:gd name="connsiteY2633" fmla="*/ 1828536 h 6857985"/>
                <a:gd name="connsiteX2634" fmla="*/ 1338146 w 6868353"/>
                <a:gd name="connsiteY2634" fmla="*/ 1867638 h 6857985"/>
                <a:gd name="connsiteX2635" fmla="*/ 1310823 w 6868353"/>
                <a:gd name="connsiteY2635" fmla="*/ 1890799 h 6857985"/>
                <a:gd name="connsiteX2636" fmla="*/ 1367749 w 6868353"/>
                <a:gd name="connsiteY2636" fmla="*/ 1808560 h 6857985"/>
                <a:gd name="connsiteX2637" fmla="*/ 1437006 w 6868353"/>
                <a:gd name="connsiteY2637" fmla="*/ 1723433 h 6857985"/>
                <a:gd name="connsiteX2638" fmla="*/ 1714769 w 6868353"/>
                <a:gd name="connsiteY2638" fmla="*/ 1711272 h 6857985"/>
                <a:gd name="connsiteX2639" fmla="*/ 1693986 w 6868353"/>
                <a:gd name="connsiteY2639" fmla="*/ 1738255 h 6857985"/>
                <a:gd name="connsiteX2640" fmla="*/ 1675228 w 6868353"/>
                <a:gd name="connsiteY2640" fmla="*/ 1757750 h 6857985"/>
                <a:gd name="connsiteX2641" fmla="*/ 1660816 w 6868353"/>
                <a:gd name="connsiteY2641" fmla="*/ 1770251 h 6857985"/>
                <a:gd name="connsiteX2642" fmla="*/ 1714769 w 6868353"/>
                <a:gd name="connsiteY2642" fmla="*/ 1711272 h 6857985"/>
                <a:gd name="connsiteX2643" fmla="*/ 6270763 w 6868353"/>
                <a:gd name="connsiteY2643" fmla="*/ 1697893 h 6857985"/>
                <a:gd name="connsiteX2644" fmla="*/ 6289209 w 6868353"/>
                <a:gd name="connsiteY2644" fmla="*/ 1719256 h 6857985"/>
                <a:gd name="connsiteX2645" fmla="*/ 6303649 w 6868353"/>
                <a:gd name="connsiteY2645" fmla="*/ 1745050 h 6857985"/>
                <a:gd name="connsiteX2646" fmla="*/ 6306139 w 6868353"/>
                <a:gd name="connsiteY2646" fmla="*/ 1758839 h 6857985"/>
                <a:gd name="connsiteX2647" fmla="*/ 6281153 w 6868353"/>
                <a:gd name="connsiteY2647" fmla="*/ 1728033 h 6857985"/>
                <a:gd name="connsiteX2648" fmla="*/ 6273325 w 6868353"/>
                <a:gd name="connsiteY2648" fmla="*/ 1711725 h 6857985"/>
                <a:gd name="connsiteX2649" fmla="*/ 6270763 w 6868353"/>
                <a:gd name="connsiteY2649" fmla="*/ 1697893 h 6857985"/>
                <a:gd name="connsiteX2650" fmla="*/ 642638 w 6868353"/>
                <a:gd name="connsiteY2650" fmla="*/ 1682504 h 6857985"/>
                <a:gd name="connsiteX2651" fmla="*/ 645154 w 6868353"/>
                <a:gd name="connsiteY2651" fmla="*/ 1692514 h 6857985"/>
                <a:gd name="connsiteX2652" fmla="*/ 586501 w 6868353"/>
                <a:gd name="connsiteY2652" fmla="*/ 1745929 h 6857985"/>
                <a:gd name="connsiteX2653" fmla="*/ 622205 w 6868353"/>
                <a:gd name="connsiteY2653" fmla="*/ 1696973 h 6857985"/>
                <a:gd name="connsiteX2654" fmla="*/ 633899 w 6868353"/>
                <a:gd name="connsiteY2654" fmla="*/ 1688677 h 6857985"/>
                <a:gd name="connsiteX2655" fmla="*/ 642638 w 6868353"/>
                <a:gd name="connsiteY2655" fmla="*/ 1682504 h 6857985"/>
                <a:gd name="connsiteX2656" fmla="*/ 776675 w 6868353"/>
                <a:gd name="connsiteY2656" fmla="*/ 1679319 h 6857985"/>
                <a:gd name="connsiteX2657" fmla="*/ 688773 w 6868353"/>
                <a:gd name="connsiteY2657" fmla="*/ 1773110 h 6857985"/>
                <a:gd name="connsiteX2658" fmla="*/ 653932 w 6868353"/>
                <a:gd name="connsiteY2658" fmla="*/ 1826680 h 6857985"/>
                <a:gd name="connsiteX2659" fmla="*/ 676768 w 6868353"/>
                <a:gd name="connsiteY2659" fmla="*/ 1816487 h 6857985"/>
                <a:gd name="connsiteX2660" fmla="*/ 658208 w 6868353"/>
                <a:gd name="connsiteY2660" fmla="*/ 1831395 h 6857985"/>
                <a:gd name="connsiteX2661" fmla="*/ 643003 w 6868353"/>
                <a:gd name="connsiteY2661" fmla="*/ 1852828 h 6857985"/>
                <a:gd name="connsiteX2662" fmla="*/ 691165 w 6868353"/>
                <a:gd name="connsiteY2662" fmla="*/ 1804652 h 6857985"/>
                <a:gd name="connsiteX2663" fmla="*/ 740107 w 6868353"/>
                <a:gd name="connsiteY2663" fmla="*/ 1749241 h 6857985"/>
                <a:gd name="connsiteX2664" fmla="*/ 694308 w 6868353"/>
                <a:gd name="connsiteY2664" fmla="*/ 1780910 h 6857985"/>
                <a:gd name="connsiteX2665" fmla="*/ 741820 w 6868353"/>
                <a:gd name="connsiteY2665" fmla="*/ 1729562 h 6857985"/>
                <a:gd name="connsiteX2666" fmla="*/ 759063 w 6868353"/>
                <a:gd name="connsiteY2666" fmla="*/ 1713805 h 6857985"/>
                <a:gd name="connsiteX2667" fmla="*/ 775429 w 6868353"/>
                <a:gd name="connsiteY2667" fmla="*/ 1702579 h 6857985"/>
                <a:gd name="connsiteX2668" fmla="*/ 776675 w 6868353"/>
                <a:gd name="connsiteY2668" fmla="*/ 1679319 h 6857985"/>
                <a:gd name="connsiteX2669" fmla="*/ 682528 w 6868353"/>
                <a:gd name="connsiteY2669" fmla="*/ 1674487 h 6857985"/>
                <a:gd name="connsiteX2670" fmla="*/ 650704 w 6868353"/>
                <a:gd name="connsiteY2670" fmla="*/ 1700271 h 6857985"/>
                <a:gd name="connsiteX2671" fmla="*/ 679132 w 6868353"/>
                <a:gd name="connsiteY2671" fmla="*/ 1698034 h 6857985"/>
                <a:gd name="connsiteX2672" fmla="*/ 682528 w 6868353"/>
                <a:gd name="connsiteY2672" fmla="*/ 1674487 h 6857985"/>
                <a:gd name="connsiteX2673" fmla="*/ 1604768 w 6868353"/>
                <a:gd name="connsiteY2673" fmla="*/ 1657743 h 6857985"/>
                <a:gd name="connsiteX2674" fmla="*/ 1544161 w 6868353"/>
                <a:gd name="connsiteY2674" fmla="*/ 1722597 h 6857985"/>
                <a:gd name="connsiteX2675" fmla="*/ 1604768 w 6868353"/>
                <a:gd name="connsiteY2675" fmla="*/ 1657743 h 6857985"/>
                <a:gd name="connsiteX2676" fmla="*/ 6161653 w 6868353"/>
                <a:gd name="connsiteY2676" fmla="*/ 1627136 h 6857985"/>
                <a:gd name="connsiteX2677" fmla="*/ 6201831 w 6868353"/>
                <a:gd name="connsiteY2677" fmla="*/ 1672255 h 6857985"/>
                <a:gd name="connsiteX2678" fmla="*/ 6232283 w 6868353"/>
                <a:gd name="connsiteY2678" fmla="*/ 1716411 h 6857985"/>
                <a:gd name="connsiteX2679" fmla="*/ 6256903 w 6868353"/>
                <a:gd name="connsiteY2679" fmla="*/ 1754409 h 6857985"/>
                <a:gd name="connsiteX2680" fmla="*/ 6238143 w 6868353"/>
                <a:gd name="connsiteY2680" fmla="*/ 1735410 h 6857985"/>
                <a:gd name="connsiteX2681" fmla="*/ 6228459 w 6868353"/>
                <a:gd name="connsiteY2681" fmla="*/ 1721324 h 6857985"/>
                <a:gd name="connsiteX2682" fmla="*/ 6217631 w 6868353"/>
                <a:gd name="connsiteY2682" fmla="*/ 1705199 h 6857985"/>
                <a:gd name="connsiteX2683" fmla="*/ 6161653 w 6868353"/>
                <a:gd name="connsiteY2683" fmla="*/ 1627136 h 6857985"/>
                <a:gd name="connsiteX2684" fmla="*/ 1529000 w 6868353"/>
                <a:gd name="connsiteY2684" fmla="*/ 1614294 h 6857985"/>
                <a:gd name="connsiteX2685" fmla="*/ 1498150 w 6868353"/>
                <a:gd name="connsiteY2685" fmla="*/ 1655789 h 6857985"/>
                <a:gd name="connsiteX2686" fmla="*/ 1488169 w 6868353"/>
                <a:gd name="connsiteY2686" fmla="*/ 1649546 h 6857985"/>
                <a:gd name="connsiteX2687" fmla="*/ 1519017 w 6868353"/>
                <a:gd name="connsiteY2687" fmla="*/ 1618613 h 6857985"/>
                <a:gd name="connsiteX2688" fmla="*/ 1529000 w 6868353"/>
                <a:gd name="connsiteY2688" fmla="*/ 1614294 h 6857985"/>
                <a:gd name="connsiteX2689" fmla="*/ 803686 w 6868353"/>
                <a:gd name="connsiteY2689" fmla="*/ 1611718 h 6857985"/>
                <a:gd name="connsiteX2690" fmla="*/ 747709 w 6868353"/>
                <a:gd name="connsiteY2690" fmla="*/ 1686383 h 6857985"/>
                <a:gd name="connsiteX2691" fmla="*/ 754703 w 6868353"/>
                <a:gd name="connsiteY2691" fmla="*/ 1665034 h 6857985"/>
                <a:gd name="connsiteX2692" fmla="*/ 739158 w 6868353"/>
                <a:gd name="connsiteY2692" fmla="*/ 1686270 h 6857985"/>
                <a:gd name="connsiteX2693" fmla="*/ 734897 w 6868353"/>
                <a:gd name="connsiteY2693" fmla="*/ 1695330 h 6857985"/>
                <a:gd name="connsiteX2694" fmla="*/ 723996 w 6868353"/>
                <a:gd name="connsiteY2694" fmla="*/ 1713678 h 6857985"/>
                <a:gd name="connsiteX2695" fmla="*/ 741664 w 6868353"/>
                <a:gd name="connsiteY2695" fmla="*/ 1699493 h 6857985"/>
                <a:gd name="connsiteX2696" fmla="*/ 760493 w 6868353"/>
                <a:gd name="connsiteY2696" fmla="*/ 1685774 h 6857985"/>
                <a:gd name="connsiteX2697" fmla="*/ 807650 w 6868353"/>
                <a:gd name="connsiteY2697" fmla="*/ 1637414 h 6857985"/>
                <a:gd name="connsiteX2698" fmla="*/ 803686 w 6868353"/>
                <a:gd name="connsiteY2698" fmla="*/ 1611718 h 6857985"/>
                <a:gd name="connsiteX2699" fmla="*/ 942504 w 6868353"/>
                <a:gd name="connsiteY2699" fmla="*/ 1603736 h 6857985"/>
                <a:gd name="connsiteX2700" fmla="*/ 922295 w 6868353"/>
                <a:gd name="connsiteY2700" fmla="*/ 1612964 h 6857985"/>
                <a:gd name="connsiteX2701" fmla="*/ 911875 w 6868353"/>
                <a:gd name="connsiteY2701" fmla="*/ 1627164 h 6857985"/>
                <a:gd name="connsiteX2702" fmla="*/ 906099 w 6868353"/>
                <a:gd name="connsiteY2702" fmla="*/ 1637428 h 6857985"/>
                <a:gd name="connsiteX2703" fmla="*/ 908704 w 6868353"/>
                <a:gd name="connsiteY2703" fmla="*/ 1642779 h 6857985"/>
                <a:gd name="connsiteX2704" fmla="*/ 926896 w 6868353"/>
                <a:gd name="connsiteY2704" fmla="*/ 1624771 h 6857985"/>
                <a:gd name="connsiteX2705" fmla="*/ 945725 w 6868353"/>
                <a:gd name="connsiteY2705" fmla="*/ 1605418 h 6857985"/>
                <a:gd name="connsiteX2706" fmla="*/ 942504 w 6868353"/>
                <a:gd name="connsiteY2706" fmla="*/ 1603736 h 6857985"/>
                <a:gd name="connsiteX2707" fmla="*/ 5928683 w 6868353"/>
                <a:gd name="connsiteY2707" fmla="*/ 1597009 h 6857985"/>
                <a:gd name="connsiteX2708" fmla="*/ 5950329 w 6868353"/>
                <a:gd name="connsiteY2708" fmla="*/ 1662826 h 6857985"/>
                <a:gd name="connsiteX2709" fmla="*/ 5915687 w 6868353"/>
                <a:gd name="connsiteY2709" fmla="*/ 1622152 h 6857985"/>
                <a:gd name="connsiteX2710" fmla="*/ 5928683 w 6868353"/>
                <a:gd name="connsiteY2710" fmla="*/ 1597009 h 6857985"/>
                <a:gd name="connsiteX2711" fmla="*/ 1793394 w 6868353"/>
                <a:gd name="connsiteY2711" fmla="*/ 1589169 h 6857985"/>
                <a:gd name="connsiteX2712" fmla="*/ 1759406 w 6868353"/>
                <a:gd name="connsiteY2712" fmla="*/ 1623314 h 6857985"/>
                <a:gd name="connsiteX2713" fmla="*/ 1755640 w 6868353"/>
                <a:gd name="connsiteY2713" fmla="*/ 1614847 h 6857985"/>
                <a:gd name="connsiteX2714" fmla="*/ 1780797 w 6868353"/>
                <a:gd name="connsiteY2714" fmla="*/ 1594943 h 6857985"/>
                <a:gd name="connsiteX2715" fmla="*/ 1793394 w 6868353"/>
                <a:gd name="connsiteY2715" fmla="*/ 1589169 h 6857985"/>
                <a:gd name="connsiteX2716" fmla="*/ 5742851 w 6868353"/>
                <a:gd name="connsiteY2716" fmla="*/ 1587908 h 6857985"/>
                <a:gd name="connsiteX2717" fmla="*/ 5793611 w 6868353"/>
                <a:gd name="connsiteY2717" fmla="*/ 1643063 h 6857985"/>
                <a:gd name="connsiteX2718" fmla="*/ 5840697 w 6868353"/>
                <a:gd name="connsiteY2718" fmla="*/ 1703584 h 6857985"/>
                <a:gd name="connsiteX2719" fmla="*/ 5880351 w 6868353"/>
                <a:gd name="connsiteY2719" fmla="*/ 1755697 h 6857985"/>
                <a:gd name="connsiteX2720" fmla="*/ 5898713 w 6868353"/>
                <a:gd name="connsiteY2720" fmla="*/ 1774554 h 6857985"/>
                <a:gd name="connsiteX2721" fmla="*/ 5912871 w 6868353"/>
                <a:gd name="connsiteY2721" fmla="*/ 1795761 h 6857985"/>
                <a:gd name="connsiteX2722" fmla="*/ 5923153 w 6868353"/>
                <a:gd name="connsiteY2722" fmla="*/ 1800658 h 6857985"/>
                <a:gd name="connsiteX2723" fmla="*/ 5926525 w 6868353"/>
                <a:gd name="connsiteY2723" fmla="*/ 1801715 h 6857985"/>
                <a:gd name="connsiteX2724" fmla="*/ 5933979 w 6868353"/>
                <a:gd name="connsiteY2724" fmla="*/ 1814873 h 6857985"/>
                <a:gd name="connsiteX2725" fmla="*/ 6001111 w 6868353"/>
                <a:gd name="connsiteY2725" fmla="*/ 1917117 h 6857985"/>
                <a:gd name="connsiteX2726" fmla="*/ 5983783 w 6868353"/>
                <a:gd name="connsiteY2726" fmla="*/ 1904644 h 6857985"/>
                <a:gd name="connsiteX2727" fmla="*/ 5977059 w 6868353"/>
                <a:gd name="connsiteY2727" fmla="*/ 1893771 h 6857985"/>
                <a:gd name="connsiteX2728" fmla="*/ 5969711 w 6868353"/>
                <a:gd name="connsiteY2728" fmla="*/ 1882644 h 6857985"/>
                <a:gd name="connsiteX2729" fmla="*/ 5955651 w 6868353"/>
                <a:gd name="connsiteY2729" fmla="*/ 1860431 h 6857985"/>
                <a:gd name="connsiteX2730" fmla="*/ 5938099 w 6868353"/>
                <a:gd name="connsiteY2730" fmla="*/ 1828309 h 6857985"/>
                <a:gd name="connsiteX2731" fmla="*/ 5890261 w 6868353"/>
                <a:gd name="connsiteY2731" fmla="*/ 1772742 h 6857985"/>
                <a:gd name="connsiteX2732" fmla="*/ 5839039 w 6868353"/>
                <a:gd name="connsiteY2732" fmla="*/ 1709021 h 6857985"/>
                <a:gd name="connsiteX2733" fmla="*/ 5740195 w 6868353"/>
                <a:gd name="connsiteY2733" fmla="*/ 1589818 h 6857985"/>
                <a:gd name="connsiteX2734" fmla="*/ 5742851 w 6868353"/>
                <a:gd name="connsiteY2734" fmla="*/ 1587908 h 6857985"/>
                <a:gd name="connsiteX2735" fmla="*/ 1507650 w 6868353"/>
                <a:gd name="connsiteY2735" fmla="*/ 1583022 h 6857985"/>
                <a:gd name="connsiteX2736" fmla="*/ 1475740 w 6868353"/>
                <a:gd name="connsiteY2736" fmla="*/ 1619505 h 6857985"/>
                <a:gd name="connsiteX2737" fmla="*/ 1414723 w 6868353"/>
                <a:gd name="connsiteY2737" fmla="*/ 1671985 h 6857985"/>
                <a:gd name="connsiteX2738" fmla="*/ 1409145 w 6868353"/>
                <a:gd name="connsiteY2738" fmla="*/ 1674335 h 6857985"/>
                <a:gd name="connsiteX2739" fmla="*/ 1347221 w 6868353"/>
                <a:gd name="connsiteY2739" fmla="*/ 1765352 h 6857985"/>
                <a:gd name="connsiteX2740" fmla="*/ 1327189 w 6868353"/>
                <a:gd name="connsiteY2740" fmla="*/ 1792916 h 6857985"/>
                <a:gd name="connsiteX2741" fmla="*/ 1316175 w 6868353"/>
                <a:gd name="connsiteY2741" fmla="*/ 1811065 h 6857985"/>
                <a:gd name="connsiteX2742" fmla="*/ 1340426 w 6868353"/>
                <a:gd name="connsiteY2742" fmla="*/ 1794643 h 6857985"/>
                <a:gd name="connsiteX2743" fmla="*/ 1336448 w 6868353"/>
                <a:gd name="connsiteY2743" fmla="*/ 1793850 h 6857985"/>
                <a:gd name="connsiteX2744" fmla="*/ 1350704 w 6868353"/>
                <a:gd name="connsiteY2744" fmla="*/ 1773435 h 6857985"/>
                <a:gd name="connsiteX2745" fmla="*/ 1383152 w 6868353"/>
                <a:gd name="connsiteY2745" fmla="*/ 1725797 h 6857985"/>
                <a:gd name="connsiteX2746" fmla="*/ 1387513 w 6868353"/>
                <a:gd name="connsiteY2746" fmla="*/ 1739033 h 6857985"/>
                <a:gd name="connsiteX2747" fmla="*/ 1423472 w 6868353"/>
                <a:gd name="connsiteY2747" fmla="*/ 1680678 h 6857985"/>
                <a:gd name="connsiteX2748" fmla="*/ 1486428 w 6868353"/>
                <a:gd name="connsiteY2748" fmla="*/ 1620552 h 6857985"/>
                <a:gd name="connsiteX2749" fmla="*/ 1507650 w 6868353"/>
                <a:gd name="connsiteY2749" fmla="*/ 1583022 h 6857985"/>
                <a:gd name="connsiteX2750" fmla="*/ 812648 w 6868353"/>
                <a:gd name="connsiteY2750" fmla="*/ 1566515 h 6857985"/>
                <a:gd name="connsiteX2751" fmla="*/ 828575 w 6868353"/>
                <a:gd name="connsiteY2751" fmla="*/ 1579313 h 6857985"/>
                <a:gd name="connsiteX2752" fmla="*/ 812648 w 6868353"/>
                <a:gd name="connsiteY2752" fmla="*/ 1566515 h 6857985"/>
                <a:gd name="connsiteX2753" fmla="*/ 1727269 w 6868353"/>
                <a:gd name="connsiteY2753" fmla="*/ 1565467 h 6857985"/>
                <a:gd name="connsiteX2754" fmla="*/ 1708327 w 6868353"/>
                <a:gd name="connsiteY2754" fmla="*/ 1585528 h 6857985"/>
                <a:gd name="connsiteX2755" fmla="*/ 1675341 w 6868353"/>
                <a:gd name="connsiteY2755" fmla="*/ 1617735 h 6857985"/>
                <a:gd name="connsiteX2756" fmla="*/ 1687501 w 6868353"/>
                <a:gd name="connsiteY2756" fmla="*/ 1598892 h 6857985"/>
                <a:gd name="connsiteX2757" fmla="*/ 1707378 w 6868353"/>
                <a:gd name="connsiteY2757" fmla="*/ 1579327 h 6857985"/>
                <a:gd name="connsiteX2758" fmla="*/ 1727269 w 6868353"/>
                <a:gd name="connsiteY2758" fmla="*/ 1565467 h 6857985"/>
                <a:gd name="connsiteX2759" fmla="*/ 5880393 w 6868353"/>
                <a:gd name="connsiteY2759" fmla="*/ 1564844 h 6857985"/>
                <a:gd name="connsiteX2760" fmla="*/ 5893813 w 6868353"/>
                <a:gd name="connsiteY2760" fmla="*/ 1590950 h 6857985"/>
                <a:gd name="connsiteX2761" fmla="*/ 5892893 w 6868353"/>
                <a:gd name="connsiteY2761" fmla="*/ 1602629 h 6857985"/>
                <a:gd name="connsiteX2762" fmla="*/ 5877037 w 6868353"/>
                <a:gd name="connsiteY2762" fmla="*/ 1586844 h 6857985"/>
                <a:gd name="connsiteX2763" fmla="*/ 5880393 w 6868353"/>
                <a:gd name="connsiteY2763" fmla="*/ 1564844 h 6857985"/>
                <a:gd name="connsiteX2764" fmla="*/ 1630647 w 6868353"/>
                <a:gd name="connsiteY2764" fmla="*/ 1563485 h 6857985"/>
                <a:gd name="connsiteX2765" fmla="*/ 1597037 w 6868353"/>
                <a:gd name="connsiteY2765" fmla="*/ 1602658 h 6857985"/>
                <a:gd name="connsiteX2766" fmla="*/ 1569134 w 6868353"/>
                <a:gd name="connsiteY2766" fmla="*/ 1624035 h 6857985"/>
                <a:gd name="connsiteX2767" fmla="*/ 1541839 w 6868353"/>
                <a:gd name="connsiteY2767" fmla="*/ 1649957 h 6857985"/>
                <a:gd name="connsiteX2768" fmla="*/ 1496607 w 6868353"/>
                <a:gd name="connsiteY2768" fmla="*/ 1715051 h 6857985"/>
                <a:gd name="connsiteX2769" fmla="*/ 1517531 w 6868353"/>
                <a:gd name="connsiteY2769" fmla="*/ 1673387 h 6857985"/>
                <a:gd name="connsiteX2770" fmla="*/ 1489981 w 6868353"/>
                <a:gd name="connsiteY2770" fmla="*/ 1703032 h 6857985"/>
                <a:gd name="connsiteX2771" fmla="*/ 1474564 w 6868353"/>
                <a:gd name="connsiteY2771" fmla="*/ 1719822 h 6857985"/>
                <a:gd name="connsiteX2772" fmla="*/ 1459487 w 6868353"/>
                <a:gd name="connsiteY2772" fmla="*/ 1738170 h 6857985"/>
                <a:gd name="connsiteX2773" fmla="*/ 1403920 w 6868353"/>
                <a:gd name="connsiteY2773" fmla="*/ 1812099 h 6857985"/>
                <a:gd name="connsiteX2774" fmla="*/ 1434358 w 6868353"/>
                <a:gd name="connsiteY2774" fmla="*/ 1761727 h 6857985"/>
                <a:gd name="connsiteX2775" fmla="*/ 1474040 w 6868353"/>
                <a:gd name="connsiteY2775" fmla="*/ 1713820 h 6857985"/>
                <a:gd name="connsiteX2776" fmla="*/ 1506942 w 6868353"/>
                <a:gd name="connsiteY2776" fmla="*/ 1672240 h 6857985"/>
                <a:gd name="connsiteX2777" fmla="*/ 1530032 w 6868353"/>
                <a:gd name="connsiteY2777" fmla="*/ 1659102 h 6857985"/>
                <a:gd name="connsiteX2778" fmla="*/ 1554962 w 6868353"/>
                <a:gd name="connsiteY2778" fmla="*/ 1630519 h 6857985"/>
                <a:gd name="connsiteX2779" fmla="*/ 1544359 w 6868353"/>
                <a:gd name="connsiteY2779" fmla="*/ 1629358 h 6857985"/>
                <a:gd name="connsiteX2780" fmla="*/ 1562466 w 6868353"/>
                <a:gd name="connsiteY2780" fmla="*/ 1615782 h 6857985"/>
                <a:gd name="connsiteX2781" fmla="*/ 1580884 w 6868353"/>
                <a:gd name="connsiteY2781" fmla="*/ 1601270 h 6857985"/>
                <a:gd name="connsiteX2782" fmla="*/ 1595608 w 6868353"/>
                <a:gd name="connsiteY2782" fmla="*/ 1578959 h 6857985"/>
                <a:gd name="connsiteX2783" fmla="*/ 1630647 w 6868353"/>
                <a:gd name="connsiteY2783" fmla="*/ 1563485 h 6857985"/>
                <a:gd name="connsiteX2784" fmla="*/ 566115 w 6868353"/>
                <a:gd name="connsiteY2784" fmla="*/ 1559592 h 6857985"/>
                <a:gd name="connsiteX2785" fmla="*/ 543619 w 6868353"/>
                <a:gd name="connsiteY2785" fmla="*/ 1594447 h 6857985"/>
                <a:gd name="connsiteX2786" fmla="*/ 521803 w 6868353"/>
                <a:gd name="connsiteY2786" fmla="*/ 1626555 h 6857985"/>
                <a:gd name="connsiteX2787" fmla="*/ 566115 w 6868353"/>
                <a:gd name="connsiteY2787" fmla="*/ 1559592 h 6857985"/>
                <a:gd name="connsiteX2788" fmla="*/ 6331891 w 6868353"/>
                <a:gd name="connsiteY2788" fmla="*/ 1557129 h 6857985"/>
                <a:gd name="connsiteX2789" fmla="*/ 6387019 w 6868353"/>
                <a:gd name="connsiteY2789" fmla="*/ 1623965 h 6857985"/>
                <a:gd name="connsiteX2790" fmla="*/ 6441243 w 6868353"/>
                <a:gd name="connsiteY2790" fmla="*/ 1723886 h 6857985"/>
                <a:gd name="connsiteX2791" fmla="*/ 6385987 w 6868353"/>
                <a:gd name="connsiteY2791" fmla="*/ 1632502 h 6857985"/>
                <a:gd name="connsiteX2792" fmla="*/ 6378907 w 6868353"/>
                <a:gd name="connsiteY2792" fmla="*/ 1621756 h 6857985"/>
                <a:gd name="connsiteX2793" fmla="*/ 6371547 w 6868353"/>
                <a:gd name="connsiteY2793" fmla="*/ 1611535 h 6857985"/>
                <a:gd name="connsiteX2794" fmla="*/ 6357291 w 6868353"/>
                <a:gd name="connsiteY2794" fmla="*/ 1591970 h 6857985"/>
                <a:gd name="connsiteX2795" fmla="*/ 6331891 w 6868353"/>
                <a:gd name="connsiteY2795" fmla="*/ 1557129 h 6857985"/>
                <a:gd name="connsiteX2796" fmla="*/ 5981063 w 6868353"/>
                <a:gd name="connsiteY2796" fmla="*/ 1555288 h 6857985"/>
                <a:gd name="connsiteX2797" fmla="*/ 6030543 w 6868353"/>
                <a:gd name="connsiteY2797" fmla="*/ 1631510 h 6857985"/>
                <a:gd name="connsiteX2798" fmla="*/ 6039335 w 6868353"/>
                <a:gd name="connsiteY2798" fmla="*/ 1646318 h 6857985"/>
                <a:gd name="connsiteX2799" fmla="*/ 6053351 w 6868353"/>
                <a:gd name="connsiteY2799" fmla="*/ 1663222 h 6857985"/>
                <a:gd name="connsiteX2800" fmla="*/ 6112315 w 6868353"/>
                <a:gd name="connsiteY2800" fmla="*/ 1734899 h 6857985"/>
                <a:gd name="connsiteX2801" fmla="*/ 6109667 w 6868353"/>
                <a:gd name="connsiteY2801" fmla="*/ 1745772 h 6857985"/>
                <a:gd name="connsiteX2802" fmla="*/ 6129771 w 6868353"/>
                <a:gd name="connsiteY2802" fmla="*/ 1771977 h 6857985"/>
                <a:gd name="connsiteX2803" fmla="*/ 6139623 w 6868353"/>
                <a:gd name="connsiteY2803" fmla="*/ 1785823 h 6857985"/>
                <a:gd name="connsiteX2804" fmla="*/ 6147735 w 6868353"/>
                <a:gd name="connsiteY2804" fmla="*/ 1798224 h 6857985"/>
                <a:gd name="connsiteX2805" fmla="*/ 6160931 w 6868353"/>
                <a:gd name="connsiteY2805" fmla="*/ 1818455 h 6857985"/>
                <a:gd name="connsiteX2806" fmla="*/ 6179463 w 6868353"/>
                <a:gd name="connsiteY2806" fmla="*/ 1846798 h 6857985"/>
                <a:gd name="connsiteX2807" fmla="*/ 6219173 w 6868353"/>
                <a:gd name="connsiteY2807" fmla="*/ 1904205 h 6857985"/>
                <a:gd name="connsiteX2808" fmla="*/ 6207691 w 6868353"/>
                <a:gd name="connsiteY2808" fmla="*/ 1892752 h 6857985"/>
                <a:gd name="connsiteX2809" fmla="*/ 6253037 w 6868353"/>
                <a:gd name="connsiteY2809" fmla="*/ 1946308 h 6857985"/>
                <a:gd name="connsiteX2810" fmla="*/ 6243919 w 6868353"/>
                <a:gd name="connsiteY2810" fmla="*/ 1910009 h 6857985"/>
                <a:gd name="connsiteX2811" fmla="*/ 6268255 w 6868353"/>
                <a:gd name="connsiteY2811" fmla="*/ 1954123 h 6857985"/>
                <a:gd name="connsiteX2812" fmla="*/ 6247927 w 6868353"/>
                <a:gd name="connsiteY2812" fmla="*/ 1943689 h 6857985"/>
                <a:gd name="connsiteX2813" fmla="*/ 6261899 w 6868353"/>
                <a:gd name="connsiteY2813" fmla="*/ 1982366 h 6857985"/>
                <a:gd name="connsiteX2814" fmla="*/ 6362147 w 6868353"/>
                <a:gd name="connsiteY2814" fmla="*/ 2159826 h 6857985"/>
                <a:gd name="connsiteX2815" fmla="*/ 6369579 w 6868353"/>
                <a:gd name="connsiteY2815" fmla="*/ 2180184 h 6857985"/>
                <a:gd name="connsiteX2816" fmla="*/ 6378979 w 6868353"/>
                <a:gd name="connsiteY2816" fmla="*/ 2204110 h 6857985"/>
                <a:gd name="connsiteX2817" fmla="*/ 6392783 w 6868353"/>
                <a:gd name="connsiteY2817" fmla="*/ 2225020 h 6857985"/>
                <a:gd name="connsiteX2818" fmla="*/ 6412673 w 6868353"/>
                <a:gd name="connsiteY2818" fmla="*/ 2284494 h 6857985"/>
                <a:gd name="connsiteX2819" fmla="*/ 6431997 w 6868353"/>
                <a:gd name="connsiteY2819" fmla="*/ 2303776 h 6857985"/>
                <a:gd name="connsiteX2820" fmla="*/ 6427411 w 6868353"/>
                <a:gd name="connsiteY2820" fmla="*/ 2320736 h 6857985"/>
                <a:gd name="connsiteX2821" fmla="*/ 6381569 w 6868353"/>
                <a:gd name="connsiteY2821" fmla="*/ 2220971 h 6857985"/>
                <a:gd name="connsiteX2822" fmla="*/ 6370697 w 6868353"/>
                <a:gd name="connsiteY2822" fmla="*/ 2197399 h 6857985"/>
                <a:gd name="connsiteX2823" fmla="*/ 6365331 w 6868353"/>
                <a:gd name="connsiteY2823" fmla="*/ 2185790 h 6857985"/>
                <a:gd name="connsiteX2824" fmla="*/ 6359555 w 6868353"/>
                <a:gd name="connsiteY2824" fmla="*/ 2174507 h 6857985"/>
                <a:gd name="connsiteX2825" fmla="*/ 6336791 w 6868353"/>
                <a:gd name="connsiteY2825" fmla="*/ 2130323 h 6857985"/>
                <a:gd name="connsiteX2826" fmla="*/ 6292563 w 6868353"/>
                <a:gd name="connsiteY2826" fmla="*/ 2045224 h 6857985"/>
                <a:gd name="connsiteX2827" fmla="*/ 6245619 w 6868353"/>
                <a:gd name="connsiteY2827" fmla="*/ 1963665 h 6857985"/>
                <a:gd name="connsiteX2828" fmla="*/ 6221835 w 6868353"/>
                <a:gd name="connsiteY2828" fmla="*/ 1922595 h 6857985"/>
                <a:gd name="connsiteX2829" fmla="*/ 6196125 w 6868353"/>
                <a:gd name="connsiteY2829" fmla="*/ 1881723 h 6857985"/>
                <a:gd name="connsiteX2830" fmla="*/ 6141579 w 6868353"/>
                <a:gd name="connsiteY2830" fmla="*/ 1796964 h 6857985"/>
                <a:gd name="connsiteX2831" fmla="*/ 6126727 w 6868353"/>
                <a:gd name="connsiteY2831" fmla="*/ 1775162 h 6857985"/>
                <a:gd name="connsiteX2832" fmla="*/ 6111097 w 6868353"/>
                <a:gd name="connsiteY2832" fmla="*/ 1753176 h 6857985"/>
                <a:gd name="connsiteX2833" fmla="*/ 6078607 w 6868353"/>
                <a:gd name="connsiteY2833" fmla="*/ 1707675 h 6857985"/>
                <a:gd name="connsiteX2834" fmla="*/ 6044135 w 6868353"/>
                <a:gd name="connsiteY2834" fmla="*/ 1659952 h 6857985"/>
                <a:gd name="connsiteX2835" fmla="*/ 6005583 w 6868353"/>
                <a:gd name="connsiteY2835" fmla="*/ 1611067 h 6857985"/>
                <a:gd name="connsiteX2836" fmla="*/ 5981063 w 6868353"/>
                <a:gd name="connsiteY2836" fmla="*/ 1555288 h 6857985"/>
                <a:gd name="connsiteX2837" fmla="*/ 1047203 w 6868353"/>
                <a:gd name="connsiteY2837" fmla="*/ 1545067 h 6857985"/>
                <a:gd name="connsiteX2838" fmla="*/ 966918 w 6868353"/>
                <a:gd name="connsiteY2838" fmla="*/ 1620836 h 6857985"/>
                <a:gd name="connsiteX2839" fmla="*/ 1047203 w 6868353"/>
                <a:gd name="connsiteY2839" fmla="*/ 1545067 h 6857985"/>
                <a:gd name="connsiteX2840" fmla="*/ 5819107 w 6868353"/>
                <a:gd name="connsiteY2840" fmla="*/ 1541995 h 6857985"/>
                <a:gd name="connsiteX2841" fmla="*/ 5835655 w 6868353"/>
                <a:gd name="connsiteY2841" fmla="*/ 1580941 h 6857985"/>
                <a:gd name="connsiteX2842" fmla="*/ 5835499 w 6868353"/>
                <a:gd name="connsiteY2842" fmla="*/ 1563740 h 6857985"/>
                <a:gd name="connsiteX2843" fmla="*/ 5835839 w 6868353"/>
                <a:gd name="connsiteY2843" fmla="*/ 1632233 h 6857985"/>
                <a:gd name="connsiteX2844" fmla="*/ 5865245 w 6868353"/>
                <a:gd name="connsiteY2844" fmla="*/ 1652846 h 6857985"/>
                <a:gd name="connsiteX2845" fmla="*/ 5882007 w 6868353"/>
                <a:gd name="connsiteY2845" fmla="*/ 1681443 h 6857985"/>
                <a:gd name="connsiteX2846" fmla="*/ 5878935 w 6868353"/>
                <a:gd name="connsiteY2846" fmla="*/ 1668857 h 6857985"/>
                <a:gd name="connsiteX2847" fmla="*/ 5912161 w 6868353"/>
                <a:gd name="connsiteY2847" fmla="*/ 1725797 h 6857985"/>
                <a:gd name="connsiteX2848" fmla="*/ 5914399 w 6868353"/>
                <a:gd name="connsiteY2848" fmla="*/ 1714925 h 6857985"/>
                <a:gd name="connsiteX2849" fmla="*/ 5923629 w 6868353"/>
                <a:gd name="connsiteY2849" fmla="*/ 1735268 h 6857985"/>
                <a:gd name="connsiteX2850" fmla="*/ 5938791 w 6868353"/>
                <a:gd name="connsiteY2850" fmla="*/ 1757934 h 6857985"/>
                <a:gd name="connsiteX2851" fmla="*/ 5935973 w 6868353"/>
                <a:gd name="connsiteY2851" fmla="*/ 1743423 h 6857985"/>
                <a:gd name="connsiteX2852" fmla="*/ 5929831 w 6868353"/>
                <a:gd name="connsiteY2852" fmla="*/ 1728558 h 6857985"/>
                <a:gd name="connsiteX2853" fmla="*/ 5937091 w 6868353"/>
                <a:gd name="connsiteY2853" fmla="*/ 1728176 h 6857985"/>
                <a:gd name="connsiteX2854" fmla="*/ 5958015 w 6868353"/>
                <a:gd name="connsiteY2854" fmla="*/ 1782737 h 6857985"/>
                <a:gd name="connsiteX2855" fmla="*/ 5964613 w 6868353"/>
                <a:gd name="connsiteY2855" fmla="*/ 1767419 h 6857985"/>
                <a:gd name="connsiteX2856" fmla="*/ 5946295 w 6868353"/>
                <a:gd name="connsiteY2856" fmla="*/ 1736033 h 6857985"/>
                <a:gd name="connsiteX2857" fmla="*/ 5925681 w 6868353"/>
                <a:gd name="connsiteY2857" fmla="*/ 1701249 h 6857985"/>
                <a:gd name="connsiteX2858" fmla="*/ 5918191 w 6868353"/>
                <a:gd name="connsiteY2858" fmla="*/ 1710380 h 6857985"/>
                <a:gd name="connsiteX2859" fmla="*/ 5903595 w 6868353"/>
                <a:gd name="connsiteY2859" fmla="*/ 1670825 h 6857985"/>
                <a:gd name="connsiteX2860" fmla="*/ 5865767 w 6868353"/>
                <a:gd name="connsiteY2860" fmla="*/ 1635503 h 6857985"/>
                <a:gd name="connsiteX2861" fmla="*/ 5866407 w 6868353"/>
                <a:gd name="connsiteY2861" fmla="*/ 1625395 h 6857985"/>
                <a:gd name="connsiteX2862" fmla="*/ 5860503 w 6868353"/>
                <a:gd name="connsiteY2862" fmla="*/ 1604400 h 6857985"/>
                <a:gd name="connsiteX2863" fmla="*/ 5819107 w 6868353"/>
                <a:gd name="connsiteY2863" fmla="*/ 1541995 h 6857985"/>
                <a:gd name="connsiteX2864" fmla="*/ 6104643 w 6868353"/>
                <a:gd name="connsiteY2864" fmla="*/ 1538781 h 6857985"/>
                <a:gd name="connsiteX2865" fmla="*/ 6127547 w 6868353"/>
                <a:gd name="connsiteY2865" fmla="*/ 1568157 h 6857985"/>
                <a:gd name="connsiteX2866" fmla="*/ 6150115 w 6868353"/>
                <a:gd name="connsiteY2866" fmla="*/ 1597873 h 6857985"/>
                <a:gd name="connsiteX2867" fmla="*/ 6104643 w 6868353"/>
                <a:gd name="connsiteY2867" fmla="*/ 1538781 h 6857985"/>
                <a:gd name="connsiteX2868" fmla="*/ 1721960 w 6868353"/>
                <a:gd name="connsiteY2868" fmla="*/ 1538441 h 6857985"/>
                <a:gd name="connsiteX2869" fmla="*/ 1711300 w 6868353"/>
                <a:gd name="connsiteY2869" fmla="*/ 1553674 h 6857985"/>
                <a:gd name="connsiteX2870" fmla="*/ 1682476 w 6868353"/>
                <a:gd name="connsiteY2870" fmla="*/ 1583248 h 6857985"/>
                <a:gd name="connsiteX2871" fmla="*/ 1618273 w 6868353"/>
                <a:gd name="connsiteY2871" fmla="*/ 1639438 h 6857985"/>
                <a:gd name="connsiteX2872" fmla="*/ 1668956 w 6868353"/>
                <a:gd name="connsiteY2872" fmla="*/ 1590978 h 6857985"/>
                <a:gd name="connsiteX2873" fmla="*/ 1694920 w 6868353"/>
                <a:gd name="connsiteY2873" fmla="*/ 1564037 h 6857985"/>
                <a:gd name="connsiteX2874" fmla="*/ 1721960 w 6868353"/>
                <a:gd name="connsiteY2874" fmla="*/ 1538441 h 6857985"/>
                <a:gd name="connsiteX2875" fmla="*/ 1618911 w 6868353"/>
                <a:gd name="connsiteY2875" fmla="*/ 1537946 h 6857985"/>
                <a:gd name="connsiteX2876" fmla="*/ 1567506 w 6868353"/>
                <a:gd name="connsiteY2876" fmla="*/ 1594773 h 6857985"/>
                <a:gd name="connsiteX2877" fmla="*/ 1552132 w 6868353"/>
                <a:gd name="connsiteY2877" fmla="*/ 1610997 h 6857985"/>
                <a:gd name="connsiteX2878" fmla="*/ 1535695 w 6868353"/>
                <a:gd name="connsiteY2878" fmla="*/ 1629981 h 6857985"/>
                <a:gd name="connsiteX2879" fmla="*/ 1495730 w 6868353"/>
                <a:gd name="connsiteY2879" fmla="*/ 1676289 h 6857985"/>
                <a:gd name="connsiteX2880" fmla="*/ 1466198 w 6868353"/>
                <a:gd name="connsiteY2880" fmla="*/ 1696832 h 6857985"/>
                <a:gd name="connsiteX2881" fmla="*/ 1467967 w 6868353"/>
                <a:gd name="connsiteY2881" fmla="*/ 1681528 h 6857985"/>
                <a:gd name="connsiteX2882" fmla="*/ 1521099 w 6868353"/>
                <a:gd name="connsiteY2882" fmla="*/ 1640090 h 6857985"/>
                <a:gd name="connsiteX2883" fmla="*/ 1545775 w 6868353"/>
                <a:gd name="connsiteY2883" fmla="*/ 1609171 h 6857985"/>
                <a:gd name="connsiteX2884" fmla="*/ 1561914 w 6868353"/>
                <a:gd name="connsiteY2884" fmla="*/ 1584622 h 6857985"/>
                <a:gd name="connsiteX2885" fmla="*/ 1618911 w 6868353"/>
                <a:gd name="connsiteY2885" fmla="*/ 1537946 h 6857985"/>
                <a:gd name="connsiteX2886" fmla="*/ 6024413 w 6868353"/>
                <a:gd name="connsiteY2886" fmla="*/ 1534222 h 6857985"/>
                <a:gd name="connsiteX2887" fmla="*/ 6045479 w 6868353"/>
                <a:gd name="connsiteY2887" fmla="*/ 1613021 h 6857985"/>
                <a:gd name="connsiteX2888" fmla="*/ 6024413 w 6868353"/>
                <a:gd name="connsiteY2888" fmla="*/ 1534222 h 6857985"/>
                <a:gd name="connsiteX2889" fmla="*/ 1153904 w 6868353"/>
                <a:gd name="connsiteY2889" fmla="*/ 1531664 h 6857985"/>
                <a:gd name="connsiteX2890" fmla="*/ 1131141 w 6868353"/>
                <a:gd name="connsiteY2890" fmla="*/ 1551550 h 6857985"/>
                <a:gd name="connsiteX2891" fmla="*/ 1133703 w 6868353"/>
                <a:gd name="connsiteY2891" fmla="*/ 1576297 h 6857985"/>
                <a:gd name="connsiteX2892" fmla="*/ 1153904 w 6868353"/>
                <a:gd name="connsiteY2892" fmla="*/ 1531664 h 6857985"/>
                <a:gd name="connsiteX2893" fmla="*/ 5923035 w 6868353"/>
                <a:gd name="connsiteY2893" fmla="*/ 1525247 h 6857985"/>
                <a:gd name="connsiteX2894" fmla="*/ 5951405 w 6868353"/>
                <a:gd name="connsiteY2894" fmla="*/ 1556053 h 6857985"/>
                <a:gd name="connsiteX2895" fmla="*/ 5984107 w 6868353"/>
                <a:gd name="connsiteY2895" fmla="*/ 1596061 h 6857985"/>
                <a:gd name="connsiteX2896" fmla="*/ 6020875 w 6868353"/>
                <a:gd name="connsiteY2896" fmla="*/ 1642539 h 6857985"/>
                <a:gd name="connsiteX2897" fmla="*/ 6040367 w 6868353"/>
                <a:gd name="connsiteY2897" fmla="*/ 1667625 h 6857985"/>
                <a:gd name="connsiteX2898" fmla="*/ 6059325 w 6868353"/>
                <a:gd name="connsiteY2898" fmla="*/ 1694425 h 6857985"/>
                <a:gd name="connsiteX2899" fmla="*/ 6098143 w 6868353"/>
                <a:gd name="connsiteY2899" fmla="*/ 1749864 h 6857985"/>
                <a:gd name="connsiteX2900" fmla="*/ 6117723 w 6868353"/>
                <a:gd name="connsiteY2900" fmla="*/ 1778008 h 6857985"/>
                <a:gd name="connsiteX2901" fmla="*/ 6127491 w 6868353"/>
                <a:gd name="connsiteY2901" fmla="*/ 1792081 h 6857985"/>
                <a:gd name="connsiteX2902" fmla="*/ 6136637 w 6868353"/>
                <a:gd name="connsiteY2902" fmla="*/ 1806507 h 6857985"/>
                <a:gd name="connsiteX2903" fmla="*/ 6206615 w 6868353"/>
                <a:gd name="connsiteY2903" fmla="*/ 1916692 h 6857985"/>
                <a:gd name="connsiteX2904" fmla="*/ 6197243 w 6868353"/>
                <a:gd name="connsiteY2904" fmla="*/ 1918461 h 6857985"/>
                <a:gd name="connsiteX2905" fmla="*/ 6136991 w 6868353"/>
                <a:gd name="connsiteY2905" fmla="*/ 1811575 h 6857985"/>
                <a:gd name="connsiteX2906" fmla="*/ 6100663 w 6868353"/>
                <a:gd name="connsiteY2906" fmla="*/ 1764149 h 6857985"/>
                <a:gd name="connsiteX2907" fmla="*/ 6067819 w 6868353"/>
                <a:gd name="connsiteY2907" fmla="*/ 1715179 h 6857985"/>
                <a:gd name="connsiteX2908" fmla="*/ 6034211 w 6868353"/>
                <a:gd name="connsiteY2908" fmla="*/ 1686086 h 6857985"/>
                <a:gd name="connsiteX2909" fmla="*/ 6026253 w 6868353"/>
                <a:gd name="connsiteY2909" fmla="*/ 1674081 h 6857985"/>
                <a:gd name="connsiteX2910" fmla="*/ 6029751 w 6868353"/>
                <a:gd name="connsiteY2910" fmla="*/ 1666521 h 6857985"/>
                <a:gd name="connsiteX2911" fmla="*/ 5954081 w 6868353"/>
                <a:gd name="connsiteY2911" fmla="*/ 1563981 h 6857985"/>
                <a:gd name="connsiteX2912" fmla="*/ 5945133 w 6868353"/>
                <a:gd name="connsiteY2912" fmla="*/ 1566940 h 6857985"/>
                <a:gd name="connsiteX2913" fmla="*/ 5923035 w 6868353"/>
                <a:gd name="connsiteY2913" fmla="*/ 1525247 h 6857985"/>
                <a:gd name="connsiteX2914" fmla="*/ 5639849 w 6868353"/>
                <a:gd name="connsiteY2914" fmla="*/ 1522246 h 6857985"/>
                <a:gd name="connsiteX2915" fmla="*/ 5677735 w 6868353"/>
                <a:gd name="connsiteY2915" fmla="*/ 1556634 h 6857985"/>
                <a:gd name="connsiteX2916" fmla="*/ 5726293 w 6868353"/>
                <a:gd name="connsiteY2916" fmla="*/ 1609058 h 6857985"/>
                <a:gd name="connsiteX2917" fmla="*/ 5691875 w 6868353"/>
                <a:gd name="connsiteY2917" fmla="*/ 1578931 h 6857985"/>
                <a:gd name="connsiteX2918" fmla="*/ 5639849 w 6868353"/>
                <a:gd name="connsiteY2918" fmla="*/ 1522246 h 6857985"/>
                <a:gd name="connsiteX2919" fmla="*/ 5629303 w 6868353"/>
                <a:gd name="connsiteY2919" fmla="*/ 1520179 h 6857985"/>
                <a:gd name="connsiteX2920" fmla="*/ 5660759 w 6868353"/>
                <a:gd name="connsiteY2920" fmla="*/ 1560343 h 6857985"/>
                <a:gd name="connsiteX2921" fmla="*/ 5687955 w 6868353"/>
                <a:gd name="connsiteY2921" fmla="*/ 1593881 h 6857985"/>
                <a:gd name="connsiteX2922" fmla="*/ 5705299 w 6868353"/>
                <a:gd name="connsiteY2922" fmla="*/ 1603763 h 6857985"/>
                <a:gd name="connsiteX2923" fmla="*/ 5760835 w 6868353"/>
                <a:gd name="connsiteY2923" fmla="*/ 1679758 h 6857985"/>
                <a:gd name="connsiteX2924" fmla="*/ 5777783 w 6868353"/>
                <a:gd name="connsiteY2924" fmla="*/ 1693533 h 6857985"/>
                <a:gd name="connsiteX2925" fmla="*/ 5806903 w 6868353"/>
                <a:gd name="connsiteY2925" fmla="*/ 1730412 h 6857985"/>
                <a:gd name="connsiteX2926" fmla="*/ 5844901 w 6868353"/>
                <a:gd name="connsiteY2926" fmla="*/ 1779906 h 6857985"/>
                <a:gd name="connsiteX2927" fmla="*/ 5865797 w 6868353"/>
                <a:gd name="connsiteY2927" fmla="*/ 1806450 h 6857985"/>
                <a:gd name="connsiteX2928" fmla="*/ 5886579 w 6868353"/>
                <a:gd name="connsiteY2928" fmla="*/ 1833165 h 6857985"/>
                <a:gd name="connsiteX2929" fmla="*/ 5889425 w 6868353"/>
                <a:gd name="connsiteY2929" fmla="*/ 1822604 h 6857985"/>
                <a:gd name="connsiteX2930" fmla="*/ 5937587 w 6868353"/>
                <a:gd name="connsiteY2930" fmla="*/ 1909599 h 6857985"/>
                <a:gd name="connsiteX2931" fmla="*/ 6003107 w 6868353"/>
                <a:gd name="connsiteY2931" fmla="*/ 2001168 h 6857985"/>
                <a:gd name="connsiteX2932" fmla="*/ 6022885 w 6868353"/>
                <a:gd name="connsiteY2932" fmla="*/ 2039548 h 6857985"/>
                <a:gd name="connsiteX2933" fmla="*/ 6037721 w 6868353"/>
                <a:gd name="connsiteY2933" fmla="*/ 2058051 h 6857985"/>
                <a:gd name="connsiteX2934" fmla="*/ 6012097 w 6868353"/>
                <a:gd name="connsiteY2934" fmla="*/ 2034310 h 6857985"/>
                <a:gd name="connsiteX2935" fmla="*/ 6003943 w 6868353"/>
                <a:gd name="connsiteY2935" fmla="*/ 2007453 h 6857985"/>
                <a:gd name="connsiteX2936" fmla="*/ 5967515 w 6868353"/>
                <a:gd name="connsiteY2936" fmla="*/ 1957266 h 6857985"/>
                <a:gd name="connsiteX2937" fmla="*/ 5928273 w 6868353"/>
                <a:gd name="connsiteY2937" fmla="*/ 1901714 h 6857985"/>
                <a:gd name="connsiteX2938" fmla="*/ 5885291 w 6868353"/>
                <a:gd name="connsiteY2938" fmla="*/ 1842735 h 6857985"/>
                <a:gd name="connsiteX2939" fmla="*/ 5863151 w 6868353"/>
                <a:gd name="connsiteY2939" fmla="*/ 1811873 h 6857985"/>
                <a:gd name="connsiteX2940" fmla="*/ 5857559 w 6868353"/>
                <a:gd name="connsiteY2940" fmla="*/ 1804044 h 6857985"/>
                <a:gd name="connsiteX2941" fmla="*/ 5851597 w 6868353"/>
                <a:gd name="connsiteY2941" fmla="*/ 1796427 h 6857985"/>
                <a:gd name="connsiteX2942" fmla="*/ 5839591 w 6868353"/>
                <a:gd name="connsiteY2942" fmla="*/ 1781081 h 6857985"/>
                <a:gd name="connsiteX2943" fmla="*/ 5790707 w 6868353"/>
                <a:gd name="connsiteY2943" fmla="*/ 1718464 h 6857985"/>
                <a:gd name="connsiteX2944" fmla="*/ 5765579 w 6868353"/>
                <a:gd name="connsiteY2944" fmla="*/ 1686893 h 6857985"/>
                <a:gd name="connsiteX2945" fmla="*/ 5739105 w 6868353"/>
                <a:gd name="connsiteY2945" fmla="*/ 1656144 h 6857985"/>
                <a:gd name="connsiteX2946" fmla="*/ 5685747 w 6868353"/>
                <a:gd name="connsiteY2946" fmla="*/ 1594886 h 6857985"/>
                <a:gd name="connsiteX2947" fmla="*/ 5658027 w 6868353"/>
                <a:gd name="connsiteY2947" fmla="*/ 1565553 h 6857985"/>
                <a:gd name="connsiteX2948" fmla="*/ 5629983 w 6868353"/>
                <a:gd name="connsiteY2948" fmla="*/ 1537026 h 6857985"/>
                <a:gd name="connsiteX2949" fmla="*/ 5629303 w 6868353"/>
                <a:gd name="connsiteY2949" fmla="*/ 1520179 h 6857985"/>
                <a:gd name="connsiteX2950" fmla="*/ 1606311 w 6868353"/>
                <a:gd name="connsiteY2950" fmla="*/ 1517418 h 6857985"/>
                <a:gd name="connsiteX2951" fmla="*/ 1567167 w 6868353"/>
                <a:gd name="connsiteY2951" fmla="*/ 1553929 h 6857985"/>
                <a:gd name="connsiteX2952" fmla="*/ 1597704 w 6868353"/>
                <a:gd name="connsiteY2952" fmla="*/ 1534760 h 6857985"/>
                <a:gd name="connsiteX2953" fmla="*/ 1606311 w 6868353"/>
                <a:gd name="connsiteY2953" fmla="*/ 1517418 h 6857985"/>
                <a:gd name="connsiteX2954" fmla="*/ 726090 w 6868353"/>
                <a:gd name="connsiteY2954" fmla="*/ 1512789 h 6857985"/>
                <a:gd name="connsiteX2955" fmla="*/ 681552 w 6868353"/>
                <a:gd name="connsiteY2955" fmla="*/ 1564208 h 6857985"/>
                <a:gd name="connsiteX2956" fmla="*/ 706879 w 6868353"/>
                <a:gd name="connsiteY2956" fmla="*/ 1536488 h 6857985"/>
                <a:gd name="connsiteX2957" fmla="*/ 701797 w 6868353"/>
                <a:gd name="connsiteY2957" fmla="*/ 1528305 h 6857985"/>
                <a:gd name="connsiteX2958" fmla="*/ 726090 w 6868353"/>
                <a:gd name="connsiteY2958" fmla="*/ 1512789 h 6857985"/>
                <a:gd name="connsiteX2959" fmla="*/ 6264107 w 6868353"/>
                <a:gd name="connsiteY2959" fmla="*/ 1502440 h 6857985"/>
                <a:gd name="connsiteX2960" fmla="*/ 6318203 w 6868353"/>
                <a:gd name="connsiteY2960" fmla="*/ 1578506 h 6857985"/>
                <a:gd name="connsiteX2961" fmla="*/ 6343503 w 6868353"/>
                <a:gd name="connsiteY2961" fmla="*/ 1615187 h 6857985"/>
                <a:gd name="connsiteX2962" fmla="*/ 6367271 w 6868353"/>
                <a:gd name="connsiteY2962" fmla="*/ 1651486 h 6857985"/>
                <a:gd name="connsiteX2963" fmla="*/ 6410931 w 6868353"/>
                <a:gd name="connsiteY2963" fmla="*/ 1723221 h 6857985"/>
                <a:gd name="connsiteX2964" fmla="*/ 6431913 w 6868353"/>
                <a:gd name="connsiteY2964" fmla="*/ 1758330 h 6857985"/>
                <a:gd name="connsiteX2965" fmla="*/ 6442247 w 6868353"/>
                <a:gd name="connsiteY2965" fmla="*/ 1775744 h 6857985"/>
                <a:gd name="connsiteX2966" fmla="*/ 6451945 w 6868353"/>
                <a:gd name="connsiteY2966" fmla="*/ 1793426 h 6857985"/>
                <a:gd name="connsiteX2967" fmla="*/ 6489887 w 6868353"/>
                <a:gd name="connsiteY2967" fmla="*/ 1863942 h 6857985"/>
                <a:gd name="connsiteX2968" fmla="*/ 6508829 w 6868353"/>
                <a:gd name="connsiteY2968" fmla="*/ 1899137 h 6857985"/>
                <a:gd name="connsiteX2969" fmla="*/ 6527531 w 6868353"/>
                <a:gd name="connsiteY2969" fmla="*/ 1934672 h 6857985"/>
                <a:gd name="connsiteX2970" fmla="*/ 6563915 w 6868353"/>
                <a:gd name="connsiteY2970" fmla="*/ 2007779 h 6857985"/>
                <a:gd name="connsiteX2971" fmla="*/ 6582815 w 6868353"/>
                <a:gd name="connsiteY2971" fmla="*/ 2045083 h 6857985"/>
                <a:gd name="connsiteX2972" fmla="*/ 6601967 w 6868353"/>
                <a:gd name="connsiteY2972" fmla="*/ 2083265 h 6857985"/>
                <a:gd name="connsiteX2973" fmla="*/ 6597451 w 6868353"/>
                <a:gd name="connsiteY2973" fmla="*/ 2087257 h 6857985"/>
                <a:gd name="connsiteX2974" fmla="*/ 6638535 w 6868353"/>
                <a:gd name="connsiteY2974" fmla="*/ 2178528 h 6857985"/>
                <a:gd name="connsiteX2975" fmla="*/ 6659759 w 6868353"/>
                <a:gd name="connsiteY2975" fmla="*/ 2228786 h 6857985"/>
                <a:gd name="connsiteX2976" fmla="*/ 6679295 w 6868353"/>
                <a:gd name="connsiteY2976" fmla="*/ 2281224 h 6857985"/>
                <a:gd name="connsiteX2977" fmla="*/ 6718949 w 6868353"/>
                <a:gd name="connsiteY2977" fmla="*/ 2384954 h 6857985"/>
                <a:gd name="connsiteX2978" fmla="*/ 6755603 w 6868353"/>
                <a:gd name="connsiteY2978" fmla="*/ 2480090 h 6857985"/>
                <a:gd name="connsiteX2979" fmla="*/ 6768173 w 6868353"/>
                <a:gd name="connsiteY2979" fmla="*/ 2550535 h 6857985"/>
                <a:gd name="connsiteX2980" fmla="*/ 6779669 w 6868353"/>
                <a:gd name="connsiteY2980" fmla="*/ 2627465 h 6857985"/>
                <a:gd name="connsiteX2981" fmla="*/ 6798399 w 6868353"/>
                <a:gd name="connsiteY2981" fmla="*/ 2717945 h 6857985"/>
                <a:gd name="connsiteX2982" fmla="*/ 6826175 w 6868353"/>
                <a:gd name="connsiteY2982" fmla="*/ 2831244 h 6857985"/>
                <a:gd name="connsiteX2983" fmla="*/ 6822707 w 6868353"/>
                <a:gd name="connsiteY2983" fmla="*/ 2852253 h 6857985"/>
                <a:gd name="connsiteX2984" fmla="*/ 6829955 w 6868353"/>
                <a:gd name="connsiteY2984" fmla="*/ 2893421 h 6857985"/>
                <a:gd name="connsiteX2985" fmla="*/ 6864443 w 6868353"/>
                <a:gd name="connsiteY2985" fmla="*/ 3109261 h 6857985"/>
                <a:gd name="connsiteX2986" fmla="*/ 6865585 w 6868353"/>
                <a:gd name="connsiteY2986" fmla="*/ 3120686 h 6857985"/>
                <a:gd name="connsiteX2987" fmla="*/ 6858707 w 6868353"/>
                <a:gd name="connsiteY2987" fmla="*/ 3074703 h 6857985"/>
                <a:gd name="connsiteX2988" fmla="*/ 6839483 w 6868353"/>
                <a:gd name="connsiteY2988" fmla="*/ 2969771 h 6857985"/>
                <a:gd name="connsiteX2989" fmla="*/ 6827421 w 6868353"/>
                <a:gd name="connsiteY2989" fmla="*/ 2905781 h 6857985"/>
                <a:gd name="connsiteX2990" fmla="*/ 6820839 w 6868353"/>
                <a:gd name="connsiteY2990" fmla="*/ 2872440 h 6857985"/>
                <a:gd name="connsiteX2991" fmla="*/ 6813107 w 6868353"/>
                <a:gd name="connsiteY2991" fmla="*/ 2838917 h 6857985"/>
                <a:gd name="connsiteX2992" fmla="*/ 6782799 w 6868353"/>
                <a:gd name="connsiteY2992" fmla="*/ 2709634 h 6857985"/>
                <a:gd name="connsiteX2993" fmla="*/ 6754751 w 6868353"/>
                <a:gd name="connsiteY2993" fmla="*/ 2609033 h 6857985"/>
                <a:gd name="connsiteX2994" fmla="*/ 6791419 w 6868353"/>
                <a:gd name="connsiteY2994" fmla="*/ 2713754 h 6857985"/>
                <a:gd name="connsiteX2995" fmla="*/ 6765767 w 6868353"/>
                <a:gd name="connsiteY2995" fmla="*/ 2595881 h 6857985"/>
                <a:gd name="connsiteX2996" fmla="*/ 6751921 w 6868353"/>
                <a:gd name="connsiteY2996" fmla="*/ 2590911 h 6857985"/>
                <a:gd name="connsiteX2997" fmla="*/ 6738315 w 6868353"/>
                <a:gd name="connsiteY2997" fmla="*/ 2545708 h 6857985"/>
                <a:gd name="connsiteX2998" fmla="*/ 6732441 w 6868353"/>
                <a:gd name="connsiteY2998" fmla="*/ 2542537 h 6857985"/>
                <a:gd name="connsiteX2999" fmla="*/ 6693707 w 6868353"/>
                <a:gd name="connsiteY2999" fmla="*/ 2419199 h 6857985"/>
                <a:gd name="connsiteX3000" fmla="*/ 6672031 w 6868353"/>
                <a:gd name="connsiteY3000" fmla="*/ 2356908 h 6857985"/>
                <a:gd name="connsiteX3001" fmla="*/ 6651135 w 6868353"/>
                <a:gd name="connsiteY3001" fmla="*/ 2300591 h 6857985"/>
                <a:gd name="connsiteX3002" fmla="*/ 6635607 w 6868353"/>
                <a:gd name="connsiteY3002" fmla="*/ 2259904 h 6857985"/>
                <a:gd name="connsiteX3003" fmla="*/ 6627621 w 6868353"/>
                <a:gd name="connsiteY3003" fmla="*/ 2239645 h 6857985"/>
                <a:gd name="connsiteX3004" fmla="*/ 6618843 w 6868353"/>
                <a:gd name="connsiteY3004" fmla="*/ 2219754 h 6857985"/>
                <a:gd name="connsiteX3005" fmla="*/ 6583253 w 6868353"/>
                <a:gd name="connsiteY3005" fmla="*/ 2140984 h 6857985"/>
                <a:gd name="connsiteX3006" fmla="*/ 6508871 w 6868353"/>
                <a:gd name="connsiteY3006" fmla="*/ 1992121 h 6857985"/>
                <a:gd name="connsiteX3007" fmla="*/ 6436923 w 6868353"/>
                <a:gd name="connsiteY3007" fmla="*/ 1860078 h 6857985"/>
                <a:gd name="connsiteX3008" fmla="*/ 6405637 w 6868353"/>
                <a:gd name="connsiteY3008" fmla="*/ 1801411 h 6857985"/>
                <a:gd name="connsiteX3009" fmla="*/ 6377451 w 6868353"/>
                <a:gd name="connsiteY3009" fmla="*/ 1749369 h 6857985"/>
                <a:gd name="connsiteX3010" fmla="*/ 6374633 w 6868353"/>
                <a:gd name="connsiteY3010" fmla="*/ 1760652 h 6857985"/>
                <a:gd name="connsiteX3011" fmla="*/ 6349433 w 6868353"/>
                <a:gd name="connsiteY3011" fmla="*/ 1703797 h 6857985"/>
                <a:gd name="connsiteX3012" fmla="*/ 6350793 w 6868353"/>
                <a:gd name="connsiteY3012" fmla="*/ 1710861 h 6857985"/>
                <a:gd name="connsiteX3013" fmla="*/ 6290597 w 6868353"/>
                <a:gd name="connsiteY3013" fmla="*/ 1633011 h 6857985"/>
                <a:gd name="connsiteX3014" fmla="*/ 6224991 w 6868353"/>
                <a:gd name="connsiteY3014" fmla="*/ 1523591 h 6857985"/>
                <a:gd name="connsiteX3015" fmla="*/ 6253815 w 6868353"/>
                <a:gd name="connsiteY3015" fmla="*/ 1560640 h 6857985"/>
                <a:gd name="connsiteX3016" fmla="*/ 6251693 w 6868353"/>
                <a:gd name="connsiteY3016" fmla="*/ 1572178 h 6857985"/>
                <a:gd name="connsiteX3017" fmla="*/ 6306963 w 6868353"/>
                <a:gd name="connsiteY3017" fmla="*/ 1639651 h 6857985"/>
                <a:gd name="connsiteX3018" fmla="*/ 6323539 w 6868353"/>
                <a:gd name="connsiteY3018" fmla="*/ 1646999 h 6857985"/>
                <a:gd name="connsiteX3019" fmla="*/ 6309255 w 6868353"/>
                <a:gd name="connsiteY3019" fmla="*/ 1628226 h 6857985"/>
                <a:gd name="connsiteX3020" fmla="*/ 6319591 w 6868353"/>
                <a:gd name="connsiteY3020" fmla="*/ 1651430 h 6857985"/>
                <a:gd name="connsiteX3021" fmla="*/ 6345441 w 6868353"/>
                <a:gd name="connsiteY3021" fmla="*/ 1682759 h 6857985"/>
                <a:gd name="connsiteX3022" fmla="*/ 6315639 w 6868353"/>
                <a:gd name="connsiteY3022" fmla="*/ 1655847 h 6857985"/>
                <a:gd name="connsiteX3023" fmla="*/ 6366847 w 6868353"/>
                <a:gd name="connsiteY3023" fmla="*/ 1718634 h 6857985"/>
                <a:gd name="connsiteX3024" fmla="*/ 6377451 w 6868353"/>
                <a:gd name="connsiteY3024" fmla="*/ 1749340 h 6857985"/>
                <a:gd name="connsiteX3025" fmla="*/ 6376275 w 6868353"/>
                <a:gd name="connsiteY3025" fmla="*/ 1716949 h 6857985"/>
                <a:gd name="connsiteX3026" fmla="*/ 6406459 w 6868353"/>
                <a:gd name="connsiteY3026" fmla="*/ 1801764 h 6857985"/>
                <a:gd name="connsiteX3027" fmla="*/ 6486235 w 6868353"/>
                <a:gd name="connsiteY3027" fmla="*/ 1924153 h 6857985"/>
                <a:gd name="connsiteX3028" fmla="*/ 6494063 w 6868353"/>
                <a:gd name="connsiteY3028" fmla="*/ 1945105 h 6857985"/>
                <a:gd name="connsiteX3029" fmla="*/ 6504651 w 6868353"/>
                <a:gd name="connsiteY3029" fmla="*/ 1968748 h 6857985"/>
                <a:gd name="connsiteX3030" fmla="*/ 6531875 w 6868353"/>
                <a:gd name="connsiteY3030" fmla="*/ 2021087 h 6857985"/>
                <a:gd name="connsiteX3031" fmla="*/ 6560347 w 6868353"/>
                <a:gd name="connsiteY3031" fmla="*/ 2076512 h 6857985"/>
                <a:gd name="connsiteX3032" fmla="*/ 6571899 w 6868353"/>
                <a:gd name="connsiteY3032" fmla="*/ 2104232 h 6857985"/>
                <a:gd name="connsiteX3033" fmla="*/ 6580295 w 6868353"/>
                <a:gd name="connsiteY3033" fmla="*/ 2131130 h 6857985"/>
                <a:gd name="connsiteX3034" fmla="*/ 6600609 w 6868353"/>
                <a:gd name="connsiteY3034" fmla="*/ 2158906 h 6857985"/>
                <a:gd name="connsiteX3035" fmla="*/ 6618801 w 6868353"/>
                <a:gd name="connsiteY3035" fmla="*/ 2212166 h 6857985"/>
                <a:gd name="connsiteX3036" fmla="*/ 6630367 w 6868353"/>
                <a:gd name="connsiteY3036" fmla="*/ 2238286 h 6857985"/>
                <a:gd name="connsiteX3037" fmla="*/ 6641523 w 6868353"/>
                <a:gd name="connsiteY3037" fmla="*/ 2264377 h 6857985"/>
                <a:gd name="connsiteX3038" fmla="*/ 6674453 w 6868353"/>
                <a:gd name="connsiteY3038" fmla="*/ 2361495 h 6857985"/>
                <a:gd name="connsiteX3039" fmla="*/ 6714957 w 6868353"/>
                <a:gd name="connsiteY3039" fmla="*/ 2467008 h 6857985"/>
                <a:gd name="connsiteX3040" fmla="*/ 6745351 w 6868353"/>
                <a:gd name="connsiteY3040" fmla="*/ 2561493 h 6857985"/>
                <a:gd name="connsiteX3041" fmla="*/ 6762143 w 6868353"/>
                <a:gd name="connsiteY3041" fmla="*/ 2584782 h 6857985"/>
                <a:gd name="connsiteX3042" fmla="*/ 6762467 w 6868353"/>
                <a:gd name="connsiteY3042" fmla="*/ 2549842 h 6857985"/>
                <a:gd name="connsiteX3043" fmla="*/ 6758491 w 6868353"/>
                <a:gd name="connsiteY3043" fmla="*/ 2512637 h 6857985"/>
                <a:gd name="connsiteX3044" fmla="*/ 6734167 w 6868353"/>
                <a:gd name="connsiteY3044" fmla="*/ 2439501 h 6857985"/>
                <a:gd name="connsiteX3045" fmla="*/ 6721935 w 6868353"/>
                <a:gd name="connsiteY3045" fmla="*/ 2403882 h 6857985"/>
                <a:gd name="connsiteX3046" fmla="*/ 6715835 w 6868353"/>
                <a:gd name="connsiteY3046" fmla="*/ 2386341 h 6857985"/>
                <a:gd name="connsiteX3047" fmla="*/ 6709081 w 6868353"/>
                <a:gd name="connsiteY3047" fmla="*/ 2369225 h 6857985"/>
                <a:gd name="connsiteX3048" fmla="*/ 6657055 w 6868353"/>
                <a:gd name="connsiteY3048" fmla="*/ 2239319 h 6857985"/>
                <a:gd name="connsiteX3049" fmla="*/ 6607843 w 6868353"/>
                <a:gd name="connsiteY3049" fmla="*/ 2125312 h 6857985"/>
                <a:gd name="connsiteX3050" fmla="*/ 6587231 w 6868353"/>
                <a:gd name="connsiteY3050" fmla="*/ 2074261 h 6857985"/>
                <a:gd name="connsiteX3051" fmla="*/ 6568643 w 6868353"/>
                <a:gd name="connsiteY3051" fmla="*/ 2028180 h 6857985"/>
                <a:gd name="connsiteX3052" fmla="*/ 6546925 w 6868353"/>
                <a:gd name="connsiteY3052" fmla="*/ 2001153 h 6857985"/>
                <a:gd name="connsiteX3053" fmla="*/ 6516559 w 6868353"/>
                <a:gd name="connsiteY3053" fmla="*/ 1922058 h 6857985"/>
                <a:gd name="connsiteX3054" fmla="*/ 6476635 w 6868353"/>
                <a:gd name="connsiteY3054" fmla="*/ 1853495 h 6857985"/>
                <a:gd name="connsiteX3055" fmla="*/ 6439855 w 6868353"/>
                <a:gd name="connsiteY3055" fmla="*/ 1780515 h 6857985"/>
                <a:gd name="connsiteX3056" fmla="*/ 6377607 w 6868353"/>
                <a:gd name="connsiteY3056" fmla="*/ 1672892 h 6857985"/>
                <a:gd name="connsiteX3057" fmla="*/ 6361423 w 6868353"/>
                <a:gd name="connsiteY3057" fmla="*/ 1664921 h 6857985"/>
                <a:gd name="connsiteX3058" fmla="*/ 6357263 w 6868353"/>
                <a:gd name="connsiteY3058" fmla="*/ 1643714 h 6857985"/>
                <a:gd name="connsiteX3059" fmla="*/ 6278351 w 6868353"/>
                <a:gd name="connsiteY3059" fmla="*/ 1539971 h 6857985"/>
                <a:gd name="connsiteX3060" fmla="*/ 6264107 w 6868353"/>
                <a:gd name="connsiteY3060" fmla="*/ 1502440 h 6857985"/>
                <a:gd name="connsiteX3061" fmla="*/ 6282695 w 6868353"/>
                <a:gd name="connsiteY3061" fmla="*/ 1497909 h 6857985"/>
                <a:gd name="connsiteX3062" fmla="*/ 6360363 w 6868353"/>
                <a:gd name="connsiteY3062" fmla="*/ 1603889 h 6857985"/>
                <a:gd name="connsiteX3063" fmla="*/ 6401275 w 6868353"/>
                <a:gd name="connsiteY3063" fmla="*/ 1667327 h 6857985"/>
                <a:gd name="connsiteX3064" fmla="*/ 6449297 w 6868353"/>
                <a:gd name="connsiteY3064" fmla="*/ 1740775 h 6857985"/>
                <a:gd name="connsiteX3065" fmla="*/ 6476819 w 6868353"/>
                <a:gd name="connsiteY3065" fmla="*/ 1770575 h 6857985"/>
                <a:gd name="connsiteX3066" fmla="*/ 6535571 w 6868353"/>
                <a:gd name="connsiteY3066" fmla="*/ 1870709 h 6857985"/>
                <a:gd name="connsiteX3067" fmla="*/ 6586155 w 6868353"/>
                <a:gd name="connsiteY3067" fmla="*/ 1974467 h 6857985"/>
                <a:gd name="connsiteX3068" fmla="*/ 6596135 w 6868353"/>
                <a:gd name="connsiteY3068" fmla="*/ 2011629 h 6857985"/>
                <a:gd name="connsiteX3069" fmla="*/ 6678403 w 6868353"/>
                <a:gd name="connsiteY3069" fmla="*/ 2178329 h 6857985"/>
                <a:gd name="connsiteX3070" fmla="*/ 6662887 w 6868353"/>
                <a:gd name="connsiteY3070" fmla="*/ 2153484 h 6857985"/>
                <a:gd name="connsiteX3071" fmla="*/ 6688341 w 6868353"/>
                <a:gd name="connsiteY3071" fmla="*/ 2215067 h 6857985"/>
                <a:gd name="connsiteX3072" fmla="*/ 6718071 w 6868353"/>
                <a:gd name="connsiteY3072" fmla="*/ 2290270 h 6857985"/>
                <a:gd name="connsiteX3073" fmla="*/ 6747489 w 6868353"/>
                <a:gd name="connsiteY3073" fmla="*/ 2369479 h 6857985"/>
                <a:gd name="connsiteX3074" fmla="*/ 6767139 w 6868353"/>
                <a:gd name="connsiteY3074" fmla="*/ 2444710 h 6857985"/>
                <a:gd name="connsiteX3075" fmla="*/ 6748013 w 6868353"/>
                <a:gd name="connsiteY3075" fmla="*/ 2385137 h 6857985"/>
                <a:gd name="connsiteX3076" fmla="*/ 6726339 w 6868353"/>
                <a:gd name="connsiteY3076" fmla="*/ 2326017 h 6857985"/>
                <a:gd name="connsiteX3077" fmla="*/ 6703757 w 6868353"/>
                <a:gd name="connsiteY3077" fmla="*/ 2266854 h 6857985"/>
                <a:gd name="connsiteX3078" fmla="*/ 6692305 w 6868353"/>
                <a:gd name="connsiteY3078" fmla="*/ 2237237 h 6857985"/>
                <a:gd name="connsiteX3079" fmla="*/ 6680371 w 6868353"/>
                <a:gd name="connsiteY3079" fmla="*/ 2207776 h 6857985"/>
                <a:gd name="connsiteX3080" fmla="*/ 6628923 w 6868353"/>
                <a:gd name="connsiteY3080" fmla="*/ 2091334 h 6857985"/>
                <a:gd name="connsiteX3081" fmla="*/ 6615883 w 6868353"/>
                <a:gd name="connsiteY3081" fmla="*/ 2062326 h 6857985"/>
                <a:gd name="connsiteX3082" fmla="*/ 6601799 w 6868353"/>
                <a:gd name="connsiteY3082" fmla="*/ 2033870 h 6857985"/>
                <a:gd name="connsiteX3083" fmla="*/ 6573611 w 6868353"/>
                <a:gd name="connsiteY3083" fmla="*/ 1977128 h 6857985"/>
                <a:gd name="connsiteX3084" fmla="*/ 6589707 w 6868353"/>
                <a:gd name="connsiteY3084" fmla="*/ 1994088 h 6857985"/>
                <a:gd name="connsiteX3085" fmla="*/ 6557231 w 6868353"/>
                <a:gd name="connsiteY3085" fmla="*/ 1925837 h 6857985"/>
                <a:gd name="connsiteX3086" fmla="*/ 6548411 w 6868353"/>
                <a:gd name="connsiteY3086" fmla="*/ 1909400 h 6857985"/>
                <a:gd name="connsiteX3087" fmla="*/ 6538927 w 6868353"/>
                <a:gd name="connsiteY3087" fmla="*/ 1892185 h 6857985"/>
                <a:gd name="connsiteX3088" fmla="*/ 6520083 w 6868353"/>
                <a:gd name="connsiteY3088" fmla="*/ 1851696 h 6857985"/>
                <a:gd name="connsiteX3089" fmla="*/ 6466287 w 6868353"/>
                <a:gd name="connsiteY3089" fmla="*/ 1782057 h 6857985"/>
                <a:gd name="connsiteX3090" fmla="*/ 6503251 w 6868353"/>
                <a:gd name="connsiteY3090" fmla="*/ 1835628 h 6857985"/>
                <a:gd name="connsiteX3091" fmla="*/ 6468311 w 6868353"/>
                <a:gd name="connsiteY3091" fmla="*/ 1763370 h 6857985"/>
                <a:gd name="connsiteX3092" fmla="*/ 6388847 w 6868353"/>
                <a:gd name="connsiteY3092" fmla="*/ 1657828 h 6857985"/>
                <a:gd name="connsiteX3093" fmla="*/ 6363619 w 6868353"/>
                <a:gd name="connsiteY3093" fmla="*/ 1617296 h 6857985"/>
                <a:gd name="connsiteX3094" fmla="*/ 6336465 w 6868353"/>
                <a:gd name="connsiteY3094" fmla="*/ 1576085 h 6857985"/>
                <a:gd name="connsiteX3095" fmla="*/ 6282695 w 6868353"/>
                <a:gd name="connsiteY3095" fmla="*/ 1497909 h 6857985"/>
                <a:gd name="connsiteX3096" fmla="*/ 5866189 w 6868353"/>
                <a:gd name="connsiteY3096" fmla="*/ 1496350 h 6857985"/>
                <a:gd name="connsiteX3097" fmla="*/ 5879359 w 6868353"/>
                <a:gd name="connsiteY3097" fmla="*/ 1512605 h 6857985"/>
                <a:gd name="connsiteX3098" fmla="*/ 5882771 w 6868353"/>
                <a:gd name="connsiteY3098" fmla="*/ 1507721 h 6857985"/>
                <a:gd name="connsiteX3099" fmla="*/ 5878143 w 6868353"/>
                <a:gd name="connsiteY3099" fmla="*/ 1541117 h 6857985"/>
                <a:gd name="connsiteX3100" fmla="*/ 5855659 w 6868353"/>
                <a:gd name="connsiteY3100" fmla="*/ 1500076 h 6857985"/>
                <a:gd name="connsiteX3101" fmla="*/ 5866999 w 6868353"/>
                <a:gd name="connsiteY3101" fmla="*/ 1520689 h 6857985"/>
                <a:gd name="connsiteX3102" fmla="*/ 5871927 w 6868353"/>
                <a:gd name="connsiteY3102" fmla="*/ 1504663 h 6857985"/>
                <a:gd name="connsiteX3103" fmla="*/ 5866189 w 6868353"/>
                <a:gd name="connsiteY3103" fmla="*/ 1496350 h 6857985"/>
                <a:gd name="connsiteX3104" fmla="*/ 5819857 w 6868353"/>
                <a:gd name="connsiteY3104" fmla="*/ 1495998 h 6857985"/>
                <a:gd name="connsiteX3105" fmla="*/ 5849191 w 6868353"/>
                <a:gd name="connsiteY3105" fmla="*/ 1527257 h 6857985"/>
                <a:gd name="connsiteX3106" fmla="*/ 5812991 w 6868353"/>
                <a:gd name="connsiteY3106" fmla="*/ 1505696 h 6857985"/>
                <a:gd name="connsiteX3107" fmla="*/ 5819857 w 6868353"/>
                <a:gd name="connsiteY3107" fmla="*/ 1495998 h 6857985"/>
                <a:gd name="connsiteX3108" fmla="*/ 645390 w 6868353"/>
                <a:gd name="connsiteY3108" fmla="*/ 1491194 h 6857985"/>
                <a:gd name="connsiteX3109" fmla="*/ 641219 w 6868353"/>
                <a:gd name="connsiteY3109" fmla="*/ 1498547 h 6857985"/>
                <a:gd name="connsiteX3110" fmla="*/ 640737 w 6868353"/>
                <a:gd name="connsiteY3110" fmla="*/ 1504550 h 6857985"/>
                <a:gd name="connsiteX3111" fmla="*/ 613924 w 6868353"/>
                <a:gd name="connsiteY3111" fmla="*/ 1545166 h 6857985"/>
                <a:gd name="connsiteX3112" fmla="*/ 601112 w 6868353"/>
                <a:gd name="connsiteY3112" fmla="*/ 1559352 h 6857985"/>
                <a:gd name="connsiteX3113" fmla="*/ 588809 w 6868353"/>
                <a:gd name="connsiteY3113" fmla="*/ 1567478 h 6857985"/>
                <a:gd name="connsiteX3114" fmla="*/ 641842 w 6868353"/>
                <a:gd name="connsiteY3114" fmla="*/ 1492303 h 6857985"/>
                <a:gd name="connsiteX3115" fmla="*/ 645390 w 6868353"/>
                <a:gd name="connsiteY3115" fmla="*/ 1491194 h 6857985"/>
                <a:gd name="connsiteX3116" fmla="*/ 1857317 w 6868353"/>
                <a:gd name="connsiteY3116" fmla="*/ 1489330 h 6857985"/>
                <a:gd name="connsiteX3117" fmla="*/ 1818908 w 6868353"/>
                <a:gd name="connsiteY3117" fmla="*/ 1531122 h 6857985"/>
                <a:gd name="connsiteX3118" fmla="*/ 1762110 w 6868353"/>
                <a:gd name="connsiteY3118" fmla="*/ 1580573 h 6857985"/>
                <a:gd name="connsiteX3119" fmla="*/ 1801792 w 6868353"/>
                <a:gd name="connsiteY3119" fmla="*/ 1539206 h 6857985"/>
                <a:gd name="connsiteX3120" fmla="*/ 1814081 w 6868353"/>
                <a:gd name="connsiteY3120" fmla="*/ 1527866 h 6857985"/>
                <a:gd name="connsiteX3121" fmla="*/ 1827474 w 6868353"/>
                <a:gd name="connsiteY3121" fmla="*/ 1515945 h 6857985"/>
                <a:gd name="connsiteX3122" fmla="*/ 1857317 w 6868353"/>
                <a:gd name="connsiteY3122" fmla="*/ 1489330 h 6857985"/>
                <a:gd name="connsiteX3123" fmla="*/ 728313 w 6868353"/>
                <a:gd name="connsiteY3123" fmla="*/ 1488495 h 6857985"/>
                <a:gd name="connsiteX3124" fmla="*/ 671968 w 6868353"/>
                <a:gd name="connsiteY3124" fmla="*/ 1541754 h 6857985"/>
                <a:gd name="connsiteX3125" fmla="*/ 644574 w 6868353"/>
                <a:gd name="connsiteY3125" fmla="*/ 1593952 h 6857985"/>
                <a:gd name="connsiteX3126" fmla="*/ 728313 w 6868353"/>
                <a:gd name="connsiteY3126" fmla="*/ 1488495 h 6857985"/>
                <a:gd name="connsiteX3127" fmla="*/ 912569 w 6868353"/>
                <a:gd name="connsiteY3127" fmla="*/ 1487645 h 6857985"/>
                <a:gd name="connsiteX3128" fmla="*/ 844813 w 6868353"/>
                <a:gd name="connsiteY3128" fmla="*/ 1531221 h 6857985"/>
                <a:gd name="connsiteX3129" fmla="*/ 857073 w 6868353"/>
                <a:gd name="connsiteY3129" fmla="*/ 1524256 h 6857985"/>
                <a:gd name="connsiteX3130" fmla="*/ 869942 w 6868353"/>
                <a:gd name="connsiteY3130" fmla="*/ 1511500 h 6857985"/>
                <a:gd name="connsiteX3131" fmla="*/ 876695 w 6868353"/>
                <a:gd name="connsiteY3131" fmla="*/ 1502227 h 6857985"/>
                <a:gd name="connsiteX3132" fmla="*/ 867946 w 6868353"/>
                <a:gd name="connsiteY3132" fmla="*/ 1529126 h 6857985"/>
                <a:gd name="connsiteX3133" fmla="*/ 885656 w 6868353"/>
                <a:gd name="connsiteY3133" fmla="*/ 1524553 h 6857985"/>
                <a:gd name="connsiteX3134" fmla="*/ 912569 w 6868353"/>
                <a:gd name="connsiteY3134" fmla="*/ 1487645 h 6857985"/>
                <a:gd name="connsiteX3135" fmla="*/ 5676843 w 6868353"/>
                <a:gd name="connsiteY3135" fmla="*/ 1485111 h 6857985"/>
                <a:gd name="connsiteX3136" fmla="*/ 5755895 w 6868353"/>
                <a:gd name="connsiteY3136" fmla="*/ 1576736 h 6857985"/>
                <a:gd name="connsiteX3137" fmla="*/ 5796867 w 6868353"/>
                <a:gd name="connsiteY3137" fmla="*/ 1616730 h 6857985"/>
                <a:gd name="connsiteX3138" fmla="*/ 5814903 w 6868353"/>
                <a:gd name="connsiteY3138" fmla="*/ 1637796 h 6857985"/>
                <a:gd name="connsiteX3139" fmla="*/ 5823453 w 6868353"/>
                <a:gd name="connsiteY3139" fmla="*/ 1648357 h 6857985"/>
                <a:gd name="connsiteX3140" fmla="*/ 5831311 w 6868353"/>
                <a:gd name="connsiteY3140" fmla="*/ 1659215 h 6857985"/>
                <a:gd name="connsiteX3141" fmla="*/ 5890289 w 6868353"/>
                <a:gd name="connsiteY3141" fmla="*/ 1735975 h 6857985"/>
                <a:gd name="connsiteX3142" fmla="*/ 5839521 w 6868353"/>
                <a:gd name="connsiteY3142" fmla="*/ 1685449 h 6857985"/>
                <a:gd name="connsiteX3143" fmla="*/ 5752413 w 6868353"/>
                <a:gd name="connsiteY3143" fmla="*/ 1581549 h 6857985"/>
                <a:gd name="connsiteX3144" fmla="*/ 5737293 w 6868353"/>
                <a:gd name="connsiteY3144" fmla="*/ 1553391 h 6857985"/>
                <a:gd name="connsiteX3145" fmla="*/ 5728459 w 6868353"/>
                <a:gd name="connsiteY3145" fmla="*/ 1541810 h 6857985"/>
                <a:gd name="connsiteX3146" fmla="*/ 5718619 w 6868353"/>
                <a:gd name="connsiteY3146" fmla="*/ 1531433 h 6857985"/>
                <a:gd name="connsiteX3147" fmla="*/ 5676843 w 6868353"/>
                <a:gd name="connsiteY3147" fmla="*/ 1485111 h 6857985"/>
                <a:gd name="connsiteX3148" fmla="*/ 873297 w 6868353"/>
                <a:gd name="connsiteY3148" fmla="*/ 1482209 h 6857985"/>
                <a:gd name="connsiteX3149" fmla="*/ 848763 w 6868353"/>
                <a:gd name="connsiteY3149" fmla="*/ 1496097 h 6857985"/>
                <a:gd name="connsiteX3150" fmla="*/ 846781 w 6868353"/>
                <a:gd name="connsiteY3150" fmla="*/ 1513694 h 6857985"/>
                <a:gd name="connsiteX3151" fmla="*/ 783328 w 6868353"/>
                <a:gd name="connsiteY3151" fmla="*/ 1579171 h 6857985"/>
                <a:gd name="connsiteX3152" fmla="*/ 801181 w 6868353"/>
                <a:gd name="connsiteY3152" fmla="*/ 1568044 h 6857985"/>
                <a:gd name="connsiteX3153" fmla="*/ 811289 w 6868353"/>
                <a:gd name="connsiteY3153" fmla="*/ 1549951 h 6857985"/>
                <a:gd name="connsiteX3154" fmla="*/ 827074 w 6868353"/>
                <a:gd name="connsiteY3154" fmla="*/ 1536501 h 6857985"/>
                <a:gd name="connsiteX3155" fmla="*/ 873297 w 6868353"/>
                <a:gd name="connsiteY3155" fmla="*/ 1482209 h 6857985"/>
                <a:gd name="connsiteX3156" fmla="*/ 1707010 w 6868353"/>
                <a:gd name="connsiteY3156" fmla="*/ 1480411 h 6857985"/>
                <a:gd name="connsiteX3157" fmla="*/ 1656880 w 6868353"/>
                <a:gd name="connsiteY3157" fmla="*/ 1536190 h 6857985"/>
                <a:gd name="connsiteX3158" fmla="*/ 1639877 w 6868353"/>
                <a:gd name="connsiteY3158" fmla="*/ 1541301 h 6857985"/>
                <a:gd name="connsiteX3159" fmla="*/ 1682674 w 6868353"/>
                <a:gd name="connsiteY3159" fmla="*/ 1491411 h 6857985"/>
                <a:gd name="connsiteX3160" fmla="*/ 1707010 w 6868353"/>
                <a:gd name="connsiteY3160" fmla="*/ 1480411 h 6857985"/>
                <a:gd name="connsiteX3161" fmla="*/ 6087767 w 6868353"/>
                <a:gd name="connsiteY3161" fmla="*/ 1478359 h 6857985"/>
                <a:gd name="connsiteX3162" fmla="*/ 6148671 w 6868353"/>
                <a:gd name="connsiteY3162" fmla="*/ 1572900 h 6857985"/>
                <a:gd name="connsiteX3163" fmla="*/ 6097181 w 6868353"/>
                <a:gd name="connsiteY3163" fmla="*/ 1511925 h 6857985"/>
                <a:gd name="connsiteX3164" fmla="*/ 6087767 w 6868353"/>
                <a:gd name="connsiteY3164" fmla="*/ 1478359 h 6857985"/>
                <a:gd name="connsiteX3165" fmla="*/ 690805 w 6868353"/>
                <a:gd name="connsiteY3165" fmla="*/ 1473502 h 6857985"/>
                <a:gd name="connsiteX3166" fmla="*/ 655673 w 6868353"/>
                <a:gd name="connsiteY3166" fmla="*/ 1529381 h 6857985"/>
                <a:gd name="connsiteX3167" fmla="*/ 675677 w 6868353"/>
                <a:gd name="connsiteY3167" fmla="*/ 1499212 h 6857985"/>
                <a:gd name="connsiteX3168" fmla="*/ 631818 w 6868353"/>
                <a:gd name="connsiteY3168" fmla="*/ 1539150 h 6857985"/>
                <a:gd name="connsiteX3169" fmla="*/ 658476 w 6868353"/>
                <a:gd name="connsiteY3169" fmla="*/ 1498858 h 6857985"/>
                <a:gd name="connsiteX3170" fmla="*/ 659141 w 6868353"/>
                <a:gd name="connsiteY3170" fmla="*/ 1492615 h 6857985"/>
                <a:gd name="connsiteX3171" fmla="*/ 651227 w 6868353"/>
                <a:gd name="connsiteY3171" fmla="*/ 1515026 h 6857985"/>
                <a:gd name="connsiteX3172" fmla="*/ 676866 w 6868353"/>
                <a:gd name="connsiteY3172" fmla="*/ 1486938 h 6857985"/>
                <a:gd name="connsiteX3173" fmla="*/ 690805 w 6868353"/>
                <a:gd name="connsiteY3173" fmla="*/ 1473502 h 6857985"/>
                <a:gd name="connsiteX3174" fmla="*/ 6150171 w 6868353"/>
                <a:gd name="connsiteY3174" fmla="*/ 1470883 h 6857985"/>
                <a:gd name="connsiteX3175" fmla="*/ 6204195 w 6868353"/>
                <a:gd name="connsiteY3175" fmla="*/ 1537125 h 6857985"/>
                <a:gd name="connsiteX3176" fmla="*/ 6252811 w 6868353"/>
                <a:gd name="connsiteY3176" fmla="*/ 1603904 h 6857985"/>
                <a:gd name="connsiteX3177" fmla="*/ 6296825 w 6868353"/>
                <a:gd name="connsiteY3177" fmla="*/ 1666068 h 6857985"/>
                <a:gd name="connsiteX3178" fmla="*/ 6333223 w 6868353"/>
                <a:gd name="connsiteY3178" fmla="*/ 1721352 h 6857985"/>
                <a:gd name="connsiteX3179" fmla="*/ 6323865 w 6868353"/>
                <a:gd name="connsiteY3179" fmla="*/ 1723206 h 6857985"/>
                <a:gd name="connsiteX3180" fmla="*/ 6329175 w 6868353"/>
                <a:gd name="connsiteY3180" fmla="*/ 1725684 h 6857985"/>
                <a:gd name="connsiteX3181" fmla="*/ 6311789 w 6868353"/>
                <a:gd name="connsiteY3181" fmla="*/ 1696661 h 6857985"/>
                <a:gd name="connsiteX3182" fmla="*/ 6286475 w 6868353"/>
                <a:gd name="connsiteY3182" fmla="*/ 1663095 h 6857985"/>
                <a:gd name="connsiteX3183" fmla="*/ 6241755 w 6868353"/>
                <a:gd name="connsiteY3183" fmla="*/ 1592776 h 6857985"/>
                <a:gd name="connsiteX3184" fmla="*/ 6209589 w 6868353"/>
                <a:gd name="connsiteY3184" fmla="*/ 1560583 h 6857985"/>
                <a:gd name="connsiteX3185" fmla="*/ 6204507 w 6868353"/>
                <a:gd name="connsiteY3185" fmla="*/ 1539885 h 6857985"/>
                <a:gd name="connsiteX3186" fmla="*/ 6146519 w 6868353"/>
                <a:gd name="connsiteY3186" fmla="*/ 1475598 h 6857985"/>
                <a:gd name="connsiteX3187" fmla="*/ 6131753 w 6868353"/>
                <a:gd name="connsiteY3187" fmla="*/ 1476192 h 6857985"/>
                <a:gd name="connsiteX3188" fmla="*/ 6150171 w 6868353"/>
                <a:gd name="connsiteY3188" fmla="*/ 1470883 h 6857985"/>
                <a:gd name="connsiteX3189" fmla="*/ 5915983 w 6868353"/>
                <a:gd name="connsiteY3189" fmla="*/ 1470771 h 6857985"/>
                <a:gd name="connsiteX3190" fmla="*/ 5946549 w 6868353"/>
                <a:gd name="connsiteY3190" fmla="*/ 1520590 h 6857985"/>
                <a:gd name="connsiteX3191" fmla="*/ 5933567 w 6868353"/>
                <a:gd name="connsiteY3191" fmla="*/ 1510963 h 6857985"/>
                <a:gd name="connsiteX3192" fmla="*/ 5958907 w 6868353"/>
                <a:gd name="connsiteY3192" fmla="*/ 1543482 h 6857985"/>
                <a:gd name="connsiteX3193" fmla="*/ 5986317 w 6868353"/>
                <a:gd name="connsiteY3193" fmla="*/ 1574811 h 6857985"/>
                <a:gd name="connsiteX3194" fmla="*/ 5922581 w 6868353"/>
                <a:gd name="connsiteY3194" fmla="*/ 1507735 h 6857985"/>
                <a:gd name="connsiteX3195" fmla="*/ 5915983 w 6868353"/>
                <a:gd name="connsiteY3195" fmla="*/ 1470771 h 6857985"/>
                <a:gd name="connsiteX3196" fmla="*/ 6280255 w 6868353"/>
                <a:gd name="connsiteY3196" fmla="*/ 1464721 h 6857985"/>
                <a:gd name="connsiteX3197" fmla="*/ 6293965 w 6868353"/>
                <a:gd name="connsiteY3197" fmla="*/ 1481614 h 6857985"/>
                <a:gd name="connsiteX3198" fmla="*/ 6337823 w 6868353"/>
                <a:gd name="connsiteY3198" fmla="*/ 1540975 h 6857985"/>
                <a:gd name="connsiteX3199" fmla="*/ 6299247 w 6868353"/>
                <a:gd name="connsiteY3199" fmla="*/ 1505044 h 6857985"/>
                <a:gd name="connsiteX3200" fmla="*/ 6293937 w 6868353"/>
                <a:gd name="connsiteY3200" fmla="*/ 1483893 h 6857985"/>
                <a:gd name="connsiteX3201" fmla="*/ 6288415 w 6868353"/>
                <a:gd name="connsiteY3201" fmla="*/ 1481487 h 6857985"/>
                <a:gd name="connsiteX3202" fmla="*/ 6280255 w 6868353"/>
                <a:gd name="connsiteY3202" fmla="*/ 1464721 h 6857985"/>
                <a:gd name="connsiteX3203" fmla="*/ 1629464 w 6868353"/>
                <a:gd name="connsiteY3203" fmla="*/ 1461414 h 6857985"/>
                <a:gd name="connsiteX3204" fmla="*/ 1616433 w 6868353"/>
                <a:gd name="connsiteY3204" fmla="*/ 1465886 h 6857985"/>
                <a:gd name="connsiteX3205" fmla="*/ 1569389 w 6868353"/>
                <a:gd name="connsiteY3205" fmla="*/ 1512349 h 6857985"/>
                <a:gd name="connsiteX3206" fmla="*/ 1534067 w 6868353"/>
                <a:gd name="connsiteY3206" fmla="*/ 1554722 h 6857985"/>
                <a:gd name="connsiteX3207" fmla="*/ 1584084 w 6868353"/>
                <a:gd name="connsiteY3207" fmla="*/ 1505058 h 6857985"/>
                <a:gd name="connsiteX3208" fmla="*/ 1608180 w 6868353"/>
                <a:gd name="connsiteY3208" fmla="*/ 1485210 h 6857985"/>
                <a:gd name="connsiteX3209" fmla="*/ 1631879 w 6868353"/>
                <a:gd name="connsiteY3209" fmla="*/ 1471322 h 6857985"/>
                <a:gd name="connsiteX3210" fmla="*/ 1629464 w 6868353"/>
                <a:gd name="connsiteY3210" fmla="*/ 1461414 h 6857985"/>
                <a:gd name="connsiteX3211" fmla="*/ 1071724 w 6868353"/>
                <a:gd name="connsiteY3211" fmla="*/ 1458567 h 6857985"/>
                <a:gd name="connsiteX3212" fmla="*/ 1058685 w 6868353"/>
                <a:gd name="connsiteY3212" fmla="*/ 1460279 h 6857985"/>
                <a:gd name="connsiteX3213" fmla="*/ 1012490 w 6868353"/>
                <a:gd name="connsiteY3213" fmla="*/ 1504067 h 6857985"/>
                <a:gd name="connsiteX3214" fmla="*/ 1034150 w 6868353"/>
                <a:gd name="connsiteY3214" fmla="*/ 1472299 h 6857985"/>
                <a:gd name="connsiteX3215" fmla="*/ 1005680 w 6868353"/>
                <a:gd name="connsiteY3215" fmla="*/ 1498532 h 6857985"/>
                <a:gd name="connsiteX3216" fmla="*/ 997002 w 6868353"/>
                <a:gd name="connsiteY3216" fmla="*/ 1516228 h 6857985"/>
                <a:gd name="connsiteX3217" fmla="*/ 1004052 w 6868353"/>
                <a:gd name="connsiteY3217" fmla="*/ 1519513 h 6857985"/>
                <a:gd name="connsiteX3218" fmla="*/ 1023957 w 6868353"/>
                <a:gd name="connsiteY3218" fmla="*/ 1503728 h 6857985"/>
                <a:gd name="connsiteX3219" fmla="*/ 1063102 w 6868353"/>
                <a:gd name="connsiteY3219" fmla="*/ 1468745 h 6857985"/>
                <a:gd name="connsiteX3220" fmla="*/ 1055372 w 6868353"/>
                <a:gd name="connsiteY3220" fmla="*/ 1483016 h 6857985"/>
                <a:gd name="connsiteX3221" fmla="*/ 1071724 w 6868353"/>
                <a:gd name="connsiteY3221" fmla="*/ 1458567 h 6857985"/>
                <a:gd name="connsiteX3222" fmla="*/ 5676955 w 6868353"/>
                <a:gd name="connsiteY3222" fmla="*/ 1457086 h 6857985"/>
                <a:gd name="connsiteX3223" fmla="*/ 5696237 w 6868353"/>
                <a:gd name="connsiteY3223" fmla="*/ 1483654 h 6857985"/>
                <a:gd name="connsiteX3224" fmla="*/ 5732775 w 6868353"/>
                <a:gd name="connsiteY3224" fmla="*/ 1502879 h 6857985"/>
                <a:gd name="connsiteX3225" fmla="*/ 5731587 w 6868353"/>
                <a:gd name="connsiteY3225" fmla="*/ 1513865 h 6857985"/>
                <a:gd name="connsiteX3226" fmla="*/ 5755499 w 6868353"/>
                <a:gd name="connsiteY3226" fmla="*/ 1542391 h 6857985"/>
                <a:gd name="connsiteX3227" fmla="*/ 5747825 w 6868353"/>
                <a:gd name="connsiteY3227" fmla="*/ 1517503 h 6857985"/>
                <a:gd name="connsiteX3228" fmla="*/ 5814421 w 6868353"/>
                <a:gd name="connsiteY3228" fmla="*/ 1609326 h 6857985"/>
                <a:gd name="connsiteX3229" fmla="*/ 5808871 w 6868353"/>
                <a:gd name="connsiteY3229" fmla="*/ 1573622 h 6857985"/>
                <a:gd name="connsiteX3230" fmla="*/ 5823255 w 6868353"/>
                <a:gd name="connsiteY3230" fmla="*/ 1588968 h 6857985"/>
                <a:gd name="connsiteX3231" fmla="*/ 5807187 w 6868353"/>
                <a:gd name="connsiteY3231" fmla="*/ 1584580 h 6857985"/>
                <a:gd name="connsiteX3232" fmla="*/ 5799811 w 6868353"/>
                <a:gd name="connsiteY3232" fmla="*/ 1559734 h 6857985"/>
                <a:gd name="connsiteX3233" fmla="*/ 5752483 w 6868353"/>
                <a:gd name="connsiteY3233" fmla="*/ 1501746 h 6857985"/>
                <a:gd name="connsiteX3234" fmla="*/ 5734263 w 6868353"/>
                <a:gd name="connsiteY3234" fmla="*/ 1463734 h 6857985"/>
                <a:gd name="connsiteX3235" fmla="*/ 5779847 w 6868353"/>
                <a:gd name="connsiteY3235" fmla="*/ 1525714 h 6857985"/>
                <a:gd name="connsiteX3236" fmla="*/ 5793907 w 6868353"/>
                <a:gd name="connsiteY3236" fmla="*/ 1523662 h 6857985"/>
                <a:gd name="connsiteX3237" fmla="*/ 5817747 w 6868353"/>
                <a:gd name="connsiteY3237" fmla="*/ 1570338 h 6857985"/>
                <a:gd name="connsiteX3238" fmla="*/ 5811803 w 6868353"/>
                <a:gd name="connsiteY3238" fmla="*/ 1534195 h 6857985"/>
                <a:gd name="connsiteX3239" fmla="*/ 5765875 w 6868353"/>
                <a:gd name="connsiteY3239" fmla="*/ 1482294 h 6857985"/>
                <a:gd name="connsiteX3240" fmla="*/ 5779083 w 6868353"/>
                <a:gd name="connsiteY3240" fmla="*/ 1462729 h 6857985"/>
                <a:gd name="connsiteX3241" fmla="*/ 5786219 w 6868353"/>
                <a:gd name="connsiteY3241" fmla="*/ 1498547 h 6857985"/>
                <a:gd name="connsiteX3242" fmla="*/ 5824147 w 6868353"/>
                <a:gd name="connsiteY3242" fmla="*/ 1526125 h 6857985"/>
                <a:gd name="connsiteX3243" fmla="*/ 5869831 w 6868353"/>
                <a:gd name="connsiteY3243" fmla="*/ 1596189 h 6857985"/>
                <a:gd name="connsiteX3244" fmla="*/ 5876273 w 6868353"/>
                <a:gd name="connsiteY3244" fmla="*/ 1638844 h 6857985"/>
                <a:gd name="connsiteX3245" fmla="*/ 5875169 w 6868353"/>
                <a:gd name="connsiteY3245" fmla="*/ 1597661 h 6857985"/>
                <a:gd name="connsiteX3246" fmla="*/ 5882559 w 6868353"/>
                <a:gd name="connsiteY3246" fmla="*/ 1605674 h 6857985"/>
                <a:gd name="connsiteX3247" fmla="*/ 5878679 w 6868353"/>
                <a:gd name="connsiteY3247" fmla="*/ 1610289 h 6857985"/>
                <a:gd name="connsiteX3248" fmla="*/ 5950697 w 6868353"/>
                <a:gd name="connsiteY3248" fmla="*/ 1703783 h 6857985"/>
                <a:gd name="connsiteX3249" fmla="*/ 5980031 w 6868353"/>
                <a:gd name="connsiteY3249" fmla="*/ 1725585 h 6857985"/>
                <a:gd name="connsiteX3250" fmla="*/ 5989135 w 6868353"/>
                <a:gd name="connsiteY3250" fmla="*/ 1746849 h 6857985"/>
                <a:gd name="connsiteX3251" fmla="*/ 5937771 w 6868353"/>
                <a:gd name="connsiteY3251" fmla="*/ 1711031 h 6857985"/>
                <a:gd name="connsiteX3252" fmla="*/ 5947681 w 6868353"/>
                <a:gd name="connsiteY3252" fmla="*/ 1731715 h 6857985"/>
                <a:gd name="connsiteX3253" fmla="*/ 5956813 w 6868353"/>
                <a:gd name="connsiteY3253" fmla="*/ 1729011 h 6857985"/>
                <a:gd name="connsiteX3254" fmla="*/ 5970971 w 6868353"/>
                <a:gd name="connsiteY3254" fmla="*/ 1775701 h 6857985"/>
                <a:gd name="connsiteX3255" fmla="*/ 5972315 w 6868353"/>
                <a:gd name="connsiteY3255" fmla="*/ 1758429 h 6857985"/>
                <a:gd name="connsiteX3256" fmla="*/ 6050023 w 6868353"/>
                <a:gd name="connsiteY3256" fmla="*/ 1835289 h 6857985"/>
                <a:gd name="connsiteX3257" fmla="*/ 6086591 w 6868353"/>
                <a:gd name="connsiteY3257" fmla="*/ 1917457 h 6857985"/>
                <a:gd name="connsiteX3258" fmla="*/ 6106511 w 6868353"/>
                <a:gd name="connsiteY3258" fmla="*/ 1992475 h 6857985"/>
                <a:gd name="connsiteX3259" fmla="*/ 6069051 w 6868353"/>
                <a:gd name="connsiteY3259" fmla="*/ 1927905 h 6857985"/>
                <a:gd name="connsiteX3260" fmla="*/ 6092509 w 6868353"/>
                <a:gd name="connsiteY3260" fmla="*/ 1989276 h 6857985"/>
                <a:gd name="connsiteX3261" fmla="*/ 6107813 w 6868353"/>
                <a:gd name="connsiteY3261" fmla="*/ 2005471 h 6857985"/>
                <a:gd name="connsiteX3262" fmla="*/ 6165927 w 6868353"/>
                <a:gd name="connsiteY3262" fmla="*/ 2119790 h 6857985"/>
                <a:gd name="connsiteX3263" fmla="*/ 6164867 w 6868353"/>
                <a:gd name="connsiteY3263" fmla="*/ 2107091 h 6857985"/>
                <a:gd name="connsiteX3264" fmla="*/ 6192247 w 6868353"/>
                <a:gd name="connsiteY3264" fmla="*/ 2178189 h 6857985"/>
                <a:gd name="connsiteX3265" fmla="*/ 6217303 w 6868353"/>
                <a:gd name="connsiteY3265" fmla="*/ 2210835 h 6857985"/>
                <a:gd name="connsiteX3266" fmla="*/ 6213057 w 6868353"/>
                <a:gd name="connsiteY3266" fmla="*/ 2221113 h 6857985"/>
                <a:gd name="connsiteX3267" fmla="*/ 6177211 w 6868353"/>
                <a:gd name="connsiteY3267" fmla="*/ 2157505 h 6857985"/>
                <a:gd name="connsiteX3268" fmla="*/ 6181359 w 6868353"/>
                <a:gd name="connsiteY3268" fmla="*/ 2147057 h 6857985"/>
                <a:gd name="connsiteX3269" fmla="*/ 6166933 w 6868353"/>
                <a:gd name="connsiteY3269" fmla="*/ 2122480 h 6857985"/>
                <a:gd name="connsiteX3270" fmla="*/ 6151955 w 6868353"/>
                <a:gd name="connsiteY3270" fmla="*/ 2098809 h 6857985"/>
                <a:gd name="connsiteX3271" fmla="*/ 6122777 w 6868353"/>
                <a:gd name="connsiteY3271" fmla="*/ 2052601 h 6857985"/>
                <a:gd name="connsiteX3272" fmla="*/ 6066955 w 6868353"/>
                <a:gd name="connsiteY3272" fmla="*/ 1963481 h 6857985"/>
                <a:gd name="connsiteX3273" fmla="*/ 6013143 w 6868353"/>
                <a:gd name="connsiteY3273" fmla="*/ 1876443 h 6857985"/>
                <a:gd name="connsiteX3274" fmla="*/ 5959247 w 6868353"/>
                <a:gd name="connsiteY3274" fmla="*/ 1789108 h 6857985"/>
                <a:gd name="connsiteX3275" fmla="*/ 5962929 w 6868353"/>
                <a:gd name="connsiteY3275" fmla="*/ 1808093 h 6857985"/>
                <a:gd name="connsiteX3276" fmla="*/ 5929319 w 6868353"/>
                <a:gd name="connsiteY3276" fmla="*/ 1759548 h 6857985"/>
                <a:gd name="connsiteX3277" fmla="*/ 5895343 w 6868353"/>
                <a:gd name="connsiteY3277" fmla="*/ 1715151 h 6857985"/>
                <a:gd name="connsiteX3278" fmla="*/ 5861947 w 6868353"/>
                <a:gd name="connsiteY3278" fmla="*/ 1672864 h 6857985"/>
                <a:gd name="connsiteX3279" fmla="*/ 5845383 w 6868353"/>
                <a:gd name="connsiteY3279" fmla="*/ 1652152 h 6857985"/>
                <a:gd name="connsiteX3280" fmla="*/ 5828463 w 6868353"/>
                <a:gd name="connsiteY3280" fmla="*/ 1631865 h 6857985"/>
                <a:gd name="connsiteX3281" fmla="*/ 5756915 w 6868353"/>
                <a:gd name="connsiteY3281" fmla="*/ 1551778 h 6857985"/>
                <a:gd name="connsiteX3282" fmla="*/ 5738171 w 6868353"/>
                <a:gd name="connsiteY3282" fmla="*/ 1531052 h 6857985"/>
                <a:gd name="connsiteX3283" fmla="*/ 5718023 w 6868353"/>
                <a:gd name="connsiteY3283" fmla="*/ 1510637 h 6857985"/>
                <a:gd name="connsiteX3284" fmla="*/ 5675823 w 6868353"/>
                <a:gd name="connsiteY3284" fmla="*/ 1467939 h 6857985"/>
                <a:gd name="connsiteX3285" fmla="*/ 5675201 w 6868353"/>
                <a:gd name="connsiteY3285" fmla="*/ 1460759 h 6857985"/>
                <a:gd name="connsiteX3286" fmla="*/ 5676777 w 6868353"/>
                <a:gd name="connsiteY3286" fmla="*/ 1456843 h 6857985"/>
                <a:gd name="connsiteX3287" fmla="*/ 5677011 w 6868353"/>
                <a:gd name="connsiteY3287" fmla="*/ 1456967 h 6857985"/>
                <a:gd name="connsiteX3288" fmla="*/ 5676955 w 6868353"/>
                <a:gd name="connsiteY3288" fmla="*/ 1457086 h 6857985"/>
                <a:gd name="connsiteX3289" fmla="*/ 1766711 w 6868353"/>
                <a:gd name="connsiteY3289" fmla="*/ 1455877 h 6857985"/>
                <a:gd name="connsiteX3290" fmla="*/ 1712291 w 6868353"/>
                <a:gd name="connsiteY3290" fmla="*/ 1511883 h 6857985"/>
                <a:gd name="connsiteX3291" fmla="*/ 1680990 w 6868353"/>
                <a:gd name="connsiteY3291" fmla="*/ 1541414 h 6857985"/>
                <a:gd name="connsiteX3292" fmla="*/ 1665191 w 6868353"/>
                <a:gd name="connsiteY3292" fmla="*/ 1556761 h 6857985"/>
                <a:gd name="connsiteX3293" fmla="*/ 1649547 w 6868353"/>
                <a:gd name="connsiteY3293" fmla="*/ 1572447 h 6857985"/>
                <a:gd name="connsiteX3294" fmla="*/ 1587977 w 6868353"/>
                <a:gd name="connsiteY3294" fmla="*/ 1633676 h 6857985"/>
                <a:gd name="connsiteX3295" fmla="*/ 1573905 w 6868353"/>
                <a:gd name="connsiteY3295" fmla="*/ 1648598 h 6857985"/>
                <a:gd name="connsiteX3296" fmla="*/ 1560782 w 6868353"/>
                <a:gd name="connsiteY3296" fmla="*/ 1663336 h 6857985"/>
                <a:gd name="connsiteX3297" fmla="*/ 1536941 w 6868353"/>
                <a:gd name="connsiteY3297" fmla="*/ 1690970 h 6857985"/>
                <a:gd name="connsiteX3298" fmla="*/ 1563486 w 6868353"/>
                <a:gd name="connsiteY3298" fmla="*/ 1657913 h 6857985"/>
                <a:gd name="connsiteX3299" fmla="*/ 1577487 w 6868353"/>
                <a:gd name="connsiteY3299" fmla="*/ 1640982 h 6857985"/>
                <a:gd name="connsiteX3300" fmla="*/ 1592479 w 6868353"/>
                <a:gd name="connsiteY3300" fmla="*/ 1624559 h 6857985"/>
                <a:gd name="connsiteX3301" fmla="*/ 1654374 w 6868353"/>
                <a:gd name="connsiteY3301" fmla="*/ 1559819 h 6857985"/>
                <a:gd name="connsiteX3302" fmla="*/ 1669664 w 6868353"/>
                <a:gd name="connsiteY3302" fmla="*/ 1544203 h 6857985"/>
                <a:gd name="connsiteX3303" fmla="*/ 1685336 w 6868353"/>
                <a:gd name="connsiteY3303" fmla="*/ 1529735 h 6857985"/>
                <a:gd name="connsiteX3304" fmla="*/ 1715335 w 6868353"/>
                <a:gd name="connsiteY3304" fmla="*/ 1502341 h 6857985"/>
                <a:gd name="connsiteX3305" fmla="*/ 1766711 w 6868353"/>
                <a:gd name="connsiteY3305" fmla="*/ 1455877 h 6857985"/>
                <a:gd name="connsiteX3306" fmla="*/ 6047773 w 6868353"/>
                <a:gd name="connsiteY3306" fmla="*/ 1444486 h 6857985"/>
                <a:gd name="connsiteX3307" fmla="*/ 6057201 w 6868353"/>
                <a:gd name="connsiteY3307" fmla="*/ 1454022 h 6857985"/>
                <a:gd name="connsiteX3308" fmla="*/ 6069391 w 6868353"/>
                <a:gd name="connsiteY3308" fmla="*/ 1465744 h 6857985"/>
                <a:gd name="connsiteX3309" fmla="*/ 6084411 w 6868353"/>
                <a:gd name="connsiteY3309" fmla="*/ 1501406 h 6857985"/>
                <a:gd name="connsiteX3310" fmla="*/ 6062255 w 6868353"/>
                <a:gd name="connsiteY3310" fmla="*/ 1475371 h 6857985"/>
                <a:gd name="connsiteX3311" fmla="*/ 6075095 w 6868353"/>
                <a:gd name="connsiteY3311" fmla="*/ 1485904 h 6857985"/>
                <a:gd name="connsiteX3312" fmla="*/ 6043071 w 6868353"/>
                <a:gd name="connsiteY3312" fmla="*/ 1445004 h 6857985"/>
                <a:gd name="connsiteX3313" fmla="*/ 6047773 w 6868353"/>
                <a:gd name="connsiteY3313" fmla="*/ 1444486 h 6857985"/>
                <a:gd name="connsiteX3314" fmla="*/ 1704477 w 6868353"/>
                <a:gd name="connsiteY3314" fmla="*/ 1442753 h 6857985"/>
                <a:gd name="connsiteX3315" fmla="*/ 1643955 w 6868353"/>
                <a:gd name="connsiteY3315" fmla="*/ 1491949 h 6857985"/>
                <a:gd name="connsiteX3316" fmla="*/ 1704477 w 6868353"/>
                <a:gd name="connsiteY3316" fmla="*/ 1442753 h 6857985"/>
                <a:gd name="connsiteX3317" fmla="*/ 6155043 w 6868353"/>
                <a:gd name="connsiteY3317" fmla="*/ 1436071 h 6857985"/>
                <a:gd name="connsiteX3318" fmla="*/ 6196807 w 6868353"/>
                <a:gd name="connsiteY3318" fmla="*/ 1494511 h 6857985"/>
                <a:gd name="connsiteX3319" fmla="*/ 6213667 w 6868353"/>
                <a:gd name="connsiteY3319" fmla="*/ 1501010 h 6857985"/>
                <a:gd name="connsiteX3320" fmla="*/ 6215719 w 6868353"/>
                <a:gd name="connsiteY3320" fmla="*/ 1526096 h 6857985"/>
                <a:gd name="connsiteX3321" fmla="*/ 6168647 w 6868353"/>
                <a:gd name="connsiteY3321" fmla="*/ 1465645 h 6857985"/>
                <a:gd name="connsiteX3322" fmla="*/ 6164711 w 6868353"/>
                <a:gd name="connsiteY3322" fmla="*/ 1451998 h 6857985"/>
                <a:gd name="connsiteX3323" fmla="*/ 6155043 w 6868353"/>
                <a:gd name="connsiteY3323" fmla="*/ 1436071 h 6857985"/>
                <a:gd name="connsiteX3324" fmla="*/ 944139 w 6868353"/>
                <a:gd name="connsiteY3324" fmla="*/ 1433438 h 6857985"/>
                <a:gd name="connsiteX3325" fmla="*/ 923371 w 6868353"/>
                <a:gd name="connsiteY3325" fmla="*/ 1448048 h 6857985"/>
                <a:gd name="connsiteX3326" fmla="*/ 878719 w 6868353"/>
                <a:gd name="connsiteY3326" fmla="*/ 1484644 h 6857985"/>
                <a:gd name="connsiteX3327" fmla="*/ 933536 w 6868353"/>
                <a:gd name="connsiteY3327" fmla="*/ 1454079 h 6857985"/>
                <a:gd name="connsiteX3328" fmla="*/ 944139 w 6868353"/>
                <a:gd name="connsiteY3328" fmla="*/ 1433438 h 6857985"/>
                <a:gd name="connsiteX3329" fmla="*/ 1012597 w 6868353"/>
                <a:gd name="connsiteY3329" fmla="*/ 1426527 h 6857985"/>
                <a:gd name="connsiteX3330" fmla="*/ 986880 w 6868353"/>
                <a:gd name="connsiteY3330" fmla="*/ 1442725 h 6857985"/>
                <a:gd name="connsiteX3331" fmla="*/ 985181 w 6868353"/>
                <a:gd name="connsiteY3331" fmla="*/ 1454220 h 6857985"/>
                <a:gd name="connsiteX3332" fmla="*/ 1011754 w 6868353"/>
                <a:gd name="connsiteY3332" fmla="*/ 1430351 h 6857985"/>
                <a:gd name="connsiteX3333" fmla="*/ 995870 w 6868353"/>
                <a:gd name="connsiteY3333" fmla="*/ 1459501 h 6857985"/>
                <a:gd name="connsiteX3334" fmla="*/ 1023235 w 6868353"/>
                <a:gd name="connsiteY3334" fmla="*/ 1429983 h 6857985"/>
                <a:gd name="connsiteX3335" fmla="*/ 1012597 w 6868353"/>
                <a:gd name="connsiteY3335" fmla="*/ 1426527 h 6857985"/>
                <a:gd name="connsiteX3336" fmla="*/ 5602485 w 6868353"/>
                <a:gd name="connsiteY3336" fmla="*/ 1424903 h 6857985"/>
                <a:gd name="connsiteX3337" fmla="*/ 5613643 w 6868353"/>
                <a:gd name="connsiteY3337" fmla="*/ 1433028 h 6857985"/>
                <a:gd name="connsiteX3338" fmla="*/ 5631059 w 6868353"/>
                <a:gd name="connsiteY3338" fmla="*/ 1453032 h 6857985"/>
                <a:gd name="connsiteX3339" fmla="*/ 5664963 w 6868353"/>
                <a:gd name="connsiteY3339" fmla="*/ 1493875 h 6857985"/>
                <a:gd name="connsiteX3340" fmla="*/ 5689243 w 6868353"/>
                <a:gd name="connsiteY3340" fmla="*/ 1521411 h 6857985"/>
                <a:gd name="connsiteX3341" fmla="*/ 5695345 w 6868353"/>
                <a:gd name="connsiteY3341" fmla="*/ 1539503 h 6857985"/>
                <a:gd name="connsiteX3342" fmla="*/ 5641519 w 6868353"/>
                <a:gd name="connsiteY3342" fmla="*/ 1483342 h 6857985"/>
                <a:gd name="connsiteX3343" fmla="*/ 5624799 w 6868353"/>
                <a:gd name="connsiteY3343" fmla="*/ 1456472 h 6857985"/>
                <a:gd name="connsiteX3344" fmla="*/ 5619123 w 6868353"/>
                <a:gd name="connsiteY3344" fmla="*/ 1444990 h 6857985"/>
                <a:gd name="connsiteX3345" fmla="*/ 5600423 w 6868353"/>
                <a:gd name="connsiteY3345" fmla="*/ 1425227 h 6857985"/>
                <a:gd name="connsiteX3346" fmla="*/ 5602485 w 6868353"/>
                <a:gd name="connsiteY3346" fmla="*/ 1424903 h 6857985"/>
                <a:gd name="connsiteX3347" fmla="*/ 5851031 w 6868353"/>
                <a:gd name="connsiteY3347" fmla="*/ 1423131 h 6857985"/>
                <a:gd name="connsiteX3348" fmla="*/ 5855971 w 6868353"/>
                <a:gd name="connsiteY3348" fmla="*/ 1453597 h 6857985"/>
                <a:gd name="connsiteX3349" fmla="*/ 5910067 w 6868353"/>
                <a:gd name="connsiteY3349" fmla="*/ 1515634 h 6857985"/>
                <a:gd name="connsiteX3350" fmla="*/ 5894055 w 6868353"/>
                <a:gd name="connsiteY3350" fmla="*/ 1464357 h 6857985"/>
                <a:gd name="connsiteX3351" fmla="*/ 5919439 w 6868353"/>
                <a:gd name="connsiteY3351" fmla="*/ 1529890 h 6857985"/>
                <a:gd name="connsiteX3352" fmla="*/ 5912035 w 6868353"/>
                <a:gd name="connsiteY3352" fmla="*/ 1521948 h 6857985"/>
                <a:gd name="connsiteX3353" fmla="*/ 5880789 w 6868353"/>
                <a:gd name="connsiteY3353" fmla="*/ 1501335 h 6857985"/>
                <a:gd name="connsiteX3354" fmla="*/ 5851031 w 6868353"/>
                <a:gd name="connsiteY3354" fmla="*/ 1423131 h 6857985"/>
                <a:gd name="connsiteX3355" fmla="*/ 6010751 w 6868353"/>
                <a:gd name="connsiteY3355" fmla="*/ 1422990 h 6857985"/>
                <a:gd name="connsiteX3356" fmla="*/ 6031195 w 6868353"/>
                <a:gd name="connsiteY3356" fmla="*/ 1445542 h 6857985"/>
                <a:gd name="connsiteX3357" fmla="*/ 6057103 w 6868353"/>
                <a:gd name="connsiteY3357" fmla="*/ 1476391 h 6857985"/>
                <a:gd name="connsiteX3358" fmla="*/ 6102831 w 6868353"/>
                <a:gd name="connsiteY3358" fmla="*/ 1550107 h 6857985"/>
                <a:gd name="connsiteX3359" fmla="*/ 6062185 w 6868353"/>
                <a:gd name="connsiteY3359" fmla="*/ 1491581 h 6857985"/>
                <a:gd name="connsiteX3360" fmla="*/ 6038259 w 6868353"/>
                <a:gd name="connsiteY3360" fmla="*/ 1459671 h 6857985"/>
                <a:gd name="connsiteX3361" fmla="*/ 6010751 w 6868353"/>
                <a:gd name="connsiteY3361" fmla="*/ 1422990 h 6857985"/>
                <a:gd name="connsiteX3362" fmla="*/ 5588727 w 6868353"/>
                <a:gd name="connsiteY3362" fmla="*/ 1395525 h 6857985"/>
                <a:gd name="connsiteX3363" fmla="*/ 5624163 w 6868353"/>
                <a:gd name="connsiteY3363" fmla="*/ 1425128 h 6857985"/>
                <a:gd name="connsiteX3364" fmla="*/ 5648131 w 6868353"/>
                <a:gd name="connsiteY3364" fmla="*/ 1450582 h 6857985"/>
                <a:gd name="connsiteX3365" fmla="*/ 5667215 w 6868353"/>
                <a:gd name="connsiteY3365" fmla="*/ 1471747 h 6857985"/>
                <a:gd name="connsiteX3366" fmla="*/ 5628283 w 6868353"/>
                <a:gd name="connsiteY3366" fmla="*/ 1436907 h 6857985"/>
                <a:gd name="connsiteX3367" fmla="*/ 5588727 w 6868353"/>
                <a:gd name="connsiteY3367" fmla="*/ 1395525 h 6857985"/>
                <a:gd name="connsiteX3368" fmla="*/ 6070013 w 6868353"/>
                <a:gd name="connsiteY3368" fmla="*/ 1388446 h 6857985"/>
                <a:gd name="connsiteX3369" fmla="*/ 6074415 w 6868353"/>
                <a:gd name="connsiteY3369" fmla="*/ 1401754 h 6857985"/>
                <a:gd name="connsiteX3370" fmla="*/ 6093245 w 6868353"/>
                <a:gd name="connsiteY3370" fmla="*/ 1425849 h 6857985"/>
                <a:gd name="connsiteX3371" fmla="*/ 6112895 w 6868353"/>
                <a:gd name="connsiteY3371" fmla="*/ 1444962 h 6857985"/>
                <a:gd name="connsiteX3372" fmla="*/ 6122593 w 6868353"/>
                <a:gd name="connsiteY3372" fmla="*/ 1478868 h 6857985"/>
                <a:gd name="connsiteX3373" fmla="*/ 6081013 w 6868353"/>
                <a:gd name="connsiteY3373" fmla="*/ 1421730 h 6857985"/>
                <a:gd name="connsiteX3374" fmla="*/ 6070013 w 6868353"/>
                <a:gd name="connsiteY3374" fmla="*/ 1388446 h 6857985"/>
                <a:gd name="connsiteX3375" fmla="*/ 5417587 w 6868353"/>
                <a:gd name="connsiteY3375" fmla="*/ 1374185 h 6857985"/>
                <a:gd name="connsiteX3376" fmla="*/ 5433635 w 6868353"/>
                <a:gd name="connsiteY3376" fmla="*/ 1386719 h 6857985"/>
                <a:gd name="connsiteX3377" fmla="*/ 5460703 w 6868353"/>
                <a:gd name="connsiteY3377" fmla="*/ 1410418 h 6857985"/>
                <a:gd name="connsiteX3378" fmla="*/ 5488679 w 6868353"/>
                <a:gd name="connsiteY3378" fmla="*/ 1435561 h 6857985"/>
                <a:gd name="connsiteX3379" fmla="*/ 5456033 w 6868353"/>
                <a:gd name="connsiteY3379" fmla="*/ 1410942 h 6857985"/>
                <a:gd name="connsiteX3380" fmla="*/ 5421743 w 6868353"/>
                <a:gd name="connsiteY3380" fmla="*/ 1383576 h 6857985"/>
                <a:gd name="connsiteX3381" fmla="*/ 5417587 w 6868353"/>
                <a:gd name="connsiteY3381" fmla="*/ 1374185 h 6857985"/>
                <a:gd name="connsiteX3382" fmla="*/ 6110023 w 6868353"/>
                <a:gd name="connsiteY3382" fmla="*/ 1371684 h 6857985"/>
                <a:gd name="connsiteX3383" fmla="*/ 6151515 w 6868353"/>
                <a:gd name="connsiteY3383" fmla="*/ 1440941 h 6857985"/>
                <a:gd name="connsiteX3384" fmla="*/ 6121149 w 6868353"/>
                <a:gd name="connsiteY3384" fmla="*/ 1405251 h 6857985"/>
                <a:gd name="connsiteX3385" fmla="*/ 6110023 w 6868353"/>
                <a:gd name="connsiteY3385" fmla="*/ 1371684 h 6857985"/>
                <a:gd name="connsiteX3386" fmla="*/ 6154843 w 6868353"/>
                <a:gd name="connsiteY3386" fmla="*/ 1368726 h 6857985"/>
                <a:gd name="connsiteX3387" fmla="*/ 6256619 w 6868353"/>
                <a:gd name="connsiteY3387" fmla="*/ 1493323 h 6857985"/>
                <a:gd name="connsiteX3388" fmla="*/ 6239643 w 6868353"/>
                <a:gd name="connsiteY3388" fmla="*/ 1486627 h 6857985"/>
                <a:gd name="connsiteX3389" fmla="*/ 6193859 w 6868353"/>
                <a:gd name="connsiteY3389" fmla="*/ 1432306 h 6857985"/>
                <a:gd name="connsiteX3390" fmla="*/ 6170927 w 6868353"/>
                <a:gd name="connsiteY3390" fmla="*/ 1405251 h 6857985"/>
                <a:gd name="connsiteX3391" fmla="*/ 6154843 w 6868353"/>
                <a:gd name="connsiteY3391" fmla="*/ 1368726 h 6857985"/>
                <a:gd name="connsiteX3392" fmla="*/ 5517671 w 6868353"/>
                <a:gd name="connsiteY3392" fmla="*/ 1356427 h 6857985"/>
                <a:gd name="connsiteX3393" fmla="*/ 5563335 w 6868353"/>
                <a:gd name="connsiteY3393" fmla="*/ 1397469 h 6857985"/>
                <a:gd name="connsiteX3394" fmla="*/ 5612751 w 6868353"/>
                <a:gd name="connsiteY3394" fmla="*/ 1443844 h 6857985"/>
                <a:gd name="connsiteX3395" fmla="*/ 5581027 w 6868353"/>
                <a:gd name="connsiteY3395" fmla="*/ 1427507 h 6857985"/>
                <a:gd name="connsiteX3396" fmla="*/ 5543495 w 6868353"/>
                <a:gd name="connsiteY3396" fmla="*/ 1386539 h 6857985"/>
                <a:gd name="connsiteX3397" fmla="*/ 5517559 w 6868353"/>
                <a:gd name="connsiteY3397" fmla="*/ 1356296 h 6857985"/>
                <a:gd name="connsiteX3398" fmla="*/ 5517671 w 6868353"/>
                <a:gd name="connsiteY3398" fmla="*/ 1356427 h 6857985"/>
                <a:gd name="connsiteX3399" fmla="*/ 5517545 w 6868353"/>
                <a:gd name="connsiteY3399" fmla="*/ 1356314 h 6857985"/>
                <a:gd name="connsiteX3400" fmla="*/ 2082897 w 6868353"/>
                <a:gd name="connsiteY3400" fmla="*/ 1355729 h 6857985"/>
                <a:gd name="connsiteX3401" fmla="*/ 2036674 w 6868353"/>
                <a:gd name="connsiteY3401" fmla="*/ 1385770 h 6857985"/>
                <a:gd name="connsiteX3402" fmla="*/ 1983089 w 6868353"/>
                <a:gd name="connsiteY3402" fmla="*/ 1426812 h 6857985"/>
                <a:gd name="connsiteX3403" fmla="*/ 2017420 w 6868353"/>
                <a:gd name="connsiteY3403" fmla="*/ 1395001 h 6857985"/>
                <a:gd name="connsiteX3404" fmla="*/ 2036363 w 6868353"/>
                <a:gd name="connsiteY3404" fmla="*/ 1380490 h 6857985"/>
                <a:gd name="connsiteX3405" fmla="*/ 2055446 w 6868353"/>
                <a:gd name="connsiteY3405" fmla="*/ 1368230 h 6857985"/>
                <a:gd name="connsiteX3406" fmla="*/ 2082897 w 6868353"/>
                <a:gd name="connsiteY3406" fmla="*/ 1355729 h 6857985"/>
                <a:gd name="connsiteX3407" fmla="*/ 6114695 w 6868353"/>
                <a:gd name="connsiteY3407" fmla="*/ 1355291 h 6857985"/>
                <a:gd name="connsiteX3408" fmla="*/ 6134103 w 6868353"/>
                <a:gd name="connsiteY3408" fmla="*/ 1367721 h 6857985"/>
                <a:gd name="connsiteX3409" fmla="*/ 6146547 w 6868353"/>
                <a:gd name="connsiteY3409" fmla="*/ 1390146 h 6857985"/>
                <a:gd name="connsiteX3410" fmla="*/ 6133283 w 6868353"/>
                <a:gd name="connsiteY3410" fmla="*/ 1384568 h 6857985"/>
                <a:gd name="connsiteX3411" fmla="*/ 6149053 w 6868353"/>
                <a:gd name="connsiteY3411" fmla="*/ 1415544 h 6857985"/>
                <a:gd name="connsiteX3412" fmla="*/ 6125977 w 6868353"/>
                <a:gd name="connsiteY3412" fmla="*/ 1388957 h 6857985"/>
                <a:gd name="connsiteX3413" fmla="*/ 6114695 w 6868353"/>
                <a:gd name="connsiteY3413" fmla="*/ 1355291 h 6857985"/>
                <a:gd name="connsiteX3414" fmla="*/ 2151191 w 6868353"/>
                <a:gd name="connsiteY3414" fmla="*/ 1350109 h 6857985"/>
                <a:gd name="connsiteX3415" fmla="*/ 2100169 w 6868353"/>
                <a:gd name="connsiteY3415" fmla="*/ 1386337 h 6857985"/>
                <a:gd name="connsiteX3416" fmla="*/ 2151191 w 6868353"/>
                <a:gd name="connsiteY3416" fmla="*/ 1350109 h 6857985"/>
                <a:gd name="connsiteX3417" fmla="*/ 712203 w 6868353"/>
                <a:gd name="connsiteY3417" fmla="*/ 1347391 h 6857985"/>
                <a:gd name="connsiteX3418" fmla="*/ 690372 w 6868353"/>
                <a:gd name="connsiteY3418" fmla="*/ 1377192 h 6857985"/>
                <a:gd name="connsiteX3419" fmla="*/ 702321 w 6868353"/>
                <a:gd name="connsiteY3419" fmla="*/ 1375692 h 6857985"/>
                <a:gd name="connsiteX3420" fmla="*/ 674262 w 6868353"/>
                <a:gd name="connsiteY3420" fmla="*/ 1409215 h 6857985"/>
                <a:gd name="connsiteX3421" fmla="*/ 712203 w 6868353"/>
                <a:gd name="connsiteY3421" fmla="*/ 1347391 h 6857985"/>
                <a:gd name="connsiteX3422" fmla="*/ 2068230 w 6868353"/>
                <a:gd name="connsiteY3422" fmla="*/ 1334012 h 6857985"/>
                <a:gd name="connsiteX3423" fmla="*/ 2019374 w 6868353"/>
                <a:gd name="connsiteY3423" fmla="*/ 1365526 h 6857985"/>
                <a:gd name="connsiteX3424" fmla="*/ 1970560 w 6868353"/>
                <a:gd name="connsiteY3424" fmla="*/ 1404231 h 6857985"/>
                <a:gd name="connsiteX3425" fmla="*/ 1922369 w 6868353"/>
                <a:gd name="connsiteY3425" fmla="*/ 1441026 h 6857985"/>
                <a:gd name="connsiteX3426" fmla="*/ 1878128 w 6868353"/>
                <a:gd name="connsiteY3426" fmla="*/ 1471379 h 6857985"/>
                <a:gd name="connsiteX3427" fmla="*/ 1902677 w 6868353"/>
                <a:gd name="connsiteY3427" fmla="*/ 1451771 h 6857985"/>
                <a:gd name="connsiteX3428" fmla="*/ 1925767 w 6868353"/>
                <a:gd name="connsiteY3428" fmla="*/ 1432956 h 6857985"/>
                <a:gd name="connsiteX3429" fmla="*/ 1970390 w 6868353"/>
                <a:gd name="connsiteY3429" fmla="*/ 1397889 h 6857985"/>
                <a:gd name="connsiteX3430" fmla="*/ 2015693 w 6868353"/>
                <a:gd name="connsiteY3430" fmla="*/ 1364110 h 6857985"/>
                <a:gd name="connsiteX3431" fmla="*/ 2068230 w 6868353"/>
                <a:gd name="connsiteY3431" fmla="*/ 1334012 h 6857985"/>
                <a:gd name="connsiteX3432" fmla="*/ 1200143 w 6868353"/>
                <a:gd name="connsiteY3432" fmla="*/ 1333516 h 6857985"/>
                <a:gd name="connsiteX3433" fmla="*/ 1169747 w 6868353"/>
                <a:gd name="connsiteY3433" fmla="*/ 1372321 h 6857985"/>
                <a:gd name="connsiteX3434" fmla="*/ 1208113 w 6868353"/>
                <a:gd name="connsiteY3434" fmla="*/ 1350831 h 6857985"/>
                <a:gd name="connsiteX3435" fmla="*/ 1186311 w 6868353"/>
                <a:gd name="connsiteY3435" fmla="*/ 1375535 h 6857985"/>
                <a:gd name="connsiteX3436" fmla="*/ 1168615 w 6868353"/>
                <a:gd name="connsiteY3436" fmla="*/ 1377984 h 6857985"/>
                <a:gd name="connsiteX3437" fmla="*/ 1141716 w 6868353"/>
                <a:gd name="connsiteY3437" fmla="*/ 1408096 h 6857985"/>
                <a:gd name="connsiteX3438" fmla="*/ 1131778 w 6868353"/>
                <a:gd name="connsiteY3438" fmla="*/ 1425141 h 6857985"/>
                <a:gd name="connsiteX3439" fmla="*/ 1151754 w 6868353"/>
                <a:gd name="connsiteY3439" fmla="*/ 1405661 h 6857985"/>
                <a:gd name="connsiteX3440" fmla="*/ 1164453 w 6868353"/>
                <a:gd name="connsiteY3440" fmla="*/ 1395709 h 6857985"/>
                <a:gd name="connsiteX3441" fmla="*/ 1198699 w 6868353"/>
                <a:gd name="connsiteY3441" fmla="*/ 1370297 h 6857985"/>
                <a:gd name="connsiteX3442" fmla="*/ 1200143 w 6868353"/>
                <a:gd name="connsiteY3442" fmla="*/ 1333516 h 6857985"/>
                <a:gd name="connsiteX3443" fmla="*/ 5428611 w 6868353"/>
                <a:gd name="connsiteY3443" fmla="*/ 1329510 h 6857985"/>
                <a:gd name="connsiteX3444" fmla="*/ 5439157 w 6868353"/>
                <a:gd name="connsiteY3444" fmla="*/ 1341614 h 6857985"/>
                <a:gd name="connsiteX3445" fmla="*/ 5462941 w 6868353"/>
                <a:gd name="connsiteY3445" fmla="*/ 1360571 h 6857985"/>
                <a:gd name="connsiteX3446" fmla="*/ 5470529 w 6868353"/>
                <a:gd name="connsiteY3446" fmla="*/ 1377843 h 6857985"/>
                <a:gd name="connsiteX3447" fmla="*/ 5479307 w 6868353"/>
                <a:gd name="connsiteY3447" fmla="*/ 1378862 h 6857985"/>
                <a:gd name="connsiteX3448" fmla="*/ 5488495 w 6868353"/>
                <a:gd name="connsiteY3448" fmla="*/ 1396657 h 6857985"/>
                <a:gd name="connsiteX3449" fmla="*/ 5514387 w 6868353"/>
                <a:gd name="connsiteY3449" fmla="*/ 1411593 h 6857985"/>
                <a:gd name="connsiteX3450" fmla="*/ 5574571 w 6868353"/>
                <a:gd name="connsiteY3450" fmla="*/ 1476107 h 6857985"/>
                <a:gd name="connsiteX3451" fmla="*/ 5607315 w 6868353"/>
                <a:gd name="connsiteY3451" fmla="*/ 1498943 h 6857985"/>
                <a:gd name="connsiteX3452" fmla="*/ 5622775 w 6868353"/>
                <a:gd name="connsiteY3452" fmla="*/ 1530032 h 6857985"/>
                <a:gd name="connsiteX3453" fmla="*/ 5582299 w 6868353"/>
                <a:gd name="connsiteY3453" fmla="*/ 1486145 h 6857985"/>
                <a:gd name="connsiteX3454" fmla="*/ 5539305 w 6868353"/>
                <a:gd name="connsiteY3454" fmla="*/ 1447750 h 6857985"/>
                <a:gd name="connsiteX3455" fmla="*/ 5444283 w 6868353"/>
                <a:gd name="connsiteY3455" fmla="*/ 1353152 h 6857985"/>
                <a:gd name="connsiteX3456" fmla="*/ 5441379 w 6868353"/>
                <a:gd name="connsiteY3456" fmla="*/ 1358277 h 6857985"/>
                <a:gd name="connsiteX3457" fmla="*/ 5428611 w 6868353"/>
                <a:gd name="connsiteY3457" fmla="*/ 1329510 h 6857985"/>
                <a:gd name="connsiteX3458" fmla="*/ 1826964 w 6868353"/>
                <a:gd name="connsiteY3458" fmla="*/ 1315919 h 6857985"/>
                <a:gd name="connsiteX3459" fmla="*/ 1747713 w 6868353"/>
                <a:gd name="connsiteY3459" fmla="*/ 1380065 h 6857985"/>
                <a:gd name="connsiteX3460" fmla="*/ 1788981 w 6868353"/>
                <a:gd name="connsiteY3460" fmla="*/ 1352331 h 6857985"/>
                <a:gd name="connsiteX3461" fmla="*/ 1777386 w 6868353"/>
                <a:gd name="connsiteY3461" fmla="*/ 1373765 h 6857985"/>
                <a:gd name="connsiteX3462" fmla="*/ 1826964 w 6868353"/>
                <a:gd name="connsiteY3462" fmla="*/ 1315919 h 6857985"/>
                <a:gd name="connsiteX3463" fmla="*/ 1055476 w 6868353"/>
                <a:gd name="connsiteY3463" fmla="*/ 1313297 h 6857985"/>
                <a:gd name="connsiteX3464" fmla="*/ 1047713 w 6868353"/>
                <a:gd name="connsiteY3464" fmla="*/ 1316967 h 6857985"/>
                <a:gd name="connsiteX3465" fmla="*/ 1021352 w 6868353"/>
                <a:gd name="connsiteY3465" fmla="*/ 1354865 h 6857985"/>
                <a:gd name="connsiteX3466" fmla="*/ 1036147 w 6868353"/>
                <a:gd name="connsiteY3466" fmla="*/ 1349033 h 6857985"/>
                <a:gd name="connsiteX3467" fmla="*/ 1043692 w 6868353"/>
                <a:gd name="connsiteY3467" fmla="*/ 1331166 h 6857985"/>
                <a:gd name="connsiteX3468" fmla="*/ 1055476 w 6868353"/>
                <a:gd name="connsiteY3468" fmla="*/ 1313297 h 6857985"/>
                <a:gd name="connsiteX3469" fmla="*/ 6054129 w 6868353"/>
                <a:gd name="connsiteY3469" fmla="*/ 1311531 h 6857985"/>
                <a:gd name="connsiteX3470" fmla="*/ 6092991 w 6868353"/>
                <a:gd name="connsiteY3470" fmla="*/ 1366106 h 6857985"/>
                <a:gd name="connsiteX3471" fmla="*/ 6054129 w 6868353"/>
                <a:gd name="connsiteY3471" fmla="*/ 1311531 h 6857985"/>
                <a:gd name="connsiteX3472" fmla="*/ 5448019 w 6868353"/>
                <a:gd name="connsiteY3472" fmla="*/ 1308107 h 6857985"/>
                <a:gd name="connsiteX3473" fmla="*/ 5509871 w 6868353"/>
                <a:gd name="connsiteY3473" fmla="*/ 1349416 h 6857985"/>
                <a:gd name="connsiteX3474" fmla="*/ 5517545 w 6868353"/>
                <a:gd name="connsiteY3474" fmla="*/ 1356314 h 6857985"/>
                <a:gd name="connsiteX3475" fmla="*/ 5514249 w 6868353"/>
                <a:gd name="connsiteY3475" fmla="*/ 1360860 h 6857985"/>
                <a:gd name="connsiteX3476" fmla="*/ 5514133 w 6868353"/>
                <a:gd name="connsiteY3476" fmla="*/ 1365328 h 6857985"/>
                <a:gd name="connsiteX3477" fmla="*/ 5496281 w 6868353"/>
                <a:gd name="connsiteY3477" fmla="*/ 1342564 h 6857985"/>
                <a:gd name="connsiteX3478" fmla="*/ 5498447 w 6868353"/>
                <a:gd name="connsiteY3478" fmla="*/ 1359198 h 6857985"/>
                <a:gd name="connsiteX3479" fmla="*/ 5439751 w 6868353"/>
                <a:gd name="connsiteY3479" fmla="*/ 1308558 h 6857985"/>
                <a:gd name="connsiteX3480" fmla="*/ 5448019 w 6868353"/>
                <a:gd name="connsiteY3480" fmla="*/ 1308107 h 6857985"/>
                <a:gd name="connsiteX3481" fmla="*/ 5334491 w 6868353"/>
                <a:gd name="connsiteY3481" fmla="*/ 1306179 h 6857985"/>
                <a:gd name="connsiteX3482" fmla="*/ 5347363 w 6868353"/>
                <a:gd name="connsiteY3482" fmla="*/ 1313555 h 6857985"/>
                <a:gd name="connsiteX3483" fmla="*/ 5377559 w 6868353"/>
                <a:gd name="connsiteY3483" fmla="*/ 1340978 h 6857985"/>
                <a:gd name="connsiteX3484" fmla="*/ 5332383 w 6868353"/>
                <a:gd name="connsiteY3484" fmla="*/ 1310058 h 6857985"/>
                <a:gd name="connsiteX3485" fmla="*/ 5334491 w 6868353"/>
                <a:gd name="connsiteY3485" fmla="*/ 1306179 h 6857985"/>
                <a:gd name="connsiteX3486" fmla="*/ 5626655 w 6868353"/>
                <a:gd name="connsiteY3486" fmla="*/ 1300941 h 6857985"/>
                <a:gd name="connsiteX3487" fmla="*/ 5654543 w 6868353"/>
                <a:gd name="connsiteY3487" fmla="*/ 1356564 h 6857985"/>
                <a:gd name="connsiteX3488" fmla="*/ 5626655 w 6868353"/>
                <a:gd name="connsiteY3488" fmla="*/ 1300941 h 6857985"/>
                <a:gd name="connsiteX3489" fmla="*/ 1138366 w 6868353"/>
                <a:gd name="connsiteY3489" fmla="*/ 1300782 h 6857985"/>
                <a:gd name="connsiteX3490" fmla="*/ 1074597 w 6868353"/>
                <a:gd name="connsiteY3490" fmla="*/ 1357017 h 6857985"/>
                <a:gd name="connsiteX3491" fmla="*/ 1117196 w 6868353"/>
                <a:gd name="connsiteY3491" fmla="*/ 1317420 h 6857985"/>
                <a:gd name="connsiteX3492" fmla="*/ 1122378 w 6868353"/>
                <a:gd name="connsiteY3492" fmla="*/ 1320322 h 6857985"/>
                <a:gd name="connsiteX3493" fmla="*/ 1138366 w 6868353"/>
                <a:gd name="connsiteY3493" fmla="*/ 1300782 h 6857985"/>
                <a:gd name="connsiteX3494" fmla="*/ 5795451 w 6868353"/>
                <a:gd name="connsiteY3494" fmla="*/ 1299993 h 6857985"/>
                <a:gd name="connsiteX3495" fmla="*/ 5827999 w 6868353"/>
                <a:gd name="connsiteY3495" fmla="*/ 1359991 h 6857985"/>
                <a:gd name="connsiteX3496" fmla="*/ 5795451 w 6868353"/>
                <a:gd name="connsiteY3496" fmla="*/ 1299993 h 6857985"/>
                <a:gd name="connsiteX3497" fmla="*/ 5967955 w 6868353"/>
                <a:gd name="connsiteY3497" fmla="*/ 1297402 h 6857985"/>
                <a:gd name="connsiteX3498" fmla="*/ 5979039 w 6868353"/>
                <a:gd name="connsiteY3498" fmla="*/ 1311517 h 6857985"/>
                <a:gd name="connsiteX3499" fmla="*/ 5993651 w 6868353"/>
                <a:gd name="connsiteY3499" fmla="*/ 1331945 h 6857985"/>
                <a:gd name="connsiteX3500" fmla="*/ 6027727 w 6868353"/>
                <a:gd name="connsiteY3500" fmla="*/ 1378537 h 6857985"/>
                <a:gd name="connsiteX3501" fmla="*/ 6067423 w 6868353"/>
                <a:gd name="connsiteY3501" fmla="*/ 1411339 h 6857985"/>
                <a:gd name="connsiteX3502" fmla="*/ 6087879 w 6868353"/>
                <a:gd name="connsiteY3502" fmla="*/ 1437374 h 6857985"/>
                <a:gd name="connsiteX3503" fmla="*/ 6100919 w 6868353"/>
                <a:gd name="connsiteY3503" fmla="*/ 1459855 h 6857985"/>
                <a:gd name="connsiteX3504" fmla="*/ 6124519 w 6868353"/>
                <a:gd name="connsiteY3504" fmla="*/ 1485635 h 6857985"/>
                <a:gd name="connsiteX3505" fmla="*/ 6111805 w 6868353"/>
                <a:gd name="connsiteY3505" fmla="*/ 1493167 h 6857985"/>
                <a:gd name="connsiteX3506" fmla="*/ 6154461 w 6868353"/>
                <a:gd name="connsiteY3506" fmla="*/ 1539093 h 6857985"/>
                <a:gd name="connsiteX3507" fmla="*/ 6146959 w 6868353"/>
                <a:gd name="connsiteY3507" fmla="*/ 1512152 h 6857985"/>
                <a:gd name="connsiteX3508" fmla="*/ 6164287 w 6868353"/>
                <a:gd name="connsiteY3508" fmla="*/ 1541287 h 6857985"/>
                <a:gd name="connsiteX3509" fmla="*/ 6179591 w 6868353"/>
                <a:gd name="connsiteY3509" fmla="*/ 1567931 h 6857985"/>
                <a:gd name="connsiteX3510" fmla="*/ 6197655 w 6868353"/>
                <a:gd name="connsiteY3510" fmla="*/ 1592677 h 6857985"/>
                <a:gd name="connsiteX3511" fmla="*/ 6213339 w 6868353"/>
                <a:gd name="connsiteY3511" fmla="*/ 1617877 h 6857985"/>
                <a:gd name="connsiteX3512" fmla="*/ 6145231 w 6868353"/>
                <a:gd name="connsiteY3512" fmla="*/ 1541726 h 6857985"/>
                <a:gd name="connsiteX3513" fmla="*/ 6158143 w 6868353"/>
                <a:gd name="connsiteY3513" fmla="*/ 1552500 h 6857985"/>
                <a:gd name="connsiteX3514" fmla="*/ 6139583 w 6868353"/>
                <a:gd name="connsiteY3514" fmla="*/ 1539503 h 6857985"/>
                <a:gd name="connsiteX3515" fmla="*/ 6170075 w 6868353"/>
                <a:gd name="connsiteY3515" fmla="*/ 1599841 h 6857985"/>
                <a:gd name="connsiteX3516" fmla="*/ 6198647 w 6868353"/>
                <a:gd name="connsiteY3516" fmla="*/ 1617835 h 6857985"/>
                <a:gd name="connsiteX3517" fmla="*/ 6242887 w 6868353"/>
                <a:gd name="connsiteY3517" fmla="*/ 1661170 h 6857985"/>
                <a:gd name="connsiteX3518" fmla="*/ 6250489 w 6868353"/>
                <a:gd name="connsiteY3518" fmla="*/ 1695147 h 6857985"/>
                <a:gd name="connsiteX3519" fmla="*/ 6257553 w 6868353"/>
                <a:gd name="connsiteY3519" fmla="*/ 1704519 h 6857985"/>
                <a:gd name="connsiteX3520" fmla="*/ 6264335 w 6868353"/>
                <a:gd name="connsiteY3520" fmla="*/ 1714330 h 6857985"/>
                <a:gd name="connsiteX3521" fmla="*/ 6276763 w 6868353"/>
                <a:gd name="connsiteY3521" fmla="*/ 1731686 h 6857985"/>
                <a:gd name="connsiteX3522" fmla="*/ 6287723 w 6868353"/>
                <a:gd name="connsiteY3522" fmla="*/ 1737448 h 6857985"/>
                <a:gd name="connsiteX3523" fmla="*/ 6280883 w 6868353"/>
                <a:gd name="connsiteY3523" fmla="*/ 1753120 h 6857985"/>
                <a:gd name="connsiteX3524" fmla="*/ 6258727 w 6868353"/>
                <a:gd name="connsiteY3524" fmla="*/ 1714316 h 6857985"/>
                <a:gd name="connsiteX3525" fmla="*/ 6242037 w 6868353"/>
                <a:gd name="connsiteY3525" fmla="*/ 1679277 h 6857985"/>
                <a:gd name="connsiteX3526" fmla="*/ 6210255 w 6868353"/>
                <a:gd name="connsiteY3526" fmla="*/ 1647310 h 6857985"/>
                <a:gd name="connsiteX3527" fmla="*/ 6239575 w 6868353"/>
                <a:gd name="connsiteY3527" fmla="*/ 1690390 h 6857985"/>
                <a:gd name="connsiteX3528" fmla="*/ 6157703 w 6868353"/>
                <a:gd name="connsiteY3528" fmla="*/ 1588657 h 6857985"/>
                <a:gd name="connsiteX3529" fmla="*/ 6076159 w 6868353"/>
                <a:gd name="connsiteY3529" fmla="*/ 1437912 h 6857985"/>
                <a:gd name="connsiteX3530" fmla="*/ 6047107 w 6868353"/>
                <a:gd name="connsiteY3530" fmla="*/ 1410829 h 6857985"/>
                <a:gd name="connsiteX3531" fmla="*/ 6055771 w 6868353"/>
                <a:gd name="connsiteY3531" fmla="*/ 1437317 h 6857985"/>
                <a:gd name="connsiteX3532" fmla="*/ 6031491 w 6868353"/>
                <a:gd name="connsiteY3532" fmla="*/ 1394010 h 6857985"/>
                <a:gd name="connsiteX3533" fmla="*/ 5996751 w 6868353"/>
                <a:gd name="connsiteY3533" fmla="*/ 1365328 h 6857985"/>
                <a:gd name="connsiteX3534" fmla="*/ 5998351 w 6868353"/>
                <a:gd name="connsiteY3534" fmla="*/ 1352686 h 6857985"/>
                <a:gd name="connsiteX3535" fmla="*/ 5986275 w 6868353"/>
                <a:gd name="connsiteY3535" fmla="*/ 1328392 h 6857985"/>
                <a:gd name="connsiteX3536" fmla="*/ 5977951 w 6868353"/>
                <a:gd name="connsiteY3536" fmla="*/ 1313329 h 6857985"/>
                <a:gd name="connsiteX3537" fmla="*/ 5967955 w 6868353"/>
                <a:gd name="connsiteY3537" fmla="*/ 1297402 h 6857985"/>
                <a:gd name="connsiteX3538" fmla="*/ 5486371 w 6868353"/>
                <a:gd name="connsiteY3538" fmla="*/ 1286204 h 6857985"/>
                <a:gd name="connsiteX3539" fmla="*/ 5538059 w 6868353"/>
                <a:gd name="connsiteY3539" fmla="*/ 1323451 h 6857985"/>
                <a:gd name="connsiteX3540" fmla="*/ 5590623 w 6868353"/>
                <a:gd name="connsiteY3540" fmla="*/ 1362341 h 6857985"/>
                <a:gd name="connsiteX3541" fmla="*/ 5577303 w 6868353"/>
                <a:gd name="connsiteY3541" fmla="*/ 1354498 h 6857985"/>
                <a:gd name="connsiteX3542" fmla="*/ 5675405 w 6868353"/>
                <a:gd name="connsiteY3542" fmla="*/ 1454952 h 6857985"/>
                <a:gd name="connsiteX3543" fmla="*/ 5676777 w 6868353"/>
                <a:gd name="connsiteY3543" fmla="*/ 1456843 h 6857985"/>
                <a:gd name="connsiteX3544" fmla="*/ 5666149 w 6868353"/>
                <a:gd name="connsiteY3544" fmla="*/ 1451177 h 6857985"/>
                <a:gd name="connsiteX3545" fmla="*/ 5601595 w 6868353"/>
                <a:gd name="connsiteY3545" fmla="*/ 1391816 h 6857985"/>
                <a:gd name="connsiteX3546" fmla="*/ 5544175 w 6868353"/>
                <a:gd name="connsiteY3546" fmla="*/ 1336193 h 6857985"/>
                <a:gd name="connsiteX3547" fmla="*/ 5514571 w 6868353"/>
                <a:gd name="connsiteY3547" fmla="*/ 1309648 h 6857985"/>
                <a:gd name="connsiteX3548" fmla="*/ 5486371 w 6868353"/>
                <a:gd name="connsiteY3548" fmla="*/ 1286204 h 6857985"/>
                <a:gd name="connsiteX3549" fmla="*/ 5660659 w 6868353"/>
                <a:gd name="connsiteY3549" fmla="*/ 1284321 h 6857985"/>
                <a:gd name="connsiteX3550" fmla="*/ 5719255 w 6868353"/>
                <a:gd name="connsiteY3550" fmla="*/ 1351950 h 6857985"/>
                <a:gd name="connsiteX3551" fmla="*/ 5698883 w 6868353"/>
                <a:gd name="connsiteY3551" fmla="*/ 1344602 h 6857985"/>
                <a:gd name="connsiteX3552" fmla="*/ 5711103 w 6868353"/>
                <a:gd name="connsiteY3552" fmla="*/ 1384539 h 6857985"/>
                <a:gd name="connsiteX3553" fmla="*/ 5672325 w 6868353"/>
                <a:gd name="connsiteY3553" fmla="*/ 1337339 h 6857985"/>
                <a:gd name="connsiteX3554" fmla="*/ 5674265 w 6868353"/>
                <a:gd name="connsiteY3554" fmla="*/ 1354597 h 6857985"/>
                <a:gd name="connsiteX3555" fmla="*/ 5641023 w 6868353"/>
                <a:gd name="connsiteY3555" fmla="*/ 1286402 h 6857985"/>
                <a:gd name="connsiteX3556" fmla="*/ 5677947 w 6868353"/>
                <a:gd name="connsiteY3556" fmla="*/ 1338401 h 6857985"/>
                <a:gd name="connsiteX3557" fmla="*/ 5660659 w 6868353"/>
                <a:gd name="connsiteY3557" fmla="*/ 1284321 h 6857985"/>
                <a:gd name="connsiteX3558" fmla="*/ 1077981 w 6868353"/>
                <a:gd name="connsiteY3558" fmla="*/ 1282664 h 6857985"/>
                <a:gd name="connsiteX3559" fmla="*/ 1049681 w 6868353"/>
                <a:gd name="connsiteY3559" fmla="*/ 1306873 h 6857985"/>
                <a:gd name="connsiteX3560" fmla="*/ 1022428 w 6868353"/>
                <a:gd name="connsiteY3560" fmla="*/ 1329000 h 6857985"/>
                <a:gd name="connsiteX3561" fmla="*/ 1077981 w 6868353"/>
                <a:gd name="connsiteY3561" fmla="*/ 1282664 h 6857985"/>
                <a:gd name="connsiteX3562" fmla="*/ 932814 w 6868353"/>
                <a:gd name="connsiteY3562" fmla="*/ 1282466 h 6857985"/>
                <a:gd name="connsiteX3563" fmla="*/ 880800 w 6868353"/>
                <a:gd name="connsiteY3563" fmla="*/ 1346966 h 6857985"/>
                <a:gd name="connsiteX3564" fmla="*/ 879413 w 6868353"/>
                <a:gd name="connsiteY3564" fmla="*/ 1320747 h 6857985"/>
                <a:gd name="connsiteX3565" fmla="*/ 932814 w 6868353"/>
                <a:gd name="connsiteY3565" fmla="*/ 1282466 h 6857985"/>
                <a:gd name="connsiteX3566" fmla="*/ 5536063 w 6868353"/>
                <a:gd name="connsiteY3566" fmla="*/ 1281263 h 6857985"/>
                <a:gd name="connsiteX3567" fmla="*/ 5569319 w 6868353"/>
                <a:gd name="connsiteY3567" fmla="*/ 1301692 h 6857985"/>
                <a:gd name="connsiteX3568" fmla="*/ 5605731 w 6868353"/>
                <a:gd name="connsiteY3568" fmla="*/ 1336844 h 6857985"/>
                <a:gd name="connsiteX3569" fmla="*/ 5588657 w 6868353"/>
                <a:gd name="connsiteY3569" fmla="*/ 1283047 h 6857985"/>
                <a:gd name="connsiteX3570" fmla="*/ 5636155 w 6868353"/>
                <a:gd name="connsiteY3570" fmla="*/ 1336462 h 6857985"/>
                <a:gd name="connsiteX3571" fmla="*/ 5622167 w 6868353"/>
                <a:gd name="connsiteY3571" fmla="*/ 1339633 h 6857985"/>
                <a:gd name="connsiteX3572" fmla="*/ 5648429 w 6868353"/>
                <a:gd name="connsiteY3572" fmla="*/ 1366716 h 6857985"/>
                <a:gd name="connsiteX3573" fmla="*/ 5685519 w 6868353"/>
                <a:gd name="connsiteY3573" fmla="*/ 1397040 h 6857985"/>
                <a:gd name="connsiteX3574" fmla="*/ 5703895 w 6868353"/>
                <a:gd name="connsiteY3574" fmla="*/ 1405945 h 6857985"/>
                <a:gd name="connsiteX3575" fmla="*/ 5693151 w 6868353"/>
                <a:gd name="connsiteY3575" fmla="*/ 1431980 h 6857985"/>
                <a:gd name="connsiteX3576" fmla="*/ 5694143 w 6868353"/>
                <a:gd name="connsiteY3576" fmla="*/ 1420824 h 6857985"/>
                <a:gd name="connsiteX3577" fmla="*/ 5728629 w 6868353"/>
                <a:gd name="connsiteY3577" fmla="*/ 1490718 h 6857985"/>
                <a:gd name="connsiteX3578" fmla="*/ 5658663 w 6868353"/>
                <a:gd name="connsiteY3578" fmla="*/ 1418984 h 6857985"/>
                <a:gd name="connsiteX3579" fmla="*/ 5649179 w 6868353"/>
                <a:gd name="connsiteY3579" fmla="*/ 1403383 h 6857985"/>
                <a:gd name="connsiteX3580" fmla="*/ 5610047 w 6868353"/>
                <a:gd name="connsiteY3580" fmla="*/ 1360033 h 6857985"/>
                <a:gd name="connsiteX3581" fmla="*/ 5562651 w 6868353"/>
                <a:gd name="connsiteY3581" fmla="*/ 1318383 h 6857985"/>
                <a:gd name="connsiteX3582" fmla="*/ 5592367 w 6868353"/>
                <a:gd name="connsiteY3582" fmla="*/ 1328973 h 6857985"/>
                <a:gd name="connsiteX3583" fmla="*/ 5604599 w 6868353"/>
                <a:gd name="connsiteY3583" fmla="*/ 1359099 h 6857985"/>
                <a:gd name="connsiteX3584" fmla="*/ 5536063 w 6868353"/>
                <a:gd name="connsiteY3584" fmla="*/ 1281263 h 6857985"/>
                <a:gd name="connsiteX3585" fmla="*/ 1766244 w 6868353"/>
                <a:gd name="connsiteY3585" fmla="*/ 1276038 h 6857985"/>
                <a:gd name="connsiteX3586" fmla="*/ 1748180 w 6868353"/>
                <a:gd name="connsiteY3586" fmla="*/ 1299129 h 6857985"/>
                <a:gd name="connsiteX3587" fmla="*/ 1728629 w 6868353"/>
                <a:gd name="connsiteY3587" fmla="*/ 1308218 h 6857985"/>
                <a:gd name="connsiteX3588" fmla="*/ 1767688 w 6868353"/>
                <a:gd name="connsiteY3588" fmla="*/ 1290082 h 6857985"/>
                <a:gd name="connsiteX3589" fmla="*/ 1766244 w 6868353"/>
                <a:gd name="connsiteY3589" fmla="*/ 1276038 h 6857985"/>
                <a:gd name="connsiteX3590" fmla="*/ 1224210 w 6868353"/>
                <a:gd name="connsiteY3590" fmla="*/ 1271876 h 6857985"/>
                <a:gd name="connsiteX3591" fmla="*/ 1197864 w 6868353"/>
                <a:gd name="connsiteY3591" fmla="*/ 1287860 h 6857985"/>
                <a:gd name="connsiteX3592" fmla="*/ 1177902 w 6868353"/>
                <a:gd name="connsiteY3592" fmla="*/ 1301578 h 6857985"/>
                <a:gd name="connsiteX3593" fmla="*/ 1141985 w 6868353"/>
                <a:gd name="connsiteY3593" fmla="*/ 1337735 h 6857985"/>
                <a:gd name="connsiteX3594" fmla="*/ 1128295 w 6868353"/>
                <a:gd name="connsiteY3594" fmla="*/ 1348891 h 6857985"/>
                <a:gd name="connsiteX3595" fmla="*/ 1185844 w 6868353"/>
                <a:gd name="connsiteY3595" fmla="*/ 1318892 h 6857985"/>
                <a:gd name="connsiteX3596" fmla="*/ 1213252 w 6868353"/>
                <a:gd name="connsiteY3596" fmla="*/ 1288553 h 6857985"/>
                <a:gd name="connsiteX3597" fmla="*/ 1224210 w 6868353"/>
                <a:gd name="connsiteY3597" fmla="*/ 1271876 h 6857985"/>
                <a:gd name="connsiteX3598" fmla="*/ 830074 w 6868353"/>
                <a:gd name="connsiteY3598" fmla="*/ 1270575 h 6857985"/>
                <a:gd name="connsiteX3599" fmla="*/ 823661 w 6868353"/>
                <a:gd name="connsiteY3599" fmla="*/ 1290805 h 6857985"/>
                <a:gd name="connsiteX3600" fmla="*/ 803983 w 6868353"/>
                <a:gd name="connsiteY3600" fmla="*/ 1314164 h 6857985"/>
                <a:gd name="connsiteX3601" fmla="*/ 793011 w 6868353"/>
                <a:gd name="connsiteY3601" fmla="*/ 1326863 h 6857985"/>
                <a:gd name="connsiteX3602" fmla="*/ 782875 w 6868353"/>
                <a:gd name="connsiteY3602" fmla="*/ 1339746 h 6857985"/>
                <a:gd name="connsiteX3603" fmla="*/ 824539 w 6868353"/>
                <a:gd name="connsiteY3603" fmla="*/ 1300729 h 6857985"/>
                <a:gd name="connsiteX3604" fmla="*/ 799353 w 6868353"/>
                <a:gd name="connsiteY3604" fmla="*/ 1335145 h 6857985"/>
                <a:gd name="connsiteX3605" fmla="*/ 772285 w 6868353"/>
                <a:gd name="connsiteY3605" fmla="*/ 1373752 h 6857985"/>
                <a:gd name="connsiteX3606" fmla="*/ 794639 w 6868353"/>
                <a:gd name="connsiteY3606" fmla="*/ 1338515 h 6857985"/>
                <a:gd name="connsiteX3607" fmla="*/ 769383 w 6868353"/>
                <a:gd name="connsiteY3607" fmla="*/ 1353125 h 6857985"/>
                <a:gd name="connsiteX3608" fmla="*/ 745372 w 6868353"/>
                <a:gd name="connsiteY3608" fmla="*/ 1400608 h 6857985"/>
                <a:gd name="connsiteX3609" fmla="*/ 714255 w 6868353"/>
                <a:gd name="connsiteY3609" fmla="*/ 1436383 h 6857985"/>
                <a:gd name="connsiteX3610" fmla="*/ 678041 w 6868353"/>
                <a:gd name="connsiteY3610" fmla="*/ 1474650 h 6857985"/>
                <a:gd name="connsiteX3611" fmla="*/ 687909 w 6868353"/>
                <a:gd name="connsiteY3611" fmla="*/ 1461158 h 6857985"/>
                <a:gd name="connsiteX3612" fmla="*/ 696983 w 6868353"/>
                <a:gd name="connsiteY3612" fmla="*/ 1449011 h 6857985"/>
                <a:gd name="connsiteX3613" fmla="*/ 712287 w 6868353"/>
                <a:gd name="connsiteY3613" fmla="*/ 1427223 h 6857985"/>
                <a:gd name="connsiteX3614" fmla="*/ 736637 w 6868353"/>
                <a:gd name="connsiteY3614" fmla="*/ 1389735 h 6857985"/>
                <a:gd name="connsiteX3615" fmla="*/ 763168 w 6868353"/>
                <a:gd name="connsiteY3615" fmla="*/ 1353507 h 6857985"/>
                <a:gd name="connsiteX3616" fmla="*/ 805031 w 6868353"/>
                <a:gd name="connsiteY3616" fmla="*/ 1311036 h 6857985"/>
                <a:gd name="connsiteX3617" fmla="*/ 830074 w 6868353"/>
                <a:gd name="connsiteY3617" fmla="*/ 1270575 h 6857985"/>
                <a:gd name="connsiteX3618" fmla="*/ 1961980 w 6868353"/>
                <a:gd name="connsiteY3618" fmla="*/ 1266440 h 6857985"/>
                <a:gd name="connsiteX3619" fmla="*/ 1854938 w 6868353"/>
                <a:gd name="connsiteY3619" fmla="*/ 1353195 h 6857985"/>
                <a:gd name="connsiteX3620" fmla="*/ 1871360 w 6868353"/>
                <a:gd name="connsiteY3620" fmla="*/ 1355191 h 6857985"/>
                <a:gd name="connsiteX3621" fmla="*/ 1845070 w 6868353"/>
                <a:gd name="connsiteY3621" fmla="*/ 1369093 h 6857985"/>
                <a:gd name="connsiteX3622" fmla="*/ 1820295 w 6868353"/>
                <a:gd name="connsiteY3622" fmla="*/ 1379103 h 6857985"/>
                <a:gd name="connsiteX3623" fmla="*/ 1758769 w 6868353"/>
                <a:gd name="connsiteY3623" fmla="*/ 1443489 h 6857985"/>
                <a:gd name="connsiteX3624" fmla="*/ 1702324 w 6868353"/>
                <a:gd name="connsiteY3624" fmla="*/ 1476815 h 6857985"/>
                <a:gd name="connsiteX3625" fmla="*/ 1748675 w 6868353"/>
                <a:gd name="connsiteY3625" fmla="*/ 1437798 h 6857985"/>
                <a:gd name="connsiteX3626" fmla="*/ 1766569 w 6868353"/>
                <a:gd name="connsiteY3626" fmla="*/ 1413773 h 6857985"/>
                <a:gd name="connsiteX3627" fmla="*/ 1853947 w 6868353"/>
                <a:gd name="connsiteY3627" fmla="*/ 1346017 h 6857985"/>
                <a:gd name="connsiteX3628" fmla="*/ 1961980 w 6868353"/>
                <a:gd name="connsiteY3628" fmla="*/ 1266440 h 6857985"/>
                <a:gd name="connsiteX3629" fmla="*/ 5932051 w 6868353"/>
                <a:gd name="connsiteY3629" fmla="*/ 1263419 h 6857985"/>
                <a:gd name="connsiteX3630" fmla="*/ 5959799 w 6868353"/>
                <a:gd name="connsiteY3630" fmla="*/ 1289404 h 6857985"/>
                <a:gd name="connsiteX3631" fmla="*/ 5962335 w 6868353"/>
                <a:gd name="connsiteY3631" fmla="*/ 1301579 h 6857985"/>
                <a:gd name="connsiteX3632" fmla="*/ 5979931 w 6868353"/>
                <a:gd name="connsiteY3632" fmla="*/ 1330304 h 6857985"/>
                <a:gd name="connsiteX3633" fmla="*/ 5970743 w 6868353"/>
                <a:gd name="connsiteY3633" fmla="*/ 1319927 h 6857985"/>
                <a:gd name="connsiteX3634" fmla="*/ 5945049 w 6868353"/>
                <a:gd name="connsiteY3634" fmla="*/ 1291244 h 6857985"/>
                <a:gd name="connsiteX3635" fmla="*/ 5929307 w 6868353"/>
                <a:gd name="connsiteY3635" fmla="*/ 1263595 h 6857985"/>
                <a:gd name="connsiteX3636" fmla="*/ 5932051 w 6868353"/>
                <a:gd name="connsiteY3636" fmla="*/ 1263419 h 6857985"/>
                <a:gd name="connsiteX3637" fmla="*/ 948976 w 6868353"/>
                <a:gd name="connsiteY3637" fmla="*/ 1249894 h 6857985"/>
                <a:gd name="connsiteX3638" fmla="*/ 946616 w 6868353"/>
                <a:gd name="connsiteY3638" fmla="*/ 1270008 h 6857985"/>
                <a:gd name="connsiteX3639" fmla="*/ 888020 w 6868353"/>
                <a:gd name="connsiteY3639" fmla="*/ 1305458 h 6857985"/>
                <a:gd name="connsiteX3640" fmla="*/ 918005 w 6868353"/>
                <a:gd name="connsiteY3640" fmla="*/ 1268366 h 6857985"/>
                <a:gd name="connsiteX3641" fmla="*/ 948976 w 6868353"/>
                <a:gd name="connsiteY3641" fmla="*/ 1249894 h 6857985"/>
                <a:gd name="connsiteX3642" fmla="*/ 979914 w 6868353"/>
                <a:gd name="connsiteY3642" fmla="*/ 1248517 h 6857985"/>
                <a:gd name="connsiteX3643" fmla="*/ 954799 w 6868353"/>
                <a:gd name="connsiteY3643" fmla="*/ 1281206 h 6857985"/>
                <a:gd name="connsiteX3644" fmla="*/ 933436 w 6868353"/>
                <a:gd name="connsiteY3644" fmla="*/ 1308005 h 6857985"/>
                <a:gd name="connsiteX3645" fmla="*/ 938164 w 6868353"/>
                <a:gd name="connsiteY3645" fmla="*/ 1317505 h 6857985"/>
                <a:gd name="connsiteX3646" fmla="*/ 893612 w 6868353"/>
                <a:gd name="connsiteY3646" fmla="*/ 1340326 h 6857985"/>
                <a:gd name="connsiteX3647" fmla="*/ 924177 w 6868353"/>
                <a:gd name="connsiteY3647" fmla="*/ 1297727 h 6857985"/>
                <a:gd name="connsiteX3648" fmla="*/ 955578 w 6868353"/>
                <a:gd name="connsiteY3648" fmla="*/ 1269908 h 6857985"/>
                <a:gd name="connsiteX3649" fmla="*/ 966394 w 6868353"/>
                <a:gd name="connsiteY3649" fmla="*/ 1257875 h 6857985"/>
                <a:gd name="connsiteX3650" fmla="*/ 979914 w 6868353"/>
                <a:gd name="connsiteY3650" fmla="*/ 1248517 h 6857985"/>
                <a:gd name="connsiteX3651" fmla="*/ 1928867 w 6868353"/>
                <a:gd name="connsiteY3651" fmla="*/ 1247668 h 6857985"/>
                <a:gd name="connsiteX3652" fmla="*/ 1870115 w 6868353"/>
                <a:gd name="connsiteY3652" fmla="*/ 1271268 h 6857985"/>
                <a:gd name="connsiteX3653" fmla="*/ 1878864 w 6868353"/>
                <a:gd name="connsiteY3653" fmla="*/ 1279224 h 6857985"/>
                <a:gd name="connsiteX3654" fmla="*/ 1830135 w 6868353"/>
                <a:gd name="connsiteY3654" fmla="*/ 1306052 h 6857985"/>
                <a:gd name="connsiteX3655" fmla="*/ 1834368 w 6868353"/>
                <a:gd name="connsiteY3655" fmla="*/ 1328689 h 6857985"/>
                <a:gd name="connsiteX3656" fmla="*/ 1928867 w 6868353"/>
                <a:gd name="connsiteY3656" fmla="*/ 1247668 h 6857985"/>
                <a:gd name="connsiteX3657" fmla="*/ 6015169 w 6868353"/>
                <a:gd name="connsiteY3657" fmla="*/ 1245856 h 6857985"/>
                <a:gd name="connsiteX3658" fmla="*/ 6031039 w 6868353"/>
                <a:gd name="connsiteY3658" fmla="*/ 1274099 h 6857985"/>
                <a:gd name="connsiteX3659" fmla="*/ 6052811 w 6868353"/>
                <a:gd name="connsiteY3659" fmla="*/ 1293056 h 6857985"/>
                <a:gd name="connsiteX3660" fmla="*/ 6017023 w 6868353"/>
                <a:gd name="connsiteY3660" fmla="*/ 1264034 h 6857985"/>
                <a:gd name="connsiteX3661" fmla="*/ 6015169 w 6868353"/>
                <a:gd name="connsiteY3661" fmla="*/ 1245856 h 6857985"/>
                <a:gd name="connsiteX3662" fmla="*/ 5314281 w 6868353"/>
                <a:gd name="connsiteY3662" fmla="*/ 1245548 h 6857985"/>
                <a:gd name="connsiteX3663" fmla="*/ 5339915 w 6868353"/>
                <a:gd name="connsiteY3663" fmla="*/ 1261641 h 6857985"/>
                <a:gd name="connsiteX3664" fmla="*/ 5326239 w 6868353"/>
                <a:gd name="connsiteY3664" fmla="*/ 1255341 h 6857985"/>
                <a:gd name="connsiteX3665" fmla="*/ 5372831 w 6868353"/>
                <a:gd name="connsiteY3665" fmla="*/ 1285453 h 6857985"/>
                <a:gd name="connsiteX3666" fmla="*/ 5369519 w 6868353"/>
                <a:gd name="connsiteY3666" fmla="*/ 1295066 h 6857985"/>
                <a:gd name="connsiteX3667" fmla="*/ 5307183 w 6868353"/>
                <a:gd name="connsiteY3667" fmla="*/ 1248801 h 6857985"/>
                <a:gd name="connsiteX3668" fmla="*/ 5314281 w 6868353"/>
                <a:gd name="connsiteY3668" fmla="*/ 1245548 h 6857985"/>
                <a:gd name="connsiteX3669" fmla="*/ 5547475 w 6868353"/>
                <a:gd name="connsiteY3669" fmla="*/ 1238197 h 6857985"/>
                <a:gd name="connsiteX3670" fmla="*/ 5583263 w 6868353"/>
                <a:gd name="connsiteY3670" fmla="*/ 1282254 h 6857985"/>
                <a:gd name="connsiteX3671" fmla="*/ 5561179 w 6868353"/>
                <a:gd name="connsiteY3671" fmla="*/ 1267828 h 6857985"/>
                <a:gd name="connsiteX3672" fmla="*/ 5547475 w 6868353"/>
                <a:gd name="connsiteY3672" fmla="*/ 1238197 h 6857985"/>
                <a:gd name="connsiteX3673" fmla="*/ 5898895 w 6868353"/>
                <a:gd name="connsiteY3673" fmla="*/ 1238069 h 6857985"/>
                <a:gd name="connsiteX3674" fmla="*/ 5960719 w 6868353"/>
                <a:gd name="connsiteY3674" fmla="*/ 1318821 h 6857985"/>
                <a:gd name="connsiteX3675" fmla="*/ 5898895 w 6868353"/>
                <a:gd name="connsiteY3675" fmla="*/ 1238069 h 6857985"/>
                <a:gd name="connsiteX3676" fmla="*/ 6068839 w 6868353"/>
                <a:gd name="connsiteY3676" fmla="*/ 1237772 h 6857985"/>
                <a:gd name="connsiteX3677" fmla="*/ 6168531 w 6868353"/>
                <a:gd name="connsiteY3677" fmla="*/ 1345692 h 6857985"/>
                <a:gd name="connsiteX3678" fmla="*/ 6199523 w 6868353"/>
                <a:gd name="connsiteY3678" fmla="*/ 1386195 h 6857985"/>
                <a:gd name="connsiteX3679" fmla="*/ 6228927 w 6868353"/>
                <a:gd name="connsiteY3679" fmla="*/ 1424363 h 6857985"/>
                <a:gd name="connsiteX3680" fmla="*/ 6277019 w 6868353"/>
                <a:gd name="connsiteY3680" fmla="*/ 1476914 h 6857985"/>
                <a:gd name="connsiteX3681" fmla="*/ 6269671 w 6868353"/>
                <a:gd name="connsiteY3681" fmla="*/ 1486301 h 6857985"/>
                <a:gd name="connsiteX3682" fmla="*/ 6217883 w 6868353"/>
                <a:gd name="connsiteY3682" fmla="*/ 1416718 h 6857985"/>
                <a:gd name="connsiteX3683" fmla="*/ 6191609 w 6868353"/>
                <a:gd name="connsiteY3683" fmla="*/ 1381736 h 6857985"/>
                <a:gd name="connsiteX3684" fmla="*/ 6165207 w 6868353"/>
                <a:gd name="connsiteY3684" fmla="*/ 1347957 h 6857985"/>
                <a:gd name="connsiteX3685" fmla="*/ 6068839 w 6868353"/>
                <a:gd name="connsiteY3685" fmla="*/ 1237772 h 6857985"/>
                <a:gd name="connsiteX3686" fmla="*/ 5679135 w 6868353"/>
                <a:gd name="connsiteY3686" fmla="*/ 1230736 h 6857985"/>
                <a:gd name="connsiteX3687" fmla="*/ 5708299 w 6868353"/>
                <a:gd name="connsiteY3687" fmla="*/ 1287577 h 6857985"/>
                <a:gd name="connsiteX3688" fmla="*/ 5722087 w 6868353"/>
                <a:gd name="connsiteY3688" fmla="*/ 1295859 h 6857985"/>
                <a:gd name="connsiteX3689" fmla="*/ 5742615 w 6868353"/>
                <a:gd name="connsiteY3689" fmla="*/ 1324145 h 6857985"/>
                <a:gd name="connsiteX3690" fmla="*/ 5745037 w 6868353"/>
                <a:gd name="connsiteY3690" fmla="*/ 1340383 h 6857985"/>
                <a:gd name="connsiteX3691" fmla="*/ 5735339 w 6868353"/>
                <a:gd name="connsiteY3691" fmla="*/ 1324952 h 6857985"/>
                <a:gd name="connsiteX3692" fmla="*/ 5735297 w 6868353"/>
                <a:gd name="connsiteY3692" fmla="*/ 1315367 h 6857985"/>
                <a:gd name="connsiteX3693" fmla="*/ 5718507 w 6868353"/>
                <a:gd name="connsiteY3693" fmla="*/ 1312168 h 6857985"/>
                <a:gd name="connsiteX3694" fmla="*/ 5679135 w 6868353"/>
                <a:gd name="connsiteY3694" fmla="*/ 1230736 h 6857985"/>
                <a:gd name="connsiteX3695" fmla="*/ 2075719 w 6868353"/>
                <a:gd name="connsiteY3695" fmla="*/ 1221859 h 6857985"/>
                <a:gd name="connsiteX3696" fmla="*/ 1971423 w 6868353"/>
                <a:gd name="connsiteY3696" fmla="*/ 1294867 h 6857985"/>
                <a:gd name="connsiteX3697" fmla="*/ 1886027 w 6868353"/>
                <a:gd name="connsiteY3697" fmla="*/ 1362199 h 6857985"/>
                <a:gd name="connsiteX3698" fmla="*/ 1972980 w 6868353"/>
                <a:gd name="connsiteY3698" fmla="*/ 1286331 h 6857985"/>
                <a:gd name="connsiteX3699" fmla="*/ 2075719 w 6868353"/>
                <a:gd name="connsiteY3699" fmla="*/ 1221859 h 6857985"/>
                <a:gd name="connsiteX3700" fmla="*/ 5482451 w 6868353"/>
                <a:gd name="connsiteY3700" fmla="*/ 1220923 h 6857985"/>
                <a:gd name="connsiteX3701" fmla="*/ 5497641 w 6868353"/>
                <a:gd name="connsiteY3701" fmla="*/ 1231883 h 6857985"/>
                <a:gd name="connsiteX3702" fmla="*/ 5478471 w 6868353"/>
                <a:gd name="connsiteY3702" fmla="*/ 1235196 h 6857985"/>
                <a:gd name="connsiteX3703" fmla="*/ 5492105 w 6868353"/>
                <a:gd name="connsiteY3703" fmla="*/ 1242331 h 6857985"/>
                <a:gd name="connsiteX3704" fmla="*/ 5482451 w 6868353"/>
                <a:gd name="connsiteY3704" fmla="*/ 1220923 h 6857985"/>
                <a:gd name="connsiteX3705" fmla="*/ 899102 w 6868353"/>
                <a:gd name="connsiteY3705" fmla="*/ 1215065 h 6857985"/>
                <a:gd name="connsiteX3706" fmla="*/ 895977 w 6868353"/>
                <a:gd name="connsiteY3706" fmla="*/ 1230849 h 6857985"/>
                <a:gd name="connsiteX3707" fmla="*/ 856903 w 6868353"/>
                <a:gd name="connsiteY3707" fmla="*/ 1283712 h 6857985"/>
                <a:gd name="connsiteX3708" fmla="*/ 880758 w 6868353"/>
                <a:gd name="connsiteY3708" fmla="*/ 1249579 h 6857985"/>
                <a:gd name="connsiteX3709" fmla="*/ 845195 w 6868353"/>
                <a:gd name="connsiteY3709" fmla="*/ 1284349 h 6857985"/>
                <a:gd name="connsiteX3710" fmla="*/ 891814 w 6868353"/>
                <a:gd name="connsiteY3710" fmla="*/ 1222114 h 6857985"/>
                <a:gd name="connsiteX3711" fmla="*/ 899102 w 6868353"/>
                <a:gd name="connsiteY3711" fmla="*/ 1215065 h 6857985"/>
                <a:gd name="connsiteX3712" fmla="*/ 5279323 w 6868353"/>
                <a:gd name="connsiteY3712" fmla="*/ 1214385 h 6857985"/>
                <a:gd name="connsiteX3713" fmla="*/ 5306929 w 6868353"/>
                <a:gd name="connsiteY3713" fmla="*/ 1237843 h 6857985"/>
                <a:gd name="connsiteX3714" fmla="*/ 5282523 w 6868353"/>
                <a:gd name="connsiteY3714" fmla="*/ 1231034 h 6857985"/>
                <a:gd name="connsiteX3715" fmla="*/ 5279323 w 6868353"/>
                <a:gd name="connsiteY3715" fmla="*/ 1214385 h 6857985"/>
                <a:gd name="connsiteX3716" fmla="*/ 1052851 w 6868353"/>
                <a:gd name="connsiteY3716" fmla="*/ 1210052 h 6857985"/>
                <a:gd name="connsiteX3717" fmla="*/ 1008610 w 6868353"/>
                <a:gd name="connsiteY3717" fmla="*/ 1224833 h 6857985"/>
                <a:gd name="connsiteX3718" fmla="*/ 1052851 w 6868353"/>
                <a:gd name="connsiteY3718" fmla="*/ 1210052 h 6857985"/>
                <a:gd name="connsiteX3719" fmla="*/ 6005539 w 6868353"/>
                <a:gd name="connsiteY3719" fmla="*/ 1205577 h 6857985"/>
                <a:gd name="connsiteX3720" fmla="*/ 6035327 w 6868353"/>
                <a:gd name="connsiteY3720" fmla="*/ 1228938 h 6857985"/>
                <a:gd name="connsiteX3721" fmla="*/ 6050647 w 6868353"/>
                <a:gd name="connsiteY3721" fmla="*/ 1245530 h 6857985"/>
                <a:gd name="connsiteX3722" fmla="*/ 6064619 w 6868353"/>
                <a:gd name="connsiteY3722" fmla="*/ 1263184 h 6857985"/>
                <a:gd name="connsiteX3723" fmla="*/ 6082287 w 6868353"/>
                <a:gd name="connsiteY3723" fmla="*/ 1290493 h 6857985"/>
                <a:gd name="connsiteX3724" fmla="*/ 6144565 w 6868353"/>
                <a:gd name="connsiteY3724" fmla="*/ 1353294 h 6857985"/>
                <a:gd name="connsiteX3725" fmla="*/ 6138731 w 6868353"/>
                <a:gd name="connsiteY3725" fmla="*/ 1351284 h 6857985"/>
                <a:gd name="connsiteX3726" fmla="*/ 6137655 w 6868353"/>
                <a:gd name="connsiteY3726" fmla="*/ 1362992 h 6857985"/>
                <a:gd name="connsiteX3727" fmla="*/ 6052303 w 6868353"/>
                <a:gd name="connsiteY3727" fmla="*/ 1262702 h 6857985"/>
                <a:gd name="connsiteX3728" fmla="*/ 6039037 w 6868353"/>
                <a:gd name="connsiteY3728" fmla="*/ 1245148 h 6857985"/>
                <a:gd name="connsiteX3729" fmla="*/ 6030287 w 6868353"/>
                <a:gd name="connsiteY3729" fmla="*/ 1234346 h 6857985"/>
                <a:gd name="connsiteX3730" fmla="*/ 6007919 w 6868353"/>
                <a:gd name="connsiteY3730" fmla="*/ 1214271 h 6857985"/>
                <a:gd name="connsiteX3731" fmla="*/ 6005539 w 6868353"/>
                <a:gd name="connsiteY3731" fmla="*/ 1205577 h 6857985"/>
                <a:gd name="connsiteX3732" fmla="*/ 5384667 w 6868353"/>
                <a:gd name="connsiteY3732" fmla="*/ 1204248 h 6857985"/>
                <a:gd name="connsiteX3733" fmla="*/ 5422947 w 6868353"/>
                <a:gd name="connsiteY3733" fmla="*/ 1226588 h 6857985"/>
                <a:gd name="connsiteX3734" fmla="*/ 5475641 w 6868353"/>
                <a:gd name="connsiteY3734" fmla="*/ 1273929 h 6857985"/>
                <a:gd name="connsiteX3735" fmla="*/ 5384667 w 6868353"/>
                <a:gd name="connsiteY3735" fmla="*/ 1204248 h 6857985"/>
                <a:gd name="connsiteX3736" fmla="*/ 1859540 w 6868353"/>
                <a:gd name="connsiteY3736" fmla="*/ 1202096 h 6857985"/>
                <a:gd name="connsiteX3737" fmla="*/ 1827191 w 6868353"/>
                <a:gd name="connsiteY3737" fmla="*/ 1212459 h 6857985"/>
                <a:gd name="connsiteX3738" fmla="*/ 1803676 w 6868353"/>
                <a:gd name="connsiteY3738" fmla="*/ 1230721 h 6857985"/>
                <a:gd name="connsiteX3739" fmla="*/ 1855930 w 6868353"/>
                <a:gd name="connsiteY3739" fmla="*/ 1212246 h 6857985"/>
                <a:gd name="connsiteX3740" fmla="*/ 1859540 w 6868353"/>
                <a:gd name="connsiteY3740" fmla="*/ 1202096 h 6857985"/>
                <a:gd name="connsiteX3741" fmla="*/ 1981546 w 6868353"/>
                <a:gd name="connsiteY3741" fmla="*/ 1199222 h 6857985"/>
                <a:gd name="connsiteX3742" fmla="*/ 1939584 w 6868353"/>
                <a:gd name="connsiteY3742" fmla="*/ 1218093 h 6857985"/>
                <a:gd name="connsiteX3743" fmla="*/ 1912120 w 6868353"/>
                <a:gd name="connsiteY3743" fmla="*/ 1239598 h 6857985"/>
                <a:gd name="connsiteX3744" fmla="*/ 1905069 w 6868353"/>
                <a:gd name="connsiteY3744" fmla="*/ 1251476 h 6857985"/>
                <a:gd name="connsiteX3745" fmla="*/ 1935436 w 6868353"/>
                <a:gd name="connsiteY3745" fmla="*/ 1236399 h 6857985"/>
                <a:gd name="connsiteX3746" fmla="*/ 1968621 w 6868353"/>
                <a:gd name="connsiteY3746" fmla="*/ 1220174 h 6857985"/>
                <a:gd name="connsiteX3747" fmla="*/ 1981546 w 6868353"/>
                <a:gd name="connsiteY3747" fmla="*/ 1199222 h 6857985"/>
                <a:gd name="connsiteX3748" fmla="*/ 1297739 w 6868353"/>
                <a:gd name="connsiteY3748" fmla="*/ 1198718 h 6857985"/>
                <a:gd name="connsiteX3749" fmla="*/ 1232308 w 6868353"/>
                <a:gd name="connsiteY3749" fmla="*/ 1238352 h 6857985"/>
                <a:gd name="connsiteX3750" fmla="*/ 1305444 w 6868353"/>
                <a:gd name="connsiteY3750" fmla="*/ 1200765 h 6857985"/>
                <a:gd name="connsiteX3751" fmla="*/ 1297739 w 6868353"/>
                <a:gd name="connsiteY3751" fmla="*/ 1198718 h 6857985"/>
                <a:gd name="connsiteX3752" fmla="*/ 5618839 w 6868353"/>
                <a:gd name="connsiteY3752" fmla="*/ 1198132 h 6857985"/>
                <a:gd name="connsiteX3753" fmla="*/ 5651499 w 6868353"/>
                <a:gd name="connsiteY3753" fmla="*/ 1214187 h 6857985"/>
                <a:gd name="connsiteX3754" fmla="*/ 5634611 w 6868353"/>
                <a:gd name="connsiteY3754" fmla="*/ 1222638 h 6857985"/>
                <a:gd name="connsiteX3755" fmla="*/ 5662147 w 6868353"/>
                <a:gd name="connsiteY3755" fmla="*/ 1239075 h 6857985"/>
                <a:gd name="connsiteX3756" fmla="*/ 5636989 w 6868353"/>
                <a:gd name="connsiteY3756" fmla="*/ 1240207 h 6857985"/>
                <a:gd name="connsiteX3757" fmla="*/ 5627915 w 6868353"/>
                <a:gd name="connsiteY3757" fmla="*/ 1226079 h 6857985"/>
                <a:gd name="connsiteX3758" fmla="*/ 5620511 w 6868353"/>
                <a:gd name="connsiteY3758" fmla="*/ 1214739 h 6857985"/>
                <a:gd name="connsiteX3759" fmla="*/ 5618839 w 6868353"/>
                <a:gd name="connsiteY3759" fmla="*/ 1198132 h 6857985"/>
                <a:gd name="connsiteX3760" fmla="*/ 2057626 w 6868353"/>
                <a:gd name="connsiteY3760" fmla="*/ 1195527 h 6857985"/>
                <a:gd name="connsiteX3761" fmla="*/ 1987704 w 6868353"/>
                <a:gd name="connsiteY3761" fmla="*/ 1258993 h 6857985"/>
                <a:gd name="connsiteX3762" fmla="*/ 1963793 w 6868353"/>
                <a:gd name="connsiteY3762" fmla="*/ 1261627 h 6857985"/>
                <a:gd name="connsiteX3763" fmla="*/ 2005160 w 6868353"/>
                <a:gd name="connsiteY3763" fmla="*/ 1243151 h 6857985"/>
                <a:gd name="connsiteX3764" fmla="*/ 2057626 w 6868353"/>
                <a:gd name="connsiteY3764" fmla="*/ 1195527 h 6857985"/>
                <a:gd name="connsiteX3765" fmla="*/ 979867 w 6868353"/>
                <a:gd name="connsiteY3765" fmla="*/ 1194615 h 6857985"/>
                <a:gd name="connsiteX3766" fmla="*/ 977210 w 6868353"/>
                <a:gd name="connsiteY3766" fmla="*/ 1207575 h 6857985"/>
                <a:gd name="connsiteX3767" fmla="*/ 954841 w 6868353"/>
                <a:gd name="connsiteY3767" fmla="*/ 1228471 h 6857985"/>
                <a:gd name="connsiteX3768" fmla="*/ 932742 w 6868353"/>
                <a:gd name="connsiteY3768" fmla="*/ 1248631 h 6857985"/>
                <a:gd name="connsiteX3769" fmla="*/ 928438 w 6868353"/>
                <a:gd name="connsiteY3769" fmla="*/ 1248348 h 6857985"/>
                <a:gd name="connsiteX3770" fmla="*/ 908406 w 6868353"/>
                <a:gd name="connsiteY3770" fmla="*/ 1257083 h 6857985"/>
                <a:gd name="connsiteX3771" fmla="*/ 944946 w 6868353"/>
                <a:gd name="connsiteY3771" fmla="*/ 1226050 h 6857985"/>
                <a:gd name="connsiteX3772" fmla="*/ 965275 w 6868353"/>
                <a:gd name="connsiteY3772" fmla="*/ 1207858 h 6857985"/>
                <a:gd name="connsiteX3773" fmla="*/ 979867 w 6868353"/>
                <a:gd name="connsiteY3773" fmla="*/ 1194615 h 6857985"/>
                <a:gd name="connsiteX3774" fmla="*/ 1214059 w 6868353"/>
                <a:gd name="connsiteY3774" fmla="*/ 1194479 h 6857985"/>
                <a:gd name="connsiteX3775" fmla="*/ 1208340 w 6868353"/>
                <a:gd name="connsiteY3775" fmla="*/ 1217060 h 6857985"/>
                <a:gd name="connsiteX3776" fmla="*/ 1224125 w 6868353"/>
                <a:gd name="connsiteY3776" fmla="*/ 1200822 h 6857985"/>
                <a:gd name="connsiteX3777" fmla="*/ 1214059 w 6868353"/>
                <a:gd name="connsiteY3777" fmla="*/ 1194479 h 6857985"/>
                <a:gd name="connsiteX3778" fmla="*/ 6050407 w 6868353"/>
                <a:gd name="connsiteY3778" fmla="*/ 1190728 h 6857985"/>
                <a:gd name="connsiteX3779" fmla="*/ 6084399 w 6868353"/>
                <a:gd name="connsiteY3779" fmla="*/ 1221336 h 6857985"/>
                <a:gd name="connsiteX3780" fmla="*/ 6136283 w 6868353"/>
                <a:gd name="connsiteY3780" fmla="*/ 1281447 h 6857985"/>
                <a:gd name="connsiteX3781" fmla="*/ 6191369 w 6868353"/>
                <a:gd name="connsiteY3781" fmla="*/ 1350534 h 6857985"/>
                <a:gd name="connsiteX3782" fmla="*/ 6232451 w 6868353"/>
                <a:gd name="connsiteY3782" fmla="*/ 1410348 h 6857985"/>
                <a:gd name="connsiteX3783" fmla="*/ 6188353 w 6868353"/>
                <a:gd name="connsiteY3783" fmla="*/ 1353351 h 6857985"/>
                <a:gd name="connsiteX3784" fmla="*/ 6142597 w 6868353"/>
                <a:gd name="connsiteY3784" fmla="*/ 1298379 h 6857985"/>
                <a:gd name="connsiteX3785" fmla="*/ 6096983 w 6868353"/>
                <a:gd name="connsiteY3785" fmla="*/ 1243860 h 6857985"/>
                <a:gd name="connsiteX3786" fmla="*/ 6074063 w 6868353"/>
                <a:gd name="connsiteY3786" fmla="*/ 1216905 h 6857985"/>
                <a:gd name="connsiteX3787" fmla="*/ 6050407 w 6868353"/>
                <a:gd name="connsiteY3787" fmla="*/ 1190728 h 6857985"/>
                <a:gd name="connsiteX3788" fmla="*/ 5528557 w 6868353"/>
                <a:gd name="connsiteY3788" fmla="*/ 1186052 h 6857985"/>
                <a:gd name="connsiteX3789" fmla="*/ 5561403 w 6868353"/>
                <a:gd name="connsiteY3789" fmla="*/ 1200822 h 6857985"/>
                <a:gd name="connsiteX3790" fmla="*/ 5578279 w 6868353"/>
                <a:gd name="connsiteY3790" fmla="*/ 1236781 h 6857985"/>
                <a:gd name="connsiteX3791" fmla="*/ 5539179 w 6868353"/>
                <a:gd name="connsiteY3791" fmla="*/ 1209146 h 6857985"/>
                <a:gd name="connsiteX3792" fmla="*/ 5528557 w 6868353"/>
                <a:gd name="connsiteY3792" fmla="*/ 1186052 h 6857985"/>
                <a:gd name="connsiteX3793" fmla="*/ 5172563 w 6868353"/>
                <a:gd name="connsiteY3793" fmla="*/ 1185504 h 6857985"/>
                <a:gd name="connsiteX3794" fmla="*/ 5248163 w 6868353"/>
                <a:gd name="connsiteY3794" fmla="*/ 1235040 h 6857985"/>
                <a:gd name="connsiteX3795" fmla="*/ 5242883 w 6868353"/>
                <a:gd name="connsiteY3795" fmla="*/ 1234799 h 6857985"/>
                <a:gd name="connsiteX3796" fmla="*/ 5248573 w 6868353"/>
                <a:gd name="connsiteY3796" fmla="*/ 1246082 h 6857985"/>
                <a:gd name="connsiteX3797" fmla="*/ 5207419 w 6868353"/>
                <a:gd name="connsiteY3797" fmla="*/ 1215531 h 6857985"/>
                <a:gd name="connsiteX3798" fmla="*/ 5172563 w 6868353"/>
                <a:gd name="connsiteY3798" fmla="*/ 1185504 h 6857985"/>
                <a:gd name="connsiteX3799" fmla="*/ 5185659 w 6868353"/>
                <a:gd name="connsiteY3799" fmla="*/ 1180124 h 6857985"/>
                <a:gd name="connsiteX3800" fmla="*/ 5239031 w 6868353"/>
                <a:gd name="connsiteY3800" fmla="*/ 1213606 h 6857985"/>
                <a:gd name="connsiteX3801" fmla="*/ 5270447 w 6868353"/>
                <a:gd name="connsiteY3801" fmla="*/ 1236271 h 6857985"/>
                <a:gd name="connsiteX3802" fmla="*/ 5303731 w 6868353"/>
                <a:gd name="connsiteY3802" fmla="*/ 1261839 h 6857985"/>
                <a:gd name="connsiteX3803" fmla="*/ 5338345 w 6868353"/>
                <a:gd name="connsiteY3803" fmla="*/ 1288950 h 6857985"/>
                <a:gd name="connsiteX3804" fmla="*/ 5372959 w 6868353"/>
                <a:gd name="connsiteY3804" fmla="*/ 1317236 h 6857985"/>
                <a:gd name="connsiteX3805" fmla="*/ 5438237 w 6868353"/>
                <a:gd name="connsiteY3805" fmla="*/ 1374374 h 6857985"/>
                <a:gd name="connsiteX3806" fmla="*/ 5386705 w 6868353"/>
                <a:gd name="connsiteY3806" fmla="*/ 1335272 h 6857985"/>
                <a:gd name="connsiteX3807" fmla="*/ 5357767 w 6868353"/>
                <a:gd name="connsiteY3807" fmla="*/ 1311106 h 6857985"/>
                <a:gd name="connsiteX3808" fmla="*/ 5325999 w 6868353"/>
                <a:gd name="connsiteY3808" fmla="*/ 1286076 h 6857985"/>
                <a:gd name="connsiteX3809" fmla="*/ 5258399 w 6868353"/>
                <a:gd name="connsiteY3809" fmla="*/ 1232137 h 6857985"/>
                <a:gd name="connsiteX3810" fmla="*/ 5222399 w 6868353"/>
                <a:gd name="connsiteY3810" fmla="*/ 1205678 h 6857985"/>
                <a:gd name="connsiteX3811" fmla="*/ 5185659 w 6868353"/>
                <a:gd name="connsiteY3811" fmla="*/ 1180124 h 6857985"/>
                <a:gd name="connsiteX3812" fmla="*/ 5438945 w 6868353"/>
                <a:gd name="connsiteY3812" fmla="*/ 1175311 h 6857985"/>
                <a:gd name="connsiteX3813" fmla="*/ 5460239 w 6868353"/>
                <a:gd name="connsiteY3813" fmla="*/ 1195004 h 6857985"/>
                <a:gd name="connsiteX3814" fmla="*/ 5467331 w 6868353"/>
                <a:gd name="connsiteY3814" fmla="*/ 1200242 h 6857985"/>
                <a:gd name="connsiteX3815" fmla="*/ 5459331 w 6868353"/>
                <a:gd name="connsiteY3815" fmla="*/ 1227395 h 6857985"/>
                <a:gd name="connsiteX3816" fmla="*/ 5438945 w 6868353"/>
                <a:gd name="connsiteY3816" fmla="*/ 1175311 h 6857985"/>
                <a:gd name="connsiteX3817" fmla="*/ 5220231 w 6868353"/>
                <a:gd name="connsiteY3817" fmla="*/ 1174844 h 6857985"/>
                <a:gd name="connsiteX3818" fmla="*/ 5254235 w 6868353"/>
                <a:gd name="connsiteY3818" fmla="*/ 1197000 h 6857985"/>
                <a:gd name="connsiteX3819" fmla="*/ 5274411 w 6868353"/>
                <a:gd name="connsiteY3819" fmla="*/ 1225201 h 6857985"/>
                <a:gd name="connsiteX3820" fmla="*/ 5237999 w 6868353"/>
                <a:gd name="connsiteY3820" fmla="*/ 1196858 h 6857985"/>
                <a:gd name="connsiteX3821" fmla="*/ 5226375 w 6868353"/>
                <a:gd name="connsiteY3821" fmla="*/ 1185773 h 6857985"/>
                <a:gd name="connsiteX3822" fmla="*/ 5220231 w 6868353"/>
                <a:gd name="connsiteY3822" fmla="*/ 1174844 h 6857985"/>
                <a:gd name="connsiteX3823" fmla="*/ 1196753 w 6868353"/>
                <a:gd name="connsiteY3823" fmla="*/ 1167016 h 6857985"/>
                <a:gd name="connsiteX3824" fmla="*/ 1191634 w 6868353"/>
                <a:gd name="connsiteY3824" fmla="*/ 1167368 h 6857985"/>
                <a:gd name="connsiteX3825" fmla="*/ 1149673 w 6868353"/>
                <a:gd name="connsiteY3825" fmla="*/ 1205055 h 6857985"/>
                <a:gd name="connsiteX3826" fmla="*/ 1109693 w 6868353"/>
                <a:gd name="connsiteY3826" fmla="*/ 1242458 h 6857985"/>
                <a:gd name="connsiteX3827" fmla="*/ 1113657 w 6868353"/>
                <a:gd name="connsiteY3827" fmla="*/ 1251164 h 6857985"/>
                <a:gd name="connsiteX3828" fmla="*/ 1145581 w 6868353"/>
                <a:gd name="connsiteY3828" fmla="*/ 1217116 h 6857985"/>
                <a:gd name="connsiteX3829" fmla="*/ 1187331 w 6868353"/>
                <a:gd name="connsiteY3829" fmla="*/ 1184343 h 6857985"/>
                <a:gd name="connsiteX3830" fmla="*/ 1196753 w 6868353"/>
                <a:gd name="connsiteY3830" fmla="*/ 1167016 h 6857985"/>
                <a:gd name="connsiteX3831" fmla="*/ 5398749 w 6868353"/>
                <a:gd name="connsiteY3831" fmla="*/ 1143173 h 6857985"/>
                <a:gd name="connsiteX3832" fmla="*/ 5439383 w 6868353"/>
                <a:gd name="connsiteY3832" fmla="*/ 1186439 h 6857985"/>
                <a:gd name="connsiteX3833" fmla="*/ 5431555 w 6868353"/>
                <a:gd name="connsiteY3833" fmla="*/ 1202295 h 6857985"/>
                <a:gd name="connsiteX3834" fmla="*/ 5396587 w 6868353"/>
                <a:gd name="connsiteY3834" fmla="*/ 1155392 h 6857985"/>
                <a:gd name="connsiteX3835" fmla="*/ 5404671 w 6868353"/>
                <a:gd name="connsiteY3835" fmla="*/ 1150437 h 6857985"/>
                <a:gd name="connsiteX3836" fmla="*/ 5398749 w 6868353"/>
                <a:gd name="connsiteY3836" fmla="*/ 1143173 h 6857985"/>
                <a:gd name="connsiteX3837" fmla="*/ 5978403 w 6868353"/>
                <a:gd name="connsiteY3837" fmla="*/ 1140697 h 6857985"/>
                <a:gd name="connsiteX3838" fmla="*/ 6052501 w 6868353"/>
                <a:gd name="connsiteY3838" fmla="*/ 1209090 h 6857985"/>
                <a:gd name="connsiteX3839" fmla="*/ 5978403 w 6868353"/>
                <a:gd name="connsiteY3839" fmla="*/ 1140697 h 6857985"/>
                <a:gd name="connsiteX3840" fmla="*/ 2316362 w 6868353"/>
                <a:gd name="connsiteY3840" fmla="*/ 1140272 h 6857985"/>
                <a:gd name="connsiteX3841" fmla="*/ 2251721 w 6868353"/>
                <a:gd name="connsiteY3841" fmla="*/ 1177151 h 6857985"/>
                <a:gd name="connsiteX3842" fmla="*/ 2242037 w 6868353"/>
                <a:gd name="connsiteY3842" fmla="*/ 1172579 h 6857985"/>
                <a:gd name="connsiteX3843" fmla="*/ 2262013 w 6868353"/>
                <a:gd name="connsiteY3843" fmla="*/ 1167907 h 6857985"/>
                <a:gd name="connsiteX3844" fmla="*/ 2316362 w 6868353"/>
                <a:gd name="connsiteY3844" fmla="*/ 1140272 h 6857985"/>
                <a:gd name="connsiteX3845" fmla="*/ 2164144 w 6868353"/>
                <a:gd name="connsiteY3845" fmla="*/ 1137724 h 6857985"/>
                <a:gd name="connsiteX3846" fmla="*/ 2131895 w 6868353"/>
                <a:gd name="connsiteY3846" fmla="*/ 1158181 h 6857985"/>
                <a:gd name="connsiteX3847" fmla="*/ 2125849 w 6868353"/>
                <a:gd name="connsiteY3847" fmla="*/ 1158549 h 6857985"/>
                <a:gd name="connsiteX3848" fmla="*/ 2103708 w 6868353"/>
                <a:gd name="connsiteY3848" fmla="*/ 1169181 h 6857985"/>
                <a:gd name="connsiteX3849" fmla="*/ 2164144 w 6868353"/>
                <a:gd name="connsiteY3849" fmla="*/ 1137724 h 6857985"/>
                <a:gd name="connsiteX3850" fmla="*/ 5541623 w 6868353"/>
                <a:gd name="connsiteY3850" fmla="*/ 1136895 h 6857985"/>
                <a:gd name="connsiteX3851" fmla="*/ 5603507 w 6868353"/>
                <a:gd name="connsiteY3851" fmla="*/ 1201048 h 6857985"/>
                <a:gd name="connsiteX3852" fmla="*/ 5546781 w 6868353"/>
                <a:gd name="connsiteY3852" fmla="*/ 1148100 h 6857985"/>
                <a:gd name="connsiteX3853" fmla="*/ 5541623 w 6868353"/>
                <a:gd name="connsiteY3853" fmla="*/ 1136895 h 6857985"/>
                <a:gd name="connsiteX3854" fmla="*/ 952718 w 6868353"/>
                <a:gd name="connsiteY3854" fmla="*/ 1134213 h 6857985"/>
                <a:gd name="connsiteX3855" fmla="*/ 868271 w 6868353"/>
                <a:gd name="connsiteY3855" fmla="*/ 1223389 h 6857985"/>
                <a:gd name="connsiteX3856" fmla="*/ 893357 w 6868353"/>
                <a:gd name="connsiteY3856" fmla="*/ 1198939 h 6857985"/>
                <a:gd name="connsiteX3857" fmla="*/ 911493 w 6868353"/>
                <a:gd name="connsiteY3857" fmla="*/ 1178426 h 6857985"/>
                <a:gd name="connsiteX3858" fmla="*/ 952718 w 6868353"/>
                <a:gd name="connsiteY3858" fmla="*/ 1134213 h 6857985"/>
                <a:gd name="connsiteX3859" fmla="*/ 2424367 w 6868353"/>
                <a:gd name="connsiteY3859" fmla="*/ 1117012 h 6857985"/>
                <a:gd name="connsiteX3860" fmla="*/ 2385053 w 6868353"/>
                <a:gd name="connsiteY3860" fmla="*/ 1142835 h 6857985"/>
                <a:gd name="connsiteX3861" fmla="*/ 2352590 w 6868353"/>
                <a:gd name="connsiteY3861" fmla="*/ 1158393 h 6857985"/>
                <a:gd name="connsiteX3862" fmla="*/ 2324092 w 6868353"/>
                <a:gd name="connsiteY3862" fmla="*/ 1172706 h 6857985"/>
                <a:gd name="connsiteX3863" fmla="*/ 2365091 w 6868353"/>
                <a:gd name="connsiteY3863" fmla="*/ 1146728 h 6857985"/>
                <a:gd name="connsiteX3864" fmla="*/ 2424367 w 6868353"/>
                <a:gd name="connsiteY3864" fmla="*/ 1117012 h 6857985"/>
                <a:gd name="connsiteX3865" fmla="*/ 5899563 w 6868353"/>
                <a:gd name="connsiteY3865" fmla="*/ 1114902 h 6857985"/>
                <a:gd name="connsiteX3866" fmla="*/ 5945671 w 6868353"/>
                <a:gd name="connsiteY3866" fmla="*/ 1161677 h 6857985"/>
                <a:gd name="connsiteX3867" fmla="*/ 5939415 w 6868353"/>
                <a:gd name="connsiteY3867" fmla="*/ 1171814 h 6857985"/>
                <a:gd name="connsiteX3868" fmla="*/ 5957183 w 6868353"/>
                <a:gd name="connsiteY3868" fmla="*/ 1164707 h 6857985"/>
                <a:gd name="connsiteX3869" fmla="*/ 5986755 w 6868353"/>
                <a:gd name="connsiteY3869" fmla="*/ 1226135 h 6857985"/>
                <a:gd name="connsiteX3870" fmla="*/ 5953203 w 6868353"/>
                <a:gd name="connsiteY3870" fmla="*/ 1191832 h 6857985"/>
                <a:gd name="connsiteX3871" fmla="*/ 5933029 w 6868353"/>
                <a:gd name="connsiteY3871" fmla="*/ 1167864 h 6857985"/>
                <a:gd name="connsiteX3872" fmla="*/ 5905211 w 6868353"/>
                <a:gd name="connsiteY3872" fmla="*/ 1139451 h 6857985"/>
                <a:gd name="connsiteX3873" fmla="*/ 5919835 w 6868353"/>
                <a:gd name="connsiteY3873" fmla="*/ 1148795 h 6857985"/>
                <a:gd name="connsiteX3874" fmla="*/ 5899563 w 6868353"/>
                <a:gd name="connsiteY3874" fmla="*/ 1114902 h 6857985"/>
                <a:gd name="connsiteX3875" fmla="*/ 5393685 w 6868353"/>
                <a:gd name="connsiteY3875" fmla="*/ 1108762 h 6857985"/>
                <a:gd name="connsiteX3876" fmla="*/ 5451871 w 6868353"/>
                <a:gd name="connsiteY3876" fmla="*/ 1148738 h 6857985"/>
                <a:gd name="connsiteX3877" fmla="*/ 5458001 w 6868353"/>
                <a:gd name="connsiteY3877" fmla="*/ 1160390 h 6857985"/>
                <a:gd name="connsiteX3878" fmla="*/ 5463479 w 6868353"/>
                <a:gd name="connsiteY3878" fmla="*/ 1160772 h 6857985"/>
                <a:gd name="connsiteX3879" fmla="*/ 5461327 w 6868353"/>
                <a:gd name="connsiteY3879" fmla="*/ 1177222 h 6857985"/>
                <a:gd name="connsiteX3880" fmla="*/ 5406087 w 6868353"/>
                <a:gd name="connsiteY3880" fmla="*/ 1122717 h 6857985"/>
                <a:gd name="connsiteX3881" fmla="*/ 5393685 w 6868353"/>
                <a:gd name="connsiteY3881" fmla="*/ 1108762 h 6857985"/>
                <a:gd name="connsiteX3882" fmla="*/ 1078023 w 6868353"/>
                <a:gd name="connsiteY3882" fmla="*/ 1104610 h 6857985"/>
                <a:gd name="connsiteX3883" fmla="*/ 1059236 w 6868353"/>
                <a:gd name="connsiteY3883" fmla="*/ 1118994 h 6857985"/>
                <a:gd name="connsiteX3884" fmla="*/ 1042021 w 6868353"/>
                <a:gd name="connsiteY3884" fmla="*/ 1129895 h 6857985"/>
                <a:gd name="connsiteX3885" fmla="*/ 1009007 w 6868353"/>
                <a:gd name="connsiteY3885" fmla="*/ 1145453 h 6857985"/>
                <a:gd name="connsiteX3886" fmla="*/ 1078023 w 6868353"/>
                <a:gd name="connsiteY3886" fmla="*/ 1104610 h 6857985"/>
                <a:gd name="connsiteX3887" fmla="*/ 2208790 w 6868353"/>
                <a:gd name="connsiteY3887" fmla="*/ 1102928 h 6857985"/>
                <a:gd name="connsiteX3888" fmla="*/ 2221764 w 6868353"/>
                <a:gd name="connsiteY3888" fmla="*/ 1103733 h 6857985"/>
                <a:gd name="connsiteX3889" fmla="*/ 2182450 w 6868353"/>
                <a:gd name="connsiteY3889" fmla="*/ 1122731 h 6857985"/>
                <a:gd name="connsiteX3890" fmla="*/ 2195305 w 6868353"/>
                <a:gd name="connsiteY3890" fmla="*/ 1108744 h 6857985"/>
                <a:gd name="connsiteX3891" fmla="*/ 2208790 w 6868353"/>
                <a:gd name="connsiteY3891" fmla="*/ 1102928 h 6857985"/>
                <a:gd name="connsiteX3892" fmla="*/ 1696561 w 6868353"/>
                <a:gd name="connsiteY3892" fmla="*/ 1087381 h 6857985"/>
                <a:gd name="connsiteX3893" fmla="*/ 1683057 w 6868353"/>
                <a:gd name="connsiteY3893" fmla="*/ 1092081 h 6857985"/>
                <a:gd name="connsiteX3894" fmla="*/ 1664568 w 6868353"/>
                <a:gd name="connsiteY3894" fmla="*/ 1110485 h 6857985"/>
                <a:gd name="connsiteX3895" fmla="*/ 1631298 w 6868353"/>
                <a:gd name="connsiteY3895" fmla="*/ 1123424 h 6857985"/>
                <a:gd name="connsiteX3896" fmla="*/ 1675157 w 6868353"/>
                <a:gd name="connsiteY3896" fmla="*/ 1105105 h 6857985"/>
                <a:gd name="connsiteX3897" fmla="*/ 1696561 w 6868353"/>
                <a:gd name="connsiteY3897" fmla="*/ 1087381 h 6857985"/>
                <a:gd name="connsiteX3898" fmla="*/ 5542193 w 6868353"/>
                <a:gd name="connsiteY3898" fmla="*/ 1084974 h 6857985"/>
                <a:gd name="connsiteX3899" fmla="*/ 5579907 w 6868353"/>
                <a:gd name="connsiteY3899" fmla="*/ 1118711 h 6857985"/>
                <a:gd name="connsiteX3900" fmla="*/ 5591135 w 6868353"/>
                <a:gd name="connsiteY3900" fmla="*/ 1120212 h 6857985"/>
                <a:gd name="connsiteX3901" fmla="*/ 5620171 w 6868353"/>
                <a:gd name="connsiteY3901" fmla="*/ 1158436 h 6857985"/>
                <a:gd name="connsiteX3902" fmla="*/ 5542193 w 6868353"/>
                <a:gd name="connsiteY3902" fmla="*/ 1084974 h 6857985"/>
                <a:gd name="connsiteX3903" fmla="*/ 5320577 w 6868353"/>
                <a:gd name="connsiteY3903" fmla="*/ 1083997 h 6857985"/>
                <a:gd name="connsiteX3904" fmla="*/ 5347731 w 6868353"/>
                <a:gd name="connsiteY3904" fmla="*/ 1112892 h 6857985"/>
                <a:gd name="connsiteX3905" fmla="*/ 5347007 w 6868353"/>
                <a:gd name="connsiteY3905" fmla="*/ 1101608 h 6857985"/>
                <a:gd name="connsiteX3906" fmla="*/ 5364223 w 6868353"/>
                <a:gd name="connsiteY3906" fmla="*/ 1114024 h 6857985"/>
                <a:gd name="connsiteX3907" fmla="*/ 5375875 w 6868353"/>
                <a:gd name="connsiteY3907" fmla="*/ 1126001 h 6857985"/>
                <a:gd name="connsiteX3908" fmla="*/ 5367239 w 6868353"/>
                <a:gd name="connsiteY3908" fmla="*/ 1119772 h 6857985"/>
                <a:gd name="connsiteX3909" fmla="*/ 5374997 w 6868353"/>
                <a:gd name="connsiteY3909" fmla="*/ 1164905 h 6857985"/>
                <a:gd name="connsiteX3910" fmla="*/ 5333543 w 6868353"/>
                <a:gd name="connsiteY3910" fmla="*/ 1106408 h 6857985"/>
                <a:gd name="connsiteX3911" fmla="*/ 5310299 w 6868353"/>
                <a:gd name="connsiteY3911" fmla="*/ 1094657 h 6857985"/>
                <a:gd name="connsiteX3912" fmla="*/ 5320577 w 6868353"/>
                <a:gd name="connsiteY3912" fmla="*/ 1083997 h 6857985"/>
                <a:gd name="connsiteX3913" fmla="*/ 1143189 w 6868353"/>
                <a:gd name="connsiteY3913" fmla="*/ 1083587 h 6857985"/>
                <a:gd name="connsiteX3914" fmla="*/ 1081605 w 6868353"/>
                <a:gd name="connsiteY3914" fmla="*/ 1113473 h 6857985"/>
                <a:gd name="connsiteX3915" fmla="*/ 1143189 w 6868353"/>
                <a:gd name="connsiteY3915" fmla="*/ 1083587 h 6857985"/>
                <a:gd name="connsiteX3916" fmla="*/ 2033388 w 6868353"/>
                <a:gd name="connsiteY3916" fmla="*/ 1080079 h 6857985"/>
                <a:gd name="connsiteX3917" fmla="*/ 2015098 w 6868353"/>
                <a:gd name="connsiteY3917" fmla="*/ 1087409 h 6857985"/>
                <a:gd name="connsiteX3918" fmla="*/ 2012918 w 6868353"/>
                <a:gd name="connsiteY3918" fmla="*/ 1095677 h 6857985"/>
                <a:gd name="connsiteX3919" fmla="*/ 1988412 w 6868353"/>
                <a:gd name="connsiteY3919" fmla="*/ 1109098 h 6857985"/>
                <a:gd name="connsiteX3920" fmla="*/ 2004820 w 6868353"/>
                <a:gd name="connsiteY3920" fmla="*/ 1091061 h 6857985"/>
                <a:gd name="connsiteX3921" fmla="*/ 1996510 w 6868353"/>
                <a:gd name="connsiteY3921" fmla="*/ 1089193 h 6857985"/>
                <a:gd name="connsiteX3922" fmla="*/ 1955582 w 6868353"/>
                <a:gd name="connsiteY3922" fmla="*/ 1117875 h 6857985"/>
                <a:gd name="connsiteX3923" fmla="*/ 1974368 w 6868353"/>
                <a:gd name="connsiteY3923" fmla="*/ 1143825 h 6857985"/>
                <a:gd name="connsiteX3924" fmla="*/ 1994486 w 6868353"/>
                <a:gd name="connsiteY3924" fmla="*/ 1122589 h 6857985"/>
                <a:gd name="connsiteX3925" fmla="*/ 2023041 w 6868353"/>
                <a:gd name="connsiteY3925" fmla="*/ 1110004 h 6857985"/>
                <a:gd name="connsiteX3926" fmla="*/ 1976110 w 6868353"/>
                <a:gd name="connsiteY3926" fmla="*/ 1124798 h 6857985"/>
                <a:gd name="connsiteX3927" fmla="*/ 1986303 w 6868353"/>
                <a:gd name="connsiteY3927" fmla="*/ 1114095 h 6857985"/>
                <a:gd name="connsiteX3928" fmla="*/ 2011602 w 6868353"/>
                <a:gd name="connsiteY3928" fmla="*/ 1101991 h 6857985"/>
                <a:gd name="connsiteX3929" fmla="*/ 2037863 w 6868353"/>
                <a:gd name="connsiteY3929" fmla="*/ 1090254 h 6857985"/>
                <a:gd name="connsiteX3930" fmla="*/ 2033388 w 6868353"/>
                <a:gd name="connsiteY3930" fmla="*/ 1080079 h 6857985"/>
                <a:gd name="connsiteX3931" fmla="*/ 2079315 w 6868353"/>
                <a:gd name="connsiteY3931" fmla="*/ 1077782 h 6857985"/>
                <a:gd name="connsiteX3932" fmla="*/ 2060784 w 6868353"/>
                <a:gd name="connsiteY3932" fmla="*/ 1079183 h 6857985"/>
                <a:gd name="connsiteX3933" fmla="*/ 2018992 w 6868353"/>
                <a:gd name="connsiteY3933" fmla="*/ 1105657 h 6857985"/>
                <a:gd name="connsiteX3934" fmla="*/ 2079315 w 6868353"/>
                <a:gd name="connsiteY3934" fmla="*/ 1077782 h 6857985"/>
                <a:gd name="connsiteX3935" fmla="*/ 5150215 w 6868353"/>
                <a:gd name="connsiteY3935" fmla="*/ 1074711 h 6857985"/>
                <a:gd name="connsiteX3936" fmla="*/ 5184795 w 6868353"/>
                <a:gd name="connsiteY3936" fmla="*/ 1103166 h 6857985"/>
                <a:gd name="connsiteX3937" fmla="*/ 5169691 w 6868353"/>
                <a:gd name="connsiteY3937" fmla="*/ 1086560 h 6857985"/>
                <a:gd name="connsiteX3938" fmla="*/ 5202055 w 6868353"/>
                <a:gd name="connsiteY3938" fmla="*/ 1114378 h 6857985"/>
                <a:gd name="connsiteX3939" fmla="*/ 5209755 w 6868353"/>
                <a:gd name="connsiteY3939" fmla="*/ 1108956 h 6857985"/>
                <a:gd name="connsiteX3940" fmla="*/ 5231063 w 6868353"/>
                <a:gd name="connsiteY3940" fmla="*/ 1136732 h 6857985"/>
                <a:gd name="connsiteX3941" fmla="*/ 5276831 w 6868353"/>
                <a:gd name="connsiteY3941" fmla="*/ 1166760 h 6857985"/>
                <a:gd name="connsiteX3942" fmla="*/ 5301523 w 6868353"/>
                <a:gd name="connsiteY3942" fmla="*/ 1185192 h 6857985"/>
                <a:gd name="connsiteX3943" fmla="*/ 5322035 w 6868353"/>
                <a:gd name="connsiteY3943" fmla="*/ 1205664 h 6857985"/>
                <a:gd name="connsiteX3944" fmla="*/ 5356537 w 6868353"/>
                <a:gd name="connsiteY3944" fmla="*/ 1221435 h 6857985"/>
                <a:gd name="connsiteX3945" fmla="*/ 5379187 w 6868353"/>
                <a:gd name="connsiteY3945" fmla="*/ 1243945 h 6857985"/>
                <a:gd name="connsiteX3946" fmla="*/ 5405111 w 6868353"/>
                <a:gd name="connsiteY3946" fmla="*/ 1277327 h 6857985"/>
                <a:gd name="connsiteX3947" fmla="*/ 5373893 w 6868353"/>
                <a:gd name="connsiteY3947" fmla="*/ 1248531 h 6857985"/>
                <a:gd name="connsiteX3948" fmla="*/ 5339619 w 6868353"/>
                <a:gd name="connsiteY3948" fmla="*/ 1220684 h 6857985"/>
                <a:gd name="connsiteX3949" fmla="*/ 5304043 w 6868353"/>
                <a:gd name="connsiteY3949" fmla="*/ 1193446 h 6857985"/>
                <a:gd name="connsiteX3950" fmla="*/ 5286175 w 6868353"/>
                <a:gd name="connsiteY3950" fmla="*/ 1180096 h 6857985"/>
                <a:gd name="connsiteX3951" fmla="*/ 5267983 w 6868353"/>
                <a:gd name="connsiteY3951" fmla="*/ 1167595 h 6857985"/>
                <a:gd name="connsiteX3952" fmla="*/ 5199803 w 6868353"/>
                <a:gd name="connsiteY3952" fmla="*/ 1119942 h 6857985"/>
                <a:gd name="connsiteX3953" fmla="*/ 5170909 w 6868353"/>
                <a:gd name="connsiteY3953" fmla="*/ 1097248 h 6857985"/>
                <a:gd name="connsiteX3954" fmla="*/ 5146445 w 6868353"/>
                <a:gd name="connsiteY3954" fmla="*/ 1076282 h 6857985"/>
                <a:gd name="connsiteX3955" fmla="*/ 5150215 w 6868353"/>
                <a:gd name="connsiteY3955" fmla="*/ 1074711 h 6857985"/>
                <a:gd name="connsiteX3956" fmla="*/ 1500840 w 6868353"/>
                <a:gd name="connsiteY3956" fmla="*/ 1073903 h 6857985"/>
                <a:gd name="connsiteX3957" fmla="*/ 1477240 w 6868353"/>
                <a:gd name="connsiteY3957" fmla="*/ 1082114 h 6857985"/>
                <a:gd name="connsiteX3958" fmla="*/ 1464556 w 6868353"/>
                <a:gd name="connsiteY3958" fmla="*/ 1088740 h 6857985"/>
                <a:gd name="connsiteX3959" fmla="*/ 1451673 w 6868353"/>
                <a:gd name="connsiteY3959" fmla="*/ 1097545 h 6857985"/>
                <a:gd name="connsiteX3960" fmla="*/ 1450002 w 6868353"/>
                <a:gd name="connsiteY3960" fmla="*/ 1103081 h 6857985"/>
                <a:gd name="connsiteX3961" fmla="*/ 1429035 w 6868353"/>
                <a:gd name="connsiteY3961" fmla="*/ 1114633 h 6857985"/>
                <a:gd name="connsiteX3962" fmla="*/ 1467557 w 6868353"/>
                <a:gd name="connsiteY3962" fmla="*/ 1102642 h 6857985"/>
                <a:gd name="connsiteX3963" fmla="*/ 1500840 w 6868353"/>
                <a:gd name="connsiteY3963" fmla="*/ 1073903 h 6857985"/>
                <a:gd name="connsiteX3964" fmla="*/ 1524984 w 6868353"/>
                <a:gd name="connsiteY3964" fmla="*/ 1073445 h 6857985"/>
                <a:gd name="connsiteX3965" fmla="*/ 1490690 w 6868353"/>
                <a:gd name="connsiteY3965" fmla="*/ 1086347 h 6857985"/>
                <a:gd name="connsiteX3966" fmla="*/ 1404770 w 6868353"/>
                <a:gd name="connsiteY3966" fmla="*/ 1137256 h 6857985"/>
                <a:gd name="connsiteX3967" fmla="*/ 1361308 w 6868353"/>
                <a:gd name="connsiteY3967" fmla="*/ 1185985 h 6857985"/>
                <a:gd name="connsiteX3968" fmla="*/ 1330813 w 6868353"/>
                <a:gd name="connsiteY3968" fmla="*/ 1191450 h 6857985"/>
                <a:gd name="connsiteX3969" fmla="*/ 1351936 w 6868353"/>
                <a:gd name="connsiteY3969" fmla="*/ 1170525 h 6857985"/>
                <a:gd name="connsiteX3970" fmla="*/ 1370000 w 6868353"/>
                <a:gd name="connsiteY3970" fmla="*/ 1148553 h 6857985"/>
                <a:gd name="connsiteX3971" fmla="*/ 1439002 w 6868353"/>
                <a:gd name="connsiteY3971" fmla="*/ 1081477 h 6857985"/>
                <a:gd name="connsiteX3972" fmla="*/ 1366022 w 6868353"/>
                <a:gd name="connsiteY3972" fmla="*/ 1109735 h 6857985"/>
                <a:gd name="connsiteX3973" fmla="*/ 1341431 w 6868353"/>
                <a:gd name="connsiteY3973" fmla="*/ 1132740 h 6857985"/>
                <a:gd name="connsiteX3974" fmla="*/ 1372336 w 6868353"/>
                <a:gd name="connsiteY3974" fmla="*/ 1127700 h 6857985"/>
                <a:gd name="connsiteX3975" fmla="*/ 1341927 w 6868353"/>
                <a:gd name="connsiteY3975" fmla="*/ 1151116 h 6857985"/>
                <a:gd name="connsiteX3976" fmla="*/ 1326764 w 6868353"/>
                <a:gd name="connsiteY3976" fmla="*/ 1162668 h 6857985"/>
                <a:gd name="connsiteX3977" fmla="*/ 1312593 w 6868353"/>
                <a:gd name="connsiteY3977" fmla="*/ 1172649 h 6857985"/>
                <a:gd name="connsiteX3978" fmla="*/ 1322333 w 6868353"/>
                <a:gd name="connsiteY3978" fmla="*/ 1162781 h 6857985"/>
                <a:gd name="connsiteX3979" fmla="*/ 1332201 w 6868353"/>
                <a:gd name="connsiteY3979" fmla="*/ 1154103 h 6857985"/>
                <a:gd name="connsiteX3980" fmla="*/ 1351214 w 6868353"/>
                <a:gd name="connsiteY3980" fmla="*/ 1139535 h 6857985"/>
                <a:gd name="connsiteX3981" fmla="*/ 1321965 w 6868353"/>
                <a:gd name="connsiteY3981" fmla="*/ 1153565 h 6857985"/>
                <a:gd name="connsiteX3982" fmla="*/ 1299087 w 6868353"/>
                <a:gd name="connsiteY3982" fmla="*/ 1172309 h 6857985"/>
                <a:gd name="connsiteX3983" fmla="*/ 1249296 w 6868353"/>
                <a:gd name="connsiteY3983" fmla="*/ 1216706 h 6857985"/>
                <a:gd name="connsiteX3984" fmla="*/ 1315977 w 6868353"/>
                <a:gd name="connsiteY3984" fmla="*/ 1181639 h 6857985"/>
                <a:gd name="connsiteX3985" fmla="*/ 1332286 w 6868353"/>
                <a:gd name="connsiteY3985" fmla="*/ 1162739 h 6857985"/>
                <a:gd name="connsiteX3986" fmla="*/ 1338373 w 6868353"/>
                <a:gd name="connsiteY3986" fmla="*/ 1163574 h 6857985"/>
                <a:gd name="connsiteX3987" fmla="*/ 1409725 w 6868353"/>
                <a:gd name="connsiteY3987" fmla="*/ 1100773 h 6857985"/>
                <a:gd name="connsiteX3988" fmla="*/ 1354583 w 6868353"/>
                <a:gd name="connsiteY3988" fmla="*/ 1148355 h 6857985"/>
                <a:gd name="connsiteX3989" fmla="*/ 1343710 w 6868353"/>
                <a:gd name="connsiteY3989" fmla="*/ 1164126 h 6857985"/>
                <a:gd name="connsiteX3990" fmla="*/ 1334622 w 6868353"/>
                <a:gd name="connsiteY3990" fmla="*/ 1173796 h 6857985"/>
                <a:gd name="connsiteX3991" fmla="*/ 1325249 w 6868353"/>
                <a:gd name="connsiteY3991" fmla="*/ 1184173 h 6857985"/>
                <a:gd name="connsiteX3992" fmla="*/ 1307468 w 6868353"/>
                <a:gd name="connsiteY3992" fmla="*/ 1215318 h 6857985"/>
                <a:gd name="connsiteX3993" fmla="*/ 1330233 w 6868353"/>
                <a:gd name="connsiteY3993" fmla="*/ 1206739 h 6857985"/>
                <a:gd name="connsiteX3994" fmla="*/ 1345905 w 6868353"/>
                <a:gd name="connsiteY3994" fmla="*/ 1202251 h 6857985"/>
                <a:gd name="connsiteX3995" fmla="*/ 1355277 w 6868353"/>
                <a:gd name="connsiteY3995" fmla="*/ 1197112 h 6857985"/>
                <a:gd name="connsiteX3996" fmla="*/ 1366220 w 6868353"/>
                <a:gd name="connsiteY3996" fmla="*/ 1189340 h 6857985"/>
                <a:gd name="connsiteX3997" fmla="*/ 1445033 w 6868353"/>
                <a:gd name="connsiteY3997" fmla="*/ 1119574 h 6857985"/>
                <a:gd name="connsiteX3998" fmla="*/ 1485197 w 6868353"/>
                <a:gd name="connsiteY3998" fmla="*/ 1102514 h 6857985"/>
                <a:gd name="connsiteX3999" fmla="*/ 1514969 w 6868353"/>
                <a:gd name="connsiteY3999" fmla="*/ 1084776 h 6857985"/>
                <a:gd name="connsiteX4000" fmla="*/ 1524984 w 6868353"/>
                <a:gd name="connsiteY4000" fmla="*/ 1073445 h 6857985"/>
                <a:gd name="connsiteX4001" fmla="*/ 5773371 w 6868353"/>
                <a:gd name="connsiteY4001" fmla="*/ 1073174 h 6857985"/>
                <a:gd name="connsiteX4002" fmla="*/ 5814817 w 6868353"/>
                <a:gd name="connsiteY4002" fmla="*/ 1113600 h 6857985"/>
                <a:gd name="connsiteX4003" fmla="*/ 5816559 w 6868353"/>
                <a:gd name="connsiteY4003" fmla="*/ 1115907 h 6857985"/>
                <a:gd name="connsiteX4004" fmla="*/ 5820593 w 6868353"/>
                <a:gd name="connsiteY4004" fmla="*/ 1121698 h 6857985"/>
                <a:gd name="connsiteX4005" fmla="*/ 5830333 w 6868353"/>
                <a:gd name="connsiteY4005" fmla="*/ 1137157 h 6857985"/>
                <a:gd name="connsiteX4006" fmla="*/ 5820479 w 6868353"/>
                <a:gd name="connsiteY4006" fmla="*/ 1138021 h 6857985"/>
                <a:gd name="connsiteX4007" fmla="*/ 5780075 w 6868353"/>
                <a:gd name="connsiteY4007" fmla="*/ 1082921 h 6857985"/>
                <a:gd name="connsiteX4008" fmla="*/ 5773371 w 6868353"/>
                <a:gd name="connsiteY4008" fmla="*/ 1073174 h 6857985"/>
                <a:gd name="connsiteX4009" fmla="*/ 1625579 w 6868353"/>
                <a:gd name="connsiteY4009" fmla="*/ 1071015 h 6857985"/>
                <a:gd name="connsiteX4010" fmla="*/ 1612866 w 6868353"/>
                <a:gd name="connsiteY4010" fmla="*/ 1074186 h 6857985"/>
                <a:gd name="connsiteX4011" fmla="*/ 1590016 w 6868353"/>
                <a:gd name="connsiteY4011" fmla="*/ 1089745 h 6857985"/>
                <a:gd name="connsiteX4012" fmla="*/ 1582810 w 6868353"/>
                <a:gd name="connsiteY4012" fmla="*/ 1111179 h 6857985"/>
                <a:gd name="connsiteX4013" fmla="*/ 1519231 w 6868353"/>
                <a:gd name="connsiteY4013" fmla="*/ 1161762 h 6857985"/>
                <a:gd name="connsiteX4014" fmla="*/ 1577516 w 6868353"/>
                <a:gd name="connsiteY4014" fmla="*/ 1127134 h 6857985"/>
                <a:gd name="connsiteX4015" fmla="*/ 1566445 w 6868353"/>
                <a:gd name="connsiteY4015" fmla="*/ 1125095 h 6857985"/>
                <a:gd name="connsiteX4016" fmla="*/ 1631058 w 6868353"/>
                <a:gd name="connsiteY4016" fmla="*/ 1089278 h 6857985"/>
                <a:gd name="connsiteX4017" fmla="*/ 1611011 w 6868353"/>
                <a:gd name="connsiteY4017" fmla="*/ 1079594 h 6857985"/>
                <a:gd name="connsiteX4018" fmla="*/ 1625579 w 6868353"/>
                <a:gd name="connsiteY4018" fmla="*/ 1071015 h 6857985"/>
                <a:gd name="connsiteX4019" fmla="*/ 5718591 w 6868353"/>
                <a:gd name="connsiteY4019" fmla="*/ 1065805 h 6857985"/>
                <a:gd name="connsiteX4020" fmla="*/ 5737747 w 6868353"/>
                <a:gd name="connsiteY4020" fmla="*/ 1078688 h 6857985"/>
                <a:gd name="connsiteX4021" fmla="*/ 5751435 w 6868353"/>
                <a:gd name="connsiteY4021" fmla="*/ 1090325 h 6857985"/>
                <a:gd name="connsiteX4022" fmla="*/ 5768595 w 6868353"/>
                <a:gd name="connsiteY4022" fmla="*/ 1103859 h 6857985"/>
                <a:gd name="connsiteX4023" fmla="*/ 5759987 w 6868353"/>
                <a:gd name="connsiteY4023" fmla="*/ 1107894 h 6857985"/>
                <a:gd name="connsiteX4024" fmla="*/ 5791487 w 6868353"/>
                <a:gd name="connsiteY4024" fmla="*/ 1143471 h 6857985"/>
                <a:gd name="connsiteX4025" fmla="*/ 5783035 w 6868353"/>
                <a:gd name="connsiteY4025" fmla="*/ 1112693 h 6857985"/>
                <a:gd name="connsiteX4026" fmla="*/ 5833193 w 6868353"/>
                <a:gd name="connsiteY4026" fmla="*/ 1169180 h 6857985"/>
                <a:gd name="connsiteX4027" fmla="*/ 5879275 w 6868353"/>
                <a:gd name="connsiteY4027" fmla="*/ 1227111 h 6857985"/>
                <a:gd name="connsiteX4028" fmla="*/ 5858563 w 6868353"/>
                <a:gd name="connsiteY4028" fmla="*/ 1204219 h 6857985"/>
                <a:gd name="connsiteX4029" fmla="*/ 5840271 w 6868353"/>
                <a:gd name="connsiteY4029" fmla="*/ 1182941 h 6857985"/>
                <a:gd name="connsiteX4030" fmla="*/ 5848583 w 6868353"/>
                <a:gd name="connsiteY4030" fmla="*/ 1202025 h 6857985"/>
                <a:gd name="connsiteX4031" fmla="*/ 5814547 w 6868353"/>
                <a:gd name="connsiteY4031" fmla="*/ 1160063 h 6857985"/>
                <a:gd name="connsiteX4032" fmla="*/ 5819899 w 6868353"/>
                <a:gd name="connsiteY4032" fmla="*/ 1184244 h 6857985"/>
                <a:gd name="connsiteX4033" fmla="*/ 5770435 w 6868353"/>
                <a:gd name="connsiteY4033" fmla="*/ 1124628 h 6857985"/>
                <a:gd name="connsiteX4034" fmla="*/ 5745277 w 6868353"/>
                <a:gd name="connsiteY4034" fmla="*/ 1094714 h 6857985"/>
                <a:gd name="connsiteX4035" fmla="*/ 5718591 w 6868353"/>
                <a:gd name="connsiteY4035" fmla="*/ 1065805 h 6857985"/>
                <a:gd name="connsiteX4036" fmla="*/ 2193945 w 6868353"/>
                <a:gd name="connsiteY4036" fmla="*/ 1062578 h 6857985"/>
                <a:gd name="connsiteX4037" fmla="*/ 2154050 w 6868353"/>
                <a:gd name="connsiteY4037" fmla="*/ 1087197 h 6857985"/>
                <a:gd name="connsiteX4038" fmla="*/ 2108733 w 6868353"/>
                <a:gd name="connsiteY4038" fmla="*/ 1117734 h 6857985"/>
                <a:gd name="connsiteX4039" fmla="*/ 2051807 w 6868353"/>
                <a:gd name="connsiteY4039" fmla="*/ 1142000 h 6857985"/>
                <a:gd name="connsiteX4040" fmla="*/ 2041473 w 6868353"/>
                <a:gd name="connsiteY4040" fmla="*/ 1149446 h 6857985"/>
                <a:gd name="connsiteX4041" fmla="*/ 2033049 w 6868353"/>
                <a:gd name="connsiteY4041" fmla="*/ 1157247 h 6857985"/>
                <a:gd name="connsiteX4042" fmla="*/ 2021185 w 6868353"/>
                <a:gd name="connsiteY4042" fmla="*/ 1171347 h 6857985"/>
                <a:gd name="connsiteX4043" fmla="*/ 1983131 w 6868353"/>
                <a:gd name="connsiteY4043" fmla="*/ 1180337 h 6857985"/>
                <a:gd name="connsiteX4044" fmla="*/ 2026707 w 6868353"/>
                <a:gd name="connsiteY4044" fmla="*/ 1148880 h 6857985"/>
                <a:gd name="connsiteX4045" fmla="*/ 2036220 w 6868353"/>
                <a:gd name="connsiteY4045" fmla="*/ 1142283 h 6857985"/>
                <a:gd name="connsiteX4046" fmla="*/ 2045918 w 6868353"/>
                <a:gd name="connsiteY4046" fmla="*/ 1135855 h 6857985"/>
                <a:gd name="connsiteX4047" fmla="*/ 2065993 w 6868353"/>
                <a:gd name="connsiteY4047" fmla="*/ 1120693 h 6857985"/>
                <a:gd name="connsiteX4048" fmla="*/ 2123329 w 6868353"/>
                <a:gd name="connsiteY4048" fmla="*/ 1098141 h 6857985"/>
                <a:gd name="connsiteX4049" fmla="*/ 2107317 w 6868353"/>
                <a:gd name="connsiteY4049" fmla="*/ 1094531 h 6857985"/>
                <a:gd name="connsiteX4050" fmla="*/ 2148642 w 6868353"/>
                <a:gd name="connsiteY4050" fmla="*/ 1068382 h 6857985"/>
                <a:gd name="connsiteX4051" fmla="*/ 2154857 w 6868353"/>
                <a:gd name="connsiteY4051" fmla="*/ 1076919 h 6857985"/>
                <a:gd name="connsiteX4052" fmla="*/ 2193945 w 6868353"/>
                <a:gd name="connsiteY4052" fmla="*/ 1062578 h 6857985"/>
                <a:gd name="connsiteX4053" fmla="*/ 2225730 w 6868353"/>
                <a:gd name="connsiteY4053" fmla="*/ 1059187 h 6857985"/>
                <a:gd name="connsiteX4054" fmla="*/ 2248677 w 6868353"/>
                <a:gd name="connsiteY4054" fmla="*/ 1061629 h 6857985"/>
                <a:gd name="connsiteX4055" fmla="*/ 2240310 w 6868353"/>
                <a:gd name="connsiteY4055" fmla="*/ 1066400 h 6857985"/>
                <a:gd name="connsiteX4056" fmla="*/ 2202142 w 6868353"/>
                <a:gd name="connsiteY4056" fmla="*/ 1094785 h 6857985"/>
                <a:gd name="connsiteX4057" fmla="*/ 2221226 w 6868353"/>
                <a:gd name="connsiteY4057" fmla="*/ 1080613 h 6857985"/>
                <a:gd name="connsiteX4058" fmla="*/ 2136637 w 6868353"/>
                <a:gd name="connsiteY4058" fmla="*/ 1120706 h 6857985"/>
                <a:gd name="connsiteX4059" fmla="*/ 2097946 w 6868353"/>
                <a:gd name="connsiteY4059" fmla="*/ 1139875 h 6857985"/>
                <a:gd name="connsiteX4060" fmla="*/ 2067989 w 6868353"/>
                <a:gd name="connsiteY4060" fmla="*/ 1159922 h 6857985"/>
                <a:gd name="connsiteX4061" fmla="*/ 2051709 w 6868353"/>
                <a:gd name="connsiteY4061" fmla="*/ 1169761 h 6857985"/>
                <a:gd name="connsiteX4062" fmla="*/ 2035456 w 6868353"/>
                <a:gd name="connsiteY4062" fmla="*/ 1179119 h 6857985"/>
                <a:gd name="connsiteX4063" fmla="*/ 2052657 w 6868353"/>
                <a:gd name="connsiteY4063" fmla="*/ 1162484 h 6857985"/>
                <a:gd name="connsiteX4064" fmla="*/ 2080731 w 6868353"/>
                <a:gd name="connsiteY4064" fmla="*/ 1144717 h 6857985"/>
                <a:gd name="connsiteX4065" fmla="*/ 2128921 w 6868353"/>
                <a:gd name="connsiteY4065" fmla="*/ 1111830 h 6857985"/>
                <a:gd name="connsiteX4066" fmla="*/ 2147000 w 6868353"/>
                <a:gd name="connsiteY4066" fmla="*/ 1110711 h 6857985"/>
                <a:gd name="connsiteX4067" fmla="*/ 2156202 w 6868353"/>
                <a:gd name="connsiteY4067" fmla="*/ 1099641 h 6857985"/>
                <a:gd name="connsiteX4068" fmla="*/ 2178358 w 6868353"/>
                <a:gd name="connsiteY4068" fmla="*/ 1086517 h 6857985"/>
                <a:gd name="connsiteX4069" fmla="*/ 2203855 w 6868353"/>
                <a:gd name="connsiteY4069" fmla="*/ 1067008 h 6857985"/>
                <a:gd name="connsiteX4070" fmla="*/ 2225730 w 6868353"/>
                <a:gd name="connsiteY4070" fmla="*/ 1059187 h 6857985"/>
                <a:gd name="connsiteX4071" fmla="*/ 1428254 w 6868353"/>
                <a:gd name="connsiteY4071" fmla="*/ 1059173 h 6857985"/>
                <a:gd name="connsiteX4072" fmla="*/ 1415261 w 6868353"/>
                <a:gd name="connsiteY4072" fmla="*/ 1063837 h 6857985"/>
                <a:gd name="connsiteX4073" fmla="*/ 1403538 w 6868353"/>
                <a:gd name="connsiteY4073" fmla="*/ 1082680 h 6857985"/>
                <a:gd name="connsiteX4074" fmla="*/ 1380632 w 6868353"/>
                <a:gd name="connsiteY4074" fmla="*/ 1100037 h 6857985"/>
                <a:gd name="connsiteX4075" fmla="*/ 1431244 w 6868353"/>
                <a:gd name="connsiteY4075" fmla="*/ 1068849 h 6857985"/>
                <a:gd name="connsiteX4076" fmla="*/ 1428254 w 6868353"/>
                <a:gd name="connsiteY4076" fmla="*/ 1059173 h 6857985"/>
                <a:gd name="connsiteX4077" fmla="*/ 2302856 w 6868353"/>
                <a:gd name="connsiteY4077" fmla="*/ 1056829 h 6857985"/>
                <a:gd name="connsiteX4078" fmla="*/ 2292804 w 6868353"/>
                <a:gd name="connsiteY4078" fmla="*/ 1062974 h 6857985"/>
                <a:gd name="connsiteX4079" fmla="*/ 2292026 w 6868353"/>
                <a:gd name="connsiteY4079" fmla="*/ 1070477 h 6857985"/>
                <a:gd name="connsiteX4080" fmla="*/ 2257341 w 6868353"/>
                <a:gd name="connsiteY4080" fmla="*/ 1080146 h 6857985"/>
                <a:gd name="connsiteX4081" fmla="*/ 2254991 w 6868353"/>
                <a:gd name="connsiteY4081" fmla="*/ 1084861 h 6857985"/>
                <a:gd name="connsiteX4082" fmla="*/ 2290709 w 6868353"/>
                <a:gd name="connsiteY4082" fmla="*/ 1061190 h 6857985"/>
                <a:gd name="connsiteX4083" fmla="*/ 2302856 w 6868353"/>
                <a:gd name="connsiteY4083" fmla="*/ 1056829 h 6857985"/>
                <a:gd name="connsiteX4084" fmla="*/ 1317463 w 6868353"/>
                <a:gd name="connsiteY4084" fmla="*/ 1055470 h 6857985"/>
                <a:gd name="connsiteX4085" fmla="*/ 1267573 w 6868353"/>
                <a:gd name="connsiteY4085" fmla="*/ 1092236 h 6857985"/>
                <a:gd name="connsiteX4086" fmla="*/ 1257380 w 6868353"/>
                <a:gd name="connsiteY4086" fmla="*/ 1103916 h 6857985"/>
                <a:gd name="connsiteX4087" fmla="*/ 1275714 w 6868353"/>
                <a:gd name="connsiteY4087" fmla="*/ 1094558 h 6857985"/>
                <a:gd name="connsiteX4088" fmla="*/ 1285723 w 6868353"/>
                <a:gd name="connsiteY4088" fmla="*/ 1081137 h 6857985"/>
                <a:gd name="connsiteX4089" fmla="*/ 1341870 w 6868353"/>
                <a:gd name="connsiteY4089" fmla="*/ 1072515 h 6857985"/>
                <a:gd name="connsiteX4090" fmla="*/ 1317463 w 6868353"/>
                <a:gd name="connsiteY4090" fmla="*/ 1055470 h 6857985"/>
                <a:gd name="connsiteX4091" fmla="*/ 2135533 w 6868353"/>
                <a:gd name="connsiteY4091" fmla="*/ 1045716 h 6857985"/>
                <a:gd name="connsiteX4092" fmla="*/ 2088178 w 6868353"/>
                <a:gd name="connsiteY4092" fmla="*/ 1058401 h 6857985"/>
                <a:gd name="connsiteX4093" fmla="*/ 2103835 w 6868353"/>
                <a:gd name="connsiteY4093" fmla="*/ 1076055 h 6857985"/>
                <a:gd name="connsiteX4094" fmla="*/ 2124363 w 6868353"/>
                <a:gd name="connsiteY4094" fmla="*/ 1069967 h 6857985"/>
                <a:gd name="connsiteX4095" fmla="*/ 2133296 w 6868353"/>
                <a:gd name="connsiteY4095" fmla="*/ 1050544 h 6857985"/>
                <a:gd name="connsiteX4096" fmla="*/ 2135533 w 6868353"/>
                <a:gd name="connsiteY4096" fmla="*/ 1045716 h 6857985"/>
                <a:gd name="connsiteX4097" fmla="*/ 1161224 w 6868353"/>
                <a:gd name="connsiteY4097" fmla="*/ 1040266 h 6857985"/>
                <a:gd name="connsiteX4098" fmla="*/ 1142990 w 6868353"/>
                <a:gd name="connsiteY4098" fmla="*/ 1062988 h 6857985"/>
                <a:gd name="connsiteX4099" fmla="*/ 1102925 w 6868353"/>
                <a:gd name="connsiteY4099" fmla="*/ 1079000 h 6857985"/>
                <a:gd name="connsiteX4100" fmla="*/ 1161224 w 6868353"/>
                <a:gd name="connsiteY4100" fmla="*/ 1040266 h 6857985"/>
                <a:gd name="connsiteX4101" fmla="*/ 2094777 w 6868353"/>
                <a:gd name="connsiteY4101" fmla="*/ 1038468 h 6857985"/>
                <a:gd name="connsiteX4102" fmla="*/ 2063955 w 6868353"/>
                <a:gd name="connsiteY4102" fmla="*/ 1046183 h 6857985"/>
                <a:gd name="connsiteX4103" fmla="*/ 2107177 w 6868353"/>
                <a:gd name="connsiteY4103" fmla="*/ 1042984 h 6857985"/>
                <a:gd name="connsiteX4104" fmla="*/ 2094777 w 6868353"/>
                <a:gd name="connsiteY4104" fmla="*/ 1038468 h 6857985"/>
                <a:gd name="connsiteX4105" fmla="*/ 5837467 w 6868353"/>
                <a:gd name="connsiteY4105" fmla="*/ 1036443 h 6857985"/>
                <a:gd name="connsiteX4106" fmla="*/ 5922483 w 6868353"/>
                <a:gd name="connsiteY4106" fmla="*/ 1110768 h 6857985"/>
                <a:gd name="connsiteX4107" fmla="*/ 5942683 w 6868353"/>
                <a:gd name="connsiteY4107" fmla="*/ 1130829 h 6857985"/>
                <a:gd name="connsiteX4108" fmla="*/ 5962347 w 6868353"/>
                <a:gd name="connsiteY4108" fmla="*/ 1152645 h 6857985"/>
                <a:gd name="connsiteX4109" fmla="*/ 6002655 w 6868353"/>
                <a:gd name="connsiteY4109" fmla="*/ 1200963 h 6857985"/>
                <a:gd name="connsiteX4110" fmla="*/ 5962603 w 6868353"/>
                <a:gd name="connsiteY4110" fmla="*/ 1160502 h 6857985"/>
                <a:gd name="connsiteX4111" fmla="*/ 5924521 w 6868353"/>
                <a:gd name="connsiteY4111" fmla="*/ 1120636 h 6857985"/>
                <a:gd name="connsiteX4112" fmla="*/ 5864169 w 6868353"/>
                <a:gd name="connsiteY4112" fmla="*/ 1071737 h 6857985"/>
                <a:gd name="connsiteX4113" fmla="*/ 5837467 w 6868353"/>
                <a:gd name="connsiteY4113" fmla="*/ 1036443 h 6857985"/>
                <a:gd name="connsiteX4114" fmla="*/ 5411623 w 6868353"/>
                <a:gd name="connsiteY4114" fmla="*/ 1033258 h 6857985"/>
                <a:gd name="connsiteX4115" fmla="*/ 5448431 w 6868353"/>
                <a:gd name="connsiteY4115" fmla="*/ 1081463 h 6857985"/>
                <a:gd name="connsiteX4116" fmla="*/ 5406907 w 6868353"/>
                <a:gd name="connsiteY4116" fmla="*/ 1044244 h 6857985"/>
                <a:gd name="connsiteX4117" fmla="*/ 5411623 w 6868353"/>
                <a:gd name="connsiteY4117" fmla="*/ 1033258 h 6857985"/>
                <a:gd name="connsiteX4118" fmla="*/ 1152914 w 6868353"/>
                <a:gd name="connsiteY4118" fmla="*/ 1027963 h 6857985"/>
                <a:gd name="connsiteX4119" fmla="*/ 1081109 w 6868353"/>
                <a:gd name="connsiteY4119" fmla="*/ 1093057 h 6857985"/>
                <a:gd name="connsiteX4120" fmla="*/ 1089462 w 6868353"/>
                <a:gd name="connsiteY4120" fmla="*/ 1084464 h 6857985"/>
                <a:gd name="connsiteX4121" fmla="*/ 1084351 w 6868353"/>
                <a:gd name="connsiteY4121" fmla="*/ 1081392 h 6857985"/>
                <a:gd name="connsiteX4122" fmla="*/ 1095960 w 6868353"/>
                <a:gd name="connsiteY4122" fmla="*/ 1061119 h 6857985"/>
                <a:gd name="connsiteX4123" fmla="*/ 1116049 w 6868353"/>
                <a:gd name="connsiteY4123" fmla="*/ 1053021 h 6857985"/>
                <a:gd name="connsiteX4124" fmla="*/ 1152914 w 6868353"/>
                <a:gd name="connsiteY4124" fmla="*/ 1027963 h 6857985"/>
                <a:gd name="connsiteX4125" fmla="*/ 1216581 w 6868353"/>
                <a:gd name="connsiteY4125" fmla="*/ 1025848 h 6857985"/>
                <a:gd name="connsiteX4126" fmla="*/ 1218858 w 6868353"/>
                <a:gd name="connsiteY4126" fmla="*/ 1028898 h 6857985"/>
                <a:gd name="connsiteX4127" fmla="*/ 1206131 w 6868353"/>
                <a:gd name="connsiteY4127" fmla="*/ 1048548 h 6857985"/>
                <a:gd name="connsiteX4128" fmla="*/ 1158464 w 6868353"/>
                <a:gd name="connsiteY4128" fmla="*/ 1092987 h 6857985"/>
                <a:gd name="connsiteX4129" fmla="*/ 1192880 w 6868353"/>
                <a:gd name="connsiteY4129" fmla="*/ 1053701 h 6857985"/>
                <a:gd name="connsiteX4130" fmla="*/ 1151442 w 6868353"/>
                <a:gd name="connsiteY4130" fmla="*/ 1075135 h 6857985"/>
                <a:gd name="connsiteX4131" fmla="*/ 1154684 w 6868353"/>
                <a:gd name="connsiteY4131" fmla="*/ 1063540 h 6857985"/>
                <a:gd name="connsiteX4132" fmla="*/ 1179700 w 6868353"/>
                <a:gd name="connsiteY4132" fmla="*/ 1058826 h 6857985"/>
                <a:gd name="connsiteX4133" fmla="*/ 1204418 w 6868353"/>
                <a:gd name="connsiteY4133" fmla="*/ 1033725 h 6857985"/>
                <a:gd name="connsiteX4134" fmla="*/ 1216581 w 6868353"/>
                <a:gd name="connsiteY4134" fmla="*/ 1025848 h 6857985"/>
                <a:gd name="connsiteX4135" fmla="*/ 5292317 w 6868353"/>
                <a:gd name="connsiteY4135" fmla="*/ 1020837 h 6857985"/>
                <a:gd name="connsiteX4136" fmla="*/ 5358035 w 6868353"/>
                <a:gd name="connsiteY4136" fmla="*/ 1063342 h 6857985"/>
                <a:gd name="connsiteX4137" fmla="*/ 5370819 w 6868353"/>
                <a:gd name="connsiteY4137" fmla="*/ 1086475 h 6857985"/>
                <a:gd name="connsiteX4138" fmla="*/ 5339435 w 6868353"/>
                <a:gd name="connsiteY4138" fmla="*/ 1057042 h 6857985"/>
                <a:gd name="connsiteX4139" fmla="*/ 5298591 w 6868353"/>
                <a:gd name="connsiteY4139" fmla="*/ 1027822 h 6857985"/>
                <a:gd name="connsiteX4140" fmla="*/ 5292317 w 6868353"/>
                <a:gd name="connsiteY4140" fmla="*/ 1020837 h 6857985"/>
                <a:gd name="connsiteX4141" fmla="*/ 5141603 w 6868353"/>
                <a:gd name="connsiteY4141" fmla="*/ 1016029 h 6857985"/>
                <a:gd name="connsiteX4142" fmla="*/ 5170101 w 6868353"/>
                <a:gd name="connsiteY4142" fmla="*/ 1042928 h 6857985"/>
                <a:gd name="connsiteX4143" fmla="*/ 5183239 w 6868353"/>
                <a:gd name="connsiteY4143" fmla="*/ 1037137 h 6857985"/>
                <a:gd name="connsiteX4144" fmla="*/ 5208907 w 6868353"/>
                <a:gd name="connsiteY4144" fmla="*/ 1070194 h 6857985"/>
                <a:gd name="connsiteX4145" fmla="*/ 5190133 w 6868353"/>
                <a:gd name="connsiteY4145" fmla="*/ 1047953 h 6857985"/>
                <a:gd name="connsiteX4146" fmla="*/ 5185843 w 6868353"/>
                <a:gd name="connsiteY4146" fmla="*/ 1058925 h 6857985"/>
                <a:gd name="connsiteX4147" fmla="*/ 5141603 w 6868353"/>
                <a:gd name="connsiteY4147" fmla="*/ 1016029 h 6857985"/>
                <a:gd name="connsiteX4148" fmla="*/ 1559553 w 6868353"/>
                <a:gd name="connsiteY4148" fmla="*/ 1013807 h 6857985"/>
                <a:gd name="connsiteX4149" fmla="*/ 1550419 w 6868353"/>
                <a:gd name="connsiteY4149" fmla="*/ 1016524 h 6857985"/>
                <a:gd name="connsiteX4150" fmla="*/ 1504507 w 6868353"/>
                <a:gd name="connsiteY4150" fmla="*/ 1063101 h 6857985"/>
                <a:gd name="connsiteX4151" fmla="*/ 1546625 w 6868353"/>
                <a:gd name="connsiteY4151" fmla="*/ 1027340 h 6857985"/>
                <a:gd name="connsiteX4152" fmla="*/ 1568115 w 6868353"/>
                <a:gd name="connsiteY4152" fmla="*/ 1016793 h 6857985"/>
                <a:gd name="connsiteX4153" fmla="*/ 1559553 w 6868353"/>
                <a:gd name="connsiteY4153" fmla="*/ 1013807 h 6857985"/>
                <a:gd name="connsiteX4154" fmla="*/ 2325786 w 6868353"/>
                <a:gd name="connsiteY4154" fmla="*/ 1011679 h 6857985"/>
                <a:gd name="connsiteX4155" fmla="*/ 2339947 w 6868353"/>
                <a:gd name="connsiteY4155" fmla="*/ 1016255 h 6857985"/>
                <a:gd name="connsiteX4156" fmla="*/ 2319165 w 6868353"/>
                <a:gd name="connsiteY4156" fmla="*/ 1020233 h 6857985"/>
                <a:gd name="connsiteX4157" fmla="*/ 2282243 w 6868353"/>
                <a:gd name="connsiteY4157" fmla="*/ 1042573 h 6857985"/>
                <a:gd name="connsiteX4158" fmla="*/ 2252074 w 6868353"/>
                <a:gd name="connsiteY4158" fmla="*/ 1042984 h 6857985"/>
                <a:gd name="connsiteX4159" fmla="*/ 2291247 w 6868353"/>
                <a:gd name="connsiteY4159" fmla="*/ 1028345 h 6857985"/>
                <a:gd name="connsiteX4160" fmla="*/ 2315597 w 6868353"/>
                <a:gd name="connsiteY4160" fmla="*/ 1015491 h 6857985"/>
                <a:gd name="connsiteX4161" fmla="*/ 2325786 w 6868353"/>
                <a:gd name="connsiteY4161" fmla="*/ 1011679 h 6857985"/>
                <a:gd name="connsiteX4162" fmla="*/ 2590448 w 6868353"/>
                <a:gd name="connsiteY4162" fmla="*/ 1011663 h 6857985"/>
                <a:gd name="connsiteX4163" fmla="*/ 2582148 w 6868353"/>
                <a:gd name="connsiteY4163" fmla="*/ 1015491 h 6857985"/>
                <a:gd name="connsiteX4164" fmla="*/ 2571375 w 6868353"/>
                <a:gd name="connsiteY4164" fmla="*/ 1023475 h 6857985"/>
                <a:gd name="connsiteX4165" fmla="*/ 2508460 w 6868353"/>
                <a:gd name="connsiteY4165" fmla="*/ 1045221 h 6857985"/>
                <a:gd name="connsiteX4166" fmla="*/ 2530914 w 6868353"/>
                <a:gd name="connsiteY4166" fmla="*/ 1028827 h 6857985"/>
                <a:gd name="connsiteX4167" fmla="*/ 2576896 w 6868353"/>
                <a:gd name="connsiteY4167" fmla="*/ 1014939 h 6857985"/>
                <a:gd name="connsiteX4168" fmla="*/ 2590448 w 6868353"/>
                <a:gd name="connsiteY4168" fmla="*/ 1011663 h 6857985"/>
                <a:gd name="connsiteX4169" fmla="*/ 2698576 w 6868353"/>
                <a:gd name="connsiteY4169" fmla="*/ 1005057 h 6857985"/>
                <a:gd name="connsiteX4170" fmla="*/ 2629801 w 6868353"/>
                <a:gd name="connsiteY4170" fmla="*/ 1031857 h 6857985"/>
                <a:gd name="connsiteX4171" fmla="*/ 2698576 w 6868353"/>
                <a:gd name="connsiteY4171" fmla="*/ 1005057 h 6857985"/>
                <a:gd name="connsiteX4172" fmla="*/ 2231335 w 6868353"/>
                <a:gd name="connsiteY4172" fmla="*/ 1001248 h 6857985"/>
                <a:gd name="connsiteX4173" fmla="*/ 2127846 w 6868353"/>
                <a:gd name="connsiteY4173" fmla="*/ 1036811 h 6857985"/>
                <a:gd name="connsiteX4174" fmla="*/ 2158822 w 6868353"/>
                <a:gd name="connsiteY4174" fmla="*/ 1035650 h 6857985"/>
                <a:gd name="connsiteX4175" fmla="*/ 2231335 w 6868353"/>
                <a:gd name="connsiteY4175" fmla="*/ 1001248 h 6857985"/>
                <a:gd name="connsiteX4176" fmla="*/ 1203427 w 6868353"/>
                <a:gd name="connsiteY4176" fmla="*/ 998630 h 6857985"/>
                <a:gd name="connsiteX4177" fmla="*/ 1169605 w 6868353"/>
                <a:gd name="connsiteY4177" fmla="*/ 1031758 h 6857985"/>
                <a:gd name="connsiteX4178" fmla="*/ 1142891 w 6868353"/>
                <a:gd name="connsiteY4178" fmla="*/ 1042305 h 6857985"/>
                <a:gd name="connsiteX4179" fmla="*/ 1157813 w 6868353"/>
                <a:gd name="connsiteY4179" fmla="*/ 1031248 h 6857985"/>
                <a:gd name="connsiteX4180" fmla="*/ 1203427 w 6868353"/>
                <a:gd name="connsiteY4180" fmla="*/ 998630 h 6857985"/>
                <a:gd name="connsiteX4181" fmla="*/ 5348199 w 6868353"/>
                <a:gd name="connsiteY4181" fmla="*/ 990730 h 6857985"/>
                <a:gd name="connsiteX4182" fmla="*/ 5380179 w 6868353"/>
                <a:gd name="connsiteY4182" fmla="*/ 997823 h 6857985"/>
                <a:gd name="connsiteX4183" fmla="*/ 5389127 w 6868353"/>
                <a:gd name="connsiteY4183" fmla="*/ 1031573 h 6857985"/>
                <a:gd name="connsiteX4184" fmla="*/ 5373157 w 6868353"/>
                <a:gd name="connsiteY4184" fmla="*/ 1014118 h 6857985"/>
                <a:gd name="connsiteX4185" fmla="*/ 5361819 w 6868353"/>
                <a:gd name="connsiteY4185" fmla="*/ 1013580 h 6857985"/>
                <a:gd name="connsiteX4186" fmla="*/ 5348199 w 6868353"/>
                <a:gd name="connsiteY4186" fmla="*/ 990730 h 6857985"/>
                <a:gd name="connsiteX4187" fmla="*/ 2652396 w 6868353"/>
                <a:gd name="connsiteY4187" fmla="*/ 988706 h 6857985"/>
                <a:gd name="connsiteX4188" fmla="*/ 2606018 w 6868353"/>
                <a:gd name="connsiteY4188" fmla="*/ 1009857 h 6857985"/>
                <a:gd name="connsiteX4189" fmla="*/ 2652396 w 6868353"/>
                <a:gd name="connsiteY4189" fmla="*/ 988706 h 6857985"/>
                <a:gd name="connsiteX4190" fmla="*/ 2478249 w 6868353"/>
                <a:gd name="connsiteY4190" fmla="*/ 982208 h 6857985"/>
                <a:gd name="connsiteX4191" fmla="*/ 2428373 w 6868353"/>
                <a:gd name="connsiteY4191" fmla="*/ 1001561 h 6857985"/>
                <a:gd name="connsiteX4192" fmla="*/ 2400130 w 6868353"/>
                <a:gd name="connsiteY4192" fmla="*/ 1018450 h 6857985"/>
                <a:gd name="connsiteX4193" fmla="*/ 2382178 w 6868353"/>
                <a:gd name="connsiteY4193" fmla="*/ 1017756 h 6857985"/>
                <a:gd name="connsiteX4194" fmla="*/ 2339395 w 6868353"/>
                <a:gd name="connsiteY4194" fmla="*/ 1039388 h 6857985"/>
                <a:gd name="connsiteX4195" fmla="*/ 2346417 w 6868353"/>
                <a:gd name="connsiteY4195" fmla="*/ 1048888 h 6857985"/>
                <a:gd name="connsiteX4196" fmla="*/ 2310175 w 6868353"/>
                <a:gd name="connsiteY4196" fmla="*/ 1047628 h 6857985"/>
                <a:gd name="connsiteX4197" fmla="*/ 2386241 w 6868353"/>
                <a:gd name="connsiteY4197" fmla="*/ 1014061 h 6857985"/>
                <a:gd name="connsiteX4198" fmla="*/ 2415292 w 6868353"/>
                <a:gd name="connsiteY4198" fmla="*/ 999409 h 6857985"/>
                <a:gd name="connsiteX4199" fmla="*/ 2445362 w 6868353"/>
                <a:gd name="connsiteY4199" fmla="*/ 984091 h 6857985"/>
                <a:gd name="connsiteX4200" fmla="*/ 2478249 w 6868353"/>
                <a:gd name="connsiteY4200" fmla="*/ 982208 h 6857985"/>
                <a:gd name="connsiteX4201" fmla="*/ 2409062 w 6868353"/>
                <a:gd name="connsiteY4201" fmla="*/ 981372 h 6857985"/>
                <a:gd name="connsiteX4202" fmla="*/ 2383112 w 6868353"/>
                <a:gd name="connsiteY4202" fmla="*/ 994467 h 6857985"/>
                <a:gd name="connsiteX4203" fmla="*/ 2380465 w 6868353"/>
                <a:gd name="connsiteY4203" fmla="*/ 999026 h 6857985"/>
                <a:gd name="connsiteX4204" fmla="*/ 2351146 w 6868353"/>
                <a:gd name="connsiteY4204" fmla="*/ 1007308 h 6857985"/>
                <a:gd name="connsiteX4205" fmla="*/ 2341533 w 6868353"/>
                <a:gd name="connsiteY4205" fmla="*/ 1002395 h 6857985"/>
                <a:gd name="connsiteX4206" fmla="*/ 2409062 w 6868353"/>
                <a:gd name="connsiteY4206" fmla="*/ 981372 h 6857985"/>
                <a:gd name="connsiteX4207" fmla="*/ 1548210 w 6868353"/>
                <a:gd name="connsiteY4207" fmla="*/ 972637 h 6857985"/>
                <a:gd name="connsiteX4208" fmla="*/ 1511473 w 6868353"/>
                <a:gd name="connsiteY4208" fmla="*/ 992273 h 6857985"/>
                <a:gd name="connsiteX4209" fmla="*/ 1483017 w 6868353"/>
                <a:gd name="connsiteY4209" fmla="*/ 1004943 h 6857985"/>
                <a:gd name="connsiteX4210" fmla="*/ 1507551 w 6868353"/>
                <a:gd name="connsiteY4210" fmla="*/ 1003230 h 6857985"/>
                <a:gd name="connsiteX4211" fmla="*/ 1531207 w 6868353"/>
                <a:gd name="connsiteY4211" fmla="*/ 986992 h 6857985"/>
                <a:gd name="connsiteX4212" fmla="*/ 1529254 w 6868353"/>
                <a:gd name="connsiteY4212" fmla="*/ 992485 h 6857985"/>
                <a:gd name="connsiteX4213" fmla="*/ 1548210 w 6868353"/>
                <a:gd name="connsiteY4213" fmla="*/ 972637 h 6857985"/>
                <a:gd name="connsiteX4214" fmla="*/ 4976325 w 6868353"/>
                <a:gd name="connsiteY4214" fmla="*/ 972291 h 6857985"/>
                <a:gd name="connsiteX4215" fmla="*/ 5003459 w 6868353"/>
                <a:gd name="connsiteY4215" fmla="*/ 995260 h 6857985"/>
                <a:gd name="connsiteX4216" fmla="*/ 5040647 w 6868353"/>
                <a:gd name="connsiteY4216" fmla="*/ 1012574 h 6857985"/>
                <a:gd name="connsiteX4217" fmla="*/ 5068609 w 6868353"/>
                <a:gd name="connsiteY4217" fmla="*/ 1023971 h 6857985"/>
                <a:gd name="connsiteX4218" fmla="*/ 5107611 w 6868353"/>
                <a:gd name="connsiteY4218" fmla="*/ 1050147 h 6857985"/>
                <a:gd name="connsiteX4219" fmla="*/ 5144391 w 6868353"/>
                <a:gd name="connsiteY4219" fmla="*/ 1081831 h 6857985"/>
                <a:gd name="connsiteX4220" fmla="*/ 5074371 w 6868353"/>
                <a:gd name="connsiteY4220" fmla="*/ 1039105 h 6857985"/>
                <a:gd name="connsiteX4221" fmla="*/ 5039319 w 6868353"/>
                <a:gd name="connsiteY4221" fmla="*/ 1018987 h 6857985"/>
                <a:gd name="connsiteX4222" fmla="*/ 4998079 w 6868353"/>
                <a:gd name="connsiteY4222" fmla="*/ 995727 h 6857985"/>
                <a:gd name="connsiteX4223" fmla="*/ 4987107 w 6868353"/>
                <a:gd name="connsiteY4223" fmla="*/ 980154 h 6857985"/>
                <a:gd name="connsiteX4224" fmla="*/ 4976325 w 6868353"/>
                <a:gd name="connsiteY4224" fmla="*/ 972291 h 6857985"/>
                <a:gd name="connsiteX4225" fmla="*/ 1514686 w 6868353"/>
                <a:gd name="connsiteY4225" fmla="*/ 966691 h 6857985"/>
                <a:gd name="connsiteX4226" fmla="*/ 1481403 w 6868353"/>
                <a:gd name="connsiteY4226" fmla="*/ 975737 h 6857985"/>
                <a:gd name="connsiteX4227" fmla="*/ 1446930 w 6868353"/>
                <a:gd name="connsiteY4227" fmla="*/ 1005000 h 6857985"/>
                <a:gd name="connsiteX4228" fmla="*/ 1514686 w 6868353"/>
                <a:gd name="connsiteY4228" fmla="*/ 966691 h 6857985"/>
                <a:gd name="connsiteX4229" fmla="*/ 1226432 w 6868353"/>
                <a:gd name="connsiteY4229" fmla="*/ 965119 h 6857985"/>
                <a:gd name="connsiteX4230" fmla="*/ 1220769 w 6868353"/>
                <a:gd name="connsiteY4230" fmla="*/ 982405 h 6857985"/>
                <a:gd name="connsiteX4231" fmla="*/ 1200213 w 6868353"/>
                <a:gd name="connsiteY4231" fmla="*/ 989625 h 6857985"/>
                <a:gd name="connsiteX4232" fmla="*/ 1182927 w 6868353"/>
                <a:gd name="connsiteY4232" fmla="*/ 1005835 h 6857985"/>
                <a:gd name="connsiteX4233" fmla="*/ 1226432 w 6868353"/>
                <a:gd name="connsiteY4233" fmla="*/ 965119 h 6857985"/>
                <a:gd name="connsiteX4234" fmla="*/ 1444594 w 6868353"/>
                <a:gd name="connsiteY4234" fmla="*/ 961127 h 6857985"/>
                <a:gd name="connsiteX4235" fmla="*/ 1412132 w 6868353"/>
                <a:gd name="connsiteY4235" fmla="*/ 984062 h 6857985"/>
                <a:gd name="connsiteX4236" fmla="*/ 1379231 w 6868353"/>
                <a:gd name="connsiteY4236" fmla="*/ 1009955 h 6857985"/>
                <a:gd name="connsiteX4237" fmla="*/ 1395667 w 6868353"/>
                <a:gd name="connsiteY4237" fmla="*/ 1001489 h 6857985"/>
                <a:gd name="connsiteX4238" fmla="*/ 1419140 w 6868353"/>
                <a:gd name="connsiteY4238" fmla="*/ 985421 h 6857985"/>
                <a:gd name="connsiteX4239" fmla="*/ 1444594 w 6868353"/>
                <a:gd name="connsiteY4239" fmla="*/ 961127 h 6857985"/>
                <a:gd name="connsiteX4240" fmla="*/ 1618628 w 6868353"/>
                <a:gd name="connsiteY4240" fmla="*/ 959791 h 6857985"/>
                <a:gd name="connsiteX4241" fmla="*/ 1583985 w 6868353"/>
                <a:gd name="connsiteY4241" fmla="*/ 973557 h 6857985"/>
                <a:gd name="connsiteX4242" fmla="*/ 1615131 w 6868353"/>
                <a:gd name="connsiteY4242" fmla="*/ 971561 h 6857985"/>
                <a:gd name="connsiteX4243" fmla="*/ 1618628 w 6868353"/>
                <a:gd name="connsiteY4243" fmla="*/ 959791 h 6857985"/>
                <a:gd name="connsiteX4244" fmla="*/ 1206584 w 6868353"/>
                <a:gd name="connsiteY4244" fmla="*/ 959429 h 6857985"/>
                <a:gd name="connsiteX4245" fmla="*/ 1188548 w 6868353"/>
                <a:gd name="connsiteY4245" fmla="*/ 988564 h 6857985"/>
                <a:gd name="connsiteX4246" fmla="*/ 1183168 w 6868353"/>
                <a:gd name="connsiteY4246" fmla="*/ 977564 h 6857985"/>
                <a:gd name="connsiteX4247" fmla="*/ 1144661 w 6868353"/>
                <a:gd name="connsiteY4247" fmla="*/ 994821 h 6857985"/>
                <a:gd name="connsiteX4248" fmla="*/ 1062181 w 6868353"/>
                <a:gd name="connsiteY4248" fmla="*/ 1082100 h 6857985"/>
                <a:gd name="connsiteX4249" fmla="*/ 1037802 w 6868353"/>
                <a:gd name="connsiteY4249" fmla="*/ 1106210 h 6857985"/>
                <a:gd name="connsiteX4250" fmla="*/ 1014231 w 6868353"/>
                <a:gd name="connsiteY4250" fmla="*/ 1131721 h 6857985"/>
                <a:gd name="connsiteX4251" fmla="*/ 970655 w 6868353"/>
                <a:gd name="connsiteY4251" fmla="*/ 1184187 h 6857985"/>
                <a:gd name="connsiteX4252" fmla="*/ 1014273 w 6868353"/>
                <a:gd name="connsiteY4252" fmla="*/ 1148285 h 6857985"/>
                <a:gd name="connsiteX4253" fmla="*/ 975922 w 6868353"/>
                <a:gd name="connsiteY4253" fmla="*/ 1187047 h 6857985"/>
                <a:gd name="connsiteX4254" fmla="*/ 1010111 w 6868353"/>
                <a:gd name="connsiteY4254" fmla="*/ 1166066 h 6857985"/>
                <a:gd name="connsiteX4255" fmla="*/ 962755 w 6868353"/>
                <a:gd name="connsiteY4255" fmla="*/ 1193120 h 6857985"/>
                <a:gd name="connsiteX4256" fmla="*/ 941633 w 6868353"/>
                <a:gd name="connsiteY4256" fmla="*/ 1208240 h 6857985"/>
                <a:gd name="connsiteX4257" fmla="*/ 925069 w 6868353"/>
                <a:gd name="connsiteY4257" fmla="*/ 1234190 h 6857985"/>
                <a:gd name="connsiteX4258" fmla="*/ 879455 w 6868353"/>
                <a:gd name="connsiteY4258" fmla="*/ 1288214 h 6857985"/>
                <a:gd name="connsiteX4259" fmla="*/ 905150 w 6868353"/>
                <a:gd name="connsiteY4259" fmla="*/ 1274963 h 6857985"/>
                <a:gd name="connsiteX4260" fmla="*/ 820094 w 6868353"/>
                <a:gd name="connsiteY4260" fmla="*/ 1352077 h 6857985"/>
                <a:gd name="connsiteX4261" fmla="*/ 737558 w 6868353"/>
                <a:gd name="connsiteY4261" fmla="*/ 1460860 h 6857985"/>
                <a:gd name="connsiteX4262" fmla="*/ 767373 w 6868353"/>
                <a:gd name="connsiteY4262" fmla="*/ 1454504 h 6857985"/>
                <a:gd name="connsiteX4263" fmla="*/ 768859 w 6868353"/>
                <a:gd name="connsiteY4263" fmla="*/ 1442569 h 6857985"/>
                <a:gd name="connsiteX4264" fmla="*/ 819570 w 6868353"/>
                <a:gd name="connsiteY4264" fmla="*/ 1407743 h 6857985"/>
                <a:gd name="connsiteX4265" fmla="*/ 859564 w 6868353"/>
                <a:gd name="connsiteY4265" fmla="*/ 1368796 h 6857985"/>
                <a:gd name="connsiteX4266" fmla="*/ 839036 w 6868353"/>
                <a:gd name="connsiteY4266" fmla="*/ 1391094 h 6857985"/>
                <a:gd name="connsiteX4267" fmla="*/ 844487 w 6868353"/>
                <a:gd name="connsiteY4267" fmla="*/ 1393529 h 6857985"/>
                <a:gd name="connsiteX4268" fmla="*/ 786131 w 6868353"/>
                <a:gd name="connsiteY4268" fmla="*/ 1443574 h 6857985"/>
                <a:gd name="connsiteX4269" fmla="*/ 817277 w 6868353"/>
                <a:gd name="connsiteY4269" fmla="*/ 1425637 h 6857985"/>
                <a:gd name="connsiteX4270" fmla="*/ 814913 w 6868353"/>
                <a:gd name="connsiteY4270" fmla="*/ 1443702 h 6857985"/>
                <a:gd name="connsiteX4271" fmla="*/ 751205 w 6868353"/>
                <a:gd name="connsiteY4271" fmla="*/ 1491638 h 6857985"/>
                <a:gd name="connsiteX4272" fmla="*/ 740106 w 6868353"/>
                <a:gd name="connsiteY4272" fmla="*/ 1487136 h 6857985"/>
                <a:gd name="connsiteX4273" fmla="*/ 765929 w 6868353"/>
                <a:gd name="connsiteY4273" fmla="*/ 1466410 h 6857985"/>
                <a:gd name="connsiteX4274" fmla="*/ 755566 w 6868353"/>
                <a:gd name="connsiteY4274" fmla="*/ 1455849 h 6857985"/>
                <a:gd name="connsiteX4275" fmla="*/ 722764 w 6868353"/>
                <a:gd name="connsiteY4275" fmla="*/ 1486272 h 6857985"/>
                <a:gd name="connsiteX4276" fmla="*/ 717979 w 6868353"/>
                <a:gd name="connsiteY4276" fmla="*/ 1477934 h 6857985"/>
                <a:gd name="connsiteX4277" fmla="*/ 718715 w 6868353"/>
                <a:gd name="connsiteY4277" fmla="*/ 1471931 h 6857985"/>
                <a:gd name="connsiteX4278" fmla="*/ 739880 w 6868353"/>
                <a:gd name="connsiteY4278" fmla="*/ 1442767 h 6857985"/>
                <a:gd name="connsiteX4279" fmla="*/ 751630 w 6868353"/>
                <a:gd name="connsiteY4279" fmla="*/ 1441479 h 6857985"/>
                <a:gd name="connsiteX4280" fmla="*/ 822727 w 6868353"/>
                <a:gd name="connsiteY4280" fmla="*/ 1344913 h 6857985"/>
                <a:gd name="connsiteX4281" fmla="*/ 833288 w 6868353"/>
                <a:gd name="connsiteY4281" fmla="*/ 1317732 h 6857985"/>
                <a:gd name="connsiteX4282" fmla="*/ 859097 w 6868353"/>
                <a:gd name="connsiteY4282" fmla="*/ 1304197 h 6857985"/>
                <a:gd name="connsiteX4283" fmla="*/ 921728 w 6868353"/>
                <a:gd name="connsiteY4283" fmla="*/ 1217598 h 6857985"/>
                <a:gd name="connsiteX4284" fmla="*/ 956144 w 6868353"/>
                <a:gd name="connsiteY4284" fmla="*/ 1196178 h 6857985"/>
                <a:gd name="connsiteX4285" fmla="*/ 992103 w 6868353"/>
                <a:gd name="connsiteY4285" fmla="*/ 1142537 h 6857985"/>
                <a:gd name="connsiteX4286" fmla="*/ 1146345 w 6868353"/>
                <a:gd name="connsiteY4286" fmla="*/ 988974 h 6857985"/>
                <a:gd name="connsiteX4287" fmla="*/ 1182163 w 6868353"/>
                <a:gd name="connsiteY4287" fmla="*/ 968107 h 6857985"/>
                <a:gd name="connsiteX4288" fmla="*/ 1206584 w 6868353"/>
                <a:gd name="connsiteY4288" fmla="*/ 959429 h 6857985"/>
                <a:gd name="connsiteX4289" fmla="*/ 1590271 w 6868353"/>
                <a:gd name="connsiteY4289" fmla="*/ 957616 h 6857985"/>
                <a:gd name="connsiteX4290" fmla="*/ 1555388 w 6868353"/>
                <a:gd name="connsiteY4290" fmla="*/ 985945 h 6857985"/>
                <a:gd name="connsiteX4291" fmla="*/ 1527272 w 6868353"/>
                <a:gd name="connsiteY4291" fmla="*/ 997950 h 6857985"/>
                <a:gd name="connsiteX4292" fmla="*/ 1497060 w 6868353"/>
                <a:gd name="connsiteY4292" fmla="*/ 1015887 h 6857985"/>
                <a:gd name="connsiteX4293" fmla="*/ 1456444 w 6868353"/>
                <a:gd name="connsiteY4293" fmla="*/ 1046665 h 6857985"/>
                <a:gd name="connsiteX4294" fmla="*/ 1473616 w 6868353"/>
                <a:gd name="connsiteY4294" fmla="*/ 1066485 h 6857985"/>
                <a:gd name="connsiteX4295" fmla="*/ 1515833 w 6868353"/>
                <a:gd name="connsiteY4295" fmla="*/ 1030568 h 6857985"/>
                <a:gd name="connsiteX4296" fmla="*/ 1508386 w 6868353"/>
                <a:gd name="connsiteY4296" fmla="*/ 1017798 h 6857985"/>
                <a:gd name="connsiteX4297" fmla="*/ 1582400 w 6868353"/>
                <a:gd name="connsiteY4297" fmla="*/ 993292 h 6857985"/>
                <a:gd name="connsiteX4298" fmla="*/ 1584368 w 6868353"/>
                <a:gd name="connsiteY4298" fmla="*/ 987997 h 6857985"/>
                <a:gd name="connsiteX4299" fmla="*/ 1571201 w 6868353"/>
                <a:gd name="connsiteY4299" fmla="*/ 991338 h 6857985"/>
                <a:gd name="connsiteX4300" fmla="*/ 1545025 w 6868353"/>
                <a:gd name="connsiteY4300" fmla="*/ 998176 h 6857985"/>
                <a:gd name="connsiteX4301" fmla="*/ 1562891 w 6868353"/>
                <a:gd name="connsiteY4301" fmla="*/ 986171 h 6857985"/>
                <a:gd name="connsiteX4302" fmla="*/ 1581678 w 6868353"/>
                <a:gd name="connsiteY4302" fmla="*/ 971787 h 6857985"/>
                <a:gd name="connsiteX4303" fmla="*/ 1590271 w 6868353"/>
                <a:gd name="connsiteY4303" fmla="*/ 957616 h 6857985"/>
                <a:gd name="connsiteX4304" fmla="*/ 2539351 w 6868353"/>
                <a:gd name="connsiteY4304" fmla="*/ 945456 h 6857985"/>
                <a:gd name="connsiteX4305" fmla="*/ 2513358 w 6868353"/>
                <a:gd name="connsiteY4305" fmla="*/ 966564 h 6857985"/>
                <a:gd name="connsiteX4306" fmla="*/ 2495818 w 6868353"/>
                <a:gd name="connsiteY4306" fmla="*/ 974379 h 6857985"/>
                <a:gd name="connsiteX4307" fmla="*/ 2539351 w 6868353"/>
                <a:gd name="connsiteY4307" fmla="*/ 945456 h 6857985"/>
                <a:gd name="connsiteX4308" fmla="*/ 2292947 w 6868353"/>
                <a:gd name="connsiteY4308" fmla="*/ 945370 h 6857985"/>
                <a:gd name="connsiteX4309" fmla="*/ 2257483 w 6868353"/>
                <a:gd name="connsiteY4309" fmla="*/ 963279 h 6857985"/>
                <a:gd name="connsiteX4310" fmla="*/ 2238923 w 6868353"/>
                <a:gd name="connsiteY4310" fmla="*/ 963548 h 6857985"/>
                <a:gd name="connsiteX4311" fmla="*/ 2200500 w 6868353"/>
                <a:gd name="connsiteY4311" fmla="*/ 978611 h 6857985"/>
                <a:gd name="connsiteX4312" fmla="*/ 2188169 w 6868353"/>
                <a:gd name="connsiteY4312" fmla="*/ 1002296 h 6857985"/>
                <a:gd name="connsiteX4313" fmla="*/ 2181742 w 6868353"/>
                <a:gd name="connsiteY4313" fmla="*/ 979135 h 6857985"/>
                <a:gd name="connsiteX4314" fmla="*/ 2150766 w 6868353"/>
                <a:gd name="connsiteY4314" fmla="*/ 1002296 h 6857985"/>
                <a:gd name="connsiteX4315" fmla="*/ 2125411 w 6868353"/>
                <a:gd name="connsiteY4315" fmla="*/ 1013664 h 6857985"/>
                <a:gd name="connsiteX4316" fmla="*/ 2097790 w 6868353"/>
                <a:gd name="connsiteY4316" fmla="*/ 1024834 h 6857985"/>
                <a:gd name="connsiteX4317" fmla="*/ 2128653 w 6868353"/>
                <a:gd name="connsiteY4317" fmla="*/ 1022668 h 6857985"/>
                <a:gd name="connsiteX4318" fmla="*/ 2126770 w 6868353"/>
                <a:gd name="connsiteY4318" fmla="*/ 1018010 h 6857985"/>
                <a:gd name="connsiteX4319" fmla="*/ 2154659 w 6868353"/>
                <a:gd name="connsiteY4319" fmla="*/ 1007902 h 6857985"/>
                <a:gd name="connsiteX4320" fmla="*/ 2172257 w 6868353"/>
                <a:gd name="connsiteY4320" fmla="*/ 1021352 h 6857985"/>
                <a:gd name="connsiteX4321" fmla="*/ 2230061 w 6868353"/>
                <a:gd name="connsiteY4321" fmla="*/ 997851 h 6857985"/>
                <a:gd name="connsiteX4322" fmla="*/ 2256025 w 6868353"/>
                <a:gd name="connsiteY4322" fmla="*/ 984982 h 6857985"/>
                <a:gd name="connsiteX4323" fmla="*/ 2289648 w 6868353"/>
                <a:gd name="connsiteY4323" fmla="*/ 973161 h 6857985"/>
                <a:gd name="connsiteX4324" fmla="*/ 2288657 w 6868353"/>
                <a:gd name="connsiteY4324" fmla="*/ 963845 h 6857985"/>
                <a:gd name="connsiteX4325" fmla="*/ 2324928 w 6868353"/>
                <a:gd name="connsiteY4325" fmla="*/ 955351 h 6857985"/>
                <a:gd name="connsiteX4326" fmla="*/ 2336296 w 6868353"/>
                <a:gd name="connsiteY4326" fmla="*/ 946333 h 6857985"/>
                <a:gd name="connsiteX4327" fmla="*/ 2292947 w 6868353"/>
                <a:gd name="connsiteY4327" fmla="*/ 945370 h 6857985"/>
                <a:gd name="connsiteX4328" fmla="*/ 2477038 w 6868353"/>
                <a:gd name="connsiteY4328" fmla="*/ 941253 h 6857985"/>
                <a:gd name="connsiteX4329" fmla="*/ 2503322 w 6868353"/>
                <a:gd name="connsiteY4329" fmla="*/ 942355 h 6857985"/>
                <a:gd name="connsiteX4330" fmla="*/ 2450260 w 6868353"/>
                <a:gd name="connsiteY4330" fmla="*/ 965955 h 6857985"/>
                <a:gd name="connsiteX4331" fmla="*/ 2455343 w 6868353"/>
                <a:gd name="connsiteY4331" fmla="*/ 947778 h 6857985"/>
                <a:gd name="connsiteX4332" fmla="*/ 2477038 w 6868353"/>
                <a:gd name="connsiteY4332" fmla="*/ 941253 h 6857985"/>
                <a:gd name="connsiteX4333" fmla="*/ 5730455 w 6868353"/>
                <a:gd name="connsiteY4333" fmla="*/ 940770 h 6857985"/>
                <a:gd name="connsiteX4334" fmla="*/ 5822563 w 6868353"/>
                <a:gd name="connsiteY4334" fmla="*/ 1015520 h 6857985"/>
                <a:gd name="connsiteX4335" fmla="*/ 5846501 w 6868353"/>
                <a:gd name="connsiteY4335" fmla="*/ 1056066 h 6857985"/>
                <a:gd name="connsiteX4336" fmla="*/ 5811291 w 6868353"/>
                <a:gd name="connsiteY4336" fmla="*/ 1036642 h 6857985"/>
                <a:gd name="connsiteX4337" fmla="*/ 5808163 w 6868353"/>
                <a:gd name="connsiteY4337" fmla="*/ 1019710 h 6857985"/>
                <a:gd name="connsiteX4338" fmla="*/ 5810655 w 6868353"/>
                <a:gd name="connsiteY4338" fmla="*/ 1013127 h 6857985"/>
                <a:gd name="connsiteX4339" fmla="*/ 5788995 w 6868353"/>
                <a:gd name="connsiteY4339" fmla="*/ 991764 h 6857985"/>
                <a:gd name="connsiteX4340" fmla="*/ 5793313 w 6868353"/>
                <a:gd name="connsiteY4340" fmla="*/ 1015435 h 6857985"/>
                <a:gd name="connsiteX4341" fmla="*/ 5829201 w 6868353"/>
                <a:gd name="connsiteY4341" fmla="*/ 1075772 h 6857985"/>
                <a:gd name="connsiteX4342" fmla="*/ 5808547 w 6868353"/>
                <a:gd name="connsiteY4342" fmla="*/ 1053616 h 6857985"/>
                <a:gd name="connsiteX4343" fmla="*/ 5817479 w 6868353"/>
                <a:gd name="connsiteY4343" fmla="*/ 1073167 h 6857985"/>
                <a:gd name="connsiteX4344" fmla="*/ 5861395 w 6868353"/>
                <a:gd name="connsiteY4344" fmla="*/ 1077032 h 6857985"/>
                <a:gd name="connsiteX4345" fmla="*/ 5910987 w 6868353"/>
                <a:gd name="connsiteY4345" fmla="*/ 1152433 h 6857985"/>
                <a:gd name="connsiteX4346" fmla="*/ 5878835 w 6868353"/>
                <a:gd name="connsiteY4346" fmla="*/ 1127602 h 6857985"/>
                <a:gd name="connsiteX4347" fmla="*/ 5896335 w 6868353"/>
                <a:gd name="connsiteY4347" fmla="*/ 1154967 h 6857985"/>
                <a:gd name="connsiteX4348" fmla="*/ 5938903 w 6868353"/>
                <a:gd name="connsiteY4348" fmla="*/ 1183522 h 6857985"/>
                <a:gd name="connsiteX4349" fmla="*/ 5974623 w 6868353"/>
                <a:gd name="connsiteY4349" fmla="*/ 1234615 h 6857985"/>
                <a:gd name="connsiteX4350" fmla="*/ 5975189 w 6868353"/>
                <a:gd name="connsiteY4350" fmla="*/ 1222950 h 6857985"/>
                <a:gd name="connsiteX4351" fmla="*/ 6020479 w 6868353"/>
                <a:gd name="connsiteY4351" fmla="*/ 1279819 h 6857985"/>
                <a:gd name="connsiteX4352" fmla="*/ 6071331 w 6868353"/>
                <a:gd name="connsiteY4352" fmla="*/ 1347108 h 6857985"/>
                <a:gd name="connsiteX4353" fmla="*/ 6036999 w 6868353"/>
                <a:gd name="connsiteY4353" fmla="*/ 1308020 h 6857985"/>
                <a:gd name="connsiteX4354" fmla="*/ 6001379 w 6868353"/>
                <a:gd name="connsiteY4354" fmla="*/ 1267828 h 6857985"/>
                <a:gd name="connsiteX4355" fmla="*/ 5927607 w 6868353"/>
                <a:gd name="connsiteY4355" fmla="*/ 1188322 h 6857985"/>
                <a:gd name="connsiteX4356" fmla="*/ 5854755 w 6868353"/>
                <a:gd name="connsiteY4356" fmla="*/ 1115441 h 6857985"/>
                <a:gd name="connsiteX4357" fmla="*/ 5788427 w 6868353"/>
                <a:gd name="connsiteY4357" fmla="*/ 1055315 h 6857985"/>
                <a:gd name="connsiteX4358" fmla="*/ 5793341 w 6868353"/>
                <a:gd name="connsiteY4358" fmla="*/ 1043820 h 6857985"/>
                <a:gd name="connsiteX4359" fmla="*/ 5789603 w 6868353"/>
                <a:gd name="connsiteY4359" fmla="*/ 1037222 h 6857985"/>
                <a:gd name="connsiteX4360" fmla="*/ 5805587 w 6868353"/>
                <a:gd name="connsiteY4360" fmla="*/ 1047147 h 6857985"/>
                <a:gd name="connsiteX4361" fmla="*/ 5796995 w 6868353"/>
                <a:gd name="connsiteY4361" fmla="*/ 1036784 h 6857985"/>
                <a:gd name="connsiteX4362" fmla="*/ 5789589 w 6868353"/>
                <a:gd name="connsiteY4362" fmla="*/ 1027652 h 6857985"/>
                <a:gd name="connsiteX4363" fmla="*/ 5779793 w 6868353"/>
                <a:gd name="connsiteY4363" fmla="*/ 1012773 h 6857985"/>
                <a:gd name="connsiteX4364" fmla="*/ 5783559 w 6868353"/>
                <a:gd name="connsiteY4364" fmla="*/ 1002339 h 6857985"/>
                <a:gd name="connsiteX4365" fmla="*/ 5730455 w 6868353"/>
                <a:gd name="connsiteY4365" fmla="*/ 940770 h 6857985"/>
                <a:gd name="connsiteX4366" fmla="*/ 5169139 w 6868353"/>
                <a:gd name="connsiteY4366" fmla="*/ 940763 h 6857985"/>
                <a:gd name="connsiteX4367" fmla="*/ 5204375 w 6868353"/>
                <a:gd name="connsiteY4367" fmla="*/ 965148 h 6857985"/>
                <a:gd name="connsiteX4368" fmla="*/ 5216721 w 6868353"/>
                <a:gd name="connsiteY4368" fmla="*/ 992684 h 6857985"/>
                <a:gd name="connsiteX4369" fmla="*/ 5144931 w 6868353"/>
                <a:gd name="connsiteY4369" fmla="*/ 960618 h 6857985"/>
                <a:gd name="connsiteX4370" fmla="*/ 5206031 w 6868353"/>
                <a:gd name="connsiteY4370" fmla="*/ 976247 h 6857985"/>
                <a:gd name="connsiteX4371" fmla="*/ 5167511 w 6868353"/>
                <a:gd name="connsiteY4371" fmla="*/ 943488 h 6857985"/>
                <a:gd name="connsiteX4372" fmla="*/ 5169139 w 6868353"/>
                <a:gd name="connsiteY4372" fmla="*/ 940763 h 6857985"/>
                <a:gd name="connsiteX4373" fmla="*/ 1823467 w 6868353"/>
                <a:gd name="connsiteY4373" fmla="*/ 936763 h 6857985"/>
                <a:gd name="connsiteX4374" fmla="*/ 1773026 w 6868353"/>
                <a:gd name="connsiteY4374" fmla="*/ 954261 h 6857985"/>
                <a:gd name="connsiteX4375" fmla="*/ 1818966 w 6868353"/>
                <a:gd name="connsiteY4375" fmla="*/ 947012 h 6857985"/>
                <a:gd name="connsiteX4376" fmla="*/ 1823467 w 6868353"/>
                <a:gd name="connsiteY4376" fmla="*/ 936763 h 6857985"/>
                <a:gd name="connsiteX4377" fmla="*/ 2282154 w 6868353"/>
                <a:gd name="connsiteY4377" fmla="*/ 935557 h 6857985"/>
                <a:gd name="connsiteX4378" fmla="*/ 2273282 w 6868353"/>
                <a:gd name="connsiteY4378" fmla="*/ 935715 h 6857985"/>
                <a:gd name="connsiteX4379" fmla="*/ 2245973 w 6868353"/>
                <a:gd name="connsiteY4379" fmla="*/ 947437 h 6857985"/>
                <a:gd name="connsiteX4380" fmla="*/ 2244048 w 6868353"/>
                <a:gd name="connsiteY4380" fmla="*/ 953978 h 6857985"/>
                <a:gd name="connsiteX4381" fmla="*/ 2289379 w 6868353"/>
                <a:gd name="connsiteY4381" fmla="*/ 940670 h 6857985"/>
                <a:gd name="connsiteX4382" fmla="*/ 2282154 w 6868353"/>
                <a:gd name="connsiteY4382" fmla="*/ 935557 h 6857985"/>
                <a:gd name="connsiteX4383" fmla="*/ 2457622 w 6868353"/>
                <a:gd name="connsiteY4383" fmla="*/ 934017 h 6857985"/>
                <a:gd name="connsiteX4384" fmla="*/ 2404943 w 6868353"/>
                <a:gd name="connsiteY4384" fmla="*/ 967145 h 6857985"/>
                <a:gd name="connsiteX4385" fmla="*/ 2457622 w 6868353"/>
                <a:gd name="connsiteY4385" fmla="*/ 934017 h 6857985"/>
                <a:gd name="connsiteX4386" fmla="*/ 4803147 w 6868353"/>
                <a:gd name="connsiteY4386" fmla="*/ 929755 h 6857985"/>
                <a:gd name="connsiteX4387" fmla="*/ 4908195 w 6868353"/>
                <a:gd name="connsiteY4387" fmla="*/ 981754 h 6857985"/>
                <a:gd name="connsiteX4388" fmla="*/ 4906411 w 6868353"/>
                <a:gd name="connsiteY4388" fmla="*/ 987360 h 6857985"/>
                <a:gd name="connsiteX4389" fmla="*/ 4926159 w 6868353"/>
                <a:gd name="connsiteY4389" fmla="*/ 991084 h 6857985"/>
                <a:gd name="connsiteX4390" fmla="*/ 5019695 w 6868353"/>
                <a:gd name="connsiteY4390" fmla="*/ 1047896 h 6857985"/>
                <a:gd name="connsiteX4391" fmla="*/ 5072615 w 6868353"/>
                <a:gd name="connsiteY4391" fmla="*/ 1079481 h 6857985"/>
                <a:gd name="connsiteX4392" fmla="*/ 5211807 w 6868353"/>
                <a:gd name="connsiteY4392" fmla="*/ 1169350 h 6857985"/>
                <a:gd name="connsiteX4393" fmla="*/ 5152277 w 6868353"/>
                <a:gd name="connsiteY4393" fmla="*/ 1130673 h 6857985"/>
                <a:gd name="connsiteX4394" fmla="*/ 5116799 w 6868353"/>
                <a:gd name="connsiteY4394" fmla="*/ 1113826 h 6857985"/>
                <a:gd name="connsiteX4395" fmla="*/ 5035383 w 6868353"/>
                <a:gd name="connsiteY4395" fmla="*/ 1058557 h 6857985"/>
                <a:gd name="connsiteX4396" fmla="*/ 5006911 w 6868353"/>
                <a:gd name="connsiteY4396" fmla="*/ 1049609 h 6857985"/>
                <a:gd name="connsiteX4397" fmla="*/ 4905871 w 6868353"/>
                <a:gd name="connsiteY4397" fmla="*/ 988564 h 6857985"/>
                <a:gd name="connsiteX4398" fmla="*/ 4814799 w 6868353"/>
                <a:gd name="connsiteY4398" fmla="*/ 944733 h 6857985"/>
                <a:gd name="connsiteX4399" fmla="*/ 4803147 w 6868353"/>
                <a:gd name="connsiteY4399" fmla="*/ 929755 h 6857985"/>
                <a:gd name="connsiteX4400" fmla="*/ 5553153 w 6868353"/>
                <a:gd name="connsiteY4400" fmla="*/ 924360 h 6857985"/>
                <a:gd name="connsiteX4401" fmla="*/ 5559775 w 6868353"/>
                <a:gd name="connsiteY4401" fmla="*/ 928439 h 6857985"/>
                <a:gd name="connsiteX4402" fmla="*/ 5607895 w 6868353"/>
                <a:gd name="connsiteY4402" fmla="*/ 945598 h 6857985"/>
                <a:gd name="connsiteX4403" fmla="*/ 5626385 w 6868353"/>
                <a:gd name="connsiteY4403" fmla="*/ 962091 h 6857985"/>
                <a:gd name="connsiteX4404" fmla="*/ 5648315 w 6868353"/>
                <a:gd name="connsiteY4404" fmla="*/ 979476 h 6857985"/>
                <a:gd name="connsiteX4405" fmla="*/ 5616985 w 6868353"/>
                <a:gd name="connsiteY4405" fmla="*/ 964059 h 6857985"/>
                <a:gd name="connsiteX4406" fmla="*/ 5591147 w 6868353"/>
                <a:gd name="connsiteY4406" fmla="*/ 954955 h 6857985"/>
                <a:gd name="connsiteX4407" fmla="*/ 5617565 w 6868353"/>
                <a:gd name="connsiteY4407" fmla="*/ 980906 h 6857985"/>
                <a:gd name="connsiteX4408" fmla="*/ 5633109 w 6868353"/>
                <a:gd name="connsiteY4408" fmla="*/ 994510 h 6857985"/>
                <a:gd name="connsiteX4409" fmla="*/ 5641095 w 6868353"/>
                <a:gd name="connsiteY4409" fmla="*/ 1007280 h 6857985"/>
                <a:gd name="connsiteX4410" fmla="*/ 5624431 w 6868353"/>
                <a:gd name="connsiteY4410" fmla="*/ 991000 h 6857985"/>
                <a:gd name="connsiteX4411" fmla="*/ 5616955 w 6868353"/>
                <a:gd name="connsiteY4411" fmla="*/ 985563 h 6857985"/>
                <a:gd name="connsiteX4412" fmla="*/ 5629655 w 6868353"/>
                <a:gd name="connsiteY4412" fmla="*/ 1005596 h 6857985"/>
                <a:gd name="connsiteX4413" fmla="*/ 5609325 w 6868353"/>
                <a:gd name="connsiteY4413" fmla="*/ 982788 h 6857985"/>
                <a:gd name="connsiteX4414" fmla="*/ 5582839 w 6868353"/>
                <a:gd name="connsiteY4414" fmla="*/ 959670 h 6857985"/>
                <a:gd name="connsiteX4415" fmla="*/ 5554027 w 6868353"/>
                <a:gd name="connsiteY4415" fmla="*/ 927873 h 6857985"/>
                <a:gd name="connsiteX4416" fmla="*/ 5553153 w 6868353"/>
                <a:gd name="connsiteY4416" fmla="*/ 924360 h 6857985"/>
                <a:gd name="connsiteX4417" fmla="*/ 1727029 w 6868353"/>
                <a:gd name="connsiteY4417" fmla="*/ 918882 h 6857985"/>
                <a:gd name="connsiteX4418" fmla="*/ 1670160 w 6868353"/>
                <a:gd name="connsiteY4418" fmla="*/ 954870 h 6857985"/>
                <a:gd name="connsiteX4419" fmla="*/ 1703089 w 6868353"/>
                <a:gd name="connsiteY4419" fmla="*/ 940344 h 6857985"/>
                <a:gd name="connsiteX4420" fmla="*/ 1738114 w 6868353"/>
                <a:gd name="connsiteY4420" fmla="*/ 921799 h 6857985"/>
                <a:gd name="connsiteX4421" fmla="*/ 1727029 w 6868353"/>
                <a:gd name="connsiteY4421" fmla="*/ 918882 h 6857985"/>
                <a:gd name="connsiteX4422" fmla="*/ 2392273 w 6868353"/>
                <a:gd name="connsiteY4422" fmla="*/ 915300 h 6857985"/>
                <a:gd name="connsiteX4423" fmla="*/ 2304513 w 6868353"/>
                <a:gd name="connsiteY4423" fmla="*/ 936281 h 6857985"/>
                <a:gd name="connsiteX4424" fmla="*/ 2353992 w 6868353"/>
                <a:gd name="connsiteY4424" fmla="*/ 937442 h 6857985"/>
                <a:gd name="connsiteX4425" fmla="*/ 2392273 w 6868353"/>
                <a:gd name="connsiteY4425" fmla="*/ 915300 h 6857985"/>
                <a:gd name="connsiteX4426" fmla="*/ 2541489 w 6868353"/>
                <a:gd name="connsiteY4426" fmla="*/ 913050 h 6857985"/>
                <a:gd name="connsiteX4427" fmla="*/ 2529767 w 6868353"/>
                <a:gd name="connsiteY4427" fmla="*/ 922988 h 6857985"/>
                <a:gd name="connsiteX4428" fmla="*/ 2529824 w 6868353"/>
                <a:gd name="connsiteY4428" fmla="*/ 930562 h 6857985"/>
                <a:gd name="connsiteX4429" fmla="*/ 2511519 w 6868353"/>
                <a:gd name="connsiteY4429" fmla="*/ 919619 h 6857985"/>
                <a:gd name="connsiteX4430" fmla="*/ 2541489 w 6868353"/>
                <a:gd name="connsiteY4430" fmla="*/ 913050 h 6857985"/>
                <a:gd name="connsiteX4431" fmla="*/ 2646733 w 6868353"/>
                <a:gd name="connsiteY4431" fmla="*/ 912880 h 6857985"/>
                <a:gd name="connsiteX4432" fmla="*/ 2554103 w 6868353"/>
                <a:gd name="connsiteY4432" fmla="*/ 942525 h 6857985"/>
                <a:gd name="connsiteX4433" fmla="*/ 2553990 w 6868353"/>
                <a:gd name="connsiteY4433" fmla="*/ 933224 h 6857985"/>
                <a:gd name="connsiteX4434" fmla="*/ 2569067 w 6868353"/>
                <a:gd name="connsiteY4434" fmla="*/ 930492 h 6857985"/>
                <a:gd name="connsiteX4435" fmla="*/ 2646733 w 6868353"/>
                <a:gd name="connsiteY4435" fmla="*/ 912880 h 6857985"/>
                <a:gd name="connsiteX4436" fmla="*/ 4956413 w 6868353"/>
                <a:gd name="connsiteY4436" fmla="*/ 905023 h 6857985"/>
                <a:gd name="connsiteX4437" fmla="*/ 5002791 w 6868353"/>
                <a:gd name="connsiteY4437" fmla="*/ 929218 h 6857985"/>
                <a:gd name="connsiteX4438" fmla="*/ 4956413 w 6868353"/>
                <a:gd name="connsiteY4438" fmla="*/ 905023 h 6857985"/>
                <a:gd name="connsiteX4439" fmla="*/ 2673020 w 6868353"/>
                <a:gd name="connsiteY4439" fmla="*/ 902497 h 6857985"/>
                <a:gd name="connsiteX4440" fmla="*/ 2669182 w 6868353"/>
                <a:gd name="connsiteY4440" fmla="*/ 904119 h 6857985"/>
                <a:gd name="connsiteX4441" fmla="*/ 2666733 w 6868353"/>
                <a:gd name="connsiteY4441" fmla="*/ 904142 h 6857985"/>
                <a:gd name="connsiteX4442" fmla="*/ 1488467 w 6868353"/>
                <a:gd name="connsiteY4442" fmla="*/ 893340 h 6857985"/>
                <a:gd name="connsiteX4443" fmla="*/ 1464995 w 6868353"/>
                <a:gd name="connsiteY4443" fmla="*/ 905787 h 6857985"/>
                <a:gd name="connsiteX4444" fmla="*/ 1460804 w 6868353"/>
                <a:gd name="connsiteY4444" fmla="*/ 916928 h 6857985"/>
                <a:gd name="connsiteX4445" fmla="*/ 1438507 w 6868353"/>
                <a:gd name="connsiteY4445" fmla="*/ 928155 h 6857985"/>
                <a:gd name="connsiteX4446" fmla="*/ 1444693 w 6868353"/>
                <a:gd name="connsiteY4446" fmla="*/ 911478 h 6857985"/>
                <a:gd name="connsiteX4447" fmla="*/ 1404600 w 6868353"/>
                <a:gd name="connsiteY4447" fmla="*/ 937768 h 6857985"/>
                <a:gd name="connsiteX4448" fmla="*/ 1406158 w 6868353"/>
                <a:gd name="connsiteY4448" fmla="*/ 917396 h 6857985"/>
                <a:gd name="connsiteX4449" fmla="*/ 1387640 w 6868353"/>
                <a:gd name="connsiteY4449" fmla="*/ 941732 h 6857985"/>
                <a:gd name="connsiteX4450" fmla="*/ 1382119 w 6868353"/>
                <a:gd name="connsiteY4450" fmla="*/ 948598 h 6857985"/>
                <a:gd name="connsiteX4451" fmla="*/ 1371048 w 6868353"/>
                <a:gd name="connsiteY4451" fmla="*/ 956031 h 6857985"/>
                <a:gd name="connsiteX4452" fmla="*/ 1351185 w 6868353"/>
                <a:gd name="connsiteY4452" fmla="*/ 968517 h 6857985"/>
                <a:gd name="connsiteX4453" fmla="*/ 1360784 w 6868353"/>
                <a:gd name="connsiteY4453" fmla="*/ 975468 h 6857985"/>
                <a:gd name="connsiteX4454" fmla="*/ 1461384 w 6868353"/>
                <a:gd name="connsiteY4454" fmla="*/ 931680 h 6857985"/>
                <a:gd name="connsiteX4455" fmla="*/ 1487717 w 6868353"/>
                <a:gd name="connsiteY4455" fmla="*/ 909468 h 6857985"/>
                <a:gd name="connsiteX4456" fmla="*/ 1488467 w 6868353"/>
                <a:gd name="connsiteY4456" fmla="*/ 893340 h 6857985"/>
                <a:gd name="connsiteX4457" fmla="*/ 2673971 w 6868353"/>
                <a:gd name="connsiteY4457" fmla="*/ 893088 h 6857985"/>
                <a:gd name="connsiteX4458" fmla="*/ 2652834 w 6868353"/>
                <a:gd name="connsiteY4458" fmla="*/ 904272 h 6857985"/>
                <a:gd name="connsiteX4459" fmla="*/ 2666733 w 6868353"/>
                <a:gd name="connsiteY4459" fmla="*/ 904142 h 6857985"/>
                <a:gd name="connsiteX4460" fmla="*/ 2649833 w 6868353"/>
                <a:gd name="connsiteY4460" fmla="*/ 908562 h 6857985"/>
                <a:gd name="connsiteX4461" fmla="*/ 2673971 w 6868353"/>
                <a:gd name="connsiteY4461" fmla="*/ 893088 h 6857985"/>
                <a:gd name="connsiteX4462" fmla="*/ 1342507 w 6868353"/>
                <a:gd name="connsiteY4462" fmla="*/ 891191 h 6857985"/>
                <a:gd name="connsiteX4463" fmla="*/ 1384284 w 6868353"/>
                <a:gd name="connsiteY4463" fmla="*/ 893895 h 6857985"/>
                <a:gd name="connsiteX4464" fmla="*/ 1327726 w 6868353"/>
                <a:gd name="connsiteY4464" fmla="*/ 936041 h 6857985"/>
                <a:gd name="connsiteX4465" fmla="*/ 1281164 w 6868353"/>
                <a:gd name="connsiteY4465" fmla="*/ 981825 h 6857985"/>
                <a:gd name="connsiteX4466" fmla="*/ 1314815 w 6868353"/>
                <a:gd name="connsiteY4466" fmla="*/ 970443 h 6857985"/>
                <a:gd name="connsiteX4467" fmla="*/ 1275557 w 6868353"/>
                <a:gd name="connsiteY4467" fmla="*/ 998955 h 6857985"/>
                <a:gd name="connsiteX4468" fmla="*/ 1240094 w 6868353"/>
                <a:gd name="connsiteY4468" fmla="*/ 1016128 h 6857985"/>
                <a:gd name="connsiteX4469" fmla="*/ 1245445 w 6868353"/>
                <a:gd name="connsiteY4469" fmla="*/ 999153 h 6857985"/>
                <a:gd name="connsiteX4470" fmla="*/ 1216734 w 6868353"/>
                <a:gd name="connsiteY4470" fmla="*/ 1013636 h 6857985"/>
                <a:gd name="connsiteX4471" fmla="*/ 1187769 w 6868353"/>
                <a:gd name="connsiteY4471" fmla="*/ 1029832 h 6857985"/>
                <a:gd name="connsiteX4472" fmla="*/ 1215262 w 6868353"/>
                <a:gd name="connsiteY4472" fmla="*/ 999451 h 6857985"/>
                <a:gd name="connsiteX4473" fmla="*/ 1225229 w 6868353"/>
                <a:gd name="connsiteY4473" fmla="*/ 1006147 h 6857985"/>
                <a:gd name="connsiteX4474" fmla="*/ 1241170 w 6868353"/>
                <a:gd name="connsiteY4474" fmla="*/ 975299 h 6857985"/>
                <a:gd name="connsiteX4475" fmla="*/ 1251009 w 6868353"/>
                <a:gd name="connsiteY4475" fmla="*/ 982066 h 6857985"/>
                <a:gd name="connsiteX4476" fmla="*/ 1243109 w 6868353"/>
                <a:gd name="connsiteY4476" fmla="*/ 969522 h 6857985"/>
                <a:gd name="connsiteX4477" fmla="*/ 1289502 w 6868353"/>
                <a:gd name="connsiteY4477" fmla="*/ 938391 h 6857985"/>
                <a:gd name="connsiteX4478" fmla="*/ 1266483 w 6868353"/>
                <a:gd name="connsiteY4478" fmla="*/ 971604 h 6857985"/>
                <a:gd name="connsiteX4479" fmla="*/ 1295292 w 6868353"/>
                <a:gd name="connsiteY4479" fmla="*/ 956795 h 6857985"/>
                <a:gd name="connsiteX4480" fmla="*/ 1292319 w 6868353"/>
                <a:gd name="connsiteY4480" fmla="*/ 947636 h 6857985"/>
                <a:gd name="connsiteX4481" fmla="*/ 1336957 w 6868353"/>
                <a:gd name="connsiteY4481" fmla="*/ 922705 h 6857985"/>
                <a:gd name="connsiteX4482" fmla="*/ 1341048 w 6868353"/>
                <a:gd name="connsiteY4482" fmla="*/ 911549 h 6857985"/>
                <a:gd name="connsiteX4483" fmla="*/ 1303036 w 6868353"/>
                <a:gd name="connsiteY4483" fmla="*/ 933790 h 6857985"/>
                <a:gd name="connsiteX4484" fmla="*/ 1319175 w 6868353"/>
                <a:gd name="connsiteY4484" fmla="*/ 911705 h 6857985"/>
                <a:gd name="connsiteX4485" fmla="*/ 1342507 w 6868353"/>
                <a:gd name="connsiteY4485" fmla="*/ 891191 h 6857985"/>
                <a:gd name="connsiteX4486" fmla="*/ 5709475 w 6868353"/>
                <a:gd name="connsiteY4486" fmla="*/ 890384 h 6857985"/>
                <a:gd name="connsiteX4487" fmla="*/ 5749369 w 6868353"/>
                <a:gd name="connsiteY4487" fmla="*/ 914890 h 6857985"/>
                <a:gd name="connsiteX4488" fmla="*/ 5743451 w 6868353"/>
                <a:gd name="connsiteY4488" fmla="*/ 913857 h 6857985"/>
                <a:gd name="connsiteX4489" fmla="*/ 5761983 w 6868353"/>
                <a:gd name="connsiteY4489" fmla="*/ 928764 h 6857985"/>
                <a:gd name="connsiteX4490" fmla="*/ 5709475 w 6868353"/>
                <a:gd name="connsiteY4490" fmla="*/ 890384 h 6857985"/>
                <a:gd name="connsiteX4491" fmla="*/ 4834505 w 6868353"/>
                <a:gd name="connsiteY4491" fmla="*/ 886477 h 6857985"/>
                <a:gd name="connsiteX4492" fmla="*/ 4840933 w 6868353"/>
                <a:gd name="connsiteY4492" fmla="*/ 902276 h 6857985"/>
                <a:gd name="connsiteX4493" fmla="*/ 4863499 w 6868353"/>
                <a:gd name="connsiteY4493" fmla="*/ 915896 h 6857985"/>
                <a:gd name="connsiteX4494" fmla="*/ 4886107 w 6868353"/>
                <a:gd name="connsiteY4494" fmla="*/ 929557 h 6857985"/>
                <a:gd name="connsiteX4495" fmla="*/ 4925719 w 6868353"/>
                <a:gd name="connsiteY4495" fmla="*/ 947508 h 6857985"/>
                <a:gd name="connsiteX4496" fmla="*/ 4934059 w 6868353"/>
                <a:gd name="connsiteY4496" fmla="*/ 945923 h 6857985"/>
                <a:gd name="connsiteX4497" fmla="*/ 4979843 w 6868353"/>
                <a:gd name="connsiteY4497" fmla="*/ 986172 h 6857985"/>
                <a:gd name="connsiteX4498" fmla="*/ 4826167 w 6868353"/>
                <a:gd name="connsiteY4498" fmla="*/ 898666 h 6857985"/>
                <a:gd name="connsiteX4499" fmla="*/ 4834505 w 6868353"/>
                <a:gd name="connsiteY4499" fmla="*/ 886477 h 6857985"/>
                <a:gd name="connsiteX4500" fmla="*/ 2528761 w 6868353"/>
                <a:gd name="connsiteY4500" fmla="*/ 883631 h 6857985"/>
                <a:gd name="connsiteX4501" fmla="*/ 2538077 w 6868353"/>
                <a:gd name="connsiteY4501" fmla="*/ 889407 h 6857985"/>
                <a:gd name="connsiteX4502" fmla="*/ 2526907 w 6868353"/>
                <a:gd name="connsiteY4502" fmla="*/ 893300 h 6857985"/>
                <a:gd name="connsiteX4503" fmla="*/ 2516374 w 6868353"/>
                <a:gd name="connsiteY4503" fmla="*/ 897533 h 6857985"/>
                <a:gd name="connsiteX4504" fmla="*/ 2496823 w 6868353"/>
                <a:gd name="connsiteY4504" fmla="*/ 905575 h 6857985"/>
                <a:gd name="connsiteX4505" fmla="*/ 2464531 w 6868353"/>
                <a:gd name="connsiteY4505" fmla="*/ 919802 h 6857985"/>
                <a:gd name="connsiteX4506" fmla="*/ 2433781 w 6868353"/>
                <a:gd name="connsiteY4506" fmla="*/ 941449 h 6857985"/>
                <a:gd name="connsiteX4507" fmla="*/ 2408780 w 6868353"/>
                <a:gd name="connsiteY4507" fmla="*/ 945342 h 6857985"/>
                <a:gd name="connsiteX4508" fmla="*/ 2382561 w 6868353"/>
                <a:gd name="connsiteY4508" fmla="*/ 952364 h 6857985"/>
                <a:gd name="connsiteX4509" fmla="*/ 2392825 w 6868353"/>
                <a:gd name="connsiteY4509" fmla="*/ 966719 h 6857985"/>
                <a:gd name="connsiteX4510" fmla="*/ 2353581 w 6868353"/>
                <a:gd name="connsiteY4510" fmla="*/ 970188 h 6857985"/>
                <a:gd name="connsiteX4511" fmla="*/ 2328396 w 6868353"/>
                <a:gd name="connsiteY4511" fmla="*/ 992712 h 6857985"/>
                <a:gd name="connsiteX4512" fmla="*/ 2271597 w 6868353"/>
                <a:gd name="connsiteY4512" fmla="*/ 1005156 h 6857985"/>
                <a:gd name="connsiteX4513" fmla="*/ 2260583 w 6868353"/>
                <a:gd name="connsiteY4513" fmla="*/ 1014740 h 6857985"/>
                <a:gd name="connsiteX4514" fmla="*/ 2279709 w 6868353"/>
                <a:gd name="connsiteY4514" fmla="*/ 1007251 h 6857985"/>
                <a:gd name="connsiteX4515" fmla="*/ 2298750 w 6868353"/>
                <a:gd name="connsiteY4515" fmla="*/ 1001164 h 6857985"/>
                <a:gd name="connsiteX4516" fmla="*/ 2289577 w 6868353"/>
                <a:gd name="connsiteY4516" fmla="*/ 1006841 h 6857985"/>
                <a:gd name="connsiteX4517" fmla="*/ 2269205 w 6868353"/>
                <a:gd name="connsiteY4517" fmla="*/ 1020601 h 6857985"/>
                <a:gd name="connsiteX4518" fmla="*/ 2223095 w 6868353"/>
                <a:gd name="connsiteY4518" fmla="*/ 1052710 h 6857985"/>
                <a:gd name="connsiteX4519" fmla="*/ 2179392 w 6868353"/>
                <a:gd name="connsiteY4519" fmla="*/ 1067504 h 6857985"/>
                <a:gd name="connsiteX4520" fmla="*/ 2174097 w 6868353"/>
                <a:gd name="connsiteY4520" fmla="*/ 1053743 h 6857985"/>
                <a:gd name="connsiteX4521" fmla="*/ 2223279 w 6868353"/>
                <a:gd name="connsiteY4521" fmla="*/ 1029803 h 6857985"/>
                <a:gd name="connsiteX4522" fmla="*/ 2254835 w 6868353"/>
                <a:gd name="connsiteY4522" fmla="*/ 1013169 h 6857985"/>
                <a:gd name="connsiteX4523" fmla="*/ 2271583 w 6868353"/>
                <a:gd name="connsiteY4523" fmla="*/ 1004122 h 6857985"/>
                <a:gd name="connsiteX4524" fmla="*/ 2289053 w 6868353"/>
                <a:gd name="connsiteY4524" fmla="*/ 995529 h 6857985"/>
                <a:gd name="connsiteX4525" fmla="*/ 2357998 w 6868353"/>
                <a:gd name="connsiteY4525" fmla="*/ 960589 h 6857985"/>
                <a:gd name="connsiteX4526" fmla="*/ 2414697 w 6868353"/>
                <a:gd name="connsiteY4526" fmla="*/ 930817 h 6857985"/>
                <a:gd name="connsiteX4527" fmla="*/ 2424211 w 6868353"/>
                <a:gd name="connsiteY4527" fmla="*/ 936111 h 6857985"/>
                <a:gd name="connsiteX4528" fmla="*/ 2471864 w 6868353"/>
                <a:gd name="connsiteY4528" fmla="*/ 911775 h 6857985"/>
                <a:gd name="connsiteX4529" fmla="*/ 2528761 w 6868353"/>
                <a:gd name="connsiteY4529" fmla="*/ 883631 h 6857985"/>
                <a:gd name="connsiteX4530" fmla="*/ 2625469 w 6868353"/>
                <a:gd name="connsiteY4530" fmla="*/ 882456 h 6857985"/>
                <a:gd name="connsiteX4531" fmla="*/ 2620018 w 6868353"/>
                <a:gd name="connsiteY4531" fmla="*/ 895155 h 6857985"/>
                <a:gd name="connsiteX4532" fmla="*/ 2550606 w 6868353"/>
                <a:gd name="connsiteY4532" fmla="*/ 909539 h 6857985"/>
                <a:gd name="connsiteX4533" fmla="*/ 2620160 w 6868353"/>
                <a:gd name="connsiteY4533" fmla="*/ 885755 h 6857985"/>
                <a:gd name="connsiteX4534" fmla="*/ 2625469 w 6868353"/>
                <a:gd name="connsiteY4534" fmla="*/ 882456 h 6857985"/>
                <a:gd name="connsiteX4535" fmla="*/ 2583819 w 6868353"/>
                <a:gd name="connsiteY4535" fmla="*/ 881055 h 6857985"/>
                <a:gd name="connsiteX4536" fmla="*/ 2526298 w 6868353"/>
                <a:gd name="connsiteY4536" fmla="*/ 906708 h 6857985"/>
                <a:gd name="connsiteX4537" fmla="*/ 2533150 w 6868353"/>
                <a:gd name="connsiteY4537" fmla="*/ 897945 h 6857985"/>
                <a:gd name="connsiteX4538" fmla="*/ 2583819 w 6868353"/>
                <a:gd name="connsiteY4538" fmla="*/ 881055 h 6857985"/>
                <a:gd name="connsiteX4539" fmla="*/ 4953495 w 6868353"/>
                <a:gd name="connsiteY4539" fmla="*/ 877473 h 6857985"/>
                <a:gd name="connsiteX4540" fmla="*/ 4963435 w 6868353"/>
                <a:gd name="connsiteY4540" fmla="*/ 898850 h 6857985"/>
                <a:gd name="connsiteX4541" fmla="*/ 4953495 w 6868353"/>
                <a:gd name="connsiteY4541" fmla="*/ 877473 h 6857985"/>
                <a:gd name="connsiteX4542" fmla="*/ 5196405 w 6868353"/>
                <a:gd name="connsiteY4542" fmla="*/ 876057 h 6857985"/>
                <a:gd name="connsiteX4543" fmla="*/ 5218831 w 6868353"/>
                <a:gd name="connsiteY4543" fmla="*/ 909496 h 6857985"/>
                <a:gd name="connsiteX4544" fmla="*/ 5260069 w 6868353"/>
                <a:gd name="connsiteY4544" fmla="*/ 937244 h 6857985"/>
                <a:gd name="connsiteX4545" fmla="*/ 5243379 w 6868353"/>
                <a:gd name="connsiteY4545" fmla="*/ 920609 h 6857985"/>
                <a:gd name="connsiteX4546" fmla="*/ 5222497 w 6868353"/>
                <a:gd name="connsiteY4546" fmla="*/ 915046 h 6857985"/>
                <a:gd name="connsiteX4547" fmla="*/ 5196405 w 6868353"/>
                <a:gd name="connsiteY4547" fmla="*/ 876057 h 6857985"/>
                <a:gd name="connsiteX4548" fmla="*/ 5551975 w 6868353"/>
                <a:gd name="connsiteY4548" fmla="*/ 875973 h 6857985"/>
                <a:gd name="connsiteX4549" fmla="*/ 5640063 w 6868353"/>
                <a:gd name="connsiteY4549" fmla="*/ 943870 h 6857985"/>
                <a:gd name="connsiteX4550" fmla="*/ 5645073 w 6868353"/>
                <a:gd name="connsiteY4550" fmla="*/ 933125 h 6857985"/>
                <a:gd name="connsiteX4551" fmla="*/ 5660873 w 6868353"/>
                <a:gd name="connsiteY4551" fmla="*/ 941874 h 6857985"/>
                <a:gd name="connsiteX4552" fmla="*/ 5678045 w 6868353"/>
                <a:gd name="connsiteY4552" fmla="*/ 958084 h 6857985"/>
                <a:gd name="connsiteX4553" fmla="*/ 5718479 w 6868353"/>
                <a:gd name="connsiteY4553" fmla="*/ 990886 h 6857985"/>
                <a:gd name="connsiteX4554" fmla="*/ 5684657 w 6868353"/>
                <a:gd name="connsiteY4554" fmla="*/ 956286 h 6857985"/>
                <a:gd name="connsiteX4555" fmla="*/ 5723829 w 6868353"/>
                <a:gd name="connsiteY4555" fmla="*/ 980268 h 6857985"/>
                <a:gd name="connsiteX4556" fmla="*/ 5749071 w 6868353"/>
                <a:gd name="connsiteY4556" fmla="*/ 1019328 h 6857985"/>
                <a:gd name="connsiteX4557" fmla="*/ 5751775 w 6868353"/>
                <a:gd name="connsiteY4557" fmla="*/ 1014019 h 6857985"/>
                <a:gd name="connsiteX4558" fmla="*/ 5738283 w 6868353"/>
                <a:gd name="connsiteY4558" fmla="*/ 976941 h 6857985"/>
                <a:gd name="connsiteX4559" fmla="*/ 5781363 w 6868353"/>
                <a:gd name="connsiteY4559" fmla="*/ 1019299 h 6857985"/>
                <a:gd name="connsiteX4560" fmla="*/ 5779439 w 6868353"/>
                <a:gd name="connsiteY4560" fmla="*/ 1047713 h 6857985"/>
                <a:gd name="connsiteX4561" fmla="*/ 5682717 w 6868353"/>
                <a:gd name="connsiteY4561" fmla="*/ 973416 h 6857985"/>
                <a:gd name="connsiteX4562" fmla="*/ 5695627 w 6868353"/>
                <a:gd name="connsiteY4562" fmla="*/ 998715 h 6857985"/>
                <a:gd name="connsiteX4563" fmla="*/ 5729139 w 6868353"/>
                <a:gd name="connsiteY4563" fmla="*/ 1033159 h 6857985"/>
                <a:gd name="connsiteX4564" fmla="*/ 5704067 w 6868353"/>
                <a:gd name="connsiteY4564" fmla="*/ 994255 h 6857985"/>
                <a:gd name="connsiteX4565" fmla="*/ 5764459 w 6868353"/>
                <a:gd name="connsiteY4565" fmla="*/ 1052908 h 6857985"/>
                <a:gd name="connsiteX4566" fmla="*/ 5797179 w 6868353"/>
                <a:gd name="connsiteY4566" fmla="*/ 1083191 h 6857985"/>
                <a:gd name="connsiteX4567" fmla="*/ 5830475 w 6868353"/>
                <a:gd name="connsiteY4567" fmla="*/ 1113982 h 6857985"/>
                <a:gd name="connsiteX4568" fmla="*/ 5895853 w 6868353"/>
                <a:gd name="connsiteY4568" fmla="*/ 1175948 h 6857985"/>
                <a:gd name="connsiteX4569" fmla="*/ 5950995 w 6868353"/>
                <a:gd name="connsiteY4569" fmla="*/ 1239995 h 6857985"/>
                <a:gd name="connsiteX4570" fmla="*/ 5994825 w 6868353"/>
                <a:gd name="connsiteY4570" fmla="*/ 1280145 h 6857985"/>
                <a:gd name="connsiteX4571" fmla="*/ 6018977 w 6868353"/>
                <a:gd name="connsiteY4571" fmla="*/ 1305401 h 6857985"/>
                <a:gd name="connsiteX4572" fmla="*/ 6043667 w 6868353"/>
                <a:gd name="connsiteY4572" fmla="*/ 1333446 h 6857985"/>
                <a:gd name="connsiteX4573" fmla="*/ 6137063 w 6868353"/>
                <a:gd name="connsiteY4573" fmla="*/ 1459855 h 6857985"/>
                <a:gd name="connsiteX4574" fmla="*/ 6110375 w 6868353"/>
                <a:gd name="connsiteY4574" fmla="*/ 1428257 h 6857985"/>
                <a:gd name="connsiteX4575" fmla="*/ 6096303 w 6868353"/>
                <a:gd name="connsiteY4575" fmla="*/ 1409286 h 6857985"/>
                <a:gd name="connsiteX4576" fmla="*/ 6087101 w 6868353"/>
                <a:gd name="connsiteY4576" fmla="*/ 1393996 h 6857985"/>
                <a:gd name="connsiteX4577" fmla="*/ 6075747 w 6868353"/>
                <a:gd name="connsiteY4577" fmla="*/ 1390287 h 6857985"/>
                <a:gd name="connsiteX4578" fmla="*/ 6059977 w 6868353"/>
                <a:gd name="connsiteY4578" fmla="*/ 1373284 h 6857985"/>
                <a:gd name="connsiteX4579" fmla="*/ 6016939 w 6868353"/>
                <a:gd name="connsiteY4579" fmla="*/ 1314207 h 6857985"/>
                <a:gd name="connsiteX4580" fmla="*/ 6000487 w 6868353"/>
                <a:gd name="connsiteY4580" fmla="*/ 1294882 h 6857985"/>
                <a:gd name="connsiteX4581" fmla="*/ 5981559 w 6868353"/>
                <a:gd name="connsiteY4581" fmla="*/ 1274836 h 6857985"/>
                <a:gd name="connsiteX4582" fmla="*/ 5939499 w 6868353"/>
                <a:gd name="connsiteY4582" fmla="*/ 1231572 h 6857985"/>
                <a:gd name="connsiteX4583" fmla="*/ 5893855 w 6868353"/>
                <a:gd name="connsiteY4583" fmla="*/ 1185278 h 6857985"/>
                <a:gd name="connsiteX4584" fmla="*/ 5845425 w 6868353"/>
                <a:gd name="connsiteY4584" fmla="*/ 1139041 h 6857985"/>
                <a:gd name="connsiteX4585" fmla="*/ 5797843 w 6868353"/>
                <a:gd name="connsiteY4585" fmla="*/ 1092973 h 6857985"/>
                <a:gd name="connsiteX4586" fmla="*/ 5775219 w 6868353"/>
                <a:gd name="connsiteY4586" fmla="*/ 1070322 h 6857985"/>
                <a:gd name="connsiteX4587" fmla="*/ 5753135 w 6868353"/>
                <a:gd name="connsiteY4587" fmla="*/ 1048831 h 6857985"/>
                <a:gd name="connsiteX4588" fmla="*/ 5733059 w 6868353"/>
                <a:gd name="connsiteY4588" fmla="*/ 1062507 h 6857985"/>
                <a:gd name="connsiteX4589" fmla="*/ 5735523 w 6868353"/>
                <a:gd name="connsiteY4589" fmla="*/ 1045802 h 6857985"/>
                <a:gd name="connsiteX4590" fmla="*/ 5661283 w 6868353"/>
                <a:gd name="connsiteY4590" fmla="*/ 952520 h 6857985"/>
                <a:gd name="connsiteX4591" fmla="*/ 5656343 w 6868353"/>
                <a:gd name="connsiteY4591" fmla="*/ 963704 h 6857985"/>
                <a:gd name="connsiteX4592" fmla="*/ 5619719 w 6868353"/>
                <a:gd name="connsiteY4592" fmla="*/ 946999 h 6857985"/>
                <a:gd name="connsiteX4593" fmla="*/ 5602459 w 6868353"/>
                <a:gd name="connsiteY4593" fmla="*/ 916306 h 6857985"/>
                <a:gd name="connsiteX4594" fmla="*/ 5581281 w 6868353"/>
                <a:gd name="connsiteY4594" fmla="*/ 908053 h 6857985"/>
                <a:gd name="connsiteX4595" fmla="*/ 5551975 w 6868353"/>
                <a:gd name="connsiteY4595" fmla="*/ 875973 h 6857985"/>
                <a:gd name="connsiteX4596" fmla="*/ 2018836 w 6868353"/>
                <a:gd name="connsiteY4596" fmla="*/ 875179 h 6857985"/>
                <a:gd name="connsiteX4597" fmla="*/ 1970900 w 6868353"/>
                <a:gd name="connsiteY4597" fmla="*/ 884650 h 6857985"/>
                <a:gd name="connsiteX4598" fmla="*/ 1952892 w 6868353"/>
                <a:gd name="connsiteY4598" fmla="*/ 895962 h 6857985"/>
                <a:gd name="connsiteX4599" fmla="*/ 1950301 w 6868353"/>
                <a:gd name="connsiteY4599" fmla="*/ 901016 h 6857985"/>
                <a:gd name="connsiteX4600" fmla="*/ 1971579 w 6868353"/>
                <a:gd name="connsiteY4600" fmla="*/ 908279 h 6857985"/>
                <a:gd name="connsiteX4601" fmla="*/ 2009875 w 6868353"/>
                <a:gd name="connsiteY4601" fmla="*/ 880785 h 6857985"/>
                <a:gd name="connsiteX4602" fmla="*/ 2018836 w 6868353"/>
                <a:gd name="connsiteY4602" fmla="*/ 875179 h 6857985"/>
                <a:gd name="connsiteX4603" fmla="*/ 5030823 w 6868353"/>
                <a:gd name="connsiteY4603" fmla="*/ 871569 h 6857985"/>
                <a:gd name="connsiteX4604" fmla="*/ 5046283 w 6868353"/>
                <a:gd name="connsiteY4604" fmla="*/ 892833 h 6857985"/>
                <a:gd name="connsiteX4605" fmla="*/ 5085739 w 6868353"/>
                <a:gd name="connsiteY4605" fmla="*/ 906976 h 6857985"/>
                <a:gd name="connsiteX4606" fmla="*/ 5044075 w 6868353"/>
                <a:gd name="connsiteY4606" fmla="*/ 881833 h 6857985"/>
                <a:gd name="connsiteX4607" fmla="*/ 5030823 w 6868353"/>
                <a:gd name="connsiteY4607" fmla="*/ 871569 h 6857985"/>
                <a:gd name="connsiteX4608" fmla="*/ 1357881 w 6868353"/>
                <a:gd name="connsiteY4608" fmla="*/ 866685 h 6857985"/>
                <a:gd name="connsiteX4609" fmla="*/ 1332922 w 6868353"/>
                <a:gd name="connsiteY4609" fmla="*/ 884027 h 6857985"/>
                <a:gd name="connsiteX4610" fmla="*/ 1303914 w 6868353"/>
                <a:gd name="connsiteY4610" fmla="*/ 895990 h 6857985"/>
                <a:gd name="connsiteX4611" fmla="*/ 1284943 w 6868353"/>
                <a:gd name="connsiteY4611" fmla="*/ 900421 h 6857985"/>
                <a:gd name="connsiteX4612" fmla="*/ 1243732 w 6868353"/>
                <a:gd name="connsiteY4612" fmla="*/ 913319 h 6857985"/>
                <a:gd name="connsiteX4613" fmla="*/ 1299115 w 6868353"/>
                <a:gd name="connsiteY4613" fmla="*/ 886278 h 6857985"/>
                <a:gd name="connsiteX4614" fmla="*/ 1357881 w 6868353"/>
                <a:gd name="connsiteY4614" fmla="*/ 866685 h 6857985"/>
                <a:gd name="connsiteX4615" fmla="*/ 2677907 w 6868353"/>
                <a:gd name="connsiteY4615" fmla="*/ 861051 h 6857985"/>
                <a:gd name="connsiteX4616" fmla="*/ 2717292 w 6868353"/>
                <a:gd name="connsiteY4616" fmla="*/ 863373 h 6857985"/>
                <a:gd name="connsiteX4617" fmla="*/ 2680441 w 6868353"/>
                <a:gd name="connsiteY4617" fmla="*/ 875590 h 6857985"/>
                <a:gd name="connsiteX4618" fmla="*/ 2650711 w 6868353"/>
                <a:gd name="connsiteY4618" fmla="*/ 884311 h 6857985"/>
                <a:gd name="connsiteX4619" fmla="*/ 2626134 w 6868353"/>
                <a:gd name="connsiteY4619" fmla="*/ 886520 h 6857985"/>
                <a:gd name="connsiteX4620" fmla="*/ 2671621 w 6868353"/>
                <a:gd name="connsiteY4620" fmla="*/ 869290 h 6857985"/>
                <a:gd name="connsiteX4621" fmla="*/ 2635180 w 6868353"/>
                <a:gd name="connsiteY4621" fmla="*/ 883037 h 6857985"/>
                <a:gd name="connsiteX4622" fmla="*/ 2642075 w 6868353"/>
                <a:gd name="connsiteY4622" fmla="*/ 874288 h 6857985"/>
                <a:gd name="connsiteX4623" fmla="*/ 2677907 w 6868353"/>
                <a:gd name="connsiteY4623" fmla="*/ 861051 h 6857985"/>
                <a:gd name="connsiteX4624" fmla="*/ 2166636 w 6868353"/>
                <a:gd name="connsiteY4624" fmla="*/ 857341 h 6857985"/>
                <a:gd name="connsiteX4625" fmla="*/ 2110971 w 6868353"/>
                <a:gd name="connsiteY4625" fmla="*/ 878690 h 6857985"/>
                <a:gd name="connsiteX4626" fmla="*/ 2090230 w 6868353"/>
                <a:gd name="connsiteY4626" fmla="*/ 893753 h 6857985"/>
                <a:gd name="connsiteX4627" fmla="*/ 2166636 w 6868353"/>
                <a:gd name="connsiteY4627" fmla="*/ 857341 h 6857985"/>
                <a:gd name="connsiteX4628" fmla="*/ 5475923 w 6868353"/>
                <a:gd name="connsiteY4628" fmla="*/ 851806 h 6857985"/>
                <a:gd name="connsiteX4629" fmla="*/ 5502143 w 6868353"/>
                <a:gd name="connsiteY4629" fmla="*/ 886533 h 6857985"/>
                <a:gd name="connsiteX4630" fmla="*/ 5557469 w 6868353"/>
                <a:gd name="connsiteY4630" fmla="*/ 933988 h 6857985"/>
                <a:gd name="connsiteX4631" fmla="*/ 5499325 w 6868353"/>
                <a:gd name="connsiteY4631" fmla="*/ 898992 h 6857985"/>
                <a:gd name="connsiteX4632" fmla="*/ 5475923 w 6868353"/>
                <a:gd name="connsiteY4632" fmla="*/ 851806 h 6857985"/>
                <a:gd name="connsiteX4633" fmla="*/ 1839437 w 6868353"/>
                <a:gd name="connsiteY4633" fmla="*/ 847672 h 6857985"/>
                <a:gd name="connsiteX4634" fmla="*/ 1768156 w 6868353"/>
                <a:gd name="connsiteY4634" fmla="*/ 868837 h 6857985"/>
                <a:gd name="connsiteX4635" fmla="*/ 1714203 w 6868353"/>
                <a:gd name="connsiteY4635" fmla="*/ 907825 h 6857985"/>
                <a:gd name="connsiteX4636" fmla="*/ 1676616 w 6868353"/>
                <a:gd name="connsiteY4636" fmla="*/ 938886 h 6857985"/>
                <a:gd name="connsiteX4637" fmla="*/ 1689753 w 6868353"/>
                <a:gd name="connsiteY4637" fmla="*/ 936126 h 6857985"/>
                <a:gd name="connsiteX4638" fmla="*/ 1792449 w 6868353"/>
                <a:gd name="connsiteY4638" fmla="*/ 869658 h 6857985"/>
                <a:gd name="connsiteX4639" fmla="*/ 1778703 w 6868353"/>
                <a:gd name="connsiteY4639" fmla="*/ 886307 h 6857985"/>
                <a:gd name="connsiteX4640" fmla="*/ 1823326 w 6868353"/>
                <a:gd name="connsiteY4640" fmla="*/ 869502 h 6857985"/>
                <a:gd name="connsiteX4641" fmla="*/ 1819008 w 6868353"/>
                <a:gd name="connsiteY4641" fmla="*/ 865411 h 6857985"/>
                <a:gd name="connsiteX4642" fmla="*/ 1839437 w 6868353"/>
                <a:gd name="connsiteY4642" fmla="*/ 847672 h 6857985"/>
                <a:gd name="connsiteX4643" fmla="*/ 2638974 w 6868353"/>
                <a:gd name="connsiteY4643" fmla="*/ 841060 h 6857985"/>
                <a:gd name="connsiteX4644" fmla="*/ 2580760 w 6868353"/>
                <a:gd name="connsiteY4644" fmla="*/ 875986 h 6857985"/>
                <a:gd name="connsiteX4645" fmla="*/ 2574687 w 6868353"/>
                <a:gd name="connsiteY4645" fmla="*/ 865864 h 6857985"/>
                <a:gd name="connsiteX4646" fmla="*/ 2617399 w 6868353"/>
                <a:gd name="connsiteY4646" fmla="*/ 861829 h 6857985"/>
                <a:gd name="connsiteX4647" fmla="*/ 2638974 w 6868353"/>
                <a:gd name="connsiteY4647" fmla="*/ 841060 h 6857985"/>
                <a:gd name="connsiteX4648" fmla="*/ 5501721 w 6868353"/>
                <a:gd name="connsiteY4648" fmla="*/ 839063 h 6857985"/>
                <a:gd name="connsiteX4649" fmla="*/ 5519923 w 6868353"/>
                <a:gd name="connsiteY4649" fmla="*/ 849555 h 6857985"/>
                <a:gd name="connsiteX4650" fmla="*/ 5515309 w 6868353"/>
                <a:gd name="connsiteY4650" fmla="*/ 855983 h 6857985"/>
                <a:gd name="connsiteX4651" fmla="*/ 5528333 w 6868353"/>
                <a:gd name="connsiteY4651" fmla="*/ 873254 h 6857985"/>
                <a:gd name="connsiteX4652" fmla="*/ 5514883 w 6868353"/>
                <a:gd name="connsiteY4652" fmla="*/ 867294 h 6857985"/>
                <a:gd name="connsiteX4653" fmla="*/ 5490081 w 6868353"/>
                <a:gd name="connsiteY4653" fmla="*/ 847234 h 6857985"/>
                <a:gd name="connsiteX4654" fmla="*/ 5501721 w 6868353"/>
                <a:gd name="connsiteY4654" fmla="*/ 839063 h 6857985"/>
                <a:gd name="connsiteX4655" fmla="*/ 2500362 w 6868353"/>
                <a:gd name="connsiteY4655" fmla="*/ 838697 h 6857985"/>
                <a:gd name="connsiteX4656" fmla="*/ 2466923 w 6868353"/>
                <a:gd name="connsiteY4656" fmla="*/ 859848 h 6857985"/>
                <a:gd name="connsiteX4657" fmla="*/ 2454493 w 6868353"/>
                <a:gd name="connsiteY4657" fmla="*/ 858984 h 6857985"/>
                <a:gd name="connsiteX4658" fmla="*/ 2500362 w 6868353"/>
                <a:gd name="connsiteY4658" fmla="*/ 838697 h 6857985"/>
                <a:gd name="connsiteX4659" fmla="*/ 4982447 w 6868353"/>
                <a:gd name="connsiteY4659" fmla="*/ 838641 h 6857985"/>
                <a:gd name="connsiteX4660" fmla="*/ 4985009 w 6868353"/>
                <a:gd name="connsiteY4660" fmla="*/ 840350 h 6857985"/>
                <a:gd name="connsiteX4661" fmla="*/ 4985081 w 6868353"/>
                <a:gd name="connsiteY4661" fmla="*/ 841160 h 6857985"/>
                <a:gd name="connsiteX4662" fmla="*/ 1497994 w 6868353"/>
                <a:gd name="connsiteY4662" fmla="*/ 837578 h 6857985"/>
                <a:gd name="connsiteX4663" fmla="*/ 1479561 w 6868353"/>
                <a:gd name="connsiteY4663" fmla="*/ 851820 h 6857985"/>
                <a:gd name="connsiteX4664" fmla="*/ 1450086 w 6868353"/>
                <a:gd name="connsiteY4664" fmla="*/ 865085 h 6857985"/>
                <a:gd name="connsiteX4665" fmla="*/ 1474833 w 6868353"/>
                <a:gd name="connsiteY4665" fmla="*/ 848139 h 6857985"/>
                <a:gd name="connsiteX4666" fmla="*/ 1404925 w 6868353"/>
                <a:gd name="connsiteY4666" fmla="*/ 887935 h 6857985"/>
                <a:gd name="connsiteX4667" fmla="*/ 1463465 w 6868353"/>
                <a:gd name="connsiteY4667" fmla="*/ 846271 h 6857985"/>
                <a:gd name="connsiteX4668" fmla="*/ 1497994 w 6868353"/>
                <a:gd name="connsiteY4668" fmla="*/ 837578 h 6857985"/>
                <a:gd name="connsiteX4669" fmla="*/ 2212407 w 6868353"/>
                <a:gd name="connsiteY4669" fmla="*/ 832679 h 6857985"/>
                <a:gd name="connsiteX4670" fmla="*/ 2183300 w 6868353"/>
                <a:gd name="connsiteY4670" fmla="*/ 840721 h 6857985"/>
                <a:gd name="connsiteX4671" fmla="*/ 2149988 w 6868353"/>
                <a:gd name="connsiteY4671" fmla="*/ 853391 h 6857985"/>
                <a:gd name="connsiteX4672" fmla="*/ 2186287 w 6868353"/>
                <a:gd name="connsiteY4672" fmla="*/ 847035 h 6857985"/>
                <a:gd name="connsiteX4673" fmla="*/ 2205229 w 6868353"/>
                <a:gd name="connsiteY4673" fmla="*/ 839786 h 6857985"/>
                <a:gd name="connsiteX4674" fmla="*/ 2212407 w 6868353"/>
                <a:gd name="connsiteY4674" fmla="*/ 832679 h 6857985"/>
                <a:gd name="connsiteX4675" fmla="*/ 5137399 w 6868353"/>
                <a:gd name="connsiteY4675" fmla="*/ 832269 h 6857985"/>
                <a:gd name="connsiteX4676" fmla="*/ 5175679 w 6868353"/>
                <a:gd name="connsiteY4676" fmla="*/ 853760 h 6857985"/>
                <a:gd name="connsiteX4677" fmla="*/ 5185095 w 6868353"/>
                <a:gd name="connsiteY4677" fmla="*/ 876156 h 6857985"/>
                <a:gd name="connsiteX4678" fmla="*/ 5137399 w 6868353"/>
                <a:gd name="connsiteY4678" fmla="*/ 832269 h 6857985"/>
                <a:gd name="connsiteX4679" fmla="*/ 5252015 w 6868353"/>
                <a:gd name="connsiteY4679" fmla="*/ 831080 h 6857985"/>
                <a:gd name="connsiteX4680" fmla="*/ 5269271 w 6868353"/>
                <a:gd name="connsiteY4680" fmla="*/ 848026 h 6857985"/>
                <a:gd name="connsiteX4681" fmla="*/ 5280879 w 6868353"/>
                <a:gd name="connsiteY4681" fmla="*/ 848125 h 6857985"/>
                <a:gd name="connsiteX4682" fmla="*/ 5315211 w 6868353"/>
                <a:gd name="connsiteY4682" fmla="*/ 882187 h 6857985"/>
                <a:gd name="connsiteX4683" fmla="*/ 5305147 w 6868353"/>
                <a:gd name="connsiteY4683" fmla="*/ 877544 h 6857985"/>
                <a:gd name="connsiteX4684" fmla="*/ 5276903 w 6868353"/>
                <a:gd name="connsiteY4684" fmla="*/ 859267 h 6857985"/>
                <a:gd name="connsiteX4685" fmla="*/ 5252015 w 6868353"/>
                <a:gd name="connsiteY4685" fmla="*/ 831080 h 6857985"/>
                <a:gd name="connsiteX4686" fmla="*/ 4925301 w 6868353"/>
                <a:gd name="connsiteY4686" fmla="*/ 827345 h 6857985"/>
                <a:gd name="connsiteX4687" fmla="*/ 4991381 w 6868353"/>
                <a:gd name="connsiteY4687" fmla="*/ 857540 h 6857985"/>
                <a:gd name="connsiteX4688" fmla="*/ 5046637 w 6868353"/>
                <a:gd name="connsiteY4688" fmla="*/ 909426 h 6857985"/>
                <a:gd name="connsiteX4689" fmla="*/ 4999195 w 6868353"/>
                <a:gd name="connsiteY4689" fmla="*/ 868200 h 6857985"/>
                <a:gd name="connsiteX4690" fmla="*/ 4968673 w 6868353"/>
                <a:gd name="connsiteY4690" fmla="*/ 857582 h 6857985"/>
                <a:gd name="connsiteX4691" fmla="*/ 4934867 w 6868353"/>
                <a:gd name="connsiteY4691" fmla="*/ 846327 h 6857985"/>
                <a:gd name="connsiteX4692" fmla="*/ 4932403 w 6868353"/>
                <a:gd name="connsiteY4692" fmla="*/ 835554 h 6857985"/>
                <a:gd name="connsiteX4693" fmla="*/ 4925301 w 6868353"/>
                <a:gd name="connsiteY4693" fmla="*/ 827345 h 6857985"/>
                <a:gd name="connsiteX4694" fmla="*/ 1975062 w 6868353"/>
                <a:gd name="connsiteY4694" fmla="*/ 827045 h 6857985"/>
                <a:gd name="connsiteX4695" fmla="*/ 1930241 w 6868353"/>
                <a:gd name="connsiteY4695" fmla="*/ 841386 h 6857985"/>
                <a:gd name="connsiteX4696" fmla="*/ 1876996 w 6868353"/>
                <a:gd name="connsiteY4696" fmla="*/ 885358 h 6857985"/>
                <a:gd name="connsiteX4697" fmla="*/ 1903554 w 6868353"/>
                <a:gd name="connsiteY4697" fmla="*/ 882272 h 6857985"/>
                <a:gd name="connsiteX4698" fmla="*/ 1882970 w 6868353"/>
                <a:gd name="connsiteY4698" fmla="*/ 898921 h 6857985"/>
                <a:gd name="connsiteX4699" fmla="*/ 1835020 w 6868353"/>
                <a:gd name="connsiteY4699" fmla="*/ 910982 h 6857985"/>
                <a:gd name="connsiteX4700" fmla="*/ 1850352 w 6868353"/>
                <a:gd name="connsiteY4700" fmla="*/ 917679 h 6857985"/>
                <a:gd name="connsiteX4701" fmla="*/ 1892300 w 6868353"/>
                <a:gd name="connsiteY4701" fmla="*/ 899374 h 6857985"/>
                <a:gd name="connsiteX4702" fmla="*/ 1927437 w 6868353"/>
                <a:gd name="connsiteY4702" fmla="*/ 884410 h 6857985"/>
                <a:gd name="connsiteX4703" fmla="*/ 1915942 w 6868353"/>
                <a:gd name="connsiteY4703" fmla="*/ 895126 h 6857985"/>
                <a:gd name="connsiteX4704" fmla="*/ 1949650 w 6868353"/>
                <a:gd name="connsiteY4704" fmla="*/ 877317 h 6857985"/>
                <a:gd name="connsiteX4705" fmla="*/ 1917627 w 6868353"/>
                <a:gd name="connsiteY4705" fmla="*/ 866501 h 6857985"/>
                <a:gd name="connsiteX4706" fmla="*/ 1980513 w 6868353"/>
                <a:gd name="connsiteY4706" fmla="*/ 840791 h 6857985"/>
                <a:gd name="connsiteX4707" fmla="*/ 1975062 w 6868353"/>
                <a:gd name="connsiteY4707" fmla="*/ 827045 h 6857985"/>
                <a:gd name="connsiteX4708" fmla="*/ 1430019 w 6868353"/>
                <a:gd name="connsiteY4708" fmla="*/ 824804 h 6857985"/>
                <a:gd name="connsiteX4709" fmla="*/ 1383477 w 6868353"/>
                <a:gd name="connsiteY4709" fmla="*/ 864123 h 6857985"/>
                <a:gd name="connsiteX4710" fmla="*/ 1385969 w 6868353"/>
                <a:gd name="connsiteY4710" fmla="*/ 873438 h 6857985"/>
                <a:gd name="connsiteX4711" fmla="*/ 1426770 w 6868353"/>
                <a:gd name="connsiteY4711" fmla="*/ 846681 h 6857985"/>
                <a:gd name="connsiteX4712" fmla="*/ 1456372 w 6868353"/>
                <a:gd name="connsiteY4712" fmla="*/ 833204 h 6857985"/>
                <a:gd name="connsiteX4713" fmla="*/ 1449803 w 6868353"/>
                <a:gd name="connsiteY4713" fmla="*/ 850122 h 6857985"/>
                <a:gd name="connsiteX4714" fmla="*/ 1379711 w 6868353"/>
                <a:gd name="connsiteY4714" fmla="*/ 890172 h 6857985"/>
                <a:gd name="connsiteX4715" fmla="*/ 1330756 w 6868353"/>
                <a:gd name="connsiteY4715" fmla="*/ 889677 h 6857985"/>
                <a:gd name="connsiteX4716" fmla="*/ 1408011 w 6868353"/>
                <a:gd name="connsiteY4716" fmla="*/ 832029 h 6857985"/>
                <a:gd name="connsiteX4717" fmla="*/ 1430019 w 6868353"/>
                <a:gd name="connsiteY4717" fmla="*/ 824804 h 6857985"/>
                <a:gd name="connsiteX4718" fmla="*/ 5631299 w 6868353"/>
                <a:gd name="connsiteY4718" fmla="*/ 822034 h 6857985"/>
                <a:gd name="connsiteX4719" fmla="*/ 5675921 w 6868353"/>
                <a:gd name="connsiteY4719" fmla="*/ 851084 h 6857985"/>
                <a:gd name="connsiteX4720" fmla="*/ 5699975 w 6868353"/>
                <a:gd name="connsiteY4720" fmla="*/ 883235 h 6857985"/>
                <a:gd name="connsiteX4721" fmla="*/ 5631299 w 6868353"/>
                <a:gd name="connsiteY4721" fmla="*/ 822034 h 6857985"/>
                <a:gd name="connsiteX4722" fmla="*/ 1347831 w 6868353"/>
                <a:gd name="connsiteY4722" fmla="*/ 814864 h 6857985"/>
                <a:gd name="connsiteX4723" fmla="*/ 1342790 w 6868353"/>
                <a:gd name="connsiteY4723" fmla="*/ 826069 h 6857985"/>
                <a:gd name="connsiteX4724" fmla="*/ 1302782 w 6868353"/>
                <a:gd name="connsiteY4724" fmla="*/ 855147 h 6857985"/>
                <a:gd name="connsiteX4725" fmla="*/ 1278984 w 6868353"/>
                <a:gd name="connsiteY4725" fmla="*/ 880772 h 6857985"/>
                <a:gd name="connsiteX4726" fmla="*/ 1322248 w 6868353"/>
                <a:gd name="connsiteY4726" fmla="*/ 847262 h 6857985"/>
                <a:gd name="connsiteX4727" fmla="*/ 1352346 w 6868353"/>
                <a:gd name="connsiteY4727" fmla="*/ 833232 h 6857985"/>
                <a:gd name="connsiteX4728" fmla="*/ 1272103 w 6868353"/>
                <a:gd name="connsiteY4728" fmla="*/ 883164 h 6857985"/>
                <a:gd name="connsiteX4729" fmla="*/ 1184145 w 6868353"/>
                <a:gd name="connsiteY4729" fmla="*/ 964809 h 6857985"/>
                <a:gd name="connsiteX4730" fmla="*/ 1163504 w 6868353"/>
                <a:gd name="connsiteY4730" fmla="*/ 972156 h 6857985"/>
                <a:gd name="connsiteX4731" fmla="*/ 1287294 w 6868353"/>
                <a:gd name="connsiteY4731" fmla="*/ 857851 h 6857985"/>
                <a:gd name="connsiteX4732" fmla="*/ 1340213 w 6868353"/>
                <a:gd name="connsiteY4732" fmla="*/ 816796 h 6857985"/>
                <a:gd name="connsiteX4733" fmla="*/ 1347831 w 6868353"/>
                <a:gd name="connsiteY4733" fmla="*/ 814864 h 6857985"/>
                <a:gd name="connsiteX4734" fmla="*/ 2847991 w 6868353"/>
                <a:gd name="connsiteY4734" fmla="*/ 813638 h 6857985"/>
                <a:gd name="connsiteX4735" fmla="*/ 2831158 w 6868353"/>
                <a:gd name="connsiteY4735" fmla="*/ 822529 h 6857985"/>
                <a:gd name="connsiteX4736" fmla="*/ 2813093 w 6868353"/>
                <a:gd name="connsiteY4736" fmla="*/ 828517 h 6857985"/>
                <a:gd name="connsiteX4737" fmla="*/ 2790810 w 6868353"/>
                <a:gd name="connsiteY4737" fmla="*/ 835100 h 6857985"/>
                <a:gd name="connsiteX4738" fmla="*/ 2690450 w 6868353"/>
                <a:gd name="connsiteY4738" fmla="*/ 853858 h 6857985"/>
                <a:gd name="connsiteX4739" fmla="*/ 2771132 w 6868353"/>
                <a:gd name="connsiteY4739" fmla="*/ 832623 h 6857985"/>
                <a:gd name="connsiteX4740" fmla="*/ 2802263 w 6868353"/>
                <a:gd name="connsiteY4740" fmla="*/ 822316 h 6857985"/>
                <a:gd name="connsiteX4741" fmla="*/ 2847991 w 6868353"/>
                <a:gd name="connsiteY4741" fmla="*/ 813638 h 6857985"/>
                <a:gd name="connsiteX4742" fmla="*/ 1756957 w 6868353"/>
                <a:gd name="connsiteY4742" fmla="*/ 812803 h 6857985"/>
                <a:gd name="connsiteX4743" fmla="*/ 1736599 w 6868353"/>
                <a:gd name="connsiteY4743" fmla="*/ 816300 h 6857985"/>
                <a:gd name="connsiteX4744" fmla="*/ 1699692 w 6868353"/>
                <a:gd name="connsiteY4744" fmla="*/ 842037 h 6857985"/>
                <a:gd name="connsiteX4745" fmla="*/ 1720035 w 6868353"/>
                <a:gd name="connsiteY4745" fmla="*/ 838498 h 6857985"/>
                <a:gd name="connsiteX4746" fmla="*/ 1756957 w 6868353"/>
                <a:gd name="connsiteY4746" fmla="*/ 812803 h 6857985"/>
                <a:gd name="connsiteX4747" fmla="*/ 5425991 w 6868353"/>
                <a:gd name="connsiteY4747" fmla="*/ 808457 h 6857985"/>
                <a:gd name="connsiteX4748" fmla="*/ 5455933 w 6868353"/>
                <a:gd name="connsiteY4748" fmla="*/ 856039 h 6857985"/>
                <a:gd name="connsiteX4749" fmla="*/ 5425991 w 6868353"/>
                <a:gd name="connsiteY4749" fmla="*/ 808457 h 6857985"/>
                <a:gd name="connsiteX4750" fmla="*/ 1400423 w 6868353"/>
                <a:gd name="connsiteY4750" fmla="*/ 800781 h 6857985"/>
                <a:gd name="connsiteX4751" fmla="*/ 1345734 w 6868353"/>
                <a:gd name="connsiteY4751" fmla="*/ 850291 h 6857985"/>
                <a:gd name="connsiteX4752" fmla="*/ 1322786 w 6868353"/>
                <a:gd name="connsiteY4752" fmla="*/ 862098 h 6857985"/>
                <a:gd name="connsiteX4753" fmla="*/ 1357088 w 6868353"/>
                <a:gd name="connsiteY4753" fmla="*/ 836870 h 6857985"/>
                <a:gd name="connsiteX4754" fmla="*/ 1358971 w 6868353"/>
                <a:gd name="connsiteY4754" fmla="*/ 816229 h 6857985"/>
                <a:gd name="connsiteX4755" fmla="*/ 1384525 w 6868353"/>
                <a:gd name="connsiteY4755" fmla="*/ 813751 h 6857985"/>
                <a:gd name="connsiteX4756" fmla="*/ 1386818 w 6868353"/>
                <a:gd name="connsiteY4756" fmla="*/ 808018 h 6857985"/>
                <a:gd name="connsiteX4757" fmla="*/ 1400423 w 6868353"/>
                <a:gd name="connsiteY4757" fmla="*/ 800781 h 6857985"/>
                <a:gd name="connsiteX4758" fmla="*/ 4682433 w 6868353"/>
                <a:gd name="connsiteY4758" fmla="*/ 799046 h 6857985"/>
                <a:gd name="connsiteX4759" fmla="*/ 4696417 w 6868353"/>
                <a:gd name="connsiteY4759" fmla="*/ 803487 h 6857985"/>
                <a:gd name="connsiteX4760" fmla="*/ 4717555 w 6868353"/>
                <a:gd name="connsiteY4760" fmla="*/ 827710 h 6857985"/>
                <a:gd name="connsiteX4761" fmla="*/ 4737871 w 6868353"/>
                <a:gd name="connsiteY4761" fmla="*/ 829650 h 6857985"/>
                <a:gd name="connsiteX4762" fmla="*/ 4777891 w 6868353"/>
                <a:gd name="connsiteY4762" fmla="*/ 861517 h 6857985"/>
                <a:gd name="connsiteX4763" fmla="*/ 4753385 w 6868353"/>
                <a:gd name="connsiteY4763" fmla="*/ 854750 h 6857985"/>
                <a:gd name="connsiteX4764" fmla="*/ 4715247 w 6868353"/>
                <a:gd name="connsiteY4764" fmla="*/ 839347 h 6857985"/>
                <a:gd name="connsiteX4765" fmla="*/ 4688759 w 6868353"/>
                <a:gd name="connsiteY4765" fmla="*/ 816101 h 6857985"/>
                <a:gd name="connsiteX4766" fmla="*/ 4682433 w 6868353"/>
                <a:gd name="connsiteY4766" fmla="*/ 799046 h 6857985"/>
                <a:gd name="connsiteX4767" fmla="*/ 5377825 w 6868353"/>
                <a:gd name="connsiteY4767" fmla="*/ 794928 h 6857985"/>
                <a:gd name="connsiteX4768" fmla="*/ 5380033 w 6868353"/>
                <a:gd name="connsiteY4768" fmla="*/ 796835 h 6857985"/>
                <a:gd name="connsiteX4769" fmla="*/ 5470643 w 6868353"/>
                <a:gd name="connsiteY4769" fmla="*/ 879695 h 6857985"/>
                <a:gd name="connsiteX4770" fmla="*/ 5422751 w 6868353"/>
                <a:gd name="connsiteY4770" fmla="*/ 848111 h 6857985"/>
                <a:gd name="connsiteX4771" fmla="*/ 5387169 w 6868353"/>
                <a:gd name="connsiteY4771" fmla="*/ 810084 h 6857985"/>
                <a:gd name="connsiteX4772" fmla="*/ 3050027 w 6868353"/>
                <a:gd name="connsiteY4772" fmla="*/ 792261 h 6857985"/>
                <a:gd name="connsiteX4773" fmla="*/ 3078780 w 6868353"/>
                <a:gd name="connsiteY4773" fmla="*/ 793521 h 6857985"/>
                <a:gd name="connsiteX4774" fmla="*/ 2975943 w 6868353"/>
                <a:gd name="connsiteY4774" fmla="*/ 814714 h 6857985"/>
                <a:gd name="connsiteX4775" fmla="*/ 2944542 w 6868353"/>
                <a:gd name="connsiteY4775" fmla="*/ 820321 h 6857985"/>
                <a:gd name="connsiteX4776" fmla="*/ 2920404 w 6868353"/>
                <a:gd name="connsiteY4776" fmla="*/ 826875 h 6857985"/>
                <a:gd name="connsiteX4777" fmla="*/ 2911867 w 6868353"/>
                <a:gd name="connsiteY4777" fmla="*/ 838244 h 6857985"/>
                <a:gd name="connsiteX4778" fmla="*/ 2832672 w 6868353"/>
                <a:gd name="connsiteY4778" fmla="*/ 850093 h 6857985"/>
                <a:gd name="connsiteX4779" fmla="*/ 2802546 w 6868353"/>
                <a:gd name="connsiteY4779" fmla="*/ 858177 h 6857985"/>
                <a:gd name="connsiteX4780" fmla="*/ 2775789 w 6868353"/>
                <a:gd name="connsiteY4780" fmla="*/ 868186 h 6857985"/>
                <a:gd name="connsiteX4781" fmla="*/ 2721510 w 6868353"/>
                <a:gd name="connsiteY4781" fmla="*/ 888601 h 6857985"/>
                <a:gd name="connsiteX4782" fmla="*/ 2688984 w 6868353"/>
                <a:gd name="connsiteY4782" fmla="*/ 898321 h 6857985"/>
                <a:gd name="connsiteX4783" fmla="*/ 2673020 w 6868353"/>
                <a:gd name="connsiteY4783" fmla="*/ 902497 h 6857985"/>
                <a:gd name="connsiteX4784" fmla="*/ 2684596 w 6868353"/>
                <a:gd name="connsiteY4784" fmla="*/ 897606 h 6857985"/>
                <a:gd name="connsiteX4785" fmla="*/ 2689091 w 6868353"/>
                <a:gd name="connsiteY4785" fmla="*/ 891120 h 6857985"/>
                <a:gd name="connsiteX4786" fmla="*/ 2809922 w 6868353"/>
                <a:gd name="connsiteY4786" fmla="*/ 852132 h 6857985"/>
                <a:gd name="connsiteX4787" fmla="*/ 2890603 w 6868353"/>
                <a:gd name="connsiteY4787" fmla="*/ 832949 h 6857985"/>
                <a:gd name="connsiteX4788" fmla="*/ 2930781 w 6868353"/>
                <a:gd name="connsiteY4788" fmla="*/ 823180 h 6857985"/>
                <a:gd name="connsiteX4789" fmla="*/ 2950318 w 6868353"/>
                <a:gd name="connsiteY4789" fmla="*/ 818834 h 6857985"/>
                <a:gd name="connsiteX4790" fmla="*/ 2969246 w 6868353"/>
                <a:gd name="connsiteY4790" fmla="*/ 814913 h 6857985"/>
                <a:gd name="connsiteX4791" fmla="*/ 3050027 w 6868353"/>
                <a:gd name="connsiteY4791" fmla="*/ 792261 h 6857985"/>
                <a:gd name="connsiteX4792" fmla="*/ 5374067 w 6868353"/>
                <a:gd name="connsiteY4792" fmla="*/ 791683 h 6857985"/>
                <a:gd name="connsiteX4793" fmla="*/ 5377219 w 6868353"/>
                <a:gd name="connsiteY4793" fmla="*/ 793946 h 6857985"/>
                <a:gd name="connsiteX4794" fmla="*/ 5377825 w 6868353"/>
                <a:gd name="connsiteY4794" fmla="*/ 794928 h 6857985"/>
                <a:gd name="connsiteX4795" fmla="*/ 4841527 w 6868353"/>
                <a:gd name="connsiteY4795" fmla="*/ 790322 h 6857985"/>
                <a:gd name="connsiteX4796" fmla="*/ 4904881 w 6868353"/>
                <a:gd name="connsiteY4796" fmla="*/ 816357 h 6857985"/>
                <a:gd name="connsiteX4797" fmla="*/ 4917155 w 6868353"/>
                <a:gd name="connsiteY4797" fmla="*/ 831689 h 6857985"/>
                <a:gd name="connsiteX4798" fmla="*/ 4848351 w 6868353"/>
                <a:gd name="connsiteY4798" fmla="*/ 806291 h 6857985"/>
                <a:gd name="connsiteX4799" fmla="*/ 4841527 w 6868353"/>
                <a:gd name="connsiteY4799" fmla="*/ 790322 h 6857985"/>
                <a:gd name="connsiteX4800" fmla="*/ 4993547 w 6868353"/>
                <a:gd name="connsiteY4800" fmla="*/ 790223 h 6857985"/>
                <a:gd name="connsiteX4801" fmla="*/ 5010309 w 6868353"/>
                <a:gd name="connsiteY4801" fmla="*/ 799666 h 6857985"/>
                <a:gd name="connsiteX4802" fmla="*/ 5007363 w 6868353"/>
                <a:gd name="connsiteY4802" fmla="*/ 800190 h 6857985"/>
                <a:gd name="connsiteX4803" fmla="*/ 5040859 w 6868353"/>
                <a:gd name="connsiteY4803" fmla="*/ 837380 h 6857985"/>
                <a:gd name="connsiteX4804" fmla="*/ 5006643 w 6868353"/>
                <a:gd name="connsiteY4804" fmla="*/ 822799 h 6857985"/>
                <a:gd name="connsiteX4805" fmla="*/ 5011315 w 6868353"/>
                <a:gd name="connsiteY4805" fmla="*/ 844940 h 6857985"/>
                <a:gd name="connsiteX4806" fmla="*/ 4987175 w 6868353"/>
                <a:gd name="connsiteY4806" fmla="*/ 822558 h 6857985"/>
                <a:gd name="connsiteX4807" fmla="*/ 4977591 w 6868353"/>
                <a:gd name="connsiteY4807" fmla="*/ 808472 h 6857985"/>
                <a:gd name="connsiteX4808" fmla="*/ 5003399 w 6868353"/>
                <a:gd name="connsiteY4808" fmla="*/ 834238 h 6857985"/>
                <a:gd name="connsiteX4809" fmla="*/ 5027327 w 6868353"/>
                <a:gd name="connsiteY4809" fmla="*/ 827046 h 6857985"/>
                <a:gd name="connsiteX4810" fmla="*/ 4993547 w 6868353"/>
                <a:gd name="connsiteY4810" fmla="*/ 790223 h 6857985"/>
                <a:gd name="connsiteX4811" fmla="*/ 5427733 w 6868353"/>
                <a:gd name="connsiteY4811" fmla="*/ 787129 h 6857985"/>
                <a:gd name="connsiteX4812" fmla="*/ 5462021 w 6868353"/>
                <a:gd name="connsiteY4812" fmla="*/ 793790 h 6857985"/>
                <a:gd name="connsiteX4813" fmla="*/ 5447551 w 6868353"/>
                <a:gd name="connsiteY4813" fmla="*/ 815648 h 6857985"/>
                <a:gd name="connsiteX4814" fmla="*/ 5465291 w 6868353"/>
                <a:gd name="connsiteY4814" fmla="*/ 816894 h 6857985"/>
                <a:gd name="connsiteX4815" fmla="*/ 5432403 w 6868353"/>
                <a:gd name="connsiteY4815" fmla="*/ 791779 h 6857985"/>
                <a:gd name="connsiteX4816" fmla="*/ 5427733 w 6868353"/>
                <a:gd name="connsiteY4816" fmla="*/ 787129 h 6857985"/>
                <a:gd name="connsiteX4817" fmla="*/ 4596213 w 6868353"/>
                <a:gd name="connsiteY4817" fmla="*/ 785692 h 6857985"/>
                <a:gd name="connsiteX4818" fmla="*/ 4589999 w 6868353"/>
                <a:gd name="connsiteY4818" fmla="*/ 792785 h 6857985"/>
                <a:gd name="connsiteX4819" fmla="*/ 4647165 w 6868353"/>
                <a:gd name="connsiteY4819" fmla="*/ 818891 h 6857985"/>
                <a:gd name="connsiteX4820" fmla="*/ 4596213 w 6868353"/>
                <a:gd name="connsiteY4820" fmla="*/ 785692 h 6857985"/>
                <a:gd name="connsiteX4821" fmla="*/ 2634403 w 6868353"/>
                <a:gd name="connsiteY4821" fmla="*/ 783611 h 6857985"/>
                <a:gd name="connsiteX4822" fmla="*/ 2537582 w 6868353"/>
                <a:gd name="connsiteY4822" fmla="*/ 824015 h 6857985"/>
                <a:gd name="connsiteX4823" fmla="*/ 2600199 w 6868353"/>
                <a:gd name="connsiteY4823" fmla="*/ 793662 h 6857985"/>
                <a:gd name="connsiteX4824" fmla="*/ 2634403 w 6868353"/>
                <a:gd name="connsiteY4824" fmla="*/ 783611 h 6857985"/>
                <a:gd name="connsiteX4825" fmla="*/ 5029039 w 6868353"/>
                <a:gd name="connsiteY4825" fmla="*/ 781926 h 6857985"/>
                <a:gd name="connsiteX4826" fmla="*/ 5110457 w 6868353"/>
                <a:gd name="connsiteY4826" fmla="*/ 827937 h 6857985"/>
                <a:gd name="connsiteX4827" fmla="*/ 5128493 w 6868353"/>
                <a:gd name="connsiteY4827" fmla="*/ 860470 h 6857985"/>
                <a:gd name="connsiteX4828" fmla="*/ 5163859 w 6868353"/>
                <a:gd name="connsiteY4828" fmla="*/ 884834 h 6857985"/>
                <a:gd name="connsiteX4829" fmla="*/ 5190515 w 6868353"/>
                <a:gd name="connsiteY4829" fmla="*/ 909737 h 6857985"/>
                <a:gd name="connsiteX4830" fmla="*/ 5143783 w 6868353"/>
                <a:gd name="connsiteY4830" fmla="*/ 882357 h 6857985"/>
                <a:gd name="connsiteX4831" fmla="*/ 5126369 w 6868353"/>
                <a:gd name="connsiteY4831" fmla="*/ 862098 h 6857985"/>
                <a:gd name="connsiteX4832" fmla="*/ 5112763 w 6868353"/>
                <a:gd name="connsiteY4832" fmla="*/ 839008 h 6857985"/>
                <a:gd name="connsiteX4833" fmla="*/ 5120947 w 6868353"/>
                <a:gd name="connsiteY4833" fmla="*/ 866331 h 6857985"/>
                <a:gd name="connsiteX4834" fmla="*/ 5074087 w 6868353"/>
                <a:gd name="connsiteY4834" fmla="*/ 818635 h 6857985"/>
                <a:gd name="connsiteX4835" fmla="*/ 5061175 w 6868353"/>
                <a:gd name="connsiteY4835" fmla="*/ 825034 h 6857985"/>
                <a:gd name="connsiteX4836" fmla="*/ 5053219 w 6868353"/>
                <a:gd name="connsiteY4836" fmla="*/ 814289 h 6857985"/>
                <a:gd name="connsiteX4837" fmla="*/ 5079791 w 6868353"/>
                <a:gd name="connsiteY4837" fmla="*/ 818366 h 6857985"/>
                <a:gd name="connsiteX4838" fmla="*/ 5029039 w 6868353"/>
                <a:gd name="connsiteY4838" fmla="*/ 781926 h 6857985"/>
                <a:gd name="connsiteX4839" fmla="*/ 3133937 w 6868353"/>
                <a:gd name="connsiteY4839" fmla="*/ 778146 h 6857985"/>
                <a:gd name="connsiteX4840" fmla="*/ 3118831 w 6868353"/>
                <a:gd name="connsiteY4840" fmla="*/ 792530 h 6857985"/>
                <a:gd name="connsiteX4841" fmla="*/ 3086199 w 6868353"/>
                <a:gd name="connsiteY4841" fmla="*/ 786315 h 6857985"/>
                <a:gd name="connsiteX4842" fmla="*/ 3133937 w 6868353"/>
                <a:gd name="connsiteY4842" fmla="*/ 778146 h 6857985"/>
                <a:gd name="connsiteX4843" fmla="*/ 1885467 w 6868353"/>
                <a:gd name="connsiteY4843" fmla="*/ 776599 h 6857985"/>
                <a:gd name="connsiteX4844" fmla="*/ 1849828 w 6868353"/>
                <a:gd name="connsiteY4844" fmla="*/ 788750 h 6857985"/>
                <a:gd name="connsiteX4845" fmla="*/ 1848752 w 6868353"/>
                <a:gd name="connsiteY4845" fmla="*/ 803190 h 6857985"/>
                <a:gd name="connsiteX4846" fmla="*/ 1833448 w 6868353"/>
                <a:gd name="connsiteY4846" fmla="*/ 795602 h 6857985"/>
                <a:gd name="connsiteX4847" fmla="*/ 1815002 w 6868353"/>
                <a:gd name="connsiteY4847" fmla="*/ 807989 h 6857985"/>
                <a:gd name="connsiteX4848" fmla="*/ 1799160 w 6868353"/>
                <a:gd name="connsiteY4848" fmla="*/ 815436 h 6857985"/>
                <a:gd name="connsiteX4849" fmla="*/ 1759590 w 6868353"/>
                <a:gd name="connsiteY4849" fmla="*/ 860611 h 6857985"/>
                <a:gd name="connsiteX4850" fmla="*/ 1710097 w 6868353"/>
                <a:gd name="connsiteY4850" fmla="*/ 873863 h 6857985"/>
                <a:gd name="connsiteX4851" fmla="*/ 1710593 w 6868353"/>
                <a:gd name="connsiteY4851" fmla="*/ 882810 h 6857985"/>
                <a:gd name="connsiteX4852" fmla="*/ 1691877 w 6868353"/>
                <a:gd name="connsiteY4852" fmla="*/ 901540 h 6857985"/>
                <a:gd name="connsiteX4853" fmla="*/ 1652152 w 6868353"/>
                <a:gd name="connsiteY4853" fmla="*/ 924644 h 6857985"/>
                <a:gd name="connsiteX4854" fmla="*/ 1623370 w 6868353"/>
                <a:gd name="connsiteY4854" fmla="*/ 935757 h 6857985"/>
                <a:gd name="connsiteX4855" fmla="*/ 1696436 w 6868353"/>
                <a:gd name="connsiteY4855" fmla="*/ 876312 h 6857985"/>
                <a:gd name="connsiteX4856" fmla="*/ 1640840 w 6868353"/>
                <a:gd name="connsiteY4856" fmla="*/ 907641 h 6857985"/>
                <a:gd name="connsiteX4857" fmla="*/ 1596613 w 6868353"/>
                <a:gd name="connsiteY4857" fmla="*/ 941689 h 6857985"/>
                <a:gd name="connsiteX4858" fmla="*/ 1616943 w 6868353"/>
                <a:gd name="connsiteY4858" fmla="*/ 951755 h 6857985"/>
                <a:gd name="connsiteX4859" fmla="*/ 1665417 w 6868353"/>
                <a:gd name="connsiteY4859" fmla="*/ 921827 h 6857985"/>
                <a:gd name="connsiteX4860" fmla="*/ 1630265 w 6868353"/>
                <a:gd name="connsiteY4860" fmla="*/ 948839 h 6857985"/>
                <a:gd name="connsiteX4861" fmla="*/ 1680905 w 6868353"/>
                <a:gd name="connsiteY4861" fmla="*/ 928325 h 6857985"/>
                <a:gd name="connsiteX4862" fmla="*/ 1750898 w 6868353"/>
                <a:gd name="connsiteY4862" fmla="*/ 875986 h 6857985"/>
                <a:gd name="connsiteX4863" fmla="*/ 1786914 w 6868353"/>
                <a:gd name="connsiteY4863" fmla="*/ 841641 h 6857985"/>
                <a:gd name="connsiteX4864" fmla="*/ 1770548 w 6868353"/>
                <a:gd name="connsiteY4864" fmla="*/ 863669 h 6857985"/>
                <a:gd name="connsiteX4865" fmla="*/ 1811094 w 6868353"/>
                <a:gd name="connsiteY4865" fmla="*/ 842547 h 6857985"/>
                <a:gd name="connsiteX4866" fmla="*/ 1786362 w 6868353"/>
                <a:gd name="connsiteY4866" fmla="*/ 856209 h 6857985"/>
                <a:gd name="connsiteX4867" fmla="*/ 1813657 w 6868353"/>
                <a:gd name="connsiteY4867" fmla="*/ 837266 h 6857985"/>
                <a:gd name="connsiteX4868" fmla="*/ 1838786 w 6868353"/>
                <a:gd name="connsiteY4868" fmla="*/ 838824 h 6857985"/>
                <a:gd name="connsiteX4869" fmla="*/ 1844420 w 6868353"/>
                <a:gd name="connsiteY4869" fmla="*/ 842844 h 6857985"/>
                <a:gd name="connsiteX4870" fmla="*/ 1868685 w 6868353"/>
                <a:gd name="connsiteY4870" fmla="*/ 838880 h 6857985"/>
                <a:gd name="connsiteX4871" fmla="*/ 1869535 w 6868353"/>
                <a:gd name="connsiteY4871" fmla="*/ 824553 h 6857985"/>
                <a:gd name="connsiteX4872" fmla="*/ 1901615 w 6868353"/>
                <a:gd name="connsiteY4872" fmla="*/ 811260 h 6857985"/>
                <a:gd name="connsiteX4873" fmla="*/ 1922808 w 6868353"/>
                <a:gd name="connsiteY4873" fmla="*/ 794483 h 6857985"/>
                <a:gd name="connsiteX4874" fmla="*/ 1897184 w 6868353"/>
                <a:gd name="connsiteY4874" fmla="*/ 783073 h 6857985"/>
                <a:gd name="connsiteX4875" fmla="*/ 1885467 w 6868353"/>
                <a:gd name="connsiteY4875" fmla="*/ 776599 h 6857985"/>
                <a:gd name="connsiteX4876" fmla="*/ 3003097 w 6868353"/>
                <a:gd name="connsiteY4876" fmla="*/ 771549 h 6857985"/>
                <a:gd name="connsiteX4877" fmla="*/ 3025139 w 6868353"/>
                <a:gd name="connsiteY4877" fmla="*/ 787518 h 6857985"/>
                <a:gd name="connsiteX4878" fmla="*/ 3013431 w 6868353"/>
                <a:gd name="connsiteY4878" fmla="*/ 784163 h 6857985"/>
                <a:gd name="connsiteX4879" fmla="*/ 2966600 w 6868353"/>
                <a:gd name="connsiteY4879" fmla="*/ 788821 h 6857985"/>
                <a:gd name="connsiteX4880" fmla="*/ 2944529 w 6868353"/>
                <a:gd name="connsiteY4880" fmla="*/ 791454 h 6857985"/>
                <a:gd name="connsiteX4881" fmla="*/ 2934123 w 6868353"/>
                <a:gd name="connsiteY4881" fmla="*/ 792898 h 6857985"/>
                <a:gd name="connsiteX4882" fmla="*/ 2924341 w 6868353"/>
                <a:gd name="connsiteY4882" fmla="*/ 794894 h 6857985"/>
                <a:gd name="connsiteX4883" fmla="*/ 2875243 w 6868353"/>
                <a:gd name="connsiteY4883" fmla="*/ 815195 h 6857985"/>
                <a:gd name="connsiteX4884" fmla="*/ 2798342 w 6868353"/>
                <a:gd name="connsiteY4884" fmla="*/ 821340 h 6857985"/>
                <a:gd name="connsiteX4885" fmla="*/ 2923264 w 6868353"/>
                <a:gd name="connsiteY4885" fmla="*/ 792870 h 6857985"/>
                <a:gd name="connsiteX4886" fmla="*/ 2909051 w 6868353"/>
                <a:gd name="connsiteY4886" fmla="*/ 784729 h 6857985"/>
                <a:gd name="connsiteX4887" fmla="*/ 2931164 w 6868353"/>
                <a:gd name="connsiteY4887" fmla="*/ 781969 h 6857985"/>
                <a:gd name="connsiteX4888" fmla="*/ 2952541 w 6868353"/>
                <a:gd name="connsiteY4888" fmla="*/ 781204 h 6857985"/>
                <a:gd name="connsiteX4889" fmla="*/ 3003097 w 6868353"/>
                <a:gd name="connsiteY4889" fmla="*/ 771549 h 6857985"/>
                <a:gd name="connsiteX4890" fmla="*/ 5443271 w 6868353"/>
                <a:gd name="connsiteY4890" fmla="*/ 770618 h 6857985"/>
                <a:gd name="connsiteX4891" fmla="*/ 5491807 w 6868353"/>
                <a:gd name="connsiteY4891" fmla="*/ 796013 h 6857985"/>
                <a:gd name="connsiteX4892" fmla="*/ 5493519 w 6868353"/>
                <a:gd name="connsiteY4892" fmla="*/ 807593 h 6857985"/>
                <a:gd name="connsiteX4893" fmla="*/ 5528403 w 6868353"/>
                <a:gd name="connsiteY4893" fmla="*/ 838088 h 6857985"/>
                <a:gd name="connsiteX4894" fmla="*/ 5564887 w 6868353"/>
                <a:gd name="connsiteY4894" fmla="*/ 860173 h 6857985"/>
                <a:gd name="connsiteX4895" fmla="*/ 5567195 w 6868353"/>
                <a:gd name="connsiteY4895" fmla="*/ 883447 h 6857985"/>
                <a:gd name="connsiteX4896" fmla="*/ 5522047 w 6868353"/>
                <a:gd name="connsiteY4896" fmla="*/ 843977 h 6857985"/>
                <a:gd name="connsiteX4897" fmla="*/ 5492939 w 6868353"/>
                <a:gd name="connsiteY4897" fmla="*/ 824681 h 6857985"/>
                <a:gd name="connsiteX4898" fmla="*/ 5444579 w 6868353"/>
                <a:gd name="connsiteY4898" fmla="*/ 775357 h 6857985"/>
                <a:gd name="connsiteX4899" fmla="*/ 5443271 w 6868353"/>
                <a:gd name="connsiteY4899" fmla="*/ 770618 h 6857985"/>
                <a:gd name="connsiteX4900" fmla="*/ 1708202 w 6868353"/>
                <a:gd name="connsiteY4900" fmla="*/ 767428 h 6857985"/>
                <a:gd name="connsiteX4901" fmla="*/ 1693193 w 6868353"/>
                <a:gd name="connsiteY4901" fmla="*/ 775598 h 6857985"/>
                <a:gd name="connsiteX4902" fmla="*/ 1665035 w 6868353"/>
                <a:gd name="connsiteY4902" fmla="*/ 795205 h 6857985"/>
                <a:gd name="connsiteX4903" fmla="*/ 1673827 w 6868353"/>
                <a:gd name="connsiteY4903" fmla="*/ 803261 h 6857985"/>
                <a:gd name="connsiteX4904" fmla="*/ 1720672 w 6868353"/>
                <a:gd name="connsiteY4904" fmla="*/ 770671 h 6857985"/>
                <a:gd name="connsiteX4905" fmla="*/ 1708202 w 6868353"/>
                <a:gd name="connsiteY4905" fmla="*/ 767428 h 6857985"/>
                <a:gd name="connsiteX4906" fmla="*/ 4356107 w 6868353"/>
                <a:gd name="connsiteY4906" fmla="*/ 767019 h 6857985"/>
                <a:gd name="connsiteX4907" fmla="*/ 4439437 w 6868353"/>
                <a:gd name="connsiteY4907" fmla="*/ 789656 h 6857985"/>
                <a:gd name="connsiteX4908" fmla="*/ 4498557 w 6868353"/>
                <a:gd name="connsiteY4908" fmla="*/ 808429 h 6857985"/>
                <a:gd name="connsiteX4909" fmla="*/ 4529079 w 6868353"/>
                <a:gd name="connsiteY4909" fmla="*/ 818523 h 6857985"/>
                <a:gd name="connsiteX4910" fmla="*/ 4559107 w 6868353"/>
                <a:gd name="connsiteY4910" fmla="*/ 828263 h 6857985"/>
                <a:gd name="connsiteX4911" fmla="*/ 4557367 w 6868353"/>
                <a:gd name="connsiteY4911" fmla="*/ 839999 h 6857985"/>
                <a:gd name="connsiteX4912" fmla="*/ 4534799 w 6868353"/>
                <a:gd name="connsiteY4912" fmla="*/ 822968 h 6857985"/>
                <a:gd name="connsiteX4913" fmla="*/ 4534035 w 6868353"/>
                <a:gd name="connsiteY4913" fmla="*/ 828872 h 6857985"/>
                <a:gd name="connsiteX4914" fmla="*/ 4515815 w 6868353"/>
                <a:gd name="connsiteY4914" fmla="*/ 816399 h 6857985"/>
                <a:gd name="connsiteX4915" fmla="*/ 4510775 w 6868353"/>
                <a:gd name="connsiteY4915" fmla="*/ 818820 h 6857985"/>
                <a:gd name="connsiteX4916" fmla="*/ 4495727 w 6868353"/>
                <a:gd name="connsiteY4916" fmla="*/ 816201 h 6857985"/>
                <a:gd name="connsiteX4917" fmla="*/ 4496519 w 6868353"/>
                <a:gd name="connsiteY4917" fmla="*/ 810354 h 6857985"/>
                <a:gd name="connsiteX4918" fmla="*/ 4490559 w 6868353"/>
                <a:gd name="connsiteY4918" fmla="*/ 817673 h 6857985"/>
                <a:gd name="connsiteX4919" fmla="*/ 4467327 w 6868353"/>
                <a:gd name="connsiteY4919" fmla="*/ 801775 h 6857985"/>
                <a:gd name="connsiteX4920" fmla="*/ 4428011 w 6868353"/>
                <a:gd name="connsiteY4920" fmla="*/ 796324 h 6857985"/>
                <a:gd name="connsiteX4921" fmla="*/ 4405785 w 6868353"/>
                <a:gd name="connsiteY4921" fmla="*/ 783696 h 6857985"/>
                <a:gd name="connsiteX4922" fmla="*/ 4356107 w 6868353"/>
                <a:gd name="connsiteY4922" fmla="*/ 767019 h 6857985"/>
                <a:gd name="connsiteX4923" fmla="*/ 4512205 w 6868353"/>
                <a:gd name="connsiteY4923" fmla="*/ 766467 h 6857985"/>
                <a:gd name="connsiteX4924" fmla="*/ 4531075 w 6868353"/>
                <a:gd name="connsiteY4924" fmla="*/ 778515 h 6857985"/>
                <a:gd name="connsiteX4925" fmla="*/ 4556459 w 6868353"/>
                <a:gd name="connsiteY4925" fmla="*/ 778033 h 6857985"/>
                <a:gd name="connsiteX4926" fmla="*/ 4578545 w 6868353"/>
                <a:gd name="connsiteY4926" fmla="*/ 801110 h 6857985"/>
                <a:gd name="connsiteX4927" fmla="*/ 4520529 w 6868353"/>
                <a:gd name="connsiteY4927" fmla="*/ 781049 h 6857985"/>
                <a:gd name="connsiteX4928" fmla="*/ 4512205 w 6868353"/>
                <a:gd name="connsiteY4928" fmla="*/ 766467 h 6857985"/>
                <a:gd name="connsiteX4929" fmla="*/ 1533416 w 6868353"/>
                <a:gd name="connsiteY4929" fmla="*/ 766071 h 6857985"/>
                <a:gd name="connsiteX4930" fmla="*/ 1514658 w 6868353"/>
                <a:gd name="connsiteY4930" fmla="*/ 769624 h 6857985"/>
                <a:gd name="connsiteX4931" fmla="*/ 1456217 w 6868353"/>
                <a:gd name="connsiteY4931" fmla="*/ 803558 h 6857985"/>
                <a:gd name="connsiteX4932" fmla="*/ 1486641 w 6868353"/>
                <a:gd name="connsiteY4932" fmla="*/ 776419 h 6857985"/>
                <a:gd name="connsiteX4933" fmla="*/ 1528574 w 6868353"/>
                <a:gd name="connsiteY4933" fmla="*/ 766311 h 6857985"/>
                <a:gd name="connsiteX4934" fmla="*/ 1533416 w 6868353"/>
                <a:gd name="connsiteY4934" fmla="*/ 766071 h 6857985"/>
                <a:gd name="connsiteX4935" fmla="*/ 4906383 w 6868353"/>
                <a:gd name="connsiteY4935" fmla="*/ 765745 h 6857985"/>
                <a:gd name="connsiteX4936" fmla="*/ 4942723 w 6868353"/>
                <a:gd name="connsiteY4936" fmla="*/ 795461 h 6857985"/>
                <a:gd name="connsiteX4937" fmla="*/ 4931467 w 6868353"/>
                <a:gd name="connsiteY4937" fmla="*/ 796650 h 6857985"/>
                <a:gd name="connsiteX4938" fmla="*/ 4971845 w 6868353"/>
                <a:gd name="connsiteY4938" fmla="*/ 828501 h 6857985"/>
                <a:gd name="connsiteX4939" fmla="*/ 4982447 w 6868353"/>
                <a:gd name="connsiteY4939" fmla="*/ 838641 h 6857985"/>
                <a:gd name="connsiteX4940" fmla="*/ 4971491 w 6868353"/>
                <a:gd name="connsiteY4940" fmla="*/ 831335 h 6857985"/>
                <a:gd name="connsiteX4941" fmla="*/ 4927135 w 6868353"/>
                <a:gd name="connsiteY4941" fmla="*/ 813893 h 6857985"/>
                <a:gd name="connsiteX4942" fmla="*/ 4936719 w 6868353"/>
                <a:gd name="connsiteY4942" fmla="*/ 818353 h 6857985"/>
                <a:gd name="connsiteX4943" fmla="*/ 4899431 w 6868353"/>
                <a:gd name="connsiteY4943" fmla="*/ 772158 h 6857985"/>
                <a:gd name="connsiteX4944" fmla="*/ 4906383 w 6868353"/>
                <a:gd name="connsiteY4944" fmla="*/ 765745 h 6857985"/>
                <a:gd name="connsiteX4945" fmla="*/ 4913945 w 6868353"/>
                <a:gd name="connsiteY4945" fmla="*/ 763416 h 6857985"/>
                <a:gd name="connsiteX4946" fmla="*/ 4949901 w 6868353"/>
                <a:gd name="connsiteY4946" fmla="*/ 789160 h 6857985"/>
                <a:gd name="connsiteX4947" fmla="*/ 4937301 w 6868353"/>
                <a:gd name="connsiteY4947" fmla="*/ 773630 h 6857985"/>
                <a:gd name="connsiteX4948" fmla="*/ 4979135 w 6868353"/>
                <a:gd name="connsiteY4948" fmla="*/ 802794 h 6857985"/>
                <a:gd name="connsiteX4949" fmla="*/ 4962345 w 6868353"/>
                <a:gd name="connsiteY4949" fmla="*/ 804577 h 6857985"/>
                <a:gd name="connsiteX4950" fmla="*/ 4911959 w 6868353"/>
                <a:gd name="connsiteY4950" fmla="*/ 765107 h 6857985"/>
                <a:gd name="connsiteX4951" fmla="*/ 4913945 w 6868353"/>
                <a:gd name="connsiteY4951" fmla="*/ 763416 h 6857985"/>
                <a:gd name="connsiteX4952" fmla="*/ 1858846 w 6868353"/>
                <a:gd name="connsiteY4952" fmla="*/ 759006 h 6857985"/>
                <a:gd name="connsiteX4953" fmla="*/ 1819971 w 6868353"/>
                <a:gd name="connsiteY4953" fmla="*/ 797499 h 6857985"/>
                <a:gd name="connsiteX4954" fmla="*/ 1797404 w 6868353"/>
                <a:gd name="connsiteY4954" fmla="*/ 806008 h 6857985"/>
                <a:gd name="connsiteX4955" fmla="*/ 1821429 w 6868353"/>
                <a:gd name="connsiteY4955" fmla="*/ 785437 h 6857985"/>
                <a:gd name="connsiteX4956" fmla="*/ 1858846 w 6868353"/>
                <a:gd name="connsiteY4956" fmla="*/ 759006 h 6857985"/>
                <a:gd name="connsiteX4957" fmla="*/ 1373274 w 6868353"/>
                <a:gd name="connsiteY4957" fmla="*/ 758659 h 6857985"/>
                <a:gd name="connsiteX4958" fmla="*/ 1374473 w 6868353"/>
                <a:gd name="connsiteY4958" fmla="*/ 761370 h 6857985"/>
                <a:gd name="connsiteX4959" fmla="*/ 1278856 w 6868353"/>
                <a:gd name="connsiteY4959" fmla="*/ 815323 h 6857985"/>
                <a:gd name="connsiteX4960" fmla="*/ 1373274 w 6868353"/>
                <a:gd name="connsiteY4960" fmla="*/ 758659 h 6857985"/>
                <a:gd name="connsiteX4961" fmla="*/ 3054500 w 6868353"/>
                <a:gd name="connsiteY4961" fmla="*/ 757095 h 6857985"/>
                <a:gd name="connsiteX4962" fmla="*/ 3077860 w 6868353"/>
                <a:gd name="connsiteY4962" fmla="*/ 764103 h 6857985"/>
                <a:gd name="connsiteX4963" fmla="*/ 3006678 w 6868353"/>
                <a:gd name="connsiteY4963" fmla="*/ 767741 h 6857985"/>
                <a:gd name="connsiteX4964" fmla="*/ 3054500 w 6868353"/>
                <a:gd name="connsiteY4964" fmla="*/ 757095 h 6857985"/>
                <a:gd name="connsiteX4965" fmla="*/ 3312430 w 6868353"/>
                <a:gd name="connsiteY4965" fmla="*/ 755524 h 6857985"/>
                <a:gd name="connsiteX4966" fmla="*/ 3281101 w 6868353"/>
                <a:gd name="connsiteY4966" fmla="*/ 768039 h 6857985"/>
                <a:gd name="connsiteX4967" fmla="*/ 3224245 w 6868353"/>
                <a:gd name="connsiteY4967" fmla="*/ 770743 h 6857985"/>
                <a:gd name="connsiteX4968" fmla="*/ 3179834 w 6868353"/>
                <a:gd name="connsiteY4968" fmla="*/ 779138 h 6857985"/>
                <a:gd name="connsiteX4969" fmla="*/ 3214350 w 6868353"/>
                <a:gd name="connsiteY4969" fmla="*/ 761441 h 6857985"/>
                <a:gd name="connsiteX4970" fmla="*/ 3312430 w 6868353"/>
                <a:gd name="connsiteY4970" fmla="*/ 755524 h 6857985"/>
                <a:gd name="connsiteX4971" fmla="*/ 1395370 w 6868353"/>
                <a:gd name="connsiteY4971" fmla="*/ 755240 h 6857985"/>
                <a:gd name="connsiteX4972" fmla="*/ 1332951 w 6868353"/>
                <a:gd name="connsiteY4972" fmla="*/ 803884 h 6857985"/>
                <a:gd name="connsiteX4973" fmla="*/ 1395370 w 6868353"/>
                <a:gd name="connsiteY4973" fmla="*/ 755240 h 6857985"/>
                <a:gd name="connsiteX4974" fmla="*/ 4566961 w 6868353"/>
                <a:gd name="connsiteY4974" fmla="*/ 753892 h 6857985"/>
                <a:gd name="connsiteX4975" fmla="*/ 4619447 w 6868353"/>
                <a:gd name="connsiteY4975" fmla="*/ 769128 h 6857985"/>
                <a:gd name="connsiteX4976" fmla="*/ 4583771 w 6868353"/>
                <a:gd name="connsiteY4976" fmla="*/ 765943 h 6857985"/>
                <a:gd name="connsiteX4977" fmla="*/ 4566961 w 6868353"/>
                <a:gd name="connsiteY4977" fmla="*/ 753892 h 6857985"/>
                <a:gd name="connsiteX4978" fmla="*/ 2876532 w 6868353"/>
                <a:gd name="connsiteY4978" fmla="*/ 748417 h 6857985"/>
                <a:gd name="connsiteX4979" fmla="*/ 2890930 w 6868353"/>
                <a:gd name="connsiteY4979" fmla="*/ 756515 h 6857985"/>
                <a:gd name="connsiteX4980" fmla="*/ 2834570 w 6868353"/>
                <a:gd name="connsiteY4980" fmla="*/ 762985 h 6857985"/>
                <a:gd name="connsiteX4981" fmla="*/ 2856273 w 6868353"/>
                <a:gd name="connsiteY4981" fmla="*/ 763041 h 6857985"/>
                <a:gd name="connsiteX4982" fmla="*/ 2876532 w 6868353"/>
                <a:gd name="connsiteY4982" fmla="*/ 748417 h 6857985"/>
                <a:gd name="connsiteX4983" fmla="*/ 1789774 w 6868353"/>
                <a:gd name="connsiteY4983" fmla="*/ 744112 h 6857985"/>
                <a:gd name="connsiteX4984" fmla="*/ 1721508 w 6868353"/>
                <a:gd name="connsiteY4984" fmla="*/ 755919 h 6857985"/>
                <a:gd name="connsiteX4985" fmla="*/ 1708752 w 6868353"/>
                <a:gd name="connsiteY4985" fmla="*/ 782478 h 6857985"/>
                <a:gd name="connsiteX4986" fmla="*/ 1789774 w 6868353"/>
                <a:gd name="connsiteY4986" fmla="*/ 744112 h 6857985"/>
                <a:gd name="connsiteX4987" fmla="*/ 2020312 w 6868353"/>
                <a:gd name="connsiteY4987" fmla="*/ 742010 h 6857985"/>
                <a:gd name="connsiteX4988" fmla="*/ 1997926 w 6868353"/>
                <a:gd name="connsiteY4988" fmla="*/ 748501 h 6857985"/>
                <a:gd name="connsiteX4989" fmla="*/ 1981985 w 6868353"/>
                <a:gd name="connsiteY4989" fmla="*/ 760209 h 6857985"/>
                <a:gd name="connsiteX4990" fmla="*/ 1960084 w 6868353"/>
                <a:gd name="connsiteY4990" fmla="*/ 771167 h 6857985"/>
                <a:gd name="connsiteX4991" fmla="*/ 1894437 w 6868353"/>
                <a:gd name="connsiteY4991" fmla="*/ 788198 h 6857985"/>
                <a:gd name="connsiteX4992" fmla="*/ 1882574 w 6868353"/>
                <a:gd name="connsiteY4992" fmla="*/ 799113 h 6857985"/>
                <a:gd name="connsiteX4993" fmla="*/ 1949650 w 6868353"/>
                <a:gd name="connsiteY4993" fmla="*/ 779236 h 6857985"/>
                <a:gd name="connsiteX4994" fmla="*/ 1985609 w 6868353"/>
                <a:gd name="connsiteY4994" fmla="*/ 764555 h 6857985"/>
                <a:gd name="connsiteX4995" fmla="*/ 2024966 w 6868353"/>
                <a:gd name="connsiteY4995" fmla="*/ 746646 h 6857985"/>
                <a:gd name="connsiteX4996" fmla="*/ 2020312 w 6868353"/>
                <a:gd name="connsiteY4996" fmla="*/ 742010 h 6857985"/>
                <a:gd name="connsiteX4997" fmla="*/ 3682411 w 6868353"/>
                <a:gd name="connsiteY4997" fmla="*/ 741624 h 6857985"/>
                <a:gd name="connsiteX4998" fmla="*/ 3764935 w 6868353"/>
                <a:gd name="connsiteY4998" fmla="*/ 744353 h 6857985"/>
                <a:gd name="connsiteX4999" fmla="*/ 3668213 w 6868353"/>
                <a:gd name="connsiteY4999" fmla="*/ 746958 h 6857985"/>
                <a:gd name="connsiteX5000" fmla="*/ 3682411 w 6868353"/>
                <a:gd name="connsiteY5000" fmla="*/ 741624 h 6857985"/>
                <a:gd name="connsiteX5001" fmla="*/ 2752473 w 6868353"/>
                <a:gd name="connsiteY5001" fmla="*/ 741465 h 6857985"/>
                <a:gd name="connsiteX5002" fmla="*/ 2717561 w 6868353"/>
                <a:gd name="connsiteY5002" fmla="*/ 749832 h 6857985"/>
                <a:gd name="connsiteX5003" fmla="*/ 2711432 w 6868353"/>
                <a:gd name="connsiteY5003" fmla="*/ 748827 h 6857985"/>
                <a:gd name="connsiteX5004" fmla="*/ 2697855 w 6868353"/>
                <a:gd name="connsiteY5004" fmla="*/ 765546 h 6857985"/>
                <a:gd name="connsiteX5005" fmla="*/ 2679238 w 6868353"/>
                <a:gd name="connsiteY5005" fmla="*/ 762474 h 6857985"/>
                <a:gd name="connsiteX5006" fmla="*/ 2650216 w 6868353"/>
                <a:gd name="connsiteY5006" fmla="*/ 781289 h 6857985"/>
                <a:gd name="connsiteX5007" fmla="*/ 2731917 w 6868353"/>
                <a:gd name="connsiteY5007" fmla="*/ 766566 h 6857985"/>
                <a:gd name="connsiteX5008" fmla="*/ 2760543 w 6868353"/>
                <a:gd name="connsiteY5008" fmla="*/ 757151 h 6857985"/>
                <a:gd name="connsiteX5009" fmla="*/ 2729284 w 6868353"/>
                <a:gd name="connsiteY5009" fmla="*/ 761313 h 6857985"/>
                <a:gd name="connsiteX5010" fmla="*/ 2776965 w 6868353"/>
                <a:gd name="connsiteY5010" fmla="*/ 745670 h 6857985"/>
                <a:gd name="connsiteX5011" fmla="*/ 2752473 w 6868353"/>
                <a:gd name="connsiteY5011" fmla="*/ 741465 h 6857985"/>
                <a:gd name="connsiteX5012" fmla="*/ 3535447 w 6868353"/>
                <a:gd name="connsiteY5012" fmla="*/ 739554 h 6857985"/>
                <a:gd name="connsiteX5013" fmla="*/ 3638171 w 6868353"/>
                <a:gd name="connsiteY5013" fmla="*/ 740701 h 6857985"/>
                <a:gd name="connsiteX5014" fmla="*/ 3636571 w 6868353"/>
                <a:gd name="connsiteY5014" fmla="*/ 748317 h 6857985"/>
                <a:gd name="connsiteX5015" fmla="*/ 3646241 w 6868353"/>
                <a:gd name="connsiteY5015" fmla="*/ 750965 h 6857985"/>
                <a:gd name="connsiteX5016" fmla="*/ 3669105 w 6868353"/>
                <a:gd name="connsiteY5016" fmla="*/ 752805 h 6857985"/>
                <a:gd name="connsiteX5017" fmla="*/ 3648251 w 6868353"/>
                <a:gd name="connsiteY5017" fmla="*/ 754674 h 6857985"/>
                <a:gd name="connsiteX5018" fmla="*/ 3619655 w 6868353"/>
                <a:gd name="connsiteY5018" fmla="*/ 746788 h 6857985"/>
                <a:gd name="connsiteX5019" fmla="*/ 3562487 w 6868353"/>
                <a:gd name="connsiteY5019" fmla="*/ 753612 h 6857985"/>
                <a:gd name="connsiteX5020" fmla="*/ 3533311 w 6868353"/>
                <a:gd name="connsiteY5020" fmla="*/ 754150 h 6857985"/>
                <a:gd name="connsiteX5021" fmla="*/ 3526811 w 6868353"/>
                <a:gd name="connsiteY5021" fmla="*/ 745528 h 6857985"/>
                <a:gd name="connsiteX5022" fmla="*/ 3504371 w 6868353"/>
                <a:gd name="connsiteY5022" fmla="*/ 754674 h 6857985"/>
                <a:gd name="connsiteX5023" fmla="*/ 3506495 w 6868353"/>
                <a:gd name="connsiteY5023" fmla="*/ 744792 h 6857985"/>
                <a:gd name="connsiteX5024" fmla="*/ 3535447 w 6868353"/>
                <a:gd name="connsiteY5024" fmla="*/ 739554 h 6857985"/>
                <a:gd name="connsiteX5025" fmla="*/ 2135877 w 6868353"/>
                <a:gd name="connsiteY5025" fmla="*/ 738873 h 6857985"/>
                <a:gd name="connsiteX5026" fmla="*/ 2118488 w 6868353"/>
                <a:gd name="connsiteY5026" fmla="*/ 740899 h 6857985"/>
                <a:gd name="connsiteX5027" fmla="*/ 2083534 w 6868353"/>
                <a:gd name="connsiteY5027" fmla="*/ 757179 h 6857985"/>
                <a:gd name="connsiteX5028" fmla="*/ 2110008 w 6868353"/>
                <a:gd name="connsiteY5028" fmla="*/ 755665 h 6857985"/>
                <a:gd name="connsiteX5029" fmla="*/ 2052247 w 6868353"/>
                <a:gd name="connsiteY5029" fmla="*/ 778075 h 6857985"/>
                <a:gd name="connsiteX5030" fmla="*/ 2088277 w 6868353"/>
                <a:gd name="connsiteY5030" fmla="*/ 771209 h 6857985"/>
                <a:gd name="connsiteX5031" fmla="*/ 2054540 w 6868353"/>
                <a:gd name="connsiteY5031" fmla="*/ 796876 h 6857985"/>
                <a:gd name="connsiteX5032" fmla="*/ 2036292 w 6868353"/>
                <a:gd name="connsiteY5032" fmla="*/ 783767 h 6857985"/>
                <a:gd name="connsiteX5033" fmla="*/ 2049076 w 6868353"/>
                <a:gd name="connsiteY5033" fmla="*/ 806659 h 6857985"/>
                <a:gd name="connsiteX5034" fmla="*/ 2129842 w 6868353"/>
                <a:gd name="connsiteY5034" fmla="*/ 754589 h 6857985"/>
                <a:gd name="connsiteX5035" fmla="*/ 2150455 w 6868353"/>
                <a:gd name="connsiteY5035" fmla="*/ 763069 h 6857985"/>
                <a:gd name="connsiteX5036" fmla="*/ 2164938 w 6868353"/>
                <a:gd name="connsiteY5036" fmla="*/ 739172 h 6857985"/>
                <a:gd name="connsiteX5037" fmla="*/ 2135877 w 6868353"/>
                <a:gd name="connsiteY5037" fmla="*/ 738873 h 6857985"/>
                <a:gd name="connsiteX5038" fmla="*/ 1907759 w 6868353"/>
                <a:gd name="connsiteY5038" fmla="*/ 738662 h 6857985"/>
                <a:gd name="connsiteX5039" fmla="*/ 1880563 w 6868353"/>
                <a:gd name="connsiteY5039" fmla="*/ 741932 h 6857985"/>
                <a:gd name="connsiteX5040" fmla="*/ 1824572 w 6868353"/>
                <a:gd name="connsiteY5040" fmla="*/ 763352 h 6857985"/>
                <a:gd name="connsiteX5041" fmla="*/ 1848993 w 6868353"/>
                <a:gd name="connsiteY5041" fmla="*/ 741111 h 6857985"/>
                <a:gd name="connsiteX5042" fmla="*/ 1815270 w 6868353"/>
                <a:gd name="connsiteY5042" fmla="*/ 764329 h 6857985"/>
                <a:gd name="connsiteX5043" fmla="*/ 1789688 w 6868353"/>
                <a:gd name="connsiteY5043" fmla="*/ 783059 h 6857985"/>
                <a:gd name="connsiteX5044" fmla="*/ 1802487 w 6868353"/>
                <a:gd name="connsiteY5044" fmla="*/ 795460 h 6857985"/>
                <a:gd name="connsiteX5045" fmla="*/ 1772870 w 6868353"/>
                <a:gd name="connsiteY5045" fmla="*/ 805271 h 6857985"/>
                <a:gd name="connsiteX5046" fmla="*/ 1750827 w 6868353"/>
                <a:gd name="connsiteY5046" fmla="*/ 799339 h 6857985"/>
                <a:gd name="connsiteX5047" fmla="*/ 1729875 w 6868353"/>
                <a:gd name="connsiteY5047" fmla="*/ 817432 h 6857985"/>
                <a:gd name="connsiteX5048" fmla="*/ 1772912 w 6868353"/>
                <a:gd name="connsiteY5048" fmla="*/ 805285 h 6857985"/>
                <a:gd name="connsiteX5049" fmla="*/ 1706430 w 6868353"/>
                <a:gd name="connsiteY5049" fmla="*/ 854694 h 6857985"/>
                <a:gd name="connsiteX5050" fmla="*/ 1687021 w 6868353"/>
                <a:gd name="connsiteY5050" fmla="*/ 867534 h 6857985"/>
                <a:gd name="connsiteX5051" fmla="*/ 1668065 w 6868353"/>
                <a:gd name="connsiteY5051" fmla="*/ 880106 h 6857985"/>
                <a:gd name="connsiteX5052" fmla="*/ 1632035 w 6868353"/>
                <a:gd name="connsiteY5052" fmla="*/ 899756 h 6857985"/>
                <a:gd name="connsiteX5053" fmla="*/ 1590016 w 6868353"/>
                <a:gd name="connsiteY5053" fmla="*/ 943133 h 6857985"/>
                <a:gd name="connsiteX5054" fmla="*/ 1639241 w 6868353"/>
                <a:gd name="connsiteY5054" fmla="*/ 904003 h 6857985"/>
                <a:gd name="connsiteX5055" fmla="*/ 1668645 w 6868353"/>
                <a:gd name="connsiteY5055" fmla="*/ 885103 h 6857985"/>
                <a:gd name="connsiteX5056" fmla="*/ 1688819 w 6868353"/>
                <a:gd name="connsiteY5056" fmla="*/ 874471 h 6857985"/>
                <a:gd name="connsiteX5057" fmla="*/ 1714854 w 6868353"/>
                <a:gd name="connsiteY5057" fmla="*/ 863443 h 6857985"/>
                <a:gd name="connsiteX5058" fmla="*/ 1747217 w 6868353"/>
                <a:gd name="connsiteY5058" fmla="*/ 833798 h 6857985"/>
                <a:gd name="connsiteX5059" fmla="*/ 1783346 w 6868353"/>
                <a:gd name="connsiteY5059" fmla="*/ 822868 h 6857985"/>
                <a:gd name="connsiteX5060" fmla="*/ 1781520 w 6868353"/>
                <a:gd name="connsiteY5060" fmla="*/ 813482 h 6857985"/>
                <a:gd name="connsiteX5061" fmla="*/ 1826709 w 6868353"/>
                <a:gd name="connsiteY5061" fmla="*/ 796451 h 6857985"/>
                <a:gd name="connsiteX5062" fmla="*/ 1907759 w 6868353"/>
                <a:gd name="connsiteY5062" fmla="*/ 738662 h 6857985"/>
                <a:gd name="connsiteX5063" fmla="*/ 3145304 w 6868353"/>
                <a:gd name="connsiteY5063" fmla="*/ 737799 h 6857985"/>
                <a:gd name="connsiteX5064" fmla="*/ 3189616 w 6868353"/>
                <a:gd name="connsiteY5064" fmla="*/ 747964 h 6857985"/>
                <a:gd name="connsiteX5065" fmla="*/ 3122030 w 6868353"/>
                <a:gd name="connsiteY5065" fmla="*/ 744722 h 6857985"/>
                <a:gd name="connsiteX5066" fmla="*/ 3143407 w 6868353"/>
                <a:gd name="connsiteY5066" fmla="*/ 746987 h 6857985"/>
                <a:gd name="connsiteX5067" fmla="*/ 3145304 w 6868353"/>
                <a:gd name="connsiteY5067" fmla="*/ 737799 h 6857985"/>
                <a:gd name="connsiteX5068" fmla="*/ 4515887 w 6868353"/>
                <a:gd name="connsiteY5068" fmla="*/ 737176 h 6857985"/>
                <a:gd name="connsiteX5069" fmla="*/ 4533907 w 6868353"/>
                <a:gd name="connsiteY5069" fmla="*/ 747921 h 6857985"/>
                <a:gd name="connsiteX5070" fmla="*/ 4562605 w 6868353"/>
                <a:gd name="connsiteY5070" fmla="*/ 770926 h 6857985"/>
                <a:gd name="connsiteX5071" fmla="*/ 4591839 w 6868353"/>
                <a:gd name="connsiteY5071" fmla="*/ 781091 h 6857985"/>
                <a:gd name="connsiteX5072" fmla="*/ 4675027 w 6868353"/>
                <a:gd name="connsiteY5072" fmla="*/ 807423 h 6857985"/>
                <a:gd name="connsiteX5073" fmla="*/ 4670071 w 6868353"/>
                <a:gd name="connsiteY5073" fmla="*/ 810326 h 6857985"/>
                <a:gd name="connsiteX5074" fmla="*/ 4659043 w 6868353"/>
                <a:gd name="connsiteY5074" fmla="*/ 810722 h 6857985"/>
                <a:gd name="connsiteX5075" fmla="*/ 4645963 w 6868353"/>
                <a:gd name="connsiteY5075" fmla="*/ 796890 h 6857985"/>
                <a:gd name="connsiteX5076" fmla="*/ 4620959 w 6868353"/>
                <a:gd name="connsiteY5076" fmla="*/ 791242 h 6857985"/>
                <a:gd name="connsiteX5077" fmla="*/ 4654867 w 6868353"/>
                <a:gd name="connsiteY5077" fmla="*/ 814360 h 6857985"/>
                <a:gd name="connsiteX5078" fmla="*/ 4689637 w 6868353"/>
                <a:gd name="connsiteY5078" fmla="*/ 838413 h 6857985"/>
                <a:gd name="connsiteX5079" fmla="*/ 4784815 w 6868353"/>
                <a:gd name="connsiteY5079" fmla="*/ 876892 h 6857985"/>
                <a:gd name="connsiteX5080" fmla="*/ 4761299 w 6868353"/>
                <a:gd name="connsiteY5080" fmla="*/ 842236 h 6857985"/>
                <a:gd name="connsiteX5081" fmla="*/ 4801675 w 6868353"/>
                <a:gd name="connsiteY5081" fmla="*/ 874188 h 6857985"/>
                <a:gd name="connsiteX5082" fmla="*/ 4834111 w 6868353"/>
                <a:gd name="connsiteY5082" fmla="*/ 908760 h 6857985"/>
                <a:gd name="connsiteX5083" fmla="*/ 4786019 w 6868353"/>
                <a:gd name="connsiteY5083" fmla="*/ 884382 h 6857985"/>
                <a:gd name="connsiteX5084" fmla="*/ 4737119 w 6868353"/>
                <a:gd name="connsiteY5084" fmla="*/ 857568 h 6857985"/>
                <a:gd name="connsiteX5085" fmla="*/ 4679119 w 6868353"/>
                <a:gd name="connsiteY5085" fmla="*/ 839334 h 6857985"/>
                <a:gd name="connsiteX5086" fmla="*/ 4660147 w 6868353"/>
                <a:gd name="connsiteY5086" fmla="*/ 831137 h 6857985"/>
                <a:gd name="connsiteX5087" fmla="*/ 4639859 w 6868353"/>
                <a:gd name="connsiteY5087" fmla="*/ 823194 h 6857985"/>
                <a:gd name="connsiteX5088" fmla="*/ 4597883 w 6868353"/>
                <a:gd name="connsiteY5088" fmla="*/ 807848 h 6857985"/>
                <a:gd name="connsiteX5089" fmla="*/ 4586515 w 6868353"/>
                <a:gd name="connsiteY5089" fmla="*/ 782323 h 6857985"/>
                <a:gd name="connsiteX5090" fmla="*/ 4537787 w 6868353"/>
                <a:gd name="connsiteY5090" fmla="*/ 765391 h 6857985"/>
                <a:gd name="connsiteX5091" fmla="*/ 4531783 w 6868353"/>
                <a:gd name="connsiteY5091" fmla="*/ 758581 h 6857985"/>
                <a:gd name="connsiteX5092" fmla="*/ 4515887 w 6868353"/>
                <a:gd name="connsiteY5092" fmla="*/ 737176 h 6857985"/>
                <a:gd name="connsiteX5093" fmla="*/ 4253595 w 6868353"/>
                <a:gd name="connsiteY5093" fmla="*/ 733481 h 6857985"/>
                <a:gd name="connsiteX5094" fmla="*/ 4292895 w 6868353"/>
                <a:gd name="connsiteY5094" fmla="*/ 742867 h 6857985"/>
                <a:gd name="connsiteX5095" fmla="*/ 4341667 w 6868353"/>
                <a:gd name="connsiteY5095" fmla="*/ 760564 h 6857985"/>
                <a:gd name="connsiteX5096" fmla="*/ 4258013 w 6868353"/>
                <a:gd name="connsiteY5096" fmla="*/ 743490 h 6857985"/>
                <a:gd name="connsiteX5097" fmla="*/ 4253595 w 6868353"/>
                <a:gd name="connsiteY5097" fmla="*/ 733481 h 6857985"/>
                <a:gd name="connsiteX5098" fmla="*/ 4661785 w 6868353"/>
                <a:gd name="connsiteY5098" fmla="*/ 728414 h 6857985"/>
                <a:gd name="connsiteX5099" fmla="*/ 4682883 w 6868353"/>
                <a:gd name="connsiteY5099" fmla="*/ 732773 h 6857985"/>
                <a:gd name="connsiteX5100" fmla="*/ 4725679 w 6868353"/>
                <a:gd name="connsiteY5100" fmla="*/ 758836 h 6857985"/>
                <a:gd name="connsiteX5101" fmla="*/ 4737459 w 6868353"/>
                <a:gd name="connsiteY5101" fmla="*/ 779279 h 6857985"/>
                <a:gd name="connsiteX5102" fmla="*/ 4698455 w 6868353"/>
                <a:gd name="connsiteY5102" fmla="*/ 763550 h 6857985"/>
                <a:gd name="connsiteX5103" fmla="*/ 4708281 w 6868353"/>
                <a:gd name="connsiteY5103" fmla="*/ 767514 h 6857985"/>
                <a:gd name="connsiteX5104" fmla="*/ 4728555 w 6868353"/>
                <a:gd name="connsiteY5104" fmla="*/ 797669 h 6857985"/>
                <a:gd name="connsiteX5105" fmla="*/ 4716847 w 6868353"/>
                <a:gd name="connsiteY5105" fmla="*/ 777240 h 6857985"/>
                <a:gd name="connsiteX5106" fmla="*/ 4755791 w 6868353"/>
                <a:gd name="connsiteY5106" fmla="*/ 792983 h 6857985"/>
                <a:gd name="connsiteX5107" fmla="*/ 4750653 w 6868353"/>
                <a:gd name="connsiteY5107" fmla="*/ 765787 h 6857985"/>
                <a:gd name="connsiteX5108" fmla="*/ 4827725 w 6868353"/>
                <a:gd name="connsiteY5108" fmla="*/ 803389 h 6857985"/>
                <a:gd name="connsiteX5109" fmla="*/ 4816143 w 6868353"/>
                <a:gd name="connsiteY5109" fmla="*/ 782960 h 6857985"/>
                <a:gd name="connsiteX5110" fmla="*/ 4785875 w 6868353"/>
                <a:gd name="connsiteY5110" fmla="*/ 748643 h 6857985"/>
                <a:gd name="connsiteX5111" fmla="*/ 4813227 w 6868353"/>
                <a:gd name="connsiteY5111" fmla="*/ 772356 h 6857985"/>
                <a:gd name="connsiteX5112" fmla="*/ 4845535 w 6868353"/>
                <a:gd name="connsiteY5112" fmla="*/ 817886 h 6857985"/>
                <a:gd name="connsiteX5113" fmla="*/ 4886633 w 6868353"/>
                <a:gd name="connsiteY5113" fmla="*/ 846497 h 6857985"/>
                <a:gd name="connsiteX5114" fmla="*/ 4918231 w 6868353"/>
                <a:gd name="connsiteY5114" fmla="*/ 848323 h 6857985"/>
                <a:gd name="connsiteX5115" fmla="*/ 4920071 w 6868353"/>
                <a:gd name="connsiteY5115" fmla="*/ 857002 h 6857985"/>
                <a:gd name="connsiteX5116" fmla="*/ 4943587 w 6868353"/>
                <a:gd name="connsiteY5116" fmla="*/ 867266 h 6857985"/>
                <a:gd name="connsiteX5117" fmla="*/ 4958339 w 6868353"/>
                <a:gd name="connsiteY5117" fmla="*/ 873636 h 6857985"/>
                <a:gd name="connsiteX5118" fmla="*/ 4973755 w 6868353"/>
                <a:gd name="connsiteY5118" fmla="*/ 881310 h 6857985"/>
                <a:gd name="connsiteX5119" fmla="*/ 4983199 w 6868353"/>
                <a:gd name="connsiteY5119" fmla="*/ 886222 h 6857985"/>
                <a:gd name="connsiteX5120" fmla="*/ 4998503 w 6868353"/>
                <a:gd name="connsiteY5120" fmla="*/ 907330 h 6857985"/>
                <a:gd name="connsiteX5121" fmla="*/ 5011243 w 6868353"/>
                <a:gd name="connsiteY5121" fmla="*/ 900860 h 6857985"/>
                <a:gd name="connsiteX5122" fmla="*/ 5080331 w 6868353"/>
                <a:gd name="connsiteY5122" fmla="*/ 941350 h 6857985"/>
                <a:gd name="connsiteX5123" fmla="*/ 5100801 w 6868353"/>
                <a:gd name="connsiteY5123" fmla="*/ 953752 h 6857985"/>
                <a:gd name="connsiteX5124" fmla="*/ 5106153 w 6868353"/>
                <a:gd name="connsiteY5124" fmla="*/ 961609 h 6857985"/>
                <a:gd name="connsiteX5125" fmla="*/ 5117407 w 6868353"/>
                <a:gd name="connsiteY5125" fmla="*/ 944592 h 6857985"/>
                <a:gd name="connsiteX5126" fmla="*/ 5098523 w 6868353"/>
                <a:gd name="connsiteY5126" fmla="*/ 929076 h 6857985"/>
                <a:gd name="connsiteX5127" fmla="*/ 5097121 w 6868353"/>
                <a:gd name="connsiteY5127" fmla="*/ 922889 h 6857985"/>
                <a:gd name="connsiteX5128" fmla="*/ 5074653 w 6868353"/>
                <a:gd name="connsiteY5128" fmla="*/ 924191 h 6857985"/>
                <a:gd name="connsiteX5129" fmla="*/ 5048363 w 6868353"/>
                <a:gd name="connsiteY5129" fmla="*/ 903833 h 6857985"/>
                <a:gd name="connsiteX5130" fmla="*/ 5015109 w 6868353"/>
                <a:gd name="connsiteY5130" fmla="*/ 862820 h 6857985"/>
                <a:gd name="connsiteX5131" fmla="*/ 4994355 w 6868353"/>
                <a:gd name="connsiteY5131" fmla="*/ 846582 h 6857985"/>
                <a:gd name="connsiteX5132" fmla="*/ 4985009 w 6868353"/>
                <a:gd name="connsiteY5132" fmla="*/ 840350 h 6857985"/>
                <a:gd name="connsiteX5133" fmla="*/ 4984691 w 6868353"/>
                <a:gd name="connsiteY5133" fmla="*/ 836773 h 6857985"/>
                <a:gd name="connsiteX5134" fmla="*/ 5034221 w 6868353"/>
                <a:gd name="connsiteY5134" fmla="*/ 860244 h 6857985"/>
                <a:gd name="connsiteX5135" fmla="*/ 5045859 w 6868353"/>
                <a:gd name="connsiteY5135" fmla="*/ 876185 h 6857985"/>
                <a:gd name="connsiteX5136" fmla="*/ 5081915 w 6868353"/>
                <a:gd name="connsiteY5136" fmla="*/ 901710 h 6857985"/>
                <a:gd name="connsiteX5137" fmla="*/ 5085471 w 6868353"/>
                <a:gd name="connsiteY5137" fmla="*/ 890413 h 6857985"/>
                <a:gd name="connsiteX5138" fmla="*/ 5115823 w 6868353"/>
                <a:gd name="connsiteY5138" fmla="*/ 899827 h 6857985"/>
                <a:gd name="connsiteX5139" fmla="*/ 5174759 w 6868353"/>
                <a:gd name="connsiteY5139" fmla="*/ 954516 h 6857985"/>
                <a:gd name="connsiteX5140" fmla="*/ 5163645 w 6868353"/>
                <a:gd name="connsiteY5140" fmla="*/ 954757 h 6857985"/>
                <a:gd name="connsiteX5141" fmla="*/ 5143401 w 6868353"/>
                <a:gd name="connsiteY5141" fmla="*/ 932728 h 6857985"/>
                <a:gd name="connsiteX5142" fmla="*/ 5124019 w 6868353"/>
                <a:gd name="connsiteY5142" fmla="*/ 926442 h 6857985"/>
                <a:gd name="connsiteX5143" fmla="*/ 5095223 w 6868353"/>
                <a:gd name="connsiteY5143" fmla="*/ 912002 h 6857985"/>
                <a:gd name="connsiteX5144" fmla="*/ 5105077 w 6868353"/>
                <a:gd name="connsiteY5144" fmla="*/ 921785 h 6857985"/>
                <a:gd name="connsiteX5145" fmla="*/ 5114167 w 6868353"/>
                <a:gd name="connsiteY5145" fmla="*/ 932049 h 6857985"/>
                <a:gd name="connsiteX5146" fmla="*/ 5131451 w 6868353"/>
                <a:gd name="connsiteY5146" fmla="*/ 952562 h 6857985"/>
                <a:gd name="connsiteX5147" fmla="*/ 5166349 w 6868353"/>
                <a:gd name="connsiteY5147" fmla="*/ 993462 h 6857985"/>
                <a:gd name="connsiteX5148" fmla="*/ 5204799 w 6868353"/>
                <a:gd name="connsiteY5148" fmla="*/ 1009361 h 6857985"/>
                <a:gd name="connsiteX5149" fmla="*/ 5292687 w 6868353"/>
                <a:gd name="connsiteY5149" fmla="*/ 1083148 h 6857985"/>
                <a:gd name="connsiteX5150" fmla="*/ 5277199 w 6868353"/>
                <a:gd name="connsiteY5150" fmla="*/ 1066046 h 6857985"/>
                <a:gd name="connsiteX5151" fmla="*/ 5245219 w 6868353"/>
                <a:gd name="connsiteY5151" fmla="*/ 1048661 h 6857985"/>
                <a:gd name="connsiteX5152" fmla="*/ 5211823 w 6868353"/>
                <a:gd name="connsiteY5152" fmla="*/ 1020219 h 6857985"/>
                <a:gd name="connsiteX5153" fmla="*/ 5250683 w 6868353"/>
                <a:gd name="connsiteY5153" fmla="*/ 1048718 h 6857985"/>
                <a:gd name="connsiteX5154" fmla="*/ 5276237 w 6868353"/>
                <a:gd name="connsiteY5154" fmla="*/ 1055003 h 6857985"/>
                <a:gd name="connsiteX5155" fmla="*/ 5326339 w 6868353"/>
                <a:gd name="connsiteY5155" fmla="*/ 1122618 h 6857985"/>
                <a:gd name="connsiteX5156" fmla="*/ 5337255 w 6868353"/>
                <a:gd name="connsiteY5156" fmla="*/ 1123283 h 6857985"/>
                <a:gd name="connsiteX5157" fmla="*/ 5363983 w 6868353"/>
                <a:gd name="connsiteY5157" fmla="*/ 1164127 h 6857985"/>
                <a:gd name="connsiteX5158" fmla="*/ 5321583 w 6868353"/>
                <a:gd name="connsiteY5158" fmla="*/ 1133547 h 6857985"/>
                <a:gd name="connsiteX5159" fmla="*/ 5311147 w 6868353"/>
                <a:gd name="connsiteY5159" fmla="*/ 1105615 h 6857985"/>
                <a:gd name="connsiteX5160" fmla="*/ 5291287 w 6868353"/>
                <a:gd name="connsiteY5160" fmla="*/ 1099570 h 6857985"/>
                <a:gd name="connsiteX5161" fmla="*/ 5237475 w 6868353"/>
                <a:gd name="connsiteY5161" fmla="*/ 1054027 h 6857985"/>
                <a:gd name="connsiteX5162" fmla="*/ 5274651 w 6868353"/>
                <a:gd name="connsiteY5162" fmla="*/ 1099075 h 6857985"/>
                <a:gd name="connsiteX5163" fmla="*/ 5259347 w 6868353"/>
                <a:gd name="connsiteY5163" fmla="*/ 1082157 h 6857985"/>
                <a:gd name="connsiteX5164" fmla="*/ 5213239 w 6868353"/>
                <a:gd name="connsiteY5164" fmla="*/ 1059052 h 6857985"/>
                <a:gd name="connsiteX5165" fmla="*/ 5188775 w 6868353"/>
                <a:gd name="connsiteY5165" fmla="*/ 1036981 h 6857985"/>
                <a:gd name="connsiteX5166" fmla="*/ 5213535 w 6868353"/>
                <a:gd name="connsiteY5166" fmla="*/ 1049482 h 6857985"/>
                <a:gd name="connsiteX5167" fmla="*/ 5250599 w 6868353"/>
                <a:gd name="connsiteY5167" fmla="*/ 1076466 h 6857985"/>
                <a:gd name="connsiteX5168" fmla="*/ 5224239 w 6868353"/>
                <a:gd name="connsiteY5168" fmla="*/ 1047882 h 6857985"/>
                <a:gd name="connsiteX5169" fmla="*/ 5208595 w 6868353"/>
                <a:gd name="connsiteY5169" fmla="*/ 1033499 h 6857985"/>
                <a:gd name="connsiteX5170" fmla="*/ 5193333 w 6868353"/>
                <a:gd name="connsiteY5170" fmla="*/ 1022060 h 6857985"/>
                <a:gd name="connsiteX5171" fmla="*/ 5179755 w 6868353"/>
                <a:gd name="connsiteY5171" fmla="*/ 1031687 h 6857985"/>
                <a:gd name="connsiteX5172" fmla="*/ 5098507 w 6868353"/>
                <a:gd name="connsiteY5172" fmla="*/ 984062 h 6857985"/>
                <a:gd name="connsiteX5173" fmla="*/ 5100391 w 6868353"/>
                <a:gd name="connsiteY5173" fmla="*/ 978413 h 6857985"/>
                <a:gd name="connsiteX5174" fmla="*/ 5041595 w 6868353"/>
                <a:gd name="connsiteY5174" fmla="*/ 942936 h 6857985"/>
                <a:gd name="connsiteX5175" fmla="*/ 5075007 w 6868353"/>
                <a:gd name="connsiteY5175" fmla="*/ 973727 h 6857985"/>
                <a:gd name="connsiteX5176" fmla="*/ 5063951 w 6868353"/>
                <a:gd name="connsiteY5176" fmla="*/ 974393 h 6857985"/>
                <a:gd name="connsiteX5177" fmla="*/ 4971067 w 6868353"/>
                <a:gd name="connsiteY5177" fmla="*/ 909341 h 6857985"/>
                <a:gd name="connsiteX5178" fmla="*/ 4954063 w 6868353"/>
                <a:gd name="connsiteY5178" fmla="*/ 891205 h 6857985"/>
                <a:gd name="connsiteX5179" fmla="*/ 4927335 w 6868353"/>
                <a:gd name="connsiteY5179" fmla="*/ 874925 h 6857985"/>
                <a:gd name="connsiteX5180" fmla="*/ 4938335 w 6868353"/>
                <a:gd name="connsiteY5180" fmla="*/ 873594 h 6857985"/>
                <a:gd name="connsiteX5181" fmla="*/ 4905715 w 6868353"/>
                <a:gd name="connsiteY5181" fmla="*/ 855246 h 6857985"/>
                <a:gd name="connsiteX5182" fmla="*/ 4940755 w 6868353"/>
                <a:gd name="connsiteY5182" fmla="*/ 884339 h 6857985"/>
                <a:gd name="connsiteX5183" fmla="*/ 4886137 w 6868353"/>
                <a:gd name="connsiteY5183" fmla="*/ 868625 h 6857985"/>
                <a:gd name="connsiteX5184" fmla="*/ 4871555 w 6868353"/>
                <a:gd name="connsiteY5184" fmla="*/ 842632 h 6857985"/>
                <a:gd name="connsiteX5185" fmla="*/ 4847077 w 6868353"/>
                <a:gd name="connsiteY5185" fmla="*/ 834577 h 6857985"/>
                <a:gd name="connsiteX5186" fmla="*/ 4910983 w 6868353"/>
                <a:gd name="connsiteY5186" fmla="*/ 915442 h 6857985"/>
                <a:gd name="connsiteX5187" fmla="*/ 4866587 w 6868353"/>
                <a:gd name="connsiteY5187" fmla="*/ 867775 h 6857985"/>
                <a:gd name="connsiteX5188" fmla="*/ 4826579 w 6868353"/>
                <a:gd name="connsiteY5188" fmla="*/ 836233 h 6857985"/>
                <a:gd name="connsiteX5189" fmla="*/ 4805483 w 6868353"/>
                <a:gd name="connsiteY5189" fmla="*/ 820321 h 6857985"/>
                <a:gd name="connsiteX5190" fmla="*/ 4785055 w 6868353"/>
                <a:gd name="connsiteY5190" fmla="*/ 804776 h 6857985"/>
                <a:gd name="connsiteX5191" fmla="*/ 4811331 w 6868353"/>
                <a:gd name="connsiteY5191" fmla="*/ 806078 h 6857985"/>
                <a:gd name="connsiteX5192" fmla="*/ 4774013 w 6868353"/>
                <a:gd name="connsiteY5192" fmla="*/ 806602 h 6857985"/>
                <a:gd name="connsiteX5193" fmla="*/ 4810481 w 6868353"/>
                <a:gd name="connsiteY5193" fmla="*/ 831122 h 6857985"/>
                <a:gd name="connsiteX5194" fmla="*/ 4846879 w 6868353"/>
                <a:gd name="connsiteY5194" fmla="*/ 856931 h 6857985"/>
                <a:gd name="connsiteX5195" fmla="*/ 4802283 w 6868353"/>
                <a:gd name="connsiteY5195" fmla="*/ 846356 h 6857985"/>
                <a:gd name="connsiteX5196" fmla="*/ 4808343 w 6868353"/>
                <a:gd name="connsiteY5196" fmla="*/ 842533 h 6857985"/>
                <a:gd name="connsiteX5197" fmla="*/ 4814487 w 6868353"/>
                <a:gd name="connsiteY5197" fmla="*/ 838810 h 6857985"/>
                <a:gd name="connsiteX5198" fmla="*/ 4768661 w 6868353"/>
                <a:gd name="connsiteY5198" fmla="*/ 807551 h 6857985"/>
                <a:gd name="connsiteX5199" fmla="*/ 4736029 w 6868353"/>
                <a:gd name="connsiteY5199" fmla="*/ 813185 h 6857985"/>
                <a:gd name="connsiteX5200" fmla="*/ 4715599 w 6868353"/>
                <a:gd name="connsiteY5200" fmla="*/ 811218 h 6857985"/>
                <a:gd name="connsiteX5201" fmla="*/ 4684595 w 6868353"/>
                <a:gd name="connsiteY5201" fmla="*/ 783002 h 6857985"/>
                <a:gd name="connsiteX5202" fmla="*/ 4723301 w 6868353"/>
                <a:gd name="connsiteY5202" fmla="*/ 798604 h 6857985"/>
                <a:gd name="connsiteX5203" fmla="*/ 4677915 w 6868353"/>
                <a:gd name="connsiteY5203" fmla="*/ 761852 h 6857985"/>
                <a:gd name="connsiteX5204" fmla="*/ 4684595 w 6868353"/>
                <a:gd name="connsiteY5204" fmla="*/ 778203 h 6857985"/>
                <a:gd name="connsiteX5205" fmla="*/ 4664055 w 6868353"/>
                <a:gd name="connsiteY5205" fmla="*/ 781643 h 6857985"/>
                <a:gd name="connsiteX5206" fmla="*/ 4674955 w 6868353"/>
                <a:gd name="connsiteY5206" fmla="*/ 779293 h 6857985"/>
                <a:gd name="connsiteX5207" fmla="*/ 4635767 w 6868353"/>
                <a:gd name="connsiteY5207" fmla="*/ 731683 h 6857985"/>
                <a:gd name="connsiteX5208" fmla="*/ 4661785 w 6868353"/>
                <a:gd name="connsiteY5208" fmla="*/ 728414 h 6857985"/>
                <a:gd name="connsiteX5209" fmla="*/ 3248142 w 6868353"/>
                <a:gd name="connsiteY5209" fmla="*/ 725072 h 6857985"/>
                <a:gd name="connsiteX5210" fmla="*/ 3288858 w 6868353"/>
                <a:gd name="connsiteY5210" fmla="*/ 726091 h 6857985"/>
                <a:gd name="connsiteX5211" fmla="*/ 3232244 w 6868353"/>
                <a:gd name="connsiteY5211" fmla="*/ 738719 h 6857985"/>
                <a:gd name="connsiteX5212" fmla="*/ 3255688 w 6868353"/>
                <a:gd name="connsiteY5212" fmla="*/ 733000 h 6857985"/>
                <a:gd name="connsiteX5213" fmla="*/ 3248142 w 6868353"/>
                <a:gd name="connsiteY5213" fmla="*/ 725072 h 6857985"/>
                <a:gd name="connsiteX5214" fmla="*/ 4445667 w 6868353"/>
                <a:gd name="connsiteY5214" fmla="*/ 722580 h 6857985"/>
                <a:gd name="connsiteX5215" fmla="*/ 4488619 w 6868353"/>
                <a:gd name="connsiteY5215" fmla="*/ 750399 h 6857985"/>
                <a:gd name="connsiteX5216" fmla="*/ 4449827 w 6868353"/>
                <a:gd name="connsiteY5216" fmla="*/ 732915 h 6857985"/>
                <a:gd name="connsiteX5217" fmla="*/ 4474801 w 6868353"/>
                <a:gd name="connsiteY5217" fmla="*/ 737233 h 6857985"/>
                <a:gd name="connsiteX5218" fmla="*/ 4445667 w 6868353"/>
                <a:gd name="connsiteY5218" fmla="*/ 722580 h 6857985"/>
                <a:gd name="connsiteX5219" fmla="*/ 4029703 w 6868353"/>
                <a:gd name="connsiteY5219" fmla="*/ 721196 h 6857985"/>
                <a:gd name="connsiteX5220" fmla="*/ 4060903 w 6868353"/>
                <a:gd name="connsiteY5220" fmla="*/ 724293 h 6857985"/>
                <a:gd name="connsiteX5221" fmla="*/ 4031343 w 6868353"/>
                <a:gd name="connsiteY5221" fmla="*/ 726148 h 6857985"/>
                <a:gd name="connsiteX5222" fmla="*/ 4029703 w 6868353"/>
                <a:gd name="connsiteY5222" fmla="*/ 721196 h 6857985"/>
                <a:gd name="connsiteX5223" fmla="*/ 4139703 w 6868353"/>
                <a:gd name="connsiteY5223" fmla="*/ 714043 h 6857985"/>
                <a:gd name="connsiteX5224" fmla="*/ 4214183 w 6868353"/>
                <a:gd name="connsiteY5224" fmla="*/ 725086 h 6857985"/>
                <a:gd name="connsiteX5225" fmla="*/ 4228707 w 6868353"/>
                <a:gd name="connsiteY5225" fmla="*/ 736680 h 6857985"/>
                <a:gd name="connsiteX5226" fmla="*/ 4139703 w 6868353"/>
                <a:gd name="connsiteY5226" fmla="*/ 714043 h 6857985"/>
                <a:gd name="connsiteX5227" fmla="*/ 3763533 w 6868353"/>
                <a:gd name="connsiteY5227" fmla="*/ 713308 h 6857985"/>
                <a:gd name="connsiteX5228" fmla="*/ 3801331 w 6868353"/>
                <a:gd name="connsiteY5228" fmla="*/ 722622 h 6857985"/>
                <a:gd name="connsiteX5229" fmla="*/ 3787035 w 6868353"/>
                <a:gd name="connsiteY5229" fmla="*/ 724745 h 6857985"/>
                <a:gd name="connsiteX5230" fmla="*/ 3737159 w 6868353"/>
                <a:gd name="connsiteY5230" fmla="*/ 717214 h 6857985"/>
                <a:gd name="connsiteX5231" fmla="*/ 3763533 w 6868353"/>
                <a:gd name="connsiteY5231" fmla="*/ 713308 h 6857985"/>
                <a:gd name="connsiteX5232" fmla="*/ 3584105 w 6868353"/>
                <a:gd name="connsiteY5232" fmla="*/ 712500 h 6857985"/>
                <a:gd name="connsiteX5233" fmla="*/ 3624523 w 6868353"/>
                <a:gd name="connsiteY5233" fmla="*/ 714397 h 6857985"/>
                <a:gd name="connsiteX5234" fmla="*/ 3659351 w 6868353"/>
                <a:gd name="connsiteY5234" fmla="*/ 720471 h 6857985"/>
                <a:gd name="connsiteX5235" fmla="*/ 3637023 w 6868353"/>
                <a:gd name="connsiteY5235" fmla="*/ 720499 h 6857985"/>
                <a:gd name="connsiteX5236" fmla="*/ 3615775 w 6868353"/>
                <a:gd name="connsiteY5236" fmla="*/ 720286 h 6857985"/>
                <a:gd name="connsiteX5237" fmla="*/ 3584105 w 6868353"/>
                <a:gd name="connsiteY5237" fmla="*/ 712500 h 6857985"/>
                <a:gd name="connsiteX5238" fmla="*/ 3667349 w 6868353"/>
                <a:gd name="connsiteY5238" fmla="*/ 709088 h 6857985"/>
                <a:gd name="connsiteX5239" fmla="*/ 3732499 w 6868353"/>
                <a:gd name="connsiteY5239" fmla="*/ 719975 h 6857985"/>
                <a:gd name="connsiteX5240" fmla="*/ 3667349 w 6868353"/>
                <a:gd name="connsiteY5240" fmla="*/ 709088 h 6857985"/>
                <a:gd name="connsiteX5241" fmla="*/ 4877587 w 6868353"/>
                <a:gd name="connsiteY5241" fmla="*/ 701160 h 6857985"/>
                <a:gd name="connsiteX5242" fmla="*/ 4934371 w 6868353"/>
                <a:gd name="connsiteY5242" fmla="*/ 740191 h 6857985"/>
                <a:gd name="connsiteX5243" fmla="*/ 4877587 w 6868353"/>
                <a:gd name="connsiteY5243" fmla="*/ 701160 h 6857985"/>
                <a:gd name="connsiteX5244" fmla="*/ 3276399 w 6868353"/>
                <a:gd name="connsiteY5244" fmla="*/ 701160 h 6857985"/>
                <a:gd name="connsiteX5245" fmla="*/ 3246471 w 6868353"/>
                <a:gd name="connsiteY5245" fmla="*/ 719394 h 6857985"/>
                <a:gd name="connsiteX5246" fmla="*/ 3217095 w 6868353"/>
                <a:gd name="connsiteY5246" fmla="*/ 722905 h 6857985"/>
                <a:gd name="connsiteX5247" fmla="*/ 3230941 w 6868353"/>
                <a:gd name="connsiteY5247" fmla="*/ 718318 h 6857985"/>
                <a:gd name="connsiteX5248" fmla="*/ 3208219 w 6868353"/>
                <a:gd name="connsiteY5248" fmla="*/ 717228 h 6857985"/>
                <a:gd name="connsiteX5249" fmla="*/ 3203745 w 6868353"/>
                <a:gd name="connsiteY5249" fmla="*/ 713123 h 6857985"/>
                <a:gd name="connsiteX5250" fmla="*/ 3201678 w 6868353"/>
                <a:gd name="connsiteY5250" fmla="*/ 722297 h 6857985"/>
                <a:gd name="connsiteX5251" fmla="*/ 3174383 w 6868353"/>
                <a:gd name="connsiteY5251" fmla="*/ 732829 h 6857985"/>
                <a:gd name="connsiteX5252" fmla="*/ 3151038 w 6868353"/>
                <a:gd name="connsiteY5252" fmla="*/ 725001 h 6857985"/>
                <a:gd name="connsiteX5253" fmla="*/ 3193835 w 6868353"/>
                <a:gd name="connsiteY5253" fmla="*/ 709003 h 6857985"/>
                <a:gd name="connsiteX5254" fmla="*/ 3211928 w 6868353"/>
                <a:gd name="connsiteY5254" fmla="*/ 705903 h 6857985"/>
                <a:gd name="connsiteX5255" fmla="*/ 3232074 w 6868353"/>
                <a:gd name="connsiteY5255" fmla="*/ 703977 h 6857985"/>
                <a:gd name="connsiteX5256" fmla="*/ 3276399 w 6868353"/>
                <a:gd name="connsiteY5256" fmla="*/ 701160 h 6857985"/>
                <a:gd name="connsiteX5257" fmla="*/ 2781283 w 6868353"/>
                <a:gd name="connsiteY5257" fmla="*/ 699178 h 6857985"/>
                <a:gd name="connsiteX5258" fmla="*/ 2752133 w 6868353"/>
                <a:gd name="connsiteY5258" fmla="*/ 703566 h 6857985"/>
                <a:gd name="connsiteX5259" fmla="*/ 2723706 w 6868353"/>
                <a:gd name="connsiteY5259" fmla="*/ 708026 h 6857985"/>
                <a:gd name="connsiteX5260" fmla="*/ 2717406 w 6868353"/>
                <a:gd name="connsiteY5260" fmla="*/ 707006 h 6857985"/>
                <a:gd name="connsiteX5261" fmla="*/ 2736150 w 6868353"/>
                <a:gd name="connsiteY5261" fmla="*/ 710079 h 6857985"/>
                <a:gd name="connsiteX5262" fmla="*/ 2758221 w 6868353"/>
                <a:gd name="connsiteY5262" fmla="*/ 708960 h 6857985"/>
                <a:gd name="connsiteX5263" fmla="*/ 2771543 w 6868353"/>
                <a:gd name="connsiteY5263" fmla="*/ 701867 h 6857985"/>
                <a:gd name="connsiteX5264" fmla="*/ 2781283 w 6868353"/>
                <a:gd name="connsiteY5264" fmla="*/ 699178 h 6857985"/>
                <a:gd name="connsiteX5265" fmla="*/ 4425071 w 6868353"/>
                <a:gd name="connsiteY5265" fmla="*/ 698935 h 6857985"/>
                <a:gd name="connsiteX5266" fmla="*/ 4425079 w 6868353"/>
                <a:gd name="connsiteY5266" fmla="*/ 698942 h 6857985"/>
                <a:gd name="connsiteX5267" fmla="*/ 4417111 w 6868353"/>
                <a:gd name="connsiteY5267" fmla="*/ 701698 h 6857985"/>
                <a:gd name="connsiteX5268" fmla="*/ 3077832 w 6868353"/>
                <a:gd name="connsiteY5268" fmla="*/ 698513 h 6857985"/>
                <a:gd name="connsiteX5269" fmla="*/ 3096052 w 6868353"/>
                <a:gd name="connsiteY5269" fmla="*/ 701896 h 6857985"/>
                <a:gd name="connsiteX5270" fmla="*/ 3080337 w 6868353"/>
                <a:gd name="connsiteY5270" fmla="*/ 701642 h 6857985"/>
                <a:gd name="connsiteX5271" fmla="*/ 3086609 w 6868353"/>
                <a:gd name="connsiteY5271" fmla="*/ 718290 h 6857985"/>
                <a:gd name="connsiteX5272" fmla="*/ 3061721 w 6868353"/>
                <a:gd name="connsiteY5272" fmla="*/ 717710 h 6857985"/>
                <a:gd name="connsiteX5273" fmla="*/ 3051414 w 6868353"/>
                <a:gd name="connsiteY5273" fmla="*/ 722056 h 6857985"/>
                <a:gd name="connsiteX5274" fmla="*/ 3039537 w 6868353"/>
                <a:gd name="connsiteY5274" fmla="*/ 718715 h 6857985"/>
                <a:gd name="connsiteX5275" fmla="*/ 2994843 w 6868353"/>
                <a:gd name="connsiteY5275" fmla="*/ 725680 h 6857985"/>
                <a:gd name="connsiteX5276" fmla="*/ 3002983 w 6868353"/>
                <a:gd name="connsiteY5276" fmla="*/ 732802 h 6857985"/>
                <a:gd name="connsiteX5277" fmla="*/ 2964192 w 6868353"/>
                <a:gd name="connsiteY5277" fmla="*/ 741437 h 6857985"/>
                <a:gd name="connsiteX5278" fmla="*/ 2988797 w 6868353"/>
                <a:gd name="connsiteY5278" fmla="*/ 724010 h 6857985"/>
                <a:gd name="connsiteX5279" fmla="*/ 2979454 w 6868353"/>
                <a:gd name="connsiteY5279" fmla="*/ 764882 h 6857985"/>
                <a:gd name="connsiteX5280" fmla="*/ 2901816 w 6868353"/>
                <a:gd name="connsiteY5280" fmla="*/ 768619 h 6857985"/>
                <a:gd name="connsiteX5281" fmla="*/ 2835192 w 6868353"/>
                <a:gd name="connsiteY5281" fmla="*/ 790492 h 6857985"/>
                <a:gd name="connsiteX5282" fmla="*/ 2793514 w 6868353"/>
                <a:gd name="connsiteY5282" fmla="*/ 800218 h 6857985"/>
                <a:gd name="connsiteX5283" fmla="*/ 2759862 w 6868353"/>
                <a:gd name="connsiteY5283" fmla="*/ 809448 h 6857985"/>
                <a:gd name="connsiteX5284" fmla="*/ 2761958 w 6868353"/>
                <a:gd name="connsiteY5284" fmla="*/ 824087 h 6857985"/>
                <a:gd name="connsiteX5285" fmla="*/ 2693664 w 6868353"/>
                <a:gd name="connsiteY5285" fmla="*/ 849739 h 6857985"/>
                <a:gd name="connsiteX5286" fmla="*/ 2728462 w 6868353"/>
                <a:gd name="connsiteY5286" fmla="*/ 822869 h 6857985"/>
                <a:gd name="connsiteX5287" fmla="*/ 2678926 w 6868353"/>
                <a:gd name="connsiteY5287" fmla="*/ 833105 h 6857985"/>
                <a:gd name="connsiteX5288" fmla="*/ 2703757 w 6868353"/>
                <a:gd name="connsiteY5288" fmla="*/ 827994 h 6857985"/>
                <a:gd name="connsiteX5289" fmla="*/ 2716329 w 6868353"/>
                <a:gd name="connsiteY5289" fmla="*/ 820731 h 6857985"/>
                <a:gd name="connsiteX5290" fmla="*/ 2679393 w 6868353"/>
                <a:gd name="connsiteY5290" fmla="*/ 823789 h 6857985"/>
                <a:gd name="connsiteX5291" fmla="*/ 2738613 w 6868353"/>
                <a:gd name="connsiteY5291" fmla="*/ 810015 h 6857985"/>
                <a:gd name="connsiteX5292" fmla="*/ 2813716 w 6868353"/>
                <a:gd name="connsiteY5292" fmla="*/ 790081 h 6857985"/>
                <a:gd name="connsiteX5293" fmla="*/ 2931659 w 6868353"/>
                <a:gd name="connsiteY5293" fmla="*/ 751687 h 6857985"/>
                <a:gd name="connsiteX5294" fmla="*/ 2848684 w 6868353"/>
                <a:gd name="connsiteY5294" fmla="*/ 747029 h 6857985"/>
                <a:gd name="connsiteX5295" fmla="*/ 2816392 w 6868353"/>
                <a:gd name="connsiteY5295" fmla="*/ 758964 h 6857985"/>
                <a:gd name="connsiteX5296" fmla="*/ 2833649 w 6868353"/>
                <a:gd name="connsiteY5296" fmla="*/ 772314 h 6857985"/>
                <a:gd name="connsiteX5297" fmla="*/ 2812853 w 6868353"/>
                <a:gd name="connsiteY5297" fmla="*/ 762970 h 6857985"/>
                <a:gd name="connsiteX5298" fmla="*/ 2805009 w 6868353"/>
                <a:gd name="connsiteY5298" fmla="*/ 780242 h 6857985"/>
                <a:gd name="connsiteX5299" fmla="*/ 2786067 w 6868353"/>
                <a:gd name="connsiteY5299" fmla="*/ 783880 h 6857985"/>
                <a:gd name="connsiteX5300" fmla="*/ 2772037 w 6868353"/>
                <a:gd name="connsiteY5300" fmla="*/ 787505 h 6857985"/>
                <a:gd name="connsiteX5301" fmla="*/ 2751156 w 6868353"/>
                <a:gd name="connsiteY5301" fmla="*/ 792899 h 6857985"/>
                <a:gd name="connsiteX5302" fmla="*/ 2689643 w 6868353"/>
                <a:gd name="connsiteY5302" fmla="*/ 802002 h 6857985"/>
                <a:gd name="connsiteX5303" fmla="*/ 2701818 w 6868353"/>
                <a:gd name="connsiteY5303" fmla="*/ 804083 h 6857985"/>
                <a:gd name="connsiteX5304" fmla="*/ 2689275 w 6868353"/>
                <a:gd name="connsiteY5304" fmla="*/ 811331 h 6857985"/>
                <a:gd name="connsiteX5305" fmla="*/ 2717518 w 6868353"/>
                <a:gd name="connsiteY5305" fmla="*/ 802002 h 6857985"/>
                <a:gd name="connsiteX5306" fmla="*/ 2692036 w 6868353"/>
                <a:gd name="connsiteY5306" fmla="*/ 816527 h 6857985"/>
                <a:gd name="connsiteX5307" fmla="*/ 2640758 w 6868353"/>
                <a:gd name="connsiteY5307" fmla="*/ 820448 h 6857985"/>
                <a:gd name="connsiteX5308" fmla="*/ 2598797 w 6868353"/>
                <a:gd name="connsiteY5308" fmla="*/ 835950 h 6857985"/>
                <a:gd name="connsiteX5309" fmla="*/ 2608310 w 6868353"/>
                <a:gd name="connsiteY5309" fmla="*/ 856025 h 6857985"/>
                <a:gd name="connsiteX5310" fmla="*/ 2528690 w 6868353"/>
                <a:gd name="connsiteY5310" fmla="*/ 874302 h 6857985"/>
                <a:gd name="connsiteX5311" fmla="*/ 2504199 w 6868353"/>
                <a:gd name="connsiteY5311" fmla="*/ 871994 h 6857985"/>
                <a:gd name="connsiteX5312" fmla="*/ 2528535 w 6868353"/>
                <a:gd name="connsiteY5312" fmla="*/ 865015 h 6857985"/>
                <a:gd name="connsiteX5313" fmla="*/ 2507143 w 6868353"/>
                <a:gd name="connsiteY5313" fmla="*/ 867507 h 6857985"/>
                <a:gd name="connsiteX5314" fmla="*/ 2513457 w 6868353"/>
                <a:gd name="connsiteY5314" fmla="*/ 877459 h 6857985"/>
                <a:gd name="connsiteX5315" fmla="*/ 2468339 w 6868353"/>
                <a:gd name="connsiteY5315" fmla="*/ 897463 h 6857985"/>
                <a:gd name="connsiteX5316" fmla="*/ 2458839 w 6868353"/>
                <a:gd name="connsiteY5316" fmla="*/ 892112 h 6857985"/>
                <a:gd name="connsiteX5317" fmla="*/ 2459349 w 6868353"/>
                <a:gd name="connsiteY5317" fmla="*/ 901441 h 6857985"/>
                <a:gd name="connsiteX5318" fmla="*/ 2413706 w 6868353"/>
                <a:gd name="connsiteY5318" fmla="*/ 912158 h 6857985"/>
                <a:gd name="connsiteX5319" fmla="*/ 2410308 w 6868353"/>
                <a:gd name="connsiteY5319" fmla="*/ 907274 h 6857985"/>
                <a:gd name="connsiteX5320" fmla="*/ 2419326 w 6868353"/>
                <a:gd name="connsiteY5320" fmla="*/ 903253 h 6857985"/>
                <a:gd name="connsiteX5321" fmla="*/ 2416099 w 6868353"/>
                <a:gd name="connsiteY5321" fmla="*/ 898341 h 6857985"/>
                <a:gd name="connsiteX5322" fmla="*/ 2458471 w 6868353"/>
                <a:gd name="connsiteY5322" fmla="*/ 882683 h 6857985"/>
                <a:gd name="connsiteX5323" fmla="*/ 2480202 w 6868353"/>
                <a:gd name="connsiteY5323" fmla="*/ 888969 h 6857985"/>
                <a:gd name="connsiteX5324" fmla="*/ 2458160 w 6868353"/>
                <a:gd name="connsiteY5324" fmla="*/ 873297 h 6857985"/>
                <a:gd name="connsiteX5325" fmla="*/ 2519970 w 6868353"/>
                <a:gd name="connsiteY5325" fmla="*/ 857498 h 6857985"/>
                <a:gd name="connsiteX5326" fmla="*/ 2568628 w 6868353"/>
                <a:gd name="connsiteY5326" fmla="*/ 855742 h 6857985"/>
                <a:gd name="connsiteX5327" fmla="*/ 2516020 w 6868353"/>
                <a:gd name="connsiteY5327" fmla="*/ 854241 h 6857985"/>
                <a:gd name="connsiteX5328" fmla="*/ 2571742 w 6868353"/>
                <a:gd name="connsiteY5328" fmla="*/ 832694 h 6857985"/>
                <a:gd name="connsiteX5329" fmla="*/ 2574800 w 6868353"/>
                <a:gd name="connsiteY5329" fmla="*/ 837748 h 6857985"/>
                <a:gd name="connsiteX5330" fmla="*/ 2605535 w 6868353"/>
                <a:gd name="connsiteY5330" fmla="*/ 832142 h 6857985"/>
                <a:gd name="connsiteX5331" fmla="*/ 2584172 w 6868353"/>
                <a:gd name="connsiteY5331" fmla="*/ 824766 h 6857985"/>
                <a:gd name="connsiteX5332" fmla="*/ 2652070 w 6868353"/>
                <a:gd name="connsiteY5332" fmla="*/ 814446 h 6857985"/>
                <a:gd name="connsiteX5333" fmla="*/ 2640022 w 6868353"/>
                <a:gd name="connsiteY5333" fmla="*/ 810000 h 6857985"/>
                <a:gd name="connsiteX5334" fmla="*/ 2605932 w 6868353"/>
                <a:gd name="connsiteY5334" fmla="*/ 813285 h 6857985"/>
                <a:gd name="connsiteX5335" fmla="*/ 2629772 w 6868353"/>
                <a:gd name="connsiteY5335" fmla="*/ 808075 h 6857985"/>
                <a:gd name="connsiteX5336" fmla="*/ 2655638 w 6868353"/>
                <a:gd name="connsiteY5336" fmla="*/ 800982 h 6857985"/>
                <a:gd name="connsiteX5337" fmla="*/ 2664670 w 6868353"/>
                <a:gd name="connsiteY5337" fmla="*/ 807183 h 6857985"/>
                <a:gd name="connsiteX5338" fmla="*/ 2761363 w 6868353"/>
                <a:gd name="connsiteY5338" fmla="*/ 771833 h 6857985"/>
                <a:gd name="connsiteX5339" fmla="*/ 2819733 w 6868353"/>
                <a:gd name="connsiteY5339" fmla="*/ 753867 h 6857985"/>
                <a:gd name="connsiteX5340" fmla="*/ 2855791 w 6868353"/>
                <a:gd name="connsiteY5340" fmla="*/ 739059 h 6857985"/>
                <a:gd name="connsiteX5341" fmla="*/ 2899268 w 6868353"/>
                <a:gd name="connsiteY5341" fmla="*/ 739172 h 6857985"/>
                <a:gd name="connsiteX5342" fmla="*/ 2928106 w 6868353"/>
                <a:gd name="connsiteY5342" fmla="*/ 731612 h 6857985"/>
                <a:gd name="connsiteX5343" fmla="*/ 2994120 w 6868353"/>
                <a:gd name="connsiteY5343" fmla="*/ 710929 h 6857985"/>
                <a:gd name="connsiteX5344" fmla="*/ 3043458 w 6868353"/>
                <a:gd name="connsiteY5344" fmla="*/ 714907 h 6857985"/>
                <a:gd name="connsiteX5345" fmla="*/ 3068814 w 6868353"/>
                <a:gd name="connsiteY5345" fmla="*/ 712472 h 6857985"/>
                <a:gd name="connsiteX5346" fmla="*/ 3061990 w 6868353"/>
                <a:gd name="connsiteY5346" fmla="*/ 705634 h 6857985"/>
                <a:gd name="connsiteX5347" fmla="*/ 3029315 w 6868353"/>
                <a:gd name="connsiteY5347" fmla="*/ 706115 h 6857985"/>
                <a:gd name="connsiteX5348" fmla="*/ 3046106 w 6868353"/>
                <a:gd name="connsiteY5348" fmla="*/ 701613 h 6857985"/>
                <a:gd name="connsiteX5349" fmla="*/ 3062245 w 6868353"/>
                <a:gd name="connsiteY5349" fmla="*/ 699249 h 6857985"/>
                <a:gd name="connsiteX5350" fmla="*/ 3077832 w 6868353"/>
                <a:gd name="connsiteY5350" fmla="*/ 698513 h 6857985"/>
                <a:gd name="connsiteX5351" fmla="*/ 4060317 w 6868353"/>
                <a:gd name="connsiteY5351" fmla="*/ 697799 h 6857985"/>
                <a:gd name="connsiteX5352" fmla="*/ 4073587 w 6868353"/>
                <a:gd name="connsiteY5352" fmla="*/ 699291 h 6857985"/>
                <a:gd name="connsiteX5353" fmla="*/ 4091455 w 6868353"/>
                <a:gd name="connsiteY5353" fmla="*/ 702321 h 6857985"/>
                <a:gd name="connsiteX5354" fmla="*/ 4105047 w 6868353"/>
                <a:gd name="connsiteY5354" fmla="*/ 704600 h 6857985"/>
                <a:gd name="connsiteX5355" fmla="*/ 4139603 w 6868353"/>
                <a:gd name="connsiteY5355" fmla="*/ 725850 h 6857985"/>
                <a:gd name="connsiteX5356" fmla="*/ 4060379 w 6868353"/>
                <a:gd name="connsiteY5356" fmla="*/ 700735 h 6857985"/>
                <a:gd name="connsiteX5357" fmla="*/ 4060317 w 6868353"/>
                <a:gd name="connsiteY5357" fmla="*/ 697799 h 6857985"/>
                <a:gd name="connsiteX5358" fmla="*/ 2264986 w 6868353"/>
                <a:gd name="connsiteY5358" fmla="*/ 697125 h 6857985"/>
                <a:gd name="connsiteX5359" fmla="*/ 2162814 w 6868353"/>
                <a:gd name="connsiteY5359" fmla="*/ 710914 h 6857985"/>
                <a:gd name="connsiteX5360" fmla="*/ 2242774 w 6868353"/>
                <a:gd name="connsiteY5360" fmla="*/ 710008 h 6857985"/>
                <a:gd name="connsiteX5361" fmla="*/ 2140347 w 6868353"/>
                <a:gd name="connsiteY5361" fmla="*/ 725467 h 6857985"/>
                <a:gd name="connsiteX5362" fmla="*/ 2121348 w 6868353"/>
                <a:gd name="connsiteY5362" fmla="*/ 735986 h 6857985"/>
                <a:gd name="connsiteX5363" fmla="*/ 2140148 w 6868353"/>
                <a:gd name="connsiteY5363" fmla="*/ 733226 h 6857985"/>
                <a:gd name="connsiteX5364" fmla="*/ 2155707 w 6868353"/>
                <a:gd name="connsiteY5364" fmla="*/ 731300 h 6857985"/>
                <a:gd name="connsiteX5365" fmla="*/ 2174494 w 6868353"/>
                <a:gd name="connsiteY5365" fmla="*/ 734372 h 6857985"/>
                <a:gd name="connsiteX5366" fmla="*/ 2269601 w 6868353"/>
                <a:gd name="connsiteY5366" fmla="*/ 719380 h 6857985"/>
                <a:gd name="connsiteX5367" fmla="*/ 2282768 w 6868353"/>
                <a:gd name="connsiteY5367" fmla="*/ 719352 h 6857985"/>
                <a:gd name="connsiteX5368" fmla="*/ 2298001 w 6868353"/>
                <a:gd name="connsiteY5368" fmla="*/ 715826 h 6857985"/>
                <a:gd name="connsiteX5369" fmla="*/ 2315102 w 6868353"/>
                <a:gd name="connsiteY5369" fmla="*/ 710503 h 6857985"/>
                <a:gd name="connsiteX5370" fmla="*/ 2264986 w 6868353"/>
                <a:gd name="connsiteY5370" fmla="*/ 697125 h 6857985"/>
                <a:gd name="connsiteX5371" fmla="*/ 2399904 w 6868353"/>
                <a:gd name="connsiteY5371" fmla="*/ 695398 h 6857985"/>
                <a:gd name="connsiteX5372" fmla="*/ 2305999 w 6868353"/>
                <a:gd name="connsiteY5372" fmla="*/ 733778 h 6857985"/>
                <a:gd name="connsiteX5373" fmla="*/ 2380508 w 6868353"/>
                <a:gd name="connsiteY5373" fmla="*/ 703934 h 6857985"/>
                <a:gd name="connsiteX5374" fmla="*/ 2403273 w 6868353"/>
                <a:gd name="connsiteY5374" fmla="*/ 700282 h 6857985"/>
                <a:gd name="connsiteX5375" fmla="*/ 2390348 w 6868353"/>
                <a:gd name="connsiteY5375" fmla="*/ 709144 h 6857985"/>
                <a:gd name="connsiteX5376" fmla="*/ 2399904 w 6868353"/>
                <a:gd name="connsiteY5376" fmla="*/ 695398 h 6857985"/>
                <a:gd name="connsiteX5377" fmla="*/ 3820149 w 6868353"/>
                <a:gd name="connsiteY5377" fmla="*/ 693478 h 6857985"/>
                <a:gd name="connsiteX5378" fmla="*/ 3852383 w 6868353"/>
                <a:gd name="connsiteY5378" fmla="*/ 694747 h 6857985"/>
                <a:gd name="connsiteX5379" fmla="*/ 3818631 w 6868353"/>
                <a:gd name="connsiteY5379" fmla="*/ 700693 h 6857985"/>
                <a:gd name="connsiteX5380" fmla="*/ 3820149 w 6868353"/>
                <a:gd name="connsiteY5380" fmla="*/ 693478 h 6857985"/>
                <a:gd name="connsiteX5381" fmla="*/ 4433223 w 6868353"/>
                <a:gd name="connsiteY5381" fmla="*/ 691632 h 6857985"/>
                <a:gd name="connsiteX5382" fmla="*/ 4468035 w 6868353"/>
                <a:gd name="connsiteY5382" fmla="*/ 704911 h 6857985"/>
                <a:gd name="connsiteX5383" fmla="*/ 4452065 w 6868353"/>
                <a:gd name="connsiteY5383" fmla="*/ 709300 h 6857985"/>
                <a:gd name="connsiteX5384" fmla="*/ 4491917 w 6868353"/>
                <a:gd name="connsiteY5384" fmla="*/ 721022 h 6857985"/>
                <a:gd name="connsiteX5385" fmla="*/ 4515079 w 6868353"/>
                <a:gd name="connsiteY5385" fmla="*/ 743022 h 6857985"/>
                <a:gd name="connsiteX5386" fmla="*/ 4466081 w 6868353"/>
                <a:gd name="connsiteY5386" fmla="*/ 722495 h 6857985"/>
                <a:gd name="connsiteX5387" fmla="*/ 4433223 w 6868353"/>
                <a:gd name="connsiteY5387" fmla="*/ 691632 h 6857985"/>
                <a:gd name="connsiteX5388" fmla="*/ 5340737 w 6868353"/>
                <a:gd name="connsiteY5388" fmla="*/ 690755 h 6857985"/>
                <a:gd name="connsiteX5389" fmla="*/ 5359027 w 6868353"/>
                <a:gd name="connsiteY5389" fmla="*/ 708352 h 6857985"/>
                <a:gd name="connsiteX5390" fmla="*/ 5395327 w 6868353"/>
                <a:gd name="connsiteY5390" fmla="*/ 726587 h 6857985"/>
                <a:gd name="connsiteX5391" fmla="*/ 5387343 w 6868353"/>
                <a:gd name="connsiteY5391" fmla="*/ 731995 h 6857985"/>
                <a:gd name="connsiteX5392" fmla="*/ 5412555 w 6868353"/>
                <a:gd name="connsiteY5392" fmla="*/ 746279 h 6857985"/>
                <a:gd name="connsiteX5393" fmla="*/ 5433027 w 6868353"/>
                <a:gd name="connsiteY5393" fmla="*/ 757378 h 6857985"/>
                <a:gd name="connsiteX5394" fmla="*/ 5426811 w 6868353"/>
                <a:gd name="connsiteY5394" fmla="*/ 774197 h 6857985"/>
                <a:gd name="connsiteX5395" fmla="*/ 5399151 w 6868353"/>
                <a:gd name="connsiteY5395" fmla="*/ 757081 h 6857985"/>
                <a:gd name="connsiteX5396" fmla="*/ 5376907 w 6868353"/>
                <a:gd name="connsiteY5396" fmla="*/ 736978 h 6857985"/>
                <a:gd name="connsiteX5397" fmla="*/ 5340737 w 6868353"/>
                <a:gd name="connsiteY5397" fmla="*/ 690755 h 6857985"/>
                <a:gd name="connsiteX5398" fmla="*/ 4310763 w 6868353"/>
                <a:gd name="connsiteY5398" fmla="*/ 690301 h 6857985"/>
                <a:gd name="connsiteX5399" fmla="*/ 4340491 w 6868353"/>
                <a:gd name="connsiteY5399" fmla="*/ 703439 h 6857985"/>
                <a:gd name="connsiteX5400" fmla="*/ 4344499 w 6868353"/>
                <a:gd name="connsiteY5400" fmla="*/ 719394 h 6857985"/>
                <a:gd name="connsiteX5401" fmla="*/ 4359675 w 6868353"/>
                <a:gd name="connsiteY5401" fmla="*/ 720003 h 6857985"/>
                <a:gd name="connsiteX5402" fmla="*/ 4404115 w 6868353"/>
                <a:gd name="connsiteY5402" fmla="*/ 734726 h 6857985"/>
                <a:gd name="connsiteX5403" fmla="*/ 4379439 w 6868353"/>
                <a:gd name="connsiteY5403" fmla="*/ 721928 h 6857985"/>
                <a:gd name="connsiteX5404" fmla="*/ 4378165 w 6868353"/>
                <a:gd name="connsiteY5404" fmla="*/ 715614 h 6857985"/>
                <a:gd name="connsiteX5405" fmla="*/ 4392605 w 6868353"/>
                <a:gd name="connsiteY5405" fmla="*/ 717738 h 6857985"/>
                <a:gd name="connsiteX5406" fmla="*/ 4414449 w 6868353"/>
                <a:gd name="connsiteY5406" fmla="*/ 731668 h 6857985"/>
                <a:gd name="connsiteX5407" fmla="*/ 4390099 w 6868353"/>
                <a:gd name="connsiteY5407" fmla="*/ 721517 h 6857985"/>
                <a:gd name="connsiteX5408" fmla="*/ 4466903 w 6868353"/>
                <a:gd name="connsiteY5408" fmla="*/ 762205 h 6857985"/>
                <a:gd name="connsiteX5409" fmla="*/ 4472903 w 6868353"/>
                <a:gd name="connsiteY5409" fmla="*/ 754886 h 6857985"/>
                <a:gd name="connsiteX5410" fmla="*/ 4434127 w 6868353"/>
                <a:gd name="connsiteY5410" fmla="*/ 737430 h 6857985"/>
                <a:gd name="connsiteX5411" fmla="*/ 4449135 w 6868353"/>
                <a:gd name="connsiteY5411" fmla="*/ 738789 h 6857985"/>
                <a:gd name="connsiteX5412" fmla="*/ 4502379 w 6868353"/>
                <a:gd name="connsiteY5412" fmla="*/ 763578 h 6857985"/>
                <a:gd name="connsiteX5413" fmla="*/ 4510789 w 6868353"/>
                <a:gd name="connsiteY5413" fmla="*/ 778160 h 6857985"/>
                <a:gd name="connsiteX5414" fmla="*/ 4358797 w 6868353"/>
                <a:gd name="connsiteY5414" fmla="*/ 731781 h 6857985"/>
                <a:gd name="connsiteX5415" fmla="*/ 4299833 w 6868353"/>
                <a:gd name="connsiteY5415" fmla="*/ 705619 h 6857985"/>
                <a:gd name="connsiteX5416" fmla="*/ 4300499 w 6868353"/>
                <a:gd name="connsiteY5416" fmla="*/ 693812 h 6857985"/>
                <a:gd name="connsiteX5417" fmla="*/ 4310763 w 6868353"/>
                <a:gd name="connsiteY5417" fmla="*/ 690301 h 6857985"/>
                <a:gd name="connsiteX5418" fmla="*/ 1541848 w 6868353"/>
                <a:gd name="connsiteY5418" fmla="*/ 688300 h 6857985"/>
                <a:gd name="connsiteX5419" fmla="*/ 1487461 w 6868353"/>
                <a:gd name="connsiteY5419" fmla="*/ 731781 h 6857985"/>
                <a:gd name="connsiteX5420" fmla="*/ 1473318 w 6868353"/>
                <a:gd name="connsiteY5420" fmla="*/ 735264 h 6857985"/>
                <a:gd name="connsiteX5421" fmla="*/ 1502000 w 6868353"/>
                <a:gd name="connsiteY5421" fmla="*/ 713335 h 6857985"/>
                <a:gd name="connsiteX5422" fmla="*/ 1435589 w 6868353"/>
                <a:gd name="connsiteY5422" fmla="*/ 752408 h 6857985"/>
                <a:gd name="connsiteX5423" fmla="*/ 1411550 w 6868353"/>
                <a:gd name="connsiteY5423" fmla="*/ 769836 h 6857985"/>
                <a:gd name="connsiteX5424" fmla="*/ 1370438 w 6868353"/>
                <a:gd name="connsiteY5424" fmla="*/ 802779 h 6857985"/>
                <a:gd name="connsiteX5425" fmla="*/ 1358617 w 6868353"/>
                <a:gd name="connsiteY5425" fmla="*/ 801293 h 6857985"/>
                <a:gd name="connsiteX5426" fmla="*/ 1397875 w 6868353"/>
                <a:gd name="connsiteY5426" fmla="*/ 764598 h 6857985"/>
                <a:gd name="connsiteX5427" fmla="*/ 1410715 w 6868353"/>
                <a:gd name="connsiteY5427" fmla="*/ 756896 h 6857985"/>
                <a:gd name="connsiteX5428" fmla="*/ 1427378 w 6868353"/>
                <a:gd name="connsiteY5428" fmla="*/ 749846 h 6857985"/>
                <a:gd name="connsiteX5429" fmla="*/ 1440445 w 6868353"/>
                <a:gd name="connsiteY5429" fmla="*/ 738492 h 6857985"/>
                <a:gd name="connsiteX5430" fmla="*/ 1445018 w 6868353"/>
                <a:gd name="connsiteY5430" fmla="*/ 742328 h 6857985"/>
                <a:gd name="connsiteX5431" fmla="*/ 1537790 w 6868353"/>
                <a:gd name="connsiteY5431" fmla="*/ 689763 h 6857985"/>
                <a:gd name="connsiteX5432" fmla="*/ 1541848 w 6868353"/>
                <a:gd name="connsiteY5432" fmla="*/ 688300 h 6857985"/>
                <a:gd name="connsiteX5433" fmla="*/ 1462913 w 6868353"/>
                <a:gd name="connsiteY5433" fmla="*/ 688220 h 6857985"/>
                <a:gd name="connsiteX5434" fmla="*/ 1421730 w 6868353"/>
                <a:gd name="connsiteY5434" fmla="*/ 723457 h 6857985"/>
                <a:gd name="connsiteX5435" fmla="*/ 1374445 w 6868353"/>
                <a:gd name="connsiteY5435" fmla="*/ 746208 h 6857985"/>
                <a:gd name="connsiteX5436" fmla="*/ 1353422 w 6868353"/>
                <a:gd name="connsiteY5436" fmla="*/ 752437 h 6857985"/>
                <a:gd name="connsiteX5437" fmla="*/ 1385106 w 6868353"/>
                <a:gd name="connsiteY5437" fmla="*/ 731003 h 6857985"/>
                <a:gd name="connsiteX5438" fmla="*/ 1398102 w 6868353"/>
                <a:gd name="connsiteY5438" fmla="*/ 719592 h 6857985"/>
                <a:gd name="connsiteX5439" fmla="*/ 1405350 w 6868353"/>
                <a:gd name="connsiteY5439" fmla="*/ 717724 h 6857985"/>
                <a:gd name="connsiteX5440" fmla="*/ 1462913 w 6868353"/>
                <a:gd name="connsiteY5440" fmla="*/ 688220 h 6857985"/>
                <a:gd name="connsiteX5441" fmla="*/ 2058619 w 6868353"/>
                <a:gd name="connsiteY5441" fmla="*/ 685667 h 6857985"/>
                <a:gd name="connsiteX5442" fmla="*/ 2050716 w 6868353"/>
                <a:gd name="connsiteY5442" fmla="*/ 685701 h 6857985"/>
                <a:gd name="connsiteX5443" fmla="*/ 2032314 w 6868353"/>
                <a:gd name="connsiteY5443" fmla="*/ 689084 h 6857985"/>
                <a:gd name="connsiteX5444" fmla="*/ 1941566 w 6868353"/>
                <a:gd name="connsiteY5444" fmla="*/ 734726 h 6857985"/>
                <a:gd name="connsiteX5445" fmla="*/ 1930750 w 6868353"/>
                <a:gd name="connsiteY5445" fmla="*/ 731215 h 6857985"/>
                <a:gd name="connsiteX5446" fmla="*/ 1981603 w 6868353"/>
                <a:gd name="connsiteY5446" fmla="*/ 754419 h 6857985"/>
                <a:gd name="connsiteX5447" fmla="*/ 1983769 w 6868353"/>
                <a:gd name="connsiteY5447" fmla="*/ 716393 h 6857985"/>
                <a:gd name="connsiteX5448" fmla="*/ 2056522 w 6868353"/>
                <a:gd name="connsiteY5448" fmla="*/ 692198 h 6857985"/>
                <a:gd name="connsiteX5449" fmla="*/ 2011078 w 6868353"/>
                <a:gd name="connsiteY5449" fmla="*/ 714382 h 6857985"/>
                <a:gd name="connsiteX5450" fmla="*/ 1998464 w 6868353"/>
                <a:gd name="connsiteY5450" fmla="*/ 724816 h 6857985"/>
                <a:gd name="connsiteX5451" fmla="*/ 2032453 w 6868353"/>
                <a:gd name="connsiteY5451" fmla="*/ 719919 h 6857985"/>
                <a:gd name="connsiteX5452" fmla="*/ 2023820 w 6868353"/>
                <a:gd name="connsiteY5452" fmla="*/ 727001 h 6857985"/>
                <a:gd name="connsiteX5453" fmla="*/ 2020408 w 6868353"/>
                <a:gd name="connsiteY5453" fmla="*/ 727848 h 6857985"/>
                <a:gd name="connsiteX5454" fmla="*/ 2014059 w 6868353"/>
                <a:gd name="connsiteY5454" fmla="*/ 727965 h 6857985"/>
                <a:gd name="connsiteX5455" fmla="*/ 1992759 w 6868353"/>
                <a:gd name="connsiteY5455" fmla="*/ 734712 h 6857985"/>
                <a:gd name="connsiteX5456" fmla="*/ 2020408 w 6868353"/>
                <a:gd name="connsiteY5456" fmla="*/ 727848 h 6857985"/>
                <a:gd name="connsiteX5457" fmla="*/ 2022842 w 6868353"/>
                <a:gd name="connsiteY5457" fmla="*/ 727803 h 6857985"/>
                <a:gd name="connsiteX5458" fmla="*/ 2023820 w 6868353"/>
                <a:gd name="connsiteY5458" fmla="*/ 727001 h 6857985"/>
                <a:gd name="connsiteX5459" fmla="*/ 2045848 w 6868353"/>
                <a:gd name="connsiteY5459" fmla="*/ 721532 h 6857985"/>
                <a:gd name="connsiteX5460" fmla="*/ 2071033 w 6868353"/>
                <a:gd name="connsiteY5460" fmla="*/ 700777 h 6857985"/>
                <a:gd name="connsiteX5461" fmla="*/ 2058619 w 6868353"/>
                <a:gd name="connsiteY5461" fmla="*/ 685667 h 6857985"/>
                <a:gd name="connsiteX5462" fmla="*/ 3714567 w 6868353"/>
                <a:gd name="connsiteY5462" fmla="*/ 685516 h 6857985"/>
                <a:gd name="connsiteX5463" fmla="*/ 3747775 w 6868353"/>
                <a:gd name="connsiteY5463" fmla="*/ 685573 h 6857985"/>
                <a:gd name="connsiteX5464" fmla="*/ 3693399 w 6868353"/>
                <a:gd name="connsiteY5464" fmla="*/ 686606 h 6857985"/>
                <a:gd name="connsiteX5465" fmla="*/ 3714567 w 6868353"/>
                <a:gd name="connsiteY5465" fmla="*/ 685516 h 6857985"/>
                <a:gd name="connsiteX5466" fmla="*/ 3579951 w 6868353"/>
                <a:gd name="connsiteY5466" fmla="*/ 683050 h 6857985"/>
                <a:gd name="connsiteX5467" fmla="*/ 3609489 w 6868353"/>
                <a:gd name="connsiteY5467" fmla="*/ 688800 h 6857985"/>
                <a:gd name="connsiteX5468" fmla="*/ 3561015 w 6868353"/>
                <a:gd name="connsiteY5468" fmla="*/ 695426 h 6857985"/>
                <a:gd name="connsiteX5469" fmla="*/ 3519209 w 6868353"/>
                <a:gd name="connsiteY5469" fmla="*/ 684525 h 6857985"/>
                <a:gd name="connsiteX5470" fmla="*/ 3579951 w 6868353"/>
                <a:gd name="connsiteY5470" fmla="*/ 683050 h 6857985"/>
                <a:gd name="connsiteX5471" fmla="*/ 2246501 w 6868353"/>
                <a:gd name="connsiteY5471" fmla="*/ 680007 h 6857985"/>
                <a:gd name="connsiteX5472" fmla="*/ 2181530 w 6868353"/>
                <a:gd name="connsiteY5472" fmla="*/ 691773 h 6857985"/>
                <a:gd name="connsiteX5473" fmla="*/ 2291064 w 6868353"/>
                <a:gd name="connsiteY5473" fmla="*/ 686153 h 6857985"/>
                <a:gd name="connsiteX5474" fmla="*/ 2246501 w 6868353"/>
                <a:gd name="connsiteY5474" fmla="*/ 680007 h 6857985"/>
                <a:gd name="connsiteX5475" fmla="*/ 4920923 w 6868353"/>
                <a:gd name="connsiteY5475" fmla="*/ 679386 h 6857985"/>
                <a:gd name="connsiteX5476" fmla="*/ 4969891 w 6868353"/>
                <a:gd name="connsiteY5476" fmla="*/ 708536 h 6857985"/>
                <a:gd name="connsiteX5477" fmla="*/ 4999875 w 6868353"/>
                <a:gd name="connsiteY5477" fmla="*/ 745033 h 6857985"/>
                <a:gd name="connsiteX5478" fmla="*/ 4939695 w 6868353"/>
                <a:gd name="connsiteY5478" fmla="*/ 694492 h 6857985"/>
                <a:gd name="connsiteX5479" fmla="*/ 5006687 w 6868353"/>
                <a:gd name="connsiteY5479" fmla="*/ 761030 h 6857985"/>
                <a:gd name="connsiteX5480" fmla="*/ 4988395 w 6868353"/>
                <a:gd name="connsiteY5480" fmla="*/ 746066 h 6857985"/>
                <a:gd name="connsiteX5481" fmla="*/ 4956995 w 6868353"/>
                <a:gd name="connsiteY5481" fmla="*/ 737827 h 6857985"/>
                <a:gd name="connsiteX5482" fmla="*/ 4911239 w 6868353"/>
                <a:gd name="connsiteY5482" fmla="*/ 697351 h 6857985"/>
                <a:gd name="connsiteX5483" fmla="*/ 4921375 w 6868353"/>
                <a:gd name="connsiteY5483" fmla="*/ 702052 h 6857985"/>
                <a:gd name="connsiteX5484" fmla="*/ 4926951 w 6868353"/>
                <a:gd name="connsiteY5484" fmla="*/ 701429 h 6857985"/>
                <a:gd name="connsiteX5485" fmla="*/ 4964199 w 6868353"/>
                <a:gd name="connsiteY5485" fmla="*/ 731598 h 6857985"/>
                <a:gd name="connsiteX5486" fmla="*/ 4920923 w 6868353"/>
                <a:gd name="connsiteY5486" fmla="*/ 679386 h 6857985"/>
                <a:gd name="connsiteX5487" fmla="*/ 3340688 w 6868353"/>
                <a:gd name="connsiteY5487" fmla="*/ 676017 h 6857985"/>
                <a:gd name="connsiteX5488" fmla="*/ 3347964 w 6868353"/>
                <a:gd name="connsiteY5488" fmla="*/ 683960 h 6857985"/>
                <a:gd name="connsiteX5489" fmla="*/ 3285305 w 6868353"/>
                <a:gd name="connsiteY5489" fmla="*/ 679613 h 6857985"/>
                <a:gd name="connsiteX5490" fmla="*/ 3340688 w 6868353"/>
                <a:gd name="connsiteY5490" fmla="*/ 676017 h 6857985"/>
                <a:gd name="connsiteX5491" fmla="*/ 4158753 w 6868353"/>
                <a:gd name="connsiteY5491" fmla="*/ 675148 h 6857985"/>
                <a:gd name="connsiteX5492" fmla="*/ 4200563 w 6868353"/>
                <a:gd name="connsiteY5492" fmla="*/ 684525 h 6857985"/>
                <a:gd name="connsiteX5493" fmla="*/ 4238263 w 6868353"/>
                <a:gd name="connsiteY5493" fmla="*/ 697946 h 6857985"/>
                <a:gd name="connsiteX5494" fmla="*/ 4269509 w 6868353"/>
                <a:gd name="connsiteY5494" fmla="*/ 710334 h 6857985"/>
                <a:gd name="connsiteX5495" fmla="*/ 4254559 w 6868353"/>
                <a:gd name="connsiteY5495" fmla="*/ 709768 h 6857985"/>
                <a:gd name="connsiteX5496" fmla="*/ 4207855 w 6868353"/>
                <a:gd name="connsiteY5496" fmla="*/ 692510 h 6857985"/>
                <a:gd name="connsiteX5497" fmla="*/ 4154823 w 6868353"/>
                <a:gd name="connsiteY5497" fmla="*/ 678367 h 6857985"/>
                <a:gd name="connsiteX5498" fmla="*/ 4158753 w 6868353"/>
                <a:gd name="connsiteY5498" fmla="*/ 675148 h 6857985"/>
                <a:gd name="connsiteX5499" fmla="*/ 3919363 w 6868353"/>
                <a:gd name="connsiteY5499" fmla="*/ 671967 h 6857985"/>
                <a:gd name="connsiteX5500" fmla="*/ 3954327 w 6868353"/>
                <a:gd name="connsiteY5500" fmla="*/ 680872 h 6857985"/>
                <a:gd name="connsiteX5501" fmla="*/ 3945991 w 6868353"/>
                <a:gd name="connsiteY5501" fmla="*/ 688163 h 6857985"/>
                <a:gd name="connsiteX5502" fmla="*/ 3915085 w 6868353"/>
                <a:gd name="connsiteY5502" fmla="*/ 673794 h 6857985"/>
                <a:gd name="connsiteX5503" fmla="*/ 3919363 w 6868353"/>
                <a:gd name="connsiteY5503" fmla="*/ 671967 h 6857985"/>
                <a:gd name="connsiteX5504" fmla="*/ 1907035 w 6868353"/>
                <a:gd name="connsiteY5504" fmla="*/ 668541 h 6857985"/>
                <a:gd name="connsiteX5505" fmla="*/ 1898741 w 6868353"/>
                <a:gd name="connsiteY5505" fmla="*/ 672307 h 6857985"/>
                <a:gd name="connsiteX5506" fmla="*/ 1843401 w 6868353"/>
                <a:gd name="connsiteY5506" fmla="*/ 703340 h 6857985"/>
                <a:gd name="connsiteX5507" fmla="*/ 1844788 w 6868353"/>
                <a:gd name="connsiteY5507" fmla="*/ 712811 h 6857985"/>
                <a:gd name="connsiteX5508" fmla="*/ 1919255 w 6868353"/>
                <a:gd name="connsiteY5508" fmla="*/ 669802 h 6857985"/>
                <a:gd name="connsiteX5509" fmla="*/ 1907035 w 6868353"/>
                <a:gd name="connsiteY5509" fmla="*/ 668541 h 6857985"/>
                <a:gd name="connsiteX5510" fmla="*/ 1669551 w 6868353"/>
                <a:gd name="connsiteY5510" fmla="*/ 667976 h 6857985"/>
                <a:gd name="connsiteX5511" fmla="*/ 1685336 w 6868353"/>
                <a:gd name="connsiteY5511" fmla="*/ 674771 h 6857985"/>
                <a:gd name="connsiteX5512" fmla="*/ 1635064 w 6868353"/>
                <a:gd name="connsiteY5512" fmla="*/ 698923 h 6857985"/>
                <a:gd name="connsiteX5513" fmla="*/ 1669551 w 6868353"/>
                <a:gd name="connsiteY5513" fmla="*/ 667976 h 6857985"/>
                <a:gd name="connsiteX5514" fmla="*/ 1467383 w 6868353"/>
                <a:gd name="connsiteY5514" fmla="*/ 666281 h 6857985"/>
                <a:gd name="connsiteX5515" fmla="*/ 1468038 w 6868353"/>
                <a:gd name="connsiteY5515" fmla="*/ 677007 h 6857985"/>
                <a:gd name="connsiteX5516" fmla="*/ 1417454 w 6868353"/>
                <a:gd name="connsiteY5516" fmla="*/ 704699 h 6857985"/>
                <a:gd name="connsiteX5517" fmla="*/ 1451587 w 6868353"/>
                <a:gd name="connsiteY5517" fmla="*/ 671217 h 6857985"/>
                <a:gd name="connsiteX5518" fmla="*/ 1467383 w 6868353"/>
                <a:gd name="connsiteY5518" fmla="*/ 666281 h 6857985"/>
                <a:gd name="connsiteX5519" fmla="*/ 3311864 w 6868353"/>
                <a:gd name="connsiteY5519" fmla="*/ 664762 h 6857985"/>
                <a:gd name="connsiteX5520" fmla="*/ 3269704 w 6868353"/>
                <a:gd name="connsiteY5520" fmla="*/ 678551 h 6857985"/>
                <a:gd name="connsiteX5521" fmla="*/ 3287047 w 6868353"/>
                <a:gd name="connsiteY5521" fmla="*/ 685276 h 6857985"/>
                <a:gd name="connsiteX5522" fmla="*/ 3233702 w 6868353"/>
                <a:gd name="connsiteY5522" fmla="*/ 691108 h 6857985"/>
                <a:gd name="connsiteX5523" fmla="*/ 3210527 w 6868353"/>
                <a:gd name="connsiteY5523" fmla="*/ 693359 h 6857985"/>
                <a:gd name="connsiteX5524" fmla="*/ 3189815 w 6868353"/>
                <a:gd name="connsiteY5524" fmla="*/ 696460 h 6857985"/>
                <a:gd name="connsiteX5525" fmla="*/ 3131516 w 6868353"/>
                <a:gd name="connsiteY5525" fmla="*/ 713576 h 6857985"/>
                <a:gd name="connsiteX5526" fmla="*/ 3109997 w 6868353"/>
                <a:gd name="connsiteY5526" fmla="*/ 711325 h 6857985"/>
                <a:gd name="connsiteX5527" fmla="*/ 3147216 w 6868353"/>
                <a:gd name="connsiteY5527" fmla="*/ 699093 h 6857985"/>
                <a:gd name="connsiteX5528" fmla="*/ 3119752 w 6868353"/>
                <a:gd name="connsiteY5528" fmla="*/ 694917 h 6857985"/>
                <a:gd name="connsiteX5529" fmla="*/ 3084203 w 6868353"/>
                <a:gd name="connsiteY5529" fmla="*/ 698031 h 6857985"/>
                <a:gd name="connsiteX5530" fmla="*/ 3196752 w 6868353"/>
                <a:gd name="connsiteY5530" fmla="*/ 675974 h 6857985"/>
                <a:gd name="connsiteX5531" fmla="*/ 3211122 w 6868353"/>
                <a:gd name="connsiteY5531" fmla="*/ 682897 h 6857985"/>
                <a:gd name="connsiteX5532" fmla="*/ 3206195 w 6868353"/>
                <a:gd name="connsiteY5532" fmla="*/ 689112 h 6857985"/>
                <a:gd name="connsiteX5533" fmla="*/ 3235840 w 6868353"/>
                <a:gd name="connsiteY5533" fmla="*/ 685474 h 6857985"/>
                <a:gd name="connsiteX5534" fmla="*/ 3200645 w 6868353"/>
                <a:gd name="connsiteY5534" fmla="*/ 672350 h 6857985"/>
                <a:gd name="connsiteX5535" fmla="*/ 3311864 w 6868353"/>
                <a:gd name="connsiteY5535" fmla="*/ 664762 h 6857985"/>
                <a:gd name="connsiteX5536" fmla="*/ 2591945 w 6868353"/>
                <a:gd name="connsiteY5536" fmla="*/ 659736 h 6857985"/>
                <a:gd name="connsiteX5537" fmla="*/ 2546359 w 6868353"/>
                <a:gd name="connsiteY5537" fmla="*/ 674035 h 6857985"/>
                <a:gd name="connsiteX5538" fmla="*/ 2562626 w 6868353"/>
                <a:gd name="connsiteY5538" fmla="*/ 670906 h 6857985"/>
                <a:gd name="connsiteX5539" fmla="*/ 2539635 w 6868353"/>
                <a:gd name="connsiteY5539" fmla="*/ 682840 h 6857985"/>
                <a:gd name="connsiteX5540" fmla="*/ 2597919 w 6868353"/>
                <a:gd name="connsiteY5540" fmla="*/ 669901 h 6857985"/>
                <a:gd name="connsiteX5541" fmla="*/ 2591945 w 6868353"/>
                <a:gd name="connsiteY5541" fmla="*/ 659736 h 6857985"/>
                <a:gd name="connsiteX5542" fmla="*/ 4754801 w 6868353"/>
                <a:gd name="connsiteY5542" fmla="*/ 657428 h 6857985"/>
                <a:gd name="connsiteX5543" fmla="*/ 4824525 w 6868353"/>
                <a:gd name="connsiteY5543" fmla="*/ 692028 h 6857985"/>
                <a:gd name="connsiteX5544" fmla="*/ 4748219 w 6868353"/>
                <a:gd name="connsiteY5544" fmla="*/ 664181 h 6857985"/>
                <a:gd name="connsiteX5545" fmla="*/ 4769383 w 6868353"/>
                <a:gd name="connsiteY5545" fmla="*/ 666475 h 6857985"/>
                <a:gd name="connsiteX5546" fmla="*/ 4754801 w 6868353"/>
                <a:gd name="connsiteY5546" fmla="*/ 657428 h 6857985"/>
                <a:gd name="connsiteX5547" fmla="*/ 3723651 w 6868353"/>
                <a:gd name="connsiteY5547" fmla="*/ 655574 h 6857985"/>
                <a:gd name="connsiteX5548" fmla="*/ 3795457 w 6868353"/>
                <a:gd name="connsiteY5548" fmla="*/ 662851 h 6857985"/>
                <a:gd name="connsiteX5549" fmla="*/ 3859675 w 6868353"/>
                <a:gd name="connsiteY5549" fmla="*/ 666164 h 6857985"/>
                <a:gd name="connsiteX5550" fmla="*/ 3895547 w 6868353"/>
                <a:gd name="connsiteY5550" fmla="*/ 677956 h 6857985"/>
                <a:gd name="connsiteX5551" fmla="*/ 3891203 w 6868353"/>
                <a:gd name="connsiteY5551" fmla="*/ 686323 h 6857985"/>
                <a:gd name="connsiteX5552" fmla="*/ 3850131 w 6868353"/>
                <a:gd name="connsiteY5552" fmla="*/ 671161 h 6857985"/>
                <a:gd name="connsiteX5553" fmla="*/ 3826787 w 6868353"/>
                <a:gd name="connsiteY5553" fmla="*/ 683817 h 6857985"/>
                <a:gd name="connsiteX5554" fmla="*/ 3784471 w 6868353"/>
                <a:gd name="connsiteY5554" fmla="*/ 677234 h 6857985"/>
                <a:gd name="connsiteX5555" fmla="*/ 3736167 w 6868353"/>
                <a:gd name="connsiteY5555" fmla="*/ 673497 h 6857985"/>
                <a:gd name="connsiteX5556" fmla="*/ 3740811 w 6868353"/>
                <a:gd name="connsiteY5556" fmla="*/ 670722 h 6857985"/>
                <a:gd name="connsiteX5557" fmla="*/ 3777675 w 6868353"/>
                <a:gd name="connsiteY5557" fmla="*/ 672973 h 6857985"/>
                <a:gd name="connsiteX5558" fmla="*/ 3787995 w 6868353"/>
                <a:gd name="connsiteY5558" fmla="*/ 670538 h 6857985"/>
                <a:gd name="connsiteX5559" fmla="*/ 3810847 w 6868353"/>
                <a:gd name="connsiteY5559" fmla="*/ 673723 h 6857985"/>
                <a:gd name="connsiteX5560" fmla="*/ 3764723 w 6868353"/>
                <a:gd name="connsiteY5560" fmla="*/ 665923 h 6857985"/>
                <a:gd name="connsiteX5561" fmla="*/ 3723651 w 6868353"/>
                <a:gd name="connsiteY5561" fmla="*/ 655574 h 6857985"/>
                <a:gd name="connsiteX5562" fmla="*/ 4557391 w 6868353"/>
                <a:gd name="connsiteY5562" fmla="*/ 652432 h 6857985"/>
                <a:gd name="connsiteX5563" fmla="*/ 4572635 w 6868353"/>
                <a:gd name="connsiteY5563" fmla="*/ 658827 h 6857985"/>
                <a:gd name="connsiteX5564" fmla="*/ 4580979 w 6868353"/>
                <a:gd name="connsiteY5564" fmla="*/ 664040 h 6857985"/>
                <a:gd name="connsiteX5565" fmla="*/ 4581391 w 6868353"/>
                <a:gd name="connsiteY5565" fmla="*/ 669406 h 6857985"/>
                <a:gd name="connsiteX5566" fmla="*/ 4545771 w 6868353"/>
                <a:gd name="connsiteY5566" fmla="*/ 661110 h 6857985"/>
                <a:gd name="connsiteX5567" fmla="*/ 4579747 w 6868353"/>
                <a:gd name="connsiteY5567" fmla="*/ 680576 h 6857985"/>
                <a:gd name="connsiteX5568" fmla="*/ 4619289 w 6868353"/>
                <a:gd name="connsiteY5568" fmla="*/ 701231 h 6857985"/>
                <a:gd name="connsiteX5569" fmla="*/ 4590833 w 6868353"/>
                <a:gd name="connsiteY5569" fmla="*/ 678990 h 6857985"/>
                <a:gd name="connsiteX5570" fmla="*/ 4601735 w 6868353"/>
                <a:gd name="connsiteY5570" fmla="*/ 676612 h 6857985"/>
                <a:gd name="connsiteX5571" fmla="*/ 4684851 w 6868353"/>
                <a:gd name="connsiteY5571" fmla="*/ 721136 h 6857985"/>
                <a:gd name="connsiteX5572" fmla="*/ 4559179 w 6868353"/>
                <a:gd name="connsiteY5572" fmla="*/ 680321 h 6857985"/>
                <a:gd name="connsiteX5573" fmla="*/ 4552535 w 6868353"/>
                <a:gd name="connsiteY5573" fmla="*/ 653649 h 6857985"/>
                <a:gd name="connsiteX5574" fmla="*/ 4557323 w 6868353"/>
                <a:gd name="connsiteY5574" fmla="*/ 652403 h 6857985"/>
                <a:gd name="connsiteX5575" fmla="*/ 4557421 w 6868353"/>
                <a:gd name="connsiteY5575" fmla="*/ 652424 h 6857985"/>
                <a:gd name="connsiteX5576" fmla="*/ 4557391 w 6868353"/>
                <a:gd name="connsiteY5576" fmla="*/ 652432 h 6857985"/>
                <a:gd name="connsiteX5577" fmla="*/ 4220851 w 6868353"/>
                <a:gd name="connsiteY5577" fmla="*/ 651949 h 6857985"/>
                <a:gd name="connsiteX5578" fmla="*/ 4264499 w 6868353"/>
                <a:gd name="connsiteY5578" fmla="*/ 661987 h 6857985"/>
                <a:gd name="connsiteX5579" fmla="*/ 4301447 w 6868353"/>
                <a:gd name="connsiteY5579" fmla="*/ 675691 h 6857985"/>
                <a:gd name="connsiteX5580" fmla="*/ 4270515 w 6868353"/>
                <a:gd name="connsiteY5580" fmla="*/ 670127 h 6857985"/>
                <a:gd name="connsiteX5581" fmla="*/ 4235887 w 6868353"/>
                <a:gd name="connsiteY5581" fmla="*/ 663671 h 6857985"/>
                <a:gd name="connsiteX5582" fmla="*/ 4253343 w 6868353"/>
                <a:gd name="connsiteY5582" fmla="*/ 674601 h 6857985"/>
                <a:gd name="connsiteX5583" fmla="*/ 4245725 w 6868353"/>
                <a:gd name="connsiteY5583" fmla="*/ 677418 h 6857985"/>
                <a:gd name="connsiteX5584" fmla="*/ 4220851 w 6868353"/>
                <a:gd name="connsiteY5584" fmla="*/ 651949 h 6857985"/>
                <a:gd name="connsiteX5585" fmla="*/ 3061410 w 6868353"/>
                <a:gd name="connsiteY5585" fmla="*/ 651695 h 6857985"/>
                <a:gd name="connsiteX5586" fmla="*/ 3042029 w 6868353"/>
                <a:gd name="connsiteY5586" fmla="*/ 670524 h 6857985"/>
                <a:gd name="connsiteX5587" fmla="*/ 3056752 w 6868353"/>
                <a:gd name="connsiteY5587" fmla="*/ 667282 h 6857985"/>
                <a:gd name="connsiteX5588" fmla="*/ 3071674 w 6868353"/>
                <a:gd name="connsiteY5588" fmla="*/ 664691 h 6857985"/>
                <a:gd name="connsiteX5589" fmla="*/ 3061410 w 6868353"/>
                <a:gd name="connsiteY5589" fmla="*/ 651695 h 6857985"/>
                <a:gd name="connsiteX5590" fmla="*/ 3577649 w 6868353"/>
                <a:gd name="connsiteY5590" fmla="*/ 651483 h 6857985"/>
                <a:gd name="connsiteX5591" fmla="*/ 3605341 w 6868353"/>
                <a:gd name="connsiteY5591" fmla="*/ 665569 h 6857985"/>
                <a:gd name="connsiteX5592" fmla="*/ 3572029 w 6868353"/>
                <a:gd name="connsiteY5592" fmla="*/ 674842 h 6857985"/>
                <a:gd name="connsiteX5593" fmla="*/ 3452925 w 6868353"/>
                <a:gd name="connsiteY5593" fmla="*/ 658972 h 6857985"/>
                <a:gd name="connsiteX5594" fmla="*/ 3455657 w 6868353"/>
                <a:gd name="connsiteY5594" fmla="*/ 670468 h 6857985"/>
                <a:gd name="connsiteX5595" fmla="*/ 3499771 w 6868353"/>
                <a:gd name="connsiteY5595" fmla="*/ 669732 h 6857985"/>
                <a:gd name="connsiteX5596" fmla="*/ 3529827 w 6868353"/>
                <a:gd name="connsiteY5596" fmla="*/ 663927 h 6857985"/>
                <a:gd name="connsiteX5597" fmla="*/ 3550879 w 6868353"/>
                <a:gd name="connsiteY5597" fmla="*/ 669406 h 6857985"/>
                <a:gd name="connsiteX5598" fmla="*/ 3497945 w 6868353"/>
                <a:gd name="connsiteY5598" fmla="*/ 674474 h 6857985"/>
                <a:gd name="connsiteX5599" fmla="*/ 3437211 w 6868353"/>
                <a:gd name="connsiteY5599" fmla="*/ 677560 h 6857985"/>
                <a:gd name="connsiteX5600" fmla="*/ 3383045 w 6868353"/>
                <a:gd name="connsiteY5600" fmla="*/ 663686 h 6857985"/>
                <a:gd name="connsiteX5601" fmla="*/ 3397429 w 6868353"/>
                <a:gd name="connsiteY5601" fmla="*/ 680236 h 6857985"/>
                <a:gd name="connsiteX5602" fmla="*/ 3377623 w 6868353"/>
                <a:gd name="connsiteY5602" fmla="*/ 681581 h 6857985"/>
                <a:gd name="connsiteX5603" fmla="*/ 3368887 w 6868353"/>
                <a:gd name="connsiteY5603" fmla="*/ 667594 h 6857985"/>
                <a:gd name="connsiteX5604" fmla="*/ 3319225 w 6868353"/>
                <a:gd name="connsiteY5604" fmla="*/ 672705 h 6857985"/>
                <a:gd name="connsiteX5605" fmla="*/ 3343094 w 6868353"/>
                <a:gd name="connsiteY5605" fmla="*/ 662653 h 6857985"/>
                <a:gd name="connsiteX5606" fmla="*/ 3365335 w 6868353"/>
                <a:gd name="connsiteY5606" fmla="*/ 660218 h 6857985"/>
                <a:gd name="connsiteX5607" fmla="*/ 3365859 w 6868353"/>
                <a:gd name="connsiteY5607" fmla="*/ 656112 h 6857985"/>
                <a:gd name="connsiteX5608" fmla="*/ 3440113 w 6868353"/>
                <a:gd name="connsiteY5608" fmla="*/ 668585 h 6857985"/>
                <a:gd name="connsiteX5609" fmla="*/ 3411615 w 6868353"/>
                <a:gd name="connsiteY5609" fmla="*/ 655928 h 6857985"/>
                <a:gd name="connsiteX5610" fmla="*/ 3496671 w 6868353"/>
                <a:gd name="connsiteY5610" fmla="*/ 655150 h 6857985"/>
                <a:gd name="connsiteX5611" fmla="*/ 3577649 w 6868353"/>
                <a:gd name="connsiteY5611" fmla="*/ 651483 h 6857985"/>
                <a:gd name="connsiteX5612" fmla="*/ 4562873 w 6868353"/>
                <a:gd name="connsiteY5612" fmla="*/ 651058 h 6857985"/>
                <a:gd name="connsiteX5613" fmla="*/ 4564643 w 6868353"/>
                <a:gd name="connsiteY5613" fmla="*/ 653992 h 6857985"/>
                <a:gd name="connsiteX5614" fmla="*/ 4557421 w 6868353"/>
                <a:gd name="connsiteY5614" fmla="*/ 652424 h 6857985"/>
                <a:gd name="connsiteX5615" fmla="*/ 3627795 w 6868353"/>
                <a:gd name="connsiteY5615" fmla="*/ 650704 h 6857985"/>
                <a:gd name="connsiteX5616" fmla="*/ 3668949 w 6868353"/>
                <a:gd name="connsiteY5616" fmla="*/ 656693 h 6857985"/>
                <a:gd name="connsiteX5617" fmla="*/ 3653899 w 6868353"/>
                <a:gd name="connsiteY5617" fmla="*/ 657740 h 6857985"/>
                <a:gd name="connsiteX5618" fmla="*/ 3655315 w 6868353"/>
                <a:gd name="connsiteY5618" fmla="*/ 664946 h 6857985"/>
                <a:gd name="connsiteX5619" fmla="*/ 3709905 w 6868353"/>
                <a:gd name="connsiteY5619" fmla="*/ 663828 h 6857985"/>
                <a:gd name="connsiteX5620" fmla="*/ 3673451 w 6868353"/>
                <a:gd name="connsiteY5620" fmla="*/ 653875 h 6857985"/>
                <a:gd name="connsiteX5621" fmla="*/ 3719163 w 6868353"/>
                <a:gd name="connsiteY5621" fmla="*/ 658349 h 6857985"/>
                <a:gd name="connsiteX5622" fmla="*/ 3676255 w 6868353"/>
                <a:gd name="connsiteY5622" fmla="*/ 671473 h 6857985"/>
                <a:gd name="connsiteX5623" fmla="*/ 3655457 w 6868353"/>
                <a:gd name="connsiteY5623" fmla="*/ 666489 h 6857985"/>
                <a:gd name="connsiteX5624" fmla="*/ 3634887 w 6868353"/>
                <a:gd name="connsiteY5624" fmla="*/ 662171 h 6857985"/>
                <a:gd name="connsiteX5625" fmla="*/ 3597695 w 6868353"/>
                <a:gd name="connsiteY5625" fmla="*/ 651171 h 6857985"/>
                <a:gd name="connsiteX5626" fmla="*/ 3627795 w 6868353"/>
                <a:gd name="connsiteY5626" fmla="*/ 650704 h 6857985"/>
                <a:gd name="connsiteX5627" fmla="*/ 3209139 w 6868353"/>
                <a:gd name="connsiteY5627" fmla="*/ 650549 h 6857985"/>
                <a:gd name="connsiteX5628" fmla="*/ 3234608 w 6868353"/>
                <a:gd name="connsiteY5628" fmla="*/ 665102 h 6857985"/>
                <a:gd name="connsiteX5629" fmla="*/ 3199923 w 6868353"/>
                <a:gd name="connsiteY5629" fmla="*/ 667042 h 6857985"/>
                <a:gd name="connsiteX5630" fmla="*/ 3168494 w 6868353"/>
                <a:gd name="connsiteY5630" fmla="*/ 671317 h 6857985"/>
                <a:gd name="connsiteX5631" fmla="*/ 3105736 w 6868353"/>
                <a:gd name="connsiteY5631" fmla="*/ 685474 h 6857985"/>
                <a:gd name="connsiteX5632" fmla="*/ 3103725 w 6868353"/>
                <a:gd name="connsiteY5632" fmla="*/ 679896 h 6857985"/>
                <a:gd name="connsiteX5633" fmla="*/ 3065218 w 6868353"/>
                <a:gd name="connsiteY5633" fmla="*/ 687669 h 6857985"/>
                <a:gd name="connsiteX5634" fmla="*/ 3036904 w 6868353"/>
                <a:gd name="connsiteY5634" fmla="*/ 698456 h 6857985"/>
                <a:gd name="connsiteX5635" fmla="*/ 2997745 w 6868353"/>
                <a:gd name="connsiteY5635" fmla="*/ 707121 h 6857985"/>
                <a:gd name="connsiteX5636" fmla="*/ 2989633 w 6868353"/>
                <a:gd name="connsiteY5636" fmla="*/ 700000 h 6857985"/>
                <a:gd name="connsiteX5637" fmla="*/ 3029712 w 6868353"/>
                <a:gd name="connsiteY5637" fmla="*/ 691222 h 6857985"/>
                <a:gd name="connsiteX5638" fmla="*/ 3075595 w 6868353"/>
                <a:gd name="connsiteY5638" fmla="*/ 681779 h 6857985"/>
                <a:gd name="connsiteX5639" fmla="*/ 3105707 w 6868353"/>
                <a:gd name="connsiteY5639" fmla="*/ 670723 h 6857985"/>
                <a:gd name="connsiteX5640" fmla="*/ 3163143 w 6868353"/>
                <a:gd name="connsiteY5640" fmla="*/ 669831 h 6857985"/>
                <a:gd name="connsiteX5641" fmla="*/ 3204821 w 6868353"/>
                <a:gd name="connsiteY5641" fmla="*/ 660416 h 6857985"/>
                <a:gd name="connsiteX5642" fmla="*/ 3209139 w 6868353"/>
                <a:gd name="connsiteY5642" fmla="*/ 650549 h 6857985"/>
                <a:gd name="connsiteX5643" fmla="*/ 3235075 w 6868353"/>
                <a:gd name="connsiteY5643" fmla="*/ 650378 h 6857985"/>
                <a:gd name="connsiteX5644" fmla="*/ 3304403 w 6868353"/>
                <a:gd name="connsiteY5644" fmla="*/ 656834 h 6857985"/>
                <a:gd name="connsiteX5645" fmla="*/ 3248694 w 6868353"/>
                <a:gd name="connsiteY5645" fmla="*/ 660515 h 6857985"/>
                <a:gd name="connsiteX5646" fmla="*/ 3235075 w 6868353"/>
                <a:gd name="connsiteY5646" fmla="*/ 650378 h 6857985"/>
                <a:gd name="connsiteX5647" fmla="*/ 2389611 w 6868353"/>
                <a:gd name="connsiteY5647" fmla="*/ 642705 h 6857985"/>
                <a:gd name="connsiteX5648" fmla="*/ 2360065 w 6868353"/>
                <a:gd name="connsiteY5648" fmla="*/ 655673 h 6857985"/>
                <a:gd name="connsiteX5649" fmla="*/ 2376559 w 6868353"/>
                <a:gd name="connsiteY5649" fmla="*/ 661137 h 6857985"/>
                <a:gd name="connsiteX5650" fmla="*/ 2415915 w 6868353"/>
                <a:gd name="connsiteY5650" fmla="*/ 643880 h 6857985"/>
                <a:gd name="connsiteX5651" fmla="*/ 2389611 w 6868353"/>
                <a:gd name="connsiteY5651" fmla="*/ 642705 h 6857985"/>
                <a:gd name="connsiteX5652" fmla="*/ 2376374 w 6868353"/>
                <a:gd name="connsiteY5652" fmla="*/ 642167 h 6857985"/>
                <a:gd name="connsiteX5653" fmla="*/ 2280120 w 6868353"/>
                <a:gd name="connsiteY5653" fmla="*/ 662312 h 6857985"/>
                <a:gd name="connsiteX5654" fmla="*/ 2233543 w 6868353"/>
                <a:gd name="connsiteY5654" fmla="*/ 662610 h 6857985"/>
                <a:gd name="connsiteX5655" fmla="*/ 2280488 w 6868353"/>
                <a:gd name="connsiteY5655" fmla="*/ 671769 h 6857985"/>
                <a:gd name="connsiteX5656" fmla="*/ 2343417 w 6868353"/>
                <a:gd name="connsiteY5656" fmla="*/ 659792 h 6857985"/>
                <a:gd name="connsiteX5657" fmla="*/ 2320086 w 6868353"/>
                <a:gd name="connsiteY5657" fmla="*/ 654186 h 6857985"/>
                <a:gd name="connsiteX5658" fmla="*/ 2366592 w 6868353"/>
                <a:gd name="connsiteY5658" fmla="*/ 646456 h 6857985"/>
                <a:gd name="connsiteX5659" fmla="*/ 2363109 w 6868353"/>
                <a:gd name="connsiteY5659" fmla="*/ 651142 h 6857985"/>
                <a:gd name="connsiteX5660" fmla="*/ 2376374 w 6868353"/>
                <a:gd name="connsiteY5660" fmla="*/ 642167 h 6857985"/>
                <a:gd name="connsiteX5661" fmla="*/ 2628867 w 6868353"/>
                <a:gd name="connsiteY5661" fmla="*/ 641105 h 6857985"/>
                <a:gd name="connsiteX5662" fmla="*/ 2597764 w 6868353"/>
                <a:gd name="connsiteY5662" fmla="*/ 652813 h 6857985"/>
                <a:gd name="connsiteX5663" fmla="*/ 2575891 w 6868353"/>
                <a:gd name="connsiteY5663" fmla="*/ 662765 h 6857985"/>
                <a:gd name="connsiteX5664" fmla="*/ 2611312 w 6868353"/>
                <a:gd name="connsiteY5664" fmla="*/ 662213 h 6857985"/>
                <a:gd name="connsiteX5665" fmla="*/ 2628867 w 6868353"/>
                <a:gd name="connsiteY5665" fmla="*/ 641105 h 6857985"/>
                <a:gd name="connsiteX5666" fmla="*/ 2438949 w 6868353"/>
                <a:gd name="connsiteY5666" fmla="*/ 640411 h 6857985"/>
                <a:gd name="connsiteX5667" fmla="*/ 2376884 w 6868353"/>
                <a:gd name="connsiteY5667" fmla="*/ 680094 h 6857985"/>
                <a:gd name="connsiteX5668" fmla="*/ 2432833 w 6868353"/>
                <a:gd name="connsiteY5668" fmla="*/ 662992 h 6857985"/>
                <a:gd name="connsiteX5669" fmla="*/ 2488329 w 6868353"/>
                <a:gd name="connsiteY5669" fmla="*/ 649500 h 6857985"/>
                <a:gd name="connsiteX5670" fmla="*/ 2441880 w 6868353"/>
                <a:gd name="connsiteY5670" fmla="*/ 651157 h 6857985"/>
                <a:gd name="connsiteX5671" fmla="*/ 2438949 w 6868353"/>
                <a:gd name="connsiteY5671" fmla="*/ 640411 h 6857985"/>
                <a:gd name="connsiteX5672" fmla="*/ 1549569 w 6868353"/>
                <a:gd name="connsiteY5672" fmla="*/ 637750 h 6857985"/>
                <a:gd name="connsiteX5673" fmla="*/ 1537989 w 6868353"/>
                <a:gd name="connsiteY5673" fmla="*/ 649260 h 6857985"/>
                <a:gd name="connsiteX5674" fmla="*/ 1517333 w 6868353"/>
                <a:gd name="connsiteY5674" fmla="*/ 663459 h 6857985"/>
                <a:gd name="connsiteX5675" fmla="*/ 1488750 w 6868353"/>
                <a:gd name="connsiteY5675" fmla="*/ 686819 h 6857985"/>
                <a:gd name="connsiteX5676" fmla="*/ 1490704 w 6868353"/>
                <a:gd name="connsiteY5676" fmla="*/ 677503 h 6857985"/>
                <a:gd name="connsiteX5677" fmla="*/ 1549569 w 6868353"/>
                <a:gd name="connsiteY5677" fmla="*/ 637750 h 6857985"/>
                <a:gd name="connsiteX5678" fmla="*/ 3355510 w 6868353"/>
                <a:gd name="connsiteY5678" fmla="*/ 636391 h 6857985"/>
                <a:gd name="connsiteX5679" fmla="*/ 3414447 w 6868353"/>
                <a:gd name="connsiteY5679" fmla="*/ 646981 h 6857985"/>
                <a:gd name="connsiteX5680" fmla="*/ 3377115 w 6868353"/>
                <a:gd name="connsiteY5680" fmla="*/ 640766 h 6857985"/>
                <a:gd name="connsiteX5681" fmla="*/ 3314284 w 6868353"/>
                <a:gd name="connsiteY5681" fmla="*/ 655701 h 6857985"/>
                <a:gd name="connsiteX5682" fmla="*/ 3263446 w 6868353"/>
                <a:gd name="connsiteY5682" fmla="*/ 641162 h 6857985"/>
                <a:gd name="connsiteX5683" fmla="*/ 3318588 w 6868353"/>
                <a:gd name="connsiteY5683" fmla="*/ 652275 h 6857985"/>
                <a:gd name="connsiteX5684" fmla="*/ 3355510 w 6868353"/>
                <a:gd name="connsiteY5684" fmla="*/ 636391 h 6857985"/>
                <a:gd name="connsiteX5685" fmla="*/ 1862926 w 6868353"/>
                <a:gd name="connsiteY5685" fmla="*/ 631785 h 6857985"/>
                <a:gd name="connsiteX5686" fmla="*/ 1862088 w 6868353"/>
                <a:gd name="connsiteY5686" fmla="*/ 633446 h 6857985"/>
                <a:gd name="connsiteX5687" fmla="*/ 1862265 w 6868353"/>
                <a:gd name="connsiteY5687" fmla="*/ 631924 h 6857985"/>
                <a:gd name="connsiteX5688" fmla="*/ 3069041 w 6868353"/>
                <a:gd name="connsiteY5688" fmla="*/ 629694 h 6857985"/>
                <a:gd name="connsiteX5689" fmla="*/ 3026768 w 6868353"/>
                <a:gd name="connsiteY5689" fmla="*/ 632186 h 6857985"/>
                <a:gd name="connsiteX5690" fmla="*/ 3055365 w 6868353"/>
                <a:gd name="connsiteY5690" fmla="*/ 649741 h 6857985"/>
                <a:gd name="connsiteX5691" fmla="*/ 3061113 w 6868353"/>
                <a:gd name="connsiteY5691" fmla="*/ 636957 h 6857985"/>
                <a:gd name="connsiteX5692" fmla="*/ 3093306 w 6868353"/>
                <a:gd name="connsiteY5692" fmla="*/ 637368 h 6857985"/>
                <a:gd name="connsiteX5693" fmla="*/ 3069041 w 6868353"/>
                <a:gd name="connsiteY5693" fmla="*/ 629694 h 6857985"/>
                <a:gd name="connsiteX5694" fmla="*/ 4466881 w 6868353"/>
                <a:gd name="connsiteY5694" fmla="*/ 629576 h 6857985"/>
                <a:gd name="connsiteX5695" fmla="*/ 4464751 w 6868353"/>
                <a:gd name="connsiteY5695" fmla="*/ 631082 h 6857985"/>
                <a:gd name="connsiteX5696" fmla="*/ 4509713 w 6868353"/>
                <a:gd name="connsiteY5696" fmla="*/ 653450 h 6857985"/>
                <a:gd name="connsiteX5697" fmla="*/ 4500751 w 6868353"/>
                <a:gd name="connsiteY5697" fmla="*/ 638684 h 6857985"/>
                <a:gd name="connsiteX5698" fmla="*/ 4466881 w 6868353"/>
                <a:gd name="connsiteY5698" fmla="*/ 629576 h 6857985"/>
                <a:gd name="connsiteX5699" fmla="*/ 4303487 w 6868353"/>
                <a:gd name="connsiteY5699" fmla="*/ 628633 h 6857985"/>
                <a:gd name="connsiteX5700" fmla="*/ 4338043 w 6868353"/>
                <a:gd name="connsiteY5700" fmla="*/ 657924 h 6857985"/>
                <a:gd name="connsiteX5701" fmla="*/ 4368525 w 6868353"/>
                <a:gd name="connsiteY5701" fmla="*/ 665285 h 6857985"/>
                <a:gd name="connsiteX5702" fmla="*/ 4338979 w 6868353"/>
                <a:gd name="connsiteY5702" fmla="*/ 640156 h 6857985"/>
                <a:gd name="connsiteX5703" fmla="*/ 4303487 w 6868353"/>
                <a:gd name="connsiteY5703" fmla="*/ 628633 h 6857985"/>
                <a:gd name="connsiteX5704" fmla="*/ 4580065 w 6868353"/>
                <a:gd name="connsiteY5704" fmla="*/ 623476 h 6857985"/>
                <a:gd name="connsiteX5705" fmla="*/ 4580767 w 6868353"/>
                <a:gd name="connsiteY5705" fmla="*/ 635443 h 6857985"/>
                <a:gd name="connsiteX5706" fmla="*/ 4670397 w 6868353"/>
                <a:gd name="connsiteY5706" fmla="*/ 679061 h 6857985"/>
                <a:gd name="connsiteX5707" fmla="*/ 4666617 w 6868353"/>
                <a:gd name="connsiteY5707" fmla="*/ 668457 h 6857985"/>
                <a:gd name="connsiteX5708" fmla="*/ 4709939 w 6868353"/>
                <a:gd name="connsiteY5708" fmla="*/ 699150 h 6857985"/>
                <a:gd name="connsiteX5709" fmla="*/ 4730919 w 6868353"/>
                <a:gd name="connsiteY5709" fmla="*/ 701203 h 6857985"/>
                <a:gd name="connsiteX5710" fmla="*/ 4781559 w 6868353"/>
                <a:gd name="connsiteY5710" fmla="*/ 743688 h 6857985"/>
                <a:gd name="connsiteX5711" fmla="*/ 4746547 w 6868353"/>
                <a:gd name="connsiteY5711" fmla="*/ 732632 h 6857985"/>
                <a:gd name="connsiteX5712" fmla="*/ 4734373 w 6868353"/>
                <a:gd name="connsiteY5712" fmla="*/ 712019 h 6857985"/>
                <a:gd name="connsiteX5713" fmla="*/ 4716819 w 6868353"/>
                <a:gd name="connsiteY5713" fmla="*/ 720612 h 6857985"/>
                <a:gd name="connsiteX5714" fmla="*/ 4688971 w 6868353"/>
                <a:gd name="connsiteY5714" fmla="*/ 703397 h 6857985"/>
                <a:gd name="connsiteX5715" fmla="*/ 4665075 w 6868353"/>
                <a:gd name="connsiteY5715" fmla="*/ 685772 h 6857985"/>
                <a:gd name="connsiteX5716" fmla="*/ 4604807 w 6868353"/>
                <a:gd name="connsiteY5716" fmla="*/ 652998 h 6857985"/>
                <a:gd name="connsiteX5717" fmla="*/ 4618099 w 6868353"/>
                <a:gd name="connsiteY5717" fmla="*/ 673058 h 6857985"/>
                <a:gd name="connsiteX5718" fmla="*/ 4563581 w 6868353"/>
                <a:gd name="connsiteY5718" fmla="*/ 645197 h 6857985"/>
                <a:gd name="connsiteX5719" fmla="*/ 4576591 w 6868353"/>
                <a:gd name="connsiteY5719" fmla="*/ 624811 h 6857985"/>
                <a:gd name="connsiteX5720" fmla="*/ 4580065 w 6868353"/>
                <a:gd name="connsiteY5720" fmla="*/ 623476 h 6857985"/>
                <a:gd name="connsiteX5721" fmla="*/ 3627343 w 6868353"/>
                <a:gd name="connsiteY5721" fmla="*/ 623345 h 6857985"/>
                <a:gd name="connsiteX5722" fmla="*/ 3639617 w 6868353"/>
                <a:gd name="connsiteY5722" fmla="*/ 625642 h 6857985"/>
                <a:gd name="connsiteX5723" fmla="*/ 3644003 w 6868353"/>
                <a:gd name="connsiteY5723" fmla="*/ 626835 h 6857985"/>
                <a:gd name="connsiteX5724" fmla="*/ 3630235 w 6868353"/>
                <a:gd name="connsiteY5724" fmla="*/ 625414 h 6857985"/>
                <a:gd name="connsiteX5725" fmla="*/ 2502345 w 6868353"/>
                <a:gd name="connsiteY5725" fmla="*/ 622304 h 6857985"/>
                <a:gd name="connsiteX5726" fmla="*/ 2459038 w 6868353"/>
                <a:gd name="connsiteY5726" fmla="*/ 632667 h 6857985"/>
                <a:gd name="connsiteX5727" fmla="*/ 2482001 w 6868353"/>
                <a:gd name="connsiteY5727" fmla="*/ 639463 h 6857985"/>
                <a:gd name="connsiteX5728" fmla="*/ 2502345 w 6868353"/>
                <a:gd name="connsiteY5728" fmla="*/ 622304 h 6857985"/>
                <a:gd name="connsiteX5729" fmla="*/ 3576419 w 6868353"/>
                <a:gd name="connsiteY5729" fmla="*/ 619473 h 6857985"/>
                <a:gd name="connsiteX5730" fmla="*/ 3629295 w 6868353"/>
                <a:gd name="connsiteY5730" fmla="*/ 630317 h 6857985"/>
                <a:gd name="connsiteX5731" fmla="*/ 3625713 w 6868353"/>
                <a:gd name="connsiteY5731" fmla="*/ 639081 h 6857985"/>
                <a:gd name="connsiteX5732" fmla="*/ 3578755 w 6868353"/>
                <a:gd name="connsiteY5732" fmla="*/ 631096 h 6857985"/>
                <a:gd name="connsiteX5733" fmla="*/ 3580977 w 6868353"/>
                <a:gd name="connsiteY5733" fmla="*/ 642691 h 6857985"/>
                <a:gd name="connsiteX5734" fmla="*/ 3530775 w 6868353"/>
                <a:gd name="connsiteY5734" fmla="*/ 634140 h 6857985"/>
                <a:gd name="connsiteX5735" fmla="*/ 3506949 w 6868353"/>
                <a:gd name="connsiteY5735" fmla="*/ 634069 h 6857985"/>
                <a:gd name="connsiteX5736" fmla="*/ 3477659 w 6868353"/>
                <a:gd name="connsiteY5736" fmla="*/ 634027 h 6857985"/>
                <a:gd name="connsiteX5737" fmla="*/ 3440297 w 6868353"/>
                <a:gd name="connsiteY5737" fmla="*/ 648155 h 6857985"/>
                <a:gd name="connsiteX5738" fmla="*/ 3436035 w 6868353"/>
                <a:gd name="connsiteY5738" fmla="*/ 630926 h 6857985"/>
                <a:gd name="connsiteX5739" fmla="*/ 3457527 w 6868353"/>
                <a:gd name="connsiteY5739" fmla="*/ 635357 h 6857985"/>
                <a:gd name="connsiteX5740" fmla="*/ 3439009 w 6868353"/>
                <a:gd name="connsiteY5740" fmla="*/ 621993 h 6857985"/>
                <a:gd name="connsiteX5741" fmla="*/ 3509511 w 6868353"/>
                <a:gd name="connsiteY5741" fmla="*/ 630063 h 6857985"/>
                <a:gd name="connsiteX5742" fmla="*/ 3576419 w 6868353"/>
                <a:gd name="connsiteY5742" fmla="*/ 619473 h 6857985"/>
                <a:gd name="connsiteX5743" fmla="*/ 3080933 w 6868353"/>
                <a:gd name="connsiteY5743" fmla="*/ 618808 h 6857985"/>
                <a:gd name="connsiteX5744" fmla="*/ 3066903 w 6868353"/>
                <a:gd name="connsiteY5744" fmla="*/ 624145 h 6857985"/>
                <a:gd name="connsiteX5745" fmla="*/ 3107364 w 6868353"/>
                <a:gd name="connsiteY5745" fmla="*/ 632030 h 6857985"/>
                <a:gd name="connsiteX5746" fmla="*/ 3147670 w 6868353"/>
                <a:gd name="connsiteY5746" fmla="*/ 625235 h 6857985"/>
                <a:gd name="connsiteX5747" fmla="*/ 3080933 w 6868353"/>
                <a:gd name="connsiteY5747" fmla="*/ 618808 h 6857985"/>
                <a:gd name="connsiteX5748" fmla="*/ 2725376 w 6868353"/>
                <a:gd name="connsiteY5748" fmla="*/ 612607 h 6857985"/>
                <a:gd name="connsiteX5749" fmla="*/ 2674566 w 6868353"/>
                <a:gd name="connsiteY5749" fmla="*/ 638344 h 6857985"/>
                <a:gd name="connsiteX5750" fmla="*/ 2750916 w 6868353"/>
                <a:gd name="connsiteY5750" fmla="*/ 616882 h 6857985"/>
                <a:gd name="connsiteX5751" fmla="*/ 2725376 w 6868353"/>
                <a:gd name="connsiteY5751" fmla="*/ 612607 h 6857985"/>
                <a:gd name="connsiteX5752" fmla="*/ 1627037 w 6868353"/>
                <a:gd name="connsiteY5752" fmla="*/ 612409 h 6857985"/>
                <a:gd name="connsiteX5753" fmla="*/ 1615937 w 6868353"/>
                <a:gd name="connsiteY5753" fmla="*/ 634239 h 6857985"/>
                <a:gd name="connsiteX5754" fmla="*/ 1553264 w 6868353"/>
                <a:gd name="connsiteY5754" fmla="*/ 656508 h 6857985"/>
                <a:gd name="connsiteX5755" fmla="*/ 1538285 w 6868353"/>
                <a:gd name="connsiteY5755" fmla="*/ 674757 h 6857985"/>
                <a:gd name="connsiteX5756" fmla="*/ 1452479 w 6868353"/>
                <a:gd name="connsiteY5756" fmla="*/ 725539 h 6857985"/>
                <a:gd name="connsiteX5757" fmla="*/ 1533939 w 6868353"/>
                <a:gd name="connsiteY5757" fmla="*/ 666093 h 6857985"/>
                <a:gd name="connsiteX5758" fmla="*/ 1544727 w 6868353"/>
                <a:gd name="connsiteY5758" fmla="*/ 658675 h 6857985"/>
                <a:gd name="connsiteX5759" fmla="*/ 1555953 w 6868353"/>
                <a:gd name="connsiteY5759" fmla="*/ 651723 h 6857985"/>
                <a:gd name="connsiteX5760" fmla="*/ 1578916 w 6868353"/>
                <a:gd name="connsiteY5760" fmla="*/ 638090 h 6857985"/>
                <a:gd name="connsiteX5761" fmla="*/ 1627037 w 6868353"/>
                <a:gd name="connsiteY5761" fmla="*/ 612409 h 6857985"/>
                <a:gd name="connsiteX5762" fmla="*/ 4413939 w 6868353"/>
                <a:gd name="connsiteY5762" fmla="*/ 610469 h 6857985"/>
                <a:gd name="connsiteX5763" fmla="*/ 4486241 w 6868353"/>
                <a:gd name="connsiteY5763" fmla="*/ 625277 h 6857985"/>
                <a:gd name="connsiteX5764" fmla="*/ 4526631 w 6868353"/>
                <a:gd name="connsiteY5764" fmla="*/ 643285 h 6857985"/>
                <a:gd name="connsiteX5765" fmla="*/ 4529435 w 6868353"/>
                <a:gd name="connsiteY5765" fmla="*/ 665342 h 6857985"/>
                <a:gd name="connsiteX5766" fmla="*/ 4518689 w 6868353"/>
                <a:gd name="connsiteY5766" fmla="*/ 668244 h 6857985"/>
                <a:gd name="connsiteX5767" fmla="*/ 4493645 w 6868353"/>
                <a:gd name="connsiteY5767" fmla="*/ 657825 h 6857985"/>
                <a:gd name="connsiteX5768" fmla="*/ 4413939 w 6868353"/>
                <a:gd name="connsiteY5768" fmla="*/ 610469 h 6857985"/>
                <a:gd name="connsiteX5769" fmla="*/ 3661275 w 6868353"/>
                <a:gd name="connsiteY5769" fmla="*/ 609789 h 6857985"/>
                <a:gd name="connsiteX5770" fmla="*/ 3689067 w 6868353"/>
                <a:gd name="connsiteY5770" fmla="*/ 625277 h 6857985"/>
                <a:gd name="connsiteX5771" fmla="*/ 3661275 w 6868353"/>
                <a:gd name="connsiteY5771" fmla="*/ 609789 h 6857985"/>
                <a:gd name="connsiteX5772" fmla="*/ 2434277 w 6868353"/>
                <a:gd name="connsiteY5772" fmla="*/ 609166 h 6857985"/>
                <a:gd name="connsiteX5773" fmla="*/ 2420856 w 6868353"/>
                <a:gd name="connsiteY5773" fmla="*/ 610469 h 6857985"/>
                <a:gd name="connsiteX5774" fmla="*/ 2402919 w 6868353"/>
                <a:gd name="connsiteY5774" fmla="*/ 614645 h 6857985"/>
                <a:gd name="connsiteX5775" fmla="*/ 2372977 w 6868353"/>
                <a:gd name="connsiteY5775" fmla="*/ 627741 h 6857985"/>
                <a:gd name="connsiteX5776" fmla="*/ 2366351 w 6868353"/>
                <a:gd name="connsiteY5776" fmla="*/ 627458 h 6857985"/>
                <a:gd name="connsiteX5777" fmla="*/ 2389526 w 6868353"/>
                <a:gd name="connsiteY5777" fmla="*/ 633177 h 6857985"/>
                <a:gd name="connsiteX5778" fmla="*/ 2445872 w 6868353"/>
                <a:gd name="connsiteY5778" fmla="*/ 622120 h 6857985"/>
                <a:gd name="connsiteX5779" fmla="*/ 2429605 w 6868353"/>
                <a:gd name="connsiteY5779" fmla="*/ 626141 h 6857985"/>
                <a:gd name="connsiteX5780" fmla="*/ 2416340 w 6868353"/>
                <a:gd name="connsiteY5780" fmla="*/ 631436 h 6857985"/>
                <a:gd name="connsiteX5781" fmla="*/ 2412673 w 6868353"/>
                <a:gd name="connsiteY5781" fmla="*/ 638939 h 6857985"/>
                <a:gd name="connsiteX5782" fmla="*/ 2429648 w 6868353"/>
                <a:gd name="connsiteY5782" fmla="*/ 632413 h 6857985"/>
                <a:gd name="connsiteX5783" fmla="*/ 2451620 w 6868353"/>
                <a:gd name="connsiteY5783" fmla="*/ 625999 h 6857985"/>
                <a:gd name="connsiteX5784" fmla="*/ 2472671 w 6868353"/>
                <a:gd name="connsiteY5784" fmla="*/ 614943 h 6857985"/>
                <a:gd name="connsiteX5785" fmla="*/ 2451025 w 6868353"/>
                <a:gd name="connsiteY5785" fmla="*/ 610936 h 6857985"/>
                <a:gd name="connsiteX5786" fmla="*/ 2434277 w 6868353"/>
                <a:gd name="connsiteY5786" fmla="*/ 609166 h 6857985"/>
                <a:gd name="connsiteX5787" fmla="*/ 3562743 w 6868353"/>
                <a:gd name="connsiteY5787" fmla="*/ 602201 h 6857985"/>
                <a:gd name="connsiteX5788" fmla="*/ 3595631 w 6868353"/>
                <a:gd name="connsiteY5788" fmla="*/ 613357 h 6857985"/>
                <a:gd name="connsiteX5789" fmla="*/ 3609191 w 6868353"/>
                <a:gd name="connsiteY5789" fmla="*/ 604424 h 6857985"/>
                <a:gd name="connsiteX5790" fmla="*/ 3584233 w 6868353"/>
                <a:gd name="connsiteY5790" fmla="*/ 607694 h 6857985"/>
                <a:gd name="connsiteX5791" fmla="*/ 3562743 w 6868353"/>
                <a:gd name="connsiteY5791" fmla="*/ 602201 h 6857985"/>
                <a:gd name="connsiteX5792" fmla="*/ 3224755 w 6868353"/>
                <a:gd name="connsiteY5792" fmla="*/ 601762 h 6857985"/>
                <a:gd name="connsiteX5793" fmla="*/ 3317102 w 6868353"/>
                <a:gd name="connsiteY5793" fmla="*/ 611432 h 6857985"/>
                <a:gd name="connsiteX5794" fmla="*/ 3224755 w 6868353"/>
                <a:gd name="connsiteY5794" fmla="*/ 601762 h 6857985"/>
                <a:gd name="connsiteX5795" fmla="*/ 2268256 w 6868353"/>
                <a:gd name="connsiteY5795" fmla="*/ 600658 h 6857985"/>
                <a:gd name="connsiteX5796" fmla="*/ 2244869 w 6868353"/>
                <a:gd name="connsiteY5796" fmla="*/ 614759 h 6857985"/>
                <a:gd name="connsiteX5797" fmla="*/ 2214686 w 6868353"/>
                <a:gd name="connsiteY5797" fmla="*/ 619954 h 6857985"/>
                <a:gd name="connsiteX5798" fmla="*/ 2240211 w 6868353"/>
                <a:gd name="connsiteY5798" fmla="*/ 624088 h 6857985"/>
                <a:gd name="connsiteX5799" fmla="*/ 2259026 w 6868353"/>
                <a:gd name="connsiteY5799" fmla="*/ 622899 h 6857985"/>
                <a:gd name="connsiteX5800" fmla="*/ 2282272 w 6868353"/>
                <a:gd name="connsiteY5800" fmla="*/ 619940 h 6857985"/>
                <a:gd name="connsiteX5801" fmla="*/ 2268256 w 6868353"/>
                <a:gd name="connsiteY5801" fmla="*/ 600658 h 6857985"/>
                <a:gd name="connsiteX5802" fmla="*/ 3842855 w 6868353"/>
                <a:gd name="connsiteY5802" fmla="*/ 600432 h 6857985"/>
                <a:gd name="connsiteX5803" fmla="*/ 3900631 w 6868353"/>
                <a:gd name="connsiteY5803" fmla="*/ 619983 h 6857985"/>
                <a:gd name="connsiteX5804" fmla="*/ 3854393 w 6868353"/>
                <a:gd name="connsiteY5804" fmla="*/ 613117 h 6857985"/>
                <a:gd name="connsiteX5805" fmla="*/ 3842855 w 6868353"/>
                <a:gd name="connsiteY5805" fmla="*/ 600432 h 6857985"/>
                <a:gd name="connsiteX5806" fmla="*/ 5162739 w 6868353"/>
                <a:gd name="connsiteY5806" fmla="*/ 599545 h 6857985"/>
                <a:gd name="connsiteX5807" fmla="*/ 5162967 w 6868353"/>
                <a:gd name="connsiteY5807" fmla="*/ 605486 h 6857985"/>
                <a:gd name="connsiteX5808" fmla="*/ 5217315 w 6868353"/>
                <a:gd name="connsiteY5808" fmla="*/ 644092 h 6857985"/>
                <a:gd name="connsiteX5809" fmla="*/ 5222355 w 6868353"/>
                <a:gd name="connsiteY5809" fmla="*/ 626991 h 6857985"/>
                <a:gd name="connsiteX5810" fmla="*/ 5162739 w 6868353"/>
                <a:gd name="connsiteY5810" fmla="*/ 599545 h 6857985"/>
                <a:gd name="connsiteX5811" fmla="*/ 3734795 w 6868353"/>
                <a:gd name="connsiteY5811" fmla="*/ 591895 h 6857985"/>
                <a:gd name="connsiteX5812" fmla="*/ 3784075 w 6868353"/>
                <a:gd name="connsiteY5812" fmla="*/ 601239 h 6857985"/>
                <a:gd name="connsiteX5813" fmla="*/ 3807929 w 6868353"/>
                <a:gd name="connsiteY5813" fmla="*/ 606392 h 6857985"/>
                <a:gd name="connsiteX5814" fmla="*/ 3829223 w 6868353"/>
                <a:gd name="connsiteY5814" fmla="*/ 613895 h 6857985"/>
                <a:gd name="connsiteX5815" fmla="*/ 3834687 w 6868353"/>
                <a:gd name="connsiteY5815" fmla="*/ 617307 h 6857985"/>
                <a:gd name="connsiteX5816" fmla="*/ 3818435 w 6868353"/>
                <a:gd name="connsiteY5816" fmla="*/ 621229 h 6857985"/>
                <a:gd name="connsiteX5817" fmla="*/ 3806343 w 6868353"/>
                <a:gd name="connsiteY5817" fmla="*/ 622120 h 6857985"/>
                <a:gd name="connsiteX5818" fmla="*/ 3793731 w 6868353"/>
                <a:gd name="connsiteY5818" fmla="*/ 623380 h 6857985"/>
                <a:gd name="connsiteX5819" fmla="*/ 3771035 w 6868353"/>
                <a:gd name="connsiteY5819" fmla="*/ 633984 h 6857985"/>
                <a:gd name="connsiteX5820" fmla="*/ 3730943 w 6868353"/>
                <a:gd name="connsiteY5820" fmla="*/ 600517 h 6857985"/>
                <a:gd name="connsiteX5821" fmla="*/ 3782999 w 6868353"/>
                <a:gd name="connsiteY5821" fmla="*/ 608218 h 6857985"/>
                <a:gd name="connsiteX5822" fmla="*/ 3787571 w 6868353"/>
                <a:gd name="connsiteY5822" fmla="*/ 605443 h 6857985"/>
                <a:gd name="connsiteX5823" fmla="*/ 3734795 w 6868353"/>
                <a:gd name="connsiteY5823" fmla="*/ 591895 h 6857985"/>
                <a:gd name="connsiteX5824" fmla="*/ 2470095 w 6868353"/>
                <a:gd name="connsiteY5824" fmla="*/ 591003 h 6857985"/>
                <a:gd name="connsiteX5825" fmla="*/ 2416128 w 6868353"/>
                <a:gd name="connsiteY5825" fmla="*/ 601054 h 6857985"/>
                <a:gd name="connsiteX5826" fmla="*/ 2362954 w 6868353"/>
                <a:gd name="connsiteY5826" fmla="*/ 613060 h 6857985"/>
                <a:gd name="connsiteX5827" fmla="*/ 2411385 w 6868353"/>
                <a:gd name="connsiteY5827" fmla="*/ 607553 h 6857985"/>
                <a:gd name="connsiteX5828" fmla="*/ 2439643 w 6868353"/>
                <a:gd name="connsiteY5828" fmla="*/ 600375 h 6857985"/>
                <a:gd name="connsiteX5829" fmla="*/ 2470095 w 6868353"/>
                <a:gd name="connsiteY5829" fmla="*/ 591003 h 6857985"/>
                <a:gd name="connsiteX5830" fmla="*/ 3989821 w 6868353"/>
                <a:gd name="connsiteY5830" fmla="*/ 588271 h 6857985"/>
                <a:gd name="connsiteX5831" fmla="*/ 4056983 w 6868353"/>
                <a:gd name="connsiteY5831" fmla="*/ 600404 h 6857985"/>
                <a:gd name="connsiteX5832" fmla="*/ 4093323 w 6868353"/>
                <a:gd name="connsiteY5832" fmla="*/ 614278 h 6857985"/>
                <a:gd name="connsiteX5833" fmla="*/ 4108203 w 6868353"/>
                <a:gd name="connsiteY5833" fmla="*/ 621993 h 6857985"/>
                <a:gd name="connsiteX5834" fmla="*/ 4123647 w 6868353"/>
                <a:gd name="connsiteY5834" fmla="*/ 632243 h 6857985"/>
                <a:gd name="connsiteX5835" fmla="*/ 4164859 w 6868353"/>
                <a:gd name="connsiteY5835" fmla="*/ 656537 h 6857985"/>
                <a:gd name="connsiteX5836" fmla="*/ 4200379 w 6868353"/>
                <a:gd name="connsiteY5836" fmla="*/ 660288 h 6857985"/>
                <a:gd name="connsiteX5837" fmla="*/ 4179979 w 6868353"/>
                <a:gd name="connsiteY5837" fmla="*/ 662384 h 6857985"/>
                <a:gd name="connsiteX5838" fmla="*/ 4200011 w 6868353"/>
                <a:gd name="connsiteY5838" fmla="*/ 677999 h 6857985"/>
                <a:gd name="connsiteX5839" fmla="*/ 4240303 w 6868353"/>
                <a:gd name="connsiteY5839" fmla="*/ 685630 h 6857985"/>
                <a:gd name="connsiteX5840" fmla="*/ 4230295 w 6868353"/>
                <a:gd name="connsiteY5840" fmla="*/ 683733 h 6857985"/>
                <a:gd name="connsiteX5841" fmla="*/ 4235093 w 6868353"/>
                <a:gd name="connsiteY5841" fmla="*/ 693529 h 6857985"/>
                <a:gd name="connsiteX5842" fmla="*/ 4149711 w 6868353"/>
                <a:gd name="connsiteY5842" fmla="*/ 668514 h 6857985"/>
                <a:gd name="connsiteX5843" fmla="*/ 4179965 w 6868353"/>
                <a:gd name="connsiteY5843" fmla="*/ 668273 h 6857985"/>
                <a:gd name="connsiteX5844" fmla="*/ 4057435 w 6868353"/>
                <a:gd name="connsiteY5844" fmla="*/ 612225 h 6857985"/>
                <a:gd name="connsiteX5845" fmla="*/ 4047653 w 6868353"/>
                <a:gd name="connsiteY5845" fmla="*/ 622630 h 6857985"/>
                <a:gd name="connsiteX5846" fmla="*/ 4036963 w 6868353"/>
                <a:gd name="connsiteY5846" fmla="*/ 609408 h 6857985"/>
                <a:gd name="connsiteX5847" fmla="*/ 4026899 w 6868353"/>
                <a:gd name="connsiteY5847" fmla="*/ 613895 h 6857985"/>
                <a:gd name="connsiteX5848" fmla="*/ 3990925 w 6868353"/>
                <a:gd name="connsiteY5848" fmla="*/ 606067 h 6857985"/>
                <a:gd name="connsiteX5849" fmla="*/ 3989821 w 6868353"/>
                <a:gd name="connsiteY5849" fmla="*/ 588271 h 6857985"/>
                <a:gd name="connsiteX5850" fmla="*/ 5068635 w 6868353"/>
                <a:gd name="connsiteY5850" fmla="*/ 585581 h 6857985"/>
                <a:gd name="connsiteX5851" fmla="*/ 5084239 w 6868353"/>
                <a:gd name="connsiteY5851" fmla="*/ 591768 h 6857985"/>
                <a:gd name="connsiteX5852" fmla="*/ 5075391 w 6868353"/>
                <a:gd name="connsiteY5852" fmla="*/ 603674 h 6857985"/>
                <a:gd name="connsiteX5853" fmla="*/ 5068635 w 6868353"/>
                <a:gd name="connsiteY5853" fmla="*/ 585581 h 6857985"/>
                <a:gd name="connsiteX5854" fmla="*/ 1797148 w 6868353"/>
                <a:gd name="connsiteY5854" fmla="*/ 574369 h 6857985"/>
                <a:gd name="connsiteX5855" fmla="*/ 1776975 w 6868353"/>
                <a:gd name="connsiteY5855" fmla="*/ 586955 h 6857985"/>
                <a:gd name="connsiteX5856" fmla="*/ 1726688 w 6868353"/>
                <a:gd name="connsiteY5856" fmla="*/ 618440 h 6857985"/>
                <a:gd name="connsiteX5857" fmla="*/ 1718760 w 6868353"/>
                <a:gd name="connsiteY5857" fmla="*/ 620620 h 6857985"/>
                <a:gd name="connsiteX5858" fmla="*/ 1739727 w 6868353"/>
                <a:gd name="connsiteY5858" fmla="*/ 606817 h 6857985"/>
                <a:gd name="connsiteX5859" fmla="*/ 1701149 w 6868353"/>
                <a:gd name="connsiteY5859" fmla="*/ 617945 h 6857985"/>
                <a:gd name="connsiteX5860" fmla="*/ 1730752 w 6868353"/>
                <a:gd name="connsiteY5860" fmla="*/ 604028 h 6857985"/>
                <a:gd name="connsiteX5861" fmla="*/ 1741454 w 6868353"/>
                <a:gd name="connsiteY5861" fmla="*/ 596596 h 6857985"/>
                <a:gd name="connsiteX5862" fmla="*/ 1754281 w 6868353"/>
                <a:gd name="connsiteY5862" fmla="*/ 580513 h 6857985"/>
                <a:gd name="connsiteX5863" fmla="*/ 1797148 w 6868353"/>
                <a:gd name="connsiteY5863" fmla="*/ 574369 h 6857985"/>
                <a:gd name="connsiteX5864" fmla="*/ 3513137 w 6868353"/>
                <a:gd name="connsiteY5864" fmla="*/ 573933 h 6857985"/>
                <a:gd name="connsiteX5865" fmla="*/ 3495087 w 6868353"/>
                <a:gd name="connsiteY5865" fmla="*/ 574609 h 6857985"/>
                <a:gd name="connsiteX5866" fmla="*/ 3513703 w 6868353"/>
                <a:gd name="connsiteY5866" fmla="*/ 588469 h 6857985"/>
                <a:gd name="connsiteX5867" fmla="*/ 3470127 w 6868353"/>
                <a:gd name="connsiteY5867" fmla="*/ 579139 h 6857985"/>
                <a:gd name="connsiteX5868" fmla="*/ 3493303 w 6868353"/>
                <a:gd name="connsiteY5868" fmla="*/ 589290 h 6857985"/>
                <a:gd name="connsiteX5869" fmla="*/ 3383739 w 6868353"/>
                <a:gd name="connsiteY5869" fmla="*/ 587789 h 6857985"/>
                <a:gd name="connsiteX5870" fmla="*/ 3402695 w 6868353"/>
                <a:gd name="connsiteY5870" fmla="*/ 580654 h 6857985"/>
                <a:gd name="connsiteX5871" fmla="*/ 3365873 w 6868353"/>
                <a:gd name="connsiteY5871" fmla="*/ 584207 h 6857985"/>
                <a:gd name="connsiteX5872" fmla="*/ 3349494 w 6868353"/>
                <a:gd name="connsiteY5872" fmla="*/ 586586 h 6857985"/>
                <a:gd name="connsiteX5873" fmla="*/ 3335082 w 6868353"/>
                <a:gd name="connsiteY5873" fmla="*/ 590026 h 6857985"/>
                <a:gd name="connsiteX5874" fmla="*/ 3305338 w 6868353"/>
                <a:gd name="connsiteY5874" fmla="*/ 606944 h 6857985"/>
                <a:gd name="connsiteX5875" fmla="*/ 3386755 w 6868353"/>
                <a:gd name="connsiteY5875" fmla="*/ 599228 h 6857985"/>
                <a:gd name="connsiteX5876" fmla="*/ 3397821 w 6868353"/>
                <a:gd name="connsiteY5876" fmla="*/ 600081 h 6857985"/>
                <a:gd name="connsiteX5877" fmla="*/ 3396907 w 6868353"/>
                <a:gd name="connsiteY5877" fmla="*/ 600298 h 6857985"/>
                <a:gd name="connsiteX5878" fmla="*/ 3402377 w 6868353"/>
                <a:gd name="connsiteY5878" fmla="*/ 600432 h 6857985"/>
                <a:gd name="connsiteX5879" fmla="*/ 3397821 w 6868353"/>
                <a:gd name="connsiteY5879" fmla="*/ 600081 h 6857985"/>
                <a:gd name="connsiteX5880" fmla="*/ 3407127 w 6868353"/>
                <a:gd name="connsiteY5880" fmla="*/ 597869 h 6857985"/>
                <a:gd name="connsiteX5881" fmla="*/ 3477517 w 6868353"/>
                <a:gd name="connsiteY5881" fmla="*/ 592433 h 6857985"/>
                <a:gd name="connsiteX5882" fmla="*/ 3536651 w 6868353"/>
                <a:gd name="connsiteY5882" fmla="*/ 599752 h 6857985"/>
                <a:gd name="connsiteX5883" fmla="*/ 3548955 w 6868353"/>
                <a:gd name="connsiteY5883" fmla="*/ 585000 h 6857985"/>
                <a:gd name="connsiteX5884" fmla="*/ 3513137 w 6868353"/>
                <a:gd name="connsiteY5884" fmla="*/ 573933 h 6857985"/>
                <a:gd name="connsiteX5885" fmla="*/ 2656883 w 6868353"/>
                <a:gd name="connsiteY5885" fmla="*/ 573690 h 6857985"/>
                <a:gd name="connsiteX5886" fmla="*/ 2622694 w 6868353"/>
                <a:gd name="connsiteY5886" fmla="*/ 587946 h 6857985"/>
                <a:gd name="connsiteX5887" fmla="*/ 2583167 w 6868353"/>
                <a:gd name="connsiteY5887" fmla="*/ 582566 h 6857985"/>
                <a:gd name="connsiteX5888" fmla="*/ 2603596 w 6868353"/>
                <a:gd name="connsiteY5888" fmla="*/ 575827 h 6857985"/>
                <a:gd name="connsiteX5889" fmla="*/ 2656883 w 6868353"/>
                <a:gd name="connsiteY5889" fmla="*/ 573690 h 6857985"/>
                <a:gd name="connsiteX5890" fmla="*/ 4185315 w 6868353"/>
                <a:gd name="connsiteY5890" fmla="*/ 571509 h 6857985"/>
                <a:gd name="connsiteX5891" fmla="*/ 4221813 w 6868353"/>
                <a:gd name="connsiteY5891" fmla="*/ 581405 h 6857985"/>
                <a:gd name="connsiteX5892" fmla="*/ 4226811 w 6868353"/>
                <a:gd name="connsiteY5892" fmla="*/ 591244 h 6857985"/>
                <a:gd name="connsiteX5893" fmla="*/ 4195791 w 6868353"/>
                <a:gd name="connsiteY5893" fmla="*/ 585341 h 6857985"/>
                <a:gd name="connsiteX5894" fmla="*/ 4185315 w 6868353"/>
                <a:gd name="connsiteY5894" fmla="*/ 571509 h 6857985"/>
                <a:gd name="connsiteX5895" fmla="*/ 2084610 w 6868353"/>
                <a:gd name="connsiteY5895" fmla="*/ 570900 h 6857985"/>
                <a:gd name="connsiteX5896" fmla="*/ 2069122 w 6868353"/>
                <a:gd name="connsiteY5896" fmla="*/ 578828 h 6857985"/>
                <a:gd name="connsiteX5897" fmla="*/ 2057230 w 6868353"/>
                <a:gd name="connsiteY5897" fmla="*/ 582027 h 6857985"/>
                <a:gd name="connsiteX5898" fmla="*/ 2036632 w 6868353"/>
                <a:gd name="connsiteY5898" fmla="*/ 583344 h 6857985"/>
                <a:gd name="connsiteX5899" fmla="*/ 2013555 w 6868353"/>
                <a:gd name="connsiteY5899" fmla="*/ 599540 h 6857985"/>
                <a:gd name="connsiteX5900" fmla="*/ 2033588 w 6868353"/>
                <a:gd name="connsiteY5900" fmla="*/ 588370 h 6857985"/>
                <a:gd name="connsiteX5901" fmla="*/ 2092156 w 6868353"/>
                <a:gd name="connsiteY5901" fmla="*/ 580159 h 6857985"/>
                <a:gd name="connsiteX5902" fmla="*/ 2084610 w 6868353"/>
                <a:gd name="connsiteY5902" fmla="*/ 570900 h 6857985"/>
                <a:gd name="connsiteX5903" fmla="*/ 4305651 w 6868353"/>
                <a:gd name="connsiteY5903" fmla="*/ 569230 h 6857985"/>
                <a:gd name="connsiteX5904" fmla="*/ 4321323 w 6868353"/>
                <a:gd name="connsiteY5904" fmla="*/ 570023 h 6857985"/>
                <a:gd name="connsiteX5905" fmla="*/ 4346679 w 6868353"/>
                <a:gd name="connsiteY5905" fmla="*/ 591131 h 6857985"/>
                <a:gd name="connsiteX5906" fmla="*/ 4305651 w 6868353"/>
                <a:gd name="connsiteY5906" fmla="*/ 569230 h 6857985"/>
                <a:gd name="connsiteX5907" fmla="*/ 4448255 w 6868353"/>
                <a:gd name="connsiteY5907" fmla="*/ 569016 h 6857985"/>
                <a:gd name="connsiteX5908" fmla="*/ 4464339 w 6868353"/>
                <a:gd name="connsiteY5908" fmla="*/ 573307 h 6857985"/>
                <a:gd name="connsiteX5909" fmla="*/ 4494351 w 6868353"/>
                <a:gd name="connsiteY5909" fmla="*/ 594274 h 6857985"/>
                <a:gd name="connsiteX5910" fmla="*/ 4452871 w 6868353"/>
                <a:gd name="connsiteY5910" fmla="*/ 582070 h 6857985"/>
                <a:gd name="connsiteX5911" fmla="*/ 4448255 w 6868353"/>
                <a:gd name="connsiteY5911" fmla="*/ 569016 h 6857985"/>
                <a:gd name="connsiteX5912" fmla="*/ 3281440 w 6868353"/>
                <a:gd name="connsiteY5912" fmla="*/ 562816 h 6857985"/>
                <a:gd name="connsiteX5913" fmla="*/ 3225930 w 6868353"/>
                <a:gd name="connsiteY5913" fmla="*/ 572273 h 6857985"/>
                <a:gd name="connsiteX5914" fmla="*/ 3290940 w 6868353"/>
                <a:gd name="connsiteY5914" fmla="*/ 576379 h 6857985"/>
                <a:gd name="connsiteX5915" fmla="*/ 3281440 w 6868353"/>
                <a:gd name="connsiteY5915" fmla="*/ 562816 h 6857985"/>
                <a:gd name="connsiteX5916" fmla="*/ 1622054 w 6868353"/>
                <a:gd name="connsiteY5916" fmla="*/ 559291 h 6857985"/>
                <a:gd name="connsiteX5917" fmla="*/ 1591956 w 6868353"/>
                <a:gd name="connsiteY5917" fmla="*/ 580031 h 6857985"/>
                <a:gd name="connsiteX5918" fmla="*/ 1603437 w 6868353"/>
                <a:gd name="connsiteY5918" fmla="*/ 582693 h 6857985"/>
                <a:gd name="connsiteX5919" fmla="*/ 1551721 w 6868353"/>
                <a:gd name="connsiteY5919" fmla="*/ 607907 h 6857985"/>
                <a:gd name="connsiteX5920" fmla="*/ 1622054 w 6868353"/>
                <a:gd name="connsiteY5920" fmla="*/ 559291 h 6857985"/>
                <a:gd name="connsiteX5921" fmla="*/ 3438047 w 6868353"/>
                <a:gd name="connsiteY5921" fmla="*/ 554973 h 6857985"/>
                <a:gd name="connsiteX5922" fmla="*/ 3473171 w 6868353"/>
                <a:gd name="connsiteY5922" fmla="*/ 570178 h 6857985"/>
                <a:gd name="connsiteX5923" fmla="*/ 3438047 w 6868353"/>
                <a:gd name="connsiteY5923" fmla="*/ 554973 h 6857985"/>
                <a:gd name="connsiteX5924" fmla="*/ 3646553 w 6868353"/>
                <a:gd name="connsiteY5924" fmla="*/ 554407 h 6857985"/>
                <a:gd name="connsiteX5925" fmla="*/ 3629975 w 6868353"/>
                <a:gd name="connsiteY5925" fmla="*/ 577908 h 6857985"/>
                <a:gd name="connsiteX5926" fmla="*/ 3576363 w 6868353"/>
                <a:gd name="connsiteY5926" fmla="*/ 593240 h 6857985"/>
                <a:gd name="connsiteX5927" fmla="*/ 3607069 w 6868353"/>
                <a:gd name="connsiteY5927" fmla="*/ 592787 h 6857985"/>
                <a:gd name="connsiteX5928" fmla="*/ 3613835 w 6868353"/>
                <a:gd name="connsiteY5928" fmla="*/ 601394 h 6857985"/>
                <a:gd name="connsiteX5929" fmla="*/ 3633627 w 6868353"/>
                <a:gd name="connsiteY5929" fmla="*/ 585071 h 6857985"/>
                <a:gd name="connsiteX5930" fmla="*/ 3656363 w 6868353"/>
                <a:gd name="connsiteY5930" fmla="*/ 579068 h 6857985"/>
                <a:gd name="connsiteX5931" fmla="*/ 3686249 w 6868353"/>
                <a:gd name="connsiteY5931" fmla="*/ 575642 h 6857985"/>
                <a:gd name="connsiteX5932" fmla="*/ 3644981 w 6868353"/>
                <a:gd name="connsiteY5932" fmla="*/ 574821 h 6857985"/>
                <a:gd name="connsiteX5933" fmla="*/ 3646553 w 6868353"/>
                <a:gd name="connsiteY5933" fmla="*/ 554407 h 6857985"/>
                <a:gd name="connsiteX5934" fmla="*/ 3061807 w 6868353"/>
                <a:gd name="connsiteY5934" fmla="*/ 554109 h 6857985"/>
                <a:gd name="connsiteX5935" fmla="*/ 3036253 w 6868353"/>
                <a:gd name="connsiteY5935" fmla="*/ 562405 h 6857985"/>
                <a:gd name="connsiteX5936" fmla="*/ 3035205 w 6868353"/>
                <a:gd name="connsiteY5936" fmla="*/ 570772 h 6857985"/>
                <a:gd name="connsiteX5937" fmla="*/ 3006325 w 6868353"/>
                <a:gd name="connsiteY5937" fmla="*/ 568167 h 6857985"/>
                <a:gd name="connsiteX5938" fmla="*/ 3010812 w 6868353"/>
                <a:gd name="connsiteY5938" fmla="*/ 579097 h 6857985"/>
                <a:gd name="connsiteX5939" fmla="*/ 3061906 w 6868353"/>
                <a:gd name="connsiteY5939" fmla="*/ 568861 h 6857985"/>
                <a:gd name="connsiteX5940" fmla="*/ 3061807 w 6868353"/>
                <a:gd name="connsiteY5940" fmla="*/ 554109 h 6857985"/>
                <a:gd name="connsiteX5941" fmla="*/ 3505959 w 6868353"/>
                <a:gd name="connsiteY5941" fmla="*/ 553642 h 6857985"/>
                <a:gd name="connsiteX5942" fmla="*/ 3520101 w 6868353"/>
                <a:gd name="connsiteY5942" fmla="*/ 570886 h 6857985"/>
                <a:gd name="connsiteX5943" fmla="*/ 3533819 w 6868353"/>
                <a:gd name="connsiteY5943" fmla="*/ 561896 h 6857985"/>
                <a:gd name="connsiteX5944" fmla="*/ 3570587 w 6868353"/>
                <a:gd name="connsiteY5944" fmla="*/ 564260 h 6857985"/>
                <a:gd name="connsiteX5945" fmla="*/ 3505959 w 6868353"/>
                <a:gd name="connsiteY5945" fmla="*/ 553642 h 6857985"/>
                <a:gd name="connsiteX5946" fmla="*/ 3661673 w 6868353"/>
                <a:gd name="connsiteY5946" fmla="*/ 551505 h 6857985"/>
                <a:gd name="connsiteX5947" fmla="*/ 3736931 w 6868353"/>
                <a:gd name="connsiteY5947" fmla="*/ 571593 h 6857985"/>
                <a:gd name="connsiteX5948" fmla="*/ 3661673 w 6868353"/>
                <a:gd name="connsiteY5948" fmla="*/ 551505 h 6857985"/>
                <a:gd name="connsiteX5949" fmla="*/ 2291361 w 6868353"/>
                <a:gd name="connsiteY5949" fmla="*/ 549112 h 6857985"/>
                <a:gd name="connsiteX5950" fmla="*/ 2256761 w 6868353"/>
                <a:gd name="connsiteY5950" fmla="*/ 565492 h 6857985"/>
                <a:gd name="connsiteX5951" fmla="*/ 2209632 w 6868353"/>
                <a:gd name="connsiteY5951" fmla="*/ 577002 h 6857985"/>
                <a:gd name="connsiteX5952" fmla="*/ 2247233 w 6868353"/>
                <a:gd name="connsiteY5952" fmla="*/ 581277 h 6857985"/>
                <a:gd name="connsiteX5953" fmla="*/ 2230074 w 6868353"/>
                <a:gd name="connsiteY5953" fmla="*/ 576633 h 6857985"/>
                <a:gd name="connsiteX5954" fmla="*/ 2264519 w 6868353"/>
                <a:gd name="connsiteY5954" fmla="*/ 566908 h 6857985"/>
                <a:gd name="connsiteX5955" fmla="*/ 2294886 w 6868353"/>
                <a:gd name="connsiteY5955" fmla="*/ 563453 h 6857985"/>
                <a:gd name="connsiteX5956" fmla="*/ 2176207 w 6868353"/>
                <a:gd name="connsiteY5956" fmla="*/ 596836 h 6857985"/>
                <a:gd name="connsiteX5957" fmla="*/ 2175739 w 6868353"/>
                <a:gd name="connsiteY5957" fmla="*/ 587294 h 6857985"/>
                <a:gd name="connsiteX5958" fmla="*/ 2209235 w 6868353"/>
                <a:gd name="connsiteY5958" fmla="*/ 567445 h 6857985"/>
                <a:gd name="connsiteX5959" fmla="*/ 2253575 w 6868353"/>
                <a:gd name="connsiteY5959" fmla="*/ 560027 h 6857985"/>
                <a:gd name="connsiteX5960" fmla="*/ 2291361 w 6868353"/>
                <a:gd name="connsiteY5960" fmla="*/ 549112 h 6857985"/>
                <a:gd name="connsiteX5961" fmla="*/ 1772190 w 6868353"/>
                <a:gd name="connsiteY5961" fmla="*/ 548759 h 6857985"/>
                <a:gd name="connsiteX5962" fmla="*/ 1703868 w 6868353"/>
                <a:gd name="connsiteY5962" fmla="*/ 588045 h 6857985"/>
                <a:gd name="connsiteX5963" fmla="*/ 1772190 w 6868353"/>
                <a:gd name="connsiteY5963" fmla="*/ 548759 h 6857985"/>
                <a:gd name="connsiteX5964" fmla="*/ 4471603 w 6868353"/>
                <a:gd name="connsiteY5964" fmla="*/ 548121 h 6857985"/>
                <a:gd name="connsiteX5965" fmla="*/ 4495427 w 6868353"/>
                <a:gd name="connsiteY5965" fmla="*/ 582466 h 6857985"/>
                <a:gd name="connsiteX5966" fmla="*/ 4460631 w 6868353"/>
                <a:gd name="connsiteY5966" fmla="*/ 550981 h 6857985"/>
                <a:gd name="connsiteX5967" fmla="*/ 4471603 w 6868353"/>
                <a:gd name="connsiteY5967" fmla="*/ 548121 h 6857985"/>
                <a:gd name="connsiteX5968" fmla="*/ 2871733 w 6868353"/>
                <a:gd name="connsiteY5968" fmla="*/ 544681 h 6857985"/>
                <a:gd name="connsiteX5969" fmla="*/ 2767522 w 6868353"/>
                <a:gd name="connsiteY5969" fmla="*/ 557946 h 6857985"/>
                <a:gd name="connsiteX5970" fmla="*/ 2780448 w 6868353"/>
                <a:gd name="connsiteY5970" fmla="*/ 560438 h 6857985"/>
                <a:gd name="connsiteX5971" fmla="*/ 2797210 w 6868353"/>
                <a:gd name="connsiteY5971" fmla="*/ 558880 h 6857985"/>
                <a:gd name="connsiteX5972" fmla="*/ 2799800 w 6868353"/>
                <a:gd name="connsiteY5972" fmla="*/ 564203 h 6857985"/>
                <a:gd name="connsiteX5973" fmla="*/ 2871733 w 6868353"/>
                <a:gd name="connsiteY5973" fmla="*/ 544681 h 6857985"/>
                <a:gd name="connsiteX5974" fmla="*/ 4080539 w 6868353"/>
                <a:gd name="connsiteY5974" fmla="*/ 541963 h 6857985"/>
                <a:gd name="connsiteX5975" fmla="*/ 4086387 w 6868353"/>
                <a:gd name="connsiteY5975" fmla="*/ 557493 h 6857985"/>
                <a:gd name="connsiteX5976" fmla="*/ 4081487 w 6868353"/>
                <a:gd name="connsiteY5976" fmla="*/ 565634 h 6857985"/>
                <a:gd name="connsiteX5977" fmla="*/ 4080539 w 6868353"/>
                <a:gd name="connsiteY5977" fmla="*/ 541963 h 6857985"/>
                <a:gd name="connsiteX5978" fmla="*/ 2366436 w 6868353"/>
                <a:gd name="connsiteY5978" fmla="*/ 541666 h 6857985"/>
                <a:gd name="connsiteX5979" fmla="*/ 2363052 w 6868353"/>
                <a:gd name="connsiteY5979" fmla="*/ 546338 h 6857985"/>
                <a:gd name="connsiteX5980" fmla="*/ 2373104 w 6868353"/>
                <a:gd name="connsiteY5980" fmla="*/ 551477 h 6857985"/>
                <a:gd name="connsiteX5981" fmla="*/ 2322209 w 6868353"/>
                <a:gd name="connsiteY5981" fmla="*/ 554662 h 6857985"/>
                <a:gd name="connsiteX5982" fmla="*/ 2366436 w 6868353"/>
                <a:gd name="connsiteY5982" fmla="*/ 541666 h 6857985"/>
                <a:gd name="connsiteX5983" fmla="*/ 4864859 w 6868353"/>
                <a:gd name="connsiteY5983" fmla="*/ 538679 h 6857985"/>
                <a:gd name="connsiteX5984" fmla="*/ 4906085 w 6868353"/>
                <a:gd name="connsiteY5984" fmla="*/ 561883 h 6857985"/>
                <a:gd name="connsiteX5985" fmla="*/ 4856859 w 6868353"/>
                <a:gd name="connsiteY5985" fmla="*/ 551123 h 6857985"/>
                <a:gd name="connsiteX5986" fmla="*/ 4864859 w 6868353"/>
                <a:gd name="connsiteY5986" fmla="*/ 538679 h 6857985"/>
                <a:gd name="connsiteX5987" fmla="*/ 3960387 w 6868353"/>
                <a:gd name="connsiteY5987" fmla="*/ 534715 h 6857985"/>
                <a:gd name="connsiteX5988" fmla="*/ 3991875 w 6868353"/>
                <a:gd name="connsiteY5988" fmla="*/ 538580 h 6857985"/>
                <a:gd name="connsiteX5989" fmla="*/ 4008069 w 6868353"/>
                <a:gd name="connsiteY5989" fmla="*/ 549608 h 6857985"/>
                <a:gd name="connsiteX5990" fmla="*/ 4007319 w 6868353"/>
                <a:gd name="connsiteY5990" fmla="*/ 537730 h 6857985"/>
                <a:gd name="connsiteX5991" fmla="*/ 4028315 w 6868353"/>
                <a:gd name="connsiteY5991" fmla="*/ 540619 h 6857985"/>
                <a:gd name="connsiteX5992" fmla="*/ 4055567 w 6868353"/>
                <a:gd name="connsiteY5992" fmla="*/ 564955 h 6857985"/>
                <a:gd name="connsiteX5993" fmla="*/ 4008903 w 6868353"/>
                <a:gd name="connsiteY5993" fmla="*/ 561486 h 6857985"/>
                <a:gd name="connsiteX5994" fmla="*/ 3985275 w 6868353"/>
                <a:gd name="connsiteY5994" fmla="*/ 548801 h 6857985"/>
                <a:gd name="connsiteX5995" fmla="*/ 3960387 w 6868353"/>
                <a:gd name="connsiteY5995" fmla="*/ 534715 h 6857985"/>
                <a:gd name="connsiteX5996" fmla="*/ 2478857 w 6868353"/>
                <a:gd name="connsiteY5996" fmla="*/ 534672 h 6857985"/>
                <a:gd name="connsiteX5997" fmla="*/ 2413522 w 6868353"/>
                <a:gd name="connsiteY5997" fmla="*/ 562802 h 6857985"/>
                <a:gd name="connsiteX5998" fmla="*/ 2390502 w 6868353"/>
                <a:gd name="connsiteY5998" fmla="*/ 561018 h 6857985"/>
                <a:gd name="connsiteX5999" fmla="*/ 2389950 w 6868353"/>
                <a:gd name="connsiteY5999" fmla="*/ 556856 h 6857985"/>
                <a:gd name="connsiteX6000" fmla="*/ 2329202 w 6868353"/>
                <a:gd name="connsiteY6000" fmla="*/ 583387 h 6857985"/>
                <a:gd name="connsiteX6001" fmla="*/ 2332472 w 6868353"/>
                <a:gd name="connsiteY6001" fmla="*/ 569230 h 6857985"/>
                <a:gd name="connsiteX6002" fmla="*/ 2376119 w 6868353"/>
                <a:gd name="connsiteY6002" fmla="*/ 556913 h 6857985"/>
                <a:gd name="connsiteX6003" fmla="*/ 2420770 w 6868353"/>
                <a:gd name="connsiteY6003" fmla="*/ 544440 h 6857985"/>
                <a:gd name="connsiteX6004" fmla="*/ 2478857 w 6868353"/>
                <a:gd name="connsiteY6004" fmla="*/ 534672 h 6857985"/>
                <a:gd name="connsiteX6005" fmla="*/ 2006266 w 6868353"/>
                <a:gd name="connsiteY6005" fmla="*/ 531226 h 6857985"/>
                <a:gd name="connsiteX6006" fmla="*/ 2026027 w 6868353"/>
                <a:gd name="connsiteY6006" fmla="*/ 536003 h 6857985"/>
                <a:gd name="connsiteX6007" fmla="*/ 1977667 w 6868353"/>
                <a:gd name="connsiteY6007" fmla="*/ 549579 h 6857985"/>
                <a:gd name="connsiteX6008" fmla="*/ 1990875 w 6868353"/>
                <a:gd name="connsiteY6008" fmla="*/ 538876 h 6857985"/>
                <a:gd name="connsiteX6009" fmla="*/ 1959503 w 6868353"/>
                <a:gd name="connsiteY6009" fmla="*/ 546337 h 6857985"/>
                <a:gd name="connsiteX6010" fmla="*/ 2006266 w 6868353"/>
                <a:gd name="connsiteY6010" fmla="*/ 531226 h 6857985"/>
                <a:gd name="connsiteX6011" fmla="*/ 1968960 w 6868353"/>
                <a:gd name="connsiteY6011" fmla="*/ 531090 h 6857985"/>
                <a:gd name="connsiteX6012" fmla="*/ 1956388 w 6868353"/>
                <a:gd name="connsiteY6012" fmla="*/ 551434 h 6857985"/>
                <a:gd name="connsiteX6013" fmla="*/ 1935974 w 6868353"/>
                <a:gd name="connsiteY6013" fmla="*/ 562859 h 6857985"/>
                <a:gd name="connsiteX6014" fmla="*/ 1860219 w 6868353"/>
                <a:gd name="connsiteY6014" fmla="*/ 590054 h 6857985"/>
                <a:gd name="connsiteX6015" fmla="*/ 1844448 w 6868353"/>
                <a:gd name="connsiteY6015" fmla="*/ 606703 h 6857985"/>
                <a:gd name="connsiteX6016" fmla="*/ 1890261 w 6868353"/>
                <a:gd name="connsiteY6016" fmla="*/ 591130 h 6857985"/>
                <a:gd name="connsiteX6017" fmla="*/ 1923742 w 6868353"/>
                <a:gd name="connsiteY6017" fmla="*/ 583103 h 6857985"/>
                <a:gd name="connsiteX6018" fmla="*/ 1899038 w 6868353"/>
                <a:gd name="connsiteY6018" fmla="*/ 596284 h 6857985"/>
                <a:gd name="connsiteX6019" fmla="*/ 1876528 w 6868353"/>
                <a:gd name="connsiteY6019" fmla="*/ 607383 h 6857985"/>
                <a:gd name="connsiteX6020" fmla="*/ 1907546 w 6868353"/>
                <a:gd name="connsiteY6020" fmla="*/ 598917 h 6857985"/>
                <a:gd name="connsiteX6021" fmla="*/ 1968224 w 6868353"/>
                <a:gd name="connsiteY6021" fmla="*/ 564855 h 6857985"/>
                <a:gd name="connsiteX6022" fmla="*/ 2013456 w 6868353"/>
                <a:gd name="connsiteY6022" fmla="*/ 556318 h 6857985"/>
                <a:gd name="connsiteX6023" fmla="*/ 1924662 w 6868353"/>
                <a:gd name="connsiteY6023" fmla="*/ 592617 h 6857985"/>
                <a:gd name="connsiteX6024" fmla="*/ 1913719 w 6868353"/>
                <a:gd name="connsiteY6024" fmla="*/ 605571 h 6857985"/>
                <a:gd name="connsiteX6025" fmla="*/ 1892639 w 6868353"/>
                <a:gd name="connsiteY6025" fmla="*/ 624739 h 6857985"/>
                <a:gd name="connsiteX6026" fmla="*/ 1895683 w 6868353"/>
                <a:gd name="connsiteY6026" fmla="*/ 619473 h 6857985"/>
                <a:gd name="connsiteX6027" fmla="*/ 1874829 w 6868353"/>
                <a:gd name="connsiteY6027" fmla="*/ 622106 h 6857985"/>
                <a:gd name="connsiteX6028" fmla="*/ 1862454 w 6868353"/>
                <a:gd name="connsiteY6028" fmla="*/ 630298 h 6857985"/>
                <a:gd name="connsiteX6029" fmla="*/ 1862265 w 6868353"/>
                <a:gd name="connsiteY6029" fmla="*/ 631924 h 6857985"/>
                <a:gd name="connsiteX6030" fmla="*/ 1857214 w 6868353"/>
                <a:gd name="connsiteY6030" fmla="*/ 632993 h 6857985"/>
                <a:gd name="connsiteX6031" fmla="*/ 1832867 w 6868353"/>
                <a:gd name="connsiteY6031" fmla="*/ 627628 h 6857985"/>
                <a:gd name="connsiteX6032" fmla="*/ 1860814 w 6868353"/>
                <a:gd name="connsiteY6032" fmla="*/ 623947 h 6857985"/>
                <a:gd name="connsiteX6033" fmla="*/ 1808815 w 6868353"/>
                <a:gd name="connsiteY6033" fmla="*/ 635711 h 6857985"/>
                <a:gd name="connsiteX6034" fmla="*/ 1852574 w 6868353"/>
                <a:gd name="connsiteY6034" fmla="*/ 615325 h 6857985"/>
                <a:gd name="connsiteX6035" fmla="*/ 1827375 w 6868353"/>
                <a:gd name="connsiteY6035" fmla="*/ 613824 h 6857985"/>
                <a:gd name="connsiteX6036" fmla="*/ 1787635 w 6868353"/>
                <a:gd name="connsiteY6036" fmla="*/ 638642 h 6857985"/>
                <a:gd name="connsiteX6037" fmla="*/ 1759661 w 6868353"/>
                <a:gd name="connsiteY6037" fmla="*/ 640185 h 6857985"/>
                <a:gd name="connsiteX6038" fmla="*/ 1724042 w 6868353"/>
                <a:gd name="connsiteY6038" fmla="*/ 648113 h 6857985"/>
                <a:gd name="connsiteX6039" fmla="*/ 1721536 w 6868353"/>
                <a:gd name="connsiteY6039" fmla="*/ 632498 h 6857985"/>
                <a:gd name="connsiteX6040" fmla="*/ 1760893 w 6868353"/>
                <a:gd name="connsiteY6040" fmla="*/ 627911 h 6857985"/>
                <a:gd name="connsiteX6041" fmla="*/ 1740988 w 6868353"/>
                <a:gd name="connsiteY6041" fmla="*/ 640426 h 6857985"/>
                <a:gd name="connsiteX6042" fmla="*/ 1792081 w 6868353"/>
                <a:gd name="connsiteY6042" fmla="*/ 618680 h 6857985"/>
                <a:gd name="connsiteX6043" fmla="*/ 1810428 w 6868353"/>
                <a:gd name="connsiteY6043" fmla="*/ 620974 h 6857985"/>
                <a:gd name="connsiteX6044" fmla="*/ 1830333 w 6868353"/>
                <a:gd name="connsiteY6044" fmla="*/ 608572 h 6857985"/>
                <a:gd name="connsiteX6045" fmla="*/ 1832032 w 6868353"/>
                <a:gd name="connsiteY6045" fmla="*/ 593792 h 6857985"/>
                <a:gd name="connsiteX6046" fmla="*/ 1865231 w 6868353"/>
                <a:gd name="connsiteY6046" fmla="*/ 581051 h 6857985"/>
                <a:gd name="connsiteX6047" fmla="*/ 1897325 w 6868353"/>
                <a:gd name="connsiteY6047" fmla="*/ 571183 h 6857985"/>
                <a:gd name="connsiteX6048" fmla="*/ 1928003 w 6868353"/>
                <a:gd name="connsiteY6048" fmla="*/ 553954 h 6857985"/>
                <a:gd name="connsiteX6049" fmla="*/ 1881186 w 6868353"/>
                <a:gd name="connsiteY6049" fmla="*/ 568805 h 6857985"/>
                <a:gd name="connsiteX6050" fmla="*/ 1857954 w 6868353"/>
                <a:gd name="connsiteY6050" fmla="*/ 570928 h 6857985"/>
                <a:gd name="connsiteX6051" fmla="*/ 1906697 w 6868353"/>
                <a:gd name="connsiteY6051" fmla="*/ 555907 h 6857985"/>
                <a:gd name="connsiteX6052" fmla="*/ 1891450 w 6868353"/>
                <a:gd name="connsiteY6052" fmla="*/ 547795 h 6857985"/>
                <a:gd name="connsiteX6053" fmla="*/ 1968960 w 6868353"/>
                <a:gd name="connsiteY6053" fmla="*/ 531090 h 6857985"/>
                <a:gd name="connsiteX6054" fmla="*/ 2394955 w 6868353"/>
                <a:gd name="connsiteY6054" fmla="*/ 530577 h 6857985"/>
                <a:gd name="connsiteX6055" fmla="*/ 2414131 w 6868353"/>
                <a:gd name="connsiteY6055" fmla="*/ 534474 h 6857985"/>
                <a:gd name="connsiteX6056" fmla="*/ 2376373 w 6868353"/>
                <a:gd name="connsiteY6056" fmla="*/ 541142 h 6857985"/>
                <a:gd name="connsiteX6057" fmla="*/ 2363165 w 6868353"/>
                <a:gd name="connsiteY6057" fmla="*/ 536767 h 6857985"/>
                <a:gd name="connsiteX6058" fmla="*/ 2394955 w 6868353"/>
                <a:gd name="connsiteY6058" fmla="*/ 530577 h 6857985"/>
                <a:gd name="connsiteX6059" fmla="*/ 2575778 w 6868353"/>
                <a:gd name="connsiteY6059" fmla="*/ 530482 h 6857985"/>
                <a:gd name="connsiteX6060" fmla="*/ 2549346 w 6868353"/>
                <a:gd name="connsiteY6060" fmla="*/ 535904 h 6857985"/>
                <a:gd name="connsiteX6061" fmla="*/ 2568614 w 6868353"/>
                <a:gd name="connsiteY6061" fmla="*/ 547456 h 6857985"/>
                <a:gd name="connsiteX6062" fmla="*/ 2596716 w 6868353"/>
                <a:gd name="connsiteY6062" fmla="*/ 532081 h 6857985"/>
                <a:gd name="connsiteX6063" fmla="*/ 2575778 w 6868353"/>
                <a:gd name="connsiteY6063" fmla="*/ 530482 h 6857985"/>
                <a:gd name="connsiteX6064" fmla="*/ 1861706 w 6868353"/>
                <a:gd name="connsiteY6064" fmla="*/ 527915 h 6857985"/>
                <a:gd name="connsiteX6065" fmla="*/ 1875197 w 6868353"/>
                <a:gd name="connsiteY6065" fmla="*/ 530156 h 6857985"/>
                <a:gd name="connsiteX6066" fmla="*/ 1861450 w 6868353"/>
                <a:gd name="connsiteY6066" fmla="*/ 536073 h 6857985"/>
                <a:gd name="connsiteX6067" fmla="*/ 1847406 w 6868353"/>
                <a:gd name="connsiteY6067" fmla="*/ 543435 h 6857985"/>
                <a:gd name="connsiteX6068" fmla="*/ 1817308 w 6868353"/>
                <a:gd name="connsiteY6068" fmla="*/ 561839 h 6857985"/>
                <a:gd name="connsiteX6069" fmla="*/ 1816247 w 6868353"/>
                <a:gd name="connsiteY6069" fmla="*/ 552227 h 6857985"/>
                <a:gd name="connsiteX6070" fmla="*/ 1850776 w 6868353"/>
                <a:gd name="connsiteY6070" fmla="*/ 537730 h 6857985"/>
                <a:gd name="connsiteX6071" fmla="*/ 1853650 w 6868353"/>
                <a:gd name="connsiteY6071" fmla="*/ 532492 h 6857985"/>
                <a:gd name="connsiteX6072" fmla="*/ 1861706 w 6868353"/>
                <a:gd name="connsiteY6072" fmla="*/ 527915 h 6857985"/>
                <a:gd name="connsiteX6073" fmla="*/ 3100993 w 6868353"/>
                <a:gd name="connsiteY6073" fmla="*/ 526786 h 6857985"/>
                <a:gd name="connsiteX6074" fmla="*/ 3076091 w 6868353"/>
                <a:gd name="connsiteY6074" fmla="*/ 533964 h 6857985"/>
                <a:gd name="connsiteX6075" fmla="*/ 3053185 w 6868353"/>
                <a:gd name="connsiteY6075" fmla="*/ 531925 h 6857985"/>
                <a:gd name="connsiteX6076" fmla="*/ 3074038 w 6868353"/>
                <a:gd name="connsiteY6076" fmla="*/ 543152 h 6857985"/>
                <a:gd name="connsiteX6077" fmla="*/ 3038560 w 6868353"/>
                <a:gd name="connsiteY6077" fmla="*/ 537347 h 6857985"/>
                <a:gd name="connsiteX6078" fmla="*/ 3049277 w 6868353"/>
                <a:gd name="connsiteY6078" fmla="*/ 550315 h 6857985"/>
                <a:gd name="connsiteX6079" fmla="*/ 3086638 w 6868353"/>
                <a:gd name="connsiteY6079" fmla="*/ 561712 h 6857985"/>
                <a:gd name="connsiteX6080" fmla="*/ 3123730 w 6868353"/>
                <a:gd name="connsiteY6080" fmla="*/ 558427 h 6857985"/>
                <a:gd name="connsiteX6081" fmla="*/ 3076218 w 6868353"/>
                <a:gd name="connsiteY6081" fmla="*/ 548716 h 6857985"/>
                <a:gd name="connsiteX6082" fmla="*/ 3100993 w 6868353"/>
                <a:gd name="connsiteY6082" fmla="*/ 526786 h 6857985"/>
                <a:gd name="connsiteX6083" fmla="*/ 4169219 w 6868353"/>
                <a:gd name="connsiteY6083" fmla="*/ 524041 h 6857985"/>
                <a:gd name="connsiteX6084" fmla="*/ 4253413 w 6868353"/>
                <a:gd name="connsiteY6084" fmla="*/ 563780 h 6857985"/>
                <a:gd name="connsiteX6085" fmla="*/ 4237655 w 6868353"/>
                <a:gd name="connsiteY6085" fmla="*/ 557777 h 6857985"/>
                <a:gd name="connsiteX6086" fmla="*/ 4211535 w 6868353"/>
                <a:gd name="connsiteY6086" fmla="*/ 561684 h 6857985"/>
                <a:gd name="connsiteX6087" fmla="*/ 4227207 w 6868353"/>
                <a:gd name="connsiteY6087" fmla="*/ 561713 h 6857985"/>
                <a:gd name="connsiteX6088" fmla="*/ 4169219 w 6868353"/>
                <a:gd name="connsiteY6088" fmla="*/ 524041 h 6857985"/>
                <a:gd name="connsiteX6089" fmla="*/ 3397967 w 6868353"/>
                <a:gd name="connsiteY6089" fmla="*/ 522567 h 6857985"/>
                <a:gd name="connsiteX6090" fmla="*/ 3351221 w 6868353"/>
                <a:gd name="connsiteY6090" fmla="*/ 527749 h 6857985"/>
                <a:gd name="connsiteX6091" fmla="*/ 3310321 w 6868353"/>
                <a:gd name="connsiteY6091" fmla="*/ 533157 h 6857985"/>
                <a:gd name="connsiteX6092" fmla="*/ 3220805 w 6868353"/>
                <a:gd name="connsiteY6092" fmla="*/ 540618 h 6857985"/>
                <a:gd name="connsiteX6093" fmla="*/ 3259851 w 6868353"/>
                <a:gd name="connsiteY6093" fmla="*/ 544836 h 6857985"/>
                <a:gd name="connsiteX6094" fmla="*/ 3245184 w 6868353"/>
                <a:gd name="connsiteY6094" fmla="*/ 549480 h 6857985"/>
                <a:gd name="connsiteX6095" fmla="*/ 3347328 w 6868353"/>
                <a:gd name="connsiteY6095" fmla="*/ 531826 h 6857985"/>
                <a:gd name="connsiteX6096" fmla="*/ 3439647 w 6868353"/>
                <a:gd name="connsiteY6096" fmla="*/ 540264 h 6857985"/>
                <a:gd name="connsiteX6097" fmla="*/ 3460515 w 6868353"/>
                <a:gd name="connsiteY6097" fmla="*/ 538919 h 6857985"/>
                <a:gd name="connsiteX6098" fmla="*/ 3426267 w 6868353"/>
                <a:gd name="connsiteY6098" fmla="*/ 529476 h 6857985"/>
                <a:gd name="connsiteX6099" fmla="*/ 3417363 w 6868353"/>
                <a:gd name="connsiteY6099" fmla="*/ 535875 h 6857985"/>
                <a:gd name="connsiteX6100" fmla="*/ 3397967 w 6868353"/>
                <a:gd name="connsiteY6100" fmla="*/ 522567 h 6857985"/>
                <a:gd name="connsiteX6101" fmla="*/ 3514423 w 6868353"/>
                <a:gd name="connsiteY6101" fmla="*/ 521449 h 6857985"/>
                <a:gd name="connsiteX6102" fmla="*/ 3500719 w 6868353"/>
                <a:gd name="connsiteY6102" fmla="*/ 530509 h 6857985"/>
                <a:gd name="connsiteX6103" fmla="*/ 3506695 w 6868353"/>
                <a:gd name="connsiteY6103" fmla="*/ 533242 h 6857985"/>
                <a:gd name="connsiteX6104" fmla="*/ 3514423 w 6868353"/>
                <a:gd name="connsiteY6104" fmla="*/ 521449 h 6857985"/>
                <a:gd name="connsiteX6105" fmla="*/ 2489518 w 6868353"/>
                <a:gd name="connsiteY6105" fmla="*/ 521251 h 6857985"/>
                <a:gd name="connsiteX6106" fmla="*/ 2444697 w 6868353"/>
                <a:gd name="connsiteY6106" fmla="*/ 541496 h 6857985"/>
                <a:gd name="connsiteX6107" fmla="*/ 2444951 w 6868353"/>
                <a:gd name="connsiteY6107" fmla="*/ 531996 h 6857985"/>
                <a:gd name="connsiteX6108" fmla="*/ 2489518 w 6868353"/>
                <a:gd name="connsiteY6108" fmla="*/ 521251 h 6857985"/>
                <a:gd name="connsiteX6109" fmla="*/ 2621222 w 6868353"/>
                <a:gd name="connsiteY6109" fmla="*/ 521039 h 6857985"/>
                <a:gd name="connsiteX6110" fmla="*/ 2623388 w 6868353"/>
                <a:gd name="connsiteY6110" fmla="*/ 535635 h 6857985"/>
                <a:gd name="connsiteX6111" fmla="*/ 2621222 w 6868353"/>
                <a:gd name="connsiteY6111" fmla="*/ 521039 h 6857985"/>
                <a:gd name="connsiteX6112" fmla="*/ 3549527 w 6868353"/>
                <a:gd name="connsiteY6112" fmla="*/ 517502 h 6857985"/>
                <a:gd name="connsiteX6113" fmla="*/ 3590165 w 6868353"/>
                <a:gd name="connsiteY6113" fmla="*/ 531939 h 6857985"/>
                <a:gd name="connsiteX6114" fmla="*/ 3561031 w 6868353"/>
                <a:gd name="connsiteY6114" fmla="*/ 517796 h 6857985"/>
                <a:gd name="connsiteX6115" fmla="*/ 3549527 w 6868353"/>
                <a:gd name="connsiteY6115" fmla="*/ 517502 h 6857985"/>
                <a:gd name="connsiteX6116" fmla="*/ 4881251 w 6868353"/>
                <a:gd name="connsiteY6116" fmla="*/ 512477 h 6857985"/>
                <a:gd name="connsiteX6117" fmla="*/ 4924701 w 6868353"/>
                <a:gd name="connsiteY6117" fmla="*/ 525512 h 6857985"/>
                <a:gd name="connsiteX6118" fmla="*/ 4983255 w 6868353"/>
                <a:gd name="connsiteY6118" fmla="*/ 576676 h 6857985"/>
                <a:gd name="connsiteX6119" fmla="*/ 4945697 w 6868353"/>
                <a:gd name="connsiteY6119" fmla="*/ 553756 h 6857985"/>
                <a:gd name="connsiteX6120" fmla="*/ 4946149 w 6868353"/>
                <a:gd name="connsiteY6120" fmla="*/ 562717 h 6857985"/>
                <a:gd name="connsiteX6121" fmla="*/ 4940119 w 6868353"/>
                <a:gd name="connsiteY6121" fmla="*/ 563340 h 6857985"/>
                <a:gd name="connsiteX6122" fmla="*/ 4889295 w 6868353"/>
                <a:gd name="connsiteY6122" fmla="*/ 529830 h 6857985"/>
                <a:gd name="connsiteX6123" fmla="*/ 4921147 w 6868353"/>
                <a:gd name="connsiteY6123" fmla="*/ 542940 h 6857985"/>
                <a:gd name="connsiteX6124" fmla="*/ 4880771 w 6868353"/>
                <a:gd name="connsiteY6124" fmla="*/ 513762 h 6857985"/>
                <a:gd name="connsiteX6125" fmla="*/ 4881251 w 6868353"/>
                <a:gd name="connsiteY6125" fmla="*/ 512477 h 6857985"/>
                <a:gd name="connsiteX6126" fmla="*/ 3869343 w 6868353"/>
                <a:gd name="connsiteY6126" fmla="*/ 512091 h 6857985"/>
                <a:gd name="connsiteX6127" fmla="*/ 3912833 w 6868353"/>
                <a:gd name="connsiteY6127" fmla="*/ 527551 h 6857985"/>
                <a:gd name="connsiteX6128" fmla="*/ 3898463 w 6868353"/>
                <a:gd name="connsiteY6128" fmla="*/ 540887 h 6857985"/>
                <a:gd name="connsiteX6129" fmla="*/ 3850273 w 6868353"/>
                <a:gd name="connsiteY6129" fmla="*/ 527975 h 6857985"/>
                <a:gd name="connsiteX6130" fmla="*/ 3869343 w 6868353"/>
                <a:gd name="connsiteY6130" fmla="*/ 512091 h 6857985"/>
                <a:gd name="connsiteX6131" fmla="*/ 4110991 w 6868353"/>
                <a:gd name="connsiteY6131" fmla="*/ 511001 h 6857985"/>
                <a:gd name="connsiteX6132" fmla="*/ 4164391 w 6868353"/>
                <a:gd name="connsiteY6132" fmla="*/ 555709 h 6857985"/>
                <a:gd name="connsiteX6133" fmla="*/ 4126563 w 6868353"/>
                <a:gd name="connsiteY6133" fmla="*/ 535903 h 6857985"/>
                <a:gd name="connsiteX6134" fmla="*/ 4100827 w 6868353"/>
                <a:gd name="connsiteY6134" fmla="*/ 521336 h 6857985"/>
                <a:gd name="connsiteX6135" fmla="*/ 4100599 w 6868353"/>
                <a:gd name="connsiteY6135" fmla="*/ 515418 h 6857985"/>
                <a:gd name="connsiteX6136" fmla="*/ 4110991 w 6868353"/>
                <a:gd name="connsiteY6136" fmla="*/ 511001 h 6857985"/>
                <a:gd name="connsiteX6137" fmla="*/ 3564315 w 6868353"/>
                <a:gd name="connsiteY6137" fmla="*/ 509005 h 6857985"/>
                <a:gd name="connsiteX6138" fmla="*/ 3549323 w 6868353"/>
                <a:gd name="connsiteY6138" fmla="*/ 512176 h 6857985"/>
                <a:gd name="connsiteX6139" fmla="*/ 3631887 w 6868353"/>
                <a:gd name="connsiteY6139" fmla="*/ 531359 h 6857985"/>
                <a:gd name="connsiteX6140" fmla="*/ 3634011 w 6868353"/>
                <a:gd name="connsiteY6140" fmla="*/ 542954 h 6857985"/>
                <a:gd name="connsiteX6141" fmla="*/ 3659619 w 6868353"/>
                <a:gd name="connsiteY6141" fmla="*/ 539768 h 6857985"/>
                <a:gd name="connsiteX6142" fmla="*/ 3564315 w 6868353"/>
                <a:gd name="connsiteY6142" fmla="*/ 509005 h 6857985"/>
                <a:gd name="connsiteX6143" fmla="*/ 2017052 w 6868353"/>
                <a:gd name="connsiteY6143" fmla="*/ 507703 h 6857985"/>
                <a:gd name="connsiteX6144" fmla="*/ 2042110 w 6868353"/>
                <a:gd name="connsiteY6144" fmla="*/ 510761 h 6857985"/>
                <a:gd name="connsiteX6145" fmla="*/ 1979238 w 6868353"/>
                <a:gd name="connsiteY6145" fmla="*/ 525329 h 6857985"/>
                <a:gd name="connsiteX6146" fmla="*/ 2017052 w 6868353"/>
                <a:gd name="connsiteY6146" fmla="*/ 507703 h 6857985"/>
                <a:gd name="connsiteX6147" fmla="*/ 5076027 w 6868353"/>
                <a:gd name="connsiteY6147" fmla="*/ 501063 h 6857985"/>
                <a:gd name="connsiteX6148" fmla="*/ 5118909 w 6868353"/>
                <a:gd name="connsiteY6148" fmla="*/ 522539 h 6857985"/>
                <a:gd name="connsiteX6149" fmla="*/ 5141347 w 6868353"/>
                <a:gd name="connsiteY6149" fmla="*/ 533738 h 6857985"/>
                <a:gd name="connsiteX6150" fmla="*/ 5164183 w 6868353"/>
                <a:gd name="connsiteY6150" fmla="*/ 546153 h 6857985"/>
                <a:gd name="connsiteX6151" fmla="*/ 5265181 w 6868353"/>
                <a:gd name="connsiteY6151" fmla="*/ 603646 h 6857985"/>
                <a:gd name="connsiteX6152" fmla="*/ 5261839 w 6868353"/>
                <a:gd name="connsiteY6152" fmla="*/ 615056 h 6857985"/>
                <a:gd name="connsiteX6153" fmla="*/ 5351129 w 6868353"/>
                <a:gd name="connsiteY6153" fmla="*/ 657471 h 6857985"/>
                <a:gd name="connsiteX6154" fmla="*/ 5467741 w 6868353"/>
                <a:gd name="connsiteY6154" fmla="*/ 733721 h 6857985"/>
                <a:gd name="connsiteX6155" fmla="*/ 5529819 w 6868353"/>
                <a:gd name="connsiteY6155" fmla="*/ 779123 h 6857985"/>
                <a:gd name="connsiteX6156" fmla="*/ 5561093 w 6868353"/>
                <a:gd name="connsiteY6156" fmla="*/ 802143 h 6857985"/>
                <a:gd name="connsiteX6157" fmla="*/ 5591361 w 6868353"/>
                <a:gd name="connsiteY6157" fmla="*/ 826012 h 6857985"/>
                <a:gd name="connsiteX6158" fmla="*/ 5650255 w 6868353"/>
                <a:gd name="connsiteY6158" fmla="*/ 871867 h 6857985"/>
                <a:gd name="connsiteX6159" fmla="*/ 5678483 w 6868353"/>
                <a:gd name="connsiteY6159" fmla="*/ 893088 h 6857985"/>
                <a:gd name="connsiteX6160" fmla="*/ 5705241 w 6868353"/>
                <a:gd name="connsiteY6160" fmla="*/ 913135 h 6857985"/>
                <a:gd name="connsiteX6161" fmla="*/ 5733711 w 6868353"/>
                <a:gd name="connsiteY6161" fmla="*/ 947140 h 6857985"/>
                <a:gd name="connsiteX6162" fmla="*/ 5696831 w 6868353"/>
                <a:gd name="connsiteY6162" fmla="*/ 917594 h 6857985"/>
                <a:gd name="connsiteX6163" fmla="*/ 5704123 w 6868353"/>
                <a:gd name="connsiteY6163" fmla="*/ 942072 h 6857985"/>
                <a:gd name="connsiteX6164" fmla="*/ 5710083 w 6868353"/>
                <a:gd name="connsiteY6164" fmla="*/ 943134 h 6857985"/>
                <a:gd name="connsiteX6165" fmla="*/ 5700795 w 6868353"/>
                <a:gd name="connsiteY6165" fmla="*/ 935687 h 6857985"/>
                <a:gd name="connsiteX6166" fmla="*/ 5686043 w 6868353"/>
                <a:gd name="connsiteY6166" fmla="*/ 918713 h 6857985"/>
                <a:gd name="connsiteX6167" fmla="*/ 5676969 w 6868353"/>
                <a:gd name="connsiteY6167" fmla="*/ 906792 h 6857985"/>
                <a:gd name="connsiteX6168" fmla="*/ 5683921 w 6868353"/>
                <a:gd name="connsiteY6168" fmla="*/ 903975 h 6857985"/>
                <a:gd name="connsiteX6169" fmla="*/ 5621799 w 6868353"/>
                <a:gd name="connsiteY6169" fmla="*/ 872815 h 6857985"/>
                <a:gd name="connsiteX6170" fmla="*/ 5642185 w 6868353"/>
                <a:gd name="connsiteY6170" fmla="*/ 869687 h 6857985"/>
                <a:gd name="connsiteX6171" fmla="*/ 5584751 w 6868353"/>
                <a:gd name="connsiteY6171" fmla="*/ 827824 h 6857985"/>
                <a:gd name="connsiteX6172" fmla="*/ 5576483 w 6868353"/>
                <a:gd name="connsiteY6172" fmla="*/ 832637 h 6857985"/>
                <a:gd name="connsiteX6173" fmla="*/ 5566911 w 6868353"/>
                <a:gd name="connsiteY6173" fmla="*/ 825700 h 6857985"/>
                <a:gd name="connsiteX6174" fmla="*/ 5547631 w 6868353"/>
                <a:gd name="connsiteY6174" fmla="*/ 812109 h 6857985"/>
                <a:gd name="connsiteX6175" fmla="*/ 5558771 w 6868353"/>
                <a:gd name="connsiteY6175" fmla="*/ 814969 h 6857985"/>
                <a:gd name="connsiteX6176" fmla="*/ 5565553 w 6868353"/>
                <a:gd name="connsiteY6176" fmla="*/ 813922 h 6857985"/>
                <a:gd name="connsiteX6177" fmla="*/ 5498703 w 6868353"/>
                <a:gd name="connsiteY6177" fmla="*/ 762206 h 6857985"/>
                <a:gd name="connsiteX6178" fmla="*/ 5490675 w 6868353"/>
                <a:gd name="connsiteY6178" fmla="*/ 767401 h 6857985"/>
                <a:gd name="connsiteX6179" fmla="*/ 5530103 w 6868353"/>
                <a:gd name="connsiteY6179" fmla="*/ 793493 h 6857985"/>
                <a:gd name="connsiteX6180" fmla="*/ 5543071 w 6868353"/>
                <a:gd name="connsiteY6180" fmla="*/ 824001 h 6857985"/>
                <a:gd name="connsiteX6181" fmla="*/ 5602701 w 6868353"/>
                <a:gd name="connsiteY6181" fmla="*/ 887723 h 6857985"/>
                <a:gd name="connsiteX6182" fmla="*/ 5568341 w 6868353"/>
                <a:gd name="connsiteY6182" fmla="*/ 859012 h 6857985"/>
                <a:gd name="connsiteX6183" fmla="*/ 5528815 w 6868353"/>
                <a:gd name="connsiteY6183" fmla="*/ 827555 h 6857985"/>
                <a:gd name="connsiteX6184" fmla="*/ 5458991 w 6868353"/>
                <a:gd name="connsiteY6184" fmla="*/ 738110 h 6857985"/>
                <a:gd name="connsiteX6185" fmla="*/ 5428695 w 6868353"/>
                <a:gd name="connsiteY6185" fmla="*/ 712387 h 6857985"/>
                <a:gd name="connsiteX6186" fmla="*/ 5399659 w 6868353"/>
                <a:gd name="connsiteY6186" fmla="*/ 692680 h 6857985"/>
                <a:gd name="connsiteX6187" fmla="*/ 5362483 w 6868353"/>
                <a:gd name="connsiteY6187" fmla="*/ 679967 h 6857985"/>
                <a:gd name="connsiteX6188" fmla="*/ 5298903 w 6868353"/>
                <a:gd name="connsiteY6188" fmla="*/ 632271 h 6857985"/>
                <a:gd name="connsiteX6189" fmla="*/ 5292957 w 6868353"/>
                <a:gd name="connsiteY6189" fmla="*/ 632186 h 6857985"/>
                <a:gd name="connsiteX6190" fmla="*/ 5350407 w 6868353"/>
                <a:gd name="connsiteY6190" fmla="*/ 679570 h 6857985"/>
                <a:gd name="connsiteX6191" fmla="*/ 5305585 w 6868353"/>
                <a:gd name="connsiteY6191" fmla="*/ 649727 h 6857985"/>
                <a:gd name="connsiteX6192" fmla="*/ 5344447 w 6868353"/>
                <a:gd name="connsiteY6192" fmla="*/ 679415 h 6857985"/>
                <a:gd name="connsiteX6193" fmla="*/ 5320463 w 6868353"/>
                <a:gd name="connsiteY6193" fmla="*/ 678778 h 6857985"/>
                <a:gd name="connsiteX6194" fmla="*/ 5279875 w 6868353"/>
                <a:gd name="connsiteY6194" fmla="*/ 654894 h 6857985"/>
                <a:gd name="connsiteX6195" fmla="*/ 5267899 w 6868353"/>
                <a:gd name="connsiteY6195" fmla="*/ 630105 h 6857985"/>
                <a:gd name="connsiteX6196" fmla="*/ 5238169 w 6868353"/>
                <a:gd name="connsiteY6196" fmla="*/ 592575 h 6857985"/>
                <a:gd name="connsiteX6197" fmla="*/ 5158751 w 6868353"/>
                <a:gd name="connsiteY6197" fmla="*/ 552120 h 6857985"/>
                <a:gd name="connsiteX6198" fmla="*/ 5132907 w 6868353"/>
                <a:gd name="connsiteY6198" fmla="*/ 544458 h 6857985"/>
                <a:gd name="connsiteX6199" fmla="*/ 5142079 w 6868353"/>
                <a:gd name="connsiteY6199" fmla="*/ 552951 h 6857985"/>
                <a:gd name="connsiteX6200" fmla="*/ 5191619 w 6868353"/>
                <a:gd name="connsiteY6200" fmla="*/ 587605 h 6857985"/>
                <a:gd name="connsiteX6201" fmla="*/ 5209643 w 6868353"/>
                <a:gd name="connsiteY6201" fmla="*/ 587266 h 6857985"/>
                <a:gd name="connsiteX6202" fmla="*/ 5240447 w 6868353"/>
                <a:gd name="connsiteY6202" fmla="*/ 626693 h 6857985"/>
                <a:gd name="connsiteX6203" fmla="*/ 5219637 w 6868353"/>
                <a:gd name="connsiteY6203" fmla="*/ 615637 h 6857985"/>
                <a:gd name="connsiteX6204" fmla="*/ 5228923 w 6868353"/>
                <a:gd name="connsiteY6204" fmla="*/ 604084 h 6857985"/>
                <a:gd name="connsiteX6205" fmla="*/ 5255143 w 6868353"/>
                <a:gd name="connsiteY6205" fmla="*/ 637792 h 6857985"/>
                <a:gd name="connsiteX6206" fmla="*/ 5295251 w 6868353"/>
                <a:gd name="connsiteY6206" fmla="*/ 668075 h 6857985"/>
                <a:gd name="connsiteX6207" fmla="*/ 5331083 w 6868353"/>
                <a:gd name="connsiteY6207" fmla="*/ 698951 h 6857985"/>
                <a:gd name="connsiteX6208" fmla="*/ 5395497 w 6868353"/>
                <a:gd name="connsiteY6208" fmla="*/ 760634 h 6857985"/>
                <a:gd name="connsiteX6209" fmla="*/ 5345763 w 6868353"/>
                <a:gd name="connsiteY6209" fmla="*/ 764768 h 6857985"/>
                <a:gd name="connsiteX6210" fmla="*/ 5353507 w 6868353"/>
                <a:gd name="connsiteY6210" fmla="*/ 742286 h 6857985"/>
                <a:gd name="connsiteX6211" fmla="*/ 5303547 w 6868353"/>
                <a:gd name="connsiteY6211" fmla="*/ 712684 h 6857985"/>
                <a:gd name="connsiteX6212" fmla="*/ 5339717 w 6868353"/>
                <a:gd name="connsiteY6212" fmla="*/ 747609 h 6857985"/>
                <a:gd name="connsiteX6213" fmla="*/ 5311615 w 6868353"/>
                <a:gd name="connsiteY6213" fmla="*/ 724208 h 6857985"/>
                <a:gd name="connsiteX6214" fmla="*/ 5309747 w 6868353"/>
                <a:gd name="connsiteY6214" fmla="*/ 729870 h 6857985"/>
                <a:gd name="connsiteX6215" fmla="*/ 5289361 w 6868353"/>
                <a:gd name="connsiteY6215" fmla="*/ 700933 h 6857985"/>
                <a:gd name="connsiteX6216" fmla="*/ 5369491 w 6868353"/>
                <a:gd name="connsiteY6216" fmla="*/ 748402 h 6857985"/>
                <a:gd name="connsiteX6217" fmla="*/ 5331229 w 6868353"/>
                <a:gd name="connsiteY6217" fmla="*/ 707607 h 6857985"/>
                <a:gd name="connsiteX6218" fmla="*/ 5313723 w 6868353"/>
                <a:gd name="connsiteY6218" fmla="*/ 692849 h 6857985"/>
                <a:gd name="connsiteX6219" fmla="*/ 5310893 w 6868353"/>
                <a:gd name="connsiteY6219" fmla="*/ 689976 h 6857985"/>
                <a:gd name="connsiteX6220" fmla="*/ 5308933 w 6868353"/>
                <a:gd name="connsiteY6220" fmla="*/ 688810 h 6857985"/>
                <a:gd name="connsiteX6221" fmla="*/ 5282423 w 6868353"/>
                <a:gd name="connsiteY6221" fmla="*/ 666461 h 6857985"/>
                <a:gd name="connsiteX6222" fmla="*/ 5274779 w 6868353"/>
                <a:gd name="connsiteY6222" fmla="*/ 667338 h 6857985"/>
                <a:gd name="connsiteX6223" fmla="*/ 5268763 w 6868353"/>
                <a:gd name="connsiteY6223" fmla="*/ 665965 h 6857985"/>
                <a:gd name="connsiteX6224" fmla="*/ 5250059 w 6868353"/>
                <a:gd name="connsiteY6224" fmla="*/ 654894 h 6857985"/>
                <a:gd name="connsiteX6225" fmla="*/ 5278629 w 6868353"/>
                <a:gd name="connsiteY6225" fmla="*/ 673454 h 6857985"/>
                <a:gd name="connsiteX6226" fmla="*/ 5292133 w 6868353"/>
                <a:gd name="connsiteY6226" fmla="*/ 678816 h 6857985"/>
                <a:gd name="connsiteX6227" fmla="*/ 5308933 w 6868353"/>
                <a:gd name="connsiteY6227" fmla="*/ 688810 h 6857985"/>
                <a:gd name="connsiteX6228" fmla="*/ 5313723 w 6868353"/>
                <a:gd name="connsiteY6228" fmla="*/ 692849 h 6857985"/>
                <a:gd name="connsiteX6229" fmla="*/ 5317717 w 6868353"/>
                <a:gd name="connsiteY6229" fmla="*/ 696902 h 6857985"/>
                <a:gd name="connsiteX6230" fmla="*/ 5313017 w 6868353"/>
                <a:gd name="connsiteY6230" fmla="*/ 701358 h 6857985"/>
                <a:gd name="connsiteX6231" fmla="*/ 5278007 w 6868353"/>
                <a:gd name="connsiteY6231" fmla="*/ 687711 h 6857985"/>
                <a:gd name="connsiteX6232" fmla="*/ 5264799 w 6868353"/>
                <a:gd name="connsiteY6232" fmla="*/ 687272 h 6857985"/>
                <a:gd name="connsiteX6233" fmla="*/ 5252353 w 6868353"/>
                <a:gd name="connsiteY6233" fmla="*/ 682218 h 6857985"/>
                <a:gd name="connsiteX6234" fmla="*/ 5232973 w 6868353"/>
                <a:gd name="connsiteY6234" fmla="*/ 672166 h 6857985"/>
                <a:gd name="connsiteX6235" fmla="*/ 5238833 w 6868353"/>
                <a:gd name="connsiteY6235" fmla="*/ 671982 h 6857985"/>
                <a:gd name="connsiteX6236" fmla="*/ 5230227 w 6868353"/>
                <a:gd name="connsiteY6236" fmla="*/ 660798 h 6857985"/>
                <a:gd name="connsiteX6237" fmla="*/ 5266963 w 6868353"/>
                <a:gd name="connsiteY6237" fmla="*/ 677673 h 6857985"/>
                <a:gd name="connsiteX6238" fmla="*/ 5255979 w 6868353"/>
                <a:gd name="connsiteY6238" fmla="*/ 669561 h 6857985"/>
                <a:gd name="connsiteX6239" fmla="*/ 5239583 w 6868353"/>
                <a:gd name="connsiteY6239" fmla="*/ 659920 h 6857985"/>
                <a:gd name="connsiteX6240" fmla="*/ 5190743 w 6868353"/>
                <a:gd name="connsiteY6240" fmla="*/ 633262 h 6857985"/>
                <a:gd name="connsiteX6241" fmla="*/ 5152517 w 6868353"/>
                <a:gd name="connsiteY6241" fmla="*/ 599965 h 6857985"/>
                <a:gd name="connsiteX6242" fmla="*/ 5125859 w 6868353"/>
                <a:gd name="connsiteY6242" fmla="*/ 612281 h 6857985"/>
                <a:gd name="connsiteX6243" fmla="*/ 5108687 w 6868353"/>
                <a:gd name="connsiteY6243" fmla="*/ 602853 h 6857985"/>
                <a:gd name="connsiteX6244" fmla="*/ 5097119 w 6868353"/>
                <a:gd name="connsiteY6244" fmla="*/ 593693 h 6857985"/>
                <a:gd name="connsiteX6245" fmla="*/ 5070563 w 6868353"/>
                <a:gd name="connsiteY6245" fmla="*/ 575657 h 6857985"/>
                <a:gd name="connsiteX6246" fmla="*/ 5109011 w 6868353"/>
                <a:gd name="connsiteY6246" fmla="*/ 591895 h 6857985"/>
                <a:gd name="connsiteX6247" fmla="*/ 5125959 w 6868353"/>
                <a:gd name="connsiteY6247" fmla="*/ 589347 h 6857985"/>
                <a:gd name="connsiteX6248" fmla="*/ 5085215 w 6868353"/>
                <a:gd name="connsiteY6248" fmla="*/ 563255 h 6857985"/>
                <a:gd name="connsiteX6249" fmla="*/ 5124515 w 6868353"/>
                <a:gd name="connsiteY6249" fmla="*/ 572174 h 6857985"/>
                <a:gd name="connsiteX6250" fmla="*/ 5078687 w 6868353"/>
                <a:gd name="connsiteY6250" fmla="*/ 540901 h 6857985"/>
                <a:gd name="connsiteX6251" fmla="*/ 5130431 w 6868353"/>
                <a:gd name="connsiteY6251" fmla="*/ 568026 h 6857985"/>
                <a:gd name="connsiteX6252" fmla="*/ 5191111 w 6868353"/>
                <a:gd name="connsiteY6252" fmla="*/ 610441 h 6857985"/>
                <a:gd name="connsiteX6253" fmla="*/ 5200383 w 6868353"/>
                <a:gd name="connsiteY6253" fmla="*/ 598875 h 6857985"/>
                <a:gd name="connsiteX6254" fmla="*/ 5133687 w 6868353"/>
                <a:gd name="connsiteY6254" fmla="*/ 550115 h 6857985"/>
                <a:gd name="connsiteX6255" fmla="*/ 5131929 w 6868353"/>
                <a:gd name="connsiteY6255" fmla="*/ 544169 h 6857985"/>
                <a:gd name="connsiteX6256" fmla="*/ 5129185 w 6868353"/>
                <a:gd name="connsiteY6256" fmla="*/ 543355 h 6857985"/>
                <a:gd name="connsiteX6257" fmla="*/ 5092181 w 6868353"/>
                <a:gd name="connsiteY6257" fmla="*/ 534417 h 6857985"/>
                <a:gd name="connsiteX6258" fmla="*/ 5106919 w 6868353"/>
                <a:gd name="connsiteY6258" fmla="*/ 522044 h 6857985"/>
                <a:gd name="connsiteX6259" fmla="*/ 5084055 w 6868353"/>
                <a:gd name="connsiteY6259" fmla="*/ 517712 h 6857985"/>
                <a:gd name="connsiteX6260" fmla="*/ 5076027 w 6868353"/>
                <a:gd name="connsiteY6260" fmla="*/ 501063 h 6857985"/>
                <a:gd name="connsiteX6261" fmla="*/ 1980993 w 6868353"/>
                <a:gd name="connsiteY6261" fmla="*/ 501063 h 6857985"/>
                <a:gd name="connsiteX6262" fmla="*/ 1950895 w 6868353"/>
                <a:gd name="connsiteY6262" fmla="*/ 527805 h 6857985"/>
                <a:gd name="connsiteX6263" fmla="*/ 1968167 w 6868353"/>
                <a:gd name="connsiteY6263" fmla="*/ 521491 h 6857985"/>
                <a:gd name="connsiteX6264" fmla="*/ 1980993 w 6868353"/>
                <a:gd name="connsiteY6264" fmla="*/ 501063 h 6857985"/>
                <a:gd name="connsiteX6265" fmla="*/ 3994507 w 6868353"/>
                <a:gd name="connsiteY6265" fmla="*/ 500723 h 6857985"/>
                <a:gd name="connsiteX6266" fmla="*/ 4016789 w 6868353"/>
                <a:gd name="connsiteY6266" fmla="*/ 521407 h 6857985"/>
                <a:gd name="connsiteX6267" fmla="*/ 4080071 w 6868353"/>
                <a:gd name="connsiteY6267" fmla="*/ 530156 h 6857985"/>
                <a:gd name="connsiteX6268" fmla="*/ 4033523 w 6868353"/>
                <a:gd name="connsiteY6268" fmla="*/ 538409 h 6857985"/>
                <a:gd name="connsiteX6269" fmla="*/ 3994507 w 6868353"/>
                <a:gd name="connsiteY6269" fmla="*/ 500723 h 6857985"/>
                <a:gd name="connsiteX6270" fmla="*/ 4546153 w 6868353"/>
                <a:gd name="connsiteY6270" fmla="*/ 500313 h 6857985"/>
                <a:gd name="connsiteX6271" fmla="*/ 4578233 w 6868353"/>
                <a:gd name="connsiteY6271" fmla="*/ 509897 h 6857985"/>
                <a:gd name="connsiteX6272" fmla="*/ 4614079 w 6868353"/>
                <a:gd name="connsiteY6272" fmla="*/ 535961 h 6857985"/>
                <a:gd name="connsiteX6273" fmla="*/ 4546153 w 6868353"/>
                <a:gd name="connsiteY6273" fmla="*/ 500313 h 6857985"/>
                <a:gd name="connsiteX6274" fmla="*/ 2494076 w 6868353"/>
                <a:gd name="connsiteY6274" fmla="*/ 497722 h 6857985"/>
                <a:gd name="connsiteX6275" fmla="*/ 2507639 w 6868353"/>
                <a:gd name="connsiteY6275" fmla="*/ 498812 h 6857985"/>
                <a:gd name="connsiteX6276" fmla="*/ 2490056 w 6868353"/>
                <a:gd name="connsiteY6276" fmla="*/ 511709 h 6857985"/>
                <a:gd name="connsiteX6277" fmla="*/ 2452511 w 6868353"/>
                <a:gd name="connsiteY6277" fmla="*/ 513536 h 6857985"/>
                <a:gd name="connsiteX6278" fmla="*/ 2466413 w 6868353"/>
                <a:gd name="connsiteY6278" fmla="*/ 505140 h 6857985"/>
                <a:gd name="connsiteX6279" fmla="*/ 2494076 w 6868353"/>
                <a:gd name="connsiteY6279" fmla="*/ 497722 h 6857985"/>
                <a:gd name="connsiteX6280" fmla="*/ 3385919 w 6868353"/>
                <a:gd name="connsiteY6280" fmla="*/ 497113 h 6857985"/>
                <a:gd name="connsiteX6281" fmla="*/ 3353585 w 6868353"/>
                <a:gd name="connsiteY6281" fmla="*/ 501360 h 6857985"/>
                <a:gd name="connsiteX6282" fmla="*/ 3301671 w 6868353"/>
                <a:gd name="connsiteY6282" fmla="*/ 504828 h 6857985"/>
                <a:gd name="connsiteX6283" fmla="*/ 3371691 w 6868353"/>
                <a:gd name="connsiteY6283" fmla="*/ 507702 h 6857985"/>
                <a:gd name="connsiteX6284" fmla="*/ 3385919 w 6868353"/>
                <a:gd name="connsiteY6284" fmla="*/ 497113 h 6857985"/>
                <a:gd name="connsiteX6285" fmla="*/ 4366655 w 6868353"/>
                <a:gd name="connsiteY6285" fmla="*/ 497085 h 6857985"/>
                <a:gd name="connsiteX6286" fmla="*/ 4382865 w 6868353"/>
                <a:gd name="connsiteY6286" fmla="*/ 498048 h 6857985"/>
                <a:gd name="connsiteX6287" fmla="*/ 4430149 w 6868353"/>
                <a:gd name="connsiteY6287" fmla="*/ 524606 h 6857985"/>
                <a:gd name="connsiteX6288" fmla="*/ 4392491 w 6868353"/>
                <a:gd name="connsiteY6288" fmla="*/ 524366 h 6857985"/>
                <a:gd name="connsiteX6289" fmla="*/ 4366655 w 6868353"/>
                <a:gd name="connsiteY6289" fmla="*/ 497085 h 6857985"/>
                <a:gd name="connsiteX6290" fmla="*/ 3699867 w 6868353"/>
                <a:gd name="connsiteY6290" fmla="*/ 497006 h 6857985"/>
                <a:gd name="connsiteX6291" fmla="*/ 3673535 w 6868353"/>
                <a:gd name="connsiteY6291" fmla="*/ 499420 h 6857985"/>
                <a:gd name="connsiteX6292" fmla="*/ 3713785 w 6868353"/>
                <a:gd name="connsiteY6292" fmla="*/ 521208 h 6857985"/>
                <a:gd name="connsiteX6293" fmla="*/ 3734779 w 6868353"/>
                <a:gd name="connsiteY6293" fmla="*/ 521959 h 6857985"/>
                <a:gd name="connsiteX6294" fmla="*/ 3739635 w 6868353"/>
                <a:gd name="connsiteY6294" fmla="*/ 519240 h 6857985"/>
                <a:gd name="connsiteX6295" fmla="*/ 3733875 w 6868353"/>
                <a:gd name="connsiteY6295" fmla="*/ 516097 h 6857985"/>
                <a:gd name="connsiteX6296" fmla="*/ 3750027 w 6868353"/>
                <a:gd name="connsiteY6296" fmla="*/ 519623 h 6857985"/>
                <a:gd name="connsiteX6297" fmla="*/ 3737823 w 6868353"/>
                <a:gd name="connsiteY6297" fmla="*/ 507547 h 6857985"/>
                <a:gd name="connsiteX6298" fmla="*/ 3717679 w 6868353"/>
                <a:gd name="connsiteY6298" fmla="*/ 512643 h 6857985"/>
                <a:gd name="connsiteX6299" fmla="*/ 3715711 w 6868353"/>
                <a:gd name="connsiteY6299" fmla="*/ 500893 h 6857985"/>
                <a:gd name="connsiteX6300" fmla="*/ 3732091 w 6868353"/>
                <a:gd name="connsiteY6300" fmla="*/ 504404 h 6857985"/>
                <a:gd name="connsiteX6301" fmla="*/ 3699867 w 6868353"/>
                <a:gd name="connsiteY6301" fmla="*/ 497006 h 6857985"/>
                <a:gd name="connsiteX6302" fmla="*/ 3193581 w 6868353"/>
                <a:gd name="connsiteY6302" fmla="*/ 491039 h 6857985"/>
                <a:gd name="connsiteX6303" fmla="*/ 3178787 w 6868353"/>
                <a:gd name="connsiteY6303" fmla="*/ 496193 h 6857985"/>
                <a:gd name="connsiteX6304" fmla="*/ 3161982 w 6868353"/>
                <a:gd name="connsiteY6304" fmla="*/ 495994 h 6857985"/>
                <a:gd name="connsiteX6305" fmla="*/ 3155371 w 6868353"/>
                <a:gd name="connsiteY6305" fmla="*/ 508877 h 6857985"/>
                <a:gd name="connsiteX6306" fmla="*/ 3177286 w 6868353"/>
                <a:gd name="connsiteY6306" fmla="*/ 504319 h 6857985"/>
                <a:gd name="connsiteX6307" fmla="*/ 3188513 w 6868353"/>
                <a:gd name="connsiteY6307" fmla="*/ 501686 h 6857985"/>
                <a:gd name="connsiteX6308" fmla="*/ 3198168 w 6868353"/>
                <a:gd name="connsiteY6308" fmla="*/ 499420 h 6857985"/>
                <a:gd name="connsiteX6309" fmla="*/ 3193581 w 6868353"/>
                <a:gd name="connsiteY6309" fmla="*/ 491039 h 6857985"/>
                <a:gd name="connsiteX6310" fmla="*/ 5162513 w 6868353"/>
                <a:gd name="connsiteY6310" fmla="*/ 490417 h 6857985"/>
                <a:gd name="connsiteX6311" fmla="*/ 5279931 w 6868353"/>
                <a:gd name="connsiteY6311" fmla="*/ 555795 h 6857985"/>
                <a:gd name="connsiteX6312" fmla="*/ 5314249 w 6868353"/>
                <a:gd name="connsiteY6312" fmla="*/ 575685 h 6857985"/>
                <a:gd name="connsiteX6313" fmla="*/ 5348877 w 6868353"/>
                <a:gd name="connsiteY6313" fmla="*/ 597742 h 6857985"/>
                <a:gd name="connsiteX6314" fmla="*/ 5419819 w 6868353"/>
                <a:gd name="connsiteY6314" fmla="*/ 643484 h 6857985"/>
                <a:gd name="connsiteX6315" fmla="*/ 5455325 w 6868353"/>
                <a:gd name="connsiteY6315" fmla="*/ 666574 h 6857985"/>
                <a:gd name="connsiteX6316" fmla="*/ 5489429 w 6868353"/>
                <a:gd name="connsiteY6316" fmla="*/ 690670 h 6857985"/>
                <a:gd name="connsiteX6317" fmla="*/ 5554567 w 6868353"/>
                <a:gd name="connsiteY6317" fmla="*/ 736836 h 6857985"/>
                <a:gd name="connsiteX6318" fmla="*/ 5660165 w 6868353"/>
                <a:gd name="connsiteY6318" fmla="*/ 814318 h 6857985"/>
                <a:gd name="connsiteX6319" fmla="*/ 5680819 w 6868353"/>
                <a:gd name="connsiteY6319" fmla="*/ 840240 h 6857985"/>
                <a:gd name="connsiteX6320" fmla="*/ 5827841 w 6868353"/>
                <a:gd name="connsiteY6320" fmla="*/ 957206 h 6857985"/>
                <a:gd name="connsiteX6321" fmla="*/ 5847859 w 6868353"/>
                <a:gd name="connsiteY6321" fmla="*/ 975837 h 6857985"/>
                <a:gd name="connsiteX6322" fmla="*/ 5867043 w 6868353"/>
                <a:gd name="connsiteY6322" fmla="*/ 994963 h 6857985"/>
                <a:gd name="connsiteX6323" fmla="*/ 5903895 w 6868353"/>
                <a:gd name="connsiteY6323" fmla="*/ 1031729 h 6857985"/>
                <a:gd name="connsiteX6324" fmla="*/ 5967715 w 6868353"/>
                <a:gd name="connsiteY6324" fmla="*/ 1089958 h 6857985"/>
                <a:gd name="connsiteX6325" fmla="*/ 6039123 w 6868353"/>
                <a:gd name="connsiteY6325" fmla="*/ 1175580 h 6857985"/>
                <a:gd name="connsiteX6326" fmla="*/ 5920061 w 6868353"/>
                <a:gd name="connsiteY6326" fmla="*/ 1055188 h 6857985"/>
                <a:gd name="connsiteX6327" fmla="*/ 5905267 w 6868353"/>
                <a:gd name="connsiteY6327" fmla="*/ 1057609 h 6857985"/>
                <a:gd name="connsiteX6328" fmla="*/ 5938833 w 6868353"/>
                <a:gd name="connsiteY6328" fmla="*/ 1095762 h 6857985"/>
                <a:gd name="connsiteX6329" fmla="*/ 5961259 w 6868353"/>
                <a:gd name="connsiteY6329" fmla="*/ 1124076 h 6857985"/>
                <a:gd name="connsiteX6330" fmla="*/ 5951803 w 6868353"/>
                <a:gd name="connsiteY6330" fmla="*/ 1113048 h 6857985"/>
                <a:gd name="connsiteX6331" fmla="*/ 5941395 w 6868353"/>
                <a:gd name="connsiteY6331" fmla="*/ 1102359 h 6857985"/>
                <a:gd name="connsiteX6332" fmla="*/ 5919227 w 6868353"/>
                <a:gd name="connsiteY6332" fmla="*/ 1080798 h 6857985"/>
                <a:gd name="connsiteX6333" fmla="*/ 5871787 w 6868353"/>
                <a:gd name="connsiteY6333" fmla="*/ 1036727 h 6857985"/>
                <a:gd name="connsiteX6334" fmla="*/ 5824247 w 6868353"/>
                <a:gd name="connsiteY6334" fmla="*/ 990999 h 6857985"/>
                <a:gd name="connsiteX6335" fmla="*/ 5780527 w 6868353"/>
                <a:gd name="connsiteY6335" fmla="*/ 943743 h 6857985"/>
                <a:gd name="connsiteX6336" fmla="*/ 5841135 w 6868353"/>
                <a:gd name="connsiteY6336" fmla="*/ 1001518 h 6857985"/>
                <a:gd name="connsiteX6337" fmla="*/ 5890403 w 6868353"/>
                <a:gd name="connsiteY6337" fmla="*/ 1048321 h 6857985"/>
                <a:gd name="connsiteX6338" fmla="*/ 5905183 w 6868353"/>
                <a:gd name="connsiteY6338" fmla="*/ 1045901 h 6857985"/>
                <a:gd name="connsiteX6339" fmla="*/ 5872903 w 6868353"/>
                <a:gd name="connsiteY6339" fmla="*/ 1013806 h 6857985"/>
                <a:gd name="connsiteX6340" fmla="*/ 5844533 w 6868353"/>
                <a:gd name="connsiteY6340" fmla="*/ 973218 h 6857985"/>
                <a:gd name="connsiteX6341" fmla="*/ 5747699 w 6868353"/>
                <a:gd name="connsiteY6341" fmla="*/ 891177 h 6857985"/>
                <a:gd name="connsiteX6342" fmla="*/ 5727723 w 6868353"/>
                <a:gd name="connsiteY6342" fmla="*/ 878889 h 6857985"/>
                <a:gd name="connsiteX6343" fmla="*/ 5707393 w 6868353"/>
                <a:gd name="connsiteY6343" fmla="*/ 867053 h 6857985"/>
                <a:gd name="connsiteX6344" fmla="*/ 5697709 w 6868353"/>
                <a:gd name="connsiteY6344" fmla="*/ 859932 h 6857985"/>
                <a:gd name="connsiteX6345" fmla="*/ 5625465 w 6868353"/>
                <a:gd name="connsiteY6345" fmla="*/ 796763 h 6857985"/>
                <a:gd name="connsiteX6346" fmla="*/ 5601653 w 6868353"/>
                <a:gd name="connsiteY6346" fmla="*/ 776745 h 6857985"/>
                <a:gd name="connsiteX6347" fmla="*/ 5590355 w 6868353"/>
                <a:gd name="connsiteY6347" fmla="*/ 767642 h 6857985"/>
                <a:gd name="connsiteX6348" fmla="*/ 5579525 w 6868353"/>
                <a:gd name="connsiteY6348" fmla="*/ 759912 h 6857985"/>
                <a:gd name="connsiteX6349" fmla="*/ 5549725 w 6868353"/>
                <a:gd name="connsiteY6349" fmla="*/ 743632 h 6857985"/>
                <a:gd name="connsiteX6350" fmla="*/ 5497683 w 6868353"/>
                <a:gd name="connsiteY6350" fmla="*/ 698796 h 6857985"/>
                <a:gd name="connsiteX6351" fmla="*/ 5445359 w 6868353"/>
                <a:gd name="connsiteY6351" fmla="*/ 671770 h 6857985"/>
                <a:gd name="connsiteX6352" fmla="*/ 5443037 w 6868353"/>
                <a:gd name="connsiteY6352" fmla="*/ 660232 h 6857985"/>
                <a:gd name="connsiteX6353" fmla="*/ 5404105 w 6868353"/>
                <a:gd name="connsiteY6353" fmla="*/ 647122 h 6857985"/>
                <a:gd name="connsiteX6354" fmla="*/ 5366375 w 6868353"/>
                <a:gd name="connsiteY6354" fmla="*/ 611192 h 6857985"/>
                <a:gd name="connsiteX6355" fmla="*/ 5383407 w 6868353"/>
                <a:gd name="connsiteY6355" fmla="*/ 634806 h 6857985"/>
                <a:gd name="connsiteX6356" fmla="*/ 5326579 w 6868353"/>
                <a:gd name="connsiteY6356" fmla="*/ 591145 h 6857985"/>
                <a:gd name="connsiteX6357" fmla="*/ 5312875 w 6868353"/>
                <a:gd name="connsiteY6357" fmla="*/ 581603 h 6857985"/>
                <a:gd name="connsiteX6358" fmla="*/ 5298987 w 6868353"/>
                <a:gd name="connsiteY6358" fmla="*/ 572953 h 6857985"/>
                <a:gd name="connsiteX6359" fmla="*/ 5271295 w 6868353"/>
                <a:gd name="connsiteY6359" fmla="*/ 556743 h 6857985"/>
                <a:gd name="connsiteX6360" fmla="*/ 5154995 w 6868353"/>
                <a:gd name="connsiteY6360" fmla="*/ 496505 h 6857985"/>
                <a:gd name="connsiteX6361" fmla="*/ 5166023 w 6868353"/>
                <a:gd name="connsiteY6361" fmla="*/ 495655 h 6857985"/>
                <a:gd name="connsiteX6362" fmla="*/ 5162513 w 6868353"/>
                <a:gd name="connsiteY6362" fmla="*/ 490417 h 6857985"/>
                <a:gd name="connsiteX6363" fmla="*/ 4937301 w 6868353"/>
                <a:gd name="connsiteY6363" fmla="*/ 489766 h 6857985"/>
                <a:gd name="connsiteX6364" fmla="*/ 4965883 w 6868353"/>
                <a:gd name="connsiteY6364" fmla="*/ 509331 h 6857985"/>
                <a:gd name="connsiteX6365" fmla="*/ 4999195 w 6868353"/>
                <a:gd name="connsiteY6365" fmla="*/ 529491 h 6857985"/>
                <a:gd name="connsiteX6366" fmla="*/ 4986157 w 6868353"/>
                <a:gd name="connsiteY6366" fmla="*/ 536301 h 6857985"/>
                <a:gd name="connsiteX6367" fmla="*/ 4997991 w 6868353"/>
                <a:gd name="connsiteY6367" fmla="*/ 535352 h 6857985"/>
                <a:gd name="connsiteX6368" fmla="*/ 4964467 w 6868353"/>
                <a:gd name="connsiteY6368" fmla="*/ 512304 h 6857985"/>
                <a:gd name="connsiteX6369" fmla="*/ 4925381 w 6868353"/>
                <a:gd name="connsiteY6369" fmla="*/ 491153 h 6857985"/>
                <a:gd name="connsiteX6370" fmla="*/ 4937301 w 6868353"/>
                <a:gd name="connsiteY6370" fmla="*/ 489766 h 6857985"/>
                <a:gd name="connsiteX6371" fmla="*/ 2320197 w 6868353"/>
                <a:gd name="connsiteY6371" fmla="*/ 486964 h 6857985"/>
                <a:gd name="connsiteX6372" fmla="*/ 2301724 w 6868353"/>
                <a:gd name="connsiteY6372" fmla="*/ 487358 h 6857985"/>
                <a:gd name="connsiteX6373" fmla="*/ 2312059 w 6868353"/>
                <a:gd name="connsiteY6373" fmla="*/ 501898 h 6857985"/>
                <a:gd name="connsiteX6374" fmla="*/ 2320197 w 6868353"/>
                <a:gd name="connsiteY6374" fmla="*/ 486964 h 6857985"/>
                <a:gd name="connsiteX6375" fmla="*/ 3451553 w 6868353"/>
                <a:gd name="connsiteY6375" fmla="*/ 485543 h 6857985"/>
                <a:gd name="connsiteX6376" fmla="*/ 3426579 w 6868353"/>
                <a:gd name="connsiteY6376" fmla="*/ 488604 h 6857985"/>
                <a:gd name="connsiteX6377" fmla="*/ 3495567 w 6868353"/>
                <a:gd name="connsiteY6377" fmla="*/ 507561 h 6857985"/>
                <a:gd name="connsiteX6378" fmla="*/ 3505407 w 6868353"/>
                <a:gd name="connsiteY6378" fmla="*/ 500907 h 6857985"/>
                <a:gd name="connsiteX6379" fmla="*/ 3510701 w 6868353"/>
                <a:gd name="connsiteY6379" fmla="*/ 498401 h 6857985"/>
                <a:gd name="connsiteX6380" fmla="*/ 3492721 w 6868353"/>
                <a:gd name="connsiteY6380" fmla="*/ 496065 h 6857985"/>
                <a:gd name="connsiteX6381" fmla="*/ 3451553 w 6868353"/>
                <a:gd name="connsiteY6381" fmla="*/ 485543 h 6857985"/>
                <a:gd name="connsiteX6382" fmla="*/ 4380273 w 6868353"/>
                <a:gd name="connsiteY6382" fmla="*/ 483003 h 6857985"/>
                <a:gd name="connsiteX6383" fmla="*/ 4415979 w 6868353"/>
                <a:gd name="connsiteY6383" fmla="*/ 488166 h 6857985"/>
                <a:gd name="connsiteX6384" fmla="*/ 4431155 w 6868353"/>
                <a:gd name="connsiteY6384" fmla="*/ 506882 h 6857985"/>
                <a:gd name="connsiteX6385" fmla="*/ 4372687 w 6868353"/>
                <a:gd name="connsiteY6385" fmla="*/ 483579 h 6857985"/>
                <a:gd name="connsiteX6386" fmla="*/ 4380273 w 6868353"/>
                <a:gd name="connsiteY6386" fmla="*/ 483003 h 6857985"/>
                <a:gd name="connsiteX6387" fmla="*/ 2206418 w 6868353"/>
                <a:gd name="connsiteY6387" fmla="*/ 482687 h 6857985"/>
                <a:gd name="connsiteX6388" fmla="*/ 2189614 w 6868353"/>
                <a:gd name="connsiteY6388" fmla="*/ 486311 h 6857985"/>
                <a:gd name="connsiteX6389" fmla="*/ 2161837 w 6868353"/>
                <a:gd name="connsiteY6389" fmla="*/ 496716 h 6857985"/>
                <a:gd name="connsiteX6390" fmla="*/ 2154815 w 6868353"/>
                <a:gd name="connsiteY6390" fmla="*/ 496957 h 6857985"/>
                <a:gd name="connsiteX6391" fmla="*/ 2127648 w 6868353"/>
                <a:gd name="connsiteY6391" fmla="*/ 516933 h 6857985"/>
                <a:gd name="connsiteX6392" fmla="*/ 2172597 w 6868353"/>
                <a:gd name="connsiteY6392" fmla="*/ 501190 h 6857985"/>
                <a:gd name="connsiteX6393" fmla="*/ 2165858 w 6868353"/>
                <a:gd name="connsiteY6393" fmla="*/ 511001 h 6857985"/>
                <a:gd name="connsiteX6394" fmla="*/ 2200359 w 6868353"/>
                <a:gd name="connsiteY6394" fmla="*/ 489340 h 6857985"/>
                <a:gd name="connsiteX6395" fmla="*/ 2206418 w 6868353"/>
                <a:gd name="connsiteY6395" fmla="*/ 482687 h 6857985"/>
                <a:gd name="connsiteX6396" fmla="*/ 2835094 w 6868353"/>
                <a:gd name="connsiteY6396" fmla="*/ 479247 h 6857985"/>
                <a:gd name="connsiteX6397" fmla="*/ 2833551 w 6868353"/>
                <a:gd name="connsiteY6397" fmla="*/ 488676 h 6857985"/>
                <a:gd name="connsiteX6398" fmla="*/ 2802065 w 6868353"/>
                <a:gd name="connsiteY6398" fmla="*/ 497198 h 6857985"/>
                <a:gd name="connsiteX6399" fmla="*/ 2735881 w 6868353"/>
                <a:gd name="connsiteY6399" fmla="*/ 497496 h 6857985"/>
                <a:gd name="connsiteX6400" fmla="*/ 2666737 w 6868353"/>
                <a:gd name="connsiteY6400" fmla="*/ 503144 h 6857985"/>
                <a:gd name="connsiteX6401" fmla="*/ 2703206 w 6868353"/>
                <a:gd name="connsiteY6401" fmla="*/ 491309 h 6857985"/>
                <a:gd name="connsiteX6402" fmla="*/ 2746796 w 6868353"/>
                <a:gd name="connsiteY6402" fmla="*/ 482093 h 6857985"/>
                <a:gd name="connsiteX6403" fmla="*/ 2758787 w 6868353"/>
                <a:gd name="connsiteY6403" fmla="*/ 493914 h 6857985"/>
                <a:gd name="connsiteX6404" fmla="*/ 2835094 w 6868353"/>
                <a:gd name="connsiteY6404" fmla="*/ 479247 h 6857985"/>
                <a:gd name="connsiteX6405" fmla="*/ 1826171 w 6868353"/>
                <a:gd name="connsiteY6405" fmla="*/ 477718 h 6857985"/>
                <a:gd name="connsiteX6406" fmla="*/ 1679631 w 6868353"/>
                <a:gd name="connsiteY6406" fmla="*/ 572741 h 6857985"/>
                <a:gd name="connsiteX6407" fmla="*/ 1694793 w 6868353"/>
                <a:gd name="connsiteY6407" fmla="*/ 568975 h 6857985"/>
                <a:gd name="connsiteX6408" fmla="*/ 1690942 w 6868353"/>
                <a:gd name="connsiteY6408" fmla="*/ 575586 h 6857985"/>
                <a:gd name="connsiteX6409" fmla="*/ 1649674 w 6868353"/>
                <a:gd name="connsiteY6409" fmla="*/ 593283 h 6857985"/>
                <a:gd name="connsiteX6410" fmla="*/ 1677974 w 6868353"/>
                <a:gd name="connsiteY6410" fmla="*/ 568720 h 6857985"/>
                <a:gd name="connsiteX6411" fmla="*/ 1718676 w 6868353"/>
                <a:gd name="connsiteY6411" fmla="*/ 542770 h 6857985"/>
                <a:gd name="connsiteX6412" fmla="*/ 1826171 w 6868353"/>
                <a:gd name="connsiteY6412" fmla="*/ 477718 h 6857985"/>
                <a:gd name="connsiteX6413" fmla="*/ 3540459 w 6868353"/>
                <a:gd name="connsiteY6413" fmla="*/ 471517 h 6857985"/>
                <a:gd name="connsiteX6414" fmla="*/ 3520441 w 6868353"/>
                <a:gd name="connsiteY6414" fmla="*/ 477661 h 6857985"/>
                <a:gd name="connsiteX6415" fmla="*/ 3574833 w 6868353"/>
                <a:gd name="connsiteY6415" fmla="*/ 482630 h 6857985"/>
                <a:gd name="connsiteX6416" fmla="*/ 3572623 w 6868353"/>
                <a:gd name="connsiteY6416" fmla="*/ 497240 h 6857985"/>
                <a:gd name="connsiteX6417" fmla="*/ 3529063 w 6868353"/>
                <a:gd name="connsiteY6417" fmla="*/ 492101 h 6857985"/>
                <a:gd name="connsiteX6418" fmla="*/ 3513899 w 6868353"/>
                <a:gd name="connsiteY6418" fmla="*/ 495230 h 6857985"/>
                <a:gd name="connsiteX6419" fmla="*/ 3548091 w 6868353"/>
                <a:gd name="connsiteY6419" fmla="*/ 506357 h 6857985"/>
                <a:gd name="connsiteX6420" fmla="*/ 3617021 w 6868353"/>
                <a:gd name="connsiteY6420" fmla="*/ 508254 h 6857985"/>
                <a:gd name="connsiteX6421" fmla="*/ 3603191 w 6868353"/>
                <a:gd name="connsiteY6421" fmla="*/ 490997 h 6857985"/>
                <a:gd name="connsiteX6422" fmla="*/ 3642519 w 6868353"/>
                <a:gd name="connsiteY6422" fmla="*/ 504021 h 6857985"/>
                <a:gd name="connsiteX6423" fmla="*/ 3686023 w 6868353"/>
                <a:gd name="connsiteY6423" fmla="*/ 511539 h 6857985"/>
                <a:gd name="connsiteX6424" fmla="*/ 3652499 w 6868353"/>
                <a:gd name="connsiteY6424" fmla="*/ 499010 h 6857985"/>
                <a:gd name="connsiteX6425" fmla="*/ 3615945 w 6868353"/>
                <a:gd name="connsiteY6425" fmla="*/ 489425 h 6857985"/>
                <a:gd name="connsiteX6426" fmla="*/ 3540459 w 6868353"/>
                <a:gd name="connsiteY6426" fmla="*/ 471517 h 6857985"/>
                <a:gd name="connsiteX6427" fmla="*/ 2465405 w 6868353"/>
                <a:gd name="connsiteY6427" fmla="*/ 468437 h 6857985"/>
                <a:gd name="connsiteX6428" fmla="*/ 2471142 w 6868353"/>
                <a:gd name="connsiteY6428" fmla="*/ 481540 h 6857985"/>
                <a:gd name="connsiteX6429" fmla="*/ 2416114 w 6868353"/>
                <a:gd name="connsiteY6429" fmla="*/ 477562 h 6857985"/>
                <a:gd name="connsiteX6430" fmla="*/ 2451039 w 6868353"/>
                <a:gd name="connsiteY6430" fmla="*/ 470484 h 6857985"/>
                <a:gd name="connsiteX6431" fmla="*/ 2465405 w 6868353"/>
                <a:gd name="connsiteY6431" fmla="*/ 468437 h 6857985"/>
                <a:gd name="connsiteX6432" fmla="*/ 2769107 w 6868353"/>
                <a:gd name="connsiteY6432" fmla="*/ 466944 h 6857985"/>
                <a:gd name="connsiteX6433" fmla="*/ 2811366 w 6868353"/>
                <a:gd name="connsiteY6433" fmla="*/ 479629 h 6857985"/>
                <a:gd name="connsiteX6434" fmla="*/ 2748098 w 6868353"/>
                <a:gd name="connsiteY6434" fmla="*/ 481073 h 6857985"/>
                <a:gd name="connsiteX6435" fmla="*/ 2722445 w 6868353"/>
                <a:gd name="connsiteY6435" fmla="*/ 480620 h 6857985"/>
                <a:gd name="connsiteX6436" fmla="*/ 2709194 w 6868353"/>
                <a:gd name="connsiteY6436" fmla="*/ 482687 h 6857985"/>
                <a:gd name="connsiteX6437" fmla="*/ 2695094 w 6868353"/>
                <a:gd name="connsiteY6437" fmla="*/ 487868 h 6857985"/>
                <a:gd name="connsiteX6438" fmla="*/ 2723465 w 6868353"/>
                <a:gd name="connsiteY6438" fmla="*/ 475934 h 6857985"/>
                <a:gd name="connsiteX6439" fmla="*/ 2769107 w 6868353"/>
                <a:gd name="connsiteY6439" fmla="*/ 466944 h 6857985"/>
                <a:gd name="connsiteX6440" fmla="*/ 5071595 w 6868353"/>
                <a:gd name="connsiteY6440" fmla="*/ 466831 h 6857985"/>
                <a:gd name="connsiteX6441" fmla="*/ 5108955 w 6868353"/>
                <a:gd name="connsiteY6441" fmla="*/ 487557 h 6857985"/>
                <a:gd name="connsiteX6442" fmla="*/ 5152277 w 6868353"/>
                <a:gd name="connsiteY6442" fmla="*/ 508071 h 6857985"/>
                <a:gd name="connsiteX6443" fmla="*/ 5155505 w 6868353"/>
                <a:gd name="connsiteY6443" fmla="*/ 519368 h 6857985"/>
                <a:gd name="connsiteX6444" fmla="*/ 5278559 w 6868353"/>
                <a:gd name="connsiteY6444" fmla="*/ 585298 h 6857985"/>
                <a:gd name="connsiteX6445" fmla="*/ 5301267 w 6868353"/>
                <a:gd name="connsiteY6445" fmla="*/ 598294 h 6857985"/>
                <a:gd name="connsiteX6446" fmla="*/ 5323083 w 6868353"/>
                <a:gd name="connsiteY6446" fmla="*/ 611050 h 6857985"/>
                <a:gd name="connsiteX6447" fmla="*/ 5371275 w 6868353"/>
                <a:gd name="connsiteY6447" fmla="*/ 634352 h 6857985"/>
                <a:gd name="connsiteX6448" fmla="*/ 5418503 w 6868353"/>
                <a:gd name="connsiteY6448" fmla="*/ 671019 h 6857985"/>
                <a:gd name="connsiteX6449" fmla="*/ 5444835 w 6868353"/>
                <a:gd name="connsiteY6449" fmla="*/ 689070 h 6857985"/>
                <a:gd name="connsiteX6450" fmla="*/ 5471209 w 6868353"/>
                <a:gd name="connsiteY6450" fmla="*/ 707389 h 6857985"/>
                <a:gd name="connsiteX6451" fmla="*/ 5565339 w 6868353"/>
                <a:gd name="connsiteY6451" fmla="*/ 767911 h 6857985"/>
                <a:gd name="connsiteX6452" fmla="*/ 5595027 w 6868353"/>
                <a:gd name="connsiteY6452" fmla="*/ 795687 h 6857985"/>
                <a:gd name="connsiteX6453" fmla="*/ 5628907 w 6868353"/>
                <a:gd name="connsiteY6453" fmla="*/ 827498 h 6857985"/>
                <a:gd name="connsiteX6454" fmla="*/ 5568751 w 6868353"/>
                <a:gd name="connsiteY6454" fmla="*/ 779746 h 6857985"/>
                <a:gd name="connsiteX6455" fmla="*/ 5500827 w 6868353"/>
                <a:gd name="connsiteY6455" fmla="*/ 733707 h 6857985"/>
                <a:gd name="connsiteX6456" fmla="*/ 5435377 w 6868353"/>
                <a:gd name="connsiteY6456" fmla="*/ 688390 h 6857985"/>
                <a:gd name="connsiteX6457" fmla="*/ 5379697 w 6868353"/>
                <a:gd name="connsiteY6457" fmla="*/ 646131 h 6857985"/>
                <a:gd name="connsiteX6458" fmla="*/ 5326395 w 6868353"/>
                <a:gd name="connsiteY6458" fmla="*/ 619077 h 6857985"/>
                <a:gd name="connsiteX6459" fmla="*/ 5308317 w 6868353"/>
                <a:gd name="connsiteY6459" fmla="*/ 608261 h 6857985"/>
                <a:gd name="connsiteX6460" fmla="*/ 5288809 w 6868353"/>
                <a:gd name="connsiteY6460" fmla="*/ 596779 h 6857985"/>
                <a:gd name="connsiteX6461" fmla="*/ 5247017 w 6868353"/>
                <a:gd name="connsiteY6461" fmla="*/ 572712 h 6857985"/>
                <a:gd name="connsiteX6462" fmla="*/ 5164383 w 6868353"/>
                <a:gd name="connsiteY6462" fmla="*/ 524889 h 6857985"/>
                <a:gd name="connsiteX6463" fmla="*/ 5128903 w 6868353"/>
                <a:gd name="connsiteY6463" fmla="*/ 506372 h 6857985"/>
                <a:gd name="connsiteX6464" fmla="*/ 5101595 w 6868353"/>
                <a:gd name="connsiteY6464" fmla="*/ 493772 h 6857985"/>
                <a:gd name="connsiteX6465" fmla="*/ 5071595 w 6868353"/>
                <a:gd name="connsiteY6465" fmla="*/ 466831 h 6857985"/>
                <a:gd name="connsiteX6466" fmla="*/ 4739879 w 6868353"/>
                <a:gd name="connsiteY6466" fmla="*/ 465911 h 6857985"/>
                <a:gd name="connsiteX6467" fmla="*/ 4779209 w 6868353"/>
                <a:gd name="connsiteY6467" fmla="*/ 470583 h 6857985"/>
                <a:gd name="connsiteX6468" fmla="*/ 4805003 w 6868353"/>
                <a:gd name="connsiteY6468" fmla="*/ 489242 h 6857985"/>
                <a:gd name="connsiteX6469" fmla="*/ 4803119 w 6868353"/>
                <a:gd name="connsiteY6469" fmla="*/ 501035 h 6857985"/>
                <a:gd name="connsiteX6470" fmla="*/ 4739879 w 6868353"/>
                <a:gd name="connsiteY6470" fmla="*/ 465911 h 6857985"/>
                <a:gd name="connsiteX6471" fmla="*/ 3779119 w 6868353"/>
                <a:gd name="connsiteY6471" fmla="*/ 465387 h 6857985"/>
                <a:gd name="connsiteX6472" fmla="*/ 3805013 w 6868353"/>
                <a:gd name="connsiteY6472" fmla="*/ 466973 h 6857985"/>
                <a:gd name="connsiteX6473" fmla="*/ 3831261 w 6868353"/>
                <a:gd name="connsiteY6473" fmla="*/ 474193 h 6857985"/>
                <a:gd name="connsiteX6474" fmla="*/ 3843987 w 6868353"/>
                <a:gd name="connsiteY6474" fmla="*/ 474844 h 6857985"/>
                <a:gd name="connsiteX6475" fmla="*/ 3839925 w 6868353"/>
                <a:gd name="connsiteY6475" fmla="*/ 483282 h 6857985"/>
                <a:gd name="connsiteX6476" fmla="*/ 3873747 w 6868353"/>
                <a:gd name="connsiteY6476" fmla="*/ 503710 h 6857985"/>
                <a:gd name="connsiteX6477" fmla="*/ 3901905 w 6868353"/>
                <a:gd name="connsiteY6477" fmla="*/ 471092 h 6857985"/>
                <a:gd name="connsiteX6478" fmla="*/ 3946443 w 6868353"/>
                <a:gd name="connsiteY6478" fmla="*/ 492583 h 6857985"/>
                <a:gd name="connsiteX6479" fmla="*/ 3940199 w 6868353"/>
                <a:gd name="connsiteY6479" fmla="*/ 483239 h 6857985"/>
                <a:gd name="connsiteX6480" fmla="*/ 3978367 w 6868353"/>
                <a:gd name="connsiteY6480" fmla="*/ 495598 h 6857985"/>
                <a:gd name="connsiteX6481" fmla="*/ 3995739 w 6868353"/>
                <a:gd name="connsiteY6481" fmla="*/ 518519 h 6857985"/>
                <a:gd name="connsiteX6482" fmla="*/ 3996913 w 6868353"/>
                <a:gd name="connsiteY6482" fmla="*/ 536314 h 6857985"/>
                <a:gd name="connsiteX6483" fmla="*/ 3968727 w 6868353"/>
                <a:gd name="connsiteY6483" fmla="*/ 530609 h 6857985"/>
                <a:gd name="connsiteX6484" fmla="*/ 3938883 w 6868353"/>
                <a:gd name="connsiteY6484" fmla="*/ 526956 h 6857985"/>
                <a:gd name="connsiteX6485" fmla="*/ 3975495 w 6868353"/>
                <a:gd name="connsiteY6485" fmla="*/ 527523 h 6857985"/>
                <a:gd name="connsiteX6486" fmla="*/ 3937255 w 6868353"/>
                <a:gd name="connsiteY6486" fmla="*/ 509260 h 6857985"/>
                <a:gd name="connsiteX6487" fmla="*/ 3937879 w 6868353"/>
                <a:gd name="connsiteY6487" fmla="*/ 515178 h 6857985"/>
                <a:gd name="connsiteX6488" fmla="*/ 3916035 w 6868353"/>
                <a:gd name="connsiteY6488" fmla="*/ 507391 h 6857985"/>
                <a:gd name="connsiteX6489" fmla="*/ 3837107 w 6868353"/>
                <a:gd name="connsiteY6489" fmla="*/ 503484 h 6857985"/>
                <a:gd name="connsiteX6490" fmla="*/ 3841949 w 6868353"/>
                <a:gd name="connsiteY6490" fmla="*/ 500964 h 6857985"/>
                <a:gd name="connsiteX6491" fmla="*/ 3785787 w 6868353"/>
                <a:gd name="connsiteY6491" fmla="*/ 474377 h 6857985"/>
                <a:gd name="connsiteX6492" fmla="*/ 3779119 w 6868353"/>
                <a:gd name="connsiteY6492" fmla="*/ 465387 h 6857985"/>
                <a:gd name="connsiteX6493" fmla="*/ 3365845 w 6868353"/>
                <a:gd name="connsiteY6493" fmla="*/ 463448 h 6857985"/>
                <a:gd name="connsiteX6494" fmla="*/ 3382791 w 6868353"/>
                <a:gd name="connsiteY6494" fmla="*/ 485661 h 6857985"/>
                <a:gd name="connsiteX6495" fmla="*/ 3342287 w 6868353"/>
                <a:gd name="connsiteY6495" fmla="*/ 473485 h 6857985"/>
                <a:gd name="connsiteX6496" fmla="*/ 3343547 w 6868353"/>
                <a:gd name="connsiteY6496" fmla="*/ 466704 h 6857985"/>
                <a:gd name="connsiteX6497" fmla="*/ 3365845 w 6868353"/>
                <a:gd name="connsiteY6497" fmla="*/ 463448 h 6857985"/>
                <a:gd name="connsiteX6498" fmla="*/ 4039555 w 6868353"/>
                <a:gd name="connsiteY6498" fmla="*/ 462796 h 6857985"/>
                <a:gd name="connsiteX6499" fmla="*/ 4126861 w 6868353"/>
                <a:gd name="connsiteY6499" fmla="*/ 510307 h 6857985"/>
                <a:gd name="connsiteX6500" fmla="*/ 4110665 w 6868353"/>
                <a:gd name="connsiteY6500" fmla="*/ 505069 h 6857985"/>
                <a:gd name="connsiteX6501" fmla="*/ 4105541 w 6868353"/>
                <a:gd name="connsiteY6501" fmla="*/ 507278 h 6857985"/>
                <a:gd name="connsiteX6502" fmla="*/ 4039555 w 6868353"/>
                <a:gd name="connsiteY6502" fmla="*/ 462796 h 6857985"/>
                <a:gd name="connsiteX6503" fmla="*/ 2943194 w 6868353"/>
                <a:gd name="connsiteY6503" fmla="*/ 459951 h 6857985"/>
                <a:gd name="connsiteX6504" fmla="*/ 2969247 w 6868353"/>
                <a:gd name="connsiteY6504" fmla="*/ 466039 h 6857985"/>
                <a:gd name="connsiteX6505" fmla="*/ 2998467 w 6868353"/>
                <a:gd name="connsiteY6505" fmla="*/ 463802 h 6857985"/>
                <a:gd name="connsiteX6506" fmla="*/ 3015285 w 6868353"/>
                <a:gd name="connsiteY6506" fmla="*/ 464453 h 6857985"/>
                <a:gd name="connsiteX6507" fmla="*/ 3026880 w 6868353"/>
                <a:gd name="connsiteY6507" fmla="*/ 462967 h 6857985"/>
                <a:gd name="connsiteX6508" fmla="*/ 3041703 w 6868353"/>
                <a:gd name="connsiteY6508" fmla="*/ 460022 h 6857985"/>
                <a:gd name="connsiteX6509" fmla="*/ 3025932 w 6868353"/>
                <a:gd name="connsiteY6509" fmla="*/ 464934 h 6857985"/>
                <a:gd name="connsiteX6510" fmla="*/ 2996711 w 6868353"/>
                <a:gd name="connsiteY6510" fmla="*/ 468842 h 6857985"/>
                <a:gd name="connsiteX6511" fmla="*/ 2965491 w 6868353"/>
                <a:gd name="connsiteY6511" fmla="*/ 470416 h 6857985"/>
                <a:gd name="connsiteX6512" fmla="*/ 2941583 w 6868353"/>
                <a:gd name="connsiteY6512" fmla="*/ 469097 h 6857985"/>
                <a:gd name="connsiteX6513" fmla="*/ 2964911 w 6868353"/>
                <a:gd name="connsiteY6513" fmla="*/ 470445 h 6857985"/>
                <a:gd name="connsiteX6514" fmla="*/ 2965491 w 6868353"/>
                <a:gd name="connsiteY6514" fmla="*/ 470416 h 6857985"/>
                <a:gd name="connsiteX6515" fmla="*/ 2985669 w 6868353"/>
                <a:gd name="connsiteY6515" fmla="*/ 471529 h 6857985"/>
                <a:gd name="connsiteX6516" fmla="*/ 2987226 w 6868353"/>
                <a:gd name="connsiteY6516" fmla="*/ 494905 h 6857985"/>
                <a:gd name="connsiteX6517" fmla="*/ 3007825 w 6868353"/>
                <a:gd name="connsiteY6517" fmla="*/ 475538 h 6857985"/>
                <a:gd name="connsiteX6518" fmla="*/ 2984494 w 6868353"/>
                <a:gd name="connsiteY6518" fmla="*/ 474646 h 6857985"/>
                <a:gd name="connsiteX6519" fmla="*/ 2982724 w 6868353"/>
                <a:gd name="connsiteY6519" fmla="*/ 483990 h 6857985"/>
                <a:gd name="connsiteX6520" fmla="*/ 2921183 w 6868353"/>
                <a:gd name="connsiteY6520" fmla="*/ 488478 h 6857985"/>
                <a:gd name="connsiteX6521" fmla="*/ 2912307 w 6868353"/>
                <a:gd name="connsiteY6521" fmla="*/ 481498 h 6857985"/>
                <a:gd name="connsiteX6522" fmla="*/ 2895205 w 6868353"/>
                <a:gd name="connsiteY6522" fmla="*/ 482305 h 6857985"/>
                <a:gd name="connsiteX6523" fmla="*/ 2952923 w 6868353"/>
                <a:gd name="connsiteY6523" fmla="*/ 481541 h 6857985"/>
                <a:gd name="connsiteX6524" fmla="*/ 2914076 w 6868353"/>
                <a:gd name="connsiteY6524" fmla="*/ 472183 h 6857985"/>
                <a:gd name="connsiteX6525" fmla="*/ 2894412 w 6868353"/>
                <a:gd name="connsiteY6525" fmla="*/ 467539 h 6857985"/>
                <a:gd name="connsiteX6526" fmla="*/ 2935128 w 6868353"/>
                <a:gd name="connsiteY6526" fmla="*/ 467553 h 6857985"/>
                <a:gd name="connsiteX6527" fmla="*/ 2909008 w 6868353"/>
                <a:gd name="connsiteY6527" fmla="*/ 461338 h 6857985"/>
                <a:gd name="connsiteX6528" fmla="*/ 2943194 w 6868353"/>
                <a:gd name="connsiteY6528" fmla="*/ 459951 h 6857985"/>
                <a:gd name="connsiteX6529" fmla="*/ 3326077 w 6868353"/>
                <a:gd name="connsiteY6529" fmla="*/ 458139 h 6857985"/>
                <a:gd name="connsiteX6530" fmla="*/ 3320414 w 6868353"/>
                <a:gd name="connsiteY6530" fmla="*/ 476345 h 6857985"/>
                <a:gd name="connsiteX6531" fmla="*/ 3282516 w 6868353"/>
                <a:gd name="connsiteY6531" fmla="*/ 477747 h 6857985"/>
                <a:gd name="connsiteX6532" fmla="*/ 3326077 w 6868353"/>
                <a:gd name="connsiteY6532" fmla="*/ 458139 h 6857985"/>
                <a:gd name="connsiteX6533" fmla="*/ 4792559 w 6868353"/>
                <a:gd name="connsiteY6533" fmla="*/ 456836 h 6857985"/>
                <a:gd name="connsiteX6534" fmla="*/ 4830769 w 6868353"/>
                <a:gd name="connsiteY6534" fmla="*/ 492016 h 6857985"/>
                <a:gd name="connsiteX6535" fmla="*/ 4853519 w 6868353"/>
                <a:gd name="connsiteY6535" fmla="*/ 505763 h 6857985"/>
                <a:gd name="connsiteX6536" fmla="*/ 4842661 w 6868353"/>
                <a:gd name="connsiteY6536" fmla="*/ 535946 h 6857985"/>
                <a:gd name="connsiteX6537" fmla="*/ 4801179 w 6868353"/>
                <a:gd name="connsiteY6537" fmla="*/ 512813 h 6857985"/>
                <a:gd name="connsiteX6538" fmla="*/ 4867027 w 6868353"/>
                <a:gd name="connsiteY6538" fmla="*/ 527013 h 6857985"/>
                <a:gd name="connsiteX6539" fmla="*/ 4815551 w 6868353"/>
                <a:gd name="connsiteY6539" fmla="*/ 487274 h 6857985"/>
                <a:gd name="connsiteX6540" fmla="*/ 4799737 w 6868353"/>
                <a:gd name="connsiteY6540" fmla="*/ 469238 h 6857985"/>
                <a:gd name="connsiteX6541" fmla="*/ 4792559 w 6868353"/>
                <a:gd name="connsiteY6541" fmla="*/ 456836 h 6857985"/>
                <a:gd name="connsiteX6542" fmla="*/ 4115255 w 6868353"/>
                <a:gd name="connsiteY6542" fmla="*/ 455948 h 6857985"/>
                <a:gd name="connsiteX6543" fmla="*/ 4146597 w 6868353"/>
                <a:gd name="connsiteY6543" fmla="*/ 460517 h 6857985"/>
                <a:gd name="connsiteX6544" fmla="*/ 4163075 w 6868353"/>
                <a:gd name="connsiteY6544" fmla="*/ 478412 h 6857985"/>
                <a:gd name="connsiteX6545" fmla="*/ 4129297 w 6868353"/>
                <a:gd name="connsiteY6545" fmla="*/ 467412 h 6857985"/>
                <a:gd name="connsiteX6546" fmla="*/ 4098067 w 6868353"/>
                <a:gd name="connsiteY6546" fmla="*/ 456284 h 6857985"/>
                <a:gd name="connsiteX6547" fmla="*/ 4115255 w 6868353"/>
                <a:gd name="connsiteY6547" fmla="*/ 455948 h 6857985"/>
                <a:gd name="connsiteX6548" fmla="*/ 4286695 w 6868353"/>
                <a:gd name="connsiteY6548" fmla="*/ 445737 h 6857985"/>
                <a:gd name="connsiteX6549" fmla="*/ 4308271 w 6868353"/>
                <a:gd name="connsiteY6549" fmla="*/ 462018 h 6857985"/>
                <a:gd name="connsiteX6550" fmla="*/ 4324723 w 6868353"/>
                <a:gd name="connsiteY6550" fmla="*/ 456992 h 6857985"/>
                <a:gd name="connsiteX6551" fmla="*/ 4367207 w 6868353"/>
                <a:gd name="connsiteY6551" fmla="*/ 485250 h 6857985"/>
                <a:gd name="connsiteX6552" fmla="*/ 4302975 w 6868353"/>
                <a:gd name="connsiteY6552" fmla="*/ 463773 h 6857985"/>
                <a:gd name="connsiteX6553" fmla="*/ 4286695 w 6868353"/>
                <a:gd name="connsiteY6553" fmla="*/ 445737 h 6857985"/>
                <a:gd name="connsiteX6554" fmla="*/ 2703362 w 6868353"/>
                <a:gd name="connsiteY6554" fmla="*/ 445666 h 6857985"/>
                <a:gd name="connsiteX6555" fmla="*/ 2755927 w 6868353"/>
                <a:gd name="connsiteY6555" fmla="*/ 464509 h 6857985"/>
                <a:gd name="connsiteX6556" fmla="*/ 2738528 w 6868353"/>
                <a:gd name="connsiteY6556" fmla="*/ 466222 h 6857985"/>
                <a:gd name="connsiteX6557" fmla="*/ 2717278 w 6868353"/>
                <a:gd name="connsiteY6557" fmla="*/ 472055 h 6857985"/>
                <a:gd name="connsiteX6558" fmla="*/ 2711800 w 6868353"/>
                <a:gd name="connsiteY6558" fmla="*/ 461494 h 6857985"/>
                <a:gd name="connsiteX6559" fmla="*/ 2645898 w 6868353"/>
                <a:gd name="connsiteY6559" fmla="*/ 509940 h 6857985"/>
                <a:gd name="connsiteX6560" fmla="*/ 2720662 w 6868353"/>
                <a:gd name="connsiteY6560" fmla="*/ 501346 h 6857985"/>
                <a:gd name="connsiteX6561" fmla="*/ 2659107 w 6868353"/>
                <a:gd name="connsiteY6561" fmla="*/ 511752 h 6857985"/>
                <a:gd name="connsiteX6562" fmla="*/ 2636668 w 6868353"/>
                <a:gd name="connsiteY6562" fmla="*/ 537447 h 6857985"/>
                <a:gd name="connsiteX6563" fmla="*/ 2709874 w 6868353"/>
                <a:gd name="connsiteY6563" fmla="*/ 538141 h 6857985"/>
                <a:gd name="connsiteX6564" fmla="*/ 2679153 w 6868353"/>
                <a:gd name="connsiteY6564" fmla="*/ 548107 h 6857985"/>
                <a:gd name="connsiteX6565" fmla="*/ 2712649 w 6868353"/>
                <a:gd name="connsiteY6565" fmla="*/ 543350 h 6857985"/>
                <a:gd name="connsiteX6566" fmla="*/ 2693976 w 6868353"/>
                <a:gd name="connsiteY6566" fmla="*/ 531076 h 6857985"/>
                <a:gd name="connsiteX6567" fmla="*/ 2726141 w 6868353"/>
                <a:gd name="connsiteY6567" fmla="*/ 525753 h 6857985"/>
                <a:gd name="connsiteX6568" fmla="*/ 2725121 w 6868353"/>
                <a:gd name="connsiteY6568" fmla="*/ 521294 h 6857985"/>
                <a:gd name="connsiteX6569" fmla="*/ 2766913 w 6868353"/>
                <a:gd name="connsiteY6569" fmla="*/ 509841 h 6857985"/>
                <a:gd name="connsiteX6570" fmla="*/ 2810036 w 6868353"/>
                <a:gd name="connsiteY6570" fmla="*/ 513182 h 6857985"/>
                <a:gd name="connsiteX6571" fmla="*/ 2734338 w 6868353"/>
                <a:gd name="connsiteY6571" fmla="*/ 527806 h 6857985"/>
                <a:gd name="connsiteX6572" fmla="*/ 2781368 w 6868353"/>
                <a:gd name="connsiteY6572" fmla="*/ 527013 h 6857985"/>
                <a:gd name="connsiteX6573" fmla="*/ 2734904 w 6868353"/>
                <a:gd name="connsiteY6573" fmla="*/ 551802 h 6857985"/>
                <a:gd name="connsiteX6574" fmla="*/ 2708897 w 6868353"/>
                <a:gd name="connsiteY6574" fmla="*/ 547626 h 6857985"/>
                <a:gd name="connsiteX6575" fmla="*/ 2687463 w 6868353"/>
                <a:gd name="connsiteY6575" fmla="*/ 563737 h 6857985"/>
                <a:gd name="connsiteX6576" fmla="*/ 2627791 w 6868353"/>
                <a:gd name="connsiteY6576" fmla="*/ 564841 h 6857985"/>
                <a:gd name="connsiteX6577" fmla="*/ 2594097 w 6868353"/>
                <a:gd name="connsiteY6577" fmla="*/ 577625 h 6857985"/>
                <a:gd name="connsiteX6578" fmla="*/ 2563447 w 6868353"/>
                <a:gd name="connsiteY6578" fmla="*/ 580357 h 6857985"/>
                <a:gd name="connsiteX6579" fmla="*/ 2586240 w 6868353"/>
                <a:gd name="connsiteY6579" fmla="*/ 574100 h 6857985"/>
                <a:gd name="connsiteX6580" fmla="*/ 2595371 w 6868353"/>
                <a:gd name="connsiteY6580" fmla="*/ 570122 h 6857985"/>
                <a:gd name="connsiteX6581" fmla="*/ 2584442 w 6868353"/>
                <a:gd name="connsiteY6581" fmla="*/ 563737 h 6857985"/>
                <a:gd name="connsiteX6582" fmla="*/ 2638834 w 6868353"/>
                <a:gd name="connsiteY6582" fmla="*/ 552057 h 6857985"/>
                <a:gd name="connsiteX6583" fmla="*/ 2656459 w 6868353"/>
                <a:gd name="connsiteY6583" fmla="*/ 540179 h 6857985"/>
                <a:gd name="connsiteX6584" fmla="*/ 2606499 w 6868353"/>
                <a:gd name="connsiteY6584" fmla="*/ 538127 h 6857985"/>
                <a:gd name="connsiteX6585" fmla="*/ 2622624 w 6868353"/>
                <a:gd name="connsiteY6585" fmla="*/ 545092 h 6857985"/>
                <a:gd name="connsiteX6586" fmla="*/ 2582148 w 6868353"/>
                <a:gd name="connsiteY6586" fmla="*/ 555554 h 6857985"/>
                <a:gd name="connsiteX6587" fmla="*/ 2551243 w 6868353"/>
                <a:gd name="connsiteY6587" fmla="*/ 560580 h 6857985"/>
                <a:gd name="connsiteX6588" fmla="*/ 2527856 w 6868353"/>
                <a:gd name="connsiteY6588" fmla="*/ 562760 h 6857985"/>
                <a:gd name="connsiteX6589" fmla="*/ 2548794 w 6868353"/>
                <a:gd name="connsiteY6589" fmla="*/ 545502 h 6857985"/>
                <a:gd name="connsiteX6590" fmla="*/ 2491062 w 6868353"/>
                <a:gd name="connsiteY6590" fmla="*/ 564331 h 6857985"/>
                <a:gd name="connsiteX6591" fmla="*/ 2544165 w 6868353"/>
                <a:gd name="connsiteY6591" fmla="*/ 569032 h 6857985"/>
                <a:gd name="connsiteX6592" fmla="*/ 2513812 w 6868353"/>
                <a:gd name="connsiteY6592" fmla="*/ 580555 h 6857985"/>
                <a:gd name="connsiteX6593" fmla="*/ 2474200 w 6868353"/>
                <a:gd name="connsiteY6593" fmla="*/ 567630 h 6857985"/>
                <a:gd name="connsiteX6594" fmla="*/ 2379574 w 6868353"/>
                <a:gd name="connsiteY6594" fmla="*/ 599469 h 6857985"/>
                <a:gd name="connsiteX6595" fmla="*/ 2397271 w 6868353"/>
                <a:gd name="connsiteY6595" fmla="*/ 577936 h 6857985"/>
                <a:gd name="connsiteX6596" fmla="*/ 2425854 w 6868353"/>
                <a:gd name="connsiteY6596" fmla="*/ 564246 h 6857985"/>
                <a:gd name="connsiteX6597" fmla="*/ 2440804 w 6868353"/>
                <a:gd name="connsiteY6597" fmla="*/ 555469 h 6857985"/>
                <a:gd name="connsiteX6598" fmla="*/ 2528790 w 6868353"/>
                <a:gd name="connsiteY6598" fmla="*/ 543719 h 6857985"/>
                <a:gd name="connsiteX6599" fmla="*/ 2485568 w 6868353"/>
                <a:gd name="connsiteY6599" fmla="*/ 535238 h 6857985"/>
                <a:gd name="connsiteX6600" fmla="*/ 2560870 w 6868353"/>
                <a:gd name="connsiteY6600" fmla="*/ 513238 h 6857985"/>
                <a:gd name="connsiteX6601" fmla="*/ 2510882 w 6868353"/>
                <a:gd name="connsiteY6601" fmla="*/ 503838 h 6857985"/>
                <a:gd name="connsiteX6602" fmla="*/ 2517535 w 6868353"/>
                <a:gd name="connsiteY6602" fmla="*/ 504404 h 6857985"/>
                <a:gd name="connsiteX6603" fmla="*/ 2548157 w 6868353"/>
                <a:gd name="connsiteY6603" fmla="*/ 494154 h 6857985"/>
                <a:gd name="connsiteX6604" fmla="*/ 2590883 w 6868353"/>
                <a:gd name="connsiteY6604" fmla="*/ 478836 h 6857985"/>
                <a:gd name="connsiteX6605" fmla="*/ 2564126 w 6868353"/>
                <a:gd name="connsiteY6605" fmla="*/ 493149 h 6857985"/>
                <a:gd name="connsiteX6606" fmla="*/ 2561578 w 6868353"/>
                <a:gd name="connsiteY6606" fmla="*/ 503810 h 6857985"/>
                <a:gd name="connsiteX6607" fmla="*/ 2630439 w 6868353"/>
                <a:gd name="connsiteY6607" fmla="*/ 493517 h 6857985"/>
                <a:gd name="connsiteX6608" fmla="*/ 2614894 w 6868353"/>
                <a:gd name="connsiteY6608" fmla="*/ 477152 h 6857985"/>
                <a:gd name="connsiteX6609" fmla="*/ 2645742 w 6868353"/>
                <a:gd name="connsiteY6609" fmla="*/ 476331 h 6857985"/>
                <a:gd name="connsiteX6610" fmla="*/ 2636979 w 6868353"/>
                <a:gd name="connsiteY6610" fmla="*/ 460800 h 6857985"/>
                <a:gd name="connsiteX6611" fmla="*/ 2694514 w 6868353"/>
                <a:gd name="connsiteY6611" fmla="*/ 463617 h 6857985"/>
                <a:gd name="connsiteX6612" fmla="*/ 2671636 w 6868353"/>
                <a:gd name="connsiteY6612" fmla="*/ 455718 h 6857985"/>
                <a:gd name="connsiteX6613" fmla="*/ 2699638 w 6868353"/>
                <a:gd name="connsiteY6613" fmla="*/ 451626 h 6857985"/>
                <a:gd name="connsiteX6614" fmla="*/ 2703362 w 6868353"/>
                <a:gd name="connsiteY6614" fmla="*/ 445666 h 6857985"/>
                <a:gd name="connsiteX6615" fmla="*/ 2365302 w 6868353"/>
                <a:gd name="connsiteY6615" fmla="*/ 445124 h 6857985"/>
                <a:gd name="connsiteX6616" fmla="*/ 2343983 w 6868353"/>
                <a:gd name="connsiteY6616" fmla="*/ 449927 h 6857985"/>
                <a:gd name="connsiteX6617" fmla="*/ 2298439 w 6868353"/>
                <a:gd name="connsiteY6617" fmla="*/ 463362 h 6857985"/>
                <a:gd name="connsiteX6618" fmla="*/ 2319406 w 6868353"/>
                <a:gd name="connsiteY6618" fmla="*/ 463787 h 6857985"/>
                <a:gd name="connsiteX6619" fmla="*/ 2252839 w 6868353"/>
                <a:gd name="connsiteY6619" fmla="*/ 476967 h 6857985"/>
                <a:gd name="connsiteX6620" fmla="*/ 2259791 w 6868353"/>
                <a:gd name="connsiteY6620" fmla="*/ 486608 h 6857985"/>
                <a:gd name="connsiteX6621" fmla="*/ 2326315 w 6868353"/>
                <a:gd name="connsiteY6621" fmla="*/ 463928 h 6857985"/>
                <a:gd name="connsiteX6622" fmla="*/ 2343615 w 6868353"/>
                <a:gd name="connsiteY6622" fmla="*/ 469152 h 6857985"/>
                <a:gd name="connsiteX6623" fmla="*/ 2305320 w 6868353"/>
                <a:gd name="connsiteY6623" fmla="*/ 482630 h 6857985"/>
                <a:gd name="connsiteX6624" fmla="*/ 2378102 w 6868353"/>
                <a:gd name="connsiteY6624" fmla="*/ 470327 h 6857985"/>
                <a:gd name="connsiteX6625" fmla="*/ 2354218 w 6868353"/>
                <a:gd name="connsiteY6625" fmla="*/ 455024 h 6857985"/>
                <a:gd name="connsiteX6626" fmla="*/ 2392754 w 6868353"/>
                <a:gd name="connsiteY6626" fmla="*/ 452206 h 6857985"/>
                <a:gd name="connsiteX6627" fmla="*/ 2377479 w 6868353"/>
                <a:gd name="connsiteY6627" fmla="*/ 446459 h 6857985"/>
                <a:gd name="connsiteX6628" fmla="*/ 2365302 w 6868353"/>
                <a:gd name="connsiteY6628" fmla="*/ 445124 h 6857985"/>
                <a:gd name="connsiteX6629" fmla="*/ 3035063 w 6868353"/>
                <a:gd name="connsiteY6629" fmla="*/ 443387 h 6857985"/>
                <a:gd name="connsiteX6630" fmla="*/ 3082192 w 6868353"/>
                <a:gd name="connsiteY6630" fmla="*/ 462060 h 6857985"/>
                <a:gd name="connsiteX6631" fmla="*/ 2988316 w 6868353"/>
                <a:gd name="connsiteY6631" fmla="*/ 455958 h 6857985"/>
                <a:gd name="connsiteX6632" fmla="*/ 3012893 w 6868353"/>
                <a:gd name="connsiteY6632" fmla="*/ 452504 h 6857985"/>
                <a:gd name="connsiteX6633" fmla="*/ 3024360 w 6868353"/>
                <a:gd name="connsiteY6633" fmla="*/ 451414 h 6857985"/>
                <a:gd name="connsiteX6634" fmla="*/ 3034058 w 6868353"/>
                <a:gd name="connsiteY6634" fmla="*/ 450862 h 6857985"/>
                <a:gd name="connsiteX6635" fmla="*/ 3035063 w 6868353"/>
                <a:gd name="connsiteY6635" fmla="*/ 443387 h 6857985"/>
                <a:gd name="connsiteX6636" fmla="*/ 4830365 w 6868353"/>
                <a:gd name="connsiteY6636" fmla="*/ 442770 h 6857985"/>
                <a:gd name="connsiteX6637" fmla="*/ 4867351 w 6868353"/>
                <a:gd name="connsiteY6637" fmla="*/ 457926 h 6857985"/>
                <a:gd name="connsiteX6638" fmla="*/ 4881127 w 6868353"/>
                <a:gd name="connsiteY6638" fmla="*/ 479275 h 6857985"/>
                <a:gd name="connsiteX6639" fmla="*/ 4876271 w 6868353"/>
                <a:gd name="connsiteY6639" fmla="*/ 474136 h 6857985"/>
                <a:gd name="connsiteX6640" fmla="*/ 4849739 w 6868353"/>
                <a:gd name="connsiteY6640" fmla="*/ 460191 h 6857985"/>
                <a:gd name="connsiteX6641" fmla="*/ 4855459 w 6868353"/>
                <a:gd name="connsiteY6641" fmla="*/ 459356 h 6857985"/>
                <a:gd name="connsiteX6642" fmla="*/ 4839801 w 6868353"/>
                <a:gd name="connsiteY6642" fmla="*/ 449871 h 6857985"/>
                <a:gd name="connsiteX6643" fmla="*/ 4830365 w 6868353"/>
                <a:gd name="connsiteY6643" fmla="*/ 442770 h 6857985"/>
                <a:gd name="connsiteX6644" fmla="*/ 2840899 w 6868353"/>
                <a:gd name="connsiteY6644" fmla="*/ 441546 h 6857985"/>
                <a:gd name="connsiteX6645" fmla="*/ 2783619 w 6868353"/>
                <a:gd name="connsiteY6645" fmla="*/ 459993 h 6857985"/>
                <a:gd name="connsiteX6646" fmla="*/ 2840899 w 6868353"/>
                <a:gd name="connsiteY6646" fmla="*/ 441546 h 6857985"/>
                <a:gd name="connsiteX6647" fmla="*/ 4216207 w 6868353"/>
                <a:gd name="connsiteY6647" fmla="*/ 441079 h 6857985"/>
                <a:gd name="connsiteX6648" fmla="*/ 4248697 w 6868353"/>
                <a:gd name="connsiteY6648" fmla="*/ 447294 h 6857985"/>
                <a:gd name="connsiteX6649" fmla="*/ 4275695 w 6868353"/>
                <a:gd name="connsiteY6649" fmla="*/ 467298 h 6857985"/>
                <a:gd name="connsiteX6650" fmla="*/ 4210911 w 6868353"/>
                <a:gd name="connsiteY6650" fmla="*/ 454868 h 6857985"/>
                <a:gd name="connsiteX6651" fmla="*/ 4216207 w 6868353"/>
                <a:gd name="connsiteY6651" fmla="*/ 441079 h 6857985"/>
                <a:gd name="connsiteX6652" fmla="*/ 2267096 w 6868353"/>
                <a:gd name="connsiteY6652" fmla="*/ 438927 h 6857985"/>
                <a:gd name="connsiteX6653" fmla="*/ 2220943 w 6868353"/>
                <a:gd name="connsiteY6653" fmla="*/ 452801 h 6857985"/>
                <a:gd name="connsiteX6654" fmla="*/ 2192827 w 6868353"/>
                <a:gd name="connsiteY6654" fmla="*/ 471757 h 6857985"/>
                <a:gd name="connsiteX6655" fmla="*/ 2267096 w 6868353"/>
                <a:gd name="connsiteY6655" fmla="*/ 438927 h 6857985"/>
                <a:gd name="connsiteX6656" fmla="*/ 4900111 w 6868353"/>
                <a:gd name="connsiteY6656" fmla="*/ 436705 h 6857985"/>
                <a:gd name="connsiteX6657" fmla="*/ 4952547 w 6868353"/>
                <a:gd name="connsiteY6657" fmla="*/ 470880 h 6857985"/>
                <a:gd name="connsiteX6658" fmla="*/ 4944649 w 6868353"/>
                <a:gd name="connsiteY6658" fmla="*/ 479318 h 6857985"/>
                <a:gd name="connsiteX6659" fmla="*/ 4960009 w 6868353"/>
                <a:gd name="connsiteY6659" fmla="*/ 493744 h 6857985"/>
                <a:gd name="connsiteX6660" fmla="*/ 4985123 w 6868353"/>
                <a:gd name="connsiteY6660" fmla="*/ 513309 h 6857985"/>
                <a:gd name="connsiteX6661" fmla="*/ 4906763 w 6868353"/>
                <a:gd name="connsiteY6661" fmla="*/ 464609 h 6857985"/>
                <a:gd name="connsiteX6662" fmla="*/ 4949221 w 6868353"/>
                <a:gd name="connsiteY6662" fmla="*/ 488364 h 6857985"/>
                <a:gd name="connsiteX6663" fmla="*/ 4919875 w 6868353"/>
                <a:gd name="connsiteY6663" fmla="*/ 457417 h 6857985"/>
                <a:gd name="connsiteX6664" fmla="*/ 4907939 w 6868353"/>
                <a:gd name="connsiteY6664" fmla="*/ 458790 h 6857985"/>
                <a:gd name="connsiteX6665" fmla="*/ 4914891 w 6868353"/>
                <a:gd name="connsiteY6665" fmla="*/ 452179 h 6857985"/>
                <a:gd name="connsiteX6666" fmla="*/ 4900111 w 6868353"/>
                <a:gd name="connsiteY6666" fmla="*/ 436705 h 6857985"/>
                <a:gd name="connsiteX6667" fmla="*/ 3129336 w 6868353"/>
                <a:gd name="connsiteY6667" fmla="*/ 436506 h 6857985"/>
                <a:gd name="connsiteX6668" fmla="*/ 3161119 w 6868353"/>
                <a:gd name="connsiteY6668" fmla="*/ 446034 h 6857985"/>
                <a:gd name="connsiteX6669" fmla="*/ 3137802 w 6868353"/>
                <a:gd name="connsiteY6669" fmla="*/ 443967 h 6857985"/>
                <a:gd name="connsiteX6670" fmla="*/ 3109785 w 6868353"/>
                <a:gd name="connsiteY6670" fmla="*/ 460432 h 6857985"/>
                <a:gd name="connsiteX6671" fmla="*/ 3156786 w 6868353"/>
                <a:gd name="connsiteY6671" fmla="*/ 464183 h 6857985"/>
                <a:gd name="connsiteX6672" fmla="*/ 3180599 w 6868353"/>
                <a:gd name="connsiteY6672" fmla="*/ 465755 h 6857985"/>
                <a:gd name="connsiteX6673" fmla="*/ 3207186 w 6868353"/>
                <a:gd name="connsiteY6673" fmla="*/ 465995 h 6857985"/>
                <a:gd name="connsiteX6674" fmla="*/ 3185978 w 6868353"/>
                <a:gd name="connsiteY6674" fmla="*/ 468501 h 6857985"/>
                <a:gd name="connsiteX6675" fmla="*/ 3185596 w 6868353"/>
                <a:gd name="connsiteY6675" fmla="*/ 473116 h 6857985"/>
                <a:gd name="connsiteX6676" fmla="*/ 3200277 w 6868353"/>
                <a:gd name="connsiteY6676" fmla="*/ 478524 h 6857985"/>
                <a:gd name="connsiteX6677" fmla="*/ 3156347 w 6868353"/>
                <a:gd name="connsiteY6677" fmla="*/ 464509 h 6857985"/>
                <a:gd name="connsiteX6678" fmla="*/ 3094821 w 6868353"/>
                <a:gd name="connsiteY6678" fmla="*/ 480591 h 6857985"/>
                <a:gd name="connsiteX6679" fmla="*/ 3050183 w 6868353"/>
                <a:gd name="connsiteY6679" fmla="*/ 467439 h 6857985"/>
                <a:gd name="connsiteX6680" fmla="*/ 3101276 w 6868353"/>
                <a:gd name="connsiteY6680" fmla="*/ 467722 h 6857985"/>
                <a:gd name="connsiteX6681" fmla="*/ 3122823 w 6868353"/>
                <a:gd name="connsiteY6681" fmla="*/ 449375 h 6857985"/>
                <a:gd name="connsiteX6682" fmla="*/ 3129336 w 6868353"/>
                <a:gd name="connsiteY6682" fmla="*/ 436506 h 6857985"/>
                <a:gd name="connsiteX6683" fmla="*/ 2074572 w 6868353"/>
                <a:gd name="connsiteY6683" fmla="*/ 432741 h 6857985"/>
                <a:gd name="connsiteX6684" fmla="*/ 2068046 w 6868353"/>
                <a:gd name="connsiteY6684" fmla="*/ 452235 h 6857985"/>
                <a:gd name="connsiteX6685" fmla="*/ 2106964 w 6868353"/>
                <a:gd name="connsiteY6685" fmla="*/ 436195 h 6857985"/>
                <a:gd name="connsiteX6686" fmla="*/ 2072222 w 6868353"/>
                <a:gd name="connsiteY6686" fmla="*/ 466407 h 6857985"/>
                <a:gd name="connsiteX6687" fmla="*/ 2042591 w 6868353"/>
                <a:gd name="connsiteY6687" fmla="*/ 448654 h 6857985"/>
                <a:gd name="connsiteX6688" fmla="*/ 2074572 w 6868353"/>
                <a:gd name="connsiteY6688" fmla="*/ 432741 h 6857985"/>
                <a:gd name="connsiteX6689" fmla="*/ 4985665 w 6868353"/>
                <a:gd name="connsiteY6689" fmla="*/ 431530 h 6857985"/>
                <a:gd name="connsiteX6690" fmla="*/ 5009643 w 6868353"/>
                <a:gd name="connsiteY6690" fmla="*/ 439324 h 6857985"/>
                <a:gd name="connsiteX6691" fmla="*/ 5075177 w 6868353"/>
                <a:gd name="connsiteY6691" fmla="*/ 478143 h 6857985"/>
                <a:gd name="connsiteX6692" fmla="*/ 4999339 w 6868353"/>
                <a:gd name="connsiteY6692" fmla="*/ 443019 h 6857985"/>
                <a:gd name="connsiteX6693" fmla="*/ 4985665 w 6868353"/>
                <a:gd name="connsiteY6693" fmla="*/ 431530 h 6857985"/>
                <a:gd name="connsiteX6694" fmla="*/ 2822911 w 6868353"/>
                <a:gd name="connsiteY6694" fmla="*/ 429863 h 6857985"/>
                <a:gd name="connsiteX6695" fmla="*/ 2835773 w 6868353"/>
                <a:gd name="connsiteY6695" fmla="*/ 430858 h 6857985"/>
                <a:gd name="connsiteX6696" fmla="*/ 2746441 w 6868353"/>
                <a:gd name="connsiteY6696" fmla="*/ 458025 h 6857985"/>
                <a:gd name="connsiteX6697" fmla="*/ 2744870 w 6868353"/>
                <a:gd name="connsiteY6697" fmla="*/ 443373 h 6857985"/>
                <a:gd name="connsiteX6698" fmla="*/ 2818289 w 6868353"/>
                <a:gd name="connsiteY6698" fmla="*/ 432543 h 6857985"/>
                <a:gd name="connsiteX6699" fmla="*/ 2822911 w 6868353"/>
                <a:gd name="connsiteY6699" fmla="*/ 429863 h 6857985"/>
                <a:gd name="connsiteX6700" fmla="*/ 3741617 w 6868353"/>
                <a:gd name="connsiteY6700" fmla="*/ 429032 h 6857985"/>
                <a:gd name="connsiteX6701" fmla="*/ 3763123 w 6868353"/>
                <a:gd name="connsiteY6701" fmla="*/ 429839 h 6857985"/>
                <a:gd name="connsiteX6702" fmla="*/ 3787431 w 6868353"/>
                <a:gd name="connsiteY6702" fmla="*/ 448229 h 6857985"/>
                <a:gd name="connsiteX6703" fmla="*/ 3741617 w 6868353"/>
                <a:gd name="connsiteY6703" fmla="*/ 429032 h 6857985"/>
                <a:gd name="connsiteX6704" fmla="*/ 2729977 w 6868353"/>
                <a:gd name="connsiteY6704" fmla="*/ 426299 h 6857985"/>
                <a:gd name="connsiteX6705" fmla="*/ 2781113 w 6868353"/>
                <a:gd name="connsiteY6705" fmla="*/ 430532 h 6857985"/>
                <a:gd name="connsiteX6706" fmla="*/ 2729977 w 6868353"/>
                <a:gd name="connsiteY6706" fmla="*/ 426299 h 6857985"/>
                <a:gd name="connsiteX6707" fmla="*/ 3999519 w 6868353"/>
                <a:gd name="connsiteY6707" fmla="*/ 424983 h 6857985"/>
                <a:gd name="connsiteX6708" fmla="*/ 4103843 w 6868353"/>
                <a:gd name="connsiteY6708" fmla="*/ 465911 h 6857985"/>
                <a:gd name="connsiteX6709" fmla="*/ 4038889 w 6868353"/>
                <a:gd name="connsiteY6709" fmla="*/ 450961 h 6857985"/>
                <a:gd name="connsiteX6710" fmla="*/ 3999519 w 6868353"/>
                <a:gd name="connsiteY6710" fmla="*/ 424983 h 6857985"/>
                <a:gd name="connsiteX6711" fmla="*/ 3444261 w 6868353"/>
                <a:gd name="connsiteY6711" fmla="*/ 423667 h 6857985"/>
                <a:gd name="connsiteX6712" fmla="*/ 3476199 w 6868353"/>
                <a:gd name="connsiteY6712" fmla="*/ 427148 h 6857985"/>
                <a:gd name="connsiteX6713" fmla="*/ 3363976 w 6868353"/>
                <a:gd name="connsiteY6713" fmla="*/ 437285 h 6857985"/>
                <a:gd name="connsiteX6714" fmla="*/ 3444261 w 6868353"/>
                <a:gd name="connsiteY6714" fmla="*/ 423667 h 6857985"/>
                <a:gd name="connsiteX6715" fmla="*/ 1935875 w 6868353"/>
                <a:gd name="connsiteY6715" fmla="*/ 422916 h 6857985"/>
                <a:gd name="connsiteX6716" fmla="*/ 1922667 w 6868353"/>
                <a:gd name="connsiteY6716" fmla="*/ 443542 h 6857985"/>
                <a:gd name="connsiteX6717" fmla="*/ 1862683 w 6868353"/>
                <a:gd name="connsiteY6717" fmla="*/ 476146 h 6857985"/>
                <a:gd name="connsiteX6718" fmla="*/ 1820919 w 6868353"/>
                <a:gd name="connsiteY6718" fmla="*/ 497991 h 6857985"/>
                <a:gd name="connsiteX6719" fmla="*/ 1900242 w 6868353"/>
                <a:gd name="connsiteY6719" fmla="*/ 436039 h 6857985"/>
                <a:gd name="connsiteX6720" fmla="*/ 1935875 w 6868353"/>
                <a:gd name="connsiteY6720" fmla="*/ 422916 h 6857985"/>
                <a:gd name="connsiteX6721" fmla="*/ 3647955 w 6868353"/>
                <a:gd name="connsiteY6721" fmla="*/ 417720 h 6857985"/>
                <a:gd name="connsiteX6722" fmla="*/ 3665623 w 6868353"/>
                <a:gd name="connsiteY6722" fmla="*/ 419560 h 6857985"/>
                <a:gd name="connsiteX6723" fmla="*/ 3669657 w 6868353"/>
                <a:gd name="connsiteY6723" fmla="*/ 417720 h 6857985"/>
                <a:gd name="connsiteX6724" fmla="*/ 3721939 w 6868353"/>
                <a:gd name="connsiteY6724" fmla="*/ 439961 h 6857985"/>
                <a:gd name="connsiteX6725" fmla="*/ 3683631 w 6868353"/>
                <a:gd name="connsiteY6725" fmla="*/ 429201 h 6857985"/>
                <a:gd name="connsiteX6726" fmla="*/ 3665537 w 6868353"/>
                <a:gd name="connsiteY6726" fmla="*/ 423241 h 6857985"/>
                <a:gd name="connsiteX6727" fmla="*/ 3647955 w 6868353"/>
                <a:gd name="connsiteY6727" fmla="*/ 417720 h 6857985"/>
                <a:gd name="connsiteX6728" fmla="*/ 3299817 w 6868353"/>
                <a:gd name="connsiteY6728" fmla="*/ 417564 h 6857985"/>
                <a:gd name="connsiteX6729" fmla="*/ 3320471 w 6868353"/>
                <a:gd name="connsiteY6729" fmla="*/ 420707 h 6857985"/>
                <a:gd name="connsiteX6730" fmla="*/ 3305153 w 6868353"/>
                <a:gd name="connsiteY6730" fmla="*/ 425365 h 6857985"/>
                <a:gd name="connsiteX6731" fmla="*/ 3271020 w 6868353"/>
                <a:gd name="connsiteY6731" fmla="*/ 423397 h 6857985"/>
                <a:gd name="connsiteX6732" fmla="*/ 3285404 w 6868353"/>
                <a:gd name="connsiteY6732" fmla="*/ 433463 h 6857985"/>
                <a:gd name="connsiteX6733" fmla="*/ 3243159 w 6868353"/>
                <a:gd name="connsiteY6733" fmla="*/ 423666 h 6857985"/>
                <a:gd name="connsiteX6734" fmla="*/ 3299817 w 6868353"/>
                <a:gd name="connsiteY6734" fmla="*/ 417564 h 6857985"/>
                <a:gd name="connsiteX6735" fmla="*/ 3898915 w 6868353"/>
                <a:gd name="connsiteY6735" fmla="*/ 415531 h 6857985"/>
                <a:gd name="connsiteX6736" fmla="*/ 3941503 w 6868353"/>
                <a:gd name="connsiteY6736" fmla="*/ 439536 h 6857985"/>
                <a:gd name="connsiteX6737" fmla="*/ 3930191 w 6868353"/>
                <a:gd name="connsiteY6737" fmla="*/ 432699 h 6857985"/>
                <a:gd name="connsiteX6738" fmla="*/ 3891103 w 6868353"/>
                <a:gd name="connsiteY6738" fmla="*/ 420438 h 6857985"/>
                <a:gd name="connsiteX6739" fmla="*/ 3898915 w 6868353"/>
                <a:gd name="connsiteY6739" fmla="*/ 415531 h 6857985"/>
                <a:gd name="connsiteX6740" fmla="*/ 3555255 w 6868353"/>
                <a:gd name="connsiteY6740" fmla="*/ 414878 h 6857985"/>
                <a:gd name="connsiteX6741" fmla="*/ 3587715 w 6868353"/>
                <a:gd name="connsiteY6741" fmla="*/ 415498 h 6857985"/>
                <a:gd name="connsiteX6742" fmla="*/ 3596125 w 6868353"/>
                <a:gd name="connsiteY6742" fmla="*/ 429952 h 6857985"/>
                <a:gd name="connsiteX6743" fmla="*/ 3566281 w 6868353"/>
                <a:gd name="connsiteY6743" fmla="*/ 441986 h 6857985"/>
                <a:gd name="connsiteX6744" fmla="*/ 3553059 w 6868353"/>
                <a:gd name="connsiteY6744" fmla="*/ 430547 h 6857985"/>
                <a:gd name="connsiteX6745" fmla="*/ 3528071 w 6868353"/>
                <a:gd name="connsiteY6745" fmla="*/ 439664 h 6857985"/>
                <a:gd name="connsiteX6746" fmla="*/ 3508691 w 6868353"/>
                <a:gd name="connsiteY6746" fmla="*/ 430830 h 6857985"/>
                <a:gd name="connsiteX6747" fmla="*/ 3479483 w 6868353"/>
                <a:gd name="connsiteY6747" fmla="*/ 418202 h 6857985"/>
                <a:gd name="connsiteX6748" fmla="*/ 3516747 w 6868353"/>
                <a:gd name="connsiteY6748" fmla="*/ 421486 h 6857985"/>
                <a:gd name="connsiteX6749" fmla="*/ 3547071 w 6868353"/>
                <a:gd name="connsiteY6749" fmla="*/ 427715 h 6857985"/>
                <a:gd name="connsiteX6750" fmla="*/ 3528921 w 6868353"/>
                <a:gd name="connsiteY6750" fmla="*/ 419292 h 6857985"/>
                <a:gd name="connsiteX6751" fmla="*/ 3555255 w 6868353"/>
                <a:gd name="connsiteY6751" fmla="*/ 414878 h 6857985"/>
                <a:gd name="connsiteX6752" fmla="*/ 2908769 w 6868353"/>
                <a:gd name="connsiteY6752" fmla="*/ 414368 h 6857985"/>
                <a:gd name="connsiteX6753" fmla="*/ 2941556 w 6868353"/>
                <a:gd name="connsiteY6753" fmla="*/ 415469 h 6857985"/>
                <a:gd name="connsiteX6754" fmla="*/ 2929083 w 6868353"/>
                <a:gd name="connsiteY6754" fmla="*/ 427120 h 6857985"/>
                <a:gd name="connsiteX6755" fmla="*/ 2954679 w 6868353"/>
                <a:gd name="connsiteY6755" fmla="*/ 418569 h 6857985"/>
                <a:gd name="connsiteX6756" fmla="*/ 2985556 w 6868353"/>
                <a:gd name="connsiteY6756" fmla="*/ 435699 h 6857985"/>
                <a:gd name="connsiteX6757" fmla="*/ 2878740 w 6868353"/>
                <a:gd name="connsiteY6757" fmla="*/ 459073 h 6857985"/>
                <a:gd name="connsiteX6758" fmla="*/ 2864229 w 6868353"/>
                <a:gd name="connsiteY6758" fmla="*/ 456397 h 6857985"/>
                <a:gd name="connsiteX6759" fmla="*/ 2848982 w 6868353"/>
                <a:gd name="connsiteY6759" fmla="*/ 456935 h 6857985"/>
                <a:gd name="connsiteX6760" fmla="*/ 2816987 w 6868353"/>
                <a:gd name="connsiteY6760" fmla="*/ 461918 h 6857985"/>
                <a:gd name="connsiteX6761" fmla="*/ 2753181 w 6868353"/>
                <a:gd name="connsiteY6761" fmla="*/ 459243 h 6857985"/>
                <a:gd name="connsiteX6762" fmla="*/ 2844763 w 6868353"/>
                <a:gd name="connsiteY6762" fmla="*/ 437469 h 6857985"/>
                <a:gd name="connsiteX6763" fmla="*/ 2833084 w 6868353"/>
                <a:gd name="connsiteY6763" fmla="*/ 425535 h 6857985"/>
                <a:gd name="connsiteX6764" fmla="*/ 2869666 w 6868353"/>
                <a:gd name="connsiteY6764" fmla="*/ 426752 h 6857985"/>
                <a:gd name="connsiteX6765" fmla="*/ 2857915 w 6868353"/>
                <a:gd name="connsiteY6765" fmla="*/ 439961 h 6857985"/>
                <a:gd name="connsiteX6766" fmla="*/ 2890321 w 6868353"/>
                <a:gd name="connsiteY6766" fmla="*/ 432641 h 6857985"/>
                <a:gd name="connsiteX6767" fmla="*/ 2907550 w 6868353"/>
                <a:gd name="connsiteY6767" fmla="*/ 431835 h 6857985"/>
                <a:gd name="connsiteX6768" fmla="*/ 2927271 w 6868353"/>
                <a:gd name="connsiteY6768" fmla="*/ 436478 h 6857985"/>
                <a:gd name="connsiteX6769" fmla="*/ 2882025 w 6868353"/>
                <a:gd name="connsiteY6769" fmla="*/ 440456 h 6857985"/>
                <a:gd name="connsiteX6770" fmla="*/ 2948790 w 6868353"/>
                <a:gd name="connsiteY6770" fmla="*/ 431778 h 6857985"/>
                <a:gd name="connsiteX6771" fmla="*/ 2889472 w 6868353"/>
                <a:gd name="connsiteY6771" fmla="*/ 417932 h 6857985"/>
                <a:gd name="connsiteX6772" fmla="*/ 2908769 w 6868353"/>
                <a:gd name="connsiteY6772" fmla="*/ 414368 h 6857985"/>
                <a:gd name="connsiteX6773" fmla="*/ 4101365 w 6868353"/>
                <a:gd name="connsiteY6773" fmla="*/ 412666 h 6857985"/>
                <a:gd name="connsiteX6774" fmla="*/ 4149457 w 6868353"/>
                <a:gd name="connsiteY6774" fmla="*/ 426073 h 6857985"/>
                <a:gd name="connsiteX6775" fmla="*/ 4183717 w 6868353"/>
                <a:gd name="connsiteY6775" fmla="*/ 440839 h 6857985"/>
                <a:gd name="connsiteX6776" fmla="*/ 4194731 w 6868353"/>
                <a:gd name="connsiteY6776" fmla="*/ 460687 h 6857985"/>
                <a:gd name="connsiteX6777" fmla="*/ 4157059 w 6868353"/>
                <a:gd name="connsiteY6777" fmla="*/ 450621 h 6857985"/>
                <a:gd name="connsiteX6778" fmla="*/ 4161971 w 6868353"/>
                <a:gd name="connsiteY6778" fmla="*/ 436733 h 6857985"/>
                <a:gd name="connsiteX6779" fmla="*/ 4128929 w 6868353"/>
                <a:gd name="connsiteY6779" fmla="*/ 419532 h 6857985"/>
                <a:gd name="connsiteX6780" fmla="*/ 4112875 w 6868353"/>
                <a:gd name="connsiteY6780" fmla="*/ 426044 h 6857985"/>
                <a:gd name="connsiteX6781" fmla="*/ 4101365 w 6868353"/>
                <a:gd name="connsiteY6781" fmla="*/ 412666 h 6857985"/>
                <a:gd name="connsiteX6782" fmla="*/ 3416287 w 6868353"/>
                <a:gd name="connsiteY6782" fmla="*/ 407598 h 6857985"/>
                <a:gd name="connsiteX6783" fmla="*/ 3419303 w 6868353"/>
                <a:gd name="connsiteY6783" fmla="*/ 419094 h 6857985"/>
                <a:gd name="connsiteX6784" fmla="*/ 3376151 w 6868353"/>
                <a:gd name="connsiteY6784" fmla="*/ 421897 h 6857985"/>
                <a:gd name="connsiteX6785" fmla="*/ 3402299 w 6868353"/>
                <a:gd name="connsiteY6785" fmla="*/ 417253 h 6857985"/>
                <a:gd name="connsiteX6786" fmla="*/ 3383683 w 6868353"/>
                <a:gd name="connsiteY6786" fmla="*/ 409707 h 6857985"/>
                <a:gd name="connsiteX6787" fmla="*/ 3416287 w 6868353"/>
                <a:gd name="connsiteY6787" fmla="*/ 407598 h 6857985"/>
                <a:gd name="connsiteX6788" fmla="*/ 2185125 w 6868353"/>
                <a:gd name="connsiteY6788" fmla="*/ 404908 h 6857985"/>
                <a:gd name="connsiteX6789" fmla="*/ 2181841 w 6868353"/>
                <a:gd name="connsiteY6789" fmla="*/ 438262 h 6857985"/>
                <a:gd name="connsiteX6790" fmla="*/ 2142484 w 6868353"/>
                <a:gd name="connsiteY6790" fmla="*/ 425153 h 6857985"/>
                <a:gd name="connsiteX6791" fmla="*/ 2185125 w 6868353"/>
                <a:gd name="connsiteY6791" fmla="*/ 404908 h 6857985"/>
                <a:gd name="connsiteX6792" fmla="*/ 4588031 w 6868353"/>
                <a:gd name="connsiteY6792" fmla="*/ 403450 h 6857985"/>
                <a:gd name="connsiteX6793" fmla="*/ 4620647 w 6868353"/>
                <a:gd name="connsiteY6793" fmla="*/ 419334 h 6857985"/>
                <a:gd name="connsiteX6794" fmla="*/ 4610555 w 6868353"/>
                <a:gd name="connsiteY6794" fmla="*/ 404115 h 6857985"/>
                <a:gd name="connsiteX6795" fmla="*/ 4653607 w 6868353"/>
                <a:gd name="connsiteY6795" fmla="*/ 429428 h 6857985"/>
                <a:gd name="connsiteX6796" fmla="*/ 4588031 w 6868353"/>
                <a:gd name="connsiteY6796" fmla="*/ 403450 h 6857985"/>
                <a:gd name="connsiteX6797" fmla="*/ 2260342 w 6868353"/>
                <a:gd name="connsiteY6797" fmla="*/ 400561 h 6857985"/>
                <a:gd name="connsiteX6798" fmla="*/ 2228149 w 6868353"/>
                <a:gd name="connsiteY6798" fmla="*/ 414619 h 6857985"/>
                <a:gd name="connsiteX6799" fmla="*/ 2199509 w 6868353"/>
                <a:gd name="connsiteY6799" fmla="*/ 414492 h 6857985"/>
                <a:gd name="connsiteX6800" fmla="*/ 2260342 w 6868353"/>
                <a:gd name="connsiteY6800" fmla="*/ 400561 h 6857985"/>
                <a:gd name="connsiteX6801" fmla="*/ 3053719 w 6868353"/>
                <a:gd name="connsiteY6801" fmla="*/ 392715 h 6857985"/>
                <a:gd name="connsiteX6802" fmla="*/ 3030348 w 6868353"/>
                <a:gd name="connsiteY6802" fmla="*/ 402855 h 6857985"/>
                <a:gd name="connsiteX6803" fmla="*/ 2986758 w 6868353"/>
                <a:gd name="connsiteY6803" fmla="*/ 396753 h 6857985"/>
                <a:gd name="connsiteX6804" fmla="*/ 3015214 w 6868353"/>
                <a:gd name="connsiteY6804" fmla="*/ 403124 h 6857985"/>
                <a:gd name="connsiteX6805" fmla="*/ 3049857 w 6868353"/>
                <a:gd name="connsiteY6805" fmla="*/ 410259 h 6857985"/>
                <a:gd name="connsiteX6806" fmla="*/ 3103838 w 6868353"/>
                <a:gd name="connsiteY6806" fmla="*/ 414167 h 6857985"/>
                <a:gd name="connsiteX6807" fmla="*/ 3053719 w 6868353"/>
                <a:gd name="connsiteY6807" fmla="*/ 392715 h 6857985"/>
                <a:gd name="connsiteX6808" fmla="*/ 4825771 w 6868353"/>
                <a:gd name="connsiteY6808" fmla="*/ 388344 h 6857985"/>
                <a:gd name="connsiteX6809" fmla="*/ 4847035 w 6868353"/>
                <a:gd name="connsiteY6809" fmla="*/ 402515 h 6857985"/>
                <a:gd name="connsiteX6810" fmla="*/ 4885131 w 6868353"/>
                <a:gd name="connsiteY6810" fmla="*/ 421132 h 6857985"/>
                <a:gd name="connsiteX6811" fmla="*/ 4845393 w 6868353"/>
                <a:gd name="connsiteY6811" fmla="*/ 414421 h 6857985"/>
                <a:gd name="connsiteX6812" fmla="*/ 4835681 w 6868353"/>
                <a:gd name="connsiteY6812" fmla="*/ 401185 h 6857985"/>
                <a:gd name="connsiteX6813" fmla="*/ 4825771 w 6868353"/>
                <a:gd name="connsiteY6813" fmla="*/ 388344 h 6857985"/>
                <a:gd name="connsiteX6814" fmla="*/ 2536478 w 6868353"/>
                <a:gd name="connsiteY6814" fmla="*/ 386333 h 6857985"/>
                <a:gd name="connsiteX6815" fmla="*/ 2510782 w 6868353"/>
                <a:gd name="connsiteY6815" fmla="*/ 398126 h 6857985"/>
                <a:gd name="connsiteX6816" fmla="*/ 2486248 w 6868353"/>
                <a:gd name="connsiteY6816" fmla="*/ 401127 h 6857985"/>
                <a:gd name="connsiteX6817" fmla="*/ 2492548 w 6868353"/>
                <a:gd name="connsiteY6817" fmla="*/ 411207 h 6857985"/>
                <a:gd name="connsiteX6818" fmla="*/ 2525478 w 6868353"/>
                <a:gd name="connsiteY6818" fmla="*/ 404752 h 6857985"/>
                <a:gd name="connsiteX6819" fmla="*/ 2538644 w 6868353"/>
                <a:gd name="connsiteY6819" fmla="*/ 400957 h 6857985"/>
                <a:gd name="connsiteX6820" fmla="*/ 2536478 w 6868353"/>
                <a:gd name="connsiteY6820" fmla="*/ 386333 h 6857985"/>
                <a:gd name="connsiteX6821" fmla="*/ 2893165 w 6868353"/>
                <a:gd name="connsiteY6821" fmla="*/ 378669 h 6857985"/>
                <a:gd name="connsiteX6822" fmla="*/ 2920631 w 6868353"/>
                <a:gd name="connsiteY6822" fmla="*/ 381293 h 6857985"/>
                <a:gd name="connsiteX6823" fmla="*/ 2855183 w 6868353"/>
                <a:gd name="connsiteY6823" fmla="*/ 395677 h 6857985"/>
                <a:gd name="connsiteX6824" fmla="*/ 2841309 w 6868353"/>
                <a:gd name="connsiteY6824" fmla="*/ 394686 h 6857985"/>
                <a:gd name="connsiteX6825" fmla="*/ 2860251 w 6868353"/>
                <a:gd name="connsiteY6825" fmla="*/ 385781 h 6857985"/>
                <a:gd name="connsiteX6826" fmla="*/ 2893165 w 6868353"/>
                <a:gd name="connsiteY6826" fmla="*/ 378669 h 6857985"/>
                <a:gd name="connsiteX6827" fmla="*/ 3929751 w 6868353"/>
                <a:gd name="connsiteY6827" fmla="*/ 377103 h 6857985"/>
                <a:gd name="connsiteX6828" fmla="*/ 3991293 w 6868353"/>
                <a:gd name="connsiteY6828" fmla="*/ 391501 h 6857985"/>
                <a:gd name="connsiteX6829" fmla="*/ 3970979 w 6868353"/>
                <a:gd name="connsiteY6829" fmla="*/ 407144 h 6857985"/>
                <a:gd name="connsiteX6830" fmla="*/ 3948991 w 6868353"/>
                <a:gd name="connsiteY6830" fmla="*/ 405134 h 6857985"/>
                <a:gd name="connsiteX6831" fmla="*/ 3931691 w 6868353"/>
                <a:gd name="connsiteY6831" fmla="*/ 394828 h 6857985"/>
                <a:gd name="connsiteX6832" fmla="*/ 3959439 w 6868353"/>
                <a:gd name="connsiteY6832" fmla="*/ 400236 h 6857985"/>
                <a:gd name="connsiteX6833" fmla="*/ 3929751 w 6868353"/>
                <a:gd name="connsiteY6833" fmla="*/ 377103 h 6857985"/>
                <a:gd name="connsiteX6834" fmla="*/ 3879615 w 6868353"/>
                <a:gd name="connsiteY6834" fmla="*/ 375933 h 6857985"/>
                <a:gd name="connsiteX6835" fmla="*/ 3891515 w 6868353"/>
                <a:gd name="connsiteY6835" fmla="*/ 376650 h 6857985"/>
                <a:gd name="connsiteX6836" fmla="*/ 3905119 w 6868353"/>
                <a:gd name="connsiteY6836" fmla="*/ 401213 h 6857985"/>
                <a:gd name="connsiteX6837" fmla="*/ 3882623 w 6868353"/>
                <a:gd name="connsiteY6837" fmla="*/ 393384 h 6857985"/>
                <a:gd name="connsiteX6838" fmla="*/ 3879615 w 6868353"/>
                <a:gd name="connsiteY6838" fmla="*/ 375933 h 6857985"/>
                <a:gd name="connsiteX6839" fmla="*/ 3254739 w 6868353"/>
                <a:gd name="connsiteY6839" fmla="*/ 372502 h 6857985"/>
                <a:gd name="connsiteX6840" fmla="*/ 3217506 w 6868353"/>
                <a:gd name="connsiteY6840" fmla="*/ 379736 h 6857985"/>
                <a:gd name="connsiteX6841" fmla="*/ 3275862 w 6868353"/>
                <a:gd name="connsiteY6841" fmla="*/ 384762 h 6857985"/>
                <a:gd name="connsiteX6842" fmla="*/ 3254739 w 6868353"/>
                <a:gd name="connsiteY6842" fmla="*/ 372502 h 6857985"/>
                <a:gd name="connsiteX6843" fmla="*/ 4863543 w 6868353"/>
                <a:gd name="connsiteY6843" fmla="*/ 371511 h 6857985"/>
                <a:gd name="connsiteX6844" fmla="*/ 4972255 w 6868353"/>
                <a:gd name="connsiteY6844" fmla="*/ 428621 h 6857985"/>
                <a:gd name="connsiteX6845" fmla="*/ 4867675 w 6868353"/>
                <a:gd name="connsiteY6845" fmla="*/ 382596 h 6857985"/>
                <a:gd name="connsiteX6846" fmla="*/ 4873751 w 6868353"/>
                <a:gd name="connsiteY6846" fmla="*/ 381945 h 6857985"/>
                <a:gd name="connsiteX6847" fmla="*/ 4863543 w 6868353"/>
                <a:gd name="connsiteY6847" fmla="*/ 371511 h 6857985"/>
                <a:gd name="connsiteX6848" fmla="*/ 2533615 w 6868353"/>
                <a:gd name="connsiteY6848" fmla="*/ 370354 h 6857985"/>
                <a:gd name="connsiteX6849" fmla="*/ 2509268 w 6868353"/>
                <a:gd name="connsiteY6849" fmla="*/ 373847 h 6857985"/>
                <a:gd name="connsiteX6850" fmla="*/ 2526228 w 6868353"/>
                <a:gd name="connsiteY6850" fmla="*/ 380458 h 6857985"/>
                <a:gd name="connsiteX6851" fmla="*/ 2483048 w 6868353"/>
                <a:gd name="connsiteY6851" fmla="*/ 396102 h 6857985"/>
                <a:gd name="connsiteX6852" fmla="*/ 2462167 w 6868353"/>
                <a:gd name="connsiteY6852" fmla="*/ 394672 h 6857985"/>
                <a:gd name="connsiteX6853" fmla="*/ 2408355 w 6868353"/>
                <a:gd name="connsiteY6853" fmla="*/ 415072 h 6857985"/>
                <a:gd name="connsiteX6854" fmla="*/ 2450756 w 6868353"/>
                <a:gd name="connsiteY6854" fmla="*/ 408291 h 6857985"/>
                <a:gd name="connsiteX6855" fmla="*/ 2354742 w 6868353"/>
                <a:gd name="connsiteY6855" fmla="*/ 435770 h 6857985"/>
                <a:gd name="connsiteX6856" fmla="*/ 2418237 w 6868353"/>
                <a:gd name="connsiteY6856" fmla="*/ 430022 h 6857985"/>
                <a:gd name="connsiteX6857" fmla="*/ 2467985 w 6868353"/>
                <a:gd name="connsiteY6857" fmla="*/ 414237 h 6857985"/>
                <a:gd name="connsiteX6858" fmla="*/ 2447231 w 6868353"/>
                <a:gd name="connsiteY6858" fmla="*/ 412779 h 6857985"/>
                <a:gd name="connsiteX6859" fmla="*/ 2558280 w 6868353"/>
                <a:gd name="connsiteY6859" fmla="*/ 379198 h 6857985"/>
                <a:gd name="connsiteX6860" fmla="*/ 2573102 w 6868353"/>
                <a:gd name="connsiteY6860" fmla="*/ 371298 h 6857985"/>
                <a:gd name="connsiteX6861" fmla="*/ 2533615 w 6868353"/>
                <a:gd name="connsiteY6861" fmla="*/ 370354 h 6857985"/>
                <a:gd name="connsiteX6862" fmla="*/ 3543893 w 6868353"/>
                <a:gd name="connsiteY6862" fmla="*/ 369837 h 6857985"/>
                <a:gd name="connsiteX6863" fmla="*/ 3586483 w 6868353"/>
                <a:gd name="connsiteY6863" fmla="*/ 383488 h 6857985"/>
                <a:gd name="connsiteX6864" fmla="*/ 3553611 w 6868353"/>
                <a:gd name="connsiteY6864" fmla="*/ 383927 h 6857985"/>
                <a:gd name="connsiteX6865" fmla="*/ 3529119 w 6868353"/>
                <a:gd name="connsiteY6865" fmla="*/ 372658 h 6857985"/>
                <a:gd name="connsiteX6866" fmla="*/ 3543893 w 6868353"/>
                <a:gd name="connsiteY6866" fmla="*/ 369837 h 6857985"/>
                <a:gd name="connsiteX6867" fmla="*/ 3698919 w 6868353"/>
                <a:gd name="connsiteY6867" fmla="*/ 369161 h 6857985"/>
                <a:gd name="connsiteX6868" fmla="*/ 3749955 w 6868353"/>
                <a:gd name="connsiteY6868" fmla="*/ 379793 h 6857985"/>
                <a:gd name="connsiteX6869" fmla="*/ 3732911 w 6868353"/>
                <a:gd name="connsiteY6869" fmla="*/ 376240 h 6857985"/>
                <a:gd name="connsiteX6870" fmla="*/ 3731793 w 6868353"/>
                <a:gd name="connsiteY6870" fmla="*/ 402416 h 6857985"/>
                <a:gd name="connsiteX6871" fmla="*/ 3698919 w 6868353"/>
                <a:gd name="connsiteY6871" fmla="*/ 369161 h 6857985"/>
                <a:gd name="connsiteX6872" fmla="*/ 3449343 w 6868353"/>
                <a:gd name="connsiteY6872" fmla="*/ 364687 h 6857985"/>
                <a:gd name="connsiteX6873" fmla="*/ 3470905 w 6868353"/>
                <a:gd name="connsiteY6873" fmla="*/ 383757 h 6857985"/>
                <a:gd name="connsiteX6874" fmla="*/ 3449343 w 6868353"/>
                <a:gd name="connsiteY6874" fmla="*/ 364687 h 6857985"/>
                <a:gd name="connsiteX6875" fmla="*/ 4421159 w 6868353"/>
                <a:gd name="connsiteY6875" fmla="*/ 363569 h 6857985"/>
                <a:gd name="connsiteX6876" fmla="*/ 4459837 w 6868353"/>
                <a:gd name="connsiteY6876" fmla="*/ 374795 h 6857985"/>
                <a:gd name="connsiteX6877" fmla="*/ 4486907 w 6868353"/>
                <a:gd name="connsiteY6877" fmla="*/ 387466 h 6857985"/>
                <a:gd name="connsiteX6878" fmla="*/ 4503809 w 6868353"/>
                <a:gd name="connsiteY6878" fmla="*/ 399684 h 6857985"/>
                <a:gd name="connsiteX6879" fmla="*/ 4482121 w 6868353"/>
                <a:gd name="connsiteY6879" fmla="*/ 387622 h 6857985"/>
                <a:gd name="connsiteX6880" fmla="*/ 4448667 w 6868353"/>
                <a:gd name="connsiteY6880" fmla="*/ 379326 h 6857985"/>
                <a:gd name="connsiteX6881" fmla="*/ 4421159 w 6868353"/>
                <a:gd name="connsiteY6881" fmla="*/ 363569 h 6857985"/>
                <a:gd name="connsiteX6882" fmla="*/ 3233744 w 6868353"/>
                <a:gd name="connsiteY6882" fmla="*/ 360242 h 6857985"/>
                <a:gd name="connsiteX6883" fmla="*/ 3295865 w 6868353"/>
                <a:gd name="connsiteY6883" fmla="*/ 376636 h 6857985"/>
                <a:gd name="connsiteX6884" fmla="*/ 3322439 w 6868353"/>
                <a:gd name="connsiteY6884" fmla="*/ 370718 h 6857985"/>
                <a:gd name="connsiteX6885" fmla="*/ 3356189 w 6868353"/>
                <a:gd name="connsiteY6885" fmla="*/ 374045 h 6857985"/>
                <a:gd name="connsiteX6886" fmla="*/ 3386727 w 6868353"/>
                <a:gd name="connsiteY6886" fmla="*/ 380317 h 6857985"/>
                <a:gd name="connsiteX6887" fmla="*/ 3350880 w 6868353"/>
                <a:gd name="connsiteY6887" fmla="*/ 391444 h 6857985"/>
                <a:gd name="connsiteX6888" fmla="*/ 3347695 w 6868353"/>
                <a:gd name="connsiteY6888" fmla="*/ 379920 h 6857985"/>
                <a:gd name="connsiteX6889" fmla="*/ 3331485 w 6868353"/>
                <a:gd name="connsiteY6889" fmla="*/ 386999 h 6857985"/>
                <a:gd name="connsiteX6890" fmla="*/ 3318248 w 6868353"/>
                <a:gd name="connsiteY6890" fmla="*/ 394573 h 6857985"/>
                <a:gd name="connsiteX6891" fmla="*/ 3288476 w 6868353"/>
                <a:gd name="connsiteY6891" fmla="*/ 389137 h 6857985"/>
                <a:gd name="connsiteX6892" fmla="*/ 3229511 w 6868353"/>
                <a:gd name="connsiteY6892" fmla="*/ 398834 h 6857985"/>
                <a:gd name="connsiteX6893" fmla="*/ 3258462 w 6868353"/>
                <a:gd name="connsiteY6893" fmla="*/ 418937 h 6857985"/>
                <a:gd name="connsiteX6894" fmla="*/ 3216727 w 6868353"/>
                <a:gd name="connsiteY6894" fmla="*/ 394446 h 6857985"/>
                <a:gd name="connsiteX6895" fmla="*/ 3220479 w 6868353"/>
                <a:gd name="connsiteY6895" fmla="*/ 405743 h 6857985"/>
                <a:gd name="connsiteX6896" fmla="*/ 3198776 w 6868353"/>
                <a:gd name="connsiteY6896" fmla="*/ 408277 h 6857985"/>
                <a:gd name="connsiteX6897" fmla="*/ 3173180 w 6868353"/>
                <a:gd name="connsiteY6897" fmla="*/ 399783 h 6857985"/>
                <a:gd name="connsiteX6898" fmla="*/ 3164431 w 6868353"/>
                <a:gd name="connsiteY6898" fmla="*/ 407130 h 6857985"/>
                <a:gd name="connsiteX6899" fmla="*/ 3112941 w 6868353"/>
                <a:gd name="connsiteY6899" fmla="*/ 391968 h 6857985"/>
                <a:gd name="connsiteX6900" fmla="*/ 3166823 w 6868353"/>
                <a:gd name="connsiteY6900" fmla="*/ 397900 h 6857985"/>
                <a:gd name="connsiteX6901" fmla="*/ 3113168 w 6868353"/>
                <a:gd name="connsiteY6901" fmla="*/ 377174 h 6857985"/>
                <a:gd name="connsiteX6902" fmla="*/ 3121266 w 6868353"/>
                <a:gd name="connsiteY6902" fmla="*/ 414209 h 6857985"/>
                <a:gd name="connsiteX6903" fmla="*/ 3172727 w 6868353"/>
                <a:gd name="connsiteY6903" fmla="*/ 414577 h 6857985"/>
                <a:gd name="connsiteX6904" fmla="*/ 3187549 w 6868353"/>
                <a:gd name="connsiteY6904" fmla="*/ 424246 h 6857985"/>
                <a:gd name="connsiteX6905" fmla="*/ 3178814 w 6868353"/>
                <a:gd name="connsiteY6905" fmla="*/ 425521 h 6857985"/>
                <a:gd name="connsiteX6906" fmla="*/ 3153246 w 6868353"/>
                <a:gd name="connsiteY6906" fmla="*/ 423666 h 6857985"/>
                <a:gd name="connsiteX6907" fmla="*/ 3167446 w 6868353"/>
                <a:gd name="connsiteY6907" fmla="*/ 430985 h 6857985"/>
                <a:gd name="connsiteX6908" fmla="*/ 3194968 w 6868353"/>
                <a:gd name="connsiteY6908" fmla="*/ 433095 h 6857985"/>
                <a:gd name="connsiteX6909" fmla="*/ 3259538 w 6868353"/>
                <a:gd name="connsiteY6909" fmla="*/ 439352 h 6857985"/>
                <a:gd name="connsiteX6910" fmla="*/ 3269406 w 6868353"/>
                <a:gd name="connsiteY6910" fmla="*/ 452844 h 6857985"/>
                <a:gd name="connsiteX6911" fmla="*/ 3224698 w 6868353"/>
                <a:gd name="connsiteY6911" fmla="*/ 452178 h 6857985"/>
                <a:gd name="connsiteX6912" fmla="*/ 3220932 w 6868353"/>
                <a:gd name="connsiteY6912" fmla="*/ 440867 h 6857985"/>
                <a:gd name="connsiteX6913" fmla="*/ 3226609 w 6868353"/>
                <a:gd name="connsiteY6913" fmla="*/ 457799 h 6857985"/>
                <a:gd name="connsiteX6914" fmla="*/ 3289608 w 6868353"/>
                <a:gd name="connsiteY6914" fmla="*/ 465161 h 6857985"/>
                <a:gd name="connsiteX6915" fmla="*/ 3234693 w 6868353"/>
                <a:gd name="connsiteY6915" fmla="*/ 465642 h 6857985"/>
                <a:gd name="connsiteX6916" fmla="*/ 3205260 w 6868353"/>
                <a:gd name="connsiteY6916" fmla="*/ 460305 h 6857985"/>
                <a:gd name="connsiteX6917" fmla="*/ 3183727 w 6868353"/>
                <a:gd name="connsiteY6917" fmla="*/ 456978 h 6857985"/>
                <a:gd name="connsiteX6918" fmla="*/ 3175445 w 6868353"/>
                <a:gd name="connsiteY6918" fmla="*/ 451187 h 6857985"/>
                <a:gd name="connsiteX6919" fmla="*/ 3186799 w 6868353"/>
                <a:gd name="connsiteY6919" fmla="*/ 438998 h 6857985"/>
                <a:gd name="connsiteX6920" fmla="*/ 3082334 w 6868353"/>
                <a:gd name="connsiteY6920" fmla="*/ 417706 h 6857985"/>
                <a:gd name="connsiteX6921" fmla="*/ 3054331 w 6868353"/>
                <a:gd name="connsiteY6921" fmla="*/ 419447 h 6857985"/>
                <a:gd name="connsiteX6922" fmla="*/ 3069436 w 6868353"/>
                <a:gd name="connsiteY6922" fmla="*/ 428734 h 6857985"/>
                <a:gd name="connsiteX6923" fmla="*/ 3038970 w 6868353"/>
                <a:gd name="connsiteY6923" fmla="*/ 425181 h 6857985"/>
                <a:gd name="connsiteX6924" fmla="*/ 3004781 w 6868353"/>
                <a:gd name="connsiteY6924" fmla="*/ 425577 h 6857985"/>
                <a:gd name="connsiteX6925" fmla="*/ 2938695 w 6868353"/>
                <a:gd name="connsiteY6925" fmla="*/ 395196 h 6857985"/>
                <a:gd name="connsiteX6926" fmla="*/ 3000052 w 6868353"/>
                <a:gd name="connsiteY6926" fmla="*/ 389533 h 6857985"/>
                <a:gd name="connsiteX6927" fmla="*/ 3014436 w 6868353"/>
                <a:gd name="connsiteY6927" fmla="*/ 386135 h 6857985"/>
                <a:gd name="connsiteX6928" fmla="*/ 3028112 w 6868353"/>
                <a:gd name="connsiteY6928" fmla="*/ 383984 h 6857985"/>
                <a:gd name="connsiteX6929" fmla="*/ 3052150 w 6868353"/>
                <a:gd name="connsiteY6929" fmla="*/ 384394 h 6857985"/>
                <a:gd name="connsiteX6930" fmla="*/ 3054274 w 6868353"/>
                <a:gd name="connsiteY6930" fmla="*/ 375192 h 6857985"/>
                <a:gd name="connsiteX6931" fmla="*/ 3124012 w 6868353"/>
                <a:gd name="connsiteY6931" fmla="*/ 375418 h 6857985"/>
                <a:gd name="connsiteX6932" fmla="*/ 3049814 w 6868353"/>
                <a:gd name="connsiteY6932" fmla="*/ 364135 h 6857985"/>
                <a:gd name="connsiteX6933" fmla="*/ 3130977 w 6868353"/>
                <a:gd name="connsiteY6933" fmla="*/ 362507 h 6857985"/>
                <a:gd name="connsiteX6934" fmla="*/ 3160679 w 6868353"/>
                <a:gd name="connsiteY6934" fmla="*/ 370577 h 6857985"/>
                <a:gd name="connsiteX6935" fmla="*/ 3164162 w 6868353"/>
                <a:gd name="connsiteY6935" fmla="*/ 376395 h 6857985"/>
                <a:gd name="connsiteX6936" fmla="*/ 3189177 w 6868353"/>
                <a:gd name="connsiteY6936" fmla="*/ 380104 h 6857985"/>
                <a:gd name="connsiteX6937" fmla="*/ 3160920 w 6868353"/>
                <a:gd name="connsiteY6937" fmla="*/ 381195 h 6857985"/>
                <a:gd name="connsiteX6938" fmla="*/ 3175700 w 6868353"/>
                <a:gd name="connsiteY6938" fmla="*/ 390595 h 6857985"/>
                <a:gd name="connsiteX6939" fmla="*/ 3233971 w 6868353"/>
                <a:gd name="connsiteY6939" fmla="*/ 395408 h 6857985"/>
                <a:gd name="connsiteX6940" fmla="*/ 3187266 w 6868353"/>
                <a:gd name="connsiteY6940" fmla="*/ 374484 h 6857985"/>
                <a:gd name="connsiteX6941" fmla="*/ 3233744 w 6868353"/>
                <a:gd name="connsiteY6941" fmla="*/ 360242 h 6857985"/>
                <a:gd name="connsiteX6942" fmla="*/ 3993997 w 6868353"/>
                <a:gd name="connsiteY6942" fmla="*/ 359633 h 6857985"/>
                <a:gd name="connsiteX6943" fmla="*/ 4056811 w 6868353"/>
                <a:gd name="connsiteY6943" fmla="*/ 394658 h 6857985"/>
                <a:gd name="connsiteX6944" fmla="*/ 4039655 w 6868353"/>
                <a:gd name="connsiteY6944" fmla="*/ 383445 h 6857985"/>
                <a:gd name="connsiteX6945" fmla="*/ 3993997 w 6868353"/>
                <a:gd name="connsiteY6945" fmla="*/ 359633 h 6857985"/>
                <a:gd name="connsiteX6946" fmla="*/ 2584172 w 6868353"/>
                <a:gd name="connsiteY6946" fmla="*/ 350028 h 6857985"/>
                <a:gd name="connsiteX6947" fmla="*/ 2574928 w 6868353"/>
                <a:gd name="connsiteY6947" fmla="*/ 352356 h 6857985"/>
                <a:gd name="connsiteX6948" fmla="*/ 2560106 w 6868353"/>
                <a:gd name="connsiteY6948" fmla="*/ 360227 h 6857985"/>
                <a:gd name="connsiteX6949" fmla="*/ 2615729 w 6868353"/>
                <a:gd name="connsiteY6949" fmla="*/ 366697 h 6857985"/>
                <a:gd name="connsiteX6950" fmla="*/ 2613875 w 6868353"/>
                <a:gd name="connsiteY6950" fmla="*/ 351974 h 6857985"/>
                <a:gd name="connsiteX6951" fmla="*/ 2584172 w 6868353"/>
                <a:gd name="connsiteY6951" fmla="*/ 350028 h 6857985"/>
                <a:gd name="connsiteX6952" fmla="*/ 4732521 w 6868353"/>
                <a:gd name="connsiteY6952" fmla="*/ 349786 h 6857985"/>
                <a:gd name="connsiteX6953" fmla="*/ 4787037 w 6868353"/>
                <a:gd name="connsiteY6953" fmla="*/ 371427 h 6857985"/>
                <a:gd name="connsiteX6954" fmla="*/ 4807819 w 6868353"/>
                <a:gd name="connsiteY6954" fmla="*/ 391190 h 6857985"/>
                <a:gd name="connsiteX6955" fmla="*/ 4730933 w 6868353"/>
                <a:gd name="connsiteY6955" fmla="*/ 351564 h 6857985"/>
                <a:gd name="connsiteX6956" fmla="*/ 4732521 w 6868353"/>
                <a:gd name="connsiteY6956" fmla="*/ 349786 h 6857985"/>
                <a:gd name="connsiteX6957" fmla="*/ 3432103 w 6868353"/>
                <a:gd name="connsiteY6957" fmla="*/ 349343 h 6857985"/>
                <a:gd name="connsiteX6958" fmla="*/ 3451269 w 6868353"/>
                <a:gd name="connsiteY6958" fmla="*/ 350007 h 6857985"/>
                <a:gd name="connsiteX6959" fmla="*/ 3465129 w 6868353"/>
                <a:gd name="connsiteY6959" fmla="*/ 360794 h 6857985"/>
                <a:gd name="connsiteX6960" fmla="*/ 3411715 w 6868353"/>
                <a:gd name="connsiteY6960" fmla="*/ 349540 h 6857985"/>
                <a:gd name="connsiteX6961" fmla="*/ 3432103 w 6868353"/>
                <a:gd name="connsiteY6961" fmla="*/ 349343 h 6857985"/>
                <a:gd name="connsiteX6962" fmla="*/ 3394527 w 6868353"/>
                <a:gd name="connsiteY6962" fmla="*/ 347727 h 6857985"/>
                <a:gd name="connsiteX6963" fmla="*/ 3389657 w 6868353"/>
                <a:gd name="connsiteY6963" fmla="*/ 350941 h 6857985"/>
                <a:gd name="connsiteX6964" fmla="*/ 3380399 w 6868353"/>
                <a:gd name="connsiteY6964" fmla="*/ 377797 h 6857985"/>
                <a:gd name="connsiteX6965" fmla="*/ 3375585 w 6868353"/>
                <a:gd name="connsiteY6965" fmla="*/ 360624 h 6857985"/>
                <a:gd name="connsiteX6966" fmla="*/ 3372443 w 6868353"/>
                <a:gd name="connsiteY6966" fmla="*/ 369600 h 6857985"/>
                <a:gd name="connsiteX6967" fmla="*/ 3325256 w 6868353"/>
                <a:gd name="connsiteY6967" fmla="*/ 361629 h 6857985"/>
                <a:gd name="connsiteX6968" fmla="*/ 3349238 w 6868353"/>
                <a:gd name="connsiteY6968" fmla="*/ 358387 h 6857985"/>
                <a:gd name="connsiteX6969" fmla="*/ 3360352 w 6868353"/>
                <a:gd name="connsiteY6969" fmla="*/ 354423 h 6857985"/>
                <a:gd name="connsiteX6970" fmla="*/ 3394527 w 6868353"/>
                <a:gd name="connsiteY6970" fmla="*/ 347727 h 6857985"/>
                <a:gd name="connsiteX6971" fmla="*/ 1987350 w 6868353"/>
                <a:gd name="connsiteY6971" fmla="*/ 345986 h 6857985"/>
                <a:gd name="connsiteX6972" fmla="*/ 1825845 w 6868353"/>
                <a:gd name="connsiteY6972" fmla="*/ 434242 h 6857985"/>
                <a:gd name="connsiteX6973" fmla="*/ 1917229 w 6868353"/>
                <a:gd name="connsiteY6973" fmla="*/ 386447 h 6857985"/>
                <a:gd name="connsiteX6974" fmla="*/ 1987350 w 6868353"/>
                <a:gd name="connsiteY6974" fmla="*/ 345986 h 6857985"/>
                <a:gd name="connsiteX6975" fmla="*/ 2094208 w 6868353"/>
                <a:gd name="connsiteY6975" fmla="*/ 345094 h 6857985"/>
                <a:gd name="connsiteX6976" fmla="*/ 2042407 w 6868353"/>
                <a:gd name="connsiteY6976" fmla="*/ 378066 h 6857985"/>
                <a:gd name="connsiteX6977" fmla="*/ 2008982 w 6868353"/>
                <a:gd name="connsiteY6977" fmla="*/ 391232 h 6857985"/>
                <a:gd name="connsiteX6978" fmla="*/ 1982310 w 6868353"/>
                <a:gd name="connsiteY6978" fmla="*/ 401383 h 6857985"/>
                <a:gd name="connsiteX6979" fmla="*/ 1946577 w 6868353"/>
                <a:gd name="connsiteY6979" fmla="*/ 416984 h 6857985"/>
                <a:gd name="connsiteX6980" fmla="*/ 1963835 w 6868353"/>
                <a:gd name="connsiteY6980" fmla="*/ 400816 h 6857985"/>
                <a:gd name="connsiteX6981" fmla="*/ 2001620 w 6868353"/>
                <a:gd name="connsiteY6981" fmla="*/ 388471 h 6857985"/>
                <a:gd name="connsiteX6982" fmla="*/ 2033092 w 6868353"/>
                <a:gd name="connsiteY6982" fmla="*/ 374059 h 6857985"/>
                <a:gd name="connsiteX6983" fmla="*/ 2094208 w 6868353"/>
                <a:gd name="connsiteY6983" fmla="*/ 345094 h 6857985"/>
                <a:gd name="connsiteX6984" fmla="*/ 4849611 w 6868353"/>
                <a:gd name="connsiteY6984" fmla="*/ 344358 h 6857985"/>
                <a:gd name="connsiteX6985" fmla="*/ 4880487 w 6868353"/>
                <a:gd name="connsiteY6985" fmla="*/ 354693 h 6857985"/>
                <a:gd name="connsiteX6986" fmla="*/ 4917283 w 6868353"/>
                <a:gd name="connsiteY6986" fmla="*/ 369982 h 6857985"/>
                <a:gd name="connsiteX6987" fmla="*/ 5000725 w 6868353"/>
                <a:gd name="connsiteY6987" fmla="*/ 408348 h 6857985"/>
                <a:gd name="connsiteX6988" fmla="*/ 5042715 w 6868353"/>
                <a:gd name="connsiteY6988" fmla="*/ 429485 h 6857985"/>
                <a:gd name="connsiteX6989" fmla="*/ 5082243 w 6868353"/>
                <a:gd name="connsiteY6989" fmla="*/ 449800 h 6857985"/>
                <a:gd name="connsiteX6990" fmla="*/ 5146997 w 6868353"/>
                <a:gd name="connsiteY6990" fmla="*/ 479813 h 6857985"/>
                <a:gd name="connsiteX6991" fmla="*/ 5027015 w 6868353"/>
                <a:gd name="connsiteY6991" fmla="*/ 423581 h 6857985"/>
                <a:gd name="connsiteX6992" fmla="*/ 4984133 w 6868353"/>
                <a:gd name="connsiteY6992" fmla="*/ 407003 h 6857985"/>
                <a:gd name="connsiteX6993" fmla="*/ 4937203 w 6868353"/>
                <a:gd name="connsiteY6993" fmla="*/ 387254 h 6857985"/>
                <a:gd name="connsiteX6994" fmla="*/ 4890923 w 6868353"/>
                <a:gd name="connsiteY6994" fmla="*/ 365664 h 6857985"/>
                <a:gd name="connsiteX6995" fmla="*/ 4849611 w 6868353"/>
                <a:gd name="connsiteY6995" fmla="*/ 344358 h 6857985"/>
                <a:gd name="connsiteX6996" fmla="*/ 3047606 w 6868353"/>
                <a:gd name="connsiteY6996" fmla="*/ 343834 h 6857985"/>
                <a:gd name="connsiteX6997" fmla="*/ 3019009 w 6868353"/>
                <a:gd name="connsiteY6997" fmla="*/ 360454 h 6857985"/>
                <a:gd name="connsiteX6998" fmla="*/ 3018768 w 6868353"/>
                <a:gd name="connsiteY6998" fmla="*/ 345702 h 6857985"/>
                <a:gd name="connsiteX6999" fmla="*/ 3043231 w 6868353"/>
                <a:gd name="connsiteY6999" fmla="*/ 347514 h 6857985"/>
                <a:gd name="connsiteX7000" fmla="*/ 3047606 w 6868353"/>
                <a:gd name="connsiteY7000" fmla="*/ 343834 h 6857985"/>
                <a:gd name="connsiteX7001" fmla="*/ 3610905 w 6868353"/>
                <a:gd name="connsiteY7001" fmla="*/ 342446 h 6857985"/>
                <a:gd name="connsiteX7002" fmla="*/ 3753043 w 6868353"/>
                <a:gd name="connsiteY7002" fmla="*/ 365338 h 6857985"/>
                <a:gd name="connsiteX7003" fmla="*/ 3703959 w 6868353"/>
                <a:gd name="connsiteY7003" fmla="*/ 366471 h 6857985"/>
                <a:gd name="connsiteX7004" fmla="*/ 3730107 w 6868353"/>
                <a:gd name="connsiteY7004" fmla="*/ 358670 h 6857985"/>
                <a:gd name="connsiteX7005" fmla="*/ 3689759 w 6868353"/>
                <a:gd name="connsiteY7005" fmla="*/ 348434 h 6857985"/>
                <a:gd name="connsiteX7006" fmla="*/ 3691855 w 6868353"/>
                <a:gd name="connsiteY7006" fmla="*/ 360185 h 6857985"/>
                <a:gd name="connsiteX7007" fmla="*/ 3664971 w 6868353"/>
                <a:gd name="connsiteY7007" fmla="*/ 362351 h 6857985"/>
                <a:gd name="connsiteX7008" fmla="*/ 3625587 w 6868353"/>
                <a:gd name="connsiteY7008" fmla="*/ 359760 h 6857985"/>
                <a:gd name="connsiteX7009" fmla="*/ 3674725 w 6868353"/>
                <a:gd name="connsiteY7009" fmla="*/ 356660 h 6857985"/>
                <a:gd name="connsiteX7010" fmla="*/ 3662593 w 6868353"/>
                <a:gd name="connsiteY7010" fmla="*/ 350657 h 6857985"/>
                <a:gd name="connsiteX7011" fmla="*/ 3610905 w 6868353"/>
                <a:gd name="connsiteY7011" fmla="*/ 342446 h 6857985"/>
                <a:gd name="connsiteX7012" fmla="*/ 2555273 w 6868353"/>
                <a:gd name="connsiteY7012" fmla="*/ 337967 h 6857985"/>
                <a:gd name="connsiteX7013" fmla="*/ 2501538 w 6868353"/>
                <a:gd name="connsiteY7013" fmla="*/ 339530 h 6857985"/>
                <a:gd name="connsiteX7014" fmla="*/ 2491755 w 6868353"/>
                <a:gd name="connsiteY7014" fmla="*/ 350544 h 6857985"/>
                <a:gd name="connsiteX7015" fmla="*/ 2432281 w 6868353"/>
                <a:gd name="connsiteY7015" fmla="*/ 368623 h 6857985"/>
                <a:gd name="connsiteX7016" fmla="*/ 2470180 w 6868353"/>
                <a:gd name="connsiteY7016" fmla="*/ 363243 h 6857985"/>
                <a:gd name="connsiteX7017" fmla="*/ 2518710 w 6868353"/>
                <a:gd name="connsiteY7017" fmla="*/ 346184 h 6857985"/>
                <a:gd name="connsiteX7018" fmla="*/ 2582984 w 6868353"/>
                <a:gd name="connsiteY7018" fmla="*/ 343635 h 6857985"/>
                <a:gd name="connsiteX7019" fmla="*/ 2555273 w 6868353"/>
                <a:gd name="connsiteY7019" fmla="*/ 337967 h 6857985"/>
                <a:gd name="connsiteX7020" fmla="*/ 2680144 w 6868353"/>
                <a:gd name="connsiteY7020" fmla="*/ 335367 h 6857985"/>
                <a:gd name="connsiteX7021" fmla="*/ 2670956 w 6868353"/>
                <a:gd name="connsiteY7021" fmla="*/ 335580 h 6857985"/>
                <a:gd name="connsiteX7022" fmla="*/ 2657705 w 6868353"/>
                <a:gd name="connsiteY7022" fmla="*/ 337930 h 6857985"/>
                <a:gd name="connsiteX7023" fmla="*/ 2631713 w 6868353"/>
                <a:gd name="connsiteY7023" fmla="*/ 349341 h 6857985"/>
                <a:gd name="connsiteX7024" fmla="*/ 2657507 w 6868353"/>
                <a:gd name="connsiteY7024" fmla="*/ 350572 h 6857985"/>
                <a:gd name="connsiteX7025" fmla="*/ 2688256 w 6868353"/>
                <a:gd name="connsiteY7025" fmla="*/ 347132 h 6857985"/>
                <a:gd name="connsiteX7026" fmla="*/ 2688851 w 6868353"/>
                <a:gd name="connsiteY7026" fmla="*/ 338270 h 6857985"/>
                <a:gd name="connsiteX7027" fmla="*/ 2680144 w 6868353"/>
                <a:gd name="connsiteY7027" fmla="*/ 335367 h 6857985"/>
                <a:gd name="connsiteX7028" fmla="*/ 3726073 w 6868353"/>
                <a:gd name="connsiteY7028" fmla="*/ 335198 h 6857985"/>
                <a:gd name="connsiteX7029" fmla="*/ 3774291 w 6868353"/>
                <a:gd name="connsiteY7029" fmla="*/ 360355 h 6857985"/>
                <a:gd name="connsiteX7030" fmla="*/ 3790375 w 6868353"/>
                <a:gd name="connsiteY7030" fmla="*/ 358090 h 6857985"/>
                <a:gd name="connsiteX7031" fmla="*/ 3798175 w 6868353"/>
                <a:gd name="connsiteY7031" fmla="*/ 372941 h 6857985"/>
                <a:gd name="connsiteX7032" fmla="*/ 3726073 w 6868353"/>
                <a:gd name="connsiteY7032" fmla="*/ 335198 h 6857985"/>
                <a:gd name="connsiteX7033" fmla="*/ 2334477 w 6868353"/>
                <a:gd name="connsiteY7033" fmla="*/ 329811 h 6857985"/>
                <a:gd name="connsiteX7034" fmla="*/ 2336991 w 6868353"/>
                <a:gd name="connsiteY7034" fmla="*/ 331589 h 6857985"/>
                <a:gd name="connsiteX7035" fmla="*/ 2334118 w 6868353"/>
                <a:gd name="connsiteY7035" fmla="*/ 330414 h 6857985"/>
                <a:gd name="connsiteX7036" fmla="*/ 3507047 w 6868353"/>
                <a:gd name="connsiteY7036" fmla="*/ 326378 h 6857985"/>
                <a:gd name="connsiteX7037" fmla="*/ 3532021 w 6868353"/>
                <a:gd name="connsiteY7037" fmla="*/ 337633 h 6857985"/>
                <a:gd name="connsiteX7038" fmla="*/ 3503707 w 6868353"/>
                <a:gd name="connsiteY7038" fmla="*/ 335170 h 6857985"/>
                <a:gd name="connsiteX7039" fmla="*/ 3497491 w 6868353"/>
                <a:gd name="connsiteY7039" fmla="*/ 332607 h 6857985"/>
                <a:gd name="connsiteX7040" fmla="*/ 3468923 w 6868353"/>
                <a:gd name="connsiteY7040" fmla="*/ 331404 h 6857985"/>
                <a:gd name="connsiteX7041" fmla="*/ 3507047 w 6868353"/>
                <a:gd name="connsiteY7041" fmla="*/ 326378 h 6857985"/>
                <a:gd name="connsiteX7042" fmla="*/ 2016472 w 6868353"/>
                <a:gd name="connsiteY7042" fmla="*/ 324991 h 6857985"/>
                <a:gd name="connsiteX7043" fmla="*/ 1931996 w 6868353"/>
                <a:gd name="connsiteY7043" fmla="*/ 355217 h 6857985"/>
                <a:gd name="connsiteX7044" fmla="*/ 1953685 w 6868353"/>
                <a:gd name="connsiteY7044" fmla="*/ 345831 h 6857985"/>
                <a:gd name="connsiteX7045" fmla="*/ 1977653 w 6868353"/>
                <a:gd name="connsiteY7045" fmla="*/ 334519 h 6857985"/>
                <a:gd name="connsiteX7046" fmla="*/ 2016472 w 6868353"/>
                <a:gd name="connsiteY7046" fmla="*/ 324991 h 6857985"/>
                <a:gd name="connsiteX7047" fmla="*/ 4924431 w 6868353"/>
                <a:gd name="connsiteY7047" fmla="*/ 323957 h 6857985"/>
                <a:gd name="connsiteX7048" fmla="*/ 4979207 w 6868353"/>
                <a:gd name="connsiteY7048" fmla="*/ 351634 h 6857985"/>
                <a:gd name="connsiteX7049" fmla="*/ 5015095 w 6868353"/>
                <a:gd name="connsiteY7049" fmla="*/ 373818 h 6857985"/>
                <a:gd name="connsiteX7050" fmla="*/ 5031359 w 6868353"/>
                <a:gd name="connsiteY7050" fmla="*/ 384111 h 6857985"/>
                <a:gd name="connsiteX7051" fmla="*/ 5044839 w 6868353"/>
                <a:gd name="connsiteY7051" fmla="*/ 393270 h 6857985"/>
                <a:gd name="connsiteX7052" fmla="*/ 5030015 w 6868353"/>
                <a:gd name="connsiteY7052" fmla="*/ 384125 h 6857985"/>
                <a:gd name="connsiteX7053" fmla="*/ 5014075 w 6868353"/>
                <a:gd name="connsiteY7053" fmla="*/ 375588 h 6857985"/>
                <a:gd name="connsiteX7054" fmla="*/ 4981343 w 6868353"/>
                <a:gd name="connsiteY7054" fmla="*/ 358614 h 6857985"/>
                <a:gd name="connsiteX7055" fmla="*/ 4924431 w 6868353"/>
                <a:gd name="connsiteY7055" fmla="*/ 323957 h 6857985"/>
                <a:gd name="connsiteX7056" fmla="*/ 3277204 w 6868353"/>
                <a:gd name="connsiteY7056" fmla="*/ 317361 h 6857985"/>
                <a:gd name="connsiteX7057" fmla="*/ 3332392 w 6868353"/>
                <a:gd name="connsiteY7057" fmla="*/ 328657 h 6857985"/>
                <a:gd name="connsiteX7058" fmla="*/ 3271601 w 6868353"/>
                <a:gd name="connsiteY7058" fmla="*/ 317856 h 6857985"/>
                <a:gd name="connsiteX7059" fmla="*/ 3277204 w 6868353"/>
                <a:gd name="connsiteY7059" fmla="*/ 317361 h 6857985"/>
                <a:gd name="connsiteX7060" fmla="*/ 2356673 w 6868353"/>
                <a:gd name="connsiteY7060" fmla="*/ 316195 h 6857985"/>
                <a:gd name="connsiteX7061" fmla="*/ 2378143 w 6868353"/>
                <a:gd name="connsiteY7061" fmla="*/ 317501 h 6857985"/>
                <a:gd name="connsiteX7062" fmla="*/ 2345384 w 6868353"/>
                <a:gd name="connsiteY7062" fmla="*/ 320616 h 6857985"/>
                <a:gd name="connsiteX7063" fmla="*/ 2336883 w 6868353"/>
                <a:gd name="connsiteY7063" fmla="*/ 325772 h 6857985"/>
                <a:gd name="connsiteX7064" fmla="*/ 2334477 w 6868353"/>
                <a:gd name="connsiteY7064" fmla="*/ 329811 h 6857985"/>
                <a:gd name="connsiteX7065" fmla="*/ 2327036 w 6868353"/>
                <a:gd name="connsiteY7065" fmla="*/ 324551 h 6857985"/>
                <a:gd name="connsiteX7066" fmla="*/ 2356673 w 6868353"/>
                <a:gd name="connsiteY7066" fmla="*/ 316195 h 6857985"/>
                <a:gd name="connsiteX7067" fmla="*/ 2516487 w 6868353"/>
                <a:gd name="connsiteY7067" fmla="*/ 314641 h 6857985"/>
                <a:gd name="connsiteX7068" fmla="*/ 2553890 w 6868353"/>
                <a:gd name="connsiteY7068" fmla="*/ 316312 h 6857985"/>
                <a:gd name="connsiteX7069" fmla="*/ 2499230 w 6868353"/>
                <a:gd name="connsiteY7069" fmla="*/ 324976 h 6857985"/>
                <a:gd name="connsiteX7070" fmla="*/ 2474922 w 6868353"/>
                <a:gd name="connsiteY7070" fmla="*/ 318379 h 6857985"/>
                <a:gd name="connsiteX7071" fmla="*/ 2516487 w 6868353"/>
                <a:gd name="connsiteY7071" fmla="*/ 314641 h 6857985"/>
                <a:gd name="connsiteX7072" fmla="*/ 4242331 w 6868353"/>
                <a:gd name="connsiteY7072" fmla="*/ 313776 h 6857985"/>
                <a:gd name="connsiteX7073" fmla="*/ 4275257 w 6868353"/>
                <a:gd name="connsiteY7073" fmla="*/ 318960 h 6857985"/>
                <a:gd name="connsiteX7074" fmla="*/ 4326195 w 6868353"/>
                <a:gd name="connsiteY7074" fmla="*/ 343763 h 6857985"/>
                <a:gd name="connsiteX7075" fmla="*/ 4314869 w 6868353"/>
                <a:gd name="connsiteY7075" fmla="*/ 323759 h 6857985"/>
                <a:gd name="connsiteX7076" fmla="*/ 4335793 w 6868353"/>
                <a:gd name="connsiteY7076" fmla="*/ 330710 h 6857985"/>
                <a:gd name="connsiteX7077" fmla="*/ 4346723 w 6868353"/>
                <a:gd name="connsiteY7077" fmla="*/ 336798 h 6857985"/>
                <a:gd name="connsiteX7078" fmla="*/ 4353319 w 6868353"/>
                <a:gd name="connsiteY7078" fmla="*/ 346085 h 6857985"/>
                <a:gd name="connsiteX7079" fmla="*/ 4404171 w 6868353"/>
                <a:gd name="connsiteY7079" fmla="*/ 368354 h 6857985"/>
                <a:gd name="connsiteX7080" fmla="*/ 4398353 w 6868353"/>
                <a:gd name="connsiteY7080" fmla="*/ 375928 h 6857985"/>
                <a:gd name="connsiteX7081" fmla="*/ 4347727 w 6868353"/>
                <a:gd name="connsiteY7081" fmla="*/ 352059 h 6857985"/>
                <a:gd name="connsiteX7082" fmla="*/ 4333273 w 6868353"/>
                <a:gd name="connsiteY7082" fmla="*/ 346623 h 6857985"/>
                <a:gd name="connsiteX7083" fmla="*/ 4318861 w 6868353"/>
                <a:gd name="connsiteY7083" fmla="*/ 341710 h 6857985"/>
                <a:gd name="connsiteX7084" fmla="*/ 4292315 w 6868353"/>
                <a:gd name="connsiteY7084" fmla="*/ 331177 h 6857985"/>
                <a:gd name="connsiteX7085" fmla="*/ 4281103 w 6868353"/>
                <a:gd name="connsiteY7085" fmla="*/ 334929 h 6857985"/>
                <a:gd name="connsiteX7086" fmla="*/ 4230195 w 6868353"/>
                <a:gd name="connsiteY7086" fmla="*/ 316227 h 6857985"/>
                <a:gd name="connsiteX7087" fmla="*/ 4242331 w 6868353"/>
                <a:gd name="connsiteY7087" fmla="*/ 313776 h 6857985"/>
                <a:gd name="connsiteX7088" fmla="*/ 2457523 w 6868353"/>
                <a:gd name="connsiteY7088" fmla="*/ 312462 h 6857985"/>
                <a:gd name="connsiteX7089" fmla="*/ 2471708 w 6868353"/>
                <a:gd name="connsiteY7089" fmla="*/ 313368 h 6857985"/>
                <a:gd name="connsiteX7090" fmla="*/ 2446508 w 6868353"/>
                <a:gd name="connsiteY7090" fmla="*/ 316596 h 6857985"/>
                <a:gd name="connsiteX7091" fmla="*/ 2434687 w 6868353"/>
                <a:gd name="connsiteY7091" fmla="*/ 330357 h 6857985"/>
                <a:gd name="connsiteX7092" fmla="*/ 2402423 w 6868353"/>
                <a:gd name="connsiteY7092" fmla="*/ 333216 h 6857985"/>
                <a:gd name="connsiteX7093" fmla="*/ 2390262 w 6868353"/>
                <a:gd name="connsiteY7093" fmla="*/ 356533 h 6857985"/>
                <a:gd name="connsiteX7094" fmla="*/ 2364949 w 6868353"/>
                <a:gd name="connsiteY7094" fmla="*/ 359945 h 6857985"/>
                <a:gd name="connsiteX7095" fmla="*/ 2361226 w 6868353"/>
                <a:gd name="connsiteY7095" fmla="*/ 364475 h 6857985"/>
                <a:gd name="connsiteX7096" fmla="*/ 2346262 w 6868353"/>
                <a:gd name="connsiteY7096" fmla="*/ 366160 h 6857985"/>
                <a:gd name="connsiteX7097" fmla="*/ 2322605 w 6868353"/>
                <a:gd name="connsiteY7097" fmla="*/ 371186 h 6857985"/>
                <a:gd name="connsiteX7098" fmla="*/ 2260597 w 6868353"/>
                <a:gd name="connsiteY7098" fmla="*/ 390949 h 6857985"/>
                <a:gd name="connsiteX7099" fmla="*/ 2296740 w 6868353"/>
                <a:gd name="connsiteY7099" fmla="*/ 374470 h 6857985"/>
                <a:gd name="connsiteX7100" fmla="*/ 2350650 w 6868353"/>
                <a:gd name="connsiteY7100" fmla="*/ 359181 h 6857985"/>
                <a:gd name="connsiteX7101" fmla="*/ 2330561 w 6868353"/>
                <a:gd name="connsiteY7101" fmla="*/ 354933 h 6857985"/>
                <a:gd name="connsiteX7102" fmla="*/ 2322407 w 6868353"/>
                <a:gd name="connsiteY7102" fmla="*/ 348350 h 6857985"/>
                <a:gd name="connsiteX7103" fmla="*/ 2275589 w 6868353"/>
                <a:gd name="connsiteY7103" fmla="*/ 362210 h 6857985"/>
                <a:gd name="connsiteX7104" fmla="*/ 2286335 w 6868353"/>
                <a:gd name="connsiteY7104" fmla="*/ 357552 h 6857985"/>
                <a:gd name="connsiteX7105" fmla="*/ 2315640 w 6868353"/>
                <a:gd name="connsiteY7105" fmla="*/ 338568 h 6857985"/>
                <a:gd name="connsiteX7106" fmla="*/ 2300987 w 6868353"/>
                <a:gd name="connsiteY7106" fmla="*/ 348053 h 6857985"/>
                <a:gd name="connsiteX7107" fmla="*/ 2343940 w 6868353"/>
                <a:gd name="connsiteY7107" fmla="*/ 349256 h 6857985"/>
                <a:gd name="connsiteX7108" fmla="*/ 2373132 w 6868353"/>
                <a:gd name="connsiteY7108" fmla="*/ 341215 h 6857985"/>
                <a:gd name="connsiteX7109" fmla="*/ 2384684 w 6868353"/>
                <a:gd name="connsiteY7109" fmla="*/ 327497 h 6857985"/>
                <a:gd name="connsiteX7110" fmla="*/ 2457523 w 6868353"/>
                <a:gd name="connsiteY7110" fmla="*/ 312462 h 6857985"/>
                <a:gd name="connsiteX7111" fmla="*/ 2578586 w 6868353"/>
                <a:gd name="connsiteY7111" fmla="*/ 307634 h 6857985"/>
                <a:gd name="connsiteX7112" fmla="*/ 2575961 w 6868353"/>
                <a:gd name="connsiteY7112" fmla="*/ 309163 h 6857985"/>
                <a:gd name="connsiteX7113" fmla="*/ 2570616 w 6868353"/>
                <a:gd name="connsiteY7113" fmla="*/ 308273 h 6857985"/>
                <a:gd name="connsiteX7114" fmla="*/ 2553073 w 6868353"/>
                <a:gd name="connsiteY7114" fmla="*/ 306942 h 6857985"/>
                <a:gd name="connsiteX7115" fmla="*/ 2567017 w 6868353"/>
                <a:gd name="connsiteY7115" fmla="*/ 307674 h 6857985"/>
                <a:gd name="connsiteX7116" fmla="*/ 2570616 w 6868353"/>
                <a:gd name="connsiteY7116" fmla="*/ 308273 h 6857985"/>
                <a:gd name="connsiteX7117" fmla="*/ 2543796 w 6868353"/>
                <a:gd name="connsiteY7117" fmla="*/ 310423 h 6857985"/>
                <a:gd name="connsiteX7118" fmla="*/ 2553073 w 6868353"/>
                <a:gd name="connsiteY7118" fmla="*/ 306942 h 6857985"/>
                <a:gd name="connsiteX7119" fmla="*/ 2605905 w 6868353"/>
                <a:gd name="connsiteY7119" fmla="*/ 298648 h 6857985"/>
                <a:gd name="connsiteX7120" fmla="*/ 2619381 w 6868353"/>
                <a:gd name="connsiteY7120" fmla="*/ 304364 h 6857985"/>
                <a:gd name="connsiteX7121" fmla="*/ 2578586 w 6868353"/>
                <a:gd name="connsiteY7121" fmla="*/ 307634 h 6857985"/>
                <a:gd name="connsiteX7122" fmla="*/ 2580372 w 6868353"/>
                <a:gd name="connsiteY7122" fmla="*/ 306593 h 6857985"/>
                <a:gd name="connsiteX7123" fmla="*/ 2566108 w 6868353"/>
                <a:gd name="connsiteY7123" fmla="*/ 303189 h 6857985"/>
                <a:gd name="connsiteX7124" fmla="*/ 2605905 w 6868353"/>
                <a:gd name="connsiteY7124" fmla="*/ 298648 h 6857985"/>
                <a:gd name="connsiteX7125" fmla="*/ 4069565 w 6868353"/>
                <a:gd name="connsiteY7125" fmla="*/ 295117 h 6857985"/>
                <a:gd name="connsiteX7126" fmla="*/ 4073525 w 6868353"/>
                <a:gd name="connsiteY7126" fmla="*/ 296536 h 6857985"/>
                <a:gd name="connsiteX7127" fmla="*/ 4072045 w 6868353"/>
                <a:gd name="connsiteY7127" fmla="*/ 296832 h 6857985"/>
                <a:gd name="connsiteX7128" fmla="*/ 4257999 w 6868353"/>
                <a:gd name="connsiteY7128" fmla="*/ 294907 h 6857985"/>
                <a:gd name="connsiteX7129" fmla="*/ 4303571 w 6868353"/>
                <a:gd name="connsiteY7129" fmla="*/ 321551 h 6857985"/>
                <a:gd name="connsiteX7130" fmla="*/ 4258297 w 6868353"/>
                <a:gd name="connsiteY7130" fmla="*/ 312745 h 6857985"/>
                <a:gd name="connsiteX7131" fmla="*/ 4257999 w 6868353"/>
                <a:gd name="connsiteY7131" fmla="*/ 294907 h 6857985"/>
                <a:gd name="connsiteX7132" fmla="*/ 4417465 w 6868353"/>
                <a:gd name="connsiteY7132" fmla="*/ 293717 h 6857985"/>
                <a:gd name="connsiteX7133" fmla="*/ 4514003 w 6868353"/>
                <a:gd name="connsiteY7133" fmla="*/ 320715 h 6857985"/>
                <a:gd name="connsiteX7134" fmla="*/ 4509047 w 6868353"/>
                <a:gd name="connsiteY7134" fmla="*/ 304420 h 6857985"/>
                <a:gd name="connsiteX7135" fmla="*/ 4593551 w 6868353"/>
                <a:gd name="connsiteY7135" fmla="*/ 332140 h 6857985"/>
                <a:gd name="connsiteX7136" fmla="*/ 4666149 w 6868353"/>
                <a:gd name="connsiteY7136" fmla="*/ 363186 h 6857985"/>
                <a:gd name="connsiteX7137" fmla="*/ 4645211 w 6868353"/>
                <a:gd name="connsiteY7137" fmla="*/ 338581 h 6857985"/>
                <a:gd name="connsiteX7138" fmla="*/ 4675167 w 6868353"/>
                <a:gd name="connsiteY7138" fmla="*/ 349100 h 6857985"/>
                <a:gd name="connsiteX7139" fmla="*/ 4691023 w 6868353"/>
                <a:gd name="connsiteY7139" fmla="*/ 360950 h 6857985"/>
                <a:gd name="connsiteX7140" fmla="*/ 4710559 w 6868353"/>
                <a:gd name="connsiteY7140" fmla="*/ 378377 h 6857985"/>
                <a:gd name="connsiteX7141" fmla="*/ 4669591 w 6868353"/>
                <a:gd name="connsiteY7141" fmla="*/ 371157 h 6857985"/>
                <a:gd name="connsiteX7142" fmla="*/ 4621187 w 6868353"/>
                <a:gd name="connsiteY7142" fmla="*/ 349567 h 6857985"/>
                <a:gd name="connsiteX7143" fmla="*/ 4609407 w 6868353"/>
                <a:gd name="connsiteY7143" fmla="*/ 352101 h 6857985"/>
                <a:gd name="connsiteX7144" fmla="*/ 4603037 w 6868353"/>
                <a:gd name="connsiteY7144" fmla="*/ 359322 h 6857985"/>
                <a:gd name="connsiteX7145" fmla="*/ 4592703 w 6868353"/>
                <a:gd name="connsiteY7145" fmla="*/ 344046 h 6857985"/>
                <a:gd name="connsiteX7146" fmla="*/ 4502663 w 6868353"/>
                <a:gd name="connsiteY7146" fmla="*/ 317799 h 6857985"/>
                <a:gd name="connsiteX7147" fmla="*/ 4512135 w 6868353"/>
                <a:gd name="connsiteY7147" fmla="*/ 334122 h 6857985"/>
                <a:gd name="connsiteX7148" fmla="*/ 4518307 w 6868353"/>
                <a:gd name="connsiteY7148" fmla="*/ 349312 h 6857985"/>
                <a:gd name="connsiteX7149" fmla="*/ 4497239 w 6868353"/>
                <a:gd name="connsiteY7149" fmla="*/ 336656 h 6857985"/>
                <a:gd name="connsiteX7150" fmla="*/ 4484923 w 6868353"/>
                <a:gd name="connsiteY7150" fmla="*/ 328360 h 6857985"/>
                <a:gd name="connsiteX7151" fmla="*/ 4502167 w 6868353"/>
                <a:gd name="connsiteY7151" fmla="*/ 329691 h 6857985"/>
                <a:gd name="connsiteX7152" fmla="*/ 4463065 w 6868353"/>
                <a:gd name="connsiteY7152" fmla="*/ 304944 h 6857985"/>
                <a:gd name="connsiteX7153" fmla="*/ 4445525 w 6868353"/>
                <a:gd name="connsiteY7153" fmla="*/ 309588 h 6857985"/>
                <a:gd name="connsiteX7154" fmla="*/ 4417465 w 6868353"/>
                <a:gd name="connsiteY7154" fmla="*/ 293717 h 6857985"/>
                <a:gd name="connsiteX7155" fmla="*/ 4078927 w 6868353"/>
                <a:gd name="connsiteY7155" fmla="*/ 292980 h 6857985"/>
                <a:gd name="connsiteX7156" fmla="*/ 4094697 w 6868353"/>
                <a:gd name="connsiteY7156" fmla="*/ 300032 h 6857985"/>
                <a:gd name="connsiteX7157" fmla="*/ 4089289 w 6868353"/>
                <a:gd name="connsiteY7157" fmla="*/ 302184 h 6857985"/>
                <a:gd name="connsiteX7158" fmla="*/ 4073525 w 6868353"/>
                <a:gd name="connsiteY7158" fmla="*/ 296536 h 6857985"/>
                <a:gd name="connsiteX7159" fmla="*/ 4077867 w 6868353"/>
                <a:gd name="connsiteY7159" fmla="*/ 295670 h 6857985"/>
                <a:gd name="connsiteX7160" fmla="*/ 4078927 w 6868353"/>
                <a:gd name="connsiteY7160" fmla="*/ 292980 h 6857985"/>
                <a:gd name="connsiteX7161" fmla="*/ 4645899 w 6868353"/>
                <a:gd name="connsiteY7161" fmla="*/ 291078 h 6857985"/>
                <a:gd name="connsiteX7162" fmla="*/ 4666575 w 6868353"/>
                <a:gd name="connsiteY7162" fmla="*/ 293350 h 6857985"/>
                <a:gd name="connsiteX7163" fmla="*/ 4687753 w 6868353"/>
                <a:gd name="connsiteY7163" fmla="*/ 307068 h 6857985"/>
                <a:gd name="connsiteX7164" fmla="*/ 4722451 w 6868353"/>
                <a:gd name="connsiteY7164" fmla="*/ 323887 h 6857985"/>
                <a:gd name="connsiteX7165" fmla="*/ 4835115 w 6868353"/>
                <a:gd name="connsiteY7165" fmla="*/ 363881 h 6857985"/>
                <a:gd name="connsiteX7166" fmla="*/ 4749239 w 6868353"/>
                <a:gd name="connsiteY7166" fmla="*/ 336501 h 6857985"/>
                <a:gd name="connsiteX7167" fmla="*/ 4695143 w 6868353"/>
                <a:gd name="connsiteY7167" fmla="*/ 315563 h 6857985"/>
                <a:gd name="connsiteX7168" fmla="*/ 4643229 w 6868353"/>
                <a:gd name="connsiteY7168" fmla="*/ 292373 h 6857985"/>
                <a:gd name="connsiteX7169" fmla="*/ 4645899 w 6868353"/>
                <a:gd name="connsiteY7169" fmla="*/ 291078 h 6857985"/>
                <a:gd name="connsiteX7170" fmla="*/ 4139051 w 6868353"/>
                <a:gd name="connsiteY7170" fmla="*/ 288678 h 6857985"/>
                <a:gd name="connsiteX7171" fmla="*/ 4161829 w 6868353"/>
                <a:gd name="connsiteY7171" fmla="*/ 291977 h 6857985"/>
                <a:gd name="connsiteX7172" fmla="*/ 4189549 w 6868353"/>
                <a:gd name="connsiteY7172" fmla="*/ 301660 h 6857985"/>
                <a:gd name="connsiteX7173" fmla="*/ 4230449 w 6868353"/>
                <a:gd name="connsiteY7173" fmla="*/ 322245 h 6857985"/>
                <a:gd name="connsiteX7174" fmla="*/ 4208053 w 6868353"/>
                <a:gd name="connsiteY7174" fmla="*/ 323901 h 6857985"/>
                <a:gd name="connsiteX7175" fmla="*/ 4170295 w 6868353"/>
                <a:gd name="connsiteY7175" fmla="*/ 314812 h 6857985"/>
                <a:gd name="connsiteX7176" fmla="*/ 4149371 w 6868353"/>
                <a:gd name="connsiteY7176" fmla="*/ 313411 h 6857985"/>
                <a:gd name="connsiteX7177" fmla="*/ 4100259 w 6868353"/>
                <a:gd name="connsiteY7177" fmla="*/ 297838 h 6857985"/>
                <a:gd name="connsiteX7178" fmla="*/ 4134591 w 6868353"/>
                <a:gd name="connsiteY7178" fmla="*/ 308611 h 6857985"/>
                <a:gd name="connsiteX7179" fmla="*/ 4133955 w 6868353"/>
                <a:gd name="connsiteY7179" fmla="*/ 296776 h 6857985"/>
                <a:gd name="connsiteX7180" fmla="*/ 4162863 w 6868353"/>
                <a:gd name="connsiteY7180" fmla="*/ 309786 h 6857985"/>
                <a:gd name="connsiteX7181" fmla="*/ 4139051 w 6868353"/>
                <a:gd name="connsiteY7181" fmla="*/ 288678 h 6857985"/>
                <a:gd name="connsiteX7182" fmla="*/ 3358678 w 6868353"/>
                <a:gd name="connsiteY7182" fmla="*/ 275190 h 6857985"/>
                <a:gd name="connsiteX7183" fmla="*/ 3381531 w 6868353"/>
                <a:gd name="connsiteY7183" fmla="*/ 281458 h 6857985"/>
                <a:gd name="connsiteX7184" fmla="*/ 3408953 w 6868353"/>
                <a:gd name="connsiteY7184" fmla="*/ 276772 h 6857985"/>
                <a:gd name="connsiteX7185" fmla="*/ 3434635 w 6868353"/>
                <a:gd name="connsiteY7185" fmla="*/ 286852 h 6857985"/>
                <a:gd name="connsiteX7186" fmla="*/ 3357378 w 6868353"/>
                <a:gd name="connsiteY7186" fmla="*/ 277182 h 6857985"/>
                <a:gd name="connsiteX7187" fmla="*/ 3358678 w 6868353"/>
                <a:gd name="connsiteY7187" fmla="*/ 275190 h 6857985"/>
                <a:gd name="connsiteX7188" fmla="*/ 2685028 w 6868353"/>
                <a:gd name="connsiteY7188" fmla="*/ 269509 h 6857985"/>
                <a:gd name="connsiteX7189" fmla="*/ 2713158 w 6868353"/>
                <a:gd name="connsiteY7189" fmla="*/ 273926 h 6857985"/>
                <a:gd name="connsiteX7190" fmla="*/ 2687902 w 6868353"/>
                <a:gd name="connsiteY7190" fmla="*/ 274747 h 6857985"/>
                <a:gd name="connsiteX7191" fmla="*/ 2657365 w 6868353"/>
                <a:gd name="connsiteY7191" fmla="*/ 284091 h 6857985"/>
                <a:gd name="connsiteX7192" fmla="*/ 2656898 w 6868353"/>
                <a:gd name="connsiteY7192" fmla="*/ 289343 h 6857985"/>
                <a:gd name="connsiteX7193" fmla="*/ 2599519 w 6868353"/>
                <a:gd name="connsiteY7193" fmla="*/ 292415 h 6857985"/>
                <a:gd name="connsiteX7194" fmla="*/ 2644411 w 6868353"/>
                <a:gd name="connsiteY7194" fmla="*/ 282392 h 6857985"/>
                <a:gd name="connsiteX7195" fmla="*/ 2685028 w 6868353"/>
                <a:gd name="connsiteY7195" fmla="*/ 269509 h 6857985"/>
                <a:gd name="connsiteX7196" fmla="*/ 4069751 w 6868353"/>
                <a:gd name="connsiteY7196" fmla="*/ 267060 h 6857985"/>
                <a:gd name="connsiteX7197" fmla="*/ 4134251 w 6868353"/>
                <a:gd name="connsiteY7197" fmla="*/ 302679 h 6857985"/>
                <a:gd name="connsiteX7198" fmla="*/ 4069751 w 6868353"/>
                <a:gd name="connsiteY7198" fmla="*/ 267060 h 6857985"/>
                <a:gd name="connsiteX7199" fmla="*/ 2052926 w 6868353"/>
                <a:gd name="connsiteY7199" fmla="*/ 264880 h 6857985"/>
                <a:gd name="connsiteX7200" fmla="*/ 2071556 w 6868353"/>
                <a:gd name="connsiteY7200" fmla="*/ 268702 h 6857985"/>
                <a:gd name="connsiteX7201" fmla="*/ 2027075 w 6868353"/>
                <a:gd name="connsiteY7201" fmla="*/ 290561 h 6857985"/>
                <a:gd name="connsiteX7202" fmla="*/ 2052940 w 6868353"/>
                <a:gd name="connsiteY7202" fmla="*/ 274578 h 6857985"/>
                <a:gd name="connsiteX7203" fmla="*/ 2019543 w 6868353"/>
                <a:gd name="connsiteY7203" fmla="*/ 281288 h 6857985"/>
                <a:gd name="connsiteX7204" fmla="*/ 2052926 w 6868353"/>
                <a:gd name="connsiteY7204" fmla="*/ 264880 h 6857985"/>
                <a:gd name="connsiteX7205" fmla="*/ 3990315 w 6868353"/>
                <a:gd name="connsiteY7205" fmla="*/ 262827 h 6857985"/>
                <a:gd name="connsiteX7206" fmla="*/ 4010675 w 6868353"/>
                <a:gd name="connsiteY7206" fmla="*/ 264625 h 6857985"/>
                <a:gd name="connsiteX7207" fmla="*/ 4027691 w 6868353"/>
                <a:gd name="connsiteY7207" fmla="*/ 268575 h 6857985"/>
                <a:gd name="connsiteX7208" fmla="*/ 4064895 w 6868353"/>
                <a:gd name="connsiteY7208" fmla="*/ 275243 h 6857985"/>
                <a:gd name="connsiteX7209" fmla="*/ 4065675 w 6868353"/>
                <a:gd name="connsiteY7209" fmla="*/ 292428 h 6857985"/>
                <a:gd name="connsiteX7210" fmla="*/ 4069565 w 6868353"/>
                <a:gd name="connsiteY7210" fmla="*/ 295117 h 6857985"/>
                <a:gd name="connsiteX7211" fmla="*/ 4048983 w 6868353"/>
                <a:gd name="connsiteY7211" fmla="*/ 287744 h 6857985"/>
                <a:gd name="connsiteX7212" fmla="*/ 4032165 w 6868353"/>
                <a:gd name="connsiteY7212" fmla="*/ 288324 h 6857985"/>
                <a:gd name="connsiteX7213" fmla="*/ 4078387 w 6868353"/>
                <a:gd name="connsiteY7213" fmla="*/ 306530 h 6857985"/>
                <a:gd name="connsiteX7214" fmla="*/ 4004203 w 6868353"/>
                <a:gd name="connsiteY7214" fmla="*/ 287574 h 6857985"/>
                <a:gd name="connsiteX7215" fmla="*/ 3953891 w 6868353"/>
                <a:gd name="connsiteY7215" fmla="*/ 291637 h 6857985"/>
                <a:gd name="connsiteX7216" fmla="*/ 3945905 w 6868353"/>
                <a:gd name="connsiteY7216" fmla="*/ 270444 h 6857985"/>
                <a:gd name="connsiteX7217" fmla="*/ 3935231 w 6868353"/>
                <a:gd name="connsiteY7217" fmla="*/ 275328 h 6857985"/>
                <a:gd name="connsiteX7218" fmla="*/ 3964663 w 6868353"/>
                <a:gd name="connsiteY7218" fmla="*/ 286767 h 6857985"/>
                <a:gd name="connsiteX7219" fmla="*/ 3981835 w 6868353"/>
                <a:gd name="connsiteY7219" fmla="*/ 283610 h 6857985"/>
                <a:gd name="connsiteX7220" fmla="*/ 3995653 w 6868353"/>
                <a:gd name="connsiteY7220" fmla="*/ 283397 h 6857985"/>
                <a:gd name="connsiteX7221" fmla="*/ 4020911 w 6868353"/>
                <a:gd name="connsiteY7221" fmla="*/ 286767 h 6857985"/>
                <a:gd name="connsiteX7222" fmla="*/ 4006625 w 6868353"/>
                <a:gd name="connsiteY7222" fmla="*/ 281826 h 6857985"/>
                <a:gd name="connsiteX7223" fmla="*/ 3986593 w 6868353"/>
                <a:gd name="connsiteY7223" fmla="*/ 279985 h 6857985"/>
                <a:gd name="connsiteX7224" fmla="*/ 3957331 w 6868353"/>
                <a:gd name="connsiteY7224" fmla="*/ 271463 h 6857985"/>
                <a:gd name="connsiteX7225" fmla="*/ 3990315 w 6868353"/>
                <a:gd name="connsiteY7225" fmla="*/ 262827 h 6857985"/>
                <a:gd name="connsiteX7226" fmla="*/ 4551915 w 6868353"/>
                <a:gd name="connsiteY7226" fmla="*/ 259004 h 6857985"/>
                <a:gd name="connsiteX7227" fmla="*/ 4654173 w 6868353"/>
                <a:gd name="connsiteY7227" fmla="*/ 301744 h 6857985"/>
                <a:gd name="connsiteX7228" fmla="*/ 4562703 w 6868353"/>
                <a:gd name="connsiteY7228" fmla="*/ 274336 h 6857985"/>
                <a:gd name="connsiteX7229" fmla="*/ 4551915 w 6868353"/>
                <a:gd name="connsiteY7229" fmla="*/ 259004 h 6857985"/>
                <a:gd name="connsiteX7230" fmla="*/ 3876563 w 6868353"/>
                <a:gd name="connsiteY7230" fmla="*/ 258381 h 6857985"/>
                <a:gd name="connsiteX7231" fmla="*/ 3931153 w 6868353"/>
                <a:gd name="connsiteY7231" fmla="*/ 289555 h 6857985"/>
                <a:gd name="connsiteX7232" fmla="*/ 3855469 w 6868353"/>
                <a:gd name="connsiteY7232" fmla="*/ 268263 h 6857985"/>
                <a:gd name="connsiteX7233" fmla="*/ 3876563 w 6868353"/>
                <a:gd name="connsiteY7233" fmla="*/ 258381 h 6857985"/>
                <a:gd name="connsiteX7234" fmla="*/ 2205611 w 6868353"/>
                <a:gd name="connsiteY7234" fmla="*/ 256116 h 6857985"/>
                <a:gd name="connsiteX7235" fmla="*/ 2114835 w 6868353"/>
                <a:gd name="connsiteY7235" fmla="*/ 295714 h 6857985"/>
                <a:gd name="connsiteX7236" fmla="*/ 2035074 w 6868353"/>
                <a:gd name="connsiteY7236" fmla="*/ 328827 h 6857985"/>
                <a:gd name="connsiteX7237" fmla="*/ 2038967 w 6868353"/>
                <a:gd name="connsiteY7237" fmla="*/ 333386 h 6857985"/>
                <a:gd name="connsiteX7238" fmla="*/ 2020492 w 6868353"/>
                <a:gd name="connsiteY7238" fmla="*/ 339303 h 6857985"/>
                <a:gd name="connsiteX7239" fmla="*/ 2005698 w 6868353"/>
                <a:gd name="connsiteY7239" fmla="*/ 340139 h 6857985"/>
                <a:gd name="connsiteX7240" fmla="*/ 2109130 w 6868353"/>
                <a:gd name="connsiteY7240" fmla="*/ 290362 h 6857985"/>
                <a:gd name="connsiteX7241" fmla="*/ 2153683 w 6868353"/>
                <a:gd name="connsiteY7241" fmla="*/ 272156 h 6857985"/>
                <a:gd name="connsiteX7242" fmla="*/ 2205611 w 6868353"/>
                <a:gd name="connsiteY7242" fmla="*/ 256116 h 6857985"/>
                <a:gd name="connsiteX7243" fmla="*/ 3190608 w 6868353"/>
                <a:gd name="connsiteY7243" fmla="*/ 250906 h 6857985"/>
                <a:gd name="connsiteX7244" fmla="*/ 3237100 w 6868353"/>
                <a:gd name="connsiteY7244" fmla="*/ 266082 h 6857985"/>
                <a:gd name="connsiteX7245" fmla="*/ 3190693 w 6868353"/>
                <a:gd name="connsiteY7245" fmla="*/ 261510 h 6857985"/>
                <a:gd name="connsiteX7246" fmla="*/ 3149920 w 6868353"/>
                <a:gd name="connsiteY7246" fmla="*/ 253313 h 6857985"/>
                <a:gd name="connsiteX7247" fmla="*/ 3190608 w 6868353"/>
                <a:gd name="connsiteY7247" fmla="*/ 250906 h 6857985"/>
                <a:gd name="connsiteX7248" fmla="*/ 2782171 w 6868353"/>
                <a:gd name="connsiteY7248" fmla="*/ 250654 h 6857985"/>
                <a:gd name="connsiteX7249" fmla="*/ 2824476 w 6868353"/>
                <a:gd name="connsiteY7249" fmla="*/ 253299 h 6857985"/>
                <a:gd name="connsiteX7250" fmla="*/ 2806142 w 6868353"/>
                <a:gd name="connsiteY7250" fmla="*/ 255069 h 6857985"/>
                <a:gd name="connsiteX7251" fmla="*/ 2742817 w 6868353"/>
                <a:gd name="connsiteY7251" fmla="*/ 268943 h 6857985"/>
                <a:gd name="connsiteX7252" fmla="*/ 2730331 w 6868353"/>
                <a:gd name="connsiteY7252" fmla="*/ 257235 h 6857985"/>
                <a:gd name="connsiteX7253" fmla="*/ 2782171 w 6868353"/>
                <a:gd name="connsiteY7253" fmla="*/ 250654 h 6857985"/>
                <a:gd name="connsiteX7254" fmla="*/ 3590999 w 6868353"/>
                <a:gd name="connsiteY7254" fmla="*/ 249491 h 6857985"/>
                <a:gd name="connsiteX7255" fmla="*/ 3599819 w 6868353"/>
                <a:gd name="connsiteY7255" fmla="*/ 263960 h 6857985"/>
                <a:gd name="connsiteX7256" fmla="*/ 3535447 w 6868353"/>
                <a:gd name="connsiteY7256" fmla="*/ 256017 h 6857985"/>
                <a:gd name="connsiteX7257" fmla="*/ 3590999 w 6868353"/>
                <a:gd name="connsiteY7257" fmla="*/ 249491 h 6857985"/>
                <a:gd name="connsiteX7258" fmla="*/ 4406649 w 6868353"/>
                <a:gd name="connsiteY7258" fmla="*/ 249108 h 6857985"/>
                <a:gd name="connsiteX7259" fmla="*/ 4458251 w 6868353"/>
                <a:gd name="connsiteY7259" fmla="*/ 270768 h 6857985"/>
                <a:gd name="connsiteX7260" fmla="*/ 4516013 w 6868353"/>
                <a:gd name="connsiteY7260" fmla="*/ 279164 h 6857985"/>
                <a:gd name="connsiteX7261" fmla="*/ 4487769 w 6868353"/>
                <a:gd name="connsiteY7261" fmla="*/ 257121 h 6857985"/>
                <a:gd name="connsiteX7262" fmla="*/ 4529349 w 6868353"/>
                <a:gd name="connsiteY7262" fmla="*/ 269608 h 6857985"/>
                <a:gd name="connsiteX7263" fmla="*/ 4568819 w 6868353"/>
                <a:gd name="connsiteY7263" fmla="*/ 283184 h 6857985"/>
                <a:gd name="connsiteX7264" fmla="*/ 4643809 w 6868353"/>
                <a:gd name="connsiteY7264" fmla="*/ 309134 h 6857985"/>
                <a:gd name="connsiteX7265" fmla="*/ 4714539 w 6868353"/>
                <a:gd name="connsiteY7265" fmla="*/ 335013 h 6857985"/>
                <a:gd name="connsiteX7266" fmla="*/ 4782479 w 6868353"/>
                <a:gd name="connsiteY7266" fmla="*/ 362068 h 6857985"/>
                <a:gd name="connsiteX7267" fmla="*/ 4849823 w 6868353"/>
                <a:gd name="connsiteY7267" fmla="*/ 389490 h 6857985"/>
                <a:gd name="connsiteX7268" fmla="*/ 4917241 w 6868353"/>
                <a:gd name="connsiteY7268" fmla="*/ 420268 h 6857985"/>
                <a:gd name="connsiteX7269" fmla="*/ 4987347 w 6868353"/>
                <a:gd name="connsiteY7269" fmla="*/ 452843 h 6857985"/>
                <a:gd name="connsiteX7270" fmla="*/ 5023375 w 6868353"/>
                <a:gd name="connsiteY7270" fmla="*/ 471106 h 6857985"/>
                <a:gd name="connsiteX7271" fmla="*/ 5060455 w 6868353"/>
                <a:gd name="connsiteY7271" fmla="*/ 490572 h 6857985"/>
                <a:gd name="connsiteX7272" fmla="*/ 5068707 w 6868353"/>
                <a:gd name="connsiteY7272" fmla="*/ 507292 h 6857985"/>
                <a:gd name="connsiteX7273" fmla="*/ 5020999 w 6868353"/>
                <a:gd name="connsiteY7273" fmla="*/ 481809 h 6857985"/>
                <a:gd name="connsiteX7274" fmla="*/ 4984855 w 6868353"/>
                <a:gd name="connsiteY7274" fmla="*/ 455944 h 6857985"/>
                <a:gd name="connsiteX7275" fmla="*/ 4972765 w 6868353"/>
                <a:gd name="connsiteY7275" fmla="*/ 457218 h 6857985"/>
                <a:gd name="connsiteX7276" fmla="*/ 4994369 w 6868353"/>
                <a:gd name="connsiteY7276" fmla="*/ 468360 h 6857985"/>
                <a:gd name="connsiteX7277" fmla="*/ 5025711 w 6868353"/>
                <a:gd name="connsiteY7277" fmla="*/ 487231 h 6857985"/>
                <a:gd name="connsiteX7278" fmla="*/ 5044103 w 6868353"/>
                <a:gd name="connsiteY7278" fmla="*/ 537588 h 6857985"/>
                <a:gd name="connsiteX7279" fmla="*/ 5026747 w 6868353"/>
                <a:gd name="connsiteY7279" fmla="*/ 510194 h 6857985"/>
                <a:gd name="connsiteX7280" fmla="*/ 5092519 w 6868353"/>
                <a:gd name="connsiteY7280" fmla="*/ 557082 h 6857985"/>
                <a:gd name="connsiteX7281" fmla="*/ 5016963 w 6868353"/>
                <a:gd name="connsiteY7281" fmla="*/ 528117 h 6857985"/>
                <a:gd name="connsiteX7282" fmla="*/ 4975739 w 6868353"/>
                <a:gd name="connsiteY7282" fmla="*/ 502592 h 6857985"/>
                <a:gd name="connsiteX7283" fmla="*/ 5000639 w 6868353"/>
                <a:gd name="connsiteY7283" fmla="*/ 494848 h 6857985"/>
                <a:gd name="connsiteX7284" fmla="*/ 4971747 w 6868353"/>
                <a:gd name="connsiteY7284" fmla="*/ 463107 h 6857985"/>
                <a:gd name="connsiteX7285" fmla="*/ 4927915 w 6868353"/>
                <a:gd name="connsiteY7285" fmla="*/ 445000 h 6857985"/>
                <a:gd name="connsiteX7286" fmla="*/ 4964567 w 6868353"/>
                <a:gd name="connsiteY7286" fmla="*/ 469591 h 6857985"/>
                <a:gd name="connsiteX7287" fmla="*/ 4902023 w 6868353"/>
                <a:gd name="connsiteY7287" fmla="*/ 424925 h 6857985"/>
                <a:gd name="connsiteX7288" fmla="*/ 4956965 w 6868353"/>
                <a:gd name="connsiteY7288" fmla="*/ 447534 h 6857985"/>
                <a:gd name="connsiteX7289" fmla="*/ 4870931 w 6868353"/>
                <a:gd name="connsiteY7289" fmla="*/ 399641 h 6857985"/>
                <a:gd name="connsiteX7290" fmla="*/ 4842321 w 6868353"/>
                <a:gd name="connsiteY7290" fmla="*/ 391260 h 6857985"/>
                <a:gd name="connsiteX7291" fmla="*/ 4790943 w 6868353"/>
                <a:gd name="connsiteY7291" fmla="*/ 369500 h 6857985"/>
                <a:gd name="connsiteX7292" fmla="*/ 4719791 w 6868353"/>
                <a:gd name="connsiteY7292" fmla="*/ 347698 h 6857985"/>
                <a:gd name="connsiteX7293" fmla="*/ 4788991 w 6868353"/>
                <a:gd name="connsiteY7293" fmla="*/ 389915 h 6857985"/>
                <a:gd name="connsiteX7294" fmla="*/ 4815947 w 6868353"/>
                <a:gd name="connsiteY7294" fmla="*/ 410768 h 6857985"/>
                <a:gd name="connsiteX7295" fmla="*/ 4829155 w 6868353"/>
                <a:gd name="connsiteY7295" fmla="*/ 421188 h 6857985"/>
                <a:gd name="connsiteX7296" fmla="*/ 4842563 w 6868353"/>
                <a:gd name="connsiteY7296" fmla="*/ 432174 h 6857985"/>
                <a:gd name="connsiteX7297" fmla="*/ 4839347 w 6868353"/>
                <a:gd name="connsiteY7297" fmla="*/ 415129 h 6857985"/>
                <a:gd name="connsiteX7298" fmla="*/ 4818835 w 6868353"/>
                <a:gd name="connsiteY7298" fmla="*/ 435331 h 6857985"/>
                <a:gd name="connsiteX7299" fmla="*/ 4776319 w 6868353"/>
                <a:gd name="connsiteY7299" fmla="*/ 407810 h 6857985"/>
                <a:gd name="connsiteX7300" fmla="*/ 4785777 w 6868353"/>
                <a:gd name="connsiteY7300" fmla="*/ 423510 h 6857985"/>
                <a:gd name="connsiteX7301" fmla="*/ 4732801 w 6868353"/>
                <a:gd name="connsiteY7301" fmla="*/ 386248 h 6857985"/>
                <a:gd name="connsiteX7302" fmla="*/ 4728285 w 6868353"/>
                <a:gd name="connsiteY7302" fmla="*/ 375347 h 6857985"/>
                <a:gd name="connsiteX7303" fmla="*/ 4787463 w 6868353"/>
                <a:gd name="connsiteY7303" fmla="*/ 411774 h 6857985"/>
                <a:gd name="connsiteX7304" fmla="*/ 4810367 w 6868353"/>
                <a:gd name="connsiteY7304" fmla="*/ 413784 h 6857985"/>
                <a:gd name="connsiteX7305" fmla="*/ 4697959 w 6868353"/>
                <a:gd name="connsiteY7305" fmla="*/ 333867 h 6857985"/>
                <a:gd name="connsiteX7306" fmla="*/ 4685615 w 6868353"/>
                <a:gd name="connsiteY7306" fmla="*/ 341908 h 6857985"/>
                <a:gd name="connsiteX7307" fmla="*/ 4658647 w 6868353"/>
                <a:gd name="connsiteY7307" fmla="*/ 318322 h 6857985"/>
                <a:gd name="connsiteX7308" fmla="*/ 4601679 w 6868353"/>
                <a:gd name="connsiteY7308" fmla="*/ 301164 h 6857985"/>
                <a:gd name="connsiteX7309" fmla="*/ 4578503 w 6868353"/>
                <a:gd name="connsiteY7309" fmla="*/ 300272 h 6857985"/>
                <a:gd name="connsiteX7310" fmla="*/ 4617123 w 6868353"/>
                <a:gd name="connsiteY7310" fmla="*/ 327057 h 6857985"/>
                <a:gd name="connsiteX7311" fmla="*/ 4600743 w 6868353"/>
                <a:gd name="connsiteY7311" fmla="*/ 313027 h 6857985"/>
                <a:gd name="connsiteX7312" fmla="*/ 4544059 w 6868353"/>
                <a:gd name="connsiteY7312" fmla="*/ 296166 h 6857985"/>
                <a:gd name="connsiteX7313" fmla="*/ 4549863 w 6868353"/>
                <a:gd name="connsiteY7313" fmla="*/ 294850 h 6857985"/>
                <a:gd name="connsiteX7314" fmla="*/ 4573081 w 6868353"/>
                <a:gd name="connsiteY7314" fmla="*/ 295657 h 6857985"/>
                <a:gd name="connsiteX7315" fmla="*/ 4510081 w 6868353"/>
                <a:gd name="connsiteY7315" fmla="*/ 280650 h 6857985"/>
                <a:gd name="connsiteX7316" fmla="*/ 4560325 w 6868353"/>
                <a:gd name="connsiteY7316" fmla="*/ 307266 h 6857985"/>
                <a:gd name="connsiteX7317" fmla="*/ 4622545 w 6868353"/>
                <a:gd name="connsiteY7317" fmla="*/ 331743 h 6857985"/>
                <a:gd name="connsiteX7318" fmla="*/ 4632979 w 6868353"/>
                <a:gd name="connsiteY7318" fmla="*/ 347061 h 6857985"/>
                <a:gd name="connsiteX7319" fmla="*/ 4554323 w 6868353"/>
                <a:gd name="connsiteY7319" fmla="*/ 317445 h 6857985"/>
                <a:gd name="connsiteX7320" fmla="*/ 4532335 w 6868353"/>
                <a:gd name="connsiteY7320" fmla="*/ 298785 h 6857985"/>
                <a:gd name="connsiteX7321" fmla="*/ 4526207 w 6868353"/>
                <a:gd name="connsiteY7321" fmla="*/ 306090 h 6857985"/>
                <a:gd name="connsiteX7322" fmla="*/ 4509869 w 6868353"/>
                <a:gd name="connsiteY7322" fmla="*/ 286624 h 6857985"/>
                <a:gd name="connsiteX7323" fmla="*/ 4452319 w 6868353"/>
                <a:gd name="connsiteY7323" fmla="*/ 272297 h 6857985"/>
                <a:gd name="connsiteX7324" fmla="*/ 4417719 w 6868353"/>
                <a:gd name="connsiteY7324" fmla="*/ 275794 h 6857985"/>
                <a:gd name="connsiteX7325" fmla="*/ 4406649 w 6868353"/>
                <a:gd name="connsiteY7325" fmla="*/ 249108 h 6857985"/>
                <a:gd name="connsiteX7326" fmla="*/ 4354707 w 6868353"/>
                <a:gd name="connsiteY7326" fmla="*/ 239708 h 6857985"/>
                <a:gd name="connsiteX7327" fmla="*/ 4389435 w 6868353"/>
                <a:gd name="connsiteY7327" fmla="*/ 247891 h 6857985"/>
                <a:gd name="connsiteX7328" fmla="*/ 4406395 w 6868353"/>
                <a:gd name="connsiteY7328" fmla="*/ 267017 h 6857985"/>
                <a:gd name="connsiteX7329" fmla="*/ 4366273 w 6868353"/>
                <a:gd name="connsiteY7329" fmla="*/ 254290 h 6857985"/>
                <a:gd name="connsiteX7330" fmla="*/ 4354707 w 6868353"/>
                <a:gd name="connsiteY7330" fmla="*/ 239708 h 6857985"/>
                <a:gd name="connsiteX7331" fmla="*/ 2350721 w 6868353"/>
                <a:gd name="connsiteY7331" fmla="*/ 234470 h 6857985"/>
                <a:gd name="connsiteX7332" fmla="*/ 2368729 w 6868353"/>
                <a:gd name="connsiteY7332" fmla="*/ 240105 h 6857985"/>
                <a:gd name="connsiteX7333" fmla="*/ 2314267 w 6868353"/>
                <a:gd name="connsiteY7333" fmla="*/ 256329 h 6857985"/>
                <a:gd name="connsiteX7334" fmla="*/ 2292394 w 6868353"/>
                <a:gd name="connsiteY7334" fmla="*/ 270982 h 6857985"/>
                <a:gd name="connsiteX7335" fmla="*/ 2259563 w 6868353"/>
                <a:gd name="connsiteY7335" fmla="*/ 289853 h 6857985"/>
                <a:gd name="connsiteX7336" fmla="*/ 2234336 w 6868353"/>
                <a:gd name="connsiteY7336" fmla="*/ 284912 h 6857985"/>
                <a:gd name="connsiteX7337" fmla="*/ 2112400 w 6868353"/>
                <a:gd name="connsiteY7337" fmla="*/ 329720 h 6857985"/>
                <a:gd name="connsiteX7338" fmla="*/ 2176433 w 6868353"/>
                <a:gd name="connsiteY7338" fmla="*/ 306955 h 6857985"/>
                <a:gd name="connsiteX7339" fmla="*/ 2228305 w 6868353"/>
                <a:gd name="connsiteY7339" fmla="*/ 285903 h 6857985"/>
                <a:gd name="connsiteX7340" fmla="*/ 2281507 w 6868353"/>
                <a:gd name="connsiteY7340" fmla="*/ 262133 h 6857985"/>
                <a:gd name="connsiteX7341" fmla="*/ 2313219 w 6868353"/>
                <a:gd name="connsiteY7341" fmla="*/ 248925 h 6857985"/>
                <a:gd name="connsiteX7342" fmla="*/ 2350721 w 6868353"/>
                <a:gd name="connsiteY7342" fmla="*/ 234470 h 6857985"/>
                <a:gd name="connsiteX7343" fmla="*/ 4250553 w 6868353"/>
                <a:gd name="connsiteY7343" fmla="*/ 231200 h 6857985"/>
                <a:gd name="connsiteX7344" fmla="*/ 4285607 w 6868353"/>
                <a:gd name="connsiteY7344" fmla="*/ 255749 h 6857985"/>
                <a:gd name="connsiteX7345" fmla="*/ 4325955 w 6868353"/>
                <a:gd name="connsiteY7345" fmla="*/ 260718 h 6857985"/>
                <a:gd name="connsiteX7346" fmla="*/ 4273687 w 6868353"/>
                <a:gd name="connsiteY7346" fmla="*/ 235660 h 6857985"/>
                <a:gd name="connsiteX7347" fmla="*/ 4273855 w 6868353"/>
                <a:gd name="connsiteY7347" fmla="*/ 241606 h 6857985"/>
                <a:gd name="connsiteX7348" fmla="*/ 4250553 w 6868353"/>
                <a:gd name="connsiteY7348" fmla="*/ 231200 h 6857985"/>
                <a:gd name="connsiteX7349" fmla="*/ 3489191 w 6868353"/>
                <a:gd name="connsiteY7349" fmla="*/ 229134 h 6857985"/>
                <a:gd name="connsiteX7350" fmla="*/ 3511705 w 6868353"/>
                <a:gd name="connsiteY7350" fmla="*/ 235971 h 6857985"/>
                <a:gd name="connsiteX7351" fmla="*/ 3534103 w 6868353"/>
                <a:gd name="connsiteY7351" fmla="*/ 250241 h 6857985"/>
                <a:gd name="connsiteX7352" fmla="*/ 3499659 w 6868353"/>
                <a:gd name="connsiteY7352" fmla="*/ 241039 h 6857985"/>
                <a:gd name="connsiteX7353" fmla="*/ 3471215 w 6868353"/>
                <a:gd name="connsiteY7353" fmla="*/ 229246 h 6857985"/>
                <a:gd name="connsiteX7354" fmla="*/ 3489191 w 6868353"/>
                <a:gd name="connsiteY7354" fmla="*/ 229134 h 6857985"/>
                <a:gd name="connsiteX7355" fmla="*/ 2317848 w 6868353"/>
                <a:gd name="connsiteY7355" fmla="*/ 228269 h 6857985"/>
                <a:gd name="connsiteX7356" fmla="*/ 2310742 w 6868353"/>
                <a:gd name="connsiteY7356" fmla="*/ 236197 h 6857985"/>
                <a:gd name="connsiteX7357" fmla="*/ 2272744 w 6868353"/>
                <a:gd name="connsiteY7357" fmla="*/ 250425 h 6857985"/>
                <a:gd name="connsiteX7358" fmla="*/ 2231009 w 6868353"/>
                <a:gd name="connsiteY7358" fmla="*/ 270471 h 6857985"/>
                <a:gd name="connsiteX7359" fmla="*/ 2167797 w 6868353"/>
                <a:gd name="connsiteY7359" fmla="*/ 294808 h 6857985"/>
                <a:gd name="connsiteX7360" fmla="*/ 2236516 w 6868353"/>
                <a:gd name="connsiteY7360" fmla="*/ 260307 h 6857985"/>
                <a:gd name="connsiteX7361" fmla="*/ 2283730 w 6868353"/>
                <a:gd name="connsiteY7361" fmla="*/ 241209 h 6857985"/>
                <a:gd name="connsiteX7362" fmla="*/ 2317848 w 6868353"/>
                <a:gd name="connsiteY7362" fmla="*/ 228269 h 6857985"/>
                <a:gd name="connsiteX7363" fmla="*/ 3689449 w 6868353"/>
                <a:gd name="connsiteY7363" fmla="*/ 227816 h 6857985"/>
                <a:gd name="connsiteX7364" fmla="*/ 3704427 w 6868353"/>
                <a:gd name="connsiteY7364" fmla="*/ 228849 h 6857985"/>
                <a:gd name="connsiteX7365" fmla="*/ 3748767 w 6868353"/>
                <a:gd name="connsiteY7365" fmla="*/ 239878 h 6857985"/>
                <a:gd name="connsiteX7366" fmla="*/ 3726923 w 6868353"/>
                <a:gd name="connsiteY7366" fmla="*/ 244875 h 6857985"/>
                <a:gd name="connsiteX7367" fmla="*/ 3690963 w 6868353"/>
                <a:gd name="connsiteY7367" fmla="*/ 238065 h 6857985"/>
                <a:gd name="connsiteX7368" fmla="*/ 3674031 w 6868353"/>
                <a:gd name="connsiteY7368" fmla="*/ 234101 h 6857985"/>
                <a:gd name="connsiteX7369" fmla="*/ 3661163 w 6868353"/>
                <a:gd name="connsiteY7369" fmla="*/ 228481 h 6857985"/>
                <a:gd name="connsiteX7370" fmla="*/ 3689449 w 6868353"/>
                <a:gd name="connsiteY7370" fmla="*/ 227816 h 6857985"/>
                <a:gd name="connsiteX7371" fmla="*/ 2786025 w 6868353"/>
                <a:gd name="connsiteY7371" fmla="*/ 227264 h 6857985"/>
                <a:gd name="connsiteX7372" fmla="*/ 2770325 w 6868353"/>
                <a:gd name="connsiteY7372" fmla="*/ 234484 h 6857985"/>
                <a:gd name="connsiteX7373" fmla="*/ 2726367 w 6868353"/>
                <a:gd name="connsiteY7373" fmla="*/ 237174 h 6857985"/>
                <a:gd name="connsiteX7374" fmla="*/ 2705117 w 6868353"/>
                <a:gd name="connsiteY7374" fmla="*/ 233861 h 6857985"/>
                <a:gd name="connsiteX7375" fmla="*/ 2786025 w 6868353"/>
                <a:gd name="connsiteY7375" fmla="*/ 227264 h 6857985"/>
                <a:gd name="connsiteX7376" fmla="*/ 3538603 w 6868353"/>
                <a:gd name="connsiteY7376" fmla="*/ 221035 h 6857985"/>
                <a:gd name="connsiteX7377" fmla="*/ 3556443 w 6868353"/>
                <a:gd name="connsiteY7377" fmla="*/ 223711 h 6857985"/>
                <a:gd name="connsiteX7378" fmla="*/ 3631843 w 6868353"/>
                <a:gd name="connsiteY7378" fmla="*/ 225806 h 6857985"/>
                <a:gd name="connsiteX7379" fmla="*/ 3668523 w 6868353"/>
                <a:gd name="connsiteY7379" fmla="*/ 237132 h 6857985"/>
                <a:gd name="connsiteX7380" fmla="*/ 3552747 w 6868353"/>
                <a:gd name="connsiteY7380" fmla="*/ 232502 h 6857985"/>
                <a:gd name="connsiteX7381" fmla="*/ 3538603 w 6868353"/>
                <a:gd name="connsiteY7381" fmla="*/ 221035 h 6857985"/>
                <a:gd name="connsiteX7382" fmla="*/ 3196879 w 6868353"/>
                <a:gd name="connsiteY7382" fmla="*/ 217934 h 6857985"/>
                <a:gd name="connsiteX7383" fmla="*/ 3219120 w 6868353"/>
                <a:gd name="connsiteY7383" fmla="*/ 230053 h 6857985"/>
                <a:gd name="connsiteX7384" fmla="*/ 3191329 w 6868353"/>
                <a:gd name="connsiteY7384" fmla="*/ 236168 h 6857985"/>
                <a:gd name="connsiteX7385" fmla="*/ 3137490 w 6868353"/>
                <a:gd name="connsiteY7385" fmla="*/ 219958 h 6857985"/>
                <a:gd name="connsiteX7386" fmla="*/ 3167730 w 6868353"/>
                <a:gd name="connsiteY7386" fmla="*/ 219732 h 6857985"/>
                <a:gd name="connsiteX7387" fmla="*/ 3196879 w 6868353"/>
                <a:gd name="connsiteY7387" fmla="*/ 217934 h 6857985"/>
                <a:gd name="connsiteX7388" fmla="*/ 2296174 w 6868353"/>
                <a:gd name="connsiteY7388" fmla="*/ 217821 h 6857985"/>
                <a:gd name="connsiteX7389" fmla="*/ 2263938 w 6868353"/>
                <a:gd name="connsiteY7389" fmla="*/ 231129 h 6857985"/>
                <a:gd name="connsiteX7390" fmla="*/ 2216965 w 6868353"/>
                <a:gd name="connsiteY7390" fmla="*/ 251175 h 6857985"/>
                <a:gd name="connsiteX7391" fmla="*/ 2269926 w 6868353"/>
                <a:gd name="connsiteY7391" fmla="*/ 222040 h 6857985"/>
                <a:gd name="connsiteX7392" fmla="*/ 2296174 w 6868353"/>
                <a:gd name="connsiteY7392" fmla="*/ 217821 h 6857985"/>
                <a:gd name="connsiteX7393" fmla="*/ 2960819 w 6868353"/>
                <a:gd name="connsiteY7393" fmla="*/ 216221 h 6857985"/>
                <a:gd name="connsiteX7394" fmla="*/ 2972559 w 6868353"/>
                <a:gd name="connsiteY7394" fmla="*/ 217255 h 6857985"/>
                <a:gd name="connsiteX7395" fmla="*/ 3004852 w 6868353"/>
                <a:gd name="connsiteY7395" fmla="*/ 224008 h 6857985"/>
                <a:gd name="connsiteX7396" fmla="*/ 2976127 w 6868353"/>
                <a:gd name="connsiteY7396" fmla="*/ 228057 h 6857985"/>
                <a:gd name="connsiteX7397" fmla="*/ 2964490 w 6868353"/>
                <a:gd name="connsiteY7397" fmla="*/ 227009 h 6857985"/>
                <a:gd name="connsiteX7398" fmla="*/ 2940564 w 6868353"/>
                <a:gd name="connsiteY7398" fmla="*/ 219138 h 6857985"/>
                <a:gd name="connsiteX7399" fmla="*/ 2960819 w 6868353"/>
                <a:gd name="connsiteY7399" fmla="*/ 216221 h 6857985"/>
                <a:gd name="connsiteX7400" fmla="*/ 3037031 w 6868353"/>
                <a:gd name="connsiteY7400" fmla="*/ 212725 h 6857985"/>
                <a:gd name="connsiteX7401" fmla="*/ 3112432 w 6868353"/>
                <a:gd name="connsiteY7401" fmla="*/ 218091 h 6857985"/>
                <a:gd name="connsiteX7402" fmla="*/ 3146876 w 6868353"/>
                <a:gd name="connsiteY7402" fmla="*/ 237599 h 6857985"/>
                <a:gd name="connsiteX7403" fmla="*/ 3186912 w 6868353"/>
                <a:gd name="connsiteY7403" fmla="*/ 243021 h 6857985"/>
                <a:gd name="connsiteX7404" fmla="*/ 3231833 w 6868353"/>
                <a:gd name="connsiteY7404" fmla="*/ 248274 h 6857985"/>
                <a:gd name="connsiteX7405" fmla="*/ 3321221 w 6868353"/>
                <a:gd name="connsiteY7405" fmla="*/ 253795 h 6857985"/>
                <a:gd name="connsiteX7406" fmla="*/ 3295568 w 6868353"/>
                <a:gd name="connsiteY7406" fmla="*/ 265390 h 6857985"/>
                <a:gd name="connsiteX7407" fmla="*/ 3227529 w 6868353"/>
                <a:gd name="connsiteY7407" fmla="*/ 255267 h 6857985"/>
                <a:gd name="connsiteX7408" fmla="*/ 3189914 w 6868353"/>
                <a:gd name="connsiteY7408" fmla="*/ 246999 h 6857985"/>
                <a:gd name="connsiteX7409" fmla="*/ 3150415 w 6868353"/>
                <a:gd name="connsiteY7409" fmla="*/ 238519 h 6857985"/>
                <a:gd name="connsiteX7410" fmla="*/ 3143209 w 6868353"/>
                <a:gd name="connsiteY7410" fmla="*/ 251445 h 6857985"/>
                <a:gd name="connsiteX7411" fmla="*/ 3090804 w 6868353"/>
                <a:gd name="connsiteY7411" fmla="*/ 237160 h 6857985"/>
                <a:gd name="connsiteX7412" fmla="*/ 3070972 w 6868353"/>
                <a:gd name="connsiteY7412" fmla="*/ 239769 h 6857985"/>
                <a:gd name="connsiteX7413" fmla="*/ 3103711 w 6868353"/>
                <a:gd name="connsiteY7413" fmla="*/ 240928 h 6857985"/>
                <a:gd name="connsiteX7414" fmla="*/ 3111710 w 6868353"/>
                <a:gd name="connsiteY7414" fmla="*/ 247353 h 6857985"/>
                <a:gd name="connsiteX7415" fmla="*/ 3061849 w 6868353"/>
                <a:gd name="connsiteY7415" fmla="*/ 243700 h 6857985"/>
                <a:gd name="connsiteX7416" fmla="*/ 3149099 w 6868353"/>
                <a:gd name="connsiteY7416" fmla="*/ 262076 h 6857985"/>
                <a:gd name="connsiteX7417" fmla="*/ 3197460 w 6868353"/>
                <a:gd name="connsiteY7417" fmla="*/ 272722 h 6857985"/>
                <a:gd name="connsiteX7418" fmla="*/ 3238134 w 6868353"/>
                <a:gd name="connsiteY7418" fmla="*/ 286129 h 6857985"/>
                <a:gd name="connsiteX7419" fmla="*/ 3191528 w 6868353"/>
                <a:gd name="connsiteY7419" fmla="*/ 285478 h 6857985"/>
                <a:gd name="connsiteX7420" fmla="*/ 3168820 w 6868353"/>
                <a:gd name="connsiteY7420" fmla="*/ 284699 h 6857985"/>
                <a:gd name="connsiteX7421" fmla="*/ 3148873 w 6868353"/>
                <a:gd name="connsiteY7421" fmla="*/ 282618 h 6857985"/>
                <a:gd name="connsiteX7422" fmla="*/ 3175729 w 6868353"/>
                <a:gd name="connsiteY7422" fmla="*/ 276870 h 6857985"/>
                <a:gd name="connsiteX7423" fmla="*/ 3142700 w 6868353"/>
                <a:gd name="connsiteY7423" fmla="*/ 265913 h 6857985"/>
                <a:gd name="connsiteX7424" fmla="*/ 3158146 w 6868353"/>
                <a:gd name="connsiteY7424" fmla="*/ 275214 h 6857985"/>
                <a:gd name="connsiteX7425" fmla="*/ 3097681 w 6868353"/>
                <a:gd name="connsiteY7425" fmla="*/ 273232 h 6857985"/>
                <a:gd name="connsiteX7426" fmla="*/ 3124381 w 6868353"/>
                <a:gd name="connsiteY7426" fmla="*/ 280664 h 6857985"/>
                <a:gd name="connsiteX7427" fmla="*/ 3074916 w 6868353"/>
                <a:gd name="connsiteY7427" fmla="*/ 291735 h 6857985"/>
                <a:gd name="connsiteX7428" fmla="*/ 3036777 w 6868353"/>
                <a:gd name="connsiteY7428" fmla="*/ 286256 h 6857985"/>
                <a:gd name="connsiteX7429" fmla="*/ 3011917 w 6868353"/>
                <a:gd name="connsiteY7429" fmla="*/ 299267 h 6857985"/>
                <a:gd name="connsiteX7430" fmla="*/ 2996287 w 6868353"/>
                <a:gd name="connsiteY7430" fmla="*/ 290263 h 6857985"/>
                <a:gd name="connsiteX7431" fmla="*/ 2956237 w 6868353"/>
                <a:gd name="connsiteY7431" fmla="*/ 310706 h 6857985"/>
                <a:gd name="connsiteX7432" fmla="*/ 2933585 w 6868353"/>
                <a:gd name="connsiteY7432" fmla="*/ 300711 h 6857985"/>
                <a:gd name="connsiteX7433" fmla="*/ 2947488 w 6868353"/>
                <a:gd name="connsiteY7433" fmla="*/ 318549 h 6857985"/>
                <a:gd name="connsiteX7434" fmla="*/ 2877693 w 6868353"/>
                <a:gd name="connsiteY7434" fmla="*/ 312858 h 6857985"/>
                <a:gd name="connsiteX7435" fmla="*/ 2833183 w 6868353"/>
                <a:gd name="connsiteY7435" fmla="*/ 322838 h 6857985"/>
                <a:gd name="connsiteX7436" fmla="*/ 2889472 w 6868353"/>
                <a:gd name="connsiteY7436" fmla="*/ 325174 h 6857985"/>
                <a:gd name="connsiteX7437" fmla="*/ 2838945 w 6868353"/>
                <a:gd name="connsiteY7437" fmla="*/ 331687 h 6857985"/>
                <a:gd name="connsiteX7438" fmla="*/ 2798370 w 6868353"/>
                <a:gd name="connsiteY7438" fmla="*/ 341129 h 6857985"/>
                <a:gd name="connsiteX7439" fmla="*/ 2836694 w 6868353"/>
                <a:gd name="connsiteY7439" fmla="*/ 342970 h 6857985"/>
                <a:gd name="connsiteX7440" fmla="*/ 2818870 w 6868353"/>
                <a:gd name="connsiteY7440" fmla="*/ 344725 h 6857985"/>
                <a:gd name="connsiteX7441" fmla="*/ 2755687 w 6868353"/>
                <a:gd name="connsiteY7441" fmla="*/ 367702 h 6857985"/>
                <a:gd name="connsiteX7442" fmla="*/ 2703758 w 6868353"/>
                <a:gd name="connsiteY7442" fmla="*/ 363710 h 6857985"/>
                <a:gd name="connsiteX7443" fmla="*/ 2689091 w 6868353"/>
                <a:gd name="connsiteY7443" fmla="*/ 372544 h 6857985"/>
                <a:gd name="connsiteX7444" fmla="*/ 2664062 w 6868353"/>
                <a:gd name="connsiteY7444" fmla="*/ 372261 h 6857985"/>
                <a:gd name="connsiteX7445" fmla="*/ 2642968 w 6868353"/>
                <a:gd name="connsiteY7445" fmla="*/ 403477 h 6857985"/>
                <a:gd name="connsiteX7446" fmla="*/ 2692956 w 6868353"/>
                <a:gd name="connsiteY7446" fmla="*/ 399513 h 6857985"/>
                <a:gd name="connsiteX7447" fmla="*/ 2730006 w 6868353"/>
                <a:gd name="connsiteY7447" fmla="*/ 401835 h 6857985"/>
                <a:gd name="connsiteX7448" fmla="*/ 2700304 w 6868353"/>
                <a:gd name="connsiteY7448" fmla="*/ 408546 h 6857985"/>
                <a:gd name="connsiteX7449" fmla="*/ 2682664 w 6868353"/>
                <a:gd name="connsiteY7449" fmla="*/ 418243 h 6857985"/>
                <a:gd name="connsiteX7450" fmla="*/ 2617697 w 6868353"/>
                <a:gd name="connsiteY7450" fmla="*/ 414732 h 6857985"/>
                <a:gd name="connsiteX7451" fmla="*/ 2616621 w 6868353"/>
                <a:gd name="connsiteY7451" fmla="*/ 390609 h 6857985"/>
                <a:gd name="connsiteX7452" fmla="*/ 2571715 w 6868353"/>
                <a:gd name="connsiteY7452" fmla="*/ 423552 h 6857985"/>
                <a:gd name="connsiteX7453" fmla="*/ 2523354 w 6868353"/>
                <a:gd name="connsiteY7453" fmla="*/ 418003 h 6857985"/>
                <a:gd name="connsiteX7454" fmla="*/ 2488216 w 6868353"/>
                <a:gd name="connsiteY7454" fmla="*/ 424982 h 6857985"/>
                <a:gd name="connsiteX7455" fmla="*/ 2532584 w 6868353"/>
                <a:gd name="connsiteY7455" fmla="*/ 433292 h 6857985"/>
                <a:gd name="connsiteX7456" fmla="*/ 2476465 w 6868353"/>
                <a:gd name="connsiteY7456" fmla="*/ 448087 h 6857985"/>
                <a:gd name="connsiteX7457" fmla="*/ 2470123 w 6868353"/>
                <a:gd name="connsiteY7457" fmla="*/ 438063 h 6857985"/>
                <a:gd name="connsiteX7458" fmla="*/ 2448406 w 6868353"/>
                <a:gd name="connsiteY7458" fmla="*/ 455647 h 6857985"/>
                <a:gd name="connsiteX7459" fmla="*/ 2420729 w 6868353"/>
                <a:gd name="connsiteY7459" fmla="*/ 453721 h 6857985"/>
                <a:gd name="connsiteX7460" fmla="*/ 2374987 w 6868353"/>
                <a:gd name="connsiteY7460" fmla="*/ 465004 h 6857985"/>
                <a:gd name="connsiteX7461" fmla="*/ 2399521 w 6868353"/>
                <a:gd name="connsiteY7461" fmla="*/ 461833 h 6857985"/>
                <a:gd name="connsiteX7462" fmla="*/ 2434136 w 6868353"/>
                <a:gd name="connsiteY7462" fmla="*/ 464183 h 6857985"/>
                <a:gd name="connsiteX7463" fmla="*/ 2384557 w 6868353"/>
                <a:gd name="connsiteY7463" fmla="*/ 489411 h 6857985"/>
                <a:gd name="connsiteX7464" fmla="*/ 2343303 w 6868353"/>
                <a:gd name="connsiteY7464" fmla="*/ 488024 h 6857985"/>
                <a:gd name="connsiteX7465" fmla="*/ 2301823 w 6868353"/>
                <a:gd name="connsiteY7465" fmla="*/ 515659 h 6857985"/>
                <a:gd name="connsiteX7466" fmla="*/ 2284396 w 6868353"/>
                <a:gd name="connsiteY7466" fmla="*/ 510562 h 6857985"/>
                <a:gd name="connsiteX7467" fmla="*/ 2232524 w 6868353"/>
                <a:gd name="connsiteY7467" fmla="*/ 533398 h 6857985"/>
                <a:gd name="connsiteX7468" fmla="*/ 2274231 w 6868353"/>
                <a:gd name="connsiteY7468" fmla="*/ 534134 h 6857985"/>
                <a:gd name="connsiteX7469" fmla="*/ 2339396 w 6868353"/>
                <a:gd name="connsiteY7469" fmla="*/ 540519 h 6857985"/>
                <a:gd name="connsiteX7470" fmla="*/ 2232651 w 6868353"/>
                <a:gd name="connsiteY7470" fmla="*/ 542883 h 6857985"/>
                <a:gd name="connsiteX7471" fmla="*/ 2189189 w 6868353"/>
                <a:gd name="connsiteY7471" fmla="*/ 577129 h 6857985"/>
                <a:gd name="connsiteX7472" fmla="*/ 2097351 w 6868353"/>
                <a:gd name="connsiteY7472" fmla="*/ 603405 h 6857985"/>
                <a:gd name="connsiteX7473" fmla="*/ 2107998 w 6868353"/>
                <a:gd name="connsiteY7473" fmla="*/ 607850 h 6857985"/>
                <a:gd name="connsiteX7474" fmla="*/ 2050647 w 6868353"/>
                <a:gd name="connsiteY7474" fmla="*/ 625263 h 6857985"/>
                <a:gd name="connsiteX7475" fmla="*/ 2007185 w 6868353"/>
                <a:gd name="connsiteY7475" fmla="*/ 642860 h 6857985"/>
                <a:gd name="connsiteX7476" fmla="*/ 2011913 w 6868353"/>
                <a:gd name="connsiteY7476" fmla="*/ 656876 h 6857985"/>
                <a:gd name="connsiteX7477" fmla="*/ 1964770 w 6868353"/>
                <a:gd name="connsiteY7477" fmla="*/ 670014 h 6857985"/>
                <a:gd name="connsiteX7478" fmla="*/ 1999257 w 6868353"/>
                <a:gd name="connsiteY7478" fmla="*/ 667338 h 6857985"/>
                <a:gd name="connsiteX7479" fmla="*/ 1953147 w 6868353"/>
                <a:gd name="connsiteY7479" fmla="*/ 689919 h 6857985"/>
                <a:gd name="connsiteX7480" fmla="*/ 1935380 w 6868353"/>
                <a:gd name="connsiteY7480" fmla="*/ 686974 h 6857985"/>
                <a:gd name="connsiteX7481" fmla="*/ 1902563 w 6868353"/>
                <a:gd name="connsiteY7481" fmla="*/ 700523 h 6857985"/>
                <a:gd name="connsiteX7482" fmla="*/ 1872494 w 6868353"/>
                <a:gd name="connsiteY7482" fmla="*/ 733027 h 6857985"/>
                <a:gd name="connsiteX7483" fmla="*/ 1957125 w 6868353"/>
                <a:gd name="connsiteY7483" fmla="*/ 694378 h 6857985"/>
                <a:gd name="connsiteX7484" fmla="*/ 1902450 w 6868353"/>
                <a:gd name="connsiteY7484" fmla="*/ 724604 h 6857985"/>
                <a:gd name="connsiteX7485" fmla="*/ 1937022 w 6868353"/>
                <a:gd name="connsiteY7485" fmla="*/ 713476 h 6857985"/>
                <a:gd name="connsiteX7486" fmla="*/ 1956233 w 6868353"/>
                <a:gd name="connsiteY7486" fmla="*/ 704458 h 6857985"/>
                <a:gd name="connsiteX7487" fmla="*/ 1974864 w 6868353"/>
                <a:gd name="connsiteY7487" fmla="*/ 697748 h 6857985"/>
                <a:gd name="connsiteX7488" fmla="*/ 1969838 w 6868353"/>
                <a:gd name="connsiteY7488" fmla="*/ 683888 h 6857985"/>
                <a:gd name="connsiteX7489" fmla="*/ 2004155 w 6868353"/>
                <a:gd name="connsiteY7489" fmla="*/ 681269 h 6857985"/>
                <a:gd name="connsiteX7490" fmla="*/ 2079457 w 6868353"/>
                <a:gd name="connsiteY7490" fmla="*/ 642521 h 6857985"/>
                <a:gd name="connsiteX7491" fmla="*/ 2088602 w 6868353"/>
                <a:gd name="connsiteY7491" fmla="*/ 627458 h 6857985"/>
                <a:gd name="connsiteX7492" fmla="*/ 2109314 w 6868353"/>
                <a:gd name="connsiteY7492" fmla="*/ 626721 h 6857985"/>
                <a:gd name="connsiteX7493" fmla="*/ 2142470 w 6868353"/>
                <a:gd name="connsiteY7493" fmla="*/ 606859 h 6857985"/>
                <a:gd name="connsiteX7494" fmla="*/ 2230811 w 6868353"/>
                <a:gd name="connsiteY7494" fmla="*/ 595491 h 6857985"/>
                <a:gd name="connsiteX7495" fmla="*/ 2147326 w 6868353"/>
                <a:gd name="connsiteY7495" fmla="*/ 630473 h 6857985"/>
                <a:gd name="connsiteX7496" fmla="*/ 2190406 w 6868353"/>
                <a:gd name="connsiteY7496" fmla="*/ 605755 h 6857985"/>
                <a:gd name="connsiteX7497" fmla="*/ 2142952 w 6868353"/>
                <a:gd name="connsiteY7497" fmla="*/ 616472 h 6857985"/>
                <a:gd name="connsiteX7498" fmla="*/ 2116124 w 6868353"/>
                <a:gd name="connsiteY7498" fmla="*/ 626551 h 6857985"/>
                <a:gd name="connsiteX7499" fmla="*/ 2086323 w 6868353"/>
                <a:gd name="connsiteY7499" fmla="*/ 642039 h 6857985"/>
                <a:gd name="connsiteX7500" fmla="*/ 2110475 w 6868353"/>
                <a:gd name="connsiteY7500" fmla="*/ 632866 h 6857985"/>
                <a:gd name="connsiteX7501" fmla="*/ 2121305 w 6868353"/>
                <a:gd name="connsiteY7501" fmla="*/ 629397 h 6857985"/>
                <a:gd name="connsiteX7502" fmla="*/ 2116563 w 6868353"/>
                <a:gd name="connsiteY7502" fmla="*/ 633361 h 6857985"/>
                <a:gd name="connsiteX7503" fmla="*/ 2100225 w 6868353"/>
                <a:gd name="connsiteY7503" fmla="*/ 643710 h 6857985"/>
                <a:gd name="connsiteX7504" fmla="*/ 2100608 w 6868353"/>
                <a:gd name="connsiteY7504" fmla="*/ 650746 h 6857985"/>
                <a:gd name="connsiteX7505" fmla="*/ 2044220 w 6868353"/>
                <a:gd name="connsiteY7505" fmla="*/ 668825 h 6857985"/>
                <a:gd name="connsiteX7506" fmla="*/ 2067621 w 6868353"/>
                <a:gd name="connsiteY7506" fmla="*/ 662426 h 6857985"/>
                <a:gd name="connsiteX7507" fmla="*/ 2080306 w 6868353"/>
                <a:gd name="connsiteY7507" fmla="*/ 652048 h 6857985"/>
                <a:gd name="connsiteX7508" fmla="*/ 2030615 w 6868353"/>
                <a:gd name="connsiteY7508" fmla="*/ 669787 h 6857985"/>
                <a:gd name="connsiteX7509" fmla="*/ 2071656 w 6868353"/>
                <a:gd name="connsiteY7509" fmla="*/ 678352 h 6857985"/>
                <a:gd name="connsiteX7510" fmla="*/ 2120229 w 6868353"/>
                <a:gd name="connsiteY7510" fmla="*/ 668004 h 6857985"/>
                <a:gd name="connsiteX7511" fmla="*/ 2169539 w 6868353"/>
                <a:gd name="connsiteY7511" fmla="*/ 658462 h 6857985"/>
                <a:gd name="connsiteX7512" fmla="*/ 2136581 w 6868353"/>
                <a:gd name="connsiteY7512" fmla="*/ 673270 h 6857985"/>
                <a:gd name="connsiteX7513" fmla="*/ 2106752 w 6868353"/>
                <a:gd name="connsiteY7513" fmla="*/ 683930 h 6857985"/>
                <a:gd name="connsiteX7514" fmla="*/ 2118927 w 6868353"/>
                <a:gd name="connsiteY7514" fmla="*/ 682543 h 6857985"/>
                <a:gd name="connsiteX7515" fmla="*/ 2134344 w 6868353"/>
                <a:gd name="connsiteY7515" fmla="*/ 676781 h 6857985"/>
                <a:gd name="connsiteX7516" fmla="*/ 2163394 w 6868353"/>
                <a:gd name="connsiteY7516" fmla="*/ 668046 h 6857985"/>
                <a:gd name="connsiteX7517" fmla="*/ 2192303 w 6868353"/>
                <a:gd name="connsiteY7517" fmla="*/ 643809 h 6857985"/>
                <a:gd name="connsiteX7518" fmla="*/ 2105138 w 6868353"/>
                <a:gd name="connsiteY7518" fmla="*/ 664832 h 6857985"/>
                <a:gd name="connsiteX7519" fmla="*/ 2181870 w 6868353"/>
                <a:gd name="connsiteY7519" fmla="*/ 639265 h 6857985"/>
                <a:gd name="connsiteX7520" fmla="*/ 2232793 w 6868353"/>
                <a:gd name="connsiteY7520" fmla="*/ 643186 h 6857985"/>
                <a:gd name="connsiteX7521" fmla="*/ 2164612 w 6868353"/>
                <a:gd name="connsiteY7521" fmla="*/ 634833 h 6857985"/>
                <a:gd name="connsiteX7522" fmla="*/ 2237889 w 6868353"/>
                <a:gd name="connsiteY7522" fmla="*/ 604934 h 6857985"/>
                <a:gd name="connsiteX7523" fmla="*/ 2264590 w 6868353"/>
                <a:gd name="connsiteY7523" fmla="*/ 586062 h 6857985"/>
                <a:gd name="connsiteX7524" fmla="*/ 2247955 w 6868353"/>
                <a:gd name="connsiteY7524" fmla="*/ 599979 h 6857985"/>
                <a:gd name="connsiteX7525" fmla="*/ 2373005 w 6868353"/>
                <a:gd name="connsiteY7525" fmla="*/ 589318 h 6857985"/>
                <a:gd name="connsiteX7526" fmla="*/ 2322790 w 6868353"/>
                <a:gd name="connsiteY7526" fmla="*/ 611333 h 6857985"/>
                <a:gd name="connsiteX7527" fmla="*/ 2406359 w 6868353"/>
                <a:gd name="connsiteY7527" fmla="*/ 600191 h 6857985"/>
                <a:gd name="connsiteX7528" fmla="*/ 2417657 w 6868353"/>
                <a:gd name="connsiteY7528" fmla="*/ 593325 h 6857985"/>
                <a:gd name="connsiteX7529" fmla="*/ 2430384 w 6868353"/>
                <a:gd name="connsiteY7529" fmla="*/ 588497 h 6857985"/>
                <a:gd name="connsiteX7530" fmla="*/ 2457948 w 6868353"/>
                <a:gd name="connsiteY7530" fmla="*/ 582976 h 6857985"/>
                <a:gd name="connsiteX7531" fmla="*/ 2510287 w 6868353"/>
                <a:gd name="connsiteY7531" fmla="*/ 584703 h 6857985"/>
                <a:gd name="connsiteX7532" fmla="*/ 2469840 w 6868353"/>
                <a:gd name="connsiteY7532" fmla="*/ 600163 h 6857985"/>
                <a:gd name="connsiteX7533" fmla="*/ 2550890 w 6868353"/>
                <a:gd name="connsiteY7533" fmla="*/ 569272 h 6857985"/>
                <a:gd name="connsiteX7534" fmla="*/ 2526738 w 6868353"/>
                <a:gd name="connsiteY7534" fmla="*/ 590904 h 6857985"/>
                <a:gd name="connsiteX7535" fmla="*/ 2579742 w 6868353"/>
                <a:gd name="connsiteY7535" fmla="*/ 586444 h 6857985"/>
                <a:gd name="connsiteX7536" fmla="*/ 2575707 w 6868353"/>
                <a:gd name="connsiteY7536" fmla="*/ 593636 h 6857985"/>
                <a:gd name="connsiteX7537" fmla="*/ 2545991 w 6868353"/>
                <a:gd name="connsiteY7537" fmla="*/ 602258 h 6857985"/>
                <a:gd name="connsiteX7538" fmla="*/ 2564962 w 6868353"/>
                <a:gd name="connsiteY7538" fmla="*/ 600559 h 6857985"/>
                <a:gd name="connsiteX7539" fmla="*/ 2589340 w 6868353"/>
                <a:gd name="connsiteY7539" fmla="*/ 592518 h 6857985"/>
                <a:gd name="connsiteX7540" fmla="*/ 2589114 w 6868353"/>
                <a:gd name="connsiteY7540" fmla="*/ 599044 h 6857985"/>
                <a:gd name="connsiteX7541" fmla="*/ 2568685 w 6868353"/>
                <a:gd name="connsiteY7541" fmla="*/ 609209 h 6857985"/>
                <a:gd name="connsiteX7542" fmla="*/ 2529852 w 6868353"/>
                <a:gd name="connsiteY7542" fmla="*/ 595944 h 6857985"/>
                <a:gd name="connsiteX7543" fmla="*/ 2496441 w 6868353"/>
                <a:gd name="connsiteY7543" fmla="*/ 602470 h 6857985"/>
                <a:gd name="connsiteX7544" fmla="*/ 2519022 w 6868353"/>
                <a:gd name="connsiteY7544" fmla="*/ 618808 h 6857985"/>
                <a:gd name="connsiteX7545" fmla="*/ 2571630 w 6868353"/>
                <a:gd name="connsiteY7545" fmla="*/ 614320 h 6857985"/>
                <a:gd name="connsiteX7546" fmla="*/ 2604856 w 6868353"/>
                <a:gd name="connsiteY7546" fmla="*/ 608869 h 6857985"/>
                <a:gd name="connsiteX7547" fmla="*/ 2655454 w 6868353"/>
                <a:gd name="connsiteY7547" fmla="*/ 592263 h 6857985"/>
                <a:gd name="connsiteX7548" fmla="*/ 2626446 w 6868353"/>
                <a:gd name="connsiteY7548" fmla="*/ 583358 h 6857985"/>
                <a:gd name="connsiteX7549" fmla="*/ 2692319 w 6868353"/>
                <a:gd name="connsiteY7549" fmla="*/ 583273 h 6857985"/>
                <a:gd name="connsiteX7550" fmla="*/ 2638126 w 6868353"/>
                <a:gd name="connsiteY7550" fmla="*/ 604042 h 6857985"/>
                <a:gd name="connsiteX7551" fmla="*/ 2698025 w 6868353"/>
                <a:gd name="connsiteY7551" fmla="*/ 593679 h 6857985"/>
                <a:gd name="connsiteX7552" fmla="*/ 2711261 w 6868353"/>
                <a:gd name="connsiteY7552" fmla="*/ 581518 h 6857985"/>
                <a:gd name="connsiteX7553" fmla="*/ 2748764 w 6868353"/>
                <a:gd name="connsiteY7553" fmla="*/ 577922 h 6857985"/>
                <a:gd name="connsiteX7554" fmla="*/ 2741303 w 6868353"/>
                <a:gd name="connsiteY7554" fmla="*/ 571353 h 6857985"/>
                <a:gd name="connsiteX7555" fmla="*/ 2702513 w 6868353"/>
                <a:gd name="connsiteY7555" fmla="*/ 579975 h 6857985"/>
                <a:gd name="connsiteX7556" fmla="*/ 2670093 w 6868353"/>
                <a:gd name="connsiteY7556" fmla="*/ 575246 h 6857985"/>
                <a:gd name="connsiteX7557" fmla="*/ 2724838 w 6868353"/>
                <a:gd name="connsiteY7557" fmla="*/ 554393 h 6857985"/>
                <a:gd name="connsiteX7558" fmla="*/ 2723536 w 6868353"/>
                <a:gd name="connsiteY7558" fmla="*/ 562066 h 6857985"/>
                <a:gd name="connsiteX7559" fmla="*/ 2743299 w 6868353"/>
                <a:gd name="connsiteY7559" fmla="*/ 567304 h 6857985"/>
                <a:gd name="connsiteX7560" fmla="*/ 2761095 w 6868353"/>
                <a:gd name="connsiteY7560" fmla="*/ 556375 h 6857985"/>
                <a:gd name="connsiteX7561" fmla="*/ 2734026 w 6868353"/>
                <a:gd name="connsiteY7561" fmla="*/ 560806 h 6857985"/>
                <a:gd name="connsiteX7562" fmla="*/ 2852847 w 6868353"/>
                <a:gd name="connsiteY7562" fmla="*/ 516338 h 6857985"/>
                <a:gd name="connsiteX7563" fmla="*/ 2787823 w 6868353"/>
                <a:gd name="connsiteY7563" fmla="*/ 503823 h 6857985"/>
                <a:gd name="connsiteX7564" fmla="*/ 2844084 w 6868353"/>
                <a:gd name="connsiteY7564" fmla="*/ 504347 h 6857985"/>
                <a:gd name="connsiteX7565" fmla="*/ 2861710 w 6868353"/>
                <a:gd name="connsiteY7565" fmla="*/ 509698 h 6857985"/>
                <a:gd name="connsiteX7566" fmla="*/ 2886569 w 6868353"/>
                <a:gd name="connsiteY7566" fmla="*/ 513733 h 6857985"/>
                <a:gd name="connsiteX7567" fmla="*/ 2867995 w 6868353"/>
                <a:gd name="connsiteY7567" fmla="*/ 520005 h 6857985"/>
                <a:gd name="connsiteX7568" fmla="*/ 2864385 w 6868353"/>
                <a:gd name="connsiteY7568" fmla="*/ 528287 h 6857985"/>
                <a:gd name="connsiteX7569" fmla="*/ 2803665 w 6868353"/>
                <a:gd name="connsiteY7569" fmla="*/ 535705 h 6857985"/>
                <a:gd name="connsiteX7570" fmla="*/ 2825552 w 6868353"/>
                <a:gd name="connsiteY7570" fmla="*/ 544808 h 6857985"/>
                <a:gd name="connsiteX7571" fmla="*/ 2864060 w 6868353"/>
                <a:gd name="connsiteY7571" fmla="*/ 541425 h 6857985"/>
                <a:gd name="connsiteX7572" fmla="*/ 2882648 w 6868353"/>
                <a:gd name="connsiteY7572" fmla="*/ 540150 h 6857985"/>
                <a:gd name="connsiteX7573" fmla="*/ 2899863 w 6868353"/>
                <a:gd name="connsiteY7573" fmla="*/ 539400 h 6857985"/>
                <a:gd name="connsiteX7574" fmla="*/ 2937988 w 6868353"/>
                <a:gd name="connsiteY7574" fmla="*/ 526234 h 6857985"/>
                <a:gd name="connsiteX7575" fmla="*/ 2916484 w 6868353"/>
                <a:gd name="connsiteY7575" fmla="*/ 516055 h 6857985"/>
                <a:gd name="connsiteX7576" fmla="*/ 3015498 w 6868353"/>
                <a:gd name="connsiteY7576" fmla="*/ 521194 h 6857985"/>
                <a:gd name="connsiteX7577" fmla="*/ 3010968 w 6868353"/>
                <a:gd name="connsiteY7577" fmla="*/ 510293 h 6857985"/>
                <a:gd name="connsiteX7578" fmla="*/ 2967025 w 6868353"/>
                <a:gd name="connsiteY7578" fmla="*/ 513903 h 6857985"/>
                <a:gd name="connsiteX7579" fmla="*/ 3014748 w 6868353"/>
                <a:gd name="connsiteY7579" fmla="*/ 491606 h 6857985"/>
                <a:gd name="connsiteX7580" fmla="*/ 3056979 w 6868353"/>
                <a:gd name="connsiteY7580" fmla="*/ 498486 h 6857985"/>
                <a:gd name="connsiteX7581" fmla="*/ 3039353 w 6868353"/>
                <a:gd name="connsiteY7581" fmla="*/ 502846 h 6857985"/>
                <a:gd name="connsiteX7582" fmla="*/ 3041024 w 6868353"/>
                <a:gd name="connsiteY7582" fmla="*/ 507094 h 6857985"/>
                <a:gd name="connsiteX7583" fmla="*/ 3033818 w 6868353"/>
                <a:gd name="connsiteY7583" fmla="*/ 509217 h 6857985"/>
                <a:gd name="connsiteX7584" fmla="*/ 3017296 w 6868353"/>
                <a:gd name="connsiteY7584" fmla="*/ 511879 h 6857985"/>
                <a:gd name="connsiteX7585" fmla="*/ 3067724 w 6868353"/>
                <a:gd name="connsiteY7585" fmla="*/ 511426 h 6857985"/>
                <a:gd name="connsiteX7586" fmla="*/ 3099096 w 6868353"/>
                <a:gd name="connsiteY7586" fmla="*/ 491393 h 6857985"/>
                <a:gd name="connsiteX7587" fmla="*/ 3080182 w 6868353"/>
                <a:gd name="connsiteY7587" fmla="*/ 500482 h 6857985"/>
                <a:gd name="connsiteX7588" fmla="*/ 3042128 w 6868353"/>
                <a:gd name="connsiteY7588" fmla="*/ 489171 h 6857985"/>
                <a:gd name="connsiteX7589" fmla="*/ 3037810 w 6868353"/>
                <a:gd name="connsiteY7589" fmla="*/ 478100 h 6857985"/>
                <a:gd name="connsiteX7590" fmla="*/ 3176904 w 6868353"/>
                <a:gd name="connsiteY7590" fmla="*/ 490289 h 6857985"/>
                <a:gd name="connsiteX7591" fmla="*/ 3162506 w 6868353"/>
                <a:gd name="connsiteY7591" fmla="*/ 480846 h 6857985"/>
                <a:gd name="connsiteX7592" fmla="*/ 3189929 w 6868353"/>
                <a:gd name="connsiteY7592" fmla="*/ 481356 h 6857985"/>
                <a:gd name="connsiteX7593" fmla="*/ 3219220 w 6868353"/>
                <a:gd name="connsiteY7593" fmla="*/ 482432 h 6857985"/>
                <a:gd name="connsiteX7594" fmla="*/ 3249091 w 6868353"/>
                <a:gd name="connsiteY7594" fmla="*/ 475438 h 6857985"/>
                <a:gd name="connsiteX7595" fmla="*/ 3292242 w 6868353"/>
                <a:gd name="connsiteY7595" fmla="*/ 490954 h 6857985"/>
                <a:gd name="connsiteX7596" fmla="*/ 3235939 w 6868353"/>
                <a:gd name="connsiteY7596" fmla="*/ 485745 h 6857985"/>
                <a:gd name="connsiteX7597" fmla="*/ 3298429 w 6868353"/>
                <a:gd name="connsiteY7597" fmla="*/ 493191 h 6857985"/>
                <a:gd name="connsiteX7598" fmla="*/ 3317711 w 6868353"/>
                <a:gd name="connsiteY7598" fmla="*/ 485122 h 6857985"/>
                <a:gd name="connsiteX7599" fmla="*/ 3315063 w 6868353"/>
                <a:gd name="connsiteY7599" fmla="*/ 494211 h 6857985"/>
                <a:gd name="connsiteX7600" fmla="*/ 3348262 w 6868353"/>
                <a:gd name="connsiteY7600" fmla="*/ 496419 h 6857985"/>
                <a:gd name="connsiteX7601" fmla="*/ 3338918 w 6868353"/>
                <a:gd name="connsiteY7601" fmla="*/ 482701 h 6857985"/>
                <a:gd name="connsiteX7602" fmla="*/ 3380003 w 6868353"/>
                <a:gd name="connsiteY7602" fmla="*/ 494267 h 6857985"/>
                <a:gd name="connsiteX7603" fmla="*/ 3428251 w 6868353"/>
                <a:gd name="connsiteY7603" fmla="*/ 473598 h 6857985"/>
                <a:gd name="connsiteX7604" fmla="*/ 3351462 w 6868353"/>
                <a:gd name="connsiteY7604" fmla="*/ 454486 h 6857985"/>
                <a:gd name="connsiteX7605" fmla="*/ 3302478 w 6868353"/>
                <a:gd name="connsiteY7605" fmla="*/ 434142 h 6857985"/>
                <a:gd name="connsiteX7606" fmla="*/ 3329461 w 6868353"/>
                <a:gd name="connsiteY7606" fmla="*/ 440569 h 6857985"/>
                <a:gd name="connsiteX7607" fmla="*/ 3363792 w 6868353"/>
                <a:gd name="connsiteY7607" fmla="*/ 451088 h 6857985"/>
                <a:gd name="connsiteX7608" fmla="*/ 3460175 w 6868353"/>
                <a:gd name="connsiteY7608" fmla="*/ 471559 h 6857985"/>
                <a:gd name="connsiteX7609" fmla="*/ 3463359 w 6868353"/>
                <a:gd name="connsiteY7609" fmla="*/ 462626 h 6857985"/>
                <a:gd name="connsiteX7610" fmla="*/ 3488815 w 6868353"/>
                <a:gd name="connsiteY7610" fmla="*/ 478510 h 6857985"/>
                <a:gd name="connsiteX7611" fmla="*/ 3494591 w 6868353"/>
                <a:gd name="connsiteY7611" fmla="*/ 471049 h 6857985"/>
                <a:gd name="connsiteX7612" fmla="*/ 3512881 w 6868353"/>
                <a:gd name="connsiteY7612" fmla="*/ 466463 h 6857985"/>
                <a:gd name="connsiteX7613" fmla="*/ 3573815 w 6868353"/>
                <a:gd name="connsiteY7613" fmla="*/ 476500 h 6857985"/>
                <a:gd name="connsiteX7614" fmla="*/ 3566593 w 6868353"/>
                <a:gd name="connsiteY7614" fmla="*/ 467864 h 6857985"/>
                <a:gd name="connsiteX7615" fmla="*/ 3609587 w 6868353"/>
                <a:gd name="connsiteY7615" fmla="*/ 475905 h 6857985"/>
                <a:gd name="connsiteX7616" fmla="*/ 3670549 w 6868353"/>
                <a:gd name="connsiteY7616" fmla="*/ 481483 h 6857985"/>
                <a:gd name="connsiteX7617" fmla="*/ 3663611 w 6868353"/>
                <a:gd name="connsiteY7617" fmla="*/ 472522 h 6857985"/>
                <a:gd name="connsiteX7618" fmla="*/ 3604407 w 6868353"/>
                <a:gd name="connsiteY7618" fmla="*/ 470257 h 6857985"/>
                <a:gd name="connsiteX7619" fmla="*/ 3639941 w 6868353"/>
                <a:gd name="connsiteY7619" fmla="*/ 461055 h 6857985"/>
                <a:gd name="connsiteX7620" fmla="*/ 3654423 w 6868353"/>
                <a:gd name="connsiteY7620" fmla="*/ 456397 h 6857985"/>
                <a:gd name="connsiteX7621" fmla="*/ 3676071 w 6868353"/>
                <a:gd name="connsiteY7621" fmla="*/ 452546 h 6857985"/>
                <a:gd name="connsiteX7622" fmla="*/ 3671143 w 6868353"/>
                <a:gd name="connsiteY7622" fmla="*/ 455264 h 6857985"/>
                <a:gd name="connsiteX7623" fmla="*/ 3687779 w 6868353"/>
                <a:gd name="connsiteY7623" fmla="*/ 458761 h 6857985"/>
                <a:gd name="connsiteX7624" fmla="*/ 3656803 w 6868353"/>
                <a:gd name="connsiteY7624" fmla="*/ 463815 h 6857985"/>
                <a:gd name="connsiteX7625" fmla="*/ 3769621 w 6868353"/>
                <a:gd name="connsiteY7625" fmla="*/ 508354 h 6857985"/>
                <a:gd name="connsiteX7626" fmla="*/ 3817529 w 6868353"/>
                <a:gd name="connsiteY7626" fmla="*/ 513139 h 6857985"/>
                <a:gd name="connsiteX7627" fmla="*/ 3817839 w 6868353"/>
                <a:gd name="connsiteY7627" fmla="*/ 507518 h 6857985"/>
                <a:gd name="connsiteX7628" fmla="*/ 3832209 w 6868353"/>
                <a:gd name="connsiteY7628" fmla="*/ 505607 h 6857985"/>
                <a:gd name="connsiteX7629" fmla="*/ 3832153 w 6868353"/>
                <a:gd name="connsiteY7629" fmla="*/ 525087 h 6857985"/>
                <a:gd name="connsiteX7630" fmla="*/ 3812459 w 6868353"/>
                <a:gd name="connsiteY7630" fmla="*/ 525965 h 6857985"/>
                <a:gd name="connsiteX7631" fmla="*/ 3777747 w 6868353"/>
                <a:gd name="connsiteY7631" fmla="*/ 529009 h 6857985"/>
                <a:gd name="connsiteX7632" fmla="*/ 3683347 w 6868353"/>
                <a:gd name="connsiteY7632" fmla="*/ 525625 h 6857985"/>
                <a:gd name="connsiteX7633" fmla="*/ 3703239 w 6868353"/>
                <a:gd name="connsiteY7633" fmla="*/ 520486 h 6857985"/>
                <a:gd name="connsiteX7634" fmla="*/ 3670761 w 6868353"/>
                <a:gd name="connsiteY7634" fmla="*/ 518221 h 6857985"/>
                <a:gd name="connsiteX7635" fmla="*/ 3650885 w 6868353"/>
                <a:gd name="connsiteY7635" fmla="*/ 519099 h 6857985"/>
                <a:gd name="connsiteX7636" fmla="*/ 3660355 w 6868353"/>
                <a:gd name="connsiteY7636" fmla="*/ 513181 h 6857985"/>
                <a:gd name="connsiteX7637" fmla="*/ 3612447 w 6868353"/>
                <a:gd name="connsiteY7637" fmla="*/ 510888 h 6857985"/>
                <a:gd name="connsiteX7638" fmla="*/ 3654779 w 6868353"/>
                <a:gd name="connsiteY7638" fmla="*/ 526347 h 6857985"/>
                <a:gd name="connsiteX7639" fmla="*/ 3696655 w 6868353"/>
                <a:gd name="connsiteY7639" fmla="*/ 543562 h 6857985"/>
                <a:gd name="connsiteX7640" fmla="*/ 3720367 w 6868353"/>
                <a:gd name="connsiteY7640" fmla="*/ 529802 h 6857985"/>
                <a:gd name="connsiteX7641" fmla="*/ 3767935 w 6868353"/>
                <a:gd name="connsiteY7641" fmla="*/ 538310 h 6857985"/>
                <a:gd name="connsiteX7642" fmla="*/ 3794891 w 6868353"/>
                <a:gd name="connsiteY7642" fmla="*/ 539697 h 6857985"/>
                <a:gd name="connsiteX7643" fmla="*/ 3826731 w 6868353"/>
                <a:gd name="connsiteY7643" fmla="*/ 546068 h 6857985"/>
                <a:gd name="connsiteX7644" fmla="*/ 3813635 w 6868353"/>
                <a:gd name="connsiteY7644" fmla="*/ 540278 h 6857985"/>
                <a:gd name="connsiteX7645" fmla="*/ 3797001 w 6868353"/>
                <a:gd name="connsiteY7645" fmla="*/ 537036 h 6857985"/>
                <a:gd name="connsiteX7646" fmla="*/ 3762371 w 6868353"/>
                <a:gd name="connsiteY7646" fmla="*/ 531331 h 6857985"/>
                <a:gd name="connsiteX7647" fmla="*/ 3830143 w 6868353"/>
                <a:gd name="connsiteY7647" fmla="*/ 531741 h 6857985"/>
                <a:gd name="connsiteX7648" fmla="*/ 3895279 w 6868353"/>
                <a:gd name="connsiteY7648" fmla="*/ 560721 h 6857985"/>
                <a:gd name="connsiteX7649" fmla="*/ 3873295 w 6868353"/>
                <a:gd name="connsiteY7649" fmla="*/ 547144 h 6857985"/>
                <a:gd name="connsiteX7650" fmla="*/ 3920039 w 6868353"/>
                <a:gd name="connsiteY7650" fmla="*/ 548277 h 6857985"/>
                <a:gd name="connsiteX7651" fmla="*/ 3941941 w 6868353"/>
                <a:gd name="connsiteY7651" fmla="*/ 561896 h 6857985"/>
                <a:gd name="connsiteX7652" fmla="*/ 3951469 w 6868353"/>
                <a:gd name="connsiteY7652" fmla="*/ 551051 h 6857985"/>
                <a:gd name="connsiteX7653" fmla="*/ 3998187 w 6868353"/>
                <a:gd name="connsiteY7653" fmla="*/ 562887 h 6857985"/>
                <a:gd name="connsiteX7654" fmla="*/ 4045771 w 6868353"/>
                <a:gd name="connsiteY7654" fmla="*/ 574991 h 6857985"/>
                <a:gd name="connsiteX7655" fmla="*/ 4040163 w 6868353"/>
                <a:gd name="connsiteY7655" fmla="*/ 565407 h 6857985"/>
                <a:gd name="connsiteX7656" fmla="*/ 4092573 w 6868353"/>
                <a:gd name="connsiteY7656" fmla="*/ 584420 h 6857985"/>
                <a:gd name="connsiteX7657" fmla="*/ 4123507 w 6868353"/>
                <a:gd name="connsiteY7657" fmla="*/ 577313 h 6857985"/>
                <a:gd name="connsiteX7658" fmla="*/ 4118509 w 6868353"/>
                <a:gd name="connsiteY7658" fmla="*/ 585255 h 6857985"/>
                <a:gd name="connsiteX7659" fmla="*/ 4154511 w 6868353"/>
                <a:gd name="connsiteY7659" fmla="*/ 583117 h 6857985"/>
                <a:gd name="connsiteX7660" fmla="*/ 4175209 w 6868353"/>
                <a:gd name="connsiteY7660" fmla="*/ 598846 h 6857985"/>
                <a:gd name="connsiteX7661" fmla="*/ 4200989 w 6868353"/>
                <a:gd name="connsiteY7661" fmla="*/ 594840 h 6857985"/>
                <a:gd name="connsiteX7662" fmla="*/ 4267711 w 6868353"/>
                <a:gd name="connsiteY7662" fmla="*/ 622658 h 6857985"/>
                <a:gd name="connsiteX7663" fmla="*/ 4273403 w 6868353"/>
                <a:gd name="connsiteY7663" fmla="*/ 609053 h 6857985"/>
                <a:gd name="connsiteX7664" fmla="*/ 4308851 w 6868353"/>
                <a:gd name="connsiteY7664" fmla="*/ 626537 h 6857985"/>
                <a:gd name="connsiteX7665" fmla="*/ 4411379 w 6868353"/>
                <a:gd name="connsiteY7665" fmla="*/ 645395 h 6857985"/>
                <a:gd name="connsiteX7666" fmla="*/ 4459867 w 6868353"/>
                <a:gd name="connsiteY7666" fmla="*/ 683888 h 6857985"/>
                <a:gd name="connsiteX7667" fmla="*/ 4439763 w 6868353"/>
                <a:gd name="connsiteY7667" fmla="*/ 657655 h 6857985"/>
                <a:gd name="connsiteX7668" fmla="*/ 4424587 w 6868353"/>
                <a:gd name="connsiteY7668" fmla="*/ 643965 h 6857985"/>
                <a:gd name="connsiteX7669" fmla="*/ 4414493 w 6868353"/>
                <a:gd name="connsiteY7669" fmla="*/ 637212 h 6857985"/>
                <a:gd name="connsiteX7670" fmla="*/ 4402091 w 6868353"/>
                <a:gd name="connsiteY7670" fmla="*/ 631167 h 6857985"/>
                <a:gd name="connsiteX7671" fmla="*/ 4418485 w 6868353"/>
                <a:gd name="connsiteY7671" fmla="*/ 629383 h 6857985"/>
                <a:gd name="connsiteX7672" fmla="*/ 4418627 w 6868353"/>
                <a:gd name="connsiteY7672" fmla="*/ 620237 h 6857985"/>
                <a:gd name="connsiteX7673" fmla="*/ 4461507 w 6868353"/>
                <a:gd name="connsiteY7673" fmla="*/ 666163 h 6857985"/>
                <a:gd name="connsiteX7674" fmla="*/ 4482943 w 6868353"/>
                <a:gd name="connsiteY7674" fmla="*/ 660330 h 6857985"/>
                <a:gd name="connsiteX7675" fmla="*/ 4516635 w 6868353"/>
                <a:gd name="connsiteY7675" fmla="*/ 680179 h 6857985"/>
                <a:gd name="connsiteX7676" fmla="*/ 4546847 w 6868353"/>
                <a:gd name="connsiteY7676" fmla="*/ 697167 h 6857985"/>
                <a:gd name="connsiteX7677" fmla="*/ 4575389 w 6868353"/>
                <a:gd name="connsiteY7677" fmla="*/ 716393 h 6857985"/>
                <a:gd name="connsiteX7678" fmla="*/ 4552467 w 6868353"/>
                <a:gd name="connsiteY7678" fmla="*/ 693062 h 6857985"/>
                <a:gd name="connsiteX7679" fmla="*/ 4577003 w 6868353"/>
                <a:gd name="connsiteY7679" fmla="*/ 704614 h 6857985"/>
                <a:gd name="connsiteX7680" fmla="*/ 4605103 w 6868353"/>
                <a:gd name="connsiteY7680" fmla="*/ 726756 h 6857985"/>
                <a:gd name="connsiteX7681" fmla="*/ 4596879 w 6868353"/>
                <a:gd name="connsiteY7681" fmla="*/ 711537 h 6857985"/>
                <a:gd name="connsiteX7682" fmla="*/ 4638359 w 6868353"/>
                <a:gd name="connsiteY7682" fmla="*/ 747595 h 6857985"/>
                <a:gd name="connsiteX7683" fmla="*/ 4538779 w 6868353"/>
                <a:gd name="connsiteY7683" fmla="*/ 719352 h 6857985"/>
                <a:gd name="connsiteX7684" fmla="*/ 4581999 w 6868353"/>
                <a:gd name="connsiteY7684" fmla="*/ 743348 h 6857985"/>
                <a:gd name="connsiteX7685" fmla="*/ 4560707 w 6868353"/>
                <a:gd name="connsiteY7685" fmla="*/ 748303 h 6857985"/>
                <a:gd name="connsiteX7686" fmla="*/ 4542657 w 6868353"/>
                <a:gd name="connsiteY7686" fmla="*/ 729715 h 6857985"/>
                <a:gd name="connsiteX7687" fmla="*/ 4511935 w 6868353"/>
                <a:gd name="connsiteY7687" fmla="*/ 726557 h 6857985"/>
                <a:gd name="connsiteX7688" fmla="*/ 4534827 w 6868353"/>
                <a:gd name="connsiteY7688" fmla="*/ 709073 h 6857985"/>
                <a:gd name="connsiteX7689" fmla="*/ 4489355 w 6868353"/>
                <a:gd name="connsiteY7689" fmla="*/ 698654 h 6857985"/>
                <a:gd name="connsiteX7690" fmla="*/ 4526123 w 6868353"/>
                <a:gd name="connsiteY7690" fmla="*/ 694364 h 6857985"/>
                <a:gd name="connsiteX7691" fmla="*/ 4479191 w 6868353"/>
                <a:gd name="connsiteY7691" fmla="*/ 695638 h 6857985"/>
                <a:gd name="connsiteX7692" fmla="*/ 4430741 w 6868353"/>
                <a:gd name="connsiteY7692" fmla="*/ 696966 h 6857985"/>
                <a:gd name="connsiteX7693" fmla="*/ 4425071 w 6868353"/>
                <a:gd name="connsiteY7693" fmla="*/ 698935 h 6857985"/>
                <a:gd name="connsiteX7694" fmla="*/ 4412971 w 6868353"/>
                <a:gd name="connsiteY7694" fmla="*/ 688415 h 6857985"/>
                <a:gd name="connsiteX7695" fmla="*/ 4413883 w 6868353"/>
                <a:gd name="connsiteY7695" fmla="*/ 679527 h 6857985"/>
                <a:gd name="connsiteX7696" fmla="*/ 4386405 w 6868353"/>
                <a:gd name="connsiteY7696" fmla="*/ 664082 h 6857985"/>
                <a:gd name="connsiteX7697" fmla="*/ 4389689 w 6868353"/>
                <a:gd name="connsiteY7697" fmla="*/ 658065 h 6857985"/>
                <a:gd name="connsiteX7698" fmla="*/ 4354567 w 6868353"/>
                <a:gd name="connsiteY7698" fmla="*/ 640581 h 6857985"/>
                <a:gd name="connsiteX7699" fmla="*/ 4377543 w 6868353"/>
                <a:gd name="connsiteY7699" fmla="*/ 685063 h 6857985"/>
                <a:gd name="connsiteX7700" fmla="*/ 4430631 w 6868353"/>
                <a:gd name="connsiteY7700" fmla="*/ 720880 h 6857985"/>
                <a:gd name="connsiteX7701" fmla="*/ 4396273 w 6868353"/>
                <a:gd name="connsiteY7701" fmla="*/ 697734 h 6857985"/>
                <a:gd name="connsiteX7702" fmla="*/ 4367039 w 6868353"/>
                <a:gd name="connsiteY7702" fmla="*/ 688517 h 6857985"/>
                <a:gd name="connsiteX7703" fmla="*/ 4368199 w 6868353"/>
                <a:gd name="connsiteY7703" fmla="*/ 670849 h 6857985"/>
                <a:gd name="connsiteX7704" fmla="*/ 4317843 w 6868353"/>
                <a:gd name="connsiteY7704" fmla="*/ 652686 h 6857985"/>
                <a:gd name="connsiteX7705" fmla="*/ 4317233 w 6868353"/>
                <a:gd name="connsiteY7705" fmla="*/ 664535 h 6857985"/>
                <a:gd name="connsiteX7706" fmla="*/ 4287955 w 6868353"/>
                <a:gd name="connsiteY7706" fmla="*/ 633517 h 6857985"/>
                <a:gd name="connsiteX7707" fmla="*/ 4297327 w 6868353"/>
                <a:gd name="connsiteY7707" fmla="*/ 660911 h 6857985"/>
                <a:gd name="connsiteX7708" fmla="*/ 4340959 w 6868353"/>
                <a:gd name="connsiteY7708" fmla="*/ 697196 h 6857985"/>
                <a:gd name="connsiteX7709" fmla="*/ 4301447 w 6868353"/>
                <a:gd name="connsiteY7709" fmla="*/ 675691 h 6857985"/>
                <a:gd name="connsiteX7710" fmla="*/ 4273247 w 6868353"/>
                <a:gd name="connsiteY7710" fmla="*/ 648637 h 6857985"/>
                <a:gd name="connsiteX7711" fmla="*/ 4257377 w 6868353"/>
                <a:gd name="connsiteY7711" fmla="*/ 626339 h 6857985"/>
                <a:gd name="connsiteX7712" fmla="*/ 4231555 w 6868353"/>
                <a:gd name="connsiteY7712" fmla="*/ 630303 h 6857985"/>
                <a:gd name="connsiteX7713" fmla="*/ 4231823 w 6868353"/>
                <a:gd name="connsiteY7713" fmla="*/ 612578 h 6857985"/>
                <a:gd name="connsiteX7714" fmla="*/ 4185403 w 6868353"/>
                <a:gd name="connsiteY7714" fmla="*/ 600800 h 6857985"/>
                <a:gd name="connsiteX7715" fmla="*/ 4205803 w 6868353"/>
                <a:gd name="connsiteY7715" fmla="*/ 628349 h 6857985"/>
                <a:gd name="connsiteX7716" fmla="*/ 4164931 w 6868353"/>
                <a:gd name="connsiteY7716" fmla="*/ 614702 h 6857985"/>
                <a:gd name="connsiteX7717" fmla="*/ 4170013 w 6868353"/>
                <a:gd name="connsiteY7717" fmla="*/ 630473 h 6857985"/>
                <a:gd name="connsiteX7718" fmla="*/ 4215939 w 6868353"/>
                <a:gd name="connsiteY7718" fmla="*/ 642138 h 6857985"/>
                <a:gd name="connsiteX7719" fmla="*/ 4165043 w 6868353"/>
                <a:gd name="connsiteY7719" fmla="*/ 632512 h 6857985"/>
                <a:gd name="connsiteX7720" fmla="*/ 4159947 w 6868353"/>
                <a:gd name="connsiteY7720" fmla="*/ 640425 h 6857985"/>
                <a:gd name="connsiteX7721" fmla="*/ 4119091 w 6868353"/>
                <a:gd name="connsiteY7721" fmla="*/ 620903 h 6857985"/>
                <a:gd name="connsiteX7722" fmla="*/ 4170111 w 6868353"/>
                <a:gd name="connsiteY7722" fmla="*/ 606802 h 6857985"/>
                <a:gd name="connsiteX7723" fmla="*/ 4139687 w 6868353"/>
                <a:gd name="connsiteY7723" fmla="*/ 599993 h 6857985"/>
                <a:gd name="connsiteX7724" fmla="*/ 4097839 w 6868353"/>
                <a:gd name="connsiteY7724" fmla="*/ 588087 h 6857985"/>
                <a:gd name="connsiteX7725" fmla="*/ 4113781 w 6868353"/>
                <a:gd name="connsiteY7725" fmla="*/ 596114 h 6857985"/>
                <a:gd name="connsiteX7726" fmla="*/ 4129171 w 6868353"/>
                <a:gd name="connsiteY7726" fmla="*/ 605047 h 6857985"/>
                <a:gd name="connsiteX7727" fmla="*/ 4087647 w 6868353"/>
                <a:gd name="connsiteY7727" fmla="*/ 592560 h 6857985"/>
                <a:gd name="connsiteX7728" fmla="*/ 4102499 w 6868353"/>
                <a:gd name="connsiteY7728" fmla="*/ 602555 h 6857985"/>
                <a:gd name="connsiteX7729" fmla="*/ 4118963 w 6868353"/>
                <a:gd name="connsiteY7729" fmla="*/ 614985 h 6857985"/>
                <a:gd name="connsiteX7730" fmla="*/ 4096169 w 6868353"/>
                <a:gd name="connsiteY7730" fmla="*/ 603744 h 6857985"/>
                <a:gd name="connsiteX7731" fmla="*/ 4066453 w 6868353"/>
                <a:gd name="connsiteY7731" fmla="*/ 595901 h 6857985"/>
                <a:gd name="connsiteX7732" fmla="*/ 3994959 w 6868353"/>
                <a:gd name="connsiteY7732" fmla="*/ 585694 h 6857985"/>
                <a:gd name="connsiteX7733" fmla="*/ 3968147 w 6868353"/>
                <a:gd name="connsiteY7733" fmla="*/ 567332 h 6857985"/>
                <a:gd name="connsiteX7734" fmla="*/ 3953635 w 6868353"/>
                <a:gd name="connsiteY7734" fmla="*/ 580470 h 6857985"/>
                <a:gd name="connsiteX7735" fmla="*/ 3969747 w 6868353"/>
                <a:gd name="connsiteY7735" fmla="*/ 591060 h 6857985"/>
                <a:gd name="connsiteX7736" fmla="*/ 3991421 w 6868353"/>
                <a:gd name="connsiteY7736" fmla="*/ 611630 h 6857985"/>
                <a:gd name="connsiteX7737" fmla="*/ 4073631 w 6868353"/>
                <a:gd name="connsiteY7737" fmla="*/ 634635 h 6857985"/>
                <a:gd name="connsiteX7738" fmla="*/ 4073151 w 6868353"/>
                <a:gd name="connsiteY7738" fmla="*/ 622842 h 6857985"/>
                <a:gd name="connsiteX7739" fmla="*/ 4093323 w 6868353"/>
                <a:gd name="connsiteY7739" fmla="*/ 629425 h 6857985"/>
                <a:gd name="connsiteX7740" fmla="*/ 4104465 w 6868353"/>
                <a:gd name="connsiteY7740" fmla="*/ 635527 h 6857985"/>
                <a:gd name="connsiteX7741" fmla="*/ 4113993 w 6868353"/>
                <a:gd name="connsiteY7741" fmla="*/ 642705 h 6857985"/>
                <a:gd name="connsiteX7742" fmla="*/ 4104607 w 6868353"/>
                <a:gd name="connsiteY7742" fmla="*/ 656763 h 6857985"/>
                <a:gd name="connsiteX7743" fmla="*/ 4134747 w 6868353"/>
                <a:gd name="connsiteY7743" fmla="*/ 662383 h 6857985"/>
                <a:gd name="connsiteX7744" fmla="*/ 4144771 w 6868353"/>
                <a:gd name="connsiteY7744" fmla="*/ 676130 h 6857985"/>
                <a:gd name="connsiteX7745" fmla="*/ 4104579 w 6868353"/>
                <a:gd name="connsiteY7745" fmla="*/ 663346 h 6857985"/>
                <a:gd name="connsiteX7746" fmla="*/ 4099723 w 6868353"/>
                <a:gd name="connsiteY7746" fmla="*/ 670637 h 6857985"/>
                <a:gd name="connsiteX7747" fmla="*/ 4084659 w 6868353"/>
                <a:gd name="connsiteY7747" fmla="*/ 665554 h 6857985"/>
                <a:gd name="connsiteX7748" fmla="*/ 4064387 w 6868353"/>
                <a:gd name="connsiteY7748" fmla="*/ 662751 h 6857985"/>
                <a:gd name="connsiteX7749" fmla="*/ 4053727 w 6868353"/>
                <a:gd name="connsiteY7749" fmla="*/ 643653 h 6857985"/>
                <a:gd name="connsiteX7750" fmla="*/ 4094387 w 6868353"/>
                <a:gd name="connsiteY7750" fmla="*/ 655149 h 6857985"/>
                <a:gd name="connsiteX7751" fmla="*/ 4105911 w 6868353"/>
                <a:gd name="connsiteY7751" fmla="*/ 653323 h 6857985"/>
                <a:gd name="connsiteX7752" fmla="*/ 4094145 w 6868353"/>
                <a:gd name="connsiteY7752" fmla="*/ 643356 h 6857985"/>
                <a:gd name="connsiteX7753" fmla="*/ 3971629 w 6868353"/>
                <a:gd name="connsiteY7753" fmla="*/ 620690 h 6857985"/>
                <a:gd name="connsiteX7754" fmla="*/ 3972379 w 6868353"/>
                <a:gd name="connsiteY7754" fmla="*/ 632568 h 6857985"/>
                <a:gd name="connsiteX7755" fmla="*/ 4018461 w 6868353"/>
                <a:gd name="connsiteY7755" fmla="*/ 647660 h 6857985"/>
                <a:gd name="connsiteX7756" fmla="*/ 4048601 w 6868353"/>
                <a:gd name="connsiteY7756" fmla="*/ 645904 h 6857985"/>
                <a:gd name="connsiteX7757" fmla="*/ 3983987 w 6868353"/>
                <a:gd name="connsiteY7757" fmla="*/ 651128 h 6857985"/>
                <a:gd name="connsiteX7758" fmla="*/ 3896751 w 6868353"/>
                <a:gd name="connsiteY7758" fmla="*/ 633913 h 6857985"/>
                <a:gd name="connsiteX7759" fmla="*/ 3872359 w 6868353"/>
                <a:gd name="connsiteY7759" fmla="*/ 640610 h 6857985"/>
                <a:gd name="connsiteX7760" fmla="*/ 3835903 w 6868353"/>
                <a:gd name="connsiteY7760" fmla="*/ 628746 h 6857985"/>
                <a:gd name="connsiteX7761" fmla="*/ 3885667 w 6868353"/>
                <a:gd name="connsiteY7761" fmla="*/ 621299 h 6857985"/>
                <a:gd name="connsiteX7762" fmla="*/ 3917151 w 6868353"/>
                <a:gd name="connsiteY7762" fmla="*/ 635697 h 6857985"/>
                <a:gd name="connsiteX7763" fmla="*/ 3932231 w 6868353"/>
                <a:gd name="connsiteY7763" fmla="*/ 634083 h 6857985"/>
                <a:gd name="connsiteX7764" fmla="*/ 3953027 w 6868353"/>
                <a:gd name="connsiteY7764" fmla="*/ 638656 h 6857985"/>
                <a:gd name="connsiteX7765" fmla="*/ 3978113 w 6868353"/>
                <a:gd name="connsiteY7765" fmla="*/ 642195 h 6857985"/>
                <a:gd name="connsiteX7766" fmla="*/ 3952107 w 6868353"/>
                <a:gd name="connsiteY7766" fmla="*/ 628661 h 6857985"/>
                <a:gd name="connsiteX7767" fmla="*/ 3945935 w 6868353"/>
                <a:gd name="connsiteY7767" fmla="*/ 614844 h 6857985"/>
                <a:gd name="connsiteX7768" fmla="*/ 3980519 w 6868353"/>
                <a:gd name="connsiteY7768" fmla="*/ 619714 h 6857985"/>
                <a:gd name="connsiteX7769" fmla="*/ 4012387 w 6868353"/>
                <a:gd name="connsiteY7769" fmla="*/ 626254 h 6857985"/>
                <a:gd name="connsiteX7770" fmla="*/ 3960685 w 6868353"/>
                <a:gd name="connsiteY7770" fmla="*/ 607496 h 6857985"/>
                <a:gd name="connsiteX7771" fmla="*/ 3940583 w 6868353"/>
                <a:gd name="connsiteY7771" fmla="*/ 611446 h 6857985"/>
                <a:gd name="connsiteX7772" fmla="*/ 3912227 w 6868353"/>
                <a:gd name="connsiteY7772" fmla="*/ 576874 h 6857985"/>
                <a:gd name="connsiteX7773" fmla="*/ 3916529 w 6868353"/>
                <a:gd name="connsiteY7773" fmla="*/ 568451 h 6857985"/>
                <a:gd name="connsiteX7774" fmla="*/ 3948171 w 6868353"/>
                <a:gd name="connsiteY7774" fmla="*/ 577086 h 6857985"/>
                <a:gd name="connsiteX7775" fmla="*/ 3931875 w 6868353"/>
                <a:gd name="connsiteY7775" fmla="*/ 566893 h 6857985"/>
                <a:gd name="connsiteX7776" fmla="*/ 3829407 w 6868353"/>
                <a:gd name="connsiteY7776" fmla="*/ 569753 h 6857985"/>
                <a:gd name="connsiteX7777" fmla="*/ 3893043 w 6868353"/>
                <a:gd name="connsiteY7777" fmla="*/ 592702 h 6857985"/>
                <a:gd name="connsiteX7778" fmla="*/ 3861063 w 6868353"/>
                <a:gd name="connsiteY7778" fmla="*/ 578261 h 6857985"/>
                <a:gd name="connsiteX7779" fmla="*/ 3865309 w 6868353"/>
                <a:gd name="connsiteY7779" fmla="*/ 569838 h 6857985"/>
                <a:gd name="connsiteX7780" fmla="*/ 3918667 w 6868353"/>
                <a:gd name="connsiteY7780" fmla="*/ 592008 h 6857985"/>
                <a:gd name="connsiteX7781" fmla="*/ 3909875 w 6868353"/>
                <a:gd name="connsiteY7781" fmla="*/ 608756 h 6857985"/>
                <a:gd name="connsiteX7782" fmla="*/ 3825243 w 6868353"/>
                <a:gd name="connsiteY7782" fmla="*/ 578134 h 6857985"/>
                <a:gd name="connsiteX7783" fmla="*/ 3836995 w 6868353"/>
                <a:gd name="connsiteY7783" fmla="*/ 590833 h 6857985"/>
                <a:gd name="connsiteX7784" fmla="*/ 3795953 w 6868353"/>
                <a:gd name="connsiteY7784" fmla="*/ 584717 h 6857985"/>
                <a:gd name="connsiteX7785" fmla="*/ 3758507 w 6868353"/>
                <a:gd name="connsiteY7785" fmla="*/ 577837 h 6857985"/>
                <a:gd name="connsiteX7786" fmla="*/ 3718089 w 6868353"/>
                <a:gd name="connsiteY7786" fmla="*/ 582211 h 6857985"/>
                <a:gd name="connsiteX7787" fmla="*/ 3754543 w 6868353"/>
                <a:gd name="connsiteY7787" fmla="*/ 586430 h 6857985"/>
                <a:gd name="connsiteX7788" fmla="*/ 3727603 w 6868353"/>
                <a:gd name="connsiteY7788" fmla="*/ 576733 h 6857985"/>
                <a:gd name="connsiteX7789" fmla="*/ 3690651 w 6868353"/>
                <a:gd name="connsiteY7789" fmla="*/ 583528 h 6857985"/>
                <a:gd name="connsiteX7790" fmla="*/ 3636827 w 6868353"/>
                <a:gd name="connsiteY7790" fmla="*/ 586218 h 6857985"/>
                <a:gd name="connsiteX7791" fmla="*/ 3689391 w 6868353"/>
                <a:gd name="connsiteY7791" fmla="*/ 602314 h 6857985"/>
                <a:gd name="connsiteX7792" fmla="*/ 3748413 w 6868353"/>
                <a:gd name="connsiteY7792" fmla="*/ 615339 h 6857985"/>
                <a:gd name="connsiteX7793" fmla="*/ 3734285 w 6868353"/>
                <a:gd name="connsiteY7793" fmla="*/ 623564 h 6857985"/>
                <a:gd name="connsiteX7794" fmla="*/ 3689123 w 6868353"/>
                <a:gd name="connsiteY7794" fmla="*/ 624938 h 6857985"/>
                <a:gd name="connsiteX7795" fmla="*/ 3752263 w 6868353"/>
                <a:gd name="connsiteY7795" fmla="*/ 644588 h 6857985"/>
                <a:gd name="connsiteX7796" fmla="*/ 3675363 w 6868353"/>
                <a:gd name="connsiteY7796" fmla="*/ 633205 h 6857985"/>
                <a:gd name="connsiteX7797" fmla="*/ 3637335 w 6868353"/>
                <a:gd name="connsiteY7797" fmla="*/ 618213 h 6857985"/>
                <a:gd name="connsiteX7798" fmla="*/ 3625863 w 6868353"/>
                <a:gd name="connsiteY7798" fmla="*/ 622285 h 6857985"/>
                <a:gd name="connsiteX7799" fmla="*/ 3627343 w 6868353"/>
                <a:gd name="connsiteY7799" fmla="*/ 623345 h 6857985"/>
                <a:gd name="connsiteX7800" fmla="*/ 3626845 w 6868353"/>
                <a:gd name="connsiteY7800" fmla="*/ 623251 h 6857985"/>
                <a:gd name="connsiteX7801" fmla="*/ 3548161 w 6868353"/>
                <a:gd name="connsiteY7801" fmla="*/ 605033 h 6857985"/>
                <a:gd name="connsiteX7802" fmla="*/ 3509823 w 6868353"/>
                <a:gd name="connsiteY7802" fmla="*/ 600262 h 6857985"/>
                <a:gd name="connsiteX7803" fmla="*/ 3481255 w 6868353"/>
                <a:gd name="connsiteY7803" fmla="*/ 604282 h 6857985"/>
                <a:gd name="connsiteX7804" fmla="*/ 3522041 w 6868353"/>
                <a:gd name="connsiteY7804" fmla="*/ 602527 h 6857985"/>
                <a:gd name="connsiteX7805" fmla="*/ 3502815 w 6868353"/>
                <a:gd name="connsiteY7805" fmla="*/ 608728 h 6857985"/>
                <a:gd name="connsiteX7806" fmla="*/ 3565149 w 6868353"/>
                <a:gd name="connsiteY7806" fmla="*/ 613484 h 6857985"/>
                <a:gd name="connsiteX7807" fmla="*/ 3516931 w 6868353"/>
                <a:gd name="connsiteY7807" fmla="*/ 625957 h 6857985"/>
                <a:gd name="connsiteX7808" fmla="*/ 3494987 w 6868353"/>
                <a:gd name="connsiteY7808" fmla="*/ 618992 h 6857985"/>
                <a:gd name="connsiteX7809" fmla="*/ 3479527 w 6868353"/>
                <a:gd name="connsiteY7809" fmla="*/ 618977 h 6857985"/>
                <a:gd name="connsiteX7810" fmla="*/ 3460883 w 6868353"/>
                <a:gd name="connsiteY7810" fmla="*/ 605599 h 6857985"/>
                <a:gd name="connsiteX7811" fmla="*/ 3405699 w 6868353"/>
                <a:gd name="connsiteY7811" fmla="*/ 612196 h 6857985"/>
                <a:gd name="connsiteX7812" fmla="*/ 3436277 w 6868353"/>
                <a:gd name="connsiteY7812" fmla="*/ 610172 h 6857985"/>
                <a:gd name="connsiteX7813" fmla="*/ 3423027 w 6868353"/>
                <a:gd name="connsiteY7813" fmla="*/ 619784 h 6857985"/>
                <a:gd name="connsiteX7814" fmla="*/ 3373773 w 6868353"/>
                <a:gd name="connsiteY7814" fmla="*/ 608515 h 6857985"/>
                <a:gd name="connsiteX7815" fmla="*/ 3368209 w 6868353"/>
                <a:gd name="connsiteY7815" fmla="*/ 616231 h 6857985"/>
                <a:gd name="connsiteX7816" fmla="*/ 3333270 w 6868353"/>
                <a:gd name="connsiteY7816" fmla="*/ 612125 h 6857985"/>
                <a:gd name="connsiteX7817" fmla="*/ 3356671 w 6868353"/>
                <a:gd name="connsiteY7817" fmla="*/ 621370 h 6857985"/>
                <a:gd name="connsiteX7818" fmla="*/ 3310377 w 6868353"/>
                <a:gd name="connsiteY7818" fmla="*/ 623564 h 6857985"/>
                <a:gd name="connsiteX7819" fmla="*/ 3323756 w 6868353"/>
                <a:gd name="connsiteY7819" fmla="*/ 633729 h 6857985"/>
                <a:gd name="connsiteX7820" fmla="*/ 3292724 w 6868353"/>
                <a:gd name="connsiteY7820" fmla="*/ 616840 h 6857985"/>
                <a:gd name="connsiteX7821" fmla="*/ 3254683 w 6868353"/>
                <a:gd name="connsiteY7821" fmla="*/ 612522 h 6857985"/>
                <a:gd name="connsiteX7822" fmla="*/ 3217804 w 6868353"/>
                <a:gd name="connsiteY7822" fmla="*/ 628590 h 6857985"/>
                <a:gd name="connsiteX7823" fmla="*/ 3286112 w 6868353"/>
                <a:gd name="connsiteY7823" fmla="*/ 629355 h 6857985"/>
                <a:gd name="connsiteX7824" fmla="*/ 3213316 w 6868353"/>
                <a:gd name="connsiteY7824" fmla="*/ 646754 h 6857985"/>
                <a:gd name="connsiteX7825" fmla="*/ 3185540 w 6868353"/>
                <a:gd name="connsiteY7825" fmla="*/ 648523 h 6857985"/>
                <a:gd name="connsiteX7826" fmla="*/ 3163809 w 6868353"/>
                <a:gd name="connsiteY7826" fmla="*/ 652105 h 6857985"/>
                <a:gd name="connsiteX7827" fmla="*/ 3133527 w 6868353"/>
                <a:gd name="connsiteY7827" fmla="*/ 659750 h 6857985"/>
                <a:gd name="connsiteX7828" fmla="*/ 3197630 w 6868353"/>
                <a:gd name="connsiteY7828" fmla="*/ 631237 h 6857985"/>
                <a:gd name="connsiteX7829" fmla="*/ 3195563 w 6868353"/>
                <a:gd name="connsiteY7829" fmla="*/ 640468 h 6857985"/>
                <a:gd name="connsiteX7830" fmla="*/ 3207710 w 6868353"/>
                <a:gd name="connsiteY7830" fmla="*/ 629822 h 6857985"/>
                <a:gd name="connsiteX7831" fmla="*/ 3119511 w 6868353"/>
                <a:gd name="connsiteY7831" fmla="*/ 635555 h 6857985"/>
                <a:gd name="connsiteX7832" fmla="*/ 3147443 w 6868353"/>
                <a:gd name="connsiteY7832" fmla="*/ 639675 h 6857985"/>
                <a:gd name="connsiteX7833" fmla="*/ 3101461 w 6868353"/>
                <a:gd name="connsiteY7833" fmla="*/ 661463 h 6857985"/>
                <a:gd name="connsiteX7834" fmla="*/ 3066195 w 6868353"/>
                <a:gd name="connsiteY7834" fmla="*/ 668060 h 6857985"/>
                <a:gd name="connsiteX7835" fmla="*/ 3006282 w 6868353"/>
                <a:gd name="connsiteY7835" fmla="*/ 675110 h 6857985"/>
                <a:gd name="connsiteX7836" fmla="*/ 3050127 w 6868353"/>
                <a:gd name="connsiteY7836" fmla="*/ 677347 h 6857985"/>
                <a:gd name="connsiteX7837" fmla="*/ 3014607 w 6868353"/>
                <a:gd name="connsiteY7837" fmla="*/ 682203 h 6857985"/>
                <a:gd name="connsiteX7838" fmla="*/ 2980516 w 6868353"/>
                <a:gd name="connsiteY7838" fmla="*/ 677814 h 6857985"/>
                <a:gd name="connsiteX7839" fmla="*/ 2947233 w 6868353"/>
                <a:gd name="connsiteY7839" fmla="*/ 688206 h 6857985"/>
                <a:gd name="connsiteX7840" fmla="*/ 2975207 w 6868353"/>
                <a:gd name="connsiteY7840" fmla="*/ 690924 h 6857985"/>
                <a:gd name="connsiteX7841" fmla="*/ 2928673 w 6868353"/>
                <a:gd name="connsiteY7841" fmla="*/ 697210 h 6857985"/>
                <a:gd name="connsiteX7842" fmla="*/ 2911698 w 6868353"/>
                <a:gd name="connsiteY7842" fmla="*/ 698144 h 6857985"/>
                <a:gd name="connsiteX7843" fmla="*/ 2894483 w 6868353"/>
                <a:gd name="connsiteY7843" fmla="*/ 700140 h 6857985"/>
                <a:gd name="connsiteX7844" fmla="*/ 2862616 w 6868353"/>
                <a:gd name="connsiteY7844" fmla="*/ 706610 h 6857985"/>
                <a:gd name="connsiteX7845" fmla="*/ 2877438 w 6868353"/>
                <a:gd name="connsiteY7845" fmla="*/ 714637 h 6857985"/>
                <a:gd name="connsiteX7846" fmla="*/ 2944345 w 6868353"/>
                <a:gd name="connsiteY7846" fmla="*/ 706723 h 6857985"/>
                <a:gd name="connsiteX7847" fmla="*/ 2912604 w 6868353"/>
                <a:gd name="connsiteY7847" fmla="*/ 708040 h 6857985"/>
                <a:gd name="connsiteX7848" fmla="*/ 2923675 w 6868353"/>
                <a:gd name="connsiteY7848" fmla="*/ 702165 h 6857985"/>
                <a:gd name="connsiteX7849" fmla="*/ 2979794 w 6868353"/>
                <a:gd name="connsiteY7849" fmla="*/ 701853 h 6857985"/>
                <a:gd name="connsiteX7850" fmla="*/ 2913199 w 6868353"/>
                <a:gd name="connsiteY7850" fmla="*/ 716223 h 6857985"/>
                <a:gd name="connsiteX7851" fmla="*/ 2878740 w 6868353"/>
                <a:gd name="connsiteY7851" fmla="*/ 729361 h 6857985"/>
                <a:gd name="connsiteX7852" fmla="*/ 2813009 w 6868353"/>
                <a:gd name="connsiteY7852" fmla="*/ 729332 h 6857985"/>
                <a:gd name="connsiteX7853" fmla="*/ 2838619 w 6868353"/>
                <a:gd name="connsiteY7853" fmla="*/ 725312 h 6857985"/>
                <a:gd name="connsiteX7854" fmla="*/ 2804260 w 6868353"/>
                <a:gd name="connsiteY7854" fmla="*/ 722678 h 6857985"/>
                <a:gd name="connsiteX7855" fmla="*/ 2806893 w 6868353"/>
                <a:gd name="connsiteY7855" fmla="*/ 728016 h 6857985"/>
                <a:gd name="connsiteX7856" fmla="*/ 2775110 w 6868353"/>
                <a:gd name="connsiteY7856" fmla="*/ 730734 h 6857985"/>
                <a:gd name="connsiteX7857" fmla="*/ 2824391 w 6868353"/>
                <a:gd name="connsiteY7857" fmla="*/ 741338 h 6857985"/>
                <a:gd name="connsiteX7858" fmla="*/ 2749981 w 6868353"/>
                <a:gd name="connsiteY7858" fmla="*/ 764357 h 6857985"/>
                <a:gd name="connsiteX7859" fmla="*/ 2652722 w 6868353"/>
                <a:gd name="connsiteY7859" fmla="*/ 795474 h 6857985"/>
                <a:gd name="connsiteX7860" fmla="*/ 2706774 w 6868353"/>
                <a:gd name="connsiteY7860" fmla="*/ 771492 h 6857985"/>
                <a:gd name="connsiteX7861" fmla="*/ 2631316 w 6868353"/>
                <a:gd name="connsiteY7861" fmla="*/ 787603 h 6857985"/>
                <a:gd name="connsiteX7862" fmla="*/ 2624648 w 6868353"/>
                <a:gd name="connsiteY7862" fmla="*/ 805767 h 6857985"/>
                <a:gd name="connsiteX7863" fmla="*/ 2609387 w 6868353"/>
                <a:gd name="connsiteY7863" fmla="*/ 799141 h 6857985"/>
                <a:gd name="connsiteX7864" fmla="*/ 2531508 w 6868353"/>
                <a:gd name="connsiteY7864" fmla="*/ 832297 h 6857985"/>
                <a:gd name="connsiteX7865" fmla="*/ 2509565 w 6868353"/>
                <a:gd name="connsiteY7865" fmla="*/ 825162 h 6857985"/>
                <a:gd name="connsiteX7866" fmla="*/ 2408384 w 6868353"/>
                <a:gd name="connsiteY7866" fmla="*/ 869559 h 6857985"/>
                <a:gd name="connsiteX7867" fmla="*/ 2420913 w 6868353"/>
                <a:gd name="connsiteY7867" fmla="*/ 870380 h 6857985"/>
                <a:gd name="connsiteX7868" fmla="*/ 2457905 w 6868353"/>
                <a:gd name="connsiteY7868" fmla="*/ 863542 h 6857985"/>
                <a:gd name="connsiteX7869" fmla="*/ 2424679 w 6868353"/>
                <a:gd name="connsiteY7869" fmla="*/ 884622 h 6857985"/>
                <a:gd name="connsiteX7870" fmla="*/ 2436698 w 6868353"/>
                <a:gd name="connsiteY7870" fmla="*/ 876113 h 6857985"/>
                <a:gd name="connsiteX7871" fmla="*/ 2388776 w 6868353"/>
                <a:gd name="connsiteY7871" fmla="*/ 879709 h 6857985"/>
                <a:gd name="connsiteX7872" fmla="*/ 2374038 w 6868353"/>
                <a:gd name="connsiteY7872" fmla="*/ 884848 h 6857985"/>
                <a:gd name="connsiteX7873" fmla="*/ 2358820 w 6868353"/>
                <a:gd name="connsiteY7873" fmla="*/ 891800 h 6857985"/>
                <a:gd name="connsiteX7874" fmla="*/ 2326938 w 6868353"/>
                <a:gd name="connsiteY7874" fmla="*/ 908378 h 6857985"/>
                <a:gd name="connsiteX7875" fmla="*/ 2378045 w 6868353"/>
                <a:gd name="connsiteY7875" fmla="*/ 886250 h 6857985"/>
                <a:gd name="connsiteX7876" fmla="*/ 2394043 w 6868353"/>
                <a:gd name="connsiteY7876" fmla="*/ 891870 h 6857985"/>
                <a:gd name="connsiteX7877" fmla="*/ 2366295 w 6868353"/>
                <a:gd name="connsiteY7877" fmla="*/ 895141 h 6857985"/>
                <a:gd name="connsiteX7878" fmla="*/ 2330562 w 6868353"/>
                <a:gd name="connsiteY7878" fmla="*/ 913092 h 6857985"/>
                <a:gd name="connsiteX7879" fmla="*/ 2367696 w 6868353"/>
                <a:gd name="connsiteY7879" fmla="*/ 913984 h 6857985"/>
                <a:gd name="connsiteX7880" fmla="*/ 2364143 w 6868353"/>
                <a:gd name="connsiteY7880" fmla="*/ 909241 h 6857985"/>
                <a:gd name="connsiteX7881" fmla="*/ 2387856 w 6868353"/>
                <a:gd name="connsiteY7881" fmla="*/ 905575 h 6857985"/>
                <a:gd name="connsiteX7882" fmla="*/ 2392485 w 6868353"/>
                <a:gd name="connsiteY7882" fmla="*/ 912101 h 6857985"/>
                <a:gd name="connsiteX7883" fmla="*/ 2417091 w 6868353"/>
                <a:gd name="connsiteY7883" fmla="*/ 916674 h 6857985"/>
                <a:gd name="connsiteX7884" fmla="*/ 2394184 w 6868353"/>
                <a:gd name="connsiteY7884" fmla="*/ 931142 h 6857985"/>
                <a:gd name="connsiteX7885" fmla="*/ 2356455 w 6868353"/>
                <a:gd name="connsiteY7885" fmla="*/ 949816 h 6857985"/>
                <a:gd name="connsiteX7886" fmla="*/ 2272036 w 6868353"/>
                <a:gd name="connsiteY7886" fmla="*/ 981754 h 6857985"/>
                <a:gd name="connsiteX7887" fmla="*/ 2240778 w 6868353"/>
                <a:gd name="connsiteY7887" fmla="*/ 1004674 h 6857985"/>
                <a:gd name="connsiteX7888" fmla="*/ 2196069 w 6868353"/>
                <a:gd name="connsiteY7888" fmla="*/ 1032337 h 6857985"/>
                <a:gd name="connsiteX7889" fmla="*/ 2168293 w 6868353"/>
                <a:gd name="connsiteY7889" fmla="*/ 1048321 h 6857985"/>
                <a:gd name="connsiteX7890" fmla="*/ 2137020 w 6868353"/>
                <a:gd name="connsiteY7890" fmla="*/ 1066485 h 6857985"/>
                <a:gd name="connsiteX7891" fmla="*/ 2064096 w 6868353"/>
                <a:gd name="connsiteY7891" fmla="*/ 1111235 h 6857985"/>
                <a:gd name="connsiteX7892" fmla="*/ 2045635 w 6868353"/>
                <a:gd name="connsiteY7892" fmla="*/ 1112594 h 6857985"/>
                <a:gd name="connsiteX7893" fmla="*/ 2045451 w 6868353"/>
                <a:gd name="connsiteY7893" fmla="*/ 1126539 h 6857985"/>
                <a:gd name="connsiteX7894" fmla="*/ 2029751 w 6868353"/>
                <a:gd name="connsiteY7894" fmla="*/ 1134340 h 6857985"/>
                <a:gd name="connsiteX7895" fmla="*/ 2016826 w 6868353"/>
                <a:gd name="connsiteY7895" fmla="*/ 1138374 h 6857985"/>
                <a:gd name="connsiteX7896" fmla="*/ 2006831 w 6868353"/>
                <a:gd name="connsiteY7896" fmla="*/ 1134934 h 6857985"/>
                <a:gd name="connsiteX7897" fmla="*/ 1997062 w 6868353"/>
                <a:gd name="connsiteY7897" fmla="*/ 1159582 h 6857985"/>
                <a:gd name="connsiteX7898" fmla="*/ 1914583 w 6868353"/>
                <a:gd name="connsiteY7898" fmla="*/ 1206937 h 6857985"/>
                <a:gd name="connsiteX7899" fmla="*/ 1809664 w 6868353"/>
                <a:gd name="connsiteY7899" fmla="*/ 1281107 h 6857985"/>
                <a:gd name="connsiteX7900" fmla="*/ 1837299 w 6868353"/>
                <a:gd name="connsiteY7900" fmla="*/ 1266992 h 6857985"/>
                <a:gd name="connsiteX7901" fmla="*/ 1820211 w 6868353"/>
                <a:gd name="connsiteY7901" fmla="*/ 1283981 h 6857985"/>
                <a:gd name="connsiteX7902" fmla="*/ 1817139 w 6868353"/>
                <a:gd name="connsiteY7902" fmla="*/ 1289672 h 6857985"/>
                <a:gd name="connsiteX7903" fmla="*/ 1802571 w 6868353"/>
                <a:gd name="connsiteY7903" fmla="*/ 1299115 h 6857985"/>
                <a:gd name="connsiteX7904" fmla="*/ 1770718 w 6868353"/>
                <a:gd name="connsiteY7904" fmla="*/ 1317845 h 6857985"/>
                <a:gd name="connsiteX7905" fmla="*/ 1766343 w 6868353"/>
                <a:gd name="connsiteY7905" fmla="*/ 1333063 h 6857985"/>
                <a:gd name="connsiteX7906" fmla="*/ 1718450 w 6868353"/>
                <a:gd name="connsiteY7906" fmla="*/ 1368654 h 6857985"/>
                <a:gd name="connsiteX7907" fmla="*/ 1702084 w 6868353"/>
                <a:gd name="connsiteY7907" fmla="*/ 1382373 h 6857985"/>
                <a:gd name="connsiteX7908" fmla="*/ 1685025 w 6868353"/>
                <a:gd name="connsiteY7908" fmla="*/ 1396969 h 6857985"/>
                <a:gd name="connsiteX7909" fmla="*/ 1648230 w 6868353"/>
                <a:gd name="connsiteY7909" fmla="*/ 1423528 h 6857985"/>
                <a:gd name="connsiteX7910" fmla="*/ 1663548 w 6868353"/>
                <a:gd name="connsiteY7910" fmla="*/ 1429091 h 6857985"/>
                <a:gd name="connsiteX7911" fmla="*/ 1713268 w 6868353"/>
                <a:gd name="connsiteY7911" fmla="*/ 1382500 h 6857985"/>
                <a:gd name="connsiteX7912" fmla="*/ 1722187 w 6868353"/>
                <a:gd name="connsiteY7912" fmla="*/ 1384723 h 6857985"/>
                <a:gd name="connsiteX7913" fmla="*/ 1703514 w 6868353"/>
                <a:gd name="connsiteY7913" fmla="*/ 1399333 h 6857985"/>
                <a:gd name="connsiteX7914" fmla="*/ 1730625 w 6868353"/>
                <a:gd name="connsiteY7914" fmla="*/ 1380306 h 6857985"/>
                <a:gd name="connsiteX7915" fmla="*/ 1727992 w 6868353"/>
                <a:gd name="connsiteY7915" fmla="*/ 1369830 h 6857985"/>
                <a:gd name="connsiteX7916" fmla="*/ 1812269 w 6868353"/>
                <a:gd name="connsiteY7916" fmla="*/ 1309053 h 6857985"/>
                <a:gd name="connsiteX7917" fmla="*/ 1818102 w 6868353"/>
                <a:gd name="connsiteY7917" fmla="*/ 1299497 h 6857985"/>
                <a:gd name="connsiteX7918" fmla="*/ 1803393 w 6868353"/>
                <a:gd name="connsiteY7918" fmla="*/ 1301309 h 6857985"/>
                <a:gd name="connsiteX7919" fmla="*/ 1826596 w 6868353"/>
                <a:gd name="connsiteY7919" fmla="*/ 1290620 h 6857985"/>
                <a:gd name="connsiteX7920" fmla="*/ 1848795 w 6868353"/>
                <a:gd name="connsiteY7920" fmla="*/ 1283853 h 6857985"/>
                <a:gd name="connsiteX7921" fmla="*/ 1863093 w 6868353"/>
                <a:gd name="connsiteY7921" fmla="*/ 1258016 h 6857985"/>
                <a:gd name="connsiteX7922" fmla="*/ 1947031 w 6868353"/>
                <a:gd name="connsiteY7922" fmla="*/ 1198287 h 6857985"/>
                <a:gd name="connsiteX7923" fmla="*/ 1993353 w 6868353"/>
                <a:gd name="connsiteY7923" fmla="*/ 1183493 h 6857985"/>
                <a:gd name="connsiteX7924" fmla="*/ 1989899 w 6868353"/>
                <a:gd name="connsiteY7924" fmla="*/ 1207291 h 6857985"/>
                <a:gd name="connsiteX7925" fmla="*/ 2035641 w 6868353"/>
                <a:gd name="connsiteY7925" fmla="*/ 1192894 h 6857985"/>
                <a:gd name="connsiteX7926" fmla="*/ 2004169 w 6868353"/>
                <a:gd name="connsiteY7926" fmla="*/ 1215021 h 6857985"/>
                <a:gd name="connsiteX7927" fmla="*/ 1934842 w 6868353"/>
                <a:gd name="connsiteY7927" fmla="*/ 1246422 h 6857985"/>
                <a:gd name="connsiteX7928" fmla="*/ 1917966 w 6868353"/>
                <a:gd name="connsiteY7928" fmla="*/ 1263226 h 6857985"/>
                <a:gd name="connsiteX7929" fmla="*/ 1943293 w 6868353"/>
                <a:gd name="connsiteY7929" fmla="*/ 1254605 h 6857985"/>
                <a:gd name="connsiteX7930" fmla="*/ 1916268 w 6868353"/>
                <a:gd name="connsiteY7930" fmla="*/ 1268238 h 6857985"/>
                <a:gd name="connsiteX7931" fmla="*/ 1918901 w 6868353"/>
                <a:gd name="connsiteY7931" fmla="*/ 1277256 h 6857985"/>
                <a:gd name="connsiteX7932" fmla="*/ 1878256 w 6868353"/>
                <a:gd name="connsiteY7932" fmla="*/ 1297841 h 6857985"/>
                <a:gd name="connsiteX7933" fmla="*/ 1858336 w 6868353"/>
                <a:gd name="connsiteY7933" fmla="*/ 1324413 h 6857985"/>
                <a:gd name="connsiteX7934" fmla="*/ 1844250 w 6868353"/>
                <a:gd name="connsiteY7934" fmla="*/ 1323323 h 6857985"/>
                <a:gd name="connsiteX7935" fmla="*/ 1835218 w 6868353"/>
                <a:gd name="connsiteY7935" fmla="*/ 1329156 h 6857985"/>
                <a:gd name="connsiteX7936" fmla="*/ 1826186 w 6868353"/>
                <a:gd name="connsiteY7936" fmla="*/ 1336560 h 6857985"/>
                <a:gd name="connsiteX7937" fmla="*/ 1811038 w 6868353"/>
                <a:gd name="connsiteY7937" fmla="*/ 1352218 h 6857985"/>
                <a:gd name="connsiteX7938" fmla="*/ 1815341 w 6868353"/>
                <a:gd name="connsiteY7938" fmla="*/ 1337027 h 6857985"/>
                <a:gd name="connsiteX7939" fmla="*/ 1814067 w 6868353"/>
                <a:gd name="connsiteY7939" fmla="*/ 1361109 h 6857985"/>
                <a:gd name="connsiteX7940" fmla="*/ 1774625 w 6868353"/>
                <a:gd name="connsiteY7940" fmla="*/ 1383477 h 6857985"/>
                <a:gd name="connsiteX7941" fmla="*/ 1793737 w 6868353"/>
                <a:gd name="connsiteY7941" fmla="*/ 1374770 h 6857985"/>
                <a:gd name="connsiteX7942" fmla="*/ 1748817 w 6868353"/>
                <a:gd name="connsiteY7942" fmla="*/ 1417171 h 6857985"/>
                <a:gd name="connsiteX7943" fmla="*/ 1754168 w 6868353"/>
                <a:gd name="connsiteY7943" fmla="*/ 1397238 h 6857985"/>
                <a:gd name="connsiteX7944" fmla="*/ 1737732 w 6868353"/>
                <a:gd name="connsiteY7944" fmla="*/ 1396020 h 6857985"/>
                <a:gd name="connsiteX7945" fmla="*/ 1726633 w 6868353"/>
                <a:gd name="connsiteY7945" fmla="*/ 1417511 h 6857985"/>
                <a:gd name="connsiteX7946" fmla="*/ 1714967 w 6868353"/>
                <a:gd name="connsiteY7946" fmla="*/ 1420512 h 6857985"/>
                <a:gd name="connsiteX7947" fmla="*/ 1700980 w 6868353"/>
                <a:gd name="connsiteY7947" fmla="*/ 1433721 h 6857985"/>
                <a:gd name="connsiteX7948" fmla="*/ 1735821 w 6868353"/>
                <a:gd name="connsiteY7948" fmla="*/ 1424844 h 6857985"/>
                <a:gd name="connsiteX7949" fmla="*/ 1684105 w 6868353"/>
                <a:gd name="connsiteY7949" fmla="*/ 1476348 h 6857985"/>
                <a:gd name="connsiteX7950" fmla="*/ 1661411 w 6868353"/>
                <a:gd name="connsiteY7950" fmla="*/ 1497853 h 6857985"/>
                <a:gd name="connsiteX7951" fmla="*/ 1632105 w 6868353"/>
                <a:gd name="connsiteY7951" fmla="*/ 1523902 h 6857985"/>
                <a:gd name="connsiteX7952" fmla="*/ 1618713 w 6868353"/>
                <a:gd name="connsiteY7952" fmla="*/ 1508470 h 6857985"/>
                <a:gd name="connsiteX7953" fmla="*/ 1568526 w 6868353"/>
                <a:gd name="connsiteY7953" fmla="*/ 1577444 h 6857985"/>
                <a:gd name="connsiteX7954" fmla="*/ 1556209 w 6868353"/>
                <a:gd name="connsiteY7954" fmla="*/ 1586080 h 6857985"/>
                <a:gd name="connsiteX7955" fmla="*/ 1533827 w 6868353"/>
                <a:gd name="connsiteY7955" fmla="*/ 1588345 h 6857985"/>
                <a:gd name="connsiteX7956" fmla="*/ 1507140 w 6868353"/>
                <a:gd name="connsiteY7956" fmla="*/ 1627546 h 6857985"/>
                <a:gd name="connsiteX7957" fmla="*/ 1457251 w 6868353"/>
                <a:gd name="connsiteY7957" fmla="*/ 1671589 h 6857985"/>
                <a:gd name="connsiteX7958" fmla="*/ 1423047 w 6868353"/>
                <a:gd name="connsiteY7958" fmla="*/ 1698657 h 6857985"/>
                <a:gd name="connsiteX7959" fmla="*/ 1384426 w 6868353"/>
                <a:gd name="connsiteY7959" fmla="*/ 1753757 h 6857985"/>
                <a:gd name="connsiteX7960" fmla="*/ 1347349 w 6868353"/>
                <a:gd name="connsiteY7960" fmla="*/ 1794997 h 6857985"/>
                <a:gd name="connsiteX7961" fmla="*/ 1306619 w 6868353"/>
                <a:gd name="connsiteY7961" fmla="*/ 1846444 h 6857985"/>
                <a:gd name="connsiteX7962" fmla="*/ 1334154 w 6868353"/>
                <a:gd name="connsiteY7962" fmla="*/ 1823070 h 6857985"/>
                <a:gd name="connsiteX7963" fmla="*/ 1307440 w 6868353"/>
                <a:gd name="connsiteY7963" fmla="*/ 1864664 h 6857985"/>
                <a:gd name="connsiteX7964" fmla="*/ 1289758 w 6868353"/>
                <a:gd name="connsiteY7964" fmla="*/ 1888066 h 6857985"/>
                <a:gd name="connsiteX7965" fmla="*/ 1280924 w 6868353"/>
                <a:gd name="connsiteY7965" fmla="*/ 1900680 h 6857985"/>
                <a:gd name="connsiteX7966" fmla="*/ 1273052 w 6868353"/>
                <a:gd name="connsiteY7966" fmla="*/ 1914398 h 6857985"/>
                <a:gd name="connsiteX7967" fmla="*/ 1283585 w 6868353"/>
                <a:gd name="connsiteY7967" fmla="*/ 1903072 h 6857985"/>
                <a:gd name="connsiteX7968" fmla="*/ 1294684 w 6868353"/>
                <a:gd name="connsiteY7968" fmla="*/ 1890586 h 6857985"/>
                <a:gd name="connsiteX7969" fmla="*/ 1316897 w 6868353"/>
                <a:gd name="connsiteY7969" fmla="*/ 1862116 h 6857985"/>
                <a:gd name="connsiteX7970" fmla="*/ 1304169 w 6868353"/>
                <a:gd name="connsiteY7970" fmla="*/ 1884909 h 6857985"/>
                <a:gd name="connsiteX7971" fmla="*/ 1278418 w 6868353"/>
                <a:gd name="connsiteY7971" fmla="*/ 1916819 h 6857985"/>
                <a:gd name="connsiteX7972" fmla="*/ 1257210 w 6868353"/>
                <a:gd name="connsiteY7972" fmla="*/ 1922821 h 6857985"/>
                <a:gd name="connsiteX7973" fmla="*/ 1204786 w 6868353"/>
                <a:gd name="connsiteY7973" fmla="*/ 1987746 h 6857985"/>
                <a:gd name="connsiteX7974" fmla="*/ 1262264 w 6868353"/>
                <a:gd name="connsiteY7974" fmla="*/ 1893615 h 6857985"/>
                <a:gd name="connsiteX7975" fmla="*/ 1272911 w 6868353"/>
                <a:gd name="connsiteY7975" fmla="*/ 1893431 h 6857985"/>
                <a:gd name="connsiteX7976" fmla="*/ 1289885 w 6868353"/>
                <a:gd name="connsiteY7976" fmla="*/ 1864777 h 6857985"/>
                <a:gd name="connsiteX7977" fmla="*/ 1267545 w 6868353"/>
                <a:gd name="connsiteY7977" fmla="*/ 1887032 h 6857985"/>
                <a:gd name="connsiteX7978" fmla="*/ 1256970 w 6868353"/>
                <a:gd name="connsiteY7978" fmla="*/ 1891109 h 6857985"/>
                <a:gd name="connsiteX7979" fmla="*/ 1204503 w 6868353"/>
                <a:gd name="connsiteY7979" fmla="*/ 1977411 h 6857985"/>
                <a:gd name="connsiteX7980" fmla="*/ 1188463 w 6868353"/>
                <a:gd name="connsiteY7980" fmla="*/ 1986132 h 6857985"/>
                <a:gd name="connsiteX7981" fmla="*/ 1181399 w 6868353"/>
                <a:gd name="connsiteY7981" fmla="*/ 1997415 h 6857985"/>
                <a:gd name="connsiteX7982" fmla="*/ 1175410 w 6868353"/>
                <a:gd name="connsiteY7982" fmla="*/ 2008217 h 6857985"/>
                <a:gd name="connsiteX7983" fmla="*/ 1164906 w 6868353"/>
                <a:gd name="connsiteY7983" fmla="*/ 2027768 h 6857985"/>
                <a:gd name="connsiteX7984" fmla="*/ 1147648 w 6868353"/>
                <a:gd name="connsiteY7984" fmla="*/ 2061080 h 6857985"/>
                <a:gd name="connsiteX7985" fmla="*/ 1131254 w 6868353"/>
                <a:gd name="connsiteY7985" fmla="*/ 2091376 h 6857985"/>
                <a:gd name="connsiteX7986" fmla="*/ 1111236 w 6868353"/>
                <a:gd name="connsiteY7986" fmla="*/ 2124617 h 6857985"/>
                <a:gd name="connsiteX7987" fmla="*/ 1127644 w 6868353"/>
                <a:gd name="connsiteY7987" fmla="*/ 2109016 h 6857985"/>
                <a:gd name="connsiteX7988" fmla="*/ 1129654 w 6868353"/>
                <a:gd name="connsiteY7988" fmla="*/ 2109582 h 6857985"/>
                <a:gd name="connsiteX7989" fmla="*/ 1123977 w 6868353"/>
                <a:gd name="connsiteY7989" fmla="*/ 2119903 h 6857985"/>
                <a:gd name="connsiteX7990" fmla="*/ 1112822 w 6868353"/>
                <a:gd name="connsiteY7990" fmla="*/ 2140487 h 6857985"/>
                <a:gd name="connsiteX7991" fmla="*/ 1143472 w 6868353"/>
                <a:gd name="connsiteY7991" fmla="*/ 2086775 h 6857985"/>
                <a:gd name="connsiteX7992" fmla="*/ 1164665 w 6868353"/>
                <a:gd name="connsiteY7992" fmla="*/ 2043242 h 6857985"/>
                <a:gd name="connsiteX7993" fmla="*/ 1189483 w 6868353"/>
                <a:gd name="connsiteY7993" fmla="*/ 2012167 h 6857985"/>
                <a:gd name="connsiteX7994" fmla="*/ 1199676 w 6868353"/>
                <a:gd name="connsiteY7994" fmla="*/ 2000969 h 6857985"/>
                <a:gd name="connsiteX7995" fmla="*/ 1210209 w 6868353"/>
                <a:gd name="connsiteY7995" fmla="*/ 1990039 h 6857985"/>
                <a:gd name="connsiteX7996" fmla="*/ 1207632 w 6868353"/>
                <a:gd name="connsiteY7996" fmla="*/ 2001535 h 6857985"/>
                <a:gd name="connsiteX7997" fmla="*/ 1202281 w 6868353"/>
                <a:gd name="connsiteY7997" fmla="*/ 2010143 h 6857985"/>
                <a:gd name="connsiteX7998" fmla="*/ 1195995 w 6868353"/>
                <a:gd name="connsiteY7998" fmla="*/ 2020138 h 6857985"/>
                <a:gd name="connsiteX7999" fmla="*/ 1176302 w 6868353"/>
                <a:gd name="connsiteY7999" fmla="*/ 2057965 h 6857985"/>
                <a:gd name="connsiteX8000" fmla="*/ 1211610 w 6868353"/>
                <a:gd name="connsiteY8000" fmla="*/ 2026183 h 6857985"/>
                <a:gd name="connsiteX8001" fmla="*/ 1178157 w 6868353"/>
                <a:gd name="connsiteY8001" fmla="*/ 2083746 h 6857985"/>
                <a:gd name="connsiteX8002" fmla="*/ 1222752 w 6868353"/>
                <a:gd name="connsiteY8002" fmla="*/ 2035880 h 6857985"/>
                <a:gd name="connsiteX8003" fmla="*/ 1173697 w 6868353"/>
                <a:gd name="connsiteY8003" fmla="*/ 2097167 h 6857985"/>
                <a:gd name="connsiteX8004" fmla="*/ 1164580 w 6868353"/>
                <a:gd name="connsiteY8004" fmla="*/ 2118685 h 6857985"/>
                <a:gd name="connsiteX8005" fmla="*/ 1194268 w 6868353"/>
                <a:gd name="connsiteY8005" fmla="*/ 2084963 h 6857985"/>
                <a:gd name="connsiteX8006" fmla="*/ 1158040 w 6868353"/>
                <a:gd name="connsiteY8006" fmla="*/ 2148883 h 6857985"/>
                <a:gd name="connsiteX8007" fmla="*/ 1132925 w 6868353"/>
                <a:gd name="connsiteY8007" fmla="*/ 2195828 h 6857985"/>
                <a:gd name="connsiteX8008" fmla="*/ 1114818 w 6868353"/>
                <a:gd name="connsiteY8008" fmla="*/ 2230739 h 6857985"/>
                <a:gd name="connsiteX8009" fmla="*/ 1092534 w 6868353"/>
                <a:gd name="connsiteY8009" fmla="*/ 2276665 h 6857985"/>
                <a:gd name="connsiteX8010" fmla="*/ 1075093 w 6868353"/>
                <a:gd name="connsiteY8010" fmla="*/ 2300831 h 6857985"/>
                <a:gd name="connsiteX8011" fmla="*/ 1094134 w 6868353"/>
                <a:gd name="connsiteY8011" fmla="*/ 2259775 h 6857985"/>
                <a:gd name="connsiteX8012" fmla="*/ 1115752 w 6868353"/>
                <a:gd name="connsiteY8012" fmla="*/ 2210778 h 6857985"/>
                <a:gd name="connsiteX8013" fmla="*/ 1096272 w 6868353"/>
                <a:gd name="connsiteY8013" fmla="*/ 2246524 h 6857985"/>
                <a:gd name="connsiteX8014" fmla="*/ 1085244 w 6868353"/>
                <a:gd name="connsiteY8014" fmla="*/ 2270280 h 6857985"/>
                <a:gd name="connsiteX8015" fmla="*/ 1069359 w 6868353"/>
                <a:gd name="connsiteY8015" fmla="*/ 2299345 h 6857985"/>
                <a:gd name="connsiteX8016" fmla="*/ 1083771 w 6868353"/>
                <a:gd name="connsiteY8016" fmla="*/ 2288854 h 6857985"/>
                <a:gd name="connsiteX8017" fmla="*/ 1055443 w 6868353"/>
                <a:gd name="connsiteY8017" fmla="*/ 2343756 h 6857985"/>
                <a:gd name="connsiteX8018" fmla="*/ 992189 w 6868353"/>
                <a:gd name="connsiteY8018" fmla="*/ 2505614 h 6857985"/>
                <a:gd name="connsiteX8019" fmla="*/ 1011683 w 6868353"/>
                <a:gd name="connsiteY8019" fmla="*/ 2471892 h 6857985"/>
                <a:gd name="connsiteX8020" fmla="*/ 1007946 w 6868353"/>
                <a:gd name="connsiteY8020" fmla="*/ 2489418 h 6857985"/>
                <a:gd name="connsiteX8021" fmla="*/ 1002863 w 6868353"/>
                <a:gd name="connsiteY8021" fmla="*/ 2503108 h 6857985"/>
                <a:gd name="connsiteX8022" fmla="*/ 997172 w 6868353"/>
                <a:gd name="connsiteY8022" fmla="*/ 2519035 h 6857985"/>
                <a:gd name="connsiteX8023" fmla="*/ 975016 w 6868353"/>
                <a:gd name="connsiteY8023" fmla="*/ 2582501 h 6857985"/>
                <a:gd name="connsiteX8024" fmla="*/ 985747 w 6868353"/>
                <a:gd name="connsiteY8024" fmla="*/ 2542224 h 6857985"/>
                <a:gd name="connsiteX8025" fmla="*/ 965007 w 6868353"/>
                <a:gd name="connsiteY8025" fmla="*/ 2566815 h 6857985"/>
                <a:gd name="connsiteX8026" fmla="*/ 952789 w 6868353"/>
                <a:gd name="connsiteY8026" fmla="*/ 2602307 h 6857985"/>
                <a:gd name="connsiteX8027" fmla="*/ 950114 w 6868353"/>
                <a:gd name="connsiteY8027" fmla="*/ 2631911 h 6857985"/>
                <a:gd name="connsiteX8028" fmla="*/ 927151 w 6868353"/>
                <a:gd name="connsiteY8028" fmla="*/ 2697103 h 6857985"/>
                <a:gd name="connsiteX8029" fmla="*/ 952775 w 6868353"/>
                <a:gd name="connsiteY8029" fmla="*/ 2639825 h 6857985"/>
                <a:gd name="connsiteX8030" fmla="*/ 927009 w 6868353"/>
                <a:gd name="connsiteY8030" fmla="*/ 2739575 h 6857985"/>
                <a:gd name="connsiteX8031" fmla="*/ 921771 w 6868353"/>
                <a:gd name="connsiteY8031" fmla="*/ 2757456 h 6857985"/>
                <a:gd name="connsiteX8032" fmla="*/ 917255 w 6868353"/>
                <a:gd name="connsiteY8032" fmla="*/ 2776143 h 6857985"/>
                <a:gd name="connsiteX8033" fmla="*/ 908067 w 6868353"/>
                <a:gd name="connsiteY8033" fmla="*/ 2814340 h 6857985"/>
                <a:gd name="connsiteX8034" fmla="*/ 890937 w 6868353"/>
                <a:gd name="connsiteY8034" fmla="*/ 2888225 h 6857985"/>
                <a:gd name="connsiteX8035" fmla="*/ 887383 w 6868353"/>
                <a:gd name="connsiteY8035" fmla="*/ 2865050 h 6857985"/>
                <a:gd name="connsiteX8036" fmla="*/ 879370 w 6868353"/>
                <a:gd name="connsiteY8036" fmla="*/ 2884218 h 6857985"/>
                <a:gd name="connsiteX8037" fmla="*/ 875010 w 6868353"/>
                <a:gd name="connsiteY8037" fmla="*/ 2900953 h 6857985"/>
                <a:gd name="connsiteX8038" fmla="*/ 871301 w 6868353"/>
                <a:gd name="connsiteY8038" fmla="*/ 2928800 h 6857985"/>
                <a:gd name="connsiteX8039" fmla="*/ 862283 w 6868353"/>
                <a:gd name="connsiteY8039" fmla="*/ 2979623 h 6857985"/>
                <a:gd name="connsiteX8040" fmla="*/ 874132 w 6868353"/>
                <a:gd name="connsiteY8040" fmla="*/ 2979681 h 6857985"/>
                <a:gd name="connsiteX8041" fmla="*/ 860626 w 6868353"/>
                <a:gd name="connsiteY8041" fmla="*/ 3020878 h 6857985"/>
                <a:gd name="connsiteX8042" fmla="*/ 855374 w 6868353"/>
                <a:gd name="connsiteY8042" fmla="*/ 3039382 h 6857985"/>
                <a:gd name="connsiteX8043" fmla="*/ 844600 w 6868353"/>
                <a:gd name="connsiteY8043" fmla="*/ 3143719 h 6857985"/>
                <a:gd name="connsiteX8044" fmla="*/ 842718 w 6868353"/>
                <a:gd name="connsiteY8044" fmla="*/ 3161231 h 6857985"/>
                <a:gd name="connsiteX8045" fmla="*/ 841189 w 6868353"/>
                <a:gd name="connsiteY8045" fmla="*/ 3179169 h 6857985"/>
                <a:gd name="connsiteX8046" fmla="*/ 838088 w 6868353"/>
                <a:gd name="connsiteY8046" fmla="*/ 3215368 h 6857985"/>
                <a:gd name="connsiteX8047" fmla="*/ 832609 w 6868353"/>
                <a:gd name="connsiteY8047" fmla="*/ 3283903 h 6857985"/>
                <a:gd name="connsiteX8048" fmla="*/ 838187 w 6868353"/>
                <a:gd name="connsiteY8048" fmla="*/ 3251342 h 6857985"/>
                <a:gd name="connsiteX8049" fmla="*/ 836333 w 6868353"/>
                <a:gd name="connsiteY8049" fmla="*/ 3285163 h 6857985"/>
                <a:gd name="connsiteX8050" fmla="*/ 835965 w 6868353"/>
                <a:gd name="connsiteY8050" fmla="*/ 3317696 h 6857985"/>
                <a:gd name="connsiteX8051" fmla="*/ 835158 w 6868353"/>
                <a:gd name="connsiteY8051" fmla="*/ 3379280 h 6857985"/>
                <a:gd name="connsiteX8052" fmla="*/ 834606 w 6868353"/>
                <a:gd name="connsiteY8052" fmla="*/ 3408712 h 6857985"/>
                <a:gd name="connsiteX8053" fmla="*/ 834294 w 6868353"/>
                <a:gd name="connsiteY8053" fmla="*/ 3423182 h 6857985"/>
                <a:gd name="connsiteX8054" fmla="*/ 834662 w 6868353"/>
                <a:gd name="connsiteY8054" fmla="*/ 3437550 h 6857985"/>
                <a:gd name="connsiteX8055" fmla="*/ 836064 w 6868353"/>
                <a:gd name="connsiteY8055" fmla="*/ 3494193 h 6857985"/>
                <a:gd name="connsiteX8056" fmla="*/ 837168 w 6868353"/>
                <a:gd name="connsiteY8056" fmla="*/ 3550652 h 6857985"/>
                <a:gd name="connsiteX8057" fmla="*/ 838555 w 6868353"/>
                <a:gd name="connsiteY8057" fmla="*/ 3579291 h 6857985"/>
                <a:gd name="connsiteX8058" fmla="*/ 840523 w 6868353"/>
                <a:gd name="connsiteY8058" fmla="*/ 3608469 h 6857985"/>
                <a:gd name="connsiteX8059" fmla="*/ 844572 w 6868353"/>
                <a:gd name="connsiteY8059" fmla="*/ 3669175 h 6857985"/>
                <a:gd name="connsiteX8060" fmla="*/ 846823 w 6868353"/>
                <a:gd name="connsiteY8060" fmla="*/ 3701085 h 6857985"/>
                <a:gd name="connsiteX8061" fmla="*/ 850773 w 6868353"/>
                <a:gd name="connsiteY8061" fmla="*/ 3734184 h 6857985"/>
                <a:gd name="connsiteX8062" fmla="*/ 860994 w 6868353"/>
                <a:gd name="connsiteY8062" fmla="*/ 3839670 h 6857985"/>
                <a:gd name="connsiteX8063" fmla="*/ 870975 w 6868353"/>
                <a:gd name="connsiteY8063" fmla="*/ 3803696 h 6857985"/>
                <a:gd name="connsiteX8064" fmla="*/ 856450 w 6868353"/>
                <a:gd name="connsiteY8064" fmla="*/ 3732613 h 6857985"/>
                <a:gd name="connsiteX8065" fmla="*/ 852897 w 6868353"/>
                <a:gd name="connsiteY8065" fmla="*/ 3697603 h 6857985"/>
                <a:gd name="connsiteX8066" fmla="*/ 851113 w 6868353"/>
                <a:gd name="connsiteY8066" fmla="*/ 3662238 h 6857985"/>
                <a:gd name="connsiteX8067" fmla="*/ 847446 w 6868353"/>
                <a:gd name="connsiteY8067" fmla="*/ 3590999 h 6857985"/>
                <a:gd name="connsiteX8068" fmla="*/ 845889 w 6868353"/>
                <a:gd name="connsiteY8068" fmla="*/ 3555224 h 6857985"/>
                <a:gd name="connsiteX8069" fmla="*/ 845804 w 6868353"/>
                <a:gd name="connsiteY8069" fmla="*/ 3519407 h 6857985"/>
                <a:gd name="connsiteX8070" fmla="*/ 845436 w 6868353"/>
                <a:gd name="connsiteY8070" fmla="*/ 3447899 h 6857985"/>
                <a:gd name="connsiteX8071" fmla="*/ 847234 w 6868353"/>
                <a:gd name="connsiteY8071" fmla="*/ 3377014 h 6857985"/>
                <a:gd name="connsiteX8072" fmla="*/ 849796 w 6868353"/>
                <a:gd name="connsiteY8072" fmla="*/ 3307093 h 6857985"/>
                <a:gd name="connsiteX8073" fmla="*/ 850362 w 6868353"/>
                <a:gd name="connsiteY8073" fmla="*/ 3289793 h 6857985"/>
                <a:gd name="connsiteX8074" fmla="*/ 851736 w 6868353"/>
                <a:gd name="connsiteY8074" fmla="*/ 3272677 h 6857985"/>
                <a:gd name="connsiteX8075" fmla="*/ 854426 w 6868353"/>
                <a:gd name="connsiteY8075" fmla="*/ 3238728 h 6857985"/>
                <a:gd name="connsiteX8076" fmla="*/ 859267 w 6868353"/>
                <a:gd name="connsiteY8076" fmla="*/ 3172146 h 6857985"/>
                <a:gd name="connsiteX8077" fmla="*/ 860003 w 6868353"/>
                <a:gd name="connsiteY8077" fmla="*/ 3154846 h 6857985"/>
                <a:gd name="connsiteX8078" fmla="*/ 861150 w 6868353"/>
                <a:gd name="connsiteY8078" fmla="*/ 3136230 h 6857985"/>
                <a:gd name="connsiteX8079" fmla="*/ 863500 w 6868353"/>
                <a:gd name="connsiteY8079" fmla="*/ 3096830 h 6857985"/>
                <a:gd name="connsiteX8080" fmla="*/ 877785 w 6868353"/>
                <a:gd name="connsiteY8080" fmla="*/ 3025478 h 6857985"/>
                <a:gd name="connsiteX8081" fmla="*/ 894320 w 6868353"/>
                <a:gd name="connsiteY8081" fmla="*/ 2934448 h 6857985"/>
                <a:gd name="connsiteX8082" fmla="*/ 902560 w 6868353"/>
                <a:gd name="connsiteY8082" fmla="*/ 2897088 h 6857985"/>
                <a:gd name="connsiteX8083" fmla="*/ 911833 w 6868353"/>
                <a:gd name="connsiteY8083" fmla="*/ 2855706 h 6857985"/>
                <a:gd name="connsiteX8084" fmla="*/ 931044 w 6868353"/>
                <a:gd name="connsiteY8084" fmla="*/ 2765383 h 6857985"/>
                <a:gd name="connsiteX8085" fmla="*/ 957277 w 6868353"/>
                <a:gd name="connsiteY8085" fmla="*/ 2675925 h 6857985"/>
                <a:gd name="connsiteX8086" fmla="*/ 972340 w 6868353"/>
                <a:gd name="connsiteY8086" fmla="*/ 2634926 h 6857985"/>
                <a:gd name="connsiteX8087" fmla="*/ 990872 w 6868353"/>
                <a:gd name="connsiteY8087" fmla="*/ 2599207 h 6857985"/>
                <a:gd name="connsiteX8088" fmla="*/ 975724 w 6868353"/>
                <a:gd name="connsiteY8088" fmla="*/ 2642273 h 6857985"/>
                <a:gd name="connsiteX8089" fmla="*/ 962430 w 6868353"/>
                <a:gd name="connsiteY8089" fmla="*/ 2686684 h 6857985"/>
                <a:gd name="connsiteX8090" fmla="*/ 949066 w 6868353"/>
                <a:gd name="connsiteY8090" fmla="*/ 2731788 h 6857985"/>
                <a:gd name="connsiteX8091" fmla="*/ 936310 w 6868353"/>
                <a:gd name="connsiteY8091" fmla="*/ 2777856 h 6857985"/>
                <a:gd name="connsiteX8092" fmla="*/ 913701 w 6868353"/>
                <a:gd name="connsiteY8092" fmla="*/ 2873361 h 6857985"/>
                <a:gd name="connsiteX8093" fmla="*/ 908237 w 6868353"/>
                <a:gd name="connsiteY8093" fmla="*/ 2897838 h 6857985"/>
                <a:gd name="connsiteX8094" fmla="*/ 903707 w 6868353"/>
                <a:gd name="connsiteY8094" fmla="*/ 2922784 h 6857985"/>
                <a:gd name="connsiteX8095" fmla="*/ 894561 w 6868353"/>
                <a:gd name="connsiteY8095" fmla="*/ 2973367 h 6857985"/>
                <a:gd name="connsiteX8096" fmla="*/ 854426 w 6868353"/>
                <a:gd name="connsiteY8096" fmla="*/ 3423464 h 6857985"/>
                <a:gd name="connsiteX8097" fmla="*/ 863316 w 6868353"/>
                <a:gd name="connsiteY8097" fmla="*/ 3417689 h 6857985"/>
                <a:gd name="connsiteX8098" fmla="*/ 860598 w 6868353"/>
                <a:gd name="connsiteY8098" fmla="*/ 3442519 h 6857985"/>
                <a:gd name="connsiteX8099" fmla="*/ 859154 w 6868353"/>
                <a:gd name="connsiteY8099" fmla="*/ 3467535 h 6857985"/>
                <a:gd name="connsiteX8100" fmla="*/ 858361 w 6868353"/>
                <a:gd name="connsiteY8100" fmla="*/ 3517892 h 6857985"/>
                <a:gd name="connsiteX8101" fmla="*/ 859919 w 6868353"/>
                <a:gd name="connsiteY8101" fmla="*/ 3568546 h 6857985"/>
                <a:gd name="connsiteX8102" fmla="*/ 864803 w 6868353"/>
                <a:gd name="connsiteY8102" fmla="*/ 3619356 h 6857985"/>
                <a:gd name="connsiteX8103" fmla="*/ 869772 w 6868353"/>
                <a:gd name="connsiteY8103" fmla="*/ 3670279 h 6857985"/>
                <a:gd name="connsiteX8104" fmla="*/ 871995 w 6868353"/>
                <a:gd name="connsiteY8104" fmla="*/ 3695776 h 6857985"/>
                <a:gd name="connsiteX8105" fmla="*/ 875137 w 6868353"/>
                <a:gd name="connsiteY8105" fmla="*/ 3721245 h 6857985"/>
                <a:gd name="connsiteX8106" fmla="*/ 882273 w 6868353"/>
                <a:gd name="connsiteY8106" fmla="*/ 3823785 h 6857985"/>
                <a:gd name="connsiteX8107" fmla="*/ 902857 w 6868353"/>
                <a:gd name="connsiteY8107" fmla="*/ 3898436 h 6857985"/>
                <a:gd name="connsiteX8108" fmla="*/ 908874 w 6868353"/>
                <a:gd name="connsiteY8108" fmla="*/ 3935612 h 6857985"/>
                <a:gd name="connsiteX8109" fmla="*/ 909058 w 6868353"/>
                <a:gd name="connsiteY8109" fmla="*/ 3975677 h 6857985"/>
                <a:gd name="connsiteX8110" fmla="*/ 940614 w 6868353"/>
                <a:gd name="connsiteY8110" fmla="*/ 4087830 h 6857985"/>
                <a:gd name="connsiteX8111" fmla="*/ 958452 w 6868353"/>
                <a:gd name="connsiteY8111" fmla="*/ 4149583 h 6857985"/>
                <a:gd name="connsiteX8112" fmla="*/ 968376 w 6868353"/>
                <a:gd name="connsiteY8112" fmla="*/ 4185840 h 6857985"/>
                <a:gd name="connsiteX8113" fmla="*/ 980056 w 6868353"/>
                <a:gd name="connsiteY8113" fmla="*/ 4226966 h 6857985"/>
                <a:gd name="connsiteX8114" fmla="*/ 986554 w 6868353"/>
                <a:gd name="connsiteY8114" fmla="*/ 4218925 h 6857985"/>
                <a:gd name="connsiteX8115" fmla="*/ 1006870 w 6868353"/>
                <a:gd name="connsiteY8115" fmla="*/ 4289314 h 6857985"/>
                <a:gd name="connsiteX8116" fmla="*/ 1028997 w 6868353"/>
                <a:gd name="connsiteY8116" fmla="*/ 4356547 h 6857985"/>
                <a:gd name="connsiteX8117" fmla="*/ 1053758 w 6868353"/>
                <a:gd name="connsiteY8117" fmla="*/ 4420282 h 6857985"/>
                <a:gd name="connsiteX8118" fmla="*/ 1066160 w 6868353"/>
                <a:gd name="connsiteY8118" fmla="*/ 4451116 h 6857985"/>
                <a:gd name="connsiteX8119" fmla="*/ 1080005 w 6868353"/>
                <a:gd name="connsiteY8119" fmla="*/ 4480733 h 6857985"/>
                <a:gd name="connsiteX8120" fmla="*/ 1107654 w 6868353"/>
                <a:gd name="connsiteY8120" fmla="*/ 4537900 h 6857985"/>
                <a:gd name="connsiteX8121" fmla="*/ 1121273 w 6868353"/>
                <a:gd name="connsiteY8121" fmla="*/ 4565506 h 6857985"/>
                <a:gd name="connsiteX8122" fmla="*/ 1136054 w 6868353"/>
                <a:gd name="connsiteY8122" fmla="*/ 4591923 h 6857985"/>
                <a:gd name="connsiteX8123" fmla="*/ 1165090 w 6868353"/>
                <a:gd name="connsiteY8123" fmla="*/ 4642875 h 6857985"/>
                <a:gd name="connsiteX8124" fmla="*/ 1193772 w 6868353"/>
                <a:gd name="connsiteY8124" fmla="*/ 4691151 h 6857985"/>
                <a:gd name="connsiteX8125" fmla="*/ 1198996 w 6868353"/>
                <a:gd name="connsiteY8125" fmla="*/ 4716223 h 6857985"/>
                <a:gd name="connsiteX8126" fmla="*/ 1228485 w 6868353"/>
                <a:gd name="connsiteY8126" fmla="*/ 4759331 h 6857985"/>
                <a:gd name="connsiteX8127" fmla="*/ 1244667 w 6868353"/>
                <a:gd name="connsiteY8127" fmla="*/ 4781246 h 6857985"/>
                <a:gd name="connsiteX8128" fmla="*/ 1260735 w 6868353"/>
                <a:gd name="connsiteY8128" fmla="*/ 4800189 h 6857985"/>
                <a:gd name="connsiteX8129" fmla="*/ 1150196 w 6868353"/>
                <a:gd name="connsiteY8129" fmla="*/ 4597020 h 6857985"/>
                <a:gd name="connsiteX8130" fmla="*/ 1135869 w 6868353"/>
                <a:gd name="connsiteY8130" fmla="*/ 4569130 h 6857985"/>
                <a:gd name="connsiteX8131" fmla="*/ 1122477 w 6868353"/>
                <a:gd name="connsiteY8131" fmla="*/ 4540391 h 6857985"/>
                <a:gd name="connsiteX8132" fmla="*/ 1095691 w 6868353"/>
                <a:gd name="connsiteY8132" fmla="*/ 4481653 h 6857985"/>
                <a:gd name="connsiteX8133" fmla="*/ 1082016 w 6868353"/>
                <a:gd name="connsiteY8133" fmla="*/ 4451852 h 6857985"/>
                <a:gd name="connsiteX8134" fmla="*/ 1069614 w 6868353"/>
                <a:gd name="connsiteY8134" fmla="*/ 4421287 h 6857985"/>
                <a:gd name="connsiteX8135" fmla="*/ 1044768 w 6868353"/>
                <a:gd name="connsiteY8135" fmla="*/ 4359406 h 6857985"/>
                <a:gd name="connsiteX8136" fmla="*/ 1032324 w 6868353"/>
                <a:gd name="connsiteY8136" fmla="*/ 4328176 h 6857985"/>
                <a:gd name="connsiteX8137" fmla="*/ 1021352 w 6868353"/>
                <a:gd name="connsiteY8137" fmla="*/ 4296350 h 6857985"/>
                <a:gd name="connsiteX8138" fmla="*/ 999239 w 6868353"/>
                <a:gd name="connsiteY8138" fmla="*/ 4232459 h 6857985"/>
                <a:gd name="connsiteX8139" fmla="*/ 979263 w 6868353"/>
                <a:gd name="connsiteY8139" fmla="*/ 4167903 h 6857985"/>
                <a:gd name="connsiteX8140" fmla="*/ 960533 w 6868353"/>
                <a:gd name="connsiteY8140" fmla="*/ 4103233 h 6857985"/>
                <a:gd name="connsiteX8141" fmla="*/ 955876 w 6868353"/>
                <a:gd name="connsiteY8141" fmla="*/ 4087136 h 6857985"/>
                <a:gd name="connsiteX8142" fmla="*/ 952025 w 6868353"/>
                <a:gd name="connsiteY8142" fmla="*/ 4070898 h 6857985"/>
                <a:gd name="connsiteX8143" fmla="*/ 944493 w 6868353"/>
                <a:gd name="connsiteY8143" fmla="*/ 4038535 h 6857985"/>
                <a:gd name="connsiteX8144" fmla="*/ 929628 w 6868353"/>
                <a:gd name="connsiteY8144" fmla="*/ 3974460 h 6857985"/>
                <a:gd name="connsiteX8145" fmla="*/ 925990 w 6868353"/>
                <a:gd name="connsiteY8145" fmla="*/ 3958604 h 6857985"/>
                <a:gd name="connsiteX8146" fmla="*/ 923201 w 6868353"/>
                <a:gd name="connsiteY8146" fmla="*/ 3942691 h 6857985"/>
                <a:gd name="connsiteX8147" fmla="*/ 917680 w 6868353"/>
                <a:gd name="connsiteY8147" fmla="*/ 3911106 h 6857985"/>
                <a:gd name="connsiteX8148" fmla="*/ 906963 w 6868353"/>
                <a:gd name="connsiteY8148" fmla="*/ 3849056 h 6857985"/>
                <a:gd name="connsiteX8149" fmla="*/ 919902 w 6868353"/>
                <a:gd name="connsiteY8149" fmla="*/ 3882976 h 6857985"/>
                <a:gd name="connsiteX8150" fmla="*/ 927108 w 6868353"/>
                <a:gd name="connsiteY8150" fmla="*/ 3927132 h 6857985"/>
                <a:gd name="connsiteX8151" fmla="*/ 934852 w 6868353"/>
                <a:gd name="connsiteY8151" fmla="*/ 3971062 h 6857985"/>
                <a:gd name="connsiteX8152" fmla="*/ 952407 w 6868353"/>
                <a:gd name="connsiteY8152" fmla="*/ 4048063 h 6857985"/>
                <a:gd name="connsiteX8153" fmla="*/ 961510 w 6868353"/>
                <a:gd name="connsiteY8153" fmla="*/ 4087391 h 6857985"/>
                <a:gd name="connsiteX8154" fmla="*/ 972708 w 6868353"/>
                <a:gd name="connsiteY8154" fmla="*/ 4126804 h 6857985"/>
                <a:gd name="connsiteX8155" fmla="*/ 995459 w 6868353"/>
                <a:gd name="connsiteY8155" fmla="*/ 4206948 h 6857985"/>
                <a:gd name="connsiteX8156" fmla="*/ 1022825 w 6868353"/>
                <a:gd name="connsiteY8156" fmla="*/ 4287445 h 6857985"/>
                <a:gd name="connsiteX8157" fmla="*/ 1036699 w 6868353"/>
                <a:gd name="connsiteY8157" fmla="*/ 4328105 h 6857985"/>
                <a:gd name="connsiteX8158" fmla="*/ 1052725 w 6868353"/>
                <a:gd name="connsiteY8158" fmla="*/ 4368339 h 6857985"/>
                <a:gd name="connsiteX8159" fmla="*/ 1085244 w 6868353"/>
                <a:gd name="connsiteY8159" fmla="*/ 4449191 h 6857985"/>
                <a:gd name="connsiteX8160" fmla="*/ 1122095 w 6868353"/>
                <a:gd name="connsiteY8160" fmla="*/ 4528853 h 6857985"/>
                <a:gd name="connsiteX8161" fmla="*/ 1131311 w 6868353"/>
                <a:gd name="connsiteY8161" fmla="*/ 4548786 h 6857985"/>
                <a:gd name="connsiteX8162" fmla="*/ 1140924 w 6868353"/>
                <a:gd name="connsiteY8162" fmla="*/ 4568550 h 6857985"/>
                <a:gd name="connsiteX8163" fmla="*/ 1161451 w 6868353"/>
                <a:gd name="connsiteY8163" fmla="*/ 4607482 h 6857985"/>
                <a:gd name="connsiteX8164" fmla="*/ 1181937 w 6868353"/>
                <a:gd name="connsiteY8164" fmla="*/ 4646329 h 6857985"/>
                <a:gd name="connsiteX8165" fmla="*/ 1203073 w 6868353"/>
                <a:gd name="connsiteY8165" fmla="*/ 4684723 h 6857985"/>
                <a:gd name="connsiteX8166" fmla="*/ 1247753 w 6868353"/>
                <a:gd name="connsiteY8166" fmla="*/ 4759699 h 6857985"/>
                <a:gd name="connsiteX8167" fmla="*/ 1258853 w 6868353"/>
                <a:gd name="connsiteY8167" fmla="*/ 4778302 h 6857985"/>
                <a:gd name="connsiteX8168" fmla="*/ 1270900 w 6868353"/>
                <a:gd name="connsiteY8168" fmla="*/ 4796310 h 6857985"/>
                <a:gd name="connsiteX8169" fmla="*/ 1294868 w 6868353"/>
                <a:gd name="connsiteY8169" fmla="*/ 4832127 h 6857985"/>
                <a:gd name="connsiteX8170" fmla="*/ 1343385 w 6868353"/>
                <a:gd name="connsiteY8170" fmla="*/ 4902092 h 6857985"/>
                <a:gd name="connsiteX8171" fmla="*/ 1393501 w 6868353"/>
                <a:gd name="connsiteY8171" fmla="*/ 4969013 h 6857985"/>
                <a:gd name="connsiteX8172" fmla="*/ 1419338 w 6868353"/>
                <a:gd name="connsiteY8172" fmla="*/ 5001008 h 6857985"/>
                <a:gd name="connsiteX8173" fmla="*/ 1445373 w 6868353"/>
                <a:gd name="connsiteY8173" fmla="*/ 5032168 h 6857985"/>
                <a:gd name="connsiteX8174" fmla="*/ 1549852 w 6868353"/>
                <a:gd name="connsiteY8174" fmla="*/ 5148341 h 6857985"/>
                <a:gd name="connsiteX8175" fmla="*/ 1564406 w 6868353"/>
                <a:gd name="connsiteY8175" fmla="*/ 5164947 h 6857985"/>
                <a:gd name="connsiteX8176" fmla="*/ 1580503 w 6868353"/>
                <a:gd name="connsiteY8176" fmla="*/ 5181681 h 6857985"/>
                <a:gd name="connsiteX8177" fmla="*/ 1614890 w 6868353"/>
                <a:gd name="connsiteY8177" fmla="*/ 5217159 h 6857985"/>
                <a:gd name="connsiteX8178" fmla="*/ 1633082 w 6868353"/>
                <a:gd name="connsiteY8178" fmla="*/ 5235818 h 6857985"/>
                <a:gd name="connsiteX8179" fmla="*/ 1652194 w 6868353"/>
                <a:gd name="connsiteY8179" fmla="*/ 5254732 h 6857985"/>
                <a:gd name="connsiteX8180" fmla="*/ 1693505 w 6868353"/>
                <a:gd name="connsiteY8180" fmla="*/ 5292701 h 6857985"/>
                <a:gd name="connsiteX8181" fmla="*/ 1736797 w 6868353"/>
                <a:gd name="connsiteY8181" fmla="*/ 5332171 h 6857985"/>
                <a:gd name="connsiteX8182" fmla="*/ 1783672 w 6868353"/>
                <a:gd name="connsiteY8182" fmla="*/ 5370778 h 6857985"/>
                <a:gd name="connsiteX8183" fmla="*/ 1831849 w 6868353"/>
                <a:gd name="connsiteY8183" fmla="*/ 5410078 h 6857985"/>
                <a:gd name="connsiteX8184" fmla="*/ 1882743 w 6868353"/>
                <a:gd name="connsiteY8184" fmla="*/ 5447722 h 6857985"/>
                <a:gd name="connsiteX8185" fmla="*/ 1908325 w 6868353"/>
                <a:gd name="connsiteY8185" fmla="*/ 5466664 h 6857985"/>
                <a:gd name="connsiteX8186" fmla="*/ 1934346 w 6868353"/>
                <a:gd name="connsiteY8186" fmla="*/ 5485125 h 6857985"/>
                <a:gd name="connsiteX8187" fmla="*/ 1987534 w 6868353"/>
                <a:gd name="connsiteY8187" fmla="*/ 5520461 h 6857985"/>
                <a:gd name="connsiteX8188" fmla="*/ 2094463 w 6868353"/>
                <a:gd name="connsiteY8188" fmla="*/ 5586589 h 6857985"/>
                <a:gd name="connsiteX8189" fmla="*/ 2120781 w 6868353"/>
                <a:gd name="connsiteY8189" fmla="*/ 5602304 h 6857985"/>
                <a:gd name="connsiteX8190" fmla="*/ 2147425 w 6868353"/>
                <a:gd name="connsiteY8190" fmla="*/ 5616730 h 6857985"/>
                <a:gd name="connsiteX8191" fmla="*/ 2199594 w 6868353"/>
                <a:gd name="connsiteY8191" fmla="*/ 5644407 h 6857985"/>
                <a:gd name="connsiteX8192" fmla="*/ 2224851 w 6868353"/>
                <a:gd name="connsiteY8192" fmla="*/ 5657871 h 6857985"/>
                <a:gd name="connsiteX8193" fmla="*/ 2250079 w 6868353"/>
                <a:gd name="connsiteY8193" fmla="*/ 5670060 h 6857985"/>
                <a:gd name="connsiteX8194" fmla="*/ 2298779 w 6868353"/>
                <a:gd name="connsiteY8194" fmla="*/ 5692952 h 6857985"/>
                <a:gd name="connsiteX8195" fmla="*/ 2248097 w 6868353"/>
                <a:gd name="connsiteY8195" fmla="*/ 5660603 h 6857985"/>
                <a:gd name="connsiteX8196" fmla="*/ 2295141 w 6868353"/>
                <a:gd name="connsiteY8196" fmla="*/ 5678045 h 6857985"/>
                <a:gd name="connsiteX8197" fmla="*/ 2334540 w 6868353"/>
                <a:gd name="connsiteY8197" fmla="*/ 5708907 h 6857985"/>
                <a:gd name="connsiteX8198" fmla="*/ 2388776 w 6868353"/>
                <a:gd name="connsiteY8198" fmla="*/ 5735735 h 6857985"/>
                <a:gd name="connsiteX8199" fmla="*/ 2446806 w 6868353"/>
                <a:gd name="connsiteY8199" fmla="*/ 5759491 h 6857985"/>
                <a:gd name="connsiteX8200" fmla="*/ 2500179 w 6868353"/>
                <a:gd name="connsiteY8200" fmla="*/ 5776762 h 6857985"/>
                <a:gd name="connsiteX8201" fmla="*/ 2468665 w 6868353"/>
                <a:gd name="connsiteY8201" fmla="*/ 5761515 h 6857985"/>
                <a:gd name="connsiteX8202" fmla="*/ 2442743 w 6868353"/>
                <a:gd name="connsiteY8202" fmla="*/ 5749410 h 6857985"/>
                <a:gd name="connsiteX8203" fmla="*/ 2391891 w 6868353"/>
                <a:gd name="connsiteY8203" fmla="*/ 5730935 h 6857985"/>
                <a:gd name="connsiteX8204" fmla="*/ 2389385 w 6868353"/>
                <a:gd name="connsiteY8204" fmla="*/ 5710634 h 6857985"/>
                <a:gd name="connsiteX8205" fmla="*/ 2348315 w 6868353"/>
                <a:gd name="connsiteY8205" fmla="*/ 5688931 h 6857985"/>
                <a:gd name="connsiteX8206" fmla="*/ 2409658 w 6868353"/>
                <a:gd name="connsiteY8206" fmla="*/ 5700625 h 6857985"/>
                <a:gd name="connsiteX8207" fmla="*/ 2385237 w 6868353"/>
                <a:gd name="connsiteY8207" fmla="*/ 5695996 h 6857985"/>
                <a:gd name="connsiteX8208" fmla="*/ 2466102 w 6868353"/>
                <a:gd name="connsiteY8208" fmla="*/ 5730242 h 6857985"/>
                <a:gd name="connsiteX8209" fmla="*/ 2545411 w 6868353"/>
                <a:gd name="connsiteY8209" fmla="*/ 5747613 h 6857985"/>
                <a:gd name="connsiteX8210" fmla="*/ 2568855 w 6868353"/>
                <a:gd name="connsiteY8210" fmla="*/ 5772529 h 6857985"/>
                <a:gd name="connsiteX8211" fmla="*/ 2570610 w 6868353"/>
                <a:gd name="connsiteY8211" fmla="*/ 5763426 h 6857985"/>
                <a:gd name="connsiteX8212" fmla="*/ 2542325 w 6868353"/>
                <a:gd name="connsiteY8212" fmla="*/ 5743309 h 6857985"/>
                <a:gd name="connsiteX8213" fmla="*/ 2557628 w 6868353"/>
                <a:gd name="connsiteY8213" fmla="*/ 5749340 h 6857985"/>
                <a:gd name="connsiteX8214" fmla="*/ 2563433 w 6868353"/>
                <a:gd name="connsiteY8214" fmla="*/ 5742205 h 6857985"/>
                <a:gd name="connsiteX8215" fmla="*/ 2475956 w 6868353"/>
                <a:gd name="connsiteY8215" fmla="*/ 5718704 h 6857985"/>
                <a:gd name="connsiteX8216" fmla="*/ 2451903 w 6868353"/>
                <a:gd name="connsiteY8216" fmla="*/ 5709629 h 6857985"/>
                <a:gd name="connsiteX8217" fmla="*/ 2426972 w 6868353"/>
                <a:gd name="connsiteY8217" fmla="*/ 5699493 h 6857985"/>
                <a:gd name="connsiteX8218" fmla="*/ 2373642 w 6868353"/>
                <a:gd name="connsiteY8218" fmla="*/ 5678087 h 6857985"/>
                <a:gd name="connsiteX8219" fmla="*/ 2370910 w 6868353"/>
                <a:gd name="connsiteY8219" fmla="*/ 5668559 h 6857985"/>
                <a:gd name="connsiteX8220" fmla="*/ 2354926 w 6868353"/>
                <a:gd name="connsiteY8220" fmla="*/ 5656313 h 6857985"/>
                <a:gd name="connsiteX8221" fmla="*/ 2301568 w 6868353"/>
                <a:gd name="connsiteY8221" fmla="*/ 5635601 h 6857985"/>
                <a:gd name="connsiteX8222" fmla="*/ 2262438 w 6868353"/>
                <a:gd name="connsiteY8222" fmla="*/ 5622237 h 6857985"/>
                <a:gd name="connsiteX8223" fmla="*/ 2223577 w 6868353"/>
                <a:gd name="connsiteY8223" fmla="*/ 5586901 h 6857985"/>
                <a:gd name="connsiteX8224" fmla="*/ 2226337 w 6868353"/>
                <a:gd name="connsiteY8224" fmla="*/ 5601893 h 6857985"/>
                <a:gd name="connsiteX8225" fmla="*/ 2166099 w 6868353"/>
                <a:gd name="connsiteY8225" fmla="*/ 5564108 h 6857985"/>
                <a:gd name="connsiteX8226" fmla="*/ 2189982 w 6868353"/>
                <a:gd name="connsiteY8226" fmla="*/ 5561008 h 6857985"/>
                <a:gd name="connsiteX8227" fmla="*/ 2262664 w 6868353"/>
                <a:gd name="connsiteY8227" fmla="*/ 5600661 h 6857985"/>
                <a:gd name="connsiteX8228" fmla="*/ 2333011 w 6868353"/>
                <a:gd name="connsiteY8228" fmla="*/ 5633747 h 6857985"/>
                <a:gd name="connsiteX8229" fmla="*/ 2367229 w 6868353"/>
                <a:gd name="connsiteY8229" fmla="*/ 5649490 h 6857985"/>
                <a:gd name="connsiteX8230" fmla="*/ 2402027 w 6868353"/>
                <a:gd name="connsiteY8230" fmla="*/ 5663349 h 6857985"/>
                <a:gd name="connsiteX8231" fmla="*/ 2472034 w 6868353"/>
                <a:gd name="connsiteY8231" fmla="*/ 5690432 h 6857985"/>
                <a:gd name="connsiteX8232" fmla="*/ 2470463 w 6868353"/>
                <a:gd name="connsiteY8232" fmla="*/ 5696123 h 6857985"/>
                <a:gd name="connsiteX8233" fmla="*/ 2536194 w 6868353"/>
                <a:gd name="connsiteY8233" fmla="*/ 5714499 h 6857985"/>
                <a:gd name="connsiteX8234" fmla="*/ 2570979 w 6868353"/>
                <a:gd name="connsiteY8234" fmla="*/ 5726363 h 6857985"/>
                <a:gd name="connsiteX8235" fmla="*/ 2589779 w 6868353"/>
                <a:gd name="connsiteY8235" fmla="*/ 5732351 h 6857985"/>
                <a:gd name="connsiteX8236" fmla="*/ 2610165 w 6868353"/>
                <a:gd name="connsiteY8236" fmla="*/ 5737335 h 6857985"/>
                <a:gd name="connsiteX8237" fmla="*/ 2630793 w 6868353"/>
                <a:gd name="connsiteY8237" fmla="*/ 5756503 h 6857985"/>
                <a:gd name="connsiteX8238" fmla="*/ 2688908 w 6868353"/>
                <a:gd name="connsiteY8238" fmla="*/ 5776451 h 6857985"/>
                <a:gd name="connsiteX8239" fmla="*/ 2738995 w 6868353"/>
                <a:gd name="connsiteY8239" fmla="*/ 5789815 h 6857985"/>
                <a:gd name="connsiteX8240" fmla="*/ 2783279 w 6868353"/>
                <a:gd name="connsiteY8240" fmla="*/ 5800730 h 6857985"/>
                <a:gd name="connsiteX8241" fmla="*/ 2804246 w 6868353"/>
                <a:gd name="connsiteY8241" fmla="*/ 5805728 h 6857985"/>
                <a:gd name="connsiteX8242" fmla="*/ 2825326 w 6868353"/>
                <a:gd name="connsiteY8242" fmla="*/ 5809465 h 6857985"/>
                <a:gd name="connsiteX8243" fmla="*/ 2915407 w 6868353"/>
                <a:gd name="connsiteY8243" fmla="*/ 5826383 h 6857985"/>
                <a:gd name="connsiteX8244" fmla="*/ 3036026 w 6868353"/>
                <a:gd name="connsiteY8244" fmla="*/ 5846670 h 6857985"/>
                <a:gd name="connsiteX8245" fmla="*/ 2942971 w 6868353"/>
                <a:gd name="connsiteY8245" fmla="*/ 5840908 h 6857985"/>
                <a:gd name="connsiteX8246" fmla="*/ 2918069 w 6868353"/>
                <a:gd name="connsiteY8246" fmla="*/ 5836222 h 6857985"/>
                <a:gd name="connsiteX8247" fmla="*/ 2893450 w 6868353"/>
                <a:gd name="connsiteY8247" fmla="*/ 5830276 h 6857985"/>
                <a:gd name="connsiteX8248" fmla="*/ 2845103 w 6868353"/>
                <a:gd name="connsiteY8248" fmla="*/ 5821074 h 6857985"/>
                <a:gd name="connsiteX8249" fmla="*/ 2883582 w 6868353"/>
                <a:gd name="connsiteY8249" fmla="*/ 5835047 h 6857985"/>
                <a:gd name="connsiteX8250" fmla="*/ 2935567 w 6868353"/>
                <a:gd name="connsiteY8250" fmla="*/ 5849672 h 6857985"/>
                <a:gd name="connsiteX8251" fmla="*/ 2919088 w 6868353"/>
                <a:gd name="connsiteY8251" fmla="*/ 5852715 h 6857985"/>
                <a:gd name="connsiteX8252" fmla="*/ 2995183 w 6868353"/>
                <a:gd name="connsiteY8252" fmla="*/ 5869081 h 6857985"/>
                <a:gd name="connsiteX8253" fmla="*/ 2947657 w 6868353"/>
                <a:gd name="connsiteY8253" fmla="*/ 5864805 h 6857985"/>
                <a:gd name="connsiteX8254" fmla="*/ 2921835 w 6868353"/>
                <a:gd name="connsiteY8254" fmla="*/ 5861875 h 6857985"/>
                <a:gd name="connsiteX8255" fmla="*/ 2902142 w 6868353"/>
                <a:gd name="connsiteY8255" fmla="*/ 5861139 h 6857985"/>
                <a:gd name="connsiteX8256" fmla="*/ 2929013 w 6868353"/>
                <a:gd name="connsiteY8256" fmla="*/ 5867976 h 6857985"/>
                <a:gd name="connsiteX8257" fmla="*/ 2954226 w 6868353"/>
                <a:gd name="connsiteY8257" fmla="*/ 5872790 h 6857985"/>
                <a:gd name="connsiteX8258" fmla="*/ 3002955 w 6868353"/>
                <a:gd name="connsiteY8258" fmla="*/ 5876414 h 6857985"/>
                <a:gd name="connsiteX8259" fmla="*/ 3006665 w 6868353"/>
                <a:gd name="connsiteY8259" fmla="*/ 5885942 h 6857985"/>
                <a:gd name="connsiteX8260" fmla="*/ 3026867 w 6868353"/>
                <a:gd name="connsiteY8260" fmla="*/ 5889439 h 6857985"/>
                <a:gd name="connsiteX8261" fmla="*/ 3047239 w 6868353"/>
                <a:gd name="connsiteY8261" fmla="*/ 5891959 h 6857985"/>
                <a:gd name="connsiteX8262" fmla="*/ 3112008 w 6868353"/>
                <a:gd name="connsiteY8262" fmla="*/ 5888405 h 6857985"/>
                <a:gd name="connsiteX8263" fmla="*/ 3051457 w 6868353"/>
                <a:gd name="connsiteY8263" fmla="*/ 5877858 h 6857985"/>
                <a:gd name="connsiteX8264" fmla="*/ 3105184 w 6868353"/>
                <a:gd name="connsiteY8264" fmla="*/ 5879104 h 6857985"/>
                <a:gd name="connsiteX8265" fmla="*/ 3131828 w 6868353"/>
                <a:gd name="connsiteY8265" fmla="*/ 5880605 h 6857985"/>
                <a:gd name="connsiteX8266" fmla="*/ 3145065 w 6868353"/>
                <a:gd name="connsiteY8266" fmla="*/ 5881525 h 6857985"/>
                <a:gd name="connsiteX8267" fmla="*/ 3158372 w 6868353"/>
                <a:gd name="connsiteY8267" fmla="*/ 5881808 h 6857985"/>
                <a:gd name="connsiteX8268" fmla="*/ 3261790 w 6868353"/>
                <a:gd name="connsiteY8268" fmla="*/ 5886183 h 6857985"/>
                <a:gd name="connsiteX8269" fmla="*/ 3357478 w 6868353"/>
                <a:gd name="connsiteY8269" fmla="*/ 5884682 h 6857985"/>
                <a:gd name="connsiteX8270" fmla="*/ 3379535 w 6868353"/>
                <a:gd name="connsiteY8270" fmla="*/ 5883564 h 6857985"/>
                <a:gd name="connsiteX8271" fmla="*/ 3400757 w 6868353"/>
                <a:gd name="connsiteY8271" fmla="*/ 5880945 h 6857985"/>
                <a:gd name="connsiteX8272" fmla="*/ 3440127 w 6868353"/>
                <a:gd name="connsiteY8272" fmla="*/ 5873611 h 6857985"/>
                <a:gd name="connsiteX8273" fmla="*/ 3384363 w 6868353"/>
                <a:gd name="connsiteY8273" fmla="*/ 5863715 h 6857985"/>
                <a:gd name="connsiteX8274" fmla="*/ 3333765 w 6868353"/>
                <a:gd name="connsiteY8274" fmla="*/ 5861974 h 6857985"/>
                <a:gd name="connsiteX8275" fmla="*/ 3288986 w 6868353"/>
                <a:gd name="connsiteY8275" fmla="*/ 5865811 h 6857985"/>
                <a:gd name="connsiteX8276" fmla="*/ 3269223 w 6868353"/>
                <a:gd name="connsiteY8276" fmla="*/ 5867963 h 6857985"/>
                <a:gd name="connsiteX8277" fmla="*/ 3251597 w 6868353"/>
                <a:gd name="connsiteY8277" fmla="*/ 5868458 h 6857985"/>
                <a:gd name="connsiteX8278" fmla="*/ 3151888 w 6868353"/>
                <a:gd name="connsiteY8278" fmla="*/ 5862300 h 6857985"/>
                <a:gd name="connsiteX8279" fmla="*/ 3063944 w 6868353"/>
                <a:gd name="connsiteY8279" fmla="*/ 5853041 h 6857985"/>
                <a:gd name="connsiteX8280" fmla="*/ 3122583 w 6868353"/>
                <a:gd name="connsiteY8280" fmla="*/ 5851158 h 6857985"/>
                <a:gd name="connsiteX8281" fmla="*/ 3146509 w 6868353"/>
                <a:gd name="connsiteY8281" fmla="*/ 5853848 h 6857985"/>
                <a:gd name="connsiteX8282" fmla="*/ 3168608 w 6868353"/>
                <a:gd name="connsiteY8282" fmla="*/ 5854910 h 6857985"/>
                <a:gd name="connsiteX8283" fmla="*/ 3195167 w 6868353"/>
                <a:gd name="connsiteY8283" fmla="*/ 5852503 h 6857985"/>
                <a:gd name="connsiteX8284" fmla="*/ 3260629 w 6868353"/>
                <a:gd name="connsiteY8284" fmla="*/ 5858166 h 6857985"/>
                <a:gd name="connsiteX8285" fmla="*/ 3314540 w 6868353"/>
                <a:gd name="connsiteY8285" fmla="*/ 5854754 h 6857985"/>
                <a:gd name="connsiteX8286" fmla="*/ 3371805 w 6868353"/>
                <a:gd name="connsiteY8286" fmla="*/ 5850450 h 6857985"/>
                <a:gd name="connsiteX8287" fmla="*/ 3388467 w 6868353"/>
                <a:gd name="connsiteY8287" fmla="*/ 5849700 h 6857985"/>
                <a:gd name="connsiteX8288" fmla="*/ 3406619 w 6868353"/>
                <a:gd name="connsiteY8288" fmla="*/ 5848454 h 6857985"/>
                <a:gd name="connsiteX8289" fmla="*/ 3448169 w 6868353"/>
                <a:gd name="connsiteY8289" fmla="*/ 5847165 h 6857985"/>
                <a:gd name="connsiteX8290" fmla="*/ 3447305 w 6868353"/>
                <a:gd name="connsiteY8290" fmla="*/ 5841347 h 6857985"/>
                <a:gd name="connsiteX8291" fmla="*/ 3502519 w 6868353"/>
                <a:gd name="connsiteY8291" fmla="*/ 5838261 h 6857985"/>
                <a:gd name="connsiteX8292" fmla="*/ 3551997 w 6868353"/>
                <a:gd name="connsiteY8292" fmla="*/ 5827246 h 6857985"/>
                <a:gd name="connsiteX8293" fmla="*/ 3537627 w 6868353"/>
                <a:gd name="connsiteY8293" fmla="*/ 5813840 h 6857985"/>
                <a:gd name="connsiteX8294" fmla="*/ 3508479 w 6868353"/>
                <a:gd name="connsiteY8294" fmla="*/ 5827883 h 6857985"/>
                <a:gd name="connsiteX8295" fmla="*/ 3430529 w 6868353"/>
                <a:gd name="connsiteY8295" fmla="*/ 5829030 h 6857985"/>
                <a:gd name="connsiteX8296" fmla="*/ 3395589 w 6868353"/>
                <a:gd name="connsiteY8296" fmla="*/ 5833037 h 6857985"/>
                <a:gd name="connsiteX8297" fmla="*/ 3386175 w 6868353"/>
                <a:gd name="connsiteY8297" fmla="*/ 5833179 h 6857985"/>
                <a:gd name="connsiteX8298" fmla="*/ 3376335 w 6868353"/>
                <a:gd name="connsiteY8298" fmla="*/ 5832173 h 6857985"/>
                <a:gd name="connsiteX8299" fmla="*/ 3354930 w 6868353"/>
                <a:gd name="connsiteY8299" fmla="*/ 5827841 h 6857985"/>
                <a:gd name="connsiteX8300" fmla="*/ 3277080 w 6868353"/>
                <a:gd name="connsiteY8300" fmla="*/ 5837001 h 6857985"/>
                <a:gd name="connsiteX8301" fmla="*/ 3245934 w 6868353"/>
                <a:gd name="connsiteY8301" fmla="*/ 5835528 h 6857985"/>
                <a:gd name="connsiteX8302" fmla="*/ 3215978 w 6868353"/>
                <a:gd name="connsiteY8302" fmla="*/ 5834467 h 6857985"/>
                <a:gd name="connsiteX8303" fmla="*/ 3170944 w 6868353"/>
                <a:gd name="connsiteY8303" fmla="*/ 5839082 h 6857985"/>
                <a:gd name="connsiteX8304" fmla="*/ 3146848 w 6868353"/>
                <a:gd name="connsiteY8304" fmla="*/ 5836689 h 6857985"/>
                <a:gd name="connsiteX8305" fmla="*/ 3123489 w 6868353"/>
                <a:gd name="connsiteY8305" fmla="*/ 5833462 h 6857985"/>
                <a:gd name="connsiteX8306" fmla="*/ 3078257 w 6868353"/>
                <a:gd name="connsiteY8306" fmla="*/ 5827728 h 6857985"/>
                <a:gd name="connsiteX8307" fmla="*/ 3034795 w 6868353"/>
                <a:gd name="connsiteY8307" fmla="*/ 5822674 h 6857985"/>
                <a:gd name="connsiteX8308" fmla="*/ 2993272 w 6868353"/>
                <a:gd name="connsiteY8308" fmla="*/ 5816048 h 6857985"/>
                <a:gd name="connsiteX8309" fmla="*/ 2952910 w 6868353"/>
                <a:gd name="connsiteY8309" fmla="*/ 5810088 h 6857985"/>
                <a:gd name="connsiteX8310" fmla="*/ 2933076 w 6868353"/>
                <a:gd name="connsiteY8310" fmla="*/ 5807313 h 6857985"/>
                <a:gd name="connsiteX8311" fmla="*/ 2923236 w 6868353"/>
                <a:gd name="connsiteY8311" fmla="*/ 5805926 h 6857985"/>
                <a:gd name="connsiteX8312" fmla="*/ 2913581 w 6868353"/>
                <a:gd name="connsiteY8312" fmla="*/ 5804043 h 6857985"/>
                <a:gd name="connsiteX8313" fmla="*/ 2837331 w 6868353"/>
                <a:gd name="connsiteY8313" fmla="*/ 5789730 h 6857985"/>
                <a:gd name="connsiteX8314" fmla="*/ 2762242 w 6868353"/>
                <a:gd name="connsiteY8314" fmla="*/ 5773110 h 6857985"/>
                <a:gd name="connsiteX8315" fmla="*/ 2724399 w 6868353"/>
                <a:gd name="connsiteY8315" fmla="*/ 5763851 h 6857985"/>
                <a:gd name="connsiteX8316" fmla="*/ 2686133 w 6868353"/>
                <a:gd name="connsiteY8316" fmla="*/ 5753502 h 6857985"/>
                <a:gd name="connsiteX8317" fmla="*/ 2607589 w 6868353"/>
                <a:gd name="connsiteY8317" fmla="*/ 5728260 h 6857985"/>
                <a:gd name="connsiteX8318" fmla="*/ 2587231 w 6868353"/>
                <a:gd name="connsiteY8318" fmla="*/ 5721266 h 6857985"/>
                <a:gd name="connsiteX8319" fmla="*/ 2566887 w 6868353"/>
                <a:gd name="connsiteY8319" fmla="*/ 5713083 h 6857985"/>
                <a:gd name="connsiteX8320" fmla="*/ 2524968 w 6868353"/>
                <a:gd name="connsiteY8320" fmla="*/ 5695883 h 6857985"/>
                <a:gd name="connsiteX8321" fmla="*/ 2487522 w 6868353"/>
                <a:gd name="connsiteY8321" fmla="*/ 5683608 h 6857985"/>
                <a:gd name="connsiteX8322" fmla="*/ 2449893 w 6868353"/>
                <a:gd name="connsiteY8322" fmla="*/ 5669069 h 6857985"/>
                <a:gd name="connsiteX8323" fmla="*/ 2372028 w 6868353"/>
                <a:gd name="connsiteY8323" fmla="*/ 5638022 h 6857985"/>
                <a:gd name="connsiteX8324" fmla="*/ 2292621 w 6868353"/>
                <a:gd name="connsiteY8324" fmla="*/ 5601384 h 6857985"/>
                <a:gd name="connsiteX8325" fmla="*/ 2272249 w 6868353"/>
                <a:gd name="connsiteY8325" fmla="*/ 5591955 h 6857985"/>
                <a:gd name="connsiteX8326" fmla="*/ 2252301 w 6868353"/>
                <a:gd name="connsiteY8326" fmla="*/ 5581380 h 6857985"/>
                <a:gd name="connsiteX8327" fmla="*/ 2211840 w 6868353"/>
                <a:gd name="connsiteY8327" fmla="*/ 5559946 h 6857985"/>
                <a:gd name="connsiteX8328" fmla="*/ 1885858 w 6868353"/>
                <a:gd name="connsiteY8328" fmla="*/ 5347249 h 6857985"/>
                <a:gd name="connsiteX8329" fmla="*/ 1584325 w 6868353"/>
                <a:gd name="connsiteY8329" fmla="*/ 5064177 h 6857985"/>
                <a:gd name="connsiteX8330" fmla="*/ 1507628 w 6868353"/>
                <a:gd name="connsiteY8330" fmla="*/ 4971588 h 6857985"/>
                <a:gd name="connsiteX8331" fmla="*/ 1511076 w 6868353"/>
                <a:gd name="connsiteY8331" fmla="*/ 4974753 h 6857985"/>
                <a:gd name="connsiteX8332" fmla="*/ 1515111 w 6868353"/>
                <a:gd name="connsiteY8332" fmla="*/ 4966209 h 6857985"/>
                <a:gd name="connsiteX8333" fmla="*/ 1553066 w 6868353"/>
                <a:gd name="connsiteY8333" fmla="*/ 5010620 h 6857985"/>
                <a:gd name="connsiteX8334" fmla="*/ 1588544 w 6868353"/>
                <a:gd name="connsiteY8334" fmla="*/ 5045631 h 6857985"/>
                <a:gd name="connsiteX8335" fmla="*/ 1621771 w 6868353"/>
                <a:gd name="connsiteY8335" fmla="*/ 5081505 h 6857985"/>
                <a:gd name="connsiteX8336" fmla="*/ 1638292 w 6868353"/>
                <a:gd name="connsiteY8336" fmla="*/ 5102543 h 6857985"/>
                <a:gd name="connsiteX8337" fmla="*/ 1656215 w 6868353"/>
                <a:gd name="connsiteY8337" fmla="*/ 5126313 h 6857985"/>
                <a:gd name="connsiteX8338" fmla="*/ 1715307 w 6868353"/>
                <a:gd name="connsiteY8338" fmla="*/ 5175438 h 6857985"/>
                <a:gd name="connsiteX8339" fmla="*/ 1734617 w 6868353"/>
                <a:gd name="connsiteY8339" fmla="*/ 5193856 h 6857985"/>
                <a:gd name="connsiteX8340" fmla="*/ 1755089 w 6868353"/>
                <a:gd name="connsiteY8340" fmla="*/ 5213436 h 6857985"/>
                <a:gd name="connsiteX8341" fmla="*/ 1796994 w 6868353"/>
                <a:gd name="connsiteY8341" fmla="*/ 5254562 h 6857985"/>
                <a:gd name="connsiteX8342" fmla="*/ 1818385 w 6868353"/>
                <a:gd name="connsiteY8342" fmla="*/ 5274155 h 6857985"/>
                <a:gd name="connsiteX8343" fmla="*/ 1839380 w 6868353"/>
                <a:gd name="connsiteY8343" fmla="*/ 5292475 h 6857985"/>
                <a:gd name="connsiteX8344" fmla="*/ 1877378 w 6868353"/>
                <a:gd name="connsiteY8344" fmla="*/ 5323988 h 6857985"/>
                <a:gd name="connsiteX8345" fmla="*/ 1893588 w 6868353"/>
                <a:gd name="connsiteY8345" fmla="*/ 5335951 h 6857985"/>
                <a:gd name="connsiteX8346" fmla="*/ 1907901 w 6868353"/>
                <a:gd name="connsiteY8346" fmla="*/ 5344021 h 6857985"/>
                <a:gd name="connsiteX8347" fmla="*/ 1927027 w 6868353"/>
                <a:gd name="connsiteY8347" fmla="*/ 5348509 h 6857985"/>
                <a:gd name="connsiteX8348" fmla="*/ 1934006 w 6868353"/>
                <a:gd name="connsiteY8348" fmla="*/ 5368711 h 6857985"/>
                <a:gd name="connsiteX8349" fmla="*/ 1986430 w 6868353"/>
                <a:gd name="connsiteY8349" fmla="*/ 5405024 h 6857985"/>
                <a:gd name="connsiteX8350" fmla="*/ 2040270 w 6868353"/>
                <a:gd name="connsiteY8350" fmla="*/ 5438916 h 6857985"/>
                <a:gd name="connsiteX8351" fmla="*/ 2066064 w 6868353"/>
                <a:gd name="connsiteY8351" fmla="*/ 5454857 h 6857985"/>
                <a:gd name="connsiteX8352" fmla="*/ 2090938 w 6868353"/>
                <a:gd name="connsiteY8352" fmla="*/ 5469142 h 6857985"/>
                <a:gd name="connsiteX8353" fmla="*/ 2136694 w 6868353"/>
                <a:gd name="connsiteY8353" fmla="*/ 5490731 h 6857985"/>
                <a:gd name="connsiteX8354" fmla="*/ 2166212 w 6868353"/>
                <a:gd name="connsiteY8354" fmla="*/ 5523434 h 6857985"/>
                <a:gd name="connsiteX8355" fmla="*/ 2186612 w 6868353"/>
                <a:gd name="connsiteY8355" fmla="*/ 5533713 h 6857985"/>
                <a:gd name="connsiteX8356" fmla="*/ 2201562 w 6868353"/>
                <a:gd name="connsiteY8356" fmla="*/ 5544245 h 6857985"/>
                <a:gd name="connsiteX8357" fmla="*/ 2239546 w 6868353"/>
                <a:gd name="connsiteY8357" fmla="*/ 5549639 h 6857985"/>
                <a:gd name="connsiteX8358" fmla="*/ 2277954 w 6868353"/>
                <a:gd name="connsiteY8358" fmla="*/ 5570153 h 6857985"/>
                <a:gd name="connsiteX8359" fmla="*/ 2320199 w 6868353"/>
                <a:gd name="connsiteY8359" fmla="*/ 5596188 h 6857985"/>
                <a:gd name="connsiteX8360" fmla="*/ 2379277 w 6868353"/>
                <a:gd name="connsiteY8360" fmla="*/ 5619972 h 6857985"/>
                <a:gd name="connsiteX8361" fmla="*/ 2397285 w 6868353"/>
                <a:gd name="connsiteY8361" fmla="*/ 5628367 h 6857985"/>
                <a:gd name="connsiteX8362" fmla="*/ 2415802 w 6868353"/>
                <a:gd name="connsiteY8362" fmla="*/ 5636465 h 6857985"/>
                <a:gd name="connsiteX8363" fmla="*/ 2451308 w 6868353"/>
                <a:gd name="connsiteY8363" fmla="*/ 5651556 h 6857985"/>
                <a:gd name="connsiteX8364" fmla="*/ 2499457 w 6868353"/>
                <a:gd name="connsiteY8364" fmla="*/ 5667257 h 6857985"/>
                <a:gd name="connsiteX8365" fmla="*/ 2515936 w 6868353"/>
                <a:gd name="connsiteY8365" fmla="*/ 5683042 h 6857985"/>
                <a:gd name="connsiteX8366" fmla="*/ 2548950 w 6868353"/>
                <a:gd name="connsiteY8366" fmla="*/ 5683410 h 6857985"/>
                <a:gd name="connsiteX8367" fmla="*/ 2519786 w 6868353"/>
                <a:gd name="connsiteY8367" fmla="*/ 5664935 h 6857985"/>
                <a:gd name="connsiteX8368" fmla="*/ 2510796 w 6868353"/>
                <a:gd name="connsiteY8368" fmla="*/ 5658026 h 6857985"/>
                <a:gd name="connsiteX8369" fmla="*/ 2489490 w 6868353"/>
                <a:gd name="connsiteY8369" fmla="*/ 5644096 h 6857985"/>
                <a:gd name="connsiteX8370" fmla="*/ 2496498 w 6868353"/>
                <a:gd name="connsiteY8370" fmla="*/ 5663024 h 6857985"/>
                <a:gd name="connsiteX8371" fmla="*/ 2430441 w 6868353"/>
                <a:gd name="connsiteY8371" fmla="*/ 5633478 h 6857985"/>
                <a:gd name="connsiteX8372" fmla="*/ 2471610 w 6868353"/>
                <a:gd name="connsiteY8372" fmla="*/ 5648782 h 6857985"/>
                <a:gd name="connsiteX8373" fmla="*/ 2453135 w 6868353"/>
                <a:gd name="connsiteY8373" fmla="*/ 5627716 h 6857985"/>
                <a:gd name="connsiteX8374" fmla="*/ 2395189 w 6868353"/>
                <a:gd name="connsiteY8374" fmla="*/ 5601681 h 6857985"/>
                <a:gd name="connsiteX8375" fmla="*/ 2357022 w 6868353"/>
                <a:gd name="connsiteY8375" fmla="*/ 5588798 h 6857985"/>
                <a:gd name="connsiteX8376" fmla="*/ 2393887 w 6868353"/>
                <a:gd name="connsiteY8376" fmla="*/ 5611959 h 6857985"/>
                <a:gd name="connsiteX8377" fmla="*/ 2425839 w 6868353"/>
                <a:gd name="connsiteY8377" fmla="*/ 5634596 h 6857985"/>
                <a:gd name="connsiteX8378" fmla="*/ 2396648 w 6868353"/>
                <a:gd name="connsiteY8378" fmla="*/ 5618910 h 6857985"/>
                <a:gd name="connsiteX8379" fmla="*/ 2367625 w 6868353"/>
                <a:gd name="connsiteY8379" fmla="*/ 5603691 h 6857985"/>
                <a:gd name="connsiteX8380" fmla="*/ 2334158 w 6868353"/>
                <a:gd name="connsiteY8380" fmla="*/ 5593498 h 6857985"/>
                <a:gd name="connsiteX8381" fmla="*/ 2311138 w 6868353"/>
                <a:gd name="connsiteY8381" fmla="*/ 5571540 h 6857985"/>
                <a:gd name="connsiteX8382" fmla="*/ 2302163 w 6868353"/>
                <a:gd name="connsiteY8382" fmla="*/ 5561687 h 6857985"/>
                <a:gd name="connsiteX8383" fmla="*/ 2295835 w 6868353"/>
                <a:gd name="connsiteY8383" fmla="*/ 5555231 h 6857985"/>
                <a:gd name="connsiteX8384" fmla="*/ 2287666 w 6868353"/>
                <a:gd name="connsiteY8384" fmla="*/ 5546553 h 6857985"/>
                <a:gd name="connsiteX8385" fmla="*/ 2325650 w 6868353"/>
                <a:gd name="connsiteY8385" fmla="*/ 5560809 h 6857985"/>
                <a:gd name="connsiteX8386" fmla="*/ 2372651 w 6868353"/>
                <a:gd name="connsiteY8386" fmla="*/ 5580403 h 6857985"/>
                <a:gd name="connsiteX8387" fmla="*/ 2390985 w 6868353"/>
                <a:gd name="connsiteY8387" fmla="*/ 5589364 h 6857985"/>
                <a:gd name="connsiteX8388" fmla="*/ 2410238 w 6868353"/>
                <a:gd name="connsiteY8388" fmla="*/ 5598411 h 6857985"/>
                <a:gd name="connsiteX8389" fmla="*/ 2450586 w 6868353"/>
                <a:gd name="connsiteY8389" fmla="*/ 5616249 h 6857985"/>
                <a:gd name="connsiteX8390" fmla="*/ 2530687 w 6868353"/>
                <a:gd name="connsiteY8390" fmla="*/ 5650268 h 6857985"/>
                <a:gd name="connsiteX8391" fmla="*/ 2598528 w 6868353"/>
                <a:gd name="connsiteY8391" fmla="*/ 5673854 h 6857985"/>
                <a:gd name="connsiteX8392" fmla="*/ 2611709 w 6868353"/>
                <a:gd name="connsiteY8392" fmla="*/ 5677464 h 6857985"/>
                <a:gd name="connsiteX8393" fmla="*/ 2623148 w 6868353"/>
                <a:gd name="connsiteY8393" fmla="*/ 5679403 h 6857985"/>
                <a:gd name="connsiteX8394" fmla="*/ 2639074 w 6868353"/>
                <a:gd name="connsiteY8394" fmla="*/ 5679658 h 6857985"/>
                <a:gd name="connsiteX8395" fmla="*/ 2708897 w 6868353"/>
                <a:gd name="connsiteY8395" fmla="*/ 5705085 h 6857985"/>
                <a:gd name="connsiteX8396" fmla="*/ 2737948 w 6868353"/>
                <a:gd name="connsiteY8396" fmla="*/ 5711115 h 6857985"/>
                <a:gd name="connsiteX8397" fmla="*/ 2763416 w 6868353"/>
                <a:gd name="connsiteY8397" fmla="*/ 5715731 h 6857985"/>
                <a:gd name="connsiteX8398" fmla="*/ 2787625 w 6868353"/>
                <a:gd name="connsiteY8398" fmla="*/ 5737618 h 6857985"/>
                <a:gd name="connsiteX8399" fmla="*/ 2822239 w 6868353"/>
                <a:gd name="connsiteY8399" fmla="*/ 5744442 h 6857985"/>
                <a:gd name="connsiteX8400" fmla="*/ 2797861 w 6868353"/>
                <a:gd name="connsiteY8400" fmla="*/ 5722413 h 6857985"/>
                <a:gd name="connsiteX8401" fmla="*/ 2830578 w 6868353"/>
                <a:gd name="connsiteY8401" fmla="*/ 5732365 h 6857985"/>
                <a:gd name="connsiteX8402" fmla="*/ 2853682 w 6868353"/>
                <a:gd name="connsiteY8402" fmla="*/ 5745602 h 6857985"/>
                <a:gd name="connsiteX8403" fmla="*/ 2919471 w 6868353"/>
                <a:gd name="connsiteY8403" fmla="*/ 5745546 h 6857985"/>
                <a:gd name="connsiteX8404" fmla="*/ 2972730 w 6868353"/>
                <a:gd name="connsiteY8404" fmla="*/ 5754946 h 6857985"/>
                <a:gd name="connsiteX8405" fmla="*/ 3015824 w 6868353"/>
                <a:gd name="connsiteY8405" fmla="*/ 5760496 h 6857985"/>
                <a:gd name="connsiteX8406" fmla="*/ 3045936 w 6868353"/>
                <a:gd name="connsiteY8406" fmla="*/ 5777683 h 6857985"/>
                <a:gd name="connsiteX8407" fmla="*/ 3046064 w 6868353"/>
                <a:gd name="connsiteY8407" fmla="*/ 5773138 h 6857985"/>
                <a:gd name="connsiteX8408" fmla="*/ 3031128 w 6868353"/>
                <a:gd name="connsiteY8408" fmla="*/ 5763200 h 6857985"/>
                <a:gd name="connsiteX8409" fmla="*/ 3048867 w 6868353"/>
                <a:gd name="connsiteY8409" fmla="*/ 5765210 h 6857985"/>
                <a:gd name="connsiteX8410" fmla="*/ 3071617 w 6868353"/>
                <a:gd name="connsiteY8410" fmla="*/ 5766300 h 6857985"/>
                <a:gd name="connsiteX8411" fmla="*/ 3124183 w 6868353"/>
                <a:gd name="connsiteY8411" fmla="*/ 5769556 h 6857985"/>
                <a:gd name="connsiteX8412" fmla="*/ 3150388 w 6868353"/>
                <a:gd name="connsiteY8412" fmla="*/ 5772190 h 6857985"/>
                <a:gd name="connsiteX8413" fmla="*/ 3162704 w 6868353"/>
                <a:gd name="connsiteY8413" fmla="*/ 5773803 h 6857985"/>
                <a:gd name="connsiteX8414" fmla="*/ 3174313 w 6868353"/>
                <a:gd name="connsiteY8414" fmla="*/ 5775007 h 6857985"/>
                <a:gd name="connsiteX8415" fmla="*/ 3208177 w 6868353"/>
                <a:gd name="connsiteY8415" fmla="*/ 5783529 h 6857985"/>
                <a:gd name="connsiteX8416" fmla="*/ 3234509 w 6868353"/>
                <a:gd name="connsiteY8416" fmla="*/ 5770845 h 6857985"/>
                <a:gd name="connsiteX8417" fmla="*/ 3265457 w 6868353"/>
                <a:gd name="connsiteY8417" fmla="*/ 5779028 h 6857985"/>
                <a:gd name="connsiteX8418" fmla="*/ 3306258 w 6868353"/>
                <a:gd name="connsiteY8418" fmla="*/ 5775389 h 6857985"/>
                <a:gd name="connsiteX8419" fmla="*/ 3371947 w 6868353"/>
                <a:gd name="connsiteY8419" fmla="*/ 5770122 h 6857985"/>
                <a:gd name="connsiteX8420" fmla="*/ 3386599 w 6868353"/>
                <a:gd name="connsiteY8420" fmla="*/ 5769896 h 6857985"/>
                <a:gd name="connsiteX8421" fmla="*/ 3402115 w 6868353"/>
                <a:gd name="connsiteY8421" fmla="*/ 5769188 h 6857985"/>
                <a:gd name="connsiteX8422" fmla="*/ 3434011 w 6868353"/>
                <a:gd name="connsiteY8422" fmla="*/ 5767942 h 6857985"/>
                <a:gd name="connsiteX8423" fmla="*/ 3490059 w 6868353"/>
                <a:gd name="connsiteY8423" fmla="*/ 5764644 h 6857985"/>
                <a:gd name="connsiteX8424" fmla="*/ 3510913 w 6868353"/>
                <a:gd name="connsiteY8424" fmla="*/ 5758825 h 6857985"/>
                <a:gd name="connsiteX8425" fmla="*/ 3530479 w 6868353"/>
                <a:gd name="connsiteY8425" fmla="*/ 5753262 h 6857985"/>
                <a:gd name="connsiteX8426" fmla="*/ 3550171 w 6868353"/>
                <a:gd name="connsiteY8426" fmla="*/ 5754408 h 6857985"/>
                <a:gd name="connsiteX8427" fmla="*/ 3558623 w 6868353"/>
                <a:gd name="connsiteY8427" fmla="*/ 5755810 h 6857985"/>
                <a:gd name="connsiteX8428" fmla="*/ 3561935 w 6868353"/>
                <a:gd name="connsiteY8428" fmla="*/ 5756532 h 6857985"/>
                <a:gd name="connsiteX8429" fmla="*/ 3597979 w 6868353"/>
                <a:gd name="connsiteY8429" fmla="*/ 5743974 h 6857985"/>
                <a:gd name="connsiteX8430" fmla="*/ 3618535 w 6868353"/>
                <a:gd name="connsiteY8430" fmla="*/ 5738821 h 6857985"/>
                <a:gd name="connsiteX8431" fmla="*/ 3657369 w 6868353"/>
                <a:gd name="connsiteY8431" fmla="*/ 5735055 h 6857985"/>
                <a:gd name="connsiteX8432" fmla="*/ 3611939 w 6868353"/>
                <a:gd name="connsiteY8432" fmla="*/ 5720516 h 6857985"/>
                <a:gd name="connsiteX8433" fmla="*/ 3603799 w 6868353"/>
                <a:gd name="connsiteY8433" fmla="*/ 5735749 h 6857985"/>
                <a:gd name="connsiteX8434" fmla="*/ 3527507 w 6868353"/>
                <a:gd name="connsiteY8434" fmla="*/ 5736018 h 6857985"/>
                <a:gd name="connsiteX8435" fmla="*/ 3498711 w 6868353"/>
                <a:gd name="connsiteY8435" fmla="*/ 5740095 h 6857985"/>
                <a:gd name="connsiteX8436" fmla="*/ 3483235 w 6868353"/>
                <a:gd name="connsiteY8436" fmla="*/ 5744427 h 6857985"/>
                <a:gd name="connsiteX8437" fmla="*/ 3505591 w 6868353"/>
                <a:gd name="connsiteY8437" fmla="*/ 5745489 h 6857985"/>
                <a:gd name="connsiteX8438" fmla="*/ 3521915 w 6868353"/>
                <a:gd name="connsiteY8438" fmla="*/ 5748179 h 6857985"/>
                <a:gd name="connsiteX8439" fmla="*/ 3505747 w 6868353"/>
                <a:gd name="connsiteY8439" fmla="*/ 5749963 h 6857985"/>
                <a:gd name="connsiteX8440" fmla="*/ 3490823 w 6868353"/>
                <a:gd name="connsiteY8440" fmla="*/ 5751081 h 6857985"/>
                <a:gd name="connsiteX8441" fmla="*/ 3462311 w 6868353"/>
                <a:gd name="connsiteY8441" fmla="*/ 5753445 h 6857985"/>
                <a:gd name="connsiteX8442" fmla="*/ 3393579 w 6868353"/>
                <a:gd name="connsiteY8442" fmla="*/ 5758797 h 6857985"/>
                <a:gd name="connsiteX8443" fmla="*/ 3415721 w 6868353"/>
                <a:gd name="connsiteY8443" fmla="*/ 5752242 h 6857985"/>
                <a:gd name="connsiteX8444" fmla="*/ 3374863 w 6868353"/>
                <a:gd name="connsiteY8444" fmla="*/ 5761458 h 6857985"/>
                <a:gd name="connsiteX8445" fmla="*/ 3318036 w 6868353"/>
                <a:gd name="connsiteY8445" fmla="*/ 5763101 h 6857985"/>
                <a:gd name="connsiteX8446" fmla="*/ 3305352 w 6868353"/>
                <a:gd name="connsiteY8446" fmla="*/ 5748307 h 6857985"/>
                <a:gd name="connsiteX8447" fmla="*/ 3306753 w 6868353"/>
                <a:gd name="connsiteY8447" fmla="*/ 5765776 h 6857985"/>
                <a:gd name="connsiteX8448" fmla="*/ 3222405 w 6868353"/>
                <a:gd name="connsiteY8448" fmla="*/ 5755385 h 6857985"/>
                <a:gd name="connsiteX8449" fmla="*/ 3173082 w 6868353"/>
                <a:gd name="connsiteY8449" fmla="*/ 5765422 h 6857985"/>
                <a:gd name="connsiteX8450" fmla="*/ 3147514 w 6868353"/>
                <a:gd name="connsiteY8450" fmla="*/ 5763794 h 6857985"/>
                <a:gd name="connsiteX8451" fmla="*/ 3121507 w 6868353"/>
                <a:gd name="connsiteY8451" fmla="*/ 5759845 h 6857985"/>
                <a:gd name="connsiteX8452" fmla="*/ 3077747 w 6868353"/>
                <a:gd name="connsiteY8452" fmla="*/ 5746452 h 6857985"/>
                <a:gd name="connsiteX8453" fmla="*/ 2966713 w 6868353"/>
                <a:gd name="connsiteY8453" fmla="*/ 5743068 h 6857985"/>
                <a:gd name="connsiteX8454" fmla="*/ 2942250 w 6868353"/>
                <a:gd name="connsiteY8454" fmla="*/ 5733045 h 6857985"/>
                <a:gd name="connsiteX8455" fmla="*/ 2936233 w 6868353"/>
                <a:gd name="connsiteY8455" fmla="*/ 5737561 h 6857985"/>
                <a:gd name="connsiteX8456" fmla="*/ 2899084 w 6868353"/>
                <a:gd name="connsiteY8456" fmla="*/ 5723050 h 6857985"/>
                <a:gd name="connsiteX8457" fmla="*/ 2845344 w 6868353"/>
                <a:gd name="connsiteY8457" fmla="*/ 5723914 h 6857985"/>
                <a:gd name="connsiteX8458" fmla="*/ 2791632 w 6868353"/>
                <a:gd name="connsiteY8458" fmla="*/ 5710323 h 6857985"/>
                <a:gd name="connsiteX8459" fmla="*/ 2732922 w 6868353"/>
                <a:gd name="connsiteY8459" fmla="*/ 5686185 h 6857985"/>
                <a:gd name="connsiteX8460" fmla="*/ 2753606 w 6868353"/>
                <a:gd name="connsiteY8460" fmla="*/ 5703966 h 6857985"/>
                <a:gd name="connsiteX8461" fmla="*/ 2726735 w 6868353"/>
                <a:gd name="connsiteY8461" fmla="*/ 5695160 h 6857985"/>
                <a:gd name="connsiteX8462" fmla="*/ 2693622 w 6868353"/>
                <a:gd name="connsiteY8462" fmla="*/ 5685632 h 6857985"/>
                <a:gd name="connsiteX8463" fmla="*/ 2673802 w 6868353"/>
                <a:gd name="connsiteY8463" fmla="*/ 5666704 h 6857985"/>
                <a:gd name="connsiteX8464" fmla="*/ 2659631 w 6868353"/>
                <a:gd name="connsiteY8464" fmla="*/ 5677322 h 6857985"/>
                <a:gd name="connsiteX8465" fmla="*/ 2647186 w 6868353"/>
                <a:gd name="connsiteY8465" fmla="*/ 5660928 h 6857985"/>
                <a:gd name="connsiteX8466" fmla="*/ 2572224 w 6868353"/>
                <a:gd name="connsiteY8466" fmla="*/ 5632317 h 6857985"/>
                <a:gd name="connsiteX8467" fmla="*/ 2490212 w 6868353"/>
                <a:gd name="connsiteY8467" fmla="*/ 5586986 h 6857985"/>
                <a:gd name="connsiteX8468" fmla="*/ 2435636 w 6868353"/>
                <a:gd name="connsiteY8468" fmla="*/ 5591304 h 6857985"/>
                <a:gd name="connsiteX8469" fmla="*/ 2468042 w 6868353"/>
                <a:gd name="connsiteY8469" fmla="*/ 5592988 h 6857985"/>
                <a:gd name="connsiteX8470" fmla="*/ 2492279 w 6868353"/>
                <a:gd name="connsiteY8470" fmla="*/ 5607047 h 6857985"/>
                <a:gd name="connsiteX8471" fmla="*/ 2433852 w 6868353"/>
                <a:gd name="connsiteY8471" fmla="*/ 5596839 h 6857985"/>
                <a:gd name="connsiteX8472" fmla="*/ 2414740 w 6868353"/>
                <a:gd name="connsiteY8472" fmla="*/ 5580516 h 6857985"/>
                <a:gd name="connsiteX8473" fmla="*/ 2403556 w 6868353"/>
                <a:gd name="connsiteY8473" fmla="*/ 5563556 h 6857985"/>
                <a:gd name="connsiteX8474" fmla="*/ 2415646 w 6868353"/>
                <a:gd name="connsiteY8474" fmla="*/ 5566671 h 6857985"/>
                <a:gd name="connsiteX8475" fmla="*/ 2436557 w 6868353"/>
                <a:gd name="connsiteY8475" fmla="*/ 5575787 h 6857985"/>
                <a:gd name="connsiteX8476" fmla="*/ 2425896 w 6868353"/>
                <a:gd name="connsiteY8476" fmla="*/ 5558389 h 6857985"/>
                <a:gd name="connsiteX8477" fmla="*/ 2372793 w 6868353"/>
                <a:gd name="connsiteY8477" fmla="*/ 5537082 h 6857985"/>
                <a:gd name="connsiteX8478" fmla="*/ 2319066 w 6868353"/>
                <a:gd name="connsiteY8478" fmla="*/ 5520815 h 6857985"/>
                <a:gd name="connsiteX8479" fmla="*/ 2277869 w 6868353"/>
                <a:gd name="connsiteY8479" fmla="*/ 5487348 h 6857985"/>
                <a:gd name="connsiteX8480" fmla="*/ 2275618 w 6868353"/>
                <a:gd name="connsiteY8480" fmla="*/ 5502807 h 6857985"/>
                <a:gd name="connsiteX8481" fmla="*/ 2298397 w 6868353"/>
                <a:gd name="connsiteY8481" fmla="*/ 5509107 h 6857985"/>
                <a:gd name="connsiteX8482" fmla="*/ 2305178 w 6868353"/>
                <a:gd name="connsiteY8482" fmla="*/ 5520122 h 6857985"/>
                <a:gd name="connsiteX8483" fmla="*/ 2319165 w 6868353"/>
                <a:gd name="connsiteY8483" fmla="*/ 5531447 h 6857985"/>
                <a:gd name="connsiteX8484" fmla="*/ 2350778 w 6868353"/>
                <a:gd name="connsiteY8484" fmla="*/ 5559563 h 6857985"/>
                <a:gd name="connsiteX8485" fmla="*/ 2322309 w 6868353"/>
                <a:gd name="connsiteY8485" fmla="*/ 5545180 h 6857985"/>
                <a:gd name="connsiteX8486" fmla="*/ 2307698 w 6868353"/>
                <a:gd name="connsiteY8486" fmla="*/ 5537719 h 6857985"/>
                <a:gd name="connsiteX8487" fmla="*/ 2293768 w 6868353"/>
                <a:gd name="connsiteY8487" fmla="*/ 5529791 h 6857985"/>
                <a:gd name="connsiteX8488" fmla="*/ 2247983 w 6868353"/>
                <a:gd name="connsiteY8488" fmla="*/ 5507140 h 6857985"/>
                <a:gd name="connsiteX8489" fmla="*/ 2300903 w 6868353"/>
                <a:gd name="connsiteY8489" fmla="*/ 5523987 h 6857985"/>
                <a:gd name="connsiteX8490" fmla="*/ 2215932 w 6868353"/>
                <a:gd name="connsiteY8490" fmla="*/ 5461936 h 6857985"/>
                <a:gd name="connsiteX8491" fmla="*/ 2254892 w 6868353"/>
                <a:gd name="connsiteY8491" fmla="*/ 5491001 h 6857985"/>
                <a:gd name="connsiteX8492" fmla="*/ 2220264 w 6868353"/>
                <a:gd name="connsiteY8492" fmla="*/ 5458949 h 6857985"/>
                <a:gd name="connsiteX8493" fmla="*/ 2185055 w 6868353"/>
                <a:gd name="connsiteY8493" fmla="*/ 5435320 h 6857985"/>
                <a:gd name="connsiteX8494" fmla="*/ 2138591 w 6868353"/>
                <a:gd name="connsiteY8494" fmla="*/ 5404826 h 6857985"/>
                <a:gd name="connsiteX8495" fmla="*/ 2115402 w 6868353"/>
                <a:gd name="connsiteY8495" fmla="*/ 5389140 h 6857985"/>
                <a:gd name="connsiteX8496" fmla="*/ 2092156 w 6868353"/>
                <a:gd name="connsiteY8496" fmla="*/ 5373312 h 6857985"/>
                <a:gd name="connsiteX8497" fmla="*/ 2044772 w 6868353"/>
                <a:gd name="connsiteY8497" fmla="*/ 5342294 h 6857985"/>
                <a:gd name="connsiteX8498" fmla="*/ 1998322 w 6868353"/>
                <a:gd name="connsiteY8498" fmla="*/ 5309747 h 6857985"/>
                <a:gd name="connsiteX8499" fmla="*/ 1951646 w 6868353"/>
                <a:gd name="connsiteY8499" fmla="*/ 5277341 h 6857985"/>
                <a:gd name="connsiteX8500" fmla="*/ 1906895 w 6868353"/>
                <a:gd name="connsiteY8500" fmla="*/ 5243052 h 6857985"/>
                <a:gd name="connsiteX8501" fmla="*/ 1862739 w 6868353"/>
                <a:gd name="connsiteY8501" fmla="*/ 5208693 h 6857985"/>
                <a:gd name="connsiteX8502" fmla="*/ 1821500 w 6868353"/>
                <a:gd name="connsiteY8502" fmla="*/ 5172337 h 6857985"/>
                <a:gd name="connsiteX8503" fmla="*/ 1762875 w 6868353"/>
                <a:gd name="connsiteY8503" fmla="*/ 5136760 h 6857985"/>
                <a:gd name="connsiteX8504" fmla="*/ 1775730 w 6868353"/>
                <a:gd name="connsiteY8504" fmla="*/ 5133250 h 6857985"/>
                <a:gd name="connsiteX8505" fmla="*/ 1712277 w 6868353"/>
                <a:gd name="connsiteY8505" fmla="*/ 5058868 h 6857985"/>
                <a:gd name="connsiteX8506" fmla="*/ 1724580 w 6868353"/>
                <a:gd name="connsiteY8506" fmla="*/ 5100972 h 6857985"/>
                <a:gd name="connsiteX8507" fmla="*/ 1704024 w 6868353"/>
                <a:gd name="connsiteY8507" fmla="*/ 5079707 h 6857985"/>
                <a:gd name="connsiteX8508" fmla="*/ 1689102 w 6868353"/>
                <a:gd name="connsiteY8508" fmla="*/ 5062846 h 6857985"/>
                <a:gd name="connsiteX8509" fmla="*/ 1673671 w 6868353"/>
                <a:gd name="connsiteY8509" fmla="*/ 5042361 h 6857985"/>
                <a:gd name="connsiteX8510" fmla="*/ 1705694 w 6868353"/>
                <a:gd name="connsiteY8510" fmla="*/ 5072954 h 6857985"/>
                <a:gd name="connsiteX8511" fmla="*/ 1701022 w 6868353"/>
                <a:gd name="connsiteY8511" fmla="*/ 5047259 h 6857985"/>
                <a:gd name="connsiteX8512" fmla="*/ 1650184 w 6868353"/>
                <a:gd name="connsiteY8512" fmla="*/ 4994368 h 6857985"/>
                <a:gd name="connsiteX8513" fmla="*/ 1614367 w 6868353"/>
                <a:gd name="connsiteY8513" fmla="*/ 4953270 h 6857985"/>
                <a:gd name="connsiteX8514" fmla="*/ 1578521 w 6868353"/>
                <a:gd name="connsiteY8514" fmla="*/ 4901539 h 6857985"/>
                <a:gd name="connsiteX8515" fmla="*/ 1572200 w 6868353"/>
                <a:gd name="connsiteY8515" fmla="*/ 4889140 h 6857985"/>
                <a:gd name="connsiteX8516" fmla="*/ 1571849 w 6868353"/>
                <a:gd name="connsiteY8516" fmla="*/ 4888033 h 6857985"/>
                <a:gd name="connsiteX8517" fmla="*/ 1591177 w 6868353"/>
                <a:gd name="connsiteY8517" fmla="*/ 4912370 h 6857985"/>
                <a:gd name="connsiteX8518" fmla="*/ 1574797 w 6868353"/>
                <a:gd name="connsiteY8518" fmla="*/ 4877755 h 6857985"/>
                <a:gd name="connsiteX8519" fmla="*/ 1601215 w 6868353"/>
                <a:gd name="connsiteY8519" fmla="*/ 4925069 h 6857985"/>
                <a:gd name="connsiteX8520" fmla="*/ 1631369 w 6868353"/>
                <a:gd name="connsiteY8520" fmla="*/ 4963052 h 6857985"/>
                <a:gd name="connsiteX8521" fmla="*/ 1632516 w 6868353"/>
                <a:gd name="connsiteY8521" fmla="*/ 4955875 h 6857985"/>
                <a:gd name="connsiteX8522" fmla="*/ 1633889 w 6868353"/>
                <a:gd name="connsiteY8522" fmla="*/ 4942935 h 6857985"/>
                <a:gd name="connsiteX8523" fmla="*/ 1641180 w 6868353"/>
                <a:gd name="connsiteY8523" fmla="*/ 4953596 h 6857985"/>
                <a:gd name="connsiteX8524" fmla="*/ 1648075 w 6868353"/>
                <a:gd name="connsiteY8524" fmla="*/ 4962444 h 6857985"/>
                <a:gd name="connsiteX8525" fmla="*/ 1659641 w 6868353"/>
                <a:gd name="connsiteY8525" fmla="*/ 4976686 h 6857985"/>
                <a:gd name="connsiteX8526" fmla="*/ 1678031 w 6868353"/>
                <a:gd name="connsiteY8526" fmla="*/ 4997100 h 6857985"/>
                <a:gd name="connsiteX8527" fmla="*/ 1697837 w 6868353"/>
                <a:gd name="connsiteY8527" fmla="*/ 5017770 h 6857985"/>
                <a:gd name="connsiteX8528" fmla="*/ 1729139 w 6868353"/>
                <a:gd name="connsiteY8528" fmla="*/ 5051251 h 6857985"/>
                <a:gd name="connsiteX8529" fmla="*/ 1754182 w 6868353"/>
                <a:gd name="connsiteY8529" fmla="*/ 5089816 h 6857985"/>
                <a:gd name="connsiteX8530" fmla="*/ 1744881 w 6868353"/>
                <a:gd name="connsiteY8530" fmla="*/ 5063413 h 6857985"/>
                <a:gd name="connsiteX8531" fmla="*/ 1788499 w 6868353"/>
                <a:gd name="connsiteY8531" fmla="*/ 5105870 h 6857985"/>
                <a:gd name="connsiteX8532" fmla="*/ 1808942 w 6868353"/>
                <a:gd name="connsiteY8532" fmla="*/ 5124402 h 6857985"/>
                <a:gd name="connsiteX8533" fmla="*/ 1829244 w 6868353"/>
                <a:gd name="connsiteY8533" fmla="*/ 5142069 h 6857985"/>
                <a:gd name="connsiteX8534" fmla="*/ 1870837 w 6868353"/>
                <a:gd name="connsiteY8534" fmla="*/ 5178425 h 6857985"/>
                <a:gd name="connsiteX8535" fmla="*/ 1894182 w 6868353"/>
                <a:gd name="connsiteY8535" fmla="*/ 5197594 h 6857985"/>
                <a:gd name="connsiteX8536" fmla="*/ 1920146 w 6868353"/>
                <a:gd name="connsiteY8536" fmla="*/ 5218150 h 6857985"/>
                <a:gd name="connsiteX8537" fmla="*/ 1931670 w 6868353"/>
                <a:gd name="connsiteY8537" fmla="*/ 5243364 h 6857985"/>
                <a:gd name="connsiteX8538" fmla="*/ 1997968 w 6868353"/>
                <a:gd name="connsiteY8538" fmla="*/ 5278516 h 6857985"/>
                <a:gd name="connsiteX8539" fmla="*/ 2036632 w 6868353"/>
                <a:gd name="connsiteY8539" fmla="*/ 5310568 h 6857985"/>
                <a:gd name="connsiteX8540" fmla="*/ 2057329 w 6868353"/>
                <a:gd name="connsiteY8540" fmla="*/ 5325928 h 6857985"/>
                <a:gd name="connsiteX8541" fmla="*/ 2079301 w 6868353"/>
                <a:gd name="connsiteY8541" fmla="*/ 5340227 h 6857985"/>
                <a:gd name="connsiteX8542" fmla="*/ 2124335 w 6868353"/>
                <a:gd name="connsiteY8542" fmla="*/ 5368626 h 6857985"/>
                <a:gd name="connsiteX8543" fmla="*/ 2147185 w 6868353"/>
                <a:gd name="connsiteY8543" fmla="*/ 5382811 h 6857985"/>
                <a:gd name="connsiteX8544" fmla="*/ 2170869 w 6868353"/>
                <a:gd name="connsiteY8544" fmla="*/ 5396048 h 6857985"/>
                <a:gd name="connsiteX8545" fmla="*/ 2351076 w 6868353"/>
                <a:gd name="connsiteY8545" fmla="*/ 5514176 h 6857985"/>
                <a:gd name="connsiteX8546" fmla="*/ 2341251 w 6868353"/>
                <a:gd name="connsiteY8546" fmla="*/ 5496239 h 6857985"/>
                <a:gd name="connsiteX8547" fmla="*/ 2391976 w 6868353"/>
                <a:gd name="connsiteY8547" fmla="*/ 5515251 h 6857985"/>
                <a:gd name="connsiteX8548" fmla="*/ 2413240 w 6868353"/>
                <a:gd name="connsiteY8548" fmla="*/ 5535864 h 6857985"/>
                <a:gd name="connsiteX8549" fmla="*/ 2423872 w 6868353"/>
                <a:gd name="connsiteY8549" fmla="*/ 5531915 h 6857985"/>
                <a:gd name="connsiteX8550" fmla="*/ 2433527 w 6868353"/>
                <a:gd name="connsiteY8550" fmla="*/ 5535822 h 6857985"/>
                <a:gd name="connsiteX8551" fmla="*/ 2445405 w 6868353"/>
                <a:gd name="connsiteY8551" fmla="*/ 5540366 h 6857985"/>
                <a:gd name="connsiteX8552" fmla="*/ 2473124 w 6868353"/>
                <a:gd name="connsiteY8552" fmla="*/ 5551692 h 6857985"/>
                <a:gd name="connsiteX8553" fmla="*/ 2531169 w 6868353"/>
                <a:gd name="connsiteY8553" fmla="*/ 5574556 h 6857985"/>
                <a:gd name="connsiteX8554" fmla="*/ 2568657 w 6868353"/>
                <a:gd name="connsiteY8554" fmla="*/ 5578846 h 6857985"/>
                <a:gd name="connsiteX8555" fmla="*/ 2610151 w 6868353"/>
                <a:gd name="connsiteY8555" fmla="*/ 5602191 h 6857985"/>
                <a:gd name="connsiteX8556" fmla="*/ 2629037 w 6868353"/>
                <a:gd name="connsiteY8556" fmla="*/ 5606409 h 6857985"/>
                <a:gd name="connsiteX8557" fmla="*/ 2647200 w 6868353"/>
                <a:gd name="connsiteY8557" fmla="*/ 5609000 h 6857985"/>
                <a:gd name="connsiteX8558" fmla="*/ 2737353 w 6868353"/>
                <a:gd name="connsiteY8558" fmla="*/ 5642736 h 6857985"/>
                <a:gd name="connsiteX8559" fmla="*/ 2805265 w 6868353"/>
                <a:gd name="connsiteY8559" fmla="*/ 5648980 h 6857985"/>
                <a:gd name="connsiteX8560" fmla="*/ 2869170 w 6868353"/>
                <a:gd name="connsiteY8560" fmla="*/ 5673840 h 6857985"/>
                <a:gd name="connsiteX8561" fmla="*/ 2915563 w 6868353"/>
                <a:gd name="connsiteY8561" fmla="*/ 5676133 h 6857985"/>
                <a:gd name="connsiteX8562" fmla="*/ 2936544 w 6868353"/>
                <a:gd name="connsiteY8562" fmla="*/ 5692867 h 6857985"/>
                <a:gd name="connsiteX8563" fmla="*/ 2962806 w 6868353"/>
                <a:gd name="connsiteY8563" fmla="*/ 5695316 h 6857985"/>
                <a:gd name="connsiteX8564" fmla="*/ 2952995 w 6868353"/>
                <a:gd name="connsiteY8564" fmla="*/ 5689823 h 6857985"/>
                <a:gd name="connsiteX8565" fmla="*/ 2945081 w 6868353"/>
                <a:gd name="connsiteY8565" fmla="*/ 5682886 h 6857985"/>
                <a:gd name="connsiteX8566" fmla="*/ 2955883 w 6868353"/>
                <a:gd name="connsiteY8566" fmla="*/ 5686610 h 6857985"/>
                <a:gd name="connsiteX8567" fmla="*/ 2966387 w 6868353"/>
                <a:gd name="connsiteY8567" fmla="*/ 5689370 h 6857985"/>
                <a:gd name="connsiteX8568" fmla="*/ 2986151 w 6868353"/>
                <a:gd name="connsiteY8568" fmla="*/ 5693943 h 6857985"/>
                <a:gd name="connsiteX8569" fmla="*/ 3021374 w 6868353"/>
                <a:gd name="connsiteY8569" fmla="*/ 5699917 h 6857985"/>
                <a:gd name="connsiteX8570" fmla="*/ 3081018 w 6868353"/>
                <a:gd name="connsiteY8570" fmla="*/ 5703315 h 6857985"/>
                <a:gd name="connsiteX8571" fmla="*/ 3138694 w 6868353"/>
                <a:gd name="connsiteY8571" fmla="*/ 5704858 h 6857985"/>
                <a:gd name="connsiteX8572" fmla="*/ 3171411 w 6868353"/>
                <a:gd name="connsiteY8572" fmla="*/ 5709601 h 6857985"/>
                <a:gd name="connsiteX8573" fmla="*/ 3194288 w 6868353"/>
                <a:gd name="connsiteY8573" fmla="*/ 5713802 h 6857985"/>
                <a:gd name="connsiteX8574" fmla="*/ 3183529 w 6868353"/>
                <a:gd name="connsiteY8574" fmla="*/ 5714896 h 6857985"/>
                <a:gd name="connsiteX8575" fmla="*/ 3172020 w 6868353"/>
                <a:gd name="connsiteY8575" fmla="*/ 5716070 h 6857985"/>
                <a:gd name="connsiteX8576" fmla="*/ 3157339 w 6868353"/>
                <a:gd name="connsiteY8576" fmla="*/ 5712319 h 6857985"/>
                <a:gd name="connsiteX8577" fmla="*/ 3190594 w 6868353"/>
                <a:gd name="connsiteY8577" fmla="*/ 5723036 h 6857985"/>
                <a:gd name="connsiteX8578" fmla="*/ 3221329 w 6868353"/>
                <a:gd name="connsiteY8578" fmla="*/ 5726221 h 6857985"/>
                <a:gd name="connsiteX8579" fmla="*/ 3216940 w 6868353"/>
                <a:gd name="connsiteY8579" fmla="*/ 5705495 h 6857985"/>
                <a:gd name="connsiteX8580" fmla="*/ 3280364 w 6868353"/>
                <a:gd name="connsiteY8580" fmla="*/ 5713069 h 6857985"/>
                <a:gd name="connsiteX8581" fmla="*/ 3276443 w 6868353"/>
                <a:gd name="connsiteY8581" fmla="*/ 5709827 h 6857985"/>
                <a:gd name="connsiteX8582" fmla="*/ 3350909 w 6868353"/>
                <a:gd name="connsiteY8582" fmla="*/ 5705368 h 6857985"/>
                <a:gd name="connsiteX8583" fmla="*/ 3389955 w 6868353"/>
                <a:gd name="connsiteY8583" fmla="*/ 5702367 h 6857985"/>
                <a:gd name="connsiteX8584" fmla="*/ 3429579 w 6868353"/>
                <a:gd name="connsiteY8584" fmla="*/ 5697029 h 6857985"/>
                <a:gd name="connsiteX8585" fmla="*/ 3507599 w 6868353"/>
                <a:gd name="connsiteY8585" fmla="*/ 5687006 h 6857985"/>
                <a:gd name="connsiteX8586" fmla="*/ 3580327 w 6868353"/>
                <a:gd name="connsiteY8586" fmla="*/ 5676303 h 6857985"/>
                <a:gd name="connsiteX8587" fmla="*/ 3596083 w 6868353"/>
                <a:gd name="connsiteY8587" fmla="*/ 5680919 h 6857985"/>
                <a:gd name="connsiteX8588" fmla="*/ 3650503 w 6868353"/>
                <a:gd name="connsiteY8588" fmla="*/ 5664255 h 6857985"/>
                <a:gd name="connsiteX8589" fmla="*/ 3710911 w 6868353"/>
                <a:gd name="connsiteY8589" fmla="*/ 5648853 h 6857985"/>
                <a:gd name="connsiteX8590" fmla="*/ 3718939 w 6868353"/>
                <a:gd name="connsiteY8590" fmla="*/ 5647111 h 6857985"/>
                <a:gd name="connsiteX8591" fmla="*/ 3727007 w 6868353"/>
                <a:gd name="connsiteY8591" fmla="*/ 5644917 h 6857985"/>
                <a:gd name="connsiteX8592" fmla="*/ 3743487 w 6868353"/>
                <a:gd name="connsiteY8592" fmla="*/ 5640670 h 6857985"/>
                <a:gd name="connsiteX8593" fmla="*/ 3777875 w 6868353"/>
                <a:gd name="connsiteY8593" fmla="*/ 5632841 h 6857985"/>
                <a:gd name="connsiteX8594" fmla="*/ 3814301 w 6868353"/>
                <a:gd name="connsiteY8594" fmla="*/ 5625975 h 6857985"/>
                <a:gd name="connsiteX8595" fmla="*/ 3833199 w 6868353"/>
                <a:gd name="connsiteY8595" fmla="*/ 5622195 h 6857985"/>
                <a:gd name="connsiteX8596" fmla="*/ 3852583 w 6868353"/>
                <a:gd name="connsiteY8596" fmla="*/ 5618160 h 6857985"/>
                <a:gd name="connsiteX8597" fmla="*/ 3925207 w 6868353"/>
                <a:gd name="connsiteY8597" fmla="*/ 5588727 h 6857985"/>
                <a:gd name="connsiteX8598" fmla="*/ 4011779 w 6868353"/>
                <a:gd name="connsiteY8598" fmla="*/ 5557256 h 6857985"/>
                <a:gd name="connsiteX8599" fmla="*/ 3998215 w 6868353"/>
                <a:gd name="connsiteY8599" fmla="*/ 5552060 h 6857985"/>
                <a:gd name="connsiteX8600" fmla="*/ 4013663 w 6868353"/>
                <a:gd name="connsiteY8600" fmla="*/ 5546312 h 6857985"/>
                <a:gd name="connsiteX8601" fmla="*/ 4028811 w 6868353"/>
                <a:gd name="connsiteY8601" fmla="*/ 5539701 h 6857985"/>
                <a:gd name="connsiteX8602" fmla="*/ 4067203 w 6868353"/>
                <a:gd name="connsiteY8602" fmla="*/ 5525770 h 6857985"/>
                <a:gd name="connsiteX8603" fmla="*/ 4443345 w 6868353"/>
                <a:gd name="connsiteY8603" fmla="*/ 5282735 h 6857985"/>
                <a:gd name="connsiteX8604" fmla="*/ 4754803 w 6868353"/>
                <a:gd name="connsiteY8604" fmla="*/ 4961722 h 6857985"/>
                <a:gd name="connsiteX8605" fmla="*/ 4779463 w 6868353"/>
                <a:gd name="connsiteY8605" fmla="*/ 4930010 h 6857985"/>
                <a:gd name="connsiteX8606" fmla="*/ 4802781 w 6868353"/>
                <a:gd name="connsiteY8606" fmla="*/ 4903493 h 6857985"/>
                <a:gd name="connsiteX8607" fmla="*/ 4816655 w 6868353"/>
                <a:gd name="connsiteY8607" fmla="*/ 4890129 h 6857985"/>
                <a:gd name="connsiteX8608" fmla="*/ 4824583 w 6868353"/>
                <a:gd name="connsiteY8608" fmla="*/ 4883022 h 6857985"/>
                <a:gd name="connsiteX8609" fmla="*/ 4832779 w 6868353"/>
                <a:gd name="connsiteY8609" fmla="*/ 4874924 h 6857985"/>
                <a:gd name="connsiteX8610" fmla="*/ 4875987 w 6868353"/>
                <a:gd name="connsiteY8610" fmla="*/ 4835426 h 6857985"/>
                <a:gd name="connsiteX8611" fmla="*/ 4813257 w 6868353"/>
                <a:gd name="connsiteY8611" fmla="*/ 4937754 h 6857985"/>
                <a:gd name="connsiteX8612" fmla="*/ 4846073 w 6868353"/>
                <a:gd name="connsiteY8612" fmla="*/ 4905886 h 6857985"/>
                <a:gd name="connsiteX8613" fmla="*/ 4865455 w 6868353"/>
                <a:gd name="connsiteY8613" fmla="*/ 4874528 h 6857985"/>
                <a:gd name="connsiteX8614" fmla="*/ 4899119 w 6868353"/>
                <a:gd name="connsiteY8614" fmla="*/ 4850149 h 6857985"/>
                <a:gd name="connsiteX8615" fmla="*/ 4909101 w 6868353"/>
                <a:gd name="connsiteY8615" fmla="*/ 4835921 h 6857985"/>
                <a:gd name="connsiteX8616" fmla="*/ 4920355 w 6868353"/>
                <a:gd name="connsiteY8616" fmla="*/ 4821212 h 6857985"/>
                <a:gd name="connsiteX8617" fmla="*/ 4938051 w 6868353"/>
                <a:gd name="connsiteY8617" fmla="*/ 4817064 h 6857985"/>
                <a:gd name="connsiteX8618" fmla="*/ 4918543 w 6868353"/>
                <a:gd name="connsiteY8618" fmla="*/ 4847785 h 6857985"/>
                <a:gd name="connsiteX8619" fmla="*/ 4948273 w 6868353"/>
                <a:gd name="connsiteY8619" fmla="*/ 4827625 h 6857985"/>
                <a:gd name="connsiteX8620" fmla="*/ 4930521 w 6868353"/>
                <a:gd name="connsiteY8620" fmla="*/ 4831844 h 6857985"/>
                <a:gd name="connsiteX8621" fmla="*/ 4972949 w 6868353"/>
                <a:gd name="connsiteY8621" fmla="*/ 4800132 h 6857985"/>
                <a:gd name="connsiteX8622" fmla="*/ 4957589 w 6868353"/>
                <a:gd name="connsiteY8622" fmla="*/ 4829735 h 6857985"/>
                <a:gd name="connsiteX8623" fmla="*/ 5009603 w 6868353"/>
                <a:gd name="connsiteY8623" fmla="*/ 4764003 h 6857985"/>
                <a:gd name="connsiteX8624" fmla="*/ 5002623 w 6868353"/>
                <a:gd name="connsiteY8624" fmla="*/ 4779363 h 6857985"/>
                <a:gd name="connsiteX8625" fmla="*/ 5012051 w 6868353"/>
                <a:gd name="connsiteY8625" fmla="*/ 4781020 h 6857985"/>
                <a:gd name="connsiteX8626" fmla="*/ 4994369 w 6868353"/>
                <a:gd name="connsiteY8626" fmla="*/ 4804507 h 6857985"/>
                <a:gd name="connsiteX8627" fmla="*/ 4975187 w 6868353"/>
                <a:gd name="connsiteY8627" fmla="*/ 4821113 h 6857985"/>
                <a:gd name="connsiteX8628" fmla="*/ 5005087 w 6868353"/>
                <a:gd name="connsiteY8628" fmla="*/ 4802496 h 6857985"/>
                <a:gd name="connsiteX8629" fmla="*/ 5028503 w 6868353"/>
                <a:gd name="connsiteY8629" fmla="*/ 4767288 h 6857985"/>
                <a:gd name="connsiteX8630" fmla="*/ 5003671 w 6868353"/>
                <a:gd name="connsiteY8630" fmla="*/ 4827059 h 6857985"/>
                <a:gd name="connsiteX8631" fmla="*/ 5022131 w 6868353"/>
                <a:gd name="connsiteY8631" fmla="*/ 4806616 h 6857985"/>
                <a:gd name="connsiteX8632" fmla="*/ 5027059 w 6868353"/>
                <a:gd name="connsiteY8632" fmla="*/ 4789910 h 6857985"/>
                <a:gd name="connsiteX8633" fmla="*/ 5031915 w 6868353"/>
                <a:gd name="connsiteY8633" fmla="*/ 4805568 h 6857985"/>
                <a:gd name="connsiteX8634" fmla="*/ 5025103 w 6868353"/>
                <a:gd name="connsiteY8634" fmla="*/ 4818055 h 6857985"/>
                <a:gd name="connsiteX8635" fmla="*/ 5017743 w 6868353"/>
                <a:gd name="connsiteY8635" fmla="*/ 4830004 h 6857985"/>
                <a:gd name="connsiteX8636" fmla="*/ 5010155 w 6868353"/>
                <a:gd name="connsiteY8636" fmla="*/ 4847162 h 6857985"/>
                <a:gd name="connsiteX8637" fmla="*/ 5036811 w 6868353"/>
                <a:gd name="connsiteY8637" fmla="*/ 4819230 h 6857985"/>
                <a:gd name="connsiteX8638" fmla="*/ 5049851 w 6868353"/>
                <a:gd name="connsiteY8638" fmla="*/ 4787490 h 6857985"/>
                <a:gd name="connsiteX8639" fmla="*/ 5043283 w 6868353"/>
                <a:gd name="connsiteY8639" fmla="*/ 4807352 h 6857985"/>
                <a:gd name="connsiteX8640" fmla="*/ 5052739 w 6868353"/>
                <a:gd name="connsiteY8640" fmla="*/ 4808938 h 6857985"/>
                <a:gd name="connsiteX8641" fmla="*/ 5083375 w 6868353"/>
                <a:gd name="connsiteY8641" fmla="*/ 4767203 h 6857985"/>
                <a:gd name="connsiteX8642" fmla="*/ 5093299 w 6868353"/>
                <a:gd name="connsiteY8642" fmla="*/ 4747255 h 6857985"/>
                <a:gd name="connsiteX8643" fmla="*/ 5105729 w 6868353"/>
                <a:gd name="connsiteY8643" fmla="*/ 4724944 h 6857985"/>
                <a:gd name="connsiteX8644" fmla="*/ 5097107 w 6868353"/>
                <a:gd name="connsiteY8644" fmla="*/ 4755254 h 6857985"/>
                <a:gd name="connsiteX8645" fmla="*/ 5129853 w 6868353"/>
                <a:gd name="connsiteY8645" fmla="*/ 4702674 h 6857985"/>
                <a:gd name="connsiteX8646" fmla="*/ 5109311 w 6868353"/>
                <a:gd name="connsiteY8646" fmla="*/ 4765135 h 6857985"/>
                <a:gd name="connsiteX8647" fmla="*/ 5113119 w 6868353"/>
                <a:gd name="connsiteY8647" fmla="*/ 4803388 h 6857985"/>
                <a:gd name="connsiteX8648" fmla="*/ 5091019 w 6868353"/>
                <a:gd name="connsiteY8648" fmla="*/ 4844883 h 6857985"/>
                <a:gd name="connsiteX8649" fmla="*/ 5078915 w 6868353"/>
                <a:gd name="connsiteY8649" fmla="*/ 4877161 h 6857985"/>
                <a:gd name="connsiteX8650" fmla="*/ 5097715 w 6868353"/>
                <a:gd name="connsiteY8650" fmla="*/ 4851806 h 6857985"/>
                <a:gd name="connsiteX8651" fmla="*/ 5106663 w 6868353"/>
                <a:gd name="connsiteY8651" fmla="*/ 4827979 h 6857985"/>
                <a:gd name="connsiteX8652" fmla="*/ 5104229 w 6868353"/>
                <a:gd name="connsiteY8652" fmla="*/ 4846837 h 6857985"/>
                <a:gd name="connsiteX8653" fmla="*/ 5130561 w 6868353"/>
                <a:gd name="connsiteY8653" fmla="*/ 4829239 h 6857985"/>
                <a:gd name="connsiteX8654" fmla="*/ 5147111 w 6868353"/>
                <a:gd name="connsiteY8654" fmla="*/ 4788282 h 6857985"/>
                <a:gd name="connsiteX8655" fmla="*/ 5180705 w 6868353"/>
                <a:gd name="connsiteY8655" fmla="*/ 4747510 h 6857985"/>
                <a:gd name="connsiteX8656" fmla="*/ 5179375 w 6868353"/>
                <a:gd name="connsiteY8656" fmla="*/ 4718856 h 6857985"/>
                <a:gd name="connsiteX8657" fmla="*/ 5185647 w 6868353"/>
                <a:gd name="connsiteY8657" fmla="*/ 4706129 h 6857985"/>
                <a:gd name="connsiteX8658" fmla="*/ 5193375 w 6868353"/>
                <a:gd name="connsiteY8658" fmla="*/ 4691929 h 6857985"/>
                <a:gd name="connsiteX8659" fmla="*/ 5211695 w 6868353"/>
                <a:gd name="connsiteY8659" fmla="*/ 4661123 h 6857985"/>
                <a:gd name="connsiteX8660" fmla="*/ 5197199 w 6868353"/>
                <a:gd name="connsiteY8660" fmla="*/ 4698286 h 6857985"/>
                <a:gd name="connsiteX8661" fmla="*/ 5192215 w 6868353"/>
                <a:gd name="connsiteY8661" fmla="*/ 4717653 h 6857985"/>
                <a:gd name="connsiteX8662" fmla="*/ 5215531 w 6868353"/>
                <a:gd name="connsiteY8662" fmla="*/ 4725100 h 6857985"/>
                <a:gd name="connsiteX8663" fmla="*/ 5226277 w 6868353"/>
                <a:gd name="connsiteY8663" fmla="*/ 4713377 h 6857985"/>
                <a:gd name="connsiteX8664" fmla="*/ 5232789 w 6868353"/>
                <a:gd name="connsiteY8664" fmla="*/ 4704203 h 6857985"/>
                <a:gd name="connsiteX8665" fmla="*/ 5237899 w 6868353"/>
                <a:gd name="connsiteY8665" fmla="*/ 4691391 h 6857985"/>
                <a:gd name="connsiteX8666" fmla="*/ 5241863 w 6868353"/>
                <a:gd name="connsiteY8666" fmla="*/ 4666772 h 6857985"/>
                <a:gd name="connsiteX8667" fmla="*/ 5240263 w 6868353"/>
                <a:gd name="connsiteY8667" fmla="*/ 4681524 h 6857985"/>
                <a:gd name="connsiteX8668" fmla="*/ 5261091 w 6868353"/>
                <a:gd name="connsiteY8668" fmla="*/ 4655418 h 6857985"/>
                <a:gd name="connsiteX8669" fmla="*/ 5267347 w 6868353"/>
                <a:gd name="connsiteY8669" fmla="*/ 4640411 h 6857985"/>
                <a:gd name="connsiteX8670" fmla="*/ 5271199 w 6868353"/>
                <a:gd name="connsiteY8670" fmla="*/ 4632285 h 6857985"/>
                <a:gd name="connsiteX8671" fmla="*/ 5275743 w 6868353"/>
                <a:gd name="connsiteY8671" fmla="*/ 4623394 h 6857985"/>
                <a:gd name="connsiteX8672" fmla="*/ 5275883 w 6868353"/>
                <a:gd name="connsiteY8672" fmla="*/ 4634451 h 6857985"/>
                <a:gd name="connsiteX8673" fmla="*/ 5272091 w 6868353"/>
                <a:gd name="connsiteY8673" fmla="*/ 4648821 h 6857985"/>
                <a:gd name="connsiteX8674" fmla="*/ 5288625 w 6868353"/>
                <a:gd name="connsiteY8674" fmla="*/ 4617024 h 6857985"/>
                <a:gd name="connsiteX8675" fmla="*/ 5295237 w 6868353"/>
                <a:gd name="connsiteY8675" fmla="*/ 4642988 h 6857985"/>
                <a:gd name="connsiteX8676" fmla="*/ 5334071 w 6868353"/>
                <a:gd name="connsiteY8676" fmla="*/ 4584646 h 6857985"/>
                <a:gd name="connsiteX8677" fmla="*/ 5339591 w 6868353"/>
                <a:gd name="connsiteY8677" fmla="*/ 4606010 h 6857985"/>
                <a:gd name="connsiteX8678" fmla="*/ 5354087 w 6868353"/>
                <a:gd name="connsiteY8678" fmla="*/ 4581574 h 6857985"/>
                <a:gd name="connsiteX8679" fmla="*/ 5366403 w 6868353"/>
                <a:gd name="connsiteY8679" fmla="*/ 4557932 h 6857985"/>
                <a:gd name="connsiteX8680" fmla="*/ 5373695 w 6868353"/>
                <a:gd name="connsiteY8680" fmla="*/ 4603037 h 6857985"/>
                <a:gd name="connsiteX8681" fmla="*/ 5385999 w 6868353"/>
                <a:gd name="connsiteY8681" fmla="*/ 4585736 h 6857985"/>
                <a:gd name="connsiteX8682" fmla="*/ 5392015 w 6868353"/>
                <a:gd name="connsiteY8682" fmla="*/ 4569130 h 6857985"/>
                <a:gd name="connsiteX8683" fmla="*/ 5407587 w 6868353"/>
                <a:gd name="connsiteY8683" fmla="*/ 4529264 h 6857985"/>
                <a:gd name="connsiteX8684" fmla="*/ 5428527 w 6868353"/>
                <a:gd name="connsiteY8684" fmla="*/ 4524153 h 6857985"/>
                <a:gd name="connsiteX8685" fmla="*/ 5441663 w 6868353"/>
                <a:gd name="connsiteY8685" fmla="*/ 4510335 h 6857985"/>
                <a:gd name="connsiteX8686" fmla="*/ 5454787 w 6868353"/>
                <a:gd name="connsiteY8686" fmla="*/ 4486056 h 6857985"/>
                <a:gd name="connsiteX8687" fmla="*/ 5450809 w 6868353"/>
                <a:gd name="connsiteY8687" fmla="*/ 4505465 h 6857985"/>
                <a:gd name="connsiteX8688" fmla="*/ 5442797 w 6868353"/>
                <a:gd name="connsiteY8688" fmla="*/ 4528867 h 6857985"/>
                <a:gd name="connsiteX8689" fmla="*/ 5470359 w 6868353"/>
                <a:gd name="connsiteY8689" fmla="*/ 4502266 h 6857985"/>
                <a:gd name="connsiteX8690" fmla="*/ 5453967 w 6868353"/>
                <a:gd name="connsiteY8690" fmla="*/ 4532392 h 6857985"/>
                <a:gd name="connsiteX8691" fmla="*/ 5455751 w 6868353"/>
                <a:gd name="connsiteY8691" fmla="*/ 4521251 h 6857985"/>
                <a:gd name="connsiteX8692" fmla="*/ 5439753 w 6868353"/>
                <a:gd name="connsiteY8692" fmla="*/ 4535691 h 6857985"/>
                <a:gd name="connsiteX8693" fmla="*/ 5444791 w 6868353"/>
                <a:gd name="connsiteY8693" fmla="*/ 4552963 h 6857985"/>
                <a:gd name="connsiteX8694" fmla="*/ 5462645 w 6868353"/>
                <a:gd name="connsiteY8694" fmla="*/ 4527253 h 6857985"/>
                <a:gd name="connsiteX8695" fmla="*/ 5472059 w 6868353"/>
                <a:gd name="connsiteY8695" fmla="*/ 4541864 h 6857985"/>
                <a:gd name="connsiteX8696" fmla="*/ 5483867 w 6868353"/>
                <a:gd name="connsiteY8696" fmla="*/ 4529717 h 6857985"/>
                <a:gd name="connsiteX8697" fmla="*/ 5486387 w 6868353"/>
                <a:gd name="connsiteY8697" fmla="*/ 4509061 h 6857985"/>
                <a:gd name="connsiteX8698" fmla="*/ 5498023 w 6868353"/>
                <a:gd name="connsiteY8698" fmla="*/ 4478822 h 6857985"/>
                <a:gd name="connsiteX8699" fmla="*/ 5514899 w 6868353"/>
                <a:gd name="connsiteY8699" fmla="*/ 4483465 h 6857985"/>
                <a:gd name="connsiteX8700" fmla="*/ 5506887 w 6868353"/>
                <a:gd name="connsiteY8700" fmla="*/ 4528655 h 6857985"/>
                <a:gd name="connsiteX8701" fmla="*/ 5506915 w 6868353"/>
                <a:gd name="connsiteY8701" fmla="*/ 4556587 h 6857985"/>
                <a:gd name="connsiteX8702" fmla="*/ 5514445 w 6868353"/>
                <a:gd name="connsiteY8702" fmla="*/ 4540887 h 6857985"/>
                <a:gd name="connsiteX8703" fmla="*/ 5518721 w 6868353"/>
                <a:gd name="connsiteY8703" fmla="*/ 4530439 h 6857985"/>
                <a:gd name="connsiteX8704" fmla="*/ 5527811 w 6868353"/>
                <a:gd name="connsiteY8704" fmla="*/ 4522794 h 6857985"/>
                <a:gd name="connsiteX8705" fmla="*/ 5529071 w 6868353"/>
                <a:gd name="connsiteY8705" fmla="*/ 4495287 h 6857985"/>
                <a:gd name="connsiteX8706" fmla="*/ 5557199 w 6868353"/>
                <a:gd name="connsiteY8706" fmla="*/ 4455094 h 6857985"/>
                <a:gd name="connsiteX8707" fmla="*/ 5553081 w 6868353"/>
                <a:gd name="connsiteY8707" fmla="*/ 4505720 h 6857985"/>
                <a:gd name="connsiteX8708" fmla="*/ 5571259 w 6868353"/>
                <a:gd name="connsiteY8708" fmla="*/ 4463858 h 6857985"/>
                <a:gd name="connsiteX8709" fmla="*/ 5587539 w 6868353"/>
                <a:gd name="connsiteY8709" fmla="*/ 4422773 h 6857985"/>
                <a:gd name="connsiteX8710" fmla="*/ 5585671 w 6868353"/>
                <a:gd name="connsiteY8710" fmla="*/ 4446232 h 6857985"/>
                <a:gd name="connsiteX8711" fmla="*/ 5630987 w 6868353"/>
                <a:gd name="connsiteY8711" fmla="*/ 4384394 h 6857985"/>
                <a:gd name="connsiteX8712" fmla="*/ 5648923 w 6868353"/>
                <a:gd name="connsiteY8712" fmla="*/ 4404044 h 6857985"/>
                <a:gd name="connsiteX8713" fmla="*/ 5665559 w 6868353"/>
                <a:gd name="connsiteY8713" fmla="*/ 4370477 h 6857985"/>
                <a:gd name="connsiteX8714" fmla="*/ 5670245 w 6868353"/>
                <a:gd name="connsiteY8714" fmla="*/ 4354989 h 6857985"/>
                <a:gd name="connsiteX8715" fmla="*/ 5676545 w 6868353"/>
                <a:gd name="connsiteY8715" fmla="*/ 4337109 h 6857985"/>
                <a:gd name="connsiteX8716" fmla="*/ 5692387 w 6868353"/>
                <a:gd name="connsiteY8716" fmla="*/ 4323603 h 6857985"/>
                <a:gd name="connsiteX8717" fmla="*/ 5687715 w 6868353"/>
                <a:gd name="connsiteY8717" fmla="*/ 4347005 h 6857985"/>
                <a:gd name="connsiteX8718" fmla="*/ 5678979 w 6868353"/>
                <a:gd name="connsiteY8718" fmla="*/ 4369628 h 6857985"/>
                <a:gd name="connsiteX8719" fmla="*/ 5698275 w 6868353"/>
                <a:gd name="connsiteY8719" fmla="*/ 4337760 h 6857985"/>
                <a:gd name="connsiteX8720" fmla="*/ 5712659 w 6868353"/>
                <a:gd name="connsiteY8720" fmla="*/ 4294538 h 6857985"/>
                <a:gd name="connsiteX8721" fmla="*/ 5731091 w 6868353"/>
                <a:gd name="connsiteY8721" fmla="*/ 4325656 h 6857985"/>
                <a:gd name="connsiteX8722" fmla="*/ 5726817 w 6868353"/>
                <a:gd name="connsiteY8722" fmla="*/ 4276516 h 6857985"/>
                <a:gd name="connsiteX8723" fmla="*/ 5737703 w 6868353"/>
                <a:gd name="connsiteY8723" fmla="*/ 4302211 h 6857985"/>
                <a:gd name="connsiteX8724" fmla="*/ 5756391 w 6868353"/>
                <a:gd name="connsiteY8724" fmla="*/ 4268362 h 6857985"/>
                <a:gd name="connsiteX8725" fmla="*/ 5768113 w 6868353"/>
                <a:gd name="connsiteY8725" fmla="*/ 4269820 h 6857985"/>
                <a:gd name="connsiteX8726" fmla="*/ 5751535 w 6868353"/>
                <a:gd name="connsiteY8726" fmla="*/ 4296081 h 6857985"/>
                <a:gd name="connsiteX8727" fmla="*/ 5760907 w 6868353"/>
                <a:gd name="connsiteY8727" fmla="*/ 4305637 h 6857985"/>
                <a:gd name="connsiteX8728" fmla="*/ 5778023 w 6868353"/>
                <a:gd name="connsiteY8728" fmla="*/ 4274548 h 6857985"/>
                <a:gd name="connsiteX8729" fmla="*/ 5802599 w 6868353"/>
                <a:gd name="connsiteY8729" fmla="*/ 4236777 h 6857985"/>
                <a:gd name="connsiteX8730" fmla="*/ 5820283 w 6868353"/>
                <a:gd name="connsiteY8730" fmla="*/ 4263732 h 6857985"/>
                <a:gd name="connsiteX8731" fmla="*/ 5839239 w 6868353"/>
                <a:gd name="connsiteY8731" fmla="*/ 4207217 h 6857985"/>
                <a:gd name="connsiteX8732" fmla="*/ 5850961 w 6868353"/>
                <a:gd name="connsiteY8732" fmla="*/ 4208265 h 6857985"/>
                <a:gd name="connsiteX8733" fmla="*/ 5862795 w 6868353"/>
                <a:gd name="connsiteY8733" fmla="*/ 4234484 h 6857985"/>
                <a:gd name="connsiteX8734" fmla="*/ 5864579 w 6868353"/>
                <a:gd name="connsiteY8734" fmla="*/ 4201059 h 6857985"/>
                <a:gd name="connsiteX8735" fmla="*/ 5871615 w 6868353"/>
                <a:gd name="connsiteY8735" fmla="*/ 4207061 h 6857985"/>
                <a:gd name="connsiteX8736" fmla="*/ 5879303 w 6868353"/>
                <a:gd name="connsiteY8736" fmla="*/ 4190158 h 6857985"/>
                <a:gd name="connsiteX8737" fmla="*/ 5889455 w 6868353"/>
                <a:gd name="connsiteY8737" fmla="*/ 4169361 h 6857985"/>
                <a:gd name="connsiteX8738" fmla="*/ 5884711 w 6868353"/>
                <a:gd name="connsiteY8738" fmla="*/ 4185896 h 6857985"/>
                <a:gd name="connsiteX8739" fmla="*/ 5882799 w 6868353"/>
                <a:gd name="connsiteY8739" fmla="*/ 4194263 h 6857985"/>
                <a:gd name="connsiteX8740" fmla="*/ 5876387 w 6868353"/>
                <a:gd name="connsiteY8740" fmla="*/ 4214649 h 6857985"/>
                <a:gd name="connsiteX8741" fmla="*/ 5890035 w 6868353"/>
                <a:gd name="connsiteY8741" fmla="*/ 4207344 h 6857985"/>
                <a:gd name="connsiteX8742" fmla="*/ 5896263 w 6868353"/>
                <a:gd name="connsiteY8742" fmla="*/ 4176270 h 6857985"/>
                <a:gd name="connsiteX8743" fmla="*/ 5904971 w 6868353"/>
                <a:gd name="connsiteY8743" fmla="*/ 4132156 h 6857985"/>
                <a:gd name="connsiteX8744" fmla="*/ 5928427 w 6868353"/>
                <a:gd name="connsiteY8744" fmla="*/ 4133218 h 6857985"/>
                <a:gd name="connsiteX8745" fmla="*/ 5924947 w 6868353"/>
                <a:gd name="connsiteY8745" fmla="*/ 4103304 h 6857985"/>
                <a:gd name="connsiteX8746" fmla="*/ 5941947 w 6868353"/>
                <a:gd name="connsiteY8746" fmla="*/ 4091128 h 6857985"/>
                <a:gd name="connsiteX8747" fmla="*/ 5948163 w 6868353"/>
                <a:gd name="connsiteY8747" fmla="*/ 4138413 h 6857985"/>
                <a:gd name="connsiteX8748" fmla="*/ 5972003 w 6868353"/>
                <a:gd name="connsiteY8748" fmla="*/ 4104875 h 6857985"/>
                <a:gd name="connsiteX8749" fmla="*/ 5980655 w 6868353"/>
                <a:gd name="connsiteY8749" fmla="*/ 4122388 h 6857985"/>
                <a:gd name="connsiteX8750" fmla="*/ 5970163 w 6868353"/>
                <a:gd name="connsiteY8750" fmla="*/ 4147870 h 6857985"/>
                <a:gd name="connsiteX8751" fmla="*/ 5986415 w 6868353"/>
                <a:gd name="connsiteY8751" fmla="*/ 4130839 h 6857985"/>
                <a:gd name="connsiteX8752" fmla="*/ 5997035 w 6868353"/>
                <a:gd name="connsiteY8752" fmla="*/ 4098207 h 6857985"/>
                <a:gd name="connsiteX8753" fmla="*/ 6005119 w 6868353"/>
                <a:gd name="connsiteY8753" fmla="*/ 4066481 h 6857985"/>
                <a:gd name="connsiteX8754" fmla="*/ 6004807 w 6868353"/>
                <a:gd name="connsiteY8754" fmla="*/ 4076688 h 6857985"/>
                <a:gd name="connsiteX8755" fmla="*/ 6004635 w 6868353"/>
                <a:gd name="connsiteY8755" fmla="*/ 4088226 h 6857985"/>
                <a:gd name="connsiteX8756" fmla="*/ 6013243 w 6868353"/>
                <a:gd name="connsiteY8756" fmla="*/ 4048940 h 6857985"/>
                <a:gd name="connsiteX8757" fmla="*/ 6027401 w 6868353"/>
                <a:gd name="connsiteY8757" fmla="*/ 4075400 h 6857985"/>
                <a:gd name="connsiteX8758" fmla="*/ 6024867 w 6868353"/>
                <a:gd name="connsiteY8758" fmla="*/ 4027039 h 6857985"/>
                <a:gd name="connsiteX8759" fmla="*/ 6031959 w 6868353"/>
                <a:gd name="connsiteY8759" fmla="*/ 4040120 h 6857985"/>
                <a:gd name="connsiteX8760" fmla="*/ 6049471 w 6868353"/>
                <a:gd name="connsiteY8760" fmla="*/ 3995865 h 6857985"/>
                <a:gd name="connsiteX8761" fmla="*/ 6043539 w 6868353"/>
                <a:gd name="connsiteY8761" fmla="*/ 3974021 h 6857985"/>
                <a:gd name="connsiteX8762" fmla="*/ 6055955 w 6868353"/>
                <a:gd name="connsiteY8762" fmla="*/ 3969207 h 6857985"/>
                <a:gd name="connsiteX8763" fmla="*/ 6060287 w 6868353"/>
                <a:gd name="connsiteY8763" fmla="*/ 3963714 h 6857985"/>
                <a:gd name="connsiteX8764" fmla="*/ 6064903 w 6868353"/>
                <a:gd name="connsiteY8764" fmla="*/ 3937934 h 6857985"/>
                <a:gd name="connsiteX8765" fmla="*/ 6070057 w 6868353"/>
                <a:gd name="connsiteY8765" fmla="*/ 3956423 h 6857985"/>
                <a:gd name="connsiteX8766" fmla="*/ 6076555 w 6868353"/>
                <a:gd name="connsiteY8766" fmla="*/ 3968499 h 6857985"/>
                <a:gd name="connsiteX8767" fmla="*/ 6076527 w 6868353"/>
                <a:gd name="connsiteY8767" fmla="*/ 3952360 h 6857985"/>
                <a:gd name="connsiteX8768" fmla="*/ 6074785 w 6868353"/>
                <a:gd name="connsiteY8768" fmla="*/ 3924032 h 6857985"/>
                <a:gd name="connsiteX8769" fmla="*/ 6103355 w 6868353"/>
                <a:gd name="connsiteY8769" fmla="*/ 3931436 h 6857985"/>
                <a:gd name="connsiteX8770" fmla="*/ 6108833 w 6868353"/>
                <a:gd name="connsiteY8770" fmla="*/ 3899611 h 6857985"/>
                <a:gd name="connsiteX8771" fmla="*/ 6099645 w 6868353"/>
                <a:gd name="connsiteY8771" fmla="*/ 3904736 h 6857985"/>
                <a:gd name="connsiteX8772" fmla="*/ 6103269 w 6868353"/>
                <a:gd name="connsiteY8772" fmla="*/ 3859659 h 6857985"/>
                <a:gd name="connsiteX8773" fmla="*/ 6116167 w 6868353"/>
                <a:gd name="connsiteY8773" fmla="*/ 3881079 h 6857985"/>
                <a:gd name="connsiteX8774" fmla="*/ 6135251 w 6868353"/>
                <a:gd name="connsiteY8774" fmla="*/ 3861570 h 6857985"/>
                <a:gd name="connsiteX8775" fmla="*/ 6141323 w 6868353"/>
                <a:gd name="connsiteY8775" fmla="*/ 3835451 h 6857985"/>
                <a:gd name="connsiteX8776" fmla="*/ 6144211 w 6868353"/>
                <a:gd name="connsiteY8776" fmla="*/ 3806216 h 6857985"/>
                <a:gd name="connsiteX8777" fmla="*/ 6155623 w 6868353"/>
                <a:gd name="connsiteY8777" fmla="*/ 3814031 h 6857985"/>
                <a:gd name="connsiteX8778" fmla="*/ 6169241 w 6868353"/>
                <a:gd name="connsiteY8778" fmla="*/ 3748271 h 6857985"/>
                <a:gd name="connsiteX8779" fmla="*/ 6186513 w 6868353"/>
                <a:gd name="connsiteY8779" fmla="*/ 3755265 h 6857985"/>
                <a:gd name="connsiteX8780" fmla="*/ 6230359 w 6868353"/>
                <a:gd name="connsiteY8780" fmla="*/ 3706960 h 6857985"/>
                <a:gd name="connsiteX8781" fmla="*/ 6279923 w 6868353"/>
                <a:gd name="connsiteY8781" fmla="*/ 3627327 h 6857985"/>
                <a:gd name="connsiteX8782" fmla="*/ 6295551 w 6868353"/>
                <a:gd name="connsiteY8782" fmla="*/ 3687296 h 6857985"/>
                <a:gd name="connsiteX8783" fmla="*/ 6306297 w 6868353"/>
                <a:gd name="connsiteY8783" fmla="*/ 3636968 h 6857985"/>
                <a:gd name="connsiteX8784" fmla="*/ 6327871 w 6868353"/>
                <a:gd name="connsiteY8784" fmla="*/ 3706394 h 6857985"/>
                <a:gd name="connsiteX8785" fmla="*/ 6333507 w 6868353"/>
                <a:gd name="connsiteY8785" fmla="*/ 3695649 h 6857985"/>
                <a:gd name="connsiteX8786" fmla="*/ 6335135 w 6868353"/>
                <a:gd name="connsiteY8786" fmla="*/ 3621819 h 6857985"/>
                <a:gd name="connsiteX8787" fmla="*/ 6350423 w 6868353"/>
                <a:gd name="connsiteY8787" fmla="*/ 3663257 h 6857985"/>
                <a:gd name="connsiteX8788" fmla="*/ 6361355 w 6868353"/>
                <a:gd name="connsiteY8788" fmla="*/ 3621735 h 6857985"/>
                <a:gd name="connsiteX8789" fmla="*/ 6377111 w 6868353"/>
                <a:gd name="connsiteY8789" fmla="*/ 3671497 h 6857985"/>
                <a:gd name="connsiteX8790" fmla="*/ 6383453 w 6868353"/>
                <a:gd name="connsiteY8790" fmla="*/ 3705361 h 6857985"/>
                <a:gd name="connsiteX8791" fmla="*/ 6387999 w 6868353"/>
                <a:gd name="connsiteY8791" fmla="*/ 3741065 h 6857985"/>
                <a:gd name="connsiteX8792" fmla="*/ 6405241 w 6868353"/>
                <a:gd name="connsiteY8792" fmla="*/ 3748342 h 6857985"/>
                <a:gd name="connsiteX8793" fmla="*/ 6409091 w 6868353"/>
                <a:gd name="connsiteY8793" fmla="*/ 3692747 h 6857985"/>
                <a:gd name="connsiteX8794" fmla="*/ 6413635 w 6868353"/>
                <a:gd name="connsiteY8794" fmla="*/ 3711349 h 6857985"/>
                <a:gd name="connsiteX8795" fmla="*/ 6416271 w 6868353"/>
                <a:gd name="connsiteY8795" fmla="*/ 3745822 h 6857985"/>
                <a:gd name="connsiteX8796" fmla="*/ 6413451 w 6868353"/>
                <a:gd name="connsiteY8796" fmla="*/ 3847286 h 6857985"/>
                <a:gd name="connsiteX8797" fmla="*/ 6426207 w 6868353"/>
                <a:gd name="connsiteY8797" fmla="*/ 3815475 h 6857985"/>
                <a:gd name="connsiteX8798" fmla="*/ 6435155 w 6868353"/>
                <a:gd name="connsiteY8798" fmla="*/ 3874892 h 6857985"/>
                <a:gd name="connsiteX8799" fmla="*/ 6438991 w 6868353"/>
                <a:gd name="connsiteY8799" fmla="*/ 4000594 h 6857985"/>
                <a:gd name="connsiteX8800" fmla="*/ 6436303 w 6868353"/>
                <a:gd name="connsiteY8800" fmla="*/ 4014977 h 6857985"/>
                <a:gd name="connsiteX8801" fmla="*/ 6433343 w 6868353"/>
                <a:gd name="connsiteY8801" fmla="*/ 4029856 h 6857985"/>
                <a:gd name="connsiteX8802" fmla="*/ 6428445 w 6868353"/>
                <a:gd name="connsiteY8802" fmla="*/ 4060620 h 6857985"/>
                <a:gd name="connsiteX8803" fmla="*/ 6422923 w 6868353"/>
                <a:gd name="connsiteY8803" fmla="*/ 4120929 h 6857985"/>
                <a:gd name="connsiteX8804" fmla="*/ 6423179 w 6868353"/>
                <a:gd name="connsiteY8804" fmla="*/ 4169389 h 6857985"/>
                <a:gd name="connsiteX8805" fmla="*/ 6429407 w 6868353"/>
                <a:gd name="connsiteY8805" fmla="*/ 4193428 h 6857985"/>
                <a:gd name="connsiteX8806" fmla="*/ 6412219 w 6868353"/>
                <a:gd name="connsiteY8806" fmla="*/ 4321309 h 6857985"/>
                <a:gd name="connsiteX8807" fmla="*/ 6402325 w 6868353"/>
                <a:gd name="connsiteY8807" fmla="*/ 4443174 h 6857985"/>
                <a:gd name="connsiteX8808" fmla="*/ 6401363 w 6868353"/>
                <a:gd name="connsiteY8808" fmla="*/ 4422448 h 6857985"/>
                <a:gd name="connsiteX8809" fmla="*/ 6390659 w 6868353"/>
                <a:gd name="connsiteY8809" fmla="*/ 4462484 h 6857985"/>
                <a:gd name="connsiteX8810" fmla="*/ 6375087 w 6868353"/>
                <a:gd name="connsiteY8810" fmla="*/ 4499321 h 6857985"/>
                <a:gd name="connsiteX8811" fmla="*/ 6351685 w 6868353"/>
                <a:gd name="connsiteY8811" fmla="*/ 4567318 h 6857985"/>
                <a:gd name="connsiteX8812" fmla="*/ 6350283 w 6868353"/>
                <a:gd name="connsiteY8812" fmla="*/ 4541311 h 6857985"/>
                <a:gd name="connsiteX8813" fmla="*/ 6319363 w 6868353"/>
                <a:gd name="connsiteY8813" fmla="*/ 4594358 h 6857985"/>
                <a:gd name="connsiteX8814" fmla="*/ 6293387 w 6868353"/>
                <a:gd name="connsiteY8814" fmla="*/ 4677970 h 6857985"/>
                <a:gd name="connsiteX8815" fmla="*/ 6316575 w 6868353"/>
                <a:gd name="connsiteY8815" fmla="*/ 4655659 h 6857985"/>
                <a:gd name="connsiteX8816" fmla="*/ 6291119 w 6868353"/>
                <a:gd name="connsiteY8816" fmla="*/ 4693232 h 6857985"/>
                <a:gd name="connsiteX8817" fmla="*/ 6290143 w 6868353"/>
                <a:gd name="connsiteY8817" fmla="*/ 4739908 h 6857985"/>
                <a:gd name="connsiteX8818" fmla="*/ 6263557 w 6868353"/>
                <a:gd name="connsiteY8818" fmla="*/ 4844600 h 6857985"/>
                <a:gd name="connsiteX8819" fmla="*/ 6240423 w 6868353"/>
                <a:gd name="connsiteY8819" fmla="*/ 4881012 h 6857985"/>
                <a:gd name="connsiteX8820" fmla="*/ 6220065 w 6868353"/>
                <a:gd name="connsiteY8820" fmla="*/ 4922223 h 6857985"/>
                <a:gd name="connsiteX8821" fmla="*/ 6184503 w 6868353"/>
                <a:gd name="connsiteY8821" fmla="*/ 5006090 h 6857985"/>
                <a:gd name="connsiteX8822" fmla="*/ 6208571 w 6868353"/>
                <a:gd name="connsiteY8822" fmla="*/ 4975001 h 6857985"/>
                <a:gd name="connsiteX8823" fmla="*/ 6196423 w 6868353"/>
                <a:gd name="connsiteY8823" fmla="*/ 5014882 h 6857985"/>
                <a:gd name="connsiteX8824" fmla="*/ 6145895 w 6868353"/>
                <a:gd name="connsiteY8824" fmla="*/ 5080910 h 6857985"/>
                <a:gd name="connsiteX8825" fmla="*/ 6161711 w 6868353"/>
                <a:gd name="connsiteY8825" fmla="*/ 5069486 h 6857985"/>
                <a:gd name="connsiteX8826" fmla="*/ 6131259 w 6868353"/>
                <a:gd name="connsiteY8826" fmla="*/ 5108829 h 6857985"/>
                <a:gd name="connsiteX8827" fmla="*/ 6148531 w 6868353"/>
                <a:gd name="connsiteY8827" fmla="*/ 5119744 h 6857985"/>
                <a:gd name="connsiteX8828" fmla="*/ 6128227 w 6868353"/>
                <a:gd name="connsiteY8828" fmla="*/ 5150422 h 6857985"/>
                <a:gd name="connsiteX8829" fmla="*/ 6117343 w 6868353"/>
                <a:gd name="connsiteY8829" fmla="*/ 5153508 h 6857985"/>
                <a:gd name="connsiteX8830" fmla="*/ 6096079 w 6868353"/>
                <a:gd name="connsiteY8830" fmla="*/ 5189935 h 6857985"/>
                <a:gd name="connsiteX8831" fmla="*/ 6107361 w 6868353"/>
                <a:gd name="connsiteY8831" fmla="*/ 5199420 h 6857985"/>
                <a:gd name="connsiteX8832" fmla="*/ 6085601 w 6868353"/>
                <a:gd name="connsiteY8832" fmla="*/ 5219296 h 6857985"/>
                <a:gd name="connsiteX8833" fmla="*/ 6049855 w 6868353"/>
                <a:gd name="connsiteY8833" fmla="*/ 5288001 h 6857985"/>
                <a:gd name="connsiteX8834" fmla="*/ 6007723 w 6868353"/>
                <a:gd name="connsiteY8834" fmla="*/ 5357824 h 6857985"/>
                <a:gd name="connsiteX8835" fmla="*/ 5987945 w 6868353"/>
                <a:gd name="connsiteY8835" fmla="*/ 5391688 h 6857985"/>
                <a:gd name="connsiteX8836" fmla="*/ 5978857 w 6868353"/>
                <a:gd name="connsiteY8836" fmla="*/ 5407997 h 6857985"/>
                <a:gd name="connsiteX8837" fmla="*/ 5969967 w 6868353"/>
                <a:gd name="connsiteY8837" fmla="*/ 5423372 h 6857985"/>
                <a:gd name="connsiteX8838" fmla="*/ 5944427 w 6868353"/>
                <a:gd name="connsiteY8838" fmla="*/ 5477494 h 6857985"/>
                <a:gd name="connsiteX8839" fmla="*/ 5916083 w 6868353"/>
                <a:gd name="connsiteY8839" fmla="*/ 5513043 h 6857985"/>
                <a:gd name="connsiteX8840" fmla="*/ 5906485 w 6868353"/>
                <a:gd name="connsiteY8840" fmla="*/ 5527922 h 6857985"/>
                <a:gd name="connsiteX8841" fmla="*/ 5893587 w 6868353"/>
                <a:gd name="connsiteY8841" fmla="*/ 5546638 h 6857985"/>
                <a:gd name="connsiteX8842" fmla="*/ 5910195 w 6868353"/>
                <a:gd name="connsiteY8842" fmla="*/ 5534109 h 6857985"/>
                <a:gd name="connsiteX8843" fmla="*/ 5898911 w 6868353"/>
                <a:gd name="connsiteY8843" fmla="*/ 5550914 h 6857985"/>
                <a:gd name="connsiteX8844" fmla="*/ 5846163 w 6868353"/>
                <a:gd name="connsiteY8844" fmla="*/ 5610685 h 6857985"/>
                <a:gd name="connsiteX8845" fmla="*/ 5848411 w 6868353"/>
                <a:gd name="connsiteY8845" fmla="*/ 5620864 h 6857985"/>
                <a:gd name="connsiteX8846" fmla="*/ 5814067 w 6868353"/>
                <a:gd name="connsiteY8846" fmla="*/ 5660759 h 6857985"/>
                <a:gd name="connsiteX8847" fmla="*/ 5789447 w 6868353"/>
                <a:gd name="connsiteY8847" fmla="*/ 5688054 h 6857985"/>
                <a:gd name="connsiteX8848" fmla="*/ 5797375 w 6868353"/>
                <a:gd name="connsiteY8848" fmla="*/ 5672198 h 6857985"/>
                <a:gd name="connsiteX8849" fmla="*/ 5815795 w 6868353"/>
                <a:gd name="connsiteY8849" fmla="*/ 5647267 h 6857985"/>
                <a:gd name="connsiteX8850" fmla="*/ 5847535 w 6868353"/>
                <a:gd name="connsiteY8850" fmla="*/ 5599642 h 6857985"/>
                <a:gd name="connsiteX8851" fmla="*/ 5816361 w 6868353"/>
                <a:gd name="connsiteY8851" fmla="*/ 5624573 h 6857985"/>
                <a:gd name="connsiteX8852" fmla="*/ 5763173 w 6868353"/>
                <a:gd name="connsiteY8852" fmla="*/ 5692541 h 6857985"/>
                <a:gd name="connsiteX8853" fmla="*/ 5709927 w 6868353"/>
                <a:gd name="connsiteY8853" fmla="*/ 5758740 h 6857985"/>
                <a:gd name="connsiteX8854" fmla="*/ 5653243 w 6868353"/>
                <a:gd name="connsiteY8854" fmla="*/ 5823212 h 6857985"/>
                <a:gd name="connsiteX8855" fmla="*/ 5623725 w 6868353"/>
                <a:gd name="connsiteY8855" fmla="*/ 5856014 h 6857985"/>
                <a:gd name="connsiteX8856" fmla="*/ 5592635 w 6868353"/>
                <a:gd name="connsiteY8856" fmla="*/ 5888943 h 6857985"/>
                <a:gd name="connsiteX8857" fmla="*/ 5611733 w 6868353"/>
                <a:gd name="connsiteY8857" fmla="*/ 5882927 h 6857985"/>
                <a:gd name="connsiteX8858" fmla="*/ 5670797 w 6868353"/>
                <a:gd name="connsiteY8858" fmla="*/ 5826468 h 6857985"/>
                <a:gd name="connsiteX8859" fmla="*/ 5633607 w 6868353"/>
                <a:gd name="connsiteY8859" fmla="*/ 5873512 h 6857985"/>
                <a:gd name="connsiteX8860" fmla="*/ 5618373 w 6868353"/>
                <a:gd name="connsiteY8860" fmla="*/ 5890402 h 6857985"/>
                <a:gd name="connsiteX8861" fmla="*/ 5605079 w 6868353"/>
                <a:gd name="connsiteY8861" fmla="*/ 5904389 h 6857985"/>
                <a:gd name="connsiteX8862" fmla="*/ 5596359 w 6868353"/>
                <a:gd name="connsiteY8862" fmla="*/ 5917414 h 6857985"/>
                <a:gd name="connsiteX8863" fmla="*/ 5563103 w 6868353"/>
                <a:gd name="connsiteY8863" fmla="*/ 5952565 h 6857985"/>
                <a:gd name="connsiteX8864" fmla="*/ 5610347 w 6868353"/>
                <a:gd name="connsiteY8864" fmla="*/ 5888278 h 6857985"/>
                <a:gd name="connsiteX8865" fmla="*/ 5447199 w 6868353"/>
                <a:gd name="connsiteY8865" fmla="*/ 6035229 h 6857985"/>
                <a:gd name="connsiteX8866" fmla="*/ 5409471 w 6868353"/>
                <a:gd name="connsiteY8866" fmla="*/ 6071245 h 6857985"/>
                <a:gd name="connsiteX8867" fmla="*/ 5390783 w 6868353"/>
                <a:gd name="connsiteY8867" fmla="*/ 6088941 h 6857985"/>
                <a:gd name="connsiteX8868" fmla="*/ 5371487 w 6868353"/>
                <a:gd name="connsiteY8868" fmla="*/ 6105491 h 6857985"/>
                <a:gd name="connsiteX8869" fmla="*/ 5293199 w 6868353"/>
                <a:gd name="connsiteY8869" fmla="*/ 6166933 h 6857985"/>
                <a:gd name="connsiteX8870" fmla="*/ 5271665 w 6868353"/>
                <a:gd name="connsiteY8870" fmla="*/ 6189627 h 6857985"/>
                <a:gd name="connsiteX8871" fmla="*/ 5246167 w 6868353"/>
                <a:gd name="connsiteY8871" fmla="*/ 6212278 h 6857985"/>
                <a:gd name="connsiteX8872" fmla="*/ 5186807 w 6868353"/>
                <a:gd name="connsiteY8872" fmla="*/ 6259804 h 6857985"/>
                <a:gd name="connsiteX8873" fmla="*/ 5153707 w 6868353"/>
                <a:gd name="connsiteY8873" fmla="*/ 6284451 h 6857985"/>
                <a:gd name="connsiteX8874" fmla="*/ 5117931 w 6868353"/>
                <a:gd name="connsiteY8874" fmla="*/ 6308080 h 6857985"/>
                <a:gd name="connsiteX8875" fmla="*/ 5042615 w 6868353"/>
                <a:gd name="connsiteY8875" fmla="*/ 6356214 h 6857985"/>
                <a:gd name="connsiteX8876" fmla="*/ 5023251 w 6868353"/>
                <a:gd name="connsiteY8876" fmla="*/ 6368318 h 6857985"/>
                <a:gd name="connsiteX8877" fmla="*/ 5003359 w 6868353"/>
                <a:gd name="connsiteY8877" fmla="*/ 6379672 h 6857985"/>
                <a:gd name="connsiteX8878" fmla="*/ 4963451 w 6868353"/>
                <a:gd name="connsiteY8878" fmla="*/ 6402451 h 6857985"/>
                <a:gd name="connsiteX8879" fmla="*/ 4884383 w 6868353"/>
                <a:gd name="connsiteY8879" fmla="*/ 6447839 h 6857985"/>
                <a:gd name="connsiteX8880" fmla="*/ 4807537 w 6868353"/>
                <a:gd name="connsiteY8880" fmla="*/ 6490041 h 6857985"/>
                <a:gd name="connsiteX8881" fmla="*/ 4771479 w 6868353"/>
                <a:gd name="connsiteY8881" fmla="*/ 6511093 h 6857985"/>
                <a:gd name="connsiteX8882" fmla="*/ 4754207 w 6868353"/>
                <a:gd name="connsiteY8882" fmla="*/ 6521598 h 6857985"/>
                <a:gd name="connsiteX8883" fmla="*/ 4737191 w 6868353"/>
                <a:gd name="connsiteY8883" fmla="*/ 6531352 h 6857985"/>
                <a:gd name="connsiteX8884" fmla="*/ 4703199 w 6868353"/>
                <a:gd name="connsiteY8884" fmla="*/ 6539959 h 6857985"/>
                <a:gd name="connsiteX8885" fmla="*/ 4636279 w 6868353"/>
                <a:gd name="connsiteY8885" fmla="*/ 6572860 h 6857985"/>
                <a:gd name="connsiteX8886" fmla="*/ 4602415 w 6868353"/>
                <a:gd name="connsiteY8886" fmla="*/ 6588731 h 6857985"/>
                <a:gd name="connsiteX8887" fmla="*/ 4567885 w 6868353"/>
                <a:gd name="connsiteY8887" fmla="*/ 6603341 h 6857985"/>
                <a:gd name="connsiteX8888" fmla="*/ 4497851 w 6868353"/>
                <a:gd name="connsiteY8888" fmla="*/ 6632249 h 6857985"/>
                <a:gd name="connsiteX8889" fmla="*/ 4462231 w 6868353"/>
                <a:gd name="connsiteY8889" fmla="*/ 6646548 h 6857985"/>
                <a:gd name="connsiteX8890" fmla="*/ 4425691 w 6868353"/>
                <a:gd name="connsiteY8890" fmla="*/ 6659304 h 6857985"/>
                <a:gd name="connsiteX8891" fmla="*/ 4273333 w 6868353"/>
                <a:gd name="connsiteY8891" fmla="*/ 6708562 h 6857985"/>
                <a:gd name="connsiteX8892" fmla="*/ 4202355 w 6868353"/>
                <a:gd name="connsiteY8892" fmla="*/ 6726734 h 6857985"/>
                <a:gd name="connsiteX8893" fmla="*/ 4245433 w 6868353"/>
                <a:gd name="connsiteY8893" fmla="*/ 6712825 h 6857985"/>
                <a:gd name="connsiteX8894" fmla="*/ 4271391 w 6868353"/>
                <a:gd name="connsiteY8894" fmla="*/ 6700218 h 6857985"/>
                <a:gd name="connsiteX8895" fmla="*/ 4179499 w 6868353"/>
                <a:gd name="connsiteY8895" fmla="*/ 6720336 h 6857985"/>
                <a:gd name="connsiteX8896" fmla="*/ 4157131 w 6868353"/>
                <a:gd name="connsiteY8896" fmla="*/ 6725602 h 6857985"/>
                <a:gd name="connsiteX8897" fmla="*/ 4136291 w 6868353"/>
                <a:gd name="connsiteY8897" fmla="*/ 6730274 h 6857985"/>
                <a:gd name="connsiteX8898" fmla="*/ 4102441 w 6868353"/>
                <a:gd name="connsiteY8898" fmla="*/ 6740198 h 6857985"/>
                <a:gd name="connsiteX8899" fmla="*/ 4147135 w 6868353"/>
                <a:gd name="connsiteY8899" fmla="*/ 6738966 h 6857985"/>
                <a:gd name="connsiteX8900" fmla="*/ 4194531 w 6868353"/>
                <a:gd name="connsiteY8900" fmla="*/ 6728737 h 6857985"/>
                <a:gd name="connsiteX8901" fmla="*/ 4107353 w 6868353"/>
                <a:gd name="connsiteY8901" fmla="*/ 6751057 h 6857985"/>
                <a:gd name="connsiteX8902" fmla="*/ 4087307 w 6868353"/>
                <a:gd name="connsiteY8902" fmla="*/ 6746484 h 6857985"/>
                <a:gd name="connsiteX8903" fmla="*/ 4025991 w 6868353"/>
                <a:gd name="connsiteY8903" fmla="*/ 6756790 h 6857985"/>
                <a:gd name="connsiteX8904" fmla="*/ 4055043 w 6868353"/>
                <a:gd name="connsiteY8904" fmla="*/ 6768413 h 6857985"/>
                <a:gd name="connsiteX8905" fmla="*/ 3895067 w 6868353"/>
                <a:gd name="connsiteY8905" fmla="*/ 6792692 h 6857985"/>
                <a:gd name="connsiteX8906" fmla="*/ 3857099 w 6868353"/>
                <a:gd name="connsiteY8906" fmla="*/ 6798511 h 6857985"/>
                <a:gd name="connsiteX8907" fmla="*/ 3838297 w 6868353"/>
                <a:gd name="connsiteY8907" fmla="*/ 6801470 h 6857985"/>
                <a:gd name="connsiteX8908" fmla="*/ 3819539 w 6868353"/>
                <a:gd name="connsiteY8908" fmla="*/ 6803777 h 6857985"/>
                <a:gd name="connsiteX8909" fmla="*/ 3744987 w 6868353"/>
                <a:gd name="connsiteY8909" fmla="*/ 6812852 h 6857985"/>
                <a:gd name="connsiteX8910" fmla="*/ 3670167 w 6868353"/>
                <a:gd name="connsiteY8910" fmla="*/ 6822267 h 6857985"/>
                <a:gd name="connsiteX8911" fmla="*/ 3593591 w 6868353"/>
                <a:gd name="connsiteY8911" fmla="*/ 6828638 h 6857985"/>
                <a:gd name="connsiteX8912" fmla="*/ 3513915 w 6868353"/>
                <a:gd name="connsiteY8912" fmla="*/ 6834881 h 6857985"/>
                <a:gd name="connsiteX8913" fmla="*/ 3472477 w 6868353"/>
                <a:gd name="connsiteY8913" fmla="*/ 6836551 h 6857985"/>
                <a:gd name="connsiteX8914" fmla="*/ 3429735 w 6868353"/>
                <a:gd name="connsiteY8914" fmla="*/ 6837585 h 6857985"/>
                <a:gd name="connsiteX8915" fmla="*/ 3340645 w 6868353"/>
                <a:gd name="connsiteY8915" fmla="*/ 6844295 h 6857985"/>
                <a:gd name="connsiteX8916" fmla="*/ 3276726 w 6868353"/>
                <a:gd name="connsiteY8916" fmla="*/ 6833479 h 6857985"/>
                <a:gd name="connsiteX8917" fmla="*/ 3298443 w 6868353"/>
                <a:gd name="connsiteY8917" fmla="*/ 6828482 h 6857985"/>
                <a:gd name="connsiteX8918" fmla="*/ 3339286 w 6868353"/>
                <a:gd name="connsiteY8918" fmla="*/ 6834456 h 6857985"/>
                <a:gd name="connsiteX8919" fmla="*/ 3358922 w 6868353"/>
                <a:gd name="connsiteY8919" fmla="*/ 6832998 h 6857985"/>
                <a:gd name="connsiteX8920" fmla="*/ 3380993 w 6868353"/>
                <a:gd name="connsiteY8920" fmla="*/ 6820639 h 6857985"/>
                <a:gd name="connsiteX8921" fmla="*/ 3332746 w 6868353"/>
                <a:gd name="connsiteY8921" fmla="*/ 6819237 h 6857985"/>
                <a:gd name="connsiteX8922" fmla="*/ 3266816 w 6868353"/>
                <a:gd name="connsiteY8922" fmla="*/ 6815896 h 6857985"/>
                <a:gd name="connsiteX8923" fmla="*/ 3162195 w 6868353"/>
                <a:gd name="connsiteY8923" fmla="*/ 6816887 h 6857985"/>
                <a:gd name="connsiteX8924" fmla="*/ 3253253 w 6868353"/>
                <a:gd name="connsiteY8924" fmla="*/ 6826768 h 6857985"/>
                <a:gd name="connsiteX8925" fmla="*/ 3232499 w 6868353"/>
                <a:gd name="connsiteY8925" fmla="*/ 6837570 h 6857985"/>
                <a:gd name="connsiteX8926" fmla="*/ 3196398 w 6868353"/>
                <a:gd name="connsiteY8926" fmla="*/ 6829629 h 6857985"/>
                <a:gd name="connsiteX8927" fmla="*/ 3152936 w 6868353"/>
                <a:gd name="connsiteY8927" fmla="*/ 6823385 h 6857985"/>
                <a:gd name="connsiteX8928" fmla="*/ 3113452 w 6868353"/>
                <a:gd name="connsiteY8928" fmla="*/ 6827293 h 6857985"/>
                <a:gd name="connsiteX8929" fmla="*/ 3163724 w 6868353"/>
                <a:gd name="connsiteY8929" fmla="*/ 6828708 h 6857985"/>
                <a:gd name="connsiteX8930" fmla="*/ 3182057 w 6868353"/>
                <a:gd name="connsiteY8930" fmla="*/ 6838448 h 6857985"/>
                <a:gd name="connsiteX8931" fmla="*/ 3129548 w 6868353"/>
                <a:gd name="connsiteY8931" fmla="*/ 6835489 h 6857985"/>
                <a:gd name="connsiteX8932" fmla="*/ 3078271 w 6868353"/>
                <a:gd name="connsiteY8932" fmla="*/ 6831936 h 6857985"/>
                <a:gd name="connsiteX8933" fmla="*/ 3028027 w 6868353"/>
                <a:gd name="connsiteY8933" fmla="*/ 6828368 h 6857985"/>
                <a:gd name="connsiteX8934" fmla="*/ 3003238 w 6868353"/>
                <a:gd name="connsiteY8934" fmla="*/ 6826570 h 6857985"/>
                <a:gd name="connsiteX8935" fmla="*/ 2978775 w 6868353"/>
                <a:gd name="connsiteY8935" fmla="*/ 6823838 h 6857985"/>
                <a:gd name="connsiteX8936" fmla="*/ 2882535 w 6868353"/>
                <a:gd name="connsiteY8936" fmla="*/ 6812314 h 6857985"/>
                <a:gd name="connsiteX8937" fmla="*/ 2835094 w 6868353"/>
                <a:gd name="connsiteY8937" fmla="*/ 6806298 h 6857985"/>
                <a:gd name="connsiteX8938" fmla="*/ 2788262 w 6868353"/>
                <a:gd name="connsiteY8938" fmla="*/ 6798200 h 6857985"/>
                <a:gd name="connsiteX8939" fmla="*/ 2694698 w 6868353"/>
                <a:gd name="connsiteY8939" fmla="*/ 6781154 h 6857985"/>
                <a:gd name="connsiteX8940" fmla="*/ 2671253 w 6868353"/>
                <a:gd name="connsiteY8940" fmla="*/ 6776568 h 6857985"/>
                <a:gd name="connsiteX8941" fmla="*/ 2647951 w 6868353"/>
                <a:gd name="connsiteY8941" fmla="*/ 6771032 h 6857985"/>
                <a:gd name="connsiteX8942" fmla="*/ 2601048 w 6868353"/>
                <a:gd name="connsiteY8942" fmla="*/ 6759607 h 6857985"/>
                <a:gd name="connsiteX8943" fmla="*/ 2505700 w 6868353"/>
                <a:gd name="connsiteY8943" fmla="*/ 6734733 h 6857985"/>
                <a:gd name="connsiteX8944" fmla="*/ 2408341 w 6868353"/>
                <a:gd name="connsiteY8944" fmla="*/ 6703531 h 6857985"/>
                <a:gd name="connsiteX8945" fmla="*/ 2379942 w 6868353"/>
                <a:gd name="connsiteY8945" fmla="*/ 6704097 h 6857985"/>
                <a:gd name="connsiteX8946" fmla="*/ 2364242 w 6868353"/>
                <a:gd name="connsiteY8946" fmla="*/ 6690237 h 6857985"/>
                <a:gd name="connsiteX8947" fmla="*/ 2216512 w 6868353"/>
                <a:gd name="connsiteY8947" fmla="*/ 6647695 h 6857985"/>
                <a:gd name="connsiteX8948" fmla="*/ 2281083 w 6868353"/>
                <a:gd name="connsiteY8948" fmla="*/ 6661017 h 6857985"/>
                <a:gd name="connsiteX8949" fmla="*/ 2327603 w 6868353"/>
                <a:gd name="connsiteY8949" fmla="*/ 6674862 h 6857985"/>
                <a:gd name="connsiteX8950" fmla="*/ 2380622 w 6868353"/>
                <a:gd name="connsiteY8950" fmla="*/ 6690761 h 6857985"/>
                <a:gd name="connsiteX8951" fmla="*/ 2496441 w 6868353"/>
                <a:gd name="connsiteY8951" fmla="*/ 6722671 h 6857985"/>
                <a:gd name="connsiteX8952" fmla="*/ 2554089 w 6868353"/>
                <a:gd name="connsiteY8952" fmla="*/ 6735993 h 6857985"/>
                <a:gd name="connsiteX8953" fmla="*/ 2608042 w 6868353"/>
                <a:gd name="connsiteY8953" fmla="*/ 6746214 h 6857985"/>
                <a:gd name="connsiteX8954" fmla="*/ 2568940 w 6868353"/>
                <a:gd name="connsiteY8954" fmla="*/ 6739589 h 6857985"/>
                <a:gd name="connsiteX8955" fmla="*/ 2641085 w 6868353"/>
                <a:gd name="connsiteY8955" fmla="*/ 6758163 h 6857985"/>
                <a:gd name="connsiteX8956" fmla="*/ 2677284 w 6868353"/>
                <a:gd name="connsiteY8956" fmla="*/ 6766615 h 6857985"/>
                <a:gd name="connsiteX8957" fmla="*/ 2713286 w 6868353"/>
                <a:gd name="connsiteY8957" fmla="*/ 6772901 h 6857985"/>
                <a:gd name="connsiteX8958" fmla="*/ 2842229 w 6868353"/>
                <a:gd name="connsiteY8958" fmla="*/ 6788743 h 6857985"/>
                <a:gd name="connsiteX8959" fmla="*/ 3006778 w 6868353"/>
                <a:gd name="connsiteY8959" fmla="*/ 6815613 h 6857985"/>
                <a:gd name="connsiteX8960" fmla="*/ 3156886 w 6868353"/>
                <a:gd name="connsiteY8960" fmla="*/ 6819407 h 6857985"/>
                <a:gd name="connsiteX8961" fmla="*/ 3040061 w 6868353"/>
                <a:gd name="connsiteY8961" fmla="*/ 6803183 h 6857985"/>
                <a:gd name="connsiteX8962" fmla="*/ 3006933 w 6868353"/>
                <a:gd name="connsiteY8962" fmla="*/ 6801980 h 6857985"/>
                <a:gd name="connsiteX8963" fmla="*/ 2972333 w 6868353"/>
                <a:gd name="connsiteY8963" fmla="*/ 6799332 h 6857985"/>
                <a:gd name="connsiteX8964" fmla="*/ 2898164 w 6868353"/>
                <a:gd name="connsiteY8964" fmla="*/ 6790880 h 6857985"/>
                <a:gd name="connsiteX8965" fmla="*/ 2863791 w 6868353"/>
                <a:gd name="connsiteY8965" fmla="*/ 6781282 h 6857985"/>
                <a:gd name="connsiteX8966" fmla="*/ 2827095 w 6868353"/>
                <a:gd name="connsiteY8966" fmla="*/ 6775180 h 6857985"/>
                <a:gd name="connsiteX8967" fmla="*/ 2747688 w 6868353"/>
                <a:gd name="connsiteY8967" fmla="*/ 6766601 h 6857985"/>
                <a:gd name="connsiteX8968" fmla="*/ 2705457 w 6868353"/>
                <a:gd name="connsiteY8968" fmla="*/ 6761674 h 6857985"/>
                <a:gd name="connsiteX8969" fmla="*/ 2662292 w 6868353"/>
                <a:gd name="connsiteY8969" fmla="*/ 6753421 h 6857985"/>
                <a:gd name="connsiteX8970" fmla="*/ 2575452 w 6868353"/>
                <a:gd name="connsiteY8970" fmla="*/ 6720236 h 6857985"/>
                <a:gd name="connsiteX8971" fmla="*/ 2524869 w 6868353"/>
                <a:gd name="connsiteY8971" fmla="*/ 6716216 h 6857985"/>
                <a:gd name="connsiteX8972" fmla="*/ 2440860 w 6868353"/>
                <a:gd name="connsiteY8972" fmla="*/ 6687986 h 6857985"/>
                <a:gd name="connsiteX8973" fmla="*/ 2393505 w 6868353"/>
                <a:gd name="connsiteY8973" fmla="*/ 6670233 h 6857985"/>
                <a:gd name="connsiteX8974" fmla="*/ 2369749 w 6868353"/>
                <a:gd name="connsiteY8974" fmla="*/ 6661314 h 6857985"/>
                <a:gd name="connsiteX8975" fmla="*/ 2346744 w 6868353"/>
                <a:gd name="connsiteY8975" fmla="*/ 6651786 h 6857985"/>
                <a:gd name="connsiteX8976" fmla="*/ 2265694 w 6868353"/>
                <a:gd name="connsiteY8976" fmla="*/ 6622000 h 6857985"/>
                <a:gd name="connsiteX8977" fmla="*/ 2316023 w 6868353"/>
                <a:gd name="connsiteY8977" fmla="*/ 6650229 h 6857985"/>
                <a:gd name="connsiteX8978" fmla="*/ 2344365 w 6868353"/>
                <a:gd name="connsiteY8978" fmla="*/ 6660394 h 6857985"/>
                <a:gd name="connsiteX8979" fmla="*/ 2382915 w 6868353"/>
                <a:gd name="connsiteY8979" fmla="*/ 6674636 h 6857985"/>
                <a:gd name="connsiteX8980" fmla="*/ 2359881 w 6868353"/>
                <a:gd name="connsiteY8980" fmla="*/ 6673234 h 6857985"/>
                <a:gd name="connsiteX8981" fmla="*/ 2316277 w 6868353"/>
                <a:gd name="connsiteY8981" fmla="*/ 6659573 h 6857985"/>
                <a:gd name="connsiteX8982" fmla="*/ 2208287 w 6868353"/>
                <a:gd name="connsiteY8982" fmla="*/ 6626204 h 6857985"/>
                <a:gd name="connsiteX8983" fmla="*/ 2153414 w 6868353"/>
                <a:gd name="connsiteY8983" fmla="*/ 6581950 h 6857985"/>
                <a:gd name="connsiteX8984" fmla="*/ 2063558 w 6868353"/>
                <a:gd name="connsiteY8984" fmla="*/ 6544843 h 6857985"/>
                <a:gd name="connsiteX8985" fmla="*/ 1975359 w 6868353"/>
                <a:gd name="connsiteY8985" fmla="*/ 6503816 h 6857985"/>
                <a:gd name="connsiteX8986" fmla="*/ 2040482 w 6868353"/>
                <a:gd name="connsiteY8986" fmla="*/ 6544008 h 6857985"/>
                <a:gd name="connsiteX8987" fmla="*/ 2062185 w 6868353"/>
                <a:gd name="connsiteY8987" fmla="*/ 6553550 h 6857985"/>
                <a:gd name="connsiteX8988" fmla="*/ 2083676 w 6868353"/>
                <a:gd name="connsiteY8988" fmla="*/ 6562328 h 6857985"/>
                <a:gd name="connsiteX8989" fmla="*/ 2119437 w 6868353"/>
                <a:gd name="connsiteY8989" fmla="*/ 6580633 h 6857985"/>
                <a:gd name="connsiteX8990" fmla="*/ 2073511 w 6868353"/>
                <a:gd name="connsiteY8990" fmla="*/ 6565131 h 6857985"/>
                <a:gd name="connsiteX8991" fmla="*/ 2062143 w 6868353"/>
                <a:gd name="connsiteY8991" fmla="*/ 6558109 h 6857985"/>
                <a:gd name="connsiteX8992" fmla="*/ 2053535 w 6868353"/>
                <a:gd name="connsiteY8992" fmla="*/ 6553409 h 6857985"/>
                <a:gd name="connsiteX8993" fmla="*/ 2048835 w 6868353"/>
                <a:gd name="connsiteY8993" fmla="*/ 6560473 h 6857985"/>
                <a:gd name="connsiteX8994" fmla="*/ 1987591 w 6868353"/>
                <a:gd name="connsiteY8994" fmla="*/ 6525575 h 6857985"/>
                <a:gd name="connsiteX8995" fmla="*/ 1988186 w 6868353"/>
                <a:gd name="connsiteY8995" fmla="*/ 6548383 h 6857985"/>
                <a:gd name="connsiteX8996" fmla="*/ 2041771 w 6868353"/>
                <a:gd name="connsiteY8996" fmla="*/ 6566843 h 6857985"/>
                <a:gd name="connsiteX8997" fmla="*/ 2047108 w 6868353"/>
                <a:gd name="connsiteY8997" fmla="*/ 6573880 h 6857985"/>
                <a:gd name="connsiteX8998" fmla="*/ 2082501 w 6868353"/>
                <a:gd name="connsiteY8998" fmla="*/ 6591109 h 6857985"/>
                <a:gd name="connsiteX8999" fmla="*/ 2111325 w 6868353"/>
                <a:gd name="connsiteY8999" fmla="*/ 6593020 h 6857985"/>
                <a:gd name="connsiteX9000" fmla="*/ 2196650 w 6868353"/>
                <a:gd name="connsiteY9000" fmla="*/ 6627790 h 6857985"/>
                <a:gd name="connsiteX9001" fmla="*/ 2152055 w 6868353"/>
                <a:gd name="connsiteY9001" fmla="*/ 6622269 h 6857985"/>
                <a:gd name="connsiteX9002" fmla="*/ 2097507 w 6868353"/>
                <a:gd name="connsiteY9002" fmla="*/ 6601882 h 6857985"/>
                <a:gd name="connsiteX9003" fmla="*/ 2029879 w 6868353"/>
                <a:gd name="connsiteY9003" fmla="*/ 6571686 h 6857985"/>
                <a:gd name="connsiteX9004" fmla="*/ 1958937 w 6868353"/>
                <a:gd name="connsiteY9004" fmla="*/ 6537779 h 6857985"/>
                <a:gd name="connsiteX9005" fmla="*/ 1924606 w 6868353"/>
                <a:gd name="connsiteY9005" fmla="*/ 6522546 h 6857985"/>
                <a:gd name="connsiteX9006" fmla="*/ 1892668 w 6868353"/>
                <a:gd name="connsiteY9006" fmla="*/ 6509394 h 6857985"/>
                <a:gd name="connsiteX9007" fmla="*/ 1672085 w 6868353"/>
                <a:gd name="connsiteY9007" fmla="*/ 6395358 h 6857985"/>
                <a:gd name="connsiteX9008" fmla="*/ 1609737 w 6868353"/>
                <a:gd name="connsiteY9008" fmla="*/ 6358068 h 6857985"/>
                <a:gd name="connsiteX9009" fmla="*/ 1550461 w 6868353"/>
                <a:gd name="connsiteY9009" fmla="*/ 6319419 h 6857985"/>
                <a:gd name="connsiteX9010" fmla="*/ 1446916 w 6868353"/>
                <a:gd name="connsiteY9010" fmla="*/ 6251154 h 6857985"/>
                <a:gd name="connsiteX9011" fmla="*/ 1383464 w 6868353"/>
                <a:gd name="connsiteY9011" fmla="*/ 6197342 h 6857985"/>
                <a:gd name="connsiteX9012" fmla="*/ 1471748 w 6868353"/>
                <a:gd name="connsiteY9012" fmla="*/ 6265212 h 6857985"/>
                <a:gd name="connsiteX9013" fmla="*/ 1508910 w 6868353"/>
                <a:gd name="connsiteY9013" fmla="*/ 6279907 h 6857985"/>
                <a:gd name="connsiteX9014" fmla="*/ 1606339 w 6868353"/>
                <a:gd name="connsiteY9014" fmla="*/ 6347536 h 6857985"/>
                <a:gd name="connsiteX9015" fmla="*/ 1652747 w 6868353"/>
                <a:gd name="connsiteY9015" fmla="*/ 6375411 h 6857985"/>
                <a:gd name="connsiteX9016" fmla="*/ 1697653 w 6868353"/>
                <a:gd name="connsiteY9016" fmla="*/ 6400766 h 6857985"/>
                <a:gd name="connsiteX9017" fmla="*/ 1741031 w 6868353"/>
                <a:gd name="connsiteY9017" fmla="*/ 6424847 h 6857985"/>
                <a:gd name="connsiteX9018" fmla="*/ 1762294 w 6868353"/>
                <a:gd name="connsiteY9018" fmla="*/ 6436570 h 6857985"/>
                <a:gd name="connsiteX9019" fmla="*/ 1783757 w 6868353"/>
                <a:gd name="connsiteY9019" fmla="*/ 6447528 h 6857985"/>
                <a:gd name="connsiteX9020" fmla="*/ 1867935 w 6868353"/>
                <a:gd name="connsiteY9020" fmla="*/ 6492915 h 6857985"/>
                <a:gd name="connsiteX9021" fmla="*/ 1897892 w 6868353"/>
                <a:gd name="connsiteY9021" fmla="*/ 6501721 h 6857985"/>
                <a:gd name="connsiteX9022" fmla="*/ 1968705 w 6868353"/>
                <a:gd name="connsiteY9022" fmla="*/ 6532569 h 6857985"/>
                <a:gd name="connsiteX9023" fmla="*/ 1968323 w 6868353"/>
                <a:gd name="connsiteY9023" fmla="*/ 6509904 h 6857985"/>
                <a:gd name="connsiteX9024" fmla="*/ 1924691 w 6868353"/>
                <a:gd name="connsiteY9024" fmla="*/ 6486559 h 6857985"/>
                <a:gd name="connsiteX9025" fmla="*/ 1877519 w 6868353"/>
                <a:gd name="connsiteY9025" fmla="*/ 6460439 h 6857985"/>
                <a:gd name="connsiteX9026" fmla="*/ 1800377 w 6868353"/>
                <a:gd name="connsiteY9026" fmla="*/ 6421011 h 6857985"/>
                <a:gd name="connsiteX9027" fmla="*/ 1851102 w 6868353"/>
                <a:gd name="connsiteY9027" fmla="*/ 6447853 h 6857985"/>
                <a:gd name="connsiteX9028" fmla="*/ 1815738 w 6868353"/>
                <a:gd name="connsiteY9028" fmla="*/ 6448943 h 6857985"/>
                <a:gd name="connsiteX9029" fmla="*/ 1778179 w 6868353"/>
                <a:gd name="connsiteY9029" fmla="*/ 6423673 h 6857985"/>
                <a:gd name="connsiteX9030" fmla="*/ 1744754 w 6868353"/>
                <a:gd name="connsiteY9030" fmla="*/ 6401502 h 6857985"/>
                <a:gd name="connsiteX9031" fmla="*/ 1675186 w 6868353"/>
                <a:gd name="connsiteY9031" fmla="*/ 6351967 h 6857985"/>
                <a:gd name="connsiteX9032" fmla="*/ 1654516 w 6868353"/>
                <a:gd name="connsiteY9032" fmla="*/ 6344874 h 6857985"/>
                <a:gd name="connsiteX9033" fmla="*/ 1624149 w 6868353"/>
                <a:gd name="connsiteY9033" fmla="*/ 6328480 h 6857985"/>
                <a:gd name="connsiteX9034" fmla="*/ 1545266 w 6868353"/>
                <a:gd name="connsiteY9034" fmla="*/ 6275914 h 6857985"/>
                <a:gd name="connsiteX9035" fmla="*/ 1501039 w 6868353"/>
                <a:gd name="connsiteY9035" fmla="*/ 6245463 h 6857985"/>
                <a:gd name="connsiteX9036" fmla="*/ 1458001 w 6868353"/>
                <a:gd name="connsiteY9036" fmla="*/ 6213935 h 6857985"/>
                <a:gd name="connsiteX9037" fmla="*/ 1380661 w 6868353"/>
                <a:gd name="connsiteY9037" fmla="*/ 6162841 h 6857985"/>
                <a:gd name="connsiteX9038" fmla="*/ 1401783 w 6868353"/>
                <a:gd name="connsiteY9038" fmla="*/ 6171109 h 6857985"/>
                <a:gd name="connsiteX9039" fmla="*/ 1367268 w 6868353"/>
                <a:gd name="connsiteY9039" fmla="*/ 6142795 h 6857985"/>
                <a:gd name="connsiteX9040" fmla="*/ 1335613 w 6868353"/>
                <a:gd name="connsiteY9040" fmla="*/ 6115401 h 6857985"/>
                <a:gd name="connsiteX9041" fmla="*/ 1277908 w 6868353"/>
                <a:gd name="connsiteY9041" fmla="*/ 6067040 h 6857985"/>
                <a:gd name="connsiteX9042" fmla="*/ 1251845 w 6868353"/>
                <a:gd name="connsiteY9042" fmla="*/ 6046215 h 6857985"/>
                <a:gd name="connsiteX9043" fmla="*/ 1228316 w 6868353"/>
                <a:gd name="connsiteY9043" fmla="*/ 6026947 h 6857985"/>
                <a:gd name="connsiteX9044" fmla="*/ 1186722 w 6868353"/>
                <a:gd name="connsiteY9044" fmla="*/ 5995632 h 6857985"/>
                <a:gd name="connsiteX9045" fmla="*/ 1146487 w 6868353"/>
                <a:gd name="connsiteY9045" fmla="*/ 5952042 h 6857985"/>
                <a:gd name="connsiteX9046" fmla="*/ 1201106 w 6868353"/>
                <a:gd name="connsiteY9046" fmla="*/ 6010185 h 6857985"/>
                <a:gd name="connsiteX9047" fmla="*/ 1250712 w 6868353"/>
                <a:gd name="connsiteY9047" fmla="*/ 6055431 h 6857985"/>
                <a:gd name="connsiteX9048" fmla="*/ 1247952 w 6868353"/>
                <a:gd name="connsiteY9048" fmla="*/ 6060684 h 6857985"/>
                <a:gd name="connsiteX9049" fmla="*/ 1172282 w 6868353"/>
                <a:gd name="connsiteY9049" fmla="*/ 5998364 h 6857985"/>
                <a:gd name="connsiteX9050" fmla="*/ 1155789 w 6868353"/>
                <a:gd name="connsiteY9050" fmla="*/ 5974311 h 6857985"/>
                <a:gd name="connsiteX9051" fmla="*/ 1135884 w 6868353"/>
                <a:gd name="connsiteY9051" fmla="*/ 5954123 h 6857985"/>
                <a:gd name="connsiteX9052" fmla="*/ 1124331 w 6868353"/>
                <a:gd name="connsiteY9052" fmla="*/ 5943123 h 6857985"/>
                <a:gd name="connsiteX9053" fmla="*/ 1112623 w 6868353"/>
                <a:gd name="connsiteY9053" fmla="*/ 5931528 h 6857985"/>
                <a:gd name="connsiteX9054" fmla="*/ 1042390 w 6868353"/>
                <a:gd name="connsiteY9054" fmla="*/ 5872422 h 6857985"/>
                <a:gd name="connsiteX9055" fmla="*/ 1069996 w 6868353"/>
                <a:gd name="connsiteY9055" fmla="*/ 5903497 h 6857985"/>
                <a:gd name="connsiteX9056" fmla="*/ 995360 w 6868353"/>
                <a:gd name="connsiteY9056" fmla="*/ 5829922 h 6857985"/>
                <a:gd name="connsiteX9057" fmla="*/ 1048152 w 6868353"/>
                <a:gd name="connsiteY9057" fmla="*/ 5874050 h 6857985"/>
                <a:gd name="connsiteX9058" fmla="*/ 1026138 w 6868353"/>
                <a:gd name="connsiteY9058" fmla="*/ 5845339 h 6857985"/>
                <a:gd name="connsiteX9059" fmla="*/ 1008668 w 6868353"/>
                <a:gd name="connsiteY9059" fmla="*/ 5825449 h 6857985"/>
                <a:gd name="connsiteX9060" fmla="*/ 988522 w 6868353"/>
                <a:gd name="connsiteY9060" fmla="*/ 5801877 h 6857985"/>
                <a:gd name="connsiteX9061" fmla="*/ 940572 w 6868353"/>
                <a:gd name="connsiteY9061" fmla="*/ 5747867 h 6857985"/>
                <a:gd name="connsiteX9062" fmla="*/ 887129 w 6868353"/>
                <a:gd name="connsiteY9062" fmla="*/ 5687940 h 6857985"/>
                <a:gd name="connsiteX9063" fmla="*/ 833997 w 6868353"/>
                <a:gd name="connsiteY9063" fmla="*/ 5625932 h 6857985"/>
                <a:gd name="connsiteX9064" fmla="*/ 808344 w 6868353"/>
                <a:gd name="connsiteY9064" fmla="*/ 5596216 h 6857985"/>
                <a:gd name="connsiteX9065" fmla="*/ 796042 w 6868353"/>
                <a:gd name="connsiteY9065" fmla="*/ 5581918 h 6857985"/>
                <a:gd name="connsiteX9066" fmla="*/ 784659 w 6868353"/>
                <a:gd name="connsiteY9066" fmla="*/ 5567732 h 6857985"/>
                <a:gd name="connsiteX9067" fmla="*/ 715629 w 6868353"/>
                <a:gd name="connsiteY9067" fmla="*/ 5483030 h 6857985"/>
                <a:gd name="connsiteX9068" fmla="*/ 731400 w 6868353"/>
                <a:gd name="connsiteY9068" fmla="*/ 5508428 h 6857985"/>
                <a:gd name="connsiteX9069" fmla="*/ 690429 w 6868353"/>
                <a:gd name="connsiteY9069" fmla="*/ 5459501 h 6857985"/>
                <a:gd name="connsiteX9070" fmla="*/ 645084 w 6868353"/>
                <a:gd name="connsiteY9070" fmla="*/ 5373921 h 6857985"/>
                <a:gd name="connsiteX9071" fmla="*/ 647675 w 6868353"/>
                <a:gd name="connsiteY9071" fmla="*/ 5387894 h 6857985"/>
                <a:gd name="connsiteX9072" fmla="*/ 602641 w 6868353"/>
                <a:gd name="connsiteY9072" fmla="*/ 5325914 h 6857985"/>
                <a:gd name="connsiteX9073" fmla="*/ 554577 w 6868353"/>
                <a:gd name="connsiteY9073" fmla="*/ 5242968 h 6857985"/>
                <a:gd name="connsiteX9074" fmla="*/ 530369 w 6868353"/>
                <a:gd name="connsiteY9074" fmla="*/ 5200085 h 6857985"/>
                <a:gd name="connsiteX9075" fmla="*/ 518533 w 6868353"/>
                <a:gd name="connsiteY9075" fmla="*/ 5179317 h 6857985"/>
                <a:gd name="connsiteX9076" fmla="*/ 507703 w 6868353"/>
                <a:gd name="connsiteY9076" fmla="*/ 5158987 h 6857985"/>
                <a:gd name="connsiteX9077" fmla="*/ 468006 w 6868353"/>
                <a:gd name="connsiteY9077" fmla="*/ 5092250 h 6857985"/>
                <a:gd name="connsiteX9078" fmla="*/ 466194 w 6868353"/>
                <a:gd name="connsiteY9078" fmla="*/ 5070987 h 6857985"/>
                <a:gd name="connsiteX9079" fmla="*/ 399429 w 6868353"/>
                <a:gd name="connsiteY9079" fmla="*/ 4959556 h 6857985"/>
                <a:gd name="connsiteX9080" fmla="*/ 366061 w 6868353"/>
                <a:gd name="connsiteY9080" fmla="*/ 4896670 h 6857985"/>
                <a:gd name="connsiteX9081" fmla="*/ 335297 w 6868353"/>
                <a:gd name="connsiteY9081" fmla="*/ 4829975 h 6857985"/>
                <a:gd name="connsiteX9082" fmla="*/ 279108 w 6868353"/>
                <a:gd name="connsiteY9082" fmla="*/ 4692552 h 6857985"/>
                <a:gd name="connsiteX9083" fmla="*/ 255253 w 6868353"/>
                <a:gd name="connsiteY9083" fmla="*/ 4624315 h 6857985"/>
                <a:gd name="connsiteX9084" fmla="*/ 234244 w 6868353"/>
                <a:gd name="connsiteY9084" fmla="*/ 4558456 h 6857985"/>
                <a:gd name="connsiteX9085" fmla="*/ 224744 w 6868353"/>
                <a:gd name="connsiteY9085" fmla="*/ 4557465 h 6857985"/>
                <a:gd name="connsiteX9086" fmla="*/ 192622 w 6868353"/>
                <a:gd name="connsiteY9086" fmla="*/ 4439408 h 6857985"/>
                <a:gd name="connsiteX9087" fmla="*/ 175860 w 6868353"/>
                <a:gd name="connsiteY9087" fmla="*/ 4377428 h 6857985"/>
                <a:gd name="connsiteX9088" fmla="*/ 158800 w 6868353"/>
                <a:gd name="connsiteY9088" fmla="*/ 4313325 h 6857985"/>
                <a:gd name="connsiteX9089" fmla="*/ 141005 w 6868353"/>
                <a:gd name="connsiteY9089" fmla="*/ 4247168 h 6857985"/>
                <a:gd name="connsiteX9090" fmla="*/ 125022 w 6868353"/>
                <a:gd name="connsiteY9090" fmla="*/ 4178407 h 6857985"/>
                <a:gd name="connsiteX9091" fmla="*/ 94032 w 6868353"/>
                <a:gd name="connsiteY9091" fmla="*/ 4033905 h 6857985"/>
                <a:gd name="connsiteX9092" fmla="*/ 106462 w 6868353"/>
                <a:gd name="connsiteY9092" fmla="*/ 4050512 h 6857985"/>
                <a:gd name="connsiteX9093" fmla="*/ 116173 w 6868353"/>
                <a:gd name="connsiteY9093" fmla="*/ 4100430 h 6857985"/>
                <a:gd name="connsiteX9094" fmla="*/ 139150 w 6868353"/>
                <a:gd name="connsiteY9094" fmla="*/ 4159224 h 6857985"/>
                <a:gd name="connsiteX9095" fmla="*/ 140609 w 6868353"/>
                <a:gd name="connsiteY9095" fmla="*/ 4204867 h 6857985"/>
                <a:gd name="connsiteX9096" fmla="*/ 160018 w 6868353"/>
                <a:gd name="connsiteY9096" fmla="*/ 4276828 h 6857985"/>
                <a:gd name="connsiteX9097" fmla="*/ 161915 w 6868353"/>
                <a:gd name="connsiteY9097" fmla="*/ 4249957 h 6857985"/>
                <a:gd name="connsiteX9098" fmla="*/ 161023 w 6868353"/>
                <a:gd name="connsiteY9098" fmla="*/ 4218698 h 6857985"/>
                <a:gd name="connsiteX9099" fmla="*/ 142123 w 6868353"/>
                <a:gd name="connsiteY9099" fmla="*/ 4145152 h 6857985"/>
                <a:gd name="connsiteX9100" fmla="*/ 163727 w 6868353"/>
                <a:gd name="connsiteY9100" fmla="*/ 4221856 h 6857985"/>
                <a:gd name="connsiteX9101" fmla="*/ 167068 w 6868353"/>
                <a:gd name="connsiteY9101" fmla="*/ 4247183 h 6857985"/>
                <a:gd name="connsiteX9102" fmla="*/ 170013 w 6868353"/>
                <a:gd name="connsiteY9102" fmla="*/ 4270613 h 6857985"/>
                <a:gd name="connsiteX9103" fmla="*/ 170282 w 6868353"/>
                <a:gd name="connsiteY9103" fmla="*/ 4303924 h 6857985"/>
                <a:gd name="connsiteX9104" fmla="*/ 183590 w 6868353"/>
                <a:gd name="connsiteY9104" fmla="*/ 4342418 h 6857985"/>
                <a:gd name="connsiteX9105" fmla="*/ 185388 w 6868353"/>
                <a:gd name="connsiteY9105" fmla="*/ 4393596 h 6857985"/>
                <a:gd name="connsiteX9106" fmla="*/ 198993 w 6868353"/>
                <a:gd name="connsiteY9106" fmla="*/ 4399244 h 6857985"/>
                <a:gd name="connsiteX9107" fmla="*/ 209002 w 6868353"/>
                <a:gd name="connsiteY9107" fmla="*/ 4439578 h 6857985"/>
                <a:gd name="connsiteX9108" fmla="*/ 213192 w 6868353"/>
                <a:gd name="connsiteY9108" fmla="*/ 4483862 h 6857985"/>
                <a:gd name="connsiteX9109" fmla="*/ 233267 w 6868353"/>
                <a:gd name="connsiteY9109" fmla="*/ 4548248 h 6857985"/>
                <a:gd name="connsiteX9110" fmla="*/ 242611 w 6868353"/>
                <a:gd name="connsiteY9110" fmla="*/ 4576903 h 6857985"/>
                <a:gd name="connsiteX9111" fmla="*/ 252620 w 6868353"/>
                <a:gd name="connsiteY9111" fmla="*/ 4603291 h 6857985"/>
                <a:gd name="connsiteX9112" fmla="*/ 289131 w 6868353"/>
                <a:gd name="connsiteY9112" fmla="*/ 4696233 h 6857985"/>
                <a:gd name="connsiteX9113" fmla="*/ 306474 w 6868353"/>
                <a:gd name="connsiteY9113" fmla="*/ 4739554 h 6857985"/>
                <a:gd name="connsiteX9114" fmla="*/ 325331 w 6868353"/>
                <a:gd name="connsiteY9114" fmla="*/ 4783710 h 6857985"/>
                <a:gd name="connsiteX9115" fmla="*/ 366089 w 6868353"/>
                <a:gd name="connsiteY9115" fmla="*/ 4886321 h 6857985"/>
                <a:gd name="connsiteX9116" fmla="*/ 402119 w 6868353"/>
                <a:gd name="connsiteY9116" fmla="*/ 4952987 h 6857985"/>
                <a:gd name="connsiteX9117" fmla="*/ 431948 w 6868353"/>
                <a:gd name="connsiteY9117" fmla="*/ 4980367 h 6857985"/>
                <a:gd name="connsiteX9118" fmla="*/ 453156 w 6868353"/>
                <a:gd name="connsiteY9118" fmla="*/ 5038029 h 6857985"/>
                <a:gd name="connsiteX9119" fmla="*/ 477025 w 6868353"/>
                <a:gd name="connsiteY9119" fmla="*/ 5084436 h 6857985"/>
                <a:gd name="connsiteX9120" fmla="*/ 491635 w 6868353"/>
                <a:gd name="connsiteY9120" fmla="*/ 5086701 h 6857985"/>
                <a:gd name="connsiteX9121" fmla="*/ 470484 w 6868353"/>
                <a:gd name="connsiteY9121" fmla="*/ 5048717 h 6857985"/>
                <a:gd name="connsiteX9122" fmla="*/ 457219 w 6868353"/>
                <a:gd name="connsiteY9122" fmla="*/ 5030723 h 6857985"/>
                <a:gd name="connsiteX9123" fmla="*/ 442410 w 6868353"/>
                <a:gd name="connsiteY9123" fmla="*/ 5001333 h 6857985"/>
                <a:gd name="connsiteX9124" fmla="*/ 405800 w 6868353"/>
                <a:gd name="connsiteY9124" fmla="*/ 4921034 h 6857985"/>
                <a:gd name="connsiteX9125" fmla="*/ 441235 w 6868353"/>
                <a:gd name="connsiteY9125" fmla="*/ 4972920 h 6857985"/>
                <a:gd name="connsiteX9126" fmla="*/ 392719 w 6868353"/>
                <a:gd name="connsiteY9126" fmla="*/ 4869729 h 6857985"/>
                <a:gd name="connsiteX9127" fmla="*/ 343183 w 6868353"/>
                <a:gd name="connsiteY9127" fmla="*/ 4761370 h 6857985"/>
                <a:gd name="connsiteX9128" fmla="*/ 328955 w 6868353"/>
                <a:gd name="connsiteY9128" fmla="*/ 4750426 h 6857985"/>
                <a:gd name="connsiteX9129" fmla="*/ 329196 w 6868353"/>
                <a:gd name="connsiteY9129" fmla="*/ 4736312 h 6857985"/>
                <a:gd name="connsiteX9130" fmla="*/ 319158 w 6868353"/>
                <a:gd name="connsiteY9130" fmla="*/ 4702406 h 6857985"/>
                <a:gd name="connsiteX9131" fmla="*/ 304081 w 6868353"/>
                <a:gd name="connsiteY9131" fmla="*/ 4663827 h 6857985"/>
                <a:gd name="connsiteX9132" fmla="*/ 315817 w 6868353"/>
                <a:gd name="connsiteY9132" fmla="*/ 4710857 h 6857985"/>
                <a:gd name="connsiteX9133" fmla="*/ 294100 w 6868353"/>
                <a:gd name="connsiteY9133" fmla="*/ 4670311 h 6857985"/>
                <a:gd name="connsiteX9134" fmla="*/ 287531 w 6868353"/>
                <a:gd name="connsiteY9134" fmla="*/ 4620067 h 6857985"/>
                <a:gd name="connsiteX9135" fmla="*/ 262558 w 6868353"/>
                <a:gd name="connsiteY9135" fmla="*/ 4564600 h 6857985"/>
                <a:gd name="connsiteX9136" fmla="*/ 253384 w 6868353"/>
                <a:gd name="connsiteY9136" fmla="*/ 4513535 h 6857985"/>
                <a:gd name="connsiteX9137" fmla="*/ 220455 w 6868353"/>
                <a:gd name="connsiteY9137" fmla="*/ 4421301 h 6857985"/>
                <a:gd name="connsiteX9138" fmla="*/ 216547 w 6868353"/>
                <a:gd name="connsiteY9138" fmla="*/ 4409565 h 6857985"/>
                <a:gd name="connsiteX9139" fmla="*/ 213164 w 6868353"/>
                <a:gd name="connsiteY9139" fmla="*/ 4397673 h 6857985"/>
                <a:gd name="connsiteX9140" fmla="*/ 206510 w 6868353"/>
                <a:gd name="connsiteY9140" fmla="*/ 4373804 h 6857985"/>
                <a:gd name="connsiteX9141" fmla="*/ 193585 w 6868353"/>
                <a:gd name="connsiteY9141" fmla="*/ 4325868 h 6857985"/>
                <a:gd name="connsiteX9142" fmla="*/ 181070 w 6868353"/>
                <a:gd name="connsiteY9142" fmla="*/ 4277918 h 6857985"/>
                <a:gd name="connsiteX9143" fmla="*/ 169489 w 6868353"/>
                <a:gd name="connsiteY9143" fmla="*/ 4230109 h 6857985"/>
                <a:gd name="connsiteX9144" fmla="*/ 149046 w 6868353"/>
                <a:gd name="connsiteY9144" fmla="*/ 4135822 h 6857985"/>
                <a:gd name="connsiteX9145" fmla="*/ 158447 w 6868353"/>
                <a:gd name="connsiteY9145" fmla="*/ 4137847 h 6857985"/>
                <a:gd name="connsiteX9146" fmla="*/ 146908 w 6868353"/>
                <a:gd name="connsiteY9146" fmla="*/ 4087886 h 6857985"/>
                <a:gd name="connsiteX9147" fmla="*/ 136630 w 6868353"/>
                <a:gd name="connsiteY9147" fmla="*/ 4041295 h 6857985"/>
                <a:gd name="connsiteX9148" fmla="*/ 143893 w 6868353"/>
                <a:gd name="connsiteY9148" fmla="*/ 4013689 h 6857985"/>
                <a:gd name="connsiteX9149" fmla="*/ 156493 w 6868353"/>
                <a:gd name="connsiteY9149" fmla="*/ 4059515 h 6857985"/>
                <a:gd name="connsiteX9150" fmla="*/ 174756 w 6868353"/>
                <a:gd name="connsiteY9150" fmla="*/ 4130754 h 6857985"/>
                <a:gd name="connsiteX9151" fmla="*/ 168328 w 6868353"/>
                <a:gd name="connsiteY9151" fmla="*/ 4083172 h 6857985"/>
                <a:gd name="connsiteX9152" fmla="*/ 158659 w 6868353"/>
                <a:gd name="connsiteY9152" fmla="*/ 4036708 h 6857985"/>
                <a:gd name="connsiteX9153" fmla="*/ 138188 w 6868353"/>
                <a:gd name="connsiteY9153" fmla="*/ 3978961 h 6857985"/>
                <a:gd name="connsiteX9154" fmla="*/ 134747 w 6868353"/>
                <a:gd name="connsiteY9154" fmla="*/ 3900885 h 6857985"/>
                <a:gd name="connsiteX9155" fmla="*/ 126451 w 6868353"/>
                <a:gd name="connsiteY9155" fmla="*/ 3879663 h 6857985"/>
                <a:gd name="connsiteX9156" fmla="*/ 121496 w 6868353"/>
                <a:gd name="connsiteY9156" fmla="*/ 3911687 h 6857985"/>
                <a:gd name="connsiteX9157" fmla="*/ 136376 w 6868353"/>
                <a:gd name="connsiteY9157" fmla="*/ 3985842 h 6857985"/>
                <a:gd name="connsiteX9158" fmla="*/ 130783 w 6868353"/>
                <a:gd name="connsiteY9158" fmla="*/ 3969618 h 6857985"/>
                <a:gd name="connsiteX9159" fmla="*/ 134634 w 6868353"/>
                <a:gd name="connsiteY9159" fmla="*/ 4011155 h 6857985"/>
                <a:gd name="connsiteX9160" fmla="*/ 119500 w 6868353"/>
                <a:gd name="connsiteY9160" fmla="*/ 3918227 h 6857985"/>
                <a:gd name="connsiteX9161" fmla="*/ 130274 w 6868353"/>
                <a:gd name="connsiteY9161" fmla="*/ 3836116 h 6857985"/>
                <a:gd name="connsiteX9162" fmla="*/ 115267 w 6868353"/>
                <a:gd name="connsiteY9162" fmla="*/ 3750791 h 6857985"/>
                <a:gd name="connsiteX9163" fmla="*/ 113795 w 6868353"/>
                <a:gd name="connsiteY9163" fmla="*/ 3736591 h 6857985"/>
                <a:gd name="connsiteX9164" fmla="*/ 112875 w 6868353"/>
                <a:gd name="connsiteY9164" fmla="*/ 3721641 h 6857985"/>
                <a:gd name="connsiteX9165" fmla="*/ 111006 w 6868353"/>
                <a:gd name="connsiteY9165" fmla="*/ 3689561 h 6857985"/>
                <a:gd name="connsiteX9166" fmla="*/ 105924 w 6868353"/>
                <a:gd name="connsiteY9166" fmla="*/ 3616935 h 6857985"/>
                <a:gd name="connsiteX9167" fmla="*/ 114885 w 6868353"/>
                <a:gd name="connsiteY9167" fmla="*/ 3620347 h 6857985"/>
                <a:gd name="connsiteX9168" fmla="*/ 104564 w 6868353"/>
                <a:gd name="connsiteY9168" fmla="*/ 3593505 h 6857985"/>
                <a:gd name="connsiteX9169" fmla="*/ 104876 w 6868353"/>
                <a:gd name="connsiteY9169" fmla="*/ 3562133 h 6857985"/>
                <a:gd name="connsiteX9170" fmla="*/ 108175 w 6868353"/>
                <a:gd name="connsiteY9170" fmla="*/ 3533536 h 6857985"/>
                <a:gd name="connsiteX9171" fmla="*/ 99553 w 6868353"/>
                <a:gd name="connsiteY9171" fmla="*/ 3541647 h 6857985"/>
                <a:gd name="connsiteX9172" fmla="*/ 105017 w 6868353"/>
                <a:gd name="connsiteY9172" fmla="*/ 3437409 h 6857985"/>
                <a:gd name="connsiteX9173" fmla="*/ 106405 w 6868353"/>
                <a:gd name="connsiteY9173" fmla="*/ 3391356 h 6857985"/>
                <a:gd name="connsiteX9174" fmla="*/ 109137 w 6868353"/>
                <a:gd name="connsiteY9174" fmla="*/ 3347185 h 6857985"/>
                <a:gd name="connsiteX9175" fmla="*/ 116003 w 6868353"/>
                <a:gd name="connsiteY9175" fmla="*/ 3258010 h 6857985"/>
                <a:gd name="connsiteX9176" fmla="*/ 121284 w 6868353"/>
                <a:gd name="connsiteY9176" fmla="*/ 3209889 h 6857985"/>
                <a:gd name="connsiteX9177" fmla="*/ 130401 w 6868353"/>
                <a:gd name="connsiteY9177" fmla="*/ 3157494 h 6857985"/>
                <a:gd name="connsiteX9178" fmla="*/ 121001 w 6868353"/>
                <a:gd name="connsiteY9178" fmla="*/ 3164602 h 6857985"/>
                <a:gd name="connsiteX9179" fmla="*/ 123096 w 6868353"/>
                <a:gd name="connsiteY9179" fmla="*/ 3141214 h 6857985"/>
                <a:gd name="connsiteX9180" fmla="*/ 138980 w 6868353"/>
                <a:gd name="connsiteY9180" fmla="*/ 3037625 h 6857985"/>
                <a:gd name="connsiteX9181" fmla="*/ 145181 w 6868353"/>
                <a:gd name="connsiteY9181" fmla="*/ 2971469 h 6857985"/>
                <a:gd name="connsiteX9182" fmla="*/ 174699 w 6868353"/>
                <a:gd name="connsiteY9182" fmla="*/ 2888877 h 6857985"/>
                <a:gd name="connsiteX9183" fmla="*/ 171188 w 6868353"/>
                <a:gd name="connsiteY9183" fmla="*/ 2878358 h 6857985"/>
                <a:gd name="connsiteX9184" fmla="*/ 170763 w 6868353"/>
                <a:gd name="connsiteY9184" fmla="*/ 2860265 h 6857985"/>
                <a:gd name="connsiteX9185" fmla="*/ 182995 w 6868353"/>
                <a:gd name="connsiteY9185" fmla="*/ 2842653 h 6857985"/>
                <a:gd name="connsiteX9186" fmla="*/ 183349 w 6868353"/>
                <a:gd name="connsiteY9186" fmla="*/ 2825354 h 6857985"/>
                <a:gd name="connsiteX9187" fmla="*/ 165667 w 6868353"/>
                <a:gd name="connsiteY9187" fmla="*/ 2872398 h 6857985"/>
                <a:gd name="connsiteX9188" fmla="*/ 160768 w 6868353"/>
                <a:gd name="connsiteY9188" fmla="*/ 2898348 h 6857985"/>
                <a:gd name="connsiteX9189" fmla="*/ 140368 w 6868353"/>
                <a:gd name="connsiteY9189" fmla="*/ 2943028 h 6857985"/>
                <a:gd name="connsiteX9190" fmla="*/ 154695 w 6868353"/>
                <a:gd name="connsiteY9190" fmla="*/ 2866735 h 6857985"/>
                <a:gd name="connsiteX9191" fmla="*/ 125149 w 6868353"/>
                <a:gd name="connsiteY9191" fmla="*/ 2958898 h 6857985"/>
                <a:gd name="connsiteX9192" fmla="*/ 121369 w 6868353"/>
                <a:gd name="connsiteY9192" fmla="*/ 3004214 h 6857985"/>
                <a:gd name="connsiteX9193" fmla="*/ 112988 w 6868353"/>
                <a:gd name="connsiteY9193" fmla="*/ 3061126 h 6857985"/>
                <a:gd name="connsiteX9194" fmla="*/ 128320 w 6868353"/>
                <a:gd name="connsiteY9194" fmla="*/ 3053581 h 6857985"/>
                <a:gd name="connsiteX9195" fmla="*/ 120364 w 6868353"/>
                <a:gd name="connsiteY9195" fmla="*/ 3106798 h 6857985"/>
                <a:gd name="connsiteX9196" fmla="*/ 106419 w 6868353"/>
                <a:gd name="connsiteY9196" fmla="*/ 3131671 h 6857985"/>
                <a:gd name="connsiteX9197" fmla="*/ 111969 w 6868353"/>
                <a:gd name="connsiteY9197" fmla="*/ 3200531 h 6857985"/>
                <a:gd name="connsiteX9198" fmla="*/ 103559 w 6868353"/>
                <a:gd name="connsiteY9198" fmla="*/ 3232569 h 6857985"/>
                <a:gd name="connsiteX9199" fmla="*/ 98250 w 6868353"/>
                <a:gd name="connsiteY9199" fmla="*/ 3269803 h 6857985"/>
                <a:gd name="connsiteX9200" fmla="*/ 87916 w 6868353"/>
                <a:gd name="connsiteY9200" fmla="*/ 3344538 h 6857985"/>
                <a:gd name="connsiteX9201" fmla="*/ 96495 w 6868353"/>
                <a:gd name="connsiteY9201" fmla="*/ 3348772 h 6857985"/>
                <a:gd name="connsiteX9202" fmla="*/ 90393 w 6868353"/>
                <a:gd name="connsiteY9202" fmla="*/ 3408783 h 6857985"/>
                <a:gd name="connsiteX9203" fmla="*/ 95830 w 6868353"/>
                <a:gd name="connsiteY9203" fmla="*/ 3477870 h 6857985"/>
                <a:gd name="connsiteX9204" fmla="*/ 85226 w 6868353"/>
                <a:gd name="connsiteY9204" fmla="*/ 3437989 h 6857985"/>
                <a:gd name="connsiteX9205" fmla="*/ 83145 w 6868353"/>
                <a:gd name="connsiteY9205" fmla="*/ 3404098 h 6857985"/>
                <a:gd name="connsiteX9206" fmla="*/ 82862 w 6868353"/>
                <a:gd name="connsiteY9206" fmla="*/ 3384632 h 6857985"/>
                <a:gd name="connsiteX9207" fmla="*/ 83796 w 6868353"/>
                <a:gd name="connsiteY9207" fmla="*/ 3363862 h 6857985"/>
                <a:gd name="connsiteX9208" fmla="*/ 91540 w 6868353"/>
                <a:gd name="connsiteY9208" fmla="*/ 3273285 h 6857985"/>
                <a:gd name="connsiteX9209" fmla="*/ 104635 w 6868353"/>
                <a:gd name="connsiteY9209" fmla="*/ 3184153 h 6857985"/>
                <a:gd name="connsiteX9210" fmla="*/ 92786 w 6868353"/>
                <a:gd name="connsiteY9210" fmla="*/ 3185822 h 6857985"/>
                <a:gd name="connsiteX9211" fmla="*/ 106277 w 6868353"/>
                <a:gd name="connsiteY9211" fmla="*/ 3081584 h 6857985"/>
                <a:gd name="connsiteX9212" fmla="*/ 112521 w 6868353"/>
                <a:gd name="connsiteY9212" fmla="*/ 3030858 h 6857985"/>
                <a:gd name="connsiteX9213" fmla="*/ 119727 w 6868353"/>
                <a:gd name="connsiteY9213" fmla="*/ 2982399 h 6857985"/>
                <a:gd name="connsiteX9214" fmla="*/ 141543 w 6868353"/>
                <a:gd name="connsiteY9214" fmla="*/ 2826869 h 6857985"/>
                <a:gd name="connsiteX9215" fmla="*/ 182075 w 6868353"/>
                <a:gd name="connsiteY9215" fmla="*/ 2710128 h 6857985"/>
                <a:gd name="connsiteX9216" fmla="*/ 179909 w 6868353"/>
                <a:gd name="connsiteY9216" fmla="*/ 2681148 h 6857985"/>
                <a:gd name="connsiteX9217" fmla="*/ 171485 w 6868353"/>
                <a:gd name="connsiteY9217" fmla="*/ 2704607 h 6857985"/>
                <a:gd name="connsiteX9218" fmla="*/ 165596 w 6868353"/>
                <a:gd name="connsiteY9218" fmla="*/ 2733460 h 6857985"/>
                <a:gd name="connsiteX9219" fmla="*/ 166743 w 6868353"/>
                <a:gd name="connsiteY9219" fmla="*/ 2698448 h 6857985"/>
                <a:gd name="connsiteX9220" fmla="*/ 183632 w 6868353"/>
                <a:gd name="connsiteY9220" fmla="*/ 2629050 h 6857985"/>
                <a:gd name="connsiteX9221" fmla="*/ 204103 w 6868353"/>
                <a:gd name="connsiteY9221" fmla="*/ 2594662 h 6857985"/>
                <a:gd name="connsiteX9222" fmla="*/ 191461 w 6868353"/>
                <a:gd name="connsiteY9222" fmla="*/ 2658243 h 6857985"/>
                <a:gd name="connsiteX9223" fmla="*/ 214693 w 6868353"/>
                <a:gd name="connsiteY9223" fmla="*/ 2612444 h 6857985"/>
                <a:gd name="connsiteX9224" fmla="*/ 228185 w 6868353"/>
                <a:gd name="connsiteY9224" fmla="*/ 2618517 h 6857985"/>
                <a:gd name="connsiteX9225" fmla="*/ 201838 w 6868353"/>
                <a:gd name="connsiteY9225" fmla="*/ 2652551 h 6857985"/>
                <a:gd name="connsiteX9226" fmla="*/ 183547 w 6868353"/>
                <a:gd name="connsiteY9226" fmla="*/ 2705329 h 6857985"/>
                <a:gd name="connsiteX9227" fmla="*/ 167776 w 6868353"/>
                <a:gd name="connsiteY9227" fmla="*/ 2760755 h 6857985"/>
                <a:gd name="connsiteX9228" fmla="*/ 144884 w 6868353"/>
                <a:gd name="connsiteY9228" fmla="*/ 2855734 h 6857985"/>
                <a:gd name="connsiteX9229" fmla="*/ 156875 w 6868353"/>
                <a:gd name="connsiteY9229" fmla="*/ 2855126 h 6857985"/>
                <a:gd name="connsiteX9230" fmla="*/ 184779 w 6868353"/>
                <a:gd name="connsiteY9230" fmla="*/ 2756450 h 6857985"/>
                <a:gd name="connsiteX9231" fmla="*/ 165737 w 6868353"/>
                <a:gd name="connsiteY9231" fmla="*/ 2808762 h 6857985"/>
                <a:gd name="connsiteX9232" fmla="*/ 189847 w 6868353"/>
                <a:gd name="connsiteY9232" fmla="*/ 2715849 h 6857985"/>
                <a:gd name="connsiteX9233" fmla="*/ 191192 w 6868353"/>
                <a:gd name="connsiteY9233" fmla="*/ 2738981 h 6857985"/>
                <a:gd name="connsiteX9234" fmla="*/ 205859 w 6868353"/>
                <a:gd name="connsiteY9234" fmla="*/ 2709973 h 6857985"/>
                <a:gd name="connsiteX9235" fmla="*/ 223343 w 6868353"/>
                <a:gd name="connsiteY9235" fmla="*/ 2687294 h 6857985"/>
                <a:gd name="connsiteX9236" fmla="*/ 219719 w 6868353"/>
                <a:gd name="connsiteY9236" fmla="*/ 2652963 h 6857985"/>
                <a:gd name="connsiteX9237" fmla="*/ 241322 w 6868353"/>
                <a:gd name="connsiteY9237" fmla="*/ 2601670 h 6857985"/>
                <a:gd name="connsiteX9238" fmla="*/ 256018 w 6868353"/>
                <a:gd name="connsiteY9238" fmla="*/ 2590826 h 6857985"/>
                <a:gd name="connsiteX9239" fmla="*/ 241620 w 6868353"/>
                <a:gd name="connsiteY9239" fmla="*/ 2624760 h 6857985"/>
                <a:gd name="connsiteX9240" fmla="*/ 267683 w 6868353"/>
                <a:gd name="connsiteY9240" fmla="*/ 2568189 h 6857985"/>
                <a:gd name="connsiteX9241" fmla="*/ 222210 w 6868353"/>
                <a:gd name="connsiteY9241" fmla="*/ 2618418 h 6857985"/>
                <a:gd name="connsiteX9242" fmla="*/ 240855 w 6868353"/>
                <a:gd name="connsiteY9242" fmla="*/ 2555518 h 6857985"/>
                <a:gd name="connsiteX9243" fmla="*/ 272355 w 6868353"/>
                <a:gd name="connsiteY9243" fmla="*/ 2539988 h 6857985"/>
                <a:gd name="connsiteX9244" fmla="*/ 304279 w 6868353"/>
                <a:gd name="connsiteY9244" fmla="*/ 2473463 h 6857985"/>
                <a:gd name="connsiteX9245" fmla="*/ 263153 w 6868353"/>
                <a:gd name="connsiteY9245" fmla="*/ 2499257 h 6857985"/>
                <a:gd name="connsiteX9246" fmla="*/ 237826 w 6868353"/>
                <a:gd name="connsiteY9246" fmla="*/ 2543824 h 6857985"/>
                <a:gd name="connsiteX9247" fmla="*/ 224773 w 6868353"/>
                <a:gd name="connsiteY9247" fmla="*/ 2583790 h 6857985"/>
                <a:gd name="connsiteX9248" fmla="*/ 233508 w 6868353"/>
                <a:gd name="connsiteY9248" fmla="*/ 2549275 h 6857985"/>
                <a:gd name="connsiteX9249" fmla="*/ 241903 w 6868353"/>
                <a:gd name="connsiteY9249" fmla="*/ 2509465 h 6857985"/>
                <a:gd name="connsiteX9250" fmla="*/ 291906 w 6868353"/>
                <a:gd name="connsiteY9250" fmla="*/ 2443733 h 6857985"/>
                <a:gd name="connsiteX9251" fmla="*/ 272836 w 6868353"/>
                <a:gd name="connsiteY9251" fmla="*/ 2436400 h 6857985"/>
                <a:gd name="connsiteX9252" fmla="*/ 294964 w 6868353"/>
                <a:gd name="connsiteY9252" fmla="*/ 2403527 h 6857985"/>
                <a:gd name="connsiteX9253" fmla="*/ 271576 w 6868353"/>
                <a:gd name="connsiteY9253" fmla="*/ 2430482 h 6857985"/>
                <a:gd name="connsiteX9254" fmla="*/ 266565 w 6868353"/>
                <a:gd name="connsiteY9254" fmla="*/ 2406868 h 6857985"/>
                <a:gd name="connsiteX9255" fmla="*/ 279773 w 6868353"/>
                <a:gd name="connsiteY9255" fmla="*/ 2378455 h 6857985"/>
                <a:gd name="connsiteX9256" fmla="*/ 286696 w 6868353"/>
                <a:gd name="connsiteY9256" fmla="*/ 2359258 h 6857985"/>
                <a:gd name="connsiteX9257" fmla="*/ 304845 w 6868353"/>
                <a:gd name="connsiteY9257" fmla="*/ 2329245 h 6857985"/>
                <a:gd name="connsiteX9258" fmla="*/ 297908 w 6868353"/>
                <a:gd name="connsiteY9258" fmla="*/ 2322633 h 6857985"/>
                <a:gd name="connsiteX9259" fmla="*/ 328955 w 6868353"/>
                <a:gd name="connsiteY9259" fmla="*/ 2281761 h 6857985"/>
                <a:gd name="connsiteX9260" fmla="*/ 347940 w 6868353"/>
                <a:gd name="connsiteY9260" fmla="*/ 2252102 h 6857985"/>
                <a:gd name="connsiteX9261" fmla="*/ 357298 w 6868353"/>
                <a:gd name="connsiteY9261" fmla="*/ 2232636 h 6857985"/>
                <a:gd name="connsiteX9262" fmla="*/ 367080 w 6868353"/>
                <a:gd name="connsiteY9262" fmla="*/ 2209560 h 6857985"/>
                <a:gd name="connsiteX9263" fmla="*/ 362026 w 6868353"/>
                <a:gd name="connsiteY9263" fmla="*/ 2234746 h 6857985"/>
                <a:gd name="connsiteX9264" fmla="*/ 356703 w 6868353"/>
                <a:gd name="connsiteY9264" fmla="*/ 2260540 h 6857985"/>
                <a:gd name="connsiteX9265" fmla="*/ 329521 w 6868353"/>
                <a:gd name="connsiteY9265" fmla="*/ 2338050 h 6857985"/>
                <a:gd name="connsiteX9266" fmla="*/ 327681 w 6868353"/>
                <a:gd name="connsiteY9266" fmla="*/ 2360787 h 6857985"/>
                <a:gd name="connsiteX9267" fmla="*/ 365665 w 6868353"/>
                <a:gd name="connsiteY9267" fmla="*/ 2267095 h 6857985"/>
                <a:gd name="connsiteX9268" fmla="*/ 395848 w 6868353"/>
                <a:gd name="connsiteY9268" fmla="*/ 2208456 h 6857985"/>
                <a:gd name="connsiteX9269" fmla="*/ 391501 w 6868353"/>
                <a:gd name="connsiteY9269" fmla="*/ 2172865 h 6857985"/>
                <a:gd name="connsiteX9270" fmla="*/ 411477 w 6868353"/>
                <a:gd name="connsiteY9270" fmla="*/ 2147170 h 6857985"/>
                <a:gd name="connsiteX9271" fmla="*/ 394517 w 6868353"/>
                <a:gd name="connsiteY9271" fmla="*/ 2150128 h 6857985"/>
                <a:gd name="connsiteX9272" fmla="*/ 420184 w 6868353"/>
                <a:gd name="connsiteY9272" fmla="*/ 2125877 h 6857985"/>
                <a:gd name="connsiteX9273" fmla="*/ 438091 w 6868353"/>
                <a:gd name="connsiteY9273" fmla="*/ 2099823 h 6857985"/>
                <a:gd name="connsiteX9274" fmla="*/ 444618 w 6868353"/>
                <a:gd name="connsiteY9274" fmla="*/ 2089588 h 6857985"/>
                <a:gd name="connsiteX9275" fmla="*/ 444219 w 6868353"/>
                <a:gd name="connsiteY9275" fmla="*/ 2079557 h 6857985"/>
                <a:gd name="connsiteX9276" fmla="*/ 440060 w 6868353"/>
                <a:gd name="connsiteY9276" fmla="*/ 2079400 h 6857985"/>
                <a:gd name="connsiteX9277" fmla="*/ 413657 w 6868353"/>
                <a:gd name="connsiteY9277" fmla="*/ 2118742 h 6857985"/>
                <a:gd name="connsiteX9278" fmla="*/ 396116 w 6868353"/>
                <a:gd name="connsiteY9278" fmla="*/ 2115415 h 6857985"/>
                <a:gd name="connsiteX9279" fmla="*/ 343961 w 6868353"/>
                <a:gd name="connsiteY9279" fmla="*/ 2212123 h 6857985"/>
                <a:gd name="connsiteX9280" fmla="*/ 368411 w 6868353"/>
                <a:gd name="connsiteY9280" fmla="*/ 2175215 h 6857985"/>
                <a:gd name="connsiteX9281" fmla="*/ 395026 w 6868353"/>
                <a:gd name="connsiteY9281" fmla="*/ 2156301 h 6857985"/>
                <a:gd name="connsiteX9282" fmla="*/ 368793 w 6868353"/>
                <a:gd name="connsiteY9282" fmla="*/ 2201590 h 6857985"/>
                <a:gd name="connsiteX9283" fmla="*/ 344159 w 6868353"/>
                <a:gd name="connsiteY9283" fmla="*/ 2252980 h 6857985"/>
                <a:gd name="connsiteX9284" fmla="*/ 336373 w 6868353"/>
                <a:gd name="connsiteY9284" fmla="*/ 2240239 h 6857985"/>
                <a:gd name="connsiteX9285" fmla="*/ 325330 w 6868353"/>
                <a:gd name="connsiteY9285" fmla="*/ 2279794 h 6857985"/>
                <a:gd name="connsiteX9286" fmla="*/ 308597 w 6868353"/>
                <a:gd name="connsiteY9286" fmla="*/ 2283418 h 6857985"/>
                <a:gd name="connsiteX9287" fmla="*/ 284869 w 6868353"/>
                <a:gd name="connsiteY9287" fmla="*/ 2350622 h 6857985"/>
                <a:gd name="connsiteX9288" fmla="*/ 267527 w 6868353"/>
                <a:gd name="connsiteY9288" fmla="*/ 2379375 h 6857985"/>
                <a:gd name="connsiteX9289" fmla="*/ 253497 w 6868353"/>
                <a:gd name="connsiteY9289" fmla="*/ 2407647 h 6857985"/>
                <a:gd name="connsiteX9290" fmla="*/ 240727 w 6868353"/>
                <a:gd name="connsiteY9290" fmla="*/ 2451661 h 6857985"/>
                <a:gd name="connsiteX9291" fmla="*/ 252719 w 6868353"/>
                <a:gd name="connsiteY9291" fmla="*/ 2401432 h 6857985"/>
                <a:gd name="connsiteX9292" fmla="*/ 264653 w 6868353"/>
                <a:gd name="connsiteY9292" fmla="*/ 2370782 h 6857985"/>
                <a:gd name="connsiteX9293" fmla="*/ 275002 w 6868353"/>
                <a:gd name="connsiteY9293" fmla="*/ 2344520 h 6857985"/>
                <a:gd name="connsiteX9294" fmla="*/ 274931 w 6868353"/>
                <a:gd name="connsiteY9294" fmla="*/ 2326144 h 6857985"/>
                <a:gd name="connsiteX9295" fmla="*/ 316596 w 6868353"/>
                <a:gd name="connsiteY9295" fmla="*/ 2260965 h 6857985"/>
                <a:gd name="connsiteX9296" fmla="*/ 315562 w 6868353"/>
                <a:gd name="connsiteY9296" fmla="*/ 2234477 h 6857985"/>
                <a:gd name="connsiteX9297" fmla="*/ 321862 w 6868353"/>
                <a:gd name="connsiteY9297" fmla="*/ 2217517 h 6857985"/>
                <a:gd name="connsiteX9298" fmla="*/ 327822 w 6868353"/>
                <a:gd name="connsiteY9298" fmla="*/ 2202199 h 6857985"/>
                <a:gd name="connsiteX9299" fmla="*/ 329252 w 6868353"/>
                <a:gd name="connsiteY9299" fmla="*/ 2186442 h 6857985"/>
                <a:gd name="connsiteX9300" fmla="*/ 349369 w 6868353"/>
                <a:gd name="connsiteY9300" fmla="*/ 2160251 h 6857985"/>
                <a:gd name="connsiteX9301" fmla="*/ 343494 w 6868353"/>
                <a:gd name="connsiteY9301" fmla="*/ 2159246 h 6857985"/>
                <a:gd name="connsiteX9302" fmla="*/ 353163 w 6868353"/>
                <a:gd name="connsiteY9302" fmla="*/ 2143291 h 6857985"/>
                <a:gd name="connsiteX9303" fmla="*/ 363541 w 6868353"/>
                <a:gd name="connsiteY9303" fmla="*/ 2133296 h 6857985"/>
                <a:gd name="connsiteX9304" fmla="*/ 346269 w 6868353"/>
                <a:gd name="connsiteY9304" fmla="*/ 2183355 h 6857985"/>
                <a:gd name="connsiteX9305" fmla="*/ 326916 w 6868353"/>
                <a:gd name="connsiteY9305" fmla="*/ 2215506 h 6857985"/>
                <a:gd name="connsiteX9306" fmla="*/ 325543 w 6868353"/>
                <a:gd name="connsiteY9306" fmla="*/ 2244684 h 6857985"/>
                <a:gd name="connsiteX9307" fmla="*/ 355698 w 6868353"/>
                <a:gd name="connsiteY9307" fmla="*/ 2176645 h 6857985"/>
                <a:gd name="connsiteX9308" fmla="*/ 364985 w 6868353"/>
                <a:gd name="connsiteY9308" fmla="*/ 2145259 h 6857985"/>
                <a:gd name="connsiteX9309" fmla="*/ 385088 w 6868353"/>
                <a:gd name="connsiteY9309" fmla="*/ 2119337 h 6857985"/>
                <a:gd name="connsiteX9310" fmla="*/ 395691 w 6868353"/>
                <a:gd name="connsiteY9310" fmla="*/ 2084624 h 6857985"/>
                <a:gd name="connsiteX9311" fmla="*/ 402246 w 6868353"/>
                <a:gd name="connsiteY9311" fmla="*/ 2063388 h 6857985"/>
                <a:gd name="connsiteX9312" fmla="*/ 448597 w 6868353"/>
                <a:gd name="connsiteY9312" fmla="*/ 1984603 h 6857985"/>
                <a:gd name="connsiteX9313" fmla="*/ 437413 w 6868353"/>
                <a:gd name="connsiteY9313" fmla="*/ 1987902 h 6857985"/>
                <a:gd name="connsiteX9314" fmla="*/ 447832 w 6868353"/>
                <a:gd name="connsiteY9314" fmla="*/ 1972513 h 6857985"/>
                <a:gd name="connsiteX9315" fmla="*/ 457983 w 6868353"/>
                <a:gd name="connsiteY9315" fmla="*/ 1950966 h 6857985"/>
                <a:gd name="connsiteX9316" fmla="*/ 469931 w 6868353"/>
                <a:gd name="connsiteY9316" fmla="*/ 1959743 h 6857985"/>
                <a:gd name="connsiteX9317" fmla="*/ 450225 w 6868353"/>
                <a:gd name="connsiteY9317" fmla="*/ 2008586 h 6857985"/>
                <a:gd name="connsiteX9318" fmla="*/ 443911 w 6868353"/>
                <a:gd name="connsiteY9318" fmla="*/ 2001422 h 6857985"/>
                <a:gd name="connsiteX9319" fmla="*/ 422378 w 6868353"/>
                <a:gd name="connsiteY9319" fmla="*/ 2043922 h 6857985"/>
                <a:gd name="connsiteX9320" fmla="*/ 409665 w 6868353"/>
                <a:gd name="connsiteY9320" fmla="*/ 2067352 h 6857985"/>
                <a:gd name="connsiteX9321" fmla="*/ 393483 w 6868353"/>
                <a:gd name="connsiteY9321" fmla="*/ 2091362 h 6857985"/>
                <a:gd name="connsiteX9322" fmla="*/ 394785 w 6868353"/>
                <a:gd name="connsiteY9322" fmla="*/ 2103438 h 6857985"/>
                <a:gd name="connsiteX9323" fmla="*/ 451003 w 6868353"/>
                <a:gd name="connsiteY9323" fmla="*/ 2020619 h 6857985"/>
                <a:gd name="connsiteX9324" fmla="*/ 457289 w 6868353"/>
                <a:gd name="connsiteY9324" fmla="*/ 2027825 h 6857985"/>
                <a:gd name="connsiteX9325" fmla="*/ 441433 w 6868353"/>
                <a:gd name="connsiteY9325" fmla="*/ 2048041 h 6857985"/>
                <a:gd name="connsiteX9326" fmla="*/ 436931 w 6868353"/>
                <a:gd name="connsiteY9326" fmla="*/ 2064690 h 6857985"/>
                <a:gd name="connsiteX9327" fmla="*/ 468445 w 6868353"/>
                <a:gd name="connsiteY9327" fmla="*/ 2024512 h 6857985"/>
                <a:gd name="connsiteX9328" fmla="*/ 474334 w 6868353"/>
                <a:gd name="connsiteY9328" fmla="*/ 2025716 h 6857985"/>
                <a:gd name="connsiteX9329" fmla="*/ 463118 w 6868353"/>
                <a:gd name="connsiteY9329" fmla="*/ 2054038 h 6857985"/>
                <a:gd name="connsiteX9330" fmla="*/ 444716 w 6868353"/>
                <a:gd name="connsiteY9330" fmla="*/ 2089434 h 6857985"/>
                <a:gd name="connsiteX9331" fmla="*/ 456921 w 6868353"/>
                <a:gd name="connsiteY9331" fmla="*/ 2070296 h 6857985"/>
                <a:gd name="connsiteX9332" fmla="*/ 483636 w 6868353"/>
                <a:gd name="connsiteY9332" fmla="*/ 1992262 h 6857985"/>
                <a:gd name="connsiteX9333" fmla="*/ 510181 w 6868353"/>
                <a:gd name="connsiteY9333" fmla="*/ 1963198 h 6857985"/>
                <a:gd name="connsiteX9334" fmla="*/ 498643 w 6868353"/>
                <a:gd name="connsiteY9334" fmla="*/ 1960366 h 6857985"/>
                <a:gd name="connsiteX9335" fmla="*/ 525385 w 6868353"/>
                <a:gd name="connsiteY9335" fmla="*/ 1905819 h 6857985"/>
                <a:gd name="connsiteX9336" fmla="*/ 535663 w 6868353"/>
                <a:gd name="connsiteY9336" fmla="*/ 1875084 h 6857985"/>
                <a:gd name="connsiteX9337" fmla="*/ 512630 w 6868353"/>
                <a:gd name="connsiteY9337" fmla="*/ 1909131 h 6857985"/>
                <a:gd name="connsiteX9338" fmla="*/ 486397 w 6868353"/>
                <a:gd name="connsiteY9338" fmla="*/ 1945430 h 6857985"/>
                <a:gd name="connsiteX9339" fmla="*/ 508000 w 6868353"/>
                <a:gd name="connsiteY9339" fmla="*/ 1915261 h 6857985"/>
                <a:gd name="connsiteX9340" fmla="*/ 529930 w 6868353"/>
                <a:gd name="connsiteY9340" fmla="*/ 1873555 h 6857985"/>
                <a:gd name="connsiteX9341" fmla="*/ 512955 w 6868353"/>
                <a:gd name="connsiteY9341" fmla="*/ 1886975 h 6857985"/>
                <a:gd name="connsiteX9342" fmla="*/ 529689 w 6868353"/>
                <a:gd name="connsiteY9342" fmla="*/ 1861535 h 6857985"/>
                <a:gd name="connsiteX9343" fmla="*/ 540987 w 6868353"/>
                <a:gd name="connsiteY9343" fmla="*/ 1852673 h 6857985"/>
                <a:gd name="connsiteX9344" fmla="*/ 565946 w 6868353"/>
                <a:gd name="connsiteY9344" fmla="*/ 1805699 h 6857985"/>
                <a:gd name="connsiteX9345" fmla="*/ 578616 w 6868353"/>
                <a:gd name="connsiteY9345" fmla="*/ 1782354 h 6857985"/>
                <a:gd name="connsiteX9346" fmla="*/ 592051 w 6868353"/>
                <a:gd name="connsiteY9346" fmla="*/ 1759462 h 6857985"/>
                <a:gd name="connsiteX9347" fmla="*/ 626949 w 6868353"/>
                <a:gd name="connsiteY9347" fmla="*/ 1740393 h 6857985"/>
                <a:gd name="connsiteX9348" fmla="*/ 651228 w 6868353"/>
                <a:gd name="connsiteY9348" fmla="*/ 1688054 h 6857985"/>
                <a:gd name="connsiteX9349" fmla="*/ 697550 w 6868353"/>
                <a:gd name="connsiteY9349" fmla="*/ 1655973 h 6857985"/>
                <a:gd name="connsiteX9350" fmla="*/ 704232 w 6868353"/>
                <a:gd name="connsiteY9350" fmla="*/ 1662585 h 6857985"/>
                <a:gd name="connsiteX9351" fmla="*/ 690812 w 6868353"/>
                <a:gd name="connsiteY9351" fmla="*/ 1695543 h 6857985"/>
                <a:gd name="connsiteX9352" fmla="*/ 655716 w 6868353"/>
                <a:gd name="connsiteY9352" fmla="*/ 1731828 h 6857985"/>
                <a:gd name="connsiteX9353" fmla="*/ 661195 w 6868353"/>
                <a:gd name="connsiteY9353" fmla="*/ 1739699 h 6857985"/>
                <a:gd name="connsiteX9354" fmla="*/ 667636 w 6868353"/>
                <a:gd name="connsiteY9354" fmla="*/ 1711710 h 6857985"/>
                <a:gd name="connsiteX9355" fmla="*/ 612338 w 6868353"/>
                <a:gd name="connsiteY9355" fmla="*/ 1782015 h 6857985"/>
                <a:gd name="connsiteX9356" fmla="*/ 598748 w 6868353"/>
                <a:gd name="connsiteY9356" fmla="*/ 1803080 h 6857985"/>
                <a:gd name="connsiteX9357" fmla="*/ 586417 w 6868353"/>
                <a:gd name="connsiteY9357" fmla="*/ 1825378 h 6857985"/>
                <a:gd name="connsiteX9358" fmla="*/ 564190 w 6868353"/>
                <a:gd name="connsiteY9358" fmla="*/ 1871049 h 6857985"/>
                <a:gd name="connsiteX9359" fmla="*/ 586445 w 6868353"/>
                <a:gd name="connsiteY9359" fmla="*/ 1847661 h 6857985"/>
                <a:gd name="connsiteX9360" fmla="*/ 597233 w 6868353"/>
                <a:gd name="connsiteY9360" fmla="*/ 1822674 h 6857985"/>
                <a:gd name="connsiteX9361" fmla="*/ 614434 w 6868353"/>
                <a:gd name="connsiteY9361" fmla="*/ 1790367 h 6857985"/>
                <a:gd name="connsiteX9362" fmla="*/ 637609 w 6868353"/>
                <a:gd name="connsiteY9362" fmla="*/ 1773888 h 6857985"/>
                <a:gd name="connsiteX9363" fmla="*/ 603122 w 6868353"/>
                <a:gd name="connsiteY9363" fmla="*/ 1828705 h 6857985"/>
                <a:gd name="connsiteX9364" fmla="*/ 618539 w 6868353"/>
                <a:gd name="connsiteY9364" fmla="*/ 1817931 h 6857985"/>
                <a:gd name="connsiteX9365" fmla="*/ 648878 w 6868353"/>
                <a:gd name="connsiteY9365" fmla="*/ 1783529 h 6857985"/>
                <a:gd name="connsiteX9366" fmla="*/ 619870 w 6868353"/>
                <a:gd name="connsiteY9366" fmla="*/ 1804128 h 6857985"/>
                <a:gd name="connsiteX9367" fmla="*/ 673115 w 6868353"/>
                <a:gd name="connsiteY9367" fmla="*/ 1736981 h 6857985"/>
                <a:gd name="connsiteX9368" fmla="*/ 692709 w 6868353"/>
                <a:gd name="connsiteY9368" fmla="*/ 1705665 h 6857985"/>
                <a:gd name="connsiteX9369" fmla="*/ 704756 w 6868353"/>
                <a:gd name="connsiteY9369" fmla="*/ 1688535 h 6857985"/>
                <a:gd name="connsiteX9370" fmla="*/ 720188 w 6868353"/>
                <a:gd name="connsiteY9370" fmla="*/ 1669961 h 6857985"/>
                <a:gd name="connsiteX9371" fmla="*/ 709400 w 6868353"/>
                <a:gd name="connsiteY9371" fmla="*/ 1659867 h 6857985"/>
                <a:gd name="connsiteX9372" fmla="*/ 687612 w 6868353"/>
                <a:gd name="connsiteY9372" fmla="*/ 1639948 h 6857985"/>
                <a:gd name="connsiteX9373" fmla="*/ 718106 w 6868353"/>
                <a:gd name="connsiteY9373" fmla="*/ 1614635 h 6857985"/>
                <a:gd name="connsiteX9374" fmla="*/ 685503 w 6868353"/>
                <a:gd name="connsiteY9374" fmla="*/ 1654459 h 6857985"/>
                <a:gd name="connsiteX9375" fmla="*/ 661294 w 6868353"/>
                <a:gd name="connsiteY9375" fmla="*/ 1670952 h 6857985"/>
                <a:gd name="connsiteX9376" fmla="*/ 628690 w 6868353"/>
                <a:gd name="connsiteY9376" fmla="*/ 1680409 h 6857985"/>
                <a:gd name="connsiteX9377" fmla="*/ 652347 w 6868353"/>
                <a:gd name="connsiteY9377" fmla="*/ 1657842 h 6857985"/>
                <a:gd name="connsiteX9378" fmla="*/ 640851 w 6868353"/>
                <a:gd name="connsiteY9378" fmla="*/ 1660008 h 6857985"/>
                <a:gd name="connsiteX9379" fmla="*/ 610725 w 6868353"/>
                <a:gd name="connsiteY9379" fmla="*/ 1704986 h 6857985"/>
                <a:gd name="connsiteX9380" fmla="*/ 610965 w 6868353"/>
                <a:gd name="connsiteY9380" fmla="*/ 1698855 h 6857985"/>
                <a:gd name="connsiteX9381" fmla="*/ 593750 w 6868353"/>
                <a:gd name="connsiteY9381" fmla="*/ 1699351 h 6857985"/>
                <a:gd name="connsiteX9382" fmla="*/ 588116 w 6868353"/>
                <a:gd name="connsiteY9382" fmla="*/ 1697426 h 6857985"/>
                <a:gd name="connsiteX9383" fmla="*/ 552284 w 6868353"/>
                <a:gd name="connsiteY9383" fmla="*/ 1749637 h 6857985"/>
                <a:gd name="connsiteX9384" fmla="*/ 528811 w 6868353"/>
                <a:gd name="connsiteY9384" fmla="*/ 1794968 h 6857985"/>
                <a:gd name="connsiteX9385" fmla="*/ 553176 w 6868353"/>
                <a:gd name="connsiteY9385" fmla="*/ 1766739 h 6857985"/>
                <a:gd name="connsiteX9386" fmla="*/ 569683 w 6868353"/>
                <a:gd name="connsiteY9386" fmla="*/ 1734362 h 6857985"/>
                <a:gd name="connsiteX9387" fmla="*/ 592745 w 6868353"/>
                <a:gd name="connsiteY9387" fmla="*/ 1729605 h 6857985"/>
                <a:gd name="connsiteX9388" fmla="*/ 569301 w 6868353"/>
                <a:gd name="connsiteY9388" fmla="*/ 1746438 h 6857985"/>
                <a:gd name="connsiteX9389" fmla="*/ 563029 w 6868353"/>
                <a:gd name="connsiteY9389" fmla="*/ 1798805 h 6857985"/>
                <a:gd name="connsiteX9390" fmla="*/ 529165 w 6868353"/>
                <a:gd name="connsiteY9390" fmla="*/ 1825250 h 6857985"/>
                <a:gd name="connsiteX9391" fmla="*/ 523771 w 6868353"/>
                <a:gd name="connsiteY9391" fmla="*/ 1847845 h 6857985"/>
                <a:gd name="connsiteX9392" fmla="*/ 501049 w 6868353"/>
                <a:gd name="connsiteY9392" fmla="*/ 1859695 h 6857985"/>
                <a:gd name="connsiteX9393" fmla="*/ 540180 w 6868353"/>
                <a:gd name="connsiteY9393" fmla="*/ 1792151 h 6857985"/>
                <a:gd name="connsiteX9394" fmla="*/ 500837 w 6868353"/>
                <a:gd name="connsiteY9394" fmla="*/ 1847590 h 6857985"/>
                <a:gd name="connsiteX9395" fmla="*/ 500667 w 6868353"/>
                <a:gd name="connsiteY9395" fmla="*/ 1841602 h 6857985"/>
                <a:gd name="connsiteX9396" fmla="*/ 489355 w 6868353"/>
                <a:gd name="connsiteY9396" fmla="*/ 1850606 h 6857985"/>
                <a:gd name="connsiteX9397" fmla="*/ 517571 w 6868353"/>
                <a:gd name="connsiteY9397" fmla="*/ 1816006 h 6857985"/>
                <a:gd name="connsiteX9398" fmla="*/ 536612 w 6868353"/>
                <a:gd name="connsiteY9398" fmla="*/ 1768523 h 6857985"/>
                <a:gd name="connsiteX9399" fmla="*/ 546437 w 6868353"/>
                <a:gd name="connsiteY9399" fmla="*/ 1739317 h 6857985"/>
                <a:gd name="connsiteX9400" fmla="*/ 588300 w 6868353"/>
                <a:gd name="connsiteY9400" fmla="*/ 1691352 h 6857985"/>
                <a:gd name="connsiteX9401" fmla="*/ 588965 w 6868353"/>
                <a:gd name="connsiteY9401" fmla="*/ 1673118 h 6857985"/>
                <a:gd name="connsiteX9402" fmla="*/ 631337 w 6868353"/>
                <a:gd name="connsiteY9402" fmla="*/ 1619519 h 6857985"/>
                <a:gd name="connsiteX9403" fmla="*/ 606166 w 6868353"/>
                <a:gd name="connsiteY9403" fmla="*/ 1672693 h 6857985"/>
                <a:gd name="connsiteX9404" fmla="*/ 637156 w 6868353"/>
                <a:gd name="connsiteY9404" fmla="*/ 1626937 h 6857985"/>
                <a:gd name="connsiteX9405" fmla="*/ 637836 w 6868353"/>
                <a:gd name="connsiteY9405" fmla="*/ 1609595 h 6857985"/>
                <a:gd name="connsiteX9406" fmla="*/ 693487 w 6868353"/>
                <a:gd name="connsiteY9406" fmla="*/ 1561998 h 6857985"/>
                <a:gd name="connsiteX9407" fmla="*/ 686012 w 6868353"/>
                <a:gd name="connsiteY9407" fmla="*/ 1583928 h 6857985"/>
                <a:gd name="connsiteX9408" fmla="*/ 725723 w 6868353"/>
                <a:gd name="connsiteY9408" fmla="*/ 1518550 h 6857985"/>
                <a:gd name="connsiteX9409" fmla="*/ 738309 w 6868353"/>
                <a:gd name="connsiteY9409" fmla="*/ 1511302 h 6857985"/>
                <a:gd name="connsiteX9410" fmla="*/ 739908 w 6868353"/>
                <a:gd name="connsiteY9410" fmla="*/ 1512760 h 6857985"/>
                <a:gd name="connsiteX9411" fmla="*/ 757619 w 6868353"/>
                <a:gd name="connsiteY9411" fmla="*/ 1487716 h 6857985"/>
                <a:gd name="connsiteX9412" fmla="*/ 747992 w 6868353"/>
                <a:gd name="connsiteY9412" fmla="*/ 1507182 h 6857985"/>
                <a:gd name="connsiteX9413" fmla="*/ 724732 w 6868353"/>
                <a:gd name="connsiteY9413" fmla="*/ 1530570 h 6857985"/>
                <a:gd name="connsiteX9414" fmla="*/ 723175 w 6868353"/>
                <a:gd name="connsiteY9414" fmla="*/ 1548762 h 6857985"/>
                <a:gd name="connsiteX9415" fmla="*/ 711566 w 6868353"/>
                <a:gd name="connsiteY9415" fmla="*/ 1550418 h 6857985"/>
                <a:gd name="connsiteX9416" fmla="*/ 696220 w 6868353"/>
                <a:gd name="connsiteY9416" fmla="*/ 1600152 h 6857985"/>
                <a:gd name="connsiteX9417" fmla="*/ 677603 w 6868353"/>
                <a:gd name="connsiteY9417" fmla="*/ 1617962 h 6857985"/>
                <a:gd name="connsiteX9418" fmla="*/ 641870 w 6868353"/>
                <a:gd name="connsiteY9418" fmla="*/ 1635587 h 6857985"/>
                <a:gd name="connsiteX9419" fmla="*/ 623777 w 6868353"/>
                <a:gd name="connsiteY9419" fmla="*/ 1660207 h 6857985"/>
                <a:gd name="connsiteX9420" fmla="*/ 623310 w 6868353"/>
                <a:gd name="connsiteY9420" fmla="*/ 1672339 h 6857985"/>
                <a:gd name="connsiteX9421" fmla="*/ 725482 w 6868353"/>
                <a:gd name="connsiteY9421" fmla="*/ 1592804 h 6857985"/>
                <a:gd name="connsiteX9422" fmla="*/ 760988 w 6868353"/>
                <a:gd name="connsiteY9422" fmla="*/ 1546709 h 6857985"/>
                <a:gd name="connsiteX9423" fmla="*/ 784588 w 6868353"/>
                <a:gd name="connsiteY9423" fmla="*/ 1505115 h 6857985"/>
                <a:gd name="connsiteX9424" fmla="*/ 781870 w 6868353"/>
                <a:gd name="connsiteY9424" fmla="*/ 1479123 h 6857985"/>
                <a:gd name="connsiteX9425" fmla="*/ 832227 w 6868353"/>
                <a:gd name="connsiteY9425" fmla="*/ 1444593 h 6857985"/>
                <a:gd name="connsiteX9426" fmla="*/ 806674 w 6868353"/>
                <a:gd name="connsiteY9426" fmla="*/ 1464781 h 6857985"/>
                <a:gd name="connsiteX9427" fmla="*/ 810737 w 6868353"/>
                <a:gd name="connsiteY9427" fmla="*/ 1478981 h 6857985"/>
                <a:gd name="connsiteX9428" fmla="*/ 779124 w 6868353"/>
                <a:gd name="connsiteY9428" fmla="*/ 1526832 h 6857985"/>
                <a:gd name="connsiteX9429" fmla="*/ 776802 w 6868353"/>
                <a:gd name="connsiteY9429" fmla="*/ 1543070 h 6857985"/>
                <a:gd name="connsiteX9430" fmla="*/ 766085 w 6868353"/>
                <a:gd name="connsiteY9430" fmla="*/ 1584154 h 6857985"/>
                <a:gd name="connsiteX9431" fmla="*/ 793677 w 6868353"/>
                <a:gd name="connsiteY9431" fmla="*/ 1550559 h 6857985"/>
                <a:gd name="connsiteX9432" fmla="*/ 812067 w 6868353"/>
                <a:gd name="connsiteY9432" fmla="*/ 1516837 h 6857985"/>
                <a:gd name="connsiteX9433" fmla="*/ 849640 w 6868353"/>
                <a:gd name="connsiteY9433" fmla="*/ 1489896 h 6857985"/>
                <a:gd name="connsiteX9434" fmla="*/ 869489 w 6868353"/>
                <a:gd name="connsiteY9434" fmla="*/ 1467627 h 6857985"/>
                <a:gd name="connsiteX9435" fmla="*/ 857229 w 6868353"/>
                <a:gd name="connsiteY9435" fmla="*/ 1474550 h 6857985"/>
                <a:gd name="connsiteX9436" fmla="*/ 884722 w 6868353"/>
                <a:gd name="connsiteY9436" fmla="*/ 1436991 h 6857985"/>
                <a:gd name="connsiteX9437" fmla="*/ 813483 w 6868353"/>
                <a:gd name="connsiteY9437" fmla="*/ 1504959 h 6857985"/>
                <a:gd name="connsiteX9438" fmla="*/ 795532 w 6868353"/>
                <a:gd name="connsiteY9438" fmla="*/ 1509844 h 6857985"/>
                <a:gd name="connsiteX9439" fmla="*/ 840226 w 6868353"/>
                <a:gd name="connsiteY9439" fmla="*/ 1473162 h 6857985"/>
                <a:gd name="connsiteX9440" fmla="*/ 872462 w 6868353"/>
                <a:gd name="connsiteY9440" fmla="*/ 1443871 h 6857985"/>
                <a:gd name="connsiteX9441" fmla="*/ 860853 w 6868353"/>
                <a:gd name="connsiteY9441" fmla="*/ 1444933 h 6857985"/>
                <a:gd name="connsiteX9442" fmla="*/ 914735 w 6868353"/>
                <a:gd name="connsiteY9442" fmla="*/ 1388389 h 6857985"/>
                <a:gd name="connsiteX9443" fmla="*/ 953625 w 6868353"/>
                <a:gd name="connsiteY9443" fmla="*/ 1363176 h 6857985"/>
                <a:gd name="connsiteX9444" fmla="*/ 936693 w 6868353"/>
                <a:gd name="connsiteY9444" fmla="*/ 1361024 h 6857985"/>
                <a:gd name="connsiteX9445" fmla="*/ 986837 w 6868353"/>
                <a:gd name="connsiteY9445" fmla="*/ 1303532 h 6857985"/>
                <a:gd name="connsiteX9446" fmla="*/ 1010989 w 6868353"/>
                <a:gd name="connsiteY9446" fmla="*/ 1297430 h 6857985"/>
                <a:gd name="connsiteX9447" fmla="*/ 1027992 w 6868353"/>
                <a:gd name="connsiteY9447" fmla="*/ 1299596 h 6857985"/>
                <a:gd name="connsiteX9448" fmla="*/ 1099528 w 6868353"/>
                <a:gd name="connsiteY9448" fmla="*/ 1236285 h 6857985"/>
                <a:gd name="connsiteX9449" fmla="*/ 1075461 w 6868353"/>
                <a:gd name="connsiteY9449" fmla="*/ 1267813 h 6857985"/>
                <a:gd name="connsiteX9450" fmla="*/ 1094658 w 6868353"/>
                <a:gd name="connsiteY9450" fmla="*/ 1259290 h 6857985"/>
                <a:gd name="connsiteX9451" fmla="*/ 1111930 w 6868353"/>
                <a:gd name="connsiteY9451" fmla="*/ 1234983 h 6857985"/>
                <a:gd name="connsiteX9452" fmla="*/ 1138709 w 6868353"/>
                <a:gd name="connsiteY9452" fmla="*/ 1209078 h 6857985"/>
                <a:gd name="connsiteX9453" fmla="*/ 1106988 w 6868353"/>
                <a:gd name="connsiteY9453" fmla="*/ 1227989 h 6857985"/>
                <a:gd name="connsiteX9454" fmla="*/ 1133887 w 6868353"/>
                <a:gd name="connsiteY9454" fmla="*/ 1197835 h 6857985"/>
                <a:gd name="connsiteX9455" fmla="*/ 1161833 w 6868353"/>
                <a:gd name="connsiteY9455" fmla="*/ 1168770 h 6857985"/>
                <a:gd name="connsiteX9456" fmla="*/ 1148068 w 6868353"/>
                <a:gd name="connsiteY9456" fmla="*/ 1196297 h 6857985"/>
                <a:gd name="connsiteX9457" fmla="*/ 1141275 w 6868353"/>
                <a:gd name="connsiteY9457" fmla="*/ 1206610 h 6857985"/>
                <a:gd name="connsiteX9458" fmla="*/ 1167201 w 6868353"/>
                <a:gd name="connsiteY9458" fmla="*/ 1182918 h 6857985"/>
                <a:gd name="connsiteX9459" fmla="*/ 1173867 w 6868353"/>
                <a:gd name="connsiteY9459" fmla="*/ 1168869 h 6857985"/>
                <a:gd name="connsiteX9460" fmla="*/ 1212941 w 6868353"/>
                <a:gd name="connsiteY9460" fmla="*/ 1153735 h 6857985"/>
                <a:gd name="connsiteX9461" fmla="*/ 1181753 w 6868353"/>
                <a:gd name="connsiteY9461" fmla="*/ 1160757 h 6857985"/>
                <a:gd name="connsiteX9462" fmla="*/ 1186198 w 6868353"/>
                <a:gd name="connsiteY9462" fmla="*/ 1143613 h 6857985"/>
                <a:gd name="connsiteX9463" fmla="*/ 1153424 w 6868353"/>
                <a:gd name="connsiteY9463" fmla="*/ 1156425 h 6857985"/>
                <a:gd name="connsiteX9464" fmla="*/ 1118470 w 6868353"/>
                <a:gd name="connsiteY9464" fmla="*/ 1183890 h 6857985"/>
                <a:gd name="connsiteX9465" fmla="*/ 1099585 w 6868353"/>
                <a:gd name="connsiteY9465" fmla="*/ 1209995 h 6857985"/>
                <a:gd name="connsiteX9466" fmla="*/ 1044131 w 6868353"/>
                <a:gd name="connsiteY9466" fmla="*/ 1250471 h 6857985"/>
                <a:gd name="connsiteX9467" fmla="*/ 1090496 w 6868353"/>
                <a:gd name="connsiteY9467" fmla="*/ 1224521 h 6857985"/>
                <a:gd name="connsiteX9468" fmla="*/ 1094375 w 6868353"/>
                <a:gd name="connsiteY9468" fmla="*/ 1233312 h 6857985"/>
                <a:gd name="connsiteX9469" fmla="*/ 991070 w 6868353"/>
                <a:gd name="connsiteY9469" fmla="*/ 1279847 h 6857985"/>
                <a:gd name="connsiteX9470" fmla="*/ 1004024 w 6868353"/>
                <a:gd name="connsiteY9470" fmla="*/ 1273901 h 6857985"/>
                <a:gd name="connsiteX9471" fmla="*/ 1032466 w 6868353"/>
                <a:gd name="connsiteY9471" fmla="*/ 1250485 h 6857985"/>
                <a:gd name="connsiteX9472" fmla="*/ 1016737 w 6868353"/>
                <a:gd name="connsiteY9472" fmla="*/ 1241891 h 6857985"/>
                <a:gd name="connsiteX9473" fmla="*/ 1006530 w 6868353"/>
                <a:gd name="connsiteY9473" fmla="*/ 1262278 h 6857985"/>
                <a:gd name="connsiteX9474" fmla="*/ 996025 w 6868353"/>
                <a:gd name="connsiteY9474" fmla="*/ 1256587 h 6857985"/>
                <a:gd name="connsiteX9475" fmla="*/ 1076325 w 6868353"/>
                <a:gd name="connsiteY9475" fmla="*/ 1209826 h 6857985"/>
                <a:gd name="connsiteX9476" fmla="*/ 1049199 w 6868353"/>
                <a:gd name="connsiteY9476" fmla="*/ 1227239 h 6857985"/>
                <a:gd name="connsiteX9477" fmla="*/ 1086702 w 6868353"/>
                <a:gd name="connsiteY9477" fmla="*/ 1215701 h 6857985"/>
                <a:gd name="connsiteX9478" fmla="*/ 1111123 w 6868353"/>
                <a:gd name="connsiteY9478" fmla="*/ 1183918 h 6857985"/>
                <a:gd name="connsiteX9479" fmla="*/ 1054353 w 6868353"/>
                <a:gd name="connsiteY9479" fmla="*/ 1203894 h 6857985"/>
                <a:gd name="connsiteX9480" fmla="*/ 1095833 w 6868353"/>
                <a:gd name="connsiteY9480" fmla="*/ 1174872 h 6857985"/>
                <a:gd name="connsiteX9481" fmla="*/ 1006105 w 6868353"/>
                <a:gd name="connsiteY9481" fmla="*/ 1209967 h 6857985"/>
                <a:gd name="connsiteX9482" fmla="*/ 1074272 w 6868353"/>
                <a:gd name="connsiteY9482" fmla="*/ 1142211 h 6857985"/>
                <a:gd name="connsiteX9483" fmla="*/ 1085626 w 6868353"/>
                <a:gd name="connsiteY9483" fmla="*/ 1168812 h 6857985"/>
                <a:gd name="connsiteX9484" fmla="*/ 1083077 w 6868353"/>
                <a:gd name="connsiteY9484" fmla="*/ 1154160 h 6857985"/>
                <a:gd name="connsiteX9485" fmla="*/ 1120735 w 6868353"/>
                <a:gd name="connsiteY9485" fmla="*/ 1123198 h 6857985"/>
                <a:gd name="connsiteX9486" fmla="*/ 1141207 w 6868353"/>
                <a:gd name="connsiteY9486" fmla="*/ 1135571 h 6857985"/>
                <a:gd name="connsiteX9487" fmla="*/ 1116701 w 6868353"/>
                <a:gd name="connsiteY9487" fmla="*/ 1160813 h 6857985"/>
                <a:gd name="connsiteX9488" fmla="*/ 1187741 w 6868353"/>
                <a:gd name="connsiteY9488" fmla="*/ 1137865 h 6857985"/>
                <a:gd name="connsiteX9489" fmla="*/ 1149743 w 6868353"/>
                <a:gd name="connsiteY9489" fmla="*/ 1147662 h 6857985"/>
                <a:gd name="connsiteX9490" fmla="*/ 1205891 w 6868353"/>
                <a:gd name="connsiteY9490" fmla="*/ 1135939 h 6857985"/>
                <a:gd name="connsiteX9491" fmla="*/ 1241453 w 6868353"/>
                <a:gd name="connsiteY9491" fmla="*/ 1112071 h 6857985"/>
                <a:gd name="connsiteX9492" fmla="*/ 1306123 w 6868353"/>
                <a:gd name="connsiteY9492" fmla="*/ 1053941 h 6857985"/>
                <a:gd name="connsiteX9493" fmla="*/ 1257663 w 6868353"/>
                <a:gd name="connsiteY9493" fmla="*/ 1075375 h 6857985"/>
                <a:gd name="connsiteX9494" fmla="*/ 1328222 w 6868353"/>
                <a:gd name="connsiteY9494" fmla="*/ 1021394 h 6857985"/>
                <a:gd name="connsiteX9495" fmla="*/ 1288186 w 6868353"/>
                <a:gd name="connsiteY9495" fmla="*/ 1034829 h 6857985"/>
                <a:gd name="connsiteX9496" fmla="*/ 1342096 w 6868353"/>
                <a:gd name="connsiteY9496" fmla="*/ 996619 h 6857985"/>
                <a:gd name="connsiteX9497" fmla="*/ 1356140 w 6868353"/>
                <a:gd name="connsiteY9497" fmla="*/ 971731 h 6857985"/>
                <a:gd name="connsiteX9498" fmla="*/ 1321031 w 6868353"/>
                <a:gd name="connsiteY9498" fmla="*/ 988394 h 6857985"/>
                <a:gd name="connsiteX9499" fmla="*/ 1269952 w 6868353"/>
                <a:gd name="connsiteY9499" fmla="*/ 1035948 h 6857985"/>
                <a:gd name="connsiteX9500" fmla="*/ 1256488 w 6868353"/>
                <a:gd name="connsiteY9500" fmla="*/ 1040534 h 6857985"/>
                <a:gd name="connsiteX9501" fmla="*/ 1314306 w 6868353"/>
                <a:gd name="connsiteY9501" fmla="*/ 990602 h 6857985"/>
                <a:gd name="connsiteX9502" fmla="*/ 1253303 w 6868353"/>
                <a:gd name="connsiteY9502" fmla="*/ 1031531 h 6857985"/>
                <a:gd name="connsiteX9503" fmla="*/ 1319785 w 6868353"/>
                <a:gd name="connsiteY9503" fmla="*/ 973614 h 6857985"/>
                <a:gd name="connsiteX9504" fmla="*/ 1338048 w 6868353"/>
                <a:gd name="connsiteY9504" fmla="*/ 972609 h 6857985"/>
                <a:gd name="connsiteX9505" fmla="*/ 1321696 w 6868353"/>
                <a:gd name="connsiteY9505" fmla="*/ 967880 h 6857985"/>
                <a:gd name="connsiteX9506" fmla="*/ 1342196 w 6868353"/>
                <a:gd name="connsiteY9506" fmla="*/ 949872 h 6857985"/>
                <a:gd name="connsiteX9507" fmla="*/ 1358476 w 6868353"/>
                <a:gd name="connsiteY9507" fmla="*/ 930958 h 6857985"/>
                <a:gd name="connsiteX9508" fmla="*/ 1385856 w 6868353"/>
                <a:gd name="connsiteY9508" fmla="*/ 922988 h 6857985"/>
                <a:gd name="connsiteX9509" fmla="*/ 1409867 w 6868353"/>
                <a:gd name="connsiteY9509" fmla="*/ 891191 h 6857985"/>
                <a:gd name="connsiteX9510" fmla="*/ 1426204 w 6868353"/>
                <a:gd name="connsiteY9510" fmla="*/ 896486 h 6857985"/>
                <a:gd name="connsiteX9511" fmla="*/ 1475358 w 6868353"/>
                <a:gd name="connsiteY9511" fmla="*/ 862678 h 6857985"/>
                <a:gd name="connsiteX9512" fmla="*/ 1477538 w 6868353"/>
                <a:gd name="connsiteY9512" fmla="*/ 855770 h 6857985"/>
                <a:gd name="connsiteX9513" fmla="*/ 1505158 w 6868353"/>
                <a:gd name="connsiteY9513" fmla="*/ 831703 h 6857985"/>
                <a:gd name="connsiteX9514" fmla="*/ 1500458 w 6868353"/>
                <a:gd name="connsiteY9514" fmla="*/ 817078 h 6857985"/>
                <a:gd name="connsiteX9515" fmla="*/ 1537635 w 6868353"/>
                <a:gd name="connsiteY9515" fmla="*/ 788523 h 6857985"/>
                <a:gd name="connsiteX9516" fmla="*/ 1528603 w 6868353"/>
                <a:gd name="connsiteY9516" fmla="*/ 780794 h 6857985"/>
                <a:gd name="connsiteX9517" fmla="*/ 1458723 w 6868353"/>
                <a:gd name="connsiteY9517" fmla="*/ 812491 h 6857985"/>
                <a:gd name="connsiteX9518" fmla="*/ 1530570 w 6868353"/>
                <a:gd name="connsiteY9518" fmla="*/ 780029 h 6857985"/>
                <a:gd name="connsiteX9519" fmla="*/ 1569503 w 6868353"/>
                <a:gd name="connsiteY9519" fmla="*/ 769355 h 6857985"/>
                <a:gd name="connsiteX9520" fmla="*/ 1593895 w 6868353"/>
                <a:gd name="connsiteY9520" fmla="*/ 761002 h 6857985"/>
                <a:gd name="connsiteX9521" fmla="*/ 1623470 w 6868353"/>
                <a:gd name="connsiteY9521" fmla="*/ 749435 h 6857985"/>
                <a:gd name="connsiteX9522" fmla="*/ 1533374 w 6868353"/>
                <a:gd name="connsiteY9522" fmla="*/ 769808 h 6857985"/>
                <a:gd name="connsiteX9523" fmla="*/ 1570437 w 6868353"/>
                <a:gd name="connsiteY9523" fmla="*/ 756160 h 6857985"/>
                <a:gd name="connsiteX9524" fmla="*/ 1575364 w 6868353"/>
                <a:gd name="connsiteY9524" fmla="*/ 745118 h 6857985"/>
                <a:gd name="connsiteX9525" fmla="*/ 1600577 w 6868353"/>
                <a:gd name="connsiteY9525" fmla="*/ 744211 h 6857985"/>
                <a:gd name="connsiteX9526" fmla="*/ 1638915 w 6868353"/>
                <a:gd name="connsiteY9526" fmla="*/ 717370 h 6857985"/>
                <a:gd name="connsiteX9527" fmla="*/ 1596628 w 6868353"/>
                <a:gd name="connsiteY9527" fmla="*/ 725524 h 6857985"/>
                <a:gd name="connsiteX9528" fmla="*/ 1577756 w 6868353"/>
                <a:gd name="connsiteY9528" fmla="*/ 739596 h 6857985"/>
                <a:gd name="connsiteX9529" fmla="*/ 1515097 w 6868353"/>
                <a:gd name="connsiteY9529" fmla="*/ 754419 h 6857985"/>
                <a:gd name="connsiteX9530" fmla="*/ 1589676 w 6868353"/>
                <a:gd name="connsiteY9530" fmla="*/ 726926 h 6857985"/>
                <a:gd name="connsiteX9531" fmla="*/ 1595693 w 6868353"/>
                <a:gd name="connsiteY9531" fmla="*/ 717313 h 6857985"/>
                <a:gd name="connsiteX9532" fmla="*/ 1580658 w 6868353"/>
                <a:gd name="connsiteY9532" fmla="*/ 719153 h 6857985"/>
                <a:gd name="connsiteX9533" fmla="*/ 1635262 w 6868353"/>
                <a:gd name="connsiteY9533" fmla="*/ 698611 h 6857985"/>
                <a:gd name="connsiteX9534" fmla="*/ 1610771 w 6868353"/>
                <a:gd name="connsiteY9534" fmla="*/ 722778 h 6857985"/>
                <a:gd name="connsiteX9535" fmla="*/ 1677437 w 6868353"/>
                <a:gd name="connsiteY9535" fmla="*/ 690641 h 6857985"/>
                <a:gd name="connsiteX9536" fmla="*/ 1702197 w 6868353"/>
                <a:gd name="connsiteY9536" fmla="*/ 666475 h 6857985"/>
                <a:gd name="connsiteX9537" fmla="*/ 1734801 w 6868353"/>
                <a:gd name="connsiteY9537" fmla="*/ 652077 h 6857985"/>
                <a:gd name="connsiteX9538" fmla="*/ 1763993 w 6868353"/>
                <a:gd name="connsiteY9538" fmla="*/ 646442 h 6857985"/>
                <a:gd name="connsiteX9539" fmla="*/ 1708058 w 6868353"/>
                <a:gd name="connsiteY9539" fmla="*/ 680108 h 6857985"/>
                <a:gd name="connsiteX9540" fmla="*/ 1754055 w 6868353"/>
                <a:gd name="connsiteY9540" fmla="*/ 658547 h 6857985"/>
                <a:gd name="connsiteX9541" fmla="*/ 1796173 w 6868353"/>
                <a:gd name="connsiteY9541" fmla="*/ 646839 h 6857985"/>
                <a:gd name="connsiteX9542" fmla="*/ 1772346 w 6868353"/>
                <a:gd name="connsiteY9542" fmla="*/ 654922 h 6857985"/>
                <a:gd name="connsiteX9543" fmla="*/ 1756801 w 6868353"/>
                <a:gd name="connsiteY9543" fmla="*/ 671571 h 6857985"/>
                <a:gd name="connsiteX9544" fmla="*/ 1684416 w 6868353"/>
                <a:gd name="connsiteY9544" fmla="*/ 689338 h 6857985"/>
                <a:gd name="connsiteX9545" fmla="*/ 1626697 w 6868353"/>
                <a:gd name="connsiteY9545" fmla="*/ 729403 h 6857985"/>
                <a:gd name="connsiteX9546" fmla="*/ 1614635 w 6868353"/>
                <a:gd name="connsiteY9546" fmla="*/ 741394 h 6857985"/>
                <a:gd name="connsiteX9547" fmla="*/ 1692273 w 6868353"/>
                <a:gd name="connsiteY9547" fmla="*/ 712245 h 6857985"/>
                <a:gd name="connsiteX9548" fmla="*/ 1652081 w 6868353"/>
                <a:gd name="connsiteY9548" fmla="*/ 729474 h 6857985"/>
                <a:gd name="connsiteX9549" fmla="*/ 1630477 w 6868353"/>
                <a:gd name="connsiteY9549" fmla="*/ 748091 h 6857985"/>
                <a:gd name="connsiteX9550" fmla="*/ 1671576 w 6868353"/>
                <a:gd name="connsiteY9550" fmla="*/ 754957 h 6857985"/>
                <a:gd name="connsiteX9551" fmla="*/ 1632672 w 6868353"/>
                <a:gd name="connsiteY9551" fmla="*/ 779944 h 6857985"/>
                <a:gd name="connsiteX9552" fmla="*/ 1587836 w 6868353"/>
                <a:gd name="connsiteY9552" fmla="*/ 801449 h 6857985"/>
                <a:gd name="connsiteX9553" fmla="*/ 1599388 w 6868353"/>
                <a:gd name="connsiteY9553" fmla="*/ 788948 h 6857985"/>
                <a:gd name="connsiteX9554" fmla="*/ 1631709 w 6868353"/>
                <a:gd name="connsiteY9554" fmla="*/ 772087 h 6857985"/>
                <a:gd name="connsiteX9555" fmla="*/ 1643813 w 6868353"/>
                <a:gd name="connsiteY9555" fmla="*/ 760110 h 6857985"/>
                <a:gd name="connsiteX9556" fmla="*/ 1619845 w 6868353"/>
                <a:gd name="connsiteY9556" fmla="*/ 768137 h 6857985"/>
                <a:gd name="connsiteX9557" fmla="*/ 1588006 w 6868353"/>
                <a:gd name="connsiteY9557" fmla="*/ 786669 h 6857985"/>
                <a:gd name="connsiteX9558" fmla="*/ 1592833 w 6868353"/>
                <a:gd name="connsiteY9558" fmla="*/ 775683 h 6857985"/>
                <a:gd name="connsiteX9559" fmla="*/ 1579059 w 6868353"/>
                <a:gd name="connsiteY9559" fmla="*/ 778854 h 6857985"/>
                <a:gd name="connsiteX9560" fmla="*/ 1539673 w 6868353"/>
                <a:gd name="connsiteY9560" fmla="*/ 812633 h 6857985"/>
                <a:gd name="connsiteX9561" fmla="*/ 1544487 w 6868353"/>
                <a:gd name="connsiteY9561" fmla="*/ 801661 h 6857985"/>
                <a:gd name="connsiteX9562" fmla="*/ 1489033 w 6868353"/>
                <a:gd name="connsiteY9562" fmla="*/ 859026 h 6857985"/>
                <a:gd name="connsiteX9563" fmla="*/ 1532708 w 6868353"/>
                <a:gd name="connsiteY9563" fmla="*/ 829027 h 6857985"/>
                <a:gd name="connsiteX9564" fmla="*/ 1500487 w 6868353"/>
                <a:gd name="connsiteY9564" fmla="*/ 861220 h 6857985"/>
                <a:gd name="connsiteX9565" fmla="*/ 1473192 w 6868353"/>
                <a:gd name="connsiteY9565" fmla="*/ 868341 h 6857985"/>
                <a:gd name="connsiteX9566" fmla="*/ 1485027 w 6868353"/>
                <a:gd name="connsiteY9566" fmla="*/ 884990 h 6857985"/>
                <a:gd name="connsiteX9567" fmla="*/ 1494541 w 6868353"/>
                <a:gd name="connsiteY9567" fmla="*/ 872362 h 6857985"/>
                <a:gd name="connsiteX9568" fmla="*/ 1508259 w 6868353"/>
                <a:gd name="connsiteY9568" fmla="*/ 861815 h 6857985"/>
                <a:gd name="connsiteX9569" fmla="*/ 1553236 w 6868353"/>
                <a:gd name="connsiteY9569" fmla="*/ 838965 h 6857985"/>
                <a:gd name="connsiteX9570" fmla="*/ 1523520 w 6868353"/>
                <a:gd name="connsiteY9570" fmla="*/ 866614 h 6857985"/>
                <a:gd name="connsiteX9571" fmla="*/ 1513950 w 6868353"/>
                <a:gd name="connsiteY9571" fmla="*/ 877189 h 6857985"/>
                <a:gd name="connsiteX9572" fmla="*/ 1494371 w 6868353"/>
                <a:gd name="connsiteY9572" fmla="*/ 892380 h 6857985"/>
                <a:gd name="connsiteX9573" fmla="*/ 1514573 w 6868353"/>
                <a:gd name="connsiteY9573" fmla="*/ 887142 h 6857985"/>
                <a:gd name="connsiteX9574" fmla="*/ 1537295 w 6868353"/>
                <a:gd name="connsiteY9574" fmla="*/ 862239 h 6857985"/>
                <a:gd name="connsiteX9575" fmla="*/ 1621346 w 6868353"/>
                <a:gd name="connsiteY9575" fmla="*/ 823421 h 6857985"/>
                <a:gd name="connsiteX9576" fmla="*/ 1525700 w 6868353"/>
                <a:gd name="connsiteY9576" fmla="*/ 845421 h 6857985"/>
                <a:gd name="connsiteX9577" fmla="*/ 1608321 w 6868353"/>
                <a:gd name="connsiteY9577" fmla="*/ 796805 h 6857985"/>
                <a:gd name="connsiteX9578" fmla="*/ 1634767 w 6868353"/>
                <a:gd name="connsiteY9578" fmla="*/ 792997 h 6857985"/>
                <a:gd name="connsiteX9579" fmla="*/ 1679631 w 6868353"/>
                <a:gd name="connsiteY9579" fmla="*/ 777750 h 6857985"/>
                <a:gd name="connsiteX9580" fmla="*/ 1650043 w 6868353"/>
                <a:gd name="connsiteY9580" fmla="*/ 773531 h 6857985"/>
                <a:gd name="connsiteX9581" fmla="*/ 1673487 w 6868353"/>
                <a:gd name="connsiteY9581" fmla="*/ 764300 h 6857985"/>
                <a:gd name="connsiteX9582" fmla="*/ 1678527 w 6868353"/>
                <a:gd name="connsiteY9582" fmla="*/ 753683 h 6857985"/>
                <a:gd name="connsiteX9583" fmla="*/ 1710494 w 6868353"/>
                <a:gd name="connsiteY9583" fmla="*/ 752762 h 6857985"/>
                <a:gd name="connsiteX9584" fmla="*/ 1704364 w 6868353"/>
                <a:gd name="connsiteY9584" fmla="*/ 739271 h 6857985"/>
                <a:gd name="connsiteX9585" fmla="*/ 1750587 w 6868353"/>
                <a:gd name="connsiteY9585" fmla="*/ 715572 h 6857985"/>
                <a:gd name="connsiteX9586" fmla="*/ 1799075 w 6868353"/>
                <a:gd name="connsiteY9586" fmla="*/ 689706 h 6857985"/>
                <a:gd name="connsiteX9587" fmla="*/ 1758812 w 6868353"/>
                <a:gd name="connsiteY9587" fmla="*/ 705223 h 6857985"/>
                <a:gd name="connsiteX9588" fmla="*/ 1719115 w 6868353"/>
                <a:gd name="connsiteY9588" fmla="*/ 721999 h 6857985"/>
                <a:gd name="connsiteX9589" fmla="*/ 1761417 w 6868353"/>
                <a:gd name="connsiteY9589" fmla="*/ 699900 h 6857985"/>
                <a:gd name="connsiteX9590" fmla="*/ 1759859 w 6868353"/>
                <a:gd name="connsiteY9590" fmla="*/ 690386 h 6857985"/>
                <a:gd name="connsiteX9591" fmla="*/ 1747656 w 6868353"/>
                <a:gd name="connsiteY9591" fmla="*/ 702320 h 6857985"/>
                <a:gd name="connsiteX9592" fmla="*/ 1724297 w 6868353"/>
                <a:gd name="connsiteY9592" fmla="*/ 711339 h 6857985"/>
                <a:gd name="connsiteX9593" fmla="*/ 1710423 w 6868353"/>
                <a:gd name="connsiteY9593" fmla="*/ 713844 h 6857985"/>
                <a:gd name="connsiteX9594" fmla="*/ 1759661 w 6868353"/>
                <a:gd name="connsiteY9594" fmla="*/ 684525 h 6857985"/>
                <a:gd name="connsiteX9595" fmla="*/ 1803237 w 6868353"/>
                <a:gd name="connsiteY9595" fmla="*/ 669943 h 6857985"/>
                <a:gd name="connsiteX9596" fmla="*/ 1818484 w 6868353"/>
                <a:gd name="connsiteY9596" fmla="*/ 677545 h 6857985"/>
                <a:gd name="connsiteX9597" fmla="*/ 1800462 w 6868353"/>
                <a:gd name="connsiteY9597" fmla="*/ 675096 h 6857985"/>
                <a:gd name="connsiteX9598" fmla="*/ 1853608 w 6868353"/>
                <a:gd name="connsiteY9598" fmla="*/ 648750 h 6857985"/>
                <a:gd name="connsiteX9599" fmla="*/ 1839649 w 6868353"/>
                <a:gd name="connsiteY9599" fmla="*/ 650590 h 6857985"/>
                <a:gd name="connsiteX9600" fmla="*/ 1810146 w 6868353"/>
                <a:gd name="connsiteY9600" fmla="*/ 669023 h 6857985"/>
                <a:gd name="connsiteX9601" fmla="*/ 1775107 w 6868353"/>
                <a:gd name="connsiteY9601" fmla="*/ 673808 h 6857985"/>
                <a:gd name="connsiteX9602" fmla="*/ 1797673 w 6868353"/>
                <a:gd name="connsiteY9602" fmla="*/ 656239 h 6857985"/>
                <a:gd name="connsiteX9603" fmla="*/ 1896943 w 6868353"/>
                <a:gd name="connsiteY9603" fmla="*/ 628689 h 6857985"/>
                <a:gd name="connsiteX9604" fmla="*/ 1915899 w 6868353"/>
                <a:gd name="connsiteY9604" fmla="*/ 640907 h 6857985"/>
                <a:gd name="connsiteX9605" fmla="*/ 1923176 w 6868353"/>
                <a:gd name="connsiteY9605" fmla="*/ 631209 h 6857985"/>
                <a:gd name="connsiteX9606" fmla="*/ 1913974 w 6868353"/>
                <a:gd name="connsiteY9606" fmla="*/ 631167 h 6857985"/>
                <a:gd name="connsiteX9607" fmla="*/ 1900921 w 6868353"/>
                <a:gd name="connsiteY9607" fmla="*/ 633078 h 6857985"/>
                <a:gd name="connsiteX9608" fmla="*/ 1911950 w 6868353"/>
                <a:gd name="connsiteY9608" fmla="*/ 627712 h 6857985"/>
                <a:gd name="connsiteX9609" fmla="*/ 1922652 w 6868353"/>
                <a:gd name="connsiteY9609" fmla="*/ 623706 h 6857985"/>
                <a:gd name="connsiteX9610" fmla="*/ 1944893 w 6868353"/>
                <a:gd name="connsiteY9610" fmla="*/ 614390 h 6857985"/>
                <a:gd name="connsiteX9611" fmla="*/ 1899746 w 6868353"/>
                <a:gd name="connsiteY9611" fmla="*/ 623522 h 6857985"/>
                <a:gd name="connsiteX9612" fmla="*/ 1998011 w 6868353"/>
                <a:gd name="connsiteY9612" fmla="*/ 581263 h 6857985"/>
                <a:gd name="connsiteX9613" fmla="*/ 2030742 w 6868353"/>
                <a:gd name="connsiteY9613" fmla="*/ 549777 h 6857985"/>
                <a:gd name="connsiteX9614" fmla="*/ 2051383 w 6868353"/>
                <a:gd name="connsiteY9614" fmla="*/ 540887 h 6857985"/>
                <a:gd name="connsiteX9615" fmla="*/ 2062228 w 6868353"/>
                <a:gd name="connsiteY9615" fmla="*/ 539159 h 6857985"/>
                <a:gd name="connsiteX9616" fmla="*/ 2076130 w 6868353"/>
                <a:gd name="connsiteY9616" fmla="*/ 542345 h 6857985"/>
                <a:gd name="connsiteX9617" fmla="*/ 2093005 w 6868353"/>
                <a:gd name="connsiteY9617" fmla="*/ 527409 h 6857985"/>
                <a:gd name="connsiteX9618" fmla="*/ 2107120 w 6868353"/>
                <a:gd name="connsiteY9618" fmla="*/ 526885 h 6857985"/>
                <a:gd name="connsiteX9619" fmla="*/ 2060868 w 6868353"/>
                <a:gd name="connsiteY9619" fmla="*/ 523912 h 6857985"/>
                <a:gd name="connsiteX9620" fmla="*/ 2178953 w 6868353"/>
                <a:gd name="connsiteY9620" fmla="*/ 471842 h 6857985"/>
                <a:gd name="connsiteX9621" fmla="*/ 2122962 w 6868353"/>
                <a:gd name="connsiteY9621" fmla="*/ 483253 h 6857985"/>
                <a:gd name="connsiteX9622" fmla="*/ 2076130 w 6868353"/>
                <a:gd name="connsiteY9622" fmla="*/ 470724 h 6857985"/>
                <a:gd name="connsiteX9623" fmla="*/ 2108408 w 6868353"/>
                <a:gd name="connsiteY9623" fmla="*/ 474221 h 6857985"/>
                <a:gd name="connsiteX9624" fmla="*/ 2094506 w 6868353"/>
                <a:gd name="connsiteY9624" fmla="*/ 484357 h 6857985"/>
                <a:gd name="connsiteX9625" fmla="*/ 2034536 w 6868353"/>
                <a:gd name="connsiteY9625" fmla="*/ 501289 h 6857985"/>
                <a:gd name="connsiteX9626" fmla="*/ 2012734 w 6868353"/>
                <a:gd name="connsiteY9626" fmla="*/ 493248 h 6857985"/>
                <a:gd name="connsiteX9627" fmla="*/ 2032526 w 6868353"/>
                <a:gd name="connsiteY9627" fmla="*/ 488902 h 6857985"/>
                <a:gd name="connsiteX9628" fmla="*/ 2048354 w 6868353"/>
                <a:gd name="connsiteY9628" fmla="*/ 491110 h 6857985"/>
                <a:gd name="connsiteX9629" fmla="*/ 2029765 w 6868353"/>
                <a:gd name="connsiteY9629" fmla="*/ 477618 h 6857985"/>
                <a:gd name="connsiteX9630" fmla="*/ 1991456 w 6868353"/>
                <a:gd name="connsiteY9630" fmla="*/ 495032 h 6857985"/>
                <a:gd name="connsiteX9631" fmla="*/ 2008331 w 6868353"/>
                <a:gd name="connsiteY9631" fmla="*/ 479062 h 6857985"/>
                <a:gd name="connsiteX9632" fmla="*/ 1976549 w 6868353"/>
                <a:gd name="connsiteY9632" fmla="*/ 486651 h 6857985"/>
                <a:gd name="connsiteX9633" fmla="*/ 1974071 w 6868353"/>
                <a:gd name="connsiteY9633" fmla="*/ 501346 h 6857985"/>
                <a:gd name="connsiteX9634" fmla="*/ 1914455 w 6868353"/>
                <a:gd name="connsiteY9634" fmla="*/ 521237 h 6857985"/>
                <a:gd name="connsiteX9635" fmla="*/ 1898401 w 6868353"/>
                <a:gd name="connsiteY9635" fmla="*/ 503554 h 6857985"/>
                <a:gd name="connsiteX9636" fmla="*/ 1952680 w 6868353"/>
                <a:gd name="connsiteY9636" fmla="*/ 503271 h 6857985"/>
                <a:gd name="connsiteX9637" fmla="*/ 1908849 w 6868353"/>
                <a:gd name="connsiteY9637" fmla="*/ 497707 h 6857985"/>
                <a:gd name="connsiteX9638" fmla="*/ 1975912 w 6868353"/>
                <a:gd name="connsiteY9638" fmla="*/ 477038 h 6857985"/>
                <a:gd name="connsiteX9639" fmla="*/ 1955143 w 6868353"/>
                <a:gd name="connsiteY9639" fmla="*/ 488548 h 6857985"/>
                <a:gd name="connsiteX9640" fmla="*/ 1992348 w 6868353"/>
                <a:gd name="connsiteY9640" fmla="*/ 477675 h 6857985"/>
                <a:gd name="connsiteX9641" fmla="*/ 2012904 w 6868353"/>
                <a:gd name="connsiteY9641" fmla="*/ 469167 h 6857985"/>
                <a:gd name="connsiteX9642" fmla="*/ 2032597 w 6868353"/>
                <a:gd name="connsiteY9642" fmla="*/ 463150 h 6857985"/>
                <a:gd name="connsiteX9643" fmla="*/ 2051270 w 6868353"/>
                <a:gd name="connsiteY9643" fmla="*/ 476627 h 6857985"/>
                <a:gd name="connsiteX9644" fmla="*/ 2150044 w 6868353"/>
                <a:gd name="connsiteY9644" fmla="*/ 443910 h 6857985"/>
                <a:gd name="connsiteX9645" fmla="*/ 2182379 w 6868353"/>
                <a:gd name="connsiteY9645" fmla="*/ 466930 h 6857985"/>
                <a:gd name="connsiteX9646" fmla="*/ 2199382 w 6868353"/>
                <a:gd name="connsiteY9646" fmla="*/ 459540 h 6857985"/>
                <a:gd name="connsiteX9647" fmla="*/ 2182238 w 6868353"/>
                <a:gd name="connsiteY9647" fmla="*/ 457275 h 6857985"/>
                <a:gd name="connsiteX9648" fmla="*/ 2270720 w 6868353"/>
                <a:gd name="connsiteY9648" fmla="*/ 433901 h 6857985"/>
                <a:gd name="connsiteX9649" fmla="*/ 2221099 w 6868353"/>
                <a:gd name="connsiteY9649" fmla="*/ 442948 h 6857985"/>
                <a:gd name="connsiteX9650" fmla="*/ 2235369 w 6868353"/>
                <a:gd name="connsiteY9650" fmla="*/ 433491 h 6857985"/>
                <a:gd name="connsiteX9651" fmla="*/ 2284693 w 6868353"/>
                <a:gd name="connsiteY9651" fmla="*/ 443712 h 6857985"/>
                <a:gd name="connsiteX9652" fmla="*/ 2309496 w 6868353"/>
                <a:gd name="connsiteY9652" fmla="*/ 439267 h 6857985"/>
                <a:gd name="connsiteX9653" fmla="*/ 2345342 w 6868353"/>
                <a:gd name="connsiteY9653" fmla="*/ 401538 h 6857985"/>
                <a:gd name="connsiteX9654" fmla="*/ 2345045 w 6868353"/>
                <a:gd name="connsiteY9654" fmla="*/ 411165 h 6857985"/>
                <a:gd name="connsiteX9655" fmla="*/ 2417628 w 6868353"/>
                <a:gd name="connsiteY9655" fmla="*/ 376989 h 6857985"/>
                <a:gd name="connsiteX9656" fmla="*/ 2396463 w 6868353"/>
                <a:gd name="connsiteY9656" fmla="*/ 375701 h 6857985"/>
                <a:gd name="connsiteX9657" fmla="*/ 2363732 w 6868353"/>
                <a:gd name="connsiteY9657" fmla="*/ 388202 h 6857985"/>
                <a:gd name="connsiteX9658" fmla="*/ 2448293 w 6868353"/>
                <a:gd name="connsiteY9658" fmla="*/ 340507 h 6857985"/>
                <a:gd name="connsiteX9659" fmla="*/ 2400696 w 6868353"/>
                <a:gd name="connsiteY9659" fmla="*/ 361629 h 6857985"/>
                <a:gd name="connsiteX9660" fmla="*/ 2475871 w 6868353"/>
                <a:gd name="connsiteY9660" fmla="*/ 351889 h 6857985"/>
                <a:gd name="connsiteX9661" fmla="*/ 2502656 w 6868353"/>
                <a:gd name="connsiteY9661" fmla="*/ 335806 h 6857985"/>
                <a:gd name="connsiteX9662" fmla="*/ 2513600 w 6868353"/>
                <a:gd name="connsiteY9662" fmla="*/ 326109 h 6857985"/>
                <a:gd name="connsiteX9663" fmla="*/ 2628329 w 6868353"/>
                <a:gd name="connsiteY9663" fmla="*/ 319554 h 6857985"/>
                <a:gd name="connsiteX9664" fmla="*/ 2600383 w 6868353"/>
                <a:gd name="connsiteY9664" fmla="*/ 316312 h 6857985"/>
                <a:gd name="connsiteX9665" fmla="*/ 2744149 w 6868353"/>
                <a:gd name="connsiteY9665" fmla="*/ 283382 h 6857985"/>
                <a:gd name="connsiteX9666" fmla="*/ 2699030 w 6868353"/>
                <a:gd name="connsiteY9666" fmla="*/ 306572 h 6857985"/>
                <a:gd name="connsiteX9667" fmla="*/ 2678658 w 6868353"/>
                <a:gd name="connsiteY9667" fmla="*/ 312447 h 6857985"/>
                <a:gd name="connsiteX9668" fmla="*/ 2655497 w 6868353"/>
                <a:gd name="connsiteY9668" fmla="*/ 318549 h 6857985"/>
                <a:gd name="connsiteX9669" fmla="*/ 2602223 w 6868353"/>
                <a:gd name="connsiteY9669" fmla="*/ 331021 h 6857985"/>
                <a:gd name="connsiteX9670" fmla="*/ 2626078 w 6868353"/>
                <a:gd name="connsiteY9670" fmla="*/ 338624 h 6857985"/>
                <a:gd name="connsiteX9671" fmla="*/ 2649282 w 6868353"/>
                <a:gd name="connsiteY9671" fmla="*/ 326562 h 6857985"/>
                <a:gd name="connsiteX9672" fmla="*/ 2667587 w 6868353"/>
                <a:gd name="connsiteY9672" fmla="*/ 320616 h 6857985"/>
                <a:gd name="connsiteX9673" fmla="*/ 2688681 w 6868353"/>
                <a:gd name="connsiteY9673" fmla="*/ 315632 h 6857985"/>
                <a:gd name="connsiteX9674" fmla="*/ 2770424 w 6868353"/>
                <a:gd name="connsiteY9674" fmla="*/ 297426 h 6857985"/>
                <a:gd name="connsiteX9675" fmla="*/ 2789565 w 6868353"/>
                <a:gd name="connsiteY9675" fmla="*/ 310394 h 6857985"/>
                <a:gd name="connsiteX9676" fmla="*/ 2767324 w 6868353"/>
                <a:gd name="connsiteY9676" fmla="*/ 316340 h 6857985"/>
                <a:gd name="connsiteX9677" fmla="*/ 2724244 w 6868353"/>
                <a:gd name="connsiteY9677" fmla="*/ 318889 h 6857985"/>
                <a:gd name="connsiteX9678" fmla="*/ 2703574 w 6868353"/>
                <a:gd name="connsiteY9678" fmla="*/ 339629 h 6857985"/>
                <a:gd name="connsiteX9679" fmla="*/ 2816973 w 6868353"/>
                <a:gd name="connsiteY9679" fmla="*/ 315109 h 6857985"/>
                <a:gd name="connsiteX9680" fmla="*/ 2837274 w 6868353"/>
                <a:gd name="connsiteY9680" fmla="*/ 307662 h 6857985"/>
                <a:gd name="connsiteX9681" fmla="*/ 2847836 w 6868353"/>
                <a:gd name="connsiteY9681" fmla="*/ 301532 h 6857985"/>
                <a:gd name="connsiteX9682" fmla="*/ 2821008 w 6868353"/>
                <a:gd name="connsiteY9682" fmla="*/ 299423 h 6857985"/>
                <a:gd name="connsiteX9683" fmla="*/ 2795086 w 6868353"/>
                <a:gd name="connsiteY9683" fmla="*/ 297058 h 6857985"/>
                <a:gd name="connsiteX9684" fmla="*/ 2738344 w 6868353"/>
                <a:gd name="connsiteY9684" fmla="*/ 296987 h 6857985"/>
                <a:gd name="connsiteX9685" fmla="*/ 2773525 w 6868353"/>
                <a:gd name="connsiteY9685" fmla="*/ 278498 h 6857985"/>
                <a:gd name="connsiteX9686" fmla="*/ 2709138 w 6868353"/>
                <a:gd name="connsiteY9686" fmla="*/ 277720 h 6857985"/>
                <a:gd name="connsiteX9687" fmla="*/ 2783718 w 6868353"/>
                <a:gd name="connsiteY9687" fmla="*/ 260717 h 6857985"/>
                <a:gd name="connsiteX9688" fmla="*/ 2809894 w 6868353"/>
                <a:gd name="connsiteY9688" fmla="*/ 257178 h 6857985"/>
                <a:gd name="connsiteX9689" fmla="*/ 2835674 w 6868353"/>
                <a:gd name="connsiteY9689" fmla="*/ 254573 h 6857985"/>
                <a:gd name="connsiteX9690" fmla="*/ 2886513 w 6868353"/>
                <a:gd name="connsiteY9690" fmla="*/ 251302 h 6857985"/>
                <a:gd name="connsiteX9691" fmla="*/ 2863153 w 6868353"/>
                <a:gd name="connsiteY9691" fmla="*/ 241492 h 6857985"/>
                <a:gd name="connsiteX9692" fmla="*/ 2895347 w 6868353"/>
                <a:gd name="connsiteY9692" fmla="*/ 243403 h 6857985"/>
                <a:gd name="connsiteX9693" fmla="*/ 2940472 w 6868353"/>
                <a:gd name="connsiteY9693" fmla="*/ 237788 h 6857985"/>
                <a:gd name="connsiteX9694" fmla="*/ 2950192 w 6868353"/>
                <a:gd name="connsiteY9694" fmla="*/ 240585 h 6857985"/>
                <a:gd name="connsiteX9695" fmla="*/ 2920561 w 6868353"/>
                <a:gd name="connsiteY9695" fmla="*/ 243941 h 6857985"/>
                <a:gd name="connsiteX9696" fmla="*/ 2925544 w 6868353"/>
                <a:gd name="connsiteY9696" fmla="*/ 254785 h 6857985"/>
                <a:gd name="connsiteX9697" fmla="*/ 2893492 w 6868353"/>
                <a:gd name="connsiteY9697" fmla="*/ 252775 h 6857985"/>
                <a:gd name="connsiteX9698" fmla="*/ 2909660 w 6868353"/>
                <a:gd name="connsiteY9698" fmla="*/ 261184 h 6857985"/>
                <a:gd name="connsiteX9699" fmla="*/ 2939531 w 6868353"/>
                <a:gd name="connsiteY9699" fmla="*/ 272595 h 6857985"/>
                <a:gd name="connsiteX9700" fmla="*/ 2889500 w 6868353"/>
                <a:gd name="connsiteY9700" fmla="*/ 271490 h 6857985"/>
                <a:gd name="connsiteX9701" fmla="*/ 2930641 w 6868353"/>
                <a:gd name="connsiteY9701" fmla="*/ 280480 h 6857985"/>
                <a:gd name="connsiteX9702" fmla="*/ 2877112 w 6868353"/>
                <a:gd name="connsiteY9702" fmla="*/ 298078 h 6857985"/>
                <a:gd name="connsiteX9703" fmla="*/ 2959974 w 6868353"/>
                <a:gd name="connsiteY9703" fmla="*/ 277167 h 6857985"/>
                <a:gd name="connsiteX9704" fmla="*/ 3009680 w 6868353"/>
                <a:gd name="connsiteY9704" fmla="*/ 278980 h 6857985"/>
                <a:gd name="connsiteX9705" fmla="*/ 3106770 w 6868353"/>
                <a:gd name="connsiteY9705" fmla="*/ 265842 h 6857985"/>
                <a:gd name="connsiteX9706" fmla="*/ 3052746 w 6868353"/>
                <a:gd name="connsiteY9706" fmla="*/ 251104 h 6857985"/>
                <a:gd name="connsiteX9707" fmla="*/ 2993866 w 6868353"/>
                <a:gd name="connsiteY9707" fmla="*/ 269962 h 6857985"/>
                <a:gd name="connsiteX9708" fmla="*/ 3021006 w 6868353"/>
                <a:gd name="connsiteY9708" fmla="*/ 262303 h 6857985"/>
                <a:gd name="connsiteX9709" fmla="*/ 3000520 w 6868353"/>
                <a:gd name="connsiteY9709" fmla="*/ 256894 h 6857985"/>
                <a:gd name="connsiteX9710" fmla="*/ 2966671 w 6868353"/>
                <a:gd name="connsiteY9710" fmla="*/ 263846 h 6857985"/>
                <a:gd name="connsiteX9711" fmla="*/ 2929890 w 6868353"/>
                <a:gd name="connsiteY9711" fmla="*/ 250864 h 6857985"/>
                <a:gd name="connsiteX9712" fmla="*/ 2952669 w 6868353"/>
                <a:gd name="connsiteY9712" fmla="*/ 245979 h 6857985"/>
                <a:gd name="connsiteX9713" fmla="*/ 2991205 w 6868353"/>
                <a:gd name="connsiteY9713" fmla="*/ 246050 h 6857985"/>
                <a:gd name="connsiteX9714" fmla="*/ 3027730 w 6868353"/>
                <a:gd name="connsiteY9714" fmla="*/ 249349 h 6857985"/>
                <a:gd name="connsiteX9715" fmla="*/ 3037267 w 6868353"/>
                <a:gd name="connsiteY9715" fmla="*/ 242889 h 6857985"/>
                <a:gd name="connsiteX9716" fmla="*/ 3066604 w 6868353"/>
                <a:gd name="connsiteY9716" fmla="*/ 240148 h 6857985"/>
                <a:gd name="connsiteX9717" fmla="*/ 3070284 w 6868353"/>
                <a:gd name="connsiteY9717" fmla="*/ 233936 h 6857985"/>
                <a:gd name="connsiteX9718" fmla="*/ 3056709 w 6868353"/>
                <a:gd name="connsiteY9718" fmla="*/ 233309 h 6857985"/>
                <a:gd name="connsiteX9719" fmla="*/ 3026909 w 6868353"/>
                <a:gd name="connsiteY9719" fmla="*/ 236764 h 6857985"/>
                <a:gd name="connsiteX9720" fmla="*/ 3006296 w 6868353"/>
                <a:gd name="connsiteY9720" fmla="*/ 239496 h 6857985"/>
                <a:gd name="connsiteX9721" fmla="*/ 2982115 w 6868353"/>
                <a:gd name="connsiteY9721" fmla="*/ 243050 h 6857985"/>
                <a:gd name="connsiteX9722" fmla="*/ 2980147 w 6868353"/>
                <a:gd name="connsiteY9722" fmla="*/ 235221 h 6857985"/>
                <a:gd name="connsiteX9723" fmla="*/ 3001001 w 6868353"/>
                <a:gd name="connsiteY9723" fmla="*/ 228312 h 6857985"/>
                <a:gd name="connsiteX9724" fmla="*/ 3037031 w 6868353"/>
                <a:gd name="connsiteY9724" fmla="*/ 212725 h 6857985"/>
                <a:gd name="connsiteX9725" fmla="*/ 3242876 w 6868353"/>
                <a:gd name="connsiteY9725" fmla="*/ 212668 h 6857985"/>
                <a:gd name="connsiteX9726" fmla="*/ 3249686 w 6868353"/>
                <a:gd name="connsiteY9726" fmla="*/ 214863 h 6857985"/>
                <a:gd name="connsiteX9727" fmla="*/ 3302393 w 6868353"/>
                <a:gd name="connsiteY9727" fmla="*/ 218813 h 6857985"/>
                <a:gd name="connsiteX9728" fmla="*/ 3348602 w 6868353"/>
                <a:gd name="connsiteY9728" fmla="*/ 228100 h 6857985"/>
                <a:gd name="connsiteX9729" fmla="*/ 3323869 w 6868353"/>
                <a:gd name="connsiteY9729" fmla="*/ 230917 h 6857985"/>
                <a:gd name="connsiteX9730" fmla="*/ 3348772 w 6868353"/>
                <a:gd name="connsiteY9730" fmla="*/ 248514 h 6857985"/>
                <a:gd name="connsiteX9731" fmla="*/ 3378019 w 6868353"/>
                <a:gd name="connsiteY9731" fmla="*/ 229133 h 6857985"/>
                <a:gd name="connsiteX9732" fmla="*/ 3394371 w 6868353"/>
                <a:gd name="connsiteY9732" fmla="*/ 245584 h 6857985"/>
                <a:gd name="connsiteX9733" fmla="*/ 3436617 w 6868353"/>
                <a:gd name="connsiteY9733" fmla="*/ 251742 h 6857985"/>
                <a:gd name="connsiteX9734" fmla="*/ 3397671 w 6868353"/>
                <a:gd name="connsiteY9734" fmla="*/ 236636 h 6857985"/>
                <a:gd name="connsiteX9735" fmla="*/ 3440211 w 6868353"/>
                <a:gd name="connsiteY9735" fmla="*/ 222324 h 6857985"/>
                <a:gd name="connsiteX9736" fmla="*/ 3479159 w 6868353"/>
                <a:gd name="connsiteY9736" fmla="*/ 237514 h 6857985"/>
                <a:gd name="connsiteX9737" fmla="*/ 3438457 w 6868353"/>
                <a:gd name="connsiteY9737" fmla="*/ 237033 h 6857985"/>
                <a:gd name="connsiteX9738" fmla="*/ 3446413 w 6868353"/>
                <a:gd name="connsiteY9738" fmla="*/ 245301 h 6857985"/>
                <a:gd name="connsiteX9739" fmla="*/ 3485571 w 6868353"/>
                <a:gd name="connsiteY9739" fmla="*/ 240020 h 6857985"/>
                <a:gd name="connsiteX9740" fmla="*/ 3504939 w 6868353"/>
                <a:gd name="connsiteY9740" fmla="*/ 247764 h 6857985"/>
                <a:gd name="connsiteX9741" fmla="*/ 3472193 w 6868353"/>
                <a:gd name="connsiteY9741" fmla="*/ 255409 h 6857985"/>
                <a:gd name="connsiteX9742" fmla="*/ 3449499 w 6868353"/>
                <a:gd name="connsiteY9742" fmla="*/ 256768 h 6857985"/>
                <a:gd name="connsiteX9743" fmla="*/ 3425235 w 6868353"/>
                <a:gd name="connsiteY9743" fmla="*/ 252436 h 6857985"/>
                <a:gd name="connsiteX9744" fmla="*/ 3402511 w 6868353"/>
                <a:gd name="connsiteY9744" fmla="*/ 253866 h 6857985"/>
                <a:gd name="connsiteX9745" fmla="*/ 3396043 w 6868353"/>
                <a:gd name="connsiteY9745" fmla="*/ 271746 h 6857985"/>
                <a:gd name="connsiteX9746" fmla="*/ 3357181 w 6868353"/>
                <a:gd name="connsiteY9746" fmla="*/ 256754 h 6857985"/>
                <a:gd name="connsiteX9747" fmla="*/ 3344439 w 6868353"/>
                <a:gd name="connsiteY9747" fmla="*/ 272185 h 6857985"/>
                <a:gd name="connsiteX9748" fmla="*/ 3313393 w 6868353"/>
                <a:gd name="connsiteY9748" fmla="*/ 266338 h 6857985"/>
                <a:gd name="connsiteX9749" fmla="*/ 3341098 w 6868353"/>
                <a:gd name="connsiteY9749" fmla="*/ 260265 h 6857985"/>
                <a:gd name="connsiteX9750" fmla="*/ 3319551 w 6868353"/>
                <a:gd name="connsiteY9750" fmla="*/ 248118 h 6857985"/>
                <a:gd name="connsiteX9751" fmla="*/ 3239181 w 6868353"/>
                <a:gd name="connsiteY9751" fmla="*/ 236552 h 6857985"/>
                <a:gd name="connsiteX9752" fmla="*/ 3294975 w 6868353"/>
                <a:gd name="connsiteY9752" fmla="*/ 244947 h 6857985"/>
                <a:gd name="connsiteX9753" fmla="*/ 3241899 w 6868353"/>
                <a:gd name="connsiteY9753" fmla="*/ 227449 h 6857985"/>
                <a:gd name="connsiteX9754" fmla="*/ 3256326 w 6868353"/>
                <a:gd name="connsiteY9754" fmla="*/ 217015 h 6857985"/>
                <a:gd name="connsiteX9755" fmla="*/ 3240087 w 6868353"/>
                <a:gd name="connsiteY9755" fmla="*/ 221800 h 6857985"/>
                <a:gd name="connsiteX9756" fmla="*/ 3242876 w 6868353"/>
                <a:gd name="connsiteY9756" fmla="*/ 212668 h 6857985"/>
                <a:gd name="connsiteX9757" fmla="*/ 4609573 w 6868353"/>
                <a:gd name="connsiteY9757" fmla="*/ 212115 h 6857985"/>
                <a:gd name="connsiteX9758" fmla="*/ 4706483 w 6868353"/>
                <a:gd name="connsiteY9758" fmla="*/ 244692 h 6857985"/>
                <a:gd name="connsiteX9759" fmla="*/ 4607087 w 6868353"/>
                <a:gd name="connsiteY9759" fmla="*/ 217651 h 6857985"/>
                <a:gd name="connsiteX9760" fmla="*/ 4609573 w 6868353"/>
                <a:gd name="connsiteY9760" fmla="*/ 212115 h 6857985"/>
                <a:gd name="connsiteX9761" fmla="*/ 3743643 w 6868353"/>
                <a:gd name="connsiteY9761" fmla="*/ 210544 h 6857985"/>
                <a:gd name="connsiteX9762" fmla="*/ 3766719 w 6868353"/>
                <a:gd name="connsiteY9762" fmla="*/ 211464 h 6857985"/>
                <a:gd name="connsiteX9763" fmla="*/ 3786667 w 6868353"/>
                <a:gd name="connsiteY9763" fmla="*/ 226839 h 6857985"/>
                <a:gd name="connsiteX9764" fmla="*/ 3795585 w 6868353"/>
                <a:gd name="connsiteY9764" fmla="*/ 247593 h 6857985"/>
                <a:gd name="connsiteX9765" fmla="*/ 3829123 w 6868353"/>
                <a:gd name="connsiteY9765" fmla="*/ 243176 h 6857985"/>
                <a:gd name="connsiteX9766" fmla="*/ 3808963 w 6868353"/>
                <a:gd name="connsiteY9766" fmla="*/ 259811 h 6857985"/>
                <a:gd name="connsiteX9767" fmla="*/ 3751853 w 6868353"/>
                <a:gd name="connsiteY9767" fmla="*/ 257489 h 6857985"/>
                <a:gd name="connsiteX9768" fmla="*/ 3749857 w 6868353"/>
                <a:gd name="connsiteY9768" fmla="*/ 245739 h 6857985"/>
                <a:gd name="connsiteX9769" fmla="*/ 3779899 w 6868353"/>
                <a:gd name="connsiteY9769" fmla="*/ 255691 h 6857985"/>
                <a:gd name="connsiteX9770" fmla="*/ 3743643 w 6868353"/>
                <a:gd name="connsiteY9770" fmla="*/ 210544 h 6857985"/>
                <a:gd name="connsiteX9771" fmla="*/ 2898843 w 6868353"/>
                <a:gd name="connsiteY9771" fmla="*/ 210233 h 6857985"/>
                <a:gd name="connsiteX9772" fmla="*/ 2933627 w 6868353"/>
                <a:gd name="connsiteY9772" fmla="*/ 217665 h 6857985"/>
                <a:gd name="connsiteX9773" fmla="*/ 2904251 w 6868353"/>
                <a:gd name="connsiteY9773" fmla="*/ 235872 h 6857985"/>
                <a:gd name="connsiteX9774" fmla="*/ 2840218 w 6868353"/>
                <a:gd name="connsiteY9774" fmla="*/ 246843 h 6857985"/>
                <a:gd name="connsiteX9775" fmla="*/ 2823640 w 6868353"/>
                <a:gd name="connsiteY9775" fmla="*/ 238547 h 6857985"/>
                <a:gd name="connsiteX9776" fmla="*/ 2720449 w 6868353"/>
                <a:gd name="connsiteY9776" fmla="*/ 250850 h 6857985"/>
                <a:gd name="connsiteX9777" fmla="*/ 2740170 w 6868353"/>
                <a:gd name="connsiteY9777" fmla="*/ 263648 h 6857985"/>
                <a:gd name="connsiteX9778" fmla="*/ 2685070 w 6868353"/>
                <a:gd name="connsiteY9778" fmla="*/ 245343 h 6857985"/>
                <a:gd name="connsiteX9779" fmla="*/ 2765780 w 6868353"/>
                <a:gd name="connsiteY9779" fmla="*/ 243800 h 6857985"/>
                <a:gd name="connsiteX9780" fmla="*/ 2843899 w 6868353"/>
                <a:gd name="connsiteY9780" fmla="*/ 228142 h 6857985"/>
                <a:gd name="connsiteX9781" fmla="*/ 2842186 w 6868353"/>
                <a:gd name="connsiteY9781" fmla="*/ 237471 h 6857985"/>
                <a:gd name="connsiteX9782" fmla="*/ 2906247 w 6868353"/>
                <a:gd name="connsiteY9782" fmla="*/ 226500 h 6857985"/>
                <a:gd name="connsiteX9783" fmla="*/ 2857872 w 6868353"/>
                <a:gd name="connsiteY9783" fmla="*/ 231030 h 6857985"/>
                <a:gd name="connsiteX9784" fmla="*/ 2852790 w 6868353"/>
                <a:gd name="connsiteY9784" fmla="*/ 220228 h 6857985"/>
                <a:gd name="connsiteX9785" fmla="*/ 2898843 w 6868353"/>
                <a:gd name="connsiteY9785" fmla="*/ 210233 h 6857985"/>
                <a:gd name="connsiteX9786" fmla="*/ 2459816 w 6868353"/>
                <a:gd name="connsiteY9786" fmla="*/ 206071 h 6857985"/>
                <a:gd name="connsiteX9787" fmla="*/ 2425514 w 6868353"/>
                <a:gd name="connsiteY9787" fmla="*/ 218784 h 6857985"/>
                <a:gd name="connsiteX9788" fmla="*/ 2380933 w 6868353"/>
                <a:gd name="connsiteY9788" fmla="*/ 226188 h 6857985"/>
                <a:gd name="connsiteX9789" fmla="*/ 2459816 w 6868353"/>
                <a:gd name="connsiteY9789" fmla="*/ 206071 h 6857985"/>
                <a:gd name="connsiteX9790" fmla="*/ 3209281 w 6868353"/>
                <a:gd name="connsiteY9790" fmla="*/ 201838 h 6857985"/>
                <a:gd name="connsiteX9791" fmla="*/ 3176649 w 6868353"/>
                <a:gd name="connsiteY9791" fmla="*/ 211465 h 6857985"/>
                <a:gd name="connsiteX9792" fmla="*/ 3209281 w 6868353"/>
                <a:gd name="connsiteY9792" fmla="*/ 201838 h 6857985"/>
                <a:gd name="connsiteX9793" fmla="*/ 3948425 w 6868353"/>
                <a:gd name="connsiteY9793" fmla="*/ 194660 h 6857985"/>
                <a:gd name="connsiteX9794" fmla="*/ 4019565 w 6868353"/>
                <a:gd name="connsiteY9794" fmla="*/ 213078 h 6857985"/>
                <a:gd name="connsiteX9795" fmla="*/ 4008635 w 6868353"/>
                <a:gd name="connsiteY9795" fmla="*/ 217835 h 6857985"/>
                <a:gd name="connsiteX9796" fmla="*/ 3980647 w 6868353"/>
                <a:gd name="connsiteY9796" fmla="*/ 223979 h 6857985"/>
                <a:gd name="connsiteX9797" fmla="*/ 3934255 w 6868353"/>
                <a:gd name="connsiteY9797" fmla="*/ 219704 h 6857985"/>
                <a:gd name="connsiteX9798" fmla="*/ 3948425 w 6868353"/>
                <a:gd name="connsiteY9798" fmla="*/ 194660 h 6857985"/>
                <a:gd name="connsiteX9799" fmla="*/ 3329928 w 6868353"/>
                <a:gd name="connsiteY9799" fmla="*/ 185571 h 6857985"/>
                <a:gd name="connsiteX9800" fmla="*/ 3399411 w 6868353"/>
                <a:gd name="connsiteY9800" fmla="*/ 201526 h 6857985"/>
                <a:gd name="connsiteX9801" fmla="*/ 3340022 w 6868353"/>
                <a:gd name="connsiteY9801" fmla="*/ 199502 h 6857985"/>
                <a:gd name="connsiteX9802" fmla="*/ 3290118 w 6868353"/>
                <a:gd name="connsiteY9802" fmla="*/ 192791 h 6857985"/>
                <a:gd name="connsiteX9803" fmla="*/ 3320018 w 6868353"/>
                <a:gd name="connsiteY9803" fmla="*/ 192466 h 6857985"/>
                <a:gd name="connsiteX9804" fmla="*/ 3329928 w 6868353"/>
                <a:gd name="connsiteY9804" fmla="*/ 185571 h 6857985"/>
                <a:gd name="connsiteX9805" fmla="*/ 4161589 w 6868353"/>
                <a:gd name="connsiteY9805" fmla="*/ 183165 h 6857985"/>
                <a:gd name="connsiteX9806" fmla="*/ 4215003 w 6868353"/>
                <a:gd name="connsiteY9806" fmla="*/ 206581 h 6857985"/>
                <a:gd name="connsiteX9807" fmla="*/ 4192027 w 6868353"/>
                <a:gd name="connsiteY9807" fmla="*/ 208181 h 6857985"/>
                <a:gd name="connsiteX9808" fmla="*/ 4250115 w 6868353"/>
                <a:gd name="connsiteY9808" fmla="*/ 219223 h 6857985"/>
                <a:gd name="connsiteX9809" fmla="*/ 4197209 w 6868353"/>
                <a:gd name="connsiteY9809" fmla="*/ 194335 h 6857985"/>
                <a:gd name="connsiteX9810" fmla="*/ 4249547 w 6868353"/>
                <a:gd name="connsiteY9810" fmla="*/ 201314 h 6857985"/>
                <a:gd name="connsiteX9811" fmla="*/ 4302679 w 6868353"/>
                <a:gd name="connsiteY9811" fmla="*/ 238321 h 6857985"/>
                <a:gd name="connsiteX9812" fmla="*/ 4290687 w 6868353"/>
                <a:gd name="connsiteY9812" fmla="*/ 224136 h 6857985"/>
                <a:gd name="connsiteX9813" fmla="*/ 4343367 w 6868353"/>
                <a:gd name="connsiteY9813" fmla="*/ 258538 h 6857985"/>
                <a:gd name="connsiteX9814" fmla="*/ 4354693 w 6868353"/>
                <a:gd name="connsiteY9814" fmla="*/ 281430 h 6857985"/>
                <a:gd name="connsiteX9815" fmla="*/ 4303047 w 6868353"/>
                <a:gd name="connsiteY9815" fmla="*/ 268065 h 6857985"/>
                <a:gd name="connsiteX9816" fmla="*/ 4215571 w 6868353"/>
                <a:gd name="connsiteY9816" fmla="*/ 218572 h 6857985"/>
                <a:gd name="connsiteX9817" fmla="*/ 4251587 w 6868353"/>
                <a:gd name="connsiteY9817" fmla="*/ 266961 h 6857985"/>
                <a:gd name="connsiteX9818" fmla="*/ 4217213 w 6868353"/>
                <a:gd name="connsiteY9818" fmla="*/ 260392 h 6857985"/>
                <a:gd name="connsiteX9819" fmla="*/ 4209755 w 6868353"/>
                <a:gd name="connsiteY9819" fmla="*/ 246637 h 6857985"/>
                <a:gd name="connsiteX9820" fmla="*/ 4193341 w 6868353"/>
                <a:gd name="connsiteY9820" fmla="*/ 238351 h 6857985"/>
                <a:gd name="connsiteX9821" fmla="*/ 4192245 w 6868353"/>
                <a:gd name="connsiteY9821" fmla="*/ 242163 h 6857985"/>
                <a:gd name="connsiteX9822" fmla="*/ 4072045 w 6868353"/>
                <a:gd name="connsiteY9822" fmla="*/ 223314 h 6857985"/>
                <a:gd name="connsiteX9823" fmla="*/ 4106871 w 6868353"/>
                <a:gd name="connsiteY9823" fmla="*/ 228226 h 6857985"/>
                <a:gd name="connsiteX9824" fmla="*/ 4123917 w 6868353"/>
                <a:gd name="connsiteY9824" fmla="*/ 227688 h 6857985"/>
                <a:gd name="connsiteX9825" fmla="*/ 4059827 w 6868353"/>
                <a:gd name="connsiteY9825" fmla="*/ 212724 h 6857985"/>
                <a:gd name="connsiteX9826" fmla="*/ 4006171 w 6868353"/>
                <a:gd name="connsiteY9826" fmla="*/ 194221 h 6857985"/>
                <a:gd name="connsiteX9827" fmla="*/ 4037503 w 6868353"/>
                <a:gd name="connsiteY9827" fmla="*/ 202956 h 6857985"/>
                <a:gd name="connsiteX9828" fmla="*/ 4071027 w 6868353"/>
                <a:gd name="connsiteY9828" fmla="*/ 211394 h 6857985"/>
                <a:gd name="connsiteX9829" fmla="*/ 4070035 w 6868353"/>
                <a:gd name="connsiteY9829" fmla="*/ 199487 h 6857985"/>
                <a:gd name="connsiteX9830" fmla="*/ 4092799 w 6868353"/>
                <a:gd name="connsiteY9830" fmla="*/ 196783 h 6857985"/>
                <a:gd name="connsiteX9831" fmla="*/ 4099863 w 6868353"/>
                <a:gd name="connsiteY9831" fmla="*/ 212512 h 6857985"/>
                <a:gd name="connsiteX9832" fmla="*/ 4158983 w 6868353"/>
                <a:gd name="connsiteY9832" fmla="*/ 238632 h 6857985"/>
                <a:gd name="connsiteX9833" fmla="*/ 4180915 w 6868353"/>
                <a:gd name="connsiteY9833" fmla="*/ 235447 h 6857985"/>
                <a:gd name="connsiteX9834" fmla="*/ 4192409 w 6868353"/>
                <a:gd name="connsiteY9834" fmla="*/ 237881 h 6857985"/>
                <a:gd name="connsiteX9835" fmla="*/ 4177601 w 6868353"/>
                <a:gd name="connsiteY9835" fmla="*/ 230407 h 6857985"/>
                <a:gd name="connsiteX9836" fmla="*/ 4121893 w 6868353"/>
                <a:gd name="connsiteY9836" fmla="*/ 198002 h 6857985"/>
                <a:gd name="connsiteX9837" fmla="*/ 4161589 w 6868353"/>
                <a:gd name="connsiteY9837" fmla="*/ 183165 h 6857985"/>
                <a:gd name="connsiteX9838" fmla="*/ 2968018 w 6868353"/>
                <a:gd name="connsiteY9838" fmla="*/ 180268 h 6857985"/>
                <a:gd name="connsiteX9839" fmla="*/ 3055506 w 6868353"/>
                <a:gd name="connsiteY9839" fmla="*/ 197832 h 6857985"/>
                <a:gd name="connsiteX9840" fmla="*/ 3094976 w 6868353"/>
                <a:gd name="connsiteY9840" fmla="*/ 188474 h 6857985"/>
                <a:gd name="connsiteX9841" fmla="*/ 3146819 w 6868353"/>
                <a:gd name="connsiteY9841" fmla="*/ 212541 h 6857985"/>
                <a:gd name="connsiteX9842" fmla="*/ 3046247 w 6868353"/>
                <a:gd name="connsiteY9842" fmla="*/ 205307 h 6857985"/>
                <a:gd name="connsiteX9843" fmla="*/ 3037016 w 6868353"/>
                <a:gd name="connsiteY9843" fmla="*/ 212739 h 6857985"/>
                <a:gd name="connsiteX9844" fmla="*/ 2992266 w 6868353"/>
                <a:gd name="connsiteY9844" fmla="*/ 208860 h 6857985"/>
                <a:gd name="connsiteX9845" fmla="*/ 2970181 w 6868353"/>
                <a:gd name="connsiteY9845" fmla="*/ 200961 h 6857985"/>
                <a:gd name="connsiteX9846" fmla="*/ 3014054 w 6868353"/>
                <a:gd name="connsiteY9846" fmla="*/ 201796 h 6857985"/>
                <a:gd name="connsiteX9847" fmla="*/ 2982214 w 6868353"/>
                <a:gd name="connsiteY9847" fmla="*/ 188686 h 6857985"/>
                <a:gd name="connsiteX9848" fmla="*/ 2919031 w 6868353"/>
                <a:gd name="connsiteY9848" fmla="*/ 185034 h 6857985"/>
                <a:gd name="connsiteX9849" fmla="*/ 2968018 w 6868353"/>
                <a:gd name="connsiteY9849" fmla="*/ 180268 h 6857985"/>
                <a:gd name="connsiteX9850" fmla="*/ 3552053 w 6868353"/>
                <a:gd name="connsiteY9850" fmla="*/ 180078 h 6857985"/>
                <a:gd name="connsiteX9851" fmla="*/ 3597343 w 6868353"/>
                <a:gd name="connsiteY9851" fmla="*/ 199955 h 6857985"/>
                <a:gd name="connsiteX9852" fmla="*/ 3552053 w 6868353"/>
                <a:gd name="connsiteY9852" fmla="*/ 180078 h 6857985"/>
                <a:gd name="connsiteX9853" fmla="*/ 3893907 w 6868353"/>
                <a:gd name="connsiteY9853" fmla="*/ 175109 h 6857985"/>
                <a:gd name="connsiteX9854" fmla="*/ 3944305 w 6868353"/>
                <a:gd name="connsiteY9854" fmla="*/ 208916 h 6857985"/>
                <a:gd name="connsiteX9855" fmla="*/ 3886303 w 6868353"/>
                <a:gd name="connsiteY9855" fmla="*/ 203706 h 6857985"/>
                <a:gd name="connsiteX9856" fmla="*/ 3855101 w 6868353"/>
                <a:gd name="connsiteY9856" fmla="*/ 186350 h 6857985"/>
                <a:gd name="connsiteX9857" fmla="*/ 3893907 w 6868353"/>
                <a:gd name="connsiteY9857" fmla="*/ 175109 h 6857985"/>
                <a:gd name="connsiteX9858" fmla="*/ 2530149 w 6868353"/>
                <a:gd name="connsiteY9858" fmla="*/ 174047 h 6857985"/>
                <a:gd name="connsiteX9859" fmla="*/ 2478617 w 6868353"/>
                <a:gd name="connsiteY9859" fmla="*/ 202984 h 6857985"/>
                <a:gd name="connsiteX9860" fmla="*/ 2530149 w 6868353"/>
                <a:gd name="connsiteY9860" fmla="*/ 174047 h 6857985"/>
                <a:gd name="connsiteX9861" fmla="*/ 3517181 w 6868353"/>
                <a:gd name="connsiteY9861" fmla="*/ 171280 h 6857985"/>
                <a:gd name="connsiteX9862" fmla="*/ 3539071 w 6868353"/>
                <a:gd name="connsiteY9862" fmla="*/ 174444 h 6857985"/>
                <a:gd name="connsiteX9863" fmla="*/ 3512059 w 6868353"/>
                <a:gd name="connsiteY9863" fmla="*/ 183547 h 6857985"/>
                <a:gd name="connsiteX9864" fmla="*/ 3561339 w 6868353"/>
                <a:gd name="connsiteY9864" fmla="*/ 194547 h 6857985"/>
                <a:gd name="connsiteX9865" fmla="*/ 3518599 w 6868353"/>
                <a:gd name="connsiteY9865" fmla="*/ 186378 h 6857985"/>
                <a:gd name="connsiteX9866" fmla="*/ 3496799 w 6868353"/>
                <a:gd name="connsiteY9866" fmla="*/ 191843 h 6857985"/>
                <a:gd name="connsiteX9867" fmla="*/ 3504825 w 6868353"/>
                <a:gd name="connsiteY9867" fmla="*/ 201144 h 6857985"/>
                <a:gd name="connsiteX9868" fmla="*/ 3409235 w 6868353"/>
                <a:gd name="connsiteY9868" fmla="*/ 215486 h 6857985"/>
                <a:gd name="connsiteX9869" fmla="*/ 3450263 w 6868353"/>
                <a:gd name="connsiteY9869" fmla="*/ 215910 h 6857985"/>
                <a:gd name="connsiteX9870" fmla="*/ 3379675 w 6868353"/>
                <a:gd name="connsiteY9870" fmla="*/ 214438 h 6857985"/>
                <a:gd name="connsiteX9871" fmla="*/ 3430571 w 6868353"/>
                <a:gd name="connsiteY9871" fmla="*/ 208350 h 6857985"/>
                <a:gd name="connsiteX9872" fmla="*/ 3424101 w 6868353"/>
                <a:gd name="connsiteY9872" fmla="*/ 205845 h 6857985"/>
                <a:gd name="connsiteX9873" fmla="*/ 3359686 w 6868353"/>
                <a:gd name="connsiteY9873" fmla="*/ 186534 h 6857985"/>
                <a:gd name="connsiteX9874" fmla="*/ 3453023 w 6868353"/>
                <a:gd name="connsiteY9874" fmla="*/ 183335 h 6857985"/>
                <a:gd name="connsiteX9875" fmla="*/ 3483631 w 6868353"/>
                <a:gd name="connsiteY9875" fmla="*/ 180376 h 6857985"/>
                <a:gd name="connsiteX9876" fmla="*/ 3504867 w 6868353"/>
                <a:gd name="connsiteY9876" fmla="*/ 178493 h 6857985"/>
                <a:gd name="connsiteX9877" fmla="*/ 3533861 w 6868353"/>
                <a:gd name="connsiteY9877" fmla="*/ 177417 h 6857985"/>
                <a:gd name="connsiteX9878" fmla="*/ 3509199 w 6868353"/>
                <a:gd name="connsiteY9878" fmla="*/ 171938 h 6857985"/>
                <a:gd name="connsiteX9879" fmla="*/ 3517181 w 6868353"/>
                <a:gd name="connsiteY9879" fmla="*/ 171280 h 6857985"/>
                <a:gd name="connsiteX9880" fmla="*/ 3660723 w 6868353"/>
                <a:gd name="connsiteY9880" fmla="*/ 170296 h 6857985"/>
                <a:gd name="connsiteX9881" fmla="*/ 3715569 w 6868353"/>
                <a:gd name="connsiteY9881" fmla="*/ 180050 h 6857985"/>
                <a:gd name="connsiteX9882" fmla="*/ 3769067 w 6868353"/>
                <a:gd name="connsiteY9882" fmla="*/ 191178 h 6857985"/>
                <a:gd name="connsiteX9883" fmla="*/ 3755407 w 6868353"/>
                <a:gd name="connsiteY9883" fmla="*/ 178960 h 6857985"/>
                <a:gd name="connsiteX9884" fmla="*/ 3856815 w 6868353"/>
                <a:gd name="connsiteY9884" fmla="*/ 198186 h 6857985"/>
                <a:gd name="connsiteX9885" fmla="*/ 3745767 w 6868353"/>
                <a:gd name="connsiteY9885" fmla="*/ 190243 h 6857985"/>
                <a:gd name="connsiteX9886" fmla="*/ 3789003 w 6868353"/>
                <a:gd name="connsiteY9886" fmla="*/ 206538 h 6857985"/>
                <a:gd name="connsiteX9887" fmla="*/ 3730971 w 6868353"/>
                <a:gd name="connsiteY9887" fmla="*/ 204216 h 6857985"/>
                <a:gd name="connsiteX9888" fmla="*/ 3696047 w 6868353"/>
                <a:gd name="connsiteY9888" fmla="*/ 186902 h 6857985"/>
                <a:gd name="connsiteX9889" fmla="*/ 3678419 w 6868353"/>
                <a:gd name="connsiteY9889" fmla="*/ 178252 h 6857985"/>
                <a:gd name="connsiteX9890" fmla="*/ 4073107 w 6868353"/>
                <a:gd name="connsiteY9890" fmla="*/ 167578 h 6857985"/>
                <a:gd name="connsiteX9891" fmla="*/ 4108683 w 6868353"/>
                <a:gd name="connsiteY9891" fmla="*/ 178465 h 6857985"/>
                <a:gd name="connsiteX9892" fmla="*/ 4149711 w 6868353"/>
                <a:gd name="connsiteY9892" fmla="*/ 181438 h 6857985"/>
                <a:gd name="connsiteX9893" fmla="*/ 4139135 w 6868353"/>
                <a:gd name="connsiteY9893" fmla="*/ 197563 h 6857985"/>
                <a:gd name="connsiteX9894" fmla="*/ 4098051 w 6868353"/>
                <a:gd name="connsiteY9894" fmla="*/ 188729 h 6857985"/>
                <a:gd name="connsiteX9895" fmla="*/ 4073107 w 6868353"/>
                <a:gd name="connsiteY9895" fmla="*/ 167578 h 6857985"/>
                <a:gd name="connsiteX9896" fmla="*/ 3762967 w 6868353"/>
                <a:gd name="connsiteY9896" fmla="*/ 155940 h 6857985"/>
                <a:gd name="connsiteX9897" fmla="*/ 3835323 w 6868353"/>
                <a:gd name="connsiteY9897" fmla="*/ 170649 h 6857985"/>
                <a:gd name="connsiteX9898" fmla="*/ 3810903 w 6868353"/>
                <a:gd name="connsiteY9898" fmla="*/ 163797 h 6857985"/>
                <a:gd name="connsiteX9899" fmla="*/ 3849879 w 6868353"/>
                <a:gd name="connsiteY9899" fmla="*/ 188827 h 6857985"/>
                <a:gd name="connsiteX9900" fmla="*/ 3812799 w 6868353"/>
                <a:gd name="connsiteY9900" fmla="*/ 175505 h 6857985"/>
                <a:gd name="connsiteX9901" fmla="*/ 3764921 w 6868353"/>
                <a:gd name="connsiteY9901" fmla="*/ 167662 h 6857985"/>
                <a:gd name="connsiteX9902" fmla="*/ 3762967 w 6868353"/>
                <a:gd name="connsiteY9902" fmla="*/ 155940 h 6857985"/>
                <a:gd name="connsiteX9903" fmla="*/ 3322434 w 6868353"/>
                <a:gd name="connsiteY9903" fmla="*/ 152774 h 6857985"/>
                <a:gd name="connsiteX9904" fmla="*/ 3362716 w 6868353"/>
                <a:gd name="connsiteY9904" fmla="*/ 157172 h 6857985"/>
                <a:gd name="connsiteX9905" fmla="*/ 3379323 w 6868353"/>
                <a:gd name="connsiteY9905" fmla="*/ 173594 h 6857985"/>
                <a:gd name="connsiteX9906" fmla="*/ 3327139 w 6868353"/>
                <a:gd name="connsiteY9906" fmla="*/ 165737 h 6857985"/>
                <a:gd name="connsiteX9907" fmla="*/ 3307461 w 6868353"/>
                <a:gd name="connsiteY9907" fmla="*/ 152868 h 6857985"/>
                <a:gd name="connsiteX9908" fmla="*/ 3322434 w 6868353"/>
                <a:gd name="connsiteY9908" fmla="*/ 152774 h 6857985"/>
                <a:gd name="connsiteX9909" fmla="*/ 4413247 w 6868353"/>
                <a:gd name="connsiteY9909" fmla="*/ 145775 h 6857985"/>
                <a:gd name="connsiteX9910" fmla="*/ 4531557 w 6868353"/>
                <a:gd name="connsiteY9910" fmla="*/ 181069 h 6857985"/>
                <a:gd name="connsiteX9911" fmla="*/ 4543519 w 6868353"/>
                <a:gd name="connsiteY9911" fmla="*/ 184085 h 6857985"/>
                <a:gd name="connsiteX9912" fmla="*/ 4567091 w 6868353"/>
                <a:gd name="connsiteY9912" fmla="*/ 190611 h 6857985"/>
                <a:gd name="connsiteX9913" fmla="*/ 4572359 w 6868353"/>
                <a:gd name="connsiteY9913" fmla="*/ 201243 h 6857985"/>
                <a:gd name="connsiteX9914" fmla="*/ 4553713 w 6868353"/>
                <a:gd name="connsiteY9914" fmla="*/ 193839 h 6857985"/>
                <a:gd name="connsiteX9915" fmla="*/ 4532393 w 6868353"/>
                <a:gd name="connsiteY9915" fmla="*/ 186760 h 6857985"/>
                <a:gd name="connsiteX9916" fmla="*/ 4491211 w 6868353"/>
                <a:gd name="connsiteY9916" fmla="*/ 174967 h 6857985"/>
                <a:gd name="connsiteX9917" fmla="*/ 4477887 w 6868353"/>
                <a:gd name="connsiteY9917" fmla="*/ 182626 h 6857985"/>
                <a:gd name="connsiteX9918" fmla="*/ 4430943 w 6868353"/>
                <a:gd name="connsiteY9918" fmla="*/ 159083 h 6857985"/>
                <a:gd name="connsiteX9919" fmla="*/ 4401439 w 6868353"/>
                <a:gd name="connsiteY9919" fmla="*/ 160909 h 6857985"/>
                <a:gd name="connsiteX9920" fmla="*/ 4413247 w 6868353"/>
                <a:gd name="connsiteY9920" fmla="*/ 145775 h 6857985"/>
                <a:gd name="connsiteX9921" fmla="*/ 3672971 w 6868353"/>
                <a:gd name="connsiteY9921" fmla="*/ 144034 h 6857985"/>
                <a:gd name="connsiteX9922" fmla="*/ 3697717 w 6868353"/>
                <a:gd name="connsiteY9922" fmla="*/ 150518 h 6857985"/>
                <a:gd name="connsiteX9923" fmla="*/ 3703067 w 6868353"/>
                <a:gd name="connsiteY9923" fmla="*/ 147828 h 6857985"/>
                <a:gd name="connsiteX9924" fmla="*/ 3748017 w 6868353"/>
                <a:gd name="connsiteY9924" fmla="*/ 169927 h 6857985"/>
                <a:gd name="connsiteX9925" fmla="*/ 3672971 w 6868353"/>
                <a:gd name="connsiteY9925" fmla="*/ 144034 h 6857985"/>
                <a:gd name="connsiteX9926" fmla="*/ 3548911 w 6868353"/>
                <a:gd name="connsiteY9926" fmla="*/ 142265 h 6857985"/>
                <a:gd name="connsiteX9927" fmla="*/ 3641399 w 6868353"/>
                <a:gd name="connsiteY9927" fmla="*/ 161717 h 6857985"/>
                <a:gd name="connsiteX9928" fmla="*/ 3663683 w 6868353"/>
                <a:gd name="connsiteY9928" fmla="*/ 155743 h 6857985"/>
                <a:gd name="connsiteX9929" fmla="*/ 3689435 w 6868353"/>
                <a:gd name="connsiteY9929" fmla="*/ 167720 h 6857985"/>
                <a:gd name="connsiteX9930" fmla="*/ 3667039 w 6868353"/>
                <a:gd name="connsiteY9930" fmla="*/ 166799 h 6857985"/>
                <a:gd name="connsiteX9931" fmla="*/ 3646495 w 6868353"/>
                <a:gd name="connsiteY9931" fmla="*/ 165355 h 6857985"/>
                <a:gd name="connsiteX9932" fmla="*/ 3610013 w 6868353"/>
                <a:gd name="connsiteY9932" fmla="*/ 159905 h 6857985"/>
                <a:gd name="connsiteX9933" fmla="*/ 3548911 w 6868353"/>
                <a:gd name="connsiteY9933" fmla="*/ 142265 h 6857985"/>
                <a:gd name="connsiteX9934" fmla="*/ 3883515 w 6868353"/>
                <a:gd name="connsiteY9934" fmla="*/ 142052 h 6857985"/>
                <a:gd name="connsiteX9935" fmla="*/ 3960727 w 6868353"/>
                <a:gd name="connsiteY9935" fmla="*/ 151948 h 6857985"/>
                <a:gd name="connsiteX9936" fmla="*/ 3938599 w 6868353"/>
                <a:gd name="connsiteY9936" fmla="*/ 161617 h 6857985"/>
                <a:gd name="connsiteX9937" fmla="*/ 3908729 w 6868353"/>
                <a:gd name="connsiteY9937" fmla="*/ 155968 h 6857985"/>
                <a:gd name="connsiteX9938" fmla="*/ 3883515 w 6868353"/>
                <a:gd name="connsiteY9938" fmla="*/ 142052 h 6857985"/>
                <a:gd name="connsiteX9939" fmla="*/ 3194373 w 6868353"/>
                <a:gd name="connsiteY9939" fmla="*/ 141996 h 6857985"/>
                <a:gd name="connsiteX9940" fmla="*/ 3200248 w 6868353"/>
                <a:gd name="connsiteY9940" fmla="*/ 158914 h 6857985"/>
                <a:gd name="connsiteX9941" fmla="*/ 3263672 w 6868353"/>
                <a:gd name="connsiteY9941" fmla="*/ 148834 h 6857985"/>
                <a:gd name="connsiteX9942" fmla="*/ 3292694 w 6868353"/>
                <a:gd name="connsiteY9942" fmla="*/ 163246 h 6857985"/>
                <a:gd name="connsiteX9943" fmla="*/ 3247094 w 6868353"/>
                <a:gd name="connsiteY9943" fmla="*/ 153619 h 6857985"/>
                <a:gd name="connsiteX9944" fmla="*/ 3334968 w 6868353"/>
                <a:gd name="connsiteY9944" fmla="*/ 202716 h 6857985"/>
                <a:gd name="connsiteX9945" fmla="*/ 3325242 w 6868353"/>
                <a:gd name="connsiteY9945" fmla="*/ 209441 h 6857985"/>
                <a:gd name="connsiteX9946" fmla="*/ 3371267 w 6868353"/>
                <a:gd name="connsiteY9946" fmla="*/ 206199 h 6857985"/>
                <a:gd name="connsiteX9947" fmla="*/ 3338507 w 6868353"/>
                <a:gd name="connsiteY9947" fmla="*/ 214169 h 6857985"/>
                <a:gd name="connsiteX9948" fmla="*/ 3376377 w 6868353"/>
                <a:gd name="connsiteY9948" fmla="*/ 223414 h 6857985"/>
                <a:gd name="connsiteX9949" fmla="*/ 3297409 w 6868353"/>
                <a:gd name="connsiteY9949" fmla="*/ 215429 h 6857985"/>
                <a:gd name="connsiteX9950" fmla="*/ 3311976 w 6868353"/>
                <a:gd name="connsiteY9950" fmla="*/ 205024 h 6857985"/>
                <a:gd name="connsiteX9951" fmla="*/ 3277334 w 6868353"/>
                <a:gd name="connsiteY9951" fmla="*/ 208832 h 6857985"/>
                <a:gd name="connsiteX9952" fmla="*/ 3194628 w 6868353"/>
                <a:gd name="connsiteY9952" fmla="*/ 177134 h 6857985"/>
                <a:gd name="connsiteX9953" fmla="*/ 3205373 w 6868353"/>
                <a:gd name="connsiteY9953" fmla="*/ 190541 h 6857985"/>
                <a:gd name="connsiteX9954" fmla="*/ 3178149 w 6868353"/>
                <a:gd name="connsiteY9954" fmla="*/ 187256 h 6857985"/>
                <a:gd name="connsiteX9955" fmla="*/ 3156757 w 6868353"/>
                <a:gd name="connsiteY9955" fmla="*/ 180149 h 6857985"/>
                <a:gd name="connsiteX9956" fmla="*/ 3139174 w 6868353"/>
                <a:gd name="connsiteY9956" fmla="*/ 175492 h 6857985"/>
                <a:gd name="connsiteX9957" fmla="*/ 3167191 w 6868353"/>
                <a:gd name="connsiteY9957" fmla="*/ 172179 h 6857985"/>
                <a:gd name="connsiteX9958" fmla="*/ 3192561 w 6868353"/>
                <a:gd name="connsiteY9958" fmla="*/ 171514 h 6857985"/>
                <a:gd name="connsiteX9959" fmla="*/ 3147088 w 6868353"/>
                <a:gd name="connsiteY9959" fmla="*/ 169319 h 6857985"/>
                <a:gd name="connsiteX9960" fmla="*/ 3104857 w 6868353"/>
                <a:gd name="connsiteY9960" fmla="*/ 166261 h 6857985"/>
                <a:gd name="connsiteX9961" fmla="*/ 3154945 w 6868353"/>
                <a:gd name="connsiteY9961" fmla="*/ 184751 h 6857985"/>
                <a:gd name="connsiteX9962" fmla="*/ 3113295 w 6868353"/>
                <a:gd name="connsiteY9962" fmla="*/ 188460 h 6857985"/>
                <a:gd name="connsiteX9963" fmla="*/ 3039692 w 6868353"/>
                <a:gd name="connsiteY9963" fmla="*/ 173906 h 6857985"/>
                <a:gd name="connsiteX9964" fmla="*/ 3007994 w 6868353"/>
                <a:gd name="connsiteY9964" fmla="*/ 175732 h 6857985"/>
                <a:gd name="connsiteX9965" fmla="*/ 2967901 w 6868353"/>
                <a:gd name="connsiteY9965" fmla="*/ 177332 h 6857985"/>
                <a:gd name="connsiteX9966" fmla="*/ 2951267 w 6868353"/>
                <a:gd name="connsiteY9966" fmla="*/ 172207 h 6857985"/>
                <a:gd name="connsiteX9967" fmla="*/ 2990822 w 6868353"/>
                <a:gd name="connsiteY9967" fmla="*/ 176129 h 6857985"/>
                <a:gd name="connsiteX9968" fmla="*/ 3056242 w 6868353"/>
                <a:gd name="connsiteY9968" fmla="*/ 153477 h 6857985"/>
                <a:gd name="connsiteX9969" fmla="*/ 3123460 w 6868353"/>
                <a:gd name="connsiteY9969" fmla="*/ 166191 h 6857985"/>
                <a:gd name="connsiteX9970" fmla="*/ 3103130 w 6868353"/>
                <a:gd name="connsiteY9970" fmla="*/ 145875 h 6857985"/>
                <a:gd name="connsiteX9971" fmla="*/ 3140831 w 6868353"/>
                <a:gd name="connsiteY9971" fmla="*/ 147446 h 6857985"/>
                <a:gd name="connsiteX9972" fmla="*/ 3170037 w 6868353"/>
                <a:gd name="connsiteY9972" fmla="*/ 148098 h 6857985"/>
                <a:gd name="connsiteX9973" fmla="*/ 3194373 w 6868353"/>
                <a:gd name="connsiteY9973" fmla="*/ 141996 h 6857985"/>
                <a:gd name="connsiteX9974" fmla="*/ 2530743 w 6868353"/>
                <a:gd name="connsiteY9974" fmla="*/ 140184 h 6857985"/>
                <a:gd name="connsiteX9975" fmla="*/ 2441539 w 6868353"/>
                <a:gd name="connsiteY9975" fmla="*/ 166247 h 6857985"/>
                <a:gd name="connsiteX9976" fmla="*/ 2530743 w 6868353"/>
                <a:gd name="connsiteY9976" fmla="*/ 140184 h 6857985"/>
                <a:gd name="connsiteX9977" fmla="*/ 3859801 w 6868353"/>
                <a:gd name="connsiteY9977" fmla="*/ 139971 h 6857985"/>
                <a:gd name="connsiteX9978" fmla="*/ 3869543 w 6868353"/>
                <a:gd name="connsiteY9978" fmla="*/ 167139 h 6857985"/>
                <a:gd name="connsiteX9979" fmla="*/ 3826731 w 6868353"/>
                <a:gd name="connsiteY9979" fmla="*/ 153265 h 6857985"/>
                <a:gd name="connsiteX9980" fmla="*/ 3807051 w 6868353"/>
                <a:gd name="connsiteY9980" fmla="*/ 140311 h 6857985"/>
                <a:gd name="connsiteX9981" fmla="*/ 3859801 w 6868353"/>
                <a:gd name="connsiteY9981" fmla="*/ 139971 h 6857985"/>
                <a:gd name="connsiteX9982" fmla="*/ 3352452 w 6868353"/>
                <a:gd name="connsiteY9982" fmla="*/ 139412 h 6857985"/>
                <a:gd name="connsiteX9983" fmla="*/ 3392729 w 6868353"/>
                <a:gd name="connsiteY9983" fmla="*/ 158164 h 6857985"/>
                <a:gd name="connsiteX9984" fmla="*/ 3349479 w 6868353"/>
                <a:gd name="connsiteY9984" fmla="*/ 152062 h 6857985"/>
                <a:gd name="connsiteX9985" fmla="*/ 3330041 w 6868353"/>
                <a:gd name="connsiteY9985" fmla="*/ 147560 h 6857985"/>
                <a:gd name="connsiteX9986" fmla="*/ 3310646 w 6868353"/>
                <a:gd name="connsiteY9986" fmla="*/ 143723 h 6857985"/>
                <a:gd name="connsiteX9987" fmla="*/ 3345756 w 6868353"/>
                <a:gd name="connsiteY9987" fmla="*/ 140722 h 6857985"/>
                <a:gd name="connsiteX9988" fmla="*/ 3352452 w 6868353"/>
                <a:gd name="connsiteY9988" fmla="*/ 139412 h 6857985"/>
                <a:gd name="connsiteX9989" fmla="*/ 2665704 w 6868353"/>
                <a:gd name="connsiteY9989" fmla="*/ 135908 h 6857985"/>
                <a:gd name="connsiteX9990" fmla="*/ 2664147 w 6868353"/>
                <a:gd name="connsiteY9990" fmla="*/ 145407 h 6857985"/>
                <a:gd name="connsiteX9991" fmla="*/ 2628655 w 6868353"/>
                <a:gd name="connsiteY9991" fmla="*/ 152486 h 6857985"/>
                <a:gd name="connsiteX9992" fmla="*/ 2601162 w 6868353"/>
                <a:gd name="connsiteY9992" fmla="*/ 161009 h 6857985"/>
                <a:gd name="connsiteX9993" fmla="*/ 2566717 w 6868353"/>
                <a:gd name="connsiteY9993" fmla="*/ 177601 h 6857985"/>
                <a:gd name="connsiteX9994" fmla="*/ 2579643 w 6868353"/>
                <a:gd name="connsiteY9994" fmla="*/ 164293 h 6857985"/>
                <a:gd name="connsiteX9995" fmla="*/ 2560658 w 6868353"/>
                <a:gd name="connsiteY9995" fmla="*/ 167294 h 6857985"/>
                <a:gd name="connsiteX9996" fmla="*/ 2605395 w 6868353"/>
                <a:gd name="connsiteY9996" fmla="*/ 154794 h 6857985"/>
                <a:gd name="connsiteX9997" fmla="*/ 2621831 w 6868353"/>
                <a:gd name="connsiteY9997" fmla="*/ 150164 h 6857985"/>
                <a:gd name="connsiteX9998" fmla="*/ 2638197 w 6868353"/>
                <a:gd name="connsiteY9998" fmla="*/ 145719 h 6857985"/>
                <a:gd name="connsiteX9999" fmla="*/ 2665704 w 6868353"/>
                <a:gd name="connsiteY9999" fmla="*/ 135908 h 6857985"/>
                <a:gd name="connsiteX10000" fmla="*/ 3520893 w 6868353"/>
                <a:gd name="connsiteY10000" fmla="*/ 125163 h 6857985"/>
                <a:gd name="connsiteX10001" fmla="*/ 3551643 w 6868353"/>
                <a:gd name="connsiteY10001" fmla="*/ 153874 h 6857985"/>
                <a:gd name="connsiteX10002" fmla="*/ 3619315 w 6868353"/>
                <a:gd name="connsiteY10002" fmla="*/ 167719 h 6857985"/>
                <a:gd name="connsiteX10003" fmla="*/ 3584275 w 6868353"/>
                <a:gd name="connsiteY10003" fmla="*/ 168059 h 6857985"/>
                <a:gd name="connsiteX10004" fmla="*/ 3670789 w 6868353"/>
                <a:gd name="connsiteY10004" fmla="*/ 190611 h 6857985"/>
                <a:gd name="connsiteX10005" fmla="*/ 3661629 w 6868353"/>
                <a:gd name="connsiteY10005" fmla="*/ 202305 h 6857985"/>
                <a:gd name="connsiteX10006" fmla="*/ 3594779 w 6868353"/>
                <a:gd name="connsiteY10006" fmla="*/ 188346 h 6857985"/>
                <a:gd name="connsiteX10007" fmla="*/ 3635963 w 6868353"/>
                <a:gd name="connsiteY10007" fmla="*/ 190852 h 6857985"/>
                <a:gd name="connsiteX10008" fmla="*/ 3627087 w 6868353"/>
                <a:gd name="connsiteY10008" fmla="*/ 176384 h 6857985"/>
                <a:gd name="connsiteX10009" fmla="*/ 3544691 w 6868353"/>
                <a:gd name="connsiteY10009" fmla="*/ 157993 h 6857985"/>
                <a:gd name="connsiteX10010" fmla="*/ 3523329 w 6868353"/>
                <a:gd name="connsiteY10010" fmla="*/ 141670 h 6857985"/>
                <a:gd name="connsiteX10011" fmla="*/ 3485529 w 6868353"/>
                <a:gd name="connsiteY10011" fmla="*/ 126409 h 6857985"/>
                <a:gd name="connsiteX10012" fmla="*/ 3520893 w 6868353"/>
                <a:gd name="connsiteY10012" fmla="*/ 125163 h 6857985"/>
                <a:gd name="connsiteX10013" fmla="*/ 3259748 w 6868353"/>
                <a:gd name="connsiteY10013" fmla="*/ 124413 h 6857985"/>
                <a:gd name="connsiteX10014" fmla="*/ 3273582 w 6868353"/>
                <a:gd name="connsiteY10014" fmla="*/ 141897 h 6857985"/>
                <a:gd name="connsiteX10015" fmla="*/ 3244249 w 6868353"/>
                <a:gd name="connsiteY10015" fmla="*/ 127556 h 6857985"/>
                <a:gd name="connsiteX10016" fmla="*/ 3259748 w 6868353"/>
                <a:gd name="connsiteY10016" fmla="*/ 124413 h 6857985"/>
                <a:gd name="connsiteX10017" fmla="*/ 3689545 w 6868353"/>
                <a:gd name="connsiteY10017" fmla="*/ 120412 h 6857985"/>
                <a:gd name="connsiteX10018" fmla="*/ 3711407 w 6868353"/>
                <a:gd name="connsiteY10018" fmla="*/ 130613 h 6857985"/>
                <a:gd name="connsiteX10019" fmla="*/ 3745795 w 6868353"/>
                <a:gd name="connsiteY10019" fmla="*/ 126111 h 6857985"/>
                <a:gd name="connsiteX10020" fmla="*/ 3767271 w 6868353"/>
                <a:gd name="connsiteY10020" fmla="*/ 147361 h 6857985"/>
                <a:gd name="connsiteX10021" fmla="*/ 3787811 w 6868353"/>
                <a:gd name="connsiteY10021" fmla="*/ 130755 h 6857985"/>
                <a:gd name="connsiteX10022" fmla="*/ 3780111 w 6868353"/>
                <a:gd name="connsiteY10022" fmla="*/ 153732 h 6857985"/>
                <a:gd name="connsiteX10023" fmla="*/ 3701851 w 6868353"/>
                <a:gd name="connsiteY10023" fmla="*/ 141939 h 6857985"/>
                <a:gd name="connsiteX10024" fmla="*/ 3694235 w 6868353"/>
                <a:gd name="connsiteY10024" fmla="*/ 132907 h 6857985"/>
                <a:gd name="connsiteX10025" fmla="*/ 3661671 w 6868353"/>
                <a:gd name="connsiteY10025" fmla="*/ 131449 h 6857985"/>
                <a:gd name="connsiteX10026" fmla="*/ 3627313 w 6868353"/>
                <a:gd name="connsiteY10026" fmla="*/ 123974 h 6857985"/>
                <a:gd name="connsiteX10027" fmla="*/ 3689545 w 6868353"/>
                <a:gd name="connsiteY10027" fmla="*/ 120412 h 6857985"/>
                <a:gd name="connsiteX10028" fmla="*/ 3357308 w 6868353"/>
                <a:gd name="connsiteY10028" fmla="*/ 119557 h 6857985"/>
                <a:gd name="connsiteX10029" fmla="*/ 3391087 w 6868353"/>
                <a:gd name="connsiteY10029" fmla="*/ 132001 h 6857985"/>
                <a:gd name="connsiteX10030" fmla="*/ 3486945 w 6868353"/>
                <a:gd name="connsiteY10030" fmla="*/ 132143 h 6857985"/>
                <a:gd name="connsiteX10031" fmla="*/ 3448155 w 6868353"/>
                <a:gd name="connsiteY10031" fmla="*/ 143157 h 6857985"/>
                <a:gd name="connsiteX10032" fmla="*/ 3406291 w 6868353"/>
                <a:gd name="connsiteY10032" fmla="*/ 142761 h 6857985"/>
                <a:gd name="connsiteX10033" fmla="*/ 3321986 w 6868353"/>
                <a:gd name="connsiteY10033" fmla="*/ 122034 h 6857985"/>
                <a:gd name="connsiteX10034" fmla="*/ 3357308 w 6868353"/>
                <a:gd name="connsiteY10034" fmla="*/ 119557 h 6857985"/>
                <a:gd name="connsiteX10035" fmla="*/ 3047649 w 6868353"/>
                <a:gd name="connsiteY10035" fmla="*/ 116555 h 6857985"/>
                <a:gd name="connsiteX10036" fmla="*/ 3078002 w 6868353"/>
                <a:gd name="connsiteY10036" fmla="*/ 129311 h 6857985"/>
                <a:gd name="connsiteX10037" fmla="*/ 2993413 w 6868353"/>
                <a:gd name="connsiteY10037" fmla="*/ 122558 h 6857985"/>
                <a:gd name="connsiteX10038" fmla="*/ 3047649 w 6868353"/>
                <a:gd name="connsiteY10038" fmla="*/ 116555 h 6857985"/>
                <a:gd name="connsiteX10039" fmla="*/ 3294747 w 6868353"/>
                <a:gd name="connsiteY10039" fmla="*/ 113242 h 6857985"/>
                <a:gd name="connsiteX10040" fmla="*/ 3316932 w 6868353"/>
                <a:gd name="connsiteY10040" fmla="*/ 125502 h 6857985"/>
                <a:gd name="connsiteX10041" fmla="*/ 3214901 w 6868353"/>
                <a:gd name="connsiteY10041" fmla="*/ 113270 h 6857985"/>
                <a:gd name="connsiteX10042" fmla="*/ 3294747 w 6868353"/>
                <a:gd name="connsiteY10042" fmla="*/ 113242 h 6857985"/>
                <a:gd name="connsiteX10043" fmla="*/ 4245711 w 6868353"/>
                <a:gd name="connsiteY10043" fmla="*/ 111643 h 6857985"/>
                <a:gd name="connsiteX10044" fmla="*/ 4359563 w 6868353"/>
                <a:gd name="connsiteY10044" fmla="*/ 136829 h 6857985"/>
                <a:gd name="connsiteX10045" fmla="*/ 4323957 w 6868353"/>
                <a:gd name="connsiteY10045" fmla="*/ 141642 h 6857985"/>
                <a:gd name="connsiteX10046" fmla="*/ 4281911 w 6868353"/>
                <a:gd name="connsiteY10046" fmla="*/ 124568 h 6857985"/>
                <a:gd name="connsiteX10047" fmla="*/ 4288239 w 6868353"/>
                <a:gd name="connsiteY10047" fmla="*/ 134663 h 6857985"/>
                <a:gd name="connsiteX10048" fmla="*/ 4245711 w 6868353"/>
                <a:gd name="connsiteY10048" fmla="*/ 111643 h 6857985"/>
                <a:gd name="connsiteX10049" fmla="*/ 4161631 w 6868353"/>
                <a:gd name="connsiteY10049" fmla="*/ 97854 h 6857985"/>
                <a:gd name="connsiteX10050" fmla="*/ 4222239 w 6868353"/>
                <a:gd name="connsiteY10050" fmla="*/ 113115 h 6857985"/>
                <a:gd name="connsiteX10051" fmla="*/ 4227859 w 6868353"/>
                <a:gd name="connsiteY10051" fmla="*/ 111204 h 6857985"/>
                <a:gd name="connsiteX10052" fmla="*/ 4240487 w 6868353"/>
                <a:gd name="connsiteY10052" fmla="*/ 125460 h 6857985"/>
                <a:gd name="connsiteX10053" fmla="*/ 4216377 w 6868353"/>
                <a:gd name="connsiteY10053" fmla="*/ 114970 h 6857985"/>
                <a:gd name="connsiteX10054" fmla="*/ 4161631 w 6868353"/>
                <a:gd name="connsiteY10054" fmla="*/ 97854 h 6857985"/>
                <a:gd name="connsiteX10055" fmla="*/ 3178107 w 6868353"/>
                <a:gd name="connsiteY10055" fmla="*/ 96948 h 6857985"/>
                <a:gd name="connsiteX10056" fmla="*/ 3212821 w 6868353"/>
                <a:gd name="connsiteY10056" fmla="*/ 107651 h 6857985"/>
                <a:gd name="connsiteX10057" fmla="*/ 3170392 w 6868353"/>
                <a:gd name="connsiteY10057" fmla="*/ 109562 h 6857985"/>
                <a:gd name="connsiteX10058" fmla="*/ 3151492 w 6868353"/>
                <a:gd name="connsiteY10058" fmla="*/ 108812 h 6857985"/>
                <a:gd name="connsiteX10059" fmla="*/ 3137632 w 6868353"/>
                <a:gd name="connsiteY10059" fmla="*/ 105018 h 6857985"/>
                <a:gd name="connsiteX10060" fmla="*/ 3157155 w 6868353"/>
                <a:gd name="connsiteY10060" fmla="*/ 100728 h 6857985"/>
                <a:gd name="connsiteX10061" fmla="*/ 3178107 w 6868353"/>
                <a:gd name="connsiteY10061" fmla="*/ 96948 h 6857985"/>
                <a:gd name="connsiteX10062" fmla="*/ 3501669 w 6868353"/>
                <a:gd name="connsiteY10062" fmla="*/ 96367 h 6857985"/>
                <a:gd name="connsiteX10063" fmla="*/ 3512669 w 6868353"/>
                <a:gd name="connsiteY10063" fmla="*/ 116527 h 6857985"/>
                <a:gd name="connsiteX10064" fmla="*/ 3502519 w 6868353"/>
                <a:gd name="connsiteY10064" fmla="*/ 105781 h 6857985"/>
                <a:gd name="connsiteX10065" fmla="*/ 3501669 w 6868353"/>
                <a:gd name="connsiteY10065" fmla="*/ 96367 h 6857985"/>
                <a:gd name="connsiteX10066" fmla="*/ 2864881 w 6868353"/>
                <a:gd name="connsiteY10066" fmla="*/ 95433 h 6857985"/>
                <a:gd name="connsiteX10067" fmla="*/ 2838987 w 6868353"/>
                <a:gd name="connsiteY10067" fmla="*/ 109986 h 6857985"/>
                <a:gd name="connsiteX10068" fmla="*/ 2798101 w 6868353"/>
                <a:gd name="connsiteY10068" fmla="*/ 106971 h 6857985"/>
                <a:gd name="connsiteX10069" fmla="*/ 2687633 w 6868353"/>
                <a:gd name="connsiteY10069" fmla="*/ 139065 h 6857985"/>
                <a:gd name="connsiteX10070" fmla="*/ 2744658 w 6868353"/>
                <a:gd name="connsiteY10070" fmla="*/ 116994 h 6857985"/>
                <a:gd name="connsiteX10071" fmla="*/ 2864881 w 6868353"/>
                <a:gd name="connsiteY10071" fmla="*/ 95433 h 6857985"/>
                <a:gd name="connsiteX10072" fmla="*/ 3575757 w 6868353"/>
                <a:gd name="connsiteY10072" fmla="*/ 92201 h 6857985"/>
                <a:gd name="connsiteX10073" fmla="*/ 3590307 w 6868353"/>
                <a:gd name="connsiteY10073" fmla="*/ 92276 h 6857985"/>
                <a:gd name="connsiteX10074" fmla="*/ 3594411 w 6868353"/>
                <a:gd name="connsiteY10074" fmla="*/ 109718 h 6857985"/>
                <a:gd name="connsiteX10075" fmla="*/ 3543927 w 6868353"/>
                <a:gd name="connsiteY10075" fmla="*/ 98633 h 6857985"/>
                <a:gd name="connsiteX10076" fmla="*/ 3575757 w 6868353"/>
                <a:gd name="connsiteY10076" fmla="*/ 92201 h 6857985"/>
                <a:gd name="connsiteX10077" fmla="*/ 3715129 w 6868353"/>
                <a:gd name="connsiteY10077" fmla="*/ 89968 h 6857985"/>
                <a:gd name="connsiteX10078" fmla="*/ 3805339 w 6868353"/>
                <a:gd name="connsiteY10078" fmla="*/ 95008 h 6857985"/>
                <a:gd name="connsiteX10079" fmla="*/ 3853501 w 6868353"/>
                <a:gd name="connsiteY10079" fmla="*/ 97967 h 6857985"/>
                <a:gd name="connsiteX10080" fmla="*/ 3903291 w 6868353"/>
                <a:gd name="connsiteY10080" fmla="*/ 103035 h 6857985"/>
                <a:gd name="connsiteX10081" fmla="*/ 4007177 w 6868353"/>
                <a:gd name="connsiteY10081" fmla="*/ 114715 h 6857985"/>
                <a:gd name="connsiteX10082" fmla="*/ 4033877 w 6868353"/>
                <a:gd name="connsiteY10082" fmla="*/ 117914 h 6857985"/>
                <a:gd name="connsiteX10083" fmla="*/ 4060691 w 6868353"/>
                <a:gd name="connsiteY10083" fmla="*/ 122246 h 6857985"/>
                <a:gd name="connsiteX10084" fmla="*/ 4114911 w 6868353"/>
                <a:gd name="connsiteY10084" fmla="*/ 131208 h 6857985"/>
                <a:gd name="connsiteX10085" fmla="*/ 4547131 w 6868353"/>
                <a:gd name="connsiteY10085" fmla="*/ 236324 h 6857985"/>
                <a:gd name="connsiteX10086" fmla="*/ 4547511 w 6868353"/>
                <a:gd name="connsiteY10086" fmla="*/ 230350 h 6857985"/>
                <a:gd name="connsiteX10087" fmla="*/ 4674969 w 6868353"/>
                <a:gd name="connsiteY10087" fmla="*/ 274747 h 6857985"/>
                <a:gd name="connsiteX10088" fmla="*/ 4711991 w 6868353"/>
                <a:gd name="connsiteY10088" fmla="*/ 287049 h 6857985"/>
                <a:gd name="connsiteX10089" fmla="*/ 4747623 w 6868353"/>
                <a:gd name="connsiteY10089" fmla="*/ 301292 h 6857985"/>
                <a:gd name="connsiteX10090" fmla="*/ 4809575 w 6868353"/>
                <a:gd name="connsiteY10090" fmla="*/ 333089 h 6857985"/>
                <a:gd name="connsiteX10091" fmla="*/ 4724689 w 6868353"/>
                <a:gd name="connsiteY10091" fmla="*/ 300272 h 6857985"/>
                <a:gd name="connsiteX10092" fmla="*/ 4700651 w 6868353"/>
                <a:gd name="connsiteY10092" fmla="*/ 290844 h 6857985"/>
                <a:gd name="connsiteX10093" fmla="*/ 4675763 w 6868353"/>
                <a:gd name="connsiteY10093" fmla="*/ 282194 h 6857985"/>
                <a:gd name="connsiteX10094" fmla="*/ 4625801 w 6868353"/>
                <a:gd name="connsiteY10094" fmla="*/ 264979 h 6857985"/>
                <a:gd name="connsiteX10095" fmla="*/ 4534331 w 6868353"/>
                <a:gd name="connsiteY10095" fmla="*/ 234965 h 6857985"/>
                <a:gd name="connsiteX10096" fmla="*/ 4471219 w 6868353"/>
                <a:gd name="connsiteY10096" fmla="*/ 219987 h 6857985"/>
                <a:gd name="connsiteX10097" fmla="*/ 4366951 w 6868353"/>
                <a:gd name="connsiteY10097" fmla="*/ 189832 h 6857985"/>
                <a:gd name="connsiteX10098" fmla="*/ 4274591 w 6868353"/>
                <a:gd name="connsiteY10098" fmla="*/ 168399 h 6857985"/>
                <a:gd name="connsiteX10099" fmla="*/ 4231991 w 6868353"/>
                <a:gd name="connsiteY10099" fmla="*/ 159012 h 6857985"/>
                <a:gd name="connsiteX10100" fmla="*/ 4191021 w 6868353"/>
                <a:gd name="connsiteY10100" fmla="*/ 150759 h 6857985"/>
                <a:gd name="connsiteX10101" fmla="*/ 4111771 w 6868353"/>
                <a:gd name="connsiteY10101" fmla="*/ 137607 h 6857985"/>
                <a:gd name="connsiteX10102" fmla="*/ 4033199 w 6868353"/>
                <a:gd name="connsiteY10102" fmla="*/ 124964 h 6857985"/>
                <a:gd name="connsiteX10103" fmla="*/ 3950691 w 6868353"/>
                <a:gd name="connsiteY10103" fmla="*/ 114970 h 6857985"/>
                <a:gd name="connsiteX10104" fmla="*/ 3860353 w 6868353"/>
                <a:gd name="connsiteY10104" fmla="*/ 103757 h 6857985"/>
                <a:gd name="connsiteX10105" fmla="*/ 3757629 w 6868353"/>
                <a:gd name="connsiteY10105" fmla="*/ 94541 h 6857985"/>
                <a:gd name="connsiteX10106" fmla="*/ 3766335 w 6868353"/>
                <a:gd name="connsiteY10106" fmla="*/ 109462 h 6857985"/>
                <a:gd name="connsiteX10107" fmla="*/ 3715129 w 6868353"/>
                <a:gd name="connsiteY10107" fmla="*/ 89968 h 6857985"/>
                <a:gd name="connsiteX10108" fmla="*/ 2702828 w 6868353"/>
                <a:gd name="connsiteY10108" fmla="*/ 88933 h 6857985"/>
                <a:gd name="connsiteX10109" fmla="*/ 2715197 w 6868353"/>
                <a:gd name="connsiteY10109" fmla="*/ 89459 h 6857985"/>
                <a:gd name="connsiteX10110" fmla="*/ 2655836 w 6868353"/>
                <a:gd name="connsiteY10110" fmla="*/ 105371 h 6857985"/>
                <a:gd name="connsiteX10111" fmla="*/ 2641198 w 6868353"/>
                <a:gd name="connsiteY10111" fmla="*/ 103333 h 6857985"/>
                <a:gd name="connsiteX10112" fmla="*/ 2636554 w 6868353"/>
                <a:gd name="connsiteY10112" fmla="*/ 107594 h 6857985"/>
                <a:gd name="connsiteX10113" fmla="*/ 2702828 w 6868353"/>
                <a:gd name="connsiteY10113" fmla="*/ 88933 h 6857985"/>
                <a:gd name="connsiteX10114" fmla="*/ 3010161 w 6868353"/>
                <a:gd name="connsiteY10114" fmla="*/ 87278 h 6857985"/>
                <a:gd name="connsiteX10115" fmla="*/ 3024290 w 6868353"/>
                <a:gd name="connsiteY10115" fmla="*/ 105626 h 6857985"/>
                <a:gd name="connsiteX10116" fmla="*/ 2963273 w 6868353"/>
                <a:gd name="connsiteY10116" fmla="*/ 116583 h 6857985"/>
                <a:gd name="connsiteX10117" fmla="*/ 2889316 w 6868353"/>
                <a:gd name="connsiteY10117" fmla="*/ 119967 h 6857985"/>
                <a:gd name="connsiteX10118" fmla="*/ 2922273 w 6868353"/>
                <a:gd name="connsiteY10118" fmla="*/ 106971 h 6857985"/>
                <a:gd name="connsiteX10119" fmla="*/ 2877112 w 6868353"/>
                <a:gd name="connsiteY10119" fmla="*/ 107693 h 6857985"/>
                <a:gd name="connsiteX10120" fmla="*/ 2886555 w 6868353"/>
                <a:gd name="connsiteY10120" fmla="*/ 99722 h 6857985"/>
                <a:gd name="connsiteX10121" fmla="*/ 2888933 w 6868353"/>
                <a:gd name="connsiteY10121" fmla="*/ 105158 h 6857985"/>
                <a:gd name="connsiteX10122" fmla="*/ 2964929 w 6868353"/>
                <a:gd name="connsiteY10122" fmla="*/ 100982 h 6857985"/>
                <a:gd name="connsiteX10123" fmla="*/ 2945930 w 6868353"/>
                <a:gd name="connsiteY10123" fmla="*/ 101973 h 6857985"/>
                <a:gd name="connsiteX10124" fmla="*/ 2908131 w 6868353"/>
                <a:gd name="connsiteY10124" fmla="*/ 118891 h 6857985"/>
                <a:gd name="connsiteX10125" fmla="*/ 2957893 w 6868353"/>
                <a:gd name="connsiteY10125" fmla="*/ 114318 h 6857985"/>
                <a:gd name="connsiteX10126" fmla="*/ 2985414 w 6868353"/>
                <a:gd name="connsiteY10126" fmla="*/ 106942 h 6857985"/>
                <a:gd name="connsiteX10127" fmla="*/ 2988982 w 6868353"/>
                <a:gd name="connsiteY10127" fmla="*/ 100444 h 6857985"/>
                <a:gd name="connsiteX10128" fmla="*/ 3010161 w 6868353"/>
                <a:gd name="connsiteY10128" fmla="*/ 87278 h 6857985"/>
                <a:gd name="connsiteX10129" fmla="*/ 2903387 w 6868353"/>
                <a:gd name="connsiteY10129" fmla="*/ 85946 h 6857985"/>
                <a:gd name="connsiteX10130" fmla="*/ 2922089 w 6868353"/>
                <a:gd name="connsiteY10130" fmla="*/ 92177 h 6857985"/>
                <a:gd name="connsiteX10131" fmla="*/ 2926704 w 6868353"/>
                <a:gd name="connsiteY10131" fmla="*/ 88185 h 6857985"/>
                <a:gd name="connsiteX10132" fmla="*/ 2941017 w 6868353"/>
                <a:gd name="connsiteY10132" fmla="*/ 91115 h 6857985"/>
                <a:gd name="connsiteX10133" fmla="*/ 2917332 w 6868353"/>
                <a:gd name="connsiteY10133" fmla="*/ 96113 h 6857985"/>
                <a:gd name="connsiteX10134" fmla="*/ 2857589 w 6868353"/>
                <a:gd name="connsiteY10134" fmla="*/ 94018 h 6857985"/>
                <a:gd name="connsiteX10135" fmla="*/ 2903387 w 6868353"/>
                <a:gd name="connsiteY10135" fmla="*/ 85946 h 6857985"/>
                <a:gd name="connsiteX10136" fmla="*/ 3915703 w 6868353"/>
                <a:gd name="connsiteY10136" fmla="*/ 85461 h 6857985"/>
                <a:gd name="connsiteX10137" fmla="*/ 3970949 w 6868353"/>
                <a:gd name="connsiteY10137" fmla="*/ 91511 h 6857985"/>
                <a:gd name="connsiteX10138" fmla="*/ 3899639 w 6868353"/>
                <a:gd name="connsiteY10138" fmla="*/ 90845 h 6857985"/>
                <a:gd name="connsiteX10139" fmla="*/ 3899973 w 6868353"/>
                <a:gd name="connsiteY10139" fmla="*/ 85767 h 6857985"/>
                <a:gd name="connsiteX10140" fmla="*/ 3915703 w 6868353"/>
                <a:gd name="connsiteY10140" fmla="*/ 85461 h 6857985"/>
                <a:gd name="connsiteX10141" fmla="*/ 3346931 w 6868353"/>
                <a:gd name="connsiteY10141" fmla="*/ 85226 h 6857985"/>
                <a:gd name="connsiteX10142" fmla="*/ 3389473 w 6868353"/>
                <a:gd name="connsiteY10142" fmla="*/ 85438 h 6857985"/>
                <a:gd name="connsiteX10143" fmla="*/ 3369215 w 6868353"/>
                <a:gd name="connsiteY10143" fmla="*/ 98378 h 6857985"/>
                <a:gd name="connsiteX10144" fmla="*/ 3301076 w 6868353"/>
                <a:gd name="connsiteY10144" fmla="*/ 95022 h 6857985"/>
                <a:gd name="connsiteX10145" fmla="*/ 3311255 w 6868353"/>
                <a:gd name="connsiteY10145" fmla="*/ 88099 h 6857985"/>
                <a:gd name="connsiteX10146" fmla="*/ 3341721 w 6868353"/>
                <a:gd name="connsiteY10146" fmla="*/ 90265 h 6857985"/>
                <a:gd name="connsiteX10147" fmla="*/ 3346931 w 6868353"/>
                <a:gd name="connsiteY10147" fmla="*/ 85226 h 6857985"/>
                <a:gd name="connsiteX10148" fmla="*/ 3515825 w 6868353"/>
                <a:gd name="connsiteY10148" fmla="*/ 81530 h 6857985"/>
                <a:gd name="connsiteX10149" fmla="*/ 3613085 w 6868353"/>
                <a:gd name="connsiteY10149" fmla="*/ 82011 h 6857985"/>
                <a:gd name="connsiteX10150" fmla="*/ 3660879 w 6868353"/>
                <a:gd name="connsiteY10150" fmla="*/ 84121 h 6857985"/>
                <a:gd name="connsiteX10151" fmla="*/ 3685115 w 6868353"/>
                <a:gd name="connsiteY10151" fmla="*/ 87108 h 6857985"/>
                <a:gd name="connsiteX10152" fmla="*/ 3709763 w 6868353"/>
                <a:gd name="connsiteY10152" fmla="*/ 92672 h 6857985"/>
                <a:gd name="connsiteX10153" fmla="*/ 3667307 w 6868353"/>
                <a:gd name="connsiteY10153" fmla="*/ 88807 h 6857985"/>
                <a:gd name="connsiteX10154" fmla="*/ 3668551 w 6868353"/>
                <a:gd name="connsiteY10154" fmla="*/ 94625 h 6857985"/>
                <a:gd name="connsiteX10155" fmla="*/ 3606317 w 6868353"/>
                <a:gd name="connsiteY10155" fmla="*/ 83413 h 6857985"/>
                <a:gd name="connsiteX10156" fmla="*/ 3571787 w 6868353"/>
                <a:gd name="connsiteY10156" fmla="*/ 89571 h 6857985"/>
                <a:gd name="connsiteX10157" fmla="*/ 3535985 w 6868353"/>
                <a:gd name="connsiteY10157" fmla="*/ 89996 h 6857985"/>
                <a:gd name="connsiteX10158" fmla="*/ 3515825 w 6868353"/>
                <a:gd name="connsiteY10158" fmla="*/ 81530 h 6857985"/>
                <a:gd name="connsiteX10159" fmla="*/ 4003383 w 6868353"/>
                <a:gd name="connsiteY10159" fmla="*/ 65321 h 6857985"/>
                <a:gd name="connsiteX10160" fmla="*/ 4059643 w 6868353"/>
                <a:gd name="connsiteY10160" fmla="*/ 76916 h 6857985"/>
                <a:gd name="connsiteX10161" fmla="*/ 4107623 w 6868353"/>
                <a:gd name="connsiteY10161" fmla="*/ 93041 h 6857985"/>
                <a:gd name="connsiteX10162" fmla="*/ 4071635 w 6868353"/>
                <a:gd name="connsiteY10162" fmla="*/ 87972 h 6857985"/>
                <a:gd name="connsiteX10163" fmla="*/ 4038309 w 6868353"/>
                <a:gd name="connsiteY10163" fmla="*/ 75698 h 6857985"/>
                <a:gd name="connsiteX10164" fmla="*/ 4003383 w 6868353"/>
                <a:gd name="connsiteY10164" fmla="*/ 65321 h 6857985"/>
                <a:gd name="connsiteX10165" fmla="*/ 2803339 w 6868353"/>
                <a:gd name="connsiteY10165" fmla="*/ 64075 h 6857985"/>
                <a:gd name="connsiteX10166" fmla="*/ 2776738 w 6868353"/>
                <a:gd name="connsiteY10166" fmla="*/ 74934 h 6857985"/>
                <a:gd name="connsiteX10167" fmla="*/ 2712351 w 6868353"/>
                <a:gd name="connsiteY10167" fmla="*/ 84221 h 6857985"/>
                <a:gd name="connsiteX10168" fmla="*/ 2746781 w 6868353"/>
                <a:gd name="connsiteY10168" fmla="*/ 74197 h 6857985"/>
                <a:gd name="connsiteX10169" fmla="*/ 2779612 w 6868353"/>
                <a:gd name="connsiteY10169" fmla="*/ 67006 h 6857985"/>
                <a:gd name="connsiteX10170" fmla="*/ 2803339 w 6868353"/>
                <a:gd name="connsiteY10170" fmla="*/ 64075 h 6857985"/>
                <a:gd name="connsiteX10171" fmla="*/ 3051174 w 6868353"/>
                <a:gd name="connsiteY10171" fmla="*/ 62857 h 6857985"/>
                <a:gd name="connsiteX10172" fmla="*/ 3053553 w 6868353"/>
                <a:gd name="connsiteY10172" fmla="*/ 68393 h 6857985"/>
                <a:gd name="connsiteX10173" fmla="*/ 3008604 w 6868353"/>
                <a:gd name="connsiteY10173" fmla="*/ 72017 h 6857985"/>
                <a:gd name="connsiteX10174" fmla="*/ 2971781 w 6868353"/>
                <a:gd name="connsiteY10174" fmla="*/ 73546 h 6857985"/>
                <a:gd name="connsiteX10175" fmla="*/ 2936275 w 6868353"/>
                <a:gd name="connsiteY10175" fmla="*/ 80242 h 6857985"/>
                <a:gd name="connsiteX10176" fmla="*/ 2969686 w 6868353"/>
                <a:gd name="connsiteY10176" fmla="*/ 67444 h 6857985"/>
                <a:gd name="connsiteX10177" fmla="*/ 3051174 w 6868353"/>
                <a:gd name="connsiteY10177" fmla="*/ 62857 h 6857985"/>
                <a:gd name="connsiteX10178" fmla="*/ 3127066 w 6868353"/>
                <a:gd name="connsiteY10178" fmla="*/ 51250 h 6857985"/>
                <a:gd name="connsiteX10179" fmla="*/ 3089469 w 6868353"/>
                <a:gd name="connsiteY10179" fmla="*/ 62602 h 6857985"/>
                <a:gd name="connsiteX10180" fmla="*/ 3063349 w 6868353"/>
                <a:gd name="connsiteY10180" fmla="*/ 60889 h 6857985"/>
                <a:gd name="connsiteX10181" fmla="*/ 3104291 w 6868353"/>
                <a:gd name="connsiteY10181" fmla="*/ 51390 h 6857985"/>
                <a:gd name="connsiteX10182" fmla="*/ 3127066 w 6868353"/>
                <a:gd name="connsiteY10182" fmla="*/ 51250 h 6857985"/>
                <a:gd name="connsiteX10183" fmla="*/ 3647721 w 6868353"/>
                <a:gd name="connsiteY10183" fmla="*/ 49677 h 6857985"/>
                <a:gd name="connsiteX10184" fmla="*/ 3662745 w 6868353"/>
                <a:gd name="connsiteY10184" fmla="*/ 50215 h 6857985"/>
                <a:gd name="connsiteX10185" fmla="*/ 3653107 w 6868353"/>
                <a:gd name="connsiteY10185" fmla="*/ 51036 h 6857985"/>
                <a:gd name="connsiteX10186" fmla="*/ 3688159 w 6868353"/>
                <a:gd name="connsiteY10186" fmla="*/ 48049 h 6857985"/>
                <a:gd name="connsiteX10187" fmla="*/ 3728947 w 6868353"/>
                <a:gd name="connsiteY10187" fmla="*/ 49097 h 6857985"/>
                <a:gd name="connsiteX10188" fmla="*/ 3816791 w 6868353"/>
                <a:gd name="connsiteY10188" fmla="*/ 55609 h 6857985"/>
                <a:gd name="connsiteX10189" fmla="*/ 3858471 w 6868353"/>
                <a:gd name="connsiteY10189" fmla="*/ 58979 h 6857985"/>
                <a:gd name="connsiteX10190" fmla="*/ 3895039 w 6868353"/>
                <a:gd name="connsiteY10190" fmla="*/ 62277 h 6857985"/>
                <a:gd name="connsiteX10191" fmla="*/ 3942763 w 6868353"/>
                <a:gd name="connsiteY10191" fmla="*/ 59616 h 6857985"/>
                <a:gd name="connsiteX10192" fmla="*/ 3980703 w 6868353"/>
                <a:gd name="connsiteY10192" fmla="*/ 74849 h 6857985"/>
                <a:gd name="connsiteX10193" fmla="*/ 3918795 w 6868353"/>
                <a:gd name="connsiteY10193" fmla="*/ 69483 h 6857985"/>
                <a:gd name="connsiteX10194" fmla="*/ 3881151 w 6868353"/>
                <a:gd name="connsiteY10194" fmla="*/ 64995 h 6857985"/>
                <a:gd name="connsiteX10195" fmla="*/ 3862223 w 6868353"/>
                <a:gd name="connsiteY10195" fmla="*/ 62702 h 6857985"/>
                <a:gd name="connsiteX10196" fmla="*/ 3843791 w 6868353"/>
                <a:gd name="connsiteY10196" fmla="*/ 61230 h 6857985"/>
                <a:gd name="connsiteX10197" fmla="*/ 3769763 w 6868353"/>
                <a:gd name="connsiteY10197" fmla="*/ 62943 h 6857985"/>
                <a:gd name="connsiteX10198" fmla="*/ 3719023 w 6868353"/>
                <a:gd name="connsiteY10198" fmla="*/ 56020 h 6857985"/>
                <a:gd name="connsiteX10199" fmla="*/ 3663951 w 6868353"/>
                <a:gd name="connsiteY10199" fmla="*/ 50258 h 6857985"/>
                <a:gd name="connsiteX10200" fmla="*/ 3662745 w 6868353"/>
                <a:gd name="connsiteY10200" fmla="*/ 50215 h 6857985"/>
                <a:gd name="connsiteX10201" fmla="*/ 3468995 w 6868353"/>
                <a:gd name="connsiteY10201" fmla="*/ 42825 h 6857985"/>
                <a:gd name="connsiteX10202" fmla="*/ 3451765 w 6868353"/>
                <a:gd name="connsiteY10202" fmla="*/ 46718 h 6857985"/>
                <a:gd name="connsiteX10203" fmla="*/ 3470595 w 6868353"/>
                <a:gd name="connsiteY10203" fmla="*/ 48530 h 6857985"/>
                <a:gd name="connsiteX10204" fmla="*/ 3410341 w 6868353"/>
                <a:gd name="connsiteY10204" fmla="*/ 52041 h 6857985"/>
                <a:gd name="connsiteX10205" fmla="*/ 3468995 w 6868353"/>
                <a:gd name="connsiteY10205" fmla="*/ 42825 h 6857985"/>
                <a:gd name="connsiteX10206" fmla="*/ 3577777 w 6868353"/>
                <a:gd name="connsiteY10206" fmla="*/ 40008 h 6857985"/>
                <a:gd name="connsiteX10207" fmla="*/ 3620471 w 6868353"/>
                <a:gd name="connsiteY10207" fmla="*/ 42798 h 6857985"/>
                <a:gd name="connsiteX10208" fmla="*/ 3647721 w 6868353"/>
                <a:gd name="connsiteY10208" fmla="*/ 49677 h 6857985"/>
                <a:gd name="connsiteX10209" fmla="*/ 3617495 w 6868353"/>
                <a:gd name="connsiteY10209" fmla="*/ 48594 h 6857985"/>
                <a:gd name="connsiteX10210" fmla="*/ 3592699 w 6868353"/>
                <a:gd name="connsiteY10210" fmla="*/ 51475 h 6857985"/>
                <a:gd name="connsiteX10211" fmla="*/ 3577777 w 6868353"/>
                <a:gd name="connsiteY10211" fmla="*/ 40008 h 6857985"/>
                <a:gd name="connsiteX10212" fmla="*/ 3219293 w 6868353"/>
                <a:gd name="connsiteY10212" fmla="*/ 38520 h 6857985"/>
                <a:gd name="connsiteX10213" fmla="*/ 3190721 w 6868353"/>
                <a:gd name="connsiteY10213" fmla="*/ 45656 h 6857985"/>
                <a:gd name="connsiteX10214" fmla="*/ 3175912 w 6868353"/>
                <a:gd name="connsiteY10214" fmla="*/ 56175 h 6857985"/>
                <a:gd name="connsiteX10215" fmla="*/ 3159561 w 6868353"/>
                <a:gd name="connsiteY10215" fmla="*/ 46307 h 6857985"/>
                <a:gd name="connsiteX10216" fmla="*/ 3200843 w 6868353"/>
                <a:gd name="connsiteY10216" fmla="*/ 38662 h 6857985"/>
                <a:gd name="connsiteX10217" fmla="*/ 3219293 w 6868353"/>
                <a:gd name="connsiteY10217" fmla="*/ 38520 h 6857985"/>
                <a:gd name="connsiteX10218" fmla="*/ 3452075 w 6868353"/>
                <a:gd name="connsiteY10218" fmla="*/ 26289 h 6857985"/>
                <a:gd name="connsiteX10219" fmla="*/ 3375867 w 6868353"/>
                <a:gd name="connsiteY10219" fmla="*/ 39583 h 6857985"/>
                <a:gd name="connsiteX10220" fmla="*/ 3405301 w 6868353"/>
                <a:gd name="connsiteY10220" fmla="*/ 34882 h 6857985"/>
                <a:gd name="connsiteX10221" fmla="*/ 3367119 w 6868353"/>
                <a:gd name="connsiteY10221" fmla="*/ 31386 h 6857985"/>
                <a:gd name="connsiteX10222" fmla="*/ 3452075 w 6868353"/>
                <a:gd name="connsiteY10222" fmla="*/ 26289 h 6857985"/>
                <a:gd name="connsiteX10223" fmla="*/ 3323614 w 6868353"/>
                <a:gd name="connsiteY10223" fmla="*/ 10801 h 6857985"/>
                <a:gd name="connsiteX10224" fmla="*/ 3243499 w 6868353"/>
                <a:gd name="connsiteY10224" fmla="*/ 16351 h 6857985"/>
                <a:gd name="connsiteX10225" fmla="*/ 3279883 w 6868353"/>
                <a:gd name="connsiteY10225" fmla="*/ 12401 h 6857985"/>
                <a:gd name="connsiteX10226" fmla="*/ 3323614 w 6868353"/>
                <a:gd name="connsiteY10226" fmla="*/ 10801 h 6857985"/>
                <a:gd name="connsiteX10227" fmla="*/ 3205996 w 6868353"/>
                <a:gd name="connsiteY10227" fmla="*/ 0 h 6857985"/>
                <a:gd name="connsiteX10228" fmla="*/ 3168621 w 6868353"/>
                <a:gd name="connsiteY10228" fmla="*/ 10972 h 6857985"/>
                <a:gd name="connsiteX10229" fmla="*/ 3101021 w 6868353"/>
                <a:gd name="connsiteY10229" fmla="*/ 10618 h 6857985"/>
                <a:gd name="connsiteX10230" fmla="*/ 3124479 w 6868353"/>
                <a:gd name="connsiteY10230" fmla="*/ 9259 h 6857985"/>
                <a:gd name="connsiteX10231" fmla="*/ 3150741 w 6868353"/>
                <a:gd name="connsiteY10231" fmla="*/ 6357 h 6857985"/>
                <a:gd name="connsiteX10232" fmla="*/ 3205996 w 6868353"/>
                <a:gd name="connsiteY10232" fmla="*/ 0 h 6857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  <a:cxn ang="0">
                  <a:pos x="connsiteX7305" y="connsiteY7305"/>
                </a:cxn>
                <a:cxn ang="0">
                  <a:pos x="connsiteX7306" y="connsiteY7306"/>
                </a:cxn>
                <a:cxn ang="0">
                  <a:pos x="connsiteX7307" y="connsiteY7307"/>
                </a:cxn>
                <a:cxn ang="0">
                  <a:pos x="connsiteX7308" y="connsiteY7308"/>
                </a:cxn>
                <a:cxn ang="0">
                  <a:pos x="connsiteX7309" y="connsiteY7309"/>
                </a:cxn>
                <a:cxn ang="0">
                  <a:pos x="connsiteX7310" y="connsiteY7310"/>
                </a:cxn>
                <a:cxn ang="0">
                  <a:pos x="connsiteX7311" y="connsiteY7311"/>
                </a:cxn>
                <a:cxn ang="0">
                  <a:pos x="connsiteX7312" y="connsiteY7312"/>
                </a:cxn>
                <a:cxn ang="0">
                  <a:pos x="connsiteX7313" y="connsiteY7313"/>
                </a:cxn>
                <a:cxn ang="0">
                  <a:pos x="connsiteX7314" y="connsiteY7314"/>
                </a:cxn>
                <a:cxn ang="0">
                  <a:pos x="connsiteX7315" y="connsiteY7315"/>
                </a:cxn>
                <a:cxn ang="0">
                  <a:pos x="connsiteX7316" y="connsiteY7316"/>
                </a:cxn>
                <a:cxn ang="0">
                  <a:pos x="connsiteX7317" y="connsiteY7317"/>
                </a:cxn>
                <a:cxn ang="0">
                  <a:pos x="connsiteX7318" y="connsiteY7318"/>
                </a:cxn>
                <a:cxn ang="0">
                  <a:pos x="connsiteX7319" y="connsiteY7319"/>
                </a:cxn>
                <a:cxn ang="0">
                  <a:pos x="connsiteX7320" y="connsiteY7320"/>
                </a:cxn>
                <a:cxn ang="0">
                  <a:pos x="connsiteX7321" y="connsiteY7321"/>
                </a:cxn>
                <a:cxn ang="0">
                  <a:pos x="connsiteX7322" y="connsiteY7322"/>
                </a:cxn>
                <a:cxn ang="0">
                  <a:pos x="connsiteX7323" y="connsiteY7323"/>
                </a:cxn>
                <a:cxn ang="0">
                  <a:pos x="connsiteX7324" y="connsiteY7324"/>
                </a:cxn>
                <a:cxn ang="0">
                  <a:pos x="connsiteX7325" y="connsiteY7325"/>
                </a:cxn>
                <a:cxn ang="0">
                  <a:pos x="connsiteX7326" y="connsiteY7326"/>
                </a:cxn>
                <a:cxn ang="0">
                  <a:pos x="connsiteX7327" y="connsiteY7327"/>
                </a:cxn>
                <a:cxn ang="0">
                  <a:pos x="connsiteX7328" y="connsiteY7328"/>
                </a:cxn>
                <a:cxn ang="0">
                  <a:pos x="connsiteX7329" y="connsiteY7329"/>
                </a:cxn>
                <a:cxn ang="0">
                  <a:pos x="connsiteX7330" y="connsiteY7330"/>
                </a:cxn>
                <a:cxn ang="0">
                  <a:pos x="connsiteX7331" y="connsiteY7331"/>
                </a:cxn>
                <a:cxn ang="0">
                  <a:pos x="connsiteX7332" y="connsiteY7332"/>
                </a:cxn>
                <a:cxn ang="0">
                  <a:pos x="connsiteX7333" y="connsiteY7333"/>
                </a:cxn>
                <a:cxn ang="0">
                  <a:pos x="connsiteX7334" y="connsiteY7334"/>
                </a:cxn>
                <a:cxn ang="0">
                  <a:pos x="connsiteX7335" y="connsiteY7335"/>
                </a:cxn>
                <a:cxn ang="0">
                  <a:pos x="connsiteX7336" y="connsiteY7336"/>
                </a:cxn>
                <a:cxn ang="0">
                  <a:pos x="connsiteX7337" y="connsiteY7337"/>
                </a:cxn>
                <a:cxn ang="0">
                  <a:pos x="connsiteX7338" y="connsiteY7338"/>
                </a:cxn>
                <a:cxn ang="0">
                  <a:pos x="connsiteX7339" y="connsiteY7339"/>
                </a:cxn>
                <a:cxn ang="0">
                  <a:pos x="connsiteX7340" y="connsiteY7340"/>
                </a:cxn>
                <a:cxn ang="0">
                  <a:pos x="connsiteX7341" y="connsiteY7341"/>
                </a:cxn>
                <a:cxn ang="0">
                  <a:pos x="connsiteX7342" y="connsiteY7342"/>
                </a:cxn>
                <a:cxn ang="0">
                  <a:pos x="connsiteX7343" y="connsiteY7343"/>
                </a:cxn>
                <a:cxn ang="0">
                  <a:pos x="connsiteX7344" y="connsiteY7344"/>
                </a:cxn>
                <a:cxn ang="0">
                  <a:pos x="connsiteX7345" y="connsiteY7345"/>
                </a:cxn>
                <a:cxn ang="0">
                  <a:pos x="connsiteX7346" y="connsiteY7346"/>
                </a:cxn>
                <a:cxn ang="0">
                  <a:pos x="connsiteX7347" y="connsiteY7347"/>
                </a:cxn>
                <a:cxn ang="0">
                  <a:pos x="connsiteX7348" y="connsiteY7348"/>
                </a:cxn>
                <a:cxn ang="0">
                  <a:pos x="connsiteX7349" y="connsiteY7349"/>
                </a:cxn>
                <a:cxn ang="0">
                  <a:pos x="connsiteX7350" y="connsiteY7350"/>
                </a:cxn>
                <a:cxn ang="0">
                  <a:pos x="connsiteX7351" y="connsiteY7351"/>
                </a:cxn>
                <a:cxn ang="0">
                  <a:pos x="connsiteX7352" y="connsiteY7352"/>
                </a:cxn>
                <a:cxn ang="0">
                  <a:pos x="connsiteX7353" y="connsiteY7353"/>
                </a:cxn>
                <a:cxn ang="0">
                  <a:pos x="connsiteX7354" y="connsiteY7354"/>
                </a:cxn>
                <a:cxn ang="0">
                  <a:pos x="connsiteX7355" y="connsiteY7355"/>
                </a:cxn>
                <a:cxn ang="0">
                  <a:pos x="connsiteX7356" y="connsiteY7356"/>
                </a:cxn>
                <a:cxn ang="0">
                  <a:pos x="connsiteX7357" y="connsiteY7357"/>
                </a:cxn>
                <a:cxn ang="0">
                  <a:pos x="connsiteX7358" y="connsiteY7358"/>
                </a:cxn>
                <a:cxn ang="0">
                  <a:pos x="connsiteX7359" y="connsiteY7359"/>
                </a:cxn>
                <a:cxn ang="0">
                  <a:pos x="connsiteX7360" y="connsiteY7360"/>
                </a:cxn>
                <a:cxn ang="0">
                  <a:pos x="connsiteX7361" y="connsiteY7361"/>
                </a:cxn>
                <a:cxn ang="0">
                  <a:pos x="connsiteX7362" y="connsiteY7362"/>
                </a:cxn>
                <a:cxn ang="0">
                  <a:pos x="connsiteX7363" y="connsiteY7363"/>
                </a:cxn>
                <a:cxn ang="0">
                  <a:pos x="connsiteX7364" y="connsiteY7364"/>
                </a:cxn>
                <a:cxn ang="0">
                  <a:pos x="connsiteX7365" y="connsiteY7365"/>
                </a:cxn>
                <a:cxn ang="0">
                  <a:pos x="connsiteX7366" y="connsiteY7366"/>
                </a:cxn>
                <a:cxn ang="0">
                  <a:pos x="connsiteX7367" y="connsiteY7367"/>
                </a:cxn>
                <a:cxn ang="0">
                  <a:pos x="connsiteX7368" y="connsiteY7368"/>
                </a:cxn>
                <a:cxn ang="0">
                  <a:pos x="connsiteX7369" y="connsiteY7369"/>
                </a:cxn>
                <a:cxn ang="0">
                  <a:pos x="connsiteX7370" y="connsiteY7370"/>
                </a:cxn>
                <a:cxn ang="0">
                  <a:pos x="connsiteX7371" y="connsiteY7371"/>
                </a:cxn>
                <a:cxn ang="0">
                  <a:pos x="connsiteX7372" y="connsiteY7372"/>
                </a:cxn>
                <a:cxn ang="0">
                  <a:pos x="connsiteX7373" y="connsiteY7373"/>
                </a:cxn>
                <a:cxn ang="0">
                  <a:pos x="connsiteX7374" y="connsiteY7374"/>
                </a:cxn>
                <a:cxn ang="0">
                  <a:pos x="connsiteX7375" y="connsiteY7375"/>
                </a:cxn>
                <a:cxn ang="0">
                  <a:pos x="connsiteX7376" y="connsiteY7376"/>
                </a:cxn>
                <a:cxn ang="0">
                  <a:pos x="connsiteX7377" y="connsiteY7377"/>
                </a:cxn>
                <a:cxn ang="0">
                  <a:pos x="connsiteX7378" y="connsiteY7378"/>
                </a:cxn>
                <a:cxn ang="0">
                  <a:pos x="connsiteX7379" y="connsiteY7379"/>
                </a:cxn>
                <a:cxn ang="0">
                  <a:pos x="connsiteX7380" y="connsiteY7380"/>
                </a:cxn>
                <a:cxn ang="0">
                  <a:pos x="connsiteX7381" y="connsiteY7381"/>
                </a:cxn>
                <a:cxn ang="0">
                  <a:pos x="connsiteX7382" y="connsiteY7382"/>
                </a:cxn>
                <a:cxn ang="0">
                  <a:pos x="connsiteX7383" y="connsiteY7383"/>
                </a:cxn>
                <a:cxn ang="0">
                  <a:pos x="connsiteX7384" y="connsiteY7384"/>
                </a:cxn>
                <a:cxn ang="0">
                  <a:pos x="connsiteX7385" y="connsiteY7385"/>
                </a:cxn>
                <a:cxn ang="0">
                  <a:pos x="connsiteX7386" y="connsiteY7386"/>
                </a:cxn>
                <a:cxn ang="0">
                  <a:pos x="connsiteX7387" y="connsiteY7387"/>
                </a:cxn>
                <a:cxn ang="0">
                  <a:pos x="connsiteX7388" y="connsiteY7388"/>
                </a:cxn>
                <a:cxn ang="0">
                  <a:pos x="connsiteX7389" y="connsiteY7389"/>
                </a:cxn>
                <a:cxn ang="0">
                  <a:pos x="connsiteX7390" y="connsiteY7390"/>
                </a:cxn>
                <a:cxn ang="0">
                  <a:pos x="connsiteX7391" y="connsiteY7391"/>
                </a:cxn>
                <a:cxn ang="0">
                  <a:pos x="connsiteX7392" y="connsiteY7392"/>
                </a:cxn>
                <a:cxn ang="0">
                  <a:pos x="connsiteX7393" y="connsiteY7393"/>
                </a:cxn>
                <a:cxn ang="0">
                  <a:pos x="connsiteX7394" y="connsiteY7394"/>
                </a:cxn>
                <a:cxn ang="0">
                  <a:pos x="connsiteX7395" y="connsiteY7395"/>
                </a:cxn>
                <a:cxn ang="0">
                  <a:pos x="connsiteX7396" y="connsiteY7396"/>
                </a:cxn>
                <a:cxn ang="0">
                  <a:pos x="connsiteX7397" y="connsiteY7397"/>
                </a:cxn>
                <a:cxn ang="0">
                  <a:pos x="connsiteX7398" y="connsiteY7398"/>
                </a:cxn>
                <a:cxn ang="0">
                  <a:pos x="connsiteX7399" y="connsiteY7399"/>
                </a:cxn>
                <a:cxn ang="0">
                  <a:pos x="connsiteX7400" y="connsiteY7400"/>
                </a:cxn>
                <a:cxn ang="0">
                  <a:pos x="connsiteX7401" y="connsiteY7401"/>
                </a:cxn>
                <a:cxn ang="0">
                  <a:pos x="connsiteX7402" y="connsiteY7402"/>
                </a:cxn>
                <a:cxn ang="0">
                  <a:pos x="connsiteX7403" y="connsiteY7403"/>
                </a:cxn>
                <a:cxn ang="0">
                  <a:pos x="connsiteX7404" y="connsiteY7404"/>
                </a:cxn>
                <a:cxn ang="0">
                  <a:pos x="connsiteX7405" y="connsiteY7405"/>
                </a:cxn>
                <a:cxn ang="0">
                  <a:pos x="connsiteX7406" y="connsiteY7406"/>
                </a:cxn>
                <a:cxn ang="0">
                  <a:pos x="connsiteX7407" y="connsiteY7407"/>
                </a:cxn>
                <a:cxn ang="0">
                  <a:pos x="connsiteX7408" y="connsiteY7408"/>
                </a:cxn>
                <a:cxn ang="0">
                  <a:pos x="connsiteX7409" y="connsiteY7409"/>
                </a:cxn>
                <a:cxn ang="0">
                  <a:pos x="connsiteX7410" y="connsiteY7410"/>
                </a:cxn>
                <a:cxn ang="0">
                  <a:pos x="connsiteX7411" y="connsiteY7411"/>
                </a:cxn>
                <a:cxn ang="0">
                  <a:pos x="connsiteX7412" y="connsiteY7412"/>
                </a:cxn>
                <a:cxn ang="0">
                  <a:pos x="connsiteX7413" y="connsiteY7413"/>
                </a:cxn>
                <a:cxn ang="0">
                  <a:pos x="connsiteX7414" y="connsiteY7414"/>
                </a:cxn>
                <a:cxn ang="0">
                  <a:pos x="connsiteX7415" y="connsiteY7415"/>
                </a:cxn>
                <a:cxn ang="0">
                  <a:pos x="connsiteX7416" y="connsiteY7416"/>
                </a:cxn>
                <a:cxn ang="0">
                  <a:pos x="connsiteX7417" y="connsiteY7417"/>
                </a:cxn>
                <a:cxn ang="0">
                  <a:pos x="connsiteX7418" y="connsiteY7418"/>
                </a:cxn>
                <a:cxn ang="0">
                  <a:pos x="connsiteX7419" y="connsiteY7419"/>
                </a:cxn>
                <a:cxn ang="0">
                  <a:pos x="connsiteX7420" y="connsiteY7420"/>
                </a:cxn>
                <a:cxn ang="0">
                  <a:pos x="connsiteX7421" y="connsiteY7421"/>
                </a:cxn>
                <a:cxn ang="0">
                  <a:pos x="connsiteX7422" y="connsiteY7422"/>
                </a:cxn>
                <a:cxn ang="0">
                  <a:pos x="connsiteX7423" y="connsiteY7423"/>
                </a:cxn>
                <a:cxn ang="0">
                  <a:pos x="connsiteX7424" y="connsiteY7424"/>
                </a:cxn>
                <a:cxn ang="0">
                  <a:pos x="connsiteX7425" y="connsiteY7425"/>
                </a:cxn>
                <a:cxn ang="0">
                  <a:pos x="connsiteX7426" y="connsiteY7426"/>
                </a:cxn>
                <a:cxn ang="0">
                  <a:pos x="connsiteX7427" y="connsiteY7427"/>
                </a:cxn>
                <a:cxn ang="0">
                  <a:pos x="connsiteX7428" y="connsiteY7428"/>
                </a:cxn>
                <a:cxn ang="0">
                  <a:pos x="connsiteX7429" y="connsiteY7429"/>
                </a:cxn>
                <a:cxn ang="0">
                  <a:pos x="connsiteX7430" y="connsiteY7430"/>
                </a:cxn>
                <a:cxn ang="0">
                  <a:pos x="connsiteX7431" y="connsiteY7431"/>
                </a:cxn>
                <a:cxn ang="0">
                  <a:pos x="connsiteX7432" y="connsiteY7432"/>
                </a:cxn>
                <a:cxn ang="0">
                  <a:pos x="connsiteX7433" y="connsiteY7433"/>
                </a:cxn>
                <a:cxn ang="0">
                  <a:pos x="connsiteX7434" y="connsiteY7434"/>
                </a:cxn>
                <a:cxn ang="0">
                  <a:pos x="connsiteX7435" y="connsiteY7435"/>
                </a:cxn>
                <a:cxn ang="0">
                  <a:pos x="connsiteX7436" y="connsiteY7436"/>
                </a:cxn>
                <a:cxn ang="0">
                  <a:pos x="connsiteX7437" y="connsiteY7437"/>
                </a:cxn>
                <a:cxn ang="0">
                  <a:pos x="connsiteX7438" y="connsiteY7438"/>
                </a:cxn>
                <a:cxn ang="0">
                  <a:pos x="connsiteX7439" y="connsiteY7439"/>
                </a:cxn>
                <a:cxn ang="0">
                  <a:pos x="connsiteX7440" y="connsiteY7440"/>
                </a:cxn>
                <a:cxn ang="0">
                  <a:pos x="connsiteX7441" y="connsiteY7441"/>
                </a:cxn>
                <a:cxn ang="0">
                  <a:pos x="connsiteX7442" y="connsiteY7442"/>
                </a:cxn>
                <a:cxn ang="0">
                  <a:pos x="connsiteX7443" y="connsiteY7443"/>
                </a:cxn>
                <a:cxn ang="0">
                  <a:pos x="connsiteX7444" y="connsiteY7444"/>
                </a:cxn>
                <a:cxn ang="0">
                  <a:pos x="connsiteX7445" y="connsiteY7445"/>
                </a:cxn>
                <a:cxn ang="0">
                  <a:pos x="connsiteX7446" y="connsiteY7446"/>
                </a:cxn>
                <a:cxn ang="0">
                  <a:pos x="connsiteX7447" y="connsiteY7447"/>
                </a:cxn>
                <a:cxn ang="0">
                  <a:pos x="connsiteX7448" y="connsiteY7448"/>
                </a:cxn>
                <a:cxn ang="0">
                  <a:pos x="connsiteX7449" y="connsiteY7449"/>
                </a:cxn>
                <a:cxn ang="0">
                  <a:pos x="connsiteX7450" y="connsiteY7450"/>
                </a:cxn>
                <a:cxn ang="0">
                  <a:pos x="connsiteX7451" y="connsiteY7451"/>
                </a:cxn>
                <a:cxn ang="0">
                  <a:pos x="connsiteX7452" y="connsiteY7452"/>
                </a:cxn>
                <a:cxn ang="0">
                  <a:pos x="connsiteX7453" y="connsiteY7453"/>
                </a:cxn>
                <a:cxn ang="0">
                  <a:pos x="connsiteX7454" y="connsiteY7454"/>
                </a:cxn>
                <a:cxn ang="0">
                  <a:pos x="connsiteX7455" y="connsiteY7455"/>
                </a:cxn>
                <a:cxn ang="0">
                  <a:pos x="connsiteX7456" y="connsiteY7456"/>
                </a:cxn>
                <a:cxn ang="0">
                  <a:pos x="connsiteX7457" y="connsiteY7457"/>
                </a:cxn>
                <a:cxn ang="0">
                  <a:pos x="connsiteX7458" y="connsiteY7458"/>
                </a:cxn>
                <a:cxn ang="0">
                  <a:pos x="connsiteX7459" y="connsiteY7459"/>
                </a:cxn>
                <a:cxn ang="0">
                  <a:pos x="connsiteX7460" y="connsiteY7460"/>
                </a:cxn>
                <a:cxn ang="0">
                  <a:pos x="connsiteX7461" y="connsiteY7461"/>
                </a:cxn>
                <a:cxn ang="0">
                  <a:pos x="connsiteX7462" y="connsiteY7462"/>
                </a:cxn>
                <a:cxn ang="0">
                  <a:pos x="connsiteX7463" y="connsiteY7463"/>
                </a:cxn>
                <a:cxn ang="0">
                  <a:pos x="connsiteX7464" y="connsiteY7464"/>
                </a:cxn>
                <a:cxn ang="0">
                  <a:pos x="connsiteX7465" y="connsiteY7465"/>
                </a:cxn>
                <a:cxn ang="0">
                  <a:pos x="connsiteX7466" y="connsiteY7466"/>
                </a:cxn>
                <a:cxn ang="0">
                  <a:pos x="connsiteX7467" y="connsiteY7467"/>
                </a:cxn>
                <a:cxn ang="0">
                  <a:pos x="connsiteX7468" y="connsiteY7468"/>
                </a:cxn>
                <a:cxn ang="0">
                  <a:pos x="connsiteX7469" y="connsiteY7469"/>
                </a:cxn>
                <a:cxn ang="0">
                  <a:pos x="connsiteX7470" y="connsiteY7470"/>
                </a:cxn>
                <a:cxn ang="0">
                  <a:pos x="connsiteX7471" y="connsiteY7471"/>
                </a:cxn>
                <a:cxn ang="0">
                  <a:pos x="connsiteX7472" y="connsiteY7472"/>
                </a:cxn>
                <a:cxn ang="0">
                  <a:pos x="connsiteX7473" y="connsiteY7473"/>
                </a:cxn>
                <a:cxn ang="0">
                  <a:pos x="connsiteX7474" y="connsiteY7474"/>
                </a:cxn>
                <a:cxn ang="0">
                  <a:pos x="connsiteX7475" y="connsiteY7475"/>
                </a:cxn>
                <a:cxn ang="0">
                  <a:pos x="connsiteX7476" y="connsiteY7476"/>
                </a:cxn>
                <a:cxn ang="0">
                  <a:pos x="connsiteX7477" y="connsiteY7477"/>
                </a:cxn>
                <a:cxn ang="0">
                  <a:pos x="connsiteX7478" y="connsiteY7478"/>
                </a:cxn>
                <a:cxn ang="0">
                  <a:pos x="connsiteX7479" y="connsiteY7479"/>
                </a:cxn>
                <a:cxn ang="0">
                  <a:pos x="connsiteX7480" y="connsiteY7480"/>
                </a:cxn>
                <a:cxn ang="0">
                  <a:pos x="connsiteX7481" y="connsiteY7481"/>
                </a:cxn>
                <a:cxn ang="0">
                  <a:pos x="connsiteX7482" y="connsiteY7482"/>
                </a:cxn>
                <a:cxn ang="0">
                  <a:pos x="connsiteX7483" y="connsiteY7483"/>
                </a:cxn>
                <a:cxn ang="0">
                  <a:pos x="connsiteX7484" y="connsiteY7484"/>
                </a:cxn>
                <a:cxn ang="0">
                  <a:pos x="connsiteX7485" y="connsiteY7485"/>
                </a:cxn>
                <a:cxn ang="0">
                  <a:pos x="connsiteX7486" y="connsiteY7486"/>
                </a:cxn>
                <a:cxn ang="0">
                  <a:pos x="connsiteX7487" y="connsiteY7487"/>
                </a:cxn>
                <a:cxn ang="0">
                  <a:pos x="connsiteX7488" y="connsiteY7488"/>
                </a:cxn>
                <a:cxn ang="0">
                  <a:pos x="connsiteX7489" y="connsiteY7489"/>
                </a:cxn>
                <a:cxn ang="0">
                  <a:pos x="connsiteX7490" y="connsiteY7490"/>
                </a:cxn>
                <a:cxn ang="0">
                  <a:pos x="connsiteX7491" y="connsiteY7491"/>
                </a:cxn>
                <a:cxn ang="0">
                  <a:pos x="connsiteX7492" y="connsiteY7492"/>
                </a:cxn>
                <a:cxn ang="0">
                  <a:pos x="connsiteX7493" y="connsiteY7493"/>
                </a:cxn>
                <a:cxn ang="0">
                  <a:pos x="connsiteX7494" y="connsiteY7494"/>
                </a:cxn>
                <a:cxn ang="0">
                  <a:pos x="connsiteX7495" y="connsiteY7495"/>
                </a:cxn>
                <a:cxn ang="0">
                  <a:pos x="connsiteX7496" y="connsiteY7496"/>
                </a:cxn>
                <a:cxn ang="0">
                  <a:pos x="connsiteX7497" y="connsiteY7497"/>
                </a:cxn>
                <a:cxn ang="0">
                  <a:pos x="connsiteX7498" y="connsiteY7498"/>
                </a:cxn>
                <a:cxn ang="0">
                  <a:pos x="connsiteX7499" y="connsiteY7499"/>
                </a:cxn>
                <a:cxn ang="0">
                  <a:pos x="connsiteX7500" y="connsiteY7500"/>
                </a:cxn>
                <a:cxn ang="0">
                  <a:pos x="connsiteX7501" y="connsiteY7501"/>
                </a:cxn>
                <a:cxn ang="0">
                  <a:pos x="connsiteX7502" y="connsiteY7502"/>
                </a:cxn>
                <a:cxn ang="0">
                  <a:pos x="connsiteX7503" y="connsiteY7503"/>
                </a:cxn>
                <a:cxn ang="0">
                  <a:pos x="connsiteX7504" y="connsiteY7504"/>
                </a:cxn>
                <a:cxn ang="0">
                  <a:pos x="connsiteX7505" y="connsiteY7505"/>
                </a:cxn>
                <a:cxn ang="0">
                  <a:pos x="connsiteX7506" y="connsiteY7506"/>
                </a:cxn>
                <a:cxn ang="0">
                  <a:pos x="connsiteX7507" y="connsiteY7507"/>
                </a:cxn>
                <a:cxn ang="0">
                  <a:pos x="connsiteX7508" y="connsiteY7508"/>
                </a:cxn>
                <a:cxn ang="0">
                  <a:pos x="connsiteX7509" y="connsiteY7509"/>
                </a:cxn>
                <a:cxn ang="0">
                  <a:pos x="connsiteX7510" y="connsiteY7510"/>
                </a:cxn>
                <a:cxn ang="0">
                  <a:pos x="connsiteX7511" y="connsiteY7511"/>
                </a:cxn>
                <a:cxn ang="0">
                  <a:pos x="connsiteX7512" y="connsiteY7512"/>
                </a:cxn>
                <a:cxn ang="0">
                  <a:pos x="connsiteX7513" y="connsiteY7513"/>
                </a:cxn>
                <a:cxn ang="0">
                  <a:pos x="connsiteX7514" y="connsiteY7514"/>
                </a:cxn>
                <a:cxn ang="0">
                  <a:pos x="connsiteX7515" y="connsiteY7515"/>
                </a:cxn>
                <a:cxn ang="0">
                  <a:pos x="connsiteX7516" y="connsiteY7516"/>
                </a:cxn>
                <a:cxn ang="0">
                  <a:pos x="connsiteX7517" y="connsiteY7517"/>
                </a:cxn>
                <a:cxn ang="0">
                  <a:pos x="connsiteX7518" y="connsiteY7518"/>
                </a:cxn>
                <a:cxn ang="0">
                  <a:pos x="connsiteX7519" y="connsiteY7519"/>
                </a:cxn>
                <a:cxn ang="0">
                  <a:pos x="connsiteX7520" y="connsiteY7520"/>
                </a:cxn>
                <a:cxn ang="0">
                  <a:pos x="connsiteX7521" y="connsiteY7521"/>
                </a:cxn>
                <a:cxn ang="0">
                  <a:pos x="connsiteX7522" y="connsiteY7522"/>
                </a:cxn>
                <a:cxn ang="0">
                  <a:pos x="connsiteX7523" y="connsiteY7523"/>
                </a:cxn>
                <a:cxn ang="0">
                  <a:pos x="connsiteX7524" y="connsiteY7524"/>
                </a:cxn>
                <a:cxn ang="0">
                  <a:pos x="connsiteX7525" y="connsiteY7525"/>
                </a:cxn>
                <a:cxn ang="0">
                  <a:pos x="connsiteX7526" y="connsiteY7526"/>
                </a:cxn>
                <a:cxn ang="0">
                  <a:pos x="connsiteX7527" y="connsiteY7527"/>
                </a:cxn>
                <a:cxn ang="0">
                  <a:pos x="connsiteX7528" y="connsiteY7528"/>
                </a:cxn>
                <a:cxn ang="0">
                  <a:pos x="connsiteX7529" y="connsiteY7529"/>
                </a:cxn>
                <a:cxn ang="0">
                  <a:pos x="connsiteX7530" y="connsiteY7530"/>
                </a:cxn>
                <a:cxn ang="0">
                  <a:pos x="connsiteX7531" y="connsiteY7531"/>
                </a:cxn>
                <a:cxn ang="0">
                  <a:pos x="connsiteX7532" y="connsiteY7532"/>
                </a:cxn>
                <a:cxn ang="0">
                  <a:pos x="connsiteX7533" y="connsiteY7533"/>
                </a:cxn>
                <a:cxn ang="0">
                  <a:pos x="connsiteX7534" y="connsiteY7534"/>
                </a:cxn>
                <a:cxn ang="0">
                  <a:pos x="connsiteX7535" y="connsiteY7535"/>
                </a:cxn>
                <a:cxn ang="0">
                  <a:pos x="connsiteX7536" y="connsiteY7536"/>
                </a:cxn>
                <a:cxn ang="0">
                  <a:pos x="connsiteX7537" y="connsiteY7537"/>
                </a:cxn>
                <a:cxn ang="0">
                  <a:pos x="connsiteX7538" y="connsiteY7538"/>
                </a:cxn>
                <a:cxn ang="0">
                  <a:pos x="connsiteX7539" y="connsiteY7539"/>
                </a:cxn>
                <a:cxn ang="0">
                  <a:pos x="connsiteX7540" y="connsiteY7540"/>
                </a:cxn>
                <a:cxn ang="0">
                  <a:pos x="connsiteX7541" y="connsiteY7541"/>
                </a:cxn>
                <a:cxn ang="0">
                  <a:pos x="connsiteX7542" y="connsiteY7542"/>
                </a:cxn>
                <a:cxn ang="0">
                  <a:pos x="connsiteX7543" y="connsiteY7543"/>
                </a:cxn>
                <a:cxn ang="0">
                  <a:pos x="connsiteX7544" y="connsiteY7544"/>
                </a:cxn>
                <a:cxn ang="0">
                  <a:pos x="connsiteX7545" y="connsiteY7545"/>
                </a:cxn>
                <a:cxn ang="0">
                  <a:pos x="connsiteX7546" y="connsiteY7546"/>
                </a:cxn>
                <a:cxn ang="0">
                  <a:pos x="connsiteX7547" y="connsiteY7547"/>
                </a:cxn>
                <a:cxn ang="0">
                  <a:pos x="connsiteX7548" y="connsiteY7548"/>
                </a:cxn>
                <a:cxn ang="0">
                  <a:pos x="connsiteX7549" y="connsiteY7549"/>
                </a:cxn>
                <a:cxn ang="0">
                  <a:pos x="connsiteX7550" y="connsiteY7550"/>
                </a:cxn>
                <a:cxn ang="0">
                  <a:pos x="connsiteX7551" y="connsiteY7551"/>
                </a:cxn>
                <a:cxn ang="0">
                  <a:pos x="connsiteX7552" y="connsiteY7552"/>
                </a:cxn>
                <a:cxn ang="0">
                  <a:pos x="connsiteX7553" y="connsiteY7553"/>
                </a:cxn>
                <a:cxn ang="0">
                  <a:pos x="connsiteX7554" y="connsiteY7554"/>
                </a:cxn>
                <a:cxn ang="0">
                  <a:pos x="connsiteX7555" y="connsiteY7555"/>
                </a:cxn>
                <a:cxn ang="0">
                  <a:pos x="connsiteX7556" y="connsiteY7556"/>
                </a:cxn>
                <a:cxn ang="0">
                  <a:pos x="connsiteX7557" y="connsiteY7557"/>
                </a:cxn>
                <a:cxn ang="0">
                  <a:pos x="connsiteX7558" y="connsiteY7558"/>
                </a:cxn>
                <a:cxn ang="0">
                  <a:pos x="connsiteX7559" y="connsiteY7559"/>
                </a:cxn>
                <a:cxn ang="0">
                  <a:pos x="connsiteX7560" y="connsiteY7560"/>
                </a:cxn>
                <a:cxn ang="0">
                  <a:pos x="connsiteX7561" y="connsiteY7561"/>
                </a:cxn>
                <a:cxn ang="0">
                  <a:pos x="connsiteX7562" y="connsiteY7562"/>
                </a:cxn>
                <a:cxn ang="0">
                  <a:pos x="connsiteX7563" y="connsiteY7563"/>
                </a:cxn>
                <a:cxn ang="0">
                  <a:pos x="connsiteX7564" y="connsiteY7564"/>
                </a:cxn>
                <a:cxn ang="0">
                  <a:pos x="connsiteX7565" y="connsiteY7565"/>
                </a:cxn>
                <a:cxn ang="0">
                  <a:pos x="connsiteX7566" y="connsiteY7566"/>
                </a:cxn>
                <a:cxn ang="0">
                  <a:pos x="connsiteX7567" y="connsiteY7567"/>
                </a:cxn>
                <a:cxn ang="0">
                  <a:pos x="connsiteX7568" y="connsiteY7568"/>
                </a:cxn>
                <a:cxn ang="0">
                  <a:pos x="connsiteX7569" y="connsiteY7569"/>
                </a:cxn>
                <a:cxn ang="0">
                  <a:pos x="connsiteX7570" y="connsiteY7570"/>
                </a:cxn>
                <a:cxn ang="0">
                  <a:pos x="connsiteX7571" y="connsiteY7571"/>
                </a:cxn>
                <a:cxn ang="0">
                  <a:pos x="connsiteX7572" y="connsiteY7572"/>
                </a:cxn>
                <a:cxn ang="0">
                  <a:pos x="connsiteX7573" y="connsiteY7573"/>
                </a:cxn>
                <a:cxn ang="0">
                  <a:pos x="connsiteX7574" y="connsiteY7574"/>
                </a:cxn>
                <a:cxn ang="0">
                  <a:pos x="connsiteX7575" y="connsiteY7575"/>
                </a:cxn>
                <a:cxn ang="0">
                  <a:pos x="connsiteX7576" y="connsiteY7576"/>
                </a:cxn>
                <a:cxn ang="0">
                  <a:pos x="connsiteX7577" y="connsiteY7577"/>
                </a:cxn>
                <a:cxn ang="0">
                  <a:pos x="connsiteX7578" y="connsiteY7578"/>
                </a:cxn>
                <a:cxn ang="0">
                  <a:pos x="connsiteX7579" y="connsiteY7579"/>
                </a:cxn>
                <a:cxn ang="0">
                  <a:pos x="connsiteX7580" y="connsiteY7580"/>
                </a:cxn>
                <a:cxn ang="0">
                  <a:pos x="connsiteX7581" y="connsiteY7581"/>
                </a:cxn>
                <a:cxn ang="0">
                  <a:pos x="connsiteX7582" y="connsiteY7582"/>
                </a:cxn>
                <a:cxn ang="0">
                  <a:pos x="connsiteX7583" y="connsiteY7583"/>
                </a:cxn>
                <a:cxn ang="0">
                  <a:pos x="connsiteX7584" y="connsiteY7584"/>
                </a:cxn>
                <a:cxn ang="0">
                  <a:pos x="connsiteX7585" y="connsiteY7585"/>
                </a:cxn>
                <a:cxn ang="0">
                  <a:pos x="connsiteX7586" y="connsiteY7586"/>
                </a:cxn>
                <a:cxn ang="0">
                  <a:pos x="connsiteX7587" y="connsiteY7587"/>
                </a:cxn>
                <a:cxn ang="0">
                  <a:pos x="connsiteX7588" y="connsiteY7588"/>
                </a:cxn>
                <a:cxn ang="0">
                  <a:pos x="connsiteX7589" y="connsiteY7589"/>
                </a:cxn>
                <a:cxn ang="0">
                  <a:pos x="connsiteX7590" y="connsiteY7590"/>
                </a:cxn>
                <a:cxn ang="0">
                  <a:pos x="connsiteX7591" y="connsiteY7591"/>
                </a:cxn>
                <a:cxn ang="0">
                  <a:pos x="connsiteX7592" y="connsiteY7592"/>
                </a:cxn>
                <a:cxn ang="0">
                  <a:pos x="connsiteX7593" y="connsiteY7593"/>
                </a:cxn>
                <a:cxn ang="0">
                  <a:pos x="connsiteX7594" y="connsiteY7594"/>
                </a:cxn>
                <a:cxn ang="0">
                  <a:pos x="connsiteX7595" y="connsiteY7595"/>
                </a:cxn>
                <a:cxn ang="0">
                  <a:pos x="connsiteX7596" y="connsiteY7596"/>
                </a:cxn>
                <a:cxn ang="0">
                  <a:pos x="connsiteX7597" y="connsiteY7597"/>
                </a:cxn>
                <a:cxn ang="0">
                  <a:pos x="connsiteX7598" y="connsiteY7598"/>
                </a:cxn>
                <a:cxn ang="0">
                  <a:pos x="connsiteX7599" y="connsiteY7599"/>
                </a:cxn>
                <a:cxn ang="0">
                  <a:pos x="connsiteX7600" y="connsiteY7600"/>
                </a:cxn>
                <a:cxn ang="0">
                  <a:pos x="connsiteX7601" y="connsiteY7601"/>
                </a:cxn>
                <a:cxn ang="0">
                  <a:pos x="connsiteX7602" y="connsiteY7602"/>
                </a:cxn>
                <a:cxn ang="0">
                  <a:pos x="connsiteX7603" y="connsiteY7603"/>
                </a:cxn>
                <a:cxn ang="0">
                  <a:pos x="connsiteX7604" y="connsiteY7604"/>
                </a:cxn>
                <a:cxn ang="0">
                  <a:pos x="connsiteX7605" y="connsiteY7605"/>
                </a:cxn>
                <a:cxn ang="0">
                  <a:pos x="connsiteX7606" y="connsiteY7606"/>
                </a:cxn>
                <a:cxn ang="0">
                  <a:pos x="connsiteX7607" y="connsiteY7607"/>
                </a:cxn>
                <a:cxn ang="0">
                  <a:pos x="connsiteX7608" y="connsiteY7608"/>
                </a:cxn>
                <a:cxn ang="0">
                  <a:pos x="connsiteX7609" y="connsiteY7609"/>
                </a:cxn>
                <a:cxn ang="0">
                  <a:pos x="connsiteX7610" y="connsiteY7610"/>
                </a:cxn>
                <a:cxn ang="0">
                  <a:pos x="connsiteX7611" y="connsiteY7611"/>
                </a:cxn>
                <a:cxn ang="0">
                  <a:pos x="connsiteX7612" y="connsiteY7612"/>
                </a:cxn>
                <a:cxn ang="0">
                  <a:pos x="connsiteX7613" y="connsiteY7613"/>
                </a:cxn>
                <a:cxn ang="0">
                  <a:pos x="connsiteX7614" y="connsiteY7614"/>
                </a:cxn>
                <a:cxn ang="0">
                  <a:pos x="connsiteX7615" y="connsiteY7615"/>
                </a:cxn>
                <a:cxn ang="0">
                  <a:pos x="connsiteX7616" y="connsiteY7616"/>
                </a:cxn>
                <a:cxn ang="0">
                  <a:pos x="connsiteX7617" y="connsiteY7617"/>
                </a:cxn>
                <a:cxn ang="0">
                  <a:pos x="connsiteX7618" y="connsiteY7618"/>
                </a:cxn>
                <a:cxn ang="0">
                  <a:pos x="connsiteX7619" y="connsiteY7619"/>
                </a:cxn>
                <a:cxn ang="0">
                  <a:pos x="connsiteX7620" y="connsiteY7620"/>
                </a:cxn>
                <a:cxn ang="0">
                  <a:pos x="connsiteX7621" y="connsiteY7621"/>
                </a:cxn>
                <a:cxn ang="0">
                  <a:pos x="connsiteX7622" y="connsiteY7622"/>
                </a:cxn>
                <a:cxn ang="0">
                  <a:pos x="connsiteX7623" y="connsiteY7623"/>
                </a:cxn>
                <a:cxn ang="0">
                  <a:pos x="connsiteX7624" y="connsiteY7624"/>
                </a:cxn>
                <a:cxn ang="0">
                  <a:pos x="connsiteX7625" y="connsiteY7625"/>
                </a:cxn>
                <a:cxn ang="0">
                  <a:pos x="connsiteX7626" y="connsiteY7626"/>
                </a:cxn>
                <a:cxn ang="0">
                  <a:pos x="connsiteX7627" y="connsiteY7627"/>
                </a:cxn>
                <a:cxn ang="0">
                  <a:pos x="connsiteX7628" y="connsiteY7628"/>
                </a:cxn>
                <a:cxn ang="0">
                  <a:pos x="connsiteX7629" y="connsiteY7629"/>
                </a:cxn>
                <a:cxn ang="0">
                  <a:pos x="connsiteX7630" y="connsiteY7630"/>
                </a:cxn>
                <a:cxn ang="0">
                  <a:pos x="connsiteX7631" y="connsiteY7631"/>
                </a:cxn>
                <a:cxn ang="0">
                  <a:pos x="connsiteX7632" y="connsiteY7632"/>
                </a:cxn>
                <a:cxn ang="0">
                  <a:pos x="connsiteX7633" y="connsiteY7633"/>
                </a:cxn>
                <a:cxn ang="0">
                  <a:pos x="connsiteX7634" y="connsiteY7634"/>
                </a:cxn>
                <a:cxn ang="0">
                  <a:pos x="connsiteX7635" y="connsiteY7635"/>
                </a:cxn>
                <a:cxn ang="0">
                  <a:pos x="connsiteX7636" y="connsiteY7636"/>
                </a:cxn>
                <a:cxn ang="0">
                  <a:pos x="connsiteX7637" y="connsiteY7637"/>
                </a:cxn>
                <a:cxn ang="0">
                  <a:pos x="connsiteX7638" y="connsiteY7638"/>
                </a:cxn>
                <a:cxn ang="0">
                  <a:pos x="connsiteX7639" y="connsiteY7639"/>
                </a:cxn>
                <a:cxn ang="0">
                  <a:pos x="connsiteX7640" y="connsiteY7640"/>
                </a:cxn>
                <a:cxn ang="0">
                  <a:pos x="connsiteX7641" y="connsiteY7641"/>
                </a:cxn>
                <a:cxn ang="0">
                  <a:pos x="connsiteX7642" y="connsiteY7642"/>
                </a:cxn>
                <a:cxn ang="0">
                  <a:pos x="connsiteX7643" y="connsiteY7643"/>
                </a:cxn>
                <a:cxn ang="0">
                  <a:pos x="connsiteX7644" y="connsiteY7644"/>
                </a:cxn>
                <a:cxn ang="0">
                  <a:pos x="connsiteX7645" y="connsiteY7645"/>
                </a:cxn>
                <a:cxn ang="0">
                  <a:pos x="connsiteX7646" y="connsiteY7646"/>
                </a:cxn>
                <a:cxn ang="0">
                  <a:pos x="connsiteX7647" y="connsiteY7647"/>
                </a:cxn>
                <a:cxn ang="0">
                  <a:pos x="connsiteX7648" y="connsiteY7648"/>
                </a:cxn>
                <a:cxn ang="0">
                  <a:pos x="connsiteX7649" y="connsiteY7649"/>
                </a:cxn>
                <a:cxn ang="0">
                  <a:pos x="connsiteX7650" y="connsiteY7650"/>
                </a:cxn>
                <a:cxn ang="0">
                  <a:pos x="connsiteX7651" y="connsiteY7651"/>
                </a:cxn>
                <a:cxn ang="0">
                  <a:pos x="connsiteX7652" y="connsiteY7652"/>
                </a:cxn>
                <a:cxn ang="0">
                  <a:pos x="connsiteX7653" y="connsiteY7653"/>
                </a:cxn>
                <a:cxn ang="0">
                  <a:pos x="connsiteX7654" y="connsiteY7654"/>
                </a:cxn>
                <a:cxn ang="0">
                  <a:pos x="connsiteX7655" y="connsiteY7655"/>
                </a:cxn>
                <a:cxn ang="0">
                  <a:pos x="connsiteX7656" y="connsiteY7656"/>
                </a:cxn>
                <a:cxn ang="0">
                  <a:pos x="connsiteX7657" y="connsiteY7657"/>
                </a:cxn>
                <a:cxn ang="0">
                  <a:pos x="connsiteX7658" y="connsiteY7658"/>
                </a:cxn>
                <a:cxn ang="0">
                  <a:pos x="connsiteX7659" y="connsiteY7659"/>
                </a:cxn>
                <a:cxn ang="0">
                  <a:pos x="connsiteX7660" y="connsiteY7660"/>
                </a:cxn>
                <a:cxn ang="0">
                  <a:pos x="connsiteX7661" y="connsiteY7661"/>
                </a:cxn>
                <a:cxn ang="0">
                  <a:pos x="connsiteX7662" y="connsiteY7662"/>
                </a:cxn>
                <a:cxn ang="0">
                  <a:pos x="connsiteX7663" y="connsiteY7663"/>
                </a:cxn>
                <a:cxn ang="0">
                  <a:pos x="connsiteX7664" y="connsiteY7664"/>
                </a:cxn>
                <a:cxn ang="0">
                  <a:pos x="connsiteX7665" y="connsiteY7665"/>
                </a:cxn>
                <a:cxn ang="0">
                  <a:pos x="connsiteX7666" y="connsiteY7666"/>
                </a:cxn>
                <a:cxn ang="0">
                  <a:pos x="connsiteX7667" y="connsiteY7667"/>
                </a:cxn>
                <a:cxn ang="0">
                  <a:pos x="connsiteX7668" y="connsiteY7668"/>
                </a:cxn>
                <a:cxn ang="0">
                  <a:pos x="connsiteX7669" y="connsiteY7669"/>
                </a:cxn>
                <a:cxn ang="0">
                  <a:pos x="connsiteX7670" y="connsiteY7670"/>
                </a:cxn>
                <a:cxn ang="0">
                  <a:pos x="connsiteX7671" y="connsiteY7671"/>
                </a:cxn>
                <a:cxn ang="0">
                  <a:pos x="connsiteX7672" y="connsiteY7672"/>
                </a:cxn>
                <a:cxn ang="0">
                  <a:pos x="connsiteX7673" y="connsiteY7673"/>
                </a:cxn>
                <a:cxn ang="0">
                  <a:pos x="connsiteX7674" y="connsiteY7674"/>
                </a:cxn>
                <a:cxn ang="0">
                  <a:pos x="connsiteX7675" y="connsiteY7675"/>
                </a:cxn>
                <a:cxn ang="0">
                  <a:pos x="connsiteX7676" y="connsiteY7676"/>
                </a:cxn>
                <a:cxn ang="0">
                  <a:pos x="connsiteX7677" y="connsiteY7677"/>
                </a:cxn>
                <a:cxn ang="0">
                  <a:pos x="connsiteX7678" y="connsiteY7678"/>
                </a:cxn>
                <a:cxn ang="0">
                  <a:pos x="connsiteX7679" y="connsiteY7679"/>
                </a:cxn>
                <a:cxn ang="0">
                  <a:pos x="connsiteX7680" y="connsiteY7680"/>
                </a:cxn>
                <a:cxn ang="0">
                  <a:pos x="connsiteX7681" y="connsiteY7681"/>
                </a:cxn>
                <a:cxn ang="0">
                  <a:pos x="connsiteX7682" y="connsiteY7682"/>
                </a:cxn>
                <a:cxn ang="0">
                  <a:pos x="connsiteX7683" y="connsiteY7683"/>
                </a:cxn>
                <a:cxn ang="0">
                  <a:pos x="connsiteX7684" y="connsiteY7684"/>
                </a:cxn>
                <a:cxn ang="0">
                  <a:pos x="connsiteX7685" y="connsiteY7685"/>
                </a:cxn>
                <a:cxn ang="0">
                  <a:pos x="connsiteX7686" y="connsiteY7686"/>
                </a:cxn>
                <a:cxn ang="0">
                  <a:pos x="connsiteX7687" y="connsiteY7687"/>
                </a:cxn>
                <a:cxn ang="0">
                  <a:pos x="connsiteX7688" y="connsiteY7688"/>
                </a:cxn>
                <a:cxn ang="0">
                  <a:pos x="connsiteX7689" y="connsiteY7689"/>
                </a:cxn>
                <a:cxn ang="0">
                  <a:pos x="connsiteX7690" y="connsiteY7690"/>
                </a:cxn>
                <a:cxn ang="0">
                  <a:pos x="connsiteX7691" y="connsiteY7691"/>
                </a:cxn>
                <a:cxn ang="0">
                  <a:pos x="connsiteX7692" y="connsiteY7692"/>
                </a:cxn>
                <a:cxn ang="0">
                  <a:pos x="connsiteX7693" y="connsiteY7693"/>
                </a:cxn>
                <a:cxn ang="0">
                  <a:pos x="connsiteX7694" y="connsiteY7694"/>
                </a:cxn>
                <a:cxn ang="0">
                  <a:pos x="connsiteX7695" y="connsiteY7695"/>
                </a:cxn>
                <a:cxn ang="0">
                  <a:pos x="connsiteX7696" y="connsiteY7696"/>
                </a:cxn>
                <a:cxn ang="0">
                  <a:pos x="connsiteX7697" y="connsiteY7697"/>
                </a:cxn>
                <a:cxn ang="0">
                  <a:pos x="connsiteX7698" y="connsiteY7698"/>
                </a:cxn>
                <a:cxn ang="0">
                  <a:pos x="connsiteX7699" y="connsiteY7699"/>
                </a:cxn>
                <a:cxn ang="0">
                  <a:pos x="connsiteX7700" y="connsiteY7700"/>
                </a:cxn>
                <a:cxn ang="0">
                  <a:pos x="connsiteX7701" y="connsiteY7701"/>
                </a:cxn>
                <a:cxn ang="0">
                  <a:pos x="connsiteX7702" y="connsiteY7702"/>
                </a:cxn>
                <a:cxn ang="0">
                  <a:pos x="connsiteX7703" y="connsiteY7703"/>
                </a:cxn>
                <a:cxn ang="0">
                  <a:pos x="connsiteX7704" y="connsiteY7704"/>
                </a:cxn>
                <a:cxn ang="0">
                  <a:pos x="connsiteX7705" y="connsiteY7705"/>
                </a:cxn>
                <a:cxn ang="0">
                  <a:pos x="connsiteX7706" y="connsiteY7706"/>
                </a:cxn>
                <a:cxn ang="0">
                  <a:pos x="connsiteX7707" y="connsiteY7707"/>
                </a:cxn>
                <a:cxn ang="0">
                  <a:pos x="connsiteX7708" y="connsiteY7708"/>
                </a:cxn>
                <a:cxn ang="0">
                  <a:pos x="connsiteX7709" y="connsiteY7709"/>
                </a:cxn>
                <a:cxn ang="0">
                  <a:pos x="connsiteX7710" y="connsiteY7710"/>
                </a:cxn>
                <a:cxn ang="0">
                  <a:pos x="connsiteX7711" y="connsiteY7711"/>
                </a:cxn>
                <a:cxn ang="0">
                  <a:pos x="connsiteX7712" y="connsiteY7712"/>
                </a:cxn>
                <a:cxn ang="0">
                  <a:pos x="connsiteX7713" y="connsiteY7713"/>
                </a:cxn>
                <a:cxn ang="0">
                  <a:pos x="connsiteX7714" y="connsiteY7714"/>
                </a:cxn>
                <a:cxn ang="0">
                  <a:pos x="connsiteX7715" y="connsiteY7715"/>
                </a:cxn>
                <a:cxn ang="0">
                  <a:pos x="connsiteX7716" y="connsiteY7716"/>
                </a:cxn>
                <a:cxn ang="0">
                  <a:pos x="connsiteX7717" y="connsiteY7717"/>
                </a:cxn>
                <a:cxn ang="0">
                  <a:pos x="connsiteX7718" y="connsiteY7718"/>
                </a:cxn>
                <a:cxn ang="0">
                  <a:pos x="connsiteX7719" y="connsiteY7719"/>
                </a:cxn>
                <a:cxn ang="0">
                  <a:pos x="connsiteX7720" y="connsiteY7720"/>
                </a:cxn>
                <a:cxn ang="0">
                  <a:pos x="connsiteX7721" y="connsiteY7721"/>
                </a:cxn>
                <a:cxn ang="0">
                  <a:pos x="connsiteX7722" y="connsiteY7722"/>
                </a:cxn>
                <a:cxn ang="0">
                  <a:pos x="connsiteX7723" y="connsiteY7723"/>
                </a:cxn>
                <a:cxn ang="0">
                  <a:pos x="connsiteX7724" y="connsiteY7724"/>
                </a:cxn>
                <a:cxn ang="0">
                  <a:pos x="connsiteX7725" y="connsiteY7725"/>
                </a:cxn>
                <a:cxn ang="0">
                  <a:pos x="connsiteX7726" y="connsiteY7726"/>
                </a:cxn>
                <a:cxn ang="0">
                  <a:pos x="connsiteX7727" y="connsiteY7727"/>
                </a:cxn>
                <a:cxn ang="0">
                  <a:pos x="connsiteX7728" y="connsiteY7728"/>
                </a:cxn>
                <a:cxn ang="0">
                  <a:pos x="connsiteX7729" y="connsiteY7729"/>
                </a:cxn>
                <a:cxn ang="0">
                  <a:pos x="connsiteX7730" y="connsiteY7730"/>
                </a:cxn>
                <a:cxn ang="0">
                  <a:pos x="connsiteX7731" y="connsiteY7731"/>
                </a:cxn>
                <a:cxn ang="0">
                  <a:pos x="connsiteX7732" y="connsiteY7732"/>
                </a:cxn>
                <a:cxn ang="0">
                  <a:pos x="connsiteX7733" y="connsiteY7733"/>
                </a:cxn>
                <a:cxn ang="0">
                  <a:pos x="connsiteX7734" y="connsiteY7734"/>
                </a:cxn>
                <a:cxn ang="0">
                  <a:pos x="connsiteX7735" y="connsiteY7735"/>
                </a:cxn>
                <a:cxn ang="0">
                  <a:pos x="connsiteX7736" y="connsiteY7736"/>
                </a:cxn>
                <a:cxn ang="0">
                  <a:pos x="connsiteX7737" y="connsiteY7737"/>
                </a:cxn>
                <a:cxn ang="0">
                  <a:pos x="connsiteX7738" y="connsiteY7738"/>
                </a:cxn>
                <a:cxn ang="0">
                  <a:pos x="connsiteX7739" y="connsiteY7739"/>
                </a:cxn>
                <a:cxn ang="0">
                  <a:pos x="connsiteX7740" y="connsiteY7740"/>
                </a:cxn>
                <a:cxn ang="0">
                  <a:pos x="connsiteX7741" y="connsiteY7741"/>
                </a:cxn>
                <a:cxn ang="0">
                  <a:pos x="connsiteX7742" y="connsiteY7742"/>
                </a:cxn>
                <a:cxn ang="0">
                  <a:pos x="connsiteX7743" y="connsiteY7743"/>
                </a:cxn>
                <a:cxn ang="0">
                  <a:pos x="connsiteX7744" y="connsiteY7744"/>
                </a:cxn>
                <a:cxn ang="0">
                  <a:pos x="connsiteX7745" y="connsiteY7745"/>
                </a:cxn>
                <a:cxn ang="0">
                  <a:pos x="connsiteX7746" y="connsiteY7746"/>
                </a:cxn>
                <a:cxn ang="0">
                  <a:pos x="connsiteX7747" y="connsiteY7747"/>
                </a:cxn>
                <a:cxn ang="0">
                  <a:pos x="connsiteX7748" y="connsiteY7748"/>
                </a:cxn>
                <a:cxn ang="0">
                  <a:pos x="connsiteX7749" y="connsiteY7749"/>
                </a:cxn>
                <a:cxn ang="0">
                  <a:pos x="connsiteX7750" y="connsiteY7750"/>
                </a:cxn>
                <a:cxn ang="0">
                  <a:pos x="connsiteX7751" y="connsiteY7751"/>
                </a:cxn>
                <a:cxn ang="0">
                  <a:pos x="connsiteX7752" y="connsiteY7752"/>
                </a:cxn>
                <a:cxn ang="0">
                  <a:pos x="connsiteX7753" y="connsiteY7753"/>
                </a:cxn>
                <a:cxn ang="0">
                  <a:pos x="connsiteX7754" y="connsiteY7754"/>
                </a:cxn>
                <a:cxn ang="0">
                  <a:pos x="connsiteX7755" y="connsiteY7755"/>
                </a:cxn>
                <a:cxn ang="0">
                  <a:pos x="connsiteX7756" y="connsiteY7756"/>
                </a:cxn>
                <a:cxn ang="0">
                  <a:pos x="connsiteX7757" y="connsiteY7757"/>
                </a:cxn>
                <a:cxn ang="0">
                  <a:pos x="connsiteX7758" y="connsiteY7758"/>
                </a:cxn>
                <a:cxn ang="0">
                  <a:pos x="connsiteX7759" y="connsiteY7759"/>
                </a:cxn>
                <a:cxn ang="0">
                  <a:pos x="connsiteX7760" y="connsiteY7760"/>
                </a:cxn>
                <a:cxn ang="0">
                  <a:pos x="connsiteX7761" y="connsiteY7761"/>
                </a:cxn>
                <a:cxn ang="0">
                  <a:pos x="connsiteX7762" y="connsiteY7762"/>
                </a:cxn>
                <a:cxn ang="0">
                  <a:pos x="connsiteX7763" y="connsiteY7763"/>
                </a:cxn>
                <a:cxn ang="0">
                  <a:pos x="connsiteX7764" y="connsiteY7764"/>
                </a:cxn>
                <a:cxn ang="0">
                  <a:pos x="connsiteX7765" y="connsiteY7765"/>
                </a:cxn>
                <a:cxn ang="0">
                  <a:pos x="connsiteX7766" y="connsiteY7766"/>
                </a:cxn>
                <a:cxn ang="0">
                  <a:pos x="connsiteX7767" y="connsiteY7767"/>
                </a:cxn>
                <a:cxn ang="0">
                  <a:pos x="connsiteX7768" y="connsiteY7768"/>
                </a:cxn>
                <a:cxn ang="0">
                  <a:pos x="connsiteX7769" y="connsiteY7769"/>
                </a:cxn>
                <a:cxn ang="0">
                  <a:pos x="connsiteX7770" y="connsiteY7770"/>
                </a:cxn>
                <a:cxn ang="0">
                  <a:pos x="connsiteX7771" y="connsiteY7771"/>
                </a:cxn>
                <a:cxn ang="0">
                  <a:pos x="connsiteX7772" y="connsiteY7772"/>
                </a:cxn>
                <a:cxn ang="0">
                  <a:pos x="connsiteX7773" y="connsiteY7773"/>
                </a:cxn>
                <a:cxn ang="0">
                  <a:pos x="connsiteX7774" y="connsiteY7774"/>
                </a:cxn>
                <a:cxn ang="0">
                  <a:pos x="connsiteX7775" y="connsiteY7775"/>
                </a:cxn>
                <a:cxn ang="0">
                  <a:pos x="connsiteX7776" y="connsiteY7776"/>
                </a:cxn>
                <a:cxn ang="0">
                  <a:pos x="connsiteX7777" y="connsiteY7777"/>
                </a:cxn>
                <a:cxn ang="0">
                  <a:pos x="connsiteX7778" y="connsiteY7778"/>
                </a:cxn>
                <a:cxn ang="0">
                  <a:pos x="connsiteX7779" y="connsiteY7779"/>
                </a:cxn>
                <a:cxn ang="0">
                  <a:pos x="connsiteX7780" y="connsiteY7780"/>
                </a:cxn>
                <a:cxn ang="0">
                  <a:pos x="connsiteX7781" y="connsiteY7781"/>
                </a:cxn>
                <a:cxn ang="0">
                  <a:pos x="connsiteX7782" y="connsiteY7782"/>
                </a:cxn>
                <a:cxn ang="0">
                  <a:pos x="connsiteX7783" y="connsiteY7783"/>
                </a:cxn>
                <a:cxn ang="0">
                  <a:pos x="connsiteX7784" y="connsiteY7784"/>
                </a:cxn>
                <a:cxn ang="0">
                  <a:pos x="connsiteX7785" y="connsiteY7785"/>
                </a:cxn>
                <a:cxn ang="0">
                  <a:pos x="connsiteX7786" y="connsiteY7786"/>
                </a:cxn>
                <a:cxn ang="0">
                  <a:pos x="connsiteX7787" y="connsiteY7787"/>
                </a:cxn>
                <a:cxn ang="0">
                  <a:pos x="connsiteX7788" y="connsiteY7788"/>
                </a:cxn>
                <a:cxn ang="0">
                  <a:pos x="connsiteX7789" y="connsiteY7789"/>
                </a:cxn>
                <a:cxn ang="0">
                  <a:pos x="connsiteX7790" y="connsiteY7790"/>
                </a:cxn>
                <a:cxn ang="0">
                  <a:pos x="connsiteX7791" y="connsiteY7791"/>
                </a:cxn>
                <a:cxn ang="0">
                  <a:pos x="connsiteX7792" y="connsiteY7792"/>
                </a:cxn>
                <a:cxn ang="0">
                  <a:pos x="connsiteX7793" y="connsiteY7793"/>
                </a:cxn>
                <a:cxn ang="0">
                  <a:pos x="connsiteX7794" y="connsiteY7794"/>
                </a:cxn>
                <a:cxn ang="0">
                  <a:pos x="connsiteX7795" y="connsiteY7795"/>
                </a:cxn>
                <a:cxn ang="0">
                  <a:pos x="connsiteX7796" y="connsiteY7796"/>
                </a:cxn>
                <a:cxn ang="0">
                  <a:pos x="connsiteX7797" y="connsiteY7797"/>
                </a:cxn>
                <a:cxn ang="0">
                  <a:pos x="connsiteX7798" y="connsiteY7798"/>
                </a:cxn>
                <a:cxn ang="0">
                  <a:pos x="connsiteX7799" y="connsiteY7799"/>
                </a:cxn>
                <a:cxn ang="0">
                  <a:pos x="connsiteX7800" y="connsiteY7800"/>
                </a:cxn>
                <a:cxn ang="0">
                  <a:pos x="connsiteX7801" y="connsiteY7801"/>
                </a:cxn>
                <a:cxn ang="0">
                  <a:pos x="connsiteX7802" y="connsiteY7802"/>
                </a:cxn>
                <a:cxn ang="0">
                  <a:pos x="connsiteX7803" y="connsiteY7803"/>
                </a:cxn>
                <a:cxn ang="0">
                  <a:pos x="connsiteX7804" y="connsiteY7804"/>
                </a:cxn>
                <a:cxn ang="0">
                  <a:pos x="connsiteX7805" y="connsiteY7805"/>
                </a:cxn>
                <a:cxn ang="0">
                  <a:pos x="connsiteX7806" y="connsiteY7806"/>
                </a:cxn>
                <a:cxn ang="0">
                  <a:pos x="connsiteX7807" y="connsiteY7807"/>
                </a:cxn>
                <a:cxn ang="0">
                  <a:pos x="connsiteX7808" y="connsiteY7808"/>
                </a:cxn>
                <a:cxn ang="0">
                  <a:pos x="connsiteX7809" y="connsiteY7809"/>
                </a:cxn>
                <a:cxn ang="0">
                  <a:pos x="connsiteX7810" y="connsiteY7810"/>
                </a:cxn>
                <a:cxn ang="0">
                  <a:pos x="connsiteX7811" y="connsiteY7811"/>
                </a:cxn>
                <a:cxn ang="0">
                  <a:pos x="connsiteX7812" y="connsiteY7812"/>
                </a:cxn>
                <a:cxn ang="0">
                  <a:pos x="connsiteX7813" y="connsiteY7813"/>
                </a:cxn>
                <a:cxn ang="0">
                  <a:pos x="connsiteX7814" y="connsiteY7814"/>
                </a:cxn>
                <a:cxn ang="0">
                  <a:pos x="connsiteX7815" y="connsiteY7815"/>
                </a:cxn>
                <a:cxn ang="0">
                  <a:pos x="connsiteX7816" y="connsiteY7816"/>
                </a:cxn>
                <a:cxn ang="0">
                  <a:pos x="connsiteX7817" y="connsiteY7817"/>
                </a:cxn>
                <a:cxn ang="0">
                  <a:pos x="connsiteX7818" y="connsiteY7818"/>
                </a:cxn>
                <a:cxn ang="0">
                  <a:pos x="connsiteX7819" y="connsiteY7819"/>
                </a:cxn>
                <a:cxn ang="0">
                  <a:pos x="connsiteX7820" y="connsiteY7820"/>
                </a:cxn>
                <a:cxn ang="0">
                  <a:pos x="connsiteX7821" y="connsiteY7821"/>
                </a:cxn>
                <a:cxn ang="0">
                  <a:pos x="connsiteX7822" y="connsiteY7822"/>
                </a:cxn>
                <a:cxn ang="0">
                  <a:pos x="connsiteX7823" y="connsiteY7823"/>
                </a:cxn>
                <a:cxn ang="0">
                  <a:pos x="connsiteX7824" y="connsiteY7824"/>
                </a:cxn>
                <a:cxn ang="0">
                  <a:pos x="connsiteX7825" y="connsiteY7825"/>
                </a:cxn>
                <a:cxn ang="0">
                  <a:pos x="connsiteX7826" y="connsiteY7826"/>
                </a:cxn>
                <a:cxn ang="0">
                  <a:pos x="connsiteX7827" y="connsiteY7827"/>
                </a:cxn>
                <a:cxn ang="0">
                  <a:pos x="connsiteX7828" y="connsiteY7828"/>
                </a:cxn>
                <a:cxn ang="0">
                  <a:pos x="connsiteX7829" y="connsiteY7829"/>
                </a:cxn>
                <a:cxn ang="0">
                  <a:pos x="connsiteX7830" y="connsiteY7830"/>
                </a:cxn>
                <a:cxn ang="0">
                  <a:pos x="connsiteX7831" y="connsiteY7831"/>
                </a:cxn>
                <a:cxn ang="0">
                  <a:pos x="connsiteX7832" y="connsiteY7832"/>
                </a:cxn>
                <a:cxn ang="0">
                  <a:pos x="connsiteX7833" y="connsiteY7833"/>
                </a:cxn>
                <a:cxn ang="0">
                  <a:pos x="connsiteX7834" y="connsiteY7834"/>
                </a:cxn>
                <a:cxn ang="0">
                  <a:pos x="connsiteX7835" y="connsiteY7835"/>
                </a:cxn>
                <a:cxn ang="0">
                  <a:pos x="connsiteX7836" y="connsiteY7836"/>
                </a:cxn>
                <a:cxn ang="0">
                  <a:pos x="connsiteX7837" y="connsiteY7837"/>
                </a:cxn>
                <a:cxn ang="0">
                  <a:pos x="connsiteX7838" y="connsiteY7838"/>
                </a:cxn>
                <a:cxn ang="0">
                  <a:pos x="connsiteX7839" y="connsiteY7839"/>
                </a:cxn>
                <a:cxn ang="0">
                  <a:pos x="connsiteX7840" y="connsiteY7840"/>
                </a:cxn>
                <a:cxn ang="0">
                  <a:pos x="connsiteX7841" y="connsiteY7841"/>
                </a:cxn>
                <a:cxn ang="0">
                  <a:pos x="connsiteX7842" y="connsiteY7842"/>
                </a:cxn>
                <a:cxn ang="0">
                  <a:pos x="connsiteX7843" y="connsiteY7843"/>
                </a:cxn>
                <a:cxn ang="0">
                  <a:pos x="connsiteX7844" y="connsiteY7844"/>
                </a:cxn>
                <a:cxn ang="0">
                  <a:pos x="connsiteX7845" y="connsiteY7845"/>
                </a:cxn>
                <a:cxn ang="0">
                  <a:pos x="connsiteX7846" y="connsiteY7846"/>
                </a:cxn>
                <a:cxn ang="0">
                  <a:pos x="connsiteX7847" y="connsiteY7847"/>
                </a:cxn>
                <a:cxn ang="0">
                  <a:pos x="connsiteX7848" y="connsiteY7848"/>
                </a:cxn>
                <a:cxn ang="0">
                  <a:pos x="connsiteX7849" y="connsiteY7849"/>
                </a:cxn>
                <a:cxn ang="0">
                  <a:pos x="connsiteX7850" y="connsiteY7850"/>
                </a:cxn>
                <a:cxn ang="0">
                  <a:pos x="connsiteX7851" y="connsiteY7851"/>
                </a:cxn>
                <a:cxn ang="0">
                  <a:pos x="connsiteX7852" y="connsiteY7852"/>
                </a:cxn>
                <a:cxn ang="0">
                  <a:pos x="connsiteX7853" y="connsiteY7853"/>
                </a:cxn>
                <a:cxn ang="0">
                  <a:pos x="connsiteX7854" y="connsiteY7854"/>
                </a:cxn>
                <a:cxn ang="0">
                  <a:pos x="connsiteX7855" y="connsiteY7855"/>
                </a:cxn>
                <a:cxn ang="0">
                  <a:pos x="connsiteX7856" y="connsiteY7856"/>
                </a:cxn>
                <a:cxn ang="0">
                  <a:pos x="connsiteX7857" y="connsiteY7857"/>
                </a:cxn>
                <a:cxn ang="0">
                  <a:pos x="connsiteX7858" y="connsiteY7858"/>
                </a:cxn>
                <a:cxn ang="0">
                  <a:pos x="connsiteX7859" y="connsiteY7859"/>
                </a:cxn>
                <a:cxn ang="0">
                  <a:pos x="connsiteX7860" y="connsiteY7860"/>
                </a:cxn>
                <a:cxn ang="0">
                  <a:pos x="connsiteX7861" y="connsiteY7861"/>
                </a:cxn>
                <a:cxn ang="0">
                  <a:pos x="connsiteX7862" y="connsiteY7862"/>
                </a:cxn>
                <a:cxn ang="0">
                  <a:pos x="connsiteX7863" y="connsiteY7863"/>
                </a:cxn>
                <a:cxn ang="0">
                  <a:pos x="connsiteX7864" y="connsiteY7864"/>
                </a:cxn>
                <a:cxn ang="0">
                  <a:pos x="connsiteX7865" y="connsiteY7865"/>
                </a:cxn>
                <a:cxn ang="0">
                  <a:pos x="connsiteX7866" y="connsiteY7866"/>
                </a:cxn>
                <a:cxn ang="0">
                  <a:pos x="connsiteX7867" y="connsiteY7867"/>
                </a:cxn>
                <a:cxn ang="0">
                  <a:pos x="connsiteX7868" y="connsiteY7868"/>
                </a:cxn>
                <a:cxn ang="0">
                  <a:pos x="connsiteX7869" y="connsiteY7869"/>
                </a:cxn>
                <a:cxn ang="0">
                  <a:pos x="connsiteX7870" y="connsiteY7870"/>
                </a:cxn>
                <a:cxn ang="0">
                  <a:pos x="connsiteX7871" y="connsiteY7871"/>
                </a:cxn>
                <a:cxn ang="0">
                  <a:pos x="connsiteX7872" y="connsiteY7872"/>
                </a:cxn>
                <a:cxn ang="0">
                  <a:pos x="connsiteX7873" y="connsiteY7873"/>
                </a:cxn>
                <a:cxn ang="0">
                  <a:pos x="connsiteX7874" y="connsiteY7874"/>
                </a:cxn>
                <a:cxn ang="0">
                  <a:pos x="connsiteX7875" y="connsiteY7875"/>
                </a:cxn>
                <a:cxn ang="0">
                  <a:pos x="connsiteX7876" y="connsiteY7876"/>
                </a:cxn>
                <a:cxn ang="0">
                  <a:pos x="connsiteX7877" y="connsiteY7877"/>
                </a:cxn>
                <a:cxn ang="0">
                  <a:pos x="connsiteX7878" y="connsiteY7878"/>
                </a:cxn>
                <a:cxn ang="0">
                  <a:pos x="connsiteX7879" y="connsiteY7879"/>
                </a:cxn>
                <a:cxn ang="0">
                  <a:pos x="connsiteX7880" y="connsiteY7880"/>
                </a:cxn>
                <a:cxn ang="0">
                  <a:pos x="connsiteX7881" y="connsiteY7881"/>
                </a:cxn>
                <a:cxn ang="0">
                  <a:pos x="connsiteX7882" y="connsiteY7882"/>
                </a:cxn>
                <a:cxn ang="0">
                  <a:pos x="connsiteX7883" y="connsiteY7883"/>
                </a:cxn>
                <a:cxn ang="0">
                  <a:pos x="connsiteX7884" y="connsiteY7884"/>
                </a:cxn>
                <a:cxn ang="0">
                  <a:pos x="connsiteX7885" y="connsiteY7885"/>
                </a:cxn>
                <a:cxn ang="0">
                  <a:pos x="connsiteX7886" y="connsiteY7886"/>
                </a:cxn>
                <a:cxn ang="0">
                  <a:pos x="connsiteX7887" y="connsiteY7887"/>
                </a:cxn>
                <a:cxn ang="0">
                  <a:pos x="connsiteX7888" y="connsiteY7888"/>
                </a:cxn>
                <a:cxn ang="0">
                  <a:pos x="connsiteX7889" y="connsiteY7889"/>
                </a:cxn>
                <a:cxn ang="0">
                  <a:pos x="connsiteX7890" y="connsiteY7890"/>
                </a:cxn>
                <a:cxn ang="0">
                  <a:pos x="connsiteX7891" y="connsiteY7891"/>
                </a:cxn>
                <a:cxn ang="0">
                  <a:pos x="connsiteX7892" y="connsiteY7892"/>
                </a:cxn>
                <a:cxn ang="0">
                  <a:pos x="connsiteX7893" y="connsiteY7893"/>
                </a:cxn>
                <a:cxn ang="0">
                  <a:pos x="connsiteX7894" y="connsiteY7894"/>
                </a:cxn>
                <a:cxn ang="0">
                  <a:pos x="connsiteX7895" y="connsiteY7895"/>
                </a:cxn>
                <a:cxn ang="0">
                  <a:pos x="connsiteX7896" y="connsiteY7896"/>
                </a:cxn>
                <a:cxn ang="0">
                  <a:pos x="connsiteX7897" y="connsiteY7897"/>
                </a:cxn>
                <a:cxn ang="0">
                  <a:pos x="connsiteX7898" y="connsiteY7898"/>
                </a:cxn>
                <a:cxn ang="0">
                  <a:pos x="connsiteX7899" y="connsiteY7899"/>
                </a:cxn>
                <a:cxn ang="0">
                  <a:pos x="connsiteX7900" y="connsiteY7900"/>
                </a:cxn>
                <a:cxn ang="0">
                  <a:pos x="connsiteX7901" y="connsiteY7901"/>
                </a:cxn>
                <a:cxn ang="0">
                  <a:pos x="connsiteX7902" y="connsiteY7902"/>
                </a:cxn>
                <a:cxn ang="0">
                  <a:pos x="connsiteX7903" y="connsiteY7903"/>
                </a:cxn>
                <a:cxn ang="0">
                  <a:pos x="connsiteX7904" y="connsiteY7904"/>
                </a:cxn>
                <a:cxn ang="0">
                  <a:pos x="connsiteX7905" y="connsiteY7905"/>
                </a:cxn>
                <a:cxn ang="0">
                  <a:pos x="connsiteX7906" y="connsiteY7906"/>
                </a:cxn>
                <a:cxn ang="0">
                  <a:pos x="connsiteX7907" y="connsiteY7907"/>
                </a:cxn>
                <a:cxn ang="0">
                  <a:pos x="connsiteX7908" y="connsiteY7908"/>
                </a:cxn>
                <a:cxn ang="0">
                  <a:pos x="connsiteX7909" y="connsiteY7909"/>
                </a:cxn>
                <a:cxn ang="0">
                  <a:pos x="connsiteX7910" y="connsiteY7910"/>
                </a:cxn>
                <a:cxn ang="0">
                  <a:pos x="connsiteX7911" y="connsiteY7911"/>
                </a:cxn>
                <a:cxn ang="0">
                  <a:pos x="connsiteX7912" y="connsiteY7912"/>
                </a:cxn>
                <a:cxn ang="0">
                  <a:pos x="connsiteX7913" y="connsiteY7913"/>
                </a:cxn>
                <a:cxn ang="0">
                  <a:pos x="connsiteX7914" y="connsiteY7914"/>
                </a:cxn>
                <a:cxn ang="0">
                  <a:pos x="connsiteX7915" y="connsiteY7915"/>
                </a:cxn>
                <a:cxn ang="0">
                  <a:pos x="connsiteX7916" y="connsiteY7916"/>
                </a:cxn>
                <a:cxn ang="0">
                  <a:pos x="connsiteX7917" y="connsiteY7917"/>
                </a:cxn>
                <a:cxn ang="0">
                  <a:pos x="connsiteX7918" y="connsiteY7918"/>
                </a:cxn>
                <a:cxn ang="0">
                  <a:pos x="connsiteX7919" y="connsiteY7919"/>
                </a:cxn>
                <a:cxn ang="0">
                  <a:pos x="connsiteX7920" y="connsiteY7920"/>
                </a:cxn>
                <a:cxn ang="0">
                  <a:pos x="connsiteX7921" y="connsiteY7921"/>
                </a:cxn>
                <a:cxn ang="0">
                  <a:pos x="connsiteX7922" y="connsiteY7922"/>
                </a:cxn>
                <a:cxn ang="0">
                  <a:pos x="connsiteX7923" y="connsiteY7923"/>
                </a:cxn>
                <a:cxn ang="0">
                  <a:pos x="connsiteX7924" y="connsiteY7924"/>
                </a:cxn>
                <a:cxn ang="0">
                  <a:pos x="connsiteX7925" y="connsiteY7925"/>
                </a:cxn>
                <a:cxn ang="0">
                  <a:pos x="connsiteX7926" y="connsiteY7926"/>
                </a:cxn>
                <a:cxn ang="0">
                  <a:pos x="connsiteX7927" y="connsiteY7927"/>
                </a:cxn>
                <a:cxn ang="0">
                  <a:pos x="connsiteX7928" y="connsiteY7928"/>
                </a:cxn>
                <a:cxn ang="0">
                  <a:pos x="connsiteX7929" y="connsiteY7929"/>
                </a:cxn>
                <a:cxn ang="0">
                  <a:pos x="connsiteX7930" y="connsiteY7930"/>
                </a:cxn>
                <a:cxn ang="0">
                  <a:pos x="connsiteX7931" y="connsiteY7931"/>
                </a:cxn>
                <a:cxn ang="0">
                  <a:pos x="connsiteX7932" y="connsiteY7932"/>
                </a:cxn>
                <a:cxn ang="0">
                  <a:pos x="connsiteX7933" y="connsiteY7933"/>
                </a:cxn>
                <a:cxn ang="0">
                  <a:pos x="connsiteX7934" y="connsiteY7934"/>
                </a:cxn>
                <a:cxn ang="0">
                  <a:pos x="connsiteX7935" y="connsiteY7935"/>
                </a:cxn>
                <a:cxn ang="0">
                  <a:pos x="connsiteX7936" y="connsiteY7936"/>
                </a:cxn>
                <a:cxn ang="0">
                  <a:pos x="connsiteX7937" y="connsiteY7937"/>
                </a:cxn>
                <a:cxn ang="0">
                  <a:pos x="connsiteX7938" y="connsiteY7938"/>
                </a:cxn>
                <a:cxn ang="0">
                  <a:pos x="connsiteX7939" y="connsiteY7939"/>
                </a:cxn>
                <a:cxn ang="0">
                  <a:pos x="connsiteX7940" y="connsiteY7940"/>
                </a:cxn>
                <a:cxn ang="0">
                  <a:pos x="connsiteX7941" y="connsiteY7941"/>
                </a:cxn>
                <a:cxn ang="0">
                  <a:pos x="connsiteX7942" y="connsiteY7942"/>
                </a:cxn>
                <a:cxn ang="0">
                  <a:pos x="connsiteX7943" y="connsiteY7943"/>
                </a:cxn>
                <a:cxn ang="0">
                  <a:pos x="connsiteX7944" y="connsiteY7944"/>
                </a:cxn>
                <a:cxn ang="0">
                  <a:pos x="connsiteX7945" y="connsiteY7945"/>
                </a:cxn>
                <a:cxn ang="0">
                  <a:pos x="connsiteX7946" y="connsiteY7946"/>
                </a:cxn>
                <a:cxn ang="0">
                  <a:pos x="connsiteX7947" y="connsiteY7947"/>
                </a:cxn>
                <a:cxn ang="0">
                  <a:pos x="connsiteX7948" y="connsiteY7948"/>
                </a:cxn>
                <a:cxn ang="0">
                  <a:pos x="connsiteX7949" y="connsiteY7949"/>
                </a:cxn>
                <a:cxn ang="0">
                  <a:pos x="connsiteX7950" y="connsiteY7950"/>
                </a:cxn>
                <a:cxn ang="0">
                  <a:pos x="connsiteX7951" y="connsiteY7951"/>
                </a:cxn>
                <a:cxn ang="0">
                  <a:pos x="connsiteX7952" y="connsiteY7952"/>
                </a:cxn>
                <a:cxn ang="0">
                  <a:pos x="connsiteX7953" y="connsiteY7953"/>
                </a:cxn>
                <a:cxn ang="0">
                  <a:pos x="connsiteX7954" y="connsiteY7954"/>
                </a:cxn>
                <a:cxn ang="0">
                  <a:pos x="connsiteX7955" y="connsiteY7955"/>
                </a:cxn>
                <a:cxn ang="0">
                  <a:pos x="connsiteX7956" y="connsiteY7956"/>
                </a:cxn>
                <a:cxn ang="0">
                  <a:pos x="connsiteX7957" y="connsiteY7957"/>
                </a:cxn>
                <a:cxn ang="0">
                  <a:pos x="connsiteX7958" y="connsiteY7958"/>
                </a:cxn>
                <a:cxn ang="0">
                  <a:pos x="connsiteX7959" y="connsiteY7959"/>
                </a:cxn>
                <a:cxn ang="0">
                  <a:pos x="connsiteX7960" y="connsiteY7960"/>
                </a:cxn>
                <a:cxn ang="0">
                  <a:pos x="connsiteX7961" y="connsiteY7961"/>
                </a:cxn>
                <a:cxn ang="0">
                  <a:pos x="connsiteX7962" y="connsiteY7962"/>
                </a:cxn>
                <a:cxn ang="0">
                  <a:pos x="connsiteX7963" y="connsiteY7963"/>
                </a:cxn>
                <a:cxn ang="0">
                  <a:pos x="connsiteX7964" y="connsiteY7964"/>
                </a:cxn>
                <a:cxn ang="0">
                  <a:pos x="connsiteX7965" y="connsiteY7965"/>
                </a:cxn>
                <a:cxn ang="0">
                  <a:pos x="connsiteX7966" y="connsiteY7966"/>
                </a:cxn>
                <a:cxn ang="0">
                  <a:pos x="connsiteX7967" y="connsiteY7967"/>
                </a:cxn>
                <a:cxn ang="0">
                  <a:pos x="connsiteX7968" y="connsiteY7968"/>
                </a:cxn>
                <a:cxn ang="0">
                  <a:pos x="connsiteX7969" y="connsiteY7969"/>
                </a:cxn>
                <a:cxn ang="0">
                  <a:pos x="connsiteX7970" y="connsiteY7970"/>
                </a:cxn>
                <a:cxn ang="0">
                  <a:pos x="connsiteX7971" y="connsiteY7971"/>
                </a:cxn>
                <a:cxn ang="0">
                  <a:pos x="connsiteX7972" y="connsiteY7972"/>
                </a:cxn>
                <a:cxn ang="0">
                  <a:pos x="connsiteX7973" y="connsiteY7973"/>
                </a:cxn>
                <a:cxn ang="0">
                  <a:pos x="connsiteX7974" y="connsiteY7974"/>
                </a:cxn>
                <a:cxn ang="0">
                  <a:pos x="connsiteX7975" y="connsiteY7975"/>
                </a:cxn>
                <a:cxn ang="0">
                  <a:pos x="connsiteX7976" y="connsiteY7976"/>
                </a:cxn>
                <a:cxn ang="0">
                  <a:pos x="connsiteX7977" y="connsiteY7977"/>
                </a:cxn>
                <a:cxn ang="0">
                  <a:pos x="connsiteX7978" y="connsiteY7978"/>
                </a:cxn>
                <a:cxn ang="0">
                  <a:pos x="connsiteX7979" y="connsiteY7979"/>
                </a:cxn>
                <a:cxn ang="0">
                  <a:pos x="connsiteX7980" y="connsiteY7980"/>
                </a:cxn>
                <a:cxn ang="0">
                  <a:pos x="connsiteX7981" y="connsiteY7981"/>
                </a:cxn>
                <a:cxn ang="0">
                  <a:pos x="connsiteX7982" y="connsiteY7982"/>
                </a:cxn>
                <a:cxn ang="0">
                  <a:pos x="connsiteX7983" y="connsiteY7983"/>
                </a:cxn>
                <a:cxn ang="0">
                  <a:pos x="connsiteX7984" y="connsiteY7984"/>
                </a:cxn>
                <a:cxn ang="0">
                  <a:pos x="connsiteX7985" y="connsiteY7985"/>
                </a:cxn>
                <a:cxn ang="0">
                  <a:pos x="connsiteX7986" y="connsiteY7986"/>
                </a:cxn>
                <a:cxn ang="0">
                  <a:pos x="connsiteX7987" y="connsiteY7987"/>
                </a:cxn>
                <a:cxn ang="0">
                  <a:pos x="connsiteX7988" y="connsiteY7988"/>
                </a:cxn>
                <a:cxn ang="0">
                  <a:pos x="connsiteX7989" y="connsiteY7989"/>
                </a:cxn>
                <a:cxn ang="0">
                  <a:pos x="connsiteX7990" y="connsiteY7990"/>
                </a:cxn>
                <a:cxn ang="0">
                  <a:pos x="connsiteX7991" y="connsiteY7991"/>
                </a:cxn>
                <a:cxn ang="0">
                  <a:pos x="connsiteX7992" y="connsiteY7992"/>
                </a:cxn>
                <a:cxn ang="0">
                  <a:pos x="connsiteX7993" y="connsiteY7993"/>
                </a:cxn>
                <a:cxn ang="0">
                  <a:pos x="connsiteX7994" y="connsiteY7994"/>
                </a:cxn>
                <a:cxn ang="0">
                  <a:pos x="connsiteX7995" y="connsiteY7995"/>
                </a:cxn>
                <a:cxn ang="0">
                  <a:pos x="connsiteX7996" y="connsiteY7996"/>
                </a:cxn>
                <a:cxn ang="0">
                  <a:pos x="connsiteX7997" y="connsiteY7997"/>
                </a:cxn>
                <a:cxn ang="0">
                  <a:pos x="connsiteX7998" y="connsiteY7998"/>
                </a:cxn>
                <a:cxn ang="0">
                  <a:pos x="connsiteX7999" y="connsiteY7999"/>
                </a:cxn>
                <a:cxn ang="0">
                  <a:pos x="connsiteX8000" y="connsiteY8000"/>
                </a:cxn>
                <a:cxn ang="0">
                  <a:pos x="connsiteX8001" y="connsiteY8001"/>
                </a:cxn>
                <a:cxn ang="0">
                  <a:pos x="connsiteX8002" y="connsiteY8002"/>
                </a:cxn>
                <a:cxn ang="0">
                  <a:pos x="connsiteX8003" y="connsiteY8003"/>
                </a:cxn>
                <a:cxn ang="0">
                  <a:pos x="connsiteX8004" y="connsiteY8004"/>
                </a:cxn>
                <a:cxn ang="0">
                  <a:pos x="connsiteX8005" y="connsiteY8005"/>
                </a:cxn>
                <a:cxn ang="0">
                  <a:pos x="connsiteX8006" y="connsiteY8006"/>
                </a:cxn>
                <a:cxn ang="0">
                  <a:pos x="connsiteX8007" y="connsiteY8007"/>
                </a:cxn>
                <a:cxn ang="0">
                  <a:pos x="connsiteX8008" y="connsiteY8008"/>
                </a:cxn>
                <a:cxn ang="0">
                  <a:pos x="connsiteX8009" y="connsiteY8009"/>
                </a:cxn>
                <a:cxn ang="0">
                  <a:pos x="connsiteX8010" y="connsiteY8010"/>
                </a:cxn>
                <a:cxn ang="0">
                  <a:pos x="connsiteX8011" y="connsiteY8011"/>
                </a:cxn>
                <a:cxn ang="0">
                  <a:pos x="connsiteX8012" y="connsiteY8012"/>
                </a:cxn>
                <a:cxn ang="0">
                  <a:pos x="connsiteX8013" y="connsiteY8013"/>
                </a:cxn>
                <a:cxn ang="0">
                  <a:pos x="connsiteX8014" y="connsiteY8014"/>
                </a:cxn>
                <a:cxn ang="0">
                  <a:pos x="connsiteX8015" y="connsiteY8015"/>
                </a:cxn>
                <a:cxn ang="0">
                  <a:pos x="connsiteX8016" y="connsiteY8016"/>
                </a:cxn>
                <a:cxn ang="0">
                  <a:pos x="connsiteX8017" y="connsiteY8017"/>
                </a:cxn>
                <a:cxn ang="0">
                  <a:pos x="connsiteX8018" y="connsiteY8018"/>
                </a:cxn>
                <a:cxn ang="0">
                  <a:pos x="connsiteX8019" y="connsiteY8019"/>
                </a:cxn>
                <a:cxn ang="0">
                  <a:pos x="connsiteX8020" y="connsiteY8020"/>
                </a:cxn>
                <a:cxn ang="0">
                  <a:pos x="connsiteX8021" y="connsiteY8021"/>
                </a:cxn>
                <a:cxn ang="0">
                  <a:pos x="connsiteX8022" y="connsiteY8022"/>
                </a:cxn>
                <a:cxn ang="0">
                  <a:pos x="connsiteX8023" y="connsiteY8023"/>
                </a:cxn>
                <a:cxn ang="0">
                  <a:pos x="connsiteX8024" y="connsiteY8024"/>
                </a:cxn>
                <a:cxn ang="0">
                  <a:pos x="connsiteX8025" y="connsiteY8025"/>
                </a:cxn>
                <a:cxn ang="0">
                  <a:pos x="connsiteX8026" y="connsiteY8026"/>
                </a:cxn>
                <a:cxn ang="0">
                  <a:pos x="connsiteX8027" y="connsiteY8027"/>
                </a:cxn>
                <a:cxn ang="0">
                  <a:pos x="connsiteX8028" y="connsiteY8028"/>
                </a:cxn>
                <a:cxn ang="0">
                  <a:pos x="connsiteX8029" y="connsiteY8029"/>
                </a:cxn>
                <a:cxn ang="0">
                  <a:pos x="connsiteX8030" y="connsiteY8030"/>
                </a:cxn>
                <a:cxn ang="0">
                  <a:pos x="connsiteX8031" y="connsiteY8031"/>
                </a:cxn>
                <a:cxn ang="0">
                  <a:pos x="connsiteX8032" y="connsiteY8032"/>
                </a:cxn>
                <a:cxn ang="0">
                  <a:pos x="connsiteX8033" y="connsiteY8033"/>
                </a:cxn>
                <a:cxn ang="0">
                  <a:pos x="connsiteX8034" y="connsiteY8034"/>
                </a:cxn>
                <a:cxn ang="0">
                  <a:pos x="connsiteX8035" y="connsiteY8035"/>
                </a:cxn>
                <a:cxn ang="0">
                  <a:pos x="connsiteX8036" y="connsiteY8036"/>
                </a:cxn>
                <a:cxn ang="0">
                  <a:pos x="connsiteX8037" y="connsiteY8037"/>
                </a:cxn>
                <a:cxn ang="0">
                  <a:pos x="connsiteX8038" y="connsiteY8038"/>
                </a:cxn>
                <a:cxn ang="0">
                  <a:pos x="connsiteX8039" y="connsiteY8039"/>
                </a:cxn>
                <a:cxn ang="0">
                  <a:pos x="connsiteX8040" y="connsiteY8040"/>
                </a:cxn>
                <a:cxn ang="0">
                  <a:pos x="connsiteX8041" y="connsiteY8041"/>
                </a:cxn>
                <a:cxn ang="0">
                  <a:pos x="connsiteX8042" y="connsiteY8042"/>
                </a:cxn>
                <a:cxn ang="0">
                  <a:pos x="connsiteX8043" y="connsiteY8043"/>
                </a:cxn>
                <a:cxn ang="0">
                  <a:pos x="connsiteX8044" y="connsiteY8044"/>
                </a:cxn>
                <a:cxn ang="0">
                  <a:pos x="connsiteX8045" y="connsiteY8045"/>
                </a:cxn>
                <a:cxn ang="0">
                  <a:pos x="connsiteX8046" y="connsiteY8046"/>
                </a:cxn>
                <a:cxn ang="0">
                  <a:pos x="connsiteX8047" y="connsiteY8047"/>
                </a:cxn>
                <a:cxn ang="0">
                  <a:pos x="connsiteX8048" y="connsiteY8048"/>
                </a:cxn>
                <a:cxn ang="0">
                  <a:pos x="connsiteX8049" y="connsiteY8049"/>
                </a:cxn>
                <a:cxn ang="0">
                  <a:pos x="connsiteX8050" y="connsiteY8050"/>
                </a:cxn>
                <a:cxn ang="0">
                  <a:pos x="connsiteX8051" y="connsiteY8051"/>
                </a:cxn>
                <a:cxn ang="0">
                  <a:pos x="connsiteX8052" y="connsiteY8052"/>
                </a:cxn>
                <a:cxn ang="0">
                  <a:pos x="connsiteX8053" y="connsiteY8053"/>
                </a:cxn>
                <a:cxn ang="0">
                  <a:pos x="connsiteX8054" y="connsiteY8054"/>
                </a:cxn>
                <a:cxn ang="0">
                  <a:pos x="connsiteX8055" y="connsiteY8055"/>
                </a:cxn>
                <a:cxn ang="0">
                  <a:pos x="connsiteX8056" y="connsiteY8056"/>
                </a:cxn>
                <a:cxn ang="0">
                  <a:pos x="connsiteX8057" y="connsiteY8057"/>
                </a:cxn>
                <a:cxn ang="0">
                  <a:pos x="connsiteX8058" y="connsiteY8058"/>
                </a:cxn>
                <a:cxn ang="0">
                  <a:pos x="connsiteX8059" y="connsiteY8059"/>
                </a:cxn>
                <a:cxn ang="0">
                  <a:pos x="connsiteX8060" y="connsiteY8060"/>
                </a:cxn>
                <a:cxn ang="0">
                  <a:pos x="connsiteX8061" y="connsiteY8061"/>
                </a:cxn>
                <a:cxn ang="0">
                  <a:pos x="connsiteX8062" y="connsiteY8062"/>
                </a:cxn>
                <a:cxn ang="0">
                  <a:pos x="connsiteX8063" y="connsiteY8063"/>
                </a:cxn>
                <a:cxn ang="0">
                  <a:pos x="connsiteX8064" y="connsiteY8064"/>
                </a:cxn>
                <a:cxn ang="0">
                  <a:pos x="connsiteX8065" y="connsiteY8065"/>
                </a:cxn>
                <a:cxn ang="0">
                  <a:pos x="connsiteX8066" y="connsiteY8066"/>
                </a:cxn>
                <a:cxn ang="0">
                  <a:pos x="connsiteX8067" y="connsiteY8067"/>
                </a:cxn>
                <a:cxn ang="0">
                  <a:pos x="connsiteX8068" y="connsiteY8068"/>
                </a:cxn>
                <a:cxn ang="0">
                  <a:pos x="connsiteX8069" y="connsiteY8069"/>
                </a:cxn>
                <a:cxn ang="0">
                  <a:pos x="connsiteX8070" y="connsiteY8070"/>
                </a:cxn>
                <a:cxn ang="0">
                  <a:pos x="connsiteX8071" y="connsiteY8071"/>
                </a:cxn>
                <a:cxn ang="0">
                  <a:pos x="connsiteX8072" y="connsiteY8072"/>
                </a:cxn>
                <a:cxn ang="0">
                  <a:pos x="connsiteX8073" y="connsiteY8073"/>
                </a:cxn>
                <a:cxn ang="0">
                  <a:pos x="connsiteX8074" y="connsiteY8074"/>
                </a:cxn>
                <a:cxn ang="0">
                  <a:pos x="connsiteX8075" y="connsiteY8075"/>
                </a:cxn>
                <a:cxn ang="0">
                  <a:pos x="connsiteX8076" y="connsiteY8076"/>
                </a:cxn>
                <a:cxn ang="0">
                  <a:pos x="connsiteX8077" y="connsiteY8077"/>
                </a:cxn>
                <a:cxn ang="0">
                  <a:pos x="connsiteX8078" y="connsiteY8078"/>
                </a:cxn>
                <a:cxn ang="0">
                  <a:pos x="connsiteX8079" y="connsiteY8079"/>
                </a:cxn>
                <a:cxn ang="0">
                  <a:pos x="connsiteX8080" y="connsiteY8080"/>
                </a:cxn>
                <a:cxn ang="0">
                  <a:pos x="connsiteX8081" y="connsiteY8081"/>
                </a:cxn>
                <a:cxn ang="0">
                  <a:pos x="connsiteX8082" y="connsiteY8082"/>
                </a:cxn>
                <a:cxn ang="0">
                  <a:pos x="connsiteX8083" y="connsiteY8083"/>
                </a:cxn>
                <a:cxn ang="0">
                  <a:pos x="connsiteX8084" y="connsiteY8084"/>
                </a:cxn>
                <a:cxn ang="0">
                  <a:pos x="connsiteX8085" y="connsiteY8085"/>
                </a:cxn>
                <a:cxn ang="0">
                  <a:pos x="connsiteX8086" y="connsiteY8086"/>
                </a:cxn>
                <a:cxn ang="0">
                  <a:pos x="connsiteX8087" y="connsiteY8087"/>
                </a:cxn>
                <a:cxn ang="0">
                  <a:pos x="connsiteX8088" y="connsiteY8088"/>
                </a:cxn>
                <a:cxn ang="0">
                  <a:pos x="connsiteX8089" y="connsiteY8089"/>
                </a:cxn>
                <a:cxn ang="0">
                  <a:pos x="connsiteX8090" y="connsiteY8090"/>
                </a:cxn>
                <a:cxn ang="0">
                  <a:pos x="connsiteX8091" y="connsiteY8091"/>
                </a:cxn>
                <a:cxn ang="0">
                  <a:pos x="connsiteX8092" y="connsiteY8092"/>
                </a:cxn>
                <a:cxn ang="0">
                  <a:pos x="connsiteX8093" y="connsiteY8093"/>
                </a:cxn>
                <a:cxn ang="0">
                  <a:pos x="connsiteX8094" y="connsiteY8094"/>
                </a:cxn>
                <a:cxn ang="0">
                  <a:pos x="connsiteX8095" y="connsiteY8095"/>
                </a:cxn>
                <a:cxn ang="0">
                  <a:pos x="connsiteX8096" y="connsiteY8096"/>
                </a:cxn>
                <a:cxn ang="0">
                  <a:pos x="connsiteX8097" y="connsiteY8097"/>
                </a:cxn>
                <a:cxn ang="0">
                  <a:pos x="connsiteX8098" y="connsiteY8098"/>
                </a:cxn>
                <a:cxn ang="0">
                  <a:pos x="connsiteX8099" y="connsiteY8099"/>
                </a:cxn>
                <a:cxn ang="0">
                  <a:pos x="connsiteX8100" y="connsiteY8100"/>
                </a:cxn>
                <a:cxn ang="0">
                  <a:pos x="connsiteX8101" y="connsiteY8101"/>
                </a:cxn>
                <a:cxn ang="0">
                  <a:pos x="connsiteX8102" y="connsiteY8102"/>
                </a:cxn>
                <a:cxn ang="0">
                  <a:pos x="connsiteX8103" y="connsiteY8103"/>
                </a:cxn>
                <a:cxn ang="0">
                  <a:pos x="connsiteX8104" y="connsiteY8104"/>
                </a:cxn>
                <a:cxn ang="0">
                  <a:pos x="connsiteX8105" y="connsiteY8105"/>
                </a:cxn>
                <a:cxn ang="0">
                  <a:pos x="connsiteX8106" y="connsiteY8106"/>
                </a:cxn>
                <a:cxn ang="0">
                  <a:pos x="connsiteX8107" y="connsiteY8107"/>
                </a:cxn>
                <a:cxn ang="0">
                  <a:pos x="connsiteX8108" y="connsiteY8108"/>
                </a:cxn>
                <a:cxn ang="0">
                  <a:pos x="connsiteX8109" y="connsiteY8109"/>
                </a:cxn>
                <a:cxn ang="0">
                  <a:pos x="connsiteX8110" y="connsiteY8110"/>
                </a:cxn>
                <a:cxn ang="0">
                  <a:pos x="connsiteX8111" y="connsiteY8111"/>
                </a:cxn>
                <a:cxn ang="0">
                  <a:pos x="connsiteX8112" y="connsiteY8112"/>
                </a:cxn>
                <a:cxn ang="0">
                  <a:pos x="connsiteX8113" y="connsiteY8113"/>
                </a:cxn>
                <a:cxn ang="0">
                  <a:pos x="connsiteX8114" y="connsiteY8114"/>
                </a:cxn>
                <a:cxn ang="0">
                  <a:pos x="connsiteX8115" y="connsiteY8115"/>
                </a:cxn>
                <a:cxn ang="0">
                  <a:pos x="connsiteX8116" y="connsiteY8116"/>
                </a:cxn>
                <a:cxn ang="0">
                  <a:pos x="connsiteX8117" y="connsiteY8117"/>
                </a:cxn>
                <a:cxn ang="0">
                  <a:pos x="connsiteX8118" y="connsiteY8118"/>
                </a:cxn>
                <a:cxn ang="0">
                  <a:pos x="connsiteX8119" y="connsiteY8119"/>
                </a:cxn>
                <a:cxn ang="0">
                  <a:pos x="connsiteX8120" y="connsiteY8120"/>
                </a:cxn>
                <a:cxn ang="0">
                  <a:pos x="connsiteX8121" y="connsiteY8121"/>
                </a:cxn>
                <a:cxn ang="0">
                  <a:pos x="connsiteX8122" y="connsiteY8122"/>
                </a:cxn>
                <a:cxn ang="0">
                  <a:pos x="connsiteX8123" y="connsiteY8123"/>
                </a:cxn>
                <a:cxn ang="0">
                  <a:pos x="connsiteX8124" y="connsiteY8124"/>
                </a:cxn>
                <a:cxn ang="0">
                  <a:pos x="connsiteX8125" y="connsiteY8125"/>
                </a:cxn>
                <a:cxn ang="0">
                  <a:pos x="connsiteX8126" y="connsiteY8126"/>
                </a:cxn>
                <a:cxn ang="0">
                  <a:pos x="connsiteX8127" y="connsiteY8127"/>
                </a:cxn>
                <a:cxn ang="0">
                  <a:pos x="connsiteX8128" y="connsiteY8128"/>
                </a:cxn>
                <a:cxn ang="0">
                  <a:pos x="connsiteX8129" y="connsiteY8129"/>
                </a:cxn>
                <a:cxn ang="0">
                  <a:pos x="connsiteX8130" y="connsiteY8130"/>
                </a:cxn>
                <a:cxn ang="0">
                  <a:pos x="connsiteX8131" y="connsiteY8131"/>
                </a:cxn>
                <a:cxn ang="0">
                  <a:pos x="connsiteX8132" y="connsiteY8132"/>
                </a:cxn>
                <a:cxn ang="0">
                  <a:pos x="connsiteX8133" y="connsiteY8133"/>
                </a:cxn>
                <a:cxn ang="0">
                  <a:pos x="connsiteX8134" y="connsiteY8134"/>
                </a:cxn>
                <a:cxn ang="0">
                  <a:pos x="connsiteX8135" y="connsiteY8135"/>
                </a:cxn>
                <a:cxn ang="0">
                  <a:pos x="connsiteX8136" y="connsiteY8136"/>
                </a:cxn>
                <a:cxn ang="0">
                  <a:pos x="connsiteX8137" y="connsiteY8137"/>
                </a:cxn>
                <a:cxn ang="0">
                  <a:pos x="connsiteX8138" y="connsiteY8138"/>
                </a:cxn>
                <a:cxn ang="0">
                  <a:pos x="connsiteX8139" y="connsiteY8139"/>
                </a:cxn>
                <a:cxn ang="0">
                  <a:pos x="connsiteX8140" y="connsiteY8140"/>
                </a:cxn>
                <a:cxn ang="0">
                  <a:pos x="connsiteX8141" y="connsiteY8141"/>
                </a:cxn>
                <a:cxn ang="0">
                  <a:pos x="connsiteX8142" y="connsiteY8142"/>
                </a:cxn>
                <a:cxn ang="0">
                  <a:pos x="connsiteX8143" y="connsiteY8143"/>
                </a:cxn>
                <a:cxn ang="0">
                  <a:pos x="connsiteX8144" y="connsiteY8144"/>
                </a:cxn>
                <a:cxn ang="0">
                  <a:pos x="connsiteX8145" y="connsiteY8145"/>
                </a:cxn>
                <a:cxn ang="0">
                  <a:pos x="connsiteX8146" y="connsiteY8146"/>
                </a:cxn>
                <a:cxn ang="0">
                  <a:pos x="connsiteX8147" y="connsiteY8147"/>
                </a:cxn>
                <a:cxn ang="0">
                  <a:pos x="connsiteX8148" y="connsiteY8148"/>
                </a:cxn>
                <a:cxn ang="0">
                  <a:pos x="connsiteX8149" y="connsiteY8149"/>
                </a:cxn>
                <a:cxn ang="0">
                  <a:pos x="connsiteX8150" y="connsiteY8150"/>
                </a:cxn>
                <a:cxn ang="0">
                  <a:pos x="connsiteX8151" y="connsiteY8151"/>
                </a:cxn>
                <a:cxn ang="0">
                  <a:pos x="connsiteX8152" y="connsiteY8152"/>
                </a:cxn>
                <a:cxn ang="0">
                  <a:pos x="connsiteX8153" y="connsiteY8153"/>
                </a:cxn>
                <a:cxn ang="0">
                  <a:pos x="connsiteX8154" y="connsiteY8154"/>
                </a:cxn>
                <a:cxn ang="0">
                  <a:pos x="connsiteX8155" y="connsiteY8155"/>
                </a:cxn>
                <a:cxn ang="0">
                  <a:pos x="connsiteX8156" y="connsiteY8156"/>
                </a:cxn>
                <a:cxn ang="0">
                  <a:pos x="connsiteX8157" y="connsiteY8157"/>
                </a:cxn>
                <a:cxn ang="0">
                  <a:pos x="connsiteX8158" y="connsiteY8158"/>
                </a:cxn>
                <a:cxn ang="0">
                  <a:pos x="connsiteX8159" y="connsiteY8159"/>
                </a:cxn>
                <a:cxn ang="0">
                  <a:pos x="connsiteX8160" y="connsiteY8160"/>
                </a:cxn>
                <a:cxn ang="0">
                  <a:pos x="connsiteX8161" y="connsiteY8161"/>
                </a:cxn>
                <a:cxn ang="0">
                  <a:pos x="connsiteX8162" y="connsiteY8162"/>
                </a:cxn>
                <a:cxn ang="0">
                  <a:pos x="connsiteX8163" y="connsiteY8163"/>
                </a:cxn>
                <a:cxn ang="0">
                  <a:pos x="connsiteX8164" y="connsiteY8164"/>
                </a:cxn>
                <a:cxn ang="0">
                  <a:pos x="connsiteX8165" y="connsiteY8165"/>
                </a:cxn>
                <a:cxn ang="0">
                  <a:pos x="connsiteX8166" y="connsiteY8166"/>
                </a:cxn>
                <a:cxn ang="0">
                  <a:pos x="connsiteX8167" y="connsiteY8167"/>
                </a:cxn>
                <a:cxn ang="0">
                  <a:pos x="connsiteX8168" y="connsiteY8168"/>
                </a:cxn>
                <a:cxn ang="0">
                  <a:pos x="connsiteX8169" y="connsiteY8169"/>
                </a:cxn>
                <a:cxn ang="0">
                  <a:pos x="connsiteX8170" y="connsiteY8170"/>
                </a:cxn>
                <a:cxn ang="0">
                  <a:pos x="connsiteX8171" y="connsiteY8171"/>
                </a:cxn>
                <a:cxn ang="0">
                  <a:pos x="connsiteX8172" y="connsiteY8172"/>
                </a:cxn>
                <a:cxn ang="0">
                  <a:pos x="connsiteX8173" y="connsiteY8173"/>
                </a:cxn>
                <a:cxn ang="0">
                  <a:pos x="connsiteX8174" y="connsiteY8174"/>
                </a:cxn>
                <a:cxn ang="0">
                  <a:pos x="connsiteX8175" y="connsiteY8175"/>
                </a:cxn>
                <a:cxn ang="0">
                  <a:pos x="connsiteX8176" y="connsiteY8176"/>
                </a:cxn>
                <a:cxn ang="0">
                  <a:pos x="connsiteX8177" y="connsiteY8177"/>
                </a:cxn>
                <a:cxn ang="0">
                  <a:pos x="connsiteX8178" y="connsiteY8178"/>
                </a:cxn>
                <a:cxn ang="0">
                  <a:pos x="connsiteX8179" y="connsiteY8179"/>
                </a:cxn>
                <a:cxn ang="0">
                  <a:pos x="connsiteX8180" y="connsiteY8180"/>
                </a:cxn>
                <a:cxn ang="0">
                  <a:pos x="connsiteX8181" y="connsiteY8181"/>
                </a:cxn>
                <a:cxn ang="0">
                  <a:pos x="connsiteX8182" y="connsiteY8182"/>
                </a:cxn>
                <a:cxn ang="0">
                  <a:pos x="connsiteX8183" y="connsiteY8183"/>
                </a:cxn>
                <a:cxn ang="0">
                  <a:pos x="connsiteX8184" y="connsiteY8184"/>
                </a:cxn>
                <a:cxn ang="0">
                  <a:pos x="connsiteX8185" y="connsiteY8185"/>
                </a:cxn>
                <a:cxn ang="0">
                  <a:pos x="connsiteX8186" y="connsiteY8186"/>
                </a:cxn>
                <a:cxn ang="0">
                  <a:pos x="connsiteX8187" y="connsiteY8187"/>
                </a:cxn>
                <a:cxn ang="0">
                  <a:pos x="connsiteX8188" y="connsiteY8188"/>
                </a:cxn>
                <a:cxn ang="0">
                  <a:pos x="connsiteX8189" y="connsiteY8189"/>
                </a:cxn>
                <a:cxn ang="0">
                  <a:pos x="connsiteX8190" y="connsiteY8190"/>
                </a:cxn>
                <a:cxn ang="0">
                  <a:pos x="connsiteX8191" y="connsiteY8191"/>
                </a:cxn>
                <a:cxn ang="0">
                  <a:pos x="connsiteX8192" y="connsiteY8192"/>
                </a:cxn>
                <a:cxn ang="0">
                  <a:pos x="connsiteX8193" y="connsiteY8193"/>
                </a:cxn>
                <a:cxn ang="0">
                  <a:pos x="connsiteX8194" y="connsiteY8194"/>
                </a:cxn>
                <a:cxn ang="0">
                  <a:pos x="connsiteX8195" y="connsiteY8195"/>
                </a:cxn>
                <a:cxn ang="0">
                  <a:pos x="connsiteX8196" y="connsiteY8196"/>
                </a:cxn>
                <a:cxn ang="0">
                  <a:pos x="connsiteX8197" y="connsiteY8197"/>
                </a:cxn>
                <a:cxn ang="0">
                  <a:pos x="connsiteX8198" y="connsiteY8198"/>
                </a:cxn>
                <a:cxn ang="0">
                  <a:pos x="connsiteX8199" y="connsiteY8199"/>
                </a:cxn>
                <a:cxn ang="0">
                  <a:pos x="connsiteX8200" y="connsiteY8200"/>
                </a:cxn>
                <a:cxn ang="0">
                  <a:pos x="connsiteX8201" y="connsiteY8201"/>
                </a:cxn>
                <a:cxn ang="0">
                  <a:pos x="connsiteX8202" y="connsiteY8202"/>
                </a:cxn>
                <a:cxn ang="0">
                  <a:pos x="connsiteX8203" y="connsiteY8203"/>
                </a:cxn>
                <a:cxn ang="0">
                  <a:pos x="connsiteX8204" y="connsiteY8204"/>
                </a:cxn>
                <a:cxn ang="0">
                  <a:pos x="connsiteX8205" y="connsiteY8205"/>
                </a:cxn>
                <a:cxn ang="0">
                  <a:pos x="connsiteX8206" y="connsiteY8206"/>
                </a:cxn>
                <a:cxn ang="0">
                  <a:pos x="connsiteX8207" y="connsiteY8207"/>
                </a:cxn>
                <a:cxn ang="0">
                  <a:pos x="connsiteX8208" y="connsiteY8208"/>
                </a:cxn>
                <a:cxn ang="0">
                  <a:pos x="connsiteX8209" y="connsiteY8209"/>
                </a:cxn>
                <a:cxn ang="0">
                  <a:pos x="connsiteX8210" y="connsiteY8210"/>
                </a:cxn>
                <a:cxn ang="0">
                  <a:pos x="connsiteX8211" y="connsiteY8211"/>
                </a:cxn>
                <a:cxn ang="0">
                  <a:pos x="connsiteX8212" y="connsiteY8212"/>
                </a:cxn>
                <a:cxn ang="0">
                  <a:pos x="connsiteX8213" y="connsiteY8213"/>
                </a:cxn>
                <a:cxn ang="0">
                  <a:pos x="connsiteX8214" y="connsiteY8214"/>
                </a:cxn>
                <a:cxn ang="0">
                  <a:pos x="connsiteX8215" y="connsiteY8215"/>
                </a:cxn>
                <a:cxn ang="0">
                  <a:pos x="connsiteX8216" y="connsiteY8216"/>
                </a:cxn>
                <a:cxn ang="0">
                  <a:pos x="connsiteX8217" y="connsiteY8217"/>
                </a:cxn>
                <a:cxn ang="0">
                  <a:pos x="connsiteX8218" y="connsiteY8218"/>
                </a:cxn>
                <a:cxn ang="0">
                  <a:pos x="connsiteX8219" y="connsiteY8219"/>
                </a:cxn>
                <a:cxn ang="0">
                  <a:pos x="connsiteX8220" y="connsiteY8220"/>
                </a:cxn>
                <a:cxn ang="0">
                  <a:pos x="connsiteX8221" y="connsiteY8221"/>
                </a:cxn>
                <a:cxn ang="0">
                  <a:pos x="connsiteX8222" y="connsiteY8222"/>
                </a:cxn>
                <a:cxn ang="0">
                  <a:pos x="connsiteX8223" y="connsiteY8223"/>
                </a:cxn>
                <a:cxn ang="0">
                  <a:pos x="connsiteX8224" y="connsiteY8224"/>
                </a:cxn>
                <a:cxn ang="0">
                  <a:pos x="connsiteX8225" y="connsiteY8225"/>
                </a:cxn>
                <a:cxn ang="0">
                  <a:pos x="connsiteX8226" y="connsiteY8226"/>
                </a:cxn>
                <a:cxn ang="0">
                  <a:pos x="connsiteX8227" y="connsiteY8227"/>
                </a:cxn>
                <a:cxn ang="0">
                  <a:pos x="connsiteX8228" y="connsiteY8228"/>
                </a:cxn>
                <a:cxn ang="0">
                  <a:pos x="connsiteX8229" y="connsiteY8229"/>
                </a:cxn>
                <a:cxn ang="0">
                  <a:pos x="connsiteX8230" y="connsiteY8230"/>
                </a:cxn>
                <a:cxn ang="0">
                  <a:pos x="connsiteX8231" y="connsiteY8231"/>
                </a:cxn>
                <a:cxn ang="0">
                  <a:pos x="connsiteX8232" y="connsiteY8232"/>
                </a:cxn>
                <a:cxn ang="0">
                  <a:pos x="connsiteX8233" y="connsiteY8233"/>
                </a:cxn>
                <a:cxn ang="0">
                  <a:pos x="connsiteX8234" y="connsiteY8234"/>
                </a:cxn>
                <a:cxn ang="0">
                  <a:pos x="connsiteX8235" y="connsiteY8235"/>
                </a:cxn>
                <a:cxn ang="0">
                  <a:pos x="connsiteX8236" y="connsiteY8236"/>
                </a:cxn>
                <a:cxn ang="0">
                  <a:pos x="connsiteX8237" y="connsiteY8237"/>
                </a:cxn>
                <a:cxn ang="0">
                  <a:pos x="connsiteX8238" y="connsiteY8238"/>
                </a:cxn>
                <a:cxn ang="0">
                  <a:pos x="connsiteX8239" y="connsiteY8239"/>
                </a:cxn>
                <a:cxn ang="0">
                  <a:pos x="connsiteX8240" y="connsiteY8240"/>
                </a:cxn>
                <a:cxn ang="0">
                  <a:pos x="connsiteX8241" y="connsiteY8241"/>
                </a:cxn>
                <a:cxn ang="0">
                  <a:pos x="connsiteX8242" y="connsiteY8242"/>
                </a:cxn>
                <a:cxn ang="0">
                  <a:pos x="connsiteX8243" y="connsiteY8243"/>
                </a:cxn>
                <a:cxn ang="0">
                  <a:pos x="connsiteX8244" y="connsiteY8244"/>
                </a:cxn>
                <a:cxn ang="0">
                  <a:pos x="connsiteX8245" y="connsiteY8245"/>
                </a:cxn>
                <a:cxn ang="0">
                  <a:pos x="connsiteX8246" y="connsiteY8246"/>
                </a:cxn>
                <a:cxn ang="0">
                  <a:pos x="connsiteX8247" y="connsiteY8247"/>
                </a:cxn>
                <a:cxn ang="0">
                  <a:pos x="connsiteX8248" y="connsiteY8248"/>
                </a:cxn>
                <a:cxn ang="0">
                  <a:pos x="connsiteX8249" y="connsiteY8249"/>
                </a:cxn>
                <a:cxn ang="0">
                  <a:pos x="connsiteX8250" y="connsiteY8250"/>
                </a:cxn>
                <a:cxn ang="0">
                  <a:pos x="connsiteX8251" y="connsiteY8251"/>
                </a:cxn>
                <a:cxn ang="0">
                  <a:pos x="connsiteX8252" y="connsiteY8252"/>
                </a:cxn>
                <a:cxn ang="0">
                  <a:pos x="connsiteX8253" y="connsiteY8253"/>
                </a:cxn>
                <a:cxn ang="0">
                  <a:pos x="connsiteX8254" y="connsiteY8254"/>
                </a:cxn>
                <a:cxn ang="0">
                  <a:pos x="connsiteX8255" y="connsiteY8255"/>
                </a:cxn>
                <a:cxn ang="0">
                  <a:pos x="connsiteX8256" y="connsiteY8256"/>
                </a:cxn>
                <a:cxn ang="0">
                  <a:pos x="connsiteX8257" y="connsiteY8257"/>
                </a:cxn>
                <a:cxn ang="0">
                  <a:pos x="connsiteX8258" y="connsiteY8258"/>
                </a:cxn>
                <a:cxn ang="0">
                  <a:pos x="connsiteX8259" y="connsiteY8259"/>
                </a:cxn>
                <a:cxn ang="0">
                  <a:pos x="connsiteX8260" y="connsiteY8260"/>
                </a:cxn>
                <a:cxn ang="0">
                  <a:pos x="connsiteX8261" y="connsiteY8261"/>
                </a:cxn>
                <a:cxn ang="0">
                  <a:pos x="connsiteX8262" y="connsiteY8262"/>
                </a:cxn>
                <a:cxn ang="0">
                  <a:pos x="connsiteX8263" y="connsiteY8263"/>
                </a:cxn>
                <a:cxn ang="0">
                  <a:pos x="connsiteX8264" y="connsiteY8264"/>
                </a:cxn>
                <a:cxn ang="0">
                  <a:pos x="connsiteX8265" y="connsiteY8265"/>
                </a:cxn>
                <a:cxn ang="0">
                  <a:pos x="connsiteX8266" y="connsiteY8266"/>
                </a:cxn>
                <a:cxn ang="0">
                  <a:pos x="connsiteX8267" y="connsiteY8267"/>
                </a:cxn>
                <a:cxn ang="0">
                  <a:pos x="connsiteX8268" y="connsiteY8268"/>
                </a:cxn>
                <a:cxn ang="0">
                  <a:pos x="connsiteX8269" y="connsiteY8269"/>
                </a:cxn>
                <a:cxn ang="0">
                  <a:pos x="connsiteX8270" y="connsiteY8270"/>
                </a:cxn>
                <a:cxn ang="0">
                  <a:pos x="connsiteX8271" y="connsiteY8271"/>
                </a:cxn>
                <a:cxn ang="0">
                  <a:pos x="connsiteX8272" y="connsiteY8272"/>
                </a:cxn>
                <a:cxn ang="0">
                  <a:pos x="connsiteX8273" y="connsiteY8273"/>
                </a:cxn>
                <a:cxn ang="0">
                  <a:pos x="connsiteX8274" y="connsiteY8274"/>
                </a:cxn>
                <a:cxn ang="0">
                  <a:pos x="connsiteX8275" y="connsiteY8275"/>
                </a:cxn>
                <a:cxn ang="0">
                  <a:pos x="connsiteX8276" y="connsiteY8276"/>
                </a:cxn>
                <a:cxn ang="0">
                  <a:pos x="connsiteX8277" y="connsiteY8277"/>
                </a:cxn>
                <a:cxn ang="0">
                  <a:pos x="connsiteX8278" y="connsiteY8278"/>
                </a:cxn>
                <a:cxn ang="0">
                  <a:pos x="connsiteX8279" y="connsiteY8279"/>
                </a:cxn>
                <a:cxn ang="0">
                  <a:pos x="connsiteX8280" y="connsiteY8280"/>
                </a:cxn>
                <a:cxn ang="0">
                  <a:pos x="connsiteX8281" y="connsiteY8281"/>
                </a:cxn>
                <a:cxn ang="0">
                  <a:pos x="connsiteX8282" y="connsiteY8282"/>
                </a:cxn>
                <a:cxn ang="0">
                  <a:pos x="connsiteX8283" y="connsiteY8283"/>
                </a:cxn>
                <a:cxn ang="0">
                  <a:pos x="connsiteX8284" y="connsiteY8284"/>
                </a:cxn>
                <a:cxn ang="0">
                  <a:pos x="connsiteX8285" y="connsiteY8285"/>
                </a:cxn>
                <a:cxn ang="0">
                  <a:pos x="connsiteX8286" y="connsiteY8286"/>
                </a:cxn>
                <a:cxn ang="0">
                  <a:pos x="connsiteX8287" y="connsiteY8287"/>
                </a:cxn>
                <a:cxn ang="0">
                  <a:pos x="connsiteX8288" y="connsiteY8288"/>
                </a:cxn>
                <a:cxn ang="0">
                  <a:pos x="connsiteX8289" y="connsiteY8289"/>
                </a:cxn>
                <a:cxn ang="0">
                  <a:pos x="connsiteX8290" y="connsiteY8290"/>
                </a:cxn>
                <a:cxn ang="0">
                  <a:pos x="connsiteX8291" y="connsiteY8291"/>
                </a:cxn>
                <a:cxn ang="0">
                  <a:pos x="connsiteX8292" y="connsiteY8292"/>
                </a:cxn>
                <a:cxn ang="0">
                  <a:pos x="connsiteX8293" y="connsiteY8293"/>
                </a:cxn>
                <a:cxn ang="0">
                  <a:pos x="connsiteX8294" y="connsiteY8294"/>
                </a:cxn>
                <a:cxn ang="0">
                  <a:pos x="connsiteX8295" y="connsiteY8295"/>
                </a:cxn>
                <a:cxn ang="0">
                  <a:pos x="connsiteX8296" y="connsiteY8296"/>
                </a:cxn>
                <a:cxn ang="0">
                  <a:pos x="connsiteX8297" y="connsiteY8297"/>
                </a:cxn>
                <a:cxn ang="0">
                  <a:pos x="connsiteX8298" y="connsiteY8298"/>
                </a:cxn>
                <a:cxn ang="0">
                  <a:pos x="connsiteX8299" y="connsiteY8299"/>
                </a:cxn>
                <a:cxn ang="0">
                  <a:pos x="connsiteX8300" y="connsiteY8300"/>
                </a:cxn>
                <a:cxn ang="0">
                  <a:pos x="connsiteX8301" y="connsiteY8301"/>
                </a:cxn>
                <a:cxn ang="0">
                  <a:pos x="connsiteX8302" y="connsiteY8302"/>
                </a:cxn>
                <a:cxn ang="0">
                  <a:pos x="connsiteX8303" y="connsiteY8303"/>
                </a:cxn>
                <a:cxn ang="0">
                  <a:pos x="connsiteX8304" y="connsiteY8304"/>
                </a:cxn>
                <a:cxn ang="0">
                  <a:pos x="connsiteX8305" y="connsiteY8305"/>
                </a:cxn>
                <a:cxn ang="0">
                  <a:pos x="connsiteX8306" y="connsiteY8306"/>
                </a:cxn>
                <a:cxn ang="0">
                  <a:pos x="connsiteX8307" y="connsiteY8307"/>
                </a:cxn>
                <a:cxn ang="0">
                  <a:pos x="connsiteX8308" y="connsiteY8308"/>
                </a:cxn>
                <a:cxn ang="0">
                  <a:pos x="connsiteX8309" y="connsiteY8309"/>
                </a:cxn>
                <a:cxn ang="0">
                  <a:pos x="connsiteX8310" y="connsiteY8310"/>
                </a:cxn>
                <a:cxn ang="0">
                  <a:pos x="connsiteX8311" y="connsiteY8311"/>
                </a:cxn>
                <a:cxn ang="0">
                  <a:pos x="connsiteX8312" y="connsiteY8312"/>
                </a:cxn>
                <a:cxn ang="0">
                  <a:pos x="connsiteX8313" y="connsiteY8313"/>
                </a:cxn>
                <a:cxn ang="0">
                  <a:pos x="connsiteX8314" y="connsiteY8314"/>
                </a:cxn>
                <a:cxn ang="0">
                  <a:pos x="connsiteX8315" y="connsiteY8315"/>
                </a:cxn>
                <a:cxn ang="0">
                  <a:pos x="connsiteX8316" y="connsiteY8316"/>
                </a:cxn>
                <a:cxn ang="0">
                  <a:pos x="connsiteX8317" y="connsiteY8317"/>
                </a:cxn>
                <a:cxn ang="0">
                  <a:pos x="connsiteX8318" y="connsiteY8318"/>
                </a:cxn>
                <a:cxn ang="0">
                  <a:pos x="connsiteX8319" y="connsiteY8319"/>
                </a:cxn>
                <a:cxn ang="0">
                  <a:pos x="connsiteX8320" y="connsiteY8320"/>
                </a:cxn>
                <a:cxn ang="0">
                  <a:pos x="connsiteX8321" y="connsiteY8321"/>
                </a:cxn>
                <a:cxn ang="0">
                  <a:pos x="connsiteX8322" y="connsiteY8322"/>
                </a:cxn>
                <a:cxn ang="0">
                  <a:pos x="connsiteX8323" y="connsiteY8323"/>
                </a:cxn>
                <a:cxn ang="0">
                  <a:pos x="connsiteX8324" y="connsiteY8324"/>
                </a:cxn>
                <a:cxn ang="0">
                  <a:pos x="connsiteX8325" y="connsiteY8325"/>
                </a:cxn>
                <a:cxn ang="0">
                  <a:pos x="connsiteX8326" y="connsiteY8326"/>
                </a:cxn>
                <a:cxn ang="0">
                  <a:pos x="connsiteX8327" y="connsiteY8327"/>
                </a:cxn>
                <a:cxn ang="0">
                  <a:pos x="connsiteX8328" y="connsiteY8328"/>
                </a:cxn>
                <a:cxn ang="0">
                  <a:pos x="connsiteX8329" y="connsiteY8329"/>
                </a:cxn>
                <a:cxn ang="0">
                  <a:pos x="connsiteX8330" y="connsiteY8330"/>
                </a:cxn>
                <a:cxn ang="0">
                  <a:pos x="connsiteX8331" y="connsiteY8331"/>
                </a:cxn>
                <a:cxn ang="0">
                  <a:pos x="connsiteX8332" y="connsiteY8332"/>
                </a:cxn>
                <a:cxn ang="0">
                  <a:pos x="connsiteX8333" y="connsiteY8333"/>
                </a:cxn>
                <a:cxn ang="0">
                  <a:pos x="connsiteX8334" y="connsiteY8334"/>
                </a:cxn>
                <a:cxn ang="0">
                  <a:pos x="connsiteX8335" y="connsiteY8335"/>
                </a:cxn>
                <a:cxn ang="0">
                  <a:pos x="connsiteX8336" y="connsiteY8336"/>
                </a:cxn>
                <a:cxn ang="0">
                  <a:pos x="connsiteX8337" y="connsiteY8337"/>
                </a:cxn>
                <a:cxn ang="0">
                  <a:pos x="connsiteX8338" y="connsiteY8338"/>
                </a:cxn>
                <a:cxn ang="0">
                  <a:pos x="connsiteX8339" y="connsiteY8339"/>
                </a:cxn>
                <a:cxn ang="0">
                  <a:pos x="connsiteX8340" y="connsiteY8340"/>
                </a:cxn>
                <a:cxn ang="0">
                  <a:pos x="connsiteX8341" y="connsiteY8341"/>
                </a:cxn>
                <a:cxn ang="0">
                  <a:pos x="connsiteX8342" y="connsiteY8342"/>
                </a:cxn>
                <a:cxn ang="0">
                  <a:pos x="connsiteX8343" y="connsiteY8343"/>
                </a:cxn>
                <a:cxn ang="0">
                  <a:pos x="connsiteX8344" y="connsiteY8344"/>
                </a:cxn>
                <a:cxn ang="0">
                  <a:pos x="connsiteX8345" y="connsiteY8345"/>
                </a:cxn>
                <a:cxn ang="0">
                  <a:pos x="connsiteX8346" y="connsiteY8346"/>
                </a:cxn>
                <a:cxn ang="0">
                  <a:pos x="connsiteX8347" y="connsiteY8347"/>
                </a:cxn>
                <a:cxn ang="0">
                  <a:pos x="connsiteX8348" y="connsiteY8348"/>
                </a:cxn>
                <a:cxn ang="0">
                  <a:pos x="connsiteX8349" y="connsiteY8349"/>
                </a:cxn>
                <a:cxn ang="0">
                  <a:pos x="connsiteX8350" y="connsiteY8350"/>
                </a:cxn>
                <a:cxn ang="0">
                  <a:pos x="connsiteX8351" y="connsiteY8351"/>
                </a:cxn>
                <a:cxn ang="0">
                  <a:pos x="connsiteX8352" y="connsiteY8352"/>
                </a:cxn>
                <a:cxn ang="0">
                  <a:pos x="connsiteX8353" y="connsiteY8353"/>
                </a:cxn>
                <a:cxn ang="0">
                  <a:pos x="connsiteX8354" y="connsiteY8354"/>
                </a:cxn>
                <a:cxn ang="0">
                  <a:pos x="connsiteX8355" y="connsiteY8355"/>
                </a:cxn>
                <a:cxn ang="0">
                  <a:pos x="connsiteX8356" y="connsiteY8356"/>
                </a:cxn>
                <a:cxn ang="0">
                  <a:pos x="connsiteX8357" y="connsiteY8357"/>
                </a:cxn>
                <a:cxn ang="0">
                  <a:pos x="connsiteX8358" y="connsiteY8358"/>
                </a:cxn>
                <a:cxn ang="0">
                  <a:pos x="connsiteX8359" y="connsiteY8359"/>
                </a:cxn>
                <a:cxn ang="0">
                  <a:pos x="connsiteX8360" y="connsiteY8360"/>
                </a:cxn>
                <a:cxn ang="0">
                  <a:pos x="connsiteX8361" y="connsiteY8361"/>
                </a:cxn>
                <a:cxn ang="0">
                  <a:pos x="connsiteX8362" y="connsiteY8362"/>
                </a:cxn>
                <a:cxn ang="0">
                  <a:pos x="connsiteX8363" y="connsiteY8363"/>
                </a:cxn>
                <a:cxn ang="0">
                  <a:pos x="connsiteX8364" y="connsiteY8364"/>
                </a:cxn>
                <a:cxn ang="0">
                  <a:pos x="connsiteX8365" y="connsiteY8365"/>
                </a:cxn>
                <a:cxn ang="0">
                  <a:pos x="connsiteX8366" y="connsiteY8366"/>
                </a:cxn>
                <a:cxn ang="0">
                  <a:pos x="connsiteX8367" y="connsiteY8367"/>
                </a:cxn>
                <a:cxn ang="0">
                  <a:pos x="connsiteX8368" y="connsiteY8368"/>
                </a:cxn>
                <a:cxn ang="0">
                  <a:pos x="connsiteX8369" y="connsiteY8369"/>
                </a:cxn>
                <a:cxn ang="0">
                  <a:pos x="connsiteX8370" y="connsiteY8370"/>
                </a:cxn>
                <a:cxn ang="0">
                  <a:pos x="connsiteX8371" y="connsiteY8371"/>
                </a:cxn>
                <a:cxn ang="0">
                  <a:pos x="connsiteX8372" y="connsiteY8372"/>
                </a:cxn>
                <a:cxn ang="0">
                  <a:pos x="connsiteX8373" y="connsiteY8373"/>
                </a:cxn>
                <a:cxn ang="0">
                  <a:pos x="connsiteX8374" y="connsiteY8374"/>
                </a:cxn>
                <a:cxn ang="0">
                  <a:pos x="connsiteX8375" y="connsiteY8375"/>
                </a:cxn>
                <a:cxn ang="0">
                  <a:pos x="connsiteX8376" y="connsiteY8376"/>
                </a:cxn>
                <a:cxn ang="0">
                  <a:pos x="connsiteX8377" y="connsiteY8377"/>
                </a:cxn>
                <a:cxn ang="0">
                  <a:pos x="connsiteX8378" y="connsiteY8378"/>
                </a:cxn>
                <a:cxn ang="0">
                  <a:pos x="connsiteX8379" y="connsiteY8379"/>
                </a:cxn>
                <a:cxn ang="0">
                  <a:pos x="connsiteX8380" y="connsiteY8380"/>
                </a:cxn>
                <a:cxn ang="0">
                  <a:pos x="connsiteX8381" y="connsiteY8381"/>
                </a:cxn>
                <a:cxn ang="0">
                  <a:pos x="connsiteX8382" y="connsiteY8382"/>
                </a:cxn>
                <a:cxn ang="0">
                  <a:pos x="connsiteX8383" y="connsiteY8383"/>
                </a:cxn>
                <a:cxn ang="0">
                  <a:pos x="connsiteX8384" y="connsiteY8384"/>
                </a:cxn>
                <a:cxn ang="0">
                  <a:pos x="connsiteX8385" y="connsiteY8385"/>
                </a:cxn>
                <a:cxn ang="0">
                  <a:pos x="connsiteX8386" y="connsiteY8386"/>
                </a:cxn>
                <a:cxn ang="0">
                  <a:pos x="connsiteX8387" y="connsiteY8387"/>
                </a:cxn>
                <a:cxn ang="0">
                  <a:pos x="connsiteX8388" y="connsiteY8388"/>
                </a:cxn>
                <a:cxn ang="0">
                  <a:pos x="connsiteX8389" y="connsiteY8389"/>
                </a:cxn>
                <a:cxn ang="0">
                  <a:pos x="connsiteX8390" y="connsiteY8390"/>
                </a:cxn>
                <a:cxn ang="0">
                  <a:pos x="connsiteX8391" y="connsiteY8391"/>
                </a:cxn>
                <a:cxn ang="0">
                  <a:pos x="connsiteX8392" y="connsiteY8392"/>
                </a:cxn>
                <a:cxn ang="0">
                  <a:pos x="connsiteX8393" y="connsiteY8393"/>
                </a:cxn>
                <a:cxn ang="0">
                  <a:pos x="connsiteX8394" y="connsiteY8394"/>
                </a:cxn>
                <a:cxn ang="0">
                  <a:pos x="connsiteX8395" y="connsiteY8395"/>
                </a:cxn>
                <a:cxn ang="0">
                  <a:pos x="connsiteX8396" y="connsiteY8396"/>
                </a:cxn>
                <a:cxn ang="0">
                  <a:pos x="connsiteX8397" y="connsiteY8397"/>
                </a:cxn>
                <a:cxn ang="0">
                  <a:pos x="connsiteX8398" y="connsiteY8398"/>
                </a:cxn>
                <a:cxn ang="0">
                  <a:pos x="connsiteX8399" y="connsiteY8399"/>
                </a:cxn>
                <a:cxn ang="0">
                  <a:pos x="connsiteX8400" y="connsiteY8400"/>
                </a:cxn>
                <a:cxn ang="0">
                  <a:pos x="connsiteX8401" y="connsiteY8401"/>
                </a:cxn>
                <a:cxn ang="0">
                  <a:pos x="connsiteX8402" y="connsiteY8402"/>
                </a:cxn>
                <a:cxn ang="0">
                  <a:pos x="connsiteX8403" y="connsiteY8403"/>
                </a:cxn>
                <a:cxn ang="0">
                  <a:pos x="connsiteX8404" y="connsiteY8404"/>
                </a:cxn>
                <a:cxn ang="0">
                  <a:pos x="connsiteX8405" y="connsiteY8405"/>
                </a:cxn>
                <a:cxn ang="0">
                  <a:pos x="connsiteX8406" y="connsiteY8406"/>
                </a:cxn>
                <a:cxn ang="0">
                  <a:pos x="connsiteX8407" y="connsiteY8407"/>
                </a:cxn>
                <a:cxn ang="0">
                  <a:pos x="connsiteX8408" y="connsiteY8408"/>
                </a:cxn>
                <a:cxn ang="0">
                  <a:pos x="connsiteX8409" y="connsiteY8409"/>
                </a:cxn>
                <a:cxn ang="0">
                  <a:pos x="connsiteX8410" y="connsiteY8410"/>
                </a:cxn>
                <a:cxn ang="0">
                  <a:pos x="connsiteX8411" y="connsiteY8411"/>
                </a:cxn>
                <a:cxn ang="0">
                  <a:pos x="connsiteX8412" y="connsiteY8412"/>
                </a:cxn>
                <a:cxn ang="0">
                  <a:pos x="connsiteX8413" y="connsiteY8413"/>
                </a:cxn>
                <a:cxn ang="0">
                  <a:pos x="connsiteX8414" y="connsiteY8414"/>
                </a:cxn>
                <a:cxn ang="0">
                  <a:pos x="connsiteX8415" y="connsiteY8415"/>
                </a:cxn>
                <a:cxn ang="0">
                  <a:pos x="connsiteX8416" y="connsiteY8416"/>
                </a:cxn>
                <a:cxn ang="0">
                  <a:pos x="connsiteX8417" y="connsiteY8417"/>
                </a:cxn>
                <a:cxn ang="0">
                  <a:pos x="connsiteX8418" y="connsiteY8418"/>
                </a:cxn>
                <a:cxn ang="0">
                  <a:pos x="connsiteX8419" y="connsiteY8419"/>
                </a:cxn>
                <a:cxn ang="0">
                  <a:pos x="connsiteX8420" y="connsiteY8420"/>
                </a:cxn>
                <a:cxn ang="0">
                  <a:pos x="connsiteX8421" y="connsiteY8421"/>
                </a:cxn>
                <a:cxn ang="0">
                  <a:pos x="connsiteX8422" y="connsiteY8422"/>
                </a:cxn>
                <a:cxn ang="0">
                  <a:pos x="connsiteX8423" y="connsiteY8423"/>
                </a:cxn>
                <a:cxn ang="0">
                  <a:pos x="connsiteX8424" y="connsiteY8424"/>
                </a:cxn>
                <a:cxn ang="0">
                  <a:pos x="connsiteX8425" y="connsiteY8425"/>
                </a:cxn>
                <a:cxn ang="0">
                  <a:pos x="connsiteX8426" y="connsiteY8426"/>
                </a:cxn>
                <a:cxn ang="0">
                  <a:pos x="connsiteX8427" y="connsiteY8427"/>
                </a:cxn>
                <a:cxn ang="0">
                  <a:pos x="connsiteX8428" y="connsiteY8428"/>
                </a:cxn>
                <a:cxn ang="0">
                  <a:pos x="connsiteX8429" y="connsiteY8429"/>
                </a:cxn>
                <a:cxn ang="0">
                  <a:pos x="connsiteX8430" y="connsiteY8430"/>
                </a:cxn>
                <a:cxn ang="0">
                  <a:pos x="connsiteX8431" y="connsiteY8431"/>
                </a:cxn>
                <a:cxn ang="0">
                  <a:pos x="connsiteX8432" y="connsiteY8432"/>
                </a:cxn>
                <a:cxn ang="0">
                  <a:pos x="connsiteX8433" y="connsiteY8433"/>
                </a:cxn>
                <a:cxn ang="0">
                  <a:pos x="connsiteX8434" y="connsiteY8434"/>
                </a:cxn>
                <a:cxn ang="0">
                  <a:pos x="connsiteX8435" y="connsiteY8435"/>
                </a:cxn>
                <a:cxn ang="0">
                  <a:pos x="connsiteX8436" y="connsiteY8436"/>
                </a:cxn>
                <a:cxn ang="0">
                  <a:pos x="connsiteX8437" y="connsiteY8437"/>
                </a:cxn>
                <a:cxn ang="0">
                  <a:pos x="connsiteX8438" y="connsiteY8438"/>
                </a:cxn>
                <a:cxn ang="0">
                  <a:pos x="connsiteX8439" y="connsiteY8439"/>
                </a:cxn>
                <a:cxn ang="0">
                  <a:pos x="connsiteX8440" y="connsiteY8440"/>
                </a:cxn>
                <a:cxn ang="0">
                  <a:pos x="connsiteX8441" y="connsiteY8441"/>
                </a:cxn>
                <a:cxn ang="0">
                  <a:pos x="connsiteX8442" y="connsiteY8442"/>
                </a:cxn>
                <a:cxn ang="0">
                  <a:pos x="connsiteX8443" y="connsiteY8443"/>
                </a:cxn>
                <a:cxn ang="0">
                  <a:pos x="connsiteX8444" y="connsiteY8444"/>
                </a:cxn>
                <a:cxn ang="0">
                  <a:pos x="connsiteX8445" y="connsiteY8445"/>
                </a:cxn>
                <a:cxn ang="0">
                  <a:pos x="connsiteX8446" y="connsiteY8446"/>
                </a:cxn>
                <a:cxn ang="0">
                  <a:pos x="connsiteX8447" y="connsiteY8447"/>
                </a:cxn>
                <a:cxn ang="0">
                  <a:pos x="connsiteX8448" y="connsiteY8448"/>
                </a:cxn>
                <a:cxn ang="0">
                  <a:pos x="connsiteX8449" y="connsiteY8449"/>
                </a:cxn>
                <a:cxn ang="0">
                  <a:pos x="connsiteX8450" y="connsiteY8450"/>
                </a:cxn>
                <a:cxn ang="0">
                  <a:pos x="connsiteX8451" y="connsiteY8451"/>
                </a:cxn>
                <a:cxn ang="0">
                  <a:pos x="connsiteX8452" y="connsiteY8452"/>
                </a:cxn>
                <a:cxn ang="0">
                  <a:pos x="connsiteX8453" y="connsiteY8453"/>
                </a:cxn>
                <a:cxn ang="0">
                  <a:pos x="connsiteX8454" y="connsiteY8454"/>
                </a:cxn>
                <a:cxn ang="0">
                  <a:pos x="connsiteX8455" y="connsiteY8455"/>
                </a:cxn>
                <a:cxn ang="0">
                  <a:pos x="connsiteX8456" y="connsiteY8456"/>
                </a:cxn>
                <a:cxn ang="0">
                  <a:pos x="connsiteX8457" y="connsiteY8457"/>
                </a:cxn>
                <a:cxn ang="0">
                  <a:pos x="connsiteX8458" y="connsiteY8458"/>
                </a:cxn>
                <a:cxn ang="0">
                  <a:pos x="connsiteX8459" y="connsiteY8459"/>
                </a:cxn>
                <a:cxn ang="0">
                  <a:pos x="connsiteX8460" y="connsiteY8460"/>
                </a:cxn>
                <a:cxn ang="0">
                  <a:pos x="connsiteX8461" y="connsiteY8461"/>
                </a:cxn>
                <a:cxn ang="0">
                  <a:pos x="connsiteX8462" y="connsiteY8462"/>
                </a:cxn>
                <a:cxn ang="0">
                  <a:pos x="connsiteX8463" y="connsiteY8463"/>
                </a:cxn>
                <a:cxn ang="0">
                  <a:pos x="connsiteX8464" y="connsiteY8464"/>
                </a:cxn>
                <a:cxn ang="0">
                  <a:pos x="connsiteX8465" y="connsiteY8465"/>
                </a:cxn>
                <a:cxn ang="0">
                  <a:pos x="connsiteX8466" y="connsiteY8466"/>
                </a:cxn>
                <a:cxn ang="0">
                  <a:pos x="connsiteX8467" y="connsiteY8467"/>
                </a:cxn>
                <a:cxn ang="0">
                  <a:pos x="connsiteX8468" y="connsiteY8468"/>
                </a:cxn>
                <a:cxn ang="0">
                  <a:pos x="connsiteX8469" y="connsiteY8469"/>
                </a:cxn>
                <a:cxn ang="0">
                  <a:pos x="connsiteX8470" y="connsiteY8470"/>
                </a:cxn>
                <a:cxn ang="0">
                  <a:pos x="connsiteX8471" y="connsiteY8471"/>
                </a:cxn>
                <a:cxn ang="0">
                  <a:pos x="connsiteX8472" y="connsiteY8472"/>
                </a:cxn>
                <a:cxn ang="0">
                  <a:pos x="connsiteX8473" y="connsiteY8473"/>
                </a:cxn>
                <a:cxn ang="0">
                  <a:pos x="connsiteX8474" y="connsiteY8474"/>
                </a:cxn>
                <a:cxn ang="0">
                  <a:pos x="connsiteX8475" y="connsiteY8475"/>
                </a:cxn>
                <a:cxn ang="0">
                  <a:pos x="connsiteX8476" y="connsiteY8476"/>
                </a:cxn>
                <a:cxn ang="0">
                  <a:pos x="connsiteX8477" y="connsiteY8477"/>
                </a:cxn>
                <a:cxn ang="0">
                  <a:pos x="connsiteX8478" y="connsiteY8478"/>
                </a:cxn>
                <a:cxn ang="0">
                  <a:pos x="connsiteX8479" y="connsiteY8479"/>
                </a:cxn>
                <a:cxn ang="0">
                  <a:pos x="connsiteX8480" y="connsiteY8480"/>
                </a:cxn>
                <a:cxn ang="0">
                  <a:pos x="connsiteX8481" y="connsiteY8481"/>
                </a:cxn>
                <a:cxn ang="0">
                  <a:pos x="connsiteX8482" y="connsiteY8482"/>
                </a:cxn>
                <a:cxn ang="0">
                  <a:pos x="connsiteX8483" y="connsiteY8483"/>
                </a:cxn>
                <a:cxn ang="0">
                  <a:pos x="connsiteX8484" y="connsiteY8484"/>
                </a:cxn>
                <a:cxn ang="0">
                  <a:pos x="connsiteX8485" y="connsiteY8485"/>
                </a:cxn>
                <a:cxn ang="0">
                  <a:pos x="connsiteX8486" y="connsiteY8486"/>
                </a:cxn>
                <a:cxn ang="0">
                  <a:pos x="connsiteX8487" y="connsiteY8487"/>
                </a:cxn>
                <a:cxn ang="0">
                  <a:pos x="connsiteX8488" y="connsiteY8488"/>
                </a:cxn>
                <a:cxn ang="0">
                  <a:pos x="connsiteX8489" y="connsiteY8489"/>
                </a:cxn>
                <a:cxn ang="0">
                  <a:pos x="connsiteX8490" y="connsiteY8490"/>
                </a:cxn>
                <a:cxn ang="0">
                  <a:pos x="connsiteX8491" y="connsiteY8491"/>
                </a:cxn>
                <a:cxn ang="0">
                  <a:pos x="connsiteX8492" y="connsiteY8492"/>
                </a:cxn>
                <a:cxn ang="0">
                  <a:pos x="connsiteX8493" y="connsiteY8493"/>
                </a:cxn>
                <a:cxn ang="0">
                  <a:pos x="connsiteX8494" y="connsiteY8494"/>
                </a:cxn>
                <a:cxn ang="0">
                  <a:pos x="connsiteX8495" y="connsiteY8495"/>
                </a:cxn>
                <a:cxn ang="0">
                  <a:pos x="connsiteX8496" y="connsiteY8496"/>
                </a:cxn>
                <a:cxn ang="0">
                  <a:pos x="connsiteX8497" y="connsiteY8497"/>
                </a:cxn>
                <a:cxn ang="0">
                  <a:pos x="connsiteX8498" y="connsiteY8498"/>
                </a:cxn>
                <a:cxn ang="0">
                  <a:pos x="connsiteX8499" y="connsiteY8499"/>
                </a:cxn>
                <a:cxn ang="0">
                  <a:pos x="connsiteX8500" y="connsiteY8500"/>
                </a:cxn>
                <a:cxn ang="0">
                  <a:pos x="connsiteX8501" y="connsiteY8501"/>
                </a:cxn>
                <a:cxn ang="0">
                  <a:pos x="connsiteX8502" y="connsiteY8502"/>
                </a:cxn>
                <a:cxn ang="0">
                  <a:pos x="connsiteX8503" y="connsiteY8503"/>
                </a:cxn>
                <a:cxn ang="0">
                  <a:pos x="connsiteX8504" y="connsiteY8504"/>
                </a:cxn>
                <a:cxn ang="0">
                  <a:pos x="connsiteX8505" y="connsiteY8505"/>
                </a:cxn>
                <a:cxn ang="0">
                  <a:pos x="connsiteX8506" y="connsiteY8506"/>
                </a:cxn>
                <a:cxn ang="0">
                  <a:pos x="connsiteX8507" y="connsiteY8507"/>
                </a:cxn>
                <a:cxn ang="0">
                  <a:pos x="connsiteX8508" y="connsiteY8508"/>
                </a:cxn>
                <a:cxn ang="0">
                  <a:pos x="connsiteX8509" y="connsiteY8509"/>
                </a:cxn>
                <a:cxn ang="0">
                  <a:pos x="connsiteX8510" y="connsiteY8510"/>
                </a:cxn>
                <a:cxn ang="0">
                  <a:pos x="connsiteX8511" y="connsiteY8511"/>
                </a:cxn>
                <a:cxn ang="0">
                  <a:pos x="connsiteX8512" y="connsiteY8512"/>
                </a:cxn>
                <a:cxn ang="0">
                  <a:pos x="connsiteX8513" y="connsiteY8513"/>
                </a:cxn>
                <a:cxn ang="0">
                  <a:pos x="connsiteX8514" y="connsiteY8514"/>
                </a:cxn>
                <a:cxn ang="0">
                  <a:pos x="connsiteX8515" y="connsiteY8515"/>
                </a:cxn>
                <a:cxn ang="0">
                  <a:pos x="connsiteX8516" y="connsiteY8516"/>
                </a:cxn>
                <a:cxn ang="0">
                  <a:pos x="connsiteX8517" y="connsiteY8517"/>
                </a:cxn>
                <a:cxn ang="0">
                  <a:pos x="connsiteX8518" y="connsiteY8518"/>
                </a:cxn>
                <a:cxn ang="0">
                  <a:pos x="connsiteX8519" y="connsiteY8519"/>
                </a:cxn>
                <a:cxn ang="0">
                  <a:pos x="connsiteX8520" y="connsiteY8520"/>
                </a:cxn>
                <a:cxn ang="0">
                  <a:pos x="connsiteX8521" y="connsiteY8521"/>
                </a:cxn>
                <a:cxn ang="0">
                  <a:pos x="connsiteX8522" y="connsiteY8522"/>
                </a:cxn>
                <a:cxn ang="0">
                  <a:pos x="connsiteX8523" y="connsiteY8523"/>
                </a:cxn>
                <a:cxn ang="0">
                  <a:pos x="connsiteX8524" y="connsiteY8524"/>
                </a:cxn>
                <a:cxn ang="0">
                  <a:pos x="connsiteX8525" y="connsiteY8525"/>
                </a:cxn>
                <a:cxn ang="0">
                  <a:pos x="connsiteX8526" y="connsiteY8526"/>
                </a:cxn>
                <a:cxn ang="0">
                  <a:pos x="connsiteX8527" y="connsiteY8527"/>
                </a:cxn>
                <a:cxn ang="0">
                  <a:pos x="connsiteX8528" y="connsiteY8528"/>
                </a:cxn>
                <a:cxn ang="0">
                  <a:pos x="connsiteX8529" y="connsiteY8529"/>
                </a:cxn>
                <a:cxn ang="0">
                  <a:pos x="connsiteX8530" y="connsiteY8530"/>
                </a:cxn>
                <a:cxn ang="0">
                  <a:pos x="connsiteX8531" y="connsiteY8531"/>
                </a:cxn>
                <a:cxn ang="0">
                  <a:pos x="connsiteX8532" y="connsiteY8532"/>
                </a:cxn>
                <a:cxn ang="0">
                  <a:pos x="connsiteX8533" y="connsiteY8533"/>
                </a:cxn>
                <a:cxn ang="0">
                  <a:pos x="connsiteX8534" y="connsiteY8534"/>
                </a:cxn>
                <a:cxn ang="0">
                  <a:pos x="connsiteX8535" y="connsiteY8535"/>
                </a:cxn>
                <a:cxn ang="0">
                  <a:pos x="connsiteX8536" y="connsiteY8536"/>
                </a:cxn>
                <a:cxn ang="0">
                  <a:pos x="connsiteX8537" y="connsiteY8537"/>
                </a:cxn>
                <a:cxn ang="0">
                  <a:pos x="connsiteX8538" y="connsiteY8538"/>
                </a:cxn>
                <a:cxn ang="0">
                  <a:pos x="connsiteX8539" y="connsiteY8539"/>
                </a:cxn>
                <a:cxn ang="0">
                  <a:pos x="connsiteX8540" y="connsiteY8540"/>
                </a:cxn>
                <a:cxn ang="0">
                  <a:pos x="connsiteX8541" y="connsiteY8541"/>
                </a:cxn>
                <a:cxn ang="0">
                  <a:pos x="connsiteX8542" y="connsiteY8542"/>
                </a:cxn>
                <a:cxn ang="0">
                  <a:pos x="connsiteX8543" y="connsiteY8543"/>
                </a:cxn>
                <a:cxn ang="0">
                  <a:pos x="connsiteX8544" y="connsiteY8544"/>
                </a:cxn>
                <a:cxn ang="0">
                  <a:pos x="connsiteX8545" y="connsiteY8545"/>
                </a:cxn>
                <a:cxn ang="0">
                  <a:pos x="connsiteX8546" y="connsiteY8546"/>
                </a:cxn>
                <a:cxn ang="0">
                  <a:pos x="connsiteX8547" y="connsiteY8547"/>
                </a:cxn>
                <a:cxn ang="0">
                  <a:pos x="connsiteX8548" y="connsiteY8548"/>
                </a:cxn>
                <a:cxn ang="0">
                  <a:pos x="connsiteX8549" y="connsiteY8549"/>
                </a:cxn>
                <a:cxn ang="0">
                  <a:pos x="connsiteX8550" y="connsiteY8550"/>
                </a:cxn>
                <a:cxn ang="0">
                  <a:pos x="connsiteX8551" y="connsiteY8551"/>
                </a:cxn>
                <a:cxn ang="0">
                  <a:pos x="connsiteX8552" y="connsiteY8552"/>
                </a:cxn>
                <a:cxn ang="0">
                  <a:pos x="connsiteX8553" y="connsiteY8553"/>
                </a:cxn>
                <a:cxn ang="0">
                  <a:pos x="connsiteX8554" y="connsiteY8554"/>
                </a:cxn>
                <a:cxn ang="0">
                  <a:pos x="connsiteX8555" y="connsiteY8555"/>
                </a:cxn>
                <a:cxn ang="0">
                  <a:pos x="connsiteX8556" y="connsiteY8556"/>
                </a:cxn>
                <a:cxn ang="0">
                  <a:pos x="connsiteX8557" y="connsiteY8557"/>
                </a:cxn>
                <a:cxn ang="0">
                  <a:pos x="connsiteX8558" y="connsiteY8558"/>
                </a:cxn>
                <a:cxn ang="0">
                  <a:pos x="connsiteX8559" y="connsiteY8559"/>
                </a:cxn>
                <a:cxn ang="0">
                  <a:pos x="connsiteX8560" y="connsiteY8560"/>
                </a:cxn>
                <a:cxn ang="0">
                  <a:pos x="connsiteX8561" y="connsiteY8561"/>
                </a:cxn>
                <a:cxn ang="0">
                  <a:pos x="connsiteX8562" y="connsiteY8562"/>
                </a:cxn>
                <a:cxn ang="0">
                  <a:pos x="connsiteX8563" y="connsiteY8563"/>
                </a:cxn>
                <a:cxn ang="0">
                  <a:pos x="connsiteX8564" y="connsiteY8564"/>
                </a:cxn>
                <a:cxn ang="0">
                  <a:pos x="connsiteX8565" y="connsiteY8565"/>
                </a:cxn>
                <a:cxn ang="0">
                  <a:pos x="connsiteX8566" y="connsiteY8566"/>
                </a:cxn>
                <a:cxn ang="0">
                  <a:pos x="connsiteX8567" y="connsiteY8567"/>
                </a:cxn>
                <a:cxn ang="0">
                  <a:pos x="connsiteX8568" y="connsiteY8568"/>
                </a:cxn>
                <a:cxn ang="0">
                  <a:pos x="connsiteX8569" y="connsiteY8569"/>
                </a:cxn>
                <a:cxn ang="0">
                  <a:pos x="connsiteX8570" y="connsiteY8570"/>
                </a:cxn>
                <a:cxn ang="0">
                  <a:pos x="connsiteX8571" y="connsiteY8571"/>
                </a:cxn>
                <a:cxn ang="0">
                  <a:pos x="connsiteX8572" y="connsiteY8572"/>
                </a:cxn>
                <a:cxn ang="0">
                  <a:pos x="connsiteX8573" y="connsiteY8573"/>
                </a:cxn>
                <a:cxn ang="0">
                  <a:pos x="connsiteX8574" y="connsiteY8574"/>
                </a:cxn>
                <a:cxn ang="0">
                  <a:pos x="connsiteX8575" y="connsiteY8575"/>
                </a:cxn>
                <a:cxn ang="0">
                  <a:pos x="connsiteX8576" y="connsiteY8576"/>
                </a:cxn>
                <a:cxn ang="0">
                  <a:pos x="connsiteX8577" y="connsiteY8577"/>
                </a:cxn>
                <a:cxn ang="0">
                  <a:pos x="connsiteX8578" y="connsiteY8578"/>
                </a:cxn>
                <a:cxn ang="0">
                  <a:pos x="connsiteX8579" y="connsiteY8579"/>
                </a:cxn>
                <a:cxn ang="0">
                  <a:pos x="connsiteX8580" y="connsiteY8580"/>
                </a:cxn>
                <a:cxn ang="0">
                  <a:pos x="connsiteX8581" y="connsiteY8581"/>
                </a:cxn>
                <a:cxn ang="0">
                  <a:pos x="connsiteX8582" y="connsiteY8582"/>
                </a:cxn>
                <a:cxn ang="0">
                  <a:pos x="connsiteX8583" y="connsiteY8583"/>
                </a:cxn>
                <a:cxn ang="0">
                  <a:pos x="connsiteX8584" y="connsiteY8584"/>
                </a:cxn>
                <a:cxn ang="0">
                  <a:pos x="connsiteX8585" y="connsiteY8585"/>
                </a:cxn>
                <a:cxn ang="0">
                  <a:pos x="connsiteX8586" y="connsiteY8586"/>
                </a:cxn>
                <a:cxn ang="0">
                  <a:pos x="connsiteX8587" y="connsiteY8587"/>
                </a:cxn>
                <a:cxn ang="0">
                  <a:pos x="connsiteX8588" y="connsiteY8588"/>
                </a:cxn>
                <a:cxn ang="0">
                  <a:pos x="connsiteX8589" y="connsiteY8589"/>
                </a:cxn>
                <a:cxn ang="0">
                  <a:pos x="connsiteX8590" y="connsiteY8590"/>
                </a:cxn>
                <a:cxn ang="0">
                  <a:pos x="connsiteX8591" y="connsiteY8591"/>
                </a:cxn>
                <a:cxn ang="0">
                  <a:pos x="connsiteX8592" y="connsiteY8592"/>
                </a:cxn>
                <a:cxn ang="0">
                  <a:pos x="connsiteX8593" y="connsiteY8593"/>
                </a:cxn>
                <a:cxn ang="0">
                  <a:pos x="connsiteX8594" y="connsiteY8594"/>
                </a:cxn>
                <a:cxn ang="0">
                  <a:pos x="connsiteX8595" y="connsiteY8595"/>
                </a:cxn>
                <a:cxn ang="0">
                  <a:pos x="connsiteX8596" y="connsiteY8596"/>
                </a:cxn>
                <a:cxn ang="0">
                  <a:pos x="connsiteX8597" y="connsiteY8597"/>
                </a:cxn>
                <a:cxn ang="0">
                  <a:pos x="connsiteX8598" y="connsiteY8598"/>
                </a:cxn>
                <a:cxn ang="0">
                  <a:pos x="connsiteX8599" y="connsiteY8599"/>
                </a:cxn>
                <a:cxn ang="0">
                  <a:pos x="connsiteX8600" y="connsiteY8600"/>
                </a:cxn>
                <a:cxn ang="0">
                  <a:pos x="connsiteX8601" y="connsiteY8601"/>
                </a:cxn>
                <a:cxn ang="0">
                  <a:pos x="connsiteX8602" y="connsiteY8602"/>
                </a:cxn>
                <a:cxn ang="0">
                  <a:pos x="connsiteX8603" y="connsiteY8603"/>
                </a:cxn>
                <a:cxn ang="0">
                  <a:pos x="connsiteX8604" y="connsiteY8604"/>
                </a:cxn>
                <a:cxn ang="0">
                  <a:pos x="connsiteX8605" y="connsiteY8605"/>
                </a:cxn>
                <a:cxn ang="0">
                  <a:pos x="connsiteX8606" y="connsiteY8606"/>
                </a:cxn>
                <a:cxn ang="0">
                  <a:pos x="connsiteX8607" y="connsiteY8607"/>
                </a:cxn>
                <a:cxn ang="0">
                  <a:pos x="connsiteX8608" y="connsiteY8608"/>
                </a:cxn>
                <a:cxn ang="0">
                  <a:pos x="connsiteX8609" y="connsiteY8609"/>
                </a:cxn>
                <a:cxn ang="0">
                  <a:pos x="connsiteX8610" y="connsiteY8610"/>
                </a:cxn>
                <a:cxn ang="0">
                  <a:pos x="connsiteX8611" y="connsiteY8611"/>
                </a:cxn>
                <a:cxn ang="0">
                  <a:pos x="connsiteX8612" y="connsiteY8612"/>
                </a:cxn>
                <a:cxn ang="0">
                  <a:pos x="connsiteX8613" y="connsiteY8613"/>
                </a:cxn>
                <a:cxn ang="0">
                  <a:pos x="connsiteX8614" y="connsiteY8614"/>
                </a:cxn>
                <a:cxn ang="0">
                  <a:pos x="connsiteX8615" y="connsiteY8615"/>
                </a:cxn>
                <a:cxn ang="0">
                  <a:pos x="connsiteX8616" y="connsiteY8616"/>
                </a:cxn>
                <a:cxn ang="0">
                  <a:pos x="connsiteX8617" y="connsiteY8617"/>
                </a:cxn>
                <a:cxn ang="0">
                  <a:pos x="connsiteX8618" y="connsiteY8618"/>
                </a:cxn>
                <a:cxn ang="0">
                  <a:pos x="connsiteX8619" y="connsiteY8619"/>
                </a:cxn>
                <a:cxn ang="0">
                  <a:pos x="connsiteX8620" y="connsiteY8620"/>
                </a:cxn>
                <a:cxn ang="0">
                  <a:pos x="connsiteX8621" y="connsiteY8621"/>
                </a:cxn>
                <a:cxn ang="0">
                  <a:pos x="connsiteX8622" y="connsiteY8622"/>
                </a:cxn>
                <a:cxn ang="0">
                  <a:pos x="connsiteX8623" y="connsiteY8623"/>
                </a:cxn>
                <a:cxn ang="0">
                  <a:pos x="connsiteX8624" y="connsiteY8624"/>
                </a:cxn>
                <a:cxn ang="0">
                  <a:pos x="connsiteX8625" y="connsiteY8625"/>
                </a:cxn>
                <a:cxn ang="0">
                  <a:pos x="connsiteX8626" y="connsiteY8626"/>
                </a:cxn>
                <a:cxn ang="0">
                  <a:pos x="connsiteX8627" y="connsiteY8627"/>
                </a:cxn>
                <a:cxn ang="0">
                  <a:pos x="connsiteX8628" y="connsiteY8628"/>
                </a:cxn>
                <a:cxn ang="0">
                  <a:pos x="connsiteX8629" y="connsiteY8629"/>
                </a:cxn>
                <a:cxn ang="0">
                  <a:pos x="connsiteX8630" y="connsiteY8630"/>
                </a:cxn>
                <a:cxn ang="0">
                  <a:pos x="connsiteX8631" y="connsiteY8631"/>
                </a:cxn>
                <a:cxn ang="0">
                  <a:pos x="connsiteX8632" y="connsiteY8632"/>
                </a:cxn>
                <a:cxn ang="0">
                  <a:pos x="connsiteX8633" y="connsiteY8633"/>
                </a:cxn>
                <a:cxn ang="0">
                  <a:pos x="connsiteX8634" y="connsiteY8634"/>
                </a:cxn>
                <a:cxn ang="0">
                  <a:pos x="connsiteX8635" y="connsiteY8635"/>
                </a:cxn>
                <a:cxn ang="0">
                  <a:pos x="connsiteX8636" y="connsiteY8636"/>
                </a:cxn>
                <a:cxn ang="0">
                  <a:pos x="connsiteX8637" y="connsiteY8637"/>
                </a:cxn>
                <a:cxn ang="0">
                  <a:pos x="connsiteX8638" y="connsiteY8638"/>
                </a:cxn>
                <a:cxn ang="0">
                  <a:pos x="connsiteX8639" y="connsiteY8639"/>
                </a:cxn>
                <a:cxn ang="0">
                  <a:pos x="connsiteX8640" y="connsiteY8640"/>
                </a:cxn>
                <a:cxn ang="0">
                  <a:pos x="connsiteX8641" y="connsiteY8641"/>
                </a:cxn>
                <a:cxn ang="0">
                  <a:pos x="connsiteX8642" y="connsiteY8642"/>
                </a:cxn>
                <a:cxn ang="0">
                  <a:pos x="connsiteX8643" y="connsiteY8643"/>
                </a:cxn>
                <a:cxn ang="0">
                  <a:pos x="connsiteX8644" y="connsiteY8644"/>
                </a:cxn>
                <a:cxn ang="0">
                  <a:pos x="connsiteX8645" y="connsiteY8645"/>
                </a:cxn>
                <a:cxn ang="0">
                  <a:pos x="connsiteX8646" y="connsiteY8646"/>
                </a:cxn>
                <a:cxn ang="0">
                  <a:pos x="connsiteX8647" y="connsiteY8647"/>
                </a:cxn>
                <a:cxn ang="0">
                  <a:pos x="connsiteX8648" y="connsiteY8648"/>
                </a:cxn>
                <a:cxn ang="0">
                  <a:pos x="connsiteX8649" y="connsiteY8649"/>
                </a:cxn>
                <a:cxn ang="0">
                  <a:pos x="connsiteX8650" y="connsiteY8650"/>
                </a:cxn>
                <a:cxn ang="0">
                  <a:pos x="connsiteX8651" y="connsiteY8651"/>
                </a:cxn>
                <a:cxn ang="0">
                  <a:pos x="connsiteX8652" y="connsiteY8652"/>
                </a:cxn>
                <a:cxn ang="0">
                  <a:pos x="connsiteX8653" y="connsiteY8653"/>
                </a:cxn>
                <a:cxn ang="0">
                  <a:pos x="connsiteX8654" y="connsiteY8654"/>
                </a:cxn>
                <a:cxn ang="0">
                  <a:pos x="connsiteX8655" y="connsiteY8655"/>
                </a:cxn>
                <a:cxn ang="0">
                  <a:pos x="connsiteX8656" y="connsiteY8656"/>
                </a:cxn>
                <a:cxn ang="0">
                  <a:pos x="connsiteX8657" y="connsiteY8657"/>
                </a:cxn>
                <a:cxn ang="0">
                  <a:pos x="connsiteX8658" y="connsiteY8658"/>
                </a:cxn>
                <a:cxn ang="0">
                  <a:pos x="connsiteX8659" y="connsiteY8659"/>
                </a:cxn>
                <a:cxn ang="0">
                  <a:pos x="connsiteX8660" y="connsiteY8660"/>
                </a:cxn>
                <a:cxn ang="0">
                  <a:pos x="connsiteX8661" y="connsiteY8661"/>
                </a:cxn>
                <a:cxn ang="0">
                  <a:pos x="connsiteX8662" y="connsiteY8662"/>
                </a:cxn>
                <a:cxn ang="0">
                  <a:pos x="connsiteX8663" y="connsiteY8663"/>
                </a:cxn>
                <a:cxn ang="0">
                  <a:pos x="connsiteX8664" y="connsiteY8664"/>
                </a:cxn>
                <a:cxn ang="0">
                  <a:pos x="connsiteX8665" y="connsiteY8665"/>
                </a:cxn>
                <a:cxn ang="0">
                  <a:pos x="connsiteX8666" y="connsiteY8666"/>
                </a:cxn>
                <a:cxn ang="0">
                  <a:pos x="connsiteX8667" y="connsiteY8667"/>
                </a:cxn>
                <a:cxn ang="0">
                  <a:pos x="connsiteX8668" y="connsiteY8668"/>
                </a:cxn>
                <a:cxn ang="0">
                  <a:pos x="connsiteX8669" y="connsiteY8669"/>
                </a:cxn>
                <a:cxn ang="0">
                  <a:pos x="connsiteX8670" y="connsiteY8670"/>
                </a:cxn>
                <a:cxn ang="0">
                  <a:pos x="connsiteX8671" y="connsiteY8671"/>
                </a:cxn>
                <a:cxn ang="0">
                  <a:pos x="connsiteX8672" y="connsiteY8672"/>
                </a:cxn>
                <a:cxn ang="0">
                  <a:pos x="connsiteX8673" y="connsiteY8673"/>
                </a:cxn>
                <a:cxn ang="0">
                  <a:pos x="connsiteX8674" y="connsiteY8674"/>
                </a:cxn>
                <a:cxn ang="0">
                  <a:pos x="connsiteX8675" y="connsiteY8675"/>
                </a:cxn>
                <a:cxn ang="0">
                  <a:pos x="connsiteX8676" y="connsiteY8676"/>
                </a:cxn>
                <a:cxn ang="0">
                  <a:pos x="connsiteX8677" y="connsiteY8677"/>
                </a:cxn>
                <a:cxn ang="0">
                  <a:pos x="connsiteX8678" y="connsiteY8678"/>
                </a:cxn>
                <a:cxn ang="0">
                  <a:pos x="connsiteX8679" y="connsiteY8679"/>
                </a:cxn>
                <a:cxn ang="0">
                  <a:pos x="connsiteX8680" y="connsiteY8680"/>
                </a:cxn>
                <a:cxn ang="0">
                  <a:pos x="connsiteX8681" y="connsiteY8681"/>
                </a:cxn>
                <a:cxn ang="0">
                  <a:pos x="connsiteX8682" y="connsiteY8682"/>
                </a:cxn>
                <a:cxn ang="0">
                  <a:pos x="connsiteX8683" y="connsiteY8683"/>
                </a:cxn>
                <a:cxn ang="0">
                  <a:pos x="connsiteX8684" y="connsiteY8684"/>
                </a:cxn>
                <a:cxn ang="0">
                  <a:pos x="connsiteX8685" y="connsiteY8685"/>
                </a:cxn>
                <a:cxn ang="0">
                  <a:pos x="connsiteX8686" y="connsiteY8686"/>
                </a:cxn>
                <a:cxn ang="0">
                  <a:pos x="connsiteX8687" y="connsiteY8687"/>
                </a:cxn>
                <a:cxn ang="0">
                  <a:pos x="connsiteX8688" y="connsiteY8688"/>
                </a:cxn>
                <a:cxn ang="0">
                  <a:pos x="connsiteX8689" y="connsiteY8689"/>
                </a:cxn>
                <a:cxn ang="0">
                  <a:pos x="connsiteX8690" y="connsiteY8690"/>
                </a:cxn>
                <a:cxn ang="0">
                  <a:pos x="connsiteX8691" y="connsiteY8691"/>
                </a:cxn>
                <a:cxn ang="0">
                  <a:pos x="connsiteX8692" y="connsiteY8692"/>
                </a:cxn>
                <a:cxn ang="0">
                  <a:pos x="connsiteX8693" y="connsiteY8693"/>
                </a:cxn>
                <a:cxn ang="0">
                  <a:pos x="connsiteX8694" y="connsiteY8694"/>
                </a:cxn>
                <a:cxn ang="0">
                  <a:pos x="connsiteX8695" y="connsiteY8695"/>
                </a:cxn>
                <a:cxn ang="0">
                  <a:pos x="connsiteX8696" y="connsiteY8696"/>
                </a:cxn>
                <a:cxn ang="0">
                  <a:pos x="connsiteX8697" y="connsiteY8697"/>
                </a:cxn>
                <a:cxn ang="0">
                  <a:pos x="connsiteX8698" y="connsiteY8698"/>
                </a:cxn>
                <a:cxn ang="0">
                  <a:pos x="connsiteX8699" y="connsiteY8699"/>
                </a:cxn>
                <a:cxn ang="0">
                  <a:pos x="connsiteX8700" y="connsiteY8700"/>
                </a:cxn>
                <a:cxn ang="0">
                  <a:pos x="connsiteX8701" y="connsiteY8701"/>
                </a:cxn>
                <a:cxn ang="0">
                  <a:pos x="connsiteX8702" y="connsiteY8702"/>
                </a:cxn>
                <a:cxn ang="0">
                  <a:pos x="connsiteX8703" y="connsiteY8703"/>
                </a:cxn>
                <a:cxn ang="0">
                  <a:pos x="connsiteX8704" y="connsiteY8704"/>
                </a:cxn>
                <a:cxn ang="0">
                  <a:pos x="connsiteX8705" y="connsiteY8705"/>
                </a:cxn>
                <a:cxn ang="0">
                  <a:pos x="connsiteX8706" y="connsiteY8706"/>
                </a:cxn>
                <a:cxn ang="0">
                  <a:pos x="connsiteX8707" y="connsiteY8707"/>
                </a:cxn>
                <a:cxn ang="0">
                  <a:pos x="connsiteX8708" y="connsiteY8708"/>
                </a:cxn>
                <a:cxn ang="0">
                  <a:pos x="connsiteX8709" y="connsiteY8709"/>
                </a:cxn>
                <a:cxn ang="0">
                  <a:pos x="connsiteX8710" y="connsiteY8710"/>
                </a:cxn>
                <a:cxn ang="0">
                  <a:pos x="connsiteX8711" y="connsiteY8711"/>
                </a:cxn>
                <a:cxn ang="0">
                  <a:pos x="connsiteX8712" y="connsiteY8712"/>
                </a:cxn>
                <a:cxn ang="0">
                  <a:pos x="connsiteX8713" y="connsiteY8713"/>
                </a:cxn>
                <a:cxn ang="0">
                  <a:pos x="connsiteX8714" y="connsiteY8714"/>
                </a:cxn>
                <a:cxn ang="0">
                  <a:pos x="connsiteX8715" y="connsiteY8715"/>
                </a:cxn>
                <a:cxn ang="0">
                  <a:pos x="connsiteX8716" y="connsiteY8716"/>
                </a:cxn>
                <a:cxn ang="0">
                  <a:pos x="connsiteX8717" y="connsiteY8717"/>
                </a:cxn>
                <a:cxn ang="0">
                  <a:pos x="connsiteX8718" y="connsiteY8718"/>
                </a:cxn>
                <a:cxn ang="0">
                  <a:pos x="connsiteX8719" y="connsiteY8719"/>
                </a:cxn>
                <a:cxn ang="0">
                  <a:pos x="connsiteX8720" y="connsiteY8720"/>
                </a:cxn>
                <a:cxn ang="0">
                  <a:pos x="connsiteX8721" y="connsiteY8721"/>
                </a:cxn>
                <a:cxn ang="0">
                  <a:pos x="connsiteX8722" y="connsiteY8722"/>
                </a:cxn>
                <a:cxn ang="0">
                  <a:pos x="connsiteX8723" y="connsiteY8723"/>
                </a:cxn>
                <a:cxn ang="0">
                  <a:pos x="connsiteX8724" y="connsiteY8724"/>
                </a:cxn>
                <a:cxn ang="0">
                  <a:pos x="connsiteX8725" y="connsiteY8725"/>
                </a:cxn>
                <a:cxn ang="0">
                  <a:pos x="connsiteX8726" y="connsiteY8726"/>
                </a:cxn>
                <a:cxn ang="0">
                  <a:pos x="connsiteX8727" y="connsiteY8727"/>
                </a:cxn>
                <a:cxn ang="0">
                  <a:pos x="connsiteX8728" y="connsiteY8728"/>
                </a:cxn>
                <a:cxn ang="0">
                  <a:pos x="connsiteX8729" y="connsiteY8729"/>
                </a:cxn>
                <a:cxn ang="0">
                  <a:pos x="connsiteX8730" y="connsiteY8730"/>
                </a:cxn>
                <a:cxn ang="0">
                  <a:pos x="connsiteX8731" y="connsiteY8731"/>
                </a:cxn>
                <a:cxn ang="0">
                  <a:pos x="connsiteX8732" y="connsiteY8732"/>
                </a:cxn>
                <a:cxn ang="0">
                  <a:pos x="connsiteX8733" y="connsiteY8733"/>
                </a:cxn>
                <a:cxn ang="0">
                  <a:pos x="connsiteX8734" y="connsiteY8734"/>
                </a:cxn>
                <a:cxn ang="0">
                  <a:pos x="connsiteX8735" y="connsiteY8735"/>
                </a:cxn>
                <a:cxn ang="0">
                  <a:pos x="connsiteX8736" y="connsiteY8736"/>
                </a:cxn>
                <a:cxn ang="0">
                  <a:pos x="connsiteX8737" y="connsiteY8737"/>
                </a:cxn>
                <a:cxn ang="0">
                  <a:pos x="connsiteX8738" y="connsiteY8738"/>
                </a:cxn>
                <a:cxn ang="0">
                  <a:pos x="connsiteX8739" y="connsiteY8739"/>
                </a:cxn>
                <a:cxn ang="0">
                  <a:pos x="connsiteX8740" y="connsiteY8740"/>
                </a:cxn>
                <a:cxn ang="0">
                  <a:pos x="connsiteX8741" y="connsiteY8741"/>
                </a:cxn>
                <a:cxn ang="0">
                  <a:pos x="connsiteX8742" y="connsiteY8742"/>
                </a:cxn>
                <a:cxn ang="0">
                  <a:pos x="connsiteX8743" y="connsiteY8743"/>
                </a:cxn>
                <a:cxn ang="0">
                  <a:pos x="connsiteX8744" y="connsiteY8744"/>
                </a:cxn>
                <a:cxn ang="0">
                  <a:pos x="connsiteX8745" y="connsiteY8745"/>
                </a:cxn>
                <a:cxn ang="0">
                  <a:pos x="connsiteX8746" y="connsiteY8746"/>
                </a:cxn>
                <a:cxn ang="0">
                  <a:pos x="connsiteX8747" y="connsiteY8747"/>
                </a:cxn>
                <a:cxn ang="0">
                  <a:pos x="connsiteX8748" y="connsiteY8748"/>
                </a:cxn>
                <a:cxn ang="0">
                  <a:pos x="connsiteX8749" y="connsiteY8749"/>
                </a:cxn>
                <a:cxn ang="0">
                  <a:pos x="connsiteX8750" y="connsiteY8750"/>
                </a:cxn>
                <a:cxn ang="0">
                  <a:pos x="connsiteX8751" y="connsiteY8751"/>
                </a:cxn>
                <a:cxn ang="0">
                  <a:pos x="connsiteX8752" y="connsiteY8752"/>
                </a:cxn>
                <a:cxn ang="0">
                  <a:pos x="connsiteX8753" y="connsiteY8753"/>
                </a:cxn>
                <a:cxn ang="0">
                  <a:pos x="connsiteX8754" y="connsiteY8754"/>
                </a:cxn>
                <a:cxn ang="0">
                  <a:pos x="connsiteX8755" y="connsiteY8755"/>
                </a:cxn>
                <a:cxn ang="0">
                  <a:pos x="connsiteX8756" y="connsiteY8756"/>
                </a:cxn>
                <a:cxn ang="0">
                  <a:pos x="connsiteX8757" y="connsiteY8757"/>
                </a:cxn>
                <a:cxn ang="0">
                  <a:pos x="connsiteX8758" y="connsiteY8758"/>
                </a:cxn>
                <a:cxn ang="0">
                  <a:pos x="connsiteX8759" y="connsiteY8759"/>
                </a:cxn>
                <a:cxn ang="0">
                  <a:pos x="connsiteX8760" y="connsiteY8760"/>
                </a:cxn>
                <a:cxn ang="0">
                  <a:pos x="connsiteX8761" y="connsiteY8761"/>
                </a:cxn>
                <a:cxn ang="0">
                  <a:pos x="connsiteX8762" y="connsiteY8762"/>
                </a:cxn>
                <a:cxn ang="0">
                  <a:pos x="connsiteX8763" y="connsiteY8763"/>
                </a:cxn>
                <a:cxn ang="0">
                  <a:pos x="connsiteX8764" y="connsiteY8764"/>
                </a:cxn>
                <a:cxn ang="0">
                  <a:pos x="connsiteX8765" y="connsiteY8765"/>
                </a:cxn>
                <a:cxn ang="0">
                  <a:pos x="connsiteX8766" y="connsiteY8766"/>
                </a:cxn>
                <a:cxn ang="0">
                  <a:pos x="connsiteX8767" y="connsiteY8767"/>
                </a:cxn>
                <a:cxn ang="0">
                  <a:pos x="connsiteX8768" y="connsiteY8768"/>
                </a:cxn>
                <a:cxn ang="0">
                  <a:pos x="connsiteX8769" y="connsiteY8769"/>
                </a:cxn>
                <a:cxn ang="0">
                  <a:pos x="connsiteX8770" y="connsiteY8770"/>
                </a:cxn>
                <a:cxn ang="0">
                  <a:pos x="connsiteX8771" y="connsiteY8771"/>
                </a:cxn>
                <a:cxn ang="0">
                  <a:pos x="connsiteX8772" y="connsiteY8772"/>
                </a:cxn>
                <a:cxn ang="0">
                  <a:pos x="connsiteX8773" y="connsiteY8773"/>
                </a:cxn>
                <a:cxn ang="0">
                  <a:pos x="connsiteX8774" y="connsiteY8774"/>
                </a:cxn>
                <a:cxn ang="0">
                  <a:pos x="connsiteX8775" y="connsiteY8775"/>
                </a:cxn>
                <a:cxn ang="0">
                  <a:pos x="connsiteX8776" y="connsiteY8776"/>
                </a:cxn>
                <a:cxn ang="0">
                  <a:pos x="connsiteX8777" y="connsiteY8777"/>
                </a:cxn>
                <a:cxn ang="0">
                  <a:pos x="connsiteX8778" y="connsiteY8778"/>
                </a:cxn>
                <a:cxn ang="0">
                  <a:pos x="connsiteX8779" y="connsiteY8779"/>
                </a:cxn>
                <a:cxn ang="0">
                  <a:pos x="connsiteX8780" y="connsiteY8780"/>
                </a:cxn>
                <a:cxn ang="0">
                  <a:pos x="connsiteX8781" y="connsiteY8781"/>
                </a:cxn>
                <a:cxn ang="0">
                  <a:pos x="connsiteX8782" y="connsiteY8782"/>
                </a:cxn>
                <a:cxn ang="0">
                  <a:pos x="connsiteX8783" y="connsiteY8783"/>
                </a:cxn>
                <a:cxn ang="0">
                  <a:pos x="connsiteX8784" y="connsiteY8784"/>
                </a:cxn>
                <a:cxn ang="0">
                  <a:pos x="connsiteX8785" y="connsiteY8785"/>
                </a:cxn>
                <a:cxn ang="0">
                  <a:pos x="connsiteX8786" y="connsiteY8786"/>
                </a:cxn>
                <a:cxn ang="0">
                  <a:pos x="connsiteX8787" y="connsiteY8787"/>
                </a:cxn>
                <a:cxn ang="0">
                  <a:pos x="connsiteX8788" y="connsiteY8788"/>
                </a:cxn>
                <a:cxn ang="0">
                  <a:pos x="connsiteX8789" y="connsiteY8789"/>
                </a:cxn>
                <a:cxn ang="0">
                  <a:pos x="connsiteX8790" y="connsiteY8790"/>
                </a:cxn>
                <a:cxn ang="0">
                  <a:pos x="connsiteX8791" y="connsiteY8791"/>
                </a:cxn>
                <a:cxn ang="0">
                  <a:pos x="connsiteX8792" y="connsiteY8792"/>
                </a:cxn>
                <a:cxn ang="0">
                  <a:pos x="connsiteX8793" y="connsiteY8793"/>
                </a:cxn>
                <a:cxn ang="0">
                  <a:pos x="connsiteX8794" y="connsiteY8794"/>
                </a:cxn>
                <a:cxn ang="0">
                  <a:pos x="connsiteX8795" y="connsiteY8795"/>
                </a:cxn>
                <a:cxn ang="0">
                  <a:pos x="connsiteX8796" y="connsiteY8796"/>
                </a:cxn>
                <a:cxn ang="0">
                  <a:pos x="connsiteX8797" y="connsiteY8797"/>
                </a:cxn>
                <a:cxn ang="0">
                  <a:pos x="connsiteX8798" y="connsiteY8798"/>
                </a:cxn>
                <a:cxn ang="0">
                  <a:pos x="connsiteX8799" y="connsiteY8799"/>
                </a:cxn>
                <a:cxn ang="0">
                  <a:pos x="connsiteX8800" y="connsiteY8800"/>
                </a:cxn>
                <a:cxn ang="0">
                  <a:pos x="connsiteX8801" y="connsiteY8801"/>
                </a:cxn>
                <a:cxn ang="0">
                  <a:pos x="connsiteX8802" y="connsiteY8802"/>
                </a:cxn>
                <a:cxn ang="0">
                  <a:pos x="connsiteX8803" y="connsiteY8803"/>
                </a:cxn>
                <a:cxn ang="0">
                  <a:pos x="connsiteX8804" y="connsiteY8804"/>
                </a:cxn>
                <a:cxn ang="0">
                  <a:pos x="connsiteX8805" y="connsiteY8805"/>
                </a:cxn>
                <a:cxn ang="0">
                  <a:pos x="connsiteX8806" y="connsiteY8806"/>
                </a:cxn>
                <a:cxn ang="0">
                  <a:pos x="connsiteX8807" y="connsiteY8807"/>
                </a:cxn>
                <a:cxn ang="0">
                  <a:pos x="connsiteX8808" y="connsiteY8808"/>
                </a:cxn>
                <a:cxn ang="0">
                  <a:pos x="connsiteX8809" y="connsiteY8809"/>
                </a:cxn>
                <a:cxn ang="0">
                  <a:pos x="connsiteX8810" y="connsiteY8810"/>
                </a:cxn>
                <a:cxn ang="0">
                  <a:pos x="connsiteX8811" y="connsiteY8811"/>
                </a:cxn>
                <a:cxn ang="0">
                  <a:pos x="connsiteX8812" y="connsiteY8812"/>
                </a:cxn>
                <a:cxn ang="0">
                  <a:pos x="connsiteX8813" y="connsiteY8813"/>
                </a:cxn>
                <a:cxn ang="0">
                  <a:pos x="connsiteX8814" y="connsiteY8814"/>
                </a:cxn>
                <a:cxn ang="0">
                  <a:pos x="connsiteX8815" y="connsiteY8815"/>
                </a:cxn>
                <a:cxn ang="0">
                  <a:pos x="connsiteX8816" y="connsiteY8816"/>
                </a:cxn>
                <a:cxn ang="0">
                  <a:pos x="connsiteX8817" y="connsiteY8817"/>
                </a:cxn>
                <a:cxn ang="0">
                  <a:pos x="connsiteX8818" y="connsiteY8818"/>
                </a:cxn>
                <a:cxn ang="0">
                  <a:pos x="connsiteX8819" y="connsiteY8819"/>
                </a:cxn>
                <a:cxn ang="0">
                  <a:pos x="connsiteX8820" y="connsiteY8820"/>
                </a:cxn>
                <a:cxn ang="0">
                  <a:pos x="connsiteX8821" y="connsiteY8821"/>
                </a:cxn>
                <a:cxn ang="0">
                  <a:pos x="connsiteX8822" y="connsiteY8822"/>
                </a:cxn>
                <a:cxn ang="0">
                  <a:pos x="connsiteX8823" y="connsiteY8823"/>
                </a:cxn>
                <a:cxn ang="0">
                  <a:pos x="connsiteX8824" y="connsiteY8824"/>
                </a:cxn>
                <a:cxn ang="0">
                  <a:pos x="connsiteX8825" y="connsiteY8825"/>
                </a:cxn>
                <a:cxn ang="0">
                  <a:pos x="connsiteX8826" y="connsiteY8826"/>
                </a:cxn>
                <a:cxn ang="0">
                  <a:pos x="connsiteX8827" y="connsiteY8827"/>
                </a:cxn>
                <a:cxn ang="0">
                  <a:pos x="connsiteX8828" y="connsiteY8828"/>
                </a:cxn>
                <a:cxn ang="0">
                  <a:pos x="connsiteX8829" y="connsiteY8829"/>
                </a:cxn>
                <a:cxn ang="0">
                  <a:pos x="connsiteX8830" y="connsiteY8830"/>
                </a:cxn>
                <a:cxn ang="0">
                  <a:pos x="connsiteX8831" y="connsiteY8831"/>
                </a:cxn>
                <a:cxn ang="0">
                  <a:pos x="connsiteX8832" y="connsiteY8832"/>
                </a:cxn>
                <a:cxn ang="0">
                  <a:pos x="connsiteX8833" y="connsiteY8833"/>
                </a:cxn>
                <a:cxn ang="0">
                  <a:pos x="connsiteX8834" y="connsiteY8834"/>
                </a:cxn>
                <a:cxn ang="0">
                  <a:pos x="connsiteX8835" y="connsiteY8835"/>
                </a:cxn>
                <a:cxn ang="0">
                  <a:pos x="connsiteX8836" y="connsiteY8836"/>
                </a:cxn>
                <a:cxn ang="0">
                  <a:pos x="connsiteX8837" y="connsiteY8837"/>
                </a:cxn>
                <a:cxn ang="0">
                  <a:pos x="connsiteX8838" y="connsiteY8838"/>
                </a:cxn>
                <a:cxn ang="0">
                  <a:pos x="connsiteX8839" y="connsiteY8839"/>
                </a:cxn>
                <a:cxn ang="0">
                  <a:pos x="connsiteX8840" y="connsiteY8840"/>
                </a:cxn>
                <a:cxn ang="0">
                  <a:pos x="connsiteX8841" y="connsiteY8841"/>
                </a:cxn>
                <a:cxn ang="0">
                  <a:pos x="connsiteX8842" y="connsiteY8842"/>
                </a:cxn>
                <a:cxn ang="0">
                  <a:pos x="connsiteX8843" y="connsiteY8843"/>
                </a:cxn>
                <a:cxn ang="0">
                  <a:pos x="connsiteX8844" y="connsiteY8844"/>
                </a:cxn>
                <a:cxn ang="0">
                  <a:pos x="connsiteX8845" y="connsiteY8845"/>
                </a:cxn>
                <a:cxn ang="0">
                  <a:pos x="connsiteX8846" y="connsiteY8846"/>
                </a:cxn>
                <a:cxn ang="0">
                  <a:pos x="connsiteX8847" y="connsiteY8847"/>
                </a:cxn>
                <a:cxn ang="0">
                  <a:pos x="connsiteX8848" y="connsiteY8848"/>
                </a:cxn>
                <a:cxn ang="0">
                  <a:pos x="connsiteX8849" y="connsiteY8849"/>
                </a:cxn>
                <a:cxn ang="0">
                  <a:pos x="connsiteX8850" y="connsiteY8850"/>
                </a:cxn>
                <a:cxn ang="0">
                  <a:pos x="connsiteX8851" y="connsiteY8851"/>
                </a:cxn>
                <a:cxn ang="0">
                  <a:pos x="connsiteX8852" y="connsiteY8852"/>
                </a:cxn>
                <a:cxn ang="0">
                  <a:pos x="connsiteX8853" y="connsiteY8853"/>
                </a:cxn>
                <a:cxn ang="0">
                  <a:pos x="connsiteX8854" y="connsiteY8854"/>
                </a:cxn>
                <a:cxn ang="0">
                  <a:pos x="connsiteX8855" y="connsiteY8855"/>
                </a:cxn>
                <a:cxn ang="0">
                  <a:pos x="connsiteX8856" y="connsiteY8856"/>
                </a:cxn>
                <a:cxn ang="0">
                  <a:pos x="connsiteX8857" y="connsiteY8857"/>
                </a:cxn>
                <a:cxn ang="0">
                  <a:pos x="connsiteX8858" y="connsiteY8858"/>
                </a:cxn>
                <a:cxn ang="0">
                  <a:pos x="connsiteX8859" y="connsiteY8859"/>
                </a:cxn>
                <a:cxn ang="0">
                  <a:pos x="connsiteX8860" y="connsiteY8860"/>
                </a:cxn>
                <a:cxn ang="0">
                  <a:pos x="connsiteX8861" y="connsiteY8861"/>
                </a:cxn>
                <a:cxn ang="0">
                  <a:pos x="connsiteX8862" y="connsiteY8862"/>
                </a:cxn>
                <a:cxn ang="0">
                  <a:pos x="connsiteX8863" y="connsiteY8863"/>
                </a:cxn>
                <a:cxn ang="0">
                  <a:pos x="connsiteX8864" y="connsiteY8864"/>
                </a:cxn>
                <a:cxn ang="0">
                  <a:pos x="connsiteX8865" y="connsiteY8865"/>
                </a:cxn>
                <a:cxn ang="0">
                  <a:pos x="connsiteX8866" y="connsiteY8866"/>
                </a:cxn>
                <a:cxn ang="0">
                  <a:pos x="connsiteX8867" y="connsiteY8867"/>
                </a:cxn>
                <a:cxn ang="0">
                  <a:pos x="connsiteX8868" y="connsiteY8868"/>
                </a:cxn>
                <a:cxn ang="0">
                  <a:pos x="connsiteX8869" y="connsiteY8869"/>
                </a:cxn>
                <a:cxn ang="0">
                  <a:pos x="connsiteX8870" y="connsiteY8870"/>
                </a:cxn>
                <a:cxn ang="0">
                  <a:pos x="connsiteX8871" y="connsiteY8871"/>
                </a:cxn>
                <a:cxn ang="0">
                  <a:pos x="connsiteX8872" y="connsiteY8872"/>
                </a:cxn>
                <a:cxn ang="0">
                  <a:pos x="connsiteX8873" y="connsiteY8873"/>
                </a:cxn>
                <a:cxn ang="0">
                  <a:pos x="connsiteX8874" y="connsiteY8874"/>
                </a:cxn>
                <a:cxn ang="0">
                  <a:pos x="connsiteX8875" y="connsiteY8875"/>
                </a:cxn>
                <a:cxn ang="0">
                  <a:pos x="connsiteX8876" y="connsiteY8876"/>
                </a:cxn>
                <a:cxn ang="0">
                  <a:pos x="connsiteX8877" y="connsiteY8877"/>
                </a:cxn>
                <a:cxn ang="0">
                  <a:pos x="connsiteX8878" y="connsiteY8878"/>
                </a:cxn>
                <a:cxn ang="0">
                  <a:pos x="connsiteX8879" y="connsiteY8879"/>
                </a:cxn>
                <a:cxn ang="0">
                  <a:pos x="connsiteX8880" y="connsiteY8880"/>
                </a:cxn>
                <a:cxn ang="0">
                  <a:pos x="connsiteX8881" y="connsiteY8881"/>
                </a:cxn>
                <a:cxn ang="0">
                  <a:pos x="connsiteX8882" y="connsiteY8882"/>
                </a:cxn>
                <a:cxn ang="0">
                  <a:pos x="connsiteX8883" y="connsiteY8883"/>
                </a:cxn>
                <a:cxn ang="0">
                  <a:pos x="connsiteX8884" y="connsiteY8884"/>
                </a:cxn>
                <a:cxn ang="0">
                  <a:pos x="connsiteX8885" y="connsiteY8885"/>
                </a:cxn>
                <a:cxn ang="0">
                  <a:pos x="connsiteX8886" y="connsiteY8886"/>
                </a:cxn>
                <a:cxn ang="0">
                  <a:pos x="connsiteX8887" y="connsiteY8887"/>
                </a:cxn>
                <a:cxn ang="0">
                  <a:pos x="connsiteX8888" y="connsiteY8888"/>
                </a:cxn>
                <a:cxn ang="0">
                  <a:pos x="connsiteX8889" y="connsiteY8889"/>
                </a:cxn>
                <a:cxn ang="0">
                  <a:pos x="connsiteX8890" y="connsiteY8890"/>
                </a:cxn>
                <a:cxn ang="0">
                  <a:pos x="connsiteX8891" y="connsiteY8891"/>
                </a:cxn>
                <a:cxn ang="0">
                  <a:pos x="connsiteX8892" y="connsiteY8892"/>
                </a:cxn>
                <a:cxn ang="0">
                  <a:pos x="connsiteX8893" y="connsiteY8893"/>
                </a:cxn>
                <a:cxn ang="0">
                  <a:pos x="connsiteX8894" y="connsiteY8894"/>
                </a:cxn>
                <a:cxn ang="0">
                  <a:pos x="connsiteX8895" y="connsiteY8895"/>
                </a:cxn>
                <a:cxn ang="0">
                  <a:pos x="connsiteX8896" y="connsiteY8896"/>
                </a:cxn>
                <a:cxn ang="0">
                  <a:pos x="connsiteX8897" y="connsiteY8897"/>
                </a:cxn>
                <a:cxn ang="0">
                  <a:pos x="connsiteX8898" y="connsiteY8898"/>
                </a:cxn>
                <a:cxn ang="0">
                  <a:pos x="connsiteX8899" y="connsiteY8899"/>
                </a:cxn>
                <a:cxn ang="0">
                  <a:pos x="connsiteX8900" y="connsiteY8900"/>
                </a:cxn>
                <a:cxn ang="0">
                  <a:pos x="connsiteX8901" y="connsiteY8901"/>
                </a:cxn>
                <a:cxn ang="0">
                  <a:pos x="connsiteX8902" y="connsiteY8902"/>
                </a:cxn>
                <a:cxn ang="0">
                  <a:pos x="connsiteX8903" y="connsiteY8903"/>
                </a:cxn>
                <a:cxn ang="0">
                  <a:pos x="connsiteX8904" y="connsiteY8904"/>
                </a:cxn>
                <a:cxn ang="0">
                  <a:pos x="connsiteX8905" y="connsiteY8905"/>
                </a:cxn>
                <a:cxn ang="0">
                  <a:pos x="connsiteX8906" y="connsiteY8906"/>
                </a:cxn>
                <a:cxn ang="0">
                  <a:pos x="connsiteX8907" y="connsiteY8907"/>
                </a:cxn>
                <a:cxn ang="0">
                  <a:pos x="connsiteX8908" y="connsiteY8908"/>
                </a:cxn>
                <a:cxn ang="0">
                  <a:pos x="connsiteX8909" y="connsiteY8909"/>
                </a:cxn>
                <a:cxn ang="0">
                  <a:pos x="connsiteX8910" y="connsiteY8910"/>
                </a:cxn>
                <a:cxn ang="0">
                  <a:pos x="connsiteX8911" y="connsiteY8911"/>
                </a:cxn>
                <a:cxn ang="0">
                  <a:pos x="connsiteX8912" y="connsiteY8912"/>
                </a:cxn>
                <a:cxn ang="0">
                  <a:pos x="connsiteX8913" y="connsiteY8913"/>
                </a:cxn>
                <a:cxn ang="0">
                  <a:pos x="connsiteX8914" y="connsiteY8914"/>
                </a:cxn>
                <a:cxn ang="0">
                  <a:pos x="connsiteX8915" y="connsiteY8915"/>
                </a:cxn>
                <a:cxn ang="0">
                  <a:pos x="connsiteX8916" y="connsiteY8916"/>
                </a:cxn>
                <a:cxn ang="0">
                  <a:pos x="connsiteX8917" y="connsiteY8917"/>
                </a:cxn>
                <a:cxn ang="0">
                  <a:pos x="connsiteX8918" y="connsiteY8918"/>
                </a:cxn>
                <a:cxn ang="0">
                  <a:pos x="connsiteX8919" y="connsiteY8919"/>
                </a:cxn>
                <a:cxn ang="0">
                  <a:pos x="connsiteX8920" y="connsiteY8920"/>
                </a:cxn>
                <a:cxn ang="0">
                  <a:pos x="connsiteX8921" y="connsiteY8921"/>
                </a:cxn>
                <a:cxn ang="0">
                  <a:pos x="connsiteX8922" y="connsiteY8922"/>
                </a:cxn>
                <a:cxn ang="0">
                  <a:pos x="connsiteX8923" y="connsiteY8923"/>
                </a:cxn>
                <a:cxn ang="0">
                  <a:pos x="connsiteX8924" y="connsiteY8924"/>
                </a:cxn>
                <a:cxn ang="0">
                  <a:pos x="connsiteX8925" y="connsiteY8925"/>
                </a:cxn>
                <a:cxn ang="0">
                  <a:pos x="connsiteX8926" y="connsiteY8926"/>
                </a:cxn>
                <a:cxn ang="0">
                  <a:pos x="connsiteX8927" y="connsiteY8927"/>
                </a:cxn>
                <a:cxn ang="0">
                  <a:pos x="connsiteX8928" y="connsiteY8928"/>
                </a:cxn>
                <a:cxn ang="0">
                  <a:pos x="connsiteX8929" y="connsiteY8929"/>
                </a:cxn>
                <a:cxn ang="0">
                  <a:pos x="connsiteX8930" y="connsiteY8930"/>
                </a:cxn>
                <a:cxn ang="0">
                  <a:pos x="connsiteX8931" y="connsiteY8931"/>
                </a:cxn>
                <a:cxn ang="0">
                  <a:pos x="connsiteX8932" y="connsiteY8932"/>
                </a:cxn>
                <a:cxn ang="0">
                  <a:pos x="connsiteX8933" y="connsiteY8933"/>
                </a:cxn>
                <a:cxn ang="0">
                  <a:pos x="connsiteX8934" y="connsiteY8934"/>
                </a:cxn>
                <a:cxn ang="0">
                  <a:pos x="connsiteX8935" y="connsiteY8935"/>
                </a:cxn>
                <a:cxn ang="0">
                  <a:pos x="connsiteX8936" y="connsiteY8936"/>
                </a:cxn>
                <a:cxn ang="0">
                  <a:pos x="connsiteX8937" y="connsiteY8937"/>
                </a:cxn>
                <a:cxn ang="0">
                  <a:pos x="connsiteX8938" y="connsiteY8938"/>
                </a:cxn>
                <a:cxn ang="0">
                  <a:pos x="connsiteX8939" y="connsiteY8939"/>
                </a:cxn>
                <a:cxn ang="0">
                  <a:pos x="connsiteX8940" y="connsiteY8940"/>
                </a:cxn>
                <a:cxn ang="0">
                  <a:pos x="connsiteX8941" y="connsiteY8941"/>
                </a:cxn>
                <a:cxn ang="0">
                  <a:pos x="connsiteX8942" y="connsiteY8942"/>
                </a:cxn>
                <a:cxn ang="0">
                  <a:pos x="connsiteX8943" y="connsiteY8943"/>
                </a:cxn>
                <a:cxn ang="0">
                  <a:pos x="connsiteX8944" y="connsiteY8944"/>
                </a:cxn>
                <a:cxn ang="0">
                  <a:pos x="connsiteX8945" y="connsiteY8945"/>
                </a:cxn>
                <a:cxn ang="0">
                  <a:pos x="connsiteX8946" y="connsiteY8946"/>
                </a:cxn>
                <a:cxn ang="0">
                  <a:pos x="connsiteX8947" y="connsiteY8947"/>
                </a:cxn>
                <a:cxn ang="0">
                  <a:pos x="connsiteX8948" y="connsiteY8948"/>
                </a:cxn>
                <a:cxn ang="0">
                  <a:pos x="connsiteX8949" y="connsiteY8949"/>
                </a:cxn>
                <a:cxn ang="0">
                  <a:pos x="connsiteX8950" y="connsiteY8950"/>
                </a:cxn>
                <a:cxn ang="0">
                  <a:pos x="connsiteX8951" y="connsiteY8951"/>
                </a:cxn>
                <a:cxn ang="0">
                  <a:pos x="connsiteX8952" y="connsiteY8952"/>
                </a:cxn>
                <a:cxn ang="0">
                  <a:pos x="connsiteX8953" y="connsiteY8953"/>
                </a:cxn>
                <a:cxn ang="0">
                  <a:pos x="connsiteX8954" y="connsiteY8954"/>
                </a:cxn>
                <a:cxn ang="0">
                  <a:pos x="connsiteX8955" y="connsiteY8955"/>
                </a:cxn>
                <a:cxn ang="0">
                  <a:pos x="connsiteX8956" y="connsiteY8956"/>
                </a:cxn>
                <a:cxn ang="0">
                  <a:pos x="connsiteX8957" y="connsiteY8957"/>
                </a:cxn>
                <a:cxn ang="0">
                  <a:pos x="connsiteX8958" y="connsiteY8958"/>
                </a:cxn>
                <a:cxn ang="0">
                  <a:pos x="connsiteX8959" y="connsiteY8959"/>
                </a:cxn>
                <a:cxn ang="0">
                  <a:pos x="connsiteX8960" y="connsiteY8960"/>
                </a:cxn>
                <a:cxn ang="0">
                  <a:pos x="connsiteX8961" y="connsiteY8961"/>
                </a:cxn>
                <a:cxn ang="0">
                  <a:pos x="connsiteX8962" y="connsiteY8962"/>
                </a:cxn>
                <a:cxn ang="0">
                  <a:pos x="connsiteX8963" y="connsiteY8963"/>
                </a:cxn>
                <a:cxn ang="0">
                  <a:pos x="connsiteX8964" y="connsiteY8964"/>
                </a:cxn>
                <a:cxn ang="0">
                  <a:pos x="connsiteX8965" y="connsiteY8965"/>
                </a:cxn>
                <a:cxn ang="0">
                  <a:pos x="connsiteX8966" y="connsiteY8966"/>
                </a:cxn>
                <a:cxn ang="0">
                  <a:pos x="connsiteX8967" y="connsiteY8967"/>
                </a:cxn>
                <a:cxn ang="0">
                  <a:pos x="connsiteX8968" y="connsiteY8968"/>
                </a:cxn>
                <a:cxn ang="0">
                  <a:pos x="connsiteX8969" y="connsiteY8969"/>
                </a:cxn>
                <a:cxn ang="0">
                  <a:pos x="connsiteX8970" y="connsiteY8970"/>
                </a:cxn>
                <a:cxn ang="0">
                  <a:pos x="connsiteX8971" y="connsiteY8971"/>
                </a:cxn>
                <a:cxn ang="0">
                  <a:pos x="connsiteX8972" y="connsiteY8972"/>
                </a:cxn>
                <a:cxn ang="0">
                  <a:pos x="connsiteX8973" y="connsiteY8973"/>
                </a:cxn>
                <a:cxn ang="0">
                  <a:pos x="connsiteX8974" y="connsiteY8974"/>
                </a:cxn>
                <a:cxn ang="0">
                  <a:pos x="connsiteX8975" y="connsiteY8975"/>
                </a:cxn>
                <a:cxn ang="0">
                  <a:pos x="connsiteX8976" y="connsiteY8976"/>
                </a:cxn>
                <a:cxn ang="0">
                  <a:pos x="connsiteX8977" y="connsiteY8977"/>
                </a:cxn>
                <a:cxn ang="0">
                  <a:pos x="connsiteX8978" y="connsiteY8978"/>
                </a:cxn>
                <a:cxn ang="0">
                  <a:pos x="connsiteX8979" y="connsiteY8979"/>
                </a:cxn>
                <a:cxn ang="0">
                  <a:pos x="connsiteX8980" y="connsiteY8980"/>
                </a:cxn>
                <a:cxn ang="0">
                  <a:pos x="connsiteX8981" y="connsiteY8981"/>
                </a:cxn>
                <a:cxn ang="0">
                  <a:pos x="connsiteX8982" y="connsiteY8982"/>
                </a:cxn>
                <a:cxn ang="0">
                  <a:pos x="connsiteX8983" y="connsiteY8983"/>
                </a:cxn>
                <a:cxn ang="0">
                  <a:pos x="connsiteX8984" y="connsiteY8984"/>
                </a:cxn>
                <a:cxn ang="0">
                  <a:pos x="connsiteX8985" y="connsiteY8985"/>
                </a:cxn>
                <a:cxn ang="0">
                  <a:pos x="connsiteX8986" y="connsiteY8986"/>
                </a:cxn>
                <a:cxn ang="0">
                  <a:pos x="connsiteX8987" y="connsiteY8987"/>
                </a:cxn>
                <a:cxn ang="0">
                  <a:pos x="connsiteX8988" y="connsiteY8988"/>
                </a:cxn>
                <a:cxn ang="0">
                  <a:pos x="connsiteX8989" y="connsiteY8989"/>
                </a:cxn>
                <a:cxn ang="0">
                  <a:pos x="connsiteX8990" y="connsiteY8990"/>
                </a:cxn>
                <a:cxn ang="0">
                  <a:pos x="connsiteX8991" y="connsiteY8991"/>
                </a:cxn>
                <a:cxn ang="0">
                  <a:pos x="connsiteX8992" y="connsiteY8992"/>
                </a:cxn>
                <a:cxn ang="0">
                  <a:pos x="connsiteX8993" y="connsiteY8993"/>
                </a:cxn>
                <a:cxn ang="0">
                  <a:pos x="connsiteX8994" y="connsiteY8994"/>
                </a:cxn>
                <a:cxn ang="0">
                  <a:pos x="connsiteX8995" y="connsiteY8995"/>
                </a:cxn>
                <a:cxn ang="0">
                  <a:pos x="connsiteX8996" y="connsiteY8996"/>
                </a:cxn>
                <a:cxn ang="0">
                  <a:pos x="connsiteX8997" y="connsiteY8997"/>
                </a:cxn>
                <a:cxn ang="0">
                  <a:pos x="connsiteX8998" y="connsiteY8998"/>
                </a:cxn>
                <a:cxn ang="0">
                  <a:pos x="connsiteX8999" y="connsiteY8999"/>
                </a:cxn>
                <a:cxn ang="0">
                  <a:pos x="connsiteX9000" y="connsiteY9000"/>
                </a:cxn>
                <a:cxn ang="0">
                  <a:pos x="connsiteX9001" y="connsiteY9001"/>
                </a:cxn>
                <a:cxn ang="0">
                  <a:pos x="connsiteX9002" y="connsiteY9002"/>
                </a:cxn>
                <a:cxn ang="0">
                  <a:pos x="connsiteX9003" y="connsiteY9003"/>
                </a:cxn>
                <a:cxn ang="0">
                  <a:pos x="connsiteX9004" y="connsiteY9004"/>
                </a:cxn>
                <a:cxn ang="0">
                  <a:pos x="connsiteX9005" y="connsiteY9005"/>
                </a:cxn>
                <a:cxn ang="0">
                  <a:pos x="connsiteX9006" y="connsiteY9006"/>
                </a:cxn>
                <a:cxn ang="0">
                  <a:pos x="connsiteX9007" y="connsiteY9007"/>
                </a:cxn>
                <a:cxn ang="0">
                  <a:pos x="connsiteX9008" y="connsiteY9008"/>
                </a:cxn>
                <a:cxn ang="0">
                  <a:pos x="connsiteX9009" y="connsiteY9009"/>
                </a:cxn>
                <a:cxn ang="0">
                  <a:pos x="connsiteX9010" y="connsiteY9010"/>
                </a:cxn>
                <a:cxn ang="0">
                  <a:pos x="connsiteX9011" y="connsiteY9011"/>
                </a:cxn>
                <a:cxn ang="0">
                  <a:pos x="connsiteX9012" y="connsiteY9012"/>
                </a:cxn>
                <a:cxn ang="0">
                  <a:pos x="connsiteX9013" y="connsiteY9013"/>
                </a:cxn>
                <a:cxn ang="0">
                  <a:pos x="connsiteX9014" y="connsiteY9014"/>
                </a:cxn>
                <a:cxn ang="0">
                  <a:pos x="connsiteX9015" y="connsiteY9015"/>
                </a:cxn>
                <a:cxn ang="0">
                  <a:pos x="connsiteX9016" y="connsiteY9016"/>
                </a:cxn>
                <a:cxn ang="0">
                  <a:pos x="connsiteX9017" y="connsiteY9017"/>
                </a:cxn>
                <a:cxn ang="0">
                  <a:pos x="connsiteX9018" y="connsiteY9018"/>
                </a:cxn>
                <a:cxn ang="0">
                  <a:pos x="connsiteX9019" y="connsiteY9019"/>
                </a:cxn>
                <a:cxn ang="0">
                  <a:pos x="connsiteX9020" y="connsiteY9020"/>
                </a:cxn>
                <a:cxn ang="0">
                  <a:pos x="connsiteX9021" y="connsiteY9021"/>
                </a:cxn>
                <a:cxn ang="0">
                  <a:pos x="connsiteX9022" y="connsiteY9022"/>
                </a:cxn>
                <a:cxn ang="0">
                  <a:pos x="connsiteX9023" y="connsiteY9023"/>
                </a:cxn>
                <a:cxn ang="0">
                  <a:pos x="connsiteX9024" y="connsiteY9024"/>
                </a:cxn>
                <a:cxn ang="0">
                  <a:pos x="connsiteX9025" y="connsiteY9025"/>
                </a:cxn>
                <a:cxn ang="0">
                  <a:pos x="connsiteX9026" y="connsiteY9026"/>
                </a:cxn>
                <a:cxn ang="0">
                  <a:pos x="connsiteX9027" y="connsiteY9027"/>
                </a:cxn>
                <a:cxn ang="0">
                  <a:pos x="connsiteX9028" y="connsiteY9028"/>
                </a:cxn>
                <a:cxn ang="0">
                  <a:pos x="connsiteX9029" y="connsiteY9029"/>
                </a:cxn>
                <a:cxn ang="0">
                  <a:pos x="connsiteX9030" y="connsiteY9030"/>
                </a:cxn>
                <a:cxn ang="0">
                  <a:pos x="connsiteX9031" y="connsiteY9031"/>
                </a:cxn>
                <a:cxn ang="0">
                  <a:pos x="connsiteX9032" y="connsiteY9032"/>
                </a:cxn>
                <a:cxn ang="0">
                  <a:pos x="connsiteX9033" y="connsiteY9033"/>
                </a:cxn>
                <a:cxn ang="0">
                  <a:pos x="connsiteX9034" y="connsiteY9034"/>
                </a:cxn>
                <a:cxn ang="0">
                  <a:pos x="connsiteX9035" y="connsiteY9035"/>
                </a:cxn>
                <a:cxn ang="0">
                  <a:pos x="connsiteX9036" y="connsiteY9036"/>
                </a:cxn>
                <a:cxn ang="0">
                  <a:pos x="connsiteX9037" y="connsiteY9037"/>
                </a:cxn>
                <a:cxn ang="0">
                  <a:pos x="connsiteX9038" y="connsiteY9038"/>
                </a:cxn>
                <a:cxn ang="0">
                  <a:pos x="connsiteX9039" y="connsiteY9039"/>
                </a:cxn>
                <a:cxn ang="0">
                  <a:pos x="connsiteX9040" y="connsiteY9040"/>
                </a:cxn>
                <a:cxn ang="0">
                  <a:pos x="connsiteX9041" y="connsiteY9041"/>
                </a:cxn>
                <a:cxn ang="0">
                  <a:pos x="connsiteX9042" y="connsiteY9042"/>
                </a:cxn>
                <a:cxn ang="0">
                  <a:pos x="connsiteX9043" y="connsiteY9043"/>
                </a:cxn>
                <a:cxn ang="0">
                  <a:pos x="connsiteX9044" y="connsiteY9044"/>
                </a:cxn>
                <a:cxn ang="0">
                  <a:pos x="connsiteX9045" y="connsiteY9045"/>
                </a:cxn>
                <a:cxn ang="0">
                  <a:pos x="connsiteX9046" y="connsiteY9046"/>
                </a:cxn>
                <a:cxn ang="0">
                  <a:pos x="connsiteX9047" y="connsiteY9047"/>
                </a:cxn>
                <a:cxn ang="0">
                  <a:pos x="connsiteX9048" y="connsiteY9048"/>
                </a:cxn>
                <a:cxn ang="0">
                  <a:pos x="connsiteX9049" y="connsiteY9049"/>
                </a:cxn>
                <a:cxn ang="0">
                  <a:pos x="connsiteX9050" y="connsiteY9050"/>
                </a:cxn>
                <a:cxn ang="0">
                  <a:pos x="connsiteX9051" y="connsiteY9051"/>
                </a:cxn>
                <a:cxn ang="0">
                  <a:pos x="connsiteX9052" y="connsiteY9052"/>
                </a:cxn>
                <a:cxn ang="0">
                  <a:pos x="connsiteX9053" y="connsiteY9053"/>
                </a:cxn>
                <a:cxn ang="0">
                  <a:pos x="connsiteX9054" y="connsiteY9054"/>
                </a:cxn>
                <a:cxn ang="0">
                  <a:pos x="connsiteX9055" y="connsiteY9055"/>
                </a:cxn>
                <a:cxn ang="0">
                  <a:pos x="connsiteX9056" y="connsiteY9056"/>
                </a:cxn>
                <a:cxn ang="0">
                  <a:pos x="connsiteX9057" y="connsiteY9057"/>
                </a:cxn>
                <a:cxn ang="0">
                  <a:pos x="connsiteX9058" y="connsiteY9058"/>
                </a:cxn>
                <a:cxn ang="0">
                  <a:pos x="connsiteX9059" y="connsiteY9059"/>
                </a:cxn>
                <a:cxn ang="0">
                  <a:pos x="connsiteX9060" y="connsiteY9060"/>
                </a:cxn>
                <a:cxn ang="0">
                  <a:pos x="connsiteX9061" y="connsiteY9061"/>
                </a:cxn>
                <a:cxn ang="0">
                  <a:pos x="connsiteX9062" y="connsiteY9062"/>
                </a:cxn>
                <a:cxn ang="0">
                  <a:pos x="connsiteX9063" y="connsiteY9063"/>
                </a:cxn>
                <a:cxn ang="0">
                  <a:pos x="connsiteX9064" y="connsiteY9064"/>
                </a:cxn>
                <a:cxn ang="0">
                  <a:pos x="connsiteX9065" y="connsiteY9065"/>
                </a:cxn>
                <a:cxn ang="0">
                  <a:pos x="connsiteX9066" y="connsiteY9066"/>
                </a:cxn>
                <a:cxn ang="0">
                  <a:pos x="connsiteX9067" y="connsiteY9067"/>
                </a:cxn>
                <a:cxn ang="0">
                  <a:pos x="connsiteX9068" y="connsiteY9068"/>
                </a:cxn>
                <a:cxn ang="0">
                  <a:pos x="connsiteX9069" y="connsiteY9069"/>
                </a:cxn>
                <a:cxn ang="0">
                  <a:pos x="connsiteX9070" y="connsiteY9070"/>
                </a:cxn>
                <a:cxn ang="0">
                  <a:pos x="connsiteX9071" y="connsiteY9071"/>
                </a:cxn>
                <a:cxn ang="0">
                  <a:pos x="connsiteX9072" y="connsiteY9072"/>
                </a:cxn>
                <a:cxn ang="0">
                  <a:pos x="connsiteX9073" y="connsiteY9073"/>
                </a:cxn>
                <a:cxn ang="0">
                  <a:pos x="connsiteX9074" y="connsiteY9074"/>
                </a:cxn>
                <a:cxn ang="0">
                  <a:pos x="connsiteX9075" y="connsiteY9075"/>
                </a:cxn>
                <a:cxn ang="0">
                  <a:pos x="connsiteX9076" y="connsiteY9076"/>
                </a:cxn>
                <a:cxn ang="0">
                  <a:pos x="connsiteX9077" y="connsiteY9077"/>
                </a:cxn>
                <a:cxn ang="0">
                  <a:pos x="connsiteX9078" y="connsiteY9078"/>
                </a:cxn>
                <a:cxn ang="0">
                  <a:pos x="connsiteX9079" y="connsiteY9079"/>
                </a:cxn>
                <a:cxn ang="0">
                  <a:pos x="connsiteX9080" y="connsiteY9080"/>
                </a:cxn>
                <a:cxn ang="0">
                  <a:pos x="connsiteX9081" y="connsiteY9081"/>
                </a:cxn>
                <a:cxn ang="0">
                  <a:pos x="connsiteX9082" y="connsiteY9082"/>
                </a:cxn>
                <a:cxn ang="0">
                  <a:pos x="connsiteX9083" y="connsiteY9083"/>
                </a:cxn>
                <a:cxn ang="0">
                  <a:pos x="connsiteX9084" y="connsiteY9084"/>
                </a:cxn>
                <a:cxn ang="0">
                  <a:pos x="connsiteX9085" y="connsiteY9085"/>
                </a:cxn>
                <a:cxn ang="0">
                  <a:pos x="connsiteX9086" y="connsiteY9086"/>
                </a:cxn>
                <a:cxn ang="0">
                  <a:pos x="connsiteX9087" y="connsiteY9087"/>
                </a:cxn>
                <a:cxn ang="0">
                  <a:pos x="connsiteX9088" y="connsiteY9088"/>
                </a:cxn>
                <a:cxn ang="0">
                  <a:pos x="connsiteX9089" y="connsiteY9089"/>
                </a:cxn>
                <a:cxn ang="0">
                  <a:pos x="connsiteX9090" y="connsiteY9090"/>
                </a:cxn>
                <a:cxn ang="0">
                  <a:pos x="connsiteX9091" y="connsiteY9091"/>
                </a:cxn>
                <a:cxn ang="0">
                  <a:pos x="connsiteX9092" y="connsiteY9092"/>
                </a:cxn>
                <a:cxn ang="0">
                  <a:pos x="connsiteX9093" y="connsiteY9093"/>
                </a:cxn>
                <a:cxn ang="0">
                  <a:pos x="connsiteX9094" y="connsiteY9094"/>
                </a:cxn>
                <a:cxn ang="0">
                  <a:pos x="connsiteX9095" y="connsiteY9095"/>
                </a:cxn>
                <a:cxn ang="0">
                  <a:pos x="connsiteX9096" y="connsiteY9096"/>
                </a:cxn>
                <a:cxn ang="0">
                  <a:pos x="connsiteX9097" y="connsiteY9097"/>
                </a:cxn>
                <a:cxn ang="0">
                  <a:pos x="connsiteX9098" y="connsiteY9098"/>
                </a:cxn>
                <a:cxn ang="0">
                  <a:pos x="connsiteX9099" y="connsiteY9099"/>
                </a:cxn>
                <a:cxn ang="0">
                  <a:pos x="connsiteX9100" y="connsiteY9100"/>
                </a:cxn>
                <a:cxn ang="0">
                  <a:pos x="connsiteX9101" y="connsiteY9101"/>
                </a:cxn>
                <a:cxn ang="0">
                  <a:pos x="connsiteX9102" y="connsiteY9102"/>
                </a:cxn>
                <a:cxn ang="0">
                  <a:pos x="connsiteX9103" y="connsiteY9103"/>
                </a:cxn>
                <a:cxn ang="0">
                  <a:pos x="connsiteX9104" y="connsiteY9104"/>
                </a:cxn>
                <a:cxn ang="0">
                  <a:pos x="connsiteX9105" y="connsiteY9105"/>
                </a:cxn>
                <a:cxn ang="0">
                  <a:pos x="connsiteX9106" y="connsiteY9106"/>
                </a:cxn>
                <a:cxn ang="0">
                  <a:pos x="connsiteX9107" y="connsiteY9107"/>
                </a:cxn>
                <a:cxn ang="0">
                  <a:pos x="connsiteX9108" y="connsiteY9108"/>
                </a:cxn>
                <a:cxn ang="0">
                  <a:pos x="connsiteX9109" y="connsiteY9109"/>
                </a:cxn>
                <a:cxn ang="0">
                  <a:pos x="connsiteX9110" y="connsiteY9110"/>
                </a:cxn>
                <a:cxn ang="0">
                  <a:pos x="connsiteX9111" y="connsiteY9111"/>
                </a:cxn>
                <a:cxn ang="0">
                  <a:pos x="connsiteX9112" y="connsiteY9112"/>
                </a:cxn>
                <a:cxn ang="0">
                  <a:pos x="connsiteX9113" y="connsiteY9113"/>
                </a:cxn>
                <a:cxn ang="0">
                  <a:pos x="connsiteX9114" y="connsiteY9114"/>
                </a:cxn>
                <a:cxn ang="0">
                  <a:pos x="connsiteX9115" y="connsiteY9115"/>
                </a:cxn>
                <a:cxn ang="0">
                  <a:pos x="connsiteX9116" y="connsiteY9116"/>
                </a:cxn>
                <a:cxn ang="0">
                  <a:pos x="connsiteX9117" y="connsiteY9117"/>
                </a:cxn>
                <a:cxn ang="0">
                  <a:pos x="connsiteX9118" y="connsiteY9118"/>
                </a:cxn>
                <a:cxn ang="0">
                  <a:pos x="connsiteX9119" y="connsiteY9119"/>
                </a:cxn>
                <a:cxn ang="0">
                  <a:pos x="connsiteX9120" y="connsiteY9120"/>
                </a:cxn>
                <a:cxn ang="0">
                  <a:pos x="connsiteX9121" y="connsiteY9121"/>
                </a:cxn>
                <a:cxn ang="0">
                  <a:pos x="connsiteX9122" y="connsiteY9122"/>
                </a:cxn>
                <a:cxn ang="0">
                  <a:pos x="connsiteX9123" y="connsiteY9123"/>
                </a:cxn>
                <a:cxn ang="0">
                  <a:pos x="connsiteX9124" y="connsiteY9124"/>
                </a:cxn>
                <a:cxn ang="0">
                  <a:pos x="connsiteX9125" y="connsiteY9125"/>
                </a:cxn>
                <a:cxn ang="0">
                  <a:pos x="connsiteX9126" y="connsiteY9126"/>
                </a:cxn>
                <a:cxn ang="0">
                  <a:pos x="connsiteX9127" y="connsiteY9127"/>
                </a:cxn>
                <a:cxn ang="0">
                  <a:pos x="connsiteX9128" y="connsiteY9128"/>
                </a:cxn>
                <a:cxn ang="0">
                  <a:pos x="connsiteX9129" y="connsiteY9129"/>
                </a:cxn>
                <a:cxn ang="0">
                  <a:pos x="connsiteX9130" y="connsiteY9130"/>
                </a:cxn>
                <a:cxn ang="0">
                  <a:pos x="connsiteX9131" y="connsiteY9131"/>
                </a:cxn>
                <a:cxn ang="0">
                  <a:pos x="connsiteX9132" y="connsiteY9132"/>
                </a:cxn>
                <a:cxn ang="0">
                  <a:pos x="connsiteX9133" y="connsiteY9133"/>
                </a:cxn>
                <a:cxn ang="0">
                  <a:pos x="connsiteX9134" y="connsiteY9134"/>
                </a:cxn>
                <a:cxn ang="0">
                  <a:pos x="connsiteX9135" y="connsiteY9135"/>
                </a:cxn>
                <a:cxn ang="0">
                  <a:pos x="connsiteX9136" y="connsiteY9136"/>
                </a:cxn>
                <a:cxn ang="0">
                  <a:pos x="connsiteX9137" y="connsiteY9137"/>
                </a:cxn>
                <a:cxn ang="0">
                  <a:pos x="connsiteX9138" y="connsiteY9138"/>
                </a:cxn>
                <a:cxn ang="0">
                  <a:pos x="connsiteX9139" y="connsiteY9139"/>
                </a:cxn>
                <a:cxn ang="0">
                  <a:pos x="connsiteX9140" y="connsiteY9140"/>
                </a:cxn>
                <a:cxn ang="0">
                  <a:pos x="connsiteX9141" y="connsiteY9141"/>
                </a:cxn>
                <a:cxn ang="0">
                  <a:pos x="connsiteX9142" y="connsiteY9142"/>
                </a:cxn>
                <a:cxn ang="0">
                  <a:pos x="connsiteX9143" y="connsiteY9143"/>
                </a:cxn>
                <a:cxn ang="0">
                  <a:pos x="connsiteX9144" y="connsiteY9144"/>
                </a:cxn>
                <a:cxn ang="0">
                  <a:pos x="connsiteX9145" y="connsiteY9145"/>
                </a:cxn>
                <a:cxn ang="0">
                  <a:pos x="connsiteX9146" y="connsiteY9146"/>
                </a:cxn>
                <a:cxn ang="0">
                  <a:pos x="connsiteX9147" y="connsiteY9147"/>
                </a:cxn>
                <a:cxn ang="0">
                  <a:pos x="connsiteX9148" y="connsiteY9148"/>
                </a:cxn>
                <a:cxn ang="0">
                  <a:pos x="connsiteX9149" y="connsiteY9149"/>
                </a:cxn>
                <a:cxn ang="0">
                  <a:pos x="connsiteX9150" y="connsiteY9150"/>
                </a:cxn>
                <a:cxn ang="0">
                  <a:pos x="connsiteX9151" y="connsiteY9151"/>
                </a:cxn>
                <a:cxn ang="0">
                  <a:pos x="connsiteX9152" y="connsiteY9152"/>
                </a:cxn>
                <a:cxn ang="0">
                  <a:pos x="connsiteX9153" y="connsiteY9153"/>
                </a:cxn>
                <a:cxn ang="0">
                  <a:pos x="connsiteX9154" y="connsiteY9154"/>
                </a:cxn>
                <a:cxn ang="0">
                  <a:pos x="connsiteX9155" y="connsiteY9155"/>
                </a:cxn>
                <a:cxn ang="0">
                  <a:pos x="connsiteX9156" y="connsiteY9156"/>
                </a:cxn>
                <a:cxn ang="0">
                  <a:pos x="connsiteX9157" y="connsiteY9157"/>
                </a:cxn>
                <a:cxn ang="0">
                  <a:pos x="connsiteX9158" y="connsiteY9158"/>
                </a:cxn>
                <a:cxn ang="0">
                  <a:pos x="connsiteX9159" y="connsiteY9159"/>
                </a:cxn>
                <a:cxn ang="0">
                  <a:pos x="connsiteX9160" y="connsiteY9160"/>
                </a:cxn>
                <a:cxn ang="0">
                  <a:pos x="connsiteX9161" y="connsiteY9161"/>
                </a:cxn>
                <a:cxn ang="0">
                  <a:pos x="connsiteX9162" y="connsiteY9162"/>
                </a:cxn>
                <a:cxn ang="0">
                  <a:pos x="connsiteX9163" y="connsiteY9163"/>
                </a:cxn>
                <a:cxn ang="0">
                  <a:pos x="connsiteX9164" y="connsiteY9164"/>
                </a:cxn>
                <a:cxn ang="0">
                  <a:pos x="connsiteX9165" y="connsiteY9165"/>
                </a:cxn>
                <a:cxn ang="0">
                  <a:pos x="connsiteX9166" y="connsiteY9166"/>
                </a:cxn>
                <a:cxn ang="0">
                  <a:pos x="connsiteX9167" y="connsiteY9167"/>
                </a:cxn>
                <a:cxn ang="0">
                  <a:pos x="connsiteX9168" y="connsiteY9168"/>
                </a:cxn>
                <a:cxn ang="0">
                  <a:pos x="connsiteX9169" y="connsiteY9169"/>
                </a:cxn>
                <a:cxn ang="0">
                  <a:pos x="connsiteX9170" y="connsiteY9170"/>
                </a:cxn>
                <a:cxn ang="0">
                  <a:pos x="connsiteX9171" y="connsiteY9171"/>
                </a:cxn>
                <a:cxn ang="0">
                  <a:pos x="connsiteX9172" y="connsiteY9172"/>
                </a:cxn>
                <a:cxn ang="0">
                  <a:pos x="connsiteX9173" y="connsiteY9173"/>
                </a:cxn>
                <a:cxn ang="0">
                  <a:pos x="connsiteX9174" y="connsiteY9174"/>
                </a:cxn>
                <a:cxn ang="0">
                  <a:pos x="connsiteX9175" y="connsiteY9175"/>
                </a:cxn>
                <a:cxn ang="0">
                  <a:pos x="connsiteX9176" y="connsiteY9176"/>
                </a:cxn>
                <a:cxn ang="0">
                  <a:pos x="connsiteX9177" y="connsiteY9177"/>
                </a:cxn>
                <a:cxn ang="0">
                  <a:pos x="connsiteX9178" y="connsiteY9178"/>
                </a:cxn>
                <a:cxn ang="0">
                  <a:pos x="connsiteX9179" y="connsiteY9179"/>
                </a:cxn>
                <a:cxn ang="0">
                  <a:pos x="connsiteX9180" y="connsiteY9180"/>
                </a:cxn>
                <a:cxn ang="0">
                  <a:pos x="connsiteX9181" y="connsiteY9181"/>
                </a:cxn>
                <a:cxn ang="0">
                  <a:pos x="connsiteX9182" y="connsiteY9182"/>
                </a:cxn>
                <a:cxn ang="0">
                  <a:pos x="connsiteX9183" y="connsiteY9183"/>
                </a:cxn>
                <a:cxn ang="0">
                  <a:pos x="connsiteX9184" y="connsiteY9184"/>
                </a:cxn>
                <a:cxn ang="0">
                  <a:pos x="connsiteX9185" y="connsiteY9185"/>
                </a:cxn>
                <a:cxn ang="0">
                  <a:pos x="connsiteX9186" y="connsiteY9186"/>
                </a:cxn>
                <a:cxn ang="0">
                  <a:pos x="connsiteX9187" y="connsiteY9187"/>
                </a:cxn>
                <a:cxn ang="0">
                  <a:pos x="connsiteX9188" y="connsiteY9188"/>
                </a:cxn>
                <a:cxn ang="0">
                  <a:pos x="connsiteX9189" y="connsiteY9189"/>
                </a:cxn>
                <a:cxn ang="0">
                  <a:pos x="connsiteX9190" y="connsiteY9190"/>
                </a:cxn>
                <a:cxn ang="0">
                  <a:pos x="connsiteX9191" y="connsiteY9191"/>
                </a:cxn>
                <a:cxn ang="0">
                  <a:pos x="connsiteX9192" y="connsiteY9192"/>
                </a:cxn>
                <a:cxn ang="0">
                  <a:pos x="connsiteX9193" y="connsiteY9193"/>
                </a:cxn>
                <a:cxn ang="0">
                  <a:pos x="connsiteX9194" y="connsiteY9194"/>
                </a:cxn>
                <a:cxn ang="0">
                  <a:pos x="connsiteX9195" y="connsiteY9195"/>
                </a:cxn>
                <a:cxn ang="0">
                  <a:pos x="connsiteX9196" y="connsiteY9196"/>
                </a:cxn>
                <a:cxn ang="0">
                  <a:pos x="connsiteX9197" y="connsiteY9197"/>
                </a:cxn>
                <a:cxn ang="0">
                  <a:pos x="connsiteX9198" y="connsiteY9198"/>
                </a:cxn>
                <a:cxn ang="0">
                  <a:pos x="connsiteX9199" y="connsiteY9199"/>
                </a:cxn>
                <a:cxn ang="0">
                  <a:pos x="connsiteX9200" y="connsiteY9200"/>
                </a:cxn>
                <a:cxn ang="0">
                  <a:pos x="connsiteX9201" y="connsiteY9201"/>
                </a:cxn>
                <a:cxn ang="0">
                  <a:pos x="connsiteX9202" y="connsiteY9202"/>
                </a:cxn>
                <a:cxn ang="0">
                  <a:pos x="connsiteX9203" y="connsiteY9203"/>
                </a:cxn>
                <a:cxn ang="0">
                  <a:pos x="connsiteX9204" y="connsiteY9204"/>
                </a:cxn>
                <a:cxn ang="0">
                  <a:pos x="connsiteX9205" y="connsiteY9205"/>
                </a:cxn>
                <a:cxn ang="0">
                  <a:pos x="connsiteX9206" y="connsiteY9206"/>
                </a:cxn>
                <a:cxn ang="0">
                  <a:pos x="connsiteX9207" y="connsiteY9207"/>
                </a:cxn>
                <a:cxn ang="0">
                  <a:pos x="connsiteX9208" y="connsiteY9208"/>
                </a:cxn>
                <a:cxn ang="0">
                  <a:pos x="connsiteX9209" y="connsiteY9209"/>
                </a:cxn>
                <a:cxn ang="0">
                  <a:pos x="connsiteX9210" y="connsiteY9210"/>
                </a:cxn>
                <a:cxn ang="0">
                  <a:pos x="connsiteX9211" y="connsiteY9211"/>
                </a:cxn>
                <a:cxn ang="0">
                  <a:pos x="connsiteX9212" y="connsiteY9212"/>
                </a:cxn>
                <a:cxn ang="0">
                  <a:pos x="connsiteX9213" y="connsiteY9213"/>
                </a:cxn>
                <a:cxn ang="0">
                  <a:pos x="connsiteX9214" y="connsiteY9214"/>
                </a:cxn>
                <a:cxn ang="0">
                  <a:pos x="connsiteX9215" y="connsiteY9215"/>
                </a:cxn>
                <a:cxn ang="0">
                  <a:pos x="connsiteX9216" y="connsiteY9216"/>
                </a:cxn>
                <a:cxn ang="0">
                  <a:pos x="connsiteX9217" y="connsiteY9217"/>
                </a:cxn>
                <a:cxn ang="0">
                  <a:pos x="connsiteX9218" y="connsiteY9218"/>
                </a:cxn>
                <a:cxn ang="0">
                  <a:pos x="connsiteX9219" y="connsiteY9219"/>
                </a:cxn>
                <a:cxn ang="0">
                  <a:pos x="connsiteX9220" y="connsiteY9220"/>
                </a:cxn>
                <a:cxn ang="0">
                  <a:pos x="connsiteX9221" y="connsiteY9221"/>
                </a:cxn>
                <a:cxn ang="0">
                  <a:pos x="connsiteX9222" y="connsiteY9222"/>
                </a:cxn>
                <a:cxn ang="0">
                  <a:pos x="connsiteX9223" y="connsiteY9223"/>
                </a:cxn>
                <a:cxn ang="0">
                  <a:pos x="connsiteX9224" y="connsiteY9224"/>
                </a:cxn>
                <a:cxn ang="0">
                  <a:pos x="connsiteX9225" y="connsiteY9225"/>
                </a:cxn>
                <a:cxn ang="0">
                  <a:pos x="connsiteX9226" y="connsiteY9226"/>
                </a:cxn>
                <a:cxn ang="0">
                  <a:pos x="connsiteX9227" y="connsiteY9227"/>
                </a:cxn>
                <a:cxn ang="0">
                  <a:pos x="connsiteX9228" y="connsiteY9228"/>
                </a:cxn>
                <a:cxn ang="0">
                  <a:pos x="connsiteX9229" y="connsiteY9229"/>
                </a:cxn>
                <a:cxn ang="0">
                  <a:pos x="connsiteX9230" y="connsiteY9230"/>
                </a:cxn>
                <a:cxn ang="0">
                  <a:pos x="connsiteX9231" y="connsiteY9231"/>
                </a:cxn>
                <a:cxn ang="0">
                  <a:pos x="connsiteX9232" y="connsiteY9232"/>
                </a:cxn>
                <a:cxn ang="0">
                  <a:pos x="connsiteX9233" y="connsiteY9233"/>
                </a:cxn>
                <a:cxn ang="0">
                  <a:pos x="connsiteX9234" y="connsiteY9234"/>
                </a:cxn>
                <a:cxn ang="0">
                  <a:pos x="connsiteX9235" y="connsiteY9235"/>
                </a:cxn>
                <a:cxn ang="0">
                  <a:pos x="connsiteX9236" y="connsiteY9236"/>
                </a:cxn>
                <a:cxn ang="0">
                  <a:pos x="connsiteX9237" y="connsiteY9237"/>
                </a:cxn>
                <a:cxn ang="0">
                  <a:pos x="connsiteX9238" y="connsiteY9238"/>
                </a:cxn>
                <a:cxn ang="0">
                  <a:pos x="connsiteX9239" y="connsiteY9239"/>
                </a:cxn>
                <a:cxn ang="0">
                  <a:pos x="connsiteX9240" y="connsiteY9240"/>
                </a:cxn>
                <a:cxn ang="0">
                  <a:pos x="connsiteX9241" y="connsiteY9241"/>
                </a:cxn>
                <a:cxn ang="0">
                  <a:pos x="connsiteX9242" y="connsiteY9242"/>
                </a:cxn>
                <a:cxn ang="0">
                  <a:pos x="connsiteX9243" y="connsiteY9243"/>
                </a:cxn>
                <a:cxn ang="0">
                  <a:pos x="connsiteX9244" y="connsiteY9244"/>
                </a:cxn>
                <a:cxn ang="0">
                  <a:pos x="connsiteX9245" y="connsiteY9245"/>
                </a:cxn>
                <a:cxn ang="0">
                  <a:pos x="connsiteX9246" y="connsiteY9246"/>
                </a:cxn>
                <a:cxn ang="0">
                  <a:pos x="connsiteX9247" y="connsiteY9247"/>
                </a:cxn>
                <a:cxn ang="0">
                  <a:pos x="connsiteX9248" y="connsiteY9248"/>
                </a:cxn>
                <a:cxn ang="0">
                  <a:pos x="connsiteX9249" y="connsiteY9249"/>
                </a:cxn>
                <a:cxn ang="0">
                  <a:pos x="connsiteX9250" y="connsiteY9250"/>
                </a:cxn>
                <a:cxn ang="0">
                  <a:pos x="connsiteX9251" y="connsiteY9251"/>
                </a:cxn>
                <a:cxn ang="0">
                  <a:pos x="connsiteX9252" y="connsiteY9252"/>
                </a:cxn>
                <a:cxn ang="0">
                  <a:pos x="connsiteX9253" y="connsiteY9253"/>
                </a:cxn>
                <a:cxn ang="0">
                  <a:pos x="connsiteX9254" y="connsiteY9254"/>
                </a:cxn>
                <a:cxn ang="0">
                  <a:pos x="connsiteX9255" y="connsiteY9255"/>
                </a:cxn>
                <a:cxn ang="0">
                  <a:pos x="connsiteX9256" y="connsiteY9256"/>
                </a:cxn>
                <a:cxn ang="0">
                  <a:pos x="connsiteX9257" y="connsiteY9257"/>
                </a:cxn>
                <a:cxn ang="0">
                  <a:pos x="connsiteX9258" y="connsiteY9258"/>
                </a:cxn>
                <a:cxn ang="0">
                  <a:pos x="connsiteX9259" y="connsiteY9259"/>
                </a:cxn>
                <a:cxn ang="0">
                  <a:pos x="connsiteX9260" y="connsiteY9260"/>
                </a:cxn>
                <a:cxn ang="0">
                  <a:pos x="connsiteX9261" y="connsiteY9261"/>
                </a:cxn>
                <a:cxn ang="0">
                  <a:pos x="connsiteX9262" y="connsiteY9262"/>
                </a:cxn>
                <a:cxn ang="0">
                  <a:pos x="connsiteX9263" y="connsiteY9263"/>
                </a:cxn>
                <a:cxn ang="0">
                  <a:pos x="connsiteX9264" y="connsiteY9264"/>
                </a:cxn>
                <a:cxn ang="0">
                  <a:pos x="connsiteX9265" y="connsiteY9265"/>
                </a:cxn>
                <a:cxn ang="0">
                  <a:pos x="connsiteX9266" y="connsiteY9266"/>
                </a:cxn>
                <a:cxn ang="0">
                  <a:pos x="connsiteX9267" y="connsiteY9267"/>
                </a:cxn>
                <a:cxn ang="0">
                  <a:pos x="connsiteX9268" y="connsiteY9268"/>
                </a:cxn>
                <a:cxn ang="0">
                  <a:pos x="connsiteX9269" y="connsiteY9269"/>
                </a:cxn>
                <a:cxn ang="0">
                  <a:pos x="connsiteX9270" y="connsiteY9270"/>
                </a:cxn>
                <a:cxn ang="0">
                  <a:pos x="connsiteX9271" y="connsiteY9271"/>
                </a:cxn>
                <a:cxn ang="0">
                  <a:pos x="connsiteX9272" y="connsiteY9272"/>
                </a:cxn>
                <a:cxn ang="0">
                  <a:pos x="connsiteX9273" y="connsiteY9273"/>
                </a:cxn>
                <a:cxn ang="0">
                  <a:pos x="connsiteX9274" y="connsiteY9274"/>
                </a:cxn>
                <a:cxn ang="0">
                  <a:pos x="connsiteX9275" y="connsiteY9275"/>
                </a:cxn>
                <a:cxn ang="0">
                  <a:pos x="connsiteX9276" y="connsiteY9276"/>
                </a:cxn>
                <a:cxn ang="0">
                  <a:pos x="connsiteX9277" y="connsiteY9277"/>
                </a:cxn>
                <a:cxn ang="0">
                  <a:pos x="connsiteX9278" y="connsiteY9278"/>
                </a:cxn>
                <a:cxn ang="0">
                  <a:pos x="connsiteX9279" y="connsiteY9279"/>
                </a:cxn>
                <a:cxn ang="0">
                  <a:pos x="connsiteX9280" y="connsiteY9280"/>
                </a:cxn>
                <a:cxn ang="0">
                  <a:pos x="connsiteX9281" y="connsiteY9281"/>
                </a:cxn>
                <a:cxn ang="0">
                  <a:pos x="connsiteX9282" y="connsiteY9282"/>
                </a:cxn>
                <a:cxn ang="0">
                  <a:pos x="connsiteX9283" y="connsiteY9283"/>
                </a:cxn>
                <a:cxn ang="0">
                  <a:pos x="connsiteX9284" y="connsiteY9284"/>
                </a:cxn>
                <a:cxn ang="0">
                  <a:pos x="connsiteX9285" y="connsiteY9285"/>
                </a:cxn>
                <a:cxn ang="0">
                  <a:pos x="connsiteX9286" y="connsiteY9286"/>
                </a:cxn>
                <a:cxn ang="0">
                  <a:pos x="connsiteX9287" y="connsiteY9287"/>
                </a:cxn>
                <a:cxn ang="0">
                  <a:pos x="connsiteX9288" y="connsiteY9288"/>
                </a:cxn>
                <a:cxn ang="0">
                  <a:pos x="connsiteX9289" y="connsiteY9289"/>
                </a:cxn>
                <a:cxn ang="0">
                  <a:pos x="connsiteX9290" y="connsiteY9290"/>
                </a:cxn>
                <a:cxn ang="0">
                  <a:pos x="connsiteX9291" y="connsiteY9291"/>
                </a:cxn>
                <a:cxn ang="0">
                  <a:pos x="connsiteX9292" y="connsiteY9292"/>
                </a:cxn>
                <a:cxn ang="0">
                  <a:pos x="connsiteX9293" y="connsiteY9293"/>
                </a:cxn>
                <a:cxn ang="0">
                  <a:pos x="connsiteX9294" y="connsiteY9294"/>
                </a:cxn>
                <a:cxn ang="0">
                  <a:pos x="connsiteX9295" y="connsiteY9295"/>
                </a:cxn>
                <a:cxn ang="0">
                  <a:pos x="connsiteX9296" y="connsiteY9296"/>
                </a:cxn>
                <a:cxn ang="0">
                  <a:pos x="connsiteX9297" y="connsiteY9297"/>
                </a:cxn>
                <a:cxn ang="0">
                  <a:pos x="connsiteX9298" y="connsiteY9298"/>
                </a:cxn>
                <a:cxn ang="0">
                  <a:pos x="connsiteX9299" y="connsiteY9299"/>
                </a:cxn>
                <a:cxn ang="0">
                  <a:pos x="connsiteX9300" y="connsiteY9300"/>
                </a:cxn>
                <a:cxn ang="0">
                  <a:pos x="connsiteX9301" y="connsiteY9301"/>
                </a:cxn>
                <a:cxn ang="0">
                  <a:pos x="connsiteX9302" y="connsiteY9302"/>
                </a:cxn>
                <a:cxn ang="0">
                  <a:pos x="connsiteX9303" y="connsiteY9303"/>
                </a:cxn>
                <a:cxn ang="0">
                  <a:pos x="connsiteX9304" y="connsiteY9304"/>
                </a:cxn>
                <a:cxn ang="0">
                  <a:pos x="connsiteX9305" y="connsiteY9305"/>
                </a:cxn>
                <a:cxn ang="0">
                  <a:pos x="connsiteX9306" y="connsiteY9306"/>
                </a:cxn>
                <a:cxn ang="0">
                  <a:pos x="connsiteX9307" y="connsiteY9307"/>
                </a:cxn>
                <a:cxn ang="0">
                  <a:pos x="connsiteX9308" y="connsiteY9308"/>
                </a:cxn>
                <a:cxn ang="0">
                  <a:pos x="connsiteX9309" y="connsiteY9309"/>
                </a:cxn>
                <a:cxn ang="0">
                  <a:pos x="connsiteX9310" y="connsiteY9310"/>
                </a:cxn>
                <a:cxn ang="0">
                  <a:pos x="connsiteX9311" y="connsiteY9311"/>
                </a:cxn>
                <a:cxn ang="0">
                  <a:pos x="connsiteX9312" y="connsiteY9312"/>
                </a:cxn>
                <a:cxn ang="0">
                  <a:pos x="connsiteX9313" y="connsiteY9313"/>
                </a:cxn>
                <a:cxn ang="0">
                  <a:pos x="connsiteX9314" y="connsiteY9314"/>
                </a:cxn>
                <a:cxn ang="0">
                  <a:pos x="connsiteX9315" y="connsiteY9315"/>
                </a:cxn>
                <a:cxn ang="0">
                  <a:pos x="connsiteX9316" y="connsiteY9316"/>
                </a:cxn>
                <a:cxn ang="0">
                  <a:pos x="connsiteX9317" y="connsiteY9317"/>
                </a:cxn>
                <a:cxn ang="0">
                  <a:pos x="connsiteX9318" y="connsiteY9318"/>
                </a:cxn>
                <a:cxn ang="0">
                  <a:pos x="connsiteX9319" y="connsiteY9319"/>
                </a:cxn>
                <a:cxn ang="0">
                  <a:pos x="connsiteX9320" y="connsiteY9320"/>
                </a:cxn>
                <a:cxn ang="0">
                  <a:pos x="connsiteX9321" y="connsiteY9321"/>
                </a:cxn>
                <a:cxn ang="0">
                  <a:pos x="connsiteX9322" y="connsiteY9322"/>
                </a:cxn>
                <a:cxn ang="0">
                  <a:pos x="connsiteX9323" y="connsiteY9323"/>
                </a:cxn>
                <a:cxn ang="0">
                  <a:pos x="connsiteX9324" y="connsiteY9324"/>
                </a:cxn>
                <a:cxn ang="0">
                  <a:pos x="connsiteX9325" y="connsiteY9325"/>
                </a:cxn>
                <a:cxn ang="0">
                  <a:pos x="connsiteX9326" y="connsiteY9326"/>
                </a:cxn>
                <a:cxn ang="0">
                  <a:pos x="connsiteX9327" y="connsiteY9327"/>
                </a:cxn>
                <a:cxn ang="0">
                  <a:pos x="connsiteX9328" y="connsiteY9328"/>
                </a:cxn>
                <a:cxn ang="0">
                  <a:pos x="connsiteX9329" y="connsiteY9329"/>
                </a:cxn>
                <a:cxn ang="0">
                  <a:pos x="connsiteX9330" y="connsiteY9330"/>
                </a:cxn>
                <a:cxn ang="0">
                  <a:pos x="connsiteX9331" y="connsiteY9331"/>
                </a:cxn>
                <a:cxn ang="0">
                  <a:pos x="connsiteX9332" y="connsiteY9332"/>
                </a:cxn>
                <a:cxn ang="0">
                  <a:pos x="connsiteX9333" y="connsiteY9333"/>
                </a:cxn>
                <a:cxn ang="0">
                  <a:pos x="connsiteX9334" y="connsiteY9334"/>
                </a:cxn>
                <a:cxn ang="0">
                  <a:pos x="connsiteX9335" y="connsiteY9335"/>
                </a:cxn>
                <a:cxn ang="0">
                  <a:pos x="connsiteX9336" y="connsiteY9336"/>
                </a:cxn>
                <a:cxn ang="0">
                  <a:pos x="connsiteX9337" y="connsiteY9337"/>
                </a:cxn>
                <a:cxn ang="0">
                  <a:pos x="connsiteX9338" y="connsiteY9338"/>
                </a:cxn>
                <a:cxn ang="0">
                  <a:pos x="connsiteX9339" y="connsiteY9339"/>
                </a:cxn>
                <a:cxn ang="0">
                  <a:pos x="connsiteX9340" y="connsiteY9340"/>
                </a:cxn>
                <a:cxn ang="0">
                  <a:pos x="connsiteX9341" y="connsiteY9341"/>
                </a:cxn>
                <a:cxn ang="0">
                  <a:pos x="connsiteX9342" y="connsiteY9342"/>
                </a:cxn>
                <a:cxn ang="0">
                  <a:pos x="connsiteX9343" y="connsiteY9343"/>
                </a:cxn>
                <a:cxn ang="0">
                  <a:pos x="connsiteX9344" y="connsiteY9344"/>
                </a:cxn>
                <a:cxn ang="0">
                  <a:pos x="connsiteX9345" y="connsiteY9345"/>
                </a:cxn>
                <a:cxn ang="0">
                  <a:pos x="connsiteX9346" y="connsiteY9346"/>
                </a:cxn>
                <a:cxn ang="0">
                  <a:pos x="connsiteX9347" y="connsiteY9347"/>
                </a:cxn>
                <a:cxn ang="0">
                  <a:pos x="connsiteX9348" y="connsiteY9348"/>
                </a:cxn>
                <a:cxn ang="0">
                  <a:pos x="connsiteX9349" y="connsiteY9349"/>
                </a:cxn>
                <a:cxn ang="0">
                  <a:pos x="connsiteX9350" y="connsiteY9350"/>
                </a:cxn>
                <a:cxn ang="0">
                  <a:pos x="connsiteX9351" y="connsiteY9351"/>
                </a:cxn>
                <a:cxn ang="0">
                  <a:pos x="connsiteX9352" y="connsiteY9352"/>
                </a:cxn>
                <a:cxn ang="0">
                  <a:pos x="connsiteX9353" y="connsiteY9353"/>
                </a:cxn>
                <a:cxn ang="0">
                  <a:pos x="connsiteX9354" y="connsiteY9354"/>
                </a:cxn>
                <a:cxn ang="0">
                  <a:pos x="connsiteX9355" y="connsiteY9355"/>
                </a:cxn>
                <a:cxn ang="0">
                  <a:pos x="connsiteX9356" y="connsiteY9356"/>
                </a:cxn>
                <a:cxn ang="0">
                  <a:pos x="connsiteX9357" y="connsiteY9357"/>
                </a:cxn>
                <a:cxn ang="0">
                  <a:pos x="connsiteX9358" y="connsiteY9358"/>
                </a:cxn>
                <a:cxn ang="0">
                  <a:pos x="connsiteX9359" y="connsiteY9359"/>
                </a:cxn>
                <a:cxn ang="0">
                  <a:pos x="connsiteX9360" y="connsiteY9360"/>
                </a:cxn>
                <a:cxn ang="0">
                  <a:pos x="connsiteX9361" y="connsiteY9361"/>
                </a:cxn>
                <a:cxn ang="0">
                  <a:pos x="connsiteX9362" y="connsiteY9362"/>
                </a:cxn>
                <a:cxn ang="0">
                  <a:pos x="connsiteX9363" y="connsiteY9363"/>
                </a:cxn>
                <a:cxn ang="0">
                  <a:pos x="connsiteX9364" y="connsiteY9364"/>
                </a:cxn>
                <a:cxn ang="0">
                  <a:pos x="connsiteX9365" y="connsiteY9365"/>
                </a:cxn>
                <a:cxn ang="0">
                  <a:pos x="connsiteX9366" y="connsiteY9366"/>
                </a:cxn>
                <a:cxn ang="0">
                  <a:pos x="connsiteX9367" y="connsiteY9367"/>
                </a:cxn>
                <a:cxn ang="0">
                  <a:pos x="connsiteX9368" y="connsiteY9368"/>
                </a:cxn>
                <a:cxn ang="0">
                  <a:pos x="connsiteX9369" y="connsiteY9369"/>
                </a:cxn>
                <a:cxn ang="0">
                  <a:pos x="connsiteX9370" y="connsiteY9370"/>
                </a:cxn>
                <a:cxn ang="0">
                  <a:pos x="connsiteX9371" y="connsiteY9371"/>
                </a:cxn>
                <a:cxn ang="0">
                  <a:pos x="connsiteX9372" y="connsiteY9372"/>
                </a:cxn>
                <a:cxn ang="0">
                  <a:pos x="connsiteX9373" y="connsiteY9373"/>
                </a:cxn>
                <a:cxn ang="0">
                  <a:pos x="connsiteX9374" y="connsiteY9374"/>
                </a:cxn>
                <a:cxn ang="0">
                  <a:pos x="connsiteX9375" y="connsiteY9375"/>
                </a:cxn>
                <a:cxn ang="0">
                  <a:pos x="connsiteX9376" y="connsiteY9376"/>
                </a:cxn>
                <a:cxn ang="0">
                  <a:pos x="connsiteX9377" y="connsiteY9377"/>
                </a:cxn>
                <a:cxn ang="0">
                  <a:pos x="connsiteX9378" y="connsiteY9378"/>
                </a:cxn>
                <a:cxn ang="0">
                  <a:pos x="connsiteX9379" y="connsiteY9379"/>
                </a:cxn>
                <a:cxn ang="0">
                  <a:pos x="connsiteX9380" y="connsiteY9380"/>
                </a:cxn>
                <a:cxn ang="0">
                  <a:pos x="connsiteX9381" y="connsiteY9381"/>
                </a:cxn>
                <a:cxn ang="0">
                  <a:pos x="connsiteX9382" y="connsiteY9382"/>
                </a:cxn>
                <a:cxn ang="0">
                  <a:pos x="connsiteX9383" y="connsiteY9383"/>
                </a:cxn>
                <a:cxn ang="0">
                  <a:pos x="connsiteX9384" y="connsiteY9384"/>
                </a:cxn>
                <a:cxn ang="0">
                  <a:pos x="connsiteX9385" y="connsiteY9385"/>
                </a:cxn>
                <a:cxn ang="0">
                  <a:pos x="connsiteX9386" y="connsiteY9386"/>
                </a:cxn>
                <a:cxn ang="0">
                  <a:pos x="connsiteX9387" y="connsiteY9387"/>
                </a:cxn>
                <a:cxn ang="0">
                  <a:pos x="connsiteX9388" y="connsiteY9388"/>
                </a:cxn>
                <a:cxn ang="0">
                  <a:pos x="connsiteX9389" y="connsiteY9389"/>
                </a:cxn>
                <a:cxn ang="0">
                  <a:pos x="connsiteX9390" y="connsiteY9390"/>
                </a:cxn>
                <a:cxn ang="0">
                  <a:pos x="connsiteX9391" y="connsiteY9391"/>
                </a:cxn>
                <a:cxn ang="0">
                  <a:pos x="connsiteX9392" y="connsiteY9392"/>
                </a:cxn>
                <a:cxn ang="0">
                  <a:pos x="connsiteX9393" y="connsiteY9393"/>
                </a:cxn>
                <a:cxn ang="0">
                  <a:pos x="connsiteX9394" y="connsiteY9394"/>
                </a:cxn>
                <a:cxn ang="0">
                  <a:pos x="connsiteX9395" y="connsiteY9395"/>
                </a:cxn>
                <a:cxn ang="0">
                  <a:pos x="connsiteX9396" y="connsiteY9396"/>
                </a:cxn>
                <a:cxn ang="0">
                  <a:pos x="connsiteX9397" y="connsiteY9397"/>
                </a:cxn>
                <a:cxn ang="0">
                  <a:pos x="connsiteX9398" y="connsiteY9398"/>
                </a:cxn>
                <a:cxn ang="0">
                  <a:pos x="connsiteX9399" y="connsiteY9399"/>
                </a:cxn>
                <a:cxn ang="0">
                  <a:pos x="connsiteX9400" y="connsiteY9400"/>
                </a:cxn>
                <a:cxn ang="0">
                  <a:pos x="connsiteX9401" y="connsiteY9401"/>
                </a:cxn>
                <a:cxn ang="0">
                  <a:pos x="connsiteX9402" y="connsiteY9402"/>
                </a:cxn>
                <a:cxn ang="0">
                  <a:pos x="connsiteX9403" y="connsiteY9403"/>
                </a:cxn>
                <a:cxn ang="0">
                  <a:pos x="connsiteX9404" y="connsiteY9404"/>
                </a:cxn>
                <a:cxn ang="0">
                  <a:pos x="connsiteX9405" y="connsiteY9405"/>
                </a:cxn>
                <a:cxn ang="0">
                  <a:pos x="connsiteX9406" y="connsiteY9406"/>
                </a:cxn>
                <a:cxn ang="0">
                  <a:pos x="connsiteX9407" y="connsiteY9407"/>
                </a:cxn>
                <a:cxn ang="0">
                  <a:pos x="connsiteX9408" y="connsiteY9408"/>
                </a:cxn>
                <a:cxn ang="0">
                  <a:pos x="connsiteX9409" y="connsiteY9409"/>
                </a:cxn>
                <a:cxn ang="0">
                  <a:pos x="connsiteX9410" y="connsiteY9410"/>
                </a:cxn>
                <a:cxn ang="0">
                  <a:pos x="connsiteX9411" y="connsiteY9411"/>
                </a:cxn>
                <a:cxn ang="0">
                  <a:pos x="connsiteX9412" y="connsiteY9412"/>
                </a:cxn>
                <a:cxn ang="0">
                  <a:pos x="connsiteX9413" y="connsiteY9413"/>
                </a:cxn>
                <a:cxn ang="0">
                  <a:pos x="connsiteX9414" y="connsiteY9414"/>
                </a:cxn>
                <a:cxn ang="0">
                  <a:pos x="connsiteX9415" y="connsiteY9415"/>
                </a:cxn>
                <a:cxn ang="0">
                  <a:pos x="connsiteX9416" y="connsiteY9416"/>
                </a:cxn>
                <a:cxn ang="0">
                  <a:pos x="connsiteX9417" y="connsiteY9417"/>
                </a:cxn>
                <a:cxn ang="0">
                  <a:pos x="connsiteX9418" y="connsiteY9418"/>
                </a:cxn>
                <a:cxn ang="0">
                  <a:pos x="connsiteX9419" y="connsiteY9419"/>
                </a:cxn>
                <a:cxn ang="0">
                  <a:pos x="connsiteX9420" y="connsiteY9420"/>
                </a:cxn>
                <a:cxn ang="0">
                  <a:pos x="connsiteX9421" y="connsiteY9421"/>
                </a:cxn>
                <a:cxn ang="0">
                  <a:pos x="connsiteX9422" y="connsiteY9422"/>
                </a:cxn>
                <a:cxn ang="0">
                  <a:pos x="connsiteX9423" y="connsiteY9423"/>
                </a:cxn>
                <a:cxn ang="0">
                  <a:pos x="connsiteX9424" y="connsiteY9424"/>
                </a:cxn>
                <a:cxn ang="0">
                  <a:pos x="connsiteX9425" y="connsiteY9425"/>
                </a:cxn>
                <a:cxn ang="0">
                  <a:pos x="connsiteX9426" y="connsiteY9426"/>
                </a:cxn>
                <a:cxn ang="0">
                  <a:pos x="connsiteX9427" y="connsiteY9427"/>
                </a:cxn>
                <a:cxn ang="0">
                  <a:pos x="connsiteX9428" y="connsiteY9428"/>
                </a:cxn>
                <a:cxn ang="0">
                  <a:pos x="connsiteX9429" y="connsiteY9429"/>
                </a:cxn>
                <a:cxn ang="0">
                  <a:pos x="connsiteX9430" y="connsiteY9430"/>
                </a:cxn>
                <a:cxn ang="0">
                  <a:pos x="connsiteX9431" y="connsiteY9431"/>
                </a:cxn>
                <a:cxn ang="0">
                  <a:pos x="connsiteX9432" y="connsiteY9432"/>
                </a:cxn>
                <a:cxn ang="0">
                  <a:pos x="connsiteX9433" y="connsiteY9433"/>
                </a:cxn>
                <a:cxn ang="0">
                  <a:pos x="connsiteX9434" y="connsiteY9434"/>
                </a:cxn>
                <a:cxn ang="0">
                  <a:pos x="connsiteX9435" y="connsiteY9435"/>
                </a:cxn>
                <a:cxn ang="0">
                  <a:pos x="connsiteX9436" y="connsiteY9436"/>
                </a:cxn>
                <a:cxn ang="0">
                  <a:pos x="connsiteX9437" y="connsiteY9437"/>
                </a:cxn>
                <a:cxn ang="0">
                  <a:pos x="connsiteX9438" y="connsiteY9438"/>
                </a:cxn>
                <a:cxn ang="0">
                  <a:pos x="connsiteX9439" y="connsiteY9439"/>
                </a:cxn>
                <a:cxn ang="0">
                  <a:pos x="connsiteX9440" y="connsiteY9440"/>
                </a:cxn>
                <a:cxn ang="0">
                  <a:pos x="connsiteX9441" y="connsiteY9441"/>
                </a:cxn>
                <a:cxn ang="0">
                  <a:pos x="connsiteX9442" y="connsiteY9442"/>
                </a:cxn>
                <a:cxn ang="0">
                  <a:pos x="connsiteX9443" y="connsiteY9443"/>
                </a:cxn>
                <a:cxn ang="0">
                  <a:pos x="connsiteX9444" y="connsiteY9444"/>
                </a:cxn>
                <a:cxn ang="0">
                  <a:pos x="connsiteX9445" y="connsiteY9445"/>
                </a:cxn>
                <a:cxn ang="0">
                  <a:pos x="connsiteX9446" y="connsiteY9446"/>
                </a:cxn>
                <a:cxn ang="0">
                  <a:pos x="connsiteX9447" y="connsiteY9447"/>
                </a:cxn>
                <a:cxn ang="0">
                  <a:pos x="connsiteX9448" y="connsiteY9448"/>
                </a:cxn>
                <a:cxn ang="0">
                  <a:pos x="connsiteX9449" y="connsiteY9449"/>
                </a:cxn>
                <a:cxn ang="0">
                  <a:pos x="connsiteX9450" y="connsiteY9450"/>
                </a:cxn>
                <a:cxn ang="0">
                  <a:pos x="connsiteX9451" y="connsiteY9451"/>
                </a:cxn>
                <a:cxn ang="0">
                  <a:pos x="connsiteX9452" y="connsiteY9452"/>
                </a:cxn>
                <a:cxn ang="0">
                  <a:pos x="connsiteX9453" y="connsiteY9453"/>
                </a:cxn>
                <a:cxn ang="0">
                  <a:pos x="connsiteX9454" y="connsiteY9454"/>
                </a:cxn>
                <a:cxn ang="0">
                  <a:pos x="connsiteX9455" y="connsiteY9455"/>
                </a:cxn>
                <a:cxn ang="0">
                  <a:pos x="connsiteX9456" y="connsiteY9456"/>
                </a:cxn>
                <a:cxn ang="0">
                  <a:pos x="connsiteX9457" y="connsiteY9457"/>
                </a:cxn>
                <a:cxn ang="0">
                  <a:pos x="connsiteX9458" y="connsiteY9458"/>
                </a:cxn>
                <a:cxn ang="0">
                  <a:pos x="connsiteX9459" y="connsiteY9459"/>
                </a:cxn>
                <a:cxn ang="0">
                  <a:pos x="connsiteX9460" y="connsiteY9460"/>
                </a:cxn>
                <a:cxn ang="0">
                  <a:pos x="connsiteX9461" y="connsiteY9461"/>
                </a:cxn>
                <a:cxn ang="0">
                  <a:pos x="connsiteX9462" y="connsiteY9462"/>
                </a:cxn>
                <a:cxn ang="0">
                  <a:pos x="connsiteX9463" y="connsiteY9463"/>
                </a:cxn>
                <a:cxn ang="0">
                  <a:pos x="connsiteX9464" y="connsiteY9464"/>
                </a:cxn>
                <a:cxn ang="0">
                  <a:pos x="connsiteX9465" y="connsiteY9465"/>
                </a:cxn>
                <a:cxn ang="0">
                  <a:pos x="connsiteX9466" y="connsiteY9466"/>
                </a:cxn>
                <a:cxn ang="0">
                  <a:pos x="connsiteX9467" y="connsiteY9467"/>
                </a:cxn>
                <a:cxn ang="0">
                  <a:pos x="connsiteX9468" y="connsiteY9468"/>
                </a:cxn>
                <a:cxn ang="0">
                  <a:pos x="connsiteX9469" y="connsiteY9469"/>
                </a:cxn>
                <a:cxn ang="0">
                  <a:pos x="connsiteX9470" y="connsiteY9470"/>
                </a:cxn>
                <a:cxn ang="0">
                  <a:pos x="connsiteX9471" y="connsiteY9471"/>
                </a:cxn>
                <a:cxn ang="0">
                  <a:pos x="connsiteX9472" y="connsiteY9472"/>
                </a:cxn>
                <a:cxn ang="0">
                  <a:pos x="connsiteX9473" y="connsiteY9473"/>
                </a:cxn>
                <a:cxn ang="0">
                  <a:pos x="connsiteX9474" y="connsiteY9474"/>
                </a:cxn>
                <a:cxn ang="0">
                  <a:pos x="connsiteX9475" y="connsiteY9475"/>
                </a:cxn>
                <a:cxn ang="0">
                  <a:pos x="connsiteX9476" y="connsiteY9476"/>
                </a:cxn>
                <a:cxn ang="0">
                  <a:pos x="connsiteX9477" y="connsiteY9477"/>
                </a:cxn>
                <a:cxn ang="0">
                  <a:pos x="connsiteX9478" y="connsiteY9478"/>
                </a:cxn>
                <a:cxn ang="0">
                  <a:pos x="connsiteX9479" y="connsiteY9479"/>
                </a:cxn>
                <a:cxn ang="0">
                  <a:pos x="connsiteX9480" y="connsiteY9480"/>
                </a:cxn>
                <a:cxn ang="0">
                  <a:pos x="connsiteX9481" y="connsiteY9481"/>
                </a:cxn>
                <a:cxn ang="0">
                  <a:pos x="connsiteX9482" y="connsiteY9482"/>
                </a:cxn>
                <a:cxn ang="0">
                  <a:pos x="connsiteX9483" y="connsiteY9483"/>
                </a:cxn>
                <a:cxn ang="0">
                  <a:pos x="connsiteX9484" y="connsiteY9484"/>
                </a:cxn>
                <a:cxn ang="0">
                  <a:pos x="connsiteX9485" y="connsiteY9485"/>
                </a:cxn>
                <a:cxn ang="0">
                  <a:pos x="connsiteX9486" y="connsiteY9486"/>
                </a:cxn>
                <a:cxn ang="0">
                  <a:pos x="connsiteX9487" y="connsiteY9487"/>
                </a:cxn>
                <a:cxn ang="0">
                  <a:pos x="connsiteX9488" y="connsiteY9488"/>
                </a:cxn>
                <a:cxn ang="0">
                  <a:pos x="connsiteX9489" y="connsiteY9489"/>
                </a:cxn>
                <a:cxn ang="0">
                  <a:pos x="connsiteX9490" y="connsiteY9490"/>
                </a:cxn>
                <a:cxn ang="0">
                  <a:pos x="connsiteX9491" y="connsiteY9491"/>
                </a:cxn>
                <a:cxn ang="0">
                  <a:pos x="connsiteX9492" y="connsiteY9492"/>
                </a:cxn>
                <a:cxn ang="0">
                  <a:pos x="connsiteX9493" y="connsiteY9493"/>
                </a:cxn>
                <a:cxn ang="0">
                  <a:pos x="connsiteX9494" y="connsiteY9494"/>
                </a:cxn>
                <a:cxn ang="0">
                  <a:pos x="connsiteX9495" y="connsiteY9495"/>
                </a:cxn>
                <a:cxn ang="0">
                  <a:pos x="connsiteX9496" y="connsiteY9496"/>
                </a:cxn>
                <a:cxn ang="0">
                  <a:pos x="connsiteX9497" y="connsiteY9497"/>
                </a:cxn>
                <a:cxn ang="0">
                  <a:pos x="connsiteX9498" y="connsiteY9498"/>
                </a:cxn>
                <a:cxn ang="0">
                  <a:pos x="connsiteX9499" y="connsiteY9499"/>
                </a:cxn>
                <a:cxn ang="0">
                  <a:pos x="connsiteX9500" y="connsiteY9500"/>
                </a:cxn>
                <a:cxn ang="0">
                  <a:pos x="connsiteX9501" y="connsiteY9501"/>
                </a:cxn>
                <a:cxn ang="0">
                  <a:pos x="connsiteX9502" y="connsiteY9502"/>
                </a:cxn>
                <a:cxn ang="0">
                  <a:pos x="connsiteX9503" y="connsiteY9503"/>
                </a:cxn>
                <a:cxn ang="0">
                  <a:pos x="connsiteX9504" y="connsiteY9504"/>
                </a:cxn>
                <a:cxn ang="0">
                  <a:pos x="connsiteX9505" y="connsiteY9505"/>
                </a:cxn>
                <a:cxn ang="0">
                  <a:pos x="connsiteX9506" y="connsiteY9506"/>
                </a:cxn>
                <a:cxn ang="0">
                  <a:pos x="connsiteX9507" y="connsiteY9507"/>
                </a:cxn>
                <a:cxn ang="0">
                  <a:pos x="connsiteX9508" y="connsiteY9508"/>
                </a:cxn>
                <a:cxn ang="0">
                  <a:pos x="connsiteX9509" y="connsiteY9509"/>
                </a:cxn>
                <a:cxn ang="0">
                  <a:pos x="connsiteX9510" y="connsiteY9510"/>
                </a:cxn>
                <a:cxn ang="0">
                  <a:pos x="connsiteX9511" y="connsiteY9511"/>
                </a:cxn>
                <a:cxn ang="0">
                  <a:pos x="connsiteX9512" y="connsiteY9512"/>
                </a:cxn>
                <a:cxn ang="0">
                  <a:pos x="connsiteX9513" y="connsiteY9513"/>
                </a:cxn>
                <a:cxn ang="0">
                  <a:pos x="connsiteX9514" y="connsiteY9514"/>
                </a:cxn>
                <a:cxn ang="0">
                  <a:pos x="connsiteX9515" y="connsiteY9515"/>
                </a:cxn>
                <a:cxn ang="0">
                  <a:pos x="connsiteX9516" y="connsiteY9516"/>
                </a:cxn>
                <a:cxn ang="0">
                  <a:pos x="connsiteX9517" y="connsiteY9517"/>
                </a:cxn>
                <a:cxn ang="0">
                  <a:pos x="connsiteX9518" y="connsiteY9518"/>
                </a:cxn>
                <a:cxn ang="0">
                  <a:pos x="connsiteX9519" y="connsiteY9519"/>
                </a:cxn>
                <a:cxn ang="0">
                  <a:pos x="connsiteX9520" y="connsiteY9520"/>
                </a:cxn>
                <a:cxn ang="0">
                  <a:pos x="connsiteX9521" y="connsiteY9521"/>
                </a:cxn>
                <a:cxn ang="0">
                  <a:pos x="connsiteX9522" y="connsiteY9522"/>
                </a:cxn>
                <a:cxn ang="0">
                  <a:pos x="connsiteX9523" y="connsiteY9523"/>
                </a:cxn>
                <a:cxn ang="0">
                  <a:pos x="connsiteX9524" y="connsiteY9524"/>
                </a:cxn>
                <a:cxn ang="0">
                  <a:pos x="connsiteX9525" y="connsiteY9525"/>
                </a:cxn>
                <a:cxn ang="0">
                  <a:pos x="connsiteX9526" y="connsiteY9526"/>
                </a:cxn>
                <a:cxn ang="0">
                  <a:pos x="connsiteX9527" y="connsiteY9527"/>
                </a:cxn>
                <a:cxn ang="0">
                  <a:pos x="connsiteX9528" y="connsiteY9528"/>
                </a:cxn>
                <a:cxn ang="0">
                  <a:pos x="connsiteX9529" y="connsiteY9529"/>
                </a:cxn>
                <a:cxn ang="0">
                  <a:pos x="connsiteX9530" y="connsiteY9530"/>
                </a:cxn>
                <a:cxn ang="0">
                  <a:pos x="connsiteX9531" y="connsiteY9531"/>
                </a:cxn>
                <a:cxn ang="0">
                  <a:pos x="connsiteX9532" y="connsiteY9532"/>
                </a:cxn>
                <a:cxn ang="0">
                  <a:pos x="connsiteX9533" y="connsiteY9533"/>
                </a:cxn>
                <a:cxn ang="0">
                  <a:pos x="connsiteX9534" y="connsiteY9534"/>
                </a:cxn>
                <a:cxn ang="0">
                  <a:pos x="connsiteX9535" y="connsiteY9535"/>
                </a:cxn>
                <a:cxn ang="0">
                  <a:pos x="connsiteX9536" y="connsiteY9536"/>
                </a:cxn>
                <a:cxn ang="0">
                  <a:pos x="connsiteX9537" y="connsiteY9537"/>
                </a:cxn>
                <a:cxn ang="0">
                  <a:pos x="connsiteX9538" y="connsiteY9538"/>
                </a:cxn>
                <a:cxn ang="0">
                  <a:pos x="connsiteX9539" y="connsiteY9539"/>
                </a:cxn>
                <a:cxn ang="0">
                  <a:pos x="connsiteX9540" y="connsiteY9540"/>
                </a:cxn>
                <a:cxn ang="0">
                  <a:pos x="connsiteX9541" y="connsiteY9541"/>
                </a:cxn>
                <a:cxn ang="0">
                  <a:pos x="connsiteX9542" y="connsiteY9542"/>
                </a:cxn>
                <a:cxn ang="0">
                  <a:pos x="connsiteX9543" y="connsiteY9543"/>
                </a:cxn>
                <a:cxn ang="0">
                  <a:pos x="connsiteX9544" y="connsiteY9544"/>
                </a:cxn>
                <a:cxn ang="0">
                  <a:pos x="connsiteX9545" y="connsiteY9545"/>
                </a:cxn>
                <a:cxn ang="0">
                  <a:pos x="connsiteX9546" y="connsiteY9546"/>
                </a:cxn>
                <a:cxn ang="0">
                  <a:pos x="connsiteX9547" y="connsiteY9547"/>
                </a:cxn>
                <a:cxn ang="0">
                  <a:pos x="connsiteX9548" y="connsiteY9548"/>
                </a:cxn>
                <a:cxn ang="0">
                  <a:pos x="connsiteX9549" y="connsiteY9549"/>
                </a:cxn>
                <a:cxn ang="0">
                  <a:pos x="connsiteX9550" y="connsiteY9550"/>
                </a:cxn>
                <a:cxn ang="0">
                  <a:pos x="connsiteX9551" y="connsiteY9551"/>
                </a:cxn>
                <a:cxn ang="0">
                  <a:pos x="connsiteX9552" y="connsiteY9552"/>
                </a:cxn>
                <a:cxn ang="0">
                  <a:pos x="connsiteX9553" y="connsiteY9553"/>
                </a:cxn>
                <a:cxn ang="0">
                  <a:pos x="connsiteX9554" y="connsiteY9554"/>
                </a:cxn>
                <a:cxn ang="0">
                  <a:pos x="connsiteX9555" y="connsiteY9555"/>
                </a:cxn>
                <a:cxn ang="0">
                  <a:pos x="connsiteX9556" y="connsiteY9556"/>
                </a:cxn>
                <a:cxn ang="0">
                  <a:pos x="connsiteX9557" y="connsiteY9557"/>
                </a:cxn>
                <a:cxn ang="0">
                  <a:pos x="connsiteX9558" y="connsiteY9558"/>
                </a:cxn>
                <a:cxn ang="0">
                  <a:pos x="connsiteX9559" y="connsiteY9559"/>
                </a:cxn>
                <a:cxn ang="0">
                  <a:pos x="connsiteX9560" y="connsiteY9560"/>
                </a:cxn>
                <a:cxn ang="0">
                  <a:pos x="connsiteX9561" y="connsiteY9561"/>
                </a:cxn>
                <a:cxn ang="0">
                  <a:pos x="connsiteX9562" y="connsiteY9562"/>
                </a:cxn>
                <a:cxn ang="0">
                  <a:pos x="connsiteX9563" y="connsiteY9563"/>
                </a:cxn>
                <a:cxn ang="0">
                  <a:pos x="connsiteX9564" y="connsiteY9564"/>
                </a:cxn>
                <a:cxn ang="0">
                  <a:pos x="connsiteX9565" y="connsiteY9565"/>
                </a:cxn>
                <a:cxn ang="0">
                  <a:pos x="connsiteX9566" y="connsiteY9566"/>
                </a:cxn>
                <a:cxn ang="0">
                  <a:pos x="connsiteX9567" y="connsiteY9567"/>
                </a:cxn>
                <a:cxn ang="0">
                  <a:pos x="connsiteX9568" y="connsiteY9568"/>
                </a:cxn>
                <a:cxn ang="0">
                  <a:pos x="connsiteX9569" y="connsiteY9569"/>
                </a:cxn>
                <a:cxn ang="0">
                  <a:pos x="connsiteX9570" y="connsiteY9570"/>
                </a:cxn>
                <a:cxn ang="0">
                  <a:pos x="connsiteX9571" y="connsiteY9571"/>
                </a:cxn>
                <a:cxn ang="0">
                  <a:pos x="connsiteX9572" y="connsiteY9572"/>
                </a:cxn>
                <a:cxn ang="0">
                  <a:pos x="connsiteX9573" y="connsiteY9573"/>
                </a:cxn>
                <a:cxn ang="0">
                  <a:pos x="connsiteX9574" y="connsiteY9574"/>
                </a:cxn>
                <a:cxn ang="0">
                  <a:pos x="connsiteX9575" y="connsiteY9575"/>
                </a:cxn>
                <a:cxn ang="0">
                  <a:pos x="connsiteX9576" y="connsiteY9576"/>
                </a:cxn>
                <a:cxn ang="0">
                  <a:pos x="connsiteX9577" y="connsiteY9577"/>
                </a:cxn>
                <a:cxn ang="0">
                  <a:pos x="connsiteX9578" y="connsiteY9578"/>
                </a:cxn>
                <a:cxn ang="0">
                  <a:pos x="connsiteX9579" y="connsiteY9579"/>
                </a:cxn>
                <a:cxn ang="0">
                  <a:pos x="connsiteX9580" y="connsiteY9580"/>
                </a:cxn>
                <a:cxn ang="0">
                  <a:pos x="connsiteX9581" y="connsiteY9581"/>
                </a:cxn>
                <a:cxn ang="0">
                  <a:pos x="connsiteX9582" y="connsiteY9582"/>
                </a:cxn>
                <a:cxn ang="0">
                  <a:pos x="connsiteX9583" y="connsiteY9583"/>
                </a:cxn>
                <a:cxn ang="0">
                  <a:pos x="connsiteX9584" y="connsiteY9584"/>
                </a:cxn>
                <a:cxn ang="0">
                  <a:pos x="connsiteX9585" y="connsiteY9585"/>
                </a:cxn>
                <a:cxn ang="0">
                  <a:pos x="connsiteX9586" y="connsiteY9586"/>
                </a:cxn>
                <a:cxn ang="0">
                  <a:pos x="connsiteX9587" y="connsiteY9587"/>
                </a:cxn>
                <a:cxn ang="0">
                  <a:pos x="connsiteX9588" y="connsiteY9588"/>
                </a:cxn>
                <a:cxn ang="0">
                  <a:pos x="connsiteX9589" y="connsiteY9589"/>
                </a:cxn>
                <a:cxn ang="0">
                  <a:pos x="connsiteX9590" y="connsiteY9590"/>
                </a:cxn>
                <a:cxn ang="0">
                  <a:pos x="connsiteX9591" y="connsiteY9591"/>
                </a:cxn>
                <a:cxn ang="0">
                  <a:pos x="connsiteX9592" y="connsiteY9592"/>
                </a:cxn>
                <a:cxn ang="0">
                  <a:pos x="connsiteX9593" y="connsiteY9593"/>
                </a:cxn>
                <a:cxn ang="0">
                  <a:pos x="connsiteX9594" y="connsiteY9594"/>
                </a:cxn>
                <a:cxn ang="0">
                  <a:pos x="connsiteX9595" y="connsiteY9595"/>
                </a:cxn>
                <a:cxn ang="0">
                  <a:pos x="connsiteX9596" y="connsiteY9596"/>
                </a:cxn>
                <a:cxn ang="0">
                  <a:pos x="connsiteX9597" y="connsiteY9597"/>
                </a:cxn>
                <a:cxn ang="0">
                  <a:pos x="connsiteX9598" y="connsiteY9598"/>
                </a:cxn>
                <a:cxn ang="0">
                  <a:pos x="connsiteX9599" y="connsiteY9599"/>
                </a:cxn>
                <a:cxn ang="0">
                  <a:pos x="connsiteX9600" y="connsiteY9600"/>
                </a:cxn>
                <a:cxn ang="0">
                  <a:pos x="connsiteX9601" y="connsiteY9601"/>
                </a:cxn>
                <a:cxn ang="0">
                  <a:pos x="connsiteX9602" y="connsiteY9602"/>
                </a:cxn>
                <a:cxn ang="0">
                  <a:pos x="connsiteX9603" y="connsiteY9603"/>
                </a:cxn>
                <a:cxn ang="0">
                  <a:pos x="connsiteX9604" y="connsiteY9604"/>
                </a:cxn>
                <a:cxn ang="0">
                  <a:pos x="connsiteX9605" y="connsiteY9605"/>
                </a:cxn>
                <a:cxn ang="0">
                  <a:pos x="connsiteX9606" y="connsiteY9606"/>
                </a:cxn>
                <a:cxn ang="0">
                  <a:pos x="connsiteX9607" y="connsiteY9607"/>
                </a:cxn>
                <a:cxn ang="0">
                  <a:pos x="connsiteX9608" y="connsiteY9608"/>
                </a:cxn>
                <a:cxn ang="0">
                  <a:pos x="connsiteX9609" y="connsiteY9609"/>
                </a:cxn>
                <a:cxn ang="0">
                  <a:pos x="connsiteX9610" y="connsiteY9610"/>
                </a:cxn>
                <a:cxn ang="0">
                  <a:pos x="connsiteX9611" y="connsiteY9611"/>
                </a:cxn>
                <a:cxn ang="0">
                  <a:pos x="connsiteX9612" y="connsiteY9612"/>
                </a:cxn>
                <a:cxn ang="0">
                  <a:pos x="connsiteX9613" y="connsiteY9613"/>
                </a:cxn>
                <a:cxn ang="0">
                  <a:pos x="connsiteX9614" y="connsiteY9614"/>
                </a:cxn>
                <a:cxn ang="0">
                  <a:pos x="connsiteX9615" y="connsiteY9615"/>
                </a:cxn>
                <a:cxn ang="0">
                  <a:pos x="connsiteX9616" y="connsiteY9616"/>
                </a:cxn>
                <a:cxn ang="0">
                  <a:pos x="connsiteX9617" y="connsiteY9617"/>
                </a:cxn>
                <a:cxn ang="0">
                  <a:pos x="connsiteX9618" y="connsiteY9618"/>
                </a:cxn>
                <a:cxn ang="0">
                  <a:pos x="connsiteX9619" y="connsiteY9619"/>
                </a:cxn>
                <a:cxn ang="0">
                  <a:pos x="connsiteX9620" y="connsiteY9620"/>
                </a:cxn>
                <a:cxn ang="0">
                  <a:pos x="connsiteX9621" y="connsiteY9621"/>
                </a:cxn>
                <a:cxn ang="0">
                  <a:pos x="connsiteX9622" y="connsiteY9622"/>
                </a:cxn>
                <a:cxn ang="0">
                  <a:pos x="connsiteX9623" y="connsiteY9623"/>
                </a:cxn>
                <a:cxn ang="0">
                  <a:pos x="connsiteX9624" y="connsiteY9624"/>
                </a:cxn>
                <a:cxn ang="0">
                  <a:pos x="connsiteX9625" y="connsiteY9625"/>
                </a:cxn>
                <a:cxn ang="0">
                  <a:pos x="connsiteX9626" y="connsiteY9626"/>
                </a:cxn>
                <a:cxn ang="0">
                  <a:pos x="connsiteX9627" y="connsiteY9627"/>
                </a:cxn>
                <a:cxn ang="0">
                  <a:pos x="connsiteX9628" y="connsiteY9628"/>
                </a:cxn>
                <a:cxn ang="0">
                  <a:pos x="connsiteX9629" y="connsiteY9629"/>
                </a:cxn>
                <a:cxn ang="0">
                  <a:pos x="connsiteX9630" y="connsiteY9630"/>
                </a:cxn>
                <a:cxn ang="0">
                  <a:pos x="connsiteX9631" y="connsiteY9631"/>
                </a:cxn>
                <a:cxn ang="0">
                  <a:pos x="connsiteX9632" y="connsiteY9632"/>
                </a:cxn>
                <a:cxn ang="0">
                  <a:pos x="connsiteX9633" y="connsiteY9633"/>
                </a:cxn>
                <a:cxn ang="0">
                  <a:pos x="connsiteX9634" y="connsiteY9634"/>
                </a:cxn>
                <a:cxn ang="0">
                  <a:pos x="connsiteX9635" y="connsiteY9635"/>
                </a:cxn>
                <a:cxn ang="0">
                  <a:pos x="connsiteX9636" y="connsiteY9636"/>
                </a:cxn>
                <a:cxn ang="0">
                  <a:pos x="connsiteX9637" y="connsiteY9637"/>
                </a:cxn>
                <a:cxn ang="0">
                  <a:pos x="connsiteX9638" y="connsiteY9638"/>
                </a:cxn>
                <a:cxn ang="0">
                  <a:pos x="connsiteX9639" y="connsiteY9639"/>
                </a:cxn>
                <a:cxn ang="0">
                  <a:pos x="connsiteX9640" y="connsiteY9640"/>
                </a:cxn>
                <a:cxn ang="0">
                  <a:pos x="connsiteX9641" y="connsiteY9641"/>
                </a:cxn>
                <a:cxn ang="0">
                  <a:pos x="connsiteX9642" y="connsiteY9642"/>
                </a:cxn>
                <a:cxn ang="0">
                  <a:pos x="connsiteX9643" y="connsiteY9643"/>
                </a:cxn>
                <a:cxn ang="0">
                  <a:pos x="connsiteX9644" y="connsiteY9644"/>
                </a:cxn>
                <a:cxn ang="0">
                  <a:pos x="connsiteX9645" y="connsiteY9645"/>
                </a:cxn>
                <a:cxn ang="0">
                  <a:pos x="connsiteX9646" y="connsiteY9646"/>
                </a:cxn>
                <a:cxn ang="0">
                  <a:pos x="connsiteX9647" y="connsiteY9647"/>
                </a:cxn>
                <a:cxn ang="0">
                  <a:pos x="connsiteX9648" y="connsiteY9648"/>
                </a:cxn>
                <a:cxn ang="0">
                  <a:pos x="connsiteX9649" y="connsiteY9649"/>
                </a:cxn>
                <a:cxn ang="0">
                  <a:pos x="connsiteX9650" y="connsiteY9650"/>
                </a:cxn>
                <a:cxn ang="0">
                  <a:pos x="connsiteX9651" y="connsiteY9651"/>
                </a:cxn>
                <a:cxn ang="0">
                  <a:pos x="connsiteX9652" y="connsiteY9652"/>
                </a:cxn>
                <a:cxn ang="0">
                  <a:pos x="connsiteX9653" y="connsiteY9653"/>
                </a:cxn>
                <a:cxn ang="0">
                  <a:pos x="connsiteX9654" y="connsiteY9654"/>
                </a:cxn>
                <a:cxn ang="0">
                  <a:pos x="connsiteX9655" y="connsiteY9655"/>
                </a:cxn>
                <a:cxn ang="0">
                  <a:pos x="connsiteX9656" y="connsiteY9656"/>
                </a:cxn>
                <a:cxn ang="0">
                  <a:pos x="connsiteX9657" y="connsiteY9657"/>
                </a:cxn>
                <a:cxn ang="0">
                  <a:pos x="connsiteX9658" y="connsiteY9658"/>
                </a:cxn>
                <a:cxn ang="0">
                  <a:pos x="connsiteX9659" y="connsiteY9659"/>
                </a:cxn>
                <a:cxn ang="0">
                  <a:pos x="connsiteX9660" y="connsiteY9660"/>
                </a:cxn>
                <a:cxn ang="0">
                  <a:pos x="connsiteX9661" y="connsiteY9661"/>
                </a:cxn>
                <a:cxn ang="0">
                  <a:pos x="connsiteX9662" y="connsiteY9662"/>
                </a:cxn>
                <a:cxn ang="0">
                  <a:pos x="connsiteX9663" y="connsiteY9663"/>
                </a:cxn>
                <a:cxn ang="0">
                  <a:pos x="connsiteX9664" y="connsiteY9664"/>
                </a:cxn>
                <a:cxn ang="0">
                  <a:pos x="connsiteX9665" y="connsiteY9665"/>
                </a:cxn>
                <a:cxn ang="0">
                  <a:pos x="connsiteX9666" y="connsiteY9666"/>
                </a:cxn>
                <a:cxn ang="0">
                  <a:pos x="connsiteX9667" y="connsiteY9667"/>
                </a:cxn>
                <a:cxn ang="0">
                  <a:pos x="connsiteX9668" y="connsiteY9668"/>
                </a:cxn>
                <a:cxn ang="0">
                  <a:pos x="connsiteX9669" y="connsiteY9669"/>
                </a:cxn>
                <a:cxn ang="0">
                  <a:pos x="connsiteX9670" y="connsiteY9670"/>
                </a:cxn>
                <a:cxn ang="0">
                  <a:pos x="connsiteX9671" y="connsiteY9671"/>
                </a:cxn>
                <a:cxn ang="0">
                  <a:pos x="connsiteX9672" y="connsiteY9672"/>
                </a:cxn>
                <a:cxn ang="0">
                  <a:pos x="connsiteX9673" y="connsiteY9673"/>
                </a:cxn>
                <a:cxn ang="0">
                  <a:pos x="connsiteX9674" y="connsiteY9674"/>
                </a:cxn>
                <a:cxn ang="0">
                  <a:pos x="connsiteX9675" y="connsiteY9675"/>
                </a:cxn>
                <a:cxn ang="0">
                  <a:pos x="connsiteX9676" y="connsiteY9676"/>
                </a:cxn>
                <a:cxn ang="0">
                  <a:pos x="connsiteX9677" y="connsiteY9677"/>
                </a:cxn>
                <a:cxn ang="0">
                  <a:pos x="connsiteX9678" y="connsiteY9678"/>
                </a:cxn>
                <a:cxn ang="0">
                  <a:pos x="connsiteX9679" y="connsiteY9679"/>
                </a:cxn>
                <a:cxn ang="0">
                  <a:pos x="connsiteX9680" y="connsiteY9680"/>
                </a:cxn>
                <a:cxn ang="0">
                  <a:pos x="connsiteX9681" y="connsiteY9681"/>
                </a:cxn>
                <a:cxn ang="0">
                  <a:pos x="connsiteX9682" y="connsiteY9682"/>
                </a:cxn>
                <a:cxn ang="0">
                  <a:pos x="connsiteX9683" y="connsiteY9683"/>
                </a:cxn>
                <a:cxn ang="0">
                  <a:pos x="connsiteX9684" y="connsiteY9684"/>
                </a:cxn>
                <a:cxn ang="0">
                  <a:pos x="connsiteX9685" y="connsiteY9685"/>
                </a:cxn>
                <a:cxn ang="0">
                  <a:pos x="connsiteX9686" y="connsiteY9686"/>
                </a:cxn>
                <a:cxn ang="0">
                  <a:pos x="connsiteX9687" y="connsiteY9687"/>
                </a:cxn>
                <a:cxn ang="0">
                  <a:pos x="connsiteX9688" y="connsiteY9688"/>
                </a:cxn>
                <a:cxn ang="0">
                  <a:pos x="connsiteX9689" y="connsiteY9689"/>
                </a:cxn>
                <a:cxn ang="0">
                  <a:pos x="connsiteX9690" y="connsiteY9690"/>
                </a:cxn>
                <a:cxn ang="0">
                  <a:pos x="connsiteX9691" y="connsiteY9691"/>
                </a:cxn>
                <a:cxn ang="0">
                  <a:pos x="connsiteX9692" y="connsiteY9692"/>
                </a:cxn>
                <a:cxn ang="0">
                  <a:pos x="connsiteX9693" y="connsiteY9693"/>
                </a:cxn>
                <a:cxn ang="0">
                  <a:pos x="connsiteX9694" y="connsiteY9694"/>
                </a:cxn>
                <a:cxn ang="0">
                  <a:pos x="connsiteX9695" y="connsiteY9695"/>
                </a:cxn>
                <a:cxn ang="0">
                  <a:pos x="connsiteX9696" y="connsiteY9696"/>
                </a:cxn>
                <a:cxn ang="0">
                  <a:pos x="connsiteX9697" y="connsiteY9697"/>
                </a:cxn>
                <a:cxn ang="0">
                  <a:pos x="connsiteX9698" y="connsiteY9698"/>
                </a:cxn>
                <a:cxn ang="0">
                  <a:pos x="connsiteX9699" y="connsiteY9699"/>
                </a:cxn>
                <a:cxn ang="0">
                  <a:pos x="connsiteX9700" y="connsiteY9700"/>
                </a:cxn>
                <a:cxn ang="0">
                  <a:pos x="connsiteX9701" y="connsiteY9701"/>
                </a:cxn>
                <a:cxn ang="0">
                  <a:pos x="connsiteX9702" y="connsiteY9702"/>
                </a:cxn>
                <a:cxn ang="0">
                  <a:pos x="connsiteX9703" y="connsiteY9703"/>
                </a:cxn>
                <a:cxn ang="0">
                  <a:pos x="connsiteX9704" y="connsiteY9704"/>
                </a:cxn>
                <a:cxn ang="0">
                  <a:pos x="connsiteX9705" y="connsiteY9705"/>
                </a:cxn>
                <a:cxn ang="0">
                  <a:pos x="connsiteX9706" y="connsiteY9706"/>
                </a:cxn>
                <a:cxn ang="0">
                  <a:pos x="connsiteX9707" y="connsiteY9707"/>
                </a:cxn>
                <a:cxn ang="0">
                  <a:pos x="connsiteX9708" y="connsiteY9708"/>
                </a:cxn>
                <a:cxn ang="0">
                  <a:pos x="connsiteX9709" y="connsiteY9709"/>
                </a:cxn>
                <a:cxn ang="0">
                  <a:pos x="connsiteX9710" y="connsiteY9710"/>
                </a:cxn>
                <a:cxn ang="0">
                  <a:pos x="connsiteX9711" y="connsiteY9711"/>
                </a:cxn>
                <a:cxn ang="0">
                  <a:pos x="connsiteX9712" y="connsiteY9712"/>
                </a:cxn>
                <a:cxn ang="0">
                  <a:pos x="connsiteX9713" y="connsiteY9713"/>
                </a:cxn>
                <a:cxn ang="0">
                  <a:pos x="connsiteX9714" y="connsiteY9714"/>
                </a:cxn>
                <a:cxn ang="0">
                  <a:pos x="connsiteX9715" y="connsiteY9715"/>
                </a:cxn>
                <a:cxn ang="0">
                  <a:pos x="connsiteX9716" y="connsiteY9716"/>
                </a:cxn>
                <a:cxn ang="0">
                  <a:pos x="connsiteX9717" y="connsiteY9717"/>
                </a:cxn>
                <a:cxn ang="0">
                  <a:pos x="connsiteX9718" y="connsiteY9718"/>
                </a:cxn>
                <a:cxn ang="0">
                  <a:pos x="connsiteX9719" y="connsiteY9719"/>
                </a:cxn>
                <a:cxn ang="0">
                  <a:pos x="connsiteX9720" y="connsiteY9720"/>
                </a:cxn>
                <a:cxn ang="0">
                  <a:pos x="connsiteX9721" y="connsiteY9721"/>
                </a:cxn>
                <a:cxn ang="0">
                  <a:pos x="connsiteX9722" y="connsiteY9722"/>
                </a:cxn>
                <a:cxn ang="0">
                  <a:pos x="connsiteX9723" y="connsiteY9723"/>
                </a:cxn>
                <a:cxn ang="0">
                  <a:pos x="connsiteX9724" y="connsiteY9724"/>
                </a:cxn>
                <a:cxn ang="0">
                  <a:pos x="connsiteX9725" y="connsiteY9725"/>
                </a:cxn>
                <a:cxn ang="0">
                  <a:pos x="connsiteX9726" y="connsiteY9726"/>
                </a:cxn>
                <a:cxn ang="0">
                  <a:pos x="connsiteX9727" y="connsiteY9727"/>
                </a:cxn>
                <a:cxn ang="0">
                  <a:pos x="connsiteX9728" y="connsiteY9728"/>
                </a:cxn>
                <a:cxn ang="0">
                  <a:pos x="connsiteX9729" y="connsiteY9729"/>
                </a:cxn>
                <a:cxn ang="0">
                  <a:pos x="connsiteX9730" y="connsiteY9730"/>
                </a:cxn>
                <a:cxn ang="0">
                  <a:pos x="connsiteX9731" y="connsiteY9731"/>
                </a:cxn>
                <a:cxn ang="0">
                  <a:pos x="connsiteX9732" y="connsiteY9732"/>
                </a:cxn>
                <a:cxn ang="0">
                  <a:pos x="connsiteX9733" y="connsiteY9733"/>
                </a:cxn>
                <a:cxn ang="0">
                  <a:pos x="connsiteX9734" y="connsiteY9734"/>
                </a:cxn>
                <a:cxn ang="0">
                  <a:pos x="connsiteX9735" y="connsiteY9735"/>
                </a:cxn>
                <a:cxn ang="0">
                  <a:pos x="connsiteX9736" y="connsiteY9736"/>
                </a:cxn>
                <a:cxn ang="0">
                  <a:pos x="connsiteX9737" y="connsiteY9737"/>
                </a:cxn>
                <a:cxn ang="0">
                  <a:pos x="connsiteX9738" y="connsiteY9738"/>
                </a:cxn>
                <a:cxn ang="0">
                  <a:pos x="connsiteX9739" y="connsiteY9739"/>
                </a:cxn>
                <a:cxn ang="0">
                  <a:pos x="connsiteX9740" y="connsiteY9740"/>
                </a:cxn>
                <a:cxn ang="0">
                  <a:pos x="connsiteX9741" y="connsiteY9741"/>
                </a:cxn>
                <a:cxn ang="0">
                  <a:pos x="connsiteX9742" y="connsiteY9742"/>
                </a:cxn>
                <a:cxn ang="0">
                  <a:pos x="connsiteX9743" y="connsiteY9743"/>
                </a:cxn>
                <a:cxn ang="0">
                  <a:pos x="connsiteX9744" y="connsiteY9744"/>
                </a:cxn>
                <a:cxn ang="0">
                  <a:pos x="connsiteX9745" y="connsiteY9745"/>
                </a:cxn>
                <a:cxn ang="0">
                  <a:pos x="connsiteX9746" y="connsiteY9746"/>
                </a:cxn>
                <a:cxn ang="0">
                  <a:pos x="connsiteX9747" y="connsiteY9747"/>
                </a:cxn>
                <a:cxn ang="0">
                  <a:pos x="connsiteX9748" y="connsiteY9748"/>
                </a:cxn>
                <a:cxn ang="0">
                  <a:pos x="connsiteX9749" y="connsiteY9749"/>
                </a:cxn>
                <a:cxn ang="0">
                  <a:pos x="connsiteX9750" y="connsiteY9750"/>
                </a:cxn>
                <a:cxn ang="0">
                  <a:pos x="connsiteX9751" y="connsiteY9751"/>
                </a:cxn>
                <a:cxn ang="0">
                  <a:pos x="connsiteX9752" y="connsiteY9752"/>
                </a:cxn>
                <a:cxn ang="0">
                  <a:pos x="connsiteX9753" y="connsiteY9753"/>
                </a:cxn>
                <a:cxn ang="0">
                  <a:pos x="connsiteX9754" y="connsiteY9754"/>
                </a:cxn>
                <a:cxn ang="0">
                  <a:pos x="connsiteX9755" y="connsiteY9755"/>
                </a:cxn>
                <a:cxn ang="0">
                  <a:pos x="connsiteX9756" y="connsiteY9756"/>
                </a:cxn>
                <a:cxn ang="0">
                  <a:pos x="connsiteX9757" y="connsiteY9757"/>
                </a:cxn>
                <a:cxn ang="0">
                  <a:pos x="connsiteX9758" y="connsiteY9758"/>
                </a:cxn>
                <a:cxn ang="0">
                  <a:pos x="connsiteX9759" y="connsiteY9759"/>
                </a:cxn>
                <a:cxn ang="0">
                  <a:pos x="connsiteX9760" y="connsiteY9760"/>
                </a:cxn>
                <a:cxn ang="0">
                  <a:pos x="connsiteX9761" y="connsiteY9761"/>
                </a:cxn>
                <a:cxn ang="0">
                  <a:pos x="connsiteX9762" y="connsiteY9762"/>
                </a:cxn>
                <a:cxn ang="0">
                  <a:pos x="connsiteX9763" y="connsiteY9763"/>
                </a:cxn>
                <a:cxn ang="0">
                  <a:pos x="connsiteX9764" y="connsiteY9764"/>
                </a:cxn>
                <a:cxn ang="0">
                  <a:pos x="connsiteX9765" y="connsiteY9765"/>
                </a:cxn>
                <a:cxn ang="0">
                  <a:pos x="connsiteX9766" y="connsiteY9766"/>
                </a:cxn>
                <a:cxn ang="0">
                  <a:pos x="connsiteX9767" y="connsiteY9767"/>
                </a:cxn>
                <a:cxn ang="0">
                  <a:pos x="connsiteX9768" y="connsiteY9768"/>
                </a:cxn>
                <a:cxn ang="0">
                  <a:pos x="connsiteX9769" y="connsiteY9769"/>
                </a:cxn>
                <a:cxn ang="0">
                  <a:pos x="connsiteX9770" y="connsiteY9770"/>
                </a:cxn>
                <a:cxn ang="0">
                  <a:pos x="connsiteX9771" y="connsiteY9771"/>
                </a:cxn>
                <a:cxn ang="0">
                  <a:pos x="connsiteX9772" y="connsiteY9772"/>
                </a:cxn>
                <a:cxn ang="0">
                  <a:pos x="connsiteX9773" y="connsiteY9773"/>
                </a:cxn>
                <a:cxn ang="0">
                  <a:pos x="connsiteX9774" y="connsiteY9774"/>
                </a:cxn>
                <a:cxn ang="0">
                  <a:pos x="connsiteX9775" y="connsiteY9775"/>
                </a:cxn>
                <a:cxn ang="0">
                  <a:pos x="connsiteX9776" y="connsiteY9776"/>
                </a:cxn>
                <a:cxn ang="0">
                  <a:pos x="connsiteX9777" y="connsiteY9777"/>
                </a:cxn>
                <a:cxn ang="0">
                  <a:pos x="connsiteX9778" y="connsiteY9778"/>
                </a:cxn>
                <a:cxn ang="0">
                  <a:pos x="connsiteX9779" y="connsiteY9779"/>
                </a:cxn>
                <a:cxn ang="0">
                  <a:pos x="connsiteX9780" y="connsiteY9780"/>
                </a:cxn>
                <a:cxn ang="0">
                  <a:pos x="connsiteX9781" y="connsiteY9781"/>
                </a:cxn>
                <a:cxn ang="0">
                  <a:pos x="connsiteX9782" y="connsiteY9782"/>
                </a:cxn>
                <a:cxn ang="0">
                  <a:pos x="connsiteX9783" y="connsiteY9783"/>
                </a:cxn>
                <a:cxn ang="0">
                  <a:pos x="connsiteX9784" y="connsiteY9784"/>
                </a:cxn>
                <a:cxn ang="0">
                  <a:pos x="connsiteX9785" y="connsiteY9785"/>
                </a:cxn>
                <a:cxn ang="0">
                  <a:pos x="connsiteX9786" y="connsiteY9786"/>
                </a:cxn>
                <a:cxn ang="0">
                  <a:pos x="connsiteX9787" y="connsiteY9787"/>
                </a:cxn>
                <a:cxn ang="0">
                  <a:pos x="connsiteX9788" y="connsiteY9788"/>
                </a:cxn>
                <a:cxn ang="0">
                  <a:pos x="connsiteX9789" y="connsiteY9789"/>
                </a:cxn>
                <a:cxn ang="0">
                  <a:pos x="connsiteX9790" y="connsiteY9790"/>
                </a:cxn>
                <a:cxn ang="0">
                  <a:pos x="connsiteX9791" y="connsiteY9791"/>
                </a:cxn>
                <a:cxn ang="0">
                  <a:pos x="connsiteX9792" y="connsiteY9792"/>
                </a:cxn>
                <a:cxn ang="0">
                  <a:pos x="connsiteX9793" y="connsiteY9793"/>
                </a:cxn>
                <a:cxn ang="0">
                  <a:pos x="connsiteX9794" y="connsiteY9794"/>
                </a:cxn>
                <a:cxn ang="0">
                  <a:pos x="connsiteX9795" y="connsiteY9795"/>
                </a:cxn>
                <a:cxn ang="0">
                  <a:pos x="connsiteX9796" y="connsiteY9796"/>
                </a:cxn>
                <a:cxn ang="0">
                  <a:pos x="connsiteX9797" y="connsiteY9797"/>
                </a:cxn>
                <a:cxn ang="0">
                  <a:pos x="connsiteX9798" y="connsiteY9798"/>
                </a:cxn>
                <a:cxn ang="0">
                  <a:pos x="connsiteX9799" y="connsiteY9799"/>
                </a:cxn>
                <a:cxn ang="0">
                  <a:pos x="connsiteX9800" y="connsiteY9800"/>
                </a:cxn>
                <a:cxn ang="0">
                  <a:pos x="connsiteX9801" y="connsiteY9801"/>
                </a:cxn>
                <a:cxn ang="0">
                  <a:pos x="connsiteX9802" y="connsiteY9802"/>
                </a:cxn>
                <a:cxn ang="0">
                  <a:pos x="connsiteX9803" y="connsiteY9803"/>
                </a:cxn>
                <a:cxn ang="0">
                  <a:pos x="connsiteX9804" y="connsiteY9804"/>
                </a:cxn>
                <a:cxn ang="0">
                  <a:pos x="connsiteX9805" y="connsiteY9805"/>
                </a:cxn>
                <a:cxn ang="0">
                  <a:pos x="connsiteX9806" y="connsiteY9806"/>
                </a:cxn>
                <a:cxn ang="0">
                  <a:pos x="connsiteX9807" y="connsiteY9807"/>
                </a:cxn>
                <a:cxn ang="0">
                  <a:pos x="connsiteX9808" y="connsiteY9808"/>
                </a:cxn>
                <a:cxn ang="0">
                  <a:pos x="connsiteX9809" y="connsiteY9809"/>
                </a:cxn>
                <a:cxn ang="0">
                  <a:pos x="connsiteX9810" y="connsiteY9810"/>
                </a:cxn>
                <a:cxn ang="0">
                  <a:pos x="connsiteX9811" y="connsiteY9811"/>
                </a:cxn>
                <a:cxn ang="0">
                  <a:pos x="connsiteX9812" y="connsiteY9812"/>
                </a:cxn>
                <a:cxn ang="0">
                  <a:pos x="connsiteX9813" y="connsiteY9813"/>
                </a:cxn>
                <a:cxn ang="0">
                  <a:pos x="connsiteX9814" y="connsiteY9814"/>
                </a:cxn>
                <a:cxn ang="0">
                  <a:pos x="connsiteX9815" y="connsiteY9815"/>
                </a:cxn>
                <a:cxn ang="0">
                  <a:pos x="connsiteX9816" y="connsiteY9816"/>
                </a:cxn>
                <a:cxn ang="0">
                  <a:pos x="connsiteX9817" y="connsiteY9817"/>
                </a:cxn>
                <a:cxn ang="0">
                  <a:pos x="connsiteX9818" y="connsiteY9818"/>
                </a:cxn>
                <a:cxn ang="0">
                  <a:pos x="connsiteX9819" y="connsiteY9819"/>
                </a:cxn>
                <a:cxn ang="0">
                  <a:pos x="connsiteX9820" y="connsiteY9820"/>
                </a:cxn>
                <a:cxn ang="0">
                  <a:pos x="connsiteX9821" y="connsiteY9821"/>
                </a:cxn>
                <a:cxn ang="0">
                  <a:pos x="connsiteX9822" y="connsiteY9822"/>
                </a:cxn>
                <a:cxn ang="0">
                  <a:pos x="connsiteX9823" y="connsiteY9823"/>
                </a:cxn>
                <a:cxn ang="0">
                  <a:pos x="connsiteX9824" y="connsiteY9824"/>
                </a:cxn>
                <a:cxn ang="0">
                  <a:pos x="connsiteX9825" y="connsiteY9825"/>
                </a:cxn>
                <a:cxn ang="0">
                  <a:pos x="connsiteX9826" y="connsiteY9826"/>
                </a:cxn>
                <a:cxn ang="0">
                  <a:pos x="connsiteX9827" y="connsiteY9827"/>
                </a:cxn>
                <a:cxn ang="0">
                  <a:pos x="connsiteX9828" y="connsiteY9828"/>
                </a:cxn>
                <a:cxn ang="0">
                  <a:pos x="connsiteX9829" y="connsiteY9829"/>
                </a:cxn>
                <a:cxn ang="0">
                  <a:pos x="connsiteX9830" y="connsiteY9830"/>
                </a:cxn>
                <a:cxn ang="0">
                  <a:pos x="connsiteX9831" y="connsiteY9831"/>
                </a:cxn>
                <a:cxn ang="0">
                  <a:pos x="connsiteX9832" y="connsiteY9832"/>
                </a:cxn>
                <a:cxn ang="0">
                  <a:pos x="connsiteX9833" y="connsiteY9833"/>
                </a:cxn>
                <a:cxn ang="0">
                  <a:pos x="connsiteX9834" y="connsiteY9834"/>
                </a:cxn>
                <a:cxn ang="0">
                  <a:pos x="connsiteX9835" y="connsiteY9835"/>
                </a:cxn>
                <a:cxn ang="0">
                  <a:pos x="connsiteX9836" y="connsiteY9836"/>
                </a:cxn>
                <a:cxn ang="0">
                  <a:pos x="connsiteX9837" y="connsiteY9837"/>
                </a:cxn>
                <a:cxn ang="0">
                  <a:pos x="connsiteX9838" y="connsiteY9838"/>
                </a:cxn>
                <a:cxn ang="0">
                  <a:pos x="connsiteX9839" y="connsiteY9839"/>
                </a:cxn>
                <a:cxn ang="0">
                  <a:pos x="connsiteX9840" y="connsiteY9840"/>
                </a:cxn>
                <a:cxn ang="0">
                  <a:pos x="connsiteX9841" y="connsiteY9841"/>
                </a:cxn>
                <a:cxn ang="0">
                  <a:pos x="connsiteX9842" y="connsiteY9842"/>
                </a:cxn>
                <a:cxn ang="0">
                  <a:pos x="connsiteX9843" y="connsiteY9843"/>
                </a:cxn>
                <a:cxn ang="0">
                  <a:pos x="connsiteX9844" y="connsiteY9844"/>
                </a:cxn>
                <a:cxn ang="0">
                  <a:pos x="connsiteX9845" y="connsiteY9845"/>
                </a:cxn>
                <a:cxn ang="0">
                  <a:pos x="connsiteX9846" y="connsiteY9846"/>
                </a:cxn>
                <a:cxn ang="0">
                  <a:pos x="connsiteX9847" y="connsiteY9847"/>
                </a:cxn>
                <a:cxn ang="0">
                  <a:pos x="connsiteX9848" y="connsiteY9848"/>
                </a:cxn>
                <a:cxn ang="0">
                  <a:pos x="connsiteX9849" y="connsiteY9849"/>
                </a:cxn>
                <a:cxn ang="0">
                  <a:pos x="connsiteX9850" y="connsiteY9850"/>
                </a:cxn>
                <a:cxn ang="0">
                  <a:pos x="connsiteX9851" y="connsiteY9851"/>
                </a:cxn>
                <a:cxn ang="0">
                  <a:pos x="connsiteX9852" y="connsiteY9852"/>
                </a:cxn>
                <a:cxn ang="0">
                  <a:pos x="connsiteX9853" y="connsiteY9853"/>
                </a:cxn>
                <a:cxn ang="0">
                  <a:pos x="connsiteX9854" y="connsiteY9854"/>
                </a:cxn>
                <a:cxn ang="0">
                  <a:pos x="connsiteX9855" y="connsiteY9855"/>
                </a:cxn>
                <a:cxn ang="0">
                  <a:pos x="connsiteX9856" y="connsiteY9856"/>
                </a:cxn>
                <a:cxn ang="0">
                  <a:pos x="connsiteX9857" y="connsiteY9857"/>
                </a:cxn>
                <a:cxn ang="0">
                  <a:pos x="connsiteX9858" y="connsiteY9858"/>
                </a:cxn>
                <a:cxn ang="0">
                  <a:pos x="connsiteX9859" y="connsiteY9859"/>
                </a:cxn>
                <a:cxn ang="0">
                  <a:pos x="connsiteX9860" y="connsiteY9860"/>
                </a:cxn>
                <a:cxn ang="0">
                  <a:pos x="connsiteX9861" y="connsiteY9861"/>
                </a:cxn>
                <a:cxn ang="0">
                  <a:pos x="connsiteX9862" y="connsiteY9862"/>
                </a:cxn>
                <a:cxn ang="0">
                  <a:pos x="connsiteX9863" y="connsiteY9863"/>
                </a:cxn>
                <a:cxn ang="0">
                  <a:pos x="connsiteX9864" y="connsiteY9864"/>
                </a:cxn>
                <a:cxn ang="0">
                  <a:pos x="connsiteX9865" y="connsiteY9865"/>
                </a:cxn>
                <a:cxn ang="0">
                  <a:pos x="connsiteX9866" y="connsiteY9866"/>
                </a:cxn>
                <a:cxn ang="0">
                  <a:pos x="connsiteX9867" y="connsiteY9867"/>
                </a:cxn>
                <a:cxn ang="0">
                  <a:pos x="connsiteX9868" y="connsiteY9868"/>
                </a:cxn>
                <a:cxn ang="0">
                  <a:pos x="connsiteX9869" y="connsiteY9869"/>
                </a:cxn>
                <a:cxn ang="0">
                  <a:pos x="connsiteX9870" y="connsiteY9870"/>
                </a:cxn>
                <a:cxn ang="0">
                  <a:pos x="connsiteX9871" y="connsiteY9871"/>
                </a:cxn>
                <a:cxn ang="0">
                  <a:pos x="connsiteX9872" y="connsiteY9872"/>
                </a:cxn>
                <a:cxn ang="0">
                  <a:pos x="connsiteX9873" y="connsiteY9873"/>
                </a:cxn>
                <a:cxn ang="0">
                  <a:pos x="connsiteX9874" y="connsiteY9874"/>
                </a:cxn>
                <a:cxn ang="0">
                  <a:pos x="connsiteX9875" y="connsiteY9875"/>
                </a:cxn>
                <a:cxn ang="0">
                  <a:pos x="connsiteX9876" y="connsiteY9876"/>
                </a:cxn>
                <a:cxn ang="0">
                  <a:pos x="connsiteX9877" y="connsiteY9877"/>
                </a:cxn>
                <a:cxn ang="0">
                  <a:pos x="connsiteX9878" y="connsiteY9878"/>
                </a:cxn>
                <a:cxn ang="0">
                  <a:pos x="connsiteX9879" y="connsiteY9879"/>
                </a:cxn>
                <a:cxn ang="0">
                  <a:pos x="connsiteX9880" y="connsiteY9880"/>
                </a:cxn>
                <a:cxn ang="0">
                  <a:pos x="connsiteX9881" y="connsiteY9881"/>
                </a:cxn>
                <a:cxn ang="0">
                  <a:pos x="connsiteX9882" y="connsiteY9882"/>
                </a:cxn>
                <a:cxn ang="0">
                  <a:pos x="connsiteX9883" y="connsiteY9883"/>
                </a:cxn>
                <a:cxn ang="0">
                  <a:pos x="connsiteX9884" y="connsiteY9884"/>
                </a:cxn>
                <a:cxn ang="0">
                  <a:pos x="connsiteX9885" y="connsiteY9885"/>
                </a:cxn>
                <a:cxn ang="0">
                  <a:pos x="connsiteX9886" y="connsiteY9886"/>
                </a:cxn>
                <a:cxn ang="0">
                  <a:pos x="connsiteX9887" y="connsiteY9887"/>
                </a:cxn>
                <a:cxn ang="0">
                  <a:pos x="connsiteX9888" y="connsiteY9888"/>
                </a:cxn>
                <a:cxn ang="0">
                  <a:pos x="connsiteX9889" y="connsiteY9889"/>
                </a:cxn>
                <a:cxn ang="0">
                  <a:pos x="connsiteX9890" y="connsiteY9890"/>
                </a:cxn>
                <a:cxn ang="0">
                  <a:pos x="connsiteX9891" y="connsiteY9891"/>
                </a:cxn>
                <a:cxn ang="0">
                  <a:pos x="connsiteX9892" y="connsiteY9892"/>
                </a:cxn>
                <a:cxn ang="0">
                  <a:pos x="connsiteX9893" y="connsiteY9893"/>
                </a:cxn>
                <a:cxn ang="0">
                  <a:pos x="connsiteX9894" y="connsiteY9894"/>
                </a:cxn>
                <a:cxn ang="0">
                  <a:pos x="connsiteX9895" y="connsiteY9895"/>
                </a:cxn>
                <a:cxn ang="0">
                  <a:pos x="connsiteX9896" y="connsiteY9896"/>
                </a:cxn>
                <a:cxn ang="0">
                  <a:pos x="connsiteX9897" y="connsiteY9897"/>
                </a:cxn>
                <a:cxn ang="0">
                  <a:pos x="connsiteX9898" y="connsiteY9898"/>
                </a:cxn>
                <a:cxn ang="0">
                  <a:pos x="connsiteX9899" y="connsiteY9899"/>
                </a:cxn>
                <a:cxn ang="0">
                  <a:pos x="connsiteX9900" y="connsiteY9900"/>
                </a:cxn>
                <a:cxn ang="0">
                  <a:pos x="connsiteX9901" y="connsiteY9901"/>
                </a:cxn>
                <a:cxn ang="0">
                  <a:pos x="connsiteX9902" y="connsiteY9902"/>
                </a:cxn>
                <a:cxn ang="0">
                  <a:pos x="connsiteX9903" y="connsiteY9903"/>
                </a:cxn>
                <a:cxn ang="0">
                  <a:pos x="connsiteX9904" y="connsiteY9904"/>
                </a:cxn>
                <a:cxn ang="0">
                  <a:pos x="connsiteX9905" y="connsiteY9905"/>
                </a:cxn>
                <a:cxn ang="0">
                  <a:pos x="connsiteX9906" y="connsiteY9906"/>
                </a:cxn>
                <a:cxn ang="0">
                  <a:pos x="connsiteX9907" y="connsiteY9907"/>
                </a:cxn>
                <a:cxn ang="0">
                  <a:pos x="connsiteX9908" y="connsiteY9908"/>
                </a:cxn>
                <a:cxn ang="0">
                  <a:pos x="connsiteX9909" y="connsiteY9909"/>
                </a:cxn>
                <a:cxn ang="0">
                  <a:pos x="connsiteX9910" y="connsiteY9910"/>
                </a:cxn>
                <a:cxn ang="0">
                  <a:pos x="connsiteX9911" y="connsiteY9911"/>
                </a:cxn>
                <a:cxn ang="0">
                  <a:pos x="connsiteX9912" y="connsiteY9912"/>
                </a:cxn>
                <a:cxn ang="0">
                  <a:pos x="connsiteX9913" y="connsiteY9913"/>
                </a:cxn>
                <a:cxn ang="0">
                  <a:pos x="connsiteX9914" y="connsiteY9914"/>
                </a:cxn>
                <a:cxn ang="0">
                  <a:pos x="connsiteX9915" y="connsiteY9915"/>
                </a:cxn>
                <a:cxn ang="0">
                  <a:pos x="connsiteX9916" y="connsiteY9916"/>
                </a:cxn>
                <a:cxn ang="0">
                  <a:pos x="connsiteX9917" y="connsiteY9917"/>
                </a:cxn>
                <a:cxn ang="0">
                  <a:pos x="connsiteX9918" y="connsiteY9918"/>
                </a:cxn>
                <a:cxn ang="0">
                  <a:pos x="connsiteX9919" y="connsiteY9919"/>
                </a:cxn>
                <a:cxn ang="0">
                  <a:pos x="connsiteX9920" y="connsiteY9920"/>
                </a:cxn>
                <a:cxn ang="0">
                  <a:pos x="connsiteX9921" y="connsiteY9921"/>
                </a:cxn>
                <a:cxn ang="0">
                  <a:pos x="connsiteX9922" y="connsiteY9922"/>
                </a:cxn>
                <a:cxn ang="0">
                  <a:pos x="connsiteX9923" y="connsiteY9923"/>
                </a:cxn>
                <a:cxn ang="0">
                  <a:pos x="connsiteX9924" y="connsiteY9924"/>
                </a:cxn>
                <a:cxn ang="0">
                  <a:pos x="connsiteX9925" y="connsiteY9925"/>
                </a:cxn>
                <a:cxn ang="0">
                  <a:pos x="connsiteX9926" y="connsiteY9926"/>
                </a:cxn>
                <a:cxn ang="0">
                  <a:pos x="connsiteX9927" y="connsiteY9927"/>
                </a:cxn>
                <a:cxn ang="0">
                  <a:pos x="connsiteX9928" y="connsiteY9928"/>
                </a:cxn>
                <a:cxn ang="0">
                  <a:pos x="connsiteX9929" y="connsiteY9929"/>
                </a:cxn>
                <a:cxn ang="0">
                  <a:pos x="connsiteX9930" y="connsiteY9930"/>
                </a:cxn>
                <a:cxn ang="0">
                  <a:pos x="connsiteX9931" y="connsiteY9931"/>
                </a:cxn>
                <a:cxn ang="0">
                  <a:pos x="connsiteX9932" y="connsiteY9932"/>
                </a:cxn>
                <a:cxn ang="0">
                  <a:pos x="connsiteX9933" y="connsiteY9933"/>
                </a:cxn>
                <a:cxn ang="0">
                  <a:pos x="connsiteX9934" y="connsiteY9934"/>
                </a:cxn>
                <a:cxn ang="0">
                  <a:pos x="connsiteX9935" y="connsiteY9935"/>
                </a:cxn>
                <a:cxn ang="0">
                  <a:pos x="connsiteX9936" y="connsiteY9936"/>
                </a:cxn>
                <a:cxn ang="0">
                  <a:pos x="connsiteX9937" y="connsiteY9937"/>
                </a:cxn>
                <a:cxn ang="0">
                  <a:pos x="connsiteX9938" y="connsiteY9938"/>
                </a:cxn>
                <a:cxn ang="0">
                  <a:pos x="connsiteX9939" y="connsiteY9939"/>
                </a:cxn>
                <a:cxn ang="0">
                  <a:pos x="connsiteX9940" y="connsiteY9940"/>
                </a:cxn>
                <a:cxn ang="0">
                  <a:pos x="connsiteX9941" y="connsiteY9941"/>
                </a:cxn>
                <a:cxn ang="0">
                  <a:pos x="connsiteX9942" y="connsiteY9942"/>
                </a:cxn>
                <a:cxn ang="0">
                  <a:pos x="connsiteX9943" y="connsiteY9943"/>
                </a:cxn>
                <a:cxn ang="0">
                  <a:pos x="connsiteX9944" y="connsiteY9944"/>
                </a:cxn>
                <a:cxn ang="0">
                  <a:pos x="connsiteX9945" y="connsiteY9945"/>
                </a:cxn>
                <a:cxn ang="0">
                  <a:pos x="connsiteX9946" y="connsiteY9946"/>
                </a:cxn>
                <a:cxn ang="0">
                  <a:pos x="connsiteX9947" y="connsiteY9947"/>
                </a:cxn>
                <a:cxn ang="0">
                  <a:pos x="connsiteX9948" y="connsiteY9948"/>
                </a:cxn>
                <a:cxn ang="0">
                  <a:pos x="connsiteX9949" y="connsiteY9949"/>
                </a:cxn>
                <a:cxn ang="0">
                  <a:pos x="connsiteX9950" y="connsiteY9950"/>
                </a:cxn>
                <a:cxn ang="0">
                  <a:pos x="connsiteX9951" y="connsiteY9951"/>
                </a:cxn>
                <a:cxn ang="0">
                  <a:pos x="connsiteX9952" y="connsiteY9952"/>
                </a:cxn>
                <a:cxn ang="0">
                  <a:pos x="connsiteX9953" y="connsiteY9953"/>
                </a:cxn>
                <a:cxn ang="0">
                  <a:pos x="connsiteX9954" y="connsiteY9954"/>
                </a:cxn>
                <a:cxn ang="0">
                  <a:pos x="connsiteX9955" y="connsiteY9955"/>
                </a:cxn>
                <a:cxn ang="0">
                  <a:pos x="connsiteX9956" y="connsiteY9956"/>
                </a:cxn>
                <a:cxn ang="0">
                  <a:pos x="connsiteX9957" y="connsiteY9957"/>
                </a:cxn>
                <a:cxn ang="0">
                  <a:pos x="connsiteX9958" y="connsiteY9958"/>
                </a:cxn>
                <a:cxn ang="0">
                  <a:pos x="connsiteX9959" y="connsiteY9959"/>
                </a:cxn>
                <a:cxn ang="0">
                  <a:pos x="connsiteX9960" y="connsiteY9960"/>
                </a:cxn>
                <a:cxn ang="0">
                  <a:pos x="connsiteX9961" y="connsiteY9961"/>
                </a:cxn>
                <a:cxn ang="0">
                  <a:pos x="connsiteX9962" y="connsiteY9962"/>
                </a:cxn>
                <a:cxn ang="0">
                  <a:pos x="connsiteX9963" y="connsiteY9963"/>
                </a:cxn>
                <a:cxn ang="0">
                  <a:pos x="connsiteX9964" y="connsiteY9964"/>
                </a:cxn>
                <a:cxn ang="0">
                  <a:pos x="connsiteX9965" y="connsiteY9965"/>
                </a:cxn>
                <a:cxn ang="0">
                  <a:pos x="connsiteX9966" y="connsiteY9966"/>
                </a:cxn>
                <a:cxn ang="0">
                  <a:pos x="connsiteX9967" y="connsiteY9967"/>
                </a:cxn>
                <a:cxn ang="0">
                  <a:pos x="connsiteX9968" y="connsiteY9968"/>
                </a:cxn>
                <a:cxn ang="0">
                  <a:pos x="connsiteX9969" y="connsiteY9969"/>
                </a:cxn>
                <a:cxn ang="0">
                  <a:pos x="connsiteX9970" y="connsiteY9970"/>
                </a:cxn>
                <a:cxn ang="0">
                  <a:pos x="connsiteX9971" y="connsiteY9971"/>
                </a:cxn>
                <a:cxn ang="0">
                  <a:pos x="connsiteX9972" y="connsiteY9972"/>
                </a:cxn>
                <a:cxn ang="0">
                  <a:pos x="connsiteX9973" y="connsiteY9973"/>
                </a:cxn>
                <a:cxn ang="0">
                  <a:pos x="connsiteX9974" y="connsiteY9974"/>
                </a:cxn>
                <a:cxn ang="0">
                  <a:pos x="connsiteX9975" y="connsiteY9975"/>
                </a:cxn>
                <a:cxn ang="0">
                  <a:pos x="connsiteX9976" y="connsiteY9976"/>
                </a:cxn>
                <a:cxn ang="0">
                  <a:pos x="connsiteX9977" y="connsiteY9977"/>
                </a:cxn>
                <a:cxn ang="0">
                  <a:pos x="connsiteX9978" y="connsiteY9978"/>
                </a:cxn>
                <a:cxn ang="0">
                  <a:pos x="connsiteX9979" y="connsiteY9979"/>
                </a:cxn>
                <a:cxn ang="0">
                  <a:pos x="connsiteX9980" y="connsiteY9980"/>
                </a:cxn>
                <a:cxn ang="0">
                  <a:pos x="connsiteX9981" y="connsiteY9981"/>
                </a:cxn>
                <a:cxn ang="0">
                  <a:pos x="connsiteX9982" y="connsiteY9982"/>
                </a:cxn>
                <a:cxn ang="0">
                  <a:pos x="connsiteX9983" y="connsiteY9983"/>
                </a:cxn>
                <a:cxn ang="0">
                  <a:pos x="connsiteX9984" y="connsiteY9984"/>
                </a:cxn>
                <a:cxn ang="0">
                  <a:pos x="connsiteX9985" y="connsiteY9985"/>
                </a:cxn>
                <a:cxn ang="0">
                  <a:pos x="connsiteX9986" y="connsiteY9986"/>
                </a:cxn>
                <a:cxn ang="0">
                  <a:pos x="connsiteX9987" y="connsiteY9987"/>
                </a:cxn>
                <a:cxn ang="0">
                  <a:pos x="connsiteX9988" y="connsiteY9988"/>
                </a:cxn>
                <a:cxn ang="0">
                  <a:pos x="connsiteX9989" y="connsiteY9989"/>
                </a:cxn>
                <a:cxn ang="0">
                  <a:pos x="connsiteX9990" y="connsiteY9990"/>
                </a:cxn>
                <a:cxn ang="0">
                  <a:pos x="connsiteX9991" y="connsiteY9991"/>
                </a:cxn>
                <a:cxn ang="0">
                  <a:pos x="connsiteX9992" y="connsiteY9992"/>
                </a:cxn>
                <a:cxn ang="0">
                  <a:pos x="connsiteX9993" y="connsiteY9993"/>
                </a:cxn>
                <a:cxn ang="0">
                  <a:pos x="connsiteX9994" y="connsiteY9994"/>
                </a:cxn>
                <a:cxn ang="0">
                  <a:pos x="connsiteX9995" y="connsiteY9995"/>
                </a:cxn>
                <a:cxn ang="0">
                  <a:pos x="connsiteX9996" y="connsiteY9996"/>
                </a:cxn>
                <a:cxn ang="0">
                  <a:pos x="connsiteX9997" y="connsiteY9997"/>
                </a:cxn>
                <a:cxn ang="0">
                  <a:pos x="connsiteX9998" y="connsiteY9998"/>
                </a:cxn>
                <a:cxn ang="0">
                  <a:pos x="connsiteX9999" y="connsiteY9999"/>
                </a:cxn>
                <a:cxn ang="0">
                  <a:pos x="connsiteX10000" y="connsiteY10000"/>
                </a:cxn>
                <a:cxn ang="0">
                  <a:pos x="connsiteX10001" y="connsiteY10001"/>
                </a:cxn>
                <a:cxn ang="0">
                  <a:pos x="connsiteX10002" y="connsiteY10002"/>
                </a:cxn>
                <a:cxn ang="0">
                  <a:pos x="connsiteX10003" y="connsiteY10003"/>
                </a:cxn>
                <a:cxn ang="0">
                  <a:pos x="connsiteX10004" y="connsiteY10004"/>
                </a:cxn>
                <a:cxn ang="0">
                  <a:pos x="connsiteX10005" y="connsiteY10005"/>
                </a:cxn>
                <a:cxn ang="0">
                  <a:pos x="connsiteX10006" y="connsiteY10006"/>
                </a:cxn>
                <a:cxn ang="0">
                  <a:pos x="connsiteX10007" y="connsiteY10007"/>
                </a:cxn>
                <a:cxn ang="0">
                  <a:pos x="connsiteX10008" y="connsiteY10008"/>
                </a:cxn>
                <a:cxn ang="0">
                  <a:pos x="connsiteX10009" y="connsiteY10009"/>
                </a:cxn>
                <a:cxn ang="0">
                  <a:pos x="connsiteX10010" y="connsiteY10010"/>
                </a:cxn>
                <a:cxn ang="0">
                  <a:pos x="connsiteX10011" y="connsiteY10011"/>
                </a:cxn>
                <a:cxn ang="0">
                  <a:pos x="connsiteX10012" y="connsiteY10012"/>
                </a:cxn>
                <a:cxn ang="0">
                  <a:pos x="connsiteX10013" y="connsiteY10013"/>
                </a:cxn>
                <a:cxn ang="0">
                  <a:pos x="connsiteX10014" y="connsiteY10014"/>
                </a:cxn>
                <a:cxn ang="0">
                  <a:pos x="connsiteX10015" y="connsiteY10015"/>
                </a:cxn>
                <a:cxn ang="0">
                  <a:pos x="connsiteX10016" y="connsiteY10016"/>
                </a:cxn>
                <a:cxn ang="0">
                  <a:pos x="connsiteX10017" y="connsiteY10017"/>
                </a:cxn>
                <a:cxn ang="0">
                  <a:pos x="connsiteX10018" y="connsiteY10018"/>
                </a:cxn>
                <a:cxn ang="0">
                  <a:pos x="connsiteX10019" y="connsiteY10019"/>
                </a:cxn>
                <a:cxn ang="0">
                  <a:pos x="connsiteX10020" y="connsiteY10020"/>
                </a:cxn>
                <a:cxn ang="0">
                  <a:pos x="connsiteX10021" y="connsiteY10021"/>
                </a:cxn>
                <a:cxn ang="0">
                  <a:pos x="connsiteX10022" y="connsiteY10022"/>
                </a:cxn>
                <a:cxn ang="0">
                  <a:pos x="connsiteX10023" y="connsiteY10023"/>
                </a:cxn>
                <a:cxn ang="0">
                  <a:pos x="connsiteX10024" y="connsiteY10024"/>
                </a:cxn>
                <a:cxn ang="0">
                  <a:pos x="connsiteX10025" y="connsiteY10025"/>
                </a:cxn>
                <a:cxn ang="0">
                  <a:pos x="connsiteX10026" y="connsiteY10026"/>
                </a:cxn>
                <a:cxn ang="0">
                  <a:pos x="connsiteX10027" y="connsiteY10027"/>
                </a:cxn>
                <a:cxn ang="0">
                  <a:pos x="connsiteX10028" y="connsiteY10028"/>
                </a:cxn>
                <a:cxn ang="0">
                  <a:pos x="connsiteX10029" y="connsiteY10029"/>
                </a:cxn>
                <a:cxn ang="0">
                  <a:pos x="connsiteX10030" y="connsiteY10030"/>
                </a:cxn>
                <a:cxn ang="0">
                  <a:pos x="connsiteX10031" y="connsiteY10031"/>
                </a:cxn>
                <a:cxn ang="0">
                  <a:pos x="connsiteX10032" y="connsiteY10032"/>
                </a:cxn>
                <a:cxn ang="0">
                  <a:pos x="connsiteX10033" y="connsiteY10033"/>
                </a:cxn>
                <a:cxn ang="0">
                  <a:pos x="connsiteX10034" y="connsiteY10034"/>
                </a:cxn>
                <a:cxn ang="0">
                  <a:pos x="connsiteX10035" y="connsiteY10035"/>
                </a:cxn>
                <a:cxn ang="0">
                  <a:pos x="connsiteX10036" y="connsiteY10036"/>
                </a:cxn>
                <a:cxn ang="0">
                  <a:pos x="connsiteX10037" y="connsiteY10037"/>
                </a:cxn>
                <a:cxn ang="0">
                  <a:pos x="connsiteX10038" y="connsiteY10038"/>
                </a:cxn>
                <a:cxn ang="0">
                  <a:pos x="connsiteX10039" y="connsiteY10039"/>
                </a:cxn>
                <a:cxn ang="0">
                  <a:pos x="connsiteX10040" y="connsiteY10040"/>
                </a:cxn>
                <a:cxn ang="0">
                  <a:pos x="connsiteX10041" y="connsiteY10041"/>
                </a:cxn>
                <a:cxn ang="0">
                  <a:pos x="connsiteX10042" y="connsiteY10042"/>
                </a:cxn>
                <a:cxn ang="0">
                  <a:pos x="connsiteX10043" y="connsiteY10043"/>
                </a:cxn>
                <a:cxn ang="0">
                  <a:pos x="connsiteX10044" y="connsiteY10044"/>
                </a:cxn>
                <a:cxn ang="0">
                  <a:pos x="connsiteX10045" y="connsiteY10045"/>
                </a:cxn>
                <a:cxn ang="0">
                  <a:pos x="connsiteX10046" y="connsiteY10046"/>
                </a:cxn>
                <a:cxn ang="0">
                  <a:pos x="connsiteX10047" y="connsiteY10047"/>
                </a:cxn>
                <a:cxn ang="0">
                  <a:pos x="connsiteX10048" y="connsiteY10048"/>
                </a:cxn>
                <a:cxn ang="0">
                  <a:pos x="connsiteX10049" y="connsiteY10049"/>
                </a:cxn>
                <a:cxn ang="0">
                  <a:pos x="connsiteX10050" y="connsiteY10050"/>
                </a:cxn>
                <a:cxn ang="0">
                  <a:pos x="connsiteX10051" y="connsiteY10051"/>
                </a:cxn>
                <a:cxn ang="0">
                  <a:pos x="connsiteX10052" y="connsiteY10052"/>
                </a:cxn>
                <a:cxn ang="0">
                  <a:pos x="connsiteX10053" y="connsiteY10053"/>
                </a:cxn>
                <a:cxn ang="0">
                  <a:pos x="connsiteX10054" y="connsiteY10054"/>
                </a:cxn>
                <a:cxn ang="0">
                  <a:pos x="connsiteX10055" y="connsiteY10055"/>
                </a:cxn>
                <a:cxn ang="0">
                  <a:pos x="connsiteX10056" y="connsiteY10056"/>
                </a:cxn>
                <a:cxn ang="0">
                  <a:pos x="connsiteX10057" y="connsiteY10057"/>
                </a:cxn>
                <a:cxn ang="0">
                  <a:pos x="connsiteX10058" y="connsiteY10058"/>
                </a:cxn>
                <a:cxn ang="0">
                  <a:pos x="connsiteX10059" y="connsiteY10059"/>
                </a:cxn>
                <a:cxn ang="0">
                  <a:pos x="connsiteX10060" y="connsiteY10060"/>
                </a:cxn>
                <a:cxn ang="0">
                  <a:pos x="connsiteX10061" y="connsiteY10061"/>
                </a:cxn>
                <a:cxn ang="0">
                  <a:pos x="connsiteX10062" y="connsiteY10062"/>
                </a:cxn>
                <a:cxn ang="0">
                  <a:pos x="connsiteX10063" y="connsiteY10063"/>
                </a:cxn>
                <a:cxn ang="0">
                  <a:pos x="connsiteX10064" y="connsiteY10064"/>
                </a:cxn>
                <a:cxn ang="0">
                  <a:pos x="connsiteX10065" y="connsiteY10065"/>
                </a:cxn>
                <a:cxn ang="0">
                  <a:pos x="connsiteX10066" y="connsiteY10066"/>
                </a:cxn>
                <a:cxn ang="0">
                  <a:pos x="connsiteX10067" y="connsiteY10067"/>
                </a:cxn>
                <a:cxn ang="0">
                  <a:pos x="connsiteX10068" y="connsiteY10068"/>
                </a:cxn>
                <a:cxn ang="0">
                  <a:pos x="connsiteX10069" y="connsiteY10069"/>
                </a:cxn>
                <a:cxn ang="0">
                  <a:pos x="connsiteX10070" y="connsiteY10070"/>
                </a:cxn>
                <a:cxn ang="0">
                  <a:pos x="connsiteX10071" y="connsiteY10071"/>
                </a:cxn>
                <a:cxn ang="0">
                  <a:pos x="connsiteX10072" y="connsiteY10072"/>
                </a:cxn>
                <a:cxn ang="0">
                  <a:pos x="connsiteX10073" y="connsiteY10073"/>
                </a:cxn>
                <a:cxn ang="0">
                  <a:pos x="connsiteX10074" y="connsiteY10074"/>
                </a:cxn>
                <a:cxn ang="0">
                  <a:pos x="connsiteX10075" y="connsiteY10075"/>
                </a:cxn>
                <a:cxn ang="0">
                  <a:pos x="connsiteX10076" y="connsiteY10076"/>
                </a:cxn>
                <a:cxn ang="0">
                  <a:pos x="connsiteX10077" y="connsiteY10077"/>
                </a:cxn>
                <a:cxn ang="0">
                  <a:pos x="connsiteX10078" y="connsiteY10078"/>
                </a:cxn>
                <a:cxn ang="0">
                  <a:pos x="connsiteX10079" y="connsiteY10079"/>
                </a:cxn>
                <a:cxn ang="0">
                  <a:pos x="connsiteX10080" y="connsiteY10080"/>
                </a:cxn>
                <a:cxn ang="0">
                  <a:pos x="connsiteX10081" y="connsiteY10081"/>
                </a:cxn>
                <a:cxn ang="0">
                  <a:pos x="connsiteX10082" y="connsiteY10082"/>
                </a:cxn>
                <a:cxn ang="0">
                  <a:pos x="connsiteX10083" y="connsiteY10083"/>
                </a:cxn>
                <a:cxn ang="0">
                  <a:pos x="connsiteX10084" y="connsiteY10084"/>
                </a:cxn>
                <a:cxn ang="0">
                  <a:pos x="connsiteX10085" y="connsiteY10085"/>
                </a:cxn>
                <a:cxn ang="0">
                  <a:pos x="connsiteX10086" y="connsiteY10086"/>
                </a:cxn>
                <a:cxn ang="0">
                  <a:pos x="connsiteX10087" y="connsiteY10087"/>
                </a:cxn>
                <a:cxn ang="0">
                  <a:pos x="connsiteX10088" y="connsiteY10088"/>
                </a:cxn>
                <a:cxn ang="0">
                  <a:pos x="connsiteX10089" y="connsiteY10089"/>
                </a:cxn>
                <a:cxn ang="0">
                  <a:pos x="connsiteX10090" y="connsiteY10090"/>
                </a:cxn>
                <a:cxn ang="0">
                  <a:pos x="connsiteX10091" y="connsiteY10091"/>
                </a:cxn>
                <a:cxn ang="0">
                  <a:pos x="connsiteX10092" y="connsiteY10092"/>
                </a:cxn>
                <a:cxn ang="0">
                  <a:pos x="connsiteX10093" y="connsiteY10093"/>
                </a:cxn>
                <a:cxn ang="0">
                  <a:pos x="connsiteX10094" y="connsiteY10094"/>
                </a:cxn>
                <a:cxn ang="0">
                  <a:pos x="connsiteX10095" y="connsiteY10095"/>
                </a:cxn>
                <a:cxn ang="0">
                  <a:pos x="connsiteX10096" y="connsiteY10096"/>
                </a:cxn>
                <a:cxn ang="0">
                  <a:pos x="connsiteX10097" y="connsiteY10097"/>
                </a:cxn>
                <a:cxn ang="0">
                  <a:pos x="connsiteX10098" y="connsiteY10098"/>
                </a:cxn>
                <a:cxn ang="0">
                  <a:pos x="connsiteX10099" y="connsiteY10099"/>
                </a:cxn>
                <a:cxn ang="0">
                  <a:pos x="connsiteX10100" y="connsiteY10100"/>
                </a:cxn>
                <a:cxn ang="0">
                  <a:pos x="connsiteX10101" y="connsiteY10101"/>
                </a:cxn>
                <a:cxn ang="0">
                  <a:pos x="connsiteX10102" y="connsiteY10102"/>
                </a:cxn>
                <a:cxn ang="0">
                  <a:pos x="connsiteX10103" y="connsiteY10103"/>
                </a:cxn>
                <a:cxn ang="0">
                  <a:pos x="connsiteX10104" y="connsiteY10104"/>
                </a:cxn>
                <a:cxn ang="0">
                  <a:pos x="connsiteX10105" y="connsiteY10105"/>
                </a:cxn>
                <a:cxn ang="0">
                  <a:pos x="connsiteX10106" y="connsiteY10106"/>
                </a:cxn>
                <a:cxn ang="0">
                  <a:pos x="connsiteX10107" y="connsiteY10107"/>
                </a:cxn>
                <a:cxn ang="0">
                  <a:pos x="connsiteX10108" y="connsiteY10108"/>
                </a:cxn>
                <a:cxn ang="0">
                  <a:pos x="connsiteX10109" y="connsiteY10109"/>
                </a:cxn>
                <a:cxn ang="0">
                  <a:pos x="connsiteX10110" y="connsiteY10110"/>
                </a:cxn>
                <a:cxn ang="0">
                  <a:pos x="connsiteX10111" y="connsiteY10111"/>
                </a:cxn>
                <a:cxn ang="0">
                  <a:pos x="connsiteX10112" y="connsiteY10112"/>
                </a:cxn>
                <a:cxn ang="0">
                  <a:pos x="connsiteX10113" y="connsiteY10113"/>
                </a:cxn>
                <a:cxn ang="0">
                  <a:pos x="connsiteX10114" y="connsiteY10114"/>
                </a:cxn>
                <a:cxn ang="0">
                  <a:pos x="connsiteX10115" y="connsiteY10115"/>
                </a:cxn>
                <a:cxn ang="0">
                  <a:pos x="connsiteX10116" y="connsiteY10116"/>
                </a:cxn>
                <a:cxn ang="0">
                  <a:pos x="connsiteX10117" y="connsiteY10117"/>
                </a:cxn>
                <a:cxn ang="0">
                  <a:pos x="connsiteX10118" y="connsiteY10118"/>
                </a:cxn>
                <a:cxn ang="0">
                  <a:pos x="connsiteX10119" y="connsiteY10119"/>
                </a:cxn>
                <a:cxn ang="0">
                  <a:pos x="connsiteX10120" y="connsiteY10120"/>
                </a:cxn>
                <a:cxn ang="0">
                  <a:pos x="connsiteX10121" y="connsiteY10121"/>
                </a:cxn>
                <a:cxn ang="0">
                  <a:pos x="connsiteX10122" y="connsiteY10122"/>
                </a:cxn>
                <a:cxn ang="0">
                  <a:pos x="connsiteX10123" y="connsiteY10123"/>
                </a:cxn>
                <a:cxn ang="0">
                  <a:pos x="connsiteX10124" y="connsiteY10124"/>
                </a:cxn>
                <a:cxn ang="0">
                  <a:pos x="connsiteX10125" y="connsiteY10125"/>
                </a:cxn>
                <a:cxn ang="0">
                  <a:pos x="connsiteX10126" y="connsiteY10126"/>
                </a:cxn>
                <a:cxn ang="0">
                  <a:pos x="connsiteX10127" y="connsiteY10127"/>
                </a:cxn>
                <a:cxn ang="0">
                  <a:pos x="connsiteX10128" y="connsiteY10128"/>
                </a:cxn>
                <a:cxn ang="0">
                  <a:pos x="connsiteX10129" y="connsiteY10129"/>
                </a:cxn>
                <a:cxn ang="0">
                  <a:pos x="connsiteX10130" y="connsiteY10130"/>
                </a:cxn>
                <a:cxn ang="0">
                  <a:pos x="connsiteX10131" y="connsiteY10131"/>
                </a:cxn>
                <a:cxn ang="0">
                  <a:pos x="connsiteX10132" y="connsiteY10132"/>
                </a:cxn>
                <a:cxn ang="0">
                  <a:pos x="connsiteX10133" y="connsiteY10133"/>
                </a:cxn>
                <a:cxn ang="0">
                  <a:pos x="connsiteX10134" y="connsiteY10134"/>
                </a:cxn>
                <a:cxn ang="0">
                  <a:pos x="connsiteX10135" y="connsiteY10135"/>
                </a:cxn>
                <a:cxn ang="0">
                  <a:pos x="connsiteX10136" y="connsiteY10136"/>
                </a:cxn>
                <a:cxn ang="0">
                  <a:pos x="connsiteX10137" y="connsiteY10137"/>
                </a:cxn>
                <a:cxn ang="0">
                  <a:pos x="connsiteX10138" y="connsiteY10138"/>
                </a:cxn>
                <a:cxn ang="0">
                  <a:pos x="connsiteX10139" y="connsiteY10139"/>
                </a:cxn>
                <a:cxn ang="0">
                  <a:pos x="connsiteX10140" y="connsiteY10140"/>
                </a:cxn>
                <a:cxn ang="0">
                  <a:pos x="connsiteX10141" y="connsiteY10141"/>
                </a:cxn>
                <a:cxn ang="0">
                  <a:pos x="connsiteX10142" y="connsiteY10142"/>
                </a:cxn>
                <a:cxn ang="0">
                  <a:pos x="connsiteX10143" y="connsiteY10143"/>
                </a:cxn>
                <a:cxn ang="0">
                  <a:pos x="connsiteX10144" y="connsiteY10144"/>
                </a:cxn>
                <a:cxn ang="0">
                  <a:pos x="connsiteX10145" y="connsiteY10145"/>
                </a:cxn>
                <a:cxn ang="0">
                  <a:pos x="connsiteX10146" y="connsiteY10146"/>
                </a:cxn>
                <a:cxn ang="0">
                  <a:pos x="connsiteX10147" y="connsiteY10147"/>
                </a:cxn>
                <a:cxn ang="0">
                  <a:pos x="connsiteX10148" y="connsiteY10148"/>
                </a:cxn>
                <a:cxn ang="0">
                  <a:pos x="connsiteX10149" y="connsiteY10149"/>
                </a:cxn>
                <a:cxn ang="0">
                  <a:pos x="connsiteX10150" y="connsiteY10150"/>
                </a:cxn>
                <a:cxn ang="0">
                  <a:pos x="connsiteX10151" y="connsiteY10151"/>
                </a:cxn>
                <a:cxn ang="0">
                  <a:pos x="connsiteX10152" y="connsiteY10152"/>
                </a:cxn>
                <a:cxn ang="0">
                  <a:pos x="connsiteX10153" y="connsiteY10153"/>
                </a:cxn>
                <a:cxn ang="0">
                  <a:pos x="connsiteX10154" y="connsiteY10154"/>
                </a:cxn>
                <a:cxn ang="0">
                  <a:pos x="connsiteX10155" y="connsiteY10155"/>
                </a:cxn>
                <a:cxn ang="0">
                  <a:pos x="connsiteX10156" y="connsiteY10156"/>
                </a:cxn>
                <a:cxn ang="0">
                  <a:pos x="connsiteX10157" y="connsiteY10157"/>
                </a:cxn>
                <a:cxn ang="0">
                  <a:pos x="connsiteX10158" y="connsiteY10158"/>
                </a:cxn>
                <a:cxn ang="0">
                  <a:pos x="connsiteX10159" y="connsiteY10159"/>
                </a:cxn>
                <a:cxn ang="0">
                  <a:pos x="connsiteX10160" y="connsiteY10160"/>
                </a:cxn>
                <a:cxn ang="0">
                  <a:pos x="connsiteX10161" y="connsiteY10161"/>
                </a:cxn>
                <a:cxn ang="0">
                  <a:pos x="connsiteX10162" y="connsiteY10162"/>
                </a:cxn>
                <a:cxn ang="0">
                  <a:pos x="connsiteX10163" y="connsiteY10163"/>
                </a:cxn>
                <a:cxn ang="0">
                  <a:pos x="connsiteX10164" y="connsiteY10164"/>
                </a:cxn>
                <a:cxn ang="0">
                  <a:pos x="connsiteX10165" y="connsiteY10165"/>
                </a:cxn>
                <a:cxn ang="0">
                  <a:pos x="connsiteX10166" y="connsiteY10166"/>
                </a:cxn>
                <a:cxn ang="0">
                  <a:pos x="connsiteX10167" y="connsiteY10167"/>
                </a:cxn>
                <a:cxn ang="0">
                  <a:pos x="connsiteX10168" y="connsiteY10168"/>
                </a:cxn>
                <a:cxn ang="0">
                  <a:pos x="connsiteX10169" y="connsiteY10169"/>
                </a:cxn>
                <a:cxn ang="0">
                  <a:pos x="connsiteX10170" y="connsiteY10170"/>
                </a:cxn>
                <a:cxn ang="0">
                  <a:pos x="connsiteX10171" y="connsiteY10171"/>
                </a:cxn>
                <a:cxn ang="0">
                  <a:pos x="connsiteX10172" y="connsiteY10172"/>
                </a:cxn>
                <a:cxn ang="0">
                  <a:pos x="connsiteX10173" y="connsiteY10173"/>
                </a:cxn>
                <a:cxn ang="0">
                  <a:pos x="connsiteX10174" y="connsiteY10174"/>
                </a:cxn>
                <a:cxn ang="0">
                  <a:pos x="connsiteX10175" y="connsiteY10175"/>
                </a:cxn>
                <a:cxn ang="0">
                  <a:pos x="connsiteX10176" y="connsiteY10176"/>
                </a:cxn>
                <a:cxn ang="0">
                  <a:pos x="connsiteX10177" y="connsiteY10177"/>
                </a:cxn>
                <a:cxn ang="0">
                  <a:pos x="connsiteX10178" y="connsiteY10178"/>
                </a:cxn>
                <a:cxn ang="0">
                  <a:pos x="connsiteX10179" y="connsiteY10179"/>
                </a:cxn>
                <a:cxn ang="0">
                  <a:pos x="connsiteX10180" y="connsiteY10180"/>
                </a:cxn>
                <a:cxn ang="0">
                  <a:pos x="connsiteX10181" y="connsiteY10181"/>
                </a:cxn>
                <a:cxn ang="0">
                  <a:pos x="connsiteX10182" y="connsiteY10182"/>
                </a:cxn>
                <a:cxn ang="0">
                  <a:pos x="connsiteX10183" y="connsiteY10183"/>
                </a:cxn>
                <a:cxn ang="0">
                  <a:pos x="connsiteX10184" y="connsiteY10184"/>
                </a:cxn>
                <a:cxn ang="0">
                  <a:pos x="connsiteX10185" y="connsiteY10185"/>
                </a:cxn>
                <a:cxn ang="0">
                  <a:pos x="connsiteX10186" y="connsiteY10186"/>
                </a:cxn>
                <a:cxn ang="0">
                  <a:pos x="connsiteX10187" y="connsiteY10187"/>
                </a:cxn>
                <a:cxn ang="0">
                  <a:pos x="connsiteX10188" y="connsiteY10188"/>
                </a:cxn>
                <a:cxn ang="0">
                  <a:pos x="connsiteX10189" y="connsiteY10189"/>
                </a:cxn>
                <a:cxn ang="0">
                  <a:pos x="connsiteX10190" y="connsiteY10190"/>
                </a:cxn>
                <a:cxn ang="0">
                  <a:pos x="connsiteX10191" y="connsiteY10191"/>
                </a:cxn>
                <a:cxn ang="0">
                  <a:pos x="connsiteX10192" y="connsiteY10192"/>
                </a:cxn>
                <a:cxn ang="0">
                  <a:pos x="connsiteX10193" y="connsiteY10193"/>
                </a:cxn>
                <a:cxn ang="0">
                  <a:pos x="connsiteX10194" y="connsiteY10194"/>
                </a:cxn>
                <a:cxn ang="0">
                  <a:pos x="connsiteX10195" y="connsiteY10195"/>
                </a:cxn>
                <a:cxn ang="0">
                  <a:pos x="connsiteX10196" y="connsiteY10196"/>
                </a:cxn>
                <a:cxn ang="0">
                  <a:pos x="connsiteX10197" y="connsiteY10197"/>
                </a:cxn>
                <a:cxn ang="0">
                  <a:pos x="connsiteX10198" y="connsiteY10198"/>
                </a:cxn>
                <a:cxn ang="0">
                  <a:pos x="connsiteX10199" y="connsiteY10199"/>
                </a:cxn>
                <a:cxn ang="0">
                  <a:pos x="connsiteX10200" y="connsiteY10200"/>
                </a:cxn>
                <a:cxn ang="0">
                  <a:pos x="connsiteX10201" y="connsiteY10201"/>
                </a:cxn>
                <a:cxn ang="0">
                  <a:pos x="connsiteX10202" y="connsiteY10202"/>
                </a:cxn>
                <a:cxn ang="0">
                  <a:pos x="connsiteX10203" y="connsiteY10203"/>
                </a:cxn>
                <a:cxn ang="0">
                  <a:pos x="connsiteX10204" y="connsiteY10204"/>
                </a:cxn>
                <a:cxn ang="0">
                  <a:pos x="connsiteX10205" y="connsiteY10205"/>
                </a:cxn>
                <a:cxn ang="0">
                  <a:pos x="connsiteX10206" y="connsiteY10206"/>
                </a:cxn>
                <a:cxn ang="0">
                  <a:pos x="connsiteX10207" y="connsiteY10207"/>
                </a:cxn>
                <a:cxn ang="0">
                  <a:pos x="connsiteX10208" y="connsiteY10208"/>
                </a:cxn>
                <a:cxn ang="0">
                  <a:pos x="connsiteX10209" y="connsiteY10209"/>
                </a:cxn>
                <a:cxn ang="0">
                  <a:pos x="connsiteX10210" y="connsiteY10210"/>
                </a:cxn>
                <a:cxn ang="0">
                  <a:pos x="connsiteX10211" y="connsiteY10211"/>
                </a:cxn>
                <a:cxn ang="0">
                  <a:pos x="connsiteX10212" y="connsiteY10212"/>
                </a:cxn>
                <a:cxn ang="0">
                  <a:pos x="connsiteX10213" y="connsiteY10213"/>
                </a:cxn>
                <a:cxn ang="0">
                  <a:pos x="connsiteX10214" y="connsiteY10214"/>
                </a:cxn>
                <a:cxn ang="0">
                  <a:pos x="connsiteX10215" y="connsiteY10215"/>
                </a:cxn>
                <a:cxn ang="0">
                  <a:pos x="connsiteX10216" y="connsiteY10216"/>
                </a:cxn>
                <a:cxn ang="0">
                  <a:pos x="connsiteX10217" y="connsiteY10217"/>
                </a:cxn>
                <a:cxn ang="0">
                  <a:pos x="connsiteX10218" y="connsiteY10218"/>
                </a:cxn>
                <a:cxn ang="0">
                  <a:pos x="connsiteX10219" y="connsiteY10219"/>
                </a:cxn>
                <a:cxn ang="0">
                  <a:pos x="connsiteX10220" y="connsiteY10220"/>
                </a:cxn>
                <a:cxn ang="0">
                  <a:pos x="connsiteX10221" y="connsiteY10221"/>
                </a:cxn>
                <a:cxn ang="0">
                  <a:pos x="connsiteX10222" y="connsiteY10222"/>
                </a:cxn>
                <a:cxn ang="0">
                  <a:pos x="connsiteX10223" y="connsiteY10223"/>
                </a:cxn>
                <a:cxn ang="0">
                  <a:pos x="connsiteX10224" y="connsiteY10224"/>
                </a:cxn>
                <a:cxn ang="0">
                  <a:pos x="connsiteX10225" y="connsiteY10225"/>
                </a:cxn>
                <a:cxn ang="0">
                  <a:pos x="connsiteX10226" y="connsiteY10226"/>
                </a:cxn>
                <a:cxn ang="0">
                  <a:pos x="connsiteX10227" y="connsiteY10227"/>
                </a:cxn>
                <a:cxn ang="0">
                  <a:pos x="connsiteX10228" y="connsiteY10228"/>
                </a:cxn>
                <a:cxn ang="0">
                  <a:pos x="connsiteX10229" y="connsiteY10229"/>
                </a:cxn>
                <a:cxn ang="0">
                  <a:pos x="connsiteX10230" y="connsiteY10230"/>
                </a:cxn>
                <a:cxn ang="0">
                  <a:pos x="connsiteX10231" y="connsiteY10231"/>
                </a:cxn>
                <a:cxn ang="0">
                  <a:pos x="connsiteX10232" y="connsiteY10232"/>
                </a:cxn>
              </a:cxnLst>
              <a:rect l="l" t="t" r="r" b="b"/>
              <a:pathLst>
                <a:path w="6868353" h="6857985">
                  <a:moveTo>
                    <a:pt x="3717777" y="6844295"/>
                  </a:moveTo>
                  <a:cubicBezTo>
                    <a:pt x="3711265" y="6850581"/>
                    <a:pt x="3673495" y="6856300"/>
                    <a:pt x="3629083" y="6857985"/>
                  </a:cubicBezTo>
                  <a:cubicBezTo>
                    <a:pt x="3636543" y="6855324"/>
                    <a:pt x="3649695" y="6853228"/>
                    <a:pt x="3665495" y="6851374"/>
                  </a:cubicBezTo>
                  <a:cubicBezTo>
                    <a:pt x="3681323" y="6849236"/>
                    <a:pt x="3699727" y="6846730"/>
                    <a:pt x="3717777" y="6844295"/>
                  </a:cubicBezTo>
                  <a:close/>
                  <a:moveTo>
                    <a:pt x="4202355" y="6726734"/>
                  </a:moveTo>
                  <a:lnTo>
                    <a:pt x="4199417" y="6727683"/>
                  </a:lnTo>
                  <a:lnTo>
                    <a:pt x="4194531" y="6728737"/>
                  </a:lnTo>
                  <a:close/>
                  <a:moveTo>
                    <a:pt x="2562809" y="6710119"/>
                  </a:moveTo>
                  <a:cubicBezTo>
                    <a:pt x="2556589" y="6709627"/>
                    <a:pt x="2551569" y="6709689"/>
                    <a:pt x="2548030" y="6710439"/>
                  </a:cubicBezTo>
                  <a:cubicBezTo>
                    <a:pt x="2565316" y="6715210"/>
                    <a:pt x="2586792" y="6718934"/>
                    <a:pt x="2597509" y="6725616"/>
                  </a:cubicBezTo>
                  <a:cubicBezTo>
                    <a:pt x="2591421" y="6724115"/>
                    <a:pt x="2589298" y="6726055"/>
                    <a:pt x="2602903" y="6729920"/>
                  </a:cubicBezTo>
                  <a:cubicBezTo>
                    <a:pt x="2616324" y="6732426"/>
                    <a:pt x="2640462" y="6735554"/>
                    <a:pt x="2671211" y="6741019"/>
                  </a:cubicBezTo>
                  <a:cubicBezTo>
                    <a:pt x="2675048" y="6741713"/>
                    <a:pt x="2678998" y="6742435"/>
                    <a:pt x="2683046" y="6743171"/>
                  </a:cubicBezTo>
                  <a:cubicBezTo>
                    <a:pt x="2687138" y="6743779"/>
                    <a:pt x="2691314" y="6744417"/>
                    <a:pt x="2695590" y="6745068"/>
                  </a:cubicBezTo>
                  <a:cubicBezTo>
                    <a:pt x="2704141" y="6746413"/>
                    <a:pt x="2713031" y="6747913"/>
                    <a:pt x="2722233" y="6749612"/>
                  </a:cubicBezTo>
                  <a:cubicBezTo>
                    <a:pt x="2740638" y="6752996"/>
                    <a:pt x="2760217" y="6757130"/>
                    <a:pt x="2780547" y="6762283"/>
                  </a:cubicBezTo>
                  <a:cubicBezTo>
                    <a:pt x="2772364" y="6756606"/>
                    <a:pt x="2773426" y="6754412"/>
                    <a:pt x="2774884" y="6752288"/>
                  </a:cubicBezTo>
                  <a:cubicBezTo>
                    <a:pt x="2756111" y="6749584"/>
                    <a:pt x="2734210" y="6745563"/>
                    <a:pt x="2711502" y="6741132"/>
                  </a:cubicBezTo>
                  <a:cubicBezTo>
                    <a:pt x="2700191" y="6738768"/>
                    <a:pt x="2688511" y="6736899"/>
                    <a:pt x="2677199" y="6733983"/>
                  </a:cubicBezTo>
                  <a:cubicBezTo>
                    <a:pt x="2665831" y="6731237"/>
                    <a:pt x="2654562" y="6728504"/>
                    <a:pt x="2643661" y="6725857"/>
                  </a:cubicBezTo>
                  <a:cubicBezTo>
                    <a:pt x="2610937" y="6718053"/>
                    <a:pt x="2581470" y="6711594"/>
                    <a:pt x="2562809" y="6710119"/>
                  </a:cubicBezTo>
                  <a:close/>
                  <a:moveTo>
                    <a:pt x="4357765" y="6665080"/>
                  </a:moveTo>
                  <a:cubicBezTo>
                    <a:pt x="4337847" y="6671125"/>
                    <a:pt x="4319131" y="6676958"/>
                    <a:pt x="4310139" y="6681375"/>
                  </a:cubicBezTo>
                  <a:cubicBezTo>
                    <a:pt x="4305639" y="6683569"/>
                    <a:pt x="4303529" y="6685197"/>
                    <a:pt x="4305001" y="6686627"/>
                  </a:cubicBezTo>
                  <a:cubicBezTo>
                    <a:pt x="4306475" y="6688085"/>
                    <a:pt x="4311485" y="6689062"/>
                    <a:pt x="4321041" y="6689161"/>
                  </a:cubicBezTo>
                  <a:cubicBezTo>
                    <a:pt x="4363455" y="6676745"/>
                    <a:pt x="4377953" y="6668350"/>
                    <a:pt x="4357765" y="6665080"/>
                  </a:cubicBezTo>
                  <a:close/>
                  <a:moveTo>
                    <a:pt x="2179350" y="6595597"/>
                  </a:moveTo>
                  <a:cubicBezTo>
                    <a:pt x="2188594" y="6600071"/>
                    <a:pt x="2195560" y="6604827"/>
                    <a:pt x="2199538" y="6610108"/>
                  </a:cubicBezTo>
                  <a:cubicBezTo>
                    <a:pt x="2202525" y="6609344"/>
                    <a:pt x="2208952" y="6611736"/>
                    <a:pt x="2216724" y="6614893"/>
                  </a:cubicBezTo>
                  <a:cubicBezTo>
                    <a:pt x="2224525" y="6617979"/>
                    <a:pt x="2233515" y="6622212"/>
                    <a:pt x="2241273" y="6625949"/>
                  </a:cubicBezTo>
                  <a:cubicBezTo>
                    <a:pt x="2256775" y="6633439"/>
                    <a:pt x="2267294" y="6639031"/>
                    <a:pt x="2253207" y="6629871"/>
                  </a:cubicBezTo>
                  <a:cubicBezTo>
                    <a:pt x="2245209" y="6625213"/>
                    <a:pt x="2227427" y="6615389"/>
                    <a:pt x="2211486" y="6607036"/>
                  </a:cubicBezTo>
                  <a:cubicBezTo>
                    <a:pt x="2195673" y="6598372"/>
                    <a:pt x="2181360" y="6591860"/>
                    <a:pt x="2179350" y="6595597"/>
                  </a:cubicBezTo>
                  <a:close/>
                  <a:moveTo>
                    <a:pt x="4897023" y="6462435"/>
                  </a:moveTo>
                  <a:cubicBezTo>
                    <a:pt x="4886235" y="6474073"/>
                    <a:pt x="4858815" y="6488569"/>
                    <a:pt x="4827441" y="6497262"/>
                  </a:cubicBezTo>
                  <a:cubicBezTo>
                    <a:pt x="4821907" y="6490212"/>
                    <a:pt x="4876751" y="6475375"/>
                    <a:pt x="4897023" y="6462435"/>
                  </a:cubicBezTo>
                  <a:close/>
                  <a:moveTo>
                    <a:pt x="1825177" y="6447131"/>
                  </a:moveTo>
                  <a:cubicBezTo>
                    <a:pt x="1833606" y="6447288"/>
                    <a:pt x="1864902" y="6467062"/>
                    <a:pt x="1882644" y="6481109"/>
                  </a:cubicBezTo>
                  <a:cubicBezTo>
                    <a:pt x="1890884" y="6492746"/>
                    <a:pt x="1841122" y="6460723"/>
                    <a:pt x="1825718" y="6454451"/>
                  </a:cubicBezTo>
                  <a:cubicBezTo>
                    <a:pt x="1822098" y="6449206"/>
                    <a:pt x="1822367" y="6447079"/>
                    <a:pt x="1825177" y="6447131"/>
                  </a:cubicBezTo>
                  <a:close/>
                  <a:moveTo>
                    <a:pt x="5028543" y="6438991"/>
                  </a:moveTo>
                  <a:cubicBezTo>
                    <a:pt x="5028755" y="6444470"/>
                    <a:pt x="5014245" y="6455314"/>
                    <a:pt x="4992259" y="6468792"/>
                  </a:cubicBezTo>
                  <a:cubicBezTo>
                    <a:pt x="4981273" y="6475530"/>
                    <a:pt x="4968419" y="6482935"/>
                    <a:pt x="4954615" y="6490665"/>
                  </a:cubicBezTo>
                  <a:cubicBezTo>
                    <a:pt x="4947691" y="6494501"/>
                    <a:pt x="4940557" y="6498437"/>
                    <a:pt x="4933323" y="6502443"/>
                  </a:cubicBezTo>
                  <a:cubicBezTo>
                    <a:pt x="4926089" y="6506492"/>
                    <a:pt x="4918683" y="6510470"/>
                    <a:pt x="4911083" y="6514066"/>
                  </a:cubicBezTo>
                  <a:cubicBezTo>
                    <a:pt x="4919931" y="6509097"/>
                    <a:pt x="4932911" y="6497460"/>
                    <a:pt x="4951995" y="6483841"/>
                  </a:cubicBezTo>
                  <a:cubicBezTo>
                    <a:pt x="4971051" y="6470151"/>
                    <a:pt x="4996025" y="6454125"/>
                    <a:pt x="5028543" y="6438991"/>
                  </a:cubicBezTo>
                  <a:close/>
                  <a:moveTo>
                    <a:pt x="5190715" y="6300109"/>
                  </a:moveTo>
                  <a:cubicBezTo>
                    <a:pt x="5193347" y="6304625"/>
                    <a:pt x="5183875" y="6312171"/>
                    <a:pt x="5169479" y="6321033"/>
                  </a:cubicBezTo>
                  <a:cubicBezTo>
                    <a:pt x="5154967" y="6329740"/>
                    <a:pt x="5135911" y="6340301"/>
                    <a:pt x="5120211" y="6352547"/>
                  </a:cubicBezTo>
                  <a:cubicBezTo>
                    <a:pt x="5123439" y="6346077"/>
                    <a:pt x="5129851" y="6340882"/>
                    <a:pt x="5141135" y="6333435"/>
                  </a:cubicBezTo>
                  <a:cubicBezTo>
                    <a:pt x="5152305" y="6325832"/>
                    <a:pt x="5168883" y="6316814"/>
                    <a:pt x="5190715" y="6300109"/>
                  </a:cubicBezTo>
                  <a:close/>
                  <a:moveTo>
                    <a:pt x="1482125" y="6226308"/>
                  </a:moveTo>
                  <a:cubicBezTo>
                    <a:pt x="1490223" y="6232608"/>
                    <a:pt x="1497910" y="6238568"/>
                    <a:pt x="1505017" y="6244103"/>
                  </a:cubicBezTo>
                  <a:cubicBezTo>
                    <a:pt x="1512265" y="6249455"/>
                    <a:pt x="1518933" y="6254395"/>
                    <a:pt x="1525021" y="6258572"/>
                  </a:cubicBezTo>
                  <a:cubicBezTo>
                    <a:pt x="1537196" y="6266924"/>
                    <a:pt x="1547063" y="6272290"/>
                    <a:pt x="1554609" y="6272007"/>
                  </a:cubicBezTo>
                  <a:cubicBezTo>
                    <a:pt x="1541004" y="6265849"/>
                    <a:pt x="1526918" y="6255316"/>
                    <a:pt x="1514162" y="6246001"/>
                  </a:cubicBezTo>
                  <a:cubicBezTo>
                    <a:pt x="1501237" y="6236883"/>
                    <a:pt x="1490492" y="6227865"/>
                    <a:pt x="1482125" y="6226308"/>
                  </a:cubicBezTo>
                  <a:close/>
                  <a:moveTo>
                    <a:pt x="5257607" y="6221693"/>
                  </a:moveTo>
                  <a:cubicBezTo>
                    <a:pt x="5264811" y="6225785"/>
                    <a:pt x="5222311" y="6253377"/>
                    <a:pt x="5189581" y="6276142"/>
                  </a:cubicBezTo>
                  <a:cubicBezTo>
                    <a:pt x="5197991" y="6264717"/>
                    <a:pt x="5223417" y="6245350"/>
                    <a:pt x="5257607" y="6221693"/>
                  </a:cubicBezTo>
                  <a:close/>
                  <a:moveTo>
                    <a:pt x="1270390" y="6116647"/>
                  </a:moveTo>
                  <a:cubicBezTo>
                    <a:pt x="1278063" y="6116846"/>
                    <a:pt x="1293452" y="6125694"/>
                    <a:pt x="1315211" y="6141451"/>
                  </a:cubicBezTo>
                  <a:cubicBezTo>
                    <a:pt x="1317434" y="6149619"/>
                    <a:pt x="1328463" y="6159133"/>
                    <a:pt x="1339958" y="6168745"/>
                  </a:cubicBezTo>
                  <a:cubicBezTo>
                    <a:pt x="1340539" y="6177664"/>
                    <a:pt x="1290111" y="6130309"/>
                    <a:pt x="1270390" y="6116647"/>
                  </a:cubicBezTo>
                  <a:close/>
                  <a:moveTo>
                    <a:pt x="1345731" y="6092526"/>
                  </a:moveTo>
                  <a:cubicBezTo>
                    <a:pt x="1341727" y="6090825"/>
                    <a:pt x="1339205" y="6090782"/>
                    <a:pt x="1339039" y="6093401"/>
                  </a:cubicBezTo>
                  <a:cubicBezTo>
                    <a:pt x="1358632" y="6109497"/>
                    <a:pt x="1377914" y="6125778"/>
                    <a:pt x="1390415" y="6133437"/>
                  </a:cubicBezTo>
                  <a:cubicBezTo>
                    <a:pt x="1403015" y="6140997"/>
                    <a:pt x="1408040" y="6140841"/>
                    <a:pt x="1398201" y="6125481"/>
                  </a:cubicBezTo>
                  <a:cubicBezTo>
                    <a:pt x="1383092" y="6117655"/>
                    <a:pt x="1357742" y="6097630"/>
                    <a:pt x="1345731" y="6092526"/>
                  </a:cubicBezTo>
                  <a:close/>
                  <a:moveTo>
                    <a:pt x="1321668" y="6090668"/>
                  </a:moveTo>
                  <a:cubicBezTo>
                    <a:pt x="1328916" y="6096728"/>
                    <a:pt x="1340384" y="6106227"/>
                    <a:pt x="1352983" y="6116378"/>
                  </a:cubicBezTo>
                  <a:cubicBezTo>
                    <a:pt x="1365626" y="6126444"/>
                    <a:pt x="1379033" y="6137543"/>
                    <a:pt x="1391208" y="6145527"/>
                  </a:cubicBezTo>
                  <a:cubicBezTo>
                    <a:pt x="1415204" y="6161964"/>
                    <a:pt x="1430621" y="6170288"/>
                    <a:pt x="1411636" y="6149746"/>
                  </a:cubicBezTo>
                  <a:cubicBezTo>
                    <a:pt x="1404827" y="6148897"/>
                    <a:pt x="1382246" y="6132744"/>
                    <a:pt x="1362299" y="6116434"/>
                  </a:cubicBezTo>
                  <a:cubicBezTo>
                    <a:pt x="1342068" y="6100465"/>
                    <a:pt x="1323183" y="6085897"/>
                    <a:pt x="1321668" y="6090668"/>
                  </a:cubicBezTo>
                  <a:close/>
                  <a:moveTo>
                    <a:pt x="5463947" y="6044970"/>
                  </a:moveTo>
                  <a:cubicBezTo>
                    <a:pt x="5456343" y="6060486"/>
                    <a:pt x="5398199" y="6112117"/>
                    <a:pt x="5367083" y="6132065"/>
                  </a:cubicBezTo>
                  <a:cubicBezTo>
                    <a:pt x="5376355" y="6121730"/>
                    <a:pt x="5390527" y="6109626"/>
                    <a:pt x="5406979" y="6094704"/>
                  </a:cubicBezTo>
                  <a:cubicBezTo>
                    <a:pt x="5423371" y="6079697"/>
                    <a:pt x="5442781" y="6062879"/>
                    <a:pt x="5463947" y="6044970"/>
                  </a:cubicBezTo>
                  <a:close/>
                  <a:moveTo>
                    <a:pt x="1241425" y="6001535"/>
                  </a:moveTo>
                  <a:cubicBezTo>
                    <a:pt x="1252015" y="6027797"/>
                    <a:pt x="1306944" y="6059438"/>
                    <a:pt x="1330148" y="6086266"/>
                  </a:cubicBezTo>
                  <a:cubicBezTo>
                    <a:pt x="1322022" y="6073439"/>
                    <a:pt x="1307949" y="6059650"/>
                    <a:pt x="1291725" y="6045493"/>
                  </a:cubicBezTo>
                  <a:cubicBezTo>
                    <a:pt x="1283613" y="6038414"/>
                    <a:pt x="1274963" y="6031251"/>
                    <a:pt x="1266285" y="6024045"/>
                  </a:cubicBezTo>
                  <a:cubicBezTo>
                    <a:pt x="1257890" y="6016527"/>
                    <a:pt x="1249452" y="6008981"/>
                    <a:pt x="1241425" y="6001535"/>
                  </a:cubicBezTo>
                  <a:close/>
                  <a:moveTo>
                    <a:pt x="5531291" y="5982225"/>
                  </a:moveTo>
                  <a:cubicBezTo>
                    <a:pt x="5525615" y="5989346"/>
                    <a:pt x="5520093" y="5995703"/>
                    <a:pt x="5514955" y="6001210"/>
                  </a:cubicBezTo>
                  <a:cubicBezTo>
                    <a:pt x="5509645" y="6006519"/>
                    <a:pt x="5504691" y="6010978"/>
                    <a:pt x="5500359" y="6014617"/>
                  </a:cubicBezTo>
                  <a:cubicBezTo>
                    <a:pt x="5491695" y="6021894"/>
                    <a:pt x="5485465" y="6025829"/>
                    <a:pt x="5483313" y="6026155"/>
                  </a:cubicBezTo>
                  <a:cubicBezTo>
                    <a:pt x="5481161" y="6026495"/>
                    <a:pt x="5483073" y="6023224"/>
                    <a:pt x="5490647" y="6016131"/>
                  </a:cubicBezTo>
                  <a:cubicBezTo>
                    <a:pt x="5498191" y="6009011"/>
                    <a:pt x="5511671" y="5998379"/>
                    <a:pt x="5531291" y="5982225"/>
                  </a:cubicBezTo>
                  <a:close/>
                  <a:moveTo>
                    <a:pt x="3445263" y="5859795"/>
                  </a:moveTo>
                  <a:cubicBezTo>
                    <a:pt x="3438729" y="5860643"/>
                    <a:pt x="3434613" y="5862639"/>
                    <a:pt x="3434819" y="5865159"/>
                  </a:cubicBezTo>
                  <a:cubicBezTo>
                    <a:pt x="3441955" y="5865598"/>
                    <a:pt x="3450661" y="5864805"/>
                    <a:pt x="3455233" y="5867495"/>
                  </a:cubicBezTo>
                  <a:cubicBezTo>
                    <a:pt x="3459679" y="5870312"/>
                    <a:pt x="3454003" y="5871006"/>
                    <a:pt x="3456027" y="5873314"/>
                  </a:cubicBezTo>
                  <a:cubicBezTo>
                    <a:pt x="3473369" y="5874900"/>
                    <a:pt x="3485799" y="5875792"/>
                    <a:pt x="3488021" y="5872521"/>
                  </a:cubicBezTo>
                  <a:cubicBezTo>
                    <a:pt x="3461193" y="5871275"/>
                    <a:pt x="3486167" y="5866363"/>
                    <a:pt x="3470211" y="5861323"/>
                  </a:cubicBezTo>
                  <a:cubicBezTo>
                    <a:pt x="3460747" y="5859249"/>
                    <a:pt x="3451795" y="5858948"/>
                    <a:pt x="3445263" y="5859795"/>
                  </a:cubicBezTo>
                  <a:close/>
                  <a:moveTo>
                    <a:pt x="993462" y="5853268"/>
                  </a:moveTo>
                  <a:lnTo>
                    <a:pt x="1060326" y="5918773"/>
                  </a:lnTo>
                  <a:cubicBezTo>
                    <a:pt x="1082723" y="5940476"/>
                    <a:pt x="1104723" y="5962547"/>
                    <a:pt x="1128365" y="5982962"/>
                  </a:cubicBezTo>
                  <a:cubicBezTo>
                    <a:pt x="1124316" y="5989700"/>
                    <a:pt x="1098890" y="5972570"/>
                    <a:pt x="1071553" y="5944751"/>
                  </a:cubicBezTo>
                  <a:cubicBezTo>
                    <a:pt x="1043847" y="5917329"/>
                    <a:pt x="1012503" y="5881087"/>
                    <a:pt x="993462" y="5853268"/>
                  </a:cubicBezTo>
                  <a:close/>
                  <a:moveTo>
                    <a:pt x="3086913" y="5838983"/>
                  </a:moveTo>
                  <a:cubicBezTo>
                    <a:pt x="3090654" y="5838976"/>
                    <a:pt x="3098012" y="5839733"/>
                    <a:pt x="3103696" y="5840554"/>
                  </a:cubicBezTo>
                  <a:cubicBezTo>
                    <a:pt x="3119538" y="5836860"/>
                    <a:pt x="3147994" y="5850110"/>
                    <a:pt x="3143209" y="5839733"/>
                  </a:cubicBezTo>
                  <a:cubicBezTo>
                    <a:pt x="3150245" y="5841630"/>
                    <a:pt x="3157451" y="5842324"/>
                    <a:pt x="3164926" y="5842848"/>
                  </a:cubicBezTo>
                  <a:cubicBezTo>
                    <a:pt x="3172387" y="5843386"/>
                    <a:pt x="3180145" y="5843655"/>
                    <a:pt x="3188413" y="5843938"/>
                  </a:cubicBezTo>
                  <a:cubicBezTo>
                    <a:pt x="3204963" y="5844504"/>
                    <a:pt x="3223579" y="5845071"/>
                    <a:pt x="3246330" y="5847746"/>
                  </a:cubicBezTo>
                  <a:cubicBezTo>
                    <a:pt x="3244787" y="5843188"/>
                    <a:pt x="3252771" y="5843570"/>
                    <a:pt x="3262483" y="5844221"/>
                  </a:cubicBezTo>
                  <a:cubicBezTo>
                    <a:pt x="3272209" y="5844957"/>
                    <a:pt x="3283804" y="5844717"/>
                    <a:pt x="3289183" y="5841064"/>
                  </a:cubicBezTo>
                  <a:cubicBezTo>
                    <a:pt x="3288391" y="5845170"/>
                    <a:pt x="3280576" y="5848072"/>
                    <a:pt x="3268004" y="5850139"/>
                  </a:cubicBezTo>
                  <a:cubicBezTo>
                    <a:pt x="3255518" y="5851540"/>
                    <a:pt x="3238317" y="5851710"/>
                    <a:pt x="3218723" y="5851342"/>
                  </a:cubicBezTo>
                  <a:cubicBezTo>
                    <a:pt x="3199130" y="5850946"/>
                    <a:pt x="3177158" y="5849955"/>
                    <a:pt x="3155115" y="5848822"/>
                  </a:cubicBezTo>
                  <a:cubicBezTo>
                    <a:pt x="3133214" y="5846953"/>
                    <a:pt x="3111426" y="5843995"/>
                    <a:pt x="3091833" y="5841998"/>
                  </a:cubicBezTo>
                  <a:cubicBezTo>
                    <a:pt x="3083049" y="5839761"/>
                    <a:pt x="3083172" y="5838990"/>
                    <a:pt x="3086913" y="5838983"/>
                  </a:cubicBezTo>
                  <a:close/>
                  <a:moveTo>
                    <a:pt x="3758903" y="5835288"/>
                  </a:moveTo>
                  <a:cubicBezTo>
                    <a:pt x="3750027" y="5837879"/>
                    <a:pt x="3742241" y="5839591"/>
                    <a:pt x="3735007" y="5840030"/>
                  </a:cubicBezTo>
                  <a:cubicBezTo>
                    <a:pt x="3727771" y="5840370"/>
                    <a:pt x="3721147" y="5840045"/>
                    <a:pt x="3714705" y="5839563"/>
                  </a:cubicBezTo>
                  <a:cubicBezTo>
                    <a:pt x="3701807" y="5838587"/>
                    <a:pt x="3689661" y="5836916"/>
                    <a:pt x="3674485" y="5838445"/>
                  </a:cubicBezTo>
                  <a:cubicBezTo>
                    <a:pt x="3701963" y="5847477"/>
                    <a:pt x="3644047" y="5847534"/>
                    <a:pt x="3658403" y="5855221"/>
                  </a:cubicBezTo>
                  <a:cubicBezTo>
                    <a:pt x="3674259" y="5851937"/>
                    <a:pt x="3701271" y="5849855"/>
                    <a:pt x="3723427" y="5847350"/>
                  </a:cubicBezTo>
                  <a:cubicBezTo>
                    <a:pt x="3728963" y="5846712"/>
                    <a:pt x="3734199" y="5846090"/>
                    <a:pt x="3738871" y="5845325"/>
                  </a:cubicBezTo>
                  <a:cubicBezTo>
                    <a:pt x="3743515" y="5844334"/>
                    <a:pt x="3747591" y="5843315"/>
                    <a:pt x="3750877" y="5842253"/>
                  </a:cubicBezTo>
                  <a:cubicBezTo>
                    <a:pt x="3757431" y="5840129"/>
                    <a:pt x="3760773" y="5837850"/>
                    <a:pt x="3758903" y="5835288"/>
                  </a:cubicBezTo>
                  <a:close/>
                  <a:moveTo>
                    <a:pt x="3889311" y="5813212"/>
                  </a:moveTo>
                  <a:cubicBezTo>
                    <a:pt x="3883619" y="5812952"/>
                    <a:pt x="3876301" y="5813380"/>
                    <a:pt x="3867375" y="5814803"/>
                  </a:cubicBezTo>
                  <a:cubicBezTo>
                    <a:pt x="3889121" y="5817591"/>
                    <a:pt x="3880883" y="5829172"/>
                    <a:pt x="3896255" y="5825901"/>
                  </a:cubicBezTo>
                  <a:cubicBezTo>
                    <a:pt x="3908849" y="5820975"/>
                    <a:pt x="3906391" y="5813994"/>
                    <a:pt x="3889311" y="5813212"/>
                  </a:cubicBezTo>
                  <a:close/>
                  <a:moveTo>
                    <a:pt x="3740031" y="5812197"/>
                  </a:moveTo>
                  <a:cubicBezTo>
                    <a:pt x="3715739" y="5819871"/>
                    <a:pt x="3698099" y="5823537"/>
                    <a:pt x="3678689" y="5827204"/>
                  </a:cubicBezTo>
                  <a:cubicBezTo>
                    <a:pt x="3668979" y="5828973"/>
                    <a:pt x="3658799" y="5830602"/>
                    <a:pt x="3647047" y="5832414"/>
                  </a:cubicBezTo>
                  <a:cubicBezTo>
                    <a:pt x="3635299" y="5834084"/>
                    <a:pt x="3622019" y="5836675"/>
                    <a:pt x="3605907" y="5837836"/>
                  </a:cubicBezTo>
                  <a:cubicBezTo>
                    <a:pt x="3611939" y="5839507"/>
                    <a:pt x="3617503" y="5840852"/>
                    <a:pt x="3622643" y="5841446"/>
                  </a:cubicBezTo>
                  <a:cubicBezTo>
                    <a:pt x="3627779" y="5841927"/>
                    <a:pt x="3632523" y="5842027"/>
                    <a:pt x="3636955" y="5841856"/>
                  </a:cubicBezTo>
                  <a:cubicBezTo>
                    <a:pt x="3645831" y="5841517"/>
                    <a:pt x="3653491" y="5840116"/>
                    <a:pt x="3660739" y="5838530"/>
                  </a:cubicBezTo>
                  <a:cubicBezTo>
                    <a:pt x="3675235" y="5835373"/>
                    <a:pt x="3688005" y="5831551"/>
                    <a:pt x="3705829" y="5834410"/>
                  </a:cubicBezTo>
                  <a:cubicBezTo>
                    <a:pt x="3701795" y="5829681"/>
                    <a:pt x="3716291" y="5826963"/>
                    <a:pt x="3728819" y="5824061"/>
                  </a:cubicBezTo>
                  <a:cubicBezTo>
                    <a:pt x="3735107" y="5822759"/>
                    <a:pt x="3740825" y="5820848"/>
                    <a:pt x="3743529" y="5818823"/>
                  </a:cubicBezTo>
                  <a:cubicBezTo>
                    <a:pt x="3746219" y="5816813"/>
                    <a:pt x="3745895" y="5814647"/>
                    <a:pt x="3740031" y="5812197"/>
                  </a:cubicBezTo>
                  <a:close/>
                  <a:moveTo>
                    <a:pt x="2797504" y="5810049"/>
                  </a:moveTo>
                  <a:cubicBezTo>
                    <a:pt x="2793968" y="5809539"/>
                    <a:pt x="2792149" y="5809911"/>
                    <a:pt x="2793260" y="5811999"/>
                  </a:cubicBezTo>
                  <a:cubicBezTo>
                    <a:pt x="2801981" y="5816119"/>
                    <a:pt x="2815812" y="5821414"/>
                    <a:pt x="2826303" y="5825024"/>
                  </a:cubicBezTo>
                  <a:cubicBezTo>
                    <a:pt x="2836850" y="5828492"/>
                    <a:pt x="2844240" y="5829569"/>
                    <a:pt x="2840686" y="5823240"/>
                  </a:cubicBezTo>
                  <a:cubicBezTo>
                    <a:pt x="2836538" y="5821131"/>
                    <a:pt x="2823485" y="5816501"/>
                    <a:pt x="2812046" y="5813387"/>
                  </a:cubicBezTo>
                  <a:cubicBezTo>
                    <a:pt x="2806292" y="5811950"/>
                    <a:pt x="2801039" y="5810559"/>
                    <a:pt x="2797504" y="5810049"/>
                  </a:cubicBezTo>
                  <a:close/>
                  <a:moveTo>
                    <a:pt x="3200943" y="5800575"/>
                  </a:moveTo>
                  <a:cubicBezTo>
                    <a:pt x="3212863" y="5810272"/>
                    <a:pt x="3238332" y="5810555"/>
                    <a:pt x="3259752" y="5813698"/>
                  </a:cubicBezTo>
                  <a:cubicBezTo>
                    <a:pt x="3244731" y="5806591"/>
                    <a:pt x="3291265" y="5810286"/>
                    <a:pt x="3263121" y="5805204"/>
                  </a:cubicBezTo>
                  <a:cubicBezTo>
                    <a:pt x="3257161" y="5809494"/>
                    <a:pt x="3227063" y="5799824"/>
                    <a:pt x="3200943" y="5800575"/>
                  </a:cubicBezTo>
                  <a:close/>
                  <a:moveTo>
                    <a:pt x="3373009" y="5798819"/>
                  </a:moveTo>
                  <a:cubicBezTo>
                    <a:pt x="3358962" y="5798302"/>
                    <a:pt x="3349593" y="5798805"/>
                    <a:pt x="3360253" y="5804850"/>
                  </a:cubicBezTo>
                  <a:cubicBezTo>
                    <a:pt x="3388171" y="5814024"/>
                    <a:pt x="3409265" y="5802868"/>
                    <a:pt x="3413839" y="5798904"/>
                  </a:cubicBezTo>
                  <a:cubicBezTo>
                    <a:pt x="3405783" y="5800872"/>
                    <a:pt x="3387057" y="5799336"/>
                    <a:pt x="3373009" y="5798819"/>
                  </a:cubicBezTo>
                  <a:close/>
                  <a:moveTo>
                    <a:pt x="2530505" y="5782076"/>
                  </a:moveTo>
                  <a:cubicBezTo>
                    <a:pt x="2525619" y="5782446"/>
                    <a:pt x="2521400" y="5783281"/>
                    <a:pt x="2515610" y="5783062"/>
                  </a:cubicBezTo>
                  <a:cubicBezTo>
                    <a:pt x="2647031" y="5830163"/>
                    <a:pt x="2777814" y="5864947"/>
                    <a:pt x="2904238" y="5887358"/>
                  </a:cubicBezTo>
                  <a:cubicBezTo>
                    <a:pt x="3031057" y="5908339"/>
                    <a:pt x="3153290" y="5916125"/>
                    <a:pt x="3266773" y="5913265"/>
                  </a:cubicBezTo>
                  <a:cubicBezTo>
                    <a:pt x="3225307" y="5910434"/>
                    <a:pt x="3191953" y="5908919"/>
                    <a:pt x="3161558" y="5907985"/>
                  </a:cubicBezTo>
                  <a:cubicBezTo>
                    <a:pt x="3153970" y="5907659"/>
                    <a:pt x="3146551" y="5907574"/>
                    <a:pt x="3139303" y="5907022"/>
                  </a:cubicBezTo>
                  <a:cubicBezTo>
                    <a:pt x="3132097" y="5906243"/>
                    <a:pt x="3124990" y="5905479"/>
                    <a:pt x="3117940" y="5904729"/>
                  </a:cubicBezTo>
                  <a:cubicBezTo>
                    <a:pt x="3103839" y="5903086"/>
                    <a:pt x="3089894" y="5901161"/>
                    <a:pt x="3075553" y="5898627"/>
                  </a:cubicBezTo>
                  <a:cubicBezTo>
                    <a:pt x="3082830" y="5900170"/>
                    <a:pt x="3091678" y="5900736"/>
                    <a:pt x="3095897" y="5904106"/>
                  </a:cubicBezTo>
                  <a:cubicBezTo>
                    <a:pt x="3078724" y="5900567"/>
                    <a:pt x="3062316" y="5898386"/>
                    <a:pt x="3046602" y="5896857"/>
                  </a:cubicBezTo>
                  <a:cubicBezTo>
                    <a:pt x="3038745" y="5896093"/>
                    <a:pt x="3031057" y="5895498"/>
                    <a:pt x="3023554" y="5894988"/>
                  </a:cubicBezTo>
                  <a:cubicBezTo>
                    <a:pt x="3016121" y="5894111"/>
                    <a:pt x="3008873" y="5893261"/>
                    <a:pt x="3001809" y="5892426"/>
                  </a:cubicBezTo>
                  <a:cubicBezTo>
                    <a:pt x="2973522" y="5889113"/>
                    <a:pt x="2947926" y="5885928"/>
                    <a:pt x="2925487" y="5877589"/>
                  </a:cubicBezTo>
                  <a:cubicBezTo>
                    <a:pt x="2928913" y="5883266"/>
                    <a:pt x="2947530" y="5889057"/>
                    <a:pt x="2937153" y="5888504"/>
                  </a:cubicBezTo>
                  <a:cubicBezTo>
                    <a:pt x="2930598" y="5887117"/>
                    <a:pt x="2923704" y="5885659"/>
                    <a:pt x="2916653" y="5884158"/>
                  </a:cubicBezTo>
                  <a:cubicBezTo>
                    <a:pt x="2909603" y="5882686"/>
                    <a:pt x="2902411" y="5881114"/>
                    <a:pt x="2895418" y="5879005"/>
                  </a:cubicBezTo>
                  <a:cubicBezTo>
                    <a:pt x="2881345" y="5875112"/>
                    <a:pt x="2867415" y="5871318"/>
                    <a:pt x="2855070" y="5868288"/>
                  </a:cubicBezTo>
                  <a:cubicBezTo>
                    <a:pt x="2830394" y="5862229"/>
                    <a:pt x="2812046" y="5859199"/>
                    <a:pt x="2811593" y="5864338"/>
                  </a:cubicBezTo>
                  <a:cubicBezTo>
                    <a:pt x="2804713" y="5862285"/>
                    <a:pt x="2798031" y="5860374"/>
                    <a:pt x="2791490" y="5858604"/>
                  </a:cubicBezTo>
                  <a:cubicBezTo>
                    <a:pt x="2784949" y="5856821"/>
                    <a:pt x="2778735" y="5854570"/>
                    <a:pt x="2772520" y="5852772"/>
                  </a:cubicBezTo>
                  <a:cubicBezTo>
                    <a:pt x="2760146" y="5849020"/>
                    <a:pt x="2748155" y="5845736"/>
                    <a:pt x="2736221" y="5842735"/>
                  </a:cubicBezTo>
                  <a:cubicBezTo>
                    <a:pt x="2724286" y="5839733"/>
                    <a:pt x="2712423" y="5837015"/>
                    <a:pt x="2700304" y="5834382"/>
                  </a:cubicBezTo>
                  <a:cubicBezTo>
                    <a:pt x="2688256" y="5831579"/>
                    <a:pt x="2675642" y="5829653"/>
                    <a:pt x="2663042" y="5826015"/>
                  </a:cubicBezTo>
                  <a:cubicBezTo>
                    <a:pt x="2665392" y="5817124"/>
                    <a:pt x="2620033" y="5798848"/>
                    <a:pt x="2638267" y="5802216"/>
                  </a:cubicBezTo>
                  <a:cubicBezTo>
                    <a:pt x="2647498" y="5805416"/>
                    <a:pt x="2656431" y="5808503"/>
                    <a:pt x="2665124" y="5811504"/>
                  </a:cubicBezTo>
                  <a:cubicBezTo>
                    <a:pt x="2669456" y="5813033"/>
                    <a:pt x="2673717" y="5814548"/>
                    <a:pt x="2677936" y="5816048"/>
                  </a:cubicBezTo>
                  <a:cubicBezTo>
                    <a:pt x="2682225" y="5817323"/>
                    <a:pt x="2686458" y="5818582"/>
                    <a:pt x="2690649" y="5819828"/>
                  </a:cubicBezTo>
                  <a:cubicBezTo>
                    <a:pt x="2707383" y="5824783"/>
                    <a:pt x="2723338" y="5829512"/>
                    <a:pt x="2738925" y="5834127"/>
                  </a:cubicBezTo>
                  <a:cubicBezTo>
                    <a:pt x="2754540" y="5838629"/>
                    <a:pt x="2769830" y="5842847"/>
                    <a:pt x="2785289" y="5846642"/>
                  </a:cubicBezTo>
                  <a:cubicBezTo>
                    <a:pt x="2800805" y="5850252"/>
                    <a:pt x="2816846" y="5852276"/>
                    <a:pt x="2833296" y="5854386"/>
                  </a:cubicBezTo>
                  <a:cubicBezTo>
                    <a:pt x="2793883" y="5833362"/>
                    <a:pt x="2797578" y="5852234"/>
                    <a:pt x="2770127" y="5832669"/>
                  </a:cubicBezTo>
                  <a:cubicBezTo>
                    <a:pt x="2758886" y="5822744"/>
                    <a:pt x="2808521" y="5836024"/>
                    <a:pt x="2779499" y="5823226"/>
                  </a:cubicBezTo>
                  <a:cubicBezTo>
                    <a:pt x="2788574" y="5832357"/>
                    <a:pt x="2753152" y="5817081"/>
                    <a:pt x="2743639" y="5816062"/>
                  </a:cubicBezTo>
                  <a:cubicBezTo>
                    <a:pt x="2750137" y="5831536"/>
                    <a:pt x="2722701" y="5823976"/>
                    <a:pt x="2688639" y="5813061"/>
                  </a:cubicBezTo>
                  <a:cubicBezTo>
                    <a:pt x="2680045" y="5810555"/>
                    <a:pt x="2671424" y="5806832"/>
                    <a:pt x="2662674" y="5803561"/>
                  </a:cubicBezTo>
                  <a:cubicBezTo>
                    <a:pt x="2653954" y="5800234"/>
                    <a:pt x="2645247" y="5796993"/>
                    <a:pt x="2636965" y="5794176"/>
                  </a:cubicBezTo>
                  <a:cubicBezTo>
                    <a:pt x="2620415" y="5788541"/>
                    <a:pt x="2605564" y="5784577"/>
                    <a:pt x="2595711" y="5784874"/>
                  </a:cubicBezTo>
                  <a:cubicBezTo>
                    <a:pt x="2602054" y="5792335"/>
                    <a:pt x="2604262" y="5797276"/>
                    <a:pt x="2601077" y="5798932"/>
                  </a:cubicBezTo>
                  <a:cubicBezTo>
                    <a:pt x="2616281" y="5804468"/>
                    <a:pt x="2629745" y="5810626"/>
                    <a:pt x="2639457" y="5818030"/>
                  </a:cubicBezTo>
                  <a:cubicBezTo>
                    <a:pt x="2626729" y="5816020"/>
                    <a:pt x="2538913" y="5793043"/>
                    <a:pt x="2549403" y="5783883"/>
                  </a:cubicBezTo>
                  <a:cubicBezTo>
                    <a:pt x="2540944" y="5781802"/>
                    <a:pt x="2535391" y="5781706"/>
                    <a:pt x="2530505" y="5782076"/>
                  </a:cubicBezTo>
                  <a:close/>
                  <a:moveTo>
                    <a:pt x="5791457" y="5769358"/>
                  </a:moveTo>
                  <a:cubicBezTo>
                    <a:pt x="5795123" y="5771156"/>
                    <a:pt x="5787551" y="5782014"/>
                    <a:pt x="5774751" y="5796993"/>
                  </a:cubicBezTo>
                  <a:cubicBezTo>
                    <a:pt x="5752059" y="5808870"/>
                    <a:pt x="5753587" y="5801325"/>
                    <a:pt x="5779099" y="5774525"/>
                  </a:cubicBezTo>
                  <a:cubicBezTo>
                    <a:pt x="5780147" y="5777286"/>
                    <a:pt x="5781435" y="5779777"/>
                    <a:pt x="5791457" y="5769358"/>
                  </a:cubicBezTo>
                  <a:close/>
                  <a:moveTo>
                    <a:pt x="2597297" y="5757777"/>
                  </a:moveTo>
                  <a:cubicBezTo>
                    <a:pt x="2612841" y="5768211"/>
                    <a:pt x="2638381" y="5775361"/>
                    <a:pt x="2649451" y="5787564"/>
                  </a:cubicBezTo>
                  <a:cubicBezTo>
                    <a:pt x="2636809" y="5784974"/>
                    <a:pt x="2581299" y="5767192"/>
                    <a:pt x="2601416" y="5777555"/>
                  </a:cubicBezTo>
                  <a:cubicBezTo>
                    <a:pt x="2627904" y="5785865"/>
                    <a:pt x="2652269" y="5794530"/>
                    <a:pt x="2673009" y="5801551"/>
                  </a:cubicBezTo>
                  <a:cubicBezTo>
                    <a:pt x="2683287" y="5805317"/>
                    <a:pt x="2693098" y="5807469"/>
                    <a:pt x="2701578" y="5809550"/>
                  </a:cubicBezTo>
                  <a:cubicBezTo>
                    <a:pt x="2710101" y="5811518"/>
                    <a:pt x="2717491" y="5812891"/>
                    <a:pt x="2723536" y="5813415"/>
                  </a:cubicBezTo>
                  <a:cubicBezTo>
                    <a:pt x="2708260" y="5808687"/>
                    <a:pt x="2694669" y="5803349"/>
                    <a:pt x="2684915" y="5796540"/>
                  </a:cubicBezTo>
                  <a:cubicBezTo>
                    <a:pt x="2721497" y="5809494"/>
                    <a:pt x="2731676" y="5801707"/>
                    <a:pt x="2763799" y="5818752"/>
                  </a:cubicBezTo>
                  <a:cubicBezTo>
                    <a:pt x="2741416" y="5795690"/>
                    <a:pt x="2806185" y="5831451"/>
                    <a:pt x="2793260" y="5812014"/>
                  </a:cubicBezTo>
                  <a:cubicBezTo>
                    <a:pt x="2767720" y="5800518"/>
                    <a:pt x="2746683" y="5797205"/>
                    <a:pt x="2726339" y="5793482"/>
                  </a:cubicBezTo>
                  <a:cubicBezTo>
                    <a:pt x="2716174" y="5791613"/>
                    <a:pt x="2706193" y="5789659"/>
                    <a:pt x="2696000" y="5786559"/>
                  </a:cubicBezTo>
                  <a:cubicBezTo>
                    <a:pt x="2685765" y="5783586"/>
                    <a:pt x="2675741" y="5778220"/>
                    <a:pt x="2664911" y="5771298"/>
                  </a:cubicBezTo>
                  <a:cubicBezTo>
                    <a:pt x="2655114" y="5774964"/>
                    <a:pt x="2586495" y="5754097"/>
                    <a:pt x="2597297" y="5757777"/>
                  </a:cubicBezTo>
                  <a:close/>
                  <a:moveTo>
                    <a:pt x="2639598" y="5753531"/>
                  </a:moveTo>
                  <a:cubicBezTo>
                    <a:pt x="2649565" y="5755711"/>
                    <a:pt x="2660480" y="5758401"/>
                    <a:pt x="2672188" y="5761515"/>
                  </a:cubicBezTo>
                  <a:cubicBezTo>
                    <a:pt x="2683924" y="5764602"/>
                    <a:pt x="2696340" y="5768452"/>
                    <a:pt x="2709931" y="5771298"/>
                  </a:cubicBezTo>
                  <a:cubicBezTo>
                    <a:pt x="2736886" y="5777613"/>
                    <a:pt x="2766644" y="5785172"/>
                    <a:pt x="2798172" y="5793369"/>
                  </a:cubicBezTo>
                  <a:cubicBezTo>
                    <a:pt x="2806001" y="5795606"/>
                    <a:pt x="2814156" y="5797163"/>
                    <a:pt x="2822395" y="5798806"/>
                  </a:cubicBezTo>
                  <a:cubicBezTo>
                    <a:pt x="2830620" y="5800462"/>
                    <a:pt x="2838945" y="5802146"/>
                    <a:pt x="2847354" y="5803845"/>
                  </a:cubicBezTo>
                  <a:cubicBezTo>
                    <a:pt x="2864130" y="5807229"/>
                    <a:pt x="2881260" y="5810683"/>
                    <a:pt x="2898589" y="5814180"/>
                  </a:cubicBezTo>
                  <a:cubicBezTo>
                    <a:pt x="2907267" y="5815808"/>
                    <a:pt x="2915875" y="5817875"/>
                    <a:pt x="2924723" y="5819135"/>
                  </a:cubicBezTo>
                  <a:cubicBezTo>
                    <a:pt x="2933571" y="5820338"/>
                    <a:pt x="2942462" y="5821542"/>
                    <a:pt x="2951366" y="5822745"/>
                  </a:cubicBezTo>
                  <a:cubicBezTo>
                    <a:pt x="2969134" y="5825010"/>
                    <a:pt x="2986972" y="5827290"/>
                    <a:pt x="3004739" y="5829555"/>
                  </a:cubicBezTo>
                  <a:cubicBezTo>
                    <a:pt x="2979256" y="5828012"/>
                    <a:pt x="2949894" y="5825350"/>
                    <a:pt x="2918536" y="5821698"/>
                  </a:cubicBezTo>
                  <a:cubicBezTo>
                    <a:pt x="2887603" y="5816417"/>
                    <a:pt x="2854659" y="5810287"/>
                    <a:pt x="2821531" y="5803874"/>
                  </a:cubicBezTo>
                  <a:cubicBezTo>
                    <a:pt x="2804826" y="5801085"/>
                    <a:pt x="2788715" y="5796243"/>
                    <a:pt x="2772519" y="5792194"/>
                  </a:cubicBezTo>
                  <a:cubicBezTo>
                    <a:pt x="2756366" y="5787947"/>
                    <a:pt x="2740411" y="5783756"/>
                    <a:pt x="2724895" y="5779679"/>
                  </a:cubicBezTo>
                  <a:cubicBezTo>
                    <a:pt x="2693523" y="5772190"/>
                    <a:pt x="2665053" y="5761714"/>
                    <a:pt x="2639598" y="5753531"/>
                  </a:cubicBezTo>
                  <a:close/>
                  <a:moveTo>
                    <a:pt x="3115017" y="5745463"/>
                  </a:moveTo>
                  <a:cubicBezTo>
                    <a:pt x="3109694" y="5745884"/>
                    <a:pt x="3112118" y="5749259"/>
                    <a:pt x="3108114" y="5750203"/>
                  </a:cubicBezTo>
                  <a:cubicBezTo>
                    <a:pt x="3104235" y="5746777"/>
                    <a:pt x="3090106" y="5744328"/>
                    <a:pt x="3092924" y="5748349"/>
                  </a:cubicBezTo>
                  <a:cubicBezTo>
                    <a:pt x="3108086" y="5750246"/>
                    <a:pt x="3112928" y="5758797"/>
                    <a:pt x="3130964" y="5758924"/>
                  </a:cubicBezTo>
                  <a:cubicBezTo>
                    <a:pt x="3122059" y="5752256"/>
                    <a:pt x="3131091" y="5752440"/>
                    <a:pt x="3123447" y="5746225"/>
                  </a:cubicBezTo>
                  <a:cubicBezTo>
                    <a:pt x="3119426" y="5745510"/>
                    <a:pt x="3116791" y="5745322"/>
                    <a:pt x="3115017" y="5745463"/>
                  </a:cubicBezTo>
                  <a:close/>
                  <a:moveTo>
                    <a:pt x="2780539" y="5744816"/>
                  </a:moveTo>
                  <a:cubicBezTo>
                    <a:pt x="2777756" y="5744487"/>
                    <a:pt x="2776622" y="5745078"/>
                    <a:pt x="2778225" y="5747202"/>
                  </a:cubicBezTo>
                  <a:cubicBezTo>
                    <a:pt x="2802306" y="5755696"/>
                    <a:pt x="2771840" y="5750118"/>
                    <a:pt x="2780773" y="5757013"/>
                  </a:cubicBezTo>
                  <a:cubicBezTo>
                    <a:pt x="2805732" y="5760680"/>
                    <a:pt x="2810970" y="5773648"/>
                    <a:pt x="2833877" y="5776975"/>
                  </a:cubicBezTo>
                  <a:cubicBezTo>
                    <a:pt x="2833225" y="5772572"/>
                    <a:pt x="2837444" y="5770533"/>
                    <a:pt x="2846618" y="5770944"/>
                  </a:cubicBezTo>
                  <a:cubicBezTo>
                    <a:pt x="2851800" y="5778136"/>
                    <a:pt x="2892360" y="5795818"/>
                    <a:pt x="2892530" y="5787366"/>
                  </a:cubicBezTo>
                  <a:cubicBezTo>
                    <a:pt x="2863975" y="5775771"/>
                    <a:pt x="2909999" y="5783940"/>
                    <a:pt x="2886513" y="5768056"/>
                  </a:cubicBezTo>
                  <a:cubicBezTo>
                    <a:pt x="2873672" y="5765139"/>
                    <a:pt x="2860818" y="5762223"/>
                    <a:pt x="2847935" y="5759307"/>
                  </a:cubicBezTo>
                  <a:cubicBezTo>
                    <a:pt x="2862644" y="5771991"/>
                    <a:pt x="2838549" y="5765606"/>
                    <a:pt x="2831144" y="5767461"/>
                  </a:cubicBezTo>
                  <a:cubicBezTo>
                    <a:pt x="2823075" y="5761388"/>
                    <a:pt x="2815883" y="5759023"/>
                    <a:pt x="2820654" y="5756206"/>
                  </a:cubicBezTo>
                  <a:cubicBezTo>
                    <a:pt x="2812064" y="5755091"/>
                    <a:pt x="2788886" y="5745806"/>
                    <a:pt x="2780539" y="5744816"/>
                  </a:cubicBezTo>
                  <a:close/>
                  <a:moveTo>
                    <a:pt x="4023247" y="5744725"/>
                  </a:moveTo>
                  <a:cubicBezTo>
                    <a:pt x="3984907" y="5746523"/>
                    <a:pt x="4001443" y="5756433"/>
                    <a:pt x="4005379" y="5761968"/>
                  </a:cubicBezTo>
                  <a:cubicBezTo>
                    <a:pt x="4030255" y="5755413"/>
                    <a:pt x="4029503" y="5749963"/>
                    <a:pt x="4023247" y="5744725"/>
                  </a:cubicBezTo>
                  <a:close/>
                  <a:moveTo>
                    <a:pt x="904701" y="5733836"/>
                  </a:moveTo>
                  <a:cubicBezTo>
                    <a:pt x="917368" y="5742171"/>
                    <a:pt x="969410" y="5809275"/>
                    <a:pt x="968914" y="5797743"/>
                  </a:cubicBezTo>
                  <a:cubicBezTo>
                    <a:pt x="983199" y="5828167"/>
                    <a:pt x="930789" y="5767985"/>
                    <a:pt x="901951" y="5734262"/>
                  </a:cubicBezTo>
                  <a:cubicBezTo>
                    <a:pt x="901886" y="5732654"/>
                    <a:pt x="902892" y="5732645"/>
                    <a:pt x="904701" y="5733836"/>
                  </a:cubicBezTo>
                  <a:close/>
                  <a:moveTo>
                    <a:pt x="2682438" y="5721889"/>
                  </a:moveTo>
                  <a:cubicBezTo>
                    <a:pt x="2683712" y="5733781"/>
                    <a:pt x="2709251" y="5737264"/>
                    <a:pt x="2713980" y="5747358"/>
                  </a:cubicBezTo>
                  <a:cubicBezTo>
                    <a:pt x="2709690" y="5746154"/>
                    <a:pt x="2707920" y="5748122"/>
                    <a:pt x="2717293" y="5751265"/>
                  </a:cubicBezTo>
                  <a:cubicBezTo>
                    <a:pt x="2717533" y="5743266"/>
                    <a:pt x="2727542" y="5740817"/>
                    <a:pt x="2709365" y="5727920"/>
                  </a:cubicBezTo>
                  <a:cubicBezTo>
                    <a:pt x="2712805" y="5733654"/>
                    <a:pt x="2694146" y="5725570"/>
                    <a:pt x="2682438" y="5721889"/>
                  </a:cubicBezTo>
                  <a:close/>
                  <a:moveTo>
                    <a:pt x="3968331" y="5721323"/>
                  </a:moveTo>
                  <a:cubicBezTo>
                    <a:pt x="3948567" y="5724169"/>
                    <a:pt x="3936619" y="5727042"/>
                    <a:pt x="3925223" y="5730044"/>
                  </a:cubicBezTo>
                  <a:cubicBezTo>
                    <a:pt x="3913825" y="5733031"/>
                    <a:pt x="3902895" y="5735721"/>
                    <a:pt x="3884959" y="5735947"/>
                  </a:cubicBezTo>
                  <a:cubicBezTo>
                    <a:pt x="3910711" y="5743535"/>
                    <a:pt x="3826687" y="5759858"/>
                    <a:pt x="3865591" y="5761473"/>
                  </a:cubicBezTo>
                  <a:cubicBezTo>
                    <a:pt x="3880457" y="5752865"/>
                    <a:pt x="3900787" y="5747216"/>
                    <a:pt x="3920167" y="5741695"/>
                  </a:cubicBezTo>
                  <a:cubicBezTo>
                    <a:pt x="3929851" y="5738920"/>
                    <a:pt x="3939295" y="5736188"/>
                    <a:pt x="3947647" y="5733116"/>
                  </a:cubicBezTo>
                  <a:cubicBezTo>
                    <a:pt x="3955957" y="5729832"/>
                    <a:pt x="3963063" y="5725726"/>
                    <a:pt x="3968331" y="5721323"/>
                  </a:cubicBezTo>
                  <a:close/>
                  <a:moveTo>
                    <a:pt x="3195000" y="5713729"/>
                  </a:moveTo>
                  <a:cubicBezTo>
                    <a:pt x="3199191" y="5713795"/>
                    <a:pt x="3203937" y="5714542"/>
                    <a:pt x="3209805" y="5716651"/>
                  </a:cubicBezTo>
                  <a:lnTo>
                    <a:pt x="3194288" y="5713802"/>
                  </a:lnTo>
                  <a:close/>
                  <a:moveTo>
                    <a:pt x="915032" y="5696973"/>
                  </a:moveTo>
                  <a:cubicBezTo>
                    <a:pt x="924617" y="5711951"/>
                    <a:pt x="944550" y="5730214"/>
                    <a:pt x="945187" y="5742374"/>
                  </a:cubicBezTo>
                  <a:cubicBezTo>
                    <a:pt x="965658" y="5764262"/>
                    <a:pt x="979362" y="5777244"/>
                    <a:pt x="991537" y="5790523"/>
                  </a:cubicBezTo>
                  <a:cubicBezTo>
                    <a:pt x="1003854" y="5803675"/>
                    <a:pt x="1013991" y="5817705"/>
                    <a:pt x="1029563" y="5839818"/>
                  </a:cubicBezTo>
                  <a:cubicBezTo>
                    <a:pt x="1046255" y="5848497"/>
                    <a:pt x="1081435" y="5882204"/>
                    <a:pt x="1116106" y="5914823"/>
                  </a:cubicBezTo>
                  <a:cubicBezTo>
                    <a:pt x="1133151" y="5931429"/>
                    <a:pt x="1151315" y="5946506"/>
                    <a:pt x="1166406" y="5958596"/>
                  </a:cubicBezTo>
                  <a:cubicBezTo>
                    <a:pt x="1181555" y="5970630"/>
                    <a:pt x="1193999" y="5979308"/>
                    <a:pt x="1201176" y="5981531"/>
                  </a:cubicBezTo>
                  <a:cubicBezTo>
                    <a:pt x="1181144" y="5963693"/>
                    <a:pt x="1160928" y="5945699"/>
                    <a:pt x="1140952" y="5927918"/>
                  </a:cubicBezTo>
                  <a:cubicBezTo>
                    <a:pt x="1143840" y="5923459"/>
                    <a:pt x="1107555" y="5882063"/>
                    <a:pt x="1130518" y="5901727"/>
                  </a:cubicBezTo>
                  <a:cubicBezTo>
                    <a:pt x="1135431" y="5906258"/>
                    <a:pt x="1139947" y="5910264"/>
                    <a:pt x="1136209" y="5903214"/>
                  </a:cubicBezTo>
                  <a:cubicBezTo>
                    <a:pt x="1106946" y="5873116"/>
                    <a:pt x="1119150" y="5898811"/>
                    <a:pt x="1105163" y="5889297"/>
                  </a:cubicBezTo>
                  <a:cubicBezTo>
                    <a:pt x="1092832" y="5876174"/>
                    <a:pt x="1073238" y="5853536"/>
                    <a:pt x="1054933" y="5833589"/>
                  </a:cubicBezTo>
                  <a:cubicBezTo>
                    <a:pt x="1045802" y="5823608"/>
                    <a:pt x="1036897" y="5814363"/>
                    <a:pt x="1029507" y="5807200"/>
                  </a:cubicBezTo>
                  <a:cubicBezTo>
                    <a:pt x="1022329" y="5799839"/>
                    <a:pt x="1016440" y="5794742"/>
                    <a:pt x="1012816" y="5793510"/>
                  </a:cubicBezTo>
                  <a:cubicBezTo>
                    <a:pt x="1029861" y="5811051"/>
                    <a:pt x="1043636" y="5825930"/>
                    <a:pt x="1050006" y="5839507"/>
                  </a:cubicBezTo>
                  <a:cubicBezTo>
                    <a:pt x="1032551" y="5823424"/>
                    <a:pt x="973671" y="5764870"/>
                    <a:pt x="954318" y="5739388"/>
                  </a:cubicBezTo>
                  <a:cubicBezTo>
                    <a:pt x="948981" y="5718775"/>
                    <a:pt x="975738" y="5762803"/>
                    <a:pt x="973430" y="5751379"/>
                  </a:cubicBezTo>
                  <a:cubicBezTo>
                    <a:pt x="956569" y="5727142"/>
                    <a:pt x="917071" y="5688818"/>
                    <a:pt x="915032" y="5696973"/>
                  </a:cubicBezTo>
                  <a:close/>
                  <a:moveTo>
                    <a:pt x="3779729" y="5689526"/>
                  </a:moveTo>
                  <a:cubicBezTo>
                    <a:pt x="3751119" y="5695472"/>
                    <a:pt x="3760335" y="5704405"/>
                    <a:pt x="3719859" y="5709346"/>
                  </a:cubicBezTo>
                  <a:cubicBezTo>
                    <a:pt x="3709891" y="5705070"/>
                    <a:pt x="3718443" y="5703060"/>
                    <a:pt x="3709495" y="5698912"/>
                  </a:cubicBezTo>
                  <a:cubicBezTo>
                    <a:pt x="3682839" y="5702734"/>
                    <a:pt x="3697391" y="5704759"/>
                    <a:pt x="3712483" y="5710295"/>
                  </a:cubicBezTo>
                  <a:cubicBezTo>
                    <a:pt x="3687113" y="5712121"/>
                    <a:pt x="3689859" y="5717387"/>
                    <a:pt x="3676849" y="5720785"/>
                  </a:cubicBezTo>
                  <a:cubicBezTo>
                    <a:pt x="3684167" y="5713310"/>
                    <a:pt x="3652967" y="5716566"/>
                    <a:pt x="3637095" y="5714371"/>
                  </a:cubicBezTo>
                  <a:cubicBezTo>
                    <a:pt x="3675207" y="5721748"/>
                    <a:pt x="3638993" y="5722031"/>
                    <a:pt x="3648451" y="5730426"/>
                  </a:cubicBezTo>
                  <a:cubicBezTo>
                    <a:pt x="3680303" y="5726023"/>
                    <a:pt x="3688345" y="5718987"/>
                    <a:pt x="3719873" y="5724027"/>
                  </a:cubicBezTo>
                  <a:cubicBezTo>
                    <a:pt x="3720793" y="5718208"/>
                    <a:pt x="3744507" y="5712871"/>
                    <a:pt x="3763647" y="5707746"/>
                  </a:cubicBezTo>
                  <a:cubicBezTo>
                    <a:pt x="3782801" y="5702536"/>
                    <a:pt x="3797227" y="5697129"/>
                    <a:pt x="3779729" y="5689526"/>
                  </a:cubicBezTo>
                  <a:close/>
                  <a:moveTo>
                    <a:pt x="822742" y="5687402"/>
                  </a:moveTo>
                  <a:cubicBezTo>
                    <a:pt x="845294" y="5688563"/>
                    <a:pt x="946376" y="5813896"/>
                    <a:pt x="1014684" y="5894563"/>
                  </a:cubicBezTo>
                  <a:cubicBezTo>
                    <a:pt x="1003996" y="5883366"/>
                    <a:pt x="993916" y="5872832"/>
                    <a:pt x="984346" y="5862809"/>
                  </a:cubicBezTo>
                  <a:cubicBezTo>
                    <a:pt x="974634" y="5852928"/>
                    <a:pt x="966281" y="5842805"/>
                    <a:pt x="957787" y="5833574"/>
                  </a:cubicBezTo>
                  <a:cubicBezTo>
                    <a:pt x="941039" y="5814901"/>
                    <a:pt x="925693" y="5798040"/>
                    <a:pt x="910856" y="5782057"/>
                  </a:cubicBezTo>
                  <a:cubicBezTo>
                    <a:pt x="896019" y="5766074"/>
                    <a:pt x="881692" y="5750954"/>
                    <a:pt x="866983" y="5735777"/>
                  </a:cubicBezTo>
                  <a:cubicBezTo>
                    <a:pt x="852883" y="5720077"/>
                    <a:pt x="838428" y="5704278"/>
                    <a:pt x="822742" y="5687402"/>
                  </a:cubicBezTo>
                  <a:close/>
                  <a:moveTo>
                    <a:pt x="4113441" y="5685180"/>
                  </a:moveTo>
                  <a:cubicBezTo>
                    <a:pt x="4112279" y="5697157"/>
                    <a:pt x="4085283" y="5698120"/>
                    <a:pt x="4058199" y="5710507"/>
                  </a:cubicBezTo>
                  <a:cubicBezTo>
                    <a:pt x="4070573" y="5711951"/>
                    <a:pt x="4072527" y="5714386"/>
                    <a:pt x="4069243" y="5717316"/>
                  </a:cubicBezTo>
                  <a:cubicBezTo>
                    <a:pt x="4067615" y="5718775"/>
                    <a:pt x="4064671" y="5720360"/>
                    <a:pt x="4061103" y="5722016"/>
                  </a:cubicBezTo>
                  <a:cubicBezTo>
                    <a:pt x="4057479" y="5723461"/>
                    <a:pt x="4053187" y="5724890"/>
                    <a:pt x="4048955" y="5726349"/>
                  </a:cubicBezTo>
                  <a:cubicBezTo>
                    <a:pt x="4032023" y="5732153"/>
                    <a:pt x="4015503" y="5738014"/>
                    <a:pt x="4042995" y="5742106"/>
                  </a:cubicBezTo>
                  <a:cubicBezTo>
                    <a:pt x="4070375" y="5728274"/>
                    <a:pt x="4073559" y="5724664"/>
                    <a:pt x="4116343" y="5708822"/>
                  </a:cubicBezTo>
                  <a:cubicBezTo>
                    <a:pt x="4064471" y="5702579"/>
                    <a:pt x="4172547" y="5683650"/>
                    <a:pt x="4113441" y="5685180"/>
                  </a:cubicBezTo>
                  <a:close/>
                  <a:moveTo>
                    <a:pt x="2774251" y="5682488"/>
                  </a:moveTo>
                  <a:cubicBezTo>
                    <a:pt x="2771744" y="5683211"/>
                    <a:pt x="2772424" y="5686121"/>
                    <a:pt x="2778819" y="5692966"/>
                  </a:cubicBezTo>
                  <a:cubicBezTo>
                    <a:pt x="2793854" y="5696180"/>
                    <a:pt x="2809328" y="5699478"/>
                    <a:pt x="2825127" y="5702862"/>
                  </a:cubicBezTo>
                  <a:cubicBezTo>
                    <a:pt x="2829077" y="5703683"/>
                    <a:pt x="2832985" y="5704660"/>
                    <a:pt x="2837005" y="5705396"/>
                  </a:cubicBezTo>
                  <a:cubicBezTo>
                    <a:pt x="2841040" y="5706048"/>
                    <a:pt x="2845089" y="5706698"/>
                    <a:pt x="2849166" y="5707350"/>
                  </a:cubicBezTo>
                  <a:cubicBezTo>
                    <a:pt x="2857292" y="5708680"/>
                    <a:pt x="2865475" y="5710025"/>
                    <a:pt x="2873729" y="5711370"/>
                  </a:cubicBezTo>
                  <a:cubicBezTo>
                    <a:pt x="2890137" y="5714173"/>
                    <a:pt x="2906757" y="5717005"/>
                    <a:pt x="2923491" y="5719851"/>
                  </a:cubicBezTo>
                  <a:cubicBezTo>
                    <a:pt x="2931844" y="5721209"/>
                    <a:pt x="2940126" y="5722979"/>
                    <a:pt x="2948578" y="5724055"/>
                  </a:cubicBezTo>
                  <a:lnTo>
                    <a:pt x="2974004" y="5727071"/>
                  </a:lnTo>
                  <a:cubicBezTo>
                    <a:pt x="2990879" y="5729152"/>
                    <a:pt x="3007740" y="5731247"/>
                    <a:pt x="3024488" y="5733328"/>
                  </a:cubicBezTo>
                  <a:cubicBezTo>
                    <a:pt x="3032827" y="5734418"/>
                    <a:pt x="3041123" y="5735494"/>
                    <a:pt x="3049391" y="5736556"/>
                  </a:cubicBezTo>
                  <a:cubicBezTo>
                    <a:pt x="3057602" y="5737844"/>
                    <a:pt x="3066011" y="5737929"/>
                    <a:pt x="3074208" y="5738680"/>
                  </a:cubicBezTo>
                  <a:cubicBezTo>
                    <a:pt x="3106968" y="5741185"/>
                    <a:pt x="3138807" y="5743620"/>
                    <a:pt x="3168820" y="5745928"/>
                  </a:cubicBezTo>
                  <a:cubicBezTo>
                    <a:pt x="3180061" y="5752086"/>
                    <a:pt x="3174441" y="5752865"/>
                    <a:pt x="3168339" y="5753502"/>
                  </a:cubicBezTo>
                  <a:cubicBezTo>
                    <a:pt x="3162237" y="5754153"/>
                    <a:pt x="3155767" y="5754068"/>
                    <a:pt x="3165168" y="5760227"/>
                  </a:cubicBezTo>
                  <a:cubicBezTo>
                    <a:pt x="3208503" y="5760892"/>
                    <a:pt x="3177499" y="5749750"/>
                    <a:pt x="3191472" y="5741596"/>
                  </a:cubicBezTo>
                  <a:cubicBezTo>
                    <a:pt x="3215680" y="5743352"/>
                    <a:pt x="3239974" y="5744512"/>
                    <a:pt x="3264296" y="5745305"/>
                  </a:cubicBezTo>
                  <a:cubicBezTo>
                    <a:pt x="3276400" y="5746013"/>
                    <a:pt x="3288689" y="5745362"/>
                    <a:pt x="3300949" y="5744824"/>
                  </a:cubicBezTo>
                  <a:cubicBezTo>
                    <a:pt x="3313181" y="5744257"/>
                    <a:pt x="3325427" y="5743677"/>
                    <a:pt x="3337701" y="5743097"/>
                  </a:cubicBezTo>
                  <a:cubicBezTo>
                    <a:pt x="3349904" y="5742460"/>
                    <a:pt x="3362150" y="5741808"/>
                    <a:pt x="3374395" y="5741157"/>
                  </a:cubicBezTo>
                  <a:cubicBezTo>
                    <a:pt x="3380511" y="5740775"/>
                    <a:pt x="3386599" y="5740633"/>
                    <a:pt x="3392731" y="5740025"/>
                  </a:cubicBezTo>
                  <a:lnTo>
                    <a:pt x="3411135" y="5737887"/>
                  </a:lnTo>
                  <a:cubicBezTo>
                    <a:pt x="3435667" y="5735055"/>
                    <a:pt x="3460131" y="5732309"/>
                    <a:pt x="3484553" y="5729874"/>
                  </a:cubicBezTo>
                  <a:cubicBezTo>
                    <a:pt x="3490669" y="5733116"/>
                    <a:pt x="3495227" y="5737957"/>
                    <a:pt x="3504713" y="5738014"/>
                  </a:cubicBezTo>
                  <a:cubicBezTo>
                    <a:pt x="3516931" y="5724211"/>
                    <a:pt x="3555069" y="5719001"/>
                    <a:pt x="3593703" y="5714613"/>
                  </a:cubicBezTo>
                  <a:cubicBezTo>
                    <a:pt x="3613071" y="5712928"/>
                    <a:pt x="3632367" y="5709190"/>
                    <a:pt x="3648577" y="5705283"/>
                  </a:cubicBezTo>
                  <a:cubicBezTo>
                    <a:pt x="3664787" y="5701333"/>
                    <a:pt x="3677867" y="5696661"/>
                    <a:pt x="3684579" y="5690375"/>
                  </a:cubicBezTo>
                  <a:cubicBezTo>
                    <a:pt x="3570557" y="5710323"/>
                    <a:pt x="3472619" y="5723404"/>
                    <a:pt x="3370603" y="5732592"/>
                  </a:cubicBezTo>
                  <a:cubicBezTo>
                    <a:pt x="3345006" y="5733979"/>
                    <a:pt x="3319254" y="5735367"/>
                    <a:pt x="3292978" y="5736782"/>
                  </a:cubicBezTo>
                  <a:cubicBezTo>
                    <a:pt x="3279727" y="5737802"/>
                    <a:pt x="3266519" y="5737235"/>
                    <a:pt x="3253055" y="5737009"/>
                  </a:cubicBezTo>
                  <a:cubicBezTo>
                    <a:pt x="3239578" y="5736683"/>
                    <a:pt x="3225916" y="5736344"/>
                    <a:pt x="3212056" y="5736004"/>
                  </a:cubicBezTo>
                  <a:cubicBezTo>
                    <a:pt x="3198140" y="5735523"/>
                    <a:pt x="3184011" y="5735027"/>
                    <a:pt x="3169627" y="5734517"/>
                  </a:cubicBezTo>
                  <a:cubicBezTo>
                    <a:pt x="3155329" y="5733257"/>
                    <a:pt x="3140832" y="5731516"/>
                    <a:pt x="3125981" y="5729860"/>
                  </a:cubicBezTo>
                  <a:cubicBezTo>
                    <a:pt x="3111144" y="5728062"/>
                    <a:pt x="3095996" y="5726207"/>
                    <a:pt x="3080494" y="5724324"/>
                  </a:cubicBezTo>
                  <a:cubicBezTo>
                    <a:pt x="3072750" y="5723290"/>
                    <a:pt x="3064879" y="5722385"/>
                    <a:pt x="3056993" y="5721139"/>
                  </a:cubicBezTo>
                  <a:cubicBezTo>
                    <a:pt x="3049178" y="5719553"/>
                    <a:pt x="3041264" y="5717953"/>
                    <a:pt x="3033251" y="5716340"/>
                  </a:cubicBezTo>
                  <a:cubicBezTo>
                    <a:pt x="3022846" y="5717019"/>
                    <a:pt x="3007033" y="5716835"/>
                    <a:pt x="2988303" y="5716028"/>
                  </a:cubicBezTo>
                  <a:cubicBezTo>
                    <a:pt x="2969629" y="5715079"/>
                    <a:pt x="2947785" y="5714386"/>
                    <a:pt x="2926308" y="5710705"/>
                  </a:cubicBezTo>
                  <a:cubicBezTo>
                    <a:pt x="2904676" y="5707576"/>
                    <a:pt x="2882747" y="5704037"/>
                    <a:pt x="2863139" y="5700370"/>
                  </a:cubicBezTo>
                  <a:cubicBezTo>
                    <a:pt x="2853371" y="5698473"/>
                    <a:pt x="2844070" y="5696859"/>
                    <a:pt x="2835887" y="5694665"/>
                  </a:cubicBezTo>
                  <a:cubicBezTo>
                    <a:pt x="2827747" y="5692315"/>
                    <a:pt x="2820512" y="5690036"/>
                    <a:pt x="2814524" y="5687869"/>
                  </a:cubicBezTo>
                  <a:cubicBezTo>
                    <a:pt x="2817964" y="5697840"/>
                    <a:pt x="2781770" y="5680320"/>
                    <a:pt x="2774251" y="5682488"/>
                  </a:cubicBezTo>
                  <a:close/>
                  <a:moveTo>
                    <a:pt x="3829095" y="5678370"/>
                  </a:moveTo>
                  <a:cubicBezTo>
                    <a:pt x="3821889" y="5678285"/>
                    <a:pt x="3814019" y="5679036"/>
                    <a:pt x="3804363" y="5682037"/>
                  </a:cubicBezTo>
                  <a:cubicBezTo>
                    <a:pt x="3806713" y="5686015"/>
                    <a:pt x="3819255" y="5686921"/>
                    <a:pt x="3830639" y="5686128"/>
                  </a:cubicBezTo>
                  <a:cubicBezTo>
                    <a:pt x="3841907" y="5684684"/>
                    <a:pt x="3851959" y="5681471"/>
                    <a:pt x="3849595" y="5678639"/>
                  </a:cubicBezTo>
                  <a:cubicBezTo>
                    <a:pt x="3842715" y="5678611"/>
                    <a:pt x="3836243" y="5678129"/>
                    <a:pt x="3829095" y="5678370"/>
                  </a:cubicBezTo>
                  <a:close/>
                  <a:moveTo>
                    <a:pt x="2550210" y="5677818"/>
                  </a:moveTo>
                  <a:cubicBezTo>
                    <a:pt x="2582743" y="5701121"/>
                    <a:pt x="2532556" y="5686171"/>
                    <a:pt x="2556482" y="5702154"/>
                  </a:cubicBezTo>
                  <a:cubicBezTo>
                    <a:pt x="2558959" y="5698445"/>
                    <a:pt x="2593602" y="5720134"/>
                    <a:pt x="2557855" y="5696421"/>
                  </a:cubicBezTo>
                  <a:cubicBezTo>
                    <a:pt x="2566731" y="5700484"/>
                    <a:pt x="2575126" y="5704136"/>
                    <a:pt x="2583069" y="5707434"/>
                  </a:cubicBezTo>
                  <a:cubicBezTo>
                    <a:pt x="2587061" y="5709049"/>
                    <a:pt x="2590912" y="5710620"/>
                    <a:pt x="2594649" y="5712135"/>
                  </a:cubicBezTo>
                  <a:cubicBezTo>
                    <a:pt x="2598500" y="5713380"/>
                    <a:pt x="2602209" y="5714598"/>
                    <a:pt x="2605805" y="5715759"/>
                  </a:cubicBezTo>
                  <a:cubicBezTo>
                    <a:pt x="2620231" y="5720275"/>
                    <a:pt x="2632845" y="5723744"/>
                    <a:pt x="2643803" y="5726589"/>
                  </a:cubicBezTo>
                  <a:cubicBezTo>
                    <a:pt x="2665732" y="5732309"/>
                    <a:pt x="2681036" y="5735579"/>
                    <a:pt x="2691102" y="5740208"/>
                  </a:cubicBezTo>
                  <a:cubicBezTo>
                    <a:pt x="2682409" y="5735013"/>
                    <a:pt x="2672216" y="5724579"/>
                    <a:pt x="2674948" y="5719383"/>
                  </a:cubicBezTo>
                  <a:cubicBezTo>
                    <a:pt x="2649721" y="5709445"/>
                    <a:pt x="2663552" y="5723815"/>
                    <a:pt x="2646719" y="5719114"/>
                  </a:cubicBezTo>
                  <a:cubicBezTo>
                    <a:pt x="2630892" y="5706599"/>
                    <a:pt x="2615644" y="5701673"/>
                    <a:pt x="2599788" y="5697284"/>
                  </a:cubicBezTo>
                  <a:cubicBezTo>
                    <a:pt x="2584244" y="5692187"/>
                    <a:pt x="2567991" y="5687898"/>
                    <a:pt x="2550210" y="5677818"/>
                  </a:cubicBezTo>
                  <a:close/>
                  <a:moveTo>
                    <a:pt x="2570460" y="5670278"/>
                  </a:moveTo>
                  <a:cubicBezTo>
                    <a:pt x="2568170" y="5669426"/>
                    <a:pt x="2568912" y="5670435"/>
                    <a:pt x="2575424" y="5675156"/>
                  </a:cubicBezTo>
                  <a:cubicBezTo>
                    <a:pt x="2582757" y="5676983"/>
                    <a:pt x="2591719" y="5680876"/>
                    <a:pt x="2601063" y="5685463"/>
                  </a:cubicBezTo>
                  <a:cubicBezTo>
                    <a:pt x="2610406" y="5690007"/>
                    <a:pt x="2620543" y="5694283"/>
                    <a:pt x="2629547" y="5698374"/>
                  </a:cubicBezTo>
                  <a:cubicBezTo>
                    <a:pt x="2647668" y="5706316"/>
                    <a:pt x="2662094" y="5711441"/>
                    <a:pt x="2662221" y="5702833"/>
                  </a:cubicBezTo>
                  <a:cubicBezTo>
                    <a:pt x="2630807" y="5693943"/>
                    <a:pt x="2633595" y="5697581"/>
                    <a:pt x="2621406" y="5686171"/>
                  </a:cubicBezTo>
                  <a:cubicBezTo>
                    <a:pt x="2622355" y="5691140"/>
                    <a:pt x="2620245" y="5691423"/>
                    <a:pt x="2616111" y="5689384"/>
                  </a:cubicBezTo>
                  <a:cubicBezTo>
                    <a:pt x="2611964" y="5687374"/>
                    <a:pt x="2605791" y="5683056"/>
                    <a:pt x="2598925" y="5678158"/>
                  </a:cubicBezTo>
                  <a:cubicBezTo>
                    <a:pt x="2611475" y="5692130"/>
                    <a:pt x="2577328" y="5672833"/>
                    <a:pt x="2570460" y="5670278"/>
                  </a:cubicBezTo>
                  <a:close/>
                  <a:moveTo>
                    <a:pt x="3874567" y="5660688"/>
                  </a:moveTo>
                  <a:cubicBezTo>
                    <a:pt x="3848659" y="5665742"/>
                    <a:pt x="3851847" y="5671334"/>
                    <a:pt x="3845107" y="5676742"/>
                  </a:cubicBezTo>
                  <a:cubicBezTo>
                    <a:pt x="3875715" y="5672905"/>
                    <a:pt x="3875347" y="5673826"/>
                    <a:pt x="3897303" y="5670230"/>
                  </a:cubicBezTo>
                  <a:cubicBezTo>
                    <a:pt x="3888243" y="5663165"/>
                    <a:pt x="3893511" y="5665374"/>
                    <a:pt x="3874567" y="5660688"/>
                  </a:cubicBezTo>
                  <a:close/>
                  <a:moveTo>
                    <a:pt x="5881255" y="5641363"/>
                  </a:moveTo>
                  <a:cubicBezTo>
                    <a:pt x="5868259" y="5658720"/>
                    <a:pt x="5856779" y="5672254"/>
                    <a:pt x="5844887" y="5686354"/>
                  </a:cubicBezTo>
                  <a:cubicBezTo>
                    <a:pt x="5832555" y="5700059"/>
                    <a:pt x="5819559" y="5714102"/>
                    <a:pt x="5804087" y="5733087"/>
                  </a:cubicBezTo>
                  <a:cubicBezTo>
                    <a:pt x="5795521" y="5729562"/>
                    <a:pt x="5847789" y="5678030"/>
                    <a:pt x="5856383" y="5658409"/>
                  </a:cubicBezTo>
                  <a:cubicBezTo>
                    <a:pt x="5864283" y="5655152"/>
                    <a:pt x="5872239" y="5651825"/>
                    <a:pt x="5881255" y="5641363"/>
                  </a:cubicBezTo>
                  <a:close/>
                  <a:moveTo>
                    <a:pt x="2607136" y="5628211"/>
                  </a:moveTo>
                  <a:cubicBezTo>
                    <a:pt x="2624124" y="5649065"/>
                    <a:pt x="2642854" y="5651995"/>
                    <a:pt x="2667516" y="5658579"/>
                  </a:cubicBezTo>
                  <a:cubicBezTo>
                    <a:pt x="2646776" y="5634398"/>
                    <a:pt x="2629362" y="5636663"/>
                    <a:pt x="2607136" y="5628211"/>
                  </a:cubicBezTo>
                  <a:close/>
                  <a:moveTo>
                    <a:pt x="2147297" y="5597151"/>
                  </a:moveTo>
                  <a:cubicBezTo>
                    <a:pt x="2153923" y="5598171"/>
                    <a:pt x="2174903" y="5608222"/>
                    <a:pt x="2195304" y="5620510"/>
                  </a:cubicBezTo>
                  <a:cubicBezTo>
                    <a:pt x="2215803" y="5632643"/>
                    <a:pt x="2235439" y="5647593"/>
                    <a:pt x="2240494" y="5656979"/>
                  </a:cubicBezTo>
                  <a:cubicBezTo>
                    <a:pt x="2206828" y="5629571"/>
                    <a:pt x="2173842" y="5615003"/>
                    <a:pt x="2147297" y="5597151"/>
                  </a:cubicBezTo>
                  <a:close/>
                  <a:moveTo>
                    <a:pt x="2149308" y="5571512"/>
                  </a:moveTo>
                  <a:cubicBezTo>
                    <a:pt x="2174961" y="5589874"/>
                    <a:pt x="2166042" y="5581365"/>
                    <a:pt x="2192898" y="5596372"/>
                  </a:cubicBezTo>
                  <a:cubicBezTo>
                    <a:pt x="2187518" y="5597717"/>
                    <a:pt x="2194030" y="5602318"/>
                    <a:pt x="2200486" y="5610826"/>
                  </a:cubicBezTo>
                  <a:cubicBezTo>
                    <a:pt x="2232198" y="5629004"/>
                    <a:pt x="2249116" y="5638051"/>
                    <a:pt x="2262622" y="5642298"/>
                  </a:cubicBezTo>
                  <a:cubicBezTo>
                    <a:pt x="2275887" y="5646913"/>
                    <a:pt x="2284863" y="5648215"/>
                    <a:pt x="2300181" y="5651429"/>
                  </a:cubicBezTo>
                  <a:cubicBezTo>
                    <a:pt x="2284240" y="5647663"/>
                    <a:pt x="2292097" y="5659909"/>
                    <a:pt x="2323229" y="5672990"/>
                  </a:cubicBezTo>
                  <a:cubicBezTo>
                    <a:pt x="2321430" y="5677676"/>
                    <a:pt x="2327433" y="5685179"/>
                    <a:pt x="2337654" y="5693702"/>
                  </a:cubicBezTo>
                  <a:cubicBezTo>
                    <a:pt x="2342695" y="5698105"/>
                    <a:pt x="2349009" y="5702296"/>
                    <a:pt x="2356002" y="5706387"/>
                  </a:cubicBezTo>
                  <a:cubicBezTo>
                    <a:pt x="2362953" y="5710535"/>
                    <a:pt x="2370513" y="5714683"/>
                    <a:pt x="2378201" y="5718605"/>
                  </a:cubicBezTo>
                  <a:cubicBezTo>
                    <a:pt x="2377153" y="5722384"/>
                    <a:pt x="2367300" y="5719609"/>
                    <a:pt x="2353341" y="5713819"/>
                  </a:cubicBezTo>
                  <a:cubicBezTo>
                    <a:pt x="2352435" y="5710139"/>
                    <a:pt x="2347013" y="5705849"/>
                    <a:pt x="2342284" y="5703131"/>
                  </a:cubicBezTo>
                  <a:cubicBezTo>
                    <a:pt x="2337669" y="5700200"/>
                    <a:pt x="2333648" y="5698997"/>
                    <a:pt x="2335248" y="5702083"/>
                  </a:cubicBezTo>
                  <a:cubicBezTo>
                    <a:pt x="2318755" y="5692697"/>
                    <a:pt x="2338532" y="5695019"/>
                    <a:pt x="2316617" y="5679432"/>
                  </a:cubicBezTo>
                  <a:cubicBezTo>
                    <a:pt x="2319519" y="5691932"/>
                    <a:pt x="2273976" y="5653920"/>
                    <a:pt x="2239772" y="5646814"/>
                  </a:cubicBezTo>
                  <a:cubicBezTo>
                    <a:pt x="2264321" y="5653652"/>
                    <a:pt x="2244911" y="5643473"/>
                    <a:pt x="2219980" y="5628070"/>
                  </a:cubicBezTo>
                  <a:cubicBezTo>
                    <a:pt x="2194795" y="5613077"/>
                    <a:pt x="2162630" y="5594985"/>
                    <a:pt x="2159246" y="5590553"/>
                  </a:cubicBezTo>
                  <a:cubicBezTo>
                    <a:pt x="2155296" y="5580459"/>
                    <a:pt x="2189854" y="5606112"/>
                    <a:pt x="2195729" y="5611407"/>
                  </a:cubicBezTo>
                  <a:cubicBezTo>
                    <a:pt x="2195503" y="5596088"/>
                    <a:pt x="2149492" y="5586774"/>
                    <a:pt x="2149308" y="5571512"/>
                  </a:cubicBezTo>
                  <a:close/>
                  <a:moveTo>
                    <a:pt x="4108807" y="5544259"/>
                  </a:moveTo>
                  <a:cubicBezTo>
                    <a:pt x="4106853" y="5544155"/>
                    <a:pt x="4103843" y="5544470"/>
                    <a:pt x="4099553" y="5545350"/>
                  </a:cubicBezTo>
                  <a:cubicBezTo>
                    <a:pt x="4081671" y="5549951"/>
                    <a:pt x="4063227" y="5559380"/>
                    <a:pt x="4044339" y="5567562"/>
                  </a:cubicBezTo>
                  <a:cubicBezTo>
                    <a:pt x="4039611" y="5569601"/>
                    <a:pt x="4034869" y="5571569"/>
                    <a:pt x="4030111" y="5573353"/>
                  </a:cubicBezTo>
                  <a:cubicBezTo>
                    <a:pt x="4027735" y="5574230"/>
                    <a:pt x="4025355" y="5575108"/>
                    <a:pt x="4022963" y="5575858"/>
                  </a:cubicBezTo>
                  <a:cubicBezTo>
                    <a:pt x="4020527" y="5576481"/>
                    <a:pt x="4018107" y="5577062"/>
                    <a:pt x="4015671" y="5577572"/>
                  </a:cubicBezTo>
                  <a:cubicBezTo>
                    <a:pt x="4005947" y="5579596"/>
                    <a:pt x="3996219" y="5580558"/>
                    <a:pt x="3986579" y="5579638"/>
                  </a:cubicBezTo>
                  <a:cubicBezTo>
                    <a:pt x="4006767" y="5587892"/>
                    <a:pt x="3968599" y="5599769"/>
                    <a:pt x="3937893" y="5612171"/>
                  </a:cubicBezTo>
                  <a:cubicBezTo>
                    <a:pt x="3925391" y="5617579"/>
                    <a:pt x="3913429" y="5621076"/>
                    <a:pt x="3902683" y="5625040"/>
                  </a:cubicBezTo>
                  <a:cubicBezTo>
                    <a:pt x="3891883" y="5628877"/>
                    <a:pt x="3882171" y="5632331"/>
                    <a:pt x="3873703" y="5635346"/>
                  </a:cubicBezTo>
                  <a:cubicBezTo>
                    <a:pt x="3856715" y="5641335"/>
                    <a:pt x="3844597" y="5645271"/>
                    <a:pt x="3838623" y="5645441"/>
                  </a:cubicBezTo>
                  <a:cubicBezTo>
                    <a:pt x="3849551" y="5648669"/>
                    <a:pt x="3837987" y="5651528"/>
                    <a:pt x="3837831" y="5654600"/>
                  </a:cubicBezTo>
                  <a:cubicBezTo>
                    <a:pt x="3858527" y="5652519"/>
                    <a:pt x="3873987" y="5644336"/>
                    <a:pt x="3890693" y="5636281"/>
                  </a:cubicBezTo>
                  <a:cubicBezTo>
                    <a:pt x="3907383" y="5628042"/>
                    <a:pt x="3925533" y="5621020"/>
                    <a:pt x="3951441" y="5617225"/>
                  </a:cubicBezTo>
                  <a:cubicBezTo>
                    <a:pt x="3940187" y="5620326"/>
                    <a:pt x="3959765" y="5623553"/>
                    <a:pt x="3955957" y="5618910"/>
                  </a:cubicBezTo>
                  <a:cubicBezTo>
                    <a:pt x="3950691" y="5610628"/>
                    <a:pt x="3970255" y="5604187"/>
                    <a:pt x="3990939" y="5598099"/>
                  </a:cubicBezTo>
                  <a:cubicBezTo>
                    <a:pt x="4001275" y="5595041"/>
                    <a:pt x="4011907" y="5592054"/>
                    <a:pt x="4019819" y="5588897"/>
                  </a:cubicBezTo>
                  <a:cubicBezTo>
                    <a:pt x="4027791" y="5585924"/>
                    <a:pt x="4032775" y="5581804"/>
                    <a:pt x="4032279" y="5578123"/>
                  </a:cubicBezTo>
                  <a:cubicBezTo>
                    <a:pt x="4044099" y="5576976"/>
                    <a:pt x="4082863" y="5577132"/>
                    <a:pt x="4079987" y="5570578"/>
                  </a:cubicBezTo>
                  <a:cubicBezTo>
                    <a:pt x="4069511" y="5572970"/>
                    <a:pt x="4060167" y="5573522"/>
                    <a:pt x="4052565" y="5570931"/>
                  </a:cubicBezTo>
                  <a:cubicBezTo>
                    <a:pt x="4079181" y="5565113"/>
                    <a:pt x="4061823" y="5562834"/>
                    <a:pt x="4070431" y="5558516"/>
                  </a:cubicBezTo>
                  <a:cubicBezTo>
                    <a:pt x="4084329" y="5566258"/>
                    <a:pt x="4122477" y="5544984"/>
                    <a:pt x="4108807" y="5544259"/>
                  </a:cubicBezTo>
                  <a:close/>
                  <a:moveTo>
                    <a:pt x="704232" y="5540452"/>
                  </a:moveTo>
                  <a:cubicBezTo>
                    <a:pt x="707757" y="5537252"/>
                    <a:pt x="717865" y="5546256"/>
                    <a:pt x="731060" y="5560895"/>
                  </a:cubicBezTo>
                  <a:cubicBezTo>
                    <a:pt x="737657" y="5568214"/>
                    <a:pt x="745033" y="5576935"/>
                    <a:pt x="752749" y="5586264"/>
                  </a:cubicBezTo>
                  <a:cubicBezTo>
                    <a:pt x="760478" y="5595580"/>
                    <a:pt x="768378" y="5605617"/>
                    <a:pt x="776872" y="5614918"/>
                  </a:cubicBezTo>
                  <a:cubicBezTo>
                    <a:pt x="778019" y="5621544"/>
                    <a:pt x="764527" y="5604300"/>
                    <a:pt x="756571" y="5594221"/>
                  </a:cubicBezTo>
                  <a:cubicBezTo>
                    <a:pt x="758355" y="5601215"/>
                    <a:pt x="759884" y="5608307"/>
                    <a:pt x="761894" y="5615117"/>
                  </a:cubicBezTo>
                  <a:cubicBezTo>
                    <a:pt x="742357" y="5590426"/>
                    <a:pt x="723358" y="5565340"/>
                    <a:pt x="704232" y="5540452"/>
                  </a:cubicBezTo>
                  <a:close/>
                  <a:moveTo>
                    <a:pt x="2358720" y="5537606"/>
                  </a:moveTo>
                  <a:cubicBezTo>
                    <a:pt x="2378738" y="5548493"/>
                    <a:pt x="2384203" y="5562650"/>
                    <a:pt x="2399563" y="5574726"/>
                  </a:cubicBezTo>
                  <a:cubicBezTo>
                    <a:pt x="2411271" y="5591021"/>
                    <a:pt x="2365515" y="5558530"/>
                    <a:pt x="2381584" y="5578591"/>
                  </a:cubicBezTo>
                  <a:cubicBezTo>
                    <a:pt x="2355988" y="5553717"/>
                    <a:pt x="2371759" y="5557935"/>
                    <a:pt x="2358720" y="5537606"/>
                  </a:cubicBezTo>
                  <a:close/>
                  <a:moveTo>
                    <a:pt x="2021936" y="5509603"/>
                  </a:moveTo>
                  <a:cubicBezTo>
                    <a:pt x="2029383" y="5502355"/>
                    <a:pt x="2036645" y="5513836"/>
                    <a:pt x="2073666" y="5536969"/>
                  </a:cubicBezTo>
                  <a:cubicBezTo>
                    <a:pt x="2080801" y="5543382"/>
                    <a:pt x="2073171" y="5540451"/>
                    <a:pt x="2060996" y="5534052"/>
                  </a:cubicBezTo>
                  <a:cubicBezTo>
                    <a:pt x="2054908" y="5530853"/>
                    <a:pt x="2047688" y="5526804"/>
                    <a:pt x="2040638" y="5522642"/>
                  </a:cubicBezTo>
                  <a:cubicBezTo>
                    <a:pt x="2033786" y="5518196"/>
                    <a:pt x="2027188" y="5513511"/>
                    <a:pt x="2021936" y="5509603"/>
                  </a:cubicBezTo>
                  <a:close/>
                  <a:moveTo>
                    <a:pt x="2210539" y="5502660"/>
                  </a:moveTo>
                  <a:cubicBezTo>
                    <a:pt x="2220284" y="5506661"/>
                    <a:pt x="2242868" y="5522532"/>
                    <a:pt x="2252711" y="5526705"/>
                  </a:cubicBezTo>
                  <a:cubicBezTo>
                    <a:pt x="2259521" y="5540281"/>
                    <a:pt x="2218649" y="5515167"/>
                    <a:pt x="2206021" y="5503487"/>
                  </a:cubicBezTo>
                  <a:cubicBezTo>
                    <a:pt x="2205469" y="5501311"/>
                    <a:pt x="2207291" y="5501326"/>
                    <a:pt x="2210539" y="5502660"/>
                  </a:cubicBezTo>
                  <a:close/>
                  <a:moveTo>
                    <a:pt x="5943603" y="5497024"/>
                  </a:moveTo>
                  <a:cubicBezTo>
                    <a:pt x="5944107" y="5499181"/>
                    <a:pt x="5935973" y="5515153"/>
                    <a:pt x="5909557" y="5554609"/>
                  </a:cubicBezTo>
                  <a:cubicBezTo>
                    <a:pt x="5916495" y="5533543"/>
                    <a:pt x="5933427" y="5506928"/>
                    <a:pt x="5940575" y="5499113"/>
                  </a:cubicBezTo>
                  <a:cubicBezTo>
                    <a:pt x="5942305" y="5497120"/>
                    <a:pt x="5943435" y="5496305"/>
                    <a:pt x="5943603" y="5497024"/>
                  </a:cubicBezTo>
                  <a:close/>
                  <a:moveTo>
                    <a:pt x="2010086" y="5469057"/>
                  </a:moveTo>
                  <a:cubicBezTo>
                    <a:pt x="2018892" y="5471025"/>
                    <a:pt x="2028872" y="5475810"/>
                    <a:pt x="2039533" y="5482209"/>
                  </a:cubicBezTo>
                  <a:cubicBezTo>
                    <a:pt x="2050179" y="5488622"/>
                    <a:pt x="2061391" y="5496805"/>
                    <a:pt x="2073496" y="5504365"/>
                  </a:cubicBezTo>
                  <a:cubicBezTo>
                    <a:pt x="2097351" y="5519980"/>
                    <a:pt x="2121899" y="5537209"/>
                    <a:pt x="2142413" y="5546397"/>
                  </a:cubicBezTo>
                  <a:cubicBezTo>
                    <a:pt x="2143772" y="5552924"/>
                    <a:pt x="2152025" y="5559507"/>
                    <a:pt x="2161185" y="5564901"/>
                  </a:cubicBezTo>
                  <a:cubicBezTo>
                    <a:pt x="2154022" y="5563542"/>
                    <a:pt x="2124518" y="5545477"/>
                    <a:pt x="2092042" y="5525586"/>
                  </a:cubicBezTo>
                  <a:cubicBezTo>
                    <a:pt x="2083958" y="5520532"/>
                    <a:pt x="2075718" y="5515379"/>
                    <a:pt x="2067606" y="5510325"/>
                  </a:cubicBezTo>
                  <a:cubicBezTo>
                    <a:pt x="2063572" y="5507762"/>
                    <a:pt x="2059565" y="5505228"/>
                    <a:pt x="2055644" y="5502737"/>
                  </a:cubicBezTo>
                  <a:cubicBezTo>
                    <a:pt x="2051807" y="5500118"/>
                    <a:pt x="2048169" y="5497413"/>
                    <a:pt x="2044587" y="5494837"/>
                  </a:cubicBezTo>
                  <a:cubicBezTo>
                    <a:pt x="2030331" y="5484516"/>
                    <a:pt x="2017986" y="5475328"/>
                    <a:pt x="2010086" y="5469057"/>
                  </a:cubicBezTo>
                  <a:close/>
                  <a:moveTo>
                    <a:pt x="2095709" y="5454588"/>
                  </a:moveTo>
                  <a:cubicBezTo>
                    <a:pt x="2130550" y="5474281"/>
                    <a:pt x="2159756" y="5490010"/>
                    <a:pt x="2189826" y="5507564"/>
                  </a:cubicBezTo>
                  <a:cubicBezTo>
                    <a:pt x="2220929" y="5523590"/>
                    <a:pt x="2252896" y="5541428"/>
                    <a:pt x="2292734" y="5566175"/>
                  </a:cubicBezTo>
                  <a:cubicBezTo>
                    <a:pt x="2272277" y="5557794"/>
                    <a:pt x="2237464" y="5542008"/>
                    <a:pt x="2199821" y="5523123"/>
                  </a:cubicBezTo>
                  <a:cubicBezTo>
                    <a:pt x="2195135" y="5520716"/>
                    <a:pt x="2190406" y="5518281"/>
                    <a:pt x="2185649" y="5515832"/>
                  </a:cubicBezTo>
                  <a:cubicBezTo>
                    <a:pt x="2181077" y="5513086"/>
                    <a:pt x="2176475" y="5510325"/>
                    <a:pt x="2171874" y="5507550"/>
                  </a:cubicBezTo>
                  <a:cubicBezTo>
                    <a:pt x="2162686" y="5501944"/>
                    <a:pt x="2153555" y="5496182"/>
                    <a:pt x="2144650" y="5490321"/>
                  </a:cubicBezTo>
                  <a:cubicBezTo>
                    <a:pt x="2126826" y="5478613"/>
                    <a:pt x="2109979" y="5466509"/>
                    <a:pt x="2095709" y="5454588"/>
                  </a:cubicBezTo>
                  <a:close/>
                  <a:moveTo>
                    <a:pt x="1892053" y="5432374"/>
                  </a:moveTo>
                  <a:cubicBezTo>
                    <a:pt x="1896957" y="5433851"/>
                    <a:pt x="1902981" y="5437274"/>
                    <a:pt x="1910066" y="5442045"/>
                  </a:cubicBezTo>
                  <a:cubicBezTo>
                    <a:pt x="1917159" y="5446816"/>
                    <a:pt x="1925313" y="5452932"/>
                    <a:pt x="1934473" y="5459798"/>
                  </a:cubicBezTo>
                  <a:cubicBezTo>
                    <a:pt x="1943774" y="5466466"/>
                    <a:pt x="1954534" y="5473360"/>
                    <a:pt x="1966044" y="5480623"/>
                  </a:cubicBezTo>
                  <a:cubicBezTo>
                    <a:pt x="1967856" y="5485380"/>
                    <a:pt x="1959177" y="5478542"/>
                    <a:pt x="1954237" y="5475881"/>
                  </a:cubicBezTo>
                  <a:cubicBezTo>
                    <a:pt x="1946450" y="5470954"/>
                    <a:pt x="1952127" y="5480864"/>
                    <a:pt x="1953599" y="5486087"/>
                  </a:cubicBezTo>
                  <a:cubicBezTo>
                    <a:pt x="1932449" y="5465630"/>
                    <a:pt x="1909967" y="5442937"/>
                    <a:pt x="1890402" y="5434513"/>
                  </a:cubicBezTo>
                  <a:cubicBezTo>
                    <a:pt x="1892412" y="5439681"/>
                    <a:pt x="1900114" y="5444990"/>
                    <a:pt x="1905720" y="5450242"/>
                  </a:cubicBezTo>
                  <a:cubicBezTo>
                    <a:pt x="1906187" y="5455636"/>
                    <a:pt x="1890501" y="5441351"/>
                    <a:pt x="1880761" y="5434372"/>
                  </a:cubicBezTo>
                  <a:cubicBezTo>
                    <a:pt x="1883366" y="5431363"/>
                    <a:pt x="1887150" y="5430896"/>
                    <a:pt x="1892053" y="5432374"/>
                  </a:cubicBezTo>
                  <a:close/>
                  <a:moveTo>
                    <a:pt x="2120286" y="5432291"/>
                  </a:moveTo>
                  <a:cubicBezTo>
                    <a:pt x="2130635" y="5430167"/>
                    <a:pt x="2148289" y="5440332"/>
                    <a:pt x="2167500" y="5453371"/>
                  </a:cubicBezTo>
                  <a:cubicBezTo>
                    <a:pt x="2177113" y="5459897"/>
                    <a:pt x="2187122" y="5467132"/>
                    <a:pt x="2196820" y="5473899"/>
                  </a:cubicBezTo>
                  <a:cubicBezTo>
                    <a:pt x="2201704" y="5477226"/>
                    <a:pt x="2206347" y="5480666"/>
                    <a:pt x="2211090" y="5483412"/>
                  </a:cubicBezTo>
                  <a:cubicBezTo>
                    <a:pt x="2215847" y="5486145"/>
                    <a:pt x="2220434" y="5488622"/>
                    <a:pt x="2224723" y="5490689"/>
                  </a:cubicBezTo>
                  <a:cubicBezTo>
                    <a:pt x="2218735" y="5490094"/>
                    <a:pt x="2210991" y="5487716"/>
                    <a:pt x="2202822" y="5483341"/>
                  </a:cubicBezTo>
                  <a:cubicBezTo>
                    <a:pt x="2194668" y="5478938"/>
                    <a:pt x="2185635" y="5473205"/>
                    <a:pt x="2176263" y="5467033"/>
                  </a:cubicBezTo>
                  <a:cubicBezTo>
                    <a:pt x="2157548" y="5454701"/>
                    <a:pt x="2137501" y="5440714"/>
                    <a:pt x="2120286" y="5432291"/>
                  </a:cubicBezTo>
                  <a:close/>
                  <a:moveTo>
                    <a:pt x="640752" y="5403877"/>
                  </a:moveTo>
                  <a:cubicBezTo>
                    <a:pt x="653423" y="5414325"/>
                    <a:pt x="669817" y="5440700"/>
                    <a:pt x="688362" y="5469708"/>
                  </a:cubicBezTo>
                  <a:cubicBezTo>
                    <a:pt x="707489" y="5498277"/>
                    <a:pt x="728102" y="5529989"/>
                    <a:pt x="746492" y="5552499"/>
                  </a:cubicBezTo>
                  <a:cubicBezTo>
                    <a:pt x="739979" y="5549526"/>
                    <a:pt x="724081" y="5529267"/>
                    <a:pt x="706427" y="5505540"/>
                  </a:cubicBezTo>
                  <a:cubicBezTo>
                    <a:pt x="697650" y="5493648"/>
                    <a:pt x="688306" y="5480977"/>
                    <a:pt x="679543" y="5469128"/>
                  </a:cubicBezTo>
                  <a:cubicBezTo>
                    <a:pt x="671091" y="5457051"/>
                    <a:pt x="663333" y="5445711"/>
                    <a:pt x="656750" y="5437146"/>
                  </a:cubicBezTo>
                  <a:cubicBezTo>
                    <a:pt x="664055" y="5438647"/>
                    <a:pt x="659850" y="5429997"/>
                    <a:pt x="640752" y="5403877"/>
                  </a:cubicBezTo>
                  <a:close/>
                  <a:moveTo>
                    <a:pt x="698371" y="5400112"/>
                  </a:moveTo>
                  <a:cubicBezTo>
                    <a:pt x="705776" y="5412712"/>
                    <a:pt x="714369" y="5426854"/>
                    <a:pt x="723840" y="5440799"/>
                  </a:cubicBezTo>
                  <a:cubicBezTo>
                    <a:pt x="733637" y="5454517"/>
                    <a:pt x="743957" y="5468292"/>
                    <a:pt x="753853" y="5480878"/>
                  </a:cubicBezTo>
                  <a:cubicBezTo>
                    <a:pt x="773645" y="5506035"/>
                    <a:pt x="791724" y="5526365"/>
                    <a:pt x="800487" y="5531915"/>
                  </a:cubicBezTo>
                  <a:cubicBezTo>
                    <a:pt x="785650" y="5511047"/>
                    <a:pt x="762503" y="5477707"/>
                    <a:pt x="741749" y="5449888"/>
                  </a:cubicBezTo>
                  <a:cubicBezTo>
                    <a:pt x="736511" y="5442979"/>
                    <a:pt x="731499" y="5436354"/>
                    <a:pt x="726898" y="5430266"/>
                  </a:cubicBezTo>
                  <a:cubicBezTo>
                    <a:pt x="722410" y="5424108"/>
                    <a:pt x="718220" y="5418601"/>
                    <a:pt x="714454" y="5414028"/>
                  </a:cubicBezTo>
                  <a:cubicBezTo>
                    <a:pt x="706937" y="5404868"/>
                    <a:pt x="701160" y="5399446"/>
                    <a:pt x="698371" y="5400112"/>
                  </a:cubicBezTo>
                  <a:close/>
                  <a:moveTo>
                    <a:pt x="4411265" y="5393939"/>
                  </a:moveTo>
                  <a:cubicBezTo>
                    <a:pt x="4401043" y="5399814"/>
                    <a:pt x="4391303" y="5406369"/>
                    <a:pt x="4380629" y="5411480"/>
                  </a:cubicBezTo>
                  <a:cubicBezTo>
                    <a:pt x="4405971" y="5409781"/>
                    <a:pt x="4374967" y="5429827"/>
                    <a:pt x="4363599" y="5430181"/>
                  </a:cubicBezTo>
                  <a:cubicBezTo>
                    <a:pt x="4372459" y="5425679"/>
                    <a:pt x="4375191" y="5422607"/>
                    <a:pt x="4377643" y="5419578"/>
                  </a:cubicBezTo>
                  <a:cubicBezTo>
                    <a:pt x="4352187" y="5430790"/>
                    <a:pt x="4327681" y="5445344"/>
                    <a:pt x="4302879" y="5461299"/>
                  </a:cubicBezTo>
                  <a:cubicBezTo>
                    <a:pt x="4277467" y="5475767"/>
                    <a:pt x="4251955" y="5492062"/>
                    <a:pt x="4225595" y="5508852"/>
                  </a:cubicBezTo>
                  <a:cubicBezTo>
                    <a:pt x="4219083" y="5513227"/>
                    <a:pt x="4212243" y="5516936"/>
                    <a:pt x="4205363" y="5520660"/>
                  </a:cubicBezTo>
                  <a:cubicBezTo>
                    <a:pt x="4198469" y="5524397"/>
                    <a:pt x="4191531" y="5528163"/>
                    <a:pt x="4184567" y="5531943"/>
                  </a:cubicBezTo>
                  <a:cubicBezTo>
                    <a:pt x="4170565" y="5539446"/>
                    <a:pt x="4156295" y="5546893"/>
                    <a:pt x="4141699" y="5554084"/>
                  </a:cubicBezTo>
                  <a:cubicBezTo>
                    <a:pt x="4127243" y="5561716"/>
                    <a:pt x="4111871" y="5567251"/>
                    <a:pt x="4096283" y="5572800"/>
                  </a:cubicBezTo>
                  <a:cubicBezTo>
                    <a:pt x="4080681" y="5578308"/>
                    <a:pt x="4064727" y="5583362"/>
                    <a:pt x="4048389" y="5587793"/>
                  </a:cubicBezTo>
                  <a:cubicBezTo>
                    <a:pt x="4047809" y="5590751"/>
                    <a:pt x="4045231" y="5593880"/>
                    <a:pt x="4041141" y="5597150"/>
                  </a:cubicBezTo>
                  <a:cubicBezTo>
                    <a:pt x="4037021" y="5600336"/>
                    <a:pt x="4031499" y="5604059"/>
                    <a:pt x="4024703" y="5606919"/>
                  </a:cubicBezTo>
                  <a:cubicBezTo>
                    <a:pt x="4011211" y="5613006"/>
                    <a:pt x="3993543" y="5619278"/>
                    <a:pt x="3975735" y="5625635"/>
                  </a:cubicBezTo>
                  <a:cubicBezTo>
                    <a:pt x="3966815" y="5628877"/>
                    <a:pt x="3957883" y="5632119"/>
                    <a:pt x="3949375" y="5635219"/>
                  </a:cubicBezTo>
                  <a:cubicBezTo>
                    <a:pt x="3940851" y="5638291"/>
                    <a:pt x="3932909" y="5641958"/>
                    <a:pt x="3925647" y="5644407"/>
                  </a:cubicBezTo>
                  <a:cubicBezTo>
                    <a:pt x="3911249" y="5649829"/>
                    <a:pt x="3900673" y="5655393"/>
                    <a:pt x="3897969" y="5661112"/>
                  </a:cubicBezTo>
                  <a:cubicBezTo>
                    <a:pt x="3995327" y="5630859"/>
                    <a:pt x="4108033" y="5588713"/>
                    <a:pt x="4217793" y="5533174"/>
                  </a:cubicBezTo>
                  <a:cubicBezTo>
                    <a:pt x="4212173" y="5530004"/>
                    <a:pt x="4195737" y="5533953"/>
                    <a:pt x="4203551" y="5529465"/>
                  </a:cubicBezTo>
                  <a:cubicBezTo>
                    <a:pt x="4211507" y="5527526"/>
                    <a:pt x="4219237" y="5527143"/>
                    <a:pt x="4227023" y="5524907"/>
                  </a:cubicBezTo>
                  <a:cubicBezTo>
                    <a:pt x="4234839" y="5522797"/>
                    <a:pt x="4243079" y="5519824"/>
                    <a:pt x="4252493" y="5514161"/>
                  </a:cubicBezTo>
                  <a:cubicBezTo>
                    <a:pt x="4247099" y="5504535"/>
                    <a:pt x="4263167" y="5495602"/>
                    <a:pt x="4283199" y="5487121"/>
                  </a:cubicBezTo>
                  <a:cubicBezTo>
                    <a:pt x="4293195" y="5482803"/>
                    <a:pt x="4304335" y="5478910"/>
                    <a:pt x="4314005" y="5474465"/>
                  </a:cubicBezTo>
                  <a:cubicBezTo>
                    <a:pt x="4323547" y="5469722"/>
                    <a:pt x="4331915" y="5465107"/>
                    <a:pt x="4336883" y="5460634"/>
                  </a:cubicBezTo>
                  <a:cubicBezTo>
                    <a:pt x="4316115" y="5467075"/>
                    <a:pt x="4362407" y="5444353"/>
                    <a:pt x="4322767" y="5458283"/>
                  </a:cubicBezTo>
                  <a:cubicBezTo>
                    <a:pt x="4338243" y="5448090"/>
                    <a:pt x="4355033" y="5439284"/>
                    <a:pt x="4373155" y="5429955"/>
                  </a:cubicBezTo>
                  <a:cubicBezTo>
                    <a:pt x="4377683" y="5427619"/>
                    <a:pt x="4382285" y="5425255"/>
                    <a:pt x="4386985" y="5422834"/>
                  </a:cubicBezTo>
                  <a:cubicBezTo>
                    <a:pt x="4391687" y="5420427"/>
                    <a:pt x="4396471" y="5417992"/>
                    <a:pt x="4401115" y="5414962"/>
                  </a:cubicBezTo>
                  <a:cubicBezTo>
                    <a:pt x="4410499" y="5409172"/>
                    <a:pt x="4420199" y="5403000"/>
                    <a:pt x="4430165" y="5396219"/>
                  </a:cubicBezTo>
                  <a:close/>
                  <a:moveTo>
                    <a:pt x="6027895" y="5393515"/>
                  </a:moveTo>
                  <a:cubicBezTo>
                    <a:pt x="6025703" y="5401924"/>
                    <a:pt x="6021399" y="5412613"/>
                    <a:pt x="6015339" y="5425142"/>
                  </a:cubicBezTo>
                  <a:cubicBezTo>
                    <a:pt x="6013783" y="5428256"/>
                    <a:pt x="6012155" y="5431499"/>
                    <a:pt x="6010469" y="5434868"/>
                  </a:cubicBezTo>
                  <a:cubicBezTo>
                    <a:pt x="6008587" y="5438110"/>
                    <a:pt x="6006631" y="5441479"/>
                    <a:pt x="6004607" y="5444948"/>
                  </a:cubicBezTo>
                  <a:cubicBezTo>
                    <a:pt x="6000503" y="5451871"/>
                    <a:pt x="5995987" y="5459176"/>
                    <a:pt x="5991115" y="5466835"/>
                  </a:cubicBezTo>
                  <a:cubicBezTo>
                    <a:pt x="5981391" y="5482139"/>
                    <a:pt x="5970263" y="5498773"/>
                    <a:pt x="5958143" y="5516343"/>
                  </a:cubicBezTo>
                  <a:cubicBezTo>
                    <a:pt x="5952027" y="5525091"/>
                    <a:pt x="5945727" y="5534110"/>
                    <a:pt x="5939287" y="5543326"/>
                  </a:cubicBezTo>
                  <a:cubicBezTo>
                    <a:pt x="5932817" y="5552528"/>
                    <a:pt x="5926219" y="5561971"/>
                    <a:pt x="5918859" y="5571017"/>
                  </a:cubicBezTo>
                  <a:cubicBezTo>
                    <a:pt x="5926759" y="5558814"/>
                    <a:pt x="5933879" y="5545534"/>
                    <a:pt x="5941835" y="5532170"/>
                  </a:cubicBezTo>
                  <a:cubicBezTo>
                    <a:pt x="5949707" y="5518749"/>
                    <a:pt x="5958003" y="5504889"/>
                    <a:pt x="5966907" y="5490421"/>
                  </a:cubicBezTo>
                  <a:cubicBezTo>
                    <a:pt x="5984619" y="5461398"/>
                    <a:pt x="6005571" y="5430508"/>
                    <a:pt x="6027895" y="5393515"/>
                  </a:cubicBezTo>
                  <a:close/>
                  <a:moveTo>
                    <a:pt x="1973504" y="5373949"/>
                  </a:moveTo>
                  <a:cubicBezTo>
                    <a:pt x="1984476" y="5379584"/>
                    <a:pt x="1993650" y="5385827"/>
                    <a:pt x="2002823" y="5391376"/>
                  </a:cubicBezTo>
                  <a:cubicBezTo>
                    <a:pt x="2011983" y="5396968"/>
                    <a:pt x="2020449" y="5402716"/>
                    <a:pt x="2029000" y="5408591"/>
                  </a:cubicBezTo>
                  <a:cubicBezTo>
                    <a:pt x="2046073" y="5420356"/>
                    <a:pt x="2063459" y="5432644"/>
                    <a:pt x="2086860" y="5444975"/>
                  </a:cubicBezTo>
                  <a:cubicBezTo>
                    <a:pt x="2081325" y="5449392"/>
                    <a:pt x="2061236" y="5437755"/>
                    <a:pt x="2038245" y="5422111"/>
                  </a:cubicBezTo>
                  <a:cubicBezTo>
                    <a:pt x="2026749" y="5414282"/>
                    <a:pt x="2014546" y="5405462"/>
                    <a:pt x="2003092" y="5397152"/>
                  </a:cubicBezTo>
                  <a:cubicBezTo>
                    <a:pt x="2000247" y="5395057"/>
                    <a:pt x="1997430" y="5393004"/>
                    <a:pt x="1994697" y="5390994"/>
                  </a:cubicBezTo>
                  <a:cubicBezTo>
                    <a:pt x="1992064" y="5388857"/>
                    <a:pt x="1989516" y="5386775"/>
                    <a:pt x="1987052" y="5384779"/>
                  </a:cubicBezTo>
                  <a:cubicBezTo>
                    <a:pt x="1982097" y="5380801"/>
                    <a:pt x="1977510" y="5377134"/>
                    <a:pt x="1973504" y="5373949"/>
                  </a:cubicBezTo>
                  <a:close/>
                  <a:moveTo>
                    <a:pt x="1813982" y="5364931"/>
                  </a:moveTo>
                  <a:cubicBezTo>
                    <a:pt x="1819645" y="5373029"/>
                    <a:pt x="1828932" y="5381395"/>
                    <a:pt x="1838191" y="5389748"/>
                  </a:cubicBezTo>
                  <a:cubicBezTo>
                    <a:pt x="1847619" y="5397888"/>
                    <a:pt x="1857487" y="5405562"/>
                    <a:pt x="1863461" y="5413419"/>
                  </a:cubicBezTo>
                  <a:cubicBezTo>
                    <a:pt x="1864282" y="5418233"/>
                    <a:pt x="1857685" y="5410970"/>
                    <a:pt x="1856722" y="5408138"/>
                  </a:cubicBezTo>
                  <a:cubicBezTo>
                    <a:pt x="1844292" y="5397407"/>
                    <a:pt x="1841787" y="5398710"/>
                    <a:pt x="1839281" y="5400026"/>
                  </a:cubicBezTo>
                  <a:cubicBezTo>
                    <a:pt x="1836775" y="5401329"/>
                    <a:pt x="1834128" y="5402815"/>
                    <a:pt x="1822292" y="5391376"/>
                  </a:cubicBezTo>
                  <a:cubicBezTo>
                    <a:pt x="1819517" y="5382542"/>
                    <a:pt x="1816757" y="5373722"/>
                    <a:pt x="1813982" y="5364931"/>
                  </a:cubicBezTo>
                  <a:close/>
                  <a:moveTo>
                    <a:pt x="2025626" y="5357530"/>
                  </a:moveTo>
                  <a:cubicBezTo>
                    <a:pt x="2033617" y="5360610"/>
                    <a:pt x="2047012" y="5373694"/>
                    <a:pt x="2063671" y="5385798"/>
                  </a:cubicBezTo>
                  <a:cubicBezTo>
                    <a:pt x="2072859" y="5403452"/>
                    <a:pt x="2035017" y="5368300"/>
                    <a:pt x="2036419" y="5377290"/>
                  </a:cubicBezTo>
                  <a:cubicBezTo>
                    <a:pt x="2028830" y="5371019"/>
                    <a:pt x="2028108" y="5364577"/>
                    <a:pt x="2019515" y="5358192"/>
                  </a:cubicBezTo>
                  <a:cubicBezTo>
                    <a:pt x="2020899" y="5356589"/>
                    <a:pt x="2022962" y="5356504"/>
                    <a:pt x="2025626" y="5357530"/>
                  </a:cubicBezTo>
                  <a:close/>
                  <a:moveTo>
                    <a:pt x="6029241" y="5354200"/>
                  </a:moveTo>
                  <a:cubicBezTo>
                    <a:pt x="6023367" y="5370424"/>
                    <a:pt x="6019403" y="5384581"/>
                    <a:pt x="5999185" y="5415996"/>
                  </a:cubicBezTo>
                  <a:cubicBezTo>
                    <a:pt x="6004013" y="5401088"/>
                    <a:pt x="6010215" y="5375917"/>
                    <a:pt x="6029241" y="5354200"/>
                  </a:cubicBezTo>
                  <a:close/>
                  <a:moveTo>
                    <a:pt x="577512" y="5353266"/>
                  </a:moveTo>
                  <a:cubicBezTo>
                    <a:pt x="593156" y="5375946"/>
                    <a:pt x="608856" y="5398710"/>
                    <a:pt x="624514" y="5421433"/>
                  </a:cubicBezTo>
                  <a:cubicBezTo>
                    <a:pt x="625420" y="5426104"/>
                    <a:pt x="626340" y="5430833"/>
                    <a:pt x="627232" y="5435519"/>
                  </a:cubicBezTo>
                  <a:cubicBezTo>
                    <a:pt x="611489" y="5412740"/>
                    <a:pt x="595761" y="5389947"/>
                    <a:pt x="580103" y="5367282"/>
                  </a:cubicBezTo>
                  <a:cubicBezTo>
                    <a:pt x="579239" y="5362582"/>
                    <a:pt x="578361" y="5357910"/>
                    <a:pt x="577512" y="5353266"/>
                  </a:cubicBezTo>
                  <a:close/>
                  <a:moveTo>
                    <a:pt x="1851094" y="5351624"/>
                  </a:moveTo>
                  <a:cubicBezTo>
                    <a:pt x="1864757" y="5349954"/>
                    <a:pt x="1935844" y="5414580"/>
                    <a:pt x="1987562" y="5449563"/>
                  </a:cubicBezTo>
                  <a:cubicBezTo>
                    <a:pt x="1981985" y="5450384"/>
                    <a:pt x="1973660" y="5447567"/>
                    <a:pt x="1963453" y="5442329"/>
                  </a:cubicBezTo>
                  <a:cubicBezTo>
                    <a:pt x="1958271" y="5439809"/>
                    <a:pt x="1952863" y="5436368"/>
                    <a:pt x="1947200" y="5432362"/>
                  </a:cubicBezTo>
                  <a:cubicBezTo>
                    <a:pt x="1941495" y="5428412"/>
                    <a:pt x="1935436" y="5423981"/>
                    <a:pt x="1929136" y="5419224"/>
                  </a:cubicBezTo>
                  <a:cubicBezTo>
                    <a:pt x="1916536" y="5409739"/>
                    <a:pt x="1902959" y="5398994"/>
                    <a:pt x="1889227" y="5388277"/>
                  </a:cubicBezTo>
                  <a:cubicBezTo>
                    <a:pt x="1875495" y="5377532"/>
                    <a:pt x="1861380" y="5367069"/>
                    <a:pt x="1848978" y="5356678"/>
                  </a:cubicBezTo>
                  <a:cubicBezTo>
                    <a:pt x="1848362" y="5353454"/>
                    <a:pt x="1849142" y="5351862"/>
                    <a:pt x="1851094" y="5351624"/>
                  </a:cubicBezTo>
                  <a:close/>
                  <a:moveTo>
                    <a:pt x="6059481" y="5338250"/>
                  </a:moveTo>
                  <a:cubicBezTo>
                    <a:pt x="6065513" y="5337511"/>
                    <a:pt x="6051205" y="5365239"/>
                    <a:pt x="6033729" y="5384638"/>
                  </a:cubicBezTo>
                  <a:cubicBezTo>
                    <a:pt x="6023155" y="5382642"/>
                    <a:pt x="6061605" y="5345069"/>
                    <a:pt x="6046031" y="5349840"/>
                  </a:cubicBezTo>
                  <a:cubicBezTo>
                    <a:pt x="6053199" y="5341905"/>
                    <a:pt x="6057469" y="5338496"/>
                    <a:pt x="6059481" y="5338250"/>
                  </a:cubicBezTo>
                  <a:close/>
                  <a:moveTo>
                    <a:pt x="1769742" y="5335794"/>
                  </a:moveTo>
                  <a:cubicBezTo>
                    <a:pt x="1771340" y="5337456"/>
                    <a:pt x="1773124" y="5340085"/>
                    <a:pt x="1773577" y="5341530"/>
                  </a:cubicBezTo>
                  <a:cubicBezTo>
                    <a:pt x="1782977" y="5347985"/>
                    <a:pt x="1773973" y="5329793"/>
                    <a:pt x="1796214" y="5353379"/>
                  </a:cubicBezTo>
                  <a:cubicBezTo>
                    <a:pt x="1792647" y="5353761"/>
                    <a:pt x="1792944" y="5359269"/>
                    <a:pt x="1796313" y="5368881"/>
                  </a:cubicBezTo>
                  <a:cubicBezTo>
                    <a:pt x="1779820" y="5357428"/>
                    <a:pt x="1780004" y="5347135"/>
                    <a:pt x="1767022" y="5335867"/>
                  </a:cubicBezTo>
                  <a:cubicBezTo>
                    <a:pt x="1766732" y="5333439"/>
                    <a:pt x="1768144" y="5334132"/>
                    <a:pt x="1769742" y="5335794"/>
                  </a:cubicBezTo>
                  <a:close/>
                  <a:moveTo>
                    <a:pt x="1943845" y="5328604"/>
                  </a:moveTo>
                  <a:cubicBezTo>
                    <a:pt x="1941636" y="5316344"/>
                    <a:pt x="1985948" y="5370920"/>
                    <a:pt x="1987010" y="5358603"/>
                  </a:cubicBezTo>
                  <a:cubicBezTo>
                    <a:pt x="2013739" y="5388178"/>
                    <a:pt x="1959078" y="5341219"/>
                    <a:pt x="1960140" y="5348679"/>
                  </a:cubicBezTo>
                  <a:cubicBezTo>
                    <a:pt x="1954972" y="5345310"/>
                    <a:pt x="1953358" y="5341940"/>
                    <a:pt x="1951985" y="5338628"/>
                  </a:cubicBezTo>
                  <a:cubicBezTo>
                    <a:pt x="1951759" y="5335315"/>
                    <a:pt x="1947851" y="5331931"/>
                    <a:pt x="1943845" y="5328604"/>
                  </a:cubicBezTo>
                  <a:close/>
                  <a:moveTo>
                    <a:pt x="1767093" y="5320577"/>
                  </a:moveTo>
                  <a:cubicBezTo>
                    <a:pt x="1782241" y="5329552"/>
                    <a:pt x="1801679" y="5344318"/>
                    <a:pt x="1823268" y="5362057"/>
                  </a:cubicBezTo>
                  <a:cubicBezTo>
                    <a:pt x="1828634" y="5366531"/>
                    <a:pt x="1834169" y="5371161"/>
                    <a:pt x="1839832" y="5375889"/>
                  </a:cubicBezTo>
                  <a:cubicBezTo>
                    <a:pt x="1842635" y="5378281"/>
                    <a:pt x="1845481" y="5380702"/>
                    <a:pt x="1848355" y="5383137"/>
                  </a:cubicBezTo>
                  <a:cubicBezTo>
                    <a:pt x="1851342" y="5385459"/>
                    <a:pt x="1854358" y="5387795"/>
                    <a:pt x="1857387" y="5390145"/>
                  </a:cubicBezTo>
                  <a:cubicBezTo>
                    <a:pt x="1869477" y="5399630"/>
                    <a:pt x="1881936" y="5409399"/>
                    <a:pt x="1894451" y="5419210"/>
                  </a:cubicBezTo>
                  <a:cubicBezTo>
                    <a:pt x="1887669" y="5416463"/>
                    <a:pt x="1878227" y="5410673"/>
                    <a:pt x="1867326" y="5403170"/>
                  </a:cubicBezTo>
                  <a:cubicBezTo>
                    <a:pt x="1856439" y="5395652"/>
                    <a:pt x="1843895" y="5386634"/>
                    <a:pt x="1832117" y="5376144"/>
                  </a:cubicBezTo>
                  <a:cubicBezTo>
                    <a:pt x="1808092" y="5355672"/>
                    <a:pt x="1783275" y="5333503"/>
                    <a:pt x="1767093" y="5320577"/>
                  </a:cubicBezTo>
                  <a:close/>
                  <a:moveTo>
                    <a:pt x="6013513" y="5319770"/>
                  </a:moveTo>
                  <a:cubicBezTo>
                    <a:pt x="6001891" y="5341430"/>
                    <a:pt x="5990749" y="5344063"/>
                    <a:pt x="5979167" y="5361675"/>
                  </a:cubicBezTo>
                  <a:cubicBezTo>
                    <a:pt x="5992773" y="5354214"/>
                    <a:pt x="5994671" y="5358164"/>
                    <a:pt x="5990167" y="5368385"/>
                  </a:cubicBezTo>
                  <a:cubicBezTo>
                    <a:pt x="5987931" y="5373496"/>
                    <a:pt x="5984095" y="5380164"/>
                    <a:pt x="5979339" y="5387738"/>
                  </a:cubicBezTo>
                  <a:cubicBezTo>
                    <a:pt x="5974567" y="5395284"/>
                    <a:pt x="5969059" y="5403877"/>
                    <a:pt x="5962659" y="5412202"/>
                  </a:cubicBezTo>
                  <a:cubicBezTo>
                    <a:pt x="5937659" y="5445938"/>
                    <a:pt x="5908707" y="5483313"/>
                    <a:pt x="5921535" y="5484247"/>
                  </a:cubicBezTo>
                  <a:cubicBezTo>
                    <a:pt x="5951747" y="5440842"/>
                    <a:pt x="5977711" y="5405138"/>
                    <a:pt x="5992999" y="5376328"/>
                  </a:cubicBezTo>
                  <a:cubicBezTo>
                    <a:pt x="6008911" y="5347999"/>
                    <a:pt x="6016867" y="5328632"/>
                    <a:pt x="6013513" y="5319770"/>
                  </a:cubicBezTo>
                  <a:close/>
                  <a:moveTo>
                    <a:pt x="1728911" y="5301394"/>
                  </a:moveTo>
                  <a:cubicBezTo>
                    <a:pt x="1737958" y="5308458"/>
                    <a:pt x="1741809" y="5315084"/>
                    <a:pt x="1745886" y="5321525"/>
                  </a:cubicBezTo>
                  <a:cubicBezTo>
                    <a:pt x="1750133" y="5327811"/>
                    <a:pt x="1754380" y="5334111"/>
                    <a:pt x="1763809" y="5340807"/>
                  </a:cubicBezTo>
                  <a:cubicBezTo>
                    <a:pt x="1766598" y="5351567"/>
                    <a:pt x="1736500" y="5319402"/>
                    <a:pt x="1726887" y="5311516"/>
                  </a:cubicBezTo>
                  <a:cubicBezTo>
                    <a:pt x="1722909" y="5301210"/>
                    <a:pt x="1730370" y="5307934"/>
                    <a:pt x="1728911" y="5301394"/>
                  </a:cubicBezTo>
                  <a:close/>
                  <a:moveTo>
                    <a:pt x="1938423" y="5283910"/>
                  </a:moveTo>
                  <a:cubicBezTo>
                    <a:pt x="1948588" y="5285878"/>
                    <a:pt x="1966553" y="5299624"/>
                    <a:pt x="1985184" y="5314702"/>
                  </a:cubicBezTo>
                  <a:cubicBezTo>
                    <a:pt x="2003942" y="5329623"/>
                    <a:pt x="2022955" y="5346414"/>
                    <a:pt x="2036504" y="5352515"/>
                  </a:cubicBezTo>
                  <a:cubicBezTo>
                    <a:pt x="2030954" y="5358023"/>
                    <a:pt x="2016839" y="5347943"/>
                    <a:pt x="1998973" y="5332879"/>
                  </a:cubicBezTo>
                  <a:cubicBezTo>
                    <a:pt x="1981078" y="5317859"/>
                    <a:pt x="1959291" y="5298152"/>
                    <a:pt x="1938423" y="5283910"/>
                  </a:cubicBezTo>
                  <a:close/>
                  <a:moveTo>
                    <a:pt x="1929178" y="5283627"/>
                  </a:moveTo>
                  <a:cubicBezTo>
                    <a:pt x="1934473" y="5287364"/>
                    <a:pt x="1940093" y="5291725"/>
                    <a:pt x="1945275" y="5296227"/>
                  </a:cubicBezTo>
                  <a:cubicBezTo>
                    <a:pt x="1950442" y="5300743"/>
                    <a:pt x="1955227" y="5305372"/>
                    <a:pt x="1959262" y="5309138"/>
                  </a:cubicBezTo>
                  <a:cubicBezTo>
                    <a:pt x="1967331" y="5316670"/>
                    <a:pt x="1972442" y="5320733"/>
                    <a:pt x="1971848" y="5313541"/>
                  </a:cubicBezTo>
                  <a:cubicBezTo>
                    <a:pt x="1979322" y="5320039"/>
                    <a:pt x="1977015" y="5321242"/>
                    <a:pt x="1973490" y="5318496"/>
                  </a:cubicBezTo>
                  <a:cubicBezTo>
                    <a:pt x="1979960" y="5331804"/>
                    <a:pt x="2007212" y="5344927"/>
                    <a:pt x="2014970" y="5358320"/>
                  </a:cubicBezTo>
                  <a:cubicBezTo>
                    <a:pt x="2008727" y="5355771"/>
                    <a:pt x="1988426" y="5342577"/>
                    <a:pt x="1968988" y="5327302"/>
                  </a:cubicBezTo>
                  <a:cubicBezTo>
                    <a:pt x="1959276" y="5319671"/>
                    <a:pt x="1949791" y="5311517"/>
                    <a:pt x="1942471" y="5303928"/>
                  </a:cubicBezTo>
                  <a:cubicBezTo>
                    <a:pt x="1935096" y="5296397"/>
                    <a:pt x="1929985" y="5289318"/>
                    <a:pt x="1929178" y="5283627"/>
                  </a:cubicBezTo>
                  <a:close/>
                  <a:moveTo>
                    <a:pt x="6082501" y="5251880"/>
                  </a:moveTo>
                  <a:cubicBezTo>
                    <a:pt x="6082969" y="5254506"/>
                    <a:pt x="6081575" y="5260218"/>
                    <a:pt x="6078749" y="5267898"/>
                  </a:cubicBezTo>
                  <a:cubicBezTo>
                    <a:pt x="6075861" y="5275529"/>
                    <a:pt x="6071811" y="5285326"/>
                    <a:pt x="6066277" y="5295604"/>
                  </a:cubicBezTo>
                  <a:cubicBezTo>
                    <a:pt x="6060615" y="5305797"/>
                    <a:pt x="6053931" y="5316797"/>
                    <a:pt x="6046725" y="5327472"/>
                  </a:cubicBezTo>
                  <a:cubicBezTo>
                    <a:pt x="6040949" y="5324499"/>
                    <a:pt x="6048325" y="5309902"/>
                    <a:pt x="6057145" y="5294316"/>
                  </a:cubicBezTo>
                  <a:cubicBezTo>
                    <a:pt x="6065907" y="5278700"/>
                    <a:pt x="6075083" y="5261358"/>
                    <a:pt x="6075083" y="5254378"/>
                  </a:cubicBezTo>
                  <a:cubicBezTo>
                    <a:pt x="6079705" y="5249713"/>
                    <a:pt x="6082033" y="5249253"/>
                    <a:pt x="6082501" y="5251880"/>
                  </a:cubicBezTo>
                  <a:close/>
                  <a:moveTo>
                    <a:pt x="1681315" y="5244086"/>
                  </a:moveTo>
                  <a:cubicBezTo>
                    <a:pt x="1691593" y="5239442"/>
                    <a:pt x="1728756" y="5288709"/>
                    <a:pt x="1758995" y="5309818"/>
                  </a:cubicBezTo>
                  <a:cubicBezTo>
                    <a:pt x="1761232" y="5317179"/>
                    <a:pt x="1752851" y="5312550"/>
                    <a:pt x="1747103" y="5309067"/>
                  </a:cubicBezTo>
                  <a:cubicBezTo>
                    <a:pt x="1741256" y="5305698"/>
                    <a:pt x="1737349" y="5304197"/>
                    <a:pt x="1747528" y="5319091"/>
                  </a:cubicBezTo>
                  <a:cubicBezTo>
                    <a:pt x="1757622" y="5336461"/>
                    <a:pt x="1714145" y="5265336"/>
                    <a:pt x="1681315" y="5244086"/>
                  </a:cubicBezTo>
                  <a:close/>
                  <a:moveTo>
                    <a:pt x="4517779" y="5201868"/>
                  </a:moveTo>
                  <a:cubicBezTo>
                    <a:pt x="4521867" y="5202012"/>
                    <a:pt x="4516609" y="5207560"/>
                    <a:pt x="4509559" y="5214270"/>
                  </a:cubicBezTo>
                  <a:cubicBezTo>
                    <a:pt x="4500043" y="5223006"/>
                    <a:pt x="4486751" y="5232704"/>
                    <a:pt x="4489243" y="5235591"/>
                  </a:cubicBezTo>
                  <a:cubicBezTo>
                    <a:pt x="4480267" y="5239937"/>
                    <a:pt x="4471801" y="5242614"/>
                    <a:pt x="4464199" y="5241623"/>
                  </a:cubicBezTo>
                  <a:cubicBezTo>
                    <a:pt x="4471319" y="5230480"/>
                    <a:pt x="4511399" y="5207702"/>
                    <a:pt x="4510295" y="5203681"/>
                  </a:cubicBezTo>
                  <a:cubicBezTo>
                    <a:pt x="4514015" y="5202372"/>
                    <a:pt x="4516415" y="5201819"/>
                    <a:pt x="4517779" y="5201868"/>
                  </a:cubicBezTo>
                  <a:close/>
                  <a:moveTo>
                    <a:pt x="6129559" y="5196065"/>
                  </a:moveTo>
                  <a:cubicBezTo>
                    <a:pt x="6129319" y="5204333"/>
                    <a:pt x="6120823" y="5225497"/>
                    <a:pt x="6109851" y="5248376"/>
                  </a:cubicBezTo>
                  <a:cubicBezTo>
                    <a:pt x="6104373" y="5259815"/>
                    <a:pt x="6098271" y="5271678"/>
                    <a:pt x="6092311" y="5282537"/>
                  </a:cubicBezTo>
                  <a:cubicBezTo>
                    <a:pt x="6086365" y="5293438"/>
                    <a:pt x="6080575" y="5303334"/>
                    <a:pt x="6075181" y="5310483"/>
                  </a:cubicBezTo>
                  <a:cubicBezTo>
                    <a:pt x="6076471" y="5307071"/>
                    <a:pt x="6078011" y="5303390"/>
                    <a:pt x="6079767" y="5299455"/>
                  </a:cubicBezTo>
                  <a:cubicBezTo>
                    <a:pt x="6081383" y="5295434"/>
                    <a:pt x="6083195" y="5291173"/>
                    <a:pt x="6085175" y="5286713"/>
                  </a:cubicBezTo>
                  <a:cubicBezTo>
                    <a:pt x="6089139" y="5277794"/>
                    <a:pt x="6093755" y="5268110"/>
                    <a:pt x="6098683" y="5258045"/>
                  </a:cubicBezTo>
                  <a:cubicBezTo>
                    <a:pt x="6108663" y="5237998"/>
                    <a:pt x="6119535" y="5216196"/>
                    <a:pt x="6129559" y="5196065"/>
                  </a:cubicBezTo>
                  <a:close/>
                  <a:moveTo>
                    <a:pt x="1674807" y="5194223"/>
                  </a:moveTo>
                  <a:cubicBezTo>
                    <a:pt x="1679227" y="5196239"/>
                    <a:pt x="1684812" y="5200334"/>
                    <a:pt x="1691211" y="5205905"/>
                  </a:cubicBezTo>
                  <a:cubicBezTo>
                    <a:pt x="1704561" y="5216565"/>
                    <a:pt x="1721634" y="5232761"/>
                    <a:pt x="1739217" y="5250259"/>
                  </a:cubicBezTo>
                  <a:cubicBezTo>
                    <a:pt x="1747981" y="5259036"/>
                    <a:pt x="1756971" y="5268026"/>
                    <a:pt x="1765720" y="5276804"/>
                  </a:cubicBezTo>
                  <a:cubicBezTo>
                    <a:pt x="1770137" y="5281150"/>
                    <a:pt x="1774327" y="5285581"/>
                    <a:pt x="1778716" y="5289587"/>
                  </a:cubicBezTo>
                  <a:cubicBezTo>
                    <a:pt x="1783190" y="5293509"/>
                    <a:pt x="1787536" y="5297317"/>
                    <a:pt x="1791698" y="5300955"/>
                  </a:cubicBezTo>
                  <a:cubicBezTo>
                    <a:pt x="1808446" y="5315396"/>
                    <a:pt x="1822745" y="5326566"/>
                    <a:pt x="1831465" y="5329992"/>
                  </a:cubicBezTo>
                  <a:cubicBezTo>
                    <a:pt x="1824500" y="5335938"/>
                    <a:pt x="1804001" y="5319912"/>
                    <a:pt x="1783232" y="5301366"/>
                  </a:cubicBezTo>
                  <a:cubicBezTo>
                    <a:pt x="1772614" y="5292334"/>
                    <a:pt x="1763030" y="5281588"/>
                    <a:pt x="1754592" y="5273080"/>
                  </a:cubicBezTo>
                  <a:cubicBezTo>
                    <a:pt x="1746225" y="5264515"/>
                    <a:pt x="1739373" y="5257819"/>
                    <a:pt x="1735607" y="5255468"/>
                  </a:cubicBezTo>
                  <a:cubicBezTo>
                    <a:pt x="1759873" y="5289375"/>
                    <a:pt x="1712446" y="5244256"/>
                    <a:pt x="1729477" y="5249650"/>
                  </a:cubicBezTo>
                  <a:cubicBezTo>
                    <a:pt x="1717486" y="5241566"/>
                    <a:pt x="1709431" y="5234898"/>
                    <a:pt x="1700271" y="5226900"/>
                  </a:cubicBezTo>
                  <a:cubicBezTo>
                    <a:pt x="1695699" y="5222879"/>
                    <a:pt x="1690800" y="5218575"/>
                    <a:pt x="1685052" y="5213521"/>
                  </a:cubicBezTo>
                  <a:cubicBezTo>
                    <a:pt x="1679573" y="5208226"/>
                    <a:pt x="1673231" y="5202181"/>
                    <a:pt x="1665388" y="5195017"/>
                  </a:cubicBezTo>
                  <a:cubicBezTo>
                    <a:pt x="1667130" y="5192271"/>
                    <a:pt x="1670386" y="5192207"/>
                    <a:pt x="1674807" y="5194223"/>
                  </a:cubicBezTo>
                  <a:close/>
                  <a:moveTo>
                    <a:pt x="1757891" y="5176415"/>
                  </a:moveTo>
                  <a:cubicBezTo>
                    <a:pt x="1767645" y="5180789"/>
                    <a:pt x="1781916" y="5198656"/>
                    <a:pt x="1804355" y="5216437"/>
                  </a:cubicBezTo>
                  <a:cubicBezTo>
                    <a:pt x="1802344" y="5223700"/>
                    <a:pt x="1771156" y="5195867"/>
                    <a:pt x="1757891" y="5176415"/>
                  </a:cubicBezTo>
                  <a:close/>
                  <a:moveTo>
                    <a:pt x="4592463" y="5127105"/>
                  </a:moveTo>
                  <a:cubicBezTo>
                    <a:pt x="4592235" y="5131890"/>
                    <a:pt x="4589615" y="5136959"/>
                    <a:pt x="4585583" y="5142253"/>
                  </a:cubicBezTo>
                  <a:cubicBezTo>
                    <a:pt x="4581491" y="5147463"/>
                    <a:pt x="4576267" y="5153338"/>
                    <a:pt x="4569951" y="5158420"/>
                  </a:cubicBezTo>
                  <a:cubicBezTo>
                    <a:pt x="4557579" y="5168968"/>
                    <a:pt x="4543479" y="5180237"/>
                    <a:pt x="4535479" y="5192256"/>
                  </a:cubicBezTo>
                  <a:cubicBezTo>
                    <a:pt x="4534787" y="5185376"/>
                    <a:pt x="4538227" y="5176953"/>
                    <a:pt x="4547343" y="5166519"/>
                  </a:cubicBezTo>
                  <a:cubicBezTo>
                    <a:pt x="4551903" y="5161294"/>
                    <a:pt x="4557891" y="5155575"/>
                    <a:pt x="4565521" y="5149304"/>
                  </a:cubicBezTo>
                  <a:cubicBezTo>
                    <a:pt x="4573223" y="5143131"/>
                    <a:pt x="4581731" y="5135161"/>
                    <a:pt x="4592463" y="5127105"/>
                  </a:cubicBezTo>
                  <a:close/>
                  <a:moveTo>
                    <a:pt x="1683467" y="5125506"/>
                  </a:moveTo>
                  <a:cubicBezTo>
                    <a:pt x="1699337" y="5136450"/>
                    <a:pt x="1715830" y="5150805"/>
                    <a:pt x="1732621" y="5167029"/>
                  </a:cubicBezTo>
                  <a:cubicBezTo>
                    <a:pt x="1750161" y="5182559"/>
                    <a:pt x="1768410" y="5199619"/>
                    <a:pt x="1786432" y="5217074"/>
                  </a:cubicBezTo>
                  <a:cubicBezTo>
                    <a:pt x="1795450" y="5225795"/>
                    <a:pt x="1804511" y="5234530"/>
                    <a:pt x="1813458" y="5243194"/>
                  </a:cubicBezTo>
                  <a:cubicBezTo>
                    <a:pt x="1822434" y="5251816"/>
                    <a:pt x="1832159" y="5259489"/>
                    <a:pt x="1841305" y="5267276"/>
                  </a:cubicBezTo>
                  <a:cubicBezTo>
                    <a:pt x="1859808" y="5282636"/>
                    <a:pt x="1877788" y="5296652"/>
                    <a:pt x="1894720" y="5307695"/>
                  </a:cubicBezTo>
                  <a:cubicBezTo>
                    <a:pt x="1877717" y="5296609"/>
                    <a:pt x="1859454" y="5284519"/>
                    <a:pt x="1840569" y="5271537"/>
                  </a:cubicBezTo>
                  <a:cubicBezTo>
                    <a:pt x="1831154" y="5265025"/>
                    <a:pt x="1821485" y="5258385"/>
                    <a:pt x="1811929" y="5251363"/>
                  </a:cubicBezTo>
                  <a:cubicBezTo>
                    <a:pt x="1802727" y="5243987"/>
                    <a:pt x="1793468" y="5236413"/>
                    <a:pt x="1784237" y="5228641"/>
                  </a:cubicBezTo>
                  <a:cubicBezTo>
                    <a:pt x="1765777" y="5213097"/>
                    <a:pt x="1747443" y="5196802"/>
                    <a:pt x="1729945" y="5179940"/>
                  </a:cubicBezTo>
                  <a:cubicBezTo>
                    <a:pt x="1712999" y="5162598"/>
                    <a:pt x="1697638" y="5144024"/>
                    <a:pt x="1683467" y="5125506"/>
                  </a:cubicBezTo>
                  <a:close/>
                  <a:moveTo>
                    <a:pt x="508468" y="5117408"/>
                  </a:moveTo>
                  <a:cubicBezTo>
                    <a:pt x="509600" y="5127629"/>
                    <a:pt x="507151" y="5128139"/>
                    <a:pt x="504688" y="5128535"/>
                  </a:cubicBezTo>
                  <a:cubicBezTo>
                    <a:pt x="511922" y="5154613"/>
                    <a:pt x="533865" y="5168855"/>
                    <a:pt x="546678" y="5206145"/>
                  </a:cubicBezTo>
                  <a:cubicBezTo>
                    <a:pt x="538679" y="5192922"/>
                    <a:pt x="529010" y="5177590"/>
                    <a:pt x="522766" y="5166958"/>
                  </a:cubicBezTo>
                  <a:cubicBezTo>
                    <a:pt x="516268" y="5156467"/>
                    <a:pt x="511795" y="5151442"/>
                    <a:pt x="512318" y="5159936"/>
                  </a:cubicBezTo>
                  <a:cubicBezTo>
                    <a:pt x="521237" y="5176089"/>
                    <a:pt x="531714" y="5192667"/>
                    <a:pt x="541878" y="5208990"/>
                  </a:cubicBezTo>
                  <a:cubicBezTo>
                    <a:pt x="552043" y="5225299"/>
                    <a:pt x="562095" y="5241254"/>
                    <a:pt x="571410" y="5255426"/>
                  </a:cubicBezTo>
                  <a:cubicBezTo>
                    <a:pt x="590055" y="5283768"/>
                    <a:pt x="605784" y="5304976"/>
                    <a:pt x="613698" y="5307849"/>
                  </a:cubicBezTo>
                  <a:cubicBezTo>
                    <a:pt x="602613" y="5288086"/>
                    <a:pt x="599243" y="5293013"/>
                    <a:pt x="595123" y="5278275"/>
                  </a:cubicBezTo>
                  <a:cubicBezTo>
                    <a:pt x="603674" y="5290606"/>
                    <a:pt x="603887" y="5283245"/>
                    <a:pt x="611744" y="5293820"/>
                  </a:cubicBezTo>
                  <a:cubicBezTo>
                    <a:pt x="615085" y="5308855"/>
                    <a:pt x="641120" y="5352402"/>
                    <a:pt x="658689" y="5380943"/>
                  </a:cubicBezTo>
                  <a:cubicBezTo>
                    <a:pt x="676456" y="5409385"/>
                    <a:pt x="686366" y="5422338"/>
                    <a:pt x="659751" y="5375054"/>
                  </a:cubicBezTo>
                  <a:cubicBezTo>
                    <a:pt x="672549" y="5394690"/>
                    <a:pt x="672889" y="5388291"/>
                    <a:pt x="684965" y="5406298"/>
                  </a:cubicBezTo>
                  <a:cubicBezTo>
                    <a:pt x="686975" y="5415713"/>
                    <a:pt x="695257" y="5428143"/>
                    <a:pt x="695540" y="5436736"/>
                  </a:cubicBezTo>
                  <a:cubicBezTo>
                    <a:pt x="698541" y="5440332"/>
                    <a:pt x="701486" y="5444239"/>
                    <a:pt x="704360" y="5448302"/>
                  </a:cubicBezTo>
                  <a:cubicBezTo>
                    <a:pt x="707305" y="5452309"/>
                    <a:pt x="710320" y="5456358"/>
                    <a:pt x="713151" y="5460449"/>
                  </a:cubicBezTo>
                  <a:cubicBezTo>
                    <a:pt x="718843" y="5468604"/>
                    <a:pt x="724067" y="5476659"/>
                    <a:pt x="728498" y="5483299"/>
                  </a:cubicBezTo>
                  <a:cubicBezTo>
                    <a:pt x="737360" y="5496564"/>
                    <a:pt x="743037" y="5504082"/>
                    <a:pt x="742811" y="5495064"/>
                  </a:cubicBezTo>
                  <a:cubicBezTo>
                    <a:pt x="735053" y="5483455"/>
                    <a:pt x="723430" y="5470147"/>
                    <a:pt x="713888" y="5457731"/>
                  </a:cubicBezTo>
                  <a:cubicBezTo>
                    <a:pt x="704119" y="5445471"/>
                    <a:pt x="697579" y="5433310"/>
                    <a:pt x="698230" y="5425340"/>
                  </a:cubicBezTo>
                  <a:cubicBezTo>
                    <a:pt x="709456" y="5444622"/>
                    <a:pt x="720881" y="5459430"/>
                    <a:pt x="731174" y="5472242"/>
                  </a:cubicBezTo>
                  <a:cubicBezTo>
                    <a:pt x="741480" y="5485040"/>
                    <a:pt x="750909" y="5495701"/>
                    <a:pt x="759615" y="5505738"/>
                  </a:cubicBezTo>
                  <a:cubicBezTo>
                    <a:pt x="777043" y="5525827"/>
                    <a:pt x="791568" y="5543410"/>
                    <a:pt x="804904" y="5570988"/>
                  </a:cubicBezTo>
                  <a:cubicBezTo>
                    <a:pt x="803177" y="5561687"/>
                    <a:pt x="809378" y="5568383"/>
                    <a:pt x="819542" y="5579666"/>
                  </a:cubicBezTo>
                  <a:cubicBezTo>
                    <a:pt x="829566" y="5591063"/>
                    <a:pt x="842746" y="5607684"/>
                    <a:pt x="853166" y="5619646"/>
                  </a:cubicBezTo>
                  <a:cubicBezTo>
                    <a:pt x="850207" y="5609949"/>
                    <a:pt x="852528" y="5608986"/>
                    <a:pt x="854921" y="5608179"/>
                  </a:cubicBezTo>
                  <a:cubicBezTo>
                    <a:pt x="841401" y="5592988"/>
                    <a:pt x="829155" y="5579936"/>
                    <a:pt x="817376" y="5567293"/>
                  </a:cubicBezTo>
                  <a:cubicBezTo>
                    <a:pt x="806107" y="5554283"/>
                    <a:pt x="795235" y="5541725"/>
                    <a:pt x="783951" y="5527951"/>
                  </a:cubicBezTo>
                  <a:cubicBezTo>
                    <a:pt x="772682" y="5514176"/>
                    <a:pt x="761003" y="5499169"/>
                    <a:pt x="748148" y="5481246"/>
                  </a:cubicBezTo>
                  <a:cubicBezTo>
                    <a:pt x="735463" y="5463210"/>
                    <a:pt x="720782" y="5442824"/>
                    <a:pt x="706229" y="5416435"/>
                  </a:cubicBezTo>
                  <a:cubicBezTo>
                    <a:pt x="702619" y="5421942"/>
                    <a:pt x="685545" y="5395850"/>
                    <a:pt x="664281" y="5362892"/>
                  </a:cubicBezTo>
                  <a:cubicBezTo>
                    <a:pt x="653649" y="5346414"/>
                    <a:pt x="641969" y="5328222"/>
                    <a:pt x="630361" y="5311389"/>
                  </a:cubicBezTo>
                  <a:cubicBezTo>
                    <a:pt x="619035" y="5294386"/>
                    <a:pt x="608417" y="5278332"/>
                    <a:pt x="598380" y="5267020"/>
                  </a:cubicBezTo>
                  <a:cubicBezTo>
                    <a:pt x="593679" y="5251632"/>
                    <a:pt x="620012" y="5288185"/>
                    <a:pt x="601607" y="5255765"/>
                  </a:cubicBezTo>
                  <a:cubicBezTo>
                    <a:pt x="591966" y="5249692"/>
                    <a:pt x="579381" y="5239654"/>
                    <a:pt x="600319" y="5281107"/>
                  </a:cubicBezTo>
                  <a:cubicBezTo>
                    <a:pt x="583925" y="5255072"/>
                    <a:pt x="564728" y="5222100"/>
                    <a:pt x="558074" y="5218914"/>
                  </a:cubicBezTo>
                  <a:cubicBezTo>
                    <a:pt x="555979" y="5209089"/>
                    <a:pt x="556474" y="5200737"/>
                    <a:pt x="549155" y="5187995"/>
                  </a:cubicBezTo>
                  <a:cubicBezTo>
                    <a:pt x="537221" y="5177448"/>
                    <a:pt x="525215" y="5148199"/>
                    <a:pt x="508468" y="5117408"/>
                  </a:cubicBezTo>
                  <a:close/>
                  <a:moveTo>
                    <a:pt x="1695571" y="5117125"/>
                  </a:moveTo>
                  <a:cubicBezTo>
                    <a:pt x="1693773" y="5109707"/>
                    <a:pt x="1708086" y="5120381"/>
                    <a:pt x="1722144" y="5134878"/>
                  </a:cubicBezTo>
                  <a:cubicBezTo>
                    <a:pt x="1729181" y="5142127"/>
                    <a:pt x="1736160" y="5150352"/>
                    <a:pt x="1741101" y="5157799"/>
                  </a:cubicBezTo>
                  <a:cubicBezTo>
                    <a:pt x="1746127" y="5165160"/>
                    <a:pt x="1749496" y="5171375"/>
                    <a:pt x="1748378" y="5175439"/>
                  </a:cubicBezTo>
                  <a:cubicBezTo>
                    <a:pt x="1738298" y="5164098"/>
                    <a:pt x="1730285" y="5151767"/>
                    <a:pt x="1721791" y="5141532"/>
                  </a:cubicBezTo>
                  <a:cubicBezTo>
                    <a:pt x="1713367" y="5131226"/>
                    <a:pt x="1704929" y="5122604"/>
                    <a:pt x="1695571" y="5117125"/>
                  </a:cubicBezTo>
                  <a:close/>
                  <a:moveTo>
                    <a:pt x="1538597" y="5108984"/>
                  </a:moveTo>
                  <a:cubicBezTo>
                    <a:pt x="1546299" y="5123127"/>
                    <a:pt x="1553207" y="5130928"/>
                    <a:pt x="1560371" y="5137794"/>
                  </a:cubicBezTo>
                  <a:cubicBezTo>
                    <a:pt x="1567577" y="5144632"/>
                    <a:pt x="1574726" y="5150776"/>
                    <a:pt x="1584225" y="5160686"/>
                  </a:cubicBezTo>
                  <a:cubicBezTo>
                    <a:pt x="1584551" y="5165924"/>
                    <a:pt x="1587581" y="5171658"/>
                    <a:pt x="1592451" y="5177646"/>
                  </a:cubicBezTo>
                  <a:cubicBezTo>
                    <a:pt x="1593456" y="5178411"/>
                    <a:pt x="1579341" y="5165995"/>
                    <a:pt x="1565708" y="5150620"/>
                  </a:cubicBezTo>
                  <a:cubicBezTo>
                    <a:pt x="1552400" y="5134991"/>
                    <a:pt x="1538767" y="5117082"/>
                    <a:pt x="1538597" y="5108984"/>
                  </a:cubicBezTo>
                  <a:close/>
                  <a:moveTo>
                    <a:pt x="1716071" y="5104851"/>
                  </a:moveTo>
                  <a:cubicBezTo>
                    <a:pt x="1726080" y="5110910"/>
                    <a:pt x="1736571" y="5117819"/>
                    <a:pt x="1746905" y="5124416"/>
                  </a:cubicBezTo>
                  <a:cubicBezTo>
                    <a:pt x="1746622" y="5127573"/>
                    <a:pt x="1742262" y="5123751"/>
                    <a:pt x="1743281" y="5129074"/>
                  </a:cubicBezTo>
                  <a:cubicBezTo>
                    <a:pt x="1749156" y="5134637"/>
                    <a:pt x="1755485" y="5140626"/>
                    <a:pt x="1762124" y="5146926"/>
                  </a:cubicBezTo>
                  <a:cubicBezTo>
                    <a:pt x="1768976" y="5153028"/>
                    <a:pt x="1776168" y="5159427"/>
                    <a:pt x="1783586" y="5166010"/>
                  </a:cubicBezTo>
                  <a:cubicBezTo>
                    <a:pt x="1798154" y="5179346"/>
                    <a:pt x="1813557" y="5193446"/>
                    <a:pt x="1828818" y="5207405"/>
                  </a:cubicBezTo>
                  <a:cubicBezTo>
                    <a:pt x="1843613" y="5221775"/>
                    <a:pt x="1859809" y="5234389"/>
                    <a:pt x="1874320" y="5246451"/>
                  </a:cubicBezTo>
                  <a:cubicBezTo>
                    <a:pt x="1888930" y="5258413"/>
                    <a:pt x="1902393" y="5269272"/>
                    <a:pt x="1913832" y="5278035"/>
                  </a:cubicBezTo>
                  <a:cubicBezTo>
                    <a:pt x="1903016" y="5272514"/>
                    <a:pt x="1888746" y="5263213"/>
                    <a:pt x="1872380" y="5251420"/>
                  </a:cubicBezTo>
                  <a:cubicBezTo>
                    <a:pt x="1856057" y="5239599"/>
                    <a:pt x="1837228" y="5225668"/>
                    <a:pt x="1819418" y="5208892"/>
                  </a:cubicBezTo>
                  <a:cubicBezTo>
                    <a:pt x="1801226" y="5192498"/>
                    <a:pt x="1782397" y="5174886"/>
                    <a:pt x="1764304" y="5157445"/>
                  </a:cubicBezTo>
                  <a:cubicBezTo>
                    <a:pt x="1755031" y="5148936"/>
                    <a:pt x="1747004" y="5139493"/>
                    <a:pt x="1738921" y="5130673"/>
                  </a:cubicBezTo>
                  <a:cubicBezTo>
                    <a:pt x="1730894" y="5121769"/>
                    <a:pt x="1723235" y="5113105"/>
                    <a:pt x="1716071" y="5104851"/>
                  </a:cubicBezTo>
                  <a:close/>
                  <a:moveTo>
                    <a:pt x="1582399" y="5097262"/>
                  </a:moveTo>
                  <a:cubicBezTo>
                    <a:pt x="1586490" y="5101297"/>
                    <a:pt x="1591587" y="5107201"/>
                    <a:pt x="1597037" y="5113727"/>
                  </a:cubicBezTo>
                  <a:cubicBezTo>
                    <a:pt x="1599741" y="5117011"/>
                    <a:pt x="1602545" y="5120423"/>
                    <a:pt x="1605362" y="5123849"/>
                  </a:cubicBezTo>
                  <a:cubicBezTo>
                    <a:pt x="1608193" y="5127247"/>
                    <a:pt x="1611294" y="5130447"/>
                    <a:pt x="1614153" y="5133604"/>
                  </a:cubicBezTo>
                  <a:cubicBezTo>
                    <a:pt x="1625734" y="5146133"/>
                    <a:pt x="1635828" y="5156297"/>
                    <a:pt x="1638645" y="5154457"/>
                  </a:cubicBezTo>
                  <a:cubicBezTo>
                    <a:pt x="1657743" y="5179558"/>
                    <a:pt x="1638688" y="5170582"/>
                    <a:pt x="1638277" y="5175098"/>
                  </a:cubicBezTo>
                  <a:cubicBezTo>
                    <a:pt x="1627588" y="5161181"/>
                    <a:pt x="1632091" y="5158973"/>
                    <a:pt x="1641944" y="5170483"/>
                  </a:cubicBezTo>
                  <a:cubicBezTo>
                    <a:pt x="1639155" y="5162300"/>
                    <a:pt x="1625465" y="5151385"/>
                    <a:pt x="1611619" y="5138913"/>
                  </a:cubicBezTo>
                  <a:cubicBezTo>
                    <a:pt x="1608165" y="5135798"/>
                    <a:pt x="1604682" y="5132598"/>
                    <a:pt x="1601398" y="5129300"/>
                  </a:cubicBezTo>
                  <a:cubicBezTo>
                    <a:pt x="1598283" y="5125859"/>
                    <a:pt x="1595339" y="5122349"/>
                    <a:pt x="1592719" y="5118810"/>
                  </a:cubicBezTo>
                  <a:cubicBezTo>
                    <a:pt x="1587496" y="5111717"/>
                    <a:pt x="1583602" y="5104454"/>
                    <a:pt x="1582399" y="5097262"/>
                  </a:cubicBezTo>
                  <a:close/>
                  <a:moveTo>
                    <a:pt x="1627434" y="5095875"/>
                  </a:moveTo>
                  <a:cubicBezTo>
                    <a:pt x="1628651" y="5105431"/>
                    <a:pt x="1635546" y="5115695"/>
                    <a:pt x="1642185" y="5123085"/>
                  </a:cubicBezTo>
                  <a:cubicBezTo>
                    <a:pt x="1648868" y="5130447"/>
                    <a:pt x="1655493" y="5134750"/>
                    <a:pt x="1657178" y="5131735"/>
                  </a:cubicBezTo>
                  <a:cubicBezTo>
                    <a:pt x="1653341" y="5125987"/>
                    <a:pt x="1649108" y="5120196"/>
                    <a:pt x="1644181" y="5114293"/>
                  </a:cubicBezTo>
                  <a:cubicBezTo>
                    <a:pt x="1639283" y="5108375"/>
                    <a:pt x="1633507" y="5102486"/>
                    <a:pt x="1627434" y="5095875"/>
                  </a:cubicBezTo>
                  <a:close/>
                  <a:moveTo>
                    <a:pt x="1623204" y="5039635"/>
                  </a:moveTo>
                  <a:cubicBezTo>
                    <a:pt x="1631415" y="5044584"/>
                    <a:pt x="1650378" y="5068881"/>
                    <a:pt x="1656568" y="5080571"/>
                  </a:cubicBezTo>
                  <a:cubicBezTo>
                    <a:pt x="1653242" y="5080727"/>
                    <a:pt x="1640047" y="5065338"/>
                    <a:pt x="1619448" y="5042319"/>
                  </a:cubicBezTo>
                  <a:cubicBezTo>
                    <a:pt x="1618924" y="5038486"/>
                    <a:pt x="1620467" y="5037986"/>
                    <a:pt x="1623204" y="5039635"/>
                  </a:cubicBezTo>
                  <a:close/>
                  <a:moveTo>
                    <a:pt x="1481374" y="5031814"/>
                  </a:moveTo>
                  <a:cubicBezTo>
                    <a:pt x="1484375" y="5030228"/>
                    <a:pt x="1493535" y="5041553"/>
                    <a:pt x="1503997" y="5055328"/>
                  </a:cubicBezTo>
                  <a:cubicBezTo>
                    <a:pt x="1515153" y="5068636"/>
                    <a:pt x="1527611" y="5084393"/>
                    <a:pt x="1535921" y="5092548"/>
                  </a:cubicBezTo>
                  <a:cubicBezTo>
                    <a:pt x="1530145" y="5095846"/>
                    <a:pt x="1496409" y="5049637"/>
                    <a:pt x="1481374" y="5031814"/>
                  </a:cubicBezTo>
                  <a:close/>
                  <a:moveTo>
                    <a:pt x="4812691" y="5023121"/>
                  </a:moveTo>
                  <a:cubicBezTo>
                    <a:pt x="4799623" y="5038185"/>
                    <a:pt x="4786939" y="5052780"/>
                    <a:pt x="4774595" y="5067023"/>
                  </a:cubicBezTo>
                  <a:cubicBezTo>
                    <a:pt x="4768351" y="5074115"/>
                    <a:pt x="4762475" y="5081491"/>
                    <a:pt x="4756147" y="5088187"/>
                  </a:cubicBezTo>
                  <a:cubicBezTo>
                    <a:pt x="4749747" y="5094813"/>
                    <a:pt x="4743419" y="5101354"/>
                    <a:pt x="4737163" y="5107838"/>
                  </a:cubicBezTo>
                  <a:cubicBezTo>
                    <a:pt x="4724661" y="5120848"/>
                    <a:pt x="4712443" y="5133745"/>
                    <a:pt x="4700467" y="5146586"/>
                  </a:cubicBezTo>
                  <a:cubicBezTo>
                    <a:pt x="4697451" y="5149771"/>
                    <a:pt x="4694521" y="5153055"/>
                    <a:pt x="4691477" y="5156156"/>
                  </a:cubicBezTo>
                  <a:lnTo>
                    <a:pt x="4682119" y="5165103"/>
                  </a:lnTo>
                  <a:cubicBezTo>
                    <a:pt x="4675919" y="5171106"/>
                    <a:pt x="4669759" y="5177080"/>
                    <a:pt x="4663631" y="5183026"/>
                  </a:cubicBezTo>
                  <a:cubicBezTo>
                    <a:pt x="4651399" y="5195003"/>
                    <a:pt x="4639365" y="5207065"/>
                    <a:pt x="4627431" y="5219311"/>
                  </a:cubicBezTo>
                  <a:cubicBezTo>
                    <a:pt x="4624499" y="5222454"/>
                    <a:pt x="4621443" y="5225413"/>
                    <a:pt x="4618271" y="5228187"/>
                  </a:cubicBezTo>
                  <a:lnTo>
                    <a:pt x="4608927" y="5236809"/>
                  </a:lnTo>
                  <a:lnTo>
                    <a:pt x="4590323" y="5254321"/>
                  </a:lnTo>
                  <a:cubicBezTo>
                    <a:pt x="4577951" y="5266143"/>
                    <a:pt x="4565619" y="5278261"/>
                    <a:pt x="4553261" y="5290790"/>
                  </a:cubicBezTo>
                  <a:cubicBezTo>
                    <a:pt x="4540477" y="5302626"/>
                    <a:pt x="4527411" y="5314419"/>
                    <a:pt x="4514343" y="5326990"/>
                  </a:cubicBezTo>
                  <a:cubicBezTo>
                    <a:pt x="4530639" y="5318340"/>
                    <a:pt x="4543591" y="5309902"/>
                    <a:pt x="4555087" y="5301479"/>
                  </a:cubicBezTo>
                  <a:cubicBezTo>
                    <a:pt x="4566187" y="5292447"/>
                    <a:pt x="4575615" y="5283159"/>
                    <a:pt x="4585539" y="5273887"/>
                  </a:cubicBezTo>
                  <a:cubicBezTo>
                    <a:pt x="4605189" y="5255001"/>
                    <a:pt x="4627219" y="5236866"/>
                    <a:pt x="4663431" y="5211737"/>
                  </a:cubicBezTo>
                  <a:cubicBezTo>
                    <a:pt x="4660035" y="5205932"/>
                    <a:pt x="4631735" y="5223374"/>
                    <a:pt x="4644603" y="5212048"/>
                  </a:cubicBezTo>
                  <a:cubicBezTo>
                    <a:pt x="4664819" y="5194649"/>
                    <a:pt x="4684653" y="5178184"/>
                    <a:pt x="4702661" y="5161479"/>
                  </a:cubicBezTo>
                  <a:cubicBezTo>
                    <a:pt x="4720089" y="5143995"/>
                    <a:pt x="4736355" y="5127190"/>
                    <a:pt x="4751023" y="5111264"/>
                  </a:cubicBezTo>
                  <a:cubicBezTo>
                    <a:pt x="4766057" y="5095775"/>
                    <a:pt x="4777919" y="5079240"/>
                    <a:pt x="4788241" y="5064361"/>
                  </a:cubicBezTo>
                  <a:cubicBezTo>
                    <a:pt x="4798519" y="5049425"/>
                    <a:pt x="4806801" y="5035622"/>
                    <a:pt x="4812691" y="5023121"/>
                  </a:cubicBezTo>
                  <a:close/>
                  <a:moveTo>
                    <a:pt x="1619364" y="4983805"/>
                  </a:moveTo>
                  <a:cubicBezTo>
                    <a:pt x="1630003" y="4987458"/>
                    <a:pt x="1647324" y="5003111"/>
                    <a:pt x="1662104" y="5024792"/>
                  </a:cubicBezTo>
                  <a:cubicBezTo>
                    <a:pt x="1632431" y="4998644"/>
                    <a:pt x="1650169" y="5023221"/>
                    <a:pt x="1611294" y="4984374"/>
                  </a:cubicBezTo>
                  <a:cubicBezTo>
                    <a:pt x="1613014" y="4982703"/>
                    <a:pt x="1615818" y="4982588"/>
                    <a:pt x="1619364" y="4983805"/>
                  </a:cubicBezTo>
                  <a:close/>
                  <a:moveTo>
                    <a:pt x="1442737" y="4983323"/>
                  </a:moveTo>
                  <a:cubicBezTo>
                    <a:pt x="1442187" y="4979849"/>
                    <a:pt x="1449106" y="4988008"/>
                    <a:pt x="1471350" y="5023758"/>
                  </a:cubicBezTo>
                  <a:cubicBezTo>
                    <a:pt x="1465316" y="5027218"/>
                    <a:pt x="1443653" y="4989113"/>
                    <a:pt x="1442737" y="4983323"/>
                  </a:cubicBezTo>
                  <a:close/>
                  <a:moveTo>
                    <a:pt x="1542887" y="4973472"/>
                  </a:moveTo>
                  <a:cubicBezTo>
                    <a:pt x="1547389" y="4974038"/>
                    <a:pt x="1554114" y="4979262"/>
                    <a:pt x="1562268" y="4987516"/>
                  </a:cubicBezTo>
                  <a:cubicBezTo>
                    <a:pt x="1566360" y="4991636"/>
                    <a:pt x="1570748" y="4996563"/>
                    <a:pt x="1575505" y="5001956"/>
                  </a:cubicBezTo>
                  <a:cubicBezTo>
                    <a:pt x="1580517" y="5007180"/>
                    <a:pt x="1585811" y="5012942"/>
                    <a:pt x="1591290" y="5019044"/>
                  </a:cubicBezTo>
                  <a:cubicBezTo>
                    <a:pt x="1602248" y="5031261"/>
                    <a:pt x="1613913" y="5044880"/>
                    <a:pt x="1625480" y="5058358"/>
                  </a:cubicBezTo>
                  <a:cubicBezTo>
                    <a:pt x="1631270" y="5065083"/>
                    <a:pt x="1637032" y="5071765"/>
                    <a:pt x="1642624" y="5078249"/>
                  </a:cubicBezTo>
                  <a:cubicBezTo>
                    <a:pt x="1645441" y="5081463"/>
                    <a:pt x="1648216" y="5084634"/>
                    <a:pt x="1650934" y="5087734"/>
                  </a:cubicBezTo>
                  <a:cubicBezTo>
                    <a:pt x="1653780" y="5090721"/>
                    <a:pt x="1656668" y="5093567"/>
                    <a:pt x="1659443" y="5096328"/>
                  </a:cubicBezTo>
                  <a:cubicBezTo>
                    <a:pt x="1660462" y="5101580"/>
                    <a:pt x="1661467" y="5106804"/>
                    <a:pt x="1662486" y="5112085"/>
                  </a:cubicBezTo>
                  <a:cubicBezTo>
                    <a:pt x="1656088" y="5103590"/>
                    <a:pt x="1647423" y="5094756"/>
                    <a:pt x="1638901" y="5084124"/>
                  </a:cubicBezTo>
                  <a:cubicBezTo>
                    <a:pt x="1630123" y="5073705"/>
                    <a:pt x="1620213" y="5062520"/>
                    <a:pt x="1609610" y="5050770"/>
                  </a:cubicBezTo>
                  <a:cubicBezTo>
                    <a:pt x="1598935" y="5039034"/>
                    <a:pt x="1587666" y="5026660"/>
                    <a:pt x="1576114" y="5013947"/>
                  </a:cubicBezTo>
                  <a:cubicBezTo>
                    <a:pt x="1570182" y="5007690"/>
                    <a:pt x="1564717" y="5000951"/>
                    <a:pt x="1559281" y="4994099"/>
                  </a:cubicBezTo>
                  <a:cubicBezTo>
                    <a:pt x="1553830" y="4987261"/>
                    <a:pt x="1548366" y="4980366"/>
                    <a:pt x="1542887" y="4973472"/>
                  </a:cubicBezTo>
                  <a:close/>
                  <a:moveTo>
                    <a:pt x="4731911" y="4967696"/>
                  </a:moveTo>
                  <a:cubicBezTo>
                    <a:pt x="4729163" y="4978427"/>
                    <a:pt x="4721165" y="4992032"/>
                    <a:pt x="4710221" y="5007421"/>
                  </a:cubicBezTo>
                  <a:cubicBezTo>
                    <a:pt x="4707447" y="5011229"/>
                    <a:pt x="4704643" y="5015321"/>
                    <a:pt x="4701415" y="5019185"/>
                  </a:cubicBezTo>
                  <a:cubicBezTo>
                    <a:pt x="4698087" y="5022937"/>
                    <a:pt x="4694663" y="5026816"/>
                    <a:pt x="4691151" y="5030780"/>
                  </a:cubicBezTo>
                  <a:cubicBezTo>
                    <a:pt x="4683945" y="5038595"/>
                    <a:pt x="4676399" y="5046778"/>
                    <a:pt x="4668755" y="5055088"/>
                  </a:cubicBezTo>
                  <a:cubicBezTo>
                    <a:pt x="4672931" y="5041908"/>
                    <a:pt x="4681185" y="5029931"/>
                    <a:pt x="4692495" y="5016651"/>
                  </a:cubicBezTo>
                  <a:cubicBezTo>
                    <a:pt x="4698343" y="5010253"/>
                    <a:pt x="4703963" y="5002338"/>
                    <a:pt x="4710647" y="4994340"/>
                  </a:cubicBezTo>
                  <a:cubicBezTo>
                    <a:pt x="4717215" y="4986214"/>
                    <a:pt x="4724351" y="4977422"/>
                    <a:pt x="4731911" y="4967696"/>
                  </a:cubicBezTo>
                  <a:close/>
                  <a:moveTo>
                    <a:pt x="1488572" y="4948583"/>
                  </a:moveTo>
                  <a:lnTo>
                    <a:pt x="1507628" y="4971588"/>
                  </a:lnTo>
                  <a:lnTo>
                    <a:pt x="1496466" y="4961340"/>
                  </a:lnTo>
                  <a:close/>
                  <a:moveTo>
                    <a:pt x="6242151" y="4930095"/>
                  </a:moveTo>
                  <a:cubicBezTo>
                    <a:pt x="6238569" y="4948541"/>
                    <a:pt x="6232623" y="4971207"/>
                    <a:pt x="6223647" y="4997072"/>
                  </a:cubicBezTo>
                  <a:cubicBezTo>
                    <a:pt x="6219019" y="5009927"/>
                    <a:pt x="6214219" y="5023900"/>
                    <a:pt x="6207495" y="5037930"/>
                  </a:cubicBezTo>
                  <a:cubicBezTo>
                    <a:pt x="6200839" y="5051974"/>
                    <a:pt x="6193295" y="5066654"/>
                    <a:pt x="6184799" y="5081817"/>
                  </a:cubicBezTo>
                  <a:cubicBezTo>
                    <a:pt x="6187391" y="5071171"/>
                    <a:pt x="6191199" y="5059760"/>
                    <a:pt x="6195787" y="5047812"/>
                  </a:cubicBezTo>
                  <a:cubicBezTo>
                    <a:pt x="6198079" y="5041837"/>
                    <a:pt x="6200571" y="5035721"/>
                    <a:pt x="6203203" y="5029506"/>
                  </a:cubicBezTo>
                  <a:cubicBezTo>
                    <a:pt x="6205809" y="5023277"/>
                    <a:pt x="6208159" y="5016722"/>
                    <a:pt x="6210791" y="5010210"/>
                  </a:cubicBezTo>
                  <a:cubicBezTo>
                    <a:pt x="6221141" y="4984048"/>
                    <a:pt x="6232763" y="4956625"/>
                    <a:pt x="6242151" y="4930095"/>
                  </a:cubicBezTo>
                  <a:close/>
                  <a:moveTo>
                    <a:pt x="6273161" y="4909694"/>
                  </a:moveTo>
                  <a:cubicBezTo>
                    <a:pt x="6277971" y="4907618"/>
                    <a:pt x="6270263" y="4923582"/>
                    <a:pt x="6274883" y="4921756"/>
                  </a:cubicBezTo>
                  <a:cubicBezTo>
                    <a:pt x="6265623" y="4938815"/>
                    <a:pt x="6254977" y="4943077"/>
                    <a:pt x="6246751" y="4968701"/>
                  </a:cubicBezTo>
                  <a:cubicBezTo>
                    <a:pt x="6241951" y="4966988"/>
                    <a:pt x="6249455" y="4947607"/>
                    <a:pt x="6263259" y="4919109"/>
                  </a:cubicBezTo>
                  <a:cubicBezTo>
                    <a:pt x="6268563" y="4913082"/>
                    <a:pt x="6271557" y="4910385"/>
                    <a:pt x="6273161" y="4909694"/>
                  </a:cubicBezTo>
                  <a:close/>
                  <a:moveTo>
                    <a:pt x="356496" y="4909503"/>
                  </a:moveTo>
                  <a:cubicBezTo>
                    <a:pt x="362366" y="4916415"/>
                    <a:pt x="372166" y="4946538"/>
                    <a:pt x="378335" y="4964652"/>
                  </a:cubicBezTo>
                  <a:cubicBezTo>
                    <a:pt x="377712" y="4978809"/>
                    <a:pt x="355443" y="4922081"/>
                    <a:pt x="352215" y="4911633"/>
                  </a:cubicBezTo>
                  <a:cubicBezTo>
                    <a:pt x="353019" y="4907474"/>
                    <a:pt x="354539" y="4907199"/>
                    <a:pt x="356496" y="4909503"/>
                  </a:cubicBezTo>
                  <a:close/>
                  <a:moveTo>
                    <a:pt x="1387059" y="4896613"/>
                  </a:moveTo>
                  <a:cubicBezTo>
                    <a:pt x="1409682" y="4913304"/>
                    <a:pt x="1437005" y="4953454"/>
                    <a:pt x="1466311" y="4988931"/>
                  </a:cubicBezTo>
                  <a:cubicBezTo>
                    <a:pt x="1480510" y="5006968"/>
                    <a:pt x="1494130" y="5024551"/>
                    <a:pt x="1505993" y="5038637"/>
                  </a:cubicBezTo>
                  <a:cubicBezTo>
                    <a:pt x="1511783" y="5045772"/>
                    <a:pt x="1517616" y="5051704"/>
                    <a:pt x="1522854" y="5056362"/>
                  </a:cubicBezTo>
                  <a:cubicBezTo>
                    <a:pt x="1528050" y="5061062"/>
                    <a:pt x="1532594" y="5064530"/>
                    <a:pt x="1536318" y="5066428"/>
                  </a:cubicBezTo>
                  <a:cubicBezTo>
                    <a:pt x="1537804" y="5058825"/>
                    <a:pt x="1558757" y="5098578"/>
                    <a:pt x="1570875" y="5110669"/>
                  </a:cubicBezTo>
                  <a:cubicBezTo>
                    <a:pt x="1541995" y="5087833"/>
                    <a:pt x="1508485" y="5054635"/>
                    <a:pt x="1478274" y="5015349"/>
                  </a:cubicBezTo>
                  <a:cubicBezTo>
                    <a:pt x="1462814" y="4995897"/>
                    <a:pt x="1446944" y="4975921"/>
                    <a:pt x="1431215" y="4956129"/>
                  </a:cubicBezTo>
                  <a:cubicBezTo>
                    <a:pt x="1416506" y="4935630"/>
                    <a:pt x="1401740" y="4915442"/>
                    <a:pt x="1387059" y="4896613"/>
                  </a:cubicBezTo>
                  <a:close/>
                  <a:moveTo>
                    <a:pt x="1570448" y="4883624"/>
                  </a:moveTo>
                  <a:lnTo>
                    <a:pt x="1571849" y="4888033"/>
                  </a:lnTo>
                  <a:lnTo>
                    <a:pt x="1571017" y="4886986"/>
                  </a:lnTo>
                  <a:cubicBezTo>
                    <a:pt x="1571527" y="4883709"/>
                    <a:pt x="1570267" y="4881894"/>
                    <a:pt x="1570448" y="4883624"/>
                  </a:cubicBezTo>
                  <a:close/>
                  <a:moveTo>
                    <a:pt x="1301961" y="4867028"/>
                  </a:moveTo>
                  <a:cubicBezTo>
                    <a:pt x="1300258" y="4866925"/>
                    <a:pt x="1299243" y="4868249"/>
                    <a:pt x="1299115" y="4871314"/>
                  </a:cubicBezTo>
                  <a:cubicBezTo>
                    <a:pt x="1302895" y="4876567"/>
                    <a:pt x="1306661" y="4882258"/>
                    <a:pt x="1310413" y="4888204"/>
                  </a:cubicBezTo>
                  <a:cubicBezTo>
                    <a:pt x="1314292" y="4894036"/>
                    <a:pt x="1318270" y="4900011"/>
                    <a:pt x="1322234" y="4905957"/>
                  </a:cubicBezTo>
                  <a:cubicBezTo>
                    <a:pt x="1329978" y="4917962"/>
                    <a:pt x="1337665" y="4929868"/>
                    <a:pt x="1344404" y="4940302"/>
                  </a:cubicBezTo>
                  <a:cubicBezTo>
                    <a:pt x="1358052" y="4961042"/>
                    <a:pt x="1368938" y="4975128"/>
                    <a:pt x="1374049" y="4968744"/>
                  </a:cubicBezTo>
                  <a:cubicBezTo>
                    <a:pt x="1367126" y="4950127"/>
                    <a:pt x="1348283" y="4920015"/>
                    <a:pt x="1331040" y="4897491"/>
                  </a:cubicBezTo>
                  <a:cubicBezTo>
                    <a:pt x="1322192" y="4886363"/>
                    <a:pt x="1314646" y="4876595"/>
                    <a:pt x="1308926" y="4871300"/>
                  </a:cubicBezTo>
                  <a:cubicBezTo>
                    <a:pt x="1306052" y="4868659"/>
                    <a:pt x="1303663" y="4867130"/>
                    <a:pt x="1301961" y="4867028"/>
                  </a:cubicBezTo>
                  <a:close/>
                  <a:moveTo>
                    <a:pt x="1506705" y="4840962"/>
                  </a:moveTo>
                  <a:cubicBezTo>
                    <a:pt x="1510332" y="4844027"/>
                    <a:pt x="1515394" y="4849810"/>
                    <a:pt x="1520448" y="4856563"/>
                  </a:cubicBezTo>
                  <a:cubicBezTo>
                    <a:pt x="1530655" y="4869999"/>
                    <a:pt x="1540437" y="4887638"/>
                    <a:pt x="1539885" y="4894731"/>
                  </a:cubicBezTo>
                  <a:cubicBezTo>
                    <a:pt x="1556109" y="4890682"/>
                    <a:pt x="1570252" y="4931157"/>
                    <a:pt x="1599869" y="4961100"/>
                  </a:cubicBezTo>
                  <a:cubicBezTo>
                    <a:pt x="1568681" y="4937004"/>
                    <a:pt x="1533713" y="4892296"/>
                    <a:pt x="1501562" y="4841670"/>
                  </a:cubicBezTo>
                  <a:cubicBezTo>
                    <a:pt x="1500883" y="4837551"/>
                    <a:pt x="1503077" y="4837897"/>
                    <a:pt x="1506705" y="4840962"/>
                  </a:cubicBezTo>
                  <a:close/>
                  <a:moveTo>
                    <a:pt x="289400" y="4835468"/>
                  </a:moveTo>
                  <a:cubicBezTo>
                    <a:pt x="300018" y="4851933"/>
                    <a:pt x="309758" y="4870394"/>
                    <a:pt x="318804" y="4889350"/>
                  </a:cubicBezTo>
                  <a:lnTo>
                    <a:pt x="325458" y="4903635"/>
                  </a:lnTo>
                  <a:cubicBezTo>
                    <a:pt x="327780" y="4908349"/>
                    <a:pt x="330102" y="4913063"/>
                    <a:pt x="332395" y="4917735"/>
                  </a:cubicBezTo>
                  <a:cubicBezTo>
                    <a:pt x="336897" y="4927135"/>
                    <a:pt x="341343" y="4936437"/>
                    <a:pt x="345660" y="4945455"/>
                  </a:cubicBezTo>
                  <a:cubicBezTo>
                    <a:pt x="362762" y="4981627"/>
                    <a:pt x="377641" y="5013693"/>
                    <a:pt x="390836" y="5029053"/>
                  </a:cubicBezTo>
                  <a:cubicBezTo>
                    <a:pt x="390185" y="5041823"/>
                    <a:pt x="373819" y="5013565"/>
                    <a:pt x="352781" y="4972113"/>
                  </a:cubicBezTo>
                  <a:cubicBezTo>
                    <a:pt x="342319" y="4951372"/>
                    <a:pt x="330470" y="4927447"/>
                    <a:pt x="319257" y="4903592"/>
                  </a:cubicBezTo>
                  <a:cubicBezTo>
                    <a:pt x="308668" y="4879454"/>
                    <a:pt x="298220" y="4855599"/>
                    <a:pt x="289400" y="4835468"/>
                  </a:cubicBezTo>
                  <a:close/>
                  <a:moveTo>
                    <a:pt x="1419040" y="4777863"/>
                  </a:moveTo>
                  <a:cubicBezTo>
                    <a:pt x="1429828" y="4796366"/>
                    <a:pt x="1437133" y="4807111"/>
                    <a:pt x="1445004" y="4816328"/>
                  </a:cubicBezTo>
                  <a:cubicBezTo>
                    <a:pt x="1452904" y="4825530"/>
                    <a:pt x="1460393" y="4833798"/>
                    <a:pt x="1470402" y="4848096"/>
                  </a:cubicBezTo>
                  <a:cubicBezTo>
                    <a:pt x="1465405" y="4843623"/>
                    <a:pt x="1453753" y="4834180"/>
                    <a:pt x="1442470" y="4821877"/>
                  </a:cubicBezTo>
                  <a:cubicBezTo>
                    <a:pt x="1436666" y="4815832"/>
                    <a:pt x="1431668" y="4808669"/>
                    <a:pt x="1427534" y="4801180"/>
                  </a:cubicBezTo>
                  <a:cubicBezTo>
                    <a:pt x="1423415" y="4793676"/>
                    <a:pt x="1420286" y="4785791"/>
                    <a:pt x="1419040" y="4777863"/>
                  </a:cubicBezTo>
                  <a:close/>
                  <a:moveTo>
                    <a:pt x="1485154" y="4772752"/>
                  </a:moveTo>
                  <a:cubicBezTo>
                    <a:pt x="1486315" y="4773743"/>
                    <a:pt x="1488453" y="4776787"/>
                    <a:pt x="1492205" y="4782379"/>
                  </a:cubicBezTo>
                  <a:cubicBezTo>
                    <a:pt x="1496169" y="4787858"/>
                    <a:pt x="1501690" y="4795913"/>
                    <a:pt x="1509108" y="4807282"/>
                  </a:cubicBezTo>
                  <a:cubicBezTo>
                    <a:pt x="1510666" y="4809646"/>
                    <a:pt x="1513568" y="4820589"/>
                    <a:pt x="1513808" y="4813794"/>
                  </a:cubicBezTo>
                  <a:cubicBezTo>
                    <a:pt x="1513568" y="4824837"/>
                    <a:pt x="1497514" y="4800415"/>
                    <a:pt x="1488934" y="4784672"/>
                  </a:cubicBezTo>
                  <a:cubicBezTo>
                    <a:pt x="1484928" y="4776632"/>
                    <a:pt x="1482932" y="4770699"/>
                    <a:pt x="1485154" y="4772752"/>
                  </a:cubicBezTo>
                  <a:close/>
                  <a:moveTo>
                    <a:pt x="5141135" y="4766962"/>
                  </a:moveTo>
                  <a:cubicBezTo>
                    <a:pt x="5142043" y="4770997"/>
                    <a:pt x="5140667" y="4775555"/>
                    <a:pt x="5137555" y="4781119"/>
                  </a:cubicBezTo>
                  <a:cubicBezTo>
                    <a:pt x="5134155" y="4786484"/>
                    <a:pt x="5128833" y="4792742"/>
                    <a:pt x="5122207" y="4800429"/>
                  </a:cubicBezTo>
                  <a:cubicBezTo>
                    <a:pt x="5120479" y="4812081"/>
                    <a:pt x="5122067" y="4786499"/>
                    <a:pt x="5128621" y="4776136"/>
                  </a:cubicBezTo>
                  <a:cubicBezTo>
                    <a:pt x="5133223" y="4775315"/>
                    <a:pt x="5137285" y="4771960"/>
                    <a:pt x="5141135" y="4766962"/>
                  </a:cubicBezTo>
                  <a:close/>
                  <a:moveTo>
                    <a:pt x="1423500" y="4757859"/>
                  </a:moveTo>
                  <a:cubicBezTo>
                    <a:pt x="1481247" y="4827555"/>
                    <a:pt x="1539291" y="4913785"/>
                    <a:pt x="1596797" y="4976077"/>
                  </a:cubicBezTo>
                  <a:cubicBezTo>
                    <a:pt x="1586066" y="4968277"/>
                    <a:pt x="1572716" y="4954728"/>
                    <a:pt x="1557837" y="4937895"/>
                  </a:cubicBezTo>
                  <a:cubicBezTo>
                    <a:pt x="1550390" y="4929486"/>
                    <a:pt x="1542576" y="4920241"/>
                    <a:pt x="1534506" y="4910501"/>
                  </a:cubicBezTo>
                  <a:cubicBezTo>
                    <a:pt x="1530500" y="4905617"/>
                    <a:pt x="1526309" y="4900676"/>
                    <a:pt x="1522317" y="4895509"/>
                  </a:cubicBezTo>
                  <a:cubicBezTo>
                    <a:pt x="1518494" y="4890214"/>
                    <a:pt x="1514615" y="4884834"/>
                    <a:pt x="1510708" y="4879426"/>
                  </a:cubicBezTo>
                  <a:cubicBezTo>
                    <a:pt x="1495121" y="4857723"/>
                    <a:pt x="1479152" y="4835213"/>
                    <a:pt x="1463848" y="4814389"/>
                  </a:cubicBezTo>
                  <a:cubicBezTo>
                    <a:pt x="1455948" y="4804125"/>
                    <a:pt x="1449252" y="4793648"/>
                    <a:pt x="1442584" y="4784064"/>
                  </a:cubicBezTo>
                  <a:cubicBezTo>
                    <a:pt x="1435930" y="4774465"/>
                    <a:pt x="1429531" y="4765631"/>
                    <a:pt x="1423500" y="4757859"/>
                  </a:cubicBezTo>
                  <a:close/>
                  <a:moveTo>
                    <a:pt x="1247527" y="4732589"/>
                  </a:moveTo>
                  <a:cubicBezTo>
                    <a:pt x="1246479" y="4732971"/>
                    <a:pt x="1260410" y="4748672"/>
                    <a:pt x="1273533" y="4766793"/>
                  </a:cubicBezTo>
                  <a:cubicBezTo>
                    <a:pt x="1287393" y="4784517"/>
                    <a:pt x="1301069" y="4804366"/>
                    <a:pt x="1297615" y="4814913"/>
                  </a:cubicBezTo>
                  <a:lnTo>
                    <a:pt x="1271580" y="4774353"/>
                  </a:lnTo>
                  <a:cubicBezTo>
                    <a:pt x="1263397" y="4760549"/>
                    <a:pt x="1255582" y="4746519"/>
                    <a:pt x="1247527" y="4732589"/>
                  </a:cubicBezTo>
                  <a:close/>
                  <a:moveTo>
                    <a:pt x="6325837" y="4728426"/>
                  </a:moveTo>
                  <a:cubicBezTo>
                    <a:pt x="6325763" y="4735123"/>
                    <a:pt x="6316107" y="4758811"/>
                    <a:pt x="6329655" y="4741408"/>
                  </a:cubicBezTo>
                  <a:cubicBezTo>
                    <a:pt x="6326315" y="4754489"/>
                    <a:pt x="6315231" y="4776957"/>
                    <a:pt x="6309539" y="4792133"/>
                  </a:cubicBezTo>
                  <a:cubicBezTo>
                    <a:pt x="6303705" y="4807239"/>
                    <a:pt x="6302573" y="4814856"/>
                    <a:pt x="6317197" y="4797258"/>
                  </a:cubicBezTo>
                  <a:cubicBezTo>
                    <a:pt x="6303323" y="4825728"/>
                    <a:pt x="6291659" y="4848946"/>
                    <a:pt x="6298183" y="4852032"/>
                  </a:cubicBezTo>
                  <a:cubicBezTo>
                    <a:pt x="6292465" y="4862678"/>
                    <a:pt x="6286689" y="4873466"/>
                    <a:pt x="6280359" y="4880361"/>
                  </a:cubicBezTo>
                  <a:cubicBezTo>
                    <a:pt x="6275659" y="4881281"/>
                    <a:pt x="6275319" y="4872772"/>
                    <a:pt x="6272771" y="4872178"/>
                  </a:cubicBezTo>
                  <a:cubicBezTo>
                    <a:pt x="6271499" y="4871880"/>
                    <a:pt x="6269687" y="4873551"/>
                    <a:pt x="6266487" y="4879370"/>
                  </a:cubicBezTo>
                  <a:cubicBezTo>
                    <a:pt x="6263457" y="4885259"/>
                    <a:pt x="6258559" y="4895027"/>
                    <a:pt x="6251027" y="4910897"/>
                  </a:cubicBezTo>
                  <a:cubicBezTo>
                    <a:pt x="6255755" y="4892210"/>
                    <a:pt x="6268525" y="4857398"/>
                    <a:pt x="6273211" y="4836120"/>
                  </a:cubicBezTo>
                  <a:cubicBezTo>
                    <a:pt x="6278179" y="4834024"/>
                    <a:pt x="6273905" y="4846568"/>
                    <a:pt x="6279907" y="4842844"/>
                  </a:cubicBezTo>
                  <a:cubicBezTo>
                    <a:pt x="6297123" y="4814813"/>
                    <a:pt x="6301003" y="4800500"/>
                    <a:pt x="6303947" y="4786300"/>
                  </a:cubicBezTo>
                  <a:cubicBezTo>
                    <a:pt x="6305419" y="4779193"/>
                    <a:pt x="6306665" y="4772101"/>
                    <a:pt x="6309213" y="4763281"/>
                  </a:cubicBezTo>
                  <a:cubicBezTo>
                    <a:pt x="6310473" y="4758864"/>
                    <a:pt x="6312143" y="4754051"/>
                    <a:pt x="6314183" y="4748529"/>
                  </a:cubicBezTo>
                  <a:cubicBezTo>
                    <a:pt x="6316079" y="4742937"/>
                    <a:pt x="6318457" y="4736694"/>
                    <a:pt x="6321501" y="4729545"/>
                  </a:cubicBezTo>
                  <a:cubicBezTo>
                    <a:pt x="6324821" y="4725850"/>
                    <a:pt x="6325861" y="4726194"/>
                    <a:pt x="6325837" y="4728426"/>
                  </a:cubicBezTo>
                  <a:close/>
                  <a:moveTo>
                    <a:pt x="1331176" y="4728117"/>
                  </a:moveTo>
                  <a:cubicBezTo>
                    <a:pt x="1331491" y="4726281"/>
                    <a:pt x="1337952" y="4738467"/>
                    <a:pt x="1345607" y="4749435"/>
                  </a:cubicBezTo>
                  <a:cubicBezTo>
                    <a:pt x="1355475" y="4764258"/>
                    <a:pt x="1365654" y="4777806"/>
                    <a:pt x="1360430" y="4756358"/>
                  </a:cubicBezTo>
                  <a:cubicBezTo>
                    <a:pt x="1376951" y="4781600"/>
                    <a:pt x="1397762" y="4818848"/>
                    <a:pt x="1401429" y="4809433"/>
                  </a:cubicBezTo>
                  <a:cubicBezTo>
                    <a:pt x="1411778" y="4833189"/>
                    <a:pt x="1415416" y="4848691"/>
                    <a:pt x="1440361" y="4875830"/>
                  </a:cubicBezTo>
                  <a:cubicBezTo>
                    <a:pt x="1438393" y="4866303"/>
                    <a:pt x="1427818" y="4854142"/>
                    <a:pt x="1420385" y="4842915"/>
                  </a:cubicBezTo>
                  <a:cubicBezTo>
                    <a:pt x="1429772" y="4851324"/>
                    <a:pt x="1443617" y="4872461"/>
                    <a:pt x="1457491" y="4895905"/>
                  </a:cubicBezTo>
                  <a:cubicBezTo>
                    <a:pt x="1464301" y="4907727"/>
                    <a:pt x="1471351" y="4919958"/>
                    <a:pt x="1477920" y="4931369"/>
                  </a:cubicBezTo>
                  <a:lnTo>
                    <a:pt x="1488572" y="4948583"/>
                  </a:lnTo>
                  <a:lnTo>
                    <a:pt x="1451255" y="4903534"/>
                  </a:lnTo>
                  <a:cubicBezTo>
                    <a:pt x="1409301" y="4848464"/>
                    <a:pt x="1369831" y="4792112"/>
                    <a:pt x="1333093" y="4735193"/>
                  </a:cubicBezTo>
                  <a:cubicBezTo>
                    <a:pt x="1331649" y="4730900"/>
                    <a:pt x="1331071" y="4728730"/>
                    <a:pt x="1331176" y="4728117"/>
                  </a:cubicBezTo>
                  <a:close/>
                  <a:moveTo>
                    <a:pt x="343735" y="4719266"/>
                  </a:moveTo>
                  <a:cubicBezTo>
                    <a:pt x="358190" y="4774678"/>
                    <a:pt x="381775" y="4792176"/>
                    <a:pt x="366627" y="4786754"/>
                  </a:cubicBezTo>
                  <a:cubicBezTo>
                    <a:pt x="374640" y="4798844"/>
                    <a:pt x="381450" y="4815804"/>
                    <a:pt x="389293" y="4835907"/>
                  </a:cubicBezTo>
                  <a:cubicBezTo>
                    <a:pt x="393200" y="4845945"/>
                    <a:pt x="397377" y="4856775"/>
                    <a:pt x="402091" y="4868157"/>
                  </a:cubicBezTo>
                  <a:cubicBezTo>
                    <a:pt x="406961" y="4879454"/>
                    <a:pt x="412879" y="4891092"/>
                    <a:pt x="419363" y="4903126"/>
                  </a:cubicBezTo>
                  <a:cubicBezTo>
                    <a:pt x="411151" y="4875378"/>
                    <a:pt x="396017" y="4828008"/>
                    <a:pt x="380515" y="4788524"/>
                  </a:cubicBezTo>
                  <a:cubicBezTo>
                    <a:pt x="365084" y="4749025"/>
                    <a:pt x="349837" y="4717086"/>
                    <a:pt x="343735" y="4719266"/>
                  </a:cubicBezTo>
                  <a:close/>
                  <a:moveTo>
                    <a:pt x="6312435" y="4719013"/>
                  </a:moveTo>
                  <a:cubicBezTo>
                    <a:pt x="6314129" y="4721146"/>
                    <a:pt x="6313439" y="4728688"/>
                    <a:pt x="6311167" y="4739412"/>
                  </a:cubicBezTo>
                  <a:cubicBezTo>
                    <a:pt x="6306439" y="4760775"/>
                    <a:pt x="6293655" y="4794101"/>
                    <a:pt x="6282015" y="4822217"/>
                  </a:cubicBezTo>
                  <a:cubicBezTo>
                    <a:pt x="6279567" y="4811953"/>
                    <a:pt x="6287283" y="4790930"/>
                    <a:pt x="6293965" y="4771591"/>
                  </a:cubicBezTo>
                  <a:cubicBezTo>
                    <a:pt x="6297307" y="4761922"/>
                    <a:pt x="6300407" y="4752677"/>
                    <a:pt x="6301851" y="4745429"/>
                  </a:cubicBezTo>
                  <a:cubicBezTo>
                    <a:pt x="6303083" y="4738095"/>
                    <a:pt x="6302629" y="4732744"/>
                    <a:pt x="6299403" y="4731073"/>
                  </a:cubicBezTo>
                  <a:cubicBezTo>
                    <a:pt x="6306665" y="4720158"/>
                    <a:pt x="6310741" y="4716881"/>
                    <a:pt x="6312435" y="4719013"/>
                  </a:cubicBezTo>
                  <a:close/>
                  <a:moveTo>
                    <a:pt x="1252708" y="4706554"/>
                  </a:moveTo>
                  <a:cubicBezTo>
                    <a:pt x="1273477" y="4736454"/>
                    <a:pt x="1353110" y="4862523"/>
                    <a:pt x="1363417" y="4883447"/>
                  </a:cubicBezTo>
                  <a:cubicBezTo>
                    <a:pt x="1359651" y="4878620"/>
                    <a:pt x="1355376" y="4872999"/>
                    <a:pt x="1350732" y="4866742"/>
                  </a:cubicBezTo>
                  <a:cubicBezTo>
                    <a:pt x="1346471" y="4860244"/>
                    <a:pt x="1341827" y="4853165"/>
                    <a:pt x="1336915" y="4845676"/>
                  </a:cubicBezTo>
                  <a:cubicBezTo>
                    <a:pt x="1327245" y="4830556"/>
                    <a:pt x="1316557" y="4813823"/>
                    <a:pt x="1305840" y="4797046"/>
                  </a:cubicBezTo>
                  <a:cubicBezTo>
                    <a:pt x="1283698" y="4763820"/>
                    <a:pt x="1265365" y="4728243"/>
                    <a:pt x="1252708" y="4706554"/>
                  </a:cubicBezTo>
                  <a:close/>
                  <a:moveTo>
                    <a:pt x="1330813" y="4673100"/>
                  </a:moveTo>
                  <a:cubicBezTo>
                    <a:pt x="1370028" y="4724221"/>
                    <a:pt x="1445500" y="4848280"/>
                    <a:pt x="1506121" y="4922266"/>
                  </a:cubicBezTo>
                  <a:cubicBezTo>
                    <a:pt x="1503445" y="4920128"/>
                    <a:pt x="1500600" y="4917665"/>
                    <a:pt x="1497612" y="4914918"/>
                  </a:cubicBezTo>
                  <a:cubicBezTo>
                    <a:pt x="1494724" y="4912101"/>
                    <a:pt x="1491836" y="4908887"/>
                    <a:pt x="1488750" y="4905447"/>
                  </a:cubicBezTo>
                  <a:cubicBezTo>
                    <a:pt x="1482606" y="4898552"/>
                    <a:pt x="1475980" y="4890567"/>
                    <a:pt x="1468944" y="4881719"/>
                  </a:cubicBezTo>
                  <a:cubicBezTo>
                    <a:pt x="1454929" y="4863995"/>
                    <a:pt x="1439101" y="4842971"/>
                    <a:pt x="1422834" y="4820122"/>
                  </a:cubicBezTo>
                  <a:cubicBezTo>
                    <a:pt x="1392651" y="4773021"/>
                    <a:pt x="1357924" y="4720271"/>
                    <a:pt x="1330813" y="4673100"/>
                  </a:cubicBezTo>
                  <a:close/>
                  <a:moveTo>
                    <a:pt x="1299327" y="4592674"/>
                  </a:moveTo>
                  <a:cubicBezTo>
                    <a:pt x="1301974" y="4593368"/>
                    <a:pt x="1305839" y="4597686"/>
                    <a:pt x="1310327" y="4604325"/>
                  </a:cubicBezTo>
                  <a:cubicBezTo>
                    <a:pt x="1314631" y="4611050"/>
                    <a:pt x="1320237" y="4619771"/>
                    <a:pt x="1326041" y="4629454"/>
                  </a:cubicBezTo>
                  <a:cubicBezTo>
                    <a:pt x="1337551" y="4648878"/>
                    <a:pt x="1349542" y="4672280"/>
                    <a:pt x="1357102" y="4689537"/>
                  </a:cubicBezTo>
                  <a:cubicBezTo>
                    <a:pt x="1348721" y="4681114"/>
                    <a:pt x="1339406" y="4663332"/>
                    <a:pt x="1329482" y="4644546"/>
                  </a:cubicBezTo>
                  <a:cubicBezTo>
                    <a:pt x="1324512" y="4635160"/>
                    <a:pt x="1319388" y="4625504"/>
                    <a:pt x="1314135" y="4616628"/>
                  </a:cubicBezTo>
                  <a:cubicBezTo>
                    <a:pt x="1309209" y="4607596"/>
                    <a:pt x="1304452" y="4599186"/>
                    <a:pt x="1299327" y="4592674"/>
                  </a:cubicBezTo>
                  <a:close/>
                  <a:moveTo>
                    <a:pt x="6341279" y="4592051"/>
                  </a:moveTo>
                  <a:cubicBezTo>
                    <a:pt x="6348257" y="4586756"/>
                    <a:pt x="6346883" y="4599610"/>
                    <a:pt x="6343063" y="4614093"/>
                  </a:cubicBezTo>
                  <a:cubicBezTo>
                    <a:pt x="6339479" y="4628661"/>
                    <a:pt x="6334723" y="4645295"/>
                    <a:pt x="6337555" y="4648439"/>
                  </a:cubicBezTo>
                  <a:cubicBezTo>
                    <a:pt x="6347889" y="4643738"/>
                    <a:pt x="6354473" y="4622701"/>
                    <a:pt x="6364339" y="4615651"/>
                  </a:cubicBezTo>
                  <a:cubicBezTo>
                    <a:pt x="6368671" y="4615481"/>
                    <a:pt x="6351739" y="4653252"/>
                    <a:pt x="6359823" y="4646386"/>
                  </a:cubicBezTo>
                  <a:cubicBezTo>
                    <a:pt x="6341079" y="4675111"/>
                    <a:pt x="6332103" y="4677064"/>
                    <a:pt x="6330037" y="4664153"/>
                  </a:cubicBezTo>
                  <a:cubicBezTo>
                    <a:pt x="6327815" y="4651157"/>
                    <a:pt x="6333123" y="4623564"/>
                    <a:pt x="6341279" y="4592051"/>
                  </a:cubicBezTo>
                  <a:close/>
                  <a:moveTo>
                    <a:pt x="303784" y="4589658"/>
                  </a:moveTo>
                  <a:cubicBezTo>
                    <a:pt x="305214" y="4608105"/>
                    <a:pt x="303925" y="4624329"/>
                    <a:pt x="309758" y="4646669"/>
                  </a:cubicBezTo>
                  <a:cubicBezTo>
                    <a:pt x="314897" y="4616967"/>
                    <a:pt x="317743" y="4685389"/>
                    <a:pt x="334590" y="4711749"/>
                  </a:cubicBezTo>
                  <a:cubicBezTo>
                    <a:pt x="336657" y="4698654"/>
                    <a:pt x="335099" y="4682557"/>
                    <a:pt x="327978" y="4661803"/>
                  </a:cubicBezTo>
                  <a:cubicBezTo>
                    <a:pt x="323448" y="4669292"/>
                    <a:pt x="310254" y="4608317"/>
                    <a:pt x="303784" y="4589658"/>
                  </a:cubicBezTo>
                  <a:close/>
                  <a:moveTo>
                    <a:pt x="1315329" y="4544358"/>
                  </a:moveTo>
                  <a:cubicBezTo>
                    <a:pt x="1316080" y="4545257"/>
                    <a:pt x="1317731" y="4547877"/>
                    <a:pt x="1320039" y="4551788"/>
                  </a:cubicBezTo>
                  <a:cubicBezTo>
                    <a:pt x="1324640" y="4559602"/>
                    <a:pt x="1331803" y="4572570"/>
                    <a:pt x="1339533" y="4587251"/>
                  </a:cubicBezTo>
                  <a:cubicBezTo>
                    <a:pt x="1341445" y="4590932"/>
                    <a:pt x="1343412" y="4594712"/>
                    <a:pt x="1345394" y="4598535"/>
                  </a:cubicBezTo>
                  <a:cubicBezTo>
                    <a:pt x="1347546" y="4602272"/>
                    <a:pt x="1349726" y="4606066"/>
                    <a:pt x="1351892" y="4609846"/>
                  </a:cubicBezTo>
                  <a:cubicBezTo>
                    <a:pt x="1356210" y="4617392"/>
                    <a:pt x="1360429" y="4624952"/>
                    <a:pt x="1364280" y="4632101"/>
                  </a:cubicBezTo>
                  <a:cubicBezTo>
                    <a:pt x="1362935" y="4633304"/>
                    <a:pt x="1356097" y="4624485"/>
                    <a:pt x="1349854" y="4615056"/>
                  </a:cubicBezTo>
                  <a:cubicBezTo>
                    <a:pt x="1346725" y="4610342"/>
                    <a:pt x="1343752" y="4605486"/>
                    <a:pt x="1341699" y="4601678"/>
                  </a:cubicBezTo>
                  <a:cubicBezTo>
                    <a:pt x="1339831" y="4597770"/>
                    <a:pt x="1338868" y="4594925"/>
                    <a:pt x="1339434" y="4594372"/>
                  </a:cubicBezTo>
                  <a:cubicBezTo>
                    <a:pt x="1318921" y="4554460"/>
                    <a:pt x="1313075" y="4541663"/>
                    <a:pt x="1315329" y="4544358"/>
                  </a:cubicBezTo>
                  <a:close/>
                  <a:moveTo>
                    <a:pt x="6388521" y="4514257"/>
                  </a:moveTo>
                  <a:cubicBezTo>
                    <a:pt x="6381499" y="4544228"/>
                    <a:pt x="6371675" y="4564401"/>
                    <a:pt x="6363279" y="4589488"/>
                  </a:cubicBezTo>
                  <a:cubicBezTo>
                    <a:pt x="6361947" y="4578374"/>
                    <a:pt x="6356499" y="4575543"/>
                    <a:pt x="6370795" y="4533242"/>
                  </a:cubicBezTo>
                  <a:cubicBezTo>
                    <a:pt x="6376715" y="4526885"/>
                    <a:pt x="6382589" y="4520599"/>
                    <a:pt x="6388521" y="4514257"/>
                  </a:cubicBezTo>
                  <a:close/>
                  <a:moveTo>
                    <a:pt x="5543127" y="4491025"/>
                  </a:moveTo>
                  <a:cubicBezTo>
                    <a:pt x="5535739" y="4503158"/>
                    <a:pt x="5533827" y="4509529"/>
                    <a:pt x="5531575" y="4515814"/>
                  </a:cubicBezTo>
                  <a:cubicBezTo>
                    <a:pt x="5530457" y="4518957"/>
                    <a:pt x="5529239" y="4522072"/>
                    <a:pt x="5527231" y="4525880"/>
                  </a:cubicBezTo>
                  <a:cubicBezTo>
                    <a:pt x="5525263" y="4529703"/>
                    <a:pt x="5522443" y="4534190"/>
                    <a:pt x="5517617" y="4539811"/>
                  </a:cubicBezTo>
                  <a:cubicBezTo>
                    <a:pt x="5522289" y="4537730"/>
                    <a:pt x="5530671" y="4530906"/>
                    <a:pt x="5527639" y="4538777"/>
                  </a:cubicBezTo>
                  <a:cubicBezTo>
                    <a:pt x="5523139" y="4541595"/>
                    <a:pt x="5516513" y="4554562"/>
                    <a:pt x="5521299" y="4552864"/>
                  </a:cubicBezTo>
                  <a:cubicBezTo>
                    <a:pt x="5531675" y="4539414"/>
                    <a:pt x="5538201" y="4518533"/>
                    <a:pt x="5550235" y="4512912"/>
                  </a:cubicBezTo>
                  <a:cubicBezTo>
                    <a:pt x="5548663" y="4517018"/>
                    <a:pt x="5550463" y="4518886"/>
                    <a:pt x="5554427" y="4510095"/>
                  </a:cubicBezTo>
                  <a:cubicBezTo>
                    <a:pt x="5552515" y="4504560"/>
                    <a:pt x="5542435" y="4511383"/>
                    <a:pt x="5533359" y="4524337"/>
                  </a:cubicBezTo>
                  <a:cubicBezTo>
                    <a:pt x="5542689" y="4504319"/>
                    <a:pt x="5548763" y="4495216"/>
                    <a:pt x="5543127" y="4491025"/>
                  </a:cubicBezTo>
                  <a:close/>
                  <a:moveTo>
                    <a:pt x="1214682" y="4423764"/>
                  </a:moveTo>
                  <a:cubicBezTo>
                    <a:pt x="1219694" y="4419234"/>
                    <a:pt x="1230184" y="4440795"/>
                    <a:pt x="1241680" y="4467637"/>
                  </a:cubicBezTo>
                  <a:cubicBezTo>
                    <a:pt x="1247328" y="4481101"/>
                    <a:pt x="1253501" y="4495796"/>
                    <a:pt x="1259164" y="4509316"/>
                  </a:cubicBezTo>
                  <a:cubicBezTo>
                    <a:pt x="1265591" y="4522510"/>
                    <a:pt x="1271749" y="4534416"/>
                    <a:pt x="1276846" y="4542514"/>
                  </a:cubicBezTo>
                  <a:cubicBezTo>
                    <a:pt x="1268139" y="4537588"/>
                    <a:pt x="1255030" y="4514752"/>
                    <a:pt x="1244808" y="4488930"/>
                  </a:cubicBezTo>
                  <a:cubicBezTo>
                    <a:pt x="1234021" y="4463362"/>
                    <a:pt x="1223205" y="4436067"/>
                    <a:pt x="1214682" y="4423764"/>
                  </a:cubicBezTo>
                  <a:close/>
                  <a:moveTo>
                    <a:pt x="1194154" y="4406663"/>
                  </a:moveTo>
                  <a:cubicBezTo>
                    <a:pt x="1203880" y="4425421"/>
                    <a:pt x="1213889" y="4445255"/>
                    <a:pt x="1223969" y="4465896"/>
                  </a:cubicBezTo>
                  <a:cubicBezTo>
                    <a:pt x="1228952" y="4476231"/>
                    <a:pt x="1234035" y="4486750"/>
                    <a:pt x="1239188" y="4497424"/>
                  </a:cubicBezTo>
                  <a:cubicBezTo>
                    <a:pt x="1241722" y="4502761"/>
                    <a:pt x="1244284" y="4508155"/>
                    <a:pt x="1246847" y="4513563"/>
                  </a:cubicBezTo>
                  <a:cubicBezTo>
                    <a:pt x="1249565" y="4518915"/>
                    <a:pt x="1252538" y="4524195"/>
                    <a:pt x="1255384" y="4529561"/>
                  </a:cubicBezTo>
                  <a:cubicBezTo>
                    <a:pt x="1266723" y="4550995"/>
                    <a:pt x="1278304" y="4572896"/>
                    <a:pt x="1289984" y="4594967"/>
                  </a:cubicBezTo>
                  <a:lnTo>
                    <a:pt x="1298648" y="4611559"/>
                  </a:lnTo>
                  <a:lnTo>
                    <a:pt x="1302980" y="4619869"/>
                  </a:lnTo>
                  <a:lnTo>
                    <a:pt x="1307765" y="4627967"/>
                  </a:lnTo>
                  <a:cubicBezTo>
                    <a:pt x="1314136" y="4638769"/>
                    <a:pt x="1320506" y="4649571"/>
                    <a:pt x="1326863" y="4660345"/>
                  </a:cubicBezTo>
                  <a:cubicBezTo>
                    <a:pt x="1320294" y="4651553"/>
                    <a:pt x="1313895" y="4642747"/>
                    <a:pt x="1307638" y="4633871"/>
                  </a:cubicBezTo>
                  <a:cubicBezTo>
                    <a:pt x="1304537" y="4629426"/>
                    <a:pt x="1301338" y="4625022"/>
                    <a:pt x="1298421" y="4620464"/>
                  </a:cubicBezTo>
                  <a:lnTo>
                    <a:pt x="1290069" y="4606562"/>
                  </a:lnTo>
                  <a:cubicBezTo>
                    <a:pt x="1279026" y="4587903"/>
                    <a:pt x="1268295" y="4568720"/>
                    <a:pt x="1257479" y="4548432"/>
                  </a:cubicBezTo>
                  <a:cubicBezTo>
                    <a:pt x="1252071" y="4538282"/>
                    <a:pt x="1246620" y="4527876"/>
                    <a:pt x="1241156" y="4517117"/>
                  </a:cubicBezTo>
                  <a:cubicBezTo>
                    <a:pt x="1236328" y="4506060"/>
                    <a:pt x="1231359" y="4494706"/>
                    <a:pt x="1226234" y="4482970"/>
                  </a:cubicBezTo>
                  <a:cubicBezTo>
                    <a:pt x="1216112" y="4459427"/>
                    <a:pt x="1205508" y="4434199"/>
                    <a:pt x="1194154" y="4406663"/>
                  </a:cubicBezTo>
                  <a:close/>
                  <a:moveTo>
                    <a:pt x="5616957" y="4389420"/>
                  </a:moveTo>
                  <a:cubicBezTo>
                    <a:pt x="5612555" y="4410514"/>
                    <a:pt x="5602815" y="4417366"/>
                    <a:pt x="5596443" y="4432755"/>
                  </a:cubicBezTo>
                  <a:cubicBezTo>
                    <a:pt x="5588997" y="4433972"/>
                    <a:pt x="5607599" y="4389958"/>
                    <a:pt x="5616957" y="4389420"/>
                  </a:cubicBezTo>
                  <a:close/>
                  <a:moveTo>
                    <a:pt x="1220600" y="4386319"/>
                  </a:moveTo>
                  <a:cubicBezTo>
                    <a:pt x="1224592" y="4393355"/>
                    <a:pt x="1229165" y="4401410"/>
                    <a:pt x="1234205" y="4410273"/>
                  </a:cubicBezTo>
                  <a:cubicBezTo>
                    <a:pt x="1239132" y="4419220"/>
                    <a:pt x="1244242" y="4429102"/>
                    <a:pt x="1249481" y="4439649"/>
                  </a:cubicBezTo>
                  <a:cubicBezTo>
                    <a:pt x="1254719" y="4450196"/>
                    <a:pt x="1260070" y="4461423"/>
                    <a:pt x="1265492" y="4473046"/>
                  </a:cubicBezTo>
                  <a:cubicBezTo>
                    <a:pt x="1268182" y="4478864"/>
                    <a:pt x="1270915" y="4484782"/>
                    <a:pt x="1273675" y="4490742"/>
                  </a:cubicBezTo>
                  <a:cubicBezTo>
                    <a:pt x="1276393" y="4496731"/>
                    <a:pt x="1279097" y="4502790"/>
                    <a:pt x="1282325" y="4508679"/>
                  </a:cubicBezTo>
                  <a:cubicBezTo>
                    <a:pt x="1294656" y="4532378"/>
                    <a:pt x="1307228" y="4556559"/>
                    <a:pt x="1319049" y="4579281"/>
                  </a:cubicBezTo>
                  <a:cubicBezTo>
                    <a:pt x="1325179" y="4590507"/>
                    <a:pt x="1330502" y="4601649"/>
                    <a:pt x="1336873" y="4611531"/>
                  </a:cubicBezTo>
                  <a:cubicBezTo>
                    <a:pt x="1343116" y="4621469"/>
                    <a:pt x="1349133" y="4630742"/>
                    <a:pt x="1354852" y="4639066"/>
                  </a:cubicBezTo>
                  <a:cubicBezTo>
                    <a:pt x="1350053" y="4633673"/>
                    <a:pt x="1344900" y="4627174"/>
                    <a:pt x="1339449" y="4619770"/>
                  </a:cubicBezTo>
                  <a:cubicBezTo>
                    <a:pt x="1336731" y="4616061"/>
                    <a:pt x="1333928" y="4612139"/>
                    <a:pt x="1331068" y="4607992"/>
                  </a:cubicBezTo>
                  <a:cubicBezTo>
                    <a:pt x="1328322" y="4603801"/>
                    <a:pt x="1325745" y="4599285"/>
                    <a:pt x="1322984" y="4594655"/>
                  </a:cubicBezTo>
                  <a:cubicBezTo>
                    <a:pt x="1312098" y="4576053"/>
                    <a:pt x="1300390" y="4554506"/>
                    <a:pt x="1288257" y="4531557"/>
                  </a:cubicBezTo>
                  <a:cubicBezTo>
                    <a:pt x="1285242" y="4525809"/>
                    <a:pt x="1282169" y="4519991"/>
                    <a:pt x="1279083" y="4514101"/>
                  </a:cubicBezTo>
                  <a:cubicBezTo>
                    <a:pt x="1275969" y="4508226"/>
                    <a:pt x="1272854" y="4502280"/>
                    <a:pt x="1270207" y="4496093"/>
                  </a:cubicBezTo>
                  <a:cubicBezTo>
                    <a:pt x="1264671" y="4483805"/>
                    <a:pt x="1259051" y="4471375"/>
                    <a:pt x="1253473" y="4458988"/>
                  </a:cubicBezTo>
                  <a:cubicBezTo>
                    <a:pt x="1247824" y="4446586"/>
                    <a:pt x="1242204" y="4434227"/>
                    <a:pt x="1236668" y="4422080"/>
                  </a:cubicBezTo>
                  <a:cubicBezTo>
                    <a:pt x="1231260" y="4409877"/>
                    <a:pt x="1225088" y="4398183"/>
                    <a:pt x="1220600" y="4386319"/>
                  </a:cubicBezTo>
                  <a:close/>
                  <a:moveTo>
                    <a:pt x="1228038" y="4365077"/>
                  </a:moveTo>
                  <a:cubicBezTo>
                    <a:pt x="1229740" y="4362796"/>
                    <a:pt x="1235489" y="4375556"/>
                    <a:pt x="1242402" y="4391812"/>
                  </a:cubicBezTo>
                  <a:cubicBezTo>
                    <a:pt x="1252637" y="4413118"/>
                    <a:pt x="1264855" y="4440696"/>
                    <a:pt x="1270447" y="4448030"/>
                  </a:cubicBezTo>
                  <a:cubicBezTo>
                    <a:pt x="1269456" y="4453240"/>
                    <a:pt x="1261004" y="4439111"/>
                    <a:pt x="1251533" y="4421372"/>
                  </a:cubicBezTo>
                  <a:cubicBezTo>
                    <a:pt x="1246790" y="4412495"/>
                    <a:pt x="1241807" y="4402727"/>
                    <a:pt x="1237390" y="4394034"/>
                  </a:cubicBezTo>
                  <a:cubicBezTo>
                    <a:pt x="1233200" y="4385243"/>
                    <a:pt x="1230000" y="4377414"/>
                    <a:pt x="1227791" y="4372799"/>
                  </a:cubicBezTo>
                  <a:cubicBezTo>
                    <a:pt x="1227352" y="4368269"/>
                    <a:pt x="1227470" y="4365837"/>
                    <a:pt x="1228038" y="4365077"/>
                  </a:cubicBezTo>
                  <a:close/>
                  <a:moveTo>
                    <a:pt x="1070378" y="4354267"/>
                  </a:moveTo>
                  <a:cubicBezTo>
                    <a:pt x="1077046" y="4352993"/>
                    <a:pt x="1093157" y="4409282"/>
                    <a:pt x="1103492" y="4430716"/>
                  </a:cubicBezTo>
                  <a:cubicBezTo>
                    <a:pt x="1096908" y="4432103"/>
                    <a:pt x="1080798" y="4375659"/>
                    <a:pt x="1070378" y="4354267"/>
                  </a:cubicBezTo>
                  <a:close/>
                  <a:moveTo>
                    <a:pt x="6390587" y="4304689"/>
                  </a:moveTo>
                  <a:cubicBezTo>
                    <a:pt x="6375779" y="4309162"/>
                    <a:pt x="6360419" y="4385738"/>
                    <a:pt x="6372127" y="4369684"/>
                  </a:cubicBezTo>
                  <a:cubicBezTo>
                    <a:pt x="6379759" y="4352214"/>
                    <a:pt x="6385463" y="4328813"/>
                    <a:pt x="6390587" y="4304689"/>
                  </a:cubicBezTo>
                  <a:close/>
                  <a:moveTo>
                    <a:pt x="6390263" y="4243997"/>
                  </a:moveTo>
                  <a:cubicBezTo>
                    <a:pt x="6379023" y="4250467"/>
                    <a:pt x="6378327" y="4283085"/>
                    <a:pt x="6372835" y="4304222"/>
                  </a:cubicBezTo>
                  <a:cubicBezTo>
                    <a:pt x="6377861" y="4296917"/>
                    <a:pt x="6383609" y="4291919"/>
                    <a:pt x="6386511" y="4279333"/>
                  </a:cubicBezTo>
                  <a:cubicBezTo>
                    <a:pt x="6376843" y="4284982"/>
                    <a:pt x="6384983" y="4269876"/>
                    <a:pt x="6390263" y="4243997"/>
                  </a:cubicBezTo>
                  <a:close/>
                  <a:moveTo>
                    <a:pt x="1165812" y="4232148"/>
                  </a:moveTo>
                  <a:cubicBezTo>
                    <a:pt x="1174971" y="4252648"/>
                    <a:pt x="1174278" y="4266550"/>
                    <a:pt x="1180620" y="4285124"/>
                  </a:cubicBezTo>
                  <a:cubicBezTo>
                    <a:pt x="1178624" y="4293179"/>
                    <a:pt x="1157926" y="4237698"/>
                    <a:pt x="1165812" y="4232148"/>
                  </a:cubicBezTo>
                  <a:close/>
                  <a:moveTo>
                    <a:pt x="1043975" y="4177487"/>
                  </a:moveTo>
                  <a:cubicBezTo>
                    <a:pt x="1048760" y="4195014"/>
                    <a:pt x="1055626" y="4212554"/>
                    <a:pt x="1062068" y="4230690"/>
                  </a:cubicBezTo>
                  <a:cubicBezTo>
                    <a:pt x="1068608" y="4248768"/>
                    <a:pt x="1075319" y="4267328"/>
                    <a:pt x="1082171" y="4286285"/>
                  </a:cubicBezTo>
                  <a:cubicBezTo>
                    <a:pt x="1085654" y="4295727"/>
                    <a:pt x="1088952" y="4305340"/>
                    <a:pt x="1092661" y="4314910"/>
                  </a:cubicBezTo>
                  <a:cubicBezTo>
                    <a:pt x="1096668" y="4324381"/>
                    <a:pt x="1100717" y="4333937"/>
                    <a:pt x="1104808" y="4343578"/>
                  </a:cubicBezTo>
                  <a:cubicBezTo>
                    <a:pt x="1112949" y="4362804"/>
                    <a:pt x="1121216" y="4382369"/>
                    <a:pt x="1129612" y="4402203"/>
                  </a:cubicBezTo>
                  <a:cubicBezTo>
                    <a:pt x="1133915" y="4412057"/>
                    <a:pt x="1137709" y="4422165"/>
                    <a:pt x="1142480" y="4431962"/>
                  </a:cubicBezTo>
                  <a:cubicBezTo>
                    <a:pt x="1147237" y="4441758"/>
                    <a:pt x="1152008" y="4451626"/>
                    <a:pt x="1156821" y="4461536"/>
                  </a:cubicBezTo>
                  <a:cubicBezTo>
                    <a:pt x="1166363" y="4481313"/>
                    <a:pt x="1176004" y="4501275"/>
                    <a:pt x="1185702" y="4521378"/>
                  </a:cubicBezTo>
                  <a:lnTo>
                    <a:pt x="1192951" y="4536455"/>
                  </a:lnTo>
                  <a:cubicBezTo>
                    <a:pt x="1195513" y="4541424"/>
                    <a:pt x="1198302" y="4546309"/>
                    <a:pt x="1200963" y="4551250"/>
                  </a:cubicBezTo>
                  <a:cubicBezTo>
                    <a:pt x="1206329" y="4561103"/>
                    <a:pt x="1211709" y="4570971"/>
                    <a:pt x="1217103" y="4580866"/>
                  </a:cubicBezTo>
                  <a:cubicBezTo>
                    <a:pt x="1227791" y="4600616"/>
                    <a:pt x="1238508" y="4620450"/>
                    <a:pt x="1249239" y="4640284"/>
                  </a:cubicBezTo>
                  <a:cubicBezTo>
                    <a:pt x="1260494" y="4659821"/>
                    <a:pt x="1272528" y="4678947"/>
                    <a:pt x="1283995" y="4698229"/>
                  </a:cubicBezTo>
                  <a:cubicBezTo>
                    <a:pt x="1289757" y="4707842"/>
                    <a:pt x="1295519" y="4717455"/>
                    <a:pt x="1301267" y="4727039"/>
                  </a:cubicBezTo>
                  <a:lnTo>
                    <a:pt x="1309832" y="4741394"/>
                  </a:lnTo>
                  <a:lnTo>
                    <a:pt x="1314107" y="4748558"/>
                  </a:lnTo>
                  <a:lnTo>
                    <a:pt x="1318751" y="4755509"/>
                  </a:lnTo>
                  <a:cubicBezTo>
                    <a:pt x="1331025" y="4774026"/>
                    <a:pt x="1343243" y="4792445"/>
                    <a:pt x="1355333" y="4810693"/>
                  </a:cubicBezTo>
                  <a:cubicBezTo>
                    <a:pt x="1367550" y="4828829"/>
                    <a:pt x="1378607" y="4847403"/>
                    <a:pt x="1391618" y="4864448"/>
                  </a:cubicBezTo>
                  <a:cubicBezTo>
                    <a:pt x="1404076" y="4881805"/>
                    <a:pt x="1416379" y="4898935"/>
                    <a:pt x="1428497" y="4915810"/>
                  </a:cubicBezTo>
                  <a:cubicBezTo>
                    <a:pt x="1434485" y="4924276"/>
                    <a:pt x="1440417" y="4932657"/>
                    <a:pt x="1446307" y="4940981"/>
                  </a:cubicBezTo>
                  <a:cubicBezTo>
                    <a:pt x="1452054" y="4949377"/>
                    <a:pt x="1458680" y="4957078"/>
                    <a:pt x="1464697" y="4965063"/>
                  </a:cubicBezTo>
                  <a:cubicBezTo>
                    <a:pt x="1476872" y="4980919"/>
                    <a:pt x="1488792" y="4996449"/>
                    <a:pt x="1500444" y="5011597"/>
                  </a:cubicBezTo>
                  <a:cubicBezTo>
                    <a:pt x="1512024" y="5026788"/>
                    <a:pt x="1522840" y="5041936"/>
                    <a:pt x="1534661" y="5055669"/>
                  </a:cubicBezTo>
                  <a:cubicBezTo>
                    <a:pt x="1450016" y="4957007"/>
                    <a:pt x="1355913" y="4835157"/>
                    <a:pt x="1268677" y="4688064"/>
                  </a:cubicBezTo>
                  <a:cubicBezTo>
                    <a:pt x="1263156" y="4678905"/>
                    <a:pt x="1257606" y="4669674"/>
                    <a:pt x="1252028" y="4660401"/>
                  </a:cubicBezTo>
                  <a:cubicBezTo>
                    <a:pt x="1249282" y="4655743"/>
                    <a:pt x="1246337" y="4651157"/>
                    <a:pt x="1243704" y="4646386"/>
                  </a:cubicBezTo>
                  <a:cubicBezTo>
                    <a:pt x="1241156" y="4641586"/>
                    <a:pt x="1238593" y="4636773"/>
                    <a:pt x="1236017" y="4631945"/>
                  </a:cubicBezTo>
                  <a:cubicBezTo>
                    <a:pt x="1225710" y="4612607"/>
                    <a:pt x="1215290" y="4593056"/>
                    <a:pt x="1204772" y="4573292"/>
                  </a:cubicBezTo>
                  <a:cubicBezTo>
                    <a:pt x="1199491" y="4563382"/>
                    <a:pt x="1194182" y="4553430"/>
                    <a:pt x="1188859" y="4543421"/>
                  </a:cubicBezTo>
                  <a:cubicBezTo>
                    <a:pt x="1183734" y="4533313"/>
                    <a:pt x="1179176" y="4522907"/>
                    <a:pt x="1174263" y="4512558"/>
                  </a:cubicBezTo>
                  <a:cubicBezTo>
                    <a:pt x="1164580" y="4491775"/>
                    <a:pt x="1154797" y="4470809"/>
                    <a:pt x="1144929" y="4449644"/>
                  </a:cubicBezTo>
                  <a:cubicBezTo>
                    <a:pt x="1134524" y="4428635"/>
                    <a:pt x="1126426" y="4406521"/>
                    <a:pt x="1117394" y="4384493"/>
                  </a:cubicBezTo>
                  <a:cubicBezTo>
                    <a:pt x="1108517" y="4362365"/>
                    <a:pt x="1099570" y="4340054"/>
                    <a:pt x="1090552" y="4317586"/>
                  </a:cubicBezTo>
                  <a:cubicBezTo>
                    <a:pt x="1082355" y="4294807"/>
                    <a:pt x="1074823" y="4271604"/>
                    <a:pt x="1066839" y="4248301"/>
                  </a:cubicBezTo>
                  <a:cubicBezTo>
                    <a:pt x="1062903" y="4236636"/>
                    <a:pt x="1058939" y="4224913"/>
                    <a:pt x="1054975" y="4213163"/>
                  </a:cubicBezTo>
                  <a:lnTo>
                    <a:pt x="1049015" y="4195481"/>
                  </a:lnTo>
                  <a:close/>
                  <a:moveTo>
                    <a:pt x="1007124" y="4175449"/>
                  </a:moveTo>
                  <a:cubicBezTo>
                    <a:pt x="1009290" y="4180022"/>
                    <a:pt x="1011683" y="4186081"/>
                    <a:pt x="1014118" y="4192976"/>
                  </a:cubicBezTo>
                  <a:cubicBezTo>
                    <a:pt x="1015293" y="4196444"/>
                    <a:pt x="1016538" y="4200097"/>
                    <a:pt x="1017827" y="4203863"/>
                  </a:cubicBezTo>
                  <a:cubicBezTo>
                    <a:pt x="1019228" y="4207600"/>
                    <a:pt x="1020672" y="4211465"/>
                    <a:pt x="1022131" y="4215344"/>
                  </a:cubicBezTo>
                  <a:cubicBezTo>
                    <a:pt x="1027808" y="4230945"/>
                    <a:pt x="1033159" y="4247240"/>
                    <a:pt x="1036741" y="4259061"/>
                  </a:cubicBezTo>
                  <a:cubicBezTo>
                    <a:pt x="1043890" y="4282689"/>
                    <a:pt x="1044046" y="4288508"/>
                    <a:pt x="1025429" y="4234654"/>
                  </a:cubicBezTo>
                  <a:cubicBezTo>
                    <a:pt x="1022159" y="4224985"/>
                    <a:pt x="1018903" y="4215330"/>
                    <a:pt x="1015604" y="4205561"/>
                  </a:cubicBezTo>
                  <a:cubicBezTo>
                    <a:pt x="1012815" y="4195651"/>
                    <a:pt x="1009998" y="4185642"/>
                    <a:pt x="1007124" y="4175449"/>
                  </a:cubicBezTo>
                  <a:close/>
                  <a:moveTo>
                    <a:pt x="6395161" y="4153660"/>
                  </a:moveTo>
                  <a:cubicBezTo>
                    <a:pt x="6397737" y="4181408"/>
                    <a:pt x="6366067" y="4245979"/>
                    <a:pt x="6380451" y="4248882"/>
                  </a:cubicBezTo>
                  <a:cubicBezTo>
                    <a:pt x="6399677" y="4210233"/>
                    <a:pt x="6399239" y="4145067"/>
                    <a:pt x="6395161" y="4153660"/>
                  </a:cubicBezTo>
                  <a:close/>
                  <a:moveTo>
                    <a:pt x="5941595" y="4125318"/>
                  </a:moveTo>
                  <a:cubicBezTo>
                    <a:pt x="5936399" y="4131406"/>
                    <a:pt x="5934175" y="4130386"/>
                    <a:pt x="5932025" y="4129140"/>
                  </a:cubicBezTo>
                  <a:cubicBezTo>
                    <a:pt x="5928655" y="4149866"/>
                    <a:pt x="5934303" y="4147955"/>
                    <a:pt x="5922271" y="4167138"/>
                  </a:cubicBezTo>
                  <a:cubicBezTo>
                    <a:pt x="5935027" y="4120448"/>
                    <a:pt x="5903243" y="4151806"/>
                    <a:pt x="5895755" y="4182513"/>
                  </a:cubicBezTo>
                  <a:cubicBezTo>
                    <a:pt x="5903653" y="4168965"/>
                    <a:pt x="5902931" y="4175462"/>
                    <a:pt x="5901261" y="4183744"/>
                  </a:cubicBezTo>
                  <a:cubicBezTo>
                    <a:pt x="5899351" y="4191955"/>
                    <a:pt x="5896603" y="4201936"/>
                    <a:pt x="5901671" y="4195580"/>
                  </a:cubicBezTo>
                  <a:cubicBezTo>
                    <a:pt x="5902763" y="4191687"/>
                    <a:pt x="5903653" y="4187383"/>
                    <a:pt x="5904559" y="4183079"/>
                  </a:cubicBezTo>
                  <a:cubicBezTo>
                    <a:pt x="5905367" y="4178733"/>
                    <a:pt x="5905933" y="4174330"/>
                    <a:pt x="5906811" y="4170338"/>
                  </a:cubicBezTo>
                  <a:cubicBezTo>
                    <a:pt x="5908523" y="4162339"/>
                    <a:pt x="5910987" y="4155841"/>
                    <a:pt x="5915759" y="4153986"/>
                  </a:cubicBezTo>
                  <a:cubicBezTo>
                    <a:pt x="5911469" y="4168356"/>
                    <a:pt x="5908947" y="4179908"/>
                    <a:pt x="5906995" y="4188742"/>
                  </a:cubicBezTo>
                  <a:cubicBezTo>
                    <a:pt x="5905197" y="4197633"/>
                    <a:pt x="5905225" y="4204131"/>
                    <a:pt x="5907547" y="4208788"/>
                  </a:cubicBezTo>
                  <a:cubicBezTo>
                    <a:pt x="5910265" y="4200280"/>
                    <a:pt x="5912347" y="4189322"/>
                    <a:pt x="5913903" y="4179016"/>
                  </a:cubicBezTo>
                  <a:cubicBezTo>
                    <a:pt x="5915447" y="4168710"/>
                    <a:pt x="5917443" y="4159309"/>
                    <a:pt x="5921619" y="4154255"/>
                  </a:cubicBezTo>
                  <a:cubicBezTo>
                    <a:pt x="5917399" y="4190342"/>
                    <a:pt x="5937419" y="4141330"/>
                    <a:pt x="5935479" y="4159295"/>
                  </a:cubicBezTo>
                  <a:cubicBezTo>
                    <a:pt x="5939981" y="4135709"/>
                    <a:pt x="5932379" y="4149074"/>
                    <a:pt x="5941595" y="4125318"/>
                  </a:cubicBezTo>
                  <a:close/>
                  <a:moveTo>
                    <a:pt x="158773" y="4105843"/>
                  </a:moveTo>
                  <a:cubicBezTo>
                    <a:pt x="157334" y="4105462"/>
                    <a:pt x="155987" y="4106186"/>
                    <a:pt x="154780" y="4108202"/>
                  </a:cubicBezTo>
                  <a:cubicBezTo>
                    <a:pt x="172278" y="4200011"/>
                    <a:pt x="171443" y="4161504"/>
                    <a:pt x="186364" y="4213078"/>
                  </a:cubicBezTo>
                  <a:cubicBezTo>
                    <a:pt x="183466" y="4165386"/>
                    <a:pt x="168850" y="4108514"/>
                    <a:pt x="158773" y="4105843"/>
                  </a:cubicBezTo>
                  <a:close/>
                  <a:moveTo>
                    <a:pt x="65338" y="4090833"/>
                  </a:moveTo>
                  <a:cubicBezTo>
                    <a:pt x="70957" y="4084601"/>
                    <a:pt x="81859" y="4136944"/>
                    <a:pt x="83668" y="4165398"/>
                  </a:cubicBezTo>
                  <a:cubicBezTo>
                    <a:pt x="78048" y="4164591"/>
                    <a:pt x="69511" y="4109930"/>
                    <a:pt x="63296" y="4097331"/>
                  </a:cubicBezTo>
                  <a:cubicBezTo>
                    <a:pt x="63841" y="4093809"/>
                    <a:pt x="64536" y="4091723"/>
                    <a:pt x="65338" y="4090833"/>
                  </a:cubicBezTo>
                  <a:close/>
                  <a:moveTo>
                    <a:pt x="5986047" y="4031626"/>
                  </a:moveTo>
                  <a:cubicBezTo>
                    <a:pt x="5992447" y="4031980"/>
                    <a:pt x="5993875" y="4046349"/>
                    <a:pt x="6002527" y="4040319"/>
                  </a:cubicBezTo>
                  <a:cubicBezTo>
                    <a:pt x="5997303" y="4060719"/>
                    <a:pt x="5994215" y="4060195"/>
                    <a:pt x="5991243" y="4061922"/>
                  </a:cubicBezTo>
                  <a:cubicBezTo>
                    <a:pt x="5988157" y="4063621"/>
                    <a:pt x="5985919" y="4067670"/>
                    <a:pt x="5979379" y="4096480"/>
                  </a:cubicBezTo>
                  <a:cubicBezTo>
                    <a:pt x="5975741" y="4098023"/>
                    <a:pt x="5977567" y="4086400"/>
                    <a:pt x="5980499" y="4072158"/>
                  </a:cubicBezTo>
                  <a:cubicBezTo>
                    <a:pt x="5982691" y="4057760"/>
                    <a:pt x="5985779" y="4040672"/>
                    <a:pt x="5986047" y="4031626"/>
                  </a:cubicBezTo>
                  <a:close/>
                  <a:moveTo>
                    <a:pt x="6027061" y="4009541"/>
                  </a:moveTo>
                  <a:cubicBezTo>
                    <a:pt x="6022389" y="4029885"/>
                    <a:pt x="6014673" y="4044722"/>
                    <a:pt x="6006151" y="4057761"/>
                  </a:cubicBezTo>
                  <a:cubicBezTo>
                    <a:pt x="6009051" y="4037516"/>
                    <a:pt x="6016343" y="4003935"/>
                    <a:pt x="6027061" y="4009541"/>
                  </a:cubicBezTo>
                  <a:close/>
                  <a:moveTo>
                    <a:pt x="103838" y="3950307"/>
                  </a:moveTo>
                  <a:cubicBezTo>
                    <a:pt x="104689" y="3951411"/>
                    <a:pt x="107739" y="3964019"/>
                    <a:pt x="113964" y="3994860"/>
                  </a:cubicBezTo>
                  <a:cubicBezTo>
                    <a:pt x="118849" y="4018829"/>
                    <a:pt x="122869" y="4023061"/>
                    <a:pt x="129212" y="4069270"/>
                  </a:cubicBezTo>
                  <a:cubicBezTo>
                    <a:pt x="118531" y="4047217"/>
                    <a:pt x="101287" y="3946995"/>
                    <a:pt x="103838" y="3950307"/>
                  </a:cubicBezTo>
                  <a:close/>
                  <a:moveTo>
                    <a:pt x="1078363" y="3947335"/>
                  </a:moveTo>
                  <a:cubicBezTo>
                    <a:pt x="1083969" y="3956933"/>
                    <a:pt x="1089632" y="3973752"/>
                    <a:pt x="1095295" y="3994577"/>
                  </a:cubicBezTo>
                  <a:cubicBezTo>
                    <a:pt x="1098126" y="4004983"/>
                    <a:pt x="1100944" y="4016393"/>
                    <a:pt x="1103761" y="4028399"/>
                  </a:cubicBezTo>
                  <a:cubicBezTo>
                    <a:pt x="1106734" y="4040376"/>
                    <a:pt x="1108942" y="4053103"/>
                    <a:pt x="1112793" y="4065674"/>
                  </a:cubicBezTo>
                  <a:cubicBezTo>
                    <a:pt x="1119815" y="4090973"/>
                    <a:pt x="1126823" y="4117036"/>
                    <a:pt x="1133632" y="4140636"/>
                  </a:cubicBezTo>
                  <a:cubicBezTo>
                    <a:pt x="1137101" y="4152415"/>
                    <a:pt x="1140258" y="4163656"/>
                    <a:pt x="1143826" y="4173736"/>
                  </a:cubicBezTo>
                  <a:cubicBezTo>
                    <a:pt x="1147690" y="4183745"/>
                    <a:pt x="1151442" y="4192735"/>
                    <a:pt x="1155024" y="4200309"/>
                  </a:cubicBezTo>
                  <a:cubicBezTo>
                    <a:pt x="1151371" y="4195807"/>
                    <a:pt x="1147620" y="4189634"/>
                    <a:pt x="1143811" y="4182159"/>
                  </a:cubicBezTo>
                  <a:cubicBezTo>
                    <a:pt x="1139805" y="4174727"/>
                    <a:pt x="1136421" y="4165808"/>
                    <a:pt x="1133095" y="4155884"/>
                  </a:cubicBezTo>
                  <a:cubicBezTo>
                    <a:pt x="1126342" y="4136078"/>
                    <a:pt x="1119560" y="4112379"/>
                    <a:pt x="1112779" y="4087618"/>
                  </a:cubicBezTo>
                  <a:cubicBezTo>
                    <a:pt x="1109537" y="4075202"/>
                    <a:pt x="1105672" y="4062659"/>
                    <a:pt x="1102926" y="4049960"/>
                  </a:cubicBezTo>
                  <a:cubicBezTo>
                    <a:pt x="1100193" y="4037261"/>
                    <a:pt x="1097489" y="4024633"/>
                    <a:pt x="1094856" y="4012443"/>
                  </a:cubicBezTo>
                  <a:cubicBezTo>
                    <a:pt x="1089448" y="3988108"/>
                    <a:pt x="1083983" y="3965470"/>
                    <a:pt x="1078363" y="3947335"/>
                  </a:cubicBezTo>
                  <a:close/>
                  <a:moveTo>
                    <a:pt x="47114" y="3946019"/>
                  </a:moveTo>
                  <a:cubicBezTo>
                    <a:pt x="49068" y="4002379"/>
                    <a:pt x="63083" y="4016253"/>
                    <a:pt x="64626" y="4071508"/>
                  </a:cubicBezTo>
                  <a:cubicBezTo>
                    <a:pt x="56429" y="4055723"/>
                    <a:pt x="47935" y="4003256"/>
                    <a:pt x="39809" y="3974022"/>
                  </a:cubicBezTo>
                  <a:cubicBezTo>
                    <a:pt x="42230" y="3964721"/>
                    <a:pt x="44665" y="3955377"/>
                    <a:pt x="47114" y="3946019"/>
                  </a:cubicBezTo>
                  <a:close/>
                  <a:moveTo>
                    <a:pt x="1088046" y="3921823"/>
                  </a:moveTo>
                  <a:cubicBezTo>
                    <a:pt x="1090467" y="3921809"/>
                    <a:pt x="1092760" y="3928505"/>
                    <a:pt x="1096342" y="3939137"/>
                  </a:cubicBezTo>
                  <a:cubicBezTo>
                    <a:pt x="1099881" y="3949783"/>
                    <a:pt x="1103817" y="3964535"/>
                    <a:pt x="1107682" y="3980972"/>
                  </a:cubicBezTo>
                  <a:cubicBezTo>
                    <a:pt x="1115667" y="4013774"/>
                    <a:pt x="1122051" y="4053612"/>
                    <a:pt x="1128394" y="4080255"/>
                  </a:cubicBezTo>
                  <a:cubicBezTo>
                    <a:pt x="1126299" y="4073941"/>
                    <a:pt x="1124302" y="4067911"/>
                    <a:pt x="1122363" y="4062049"/>
                  </a:cubicBezTo>
                  <a:cubicBezTo>
                    <a:pt x="1120381" y="4056188"/>
                    <a:pt x="1118640" y="4050455"/>
                    <a:pt x="1117309" y="4044693"/>
                  </a:cubicBezTo>
                  <a:cubicBezTo>
                    <a:pt x="1114477" y="4033183"/>
                    <a:pt x="1111717" y="4021900"/>
                    <a:pt x="1108772" y="4009923"/>
                  </a:cubicBezTo>
                  <a:cubicBezTo>
                    <a:pt x="1105898" y="3997904"/>
                    <a:pt x="1102840" y="3985190"/>
                    <a:pt x="1099414" y="3970835"/>
                  </a:cubicBezTo>
                  <a:cubicBezTo>
                    <a:pt x="1097659" y="3963657"/>
                    <a:pt x="1095818" y="3956069"/>
                    <a:pt x="1093836" y="3947957"/>
                  </a:cubicBezTo>
                  <a:cubicBezTo>
                    <a:pt x="1092831" y="3943894"/>
                    <a:pt x="1091798" y="3939718"/>
                    <a:pt x="1090722" y="3935386"/>
                  </a:cubicBezTo>
                  <a:cubicBezTo>
                    <a:pt x="1089745" y="3931039"/>
                    <a:pt x="1088980" y="3926495"/>
                    <a:pt x="1088046" y="3921823"/>
                  </a:cubicBezTo>
                  <a:close/>
                  <a:moveTo>
                    <a:pt x="1056792" y="3814131"/>
                  </a:moveTo>
                  <a:cubicBezTo>
                    <a:pt x="1058275" y="3816629"/>
                    <a:pt x="1061106" y="3825937"/>
                    <a:pt x="1065664" y="3845445"/>
                  </a:cubicBezTo>
                  <a:cubicBezTo>
                    <a:pt x="1065367" y="3856757"/>
                    <a:pt x="1066811" y="3869768"/>
                    <a:pt x="1069529" y="3883939"/>
                  </a:cubicBezTo>
                  <a:cubicBezTo>
                    <a:pt x="1060015" y="3860431"/>
                    <a:pt x="1052342" y="3806638"/>
                    <a:pt x="1056792" y="3814131"/>
                  </a:cubicBezTo>
                  <a:close/>
                  <a:moveTo>
                    <a:pt x="1023631" y="3804985"/>
                  </a:moveTo>
                  <a:cubicBezTo>
                    <a:pt x="1024636" y="3815206"/>
                    <a:pt x="1026646" y="3825640"/>
                    <a:pt x="1028614" y="3836357"/>
                  </a:cubicBezTo>
                  <a:cubicBezTo>
                    <a:pt x="1030568" y="3847074"/>
                    <a:pt x="1032578" y="3858074"/>
                    <a:pt x="1034631" y="3869315"/>
                  </a:cubicBezTo>
                  <a:cubicBezTo>
                    <a:pt x="1038765" y="3891754"/>
                    <a:pt x="1043083" y="3915170"/>
                    <a:pt x="1047528" y="3939294"/>
                  </a:cubicBezTo>
                  <a:cubicBezTo>
                    <a:pt x="1053262" y="3963120"/>
                    <a:pt x="1059151" y="3987612"/>
                    <a:pt x="1065140" y="4012500"/>
                  </a:cubicBezTo>
                  <a:cubicBezTo>
                    <a:pt x="1071213" y="4037318"/>
                    <a:pt x="1076593" y="4062631"/>
                    <a:pt x="1084563" y="4087448"/>
                  </a:cubicBezTo>
                  <a:cubicBezTo>
                    <a:pt x="1091854" y="4112351"/>
                    <a:pt x="1099174" y="4137338"/>
                    <a:pt x="1106422" y="4162127"/>
                  </a:cubicBezTo>
                  <a:cubicBezTo>
                    <a:pt x="1108248" y="4168314"/>
                    <a:pt x="1109919" y="4174514"/>
                    <a:pt x="1111830" y="4180630"/>
                  </a:cubicBezTo>
                  <a:cubicBezTo>
                    <a:pt x="1113939" y="4186690"/>
                    <a:pt x="1116035" y="4192749"/>
                    <a:pt x="1118130" y="4198766"/>
                  </a:cubicBezTo>
                  <a:cubicBezTo>
                    <a:pt x="1122278" y="4210813"/>
                    <a:pt x="1126383" y="4222776"/>
                    <a:pt x="1130461" y="4234612"/>
                  </a:cubicBezTo>
                  <a:cubicBezTo>
                    <a:pt x="1134467" y="4246447"/>
                    <a:pt x="1138445" y="4258155"/>
                    <a:pt x="1142353" y="4269707"/>
                  </a:cubicBezTo>
                  <a:cubicBezTo>
                    <a:pt x="1146402" y="4281203"/>
                    <a:pt x="1149615" y="4292783"/>
                    <a:pt x="1154245" y="4303698"/>
                  </a:cubicBezTo>
                  <a:cubicBezTo>
                    <a:pt x="1162881" y="4325727"/>
                    <a:pt x="1171063" y="4346991"/>
                    <a:pt x="1178680" y="4367250"/>
                  </a:cubicBezTo>
                  <a:cubicBezTo>
                    <a:pt x="1169294" y="4347458"/>
                    <a:pt x="1159837" y="4326959"/>
                    <a:pt x="1150337" y="4305865"/>
                  </a:cubicBezTo>
                  <a:cubicBezTo>
                    <a:pt x="1145297" y="4295402"/>
                    <a:pt x="1141574" y="4284388"/>
                    <a:pt x="1137313" y="4273416"/>
                  </a:cubicBezTo>
                  <a:cubicBezTo>
                    <a:pt x="1133193" y="4262374"/>
                    <a:pt x="1129031" y="4251232"/>
                    <a:pt x="1124840" y="4240005"/>
                  </a:cubicBezTo>
                  <a:cubicBezTo>
                    <a:pt x="1120707" y="4228722"/>
                    <a:pt x="1116558" y="4217354"/>
                    <a:pt x="1112368" y="4205901"/>
                  </a:cubicBezTo>
                  <a:cubicBezTo>
                    <a:pt x="1108361" y="4194391"/>
                    <a:pt x="1103675" y="4182966"/>
                    <a:pt x="1100490" y="4171060"/>
                  </a:cubicBezTo>
                  <a:cubicBezTo>
                    <a:pt x="1093624" y="4147347"/>
                    <a:pt x="1086673" y="4123393"/>
                    <a:pt x="1079707" y="4099312"/>
                  </a:cubicBezTo>
                  <a:cubicBezTo>
                    <a:pt x="1076296" y="4087222"/>
                    <a:pt x="1072869" y="4075103"/>
                    <a:pt x="1069444" y="4062970"/>
                  </a:cubicBezTo>
                  <a:lnTo>
                    <a:pt x="1061317" y="4026020"/>
                  </a:lnTo>
                  <a:cubicBezTo>
                    <a:pt x="1056023" y="4001302"/>
                    <a:pt x="1050714" y="3976584"/>
                    <a:pt x="1045447" y="3951992"/>
                  </a:cubicBezTo>
                  <a:cubicBezTo>
                    <a:pt x="1042517" y="3939732"/>
                    <a:pt x="1041200" y="3927232"/>
                    <a:pt x="1039176" y="3914887"/>
                  </a:cubicBezTo>
                  <a:cubicBezTo>
                    <a:pt x="1037321" y="3902513"/>
                    <a:pt x="1035466" y="3890182"/>
                    <a:pt x="1033626" y="3877908"/>
                  </a:cubicBezTo>
                  <a:cubicBezTo>
                    <a:pt x="1031814" y="3865634"/>
                    <a:pt x="1030016" y="3853417"/>
                    <a:pt x="1028218" y="3841270"/>
                  </a:cubicBezTo>
                  <a:cubicBezTo>
                    <a:pt x="1026533" y="3829094"/>
                    <a:pt x="1024395" y="3817075"/>
                    <a:pt x="1023631" y="3804985"/>
                  </a:cubicBezTo>
                  <a:close/>
                  <a:moveTo>
                    <a:pt x="987672" y="3775085"/>
                  </a:moveTo>
                  <a:cubicBezTo>
                    <a:pt x="990178" y="3788761"/>
                    <a:pt x="992669" y="3802408"/>
                    <a:pt x="995175" y="3816056"/>
                  </a:cubicBezTo>
                  <a:cubicBezTo>
                    <a:pt x="997922" y="3829661"/>
                    <a:pt x="1001319" y="3843181"/>
                    <a:pt x="1004236" y="3856743"/>
                  </a:cubicBezTo>
                  <a:cubicBezTo>
                    <a:pt x="1010267" y="3883868"/>
                    <a:pt x="1016029" y="3911050"/>
                    <a:pt x="1021593" y="3938458"/>
                  </a:cubicBezTo>
                  <a:cubicBezTo>
                    <a:pt x="1028006" y="3965739"/>
                    <a:pt x="1035367" y="3993063"/>
                    <a:pt x="1042021" y="4020881"/>
                  </a:cubicBezTo>
                  <a:cubicBezTo>
                    <a:pt x="1045362" y="4034769"/>
                    <a:pt x="1048746" y="4048771"/>
                    <a:pt x="1052144" y="4062900"/>
                  </a:cubicBezTo>
                  <a:cubicBezTo>
                    <a:pt x="1055909" y="4076929"/>
                    <a:pt x="1060298" y="4090945"/>
                    <a:pt x="1064347" y="4105173"/>
                  </a:cubicBezTo>
                  <a:cubicBezTo>
                    <a:pt x="1072771" y="4133544"/>
                    <a:pt x="1080514" y="4162651"/>
                    <a:pt x="1089618" y="4192126"/>
                  </a:cubicBezTo>
                  <a:cubicBezTo>
                    <a:pt x="1099528" y="4221332"/>
                    <a:pt x="1109692" y="4251246"/>
                    <a:pt x="1120154" y="4282038"/>
                  </a:cubicBezTo>
                  <a:cubicBezTo>
                    <a:pt x="1122830" y="4289697"/>
                    <a:pt x="1125180" y="4297526"/>
                    <a:pt x="1128167" y="4305199"/>
                  </a:cubicBezTo>
                  <a:cubicBezTo>
                    <a:pt x="1131211" y="4312858"/>
                    <a:pt x="1134283" y="4320574"/>
                    <a:pt x="1137384" y="4328332"/>
                  </a:cubicBezTo>
                  <a:cubicBezTo>
                    <a:pt x="1143556" y="4343848"/>
                    <a:pt x="1149828" y="4359605"/>
                    <a:pt x="1156199" y="4375603"/>
                  </a:cubicBezTo>
                  <a:cubicBezTo>
                    <a:pt x="1159370" y="4383587"/>
                    <a:pt x="1162583" y="4391642"/>
                    <a:pt x="1165811" y="4399755"/>
                  </a:cubicBezTo>
                  <a:cubicBezTo>
                    <a:pt x="1169053" y="4407867"/>
                    <a:pt x="1172140" y="4416092"/>
                    <a:pt x="1176061" y="4424091"/>
                  </a:cubicBezTo>
                  <a:cubicBezTo>
                    <a:pt x="1183522" y="4440201"/>
                    <a:pt x="1191096" y="4456581"/>
                    <a:pt x="1198797" y="4473244"/>
                  </a:cubicBezTo>
                  <a:cubicBezTo>
                    <a:pt x="1197750" y="4462853"/>
                    <a:pt x="1192285" y="4450097"/>
                    <a:pt x="1185929" y="4436846"/>
                  </a:cubicBezTo>
                  <a:cubicBezTo>
                    <a:pt x="1182701" y="4430235"/>
                    <a:pt x="1179374" y="4423454"/>
                    <a:pt x="1176160" y="4416842"/>
                  </a:cubicBezTo>
                  <a:cubicBezTo>
                    <a:pt x="1173046" y="4410188"/>
                    <a:pt x="1170667" y="4403478"/>
                    <a:pt x="1168629" y="4397263"/>
                  </a:cubicBezTo>
                  <a:cubicBezTo>
                    <a:pt x="1177066" y="4414690"/>
                    <a:pt x="1188618" y="4435289"/>
                    <a:pt x="1199618" y="4458648"/>
                  </a:cubicBezTo>
                  <a:cubicBezTo>
                    <a:pt x="1205225" y="4470285"/>
                    <a:pt x="1210944" y="4482531"/>
                    <a:pt x="1216734" y="4495174"/>
                  </a:cubicBezTo>
                  <a:cubicBezTo>
                    <a:pt x="1222695" y="4507745"/>
                    <a:pt x="1227975" y="4521039"/>
                    <a:pt x="1234941" y="4533837"/>
                  </a:cubicBezTo>
                  <a:cubicBezTo>
                    <a:pt x="1248149" y="4559688"/>
                    <a:pt x="1261726" y="4586261"/>
                    <a:pt x="1274949" y="4612154"/>
                  </a:cubicBezTo>
                  <a:cubicBezTo>
                    <a:pt x="1278318" y="4618581"/>
                    <a:pt x="1281461" y="4625051"/>
                    <a:pt x="1284972" y="4631266"/>
                  </a:cubicBezTo>
                  <a:cubicBezTo>
                    <a:pt x="1288624" y="4637410"/>
                    <a:pt x="1292249" y="4643484"/>
                    <a:pt x="1295816" y="4649472"/>
                  </a:cubicBezTo>
                  <a:cubicBezTo>
                    <a:pt x="1302994" y="4661421"/>
                    <a:pt x="1310058" y="4672959"/>
                    <a:pt x="1316939" y="4683874"/>
                  </a:cubicBezTo>
                  <a:cubicBezTo>
                    <a:pt x="1310568" y="4681354"/>
                    <a:pt x="1309903" y="4694195"/>
                    <a:pt x="1324782" y="4715090"/>
                  </a:cubicBezTo>
                  <a:cubicBezTo>
                    <a:pt x="1309237" y="4691009"/>
                    <a:pt x="1292291" y="4664097"/>
                    <a:pt x="1274128" y="4634820"/>
                  </a:cubicBezTo>
                  <a:cubicBezTo>
                    <a:pt x="1257564" y="4604778"/>
                    <a:pt x="1240065" y="4572273"/>
                    <a:pt x="1221590" y="4537900"/>
                  </a:cubicBezTo>
                  <a:cubicBezTo>
                    <a:pt x="1216777" y="4529391"/>
                    <a:pt x="1212714" y="4520416"/>
                    <a:pt x="1208495" y="4511384"/>
                  </a:cubicBezTo>
                  <a:cubicBezTo>
                    <a:pt x="1204262" y="4502337"/>
                    <a:pt x="1199987" y="4493192"/>
                    <a:pt x="1195669" y="4483947"/>
                  </a:cubicBezTo>
                  <a:cubicBezTo>
                    <a:pt x="1187033" y="4465415"/>
                    <a:pt x="1178213" y="4446487"/>
                    <a:pt x="1169237" y="4427248"/>
                  </a:cubicBezTo>
                  <a:cubicBezTo>
                    <a:pt x="1164509" y="4417692"/>
                    <a:pt x="1160856" y="4407654"/>
                    <a:pt x="1156765" y="4397674"/>
                  </a:cubicBezTo>
                  <a:cubicBezTo>
                    <a:pt x="1152744" y="4387664"/>
                    <a:pt x="1148695" y="4377570"/>
                    <a:pt x="1144618" y="4367406"/>
                  </a:cubicBezTo>
                  <a:cubicBezTo>
                    <a:pt x="1136449" y="4347047"/>
                    <a:pt x="1128167" y="4326421"/>
                    <a:pt x="1119801" y="4305596"/>
                  </a:cubicBezTo>
                  <a:cubicBezTo>
                    <a:pt x="1112538" y="4284360"/>
                    <a:pt x="1105205" y="4262912"/>
                    <a:pt x="1097815" y="4241336"/>
                  </a:cubicBezTo>
                  <a:cubicBezTo>
                    <a:pt x="1094120" y="4230520"/>
                    <a:pt x="1090396" y="4219676"/>
                    <a:pt x="1086687" y="4208803"/>
                  </a:cubicBezTo>
                  <a:cubicBezTo>
                    <a:pt x="1082992" y="4197916"/>
                    <a:pt x="1078986" y="4187058"/>
                    <a:pt x="1076097" y="4175902"/>
                  </a:cubicBezTo>
                  <a:cubicBezTo>
                    <a:pt x="1069755" y="4153675"/>
                    <a:pt x="1063399" y="4131378"/>
                    <a:pt x="1057042" y="4109080"/>
                  </a:cubicBezTo>
                  <a:lnTo>
                    <a:pt x="1047415" y="4075570"/>
                  </a:lnTo>
                  <a:cubicBezTo>
                    <a:pt x="1045688" y="4070007"/>
                    <a:pt x="1044315" y="4064372"/>
                    <a:pt x="1043083" y="4058709"/>
                  </a:cubicBezTo>
                  <a:lnTo>
                    <a:pt x="1039176" y="4041763"/>
                  </a:lnTo>
                  <a:cubicBezTo>
                    <a:pt x="1033909" y="4019154"/>
                    <a:pt x="1028657" y="3996602"/>
                    <a:pt x="1023433" y="3974177"/>
                  </a:cubicBezTo>
                  <a:cubicBezTo>
                    <a:pt x="1020913" y="3962936"/>
                    <a:pt x="1017897" y="3951795"/>
                    <a:pt x="1015788" y="3940554"/>
                  </a:cubicBezTo>
                  <a:cubicBezTo>
                    <a:pt x="1013749" y="3929285"/>
                    <a:pt x="1011725" y="3918058"/>
                    <a:pt x="1009701" y="3906888"/>
                  </a:cubicBezTo>
                  <a:cubicBezTo>
                    <a:pt x="1001730" y="3862137"/>
                    <a:pt x="992429" y="3818236"/>
                    <a:pt x="987672" y="3775085"/>
                  </a:cubicBezTo>
                  <a:close/>
                  <a:moveTo>
                    <a:pt x="97316" y="3727647"/>
                  </a:moveTo>
                  <a:cubicBezTo>
                    <a:pt x="98615" y="3728592"/>
                    <a:pt x="99666" y="3732266"/>
                    <a:pt x="100586" y="3737696"/>
                  </a:cubicBezTo>
                  <a:cubicBezTo>
                    <a:pt x="102795" y="3748568"/>
                    <a:pt x="104663" y="3766491"/>
                    <a:pt x="106589" y="3783777"/>
                  </a:cubicBezTo>
                  <a:cubicBezTo>
                    <a:pt x="100855" y="3788392"/>
                    <a:pt x="95546" y="3779049"/>
                    <a:pt x="92559" y="3733972"/>
                  </a:cubicBezTo>
                  <a:cubicBezTo>
                    <a:pt x="94470" y="3728486"/>
                    <a:pt x="96017" y="3726702"/>
                    <a:pt x="97316" y="3727647"/>
                  </a:cubicBezTo>
                  <a:close/>
                  <a:moveTo>
                    <a:pt x="64896" y="3712439"/>
                  </a:moveTo>
                  <a:cubicBezTo>
                    <a:pt x="66014" y="3736081"/>
                    <a:pt x="68832" y="3759582"/>
                    <a:pt x="71394" y="3783168"/>
                  </a:cubicBezTo>
                  <a:cubicBezTo>
                    <a:pt x="66977" y="3778114"/>
                    <a:pt x="67430" y="3789312"/>
                    <a:pt x="64839" y="3803710"/>
                  </a:cubicBezTo>
                  <a:cubicBezTo>
                    <a:pt x="70913" y="3831458"/>
                    <a:pt x="77737" y="3863878"/>
                    <a:pt x="82437" y="3900446"/>
                  </a:cubicBezTo>
                  <a:cubicBezTo>
                    <a:pt x="83470" y="3909606"/>
                    <a:pt x="84858" y="3918978"/>
                    <a:pt x="86188" y="3928618"/>
                  </a:cubicBezTo>
                  <a:cubicBezTo>
                    <a:pt x="87448" y="3938259"/>
                    <a:pt x="88553" y="3948155"/>
                    <a:pt x="89430" y="3958306"/>
                  </a:cubicBezTo>
                  <a:cubicBezTo>
                    <a:pt x="91200" y="3978607"/>
                    <a:pt x="92149" y="3999942"/>
                    <a:pt x="91894" y="4022296"/>
                  </a:cubicBezTo>
                  <a:cubicBezTo>
                    <a:pt x="83371" y="3952516"/>
                    <a:pt x="83824" y="3961038"/>
                    <a:pt x="71281" y="3911970"/>
                  </a:cubicBezTo>
                  <a:cubicBezTo>
                    <a:pt x="73263" y="3839485"/>
                    <a:pt x="63509" y="3798146"/>
                    <a:pt x="54080" y="3758294"/>
                  </a:cubicBezTo>
                  <a:cubicBezTo>
                    <a:pt x="55255" y="3740385"/>
                    <a:pt x="58865" y="3724501"/>
                    <a:pt x="64896" y="3712439"/>
                  </a:cubicBezTo>
                  <a:close/>
                  <a:moveTo>
                    <a:pt x="82055" y="3707301"/>
                  </a:moveTo>
                  <a:cubicBezTo>
                    <a:pt x="84476" y="3715922"/>
                    <a:pt x="85481" y="3729046"/>
                    <a:pt x="86571" y="3744548"/>
                  </a:cubicBezTo>
                  <a:cubicBezTo>
                    <a:pt x="87718" y="3760050"/>
                    <a:pt x="88057" y="3777959"/>
                    <a:pt x="87449" y="3796193"/>
                  </a:cubicBezTo>
                  <a:cubicBezTo>
                    <a:pt x="79237" y="3796293"/>
                    <a:pt x="80979" y="3729159"/>
                    <a:pt x="82055" y="3707301"/>
                  </a:cubicBezTo>
                  <a:close/>
                  <a:moveTo>
                    <a:pt x="975157" y="3662295"/>
                  </a:moveTo>
                  <a:cubicBezTo>
                    <a:pt x="978286" y="3659860"/>
                    <a:pt x="979418" y="3671568"/>
                    <a:pt x="980140" y="3686107"/>
                  </a:cubicBezTo>
                  <a:cubicBezTo>
                    <a:pt x="981004" y="3700632"/>
                    <a:pt x="982731" y="3717919"/>
                    <a:pt x="984586" y="3726781"/>
                  </a:cubicBezTo>
                  <a:cubicBezTo>
                    <a:pt x="975143" y="3727305"/>
                    <a:pt x="977847" y="3695026"/>
                    <a:pt x="975157" y="3662295"/>
                  </a:cubicBezTo>
                  <a:close/>
                  <a:moveTo>
                    <a:pt x="60406" y="3661240"/>
                  </a:moveTo>
                  <a:cubicBezTo>
                    <a:pt x="63356" y="3662730"/>
                    <a:pt x="65674" y="3670895"/>
                    <a:pt x="66594" y="3693908"/>
                  </a:cubicBezTo>
                  <a:cubicBezTo>
                    <a:pt x="62772" y="3688797"/>
                    <a:pt x="59969" y="3672403"/>
                    <a:pt x="52650" y="3704059"/>
                  </a:cubicBezTo>
                  <a:cubicBezTo>
                    <a:pt x="51913" y="3692350"/>
                    <a:pt x="51163" y="3680331"/>
                    <a:pt x="50427" y="3668623"/>
                  </a:cubicBezTo>
                  <a:cubicBezTo>
                    <a:pt x="53875" y="3664935"/>
                    <a:pt x="57456" y="3659750"/>
                    <a:pt x="60406" y="3661240"/>
                  </a:cubicBezTo>
                  <a:close/>
                  <a:moveTo>
                    <a:pt x="886155" y="3642466"/>
                  </a:moveTo>
                  <a:lnTo>
                    <a:pt x="903734" y="3808283"/>
                  </a:lnTo>
                  <a:cubicBezTo>
                    <a:pt x="901157" y="3787402"/>
                    <a:pt x="898510" y="3765954"/>
                    <a:pt x="895806" y="3743996"/>
                  </a:cubicBezTo>
                  <a:cubicBezTo>
                    <a:pt x="894447" y="3732996"/>
                    <a:pt x="893074" y="3721883"/>
                    <a:pt x="891686" y="3710642"/>
                  </a:cubicBezTo>
                  <a:cubicBezTo>
                    <a:pt x="891078" y="3705021"/>
                    <a:pt x="890143" y="3699387"/>
                    <a:pt x="889761" y="3693681"/>
                  </a:cubicBezTo>
                  <a:cubicBezTo>
                    <a:pt x="889365" y="3687976"/>
                    <a:pt x="888968" y="3682257"/>
                    <a:pt x="888558" y="3676495"/>
                  </a:cubicBezTo>
                  <a:close/>
                  <a:moveTo>
                    <a:pt x="153255" y="3629324"/>
                  </a:moveTo>
                  <a:cubicBezTo>
                    <a:pt x="152042" y="3627495"/>
                    <a:pt x="150395" y="3629984"/>
                    <a:pt x="147914" y="3640804"/>
                  </a:cubicBezTo>
                  <a:cubicBezTo>
                    <a:pt x="150306" y="3672290"/>
                    <a:pt x="150773" y="3725520"/>
                    <a:pt x="158008" y="3708277"/>
                  </a:cubicBezTo>
                  <a:cubicBezTo>
                    <a:pt x="155530" y="3683828"/>
                    <a:pt x="164393" y="3676423"/>
                    <a:pt x="163317" y="3654098"/>
                  </a:cubicBezTo>
                  <a:cubicBezTo>
                    <a:pt x="156638" y="3679167"/>
                    <a:pt x="156896" y="3634811"/>
                    <a:pt x="153255" y="3629324"/>
                  </a:cubicBezTo>
                  <a:close/>
                  <a:moveTo>
                    <a:pt x="74919" y="3589697"/>
                  </a:moveTo>
                  <a:cubicBezTo>
                    <a:pt x="76505" y="3631446"/>
                    <a:pt x="82536" y="3679850"/>
                    <a:pt x="79577" y="3714053"/>
                  </a:cubicBezTo>
                  <a:cubicBezTo>
                    <a:pt x="69964" y="3713345"/>
                    <a:pt x="80950" y="3587503"/>
                    <a:pt x="67317" y="3609743"/>
                  </a:cubicBezTo>
                  <a:cubicBezTo>
                    <a:pt x="67402" y="3589202"/>
                    <a:pt x="70842" y="3605794"/>
                    <a:pt x="74919" y="3589697"/>
                  </a:cubicBezTo>
                  <a:close/>
                  <a:moveTo>
                    <a:pt x="97868" y="3583511"/>
                  </a:moveTo>
                  <a:cubicBezTo>
                    <a:pt x="102766" y="3619612"/>
                    <a:pt x="87080" y="3623208"/>
                    <a:pt x="90563" y="3657029"/>
                  </a:cubicBezTo>
                  <a:cubicBezTo>
                    <a:pt x="81474" y="3655670"/>
                    <a:pt x="90124" y="3593520"/>
                    <a:pt x="97868" y="3583511"/>
                  </a:cubicBezTo>
                  <a:close/>
                  <a:moveTo>
                    <a:pt x="6386467" y="3561978"/>
                  </a:moveTo>
                  <a:cubicBezTo>
                    <a:pt x="6385831" y="3598546"/>
                    <a:pt x="6388563" y="3615478"/>
                    <a:pt x="6390659" y="3635977"/>
                  </a:cubicBezTo>
                  <a:cubicBezTo>
                    <a:pt x="6381203" y="3647487"/>
                    <a:pt x="6388309" y="3562219"/>
                    <a:pt x="6378003" y="3578740"/>
                  </a:cubicBezTo>
                  <a:cubicBezTo>
                    <a:pt x="6378979" y="3561511"/>
                    <a:pt x="6381697" y="3575484"/>
                    <a:pt x="6386467" y="3561978"/>
                  </a:cubicBezTo>
                  <a:close/>
                  <a:moveTo>
                    <a:pt x="43717" y="3526061"/>
                  </a:moveTo>
                  <a:cubicBezTo>
                    <a:pt x="50343" y="3520766"/>
                    <a:pt x="54023" y="3531752"/>
                    <a:pt x="55156" y="3551685"/>
                  </a:cubicBezTo>
                  <a:cubicBezTo>
                    <a:pt x="55510" y="3561652"/>
                    <a:pt x="56175" y="3573884"/>
                    <a:pt x="56005" y="3587461"/>
                  </a:cubicBezTo>
                  <a:cubicBezTo>
                    <a:pt x="55878" y="3601037"/>
                    <a:pt x="55227" y="3615987"/>
                    <a:pt x="54038" y="3631404"/>
                  </a:cubicBezTo>
                  <a:cubicBezTo>
                    <a:pt x="51022" y="3589230"/>
                    <a:pt x="50994" y="3570033"/>
                    <a:pt x="43717" y="3526061"/>
                  </a:cubicBezTo>
                  <a:close/>
                  <a:moveTo>
                    <a:pt x="90205" y="3520892"/>
                  </a:moveTo>
                  <a:cubicBezTo>
                    <a:pt x="92024" y="3523378"/>
                    <a:pt x="93415" y="3528814"/>
                    <a:pt x="96140" y="3525056"/>
                  </a:cubicBezTo>
                  <a:cubicBezTo>
                    <a:pt x="94456" y="3532262"/>
                    <a:pt x="92941" y="3538717"/>
                    <a:pt x="90959" y="3547212"/>
                  </a:cubicBezTo>
                  <a:cubicBezTo>
                    <a:pt x="89939" y="3551459"/>
                    <a:pt x="88793" y="3556201"/>
                    <a:pt x="87448" y="3561822"/>
                  </a:cubicBezTo>
                  <a:cubicBezTo>
                    <a:pt x="86244" y="3567414"/>
                    <a:pt x="84843" y="3573855"/>
                    <a:pt x="83201" y="3581500"/>
                  </a:cubicBezTo>
                  <a:cubicBezTo>
                    <a:pt x="82833" y="3573629"/>
                    <a:pt x="82153" y="3565757"/>
                    <a:pt x="82040" y="3557914"/>
                  </a:cubicBezTo>
                  <a:cubicBezTo>
                    <a:pt x="81927" y="3550071"/>
                    <a:pt x="81813" y="3542228"/>
                    <a:pt x="81700" y="3534428"/>
                  </a:cubicBezTo>
                  <a:cubicBezTo>
                    <a:pt x="86139" y="3518869"/>
                    <a:pt x="88386" y="3518405"/>
                    <a:pt x="90205" y="3520892"/>
                  </a:cubicBezTo>
                  <a:close/>
                  <a:moveTo>
                    <a:pt x="935086" y="3501840"/>
                  </a:moveTo>
                  <a:cubicBezTo>
                    <a:pt x="935346" y="3500235"/>
                    <a:pt x="935428" y="3528704"/>
                    <a:pt x="935375" y="3551161"/>
                  </a:cubicBezTo>
                  <a:cubicBezTo>
                    <a:pt x="935361" y="3554899"/>
                    <a:pt x="935347" y="3558480"/>
                    <a:pt x="935347" y="3561722"/>
                  </a:cubicBezTo>
                  <a:cubicBezTo>
                    <a:pt x="935503" y="3564964"/>
                    <a:pt x="935630" y="3567881"/>
                    <a:pt x="935743" y="3570287"/>
                  </a:cubicBezTo>
                  <a:cubicBezTo>
                    <a:pt x="935970" y="3575115"/>
                    <a:pt x="936083" y="3577932"/>
                    <a:pt x="936012" y="3577423"/>
                  </a:cubicBezTo>
                  <a:cubicBezTo>
                    <a:pt x="935984" y="3576913"/>
                    <a:pt x="935743" y="3573076"/>
                    <a:pt x="935205" y="3564568"/>
                  </a:cubicBezTo>
                  <a:cubicBezTo>
                    <a:pt x="934894" y="3556060"/>
                    <a:pt x="935050" y="3542879"/>
                    <a:pt x="934951" y="3523682"/>
                  </a:cubicBezTo>
                  <a:cubicBezTo>
                    <a:pt x="934951" y="3520723"/>
                    <a:pt x="934696" y="3517934"/>
                    <a:pt x="934766" y="3514806"/>
                  </a:cubicBezTo>
                  <a:cubicBezTo>
                    <a:pt x="934894" y="3506251"/>
                    <a:pt x="935000" y="3502375"/>
                    <a:pt x="935086" y="3501840"/>
                  </a:cubicBezTo>
                  <a:close/>
                  <a:moveTo>
                    <a:pt x="74775" y="3486027"/>
                  </a:moveTo>
                  <a:cubicBezTo>
                    <a:pt x="77088" y="3485134"/>
                    <a:pt x="78649" y="3489331"/>
                    <a:pt x="78387" y="3505860"/>
                  </a:cubicBezTo>
                  <a:cubicBezTo>
                    <a:pt x="72739" y="3496204"/>
                    <a:pt x="73347" y="3524632"/>
                    <a:pt x="64259" y="3538916"/>
                  </a:cubicBezTo>
                  <a:cubicBezTo>
                    <a:pt x="63211" y="3521601"/>
                    <a:pt x="66651" y="3512174"/>
                    <a:pt x="66651" y="3496743"/>
                  </a:cubicBezTo>
                  <a:cubicBezTo>
                    <a:pt x="69398" y="3492906"/>
                    <a:pt x="72463" y="3486922"/>
                    <a:pt x="74775" y="3486027"/>
                  </a:cubicBezTo>
                  <a:close/>
                  <a:moveTo>
                    <a:pt x="144548" y="3463460"/>
                  </a:moveTo>
                  <a:cubicBezTo>
                    <a:pt x="143438" y="3462550"/>
                    <a:pt x="141816" y="3465036"/>
                    <a:pt x="139193" y="3474132"/>
                  </a:cubicBezTo>
                  <a:cubicBezTo>
                    <a:pt x="139334" y="3485571"/>
                    <a:pt x="139462" y="3497265"/>
                    <a:pt x="139603" y="3508746"/>
                  </a:cubicBezTo>
                  <a:cubicBezTo>
                    <a:pt x="141430" y="3511422"/>
                    <a:pt x="153378" y="3505179"/>
                    <a:pt x="153803" y="3476510"/>
                  </a:cubicBezTo>
                  <a:cubicBezTo>
                    <a:pt x="146583" y="3499476"/>
                    <a:pt x="147875" y="3466190"/>
                    <a:pt x="144548" y="3463460"/>
                  </a:cubicBezTo>
                  <a:close/>
                  <a:moveTo>
                    <a:pt x="962359" y="3448296"/>
                  </a:moveTo>
                  <a:cubicBezTo>
                    <a:pt x="969084" y="3454100"/>
                    <a:pt x="970457" y="3488035"/>
                    <a:pt x="970655" y="3527505"/>
                  </a:cubicBezTo>
                  <a:cubicBezTo>
                    <a:pt x="970655" y="3537373"/>
                    <a:pt x="970655" y="3547594"/>
                    <a:pt x="970655" y="3557801"/>
                  </a:cubicBezTo>
                  <a:cubicBezTo>
                    <a:pt x="970726" y="3568009"/>
                    <a:pt x="971589" y="3578216"/>
                    <a:pt x="972057" y="3588069"/>
                  </a:cubicBezTo>
                  <a:cubicBezTo>
                    <a:pt x="973203" y="3607762"/>
                    <a:pt x="974534" y="3626010"/>
                    <a:pt x="976445" y="3639941"/>
                  </a:cubicBezTo>
                  <a:cubicBezTo>
                    <a:pt x="972566" y="3628842"/>
                    <a:pt x="969310" y="3596663"/>
                    <a:pt x="966507" y="3559387"/>
                  </a:cubicBezTo>
                  <a:cubicBezTo>
                    <a:pt x="965459" y="3522111"/>
                    <a:pt x="964624" y="3479753"/>
                    <a:pt x="962359" y="3448296"/>
                  </a:cubicBezTo>
                  <a:close/>
                  <a:moveTo>
                    <a:pt x="822473" y="3433133"/>
                  </a:moveTo>
                  <a:cubicBezTo>
                    <a:pt x="827895" y="3468214"/>
                    <a:pt x="824143" y="3562204"/>
                    <a:pt x="833459" y="3547126"/>
                  </a:cubicBezTo>
                  <a:cubicBezTo>
                    <a:pt x="829084" y="3513333"/>
                    <a:pt x="831802" y="3440382"/>
                    <a:pt x="822473" y="3433133"/>
                  </a:cubicBezTo>
                  <a:close/>
                  <a:moveTo>
                    <a:pt x="966225" y="3305634"/>
                  </a:moveTo>
                  <a:cubicBezTo>
                    <a:pt x="973263" y="3303731"/>
                    <a:pt x="968766" y="3390289"/>
                    <a:pt x="967824" y="3429892"/>
                  </a:cubicBezTo>
                  <a:cubicBezTo>
                    <a:pt x="955847" y="3428858"/>
                    <a:pt x="968334" y="3317315"/>
                    <a:pt x="962459" y="3312260"/>
                  </a:cubicBezTo>
                  <a:cubicBezTo>
                    <a:pt x="963979" y="3307983"/>
                    <a:pt x="965220" y="3305907"/>
                    <a:pt x="966225" y="3305634"/>
                  </a:cubicBezTo>
                  <a:close/>
                  <a:moveTo>
                    <a:pt x="6540177" y="3279936"/>
                  </a:moveTo>
                  <a:lnTo>
                    <a:pt x="6551143" y="3388029"/>
                  </a:lnTo>
                  <a:cubicBezTo>
                    <a:pt x="6552771" y="3405642"/>
                    <a:pt x="6552603" y="3423507"/>
                    <a:pt x="6553183" y="3442209"/>
                  </a:cubicBezTo>
                  <a:cubicBezTo>
                    <a:pt x="6553651" y="3460910"/>
                    <a:pt x="6554231" y="3480433"/>
                    <a:pt x="6555165" y="3501456"/>
                  </a:cubicBezTo>
                  <a:cubicBezTo>
                    <a:pt x="6546373" y="3511819"/>
                    <a:pt x="6547121" y="3433024"/>
                    <a:pt x="6548153" y="3408370"/>
                  </a:cubicBezTo>
                  <a:lnTo>
                    <a:pt x="6548539" y="3402817"/>
                  </a:lnTo>
                  <a:lnTo>
                    <a:pt x="6548935" y="3407071"/>
                  </a:lnTo>
                  <a:cubicBezTo>
                    <a:pt x="6548903" y="3402510"/>
                    <a:pt x="6548793" y="3400780"/>
                    <a:pt x="6548649" y="3401218"/>
                  </a:cubicBezTo>
                  <a:lnTo>
                    <a:pt x="6548539" y="3402817"/>
                  </a:lnTo>
                  <a:lnTo>
                    <a:pt x="6546027" y="3375912"/>
                  </a:lnTo>
                  <a:cubicBezTo>
                    <a:pt x="6543351" y="3351838"/>
                    <a:pt x="6539865" y="3322035"/>
                    <a:pt x="6539547" y="3291771"/>
                  </a:cubicBezTo>
                  <a:close/>
                  <a:moveTo>
                    <a:pt x="6540229" y="3278925"/>
                  </a:moveTo>
                  <a:lnTo>
                    <a:pt x="6540177" y="3279936"/>
                  </a:lnTo>
                  <a:lnTo>
                    <a:pt x="6540171" y="3279883"/>
                  </a:lnTo>
                  <a:close/>
                  <a:moveTo>
                    <a:pt x="6541523" y="3254571"/>
                  </a:moveTo>
                  <a:lnTo>
                    <a:pt x="6541613" y="3256467"/>
                  </a:lnTo>
                  <a:lnTo>
                    <a:pt x="6540229" y="3278925"/>
                  </a:lnTo>
                  <a:close/>
                  <a:moveTo>
                    <a:pt x="59488" y="3249870"/>
                  </a:moveTo>
                  <a:cubicBezTo>
                    <a:pt x="58016" y="3273994"/>
                    <a:pt x="40121" y="3369300"/>
                    <a:pt x="55581" y="3345205"/>
                  </a:cubicBezTo>
                  <a:cubicBezTo>
                    <a:pt x="40248" y="3429057"/>
                    <a:pt x="51673" y="3295116"/>
                    <a:pt x="45713" y="3299632"/>
                  </a:cubicBezTo>
                  <a:cubicBezTo>
                    <a:pt x="47341" y="3277094"/>
                    <a:pt x="52339" y="3261296"/>
                    <a:pt x="59488" y="3249870"/>
                  </a:cubicBezTo>
                  <a:close/>
                  <a:moveTo>
                    <a:pt x="6541067" y="3244838"/>
                  </a:moveTo>
                  <a:lnTo>
                    <a:pt x="6541943" y="3246684"/>
                  </a:lnTo>
                  <a:lnTo>
                    <a:pt x="6541523" y="3254571"/>
                  </a:lnTo>
                  <a:close/>
                  <a:moveTo>
                    <a:pt x="76271" y="3239322"/>
                  </a:moveTo>
                  <a:cubicBezTo>
                    <a:pt x="78933" y="3242530"/>
                    <a:pt x="76016" y="3273217"/>
                    <a:pt x="82408" y="3257969"/>
                  </a:cubicBezTo>
                  <a:cubicBezTo>
                    <a:pt x="81431" y="3298671"/>
                    <a:pt x="71068" y="3320614"/>
                    <a:pt x="69596" y="3360170"/>
                  </a:cubicBezTo>
                  <a:cubicBezTo>
                    <a:pt x="57775" y="3371142"/>
                    <a:pt x="83725" y="3251541"/>
                    <a:pt x="66495" y="3290077"/>
                  </a:cubicBezTo>
                  <a:cubicBezTo>
                    <a:pt x="66396" y="3272692"/>
                    <a:pt x="70346" y="3263576"/>
                    <a:pt x="71196" y="3247988"/>
                  </a:cubicBezTo>
                  <a:cubicBezTo>
                    <a:pt x="73875" y="3240234"/>
                    <a:pt x="75383" y="3238251"/>
                    <a:pt x="76271" y="3239322"/>
                  </a:cubicBezTo>
                  <a:close/>
                  <a:moveTo>
                    <a:pt x="148420" y="3236506"/>
                  </a:moveTo>
                  <a:cubicBezTo>
                    <a:pt x="143745" y="3234774"/>
                    <a:pt x="138861" y="3241439"/>
                    <a:pt x="141076" y="3248425"/>
                  </a:cubicBezTo>
                  <a:cubicBezTo>
                    <a:pt x="148069" y="3232740"/>
                    <a:pt x="140778" y="3286692"/>
                    <a:pt x="141840" y="3300128"/>
                  </a:cubicBezTo>
                  <a:cubicBezTo>
                    <a:pt x="150419" y="3284102"/>
                    <a:pt x="148990" y="3268232"/>
                    <a:pt x="154511" y="3274956"/>
                  </a:cubicBezTo>
                  <a:cubicBezTo>
                    <a:pt x="157562" y="3248361"/>
                    <a:pt x="153096" y="3238236"/>
                    <a:pt x="148420" y="3236506"/>
                  </a:cubicBezTo>
                  <a:close/>
                  <a:moveTo>
                    <a:pt x="14508" y="3219803"/>
                  </a:moveTo>
                  <a:cubicBezTo>
                    <a:pt x="16663" y="3218494"/>
                    <a:pt x="18058" y="3220969"/>
                    <a:pt x="16210" y="3239522"/>
                  </a:cubicBezTo>
                  <a:cubicBezTo>
                    <a:pt x="13407" y="3247224"/>
                    <a:pt x="13393" y="3240867"/>
                    <a:pt x="13577" y="3233789"/>
                  </a:cubicBezTo>
                  <a:cubicBezTo>
                    <a:pt x="934" y="3303741"/>
                    <a:pt x="22128" y="3291294"/>
                    <a:pt x="0" y="3350119"/>
                  </a:cubicBezTo>
                  <a:cubicBezTo>
                    <a:pt x="9584" y="3295741"/>
                    <a:pt x="1614" y="3264341"/>
                    <a:pt x="8239" y="3222777"/>
                  </a:cubicBezTo>
                  <a:cubicBezTo>
                    <a:pt x="9436" y="3226201"/>
                    <a:pt x="12352" y="3221111"/>
                    <a:pt x="14508" y="3219803"/>
                  </a:cubicBezTo>
                  <a:close/>
                  <a:moveTo>
                    <a:pt x="6522007" y="3215241"/>
                  </a:moveTo>
                  <a:cubicBezTo>
                    <a:pt x="6529187" y="3248780"/>
                    <a:pt x="6530843" y="3305224"/>
                    <a:pt x="6533335" y="3367304"/>
                  </a:cubicBezTo>
                  <a:cubicBezTo>
                    <a:pt x="6533703" y="3382833"/>
                    <a:pt x="6534779" y="3398703"/>
                    <a:pt x="6534467" y="3414715"/>
                  </a:cubicBezTo>
                  <a:cubicBezTo>
                    <a:pt x="6534199" y="3430713"/>
                    <a:pt x="6533929" y="3446838"/>
                    <a:pt x="6533659" y="3462807"/>
                  </a:cubicBezTo>
                  <a:cubicBezTo>
                    <a:pt x="6533193" y="3494703"/>
                    <a:pt x="6532739" y="3526033"/>
                    <a:pt x="6532315" y="3554743"/>
                  </a:cubicBezTo>
                  <a:cubicBezTo>
                    <a:pt x="6529935" y="3553908"/>
                    <a:pt x="6527531" y="3553441"/>
                    <a:pt x="6524033" y="3561992"/>
                  </a:cubicBezTo>
                  <a:cubicBezTo>
                    <a:pt x="6525689" y="3523244"/>
                    <a:pt x="6526907" y="3483859"/>
                    <a:pt x="6521669" y="3435838"/>
                  </a:cubicBezTo>
                  <a:cubicBezTo>
                    <a:pt x="6525535" y="3423210"/>
                    <a:pt x="6526667" y="3435328"/>
                    <a:pt x="6529923" y="3428320"/>
                  </a:cubicBezTo>
                  <a:cubicBezTo>
                    <a:pt x="6528607" y="3417179"/>
                    <a:pt x="6529441" y="3408473"/>
                    <a:pt x="6530799" y="3401422"/>
                  </a:cubicBezTo>
                  <a:cubicBezTo>
                    <a:pt x="6528039" y="3389842"/>
                    <a:pt x="6526979" y="3397614"/>
                    <a:pt x="6525859" y="3406079"/>
                  </a:cubicBezTo>
                  <a:cubicBezTo>
                    <a:pt x="6524401" y="3414573"/>
                    <a:pt x="6522787" y="3423763"/>
                    <a:pt x="6520267" y="3415084"/>
                  </a:cubicBezTo>
                  <a:cubicBezTo>
                    <a:pt x="6525335" y="3381375"/>
                    <a:pt x="6534947" y="3312713"/>
                    <a:pt x="6524189" y="3268925"/>
                  </a:cubicBezTo>
                  <a:cubicBezTo>
                    <a:pt x="6515581" y="3284894"/>
                    <a:pt x="6521103" y="3318135"/>
                    <a:pt x="6524839" y="3349493"/>
                  </a:cubicBezTo>
                  <a:cubicBezTo>
                    <a:pt x="6516869" y="3356175"/>
                    <a:pt x="6514747" y="3330212"/>
                    <a:pt x="6514123" y="3283069"/>
                  </a:cubicBezTo>
                  <a:cubicBezTo>
                    <a:pt x="6517831" y="3272804"/>
                    <a:pt x="6521485" y="3262653"/>
                    <a:pt x="6525179" y="3252419"/>
                  </a:cubicBezTo>
                  <a:cubicBezTo>
                    <a:pt x="6522831" y="3247294"/>
                    <a:pt x="6520395" y="3242070"/>
                    <a:pt x="6518115" y="3227545"/>
                  </a:cubicBezTo>
                  <a:cubicBezTo>
                    <a:pt x="6520903" y="3228379"/>
                    <a:pt x="6523665" y="3229101"/>
                    <a:pt x="6522007" y="3215241"/>
                  </a:cubicBezTo>
                  <a:close/>
                  <a:moveTo>
                    <a:pt x="1048930" y="3207242"/>
                  </a:moveTo>
                  <a:cubicBezTo>
                    <a:pt x="1051138" y="3211121"/>
                    <a:pt x="1050756" y="3228988"/>
                    <a:pt x="1049666" y="3250719"/>
                  </a:cubicBezTo>
                  <a:cubicBezTo>
                    <a:pt x="1049043" y="3261577"/>
                    <a:pt x="1048378" y="3273427"/>
                    <a:pt x="1047712" y="3284993"/>
                  </a:cubicBezTo>
                  <a:cubicBezTo>
                    <a:pt x="1047189" y="3296574"/>
                    <a:pt x="1046070" y="3307787"/>
                    <a:pt x="1046594" y="3317612"/>
                  </a:cubicBezTo>
                  <a:cubicBezTo>
                    <a:pt x="1044980" y="3321859"/>
                    <a:pt x="1044216" y="3320442"/>
                    <a:pt x="1043876" y="3316521"/>
                  </a:cubicBezTo>
                  <a:cubicBezTo>
                    <a:pt x="1043706" y="3314567"/>
                    <a:pt x="1043649" y="3311992"/>
                    <a:pt x="1043635" y="3309187"/>
                  </a:cubicBezTo>
                  <a:cubicBezTo>
                    <a:pt x="1043819" y="3306413"/>
                    <a:pt x="1044003" y="3303412"/>
                    <a:pt x="1044187" y="3300595"/>
                  </a:cubicBezTo>
                  <a:cubicBezTo>
                    <a:pt x="1045023" y="3289353"/>
                    <a:pt x="1045745" y="3280987"/>
                    <a:pt x="1041596" y="3301091"/>
                  </a:cubicBezTo>
                  <a:cubicBezTo>
                    <a:pt x="1033683" y="3291138"/>
                    <a:pt x="1050445" y="3238827"/>
                    <a:pt x="1048930" y="3207242"/>
                  </a:cubicBezTo>
                  <a:close/>
                  <a:moveTo>
                    <a:pt x="974181" y="3193440"/>
                  </a:moveTo>
                  <a:cubicBezTo>
                    <a:pt x="981217" y="3187027"/>
                    <a:pt x="972128" y="3234891"/>
                    <a:pt x="972609" y="3250379"/>
                  </a:cubicBezTo>
                  <a:cubicBezTo>
                    <a:pt x="964936" y="3250705"/>
                    <a:pt x="969452" y="3220069"/>
                    <a:pt x="974181" y="3193440"/>
                  </a:cubicBezTo>
                  <a:close/>
                  <a:moveTo>
                    <a:pt x="6507779" y="3165650"/>
                  </a:moveTo>
                  <a:cubicBezTo>
                    <a:pt x="6509621" y="3173237"/>
                    <a:pt x="6508659" y="3177783"/>
                    <a:pt x="6507595" y="3182071"/>
                  </a:cubicBezTo>
                  <a:cubicBezTo>
                    <a:pt x="6506237" y="3192816"/>
                    <a:pt x="6510003" y="3205262"/>
                    <a:pt x="6513005" y="3220168"/>
                  </a:cubicBezTo>
                  <a:cubicBezTo>
                    <a:pt x="6515935" y="3235061"/>
                    <a:pt x="6518625" y="3252391"/>
                    <a:pt x="6512935" y="3272734"/>
                  </a:cubicBezTo>
                  <a:cubicBezTo>
                    <a:pt x="6510795" y="3247308"/>
                    <a:pt x="6508885" y="3237879"/>
                    <a:pt x="6507963" y="3228365"/>
                  </a:cubicBezTo>
                  <a:cubicBezTo>
                    <a:pt x="6506831" y="3218866"/>
                    <a:pt x="6505715" y="3209366"/>
                    <a:pt x="6502061" y="3184097"/>
                  </a:cubicBezTo>
                  <a:cubicBezTo>
                    <a:pt x="6503943" y="3178008"/>
                    <a:pt x="6505883" y="3171779"/>
                    <a:pt x="6507779" y="3165650"/>
                  </a:cubicBezTo>
                  <a:close/>
                  <a:moveTo>
                    <a:pt x="835965" y="3141369"/>
                  </a:moveTo>
                  <a:cubicBezTo>
                    <a:pt x="833077" y="3143479"/>
                    <a:pt x="830854" y="3147202"/>
                    <a:pt x="829509" y="3152001"/>
                  </a:cubicBezTo>
                  <a:cubicBezTo>
                    <a:pt x="828207" y="3156814"/>
                    <a:pt x="827499" y="3162661"/>
                    <a:pt x="827031" y="3168933"/>
                  </a:cubicBezTo>
                  <a:cubicBezTo>
                    <a:pt x="826083" y="3181476"/>
                    <a:pt x="826111" y="3195675"/>
                    <a:pt x="824328" y="3206747"/>
                  </a:cubicBezTo>
                  <a:cubicBezTo>
                    <a:pt x="830274" y="3194742"/>
                    <a:pt x="831675" y="3208121"/>
                    <a:pt x="834280" y="3192222"/>
                  </a:cubicBezTo>
                  <a:cubicBezTo>
                    <a:pt x="829566" y="3193468"/>
                    <a:pt x="829212" y="3185568"/>
                    <a:pt x="830358" y="3174935"/>
                  </a:cubicBezTo>
                  <a:cubicBezTo>
                    <a:pt x="831618" y="3164318"/>
                    <a:pt x="833869" y="3150910"/>
                    <a:pt x="835965" y="3141369"/>
                  </a:cubicBezTo>
                  <a:close/>
                  <a:moveTo>
                    <a:pt x="6865585" y="3120686"/>
                  </a:moveTo>
                  <a:lnTo>
                    <a:pt x="6865725" y="3121631"/>
                  </a:lnTo>
                  <a:cubicBezTo>
                    <a:pt x="6868793" y="3144666"/>
                    <a:pt x="6868885" y="3151026"/>
                    <a:pt x="6867481" y="3139683"/>
                  </a:cubicBezTo>
                  <a:close/>
                  <a:moveTo>
                    <a:pt x="160443" y="3113720"/>
                  </a:moveTo>
                  <a:cubicBezTo>
                    <a:pt x="158418" y="3129081"/>
                    <a:pt x="155912" y="3127609"/>
                    <a:pt x="153463" y="3126052"/>
                  </a:cubicBezTo>
                  <a:cubicBezTo>
                    <a:pt x="144318" y="3176875"/>
                    <a:pt x="164619" y="3112206"/>
                    <a:pt x="160754" y="3142403"/>
                  </a:cubicBezTo>
                  <a:cubicBezTo>
                    <a:pt x="150108" y="3166611"/>
                    <a:pt x="164449" y="3151039"/>
                    <a:pt x="161122" y="3170859"/>
                  </a:cubicBezTo>
                  <a:cubicBezTo>
                    <a:pt x="157654" y="3177045"/>
                    <a:pt x="156181" y="3187592"/>
                    <a:pt x="153180" y="3194898"/>
                  </a:cubicBezTo>
                  <a:cubicBezTo>
                    <a:pt x="158277" y="3165592"/>
                    <a:pt x="148763" y="3158825"/>
                    <a:pt x="144771" y="3190409"/>
                  </a:cubicBezTo>
                  <a:cubicBezTo>
                    <a:pt x="152628" y="3179310"/>
                    <a:pt x="149457" y="3212211"/>
                    <a:pt x="154638" y="3211687"/>
                  </a:cubicBezTo>
                  <a:cubicBezTo>
                    <a:pt x="159154" y="3169599"/>
                    <a:pt x="163897" y="3196016"/>
                    <a:pt x="167026" y="3170208"/>
                  </a:cubicBezTo>
                  <a:cubicBezTo>
                    <a:pt x="159112" y="3173761"/>
                    <a:pt x="168314" y="3110209"/>
                    <a:pt x="160443" y="3113720"/>
                  </a:cubicBezTo>
                  <a:close/>
                  <a:moveTo>
                    <a:pt x="6701469" y="3074391"/>
                  </a:moveTo>
                  <a:lnTo>
                    <a:pt x="6703053" y="3079030"/>
                  </a:lnTo>
                  <a:cubicBezTo>
                    <a:pt x="6705117" y="3087257"/>
                    <a:pt x="6706901" y="3096519"/>
                    <a:pt x="6708671" y="3106586"/>
                  </a:cubicBezTo>
                  <a:cubicBezTo>
                    <a:pt x="6712111" y="3126745"/>
                    <a:pt x="6714999" y="3150203"/>
                    <a:pt x="6717731" y="3175388"/>
                  </a:cubicBezTo>
                  <a:cubicBezTo>
                    <a:pt x="6719033" y="3187988"/>
                    <a:pt x="6720393" y="3201014"/>
                    <a:pt x="6721767" y="3214278"/>
                  </a:cubicBezTo>
                  <a:cubicBezTo>
                    <a:pt x="6722389" y="3220918"/>
                    <a:pt x="6723223" y="3227601"/>
                    <a:pt x="6723677" y="3234340"/>
                  </a:cubicBezTo>
                  <a:cubicBezTo>
                    <a:pt x="6724087" y="3241092"/>
                    <a:pt x="6724483" y="3247874"/>
                    <a:pt x="6724895" y="3254683"/>
                  </a:cubicBezTo>
                  <a:cubicBezTo>
                    <a:pt x="6726579" y="3281908"/>
                    <a:pt x="6728519" y="3309316"/>
                    <a:pt x="6731207" y="3335463"/>
                  </a:cubicBezTo>
                  <a:cubicBezTo>
                    <a:pt x="6720393" y="3311099"/>
                    <a:pt x="6717775" y="3274136"/>
                    <a:pt x="6715395" y="3231252"/>
                  </a:cubicBezTo>
                  <a:cubicBezTo>
                    <a:pt x="6711303" y="3188541"/>
                    <a:pt x="6707339" y="3139826"/>
                    <a:pt x="6696339" y="3092852"/>
                  </a:cubicBezTo>
                  <a:close/>
                  <a:moveTo>
                    <a:pt x="6700667" y="3072046"/>
                  </a:moveTo>
                  <a:lnTo>
                    <a:pt x="6701861" y="3072976"/>
                  </a:lnTo>
                  <a:lnTo>
                    <a:pt x="6701469" y="3074391"/>
                  </a:lnTo>
                  <a:close/>
                  <a:moveTo>
                    <a:pt x="6571495" y="3065325"/>
                  </a:moveTo>
                  <a:cubicBezTo>
                    <a:pt x="6575473" y="3063477"/>
                    <a:pt x="6578165" y="3097231"/>
                    <a:pt x="6582063" y="3098303"/>
                  </a:cubicBezTo>
                  <a:cubicBezTo>
                    <a:pt x="6584783" y="3118435"/>
                    <a:pt x="6582899" y="3133370"/>
                    <a:pt x="6578099" y="3144923"/>
                  </a:cubicBezTo>
                  <a:cubicBezTo>
                    <a:pt x="6587499" y="3157295"/>
                    <a:pt x="6591605" y="3187577"/>
                    <a:pt x="6594903" y="3226242"/>
                  </a:cubicBezTo>
                  <a:cubicBezTo>
                    <a:pt x="6596985" y="3245537"/>
                    <a:pt x="6596857" y="3267099"/>
                    <a:pt x="6597863" y="3289566"/>
                  </a:cubicBezTo>
                  <a:cubicBezTo>
                    <a:pt x="6598711" y="3312034"/>
                    <a:pt x="6599887" y="3335463"/>
                    <a:pt x="6602039" y="3358780"/>
                  </a:cubicBezTo>
                  <a:cubicBezTo>
                    <a:pt x="6595895" y="3345487"/>
                    <a:pt x="6592711" y="3297679"/>
                    <a:pt x="6588787" y="3242338"/>
                  </a:cubicBezTo>
                  <a:cubicBezTo>
                    <a:pt x="6582531" y="3187196"/>
                    <a:pt x="6576343" y="3124338"/>
                    <a:pt x="6566999" y="3081570"/>
                  </a:cubicBezTo>
                  <a:cubicBezTo>
                    <a:pt x="6568703" y="3070512"/>
                    <a:pt x="6570171" y="3065941"/>
                    <a:pt x="6571495" y="3065325"/>
                  </a:cubicBezTo>
                  <a:close/>
                  <a:moveTo>
                    <a:pt x="191872" y="3058903"/>
                  </a:moveTo>
                  <a:cubicBezTo>
                    <a:pt x="188361" y="3064977"/>
                    <a:pt x="184878" y="3071023"/>
                    <a:pt x="181381" y="3077081"/>
                  </a:cubicBezTo>
                  <a:cubicBezTo>
                    <a:pt x="173396" y="3139953"/>
                    <a:pt x="188686" y="3112914"/>
                    <a:pt x="172972" y="3169272"/>
                  </a:cubicBezTo>
                  <a:cubicBezTo>
                    <a:pt x="182953" y="3140519"/>
                    <a:pt x="194377" y="3115490"/>
                    <a:pt x="201484" y="3080635"/>
                  </a:cubicBezTo>
                  <a:cubicBezTo>
                    <a:pt x="181395" y="3135509"/>
                    <a:pt x="191843" y="3091550"/>
                    <a:pt x="191872" y="3058903"/>
                  </a:cubicBezTo>
                  <a:close/>
                  <a:moveTo>
                    <a:pt x="6695759" y="3057687"/>
                  </a:moveTo>
                  <a:lnTo>
                    <a:pt x="6700667" y="3072046"/>
                  </a:lnTo>
                  <a:lnTo>
                    <a:pt x="6697121" y="3069286"/>
                  </a:lnTo>
                  <a:cubicBezTo>
                    <a:pt x="6695733" y="3068410"/>
                    <a:pt x="6694909" y="3066216"/>
                    <a:pt x="6695759" y="3057687"/>
                  </a:cubicBezTo>
                  <a:close/>
                  <a:moveTo>
                    <a:pt x="50016" y="3044749"/>
                  </a:moveTo>
                  <a:cubicBezTo>
                    <a:pt x="61455" y="3029459"/>
                    <a:pt x="49861" y="3092669"/>
                    <a:pt x="45628" y="3122315"/>
                  </a:cubicBezTo>
                  <a:cubicBezTo>
                    <a:pt x="38705" y="3132041"/>
                    <a:pt x="49733" y="3070684"/>
                    <a:pt x="39540" y="3093363"/>
                  </a:cubicBezTo>
                  <a:cubicBezTo>
                    <a:pt x="42980" y="3076997"/>
                    <a:pt x="48799" y="3066337"/>
                    <a:pt x="50016" y="3044749"/>
                  </a:cubicBezTo>
                  <a:close/>
                  <a:moveTo>
                    <a:pt x="999932" y="2987723"/>
                  </a:moveTo>
                  <a:cubicBezTo>
                    <a:pt x="1012730" y="2979922"/>
                    <a:pt x="991055" y="3051797"/>
                    <a:pt x="990319" y="3083850"/>
                  </a:cubicBezTo>
                  <a:cubicBezTo>
                    <a:pt x="986695" y="3088662"/>
                    <a:pt x="988252" y="3069012"/>
                    <a:pt x="990758" y="3045866"/>
                  </a:cubicBezTo>
                  <a:cubicBezTo>
                    <a:pt x="994396" y="3022930"/>
                    <a:pt x="999295" y="2996612"/>
                    <a:pt x="999932" y="2987723"/>
                  </a:cubicBezTo>
                  <a:close/>
                  <a:moveTo>
                    <a:pt x="6738387" y="2979086"/>
                  </a:moveTo>
                  <a:cubicBezTo>
                    <a:pt x="6742987" y="3002459"/>
                    <a:pt x="6748663" y="3027079"/>
                    <a:pt x="6752727" y="3049971"/>
                  </a:cubicBezTo>
                  <a:cubicBezTo>
                    <a:pt x="6754963" y="3061383"/>
                    <a:pt x="6755899" y="3072481"/>
                    <a:pt x="6756407" y="3082717"/>
                  </a:cubicBezTo>
                  <a:cubicBezTo>
                    <a:pt x="6756875" y="3092953"/>
                    <a:pt x="6756649" y="3102367"/>
                    <a:pt x="6755417" y="3110536"/>
                  </a:cubicBezTo>
                  <a:cubicBezTo>
                    <a:pt x="6752317" y="3066748"/>
                    <a:pt x="6734833" y="3011874"/>
                    <a:pt x="6738387" y="2979086"/>
                  </a:cubicBezTo>
                  <a:close/>
                  <a:moveTo>
                    <a:pt x="976899" y="2951507"/>
                  </a:moveTo>
                  <a:cubicBezTo>
                    <a:pt x="981571" y="2957170"/>
                    <a:pt x="977621" y="2983970"/>
                    <a:pt x="971590" y="3015739"/>
                  </a:cubicBezTo>
                  <a:cubicBezTo>
                    <a:pt x="970033" y="3023667"/>
                    <a:pt x="968419" y="3031920"/>
                    <a:pt x="966776" y="3040244"/>
                  </a:cubicBezTo>
                  <a:cubicBezTo>
                    <a:pt x="965545" y="3048640"/>
                    <a:pt x="964313" y="3057119"/>
                    <a:pt x="963110" y="3065387"/>
                  </a:cubicBezTo>
                  <a:cubicBezTo>
                    <a:pt x="960731" y="3081923"/>
                    <a:pt x="958622" y="3097679"/>
                    <a:pt x="957489" y="3110578"/>
                  </a:cubicBezTo>
                  <a:cubicBezTo>
                    <a:pt x="954984" y="3104404"/>
                    <a:pt x="957843" y="3078937"/>
                    <a:pt x="961751" y="3047747"/>
                  </a:cubicBezTo>
                  <a:cubicBezTo>
                    <a:pt x="962543" y="3039919"/>
                    <a:pt x="964171" y="3031877"/>
                    <a:pt x="965630" y="3023667"/>
                  </a:cubicBezTo>
                  <a:cubicBezTo>
                    <a:pt x="967074" y="3015442"/>
                    <a:pt x="968532" y="3007088"/>
                    <a:pt x="969976" y="2998807"/>
                  </a:cubicBezTo>
                  <a:cubicBezTo>
                    <a:pt x="972779" y="2982228"/>
                    <a:pt x="975299" y="2965905"/>
                    <a:pt x="976899" y="2951507"/>
                  </a:cubicBezTo>
                  <a:close/>
                  <a:moveTo>
                    <a:pt x="163260" y="2947006"/>
                  </a:moveTo>
                  <a:cubicBezTo>
                    <a:pt x="161615" y="2944090"/>
                    <a:pt x="158404" y="2947027"/>
                    <a:pt x="152486" y="2959676"/>
                  </a:cubicBezTo>
                  <a:cubicBezTo>
                    <a:pt x="155318" y="2971115"/>
                    <a:pt x="153251" y="2988940"/>
                    <a:pt x="149584" y="3011662"/>
                  </a:cubicBezTo>
                  <a:cubicBezTo>
                    <a:pt x="147815" y="3023044"/>
                    <a:pt x="145351" y="3035602"/>
                    <a:pt x="143440" y="3049278"/>
                  </a:cubicBezTo>
                  <a:cubicBezTo>
                    <a:pt x="141755" y="3062982"/>
                    <a:pt x="140127" y="3077719"/>
                    <a:pt x="138952" y="3093278"/>
                  </a:cubicBezTo>
                  <a:cubicBezTo>
                    <a:pt x="144020" y="3082703"/>
                    <a:pt x="148565" y="3061778"/>
                    <a:pt x="153053" y="3045709"/>
                  </a:cubicBezTo>
                  <a:cubicBezTo>
                    <a:pt x="158121" y="3029711"/>
                    <a:pt x="162779" y="3018528"/>
                    <a:pt x="166559" y="3027149"/>
                  </a:cubicBezTo>
                  <a:cubicBezTo>
                    <a:pt x="159031" y="3017190"/>
                    <a:pt x="168194" y="2955754"/>
                    <a:pt x="163260" y="2947006"/>
                  </a:cubicBezTo>
                  <a:close/>
                  <a:moveTo>
                    <a:pt x="6550847" y="2927894"/>
                  </a:moveTo>
                  <a:cubicBezTo>
                    <a:pt x="6563007" y="2971980"/>
                    <a:pt x="6562725" y="3004597"/>
                    <a:pt x="6574999" y="3049759"/>
                  </a:cubicBezTo>
                  <a:cubicBezTo>
                    <a:pt x="6574035" y="3079559"/>
                    <a:pt x="6561011" y="3028254"/>
                    <a:pt x="6566363" y="3064723"/>
                  </a:cubicBezTo>
                  <a:cubicBezTo>
                    <a:pt x="6558663" y="3073331"/>
                    <a:pt x="6561393" y="3028736"/>
                    <a:pt x="6566561" y="3024730"/>
                  </a:cubicBezTo>
                  <a:cubicBezTo>
                    <a:pt x="6561903" y="3017169"/>
                    <a:pt x="6556509" y="2991701"/>
                    <a:pt x="6552645" y="3001964"/>
                  </a:cubicBezTo>
                  <a:cubicBezTo>
                    <a:pt x="6550491" y="2986265"/>
                    <a:pt x="6549927" y="2972376"/>
                    <a:pt x="6552715" y="2961730"/>
                  </a:cubicBezTo>
                  <a:cubicBezTo>
                    <a:pt x="6547619" y="2944232"/>
                    <a:pt x="6545411" y="2990328"/>
                    <a:pt x="6538799" y="2939235"/>
                  </a:cubicBezTo>
                  <a:cubicBezTo>
                    <a:pt x="6539819" y="2925488"/>
                    <a:pt x="6542607" y="2932453"/>
                    <a:pt x="6545183" y="2938003"/>
                  </a:cubicBezTo>
                  <a:cubicBezTo>
                    <a:pt x="6547449" y="2943594"/>
                    <a:pt x="6550251" y="2947629"/>
                    <a:pt x="6550847" y="2927894"/>
                  </a:cubicBezTo>
                  <a:close/>
                  <a:moveTo>
                    <a:pt x="61668" y="2895943"/>
                  </a:moveTo>
                  <a:cubicBezTo>
                    <a:pt x="52197" y="2934989"/>
                    <a:pt x="48318" y="2946414"/>
                    <a:pt x="38960" y="2951198"/>
                  </a:cubicBezTo>
                  <a:cubicBezTo>
                    <a:pt x="40687" y="2939152"/>
                    <a:pt x="42428" y="2927117"/>
                    <a:pt x="44156" y="2915028"/>
                  </a:cubicBezTo>
                  <a:cubicBezTo>
                    <a:pt x="47199" y="2917902"/>
                    <a:pt x="52183" y="2914080"/>
                    <a:pt x="61668" y="2895943"/>
                  </a:cubicBezTo>
                  <a:close/>
                  <a:moveTo>
                    <a:pt x="6569123" y="2883965"/>
                  </a:moveTo>
                  <a:cubicBezTo>
                    <a:pt x="6573143" y="2884970"/>
                    <a:pt x="6579683" y="2907224"/>
                    <a:pt x="6584527" y="2935101"/>
                  </a:cubicBezTo>
                  <a:cubicBezTo>
                    <a:pt x="6588715" y="2963102"/>
                    <a:pt x="6591915" y="2996556"/>
                    <a:pt x="6592215" y="3019391"/>
                  </a:cubicBezTo>
                  <a:cubicBezTo>
                    <a:pt x="6589199" y="3035149"/>
                    <a:pt x="6583307" y="2984862"/>
                    <a:pt x="6579075" y="2973070"/>
                  </a:cubicBezTo>
                  <a:cubicBezTo>
                    <a:pt x="6583889" y="2977245"/>
                    <a:pt x="6582403" y="2966940"/>
                    <a:pt x="6583719" y="2953576"/>
                  </a:cubicBezTo>
                  <a:cubicBezTo>
                    <a:pt x="6561705" y="2917021"/>
                    <a:pt x="6583677" y="2950404"/>
                    <a:pt x="6569123" y="2883965"/>
                  </a:cubicBezTo>
                  <a:close/>
                  <a:moveTo>
                    <a:pt x="1026604" y="2883781"/>
                  </a:moveTo>
                  <a:cubicBezTo>
                    <a:pt x="1023603" y="2896776"/>
                    <a:pt x="1020417" y="2909674"/>
                    <a:pt x="1017586" y="2922627"/>
                  </a:cubicBezTo>
                  <a:lnTo>
                    <a:pt x="1010507" y="2961828"/>
                  </a:lnTo>
                  <a:cubicBezTo>
                    <a:pt x="1003868" y="2972446"/>
                    <a:pt x="1004788" y="2954297"/>
                    <a:pt x="1008695" y="2932665"/>
                  </a:cubicBezTo>
                  <a:cubicBezTo>
                    <a:pt x="1009729" y="2927286"/>
                    <a:pt x="1010691" y="2921609"/>
                    <a:pt x="1012249" y="2916257"/>
                  </a:cubicBezTo>
                  <a:cubicBezTo>
                    <a:pt x="1013806" y="2910905"/>
                    <a:pt x="1015462" y="2905739"/>
                    <a:pt x="1017147" y="2901151"/>
                  </a:cubicBezTo>
                  <a:cubicBezTo>
                    <a:pt x="1020502" y="2891991"/>
                    <a:pt x="1023900" y="2885140"/>
                    <a:pt x="1026604" y="2883781"/>
                  </a:cubicBezTo>
                  <a:close/>
                  <a:moveTo>
                    <a:pt x="260024" y="2857291"/>
                  </a:moveTo>
                  <a:cubicBezTo>
                    <a:pt x="253851" y="2865405"/>
                    <a:pt x="249590" y="2879618"/>
                    <a:pt x="245909" y="2894638"/>
                  </a:cubicBezTo>
                  <a:cubicBezTo>
                    <a:pt x="242681" y="2909759"/>
                    <a:pt x="239779" y="2925643"/>
                    <a:pt x="235136" y="2936997"/>
                  </a:cubicBezTo>
                  <a:cubicBezTo>
                    <a:pt x="240445" y="2928305"/>
                    <a:pt x="242639" y="2929578"/>
                    <a:pt x="244876" y="2930682"/>
                  </a:cubicBezTo>
                  <a:cubicBezTo>
                    <a:pt x="247990" y="2920674"/>
                    <a:pt x="250496" y="2909023"/>
                    <a:pt x="252676" y="2896494"/>
                  </a:cubicBezTo>
                  <a:cubicBezTo>
                    <a:pt x="255168" y="2884021"/>
                    <a:pt x="257716" y="2870742"/>
                    <a:pt x="260024" y="2857291"/>
                  </a:cubicBezTo>
                  <a:close/>
                  <a:moveTo>
                    <a:pt x="309871" y="2844791"/>
                  </a:moveTo>
                  <a:cubicBezTo>
                    <a:pt x="304251" y="2868405"/>
                    <a:pt x="292359" y="2875314"/>
                    <a:pt x="289542" y="2906220"/>
                  </a:cubicBezTo>
                  <a:cubicBezTo>
                    <a:pt x="298871" y="2903063"/>
                    <a:pt x="318281" y="2842611"/>
                    <a:pt x="309871" y="2844791"/>
                  </a:cubicBezTo>
                  <a:close/>
                  <a:moveTo>
                    <a:pt x="6476211" y="2841777"/>
                  </a:moveTo>
                  <a:cubicBezTo>
                    <a:pt x="6481547" y="2852521"/>
                    <a:pt x="6488895" y="2878939"/>
                    <a:pt x="6494375" y="2906672"/>
                  </a:cubicBezTo>
                  <a:cubicBezTo>
                    <a:pt x="6497079" y="2920547"/>
                    <a:pt x="6499471" y="2934719"/>
                    <a:pt x="6500659" y="2947445"/>
                  </a:cubicBezTo>
                  <a:cubicBezTo>
                    <a:pt x="6501439" y="2960257"/>
                    <a:pt x="6501367" y="2971570"/>
                    <a:pt x="6500037" y="2979583"/>
                  </a:cubicBezTo>
                  <a:cubicBezTo>
                    <a:pt x="6503931" y="2989209"/>
                    <a:pt x="6509225" y="3010090"/>
                    <a:pt x="6514887" y="3036678"/>
                  </a:cubicBezTo>
                  <a:cubicBezTo>
                    <a:pt x="6520367" y="3063293"/>
                    <a:pt x="6527289" y="3095458"/>
                    <a:pt x="6530603" y="3128147"/>
                  </a:cubicBezTo>
                  <a:cubicBezTo>
                    <a:pt x="6534461" y="3160765"/>
                    <a:pt x="6537951" y="3193436"/>
                    <a:pt x="6539927" y="3220584"/>
                  </a:cubicBezTo>
                  <a:lnTo>
                    <a:pt x="6541067" y="3244838"/>
                  </a:lnTo>
                  <a:lnTo>
                    <a:pt x="6538635" y="3239711"/>
                  </a:lnTo>
                  <a:cubicBezTo>
                    <a:pt x="6536843" y="3228190"/>
                    <a:pt x="6538441" y="3208329"/>
                    <a:pt x="6532951" y="3227856"/>
                  </a:cubicBezTo>
                  <a:cubicBezTo>
                    <a:pt x="6529527" y="3173067"/>
                    <a:pt x="6525463" y="3131871"/>
                    <a:pt x="6520847" y="3098064"/>
                  </a:cubicBezTo>
                  <a:cubicBezTo>
                    <a:pt x="6514759" y="3064455"/>
                    <a:pt x="6508347" y="3038151"/>
                    <a:pt x="6501383" y="3012767"/>
                  </a:cubicBezTo>
                  <a:cubicBezTo>
                    <a:pt x="6501211" y="2982824"/>
                    <a:pt x="6497631" y="2960046"/>
                    <a:pt x="6493185" y="2938796"/>
                  </a:cubicBezTo>
                  <a:cubicBezTo>
                    <a:pt x="6488483" y="2917559"/>
                    <a:pt x="6484251" y="2897585"/>
                    <a:pt x="6484549" y="2872341"/>
                  </a:cubicBezTo>
                  <a:cubicBezTo>
                    <a:pt x="6473139" y="2834061"/>
                    <a:pt x="6482651" y="2899637"/>
                    <a:pt x="6473889" y="2877452"/>
                  </a:cubicBezTo>
                  <a:cubicBezTo>
                    <a:pt x="6467135" y="2879321"/>
                    <a:pt x="6478065" y="2868745"/>
                    <a:pt x="6476211" y="2841777"/>
                  </a:cubicBezTo>
                  <a:close/>
                  <a:moveTo>
                    <a:pt x="196869" y="2830989"/>
                  </a:moveTo>
                  <a:cubicBezTo>
                    <a:pt x="190258" y="2858113"/>
                    <a:pt x="188247" y="2870345"/>
                    <a:pt x="185642" y="2881967"/>
                  </a:cubicBezTo>
                  <a:cubicBezTo>
                    <a:pt x="183377" y="2893661"/>
                    <a:pt x="180277" y="2904677"/>
                    <a:pt x="171528" y="2929535"/>
                  </a:cubicBezTo>
                  <a:cubicBezTo>
                    <a:pt x="183632" y="2903077"/>
                    <a:pt x="179031" y="2930257"/>
                    <a:pt x="188870" y="2911231"/>
                  </a:cubicBezTo>
                  <a:cubicBezTo>
                    <a:pt x="190074" y="2901958"/>
                    <a:pt x="191234" y="2893082"/>
                    <a:pt x="192310" y="2884785"/>
                  </a:cubicBezTo>
                  <a:cubicBezTo>
                    <a:pt x="193457" y="2876531"/>
                    <a:pt x="194533" y="2868844"/>
                    <a:pt x="195496" y="2861921"/>
                  </a:cubicBezTo>
                  <a:cubicBezTo>
                    <a:pt x="197223" y="2848075"/>
                    <a:pt x="197874" y="2837245"/>
                    <a:pt x="196869" y="2830989"/>
                  </a:cubicBezTo>
                  <a:close/>
                  <a:moveTo>
                    <a:pt x="6436841" y="2816865"/>
                  </a:moveTo>
                  <a:cubicBezTo>
                    <a:pt x="6445397" y="2825818"/>
                    <a:pt x="6454391" y="2898993"/>
                    <a:pt x="6463383" y="2905482"/>
                  </a:cubicBezTo>
                  <a:cubicBezTo>
                    <a:pt x="6464149" y="2913637"/>
                    <a:pt x="6465719" y="2923788"/>
                    <a:pt x="6467787" y="2934731"/>
                  </a:cubicBezTo>
                  <a:cubicBezTo>
                    <a:pt x="6468821" y="2940211"/>
                    <a:pt x="6469981" y="2945874"/>
                    <a:pt x="6471227" y="2951606"/>
                  </a:cubicBezTo>
                  <a:cubicBezTo>
                    <a:pt x="6472289" y="2957369"/>
                    <a:pt x="6473365" y="2963202"/>
                    <a:pt x="6474427" y="2968963"/>
                  </a:cubicBezTo>
                  <a:cubicBezTo>
                    <a:pt x="6478957" y="2991927"/>
                    <a:pt x="6484393" y="3013388"/>
                    <a:pt x="6488867" y="3023794"/>
                  </a:cubicBezTo>
                  <a:cubicBezTo>
                    <a:pt x="6486489" y="3051217"/>
                    <a:pt x="6491983" y="3075128"/>
                    <a:pt x="6497375" y="3098288"/>
                  </a:cubicBezTo>
                  <a:cubicBezTo>
                    <a:pt x="6501947" y="3121521"/>
                    <a:pt x="6506055" y="3144044"/>
                    <a:pt x="6502203" y="3167715"/>
                  </a:cubicBezTo>
                  <a:cubicBezTo>
                    <a:pt x="6496073" y="3098897"/>
                    <a:pt x="6477259" y="3042977"/>
                    <a:pt x="6473719" y="2968751"/>
                  </a:cubicBezTo>
                  <a:cubicBezTo>
                    <a:pt x="6470463" y="2963938"/>
                    <a:pt x="6467405" y="2964773"/>
                    <a:pt x="6464431" y="2967264"/>
                  </a:cubicBezTo>
                  <a:cubicBezTo>
                    <a:pt x="6461785" y="2955882"/>
                    <a:pt x="6458499" y="2930286"/>
                    <a:pt x="6455839" y="2910565"/>
                  </a:cubicBezTo>
                  <a:cubicBezTo>
                    <a:pt x="6453063" y="2890872"/>
                    <a:pt x="6450375" y="2877268"/>
                    <a:pt x="6447203" y="2890420"/>
                  </a:cubicBezTo>
                  <a:cubicBezTo>
                    <a:pt x="6441327" y="2855267"/>
                    <a:pt x="6436415" y="2832672"/>
                    <a:pt x="6433201" y="2817340"/>
                  </a:cubicBezTo>
                  <a:cubicBezTo>
                    <a:pt x="6434405" y="2815617"/>
                    <a:pt x="6435617" y="2815586"/>
                    <a:pt x="6436841" y="2816865"/>
                  </a:cubicBezTo>
                  <a:close/>
                  <a:moveTo>
                    <a:pt x="1118810" y="2810248"/>
                  </a:moveTo>
                  <a:cubicBezTo>
                    <a:pt x="1117465" y="2816973"/>
                    <a:pt x="1115879" y="2828611"/>
                    <a:pt x="1113416" y="2842611"/>
                  </a:cubicBezTo>
                  <a:cubicBezTo>
                    <a:pt x="1110952" y="2856613"/>
                    <a:pt x="1107753" y="2873007"/>
                    <a:pt x="1104044" y="2889570"/>
                  </a:cubicBezTo>
                  <a:cubicBezTo>
                    <a:pt x="1100334" y="2906135"/>
                    <a:pt x="1096101" y="2922855"/>
                    <a:pt x="1091571" y="2937536"/>
                  </a:cubicBezTo>
                  <a:cubicBezTo>
                    <a:pt x="1087664" y="2952373"/>
                    <a:pt x="1083714" y="2965256"/>
                    <a:pt x="1079297" y="2973791"/>
                  </a:cubicBezTo>
                  <a:cubicBezTo>
                    <a:pt x="1083941" y="2959195"/>
                    <a:pt x="1086489" y="2945393"/>
                    <a:pt x="1089518" y="2932284"/>
                  </a:cubicBezTo>
                  <a:cubicBezTo>
                    <a:pt x="1092576" y="2919174"/>
                    <a:pt x="1094926" y="2906446"/>
                    <a:pt x="1097319" y="2893534"/>
                  </a:cubicBezTo>
                  <a:cubicBezTo>
                    <a:pt x="1099712" y="2880638"/>
                    <a:pt x="1102161" y="2867571"/>
                    <a:pt x="1105417" y="2853824"/>
                  </a:cubicBezTo>
                  <a:cubicBezTo>
                    <a:pt x="1107045" y="2846957"/>
                    <a:pt x="1108871" y="2839921"/>
                    <a:pt x="1110995" y="2832644"/>
                  </a:cubicBezTo>
                  <a:cubicBezTo>
                    <a:pt x="1113133" y="2825383"/>
                    <a:pt x="1115398" y="2817837"/>
                    <a:pt x="1118810" y="2810248"/>
                  </a:cubicBezTo>
                  <a:close/>
                  <a:moveTo>
                    <a:pt x="6613265" y="2802065"/>
                  </a:moveTo>
                  <a:cubicBezTo>
                    <a:pt x="6620641" y="2840517"/>
                    <a:pt x="6633311" y="2884361"/>
                    <a:pt x="6635507" y="2917942"/>
                  </a:cubicBezTo>
                  <a:cubicBezTo>
                    <a:pt x="6652721" y="2964236"/>
                    <a:pt x="6662263" y="2987637"/>
                    <a:pt x="6670885" y="3018217"/>
                  </a:cubicBezTo>
                  <a:cubicBezTo>
                    <a:pt x="6675175" y="3033520"/>
                    <a:pt x="6679295" y="3050636"/>
                    <a:pt x="6683839" y="3073416"/>
                  </a:cubicBezTo>
                  <a:cubicBezTo>
                    <a:pt x="6687477" y="3096322"/>
                    <a:pt x="6691427" y="3124905"/>
                    <a:pt x="6696239" y="3163016"/>
                  </a:cubicBezTo>
                  <a:cubicBezTo>
                    <a:pt x="6688511" y="3189093"/>
                    <a:pt x="6681999" y="3137717"/>
                    <a:pt x="6675429" y="3084246"/>
                  </a:cubicBezTo>
                  <a:lnTo>
                    <a:pt x="6674197" y="3074208"/>
                  </a:lnTo>
                  <a:cubicBezTo>
                    <a:pt x="6673645" y="3070882"/>
                    <a:pt x="6673093" y="3067568"/>
                    <a:pt x="6672541" y="3064284"/>
                  </a:cubicBezTo>
                  <a:cubicBezTo>
                    <a:pt x="6671423" y="3057715"/>
                    <a:pt x="6670319" y="3051260"/>
                    <a:pt x="6669255" y="3045058"/>
                  </a:cubicBezTo>
                  <a:cubicBezTo>
                    <a:pt x="6667075" y="3032672"/>
                    <a:pt x="6664939" y="3021317"/>
                    <a:pt x="6662887" y="3012185"/>
                  </a:cubicBezTo>
                  <a:cubicBezTo>
                    <a:pt x="6658779" y="2993908"/>
                    <a:pt x="6655057" y="2984536"/>
                    <a:pt x="6652111" y="2993386"/>
                  </a:cubicBezTo>
                  <a:cubicBezTo>
                    <a:pt x="6648007" y="2984367"/>
                    <a:pt x="6639823" y="2949950"/>
                    <a:pt x="6631583" y="2911203"/>
                  </a:cubicBezTo>
                  <a:cubicBezTo>
                    <a:pt x="6622339" y="2872681"/>
                    <a:pt x="6613931" y="2829573"/>
                    <a:pt x="6613265" y="2802065"/>
                  </a:cubicBezTo>
                  <a:close/>
                  <a:moveTo>
                    <a:pt x="6692063" y="2792113"/>
                  </a:moveTo>
                  <a:cubicBezTo>
                    <a:pt x="6691143" y="2821957"/>
                    <a:pt x="6712833" y="2902993"/>
                    <a:pt x="6702499" y="2898278"/>
                  </a:cubicBezTo>
                  <a:cubicBezTo>
                    <a:pt x="6713385" y="2939221"/>
                    <a:pt x="6725291" y="2999076"/>
                    <a:pt x="6735243" y="3057348"/>
                  </a:cubicBezTo>
                  <a:cubicBezTo>
                    <a:pt x="6743243" y="3115888"/>
                    <a:pt x="6747829" y="3173039"/>
                    <a:pt x="6747843" y="3208093"/>
                  </a:cubicBezTo>
                  <a:cubicBezTo>
                    <a:pt x="6742519" y="3172021"/>
                    <a:pt x="6737975" y="3137888"/>
                    <a:pt x="6733855" y="3105100"/>
                  </a:cubicBezTo>
                  <a:cubicBezTo>
                    <a:pt x="6731633" y="3088733"/>
                    <a:pt x="6730203" y="3072594"/>
                    <a:pt x="6727571" y="3056908"/>
                  </a:cubicBezTo>
                  <a:cubicBezTo>
                    <a:pt x="6725023" y="3041193"/>
                    <a:pt x="6722515" y="3025763"/>
                    <a:pt x="6720039" y="3010501"/>
                  </a:cubicBezTo>
                  <a:cubicBezTo>
                    <a:pt x="6715083" y="2979992"/>
                    <a:pt x="6710215" y="2950248"/>
                    <a:pt x="6705019" y="2920745"/>
                  </a:cubicBezTo>
                  <a:cubicBezTo>
                    <a:pt x="6702683" y="2905937"/>
                    <a:pt x="6699171" y="2891398"/>
                    <a:pt x="6695759" y="2876816"/>
                  </a:cubicBezTo>
                  <a:cubicBezTo>
                    <a:pt x="6692333" y="2862233"/>
                    <a:pt x="6688767" y="2847637"/>
                    <a:pt x="6685015" y="2832986"/>
                  </a:cubicBezTo>
                  <a:cubicBezTo>
                    <a:pt x="6696453" y="2843929"/>
                    <a:pt x="6692799" y="2855793"/>
                    <a:pt x="6692063" y="2792113"/>
                  </a:cubicBezTo>
                  <a:close/>
                  <a:moveTo>
                    <a:pt x="235476" y="2784453"/>
                  </a:moveTo>
                  <a:cubicBezTo>
                    <a:pt x="220285" y="2823697"/>
                    <a:pt x="214339" y="2806708"/>
                    <a:pt x="204684" y="2836411"/>
                  </a:cubicBezTo>
                  <a:cubicBezTo>
                    <a:pt x="211819" y="2828214"/>
                    <a:pt x="198766" y="2858708"/>
                    <a:pt x="204443" y="2853414"/>
                  </a:cubicBezTo>
                  <a:cubicBezTo>
                    <a:pt x="207614" y="2839227"/>
                    <a:pt x="213235" y="2831865"/>
                    <a:pt x="218827" y="2824632"/>
                  </a:cubicBezTo>
                  <a:cubicBezTo>
                    <a:pt x="216307" y="2837614"/>
                    <a:pt x="213291" y="2850255"/>
                    <a:pt x="210120" y="2862275"/>
                  </a:cubicBezTo>
                  <a:cubicBezTo>
                    <a:pt x="206949" y="2874280"/>
                    <a:pt x="203509" y="2885648"/>
                    <a:pt x="201017" y="2896209"/>
                  </a:cubicBezTo>
                  <a:cubicBezTo>
                    <a:pt x="195651" y="2917262"/>
                    <a:pt x="190980" y="2934547"/>
                    <a:pt x="189776" y="2945490"/>
                  </a:cubicBezTo>
                  <a:cubicBezTo>
                    <a:pt x="188884" y="2933798"/>
                    <a:pt x="189366" y="2917800"/>
                    <a:pt x="179569" y="2934632"/>
                  </a:cubicBezTo>
                  <a:cubicBezTo>
                    <a:pt x="177714" y="2951013"/>
                    <a:pt x="172122" y="2979482"/>
                    <a:pt x="176794" y="2974867"/>
                  </a:cubicBezTo>
                  <a:cubicBezTo>
                    <a:pt x="178889" y="2964645"/>
                    <a:pt x="180107" y="2951989"/>
                    <a:pt x="183859" y="2945902"/>
                  </a:cubicBezTo>
                  <a:cubicBezTo>
                    <a:pt x="180135" y="2967859"/>
                    <a:pt x="176185" y="2989152"/>
                    <a:pt x="172179" y="3010246"/>
                  </a:cubicBezTo>
                  <a:cubicBezTo>
                    <a:pt x="170169" y="3020793"/>
                    <a:pt x="168172" y="3031298"/>
                    <a:pt x="166162" y="3041803"/>
                  </a:cubicBezTo>
                  <a:cubicBezTo>
                    <a:pt x="164039" y="3052292"/>
                    <a:pt x="162878" y="3062911"/>
                    <a:pt x="161235" y="3073529"/>
                  </a:cubicBezTo>
                  <a:cubicBezTo>
                    <a:pt x="163586" y="3069437"/>
                    <a:pt x="165907" y="3065373"/>
                    <a:pt x="168243" y="3061297"/>
                  </a:cubicBezTo>
                  <a:cubicBezTo>
                    <a:pt x="170565" y="3056794"/>
                    <a:pt x="172349" y="3052292"/>
                    <a:pt x="173099" y="3043628"/>
                  </a:cubicBezTo>
                  <a:cubicBezTo>
                    <a:pt x="170551" y="3045624"/>
                    <a:pt x="165737" y="3055280"/>
                    <a:pt x="167153" y="3044208"/>
                  </a:cubicBezTo>
                  <a:cubicBezTo>
                    <a:pt x="172193" y="3035940"/>
                    <a:pt x="173382" y="3018400"/>
                    <a:pt x="177828" y="3009156"/>
                  </a:cubicBezTo>
                  <a:cubicBezTo>
                    <a:pt x="180263" y="3044733"/>
                    <a:pt x="188587" y="2960653"/>
                    <a:pt x="200536" y="2973197"/>
                  </a:cubicBezTo>
                  <a:cubicBezTo>
                    <a:pt x="202319" y="2956958"/>
                    <a:pt x="207940" y="2928673"/>
                    <a:pt x="203310" y="2933145"/>
                  </a:cubicBezTo>
                  <a:cubicBezTo>
                    <a:pt x="200847" y="2947841"/>
                    <a:pt x="198256" y="2962210"/>
                    <a:pt x="192452" y="2968072"/>
                  </a:cubicBezTo>
                  <a:cubicBezTo>
                    <a:pt x="197478" y="2944387"/>
                    <a:pt x="197534" y="2907607"/>
                    <a:pt x="206170" y="2893096"/>
                  </a:cubicBezTo>
                  <a:cubicBezTo>
                    <a:pt x="213136" y="2883227"/>
                    <a:pt x="203282" y="2927073"/>
                    <a:pt x="212541" y="2909914"/>
                  </a:cubicBezTo>
                  <a:cubicBezTo>
                    <a:pt x="214608" y="2899722"/>
                    <a:pt x="216349" y="2891071"/>
                    <a:pt x="217864" y="2883610"/>
                  </a:cubicBezTo>
                  <a:cubicBezTo>
                    <a:pt x="219506" y="2876164"/>
                    <a:pt x="220738" y="2869877"/>
                    <a:pt x="221701" y="2864413"/>
                  </a:cubicBezTo>
                  <a:cubicBezTo>
                    <a:pt x="223612" y="2853484"/>
                    <a:pt x="224390" y="2845853"/>
                    <a:pt x="225042" y="2838903"/>
                  </a:cubicBezTo>
                  <a:cubicBezTo>
                    <a:pt x="226330" y="2824999"/>
                    <a:pt x="227094" y="2813788"/>
                    <a:pt x="235476" y="2784453"/>
                  </a:cubicBezTo>
                  <a:close/>
                  <a:moveTo>
                    <a:pt x="267428" y="2772874"/>
                  </a:moveTo>
                  <a:cubicBezTo>
                    <a:pt x="254036" y="2802051"/>
                    <a:pt x="257504" y="2835900"/>
                    <a:pt x="250284" y="2846348"/>
                  </a:cubicBezTo>
                  <a:cubicBezTo>
                    <a:pt x="250482" y="2800565"/>
                    <a:pt x="243743" y="2821447"/>
                    <a:pt x="236905" y="2857632"/>
                  </a:cubicBezTo>
                  <a:cubicBezTo>
                    <a:pt x="235192" y="2866664"/>
                    <a:pt x="233494" y="2876644"/>
                    <a:pt x="231894" y="2886753"/>
                  </a:cubicBezTo>
                  <a:cubicBezTo>
                    <a:pt x="230478" y="2896904"/>
                    <a:pt x="229572" y="2907252"/>
                    <a:pt x="228623" y="2916880"/>
                  </a:cubicBezTo>
                  <a:cubicBezTo>
                    <a:pt x="226840" y="2936161"/>
                    <a:pt x="225792" y="2952696"/>
                    <a:pt x="225962" y="2960031"/>
                  </a:cubicBezTo>
                  <a:cubicBezTo>
                    <a:pt x="229544" y="2938525"/>
                    <a:pt x="232956" y="2922570"/>
                    <a:pt x="235419" y="2908598"/>
                  </a:cubicBezTo>
                  <a:cubicBezTo>
                    <a:pt x="236693" y="2901618"/>
                    <a:pt x="237542" y="2895105"/>
                    <a:pt x="238378" y="2888692"/>
                  </a:cubicBezTo>
                  <a:cubicBezTo>
                    <a:pt x="239284" y="2882280"/>
                    <a:pt x="239864" y="2875923"/>
                    <a:pt x="240006" y="2869156"/>
                  </a:cubicBezTo>
                  <a:cubicBezTo>
                    <a:pt x="251232" y="2854900"/>
                    <a:pt x="261185" y="2837019"/>
                    <a:pt x="268688" y="2812160"/>
                  </a:cubicBezTo>
                  <a:cubicBezTo>
                    <a:pt x="245725" y="2848388"/>
                    <a:pt x="276121" y="2772760"/>
                    <a:pt x="267428" y="2772874"/>
                  </a:cubicBezTo>
                  <a:close/>
                  <a:moveTo>
                    <a:pt x="6456335" y="2764520"/>
                  </a:moveTo>
                  <a:cubicBezTo>
                    <a:pt x="6458117" y="2759508"/>
                    <a:pt x="6462251" y="2771245"/>
                    <a:pt x="6466839" y="2786380"/>
                  </a:cubicBezTo>
                  <a:cubicBezTo>
                    <a:pt x="6469273" y="2793910"/>
                    <a:pt x="6471355" y="2802405"/>
                    <a:pt x="6473237" y="2810107"/>
                  </a:cubicBezTo>
                  <a:cubicBezTo>
                    <a:pt x="6475191" y="2817794"/>
                    <a:pt x="6477059" y="2824646"/>
                    <a:pt x="6478687" y="2828977"/>
                  </a:cubicBezTo>
                  <a:cubicBezTo>
                    <a:pt x="6478007" y="2868334"/>
                    <a:pt x="6465933" y="2784695"/>
                    <a:pt x="6465309" y="2824137"/>
                  </a:cubicBezTo>
                  <a:cubicBezTo>
                    <a:pt x="6462167" y="2811211"/>
                    <a:pt x="6465367" y="2803891"/>
                    <a:pt x="6466115" y="2794633"/>
                  </a:cubicBezTo>
                  <a:cubicBezTo>
                    <a:pt x="6462859" y="2784609"/>
                    <a:pt x="6459575" y="2774502"/>
                    <a:pt x="6456335" y="2764520"/>
                  </a:cubicBezTo>
                  <a:close/>
                  <a:moveTo>
                    <a:pt x="6648439" y="2753794"/>
                  </a:moveTo>
                  <a:cubicBezTo>
                    <a:pt x="6655155" y="2761869"/>
                    <a:pt x="6661591" y="2833043"/>
                    <a:pt x="6677795" y="2873475"/>
                  </a:cubicBezTo>
                  <a:cubicBezTo>
                    <a:pt x="6676663" y="2882888"/>
                    <a:pt x="6677243" y="2894016"/>
                    <a:pt x="6678843" y="2906192"/>
                  </a:cubicBezTo>
                  <a:cubicBezTo>
                    <a:pt x="6680187" y="2918423"/>
                    <a:pt x="6682083" y="2931787"/>
                    <a:pt x="6684561" y="2945519"/>
                  </a:cubicBezTo>
                  <a:cubicBezTo>
                    <a:pt x="6689403" y="2972970"/>
                    <a:pt x="6695603" y="3002036"/>
                    <a:pt x="6698081" y="3027008"/>
                  </a:cubicBezTo>
                  <a:cubicBezTo>
                    <a:pt x="6691073" y="3021926"/>
                    <a:pt x="6696327" y="3036352"/>
                    <a:pt x="6691867" y="3053425"/>
                  </a:cubicBezTo>
                  <a:cubicBezTo>
                    <a:pt x="6692391" y="3026188"/>
                    <a:pt x="6683797" y="2989082"/>
                    <a:pt x="6687747" y="2965567"/>
                  </a:cubicBezTo>
                  <a:cubicBezTo>
                    <a:pt x="6683371" y="2953009"/>
                    <a:pt x="6680101" y="2938229"/>
                    <a:pt x="6677371" y="2921920"/>
                  </a:cubicBezTo>
                  <a:cubicBezTo>
                    <a:pt x="6676719" y="2917843"/>
                    <a:pt x="6676053" y="2913666"/>
                    <a:pt x="6675387" y="2909419"/>
                  </a:cubicBezTo>
                  <a:cubicBezTo>
                    <a:pt x="6674609" y="2905187"/>
                    <a:pt x="6673831" y="2900883"/>
                    <a:pt x="6673023" y="2896508"/>
                  </a:cubicBezTo>
                  <a:cubicBezTo>
                    <a:pt x="6671551" y="2887731"/>
                    <a:pt x="6670035" y="2878684"/>
                    <a:pt x="6668479" y="2869425"/>
                  </a:cubicBezTo>
                  <a:cubicBezTo>
                    <a:pt x="6662475" y="2832405"/>
                    <a:pt x="6656175" y="2792014"/>
                    <a:pt x="6645515" y="2754470"/>
                  </a:cubicBezTo>
                  <a:cubicBezTo>
                    <a:pt x="6646515" y="2752774"/>
                    <a:pt x="6647481" y="2752640"/>
                    <a:pt x="6648439" y="2753794"/>
                  </a:cubicBezTo>
                  <a:close/>
                  <a:moveTo>
                    <a:pt x="925140" y="2725136"/>
                  </a:moveTo>
                  <a:cubicBezTo>
                    <a:pt x="922323" y="2727896"/>
                    <a:pt x="919478" y="2730671"/>
                    <a:pt x="916660" y="2733446"/>
                  </a:cubicBezTo>
                  <a:cubicBezTo>
                    <a:pt x="913970" y="2736404"/>
                    <a:pt x="911238" y="2739759"/>
                    <a:pt x="909837" y="2746570"/>
                  </a:cubicBezTo>
                  <a:cubicBezTo>
                    <a:pt x="915188" y="2752217"/>
                    <a:pt x="887015" y="2850554"/>
                    <a:pt x="899672" y="2838534"/>
                  </a:cubicBezTo>
                  <a:cubicBezTo>
                    <a:pt x="903735" y="2815924"/>
                    <a:pt x="926811" y="2740241"/>
                    <a:pt x="906694" y="2783506"/>
                  </a:cubicBezTo>
                  <a:cubicBezTo>
                    <a:pt x="913149" y="2767819"/>
                    <a:pt x="914239" y="2761392"/>
                    <a:pt x="915471" y="2754809"/>
                  </a:cubicBezTo>
                  <a:cubicBezTo>
                    <a:pt x="916901" y="2748268"/>
                    <a:pt x="918246" y="2741487"/>
                    <a:pt x="925140" y="2725136"/>
                  </a:cubicBezTo>
                  <a:close/>
                  <a:moveTo>
                    <a:pt x="1094460" y="2715522"/>
                  </a:moveTo>
                  <a:cubicBezTo>
                    <a:pt x="1097235" y="2719557"/>
                    <a:pt x="1079609" y="2794504"/>
                    <a:pt x="1066103" y="2804061"/>
                  </a:cubicBezTo>
                  <a:cubicBezTo>
                    <a:pt x="1086857" y="2755927"/>
                    <a:pt x="1077457" y="2755261"/>
                    <a:pt x="1094460" y="2715522"/>
                  </a:cubicBezTo>
                  <a:close/>
                  <a:moveTo>
                    <a:pt x="152854" y="2693027"/>
                  </a:moveTo>
                  <a:cubicBezTo>
                    <a:pt x="143185" y="2750817"/>
                    <a:pt x="130259" y="2802349"/>
                    <a:pt x="120717" y="2844467"/>
                  </a:cubicBezTo>
                  <a:cubicBezTo>
                    <a:pt x="115663" y="2865461"/>
                    <a:pt x="112974" y="2884361"/>
                    <a:pt x="111657" y="2900359"/>
                  </a:cubicBezTo>
                  <a:cubicBezTo>
                    <a:pt x="110397" y="2916357"/>
                    <a:pt x="110907" y="2929508"/>
                    <a:pt x="114163" y="2939361"/>
                  </a:cubicBezTo>
                  <a:cubicBezTo>
                    <a:pt x="101818" y="2995268"/>
                    <a:pt x="100954" y="2997053"/>
                    <a:pt x="89076" y="3034568"/>
                  </a:cubicBezTo>
                  <a:cubicBezTo>
                    <a:pt x="95702" y="3060815"/>
                    <a:pt x="75216" y="3148435"/>
                    <a:pt x="75457" y="3217804"/>
                  </a:cubicBezTo>
                  <a:cubicBezTo>
                    <a:pt x="76632" y="3176521"/>
                    <a:pt x="79308" y="3135848"/>
                    <a:pt x="82097" y="3094779"/>
                  </a:cubicBezTo>
                  <a:cubicBezTo>
                    <a:pt x="83626" y="3074250"/>
                    <a:pt x="85041" y="3053596"/>
                    <a:pt x="87165" y="3032799"/>
                  </a:cubicBezTo>
                  <a:cubicBezTo>
                    <a:pt x="89812" y="3012072"/>
                    <a:pt x="92658" y="2991120"/>
                    <a:pt x="95744" y="2969856"/>
                  </a:cubicBezTo>
                  <a:cubicBezTo>
                    <a:pt x="98831" y="2948578"/>
                    <a:pt x="102129" y="2926989"/>
                    <a:pt x="105711" y="2904945"/>
                  </a:cubicBezTo>
                  <a:cubicBezTo>
                    <a:pt x="107537" y="2893931"/>
                    <a:pt x="109392" y="2882804"/>
                    <a:pt x="111261" y="2871548"/>
                  </a:cubicBezTo>
                  <a:cubicBezTo>
                    <a:pt x="113129" y="2860280"/>
                    <a:pt x="115918" y="2849067"/>
                    <a:pt x="118325" y="2837614"/>
                  </a:cubicBezTo>
                  <a:cubicBezTo>
                    <a:pt x="128476" y="2791915"/>
                    <a:pt x="139561" y="2743923"/>
                    <a:pt x="152854" y="2693027"/>
                  </a:cubicBezTo>
                  <a:close/>
                  <a:moveTo>
                    <a:pt x="6555307" y="2673744"/>
                  </a:moveTo>
                  <a:cubicBezTo>
                    <a:pt x="6562867" y="2702327"/>
                    <a:pt x="6569747" y="2732539"/>
                    <a:pt x="6574079" y="2712606"/>
                  </a:cubicBezTo>
                  <a:cubicBezTo>
                    <a:pt x="6592739" y="2766290"/>
                    <a:pt x="6561309" y="2701421"/>
                    <a:pt x="6573795" y="2749485"/>
                  </a:cubicBezTo>
                  <a:cubicBezTo>
                    <a:pt x="6575295" y="2759863"/>
                    <a:pt x="6549543" y="2684192"/>
                    <a:pt x="6555307" y="2673744"/>
                  </a:cubicBezTo>
                  <a:close/>
                  <a:moveTo>
                    <a:pt x="989909" y="2668649"/>
                  </a:moveTo>
                  <a:cubicBezTo>
                    <a:pt x="984557" y="2688256"/>
                    <a:pt x="979022" y="2708487"/>
                    <a:pt x="973345" y="2729297"/>
                  </a:cubicBezTo>
                  <a:cubicBezTo>
                    <a:pt x="967710" y="2750094"/>
                    <a:pt x="961283" y="2771216"/>
                    <a:pt x="956795" y="2793429"/>
                  </a:cubicBezTo>
                  <a:cubicBezTo>
                    <a:pt x="951798" y="2815459"/>
                    <a:pt x="946687" y="2837996"/>
                    <a:pt x="941491" y="2860931"/>
                  </a:cubicBezTo>
                  <a:cubicBezTo>
                    <a:pt x="938872" y="2872370"/>
                    <a:pt x="936225" y="2883923"/>
                    <a:pt x="933563" y="2895560"/>
                  </a:cubicBezTo>
                  <a:cubicBezTo>
                    <a:pt x="931171" y="2907252"/>
                    <a:pt x="929302" y="2919187"/>
                    <a:pt x="927108" y="2931108"/>
                  </a:cubicBezTo>
                  <a:cubicBezTo>
                    <a:pt x="918925" y="2978944"/>
                    <a:pt x="908632" y="3027631"/>
                    <a:pt x="903281" y="3077959"/>
                  </a:cubicBezTo>
                  <a:cubicBezTo>
                    <a:pt x="900011" y="3102975"/>
                    <a:pt x="896726" y="3128175"/>
                    <a:pt x="893428" y="3153502"/>
                  </a:cubicBezTo>
                  <a:cubicBezTo>
                    <a:pt x="890780" y="3178887"/>
                    <a:pt x="889195" y="3204510"/>
                    <a:pt x="887000" y="3230050"/>
                  </a:cubicBezTo>
                  <a:lnTo>
                    <a:pt x="883900" y="3268374"/>
                  </a:lnTo>
                  <a:cubicBezTo>
                    <a:pt x="882867" y="3281142"/>
                    <a:pt x="881606" y="3293885"/>
                    <a:pt x="881507" y="3306711"/>
                  </a:cubicBezTo>
                  <a:cubicBezTo>
                    <a:pt x="880729" y="3332293"/>
                    <a:pt x="879950" y="3357832"/>
                    <a:pt x="879171" y="3383259"/>
                  </a:cubicBezTo>
                  <a:cubicBezTo>
                    <a:pt x="878775" y="3395943"/>
                    <a:pt x="878379" y="3408599"/>
                    <a:pt x="877968" y="3421213"/>
                  </a:cubicBezTo>
                  <a:cubicBezTo>
                    <a:pt x="877657" y="3433827"/>
                    <a:pt x="878322" y="3446441"/>
                    <a:pt x="878449" y="3458985"/>
                  </a:cubicBezTo>
                  <a:cubicBezTo>
                    <a:pt x="878945" y="3484028"/>
                    <a:pt x="879426" y="3508888"/>
                    <a:pt x="879908" y="3533465"/>
                  </a:cubicBezTo>
                  <a:cubicBezTo>
                    <a:pt x="880021" y="3539595"/>
                    <a:pt x="880134" y="3545711"/>
                    <a:pt x="880262" y="3551813"/>
                  </a:cubicBezTo>
                  <a:cubicBezTo>
                    <a:pt x="880318" y="3557914"/>
                    <a:pt x="880474" y="3563988"/>
                    <a:pt x="881026" y="3570047"/>
                  </a:cubicBezTo>
                  <a:cubicBezTo>
                    <a:pt x="881890" y="3582152"/>
                    <a:pt x="882739" y="3594171"/>
                    <a:pt x="883588" y="3606119"/>
                  </a:cubicBezTo>
                  <a:lnTo>
                    <a:pt x="886155" y="3642466"/>
                  </a:lnTo>
                  <a:lnTo>
                    <a:pt x="876650" y="3552808"/>
                  </a:lnTo>
                  <a:cubicBezTo>
                    <a:pt x="871909" y="3464088"/>
                    <a:pt x="871817" y="3371876"/>
                    <a:pt x="877458" y="3276373"/>
                  </a:cubicBezTo>
                  <a:cubicBezTo>
                    <a:pt x="888770" y="3085492"/>
                    <a:pt x="923299" y="2881275"/>
                    <a:pt x="989909" y="2668649"/>
                  </a:cubicBezTo>
                  <a:close/>
                  <a:moveTo>
                    <a:pt x="6580237" y="2665675"/>
                  </a:moveTo>
                  <a:cubicBezTo>
                    <a:pt x="6586905" y="2694386"/>
                    <a:pt x="6591619" y="2719939"/>
                    <a:pt x="6596447" y="2739519"/>
                  </a:cubicBezTo>
                  <a:cubicBezTo>
                    <a:pt x="6598825" y="2749316"/>
                    <a:pt x="6601387" y="2757597"/>
                    <a:pt x="6603963" y="2764110"/>
                  </a:cubicBezTo>
                  <a:cubicBezTo>
                    <a:pt x="6606413" y="2770651"/>
                    <a:pt x="6609231" y="2775366"/>
                    <a:pt x="6612685" y="2777870"/>
                  </a:cubicBezTo>
                  <a:cubicBezTo>
                    <a:pt x="6620655" y="2814269"/>
                    <a:pt x="6607375" y="2782090"/>
                    <a:pt x="6607927" y="2804671"/>
                  </a:cubicBezTo>
                  <a:cubicBezTo>
                    <a:pt x="6600113" y="2775280"/>
                    <a:pt x="6583223" y="2677016"/>
                    <a:pt x="6580123" y="2702923"/>
                  </a:cubicBezTo>
                  <a:cubicBezTo>
                    <a:pt x="6570979" y="2666568"/>
                    <a:pt x="6577603" y="2681121"/>
                    <a:pt x="6580237" y="2665675"/>
                  </a:cubicBezTo>
                  <a:close/>
                  <a:moveTo>
                    <a:pt x="6667231" y="2660140"/>
                  </a:moveTo>
                  <a:cubicBezTo>
                    <a:pt x="6673277" y="2683429"/>
                    <a:pt x="6679747" y="2707157"/>
                    <a:pt x="6686359" y="2731054"/>
                  </a:cubicBezTo>
                  <a:cubicBezTo>
                    <a:pt x="6692743" y="2755007"/>
                    <a:pt x="6697939" y="2779486"/>
                    <a:pt x="6703701" y="2803665"/>
                  </a:cubicBezTo>
                  <a:cubicBezTo>
                    <a:pt x="6714659" y="2852168"/>
                    <a:pt x="6726283" y="2900033"/>
                    <a:pt x="6731137" y="2945832"/>
                  </a:cubicBezTo>
                  <a:cubicBezTo>
                    <a:pt x="6728547" y="2933685"/>
                    <a:pt x="6725955" y="2921537"/>
                    <a:pt x="6723379" y="2909433"/>
                  </a:cubicBezTo>
                  <a:cubicBezTo>
                    <a:pt x="6721057" y="2897272"/>
                    <a:pt x="6717475" y="2885380"/>
                    <a:pt x="6714643" y="2873376"/>
                  </a:cubicBezTo>
                  <a:cubicBezTo>
                    <a:pt x="6708671" y="2849422"/>
                    <a:pt x="6702895" y="2825552"/>
                    <a:pt x="6697487" y="2801726"/>
                  </a:cubicBezTo>
                  <a:cubicBezTo>
                    <a:pt x="6694867" y="2789792"/>
                    <a:pt x="6692263" y="2777899"/>
                    <a:pt x="6689657" y="2766049"/>
                  </a:cubicBezTo>
                  <a:cubicBezTo>
                    <a:pt x="6687067" y="2754187"/>
                    <a:pt x="6685015" y="2742237"/>
                    <a:pt x="6682041" y="2730545"/>
                  </a:cubicBezTo>
                  <a:cubicBezTo>
                    <a:pt x="6676533" y="2707072"/>
                    <a:pt x="6671551" y="2683613"/>
                    <a:pt x="6667231" y="2660140"/>
                  </a:cubicBezTo>
                  <a:close/>
                  <a:moveTo>
                    <a:pt x="6715593" y="2658215"/>
                  </a:moveTo>
                  <a:cubicBezTo>
                    <a:pt x="6722755" y="2666299"/>
                    <a:pt x="6729411" y="2690393"/>
                    <a:pt x="6736079" y="2717745"/>
                  </a:cubicBezTo>
                  <a:cubicBezTo>
                    <a:pt x="6742435" y="2745181"/>
                    <a:pt x="6747263" y="2776256"/>
                    <a:pt x="6753959" y="2797833"/>
                  </a:cubicBezTo>
                  <a:cubicBezTo>
                    <a:pt x="6749329" y="2791504"/>
                    <a:pt x="6742703" y="2766035"/>
                    <a:pt x="6736091" y="2737353"/>
                  </a:cubicBezTo>
                  <a:cubicBezTo>
                    <a:pt x="6728999" y="2708784"/>
                    <a:pt x="6720591" y="2677298"/>
                    <a:pt x="6715593" y="2658215"/>
                  </a:cubicBezTo>
                  <a:close/>
                  <a:moveTo>
                    <a:pt x="6426547" y="2638281"/>
                  </a:moveTo>
                  <a:cubicBezTo>
                    <a:pt x="6430639" y="2652353"/>
                    <a:pt x="6433199" y="2663793"/>
                    <a:pt x="6436019" y="2673461"/>
                  </a:cubicBezTo>
                  <a:cubicBezTo>
                    <a:pt x="6438807" y="2683146"/>
                    <a:pt x="6441127" y="2691272"/>
                    <a:pt x="6443379" y="2699100"/>
                  </a:cubicBezTo>
                  <a:cubicBezTo>
                    <a:pt x="6447755" y="2714801"/>
                    <a:pt x="6451039" y="2729581"/>
                    <a:pt x="6453007" y="2754371"/>
                  </a:cubicBezTo>
                  <a:cubicBezTo>
                    <a:pt x="6438835" y="2713045"/>
                    <a:pt x="6438935" y="2691526"/>
                    <a:pt x="6424339" y="2657691"/>
                  </a:cubicBezTo>
                  <a:cubicBezTo>
                    <a:pt x="6425415" y="2651093"/>
                    <a:pt x="6425823" y="2644765"/>
                    <a:pt x="6426547" y="2638281"/>
                  </a:cubicBezTo>
                  <a:close/>
                  <a:moveTo>
                    <a:pt x="251565" y="2633108"/>
                  </a:moveTo>
                  <a:cubicBezTo>
                    <a:pt x="249353" y="2629362"/>
                    <a:pt x="244685" y="2633404"/>
                    <a:pt x="237415" y="2653514"/>
                  </a:cubicBezTo>
                  <a:cubicBezTo>
                    <a:pt x="245824" y="2645190"/>
                    <a:pt x="224575" y="2703998"/>
                    <a:pt x="219280" y="2716046"/>
                  </a:cubicBezTo>
                  <a:cubicBezTo>
                    <a:pt x="213744" y="2723493"/>
                    <a:pt x="209172" y="2734181"/>
                    <a:pt x="204726" y="2744771"/>
                  </a:cubicBezTo>
                  <a:cubicBezTo>
                    <a:pt x="205377" y="2734068"/>
                    <a:pt x="205462" y="2724894"/>
                    <a:pt x="203310" y="2721823"/>
                  </a:cubicBezTo>
                  <a:cubicBezTo>
                    <a:pt x="194335" y="2755701"/>
                    <a:pt x="186817" y="2783576"/>
                    <a:pt x="193811" y="2785303"/>
                  </a:cubicBezTo>
                  <a:cubicBezTo>
                    <a:pt x="194519" y="2770693"/>
                    <a:pt x="216831" y="2739193"/>
                    <a:pt x="210205" y="2762127"/>
                  </a:cubicBezTo>
                  <a:cubicBezTo>
                    <a:pt x="205137" y="2771004"/>
                    <a:pt x="201357" y="2783803"/>
                    <a:pt x="197534" y="2796700"/>
                  </a:cubicBezTo>
                  <a:cubicBezTo>
                    <a:pt x="204486" y="2789013"/>
                    <a:pt x="208251" y="2816901"/>
                    <a:pt x="223966" y="2767550"/>
                  </a:cubicBezTo>
                  <a:cubicBezTo>
                    <a:pt x="213773" y="2780957"/>
                    <a:pt x="213744" y="2766772"/>
                    <a:pt x="210205" y="2762127"/>
                  </a:cubicBezTo>
                  <a:cubicBezTo>
                    <a:pt x="219634" y="2741544"/>
                    <a:pt x="227222" y="2717306"/>
                    <a:pt x="238293" y="2699085"/>
                  </a:cubicBezTo>
                  <a:cubicBezTo>
                    <a:pt x="249010" y="2664004"/>
                    <a:pt x="235150" y="2687492"/>
                    <a:pt x="240572" y="2665039"/>
                  </a:cubicBezTo>
                  <a:cubicBezTo>
                    <a:pt x="246759" y="2656714"/>
                    <a:pt x="248868" y="2658072"/>
                    <a:pt x="250978" y="2659432"/>
                  </a:cubicBezTo>
                  <a:cubicBezTo>
                    <a:pt x="253533" y="2648389"/>
                    <a:pt x="253777" y="2636855"/>
                    <a:pt x="251565" y="2633108"/>
                  </a:cubicBezTo>
                  <a:close/>
                  <a:moveTo>
                    <a:pt x="6299119" y="2630878"/>
                  </a:moveTo>
                  <a:cubicBezTo>
                    <a:pt x="6302559" y="2632831"/>
                    <a:pt x="6307103" y="2641835"/>
                    <a:pt x="6312257" y="2655100"/>
                  </a:cubicBezTo>
                  <a:cubicBezTo>
                    <a:pt x="6317411" y="2668379"/>
                    <a:pt x="6323455" y="2685836"/>
                    <a:pt x="6328183" y="2705230"/>
                  </a:cubicBezTo>
                  <a:cubicBezTo>
                    <a:pt x="6338307" y="2743809"/>
                    <a:pt x="6348739" y="2788333"/>
                    <a:pt x="6357007" y="2816492"/>
                  </a:cubicBezTo>
                  <a:cubicBezTo>
                    <a:pt x="6343247" y="2806893"/>
                    <a:pt x="6337569" y="2744431"/>
                    <a:pt x="6326259" y="2713584"/>
                  </a:cubicBezTo>
                  <a:cubicBezTo>
                    <a:pt x="6333323" y="2745564"/>
                    <a:pt x="6325875" y="2730373"/>
                    <a:pt x="6317325" y="2704438"/>
                  </a:cubicBezTo>
                  <a:cubicBezTo>
                    <a:pt x="6315103" y="2697968"/>
                    <a:pt x="6313163" y="2690733"/>
                    <a:pt x="6310727" y="2683571"/>
                  </a:cubicBezTo>
                  <a:cubicBezTo>
                    <a:pt x="6308321" y="2676393"/>
                    <a:pt x="6306055" y="2669116"/>
                    <a:pt x="6304159" y="2662264"/>
                  </a:cubicBezTo>
                  <a:cubicBezTo>
                    <a:pt x="6300365" y="2648573"/>
                    <a:pt x="6298043" y="2636625"/>
                    <a:pt x="6299119" y="2630878"/>
                  </a:cubicBezTo>
                  <a:close/>
                  <a:moveTo>
                    <a:pt x="297850" y="2604300"/>
                  </a:moveTo>
                  <a:cubicBezTo>
                    <a:pt x="293129" y="2602665"/>
                    <a:pt x="269658" y="2654515"/>
                    <a:pt x="263308" y="2682452"/>
                  </a:cubicBezTo>
                  <a:cubicBezTo>
                    <a:pt x="273318" y="2673235"/>
                    <a:pt x="272596" y="2686939"/>
                    <a:pt x="267117" y="2710100"/>
                  </a:cubicBezTo>
                  <a:cubicBezTo>
                    <a:pt x="264243" y="2721667"/>
                    <a:pt x="260760" y="2735738"/>
                    <a:pt x="257065" y="2750603"/>
                  </a:cubicBezTo>
                  <a:cubicBezTo>
                    <a:pt x="253158" y="2765412"/>
                    <a:pt x="249038" y="2781014"/>
                    <a:pt x="245173" y="2795652"/>
                  </a:cubicBezTo>
                  <a:cubicBezTo>
                    <a:pt x="254489" y="2784695"/>
                    <a:pt x="259939" y="2762270"/>
                    <a:pt x="265390" y="2739575"/>
                  </a:cubicBezTo>
                  <a:cubicBezTo>
                    <a:pt x="267910" y="2728194"/>
                    <a:pt x="271293" y="2716952"/>
                    <a:pt x="274847" y="2707029"/>
                  </a:cubicBezTo>
                  <a:cubicBezTo>
                    <a:pt x="278442" y="2697103"/>
                    <a:pt x="282435" y="2688554"/>
                    <a:pt x="287234" y="2682805"/>
                  </a:cubicBezTo>
                  <a:cubicBezTo>
                    <a:pt x="269863" y="2704664"/>
                    <a:pt x="288791" y="2643944"/>
                    <a:pt x="276404" y="2665717"/>
                  </a:cubicBezTo>
                  <a:cubicBezTo>
                    <a:pt x="279150" y="2654520"/>
                    <a:pt x="281925" y="2643221"/>
                    <a:pt x="284686" y="2631968"/>
                  </a:cubicBezTo>
                  <a:cubicBezTo>
                    <a:pt x="290065" y="2625611"/>
                    <a:pt x="287149" y="2638791"/>
                    <a:pt x="294992" y="2626630"/>
                  </a:cubicBezTo>
                  <a:cubicBezTo>
                    <a:pt x="298914" y="2611332"/>
                    <a:pt x="299423" y="2604845"/>
                    <a:pt x="297850" y="2604300"/>
                  </a:cubicBezTo>
                  <a:close/>
                  <a:moveTo>
                    <a:pt x="6607771" y="2603041"/>
                  </a:moveTo>
                  <a:cubicBezTo>
                    <a:pt x="6611783" y="2611247"/>
                    <a:pt x="6647843" y="2726213"/>
                    <a:pt x="6642217" y="2743753"/>
                  </a:cubicBezTo>
                  <a:cubicBezTo>
                    <a:pt x="6629277" y="2671763"/>
                    <a:pt x="6623247" y="2698563"/>
                    <a:pt x="6617173" y="2637984"/>
                  </a:cubicBezTo>
                  <a:cubicBezTo>
                    <a:pt x="6608657" y="2609433"/>
                    <a:pt x="6606433" y="2600306"/>
                    <a:pt x="6607771" y="2603041"/>
                  </a:cubicBezTo>
                  <a:close/>
                  <a:moveTo>
                    <a:pt x="6554795" y="2599080"/>
                  </a:moveTo>
                  <a:cubicBezTo>
                    <a:pt x="6558675" y="2601869"/>
                    <a:pt x="6568047" y="2630750"/>
                    <a:pt x="6572507" y="2651321"/>
                  </a:cubicBezTo>
                  <a:cubicBezTo>
                    <a:pt x="6569731" y="2661994"/>
                    <a:pt x="6561549" y="2636271"/>
                    <a:pt x="6558787" y="2646903"/>
                  </a:cubicBezTo>
                  <a:cubicBezTo>
                    <a:pt x="6553465" y="2624619"/>
                    <a:pt x="6558575" y="2624789"/>
                    <a:pt x="6563913" y="2643817"/>
                  </a:cubicBezTo>
                  <a:cubicBezTo>
                    <a:pt x="6563051" y="2636865"/>
                    <a:pt x="6561803" y="2629532"/>
                    <a:pt x="6560317" y="2621986"/>
                  </a:cubicBezTo>
                  <a:cubicBezTo>
                    <a:pt x="6559523" y="2618220"/>
                    <a:pt x="6558717" y="2614398"/>
                    <a:pt x="6557911" y="2610547"/>
                  </a:cubicBezTo>
                  <a:cubicBezTo>
                    <a:pt x="6556877" y="2606753"/>
                    <a:pt x="6555843" y="2602917"/>
                    <a:pt x="6554795" y="2599080"/>
                  </a:cubicBezTo>
                  <a:close/>
                  <a:moveTo>
                    <a:pt x="6436145" y="2589920"/>
                  </a:moveTo>
                  <a:cubicBezTo>
                    <a:pt x="6438383" y="2603327"/>
                    <a:pt x="6438211" y="2614865"/>
                    <a:pt x="6438991" y="2627112"/>
                  </a:cubicBezTo>
                  <a:cubicBezTo>
                    <a:pt x="6439373" y="2633228"/>
                    <a:pt x="6439995" y="2639527"/>
                    <a:pt x="6441255" y="2646337"/>
                  </a:cubicBezTo>
                  <a:cubicBezTo>
                    <a:pt x="6442303" y="2653203"/>
                    <a:pt x="6443847" y="2660636"/>
                    <a:pt x="6446467" y="2668904"/>
                  </a:cubicBezTo>
                  <a:cubicBezTo>
                    <a:pt x="6450515" y="2679677"/>
                    <a:pt x="6450927" y="2665449"/>
                    <a:pt x="6452539" y="2659475"/>
                  </a:cubicBezTo>
                  <a:cubicBezTo>
                    <a:pt x="6456219" y="2674636"/>
                    <a:pt x="6458159" y="2688469"/>
                    <a:pt x="6456403" y="2699114"/>
                  </a:cubicBezTo>
                  <a:cubicBezTo>
                    <a:pt x="6459775" y="2705301"/>
                    <a:pt x="6463157" y="2711516"/>
                    <a:pt x="6464911" y="2706405"/>
                  </a:cubicBezTo>
                  <a:cubicBezTo>
                    <a:pt x="6469273" y="2723931"/>
                    <a:pt x="6463723" y="2711021"/>
                    <a:pt x="6463031" y="2719373"/>
                  </a:cubicBezTo>
                  <a:cubicBezTo>
                    <a:pt x="6474129" y="2766983"/>
                    <a:pt x="6471991" y="2720944"/>
                    <a:pt x="6481419" y="2756961"/>
                  </a:cubicBezTo>
                  <a:cubicBezTo>
                    <a:pt x="6475503" y="2783986"/>
                    <a:pt x="6498011" y="2790003"/>
                    <a:pt x="6486487" y="2813307"/>
                  </a:cubicBezTo>
                  <a:cubicBezTo>
                    <a:pt x="6493311" y="2839709"/>
                    <a:pt x="6499867" y="2864230"/>
                    <a:pt x="6503051" y="2851672"/>
                  </a:cubicBezTo>
                  <a:cubicBezTo>
                    <a:pt x="6501693" y="2889019"/>
                    <a:pt x="6518539" y="2896351"/>
                    <a:pt x="6511899" y="2928730"/>
                  </a:cubicBezTo>
                  <a:cubicBezTo>
                    <a:pt x="6508687" y="2896266"/>
                    <a:pt x="6499711" y="2868490"/>
                    <a:pt x="6492137" y="2842952"/>
                  </a:cubicBezTo>
                  <a:cubicBezTo>
                    <a:pt x="6484449" y="2817411"/>
                    <a:pt x="6478787" y="2793910"/>
                    <a:pt x="6479495" y="2769900"/>
                  </a:cubicBezTo>
                  <a:cubicBezTo>
                    <a:pt x="6470647" y="2758589"/>
                    <a:pt x="6463851" y="2735823"/>
                    <a:pt x="6456447" y="2708317"/>
                  </a:cubicBezTo>
                  <a:cubicBezTo>
                    <a:pt x="6448843" y="2680881"/>
                    <a:pt x="6441681" y="2648318"/>
                    <a:pt x="6428515" y="2618885"/>
                  </a:cubicBezTo>
                  <a:cubicBezTo>
                    <a:pt x="6427763" y="2591902"/>
                    <a:pt x="6436939" y="2616946"/>
                    <a:pt x="6436145" y="2589920"/>
                  </a:cubicBezTo>
                  <a:close/>
                  <a:moveTo>
                    <a:pt x="6676053" y="2583818"/>
                  </a:moveTo>
                  <a:cubicBezTo>
                    <a:pt x="6683923" y="2599108"/>
                    <a:pt x="6692319" y="2622878"/>
                    <a:pt x="6701011" y="2651801"/>
                  </a:cubicBezTo>
                  <a:cubicBezTo>
                    <a:pt x="6705359" y="2666256"/>
                    <a:pt x="6709789" y="2682013"/>
                    <a:pt x="6714263" y="2698618"/>
                  </a:cubicBezTo>
                  <a:cubicBezTo>
                    <a:pt x="6718695" y="2715240"/>
                    <a:pt x="6723523" y="2732652"/>
                    <a:pt x="6727031" y="2750845"/>
                  </a:cubicBezTo>
                  <a:cubicBezTo>
                    <a:pt x="6734579" y="2787072"/>
                    <a:pt x="6742507" y="2825098"/>
                    <a:pt x="6750137" y="2861751"/>
                  </a:cubicBezTo>
                  <a:cubicBezTo>
                    <a:pt x="6752105" y="2870897"/>
                    <a:pt x="6754071" y="2879958"/>
                    <a:pt x="6755999" y="2888877"/>
                  </a:cubicBezTo>
                  <a:cubicBezTo>
                    <a:pt x="6757951" y="2897795"/>
                    <a:pt x="6759297" y="2906686"/>
                    <a:pt x="6760995" y="2915337"/>
                  </a:cubicBezTo>
                  <a:cubicBezTo>
                    <a:pt x="6764237" y="2932637"/>
                    <a:pt x="6767551" y="2949186"/>
                    <a:pt x="6770963" y="2964546"/>
                  </a:cubicBezTo>
                  <a:cubicBezTo>
                    <a:pt x="6767253" y="2961304"/>
                    <a:pt x="6761351" y="2946538"/>
                    <a:pt x="6754795" y="2926096"/>
                  </a:cubicBezTo>
                  <a:cubicBezTo>
                    <a:pt x="6751453" y="2915888"/>
                    <a:pt x="6748227" y="2904194"/>
                    <a:pt x="6744503" y="2891891"/>
                  </a:cubicBezTo>
                  <a:cubicBezTo>
                    <a:pt x="6740567" y="2879632"/>
                    <a:pt x="6736645" y="2866663"/>
                    <a:pt x="6732935" y="2853697"/>
                  </a:cubicBezTo>
                  <a:cubicBezTo>
                    <a:pt x="6718155" y="2801839"/>
                    <a:pt x="6706971" y="2749895"/>
                    <a:pt x="6714715" y="2742435"/>
                  </a:cubicBezTo>
                  <a:cubicBezTo>
                    <a:pt x="6714871" y="2766673"/>
                    <a:pt x="6723153" y="2798936"/>
                    <a:pt x="6733361" y="2833480"/>
                  </a:cubicBezTo>
                  <a:cubicBezTo>
                    <a:pt x="6730869" y="2813901"/>
                    <a:pt x="6727911" y="2794901"/>
                    <a:pt x="6724611" y="2776525"/>
                  </a:cubicBezTo>
                  <a:cubicBezTo>
                    <a:pt x="6722969" y="2767338"/>
                    <a:pt x="6721227" y="2758319"/>
                    <a:pt x="6719431" y="2749443"/>
                  </a:cubicBezTo>
                  <a:cubicBezTo>
                    <a:pt x="6717647" y="2740580"/>
                    <a:pt x="6715847" y="2731859"/>
                    <a:pt x="6713441" y="2723451"/>
                  </a:cubicBezTo>
                  <a:cubicBezTo>
                    <a:pt x="6704381" y="2689672"/>
                    <a:pt x="6694599" y="2658554"/>
                    <a:pt x="6685127" y="2630338"/>
                  </a:cubicBezTo>
                  <a:cubicBezTo>
                    <a:pt x="6684631" y="2655354"/>
                    <a:pt x="6707383" y="2701847"/>
                    <a:pt x="6698519" y="2719246"/>
                  </a:cubicBezTo>
                  <a:cubicBezTo>
                    <a:pt x="6684349" y="2672811"/>
                    <a:pt x="6682791" y="2633425"/>
                    <a:pt x="6672911" y="2611693"/>
                  </a:cubicBezTo>
                  <a:cubicBezTo>
                    <a:pt x="6674099" y="2566235"/>
                    <a:pt x="6680839" y="2631598"/>
                    <a:pt x="6689475" y="2634289"/>
                  </a:cubicBezTo>
                  <a:cubicBezTo>
                    <a:pt x="6688709" y="2604615"/>
                    <a:pt x="6685055" y="2610122"/>
                    <a:pt x="6676053" y="2583818"/>
                  </a:cubicBezTo>
                  <a:close/>
                  <a:moveTo>
                    <a:pt x="6453063" y="2560771"/>
                  </a:moveTo>
                  <a:cubicBezTo>
                    <a:pt x="6457991" y="2575296"/>
                    <a:pt x="6462859" y="2589694"/>
                    <a:pt x="6467703" y="2603993"/>
                  </a:cubicBezTo>
                  <a:cubicBezTo>
                    <a:pt x="6470067" y="2611156"/>
                    <a:pt x="6472415" y="2618306"/>
                    <a:pt x="6474767" y="2625428"/>
                  </a:cubicBezTo>
                  <a:lnTo>
                    <a:pt x="6478235" y="2636115"/>
                  </a:lnTo>
                  <a:lnTo>
                    <a:pt x="6481223" y="2646932"/>
                  </a:lnTo>
                  <a:cubicBezTo>
                    <a:pt x="6489037" y="2675771"/>
                    <a:pt x="6496809" y="2704396"/>
                    <a:pt x="6504609" y="2733178"/>
                  </a:cubicBezTo>
                  <a:cubicBezTo>
                    <a:pt x="6508515" y="2747561"/>
                    <a:pt x="6512423" y="2761972"/>
                    <a:pt x="6516375" y="2776469"/>
                  </a:cubicBezTo>
                  <a:cubicBezTo>
                    <a:pt x="6520379" y="2790938"/>
                    <a:pt x="6523283" y="2805790"/>
                    <a:pt x="6526921" y="2820569"/>
                  </a:cubicBezTo>
                  <a:cubicBezTo>
                    <a:pt x="6533899" y="2850228"/>
                    <a:pt x="6541275" y="2880326"/>
                    <a:pt x="6549359" y="2911204"/>
                  </a:cubicBezTo>
                  <a:cubicBezTo>
                    <a:pt x="6546131" y="2940254"/>
                    <a:pt x="6533291" y="2849803"/>
                    <a:pt x="6538657" y="2916173"/>
                  </a:cubicBezTo>
                  <a:cubicBezTo>
                    <a:pt x="6527927" y="2900245"/>
                    <a:pt x="6510599" y="2851022"/>
                    <a:pt x="6503987" y="2822028"/>
                  </a:cubicBezTo>
                  <a:cubicBezTo>
                    <a:pt x="6506761" y="2821801"/>
                    <a:pt x="6513699" y="2840828"/>
                    <a:pt x="6509295" y="2819324"/>
                  </a:cubicBezTo>
                  <a:cubicBezTo>
                    <a:pt x="6515099" y="2827520"/>
                    <a:pt x="6529611" y="2860195"/>
                    <a:pt x="6526171" y="2881176"/>
                  </a:cubicBezTo>
                  <a:cubicBezTo>
                    <a:pt x="6529539" y="2890887"/>
                    <a:pt x="6530615" y="2875484"/>
                    <a:pt x="6534311" y="2888991"/>
                  </a:cubicBezTo>
                  <a:cubicBezTo>
                    <a:pt x="6530715" y="2859572"/>
                    <a:pt x="6522207" y="2822580"/>
                    <a:pt x="6514633" y="2789310"/>
                  </a:cubicBezTo>
                  <a:cubicBezTo>
                    <a:pt x="6505939" y="2756310"/>
                    <a:pt x="6497771" y="2727117"/>
                    <a:pt x="6497459" y="2712339"/>
                  </a:cubicBezTo>
                  <a:cubicBezTo>
                    <a:pt x="6494063" y="2706052"/>
                    <a:pt x="6490693" y="2699879"/>
                    <a:pt x="6488939" y="2704976"/>
                  </a:cubicBezTo>
                  <a:cubicBezTo>
                    <a:pt x="6484407" y="2671481"/>
                    <a:pt x="6477187" y="2649366"/>
                    <a:pt x="6469599" y="2628952"/>
                  </a:cubicBezTo>
                  <a:cubicBezTo>
                    <a:pt x="6461855" y="2608566"/>
                    <a:pt x="6455115" y="2589439"/>
                    <a:pt x="6453063" y="2560771"/>
                  </a:cubicBezTo>
                  <a:close/>
                  <a:moveTo>
                    <a:pt x="195991" y="2542324"/>
                  </a:moveTo>
                  <a:cubicBezTo>
                    <a:pt x="206765" y="2536138"/>
                    <a:pt x="183193" y="2579713"/>
                    <a:pt x="180022" y="2594309"/>
                  </a:cubicBezTo>
                  <a:cubicBezTo>
                    <a:pt x="178960" y="2633016"/>
                    <a:pt x="166247" y="2591294"/>
                    <a:pt x="182726" y="2559384"/>
                  </a:cubicBezTo>
                  <a:cubicBezTo>
                    <a:pt x="186846" y="2556014"/>
                    <a:pt x="179994" y="2578496"/>
                    <a:pt x="185827" y="2571021"/>
                  </a:cubicBezTo>
                  <a:cubicBezTo>
                    <a:pt x="190187" y="2565230"/>
                    <a:pt x="192792" y="2552418"/>
                    <a:pt x="195991" y="2542324"/>
                  </a:cubicBezTo>
                  <a:close/>
                  <a:moveTo>
                    <a:pt x="6508333" y="2526001"/>
                  </a:moveTo>
                  <a:cubicBezTo>
                    <a:pt x="6511561" y="2535911"/>
                    <a:pt x="6512239" y="2533080"/>
                    <a:pt x="6512807" y="2529441"/>
                  </a:cubicBezTo>
                  <a:cubicBezTo>
                    <a:pt x="6516601" y="2539663"/>
                    <a:pt x="6515185" y="2545708"/>
                    <a:pt x="6515639" y="2553253"/>
                  </a:cubicBezTo>
                  <a:cubicBezTo>
                    <a:pt x="6519051" y="2557897"/>
                    <a:pt x="6522561" y="2562866"/>
                    <a:pt x="6527899" y="2577349"/>
                  </a:cubicBezTo>
                  <a:cubicBezTo>
                    <a:pt x="6526611" y="2583451"/>
                    <a:pt x="6527729" y="2591435"/>
                    <a:pt x="6530631" y="2601006"/>
                  </a:cubicBezTo>
                  <a:cubicBezTo>
                    <a:pt x="6525463" y="2609684"/>
                    <a:pt x="6519305" y="2559610"/>
                    <a:pt x="6507229" y="2539422"/>
                  </a:cubicBezTo>
                  <a:cubicBezTo>
                    <a:pt x="6507583" y="2535019"/>
                    <a:pt x="6507965" y="2530489"/>
                    <a:pt x="6508333" y="2526001"/>
                  </a:cubicBezTo>
                  <a:close/>
                  <a:moveTo>
                    <a:pt x="6452157" y="2525329"/>
                  </a:moveTo>
                  <a:cubicBezTo>
                    <a:pt x="6454895" y="2526471"/>
                    <a:pt x="6470823" y="2568093"/>
                    <a:pt x="6472035" y="2561521"/>
                  </a:cubicBezTo>
                  <a:cubicBezTo>
                    <a:pt x="6477513" y="2579415"/>
                    <a:pt x="6469741" y="2565923"/>
                    <a:pt x="6470235" y="2581284"/>
                  </a:cubicBezTo>
                  <a:cubicBezTo>
                    <a:pt x="6480147" y="2612982"/>
                    <a:pt x="6478929" y="2587202"/>
                    <a:pt x="6483571" y="2591803"/>
                  </a:cubicBezTo>
                  <a:cubicBezTo>
                    <a:pt x="6488315" y="2612444"/>
                    <a:pt x="6480981" y="2598400"/>
                    <a:pt x="6489405" y="2631782"/>
                  </a:cubicBezTo>
                  <a:cubicBezTo>
                    <a:pt x="6499455" y="2635945"/>
                    <a:pt x="6498933" y="2658795"/>
                    <a:pt x="6508771" y="2700006"/>
                  </a:cubicBezTo>
                  <a:cubicBezTo>
                    <a:pt x="6515411" y="2720266"/>
                    <a:pt x="6515539" y="2695165"/>
                    <a:pt x="6523977" y="2727967"/>
                  </a:cubicBezTo>
                  <a:cubicBezTo>
                    <a:pt x="6520211" y="2697613"/>
                    <a:pt x="6525491" y="2720548"/>
                    <a:pt x="6527659" y="2701550"/>
                  </a:cubicBezTo>
                  <a:cubicBezTo>
                    <a:pt x="6535119" y="2722899"/>
                    <a:pt x="6525887" y="2729567"/>
                    <a:pt x="6526411" y="2744799"/>
                  </a:cubicBezTo>
                  <a:cubicBezTo>
                    <a:pt x="6516601" y="2735837"/>
                    <a:pt x="6500717" y="2685311"/>
                    <a:pt x="6486659" y="2636667"/>
                  </a:cubicBezTo>
                  <a:cubicBezTo>
                    <a:pt x="6470817" y="2588575"/>
                    <a:pt x="6456419" y="2542408"/>
                    <a:pt x="6454847" y="2540964"/>
                  </a:cubicBezTo>
                  <a:cubicBezTo>
                    <a:pt x="6451795" y="2529065"/>
                    <a:pt x="6451243" y="2524948"/>
                    <a:pt x="6452157" y="2525329"/>
                  </a:cubicBezTo>
                  <a:close/>
                  <a:moveTo>
                    <a:pt x="6589849" y="2519134"/>
                  </a:moveTo>
                  <a:cubicBezTo>
                    <a:pt x="6599279" y="2537991"/>
                    <a:pt x="6607985" y="2556141"/>
                    <a:pt x="6616435" y="2575069"/>
                  </a:cubicBezTo>
                  <a:cubicBezTo>
                    <a:pt x="6618517" y="2579811"/>
                    <a:pt x="6620613" y="2584597"/>
                    <a:pt x="6622723" y="2589424"/>
                  </a:cubicBezTo>
                  <a:cubicBezTo>
                    <a:pt x="6624703" y="2594308"/>
                    <a:pt x="6626487" y="2599306"/>
                    <a:pt x="6628371" y="2604374"/>
                  </a:cubicBezTo>
                  <a:cubicBezTo>
                    <a:pt x="6632079" y="2614525"/>
                    <a:pt x="6635761" y="2625043"/>
                    <a:pt x="6639455" y="2636129"/>
                  </a:cubicBezTo>
                  <a:cubicBezTo>
                    <a:pt x="6646847" y="2658300"/>
                    <a:pt x="6654293" y="2682706"/>
                    <a:pt x="6662107" y="2710823"/>
                  </a:cubicBezTo>
                  <a:cubicBezTo>
                    <a:pt x="6664019" y="2717859"/>
                    <a:pt x="6666001" y="2725120"/>
                    <a:pt x="6668053" y="2732624"/>
                  </a:cubicBezTo>
                  <a:cubicBezTo>
                    <a:pt x="6670135" y="2740114"/>
                    <a:pt x="6672087" y="2747913"/>
                    <a:pt x="6673703" y="2756068"/>
                  </a:cubicBezTo>
                  <a:cubicBezTo>
                    <a:pt x="6677171" y="2772320"/>
                    <a:pt x="6680723" y="2789705"/>
                    <a:pt x="6684377" y="2808394"/>
                  </a:cubicBezTo>
                  <a:cubicBezTo>
                    <a:pt x="6680171" y="2792763"/>
                    <a:pt x="6676335" y="2778535"/>
                    <a:pt x="6672767" y="2765313"/>
                  </a:cubicBezTo>
                  <a:cubicBezTo>
                    <a:pt x="6670983" y="2758716"/>
                    <a:pt x="6669257" y="2752373"/>
                    <a:pt x="6667599" y="2746229"/>
                  </a:cubicBezTo>
                  <a:cubicBezTo>
                    <a:pt x="6665675" y="2740156"/>
                    <a:pt x="6663835" y="2734308"/>
                    <a:pt x="6662023" y="2728603"/>
                  </a:cubicBezTo>
                  <a:cubicBezTo>
                    <a:pt x="6654731" y="2705868"/>
                    <a:pt x="6648291" y="2685736"/>
                    <a:pt x="6641763" y="2665364"/>
                  </a:cubicBezTo>
                  <a:cubicBezTo>
                    <a:pt x="6635123" y="2645063"/>
                    <a:pt x="6628399" y="2624506"/>
                    <a:pt x="6620655" y="2600863"/>
                  </a:cubicBezTo>
                  <a:cubicBezTo>
                    <a:pt x="6612571" y="2577348"/>
                    <a:pt x="6602039" y="2551214"/>
                    <a:pt x="6589849" y="2519134"/>
                  </a:cubicBezTo>
                  <a:close/>
                  <a:moveTo>
                    <a:pt x="272509" y="2511721"/>
                  </a:moveTo>
                  <a:cubicBezTo>
                    <a:pt x="275115" y="2509698"/>
                    <a:pt x="276949" y="2509613"/>
                    <a:pt x="277465" y="2512013"/>
                  </a:cubicBezTo>
                  <a:cubicBezTo>
                    <a:pt x="267414" y="2536576"/>
                    <a:pt x="255437" y="2553649"/>
                    <a:pt x="243672" y="2567552"/>
                  </a:cubicBezTo>
                  <a:cubicBezTo>
                    <a:pt x="247339" y="2549954"/>
                    <a:pt x="255720" y="2533759"/>
                    <a:pt x="262912" y="2523056"/>
                  </a:cubicBezTo>
                  <a:cubicBezTo>
                    <a:pt x="266522" y="2517705"/>
                    <a:pt x="269902" y="2513744"/>
                    <a:pt x="272509" y="2511721"/>
                  </a:cubicBezTo>
                  <a:close/>
                  <a:moveTo>
                    <a:pt x="224560" y="2485540"/>
                  </a:moveTo>
                  <a:cubicBezTo>
                    <a:pt x="228680" y="2487720"/>
                    <a:pt x="224588" y="2505346"/>
                    <a:pt x="217920" y="2527190"/>
                  </a:cubicBezTo>
                  <a:cubicBezTo>
                    <a:pt x="214381" y="2538049"/>
                    <a:pt x="211125" y="2550252"/>
                    <a:pt x="207600" y="2562004"/>
                  </a:cubicBezTo>
                  <a:cubicBezTo>
                    <a:pt x="204117" y="2573781"/>
                    <a:pt x="200734" y="2585220"/>
                    <a:pt x="197888" y="2594833"/>
                  </a:cubicBezTo>
                  <a:cubicBezTo>
                    <a:pt x="194858" y="2593290"/>
                    <a:pt x="199445" y="2573682"/>
                    <a:pt x="205604" y="2550521"/>
                  </a:cubicBezTo>
                  <a:cubicBezTo>
                    <a:pt x="208492" y="2538884"/>
                    <a:pt x="212527" y="2526596"/>
                    <a:pt x="216080" y="2515213"/>
                  </a:cubicBezTo>
                  <a:cubicBezTo>
                    <a:pt x="219619" y="2503817"/>
                    <a:pt x="222734" y="2493341"/>
                    <a:pt x="224560" y="2485540"/>
                  </a:cubicBezTo>
                  <a:close/>
                  <a:moveTo>
                    <a:pt x="6250941" y="2484072"/>
                  </a:moveTo>
                  <a:cubicBezTo>
                    <a:pt x="6252755" y="2484249"/>
                    <a:pt x="6259261" y="2500380"/>
                    <a:pt x="6267575" y="2522349"/>
                  </a:cubicBezTo>
                  <a:cubicBezTo>
                    <a:pt x="6270323" y="2529682"/>
                    <a:pt x="6273311" y="2537638"/>
                    <a:pt x="6276395" y="2545863"/>
                  </a:cubicBezTo>
                  <a:cubicBezTo>
                    <a:pt x="6279099" y="2554230"/>
                    <a:pt x="6281903" y="2562866"/>
                    <a:pt x="6284679" y="2571403"/>
                  </a:cubicBezTo>
                  <a:cubicBezTo>
                    <a:pt x="6290213" y="2588476"/>
                    <a:pt x="6295735" y="2605139"/>
                    <a:pt x="6300535" y="2618320"/>
                  </a:cubicBezTo>
                  <a:cubicBezTo>
                    <a:pt x="6297065" y="2616564"/>
                    <a:pt x="6294999" y="2622298"/>
                    <a:pt x="6294051" y="2633907"/>
                  </a:cubicBezTo>
                  <a:cubicBezTo>
                    <a:pt x="6289195" y="2621278"/>
                    <a:pt x="6284295" y="2608594"/>
                    <a:pt x="6279439" y="2595966"/>
                  </a:cubicBezTo>
                  <a:cubicBezTo>
                    <a:pt x="6281591" y="2569548"/>
                    <a:pt x="6284847" y="2612586"/>
                    <a:pt x="6291799" y="2611836"/>
                  </a:cubicBezTo>
                  <a:cubicBezTo>
                    <a:pt x="6285655" y="2589354"/>
                    <a:pt x="6280869" y="2570525"/>
                    <a:pt x="6275589" y="2553282"/>
                  </a:cubicBezTo>
                  <a:cubicBezTo>
                    <a:pt x="6270039" y="2536137"/>
                    <a:pt x="6263203" y="2520890"/>
                    <a:pt x="6254467" y="2505091"/>
                  </a:cubicBezTo>
                  <a:cubicBezTo>
                    <a:pt x="6254749" y="2500886"/>
                    <a:pt x="6255019" y="2496667"/>
                    <a:pt x="6255287" y="2492477"/>
                  </a:cubicBezTo>
                  <a:cubicBezTo>
                    <a:pt x="6251875" y="2483473"/>
                    <a:pt x="6251225" y="2486134"/>
                    <a:pt x="6250799" y="2489589"/>
                  </a:cubicBezTo>
                  <a:cubicBezTo>
                    <a:pt x="6250253" y="2485727"/>
                    <a:pt x="6250337" y="2484013"/>
                    <a:pt x="6250941" y="2484072"/>
                  </a:cubicBezTo>
                  <a:close/>
                  <a:moveTo>
                    <a:pt x="6607363" y="2475106"/>
                  </a:moveTo>
                  <a:cubicBezTo>
                    <a:pt x="6613519" y="2486998"/>
                    <a:pt x="6626147" y="2518809"/>
                    <a:pt x="6638139" y="2555165"/>
                  </a:cubicBezTo>
                  <a:cubicBezTo>
                    <a:pt x="6641141" y="2564254"/>
                    <a:pt x="6644099" y="2573611"/>
                    <a:pt x="6646903" y="2583026"/>
                  </a:cubicBezTo>
                  <a:cubicBezTo>
                    <a:pt x="6649351" y="2592539"/>
                    <a:pt x="6651603" y="2602110"/>
                    <a:pt x="6653641" y="2611453"/>
                  </a:cubicBezTo>
                  <a:cubicBezTo>
                    <a:pt x="6657691" y="2630155"/>
                    <a:pt x="6660763" y="2648008"/>
                    <a:pt x="6662079" y="2663014"/>
                  </a:cubicBezTo>
                  <a:cubicBezTo>
                    <a:pt x="6654563" y="2641509"/>
                    <a:pt x="6650895" y="2623600"/>
                    <a:pt x="6647527" y="2608353"/>
                  </a:cubicBezTo>
                  <a:cubicBezTo>
                    <a:pt x="6645841" y="2600736"/>
                    <a:pt x="6644227" y="2593799"/>
                    <a:pt x="6642231" y="2587429"/>
                  </a:cubicBezTo>
                  <a:cubicBezTo>
                    <a:pt x="6640179" y="2581086"/>
                    <a:pt x="6637431" y="2575409"/>
                    <a:pt x="6634063" y="2570157"/>
                  </a:cubicBezTo>
                  <a:cubicBezTo>
                    <a:pt x="6636951" y="2555052"/>
                    <a:pt x="6614497" y="2501806"/>
                    <a:pt x="6607363" y="2475106"/>
                  </a:cubicBezTo>
                  <a:close/>
                  <a:moveTo>
                    <a:pt x="155105" y="2463610"/>
                  </a:moveTo>
                  <a:cubicBezTo>
                    <a:pt x="148423" y="2478631"/>
                    <a:pt x="141287" y="2491584"/>
                    <a:pt x="133997" y="2504099"/>
                  </a:cubicBezTo>
                  <a:cubicBezTo>
                    <a:pt x="134945" y="2531423"/>
                    <a:pt x="115975" y="2599589"/>
                    <a:pt x="95475" y="2657833"/>
                  </a:cubicBezTo>
                  <a:cubicBezTo>
                    <a:pt x="97018" y="2635875"/>
                    <a:pt x="104578" y="2607008"/>
                    <a:pt x="112945" y="2576626"/>
                  </a:cubicBezTo>
                  <a:cubicBezTo>
                    <a:pt x="121538" y="2546302"/>
                    <a:pt x="129863" y="2514165"/>
                    <a:pt x="136191" y="2486346"/>
                  </a:cubicBezTo>
                  <a:close/>
                  <a:moveTo>
                    <a:pt x="6557883" y="2421734"/>
                  </a:moveTo>
                  <a:cubicBezTo>
                    <a:pt x="6560771" y="2413565"/>
                    <a:pt x="6565923" y="2424551"/>
                    <a:pt x="6571955" y="2441709"/>
                  </a:cubicBezTo>
                  <a:cubicBezTo>
                    <a:pt x="6577503" y="2459038"/>
                    <a:pt x="6584045" y="2482425"/>
                    <a:pt x="6591379" y="2498536"/>
                  </a:cubicBezTo>
                  <a:cubicBezTo>
                    <a:pt x="6587203" y="2500447"/>
                    <a:pt x="6582403" y="2490396"/>
                    <a:pt x="6576967" y="2475262"/>
                  </a:cubicBezTo>
                  <a:cubicBezTo>
                    <a:pt x="6571475" y="2460142"/>
                    <a:pt x="6565727" y="2439770"/>
                    <a:pt x="6557883" y="2421734"/>
                  </a:cubicBezTo>
                  <a:close/>
                  <a:moveTo>
                    <a:pt x="6548271" y="2421507"/>
                  </a:moveTo>
                  <a:cubicBezTo>
                    <a:pt x="6560347" y="2446325"/>
                    <a:pt x="6565811" y="2468523"/>
                    <a:pt x="6572337" y="2490480"/>
                  </a:cubicBezTo>
                  <a:cubicBezTo>
                    <a:pt x="6578679" y="2512523"/>
                    <a:pt x="6585163" y="2534651"/>
                    <a:pt x="6596277" y="2560686"/>
                  </a:cubicBezTo>
                  <a:cubicBezTo>
                    <a:pt x="6594167" y="2566703"/>
                    <a:pt x="6583803" y="2540455"/>
                    <a:pt x="6573229" y="2508418"/>
                  </a:cubicBezTo>
                  <a:cubicBezTo>
                    <a:pt x="6562655" y="2476394"/>
                    <a:pt x="6552135" y="2438411"/>
                    <a:pt x="6548271" y="2421507"/>
                  </a:cubicBezTo>
                  <a:close/>
                  <a:moveTo>
                    <a:pt x="356916" y="2414819"/>
                  </a:moveTo>
                  <a:cubicBezTo>
                    <a:pt x="356334" y="2413546"/>
                    <a:pt x="354608" y="2414612"/>
                    <a:pt x="350417" y="2420714"/>
                  </a:cubicBezTo>
                  <a:cubicBezTo>
                    <a:pt x="341668" y="2443677"/>
                    <a:pt x="350092" y="2451237"/>
                    <a:pt x="333698" y="2476224"/>
                  </a:cubicBezTo>
                  <a:cubicBezTo>
                    <a:pt x="338086" y="2461486"/>
                    <a:pt x="328644" y="2475318"/>
                    <a:pt x="331121" y="2464587"/>
                  </a:cubicBezTo>
                  <a:cubicBezTo>
                    <a:pt x="334306" y="2452312"/>
                    <a:pt x="341385" y="2432181"/>
                    <a:pt x="336487" y="2436541"/>
                  </a:cubicBezTo>
                  <a:cubicBezTo>
                    <a:pt x="316964" y="2485596"/>
                    <a:pt x="337393" y="2418562"/>
                    <a:pt x="321310" y="2446664"/>
                  </a:cubicBezTo>
                  <a:cubicBezTo>
                    <a:pt x="313028" y="2480726"/>
                    <a:pt x="333344" y="2455653"/>
                    <a:pt x="313198" y="2514392"/>
                  </a:cubicBezTo>
                  <a:cubicBezTo>
                    <a:pt x="326789" y="2494189"/>
                    <a:pt x="337195" y="2513217"/>
                    <a:pt x="353518" y="2460863"/>
                  </a:cubicBezTo>
                  <a:cubicBezTo>
                    <a:pt x="342985" y="2464516"/>
                    <a:pt x="343325" y="2469273"/>
                    <a:pt x="366868" y="2416636"/>
                  </a:cubicBezTo>
                  <a:cubicBezTo>
                    <a:pt x="350103" y="2443510"/>
                    <a:pt x="358660" y="2418638"/>
                    <a:pt x="356916" y="2414819"/>
                  </a:cubicBezTo>
                  <a:close/>
                  <a:moveTo>
                    <a:pt x="6306635" y="2414188"/>
                  </a:moveTo>
                  <a:cubicBezTo>
                    <a:pt x="6318159" y="2449425"/>
                    <a:pt x="6321685" y="2471085"/>
                    <a:pt x="6328099" y="2455683"/>
                  </a:cubicBezTo>
                  <a:cubicBezTo>
                    <a:pt x="6331439" y="2464630"/>
                    <a:pt x="6331947" y="2471623"/>
                    <a:pt x="6336211" y="2481250"/>
                  </a:cubicBezTo>
                  <a:cubicBezTo>
                    <a:pt x="6347803" y="2516034"/>
                    <a:pt x="6328991" y="2473237"/>
                    <a:pt x="6327787" y="2462096"/>
                  </a:cubicBezTo>
                  <a:cubicBezTo>
                    <a:pt x="6326851" y="2474087"/>
                    <a:pt x="6333761" y="2499456"/>
                    <a:pt x="6341051" y="2518342"/>
                  </a:cubicBezTo>
                  <a:cubicBezTo>
                    <a:pt x="6347875" y="2537383"/>
                    <a:pt x="6354741" y="2550153"/>
                    <a:pt x="6356157" y="2535883"/>
                  </a:cubicBezTo>
                  <a:cubicBezTo>
                    <a:pt x="6351401" y="2561380"/>
                    <a:pt x="6371079" y="2583351"/>
                    <a:pt x="6376727" y="2613761"/>
                  </a:cubicBezTo>
                  <a:cubicBezTo>
                    <a:pt x="6382831" y="2622836"/>
                    <a:pt x="6386453" y="2618716"/>
                    <a:pt x="6387501" y="2601260"/>
                  </a:cubicBezTo>
                  <a:cubicBezTo>
                    <a:pt x="6391423" y="2613464"/>
                    <a:pt x="6388733" y="2620655"/>
                    <a:pt x="6393675" y="2633723"/>
                  </a:cubicBezTo>
                  <a:cubicBezTo>
                    <a:pt x="6390559" y="2633779"/>
                    <a:pt x="6384401" y="2617796"/>
                    <a:pt x="6384187" y="2633327"/>
                  </a:cubicBezTo>
                  <a:cubicBezTo>
                    <a:pt x="6383255" y="2658824"/>
                    <a:pt x="6400851" y="2654250"/>
                    <a:pt x="6393461" y="2675642"/>
                  </a:cubicBezTo>
                  <a:cubicBezTo>
                    <a:pt x="6403767" y="2669087"/>
                    <a:pt x="6413791" y="2752983"/>
                    <a:pt x="6411695" y="2712352"/>
                  </a:cubicBezTo>
                  <a:cubicBezTo>
                    <a:pt x="6414755" y="2701861"/>
                    <a:pt x="6421959" y="2753521"/>
                    <a:pt x="6418507" y="2761209"/>
                  </a:cubicBezTo>
                  <a:cubicBezTo>
                    <a:pt x="6424961" y="2780972"/>
                    <a:pt x="6425315" y="2756592"/>
                    <a:pt x="6433471" y="2788333"/>
                  </a:cubicBezTo>
                  <a:cubicBezTo>
                    <a:pt x="6425795" y="2783987"/>
                    <a:pt x="6433937" y="2808223"/>
                    <a:pt x="6426249" y="2803707"/>
                  </a:cubicBezTo>
                  <a:cubicBezTo>
                    <a:pt x="6419581" y="2777178"/>
                    <a:pt x="6411171" y="2746144"/>
                    <a:pt x="6401827" y="2712960"/>
                  </a:cubicBezTo>
                  <a:cubicBezTo>
                    <a:pt x="6397115" y="2696382"/>
                    <a:pt x="6392357" y="2679211"/>
                    <a:pt x="6387161" y="2661895"/>
                  </a:cubicBezTo>
                  <a:cubicBezTo>
                    <a:pt x="6381329" y="2644779"/>
                    <a:pt x="6375425" y="2627409"/>
                    <a:pt x="6369523" y="2610066"/>
                  </a:cubicBezTo>
                  <a:cubicBezTo>
                    <a:pt x="6363575" y="2592752"/>
                    <a:pt x="6357643" y="2575466"/>
                    <a:pt x="6351825" y="2558506"/>
                  </a:cubicBezTo>
                  <a:cubicBezTo>
                    <a:pt x="6345865" y="2541602"/>
                    <a:pt x="6340683" y="2524798"/>
                    <a:pt x="6334171" y="2509168"/>
                  </a:cubicBezTo>
                  <a:cubicBezTo>
                    <a:pt x="6321811" y="2477683"/>
                    <a:pt x="6310529" y="2448590"/>
                    <a:pt x="6301427" y="2424112"/>
                  </a:cubicBezTo>
                  <a:cubicBezTo>
                    <a:pt x="6303917" y="2423900"/>
                    <a:pt x="6306367" y="2423546"/>
                    <a:pt x="6306635" y="2414188"/>
                  </a:cubicBezTo>
                  <a:close/>
                  <a:moveTo>
                    <a:pt x="324312" y="2406599"/>
                  </a:moveTo>
                  <a:cubicBezTo>
                    <a:pt x="323448" y="2401418"/>
                    <a:pt x="304874" y="2429392"/>
                    <a:pt x="303118" y="2416325"/>
                  </a:cubicBezTo>
                  <a:cubicBezTo>
                    <a:pt x="298829" y="2432124"/>
                    <a:pt x="288975" y="2459589"/>
                    <a:pt x="294228" y="2455866"/>
                  </a:cubicBezTo>
                  <a:cubicBezTo>
                    <a:pt x="310565" y="2409544"/>
                    <a:pt x="314118" y="2452157"/>
                    <a:pt x="324312" y="2406599"/>
                  </a:cubicBezTo>
                  <a:close/>
                  <a:moveTo>
                    <a:pt x="6355187" y="2402590"/>
                  </a:moveTo>
                  <a:cubicBezTo>
                    <a:pt x="6356263" y="2401073"/>
                    <a:pt x="6358885" y="2402002"/>
                    <a:pt x="6363447" y="2405948"/>
                  </a:cubicBezTo>
                  <a:cubicBezTo>
                    <a:pt x="6355209" y="2451081"/>
                    <a:pt x="6385081" y="2394523"/>
                    <a:pt x="6375425" y="2454762"/>
                  </a:cubicBezTo>
                  <a:cubicBezTo>
                    <a:pt x="6389271" y="2492660"/>
                    <a:pt x="6402947" y="2499017"/>
                    <a:pt x="6392187" y="2500334"/>
                  </a:cubicBezTo>
                  <a:cubicBezTo>
                    <a:pt x="6400751" y="2522985"/>
                    <a:pt x="6404901" y="2526368"/>
                    <a:pt x="6405579" y="2510229"/>
                  </a:cubicBezTo>
                  <a:cubicBezTo>
                    <a:pt x="6408667" y="2523141"/>
                    <a:pt x="6411711" y="2535953"/>
                    <a:pt x="6413239" y="2530092"/>
                  </a:cubicBezTo>
                  <a:cubicBezTo>
                    <a:pt x="6423347" y="2564409"/>
                    <a:pt x="6406131" y="2533235"/>
                    <a:pt x="6414641" y="2566249"/>
                  </a:cubicBezTo>
                  <a:cubicBezTo>
                    <a:pt x="6419199" y="2576782"/>
                    <a:pt x="6418959" y="2562639"/>
                    <a:pt x="6420275" y="2556594"/>
                  </a:cubicBezTo>
                  <a:cubicBezTo>
                    <a:pt x="6429915" y="2582544"/>
                    <a:pt x="6426929" y="2604374"/>
                    <a:pt x="6420997" y="2599165"/>
                  </a:cubicBezTo>
                  <a:cubicBezTo>
                    <a:pt x="6418959" y="2583705"/>
                    <a:pt x="6412459" y="2561676"/>
                    <a:pt x="6404363" y="2537935"/>
                  </a:cubicBezTo>
                  <a:cubicBezTo>
                    <a:pt x="6400271" y="2526085"/>
                    <a:pt x="6396011" y="2513712"/>
                    <a:pt x="6391295" y="2501650"/>
                  </a:cubicBezTo>
                  <a:cubicBezTo>
                    <a:pt x="6386255" y="2489716"/>
                    <a:pt x="6381271" y="2477909"/>
                    <a:pt x="6376615" y="2466866"/>
                  </a:cubicBezTo>
                  <a:cubicBezTo>
                    <a:pt x="6362641" y="2433706"/>
                    <a:pt x="6351957" y="2407141"/>
                    <a:pt x="6355187" y="2402590"/>
                  </a:cubicBezTo>
                  <a:close/>
                  <a:moveTo>
                    <a:pt x="6456541" y="2384998"/>
                  </a:moveTo>
                  <a:cubicBezTo>
                    <a:pt x="6465991" y="2383161"/>
                    <a:pt x="6493757" y="2505545"/>
                    <a:pt x="6494587" y="2451350"/>
                  </a:cubicBezTo>
                  <a:cubicBezTo>
                    <a:pt x="6499455" y="2461670"/>
                    <a:pt x="6499599" y="2468806"/>
                    <a:pt x="6498593" y="2475318"/>
                  </a:cubicBezTo>
                  <a:cubicBezTo>
                    <a:pt x="6497687" y="2481788"/>
                    <a:pt x="6495859" y="2487564"/>
                    <a:pt x="6496539" y="2495265"/>
                  </a:cubicBezTo>
                  <a:cubicBezTo>
                    <a:pt x="6500901" y="2501325"/>
                    <a:pt x="6501835" y="2490310"/>
                    <a:pt x="6509423" y="2512551"/>
                  </a:cubicBezTo>
                  <a:cubicBezTo>
                    <a:pt x="6506223" y="2529880"/>
                    <a:pt x="6498679" y="2510626"/>
                    <a:pt x="6489135" y="2481759"/>
                  </a:cubicBezTo>
                  <a:cubicBezTo>
                    <a:pt x="6487961" y="2478149"/>
                    <a:pt x="6486729" y="2474384"/>
                    <a:pt x="6485469" y="2470533"/>
                  </a:cubicBezTo>
                  <a:cubicBezTo>
                    <a:pt x="6484067" y="2466725"/>
                    <a:pt x="6482623" y="2462831"/>
                    <a:pt x="6481151" y="2458881"/>
                  </a:cubicBezTo>
                  <a:cubicBezTo>
                    <a:pt x="6478163" y="2451010"/>
                    <a:pt x="6475107" y="2442955"/>
                    <a:pt x="6472119" y="2435097"/>
                  </a:cubicBezTo>
                  <a:cubicBezTo>
                    <a:pt x="6466003" y="2419426"/>
                    <a:pt x="6459717" y="2404702"/>
                    <a:pt x="6453743" y="2394268"/>
                  </a:cubicBezTo>
                  <a:cubicBezTo>
                    <a:pt x="6454213" y="2388059"/>
                    <a:pt x="6455191" y="2385261"/>
                    <a:pt x="6456541" y="2384998"/>
                  </a:cubicBezTo>
                  <a:close/>
                  <a:moveTo>
                    <a:pt x="6430611" y="2377818"/>
                  </a:moveTo>
                  <a:cubicBezTo>
                    <a:pt x="6445163" y="2414697"/>
                    <a:pt x="6458527" y="2448278"/>
                    <a:pt x="6470561" y="2480641"/>
                  </a:cubicBezTo>
                  <a:cubicBezTo>
                    <a:pt x="6481463" y="2513415"/>
                    <a:pt x="6491853" y="2544674"/>
                    <a:pt x="6502343" y="2576202"/>
                  </a:cubicBezTo>
                  <a:cubicBezTo>
                    <a:pt x="6507539" y="2591987"/>
                    <a:pt x="6512751" y="2607829"/>
                    <a:pt x="6518059" y="2623983"/>
                  </a:cubicBezTo>
                  <a:cubicBezTo>
                    <a:pt x="6522687" y="2640348"/>
                    <a:pt x="6527387" y="2656998"/>
                    <a:pt x="6532259" y="2674185"/>
                  </a:cubicBezTo>
                  <a:cubicBezTo>
                    <a:pt x="6537143" y="2691371"/>
                    <a:pt x="6542167" y="2709081"/>
                    <a:pt x="6547419" y="2727542"/>
                  </a:cubicBezTo>
                  <a:cubicBezTo>
                    <a:pt x="6550055" y="2736772"/>
                    <a:pt x="6552743" y="2746201"/>
                    <a:pt x="6555491" y="2755829"/>
                  </a:cubicBezTo>
                  <a:cubicBezTo>
                    <a:pt x="6558279" y="2765455"/>
                    <a:pt x="6561153" y="2775294"/>
                    <a:pt x="6563447" y="2785558"/>
                  </a:cubicBezTo>
                  <a:cubicBezTo>
                    <a:pt x="6559935" y="2788885"/>
                    <a:pt x="6556707" y="2781495"/>
                    <a:pt x="6552419" y="2768654"/>
                  </a:cubicBezTo>
                  <a:cubicBezTo>
                    <a:pt x="6548115" y="2755815"/>
                    <a:pt x="6543455" y="2737311"/>
                    <a:pt x="6538755" y="2717930"/>
                  </a:cubicBezTo>
                  <a:cubicBezTo>
                    <a:pt x="6529383" y="2679196"/>
                    <a:pt x="6519827" y="2636909"/>
                    <a:pt x="6513359" y="2629957"/>
                  </a:cubicBezTo>
                  <a:cubicBezTo>
                    <a:pt x="6506237" y="2589609"/>
                    <a:pt x="6489531" y="2548142"/>
                    <a:pt x="6473507" y="2505869"/>
                  </a:cubicBezTo>
                  <a:cubicBezTo>
                    <a:pt x="6469387" y="2495336"/>
                    <a:pt x="6465649" y="2484619"/>
                    <a:pt x="6461415" y="2474087"/>
                  </a:cubicBezTo>
                  <a:cubicBezTo>
                    <a:pt x="6457099" y="2463582"/>
                    <a:pt x="6452951" y="2453021"/>
                    <a:pt x="6449099" y="2442403"/>
                  </a:cubicBezTo>
                  <a:cubicBezTo>
                    <a:pt x="6441383" y="2421181"/>
                    <a:pt x="6434857" y="2399691"/>
                    <a:pt x="6430611" y="2377818"/>
                  </a:cubicBezTo>
                  <a:close/>
                  <a:moveTo>
                    <a:pt x="6327405" y="2361226"/>
                  </a:moveTo>
                  <a:cubicBezTo>
                    <a:pt x="6342737" y="2403712"/>
                    <a:pt x="6359031" y="2447967"/>
                    <a:pt x="6376375" y="2492463"/>
                  </a:cubicBezTo>
                  <a:lnTo>
                    <a:pt x="6382801" y="2509211"/>
                  </a:lnTo>
                  <a:lnTo>
                    <a:pt x="6388563" y="2526242"/>
                  </a:lnTo>
                  <a:lnTo>
                    <a:pt x="6400115" y="2560361"/>
                  </a:lnTo>
                  <a:cubicBezTo>
                    <a:pt x="6407719" y="2583139"/>
                    <a:pt x="6415307" y="2605904"/>
                    <a:pt x="6422839" y="2628470"/>
                  </a:cubicBezTo>
                  <a:cubicBezTo>
                    <a:pt x="6412391" y="2627778"/>
                    <a:pt x="6414839" y="2643434"/>
                    <a:pt x="6403839" y="2627608"/>
                  </a:cubicBezTo>
                  <a:cubicBezTo>
                    <a:pt x="6412121" y="2633878"/>
                    <a:pt x="6402819" y="2610264"/>
                    <a:pt x="6407067" y="2595399"/>
                  </a:cubicBezTo>
                  <a:cubicBezTo>
                    <a:pt x="6384741" y="2548936"/>
                    <a:pt x="6390235" y="2540484"/>
                    <a:pt x="6372779" y="2506747"/>
                  </a:cubicBezTo>
                  <a:cubicBezTo>
                    <a:pt x="6380139" y="2498225"/>
                    <a:pt x="6350183" y="2454210"/>
                    <a:pt x="6348271" y="2429237"/>
                  </a:cubicBezTo>
                  <a:cubicBezTo>
                    <a:pt x="6341803" y="2417642"/>
                    <a:pt x="6349561" y="2441370"/>
                    <a:pt x="6347323" y="2448774"/>
                  </a:cubicBezTo>
                  <a:cubicBezTo>
                    <a:pt x="6335531" y="2416057"/>
                    <a:pt x="6332259" y="2388748"/>
                    <a:pt x="6327405" y="2361226"/>
                  </a:cubicBezTo>
                  <a:close/>
                  <a:moveTo>
                    <a:pt x="314571" y="2353991"/>
                  </a:moveTo>
                  <a:cubicBezTo>
                    <a:pt x="304704" y="2371164"/>
                    <a:pt x="301150" y="2372325"/>
                    <a:pt x="297654" y="2373910"/>
                  </a:cubicBezTo>
                  <a:cubicBezTo>
                    <a:pt x="295912" y="2374703"/>
                    <a:pt x="294185" y="2375609"/>
                    <a:pt x="291693" y="2378709"/>
                  </a:cubicBezTo>
                  <a:cubicBezTo>
                    <a:pt x="289131" y="2381782"/>
                    <a:pt x="285974" y="2387091"/>
                    <a:pt x="281656" y="2396816"/>
                  </a:cubicBezTo>
                  <a:cubicBezTo>
                    <a:pt x="281953" y="2399478"/>
                    <a:pt x="287744" y="2397737"/>
                    <a:pt x="294511" y="2390786"/>
                  </a:cubicBezTo>
                  <a:cubicBezTo>
                    <a:pt x="301363" y="2383863"/>
                    <a:pt x="309744" y="2371999"/>
                    <a:pt x="314571" y="2353991"/>
                  </a:cubicBezTo>
                  <a:close/>
                  <a:moveTo>
                    <a:pt x="1239536" y="2345612"/>
                  </a:moveTo>
                  <a:cubicBezTo>
                    <a:pt x="1238980" y="2353362"/>
                    <a:pt x="1220104" y="2386012"/>
                    <a:pt x="1216366" y="2398021"/>
                  </a:cubicBezTo>
                  <a:cubicBezTo>
                    <a:pt x="1203568" y="2406104"/>
                    <a:pt x="1223148" y="2370216"/>
                    <a:pt x="1232746" y="2347848"/>
                  </a:cubicBezTo>
                  <a:cubicBezTo>
                    <a:pt x="1237871" y="2343212"/>
                    <a:pt x="1239721" y="2343028"/>
                    <a:pt x="1239536" y="2345612"/>
                  </a:cubicBezTo>
                  <a:close/>
                  <a:moveTo>
                    <a:pt x="1113486" y="2336041"/>
                  </a:moveTo>
                  <a:cubicBezTo>
                    <a:pt x="1118583" y="2331185"/>
                    <a:pt x="1109126" y="2353057"/>
                    <a:pt x="1097602" y="2379050"/>
                  </a:cubicBezTo>
                  <a:cubicBezTo>
                    <a:pt x="1094714" y="2385548"/>
                    <a:pt x="1091712" y="2392301"/>
                    <a:pt x="1088754" y="2398969"/>
                  </a:cubicBezTo>
                  <a:cubicBezTo>
                    <a:pt x="1085993" y="2405722"/>
                    <a:pt x="1083530" y="2412489"/>
                    <a:pt x="1081180" y="2418732"/>
                  </a:cubicBezTo>
                  <a:cubicBezTo>
                    <a:pt x="1076536" y="2431262"/>
                    <a:pt x="1072827" y="2441950"/>
                    <a:pt x="1071496" y="2447924"/>
                  </a:cubicBezTo>
                  <a:cubicBezTo>
                    <a:pt x="1067546" y="2455428"/>
                    <a:pt x="1059901" y="2472982"/>
                    <a:pt x="1051209" y="2493610"/>
                  </a:cubicBezTo>
                  <a:cubicBezTo>
                    <a:pt x="1046962" y="2503973"/>
                    <a:pt x="1042007" y="2514902"/>
                    <a:pt x="1037915" y="2526086"/>
                  </a:cubicBezTo>
                  <a:cubicBezTo>
                    <a:pt x="1033909" y="2537298"/>
                    <a:pt x="1029945" y="2548398"/>
                    <a:pt x="1026335" y="2558520"/>
                  </a:cubicBezTo>
                  <a:cubicBezTo>
                    <a:pt x="1011880" y="2598981"/>
                    <a:pt x="1002791" y="2623729"/>
                    <a:pt x="1017232" y="2576231"/>
                  </a:cubicBezTo>
                  <a:cubicBezTo>
                    <a:pt x="1021323" y="2563149"/>
                    <a:pt x="1028600" y="2541319"/>
                    <a:pt x="1038227" y="2515355"/>
                  </a:cubicBezTo>
                  <a:cubicBezTo>
                    <a:pt x="1048675" y="2489716"/>
                    <a:pt x="1060907" y="2459731"/>
                    <a:pt x="1072629" y="2429364"/>
                  </a:cubicBezTo>
                  <a:cubicBezTo>
                    <a:pt x="1084549" y="2397440"/>
                    <a:pt x="1099598" y="2367045"/>
                    <a:pt x="1113486" y="2336041"/>
                  </a:cubicBezTo>
                  <a:close/>
                  <a:moveTo>
                    <a:pt x="6555179" y="2335502"/>
                  </a:moveTo>
                  <a:cubicBezTo>
                    <a:pt x="6561579" y="2340471"/>
                    <a:pt x="6571119" y="2362712"/>
                    <a:pt x="6580479" y="2387799"/>
                  </a:cubicBezTo>
                  <a:cubicBezTo>
                    <a:pt x="6585151" y="2400342"/>
                    <a:pt x="6589793" y="2413579"/>
                    <a:pt x="6593971" y="2425740"/>
                  </a:cubicBezTo>
                  <a:cubicBezTo>
                    <a:pt x="6598019" y="2437943"/>
                    <a:pt x="6601063" y="2449269"/>
                    <a:pt x="6603723" y="2457537"/>
                  </a:cubicBezTo>
                  <a:cubicBezTo>
                    <a:pt x="6593319" y="2448929"/>
                    <a:pt x="6571899" y="2358592"/>
                    <a:pt x="6559313" y="2366733"/>
                  </a:cubicBezTo>
                  <a:cubicBezTo>
                    <a:pt x="6556751" y="2345058"/>
                    <a:pt x="6572691" y="2374151"/>
                    <a:pt x="6555179" y="2335502"/>
                  </a:cubicBezTo>
                  <a:close/>
                  <a:moveTo>
                    <a:pt x="6569903" y="2311152"/>
                  </a:moveTo>
                  <a:cubicBezTo>
                    <a:pt x="6580393" y="2326130"/>
                    <a:pt x="6592483" y="2384939"/>
                    <a:pt x="6584017" y="2321487"/>
                  </a:cubicBezTo>
                  <a:cubicBezTo>
                    <a:pt x="6590147" y="2340302"/>
                    <a:pt x="6592341" y="2356115"/>
                    <a:pt x="6592709" y="2370470"/>
                  </a:cubicBezTo>
                  <a:cubicBezTo>
                    <a:pt x="6600297" y="2387190"/>
                    <a:pt x="6606343" y="2402550"/>
                    <a:pt x="6611793" y="2417217"/>
                  </a:cubicBezTo>
                  <a:cubicBezTo>
                    <a:pt x="6617131" y="2431912"/>
                    <a:pt x="6621067" y="2446225"/>
                    <a:pt x="6625767" y="2460354"/>
                  </a:cubicBezTo>
                  <a:cubicBezTo>
                    <a:pt x="6634967" y="2488711"/>
                    <a:pt x="6645431" y="2517025"/>
                    <a:pt x="6664331" y="2551441"/>
                  </a:cubicBezTo>
                  <a:cubicBezTo>
                    <a:pt x="6656403" y="2499230"/>
                    <a:pt x="6634133" y="2481123"/>
                    <a:pt x="6633581" y="2437632"/>
                  </a:cubicBezTo>
                  <a:cubicBezTo>
                    <a:pt x="6649069" y="2475177"/>
                    <a:pt x="6671083" y="2556509"/>
                    <a:pt x="6677949" y="2562951"/>
                  </a:cubicBezTo>
                  <a:cubicBezTo>
                    <a:pt x="6680015" y="2573059"/>
                    <a:pt x="6679563" y="2577122"/>
                    <a:pt x="6678063" y="2577901"/>
                  </a:cubicBezTo>
                  <a:cubicBezTo>
                    <a:pt x="6676533" y="2578679"/>
                    <a:pt x="6674055" y="2576145"/>
                    <a:pt x="6671027" y="2573342"/>
                  </a:cubicBezTo>
                  <a:cubicBezTo>
                    <a:pt x="6665051" y="2567708"/>
                    <a:pt x="6658031" y="2560728"/>
                    <a:pt x="6657719" y="2575211"/>
                  </a:cubicBezTo>
                  <a:cubicBezTo>
                    <a:pt x="6650243" y="2534934"/>
                    <a:pt x="6638735" y="2507511"/>
                    <a:pt x="6624563" y="2470788"/>
                  </a:cubicBezTo>
                  <a:cubicBezTo>
                    <a:pt x="6621023" y="2461600"/>
                    <a:pt x="6617299" y="2451831"/>
                    <a:pt x="6613435" y="2441115"/>
                  </a:cubicBezTo>
                  <a:cubicBezTo>
                    <a:pt x="6611523" y="2435749"/>
                    <a:pt x="6609543" y="2430157"/>
                    <a:pt x="6607461" y="2424310"/>
                  </a:cubicBezTo>
                  <a:cubicBezTo>
                    <a:pt x="6605267" y="2418506"/>
                    <a:pt x="6602973" y="2412446"/>
                    <a:pt x="6600567" y="2406076"/>
                  </a:cubicBezTo>
                  <a:cubicBezTo>
                    <a:pt x="6591167" y="2380536"/>
                    <a:pt x="6581001" y="2349886"/>
                    <a:pt x="6569903" y="2311152"/>
                  </a:cubicBezTo>
                  <a:close/>
                  <a:moveTo>
                    <a:pt x="6309203" y="2299291"/>
                  </a:moveTo>
                  <a:cubicBezTo>
                    <a:pt x="6313931" y="2299126"/>
                    <a:pt x="6338401" y="2364643"/>
                    <a:pt x="6341747" y="2350906"/>
                  </a:cubicBezTo>
                  <a:cubicBezTo>
                    <a:pt x="6347465" y="2362798"/>
                    <a:pt x="6347437" y="2371589"/>
                    <a:pt x="6346275" y="2376926"/>
                  </a:cubicBezTo>
                  <a:cubicBezTo>
                    <a:pt x="6345015" y="2382306"/>
                    <a:pt x="6342185" y="2384458"/>
                    <a:pt x="6340883" y="2383736"/>
                  </a:cubicBezTo>
                  <a:cubicBezTo>
                    <a:pt x="6335079" y="2361948"/>
                    <a:pt x="6330717" y="2350353"/>
                    <a:pt x="6326541" y="2339778"/>
                  </a:cubicBezTo>
                  <a:cubicBezTo>
                    <a:pt x="6322239" y="2329245"/>
                    <a:pt x="6317451" y="2320001"/>
                    <a:pt x="6308505" y="2303805"/>
                  </a:cubicBezTo>
                  <a:cubicBezTo>
                    <a:pt x="6308255" y="2300678"/>
                    <a:pt x="6308529" y="2299314"/>
                    <a:pt x="6309203" y="2299291"/>
                  </a:cubicBezTo>
                  <a:close/>
                  <a:moveTo>
                    <a:pt x="340097" y="2299175"/>
                  </a:moveTo>
                  <a:cubicBezTo>
                    <a:pt x="326619" y="2316177"/>
                    <a:pt x="336572" y="2290157"/>
                    <a:pt x="319441" y="2313898"/>
                  </a:cubicBezTo>
                  <a:cubicBezTo>
                    <a:pt x="307139" y="2341179"/>
                    <a:pt x="299381" y="2378554"/>
                    <a:pt x="317502" y="2336932"/>
                  </a:cubicBezTo>
                  <a:cubicBezTo>
                    <a:pt x="314713" y="2339452"/>
                    <a:pt x="312250" y="2341448"/>
                    <a:pt x="316497" y="2330972"/>
                  </a:cubicBezTo>
                  <a:cubicBezTo>
                    <a:pt x="324467" y="2321444"/>
                    <a:pt x="333259" y="2315781"/>
                    <a:pt x="340097" y="2299175"/>
                  </a:cubicBezTo>
                  <a:close/>
                  <a:moveTo>
                    <a:pt x="1314787" y="2269403"/>
                  </a:moveTo>
                  <a:cubicBezTo>
                    <a:pt x="1315919" y="2286604"/>
                    <a:pt x="1247385" y="2396279"/>
                    <a:pt x="1298761" y="2300662"/>
                  </a:cubicBezTo>
                  <a:cubicBezTo>
                    <a:pt x="1310129" y="2279087"/>
                    <a:pt x="1298874" y="2289846"/>
                    <a:pt x="1314787" y="2269403"/>
                  </a:cubicBezTo>
                  <a:close/>
                  <a:moveTo>
                    <a:pt x="270245" y="2260979"/>
                  </a:moveTo>
                  <a:cubicBezTo>
                    <a:pt x="253965" y="2298948"/>
                    <a:pt x="253412" y="2300577"/>
                    <a:pt x="246150" y="2329033"/>
                  </a:cubicBezTo>
                  <a:cubicBezTo>
                    <a:pt x="220214" y="2368319"/>
                    <a:pt x="261737" y="2281748"/>
                    <a:pt x="247240" y="2299699"/>
                  </a:cubicBezTo>
                  <a:cubicBezTo>
                    <a:pt x="251459" y="2289421"/>
                    <a:pt x="256286" y="2282866"/>
                    <a:pt x="260265" y="2271625"/>
                  </a:cubicBezTo>
                  <a:cubicBezTo>
                    <a:pt x="263577" y="2268100"/>
                    <a:pt x="266918" y="2264533"/>
                    <a:pt x="270245" y="2260979"/>
                  </a:cubicBezTo>
                  <a:close/>
                  <a:moveTo>
                    <a:pt x="6138435" y="2242660"/>
                  </a:moveTo>
                  <a:cubicBezTo>
                    <a:pt x="6142101" y="2240678"/>
                    <a:pt x="6146631" y="2245392"/>
                    <a:pt x="6151883" y="2254240"/>
                  </a:cubicBezTo>
                  <a:cubicBezTo>
                    <a:pt x="6154503" y="2258671"/>
                    <a:pt x="6157307" y="2264122"/>
                    <a:pt x="6160251" y="2270294"/>
                  </a:cubicBezTo>
                  <a:cubicBezTo>
                    <a:pt x="6163253" y="2276439"/>
                    <a:pt x="6166325" y="2283319"/>
                    <a:pt x="6169113" y="2290794"/>
                  </a:cubicBezTo>
                  <a:cubicBezTo>
                    <a:pt x="6180751" y="2320467"/>
                    <a:pt x="6194129" y="2356356"/>
                    <a:pt x="6208967" y="2377974"/>
                  </a:cubicBezTo>
                  <a:cubicBezTo>
                    <a:pt x="6211855" y="2405396"/>
                    <a:pt x="6199381" y="2369324"/>
                    <a:pt x="6195177" y="2357021"/>
                  </a:cubicBezTo>
                  <a:cubicBezTo>
                    <a:pt x="6196947" y="2393207"/>
                    <a:pt x="6212561" y="2388322"/>
                    <a:pt x="6222599" y="2411752"/>
                  </a:cubicBezTo>
                  <a:cubicBezTo>
                    <a:pt x="6222343" y="2417529"/>
                    <a:pt x="6216935" y="2405438"/>
                    <a:pt x="6213369" y="2399747"/>
                  </a:cubicBezTo>
                  <a:cubicBezTo>
                    <a:pt x="6214231" y="2405637"/>
                    <a:pt x="6215803" y="2411682"/>
                    <a:pt x="6217687" y="2418350"/>
                  </a:cubicBezTo>
                  <a:cubicBezTo>
                    <a:pt x="6219541" y="2425046"/>
                    <a:pt x="6222103" y="2432195"/>
                    <a:pt x="6225671" y="2440010"/>
                  </a:cubicBezTo>
                  <a:cubicBezTo>
                    <a:pt x="6222797" y="2435324"/>
                    <a:pt x="6219059" y="2427821"/>
                    <a:pt x="6214827" y="2418590"/>
                  </a:cubicBezTo>
                  <a:cubicBezTo>
                    <a:pt x="6210339" y="2409473"/>
                    <a:pt x="6205003" y="2398813"/>
                    <a:pt x="6199721" y="2387473"/>
                  </a:cubicBezTo>
                  <a:cubicBezTo>
                    <a:pt x="6189089" y="2364836"/>
                    <a:pt x="6178003" y="2339820"/>
                    <a:pt x="6170119" y="2321104"/>
                  </a:cubicBezTo>
                  <a:cubicBezTo>
                    <a:pt x="6154335" y="2283687"/>
                    <a:pt x="6151403" y="2271342"/>
                    <a:pt x="6190533" y="2354232"/>
                  </a:cubicBezTo>
                  <a:cubicBezTo>
                    <a:pt x="6179435" y="2320184"/>
                    <a:pt x="6161525" y="2280997"/>
                    <a:pt x="6138435" y="2242660"/>
                  </a:cubicBezTo>
                  <a:close/>
                  <a:moveTo>
                    <a:pt x="6257383" y="2237727"/>
                  </a:moveTo>
                  <a:cubicBezTo>
                    <a:pt x="6260565" y="2231481"/>
                    <a:pt x="6280337" y="2267505"/>
                    <a:pt x="6275307" y="2250644"/>
                  </a:cubicBezTo>
                  <a:cubicBezTo>
                    <a:pt x="6285259" y="2273692"/>
                    <a:pt x="6316163" y="2325974"/>
                    <a:pt x="6322633" y="2364722"/>
                  </a:cubicBezTo>
                  <a:cubicBezTo>
                    <a:pt x="6310401" y="2334950"/>
                    <a:pt x="6292691" y="2291374"/>
                    <a:pt x="6294305" y="2320977"/>
                  </a:cubicBezTo>
                  <a:cubicBezTo>
                    <a:pt x="6288783" y="2308858"/>
                    <a:pt x="6290355" y="2301227"/>
                    <a:pt x="6289605" y="2292110"/>
                  </a:cubicBezTo>
                  <a:cubicBezTo>
                    <a:pt x="6279283" y="2276905"/>
                    <a:pt x="6265679" y="2244259"/>
                    <a:pt x="6261263" y="2261587"/>
                  </a:cubicBezTo>
                  <a:cubicBezTo>
                    <a:pt x="6257103" y="2246587"/>
                    <a:pt x="6256321" y="2239809"/>
                    <a:pt x="6257383" y="2237727"/>
                  </a:cubicBezTo>
                  <a:close/>
                  <a:moveTo>
                    <a:pt x="6511915" y="2229041"/>
                  </a:moveTo>
                  <a:cubicBezTo>
                    <a:pt x="6513995" y="2224312"/>
                    <a:pt x="6518003" y="2234689"/>
                    <a:pt x="6523239" y="2248691"/>
                  </a:cubicBezTo>
                  <a:cubicBezTo>
                    <a:pt x="6528365" y="2262749"/>
                    <a:pt x="6535273" y="2280162"/>
                    <a:pt x="6541643" y="2290355"/>
                  </a:cubicBezTo>
                  <a:cubicBezTo>
                    <a:pt x="6543513" y="2292592"/>
                    <a:pt x="6522815" y="2293088"/>
                    <a:pt x="6512565" y="2256633"/>
                  </a:cubicBezTo>
                  <a:cubicBezTo>
                    <a:pt x="6513159" y="2250106"/>
                    <a:pt x="6521599" y="2269332"/>
                    <a:pt x="6527487" y="2280346"/>
                  </a:cubicBezTo>
                  <a:cubicBezTo>
                    <a:pt x="6526369" y="2254764"/>
                    <a:pt x="6518285" y="2262253"/>
                    <a:pt x="6511915" y="2229041"/>
                  </a:cubicBezTo>
                  <a:close/>
                  <a:moveTo>
                    <a:pt x="395318" y="2223013"/>
                  </a:moveTo>
                  <a:cubicBezTo>
                    <a:pt x="396134" y="2221328"/>
                    <a:pt x="394418" y="2224340"/>
                    <a:pt x="387594" y="2236374"/>
                  </a:cubicBezTo>
                  <a:cubicBezTo>
                    <a:pt x="380091" y="2245986"/>
                    <a:pt x="354466" y="2308504"/>
                    <a:pt x="362734" y="2296315"/>
                  </a:cubicBezTo>
                  <a:cubicBezTo>
                    <a:pt x="368170" y="2282823"/>
                    <a:pt x="374286" y="2273494"/>
                    <a:pt x="380402" y="2264037"/>
                  </a:cubicBezTo>
                  <a:cubicBezTo>
                    <a:pt x="376466" y="2276353"/>
                    <a:pt x="368397" y="2296258"/>
                    <a:pt x="373508" y="2292082"/>
                  </a:cubicBezTo>
                  <a:cubicBezTo>
                    <a:pt x="378732" y="2277486"/>
                    <a:pt x="384012" y="2262692"/>
                    <a:pt x="389222" y="2248096"/>
                  </a:cubicBezTo>
                  <a:cubicBezTo>
                    <a:pt x="375844" y="2266712"/>
                    <a:pt x="381266" y="2251352"/>
                    <a:pt x="387849" y="2237832"/>
                  </a:cubicBezTo>
                  <a:cubicBezTo>
                    <a:pt x="391155" y="2231079"/>
                    <a:pt x="394503" y="2224697"/>
                    <a:pt x="395318" y="2223013"/>
                  </a:cubicBezTo>
                  <a:close/>
                  <a:moveTo>
                    <a:pt x="6222231" y="2213595"/>
                  </a:moveTo>
                  <a:cubicBezTo>
                    <a:pt x="6229267" y="2227950"/>
                    <a:pt x="6227131" y="2237209"/>
                    <a:pt x="6228375" y="2248337"/>
                  </a:cubicBezTo>
                  <a:cubicBezTo>
                    <a:pt x="6238045" y="2253178"/>
                    <a:pt x="6286987" y="2381626"/>
                    <a:pt x="6289463" y="2363392"/>
                  </a:cubicBezTo>
                  <a:cubicBezTo>
                    <a:pt x="6301327" y="2377719"/>
                    <a:pt x="6297235" y="2378766"/>
                    <a:pt x="6293967" y="2380777"/>
                  </a:cubicBezTo>
                  <a:cubicBezTo>
                    <a:pt x="6290739" y="2382787"/>
                    <a:pt x="6288219" y="2385802"/>
                    <a:pt x="6302361" y="2404575"/>
                  </a:cubicBezTo>
                  <a:cubicBezTo>
                    <a:pt x="6299911" y="2404915"/>
                    <a:pt x="6297463" y="2405226"/>
                    <a:pt x="6297235" y="2414683"/>
                  </a:cubicBezTo>
                  <a:cubicBezTo>
                    <a:pt x="6293287" y="2403046"/>
                    <a:pt x="6289889" y="2392739"/>
                    <a:pt x="6286447" y="2383636"/>
                  </a:cubicBezTo>
                  <a:cubicBezTo>
                    <a:pt x="6282795" y="2374618"/>
                    <a:pt x="6279455" y="2366620"/>
                    <a:pt x="6276311" y="2359314"/>
                  </a:cubicBezTo>
                  <a:cubicBezTo>
                    <a:pt x="6270027" y="2344704"/>
                    <a:pt x="6264533" y="2332855"/>
                    <a:pt x="6258843" y="2320963"/>
                  </a:cubicBezTo>
                  <a:cubicBezTo>
                    <a:pt x="6253107" y="2309099"/>
                    <a:pt x="6247331" y="2297136"/>
                    <a:pt x="6240225" y="2282413"/>
                  </a:cubicBezTo>
                  <a:cubicBezTo>
                    <a:pt x="6236729" y="2275023"/>
                    <a:pt x="6232919" y="2266939"/>
                    <a:pt x="6228617" y="2257836"/>
                  </a:cubicBezTo>
                  <a:cubicBezTo>
                    <a:pt x="6224455" y="2248662"/>
                    <a:pt x="6218991" y="2238865"/>
                    <a:pt x="6213355" y="2227469"/>
                  </a:cubicBezTo>
                  <a:cubicBezTo>
                    <a:pt x="6214997" y="2219102"/>
                    <a:pt x="6223663" y="2230952"/>
                    <a:pt x="6222231" y="2213595"/>
                  </a:cubicBezTo>
                  <a:close/>
                  <a:moveTo>
                    <a:pt x="6523549" y="2206610"/>
                  </a:moveTo>
                  <a:cubicBezTo>
                    <a:pt x="6527759" y="2210036"/>
                    <a:pt x="6536067" y="2226231"/>
                    <a:pt x="6544263" y="2245364"/>
                  </a:cubicBezTo>
                  <a:cubicBezTo>
                    <a:pt x="6555675" y="2270649"/>
                    <a:pt x="6564635" y="2302049"/>
                    <a:pt x="6565031" y="2314522"/>
                  </a:cubicBezTo>
                  <a:cubicBezTo>
                    <a:pt x="6562683" y="2306325"/>
                    <a:pt x="6559595" y="2297590"/>
                    <a:pt x="6556127" y="2288572"/>
                  </a:cubicBezTo>
                  <a:cubicBezTo>
                    <a:pt x="6554343" y="2284084"/>
                    <a:pt x="6552517" y="2279497"/>
                    <a:pt x="6550663" y="2274868"/>
                  </a:cubicBezTo>
                  <a:cubicBezTo>
                    <a:pt x="6548567" y="2270337"/>
                    <a:pt x="6546459" y="2265750"/>
                    <a:pt x="6544335" y="2261163"/>
                  </a:cubicBezTo>
                  <a:cubicBezTo>
                    <a:pt x="6535755" y="2242830"/>
                    <a:pt x="6526979" y="2224411"/>
                    <a:pt x="6520863" y="2207805"/>
                  </a:cubicBezTo>
                  <a:cubicBezTo>
                    <a:pt x="6521199" y="2205745"/>
                    <a:pt x="6522147" y="2205468"/>
                    <a:pt x="6523549" y="2206610"/>
                  </a:cubicBezTo>
                  <a:close/>
                  <a:moveTo>
                    <a:pt x="440513" y="2199055"/>
                  </a:moveTo>
                  <a:cubicBezTo>
                    <a:pt x="420580" y="2234760"/>
                    <a:pt x="431071" y="2230951"/>
                    <a:pt x="413700" y="2257454"/>
                  </a:cubicBezTo>
                  <a:cubicBezTo>
                    <a:pt x="414436" y="2247784"/>
                    <a:pt x="401949" y="2260186"/>
                    <a:pt x="406168" y="2244910"/>
                  </a:cubicBezTo>
                  <a:cubicBezTo>
                    <a:pt x="391770" y="2291332"/>
                    <a:pt x="405658" y="2263499"/>
                    <a:pt x="378576" y="2321373"/>
                  </a:cubicBezTo>
                  <a:cubicBezTo>
                    <a:pt x="388698" y="2320340"/>
                    <a:pt x="394064" y="2306706"/>
                    <a:pt x="412751" y="2286009"/>
                  </a:cubicBezTo>
                  <a:cubicBezTo>
                    <a:pt x="414379" y="2279057"/>
                    <a:pt x="416786" y="2271413"/>
                    <a:pt x="419476" y="2263527"/>
                  </a:cubicBezTo>
                  <a:cubicBezTo>
                    <a:pt x="422180" y="2255642"/>
                    <a:pt x="425705" y="2247756"/>
                    <a:pt x="428720" y="2239941"/>
                  </a:cubicBezTo>
                  <a:cubicBezTo>
                    <a:pt x="434907" y="2224383"/>
                    <a:pt x="440216" y="2209617"/>
                    <a:pt x="440513" y="2199055"/>
                  </a:cubicBezTo>
                  <a:close/>
                  <a:moveTo>
                    <a:pt x="1251349" y="2189924"/>
                  </a:moveTo>
                  <a:cubicBezTo>
                    <a:pt x="1247753" y="2199721"/>
                    <a:pt x="1235677" y="2224142"/>
                    <a:pt x="1221166" y="2250191"/>
                  </a:cubicBezTo>
                  <a:cubicBezTo>
                    <a:pt x="1213974" y="2263244"/>
                    <a:pt x="1206287" y="2276778"/>
                    <a:pt x="1199052" y="2289293"/>
                  </a:cubicBezTo>
                  <a:cubicBezTo>
                    <a:pt x="1195400" y="2295522"/>
                    <a:pt x="1191889" y="2301525"/>
                    <a:pt x="1188647" y="2307088"/>
                  </a:cubicBezTo>
                  <a:cubicBezTo>
                    <a:pt x="1185603" y="2312737"/>
                    <a:pt x="1182814" y="2317975"/>
                    <a:pt x="1180365" y="2322576"/>
                  </a:cubicBezTo>
                  <a:cubicBezTo>
                    <a:pt x="1181809" y="2317947"/>
                    <a:pt x="1183593" y="2312879"/>
                    <a:pt x="1185646" y="2307485"/>
                  </a:cubicBezTo>
                  <a:cubicBezTo>
                    <a:pt x="1187826" y="2302148"/>
                    <a:pt x="1190516" y="2296626"/>
                    <a:pt x="1193305" y="2290836"/>
                  </a:cubicBezTo>
                  <a:cubicBezTo>
                    <a:pt x="1198939" y="2279284"/>
                    <a:pt x="1205423" y="2266910"/>
                    <a:pt x="1212176" y="2254650"/>
                  </a:cubicBezTo>
                  <a:cubicBezTo>
                    <a:pt x="1225795" y="2230201"/>
                    <a:pt x="1239995" y="2205907"/>
                    <a:pt x="1251349" y="2189924"/>
                  </a:cubicBezTo>
                  <a:close/>
                  <a:moveTo>
                    <a:pt x="466945" y="2134598"/>
                  </a:moveTo>
                  <a:cubicBezTo>
                    <a:pt x="441235" y="2159047"/>
                    <a:pt x="451570" y="2139199"/>
                    <a:pt x="436847" y="2169580"/>
                  </a:cubicBezTo>
                  <a:cubicBezTo>
                    <a:pt x="423652" y="2184021"/>
                    <a:pt x="443911" y="2143814"/>
                    <a:pt x="434666" y="2151799"/>
                  </a:cubicBezTo>
                  <a:cubicBezTo>
                    <a:pt x="422888" y="2180736"/>
                    <a:pt x="420693" y="2147254"/>
                    <a:pt x="408971" y="2176149"/>
                  </a:cubicBezTo>
                  <a:cubicBezTo>
                    <a:pt x="414167" y="2172398"/>
                    <a:pt x="407527" y="2188013"/>
                    <a:pt x="400788" y="2203841"/>
                  </a:cubicBezTo>
                  <a:cubicBezTo>
                    <a:pt x="436719" y="2154022"/>
                    <a:pt x="439055" y="2196819"/>
                    <a:pt x="418442" y="2206785"/>
                  </a:cubicBezTo>
                  <a:cubicBezTo>
                    <a:pt x="405361" y="2236657"/>
                    <a:pt x="417919" y="2224284"/>
                    <a:pt x="425931" y="2219371"/>
                  </a:cubicBezTo>
                  <a:cubicBezTo>
                    <a:pt x="440159" y="2191934"/>
                    <a:pt x="443826" y="2173049"/>
                    <a:pt x="466945" y="2134598"/>
                  </a:cubicBezTo>
                  <a:close/>
                  <a:moveTo>
                    <a:pt x="1197863" y="2131215"/>
                  </a:moveTo>
                  <a:cubicBezTo>
                    <a:pt x="1194437" y="2137699"/>
                    <a:pt x="1190175" y="2145231"/>
                    <a:pt x="1185334" y="2153484"/>
                  </a:cubicBezTo>
                  <a:cubicBezTo>
                    <a:pt x="1180775" y="2161908"/>
                    <a:pt x="1175763" y="2171166"/>
                    <a:pt x="1170483" y="2180907"/>
                  </a:cubicBezTo>
                  <a:cubicBezTo>
                    <a:pt x="1159893" y="2200344"/>
                    <a:pt x="1148256" y="2221722"/>
                    <a:pt x="1137015" y="2242349"/>
                  </a:cubicBezTo>
                  <a:cubicBezTo>
                    <a:pt x="1131508" y="2252712"/>
                    <a:pt x="1126058" y="2262862"/>
                    <a:pt x="1121273" y="2272673"/>
                  </a:cubicBezTo>
                  <a:cubicBezTo>
                    <a:pt x="1116813" y="2282668"/>
                    <a:pt x="1112764" y="2292196"/>
                    <a:pt x="1109352" y="2300931"/>
                  </a:cubicBezTo>
                  <a:cubicBezTo>
                    <a:pt x="1102514" y="2318401"/>
                    <a:pt x="1098211" y="2332714"/>
                    <a:pt x="1098267" y="2341335"/>
                  </a:cubicBezTo>
                  <a:cubicBezTo>
                    <a:pt x="1086857" y="2350608"/>
                    <a:pt x="1072161" y="2375100"/>
                    <a:pt x="1063342" y="2397086"/>
                  </a:cubicBezTo>
                  <a:cubicBezTo>
                    <a:pt x="1054876" y="2419256"/>
                    <a:pt x="1050926" y="2438198"/>
                    <a:pt x="1057764" y="2435240"/>
                  </a:cubicBezTo>
                  <a:cubicBezTo>
                    <a:pt x="1047656" y="2452653"/>
                    <a:pt x="1039515" y="2473506"/>
                    <a:pt x="1037080" y="2463483"/>
                  </a:cubicBezTo>
                  <a:cubicBezTo>
                    <a:pt x="1014528" y="2514350"/>
                    <a:pt x="1010012" y="2556906"/>
                    <a:pt x="980494" y="2602464"/>
                  </a:cubicBezTo>
                  <a:cubicBezTo>
                    <a:pt x="1012659" y="2516884"/>
                    <a:pt x="1038864" y="2439076"/>
                    <a:pt x="1070378" y="2361807"/>
                  </a:cubicBezTo>
                  <a:cubicBezTo>
                    <a:pt x="1078603" y="2342666"/>
                    <a:pt x="1086984" y="2323512"/>
                    <a:pt x="1095733" y="2304244"/>
                  </a:cubicBezTo>
                  <a:cubicBezTo>
                    <a:pt x="1104553" y="2285018"/>
                    <a:pt x="1113246" y="2265425"/>
                    <a:pt x="1124274" y="2246624"/>
                  </a:cubicBezTo>
                  <a:cubicBezTo>
                    <a:pt x="1134906" y="2227611"/>
                    <a:pt x="1146118" y="2208456"/>
                    <a:pt x="1158124" y="2189118"/>
                  </a:cubicBezTo>
                  <a:cubicBezTo>
                    <a:pt x="1164126" y="2179448"/>
                    <a:pt x="1170313" y="2169722"/>
                    <a:pt x="1176740" y="2159954"/>
                  </a:cubicBezTo>
                  <a:cubicBezTo>
                    <a:pt x="1183054" y="2150115"/>
                    <a:pt x="1190628" y="2140856"/>
                    <a:pt x="1197863" y="2131215"/>
                  </a:cubicBezTo>
                  <a:close/>
                  <a:moveTo>
                    <a:pt x="1337835" y="2098724"/>
                  </a:moveTo>
                  <a:cubicBezTo>
                    <a:pt x="1328435" y="2121942"/>
                    <a:pt x="1316500" y="2146688"/>
                    <a:pt x="1302386" y="2172469"/>
                  </a:cubicBezTo>
                  <a:cubicBezTo>
                    <a:pt x="1295350" y="2185380"/>
                    <a:pt x="1287832" y="2198588"/>
                    <a:pt x="1279933" y="2212080"/>
                  </a:cubicBezTo>
                  <a:cubicBezTo>
                    <a:pt x="1272571" y="2225898"/>
                    <a:pt x="1265011" y="2240111"/>
                    <a:pt x="1257267" y="2254651"/>
                  </a:cubicBezTo>
                  <a:cubicBezTo>
                    <a:pt x="1249438" y="2269119"/>
                    <a:pt x="1241453" y="2283913"/>
                    <a:pt x="1233313" y="2298963"/>
                  </a:cubicBezTo>
                  <a:cubicBezTo>
                    <a:pt x="1229264" y="2306480"/>
                    <a:pt x="1225173" y="2314068"/>
                    <a:pt x="1221053" y="2321713"/>
                  </a:cubicBezTo>
                  <a:cubicBezTo>
                    <a:pt x="1217089" y="2329429"/>
                    <a:pt x="1213550" y="2337456"/>
                    <a:pt x="1209784" y="2345398"/>
                  </a:cubicBezTo>
                  <a:cubicBezTo>
                    <a:pt x="1195060" y="2377351"/>
                    <a:pt x="1180054" y="2410068"/>
                    <a:pt x="1167001" y="2443762"/>
                  </a:cubicBezTo>
                  <a:cubicBezTo>
                    <a:pt x="1171036" y="2425626"/>
                    <a:pt x="1180365" y="2401659"/>
                    <a:pt x="1191960" y="2373755"/>
                  </a:cubicBezTo>
                  <a:cubicBezTo>
                    <a:pt x="1197807" y="2359824"/>
                    <a:pt x="1204333" y="2344959"/>
                    <a:pt x="1211299" y="2329485"/>
                  </a:cubicBezTo>
                  <a:cubicBezTo>
                    <a:pt x="1214611" y="2321656"/>
                    <a:pt x="1218802" y="2314082"/>
                    <a:pt x="1222823" y="2306254"/>
                  </a:cubicBezTo>
                  <a:cubicBezTo>
                    <a:pt x="1226914" y="2298467"/>
                    <a:pt x="1231062" y="2290539"/>
                    <a:pt x="1235267" y="2282554"/>
                  </a:cubicBezTo>
                  <a:cubicBezTo>
                    <a:pt x="1243733" y="2266585"/>
                    <a:pt x="1252369" y="2250290"/>
                    <a:pt x="1261004" y="2234010"/>
                  </a:cubicBezTo>
                  <a:cubicBezTo>
                    <a:pt x="1265336" y="2225869"/>
                    <a:pt x="1269669" y="2217729"/>
                    <a:pt x="1273972" y="2209631"/>
                  </a:cubicBezTo>
                  <a:cubicBezTo>
                    <a:pt x="1278644" y="2201760"/>
                    <a:pt x="1283302" y="2193917"/>
                    <a:pt x="1287889" y="2186173"/>
                  </a:cubicBezTo>
                  <a:cubicBezTo>
                    <a:pt x="1306307" y="2155140"/>
                    <a:pt x="1323409" y="2125099"/>
                    <a:pt x="1337835" y="2098724"/>
                  </a:cubicBezTo>
                  <a:close/>
                  <a:moveTo>
                    <a:pt x="6497107" y="2097096"/>
                  </a:moveTo>
                  <a:cubicBezTo>
                    <a:pt x="6501395" y="2103807"/>
                    <a:pt x="6504977" y="2109795"/>
                    <a:pt x="6507993" y="2115005"/>
                  </a:cubicBezTo>
                  <a:cubicBezTo>
                    <a:pt x="6510881" y="2120285"/>
                    <a:pt x="6513089" y="2124872"/>
                    <a:pt x="6515029" y="2128610"/>
                  </a:cubicBezTo>
                  <a:cubicBezTo>
                    <a:pt x="6518851" y="2136085"/>
                    <a:pt x="6521231" y="2140332"/>
                    <a:pt x="6523439" y="2141139"/>
                  </a:cubicBezTo>
                  <a:cubicBezTo>
                    <a:pt x="6529315" y="2154149"/>
                    <a:pt x="6526581" y="2153965"/>
                    <a:pt x="6523707" y="2148132"/>
                  </a:cubicBezTo>
                  <a:cubicBezTo>
                    <a:pt x="6523877" y="2159699"/>
                    <a:pt x="6528167" y="2174026"/>
                    <a:pt x="6534679" y="2189797"/>
                  </a:cubicBezTo>
                  <a:cubicBezTo>
                    <a:pt x="6534523" y="2203869"/>
                    <a:pt x="6513075" y="2149194"/>
                    <a:pt x="6504171" y="2135207"/>
                  </a:cubicBezTo>
                  <a:cubicBezTo>
                    <a:pt x="6504213" y="2129587"/>
                    <a:pt x="6502671" y="2122650"/>
                    <a:pt x="6500759" y="2115939"/>
                  </a:cubicBezTo>
                  <a:cubicBezTo>
                    <a:pt x="6498847" y="2109229"/>
                    <a:pt x="6496979" y="2102561"/>
                    <a:pt x="6497107" y="2097096"/>
                  </a:cubicBezTo>
                  <a:close/>
                  <a:moveTo>
                    <a:pt x="6069263" y="2097039"/>
                  </a:moveTo>
                  <a:cubicBezTo>
                    <a:pt x="6079301" y="2121687"/>
                    <a:pt x="6090639" y="2137812"/>
                    <a:pt x="6100195" y="2152620"/>
                  </a:cubicBezTo>
                  <a:cubicBezTo>
                    <a:pt x="6109143" y="2167740"/>
                    <a:pt x="6116223" y="2181585"/>
                    <a:pt x="6118163" y="2200924"/>
                  </a:cubicBezTo>
                  <a:cubicBezTo>
                    <a:pt x="6115415" y="2192741"/>
                    <a:pt x="6111127" y="2183737"/>
                    <a:pt x="6106241" y="2174422"/>
                  </a:cubicBezTo>
                  <a:cubicBezTo>
                    <a:pt x="6101329" y="2165135"/>
                    <a:pt x="6096047" y="2155423"/>
                    <a:pt x="6090315" y="2146334"/>
                  </a:cubicBezTo>
                  <a:cubicBezTo>
                    <a:pt x="6079243" y="2127958"/>
                    <a:pt x="6069645" y="2110347"/>
                    <a:pt x="6069263" y="2097039"/>
                  </a:cubicBezTo>
                  <a:close/>
                  <a:moveTo>
                    <a:pt x="490545" y="2087540"/>
                  </a:moveTo>
                  <a:cubicBezTo>
                    <a:pt x="477081" y="2107798"/>
                    <a:pt x="471093" y="2107445"/>
                    <a:pt x="466789" y="2106963"/>
                  </a:cubicBezTo>
                  <a:cubicBezTo>
                    <a:pt x="462471" y="2106468"/>
                    <a:pt x="459923" y="2105916"/>
                    <a:pt x="454586" y="2126472"/>
                  </a:cubicBezTo>
                  <a:cubicBezTo>
                    <a:pt x="457559" y="2119648"/>
                    <a:pt x="460602" y="2113008"/>
                    <a:pt x="464113" y="2110970"/>
                  </a:cubicBezTo>
                  <a:cubicBezTo>
                    <a:pt x="457785" y="2125920"/>
                    <a:pt x="456808" y="2132205"/>
                    <a:pt x="455930" y="2138378"/>
                  </a:cubicBezTo>
                  <a:cubicBezTo>
                    <a:pt x="468106" y="2128199"/>
                    <a:pt x="478426" y="2106751"/>
                    <a:pt x="490545" y="2087540"/>
                  </a:cubicBezTo>
                  <a:close/>
                  <a:moveTo>
                    <a:pt x="6049147" y="2081537"/>
                  </a:moveTo>
                  <a:cubicBezTo>
                    <a:pt x="6062043" y="2103806"/>
                    <a:pt x="6072207" y="2124631"/>
                    <a:pt x="6082739" y="2145697"/>
                  </a:cubicBezTo>
                  <a:cubicBezTo>
                    <a:pt x="6079483" y="2151346"/>
                    <a:pt x="6048139" y="2093769"/>
                    <a:pt x="6049147" y="2081537"/>
                  </a:cubicBezTo>
                  <a:close/>
                  <a:moveTo>
                    <a:pt x="6455449" y="2060736"/>
                  </a:moveTo>
                  <a:cubicBezTo>
                    <a:pt x="6463709" y="2069938"/>
                    <a:pt x="6482265" y="2107424"/>
                    <a:pt x="6494403" y="2128681"/>
                  </a:cubicBezTo>
                  <a:cubicBezTo>
                    <a:pt x="6484973" y="2131456"/>
                    <a:pt x="6468099" y="2081552"/>
                    <a:pt x="6451237" y="2062610"/>
                  </a:cubicBezTo>
                  <a:cubicBezTo>
                    <a:pt x="6451085" y="2057744"/>
                    <a:pt x="6452695" y="2057668"/>
                    <a:pt x="6455449" y="2060736"/>
                  </a:cubicBezTo>
                  <a:close/>
                  <a:moveTo>
                    <a:pt x="6430625" y="2059450"/>
                  </a:moveTo>
                  <a:cubicBezTo>
                    <a:pt x="6431543" y="2056792"/>
                    <a:pt x="6462279" y="2111141"/>
                    <a:pt x="6475941" y="2143843"/>
                  </a:cubicBezTo>
                  <a:cubicBezTo>
                    <a:pt x="6472939" y="2144466"/>
                    <a:pt x="6464515" y="2127818"/>
                    <a:pt x="6466511" y="2144565"/>
                  </a:cubicBezTo>
                  <a:cubicBezTo>
                    <a:pt x="6455993" y="2103184"/>
                    <a:pt x="6449015" y="2103014"/>
                    <a:pt x="6432195" y="2064309"/>
                  </a:cubicBezTo>
                  <a:cubicBezTo>
                    <a:pt x="6430973" y="2061373"/>
                    <a:pt x="6430495" y="2059830"/>
                    <a:pt x="6430625" y="2059450"/>
                  </a:cubicBezTo>
                  <a:close/>
                  <a:moveTo>
                    <a:pt x="1186538" y="2052104"/>
                  </a:moveTo>
                  <a:cubicBezTo>
                    <a:pt x="1164524" y="2082287"/>
                    <a:pt x="1169592" y="2083321"/>
                    <a:pt x="1138333" y="2129459"/>
                  </a:cubicBezTo>
                  <a:cubicBezTo>
                    <a:pt x="1153226" y="2116321"/>
                    <a:pt x="1148144" y="2128992"/>
                    <a:pt x="1145270" y="2139284"/>
                  </a:cubicBezTo>
                  <a:cubicBezTo>
                    <a:pt x="1142481" y="2149661"/>
                    <a:pt x="1140414" y="2156754"/>
                    <a:pt x="1160191" y="2132305"/>
                  </a:cubicBezTo>
                  <a:cubicBezTo>
                    <a:pt x="1148639" y="2128779"/>
                    <a:pt x="1188591" y="2066573"/>
                    <a:pt x="1186538" y="2052104"/>
                  </a:cubicBezTo>
                  <a:close/>
                  <a:moveTo>
                    <a:pt x="6177941" y="2048479"/>
                  </a:moveTo>
                  <a:cubicBezTo>
                    <a:pt x="6182603" y="2049973"/>
                    <a:pt x="6189483" y="2056115"/>
                    <a:pt x="6199383" y="2068938"/>
                  </a:cubicBezTo>
                  <a:cubicBezTo>
                    <a:pt x="6180213" y="2054370"/>
                    <a:pt x="6185027" y="2099149"/>
                    <a:pt x="6174267" y="2105604"/>
                  </a:cubicBezTo>
                  <a:cubicBezTo>
                    <a:pt x="6169935" y="2081342"/>
                    <a:pt x="6163955" y="2043997"/>
                    <a:pt x="6177941" y="2048479"/>
                  </a:cubicBezTo>
                  <a:close/>
                  <a:moveTo>
                    <a:pt x="6078933" y="2046937"/>
                  </a:moveTo>
                  <a:cubicBezTo>
                    <a:pt x="6090825" y="2066686"/>
                    <a:pt x="6104387" y="2085289"/>
                    <a:pt x="6117497" y="2101031"/>
                  </a:cubicBezTo>
                  <a:cubicBezTo>
                    <a:pt x="6130479" y="2116831"/>
                    <a:pt x="6143603" y="2129473"/>
                    <a:pt x="6152861" y="2138109"/>
                  </a:cubicBezTo>
                  <a:cubicBezTo>
                    <a:pt x="6162799" y="2171520"/>
                    <a:pt x="6130989" y="2110885"/>
                    <a:pt x="6148671" y="2148387"/>
                  </a:cubicBezTo>
                  <a:cubicBezTo>
                    <a:pt x="6148671" y="2154928"/>
                    <a:pt x="6143291" y="2146051"/>
                    <a:pt x="6136821" y="2134060"/>
                  </a:cubicBezTo>
                  <a:cubicBezTo>
                    <a:pt x="6129815" y="2122352"/>
                    <a:pt x="6121575" y="2107558"/>
                    <a:pt x="6116889" y="2101697"/>
                  </a:cubicBezTo>
                  <a:cubicBezTo>
                    <a:pt x="6121943" y="2114283"/>
                    <a:pt x="6129263" y="2128454"/>
                    <a:pt x="6136311" y="2143659"/>
                  </a:cubicBezTo>
                  <a:cubicBezTo>
                    <a:pt x="6143335" y="2158863"/>
                    <a:pt x="6151149" y="2174521"/>
                    <a:pt x="6158977" y="2189089"/>
                  </a:cubicBezTo>
                  <a:cubicBezTo>
                    <a:pt x="6174635" y="2218224"/>
                    <a:pt x="6190379" y="2243098"/>
                    <a:pt x="6200063" y="2251366"/>
                  </a:cubicBezTo>
                  <a:cubicBezTo>
                    <a:pt x="6189615" y="2243226"/>
                    <a:pt x="6195375" y="2252881"/>
                    <a:pt x="6204039" y="2270039"/>
                  </a:cubicBezTo>
                  <a:cubicBezTo>
                    <a:pt x="6212449" y="2287311"/>
                    <a:pt x="6224341" y="2311874"/>
                    <a:pt x="6228305" y="2332232"/>
                  </a:cubicBezTo>
                  <a:cubicBezTo>
                    <a:pt x="6232637" y="2336082"/>
                    <a:pt x="6235411" y="2334553"/>
                    <a:pt x="6237735" y="2331481"/>
                  </a:cubicBezTo>
                  <a:cubicBezTo>
                    <a:pt x="6243015" y="2343302"/>
                    <a:pt x="6240267" y="2343090"/>
                    <a:pt x="6237677" y="2337951"/>
                  </a:cubicBezTo>
                  <a:cubicBezTo>
                    <a:pt x="6236757" y="2354600"/>
                    <a:pt x="6249103" y="2378879"/>
                    <a:pt x="6260329" y="2403258"/>
                  </a:cubicBezTo>
                  <a:cubicBezTo>
                    <a:pt x="6252697" y="2386283"/>
                    <a:pt x="6240763" y="2362032"/>
                    <a:pt x="6227285" y="2333180"/>
                  </a:cubicBezTo>
                  <a:cubicBezTo>
                    <a:pt x="6220519" y="2318768"/>
                    <a:pt x="6213227" y="2303252"/>
                    <a:pt x="6205597" y="2287042"/>
                  </a:cubicBezTo>
                  <a:cubicBezTo>
                    <a:pt x="6201719" y="2278972"/>
                    <a:pt x="6198123" y="2270549"/>
                    <a:pt x="6193803" y="2262324"/>
                  </a:cubicBezTo>
                  <a:cubicBezTo>
                    <a:pt x="6189515" y="2254084"/>
                    <a:pt x="6185155" y="2245732"/>
                    <a:pt x="6180751" y="2237294"/>
                  </a:cubicBezTo>
                  <a:cubicBezTo>
                    <a:pt x="6163295" y="2203515"/>
                    <a:pt x="6145217" y="2168561"/>
                    <a:pt x="6128157" y="2135546"/>
                  </a:cubicBezTo>
                  <a:cubicBezTo>
                    <a:pt x="6109851" y="2103226"/>
                    <a:pt x="6092807" y="2072703"/>
                    <a:pt x="6078933" y="2046937"/>
                  </a:cubicBezTo>
                  <a:close/>
                  <a:moveTo>
                    <a:pt x="1249608" y="2042010"/>
                  </a:moveTo>
                  <a:cubicBezTo>
                    <a:pt x="1268267" y="2037353"/>
                    <a:pt x="1211723" y="2114254"/>
                    <a:pt x="1196575" y="2116010"/>
                  </a:cubicBezTo>
                  <a:cubicBezTo>
                    <a:pt x="1213535" y="2081848"/>
                    <a:pt x="1231798" y="2065384"/>
                    <a:pt x="1249608" y="2042010"/>
                  </a:cubicBezTo>
                  <a:close/>
                  <a:moveTo>
                    <a:pt x="370789" y="2027372"/>
                  </a:moveTo>
                  <a:cubicBezTo>
                    <a:pt x="382101" y="2030161"/>
                    <a:pt x="330993" y="2139836"/>
                    <a:pt x="310862" y="2177608"/>
                  </a:cubicBezTo>
                  <a:cubicBezTo>
                    <a:pt x="315123" y="2157872"/>
                    <a:pt x="325600" y="2133381"/>
                    <a:pt x="337166" y="2107275"/>
                  </a:cubicBezTo>
                  <a:cubicBezTo>
                    <a:pt x="348931" y="2081254"/>
                    <a:pt x="360780" y="2053152"/>
                    <a:pt x="370789" y="2027372"/>
                  </a:cubicBezTo>
                  <a:close/>
                  <a:moveTo>
                    <a:pt x="6261305" y="2019727"/>
                  </a:moveTo>
                  <a:cubicBezTo>
                    <a:pt x="6280699" y="2054879"/>
                    <a:pt x="6307159" y="2106241"/>
                    <a:pt x="6335955" y="2161610"/>
                  </a:cubicBezTo>
                  <a:cubicBezTo>
                    <a:pt x="6350723" y="2189103"/>
                    <a:pt x="6363507" y="2218861"/>
                    <a:pt x="6375807" y="2248266"/>
                  </a:cubicBezTo>
                  <a:cubicBezTo>
                    <a:pt x="6388055" y="2277684"/>
                    <a:pt x="6399337" y="2306989"/>
                    <a:pt x="6408439" y="2334822"/>
                  </a:cubicBezTo>
                  <a:cubicBezTo>
                    <a:pt x="6415803" y="2354090"/>
                    <a:pt x="6416907" y="2348357"/>
                    <a:pt x="6417657" y="2341221"/>
                  </a:cubicBezTo>
                  <a:cubicBezTo>
                    <a:pt x="6422725" y="2366053"/>
                    <a:pt x="6421563" y="2367978"/>
                    <a:pt x="6416849" y="2357219"/>
                  </a:cubicBezTo>
                  <a:cubicBezTo>
                    <a:pt x="6414457" y="2351853"/>
                    <a:pt x="6411299" y="2343246"/>
                    <a:pt x="6407307" y="2332826"/>
                  </a:cubicBezTo>
                  <a:cubicBezTo>
                    <a:pt x="6403075" y="2322506"/>
                    <a:pt x="6398091" y="2310331"/>
                    <a:pt x="6392839" y="2297504"/>
                  </a:cubicBezTo>
                  <a:cubicBezTo>
                    <a:pt x="6371787" y="2246156"/>
                    <a:pt x="6346177" y="2184233"/>
                    <a:pt x="6340119" y="2191934"/>
                  </a:cubicBezTo>
                  <a:cubicBezTo>
                    <a:pt x="6343983" y="2183695"/>
                    <a:pt x="6328707" y="2156046"/>
                    <a:pt x="6310459" y="2122749"/>
                  </a:cubicBezTo>
                  <a:cubicBezTo>
                    <a:pt x="6301327" y="2106100"/>
                    <a:pt x="6291459" y="2088021"/>
                    <a:pt x="6282851" y="2070183"/>
                  </a:cubicBezTo>
                  <a:cubicBezTo>
                    <a:pt x="6280757" y="2065695"/>
                    <a:pt x="6278675" y="2061264"/>
                    <a:pt x="6276623" y="2056889"/>
                  </a:cubicBezTo>
                  <a:cubicBezTo>
                    <a:pt x="6274487" y="2052586"/>
                    <a:pt x="6272461" y="2048310"/>
                    <a:pt x="6270579" y="2044091"/>
                  </a:cubicBezTo>
                  <a:cubicBezTo>
                    <a:pt x="6266811" y="2035668"/>
                    <a:pt x="6263641" y="2027485"/>
                    <a:pt x="6261305" y="2019727"/>
                  </a:cubicBezTo>
                  <a:close/>
                  <a:moveTo>
                    <a:pt x="432316" y="1998803"/>
                  </a:moveTo>
                  <a:cubicBezTo>
                    <a:pt x="422265" y="2020194"/>
                    <a:pt x="411066" y="2025461"/>
                    <a:pt x="401397" y="2051383"/>
                  </a:cubicBezTo>
                  <a:cubicBezTo>
                    <a:pt x="405078" y="2049358"/>
                    <a:pt x="408461" y="2042704"/>
                    <a:pt x="411817" y="2035866"/>
                  </a:cubicBezTo>
                  <a:cubicBezTo>
                    <a:pt x="416191" y="2036263"/>
                    <a:pt x="409382" y="2046456"/>
                    <a:pt x="400222" y="2057201"/>
                  </a:cubicBezTo>
                  <a:cubicBezTo>
                    <a:pt x="390836" y="2067819"/>
                    <a:pt x="380345" y="2079640"/>
                    <a:pt x="375319" y="2082061"/>
                  </a:cubicBezTo>
                  <a:cubicBezTo>
                    <a:pt x="369473" y="2082429"/>
                    <a:pt x="383347" y="2067012"/>
                    <a:pt x="390496" y="2061038"/>
                  </a:cubicBezTo>
                  <a:cubicBezTo>
                    <a:pt x="416588" y="2029736"/>
                    <a:pt x="408022" y="2014645"/>
                    <a:pt x="432316" y="1998803"/>
                  </a:cubicBezTo>
                  <a:close/>
                  <a:moveTo>
                    <a:pt x="6056905" y="1995485"/>
                  </a:moveTo>
                  <a:cubicBezTo>
                    <a:pt x="6058687" y="1996782"/>
                    <a:pt x="6061351" y="2000013"/>
                    <a:pt x="6063899" y="2002979"/>
                  </a:cubicBezTo>
                  <a:cubicBezTo>
                    <a:pt x="6066489" y="2005910"/>
                    <a:pt x="6068811" y="2008671"/>
                    <a:pt x="6070043" y="2008925"/>
                  </a:cubicBezTo>
                  <a:cubicBezTo>
                    <a:pt x="6071259" y="2009208"/>
                    <a:pt x="6071671" y="2006802"/>
                    <a:pt x="6069631" y="1999893"/>
                  </a:cubicBezTo>
                  <a:cubicBezTo>
                    <a:pt x="6082019" y="2027768"/>
                    <a:pt x="6076695" y="2010398"/>
                    <a:pt x="6091943" y="2034776"/>
                  </a:cubicBezTo>
                  <a:cubicBezTo>
                    <a:pt x="6089495" y="2035357"/>
                    <a:pt x="6087159" y="2036093"/>
                    <a:pt x="6088163" y="2045210"/>
                  </a:cubicBezTo>
                  <a:cubicBezTo>
                    <a:pt x="6080207" y="2025263"/>
                    <a:pt x="6076229" y="2020647"/>
                    <a:pt x="6072195" y="2017604"/>
                  </a:cubicBezTo>
                  <a:cubicBezTo>
                    <a:pt x="6068075" y="2014602"/>
                    <a:pt x="6064267" y="2012918"/>
                    <a:pt x="6055219" y="1999596"/>
                  </a:cubicBezTo>
                  <a:cubicBezTo>
                    <a:pt x="6054229" y="1994825"/>
                    <a:pt x="6055125" y="1994188"/>
                    <a:pt x="6056905" y="1995485"/>
                  </a:cubicBezTo>
                  <a:close/>
                  <a:moveTo>
                    <a:pt x="1448515" y="1983584"/>
                  </a:moveTo>
                  <a:cubicBezTo>
                    <a:pt x="1452663" y="1981447"/>
                    <a:pt x="1449959" y="1987718"/>
                    <a:pt x="1443079" y="1998775"/>
                  </a:cubicBezTo>
                  <a:cubicBezTo>
                    <a:pt x="1435972" y="2009718"/>
                    <a:pt x="1425439" y="2025914"/>
                    <a:pt x="1413873" y="2043710"/>
                  </a:cubicBezTo>
                  <a:cubicBezTo>
                    <a:pt x="1402122" y="2061392"/>
                    <a:pt x="1388914" y="2080320"/>
                    <a:pt x="1376668" y="2096813"/>
                  </a:cubicBezTo>
                  <a:cubicBezTo>
                    <a:pt x="1370594" y="2105095"/>
                    <a:pt x="1364577" y="2112655"/>
                    <a:pt x="1359438" y="2119365"/>
                  </a:cubicBezTo>
                  <a:cubicBezTo>
                    <a:pt x="1354469" y="2126218"/>
                    <a:pt x="1350010" y="2131937"/>
                    <a:pt x="1346343" y="2136085"/>
                  </a:cubicBezTo>
                  <a:cubicBezTo>
                    <a:pt x="1349826" y="2129530"/>
                    <a:pt x="1353591" y="2122891"/>
                    <a:pt x="1357527" y="2116208"/>
                  </a:cubicBezTo>
                  <a:cubicBezTo>
                    <a:pt x="1361732" y="2109696"/>
                    <a:pt x="1366234" y="2103212"/>
                    <a:pt x="1370792" y="2096672"/>
                  </a:cubicBezTo>
                  <a:cubicBezTo>
                    <a:pt x="1380065" y="2083704"/>
                    <a:pt x="1389522" y="2070481"/>
                    <a:pt x="1398838" y="2057456"/>
                  </a:cubicBezTo>
                  <a:cubicBezTo>
                    <a:pt x="1408181" y="2044446"/>
                    <a:pt x="1417299" y="2031577"/>
                    <a:pt x="1425538" y="2019034"/>
                  </a:cubicBezTo>
                  <a:cubicBezTo>
                    <a:pt x="1433862" y="2006533"/>
                    <a:pt x="1442215" y="1995023"/>
                    <a:pt x="1448515" y="1983584"/>
                  </a:cubicBezTo>
                  <a:close/>
                  <a:moveTo>
                    <a:pt x="6415887" y="1981843"/>
                  </a:moveTo>
                  <a:cubicBezTo>
                    <a:pt x="6431347" y="2004310"/>
                    <a:pt x="6431261" y="2017434"/>
                    <a:pt x="6444499" y="2038613"/>
                  </a:cubicBezTo>
                  <a:cubicBezTo>
                    <a:pt x="6445191" y="2058178"/>
                    <a:pt x="6415645" y="1999638"/>
                    <a:pt x="6415887" y="1981843"/>
                  </a:cubicBezTo>
                  <a:close/>
                  <a:moveTo>
                    <a:pt x="582867" y="1962408"/>
                  </a:moveTo>
                  <a:cubicBezTo>
                    <a:pt x="583278" y="1960062"/>
                    <a:pt x="582269" y="1959609"/>
                    <a:pt x="578220" y="1963212"/>
                  </a:cubicBezTo>
                  <a:cubicBezTo>
                    <a:pt x="574553" y="1969979"/>
                    <a:pt x="571184" y="1976859"/>
                    <a:pt x="567970" y="1983881"/>
                  </a:cubicBezTo>
                  <a:cubicBezTo>
                    <a:pt x="568168" y="1992078"/>
                    <a:pt x="574412" y="1990691"/>
                    <a:pt x="553827" y="2020860"/>
                  </a:cubicBezTo>
                  <a:cubicBezTo>
                    <a:pt x="560920" y="2015112"/>
                    <a:pt x="567744" y="2006179"/>
                    <a:pt x="574624" y="1997076"/>
                  </a:cubicBezTo>
                  <a:cubicBezTo>
                    <a:pt x="577937" y="1990139"/>
                    <a:pt x="581051" y="1983202"/>
                    <a:pt x="584506" y="1976349"/>
                  </a:cubicBezTo>
                  <a:cubicBezTo>
                    <a:pt x="573675" y="1988001"/>
                    <a:pt x="575870" y="1980993"/>
                    <a:pt x="578998" y="1972966"/>
                  </a:cubicBezTo>
                  <a:cubicBezTo>
                    <a:pt x="580627" y="1968995"/>
                    <a:pt x="582457" y="1964755"/>
                    <a:pt x="582867" y="1962408"/>
                  </a:cubicBezTo>
                  <a:close/>
                  <a:moveTo>
                    <a:pt x="1390344" y="1959843"/>
                  </a:moveTo>
                  <a:cubicBezTo>
                    <a:pt x="1392057" y="1973137"/>
                    <a:pt x="1358646" y="2008360"/>
                    <a:pt x="1335202" y="2048991"/>
                  </a:cubicBezTo>
                  <a:cubicBezTo>
                    <a:pt x="1338019" y="2034678"/>
                    <a:pt x="1346570" y="2021979"/>
                    <a:pt x="1356919" y="2008020"/>
                  </a:cubicBezTo>
                  <a:cubicBezTo>
                    <a:pt x="1367409" y="1994160"/>
                    <a:pt x="1378948" y="1978530"/>
                    <a:pt x="1390344" y="1959843"/>
                  </a:cubicBezTo>
                  <a:close/>
                  <a:moveTo>
                    <a:pt x="5983031" y="1957266"/>
                  </a:moveTo>
                  <a:cubicBezTo>
                    <a:pt x="5997075" y="1978969"/>
                    <a:pt x="6006307" y="1998492"/>
                    <a:pt x="6024811" y="2022092"/>
                  </a:cubicBezTo>
                  <a:cubicBezTo>
                    <a:pt x="6033035" y="2049175"/>
                    <a:pt x="6013229" y="2014461"/>
                    <a:pt x="6003107" y="2001168"/>
                  </a:cubicBezTo>
                  <a:cubicBezTo>
                    <a:pt x="6003403" y="1989389"/>
                    <a:pt x="5976987" y="1966709"/>
                    <a:pt x="5983031" y="1957266"/>
                  </a:cubicBezTo>
                  <a:close/>
                  <a:moveTo>
                    <a:pt x="6017581" y="1950794"/>
                  </a:moveTo>
                  <a:cubicBezTo>
                    <a:pt x="6021295" y="1952306"/>
                    <a:pt x="6029895" y="1964291"/>
                    <a:pt x="6039547" y="1979294"/>
                  </a:cubicBezTo>
                  <a:cubicBezTo>
                    <a:pt x="6045975" y="1989289"/>
                    <a:pt x="6052869" y="2000629"/>
                    <a:pt x="6059085" y="2011077"/>
                  </a:cubicBezTo>
                  <a:cubicBezTo>
                    <a:pt x="6064775" y="2021851"/>
                    <a:pt x="6069971" y="2031647"/>
                    <a:pt x="6073483" y="2038273"/>
                  </a:cubicBezTo>
                  <a:cubicBezTo>
                    <a:pt x="6073823" y="2050236"/>
                    <a:pt x="6066023" y="2035172"/>
                    <a:pt x="6055079" y="2013823"/>
                  </a:cubicBezTo>
                  <a:cubicBezTo>
                    <a:pt x="6043285" y="1992998"/>
                    <a:pt x="6028095" y="1965930"/>
                    <a:pt x="6015635" y="1953047"/>
                  </a:cubicBezTo>
                  <a:cubicBezTo>
                    <a:pt x="6015645" y="1950948"/>
                    <a:pt x="6016341" y="1950289"/>
                    <a:pt x="6017581" y="1950794"/>
                  </a:cubicBezTo>
                  <a:close/>
                  <a:moveTo>
                    <a:pt x="1268337" y="1948701"/>
                  </a:moveTo>
                  <a:cubicBezTo>
                    <a:pt x="1257549" y="1968677"/>
                    <a:pt x="1220599" y="2015678"/>
                    <a:pt x="1227225" y="2017646"/>
                  </a:cubicBezTo>
                  <a:cubicBezTo>
                    <a:pt x="1217301" y="2030685"/>
                    <a:pt x="1218603" y="2027386"/>
                    <a:pt x="1219240" y="2022573"/>
                  </a:cubicBezTo>
                  <a:cubicBezTo>
                    <a:pt x="1220217" y="2018014"/>
                    <a:pt x="1220982" y="2012210"/>
                    <a:pt x="1211199" y="2021271"/>
                  </a:cubicBezTo>
                  <a:cubicBezTo>
                    <a:pt x="1227395" y="1999610"/>
                    <a:pt x="1240405" y="1980172"/>
                    <a:pt x="1241977" y="1967997"/>
                  </a:cubicBezTo>
                  <a:cubicBezTo>
                    <a:pt x="1250712" y="1956176"/>
                    <a:pt x="1259489" y="1954336"/>
                    <a:pt x="1268337" y="1948701"/>
                  </a:cubicBezTo>
                  <a:close/>
                  <a:moveTo>
                    <a:pt x="1248239" y="1939341"/>
                  </a:moveTo>
                  <a:cubicBezTo>
                    <a:pt x="1254330" y="1938436"/>
                    <a:pt x="1244235" y="1962608"/>
                    <a:pt x="1231345" y="1973703"/>
                  </a:cubicBezTo>
                  <a:cubicBezTo>
                    <a:pt x="1229872" y="1971678"/>
                    <a:pt x="1228131" y="1969951"/>
                    <a:pt x="1220642" y="1974156"/>
                  </a:cubicBezTo>
                  <a:cubicBezTo>
                    <a:pt x="1228485" y="1965732"/>
                    <a:pt x="1243138" y="1947739"/>
                    <a:pt x="1236257" y="1950018"/>
                  </a:cubicBezTo>
                  <a:cubicBezTo>
                    <a:pt x="1242380" y="1942730"/>
                    <a:pt x="1246209" y="1939643"/>
                    <a:pt x="1248239" y="1939341"/>
                  </a:cubicBezTo>
                  <a:close/>
                  <a:moveTo>
                    <a:pt x="6218351" y="1934941"/>
                  </a:moveTo>
                  <a:cubicBezTo>
                    <a:pt x="6223293" y="1941807"/>
                    <a:pt x="6224157" y="1946309"/>
                    <a:pt x="6225035" y="1950995"/>
                  </a:cubicBezTo>
                  <a:cubicBezTo>
                    <a:pt x="6229621" y="1972174"/>
                    <a:pt x="6265027" y="2009124"/>
                    <a:pt x="6256931" y="2023763"/>
                  </a:cubicBezTo>
                  <a:cubicBezTo>
                    <a:pt x="6238229" y="1984576"/>
                    <a:pt x="6211939" y="1936187"/>
                    <a:pt x="6229523" y="1990989"/>
                  </a:cubicBezTo>
                  <a:cubicBezTo>
                    <a:pt x="6212719" y="1964104"/>
                    <a:pt x="6211557" y="1931571"/>
                    <a:pt x="6218351" y="1934941"/>
                  </a:cubicBezTo>
                  <a:close/>
                  <a:moveTo>
                    <a:pt x="6077431" y="1919509"/>
                  </a:moveTo>
                  <a:cubicBezTo>
                    <a:pt x="6083023" y="1940009"/>
                    <a:pt x="6087371" y="1959716"/>
                    <a:pt x="6105887" y="1985963"/>
                  </a:cubicBezTo>
                  <a:cubicBezTo>
                    <a:pt x="6104855" y="1977384"/>
                    <a:pt x="6103567" y="1968974"/>
                    <a:pt x="6102377" y="1960423"/>
                  </a:cubicBezTo>
                  <a:cubicBezTo>
                    <a:pt x="6091731" y="1943109"/>
                    <a:pt x="6088403" y="1947894"/>
                    <a:pt x="6084339" y="1934530"/>
                  </a:cubicBezTo>
                  <a:cubicBezTo>
                    <a:pt x="6083447" y="1930127"/>
                    <a:pt x="6082373" y="1925682"/>
                    <a:pt x="6077431" y="1919509"/>
                  </a:cubicBezTo>
                  <a:close/>
                  <a:moveTo>
                    <a:pt x="6046923" y="1906343"/>
                  </a:moveTo>
                  <a:cubicBezTo>
                    <a:pt x="6048991" y="1915276"/>
                    <a:pt x="6048537" y="1923063"/>
                    <a:pt x="6055699" y="1934134"/>
                  </a:cubicBezTo>
                  <a:cubicBezTo>
                    <a:pt x="6055177" y="1911610"/>
                    <a:pt x="6062467" y="1953019"/>
                    <a:pt x="6078707" y="1962066"/>
                  </a:cubicBezTo>
                  <a:cubicBezTo>
                    <a:pt x="6079187" y="1965577"/>
                    <a:pt x="6084611" y="1976294"/>
                    <a:pt x="6084779" y="1970772"/>
                  </a:cubicBezTo>
                  <a:cubicBezTo>
                    <a:pt x="6072293" y="1951320"/>
                    <a:pt x="6066983" y="1935068"/>
                    <a:pt x="6058023" y="1917145"/>
                  </a:cubicBezTo>
                  <a:cubicBezTo>
                    <a:pt x="6057385" y="1920203"/>
                    <a:pt x="6054101" y="1917457"/>
                    <a:pt x="6046923" y="1906343"/>
                  </a:cubicBezTo>
                  <a:close/>
                  <a:moveTo>
                    <a:pt x="6530389" y="1890430"/>
                  </a:moveTo>
                  <a:cubicBezTo>
                    <a:pt x="6531863" y="1886438"/>
                    <a:pt x="6538515" y="1899321"/>
                    <a:pt x="6545877" y="1913563"/>
                  </a:cubicBezTo>
                  <a:cubicBezTo>
                    <a:pt x="6552815" y="1928060"/>
                    <a:pt x="6560571" y="1943845"/>
                    <a:pt x="6565655" y="1945020"/>
                  </a:cubicBezTo>
                  <a:cubicBezTo>
                    <a:pt x="6576471" y="1975203"/>
                    <a:pt x="6571289" y="1969753"/>
                    <a:pt x="6561747" y="1952623"/>
                  </a:cubicBezTo>
                  <a:cubicBezTo>
                    <a:pt x="6556975" y="1944058"/>
                    <a:pt x="6551087" y="1932576"/>
                    <a:pt x="6545523" y="1921137"/>
                  </a:cubicBezTo>
                  <a:cubicBezTo>
                    <a:pt x="6540073" y="1909656"/>
                    <a:pt x="6534027" y="1898712"/>
                    <a:pt x="6530389" y="1890430"/>
                  </a:cubicBezTo>
                  <a:close/>
                  <a:moveTo>
                    <a:pt x="478383" y="1890161"/>
                  </a:moveTo>
                  <a:cubicBezTo>
                    <a:pt x="489893" y="1882927"/>
                    <a:pt x="473952" y="1912629"/>
                    <a:pt x="478893" y="1914285"/>
                  </a:cubicBezTo>
                  <a:cubicBezTo>
                    <a:pt x="472211" y="1922270"/>
                    <a:pt x="461210" y="1934232"/>
                    <a:pt x="454797" y="1936738"/>
                  </a:cubicBezTo>
                  <a:cubicBezTo>
                    <a:pt x="448596" y="1939357"/>
                    <a:pt x="446912" y="1932435"/>
                    <a:pt x="461352" y="1903851"/>
                  </a:cubicBezTo>
                  <a:cubicBezTo>
                    <a:pt x="473017" y="1891733"/>
                    <a:pt x="470498" y="1898726"/>
                    <a:pt x="465712" y="1908820"/>
                  </a:cubicBezTo>
                  <a:cubicBezTo>
                    <a:pt x="460927" y="1918915"/>
                    <a:pt x="454613" y="1932534"/>
                    <a:pt x="456949" y="1932817"/>
                  </a:cubicBezTo>
                  <a:cubicBezTo>
                    <a:pt x="476642" y="1911524"/>
                    <a:pt x="462768" y="1914144"/>
                    <a:pt x="478383" y="1890161"/>
                  </a:cubicBezTo>
                  <a:close/>
                  <a:moveTo>
                    <a:pt x="645594" y="1888446"/>
                  </a:moveTo>
                  <a:cubicBezTo>
                    <a:pt x="644671" y="1887867"/>
                    <a:pt x="642455" y="1888989"/>
                    <a:pt x="638402" y="1892525"/>
                  </a:cubicBezTo>
                  <a:cubicBezTo>
                    <a:pt x="619205" y="1917597"/>
                    <a:pt x="619106" y="1931089"/>
                    <a:pt x="633645" y="1920330"/>
                  </a:cubicBezTo>
                  <a:cubicBezTo>
                    <a:pt x="639496" y="1907227"/>
                    <a:pt x="648364" y="1890183"/>
                    <a:pt x="645594" y="1888446"/>
                  </a:cubicBezTo>
                  <a:close/>
                  <a:moveTo>
                    <a:pt x="6100239" y="1880973"/>
                  </a:moveTo>
                  <a:cubicBezTo>
                    <a:pt x="6107543" y="1892256"/>
                    <a:pt x="6110971" y="1895215"/>
                    <a:pt x="6111467" y="1892001"/>
                  </a:cubicBezTo>
                  <a:cubicBezTo>
                    <a:pt x="6131653" y="1930141"/>
                    <a:pt x="6097211" y="1887117"/>
                    <a:pt x="6112215" y="1928697"/>
                  </a:cubicBezTo>
                  <a:cubicBezTo>
                    <a:pt x="6129147" y="1932448"/>
                    <a:pt x="6117171" y="1944142"/>
                    <a:pt x="6128001" y="1971862"/>
                  </a:cubicBezTo>
                  <a:cubicBezTo>
                    <a:pt x="6136367" y="1965321"/>
                    <a:pt x="6139243" y="1992588"/>
                    <a:pt x="6156923" y="2023167"/>
                  </a:cubicBezTo>
                  <a:cubicBezTo>
                    <a:pt x="6176235" y="2070056"/>
                    <a:pt x="6130167" y="1966312"/>
                    <a:pt x="6141337" y="2009336"/>
                  </a:cubicBezTo>
                  <a:cubicBezTo>
                    <a:pt x="6136411" y="1998633"/>
                    <a:pt x="6131511" y="1988086"/>
                    <a:pt x="6123697" y="1975953"/>
                  </a:cubicBezTo>
                  <a:cubicBezTo>
                    <a:pt x="6122663" y="1967289"/>
                    <a:pt x="6121291" y="1958823"/>
                    <a:pt x="6120087" y="1950230"/>
                  </a:cubicBezTo>
                  <a:cubicBezTo>
                    <a:pt x="6098937" y="1920415"/>
                    <a:pt x="6119791" y="1957195"/>
                    <a:pt x="6111691" y="1958512"/>
                  </a:cubicBezTo>
                  <a:cubicBezTo>
                    <a:pt x="6106865" y="1967360"/>
                    <a:pt x="6101357" y="1929192"/>
                    <a:pt x="6108947" y="1939272"/>
                  </a:cubicBezTo>
                  <a:cubicBezTo>
                    <a:pt x="6098383" y="1922991"/>
                    <a:pt x="6094915" y="1927819"/>
                    <a:pt x="6090783" y="1913209"/>
                  </a:cubicBezTo>
                  <a:cubicBezTo>
                    <a:pt x="6077729" y="1890756"/>
                    <a:pt x="6105223" y="1933227"/>
                    <a:pt x="6106087" y="1919891"/>
                  </a:cubicBezTo>
                  <a:cubicBezTo>
                    <a:pt x="6081877" y="1881256"/>
                    <a:pt x="6108395" y="1918390"/>
                    <a:pt x="6100239" y="1880973"/>
                  </a:cubicBezTo>
                  <a:close/>
                  <a:moveTo>
                    <a:pt x="550373" y="1876494"/>
                  </a:moveTo>
                  <a:cubicBezTo>
                    <a:pt x="549697" y="1877334"/>
                    <a:pt x="547074" y="1881044"/>
                    <a:pt x="541510" y="1888986"/>
                  </a:cubicBezTo>
                  <a:cubicBezTo>
                    <a:pt x="526957" y="1901940"/>
                    <a:pt x="514357" y="1937177"/>
                    <a:pt x="514244" y="1940985"/>
                  </a:cubicBezTo>
                  <a:cubicBezTo>
                    <a:pt x="525782" y="1939244"/>
                    <a:pt x="536159" y="1903908"/>
                    <a:pt x="547598" y="1902463"/>
                  </a:cubicBezTo>
                  <a:cubicBezTo>
                    <a:pt x="541468" y="1915743"/>
                    <a:pt x="533455" y="1930523"/>
                    <a:pt x="525385" y="1944921"/>
                  </a:cubicBezTo>
                  <a:cubicBezTo>
                    <a:pt x="517755" y="1959559"/>
                    <a:pt x="510251" y="1973957"/>
                    <a:pt x="504277" y="1985976"/>
                  </a:cubicBezTo>
                  <a:cubicBezTo>
                    <a:pt x="492371" y="2010043"/>
                    <a:pt x="487062" y="2024767"/>
                    <a:pt x="502026" y="2014645"/>
                  </a:cubicBezTo>
                  <a:cubicBezTo>
                    <a:pt x="502323" y="2001648"/>
                    <a:pt x="516339" y="1971536"/>
                    <a:pt x="531360" y="1942797"/>
                  </a:cubicBezTo>
                  <a:cubicBezTo>
                    <a:pt x="547032" y="1914412"/>
                    <a:pt x="562902" y="1886961"/>
                    <a:pt x="564048" y="1877419"/>
                  </a:cubicBezTo>
                  <a:cubicBezTo>
                    <a:pt x="561798" y="1878934"/>
                    <a:pt x="527580" y="1919848"/>
                    <a:pt x="530652" y="1909655"/>
                  </a:cubicBezTo>
                  <a:cubicBezTo>
                    <a:pt x="536895" y="1897285"/>
                    <a:pt x="552400" y="1873974"/>
                    <a:pt x="550373" y="1876494"/>
                  </a:cubicBezTo>
                  <a:close/>
                  <a:moveTo>
                    <a:pt x="632158" y="1873215"/>
                  </a:moveTo>
                  <a:cubicBezTo>
                    <a:pt x="620507" y="1883493"/>
                    <a:pt x="626000" y="1871105"/>
                    <a:pt x="615340" y="1880095"/>
                  </a:cubicBezTo>
                  <a:cubicBezTo>
                    <a:pt x="620578" y="1885475"/>
                    <a:pt x="573590" y="1976265"/>
                    <a:pt x="605741" y="1935789"/>
                  </a:cubicBezTo>
                  <a:cubicBezTo>
                    <a:pt x="590593" y="1946662"/>
                    <a:pt x="617902" y="1901189"/>
                    <a:pt x="632158" y="1873215"/>
                  </a:cubicBezTo>
                  <a:close/>
                  <a:moveTo>
                    <a:pt x="660317" y="1869860"/>
                  </a:moveTo>
                  <a:cubicBezTo>
                    <a:pt x="635202" y="1913633"/>
                    <a:pt x="653040" y="1906767"/>
                    <a:pt x="622971" y="1940589"/>
                  </a:cubicBezTo>
                  <a:cubicBezTo>
                    <a:pt x="635429" y="1929192"/>
                    <a:pt x="626765" y="1945728"/>
                    <a:pt x="628945" y="1947993"/>
                  </a:cubicBezTo>
                  <a:cubicBezTo>
                    <a:pt x="641389" y="1924421"/>
                    <a:pt x="653762" y="1900977"/>
                    <a:pt x="666150" y="1877490"/>
                  </a:cubicBezTo>
                  <a:cubicBezTo>
                    <a:pt x="653706" y="1888703"/>
                    <a:pt x="662412" y="1872181"/>
                    <a:pt x="660317" y="1869860"/>
                  </a:cubicBezTo>
                  <a:close/>
                  <a:moveTo>
                    <a:pt x="6324559" y="1868543"/>
                  </a:moveTo>
                  <a:cubicBezTo>
                    <a:pt x="6336281" y="1881228"/>
                    <a:pt x="6355861" y="1911921"/>
                    <a:pt x="6374265" y="1944779"/>
                  </a:cubicBezTo>
                  <a:cubicBezTo>
                    <a:pt x="6383439" y="1961230"/>
                    <a:pt x="6392457" y="1978119"/>
                    <a:pt x="6399803" y="1993692"/>
                  </a:cubicBezTo>
                  <a:cubicBezTo>
                    <a:pt x="6406713" y="2009520"/>
                    <a:pt x="6412277" y="2023833"/>
                    <a:pt x="6415519" y="2034606"/>
                  </a:cubicBezTo>
                  <a:cubicBezTo>
                    <a:pt x="6432523" y="2082896"/>
                    <a:pt x="6395911" y="1977709"/>
                    <a:pt x="6393249" y="1995080"/>
                  </a:cubicBezTo>
                  <a:cubicBezTo>
                    <a:pt x="6384189" y="1977949"/>
                    <a:pt x="6393151" y="1990040"/>
                    <a:pt x="6391649" y="1981432"/>
                  </a:cubicBezTo>
                  <a:cubicBezTo>
                    <a:pt x="6359017" y="1927408"/>
                    <a:pt x="6359031" y="1924435"/>
                    <a:pt x="6338391" y="1901501"/>
                  </a:cubicBezTo>
                  <a:cubicBezTo>
                    <a:pt x="6339155" y="1893417"/>
                    <a:pt x="6332019" y="1881016"/>
                    <a:pt x="6324559" y="1868543"/>
                  </a:cubicBezTo>
                  <a:close/>
                  <a:moveTo>
                    <a:pt x="1502609" y="1861054"/>
                  </a:moveTo>
                  <a:cubicBezTo>
                    <a:pt x="1510891" y="1862654"/>
                    <a:pt x="1478924" y="1897140"/>
                    <a:pt x="1464144" y="1916592"/>
                  </a:cubicBezTo>
                  <a:cubicBezTo>
                    <a:pt x="1460209" y="1916465"/>
                    <a:pt x="1467075" y="1906357"/>
                    <a:pt x="1476107" y="1894224"/>
                  </a:cubicBezTo>
                  <a:cubicBezTo>
                    <a:pt x="1485536" y="1882417"/>
                    <a:pt x="1497555" y="1868968"/>
                    <a:pt x="1502609" y="1861054"/>
                  </a:cubicBezTo>
                  <a:close/>
                  <a:moveTo>
                    <a:pt x="517995" y="1858747"/>
                  </a:moveTo>
                  <a:cubicBezTo>
                    <a:pt x="523757" y="1855151"/>
                    <a:pt x="512658" y="1874107"/>
                    <a:pt x="507051" y="1885702"/>
                  </a:cubicBezTo>
                  <a:cubicBezTo>
                    <a:pt x="483791" y="1906612"/>
                    <a:pt x="478298" y="1903653"/>
                    <a:pt x="495315" y="1870511"/>
                  </a:cubicBezTo>
                  <a:cubicBezTo>
                    <a:pt x="496872" y="1872550"/>
                    <a:pt x="498699" y="1874206"/>
                    <a:pt x="506683" y="1867666"/>
                  </a:cubicBezTo>
                  <a:cubicBezTo>
                    <a:pt x="501063" y="1877094"/>
                    <a:pt x="495471" y="1882630"/>
                    <a:pt x="489964" y="1893177"/>
                  </a:cubicBezTo>
                  <a:cubicBezTo>
                    <a:pt x="499449" y="1887712"/>
                    <a:pt x="508849" y="1876868"/>
                    <a:pt x="517995" y="1858747"/>
                  </a:cubicBezTo>
                  <a:close/>
                  <a:moveTo>
                    <a:pt x="466871" y="1850745"/>
                  </a:moveTo>
                  <a:cubicBezTo>
                    <a:pt x="474507" y="1849508"/>
                    <a:pt x="434737" y="1911041"/>
                    <a:pt x="428394" y="1931939"/>
                  </a:cubicBezTo>
                  <a:cubicBezTo>
                    <a:pt x="426922" y="1917202"/>
                    <a:pt x="397036" y="1975940"/>
                    <a:pt x="381308" y="2011658"/>
                  </a:cubicBezTo>
                  <a:cubicBezTo>
                    <a:pt x="373804" y="2014886"/>
                    <a:pt x="366867" y="2027061"/>
                    <a:pt x="359959" y="2039491"/>
                  </a:cubicBezTo>
                  <a:cubicBezTo>
                    <a:pt x="352894" y="2051864"/>
                    <a:pt x="346977" y="2065017"/>
                    <a:pt x="339615" y="2069377"/>
                  </a:cubicBezTo>
                  <a:cubicBezTo>
                    <a:pt x="348293" y="2043101"/>
                    <a:pt x="359223" y="2027528"/>
                    <a:pt x="370336" y="2021398"/>
                  </a:cubicBezTo>
                  <a:cubicBezTo>
                    <a:pt x="385371" y="1991173"/>
                    <a:pt x="379496" y="1992221"/>
                    <a:pt x="363753" y="2007977"/>
                  </a:cubicBezTo>
                  <a:cubicBezTo>
                    <a:pt x="377542" y="1981305"/>
                    <a:pt x="392931" y="1981999"/>
                    <a:pt x="406833" y="1957139"/>
                  </a:cubicBezTo>
                  <a:cubicBezTo>
                    <a:pt x="407286" y="1950103"/>
                    <a:pt x="415809" y="1931670"/>
                    <a:pt x="426483" y="1911397"/>
                  </a:cubicBezTo>
                  <a:cubicBezTo>
                    <a:pt x="429173" y="1906343"/>
                    <a:pt x="431891" y="1901119"/>
                    <a:pt x="434836" y="1896023"/>
                  </a:cubicBezTo>
                  <a:cubicBezTo>
                    <a:pt x="437908" y="1891011"/>
                    <a:pt x="440980" y="1886000"/>
                    <a:pt x="443953" y="1881144"/>
                  </a:cubicBezTo>
                  <a:cubicBezTo>
                    <a:pt x="449970" y="1871474"/>
                    <a:pt x="455746" y="1862527"/>
                    <a:pt x="460460" y="1855420"/>
                  </a:cubicBezTo>
                  <a:cubicBezTo>
                    <a:pt x="463722" y="1852380"/>
                    <a:pt x="465780" y="1850922"/>
                    <a:pt x="466871" y="1850745"/>
                  </a:cubicBezTo>
                  <a:close/>
                  <a:moveTo>
                    <a:pt x="6071905" y="1836358"/>
                  </a:moveTo>
                  <a:lnTo>
                    <a:pt x="6072647" y="1837511"/>
                  </a:lnTo>
                  <a:cubicBezTo>
                    <a:pt x="6073263" y="1838594"/>
                    <a:pt x="6073387" y="1838824"/>
                    <a:pt x="6072785" y="1837828"/>
                  </a:cubicBezTo>
                  <a:close/>
                  <a:moveTo>
                    <a:pt x="619856" y="1828195"/>
                  </a:moveTo>
                  <a:cubicBezTo>
                    <a:pt x="599611" y="1850578"/>
                    <a:pt x="579126" y="1869675"/>
                    <a:pt x="558952" y="1899604"/>
                  </a:cubicBezTo>
                  <a:cubicBezTo>
                    <a:pt x="566469" y="1896121"/>
                    <a:pt x="581433" y="1873073"/>
                    <a:pt x="575771" y="1886494"/>
                  </a:cubicBezTo>
                  <a:cubicBezTo>
                    <a:pt x="554931" y="1918702"/>
                    <a:pt x="549906" y="1927876"/>
                    <a:pt x="553473" y="1910038"/>
                  </a:cubicBezTo>
                  <a:cubicBezTo>
                    <a:pt x="544795" y="1924973"/>
                    <a:pt x="538452" y="1937432"/>
                    <a:pt x="534163" y="1947058"/>
                  </a:cubicBezTo>
                  <a:cubicBezTo>
                    <a:pt x="529930" y="1956728"/>
                    <a:pt x="528146" y="1963764"/>
                    <a:pt x="527721" y="1967430"/>
                  </a:cubicBezTo>
                  <a:cubicBezTo>
                    <a:pt x="527113" y="1974877"/>
                    <a:pt x="532563" y="1969158"/>
                    <a:pt x="543238" y="1948389"/>
                  </a:cubicBezTo>
                  <a:cubicBezTo>
                    <a:pt x="548235" y="1947073"/>
                    <a:pt x="547400" y="1952396"/>
                    <a:pt x="538877" y="1970559"/>
                  </a:cubicBezTo>
                  <a:cubicBezTo>
                    <a:pt x="519213" y="1998307"/>
                    <a:pt x="532039" y="1971678"/>
                    <a:pt x="512432" y="1999397"/>
                  </a:cubicBezTo>
                  <a:cubicBezTo>
                    <a:pt x="503951" y="2028391"/>
                    <a:pt x="478638" y="2062071"/>
                    <a:pt x="478440" y="2079088"/>
                  </a:cubicBezTo>
                  <a:cubicBezTo>
                    <a:pt x="497085" y="2050476"/>
                    <a:pt x="484146" y="2066134"/>
                    <a:pt x="498020" y="2036999"/>
                  </a:cubicBezTo>
                  <a:cubicBezTo>
                    <a:pt x="507109" y="2031053"/>
                    <a:pt x="515320" y="2013639"/>
                    <a:pt x="523998" y="2002130"/>
                  </a:cubicBezTo>
                  <a:cubicBezTo>
                    <a:pt x="519963" y="2013512"/>
                    <a:pt x="520813" y="2017703"/>
                    <a:pt x="530227" y="2009435"/>
                  </a:cubicBezTo>
                  <a:cubicBezTo>
                    <a:pt x="540774" y="1989700"/>
                    <a:pt x="534871" y="1989388"/>
                    <a:pt x="545035" y="1978006"/>
                  </a:cubicBezTo>
                  <a:cubicBezTo>
                    <a:pt x="558117" y="1963750"/>
                    <a:pt x="530029" y="2025418"/>
                    <a:pt x="556474" y="1980979"/>
                  </a:cubicBezTo>
                  <a:cubicBezTo>
                    <a:pt x="551321" y="1984447"/>
                    <a:pt x="558103" y="1969115"/>
                    <a:pt x="566427" y="1954363"/>
                  </a:cubicBezTo>
                  <a:cubicBezTo>
                    <a:pt x="546947" y="1963962"/>
                    <a:pt x="563171" y="1925766"/>
                    <a:pt x="564898" y="1907107"/>
                  </a:cubicBezTo>
                  <a:cubicBezTo>
                    <a:pt x="576747" y="1896475"/>
                    <a:pt x="571141" y="1909032"/>
                    <a:pt x="581830" y="1899944"/>
                  </a:cubicBezTo>
                  <a:cubicBezTo>
                    <a:pt x="587096" y="1873710"/>
                    <a:pt x="617293" y="1845368"/>
                    <a:pt x="619856" y="1828195"/>
                  </a:cubicBezTo>
                  <a:close/>
                  <a:moveTo>
                    <a:pt x="1318143" y="1820692"/>
                  </a:moveTo>
                  <a:cubicBezTo>
                    <a:pt x="1305585" y="1822914"/>
                    <a:pt x="1292348" y="1841913"/>
                    <a:pt x="1279649" y="1844334"/>
                  </a:cubicBezTo>
                  <a:cubicBezTo>
                    <a:pt x="1270348" y="1857359"/>
                    <a:pt x="1260764" y="1870454"/>
                    <a:pt x="1251547" y="1883663"/>
                  </a:cubicBezTo>
                  <a:cubicBezTo>
                    <a:pt x="1271636" y="1869449"/>
                    <a:pt x="1257762" y="1887839"/>
                    <a:pt x="1273264" y="1878156"/>
                  </a:cubicBezTo>
                  <a:cubicBezTo>
                    <a:pt x="1299668" y="1846090"/>
                    <a:pt x="1300036" y="1841191"/>
                    <a:pt x="1318143" y="1820692"/>
                  </a:cubicBezTo>
                  <a:close/>
                  <a:moveTo>
                    <a:pt x="5921831" y="1793100"/>
                  </a:moveTo>
                  <a:cubicBezTo>
                    <a:pt x="5925703" y="1798434"/>
                    <a:pt x="5927079" y="1800971"/>
                    <a:pt x="5926963" y="1801852"/>
                  </a:cubicBezTo>
                  <a:lnTo>
                    <a:pt x="5926525" y="1801715"/>
                  </a:lnTo>
                  <a:lnTo>
                    <a:pt x="5925775" y="1800388"/>
                  </a:lnTo>
                  <a:cubicBezTo>
                    <a:pt x="5923679" y="1796625"/>
                    <a:pt x="5922293" y="1794061"/>
                    <a:pt x="5921831" y="1793100"/>
                  </a:cubicBezTo>
                  <a:close/>
                  <a:moveTo>
                    <a:pt x="5961923" y="1778278"/>
                  </a:moveTo>
                  <a:cubicBezTo>
                    <a:pt x="5970235" y="1815440"/>
                    <a:pt x="6018241" y="1854910"/>
                    <a:pt x="6006391" y="1859653"/>
                  </a:cubicBezTo>
                  <a:cubicBezTo>
                    <a:pt x="6014347" y="1867751"/>
                    <a:pt x="6019063" y="1873300"/>
                    <a:pt x="6022771" y="1877533"/>
                  </a:cubicBezTo>
                  <a:cubicBezTo>
                    <a:pt x="6026523" y="1881724"/>
                    <a:pt x="6029155" y="1884669"/>
                    <a:pt x="6032243" y="1888109"/>
                  </a:cubicBezTo>
                  <a:cubicBezTo>
                    <a:pt x="6038527" y="1894904"/>
                    <a:pt x="6046599" y="1903611"/>
                    <a:pt x="6069093" y="1927905"/>
                  </a:cubicBezTo>
                  <a:cubicBezTo>
                    <a:pt x="6067039" y="1916112"/>
                    <a:pt x="6067535" y="1909882"/>
                    <a:pt x="6071343" y="1910746"/>
                  </a:cubicBezTo>
                  <a:cubicBezTo>
                    <a:pt x="6051311" y="1876316"/>
                    <a:pt x="6058249" y="1900029"/>
                    <a:pt x="6049187" y="1889241"/>
                  </a:cubicBezTo>
                  <a:cubicBezTo>
                    <a:pt x="6041643" y="1872720"/>
                    <a:pt x="6042507" y="1868388"/>
                    <a:pt x="6042591" y="1863348"/>
                  </a:cubicBezTo>
                  <a:cubicBezTo>
                    <a:pt x="6042647" y="1858336"/>
                    <a:pt x="6042167" y="1852433"/>
                    <a:pt x="6030443" y="1833632"/>
                  </a:cubicBezTo>
                  <a:cubicBezTo>
                    <a:pt x="6031167" y="1840413"/>
                    <a:pt x="6031393" y="1846133"/>
                    <a:pt x="6020067" y="1829696"/>
                  </a:cubicBezTo>
                  <a:cubicBezTo>
                    <a:pt x="6018071" y="1834793"/>
                    <a:pt x="6023479" y="1842721"/>
                    <a:pt x="6028887" y="1850677"/>
                  </a:cubicBezTo>
                  <a:cubicBezTo>
                    <a:pt x="6034423" y="1858535"/>
                    <a:pt x="6039151" y="1866972"/>
                    <a:pt x="6037111" y="1872026"/>
                  </a:cubicBezTo>
                  <a:cubicBezTo>
                    <a:pt x="6027061" y="1858492"/>
                    <a:pt x="6020379" y="1847492"/>
                    <a:pt x="6015367" y="1836662"/>
                  </a:cubicBezTo>
                  <a:cubicBezTo>
                    <a:pt x="6010271" y="1825902"/>
                    <a:pt x="6006447" y="1815596"/>
                    <a:pt x="6000671" y="1804553"/>
                  </a:cubicBezTo>
                  <a:cubicBezTo>
                    <a:pt x="5992857" y="1805573"/>
                    <a:pt x="5976491" y="1790156"/>
                    <a:pt x="5961923" y="1778278"/>
                  </a:cubicBezTo>
                  <a:close/>
                  <a:moveTo>
                    <a:pt x="6266043" y="1772381"/>
                  </a:moveTo>
                  <a:cubicBezTo>
                    <a:pt x="6269337" y="1771790"/>
                    <a:pt x="6282861" y="1798271"/>
                    <a:pt x="6282811" y="1791656"/>
                  </a:cubicBezTo>
                  <a:cubicBezTo>
                    <a:pt x="6293569" y="1809338"/>
                    <a:pt x="6292095" y="1821089"/>
                    <a:pt x="6311053" y="1842735"/>
                  </a:cubicBezTo>
                  <a:cubicBezTo>
                    <a:pt x="6321075" y="1868204"/>
                    <a:pt x="6281423" y="1797786"/>
                    <a:pt x="6267039" y="1784224"/>
                  </a:cubicBezTo>
                  <a:cubicBezTo>
                    <a:pt x="6264983" y="1775783"/>
                    <a:pt x="6264945" y="1772578"/>
                    <a:pt x="6266043" y="1772381"/>
                  </a:cubicBezTo>
                  <a:close/>
                  <a:moveTo>
                    <a:pt x="6033401" y="1768877"/>
                  </a:moveTo>
                  <a:lnTo>
                    <a:pt x="6033447" y="1769023"/>
                  </a:lnTo>
                  <a:lnTo>
                    <a:pt x="6032809" y="1769921"/>
                  </a:lnTo>
                  <a:lnTo>
                    <a:pt x="6032187" y="1769160"/>
                  </a:lnTo>
                  <a:close/>
                  <a:moveTo>
                    <a:pt x="6045239" y="1762252"/>
                  </a:moveTo>
                  <a:cubicBezTo>
                    <a:pt x="6057811" y="1767971"/>
                    <a:pt x="6038911" y="1792675"/>
                    <a:pt x="6068571" y="1830786"/>
                  </a:cubicBezTo>
                  <a:lnTo>
                    <a:pt x="6071905" y="1836358"/>
                  </a:lnTo>
                  <a:lnTo>
                    <a:pt x="6064139" y="1824274"/>
                  </a:lnTo>
                  <a:cubicBezTo>
                    <a:pt x="6056323" y="1813047"/>
                    <a:pt x="6046951" y="1800858"/>
                    <a:pt x="6050379" y="1811830"/>
                  </a:cubicBezTo>
                  <a:cubicBezTo>
                    <a:pt x="6040213" y="1799966"/>
                    <a:pt x="6037947" y="1791189"/>
                    <a:pt x="6029579" y="1780104"/>
                  </a:cubicBezTo>
                  <a:cubicBezTo>
                    <a:pt x="6029425" y="1783926"/>
                    <a:pt x="6033331" y="1789462"/>
                    <a:pt x="6037353" y="1794912"/>
                  </a:cubicBezTo>
                  <a:cubicBezTo>
                    <a:pt x="6021745" y="1772070"/>
                    <a:pt x="6025945" y="1773945"/>
                    <a:pt x="6029991" y="1773889"/>
                  </a:cubicBezTo>
                  <a:lnTo>
                    <a:pt x="6032809" y="1769921"/>
                  </a:lnTo>
                  <a:lnTo>
                    <a:pt x="6043813" y="1783363"/>
                  </a:lnTo>
                  <a:cubicBezTo>
                    <a:pt x="6051631" y="1790302"/>
                    <a:pt x="6049041" y="1777404"/>
                    <a:pt x="6045239" y="1762252"/>
                  </a:cubicBezTo>
                  <a:close/>
                  <a:moveTo>
                    <a:pt x="6314649" y="1761261"/>
                  </a:moveTo>
                  <a:cubicBezTo>
                    <a:pt x="6318213" y="1768231"/>
                    <a:pt x="6322395" y="1792551"/>
                    <a:pt x="6322915" y="1798381"/>
                  </a:cubicBezTo>
                  <a:cubicBezTo>
                    <a:pt x="6336167" y="1816247"/>
                    <a:pt x="6319419" y="1770831"/>
                    <a:pt x="6329939" y="1782921"/>
                  </a:cubicBezTo>
                  <a:cubicBezTo>
                    <a:pt x="6339183" y="1797885"/>
                    <a:pt x="6338461" y="1808121"/>
                    <a:pt x="6341279" y="1819871"/>
                  </a:cubicBezTo>
                  <a:cubicBezTo>
                    <a:pt x="6349787" y="1830645"/>
                    <a:pt x="6343727" y="1810542"/>
                    <a:pt x="6343007" y="1801835"/>
                  </a:cubicBezTo>
                  <a:cubicBezTo>
                    <a:pt x="6350411" y="1817493"/>
                    <a:pt x="6354911" y="1825846"/>
                    <a:pt x="6357941" y="1830333"/>
                  </a:cubicBezTo>
                  <a:cubicBezTo>
                    <a:pt x="6360801" y="1834934"/>
                    <a:pt x="6362303" y="1835586"/>
                    <a:pt x="6363703" y="1835798"/>
                  </a:cubicBezTo>
                  <a:cubicBezTo>
                    <a:pt x="6366479" y="1836209"/>
                    <a:pt x="6368927" y="1834821"/>
                    <a:pt x="6380903" y="1859653"/>
                  </a:cubicBezTo>
                  <a:cubicBezTo>
                    <a:pt x="6381611" y="1851498"/>
                    <a:pt x="6374335" y="1838842"/>
                    <a:pt x="6366719" y="1826157"/>
                  </a:cubicBezTo>
                  <a:cubicBezTo>
                    <a:pt x="6390531" y="1846048"/>
                    <a:pt x="6384019" y="1870525"/>
                    <a:pt x="6377635" y="1870894"/>
                  </a:cubicBezTo>
                  <a:cubicBezTo>
                    <a:pt x="6381725" y="1885631"/>
                    <a:pt x="6385051" y="1880563"/>
                    <a:pt x="6395953" y="1900156"/>
                  </a:cubicBezTo>
                  <a:cubicBezTo>
                    <a:pt x="6368559" y="1841220"/>
                    <a:pt x="6401771" y="1907518"/>
                    <a:pt x="6398403" y="1882134"/>
                  </a:cubicBezTo>
                  <a:cubicBezTo>
                    <a:pt x="6413253" y="1908028"/>
                    <a:pt x="6427821" y="1933454"/>
                    <a:pt x="6442331" y="1958753"/>
                  </a:cubicBezTo>
                  <a:cubicBezTo>
                    <a:pt x="6456291" y="1984349"/>
                    <a:pt x="6469061" y="2010426"/>
                    <a:pt x="6482183" y="2036575"/>
                  </a:cubicBezTo>
                  <a:cubicBezTo>
                    <a:pt x="6495081" y="2062836"/>
                    <a:pt x="6508163" y="2089267"/>
                    <a:pt x="6520351" y="2116789"/>
                  </a:cubicBezTo>
                  <a:cubicBezTo>
                    <a:pt x="6531875" y="2144636"/>
                    <a:pt x="6543187" y="2173262"/>
                    <a:pt x="6554259" y="2203034"/>
                  </a:cubicBezTo>
                  <a:cubicBezTo>
                    <a:pt x="6559483" y="2212732"/>
                    <a:pt x="6565357" y="2224072"/>
                    <a:pt x="6571727" y="2236700"/>
                  </a:cubicBezTo>
                  <a:cubicBezTo>
                    <a:pt x="6574871" y="2243042"/>
                    <a:pt x="6578183" y="2249682"/>
                    <a:pt x="6581611" y="2256591"/>
                  </a:cubicBezTo>
                  <a:cubicBezTo>
                    <a:pt x="6585035" y="2263499"/>
                    <a:pt x="6588023" y="2270946"/>
                    <a:pt x="6591351" y="2278506"/>
                  </a:cubicBezTo>
                  <a:cubicBezTo>
                    <a:pt x="6604431" y="2308845"/>
                    <a:pt x="6618559" y="2343147"/>
                    <a:pt x="6632419" y="2378597"/>
                  </a:cubicBezTo>
                  <a:cubicBezTo>
                    <a:pt x="6646959" y="2413806"/>
                    <a:pt x="6658059" y="2451350"/>
                    <a:pt x="6668987" y="2486743"/>
                  </a:cubicBezTo>
                  <a:cubicBezTo>
                    <a:pt x="6674325" y="2504482"/>
                    <a:pt x="6679307" y="2521796"/>
                    <a:pt x="6683783" y="2538332"/>
                  </a:cubicBezTo>
                  <a:cubicBezTo>
                    <a:pt x="6688227" y="2554867"/>
                    <a:pt x="6692459" y="2570539"/>
                    <a:pt x="6694979" y="2585404"/>
                  </a:cubicBezTo>
                  <a:cubicBezTo>
                    <a:pt x="6698477" y="2595880"/>
                    <a:pt x="6698703" y="2585291"/>
                    <a:pt x="6700105" y="2582346"/>
                  </a:cubicBezTo>
                  <a:cubicBezTo>
                    <a:pt x="6708203" y="2610321"/>
                    <a:pt x="6716387" y="2638338"/>
                    <a:pt x="6711247" y="2654194"/>
                  </a:cubicBezTo>
                  <a:cubicBezTo>
                    <a:pt x="6702441" y="2624619"/>
                    <a:pt x="6694427" y="2594040"/>
                    <a:pt x="6684899" y="2562371"/>
                  </a:cubicBezTo>
                  <a:cubicBezTo>
                    <a:pt x="6674735" y="2530885"/>
                    <a:pt x="6664119" y="2497970"/>
                    <a:pt x="6652807" y="2462945"/>
                  </a:cubicBezTo>
                  <a:cubicBezTo>
                    <a:pt x="6646973" y="2445489"/>
                    <a:pt x="6641381" y="2427354"/>
                    <a:pt x="6634655" y="2408935"/>
                  </a:cubicBezTo>
                  <a:cubicBezTo>
                    <a:pt x="6627579" y="2390659"/>
                    <a:pt x="6620259" y="2371773"/>
                    <a:pt x="6612671" y="2352194"/>
                  </a:cubicBezTo>
                  <a:cubicBezTo>
                    <a:pt x="6604969" y="2332657"/>
                    <a:pt x="6596887" y="2312483"/>
                    <a:pt x="6588349" y="2291601"/>
                  </a:cubicBezTo>
                  <a:cubicBezTo>
                    <a:pt x="6584015" y="2281182"/>
                    <a:pt x="6579827" y="2270479"/>
                    <a:pt x="6575041" y="2259804"/>
                  </a:cubicBezTo>
                  <a:cubicBezTo>
                    <a:pt x="6570059" y="2249215"/>
                    <a:pt x="6564991" y="2238413"/>
                    <a:pt x="6559807" y="2227413"/>
                  </a:cubicBezTo>
                  <a:cubicBezTo>
                    <a:pt x="6562597" y="2239022"/>
                    <a:pt x="6565541" y="2249654"/>
                    <a:pt x="6568613" y="2259521"/>
                  </a:cubicBezTo>
                  <a:cubicBezTo>
                    <a:pt x="6571799" y="2269346"/>
                    <a:pt x="6574275" y="2278775"/>
                    <a:pt x="6577335" y="2287453"/>
                  </a:cubicBezTo>
                  <a:cubicBezTo>
                    <a:pt x="6583211" y="2304923"/>
                    <a:pt x="6589511" y="2320255"/>
                    <a:pt x="6595781" y="2335191"/>
                  </a:cubicBezTo>
                  <a:cubicBezTo>
                    <a:pt x="6602067" y="2350141"/>
                    <a:pt x="6608323" y="2364694"/>
                    <a:pt x="6614129" y="2380579"/>
                  </a:cubicBezTo>
                  <a:cubicBezTo>
                    <a:pt x="6617031" y="2388521"/>
                    <a:pt x="6619819" y="2396789"/>
                    <a:pt x="6622425" y="2405594"/>
                  </a:cubicBezTo>
                  <a:cubicBezTo>
                    <a:pt x="6623713" y="2409997"/>
                    <a:pt x="6625001" y="2414528"/>
                    <a:pt x="6626177" y="2419242"/>
                  </a:cubicBezTo>
                  <a:cubicBezTo>
                    <a:pt x="6627195" y="2424013"/>
                    <a:pt x="6628159" y="2428940"/>
                    <a:pt x="6629063" y="2434050"/>
                  </a:cubicBezTo>
                  <a:cubicBezTo>
                    <a:pt x="6627183" y="2428600"/>
                    <a:pt x="6625399" y="2423107"/>
                    <a:pt x="6623345" y="2417699"/>
                  </a:cubicBezTo>
                  <a:lnTo>
                    <a:pt x="6616931" y="2401588"/>
                  </a:lnTo>
                  <a:cubicBezTo>
                    <a:pt x="6612615" y="2390871"/>
                    <a:pt x="6608311" y="2380196"/>
                    <a:pt x="6604049" y="2369649"/>
                  </a:cubicBezTo>
                  <a:cubicBezTo>
                    <a:pt x="6595541" y="2348570"/>
                    <a:pt x="6587331" y="2327999"/>
                    <a:pt x="6580195" y="2308519"/>
                  </a:cubicBezTo>
                  <a:cubicBezTo>
                    <a:pt x="6566491" y="2269318"/>
                    <a:pt x="6554627" y="2235525"/>
                    <a:pt x="6554455" y="2209915"/>
                  </a:cubicBezTo>
                  <a:cubicBezTo>
                    <a:pt x="6530587" y="2156202"/>
                    <a:pt x="6549459" y="2210169"/>
                    <a:pt x="6539535" y="2192954"/>
                  </a:cubicBezTo>
                  <a:cubicBezTo>
                    <a:pt x="6534227" y="2164272"/>
                    <a:pt x="6528549" y="2149095"/>
                    <a:pt x="6521739" y="2133140"/>
                  </a:cubicBezTo>
                  <a:cubicBezTo>
                    <a:pt x="6515199" y="2117044"/>
                    <a:pt x="6506451" y="2100692"/>
                    <a:pt x="6494939" y="2069178"/>
                  </a:cubicBezTo>
                  <a:cubicBezTo>
                    <a:pt x="6489191" y="2067763"/>
                    <a:pt x="6472259" y="2035569"/>
                    <a:pt x="6474723" y="2056777"/>
                  </a:cubicBezTo>
                  <a:cubicBezTo>
                    <a:pt x="6463583" y="2027245"/>
                    <a:pt x="6476931" y="2041869"/>
                    <a:pt x="6460595" y="2001776"/>
                  </a:cubicBezTo>
                  <a:cubicBezTo>
                    <a:pt x="6453219" y="2006264"/>
                    <a:pt x="6466867" y="2044021"/>
                    <a:pt x="6454579" y="2044672"/>
                  </a:cubicBezTo>
                  <a:cubicBezTo>
                    <a:pt x="6440575" y="2007326"/>
                    <a:pt x="6439543" y="1987180"/>
                    <a:pt x="6456759" y="2012805"/>
                  </a:cubicBezTo>
                  <a:cubicBezTo>
                    <a:pt x="6455131" y="1994061"/>
                    <a:pt x="6437831" y="1965619"/>
                    <a:pt x="6435905" y="1947809"/>
                  </a:cubicBezTo>
                  <a:cubicBezTo>
                    <a:pt x="6416269" y="1919637"/>
                    <a:pt x="6430779" y="1959857"/>
                    <a:pt x="6434815" y="1979734"/>
                  </a:cubicBezTo>
                  <a:cubicBezTo>
                    <a:pt x="6423235" y="1942203"/>
                    <a:pt x="6412079" y="1936441"/>
                    <a:pt x="6419427" y="1970928"/>
                  </a:cubicBezTo>
                  <a:cubicBezTo>
                    <a:pt x="6402479" y="1933737"/>
                    <a:pt x="6390955" y="1931132"/>
                    <a:pt x="6375213" y="1888887"/>
                  </a:cubicBezTo>
                  <a:cubicBezTo>
                    <a:pt x="6370483" y="1882417"/>
                    <a:pt x="6370075" y="1886212"/>
                    <a:pt x="6364001" y="1876542"/>
                  </a:cubicBezTo>
                  <a:cubicBezTo>
                    <a:pt x="6363845" y="1893559"/>
                    <a:pt x="6394439" y="1927182"/>
                    <a:pt x="6391777" y="1942953"/>
                  </a:cubicBezTo>
                  <a:cubicBezTo>
                    <a:pt x="6397397" y="1948418"/>
                    <a:pt x="6396095" y="1937191"/>
                    <a:pt x="6408199" y="1958342"/>
                  </a:cubicBezTo>
                  <a:cubicBezTo>
                    <a:pt x="6404249" y="1956856"/>
                    <a:pt x="6403641" y="1963425"/>
                    <a:pt x="6405509" y="1976081"/>
                  </a:cubicBezTo>
                  <a:cubicBezTo>
                    <a:pt x="6391351" y="1951419"/>
                    <a:pt x="6374123" y="1920019"/>
                    <a:pt x="6384867" y="1926375"/>
                  </a:cubicBezTo>
                  <a:cubicBezTo>
                    <a:pt x="6364907" y="1913365"/>
                    <a:pt x="6358891" y="1883408"/>
                    <a:pt x="6337229" y="1855830"/>
                  </a:cubicBezTo>
                  <a:cubicBezTo>
                    <a:pt x="6335559" y="1844547"/>
                    <a:pt x="6336111" y="1839281"/>
                    <a:pt x="6337513" y="1835812"/>
                  </a:cubicBezTo>
                  <a:cubicBezTo>
                    <a:pt x="6338943" y="1832315"/>
                    <a:pt x="6341207" y="1830617"/>
                    <a:pt x="6342453" y="1826723"/>
                  </a:cubicBezTo>
                  <a:cubicBezTo>
                    <a:pt x="6320383" y="1795903"/>
                    <a:pt x="6344547" y="1863008"/>
                    <a:pt x="6317071" y="1820650"/>
                  </a:cubicBezTo>
                  <a:cubicBezTo>
                    <a:pt x="6326851" y="1815808"/>
                    <a:pt x="6320057" y="1801495"/>
                    <a:pt x="6311449" y="1761402"/>
                  </a:cubicBezTo>
                  <a:cubicBezTo>
                    <a:pt x="6312341" y="1758542"/>
                    <a:pt x="6313461" y="1758938"/>
                    <a:pt x="6314649" y="1761261"/>
                  </a:cubicBezTo>
                  <a:close/>
                  <a:moveTo>
                    <a:pt x="6023847" y="1740912"/>
                  </a:moveTo>
                  <a:cubicBezTo>
                    <a:pt x="6027487" y="1745388"/>
                    <a:pt x="6034533" y="1761914"/>
                    <a:pt x="6035445" y="1768400"/>
                  </a:cubicBezTo>
                  <a:lnTo>
                    <a:pt x="6033401" y="1768877"/>
                  </a:lnTo>
                  <a:lnTo>
                    <a:pt x="6030407" y="1759258"/>
                  </a:lnTo>
                  <a:cubicBezTo>
                    <a:pt x="6028553" y="1754771"/>
                    <a:pt x="6025753" y="1748914"/>
                    <a:pt x="6021695" y="1741271"/>
                  </a:cubicBezTo>
                  <a:cubicBezTo>
                    <a:pt x="6021799" y="1739267"/>
                    <a:pt x="6022633" y="1739420"/>
                    <a:pt x="6023847" y="1740912"/>
                  </a:cubicBezTo>
                  <a:close/>
                  <a:moveTo>
                    <a:pt x="6346601" y="1740535"/>
                  </a:moveTo>
                  <a:cubicBezTo>
                    <a:pt x="6364821" y="1771681"/>
                    <a:pt x="6390447" y="1812043"/>
                    <a:pt x="6416963" y="1860715"/>
                  </a:cubicBezTo>
                  <a:cubicBezTo>
                    <a:pt x="6430623" y="1884796"/>
                    <a:pt x="6445207" y="1910520"/>
                    <a:pt x="6460453" y="1937404"/>
                  </a:cubicBezTo>
                  <a:cubicBezTo>
                    <a:pt x="6468323" y="1950712"/>
                    <a:pt x="6475515" y="1964784"/>
                    <a:pt x="6482907" y="1979054"/>
                  </a:cubicBezTo>
                  <a:cubicBezTo>
                    <a:pt x="6490339" y="1993311"/>
                    <a:pt x="6497899" y="2007793"/>
                    <a:pt x="6505543" y="2022474"/>
                  </a:cubicBezTo>
                  <a:cubicBezTo>
                    <a:pt x="6495549" y="2018595"/>
                    <a:pt x="6528719" y="2082543"/>
                    <a:pt x="6540031" y="2090514"/>
                  </a:cubicBezTo>
                  <a:cubicBezTo>
                    <a:pt x="6548695" y="2125864"/>
                    <a:pt x="6522307" y="2062964"/>
                    <a:pt x="6531027" y="2098272"/>
                  </a:cubicBezTo>
                  <a:cubicBezTo>
                    <a:pt x="6511787" y="2050845"/>
                    <a:pt x="6490311" y="2007128"/>
                    <a:pt x="6473223" y="1982664"/>
                  </a:cubicBezTo>
                  <a:cubicBezTo>
                    <a:pt x="6481079" y="2005231"/>
                    <a:pt x="6495845" y="2032045"/>
                    <a:pt x="6503419" y="2054498"/>
                  </a:cubicBezTo>
                  <a:cubicBezTo>
                    <a:pt x="6500701" y="2059764"/>
                    <a:pt x="6490763" y="2035541"/>
                    <a:pt x="6491515" y="2027189"/>
                  </a:cubicBezTo>
                  <a:cubicBezTo>
                    <a:pt x="6481263" y="2008133"/>
                    <a:pt x="6480301" y="2014447"/>
                    <a:pt x="6469457" y="1993749"/>
                  </a:cubicBezTo>
                  <a:cubicBezTo>
                    <a:pt x="6474539" y="1987266"/>
                    <a:pt x="6449141" y="1932223"/>
                    <a:pt x="6472615" y="1975628"/>
                  </a:cubicBezTo>
                  <a:cubicBezTo>
                    <a:pt x="6464515" y="1953288"/>
                    <a:pt x="6453911" y="1933808"/>
                    <a:pt x="6443635" y="1914951"/>
                  </a:cubicBezTo>
                  <a:cubicBezTo>
                    <a:pt x="6433199" y="1896178"/>
                    <a:pt x="6422371" y="1878440"/>
                    <a:pt x="6411413" y="1860885"/>
                  </a:cubicBezTo>
                  <a:cubicBezTo>
                    <a:pt x="6400327" y="1843401"/>
                    <a:pt x="6389667" y="1825761"/>
                    <a:pt x="6378143" y="1807994"/>
                  </a:cubicBezTo>
                  <a:cubicBezTo>
                    <a:pt x="6366507" y="1790311"/>
                    <a:pt x="6354983" y="1771893"/>
                    <a:pt x="6343783" y="1751818"/>
                  </a:cubicBezTo>
                  <a:cubicBezTo>
                    <a:pt x="6346261" y="1751280"/>
                    <a:pt x="6348683" y="1750572"/>
                    <a:pt x="6346601" y="1740535"/>
                  </a:cubicBezTo>
                  <a:close/>
                  <a:moveTo>
                    <a:pt x="1403736" y="1737278"/>
                  </a:moveTo>
                  <a:cubicBezTo>
                    <a:pt x="1398738" y="1750288"/>
                    <a:pt x="1391915" y="1772827"/>
                    <a:pt x="1372930" y="1790296"/>
                  </a:cubicBezTo>
                  <a:cubicBezTo>
                    <a:pt x="1374218" y="1780301"/>
                    <a:pt x="1378522" y="1767716"/>
                    <a:pt x="1403736" y="1737278"/>
                  </a:cubicBezTo>
                  <a:close/>
                  <a:moveTo>
                    <a:pt x="887256" y="1733724"/>
                  </a:moveTo>
                  <a:cubicBezTo>
                    <a:pt x="865709" y="1760142"/>
                    <a:pt x="876511" y="1750232"/>
                    <a:pt x="851707" y="1783529"/>
                  </a:cubicBezTo>
                  <a:cubicBezTo>
                    <a:pt x="859635" y="1778065"/>
                    <a:pt x="861320" y="1779848"/>
                    <a:pt x="862778" y="1782000"/>
                  </a:cubicBezTo>
                  <a:cubicBezTo>
                    <a:pt x="877488" y="1758684"/>
                    <a:pt x="888120" y="1740095"/>
                    <a:pt x="887256" y="1733724"/>
                  </a:cubicBezTo>
                  <a:close/>
                  <a:moveTo>
                    <a:pt x="1437006" y="1723433"/>
                  </a:moveTo>
                  <a:cubicBezTo>
                    <a:pt x="1438705" y="1731715"/>
                    <a:pt x="1430040" y="1748774"/>
                    <a:pt x="1411806" y="1774017"/>
                  </a:cubicBezTo>
                  <a:cubicBezTo>
                    <a:pt x="1398342" y="1780189"/>
                    <a:pt x="1373143" y="1804709"/>
                    <a:pt x="1356409" y="1828536"/>
                  </a:cubicBezTo>
                  <a:cubicBezTo>
                    <a:pt x="1339137" y="1851923"/>
                    <a:pt x="1327840" y="1872394"/>
                    <a:pt x="1338146" y="1867638"/>
                  </a:cubicBezTo>
                  <a:cubicBezTo>
                    <a:pt x="1328972" y="1879346"/>
                    <a:pt x="1320053" y="1877986"/>
                    <a:pt x="1310823" y="1890799"/>
                  </a:cubicBezTo>
                  <a:cubicBezTo>
                    <a:pt x="1326014" y="1863674"/>
                    <a:pt x="1346202" y="1836591"/>
                    <a:pt x="1367749" y="1808560"/>
                  </a:cubicBezTo>
                  <a:cubicBezTo>
                    <a:pt x="1390216" y="1781265"/>
                    <a:pt x="1414765" y="1753644"/>
                    <a:pt x="1437006" y="1723433"/>
                  </a:cubicBezTo>
                  <a:close/>
                  <a:moveTo>
                    <a:pt x="1714769" y="1711272"/>
                  </a:moveTo>
                  <a:cubicBezTo>
                    <a:pt x="1716949" y="1712489"/>
                    <a:pt x="1706600" y="1725075"/>
                    <a:pt x="1693986" y="1738255"/>
                  </a:cubicBezTo>
                  <a:cubicBezTo>
                    <a:pt x="1687531" y="1744711"/>
                    <a:pt x="1681103" y="1751903"/>
                    <a:pt x="1675228" y="1757750"/>
                  </a:cubicBezTo>
                  <a:cubicBezTo>
                    <a:pt x="1669353" y="1763611"/>
                    <a:pt x="1664143" y="1768240"/>
                    <a:pt x="1660816" y="1770251"/>
                  </a:cubicBezTo>
                  <a:cubicBezTo>
                    <a:pt x="1690702" y="1737802"/>
                    <a:pt x="1689173" y="1732508"/>
                    <a:pt x="1714769" y="1711272"/>
                  </a:cubicBezTo>
                  <a:close/>
                  <a:moveTo>
                    <a:pt x="6270763" y="1697893"/>
                  </a:moveTo>
                  <a:cubicBezTo>
                    <a:pt x="6281649" y="1719185"/>
                    <a:pt x="6288231" y="1728444"/>
                    <a:pt x="6289209" y="1719256"/>
                  </a:cubicBezTo>
                  <a:cubicBezTo>
                    <a:pt x="6294815" y="1728260"/>
                    <a:pt x="6297039" y="1735565"/>
                    <a:pt x="6303649" y="1745050"/>
                  </a:cubicBezTo>
                  <a:lnTo>
                    <a:pt x="6306139" y="1758839"/>
                  </a:lnTo>
                  <a:cubicBezTo>
                    <a:pt x="6295749" y="1737221"/>
                    <a:pt x="6285543" y="1726108"/>
                    <a:pt x="6281153" y="1728033"/>
                  </a:cubicBezTo>
                  <a:cubicBezTo>
                    <a:pt x="6275787" y="1721309"/>
                    <a:pt x="6274399" y="1716396"/>
                    <a:pt x="6273325" y="1711725"/>
                  </a:cubicBezTo>
                  <a:cubicBezTo>
                    <a:pt x="6272475" y="1707138"/>
                    <a:pt x="6271627" y="1702537"/>
                    <a:pt x="6270763" y="1697893"/>
                  </a:cubicBezTo>
                  <a:close/>
                  <a:moveTo>
                    <a:pt x="642638" y="1682504"/>
                  </a:moveTo>
                  <a:cubicBezTo>
                    <a:pt x="645977" y="1682822"/>
                    <a:pt x="636543" y="1698502"/>
                    <a:pt x="645154" y="1692514"/>
                  </a:cubicBezTo>
                  <a:cubicBezTo>
                    <a:pt x="635796" y="1701843"/>
                    <a:pt x="611120" y="1725387"/>
                    <a:pt x="586501" y="1745929"/>
                  </a:cubicBezTo>
                  <a:cubicBezTo>
                    <a:pt x="598379" y="1728756"/>
                    <a:pt x="610228" y="1714160"/>
                    <a:pt x="622205" y="1696973"/>
                  </a:cubicBezTo>
                  <a:cubicBezTo>
                    <a:pt x="628873" y="1693377"/>
                    <a:pt x="608048" y="1731418"/>
                    <a:pt x="633899" y="1688677"/>
                  </a:cubicBezTo>
                  <a:cubicBezTo>
                    <a:pt x="638992" y="1683998"/>
                    <a:pt x="641524" y="1682398"/>
                    <a:pt x="642638" y="1682504"/>
                  </a:cubicBezTo>
                  <a:close/>
                  <a:moveTo>
                    <a:pt x="776675" y="1679319"/>
                  </a:moveTo>
                  <a:cubicBezTo>
                    <a:pt x="746308" y="1695939"/>
                    <a:pt x="717583" y="1754139"/>
                    <a:pt x="688773" y="1773110"/>
                  </a:cubicBezTo>
                  <a:cubicBezTo>
                    <a:pt x="676938" y="1797927"/>
                    <a:pt x="665527" y="1804482"/>
                    <a:pt x="653932" y="1826680"/>
                  </a:cubicBezTo>
                  <a:cubicBezTo>
                    <a:pt x="659015" y="1826298"/>
                    <a:pt x="690344" y="1794303"/>
                    <a:pt x="676768" y="1816487"/>
                  </a:cubicBezTo>
                  <a:cubicBezTo>
                    <a:pt x="664493" y="1830092"/>
                    <a:pt x="661138" y="1830248"/>
                    <a:pt x="658208" y="1831395"/>
                  </a:cubicBezTo>
                  <a:cubicBezTo>
                    <a:pt x="655235" y="1832499"/>
                    <a:pt x="652814" y="1834693"/>
                    <a:pt x="643003" y="1852828"/>
                  </a:cubicBezTo>
                  <a:cubicBezTo>
                    <a:pt x="658335" y="1840115"/>
                    <a:pt x="674856" y="1823098"/>
                    <a:pt x="691165" y="1804652"/>
                  </a:cubicBezTo>
                  <a:cubicBezTo>
                    <a:pt x="707489" y="1786219"/>
                    <a:pt x="723826" y="1766470"/>
                    <a:pt x="740107" y="1749241"/>
                  </a:cubicBezTo>
                  <a:cubicBezTo>
                    <a:pt x="728356" y="1749595"/>
                    <a:pt x="687173" y="1798847"/>
                    <a:pt x="694308" y="1780910"/>
                  </a:cubicBezTo>
                  <a:cubicBezTo>
                    <a:pt x="714511" y="1758131"/>
                    <a:pt x="729361" y="1741865"/>
                    <a:pt x="741820" y="1729562"/>
                  </a:cubicBezTo>
                  <a:cubicBezTo>
                    <a:pt x="748049" y="1723418"/>
                    <a:pt x="753669" y="1718265"/>
                    <a:pt x="759063" y="1713805"/>
                  </a:cubicBezTo>
                  <a:cubicBezTo>
                    <a:pt x="764528" y="1709403"/>
                    <a:pt x="769978" y="1705849"/>
                    <a:pt x="775429" y="1702579"/>
                  </a:cubicBezTo>
                  <a:cubicBezTo>
                    <a:pt x="787547" y="1682051"/>
                    <a:pt x="755467" y="1709799"/>
                    <a:pt x="776675" y="1679319"/>
                  </a:cubicBezTo>
                  <a:close/>
                  <a:moveTo>
                    <a:pt x="682528" y="1674487"/>
                  </a:moveTo>
                  <a:cubicBezTo>
                    <a:pt x="677029" y="1674123"/>
                    <a:pt x="665661" y="1681980"/>
                    <a:pt x="650704" y="1700271"/>
                  </a:cubicBezTo>
                  <a:cubicBezTo>
                    <a:pt x="641347" y="1740747"/>
                    <a:pt x="673002" y="1681159"/>
                    <a:pt x="679132" y="1698034"/>
                  </a:cubicBezTo>
                  <a:cubicBezTo>
                    <a:pt x="687655" y="1683438"/>
                    <a:pt x="688026" y="1674852"/>
                    <a:pt x="682528" y="1674487"/>
                  </a:cubicBezTo>
                  <a:close/>
                  <a:moveTo>
                    <a:pt x="1604768" y="1657743"/>
                  </a:moveTo>
                  <a:cubicBezTo>
                    <a:pt x="1607146" y="1660306"/>
                    <a:pt x="1559012" y="1721266"/>
                    <a:pt x="1544161" y="1722597"/>
                  </a:cubicBezTo>
                  <a:cubicBezTo>
                    <a:pt x="1574726" y="1693773"/>
                    <a:pt x="1571895" y="1685434"/>
                    <a:pt x="1604768" y="1657743"/>
                  </a:cubicBezTo>
                  <a:close/>
                  <a:moveTo>
                    <a:pt x="6161653" y="1627136"/>
                  </a:moveTo>
                  <a:cubicBezTo>
                    <a:pt x="6164655" y="1621870"/>
                    <a:pt x="6181899" y="1644040"/>
                    <a:pt x="6201831" y="1672255"/>
                  </a:cubicBezTo>
                  <a:cubicBezTo>
                    <a:pt x="6211797" y="1686356"/>
                    <a:pt x="6222415" y="1701971"/>
                    <a:pt x="6232283" y="1716411"/>
                  </a:cubicBezTo>
                  <a:cubicBezTo>
                    <a:pt x="6241839" y="1731050"/>
                    <a:pt x="6250235" y="1744796"/>
                    <a:pt x="6256903" y="1754409"/>
                  </a:cubicBezTo>
                  <a:cubicBezTo>
                    <a:pt x="6250531" y="1750473"/>
                    <a:pt x="6244415" y="1743918"/>
                    <a:pt x="6238143" y="1735410"/>
                  </a:cubicBezTo>
                  <a:cubicBezTo>
                    <a:pt x="6234973" y="1731177"/>
                    <a:pt x="6231887" y="1726364"/>
                    <a:pt x="6228459" y="1721324"/>
                  </a:cubicBezTo>
                  <a:cubicBezTo>
                    <a:pt x="6224979" y="1716312"/>
                    <a:pt x="6221383" y="1710918"/>
                    <a:pt x="6217631" y="1705199"/>
                  </a:cubicBezTo>
                  <a:cubicBezTo>
                    <a:pt x="6202623" y="1682349"/>
                    <a:pt x="6184983" y="1654445"/>
                    <a:pt x="6161653" y="1627136"/>
                  </a:cubicBezTo>
                  <a:close/>
                  <a:moveTo>
                    <a:pt x="1529000" y="1614294"/>
                  </a:moveTo>
                  <a:cubicBezTo>
                    <a:pt x="1529977" y="1618215"/>
                    <a:pt x="1507876" y="1643154"/>
                    <a:pt x="1498150" y="1655789"/>
                  </a:cubicBezTo>
                  <a:cubicBezTo>
                    <a:pt x="1472101" y="1671306"/>
                    <a:pt x="1514190" y="1634030"/>
                    <a:pt x="1488169" y="1649546"/>
                  </a:cubicBezTo>
                  <a:cubicBezTo>
                    <a:pt x="1464300" y="1666549"/>
                    <a:pt x="1532141" y="1618131"/>
                    <a:pt x="1519017" y="1618613"/>
                  </a:cubicBezTo>
                  <a:cubicBezTo>
                    <a:pt x="1525784" y="1614015"/>
                    <a:pt x="1528674" y="1612988"/>
                    <a:pt x="1529000" y="1614294"/>
                  </a:cubicBezTo>
                  <a:close/>
                  <a:moveTo>
                    <a:pt x="803686" y="1611718"/>
                  </a:moveTo>
                  <a:cubicBezTo>
                    <a:pt x="777099" y="1640698"/>
                    <a:pt x="779308" y="1657262"/>
                    <a:pt x="747709" y="1686383"/>
                  </a:cubicBezTo>
                  <a:cubicBezTo>
                    <a:pt x="752183" y="1676926"/>
                    <a:pt x="755637" y="1668588"/>
                    <a:pt x="754703" y="1665034"/>
                  </a:cubicBezTo>
                  <a:cubicBezTo>
                    <a:pt x="743150" y="1677719"/>
                    <a:pt x="741183" y="1681527"/>
                    <a:pt x="739158" y="1686270"/>
                  </a:cubicBezTo>
                  <a:cubicBezTo>
                    <a:pt x="738153" y="1688648"/>
                    <a:pt x="737105" y="1691239"/>
                    <a:pt x="734897" y="1695330"/>
                  </a:cubicBezTo>
                  <a:cubicBezTo>
                    <a:pt x="732802" y="1699507"/>
                    <a:pt x="729545" y="1705198"/>
                    <a:pt x="723996" y="1713678"/>
                  </a:cubicBezTo>
                  <a:cubicBezTo>
                    <a:pt x="730013" y="1708355"/>
                    <a:pt x="735803" y="1703924"/>
                    <a:pt x="741664" y="1699493"/>
                  </a:cubicBezTo>
                  <a:cubicBezTo>
                    <a:pt x="747737" y="1695203"/>
                    <a:pt x="753910" y="1690928"/>
                    <a:pt x="760493" y="1685774"/>
                  </a:cubicBezTo>
                  <a:cubicBezTo>
                    <a:pt x="773659" y="1675468"/>
                    <a:pt x="788453" y="1661665"/>
                    <a:pt x="807650" y="1637414"/>
                  </a:cubicBezTo>
                  <a:cubicBezTo>
                    <a:pt x="749493" y="1689498"/>
                    <a:pt x="816159" y="1610657"/>
                    <a:pt x="803686" y="1611718"/>
                  </a:cubicBezTo>
                  <a:close/>
                  <a:moveTo>
                    <a:pt x="942504" y="1603736"/>
                  </a:moveTo>
                  <a:cubicBezTo>
                    <a:pt x="935716" y="1607326"/>
                    <a:pt x="920914" y="1622647"/>
                    <a:pt x="922295" y="1612964"/>
                  </a:cubicBezTo>
                  <a:cubicBezTo>
                    <a:pt x="918161" y="1618344"/>
                    <a:pt x="914636" y="1623101"/>
                    <a:pt x="911875" y="1627164"/>
                  </a:cubicBezTo>
                  <a:cubicBezTo>
                    <a:pt x="909242" y="1631340"/>
                    <a:pt x="907288" y="1634794"/>
                    <a:pt x="906099" y="1637428"/>
                  </a:cubicBezTo>
                  <a:cubicBezTo>
                    <a:pt x="903721" y="1642694"/>
                    <a:pt x="904372" y="1644704"/>
                    <a:pt x="908704" y="1642779"/>
                  </a:cubicBezTo>
                  <a:cubicBezTo>
                    <a:pt x="914749" y="1633775"/>
                    <a:pt x="920695" y="1629316"/>
                    <a:pt x="926896" y="1624771"/>
                  </a:cubicBezTo>
                  <a:cubicBezTo>
                    <a:pt x="933012" y="1620156"/>
                    <a:pt x="939156" y="1615258"/>
                    <a:pt x="945725" y="1605418"/>
                  </a:cubicBezTo>
                  <a:cubicBezTo>
                    <a:pt x="946139" y="1602647"/>
                    <a:pt x="944767" y="1602540"/>
                    <a:pt x="942504" y="1603736"/>
                  </a:cubicBezTo>
                  <a:close/>
                  <a:moveTo>
                    <a:pt x="5928683" y="1597009"/>
                  </a:moveTo>
                  <a:cubicBezTo>
                    <a:pt x="5942671" y="1619321"/>
                    <a:pt x="5930043" y="1627036"/>
                    <a:pt x="5950329" y="1662826"/>
                  </a:cubicBezTo>
                  <a:cubicBezTo>
                    <a:pt x="5940121" y="1659244"/>
                    <a:pt x="5933127" y="1643119"/>
                    <a:pt x="5915687" y="1622152"/>
                  </a:cubicBezTo>
                  <a:cubicBezTo>
                    <a:pt x="5934657" y="1638603"/>
                    <a:pt x="5925371" y="1607103"/>
                    <a:pt x="5928683" y="1597009"/>
                  </a:cubicBezTo>
                  <a:close/>
                  <a:moveTo>
                    <a:pt x="1793394" y="1589169"/>
                  </a:moveTo>
                  <a:cubicBezTo>
                    <a:pt x="1793165" y="1592201"/>
                    <a:pt x="1761307" y="1617134"/>
                    <a:pt x="1759406" y="1623314"/>
                  </a:cubicBezTo>
                  <a:cubicBezTo>
                    <a:pt x="1754338" y="1622818"/>
                    <a:pt x="1762011" y="1614494"/>
                    <a:pt x="1755640" y="1614847"/>
                  </a:cubicBezTo>
                  <a:cubicBezTo>
                    <a:pt x="1762081" y="1606608"/>
                    <a:pt x="1793454" y="1594575"/>
                    <a:pt x="1780797" y="1594943"/>
                  </a:cubicBezTo>
                  <a:cubicBezTo>
                    <a:pt x="1790031" y="1589581"/>
                    <a:pt x="1793470" y="1588158"/>
                    <a:pt x="1793394" y="1589169"/>
                  </a:cubicBezTo>
                  <a:close/>
                  <a:moveTo>
                    <a:pt x="5742851" y="1587908"/>
                  </a:moveTo>
                  <a:cubicBezTo>
                    <a:pt x="5750103" y="1592492"/>
                    <a:pt x="5770111" y="1615137"/>
                    <a:pt x="5793611" y="1643063"/>
                  </a:cubicBezTo>
                  <a:cubicBezTo>
                    <a:pt x="5809679" y="1661339"/>
                    <a:pt x="5825407" y="1683510"/>
                    <a:pt x="5840697" y="1703584"/>
                  </a:cubicBezTo>
                  <a:cubicBezTo>
                    <a:pt x="5855859" y="1723772"/>
                    <a:pt x="5869917" y="1742446"/>
                    <a:pt x="5880351" y="1755697"/>
                  </a:cubicBezTo>
                  <a:cubicBezTo>
                    <a:pt x="5888151" y="1765635"/>
                    <a:pt x="5893771" y="1769896"/>
                    <a:pt x="5898713" y="1774554"/>
                  </a:cubicBezTo>
                  <a:cubicBezTo>
                    <a:pt x="5903499" y="1779325"/>
                    <a:pt x="5907731" y="1784393"/>
                    <a:pt x="5912871" y="1795761"/>
                  </a:cubicBezTo>
                  <a:cubicBezTo>
                    <a:pt x="5912863" y="1793397"/>
                    <a:pt x="5918975" y="1798066"/>
                    <a:pt x="5923153" y="1800658"/>
                  </a:cubicBezTo>
                  <a:lnTo>
                    <a:pt x="5926525" y="1801715"/>
                  </a:lnTo>
                  <a:lnTo>
                    <a:pt x="5933979" y="1814873"/>
                  </a:lnTo>
                  <a:cubicBezTo>
                    <a:pt x="5953801" y="1849420"/>
                    <a:pt x="5991523" y="1912593"/>
                    <a:pt x="6001111" y="1917117"/>
                  </a:cubicBezTo>
                  <a:cubicBezTo>
                    <a:pt x="6014617" y="1949451"/>
                    <a:pt x="6001295" y="1932463"/>
                    <a:pt x="5983783" y="1904644"/>
                  </a:cubicBezTo>
                  <a:cubicBezTo>
                    <a:pt x="5981617" y="1901147"/>
                    <a:pt x="5979367" y="1897495"/>
                    <a:pt x="5977059" y="1893771"/>
                  </a:cubicBezTo>
                  <a:cubicBezTo>
                    <a:pt x="5974637" y="1890119"/>
                    <a:pt x="5972175" y="1886381"/>
                    <a:pt x="5969711" y="1882644"/>
                  </a:cubicBezTo>
                  <a:cubicBezTo>
                    <a:pt x="5964811" y="1875126"/>
                    <a:pt x="5959999" y="1867538"/>
                    <a:pt x="5955651" y="1860431"/>
                  </a:cubicBezTo>
                  <a:cubicBezTo>
                    <a:pt x="5946947" y="1846218"/>
                    <a:pt x="5940067" y="1833957"/>
                    <a:pt x="5938099" y="1828309"/>
                  </a:cubicBezTo>
                  <a:cubicBezTo>
                    <a:pt x="5922467" y="1812495"/>
                    <a:pt x="5906755" y="1793227"/>
                    <a:pt x="5890261" y="1772742"/>
                  </a:cubicBezTo>
                  <a:cubicBezTo>
                    <a:pt x="5873231" y="1752681"/>
                    <a:pt x="5856015" y="1730950"/>
                    <a:pt x="5839039" y="1709021"/>
                  </a:cubicBezTo>
                  <a:cubicBezTo>
                    <a:pt x="5805883" y="1664468"/>
                    <a:pt x="5769939" y="1622124"/>
                    <a:pt x="5740195" y="1589818"/>
                  </a:cubicBezTo>
                  <a:cubicBezTo>
                    <a:pt x="5739433" y="1586859"/>
                    <a:pt x="5740433" y="1586380"/>
                    <a:pt x="5742851" y="1587908"/>
                  </a:cubicBezTo>
                  <a:close/>
                  <a:moveTo>
                    <a:pt x="1507650" y="1583022"/>
                  </a:moveTo>
                  <a:cubicBezTo>
                    <a:pt x="1487363" y="1588033"/>
                    <a:pt x="1468406" y="1621614"/>
                    <a:pt x="1475740" y="1619505"/>
                  </a:cubicBezTo>
                  <a:cubicBezTo>
                    <a:pt x="1457166" y="1623752"/>
                    <a:pt x="1433594" y="1663519"/>
                    <a:pt x="1414723" y="1671985"/>
                  </a:cubicBezTo>
                  <a:cubicBezTo>
                    <a:pt x="1418134" y="1667752"/>
                    <a:pt x="1417101" y="1665246"/>
                    <a:pt x="1409145" y="1674335"/>
                  </a:cubicBezTo>
                  <a:cubicBezTo>
                    <a:pt x="1418701" y="1675312"/>
                    <a:pt x="1378353" y="1725513"/>
                    <a:pt x="1347221" y="1765352"/>
                  </a:cubicBezTo>
                  <a:cubicBezTo>
                    <a:pt x="1339265" y="1775162"/>
                    <a:pt x="1332526" y="1784874"/>
                    <a:pt x="1327189" y="1792916"/>
                  </a:cubicBezTo>
                  <a:cubicBezTo>
                    <a:pt x="1321809" y="1800928"/>
                    <a:pt x="1317845" y="1807299"/>
                    <a:pt x="1316175" y="1811065"/>
                  </a:cubicBezTo>
                  <a:cubicBezTo>
                    <a:pt x="1312820" y="1818597"/>
                    <a:pt x="1318610" y="1815652"/>
                    <a:pt x="1340426" y="1794643"/>
                  </a:cubicBezTo>
                  <a:cubicBezTo>
                    <a:pt x="1334721" y="1799145"/>
                    <a:pt x="1334098" y="1798154"/>
                    <a:pt x="1336448" y="1793850"/>
                  </a:cubicBezTo>
                  <a:cubicBezTo>
                    <a:pt x="1338812" y="1789560"/>
                    <a:pt x="1343994" y="1781788"/>
                    <a:pt x="1350704" y="1773435"/>
                  </a:cubicBezTo>
                  <a:cubicBezTo>
                    <a:pt x="1363842" y="1756489"/>
                    <a:pt x="1380604" y="1735084"/>
                    <a:pt x="1383152" y="1725797"/>
                  </a:cubicBezTo>
                  <a:cubicBezTo>
                    <a:pt x="1398767" y="1716764"/>
                    <a:pt x="1366744" y="1760496"/>
                    <a:pt x="1387513" y="1739033"/>
                  </a:cubicBezTo>
                  <a:cubicBezTo>
                    <a:pt x="1391731" y="1728571"/>
                    <a:pt x="1405549" y="1705028"/>
                    <a:pt x="1423472" y="1680678"/>
                  </a:cubicBezTo>
                  <a:cubicBezTo>
                    <a:pt x="1442032" y="1656922"/>
                    <a:pt x="1465476" y="1633096"/>
                    <a:pt x="1486428" y="1620552"/>
                  </a:cubicBezTo>
                  <a:cubicBezTo>
                    <a:pt x="1478600" y="1619321"/>
                    <a:pt x="1483880" y="1601766"/>
                    <a:pt x="1507650" y="1583022"/>
                  </a:cubicBezTo>
                  <a:close/>
                  <a:moveTo>
                    <a:pt x="812648" y="1566515"/>
                  </a:moveTo>
                  <a:cubicBezTo>
                    <a:pt x="785679" y="1604102"/>
                    <a:pt x="802242" y="1608462"/>
                    <a:pt x="828575" y="1579313"/>
                  </a:cubicBezTo>
                  <a:cubicBezTo>
                    <a:pt x="802738" y="1597236"/>
                    <a:pt x="815578" y="1573381"/>
                    <a:pt x="812648" y="1566515"/>
                  </a:cubicBezTo>
                  <a:close/>
                  <a:moveTo>
                    <a:pt x="1727269" y="1565467"/>
                  </a:moveTo>
                  <a:cubicBezTo>
                    <a:pt x="1729930" y="1568582"/>
                    <a:pt x="1720431" y="1576170"/>
                    <a:pt x="1708327" y="1585528"/>
                  </a:cubicBezTo>
                  <a:cubicBezTo>
                    <a:pt x="1696704" y="1595409"/>
                    <a:pt x="1682603" y="1607231"/>
                    <a:pt x="1675341" y="1617735"/>
                  </a:cubicBezTo>
                  <a:cubicBezTo>
                    <a:pt x="1668460" y="1621883"/>
                    <a:pt x="1675737" y="1611704"/>
                    <a:pt x="1687501" y="1598892"/>
                  </a:cubicBezTo>
                  <a:cubicBezTo>
                    <a:pt x="1693433" y="1592550"/>
                    <a:pt x="1700243" y="1585287"/>
                    <a:pt x="1707378" y="1579327"/>
                  </a:cubicBezTo>
                  <a:cubicBezTo>
                    <a:pt x="1714584" y="1573423"/>
                    <a:pt x="1721634" y="1568341"/>
                    <a:pt x="1727269" y="1565467"/>
                  </a:cubicBezTo>
                  <a:close/>
                  <a:moveTo>
                    <a:pt x="5880393" y="1564844"/>
                  </a:moveTo>
                  <a:cubicBezTo>
                    <a:pt x="5882743" y="1561177"/>
                    <a:pt x="5890839" y="1578633"/>
                    <a:pt x="5893813" y="1590950"/>
                  </a:cubicBezTo>
                  <a:cubicBezTo>
                    <a:pt x="5895131" y="1597264"/>
                    <a:pt x="5895215" y="1602261"/>
                    <a:pt x="5892893" y="1602629"/>
                  </a:cubicBezTo>
                  <a:cubicBezTo>
                    <a:pt x="5890557" y="1602998"/>
                    <a:pt x="5885985" y="1598595"/>
                    <a:pt x="5877037" y="1586844"/>
                  </a:cubicBezTo>
                  <a:cubicBezTo>
                    <a:pt x="5870399" y="1567619"/>
                    <a:pt x="5897991" y="1600987"/>
                    <a:pt x="5880393" y="1564844"/>
                  </a:cubicBezTo>
                  <a:close/>
                  <a:moveTo>
                    <a:pt x="1630647" y="1563485"/>
                  </a:moveTo>
                  <a:cubicBezTo>
                    <a:pt x="1616404" y="1575193"/>
                    <a:pt x="1559082" y="1618684"/>
                    <a:pt x="1597037" y="1602658"/>
                  </a:cubicBezTo>
                  <a:cubicBezTo>
                    <a:pt x="1587269" y="1612695"/>
                    <a:pt x="1578265" y="1618075"/>
                    <a:pt x="1569134" y="1624035"/>
                  </a:cubicBezTo>
                  <a:cubicBezTo>
                    <a:pt x="1560186" y="1630165"/>
                    <a:pt x="1551466" y="1637215"/>
                    <a:pt x="1541839" y="1649957"/>
                  </a:cubicBezTo>
                  <a:cubicBezTo>
                    <a:pt x="1558105" y="1648527"/>
                    <a:pt x="1517743" y="1694325"/>
                    <a:pt x="1496607" y="1715051"/>
                  </a:cubicBezTo>
                  <a:cubicBezTo>
                    <a:pt x="1517885" y="1684967"/>
                    <a:pt x="1508456" y="1692329"/>
                    <a:pt x="1517531" y="1673387"/>
                  </a:cubicBezTo>
                  <a:cubicBezTo>
                    <a:pt x="1509391" y="1682150"/>
                    <a:pt x="1500033" y="1692216"/>
                    <a:pt x="1489981" y="1703032"/>
                  </a:cubicBezTo>
                  <a:cubicBezTo>
                    <a:pt x="1484984" y="1708468"/>
                    <a:pt x="1479831" y="1714089"/>
                    <a:pt x="1474564" y="1719822"/>
                  </a:cubicBezTo>
                  <a:cubicBezTo>
                    <a:pt x="1469623" y="1725839"/>
                    <a:pt x="1464569" y="1731983"/>
                    <a:pt x="1459487" y="1738170"/>
                  </a:cubicBezTo>
                  <a:cubicBezTo>
                    <a:pt x="1439299" y="1763016"/>
                    <a:pt x="1419139" y="1789051"/>
                    <a:pt x="1403920" y="1812099"/>
                  </a:cubicBezTo>
                  <a:cubicBezTo>
                    <a:pt x="1390839" y="1815510"/>
                    <a:pt x="1409243" y="1792024"/>
                    <a:pt x="1434358" y="1761727"/>
                  </a:cubicBezTo>
                  <a:cubicBezTo>
                    <a:pt x="1446915" y="1746579"/>
                    <a:pt x="1460959" y="1729605"/>
                    <a:pt x="1474040" y="1713820"/>
                  </a:cubicBezTo>
                  <a:cubicBezTo>
                    <a:pt x="1487560" y="1698431"/>
                    <a:pt x="1499594" y="1683792"/>
                    <a:pt x="1506942" y="1672240"/>
                  </a:cubicBezTo>
                  <a:cubicBezTo>
                    <a:pt x="1522274" y="1663066"/>
                    <a:pt x="1529480" y="1649518"/>
                    <a:pt x="1530032" y="1659102"/>
                  </a:cubicBezTo>
                  <a:cubicBezTo>
                    <a:pt x="1538328" y="1649589"/>
                    <a:pt x="1546680" y="1640033"/>
                    <a:pt x="1554962" y="1630519"/>
                  </a:cubicBezTo>
                  <a:cubicBezTo>
                    <a:pt x="1565920" y="1615470"/>
                    <a:pt x="1538625" y="1642326"/>
                    <a:pt x="1544359" y="1629358"/>
                  </a:cubicBezTo>
                  <a:cubicBezTo>
                    <a:pt x="1549894" y="1625451"/>
                    <a:pt x="1555982" y="1620524"/>
                    <a:pt x="1562466" y="1615782"/>
                  </a:cubicBezTo>
                  <a:cubicBezTo>
                    <a:pt x="1568950" y="1611039"/>
                    <a:pt x="1575391" y="1606056"/>
                    <a:pt x="1580884" y="1601270"/>
                  </a:cubicBezTo>
                  <a:cubicBezTo>
                    <a:pt x="1591870" y="1591714"/>
                    <a:pt x="1599147" y="1583022"/>
                    <a:pt x="1595608" y="1578959"/>
                  </a:cubicBezTo>
                  <a:cubicBezTo>
                    <a:pt x="1608915" y="1564377"/>
                    <a:pt x="1618783" y="1569742"/>
                    <a:pt x="1630647" y="1563485"/>
                  </a:cubicBezTo>
                  <a:close/>
                  <a:moveTo>
                    <a:pt x="566115" y="1559592"/>
                  </a:moveTo>
                  <a:cubicBezTo>
                    <a:pt x="557988" y="1573565"/>
                    <a:pt x="550853" y="1584296"/>
                    <a:pt x="543619" y="1594447"/>
                  </a:cubicBezTo>
                  <a:cubicBezTo>
                    <a:pt x="536356" y="1604584"/>
                    <a:pt x="529136" y="1614210"/>
                    <a:pt x="521803" y="1626555"/>
                  </a:cubicBezTo>
                  <a:cubicBezTo>
                    <a:pt x="512870" y="1633153"/>
                    <a:pt x="555001" y="1557667"/>
                    <a:pt x="566115" y="1559592"/>
                  </a:cubicBezTo>
                  <a:close/>
                  <a:moveTo>
                    <a:pt x="6331891" y="1557129"/>
                  </a:moveTo>
                  <a:cubicBezTo>
                    <a:pt x="6338871" y="1558743"/>
                    <a:pt x="6363095" y="1588515"/>
                    <a:pt x="6387019" y="1623965"/>
                  </a:cubicBezTo>
                  <a:cubicBezTo>
                    <a:pt x="6410011" y="1660065"/>
                    <a:pt x="6433115" y="1701447"/>
                    <a:pt x="6441243" y="1723886"/>
                  </a:cubicBezTo>
                  <a:cubicBezTo>
                    <a:pt x="6424507" y="1692853"/>
                    <a:pt x="6404943" y="1661467"/>
                    <a:pt x="6385987" y="1632502"/>
                  </a:cubicBezTo>
                  <a:cubicBezTo>
                    <a:pt x="6383607" y="1628891"/>
                    <a:pt x="6381243" y="1625310"/>
                    <a:pt x="6378907" y="1621756"/>
                  </a:cubicBezTo>
                  <a:cubicBezTo>
                    <a:pt x="6376431" y="1618316"/>
                    <a:pt x="6373967" y="1614904"/>
                    <a:pt x="6371547" y="1611535"/>
                  </a:cubicBezTo>
                  <a:cubicBezTo>
                    <a:pt x="6366663" y="1604824"/>
                    <a:pt x="6361891" y="1598284"/>
                    <a:pt x="6357291" y="1591970"/>
                  </a:cubicBezTo>
                  <a:cubicBezTo>
                    <a:pt x="6348075" y="1579341"/>
                    <a:pt x="6339509" y="1567591"/>
                    <a:pt x="6331891" y="1557129"/>
                  </a:cubicBezTo>
                  <a:close/>
                  <a:moveTo>
                    <a:pt x="5981063" y="1555288"/>
                  </a:moveTo>
                  <a:cubicBezTo>
                    <a:pt x="6002131" y="1582201"/>
                    <a:pt x="6000319" y="1601341"/>
                    <a:pt x="6030543" y="1631510"/>
                  </a:cubicBezTo>
                  <a:cubicBezTo>
                    <a:pt x="6008599" y="1593102"/>
                    <a:pt x="6037635" y="1630292"/>
                    <a:pt x="6039335" y="1646318"/>
                  </a:cubicBezTo>
                  <a:cubicBezTo>
                    <a:pt x="6048423" y="1656327"/>
                    <a:pt x="6045763" y="1634922"/>
                    <a:pt x="6053351" y="1663222"/>
                  </a:cubicBezTo>
                  <a:cubicBezTo>
                    <a:pt x="6074375" y="1677308"/>
                    <a:pt x="6101471" y="1732167"/>
                    <a:pt x="6112315" y="1734899"/>
                  </a:cubicBezTo>
                  <a:cubicBezTo>
                    <a:pt x="6132475" y="1763808"/>
                    <a:pt x="6104119" y="1731658"/>
                    <a:pt x="6109667" y="1745772"/>
                  </a:cubicBezTo>
                  <a:cubicBezTo>
                    <a:pt x="6128029" y="1771000"/>
                    <a:pt x="6136411" y="1761472"/>
                    <a:pt x="6129771" y="1771977"/>
                  </a:cubicBezTo>
                  <a:cubicBezTo>
                    <a:pt x="6133281" y="1776918"/>
                    <a:pt x="6136651" y="1781448"/>
                    <a:pt x="6139623" y="1785823"/>
                  </a:cubicBezTo>
                  <a:cubicBezTo>
                    <a:pt x="6142527" y="1790254"/>
                    <a:pt x="6145215" y="1794374"/>
                    <a:pt x="6147735" y="1798224"/>
                  </a:cubicBezTo>
                  <a:cubicBezTo>
                    <a:pt x="6152763" y="1805940"/>
                    <a:pt x="6157095" y="1812580"/>
                    <a:pt x="6160931" y="1818455"/>
                  </a:cubicBezTo>
                  <a:cubicBezTo>
                    <a:pt x="6168603" y="1830191"/>
                    <a:pt x="6174267" y="1838855"/>
                    <a:pt x="6179463" y="1846798"/>
                  </a:cubicBezTo>
                  <a:cubicBezTo>
                    <a:pt x="6189953" y="1862654"/>
                    <a:pt x="6198899" y="1875494"/>
                    <a:pt x="6219173" y="1904205"/>
                  </a:cubicBezTo>
                  <a:cubicBezTo>
                    <a:pt x="6222019" y="1908240"/>
                    <a:pt x="6209263" y="1898174"/>
                    <a:pt x="6207691" y="1892752"/>
                  </a:cubicBezTo>
                  <a:cubicBezTo>
                    <a:pt x="6218083" y="1928867"/>
                    <a:pt x="6230555" y="1896588"/>
                    <a:pt x="6253037" y="1946308"/>
                  </a:cubicBezTo>
                  <a:cubicBezTo>
                    <a:pt x="6247783" y="1933099"/>
                    <a:pt x="6244883" y="1921023"/>
                    <a:pt x="6243919" y="1910009"/>
                  </a:cubicBezTo>
                  <a:cubicBezTo>
                    <a:pt x="6254383" y="1925894"/>
                    <a:pt x="6257341" y="1937970"/>
                    <a:pt x="6268255" y="1954123"/>
                  </a:cubicBezTo>
                  <a:cubicBezTo>
                    <a:pt x="6264307" y="1957506"/>
                    <a:pt x="6257495" y="1953953"/>
                    <a:pt x="6247927" y="1943689"/>
                  </a:cubicBezTo>
                  <a:cubicBezTo>
                    <a:pt x="6252541" y="1956600"/>
                    <a:pt x="6262167" y="1972032"/>
                    <a:pt x="6261899" y="1982366"/>
                  </a:cubicBezTo>
                  <a:cubicBezTo>
                    <a:pt x="6307203" y="2050646"/>
                    <a:pt x="6321925" y="2099814"/>
                    <a:pt x="6362147" y="2159826"/>
                  </a:cubicBezTo>
                  <a:cubicBezTo>
                    <a:pt x="6363747" y="2165092"/>
                    <a:pt x="6366421" y="2172369"/>
                    <a:pt x="6369579" y="2180184"/>
                  </a:cubicBezTo>
                  <a:cubicBezTo>
                    <a:pt x="6372607" y="2188055"/>
                    <a:pt x="6375751" y="2196620"/>
                    <a:pt x="6378979" y="2204110"/>
                  </a:cubicBezTo>
                  <a:cubicBezTo>
                    <a:pt x="6385363" y="2219116"/>
                    <a:pt x="6391379" y="2230173"/>
                    <a:pt x="6392783" y="2225020"/>
                  </a:cubicBezTo>
                  <a:cubicBezTo>
                    <a:pt x="6396051" y="2242659"/>
                    <a:pt x="6407787" y="2265792"/>
                    <a:pt x="6412673" y="2284494"/>
                  </a:cubicBezTo>
                  <a:cubicBezTo>
                    <a:pt x="6415617" y="2279270"/>
                    <a:pt x="6427325" y="2303181"/>
                    <a:pt x="6431997" y="2303776"/>
                  </a:cubicBezTo>
                  <a:cubicBezTo>
                    <a:pt x="6443535" y="2328919"/>
                    <a:pt x="6426561" y="2310302"/>
                    <a:pt x="6427411" y="2320736"/>
                  </a:cubicBezTo>
                  <a:cubicBezTo>
                    <a:pt x="6411371" y="2285824"/>
                    <a:pt x="6396179" y="2252739"/>
                    <a:pt x="6381569" y="2220971"/>
                  </a:cubicBezTo>
                  <a:cubicBezTo>
                    <a:pt x="6377903" y="2213029"/>
                    <a:pt x="6374279" y="2205185"/>
                    <a:pt x="6370697" y="2197399"/>
                  </a:cubicBezTo>
                  <a:cubicBezTo>
                    <a:pt x="6368899" y="2193506"/>
                    <a:pt x="6367115" y="2189641"/>
                    <a:pt x="6365331" y="2185790"/>
                  </a:cubicBezTo>
                  <a:cubicBezTo>
                    <a:pt x="6363407" y="2182010"/>
                    <a:pt x="6361481" y="2178244"/>
                    <a:pt x="6359555" y="2174507"/>
                  </a:cubicBezTo>
                  <a:cubicBezTo>
                    <a:pt x="6351855" y="2159543"/>
                    <a:pt x="6344265" y="2144848"/>
                    <a:pt x="6336791" y="2130323"/>
                  </a:cubicBezTo>
                  <a:cubicBezTo>
                    <a:pt x="6321755" y="2101343"/>
                    <a:pt x="6307343" y="2073000"/>
                    <a:pt x="6292563" y="2045224"/>
                  </a:cubicBezTo>
                  <a:cubicBezTo>
                    <a:pt x="6276863" y="2017943"/>
                    <a:pt x="6261305" y="1990917"/>
                    <a:pt x="6245619" y="1963665"/>
                  </a:cubicBezTo>
                  <a:cubicBezTo>
                    <a:pt x="6237733" y="1950060"/>
                    <a:pt x="6229819" y="1936384"/>
                    <a:pt x="6221835" y="1922595"/>
                  </a:cubicBezTo>
                  <a:cubicBezTo>
                    <a:pt x="6213851" y="1908806"/>
                    <a:pt x="6204775" y="1895512"/>
                    <a:pt x="6196125" y="1881723"/>
                  </a:cubicBezTo>
                  <a:cubicBezTo>
                    <a:pt x="6178499" y="1854343"/>
                    <a:pt x="6160421" y="1826241"/>
                    <a:pt x="6141579" y="1796964"/>
                  </a:cubicBezTo>
                  <a:cubicBezTo>
                    <a:pt x="6136963" y="1789574"/>
                    <a:pt x="6131937" y="1782354"/>
                    <a:pt x="6126727" y="1775162"/>
                  </a:cubicBezTo>
                  <a:cubicBezTo>
                    <a:pt x="6121575" y="1767914"/>
                    <a:pt x="6116379" y="1760595"/>
                    <a:pt x="6111097" y="1753176"/>
                  </a:cubicBezTo>
                  <a:cubicBezTo>
                    <a:pt x="6100535" y="1738382"/>
                    <a:pt x="6089719" y="1723234"/>
                    <a:pt x="6078607" y="1707675"/>
                  </a:cubicBezTo>
                  <a:cubicBezTo>
                    <a:pt x="6067423" y="1692188"/>
                    <a:pt x="6056155" y="1676133"/>
                    <a:pt x="6044135" y="1659952"/>
                  </a:cubicBezTo>
                  <a:cubicBezTo>
                    <a:pt x="6031647" y="1644124"/>
                    <a:pt x="6018807" y="1627843"/>
                    <a:pt x="6005583" y="1611067"/>
                  </a:cubicBezTo>
                  <a:cubicBezTo>
                    <a:pt x="6002499" y="1594277"/>
                    <a:pt x="5984291" y="1572220"/>
                    <a:pt x="5981063" y="1555288"/>
                  </a:cubicBezTo>
                  <a:close/>
                  <a:moveTo>
                    <a:pt x="1047203" y="1545067"/>
                  </a:moveTo>
                  <a:cubicBezTo>
                    <a:pt x="1020899" y="1566231"/>
                    <a:pt x="994539" y="1586802"/>
                    <a:pt x="966918" y="1620836"/>
                  </a:cubicBezTo>
                  <a:cubicBezTo>
                    <a:pt x="992415" y="1609439"/>
                    <a:pt x="1020531" y="1569162"/>
                    <a:pt x="1047203" y="1545067"/>
                  </a:cubicBezTo>
                  <a:close/>
                  <a:moveTo>
                    <a:pt x="5819107" y="1541995"/>
                  </a:moveTo>
                  <a:cubicBezTo>
                    <a:pt x="5825787" y="1555317"/>
                    <a:pt x="5820351" y="1565312"/>
                    <a:pt x="5835655" y="1580941"/>
                  </a:cubicBezTo>
                  <a:cubicBezTo>
                    <a:pt x="5834199" y="1573028"/>
                    <a:pt x="5826185" y="1555105"/>
                    <a:pt x="5835499" y="1563740"/>
                  </a:cubicBezTo>
                  <a:cubicBezTo>
                    <a:pt x="5860219" y="1624390"/>
                    <a:pt x="5813401" y="1574925"/>
                    <a:pt x="5835839" y="1632233"/>
                  </a:cubicBezTo>
                  <a:cubicBezTo>
                    <a:pt x="5860771" y="1645356"/>
                    <a:pt x="5858025" y="1673076"/>
                    <a:pt x="5865245" y="1652846"/>
                  </a:cubicBezTo>
                  <a:cubicBezTo>
                    <a:pt x="5860785" y="1656795"/>
                    <a:pt x="5883309" y="1695388"/>
                    <a:pt x="5882007" y="1681443"/>
                  </a:cubicBezTo>
                  <a:cubicBezTo>
                    <a:pt x="5875139" y="1673317"/>
                    <a:pt x="5870751" y="1660391"/>
                    <a:pt x="5878935" y="1668857"/>
                  </a:cubicBezTo>
                  <a:cubicBezTo>
                    <a:pt x="5883705" y="1687644"/>
                    <a:pt x="5894989" y="1715038"/>
                    <a:pt x="5912161" y="1725797"/>
                  </a:cubicBezTo>
                  <a:cubicBezTo>
                    <a:pt x="5898825" y="1711470"/>
                    <a:pt x="5909119" y="1709219"/>
                    <a:pt x="5914399" y="1714925"/>
                  </a:cubicBezTo>
                  <a:cubicBezTo>
                    <a:pt x="5918773" y="1722159"/>
                    <a:pt x="5920671" y="1728558"/>
                    <a:pt x="5923629" y="1735268"/>
                  </a:cubicBezTo>
                  <a:cubicBezTo>
                    <a:pt x="5926573" y="1742007"/>
                    <a:pt x="5930735" y="1748930"/>
                    <a:pt x="5938791" y="1757934"/>
                  </a:cubicBezTo>
                  <a:cubicBezTo>
                    <a:pt x="5939059" y="1754111"/>
                    <a:pt x="5937843" y="1748760"/>
                    <a:pt x="5935973" y="1743423"/>
                  </a:cubicBezTo>
                  <a:cubicBezTo>
                    <a:pt x="5934019" y="1738142"/>
                    <a:pt x="5931585" y="1732748"/>
                    <a:pt x="5929831" y="1728558"/>
                  </a:cubicBezTo>
                  <a:cubicBezTo>
                    <a:pt x="5926333" y="1720163"/>
                    <a:pt x="5925595" y="1716539"/>
                    <a:pt x="5937091" y="1728176"/>
                  </a:cubicBezTo>
                  <a:cubicBezTo>
                    <a:pt x="5941481" y="1744810"/>
                    <a:pt x="5941423" y="1761063"/>
                    <a:pt x="5958015" y="1782737"/>
                  </a:cubicBezTo>
                  <a:cubicBezTo>
                    <a:pt x="5962547" y="1766046"/>
                    <a:pt x="5935831" y="1735254"/>
                    <a:pt x="5964613" y="1767419"/>
                  </a:cubicBezTo>
                  <a:cubicBezTo>
                    <a:pt x="5956911" y="1751776"/>
                    <a:pt x="5951745" y="1744201"/>
                    <a:pt x="5946295" y="1736033"/>
                  </a:cubicBezTo>
                  <a:cubicBezTo>
                    <a:pt x="5940575" y="1728048"/>
                    <a:pt x="5934715" y="1719370"/>
                    <a:pt x="5925681" y="1701249"/>
                  </a:cubicBezTo>
                  <a:cubicBezTo>
                    <a:pt x="5917131" y="1693944"/>
                    <a:pt x="5930479" y="1724197"/>
                    <a:pt x="5918191" y="1710380"/>
                  </a:cubicBezTo>
                  <a:cubicBezTo>
                    <a:pt x="5893855" y="1677705"/>
                    <a:pt x="5911921" y="1694708"/>
                    <a:pt x="5903595" y="1670825"/>
                  </a:cubicBezTo>
                  <a:cubicBezTo>
                    <a:pt x="5883155" y="1645696"/>
                    <a:pt x="5886211" y="1660589"/>
                    <a:pt x="5865767" y="1635503"/>
                  </a:cubicBezTo>
                  <a:cubicBezTo>
                    <a:pt x="5866745" y="1634314"/>
                    <a:pt x="5867085" y="1630789"/>
                    <a:pt x="5866407" y="1625395"/>
                  </a:cubicBezTo>
                  <a:cubicBezTo>
                    <a:pt x="5865767" y="1619959"/>
                    <a:pt x="5864013" y="1612738"/>
                    <a:pt x="5860503" y="1604400"/>
                  </a:cubicBezTo>
                  <a:cubicBezTo>
                    <a:pt x="5853663" y="1587595"/>
                    <a:pt x="5840823" y="1565411"/>
                    <a:pt x="5819107" y="1541995"/>
                  </a:cubicBezTo>
                  <a:close/>
                  <a:moveTo>
                    <a:pt x="6104643" y="1538781"/>
                  </a:moveTo>
                  <a:cubicBezTo>
                    <a:pt x="6115203" y="1549611"/>
                    <a:pt x="6121375" y="1558884"/>
                    <a:pt x="6127547" y="1568157"/>
                  </a:cubicBezTo>
                  <a:cubicBezTo>
                    <a:pt x="6133579" y="1577543"/>
                    <a:pt x="6140205" y="1586448"/>
                    <a:pt x="6150115" y="1597873"/>
                  </a:cubicBezTo>
                  <a:cubicBezTo>
                    <a:pt x="6142243" y="1595495"/>
                    <a:pt x="6112343" y="1565580"/>
                    <a:pt x="6104643" y="1538781"/>
                  </a:cubicBezTo>
                  <a:close/>
                  <a:moveTo>
                    <a:pt x="1721960" y="1538441"/>
                  </a:moveTo>
                  <a:cubicBezTo>
                    <a:pt x="1722880" y="1539942"/>
                    <a:pt x="1718647" y="1545675"/>
                    <a:pt x="1711300" y="1553674"/>
                  </a:cubicBezTo>
                  <a:cubicBezTo>
                    <a:pt x="1703952" y="1561687"/>
                    <a:pt x="1693348" y="1571809"/>
                    <a:pt x="1682476" y="1583248"/>
                  </a:cubicBezTo>
                  <a:cubicBezTo>
                    <a:pt x="1660348" y="1605687"/>
                    <a:pt x="1633874" y="1629740"/>
                    <a:pt x="1618273" y="1639438"/>
                  </a:cubicBezTo>
                  <a:cubicBezTo>
                    <a:pt x="1634837" y="1625592"/>
                    <a:pt x="1651811" y="1608759"/>
                    <a:pt x="1668956" y="1590978"/>
                  </a:cubicBezTo>
                  <a:cubicBezTo>
                    <a:pt x="1677606" y="1582172"/>
                    <a:pt x="1685987" y="1572786"/>
                    <a:pt x="1694920" y="1564037"/>
                  </a:cubicBezTo>
                  <a:cubicBezTo>
                    <a:pt x="1704009" y="1555430"/>
                    <a:pt x="1713069" y="1546850"/>
                    <a:pt x="1721960" y="1538441"/>
                  </a:cubicBezTo>
                  <a:close/>
                  <a:moveTo>
                    <a:pt x="1618911" y="1537946"/>
                  </a:moveTo>
                  <a:cubicBezTo>
                    <a:pt x="1602460" y="1557228"/>
                    <a:pt x="1586944" y="1574174"/>
                    <a:pt x="1567506" y="1594773"/>
                  </a:cubicBezTo>
                  <a:cubicBezTo>
                    <a:pt x="1562636" y="1599912"/>
                    <a:pt x="1557540" y="1605291"/>
                    <a:pt x="1552132" y="1610997"/>
                  </a:cubicBezTo>
                  <a:cubicBezTo>
                    <a:pt x="1546978" y="1616957"/>
                    <a:pt x="1541528" y="1623243"/>
                    <a:pt x="1535695" y="1629981"/>
                  </a:cubicBezTo>
                  <a:cubicBezTo>
                    <a:pt x="1524072" y="1643445"/>
                    <a:pt x="1510963" y="1658636"/>
                    <a:pt x="1495730" y="1676289"/>
                  </a:cubicBezTo>
                  <a:cubicBezTo>
                    <a:pt x="1472866" y="1695982"/>
                    <a:pt x="1490038" y="1668758"/>
                    <a:pt x="1466198" y="1696832"/>
                  </a:cubicBezTo>
                  <a:cubicBezTo>
                    <a:pt x="1445642" y="1702848"/>
                    <a:pt x="1494271" y="1669636"/>
                    <a:pt x="1467967" y="1681528"/>
                  </a:cubicBezTo>
                  <a:cubicBezTo>
                    <a:pt x="1482478" y="1678399"/>
                    <a:pt x="1502879" y="1660490"/>
                    <a:pt x="1521099" y="1640090"/>
                  </a:cubicBezTo>
                  <a:cubicBezTo>
                    <a:pt x="1530202" y="1629897"/>
                    <a:pt x="1538767" y="1619066"/>
                    <a:pt x="1545775" y="1609171"/>
                  </a:cubicBezTo>
                  <a:cubicBezTo>
                    <a:pt x="1552967" y="1599416"/>
                    <a:pt x="1558899" y="1590922"/>
                    <a:pt x="1561914" y="1584622"/>
                  </a:cubicBezTo>
                  <a:cubicBezTo>
                    <a:pt x="1553689" y="1610799"/>
                    <a:pt x="1587454" y="1553363"/>
                    <a:pt x="1618911" y="1537946"/>
                  </a:cubicBezTo>
                  <a:close/>
                  <a:moveTo>
                    <a:pt x="6024413" y="1534222"/>
                  </a:moveTo>
                  <a:cubicBezTo>
                    <a:pt x="6044913" y="1576594"/>
                    <a:pt x="6054071" y="1610586"/>
                    <a:pt x="6045479" y="1613021"/>
                  </a:cubicBezTo>
                  <a:cubicBezTo>
                    <a:pt x="6035569" y="1590398"/>
                    <a:pt x="6026311" y="1547714"/>
                    <a:pt x="6024413" y="1534222"/>
                  </a:cubicBezTo>
                  <a:close/>
                  <a:moveTo>
                    <a:pt x="1153904" y="1531664"/>
                  </a:moveTo>
                  <a:cubicBezTo>
                    <a:pt x="1150876" y="1532785"/>
                    <a:pt x="1143989" y="1538543"/>
                    <a:pt x="1131141" y="1551550"/>
                  </a:cubicBezTo>
                  <a:cubicBezTo>
                    <a:pt x="1163632" y="1530343"/>
                    <a:pt x="1108985" y="1598835"/>
                    <a:pt x="1133703" y="1576297"/>
                  </a:cubicBezTo>
                  <a:cubicBezTo>
                    <a:pt x="1137345" y="1566678"/>
                    <a:pt x="1162990" y="1528302"/>
                    <a:pt x="1153904" y="1531664"/>
                  </a:cubicBezTo>
                  <a:close/>
                  <a:moveTo>
                    <a:pt x="5923035" y="1525247"/>
                  </a:moveTo>
                  <a:cubicBezTo>
                    <a:pt x="5931359" y="1533996"/>
                    <a:pt x="5941439" y="1543906"/>
                    <a:pt x="5951405" y="1556053"/>
                  </a:cubicBezTo>
                  <a:cubicBezTo>
                    <a:pt x="5961483" y="1568101"/>
                    <a:pt x="5972455" y="1581536"/>
                    <a:pt x="5984107" y="1596061"/>
                  </a:cubicBezTo>
                  <a:cubicBezTo>
                    <a:pt x="5995659" y="1610657"/>
                    <a:pt x="6007991" y="1626258"/>
                    <a:pt x="6020875" y="1642539"/>
                  </a:cubicBezTo>
                  <a:cubicBezTo>
                    <a:pt x="6027243" y="1650736"/>
                    <a:pt x="6033743" y="1659103"/>
                    <a:pt x="6040367" y="1667625"/>
                  </a:cubicBezTo>
                  <a:cubicBezTo>
                    <a:pt x="6046599" y="1676431"/>
                    <a:pt x="6052927" y="1685378"/>
                    <a:pt x="6059325" y="1694425"/>
                  </a:cubicBezTo>
                  <a:cubicBezTo>
                    <a:pt x="6072039" y="1712588"/>
                    <a:pt x="6085047" y="1731163"/>
                    <a:pt x="6098143" y="1749864"/>
                  </a:cubicBezTo>
                  <a:cubicBezTo>
                    <a:pt x="6104655" y="1759236"/>
                    <a:pt x="6111195" y="1768622"/>
                    <a:pt x="6117723" y="1778008"/>
                  </a:cubicBezTo>
                  <a:lnTo>
                    <a:pt x="6127491" y="1792081"/>
                  </a:lnTo>
                  <a:lnTo>
                    <a:pt x="6136637" y="1806507"/>
                  </a:lnTo>
                  <a:cubicBezTo>
                    <a:pt x="6161001" y="1844873"/>
                    <a:pt x="6184871" y="1882446"/>
                    <a:pt x="6206615" y="1916692"/>
                  </a:cubicBezTo>
                  <a:cubicBezTo>
                    <a:pt x="6212095" y="1936186"/>
                    <a:pt x="6196267" y="1908877"/>
                    <a:pt x="6197243" y="1918461"/>
                  </a:cubicBezTo>
                  <a:cubicBezTo>
                    <a:pt x="6163987" y="1840484"/>
                    <a:pt x="6144523" y="1852617"/>
                    <a:pt x="6136991" y="1811575"/>
                  </a:cubicBezTo>
                  <a:cubicBezTo>
                    <a:pt x="6125325" y="1797715"/>
                    <a:pt x="6112583" y="1781151"/>
                    <a:pt x="6100663" y="1764149"/>
                  </a:cubicBezTo>
                  <a:cubicBezTo>
                    <a:pt x="6088757" y="1747132"/>
                    <a:pt x="6077545" y="1729775"/>
                    <a:pt x="6067819" y="1715179"/>
                  </a:cubicBezTo>
                  <a:cubicBezTo>
                    <a:pt x="6048367" y="1685973"/>
                    <a:pt x="6034947" y="1667908"/>
                    <a:pt x="6034211" y="1686086"/>
                  </a:cubicBezTo>
                  <a:cubicBezTo>
                    <a:pt x="6034903" y="1696138"/>
                    <a:pt x="6029807" y="1684628"/>
                    <a:pt x="6026253" y="1674081"/>
                  </a:cubicBezTo>
                  <a:cubicBezTo>
                    <a:pt x="6022543" y="1663661"/>
                    <a:pt x="6020775" y="1653879"/>
                    <a:pt x="6029751" y="1666521"/>
                  </a:cubicBezTo>
                  <a:cubicBezTo>
                    <a:pt x="6001635" y="1619137"/>
                    <a:pt x="5984391" y="1611889"/>
                    <a:pt x="5954081" y="1563981"/>
                  </a:cubicBezTo>
                  <a:cubicBezTo>
                    <a:pt x="5948799" y="1561079"/>
                    <a:pt x="5946549" y="1563287"/>
                    <a:pt x="5945133" y="1566940"/>
                  </a:cubicBezTo>
                  <a:cubicBezTo>
                    <a:pt x="5931855" y="1563471"/>
                    <a:pt x="5952721" y="1555133"/>
                    <a:pt x="5923035" y="1525247"/>
                  </a:cubicBezTo>
                  <a:close/>
                  <a:moveTo>
                    <a:pt x="5639849" y="1522246"/>
                  </a:moveTo>
                  <a:cubicBezTo>
                    <a:pt x="5647805" y="1524086"/>
                    <a:pt x="5661763" y="1538994"/>
                    <a:pt x="5677735" y="1556634"/>
                  </a:cubicBezTo>
                  <a:cubicBezTo>
                    <a:pt x="5694099" y="1573934"/>
                    <a:pt x="5710591" y="1595651"/>
                    <a:pt x="5726293" y="1609058"/>
                  </a:cubicBezTo>
                  <a:cubicBezTo>
                    <a:pt x="5714217" y="1603409"/>
                    <a:pt x="5704319" y="1593570"/>
                    <a:pt x="5691875" y="1578931"/>
                  </a:cubicBezTo>
                  <a:cubicBezTo>
                    <a:pt x="5679051" y="1564647"/>
                    <a:pt x="5663081" y="1546072"/>
                    <a:pt x="5639849" y="1522246"/>
                  </a:cubicBezTo>
                  <a:close/>
                  <a:moveTo>
                    <a:pt x="5629303" y="1520179"/>
                  </a:moveTo>
                  <a:cubicBezTo>
                    <a:pt x="5639567" y="1538102"/>
                    <a:pt x="5650467" y="1549782"/>
                    <a:pt x="5660759" y="1560343"/>
                  </a:cubicBezTo>
                  <a:cubicBezTo>
                    <a:pt x="5670923" y="1571003"/>
                    <a:pt x="5681031" y="1580035"/>
                    <a:pt x="5687955" y="1593881"/>
                  </a:cubicBezTo>
                  <a:cubicBezTo>
                    <a:pt x="5693859" y="1597364"/>
                    <a:pt x="5691055" y="1587383"/>
                    <a:pt x="5705299" y="1603763"/>
                  </a:cubicBezTo>
                  <a:cubicBezTo>
                    <a:pt x="5722115" y="1639524"/>
                    <a:pt x="5739119" y="1639509"/>
                    <a:pt x="5760835" y="1679758"/>
                  </a:cubicBezTo>
                  <a:cubicBezTo>
                    <a:pt x="5763723" y="1679631"/>
                    <a:pt x="5769925" y="1684501"/>
                    <a:pt x="5777783" y="1693533"/>
                  </a:cubicBezTo>
                  <a:cubicBezTo>
                    <a:pt x="5785583" y="1702608"/>
                    <a:pt x="5795507" y="1715462"/>
                    <a:pt x="5806903" y="1730412"/>
                  </a:cubicBezTo>
                  <a:cubicBezTo>
                    <a:pt x="5818299" y="1745362"/>
                    <a:pt x="5831167" y="1762408"/>
                    <a:pt x="5844901" y="1779906"/>
                  </a:cubicBezTo>
                  <a:cubicBezTo>
                    <a:pt x="5851655" y="1788740"/>
                    <a:pt x="5859087" y="1797319"/>
                    <a:pt x="5865797" y="1806450"/>
                  </a:cubicBezTo>
                  <a:cubicBezTo>
                    <a:pt x="5872607" y="1815511"/>
                    <a:pt x="5879559" y="1824487"/>
                    <a:pt x="5886579" y="1833165"/>
                  </a:cubicBezTo>
                  <a:cubicBezTo>
                    <a:pt x="5861763" y="1789561"/>
                    <a:pt x="5883847" y="1819319"/>
                    <a:pt x="5889425" y="1822604"/>
                  </a:cubicBezTo>
                  <a:cubicBezTo>
                    <a:pt x="5902095" y="1853891"/>
                    <a:pt x="5918065" y="1881568"/>
                    <a:pt x="5937587" y="1909599"/>
                  </a:cubicBezTo>
                  <a:cubicBezTo>
                    <a:pt x="5956503" y="1938041"/>
                    <a:pt x="5977767" y="1967658"/>
                    <a:pt x="6003107" y="2001168"/>
                  </a:cubicBezTo>
                  <a:cubicBezTo>
                    <a:pt x="6006391" y="2014334"/>
                    <a:pt x="6015295" y="2028434"/>
                    <a:pt x="6022885" y="2039548"/>
                  </a:cubicBezTo>
                  <a:cubicBezTo>
                    <a:pt x="6030317" y="2050746"/>
                    <a:pt x="6037183" y="2058518"/>
                    <a:pt x="6037721" y="2058051"/>
                  </a:cubicBezTo>
                  <a:cubicBezTo>
                    <a:pt x="6059495" y="2106610"/>
                    <a:pt x="6028603" y="2063756"/>
                    <a:pt x="6012097" y="2034310"/>
                  </a:cubicBezTo>
                  <a:cubicBezTo>
                    <a:pt x="6012479" y="2026679"/>
                    <a:pt x="6005217" y="2015735"/>
                    <a:pt x="6003943" y="2007453"/>
                  </a:cubicBezTo>
                  <a:cubicBezTo>
                    <a:pt x="5992163" y="1991838"/>
                    <a:pt x="5980017" y="1975048"/>
                    <a:pt x="5967515" y="1957266"/>
                  </a:cubicBezTo>
                  <a:cubicBezTo>
                    <a:pt x="5954831" y="1939612"/>
                    <a:pt x="5942685" y="1920387"/>
                    <a:pt x="5928273" y="1901714"/>
                  </a:cubicBezTo>
                  <a:cubicBezTo>
                    <a:pt x="5914257" y="1882757"/>
                    <a:pt x="5899915" y="1863037"/>
                    <a:pt x="5885291" y="1842735"/>
                  </a:cubicBezTo>
                  <a:cubicBezTo>
                    <a:pt x="5877999" y="1832570"/>
                    <a:pt x="5870611" y="1822278"/>
                    <a:pt x="5863151" y="1811873"/>
                  </a:cubicBezTo>
                  <a:lnTo>
                    <a:pt x="5857559" y="1804044"/>
                  </a:lnTo>
                  <a:lnTo>
                    <a:pt x="5851597" y="1796427"/>
                  </a:lnTo>
                  <a:cubicBezTo>
                    <a:pt x="5847619" y="1791331"/>
                    <a:pt x="5843613" y="1786220"/>
                    <a:pt x="5839591" y="1781081"/>
                  </a:cubicBezTo>
                  <a:cubicBezTo>
                    <a:pt x="5823539" y="1760510"/>
                    <a:pt x="5807201" y="1739572"/>
                    <a:pt x="5790707" y="1718464"/>
                  </a:cubicBezTo>
                  <a:cubicBezTo>
                    <a:pt x="5782341" y="1708002"/>
                    <a:pt x="5774441" y="1697087"/>
                    <a:pt x="5765579" y="1686893"/>
                  </a:cubicBezTo>
                  <a:cubicBezTo>
                    <a:pt x="5756773" y="1676672"/>
                    <a:pt x="5747939" y="1666408"/>
                    <a:pt x="5739105" y="1656144"/>
                  </a:cubicBezTo>
                  <a:cubicBezTo>
                    <a:pt x="5721309" y="1635715"/>
                    <a:pt x="5703485" y="1615244"/>
                    <a:pt x="5685747" y="1594886"/>
                  </a:cubicBezTo>
                  <a:cubicBezTo>
                    <a:pt x="5677039" y="1584566"/>
                    <a:pt x="5667287" y="1575236"/>
                    <a:pt x="5658027" y="1565553"/>
                  </a:cubicBezTo>
                  <a:cubicBezTo>
                    <a:pt x="5648627" y="1555997"/>
                    <a:pt x="5639283" y="1546483"/>
                    <a:pt x="5629983" y="1537026"/>
                  </a:cubicBezTo>
                  <a:cubicBezTo>
                    <a:pt x="5633931" y="1537224"/>
                    <a:pt x="5633365" y="1531151"/>
                    <a:pt x="5629303" y="1520179"/>
                  </a:cubicBezTo>
                  <a:close/>
                  <a:moveTo>
                    <a:pt x="1606311" y="1517418"/>
                  </a:moveTo>
                  <a:cubicBezTo>
                    <a:pt x="1591984" y="1517191"/>
                    <a:pt x="1567167" y="1550644"/>
                    <a:pt x="1567167" y="1553929"/>
                  </a:cubicBezTo>
                  <a:cubicBezTo>
                    <a:pt x="1573283" y="1556152"/>
                    <a:pt x="1609355" y="1533189"/>
                    <a:pt x="1597704" y="1534760"/>
                  </a:cubicBezTo>
                  <a:cubicBezTo>
                    <a:pt x="1560173" y="1561050"/>
                    <a:pt x="1609412" y="1520277"/>
                    <a:pt x="1606311" y="1517418"/>
                  </a:cubicBezTo>
                  <a:close/>
                  <a:moveTo>
                    <a:pt x="726090" y="1512789"/>
                  </a:moveTo>
                  <a:cubicBezTo>
                    <a:pt x="710546" y="1537621"/>
                    <a:pt x="695214" y="1561121"/>
                    <a:pt x="681552" y="1564208"/>
                  </a:cubicBezTo>
                  <a:cubicBezTo>
                    <a:pt x="690160" y="1553519"/>
                    <a:pt x="698625" y="1543000"/>
                    <a:pt x="706879" y="1536488"/>
                  </a:cubicBezTo>
                  <a:cubicBezTo>
                    <a:pt x="708493" y="1530117"/>
                    <a:pt x="705831" y="1528489"/>
                    <a:pt x="701797" y="1528305"/>
                  </a:cubicBezTo>
                  <a:cubicBezTo>
                    <a:pt x="720357" y="1501661"/>
                    <a:pt x="703297" y="1535129"/>
                    <a:pt x="726090" y="1512789"/>
                  </a:cubicBezTo>
                  <a:close/>
                  <a:moveTo>
                    <a:pt x="6264107" y="1502440"/>
                  </a:moveTo>
                  <a:cubicBezTo>
                    <a:pt x="6283007" y="1528461"/>
                    <a:pt x="6300987" y="1553774"/>
                    <a:pt x="6318203" y="1578506"/>
                  </a:cubicBezTo>
                  <a:cubicBezTo>
                    <a:pt x="6326755" y="1590908"/>
                    <a:pt x="6335191" y="1603126"/>
                    <a:pt x="6343503" y="1615187"/>
                  </a:cubicBezTo>
                  <a:cubicBezTo>
                    <a:pt x="6351811" y="1627249"/>
                    <a:pt x="6359939" y="1639198"/>
                    <a:pt x="6367271" y="1651486"/>
                  </a:cubicBezTo>
                  <a:cubicBezTo>
                    <a:pt x="6382307" y="1675808"/>
                    <a:pt x="6396789" y="1699677"/>
                    <a:pt x="6410931" y="1723221"/>
                  </a:cubicBezTo>
                  <a:cubicBezTo>
                    <a:pt x="6417967" y="1734999"/>
                    <a:pt x="6424963" y="1746693"/>
                    <a:pt x="6431913" y="1758330"/>
                  </a:cubicBezTo>
                  <a:cubicBezTo>
                    <a:pt x="6435367" y="1764149"/>
                    <a:pt x="6438807" y="1769953"/>
                    <a:pt x="6442247" y="1775744"/>
                  </a:cubicBezTo>
                  <a:cubicBezTo>
                    <a:pt x="6445645" y="1781548"/>
                    <a:pt x="6448703" y="1787551"/>
                    <a:pt x="6451945" y="1793426"/>
                  </a:cubicBezTo>
                  <a:cubicBezTo>
                    <a:pt x="6464659" y="1817040"/>
                    <a:pt x="6477271" y="1840484"/>
                    <a:pt x="6489887" y="1863942"/>
                  </a:cubicBezTo>
                  <a:cubicBezTo>
                    <a:pt x="6496187" y="1875665"/>
                    <a:pt x="6502499" y="1887387"/>
                    <a:pt x="6508829" y="1899137"/>
                  </a:cubicBezTo>
                  <a:cubicBezTo>
                    <a:pt x="6515043" y="1910944"/>
                    <a:pt x="6521795" y="1922482"/>
                    <a:pt x="6527531" y="1934672"/>
                  </a:cubicBezTo>
                  <a:cubicBezTo>
                    <a:pt x="6539521" y="1958753"/>
                    <a:pt x="6551611" y="1983047"/>
                    <a:pt x="6563915" y="2007779"/>
                  </a:cubicBezTo>
                  <a:cubicBezTo>
                    <a:pt x="6570157" y="2020096"/>
                    <a:pt x="6576457" y="2032526"/>
                    <a:pt x="6582815" y="2045083"/>
                  </a:cubicBezTo>
                  <a:cubicBezTo>
                    <a:pt x="6589057" y="2057697"/>
                    <a:pt x="6596079" y="2070099"/>
                    <a:pt x="6601967" y="2083265"/>
                  </a:cubicBezTo>
                  <a:cubicBezTo>
                    <a:pt x="6601275" y="2087158"/>
                    <a:pt x="6597055" y="2079938"/>
                    <a:pt x="6597451" y="2087257"/>
                  </a:cubicBezTo>
                  <a:cubicBezTo>
                    <a:pt x="6610731" y="2114750"/>
                    <a:pt x="6624493" y="2145769"/>
                    <a:pt x="6638535" y="2178528"/>
                  </a:cubicBezTo>
                  <a:cubicBezTo>
                    <a:pt x="6645473" y="2194936"/>
                    <a:pt x="6652567" y="2211755"/>
                    <a:pt x="6659759" y="2228786"/>
                  </a:cubicBezTo>
                  <a:cubicBezTo>
                    <a:pt x="6666215" y="2246114"/>
                    <a:pt x="6672755" y="2263655"/>
                    <a:pt x="6679295" y="2281224"/>
                  </a:cubicBezTo>
                  <a:cubicBezTo>
                    <a:pt x="6692391" y="2316348"/>
                    <a:pt x="6705627" y="2351486"/>
                    <a:pt x="6718949" y="2384954"/>
                  </a:cubicBezTo>
                  <a:cubicBezTo>
                    <a:pt x="6730955" y="2418916"/>
                    <a:pt x="6743143" y="2451181"/>
                    <a:pt x="6755603" y="2480090"/>
                  </a:cubicBezTo>
                  <a:cubicBezTo>
                    <a:pt x="6760203" y="2503463"/>
                    <a:pt x="6764351" y="2526440"/>
                    <a:pt x="6768173" y="2550535"/>
                  </a:cubicBezTo>
                  <a:cubicBezTo>
                    <a:pt x="6771429" y="2574801"/>
                    <a:pt x="6774927" y="2600015"/>
                    <a:pt x="6779669" y="2627465"/>
                  </a:cubicBezTo>
                  <a:cubicBezTo>
                    <a:pt x="6784311" y="2654944"/>
                    <a:pt x="6790611" y="2684562"/>
                    <a:pt x="6798399" y="2717945"/>
                  </a:cubicBezTo>
                  <a:cubicBezTo>
                    <a:pt x="6805279" y="2751567"/>
                    <a:pt x="6814239" y="2788829"/>
                    <a:pt x="6826175" y="2831244"/>
                  </a:cubicBezTo>
                  <a:cubicBezTo>
                    <a:pt x="6825015" y="2838265"/>
                    <a:pt x="6823867" y="2845273"/>
                    <a:pt x="6822707" y="2852253"/>
                  </a:cubicBezTo>
                  <a:cubicBezTo>
                    <a:pt x="6826161" y="2858610"/>
                    <a:pt x="6836793" y="2877848"/>
                    <a:pt x="6829955" y="2893421"/>
                  </a:cubicBezTo>
                  <a:cubicBezTo>
                    <a:pt x="6846971" y="2966997"/>
                    <a:pt x="6860635" y="3049560"/>
                    <a:pt x="6864443" y="3109261"/>
                  </a:cubicBezTo>
                  <a:lnTo>
                    <a:pt x="6865585" y="3120686"/>
                  </a:lnTo>
                  <a:lnTo>
                    <a:pt x="6858707" y="3074703"/>
                  </a:lnTo>
                  <a:cubicBezTo>
                    <a:pt x="6854829" y="3046985"/>
                    <a:pt x="6847015" y="3010642"/>
                    <a:pt x="6839483" y="2969771"/>
                  </a:cubicBezTo>
                  <a:cubicBezTo>
                    <a:pt x="6835631" y="2949342"/>
                    <a:pt x="6831583" y="2927823"/>
                    <a:pt x="6827421" y="2905781"/>
                  </a:cubicBezTo>
                  <a:cubicBezTo>
                    <a:pt x="6825211" y="2894780"/>
                    <a:pt x="6823555" y="2883541"/>
                    <a:pt x="6820839" y="2872440"/>
                  </a:cubicBezTo>
                  <a:cubicBezTo>
                    <a:pt x="6818275" y="2861314"/>
                    <a:pt x="6815685" y="2850115"/>
                    <a:pt x="6813107" y="2838917"/>
                  </a:cubicBezTo>
                  <a:cubicBezTo>
                    <a:pt x="6802675" y="2794195"/>
                    <a:pt x="6792665" y="2749486"/>
                    <a:pt x="6782799" y="2709634"/>
                  </a:cubicBezTo>
                  <a:cubicBezTo>
                    <a:pt x="6771769" y="2670065"/>
                    <a:pt x="6761999" y="2635054"/>
                    <a:pt x="6754751" y="2609033"/>
                  </a:cubicBezTo>
                  <a:cubicBezTo>
                    <a:pt x="6766843" y="2610279"/>
                    <a:pt x="6770353" y="2652822"/>
                    <a:pt x="6791419" y="2713754"/>
                  </a:cubicBezTo>
                  <a:cubicBezTo>
                    <a:pt x="6784015" y="2675431"/>
                    <a:pt x="6770665" y="2631628"/>
                    <a:pt x="6765767" y="2595881"/>
                  </a:cubicBezTo>
                  <a:cubicBezTo>
                    <a:pt x="6759819" y="2585673"/>
                    <a:pt x="6753123" y="2571148"/>
                    <a:pt x="6751921" y="2590911"/>
                  </a:cubicBezTo>
                  <a:cubicBezTo>
                    <a:pt x="6746045" y="2580025"/>
                    <a:pt x="6742151" y="2559200"/>
                    <a:pt x="6738315" y="2545708"/>
                  </a:cubicBezTo>
                  <a:cubicBezTo>
                    <a:pt x="6734621" y="2532173"/>
                    <a:pt x="6732469" y="2525590"/>
                    <a:pt x="6732441" y="2542537"/>
                  </a:cubicBezTo>
                  <a:cubicBezTo>
                    <a:pt x="6720719" y="2505233"/>
                    <a:pt x="6707127" y="2461954"/>
                    <a:pt x="6693707" y="2419199"/>
                  </a:cubicBezTo>
                  <a:cubicBezTo>
                    <a:pt x="6687293" y="2397695"/>
                    <a:pt x="6679323" y="2376898"/>
                    <a:pt x="6672031" y="2356908"/>
                  </a:cubicBezTo>
                  <a:cubicBezTo>
                    <a:pt x="6664627" y="2336947"/>
                    <a:pt x="6657563" y="2317905"/>
                    <a:pt x="6651135" y="2300591"/>
                  </a:cubicBezTo>
                  <a:lnTo>
                    <a:pt x="6635607" y="2259904"/>
                  </a:lnTo>
                  <a:cubicBezTo>
                    <a:pt x="6632943" y="2253151"/>
                    <a:pt x="6630411" y="2246341"/>
                    <a:pt x="6627621" y="2239645"/>
                  </a:cubicBezTo>
                  <a:lnTo>
                    <a:pt x="6618843" y="2219754"/>
                  </a:lnTo>
                  <a:cubicBezTo>
                    <a:pt x="6607093" y="2193266"/>
                    <a:pt x="6595187" y="2166962"/>
                    <a:pt x="6583253" y="2140984"/>
                  </a:cubicBezTo>
                  <a:cubicBezTo>
                    <a:pt x="6560291" y="2088588"/>
                    <a:pt x="6533179" y="2039562"/>
                    <a:pt x="6508871" y="1992121"/>
                  </a:cubicBezTo>
                  <a:cubicBezTo>
                    <a:pt x="6485059" y="1944398"/>
                    <a:pt x="6459067" y="1900963"/>
                    <a:pt x="6436923" y="1860078"/>
                  </a:cubicBezTo>
                  <a:cubicBezTo>
                    <a:pt x="6425767" y="1839691"/>
                    <a:pt x="6415279" y="1820098"/>
                    <a:pt x="6405637" y="1801411"/>
                  </a:cubicBezTo>
                  <a:cubicBezTo>
                    <a:pt x="6395303" y="1783148"/>
                    <a:pt x="6385845" y="1765777"/>
                    <a:pt x="6377451" y="1749369"/>
                  </a:cubicBezTo>
                  <a:cubicBezTo>
                    <a:pt x="6369835" y="1739133"/>
                    <a:pt x="6374179" y="1753970"/>
                    <a:pt x="6374633" y="1760652"/>
                  </a:cubicBezTo>
                  <a:cubicBezTo>
                    <a:pt x="6360647" y="1738949"/>
                    <a:pt x="6357915" y="1722796"/>
                    <a:pt x="6349433" y="1703797"/>
                  </a:cubicBezTo>
                  <a:cubicBezTo>
                    <a:pt x="6342059" y="1694198"/>
                    <a:pt x="6347083" y="1705510"/>
                    <a:pt x="6350793" y="1710861"/>
                  </a:cubicBezTo>
                  <a:cubicBezTo>
                    <a:pt x="6340471" y="1699323"/>
                    <a:pt x="6317141" y="1667909"/>
                    <a:pt x="6290597" y="1633011"/>
                  </a:cubicBezTo>
                  <a:cubicBezTo>
                    <a:pt x="6264547" y="1597746"/>
                    <a:pt x="6238173" y="1556931"/>
                    <a:pt x="6224991" y="1523591"/>
                  </a:cubicBezTo>
                  <a:cubicBezTo>
                    <a:pt x="6234847" y="1535766"/>
                    <a:pt x="6244219" y="1548309"/>
                    <a:pt x="6253815" y="1560640"/>
                  </a:cubicBezTo>
                  <a:cubicBezTo>
                    <a:pt x="6251395" y="1561291"/>
                    <a:pt x="6249087" y="1562254"/>
                    <a:pt x="6251693" y="1572178"/>
                  </a:cubicBezTo>
                  <a:cubicBezTo>
                    <a:pt x="6277813" y="1607033"/>
                    <a:pt x="6289407" y="1614140"/>
                    <a:pt x="6306963" y="1639651"/>
                  </a:cubicBezTo>
                  <a:cubicBezTo>
                    <a:pt x="6288841" y="1601030"/>
                    <a:pt x="6306141" y="1616900"/>
                    <a:pt x="6323539" y="1646999"/>
                  </a:cubicBezTo>
                  <a:cubicBezTo>
                    <a:pt x="6322675" y="1652874"/>
                    <a:pt x="6317111" y="1638065"/>
                    <a:pt x="6309255" y="1628226"/>
                  </a:cubicBezTo>
                  <a:cubicBezTo>
                    <a:pt x="6311931" y="1635630"/>
                    <a:pt x="6318003" y="1644507"/>
                    <a:pt x="6319591" y="1651430"/>
                  </a:cubicBezTo>
                  <a:cubicBezTo>
                    <a:pt x="6342611" y="1686256"/>
                    <a:pt x="6324049" y="1639113"/>
                    <a:pt x="6345441" y="1682759"/>
                  </a:cubicBezTo>
                  <a:cubicBezTo>
                    <a:pt x="6346403" y="1696025"/>
                    <a:pt x="6317509" y="1647480"/>
                    <a:pt x="6315639" y="1655847"/>
                  </a:cubicBezTo>
                  <a:cubicBezTo>
                    <a:pt x="6326159" y="1678597"/>
                    <a:pt x="6351571" y="1698814"/>
                    <a:pt x="6366847" y="1718634"/>
                  </a:cubicBezTo>
                  <a:cubicBezTo>
                    <a:pt x="6382717" y="1744414"/>
                    <a:pt x="6360803" y="1717855"/>
                    <a:pt x="6377451" y="1749340"/>
                  </a:cubicBezTo>
                  <a:cubicBezTo>
                    <a:pt x="6400131" y="1777825"/>
                    <a:pt x="6375087" y="1733244"/>
                    <a:pt x="6376275" y="1716949"/>
                  </a:cubicBezTo>
                  <a:cubicBezTo>
                    <a:pt x="6403867" y="1767079"/>
                    <a:pt x="6390759" y="1757637"/>
                    <a:pt x="6406459" y="1801764"/>
                  </a:cubicBezTo>
                  <a:cubicBezTo>
                    <a:pt x="6438283" y="1845977"/>
                    <a:pt x="6450997" y="1880988"/>
                    <a:pt x="6486235" y="1924153"/>
                  </a:cubicBezTo>
                  <a:cubicBezTo>
                    <a:pt x="6488131" y="1930708"/>
                    <a:pt x="6491075" y="1937560"/>
                    <a:pt x="6494063" y="1945105"/>
                  </a:cubicBezTo>
                  <a:cubicBezTo>
                    <a:pt x="6497091" y="1952623"/>
                    <a:pt x="6500675" y="1960537"/>
                    <a:pt x="6504651" y="1968748"/>
                  </a:cubicBezTo>
                  <a:cubicBezTo>
                    <a:pt x="6512609" y="1985184"/>
                    <a:pt x="6522135" y="2002867"/>
                    <a:pt x="6531875" y="2021087"/>
                  </a:cubicBezTo>
                  <a:cubicBezTo>
                    <a:pt x="6541615" y="2039293"/>
                    <a:pt x="6551555" y="2058023"/>
                    <a:pt x="6560347" y="2076512"/>
                  </a:cubicBezTo>
                  <a:cubicBezTo>
                    <a:pt x="6564877" y="2085686"/>
                    <a:pt x="6568643" y="2095030"/>
                    <a:pt x="6571899" y="2104232"/>
                  </a:cubicBezTo>
                  <a:cubicBezTo>
                    <a:pt x="6575197" y="2113405"/>
                    <a:pt x="6578057" y="2122409"/>
                    <a:pt x="6580295" y="2131130"/>
                  </a:cubicBezTo>
                  <a:cubicBezTo>
                    <a:pt x="6597579" y="2173956"/>
                    <a:pt x="6583337" y="2116067"/>
                    <a:pt x="6600609" y="2158906"/>
                  </a:cubicBezTo>
                  <a:cubicBezTo>
                    <a:pt x="6605011" y="2176829"/>
                    <a:pt x="6611455" y="2194611"/>
                    <a:pt x="6618801" y="2212166"/>
                  </a:cubicBezTo>
                  <a:cubicBezTo>
                    <a:pt x="6622483" y="2220943"/>
                    <a:pt x="6626375" y="2229650"/>
                    <a:pt x="6630367" y="2238286"/>
                  </a:cubicBezTo>
                  <a:cubicBezTo>
                    <a:pt x="6634105" y="2247035"/>
                    <a:pt x="6637843" y="2255755"/>
                    <a:pt x="6641523" y="2264377"/>
                  </a:cubicBezTo>
                  <a:cubicBezTo>
                    <a:pt x="6656275" y="2298836"/>
                    <a:pt x="6670277" y="2331836"/>
                    <a:pt x="6674453" y="2361495"/>
                  </a:cubicBezTo>
                  <a:cubicBezTo>
                    <a:pt x="6690819" y="2395076"/>
                    <a:pt x="6703121" y="2432196"/>
                    <a:pt x="6714957" y="2467008"/>
                  </a:cubicBezTo>
                  <a:cubicBezTo>
                    <a:pt x="6726495" y="2501920"/>
                    <a:pt x="6737211" y="2534694"/>
                    <a:pt x="6745351" y="2561493"/>
                  </a:cubicBezTo>
                  <a:cubicBezTo>
                    <a:pt x="6752657" y="2580067"/>
                    <a:pt x="6751057" y="2542650"/>
                    <a:pt x="6762143" y="2584782"/>
                  </a:cubicBezTo>
                  <a:cubicBezTo>
                    <a:pt x="6763473" y="2574263"/>
                    <a:pt x="6763219" y="2562272"/>
                    <a:pt x="6762467" y="2549842"/>
                  </a:cubicBezTo>
                  <a:cubicBezTo>
                    <a:pt x="6761435" y="2537497"/>
                    <a:pt x="6759567" y="2524812"/>
                    <a:pt x="6758491" y="2512637"/>
                  </a:cubicBezTo>
                  <a:cubicBezTo>
                    <a:pt x="6750463" y="2487862"/>
                    <a:pt x="6742323" y="2463469"/>
                    <a:pt x="6734167" y="2439501"/>
                  </a:cubicBezTo>
                  <a:cubicBezTo>
                    <a:pt x="6730047" y="2427524"/>
                    <a:pt x="6725971" y="2415660"/>
                    <a:pt x="6721935" y="2403882"/>
                  </a:cubicBezTo>
                  <a:cubicBezTo>
                    <a:pt x="6719897" y="2398006"/>
                    <a:pt x="6717859" y="2392159"/>
                    <a:pt x="6715835" y="2386341"/>
                  </a:cubicBezTo>
                  <a:cubicBezTo>
                    <a:pt x="6713569" y="2380607"/>
                    <a:pt x="6711319" y="2374902"/>
                    <a:pt x="6709081" y="2369225"/>
                  </a:cubicBezTo>
                  <a:cubicBezTo>
                    <a:pt x="6690931" y="2323894"/>
                    <a:pt x="6673503" y="2280389"/>
                    <a:pt x="6657055" y="2239319"/>
                  </a:cubicBezTo>
                  <a:cubicBezTo>
                    <a:pt x="6639683" y="2198646"/>
                    <a:pt x="6622439" y="2160789"/>
                    <a:pt x="6607843" y="2125312"/>
                  </a:cubicBezTo>
                  <a:cubicBezTo>
                    <a:pt x="6600425" y="2107629"/>
                    <a:pt x="6593729" y="2090499"/>
                    <a:pt x="6587231" y="2074261"/>
                  </a:cubicBezTo>
                  <a:cubicBezTo>
                    <a:pt x="6580363" y="2058207"/>
                    <a:pt x="6574135" y="2042846"/>
                    <a:pt x="6568643" y="2028180"/>
                  </a:cubicBezTo>
                  <a:cubicBezTo>
                    <a:pt x="6557955" y="2009733"/>
                    <a:pt x="6549757" y="1998166"/>
                    <a:pt x="6546925" y="2001153"/>
                  </a:cubicBezTo>
                  <a:cubicBezTo>
                    <a:pt x="6538729" y="1975303"/>
                    <a:pt x="6528535" y="1947767"/>
                    <a:pt x="6516559" y="1922058"/>
                  </a:cubicBezTo>
                  <a:cubicBezTo>
                    <a:pt x="6504001" y="1896688"/>
                    <a:pt x="6490255" y="1872833"/>
                    <a:pt x="6476635" y="1853495"/>
                  </a:cubicBezTo>
                  <a:cubicBezTo>
                    <a:pt x="6480103" y="1846586"/>
                    <a:pt x="6461771" y="1816573"/>
                    <a:pt x="6439855" y="1780515"/>
                  </a:cubicBezTo>
                  <a:cubicBezTo>
                    <a:pt x="6416567" y="1745277"/>
                    <a:pt x="6389471" y="1704208"/>
                    <a:pt x="6377607" y="1672892"/>
                  </a:cubicBezTo>
                  <a:cubicBezTo>
                    <a:pt x="6360859" y="1646800"/>
                    <a:pt x="6387615" y="1710522"/>
                    <a:pt x="6361423" y="1664921"/>
                  </a:cubicBezTo>
                  <a:cubicBezTo>
                    <a:pt x="6351529" y="1644082"/>
                    <a:pt x="6356667" y="1650113"/>
                    <a:pt x="6357263" y="1643714"/>
                  </a:cubicBezTo>
                  <a:cubicBezTo>
                    <a:pt x="6327943" y="1610544"/>
                    <a:pt x="6304087" y="1554071"/>
                    <a:pt x="6278351" y="1539971"/>
                  </a:cubicBezTo>
                  <a:cubicBezTo>
                    <a:pt x="6276171" y="1528560"/>
                    <a:pt x="6265851" y="1513638"/>
                    <a:pt x="6264107" y="1502440"/>
                  </a:cubicBezTo>
                  <a:close/>
                  <a:moveTo>
                    <a:pt x="6282695" y="1497909"/>
                  </a:moveTo>
                  <a:cubicBezTo>
                    <a:pt x="6309879" y="1530414"/>
                    <a:pt x="6333831" y="1564872"/>
                    <a:pt x="6360363" y="1603889"/>
                  </a:cubicBezTo>
                  <a:cubicBezTo>
                    <a:pt x="6373967" y="1623171"/>
                    <a:pt x="6386795" y="1644577"/>
                    <a:pt x="6401275" y="1667327"/>
                  </a:cubicBezTo>
                  <a:cubicBezTo>
                    <a:pt x="6415731" y="1690092"/>
                    <a:pt x="6431501" y="1714428"/>
                    <a:pt x="6449297" y="1740775"/>
                  </a:cubicBezTo>
                  <a:cubicBezTo>
                    <a:pt x="6448135" y="1732139"/>
                    <a:pt x="6460155" y="1745291"/>
                    <a:pt x="6476819" y="1770575"/>
                  </a:cubicBezTo>
                  <a:cubicBezTo>
                    <a:pt x="6493171" y="1796044"/>
                    <a:pt x="6514887" y="1833178"/>
                    <a:pt x="6535571" y="1870709"/>
                  </a:cubicBezTo>
                  <a:cubicBezTo>
                    <a:pt x="6556905" y="1907886"/>
                    <a:pt x="6574275" y="1947101"/>
                    <a:pt x="6586155" y="1974467"/>
                  </a:cubicBezTo>
                  <a:cubicBezTo>
                    <a:pt x="6597835" y="2001946"/>
                    <a:pt x="6602973" y="2018156"/>
                    <a:pt x="6596135" y="2011629"/>
                  </a:cubicBezTo>
                  <a:cubicBezTo>
                    <a:pt x="6626871" y="2053010"/>
                    <a:pt x="6646847" y="2113914"/>
                    <a:pt x="6678403" y="2178329"/>
                  </a:cubicBezTo>
                  <a:cubicBezTo>
                    <a:pt x="6680511" y="2208017"/>
                    <a:pt x="6674239" y="2172298"/>
                    <a:pt x="6662887" y="2153484"/>
                  </a:cubicBezTo>
                  <a:cubicBezTo>
                    <a:pt x="6669371" y="2171038"/>
                    <a:pt x="6678259" y="2192019"/>
                    <a:pt x="6688341" y="2215067"/>
                  </a:cubicBezTo>
                  <a:cubicBezTo>
                    <a:pt x="6697599" y="2238469"/>
                    <a:pt x="6707721" y="2264093"/>
                    <a:pt x="6718071" y="2290270"/>
                  </a:cubicBezTo>
                  <a:cubicBezTo>
                    <a:pt x="6728307" y="2316489"/>
                    <a:pt x="6738485" y="2343387"/>
                    <a:pt x="6747489" y="2369479"/>
                  </a:cubicBezTo>
                  <a:cubicBezTo>
                    <a:pt x="6755813" y="2395811"/>
                    <a:pt x="6762411" y="2421521"/>
                    <a:pt x="6767139" y="2444710"/>
                  </a:cubicBezTo>
                  <a:cubicBezTo>
                    <a:pt x="6760783" y="2424932"/>
                    <a:pt x="6754411" y="2405056"/>
                    <a:pt x="6748013" y="2385137"/>
                  </a:cubicBezTo>
                  <a:cubicBezTo>
                    <a:pt x="6741515" y="2365232"/>
                    <a:pt x="6733615" y="2345766"/>
                    <a:pt x="6726339" y="2326017"/>
                  </a:cubicBezTo>
                  <a:cubicBezTo>
                    <a:pt x="6718835" y="2306338"/>
                    <a:pt x="6711303" y="2286617"/>
                    <a:pt x="6703757" y="2266854"/>
                  </a:cubicBezTo>
                  <a:lnTo>
                    <a:pt x="6692305" y="2237237"/>
                  </a:lnTo>
                  <a:cubicBezTo>
                    <a:pt x="6688439" y="2227384"/>
                    <a:pt x="6684773" y="2217417"/>
                    <a:pt x="6680371" y="2207776"/>
                  </a:cubicBezTo>
                  <a:cubicBezTo>
                    <a:pt x="6663225" y="2168986"/>
                    <a:pt x="6646067" y="2130124"/>
                    <a:pt x="6628923" y="2091334"/>
                  </a:cubicBezTo>
                  <a:lnTo>
                    <a:pt x="6615883" y="2062326"/>
                  </a:lnTo>
                  <a:lnTo>
                    <a:pt x="6601799" y="2033870"/>
                  </a:lnTo>
                  <a:cubicBezTo>
                    <a:pt x="6592383" y="2014914"/>
                    <a:pt x="6582983" y="1996000"/>
                    <a:pt x="6573611" y="1977128"/>
                  </a:cubicBezTo>
                  <a:cubicBezTo>
                    <a:pt x="6573923" y="1969101"/>
                    <a:pt x="6590741" y="2005825"/>
                    <a:pt x="6589707" y="1994088"/>
                  </a:cubicBezTo>
                  <a:cubicBezTo>
                    <a:pt x="6580137" y="1967699"/>
                    <a:pt x="6568867" y="1947342"/>
                    <a:pt x="6557231" y="1925837"/>
                  </a:cubicBezTo>
                  <a:cubicBezTo>
                    <a:pt x="6554343" y="1920457"/>
                    <a:pt x="6551411" y="1914992"/>
                    <a:pt x="6548411" y="1909400"/>
                  </a:cubicBezTo>
                  <a:cubicBezTo>
                    <a:pt x="6545255" y="1903879"/>
                    <a:pt x="6542097" y="1898188"/>
                    <a:pt x="6538927" y="1892185"/>
                  </a:cubicBezTo>
                  <a:cubicBezTo>
                    <a:pt x="6532599" y="1880194"/>
                    <a:pt x="6526299" y="1867000"/>
                    <a:pt x="6520083" y="1851696"/>
                  </a:cubicBezTo>
                  <a:cubicBezTo>
                    <a:pt x="6507907" y="1841927"/>
                    <a:pt x="6498563" y="1838671"/>
                    <a:pt x="6466287" y="1782057"/>
                  </a:cubicBezTo>
                  <a:cubicBezTo>
                    <a:pt x="6468155" y="1765153"/>
                    <a:pt x="6484351" y="1807469"/>
                    <a:pt x="6503251" y="1835628"/>
                  </a:cubicBezTo>
                  <a:cubicBezTo>
                    <a:pt x="6502371" y="1817464"/>
                    <a:pt x="6480387" y="1787564"/>
                    <a:pt x="6468311" y="1763370"/>
                  </a:cubicBezTo>
                  <a:cubicBezTo>
                    <a:pt x="6449693" y="1753134"/>
                    <a:pt x="6421167" y="1710294"/>
                    <a:pt x="6388847" y="1657828"/>
                  </a:cubicBezTo>
                  <a:cubicBezTo>
                    <a:pt x="6380607" y="1644818"/>
                    <a:pt x="6372819" y="1630731"/>
                    <a:pt x="6363619" y="1617296"/>
                  </a:cubicBezTo>
                  <a:cubicBezTo>
                    <a:pt x="6354657" y="1603677"/>
                    <a:pt x="6345539" y="1589846"/>
                    <a:pt x="6336465" y="1576085"/>
                  </a:cubicBezTo>
                  <a:cubicBezTo>
                    <a:pt x="6318273" y="1548577"/>
                    <a:pt x="6299983" y="1521580"/>
                    <a:pt x="6282695" y="1497909"/>
                  </a:cubicBezTo>
                  <a:close/>
                  <a:moveTo>
                    <a:pt x="5866189" y="1496350"/>
                  </a:moveTo>
                  <a:cubicBezTo>
                    <a:pt x="5865521" y="1493665"/>
                    <a:pt x="5877533" y="1505671"/>
                    <a:pt x="5879359" y="1512605"/>
                  </a:cubicBezTo>
                  <a:cubicBezTo>
                    <a:pt x="5886551" y="1520151"/>
                    <a:pt x="5882715" y="1510991"/>
                    <a:pt x="5882771" y="1507721"/>
                  </a:cubicBezTo>
                  <a:cubicBezTo>
                    <a:pt x="5909585" y="1548776"/>
                    <a:pt x="5888039" y="1544841"/>
                    <a:pt x="5878143" y="1541117"/>
                  </a:cubicBezTo>
                  <a:cubicBezTo>
                    <a:pt x="5867043" y="1526436"/>
                    <a:pt x="5860431" y="1513115"/>
                    <a:pt x="5855659" y="1500076"/>
                  </a:cubicBezTo>
                  <a:cubicBezTo>
                    <a:pt x="5862951" y="1507975"/>
                    <a:pt x="5863829" y="1514006"/>
                    <a:pt x="5866999" y="1520689"/>
                  </a:cubicBezTo>
                  <a:cubicBezTo>
                    <a:pt x="5872607" y="1511784"/>
                    <a:pt x="5871331" y="1514290"/>
                    <a:pt x="5871927" y="1504663"/>
                  </a:cubicBezTo>
                  <a:cubicBezTo>
                    <a:pt x="5868041" y="1499772"/>
                    <a:pt x="5866411" y="1497245"/>
                    <a:pt x="5866189" y="1496350"/>
                  </a:cubicBezTo>
                  <a:close/>
                  <a:moveTo>
                    <a:pt x="5819857" y="1495998"/>
                  </a:moveTo>
                  <a:cubicBezTo>
                    <a:pt x="5837653" y="1521991"/>
                    <a:pt x="5828989" y="1505299"/>
                    <a:pt x="5849191" y="1527257"/>
                  </a:cubicBezTo>
                  <a:cubicBezTo>
                    <a:pt x="5832515" y="1513029"/>
                    <a:pt x="5842509" y="1539517"/>
                    <a:pt x="5812991" y="1505696"/>
                  </a:cubicBezTo>
                  <a:cubicBezTo>
                    <a:pt x="5809239" y="1493266"/>
                    <a:pt x="5830531" y="1518947"/>
                    <a:pt x="5819857" y="1495998"/>
                  </a:cubicBezTo>
                  <a:close/>
                  <a:moveTo>
                    <a:pt x="645390" y="1491194"/>
                  </a:moveTo>
                  <a:cubicBezTo>
                    <a:pt x="644907" y="1492644"/>
                    <a:pt x="643137" y="1495503"/>
                    <a:pt x="641219" y="1498547"/>
                  </a:cubicBezTo>
                  <a:cubicBezTo>
                    <a:pt x="634423" y="1507890"/>
                    <a:pt x="637311" y="1506531"/>
                    <a:pt x="640737" y="1504550"/>
                  </a:cubicBezTo>
                  <a:cubicBezTo>
                    <a:pt x="631479" y="1512647"/>
                    <a:pt x="585624" y="1565991"/>
                    <a:pt x="613924" y="1545166"/>
                  </a:cubicBezTo>
                  <a:cubicBezTo>
                    <a:pt x="609408" y="1553009"/>
                    <a:pt x="605203" y="1556351"/>
                    <a:pt x="601112" y="1559352"/>
                  </a:cubicBezTo>
                  <a:cubicBezTo>
                    <a:pt x="596978" y="1562084"/>
                    <a:pt x="592858" y="1564802"/>
                    <a:pt x="588809" y="1567478"/>
                  </a:cubicBezTo>
                  <a:cubicBezTo>
                    <a:pt x="606576" y="1540438"/>
                    <a:pt x="624683" y="1510934"/>
                    <a:pt x="641842" y="1492303"/>
                  </a:cubicBezTo>
                  <a:cubicBezTo>
                    <a:pt x="645070" y="1489706"/>
                    <a:pt x="645873" y="1489745"/>
                    <a:pt x="645390" y="1491194"/>
                  </a:cubicBezTo>
                  <a:close/>
                  <a:moveTo>
                    <a:pt x="1857317" y="1489330"/>
                  </a:moveTo>
                  <a:cubicBezTo>
                    <a:pt x="1856680" y="1497428"/>
                    <a:pt x="1839068" y="1513340"/>
                    <a:pt x="1818908" y="1531122"/>
                  </a:cubicBezTo>
                  <a:cubicBezTo>
                    <a:pt x="1799088" y="1549328"/>
                    <a:pt x="1775927" y="1568525"/>
                    <a:pt x="1762110" y="1580573"/>
                  </a:cubicBezTo>
                  <a:cubicBezTo>
                    <a:pt x="1772558" y="1566784"/>
                    <a:pt x="1785993" y="1553844"/>
                    <a:pt x="1801792" y="1539206"/>
                  </a:cubicBezTo>
                  <a:cubicBezTo>
                    <a:pt x="1805756" y="1535553"/>
                    <a:pt x="1809848" y="1531773"/>
                    <a:pt x="1814081" y="1527866"/>
                  </a:cubicBezTo>
                  <a:cubicBezTo>
                    <a:pt x="1818271" y="1523902"/>
                    <a:pt x="1822703" y="1519881"/>
                    <a:pt x="1827474" y="1515945"/>
                  </a:cubicBezTo>
                  <a:cubicBezTo>
                    <a:pt x="1836888" y="1507904"/>
                    <a:pt x="1846840" y="1499155"/>
                    <a:pt x="1857317" y="1489330"/>
                  </a:cubicBezTo>
                  <a:close/>
                  <a:moveTo>
                    <a:pt x="728313" y="1488495"/>
                  </a:moveTo>
                  <a:cubicBezTo>
                    <a:pt x="709569" y="1504832"/>
                    <a:pt x="690089" y="1531858"/>
                    <a:pt x="671968" y="1541754"/>
                  </a:cubicBezTo>
                  <a:cubicBezTo>
                    <a:pt x="668103" y="1551777"/>
                    <a:pt x="660897" y="1579242"/>
                    <a:pt x="644574" y="1593952"/>
                  </a:cubicBezTo>
                  <a:cubicBezTo>
                    <a:pt x="635329" y="1593173"/>
                    <a:pt x="684936" y="1507551"/>
                    <a:pt x="728313" y="1488495"/>
                  </a:cubicBezTo>
                  <a:close/>
                  <a:moveTo>
                    <a:pt x="912569" y="1487645"/>
                  </a:moveTo>
                  <a:cubicBezTo>
                    <a:pt x="881239" y="1509985"/>
                    <a:pt x="895807" y="1466098"/>
                    <a:pt x="844813" y="1531221"/>
                  </a:cubicBezTo>
                  <a:cubicBezTo>
                    <a:pt x="848918" y="1528899"/>
                    <a:pt x="852982" y="1526591"/>
                    <a:pt x="857073" y="1524256"/>
                  </a:cubicBezTo>
                  <a:cubicBezTo>
                    <a:pt x="861221" y="1521580"/>
                    <a:pt x="865327" y="1518791"/>
                    <a:pt x="869942" y="1511500"/>
                  </a:cubicBezTo>
                  <a:cubicBezTo>
                    <a:pt x="866473" y="1513510"/>
                    <a:pt x="868498" y="1507890"/>
                    <a:pt x="876695" y="1502227"/>
                  </a:cubicBezTo>
                  <a:cubicBezTo>
                    <a:pt x="882811" y="1502255"/>
                    <a:pt x="866289" y="1524652"/>
                    <a:pt x="867946" y="1529126"/>
                  </a:cubicBezTo>
                  <a:cubicBezTo>
                    <a:pt x="901342" y="1488976"/>
                    <a:pt x="885727" y="1517573"/>
                    <a:pt x="885656" y="1524553"/>
                  </a:cubicBezTo>
                  <a:cubicBezTo>
                    <a:pt x="894618" y="1512279"/>
                    <a:pt x="903593" y="1499962"/>
                    <a:pt x="912569" y="1487645"/>
                  </a:cubicBezTo>
                  <a:close/>
                  <a:moveTo>
                    <a:pt x="5676843" y="1485111"/>
                  </a:moveTo>
                  <a:cubicBezTo>
                    <a:pt x="5694723" y="1496762"/>
                    <a:pt x="5738043" y="1537860"/>
                    <a:pt x="5755895" y="1576736"/>
                  </a:cubicBezTo>
                  <a:cubicBezTo>
                    <a:pt x="5770845" y="1589223"/>
                    <a:pt x="5784379" y="1602799"/>
                    <a:pt x="5796867" y="1616730"/>
                  </a:cubicBezTo>
                  <a:cubicBezTo>
                    <a:pt x="5803109" y="1623695"/>
                    <a:pt x="5809111" y="1630745"/>
                    <a:pt x="5814903" y="1637796"/>
                  </a:cubicBezTo>
                  <a:cubicBezTo>
                    <a:pt x="5817775" y="1641335"/>
                    <a:pt x="5820623" y="1644860"/>
                    <a:pt x="5823453" y="1648357"/>
                  </a:cubicBezTo>
                  <a:cubicBezTo>
                    <a:pt x="5826087" y="1652009"/>
                    <a:pt x="5828719" y="1655619"/>
                    <a:pt x="5831311" y="1659215"/>
                  </a:cubicBezTo>
                  <a:cubicBezTo>
                    <a:pt x="5851909" y="1688068"/>
                    <a:pt x="5870227" y="1715377"/>
                    <a:pt x="5890289" y="1735975"/>
                  </a:cubicBezTo>
                  <a:cubicBezTo>
                    <a:pt x="5883947" y="1737292"/>
                    <a:pt x="5849899" y="1690998"/>
                    <a:pt x="5839521" y="1685449"/>
                  </a:cubicBezTo>
                  <a:cubicBezTo>
                    <a:pt x="5826157" y="1658578"/>
                    <a:pt x="5785031" y="1600194"/>
                    <a:pt x="5752413" y="1581549"/>
                  </a:cubicBezTo>
                  <a:cubicBezTo>
                    <a:pt x="5748081" y="1570634"/>
                    <a:pt x="5742941" y="1561531"/>
                    <a:pt x="5737293" y="1553391"/>
                  </a:cubicBezTo>
                  <a:cubicBezTo>
                    <a:pt x="5734463" y="1549328"/>
                    <a:pt x="5731517" y="1545505"/>
                    <a:pt x="5728459" y="1541810"/>
                  </a:cubicBezTo>
                  <a:cubicBezTo>
                    <a:pt x="5725315" y="1538214"/>
                    <a:pt x="5721961" y="1534831"/>
                    <a:pt x="5718619" y="1531433"/>
                  </a:cubicBezTo>
                  <a:cubicBezTo>
                    <a:pt x="5705143" y="1517871"/>
                    <a:pt x="5690659" y="1504789"/>
                    <a:pt x="5676843" y="1485111"/>
                  </a:cubicBezTo>
                  <a:close/>
                  <a:moveTo>
                    <a:pt x="873297" y="1482209"/>
                  </a:moveTo>
                  <a:cubicBezTo>
                    <a:pt x="855417" y="1497555"/>
                    <a:pt x="873339" y="1465645"/>
                    <a:pt x="848763" y="1496097"/>
                  </a:cubicBezTo>
                  <a:cubicBezTo>
                    <a:pt x="847290" y="1502779"/>
                    <a:pt x="869262" y="1486145"/>
                    <a:pt x="846781" y="1513694"/>
                  </a:cubicBezTo>
                  <a:cubicBezTo>
                    <a:pt x="825687" y="1531405"/>
                    <a:pt x="804522" y="1544642"/>
                    <a:pt x="783328" y="1579171"/>
                  </a:cubicBezTo>
                  <a:cubicBezTo>
                    <a:pt x="796027" y="1569020"/>
                    <a:pt x="789090" y="1583984"/>
                    <a:pt x="801181" y="1568044"/>
                  </a:cubicBezTo>
                  <a:cubicBezTo>
                    <a:pt x="803658" y="1560200"/>
                    <a:pt x="806985" y="1554679"/>
                    <a:pt x="811289" y="1549951"/>
                  </a:cubicBezTo>
                  <a:cubicBezTo>
                    <a:pt x="815720" y="1545321"/>
                    <a:pt x="820986" y="1541400"/>
                    <a:pt x="827074" y="1536501"/>
                  </a:cubicBezTo>
                  <a:cubicBezTo>
                    <a:pt x="839249" y="1526705"/>
                    <a:pt x="854624" y="1513114"/>
                    <a:pt x="873297" y="1482209"/>
                  </a:cubicBezTo>
                  <a:close/>
                  <a:moveTo>
                    <a:pt x="1707010" y="1480411"/>
                  </a:moveTo>
                  <a:cubicBezTo>
                    <a:pt x="1708143" y="1487815"/>
                    <a:pt x="1660688" y="1525303"/>
                    <a:pt x="1656880" y="1536190"/>
                  </a:cubicBezTo>
                  <a:cubicBezTo>
                    <a:pt x="1645809" y="1540494"/>
                    <a:pt x="1653340" y="1528984"/>
                    <a:pt x="1639877" y="1541301"/>
                  </a:cubicBezTo>
                  <a:cubicBezTo>
                    <a:pt x="1648046" y="1528177"/>
                    <a:pt x="1670669" y="1509801"/>
                    <a:pt x="1682674" y="1491411"/>
                  </a:cubicBezTo>
                  <a:cubicBezTo>
                    <a:pt x="1690390" y="1489797"/>
                    <a:pt x="1697978" y="1488268"/>
                    <a:pt x="1707010" y="1480411"/>
                  </a:cubicBezTo>
                  <a:close/>
                  <a:moveTo>
                    <a:pt x="6087767" y="1478359"/>
                  </a:moveTo>
                  <a:cubicBezTo>
                    <a:pt x="6106723" y="1509391"/>
                    <a:pt x="6139327" y="1545520"/>
                    <a:pt x="6148671" y="1572900"/>
                  </a:cubicBezTo>
                  <a:cubicBezTo>
                    <a:pt x="6128227" y="1538172"/>
                    <a:pt x="6120697" y="1541230"/>
                    <a:pt x="6097181" y="1511925"/>
                  </a:cubicBezTo>
                  <a:cubicBezTo>
                    <a:pt x="6085347" y="1492034"/>
                    <a:pt x="6080859" y="1476150"/>
                    <a:pt x="6087767" y="1478359"/>
                  </a:cubicBezTo>
                  <a:close/>
                  <a:moveTo>
                    <a:pt x="690805" y="1473502"/>
                  </a:moveTo>
                  <a:cubicBezTo>
                    <a:pt x="694929" y="1474569"/>
                    <a:pt x="673012" y="1512658"/>
                    <a:pt x="655673" y="1529381"/>
                  </a:cubicBezTo>
                  <a:cubicBezTo>
                    <a:pt x="649713" y="1529027"/>
                    <a:pt x="666956" y="1511586"/>
                    <a:pt x="675677" y="1499212"/>
                  </a:cubicBezTo>
                  <a:cubicBezTo>
                    <a:pt x="661166" y="1511727"/>
                    <a:pt x="646853" y="1520788"/>
                    <a:pt x="631818" y="1539150"/>
                  </a:cubicBezTo>
                  <a:cubicBezTo>
                    <a:pt x="617760" y="1544628"/>
                    <a:pt x="651893" y="1513780"/>
                    <a:pt x="658476" y="1498858"/>
                  </a:cubicBezTo>
                  <a:cubicBezTo>
                    <a:pt x="665399" y="1489415"/>
                    <a:pt x="662383" y="1490902"/>
                    <a:pt x="659141" y="1492615"/>
                  </a:cubicBezTo>
                  <a:cubicBezTo>
                    <a:pt x="687512" y="1459813"/>
                    <a:pt x="675988" y="1486287"/>
                    <a:pt x="651227" y="1515026"/>
                  </a:cubicBezTo>
                  <a:cubicBezTo>
                    <a:pt x="656395" y="1515790"/>
                    <a:pt x="691221" y="1477708"/>
                    <a:pt x="676866" y="1486938"/>
                  </a:cubicBezTo>
                  <a:cubicBezTo>
                    <a:pt x="685162" y="1476904"/>
                    <a:pt x="689430" y="1473146"/>
                    <a:pt x="690805" y="1473502"/>
                  </a:cubicBezTo>
                  <a:close/>
                  <a:moveTo>
                    <a:pt x="6150171" y="1470883"/>
                  </a:moveTo>
                  <a:cubicBezTo>
                    <a:pt x="6168505" y="1492799"/>
                    <a:pt x="6186611" y="1515068"/>
                    <a:pt x="6204195" y="1537125"/>
                  </a:cubicBezTo>
                  <a:cubicBezTo>
                    <a:pt x="6221283" y="1559550"/>
                    <a:pt x="6237237" y="1582258"/>
                    <a:pt x="6252811" y="1603904"/>
                  </a:cubicBezTo>
                  <a:cubicBezTo>
                    <a:pt x="6268213" y="1625663"/>
                    <a:pt x="6283007" y="1646545"/>
                    <a:pt x="6296825" y="1666068"/>
                  </a:cubicBezTo>
                  <a:cubicBezTo>
                    <a:pt x="6310459" y="1685732"/>
                    <a:pt x="6322111" y="1704717"/>
                    <a:pt x="6333223" y="1721352"/>
                  </a:cubicBezTo>
                  <a:cubicBezTo>
                    <a:pt x="6338093" y="1738623"/>
                    <a:pt x="6335913" y="1741214"/>
                    <a:pt x="6323865" y="1723206"/>
                  </a:cubicBezTo>
                  <a:cubicBezTo>
                    <a:pt x="6321543" y="1715490"/>
                    <a:pt x="6325183" y="1720275"/>
                    <a:pt x="6329175" y="1725684"/>
                  </a:cubicBezTo>
                  <a:cubicBezTo>
                    <a:pt x="6325435" y="1717147"/>
                    <a:pt x="6319223" y="1707322"/>
                    <a:pt x="6311789" y="1696661"/>
                  </a:cubicBezTo>
                  <a:cubicBezTo>
                    <a:pt x="6304399" y="1685973"/>
                    <a:pt x="6295777" y="1674477"/>
                    <a:pt x="6286475" y="1663095"/>
                  </a:cubicBezTo>
                  <a:cubicBezTo>
                    <a:pt x="6268243" y="1640061"/>
                    <a:pt x="6250007" y="1615626"/>
                    <a:pt x="6241755" y="1592776"/>
                  </a:cubicBezTo>
                  <a:cubicBezTo>
                    <a:pt x="6231675" y="1591205"/>
                    <a:pt x="6208739" y="1541853"/>
                    <a:pt x="6209589" y="1560583"/>
                  </a:cubicBezTo>
                  <a:cubicBezTo>
                    <a:pt x="6198347" y="1544005"/>
                    <a:pt x="6210467" y="1555302"/>
                    <a:pt x="6204507" y="1539885"/>
                  </a:cubicBezTo>
                  <a:cubicBezTo>
                    <a:pt x="6167867" y="1510538"/>
                    <a:pt x="6198121" y="1529565"/>
                    <a:pt x="6146519" y="1475598"/>
                  </a:cubicBezTo>
                  <a:cubicBezTo>
                    <a:pt x="6172893" y="1517899"/>
                    <a:pt x="6159599" y="1517687"/>
                    <a:pt x="6131753" y="1476192"/>
                  </a:cubicBezTo>
                  <a:cubicBezTo>
                    <a:pt x="6157759" y="1507494"/>
                    <a:pt x="6135505" y="1467033"/>
                    <a:pt x="6150171" y="1470883"/>
                  </a:cubicBezTo>
                  <a:close/>
                  <a:moveTo>
                    <a:pt x="5915983" y="1470771"/>
                  </a:moveTo>
                  <a:cubicBezTo>
                    <a:pt x="5922425" y="1463890"/>
                    <a:pt x="5926643" y="1504366"/>
                    <a:pt x="5946549" y="1520590"/>
                  </a:cubicBezTo>
                  <a:cubicBezTo>
                    <a:pt x="5948263" y="1526606"/>
                    <a:pt x="5938903" y="1515705"/>
                    <a:pt x="5933567" y="1510963"/>
                  </a:cubicBezTo>
                  <a:cubicBezTo>
                    <a:pt x="5940871" y="1528376"/>
                    <a:pt x="5949847" y="1535879"/>
                    <a:pt x="5958907" y="1543482"/>
                  </a:cubicBezTo>
                  <a:cubicBezTo>
                    <a:pt x="5967883" y="1551141"/>
                    <a:pt x="5977439" y="1558474"/>
                    <a:pt x="5986317" y="1574811"/>
                  </a:cubicBezTo>
                  <a:cubicBezTo>
                    <a:pt x="5995207" y="1610997"/>
                    <a:pt x="5950967" y="1533416"/>
                    <a:pt x="5922581" y="1507735"/>
                  </a:cubicBezTo>
                  <a:cubicBezTo>
                    <a:pt x="5935975" y="1512237"/>
                    <a:pt x="5927649" y="1499368"/>
                    <a:pt x="5915983" y="1470771"/>
                  </a:cubicBezTo>
                  <a:close/>
                  <a:moveTo>
                    <a:pt x="6280255" y="1464721"/>
                  </a:moveTo>
                  <a:cubicBezTo>
                    <a:pt x="6281857" y="1465790"/>
                    <a:pt x="6287107" y="1472468"/>
                    <a:pt x="6293965" y="1481614"/>
                  </a:cubicBezTo>
                  <a:cubicBezTo>
                    <a:pt x="6307187" y="1500273"/>
                    <a:pt x="6326725" y="1528828"/>
                    <a:pt x="6337823" y="1540975"/>
                  </a:cubicBezTo>
                  <a:cubicBezTo>
                    <a:pt x="6322959" y="1525275"/>
                    <a:pt x="6324035" y="1538837"/>
                    <a:pt x="6299247" y="1505044"/>
                  </a:cubicBezTo>
                  <a:cubicBezTo>
                    <a:pt x="6305701" y="1507182"/>
                    <a:pt x="6299331" y="1497640"/>
                    <a:pt x="6293937" y="1483893"/>
                  </a:cubicBezTo>
                  <a:cubicBezTo>
                    <a:pt x="6287311" y="1474507"/>
                    <a:pt x="6287595" y="1477905"/>
                    <a:pt x="6288415" y="1481487"/>
                  </a:cubicBezTo>
                  <a:cubicBezTo>
                    <a:pt x="6280693" y="1468194"/>
                    <a:pt x="6278651" y="1463653"/>
                    <a:pt x="6280255" y="1464721"/>
                  </a:cubicBezTo>
                  <a:close/>
                  <a:moveTo>
                    <a:pt x="1629464" y="1461414"/>
                  </a:moveTo>
                  <a:cubicBezTo>
                    <a:pt x="1626787" y="1461846"/>
                    <a:pt x="1622659" y="1463200"/>
                    <a:pt x="1616433" y="1465886"/>
                  </a:cubicBezTo>
                  <a:cubicBezTo>
                    <a:pt x="1610955" y="1468590"/>
                    <a:pt x="1589280" y="1490944"/>
                    <a:pt x="1569389" y="1512349"/>
                  </a:cubicBezTo>
                  <a:cubicBezTo>
                    <a:pt x="1549513" y="1533797"/>
                    <a:pt x="1531561" y="1554439"/>
                    <a:pt x="1534067" y="1554722"/>
                  </a:cubicBezTo>
                  <a:cubicBezTo>
                    <a:pt x="1550943" y="1536912"/>
                    <a:pt x="1567747" y="1519725"/>
                    <a:pt x="1584084" y="1505058"/>
                  </a:cubicBezTo>
                  <a:cubicBezTo>
                    <a:pt x="1592253" y="1497725"/>
                    <a:pt x="1600309" y="1491029"/>
                    <a:pt x="1608180" y="1485210"/>
                  </a:cubicBezTo>
                  <a:cubicBezTo>
                    <a:pt x="1615966" y="1479292"/>
                    <a:pt x="1624234" y="1474960"/>
                    <a:pt x="1631879" y="1471322"/>
                  </a:cubicBezTo>
                  <a:cubicBezTo>
                    <a:pt x="1632474" y="1467118"/>
                    <a:pt x="1637496" y="1460117"/>
                    <a:pt x="1629464" y="1461414"/>
                  </a:cubicBezTo>
                  <a:close/>
                  <a:moveTo>
                    <a:pt x="1071724" y="1458567"/>
                  </a:moveTo>
                  <a:cubicBezTo>
                    <a:pt x="1070588" y="1456283"/>
                    <a:pt x="1064553" y="1458361"/>
                    <a:pt x="1058685" y="1460279"/>
                  </a:cubicBezTo>
                  <a:cubicBezTo>
                    <a:pt x="1043919" y="1470784"/>
                    <a:pt x="1027581" y="1491453"/>
                    <a:pt x="1012490" y="1504067"/>
                  </a:cubicBezTo>
                  <a:cubicBezTo>
                    <a:pt x="1038596" y="1474253"/>
                    <a:pt x="999862" y="1503076"/>
                    <a:pt x="1034150" y="1472299"/>
                  </a:cubicBezTo>
                  <a:cubicBezTo>
                    <a:pt x="1021126" y="1481954"/>
                    <a:pt x="1011796" y="1491000"/>
                    <a:pt x="1005680" y="1498532"/>
                  </a:cubicBezTo>
                  <a:cubicBezTo>
                    <a:pt x="999664" y="1506163"/>
                    <a:pt x="997129" y="1512491"/>
                    <a:pt x="997002" y="1516228"/>
                  </a:cubicBezTo>
                  <a:cubicBezTo>
                    <a:pt x="996917" y="1520008"/>
                    <a:pt x="999451" y="1521382"/>
                    <a:pt x="1004052" y="1519513"/>
                  </a:cubicBezTo>
                  <a:cubicBezTo>
                    <a:pt x="1008710" y="1517687"/>
                    <a:pt x="1015180" y="1512420"/>
                    <a:pt x="1023957" y="1503728"/>
                  </a:cubicBezTo>
                  <a:cubicBezTo>
                    <a:pt x="996408" y="1514586"/>
                    <a:pt x="1052413" y="1476900"/>
                    <a:pt x="1063102" y="1468745"/>
                  </a:cubicBezTo>
                  <a:cubicBezTo>
                    <a:pt x="1059081" y="1474776"/>
                    <a:pt x="1049553" y="1485776"/>
                    <a:pt x="1055372" y="1483016"/>
                  </a:cubicBezTo>
                  <a:cubicBezTo>
                    <a:pt x="1069098" y="1467492"/>
                    <a:pt x="1072860" y="1460849"/>
                    <a:pt x="1071724" y="1458567"/>
                  </a:cubicBezTo>
                  <a:close/>
                  <a:moveTo>
                    <a:pt x="5676955" y="1457086"/>
                  </a:moveTo>
                  <a:lnTo>
                    <a:pt x="5696237" y="1483654"/>
                  </a:lnTo>
                  <a:cubicBezTo>
                    <a:pt x="5710267" y="1489741"/>
                    <a:pt x="5715943" y="1496763"/>
                    <a:pt x="5732775" y="1502879"/>
                  </a:cubicBezTo>
                  <a:cubicBezTo>
                    <a:pt x="5738339" y="1514828"/>
                    <a:pt x="5729307" y="1506503"/>
                    <a:pt x="5731587" y="1513865"/>
                  </a:cubicBezTo>
                  <a:cubicBezTo>
                    <a:pt x="5744667" y="1518622"/>
                    <a:pt x="5740691" y="1523251"/>
                    <a:pt x="5755499" y="1542391"/>
                  </a:cubicBezTo>
                  <a:cubicBezTo>
                    <a:pt x="5775659" y="1561065"/>
                    <a:pt x="5744725" y="1521566"/>
                    <a:pt x="5747825" y="1517503"/>
                  </a:cubicBezTo>
                  <a:cubicBezTo>
                    <a:pt x="5775559" y="1558318"/>
                    <a:pt x="5777979" y="1562240"/>
                    <a:pt x="5814421" y="1609326"/>
                  </a:cubicBezTo>
                  <a:cubicBezTo>
                    <a:pt x="5813627" y="1597194"/>
                    <a:pt x="5826283" y="1609199"/>
                    <a:pt x="5808871" y="1573622"/>
                  </a:cubicBezTo>
                  <a:cubicBezTo>
                    <a:pt x="5813713" y="1578790"/>
                    <a:pt x="5818469" y="1583858"/>
                    <a:pt x="5823255" y="1588968"/>
                  </a:cubicBezTo>
                  <a:cubicBezTo>
                    <a:pt x="5811871" y="1565312"/>
                    <a:pt x="5794939" y="1560753"/>
                    <a:pt x="5807187" y="1584580"/>
                  </a:cubicBezTo>
                  <a:cubicBezTo>
                    <a:pt x="5781575" y="1553491"/>
                    <a:pt x="5796851" y="1564066"/>
                    <a:pt x="5799811" y="1559734"/>
                  </a:cubicBezTo>
                  <a:cubicBezTo>
                    <a:pt x="5787097" y="1544303"/>
                    <a:pt x="5756999" y="1495347"/>
                    <a:pt x="5752483" y="1501746"/>
                  </a:cubicBezTo>
                  <a:cubicBezTo>
                    <a:pt x="5736487" y="1486867"/>
                    <a:pt x="5741567" y="1476745"/>
                    <a:pt x="5734263" y="1463734"/>
                  </a:cubicBezTo>
                  <a:cubicBezTo>
                    <a:pt x="5746933" y="1483696"/>
                    <a:pt x="5768325" y="1504903"/>
                    <a:pt x="5779847" y="1525714"/>
                  </a:cubicBezTo>
                  <a:cubicBezTo>
                    <a:pt x="5811929" y="1559536"/>
                    <a:pt x="5784719" y="1521212"/>
                    <a:pt x="5793907" y="1523662"/>
                  </a:cubicBezTo>
                  <a:cubicBezTo>
                    <a:pt x="5810003" y="1541400"/>
                    <a:pt x="5814223" y="1555997"/>
                    <a:pt x="5817747" y="1570338"/>
                  </a:cubicBezTo>
                  <a:cubicBezTo>
                    <a:pt x="5833009" y="1584764"/>
                    <a:pt x="5811547" y="1542760"/>
                    <a:pt x="5811803" y="1534195"/>
                  </a:cubicBezTo>
                  <a:cubicBezTo>
                    <a:pt x="5797857" y="1517036"/>
                    <a:pt x="5771821" y="1496324"/>
                    <a:pt x="5765875" y="1482294"/>
                  </a:cubicBezTo>
                  <a:cubicBezTo>
                    <a:pt x="5771581" y="1475485"/>
                    <a:pt x="5801579" y="1513695"/>
                    <a:pt x="5779083" y="1462729"/>
                  </a:cubicBezTo>
                  <a:cubicBezTo>
                    <a:pt x="5796199" y="1481657"/>
                    <a:pt x="5804963" y="1520434"/>
                    <a:pt x="5786219" y="1498547"/>
                  </a:cubicBezTo>
                  <a:cubicBezTo>
                    <a:pt x="5788371" y="1504734"/>
                    <a:pt x="5838757" y="1556605"/>
                    <a:pt x="5824147" y="1526125"/>
                  </a:cubicBezTo>
                  <a:cubicBezTo>
                    <a:pt x="5835643" y="1532397"/>
                    <a:pt x="5825449" y="1555742"/>
                    <a:pt x="5869831" y="1596189"/>
                  </a:cubicBezTo>
                  <a:cubicBezTo>
                    <a:pt x="5853651" y="1589238"/>
                    <a:pt x="5869817" y="1611238"/>
                    <a:pt x="5876273" y="1638844"/>
                  </a:cubicBezTo>
                  <a:cubicBezTo>
                    <a:pt x="5888039" y="1645498"/>
                    <a:pt x="5867397" y="1596967"/>
                    <a:pt x="5875169" y="1597661"/>
                  </a:cubicBezTo>
                  <a:cubicBezTo>
                    <a:pt x="5872747" y="1587256"/>
                    <a:pt x="5878849" y="1596557"/>
                    <a:pt x="5882559" y="1605674"/>
                  </a:cubicBezTo>
                  <a:cubicBezTo>
                    <a:pt x="5886239" y="1614834"/>
                    <a:pt x="5888039" y="1623342"/>
                    <a:pt x="5878679" y="1610289"/>
                  </a:cubicBezTo>
                  <a:cubicBezTo>
                    <a:pt x="5908197" y="1661623"/>
                    <a:pt x="5917923" y="1667838"/>
                    <a:pt x="5950697" y="1703783"/>
                  </a:cubicBezTo>
                  <a:cubicBezTo>
                    <a:pt x="5935663" y="1646857"/>
                    <a:pt x="5971947" y="1750756"/>
                    <a:pt x="5980031" y="1725585"/>
                  </a:cubicBezTo>
                  <a:cubicBezTo>
                    <a:pt x="5990677" y="1740974"/>
                    <a:pt x="5976633" y="1729606"/>
                    <a:pt x="5989135" y="1746849"/>
                  </a:cubicBezTo>
                  <a:cubicBezTo>
                    <a:pt x="5976137" y="1745999"/>
                    <a:pt x="5961611" y="1724707"/>
                    <a:pt x="5937771" y="1711031"/>
                  </a:cubicBezTo>
                  <a:cubicBezTo>
                    <a:pt x="5940335" y="1717685"/>
                    <a:pt x="5946123" y="1725344"/>
                    <a:pt x="5947681" y="1731715"/>
                  </a:cubicBezTo>
                  <a:cubicBezTo>
                    <a:pt x="5955255" y="1738864"/>
                    <a:pt x="5959305" y="1740379"/>
                    <a:pt x="5956813" y="1729011"/>
                  </a:cubicBezTo>
                  <a:cubicBezTo>
                    <a:pt x="5975627" y="1762167"/>
                    <a:pt x="5955427" y="1743833"/>
                    <a:pt x="5970971" y="1775701"/>
                  </a:cubicBezTo>
                  <a:cubicBezTo>
                    <a:pt x="5988611" y="1794389"/>
                    <a:pt x="5976307" y="1775460"/>
                    <a:pt x="5972315" y="1758429"/>
                  </a:cubicBezTo>
                  <a:cubicBezTo>
                    <a:pt x="6019459" y="1830716"/>
                    <a:pt x="6019869" y="1807470"/>
                    <a:pt x="6050023" y="1835289"/>
                  </a:cubicBezTo>
                  <a:cubicBezTo>
                    <a:pt x="6030643" y="1826780"/>
                    <a:pt x="6092509" y="1941453"/>
                    <a:pt x="6086591" y="1917457"/>
                  </a:cubicBezTo>
                  <a:cubicBezTo>
                    <a:pt x="6103183" y="1946351"/>
                    <a:pt x="6116647" y="1993806"/>
                    <a:pt x="6106511" y="1992475"/>
                  </a:cubicBezTo>
                  <a:cubicBezTo>
                    <a:pt x="6089863" y="1968663"/>
                    <a:pt x="6086307" y="1951604"/>
                    <a:pt x="6069051" y="1927905"/>
                  </a:cubicBezTo>
                  <a:cubicBezTo>
                    <a:pt x="6079839" y="1951703"/>
                    <a:pt x="6086803" y="1974312"/>
                    <a:pt x="6092509" y="1989276"/>
                  </a:cubicBezTo>
                  <a:cubicBezTo>
                    <a:pt x="6097775" y="2004495"/>
                    <a:pt x="6101823" y="2012140"/>
                    <a:pt x="6107813" y="2005471"/>
                  </a:cubicBezTo>
                  <a:cubicBezTo>
                    <a:pt x="6134443" y="2069462"/>
                    <a:pt x="6142683" y="2067055"/>
                    <a:pt x="6165927" y="2119790"/>
                  </a:cubicBezTo>
                  <a:cubicBezTo>
                    <a:pt x="6172271" y="2129700"/>
                    <a:pt x="6170671" y="2116010"/>
                    <a:pt x="6164867" y="2107091"/>
                  </a:cubicBezTo>
                  <a:cubicBezTo>
                    <a:pt x="6166891" y="2101627"/>
                    <a:pt x="6197059" y="2165801"/>
                    <a:pt x="6192247" y="2178189"/>
                  </a:cubicBezTo>
                  <a:cubicBezTo>
                    <a:pt x="6201775" y="2180808"/>
                    <a:pt x="6200075" y="2186145"/>
                    <a:pt x="6217303" y="2210835"/>
                  </a:cubicBezTo>
                  <a:cubicBezTo>
                    <a:pt x="6214855" y="2211260"/>
                    <a:pt x="6212435" y="2211798"/>
                    <a:pt x="6213057" y="2221113"/>
                  </a:cubicBezTo>
                  <a:cubicBezTo>
                    <a:pt x="6201107" y="2199906"/>
                    <a:pt x="6189117" y="2178627"/>
                    <a:pt x="6177211" y="2157505"/>
                  </a:cubicBezTo>
                  <a:cubicBezTo>
                    <a:pt x="6179619" y="2156981"/>
                    <a:pt x="6182025" y="2156372"/>
                    <a:pt x="6181359" y="2147057"/>
                  </a:cubicBezTo>
                  <a:cubicBezTo>
                    <a:pt x="6176503" y="2138789"/>
                    <a:pt x="6171691" y="2130592"/>
                    <a:pt x="6166933" y="2122480"/>
                  </a:cubicBezTo>
                  <a:cubicBezTo>
                    <a:pt x="6162147" y="2114382"/>
                    <a:pt x="6156867" y="2106653"/>
                    <a:pt x="6151955" y="2098809"/>
                  </a:cubicBezTo>
                  <a:cubicBezTo>
                    <a:pt x="6142087" y="2083166"/>
                    <a:pt x="6132361" y="2067777"/>
                    <a:pt x="6122777" y="2052601"/>
                  </a:cubicBezTo>
                  <a:cubicBezTo>
                    <a:pt x="6103735" y="2022177"/>
                    <a:pt x="6086139" y="1992065"/>
                    <a:pt x="6066955" y="1963481"/>
                  </a:cubicBezTo>
                  <a:cubicBezTo>
                    <a:pt x="6048325" y="1934558"/>
                    <a:pt x="6030443" y="1905720"/>
                    <a:pt x="6013143" y="1876443"/>
                  </a:cubicBezTo>
                  <a:cubicBezTo>
                    <a:pt x="5995051" y="1847704"/>
                    <a:pt x="5976775" y="1819022"/>
                    <a:pt x="5959247" y="1789108"/>
                  </a:cubicBezTo>
                  <a:cubicBezTo>
                    <a:pt x="5950329" y="1779651"/>
                    <a:pt x="5963355" y="1800476"/>
                    <a:pt x="5962929" y="1808093"/>
                  </a:cubicBezTo>
                  <a:cubicBezTo>
                    <a:pt x="5951363" y="1791387"/>
                    <a:pt x="5940191" y="1775248"/>
                    <a:pt x="5929319" y="1759548"/>
                  </a:cubicBezTo>
                  <a:cubicBezTo>
                    <a:pt x="5918221" y="1744003"/>
                    <a:pt x="5906471" y="1729606"/>
                    <a:pt x="5895343" y="1715151"/>
                  </a:cubicBezTo>
                  <a:cubicBezTo>
                    <a:pt x="5884031" y="1700838"/>
                    <a:pt x="5872947" y="1686794"/>
                    <a:pt x="5861947" y="1672864"/>
                  </a:cubicBezTo>
                  <a:cubicBezTo>
                    <a:pt x="5856411" y="1665927"/>
                    <a:pt x="5850889" y="1659032"/>
                    <a:pt x="5845383" y="1652152"/>
                  </a:cubicBezTo>
                  <a:cubicBezTo>
                    <a:pt x="5839875" y="1645271"/>
                    <a:pt x="5834411" y="1638363"/>
                    <a:pt x="5828463" y="1631865"/>
                  </a:cubicBezTo>
                  <a:cubicBezTo>
                    <a:pt x="5805007" y="1605603"/>
                    <a:pt x="5781477" y="1579271"/>
                    <a:pt x="5756915" y="1551778"/>
                  </a:cubicBezTo>
                  <a:cubicBezTo>
                    <a:pt x="5750743" y="1544954"/>
                    <a:pt x="5744499" y="1538045"/>
                    <a:pt x="5738171" y="1531052"/>
                  </a:cubicBezTo>
                  <a:cubicBezTo>
                    <a:pt x="5731543" y="1524341"/>
                    <a:pt x="5724835" y="1517532"/>
                    <a:pt x="5718023" y="1510637"/>
                  </a:cubicBezTo>
                  <a:cubicBezTo>
                    <a:pt x="5704391" y="1496848"/>
                    <a:pt x="5690375" y="1482663"/>
                    <a:pt x="5675823" y="1467939"/>
                  </a:cubicBezTo>
                  <a:cubicBezTo>
                    <a:pt x="5673083" y="1462028"/>
                    <a:pt x="5673939" y="1461112"/>
                    <a:pt x="5675201" y="1460759"/>
                  </a:cubicBezTo>
                  <a:close/>
                  <a:moveTo>
                    <a:pt x="5676777" y="1456843"/>
                  </a:moveTo>
                  <a:lnTo>
                    <a:pt x="5677011" y="1456967"/>
                  </a:lnTo>
                  <a:lnTo>
                    <a:pt x="5676955" y="1457086"/>
                  </a:lnTo>
                  <a:close/>
                  <a:moveTo>
                    <a:pt x="1766711" y="1455877"/>
                  </a:moveTo>
                  <a:cubicBezTo>
                    <a:pt x="1751124" y="1473488"/>
                    <a:pt x="1732494" y="1492402"/>
                    <a:pt x="1712291" y="1511883"/>
                  </a:cubicBezTo>
                  <a:cubicBezTo>
                    <a:pt x="1702183" y="1521623"/>
                    <a:pt x="1691693" y="1531490"/>
                    <a:pt x="1680990" y="1541414"/>
                  </a:cubicBezTo>
                  <a:cubicBezTo>
                    <a:pt x="1675554" y="1546284"/>
                    <a:pt x="1670344" y="1551480"/>
                    <a:pt x="1665191" y="1556761"/>
                  </a:cubicBezTo>
                  <a:lnTo>
                    <a:pt x="1649547" y="1572447"/>
                  </a:lnTo>
                  <a:cubicBezTo>
                    <a:pt x="1628608" y="1593272"/>
                    <a:pt x="1607698" y="1614069"/>
                    <a:pt x="1587977" y="1633676"/>
                  </a:cubicBezTo>
                  <a:cubicBezTo>
                    <a:pt x="1582980" y="1638504"/>
                    <a:pt x="1578351" y="1643544"/>
                    <a:pt x="1573905" y="1648598"/>
                  </a:cubicBezTo>
                  <a:cubicBezTo>
                    <a:pt x="1569432" y="1653610"/>
                    <a:pt x="1565057" y="1658536"/>
                    <a:pt x="1560782" y="1663336"/>
                  </a:cubicBezTo>
                  <a:cubicBezTo>
                    <a:pt x="1552273" y="1672977"/>
                    <a:pt x="1544260" y="1682235"/>
                    <a:pt x="1536941" y="1690970"/>
                  </a:cubicBezTo>
                  <a:cubicBezTo>
                    <a:pt x="1545393" y="1680183"/>
                    <a:pt x="1554283" y="1669126"/>
                    <a:pt x="1563486" y="1657913"/>
                  </a:cubicBezTo>
                  <a:cubicBezTo>
                    <a:pt x="1568115" y="1652321"/>
                    <a:pt x="1572787" y="1646673"/>
                    <a:pt x="1577487" y="1640982"/>
                  </a:cubicBezTo>
                  <a:cubicBezTo>
                    <a:pt x="1582244" y="1635333"/>
                    <a:pt x="1587454" y="1630052"/>
                    <a:pt x="1592479" y="1624559"/>
                  </a:cubicBezTo>
                  <a:cubicBezTo>
                    <a:pt x="1612823" y="1602771"/>
                    <a:pt x="1633833" y="1580870"/>
                    <a:pt x="1654374" y="1559819"/>
                  </a:cubicBezTo>
                  <a:cubicBezTo>
                    <a:pt x="1659513" y="1554566"/>
                    <a:pt x="1664624" y="1549357"/>
                    <a:pt x="1669664" y="1544203"/>
                  </a:cubicBezTo>
                  <a:cubicBezTo>
                    <a:pt x="1674959" y="1539319"/>
                    <a:pt x="1680183" y="1534492"/>
                    <a:pt x="1685336" y="1529735"/>
                  </a:cubicBezTo>
                  <a:cubicBezTo>
                    <a:pt x="1695699" y="1520278"/>
                    <a:pt x="1705737" y="1511104"/>
                    <a:pt x="1715335" y="1502341"/>
                  </a:cubicBezTo>
                  <a:cubicBezTo>
                    <a:pt x="1734631" y="1484899"/>
                    <a:pt x="1752115" y="1469086"/>
                    <a:pt x="1766711" y="1455877"/>
                  </a:cubicBezTo>
                  <a:close/>
                  <a:moveTo>
                    <a:pt x="6047773" y="1444486"/>
                  </a:moveTo>
                  <a:cubicBezTo>
                    <a:pt x="6050411" y="1446516"/>
                    <a:pt x="6053837" y="1450221"/>
                    <a:pt x="6057201" y="1454022"/>
                  </a:cubicBezTo>
                  <a:cubicBezTo>
                    <a:pt x="6063727" y="1461809"/>
                    <a:pt x="6069815" y="1470133"/>
                    <a:pt x="6069391" y="1465744"/>
                  </a:cubicBezTo>
                  <a:cubicBezTo>
                    <a:pt x="6079201" y="1468675"/>
                    <a:pt x="6070509" y="1477056"/>
                    <a:pt x="6084411" y="1501406"/>
                  </a:cubicBezTo>
                  <a:cubicBezTo>
                    <a:pt x="6076993" y="1492700"/>
                    <a:pt x="6069645" y="1484050"/>
                    <a:pt x="6062255" y="1475371"/>
                  </a:cubicBezTo>
                  <a:cubicBezTo>
                    <a:pt x="6060627" y="1469100"/>
                    <a:pt x="6069815" y="1480737"/>
                    <a:pt x="6075095" y="1485904"/>
                  </a:cubicBezTo>
                  <a:cubicBezTo>
                    <a:pt x="6070197" y="1474267"/>
                    <a:pt x="6055347" y="1458425"/>
                    <a:pt x="6043071" y="1445004"/>
                  </a:cubicBezTo>
                  <a:cubicBezTo>
                    <a:pt x="6043285" y="1442102"/>
                    <a:pt x="6045135" y="1442456"/>
                    <a:pt x="6047773" y="1444486"/>
                  </a:cubicBezTo>
                  <a:close/>
                  <a:moveTo>
                    <a:pt x="1704477" y="1442753"/>
                  </a:moveTo>
                  <a:cubicBezTo>
                    <a:pt x="1689697" y="1443588"/>
                    <a:pt x="1664624" y="1471421"/>
                    <a:pt x="1643955" y="1491949"/>
                  </a:cubicBezTo>
                  <a:cubicBezTo>
                    <a:pt x="1659400" y="1482251"/>
                    <a:pt x="1708922" y="1444792"/>
                    <a:pt x="1704477" y="1442753"/>
                  </a:cubicBezTo>
                  <a:close/>
                  <a:moveTo>
                    <a:pt x="6155043" y="1436071"/>
                  </a:moveTo>
                  <a:cubicBezTo>
                    <a:pt x="6157775" y="1435674"/>
                    <a:pt x="6187377" y="1466664"/>
                    <a:pt x="6196807" y="1494511"/>
                  </a:cubicBezTo>
                  <a:cubicBezTo>
                    <a:pt x="6202651" y="1497031"/>
                    <a:pt x="6208287" y="1499226"/>
                    <a:pt x="6213667" y="1501010"/>
                  </a:cubicBezTo>
                  <a:cubicBezTo>
                    <a:pt x="6233839" y="1528149"/>
                    <a:pt x="6204819" y="1502567"/>
                    <a:pt x="6215719" y="1526096"/>
                  </a:cubicBezTo>
                  <a:cubicBezTo>
                    <a:pt x="6193491" y="1506772"/>
                    <a:pt x="6175343" y="1458906"/>
                    <a:pt x="6168647" y="1465645"/>
                  </a:cubicBezTo>
                  <a:cubicBezTo>
                    <a:pt x="6158595" y="1452621"/>
                    <a:pt x="6157067" y="1442979"/>
                    <a:pt x="6164711" y="1451998"/>
                  </a:cubicBezTo>
                  <a:cubicBezTo>
                    <a:pt x="6164371" y="1447765"/>
                    <a:pt x="6159869" y="1442059"/>
                    <a:pt x="6155043" y="1436071"/>
                  </a:cubicBezTo>
                  <a:close/>
                  <a:moveTo>
                    <a:pt x="944139" y="1433438"/>
                  </a:moveTo>
                  <a:cubicBezTo>
                    <a:pt x="941251" y="1433834"/>
                    <a:pt x="932658" y="1439737"/>
                    <a:pt x="923371" y="1448048"/>
                  </a:cubicBezTo>
                  <a:cubicBezTo>
                    <a:pt x="904499" y="1464413"/>
                    <a:pt x="879852" y="1488056"/>
                    <a:pt x="878719" y="1484644"/>
                  </a:cubicBezTo>
                  <a:cubicBezTo>
                    <a:pt x="875024" y="1505058"/>
                    <a:pt x="937174" y="1435519"/>
                    <a:pt x="933536" y="1454079"/>
                  </a:cubicBezTo>
                  <a:cubicBezTo>
                    <a:pt x="944493" y="1438336"/>
                    <a:pt x="947226" y="1433197"/>
                    <a:pt x="944139" y="1433438"/>
                  </a:cubicBezTo>
                  <a:close/>
                  <a:moveTo>
                    <a:pt x="1012597" y="1426527"/>
                  </a:moveTo>
                  <a:cubicBezTo>
                    <a:pt x="1010314" y="1423881"/>
                    <a:pt x="1005518" y="1424512"/>
                    <a:pt x="986880" y="1442725"/>
                  </a:cubicBezTo>
                  <a:cubicBezTo>
                    <a:pt x="995006" y="1438775"/>
                    <a:pt x="980183" y="1455424"/>
                    <a:pt x="985181" y="1454220"/>
                  </a:cubicBezTo>
                  <a:cubicBezTo>
                    <a:pt x="994510" y="1443078"/>
                    <a:pt x="1003783" y="1432376"/>
                    <a:pt x="1011754" y="1430351"/>
                  </a:cubicBezTo>
                  <a:cubicBezTo>
                    <a:pt x="1015944" y="1431555"/>
                    <a:pt x="985422" y="1463918"/>
                    <a:pt x="995870" y="1459501"/>
                  </a:cubicBezTo>
                  <a:cubicBezTo>
                    <a:pt x="1005284" y="1447481"/>
                    <a:pt x="1014288" y="1438676"/>
                    <a:pt x="1023235" y="1429983"/>
                  </a:cubicBezTo>
                  <a:cubicBezTo>
                    <a:pt x="1014649" y="1435094"/>
                    <a:pt x="1014879" y="1429173"/>
                    <a:pt x="1012597" y="1426527"/>
                  </a:cubicBezTo>
                  <a:close/>
                  <a:moveTo>
                    <a:pt x="5602485" y="1424903"/>
                  </a:moveTo>
                  <a:cubicBezTo>
                    <a:pt x="5606663" y="1428348"/>
                    <a:pt x="5615481" y="1440088"/>
                    <a:pt x="5613643" y="1433028"/>
                  </a:cubicBezTo>
                  <a:cubicBezTo>
                    <a:pt x="5622365" y="1442484"/>
                    <a:pt x="5631157" y="1460450"/>
                    <a:pt x="5631059" y="1453032"/>
                  </a:cubicBezTo>
                  <a:cubicBezTo>
                    <a:pt x="5630053" y="1455877"/>
                    <a:pt x="5661311" y="1508584"/>
                    <a:pt x="5664963" y="1493875"/>
                  </a:cubicBezTo>
                  <a:cubicBezTo>
                    <a:pt x="5672297" y="1500486"/>
                    <a:pt x="5688791" y="1534407"/>
                    <a:pt x="5689243" y="1521411"/>
                  </a:cubicBezTo>
                  <a:cubicBezTo>
                    <a:pt x="5701107" y="1534662"/>
                    <a:pt x="5688903" y="1526267"/>
                    <a:pt x="5695345" y="1539503"/>
                  </a:cubicBezTo>
                  <a:cubicBezTo>
                    <a:pt x="5681853" y="1524893"/>
                    <a:pt x="5643403" y="1476957"/>
                    <a:pt x="5641519" y="1483342"/>
                  </a:cubicBezTo>
                  <a:cubicBezTo>
                    <a:pt x="5627745" y="1468350"/>
                    <a:pt x="5626839" y="1462843"/>
                    <a:pt x="5624799" y="1456472"/>
                  </a:cubicBezTo>
                  <a:cubicBezTo>
                    <a:pt x="5623781" y="1453301"/>
                    <a:pt x="5622507" y="1449860"/>
                    <a:pt x="5619123" y="1444990"/>
                  </a:cubicBezTo>
                  <a:cubicBezTo>
                    <a:pt x="5615611" y="1440248"/>
                    <a:pt x="5609991" y="1434061"/>
                    <a:pt x="5600423" y="1425227"/>
                  </a:cubicBezTo>
                  <a:cubicBezTo>
                    <a:pt x="5600217" y="1423528"/>
                    <a:pt x="5601093" y="1423755"/>
                    <a:pt x="5602485" y="1424903"/>
                  </a:cubicBezTo>
                  <a:close/>
                  <a:moveTo>
                    <a:pt x="5851031" y="1423131"/>
                  </a:moveTo>
                  <a:cubicBezTo>
                    <a:pt x="5867779" y="1449407"/>
                    <a:pt x="5862753" y="1451233"/>
                    <a:pt x="5855971" y="1453597"/>
                  </a:cubicBezTo>
                  <a:cubicBezTo>
                    <a:pt x="5890203" y="1499693"/>
                    <a:pt x="5876727" y="1488509"/>
                    <a:pt x="5910067" y="1515634"/>
                  </a:cubicBezTo>
                  <a:cubicBezTo>
                    <a:pt x="5904729" y="1498561"/>
                    <a:pt x="5899391" y="1481445"/>
                    <a:pt x="5894055" y="1464357"/>
                  </a:cubicBezTo>
                  <a:cubicBezTo>
                    <a:pt x="5929263" y="1508060"/>
                    <a:pt x="5902337" y="1505823"/>
                    <a:pt x="5919439" y="1529890"/>
                  </a:cubicBezTo>
                  <a:cubicBezTo>
                    <a:pt x="5920259" y="1535652"/>
                    <a:pt x="5913083" y="1525473"/>
                    <a:pt x="5912035" y="1521948"/>
                  </a:cubicBezTo>
                  <a:cubicBezTo>
                    <a:pt x="5893333" y="1502411"/>
                    <a:pt x="5889651" y="1505837"/>
                    <a:pt x="5880789" y="1501335"/>
                  </a:cubicBezTo>
                  <a:cubicBezTo>
                    <a:pt x="5871389" y="1483568"/>
                    <a:pt x="5830391" y="1419026"/>
                    <a:pt x="5851031" y="1423131"/>
                  </a:cubicBezTo>
                  <a:close/>
                  <a:moveTo>
                    <a:pt x="6010751" y="1422990"/>
                  </a:moveTo>
                  <a:cubicBezTo>
                    <a:pt x="6016005" y="1428794"/>
                    <a:pt x="6023055" y="1436553"/>
                    <a:pt x="6031195" y="1445542"/>
                  </a:cubicBezTo>
                  <a:cubicBezTo>
                    <a:pt x="6039293" y="1454560"/>
                    <a:pt x="6048551" y="1464768"/>
                    <a:pt x="6057103" y="1476391"/>
                  </a:cubicBezTo>
                  <a:cubicBezTo>
                    <a:pt x="6074559" y="1499339"/>
                    <a:pt x="6092213" y="1525502"/>
                    <a:pt x="6102831" y="1550107"/>
                  </a:cubicBezTo>
                  <a:cubicBezTo>
                    <a:pt x="6090655" y="1530018"/>
                    <a:pt x="6077163" y="1511741"/>
                    <a:pt x="6062185" y="1491581"/>
                  </a:cubicBezTo>
                  <a:cubicBezTo>
                    <a:pt x="6054567" y="1481601"/>
                    <a:pt x="6047107" y="1470700"/>
                    <a:pt x="6038259" y="1459671"/>
                  </a:cubicBezTo>
                  <a:cubicBezTo>
                    <a:pt x="6029553" y="1448529"/>
                    <a:pt x="6020407" y="1436467"/>
                    <a:pt x="6010751" y="1422990"/>
                  </a:cubicBezTo>
                  <a:close/>
                  <a:moveTo>
                    <a:pt x="5588727" y="1395525"/>
                  </a:moveTo>
                  <a:cubicBezTo>
                    <a:pt x="5592719" y="1395454"/>
                    <a:pt x="5607683" y="1409003"/>
                    <a:pt x="5624163" y="1425128"/>
                  </a:cubicBezTo>
                  <a:cubicBezTo>
                    <a:pt x="5632571" y="1433027"/>
                    <a:pt x="5640585" y="1442329"/>
                    <a:pt x="5648131" y="1450582"/>
                  </a:cubicBezTo>
                  <a:cubicBezTo>
                    <a:pt x="5655619" y="1458893"/>
                    <a:pt x="5662387" y="1466396"/>
                    <a:pt x="5667215" y="1471747"/>
                  </a:cubicBezTo>
                  <a:cubicBezTo>
                    <a:pt x="5656539" y="1464343"/>
                    <a:pt x="5642327" y="1451304"/>
                    <a:pt x="5628283" y="1436907"/>
                  </a:cubicBezTo>
                  <a:cubicBezTo>
                    <a:pt x="5613615" y="1423103"/>
                    <a:pt x="5599119" y="1407969"/>
                    <a:pt x="5588727" y="1395525"/>
                  </a:cubicBezTo>
                  <a:close/>
                  <a:moveTo>
                    <a:pt x="6070013" y="1388446"/>
                  </a:moveTo>
                  <a:cubicBezTo>
                    <a:pt x="6082457" y="1403736"/>
                    <a:pt x="6071203" y="1393486"/>
                    <a:pt x="6074415" y="1401754"/>
                  </a:cubicBezTo>
                  <a:cubicBezTo>
                    <a:pt x="6080971" y="1415104"/>
                    <a:pt x="6086959" y="1420951"/>
                    <a:pt x="6093245" y="1425849"/>
                  </a:cubicBezTo>
                  <a:cubicBezTo>
                    <a:pt x="6099319" y="1430918"/>
                    <a:pt x="6105647" y="1435094"/>
                    <a:pt x="6112895" y="1444962"/>
                  </a:cubicBezTo>
                  <a:cubicBezTo>
                    <a:pt x="6102575" y="1441394"/>
                    <a:pt x="6117071" y="1461129"/>
                    <a:pt x="6122593" y="1478868"/>
                  </a:cubicBezTo>
                  <a:cubicBezTo>
                    <a:pt x="6104175" y="1461455"/>
                    <a:pt x="6093287" y="1416308"/>
                    <a:pt x="6081013" y="1421730"/>
                  </a:cubicBezTo>
                  <a:cubicBezTo>
                    <a:pt x="6062099" y="1400183"/>
                    <a:pt x="6066843" y="1387597"/>
                    <a:pt x="6070013" y="1388446"/>
                  </a:cubicBezTo>
                  <a:close/>
                  <a:moveTo>
                    <a:pt x="5417587" y="1374185"/>
                  </a:moveTo>
                  <a:cubicBezTo>
                    <a:pt x="5420073" y="1375308"/>
                    <a:pt x="5425927" y="1380086"/>
                    <a:pt x="5433635" y="1386719"/>
                  </a:cubicBezTo>
                  <a:cubicBezTo>
                    <a:pt x="5441279" y="1393416"/>
                    <a:pt x="5450893" y="1401825"/>
                    <a:pt x="5460703" y="1410418"/>
                  </a:cubicBezTo>
                  <a:cubicBezTo>
                    <a:pt x="5470191" y="1419366"/>
                    <a:pt x="5479987" y="1428370"/>
                    <a:pt x="5488679" y="1435561"/>
                  </a:cubicBezTo>
                  <a:cubicBezTo>
                    <a:pt x="5483907" y="1438945"/>
                    <a:pt x="5470063" y="1425255"/>
                    <a:pt x="5456033" y="1410942"/>
                  </a:cubicBezTo>
                  <a:cubicBezTo>
                    <a:pt x="5441465" y="1397252"/>
                    <a:pt x="5426755" y="1382840"/>
                    <a:pt x="5421743" y="1383576"/>
                  </a:cubicBezTo>
                  <a:cubicBezTo>
                    <a:pt x="5415981" y="1375592"/>
                    <a:pt x="5415099" y="1373061"/>
                    <a:pt x="5417587" y="1374185"/>
                  </a:cubicBezTo>
                  <a:close/>
                  <a:moveTo>
                    <a:pt x="6110023" y="1371684"/>
                  </a:moveTo>
                  <a:cubicBezTo>
                    <a:pt x="6125071" y="1394024"/>
                    <a:pt x="6149733" y="1421942"/>
                    <a:pt x="6151515" y="1440941"/>
                  </a:cubicBezTo>
                  <a:lnTo>
                    <a:pt x="6121149" y="1405251"/>
                  </a:lnTo>
                  <a:cubicBezTo>
                    <a:pt x="6119959" y="1390584"/>
                    <a:pt x="6122495" y="1398384"/>
                    <a:pt x="6110023" y="1371684"/>
                  </a:cubicBezTo>
                  <a:close/>
                  <a:moveTo>
                    <a:pt x="6154843" y="1368726"/>
                  </a:moveTo>
                  <a:cubicBezTo>
                    <a:pt x="6206885" y="1428795"/>
                    <a:pt x="6218777" y="1447171"/>
                    <a:pt x="6256619" y="1493323"/>
                  </a:cubicBezTo>
                  <a:cubicBezTo>
                    <a:pt x="6269955" y="1520873"/>
                    <a:pt x="6212533" y="1448063"/>
                    <a:pt x="6239643" y="1486627"/>
                  </a:cubicBezTo>
                  <a:cubicBezTo>
                    <a:pt x="6221537" y="1473347"/>
                    <a:pt x="6192247" y="1411212"/>
                    <a:pt x="6193859" y="1432306"/>
                  </a:cubicBezTo>
                  <a:cubicBezTo>
                    <a:pt x="6186315" y="1420315"/>
                    <a:pt x="6169821" y="1396984"/>
                    <a:pt x="6170927" y="1405251"/>
                  </a:cubicBezTo>
                  <a:cubicBezTo>
                    <a:pt x="6157533" y="1385757"/>
                    <a:pt x="6170191" y="1397352"/>
                    <a:pt x="6154843" y="1368726"/>
                  </a:cubicBezTo>
                  <a:close/>
                  <a:moveTo>
                    <a:pt x="5517671" y="1356427"/>
                  </a:moveTo>
                  <a:lnTo>
                    <a:pt x="5563335" y="1397469"/>
                  </a:lnTo>
                  <a:cubicBezTo>
                    <a:pt x="5581167" y="1414036"/>
                    <a:pt x="5598325" y="1430324"/>
                    <a:pt x="5612751" y="1443844"/>
                  </a:cubicBezTo>
                  <a:cubicBezTo>
                    <a:pt x="5625507" y="1474636"/>
                    <a:pt x="5570251" y="1400721"/>
                    <a:pt x="5581027" y="1427507"/>
                  </a:cubicBezTo>
                  <a:cubicBezTo>
                    <a:pt x="5568569" y="1411325"/>
                    <a:pt x="5555065" y="1398039"/>
                    <a:pt x="5543495" y="1386539"/>
                  </a:cubicBezTo>
                  <a:close/>
                  <a:moveTo>
                    <a:pt x="5517559" y="1356296"/>
                  </a:moveTo>
                  <a:lnTo>
                    <a:pt x="5517671" y="1356427"/>
                  </a:lnTo>
                  <a:lnTo>
                    <a:pt x="5517545" y="1356314"/>
                  </a:lnTo>
                  <a:close/>
                  <a:moveTo>
                    <a:pt x="2082897" y="1355729"/>
                  </a:moveTo>
                  <a:cubicBezTo>
                    <a:pt x="2064252" y="1368187"/>
                    <a:pt x="2051242" y="1376285"/>
                    <a:pt x="2036674" y="1385770"/>
                  </a:cubicBezTo>
                  <a:cubicBezTo>
                    <a:pt x="2022559" y="1395921"/>
                    <a:pt x="2007001" y="1407643"/>
                    <a:pt x="1983089" y="1426812"/>
                  </a:cubicBezTo>
                  <a:cubicBezTo>
                    <a:pt x="1973632" y="1432447"/>
                    <a:pt x="1993013" y="1414580"/>
                    <a:pt x="2017420" y="1395001"/>
                  </a:cubicBezTo>
                  <a:cubicBezTo>
                    <a:pt x="2023564" y="1390173"/>
                    <a:pt x="2029836" y="1384978"/>
                    <a:pt x="2036363" y="1380490"/>
                  </a:cubicBezTo>
                  <a:cubicBezTo>
                    <a:pt x="2042932" y="1376059"/>
                    <a:pt x="2049430" y="1371868"/>
                    <a:pt x="2055446" y="1368230"/>
                  </a:cubicBezTo>
                  <a:cubicBezTo>
                    <a:pt x="2067508" y="1360953"/>
                    <a:pt x="2077701" y="1355927"/>
                    <a:pt x="2082897" y="1355729"/>
                  </a:cubicBezTo>
                  <a:close/>
                  <a:moveTo>
                    <a:pt x="6114695" y="1355291"/>
                  </a:moveTo>
                  <a:cubicBezTo>
                    <a:pt x="6119153" y="1356424"/>
                    <a:pt x="6135179" y="1374899"/>
                    <a:pt x="6134103" y="1367721"/>
                  </a:cubicBezTo>
                  <a:cubicBezTo>
                    <a:pt x="6147467" y="1383874"/>
                    <a:pt x="6131259" y="1371855"/>
                    <a:pt x="6146547" y="1390146"/>
                  </a:cubicBezTo>
                  <a:cubicBezTo>
                    <a:pt x="6137643" y="1384851"/>
                    <a:pt x="6132801" y="1381864"/>
                    <a:pt x="6133283" y="1384568"/>
                  </a:cubicBezTo>
                  <a:cubicBezTo>
                    <a:pt x="6133791" y="1387244"/>
                    <a:pt x="6139003" y="1396148"/>
                    <a:pt x="6149053" y="1415544"/>
                  </a:cubicBezTo>
                  <a:cubicBezTo>
                    <a:pt x="6141367" y="1406724"/>
                    <a:pt x="6134117" y="1397522"/>
                    <a:pt x="6125977" y="1388957"/>
                  </a:cubicBezTo>
                  <a:cubicBezTo>
                    <a:pt x="6122211" y="1377730"/>
                    <a:pt x="6118431" y="1366475"/>
                    <a:pt x="6114695" y="1355291"/>
                  </a:cubicBezTo>
                  <a:close/>
                  <a:moveTo>
                    <a:pt x="2151191" y="1350109"/>
                  </a:moveTo>
                  <a:cubicBezTo>
                    <a:pt x="2124561" y="1365286"/>
                    <a:pt x="2114793" y="1372194"/>
                    <a:pt x="2100169" y="1386337"/>
                  </a:cubicBezTo>
                  <a:cubicBezTo>
                    <a:pt x="2072746" y="1394506"/>
                    <a:pt x="2142796" y="1344857"/>
                    <a:pt x="2151191" y="1350109"/>
                  </a:cubicBezTo>
                  <a:close/>
                  <a:moveTo>
                    <a:pt x="712203" y="1347391"/>
                  </a:moveTo>
                  <a:cubicBezTo>
                    <a:pt x="718715" y="1344800"/>
                    <a:pt x="698824" y="1372081"/>
                    <a:pt x="690372" y="1377192"/>
                  </a:cubicBezTo>
                  <a:cubicBezTo>
                    <a:pt x="682883" y="1388248"/>
                    <a:pt x="695936" y="1378593"/>
                    <a:pt x="702321" y="1375692"/>
                  </a:cubicBezTo>
                  <a:cubicBezTo>
                    <a:pt x="694294" y="1395440"/>
                    <a:pt x="660232" y="1411622"/>
                    <a:pt x="674262" y="1409215"/>
                  </a:cubicBezTo>
                  <a:cubicBezTo>
                    <a:pt x="627401" y="1457236"/>
                    <a:pt x="686692" y="1373837"/>
                    <a:pt x="712203" y="1347391"/>
                  </a:cubicBezTo>
                  <a:close/>
                  <a:moveTo>
                    <a:pt x="2068230" y="1334012"/>
                  </a:moveTo>
                  <a:cubicBezTo>
                    <a:pt x="2052501" y="1342988"/>
                    <a:pt x="2035952" y="1353705"/>
                    <a:pt x="2019374" y="1365526"/>
                  </a:cubicBezTo>
                  <a:cubicBezTo>
                    <a:pt x="2003221" y="1377998"/>
                    <a:pt x="1986826" y="1391278"/>
                    <a:pt x="1970560" y="1404231"/>
                  </a:cubicBezTo>
                  <a:cubicBezTo>
                    <a:pt x="1954279" y="1417185"/>
                    <a:pt x="1938112" y="1429813"/>
                    <a:pt x="1922369" y="1441026"/>
                  </a:cubicBezTo>
                  <a:cubicBezTo>
                    <a:pt x="1907065" y="1452847"/>
                    <a:pt x="1892342" y="1463479"/>
                    <a:pt x="1878128" y="1471379"/>
                  </a:cubicBezTo>
                  <a:cubicBezTo>
                    <a:pt x="1886679" y="1464767"/>
                    <a:pt x="1894833" y="1458227"/>
                    <a:pt x="1902677" y="1451771"/>
                  </a:cubicBezTo>
                  <a:cubicBezTo>
                    <a:pt x="1910562" y="1445344"/>
                    <a:pt x="1917966" y="1438732"/>
                    <a:pt x="1925767" y="1432956"/>
                  </a:cubicBezTo>
                  <a:cubicBezTo>
                    <a:pt x="1941042" y="1420951"/>
                    <a:pt x="1955737" y="1409399"/>
                    <a:pt x="1970390" y="1397889"/>
                  </a:cubicBezTo>
                  <a:cubicBezTo>
                    <a:pt x="1985099" y="1386408"/>
                    <a:pt x="1999922" y="1375153"/>
                    <a:pt x="2015693" y="1364110"/>
                  </a:cubicBezTo>
                  <a:cubicBezTo>
                    <a:pt x="2031747" y="1353478"/>
                    <a:pt x="2049217" y="1343766"/>
                    <a:pt x="2068230" y="1334012"/>
                  </a:cubicBezTo>
                  <a:close/>
                  <a:moveTo>
                    <a:pt x="1200143" y="1333516"/>
                  </a:moveTo>
                  <a:cubicBezTo>
                    <a:pt x="1179884" y="1354596"/>
                    <a:pt x="1195485" y="1346782"/>
                    <a:pt x="1169747" y="1372321"/>
                  </a:cubicBezTo>
                  <a:cubicBezTo>
                    <a:pt x="1181328" y="1371585"/>
                    <a:pt x="1196094" y="1353818"/>
                    <a:pt x="1208113" y="1350831"/>
                  </a:cubicBezTo>
                  <a:cubicBezTo>
                    <a:pt x="1200808" y="1359113"/>
                    <a:pt x="1193531" y="1367366"/>
                    <a:pt x="1186311" y="1375535"/>
                  </a:cubicBezTo>
                  <a:cubicBezTo>
                    <a:pt x="1174915" y="1380801"/>
                    <a:pt x="1168530" y="1382005"/>
                    <a:pt x="1168615" y="1377984"/>
                  </a:cubicBezTo>
                  <a:cubicBezTo>
                    <a:pt x="1164070" y="1384440"/>
                    <a:pt x="1151513" y="1397379"/>
                    <a:pt x="1141716" y="1408096"/>
                  </a:cubicBezTo>
                  <a:cubicBezTo>
                    <a:pt x="1131976" y="1418856"/>
                    <a:pt x="1125563" y="1427902"/>
                    <a:pt x="1131778" y="1425141"/>
                  </a:cubicBezTo>
                  <a:cubicBezTo>
                    <a:pt x="1140230" y="1415854"/>
                    <a:pt x="1146686" y="1410036"/>
                    <a:pt x="1151754" y="1405661"/>
                  </a:cubicBezTo>
                  <a:cubicBezTo>
                    <a:pt x="1156822" y="1401272"/>
                    <a:pt x="1160616" y="1398413"/>
                    <a:pt x="1164453" y="1395709"/>
                  </a:cubicBezTo>
                  <a:cubicBezTo>
                    <a:pt x="1172126" y="1390287"/>
                    <a:pt x="1179997" y="1385459"/>
                    <a:pt x="1198699" y="1370297"/>
                  </a:cubicBezTo>
                  <a:cubicBezTo>
                    <a:pt x="1261599" y="1292475"/>
                    <a:pt x="1177435" y="1372378"/>
                    <a:pt x="1200143" y="1333516"/>
                  </a:cubicBezTo>
                  <a:close/>
                  <a:moveTo>
                    <a:pt x="5428611" y="1329510"/>
                  </a:moveTo>
                  <a:cubicBezTo>
                    <a:pt x="5434967" y="1333885"/>
                    <a:pt x="5437119" y="1337735"/>
                    <a:pt x="5439157" y="1341614"/>
                  </a:cubicBezTo>
                  <a:cubicBezTo>
                    <a:pt x="5446491" y="1352983"/>
                    <a:pt x="5448317" y="1347447"/>
                    <a:pt x="5462941" y="1360571"/>
                  </a:cubicBezTo>
                  <a:cubicBezTo>
                    <a:pt x="5465489" y="1366375"/>
                    <a:pt x="5467981" y="1372038"/>
                    <a:pt x="5470529" y="1377843"/>
                  </a:cubicBezTo>
                  <a:cubicBezTo>
                    <a:pt x="5474635" y="1378480"/>
                    <a:pt x="5476899" y="1377319"/>
                    <a:pt x="5479307" y="1378862"/>
                  </a:cubicBezTo>
                  <a:cubicBezTo>
                    <a:pt x="5481755" y="1380362"/>
                    <a:pt x="5484233" y="1384737"/>
                    <a:pt x="5488495" y="1396657"/>
                  </a:cubicBezTo>
                  <a:cubicBezTo>
                    <a:pt x="5503599" y="1409824"/>
                    <a:pt x="5491891" y="1389083"/>
                    <a:pt x="5514387" y="1411593"/>
                  </a:cubicBezTo>
                  <a:cubicBezTo>
                    <a:pt x="5527031" y="1447071"/>
                    <a:pt x="5549171" y="1425552"/>
                    <a:pt x="5574571" y="1476107"/>
                  </a:cubicBezTo>
                  <a:cubicBezTo>
                    <a:pt x="5576863" y="1467202"/>
                    <a:pt x="5617961" y="1528276"/>
                    <a:pt x="5607315" y="1498943"/>
                  </a:cubicBezTo>
                  <a:cubicBezTo>
                    <a:pt x="5630391" y="1524694"/>
                    <a:pt x="5618571" y="1515832"/>
                    <a:pt x="5622775" y="1530032"/>
                  </a:cubicBezTo>
                  <a:cubicBezTo>
                    <a:pt x="5609327" y="1513935"/>
                    <a:pt x="5595875" y="1499721"/>
                    <a:pt x="5582299" y="1486145"/>
                  </a:cubicBezTo>
                  <a:cubicBezTo>
                    <a:pt x="5568271" y="1473021"/>
                    <a:pt x="5553887" y="1460775"/>
                    <a:pt x="5539305" y="1447750"/>
                  </a:cubicBezTo>
                  <a:cubicBezTo>
                    <a:pt x="5509859" y="1421984"/>
                    <a:pt x="5480397" y="1392410"/>
                    <a:pt x="5444283" y="1353152"/>
                  </a:cubicBezTo>
                  <a:cubicBezTo>
                    <a:pt x="5436579" y="1347136"/>
                    <a:pt x="5441181" y="1355262"/>
                    <a:pt x="5441379" y="1358277"/>
                  </a:cubicBezTo>
                  <a:cubicBezTo>
                    <a:pt x="5416011" y="1334918"/>
                    <a:pt x="5437897" y="1343511"/>
                    <a:pt x="5428611" y="1329510"/>
                  </a:cubicBezTo>
                  <a:close/>
                  <a:moveTo>
                    <a:pt x="1826964" y="1315919"/>
                  </a:moveTo>
                  <a:cubicBezTo>
                    <a:pt x="1802487" y="1346881"/>
                    <a:pt x="1729676" y="1371840"/>
                    <a:pt x="1747713" y="1380065"/>
                  </a:cubicBezTo>
                  <a:cubicBezTo>
                    <a:pt x="1758670" y="1381084"/>
                    <a:pt x="1778108" y="1351213"/>
                    <a:pt x="1788981" y="1352331"/>
                  </a:cubicBezTo>
                  <a:cubicBezTo>
                    <a:pt x="1791161" y="1355035"/>
                    <a:pt x="1764758" y="1390343"/>
                    <a:pt x="1777386" y="1373765"/>
                  </a:cubicBezTo>
                  <a:cubicBezTo>
                    <a:pt x="1804865" y="1344049"/>
                    <a:pt x="1814421" y="1333927"/>
                    <a:pt x="1826964" y="1315919"/>
                  </a:cubicBezTo>
                  <a:close/>
                  <a:moveTo>
                    <a:pt x="1055476" y="1313297"/>
                  </a:moveTo>
                  <a:cubicBezTo>
                    <a:pt x="1054270" y="1313395"/>
                    <a:pt x="1051819" y="1314511"/>
                    <a:pt x="1047713" y="1316967"/>
                  </a:cubicBezTo>
                  <a:cubicBezTo>
                    <a:pt x="1041583" y="1327075"/>
                    <a:pt x="1028318" y="1344870"/>
                    <a:pt x="1021352" y="1354865"/>
                  </a:cubicBezTo>
                  <a:cubicBezTo>
                    <a:pt x="1014500" y="1364959"/>
                    <a:pt x="1014458" y="1367678"/>
                    <a:pt x="1036147" y="1349033"/>
                  </a:cubicBezTo>
                  <a:cubicBezTo>
                    <a:pt x="1022895" y="1357131"/>
                    <a:pt x="1033598" y="1343865"/>
                    <a:pt x="1043692" y="1331166"/>
                  </a:cubicBezTo>
                  <a:cubicBezTo>
                    <a:pt x="1051497" y="1321865"/>
                    <a:pt x="1059094" y="1313002"/>
                    <a:pt x="1055476" y="1313297"/>
                  </a:cubicBezTo>
                  <a:close/>
                  <a:moveTo>
                    <a:pt x="6054129" y="1311531"/>
                  </a:moveTo>
                  <a:cubicBezTo>
                    <a:pt x="6057271" y="1303504"/>
                    <a:pt x="6096415" y="1356564"/>
                    <a:pt x="6092991" y="1366106"/>
                  </a:cubicBezTo>
                  <a:cubicBezTo>
                    <a:pt x="6069375" y="1344418"/>
                    <a:pt x="6074487" y="1332129"/>
                    <a:pt x="6054129" y="1311531"/>
                  </a:cubicBezTo>
                  <a:close/>
                  <a:moveTo>
                    <a:pt x="5448019" y="1308107"/>
                  </a:moveTo>
                  <a:cubicBezTo>
                    <a:pt x="5460203" y="1312070"/>
                    <a:pt x="5483307" y="1328414"/>
                    <a:pt x="5509871" y="1349416"/>
                  </a:cubicBezTo>
                  <a:lnTo>
                    <a:pt x="5517545" y="1356314"/>
                  </a:lnTo>
                  <a:lnTo>
                    <a:pt x="5514249" y="1360860"/>
                  </a:lnTo>
                  <a:cubicBezTo>
                    <a:pt x="5514049" y="1362808"/>
                    <a:pt x="5514381" y="1364741"/>
                    <a:pt x="5514133" y="1365328"/>
                  </a:cubicBezTo>
                  <a:cubicBezTo>
                    <a:pt x="5513495" y="1366631"/>
                    <a:pt x="5511189" y="1361917"/>
                    <a:pt x="5496281" y="1342564"/>
                  </a:cubicBezTo>
                  <a:cubicBezTo>
                    <a:pt x="5486103" y="1335570"/>
                    <a:pt x="5496055" y="1351709"/>
                    <a:pt x="5498447" y="1359198"/>
                  </a:cubicBezTo>
                  <a:cubicBezTo>
                    <a:pt x="5472865" y="1329426"/>
                    <a:pt x="5474863" y="1336759"/>
                    <a:pt x="5439751" y="1308558"/>
                  </a:cubicBezTo>
                  <a:cubicBezTo>
                    <a:pt x="5441111" y="1306842"/>
                    <a:pt x="5443959" y="1306787"/>
                    <a:pt x="5448019" y="1308107"/>
                  </a:cubicBezTo>
                  <a:close/>
                  <a:moveTo>
                    <a:pt x="5334491" y="1306179"/>
                  </a:moveTo>
                  <a:cubicBezTo>
                    <a:pt x="5337357" y="1307068"/>
                    <a:pt x="5342019" y="1309832"/>
                    <a:pt x="5347363" y="1313555"/>
                  </a:cubicBezTo>
                  <a:cubicBezTo>
                    <a:pt x="5358095" y="1320917"/>
                    <a:pt x="5370665" y="1333135"/>
                    <a:pt x="5377559" y="1340978"/>
                  </a:cubicBezTo>
                  <a:cubicBezTo>
                    <a:pt x="5382033" y="1352926"/>
                    <a:pt x="5345621" y="1316599"/>
                    <a:pt x="5332383" y="1310058"/>
                  </a:cubicBezTo>
                  <a:cubicBezTo>
                    <a:pt x="5330551" y="1306278"/>
                    <a:pt x="5331623" y="1305291"/>
                    <a:pt x="5334491" y="1306179"/>
                  </a:cubicBezTo>
                  <a:close/>
                  <a:moveTo>
                    <a:pt x="5626655" y="1300941"/>
                  </a:moveTo>
                  <a:cubicBezTo>
                    <a:pt x="5657361" y="1335003"/>
                    <a:pt x="5638079" y="1325235"/>
                    <a:pt x="5654543" y="1356564"/>
                  </a:cubicBezTo>
                  <a:cubicBezTo>
                    <a:pt x="5625339" y="1322347"/>
                    <a:pt x="5626611" y="1308260"/>
                    <a:pt x="5626655" y="1300941"/>
                  </a:cubicBezTo>
                  <a:close/>
                  <a:moveTo>
                    <a:pt x="1138366" y="1300782"/>
                  </a:moveTo>
                  <a:cubicBezTo>
                    <a:pt x="1136361" y="1297281"/>
                    <a:pt x="1089059" y="1335431"/>
                    <a:pt x="1074597" y="1357017"/>
                  </a:cubicBezTo>
                  <a:cubicBezTo>
                    <a:pt x="1086206" y="1356961"/>
                    <a:pt x="1102473" y="1333106"/>
                    <a:pt x="1117196" y="1317420"/>
                  </a:cubicBezTo>
                  <a:cubicBezTo>
                    <a:pt x="1123510" y="1314673"/>
                    <a:pt x="1118612" y="1321044"/>
                    <a:pt x="1122378" y="1320322"/>
                  </a:cubicBezTo>
                  <a:cubicBezTo>
                    <a:pt x="1134670" y="1307743"/>
                    <a:pt x="1139035" y="1301948"/>
                    <a:pt x="1138366" y="1300782"/>
                  </a:cubicBezTo>
                  <a:close/>
                  <a:moveTo>
                    <a:pt x="5795451" y="1299993"/>
                  </a:moveTo>
                  <a:cubicBezTo>
                    <a:pt x="5814025" y="1321880"/>
                    <a:pt x="5821923" y="1341247"/>
                    <a:pt x="5827999" y="1359991"/>
                  </a:cubicBezTo>
                  <a:cubicBezTo>
                    <a:pt x="5789519" y="1313301"/>
                    <a:pt x="5795551" y="1316585"/>
                    <a:pt x="5795451" y="1299993"/>
                  </a:cubicBezTo>
                  <a:close/>
                  <a:moveTo>
                    <a:pt x="5967955" y="1297402"/>
                  </a:moveTo>
                  <a:cubicBezTo>
                    <a:pt x="5970687" y="1300870"/>
                    <a:pt x="5974495" y="1305726"/>
                    <a:pt x="5979039" y="1311517"/>
                  </a:cubicBezTo>
                  <a:cubicBezTo>
                    <a:pt x="5983329" y="1317519"/>
                    <a:pt x="5988313" y="1324485"/>
                    <a:pt x="5993651" y="1331945"/>
                  </a:cubicBezTo>
                  <a:cubicBezTo>
                    <a:pt x="6004311" y="1346881"/>
                    <a:pt x="6016443" y="1363728"/>
                    <a:pt x="6027727" y="1378537"/>
                  </a:cubicBezTo>
                  <a:cubicBezTo>
                    <a:pt x="6050293" y="1408153"/>
                    <a:pt x="6069575" y="1429686"/>
                    <a:pt x="6067423" y="1411339"/>
                  </a:cubicBezTo>
                  <a:cubicBezTo>
                    <a:pt x="6075831" y="1420513"/>
                    <a:pt x="6082683" y="1429063"/>
                    <a:pt x="6087879" y="1437374"/>
                  </a:cubicBezTo>
                  <a:cubicBezTo>
                    <a:pt x="6093091" y="1445670"/>
                    <a:pt x="6097195" y="1453258"/>
                    <a:pt x="6100919" y="1459855"/>
                  </a:cubicBezTo>
                  <a:cubicBezTo>
                    <a:pt x="6108365" y="1473064"/>
                    <a:pt x="6114297" y="1482337"/>
                    <a:pt x="6124519" y="1485635"/>
                  </a:cubicBezTo>
                  <a:cubicBezTo>
                    <a:pt x="6147495" y="1522444"/>
                    <a:pt x="6115315" y="1497768"/>
                    <a:pt x="6111805" y="1493167"/>
                  </a:cubicBezTo>
                  <a:cubicBezTo>
                    <a:pt x="6130747" y="1530145"/>
                    <a:pt x="6126373" y="1498603"/>
                    <a:pt x="6154461" y="1539093"/>
                  </a:cubicBezTo>
                  <a:cubicBezTo>
                    <a:pt x="6151955" y="1530117"/>
                    <a:pt x="6149463" y="1521170"/>
                    <a:pt x="6146959" y="1512152"/>
                  </a:cubicBezTo>
                  <a:cubicBezTo>
                    <a:pt x="6149207" y="1511203"/>
                    <a:pt x="6155339" y="1524482"/>
                    <a:pt x="6164287" y="1541287"/>
                  </a:cubicBezTo>
                  <a:cubicBezTo>
                    <a:pt x="6168703" y="1549739"/>
                    <a:pt x="6174069" y="1558884"/>
                    <a:pt x="6179591" y="1567931"/>
                  </a:cubicBezTo>
                  <a:cubicBezTo>
                    <a:pt x="6185039" y="1577048"/>
                    <a:pt x="6191071" y="1585726"/>
                    <a:pt x="6197655" y="1592677"/>
                  </a:cubicBezTo>
                  <a:cubicBezTo>
                    <a:pt x="6198559" y="1562763"/>
                    <a:pt x="6198461" y="1553207"/>
                    <a:pt x="6213339" y="1617877"/>
                  </a:cubicBezTo>
                  <a:cubicBezTo>
                    <a:pt x="6164979" y="1556265"/>
                    <a:pt x="6184163" y="1576850"/>
                    <a:pt x="6145231" y="1541726"/>
                  </a:cubicBezTo>
                  <a:cubicBezTo>
                    <a:pt x="6143603" y="1535369"/>
                    <a:pt x="6152775" y="1547148"/>
                    <a:pt x="6158143" y="1552500"/>
                  </a:cubicBezTo>
                  <a:cubicBezTo>
                    <a:pt x="6150567" y="1532226"/>
                    <a:pt x="6129319" y="1518069"/>
                    <a:pt x="6139583" y="1539503"/>
                  </a:cubicBezTo>
                  <a:cubicBezTo>
                    <a:pt x="6156527" y="1565439"/>
                    <a:pt x="6167515" y="1569431"/>
                    <a:pt x="6170075" y="1599841"/>
                  </a:cubicBezTo>
                  <a:cubicBezTo>
                    <a:pt x="6184799" y="1610346"/>
                    <a:pt x="6204521" y="1648188"/>
                    <a:pt x="6198647" y="1617835"/>
                  </a:cubicBezTo>
                  <a:cubicBezTo>
                    <a:pt x="6235059" y="1672609"/>
                    <a:pt x="6220419" y="1632289"/>
                    <a:pt x="6242887" y="1661170"/>
                  </a:cubicBezTo>
                  <a:cubicBezTo>
                    <a:pt x="6240663" y="1673939"/>
                    <a:pt x="6228475" y="1652449"/>
                    <a:pt x="6250489" y="1695147"/>
                  </a:cubicBezTo>
                  <a:cubicBezTo>
                    <a:pt x="6252767" y="1698176"/>
                    <a:pt x="6255161" y="1701333"/>
                    <a:pt x="6257553" y="1704519"/>
                  </a:cubicBezTo>
                  <a:cubicBezTo>
                    <a:pt x="6259819" y="1707803"/>
                    <a:pt x="6262099" y="1711102"/>
                    <a:pt x="6264335" y="1714330"/>
                  </a:cubicBezTo>
                  <a:cubicBezTo>
                    <a:pt x="6268807" y="1720771"/>
                    <a:pt x="6273099" y="1726887"/>
                    <a:pt x="6276763" y="1731686"/>
                  </a:cubicBezTo>
                  <a:cubicBezTo>
                    <a:pt x="6284111" y="1741299"/>
                    <a:pt x="6288967" y="1745759"/>
                    <a:pt x="6287723" y="1737448"/>
                  </a:cubicBezTo>
                  <a:cubicBezTo>
                    <a:pt x="6310231" y="1778065"/>
                    <a:pt x="6278251" y="1739968"/>
                    <a:pt x="6280883" y="1753120"/>
                  </a:cubicBezTo>
                  <a:cubicBezTo>
                    <a:pt x="6275221" y="1740973"/>
                    <a:pt x="6266443" y="1727368"/>
                    <a:pt x="6258727" y="1714316"/>
                  </a:cubicBezTo>
                  <a:cubicBezTo>
                    <a:pt x="6251111" y="1701178"/>
                    <a:pt x="6243595" y="1689257"/>
                    <a:pt x="6242037" y="1679277"/>
                  </a:cubicBezTo>
                  <a:cubicBezTo>
                    <a:pt x="6224511" y="1655592"/>
                    <a:pt x="6207919" y="1633804"/>
                    <a:pt x="6210255" y="1647310"/>
                  </a:cubicBezTo>
                  <a:cubicBezTo>
                    <a:pt x="6214515" y="1659315"/>
                    <a:pt x="6228955" y="1675681"/>
                    <a:pt x="6239575" y="1690390"/>
                  </a:cubicBezTo>
                  <a:cubicBezTo>
                    <a:pt x="6225459" y="1690178"/>
                    <a:pt x="6200019" y="1638830"/>
                    <a:pt x="6157703" y="1588657"/>
                  </a:cubicBezTo>
                  <a:cubicBezTo>
                    <a:pt x="6154503" y="1546822"/>
                    <a:pt x="6091815" y="1483809"/>
                    <a:pt x="6076159" y="1437912"/>
                  </a:cubicBezTo>
                  <a:cubicBezTo>
                    <a:pt x="6071161" y="1435562"/>
                    <a:pt x="6059297" y="1444608"/>
                    <a:pt x="6047107" y="1410829"/>
                  </a:cubicBezTo>
                  <a:cubicBezTo>
                    <a:pt x="6036957" y="1403765"/>
                    <a:pt x="6051015" y="1430762"/>
                    <a:pt x="6055771" y="1437317"/>
                  </a:cubicBezTo>
                  <a:cubicBezTo>
                    <a:pt x="6054597" y="1447524"/>
                    <a:pt x="6030287" y="1402363"/>
                    <a:pt x="6031491" y="1394010"/>
                  </a:cubicBezTo>
                  <a:cubicBezTo>
                    <a:pt x="6017533" y="1380858"/>
                    <a:pt x="6016499" y="1387087"/>
                    <a:pt x="5996751" y="1365328"/>
                  </a:cubicBezTo>
                  <a:cubicBezTo>
                    <a:pt x="6004451" y="1371486"/>
                    <a:pt x="6004013" y="1365682"/>
                    <a:pt x="5998351" y="1352686"/>
                  </a:cubicBezTo>
                  <a:cubicBezTo>
                    <a:pt x="5995519" y="1346188"/>
                    <a:pt x="5991371" y="1337891"/>
                    <a:pt x="5986275" y="1328392"/>
                  </a:cubicBezTo>
                  <a:cubicBezTo>
                    <a:pt x="5983669" y="1323663"/>
                    <a:pt x="5980879" y="1318624"/>
                    <a:pt x="5977951" y="1313329"/>
                  </a:cubicBezTo>
                  <a:cubicBezTo>
                    <a:pt x="5974751" y="1308232"/>
                    <a:pt x="5971395" y="1302895"/>
                    <a:pt x="5967955" y="1297402"/>
                  </a:cubicBezTo>
                  <a:close/>
                  <a:moveTo>
                    <a:pt x="5486371" y="1286204"/>
                  </a:moveTo>
                  <a:cubicBezTo>
                    <a:pt x="5511671" y="1302754"/>
                    <a:pt x="5524709" y="1313117"/>
                    <a:pt x="5538059" y="1323451"/>
                  </a:cubicBezTo>
                  <a:cubicBezTo>
                    <a:pt x="5550999" y="1334282"/>
                    <a:pt x="5564319" y="1344984"/>
                    <a:pt x="5590623" y="1362341"/>
                  </a:cubicBezTo>
                  <a:cubicBezTo>
                    <a:pt x="5613487" y="1389183"/>
                    <a:pt x="5580107" y="1350166"/>
                    <a:pt x="5577303" y="1354498"/>
                  </a:cubicBezTo>
                  <a:cubicBezTo>
                    <a:pt x="5629629" y="1416424"/>
                    <a:pt x="5632981" y="1399386"/>
                    <a:pt x="5675405" y="1454952"/>
                  </a:cubicBezTo>
                  <a:lnTo>
                    <a:pt x="5676777" y="1456843"/>
                  </a:lnTo>
                  <a:lnTo>
                    <a:pt x="5666149" y="1451177"/>
                  </a:lnTo>
                  <a:cubicBezTo>
                    <a:pt x="5652169" y="1440783"/>
                    <a:pt x="5629287" y="1417681"/>
                    <a:pt x="5601595" y="1391816"/>
                  </a:cubicBezTo>
                  <a:cubicBezTo>
                    <a:pt x="5583461" y="1374233"/>
                    <a:pt x="5563599" y="1355008"/>
                    <a:pt x="5544175" y="1336193"/>
                  </a:cubicBezTo>
                  <a:cubicBezTo>
                    <a:pt x="5534591" y="1326623"/>
                    <a:pt x="5524327" y="1318029"/>
                    <a:pt x="5514571" y="1309648"/>
                  </a:cubicBezTo>
                  <a:cubicBezTo>
                    <a:pt x="5504791" y="1301295"/>
                    <a:pt x="5495303" y="1293382"/>
                    <a:pt x="5486371" y="1286204"/>
                  </a:cubicBezTo>
                  <a:close/>
                  <a:moveTo>
                    <a:pt x="5660659" y="1284321"/>
                  </a:moveTo>
                  <a:cubicBezTo>
                    <a:pt x="5687515" y="1308275"/>
                    <a:pt x="5687331" y="1326849"/>
                    <a:pt x="5719255" y="1351950"/>
                  </a:cubicBezTo>
                  <a:cubicBezTo>
                    <a:pt x="5710691" y="1346825"/>
                    <a:pt x="5701871" y="1341941"/>
                    <a:pt x="5698883" y="1344602"/>
                  </a:cubicBezTo>
                  <a:cubicBezTo>
                    <a:pt x="5695699" y="1347433"/>
                    <a:pt x="5698785" y="1357443"/>
                    <a:pt x="5711103" y="1384539"/>
                  </a:cubicBezTo>
                  <a:cubicBezTo>
                    <a:pt x="5695147" y="1367437"/>
                    <a:pt x="5685391" y="1352884"/>
                    <a:pt x="5672325" y="1337339"/>
                  </a:cubicBezTo>
                  <a:cubicBezTo>
                    <a:pt x="5656187" y="1324131"/>
                    <a:pt x="5690575" y="1363827"/>
                    <a:pt x="5674265" y="1354597"/>
                  </a:cubicBezTo>
                  <a:cubicBezTo>
                    <a:pt x="5639169" y="1319247"/>
                    <a:pt x="5663903" y="1324074"/>
                    <a:pt x="5641023" y="1286402"/>
                  </a:cubicBezTo>
                  <a:cubicBezTo>
                    <a:pt x="5655889" y="1304254"/>
                    <a:pt x="5663067" y="1320677"/>
                    <a:pt x="5677947" y="1338401"/>
                  </a:cubicBezTo>
                  <a:cubicBezTo>
                    <a:pt x="5692839" y="1346202"/>
                    <a:pt x="5663449" y="1298577"/>
                    <a:pt x="5660659" y="1284321"/>
                  </a:cubicBezTo>
                  <a:close/>
                  <a:moveTo>
                    <a:pt x="1077981" y="1282664"/>
                  </a:moveTo>
                  <a:cubicBezTo>
                    <a:pt x="1068028" y="1293211"/>
                    <a:pt x="1058812" y="1300247"/>
                    <a:pt x="1049681" y="1306873"/>
                  </a:cubicBezTo>
                  <a:cubicBezTo>
                    <a:pt x="1040521" y="1313456"/>
                    <a:pt x="1031461" y="1319642"/>
                    <a:pt x="1022428" y="1329000"/>
                  </a:cubicBezTo>
                  <a:cubicBezTo>
                    <a:pt x="1033570" y="1329737"/>
                    <a:pt x="1083757" y="1289459"/>
                    <a:pt x="1077981" y="1282664"/>
                  </a:cubicBezTo>
                  <a:close/>
                  <a:moveTo>
                    <a:pt x="932814" y="1282466"/>
                  </a:moveTo>
                  <a:cubicBezTo>
                    <a:pt x="906581" y="1317420"/>
                    <a:pt x="913772" y="1308473"/>
                    <a:pt x="880800" y="1346966"/>
                  </a:cubicBezTo>
                  <a:cubicBezTo>
                    <a:pt x="887568" y="1331620"/>
                    <a:pt x="905490" y="1306236"/>
                    <a:pt x="879413" y="1320747"/>
                  </a:cubicBezTo>
                  <a:cubicBezTo>
                    <a:pt x="898256" y="1302017"/>
                    <a:pt x="914778" y="1296581"/>
                    <a:pt x="932814" y="1282466"/>
                  </a:cubicBezTo>
                  <a:close/>
                  <a:moveTo>
                    <a:pt x="5536063" y="1281263"/>
                  </a:moveTo>
                  <a:cubicBezTo>
                    <a:pt x="5544375" y="1289757"/>
                    <a:pt x="5556931" y="1294075"/>
                    <a:pt x="5569319" y="1301692"/>
                  </a:cubicBezTo>
                  <a:cubicBezTo>
                    <a:pt x="5581833" y="1309153"/>
                    <a:pt x="5595083" y="1318978"/>
                    <a:pt x="5605731" y="1336844"/>
                  </a:cubicBezTo>
                  <a:cubicBezTo>
                    <a:pt x="5615939" y="1339350"/>
                    <a:pt x="5618683" y="1312536"/>
                    <a:pt x="5588657" y="1283047"/>
                  </a:cubicBezTo>
                  <a:cubicBezTo>
                    <a:pt x="5593811" y="1277143"/>
                    <a:pt x="5620907" y="1322007"/>
                    <a:pt x="5636155" y="1336462"/>
                  </a:cubicBezTo>
                  <a:cubicBezTo>
                    <a:pt x="5634087" y="1339166"/>
                    <a:pt x="5598327" y="1298379"/>
                    <a:pt x="5622167" y="1339633"/>
                  </a:cubicBezTo>
                  <a:cubicBezTo>
                    <a:pt x="5633975" y="1346683"/>
                    <a:pt x="5640585" y="1341417"/>
                    <a:pt x="5648429" y="1366716"/>
                  </a:cubicBezTo>
                  <a:cubicBezTo>
                    <a:pt x="5681159" y="1398696"/>
                    <a:pt x="5684415" y="1400141"/>
                    <a:pt x="5685519" y="1397040"/>
                  </a:cubicBezTo>
                  <a:cubicBezTo>
                    <a:pt x="5686483" y="1394081"/>
                    <a:pt x="5684487" y="1387314"/>
                    <a:pt x="5703895" y="1405945"/>
                  </a:cubicBezTo>
                  <a:cubicBezTo>
                    <a:pt x="5718675" y="1439965"/>
                    <a:pt x="5679375" y="1399362"/>
                    <a:pt x="5693151" y="1431980"/>
                  </a:cubicBezTo>
                  <a:cubicBezTo>
                    <a:pt x="5701687" y="1439639"/>
                    <a:pt x="5695627" y="1427025"/>
                    <a:pt x="5694143" y="1420824"/>
                  </a:cubicBezTo>
                  <a:cubicBezTo>
                    <a:pt x="5725019" y="1456783"/>
                    <a:pt x="5704845" y="1452168"/>
                    <a:pt x="5728629" y="1490718"/>
                  </a:cubicBezTo>
                  <a:cubicBezTo>
                    <a:pt x="5705183" y="1455070"/>
                    <a:pt x="5667159" y="1408338"/>
                    <a:pt x="5658663" y="1418984"/>
                  </a:cubicBezTo>
                  <a:cubicBezTo>
                    <a:pt x="5660307" y="1424080"/>
                    <a:pt x="5657559" y="1415713"/>
                    <a:pt x="5649179" y="1403383"/>
                  </a:cubicBezTo>
                  <a:cubicBezTo>
                    <a:pt x="5640897" y="1390967"/>
                    <a:pt x="5627659" y="1373808"/>
                    <a:pt x="5610047" y="1360033"/>
                  </a:cubicBezTo>
                  <a:cubicBezTo>
                    <a:pt x="5647083" y="1376102"/>
                    <a:pt x="5533615" y="1262675"/>
                    <a:pt x="5562651" y="1318383"/>
                  </a:cubicBezTo>
                  <a:cubicBezTo>
                    <a:pt x="5599969" y="1356183"/>
                    <a:pt x="5560683" y="1298195"/>
                    <a:pt x="5592367" y="1328973"/>
                  </a:cubicBezTo>
                  <a:cubicBezTo>
                    <a:pt x="5608719" y="1352983"/>
                    <a:pt x="5579313" y="1333588"/>
                    <a:pt x="5604599" y="1359099"/>
                  </a:cubicBezTo>
                  <a:cubicBezTo>
                    <a:pt x="5586223" y="1355885"/>
                    <a:pt x="5549725" y="1300956"/>
                    <a:pt x="5536063" y="1281263"/>
                  </a:cubicBezTo>
                  <a:close/>
                  <a:moveTo>
                    <a:pt x="1766244" y="1276038"/>
                  </a:moveTo>
                  <a:cubicBezTo>
                    <a:pt x="1735622" y="1297798"/>
                    <a:pt x="1757382" y="1289587"/>
                    <a:pt x="1748180" y="1299129"/>
                  </a:cubicBezTo>
                  <a:cubicBezTo>
                    <a:pt x="1741894" y="1301535"/>
                    <a:pt x="1736061" y="1301918"/>
                    <a:pt x="1728629" y="1308218"/>
                  </a:cubicBezTo>
                  <a:cubicBezTo>
                    <a:pt x="1740832" y="1304862"/>
                    <a:pt x="1753630" y="1299582"/>
                    <a:pt x="1767688" y="1290082"/>
                  </a:cubicBezTo>
                  <a:cubicBezTo>
                    <a:pt x="1757637" y="1290875"/>
                    <a:pt x="1776239" y="1275274"/>
                    <a:pt x="1766244" y="1276038"/>
                  </a:cubicBezTo>
                  <a:close/>
                  <a:moveTo>
                    <a:pt x="1224210" y="1271876"/>
                  </a:moveTo>
                  <a:cubicBezTo>
                    <a:pt x="1189072" y="1303758"/>
                    <a:pt x="1182546" y="1313866"/>
                    <a:pt x="1197864" y="1287860"/>
                  </a:cubicBezTo>
                  <a:cubicBezTo>
                    <a:pt x="1190743" y="1294910"/>
                    <a:pt x="1183947" y="1299851"/>
                    <a:pt x="1177902" y="1301578"/>
                  </a:cubicBezTo>
                  <a:cubicBezTo>
                    <a:pt x="1165656" y="1314602"/>
                    <a:pt x="1152816" y="1331478"/>
                    <a:pt x="1141985" y="1337735"/>
                  </a:cubicBezTo>
                  <a:cubicBezTo>
                    <a:pt x="1137752" y="1339873"/>
                    <a:pt x="1133392" y="1342280"/>
                    <a:pt x="1128295" y="1348891"/>
                  </a:cubicBezTo>
                  <a:cubicBezTo>
                    <a:pt x="1160206" y="1328307"/>
                    <a:pt x="1167865" y="1320039"/>
                    <a:pt x="1185844" y="1318892"/>
                  </a:cubicBezTo>
                  <a:cubicBezTo>
                    <a:pt x="1190544" y="1312352"/>
                    <a:pt x="1203286" y="1299327"/>
                    <a:pt x="1213252" y="1288553"/>
                  </a:cubicBezTo>
                  <a:cubicBezTo>
                    <a:pt x="1223077" y="1277638"/>
                    <a:pt x="1230906" y="1269753"/>
                    <a:pt x="1224210" y="1271876"/>
                  </a:cubicBezTo>
                  <a:close/>
                  <a:moveTo>
                    <a:pt x="830074" y="1270575"/>
                  </a:moveTo>
                  <a:cubicBezTo>
                    <a:pt x="839815" y="1267927"/>
                    <a:pt x="834633" y="1277016"/>
                    <a:pt x="823661" y="1290805"/>
                  </a:cubicBezTo>
                  <a:cubicBezTo>
                    <a:pt x="818168" y="1297700"/>
                    <a:pt x="811231" y="1305783"/>
                    <a:pt x="803983" y="1314164"/>
                  </a:cubicBezTo>
                  <a:cubicBezTo>
                    <a:pt x="800359" y="1318355"/>
                    <a:pt x="796664" y="1322630"/>
                    <a:pt x="793011" y="1326863"/>
                  </a:cubicBezTo>
                  <a:cubicBezTo>
                    <a:pt x="789557" y="1331266"/>
                    <a:pt x="786145" y="1335598"/>
                    <a:pt x="782875" y="1339746"/>
                  </a:cubicBezTo>
                  <a:cubicBezTo>
                    <a:pt x="794710" y="1336306"/>
                    <a:pt x="810538" y="1313131"/>
                    <a:pt x="824539" y="1300729"/>
                  </a:cubicBezTo>
                  <a:cubicBezTo>
                    <a:pt x="819004" y="1312734"/>
                    <a:pt x="809348" y="1323593"/>
                    <a:pt x="799353" y="1335145"/>
                  </a:cubicBezTo>
                  <a:cubicBezTo>
                    <a:pt x="789684" y="1346967"/>
                    <a:pt x="779477" y="1359354"/>
                    <a:pt x="772285" y="1373752"/>
                  </a:cubicBezTo>
                  <a:cubicBezTo>
                    <a:pt x="743914" y="1395256"/>
                    <a:pt x="784814" y="1348269"/>
                    <a:pt x="794639" y="1338515"/>
                  </a:cubicBezTo>
                  <a:cubicBezTo>
                    <a:pt x="778061" y="1347561"/>
                    <a:pt x="769949" y="1362100"/>
                    <a:pt x="769383" y="1353125"/>
                  </a:cubicBezTo>
                  <a:cubicBezTo>
                    <a:pt x="753852" y="1376427"/>
                    <a:pt x="745302" y="1392807"/>
                    <a:pt x="745372" y="1400608"/>
                  </a:cubicBezTo>
                  <a:cubicBezTo>
                    <a:pt x="731668" y="1411013"/>
                    <a:pt x="723415" y="1423557"/>
                    <a:pt x="714255" y="1436383"/>
                  </a:cubicBezTo>
                  <a:cubicBezTo>
                    <a:pt x="705180" y="1449294"/>
                    <a:pt x="694732" y="1462135"/>
                    <a:pt x="678041" y="1474650"/>
                  </a:cubicBezTo>
                  <a:cubicBezTo>
                    <a:pt x="681495" y="1469921"/>
                    <a:pt x="684780" y="1465433"/>
                    <a:pt x="687909" y="1461158"/>
                  </a:cubicBezTo>
                  <a:cubicBezTo>
                    <a:pt x="691080" y="1456911"/>
                    <a:pt x="694095" y="1452876"/>
                    <a:pt x="696983" y="1449011"/>
                  </a:cubicBezTo>
                  <a:cubicBezTo>
                    <a:pt x="702689" y="1441239"/>
                    <a:pt x="707700" y="1434033"/>
                    <a:pt x="712287" y="1427223"/>
                  </a:cubicBezTo>
                  <a:cubicBezTo>
                    <a:pt x="721447" y="1413604"/>
                    <a:pt x="728865" y="1401570"/>
                    <a:pt x="736637" y="1389735"/>
                  </a:cubicBezTo>
                  <a:cubicBezTo>
                    <a:pt x="744424" y="1377900"/>
                    <a:pt x="752564" y="1366277"/>
                    <a:pt x="763168" y="1353507"/>
                  </a:cubicBezTo>
                  <a:cubicBezTo>
                    <a:pt x="773913" y="1340851"/>
                    <a:pt x="786471" y="1326538"/>
                    <a:pt x="805031" y="1311036"/>
                  </a:cubicBezTo>
                  <a:cubicBezTo>
                    <a:pt x="833232" y="1279352"/>
                    <a:pt x="801845" y="1302202"/>
                    <a:pt x="830074" y="1270575"/>
                  </a:cubicBezTo>
                  <a:close/>
                  <a:moveTo>
                    <a:pt x="1961980" y="1266440"/>
                  </a:moveTo>
                  <a:cubicBezTo>
                    <a:pt x="1955539" y="1284575"/>
                    <a:pt x="1885461" y="1333205"/>
                    <a:pt x="1854938" y="1353195"/>
                  </a:cubicBezTo>
                  <a:cubicBezTo>
                    <a:pt x="1839167" y="1370254"/>
                    <a:pt x="1855349" y="1357980"/>
                    <a:pt x="1871360" y="1355191"/>
                  </a:cubicBezTo>
                  <a:cubicBezTo>
                    <a:pt x="1861365" y="1362567"/>
                    <a:pt x="1853182" y="1366262"/>
                    <a:pt x="1845070" y="1369093"/>
                  </a:cubicBezTo>
                  <a:cubicBezTo>
                    <a:pt x="1836958" y="1371925"/>
                    <a:pt x="1829044" y="1374034"/>
                    <a:pt x="1820295" y="1379103"/>
                  </a:cubicBezTo>
                  <a:cubicBezTo>
                    <a:pt x="1781123" y="1414212"/>
                    <a:pt x="1749439" y="1442951"/>
                    <a:pt x="1758769" y="1443489"/>
                  </a:cubicBezTo>
                  <a:cubicBezTo>
                    <a:pt x="1753417" y="1453399"/>
                    <a:pt x="1731799" y="1458057"/>
                    <a:pt x="1702324" y="1476815"/>
                  </a:cubicBezTo>
                  <a:cubicBezTo>
                    <a:pt x="1710181" y="1470034"/>
                    <a:pt x="1731884" y="1452734"/>
                    <a:pt x="1748675" y="1437798"/>
                  </a:cubicBezTo>
                  <a:cubicBezTo>
                    <a:pt x="1765989" y="1423485"/>
                    <a:pt x="1778574" y="1411636"/>
                    <a:pt x="1766569" y="1413773"/>
                  </a:cubicBezTo>
                  <a:cubicBezTo>
                    <a:pt x="1797191" y="1394704"/>
                    <a:pt x="1823905" y="1371543"/>
                    <a:pt x="1853947" y="1346017"/>
                  </a:cubicBezTo>
                  <a:cubicBezTo>
                    <a:pt x="1884894" y="1321780"/>
                    <a:pt x="1918631" y="1294372"/>
                    <a:pt x="1961980" y="1266440"/>
                  </a:cubicBezTo>
                  <a:close/>
                  <a:moveTo>
                    <a:pt x="5932051" y="1263419"/>
                  </a:moveTo>
                  <a:cubicBezTo>
                    <a:pt x="5937721" y="1267207"/>
                    <a:pt x="5950871" y="1281132"/>
                    <a:pt x="5959799" y="1289404"/>
                  </a:cubicBezTo>
                  <a:cubicBezTo>
                    <a:pt x="5954335" y="1287634"/>
                    <a:pt x="5957055" y="1293254"/>
                    <a:pt x="5962335" y="1301579"/>
                  </a:cubicBezTo>
                  <a:cubicBezTo>
                    <a:pt x="5967659" y="1309861"/>
                    <a:pt x="5975515" y="1320875"/>
                    <a:pt x="5979931" y="1330304"/>
                  </a:cubicBezTo>
                  <a:cubicBezTo>
                    <a:pt x="5979847" y="1336533"/>
                    <a:pt x="5976591" y="1329822"/>
                    <a:pt x="5970743" y="1319927"/>
                  </a:cubicBezTo>
                  <a:cubicBezTo>
                    <a:pt x="5964587" y="1310300"/>
                    <a:pt x="5955695" y="1297530"/>
                    <a:pt x="5945049" y="1291244"/>
                  </a:cubicBezTo>
                  <a:cubicBezTo>
                    <a:pt x="5947711" y="1290027"/>
                    <a:pt x="5954987" y="1285921"/>
                    <a:pt x="5929307" y="1263595"/>
                  </a:cubicBezTo>
                  <a:cubicBezTo>
                    <a:pt x="5929101" y="1262020"/>
                    <a:pt x="5930161" y="1262156"/>
                    <a:pt x="5932051" y="1263419"/>
                  </a:cubicBezTo>
                  <a:close/>
                  <a:moveTo>
                    <a:pt x="948976" y="1249894"/>
                  </a:moveTo>
                  <a:cubicBezTo>
                    <a:pt x="955001" y="1249569"/>
                    <a:pt x="955472" y="1255674"/>
                    <a:pt x="946616" y="1270008"/>
                  </a:cubicBezTo>
                  <a:cubicBezTo>
                    <a:pt x="919845" y="1277936"/>
                    <a:pt x="933110" y="1265081"/>
                    <a:pt x="888020" y="1305458"/>
                  </a:cubicBezTo>
                  <a:cubicBezTo>
                    <a:pt x="896160" y="1288894"/>
                    <a:pt x="932657" y="1262179"/>
                    <a:pt x="918005" y="1268366"/>
                  </a:cubicBezTo>
                  <a:cubicBezTo>
                    <a:pt x="931370" y="1256976"/>
                    <a:pt x="942950" y="1250220"/>
                    <a:pt x="948976" y="1249894"/>
                  </a:cubicBezTo>
                  <a:close/>
                  <a:moveTo>
                    <a:pt x="979914" y="1248517"/>
                  </a:moveTo>
                  <a:cubicBezTo>
                    <a:pt x="971632" y="1259404"/>
                    <a:pt x="962996" y="1270885"/>
                    <a:pt x="954799" y="1281206"/>
                  </a:cubicBezTo>
                  <a:cubicBezTo>
                    <a:pt x="946588" y="1291512"/>
                    <a:pt x="939085" y="1300913"/>
                    <a:pt x="933436" y="1308005"/>
                  </a:cubicBezTo>
                  <a:cubicBezTo>
                    <a:pt x="922379" y="1322389"/>
                    <a:pt x="919789" y="1328321"/>
                    <a:pt x="938164" y="1317505"/>
                  </a:cubicBezTo>
                  <a:cubicBezTo>
                    <a:pt x="910799" y="1345904"/>
                    <a:pt x="905008" y="1334451"/>
                    <a:pt x="893612" y="1340326"/>
                  </a:cubicBezTo>
                  <a:cubicBezTo>
                    <a:pt x="910162" y="1321299"/>
                    <a:pt x="964426" y="1274736"/>
                    <a:pt x="924177" y="1297727"/>
                  </a:cubicBezTo>
                  <a:cubicBezTo>
                    <a:pt x="939594" y="1288086"/>
                    <a:pt x="948188" y="1278516"/>
                    <a:pt x="955578" y="1269908"/>
                  </a:cubicBezTo>
                  <a:cubicBezTo>
                    <a:pt x="959259" y="1265605"/>
                    <a:pt x="962642" y="1261556"/>
                    <a:pt x="966394" y="1257875"/>
                  </a:cubicBezTo>
                  <a:cubicBezTo>
                    <a:pt x="970273" y="1254307"/>
                    <a:pt x="974577" y="1251164"/>
                    <a:pt x="979914" y="1248517"/>
                  </a:cubicBezTo>
                  <a:close/>
                  <a:moveTo>
                    <a:pt x="1928867" y="1247668"/>
                  </a:moveTo>
                  <a:cubicBezTo>
                    <a:pt x="1911143" y="1250216"/>
                    <a:pt x="1891620" y="1257903"/>
                    <a:pt x="1870115" y="1271268"/>
                  </a:cubicBezTo>
                  <a:cubicBezTo>
                    <a:pt x="1863207" y="1278898"/>
                    <a:pt x="1892059" y="1268394"/>
                    <a:pt x="1878864" y="1279224"/>
                  </a:cubicBezTo>
                  <a:cubicBezTo>
                    <a:pt x="1860588" y="1294542"/>
                    <a:pt x="1849517" y="1287718"/>
                    <a:pt x="1830135" y="1306052"/>
                  </a:cubicBezTo>
                  <a:cubicBezTo>
                    <a:pt x="1848950" y="1304735"/>
                    <a:pt x="1825959" y="1324597"/>
                    <a:pt x="1834368" y="1328689"/>
                  </a:cubicBezTo>
                  <a:cubicBezTo>
                    <a:pt x="1893276" y="1284589"/>
                    <a:pt x="1904772" y="1267912"/>
                    <a:pt x="1928867" y="1247668"/>
                  </a:cubicBezTo>
                  <a:close/>
                  <a:moveTo>
                    <a:pt x="6015169" y="1245856"/>
                  </a:moveTo>
                  <a:cubicBezTo>
                    <a:pt x="6025403" y="1256729"/>
                    <a:pt x="6027103" y="1264699"/>
                    <a:pt x="6031039" y="1274099"/>
                  </a:cubicBezTo>
                  <a:cubicBezTo>
                    <a:pt x="6036347" y="1277497"/>
                    <a:pt x="6041655" y="1280966"/>
                    <a:pt x="6052811" y="1293056"/>
                  </a:cubicBezTo>
                  <a:cubicBezTo>
                    <a:pt x="6068795" y="1324768"/>
                    <a:pt x="6031887" y="1276733"/>
                    <a:pt x="6017023" y="1264034"/>
                  </a:cubicBezTo>
                  <a:cubicBezTo>
                    <a:pt x="6008131" y="1246748"/>
                    <a:pt x="6015933" y="1252128"/>
                    <a:pt x="6015169" y="1245856"/>
                  </a:cubicBezTo>
                  <a:close/>
                  <a:moveTo>
                    <a:pt x="5314281" y="1245548"/>
                  </a:moveTo>
                  <a:cubicBezTo>
                    <a:pt x="5318733" y="1246638"/>
                    <a:pt x="5326275" y="1250952"/>
                    <a:pt x="5339915" y="1261641"/>
                  </a:cubicBezTo>
                  <a:cubicBezTo>
                    <a:pt x="5342379" y="1266908"/>
                    <a:pt x="5331959" y="1258696"/>
                    <a:pt x="5326239" y="1255341"/>
                  </a:cubicBezTo>
                  <a:cubicBezTo>
                    <a:pt x="5367055" y="1294995"/>
                    <a:pt x="5348551" y="1264798"/>
                    <a:pt x="5372831" y="1285453"/>
                  </a:cubicBezTo>
                  <a:cubicBezTo>
                    <a:pt x="5391815" y="1309648"/>
                    <a:pt x="5385303" y="1307284"/>
                    <a:pt x="5369519" y="1295066"/>
                  </a:cubicBezTo>
                  <a:cubicBezTo>
                    <a:pt x="5353195" y="1283471"/>
                    <a:pt x="5327031" y="1262575"/>
                    <a:pt x="5307183" y="1248801"/>
                  </a:cubicBezTo>
                  <a:cubicBezTo>
                    <a:pt x="5308465" y="1246592"/>
                    <a:pt x="5309829" y="1244458"/>
                    <a:pt x="5314281" y="1245548"/>
                  </a:cubicBezTo>
                  <a:close/>
                  <a:moveTo>
                    <a:pt x="5547475" y="1238197"/>
                  </a:moveTo>
                  <a:cubicBezTo>
                    <a:pt x="5568567" y="1254110"/>
                    <a:pt x="5574981" y="1267658"/>
                    <a:pt x="5583263" y="1282254"/>
                  </a:cubicBezTo>
                  <a:cubicBezTo>
                    <a:pt x="5571513" y="1271707"/>
                    <a:pt x="5559409" y="1262250"/>
                    <a:pt x="5561179" y="1267828"/>
                  </a:cubicBezTo>
                  <a:cubicBezTo>
                    <a:pt x="5542321" y="1252128"/>
                    <a:pt x="5565199" y="1261627"/>
                    <a:pt x="5547475" y="1238197"/>
                  </a:cubicBezTo>
                  <a:close/>
                  <a:moveTo>
                    <a:pt x="5898895" y="1238069"/>
                  </a:moveTo>
                  <a:cubicBezTo>
                    <a:pt x="5923967" y="1266072"/>
                    <a:pt x="5944241" y="1292956"/>
                    <a:pt x="5960719" y="1318821"/>
                  </a:cubicBezTo>
                  <a:cubicBezTo>
                    <a:pt x="5926573" y="1288256"/>
                    <a:pt x="5912855" y="1263226"/>
                    <a:pt x="5898895" y="1238069"/>
                  </a:cubicBezTo>
                  <a:close/>
                  <a:moveTo>
                    <a:pt x="6068839" y="1237772"/>
                  </a:moveTo>
                  <a:cubicBezTo>
                    <a:pt x="6085005" y="1243152"/>
                    <a:pt x="6125877" y="1292801"/>
                    <a:pt x="6168531" y="1345692"/>
                  </a:cubicBezTo>
                  <a:cubicBezTo>
                    <a:pt x="6179447" y="1358717"/>
                    <a:pt x="6189301" y="1372916"/>
                    <a:pt x="6199523" y="1386195"/>
                  </a:cubicBezTo>
                  <a:cubicBezTo>
                    <a:pt x="6209617" y="1399588"/>
                    <a:pt x="6219527" y="1412528"/>
                    <a:pt x="6228927" y="1424363"/>
                  </a:cubicBezTo>
                  <a:cubicBezTo>
                    <a:pt x="6247727" y="1448034"/>
                    <a:pt x="6264547" y="1467302"/>
                    <a:pt x="6277019" y="1476914"/>
                  </a:cubicBezTo>
                  <a:cubicBezTo>
                    <a:pt x="6276015" y="1482422"/>
                    <a:pt x="6270691" y="1480793"/>
                    <a:pt x="6269671" y="1486301"/>
                  </a:cubicBezTo>
                  <a:cubicBezTo>
                    <a:pt x="6252823" y="1463677"/>
                    <a:pt x="6235339" y="1440177"/>
                    <a:pt x="6217883" y="1416718"/>
                  </a:cubicBezTo>
                  <a:cubicBezTo>
                    <a:pt x="6209093" y="1405010"/>
                    <a:pt x="6200301" y="1393316"/>
                    <a:pt x="6191609" y="1381736"/>
                  </a:cubicBezTo>
                  <a:cubicBezTo>
                    <a:pt x="6182847" y="1370198"/>
                    <a:pt x="6174351" y="1358617"/>
                    <a:pt x="6165207" y="1347957"/>
                  </a:cubicBezTo>
                  <a:cubicBezTo>
                    <a:pt x="6129347" y="1304679"/>
                    <a:pt x="6095523" y="1265449"/>
                    <a:pt x="6068839" y="1237772"/>
                  </a:cubicBezTo>
                  <a:close/>
                  <a:moveTo>
                    <a:pt x="5679135" y="1230736"/>
                  </a:moveTo>
                  <a:cubicBezTo>
                    <a:pt x="5699707" y="1251759"/>
                    <a:pt x="5697115" y="1268394"/>
                    <a:pt x="5708299" y="1287577"/>
                  </a:cubicBezTo>
                  <a:cubicBezTo>
                    <a:pt x="5714867" y="1298818"/>
                    <a:pt x="5722881" y="1300814"/>
                    <a:pt x="5722087" y="1295859"/>
                  </a:cubicBezTo>
                  <a:cubicBezTo>
                    <a:pt x="5734009" y="1309195"/>
                    <a:pt x="5739841" y="1317647"/>
                    <a:pt x="5742615" y="1324145"/>
                  </a:cubicBezTo>
                  <a:cubicBezTo>
                    <a:pt x="5745249" y="1330770"/>
                    <a:pt x="5745051" y="1335216"/>
                    <a:pt x="5745037" y="1340383"/>
                  </a:cubicBezTo>
                  <a:cubicBezTo>
                    <a:pt x="5732607" y="1326920"/>
                    <a:pt x="5732989" y="1325617"/>
                    <a:pt x="5735339" y="1324952"/>
                  </a:cubicBezTo>
                  <a:cubicBezTo>
                    <a:pt x="5737619" y="1324315"/>
                    <a:pt x="5741625" y="1324612"/>
                    <a:pt x="5735297" y="1315367"/>
                  </a:cubicBezTo>
                  <a:cubicBezTo>
                    <a:pt x="5717047" y="1298464"/>
                    <a:pt x="5711513" y="1297487"/>
                    <a:pt x="5718507" y="1312168"/>
                  </a:cubicBezTo>
                  <a:cubicBezTo>
                    <a:pt x="5686779" y="1267997"/>
                    <a:pt x="5673459" y="1244709"/>
                    <a:pt x="5679135" y="1230736"/>
                  </a:cubicBezTo>
                  <a:close/>
                  <a:moveTo>
                    <a:pt x="2075719" y="1221859"/>
                  </a:moveTo>
                  <a:cubicBezTo>
                    <a:pt x="2041203" y="1247498"/>
                    <a:pt x="2004890" y="1271819"/>
                    <a:pt x="1971423" y="1294867"/>
                  </a:cubicBezTo>
                  <a:cubicBezTo>
                    <a:pt x="1938932" y="1319331"/>
                    <a:pt x="1908976" y="1342053"/>
                    <a:pt x="1886027" y="1362199"/>
                  </a:cubicBezTo>
                  <a:cubicBezTo>
                    <a:pt x="1890855" y="1350731"/>
                    <a:pt x="1930665" y="1317759"/>
                    <a:pt x="1972980" y="1286331"/>
                  </a:cubicBezTo>
                  <a:cubicBezTo>
                    <a:pt x="2016513" y="1256714"/>
                    <a:pt x="2062156" y="1228300"/>
                    <a:pt x="2075719" y="1221859"/>
                  </a:cubicBezTo>
                  <a:close/>
                  <a:moveTo>
                    <a:pt x="5482451" y="1220923"/>
                  </a:moveTo>
                  <a:cubicBezTo>
                    <a:pt x="5485253" y="1222488"/>
                    <a:pt x="5490073" y="1225948"/>
                    <a:pt x="5497641" y="1231883"/>
                  </a:cubicBezTo>
                  <a:cubicBezTo>
                    <a:pt x="5512875" y="1257932"/>
                    <a:pt x="5498193" y="1257295"/>
                    <a:pt x="5478471" y="1235196"/>
                  </a:cubicBezTo>
                  <a:cubicBezTo>
                    <a:pt x="5475995" y="1229575"/>
                    <a:pt x="5486457" y="1238636"/>
                    <a:pt x="5492105" y="1242331"/>
                  </a:cubicBezTo>
                  <a:cubicBezTo>
                    <a:pt x="5483813" y="1228591"/>
                    <a:pt x="5474047" y="1216229"/>
                    <a:pt x="5482451" y="1220923"/>
                  </a:cubicBezTo>
                  <a:close/>
                  <a:moveTo>
                    <a:pt x="899102" y="1215065"/>
                  </a:moveTo>
                  <a:cubicBezTo>
                    <a:pt x="904884" y="1210719"/>
                    <a:pt x="841075" y="1281700"/>
                    <a:pt x="895977" y="1230849"/>
                  </a:cubicBezTo>
                  <a:cubicBezTo>
                    <a:pt x="895609" y="1235662"/>
                    <a:pt x="881508" y="1251632"/>
                    <a:pt x="856903" y="1283712"/>
                  </a:cubicBezTo>
                  <a:cubicBezTo>
                    <a:pt x="825078" y="1317887"/>
                    <a:pt x="869828" y="1262377"/>
                    <a:pt x="880758" y="1249579"/>
                  </a:cubicBezTo>
                  <a:cubicBezTo>
                    <a:pt x="870565" y="1252297"/>
                    <a:pt x="857582" y="1269385"/>
                    <a:pt x="845195" y="1284349"/>
                  </a:cubicBezTo>
                  <a:cubicBezTo>
                    <a:pt x="849258" y="1273335"/>
                    <a:pt x="869517" y="1242189"/>
                    <a:pt x="891814" y="1222114"/>
                  </a:cubicBezTo>
                  <a:cubicBezTo>
                    <a:pt x="896029" y="1217844"/>
                    <a:pt x="898276" y="1215686"/>
                    <a:pt x="899102" y="1215065"/>
                  </a:cubicBezTo>
                  <a:close/>
                  <a:moveTo>
                    <a:pt x="5279323" y="1214385"/>
                  </a:moveTo>
                  <a:cubicBezTo>
                    <a:pt x="5287449" y="1222129"/>
                    <a:pt x="5295689" y="1229901"/>
                    <a:pt x="5306929" y="1237843"/>
                  </a:cubicBezTo>
                  <a:cubicBezTo>
                    <a:pt x="5303955" y="1240986"/>
                    <a:pt x="5303617" y="1246861"/>
                    <a:pt x="5282523" y="1231034"/>
                  </a:cubicBezTo>
                  <a:cubicBezTo>
                    <a:pt x="5273107" y="1216792"/>
                    <a:pt x="5280569" y="1220147"/>
                    <a:pt x="5279323" y="1214385"/>
                  </a:cubicBezTo>
                  <a:close/>
                  <a:moveTo>
                    <a:pt x="1052851" y="1210052"/>
                  </a:moveTo>
                  <a:cubicBezTo>
                    <a:pt x="1060921" y="1208495"/>
                    <a:pt x="957545" y="1273972"/>
                    <a:pt x="1008610" y="1224833"/>
                  </a:cubicBezTo>
                  <a:cubicBezTo>
                    <a:pt x="1019511" y="1223020"/>
                    <a:pt x="1027170" y="1223884"/>
                    <a:pt x="1052851" y="1210052"/>
                  </a:cubicBezTo>
                  <a:close/>
                  <a:moveTo>
                    <a:pt x="6005539" y="1205577"/>
                  </a:moveTo>
                  <a:cubicBezTo>
                    <a:pt x="6007271" y="1202152"/>
                    <a:pt x="6020303" y="1213383"/>
                    <a:pt x="6035327" y="1228938"/>
                  </a:cubicBezTo>
                  <a:cubicBezTo>
                    <a:pt x="6040339" y="1234119"/>
                    <a:pt x="6045549" y="1239782"/>
                    <a:pt x="6050647" y="1245530"/>
                  </a:cubicBezTo>
                  <a:cubicBezTo>
                    <a:pt x="6055615" y="1251391"/>
                    <a:pt x="6060301" y="1257478"/>
                    <a:pt x="6064619" y="1263184"/>
                  </a:cubicBezTo>
                  <a:cubicBezTo>
                    <a:pt x="6073213" y="1274623"/>
                    <a:pt x="6079967" y="1284802"/>
                    <a:pt x="6082287" y="1290493"/>
                  </a:cubicBezTo>
                  <a:cubicBezTo>
                    <a:pt x="6094463" y="1291767"/>
                    <a:pt x="6107715" y="1315041"/>
                    <a:pt x="6144565" y="1353294"/>
                  </a:cubicBezTo>
                  <a:cubicBezTo>
                    <a:pt x="6150893" y="1367833"/>
                    <a:pt x="6141647" y="1358929"/>
                    <a:pt x="6138731" y="1351284"/>
                  </a:cubicBezTo>
                  <a:cubicBezTo>
                    <a:pt x="6121855" y="1335428"/>
                    <a:pt x="6152123" y="1372491"/>
                    <a:pt x="6137655" y="1362992"/>
                  </a:cubicBezTo>
                  <a:cubicBezTo>
                    <a:pt x="6112795" y="1324980"/>
                    <a:pt x="6054893" y="1255440"/>
                    <a:pt x="6052303" y="1262702"/>
                  </a:cubicBezTo>
                  <a:cubicBezTo>
                    <a:pt x="6046753" y="1255072"/>
                    <a:pt x="6042547" y="1249522"/>
                    <a:pt x="6039037" y="1245148"/>
                  </a:cubicBezTo>
                  <a:cubicBezTo>
                    <a:pt x="6035583" y="1240716"/>
                    <a:pt x="6032935" y="1237361"/>
                    <a:pt x="6030287" y="1234346"/>
                  </a:cubicBezTo>
                  <a:cubicBezTo>
                    <a:pt x="6025007" y="1228301"/>
                    <a:pt x="6019713" y="1223572"/>
                    <a:pt x="6007919" y="1214271"/>
                  </a:cubicBezTo>
                  <a:cubicBezTo>
                    <a:pt x="6005641" y="1209489"/>
                    <a:pt x="6004961" y="1206719"/>
                    <a:pt x="6005539" y="1205577"/>
                  </a:cubicBezTo>
                  <a:close/>
                  <a:moveTo>
                    <a:pt x="5384667" y="1204248"/>
                  </a:moveTo>
                  <a:cubicBezTo>
                    <a:pt x="5391845" y="1203498"/>
                    <a:pt x="5406043" y="1213139"/>
                    <a:pt x="5422947" y="1226588"/>
                  </a:cubicBezTo>
                  <a:cubicBezTo>
                    <a:pt x="5439499" y="1240462"/>
                    <a:pt x="5458185" y="1258767"/>
                    <a:pt x="5475641" y="1273929"/>
                  </a:cubicBezTo>
                  <a:cubicBezTo>
                    <a:pt x="5451291" y="1264005"/>
                    <a:pt x="5428441" y="1229575"/>
                    <a:pt x="5384667" y="1204248"/>
                  </a:cubicBezTo>
                  <a:close/>
                  <a:moveTo>
                    <a:pt x="1859540" y="1202096"/>
                  </a:moveTo>
                  <a:cubicBezTo>
                    <a:pt x="1829229" y="1226701"/>
                    <a:pt x="1852376" y="1202535"/>
                    <a:pt x="1827191" y="1212459"/>
                  </a:cubicBezTo>
                  <a:cubicBezTo>
                    <a:pt x="1819319" y="1218575"/>
                    <a:pt x="1811448" y="1224691"/>
                    <a:pt x="1803676" y="1230721"/>
                  </a:cubicBezTo>
                  <a:cubicBezTo>
                    <a:pt x="1828111" y="1225596"/>
                    <a:pt x="1845567" y="1214979"/>
                    <a:pt x="1855930" y="1212246"/>
                  </a:cubicBezTo>
                  <a:cubicBezTo>
                    <a:pt x="1847959" y="1213549"/>
                    <a:pt x="1864098" y="1202535"/>
                    <a:pt x="1859540" y="1202096"/>
                  </a:cubicBezTo>
                  <a:close/>
                  <a:moveTo>
                    <a:pt x="1981546" y="1199222"/>
                  </a:moveTo>
                  <a:cubicBezTo>
                    <a:pt x="1964642" y="1213266"/>
                    <a:pt x="1950641" y="1219566"/>
                    <a:pt x="1939584" y="1218093"/>
                  </a:cubicBezTo>
                  <a:cubicBezTo>
                    <a:pt x="1927367" y="1226021"/>
                    <a:pt x="1918179" y="1233836"/>
                    <a:pt x="1912120" y="1239598"/>
                  </a:cubicBezTo>
                  <a:cubicBezTo>
                    <a:pt x="1906088" y="1245416"/>
                    <a:pt x="1903399" y="1249550"/>
                    <a:pt x="1905069" y="1251476"/>
                  </a:cubicBezTo>
                  <a:cubicBezTo>
                    <a:pt x="1913209" y="1247427"/>
                    <a:pt x="1924110" y="1242019"/>
                    <a:pt x="1935436" y="1236399"/>
                  </a:cubicBezTo>
                  <a:cubicBezTo>
                    <a:pt x="1947003" y="1231132"/>
                    <a:pt x="1958895" y="1225455"/>
                    <a:pt x="1968621" y="1220174"/>
                  </a:cubicBezTo>
                  <a:cubicBezTo>
                    <a:pt x="1988058" y="1209613"/>
                    <a:pt x="1999002" y="1200510"/>
                    <a:pt x="1981546" y="1199222"/>
                  </a:cubicBezTo>
                  <a:close/>
                  <a:moveTo>
                    <a:pt x="1297739" y="1198718"/>
                  </a:moveTo>
                  <a:cubicBezTo>
                    <a:pt x="1283486" y="1201999"/>
                    <a:pt x="1252609" y="1219750"/>
                    <a:pt x="1232308" y="1238352"/>
                  </a:cubicBezTo>
                  <a:cubicBezTo>
                    <a:pt x="1241623" y="1239966"/>
                    <a:pt x="1274383" y="1224053"/>
                    <a:pt x="1305444" y="1200765"/>
                  </a:cubicBezTo>
                  <a:cubicBezTo>
                    <a:pt x="1305394" y="1198139"/>
                    <a:pt x="1302490" y="1197625"/>
                    <a:pt x="1297739" y="1198718"/>
                  </a:cubicBezTo>
                  <a:close/>
                  <a:moveTo>
                    <a:pt x="5618839" y="1198132"/>
                  </a:moveTo>
                  <a:cubicBezTo>
                    <a:pt x="5627915" y="1200808"/>
                    <a:pt x="5642977" y="1208722"/>
                    <a:pt x="5651499" y="1214187"/>
                  </a:cubicBezTo>
                  <a:cubicBezTo>
                    <a:pt x="5644973" y="1215716"/>
                    <a:pt x="5627801" y="1204744"/>
                    <a:pt x="5634611" y="1222638"/>
                  </a:cubicBezTo>
                  <a:cubicBezTo>
                    <a:pt x="5646687" y="1229788"/>
                    <a:pt x="5636351" y="1206924"/>
                    <a:pt x="5662147" y="1239075"/>
                  </a:cubicBezTo>
                  <a:cubicBezTo>
                    <a:pt x="5655535" y="1241651"/>
                    <a:pt x="5627191" y="1217372"/>
                    <a:pt x="5636989" y="1240207"/>
                  </a:cubicBezTo>
                  <a:cubicBezTo>
                    <a:pt x="5630745" y="1241581"/>
                    <a:pt x="5629187" y="1233639"/>
                    <a:pt x="5627915" y="1226079"/>
                  </a:cubicBezTo>
                  <a:cubicBezTo>
                    <a:pt x="5626597" y="1218575"/>
                    <a:pt x="5625395" y="1211652"/>
                    <a:pt x="5620511" y="1214739"/>
                  </a:cubicBezTo>
                  <a:cubicBezTo>
                    <a:pt x="5606439" y="1198203"/>
                    <a:pt x="5609723" y="1195471"/>
                    <a:pt x="5618839" y="1198132"/>
                  </a:cubicBezTo>
                  <a:close/>
                  <a:moveTo>
                    <a:pt x="2057626" y="1195527"/>
                  </a:moveTo>
                  <a:cubicBezTo>
                    <a:pt x="2087271" y="1193120"/>
                    <a:pt x="2015976" y="1235648"/>
                    <a:pt x="1987704" y="1258993"/>
                  </a:cubicBezTo>
                  <a:cubicBezTo>
                    <a:pt x="1988851" y="1251122"/>
                    <a:pt x="1979493" y="1260268"/>
                    <a:pt x="1963793" y="1261627"/>
                  </a:cubicBezTo>
                  <a:cubicBezTo>
                    <a:pt x="1979677" y="1249763"/>
                    <a:pt x="1993551" y="1243562"/>
                    <a:pt x="2005160" y="1243151"/>
                  </a:cubicBezTo>
                  <a:cubicBezTo>
                    <a:pt x="2005401" y="1234997"/>
                    <a:pt x="2040383" y="1211326"/>
                    <a:pt x="2057626" y="1195527"/>
                  </a:cubicBezTo>
                  <a:close/>
                  <a:moveTo>
                    <a:pt x="979867" y="1194615"/>
                  </a:moveTo>
                  <a:cubicBezTo>
                    <a:pt x="986033" y="1190916"/>
                    <a:pt x="971476" y="1210698"/>
                    <a:pt x="977210" y="1207575"/>
                  </a:cubicBezTo>
                  <a:cubicBezTo>
                    <a:pt x="965672" y="1220756"/>
                    <a:pt x="926711" y="1238679"/>
                    <a:pt x="954841" y="1228471"/>
                  </a:cubicBezTo>
                  <a:cubicBezTo>
                    <a:pt x="942312" y="1240179"/>
                    <a:pt x="936281" y="1246323"/>
                    <a:pt x="932742" y="1248631"/>
                  </a:cubicBezTo>
                  <a:cubicBezTo>
                    <a:pt x="929288" y="1251009"/>
                    <a:pt x="928736" y="1249919"/>
                    <a:pt x="928438" y="1248348"/>
                  </a:cubicBezTo>
                  <a:cubicBezTo>
                    <a:pt x="927830" y="1245219"/>
                    <a:pt x="928254" y="1240094"/>
                    <a:pt x="908406" y="1257083"/>
                  </a:cubicBezTo>
                  <a:cubicBezTo>
                    <a:pt x="917212" y="1243322"/>
                    <a:pt x="932077" y="1233228"/>
                    <a:pt x="944946" y="1226050"/>
                  </a:cubicBezTo>
                  <a:cubicBezTo>
                    <a:pt x="957729" y="1218759"/>
                    <a:pt x="967597" y="1213493"/>
                    <a:pt x="965275" y="1207858"/>
                  </a:cubicBezTo>
                  <a:cubicBezTo>
                    <a:pt x="973454" y="1199689"/>
                    <a:pt x="977812" y="1195848"/>
                    <a:pt x="979867" y="1194615"/>
                  </a:cubicBezTo>
                  <a:close/>
                  <a:moveTo>
                    <a:pt x="1214059" y="1194479"/>
                  </a:moveTo>
                  <a:cubicBezTo>
                    <a:pt x="1194707" y="1214851"/>
                    <a:pt x="1192866" y="1222369"/>
                    <a:pt x="1208340" y="1217060"/>
                  </a:cubicBezTo>
                  <a:cubicBezTo>
                    <a:pt x="1213564" y="1211694"/>
                    <a:pt x="1218873" y="1206215"/>
                    <a:pt x="1224125" y="1200822"/>
                  </a:cubicBezTo>
                  <a:cubicBezTo>
                    <a:pt x="1237744" y="1186155"/>
                    <a:pt x="1207094" y="1204191"/>
                    <a:pt x="1214059" y="1194479"/>
                  </a:cubicBezTo>
                  <a:close/>
                  <a:moveTo>
                    <a:pt x="6050407" y="1190728"/>
                  </a:moveTo>
                  <a:cubicBezTo>
                    <a:pt x="6056551" y="1194253"/>
                    <a:pt x="6068951" y="1205352"/>
                    <a:pt x="6084399" y="1221336"/>
                  </a:cubicBezTo>
                  <a:cubicBezTo>
                    <a:pt x="6099403" y="1237716"/>
                    <a:pt x="6117567" y="1258838"/>
                    <a:pt x="6136283" y="1281447"/>
                  </a:cubicBezTo>
                  <a:cubicBezTo>
                    <a:pt x="6154955" y="1304098"/>
                    <a:pt x="6174367" y="1328066"/>
                    <a:pt x="6191369" y="1350534"/>
                  </a:cubicBezTo>
                  <a:cubicBezTo>
                    <a:pt x="6207805" y="1373497"/>
                    <a:pt x="6222275" y="1394577"/>
                    <a:pt x="6232451" y="1410348"/>
                  </a:cubicBezTo>
                  <a:cubicBezTo>
                    <a:pt x="6217687" y="1391278"/>
                    <a:pt x="6202991" y="1372279"/>
                    <a:pt x="6188353" y="1353351"/>
                  </a:cubicBezTo>
                  <a:cubicBezTo>
                    <a:pt x="6173247" y="1334805"/>
                    <a:pt x="6157787" y="1316656"/>
                    <a:pt x="6142597" y="1298379"/>
                  </a:cubicBezTo>
                  <a:cubicBezTo>
                    <a:pt x="6127351" y="1280145"/>
                    <a:pt x="6112145" y="1261981"/>
                    <a:pt x="6096983" y="1243860"/>
                  </a:cubicBezTo>
                  <a:cubicBezTo>
                    <a:pt x="6089311" y="1234884"/>
                    <a:pt x="6082019" y="1225569"/>
                    <a:pt x="6074063" y="1216905"/>
                  </a:cubicBezTo>
                  <a:cubicBezTo>
                    <a:pt x="6066163" y="1208170"/>
                    <a:pt x="6058279" y="1199449"/>
                    <a:pt x="6050407" y="1190728"/>
                  </a:cubicBezTo>
                  <a:close/>
                  <a:moveTo>
                    <a:pt x="5528557" y="1186052"/>
                  </a:moveTo>
                  <a:cubicBezTo>
                    <a:pt x="5534643" y="1187185"/>
                    <a:pt x="5547975" y="1194628"/>
                    <a:pt x="5561403" y="1200822"/>
                  </a:cubicBezTo>
                  <a:cubicBezTo>
                    <a:pt x="5545393" y="1198146"/>
                    <a:pt x="5561859" y="1210477"/>
                    <a:pt x="5578279" y="1236781"/>
                  </a:cubicBezTo>
                  <a:cubicBezTo>
                    <a:pt x="5560443" y="1216197"/>
                    <a:pt x="5531591" y="1188562"/>
                    <a:pt x="5539179" y="1209146"/>
                  </a:cubicBezTo>
                  <a:cubicBezTo>
                    <a:pt x="5523627" y="1190097"/>
                    <a:pt x="5522469" y="1184919"/>
                    <a:pt x="5528557" y="1186052"/>
                  </a:cubicBezTo>
                  <a:close/>
                  <a:moveTo>
                    <a:pt x="5172563" y="1185504"/>
                  </a:moveTo>
                  <a:cubicBezTo>
                    <a:pt x="5209711" y="1212799"/>
                    <a:pt x="5209811" y="1210873"/>
                    <a:pt x="5248163" y="1235040"/>
                  </a:cubicBezTo>
                  <a:cubicBezTo>
                    <a:pt x="5251929" y="1240788"/>
                    <a:pt x="5247625" y="1238027"/>
                    <a:pt x="5242883" y="1234799"/>
                  </a:cubicBezTo>
                  <a:cubicBezTo>
                    <a:pt x="5244779" y="1238565"/>
                    <a:pt x="5246663" y="1242288"/>
                    <a:pt x="5248573" y="1246082"/>
                  </a:cubicBezTo>
                  <a:cubicBezTo>
                    <a:pt x="5240943" y="1235351"/>
                    <a:pt x="5223415" y="1225654"/>
                    <a:pt x="5207419" y="1215531"/>
                  </a:cubicBezTo>
                  <a:cubicBezTo>
                    <a:pt x="5191323" y="1205494"/>
                    <a:pt x="5176399" y="1195513"/>
                    <a:pt x="5172563" y="1185504"/>
                  </a:cubicBezTo>
                  <a:close/>
                  <a:moveTo>
                    <a:pt x="5185659" y="1180124"/>
                  </a:moveTo>
                  <a:cubicBezTo>
                    <a:pt x="5200427" y="1188505"/>
                    <a:pt x="5218631" y="1200029"/>
                    <a:pt x="5239031" y="1213606"/>
                  </a:cubicBezTo>
                  <a:cubicBezTo>
                    <a:pt x="5249381" y="1220203"/>
                    <a:pt x="5259687" y="1228088"/>
                    <a:pt x="5270447" y="1236271"/>
                  </a:cubicBezTo>
                  <a:cubicBezTo>
                    <a:pt x="5281163" y="1244511"/>
                    <a:pt x="5292319" y="1253076"/>
                    <a:pt x="5303731" y="1261839"/>
                  </a:cubicBezTo>
                  <a:cubicBezTo>
                    <a:pt x="5315055" y="1270715"/>
                    <a:pt x="5326651" y="1279790"/>
                    <a:pt x="5338345" y="1288950"/>
                  </a:cubicBezTo>
                  <a:cubicBezTo>
                    <a:pt x="5349955" y="1298209"/>
                    <a:pt x="5361931" y="1307227"/>
                    <a:pt x="5372959" y="1317236"/>
                  </a:cubicBezTo>
                  <a:cubicBezTo>
                    <a:pt x="5395355" y="1336858"/>
                    <a:pt x="5417527" y="1356267"/>
                    <a:pt x="5438237" y="1374374"/>
                  </a:cubicBezTo>
                  <a:cubicBezTo>
                    <a:pt x="5422651" y="1363841"/>
                    <a:pt x="5405351" y="1350519"/>
                    <a:pt x="5386705" y="1335272"/>
                  </a:cubicBezTo>
                  <a:cubicBezTo>
                    <a:pt x="5377461" y="1327556"/>
                    <a:pt x="5367791" y="1319473"/>
                    <a:pt x="5357767" y="1311106"/>
                  </a:cubicBezTo>
                  <a:cubicBezTo>
                    <a:pt x="5347503" y="1303022"/>
                    <a:pt x="5336887" y="1294655"/>
                    <a:pt x="5325999" y="1286076"/>
                  </a:cubicBezTo>
                  <a:cubicBezTo>
                    <a:pt x="5304311" y="1268776"/>
                    <a:pt x="5281547" y="1250598"/>
                    <a:pt x="5258399" y="1232137"/>
                  </a:cubicBezTo>
                  <a:cubicBezTo>
                    <a:pt x="5246989" y="1222680"/>
                    <a:pt x="5234487" y="1214455"/>
                    <a:pt x="5222399" y="1205678"/>
                  </a:cubicBezTo>
                  <a:cubicBezTo>
                    <a:pt x="5210195" y="1197042"/>
                    <a:pt x="5197919" y="1188491"/>
                    <a:pt x="5185659" y="1180124"/>
                  </a:cubicBezTo>
                  <a:close/>
                  <a:moveTo>
                    <a:pt x="5438945" y="1175311"/>
                  </a:moveTo>
                  <a:cubicBezTo>
                    <a:pt x="5447793" y="1178638"/>
                    <a:pt x="5455411" y="1187812"/>
                    <a:pt x="5460239" y="1195004"/>
                  </a:cubicBezTo>
                  <a:cubicBezTo>
                    <a:pt x="5465079" y="1202195"/>
                    <a:pt x="5467655" y="1206839"/>
                    <a:pt x="5467331" y="1200242"/>
                  </a:cubicBezTo>
                  <a:cubicBezTo>
                    <a:pt x="5492899" y="1230311"/>
                    <a:pt x="5446519" y="1202535"/>
                    <a:pt x="5459331" y="1227395"/>
                  </a:cubicBezTo>
                  <a:cubicBezTo>
                    <a:pt x="5438463" y="1214144"/>
                    <a:pt x="5461639" y="1206329"/>
                    <a:pt x="5438945" y="1175311"/>
                  </a:cubicBezTo>
                  <a:close/>
                  <a:moveTo>
                    <a:pt x="5220231" y="1174844"/>
                  </a:moveTo>
                  <a:cubicBezTo>
                    <a:pt x="5235463" y="1179969"/>
                    <a:pt x="5260183" y="1209869"/>
                    <a:pt x="5254235" y="1197000"/>
                  </a:cubicBezTo>
                  <a:cubicBezTo>
                    <a:pt x="5269809" y="1210265"/>
                    <a:pt x="5256587" y="1203541"/>
                    <a:pt x="5274411" y="1225201"/>
                  </a:cubicBezTo>
                  <a:cubicBezTo>
                    <a:pt x="5264259" y="1217641"/>
                    <a:pt x="5233171" y="1185476"/>
                    <a:pt x="5237999" y="1196858"/>
                  </a:cubicBezTo>
                  <a:cubicBezTo>
                    <a:pt x="5231359" y="1193149"/>
                    <a:pt x="5228783" y="1189497"/>
                    <a:pt x="5226375" y="1185773"/>
                  </a:cubicBezTo>
                  <a:cubicBezTo>
                    <a:pt x="5224337" y="1182135"/>
                    <a:pt x="5222283" y="1178511"/>
                    <a:pt x="5220231" y="1174844"/>
                  </a:cubicBezTo>
                  <a:close/>
                  <a:moveTo>
                    <a:pt x="1196753" y="1167016"/>
                  </a:moveTo>
                  <a:cubicBezTo>
                    <a:pt x="1197228" y="1165517"/>
                    <a:pt x="1196019" y="1165266"/>
                    <a:pt x="1191634" y="1167368"/>
                  </a:cubicBezTo>
                  <a:cubicBezTo>
                    <a:pt x="1177038" y="1182262"/>
                    <a:pt x="1163320" y="1193800"/>
                    <a:pt x="1149673" y="1205055"/>
                  </a:cubicBezTo>
                  <a:cubicBezTo>
                    <a:pt x="1136379" y="1216678"/>
                    <a:pt x="1123383" y="1228230"/>
                    <a:pt x="1109693" y="1242458"/>
                  </a:cubicBezTo>
                  <a:cubicBezTo>
                    <a:pt x="1124459" y="1234487"/>
                    <a:pt x="1112057" y="1248503"/>
                    <a:pt x="1113657" y="1251164"/>
                  </a:cubicBezTo>
                  <a:cubicBezTo>
                    <a:pt x="1124558" y="1240731"/>
                    <a:pt x="1134341" y="1228923"/>
                    <a:pt x="1145581" y="1217116"/>
                  </a:cubicBezTo>
                  <a:cubicBezTo>
                    <a:pt x="1156765" y="1205267"/>
                    <a:pt x="1170300" y="1194281"/>
                    <a:pt x="1187331" y="1184343"/>
                  </a:cubicBezTo>
                  <a:cubicBezTo>
                    <a:pt x="1178752" y="1187242"/>
                    <a:pt x="1195329" y="1171514"/>
                    <a:pt x="1196753" y="1167016"/>
                  </a:cubicBezTo>
                  <a:close/>
                  <a:moveTo>
                    <a:pt x="5398749" y="1143173"/>
                  </a:moveTo>
                  <a:cubicBezTo>
                    <a:pt x="5405177" y="1147298"/>
                    <a:pt x="5441177" y="1179622"/>
                    <a:pt x="5439383" y="1186439"/>
                  </a:cubicBezTo>
                  <a:cubicBezTo>
                    <a:pt x="5435051" y="1190261"/>
                    <a:pt x="5398427" y="1167567"/>
                    <a:pt x="5431555" y="1202295"/>
                  </a:cubicBezTo>
                  <a:cubicBezTo>
                    <a:pt x="5428809" y="1208736"/>
                    <a:pt x="5399703" y="1167213"/>
                    <a:pt x="5396587" y="1155392"/>
                  </a:cubicBezTo>
                  <a:cubicBezTo>
                    <a:pt x="5424959" y="1181625"/>
                    <a:pt x="5427251" y="1168247"/>
                    <a:pt x="5404671" y="1150437"/>
                  </a:cubicBezTo>
                  <a:cubicBezTo>
                    <a:pt x="5397747" y="1143556"/>
                    <a:pt x="5396605" y="1141798"/>
                    <a:pt x="5398749" y="1143173"/>
                  </a:cubicBezTo>
                  <a:close/>
                  <a:moveTo>
                    <a:pt x="5978403" y="1140697"/>
                  </a:moveTo>
                  <a:cubicBezTo>
                    <a:pt x="5992487" y="1142283"/>
                    <a:pt x="6035683" y="1202266"/>
                    <a:pt x="6052501" y="1209090"/>
                  </a:cubicBezTo>
                  <a:cubicBezTo>
                    <a:pt x="6055049" y="1229179"/>
                    <a:pt x="5989077" y="1148880"/>
                    <a:pt x="5978403" y="1140697"/>
                  </a:cubicBezTo>
                  <a:close/>
                  <a:moveTo>
                    <a:pt x="2316362" y="1140272"/>
                  </a:moveTo>
                  <a:cubicBezTo>
                    <a:pt x="2319901" y="1147662"/>
                    <a:pt x="2271725" y="1161026"/>
                    <a:pt x="2251721" y="1177151"/>
                  </a:cubicBezTo>
                  <a:cubicBezTo>
                    <a:pt x="2251239" y="1174702"/>
                    <a:pt x="2250659" y="1172310"/>
                    <a:pt x="2242037" y="1172579"/>
                  </a:cubicBezTo>
                  <a:cubicBezTo>
                    <a:pt x="2250121" y="1168091"/>
                    <a:pt x="2255685" y="1168912"/>
                    <a:pt x="2262013" y="1167907"/>
                  </a:cubicBezTo>
                  <a:cubicBezTo>
                    <a:pt x="2275887" y="1151541"/>
                    <a:pt x="2277444" y="1157360"/>
                    <a:pt x="2316362" y="1140272"/>
                  </a:cubicBezTo>
                  <a:close/>
                  <a:moveTo>
                    <a:pt x="2164144" y="1137724"/>
                  </a:moveTo>
                  <a:cubicBezTo>
                    <a:pt x="2154872" y="1146898"/>
                    <a:pt x="2119252" y="1155888"/>
                    <a:pt x="2131895" y="1158181"/>
                  </a:cubicBezTo>
                  <a:cubicBezTo>
                    <a:pt x="2121517" y="1164099"/>
                    <a:pt x="2121418" y="1161352"/>
                    <a:pt x="2125849" y="1158549"/>
                  </a:cubicBezTo>
                  <a:cubicBezTo>
                    <a:pt x="2119861" y="1159031"/>
                    <a:pt x="2111324" y="1165104"/>
                    <a:pt x="2103708" y="1169181"/>
                  </a:cubicBezTo>
                  <a:cubicBezTo>
                    <a:pt x="2071996" y="1184259"/>
                    <a:pt x="2153782" y="1133803"/>
                    <a:pt x="2164144" y="1137724"/>
                  </a:cubicBezTo>
                  <a:close/>
                  <a:moveTo>
                    <a:pt x="5541623" y="1136895"/>
                  </a:moveTo>
                  <a:cubicBezTo>
                    <a:pt x="5550389" y="1139932"/>
                    <a:pt x="5593453" y="1179600"/>
                    <a:pt x="5603507" y="1201048"/>
                  </a:cubicBezTo>
                  <a:cubicBezTo>
                    <a:pt x="5563103" y="1171332"/>
                    <a:pt x="5569857" y="1154344"/>
                    <a:pt x="5546781" y="1148100"/>
                  </a:cubicBezTo>
                  <a:cubicBezTo>
                    <a:pt x="5539589" y="1138940"/>
                    <a:pt x="5538701" y="1135883"/>
                    <a:pt x="5541623" y="1136895"/>
                  </a:cubicBezTo>
                  <a:close/>
                  <a:moveTo>
                    <a:pt x="952718" y="1134213"/>
                  </a:moveTo>
                  <a:cubicBezTo>
                    <a:pt x="943587" y="1144066"/>
                    <a:pt x="906014" y="1206358"/>
                    <a:pt x="868271" y="1223389"/>
                  </a:cubicBezTo>
                  <a:cubicBezTo>
                    <a:pt x="878648" y="1214272"/>
                    <a:pt x="886633" y="1206329"/>
                    <a:pt x="893357" y="1198939"/>
                  </a:cubicBezTo>
                  <a:cubicBezTo>
                    <a:pt x="900040" y="1191507"/>
                    <a:pt x="905986" y="1185122"/>
                    <a:pt x="911493" y="1178426"/>
                  </a:cubicBezTo>
                  <a:cubicBezTo>
                    <a:pt x="922663" y="1165189"/>
                    <a:pt x="933323" y="1151853"/>
                    <a:pt x="952718" y="1134213"/>
                  </a:cubicBezTo>
                  <a:close/>
                  <a:moveTo>
                    <a:pt x="2424367" y="1117012"/>
                  </a:moveTo>
                  <a:cubicBezTo>
                    <a:pt x="2422923" y="1122307"/>
                    <a:pt x="2405835" y="1132344"/>
                    <a:pt x="2385053" y="1142835"/>
                  </a:cubicBezTo>
                  <a:cubicBezTo>
                    <a:pt x="2374661" y="1148073"/>
                    <a:pt x="2363350" y="1153438"/>
                    <a:pt x="2352590" y="1158393"/>
                  </a:cubicBezTo>
                  <a:cubicBezTo>
                    <a:pt x="2341873" y="1163447"/>
                    <a:pt x="2332077" y="1168799"/>
                    <a:pt x="2324092" y="1172706"/>
                  </a:cubicBezTo>
                  <a:cubicBezTo>
                    <a:pt x="2326966" y="1167411"/>
                    <a:pt x="2344082" y="1156496"/>
                    <a:pt x="2365091" y="1146728"/>
                  </a:cubicBezTo>
                  <a:cubicBezTo>
                    <a:pt x="2385902" y="1136549"/>
                    <a:pt x="2409643" y="1125549"/>
                    <a:pt x="2424367" y="1117012"/>
                  </a:cubicBezTo>
                  <a:close/>
                  <a:moveTo>
                    <a:pt x="5899563" y="1114902"/>
                  </a:moveTo>
                  <a:cubicBezTo>
                    <a:pt x="5904319" y="1105516"/>
                    <a:pt x="5922681" y="1146161"/>
                    <a:pt x="5945671" y="1161677"/>
                  </a:cubicBezTo>
                  <a:cubicBezTo>
                    <a:pt x="5950795" y="1174702"/>
                    <a:pt x="5925979" y="1147719"/>
                    <a:pt x="5939415" y="1171814"/>
                  </a:cubicBezTo>
                  <a:cubicBezTo>
                    <a:pt x="5977003" y="1211879"/>
                    <a:pt x="5945927" y="1159965"/>
                    <a:pt x="5957183" y="1164707"/>
                  </a:cubicBezTo>
                  <a:cubicBezTo>
                    <a:pt x="5990379" y="1202549"/>
                    <a:pt x="5963439" y="1201402"/>
                    <a:pt x="5986755" y="1226135"/>
                  </a:cubicBezTo>
                  <a:cubicBezTo>
                    <a:pt x="5974567" y="1217542"/>
                    <a:pt x="5965067" y="1206244"/>
                    <a:pt x="5953203" y="1191832"/>
                  </a:cubicBezTo>
                  <a:cubicBezTo>
                    <a:pt x="5947271" y="1184626"/>
                    <a:pt x="5940759" y="1176656"/>
                    <a:pt x="5933029" y="1167864"/>
                  </a:cubicBezTo>
                  <a:cubicBezTo>
                    <a:pt x="5925257" y="1159129"/>
                    <a:pt x="5916535" y="1149304"/>
                    <a:pt x="5905211" y="1139451"/>
                  </a:cubicBezTo>
                  <a:cubicBezTo>
                    <a:pt x="5902705" y="1133477"/>
                    <a:pt x="5913775" y="1143981"/>
                    <a:pt x="5919835" y="1148795"/>
                  </a:cubicBezTo>
                  <a:cubicBezTo>
                    <a:pt x="5914753" y="1137809"/>
                    <a:pt x="5913111" y="1127814"/>
                    <a:pt x="5899563" y="1114902"/>
                  </a:cubicBezTo>
                  <a:close/>
                  <a:moveTo>
                    <a:pt x="5393685" y="1108762"/>
                  </a:moveTo>
                  <a:cubicBezTo>
                    <a:pt x="5396425" y="1107371"/>
                    <a:pt x="5437399" y="1137929"/>
                    <a:pt x="5451871" y="1148738"/>
                  </a:cubicBezTo>
                  <a:lnTo>
                    <a:pt x="5458001" y="1160390"/>
                  </a:lnTo>
                  <a:cubicBezTo>
                    <a:pt x="5465803" y="1166732"/>
                    <a:pt x="5464967" y="1164042"/>
                    <a:pt x="5463479" y="1160772"/>
                  </a:cubicBezTo>
                  <a:cubicBezTo>
                    <a:pt x="5495403" y="1189836"/>
                    <a:pt x="5433027" y="1143089"/>
                    <a:pt x="5461327" y="1177222"/>
                  </a:cubicBezTo>
                  <a:cubicBezTo>
                    <a:pt x="5441083" y="1159427"/>
                    <a:pt x="5429347" y="1130660"/>
                    <a:pt x="5406087" y="1122717"/>
                  </a:cubicBezTo>
                  <a:cubicBezTo>
                    <a:pt x="5396107" y="1113239"/>
                    <a:pt x="5392771" y="1109226"/>
                    <a:pt x="5393685" y="1108762"/>
                  </a:cubicBezTo>
                  <a:close/>
                  <a:moveTo>
                    <a:pt x="1078023" y="1104610"/>
                  </a:moveTo>
                  <a:cubicBezTo>
                    <a:pt x="1071539" y="1110230"/>
                    <a:pt x="1065282" y="1114916"/>
                    <a:pt x="1059236" y="1118994"/>
                  </a:cubicBezTo>
                  <a:cubicBezTo>
                    <a:pt x="1053361" y="1123227"/>
                    <a:pt x="1047642" y="1126780"/>
                    <a:pt x="1042021" y="1129895"/>
                  </a:cubicBezTo>
                  <a:cubicBezTo>
                    <a:pt x="1030781" y="1136138"/>
                    <a:pt x="1019922" y="1140654"/>
                    <a:pt x="1009007" y="1145453"/>
                  </a:cubicBezTo>
                  <a:cubicBezTo>
                    <a:pt x="1033386" y="1125194"/>
                    <a:pt x="1055669" y="1112411"/>
                    <a:pt x="1078023" y="1104610"/>
                  </a:cubicBezTo>
                  <a:close/>
                  <a:moveTo>
                    <a:pt x="2208790" y="1102928"/>
                  </a:moveTo>
                  <a:cubicBezTo>
                    <a:pt x="2214823" y="1102607"/>
                    <a:pt x="2203661" y="1114796"/>
                    <a:pt x="2221764" y="1103733"/>
                  </a:cubicBezTo>
                  <a:cubicBezTo>
                    <a:pt x="2233670" y="1104879"/>
                    <a:pt x="2192615" y="1116460"/>
                    <a:pt x="2182450" y="1122731"/>
                  </a:cubicBezTo>
                  <a:cubicBezTo>
                    <a:pt x="2151757" y="1147450"/>
                    <a:pt x="2186442" y="1115469"/>
                    <a:pt x="2195305" y="1108744"/>
                  </a:cubicBezTo>
                  <a:cubicBezTo>
                    <a:pt x="2202858" y="1104532"/>
                    <a:pt x="2206779" y="1103035"/>
                    <a:pt x="2208790" y="1102928"/>
                  </a:cubicBezTo>
                  <a:close/>
                  <a:moveTo>
                    <a:pt x="1696561" y="1087381"/>
                  </a:moveTo>
                  <a:cubicBezTo>
                    <a:pt x="1694354" y="1087701"/>
                    <a:pt x="1690044" y="1089147"/>
                    <a:pt x="1683057" y="1092081"/>
                  </a:cubicBezTo>
                  <a:cubicBezTo>
                    <a:pt x="1689187" y="1091783"/>
                    <a:pt x="1676686" y="1100674"/>
                    <a:pt x="1664568" y="1110485"/>
                  </a:cubicBezTo>
                  <a:cubicBezTo>
                    <a:pt x="1653837" y="1113868"/>
                    <a:pt x="1644167" y="1113684"/>
                    <a:pt x="1631298" y="1123424"/>
                  </a:cubicBezTo>
                  <a:cubicBezTo>
                    <a:pt x="1628297" y="1132981"/>
                    <a:pt x="1654545" y="1118243"/>
                    <a:pt x="1675157" y="1105105"/>
                  </a:cubicBezTo>
                  <a:cubicBezTo>
                    <a:pt x="1690882" y="1095591"/>
                    <a:pt x="1703183" y="1086420"/>
                    <a:pt x="1696561" y="1087381"/>
                  </a:cubicBezTo>
                  <a:close/>
                  <a:moveTo>
                    <a:pt x="5542193" y="1084974"/>
                  </a:moveTo>
                  <a:cubicBezTo>
                    <a:pt x="5537039" y="1075532"/>
                    <a:pt x="5599883" y="1122321"/>
                    <a:pt x="5579907" y="1118711"/>
                  </a:cubicBezTo>
                  <a:cubicBezTo>
                    <a:pt x="5595551" y="1132571"/>
                    <a:pt x="5593811" y="1126922"/>
                    <a:pt x="5591135" y="1120212"/>
                  </a:cubicBezTo>
                  <a:cubicBezTo>
                    <a:pt x="5597067" y="1110882"/>
                    <a:pt x="5603155" y="1147634"/>
                    <a:pt x="5620171" y="1158436"/>
                  </a:cubicBezTo>
                  <a:cubicBezTo>
                    <a:pt x="5604725" y="1157700"/>
                    <a:pt x="5573367" y="1106550"/>
                    <a:pt x="5542193" y="1084974"/>
                  </a:cubicBezTo>
                  <a:close/>
                  <a:moveTo>
                    <a:pt x="5320577" y="1083997"/>
                  </a:moveTo>
                  <a:cubicBezTo>
                    <a:pt x="5331167" y="1093567"/>
                    <a:pt x="5340015" y="1102798"/>
                    <a:pt x="5347731" y="1112892"/>
                  </a:cubicBezTo>
                  <a:cubicBezTo>
                    <a:pt x="5357215" y="1119149"/>
                    <a:pt x="5349287" y="1107484"/>
                    <a:pt x="5347007" y="1101608"/>
                  </a:cubicBezTo>
                  <a:cubicBezTo>
                    <a:pt x="5352727" y="1105742"/>
                    <a:pt x="5358491" y="1109890"/>
                    <a:pt x="5364223" y="1114024"/>
                  </a:cubicBezTo>
                  <a:cubicBezTo>
                    <a:pt x="5365243" y="1117790"/>
                    <a:pt x="5370439" y="1121867"/>
                    <a:pt x="5375875" y="1126001"/>
                  </a:cubicBezTo>
                  <a:cubicBezTo>
                    <a:pt x="5377743" y="1131466"/>
                    <a:pt x="5368909" y="1122986"/>
                    <a:pt x="5367239" y="1119772"/>
                  </a:cubicBezTo>
                  <a:cubicBezTo>
                    <a:pt x="5354837" y="1123467"/>
                    <a:pt x="5365383" y="1143868"/>
                    <a:pt x="5374997" y="1164905"/>
                  </a:cubicBezTo>
                  <a:cubicBezTo>
                    <a:pt x="5356267" y="1145113"/>
                    <a:pt x="5347603" y="1125831"/>
                    <a:pt x="5333543" y="1106408"/>
                  </a:cubicBezTo>
                  <a:cubicBezTo>
                    <a:pt x="5319033" y="1095011"/>
                    <a:pt x="5324655" y="1114138"/>
                    <a:pt x="5310299" y="1094657"/>
                  </a:cubicBezTo>
                  <a:cubicBezTo>
                    <a:pt x="5289827" y="1068537"/>
                    <a:pt x="5351935" y="1120353"/>
                    <a:pt x="5320577" y="1083997"/>
                  </a:cubicBezTo>
                  <a:close/>
                  <a:moveTo>
                    <a:pt x="1143189" y="1083587"/>
                  </a:moveTo>
                  <a:cubicBezTo>
                    <a:pt x="1146388" y="1091416"/>
                    <a:pt x="1098155" y="1105290"/>
                    <a:pt x="1081605" y="1113473"/>
                  </a:cubicBezTo>
                  <a:cubicBezTo>
                    <a:pt x="1078476" y="1105502"/>
                    <a:pt x="1126837" y="1091430"/>
                    <a:pt x="1143189" y="1083587"/>
                  </a:cubicBezTo>
                  <a:close/>
                  <a:moveTo>
                    <a:pt x="2033388" y="1080079"/>
                  </a:moveTo>
                  <a:cubicBezTo>
                    <a:pt x="2030892" y="1080352"/>
                    <a:pt x="2025529" y="1082369"/>
                    <a:pt x="2015098" y="1087409"/>
                  </a:cubicBezTo>
                  <a:cubicBezTo>
                    <a:pt x="2021908" y="1085880"/>
                    <a:pt x="2019317" y="1090424"/>
                    <a:pt x="2012918" y="1095677"/>
                  </a:cubicBezTo>
                  <a:cubicBezTo>
                    <a:pt x="2006505" y="1100886"/>
                    <a:pt x="1996751" y="1107554"/>
                    <a:pt x="1988412" y="1109098"/>
                  </a:cubicBezTo>
                  <a:cubicBezTo>
                    <a:pt x="1985425" y="1108333"/>
                    <a:pt x="1997161" y="1098352"/>
                    <a:pt x="2004820" y="1091061"/>
                  </a:cubicBezTo>
                  <a:cubicBezTo>
                    <a:pt x="2012777" y="1084280"/>
                    <a:pt x="2016245" y="1079523"/>
                    <a:pt x="1996510" y="1089193"/>
                  </a:cubicBezTo>
                  <a:cubicBezTo>
                    <a:pt x="2007539" y="1091882"/>
                    <a:pt x="1967984" y="1104539"/>
                    <a:pt x="1955582" y="1117875"/>
                  </a:cubicBezTo>
                  <a:cubicBezTo>
                    <a:pt x="1989035" y="1114222"/>
                    <a:pt x="1948305" y="1144122"/>
                    <a:pt x="1974368" y="1143825"/>
                  </a:cubicBezTo>
                  <a:cubicBezTo>
                    <a:pt x="2000828" y="1127813"/>
                    <a:pt x="1978488" y="1133858"/>
                    <a:pt x="1994486" y="1122589"/>
                  </a:cubicBezTo>
                  <a:cubicBezTo>
                    <a:pt x="2002923" y="1121145"/>
                    <a:pt x="2011234" y="1118937"/>
                    <a:pt x="2023041" y="1110004"/>
                  </a:cubicBezTo>
                  <a:cubicBezTo>
                    <a:pt x="2010059" y="1107498"/>
                    <a:pt x="1989064" y="1126808"/>
                    <a:pt x="1976110" y="1124798"/>
                  </a:cubicBezTo>
                  <a:cubicBezTo>
                    <a:pt x="1984406" y="1119008"/>
                    <a:pt x="1980838" y="1118611"/>
                    <a:pt x="1986303" y="1114095"/>
                  </a:cubicBezTo>
                  <a:cubicBezTo>
                    <a:pt x="2001012" y="1109565"/>
                    <a:pt x="2006264" y="1105841"/>
                    <a:pt x="2011602" y="1101991"/>
                  </a:cubicBezTo>
                  <a:cubicBezTo>
                    <a:pt x="2017080" y="1098395"/>
                    <a:pt x="2022644" y="1094657"/>
                    <a:pt x="2037863" y="1090254"/>
                  </a:cubicBezTo>
                  <a:cubicBezTo>
                    <a:pt x="2022563" y="1094151"/>
                    <a:pt x="2040876" y="1079262"/>
                    <a:pt x="2033388" y="1080079"/>
                  </a:cubicBezTo>
                  <a:close/>
                  <a:moveTo>
                    <a:pt x="2079315" y="1077782"/>
                  </a:moveTo>
                  <a:cubicBezTo>
                    <a:pt x="2073213" y="1078249"/>
                    <a:pt x="2066956" y="1078716"/>
                    <a:pt x="2060784" y="1079183"/>
                  </a:cubicBezTo>
                  <a:cubicBezTo>
                    <a:pt x="2040666" y="1092293"/>
                    <a:pt x="2046513" y="1094671"/>
                    <a:pt x="2018992" y="1105657"/>
                  </a:cubicBezTo>
                  <a:cubicBezTo>
                    <a:pt x="2047773" y="1104227"/>
                    <a:pt x="2056013" y="1086446"/>
                    <a:pt x="2079315" y="1077782"/>
                  </a:cubicBezTo>
                  <a:close/>
                  <a:moveTo>
                    <a:pt x="5150215" y="1074711"/>
                  </a:moveTo>
                  <a:cubicBezTo>
                    <a:pt x="5158279" y="1079024"/>
                    <a:pt x="5176865" y="1097868"/>
                    <a:pt x="5184795" y="1103166"/>
                  </a:cubicBezTo>
                  <a:cubicBezTo>
                    <a:pt x="5182517" y="1097715"/>
                    <a:pt x="5177279" y="1091996"/>
                    <a:pt x="5169691" y="1086560"/>
                  </a:cubicBezTo>
                  <a:cubicBezTo>
                    <a:pt x="5164579" y="1074866"/>
                    <a:pt x="5196815" y="1107866"/>
                    <a:pt x="5202055" y="1114378"/>
                  </a:cubicBezTo>
                  <a:cubicBezTo>
                    <a:pt x="5213735" y="1121188"/>
                    <a:pt x="5195513" y="1099768"/>
                    <a:pt x="5209755" y="1108956"/>
                  </a:cubicBezTo>
                  <a:cubicBezTo>
                    <a:pt x="5213451" y="1103024"/>
                    <a:pt x="5212515" y="1118286"/>
                    <a:pt x="5231063" y="1136732"/>
                  </a:cubicBezTo>
                  <a:cubicBezTo>
                    <a:pt x="5242615" y="1145482"/>
                    <a:pt x="5259645" y="1155505"/>
                    <a:pt x="5276831" y="1166760"/>
                  </a:cubicBezTo>
                  <a:cubicBezTo>
                    <a:pt x="5285539" y="1172239"/>
                    <a:pt x="5293835" y="1178609"/>
                    <a:pt x="5301523" y="1185192"/>
                  </a:cubicBezTo>
                  <a:cubicBezTo>
                    <a:pt x="5309223" y="1191761"/>
                    <a:pt x="5316287" y="1198599"/>
                    <a:pt x="5322035" y="1205664"/>
                  </a:cubicBezTo>
                  <a:cubicBezTo>
                    <a:pt x="5331209" y="1204772"/>
                    <a:pt x="5342647" y="1209783"/>
                    <a:pt x="5356537" y="1221435"/>
                  </a:cubicBezTo>
                  <a:cubicBezTo>
                    <a:pt x="5363475" y="1227253"/>
                    <a:pt x="5371033" y="1234728"/>
                    <a:pt x="5379187" y="1243945"/>
                  </a:cubicBezTo>
                  <a:cubicBezTo>
                    <a:pt x="5387287" y="1253232"/>
                    <a:pt x="5396347" y="1263849"/>
                    <a:pt x="5405111" y="1277327"/>
                  </a:cubicBezTo>
                  <a:cubicBezTo>
                    <a:pt x="5395723" y="1267162"/>
                    <a:pt x="5384923" y="1257946"/>
                    <a:pt x="5373893" y="1248531"/>
                  </a:cubicBezTo>
                  <a:cubicBezTo>
                    <a:pt x="5362837" y="1239159"/>
                    <a:pt x="5351341" y="1229872"/>
                    <a:pt x="5339619" y="1220684"/>
                  </a:cubicBezTo>
                  <a:cubicBezTo>
                    <a:pt x="5327897" y="1211496"/>
                    <a:pt x="5315977" y="1202407"/>
                    <a:pt x="5304043" y="1193446"/>
                  </a:cubicBezTo>
                  <a:cubicBezTo>
                    <a:pt x="5298067" y="1188986"/>
                    <a:pt x="5292107" y="1184527"/>
                    <a:pt x="5286175" y="1180096"/>
                  </a:cubicBezTo>
                  <a:cubicBezTo>
                    <a:pt x="5280231" y="1175693"/>
                    <a:pt x="5273987" y="1171743"/>
                    <a:pt x="5267983" y="1167595"/>
                  </a:cubicBezTo>
                  <a:cubicBezTo>
                    <a:pt x="5243789" y="1151201"/>
                    <a:pt x="5220501" y="1135317"/>
                    <a:pt x="5199803" y="1119942"/>
                  </a:cubicBezTo>
                  <a:cubicBezTo>
                    <a:pt x="5189455" y="1112255"/>
                    <a:pt x="5179757" y="1104695"/>
                    <a:pt x="5170909" y="1097248"/>
                  </a:cubicBezTo>
                  <a:cubicBezTo>
                    <a:pt x="5162003" y="1089887"/>
                    <a:pt x="5153579" y="1083204"/>
                    <a:pt x="5146445" y="1076282"/>
                  </a:cubicBezTo>
                  <a:cubicBezTo>
                    <a:pt x="5146009" y="1073450"/>
                    <a:pt x="5147527" y="1073273"/>
                    <a:pt x="5150215" y="1074711"/>
                  </a:cubicBezTo>
                  <a:close/>
                  <a:moveTo>
                    <a:pt x="1500840" y="1073903"/>
                  </a:moveTo>
                  <a:cubicBezTo>
                    <a:pt x="1493351" y="1075517"/>
                    <a:pt x="1485494" y="1078249"/>
                    <a:pt x="1477240" y="1082114"/>
                  </a:cubicBezTo>
                  <a:cubicBezTo>
                    <a:pt x="1473121" y="1084039"/>
                    <a:pt x="1468888" y="1086248"/>
                    <a:pt x="1464556" y="1088740"/>
                  </a:cubicBezTo>
                  <a:cubicBezTo>
                    <a:pt x="1460337" y="1091373"/>
                    <a:pt x="1456061" y="1094317"/>
                    <a:pt x="1451673" y="1097545"/>
                  </a:cubicBezTo>
                  <a:cubicBezTo>
                    <a:pt x="1455141" y="1096738"/>
                    <a:pt x="1458029" y="1096342"/>
                    <a:pt x="1450002" y="1103081"/>
                  </a:cubicBezTo>
                  <a:cubicBezTo>
                    <a:pt x="1443178" y="1106323"/>
                    <a:pt x="1437091" y="1107229"/>
                    <a:pt x="1429035" y="1114633"/>
                  </a:cubicBezTo>
                  <a:cubicBezTo>
                    <a:pt x="1441862" y="1110641"/>
                    <a:pt x="1454688" y="1106648"/>
                    <a:pt x="1467557" y="1102642"/>
                  </a:cubicBezTo>
                  <a:cubicBezTo>
                    <a:pt x="1490662" y="1082567"/>
                    <a:pt x="1473333" y="1091118"/>
                    <a:pt x="1500840" y="1073903"/>
                  </a:cubicBezTo>
                  <a:close/>
                  <a:moveTo>
                    <a:pt x="1524984" y="1073445"/>
                  </a:moveTo>
                  <a:cubicBezTo>
                    <a:pt x="1522807" y="1069938"/>
                    <a:pt x="1490881" y="1085986"/>
                    <a:pt x="1490690" y="1086347"/>
                  </a:cubicBezTo>
                  <a:cubicBezTo>
                    <a:pt x="1485494" y="1098395"/>
                    <a:pt x="1427903" y="1126412"/>
                    <a:pt x="1404770" y="1137256"/>
                  </a:cubicBezTo>
                  <a:cubicBezTo>
                    <a:pt x="1391023" y="1152956"/>
                    <a:pt x="1369363" y="1173966"/>
                    <a:pt x="1361308" y="1185985"/>
                  </a:cubicBezTo>
                  <a:cubicBezTo>
                    <a:pt x="1348496" y="1184045"/>
                    <a:pt x="1328591" y="1200977"/>
                    <a:pt x="1330813" y="1191450"/>
                  </a:cubicBezTo>
                  <a:cubicBezTo>
                    <a:pt x="1339350" y="1183876"/>
                    <a:pt x="1345905" y="1177292"/>
                    <a:pt x="1351936" y="1170525"/>
                  </a:cubicBezTo>
                  <a:cubicBezTo>
                    <a:pt x="1357924" y="1163716"/>
                    <a:pt x="1363346" y="1156651"/>
                    <a:pt x="1370000" y="1148553"/>
                  </a:cubicBezTo>
                  <a:cubicBezTo>
                    <a:pt x="1383294" y="1132372"/>
                    <a:pt x="1401514" y="1111986"/>
                    <a:pt x="1439002" y="1081477"/>
                  </a:cubicBezTo>
                  <a:cubicBezTo>
                    <a:pt x="1416011" y="1086970"/>
                    <a:pt x="1388589" y="1106337"/>
                    <a:pt x="1366022" y="1109735"/>
                  </a:cubicBezTo>
                  <a:cubicBezTo>
                    <a:pt x="1354470" y="1122080"/>
                    <a:pt x="1335230" y="1132627"/>
                    <a:pt x="1341431" y="1132740"/>
                  </a:cubicBezTo>
                  <a:cubicBezTo>
                    <a:pt x="1374700" y="1109494"/>
                    <a:pt x="1357499" y="1136803"/>
                    <a:pt x="1372336" y="1127700"/>
                  </a:cubicBezTo>
                  <a:cubicBezTo>
                    <a:pt x="1362469" y="1134623"/>
                    <a:pt x="1352134" y="1143060"/>
                    <a:pt x="1341927" y="1151116"/>
                  </a:cubicBezTo>
                  <a:cubicBezTo>
                    <a:pt x="1336816" y="1155151"/>
                    <a:pt x="1331748" y="1159072"/>
                    <a:pt x="1326764" y="1162668"/>
                  </a:cubicBezTo>
                  <a:cubicBezTo>
                    <a:pt x="1321823" y="1166306"/>
                    <a:pt x="1317194" y="1169832"/>
                    <a:pt x="1312593" y="1172649"/>
                  </a:cubicBezTo>
                  <a:cubicBezTo>
                    <a:pt x="1315877" y="1169223"/>
                    <a:pt x="1319119" y="1165938"/>
                    <a:pt x="1322333" y="1162781"/>
                  </a:cubicBezTo>
                  <a:cubicBezTo>
                    <a:pt x="1325618" y="1159695"/>
                    <a:pt x="1328959" y="1156850"/>
                    <a:pt x="1332201" y="1154103"/>
                  </a:cubicBezTo>
                  <a:cubicBezTo>
                    <a:pt x="1338727" y="1148638"/>
                    <a:pt x="1345069" y="1143740"/>
                    <a:pt x="1351214" y="1139535"/>
                  </a:cubicBezTo>
                  <a:cubicBezTo>
                    <a:pt x="1339930" y="1143372"/>
                    <a:pt x="1330474" y="1148143"/>
                    <a:pt x="1321965" y="1153565"/>
                  </a:cubicBezTo>
                  <a:cubicBezTo>
                    <a:pt x="1313471" y="1158987"/>
                    <a:pt x="1306378" y="1165570"/>
                    <a:pt x="1299087" y="1172309"/>
                  </a:cubicBezTo>
                  <a:cubicBezTo>
                    <a:pt x="1284633" y="1185914"/>
                    <a:pt x="1270461" y="1201218"/>
                    <a:pt x="1249296" y="1216706"/>
                  </a:cubicBezTo>
                  <a:cubicBezTo>
                    <a:pt x="1284817" y="1199788"/>
                    <a:pt x="1311772" y="1171148"/>
                    <a:pt x="1315977" y="1181639"/>
                  </a:cubicBezTo>
                  <a:cubicBezTo>
                    <a:pt x="1326382" y="1170681"/>
                    <a:pt x="1330148" y="1165018"/>
                    <a:pt x="1332286" y="1162739"/>
                  </a:cubicBezTo>
                  <a:cubicBezTo>
                    <a:pt x="1334381" y="1160389"/>
                    <a:pt x="1334664" y="1161238"/>
                    <a:pt x="1338373" y="1163574"/>
                  </a:cubicBezTo>
                  <a:cubicBezTo>
                    <a:pt x="1354866" y="1141022"/>
                    <a:pt x="1396389" y="1112141"/>
                    <a:pt x="1409725" y="1100773"/>
                  </a:cubicBezTo>
                  <a:cubicBezTo>
                    <a:pt x="1397663" y="1118158"/>
                    <a:pt x="1365895" y="1145623"/>
                    <a:pt x="1354583" y="1148355"/>
                  </a:cubicBezTo>
                  <a:cubicBezTo>
                    <a:pt x="1353479" y="1152418"/>
                    <a:pt x="1349260" y="1157982"/>
                    <a:pt x="1343710" y="1164126"/>
                  </a:cubicBezTo>
                  <a:cubicBezTo>
                    <a:pt x="1340936" y="1167227"/>
                    <a:pt x="1337835" y="1170483"/>
                    <a:pt x="1334622" y="1173796"/>
                  </a:cubicBezTo>
                  <a:cubicBezTo>
                    <a:pt x="1331521" y="1177222"/>
                    <a:pt x="1328350" y="1180747"/>
                    <a:pt x="1325249" y="1184173"/>
                  </a:cubicBezTo>
                  <a:cubicBezTo>
                    <a:pt x="1312933" y="1197962"/>
                    <a:pt x="1302400" y="1210817"/>
                    <a:pt x="1307468" y="1215318"/>
                  </a:cubicBezTo>
                  <a:cubicBezTo>
                    <a:pt x="1313839" y="1208212"/>
                    <a:pt x="1320974" y="1208240"/>
                    <a:pt x="1330233" y="1206739"/>
                  </a:cubicBezTo>
                  <a:cubicBezTo>
                    <a:pt x="1334862" y="1205989"/>
                    <a:pt x="1340030" y="1204856"/>
                    <a:pt x="1345905" y="1202251"/>
                  </a:cubicBezTo>
                  <a:cubicBezTo>
                    <a:pt x="1348849" y="1200949"/>
                    <a:pt x="1351950" y="1199264"/>
                    <a:pt x="1355277" y="1197112"/>
                  </a:cubicBezTo>
                  <a:cubicBezTo>
                    <a:pt x="1358703" y="1195060"/>
                    <a:pt x="1362341" y="1192511"/>
                    <a:pt x="1366220" y="1189340"/>
                  </a:cubicBezTo>
                  <a:cubicBezTo>
                    <a:pt x="1373879" y="1183040"/>
                    <a:pt x="1427832" y="1131084"/>
                    <a:pt x="1445033" y="1119574"/>
                  </a:cubicBezTo>
                  <a:cubicBezTo>
                    <a:pt x="1470813" y="1108262"/>
                    <a:pt x="1470105" y="1112071"/>
                    <a:pt x="1485197" y="1102514"/>
                  </a:cubicBezTo>
                  <a:cubicBezTo>
                    <a:pt x="1484234" y="1094006"/>
                    <a:pt x="1512591" y="1077102"/>
                    <a:pt x="1514969" y="1084776"/>
                  </a:cubicBezTo>
                  <a:cubicBezTo>
                    <a:pt x="1523131" y="1077956"/>
                    <a:pt x="1525710" y="1074614"/>
                    <a:pt x="1524984" y="1073445"/>
                  </a:cubicBezTo>
                  <a:close/>
                  <a:moveTo>
                    <a:pt x="5773371" y="1073174"/>
                  </a:moveTo>
                  <a:cubicBezTo>
                    <a:pt x="5781119" y="1080485"/>
                    <a:pt x="5822897" y="1127722"/>
                    <a:pt x="5814817" y="1113600"/>
                  </a:cubicBezTo>
                  <a:cubicBezTo>
                    <a:pt x="5814817" y="1113600"/>
                    <a:pt x="5815525" y="1114463"/>
                    <a:pt x="5816559" y="1115907"/>
                  </a:cubicBezTo>
                  <a:cubicBezTo>
                    <a:pt x="5817563" y="1117351"/>
                    <a:pt x="5818979" y="1119376"/>
                    <a:pt x="5820593" y="1121698"/>
                  </a:cubicBezTo>
                  <a:cubicBezTo>
                    <a:pt x="5823751" y="1126355"/>
                    <a:pt x="5827573" y="1132231"/>
                    <a:pt x="5830333" y="1137157"/>
                  </a:cubicBezTo>
                  <a:cubicBezTo>
                    <a:pt x="5835839" y="1147025"/>
                    <a:pt x="5837115" y="1153070"/>
                    <a:pt x="5820479" y="1138021"/>
                  </a:cubicBezTo>
                  <a:cubicBezTo>
                    <a:pt x="5817435" y="1121910"/>
                    <a:pt x="5799697" y="1102486"/>
                    <a:pt x="5780075" y="1082921"/>
                  </a:cubicBezTo>
                  <a:cubicBezTo>
                    <a:pt x="5771987" y="1072735"/>
                    <a:pt x="5770789" y="1070736"/>
                    <a:pt x="5773371" y="1073174"/>
                  </a:cubicBezTo>
                  <a:close/>
                  <a:moveTo>
                    <a:pt x="1625579" y="1071015"/>
                  </a:moveTo>
                  <a:cubicBezTo>
                    <a:pt x="1621374" y="1072062"/>
                    <a:pt x="1617099" y="1073124"/>
                    <a:pt x="1612866" y="1074186"/>
                  </a:cubicBezTo>
                  <a:cubicBezTo>
                    <a:pt x="1604556" y="1081222"/>
                    <a:pt x="1597902" y="1083799"/>
                    <a:pt x="1590016" y="1089745"/>
                  </a:cubicBezTo>
                  <a:cubicBezTo>
                    <a:pt x="1593824" y="1093256"/>
                    <a:pt x="1591432" y="1100377"/>
                    <a:pt x="1582810" y="1111179"/>
                  </a:cubicBezTo>
                  <a:cubicBezTo>
                    <a:pt x="1571626" y="1107993"/>
                    <a:pt x="1511756" y="1162187"/>
                    <a:pt x="1519231" y="1161762"/>
                  </a:cubicBezTo>
                  <a:cubicBezTo>
                    <a:pt x="1539815" y="1146175"/>
                    <a:pt x="1554000" y="1151314"/>
                    <a:pt x="1577516" y="1127134"/>
                  </a:cubicBezTo>
                  <a:cubicBezTo>
                    <a:pt x="1571244" y="1127969"/>
                    <a:pt x="1557979" y="1132952"/>
                    <a:pt x="1566445" y="1125095"/>
                  </a:cubicBezTo>
                  <a:cubicBezTo>
                    <a:pt x="1585231" y="1121542"/>
                    <a:pt x="1610275" y="1098834"/>
                    <a:pt x="1631058" y="1089278"/>
                  </a:cubicBezTo>
                  <a:cubicBezTo>
                    <a:pt x="1583730" y="1110556"/>
                    <a:pt x="1623498" y="1082978"/>
                    <a:pt x="1611011" y="1079594"/>
                  </a:cubicBezTo>
                  <a:cubicBezTo>
                    <a:pt x="1615358" y="1078221"/>
                    <a:pt x="1619775" y="1076649"/>
                    <a:pt x="1625579" y="1071015"/>
                  </a:cubicBezTo>
                  <a:close/>
                  <a:moveTo>
                    <a:pt x="5718591" y="1065805"/>
                  </a:moveTo>
                  <a:cubicBezTo>
                    <a:pt x="5723715" y="1066754"/>
                    <a:pt x="5729703" y="1071751"/>
                    <a:pt x="5737747" y="1078688"/>
                  </a:cubicBezTo>
                  <a:cubicBezTo>
                    <a:pt x="5741795" y="1082128"/>
                    <a:pt x="5746367" y="1086007"/>
                    <a:pt x="5751435" y="1090325"/>
                  </a:cubicBezTo>
                  <a:cubicBezTo>
                    <a:pt x="5756461" y="1094686"/>
                    <a:pt x="5762123" y="1099272"/>
                    <a:pt x="5768595" y="1103859"/>
                  </a:cubicBezTo>
                  <a:cubicBezTo>
                    <a:pt x="5773903" y="1115171"/>
                    <a:pt x="5769655" y="1114845"/>
                    <a:pt x="5759987" y="1107894"/>
                  </a:cubicBezTo>
                  <a:cubicBezTo>
                    <a:pt x="5768991" y="1119446"/>
                    <a:pt x="5780033" y="1131438"/>
                    <a:pt x="5791487" y="1143471"/>
                  </a:cubicBezTo>
                  <a:cubicBezTo>
                    <a:pt x="5810203" y="1159568"/>
                    <a:pt x="5783135" y="1119574"/>
                    <a:pt x="5783035" y="1112693"/>
                  </a:cubicBezTo>
                  <a:cubicBezTo>
                    <a:pt x="5806819" y="1138658"/>
                    <a:pt x="5820255" y="1153877"/>
                    <a:pt x="5833193" y="1169180"/>
                  </a:cubicBezTo>
                  <a:cubicBezTo>
                    <a:pt x="5845991" y="1184626"/>
                    <a:pt x="5859003" y="1199491"/>
                    <a:pt x="5879275" y="1227111"/>
                  </a:cubicBezTo>
                  <a:cubicBezTo>
                    <a:pt x="5868911" y="1218561"/>
                    <a:pt x="5863559" y="1211241"/>
                    <a:pt x="5858563" y="1204219"/>
                  </a:cubicBezTo>
                  <a:cubicBezTo>
                    <a:pt x="5853423" y="1197339"/>
                    <a:pt x="5848823" y="1190572"/>
                    <a:pt x="5840271" y="1182941"/>
                  </a:cubicBezTo>
                  <a:cubicBezTo>
                    <a:pt x="5843273" y="1192271"/>
                    <a:pt x="5862087" y="1212501"/>
                    <a:pt x="5848583" y="1202025"/>
                  </a:cubicBezTo>
                  <a:cubicBezTo>
                    <a:pt x="5822463" y="1184782"/>
                    <a:pt x="5833971" y="1175749"/>
                    <a:pt x="5814547" y="1160063"/>
                  </a:cubicBezTo>
                  <a:cubicBezTo>
                    <a:pt x="5795351" y="1142310"/>
                    <a:pt x="5820565" y="1179161"/>
                    <a:pt x="5819899" y="1184244"/>
                  </a:cubicBezTo>
                  <a:cubicBezTo>
                    <a:pt x="5803407" y="1164367"/>
                    <a:pt x="5786955" y="1144547"/>
                    <a:pt x="5770435" y="1124628"/>
                  </a:cubicBezTo>
                  <a:cubicBezTo>
                    <a:pt x="5762067" y="1114690"/>
                    <a:pt x="5753701" y="1104723"/>
                    <a:pt x="5745277" y="1094714"/>
                  </a:cubicBezTo>
                  <a:cubicBezTo>
                    <a:pt x="5736429" y="1085115"/>
                    <a:pt x="5727539" y="1075488"/>
                    <a:pt x="5718591" y="1065805"/>
                  </a:cubicBezTo>
                  <a:close/>
                  <a:moveTo>
                    <a:pt x="2193945" y="1062578"/>
                  </a:moveTo>
                  <a:cubicBezTo>
                    <a:pt x="2197102" y="1068821"/>
                    <a:pt x="2175895" y="1077188"/>
                    <a:pt x="2154050" y="1087197"/>
                  </a:cubicBezTo>
                  <a:cubicBezTo>
                    <a:pt x="2132446" y="1097645"/>
                    <a:pt x="2109696" y="1108872"/>
                    <a:pt x="2108733" y="1117734"/>
                  </a:cubicBezTo>
                  <a:cubicBezTo>
                    <a:pt x="2085827" y="1122958"/>
                    <a:pt x="2066658" y="1132160"/>
                    <a:pt x="2051807" y="1142000"/>
                  </a:cubicBezTo>
                  <a:cubicBezTo>
                    <a:pt x="2048098" y="1144463"/>
                    <a:pt x="2044644" y="1146955"/>
                    <a:pt x="2041473" y="1149446"/>
                  </a:cubicBezTo>
                  <a:cubicBezTo>
                    <a:pt x="2038358" y="1152023"/>
                    <a:pt x="2035583" y="1154698"/>
                    <a:pt x="2033049" y="1157247"/>
                  </a:cubicBezTo>
                  <a:cubicBezTo>
                    <a:pt x="2027995" y="1162358"/>
                    <a:pt x="2024031" y="1167199"/>
                    <a:pt x="2021185" y="1171347"/>
                  </a:cubicBezTo>
                  <a:cubicBezTo>
                    <a:pt x="2026961" y="1158125"/>
                    <a:pt x="1996722" y="1184811"/>
                    <a:pt x="1983131" y="1180337"/>
                  </a:cubicBezTo>
                  <a:cubicBezTo>
                    <a:pt x="2000120" y="1166803"/>
                    <a:pt x="2013852" y="1157686"/>
                    <a:pt x="2026707" y="1148880"/>
                  </a:cubicBezTo>
                  <a:cubicBezTo>
                    <a:pt x="2029906" y="1146657"/>
                    <a:pt x="2033063" y="1144477"/>
                    <a:pt x="2036220" y="1142283"/>
                  </a:cubicBezTo>
                  <a:cubicBezTo>
                    <a:pt x="2039448" y="1140202"/>
                    <a:pt x="2042676" y="1138092"/>
                    <a:pt x="2045918" y="1135855"/>
                  </a:cubicBezTo>
                  <a:cubicBezTo>
                    <a:pt x="2052402" y="1131396"/>
                    <a:pt x="2058985" y="1126512"/>
                    <a:pt x="2065993" y="1120693"/>
                  </a:cubicBezTo>
                  <a:cubicBezTo>
                    <a:pt x="2083562" y="1116701"/>
                    <a:pt x="2102716" y="1109183"/>
                    <a:pt x="2123329" y="1098141"/>
                  </a:cubicBezTo>
                  <a:cubicBezTo>
                    <a:pt x="2142031" y="1083346"/>
                    <a:pt x="2123584" y="1092860"/>
                    <a:pt x="2107317" y="1094531"/>
                  </a:cubicBezTo>
                  <a:cubicBezTo>
                    <a:pt x="2137019" y="1078137"/>
                    <a:pt x="2127421" y="1084210"/>
                    <a:pt x="2148642" y="1068382"/>
                  </a:cubicBezTo>
                  <a:cubicBezTo>
                    <a:pt x="2145372" y="1072700"/>
                    <a:pt x="2147453" y="1076863"/>
                    <a:pt x="2154857" y="1076919"/>
                  </a:cubicBezTo>
                  <a:cubicBezTo>
                    <a:pt x="2162346" y="1077160"/>
                    <a:pt x="2175371" y="1073762"/>
                    <a:pt x="2193945" y="1062578"/>
                  </a:cubicBezTo>
                  <a:close/>
                  <a:moveTo>
                    <a:pt x="2225730" y="1059187"/>
                  </a:moveTo>
                  <a:cubicBezTo>
                    <a:pt x="2239033" y="1057134"/>
                    <a:pt x="2231636" y="1068774"/>
                    <a:pt x="2248677" y="1061629"/>
                  </a:cubicBezTo>
                  <a:cubicBezTo>
                    <a:pt x="2254014" y="1062436"/>
                    <a:pt x="2243637" y="1066357"/>
                    <a:pt x="2240310" y="1066400"/>
                  </a:cubicBezTo>
                  <a:cubicBezTo>
                    <a:pt x="2215535" y="1079934"/>
                    <a:pt x="2244359" y="1075432"/>
                    <a:pt x="2202142" y="1094785"/>
                  </a:cubicBezTo>
                  <a:cubicBezTo>
                    <a:pt x="2177268" y="1096087"/>
                    <a:pt x="2206842" y="1090920"/>
                    <a:pt x="2221226" y="1080613"/>
                  </a:cubicBezTo>
                  <a:cubicBezTo>
                    <a:pt x="2187079" y="1080670"/>
                    <a:pt x="2170246" y="1099202"/>
                    <a:pt x="2136637" y="1120706"/>
                  </a:cubicBezTo>
                  <a:cubicBezTo>
                    <a:pt x="2130535" y="1118101"/>
                    <a:pt x="2116237" y="1127388"/>
                    <a:pt x="2097946" y="1139875"/>
                  </a:cubicBezTo>
                  <a:cubicBezTo>
                    <a:pt x="2088800" y="1146118"/>
                    <a:pt x="2078650" y="1153154"/>
                    <a:pt x="2067989" y="1159922"/>
                  </a:cubicBezTo>
                  <a:cubicBezTo>
                    <a:pt x="2062666" y="1163319"/>
                    <a:pt x="2057187" y="1166575"/>
                    <a:pt x="2051709" y="1169761"/>
                  </a:cubicBezTo>
                  <a:cubicBezTo>
                    <a:pt x="2046343" y="1173130"/>
                    <a:pt x="2040906" y="1176287"/>
                    <a:pt x="2035456" y="1179119"/>
                  </a:cubicBezTo>
                  <a:cubicBezTo>
                    <a:pt x="2038443" y="1174249"/>
                    <a:pt x="2044545" y="1168303"/>
                    <a:pt x="2052657" y="1162484"/>
                  </a:cubicBezTo>
                  <a:cubicBezTo>
                    <a:pt x="2060826" y="1156765"/>
                    <a:pt x="2070736" y="1150719"/>
                    <a:pt x="2080731" y="1144717"/>
                  </a:cubicBezTo>
                  <a:cubicBezTo>
                    <a:pt x="2100735" y="1132712"/>
                    <a:pt x="2121107" y="1120848"/>
                    <a:pt x="2128921" y="1111830"/>
                  </a:cubicBezTo>
                  <a:cubicBezTo>
                    <a:pt x="2143673" y="1103958"/>
                    <a:pt x="2133466" y="1113359"/>
                    <a:pt x="2147000" y="1110711"/>
                  </a:cubicBezTo>
                  <a:cubicBezTo>
                    <a:pt x="2146391" y="1107880"/>
                    <a:pt x="2150242" y="1103987"/>
                    <a:pt x="2156202" y="1099641"/>
                  </a:cubicBezTo>
                  <a:cubicBezTo>
                    <a:pt x="2162092" y="1095167"/>
                    <a:pt x="2170317" y="1090693"/>
                    <a:pt x="2178358" y="1086517"/>
                  </a:cubicBezTo>
                  <a:cubicBezTo>
                    <a:pt x="2194356" y="1078037"/>
                    <a:pt x="2209277" y="1070179"/>
                    <a:pt x="2203855" y="1067008"/>
                  </a:cubicBezTo>
                  <a:cubicBezTo>
                    <a:pt x="2214561" y="1062078"/>
                    <a:pt x="2221296" y="1059872"/>
                    <a:pt x="2225730" y="1059187"/>
                  </a:cubicBezTo>
                  <a:close/>
                  <a:moveTo>
                    <a:pt x="1428254" y="1059173"/>
                  </a:moveTo>
                  <a:cubicBezTo>
                    <a:pt x="1426138" y="1059271"/>
                    <a:pt x="1422212" y="1060560"/>
                    <a:pt x="1415261" y="1063837"/>
                  </a:cubicBezTo>
                  <a:cubicBezTo>
                    <a:pt x="1397168" y="1079438"/>
                    <a:pt x="1407729" y="1076225"/>
                    <a:pt x="1403538" y="1082680"/>
                  </a:cubicBezTo>
                  <a:cubicBezTo>
                    <a:pt x="1395554" y="1083685"/>
                    <a:pt x="1374941" y="1098607"/>
                    <a:pt x="1380632" y="1100037"/>
                  </a:cubicBezTo>
                  <a:cubicBezTo>
                    <a:pt x="1399376" y="1083671"/>
                    <a:pt x="1411410" y="1088952"/>
                    <a:pt x="1431244" y="1068849"/>
                  </a:cubicBezTo>
                  <a:cubicBezTo>
                    <a:pt x="1424661" y="1069295"/>
                    <a:pt x="1434602" y="1058879"/>
                    <a:pt x="1428254" y="1059173"/>
                  </a:cubicBezTo>
                  <a:close/>
                  <a:moveTo>
                    <a:pt x="2302856" y="1056829"/>
                  </a:moveTo>
                  <a:cubicBezTo>
                    <a:pt x="2301964" y="1057537"/>
                    <a:pt x="2297391" y="1060029"/>
                    <a:pt x="2292804" y="1062974"/>
                  </a:cubicBezTo>
                  <a:cubicBezTo>
                    <a:pt x="2283560" y="1068721"/>
                    <a:pt x="2273862" y="1075404"/>
                    <a:pt x="2292026" y="1070477"/>
                  </a:cubicBezTo>
                  <a:cubicBezTo>
                    <a:pt x="2279157" y="1076338"/>
                    <a:pt x="2267237" y="1080288"/>
                    <a:pt x="2257341" y="1080146"/>
                  </a:cubicBezTo>
                  <a:cubicBezTo>
                    <a:pt x="2249186" y="1084181"/>
                    <a:pt x="2251848" y="1084577"/>
                    <a:pt x="2254991" y="1084861"/>
                  </a:cubicBezTo>
                  <a:cubicBezTo>
                    <a:pt x="2211047" y="1095606"/>
                    <a:pt x="2286292" y="1071496"/>
                    <a:pt x="2290709" y="1061190"/>
                  </a:cubicBezTo>
                  <a:cubicBezTo>
                    <a:pt x="2300718" y="1056716"/>
                    <a:pt x="2303734" y="1056107"/>
                    <a:pt x="2302856" y="1056829"/>
                  </a:cubicBezTo>
                  <a:close/>
                  <a:moveTo>
                    <a:pt x="1317463" y="1055470"/>
                  </a:moveTo>
                  <a:cubicBezTo>
                    <a:pt x="1304127" y="1062903"/>
                    <a:pt x="1280994" y="1080429"/>
                    <a:pt x="1267573" y="1092236"/>
                  </a:cubicBezTo>
                  <a:cubicBezTo>
                    <a:pt x="1260792" y="1098055"/>
                    <a:pt x="1256885" y="1102939"/>
                    <a:pt x="1257380" y="1103916"/>
                  </a:cubicBezTo>
                  <a:cubicBezTo>
                    <a:pt x="1258017" y="1105063"/>
                    <a:pt x="1262972" y="1102189"/>
                    <a:pt x="1275714" y="1094558"/>
                  </a:cubicBezTo>
                  <a:cubicBezTo>
                    <a:pt x="1272203" y="1094728"/>
                    <a:pt x="1274836" y="1090693"/>
                    <a:pt x="1285723" y="1081137"/>
                  </a:cubicBezTo>
                  <a:cubicBezTo>
                    <a:pt x="1342139" y="1051648"/>
                    <a:pt x="1282750" y="1111150"/>
                    <a:pt x="1341870" y="1072515"/>
                  </a:cubicBezTo>
                  <a:cubicBezTo>
                    <a:pt x="1337637" y="1068735"/>
                    <a:pt x="1305245" y="1069599"/>
                    <a:pt x="1317463" y="1055470"/>
                  </a:cubicBezTo>
                  <a:close/>
                  <a:moveTo>
                    <a:pt x="2135533" y="1045716"/>
                  </a:moveTo>
                  <a:cubicBezTo>
                    <a:pt x="2120017" y="1049354"/>
                    <a:pt x="2105888" y="1050133"/>
                    <a:pt x="2088178" y="1058401"/>
                  </a:cubicBezTo>
                  <a:cubicBezTo>
                    <a:pt x="2097210" y="1063894"/>
                    <a:pt x="2136000" y="1059873"/>
                    <a:pt x="2103835" y="1076055"/>
                  </a:cubicBezTo>
                  <a:cubicBezTo>
                    <a:pt x="2120965" y="1066074"/>
                    <a:pt x="2109187" y="1078334"/>
                    <a:pt x="2124363" y="1069967"/>
                  </a:cubicBezTo>
                  <a:cubicBezTo>
                    <a:pt x="2112726" y="1069217"/>
                    <a:pt x="2136383" y="1054635"/>
                    <a:pt x="2133296" y="1050544"/>
                  </a:cubicBezTo>
                  <a:cubicBezTo>
                    <a:pt x="2124193" y="1056121"/>
                    <a:pt x="2118870" y="1055230"/>
                    <a:pt x="2135533" y="1045716"/>
                  </a:cubicBezTo>
                  <a:close/>
                  <a:moveTo>
                    <a:pt x="1161224" y="1040266"/>
                  </a:moveTo>
                  <a:cubicBezTo>
                    <a:pt x="1140951" y="1057297"/>
                    <a:pt x="1107625" y="1079495"/>
                    <a:pt x="1142990" y="1062988"/>
                  </a:cubicBezTo>
                  <a:cubicBezTo>
                    <a:pt x="1143740" y="1072898"/>
                    <a:pt x="1104709" y="1081520"/>
                    <a:pt x="1102925" y="1079000"/>
                  </a:cubicBezTo>
                  <a:cubicBezTo>
                    <a:pt x="1125675" y="1054154"/>
                    <a:pt x="1141928" y="1052653"/>
                    <a:pt x="1161224" y="1040266"/>
                  </a:cubicBezTo>
                  <a:close/>
                  <a:moveTo>
                    <a:pt x="2094777" y="1038468"/>
                  </a:moveTo>
                  <a:cubicBezTo>
                    <a:pt x="2086383" y="1038375"/>
                    <a:pt x="2074920" y="1040322"/>
                    <a:pt x="2063955" y="1046183"/>
                  </a:cubicBezTo>
                  <a:cubicBezTo>
                    <a:pt x="2087130" y="1040506"/>
                    <a:pt x="2072364" y="1059732"/>
                    <a:pt x="2107177" y="1042984"/>
                  </a:cubicBezTo>
                  <a:cubicBezTo>
                    <a:pt x="2108494" y="1040690"/>
                    <a:pt x="2103170" y="1038560"/>
                    <a:pt x="2094777" y="1038468"/>
                  </a:cubicBezTo>
                  <a:close/>
                  <a:moveTo>
                    <a:pt x="5837467" y="1036443"/>
                  </a:moveTo>
                  <a:cubicBezTo>
                    <a:pt x="5867735" y="1061119"/>
                    <a:pt x="5895287" y="1084846"/>
                    <a:pt x="5922483" y="1110768"/>
                  </a:cubicBezTo>
                  <a:cubicBezTo>
                    <a:pt x="5929207" y="1117323"/>
                    <a:pt x="5936215" y="1123708"/>
                    <a:pt x="5942683" y="1130829"/>
                  </a:cubicBezTo>
                  <a:cubicBezTo>
                    <a:pt x="5949211" y="1137893"/>
                    <a:pt x="5955765" y="1145156"/>
                    <a:pt x="5962347" y="1152645"/>
                  </a:cubicBezTo>
                  <a:cubicBezTo>
                    <a:pt x="5975515" y="1167637"/>
                    <a:pt x="5988865" y="1183606"/>
                    <a:pt x="6002655" y="1200963"/>
                  </a:cubicBezTo>
                  <a:cubicBezTo>
                    <a:pt x="5989175" y="1188236"/>
                    <a:pt x="5975699" y="1174348"/>
                    <a:pt x="5962603" y="1160502"/>
                  </a:cubicBezTo>
                  <a:cubicBezTo>
                    <a:pt x="5949379" y="1146784"/>
                    <a:pt x="5937135" y="1132513"/>
                    <a:pt x="5924521" y="1120636"/>
                  </a:cubicBezTo>
                  <a:cubicBezTo>
                    <a:pt x="5899787" y="1096398"/>
                    <a:pt x="5878397" y="1076947"/>
                    <a:pt x="5864169" y="1071737"/>
                  </a:cubicBezTo>
                  <a:cubicBezTo>
                    <a:pt x="5850775" y="1058981"/>
                    <a:pt x="5852263" y="1049524"/>
                    <a:pt x="5837467" y="1036443"/>
                  </a:cubicBezTo>
                  <a:close/>
                  <a:moveTo>
                    <a:pt x="5411623" y="1033258"/>
                  </a:moveTo>
                  <a:cubicBezTo>
                    <a:pt x="5418135" y="1045603"/>
                    <a:pt x="5486415" y="1108914"/>
                    <a:pt x="5448431" y="1081463"/>
                  </a:cubicBezTo>
                  <a:cubicBezTo>
                    <a:pt x="5447779" y="1070194"/>
                    <a:pt x="5423189" y="1056801"/>
                    <a:pt x="5406907" y="1044244"/>
                  </a:cubicBezTo>
                  <a:cubicBezTo>
                    <a:pt x="5400579" y="1032536"/>
                    <a:pt x="5426841" y="1054083"/>
                    <a:pt x="5411623" y="1033258"/>
                  </a:cubicBezTo>
                  <a:close/>
                  <a:moveTo>
                    <a:pt x="1152914" y="1027963"/>
                  </a:moveTo>
                  <a:cubicBezTo>
                    <a:pt x="1130560" y="1043720"/>
                    <a:pt x="1103307" y="1077145"/>
                    <a:pt x="1081109" y="1093057"/>
                  </a:cubicBezTo>
                  <a:cubicBezTo>
                    <a:pt x="1075135" y="1094473"/>
                    <a:pt x="1085795" y="1085922"/>
                    <a:pt x="1089462" y="1084464"/>
                  </a:cubicBezTo>
                  <a:cubicBezTo>
                    <a:pt x="1097375" y="1076225"/>
                    <a:pt x="1087720" y="1081151"/>
                    <a:pt x="1084351" y="1081392"/>
                  </a:cubicBezTo>
                  <a:cubicBezTo>
                    <a:pt x="1125534" y="1053531"/>
                    <a:pt x="1099414" y="1066966"/>
                    <a:pt x="1095960" y="1061119"/>
                  </a:cubicBezTo>
                  <a:cubicBezTo>
                    <a:pt x="1108177" y="1049581"/>
                    <a:pt x="1126921" y="1041894"/>
                    <a:pt x="1116049" y="1053021"/>
                  </a:cubicBezTo>
                  <a:cubicBezTo>
                    <a:pt x="1128323" y="1044725"/>
                    <a:pt x="1142268" y="1030596"/>
                    <a:pt x="1152914" y="1027963"/>
                  </a:cubicBezTo>
                  <a:close/>
                  <a:moveTo>
                    <a:pt x="1216581" y="1025848"/>
                  </a:moveTo>
                  <a:cubicBezTo>
                    <a:pt x="1218826" y="1025323"/>
                    <a:pt x="1219425" y="1026618"/>
                    <a:pt x="1218858" y="1028898"/>
                  </a:cubicBezTo>
                  <a:cubicBezTo>
                    <a:pt x="1217740" y="1033470"/>
                    <a:pt x="1212006" y="1041993"/>
                    <a:pt x="1206131" y="1048548"/>
                  </a:cubicBezTo>
                  <a:cubicBezTo>
                    <a:pt x="1189935" y="1070987"/>
                    <a:pt x="1128479" y="1103845"/>
                    <a:pt x="1158464" y="1092987"/>
                  </a:cubicBezTo>
                  <a:cubicBezTo>
                    <a:pt x="1101340" y="1126837"/>
                    <a:pt x="1192243" y="1061728"/>
                    <a:pt x="1192880" y="1053701"/>
                  </a:cubicBezTo>
                  <a:cubicBezTo>
                    <a:pt x="1178241" y="1063752"/>
                    <a:pt x="1164339" y="1071666"/>
                    <a:pt x="1151442" y="1075135"/>
                  </a:cubicBezTo>
                  <a:cubicBezTo>
                    <a:pt x="1167977" y="1059803"/>
                    <a:pt x="1161932" y="1061218"/>
                    <a:pt x="1154684" y="1063540"/>
                  </a:cubicBezTo>
                  <a:cubicBezTo>
                    <a:pt x="1184626" y="1037151"/>
                    <a:pt x="1186254" y="1050572"/>
                    <a:pt x="1179700" y="1058826"/>
                  </a:cubicBezTo>
                  <a:cubicBezTo>
                    <a:pt x="1189992" y="1053630"/>
                    <a:pt x="1212884" y="1030526"/>
                    <a:pt x="1204418" y="1033725"/>
                  </a:cubicBezTo>
                  <a:cubicBezTo>
                    <a:pt x="1210442" y="1028720"/>
                    <a:pt x="1214335" y="1026374"/>
                    <a:pt x="1216581" y="1025848"/>
                  </a:cubicBezTo>
                  <a:close/>
                  <a:moveTo>
                    <a:pt x="5292317" y="1020837"/>
                  </a:moveTo>
                  <a:cubicBezTo>
                    <a:pt x="5300809" y="1024773"/>
                    <a:pt x="5345879" y="1055835"/>
                    <a:pt x="5358035" y="1063342"/>
                  </a:cubicBezTo>
                  <a:cubicBezTo>
                    <a:pt x="5366319" y="1078179"/>
                    <a:pt x="5378961" y="1085413"/>
                    <a:pt x="5370819" y="1086475"/>
                  </a:cubicBezTo>
                  <a:cubicBezTo>
                    <a:pt x="5357471" y="1075885"/>
                    <a:pt x="5349061" y="1066726"/>
                    <a:pt x="5339435" y="1057042"/>
                  </a:cubicBezTo>
                  <a:cubicBezTo>
                    <a:pt x="5329765" y="1047458"/>
                    <a:pt x="5318539" y="1037789"/>
                    <a:pt x="5298591" y="1027822"/>
                  </a:cubicBezTo>
                  <a:cubicBezTo>
                    <a:pt x="5290719" y="1021228"/>
                    <a:pt x="5289487" y="1019526"/>
                    <a:pt x="5292317" y="1020837"/>
                  </a:cubicBezTo>
                  <a:close/>
                  <a:moveTo>
                    <a:pt x="5141603" y="1016029"/>
                  </a:moveTo>
                  <a:cubicBezTo>
                    <a:pt x="5154131" y="1024863"/>
                    <a:pt x="5164607" y="1033867"/>
                    <a:pt x="5170101" y="1042928"/>
                  </a:cubicBezTo>
                  <a:cubicBezTo>
                    <a:pt x="5178823" y="1044726"/>
                    <a:pt x="5169987" y="1031446"/>
                    <a:pt x="5183239" y="1037137"/>
                  </a:cubicBezTo>
                  <a:cubicBezTo>
                    <a:pt x="5202267" y="1047557"/>
                    <a:pt x="5199391" y="1059024"/>
                    <a:pt x="5208907" y="1070194"/>
                  </a:cubicBezTo>
                  <a:cubicBezTo>
                    <a:pt x="5211863" y="1083304"/>
                    <a:pt x="5191803" y="1052540"/>
                    <a:pt x="5190133" y="1047953"/>
                  </a:cubicBezTo>
                  <a:cubicBezTo>
                    <a:pt x="5180351" y="1044400"/>
                    <a:pt x="5180719" y="1049638"/>
                    <a:pt x="5185843" y="1058925"/>
                  </a:cubicBezTo>
                  <a:cubicBezTo>
                    <a:pt x="5170271" y="1044697"/>
                    <a:pt x="5151555" y="1030498"/>
                    <a:pt x="5141603" y="1016029"/>
                  </a:cubicBezTo>
                  <a:close/>
                  <a:moveTo>
                    <a:pt x="1559553" y="1013807"/>
                  </a:moveTo>
                  <a:cubicBezTo>
                    <a:pt x="1557575" y="1014083"/>
                    <a:pt x="1554712" y="1014882"/>
                    <a:pt x="1550419" y="1016524"/>
                  </a:cubicBezTo>
                  <a:cubicBezTo>
                    <a:pt x="1518155" y="1038765"/>
                    <a:pt x="1431202" y="1111660"/>
                    <a:pt x="1504507" y="1063101"/>
                  </a:cubicBezTo>
                  <a:cubicBezTo>
                    <a:pt x="1474112" y="1068792"/>
                    <a:pt x="1571145" y="1028076"/>
                    <a:pt x="1546625" y="1027340"/>
                  </a:cubicBezTo>
                  <a:cubicBezTo>
                    <a:pt x="1553505" y="1024452"/>
                    <a:pt x="1559706" y="1023801"/>
                    <a:pt x="1568115" y="1016793"/>
                  </a:cubicBezTo>
                  <a:cubicBezTo>
                    <a:pt x="1563443" y="1016857"/>
                    <a:pt x="1565484" y="1012978"/>
                    <a:pt x="1559553" y="1013807"/>
                  </a:cubicBezTo>
                  <a:close/>
                  <a:moveTo>
                    <a:pt x="2325786" y="1011679"/>
                  </a:moveTo>
                  <a:cubicBezTo>
                    <a:pt x="2329937" y="1011624"/>
                    <a:pt x="2320644" y="1020417"/>
                    <a:pt x="2339947" y="1016255"/>
                  </a:cubicBezTo>
                  <a:cubicBezTo>
                    <a:pt x="2331354" y="1020502"/>
                    <a:pt x="2325762" y="1019412"/>
                    <a:pt x="2319165" y="1020233"/>
                  </a:cubicBezTo>
                  <a:cubicBezTo>
                    <a:pt x="2289789" y="1032564"/>
                    <a:pt x="2305149" y="1031446"/>
                    <a:pt x="2282243" y="1042573"/>
                  </a:cubicBezTo>
                  <a:cubicBezTo>
                    <a:pt x="2272248" y="1042701"/>
                    <a:pt x="2262154" y="1042842"/>
                    <a:pt x="2252074" y="1042984"/>
                  </a:cubicBezTo>
                  <a:cubicBezTo>
                    <a:pt x="2260526" y="1039020"/>
                    <a:pt x="2276962" y="1033159"/>
                    <a:pt x="2291247" y="1028345"/>
                  </a:cubicBezTo>
                  <a:cubicBezTo>
                    <a:pt x="2305616" y="1023659"/>
                    <a:pt x="2317338" y="1019030"/>
                    <a:pt x="2315597" y="1015491"/>
                  </a:cubicBezTo>
                  <a:cubicBezTo>
                    <a:pt x="2321525" y="1012698"/>
                    <a:pt x="2324403" y="1011697"/>
                    <a:pt x="2325786" y="1011679"/>
                  </a:cubicBezTo>
                  <a:close/>
                  <a:moveTo>
                    <a:pt x="2590448" y="1011663"/>
                  </a:moveTo>
                  <a:cubicBezTo>
                    <a:pt x="2590331" y="1012047"/>
                    <a:pt x="2586572" y="1013615"/>
                    <a:pt x="2582148" y="1015491"/>
                  </a:cubicBezTo>
                  <a:cubicBezTo>
                    <a:pt x="2573215" y="1019030"/>
                    <a:pt x="2561989" y="1024764"/>
                    <a:pt x="2571375" y="1023475"/>
                  </a:cubicBezTo>
                  <a:cubicBezTo>
                    <a:pt x="2554740" y="1025599"/>
                    <a:pt x="2447599" y="1076395"/>
                    <a:pt x="2508460" y="1045221"/>
                  </a:cubicBezTo>
                  <a:cubicBezTo>
                    <a:pt x="2505629" y="1042064"/>
                    <a:pt x="2540470" y="1030412"/>
                    <a:pt x="2530914" y="1028827"/>
                  </a:cubicBezTo>
                  <a:cubicBezTo>
                    <a:pt x="2558831" y="1022173"/>
                    <a:pt x="2554726" y="1029620"/>
                    <a:pt x="2576896" y="1014939"/>
                  </a:cubicBezTo>
                  <a:cubicBezTo>
                    <a:pt x="2587040" y="1012079"/>
                    <a:pt x="2590565" y="1011279"/>
                    <a:pt x="2590448" y="1011663"/>
                  </a:cubicBezTo>
                  <a:close/>
                  <a:moveTo>
                    <a:pt x="2698576" y="1005057"/>
                  </a:moveTo>
                  <a:cubicBezTo>
                    <a:pt x="2703022" y="1009771"/>
                    <a:pt x="2644836" y="1029322"/>
                    <a:pt x="2629801" y="1031857"/>
                  </a:cubicBezTo>
                  <a:cubicBezTo>
                    <a:pt x="2636908" y="1026236"/>
                    <a:pt x="2666114" y="1013042"/>
                    <a:pt x="2698576" y="1005057"/>
                  </a:cubicBezTo>
                  <a:close/>
                  <a:moveTo>
                    <a:pt x="2231335" y="1001248"/>
                  </a:moveTo>
                  <a:cubicBezTo>
                    <a:pt x="2203219" y="1019030"/>
                    <a:pt x="2167288" y="1026349"/>
                    <a:pt x="2127846" y="1036811"/>
                  </a:cubicBezTo>
                  <a:cubicBezTo>
                    <a:pt x="2137968" y="1036033"/>
                    <a:pt x="2148600" y="1036033"/>
                    <a:pt x="2158822" y="1035650"/>
                  </a:cubicBezTo>
                  <a:cubicBezTo>
                    <a:pt x="2181459" y="1020488"/>
                    <a:pt x="2230216" y="1013891"/>
                    <a:pt x="2231335" y="1001248"/>
                  </a:cubicBezTo>
                  <a:close/>
                  <a:moveTo>
                    <a:pt x="1203427" y="998630"/>
                  </a:moveTo>
                  <a:cubicBezTo>
                    <a:pt x="1174886" y="1018747"/>
                    <a:pt x="1192979" y="1008611"/>
                    <a:pt x="1169605" y="1031758"/>
                  </a:cubicBezTo>
                  <a:lnTo>
                    <a:pt x="1142891" y="1042305"/>
                  </a:lnTo>
                  <a:cubicBezTo>
                    <a:pt x="1148780" y="1035524"/>
                    <a:pt x="1153367" y="1033258"/>
                    <a:pt x="1157813" y="1031248"/>
                  </a:cubicBezTo>
                  <a:cubicBezTo>
                    <a:pt x="1171998" y="1024141"/>
                    <a:pt x="1177958" y="1004887"/>
                    <a:pt x="1203427" y="998630"/>
                  </a:cubicBezTo>
                  <a:close/>
                  <a:moveTo>
                    <a:pt x="5348199" y="990730"/>
                  </a:moveTo>
                  <a:cubicBezTo>
                    <a:pt x="5393075" y="1028629"/>
                    <a:pt x="5364323" y="993292"/>
                    <a:pt x="5380179" y="997823"/>
                  </a:cubicBezTo>
                  <a:cubicBezTo>
                    <a:pt x="5402831" y="1017558"/>
                    <a:pt x="5378595" y="1014755"/>
                    <a:pt x="5389127" y="1031573"/>
                  </a:cubicBezTo>
                  <a:cubicBezTo>
                    <a:pt x="5380223" y="1025613"/>
                    <a:pt x="5377857" y="1019908"/>
                    <a:pt x="5373157" y="1014118"/>
                  </a:cubicBezTo>
                  <a:cubicBezTo>
                    <a:pt x="5356551" y="1001914"/>
                    <a:pt x="5358659" y="1007266"/>
                    <a:pt x="5361819" y="1013580"/>
                  </a:cubicBezTo>
                  <a:cubicBezTo>
                    <a:pt x="5332385" y="992004"/>
                    <a:pt x="5363275" y="1007124"/>
                    <a:pt x="5348199" y="990730"/>
                  </a:cubicBezTo>
                  <a:close/>
                  <a:moveTo>
                    <a:pt x="2652396" y="988706"/>
                  </a:moveTo>
                  <a:cubicBezTo>
                    <a:pt x="2680824" y="990178"/>
                    <a:pt x="2623770" y="998290"/>
                    <a:pt x="2606018" y="1009857"/>
                  </a:cubicBezTo>
                  <a:cubicBezTo>
                    <a:pt x="2588689" y="1009560"/>
                    <a:pt x="2635294" y="988848"/>
                    <a:pt x="2652396" y="988706"/>
                  </a:cubicBezTo>
                  <a:close/>
                  <a:moveTo>
                    <a:pt x="2478249" y="982208"/>
                  </a:moveTo>
                  <a:cubicBezTo>
                    <a:pt x="2455130" y="992174"/>
                    <a:pt x="2439996" y="997172"/>
                    <a:pt x="2428373" y="1001561"/>
                  </a:cubicBezTo>
                  <a:cubicBezTo>
                    <a:pt x="2416750" y="1005949"/>
                    <a:pt x="2408964" y="1010536"/>
                    <a:pt x="2400130" y="1018450"/>
                  </a:cubicBezTo>
                  <a:cubicBezTo>
                    <a:pt x="2381994" y="1023320"/>
                    <a:pt x="2387416" y="1019752"/>
                    <a:pt x="2382178" y="1017756"/>
                  </a:cubicBezTo>
                  <a:cubicBezTo>
                    <a:pt x="2353114" y="1028218"/>
                    <a:pt x="2354119" y="1039218"/>
                    <a:pt x="2339395" y="1039388"/>
                  </a:cubicBezTo>
                  <a:cubicBezTo>
                    <a:pt x="2324474" y="1047430"/>
                    <a:pt x="2354544" y="1042772"/>
                    <a:pt x="2346417" y="1048888"/>
                  </a:cubicBezTo>
                  <a:cubicBezTo>
                    <a:pt x="2326215" y="1053843"/>
                    <a:pt x="2316206" y="1051960"/>
                    <a:pt x="2310175" y="1047628"/>
                  </a:cubicBezTo>
                  <a:cubicBezTo>
                    <a:pt x="2342736" y="1033810"/>
                    <a:pt x="2365954" y="1023745"/>
                    <a:pt x="2386241" y="1014061"/>
                  </a:cubicBezTo>
                  <a:cubicBezTo>
                    <a:pt x="2396392" y="1009220"/>
                    <a:pt x="2405806" y="1004477"/>
                    <a:pt x="2415292" y="999409"/>
                  </a:cubicBezTo>
                  <a:cubicBezTo>
                    <a:pt x="2424848" y="994539"/>
                    <a:pt x="2434602" y="989569"/>
                    <a:pt x="2445362" y="984091"/>
                  </a:cubicBezTo>
                  <a:cubicBezTo>
                    <a:pt x="2457607" y="981500"/>
                    <a:pt x="2468466" y="981004"/>
                    <a:pt x="2478249" y="982208"/>
                  </a:cubicBezTo>
                  <a:close/>
                  <a:moveTo>
                    <a:pt x="2409062" y="981372"/>
                  </a:moveTo>
                  <a:cubicBezTo>
                    <a:pt x="2414669" y="982660"/>
                    <a:pt x="2391111" y="994666"/>
                    <a:pt x="2383112" y="994467"/>
                  </a:cubicBezTo>
                  <a:cubicBezTo>
                    <a:pt x="2374604" y="998120"/>
                    <a:pt x="2377181" y="998700"/>
                    <a:pt x="2380465" y="999026"/>
                  </a:cubicBezTo>
                  <a:cubicBezTo>
                    <a:pt x="2383339" y="1008936"/>
                    <a:pt x="2354869" y="991155"/>
                    <a:pt x="2351146" y="1007308"/>
                  </a:cubicBezTo>
                  <a:cubicBezTo>
                    <a:pt x="2322789" y="1019837"/>
                    <a:pt x="2354869" y="1000328"/>
                    <a:pt x="2341533" y="1002395"/>
                  </a:cubicBezTo>
                  <a:cubicBezTo>
                    <a:pt x="2365133" y="993561"/>
                    <a:pt x="2383226" y="994170"/>
                    <a:pt x="2409062" y="981372"/>
                  </a:cubicBezTo>
                  <a:close/>
                  <a:moveTo>
                    <a:pt x="1548210" y="972637"/>
                  </a:moveTo>
                  <a:cubicBezTo>
                    <a:pt x="1537989" y="973812"/>
                    <a:pt x="1523662" y="985817"/>
                    <a:pt x="1511473" y="992273"/>
                  </a:cubicBezTo>
                  <a:cubicBezTo>
                    <a:pt x="1502369" y="995486"/>
                    <a:pt x="1494187" y="996095"/>
                    <a:pt x="1483017" y="1004943"/>
                  </a:cubicBezTo>
                  <a:cubicBezTo>
                    <a:pt x="1503261" y="997199"/>
                    <a:pt x="1478118" y="1020389"/>
                    <a:pt x="1507551" y="1003230"/>
                  </a:cubicBezTo>
                  <a:cubicBezTo>
                    <a:pt x="1499453" y="1004264"/>
                    <a:pt x="1520717" y="991522"/>
                    <a:pt x="1531207" y="986992"/>
                  </a:cubicBezTo>
                  <a:cubicBezTo>
                    <a:pt x="1521835" y="994793"/>
                    <a:pt x="1512492" y="1004618"/>
                    <a:pt x="1529254" y="992485"/>
                  </a:cubicBezTo>
                  <a:cubicBezTo>
                    <a:pt x="1539815" y="983354"/>
                    <a:pt x="1532623" y="984727"/>
                    <a:pt x="1548210" y="972637"/>
                  </a:cubicBezTo>
                  <a:close/>
                  <a:moveTo>
                    <a:pt x="4976325" y="972291"/>
                  </a:moveTo>
                  <a:cubicBezTo>
                    <a:pt x="4976845" y="971622"/>
                    <a:pt x="5004923" y="989219"/>
                    <a:pt x="5003459" y="995260"/>
                  </a:cubicBezTo>
                  <a:cubicBezTo>
                    <a:pt x="5014415" y="999904"/>
                    <a:pt x="5028261" y="1006798"/>
                    <a:pt x="5040647" y="1012574"/>
                  </a:cubicBezTo>
                  <a:cubicBezTo>
                    <a:pt x="5053063" y="1018308"/>
                    <a:pt x="5063483" y="1023801"/>
                    <a:pt x="5068609" y="1023971"/>
                  </a:cubicBezTo>
                  <a:cubicBezTo>
                    <a:pt x="5057199" y="1023319"/>
                    <a:pt x="5132019" y="1071454"/>
                    <a:pt x="5107611" y="1050147"/>
                  </a:cubicBezTo>
                  <a:cubicBezTo>
                    <a:pt x="5101891" y="1040393"/>
                    <a:pt x="5146459" y="1073691"/>
                    <a:pt x="5144391" y="1081831"/>
                  </a:cubicBezTo>
                  <a:cubicBezTo>
                    <a:pt x="5118427" y="1064403"/>
                    <a:pt x="5096811" y="1051974"/>
                    <a:pt x="5074371" y="1039105"/>
                  </a:cubicBezTo>
                  <a:cubicBezTo>
                    <a:pt x="5063103" y="1032762"/>
                    <a:pt x="5051847" y="1025938"/>
                    <a:pt x="5039319" y="1018987"/>
                  </a:cubicBezTo>
                  <a:cubicBezTo>
                    <a:pt x="5026689" y="1012192"/>
                    <a:pt x="5013183" y="1004660"/>
                    <a:pt x="4998079" y="995727"/>
                  </a:cubicBezTo>
                  <a:cubicBezTo>
                    <a:pt x="4994467" y="990588"/>
                    <a:pt x="4990787" y="985350"/>
                    <a:pt x="4987107" y="980154"/>
                  </a:cubicBezTo>
                  <a:cubicBezTo>
                    <a:pt x="4979041" y="974767"/>
                    <a:pt x="4976153" y="972515"/>
                    <a:pt x="4976325" y="972291"/>
                  </a:cubicBezTo>
                  <a:close/>
                  <a:moveTo>
                    <a:pt x="1514686" y="966691"/>
                  </a:moveTo>
                  <a:cubicBezTo>
                    <a:pt x="1487037" y="980579"/>
                    <a:pt x="1501747" y="959103"/>
                    <a:pt x="1481403" y="975737"/>
                  </a:cubicBezTo>
                  <a:cubicBezTo>
                    <a:pt x="1495730" y="975044"/>
                    <a:pt x="1456628" y="993122"/>
                    <a:pt x="1446930" y="1005000"/>
                  </a:cubicBezTo>
                  <a:cubicBezTo>
                    <a:pt x="1466552" y="1000795"/>
                    <a:pt x="1493054" y="976926"/>
                    <a:pt x="1514686" y="966691"/>
                  </a:cubicBezTo>
                  <a:close/>
                  <a:moveTo>
                    <a:pt x="1226432" y="965119"/>
                  </a:moveTo>
                  <a:cubicBezTo>
                    <a:pt x="1238367" y="961523"/>
                    <a:pt x="1202408" y="990319"/>
                    <a:pt x="1220769" y="982405"/>
                  </a:cubicBezTo>
                  <a:cubicBezTo>
                    <a:pt x="1200454" y="998474"/>
                    <a:pt x="1207164" y="987870"/>
                    <a:pt x="1200213" y="989625"/>
                  </a:cubicBezTo>
                  <a:cubicBezTo>
                    <a:pt x="1194480" y="995005"/>
                    <a:pt x="1188704" y="1000427"/>
                    <a:pt x="1182927" y="1005835"/>
                  </a:cubicBezTo>
                  <a:cubicBezTo>
                    <a:pt x="1169167" y="1009375"/>
                    <a:pt x="1217173" y="971448"/>
                    <a:pt x="1226432" y="965119"/>
                  </a:cubicBezTo>
                  <a:close/>
                  <a:moveTo>
                    <a:pt x="1444594" y="961127"/>
                  </a:moveTo>
                  <a:cubicBezTo>
                    <a:pt x="1432461" y="972354"/>
                    <a:pt x="1422382" y="977988"/>
                    <a:pt x="1412132" y="984062"/>
                  </a:cubicBezTo>
                  <a:cubicBezTo>
                    <a:pt x="1401967" y="990220"/>
                    <a:pt x="1391264" y="996350"/>
                    <a:pt x="1379231" y="1009955"/>
                  </a:cubicBezTo>
                  <a:cubicBezTo>
                    <a:pt x="1382543" y="1009488"/>
                    <a:pt x="1388447" y="1006048"/>
                    <a:pt x="1395667" y="1001489"/>
                  </a:cubicBezTo>
                  <a:cubicBezTo>
                    <a:pt x="1402958" y="997030"/>
                    <a:pt x="1411353" y="991225"/>
                    <a:pt x="1419140" y="985421"/>
                  </a:cubicBezTo>
                  <a:cubicBezTo>
                    <a:pt x="1434698" y="973812"/>
                    <a:pt x="1447822" y="962175"/>
                    <a:pt x="1444594" y="961127"/>
                  </a:cubicBezTo>
                  <a:close/>
                  <a:moveTo>
                    <a:pt x="1618628" y="959791"/>
                  </a:moveTo>
                  <a:cubicBezTo>
                    <a:pt x="1607865" y="961941"/>
                    <a:pt x="1590745" y="968347"/>
                    <a:pt x="1583985" y="973557"/>
                  </a:cubicBezTo>
                  <a:cubicBezTo>
                    <a:pt x="1591489" y="976728"/>
                    <a:pt x="1595297" y="972651"/>
                    <a:pt x="1615131" y="971561"/>
                  </a:cubicBezTo>
                  <a:cubicBezTo>
                    <a:pt x="1633797" y="959747"/>
                    <a:pt x="1629391" y="957641"/>
                    <a:pt x="1618628" y="959791"/>
                  </a:cubicBezTo>
                  <a:close/>
                  <a:moveTo>
                    <a:pt x="1206584" y="959429"/>
                  </a:moveTo>
                  <a:cubicBezTo>
                    <a:pt x="1217173" y="958211"/>
                    <a:pt x="1214653" y="966620"/>
                    <a:pt x="1188548" y="988564"/>
                  </a:cubicBezTo>
                  <a:cubicBezTo>
                    <a:pt x="1194961" y="977323"/>
                    <a:pt x="1191875" y="975129"/>
                    <a:pt x="1183168" y="977564"/>
                  </a:cubicBezTo>
                  <a:cubicBezTo>
                    <a:pt x="1174433" y="979956"/>
                    <a:pt x="1160064" y="986950"/>
                    <a:pt x="1144661" y="994821"/>
                  </a:cubicBezTo>
                  <a:cubicBezTo>
                    <a:pt x="1125010" y="1021352"/>
                    <a:pt x="1094629" y="1050685"/>
                    <a:pt x="1062181" y="1082100"/>
                  </a:cubicBezTo>
                  <a:cubicBezTo>
                    <a:pt x="1054154" y="1090028"/>
                    <a:pt x="1045660" y="1097744"/>
                    <a:pt x="1037802" y="1106210"/>
                  </a:cubicBezTo>
                  <a:cubicBezTo>
                    <a:pt x="1029889" y="1114605"/>
                    <a:pt x="1021989" y="1123113"/>
                    <a:pt x="1014231" y="1131721"/>
                  </a:cubicBezTo>
                  <a:cubicBezTo>
                    <a:pt x="998729" y="1148922"/>
                    <a:pt x="983835" y="1166477"/>
                    <a:pt x="970655" y="1184187"/>
                  </a:cubicBezTo>
                  <a:cubicBezTo>
                    <a:pt x="999238" y="1169351"/>
                    <a:pt x="990942" y="1156453"/>
                    <a:pt x="1014273" y="1148285"/>
                  </a:cubicBezTo>
                  <a:cubicBezTo>
                    <a:pt x="1000456" y="1165641"/>
                    <a:pt x="988705" y="1174008"/>
                    <a:pt x="975922" y="1187047"/>
                  </a:cubicBezTo>
                  <a:cubicBezTo>
                    <a:pt x="986653" y="1182800"/>
                    <a:pt x="999493" y="1169747"/>
                    <a:pt x="1010111" y="1166066"/>
                  </a:cubicBezTo>
                  <a:cubicBezTo>
                    <a:pt x="984642" y="1187089"/>
                    <a:pt x="945243" y="1219623"/>
                    <a:pt x="962755" y="1193120"/>
                  </a:cubicBezTo>
                  <a:cubicBezTo>
                    <a:pt x="955932" y="1197297"/>
                    <a:pt x="948174" y="1205196"/>
                    <a:pt x="941633" y="1208240"/>
                  </a:cubicBezTo>
                  <a:cubicBezTo>
                    <a:pt x="947692" y="1209613"/>
                    <a:pt x="938434" y="1219212"/>
                    <a:pt x="925069" y="1234190"/>
                  </a:cubicBezTo>
                  <a:cubicBezTo>
                    <a:pt x="911677" y="1249126"/>
                    <a:pt x="893329" y="1268720"/>
                    <a:pt x="879455" y="1288214"/>
                  </a:cubicBezTo>
                  <a:cubicBezTo>
                    <a:pt x="884268" y="1290875"/>
                    <a:pt x="923455" y="1249324"/>
                    <a:pt x="905150" y="1274963"/>
                  </a:cubicBezTo>
                  <a:cubicBezTo>
                    <a:pt x="886250" y="1281447"/>
                    <a:pt x="853137" y="1314277"/>
                    <a:pt x="820094" y="1352077"/>
                  </a:cubicBezTo>
                  <a:cubicBezTo>
                    <a:pt x="788325" y="1391023"/>
                    <a:pt x="756670" y="1434783"/>
                    <a:pt x="737558" y="1460860"/>
                  </a:cubicBezTo>
                  <a:cubicBezTo>
                    <a:pt x="734217" y="1472228"/>
                    <a:pt x="771747" y="1435038"/>
                    <a:pt x="767373" y="1454504"/>
                  </a:cubicBezTo>
                  <a:cubicBezTo>
                    <a:pt x="782068" y="1445924"/>
                    <a:pt x="784177" y="1429644"/>
                    <a:pt x="768859" y="1442569"/>
                  </a:cubicBezTo>
                  <a:cubicBezTo>
                    <a:pt x="801959" y="1419635"/>
                    <a:pt x="837309" y="1366659"/>
                    <a:pt x="819570" y="1407743"/>
                  </a:cubicBezTo>
                  <a:cubicBezTo>
                    <a:pt x="831731" y="1403113"/>
                    <a:pt x="847969" y="1365922"/>
                    <a:pt x="859564" y="1368796"/>
                  </a:cubicBezTo>
                  <a:cubicBezTo>
                    <a:pt x="851919" y="1378820"/>
                    <a:pt x="845534" y="1386295"/>
                    <a:pt x="839036" y="1391094"/>
                  </a:cubicBezTo>
                  <a:cubicBezTo>
                    <a:pt x="832467" y="1400183"/>
                    <a:pt x="841273" y="1394067"/>
                    <a:pt x="844487" y="1393529"/>
                  </a:cubicBezTo>
                  <a:cubicBezTo>
                    <a:pt x="824115" y="1417058"/>
                    <a:pt x="806447" y="1419932"/>
                    <a:pt x="786131" y="1443574"/>
                  </a:cubicBezTo>
                  <a:cubicBezTo>
                    <a:pt x="770884" y="1468675"/>
                    <a:pt x="810297" y="1426373"/>
                    <a:pt x="817277" y="1425637"/>
                  </a:cubicBezTo>
                  <a:cubicBezTo>
                    <a:pt x="800911" y="1447114"/>
                    <a:pt x="800175" y="1453116"/>
                    <a:pt x="814913" y="1443702"/>
                  </a:cubicBezTo>
                  <a:cubicBezTo>
                    <a:pt x="765688" y="1498306"/>
                    <a:pt x="802681" y="1419068"/>
                    <a:pt x="751205" y="1491638"/>
                  </a:cubicBezTo>
                  <a:cubicBezTo>
                    <a:pt x="722339" y="1515436"/>
                    <a:pt x="768944" y="1463338"/>
                    <a:pt x="740106" y="1487136"/>
                  </a:cubicBezTo>
                  <a:cubicBezTo>
                    <a:pt x="749266" y="1475258"/>
                    <a:pt x="757435" y="1472271"/>
                    <a:pt x="765929" y="1466410"/>
                  </a:cubicBezTo>
                  <a:cubicBezTo>
                    <a:pt x="778996" y="1446307"/>
                    <a:pt x="730508" y="1487971"/>
                    <a:pt x="755566" y="1455849"/>
                  </a:cubicBezTo>
                  <a:cubicBezTo>
                    <a:pt x="730125" y="1484234"/>
                    <a:pt x="738690" y="1469156"/>
                    <a:pt x="722764" y="1486272"/>
                  </a:cubicBezTo>
                  <a:cubicBezTo>
                    <a:pt x="713080" y="1492813"/>
                    <a:pt x="746010" y="1444240"/>
                    <a:pt x="717979" y="1477934"/>
                  </a:cubicBezTo>
                  <a:cubicBezTo>
                    <a:pt x="711381" y="1482889"/>
                    <a:pt x="714737" y="1477665"/>
                    <a:pt x="718715" y="1471931"/>
                  </a:cubicBezTo>
                  <a:cubicBezTo>
                    <a:pt x="725737" y="1462248"/>
                    <a:pt x="732787" y="1452536"/>
                    <a:pt x="739880" y="1442767"/>
                  </a:cubicBezTo>
                  <a:cubicBezTo>
                    <a:pt x="741182" y="1444990"/>
                    <a:pt x="742697" y="1446915"/>
                    <a:pt x="751630" y="1441479"/>
                  </a:cubicBezTo>
                  <a:cubicBezTo>
                    <a:pt x="762984" y="1417879"/>
                    <a:pt x="787717" y="1371288"/>
                    <a:pt x="822727" y="1344913"/>
                  </a:cubicBezTo>
                  <a:cubicBezTo>
                    <a:pt x="844260" y="1319374"/>
                    <a:pt x="803488" y="1350845"/>
                    <a:pt x="833288" y="1317732"/>
                  </a:cubicBezTo>
                  <a:cubicBezTo>
                    <a:pt x="834095" y="1323607"/>
                    <a:pt x="840834" y="1319997"/>
                    <a:pt x="859097" y="1304197"/>
                  </a:cubicBezTo>
                  <a:cubicBezTo>
                    <a:pt x="883093" y="1266440"/>
                    <a:pt x="928467" y="1231869"/>
                    <a:pt x="921728" y="1217598"/>
                  </a:cubicBezTo>
                  <a:cubicBezTo>
                    <a:pt x="932289" y="1214809"/>
                    <a:pt x="944677" y="1203214"/>
                    <a:pt x="956144" y="1196178"/>
                  </a:cubicBezTo>
                  <a:cubicBezTo>
                    <a:pt x="980622" y="1168713"/>
                    <a:pt x="968546" y="1173852"/>
                    <a:pt x="992103" y="1142537"/>
                  </a:cubicBezTo>
                  <a:cubicBezTo>
                    <a:pt x="1038992" y="1101255"/>
                    <a:pt x="1078108" y="1056108"/>
                    <a:pt x="1146345" y="988974"/>
                  </a:cubicBezTo>
                  <a:cubicBezTo>
                    <a:pt x="1158917" y="979900"/>
                    <a:pt x="1171672" y="973175"/>
                    <a:pt x="1182163" y="968107"/>
                  </a:cubicBezTo>
                  <a:cubicBezTo>
                    <a:pt x="1192710" y="963095"/>
                    <a:pt x="1201289" y="960051"/>
                    <a:pt x="1206584" y="959429"/>
                  </a:cubicBezTo>
                  <a:close/>
                  <a:moveTo>
                    <a:pt x="1590271" y="957616"/>
                  </a:moveTo>
                  <a:cubicBezTo>
                    <a:pt x="1570876" y="975213"/>
                    <a:pt x="1562707" y="982094"/>
                    <a:pt x="1555388" y="985945"/>
                  </a:cubicBezTo>
                  <a:cubicBezTo>
                    <a:pt x="1548069" y="989781"/>
                    <a:pt x="1541769" y="990744"/>
                    <a:pt x="1527272" y="997950"/>
                  </a:cubicBezTo>
                  <a:cubicBezTo>
                    <a:pt x="1560173" y="988649"/>
                    <a:pt x="1479973" y="1036273"/>
                    <a:pt x="1497060" y="1015887"/>
                  </a:cubicBezTo>
                  <a:cubicBezTo>
                    <a:pt x="1482790" y="1028317"/>
                    <a:pt x="1469157" y="1038765"/>
                    <a:pt x="1456444" y="1046665"/>
                  </a:cubicBezTo>
                  <a:cubicBezTo>
                    <a:pt x="1505328" y="1027439"/>
                    <a:pt x="1491681" y="1045645"/>
                    <a:pt x="1473616" y="1066485"/>
                  </a:cubicBezTo>
                  <a:cubicBezTo>
                    <a:pt x="1487660" y="1054536"/>
                    <a:pt x="1501718" y="1042573"/>
                    <a:pt x="1515833" y="1030568"/>
                  </a:cubicBezTo>
                  <a:cubicBezTo>
                    <a:pt x="1515918" y="1024778"/>
                    <a:pt x="1499354" y="1028926"/>
                    <a:pt x="1508386" y="1017798"/>
                  </a:cubicBezTo>
                  <a:cubicBezTo>
                    <a:pt x="1547333" y="1004108"/>
                    <a:pt x="1539008" y="1019808"/>
                    <a:pt x="1582400" y="993292"/>
                  </a:cubicBezTo>
                  <a:cubicBezTo>
                    <a:pt x="1578818" y="994042"/>
                    <a:pt x="1575831" y="994142"/>
                    <a:pt x="1584368" y="987997"/>
                  </a:cubicBezTo>
                  <a:cubicBezTo>
                    <a:pt x="1576057" y="990461"/>
                    <a:pt x="1586505" y="980183"/>
                    <a:pt x="1571201" y="991338"/>
                  </a:cubicBezTo>
                  <a:cubicBezTo>
                    <a:pt x="1589308" y="990418"/>
                    <a:pt x="1521170" y="1015434"/>
                    <a:pt x="1545025" y="998176"/>
                  </a:cubicBezTo>
                  <a:cubicBezTo>
                    <a:pt x="1550008" y="995260"/>
                    <a:pt x="1556393" y="990942"/>
                    <a:pt x="1562891" y="986171"/>
                  </a:cubicBezTo>
                  <a:cubicBezTo>
                    <a:pt x="1569333" y="981343"/>
                    <a:pt x="1575986" y="976176"/>
                    <a:pt x="1581678" y="971787"/>
                  </a:cubicBezTo>
                  <a:cubicBezTo>
                    <a:pt x="1592904" y="962812"/>
                    <a:pt x="1599332" y="955662"/>
                    <a:pt x="1590271" y="957616"/>
                  </a:cubicBezTo>
                  <a:close/>
                  <a:moveTo>
                    <a:pt x="2539351" y="945456"/>
                  </a:moveTo>
                  <a:cubicBezTo>
                    <a:pt x="2546316" y="948910"/>
                    <a:pt x="2548327" y="953497"/>
                    <a:pt x="2513358" y="966564"/>
                  </a:cubicBezTo>
                  <a:cubicBezTo>
                    <a:pt x="2518143" y="955621"/>
                    <a:pt x="2493142" y="970061"/>
                    <a:pt x="2495818" y="974379"/>
                  </a:cubicBezTo>
                  <a:cubicBezTo>
                    <a:pt x="2444257" y="983241"/>
                    <a:pt x="2499853" y="961836"/>
                    <a:pt x="2539351" y="945456"/>
                  </a:cubicBezTo>
                  <a:close/>
                  <a:moveTo>
                    <a:pt x="2292947" y="945370"/>
                  </a:moveTo>
                  <a:cubicBezTo>
                    <a:pt x="2258247" y="952958"/>
                    <a:pt x="2282484" y="959556"/>
                    <a:pt x="2257483" y="963279"/>
                  </a:cubicBezTo>
                  <a:cubicBezTo>
                    <a:pt x="2268993" y="957545"/>
                    <a:pt x="2251296" y="956979"/>
                    <a:pt x="2238923" y="963548"/>
                  </a:cubicBezTo>
                  <a:cubicBezTo>
                    <a:pt x="2264845" y="967611"/>
                    <a:pt x="2212718" y="973316"/>
                    <a:pt x="2200500" y="978611"/>
                  </a:cubicBezTo>
                  <a:cubicBezTo>
                    <a:pt x="2211274" y="981400"/>
                    <a:pt x="2197159" y="992726"/>
                    <a:pt x="2188169" y="1002296"/>
                  </a:cubicBezTo>
                  <a:cubicBezTo>
                    <a:pt x="2153555" y="1002607"/>
                    <a:pt x="2210665" y="982080"/>
                    <a:pt x="2181742" y="979135"/>
                  </a:cubicBezTo>
                  <a:cubicBezTo>
                    <a:pt x="2177679" y="986383"/>
                    <a:pt x="2166099" y="994481"/>
                    <a:pt x="2150766" y="1002296"/>
                  </a:cubicBezTo>
                  <a:cubicBezTo>
                    <a:pt x="2143093" y="1006203"/>
                    <a:pt x="2134486" y="1010040"/>
                    <a:pt x="2125411" y="1013664"/>
                  </a:cubicBezTo>
                  <a:cubicBezTo>
                    <a:pt x="2116407" y="1017416"/>
                    <a:pt x="2107177" y="1021436"/>
                    <a:pt x="2097790" y="1024834"/>
                  </a:cubicBezTo>
                  <a:cubicBezTo>
                    <a:pt x="2124137" y="1016807"/>
                    <a:pt x="2098597" y="1038496"/>
                    <a:pt x="2128653" y="1022668"/>
                  </a:cubicBezTo>
                  <a:cubicBezTo>
                    <a:pt x="2114099" y="1025669"/>
                    <a:pt x="2117936" y="1022300"/>
                    <a:pt x="2126770" y="1018010"/>
                  </a:cubicBezTo>
                  <a:cubicBezTo>
                    <a:pt x="2135731" y="1013962"/>
                    <a:pt x="2149634" y="1009007"/>
                    <a:pt x="2154659" y="1007902"/>
                  </a:cubicBezTo>
                  <a:cubicBezTo>
                    <a:pt x="2109003" y="1036500"/>
                    <a:pt x="2191525" y="1000441"/>
                    <a:pt x="2172257" y="1021352"/>
                  </a:cubicBezTo>
                  <a:cubicBezTo>
                    <a:pt x="2197428" y="1014259"/>
                    <a:pt x="2213610" y="1006274"/>
                    <a:pt x="2230061" y="997851"/>
                  </a:cubicBezTo>
                  <a:cubicBezTo>
                    <a:pt x="2238272" y="993646"/>
                    <a:pt x="2246554" y="989328"/>
                    <a:pt x="2256025" y="984982"/>
                  </a:cubicBezTo>
                  <a:cubicBezTo>
                    <a:pt x="2265425" y="980494"/>
                    <a:pt x="2276510" y="977026"/>
                    <a:pt x="2289648" y="973161"/>
                  </a:cubicBezTo>
                  <a:cubicBezTo>
                    <a:pt x="2278549" y="973146"/>
                    <a:pt x="2280474" y="969423"/>
                    <a:pt x="2288657" y="963845"/>
                  </a:cubicBezTo>
                  <a:cubicBezTo>
                    <a:pt x="2300365" y="961821"/>
                    <a:pt x="2311988" y="959457"/>
                    <a:pt x="2324928" y="955351"/>
                  </a:cubicBezTo>
                  <a:cubicBezTo>
                    <a:pt x="2315400" y="954020"/>
                    <a:pt x="2342836" y="948131"/>
                    <a:pt x="2336296" y="946333"/>
                  </a:cubicBezTo>
                  <a:cubicBezTo>
                    <a:pt x="2283206" y="969777"/>
                    <a:pt x="2300959" y="950523"/>
                    <a:pt x="2292947" y="945370"/>
                  </a:cubicBezTo>
                  <a:close/>
                  <a:moveTo>
                    <a:pt x="2477038" y="941253"/>
                  </a:moveTo>
                  <a:cubicBezTo>
                    <a:pt x="2485648" y="941938"/>
                    <a:pt x="2464853" y="958770"/>
                    <a:pt x="2503322" y="942355"/>
                  </a:cubicBezTo>
                  <a:cubicBezTo>
                    <a:pt x="2507215" y="952379"/>
                    <a:pt x="2447769" y="957404"/>
                    <a:pt x="2450260" y="965955"/>
                  </a:cubicBezTo>
                  <a:cubicBezTo>
                    <a:pt x="2426123" y="973260"/>
                    <a:pt x="2470930" y="948740"/>
                    <a:pt x="2455343" y="947778"/>
                  </a:cubicBezTo>
                  <a:cubicBezTo>
                    <a:pt x="2468031" y="942589"/>
                    <a:pt x="2474168" y="941024"/>
                    <a:pt x="2477038" y="941253"/>
                  </a:cubicBezTo>
                  <a:close/>
                  <a:moveTo>
                    <a:pt x="5730455" y="940770"/>
                  </a:moveTo>
                  <a:cubicBezTo>
                    <a:pt x="5735693" y="938306"/>
                    <a:pt x="5791005" y="993477"/>
                    <a:pt x="5822563" y="1015520"/>
                  </a:cubicBezTo>
                  <a:cubicBezTo>
                    <a:pt x="5838205" y="1041484"/>
                    <a:pt x="5833959" y="1041413"/>
                    <a:pt x="5846501" y="1056066"/>
                  </a:cubicBezTo>
                  <a:cubicBezTo>
                    <a:pt x="5815511" y="1032763"/>
                    <a:pt x="5851697" y="1072771"/>
                    <a:pt x="5811291" y="1036642"/>
                  </a:cubicBezTo>
                  <a:cubicBezTo>
                    <a:pt x="5819191" y="1036090"/>
                    <a:pt x="5813373" y="1026874"/>
                    <a:pt x="5808163" y="1019710"/>
                  </a:cubicBezTo>
                  <a:cubicBezTo>
                    <a:pt x="5802897" y="1012603"/>
                    <a:pt x="5798623" y="1007153"/>
                    <a:pt x="5810655" y="1013127"/>
                  </a:cubicBezTo>
                  <a:cubicBezTo>
                    <a:pt x="5807327" y="1006770"/>
                    <a:pt x="5796995" y="999097"/>
                    <a:pt x="5788995" y="991764"/>
                  </a:cubicBezTo>
                  <a:cubicBezTo>
                    <a:pt x="5785597" y="995813"/>
                    <a:pt x="5786701" y="1002679"/>
                    <a:pt x="5793313" y="1015435"/>
                  </a:cubicBezTo>
                  <a:cubicBezTo>
                    <a:pt x="5800135" y="1027949"/>
                    <a:pt x="5811591" y="1047331"/>
                    <a:pt x="5829201" y="1075772"/>
                  </a:cubicBezTo>
                  <a:cubicBezTo>
                    <a:pt x="5821499" y="1068198"/>
                    <a:pt x="5817521" y="1061516"/>
                    <a:pt x="5808547" y="1053616"/>
                  </a:cubicBezTo>
                  <a:cubicBezTo>
                    <a:pt x="5823183" y="1071653"/>
                    <a:pt x="5816727" y="1066967"/>
                    <a:pt x="5817479" y="1073167"/>
                  </a:cubicBezTo>
                  <a:cubicBezTo>
                    <a:pt x="5854401" y="1101567"/>
                    <a:pt x="5822901" y="1046764"/>
                    <a:pt x="5861395" y="1077032"/>
                  </a:cubicBezTo>
                  <a:cubicBezTo>
                    <a:pt x="5858067" y="1086107"/>
                    <a:pt x="5883407" y="1120679"/>
                    <a:pt x="5910987" y="1152433"/>
                  </a:cubicBezTo>
                  <a:cubicBezTo>
                    <a:pt x="5915149" y="1165330"/>
                    <a:pt x="5894309" y="1146374"/>
                    <a:pt x="5878835" y="1127602"/>
                  </a:cubicBezTo>
                  <a:cubicBezTo>
                    <a:pt x="5885915" y="1137073"/>
                    <a:pt x="5892739" y="1146346"/>
                    <a:pt x="5896335" y="1154967"/>
                  </a:cubicBezTo>
                  <a:cubicBezTo>
                    <a:pt x="5913279" y="1161352"/>
                    <a:pt x="5943575" y="1199605"/>
                    <a:pt x="5938903" y="1183522"/>
                  </a:cubicBezTo>
                  <a:cubicBezTo>
                    <a:pt x="5957367" y="1215404"/>
                    <a:pt x="5962687" y="1211030"/>
                    <a:pt x="5974623" y="1234615"/>
                  </a:cubicBezTo>
                  <a:cubicBezTo>
                    <a:pt x="5984039" y="1243195"/>
                    <a:pt x="5976931" y="1229448"/>
                    <a:pt x="5975189" y="1222950"/>
                  </a:cubicBezTo>
                  <a:cubicBezTo>
                    <a:pt x="5985977" y="1243846"/>
                    <a:pt x="6002711" y="1260948"/>
                    <a:pt x="6020479" y="1279819"/>
                  </a:cubicBezTo>
                  <a:cubicBezTo>
                    <a:pt x="6037693" y="1299172"/>
                    <a:pt x="6056253" y="1320054"/>
                    <a:pt x="6071331" y="1347108"/>
                  </a:cubicBezTo>
                  <a:cubicBezTo>
                    <a:pt x="6060147" y="1334367"/>
                    <a:pt x="6048665" y="1321299"/>
                    <a:pt x="6036999" y="1308020"/>
                  </a:cubicBezTo>
                  <a:cubicBezTo>
                    <a:pt x="6025347" y="1294727"/>
                    <a:pt x="6013895" y="1280867"/>
                    <a:pt x="6001379" y="1267828"/>
                  </a:cubicBezTo>
                  <a:cubicBezTo>
                    <a:pt x="5976789" y="1241326"/>
                    <a:pt x="5951887" y="1214484"/>
                    <a:pt x="5927607" y="1188322"/>
                  </a:cubicBezTo>
                  <a:cubicBezTo>
                    <a:pt x="5903653" y="1161791"/>
                    <a:pt x="5878283" y="1137936"/>
                    <a:pt x="5854755" y="1115441"/>
                  </a:cubicBezTo>
                  <a:cubicBezTo>
                    <a:pt x="5831127" y="1093044"/>
                    <a:pt x="5808759" y="1072601"/>
                    <a:pt x="5788427" y="1055315"/>
                  </a:cubicBezTo>
                  <a:cubicBezTo>
                    <a:pt x="5804455" y="1060638"/>
                    <a:pt x="5798311" y="1051011"/>
                    <a:pt x="5793341" y="1043820"/>
                  </a:cubicBezTo>
                  <a:cubicBezTo>
                    <a:pt x="5790851" y="1040238"/>
                    <a:pt x="5788499" y="1037435"/>
                    <a:pt x="5789603" y="1037222"/>
                  </a:cubicBezTo>
                  <a:cubicBezTo>
                    <a:pt x="5790707" y="1037010"/>
                    <a:pt x="5795167" y="1039445"/>
                    <a:pt x="5805587" y="1047147"/>
                  </a:cubicBezTo>
                  <a:cubicBezTo>
                    <a:pt x="5802487" y="1043565"/>
                    <a:pt x="5799627" y="1040082"/>
                    <a:pt x="5796995" y="1036784"/>
                  </a:cubicBezTo>
                  <a:cubicBezTo>
                    <a:pt x="5794261" y="1033584"/>
                    <a:pt x="5791783" y="1030526"/>
                    <a:pt x="5789589" y="1027652"/>
                  </a:cubicBezTo>
                  <a:cubicBezTo>
                    <a:pt x="5785187" y="1021890"/>
                    <a:pt x="5781859" y="1016850"/>
                    <a:pt x="5779793" y="1012773"/>
                  </a:cubicBezTo>
                  <a:cubicBezTo>
                    <a:pt x="5775643" y="1004633"/>
                    <a:pt x="5776479" y="1000414"/>
                    <a:pt x="5783559" y="1002339"/>
                  </a:cubicBezTo>
                  <a:cubicBezTo>
                    <a:pt x="5749241" y="965970"/>
                    <a:pt x="5759817" y="971052"/>
                    <a:pt x="5730455" y="940770"/>
                  </a:cubicBezTo>
                  <a:close/>
                  <a:moveTo>
                    <a:pt x="5169139" y="940763"/>
                  </a:moveTo>
                  <a:cubicBezTo>
                    <a:pt x="5176891" y="943902"/>
                    <a:pt x="5199415" y="961485"/>
                    <a:pt x="5204375" y="965148"/>
                  </a:cubicBezTo>
                  <a:cubicBezTo>
                    <a:pt x="5222143" y="985973"/>
                    <a:pt x="5199067" y="971944"/>
                    <a:pt x="5216721" y="992684"/>
                  </a:cubicBezTo>
                  <a:cubicBezTo>
                    <a:pt x="5187075" y="974648"/>
                    <a:pt x="5190571" y="986681"/>
                    <a:pt x="5144931" y="960618"/>
                  </a:cubicBezTo>
                  <a:cubicBezTo>
                    <a:pt x="5159837" y="946673"/>
                    <a:pt x="5175099" y="976545"/>
                    <a:pt x="5206031" y="976247"/>
                  </a:cubicBezTo>
                  <a:cubicBezTo>
                    <a:pt x="5202705" y="965233"/>
                    <a:pt x="5179997" y="954431"/>
                    <a:pt x="5167511" y="943488"/>
                  </a:cubicBezTo>
                  <a:cubicBezTo>
                    <a:pt x="5165613" y="940274"/>
                    <a:pt x="5166557" y="939716"/>
                    <a:pt x="5169139" y="940763"/>
                  </a:cubicBezTo>
                  <a:close/>
                  <a:moveTo>
                    <a:pt x="1823467" y="936763"/>
                  </a:moveTo>
                  <a:cubicBezTo>
                    <a:pt x="1808602" y="938320"/>
                    <a:pt x="1791713" y="944181"/>
                    <a:pt x="1773026" y="954261"/>
                  </a:cubicBezTo>
                  <a:cubicBezTo>
                    <a:pt x="1774894" y="960717"/>
                    <a:pt x="1781350" y="967540"/>
                    <a:pt x="1818966" y="947012"/>
                  </a:cubicBezTo>
                  <a:cubicBezTo>
                    <a:pt x="1811958" y="947565"/>
                    <a:pt x="1806125" y="947565"/>
                    <a:pt x="1823467" y="936763"/>
                  </a:cubicBezTo>
                  <a:close/>
                  <a:moveTo>
                    <a:pt x="2282154" y="935557"/>
                  </a:moveTo>
                  <a:cubicBezTo>
                    <a:pt x="2280291" y="935295"/>
                    <a:pt x="2277519" y="935294"/>
                    <a:pt x="2273282" y="935715"/>
                  </a:cubicBezTo>
                  <a:cubicBezTo>
                    <a:pt x="2261744" y="941335"/>
                    <a:pt x="2251763" y="944832"/>
                    <a:pt x="2245973" y="947437"/>
                  </a:cubicBezTo>
                  <a:cubicBezTo>
                    <a:pt x="2240310" y="950269"/>
                    <a:pt x="2238796" y="952081"/>
                    <a:pt x="2244048" y="953978"/>
                  </a:cubicBezTo>
                  <a:cubicBezTo>
                    <a:pt x="2262410" y="943275"/>
                    <a:pt x="2271923" y="949193"/>
                    <a:pt x="2289379" y="940670"/>
                  </a:cubicBezTo>
                  <a:cubicBezTo>
                    <a:pt x="2285153" y="939492"/>
                    <a:pt x="2287744" y="936346"/>
                    <a:pt x="2282154" y="935557"/>
                  </a:cubicBezTo>
                  <a:close/>
                  <a:moveTo>
                    <a:pt x="2457622" y="934017"/>
                  </a:moveTo>
                  <a:cubicBezTo>
                    <a:pt x="2462662" y="943417"/>
                    <a:pt x="2435876" y="957659"/>
                    <a:pt x="2404943" y="967145"/>
                  </a:cubicBezTo>
                  <a:cubicBezTo>
                    <a:pt x="2411115" y="958608"/>
                    <a:pt x="2438184" y="945498"/>
                    <a:pt x="2457622" y="934017"/>
                  </a:cubicBezTo>
                  <a:close/>
                  <a:moveTo>
                    <a:pt x="4803147" y="929755"/>
                  </a:moveTo>
                  <a:cubicBezTo>
                    <a:pt x="4846371" y="957177"/>
                    <a:pt x="4856563" y="957970"/>
                    <a:pt x="4908195" y="981754"/>
                  </a:cubicBezTo>
                  <a:cubicBezTo>
                    <a:pt x="4909397" y="985024"/>
                    <a:pt x="4902771" y="982193"/>
                    <a:pt x="4906411" y="987360"/>
                  </a:cubicBezTo>
                  <a:cubicBezTo>
                    <a:pt x="4925593" y="998460"/>
                    <a:pt x="4933763" y="1000937"/>
                    <a:pt x="4926159" y="991084"/>
                  </a:cubicBezTo>
                  <a:cubicBezTo>
                    <a:pt x="4968263" y="1017444"/>
                    <a:pt x="4997243" y="1034943"/>
                    <a:pt x="5019695" y="1047896"/>
                  </a:cubicBezTo>
                  <a:cubicBezTo>
                    <a:pt x="5041867" y="1061317"/>
                    <a:pt x="5057127" y="1070774"/>
                    <a:pt x="5072615" y="1079481"/>
                  </a:cubicBezTo>
                  <a:cubicBezTo>
                    <a:pt x="5103123" y="1097574"/>
                    <a:pt x="5134991" y="1112269"/>
                    <a:pt x="5211807" y="1169350"/>
                  </a:cubicBezTo>
                  <a:cubicBezTo>
                    <a:pt x="5203441" y="1170568"/>
                    <a:pt x="5171531" y="1152574"/>
                    <a:pt x="5152277" y="1130673"/>
                  </a:cubicBezTo>
                  <a:cubicBezTo>
                    <a:pt x="5162527" y="1145722"/>
                    <a:pt x="5144067" y="1132117"/>
                    <a:pt x="5116799" y="1113826"/>
                  </a:cubicBezTo>
                  <a:cubicBezTo>
                    <a:pt x="5089787" y="1095153"/>
                    <a:pt x="5055047" y="1070010"/>
                    <a:pt x="5035383" y="1058557"/>
                  </a:cubicBezTo>
                  <a:cubicBezTo>
                    <a:pt x="5020573" y="1049850"/>
                    <a:pt x="5020191" y="1057198"/>
                    <a:pt x="5006911" y="1049609"/>
                  </a:cubicBezTo>
                  <a:cubicBezTo>
                    <a:pt x="4974095" y="1031120"/>
                    <a:pt x="4939027" y="1008738"/>
                    <a:pt x="4905871" y="988564"/>
                  </a:cubicBezTo>
                  <a:cubicBezTo>
                    <a:pt x="4872179" y="969395"/>
                    <a:pt x="4839985" y="953256"/>
                    <a:pt x="4814799" y="944733"/>
                  </a:cubicBezTo>
                  <a:cubicBezTo>
                    <a:pt x="4810921" y="939736"/>
                    <a:pt x="4807055" y="934781"/>
                    <a:pt x="4803147" y="929755"/>
                  </a:cubicBezTo>
                  <a:close/>
                  <a:moveTo>
                    <a:pt x="5553153" y="924360"/>
                  </a:moveTo>
                  <a:cubicBezTo>
                    <a:pt x="5554503" y="924843"/>
                    <a:pt x="5557099" y="926591"/>
                    <a:pt x="5559775" y="928439"/>
                  </a:cubicBezTo>
                  <a:cubicBezTo>
                    <a:pt x="5562011" y="935390"/>
                    <a:pt x="5613359" y="967357"/>
                    <a:pt x="5607895" y="945598"/>
                  </a:cubicBezTo>
                  <a:cubicBezTo>
                    <a:pt x="5613375" y="951006"/>
                    <a:pt x="5619575" y="956499"/>
                    <a:pt x="5626385" y="962091"/>
                  </a:cubicBezTo>
                  <a:cubicBezTo>
                    <a:pt x="5633295" y="967569"/>
                    <a:pt x="5640613" y="973374"/>
                    <a:pt x="5648315" y="979476"/>
                  </a:cubicBezTo>
                  <a:cubicBezTo>
                    <a:pt x="5638419" y="974223"/>
                    <a:pt x="5627163" y="968716"/>
                    <a:pt x="5616985" y="964059"/>
                  </a:cubicBezTo>
                  <a:cubicBezTo>
                    <a:pt x="5606791" y="959415"/>
                    <a:pt x="5597575" y="955762"/>
                    <a:pt x="5591147" y="954955"/>
                  </a:cubicBezTo>
                  <a:cubicBezTo>
                    <a:pt x="5594247" y="962912"/>
                    <a:pt x="5606083" y="971916"/>
                    <a:pt x="5617565" y="980906"/>
                  </a:cubicBezTo>
                  <a:cubicBezTo>
                    <a:pt x="5623371" y="985323"/>
                    <a:pt x="5628905" y="989924"/>
                    <a:pt x="5633109" y="994510"/>
                  </a:cubicBezTo>
                  <a:cubicBezTo>
                    <a:pt x="5637357" y="999027"/>
                    <a:pt x="5640399" y="1003330"/>
                    <a:pt x="5641095" y="1007280"/>
                  </a:cubicBezTo>
                  <a:cubicBezTo>
                    <a:pt x="5633945" y="1000088"/>
                    <a:pt x="5628395" y="994666"/>
                    <a:pt x="5624431" y="991000"/>
                  </a:cubicBezTo>
                  <a:cubicBezTo>
                    <a:pt x="5620367" y="987432"/>
                    <a:pt x="5617847" y="985676"/>
                    <a:pt x="5616955" y="985563"/>
                  </a:cubicBezTo>
                  <a:cubicBezTo>
                    <a:pt x="5615103" y="985379"/>
                    <a:pt x="5619815" y="991707"/>
                    <a:pt x="5629655" y="1005596"/>
                  </a:cubicBezTo>
                  <a:cubicBezTo>
                    <a:pt x="5620481" y="997328"/>
                    <a:pt x="5615399" y="990108"/>
                    <a:pt x="5609325" y="982788"/>
                  </a:cubicBezTo>
                  <a:cubicBezTo>
                    <a:pt x="5603279" y="975427"/>
                    <a:pt x="5596259" y="967923"/>
                    <a:pt x="5582839" y="959670"/>
                  </a:cubicBezTo>
                  <a:cubicBezTo>
                    <a:pt x="5594645" y="960901"/>
                    <a:pt x="5572319" y="944805"/>
                    <a:pt x="5554027" y="927873"/>
                  </a:cubicBezTo>
                  <a:cubicBezTo>
                    <a:pt x="5551705" y="924660"/>
                    <a:pt x="5551805" y="923877"/>
                    <a:pt x="5553153" y="924360"/>
                  </a:cubicBezTo>
                  <a:close/>
                  <a:moveTo>
                    <a:pt x="1727029" y="918882"/>
                  </a:moveTo>
                  <a:cubicBezTo>
                    <a:pt x="1708681" y="928636"/>
                    <a:pt x="1688366" y="944719"/>
                    <a:pt x="1670160" y="954870"/>
                  </a:cubicBezTo>
                  <a:cubicBezTo>
                    <a:pt x="1679758" y="953482"/>
                    <a:pt x="1691268" y="947281"/>
                    <a:pt x="1703089" y="940344"/>
                  </a:cubicBezTo>
                  <a:cubicBezTo>
                    <a:pt x="1714911" y="933422"/>
                    <a:pt x="1726944" y="925564"/>
                    <a:pt x="1738114" y="921799"/>
                  </a:cubicBezTo>
                  <a:cubicBezTo>
                    <a:pt x="1728530" y="923597"/>
                    <a:pt x="1727694" y="921289"/>
                    <a:pt x="1727029" y="918882"/>
                  </a:cubicBezTo>
                  <a:close/>
                  <a:moveTo>
                    <a:pt x="2392273" y="915300"/>
                  </a:moveTo>
                  <a:cubicBezTo>
                    <a:pt x="2337853" y="917735"/>
                    <a:pt x="2358353" y="921077"/>
                    <a:pt x="2304513" y="936281"/>
                  </a:cubicBezTo>
                  <a:cubicBezTo>
                    <a:pt x="2323172" y="939099"/>
                    <a:pt x="2335389" y="941689"/>
                    <a:pt x="2353992" y="937442"/>
                  </a:cubicBezTo>
                  <a:cubicBezTo>
                    <a:pt x="2353015" y="930519"/>
                    <a:pt x="2366167" y="925989"/>
                    <a:pt x="2392273" y="915300"/>
                  </a:cubicBezTo>
                  <a:close/>
                  <a:moveTo>
                    <a:pt x="2541489" y="913050"/>
                  </a:moveTo>
                  <a:cubicBezTo>
                    <a:pt x="2547322" y="914621"/>
                    <a:pt x="2537369" y="918500"/>
                    <a:pt x="2529767" y="922988"/>
                  </a:cubicBezTo>
                  <a:cubicBezTo>
                    <a:pt x="2522094" y="927292"/>
                    <a:pt x="2516374" y="931129"/>
                    <a:pt x="2529824" y="930562"/>
                  </a:cubicBezTo>
                  <a:cubicBezTo>
                    <a:pt x="2480599" y="944196"/>
                    <a:pt x="2531876" y="918897"/>
                    <a:pt x="2511519" y="919619"/>
                  </a:cubicBezTo>
                  <a:cubicBezTo>
                    <a:pt x="2522802" y="915584"/>
                    <a:pt x="2529498" y="917566"/>
                    <a:pt x="2541489" y="913050"/>
                  </a:cubicBezTo>
                  <a:close/>
                  <a:moveTo>
                    <a:pt x="2646733" y="912880"/>
                  </a:moveTo>
                  <a:cubicBezTo>
                    <a:pt x="2608948" y="927858"/>
                    <a:pt x="2604984" y="922903"/>
                    <a:pt x="2554103" y="942525"/>
                  </a:cubicBezTo>
                  <a:cubicBezTo>
                    <a:pt x="2549460" y="940260"/>
                    <a:pt x="2560502" y="935149"/>
                    <a:pt x="2553990" y="933224"/>
                  </a:cubicBezTo>
                  <a:cubicBezTo>
                    <a:pt x="2560559" y="930109"/>
                    <a:pt x="2564820" y="930237"/>
                    <a:pt x="2569067" y="930492"/>
                  </a:cubicBezTo>
                  <a:cubicBezTo>
                    <a:pt x="2591308" y="929869"/>
                    <a:pt x="2628357" y="908222"/>
                    <a:pt x="2646733" y="912880"/>
                  </a:cubicBezTo>
                  <a:close/>
                  <a:moveTo>
                    <a:pt x="4956413" y="905023"/>
                  </a:moveTo>
                  <a:cubicBezTo>
                    <a:pt x="4971929" y="913121"/>
                    <a:pt x="4987261" y="921120"/>
                    <a:pt x="5002791" y="929218"/>
                  </a:cubicBezTo>
                  <a:cubicBezTo>
                    <a:pt x="5011483" y="941223"/>
                    <a:pt x="4967271" y="928538"/>
                    <a:pt x="4956413" y="905023"/>
                  </a:cubicBezTo>
                  <a:close/>
                  <a:moveTo>
                    <a:pt x="2673020" y="902497"/>
                  </a:moveTo>
                  <a:lnTo>
                    <a:pt x="2669182" y="904119"/>
                  </a:lnTo>
                  <a:lnTo>
                    <a:pt x="2666733" y="904142"/>
                  </a:lnTo>
                  <a:close/>
                  <a:moveTo>
                    <a:pt x="1488467" y="893340"/>
                  </a:moveTo>
                  <a:cubicBezTo>
                    <a:pt x="1485805" y="893190"/>
                    <a:pt x="1479042" y="896401"/>
                    <a:pt x="1464995" y="905787"/>
                  </a:cubicBezTo>
                  <a:cubicBezTo>
                    <a:pt x="1470657" y="905291"/>
                    <a:pt x="1465688" y="911110"/>
                    <a:pt x="1460804" y="916928"/>
                  </a:cubicBezTo>
                  <a:cubicBezTo>
                    <a:pt x="1454136" y="918755"/>
                    <a:pt x="1445642" y="925196"/>
                    <a:pt x="1438507" y="928155"/>
                  </a:cubicBezTo>
                  <a:cubicBezTo>
                    <a:pt x="1441055" y="922280"/>
                    <a:pt x="1443037" y="916787"/>
                    <a:pt x="1444693" y="911478"/>
                  </a:cubicBezTo>
                  <a:cubicBezTo>
                    <a:pt x="1431074" y="921133"/>
                    <a:pt x="1417526" y="930406"/>
                    <a:pt x="1404600" y="937768"/>
                  </a:cubicBezTo>
                  <a:cubicBezTo>
                    <a:pt x="1394860" y="937187"/>
                    <a:pt x="1415855" y="918047"/>
                    <a:pt x="1406158" y="917396"/>
                  </a:cubicBezTo>
                  <a:cubicBezTo>
                    <a:pt x="1384214" y="935970"/>
                    <a:pt x="1387470" y="938674"/>
                    <a:pt x="1387640" y="941732"/>
                  </a:cubicBezTo>
                  <a:cubicBezTo>
                    <a:pt x="1387739" y="943261"/>
                    <a:pt x="1387059" y="944875"/>
                    <a:pt x="1382119" y="948598"/>
                  </a:cubicBezTo>
                  <a:cubicBezTo>
                    <a:pt x="1379641" y="950453"/>
                    <a:pt x="1376102" y="952845"/>
                    <a:pt x="1371048" y="956031"/>
                  </a:cubicBezTo>
                  <a:cubicBezTo>
                    <a:pt x="1365994" y="959202"/>
                    <a:pt x="1359382" y="963109"/>
                    <a:pt x="1351185" y="968517"/>
                  </a:cubicBezTo>
                  <a:cubicBezTo>
                    <a:pt x="1375536" y="956823"/>
                    <a:pt x="1347689" y="979701"/>
                    <a:pt x="1360784" y="975468"/>
                  </a:cubicBezTo>
                  <a:cubicBezTo>
                    <a:pt x="1389381" y="938136"/>
                    <a:pt x="1444198" y="932048"/>
                    <a:pt x="1461384" y="931680"/>
                  </a:cubicBezTo>
                  <a:cubicBezTo>
                    <a:pt x="1473942" y="919576"/>
                    <a:pt x="1493875" y="909921"/>
                    <a:pt x="1487717" y="909468"/>
                  </a:cubicBezTo>
                  <a:cubicBezTo>
                    <a:pt x="1467543" y="924492"/>
                    <a:pt x="1496455" y="893790"/>
                    <a:pt x="1488467" y="893340"/>
                  </a:cubicBezTo>
                  <a:close/>
                  <a:moveTo>
                    <a:pt x="2673971" y="893088"/>
                  </a:moveTo>
                  <a:cubicBezTo>
                    <a:pt x="2679492" y="894617"/>
                    <a:pt x="2662560" y="899969"/>
                    <a:pt x="2652834" y="904272"/>
                  </a:cubicBezTo>
                  <a:lnTo>
                    <a:pt x="2666733" y="904142"/>
                  </a:lnTo>
                  <a:lnTo>
                    <a:pt x="2649833" y="908562"/>
                  </a:lnTo>
                  <a:cubicBezTo>
                    <a:pt x="2622864" y="909666"/>
                    <a:pt x="2659290" y="899303"/>
                    <a:pt x="2673971" y="893088"/>
                  </a:cubicBezTo>
                  <a:close/>
                  <a:moveTo>
                    <a:pt x="1342507" y="891191"/>
                  </a:moveTo>
                  <a:cubicBezTo>
                    <a:pt x="1333531" y="908463"/>
                    <a:pt x="1338259" y="915272"/>
                    <a:pt x="1384284" y="893895"/>
                  </a:cubicBezTo>
                  <a:cubicBezTo>
                    <a:pt x="1360345" y="912299"/>
                    <a:pt x="1343002" y="923611"/>
                    <a:pt x="1327726" y="936041"/>
                  </a:cubicBezTo>
                  <a:cubicBezTo>
                    <a:pt x="1312550" y="948584"/>
                    <a:pt x="1298747" y="961439"/>
                    <a:pt x="1281164" y="981825"/>
                  </a:cubicBezTo>
                  <a:cubicBezTo>
                    <a:pt x="1292362" y="978045"/>
                    <a:pt x="1303617" y="974237"/>
                    <a:pt x="1314815" y="970443"/>
                  </a:cubicBezTo>
                  <a:cubicBezTo>
                    <a:pt x="1301734" y="979985"/>
                    <a:pt x="1290493" y="983878"/>
                    <a:pt x="1275557" y="998955"/>
                  </a:cubicBezTo>
                  <a:cubicBezTo>
                    <a:pt x="1290168" y="977903"/>
                    <a:pt x="1267785" y="997695"/>
                    <a:pt x="1240094" y="1016128"/>
                  </a:cubicBezTo>
                  <a:cubicBezTo>
                    <a:pt x="1223756" y="1022711"/>
                    <a:pt x="1225498" y="1017062"/>
                    <a:pt x="1245445" y="999153"/>
                  </a:cubicBezTo>
                  <a:cubicBezTo>
                    <a:pt x="1234686" y="1007817"/>
                    <a:pt x="1225767" y="1010606"/>
                    <a:pt x="1216734" y="1013636"/>
                  </a:cubicBezTo>
                  <a:cubicBezTo>
                    <a:pt x="1207801" y="1016751"/>
                    <a:pt x="1198359" y="1019681"/>
                    <a:pt x="1187769" y="1029832"/>
                  </a:cubicBezTo>
                  <a:cubicBezTo>
                    <a:pt x="1199930" y="1017303"/>
                    <a:pt x="1186481" y="1020814"/>
                    <a:pt x="1215262" y="999451"/>
                  </a:cubicBezTo>
                  <a:cubicBezTo>
                    <a:pt x="1222213" y="999252"/>
                    <a:pt x="1194041" y="1022796"/>
                    <a:pt x="1225229" y="1006147"/>
                  </a:cubicBezTo>
                  <a:cubicBezTo>
                    <a:pt x="1262816" y="974039"/>
                    <a:pt x="1195060" y="1013126"/>
                    <a:pt x="1241170" y="975299"/>
                  </a:cubicBezTo>
                  <a:cubicBezTo>
                    <a:pt x="1254591" y="970683"/>
                    <a:pt x="1226234" y="994283"/>
                    <a:pt x="1251009" y="982066"/>
                  </a:cubicBezTo>
                  <a:cubicBezTo>
                    <a:pt x="1263411" y="967739"/>
                    <a:pt x="1256091" y="966719"/>
                    <a:pt x="1243109" y="969522"/>
                  </a:cubicBezTo>
                  <a:cubicBezTo>
                    <a:pt x="1260310" y="953964"/>
                    <a:pt x="1271537" y="956257"/>
                    <a:pt x="1289502" y="938391"/>
                  </a:cubicBezTo>
                  <a:cubicBezTo>
                    <a:pt x="1279451" y="951047"/>
                    <a:pt x="1282919" y="954657"/>
                    <a:pt x="1266483" y="971604"/>
                  </a:cubicBezTo>
                  <a:cubicBezTo>
                    <a:pt x="1274963" y="970174"/>
                    <a:pt x="1286331" y="960037"/>
                    <a:pt x="1295292" y="956795"/>
                  </a:cubicBezTo>
                  <a:cubicBezTo>
                    <a:pt x="1298492" y="950920"/>
                    <a:pt x="1296170" y="948782"/>
                    <a:pt x="1292319" y="947636"/>
                  </a:cubicBezTo>
                  <a:cubicBezTo>
                    <a:pt x="1308529" y="935432"/>
                    <a:pt x="1322771" y="927589"/>
                    <a:pt x="1336957" y="922705"/>
                  </a:cubicBezTo>
                  <a:cubicBezTo>
                    <a:pt x="1345012" y="914890"/>
                    <a:pt x="1329354" y="921558"/>
                    <a:pt x="1341048" y="911549"/>
                  </a:cubicBezTo>
                  <a:cubicBezTo>
                    <a:pt x="1327981" y="918387"/>
                    <a:pt x="1313654" y="931737"/>
                    <a:pt x="1303036" y="933790"/>
                  </a:cubicBezTo>
                  <a:cubicBezTo>
                    <a:pt x="1327118" y="914366"/>
                    <a:pt x="1322729" y="913106"/>
                    <a:pt x="1319175" y="911705"/>
                  </a:cubicBezTo>
                  <a:cubicBezTo>
                    <a:pt x="1315636" y="910346"/>
                    <a:pt x="1313187" y="909071"/>
                    <a:pt x="1342507" y="891191"/>
                  </a:cubicBezTo>
                  <a:close/>
                  <a:moveTo>
                    <a:pt x="5709475" y="890384"/>
                  </a:moveTo>
                  <a:cubicBezTo>
                    <a:pt x="5712433" y="887213"/>
                    <a:pt x="5725711" y="895325"/>
                    <a:pt x="5749369" y="914890"/>
                  </a:cubicBezTo>
                  <a:cubicBezTo>
                    <a:pt x="5753857" y="921657"/>
                    <a:pt x="5748915" y="918005"/>
                    <a:pt x="5743451" y="913857"/>
                  </a:cubicBezTo>
                  <a:cubicBezTo>
                    <a:pt x="5749977" y="923795"/>
                    <a:pt x="5765323" y="935205"/>
                    <a:pt x="5761983" y="928764"/>
                  </a:cubicBezTo>
                  <a:cubicBezTo>
                    <a:pt x="5804327" y="976544"/>
                    <a:pt x="5734871" y="916320"/>
                    <a:pt x="5709475" y="890384"/>
                  </a:cubicBezTo>
                  <a:close/>
                  <a:moveTo>
                    <a:pt x="4834505" y="886477"/>
                  </a:moveTo>
                  <a:cubicBezTo>
                    <a:pt x="4857681" y="898029"/>
                    <a:pt x="4848337" y="904810"/>
                    <a:pt x="4840933" y="902276"/>
                  </a:cubicBezTo>
                  <a:cubicBezTo>
                    <a:pt x="4845109" y="907330"/>
                    <a:pt x="4855401" y="911464"/>
                    <a:pt x="4863499" y="915896"/>
                  </a:cubicBezTo>
                  <a:cubicBezTo>
                    <a:pt x="4846951" y="901144"/>
                    <a:pt x="4896671" y="921870"/>
                    <a:pt x="4886107" y="929557"/>
                  </a:cubicBezTo>
                  <a:cubicBezTo>
                    <a:pt x="4901539" y="935234"/>
                    <a:pt x="4916403" y="942709"/>
                    <a:pt x="4925719" y="947508"/>
                  </a:cubicBezTo>
                  <a:cubicBezTo>
                    <a:pt x="4935007" y="952364"/>
                    <a:pt x="4939227" y="953723"/>
                    <a:pt x="4934059" y="945923"/>
                  </a:cubicBezTo>
                  <a:cubicBezTo>
                    <a:pt x="4954063" y="960363"/>
                    <a:pt x="4991367" y="985365"/>
                    <a:pt x="4979843" y="986172"/>
                  </a:cubicBezTo>
                  <a:cubicBezTo>
                    <a:pt x="4915851" y="942780"/>
                    <a:pt x="4882327" y="935588"/>
                    <a:pt x="4826167" y="898666"/>
                  </a:cubicBezTo>
                  <a:cubicBezTo>
                    <a:pt x="4838343" y="901200"/>
                    <a:pt x="4834307" y="892380"/>
                    <a:pt x="4834505" y="886477"/>
                  </a:cubicBezTo>
                  <a:close/>
                  <a:moveTo>
                    <a:pt x="2528761" y="883631"/>
                  </a:moveTo>
                  <a:cubicBezTo>
                    <a:pt x="2528903" y="886108"/>
                    <a:pt x="2529215" y="888515"/>
                    <a:pt x="2538077" y="889407"/>
                  </a:cubicBezTo>
                  <a:cubicBezTo>
                    <a:pt x="2534283" y="890724"/>
                    <a:pt x="2530560" y="892026"/>
                    <a:pt x="2526907" y="893300"/>
                  </a:cubicBezTo>
                  <a:cubicBezTo>
                    <a:pt x="2523325" y="894744"/>
                    <a:pt x="2519814" y="896160"/>
                    <a:pt x="2516374" y="897533"/>
                  </a:cubicBezTo>
                  <a:cubicBezTo>
                    <a:pt x="2509536" y="900351"/>
                    <a:pt x="2503009" y="903026"/>
                    <a:pt x="2496823" y="905575"/>
                  </a:cubicBezTo>
                  <a:cubicBezTo>
                    <a:pt x="2484492" y="910728"/>
                    <a:pt x="2473619" y="915456"/>
                    <a:pt x="2464531" y="919802"/>
                  </a:cubicBezTo>
                  <a:cubicBezTo>
                    <a:pt x="2446339" y="928495"/>
                    <a:pt x="2435253" y="935644"/>
                    <a:pt x="2433781" y="941449"/>
                  </a:cubicBezTo>
                  <a:cubicBezTo>
                    <a:pt x="2423730" y="945469"/>
                    <a:pt x="2416396" y="945215"/>
                    <a:pt x="2408780" y="945342"/>
                  </a:cubicBezTo>
                  <a:cubicBezTo>
                    <a:pt x="2401121" y="945356"/>
                    <a:pt x="2393348" y="946135"/>
                    <a:pt x="2382561" y="952364"/>
                  </a:cubicBezTo>
                  <a:cubicBezTo>
                    <a:pt x="2360461" y="967937"/>
                    <a:pt x="2392145" y="960943"/>
                    <a:pt x="2392825" y="966719"/>
                  </a:cubicBezTo>
                  <a:cubicBezTo>
                    <a:pt x="2374973" y="976275"/>
                    <a:pt x="2367398" y="968008"/>
                    <a:pt x="2353581" y="970188"/>
                  </a:cubicBezTo>
                  <a:cubicBezTo>
                    <a:pt x="2314564" y="986426"/>
                    <a:pt x="2362741" y="977804"/>
                    <a:pt x="2328396" y="992712"/>
                  </a:cubicBezTo>
                  <a:cubicBezTo>
                    <a:pt x="2313375" y="990093"/>
                    <a:pt x="2292394" y="997454"/>
                    <a:pt x="2271597" y="1005156"/>
                  </a:cubicBezTo>
                  <a:cubicBezTo>
                    <a:pt x="2265750" y="1009092"/>
                    <a:pt x="2269063" y="1009927"/>
                    <a:pt x="2260583" y="1014740"/>
                  </a:cubicBezTo>
                  <a:cubicBezTo>
                    <a:pt x="2266019" y="1014202"/>
                    <a:pt x="2272715" y="1010309"/>
                    <a:pt x="2279709" y="1007251"/>
                  </a:cubicBezTo>
                  <a:cubicBezTo>
                    <a:pt x="2286660" y="1004108"/>
                    <a:pt x="2293541" y="1001079"/>
                    <a:pt x="2298750" y="1001164"/>
                  </a:cubicBezTo>
                  <a:cubicBezTo>
                    <a:pt x="2298382" y="1001234"/>
                    <a:pt x="2294928" y="1003400"/>
                    <a:pt x="2289577" y="1006841"/>
                  </a:cubicBezTo>
                  <a:cubicBezTo>
                    <a:pt x="2284225" y="1010281"/>
                    <a:pt x="2276906" y="1014896"/>
                    <a:pt x="2269205" y="1020601"/>
                  </a:cubicBezTo>
                  <a:cubicBezTo>
                    <a:pt x="2253632" y="1031729"/>
                    <a:pt x="2235256" y="1044767"/>
                    <a:pt x="2223095" y="1052710"/>
                  </a:cubicBezTo>
                  <a:cubicBezTo>
                    <a:pt x="2200273" y="1059944"/>
                    <a:pt x="2177537" y="1052965"/>
                    <a:pt x="2179392" y="1067504"/>
                  </a:cubicBezTo>
                  <a:cubicBezTo>
                    <a:pt x="2141196" y="1082779"/>
                    <a:pt x="2177084" y="1056815"/>
                    <a:pt x="2174097" y="1053743"/>
                  </a:cubicBezTo>
                  <a:cubicBezTo>
                    <a:pt x="2186201" y="1048505"/>
                    <a:pt x="2203388" y="1040082"/>
                    <a:pt x="2223279" y="1029803"/>
                  </a:cubicBezTo>
                  <a:cubicBezTo>
                    <a:pt x="2233189" y="1024579"/>
                    <a:pt x="2243807" y="1018987"/>
                    <a:pt x="2254835" y="1013169"/>
                  </a:cubicBezTo>
                  <a:cubicBezTo>
                    <a:pt x="2260328" y="1010196"/>
                    <a:pt x="2265920" y="1007180"/>
                    <a:pt x="2271583" y="1004122"/>
                  </a:cubicBezTo>
                  <a:cubicBezTo>
                    <a:pt x="2277345" y="1001291"/>
                    <a:pt x="2283192" y="998417"/>
                    <a:pt x="2289053" y="995529"/>
                  </a:cubicBezTo>
                  <a:cubicBezTo>
                    <a:pt x="2312511" y="983977"/>
                    <a:pt x="2336309" y="971929"/>
                    <a:pt x="2357998" y="960589"/>
                  </a:cubicBezTo>
                  <a:cubicBezTo>
                    <a:pt x="2379715" y="949235"/>
                    <a:pt x="2399224" y="938419"/>
                    <a:pt x="2414697" y="930817"/>
                  </a:cubicBezTo>
                  <a:cubicBezTo>
                    <a:pt x="2427255" y="930350"/>
                    <a:pt x="2416878" y="935333"/>
                    <a:pt x="2424211" y="936111"/>
                  </a:cubicBezTo>
                  <a:cubicBezTo>
                    <a:pt x="2445574" y="926725"/>
                    <a:pt x="2440109" y="923568"/>
                    <a:pt x="2471864" y="911775"/>
                  </a:cubicBezTo>
                  <a:cubicBezTo>
                    <a:pt x="2403881" y="933393"/>
                    <a:pt x="2505643" y="888062"/>
                    <a:pt x="2528761" y="883631"/>
                  </a:cubicBezTo>
                  <a:close/>
                  <a:moveTo>
                    <a:pt x="2625469" y="882456"/>
                  </a:moveTo>
                  <a:cubicBezTo>
                    <a:pt x="2621383" y="885498"/>
                    <a:pt x="2596723" y="903108"/>
                    <a:pt x="2620018" y="895155"/>
                  </a:cubicBezTo>
                  <a:cubicBezTo>
                    <a:pt x="2620684" y="902602"/>
                    <a:pt x="2564225" y="912979"/>
                    <a:pt x="2550606" y="909539"/>
                  </a:cubicBezTo>
                  <a:cubicBezTo>
                    <a:pt x="2589397" y="891347"/>
                    <a:pt x="2598542" y="900832"/>
                    <a:pt x="2620160" y="885755"/>
                  </a:cubicBezTo>
                  <a:cubicBezTo>
                    <a:pt x="2625908" y="882046"/>
                    <a:pt x="2626832" y="881442"/>
                    <a:pt x="2625469" y="882456"/>
                  </a:cubicBezTo>
                  <a:close/>
                  <a:moveTo>
                    <a:pt x="2583819" y="881055"/>
                  </a:moveTo>
                  <a:cubicBezTo>
                    <a:pt x="2589524" y="888332"/>
                    <a:pt x="2523906" y="897534"/>
                    <a:pt x="2526298" y="906708"/>
                  </a:cubicBezTo>
                  <a:cubicBezTo>
                    <a:pt x="2510315" y="911677"/>
                    <a:pt x="2517988" y="905306"/>
                    <a:pt x="2533150" y="897945"/>
                  </a:cubicBezTo>
                  <a:cubicBezTo>
                    <a:pt x="2548426" y="890908"/>
                    <a:pt x="2571035" y="882471"/>
                    <a:pt x="2583819" y="881055"/>
                  </a:cubicBezTo>
                  <a:close/>
                  <a:moveTo>
                    <a:pt x="4953495" y="877473"/>
                  </a:moveTo>
                  <a:cubicBezTo>
                    <a:pt x="4950071" y="879667"/>
                    <a:pt x="4951699" y="884948"/>
                    <a:pt x="4963435" y="898850"/>
                  </a:cubicBezTo>
                  <a:cubicBezTo>
                    <a:pt x="4990363" y="913404"/>
                    <a:pt x="4979759" y="890455"/>
                    <a:pt x="4953495" y="877473"/>
                  </a:cubicBezTo>
                  <a:close/>
                  <a:moveTo>
                    <a:pt x="5196405" y="876057"/>
                  </a:moveTo>
                  <a:cubicBezTo>
                    <a:pt x="5226799" y="897321"/>
                    <a:pt x="5209783" y="898284"/>
                    <a:pt x="5218831" y="909496"/>
                  </a:cubicBezTo>
                  <a:cubicBezTo>
                    <a:pt x="5233439" y="910699"/>
                    <a:pt x="5234105" y="904598"/>
                    <a:pt x="5260069" y="937244"/>
                  </a:cubicBezTo>
                  <a:cubicBezTo>
                    <a:pt x="5250811" y="931652"/>
                    <a:pt x="5248263" y="926145"/>
                    <a:pt x="5243379" y="920609"/>
                  </a:cubicBezTo>
                  <a:cubicBezTo>
                    <a:pt x="5236201" y="918557"/>
                    <a:pt x="5242147" y="927660"/>
                    <a:pt x="5222497" y="915046"/>
                  </a:cubicBezTo>
                  <a:cubicBezTo>
                    <a:pt x="5204291" y="899798"/>
                    <a:pt x="5188067" y="875660"/>
                    <a:pt x="5196405" y="876057"/>
                  </a:cubicBezTo>
                  <a:close/>
                  <a:moveTo>
                    <a:pt x="5551975" y="875973"/>
                  </a:moveTo>
                  <a:cubicBezTo>
                    <a:pt x="5557299" y="873212"/>
                    <a:pt x="5609311" y="924319"/>
                    <a:pt x="5640063" y="943870"/>
                  </a:cubicBezTo>
                  <a:cubicBezTo>
                    <a:pt x="5634499" y="933663"/>
                    <a:pt x="5687319" y="964172"/>
                    <a:pt x="5645073" y="933125"/>
                  </a:cubicBezTo>
                  <a:cubicBezTo>
                    <a:pt x="5650027" y="934342"/>
                    <a:pt x="5655295" y="937542"/>
                    <a:pt x="5660873" y="941874"/>
                  </a:cubicBezTo>
                  <a:cubicBezTo>
                    <a:pt x="5666379" y="946305"/>
                    <a:pt x="5671999" y="952110"/>
                    <a:pt x="5678045" y="958084"/>
                  </a:cubicBezTo>
                  <a:cubicBezTo>
                    <a:pt x="5690093" y="970103"/>
                    <a:pt x="5703415" y="983312"/>
                    <a:pt x="5718479" y="990886"/>
                  </a:cubicBezTo>
                  <a:cubicBezTo>
                    <a:pt x="5708779" y="979574"/>
                    <a:pt x="5697087" y="968036"/>
                    <a:pt x="5684657" y="956286"/>
                  </a:cubicBezTo>
                  <a:cubicBezTo>
                    <a:pt x="5687531" y="953002"/>
                    <a:pt x="5709361" y="970670"/>
                    <a:pt x="5723829" y="980268"/>
                  </a:cubicBezTo>
                  <a:cubicBezTo>
                    <a:pt x="5710777" y="977522"/>
                    <a:pt x="5735453" y="1001674"/>
                    <a:pt x="5749071" y="1019328"/>
                  </a:cubicBezTo>
                  <a:cubicBezTo>
                    <a:pt x="5771001" y="1040323"/>
                    <a:pt x="5719597" y="976474"/>
                    <a:pt x="5751775" y="1014019"/>
                  </a:cubicBezTo>
                  <a:cubicBezTo>
                    <a:pt x="5758839" y="1016709"/>
                    <a:pt x="5709375" y="960576"/>
                    <a:pt x="5738283" y="976941"/>
                  </a:cubicBezTo>
                  <a:cubicBezTo>
                    <a:pt x="5754097" y="991339"/>
                    <a:pt x="5756291" y="1003231"/>
                    <a:pt x="5781363" y="1019299"/>
                  </a:cubicBezTo>
                  <a:cubicBezTo>
                    <a:pt x="5769699" y="1022711"/>
                    <a:pt x="5763187" y="1015250"/>
                    <a:pt x="5779439" y="1047713"/>
                  </a:cubicBezTo>
                  <a:cubicBezTo>
                    <a:pt x="5731375" y="1008229"/>
                    <a:pt x="5708215" y="984558"/>
                    <a:pt x="5682717" y="973416"/>
                  </a:cubicBezTo>
                  <a:cubicBezTo>
                    <a:pt x="5677663" y="977847"/>
                    <a:pt x="5718237" y="1015973"/>
                    <a:pt x="5695627" y="998715"/>
                  </a:cubicBezTo>
                  <a:cubicBezTo>
                    <a:pt x="5705213" y="1009885"/>
                    <a:pt x="5716919" y="1021494"/>
                    <a:pt x="5729139" y="1033159"/>
                  </a:cubicBezTo>
                  <a:cubicBezTo>
                    <a:pt x="5750813" y="1047246"/>
                    <a:pt x="5699167" y="1002014"/>
                    <a:pt x="5704067" y="994255"/>
                  </a:cubicBezTo>
                  <a:cubicBezTo>
                    <a:pt x="5722087" y="1013821"/>
                    <a:pt x="5742631" y="1033343"/>
                    <a:pt x="5764459" y="1052908"/>
                  </a:cubicBezTo>
                  <a:cubicBezTo>
                    <a:pt x="5775545" y="1062493"/>
                    <a:pt x="5786107" y="1073040"/>
                    <a:pt x="5797179" y="1083191"/>
                  </a:cubicBezTo>
                  <a:cubicBezTo>
                    <a:pt x="5808207" y="1093398"/>
                    <a:pt x="5819335" y="1103690"/>
                    <a:pt x="5830475" y="1113982"/>
                  </a:cubicBezTo>
                  <a:cubicBezTo>
                    <a:pt x="5852715" y="1134609"/>
                    <a:pt x="5875169" y="1155052"/>
                    <a:pt x="5895853" y="1175948"/>
                  </a:cubicBezTo>
                  <a:cubicBezTo>
                    <a:pt x="5915983" y="1197382"/>
                    <a:pt x="5934813" y="1218788"/>
                    <a:pt x="5950995" y="1239995"/>
                  </a:cubicBezTo>
                  <a:cubicBezTo>
                    <a:pt x="5963891" y="1250981"/>
                    <a:pt x="5978799" y="1264600"/>
                    <a:pt x="5994825" y="1280145"/>
                  </a:cubicBezTo>
                  <a:cubicBezTo>
                    <a:pt x="6002965" y="1287804"/>
                    <a:pt x="6010879" y="1296397"/>
                    <a:pt x="6018977" y="1305401"/>
                  </a:cubicBezTo>
                  <a:cubicBezTo>
                    <a:pt x="6027091" y="1314377"/>
                    <a:pt x="6035357" y="1323749"/>
                    <a:pt x="6043667" y="1333446"/>
                  </a:cubicBezTo>
                  <a:cubicBezTo>
                    <a:pt x="6076809" y="1372293"/>
                    <a:pt x="6111495" y="1415473"/>
                    <a:pt x="6137063" y="1459855"/>
                  </a:cubicBezTo>
                  <a:cubicBezTo>
                    <a:pt x="6131003" y="1453796"/>
                    <a:pt x="6120343" y="1441295"/>
                    <a:pt x="6110375" y="1428257"/>
                  </a:cubicBezTo>
                  <a:cubicBezTo>
                    <a:pt x="6105491" y="1421674"/>
                    <a:pt x="6100621" y="1415105"/>
                    <a:pt x="6096303" y="1409286"/>
                  </a:cubicBezTo>
                  <a:cubicBezTo>
                    <a:pt x="6092127" y="1403397"/>
                    <a:pt x="6088827" y="1398059"/>
                    <a:pt x="6087101" y="1393996"/>
                  </a:cubicBezTo>
                  <a:cubicBezTo>
                    <a:pt x="6072803" y="1376965"/>
                    <a:pt x="6073935" y="1383138"/>
                    <a:pt x="6075747" y="1390287"/>
                  </a:cubicBezTo>
                  <a:cubicBezTo>
                    <a:pt x="6067323" y="1378593"/>
                    <a:pt x="6058957" y="1367027"/>
                    <a:pt x="6059977" y="1373284"/>
                  </a:cubicBezTo>
                  <a:cubicBezTo>
                    <a:pt x="6052969" y="1359396"/>
                    <a:pt x="6037623" y="1338953"/>
                    <a:pt x="6016939" y="1314207"/>
                  </a:cubicBezTo>
                  <a:cubicBezTo>
                    <a:pt x="6011715" y="1308063"/>
                    <a:pt x="6006223" y="1301607"/>
                    <a:pt x="6000487" y="1294882"/>
                  </a:cubicBezTo>
                  <a:cubicBezTo>
                    <a:pt x="5994515" y="1288370"/>
                    <a:pt x="5988129" y="1281730"/>
                    <a:pt x="5981559" y="1274836"/>
                  </a:cubicBezTo>
                  <a:cubicBezTo>
                    <a:pt x="5968295" y="1261188"/>
                    <a:pt x="5954167" y="1246663"/>
                    <a:pt x="5939499" y="1231572"/>
                  </a:cubicBezTo>
                  <a:cubicBezTo>
                    <a:pt x="5924733" y="1216593"/>
                    <a:pt x="5909415" y="1201049"/>
                    <a:pt x="5893855" y="1185278"/>
                  </a:cubicBezTo>
                  <a:cubicBezTo>
                    <a:pt x="5878241" y="1169578"/>
                    <a:pt x="5861479" y="1154571"/>
                    <a:pt x="5845425" y="1139041"/>
                  </a:cubicBezTo>
                  <a:cubicBezTo>
                    <a:pt x="5829243" y="1123623"/>
                    <a:pt x="5813247" y="1108206"/>
                    <a:pt x="5797843" y="1092973"/>
                  </a:cubicBezTo>
                  <a:cubicBezTo>
                    <a:pt x="5790183" y="1085314"/>
                    <a:pt x="5782639" y="1077740"/>
                    <a:pt x="5775219" y="1070322"/>
                  </a:cubicBezTo>
                  <a:cubicBezTo>
                    <a:pt x="5767915" y="1062776"/>
                    <a:pt x="5760241" y="1055924"/>
                    <a:pt x="5753135" y="1048831"/>
                  </a:cubicBezTo>
                  <a:cubicBezTo>
                    <a:pt x="5736119" y="1041866"/>
                    <a:pt x="5743069" y="1061629"/>
                    <a:pt x="5733059" y="1062507"/>
                  </a:cubicBezTo>
                  <a:cubicBezTo>
                    <a:pt x="5689627" y="1022202"/>
                    <a:pt x="5728869" y="1046184"/>
                    <a:pt x="5735523" y="1045802"/>
                  </a:cubicBezTo>
                  <a:cubicBezTo>
                    <a:pt x="5698263" y="1012603"/>
                    <a:pt x="5682831" y="983156"/>
                    <a:pt x="5661283" y="952520"/>
                  </a:cubicBezTo>
                  <a:cubicBezTo>
                    <a:pt x="5663661" y="959415"/>
                    <a:pt x="5662587" y="963959"/>
                    <a:pt x="5656343" y="963704"/>
                  </a:cubicBezTo>
                  <a:cubicBezTo>
                    <a:pt x="5650211" y="963308"/>
                    <a:pt x="5638533" y="958622"/>
                    <a:pt x="5619719" y="946999"/>
                  </a:cubicBezTo>
                  <a:cubicBezTo>
                    <a:pt x="5644919" y="954601"/>
                    <a:pt x="5616519" y="934965"/>
                    <a:pt x="5602459" y="916306"/>
                  </a:cubicBezTo>
                  <a:cubicBezTo>
                    <a:pt x="5586223" y="904287"/>
                    <a:pt x="5580687" y="903112"/>
                    <a:pt x="5581281" y="908053"/>
                  </a:cubicBezTo>
                  <a:cubicBezTo>
                    <a:pt x="5566911" y="896769"/>
                    <a:pt x="5567421" y="887228"/>
                    <a:pt x="5551975" y="875973"/>
                  </a:cubicBezTo>
                  <a:close/>
                  <a:moveTo>
                    <a:pt x="2018836" y="875179"/>
                  </a:moveTo>
                  <a:cubicBezTo>
                    <a:pt x="1987888" y="890469"/>
                    <a:pt x="1979663" y="887977"/>
                    <a:pt x="1970900" y="884650"/>
                  </a:cubicBezTo>
                  <a:cubicBezTo>
                    <a:pt x="1964968" y="888374"/>
                    <a:pt x="1958937" y="892168"/>
                    <a:pt x="1952892" y="895962"/>
                  </a:cubicBezTo>
                  <a:cubicBezTo>
                    <a:pt x="1947611" y="899459"/>
                    <a:pt x="1943180" y="902587"/>
                    <a:pt x="1950301" y="901016"/>
                  </a:cubicBezTo>
                  <a:cubicBezTo>
                    <a:pt x="1970135" y="894008"/>
                    <a:pt x="1989488" y="892479"/>
                    <a:pt x="1971579" y="908279"/>
                  </a:cubicBezTo>
                  <a:cubicBezTo>
                    <a:pt x="2002159" y="891870"/>
                    <a:pt x="1985552" y="894603"/>
                    <a:pt x="2009875" y="880785"/>
                  </a:cubicBezTo>
                  <a:cubicBezTo>
                    <a:pt x="2013442" y="880446"/>
                    <a:pt x="2024456" y="875533"/>
                    <a:pt x="2018836" y="875179"/>
                  </a:cubicBezTo>
                  <a:close/>
                  <a:moveTo>
                    <a:pt x="5030823" y="871569"/>
                  </a:moveTo>
                  <a:cubicBezTo>
                    <a:pt x="5035963" y="878620"/>
                    <a:pt x="5041143" y="885755"/>
                    <a:pt x="5046283" y="892833"/>
                  </a:cubicBezTo>
                  <a:cubicBezTo>
                    <a:pt x="5070179" y="905830"/>
                    <a:pt x="5083473" y="910671"/>
                    <a:pt x="5085739" y="906976"/>
                  </a:cubicBezTo>
                  <a:cubicBezTo>
                    <a:pt x="5071029" y="898694"/>
                    <a:pt x="5052299" y="890568"/>
                    <a:pt x="5044075" y="881833"/>
                  </a:cubicBezTo>
                  <a:cubicBezTo>
                    <a:pt x="5041257" y="878322"/>
                    <a:pt x="5038099" y="874797"/>
                    <a:pt x="5030823" y="871569"/>
                  </a:cubicBezTo>
                  <a:close/>
                  <a:moveTo>
                    <a:pt x="1357881" y="866685"/>
                  </a:moveTo>
                  <a:cubicBezTo>
                    <a:pt x="1345564" y="874967"/>
                    <a:pt x="1324994" y="883999"/>
                    <a:pt x="1332922" y="884027"/>
                  </a:cubicBezTo>
                  <a:cubicBezTo>
                    <a:pt x="1320761" y="890115"/>
                    <a:pt x="1311502" y="893683"/>
                    <a:pt x="1303914" y="895990"/>
                  </a:cubicBezTo>
                  <a:cubicBezTo>
                    <a:pt x="1296467" y="898468"/>
                    <a:pt x="1290578" y="899544"/>
                    <a:pt x="1284943" y="900421"/>
                  </a:cubicBezTo>
                  <a:cubicBezTo>
                    <a:pt x="1273688" y="902205"/>
                    <a:pt x="1263439" y="903210"/>
                    <a:pt x="1243732" y="913319"/>
                  </a:cubicBezTo>
                  <a:cubicBezTo>
                    <a:pt x="1274226" y="892593"/>
                    <a:pt x="1286430" y="888926"/>
                    <a:pt x="1299115" y="886278"/>
                  </a:cubicBezTo>
                  <a:cubicBezTo>
                    <a:pt x="1311998" y="883900"/>
                    <a:pt x="1325263" y="882371"/>
                    <a:pt x="1357881" y="866685"/>
                  </a:cubicBezTo>
                  <a:close/>
                  <a:moveTo>
                    <a:pt x="2677907" y="861051"/>
                  </a:moveTo>
                  <a:cubicBezTo>
                    <a:pt x="2687491" y="866572"/>
                    <a:pt x="2706617" y="859508"/>
                    <a:pt x="2717292" y="863373"/>
                  </a:cubicBezTo>
                  <a:cubicBezTo>
                    <a:pt x="2704834" y="866601"/>
                    <a:pt x="2652537" y="871315"/>
                    <a:pt x="2680441" y="875590"/>
                  </a:cubicBezTo>
                  <a:cubicBezTo>
                    <a:pt x="2670375" y="878082"/>
                    <a:pt x="2660125" y="881763"/>
                    <a:pt x="2650711" y="884311"/>
                  </a:cubicBezTo>
                  <a:cubicBezTo>
                    <a:pt x="2641282" y="886803"/>
                    <a:pt x="2632689" y="888105"/>
                    <a:pt x="2626134" y="886520"/>
                  </a:cubicBezTo>
                  <a:cubicBezTo>
                    <a:pt x="2645770" y="883108"/>
                    <a:pt x="2667133" y="874359"/>
                    <a:pt x="2671621" y="869290"/>
                  </a:cubicBezTo>
                  <a:cubicBezTo>
                    <a:pt x="2647483" y="868597"/>
                    <a:pt x="2657832" y="877431"/>
                    <a:pt x="2635180" y="883037"/>
                  </a:cubicBezTo>
                  <a:cubicBezTo>
                    <a:pt x="2628003" y="881819"/>
                    <a:pt x="2632632" y="878493"/>
                    <a:pt x="2642075" y="874288"/>
                  </a:cubicBezTo>
                  <a:cubicBezTo>
                    <a:pt x="2651503" y="870083"/>
                    <a:pt x="2665675" y="864859"/>
                    <a:pt x="2677907" y="861051"/>
                  </a:cubicBezTo>
                  <a:close/>
                  <a:moveTo>
                    <a:pt x="2166636" y="857341"/>
                  </a:moveTo>
                  <a:cubicBezTo>
                    <a:pt x="2139087" y="872404"/>
                    <a:pt x="2125071" y="860626"/>
                    <a:pt x="2110971" y="878690"/>
                  </a:cubicBezTo>
                  <a:cubicBezTo>
                    <a:pt x="2152225" y="863046"/>
                    <a:pt x="2111650" y="884622"/>
                    <a:pt x="2090230" y="893753"/>
                  </a:cubicBezTo>
                  <a:cubicBezTo>
                    <a:pt x="2115161" y="892578"/>
                    <a:pt x="2173857" y="862523"/>
                    <a:pt x="2166636" y="857341"/>
                  </a:cubicBezTo>
                  <a:close/>
                  <a:moveTo>
                    <a:pt x="5475923" y="851806"/>
                  </a:moveTo>
                  <a:cubicBezTo>
                    <a:pt x="5487871" y="864448"/>
                    <a:pt x="5492459" y="874599"/>
                    <a:pt x="5502143" y="886533"/>
                  </a:cubicBezTo>
                  <a:cubicBezTo>
                    <a:pt x="5511499" y="898907"/>
                    <a:pt x="5525843" y="913106"/>
                    <a:pt x="5557469" y="933988"/>
                  </a:cubicBezTo>
                  <a:cubicBezTo>
                    <a:pt x="5559791" y="949646"/>
                    <a:pt x="5507933" y="894320"/>
                    <a:pt x="5499325" y="898992"/>
                  </a:cubicBezTo>
                  <a:cubicBezTo>
                    <a:pt x="5492347" y="888784"/>
                    <a:pt x="5478259" y="866445"/>
                    <a:pt x="5475923" y="851806"/>
                  </a:cubicBezTo>
                  <a:close/>
                  <a:moveTo>
                    <a:pt x="1839437" y="847672"/>
                  </a:moveTo>
                  <a:cubicBezTo>
                    <a:pt x="1813642" y="859380"/>
                    <a:pt x="1791996" y="861702"/>
                    <a:pt x="1768156" y="868837"/>
                  </a:cubicBezTo>
                  <a:cubicBezTo>
                    <a:pt x="1752016" y="882824"/>
                    <a:pt x="1731857" y="896103"/>
                    <a:pt x="1714203" y="907825"/>
                  </a:cubicBezTo>
                  <a:cubicBezTo>
                    <a:pt x="1697016" y="920199"/>
                    <a:pt x="1682349" y="931001"/>
                    <a:pt x="1676616" y="938886"/>
                  </a:cubicBezTo>
                  <a:cubicBezTo>
                    <a:pt x="1688564" y="930505"/>
                    <a:pt x="1689272" y="933266"/>
                    <a:pt x="1689753" y="936126"/>
                  </a:cubicBezTo>
                  <a:cubicBezTo>
                    <a:pt x="1716114" y="913517"/>
                    <a:pt x="1752781" y="885868"/>
                    <a:pt x="1792449" y="869658"/>
                  </a:cubicBezTo>
                  <a:cubicBezTo>
                    <a:pt x="1785003" y="876552"/>
                    <a:pt x="1779184" y="882668"/>
                    <a:pt x="1778703" y="886307"/>
                  </a:cubicBezTo>
                  <a:cubicBezTo>
                    <a:pt x="1798565" y="869969"/>
                    <a:pt x="1803619" y="885726"/>
                    <a:pt x="1823326" y="869502"/>
                  </a:cubicBezTo>
                  <a:cubicBezTo>
                    <a:pt x="1820169" y="868922"/>
                    <a:pt x="1810400" y="871470"/>
                    <a:pt x="1819008" y="865411"/>
                  </a:cubicBezTo>
                  <a:cubicBezTo>
                    <a:pt x="1836223" y="862112"/>
                    <a:pt x="1850253" y="844515"/>
                    <a:pt x="1839437" y="847672"/>
                  </a:cubicBezTo>
                  <a:close/>
                  <a:moveTo>
                    <a:pt x="2638974" y="841060"/>
                  </a:moveTo>
                  <a:cubicBezTo>
                    <a:pt x="2678034" y="838569"/>
                    <a:pt x="2602690" y="869729"/>
                    <a:pt x="2580760" y="875986"/>
                  </a:cubicBezTo>
                  <a:cubicBezTo>
                    <a:pt x="2570015" y="878223"/>
                    <a:pt x="2538317" y="879370"/>
                    <a:pt x="2574687" y="865864"/>
                  </a:cubicBezTo>
                  <a:cubicBezTo>
                    <a:pt x="2581864" y="874698"/>
                    <a:pt x="2588646" y="866586"/>
                    <a:pt x="2617399" y="861829"/>
                  </a:cubicBezTo>
                  <a:cubicBezTo>
                    <a:pt x="2627026" y="854482"/>
                    <a:pt x="2632590" y="847828"/>
                    <a:pt x="2638974" y="841060"/>
                  </a:cubicBezTo>
                  <a:close/>
                  <a:moveTo>
                    <a:pt x="5501721" y="839063"/>
                  </a:moveTo>
                  <a:cubicBezTo>
                    <a:pt x="5504581" y="839599"/>
                    <a:pt x="5509979" y="842476"/>
                    <a:pt x="5519923" y="849555"/>
                  </a:cubicBezTo>
                  <a:cubicBezTo>
                    <a:pt x="5522771" y="854043"/>
                    <a:pt x="5517531" y="854142"/>
                    <a:pt x="5515309" y="855983"/>
                  </a:cubicBezTo>
                  <a:cubicBezTo>
                    <a:pt x="5513015" y="857922"/>
                    <a:pt x="5514049" y="861150"/>
                    <a:pt x="5528333" y="873254"/>
                  </a:cubicBezTo>
                  <a:cubicBezTo>
                    <a:pt x="5532027" y="880404"/>
                    <a:pt x="5524369" y="875066"/>
                    <a:pt x="5514883" y="867294"/>
                  </a:cubicBezTo>
                  <a:cubicBezTo>
                    <a:pt x="5505143" y="859862"/>
                    <a:pt x="5493549" y="850023"/>
                    <a:pt x="5490081" y="847234"/>
                  </a:cubicBezTo>
                  <a:cubicBezTo>
                    <a:pt x="5507377" y="856917"/>
                    <a:pt x="5493139" y="837455"/>
                    <a:pt x="5501721" y="839063"/>
                  </a:cubicBezTo>
                  <a:close/>
                  <a:moveTo>
                    <a:pt x="2500362" y="838697"/>
                  </a:moveTo>
                  <a:cubicBezTo>
                    <a:pt x="2512509" y="840297"/>
                    <a:pt x="2490594" y="849824"/>
                    <a:pt x="2466923" y="859848"/>
                  </a:cubicBezTo>
                  <a:cubicBezTo>
                    <a:pt x="2467065" y="856946"/>
                    <a:pt x="2466923" y="854157"/>
                    <a:pt x="2454493" y="858984"/>
                  </a:cubicBezTo>
                  <a:cubicBezTo>
                    <a:pt x="2459462" y="851736"/>
                    <a:pt x="2481236" y="845931"/>
                    <a:pt x="2500362" y="838697"/>
                  </a:cubicBezTo>
                  <a:close/>
                  <a:moveTo>
                    <a:pt x="4982447" y="838641"/>
                  </a:moveTo>
                  <a:lnTo>
                    <a:pt x="4985009" y="840350"/>
                  </a:lnTo>
                  <a:lnTo>
                    <a:pt x="4985081" y="841160"/>
                  </a:lnTo>
                  <a:close/>
                  <a:moveTo>
                    <a:pt x="1497994" y="837578"/>
                  </a:moveTo>
                  <a:lnTo>
                    <a:pt x="1479561" y="851820"/>
                  </a:lnTo>
                  <a:cubicBezTo>
                    <a:pt x="1469241" y="857341"/>
                    <a:pt x="1459133" y="862749"/>
                    <a:pt x="1450086" y="865085"/>
                  </a:cubicBezTo>
                  <a:cubicBezTo>
                    <a:pt x="1458750" y="858545"/>
                    <a:pt x="1465942" y="855586"/>
                    <a:pt x="1474833" y="848139"/>
                  </a:cubicBezTo>
                  <a:cubicBezTo>
                    <a:pt x="1440417" y="854821"/>
                    <a:pt x="1431470" y="887326"/>
                    <a:pt x="1404925" y="887935"/>
                  </a:cubicBezTo>
                  <a:cubicBezTo>
                    <a:pt x="1424972" y="872645"/>
                    <a:pt x="1442187" y="864689"/>
                    <a:pt x="1463465" y="846271"/>
                  </a:cubicBezTo>
                  <a:cubicBezTo>
                    <a:pt x="1474677" y="842944"/>
                    <a:pt x="1486428" y="840466"/>
                    <a:pt x="1497994" y="837578"/>
                  </a:cubicBezTo>
                  <a:close/>
                  <a:moveTo>
                    <a:pt x="2212407" y="832679"/>
                  </a:moveTo>
                  <a:cubicBezTo>
                    <a:pt x="2191624" y="843326"/>
                    <a:pt x="2187929" y="841867"/>
                    <a:pt x="2183300" y="840721"/>
                  </a:cubicBezTo>
                  <a:cubicBezTo>
                    <a:pt x="2178698" y="839602"/>
                    <a:pt x="2173304" y="839121"/>
                    <a:pt x="2149988" y="853391"/>
                  </a:cubicBezTo>
                  <a:cubicBezTo>
                    <a:pt x="2155721" y="854892"/>
                    <a:pt x="2171917" y="851692"/>
                    <a:pt x="2186287" y="847035"/>
                  </a:cubicBezTo>
                  <a:cubicBezTo>
                    <a:pt x="2193436" y="844614"/>
                    <a:pt x="2200302" y="842179"/>
                    <a:pt x="2205229" y="839786"/>
                  </a:cubicBezTo>
                  <a:cubicBezTo>
                    <a:pt x="2210127" y="837351"/>
                    <a:pt x="2213044" y="834874"/>
                    <a:pt x="2212407" y="832679"/>
                  </a:cubicBezTo>
                  <a:close/>
                  <a:moveTo>
                    <a:pt x="5137399" y="832269"/>
                  </a:moveTo>
                  <a:cubicBezTo>
                    <a:pt x="5152023" y="836205"/>
                    <a:pt x="5180761" y="866982"/>
                    <a:pt x="5175679" y="853760"/>
                  </a:cubicBezTo>
                  <a:cubicBezTo>
                    <a:pt x="5216367" y="886562"/>
                    <a:pt x="5137681" y="835242"/>
                    <a:pt x="5185095" y="876156"/>
                  </a:cubicBezTo>
                  <a:cubicBezTo>
                    <a:pt x="5157855" y="861560"/>
                    <a:pt x="5153495" y="846214"/>
                    <a:pt x="5137399" y="832269"/>
                  </a:cubicBezTo>
                  <a:close/>
                  <a:moveTo>
                    <a:pt x="5252015" y="831080"/>
                  </a:moveTo>
                  <a:cubicBezTo>
                    <a:pt x="5261543" y="836785"/>
                    <a:pt x="5264231" y="842406"/>
                    <a:pt x="5269271" y="848026"/>
                  </a:cubicBezTo>
                  <a:cubicBezTo>
                    <a:pt x="5287067" y="859748"/>
                    <a:pt x="5284491" y="854383"/>
                    <a:pt x="5280879" y="848125"/>
                  </a:cubicBezTo>
                  <a:cubicBezTo>
                    <a:pt x="5304325" y="859663"/>
                    <a:pt x="5292051" y="870493"/>
                    <a:pt x="5315211" y="882187"/>
                  </a:cubicBezTo>
                  <a:cubicBezTo>
                    <a:pt x="5318679" y="889082"/>
                    <a:pt x="5313655" y="884113"/>
                    <a:pt x="5305147" y="877544"/>
                  </a:cubicBezTo>
                  <a:cubicBezTo>
                    <a:pt x="5296707" y="870862"/>
                    <a:pt x="5285241" y="861872"/>
                    <a:pt x="5276903" y="859267"/>
                  </a:cubicBezTo>
                  <a:cubicBezTo>
                    <a:pt x="5271339" y="849923"/>
                    <a:pt x="5257095" y="840452"/>
                    <a:pt x="5252015" y="831080"/>
                  </a:cubicBezTo>
                  <a:close/>
                  <a:moveTo>
                    <a:pt x="4925301" y="827345"/>
                  </a:moveTo>
                  <a:cubicBezTo>
                    <a:pt x="4936513" y="831982"/>
                    <a:pt x="4991637" y="866883"/>
                    <a:pt x="4991381" y="857540"/>
                  </a:cubicBezTo>
                  <a:cubicBezTo>
                    <a:pt x="5000951" y="875548"/>
                    <a:pt x="5038339" y="891489"/>
                    <a:pt x="5046637" y="909426"/>
                  </a:cubicBezTo>
                  <a:cubicBezTo>
                    <a:pt x="5025555" y="896132"/>
                    <a:pt x="5011399" y="882230"/>
                    <a:pt x="4999195" y="868200"/>
                  </a:cubicBezTo>
                  <a:cubicBezTo>
                    <a:pt x="4987715" y="863670"/>
                    <a:pt x="4978427" y="860739"/>
                    <a:pt x="4968673" y="857582"/>
                  </a:cubicBezTo>
                  <a:cubicBezTo>
                    <a:pt x="4958735" y="854751"/>
                    <a:pt x="4948343" y="851622"/>
                    <a:pt x="4934867" y="846327"/>
                  </a:cubicBezTo>
                  <a:cubicBezTo>
                    <a:pt x="4926471" y="837182"/>
                    <a:pt x="4951571" y="838697"/>
                    <a:pt x="4932403" y="835554"/>
                  </a:cubicBezTo>
                  <a:cubicBezTo>
                    <a:pt x="4922705" y="827615"/>
                    <a:pt x="4921563" y="825799"/>
                    <a:pt x="4925301" y="827345"/>
                  </a:cubicBezTo>
                  <a:close/>
                  <a:moveTo>
                    <a:pt x="1975062" y="827045"/>
                  </a:moveTo>
                  <a:cubicBezTo>
                    <a:pt x="1954874" y="842151"/>
                    <a:pt x="1950570" y="826167"/>
                    <a:pt x="1930241" y="841386"/>
                  </a:cubicBezTo>
                  <a:cubicBezTo>
                    <a:pt x="1930779" y="852485"/>
                    <a:pt x="1880535" y="876694"/>
                    <a:pt x="1876996" y="885358"/>
                  </a:cubicBezTo>
                  <a:cubicBezTo>
                    <a:pt x="1907816" y="868780"/>
                    <a:pt x="1864141" y="901157"/>
                    <a:pt x="1903554" y="882272"/>
                  </a:cubicBezTo>
                  <a:cubicBezTo>
                    <a:pt x="1890827" y="890242"/>
                    <a:pt x="1886580" y="894419"/>
                    <a:pt x="1882970" y="898921"/>
                  </a:cubicBezTo>
                  <a:cubicBezTo>
                    <a:pt x="1875495" y="891601"/>
                    <a:pt x="1861083" y="905405"/>
                    <a:pt x="1835020" y="910982"/>
                  </a:cubicBezTo>
                  <a:cubicBezTo>
                    <a:pt x="1809593" y="931326"/>
                    <a:pt x="1824954" y="927929"/>
                    <a:pt x="1850352" y="917679"/>
                  </a:cubicBezTo>
                  <a:cubicBezTo>
                    <a:pt x="1863093" y="912611"/>
                    <a:pt x="1878199" y="905603"/>
                    <a:pt x="1892300" y="899374"/>
                  </a:cubicBezTo>
                  <a:cubicBezTo>
                    <a:pt x="1906598" y="893442"/>
                    <a:pt x="1919594" y="887836"/>
                    <a:pt x="1927437" y="884410"/>
                  </a:cubicBezTo>
                  <a:cubicBezTo>
                    <a:pt x="1921803" y="888728"/>
                    <a:pt x="1909840" y="895608"/>
                    <a:pt x="1915942" y="895126"/>
                  </a:cubicBezTo>
                  <a:cubicBezTo>
                    <a:pt x="1928131" y="887283"/>
                    <a:pt x="1938933" y="882243"/>
                    <a:pt x="1949650" y="877317"/>
                  </a:cubicBezTo>
                  <a:cubicBezTo>
                    <a:pt x="1935875" y="870592"/>
                    <a:pt x="1905848" y="881606"/>
                    <a:pt x="1917627" y="866501"/>
                  </a:cubicBezTo>
                  <a:cubicBezTo>
                    <a:pt x="1930142" y="863542"/>
                    <a:pt x="1968210" y="860116"/>
                    <a:pt x="1980513" y="840791"/>
                  </a:cubicBezTo>
                  <a:cubicBezTo>
                    <a:pt x="1953557" y="854184"/>
                    <a:pt x="1963213" y="836035"/>
                    <a:pt x="1975062" y="827045"/>
                  </a:cubicBezTo>
                  <a:close/>
                  <a:moveTo>
                    <a:pt x="1430019" y="824804"/>
                  </a:moveTo>
                  <a:cubicBezTo>
                    <a:pt x="1448413" y="822644"/>
                    <a:pt x="1450200" y="835699"/>
                    <a:pt x="1383477" y="864123"/>
                  </a:cubicBezTo>
                  <a:cubicBezTo>
                    <a:pt x="1355814" y="889040"/>
                    <a:pt x="1434075" y="836163"/>
                    <a:pt x="1385969" y="873438"/>
                  </a:cubicBezTo>
                  <a:cubicBezTo>
                    <a:pt x="1399050" y="865949"/>
                    <a:pt x="1412797" y="856535"/>
                    <a:pt x="1426770" y="846681"/>
                  </a:cubicBezTo>
                  <a:cubicBezTo>
                    <a:pt x="1427690" y="849442"/>
                    <a:pt x="1431059" y="857044"/>
                    <a:pt x="1456372" y="833204"/>
                  </a:cubicBezTo>
                  <a:cubicBezTo>
                    <a:pt x="1474890" y="826451"/>
                    <a:pt x="1437798" y="852996"/>
                    <a:pt x="1449803" y="850122"/>
                  </a:cubicBezTo>
                  <a:cubicBezTo>
                    <a:pt x="1423910" y="870182"/>
                    <a:pt x="1410900" y="856096"/>
                    <a:pt x="1379711" y="890172"/>
                  </a:cubicBezTo>
                  <a:cubicBezTo>
                    <a:pt x="1368839" y="885996"/>
                    <a:pt x="1381778" y="863118"/>
                    <a:pt x="1330756" y="889677"/>
                  </a:cubicBezTo>
                  <a:cubicBezTo>
                    <a:pt x="1375521" y="855204"/>
                    <a:pt x="1397776" y="853633"/>
                    <a:pt x="1408011" y="832029"/>
                  </a:cubicBezTo>
                  <a:cubicBezTo>
                    <a:pt x="1415911" y="827934"/>
                    <a:pt x="1423888" y="825524"/>
                    <a:pt x="1430019" y="824804"/>
                  </a:cubicBezTo>
                  <a:close/>
                  <a:moveTo>
                    <a:pt x="5631299" y="822034"/>
                  </a:moveTo>
                  <a:cubicBezTo>
                    <a:pt x="5653425" y="840099"/>
                    <a:pt x="5673911" y="859565"/>
                    <a:pt x="5675921" y="851084"/>
                  </a:cubicBezTo>
                  <a:cubicBezTo>
                    <a:pt x="5690107" y="862623"/>
                    <a:pt x="5692951" y="872646"/>
                    <a:pt x="5699975" y="883235"/>
                  </a:cubicBezTo>
                  <a:cubicBezTo>
                    <a:pt x="5672863" y="862184"/>
                    <a:pt x="5633775" y="839730"/>
                    <a:pt x="5631299" y="822034"/>
                  </a:cubicBezTo>
                  <a:close/>
                  <a:moveTo>
                    <a:pt x="1347831" y="814864"/>
                  </a:moveTo>
                  <a:cubicBezTo>
                    <a:pt x="1349057" y="816823"/>
                    <a:pt x="1335177" y="827980"/>
                    <a:pt x="1342790" y="826069"/>
                  </a:cubicBezTo>
                  <a:cubicBezTo>
                    <a:pt x="1319417" y="838824"/>
                    <a:pt x="1309761" y="847319"/>
                    <a:pt x="1302782" y="855147"/>
                  </a:cubicBezTo>
                  <a:cubicBezTo>
                    <a:pt x="1295916" y="863118"/>
                    <a:pt x="1291244" y="869857"/>
                    <a:pt x="1278984" y="880772"/>
                  </a:cubicBezTo>
                  <a:cubicBezTo>
                    <a:pt x="1290763" y="874897"/>
                    <a:pt x="1307468" y="859352"/>
                    <a:pt x="1322248" y="847262"/>
                  </a:cubicBezTo>
                  <a:cubicBezTo>
                    <a:pt x="1331408" y="844912"/>
                    <a:pt x="1340567" y="842562"/>
                    <a:pt x="1352346" y="833232"/>
                  </a:cubicBezTo>
                  <a:cubicBezTo>
                    <a:pt x="1343654" y="839914"/>
                    <a:pt x="1277738" y="889932"/>
                    <a:pt x="1272103" y="883164"/>
                  </a:cubicBezTo>
                  <a:cubicBezTo>
                    <a:pt x="1248036" y="904358"/>
                    <a:pt x="1196292" y="944720"/>
                    <a:pt x="1184145" y="964809"/>
                  </a:cubicBezTo>
                  <a:cubicBezTo>
                    <a:pt x="1177194" y="967286"/>
                    <a:pt x="1170384" y="969707"/>
                    <a:pt x="1163504" y="972156"/>
                  </a:cubicBezTo>
                  <a:cubicBezTo>
                    <a:pt x="1213549" y="923767"/>
                    <a:pt x="1269626" y="883391"/>
                    <a:pt x="1287294" y="857851"/>
                  </a:cubicBezTo>
                  <a:cubicBezTo>
                    <a:pt x="1306519" y="839929"/>
                    <a:pt x="1320025" y="837012"/>
                    <a:pt x="1340213" y="816796"/>
                  </a:cubicBezTo>
                  <a:cubicBezTo>
                    <a:pt x="1345335" y="814580"/>
                    <a:pt x="1347422" y="814211"/>
                    <a:pt x="1347831" y="814864"/>
                  </a:cubicBezTo>
                  <a:close/>
                  <a:moveTo>
                    <a:pt x="2847991" y="813638"/>
                  </a:moveTo>
                  <a:cubicBezTo>
                    <a:pt x="2847736" y="815478"/>
                    <a:pt x="2841408" y="818735"/>
                    <a:pt x="2831158" y="822529"/>
                  </a:cubicBezTo>
                  <a:cubicBezTo>
                    <a:pt x="2826033" y="824426"/>
                    <a:pt x="2819917" y="826464"/>
                    <a:pt x="2813093" y="828517"/>
                  </a:cubicBezTo>
                  <a:cubicBezTo>
                    <a:pt x="2806270" y="830612"/>
                    <a:pt x="2798681" y="832524"/>
                    <a:pt x="2790810" y="835100"/>
                  </a:cubicBezTo>
                  <a:cubicBezTo>
                    <a:pt x="2759183" y="844727"/>
                    <a:pt x="2720322" y="853490"/>
                    <a:pt x="2690450" y="853858"/>
                  </a:cubicBezTo>
                  <a:cubicBezTo>
                    <a:pt x="2731732" y="846553"/>
                    <a:pt x="2751750" y="839616"/>
                    <a:pt x="2771132" y="832623"/>
                  </a:cubicBezTo>
                  <a:cubicBezTo>
                    <a:pt x="2780843" y="829239"/>
                    <a:pt x="2790258" y="825346"/>
                    <a:pt x="2802263" y="822316"/>
                  </a:cubicBezTo>
                  <a:cubicBezTo>
                    <a:pt x="2814269" y="819329"/>
                    <a:pt x="2828680" y="816413"/>
                    <a:pt x="2847991" y="813638"/>
                  </a:cubicBezTo>
                  <a:close/>
                  <a:moveTo>
                    <a:pt x="1756957" y="812803"/>
                  </a:moveTo>
                  <a:cubicBezTo>
                    <a:pt x="1750204" y="813964"/>
                    <a:pt x="1743423" y="815125"/>
                    <a:pt x="1736599" y="816300"/>
                  </a:cubicBezTo>
                  <a:cubicBezTo>
                    <a:pt x="1724990" y="829239"/>
                    <a:pt x="1684388" y="843566"/>
                    <a:pt x="1699692" y="842037"/>
                  </a:cubicBezTo>
                  <a:cubicBezTo>
                    <a:pt x="1715902" y="831660"/>
                    <a:pt x="1720998" y="834930"/>
                    <a:pt x="1720035" y="838498"/>
                  </a:cubicBezTo>
                  <a:cubicBezTo>
                    <a:pt x="1745929" y="820773"/>
                    <a:pt x="1727397" y="827427"/>
                    <a:pt x="1756957" y="812803"/>
                  </a:cubicBezTo>
                  <a:close/>
                  <a:moveTo>
                    <a:pt x="5425991" y="808457"/>
                  </a:moveTo>
                  <a:cubicBezTo>
                    <a:pt x="5456187" y="833076"/>
                    <a:pt x="5451177" y="846384"/>
                    <a:pt x="5455933" y="856039"/>
                  </a:cubicBezTo>
                  <a:cubicBezTo>
                    <a:pt x="5421023" y="826932"/>
                    <a:pt x="5441663" y="828050"/>
                    <a:pt x="5425991" y="808457"/>
                  </a:cubicBezTo>
                  <a:close/>
                  <a:moveTo>
                    <a:pt x="1400423" y="800781"/>
                  </a:moveTo>
                  <a:cubicBezTo>
                    <a:pt x="1400565" y="804133"/>
                    <a:pt x="1365824" y="834598"/>
                    <a:pt x="1345734" y="850291"/>
                  </a:cubicBezTo>
                  <a:cubicBezTo>
                    <a:pt x="1339165" y="851395"/>
                    <a:pt x="1331379" y="855628"/>
                    <a:pt x="1322786" y="862098"/>
                  </a:cubicBezTo>
                  <a:cubicBezTo>
                    <a:pt x="1306717" y="866359"/>
                    <a:pt x="1351525" y="836912"/>
                    <a:pt x="1357088" y="836870"/>
                  </a:cubicBezTo>
                  <a:cubicBezTo>
                    <a:pt x="1377177" y="818168"/>
                    <a:pt x="1342337" y="832849"/>
                    <a:pt x="1358971" y="816229"/>
                  </a:cubicBezTo>
                  <a:cubicBezTo>
                    <a:pt x="1390287" y="793351"/>
                    <a:pt x="1347462" y="832991"/>
                    <a:pt x="1384525" y="813751"/>
                  </a:cubicBezTo>
                  <a:cubicBezTo>
                    <a:pt x="1393529" y="806843"/>
                    <a:pt x="1390429" y="807310"/>
                    <a:pt x="1386818" y="808018"/>
                  </a:cubicBezTo>
                  <a:cubicBezTo>
                    <a:pt x="1396452" y="801559"/>
                    <a:pt x="1400375" y="799663"/>
                    <a:pt x="1400423" y="800781"/>
                  </a:cubicBezTo>
                  <a:close/>
                  <a:moveTo>
                    <a:pt x="4682433" y="799046"/>
                  </a:moveTo>
                  <a:cubicBezTo>
                    <a:pt x="4684477" y="798880"/>
                    <a:pt x="4688713" y="800093"/>
                    <a:pt x="4696417" y="803487"/>
                  </a:cubicBezTo>
                  <a:lnTo>
                    <a:pt x="4717555" y="827710"/>
                  </a:lnTo>
                  <a:cubicBezTo>
                    <a:pt x="4734147" y="834562"/>
                    <a:pt x="4739215" y="834109"/>
                    <a:pt x="4737871" y="829650"/>
                  </a:cubicBezTo>
                  <a:cubicBezTo>
                    <a:pt x="4755693" y="839489"/>
                    <a:pt x="4765277" y="850815"/>
                    <a:pt x="4777891" y="861517"/>
                  </a:cubicBezTo>
                  <a:cubicBezTo>
                    <a:pt x="4757563" y="850546"/>
                    <a:pt x="4729177" y="830103"/>
                    <a:pt x="4753385" y="854750"/>
                  </a:cubicBezTo>
                  <a:cubicBezTo>
                    <a:pt x="4727521" y="839036"/>
                    <a:pt x="4741621" y="850234"/>
                    <a:pt x="4715247" y="839347"/>
                  </a:cubicBezTo>
                  <a:cubicBezTo>
                    <a:pt x="4735391" y="837776"/>
                    <a:pt x="4716011" y="834591"/>
                    <a:pt x="4688759" y="816101"/>
                  </a:cubicBezTo>
                  <a:cubicBezTo>
                    <a:pt x="4689905" y="812448"/>
                    <a:pt x="4676303" y="799543"/>
                    <a:pt x="4682433" y="799046"/>
                  </a:cubicBezTo>
                  <a:close/>
                  <a:moveTo>
                    <a:pt x="5377825" y="794928"/>
                  </a:moveTo>
                  <a:lnTo>
                    <a:pt x="5380033" y="796835"/>
                  </a:lnTo>
                  <a:cubicBezTo>
                    <a:pt x="5399457" y="813318"/>
                    <a:pt x="5458953" y="863174"/>
                    <a:pt x="5470643" y="879695"/>
                  </a:cubicBezTo>
                  <a:cubicBezTo>
                    <a:pt x="5438607" y="856110"/>
                    <a:pt x="5449647" y="863386"/>
                    <a:pt x="5422751" y="848111"/>
                  </a:cubicBezTo>
                  <a:cubicBezTo>
                    <a:pt x="5438315" y="848653"/>
                    <a:pt x="5404811" y="828011"/>
                    <a:pt x="5387169" y="810084"/>
                  </a:cubicBezTo>
                  <a:close/>
                  <a:moveTo>
                    <a:pt x="3050027" y="792261"/>
                  </a:moveTo>
                  <a:cubicBezTo>
                    <a:pt x="3058774" y="791358"/>
                    <a:pt x="3068130" y="791581"/>
                    <a:pt x="3078780" y="793521"/>
                  </a:cubicBezTo>
                  <a:cubicBezTo>
                    <a:pt x="3071192" y="799878"/>
                    <a:pt x="3020467" y="807296"/>
                    <a:pt x="2975943" y="814714"/>
                  </a:cubicBezTo>
                  <a:cubicBezTo>
                    <a:pt x="2964815" y="816583"/>
                    <a:pt x="2954084" y="818452"/>
                    <a:pt x="2944542" y="820321"/>
                  </a:cubicBezTo>
                  <a:cubicBezTo>
                    <a:pt x="2934986" y="822161"/>
                    <a:pt x="2926775" y="824808"/>
                    <a:pt x="2920404" y="826875"/>
                  </a:cubicBezTo>
                  <a:cubicBezTo>
                    <a:pt x="2907719" y="831222"/>
                    <a:pt x="2902835" y="835143"/>
                    <a:pt x="2911867" y="838244"/>
                  </a:cubicBezTo>
                  <a:cubicBezTo>
                    <a:pt x="2879716" y="840962"/>
                    <a:pt x="2854347" y="845138"/>
                    <a:pt x="2832672" y="850093"/>
                  </a:cubicBezTo>
                  <a:cubicBezTo>
                    <a:pt x="2821856" y="852627"/>
                    <a:pt x="2811876" y="855119"/>
                    <a:pt x="2802546" y="858177"/>
                  </a:cubicBezTo>
                  <a:cubicBezTo>
                    <a:pt x="2793259" y="861433"/>
                    <a:pt x="2784467" y="864788"/>
                    <a:pt x="2775789" y="868186"/>
                  </a:cubicBezTo>
                  <a:cubicBezTo>
                    <a:pt x="2758418" y="874981"/>
                    <a:pt x="2741430" y="881933"/>
                    <a:pt x="2721510" y="888601"/>
                  </a:cubicBezTo>
                  <a:cubicBezTo>
                    <a:pt x="2711586" y="892062"/>
                    <a:pt x="2700837" y="895148"/>
                    <a:pt x="2688984" y="898321"/>
                  </a:cubicBezTo>
                  <a:lnTo>
                    <a:pt x="2673020" y="902497"/>
                  </a:lnTo>
                  <a:lnTo>
                    <a:pt x="2684596" y="897606"/>
                  </a:lnTo>
                  <a:cubicBezTo>
                    <a:pt x="2693253" y="892568"/>
                    <a:pt x="2697366" y="887559"/>
                    <a:pt x="2689091" y="891120"/>
                  </a:cubicBezTo>
                  <a:cubicBezTo>
                    <a:pt x="2713144" y="880786"/>
                    <a:pt x="2758418" y="866572"/>
                    <a:pt x="2809922" y="852132"/>
                  </a:cubicBezTo>
                  <a:cubicBezTo>
                    <a:pt x="2835957" y="845945"/>
                    <a:pt x="2863464" y="839404"/>
                    <a:pt x="2890603" y="832949"/>
                  </a:cubicBezTo>
                  <a:cubicBezTo>
                    <a:pt x="2904166" y="829650"/>
                    <a:pt x="2917629" y="826380"/>
                    <a:pt x="2930781" y="823180"/>
                  </a:cubicBezTo>
                  <a:cubicBezTo>
                    <a:pt x="2937322" y="821439"/>
                    <a:pt x="2943862" y="820094"/>
                    <a:pt x="2950318" y="818834"/>
                  </a:cubicBezTo>
                  <a:cubicBezTo>
                    <a:pt x="2956745" y="817503"/>
                    <a:pt x="2963074" y="816201"/>
                    <a:pt x="2969246" y="814913"/>
                  </a:cubicBezTo>
                  <a:cubicBezTo>
                    <a:pt x="3003022" y="807820"/>
                    <a:pt x="3023785" y="794970"/>
                    <a:pt x="3050027" y="792261"/>
                  </a:cubicBezTo>
                  <a:close/>
                  <a:moveTo>
                    <a:pt x="5374067" y="791683"/>
                  </a:moveTo>
                  <a:cubicBezTo>
                    <a:pt x="5373461" y="791099"/>
                    <a:pt x="5374377" y="791750"/>
                    <a:pt x="5377219" y="793946"/>
                  </a:cubicBezTo>
                  <a:lnTo>
                    <a:pt x="5377825" y="794928"/>
                  </a:lnTo>
                  <a:close/>
                  <a:moveTo>
                    <a:pt x="4841527" y="790322"/>
                  </a:moveTo>
                  <a:cubicBezTo>
                    <a:pt x="4879497" y="821369"/>
                    <a:pt x="4853391" y="788567"/>
                    <a:pt x="4904881" y="816357"/>
                  </a:cubicBezTo>
                  <a:cubicBezTo>
                    <a:pt x="4909015" y="821510"/>
                    <a:pt x="4913063" y="826578"/>
                    <a:pt x="4917155" y="831689"/>
                  </a:cubicBezTo>
                  <a:cubicBezTo>
                    <a:pt x="4856647" y="796325"/>
                    <a:pt x="4895085" y="827598"/>
                    <a:pt x="4848351" y="806291"/>
                  </a:cubicBezTo>
                  <a:cubicBezTo>
                    <a:pt x="4835653" y="793734"/>
                    <a:pt x="4843977" y="795787"/>
                    <a:pt x="4841527" y="790322"/>
                  </a:cubicBezTo>
                  <a:close/>
                  <a:moveTo>
                    <a:pt x="4993547" y="790223"/>
                  </a:moveTo>
                  <a:cubicBezTo>
                    <a:pt x="5001787" y="793522"/>
                    <a:pt x="5007703" y="797316"/>
                    <a:pt x="5010309" y="799666"/>
                  </a:cubicBezTo>
                  <a:cubicBezTo>
                    <a:pt x="5012943" y="801959"/>
                    <a:pt x="5012333" y="802681"/>
                    <a:pt x="5007363" y="800190"/>
                  </a:cubicBezTo>
                  <a:cubicBezTo>
                    <a:pt x="5042403" y="820633"/>
                    <a:pt x="5031899" y="816612"/>
                    <a:pt x="5040859" y="837380"/>
                  </a:cubicBezTo>
                  <a:cubicBezTo>
                    <a:pt x="5028247" y="836503"/>
                    <a:pt x="5019129" y="823549"/>
                    <a:pt x="5006643" y="822799"/>
                  </a:cubicBezTo>
                  <a:cubicBezTo>
                    <a:pt x="5024055" y="839929"/>
                    <a:pt x="5045659" y="862141"/>
                    <a:pt x="5011315" y="844940"/>
                  </a:cubicBezTo>
                  <a:cubicBezTo>
                    <a:pt x="5002707" y="834662"/>
                    <a:pt x="4993745" y="827881"/>
                    <a:pt x="4987175" y="822558"/>
                  </a:cubicBezTo>
                  <a:cubicBezTo>
                    <a:pt x="4980479" y="817475"/>
                    <a:pt x="4976347" y="813568"/>
                    <a:pt x="4977591" y="808472"/>
                  </a:cubicBezTo>
                  <a:cubicBezTo>
                    <a:pt x="4992215" y="816116"/>
                    <a:pt x="4995855" y="825389"/>
                    <a:pt x="5003399" y="834238"/>
                  </a:cubicBezTo>
                  <a:cubicBezTo>
                    <a:pt x="5018633" y="837380"/>
                    <a:pt x="4968983" y="790945"/>
                    <a:pt x="5027327" y="827046"/>
                  </a:cubicBezTo>
                  <a:cubicBezTo>
                    <a:pt x="5022159" y="814474"/>
                    <a:pt x="4999323" y="802299"/>
                    <a:pt x="4993547" y="790223"/>
                  </a:cubicBezTo>
                  <a:close/>
                  <a:moveTo>
                    <a:pt x="5427733" y="787129"/>
                  </a:moveTo>
                  <a:cubicBezTo>
                    <a:pt x="5425819" y="782489"/>
                    <a:pt x="5480577" y="816744"/>
                    <a:pt x="5462021" y="793790"/>
                  </a:cubicBezTo>
                  <a:cubicBezTo>
                    <a:pt x="5475611" y="810707"/>
                    <a:pt x="5494935" y="852556"/>
                    <a:pt x="5447551" y="815648"/>
                  </a:cubicBezTo>
                  <a:cubicBezTo>
                    <a:pt x="5430621" y="795163"/>
                    <a:pt x="5460351" y="817333"/>
                    <a:pt x="5465291" y="816894"/>
                  </a:cubicBezTo>
                  <a:cubicBezTo>
                    <a:pt x="5459359" y="808895"/>
                    <a:pt x="5444367" y="800160"/>
                    <a:pt x="5432403" y="791779"/>
                  </a:cubicBezTo>
                  <a:cubicBezTo>
                    <a:pt x="5429437" y="789249"/>
                    <a:pt x="5428007" y="787792"/>
                    <a:pt x="5427733" y="787129"/>
                  </a:cubicBezTo>
                  <a:close/>
                  <a:moveTo>
                    <a:pt x="4596213" y="785692"/>
                  </a:moveTo>
                  <a:cubicBezTo>
                    <a:pt x="4600091" y="791440"/>
                    <a:pt x="4587647" y="787901"/>
                    <a:pt x="4589999" y="792785"/>
                  </a:cubicBezTo>
                  <a:cubicBezTo>
                    <a:pt x="4610385" y="801194"/>
                    <a:pt x="4623777" y="811175"/>
                    <a:pt x="4647165" y="818891"/>
                  </a:cubicBezTo>
                  <a:cubicBezTo>
                    <a:pt x="4658419" y="816456"/>
                    <a:pt x="4625067" y="795517"/>
                    <a:pt x="4596213" y="785692"/>
                  </a:cubicBezTo>
                  <a:close/>
                  <a:moveTo>
                    <a:pt x="2634403" y="783611"/>
                  </a:moveTo>
                  <a:cubicBezTo>
                    <a:pt x="2602506" y="787037"/>
                    <a:pt x="2520211" y="818933"/>
                    <a:pt x="2537582" y="824015"/>
                  </a:cubicBezTo>
                  <a:cubicBezTo>
                    <a:pt x="2554655" y="811217"/>
                    <a:pt x="2606074" y="802964"/>
                    <a:pt x="2600199" y="793662"/>
                  </a:cubicBezTo>
                  <a:cubicBezTo>
                    <a:pt x="2612813" y="788651"/>
                    <a:pt x="2623671" y="786088"/>
                    <a:pt x="2634403" y="783611"/>
                  </a:cubicBezTo>
                  <a:close/>
                  <a:moveTo>
                    <a:pt x="5029039" y="781926"/>
                  </a:moveTo>
                  <a:cubicBezTo>
                    <a:pt x="5059321" y="797003"/>
                    <a:pt x="5077117" y="812859"/>
                    <a:pt x="5110457" y="827937"/>
                  </a:cubicBezTo>
                  <a:cubicBezTo>
                    <a:pt x="5113063" y="836091"/>
                    <a:pt x="5148285" y="869516"/>
                    <a:pt x="5128493" y="860470"/>
                  </a:cubicBezTo>
                  <a:cubicBezTo>
                    <a:pt x="5136759" y="868143"/>
                    <a:pt x="5150875" y="876666"/>
                    <a:pt x="5163859" y="884834"/>
                  </a:cubicBezTo>
                  <a:cubicBezTo>
                    <a:pt x="5176783" y="893074"/>
                    <a:pt x="5188321" y="901370"/>
                    <a:pt x="5190515" y="909737"/>
                  </a:cubicBezTo>
                  <a:cubicBezTo>
                    <a:pt x="5182729" y="903154"/>
                    <a:pt x="5137355" y="870649"/>
                    <a:pt x="5143783" y="882357"/>
                  </a:cubicBezTo>
                  <a:cubicBezTo>
                    <a:pt x="5129951" y="869842"/>
                    <a:pt x="5127629" y="866515"/>
                    <a:pt x="5126369" y="862098"/>
                  </a:cubicBezTo>
                  <a:cubicBezTo>
                    <a:pt x="5125023" y="857794"/>
                    <a:pt x="5124403" y="852952"/>
                    <a:pt x="5112763" y="839008"/>
                  </a:cubicBezTo>
                  <a:cubicBezTo>
                    <a:pt x="5103591" y="838965"/>
                    <a:pt x="5107965" y="849300"/>
                    <a:pt x="5120947" y="866331"/>
                  </a:cubicBezTo>
                  <a:cubicBezTo>
                    <a:pt x="5118851" y="871427"/>
                    <a:pt x="5083375" y="831646"/>
                    <a:pt x="5074087" y="818635"/>
                  </a:cubicBezTo>
                  <a:cubicBezTo>
                    <a:pt x="5055387" y="809731"/>
                    <a:pt x="5079807" y="833883"/>
                    <a:pt x="5061175" y="825034"/>
                  </a:cubicBezTo>
                  <a:cubicBezTo>
                    <a:pt x="5051507" y="832071"/>
                    <a:pt x="5062819" y="807211"/>
                    <a:pt x="5053219" y="814289"/>
                  </a:cubicBezTo>
                  <a:cubicBezTo>
                    <a:pt x="5022271" y="794002"/>
                    <a:pt x="5061727" y="801902"/>
                    <a:pt x="5079791" y="818366"/>
                  </a:cubicBezTo>
                  <a:cubicBezTo>
                    <a:pt x="5060539" y="793917"/>
                    <a:pt x="5038639" y="800712"/>
                    <a:pt x="5029039" y="781926"/>
                  </a:cubicBezTo>
                  <a:close/>
                  <a:moveTo>
                    <a:pt x="3133937" y="778146"/>
                  </a:moveTo>
                  <a:cubicBezTo>
                    <a:pt x="3170929" y="776744"/>
                    <a:pt x="3139416" y="789132"/>
                    <a:pt x="3118831" y="792530"/>
                  </a:cubicBezTo>
                  <a:cubicBezTo>
                    <a:pt x="3109771" y="788792"/>
                    <a:pt x="3095104" y="790392"/>
                    <a:pt x="3086199" y="786315"/>
                  </a:cubicBezTo>
                  <a:cubicBezTo>
                    <a:pt x="3102437" y="779703"/>
                    <a:pt x="3142729" y="785310"/>
                    <a:pt x="3133937" y="778146"/>
                  </a:cubicBezTo>
                  <a:close/>
                  <a:moveTo>
                    <a:pt x="1885467" y="776599"/>
                  </a:moveTo>
                  <a:cubicBezTo>
                    <a:pt x="1879781" y="775417"/>
                    <a:pt x="1870108" y="777340"/>
                    <a:pt x="1849828" y="788750"/>
                  </a:cubicBezTo>
                  <a:cubicBezTo>
                    <a:pt x="1839762" y="797598"/>
                    <a:pt x="1885150" y="783356"/>
                    <a:pt x="1848752" y="803190"/>
                  </a:cubicBezTo>
                  <a:cubicBezTo>
                    <a:pt x="1849417" y="798249"/>
                    <a:pt x="1832882" y="800486"/>
                    <a:pt x="1833448" y="795602"/>
                  </a:cubicBezTo>
                  <a:cubicBezTo>
                    <a:pt x="1827063" y="799467"/>
                    <a:pt x="1821061" y="803855"/>
                    <a:pt x="1815002" y="807989"/>
                  </a:cubicBezTo>
                  <a:cubicBezTo>
                    <a:pt x="1810471" y="809009"/>
                    <a:pt x="1805686" y="810254"/>
                    <a:pt x="1799160" y="815436"/>
                  </a:cubicBezTo>
                  <a:cubicBezTo>
                    <a:pt x="1844944" y="802397"/>
                    <a:pt x="1742248" y="856378"/>
                    <a:pt x="1759590" y="860611"/>
                  </a:cubicBezTo>
                  <a:cubicBezTo>
                    <a:pt x="1708044" y="888473"/>
                    <a:pt x="1746084" y="856251"/>
                    <a:pt x="1710097" y="873863"/>
                  </a:cubicBezTo>
                  <a:cubicBezTo>
                    <a:pt x="1710026" y="876963"/>
                    <a:pt x="1711938" y="879115"/>
                    <a:pt x="1710593" y="882810"/>
                  </a:cubicBezTo>
                  <a:cubicBezTo>
                    <a:pt x="1709276" y="886561"/>
                    <a:pt x="1704519" y="891559"/>
                    <a:pt x="1691877" y="901540"/>
                  </a:cubicBezTo>
                  <a:cubicBezTo>
                    <a:pt x="1688536" y="888586"/>
                    <a:pt x="1674605" y="917127"/>
                    <a:pt x="1652152" y="924644"/>
                  </a:cubicBezTo>
                  <a:cubicBezTo>
                    <a:pt x="1663690" y="907203"/>
                    <a:pt x="1652605" y="920723"/>
                    <a:pt x="1623370" y="935757"/>
                  </a:cubicBezTo>
                  <a:cubicBezTo>
                    <a:pt x="1653483" y="904272"/>
                    <a:pt x="1664808" y="895877"/>
                    <a:pt x="1696436" y="876312"/>
                  </a:cubicBezTo>
                  <a:cubicBezTo>
                    <a:pt x="1676346" y="890171"/>
                    <a:pt x="1661043" y="893314"/>
                    <a:pt x="1640840" y="907641"/>
                  </a:cubicBezTo>
                  <a:cubicBezTo>
                    <a:pt x="1645272" y="912908"/>
                    <a:pt x="1621006" y="931355"/>
                    <a:pt x="1596613" y="941689"/>
                  </a:cubicBezTo>
                  <a:cubicBezTo>
                    <a:pt x="1607628" y="942765"/>
                    <a:pt x="1628793" y="938476"/>
                    <a:pt x="1616943" y="951755"/>
                  </a:cubicBezTo>
                  <a:cubicBezTo>
                    <a:pt x="1635163" y="936692"/>
                    <a:pt x="1651699" y="925904"/>
                    <a:pt x="1665417" y="921827"/>
                  </a:cubicBezTo>
                  <a:cubicBezTo>
                    <a:pt x="1642058" y="940118"/>
                    <a:pt x="1636707" y="937796"/>
                    <a:pt x="1630265" y="948839"/>
                  </a:cubicBezTo>
                  <a:cubicBezTo>
                    <a:pt x="1644210" y="949447"/>
                    <a:pt x="1668603" y="923837"/>
                    <a:pt x="1680905" y="928325"/>
                  </a:cubicBezTo>
                  <a:cubicBezTo>
                    <a:pt x="1710607" y="906112"/>
                    <a:pt x="1733810" y="889903"/>
                    <a:pt x="1750898" y="875986"/>
                  </a:cubicBezTo>
                  <a:cubicBezTo>
                    <a:pt x="1768014" y="862112"/>
                    <a:pt x="1779311" y="851013"/>
                    <a:pt x="1786914" y="841641"/>
                  </a:cubicBezTo>
                  <a:cubicBezTo>
                    <a:pt x="1788740" y="845562"/>
                    <a:pt x="1805502" y="842434"/>
                    <a:pt x="1770548" y="863669"/>
                  </a:cubicBezTo>
                  <a:cubicBezTo>
                    <a:pt x="1776381" y="866869"/>
                    <a:pt x="1823977" y="842434"/>
                    <a:pt x="1811094" y="842547"/>
                  </a:cubicBezTo>
                  <a:cubicBezTo>
                    <a:pt x="1802656" y="847629"/>
                    <a:pt x="1793086" y="854977"/>
                    <a:pt x="1786362" y="856209"/>
                  </a:cubicBezTo>
                  <a:cubicBezTo>
                    <a:pt x="1795422" y="849923"/>
                    <a:pt x="1804440" y="843665"/>
                    <a:pt x="1813657" y="837266"/>
                  </a:cubicBezTo>
                  <a:cubicBezTo>
                    <a:pt x="1836676" y="830938"/>
                    <a:pt x="1837327" y="835086"/>
                    <a:pt x="1838786" y="838824"/>
                  </a:cubicBezTo>
                  <a:cubicBezTo>
                    <a:pt x="1839522" y="840706"/>
                    <a:pt x="1840442" y="842490"/>
                    <a:pt x="1844420" y="842844"/>
                  </a:cubicBezTo>
                  <a:cubicBezTo>
                    <a:pt x="1848370" y="843156"/>
                    <a:pt x="1855420" y="842094"/>
                    <a:pt x="1868685" y="838880"/>
                  </a:cubicBezTo>
                  <a:cubicBezTo>
                    <a:pt x="1912572" y="813780"/>
                    <a:pt x="1830334" y="849866"/>
                    <a:pt x="1869535" y="824553"/>
                  </a:cubicBezTo>
                  <a:cubicBezTo>
                    <a:pt x="1878850" y="822883"/>
                    <a:pt x="1888236" y="820929"/>
                    <a:pt x="1901615" y="811260"/>
                  </a:cubicBezTo>
                  <a:cubicBezTo>
                    <a:pt x="1865486" y="817687"/>
                    <a:pt x="1900765" y="805328"/>
                    <a:pt x="1922808" y="794483"/>
                  </a:cubicBezTo>
                  <a:cubicBezTo>
                    <a:pt x="1890218" y="801364"/>
                    <a:pt x="1831764" y="814275"/>
                    <a:pt x="1897184" y="783073"/>
                  </a:cubicBezTo>
                  <a:cubicBezTo>
                    <a:pt x="1892852" y="782068"/>
                    <a:pt x="1891153" y="777781"/>
                    <a:pt x="1885467" y="776599"/>
                  </a:cubicBezTo>
                  <a:close/>
                  <a:moveTo>
                    <a:pt x="3003097" y="771549"/>
                  </a:moveTo>
                  <a:cubicBezTo>
                    <a:pt x="3009538" y="776886"/>
                    <a:pt x="3024545" y="781983"/>
                    <a:pt x="3025139" y="787518"/>
                  </a:cubicBezTo>
                  <a:cubicBezTo>
                    <a:pt x="3011704" y="789769"/>
                    <a:pt x="3003960" y="786329"/>
                    <a:pt x="3013431" y="784163"/>
                  </a:cubicBezTo>
                  <a:cubicBezTo>
                    <a:pt x="2997660" y="785734"/>
                    <a:pt x="2981762" y="787320"/>
                    <a:pt x="2966600" y="788821"/>
                  </a:cubicBezTo>
                  <a:cubicBezTo>
                    <a:pt x="2959026" y="789727"/>
                    <a:pt x="2951635" y="790605"/>
                    <a:pt x="2944529" y="791454"/>
                  </a:cubicBezTo>
                  <a:cubicBezTo>
                    <a:pt x="2940989" y="791949"/>
                    <a:pt x="2937507" y="792431"/>
                    <a:pt x="2934123" y="792898"/>
                  </a:cubicBezTo>
                  <a:cubicBezTo>
                    <a:pt x="2930768" y="793578"/>
                    <a:pt x="2927512" y="794243"/>
                    <a:pt x="2924341" y="794894"/>
                  </a:cubicBezTo>
                  <a:cubicBezTo>
                    <a:pt x="2899042" y="800401"/>
                    <a:pt x="2880297" y="806857"/>
                    <a:pt x="2875243" y="815195"/>
                  </a:cubicBezTo>
                  <a:cubicBezTo>
                    <a:pt x="2853399" y="815648"/>
                    <a:pt x="2848260" y="804832"/>
                    <a:pt x="2798342" y="821340"/>
                  </a:cubicBezTo>
                  <a:cubicBezTo>
                    <a:pt x="2821333" y="801506"/>
                    <a:pt x="2849902" y="812307"/>
                    <a:pt x="2923264" y="792870"/>
                  </a:cubicBezTo>
                  <a:cubicBezTo>
                    <a:pt x="2934194" y="788906"/>
                    <a:pt x="2916356" y="787221"/>
                    <a:pt x="2909051" y="784729"/>
                  </a:cubicBezTo>
                  <a:cubicBezTo>
                    <a:pt x="2916865" y="783314"/>
                    <a:pt x="2924100" y="782563"/>
                    <a:pt x="2931164" y="781969"/>
                  </a:cubicBezTo>
                  <a:cubicBezTo>
                    <a:pt x="2938299" y="781686"/>
                    <a:pt x="2945279" y="781615"/>
                    <a:pt x="2952541" y="781204"/>
                  </a:cubicBezTo>
                  <a:cubicBezTo>
                    <a:pt x="2967067" y="780411"/>
                    <a:pt x="2982696" y="778429"/>
                    <a:pt x="3003097" y="771549"/>
                  </a:cubicBezTo>
                  <a:close/>
                  <a:moveTo>
                    <a:pt x="5443271" y="770618"/>
                  </a:moveTo>
                  <a:cubicBezTo>
                    <a:pt x="5447895" y="767673"/>
                    <a:pt x="5500987" y="815845"/>
                    <a:pt x="5491807" y="796013"/>
                  </a:cubicBezTo>
                  <a:cubicBezTo>
                    <a:pt x="5515151" y="812831"/>
                    <a:pt x="5524863" y="839673"/>
                    <a:pt x="5493519" y="807593"/>
                  </a:cubicBezTo>
                  <a:cubicBezTo>
                    <a:pt x="5500103" y="819386"/>
                    <a:pt x="5514035" y="829508"/>
                    <a:pt x="5528403" y="838088"/>
                  </a:cubicBezTo>
                  <a:cubicBezTo>
                    <a:pt x="5542715" y="846723"/>
                    <a:pt x="5556887" y="854567"/>
                    <a:pt x="5564887" y="860173"/>
                  </a:cubicBezTo>
                  <a:cubicBezTo>
                    <a:pt x="5536657" y="848932"/>
                    <a:pt x="5601807" y="907373"/>
                    <a:pt x="5567195" y="883447"/>
                  </a:cubicBezTo>
                  <a:cubicBezTo>
                    <a:pt x="5566047" y="871980"/>
                    <a:pt x="5540111" y="856959"/>
                    <a:pt x="5522047" y="843977"/>
                  </a:cubicBezTo>
                  <a:cubicBezTo>
                    <a:pt x="5485239" y="802284"/>
                    <a:pt x="5523449" y="847814"/>
                    <a:pt x="5492939" y="824681"/>
                  </a:cubicBezTo>
                  <a:cubicBezTo>
                    <a:pt x="5477947" y="796692"/>
                    <a:pt x="5472383" y="796027"/>
                    <a:pt x="5444579" y="775357"/>
                  </a:cubicBezTo>
                  <a:cubicBezTo>
                    <a:pt x="5442939" y="772503"/>
                    <a:pt x="5442609" y="771039"/>
                    <a:pt x="5443271" y="770618"/>
                  </a:cubicBezTo>
                  <a:close/>
                  <a:moveTo>
                    <a:pt x="1708202" y="767428"/>
                  </a:moveTo>
                  <a:cubicBezTo>
                    <a:pt x="1705794" y="768181"/>
                    <a:pt x="1701355" y="770505"/>
                    <a:pt x="1693193" y="775598"/>
                  </a:cubicBezTo>
                  <a:cubicBezTo>
                    <a:pt x="1723886" y="769213"/>
                    <a:pt x="1678697" y="785607"/>
                    <a:pt x="1665035" y="795205"/>
                  </a:cubicBezTo>
                  <a:cubicBezTo>
                    <a:pt x="1697398" y="783781"/>
                    <a:pt x="1667031" y="802440"/>
                    <a:pt x="1673827" y="803261"/>
                  </a:cubicBezTo>
                  <a:cubicBezTo>
                    <a:pt x="1717770" y="774791"/>
                    <a:pt x="1673911" y="790279"/>
                    <a:pt x="1720672" y="770671"/>
                  </a:cubicBezTo>
                  <a:cubicBezTo>
                    <a:pt x="1704363" y="777042"/>
                    <a:pt x="1715425" y="765168"/>
                    <a:pt x="1708202" y="767428"/>
                  </a:cubicBezTo>
                  <a:close/>
                  <a:moveTo>
                    <a:pt x="4356107" y="767019"/>
                  </a:moveTo>
                  <a:cubicBezTo>
                    <a:pt x="4371583" y="767444"/>
                    <a:pt x="4402275" y="777920"/>
                    <a:pt x="4439437" y="789656"/>
                  </a:cubicBezTo>
                  <a:cubicBezTo>
                    <a:pt x="4458011" y="795560"/>
                    <a:pt x="4478157" y="801959"/>
                    <a:pt x="4498557" y="808429"/>
                  </a:cubicBezTo>
                  <a:cubicBezTo>
                    <a:pt x="4508863" y="811387"/>
                    <a:pt x="4518971" y="815111"/>
                    <a:pt x="4529079" y="818523"/>
                  </a:cubicBezTo>
                  <a:cubicBezTo>
                    <a:pt x="4539187" y="821949"/>
                    <a:pt x="4549239" y="825219"/>
                    <a:pt x="4559107" y="828263"/>
                  </a:cubicBezTo>
                  <a:cubicBezTo>
                    <a:pt x="4560595" y="833345"/>
                    <a:pt x="4555935" y="834945"/>
                    <a:pt x="4557367" y="839999"/>
                  </a:cubicBezTo>
                  <a:cubicBezTo>
                    <a:pt x="4545545" y="835412"/>
                    <a:pt x="4541411" y="828857"/>
                    <a:pt x="4534799" y="822968"/>
                  </a:cubicBezTo>
                  <a:cubicBezTo>
                    <a:pt x="4525711" y="819896"/>
                    <a:pt x="4532775" y="826026"/>
                    <a:pt x="4534035" y="828872"/>
                  </a:cubicBezTo>
                  <a:cubicBezTo>
                    <a:pt x="4524535" y="825474"/>
                    <a:pt x="4521237" y="820646"/>
                    <a:pt x="4515815" y="816399"/>
                  </a:cubicBezTo>
                  <a:cubicBezTo>
                    <a:pt x="4512347" y="816201"/>
                    <a:pt x="4512389" y="817971"/>
                    <a:pt x="4510775" y="818820"/>
                  </a:cubicBezTo>
                  <a:cubicBezTo>
                    <a:pt x="4509175" y="819627"/>
                    <a:pt x="4505919" y="819584"/>
                    <a:pt x="4495727" y="816201"/>
                  </a:cubicBezTo>
                  <a:cubicBezTo>
                    <a:pt x="4493983" y="813214"/>
                    <a:pt x="4501035" y="814729"/>
                    <a:pt x="4496519" y="810354"/>
                  </a:cubicBezTo>
                  <a:cubicBezTo>
                    <a:pt x="4473655" y="802214"/>
                    <a:pt x="4484443" y="811133"/>
                    <a:pt x="4490559" y="817673"/>
                  </a:cubicBezTo>
                  <a:cubicBezTo>
                    <a:pt x="4478455" y="813638"/>
                    <a:pt x="4474207" y="807353"/>
                    <a:pt x="4467327" y="801775"/>
                  </a:cubicBezTo>
                  <a:cubicBezTo>
                    <a:pt x="4424231" y="784744"/>
                    <a:pt x="4461183" y="808287"/>
                    <a:pt x="4428011" y="796324"/>
                  </a:cubicBezTo>
                  <a:cubicBezTo>
                    <a:pt x="4436647" y="793394"/>
                    <a:pt x="4423483" y="788934"/>
                    <a:pt x="4405785" y="783696"/>
                  </a:cubicBezTo>
                  <a:cubicBezTo>
                    <a:pt x="4388103" y="778401"/>
                    <a:pt x="4365933" y="772314"/>
                    <a:pt x="4356107" y="767019"/>
                  </a:cubicBezTo>
                  <a:close/>
                  <a:moveTo>
                    <a:pt x="4512205" y="766467"/>
                  </a:moveTo>
                  <a:cubicBezTo>
                    <a:pt x="4521931" y="769369"/>
                    <a:pt x="4525413" y="774041"/>
                    <a:pt x="4531075" y="778515"/>
                  </a:cubicBezTo>
                  <a:cubicBezTo>
                    <a:pt x="4547967" y="783102"/>
                    <a:pt x="4521421" y="763197"/>
                    <a:pt x="4556459" y="778033"/>
                  </a:cubicBezTo>
                  <a:cubicBezTo>
                    <a:pt x="4583061" y="793153"/>
                    <a:pt x="4558683" y="784390"/>
                    <a:pt x="4578545" y="801110"/>
                  </a:cubicBezTo>
                  <a:cubicBezTo>
                    <a:pt x="4546295" y="787136"/>
                    <a:pt x="4544923" y="786641"/>
                    <a:pt x="4520529" y="781049"/>
                  </a:cubicBezTo>
                  <a:cubicBezTo>
                    <a:pt x="4506911" y="770672"/>
                    <a:pt x="4515277" y="771479"/>
                    <a:pt x="4512205" y="766467"/>
                  </a:cubicBezTo>
                  <a:close/>
                  <a:moveTo>
                    <a:pt x="1533416" y="766071"/>
                  </a:moveTo>
                  <a:cubicBezTo>
                    <a:pt x="1536537" y="768200"/>
                    <a:pt x="1488409" y="786693"/>
                    <a:pt x="1514658" y="769624"/>
                  </a:cubicBezTo>
                  <a:cubicBezTo>
                    <a:pt x="1499127" y="771761"/>
                    <a:pt x="1468690" y="808372"/>
                    <a:pt x="1456217" y="803558"/>
                  </a:cubicBezTo>
                  <a:cubicBezTo>
                    <a:pt x="1477778" y="791709"/>
                    <a:pt x="1488835" y="780680"/>
                    <a:pt x="1486641" y="776419"/>
                  </a:cubicBezTo>
                  <a:cubicBezTo>
                    <a:pt x="1489062" y="769185"/>
                    <a:pt x="1516597" y="767868"/>
                    <a:pt x="1528574" y="766311"/>
                  </a:cubicBezTo>
                  <a:cubicBezTo>
                    <a:pt x="1531478" y="765796"/>
                    <a:pt x="1532970" y="765766"/>
                    <a:pt x="1533416" y="766071"/>
                  </a:cubicBezTo>
                  <a:close/>
                  <a:moveTo>
                    <a:pt x="4906383" y="765745"/>
                  </a:moveTo>
                  <a:cubicBezTo>
                    <a:pt x="4930081" y="774423"/>
                    <a:pt x="4919165" y="786811"/>
                    <a:pt x="4942723" y="795461"/>
                  </a:cubicBezTo>
                  <a:cubicBezTo>
                    <a:pt x="4944775" y="799906"/>
                    <a:pt x="4926047" y="789869"/>
                    <a:pt x="4931467" y="796650"/>
                  </a:cubicBezTo>
                  <a:cubicBezTo>
                    <a:pt x="4962505" y="815253"/>
                    <a:pt x="4962905" y="818732"/>
                    <a:pt x="4971845" y="828501"/>
                  </a:cubicBezTo>
                  <a:lnTo>
                    <a:pt x="4982447" y="838641"/>
                  </a:lnTo>
                  <a:lnTo>
                    <a:pt x="4971491" y="831335"/>
                  </a:lnTo>
                  <a:cubicBezTo>
                    <a:pt x="4969083" y="835667"/>
                    <a:pt x="4953115" y="832213"/>
                    <a:pt x="4927135" y="813893"/>
                  </a:cubicBezTo>
                  <a:cubicBezTo>
                    <a:pt x="4924219" y="808910"/>
                    <a:pt x="4934441" y="815479"/>
                    <a:pt x="4936719" y="818353"/>
                  </a:cubicBezTo>
                  <a:cubicBezTo>
                    <a:pt x="4954275" y="821411"/>
                    <a:pt x="4911917" y="784347"/>
                    <a:pt x="4899431" y="772158"/>
                  </a:cubicBezTo>
                  <a:cubicBezTo>
                    <a:pt x="4922181" y="784192"/>
                    <a:pt x="4912059" y="773446"/>
                    <a:pt x="4906383" y="765745"/>
                  </a:cubicBezTo>
                  <a:close/>
                  <a:moveTo>
                    <a:pt x="4913945" y="763416"/>
                  </a:moveTo>
                  <a:cubicBezTo>
                    <a:pt x="4922047" y="767240"/>
                    <a:pt x="4944889" y="784658"/>
                    <a:pt x="4949901" y="789160"/>
                  </a:cubicBezTo>
                  <a:cubicBezTo>
                    <a:pt x="4961383" y="793775"/>
                    <a:pt x="4950127" y="779647"/>
                    <a:pt x="4937301" y="773630"/>
                  </a:cubicBezTo>
                  <a:cubicBezTo>
                    <a:pt x="4931411" y="764116"/>
                    <a:pt x="4975767" y="794922"/>
                    <a:pt x="4979135" y="802794"/>
                  </a:cubicBezTo>
                  <a:cubicBezTo>
                    <a:pt x="4974435" y="803997"/>
                    <a:pt x="4944281" y="787518"/>
                    <a:pt x="4962345" y="804577"/>
                  </a:cubicBezTo>
                  <a:cubicBezTo>
                    <a:pt x="4939793" y="792020"/>
                    <a:pt x="4936295" y="777452"/>
                    <a:pt x="4911959" y="765107"/>
                  </a:cubicBezTo>
                  <a:cubicBezTo>
                    <a:pt x="4910179" y="762379"/>
                    <a:pt x="4911243" y="762142"/>
                    <a:pt x="4913945" y="763416"/>
                  </a:cubicBezTo>
                  <a:close/>
                  <a:moveTo>
                    <a:pt x="1858846" y="759006"/>
                  </a:moveTo>
                  <a:cubicBezTo>
                    <a:pt x="1861352" y="768321"/>
                    <a:pt x="1829994" y="780992"/>
                    <a:pt x="1819971" y="797499"/>
                  </a:cubicBezTo>
                  <a:cubicBezTo>
                    <a:pt x="1813642" y="797754"/>
                    <a:pt x="1806097" y="800784"/>
                    <a:pt x="1797404" y="806008"/>
                  </a:cubicBezTo>
                  <a:cubicBezTo>
                    <a:pt x="1803124" y="800317"/>
                    <a:pt x="1811165" y="793380"/>
                    <a:pt x="1821429" y="785437"/>
                  </a:cubicBezTo>
                  <a:cubicBezTo>
                    <a:pt x="1831877" y="777821"/>
                    <a:pt x="1844448" y="769058"/>
                    <a:pt x="1858846" y="759006"/>
                  </a:cubicBezTo>
                  <a:close/>
                  <a:moveTo>
                    <a:pt x="1373274" y="758659"/>
                  </a:moveTo>
                  <a:cubicBezTo>
                    <a:pt x="1374865" y="758869"/>
                    <a:pt x="1375361" y="759738"/>
                    <a:pt x="1374473" y="761370"/>
                  </a:cubicBezTo>
                  <a:cubicBezTo>
                    <a:pt x="1342889" y="778713"/>
                    <a:pt x="1317208" y="780950"/>
                    <a:pt x="1278856" y="815323"/>
                  </a:cubicBezTo>
                  <a:cubicBezTo>
                    <a:pt x="1297388" y="787971"/>
                    <a:pt x="1362137" y="757184"/>
                    <a:pt x="1373274" y="758659"/>
                  </a:cubicBezTo>
                  <a:close/>
                  <a:moveTo>
                    <a:pt x="3054500" y="757095"/>
                  </a:moveTo>
                  <a:cubicBezTo>
                    <a:pt x="3062315" y="759459"/>
                    <a:pt x="3070045" y="761342"/>
                    <a:pt x="3077860" y="764103"/>
                  </a:cubicBezTo>
                  <a:cubicBezTo>
                    <a:pt x="3046417" y="772781"/>
                    <a:pt x="3034751" y="762163"/>
                    <a:pt x="3006678" y="767741"/>
                  </a:cubicBezTo>
                  <a:cubicBezTo>
                    <a:pt x="2995423" y="763282"/>
                    <a:pt x="3045397" y="757421"/>
                    <a:pt x="3054500" y="757095"/>
                  </a:cubicBezTo>
                  <a:close/>
                  <a:moveTo>
                    <a:pt x="3312430" y="755524"/>
                  </a:moveTo>
                  <a:cubicBezTo>
                    <a:pt x="3338168" y="765547"/>
                    <a:pt x="3251484" y="756826"/>
                    <a:pt x="3281101" y="768039"/>
                  </a:cubicBezTo>
                  <a:cubicBezTo>
                    <a:pt x="3260204" y="770544"/>
                    <a:pt x="3241220" y="770318"/>
                    <a:pt x="3224245" y="770743"/>
                  </a:cubicBezTo>
                  <a:cubicBezTo>
                    <a:pt x="3207271" y="771238"/>
                    <a:pt x="3192434" y="773588"/>
                    <a:pt x="3179834" y="779138"/>
                  </a:cubicBezTo>
                  <a:cubicBezTo>
                    <a:pt x="3135593" y="767925"/>
                    <a:pt x="3244150" y="771635"/>
                    <a:pt x="3214350" y="761441"/>
                  </a:cubicBezTo>
                  <a:cubicBezTo>
                    <a:pt x="3254018" y="768109"/>
                    <a:pt x="3266660" y="754023"/>
                    <a:pt x="3312430" y="755524"/>
                  </a:cubicBezTo>
                  <a:close/>
                  <a:moveTo>
                    <a:pt x="1395370" y="755240"/>
                  </a:moveTo>
                  <a:cubicBezTo>
                    <a:pt x="1372138" y="777453"/>
                    <a:pt x="1356154" y="781558"/>
                    <a:pt x="1332951" y="803884"/>
                  </a:cubicBezTo>
                  <a:cubicBezTo>
                    <a:pt x="1334862" y="795262"/>
                    <a:pt x="1367452" y="763876"/>
                    <a:pt x="1395370" y="755240"/>
                  </a:cubicBezTo>
                  <a:close/>
                  <a:moveTo>
                    <a:pt x="4566961" y="753892"/>
                  </a:moveTo>
                  <a:cubicBezTo>
                    <a:pt x="4569131" y="751561"/>
                    <a:pt x="4617831" y="772951"/>
                    <a:pt x="4619447" y="769128"/>
                  </a:cubicBezTo>
                  <a:cubicBezTo>
                    <a:pt x="4672959" y="803119"/>
                    <a:pt x="4592957" y="761795"/>
                    <a:pt x="4583771" y="765943"/>
                  </a:cubicBezTo>
                  <a:cubicBezTo>
                    <a:pt x="4570685" y="758082"/>
                    <a:pt x="4566239" y="754669"/>
                    <a:pt x="4566961" y="753892"/>
                  </a:cubicBezTo>
                  <a:close/>
                  <a:moveTo>
                    <a:pt x="2876532" y="748417"/>
                  </a:moveTo>
                  <a:cubicBezTo>
                    <a:pt x="2874408" y="751687"/>
                    <a:pt x="2879802" y="754335"/>
                    <a:pt x="2890930" y="756515"/>
                  </a:cubicBezTo>
                  <a:cubicBezTo>
                    <a:pt x="2867627" y="763792"/>
                    <a:pt x="2847637" y="767331"/>
                    <a:pt x="2834570" y="762985"/>
                  </a:cubicBezTo>
                  <a:cubicBezTo>
                    <a:pt x="2844055" y="760465"/>
                    <a:pt x="2849407" y="762602"/>
                    <a:pt x="2856273" y="763041"/>
                  </a:cubicBezTo>
                  <a:cubicBezTo>
                    <a:pt x="2872172" y="757435"/>
                    <a:pt x="2840360" y="755736"/>
                    <a:pt x="2876532" y="748417"/>
                  </a:cubicBezTo>
                  <a:close/>
                  <a:moveTo>
                    <a:pt x="1789774" y="744112"/>
                  </a:moveTo>
                  <a:cubicBezTo>
                    <a:pt x="1748420" y="758015"/>
                    <a:pt x="1763937" y="734613"/>
                    <a:pt x="1721508" y="755919"/>
                  </a:cubicBezTo>
                  <a:cubicBezTo>
                    <a:pt x="1750218" y="749945"/>
                    <a:pt x="1769883" y="757831"/>
                    <a:pt x="1708752" y="782478"/>
                  </a:cubicBezTo>
                  <a:cubicBezTo>
                    <a:pt x="1730781" y="780114"/>
                    <a:pt x="1761162" y="760195"/>
                    <a:pt x="1789774" y="744112"/>
                  </a:cubicBezTo>
                  <a:close/>
                  <a:moveTo>
                    <a:pt x="2020312" y="742010"/>
                  </a:moveTo>
                  <a:cubicBezTo>
                    <a:pt x="2016836" y="740938"/>
                    <a:pt x="2010406" y="741719"/>
                    <a:pt x="1997926" y="748501"/>
                  </a:cubicBezTo>
                  <a:cubicBezTo>
                    <a:pt x="1998860" y="750625"/>
                    <a:pt x="1990890" y="755438"/>
                    <a:pt x="1981985" y="760209"/>
                  </a:cubicBezTo>
                  <a:cubicBezTo>
                    <a:pt x="1973222" y="765221"/>
                    <a:pt x="1963382" y="770006"/>
                    <a:pt x="1960084" y="771167"/>
                  </a:cubicBezTo>
                  <a:cubicBezTo>
                    <a:pt x="1939740" y="774196"/>
                    <a:pt x="1922313" y="771223"/>
                    <a:pt x="1894437" y="788198"/>
                  </a:cubicBezTo>
                  <a:cubicBezTo>
                    <a:pt x="1907632" y="786371"/>
                    <a:pt x="1901502" y="791029"/>
                    <a:pt x="1882574" y="799113"/>
                  </a:cubicBezTo>
                  <a:cubicBezTo>
                    <a:pt x="1904305" y="793804"/>
                    <a:pt x="1926362" y="787716"/>
                    <a:pt x="1949650" y="779236"/>
                  </a:cubicBezTo>
                  <a:cubicBezTo>
                    <a:pt x="1961287" y="775003"/>
                    <a:pt x="1973236" y="770176"/>
                    <a:pt x="1985609" y="764555"/>
                  </a:cubicBezTo>
                  <a:cubicBezTo>
                    <a:pt x="1998223" y="759374"/>
                    <a:pt x="2011318" y="753513"/>
                    <a:pt x="2024966" y="746646"/>
                  </a:cubicBezTo>
                  <a:cubicBezTo>
                    <a:pt x="2024308" y="746009"/>
                    <a:pt x="2023787" y="743082"/>
                    <a:pt x="2020312" y="742010"/>
                  </a:cubicBezTo>
                  <a:close/>
                  <a:moveTo>
                    <a:pt x="3682411" y="741624"/>
                  </a:moveTo>
                  <a:cubicBezTo>
                    <a:pt x="3706573" y="741470"/>
                    <a:pt x="3753999" y="753240"/>
                    <a:pt x="3764935" y="744353"/>
                  </a:cubicBezTo>
                  <a:cubicBezTo>
                    <a:pt x="3760801" y="755849"/>
                    <a:pt x="3723399" y="748317"/>
                    <a:pt x="3668213" y="746958"/>
                  </a:cubicBezTo>
                  <a:cubicBezTo>
                    <a:pt x="3668885" y="743050"/>
                    <a:pt x="3674355" y="741675"/>
                    <a:pt x="3682411" y="741624"/>
                  </a:cubicBezTo>
                  <a:close/>
                  <a:moveTo>
                    <a:pt x="2752473" y="741465"/>
                  </a:moveTo>
                  <a:cubicBezTo>
                    <a:pt x="2740185" y="744990"/>
                    <a:pt x="2726282" y="750568"/>
                    <a:pt x="2717561" y="749832"/>
                  </a:cubicBezTo>
                  <a:cubicBezTo>
                    <a:pt x="2722899" y="748119"/>
                    <a:pt x="2723451" y="745443"/>
                    <a:pt x="2711432" y="748827"/>
                  </a:cubicBezTo>
                  <a:cubicBezTo>
                    <a:pt x="2704381" y="754744"/>
                    <a:pt x="2699851" y="760322"/>
                    <a:pt x="2697855" y="765546"/>
                  </a:cubicBezTo>
                  <a:cubicBezTo>
                    <a:pt x="2685368" y="765291"/>
                    <a:pt x="2675897" y="767627"/>
                    <a:pt x="2679238" y="762474"/>
                  </a:cubicBezTo>
                  <a:cubicBezTo>
                    <a:pt x="2641453" y="772554"/>
                    <a:pt x="2643081" y="777325"/>
                    <a:pt x="2650216" y="781289"/>
                  </a:cubicBezTo>
                  <a:cubicBezTo>
                    <a:pt x="2679989" y="773134"/>
                    <a:pt x="2714093" y="759883"/>
                    <a:pt x="2731917" y="766566"/>
                  </a:cubicBezTo>
                  <a:cubicBezTo>
                    <a:pt x="2741530" y="763409"/>
                    <a:pt x="2750972" y="760294"/>
                    <a:pt x="2760543" y="757151"/>
                  </a:cubicBezTo>
                  <a:cubicBezTo>
                    <a:pt x="2740638" y="750285"/>
                    <a:pt x="2746584" y="764215"/>
                    <a:pt x="2729284" y="761313"/>
                  </a:cubicBezTo>
                  <a:cubicBezTo>
                    <a:pt x="2727953" y="751630"/>
                    <a:pt x="2785162" y="750540"/>
                    <a:pt x="2776965" y="745670"/>
                  </a:cubicBezTo>
                  <a:cubicBezTo>
                    <a:pt x="2750887" y="753470"/>
                    <a:pt x="2779541" y="739568"/>
                    <a:pt x="2752473" y="741465"/>
                  </a:cubicBezTo>
                  <a:close/>
                  <a:moveTo>
                    <a:pt x="3535447" y="739554"/>
                  </a:moveTo>
                  <a:cubicBezTo>
                    <a:pt x="3532955" y="745288"/>
                    <a:pt x="3594639" y="740984"/>
                    <a:pt x="3638171" y="740701"/>
                  </a:cubicBezTo>
                  <a:cubicBezTo>
                    <a:pt x="3636105" y="743221"/>
                    <a:pt x="3633499" y="746123"/>
                    <a:pt x="3636571" y="748317"/>
                  </a:cubicBezTo>
                  <a:cubicBezTo>
                    <a:pt x="3638115" y="749422"/>
                    <a:pt x="3641075" y="750342"/>
                    <a:pt x="3646241" y="750965"/>
                  </a:cubicBezTo>
                  <a:cubicBezTo>
                    <a:pt x="3651407" y="751673"/>
                    <a:pt x="3658755" y="752465"/>
                    <a:pt x="3669105" y="752805"/>
                  </a:cubicBezTo>
                  <a:cubicBezTo>
                    <a:pt x="3672531" y="756486"/>
                    <a:pt x="3661021" y="756500"/>
                    <a:pt x="3648251" y="754674"/>
                  </a:cubicBezTo>
                  <a:cubicBezTo>
                    <a:pt x="3635453" y="753428"/>
                    <a:pt x="3621339" y="750469"/>
                    <a:pt x="3619655" y="746788"/>
                  </a:cubicBezTo>
                  <a:cubicBezTo>
                    <a:pt x="3572213" y="744113"/>
                    <a:pt x="3585691" y="752111"/>
                    <a:pt x="3562487" y="753612"/>
                  </a:cubicBezTo>
                  <a:cubicBezTo>
                    <a:pt x="3557419" y="741890"/>
                    <a:pt x="3553639" y="753173"/>
                    <a:pt x="3533311" y="754150"/>
                  </a:cubicBezTo>
                  <a:cubicBezTo>
                    <a:pt x="3534231" y="751800"/>
                    <a:pt x="3534725" y="749393"/>
                    <a:pt x="3526811" y="745528"/>
                  </a:cubicBezTo>
                  <a:cubicBezTo>
                    <a:pt x="3499701" y="745174"/>
                    <a:pt x="3540289" y="756571"/>
                    <a:pt x="3504371" y="754674"/>
                  </a:cubicBezTo>
                  <a:cubicBezTo>
                    <a:pt x="3496743" y="750257"/>
                    <a:pt x="3499361" y="747029"/>
                    <a:pt x="3506495" y="744792"/>
                  </a:cubicBezTo>
                  <a:cubicBezTo>
                    <a:pt x="3513617" y="742612"/>
                    <a:pt x="3525211" y="741196"/>
                    <a:pt x="3535447" y="739554"/>
                  </a:cubicBezTo>
                  <a:close/>
                  <a:moveTo>
                    <a:pt x="2135877" y="738873"/>
                  </a:moveTo>
                  <a:cubicBezTo>
                    <a:pt x="2132283" y="738471"/>
                    <a:pt x="2127007" y="738846"/>
                    <a:pt x="2118488" y="740899"/>
                  </a:cubicBezTo>
                  <a:cubicBezTo>
                    <a:pt x="2108408" y="748331"/>
                    <a:pt x="2069561" y="755353"/>
                    <a:pt x="2083534" y="757179"/>
                  </a:cubicBezTo>
                  <a:cubicBezTo>
                    <a:pt x="2094081" y="748869"/>
                    <a:pt x="2129984" y="746887"/>
                    <a:pt x="2110008" y="755665"/>
                  </a:cubicBezTo>
                  <a:cubicBezTo>
                    <a:pt x="2094775" y="762333"/>
                    <a:pt x="2047957" y="768590"/>
                    <a:pt x="2052247" y="778075"/>
                  </a:cubicBezTo>
                  <a:cubicBezTo>
                    <a:pt x="2073978" y="766820"/>
                    <a:pt x="2056466" y="784644"/>
                    <a:pt x="2088277" y="771209"/>
                  </a:cubicBezTo>
                  <a:cubicBezTo>
                    <a:pt x="2073228" y="781105"/>
                    <a:pt x="2078961" y="783639"/>
                    <a:pt x="2054540" y="796876"/>
                  </a:cubicBezTo>
                  <a:cubicBezTo>
                    <a:pt x="2023763" y="801279"/>
                    <a:pt x="2051199" y="784998"/>
                    <a:pt x="2036292" y="783767"/>
                  </a:cubicBezTo>
                  <a:cubicBezTo>
                    <a:pt x="1990451" y="809292"/>
                    <a:pt x="2024640" y="806177"/>
                    <a:pt x="2049076" y="806659"/>
                  </a:cubicBezTo>
                  <a:cubicBezTo>
                    <a:pt x="2070708" y="792317"/>
                    <a:pt x="2104090" y="763748"/>
                    <a:pt x="2129842" y="754589"/>
                  </a:cubicBezTo>
                  <a:cubicBezTo>
                    <a:pt x="2114850" y="775216"/>
                    <a:pt x="2157406" y="743192"/>
                    <a:pt x="2150455" y="763069"/>
                  </a:cubicBezTo>
                  <a:cubicBezTo>
                    <a:pt x="2184743" y="744112"/>
                    <a:pt x="2133933" y="751785"/>
                    <a:pt x="2164938" y="739172"/>
                  </a:cubicBezTo>
                  <a:cubicBezTo>
                    <a:pt x="2142301" y="748281"/>
                    <a:pt x="2146659" y="740080"/>
                    <a:pt x="2135877" y="738873"/>
                  </a:cubicBezTo>
                  <a:close/>
                  <a:moveTo>
                    <a:pt x="1907759" y="738662"/>
                  </a:moveTo>
                  <a:cubicBezTo>
                    <a:pt x="1867015" y="764697"/>
                    <a:pt x="1885759" y="742711"/>
                    <a:pt x="1880563" y="741932"/>
                  </a:cubicBezTo>
                  <a:cubicBezTo>
                    <a:pt x="1857572" y="757406"/>
                    <a:pt x="1841716" y="759147"/>
                    <a:pt x="1824572" y="763352"/>
                  </a:cubicBezTo>
                  <a:cubicBezTo>
                    <a:pt x="1839890" y="752904"/>
                    <a:pt x="1879317" y="732447"/>
                    <a:pt x="1848993" y="741111"/>
                  </a:cubicBezTo>
                  <a:cubicBezTo>
                    <a:pt x="1844165" y="747821"/>
                    <a:pt x="1829088" y="756514"/>
                    <a:pt x="1815270" y="764329"/>
                  </a:cubicBezTo>
                  <a:cubicBezTo>
                    <a:pt x="1801467" y="772172"/>
                    <a:pt x="1789448" y="779987"/>
                    <a:pt x="1789688" y="783059"/>
                  </a:cubicBezTo>
                  <a:cubicBezTo>
                    <a:pt x="1823524" y="765334"/>
                    <a:pt x="1785272" y="798589"/>
                    <a:pt x="1802487" y="795460"/>
                  </a:cubicBezTo>
                  <a:cubicBezTo>
                    <a:pt x="1793228" y="797287"/>
                    <a:pt x="1781265" y="805200"/>
                    <a:pt x="1772870" y="805271"/>
                  </a:cubicBezTo>
                  <a:cubicBezTo>
                    <a:pt x="1800929" y="787815"/>
                    <a:pt x="1765352" y="789953"/>
                    <a:pt x="1750827" y="799339"/>
                  </a:cubicBezTo>
                  <a:cubicBezTo>
                    <a:pt x="1773776" y="795927"/>
                    <a:pt x="1705807" y="823067"/>
                    <a:pt x="1729875" y="817432"/>
                  </a:cubicBezTo>
                  <a:cubicBezTo>
                    <a:pt x="1748789" y="803714"/>
                    <a:pt x="1758189" y="810339"/>
                    <a:pt x="1772912" y="805285"/>
                  </a:cubicBezTo>
                  <a:cubicBezTo>
                    <a:pt x="1756164" y="818551"/>
                    <a:pt x="1732041" y="837167"/>
                    <a:pt x="1706430" y="854694"/>
                  </a:cubicBezTo>
                  <a:cubicBezTo>
                    <a:pt x="1700031" y="859068"/>
                    <a:pt x="1693533" y="863386"/>
                    <a:pt x="1687021" y="867534"/>
                  </a:cubicBezTo>
                  <a:cubicBezTo>
                    <a:pt x="1680650" y="871881"/>
                    <a:pt x="1674336" y="876156"/>
                    <a:pt x="1668065" y="880106"/>
                  </a:cubicBezTo>
                  <a:cubicBezTo>
                    <a:pt x="1655521" y="888034"/>
                    <a:pt x="1643290" y="894858"/>
                    <a:pt x="1632035" y="899756"/>
                  </a:cubicBezTo>
                  <a:cubicBezTo>
                    <a:pt x="1607868" y="919590"/>
                    <a:pt x="1581819" y="940543"/>
                    <a:pt x="1590016" y="943133"/>
                  </a:cubicBezTo>
                  <a:cubicBezTo>
                    <a:pt x="1610856" y="927674"/>
                    <a:pt x="1622889" y="916065"/>
                    <a:pt x="1639241" y="904003"/>
                  </a:cubicBezTo>
                  <a:cubicBezTo>
                    <a:pt x="1647423" y="897986"/>
                    <a:pt x="1656682" y="891856"/>
                    <a:pt x="1668645" y="885103"/>
                  </a:cubicBezTo>
                  <a:cubicBezTo>
                    <a:pt x="1674619" y="881734"/>
                    <a:pt x="1681287" y="878209"/>
                    <a:pt x="1688819" y="874471"/>
                  </a:cubicBezTo>
                  <a:cubicBezTo>
                    <a:pt x="1696478" y="870904"/>
                    <a:pt x="1705156" y="867336"/>
                    <a:pt x="1714854" y="863443"/>
                  </a:cubicBezTo>
                  <a:cubicBezTo>
                    <a:pt x="1748038" y="842915"/>
                    <a:pt x="1713891" y="854354"/>
                    <a:pt x="1747217" y="833798"/>
                  </a:cubicBezTo>
                  <a:cubicBezTo>
                    <a:pt x="1778731" y="816597"/>
                    <a:pt x="1750941" y="841853"/>
                    <a:pt x="1783346" y="822868"/>
                  </a:cubicBezTo>
                  <a:cubicBezTo>
                    <a:pt x="1771256" y="825162"/>
                    <a:pt x="1773153" y="820844"/>
                    <a:pt x="1781520" y="813482"/>
                  </a:cubicBezTo>
                  <a:cubicBezTo>
                    <a:pt x="1793242" y="815054"/>
                    <a:pt x="1813331" y="798575"/>
                    <a:pt x="1826709" y="796451"/>
                  </a:cubicBezTo>
                  <a:cubicBezTo>
                    <a:pt x="1841036" y="775584"/>
                    <a:pt x="1908481" y="752904"/>
                    <a:pt x="1907759" y="738662"/>
                  </a:cubicBezTo>
                  <a:close/>
                  <a:moveTo>
                    <a:pt x="3145304" y="737799"/>
                  </a:moveTo>
                  <a:cubicBezTo>
                    <a:pt x="3167390" y="734401"/>
                    <a:pt x="3174057" y="745415"/>
                    <a:pt x="3189616" y="747964"/>
                  </a:cubicBezTo>
                  <a:cubicBezTo>
                    <a:pt x="3147697" y="757236"/>
                    <a:pt x="3126532" y="752366"/>
                    <a:pt x="3122030" y="744722"/>
                  </a:cubicBezTo>
                  <a:cubicBezTo>
                    <a:pt x="3131600" y="743178"/>
                    <a:pt x="3136739" y="745840"/>
                    <a:pt x="3143407" y="746987"/>
                  </a:cubicBezTo>
                  <a:cubicBezTo>
                    <a:pt x="3152709" y="744113"/>
                    <a:pt x="3155795" y="741097"/>
                    <a:pt x="3145304" y="737799"/>
                  </a:cubicBezTo>
                  <a:close/>
                  <a:moveTo>
                    <a:pt x="4515887" y="737176"/>
                  </a:moveTo>
                  <a:cubicBezTo>
                    <a:pt x="4518079" y="733183"/>
                    <a:pt x="4525087" y="739611"/>
                    <a:pt x="4533907" y="747921"/>
                  </a:cubicBezTo>
                  <a:cubicBezTo>
                    <a:pt x="4542571" y="756656"/>
                    <a:pt x="4552991" y="767260"/>
                    <a:pt x="4562605" y="770926"/>
                  </a:cubicBezTo>
                  <a:cubicBezTo>
                    <a:pt x="4570065" y="769567"/>
                    <a:pt x="4568607" y="763607"/>
                    <a:pt x="4591839" y="781091"/>
                  </a:cubicBezTo>
                  <a:cubicBezTo>
                    <a:pt x="4594855" y="774041"/>
                    <a:pt x="4654851" y="798179"/>
                    <a:pt x="4675027" y="807423"/>
                  </a:cubicBezTo>
                  <a:cubicBezTo>
                    <a:pt x="4686011" y="818296"/>
                    <a:pt x="4678523" y="814530"/>
                    <a:pt x="4670071" y="810326"/>
                  </a:cubicBezTo>
                  <a:cubicBezTo>
                    <a:pt x="4661577" y="806178"/>
                    <a:pt x="4651823" y="802171"/>
                    <a:pt x="4659043" y="810722"/>
                  </a:cubicBezTo>
                  <a:cubicBezTo>
                    <a:pt x="4638443" y="801265"/>
                    <a:pt x="4649643" y="801817"/>
                    <a:pt x="4645963" y="796890"/>
                  </a:cubicBezTo>
                  <a:cubicBezTo>
                    <a:pt x="4628775" y="789996"/>
                    <a:pt x="4633219" y="795347"/>
                    <a:pt x="4620959" y="791242"/>
                  </a:cubicBezTo>
                  <a:cubicBezTo>
                    <a:pt x="4631989" y="799000"/>
                    <a:pt x="4643315" y="806716"/>
                    <a:pt x="4654867" y="814360"/>
                  </a:cubicBezTo>
                  <a:cubicBezTo>
                    <a:pt x="4666475" y="821864"/>
                    <a:pt x="4677815" y="830514"/>
                    <a:pt x="4689637" y="838413"/>
                  </a:cubicBezTo>
                  <a:cubicBezTo>
                    <a:pt x="4696603" y="834605"/>
                    <a:pt x="4751603" y="856733"/>
                    <a:pt x="4784815" y="876892"/>
                  </a:cubicBezTo>
                  <a:cubicBezTo>
                    <a:pt x="4792375" y="872801"/>
                    <a:pt x="4783243" y="859649"/>
                    <a:pt x="4761299" y="842236"/>
                  </a:cubicBezTo>
                  <a:cubicBezTo>
                    <a:pt x="4781247" y="851792"/>
                    <a:pt x="4792247" y="862580"/>
                    <a:pt x="4801675" y="874188"/>
                  </a:cubicBezTo>
                  <a:cubicBezTo>
                    <a:pt x="4811047" y="885953"/>
                    <a:pt x="4819217" y="897831"/>
                    <a:pt x="4834111" y="908760"/>
                  </a:cubicBezTo>
                  <a:cubicBezTo>
                    <a:pt x="4814955" y="897180"/>
                    <a:pt x="4800615" y="890823"/>
                    <a:pt x="4786019" y="884382"/>
                  </a:cubicBezTo>
                  <a:cubicBezTo>
                    <a:pt x="4771281" y="878209"/>
                    <a:pt x="4756627" y="871315"/>
                    <a:pt x="4737119" y="857568"/>
                  </a:cubicBezTo>
                  <a:cubicBezTo>
                    <a:pt x="4724351" y="857426"/>
                    <a:pt x="4703581" y="849697"/>
                    <a:pt x="4679119" y="839334"/>
                  </a:cubicBezTo>
                  <a:cubicBezTo>
                    <a:pt x="4673031" y="836700"/>
                    <a:pt x="4666673" y="833954"/>
                    <a:pt x="4660147" y="831137"/>
                  </a:cubicBezTo>
                  <a:cubicBezTo>
                    <a:pt x="4653621" y="828348"/>
                    <a:pt x="4646741" y="825884"/>
                    <a:pt x="4639859" y="823194"/>
                  </a:cubicBezTo>
                  <a:cubicBezTo>
                    <a:pt x="4626071" y="817914"/>
                    <a:pt x="4611871" y="812605"/>
                    <a:pt x="4597883" y="807848"/>
                  </a:cubicBezTo>
                  <a:cubicBezTo>
                    <a:pt x="4575629" y="788849"/>
                    <a:pt x="4580939" y="785522"/>
                    <a:pt x="4586515" y="782323"/>
                  </a:cubicBezTo>
                  <a:cubicBezTo>
                    <a:pt x="4551407" y="774820"/>
                    <a:pt x="4567615" y="771068"/>
                    <a:pt x="4537787" y="765391"/>
                  </a:cubicBezTo>
                  <a:cubicBezTo>
                    <a:pt x="4527863" y="764315"/>
                    <a:pt x="4530609" y="762729"/>
                    <a:pt x="4531783" y="758581"/>
                  </a:cubicBezTo>
                  <a:cubicBezTo>
                    <a:pt x="4532959" y="754377"/>
                    <a:pt x="4532563" y="747709"/>
                    <a:pt x="4515887" y="737176"/>
                  </a:cubicBezTo>
                  <a:close/>
                  <a:moveTo>
                    <a:pt x="4253595" y="733481"/>
                  </a:moveTo>
                  <a:cubicBezTo>
                    <a:pt x="4271943" y="735534"/>
                    <a:pt x="4312291" y="762475"/>
                    <a:pt x="4292895" y="742867"/>
                  </a:cubicBezTo>
                  <a:cubicBezTo>
                    <a:pt x="4312461" y="747610"/>
                    <a:pt x="4318209" y="757123"/>
                    <a:pt x="4341667" y="760564"/>
                  </a:cubicBezTo>
                  <a:cubicBezTo>
                    <a:pt x="4341867" y="767373"/>
                    <a:pt x="4281811" y="747313"/>
                    <a:pt x="4258013" y="743490"/>
                  </a:cubicBezTo>
                  <a:cubicBezTo>
                    <a:pt x="4259485" y="741451"/>
                    <a:pt x="4260603" y="739271"/>
                    <a:pt x="4253595" y="733481"/>
                  </a:cubicBezTo>
                  <a:close/>
                  <a:moveTo>
                    <a:pt x="4661785" y="728414"/>
                  </a:moveTo>
                  <a:cubicBezTo>
                    <a:pt x="4666245" y="728380"/>
                    <a:pt x="4672765" y="729488"/>
                    <a:pt x="4682883" y="732773"/>
                  </a:cubicBezTo>
                  <a:cubicBezTo>
                    <a:pt x="4691067" y="742074"/>
                    <a:pt x="4705081" y="750979"/>
                    <a:pt x="4725679" y="758836"/>
                  </a:cubicBezTo>
                  <a:cubicBezTo>
                    <a:pt x="4740147" y="772243"/>
                    <a:pt x="4717199" y="762234"/>
                    <a:pt x="4737459" y="779279"/>
                  </a:cubicBezTo>
                  <a:cubicBezTo>
                    <a:pt x="4716591" y="768123"/>
                    <a:pt x="4692807" y="750781"/>
                    <a:pt x="4698455" y="763550"/>
                  </a:cubicBezTo>
                  <a:cubicBezTo>
                    <a:pt x="4705323" y="769907"/>
                    <a:pt x="4710703" y="770233"/>
                    <a:pt x="4708281" y="767514"/>
                  </a:cubicBezTo>
                  <a:cubicBezTo>
                    <a:pt x="4730535" y="778854"/>
                    <a:pt x="4695667" y="772427"/>
                    <a:pt x="4728555" y="797669"/>
                  </a:cubicBezTo>
                  <a:cubicBezTo>
                    <a:pt x="4750327" y="807013"/>
                    <a:pt x="4717837" y="782195"/>
                    <a:pt x="4716847" y="777240"/>
                  </a:cubicBezTo>
                  <a:cubicBezTo>
                    <a:pt x="4783131" y="817079"/>
                    <a:pt x="4711905" y="767260"/>
                    <a:pt x="4755791" y="792983"/>
                  </a:cubicBezTo>
                  <a:cubicBezTo>
                    <a:pt x="4753867" y="783823"/>
                    <a:pt x="4763523" y="781856"/>
                    <a:pt x="4750653" y="765787"/>
                  </a:cubicBezTo>
                  <a:cubicBezTo>
                    <a:pt x="4761087" y="770204"/>
                    <a:pt x="4785097" y="794116"/>
                    <a:pt x="4827725" y="803389"/>
                  </a:cubicBezTo>
                  <a:cubicBezTo>
                    <a:pt x="4789315" y="779336"/>
                    <a:pt x="4830117" y="797556"/>
                    <a:pt x="4816143" y="782960"/>
                  </a:cubicBezTo>
                  <a:cubicBezTo>
                    <a:pt x="4809095" y="786145"/>
                    <a:pt x="4744905" y="732575"/>
                    <a:pt x="4785875" y="748643"/>
                  </a:cubicBezTo>
                  <a:cubicBezTo>
                    <a:pt x="4782223" y="749492"/>
                    <a:pt x="4782635" y="762715"/>
                    <a:pt x="4813227" y="772356"/>
                  </a:cubicBezTo>
                  <a:cubicBezTo>
                    <a:pt x="4838753" y="796692"/>
                    <a:pt x="4820887" y="792558"/>
                    <a:pt x="4845535" y="817886"/>
                  </a:cubicBezTo>
                  <a:cubicBezTo>
                    <a:pt x="4858913" y="827696"/>
                    <a:pt x="4867847" y="827413"/>
                    <a:pt x="4886633" y="846497"/>
                  </a:cubicBezTo>
                  <a:cubicBezTo>
                    <a:pt x="4906043" y="853307"/>
                    <a:pt x="4872461" y="823067"/>
                    <a:pt x="4918231" y="848323"/>
                  </a:cubicBezTo>
                  <a:cubicBezTo>
                    <a:pt x="4904739" y="848196"/>
                    <a:pt x="4908081" y="851353"/>
                    <a:pt x="4920071" y="857002"/>
                  </a:cubicBezTo>
                  <a:cubicBezTo>
                    <a:pt x="4926075" y="859819"/>
                    <a:pt x="4934243" y="863273"/>
                    <a:pt x="4943587" y="867266"/>
                  </a:cubicBezTo>
                  <a:cubicBezTo>
                    <a:pt x="4948245" y="869276"/>
                    <a:pt x="4953199" y="871414"/>
                    <a:pt x="4958339" y="873636"/>
                  </a:cubicBezTo>
                  <a:cubicBezTo>
                    <a:pt x="4963435" y="875930"/>
                    <a:pt x="4968531" y="878648"/>
                    <a:pt x="4973755" y="881310"/>
                  </a:cubicBezTo>
                  <a:cubicBezTo>
                    <a:pt x="4982135" y="893796"/>
                    <a:pt x="4991779" y="896259"/>
                    <a:pt x="4983199" y="886222"/>
                  </a:cubicBezTo>
                  <a:cubicBezTo>
                    <a:pt x="5006927" y="899063"/>
                    <a:pt x="4998927" y="905561"/>
                    <a:pt x="4998503" y="907330"/>
                  </a:cubicBezTo>
                  <a:cubicBezTo>
                    <a:pt x="5038751" y="923285"/>
                    <a:pt x="5040379" y="923753"/>
                    <a:pt x="5011243" y="900860"/>
                  </a:cubicBezTo>
                  <a:cubicBezTo>
                    <a:pt x="5037435" y="918698"/>
                    <a:pt x="5062407" y="931766"/>
                    <a:pt x="5080331" y="941350"/>
                  </a:cubicBezTo>
                  <a:cubicBezTo>
                    <a:pt x="5089377" y="946008"/>
                    <a:pt x="5096287" y="950368"/>
                    <a:pt x="5100801" y="953752"/>
                  </a:cubicBezTo>
                  <a:cubicBezTo>
                    <a:pt x="5105319" y="957149"/>
                    <a:pt x="5107343" y="959726"/>
                    <a:pt x="5106153" y="961609"/>
                  </a:cubicBezTo>
                  <a:cubicBezTo>
                    <a:pt x="5138999" y="980693"/>
                    <a:pt x="5105559" y="943389"/>
                    <a:pt x="5117407" y="944592"/>
                  </a:cubicBezTo>
                  <a:cubicBezTo>
                    <a:pt x="5110571" y="937428"/>
                    <a:pt x="5103123" y="932403"/>
                    <a:pt x="5098523" y="929076"/>
                  </a:cubicBezTo>
                  <a:cubicBezTo>
                    <a:pt x="5093851" y="925862"/>
                    <a:pt x="5092167" y="924064"/>
                    <a:pt x="5097121" y="922889"/>
                  </a:cubicBezTo>
                  <a:cubicBezTo>
                    <a:pt x="5065891" y="904909"/>
                    <a:pt x="5080189" y="922224"/>
                    <a:pt x="5074653" y="924191"/>
                  </a:cubicBezTo>
                  <a:cubicBezTo>
                    <a:pt x="5048391" y="910360"/>
                    <a:pt x="5086871" y="921671"/>
                    <a:pt x="5048363" y="903833"/>
                  </a:cubicBezTo>
                  <a:cubicBezTo>
                    <a:pt x="5039571" y="887156"/>
                    <a:pt x="5028175" y="874217"/>
                    <a:pt x="5015109" y="862820"/>
                  </a:cubicBezTo>
                  <a:cubicBezTo>
                    <a:pt x="5008567" y="857129"/>
                    <a:pt x="5001617" y="851806"/>
                    <a:pt x="4994355" y="846582"/>
                  </a:cubicBezTo>
                  <a:lnTo>
                    <a:pt x="4985009" y="840350"/>
                  </a:lnTo>
                  <a:lnTo>
                    <a:pt x="4984691" y="836773"/>
                  </a:lnTo>
                  <a:cubicBezTo>
                    <a:pt x="4991645" y="834522"/>
                    <a:pt x="5047971" y="882442"/>
                    <a:pt x="5034221" y="860244"/>
                  </a:cubicBezTo>
                  <a:cubicBezTo>
                    <a:pt x="5057495" y="873410"/>
                    <a:pt x="5066811" y="886208"/>
                    <a:pt x="5045859" y="876185"/>
                  </a:cubicBezTo>
                  <a:cubicBezTo>
                    <a:pt x="5053631" y="885004"/>
                    <a:pt x="5075431" y="892833"/>
                    <a:pt x="5081915" y="901710"/>
                  </a:cubicBezTo>
                  <a:cubicBezTo>
                    <a:pt x="5092123" y="904924"/>
                    <a:pt x="5091387" y="899671"/>
                    <a:pt x="5085471" y="890413"/>
                  </a:cubicBezTo>
                  <a:cubicBezTo>
                    <a:pt x="5116233" y="914381"/>
                    <a:pt x="5140427" y="924319"/>
                    <a:pt x="5115823" y="899827"/>
                  </a:cubicBezTo>
                  <a:cubicBezTo>
                    <a:pt x="5125535" y="896217"/>
                    <a:pt x="5163319" y="939566"/>
                    <a:pt x="5174759" y="954516"/>
                  </a:cubicBezTo>
                  <a:cubicBezTo>
                    <a:pt x="5130787" y="919732"/>
                    <a:pt x="5181059" y="964695"/>
                    <a:pt x="5163645" y="954757"/>
                  </a:cubicBezTo>
                  <a:cubicBezTo>
                    <a:pt x="5128947" y="935022"/>
                    <a:pt x="5157219" y="948202"/>
                    <a:pt x="5143401" y="932728"/>
                  </a:cubicBezTo>
                  <a:cubicBezTo>
                    <a:pt x="5134963" y="931497"/>
                    <a:pt x="5130247" y="929699"/>
                    <a:pt x="5124019" y="926442"/>
                  </a:cubicBezTo>
                  <a:cubicBezTo>
                    <a:pt x="5117719" y="923300"/>
                    <a:pt x="5110203" y="918203"/>
                    <a:pt x="5095223" y="912002"/>
                  </a:cubicBezTo>
                  <a:cubicBezTo>
                    <a:pt x="5098607" y="915258"/>
                    <a:pt x="5101907" y="918486"/>
                    <a:pt x="5105077" y="921785"/>
                  </a:cubicBezTo>
                  <a:cubicBezTo>
                    <a:pt x="5108135" y="925239"/>
                    <a:pt x="5111165" y="928651"/>
                    <a:pt x="5114167" y="932049"/>
                  </a:cubicBezTo>
                  <a:cubicBezTo>
                    <a:pt x="5120099" y="938887"/>
                    <a:pt x="5125789" y="945725"/>
                    <a:pt x="5131451" y="952562"/>
                  </a:cubicBezTo>
                  <a:cubicBezTo>
                    <a:pt x="5142763" y="966224"/>
                    <a:pt x="5153905" y="979871"/>
                    <a:pt x="5166349" y="993462"/>
                  </a:cubicBezTo>
                  <a:cubicBezTo>
                    <a:pt x="5182177" y="1001291"/>
                    <a:pt x="5181527" y="995105"/>
                    <a:pt x="5204799" y="1009361"/>
                  </a:cubicBezTo>
                  <a:cubicBezTo>
                    <a:pt x="5187839" y="1013834"/>
                    <a:pt x="5287663" y="1092534"/>
                    <a:pt x="5292687" y="1083148"/>
                  </a:cubicBezTo>
                  <a:cubicBezTo>
                    <a:pt x="5288271" y="1077428"/>
                    <a:pt x="5280499" y="1071681"/>
                    <a:pt x="5277199" y="1066046"/>
                  </a:cubicBezTo>
                  <a:cubicBezTo>
                    <a:pt x="5260933" y="1054975"/>
                    <a:pt x="5262575" y="1060737"/>
                    <a:pt x="5245219" y="1048661"/>
                  </a:cubicBezTo>
                  <a:cubicBezTo>
                    <a:pt x="5242131" y="1039303"/>
                    <a:pt x="5226347" y="1029492"/>
                    <a:pt x="5211823" y="1020219"/>
                  </a:cubicBezTo>
                  <a:cubicBezTo>
                    <a:pt x="5199943" y="1000244"/>
                    <a:pt x="5274891" y="1053390"/>
                    <a:pt x="5250683" y="1048718"/>
                  </a:cubicBezTo>
                  <a:cubicBezTo>
                    <a:pt x="5259191" y="1050813"/>
                    <a:pt x="5271933" y="1056886"/>
                    <a:pt x="5276237" y="1055003"/>
                  </a:cubicBezTo>
                  <a:cubicBezTo>
                    <a:pt x="5305429" y="1088060"/>
                    <a:pt x="5295307" y="1087579"/>
                    <a:pt x="5326339" y="1122618"/>
                  </a:cubicBezTo>
                  <a:cubicBezTo>
                    <a:pt x="5332595" y="1125534"/>
                    <a:pt x="5338911" y="1128493"/>
                    <a:pt x="5337255" y="1123283"/>
                  </a:cubicBezTo>
                  <a:cubicBezTo>
                    <a:pt x="5361759" y="1148242"/>
                    <a:pt x="5319883" y="1125973"/>
                    <a:pt x="5363983" y="1164127"/>
                  </a:cubicBezTo>
                  <a:cubicBezTo>
                    <a:pt x="5368767" y="1175962"/>
                    <a:pt x="5328447" y="1140527"/>
                    <a:pt x="5321583" y="1133547"/>
                  </a:cubicBezTo>
                  <a:cubicBezTo>
                    <a:pt x="5339547" y="1142112"/>
                    <a:pt x="5328307" y="1125874"/>
                    <a:pt x="5311147" y="1105615"/>
                  </a:cubicBezTo>
                  <a:cubicBezTo>
                    <a:pt x="5299187" y="1128153"/>
                    <a:pt x="5334223" y="1159610"/>
                    <a:pt x="5291287" y="1099570"/>
                  </a:cubicBezTo>
                  <a:cubicBezTo>
                    <a:pt x="5308445" y="1123467"/>
                    <a:pt x="5249013" y="1066273"/>
                    <a:pt x="5237475" y="1054027"/>
                  </a:cubicBezTo>
                  <a:cubicBezTo>
                    <a:pt x="5213083" y="1046778"/>
                    <a:pt x="5277835" y="1087621"/>
                    <a:pt x="5274651" y="1099075"/>
                  </a:cubicBezTo>
                  <a:cubicBezTo>
                    <a:pt x="5266043" y="1093412"/>
                    <a:pt x="5263851" y="1087791"/>
                    <a:pt x="5259347" y="1082157"/>
                  </a:cubicBezTo>
                  <a:cubicBezTo>
                    <a:pt x="5257125" y="1096569"/>
                    <a:pt x="5200907" y="1037024"/>
                    <a:pt x="5213239" y="1059052"/>
                  </a:cubicBezTo>
                  <a:cubicBezTo>
                    <a:pt x="5202917" y="1051478"/>
                    <a:pt x="5200907" y="1044003"/>
                    <a:pt x="5188775" y="1036981"/>
                  </a:cubicBezTo>
                  <a:cubicBezTo>
                    <a:pt x="5190317" y="1032961"/>
                    <a:pt x="5201247" y="1039516"/>
                    <a:pt x="5213535" y="1049482"/>
                  </a:cubicBezTo>
                  <a:cubicBezTo>
                    <a:pt x="5225979" y="1059236"/>
                    <a:pt x="5240475" y="1071312"/>
                    <a:pt x="5250599" y="1076466"/>
                  </a:cubicBezTo>
                  <a:cubicBezTo>
                    <a:pt x="5244129" y="1068141"/>
                    <a:pt x="5234531" y="1057849"/>
                    <a:pt x="5224239" y="1047882"/>
                  </a:cubicBezTo>
                  <a:cubicBezTo>
                    <a:pt x="5219083" y="1042913"/>
                    <a:pt x="5213775" y="1038015"/>
                    <a:pt x="5208595" y="1033499"/>
                  </a:cubicBezTo>
                  <a:cubicBezTo>
                    <a:pt x="5203257" y="1029209"/>
                    <a:pt x="5198061" y="1025316"/>
                    <a:pt x="5193333" y="1022060"/>
                  </a:cubicBezTo>
                  <a:cubicBezTo>
                    <a:pt x="5174405" y="1009007"/>
                    <a:pt x="5163179" y="1006388"/>
                    <a:pt x="5179755" y="1031687"/>
                  </a:cubicBezTo>
                  <a:cubicBezTo>
                    <a:pt x="5147379" y="1003018"/>
                    <a:pt x="5145395" y="1010366"/>
                    <a:pt x="5098507" y="984062"/>
                  </a:cubicBezTo>
                  <a:cubicBezTo>
                    <a:pt x="5097403" y="980707"/>
                    <a:pt x="5104059" y="983949"/>
                    <a:pt x="5100391" y="978413"/>
                  </a:cubicBezTo>
                  <a:cubicBezTo>
                    <a:pt x="5072275" y="966606"/>
                    <a:pt x="5074569" y="971604"/>
                    <a:pt x="5041595" y="942936"/>
                  </a:cubicBezTo>
                  <a:cubicBezTo>
                    <a:pt x="5013439" y="929019"/>
                    <a:pt x="5044639" y="960788"/>
                    <a:pt x="5075007" y="973727"/>
                  </a:cubicBezTo>
                  <a:cubicBezTo>
                    <a:pt x="5076763" y="978144"/>
                    <a:pt x="5059137" y="967484"/>
                    <a:pt x="5063951" y="974393"/>
                  </a:cubicBezTo>
                  <a:cubicBezTo>
                    <a:pt x="5006387" y="937287"/>
                    <a:pt x="5041527" y="945569"/>
                    <a:pt x="4971067" y="909341"/>
                  </a:cubicBezTo>
                  <a:cubicBezTo>
                    <a:pt x="4965503" y="903310"/>
                    <a:pt x="4960547" y="897194"/>
                    <a:pt x="4954063" y="891205"/>
                  </a:cubicBezTo>
                  <a:cubicBezTo>
                    <a:pt x="4947495" y="885358"/>
                    <a:pt x="4939199" y="879993"/>
                    <a:pt x="4927335" y="874925"/>
                  </a:cubicBezTo>
                  <a:cubicBezTo>
                    <a:pt x="4916971" y="864618"/>
                    <a:pt x="4927163" y="868766"/>
                    <a:pt x="4938335" y="873594"/>
                  </a:cubicBezTo>
                  <a:cubicBezTo>
                    <a:pt x="4932135" y="866954"/>
                    <a:pt x="4917579" y="861235"/>
                    <a:pt x="4905715" y="855246"/>
                  </a:cubicBezTo>
                  <a:cubicBezTo>
                    <a:pt x="4912215" y="865567"/>
                    <a:pt x="4923045" y="875335"/>
                    <a:pt x="4940755" y="884339"/>
                  </a:cubicBezTo>
                  <a:cubicBezTo>
                    <a:pt x="4929671" y="884113"/>
                    <a:pt x="4925975" y="889053"/>
                    <a:pt x="4886137" y="868625"/>
                  </a:cubicBezTo>
                  <a:cubicBezTo>
                    <a:pt x="4876567" y="856648"/>
                    <a:pt x="4890851" y="861376"/>
                    <a:pt x="4871555" y="842632"/>
                  </a:cubicBezTo>
                  <a:cubicBezTo>
                    <a:pt x="4866005" y="841797"/>
                    <a:pt x="4860329" y="840806"/>
                    <a:pt x="4847077" y="834577"/>
                  </a:cubicBezTo>
                  <a:cubicBezTo>
                    <a:pt x="4866035" y="864547"/>
                    <a:pt x="4933055" y="908973"/>
                    <a:pt x="4910983" y="915442"/>
                  </a:cubicBezTo>
                  <a:cubicBezTo>
                    <a:pt x="4909639" y="904796"/>
                    <a:pt x="4891163" y="887709"/>
                    <a:pt x="4866587" y="867775"/>
                  </a:cubicBezTo>
                  <a:cubicBezTo>
                    <a:pt x="4854311" y="857809"/>
                    <a:pt x="4840509" y="847148"/>
                    <a:pt x="4826579" y="836233"/>
                  </a:cubicBezTo>
                  <a:cubicBezTo>
                    <a:pt x="4819683" y="830641"/>
                    <a:pt x="4812519" y="825460"/>
                    <a:pt x="4805483" y="820321"/>
                  </a:cubicBezTo>
                  <a:cubicBezTo>
                    <a:pt x="4798463" y="815139"/>
                    <a:pt x="4791595" y="809943"/>
                    <a:pt x="4785055" y="804776"/>
                  </a:cubicBezTo>
                  <a:cubicBezTo>
                    <a:pt x="4819911" y="821708"/>
                    <a:pt x="4808895" y="809660"/>
                    <a:pt x="4811331" y="806078"/>
                  </a:cubicBezTo>
                  <a:cubicBezTo>
                    <a:pt x="4783243" y="799609"/>
                    <a:pt x="4776915" y="795546"/>
                    <a:pt x="4774013" y="806602"/>
                  </a:cubicBezTo>
                  <a:cubicBezTo>
                    <a:pt x="4787475" y="814573"/>
                    <a:pt x="4798929" y="822869"/>
                    <a:pt x="4810481" y="831122"/>
                  </a:cubicBezTo>
                  <a:cubicBezTo>
                    <a:pt x="4821991" y="839475"/>
                    <a:pt x="4833219" y="848578"/>
                    <a:pt x="4846879" y="856931"/>
                  </a:cubicBezTo>
                  <a:cubicBezTo>
                    <a:pt x="4851227" y="866827"/>
                    <a:pt x="4820279" y="851480"/>
                    <a:pt x="4802283" y="846356"/>
                  </a:cubicBezTo>
                  <a:cubicBezTo>
                    <a:pt x="4787221" y="834251"/>
                    <a:pt x="4797755" y="838371"/>
                    <a:pt x="4808343" y="842533"/>
                  </a:cubicBezTo>
                  <a:cubicBezTo>
                    <a:pt x="4818807" y="846922"/>
                    <a:pt x="4829127" y="851707"/>
                    <a:pt x="4814487" y="838810"/>
                  </a:cubicBezTo>
                  <a:cubicBezTo>
                    <a:pt x="4792119" y="823294"/>
                    <a:pt x="4782223" y="830556"/>
                    <a:pt x="4768661" y="807551"/>
                  </a:cubicBezTo>
                  <a:cubicBezTo>
                    <a:pt x="4727195" y="790180"/>
                    <a:pt x="4743715" y="809292"/>
                    <a:pt x="4736029" y="813185"/>
                  </a:cubicBezTo>
                  <a:cubicBezTo>
                    <a:pt x="4707643" y="796041"/>
                    <a:pt x="4689863" y="785664"/>
                    <a:pt x="4715599" y="811218"/>
                  </a:cubicBezTo>
                  <a:cubicBezTo>
                    <a:pt x="4715855" y="821283"/>
                    <a:pt x="4691179" y="790279"/>
                    <a:pt x="4684595" y="783002"/>
                  </a:cubicBezTo>
                  <a:cubicBezTo>
                    <a:pt x="4697507" y="788212"/>
                    <a:pt x="4710419" y="793422"/>
                    <a:pt x="4723301" y="798604"/>
                  </a:cubicBezTo>
                  <a:cubicBezTo>
                    <a:pt x="4707601" y="786570"/>
                    <a:pt x="4691533" y="773928"/>
                    <a:pt x="4677915" y="761852"/>
                  </a:cubicBezTo>
                  <a:cubicBezTo>
                    <a:pt x="4677927" y="766240"/>
                    <a:pt x="4683605" y="773163"/>
                    <a:pt x="4684595" y="778203"/>
                  </a:cubicBezTo>
                  <a:cubicBezTo>
                    <a:pt x="4685587" y="783271"/>
                    <a:pt x="4682331" y="785437"/>
                    <a:pt x="4664055" y="781643"/>
                  </a:cubicBezTo>
                  <a:cubicBezTo>
                    <a:pt x="4652927" y="772498"/>
                    <a:pt x="4663459" y="775627"/>
                    <a:pt x="4674955" y="779293"/>
                  </a:cubicBezTo>
                  <a:cubicBezTo>
                    <a:pt x="4633461" y="751927"/>
                    <a:pt x="4650847" y="742357"/>
                    <a:pt x="4635767" y="731683"/>
                  </a:cubicBezTo>
                  <a:cubicBezTo>
                    <a:pt x="4653583" y="738903"/>
                    <a:pt x="4648411" y="728516"/>
                    <a:pt x="4661785" y="728414"/>
                  </a:cubicBezTo>
                  <a:close/>
                  <a:moveTo>
                    <a:pt x="3248142" y="725072"/>
                  </a:moveTo>
                  <a:cubicBezTo>
                    <a:pt x="3263092" y="724336"/>
                    <a:pt x="3273724" y="727195"/>
                    <a:pt x="3288858" y="726091"/>
                  </a:cubicBezTo>
                  <a:cubicBezTo>
                    <a:pt x="3258973" y="728130"/>
                    <a:pt x="3280067" y="739724"/>
                    <a:pt x="3232244" y="738719"/>
                  </a:cubicBezTo>
                  <a:cubicBezTo>
                    <a:pt x="3227020" y="735916"/>
                    <a:pt x="3245085" y="734713"/>
                    <a:pt x="3255688" y="733000"/>
                  </a:cubicBezTo>
                  <a:cubicBezTo>
                    <a:pt x="3243669" y="729687"/>
                    <a:pt x="3255079" y="728016"/>
                    <a:pt x="3248142" y="725072"/>
                  </a:cubicBezTo>
                  <a:close/>
                  <a:moveTo>
                    <a:pt x="4445667" y="722580"/>
                  </a:moveTo>
                  <a:cubicBezTo>
                    <a:pt x="4472975" y="721377"/>
                    <a:pt x="4485095" y="749974"/>
                    <a:pt x="4488619" y="750399"/>
                  </a:cubicBezTo>
                  <a:cubicBezTo>
                    <a:pt x="4520529" y="767600"/>
                    <a:pt x="4458083" y="739342"/>
                    <a:pt x="4449827" y="732915"/>
                  </a:cubicBezTo>
                  <a:cubicBezTo>
                    <a:pt x="4445949" y="728229"/>
                    <a:pt x="4463943" y="734529"/>
                    <a:pt x="4474801" y="737233"/>
                  </a:cubicBezTo>
                  <a:cubicBezTo>
                    <a:pt x="4466363" y="732037"/>
                    <a:pt x="4457743" y="726770"/>
                    <a:pt x="4445667" y="722580"/>
                  </a:cubicBezTo>
                  <a:close/>
                  <a:moveTo>
                    <a:pt x="4029703" y="721196"/>
                  </a:moveTo>
                  <a:cubicBezTo>
                    <a:pt x="4037579" y="720413"/>
                    <a:pt x="4067497" y="729464"/>
                    <a:pt x="4060903" y="724293"/>
                  </a:cubicBezTo>
                  <a:cubicBezTo>
                    <a:pt x="4076435" y="719862"/>
                    <a:pt x="4074467" y="743674"/>
                    <a:pt x="4031343" y="726148"/>
                  </a:cubicBezTo>
                  <a:cubicBezTo>
                    <a:pt x="4026901" y="722810"/>
                    <a:pt x="4027077" y="721457"/>
                    <a:pt x="4029703" y="721196"/>
                  </a:cubicBezTo>
                  <a:close/>
                  <a:moveTo>
                    <a:pt x="4139703" y="714043"/>
                  </a:moveTo>
                  <a:cubicBezTo>
                    <a:pt x="4151155" y="712358"/>
                    <a:pt x="4173751" y="718984"/>
                    <a:pt x="4214183" y="725086"/>
                  </a:cubicBezTo>
                  <a:cubicBezTo>
                    <a:pt x="4218995" y="728922"/>
                    <a:pt x="4223895" y="732844"/>
                    <a:pt x="4228707" y="736680"/>
                  </a:cubicBezTo>
                  <a:cubicBezTo>
                    <a:pt x="4184723" y="724392"/>
                    <a:pt x="4182611" y="729191"/>
                    <a:pt x="4139703" y="714043"/>
                  </a:cubicBezTo>
                  <a:close/>
                  <a:moveTo>
                    <a:pt x="3763533" y="713308"/>
                  </a:moveTo>
                  <a:cubicBezTo>
                    <a:pt x="3776189" y="713710"/>
                    <a:pt x="3790749" y="716315"/>
                    <a:pt x="3801331" y="722622"/>
                  </a:cubicBezTo>
                  <a:cubicBezTo>
                    <a:pt x="3789243" y="721107"/>
                    <a:pt x="3785023" y="722523"/>
                    <a:pt x="3787035" y="724745"/>
                  </a:cubicBezTo>
                  <a:cubicBezTo>
                    <a:pt x="3769351" y="722877"/>
                    <a:pt x="3762019" y="714708"/>
                    <a:pt x="3737159" y="717214"/>
                  </a:cubicBezTo>
                  <a:cubicBezTo>
                    <a:pt x="3740125" y="714708"/>
                    <a:pt x="3750877" y="712906"/>
                    <a:pt x="3763533" y="713308"/>
                  </a:cubicBezTo>
                  <a:close/>
                  <a:moveTo>
                    <a:pt x="3584105" y="712500"/>
                  </a:moveTo>
                  <a:cubicBezTo>
                    <a:pt x="3593915" y="715657"/>
                    <a:pt x="3609659" y="714709"/>
                    <a:pt x="3624523" y="714397"/>
                  </a:cubicBezTo>
                  <a:cubicBezTo>
                    <a:pt x="3639389" y="714043"/>
                    <a:pt x="3653347" y="714312"/>
                    <a:pt x="3659351" y="720471"/>
                  </a:cubicBezTo>
                  <a:cubicBezTo>
                    <a:pt x="3651947" y="720117"/>
                    <a:pt x="3644399" y="720315"/>
                    <a:pt x="3637023" y="720499"/>
                  </a:cubicBezTo>
                  <a:cubicBezTo>
                    <a:pt x="3629649" y="720626"/>
                    <a:pt x="3622457" y="720626"/>
                    <a:pt x="3615775" y="720286"/>
                  </a:cubicBezTo>
                  <a:cubicBezTo>
                    <a:pt x="3602395" y="719621"/>
                    <a:pt x="3591015" y="717597"/>
                    <a:pt x="3584105" y="712500"/>
                  </a:cubicBezTo>
                  <a:close/>
                  <a:moveTo>
                    <a:pt x="3667349" y="709088"/>
                  </a:moveTo>
                  <a:cubicBezTo>
                    <a:pt x="3695735" y="708593"/>
                    <a:pt x="3707739" y="718234"/>
                    <a:pt x="3732499" y="719975"/>
                  </a:cubicBezTo>
                  <a:cubicBezTo>
                    <a:pt x="3731835" y="727988"/>
                    <a:pt x="3679015" y="715289"/>
                    <a:pt x="3667349" y="709088"/>
                  </a:cubicBezTo>
                  <a:close/>
                  <a:moveTo>
                    <a:pt x="4877587" y="701160"/>
                  </a:moveTo>
                  <a:cubicBezTo>
                    <a:pt x="4906947" y="709598"/>
                    <a:pt x="4974407" y="760224"/>
                    <a:pt x="4934371" y="740191"/>
                  </a:cubicBezTo>
                  <a:cubicBezTo>
                    <a:pt x="4931851" y="725510"/>
                    <a:pt x="4880333" y="715784"/>
                    <a:pt x="4877587" y="701160"/>
                  </a:cubicBezTo>
                  <a:close/>
                  <a:moveTo>
                    <a:pt x="3276399" y="701160"/>
                  </a:moveTo>
                  <a:cubicBezTo>
                    <a:pt x="3266829" y="709966"/>
                    <a:pt x="3178220" y="709215"/>
                    <a:pt x="3246471" y="719394"/>
                  </a:cubicBezTo>
                  <a:cubicBezTo>
                    <a:pt x="3236689" y="720569"/>
                    <a:pt x="3226906" y="721730"/>
                    <a:pt x="3217095" y="722905"/>
                  </a:cubicBezTo>
                  <a:cubicBezTo>
                    <a:pt x="3211885" y="720711"/>
                    <a:pt x="3224542" y="719748"/>
                    <a:pt x="3230941" y="718318"/>
                  </a:cubicBezTo>
                  <a:cubicBezTo>
                    <a:pt x="3221824" y="716705"/>
                    <a:pt x="3213471" y="716988"/>
                    <a:pt x="3208219" y="717228"/>
                  </a:cubicBezTo>
                  <a:cubicBezTo>
                    <a:pt x="3202952" y="717455"/>
                    <a:pt x="3200715" y="717016"/>
                    <a:pt x="3203745" y="713123"/>
                  </a:cubicBezTo>
                  <a:cubicBezTo>
                    <a:pt x="3164261" y="717214"/>
                    <a:pt x="3166554" y="726629"/>
                    <a:pt x="3201678" y="722297"/>
                  </a:cubicBezTo>
                  <a:cubicBezTo>
                    <a:pt x="3202952" y="726034"/>
                    <a:pt x="3191570" y="729503"/>
                    <a:pt x="3174383" y="732829"/>
                  </a:cubicBezTo>
                  <a:cubicBezTo>
                    <a:pt x="3172628" y="727959"/>
                    <a:pt x="3188908" y="721235"/>
                    <a:pt x="3151038" y="725001"/>
                  </a:cubicBezTo>
                  <a:cubicBezTo>
                    <a:pt x="3155299" y="718771"/>
                    <a:pt x="3171269" y="713477"/>
                    <a:pt x="3193835" y="709003"/>
                  </a:cubicBezTo>
                  <a:cubicBezTo>
                    <a:pt x="3199484" y="707927"/>
                    <a:pt x="3205515" y="706724"/>
                    <a:pt x="3211928" y="705903"/>
                  </a:cubicBezTo>
                  <a:cubicBezTo>
                    <a:pt x="3218341" y="705195"/>
                    <a:pt x="3225080" y="704558"/>
                    <a:pt x="3232074" y="703977"/>
                  </a:cubicBezTo>
                  <a:cubicBezTo>
                    <a:pt x="3246061" y="702816"/>
                    <a:pt x="3261053" y="701896"/>
                    <a:pt x="3276399" y="701160"/>
                  </a:cubicBezTo>
                  <a:close/>
                  <a:moveTo>
                    <a:pt x="2781283" y="699178"/>
                  </a:moveTo>
                  <a:cubicBezTo>
                    <a:pt x="2764988" y="698909"/>
                    <a:pt x="2758518" y="701344"/>
                    <a:pt x="2752133" y="703566"/>
                  </a:cubicBezTo>
                  <a:cubicBezTo>
                    <a:pt x="2745734" y="705761"/>
                    <a:pt x="2739463" y="707828"/>
                    <a:pt x="2723706" y="708026"/>
                  </a:cubicBezTo>
                  <a:cubicBezTo>
                    <a:pt x="2729142" y="706256"/>
                    <a:pt x="2729595" y="703609"/>
                    <a:pt x="2717406" y="707006"/>
                  </a:cubicBezTo>
                  <a:cubicBezTo>
                    <a:pt x="2711078" y="715402"/>
                    <a:pt x="2704211" y="714241"/>
                    <a:pt x="2736150" y="710079"/>
                  </a:cubicBezTo>
                  <a:cubicBezTo>
                    <a:pt x="2743059" y="710178"/>
                    <a:pt x="2748594" y="712032"/>
                    <a:pt x="2758221" y="708960"/>
                  </a:cubicBezTo>
                  <a:cubicBezTo>
                    <a:pt x="2755573" y="707573"/>
                    <a:pt x="2759113" y="704855"/>
                    <a:pt x="2771543" y="701867"/>
                  </a:cubicBezTo>
                  <a:cubicBezTo>
                    <a:pt x="2774969" y="702589"/>
                    <a:pt x="2786535" y="701131"/>
                    <a:pt x="2781283" y="699178"/>
                  </a:cubicBezTo>
                  <a:close/>
                  <a:moveTo>
                    <a:pt x="4425071" y="698935"/>
                  </a:moveTo>
                  <a:lnTo>
                    <a:pt x="4425079" y="698942"/>
                  </a:lnTo>
                  <a:cubicBezTo>
                    <a:pt x="4426955" y="701649"/>
                    <a:pt x="4425485" y="703060"/>
                    <a:pt x="4417111" y="701698"/>
                  </a:cubicBezTo>
                  <a:close/>
                  <a:moveTo>
                    <a:pt x="3077832" y="698513"/>
                  </a:moveTo>
                  <a:cubicBezTo>
                    <a:pt x="3087388" y="698442"/>
                    <a:pt x="3094679" y="699320"/>
                    <a:pt x="3096052" y="701896"/>
                  </a:cubicBezTo>
                  <a:cubicBezTo>
                    <a:pt x="3088874" y="703666"/>
                    <a:pt x="3084443" y="702732"/>
                    <a:pt x="3080337" y="701642"/>
                  </a:cubicBezTo>
                  <a:cubicBezTo>
                    <a:pt x="3081753" y="707177"/>
                    <a:pt x="3084443" y="712727"/>
                    <a:pt x="3086609" y="718290"/>
                  </a:cubicBezTo>
                  <a:cubicBezTo>
                    <a:pt x="3082008" y="719338"/>
                    <a:pt x="3070626" y="717866"/>
                    <a:pt x="3061721" y="717710"/>
                  </a:cubicBezTo>
                  <a:cubicBezTo>
                    <a:pt x="3052830" y="717653"/>
                    <a:pt x="3046346" y="718248"/>
                    <a:pt x="3051414" y="722056"/>
                  </a:cubicBezTo>
                  <a:cubicBezTo>
                    <a:pt x="3037781" y="724336"/>
                    <a:pt x="3029867" y="720895"/>
                    <a:pt x="3039537" y="718715"/>
                  </a:cubicBezTo>
                  <a:cubicBezTo>
                    <a:pt x="3028522" y="717130"/>
                    <a:pt x="3010330" y="722722"/>
                    <a:pt x="2994843" y="725680"/>
                  </a:cubicBezTo>
                  <a:cubicBezTo>
                    <a:pt x="2976240" y="731457"/>
                    <a:pt x="3015837" y="725638"/>
                    <a:pt x="3002983" y="732802"/>
                  </a:cubicBezTo>
                  <a:cubicBezTo>
                    <a:pt x="2990100" y="735675"/>
                    <a:pt x="2977203" y="738535"/>
                    <a:pt x="2964192" y="741437"/>
                  </a:cubicBezTo>
                  <a:cubicBezTo>
                    <a:pt x="2980332" y="735350"/>
                    <a:pt x="2963201" y="730381"/>
                    <a:pt x="2988797" y="724010"/>
                  </a:cubicBezTo>
                  <a:cubicBezTo>
                    <a:pt x="2912504" y="732971"/>
                    <a:pt x="2933641" y="759318"/>
                    <a:pt x="2979454" y="764882"/>
                  </a:cubicBezTo>
                  <a:cubicBezTo>
                    <a:pt x="2953589" y="765802"/>
                    <a:pt x="2927511" y="766028"/>
                    <a:pt x="2901816" y="768619"/>
                  </a:cubicBezTo>
                  <a:cubicBezTo>
                    <a:pt x="2889924" y="775868"/>
                    <a:pt x="2863323" y="783541"/>
                    <a:pt x="2835192" y="790492"/>
                  </a:cubicBezTo>
                  <a:cubicBezTo>
                    <a:pt x="2821135" y="793960"/>
                    <a:pt x="2806680" y="797259"/>
                    <a:pt x="2793514" y="800218"/>
                  </a:cubicBezTo>
                  <a:cubicBezTo>
                    <a:pt x="2780433" y="803545"/>
                    <a:pt x="2768725" y="806928"/>
                    <a:pt x="2759862" y="809448"/>
                  </a:cubicBezTo>
                  <a:cubicBezTo>
                    <a:pt x="2762694" y="814064"/>
                    <a:pt x="2752345" y="820363"/>
                    <a:pt x="2761958" y="824087"/>
                  </a:cubicBezTo>
                  <a:cubicBezTo>
                    <a:pt x="2727598" y="834322"/>
                    <a:pt x="2705343" y="839192"/>
                    <a:pt x="2693664" y="849739"/>
                  </a:cubicBezTo>
                  <a:cubicBezTo>
                    <a:pt x="2665548" y="853307"/>
                    <a:pt x="2713328" y="831165"/>
                    <a:pt x="2728462" y="822869"/>
                  </a:cubicBezTo>
                  <a:cubicBezTo>
                    <a:pt x="2713271" y="824455"/>
                    <a:pt x="2708075" y="829806"/>
                    <a:pt x="2678926" y="833105"/>
                  </a:cubicBezTo>
                  <a:cubicBezTo>
                    <a:pt x="2642245" y="841302"/>
                    <a:pt x="2697854" y="822813"/>
                    <a:pt x="2703757" y="827994"/>
                  </a:cubicBezTo>
                  <a:cubicBezTo>
                    <a:pt x="2710213" y="825262"/>
                    <a:pt x="2706929" y="823846"/>
                    <a:pt x="2716329" y="820731"/>
                  </a:cubicBezTo>
                  <a:cubicBezTo>
                    <a:pt x="2705131" y="820462"/>
                    <a:pt x="2690436" y="824526"/>
                    <a:pt x="2679393" y="823789"/>
                  </a:cubicBezTo>
                  <a:cubicBezTo>
                    <a:pt x="2694301" y="820972"/>
                    <a:pt x="2715168" y="816102"/>
                    <a:pt x="2738613" y="810015"/>
                  </a:cubicBezTo>
                  <a:cubicBezTo>
                    <a:pt x="2762113" y="804125"/>
                    <a:pt x="2787950" y="795985"/>
                    <a:pt x="2813716" y="790081"/>
                  </a:cubicBezTo>
                  <a:cubicBezTo>
                    <a:pt x="2864979" y="777269"/>
                    <a:pt x="2913241" y="762220"/>
                    <a:pt x="2931659" y="751687"/>
                  </a:cubicBezTo>
                  <a:cubicBezTo>
                    <a:pt x="2888763" y="757605"/>
                    <a:pt x="2898772" y="741508"/>
                    <a:pt x="2848684" y="747029"/>
                  </a:cubicBezTo>
                  <a:cubicBezTo>
                    <a:pt x="2814141" y="754703"/>
                    <a:pt x="2857419" y="755510"/>
                    <a:pt x="2816392" y="758964"/>
                  </a:cubicBezTo>
                  <a:cubicBezTo>
                    <a:pt x="2847014" y="756387"/>
                    <a:pt x="2815826" y="768407"/>
                    <a:pt x="2833649" y="772314"/>
                  </a:cubicBezTo>
                  <a:cubicBezTo>
                    <a:pt x="2786676" y="781545"/>
                    <a:pt x="2819634" y="767402"/>
                    <a:pt x="2812853" y="762970"/>
                  </a:cubicBezTo>
                  <a:cubicBezTo>
                    <a:pt x="2789507" y="770460"/>
                    <a:pt x="2796657" y="775386"/>
                    <a:pt x="2805009" y="780242"/>
                  </a:cubicBezTo>
                  <a:cubicBezTo>
                    <a:pt x="2797719" y="781644"/>
                    <a:pt x="2791504" y="782833"/>
                    <a:pt x="2786067" y="783880"/>
                  </a:cubicBezTo>
                  <a:cubicBezTo>
                    <a:pt x="2780716" y="785268"/>
                    <a:pt x="2776129" y="786457"/>
                    <a:pt x="2772037" y="787505"/>
                  </a:cubicBezTo>
                  <a:cubicBezTo>
                    <a:pt x="2763869" y="789671"/>
                    <a:pt x="2757668" y="791384"/>
                    <a:pt x="2751156" y="792899"/>
                  </a:cubicBezTo>
                  <a:cubicBezTo>
                    <a:pt x="2738117" y="795942"/>
                    <a:pt x="2723847" y="798222"/>
                    <a:pt x="2689643" y="802002"/>
                  </a:cubicBezTo>
                  <a:cubicBezTo>
                    <a:pt x="2679336" y="806164"/>
                    <a:pt x="2692290" y="807211"/>
                    <a:pt x="2701818" y="804083"/>
                  </a:cubicBezTo>
                  <a:cubicBezTo>
                    <a:pt x="2707552" y="805187"/>
                    <a:pt x="2695150" y="808684"/>
                    <a:pt x="2689275" y="811331"/>
                  </a:cubicBezTo>
                  <a:cubicBezTo>
                    <a:pt x="2699128" y="811954"/>
                    <a:pt x="2725291" y="803431"/>
                    <a:pt x="2717518" y="802002"/>
                  </a:cubicBezTo>
                  <a:cubicBezTo>
                    <a:pt x="2760655" y="792955"/>
                    <a:pt x="2714701" y="810779"/>
                    <a:pt x="2692036" y="816527"/>
                  </a:cubicBezTo>
                  <a:cubicBezTo>
                    <a:pt x="2675429" y="815196"/>
                    <a:pt x="2657152" y="816329"/>
                    <a:pt x="2640758" y="820448"/>
                  </a:cubicBezTo>
                  <a:cubicBezTo>
                    <a:pt x="2624350" y="824554"/>
                    <a:pt x="2609429" y="830288"/>
                    <a:pt x="2598797" y="835950"/>
                  </a:cubicBezTo>
                  <a:cubicBezTo>
                    <a:pt x="2577504" y="847290"/>
                    <a:pt x="2573569" y="858290"/>
                    <a:pt x="2608310" y="856025"/>
                  </a:cubicBezTo>
                  <a:cubicBezTo>
                    <a:pt x="2581496" y="854709"/>
                    <a:pt x="2571657" y="858574"/>
                    <a:pt x="2528690" y="874302"/>
                  </a:cubicBezTo>
                  <a:cubicBezTo>
                    <a:pt x="2520408" y="873198"/>
                    <a:pt x="2512311" y="872617"/>
                    <a:pt x="2504199" y="871994"/>
                  </a:cubicBezTo>
                  <a:cubicBezTo>
                    <a:pt x="2512594" y="868795"/>
                    <a:pt x="2519333" y="868427"/>
                    <a:pt x="2528535" y="865015"/>
                  </a:cubicBezTo>
                  <a:cubicBezTo>
                    <a:pt x="2521824" y="864973"/>
                    <a:pt x="2513188" y="867875"/>
                    <a:pt x="2507143" y="867507"/>
                  </a:cubicBezTo>
                  <a:cubicBezTo>
                    <a:pt x="2495181" y="873113"/>
                    <a:pt x="2495690" y="885005"/>
                    <a:pt x="2513457" y="877459"/>
                  </a:cubicBezTo>
                  <a:cubicBezTo>
                    <a:pt x="2525802" y="879087"/>
                    <a:pt x="2482694" y="886944"/>
                    <a:pt x="2468339" y="897463"/>
                  </a:cubicBezTo>
                  <a:cubicBezTo>
                    <a:pt x="2468056" y="895000"/>
                    <a:pt x="2467744" y="892551"/>
                    <a:pt x="2458839" y="892112"/>
                  </a:cubicBezTo>
                  <a:cubicBezTo>
                    <a:pt x="2452681" y="895764"/>
                    <a:pt x="2436046" y="910870"/>
                    <a:pt x="2459349" y="901441"/>
                  </a:cubicBezTo>
                  <a:cubicBezTo>
                    <a:pt x="2449085" y="913772"/>
                    <a:pt x="2442219" y="899473"/>
                    <a:pt x="2413706" y="912158"/>
                  </a:cubicBezTo>
                  <a:cubicBezTo>
                    <a:pt x="2413012" y="909454"/>
                    <a:pt x="2429449" y="900280"/>
                    <a:pt x="2410308" y="907274"/>
                  </a:cubicBezTo>
                  <a:cubicBezTo>
                    <a:pt x="2405014" y="906014"/>
                    <a:pt x="2415915" y="902999"/>
                    <a:pt x="2419326" y="903253"/>
                  </a:cubicBezTo>
                  <a:cubicBezTo>
                    <a:pt x="2428090" y="899289"/>
                    <a:pt x="2418859" y="899558"/>
                    <a:pt x="2416099" y="898341"/>
                  </a:cubicBezTo>
                  <a:cubicBezTo>
                    <a:pt x="2428868" y="895085"/>
                    <a:pt x="2443195" y="889719"/>
                    <a:pt x="2458471" y="882683"/>
                  </a:cubicBezTo>
                  <a:cubicBezTo>
                    <a:pt x="2461359" y="888926"/>
                    <a:pt x="2471142" y="883009"/>
                    <a:pt x="2480202" y="888969"/>
                  </a:cubicBezTo>
                  <a:cubicBezTo>
                    <a:pt x="2477357" y="880347"/>
                    <a:pt x="2490820" y="871980"/>
                    <a:pt x="2458160" y="873297"/>
                  </a:cubicBezTo>
                  <a:cubicBezTo>
                    <a:pt x="2490452" y="859437"/>
                    <a:pt x="2506209" y="856960"/>
                    <a:pt x="2519970" y="857498"/>
                  </a:cubicBezTo>
                  <a:cubicBezTo>
                    <a:pt x="2533745" y="858036"/>
                    <a:pt x="2545169" y="860485"/>
                    <a:pt x="2568628" y="855742"/>
                  </a:cubicBezTo>
                  <a:cubicBezTo>
                    <a:pt x="2550677" y="851637"/>
                    <a:pt x="2551497" y="851806"/>
                    <a:pt x="2516020" y="854241"/>
                  </a:cubicBezTo>
                  <a:cubicBezTo>
                    <a:pt x="2581086" y="834917"/>
                    <a:pt x="2556283" y="843156"/>
                    <a:pt x="2571742" y="832694"/>
                  </a:cubicBezTo>
                  <a:cubicBezTo>
                    <a:pt x="2564848" y="825715"/>
                    <a:pt x="2601713" y="830089"/>
                    <a:pt x="2574800" y="837748"/>
                  </a:cubicBezTo>
                  <a:cubicBezTo>
                    <a:pt x="2583790" y="837649"/>
                    <a:pt x="2597338" y="831165"/>
                    <a:pt x="2605535" y="832142"/>
                  </a:cubicBezTo>
                  <a:cubicBezTo>
                    <a:pt x="2616281" y="823308"/>
                    <a:pt x="2583875" y="832850"/>
                    <a:pt x="2584172" y="824766"/>
                  </a:cubicBezTo>
                  <a:cubicBezTo>
                    <a:pt x="2603723" y="825602"/>
                    <a:pt x="2632675" y="813016"/>
                    <a:pt x="2652070" y="814446"/>
                  </a:cubicBezTo>
                  <a:cubicBezTo>
                    <a:pt x="2653910" y="809958"/>
                    <a:pt x="2648715" y="809024"/>
                    <a:pt x="2640022" y="810000"/>
                  </a:cubicBezTo>
                  <a:cubicBezTo>
                    <a:pt x="2631301" y="810864"/>
                    <a:pt x="2618900" y="812988"/>
                    <a:pt x="2605932" y="813285"/>
                  </a:cubicBezTo>
                  <a:cubicBezTo>
                    <a:pt x="2615205" y="809717"/>
                    <a:pt x="2622340" y="809094"/>
                    <a:pt x="2629772" y="808075"/>
                  </a:cubicBezTo>
                  <a:cubicBezTo>
                    <a:pt x="2637219" y="807070"/>
                    <a:pt x="2644892" y="805470"/>
                    <a:pt x="2655638" y="800982"/>
                  </a:cubicBezTo>
                  <a:cubicBezTo>
                    <a:pt x="2668195" y="801775"/>
                    <a:pt x="2657308" y="805711"/>
                    <a:pt x="2664670" y="807183"/>
                  </a:cubicBezTo>
                  <a:cubicBezTo>
                    <a:pt x="2678289" y="798703"/>
                    <a:pt x="2720095" y="785325"/>
                    <a:pt x="2761363" y="771833"/>
                  </a:cubicBezTo>
                  <a:cubicBezTo>
                    <a:pt x="2781877" y="764641"/>
                    <a:pt x="2802773" y="759431"/>
                    <a:pt x="2819733" y="753867"/>
                  </a:cubicBezTo>
                  <a:cubicBezTo>
                    <a:pt x="2836721" y="748431"/>
                    <a:pt x="2849958" y="743363"/>
                    <a:pt x="2855791" y="739059"/>
                  </a:cubicBezTo>
                  <a:cubicBezTo>
                    <a:pt x="2872737" y="736355"/>
                    <a:pt x="2886753" y="736978"/>
                    <a:pt x="2899268" y="739172"/>
                  </a:cubicBezTo>
                  <a:cubicBezTo>
                    <a:pt x="2907153" y="731173"/>
                    <a:pt x="2896351" y="733651"/>
                    <a:pt x="2928106" y="731612"/>
                  </a:cubicBezTo>
                  <a:cubicBezTo>
                    <a:pt x="2944825" y="720810"/>
                    <a:pt x="2962536" y="721447"/>
                    <a:pt x="2994120" y="710929"/>
                  </a:cubicBezTo>
                  <a:cubicBezTo>
                    <a:pt x="3000293" y="721391"/>
                    <a:pt x="3077336" y="701741"/>
                    <a:pt x="3043458" y="714907"/>
                  </a:cubicBezTo>
                  <a:cubicBezTo>
                    <a:pt x="3049404" y="716577"/>
                    <a:pt x="3059909" y="713364"/>
                    <a:pt x="3068814" y="712472"/>
                  </a:cubicBezTo>
                  <a:cubicBezTo>
                    <a:pt x="3079587" y="709187"/>
                    <a:pt x="3072962" y="706809"/>
                    <a:pt x="3061990" y="705634"/>
                  </a:cubicBezTo>
                  <a:cubicBezTo>
                    <a:pt x="3051075" y="704827"/>
                    <a:pt x="3035813" y="705223"/>
                    <a:pt x="3029315" y="706115"/>
                  </a:cubicBezTo>
                  <a:cubicBezTo>
                    <a:pt x="3010132" y="709032"/>
                    <a:pt x="3025365" y="705054"/>
                    <a:pt x="3046106" y="701613"/>
                  </a:cubicBezTo>
                  <a:cubicBezTo>
                    <a:pt x="3051287" y="700750"/>
                    <a:pt x="3056822" y="699929"/>
                    <a:pt x="3062245" y="699249"/>
                  </a:cubicBezTo>
                  <a:cubicBezTo>
                    <a:pt x="3067695" y="698824"/>
                    <a:pt x="3073046" y="698555"/>
                    <a:pt x="3077832" y="698513"/>
                  </a:cubicBezTo>
                  <a:close/>
                  <a:moveTo>
                    <a:pt x="4060317" y="697799"/>
                  </a:moveTo>
                  <a:cubicBezTo>
                    <a:pt x="4063003" y="697720"/>
                    <a:pt x="4067911" y="698378"/>
                    <a:pt x="4073587" y="699291"/>
                  </a:cubicBezTo>
                  <a:cubicBezTo>
                    <a:pt x="4079251" y="700254"/>
                    <a:pt x="4085707" y="701344"/>
                    <a:pt x="4091455" y="702321"/>
                  </a:cubicBezTo>
                  <a:cubicBezTo>
                    <a:pt x="4097147" y="703524"/>
                    <a:pt x="4102159" y="704473"/>
                    <a:pt x="4105047" y="704600"/>
                  </a:cubicBezTo>
                  <a:cubicBezTo>
                    <a:pt x="4110991" y="714100"/>
                    <a:pt x="4131803" y="717257"/>
                    <a:pt x="4139603" y="725850"/>
                  </a:cubicBezTo>
                  <a:cubicBezTo>
                    <a:pt x="4107043" y="719918"/>
                    <a:pt x="4098321" y="702760"/>
                    <a:pt x="4060379" y="700735"/>
                  </a:cubicBezTo>
                  <a:cubicBezTo>
                    <a:pt x="4057167" y="698696"/>
                    <a:pt x="4057629" y="697879"/>
                    <a:pt x="4060317" y="697799"/>
                  </a:cubicBezTo>
                  <a:close/>
                  <a:moveTo>
                    <a:pt x="2264986" y="697125"/>
                  </a:moveTo>
                  <a:cubicBezTo>
                    <a:pt x="2244840" y="695185"/>
                    <a:pt x="2216059" y="697578"/>
                    <a:pt x="2162814" y="710914"/>
                  </a:cubicBezTo>
                  <a:cubicBezTo>
                    <a:pt x="2165943" y="723924"/>
                    <a:pt x="2235865" y="701499"/>
                    <a:pt x="2242774" y="710008"/>
                  </a:cubicBezTo>
                  <a:cubicBezTo>
                    <a:pt x="2194922" y="720682"/>
                    <a:pt x="2169510" y="723174"/>
                    <a:pt x="2140347" y="725467"/>
                  </a:cubicBezTo>
                  <a:cubicBezTo>
                    <a:pt x="2146321" y="726232"/>
                    <a:pt x="2133848" y="730960"/>
                    <a:pt x="2121348" y="735986"/>
                  </a:cubicBezTo>
                  <a:cubicBezTo>
                    <a:pt x="2128143" y="735193"/>
                    <a:pt x="2134443" y="734174"/>
                    <a:pt x="2140148" y="733226"/>
                  </a:cubicBezTo>
                  <a:cubicBezTo>
                    <a:pt x="2145896" y="732348"/>
                    <a:pt x="2151163" y="731753"/>
                    <a:pt x="2155707" y="731300"/>
                  </a:cubicBezTo>
                  <a:cubicBezTo>
                    <a:pt x="2164810" y="730479"/>
                    <a:pt x="2171280" y="730819"/>
                    <a:pt x="2174494" y="734372"/>
                  </a:cubicBezTo>
                  <a:cubicBezTo>
                    <a:pt x="2226082" y="709795"/>
                    <a:pt x="2310034" y="703920"/>
                    <a:pt x="2269601" y="719380"/>
                  </a:cubicBezTo>
                  <a:cubicBezTo>
                    <a:pt x="2273948" y="719380"/>
                    <a:pt x="2278336" y="719366"/>
                    <a:pt x="2282768" y="719352"/>
                  </a:cubicBezTo>
                  <a:cubicBezTo>
                    <a:pt x="2287397" y="718856"/>
                    <a:pt x="2292564" y="717539"/>
                    <a:pt x="2298001" y="715826"/>
                  </a:cubicBezTo>
                  <a:cubicBezTo>
                    <a:pt x="2303465" y="714127"/>
                    <a:pt x="2309284" y="712315"/>
                    <a:pt x="2315102" y="710503"/>
                  </a:cubicBezTo>
                  <a:cubicBezTo>
                    <a:pt x="2296557" y="705208"/>
                    <a:pt x="2285118" y="699078"/>
                    <a:pt x="2264986" y="697125"/>
                  </a:cubicBezTo>
                  <a:close/>
                  <a:moveTo>
                    <a:pt x="2399904" y="695398"/>
                  </a:moveTo>
                  <a:cubicBezTo>
                    <a:pt x="2355337" y="709753"/>
                    <a:pt x="2353893" y="718304"/>
                    <a:pt x="2305999" y="733778"/>
                  </a:cubicBezTo>
                  <a:cubicBezTo>
                    <a:pt x="2347310" y="729332"/>
                    <a:pt x="2359683" y="715954"/>
                    <a:pt x="2380508" y="703934"/>
                  </a:cubicBezTo>
                  <a:cubicBezTo>
                    <a:pt x="2386921" y="704288"/>
                    <a:pt x="2396095" y="700876"/>
                    <a:pt x="2403273" y="700282"/>
                  </a:cubicBezTo>
                  <a:cubicBezTo>
                    <a:pt x="2397129" y="703680"/>
                    <a:pt x="2384345" y="708677"/>
                    <a:pt x="2390348" y="709144"/>
                  </a:cubicBezTo>
                  <a:cubicBezTo>
                    <a:pt x="2412617" y="699900"/>
                    <a:pt x="2415859" y="695313"/>
                    <a:pt x="2399904" y="695398"/>
                  </a:cubicBezTo>
                  <a:close/>
                  <a:moveTo>
                    <a:pt x="3820149" y="693478"/>
                  </a:moveTo>
                  <a:cubicBezTo>
                    <a:pt x="3827535" y="692966"/>
                    <a:pt x="3840039" y="693869"/>
                    <a:pt x="3852383" y="694747"/>
                  </a:cubicBezTo>
                  <a:cubicBezTo>
                    <a:pt x="3868607" y="704345"/>
                    <a:pt x="3843295" y="702391"/>
                    <a:pt x="3818631" y="700693"/>
                  </a:cubicBezTo>
                  <a:cubicBezTo>
                    <a:pt x="3810499" y="695915"/>
                    <a:pt x="3812765" y="693989"/>
                    <a:pt x="3820149" y="693478"/>
                  </a:cubicBezTo>
                  <a:close/>
                  <a:moveTo>
                    <a:pt x="4433223" y="691632"/>
                  </a:moveTo>
                  <a:cubicBezTo>
                    <a:pt x="4458167" y="705662"/>
                    <a:pt x="4451795" y="693274"/>
                    <a:pt x="4468035" y="704911"/>
                  </a:cubicBezTo>
                  <a:cubicBezTo>
                    <a:pt x="4492045" y="724477"/>
                    <a:pt x="4436635" y="692736"/>
                    <a:pt x="4452065" y="709300"/>
                  </a:cubicBezTo>
                  <a:cubicBezTo>
                    <a:pt x="4472679" y="724434"/>
                    <a:pt x="4468969" y="711339"/>
                    <a:pt x="4491917" y="721022"/>
                  </a:cubicBezTo>
                  <a:cubicBezTo>
                    <a:pt x="4499661" y="728384"/>
                    <a:pt x="4507377" y="735703"/>
                    <a:pt x="4515079" y="743022"/>
                  </a:cubicBezTo>
                  <a:cubicBezTo>
                    <a:pt x="4497807" y="739469"/>
                    <a:pt x="4466831" y="712047"/>
                    <a:pt x="4466081" y="722495"/>
                  </a:cubicBezTo>
                  <a:cubicBezTo>
                    <a:pt x="4429059" y="707063"/>
                    <a:pt x="4453891" y="705633"/>
                    <a:pt x="4433223" y="691632"/>
                  </a:cubicBezTo>
                  <a:close/>
                  <a:moveTo>
                    <a:pt x="5340737" y="690755"/>
                  </a:moveTo>
                  <a:cubicBezTo>
                    <a:pt x="5350789" y="696800"/>
                    <a:pt x="5353607" y="702534"/>
                    <a:pt x="5359027" y="708352"/>
                  </a:cubicBezTo>
                  <a:cubicBezTo>
                    <a:pt x="5364831" y="709202"/>
                    <a:pt x="5377447" y="715672"/>
                    <a:pt x="5395327" y="726587"/>
                  </a:cubicBezTo>
                  <a:cubicBezTo>
                    <a:pt x="5397039" y="732080"/>
                    <a:pt x="5384043" y="725213"/>
                    <a:pt x="5387343" y="731995"/>
                  </a:cubicBezTo>
                  <a:cubicBezTo>
                    <a:pt x="5403311" y="742811"/>
                    <a:pt x="5408309" y="744835"/>
                    <a:pt x="5412555" y="746279"/>
                  </a:cubicBezTo>
                  <a:cubicBezTo>
                    <a:pt x="5416831" y="747667"/>
                    <a:pt x="5420413" y="748417"/>
                    <a:pt x="5433027" y="757378"/>
                  </a:cubicBezTo>
                  <a:cubicBezTo>
                    <a:pt x="5460619" y="788241"/>
                    <a:pt x="5376511" y="738620"/>
                    <a:pt x="5426811" y="774197"/>
                  </a:cubicBezTo>
                  <a:cubicBezTo>
                    <a:pt x="5416323" y="769270"/>
                    <a:pt x="5407233" y="763494"/>
                    <a:pt x="5399151" y="757081"/>
                  </a:cubicBezTo>
                  <a:cubicBezTo>
                    <a:pt x="5390981" y="750781"/>
                    <a:pt x="5383577" y="744198"/>
                    <a:pt x="5376907" y="736978"/>
                  </a:cubicBezTo>
                  <a:cubicBezTo>
                    <a:pt x="5363515" y="722637"/>
                    <a:pt x="5352503" y="706583"/>
                    <a:pt x="5340737" y="690755"/>
                  </a:cubicBezTo>
                  <a:close/>
                  <a:moveTo>
                    <a:pt x="4310763" y="690301"/>
                  </a:moveTo>
                  <a:cubicBezTo>
                    <a:pt x="4338991" y="697139"/>
                    <a:pt x="4300201" y="695879"/>
                    <a:pt x="4340491" y="703439"/>
                  </a:cubicBezTo>
                  <a:cubicBezTo>
                    <a:pt x="4336557" y="706398"/>
                    <a:pt x="4348435" y="716393"/>
                    <a:pt x="4344499" y="719394"/>
                  </a:cubicBezTo>
                  <a:cubicBezTo>
                    <a:pt x="4354749" y="719012"/>
                    <a:pt x="4365919" y="711041"/>
                    <a:pt x="4359675" y="720003"/>
                  </a:cubicBezTo>
                  <a:cubicBezTo>
                    <a:pt x="4369275" y="726373"/>
                    <a:pt x="4388599" y="729304"/>
                    <a:pt x="4404115" y="734726"/>
                  </a:cubicBezTo>
                  <a:cubicBezTo>
                    <a:pt x="4391189" y="729445"/>
                    <a:pt x="4383417" y="724972"/>
                    <a:pt x="4379439" y="721928"/>
                  </a:cubicBezTo>
                  <a:cubicBezTo>
                    <a:pt x="4375503" y="718743"/>
                    <a:pt x="4375517" y="716492"/>
                    <a:pt x="4378165" y="715614"/>
                  </a:cubicBezTo>
                  <a:cubicBezTo>
                    <a:pt x="4380783" y="714807"/>
                    <a:pt x="4386135" y="715090"/>
                    <a:pt x="4392605" y="717738"/>
                  </a:cubicBezTo>
                  <a:cubicBezTo>
                    <a:pt x="4399075" y="720371"/>
                    <a:pt x="4406819" y="724887"/>
                    <a:pt x="4414449" y="731668"/>
                  </a:cubicBezTo>
                  <a:cubicBezTo>
                    <a:pt x="4405601" y="728497"/>
                    <a:pt x="4399797" y="724321"/>
                    <a:pt x="4390099" y="721517"/>
                  </a:cubicBezTo>
                  <a:cubicBezTo>
                    <a:pt x="4405815" y="737911"/>
                    <a:pt x="4452743" y="745358"/>
                    <a:pt x="4466903" y="762205"/>
                  </a:cubicBezTo>
                  <a:cubicBezTo>
                    <a:pt x="4472719" y="761681"/>
                    <a:pt x="4473513" y="758609"/>
                    <a:pt x="4472903" y="754886"/>
                  </a:cubicBezTo>
                  <a:cubicBezTo>
                    <a:pt x="4456623" y="745910"/>
                    <a:pt x="4458675" y="751970"/>
                    <a:pt x="4434127" y="737430"/>
                  </a:cubicBezTo>
                  <a:cubicBezTo>
                    <a:pt x="4430263" y="731527"/>
                    <a:pt x="4455519" y="746349"/>
                    <a:pt x="4449135" y="738789"/>
                  </a:cubicBezTo>
                  <a:cubicBezTo>
                    <a:pt x="4470129" y="746179"/>
                    <a:pt x="4474787" y="758071"/>
                    <a:pt x="4502379" y="763578"/>
                  </a:cubicBezTo>
                  <a:cubicBezTo>
                    <a:pt x="4498755" y="765192"/>
                    <a:pt x="4502111" y="770317"/>
                    <a:pt x="4510789" y="778160"/>
                  </a:cubicBezTo>
                  <a:cubicBezTo>
                    <a:pt x="4408347" y="745684"/>
                    <a:pt x="4382539" y="728200"/>
                    <a:pt x="4358797" y="731781"/>
                  </a:cubicBezTo>
                  <a:cubicBezTo>
                    <a:pt x="4334065" y="724859"/>
                    <a:pt x="4321863" y="713632"/>
                    <a:pt x="4299833" y="705619"/>
                  </a:cubicBezTo>
                  <a:cubicBezTo>
                    <a:pt x="4313991" y="710716"/>
                    <a:pt x="4353531" y="719493"/>
                    <a:pt x="4300499" y="693812"/>
                  </a:cubicBezTo>
                  <a:cubicBezTo>
                    <a:pt x="4297739" y="689890"/>
                    <a:pt x="4317063" y="695780"/>
                    <a:pt x="4310763" y="690301"/>
                  </a:cubicBezTo>
                  <a:close/>
                  <a:moveTo>
                    <a:pt x="1541848" y="688300"/>
                  </a:moveTo>
                  <a:cubicBezTo>
                    <a:pt x="1542923" y="689365"/>
                    <a:pt x="1490187" y="719543"/>
                    <a:pt x="1487461" y="731781"/>
                  </a:cubicBezTo>
                  <a:cubicBezTo>
                    <a:pt x="1487079" y="728794"/>
                    <a:pt x="1486414" y="726019"/>
                    <a:pt x="1473318" y="735264"/>
                  </a:cubicBezTo>
                  <a:cubicBezTo>
                    <a:pt x="1467797" y="732999"/>
                    <a:pt x="1489641" y="722211"/>
                    <a:pt x="1502000" y="713335"/>
                  </a:cubicBezTo>
                  <a:cubicBezTo>
                    <a:pt x="1463705" y="735038"/>
                    <a:pt x="1449647" y="742994"/>
                    <a:pt x="1435589" y="752408"/>
                  </a:cubicBezTo>
                  <a:cubicBezTo>
                    <a:pt x="1428610" y="757193"/>
                    <a:pt x="1421404" y="762092"/>
                    <a:pt x="1411550" y="769836"/>
                  </a:cubicBezTo>
                  <a:cubicBezTo>
                    <a:pt x="1401768" y="777651"/>
                    <a:pt x="1388998" y="787886"/>
                    <a:pt x="1370438" y="802779"/>
                  </a:cubicBezTo>
                  <a:cubicBezTo>
                    <a:pt x="1369631" y="800401"/>
                    <a:pt x="1368768" y="798023"/>
                    <a:pt x="1358617" y="801293"/>
                  </a:cubicBezTo>
                  <a:cubicBezTo>
                    <a:pt x="1385898" y="780355"/>
                    <a:pt x="1400197" y="771436"/>
                    <a:pt x="1397875" y="764598"/>
                  </a:cubicBezTo>
                  <a:cubicBezTo>
                    <a:pt x="1400734" y="762078"/>
                    <a:pt x="1405350" y="759359"/>
                    <a:pt x="1410715" y="756896"/>
                  </a:cubicBezTo>
                  <a:cubicBezTo>
                    <a:pt x="1416109" y="754475"/>
                    <a:pt x="1422098" y="752097"/>
                    <a:pt x="1427378" y="749846"/>
                  </a:cubicBezTo>
                  <a:cubicBezTo>
                    <a:pt x="1437939" y="745358"/>
                    <a:pt x="1445712" y="741380"/>
                    <a:pt x="1440445" y="738492"/>
                  </a:cubicBezTo>
                  <a:cubicBezTo>
                    <a:pt x="1461313" y="724844"/>
                    <a:pt x="1462729" y="729828"/>
                    <a:pt x="1445018" y="742328"/>
                  </a:cubicBezTo>
                  <a:cubicBezTo>
                    <a:pt x="1476319" y="723910"/>
                    <a:pt x="1506163" y="708663"/>
                    <a:pt x="1537790" y="689763"/>
                  </a:cubicBezTo>
                  <a:cubicBezTo>
                    <a:pt x="1540443" y="688590"/>
                    <a:pt x="1541695" y="688148"/>
                    <a:pt x="1541848" y="688300"/>
                  </a:cubicBezTo>
                  <a:close/>
                  <a:moveTo>
                    <a:pt x="1462913" y="688220"/>
                  </a:moveTo>
                  <a:cubicBezTo>
                    <a:pt x="1475074" y="693302"/>
                    <a:pt x="1363658" y="741111"/>
                    <a:pt x="1421730" y="723457"/>
                  </a:cubicBezTo>
                  <a:cubicBezTo>
                    <a:pt x="1387427" y="748303"/>
                    <a:pt x="1378622" y="734358"/>
                    <a:pt x="1374445" y="746208"/>
                  </a:cubicBezTo>
                  <a:cubicBezTo>
                    <a:pt x="1357485" y="758751"/>
                    <a:pt x="1369193" y="745755"/>
                    <a:pt x="1353422" y="752437"/>
                  </a:cubicBezTo>
                  <a:cubicBezTo>
                    <a:pt x="1359085" y="747411"/>
                    <a:pt x="1373681" y="738393"/>
                    <a:pt x="1385106" y="731003"/>
                  </a:cubicBezTo>
                  <a:cubicBezTo>
                    <a:pt x="1396700" y="723839"/>
                    <a:pt x="1405280" y="718474"/>
                    <a:pt x="1398102" y="719592"/>
                  </a:cubicBezTo>
                  <a:cubicBezTo>
                    <a:pt x="1410504" y="710758"/>
                    <a:pt x="1410674" y="713618"/>
                    <a:pt x="1405350" y="717724"/>
                  </a:cubicBezTo>
                  <a:cubicBezTo>
                    <a:pt x="1421659" y="714340"/>
                    <a:pt x="1442541" y="700579"/>
                    <a:pt x="1462913" y="688220"/>
                  </a:cubicBezTo>
                  <a:close/>
                  <a:moveTo>
                    <a:pt x="2058619" y="685667"/>
                  </a:moveTo>
                  <a:cubicBezTo>
                    <a:pt x="2057021" y="685309"/>
                    <a:pt x="2054498" y="685280"/>
                    <a:pt x="2050716" y="685701"/>
                  </a:cubicBezTo>
                  <a:cubicBezTo>
                    <a:pt x="2046393" y="686182"/>
                    <a:pt x="2040426" y="687251"/>
                    <a:pt x="2032314" y="689084"/>
                  </a:cubicBezTo>
                  <a:cubicBezTo>
                    <a:pt x="1983627" y="712471"/>
                    <a:pt x="1958215" y="716959"/>
                    <a:pt x="1941566" y="734726"/>
                  </a:cubicBezTo>
                  <a:cubicBezTo>
                    <a:pt x="1946040" y="729998"/>
                    <a:pt x="1935224" y="720215"/>
                    <a:pt x="1930750" y="731215"/>
                  </a:cubicBezTo>
                  <a:cubicBezTo>
                    <a:pt x="1867822" y="773857"/>
                    <a:pt x="1906726" y="779010"/>
                    <a:pt x="1981603" y="754419"/>
                  </a:cubicBezTo>
                  <a:cubicBezTo>
                    <a:pt x="1983684" y="741323"/>
                    <a:pt x="1994556" y="718799"/>
                    <a:pt x="1983769" y="716393"/>
                  </a:cubicBezTo>
                  <a:cubicBezTo>
                    <a:pt x="2031875" y="695766"/>
                    <a:pt x="2011403" y="707828"/>
                    <a:pt x="2056522" y="692198"/>
                  </a:cubicBezTo>
                  <a:cubicBezTo>
                    <a:pt x="2031110" y="709229"/>
                    <a:pt x="2042209" y="703057"/>
                    <a:pt x="2011078" y="714382"/>
                  </a:cubicBezTo>
                  <a:cubicBezTo>
                    <a:pt x="2014277" y="715203"/>
                    <a:pt x="2010809" y="718403"/>
                    <a:pt x="1998464" y="724816"/>
                  </a:cubicBezTo>
                  <a:cubicBezTo>
                    <a:pt x="2012703" y="722650"/>
                    <a:pt x="2033630" y="716065"/>
                    <a:pt x="2032453" y="719919"/>
                  </a:cubicBezTo>
                  <a:lnTo>
                    <a:pt x="2023820" y="727001"/>
                  </a:lnTo>
                  <a:lnTo>
                    <a:pt x="2020408" y="727848"/>
                  </a:lnTo>
                  <a:lnTo>
                    <a:pt x="2014059" y="727965"/>
                  </a:lnTo>
                  <a:cubicBezTo>
                    <a:pt x="2001723" y="729031"/>
                    <a:pt x="1982704" y="732429"/>
                    <a:pt x="1992759" y="734712"/>
                  </a:cubicBezTo>
                  <a:lnTo>
                    <a:pt x="2020408" y="727848"/>
                  </a:lnTo>
                  <a:lnTo>
                    <a:pt x="2022842" y="727803"/>
                  </a:lnTo>
                  <a:lnTo>
                    <a:pt x="2023820" y="727001"/>
                  </a:lnTo>
                  <a:lnTo>
                    <a:pt x="2045848" y="721532"/>
                  </a:lnTo>
                  <a:cubicBezTo>
                    <a:pt x="2015891" y="728327"/>
                    <a:pt x="2055404" y="710248"/>
                    <a:pt x="2071033" y="700777"/>
                  </a:cubicBezTo>
                  <a:cubicBezTo>
                    <a:pt x="2035677" y="706858"/>
                    <a:pt x="2069804" y="688176"/>
                    <a:pt x="2058619" y="685667"/>
                  </a:cubicBezTo>
                  <a:close/>
                  <a:moveTo>
                    <a:pt x="3714567" y="685516"/>
                  </a:moveTo>
                  <a:cubicBezTo>
                    <a:pt x="3721431" y="685629"/>
                    <a:pt x="3730299" y="685934"/>
                    <a:pt x="3747775" y="685573"/>
                  </a:cubicBezTo>
                  <a:cubicBezTo>
                    <a:pt x="3760955" y="692071"/>
                    <a:pt x="3716871" y="700240"/>
                    <a:pt x="3693399" y="686606"/>
                  </a:cubicBezTo>
                  <a:cubicBezTo>
                    <a:pt x="3702849" y="685480"/>
                    <a:pt x="3707705" y="685403"/>
                    <a:pt x="3714567" y="685516"/>
                  </a:cubicBezTo>
                  <a:close/>
                  <a:moveTo>
                    <a:pt x="3579951" y="683050"/>
                  </a:moveTo>
                  <a:cubicBezTo>
                    <a:pt x="3587507" y="683211"/>
                    <a:pt x="3596847" y="684716"/>
                    <a:pt x="3609489" y="688800"/>
                  </a:cubicBezTo>
                  <a:cubicBezTo>
                    <a:pt x="3583271" y="689268"/>
                    <a:pt x="3548019" y="688220"/>
                    <a:pt x="3561015" y="695426"/>
                  </a:cubicBezTo>
                  <a:cubicBezTo>
                    <a:pt x="3544155" y="693798"/>
                    <a:pt x="3530831" y="689721"/>
                    <a:pt x="3519209" y="684525"/>
                  </a:cubicBezTo>
                  <a:cubicBezTo>
                    <a:pt x="3550691" y="694177"/>
                    <a:pt x="3557287" y="682566"/>
                    <a:pt x="3579951" y="683050"/>
                  </a:cubicBezTo>
                  <a:close/>
                  <a:moveTo>
                    <a:pt x="2246501" y="680007"/>
                  </a:moveTo>
                  <a:cubicBezTo>
                    <a:pt x="2225463" y="681439"/>
                    <a:pt x="2201025" y="685855"/>
                    <a:pt x="2181530" y="691773"/>
                  </a:cubicBezTo>
                  <a:cubicBezTo>
                    <a:pt x="2233741" y="685247"/>
                    <a:pt x="2234293" y="697365"/>
                    <a:pt x="2291064" y="686153"/>
                  </a:cubicBezTo>
                  <a:cubicBezTo>
                    <a:pt x="2285175" y="680129"/>
                    <a:pt x="2267538" y="678575"/>
                    <a:pt x="2246501" y="680007"/>
                  </a:cubicBezTo>
                  <a:close/>
                  <a:moveTo>
                    <a:pt x="4920923" y="679386"/>
                  </a:moveTo>
                  <a:cubicBezTo>
                    <a:pt x="4943643" y="690046"/>
                    <a:pt x="4995897" y="743603"/>
                    <a:pt x="4969891" y="708536"/>
                  </a:cubicBezTo>
                  <a:cubicBezTo>
                    <a:pt x="5001957" y="727308"/>
                    <a:pt x="4992147" y="735703"/>
                    <a:pt x="4999875" y="745033"/>
                  </a:cubicBezTo>
                  <a:cubicBezTo>
                    <a:pt x="4979631" y="728200"/>
                    <a:pt x="4953511" y="712018"/>
                    <a:pt x="4939695" y="694492"/>
                  </a:cubicBezTo>
                  <a:cubicBezTo>
                    <a:pt x="4927391" y="697988"/>
                    <a:pt x="4989513" y="742031"/>
                    <a:pt x="5006687" y="761030"/>
                  </a:cubicBezTo>
                  <a:cubicBezTo>
                    <a:pt x="4996975" y="756415"/>
                    <a:pt x="4994015" y="751191"/>
                    <a:pt x="4988395" y="746066"/>
                  </a:cubicBezTo>
                  <a:cubicBezTo>
                    <a:pt x="4950821" y="724561"/>
                    <a:pt x="4994483" y="759275"/>
                    <a:pt x="4956995" y="737827"/>
                  </a:cubicBezTo>
                  <a:cubicBezTo>
                    <a:pt x="4945143" y="724108"/>
                    <a:pt x="4930931" y="710418"/>
                    <a:pt x="4911239" y="697351"/>
                  </a:cubicBezTo>
                  <a:cubicBezTo>
                    <a:pt x="4908323" y="692382"/>
                    <a:pt x="4918911" y="699121"/>
                    <a:pt x="4921375" y="702052"/>
                  </a:cubicBezTo>
                  <a:cubicBezTo>
                    <a:pt x="4930619" y="706950"/>
                    <a:pt x="4929091" y="704373"/>
                    <a:pt x="4926951" y="701429"/>
                  </a:cubicBezTo>
                  <a:cubicBezTo>
                    <a:pt x="4950085" y="710588"/>
                    <a:pt x="4920525" y="714354"/>
                    <a:pt x="4964199" y="731598"/>
                  </a:cubicBezTo>
                  <a:cubicBezTo>
                    <a:pt x="4974025" y="730904"/>
                    <a:pt x="4908379" y="683534"/>
                    <a:pt x="4920923" y="679386"/>
                  </a:cubicBezTo>
                  <a:close/>
                  <a:moveTo>
                    <a:pt x="3340688" y="676017"/>
                  </a:moveTo>
                  <a:cubicBezTo>
                    <a:pt x="3340008" y="678467"/>
                    <a:pt x="3339612" y="680902"/>
                    <a:pt x="3347964" y="683960"/>
                  </a:cubicBezTo>
                  <a:cubicBezTo>
                    <a:pt x="3327791" y="681935"/>
                    <a:pt x="3300142" y="686126"/>
                    <a:pt x="3285305" y="679613"/>
                  </a:cubicBezTo>
                  <a:cubicBezTo>
                    <a:pt x="3306541" y="676187"/>
                    <a:pt x="3324280" y="675494"/>
                    <a:pt x="3340688" y="676017"/>
                  </a:cubicBezTo>
                  <a:close/>
                  <a:moveTo>
                    <a:pt x="4158753" y="675148"/>
                  </a:moveTo>
                  <a:cubicBezTo>
                    <a:pt x="4165945" y="673950"/>
                    <a:pt x="4182163" y="678377"/>
                    <a:pt x="4200563" y="684525"/>
                  </a:cubicBezTo>
                  <a:cubicBezTo>
                    <a:pt x="4212839" y="688617"/>
                    <a:pt x="4226061" y="693487"/>
                    <a:pt x="4238263" y="697946"/>
                  </a:cubicBezTo>
                  <a:cubicBezTo>
                    <a:pt x="4250411" y="702661"/>
                    <a:pt x="4261383" y="707502"/>
                    <a:pt x="4269509" y="710334"/>
                  </a:cubicBezTo>
                  <a:cubicBezTo>
                    <a:pt x="4273629" y="715997"/>
                    <a:pt x="4247847" y="702533"/>
                    <a:pt x="4254559" y="709768"/>
                  </a:cubicBezTo>
                  <a:cubicBezTo>
                    <a:pt x="4241307" y="702448"/>
                    <a:pt x="4225041" y="697522"/>
                    <a:pt x="4207855" y="692510"/>
                  </a:cubicBezTo>
                  <a:cubicBezTo>
                    <a:pt x="4190667" y="687583"/>
                    <a:pt x="4172463" y="683081"/>
                    <a:pt x="4154823" y="678367"/>
                  </a:cubicBezTo>
                  <a:cubicBezTo>
                    <a:pt x="4154961" y="676573"/>
                    <a:pt x="4156355" y="675548"/>
                    <a:pt x="4158753" y="675148"/>
                  </a:cubicBezTo>
                  <a:close/>
                  <a:moveTo>
                    <a:pt x="3919363" y="671967"/>
                  </a:moveTo>
                  <a:cubicBezTo>
                    <a:pt x="3926937" y="671746"/>
                    <a:pt x="3942945" y="675935"/>
                    <a:pt x="3954327" y="680872"/>
                  </a:cubicBezTo>
                  <a:cubicBezTo>
                    <a:pt x="3969505" y="687512"/>
                    <a:pt x="3976697" y="693925"/>
                    <a:pt x="3945991" y="688163"/>
                  </a:cubicBezTo>
                  <a:cubicBezTo>
                    <a:pt x="3920111" y="678579"/>
                    <a:pt x="3934763" y="678041"/>
                    <a:pt x="3915085" y="673794"/>
                  </a:cubicBezTo>
                  <a:cubicBezTo>
                    <a:pt x="3915251" y="672605"/>
                    <a:pt x="3916839" y="672041"/>
                    <a:pt x="3919363" y="671967"/>
                  </a:cubicBezTo>
                  <a:close/>
                  <a:moveTo>
                    <a:pt x="1907035" y="668541"/>
                  </a:moveTo>
                  <a:cubicBezTo>
                    <a:pt x="1905518" y="668915"/>
                    <a:pt x="1903052" y="669992"/>
                    <a:pt x="1898741" y="672307"/>
                  </a:cubicBezTo>
                  <a:cubicBezTo>
                    <a:pt x="1908538" y="675479"/>
                    <a:pt x="1857685" y="694322"/>
                    <a:pt x="1843401" y="703340"/>
                  </a:cubicBezTo>
                  <a:cubicBezTo>
                    <a:pt x="1859823" y="699843"/>
                    <a:pt x="1844094" y="709725"/>
                    <a:pt x="1844788" y="712811"/>
                  </a:cubicBezTo>
                  <a:cubicBezTo>
                    <a:pt x="1890629" y="685912"/>
                    <a:pt x="1878624" y="692708"/>
                    <a:pt x="1919255" y="669802"/>
                  </a:cubicBezTo>
                  <a:cubicBezTo>
                    <a:pt x="1907596" y="672636"/>
                    <a:pt x="1911586" y="667421"/>
                    <a:pt x="1907035" y="668541"/>
                  </a:cubicBezTo>
                  <a:close/>
                  <a:moveTo>
                    <a:pt x="1669551" y="667976"/>
                  </a:moveTo>
                  <a:cubicBezTo>
                    <a:pt x="1693151" y="660302"/>
                    <a:pt x="1648188" y="695653"/>
                    <a:pt x="1685336" y="674771"/>
                  </a:cubicBezTo>
                  <a:cubicBezTo>
                    <a:pt x="1697100" y="674063"/>
                    <a:pt x="1644280" y="699404"/>
                    <a:pt x="1635064" y="698923"/>
                  </a:cubicBezTo>
                  <a:cubicBezTo>
                    <a:pt x="1670259" y="677164"/>
                    <a:pt x="1622620" y="695313"/>
                    <a:pt x="1669551" y="667976"/>
                  </a:cubicBezTo>
                  <a:close/>
                  <a:moveTo>
                    <a:pt x="1467383" y="666281"/>
                  </a:moveTo>
                  <a:cubicBezTo>
                    <a:pt x="1470926" y="668033"/>
                    <a:pt x="1446070" y="685289"/>
                    <a:pt x="1468038" y="677007"/>
                  </a:cubicBezTo>
                  <a:cubicBezTo>
                    <a:pt x="1448883" y="691193"/>
                    <a:pt x="1437699" y="688036"/>
                    <a:pt x="1417454" y="704699"/>
                  </a:cubicBezTo>
                  <a:cubicBezTo>
                    <a:pt x="1415019" y="701103"/>
                    <a:pt x="1438265" y="683421"/>
                    <a:pt x="1451587" y="671217"/>
                  </a:cubicBezTo>
                  <a:cubicBezTo>
                    <a:pt x="1461865" y="666835"/>
                    <a:pt x="1466202" y="665697"/>
                    <a:pt x="1467383" y="666281"/>
                  </a:cubicBezTo>
                  <a:close/>
                  <a:moveTo>
                    <a:pt x="3311864" y="664762"/>
                  </a:moveTo>
                  <a:cubicBezTo>
                    <a:pt x="3315729" y="670609"/>
                    <a:pt x="3307772" y="675606"/>
                    <a:pt x="3269704" y="678551"/>
                  </a:cubicBezTo>
                  <a:cubicBezTo>
                    <a:pt x="3267694" y="664082"/>
                    <a:pt x="3217804" y="690047"/>
                    <a:pt x="3287047" y="685276"/>
                  </a:cubicBezTo>
                  <a:cubicBezTo>
                    <a:pt x="3267722" y="687711"/>
                    <a:pt x="3249940" y="689523"/>
                    <a:pt x="3233702" y="691108"/>
                  </a:cubicBezTo>
                  <a:cubicBezTo>
                    <a:pt x="3225590" y="691901"/>
                    <a:pt x="3217860" y="692652"/>
                    <a:pt x="3210527" y="693359"/>
                  </a:cubicBezTo>
                  <a:cubicBezTo>
                    <a:pt x="3203208" y="694251"/>
                    <a:pt x="3196328" y="695440"/>
                    <a:pt x="3189815" y="696460"/>
                  </a:cubicBezTo>
                  <a:cubicBezTo>
                    <a:pt x="3163809" y="700749"/>
                    <a:pt x="3144187" y="705407"/>
                    <a:pt x="3131516" y="713576"/>
                  </a:cubicBezTo>
                  <a:cubicBezTo>
                    <a:pt x="3114216" y="715473"/>
                    <a:pt x="3129775" y="708692"/>
                    <a:pt x="3109997" y="711325"/>
                  </a:cubicBezTo>
                  <a:cubicBezTo>
                    <a:pt x="3119001" y="706398"/>
                    <a:pt x="3117883" y="698399"/>
                    <a:pt x="3147216" y="699093"/>
                  </a:cubicBezTo>
                  <a:cubicBezTo>
                    <a:pt x="3137306" y="698413"/>
                    <a:pt x="3127425" y="697677"/>
                    <a:pt x="3119752" y="694917"/>
                  </a:cubicBezTo>
                  <a:cubicBezTo>
                    <a:pt x="3108794" y="702661"/>
                    <a:pt x="3107279" y="696290"/>
                    <a:pt x="3084203" y="698031"/>
                  </a:cubicBezTo>
                  <a:cubicBezTo>
                    <a:pt x="3110153" y="688475"/>
                    <a:pt x="3154904" y="692199"/>
                    <a:pt x="3196752" y="675974"/>
                  </a:cubicBezTo>
                  <a:cubicBezTo>
                    <a:pt x="3204751" y="678240"/>
                    <a:pt x="3209536" y="680575"/>
                    <a:pt x="3211122" y="682897"/>
                  </a:cubicBezTo>
                  <a:cubicBezTo>
                    <a:pt x="3212707" y="685191"/>
                    <a:pt x="3211037" y="687102"/>
                    <a:pt x="3206195" y="689112"/>
                  </a:cubicBezTo>
                  <a:cubicBezTo>
                    <a:pt x="3219135" y="691731"/>
                    <a:pt x="3216431" y="686691"/>
                    <a:pt x="3235840" y="685474"/>
                  </a:cubicBezTo>
                  <a:cubicBezTo>
                    <a:pt x="3224160" y="681113"/>
                    <a:pt x="3212453" y="676272"/>
                    <a:pt x="3200645" y="672350"/>
                  </a:cubicBezTo>
                  <a:cubicBezTo>
                    <a:pt x="3241673" y="674077"/>
                    <a:pt x="3254881" y="668330"/>
                    <a:pt x="3311864" y="664762"/>
                  </a:cubicBezTo>
                  <a:close/>
                  <a:moveTo>
                    <a:pt x="2591945" y="659736"/>
                  </a:moveTo>
                  <a:cubicBezTo>
                    <a:pt x="2575948" y="669943"/>
                    <a:pt x="2535968" y="668811"/>
                    <a:pt x="2546359" y="674035"/>
                  </a:cubicBezTo>
                  <a:cubicBezTo>
                    <a:pt x="2552730" y="671755"/>
                    <a:pt x="2558902" y="669702"/>
                    <a:pt x="2562626" y="670906"/>
                  </a:cubicBezTo>
                  <a:cubicBezTo>
                    <a:pt x="2552079" y="675450"/>
                    <a:pt x="2533731" y="681467"/>
                    <a:pt x="2539635" y="682840"/>
                  </a:cubicBezTo>
                  <a:cubicBezTo>
                    <a:pt x="2561606" y="675351"/>
                    <a:pt x="2576273" y="677262"/>
                    <a:pt x="2597919" y="669901"/>
                  </a:cubicBezTo>
                  <a:cubicBezTo>
                    <a:pt x="2557742" y="673666"/>
                    <a:pt x="2587500" y="667791"/>
                    <a:pt x="2591945" y="659736"/>
                  </a:cubicBezTo>
                  <a:close/>
                  <a:moveTo>
                    <a:pt x="4754801" y="657428"/>
                  </a:moveTo>
                  <a:cubicBezTo>
                    <a:pt x="4764783" y="653733"/>
                    <a:pt x="4798731" y="694081"/>
                    <a:pt x="4824525" y="692028"/>
                  </a:cubicBezTo>
                  <a:cubicBezTo>
                    <a:pt x="4843143" y="714170"/>
                    <a:pt x="4770657" y="671274"/>
                    <a:pt x="4748219" y="664181"/>
                  </a:cubicBezTo>
                  <a:cubicBezTo>
                    <a:pt x="4751391" y="662539"/>
                    <a:pt x="4759685" y="664054"/>
                    <a:pt x="4769383" y="666475"/>
                  </a:cubicBezTo>
                  <a:cubicBezTo>
                    <a:pt x="4767543" y="663049"/>
                    <a:pt x="4761215" y="660203"/>
                    <a:pt x="4754801" y="657428"/>
                  </a:cubicBezTo>
                  <a:close/>
                  <a:moveTo>
                    <a:pt x="3723651" y="655574"/>
                  </a:moveTo>
                  <a:cubicBezTo>
                    <a:pt x="3749715" y="660486"/>
                    <a:pt x="3773175" y="662228"/>
                    <a:pt x="3795457" y="662851"/>
                  </a:cubicBezTo>
                  <a:cubicBezTo>
                    <a:pt x="3817683" y="664012"/>
                    <a:pt x="3838635" y="664861"/>
                    <a:pt x="3859675" y="666164"/>
                  </a:cubicBezTo>
                  <a:cubicBezTo>
                    <a:pt x="3875261" y="668117"/>
                    <a:pt x="3878871" y="676484"/>
                    <a:pt x="3895547" y="677956"/>
                  </a:cubicBezTo>
                  <a:cubicBezTo>
                    <a:pt x="3894331" y="680816"/>
                    <a:pt x="3878021" y="679471"/>
                    <a:pt x="3891203" y="686323"/>
                  </a:cubicBezTo>
                  <a:cubicBezTo>
                    <a:pt x="3871963" y="684256"/>
                    <a:pt x="3867263" y="674403"/>
                    <a:pt x="3850131" y="671161"/>
                  </a:cubicBezTo>
                  <a:cubicBezTo>
                    <a:pt x="3811851" y="667013"/>
                    <a:pt x="3824805" y="676909"/>
                    <a:pt x="3826787" y="683817"/>
                  </a:cubicBezTo>
                  <a:cubicBezTo>
                    <a:pt x="3808793" y="677546"/>
                    <a:pt x="3797127" y="676824"/>
                    <a:pt x="3784471" y="677234"/>
                  </a:cubicBezTo>
                  <a:cubicBezTo>
                    <a:pt x="3771815" y="677404"/>
                    <a:pt x="3758239" y="677829"/>
                    <a:pt x="3736167" y="673497"/>
                  </a:cubicBezTo>
                  <a:cubicBezTo>
                    <a:pt x="3723723" y="667848"/>
                    <a:pt x="3734525" y="667466"/>
                    <a:pt x="3740811" y="670722"/>
                  </a:cubicBezTo>
                  <a:cubicBezTo>
                    <a:pt x="3765755" y="676796"/>
                    <a:pt x="3771999" y="675054"/>
                    <a:pt x="3777675" y="672973"/>
                  </a:cubicBezTo>
                  <a:cubicBezTo>
                    <a:pt x="3780507" y="671940"/>
                    <a:pt x="3783197" y="670807"/>
                    <a:pt x="3787995" y="670538"/>
                  </a:cubicBezTo>
                  <a:cubicBezTo>
                    <a:pt x="3792767" y="670297"/>
                    <a:pt x="3799691" y="670665"/>
                    <a:pt x="3810847" y="673723"/>
                  </a:cubicBezTo>
                  <a:cubicBezTo>
                    <a:pt x="3801899" y="666744"/>
                    <a:pt x="3782829" y="666829"/>
                    <a:pt x="3764723" y="665923"/>
                  </a:cubicBezTo>
                  <a:cubicBezTo>
                    <a:pt x="3746601" y="665116"/>
                    <a:pt x="3729387" y="663813"/>
                    <a:pt x="3723651" y="655574"/>
                  </a:cubicBezTo>
                  <a:close/>
                  <a:moveTo>
                    <a:pt x="4557391" y="652432"/>
                  </a:moveTo>
                  <a:lnTo>
                    <a:pt x="4572635" y="658827"/>
                  </a:lnTo>
                  <a:cubicBezTo>
                    <a:pt x="4576491" y="660840"/>
                    <a:pt x="4579189" y="662653"/>
                    <a:pt x="4580979" y="664040"/>
                  </a:cubicBezTo>
                  <a:cubicBezTo>
                    <a:pt x="4584505" y="666942"/>
                    <a:pt x="4584179" y="668726"/>
                    <a:pt x="4581391" y="669406"/>
                  </a:cubicBezTo>
                  <a:cubicBezTo>
                    <a:pt x="4575813" y="670751"/>
                    <a:pt x="4560467" y="667565"/>
                    <a:pt x="4545771" y="661110"/>
                  </a:cubicBezTo>
                  <a:cubicBezTo>
                    <a:pt x="4559461" y="671954"/>
                    <a:pt x="4569075" y="676258"/>
                    <a:pt x="4579747" y="680576"/>
                  </a:cubicBezTo>
                  <a:cubicBezTo>
                    <a:pt x="4590423" y="684865"/>
                    <a:pt x="4602131" y="689240"/>
                    <a:pt x="4619289" y="701231"/>
                  </a:cubicBezTo>
                  <a:cubicBezTo>
                    <a:pt x="4607001" y="693374"/>
                    <a:pt x="4616005" y="687796"/>
                    <a:pt x="4590833" y="678990"/>
                  </a:cubicBezTo>
                  <a:cubicBezTo>
                    <a:pt x="4588355" y="674800"/>
                    <a:pt x="4607779" y="682798"/>
                    <a:pt x="4601735" y="676612"/>
                  </a:cubicBezTo>
                  <a:cubicBezTo>
                    <a:pt x="4624089" y="692595"/>
                    <a:pt x="4651199" y="707559"/>
                    <a:pt x="4684851" y="721136"/>
                  </a:cubicBezTo>
                  <a:cubicBezTo>
                    <a:pt x="4651383" y="722905"/>
                    <a:pt x="4603377" y="693671"/>
                    <a:pt x="4559179" y="680321"/>
                  </a:cubicBezTo>
                  <a:cubicBezTo>
                    <a:pt x="4536361" y="661028"/>
                    <a:pt x="4542537" y="656396"/>
                    <a:pt x="4552535" y="653649"/>
                  </a:cubicBezTo>
                  <a:close/>
                  <a:moveTo>
                    <a:pt x="4557323" y="652403"/>
                  </a:moveTo>
                  <a:lnTo>
                    <a:pt x="4557421" y="652424"/>
                  </a:lnTo>
                  <a:lnTo>
                    <a:pt x="4557391" y="652432"/>
                  </a:lnTo>
                  <a:close/>
                  <a:moveTo>
                    <a:pt x="4220851" y="651949"/>
                  </a:moveTo>
                  <a:cubicBezTo>
                    <a:pt x="4243983" y="657810"/>
                    <a:pt x="4254843" y="659354"/>
                    <a:pt x="4264499" y="661987"/>
                  </a:cubicBezTo>
                  <a:cubicBezTo>
                    <a:pt x="4274195" y="664422"/>
                    <a:pt x="4282859" y="667239"/>
                    <a:pt x="4301447" y="675691"/>
                  </a:cubicBezTo>
                  <a:cubicBezTo>
                    <a:pt x="4284445" y="670877"/>
                    <a:pt x="4277777" y="670637"/>
                    <a:pt x="4270515" y="670127"/>
                  </a:cubicBezTo>
                  <a:cubicBezTo>
                    <a:pt x="4263209" y="669816"/>
                    <a:pt x="4255535" y="668357"/>
                    <a:pt x="4235887" y="663671"/>
                  </a:cubicBezTo>
                  <a:cubicBezTo>
                    <a:pt x="4248131" y="670637"/>
                    <a:pt x="4252803" y="673327"/>
                    <a:pt x="4253343" y="674601"/>
                  </a:cubicBezTo>
                  <a:cubicBezTo>
                    <a:pt x="4253879" y="675847"/>
                    <a:pt x="4250311" y="675479"/>
                    <a:pt x="4245725" y="677418"/>
                  </a:cubicBezTo>
                  <a:cubicBezTo>
                    <a:pt x="4211691" y="663162"/>
                    <a:pt x="4231355" y="664493"/>
                    <a:pt x="4220851" y="651949"/>
                  </a:cubicBezTo>
                  <a:close/>
                  <a:moveTo>
                    <a:pt x="3061410" y="651695"/>
                  </a:moveTo>
                  <a:cubicBezTo>
                    <a:pt x="3025607" y="658447"/>
                    <a:pt x="3051373" y="664195"/>
                    <a:pt x="3042029" y="670524"/>
                  </a:cubicBezTo>
                  <a:cubicBezTo>
                    <a:pt x="3046913" y="669448"/>
                    <a:pt x="3051826" y="668372"/>
                    <a:pt x="3056752" y="667282"/>
                  </a:cubicBezTo>
                  <a:lnTo>
                    <a:pt x="3071674" y="664691"/>
                  </a:lnTo>
                  <a:cubicBezTo>
                    <a:pt x="3043841" y="660033"/>
                    <a:pt x="3068729" y="656055"/>
                    <a:pt x="3061410" y="651695"/>
                  </a:cubicBezTo>
                  <a:close/>
                  <a:moveTo>
                    <a:pt x="3577649" y="651483"/>
                  </a:moveTo>
                  <a:cubicBezTo>
                    <a:pt x="3602567" y="651809"/>
                    <a:pt x="3607705" y="663771"/>
                    <a:pt x="3605341" y="665569"/>
                  </a:cubicBezTo>
                  <a:cubicBezTo>
                    <a:pt x="3523839" y="652035"/>
                    <a:pt x="3631447" y="673823"/>
                    <a:pt x="3572029" y="674842"/>
                  </a:cubicBezTo>
                  <a:cubicBezTo>
                    <a:pt x="3570783" y="654881"/>
                    <a:pt x="3502701" y="660190"/>
                    <a:pt x="3452925" y="658972"/>
                  </a:cubicBezTo>
                  <a:cubicBezTo>
                    <a:pt x="3420195" y="663007"/>
                    <a:pt x="3508463" y="670043"/>
                    <a:pt x="3455657" y="670468"/>
                  </a:cubicBezTo>
                  <a:cubicBezTo>
                    <a:pt x="3476439" y="671912"/>
                    <a:pt x="3489267" y="671346"/>
                    <a:pt x="3499771" y="669732"/>
                  </a:cubicBezTo>
                  <a:cubicBezTo>
                    <a:pt x="3510275" y="668288"/>
                    <a:pt x="3518443" y="666235"/>
                    <a:pt x="3529827" y="663927"/>
                  </a:cubicBezTo>
                  <a:cubicBezTo>
                    <a:pt x="3534711" y="667240"/>
                    <a:pt x="3541875" y="668910"/>
                    <a:pt x="3550879" y="669406"/>
                  </a:cubicBezTo>
                  <a:cubicBezTo>
                    <a:pt x="3537867" y="672393"/>
                    <a:pt x="3518557" y="673384"/>
                    <a:pt x="3497945" y="674474"/>
                  </a:cubicBezTo>
                  <a:cubicBezTo>
                    <a:pt x="3477331" y="676046"/>
                    <a:pt x="3455417" y="676923"/>
                    <a:pt x="3437211" y="677560"/>
                  </a:cubicBezTo>
                  <a:cubicBezTo>
                    <a:pt x="3426747" y="667367"/>
                    <a:pt x="3396381" y="671997"/>
                    <a:pt x="3383045" y="663686"/>
                  </a:cubicBezTo>
                  <a:cubicBezTo>
                    <a:pt x="3375825" y="667792"/>
                    <a:pt x="3383995" y="673667"/>
                    <a:pt x="3397429" y="680236"/>
                  </a:cubicBezTo>
                  <a:cubicBezTo>
                    <a:pt x="3385127" y="679259"/>
                    <a:pt x="3372879" y="678382"/>
                    <a:pt x="3377623" y="681581"/>
                  </a:cubicBezTo>
                  <a:cubicBezTo>
                    <a:pt x="3350286" y="681128"/>
                    <a:pt x="3355764" y="669349"/>
                    <a:pt x="3368887" y="667594"/>
                  </a:cubicBezTo>
                  <a:cubicBezTo>
                    <a:pt x="3348120" y="664777"/>
                    <a:pt x="3346718" y="668840"/>
                    <a:pt x="3319225" y="672705"/>
                  </a:cubicBezTo>
                  <a:cubicBezTo>
                    <a:pt x="3308338" y="667197"/>
                    <a:pt x="3325794" y="664677"/>
                    <a:pt x="3343094" y="662653"/>
                  </a:cubicBezTo>
                  <a:cubicBezTo>
                    <a:pt x="3351730" y="661492"/>
                    <a:pt x="3360337" y="661011"/>
                    <a:pt x="3365335" y="660218"/>
                  </a:cubicBezTo>
                  <a:cubicBezTo>
                    <a:pt x="3370319" y="659383"/>
                    <a:pt x="3371691" y="658165"/>
                    <a:pt x="3365859" y="656112"/>
                  </a:cubicBezTo>
                  <a:cubicBezTo>
                    <a:pt x="3394201" y="657641"/>
                    <a:pt x="3414035" y="665484"/>
                    <a:pt x="3440113" y="668585"/>
                  </a:cubicBezTo>
                  <a:cubicBezTo>
                    <a:pt x="3464463" y="664493"/>
                    <a:pt x="3412859" y="663078"/>
                    <a:pt x="3411615" y="655928"/>
                  </a:cubicBezTo>
                  <a:cubicBezTo>
                    <a:pt x="3437495" y="655928"/>
                    <a:pt x="3467435" y="656070"/>
                    <a:pt x="3496671" y="655150"/>
                  </a:cubicBezTo>
                  <a:cubicBezTo>
                    <a:pt x="3525905" y="654994"/>
                    <a:pt x="3554459" y="654810"/>
                    <a:pt x="3577649" y="651483"/>
                  </a:cubicBezTo>
                  <a:close/>
                  <a:moveTo>
                    <a:pt x="4562873" y="651058"/>
                  </a:moveTo>
                  <a:cubicBezTo>
                    <a:pt x="4565845" y="653224"/>
                    <a:pt x="4566001" y="653985"/>
                    <a:pt x="4564643" y="653992"/>
                  </a:cubicBezTo>
                  <a:lnTo>
                    <a:pt x="4557421" y="652424"/>
                  </a:lnTo>
                  <a:close/>
                  <a:moveTo>
                    <a:pt x="3627795" y="650704"/>
                  </a:moveTo>
                  <a:cubicBezTo>
                    <a:pt x="3642985" y="651483"/>
                    <a:pt x="3653363" y="655220"/>
                    <a:pt x="3668949" y="656693"/>
                  </a:cubicBezTo>
                  <a:cubicBezTo>
                    <a:pt x="3672107" y="659297"/>
                    <a:pt x="3661631" y="658009"/>
                    <a:pt x="3653899" y="657740"/>
                  </a:cubicBezTo>
                  <a:cubicBezTo>
                    <a:pt x="3646143" y="657783"/>
                    <a:pt x="3641187" y="658660"/>
                    <a:pt x="3655315" y="664946"/>
                  </a:cubicBezTo>
                  <a:cubicBezTo>
                    <a:pt x="3660823" y="661761"/>
                    <a:pt x="3684423" y="662610"/>
                    <a:pt x="3709905" y="663828"/>
                  </a:cubicBezTo>
                  <a:cubicBezTo>
                    <a:pt x="3697871" y="660472"/>
                    <a:pt x="3681209" y="659850"/>
                    <a:pt x="3673451" y="653875"/>
                  </a:cubicBezTo>
                  <a:cubicBezTo>
                    <a:pt x="3692139" y="653266"/>
                    <a:pt x="3703819" y="656905"/>
                    <a:pt x="3719163" y="658349"/>
                  </a:cubicBezTo>
                  <a:cubicBezTo>
                    <a:pt x="3739099" y="670354"/>
                    <a:pt x="3665607" y="661548"/>
                    <a:pt x="3676255" y="671473"/>
                  </a:cubicBezTo>
                  <a:cubicBezTo>
                    <a:pt x="3669345" y="669816"/>
                    <a:pt x="3662379" y="668146"/>
                    <a:pt x="3655457" y="666489"/>
                  </a:cubicBezTo>
                  <a:cubicBezTo>
                    <a:pt x="3648519" y="664861"/>
                    <a:pt x="3641611" y="663714"/>
                    <a:pt x="3634887" y="662171"/>
                  </a:cubicBezTo>
                  <a:cubicBezTo>
                    <a:pt x="3621439" y="659212"/>
                    <a:pt x="3608683" y="655772"/>
                    <a:pt x="3597695" y="651171"/>
                  </a:cubicBezTo>
                  <a:cubicBezTo>
                    <a:pt x="3624751" y="648934"/>
                    <a:pt x="3657637" y="668627"/>
                    <a:pt x="3627795" y="650704"/>
                  </a:cubicBezTo>
                  <a:close/>
                  <a:moveTo>
                    <a:pt x="3209139" y="650549"/>
                  </a:moveTo>
                  <a:cubicBezTo>
                    <a:pt x="3245580" y="650124"/>
                    <a:pt x="3227742" y="661393"/>
                    <a:pt x="3234608" y="665102"/>
                  </a:cubicBezTo>
                  <a:cubicBezTo>
                    <a:pt x="3222263" y="665654"/>
                    <a:pt x="3210782" y="665768"/>
                    <a:pt x="3199923" y="667042"/>
                  </a:cubicBezTo>
                  <a:cubicBezTo>
                    <a:pt x="3189050" y="668273"/>
                    <a:pt x="3178716" y="669661"/>
                    <a:pt x="3168494" y="671317"/>
                  </a:cubicBezTo>
                  <a:cubicBezTo>
                    <a:pt x="3148080" y="674644"/>
                    <a:pt x="3128175" y="679061"/>
                    <a:pt x="3105736" y="685474"/>
                  </a:cubicBezTo>
                  <a:cubicBezTo>
                    <a:pt x="3102848" y="683563"/>
                    <a:pt x="3109785" y="681850"/>
                    <a:pt x="3103725" y="679896"/>
                  </a:cubicBezTo>
                  <a:cubicBezTo>
                    <a:pt x="3088492" y="683577"/>
                    <a:pt x="3076034" y="685460"/>
                    <a:pt x="3065218" y="687669"/>
                  </a:cubicBezTo>
                  <a:cubicBezTo>
                    <a:pt x="3054430" y="689948"/>
                    <a:pt x="3045384" y="693218"/>
                    <a:pt x="3036904" y="698456"/>
                  </a:cubicBezTo>
                  <a:cubicBezTo>
                    <a:pt x="3033294" y="687032"/>
                    <a:pt x="3011308" y="702420"/>
                    <a:pt x="2997745" y="707121"/>
                  </a:cubicBezTo>
                  <a:cubicBezTo>
                    <a:pt x="2998212" y="704643"/>
                    <a:pt x="2998141" y="702180"/>
                    <a:pt x="2989633" y="700000"/>
                  </a:cubicBezTo>
                  <a:cubicBezTo>
                    <a:pt x="2999897" y="697749"/>
                    <a:pt x="3014337" y="694591"/>
                    <a:pt x="3029712" y="691222"/>
                  </a:cubicBezTo>
                  <a:cubicBezTo>
                    <a:pt x="3045115" y="687938"/>
                    <a:pt x="3061424" y="684073"/>
                    <a:pt x="3075595" y="681779"/>
                  </a:cubicBezTo>
                  <a:cubicBezTo>
                    <a:pt x="3103824" y="676555"/>
                    <a:pt x="3122724" y="671954"/>
                    <a:pt x="3105707" y="670723"/>
                  </a:cubicBezTo>
                  <a:cubicBezTo>
                    <a:pt x="3111682" y="667382"/>
                    <a:pt x="3150741" y="667594"/>
                    <a:pt x="3163143" y="669831"/>
                  </a:cubicBezTo>
                  <a:cubicBezTo>
                    <a:pt x="3176677" y="666674"/>
                    <a:pt x="3193864" y="663602"/>
                    <a:pt x="3204821" y="660416"/>
                  </a:cubicBezTo>
                  <a:cubicBezTo>
                    <a:pt x="3215821" y="657726"/>
                    <a:pt x="3220621" y="654683"/>
                    <a:pt x="3209139" y="650549"/>
                  </a:cubicBezTo>
                  <a:close/>
                  <a:moveTo>
                    <a:pt x="3235075" y="650378"/>
                  </a:moveTo>
                  <a:cubicBezTo>
                    <a:pt x="3256438" y="654031"/>
                    <a:pt x="3287980" y="649203"/>
                    <a:pt x="3304403" y="656834"/>
                  </a:cubicBezTo>
                  <a:cubicBezTo>
                    <a:pt x="3280930" y="662043"/>
                    <a:pt x="3270312" y="656720"/>
                    <a:pt x="3248694" y="660515"/>
                  </a:cubicBezTo>
                  <a:cubicBezTo>
                    <a:pt x="3236802" y="656650"/>
                    <a:pt x="3248468" y="654328"/>
                    <a:pt x="3235075" y="650378"/>
                  </a:cubicBezTo>
                  <a:close/>
                  <a:moveTo>
                    <a:pt x="2389611" y="642705"/>
                  </a:moveTo>
                  <a:cubicBezTo>
                    <a:pt x="2379857" y="646994"/>
                    <a:pt x="2369791" y="651411"/>
                    <a:pt x="2360065" y="655673"/>
                  </a:cubicBezTo>
                  <a:cubicBezTo>
                    <a:pt x="2365856" y="657442"/>
                    <a:pt x="2358522" y="662411"/>
                    <a:pt x="2376559" y="661137"/>
                  </a:cubicBezTo>
                  <a:cubicBezTo>
                    <a:pt x="2407534" y="646272"/>
                    <a:pt x="2372552" y="653068"/>
                    <a:pt x="2415915" y="643880"/>
                  </a:cubicBezTo>
                  <a:cubicBezTo>
                    <a:pt x="2407124" y="643483"/>
                    <a:pt x="2398346" y="643101"/>
                    <a:pt x="2389611" y="642705"/>
                  </a:cubicBezTo>
                  <a:close/>
                  <a:moveTo>
                    <a:pt x="2376374" y="642167"/>
                  </a:moveTo>
                  <a:cubicBezTo>
                    <a:pt x="2348655" y="642747"/>
                    <a:pt x="2315555" y="650831"/>
                    <a:pt x="2280120" y="662312"/>
                  </a:cubicBezTo>
                  <a:cubicBezTo>
                    <a:pt x="2275109" y="662964"/>
                    <a:pt x="2259762" y="653804"/>
                    <a:pt x="2233543" y="662610"/>
                  </a:cubicBezTo>
                  <a:cubicBezTo>
                    <a:pt x="2233147" y="674629"/>
                    <a:pt x="2294461" y="656324"/>
                    <a:pt x="2280488" y="671769"/>
                  </a:cubicBezTo>
                  <a:cubicBezTo>
                    <a:pt x="2322294" y="652190"/>
                    <a:pt x="2279964" y="686918"/>
                    <a:pt x="2343417" y="659792"/>
                  </a:cubicBezTo>
                  <a:cubicBezTo>
                    <a:pt x="2339283" y="657003"/>
                    <a:pt x="2297604" y="663601"/>
                    <a:pt x="2320086" y="654186"/>
                  </a:cubicBezTo>
                  <a:cubicBezTo>
                    <a:pt x="2333521" y="654568"/>
                    <a:pt x="2355578" y="642577"/>
                    <a:pt x="2366592" y="646456"/>
                  </a:cubicBezTo>
                  <a:cubicBezTo>
                    <a:pt x="2355705" y="651086"/>
                    <a:pt x="2344563" y="657641"/>
                    <a:pt x="2363109" y="651142"/>
                  </a:cubicBezTo>
                  <a:cubicBezTo>
                    <a:pt x="2373189" y="646740"/>
                    <a:pt x="2369636" y="645692"/>
                    <a:pt x="2376374" y="642167"/>
                  </a:cubicBezTo>
                  <a:close/>
                  <a:moveTo>
                    <a:pt x="2628867" y="641105"/>
                  </a:moveTo>
                  <a:cubicBezTo>
                    <a:pt x="2622525" y="646216"/>
                    <a:pt x="2609415" y="649741"/>
                    <a:pt x="2597764" y="652813"/>
                  </a:cubicBezTo>
                  <a:cubicBezTo>
                    <a:pt x="2586268" y="656381"/>
                    <a:pt x="2576245" y="659467"/>
                    <a:pt x="2575891" y="662765"/>
                  </a:cubicBezTo>
                  <a:cubicBezTo>
                    <a:pt x="2609953" y="652459"/>
                    <a:pt x="2596518" y="659608"/>
                    <a:pt x="2611312" y="662213"/>
                  </a:cubicBezTo>
                  <a:cubicBezTo>
                    <a:pt x="2629320" y="653436"/>
                    <a:pt x="2635280" y="646357"/>
                    <a:pt x="2628867" y="641105"/>
                  </a:cubicBezTo>
                  <a:close/>
                  <a:moveTo>
                    <a:pt x="2438949" y="640411"/>
                  </a:moveTo>
                  <a:cubicBezTo>
                    <a:pt x="2428076" y="650817"/>
                    <a:pt x="2339453" y="681113"/>
                    <a:pt x="2376884" y="680094"/>
                  </a:cubicBezTo>
                  <a:cubicBezTo>
                    <a:pt x="2397554" y="671515"/>
                    <a:pt x="2415307" y="667112"/>
                    <a:pt x="2432833" y="662992"/>
                  </a:cubicBezTo>
                  <a:cubicBezTo>
                    <a:pt x="2450374" y="658901"/>
                    <a:pt x="2468127" y="656281"/>
                    <a:pt x="2488329" y="649500"/>
                  </a:cubicBezTo>
                  <a:cubicBezTo>
                    <a:pt x="2467546" y="649203"/>
                    <a:pt x="2451068" y="651213"/>
                    <a:pt x="2441880" y="651157"/>
                  </a:cubicBezTo>
                  <a:cubicBezTo>
                    <a:pt x="2432734" y="651213"/>
                    <a:pt x="2430780" y="649061"/>
                    <a:pt x="2438949" y="640411"/>
                  </a:cubicBezTo>
                  <a:close/>
                  <a:moveTo>
                    <a:pt x="1549569" y="637750"/>
                  </a:moveTo>
                  <a:cubicBezTo>
                    <a:pt x="1548465" y="640978"/>
                    <a:pt x="1544020" y="644942"/>
                    <a:pt x="1537989" y="649260"/>
                  </a:cubicBezTo>
                  <a:cubicBezTo>
                    <a:pt x="1532099" y="653790"/>
                    <a:pt x="1524653" y="658674"/>
                    <a:pt x="1517333" y="663459"/>
                  </a:cubicBezTo>
                  <a:cubicBezTo>
                    <a:pt x="1502695" y="673030"/>
                    <a:pt x="1488609" y="682161"/>
                    <a:pt x="1488750" y="686819"/>
                  </a:cubicBezTo>
                  <a:cubicBezTo>
                    <a:pt x="1460068" y="703722"/>
                    <a:pt x="1470643" y="693218"/>
                    <a:pt x="1490704" y="677503"/>
                  </a:cubicBezTo>
                  <a:cubicBezTo>
                    <a:pt x="1510793" y="661845"/>
                    <a:pt x="1540197" y="640808"/>
                    <a:pt x="1549569" y="637750"/>
                  </a:cubicBezTo>
                  <a:close/>
                  <a:moveTo>
                    <a:pt x="3355510" y="636391"/>
                  </a:moveTo>
                  <a:cubicBezTo>
                    <a:pt x="3370205" y="639732"/>
                    <a:pt x="3430119" y="643498"/>
                    <a:pt x="3414447" y="646981"/>
                  </a:cubicBezTo>
                  <a:cubicBezTo>
                    <a:pt x="3395731" y="649614"/>
                    <a:pt x="3387165" y="644645"/>
                    <a:pt x="3377115" y="640766"/>
                  </a:cubicBezTo>
                  <a:cubicBezTo>
                    <a:pt x="3344892" y="643823"/>
                    <a:pt x="3362914" y="652275"/>
                    <a:pt x="3314284" y="655701"/>
                  </a:cubicBezTo>
                  <a:cubicBezTo>
                    <a:pt x="3289906" y="648042"/>
                    <a:pt x="3266094" y="650633"/>
                    <a:pt x="3263446" y="641162"/>
                  </a:cubicBezTo>
                  <a:cubicBezTo>
                    <a:pt x="3273172" y="637014"/>
                    <a:pt x="3284639" y="650053"/>
                    <a:pt x="3318588" y="652275"/>
                  </a:cubicBezTo>
                  <a:cubicBezTo>
                    <a:pt x="3314624" y="645890"/>
                    <a:pt x="3347766" y="641785"/>
                    <a:pt x="3355510" y="636391"/>
                  </a:cubicBezTo>
                  <a:close/>
                  <a:moveTo>
                    <a:pt x="1862926" y="631785"/>
                  </a:moveTo>
                  <a:cubicBezTo>
                    <a:pt x="1863885" y="631788"/>
                    <a:pt x="1863752" y="632269"/>
                    <a:pt x="1862088" y="633446"/>
                  </a:cubicBezTo>
                  <a:lnTo>
                    <a:pt x="1862265" y="631924"/>
                  </a:lnTo>
                  <a:close/>
                  <a:moveTo>
                    <a:pt x="3069041" y="629694"/>
                  </a:moveTo>
                  <a:cubicBezTo>
                    <a:pt x="3050891" y="633389"/>
                    <a:pt x="3040896" y="631096"/>
                    <a:pt x="3026768" y="632186"/>
                  </a:cubicBezTo>
                  <a:cubicBezTo>
                    <a:pt x="3048909" y="640525"/>
                    <a:pt x="3039792" y="647943"/>
                    <a:pt x="3055365" y="649741"/>
                  </a:cubicBezTo>
                  <a:cubicBezTo>
                    <a:pt x="3085605" y="645862"/>
                    <a:pt x="3042128" y="641006"/>
                    <a:pt x="3061113" y="636957"/>
                  </a:cubicBezTo>
                  <a:cubicBezTo>
                    <a:pt x="3062203" y="642832"/>
                    <a:pt x="3105779" y="643427"/>
                    <a:pt x="3093306" y="637368"/>
                  </a:cubicBezTo>
                  <a:cubicBezTo>
                    <a:pt x="3059244" y="641218"/>
                    <a:pt x="3089965" y="631606"/>
                    <a:pt x="3069041" y="629694"/>
                  </a:cubicBezTo>
                  <a:close/>
                  <a:moveTo>
                    <a:pt x="4466881" y="629576"/>
                  </a:moveTo>
                  <a:cubicBezTo>
                    <a:pt x="4464805" y="629402"/>
                    <a:pt x="4463893" y="629804"/>
                    <a:pt x="4464751" y="631082"/>
                  </a:cubicBezTo>
                  <a:cubicBezTo>
                    <a:pt x="4470965" y="631761"/>
                    <a:pt x="4498287" y="659934"/>
                    <a:pt x="4509713" y="653450"/>
                  </a:cubicBezTo>
                  <a:cubicBezTo>
                    <a:pt x="4484287" y="645069"/>
                    <a:pt x="4508637" y="645041"/>
                    <a:pt x="4500751" y="638684"/>
                  </a:cubicBezTo>
                  <a:cubicBezTo>
                    <a:pt x="4489825" y="635817"/>
                    <a:pt x="4473109" y="630100"/>
                    <a:pt x="4466881" y="629576"/>
                  </a:cubicBezTo>
                  <a:close/>
                  <a:moveTo>
                    <a:pt x="4303487" y="628633"/>
                  </a:moveTo>
                  <a:cubicBezTo>
                    <a:pt x="4328275" y="643073"/>
                    <a:pt x="4334803" y="648665"/>
                    <a:pt x="4338043" y="657924"/>
                  </a:cubicBezTo>
                  <a:cubicBezTo>
                    <a:pt x="4348295" y="660387"/>
                    <a:pt x="4358317" y="662822"/>
                    <a:pt x="4368525" y="665285"/>
                  </a:cubicBezTo>
                  <a:cubicBezTo>
                    <a:pt x="4358317" y="653408"/>
                    <a:pt x="4327227" y="643611"/>
                    <a:pt x="4338979" y="640156"/>
                  </a:cubicBezTo>
                  <a:cubicBezTo>
                    <a:pt x="4325275" y="636985"/>
                    <a:pt x="4314345" y="632823"/>
                    <a:pt x="4303487" y="628633"/>
                  </a:cubicBezTo>
                  <a:close/>
                  <a:moveTo>
                    <a:pt x="4580065" y="623476"/>
                  </a:moveTo>
                  <a:cubicBezTo>
                    <a:pt x="4582461" y="625056"/>
                    <a:pt x="4581891" y="633797"/>
                    <a:pt x="4580767" y="635443"/>
                  </a:cubicBezTo>
                  <a:cubicBezTo>
                    <a:pt x="4610159" y="649996"/>
                    <a:pt x="4643597" y="663828"/>
                    <a:pt x="4670397" y="679061"/>
                  </a:cubicBezTo>
                  <a:cubicBezTo>
                    <a:pt x="4681511" y="682445"/>
                    <a:pt x="4670637" y="673511"/>
                    <a:pt x="4666617" y="668457"/>
                  </a:cubicBezTo>
                  <a:cubicBezTo>
                    <a:pt x="4694435" y="684752"/>
                    <a:pt x="4709967" y="689098"/>
                    <a:pt x="4709939" y="699150"/>
                  </a:cubicBezTo>
                  <a:cubicBezTo>
                    <a:pt x="4731485" y="708635"/>
                    <a:pt x="4740235" y="710660"/>
                    <a:pt x="4730919" y="701203"/>
                  </a:cubicBezTo>
                  <a:cubicBezTo>
                    <a:pt x="4774479" y="722708"/>
                    <a:pt x="4747411" y="720697"/>
                    <a:pt x="4781559" y="743688"/>
                  </a:cubicBezTo>
                  <a:cubicBezTo>
                    <a:pt x="4763353" y="735902"/>
                    <a:pt x="4766239" y="741310"/>
                    <a:pt x="4746547" y="732632"/>
                  </a:cubicBezTo>
                  <a:cubicBezTo>
                    <a:pt x="4742839" y="724590"/>
                    <a:pt x="4760591" y="728144"/>
                    <a:pt x="4734373" y="712019"/>
                  </a:cubicBezTo>
                  <a:cubicBezTo>
                    <a:pt x="4702505" y="698711"/>
                    <a:pt x="4711679" y="710915"/>
                    <a:pt x="4716819" y="720612"/>
                  </a:cubicBezTo>
                  <a:cubicBezTo>
                    <a:pt x="4706355" y="714652"/>
                    <a:pt x="4697267" y="709230"/>
                    <a:pt x="4688971" y="703397"/>
                  </a:cubicBezTo>
                  <a:cubicBezTo>
                    <a:pt x="4680661" y="697607"/>
                    <a:pt x="4673043" y="691661"/>
                    <a:pt x="4665075" y="685772"/>
                  </a:cubicBezTo>
                  <a:cubicBezTo>
                    <a:pt x="4649133" y="674007"/>
                    <a:pt x="4631763" y="662469"/>
                    <a:pt x="4604807" y="652998"/>
                  </a:cubicBezTo>
                  <a:cubicBezTo>
                    <a:pt x="4597969" y="653437"/>
                    <a:pt x="4610471" y="660713"/>
                    <a:pt x="4618099" y="673058"/>
                  </a:cubicBezTo>
                  <a:cubicBezTo>
                    <a:pt x="4589631" y="665980"/>
                    <a:pt x="4589035" y="652474"/>
                    <a:pt x="4563581" y="645197"/>
                  </a:cubicBezTo>
                  <a:cubicBezTo>
                    <a:pt x="4579663" y="644249"/>
                    <a:pt x="4564755" y="627855"/>
                    <a:pt x="4576591" y="624811"/>
                  </a:cubicBezTo>
                  <a:cubicBezTo>
                    <a:pt x="4578137" y="623218"/>
                    <a:pt x="4579267" y="622949"/>
                    <a:pt x="4580065" y="623476"/>
                  </a:cubicBezTo>
                  <a:close/>
                  <a:moveTo>
                    <a:pt x="3627343" y="623345"/>
                  </a:moveTo>
                  <a:lnTo>
                    <a:pt x="3639617" y="625642"/>
                  </a:lnTo>
                  <a:cubicBezTo>
                    <a:pt x="3642649" y="626260"/>
                    <a:pt x="3644285" y="626679"/>
                    <a:pt x="3644003" y="626835"/>
                  </a:cubicBezTo>
                  <a:cubicBezTo>
                    <a:pt x="3637625" y="626849"/>
                    <a:pt x="3633147" y="626274"/>
                    <a:pt x="3630235" y="625414"/>
                  </a:cubicBezTo>
                  <a:close/>
                  <a:moveTo>
                    <a:pt x="2502345" y="622304"/>
                  </a:moveTo>
                  <a:cubicBezTo>
                    <a:pt x="2486361" y="627670"/>
                    <a:pt x="2474526" y="627826"/>
                    <a:pt x="2459038" y="632667"/>
                  </a:cubicBezTo>
                  <a:cubicBezTo>
                    <a:pt x="2463922" y="634508"/>
                    <a:pt x="2443791" y="650321"/>
                    <a:pt x="2482001" y="639463"/>
                  </a:cubicBezTo>
                  <a:cubicBezTo>
                    <a:pt x="2440195" y="643243"/>
                    <a:pt x="2522858" y="622687"/>
                    <a:pt x="2502345" y="622304"/>
                  </a:cubicBezTo>
                  <a:close/>
                  <a:moveTo>
                    <a:pt x="3576419" y="619473"/>
                  </a:moveTo>
                  <a:cubicBezTo>
                    <a:pt x="3608299" y="620945"/>
                    <a:pt x="3577663" y="634692"/>
                    <a:pt x="3629295" y="630317"/>
                  </a:cubicBezTo>
                  <a:cubicBezTo>
                    <a:pt x="3628347" y="633276"/>
                    <a:pt x="3611683" y="633559"/>
                    <a:pt x="3625713" y="639081"/>
                  </a:cubicBezTo>
                  <a:cubicBezTo>
                    <a:pt x="3606049" y="639052"/>
                    <a:pt x="3600187" y="629836"/>
                    <a:pt x="3578755" y="631096"/>
                  </a:cubicBezTo>
                  <a:cubicBezTo>
                    <a:pt x="3562175" y="632045"/>
                    <a:pt x="3565305" y="636306"/>
                    <a:pt x="3580977" y="642691"/>
                  </a:cubicBezTo>
                  <a:cubicBezTo>
                    <a:pt x="3560591" y="635966"/>
                    <a:pt x="3545895" y="634451"/>
                    <a:pt x="3530775" y="634140"/>
                  </a:cubicBezTo>
                  <a:cubicBezTo>
                    <a:pt x="3523215" y="634126"/>
                    <a:pt x="3515527" y="634097"/>
                    <a:pt x="3506949" y="634069"/>
                  </a:cubicBezTo>
                  <a:cubicBezTo>
                    <a:pt x="3498355" y="634069"/>
                    <a:pt x="3488871" y="634522"/>
                    <a:pt x="3477659" y="634027"/>
                  </a:cubicBezTo>
                  <a:cubicBezTo>
                    <a:pt x="3454059" y="637396"/>
                    <a:pt x="3476399" y="646272"/>
                    <a:pt x="3440297" y="648155"/>
                  </a:cubicBezTo>
                  <a:cubicBezTo>
                    <a:pt x="3413539" y="639420"/>
                    <a:pt x="3453973" y="638628"/>
                    <a:pt x="3436035" y="630926"/>
                  </a:cubicBezTo>
                  <a:cubicBezTo>
                    <a:pt x="3446059" y="630331"/>
                    <a:pt x="3450831" y="633517"/>
                    <a:pt x="3457527" y="635357"/>
                  </a:cubicBezTo>
                  <a:cubicBezTo>
                    <a:pt x="3490611" y="631294"/>
                    <a:pt x="3407339" y="625051"/>
                    <a:pt x="3439009" y="621993"/>
                  </a:cubicBezTo>
                  <a:cubicBezTo>
                    <a:pt x="3436587" y="625334"/>
                    <a:pt x="3473439" y="628958"/>
                    <a:pt x="3509511" y="630063"/>
                  </a:cubicBezTo>
                  <a:cubicBezTo>
                    <a:pt x="3545583" y="632271"/>
                    <a:pt x="3581091" y="630912"/>
                    <a:pt x="3576419" y="619473"/>
                  </a:cubicBezTo>
                  <a:close/>
                  <a:moveTo>
                    <a:pt x="3080933" y="618808"/>
                  </a:moveTo>
                  <a:cubicBezTo>
                    <a:pt x="3114103" y="628760"/>
                    <a:pt x="3097185" y="626113"/>
                    <a:pt x="3066903" y="624145"/>
                  </a:cubicBezTo>
                  <a:cubicBezTo>
                    <a:pt x="3081273" y="625971"/>
                    <a:pt x="3086666" y="636037"/>
                    <a:pt x="3107364" y="632030"/>
                  </a:cubicBezTo>
                  <a:cubicBezTo>
                    <a:pt x="3093759" y="626976"/>
                    <a:pt x="3139727" y="625688"/>
                    <a:pt x="3147670" y="625235"/>
                  </a:cubicBezTo>
                  <a:cubicBezTo>
                    <a:pt x="3127680" y="621044"/>
                    <a:pt x="3105793" y="618737"/>
                    <a:pt x="3080933" y="618808"/>
                  </a:cubicBezTo>
                  <a:close/>
                  <a:moveTo>
                    <a:pt x="2725376" y="612607"/>
                  </a:moveTo>
                  <a:cubicBezTo>
                    <a:pt x="2730629" y="619303"/>
                    <a:pt x="2656643" y="643851"/>
                    <a:pt x="2674566" y="638344"/>
                  </a:cubicBezTo>
                  <a:cubicBezTo>
                    <a:pt x="2707708" y="633149"/>
                    <a:pt x="2731450" y="624838"/>
                    <a:pt x="2750916" y="616882"/>
                  </a:cubicBezTo>
                  <a:cubicBezTo>
                    <a:pt x="2734451" y="613201"/>
                    <a:pt x="2721469" y="620082"/>
                    <a:pt x="2725376" y="612607"/>
                  </a:cubicBezTo>
                  <a:close/>
                  <a:moveTo>
                    <a:pt x="1627037" y="612409"/>
                  </a:moveTo>
                  <a:cubicBezTo>
                    <a:pt x="1623271" y="620238"/>
                    <a:pt x="1659173" y="613358"/>
                    <a:pt x="1615937" y="634239"/>
                  </a:cubicBezTo>
                  <a:cubicBezTo>
                    <a:pt x="1636607" y="605585"/>
                    <a:pt x="1578562" y="647321"/>
                    <a:pt x="1553264" y="656508"/>
                  </a:cubicBezTo>
                  <a:cubicBezTo>
                    <a:pt x="1547926" y="662766"/>
                    <a:pt x="1559295" y="659906"/>
                    <a:pt x="1538285" y="674757"/>
                  </a:cubicBezTo>
                  <a:cubicBezTo>
                    <a:pt x="1537521" y="659736"/>
                    <a:pt x="1491086" y="714708"/>
                    <a:pt x="1452479" y="725539"/>
                  </a:cubicBezTo>
                  <a:cubicBezTo>
                    <a:pt x="1478457" y="706271"/>
                    <a:pt x="1505384" y="685955"/>
                    <a:pt x="1533939" y="666093"/>
                  </a:cubicBezTo>
                  <a:cubicBezTo>
                    <a:pt x="1537521" y="663630"/>
                    <a:pt x="1541117" y="661152"/>
                    <a:pt x="1544727" y="658675"/>
                  </a:cubicBezTo>
                  <a:cubicBezTo>
                    <a:pt x="1548450" y="656367"/>
                    <a:pt x="1552202" y="654045"/>
                    <a:pt x="1555953" y="651723"/>
                  </a:cubicBezTo>
                  <a:cubicBezTo>
                    <a:pt x="1563485" y="647108"/>
                    <a:pt x="1571144" y="642564"/>
                    <a:pt x="1578916" y="638090"/>
                  </a:cubicBezTo>
                  <a:cubicBezTo>
                    <a:pt x="1594461" y="629143"/>
                    <a:pt x="1610473" y="620521"/>
                    <a:pt x="1627037" y="612409"/>
                  </a:cubicBezTo>
                  <a:close/>
                  <a:moveTo>
                    <a:pt x="4413939" y="610469"/>
                  </a:moveTo>
                  <a:cubicBezTo>
                    <a:pt x="4437795" y="611998"/>
                    <a:pt x="4470511" y="632866"/>
                    <a:pt x="4486241" y="625277"/>
                  </a:cubicBezTo>
                  <a:cubicBezTo>
                    <a:pt x="4499803" y="631223"/>
                    <a:pt x="4507959" y="638698"/>
                    <a:pt x="4526631" y="643285"/>
                  </a:cubicBezTo>
                  <a:cubicBezTo>
                    <a:pt x="4522935" y="650137"/>
                    <a:pt x="4488605" y="641643"/>
                    <a:pt x="4529435" y="665342"/>
                  </a:cubicBezTo>
                  <a:cubicBezTo>
                    <a:pt x="4522511" y="664662"/>
                    <a:pt x="4515419" y="663870"/>
                    <a:pt x="4518689" y="668244"/>
                  </a:cubicBezTo>
                  <a:cubicBezTo>
                    <a:pt x="4506485" y="662921"/>
                    <a:pt x="4489979" y="651327"/>
                    <a:pt x="4493645" y="657825"/>
                  </a:cubicBezTo>
                  <a:cubicBezTo>
                    <a:pt x="4452207" y="638444"/>
                    <a:pt x="4481611" y="637467"/>
                    <a:pt x="4413939" y="610469"/>
                  </a:cubicBezTo>
                  <a:close/>
                  <a:moveTo>
                    <a:pt x="3661275" y="609789"/>
                  </a:moveTo>
                  <a:cubicBezTo>
                    <a:pt x="3613935" y="607680"/>
                    <a:pt x="3656477" y="624640"/>
                    <a:pt x="3689067" y="625277"/>
                  </a:cubicBezTo>
                  <a:cubicBezTo>
                    <a:pt x="3679099" y="615990"/>
                    <a:pt x="3685527" y="619572"/>
                    <a:pt x="3661275" y="609789"/>
                  </a:cubicBezTo>
                  <a:close/>
                  <a:moveTo>
                    <a:pt x="2434277" y="609166"/>
                  </a:moveTo>
                  <a:cubicBezTo>
                    <a:pt x="2430483" y="609308"/>
                    <a:pt x="2426024" y="609577"/>
                    <a:pt x="2420856" y="610469"/>
                  </a:cubicBezTo>
                  <a:cubicBezTo>
                    <a:pt x="2415717" y="611432"/>
                    <a:pt x="2409785" y="612777"/>
                    <a:pt x="2402919" y="614645"/>
                  </a:cubicBezTo>
                  <a:cubicBezTo>
                    <a:pt x="2415420" y="616613"/>
                    <a:pt x="2391452" y="627061"/>
                    <a:pt x="2372977" y="627741"/>
                  </a:cubicBezTo>
                  <a:cubicBezTo>
                    <a:pt x="2378555" y="625320"/>
                    <a:pt x="2378937" y="622573"/>
                    <a:pt x="2366351" y="627458"/>
                  </a:cubicBezTo>
                  <a:cubicBezTo>
                    <a:pt x="2365714" y="631450"/>
                    <a:pt x="2371094" y="633913"/>
                    <a:pt x="2389526" y="633177"/>
                  </a:cubicBezTo>
                  <a:cubicBezTo>
                    <a:pt x="2415774" y="619006"/>
                    <a:pt x="2424905" y="627670"/>
                    <a:pt x="2445872" y="622120"/>
                  </a:cubicBezTo>
                  <a:cubicBezTo>
                    <a:pt x="2440393" y="623210"/>
                    <a:pt x="2434758" y="624612"/>
                    <a:pt x="2429605" y="626141"/>
                  </a:cubicBezTo>
                  <a:cubicBezTo>
                    <a:pt x="2424495" y="627797"/>
                    <a:pt x="2419893" y="629709"/>
                    <a:pt x="2416340" y="631436"/>
                  </a:cubicBezTo>
                  <a:cubicBezTo>
                    <a:pt x="2409247" y="634932"/>
                    <a:pt x="2406416" y="637990"/>
                    <a:pt x="2412673" y="638939"/>
                  </a:cubicBezTo>
                  <a:cubicBezTo>
                    <a:pt x="2416538" y="637028"/>
                    <a:pt x="2422697" y="634791"/>
                    <a:pt x="2429648" y="632413"/>
                  </a:cubicBezTo>
                  <a:cubicBezTo>
                    <a:pt x="2436712" y="630346"/>
                    <a:pt x="2444513" y="628066"/>
                    <a:pt x="2451620" y="625999"/>
                  </a:cubicBezTo>
                  <a:cubicBezTo>
                    <a:pt x="2465777" y="621752"/>
                    <a:pt x="2476919" y="617703"/>
                    <a:pt x="2472671" y="614943"/>
                  </a:cubicBezTo>
                  <a:cubicBezTo>
                    <a:pt x="2462634" y="616627"/>
                    <a:pt x="2459052" y="613215"/>
                    <a:pt x="2451025" y="610936"/>
                  </a:cubicBezTo>
                  <a:cubicBezTo>
                    <a:pt x="2447019" y="609804"/>
                    <a:pt x="2441894" y="608954"/>
                    <a:pt x="2434277" y="609166"/>
                  </a:cubicBezTo>
                  <a:close/>
                  <a:moveTo>
                    <a:pt x="3562743" y="602201"/>
                  </a:moveTo>
                  <a:cubicBezTo>
                    <a:pt x="3557095" y="606179"/>
                    <a:pt x="3570487" y="612932"/>
                    <a:pt x="3595631" y="613357"/>
                  </a:cubicBezTo>
                  <a:cubicBezTo>
                    <a:pt x="3589047" y="608444"/>
                    <a:pt x="3638171" y="616500"/>
                    <a:pt x="3609191" y="604424"/>
                  </a:cubicBezTo>
                  <a:cubicBezTo>
                    <a:pt x="3594907" y="604509"/>
                    <a:pt x="3589499" y="606109"/>
                    <a:pt x="3584233" y="607694"/>
                  </a:cubicBezTo>
                  <a:cubicBezTo>
                    <a:pt x="3577593" y="605556"/>
                    <a:pt x="3572823" y="602145"/>
                    <a:pt x="3562743" y="602201"/>
                  </a:cubicBezTo>
                  <a:close/>
                  <a:moveTo>
                    <a:pt x="3224755" y="601762"/>
                  </a:moveTo>
                  <a:cubicBezTo>
                    <a:pt x="3289977" y="612578"/>
                    <a:pt x="3248497" y="609407"/>
                    <a:pt x="3317102" y="611432"/>
                  </a:cubicBezTo>
                  <a:cubicBezTo>
                    <a:pt x="3287117" y="607708"/>
                    <a:pt x="3264608" y="597628"/>
                    <a:pt x="3224755" y="601762"/>
                  </a:cubicBezTo>
                  <a:close/>
                  <a:moveTo>
                    <a:pt x="2268256" y="600658"/>
                  </a:moveTo>
                  <a:cubicBezTo>
                    <a:pt x="2253929" y="606703"/>
                    <a:pt x="2249357" y="610809"/>
                    <a:pt x="2244869" y="614759"/>
                  </a:cubicBezTo>
                  <a:cubicBezTo>
                    <a:pt x="2235440" y="615594"/>
                    <a:pt x="2227441" y="614164"/>
                    <a:pt x="2214686" y="619954"/>
                  </a:cubicBezTo>
                  <a:cubicBezTo>
                    <a:pt x="2220519" y="622602"/>
                    <a:pt x="2228999" y="624102"/>
                    <a:pt x="2240211" y="624088"/>
                  </a:cubicBezTo>
                  <a:cubicBezTo>
                    <a:pt x="2245803" y="624088"/>
                    <a:pt x="2252075" y="623706"/>
                    <a:pt x="2259026" y="622899"/>
                  </a:cubicBezTo>
                  <a:cubicBezTo>
                    <a:pt x="2266020" y="622177"/>
                    <a:pt x="2273820" y="621356"/>
                    <a:pt x="2282272" y="619940"/>
                  </a:cubicBezTo>
                  <a:cubicBezTo>
                    <a:pt x="2262126" y="617434"/>
                    <a:pt x="2292253" y="602215"/>
                    <a:pt x="2268256" y="600658"/>
                  </a:cubicBezTo>
                  <a:close/>
                  <a:moveTo>
                    <a:pt x="3842855" y="600432"/>
                  </a:moveTo>
                  <a:cubicBezTo>
                    <a:pt x="3870915" y="602400"/>
                    <a:pt x="3885651" y="611248"/>
                    <a:pt x="3900631" y="619983"/>
                  </a:cubicBezTo>
                  <a:cubicBezTo>
                    <a:pt x="3882211" y="622248"/>
                    <a:pt x="3847201" y="603858"/>
                    <a:pt x="3854393" y="613117"/>
                  </a:cubicBezTo>
                  <a:cubicBezTo>
                    <a:pt x="3808467" y="604594"/>
                    <a:pt x="3869995" y="610059"/>
                    <a:pt x="3842855" y="600432"/>
                  </a:cubicBezTo>
                  <a:close/>
                  <a:moveTo>
                    <a:pt x="5162739" y="599545"/>
                  </a:moveTo>
                  <a:cubicBezTo>
                    <a:pt x="5158859" y="598558"/>
                    <a:pt x="5158175" y="599968"/>
                    <a:pt x="5162967" y="605486"/>
                  </a:cubicBezTo>
                  <a:cubicBezTo>
                    <a:pt x="5203157" y="624414"/>
                    <a:pt x="5213975" y="628392"/>
                    <a:pt x="5217315" y="644092"/>
                  </a:cubicBezTo>
                  <a:cubicBezTo>
                    <a:pt x="5245699" y="658306"/>
                    <a:pt x="5243081" y="642931"/>
                    <a:pt x="5222355" y="626991"/>
                  </a:cubicBezTo>
                  <a:cubicBezTo>
                    <a:pt x="5214785" y="627043"/>
                    <a:pt x="5174381" y="602506"/>
                    <a:pt x="5162739" y="599545"/>
                  </a:cubicBezTo>
                  <a:close/>
                  <a:moveTo>
                    <a:pt x="3734795" y="591895"/>
                  </a:moveTo>
                  <a:cubicBezTo>
                    <a:pt x="3750607" y="595378"/>
                    <a:pt x="3767667" y="598110"/>
                    <a:pt x="3784075" y="601239"/>
                  </a:cubicBezTo>
                  <a:cubicBezTo>
                    <a:pt x="3792271" y="602824"/>
                    <a:pt x="3800327" y="604396"/>
                    <a:pt x="3807929" y="606392"/>
                  </a:cubicBezTo>
                  <a:cubicBezTo>
                    <a:pt x="3815519" y="608643"/>
                    <a:pt x="3822709" y="611092"/>
                    <a:pt x="3829223" y="613895"/>
                  </a:cubicBezTo>
                  <a:cubicBezTo>
                    <a:pt x="3776811" y="597869"/>
                    <a:pt x="3827863" y="622758"/>
                    <a:pt x="3834687" y="617307"/>
                  </a:cubicBezTo>
                  <a:cubicBezTo>
                    <a:pt x="3832123" y="619374"/>
                    <a:pt x="3825979" y="620492"/>
                    <a:pt x="3818435" y="621229"/>
                  </a:cubicBezTo>
                  <a:cubicBezTo>
                    <a:pt x="3814667" y="621597"/>
                    <a:pt x="3810535" y="621880"/>
                    <a:pt x="3806343" y="622120"/>
                  </a:cubicBezTo>
                  <a:cubicBezTo>
                    <a:pt x="3802139" y="622446"/>
                    <a:pt x="3797821" y="622956"/>
                    <a:pt x="3793731" y="623380"/>
                  </a:cubicBezTo>
                  <a:cubicBezTo>
                    <a:pt x="3777293" y="625193"/>
                    <a:pt x="3763971" y="627543"/>
                    <a:pt x="3771035" y="633984"/>
                  </a:cubicBezTo>
                  <a:cubicBezTo>
                    <a:pt x="3725365" y="621540"/>
                    <a:pt x="3801205" y="619671"/>
                    <a:pt x="3730943" y="600517"/>
                  </a:cubicBezTo>
                  <a:cubicBezTo>
                    <a:pt x="3757319" y="597855"/>
                    <a:pt x="3756695" y="610851"/>
                    <a:pt x="3782999" y="608218"/>
                  </a:cubicBezTo>
                  <a:cubicBezTo>
                    <a:pt x="3792627" y="609096"/>
                    <a:pt x="3790487" y="607355"/>
                    <a:pt x="3787571" y="605443"/>
                  </a:cubicBezTo>
                  <a:cubicBezTo>
                    <a:pt x="3772863" y="599299"/>
                    <a:pt x="3743599" y="601578"/>
                    <a:pt x="3734795" y="591895"/>
                  </a:cubicBezTo>
                  <a:close/>
                  <a:moveTo>
                    <a:pt x="2470095" y="591003"/>
                  </a:moveTo>
                  <a:cubicBezTo>
                    <a:pt x="2453644" y="592419"/>
                    <a:pt x="2434801" y="596538"/>
                    <a:pt x="2416128" y="601054"/>
                  </a:cubicBezTo>
                  <a:cubicBezTo>
                    <a:pt x="2397653" y="606094"/>
                    <a:pt x="2379192" y="611120"/>
                    <a:pt x="2362954" y="613060"/>
                  </a:cubicBezTo>
                  <a:cubicBezTo>
                    <a:pt x="2377182" y="613923"/>
                    <a:pt x="2393490" y="611828"/>
                    <a:pt x="2411385" y="607553"/>
                  </a:cubicBezTo>
                  <a:cubicBezTo>
                    <a:pt x="2420276" y="605245"/>
                    <a:pt x="2429818" y="603121"/>
                    <a:pt x="2439643" y="600375"/>
                  </a:cubicBezTo>
                  <a:cubicBezTo>
                    <a:pt x="2449468" y="597657"/>
                    <a:pt x="2459647" y="594500"/>
                    <a:pt x="2470095" y="591003"/>
                  </a:cubicBezTo>
                  <a:close/>
                  <a:moveTo>
                    <a:pt x="3989821" y="588271"/>
                  </a:moveTo>
                  <a:cubicBezTo>
                    <a:pt x="4036851" y="606024"/>
                    <a:pt x="4014837" y="596553"/>
                    <a:pt x="4056983" y="600404"/>
                  </a:cubicBezTo>
                  <a:cubicBezTo>
                    <a:pt x="4058993" y="606689"/>
                    <a:pt x="4102059" y="622829"/>
                    <a:pt x="4093323" y="614278"/>
                  </a:cubicBezTo>
                  <a:cubicBezTo>
                    <a:pt x="4098391" y="616500"/>
                    <a:pt x="4103247" y="619063"/>
                    <a:pt x="4108203" y="621993"/>
                  </a:cubicBezTo>
                  <a:cubicBezTo>
                    <a:pt x="4113115" y="625122"/>
                    <a:pt x="4118155" y="628562"/>
                    <a:pt x="4123647" y="632243"/>
                  </a:cubicBezTo>
                  <a:cubicBezTo>
                    <a:pt x="4134635" y="639591"/>
                    <a:pt x="4147461" y="647873"/>
                    <a:pt x="4164859" y="656537"/>
                  </a:cubicBezTo>
                  <a:cubicBezTo>
                    <a:pt x="4183647" y="660458"/>
                    <a:pt x="4180023" y="655786"/>
                    <a:pt x="4200379" y="660288"/>
                  </a:cubicBezTo>
                  <a:cubicBezTo>
                    <a:pt x="4215711" y="669519"/>
                    <a:pt x="4195425" y="665003"/>
                    <a:pt x="4179979" y="662384"/>
                  </a:cubicBezTo>
                  <a:cubicBezTo>
                    <a:pt x="4199147" y="670354"/>
                    <a:pt x="4204359" y="674431"/>
                    <a:pt x="4200011" y="677999"/>
                  </a:cubicBezTo>
                  <a:cubicBezTo>
                    <a:pt x="4232333" y="680731"/>
                    <a:pt x="4192991" y="663813"/>
                    <a:pt x="4240303" y="685630"/>
                  </a:cubicBezTo>
                  <a:cubicBezTo>
                    <a:pt x="4244011" y="689693"/>
                    <a:pt x="4232983" y="685884"/>
                    <a:pt x="4230295" y="683733"/>
                  </a:cubicBezTo>
                  <a:cubicBezTo>
                    <a:pt x="4219279" y="682090"/>
                    <a:pt x="4230889" y="689226"/>
                    <a:pt x="4235093" y="693529"/>
                  </a:cubicBezTo>
                  <a:cubicBezTo>
                    <a:pt x="4198583" y="683294"/>
                    <a:pt x="4179627" y="666149"/>
                    <a:pt x="4149711" y="668514"/>
                  </a:cubicBezTo>
                  <a:cubicBezTo>
                    <a:pt x="4129395" y="655489"/>
                    <a:pt x="4157201" y="659326"/>
                    <a:pt x="4179965" y="668273"/>
                  </a:cubicBezTo>
                  <a:cubicBezTo>
                    <a:pt x="4137167" y="649982"/>
                    <a:pt x="4109719" y="624258"/>
                    <a:pt x="4057435" y="612225"/>
                  </a:cubicBezTo>
                  <a:cubicBezTo>
                    <a:pt x="4028627" y="607327"/>
                    <a:pt x="4096383" y="634055"/>
                    <a:pt x="4047653" y="622630"/>
                  </a:cubicBezTo>
                  <a:cubicBezTo>
                    <a:pt x="4051065" y="620478"/>
                    <a:pt x="4046859" y="615877"/>
                    <a:pt x="4036963" y="609408"/>
                  </a:cubicBezTo>
                  <a:cubicBezTo>
                    <a:pt x="4017597" y="605684"/>
                    <a:pt x="4021689" y="609606"/>
                    <a:pt x="4026899" y="613895"/>
                  </a:cubicBezTo>
                  <a:cubicBezTo>
                    <a:pt x="4015999" y="610880"/>
                    <a:pt x="4004855" y="607822"/>
                    <a:pt x="3990925" y="606067"/>
                  </a:cubicBezTo>
                  <a:cubicBezTo>
                    <a:pt x="4005039" y="604835"/>
                    <a:pt x="4022765" y="604764"/>
                    <a:pt x="3989821" y="588271"/>
                  </a:cubicBezTo>
                  <a:close/>
                  <a:moveTo>
                    <a:pt x="5068635" y="585581"/>
                  </a:moveTo>
                  <a:cubicBezTo>
                    <a:pt x="5071691" y="586175"/>
                    <a:pt x="5076671" y="588087"/>
                    <a:pt x="5084239" y="591768"/>
                  </a:cubicBezTo>
                  <a:cubicBezTo>
                    <a:pt x="5073791" y="591909"/>
                    <a:pt x="5118697" y="622772"/>
                    <a:pt x="5075391" y="603674"/>
                  </a:cubicBezTo>
                  <a:cubicBezTo>
                    <a:pt x="5067651" y="593884"/>
                    <a:pt x="5059473" y="583800"/>
                    <a:pt x="5068635" y="585581"/>
                  </a:cubicBezTo>
                  <a:close/>
                  <a:moveTo>
                    <a:pt x="1797148" y="574369"/>
                  </a:moveTo>
                  <a:cubicBezTo>
                    <a:pt x="1783628" y="580626"/>
                    <a:pt x="1770462" y="586870"/>
                    <a:pt x="1776975" y="586955"/>
                  </a:cubicBezTo>
                  <a:cubicBezTo>
                    <a:pt x="1733385" y="602881"/>
                    <a:pt x="1759505" y="597119"/>
                    <a:pt x="1726688" y="618440"/>
                  </a:cubicBezTo>
                  <a:cubicBezTo>
                    <a:pt x="1714726" y="624542"/>
                    <a:pt x="1714527" y="624245"/>
                    <a:pt x="1718760" y="620620"/>
                  </a:cubicBezTo>
                  <a:cubicBezTo>
                    <a:pt x="1723163" y="617265"/>
                    <a:pt x="1732408" y="611277"/>
                    <a:pt x="1739727" y="606817"/>
                  </a:cubicBezTo>
                  <a:cubicBezTo>
                    <a:pt x="1728019" y="607950"/>
                    <a:pt x="1712149" y="616770"/>
                    <a:pt x="1701149" y="617945"/>
                  </a:cubicBezTo>
                  <a:cubicBezTo>
                    <a:pt x="1715264" y="611234"/>
                    <a:pt x="1724706" y="607299"/>
                    <a:pt x="1730752" y="604028"/>
                  </a:cubicBezTo>
                  <a:cubicBezTo>
                    <a:pt x="1736839" y="600815"/>
                    <a:pt x="1739727" y="598606"/>
                    <a:pt x="1741454" y="596596"/>
                  </a:cubicBezTo>
                  <a:cubicBezTo>
                    <a:pt x="1744923" y="592575"/>
                    <a:pt x="1743734" y="589333"/>
                    <a:pt x="1754281" y="580513"/>
                  </a:cubicBezTo>
                  <a:cubicBezTo>
                    <a:pt x="1747868" y="590919"/>
                    <a:pt x="1777343" y="578659"/>
                    <a:pt x="1797148" y="574369"/>
                  </a:cubicBezTo>
                  <a:close/>
                  <a:moveTo>
                    <a:pt x="3513137" y="573933"/>
                  </a:moveTo>
                  <a:cubicBezTo>
                    <a:pt x="3508607" y="573122"/>
                    <a:pt x="3502915" y="573123"/>
                    <a:pt x="3495087" y="574609"/>
                  </a:cubicBezTo>
                  <a:cubicBezTo>
                    <a:pt x="3497831" y="578106"/>
                    <a:pt x="3536947" y="588695"/>
                    <a:pt x="3513703" y="588469"/>
                  </a:cubicBezTo>
                  <a:cubicBezTo>
                    <a:pt x="3503481" y="581730"/>
                    <a:pt x="3489523" y="578658"/>
                    <a:pt x="3470127" y="579139"/>
                  </a:cubicBezTo>
                  <a:cubicBezTo>
                    <a:pt x="3469191" y="585836"/>
                    <a:pt x="3518191" y="586982"/>
                    <a:pt x="3493303" y="589290"/>
                  </a:cubicBezTo>
                  <a:cubicBezTo>
                    <a:pt x="3447673" y="586671"/>
                    <a:pt x="3409391" y="589262"/>
                    <a:pt x="3383739" y="587789"/>
                  </a:cubicBezTo>
                  <a:cubicBezTo>
                    <a:pt x="3374169" y="583599"/>
                    <a:pt x="3408783" y="584462"/>
                    <a:pt x="3402695" y="580654"/>
                  </a:cubicBezTo>
                  <a:cubicBezTo>
                    <a:pt x="3389813" y="581603"/>
                    <a:pt x="3377341" y="582778"/>
                    <a:pt x="3365873" y="584207"/>
                  </a:cubicBezTo>
                  <a:cubicBezTo>
                    <a:pt x="3360140" y="584944"/>
                    <a:pt x="3354647" y="585680"/>
                    <a:pt x="3349494" y="586586"/>
                  </a:cubicBezTo>
                  <a:cubicBezTo>
                    <a:pt x="3344340" y="587690"/>
                    <a:pt x="3339513" y="588823"/>
                    <a:pt x="3335082" y="590026"/>
                  </a:cubicBezTo>
                  <a:cubicBezTo>
                    <a:pt x="3317343" y="594811"/>
                    <a:pt x="3305918" y="600460"/>
                    <a:pt x="3305338" y="606944"/>
                  </a:cubicBezTo>
                  <a:cubicBezTo>
                    <a:pt x="3335025" y="614801"/>
                    <a:pt x="3348248" y="596666"/>
                    <a:pt x="3386755" y="599228"/>
                  </a:cubicBezTo>
                  <a:lnTo>
                    <a:pt x="3397821" y="600081"/>
                  </a:lnTo>
                  <a:lnTo>
                    <a:pt x="3396907" y="600298"/>
                  </a:lnTo>
                  <a:cubicBezTo>
                    <a:pt x="3385575" y="604215"/>
                    <a:pt x="3422969" y="602743"/>
                    <a:pt x="3402377" y="600432"/>
                  </a:cubicBezTo>
                  <a:lnTo>
                    <a:pt x="3397821" y="600081"/>
                  </a:lnTo>
                  <a:lnTo>
                    <a:pt x="3407127" y="597869"/>
                  </a:lnTo>
                  <a:cubicBezTo>
                    <a:pt x="3418071" y="595788"/>
                    <a:pt x="3448707" y="593155"/>
                    <a:pt x="3477517" y="592433"/>
                  </a:cubicBezTo>
                  <a:cubicBezTo>
                    <a:pt x="3506327" y="591144"/>
                    <a:pt x="3533239" y="594500"/>
                    <a:pt x="3536651" y="599752"/>
                  </a:cubicBezTo>
                  <a:cubicBezTo>
                    <a:pt x="3544451" y="592942"/>
                    <a:pt x="3537755" y="592886"/>
                    <a:pt x="3548955" y="585000"/>
                  </a:cubicBezTo>
                  <a:cubicBezTo>
                    <a:pt x="3529873" y="586115"/>
                    <a:pt x="3526727" y="576368"/>
                    <a:pt x="3513137" y="573933"/>
                  </a:cubicBezTo>
                  <a:close/>
                  <a:moveTo>
                    <a:pt x="2656883" y="573690"/>
                  </a:moveTo>
                  <a:cubicBezTo>
                    <a:pt x="2634770" y="576917"/>
                    <a:pt x="2610264" y="584916"/>
                    <a:pt x="2622694" y="587946"/>
                  </a:cubicBezTo>
                  <a:cubicBezTo>
                    <a:pt x="2588929" y="596214"/>
                    <a:pt x="2616450" y="580428"/>
                    <a:pt x="2583167" y="582566"/>
                  </a:cubicBezTo>
                  <a:cubicBezTo>
                    <a:pt x="2596404" y="580089"/>
                    <a:pt x="2609414" y="577611"/>
                    <a:pt x="2603596" y="575827"/>
                  </a:cubicBezTo>
                  <a:cubicBezTo>
                    <a:pt x="2624350" y="571608"/>
                    <a:pt x="2642202" y="570886"/>
                    <a:pt x="2656883" y="573690"/>
                  </a:cubicBezTo>
                  <a:close/>
                  <a:moveTo>
                    <a:pt x="4185315" y="571509"/>
                  </a:moveTo>
                  <a:cubicBezTo>
                    <a:pt x="4196543" y="575218"/>
                    <a:pt x="4207627" y="578828"/>
                    <a:pt x="4221813" y="581405"/>
                  </a:cubicBezTo>
                  <a:cubicBezTo>
                    <a:pt x="4220383" y="583514"/>
                    <a:pt x="4219351" y="585723"/>
                    <a:pt x="4226811" y="591244"/>
                  </a:cubicBezTo>
                  <a:cubicBezTo>
                    <a:pt x="4216561" y="589290"/>
                    <a:pt x="4206083" y="587308"/>
                    <a:pt x="4195791" y="585341"/>
                  </a:cubicBezTo>
                  <a:cubicBezTo>
                    <a:pt x="4185047" y="577993"/>
                    <a:pt x="4197463" y="579423"/>
                    <a:pt x="4185315" y="571509"/>
                  </a:cubicBezTo>
                  <a:close/>
                  <a:moveTo>
                    <a:pt x="2084610" y="570900"/>
                  </a:moveTo>
                  <a:cubicBezTo>
                    <a:pt x="2078678" y="574694"/>
                    <a:pt x="2073624" y="577186"/>
                    <a:pt x="2069122" y="578828"/>
                  </a:cubicBezTo>
                  <a:cubicBezTo>
                    <a:pt x="2064677" y="580569"/>
                    <a:pt x="2060840" y="581560"/>
                    <a:pt x="2057230" y="582027"/>
                  </a:cubicBezTo>
                  <a:cubicBezTo>
                    <a:pt x="2050038" y="583004"/>
                    <a:pt x="2043922" y="582240"/>
                    <a:pt x="2036632" y="583344"/>
                  </a:cubicBezTo>
                  <a:cubicBezTo>
                    <a:pt x="2025858" y="589842"/>
                    <a:pt x="2007001" y="599271"/>
                    <a:pt x="2013555" y="599540"/>
                  </a:cubicBezTo>
                  <a:cubicBezTo>
                    <a:pt x="2020223" y="595831"/>
                    <a:pt x="2026877" y="592121"/>
                    <a:pt x="2033588" y="588370"/>
                  </a:cubicBezTo>
                  <a:cubicBezTo>
                    <a:pt x="2053931" y="584165"/>
                    <a:pt x="2066347" y="591399"/>
                    <a:pt x="2092156" y="580159"/>
                  </a:cubicBezTo>
                  <a:cubicBezTo>
                    <a:pt x="2087158" y="577837"/>
                    <a:pt x="2089707" y="573179"/>
                    <a:pt x="2084610" y="570900"/>
                  </a:cubicBezTo>
                  <a:close/>
                  <a:moveTo>
                    <a:pt x="4305651" y="569230"/>
                  </a:moveTo>
                  <a:cubicBezTo>
                    <a:pt x="4318619" y="572840"/>
                    <a:pt x="4323107" y="572783"/>
                    <a:pt x="4321323" y="570023"/>
                  </a:cubicBezTo>
                  <a:cubicBezTo>
                    <a:pt x="4347075" y="576988"/>
                    <a:pt x="4349723" y="590041"/>
                    <a:pt x="4346679" y="591131"/>
                  </a:cubicBezTo>
                  <a:cubicBezTo>
                    <a:pt x="4329535" y="585001"/>
                    <a:pt x="4316639" y="577455"/>
                    <a:pt x="4305651" y="569230"/>
                  </a:cubicBezTo>
                  <a:close/>
                  <a:moveTo>
                    <a:pt x="4448255" y="569016"/>
                  </a:moveTo>
                  <a:cubicBezTo>
                    <a:pt x="4450111" y="568727"/>
                    <a:pt x="4454795" y="569824"/>
                    <a:pt x="4464339" y="573307"/>
                  </a:cubicBezTo>
                  <a:cubicBezTo>
                    <a:pt x="4473031" y="580654"/>
                    <a:pt x="4478143" y="588922"/>
                    <a:pt x="4494351" y="594274"/>
                  </a:cubicBezTo>
                  <a:cubicBezTo>
                    <a:pt x="4504517" y="605090"/>
                    <a:pt x="4469803" y="582849"/>
                    <a:pt x="4452871" y="582070"/>
                  </a:cubicBezTo>
                  <a:cubicBezTo>
                    <a:pt x="4462555" y="583227"/>
                    <a:pt x="4442687" y="569883"/>
                    <a:pt x="4448255" y="569016"/>
                  </a:cubicBezTo>
                  <a:close/>
                  <a:moveTo>
                    <a:pt x="3281440" y="562816"/>
                  </a:moveTo>
                  <a:cubicBezTo>
                    <a:pt x="3255448" y="565492"/>
                    <a:pt x="3230984" y="568309"/>
                    <a:pt x="3225930" y="572273"/>
                  </a:cubicBezTo>
                  <a:cubicBezTo>
                    <a:pt x="3240356" y="579479"/>
                    <a:pt x="3273427" y="571636"/>
                    <a:pt x="3290940" y="576379"/>
                  </a:cubicBezTo>
                  <a:cubicBezTo>
                    <a:pt x="3263149" y="570277"/>
                    <a:pt x="3277179" y="566865"/>
                    <a:pt x="3281440" y="562816"/>
                  </a:cubicBezTo>
                  <a:close/>
                  <a:moveTo>
                    <a:pt x="1622054" y="559291"/>
                  </a:moveTo>
                  <a:cubicBezTo>
                    <a:pt x="1627490" y="561825"/>
                    <a:pt x="1604768" y="571693"/>
                    <a:pt x="1591956" y="580031"/>
                  </a:cubicBezTo>
                  <a:cubicBezTo>
                    <a:pt x="1581295" y="587959"/>
                    <a:pt x="1596585" y="583273"/>
                    <a:pt x="1603437" y="582693"/>
                  </a:cubicBezTo>
                  <a:cubicBezTo>
                    <a:pt x="1586378" y="590677"/>
                    <a:pt x="1564278" y="608699"/>
                    <a:pt x="1551721" y="607907"/>
                  </a:cubicBezTo>
                  <a:cubicBezTo>
                    <a:pt x="1554694" y="600729"/>
                    <a:pt x="1598270" y="570532"/>
                    <a:pt x="1622054" y="559291"/>
                  </a:cubicBezTo>
                  <a:close/>
                  <a:moveTo>
                    <a:pt x="3438047" y="554973"/>
                  </a:moveTo>
                  <a:cubicBezTo>
                    <a:pt x="3454979" y="560678"/>
                    <a:pt x="3482487" y="564133"/>
                    <a:pt x="3473171" y="570178"/>
                  </a:cubicBezTo>
                  <a:cubicBezTo>
                    <a:pt x="3536935" y="569427"/>
                    <a:pt x="3462765" y="552722"/>
                    <a:pt x="3438047" y="554973"/>
                  </a:cubicBezTo>
                  <a:close/>
                  <a:moveTo>
                    <a:pt x="3646553" y="554407"/>
                  </a:moveTo>
                  <a:cubicBezTo>
                    <a:pt x="3588423" y="554817"/>
                    <a:pt x="3652371" y="571947"/>
                    <a:pt x="3629975" y="577908"/>
                  </a:cubicBezTo>
                  <a:cubicBezTo>
                    <a:pt x="3612193" y="582749"/>
                    <a:pt x="3564723" y="577327"/>
                    <a:pt x="3576363" y="593240"/>
                  </a:cubicBezTo>
                  <a:cubicBezTo>
                    <a:pt x="3596125" y="594075"/>
                    <a:pt x="3594171" y="588667"/>
                    <a:pt x="3607069" y="592787"/>
                  </a:cubicBezTo>
                  <a:cubicBezTo>
                    <a:pt x="3596153" y="593452"/>
                    <a:pt x="3604847" y="597416"/>
                    <a:pt x="3613835" y="601394"/>
                  </a:cubicBezTo>
                  <a:cubicBezTo>
                    <a:pt x="3614063" y="594882"/>
                    <a:pt x="3621099" y="589516"/>
                    <a:pt x="3633627" y="585071"/>
                  </a:cubicBezTo>
                  <a:cubicBezTo>
                    <a:pt x="3639885" y="582848"/>
                    <a:pt x="3647531" y="580852"/>
                    <a:pt x="3656363" y="579068"/>
                  </a:cubicBezTo>
                  <a:cubicBezTo>
                    <a:pt x="3665183" y="577653"/>
                    <a:pt x="3675207" y="576548"/>
                    <a:pt x="3686249" y="575642"/>
                  </a:cubicBezTo>
                  <a:cubicBezTo>
                    <a:pt x="3654935" y="570659"/>
                    <a:pt x="3662111" y="582070"/>
                    <a:pt x="3644981" y="574821"/>
                  </a:cubicBezTo>
                  <a:cubicBezTo>
                    <a:pt x="3666359" y="571523"/>
                    <a:pt x="3621791" y="557153"/>
                    <a:pt x="3646553" y="554407"/>
                  </a:cubicBezTo>
                  <a:close/>
                  <a:moveTo>
                    <a:pt x="3061807" y="554109"/>
                  </a:moveTo>
                  <a:cubicBezTo>
                    <a:pt x="3042326" y="556615"/>
                    <a:pt x="3037244" y="559517"/>
                    <a:pt x="3036253" y="562405"/>
                  </a:cubicBezTo>
                  <a:cubicBezTo>
                    <a:pt x="3035248" y="565223"/>
                    <a:pt x="3038277" y="567898"/>
                    <a:pt x="3035205" y="570772"/>
                  </a:cubicBezTo>
                  <a:cubicBezTo>
                    <a:pt x="3026371" y="569215"/>
                    <a:pt x="3019307" y="565817"/>
                    <a:pt x="3006325" y="568167"/>
                  </a:cubicBezTo>
                  <a:cubicBezTo>
                    <a:pt x="3037569" y="570702"/>
                    <a:pt x="3005376" y="575600"/>
                    <a:pt x="3010812" y="579097"/>
                  </a:cubicBezTo>
                  <a:cubicBezTo>
                    <a:pt x="3027815" y="575388"/>
                    <a:pt x="3044804" y="571438"/>
                    <a:pt x="3061906" y="568861"/>
                  </a:cubicBezTo>
                  <a:cubicBezTo>
                    <a:pt x="3037541" y="563736"/>
                    <a:pt x="3073330" y="559107"/>
                    <a:pt x="3061807" y="554109"/>
                  </a:cubicBezTo>
                  <a:close/>
                  <a:moveTo>
                    <a:pt x="3505959" y="553642"/>
                  </a:moveTo>
                  <a:cubicBezTo>
                    <a:pt x="3516179" y="560282"/>
                    <a:pt x="3517539" y="565492"/>
                    <a:pt x="3520101" y="570886"/>
                  </a:cubicBezTo>
                  <a:cubicBezTo>
                    <a:pt x="3565871" y="574651"/>
                    <a:pt x="3506695" y="561216"/>
                    <a:pt x="3533819" y="561896"/>
                  </a:cubicBezTo>
                  <a:cubicBezTo>
                    <a:pt x="3547751" y="561570"/>
                    <a:pt x="3559175" y="562859"/>
                    <a:pt x="3570587" y="564260"/>
                  </a:cubicBezTo>
                  <a:cubicBezTo>
                    <a:pt x="3557405" y="555313"/>
                    <a:pt x="3528243" y="556700"/>
                    <a:pt x="3505959" y="553642"/>
                  </a:cubicBezTo>
                  <a:close/>
                  <a:moveTo>
                    <a:pt x="3661673" y="551505"/>
                  </a:moveTo>
                  <a:cubicBezTo>
                    <a:pt x="3649115" y="566936"/>
                    <a:pt x="3756567" y="577950"/>
                    <a:pt x="3736931" y="571593"/>
                  </a:cubicBezTo>
                  <a:cubicBezTo>
                    <a:pt x="3724955" y="567672"/>
                    <a:pt x="3677287" y="563467"/>
                    <a:pt x="3661673" y="551505"/>
                  </a:cubicBezTo>
                  <a:close/>
                  <a:moveTo>
                    <a:pt x="2291361" y="549112"/>
                  </a:moveTo>
                  <a:cubicBezTo>
                    <a:pt x="2291248" y="553571"/>
                    <a:pt x="2275094" y="560013"/>
                    <a:pt x="2256761" y="565492"/>
                  </a:cubicBezTo>
                  <a:cubicBezTo>
                    <a:pt x="2238286" y="570631"/>
                    <a:pt x="2218310" y="576407"/>
                    <a:pt x="2209632" y="577002"/>
                  </a:cubicBezTo>
                  <a:cubicBezTo>
                    <a:pt x="2207395" y="584038"/>
                    <a:pt x="2228220" y="577582"/>
                    <a:pt x="2247233" y="581277"/>
                  </a:cubicBezTo>
                  <a:cubicBezTo>
                    <a:pt x="2258927" y="575119"/>
                    <a:pt x="2238441" y="577087"/>
                    <a:pt x="2230074" y="576633"/>
                  </a:cubicBezTo>
                  <a:cubicBezTo>
                    <a:pt x="2242236" y="571480"/>
                    <a:pt x="2253844" y="568989"/>
                    <a:pt x="2264519" y="566908"/>
                  </a:cubicBezTo>
                  <a:cubicBezTo>
                    <a:pt x="2275236" y="564954"/>
                    <a:pt x="2285245" y="563977"/>
                    <a:pt x="2294886" y="563453"/>
                  </a:cubicBezTo>
                  <a:cubicBezTo>
                    <a:pt x="2233685" y="593056"/>
                    <a:pt x="2221538" y="582056"/>
                    <a:pt x="2176207" y="596836"/>
                  </a:cubicBezTo>
                  <a:cubicBezTo>
                    <a:pt x="2170700" y="595264"/>
                    <a:pt x="2183030" y="588299"/>
                    <a:pt x="2175739" y="587294"/>
                  </a:cubicBezTo>
                  <a:cubicBezTo>
                    <a:pt x="2191822" y="577766"/>
                    <a:pt x="2240239" y="565393"/>
                    <a:pt x="2209235" y="567445"/>
                  </a:cubicBezTo>
                  <a:cubicBezTo>
                    <a:pt x="2237479" y="557507"/>
                    <a:pt x="2246185" y="559376"/>
                    <a:pt x="2253575" y="560027"/>
                  </a:cubicBezTo>
                  <a:cubicBezTo>
                    <a:pt x="2260979" y="560735"/>
                    <a:pt x="2267209" y="560664"/>
                    <a:pt x="2291361" y="549112"/>
                  </a:cubicBezTo>
                  <a:close/>
                  <a:moveTo>
                    <a:pt x="1772190" y="548759"/>
                  </a:moveTo>
                  <a:cubicBezTo>
                    <a:pt x="1733541" y="571665"/>
                    <a:pt x="1727185" y="567404"/>
                    <a:pt x="1703868" y="588045"/>
                  </a:cubicBezTo>
                  <a:cubicBezTo>
                    <a:pt x="1670245" y="595605"/>
                    <a:pt x="1761360" y="545672"/>
                    <a:pt x="1772190" y="548759"/>
                  </a:cubicBezTo>
                  <a:close/>
                  <a:moveTo>
                    <a:pt x="4471603" y="548121"/>
                  </a:moveTo>
                  <a:cubicBezTo>
                    <a:pt x="4510109" y="559532"/>
                    <a:pt x="4470511" y="564345"/>
                    <a:pt x="4495427" y="582466"/>
                  </a:cubicBezTo>
                  <a:cubicBezTo>
                    <a:pt x="4464877" y="570503"/>
                    <a:pt x="4490899" y="569456"/>
                    <a:pt x="4460631" y="550981"/>
                  </a:cubicBezTo>
                  <a:cubicBezTo>
                    <a:pt x="4480239" y="557819"/>
                    <a:pt x="4476529" y="553274"/>
                    <a:pt x="4471603" y="548121"/>
                  </a:cubicBezTo>
                  <a:close/>
                  <a:moveTo>
                    <a:pt x="2871733" y="544681"/>
                  </a:moveTo>
                  <a:cubicBezTo>
                    <a:pt x="2832022" y="554393"/>
                    <a:pt x="2805902" y="549664"/>
                    <a:pt x="2767522" y="557946"/>
                  </a:cubicBezTo>
                  <a:cubicBezTo>
                    <a:pt x="2771826" y="558781"/>
                    <a:pt x="2776144" y="559617"/>
                    <a:pt x="2780448" y="560438"/>
                  </a:cubicBezTo>
                  <a:cubicBezTo>
                    <a:pt x="2785006" y="561018"/>
                    <a:pt x="2789565" y="561499"/>
                    <a:pt x="2797210" y="558880"/>
                  </a:cubicBezTo>
                  <a:cubicBezTo>
                    <a:pt x="2802490" y="550259"/>
                    <a:pt x="2811565" y="560438"/>
                    <a:pt x="2799800" y="564203"/>
                  </a:cubicBezTo>
                  <a:cubicBezTo>
                    <a:pt x="2818544" y="559319"/>
                    <a:pt x="2861922" y="552580"/>
                    <a:pt x="2871733" y="544681"/>
                  </a:cubicBezTo>
                  <a:close/>
                  <a:moveTo>
                    <a:pt x="4080539" y="541963"/>
                  </a:moveTo>
                  <a:cubicBezTo>
                    <a:pt x="4101491" y="547329"/>
                    <a:pt x="4087999" y="563652"/>
                    <a:pt x="4086387" y="557493"/>
                  </a:cubicBezTo>
                  <a:cubicBezTo>
                    <a:pt x="4080567" y="558824"/>
                    <a:pt x="4080243" y="561967"/>
                    <a:pt x="4081487" y="565634"/>
                  </a:cubicBezTo>
                  <a:cubicBezTo>
                    <a:pt x="4038393" y="551491"/>
                    <a:pt x="4090491" y="551788"/>
                    <a:pt x="4080539" y="541963"/>
                  </a:cubicBezTo>
                  <a:close/>
                  <a:moveTo>
                    <a:pt x="2366436" y="541666"/>
                  </a:moveTo>
                  <a:cubicBezTo>
                    <a:pt x="2374166" y="541000"/>
                    <a:pt x="2368829" y="543619"/>
                    <a:pt x="2363052" y="546338"/>
                  </a:cubicBezTo>
                  <a:cubicBezTo>
                    <a:pt x="2352222" y="551590"/>
                    <a:pt x="2366804" y="550500"/>
                    <a:pt x="2373104" y="551477"/>
                  </a:cubicBezTo>
                  <a:cubicBezTo>
                    <a:pt x="2340132" y="559843"/>
                    <a:pt x="2332062" y="558286"/>
                    <a:pt x="2322209" y="554662"/>
                  </a:cubicBezTo>
                  <a:cubicBezTo>
                    <a:pt x="2338051" y="548829"/>
                    <a:pt x="2350283" y="547951"/>
                    <a:pt x="2366436" y="541666"/>
                  </a:cubicBezTo>
                  <a:close/>
                  <a:moveTo>
                    <a:pt x="4864859" y="538679"/>
                  </a:moveTo>
                  <a:cubicBezTo>
                    <a:pt x="4880447" y="546168"/>
                    <a:pt x="4889875" y="554464"/>
                    <a:pt x="4906085" y="561883"/>
                  </a:cubicBezTo>
                  <a:cubicBezTo>
                    <a:pt x="4891291" y="559278"/>
                    <a:pt x="4880871" y="559348"/>
                    <a:pt x="4856859" y="551123"/>
                  </a:cubicBezTo>
                  <a:cubicBezTo>
                    <a:pt x="4828433" y="536315"/>
                    <a:pt x="4898863" y="564105"/>
                    <a:pt x="4864859" y="538679"/>
                  </a:cubicBezTo>
                  <a:close/>
                  <a:moveTo>
                    <a:pt x="3960387" y="534715"/>
                  </a:moveTo>
                  <a:cubicBezTo>
                    <a:pt x="3971047" y="535437"/>
                    <a:pt x="3981341" y="537277"/>
                    <a:pt x="3991875" y="538580"/>
                  </a:cubicBezTo>
                  <a:cubicBezTo>
                    <a:pt x="3997253" y="542247"/>
                    <a:pt x="4002675" y="545942"/>
                    <a:pt x="4008069" y="549608"/>
                  </a:cubicBezTo>
                  <a:cubicBezTo>
                    <a:pt x="4025157" y="551236"/>
                    <a:pt x="4022637" y="546522"/>
                    <a:pt x="4007319" y="537730"/>
                  </a:cubicBezTo>
                  <a:cubicBezTo>
                    <a:pt x="4020047" y="541298"/>
                    <a:pt x="4032647" y="544767"/>
                    <a:pt x="4028315" y="540619"/>
                  </a:cubicBezTo>
                  <a:cubicBezTo>
                    <a:pt x="4048927" y="550854"/>
                    <a:pt x="4040007" y="553671"/>
                    <a:pt x="4055567" y="564955"/>
                  </a:cubicBezTo>
                  <a:cubicBezTo>
                    <a:pt x="4030127" y="556503"/>
                    <a:pt x="3992143" y="547740"/>
                    <a:pt x="4008903" y="561486"/>
                  </a:cubicBezTo>
                  <a:cubicBezTo>
                    <a:pt x="3990755" y="556206"/>
                    <a:pt x="3988107" y="552652"/>
                    <a:pt x="3985275" y="548801"/>
                  </a:cubicBezTo>
                  <a:cubicBezTo>
                    <a:pt x="3982415" y="545120"/>
                    <a:pt x="3979499" y="540420"/>
                    <a:pt x="3960387" y="534715"/>
                  </a:cubicBezTo>
                  <a:close/>
                  <a:moveTo>
                    <a:pt x="2478857" y="534672"/>
                  </a:moveTo>
                  <a:cubicBezTo>
                    <a:pt x="2495039" y="540349"/>
                    <a:pt x="2442360" y="550854"/>
                    <a:pt x="2413522" y="562802"/>
                  </a:cubicBezTo>
                  <a:cubicBezTo>
                    <a:pt x="2419001" y="555837"/>
                    <a:pt x="2402706" y="558088"/>
                    <a:pt x="2390502" y="561018"/>
                  </a:cubicBezTo>
                  <a:cubicBezTo>
                    <a:pt x="2378228" y="563722"/>
                    <a:pt x="2369649" y="565988"/>
                    <a:pt x="2389950" y="556856"/>
                  </a:cubicBezTo>
                  <a:cubicBezTo>
                    <a:pt x="2343869" y="565195"/>
                    <a:pt x="2367695" y="576167"/>
                    <a:pt x="2329202" y="583387"/>
                  </a:cubicBezTo>
                  <a:cubicBezTo>
                    <a:pt x="2330207" y="578687"/>
                    <a:pt x="2343274" y="570943"/>
                    <a:pt x="2332472" y="569230"/>
                  </a:cubicBezTo>
                  <a:cubicBezTo>
                    <a:pt x="2349348" y="561910"/>
                    <a:pt x="2362684" y="559489"/>
                    <a:pt x="2376119" y="556913"/>
                  </a:cubicBezTo>
                  <a:cubicBezTo>
                    <a:pt x="2389540" y="554308"/>
                    <a:pt x="2403017" y="551420"/>
                    <a:pt x="2420770" y="544440"/>
                  </a:cubicBezTo>
                  <a:cubicBezTo>
                    <a:pt x="2420785" y="553869"/>
                    <a:pt x="2422795" y="557904"/>
                    <a:pt x="2478857" y="534672"/>
                  </a:cubicBezTo>
                  <a:close/>
                  <a:moveTo>
                    <a:pt x="2006266" y="531226"/>
                  </a:moveTo>
                  <a:cubicBezTo>
                    <a:pt x="2012115" y="531932"/>
                    <a:pt x="2013463" y="535953"/>
                    <a:pt x="2026027" y="536003"/>
                  </a:cubicBezTo>
                  <a:cubicBezTo>
                    <a:pt x="2032540" y="544964"/>
                    <a:pt x="1995066" y="537263"/>
                    <a:pt x="1977667" y="549579"/>
                  </a:cubicBezTo>
                  <a:cubicBezTo>
                    <a:pt x="1971027" y="550046"/>
                    <a:pt x="1984675" y="543067"/>
                    <a:pt x="1990875" y="538876"/>
                  </a:cubicBezTo>
                  <a:cubicBezTo>
                    <a:pt x="1979960" y="542274"/>
                    <a:pt x="1968875" y="545700"/>
                    <a:pt x="1959503" y="546337"/>
                  </a:cubicBezTo>
                  <a:cubicBezTo>
                    <a:pt x="1990069" y="533128"/>
                    <a:pt x="2000418" y="530520"/>
                    <a:pt x="2006266" y="531226"/>
                  </a:cubicBezTo>
                  <a:close/>
                  <a:moveTo>
                    <a:pt x="1968960" y="531090"/>
                  </a:moveTo>
                  <a:cubicBezTo>
                    <a:pt x="1924025" y="543421"/>
                    <a:pt x="1928994" y="554506"/>
                    <a:pt x="1956388" y="551434"/>
                  </a:cubicBezTo>
                  <a:cubicBezTo>
                    <a:pt x="1941339" y="559178"/>
                    <a:pt x="1907943" y="564713"/>
                    <a:pt x="1935974" y="562859"/>
                  </a:cubicBezTo>
                  <a:cubicBezTo>
                    <a:pt x="1909613" y="573632"/>
                    <a:pt x="1889270" y="572443"/>
                    <a:pt x="1860219" y="590054"/>
                  </a:cubicBezTo>
                  <a:cubicBezTo>
                    <a:pt x="1842862" y="600658"/>
                    <a:pt x="1839705" y="605358"/>
                    <a:pt x="1844448" y="606703"/>
                  </a:cubicBezTo>
                  <a:cubicBezTo>
                    <a:pt x="1879076" y="589899"/>
                    <a:pt x="1885744" y="590012"/>
                    <a:pt x="1890261" y="591130"/>
                  </a:cubicBezTo>
                  <a:cubicBezTo>
                    <a:pt x="1894791" y="592263"/>
                    <a:pt x="1897240" y="594528"/>
                    <a:pt x="1923742" y="583103"/>
                  </a:cubicBezTo>
                  <a:cubicBezTo>
                    <a:pt x="1914597" y="588964"/>
                    <a:pt x="1906669" y="592858"/>
                    <a:pt x="1899038" y="596284"/>
                  </a:cubicBezTo>
                  <a:cubicBezTo>
                    <a:pt x="1891436" y="599752"/>
                    <a:pt x="1884343" y="603164"/>
                    <a:pt x="1876528" y="607383"/>
                  </a:cubicBezTo>
                  <a:cubicBezTo>
                    <a:pt x="1887316" y="603447"/>
                    <a:pt x="1898047" y="599455"/>
                    <a:pt x="1907546" y="598917"/>
                  </a:cubicBezTo>
                  <a:cubicBezTo>
                    <a:pt x="1919991" y="584845"/>
                    <a:pt x="1948560" y="583386"/>
                    <a:pt x="1968224" y="564855"/>
                  </a:cubicBezTo>
                  <a:cubicBezTo>
                    <a:pt x="1981064" y="565718"/>
                    <a:pt x="2002059" y="553246"/>
                    <a:pt x="2013456" y="556318"/>
                  </a:cubicBezTo>
                  <a:cubicBezTo>
                    <a:pt x="1950924" y="578049"/>
                    <a:pt x="1957974" y="588568"/>
                    <a:pt x="1924662" y="592617"/>
                  </a:cubicBezTo>
                  <a:cubicBezTo>
                    <a:pt x="1916621" y="599752"/>
                    <a:pt x="1916055" y="602187"/>
                    <a:pt x="1913719" y="605571"/>
                  </a:cubicBezTo>
                  <a:cubicBezTo>
                    <a:pt x="1911425" y="609011"/>
                    <a:pt x="1907178" y="613060"/>
                    <a:pt x="1892639" y="624739"/>
                  </a:cubicBezTo>
                  <a:cubicBezTo>
                    <a:pt x="1877519" y="627981"/>
                    <a:pt x="1887712" y="620775"/>
                    <a:pt x="1895683" y="619473"/>
                  </a:cubicBezTo>
                  <a:cubicBezTo>
                    <a:pt x="1907235" y="610837"/>
                    <a:pt x="1882870" y="622998"/>
                    <a:pt x="1874829" y="622106"/>
                  </a:cubicBezTo>
                  <a:cubicBezTo>
                    <a:pt x="1868508" y="625759"/>
                    <a:pt x="1864480" y="628449"/>
                    <a:pt x="1862454" y="630298"/>
                  </a:cubicBezTo>
                  <a:lnTo>
                    <a:pt x="1862265" y="631924"/>
                  </a:lnTo>
                  <a:lnTo>
                    <a:pt x="1857214" y="632993"/>
                  </a:lnTo>
                  <a:cubicBezTo>
                    <a:pt x="1840996" y="637412"/>
                    <a:pt x="1801279" y="651242"/>
                    <a:pt x="1832867" y="627628"/>
                  </a:cubicBezTo>
                  <a:cubicBezTo>
                    <a:pt x="1830248" y="636094"/>
                    <a:pt x="1842608" y="625915"/>
                    <a:pt x="1860814" y="623947"/>
                  </a:cubicBezTo>
                  <a:cubicBezTo>
                    <a:pt x="1890841" y="604410"/>
                    <a:pt x="1834680" y="621936"/>
                    <a:pt x="1808815" y="635711"/>
                  </a:cubicBezTo>
                  <a:cubicBezTo>
                    <a:pt x="1767532" y="656225"/>
                    <a:pt x="1845864" y="609209"/>
                    <a:pt x="1852574" y="615325"/>
                  </a:cubicBezTo>
                  <a:cubicBezTo>
                    <a:pt x="1875268" y="601805"/>
                    <a:pt x="1832259" y="615792"/>
                    <a:pt x="1827375" y="613824"/>
                  </a:cubicBezTo>
                  <a:cubicBezTo>
                    <a:pt x="1799612" y="630841"/>
                    <a:pt x="1819107" y="624697"/>
                    <a:pt x="1787635" y="638642"/>
                  </a:cubicBezTo>
                  <a:cubicBezTo>
                    <a:pt x="1772728" y="640100"/>
                    <a:pt x="1766839" y="639661"/>
                    <a:pt x="1759661" y="640185"/>
                  </a:cubicBezTo>
                  <a:cubicBezTo>
                    <a:pt x="1752568" y="640864"/>
                    <a:pt x="1743819" y="641912"/>
                    <a:pt x="1724042" y="648113"/>
                  </a:cubicBezTo>
                  <a:cubicBezTo>
                    <a:pt x="1732083" y="638911"/>
                    <a:pt x="1723376" y="634876"/>
                    <a:pt x="1721536" y="632498"/>
                  </a:cubicBezTo>
                  <a:cubicBezTo>
                    <a:pt x="1719625" y="630091"/>
                    <a:pt x="1724778" y="629256"/>
                    <a:pt x="1760893" y="627911"/>
                  </a:cubicBezTo>
                  <a:cubicBezTo>
                    <a:pt x="1754253" y="632087"/>
                    <a:pt x="1747712" y="636207"/>
                    <a:pt x="1740988" y="640426"/>
                  </a:cubicBezTo>
                  <a:cubicBezTo>
                    <a:pt x="1753927" y="640496"/>
                    <a:pt x="1782412" y="612522"/>
                    <a:pt x="1792081" y="618680"/>
                  </a:cubicBezTo>
                  <a:cubicBezTo>
                    <a:pt x="1741398" y="641799"/>
                    <a:pt x="1792137" y="625546"/>
                    <a:pt x="1810428" y="620974"/>
                  </a:cubicBezTo>
                  <a:cubicBezTo>
                    <a:pt x="1822377" y="612876"/>
                    <a:pt x="1799697" y="613428"/>
                    <a:pt x="1830333" y="608572"/>
                  </a:cubicBezTo>
                  <a:cubicBezTo>
                    <a:pt x="1826794" y="605387"/>
                    <a:pt x="1851272" y="590423"/>
                    <a:pt x="1832032" y="593792"/>
                  </a:cubicBezTo>
                  <a:cubicBezTo>
                    <a:pt x="1843995" y="587917"/>
                    <a:pt x="1854726" y="584278"/>
                    <a:pt x="1865231" y="581051"/>
                  </a:cubicBezTo>
                  <a:cubicBezTo>
                    <a:pt x="1875707" y="577780"/>
                    <a:pt x="1885957" y="574906"/>
                    <a:pt x="1897325" y="571183"/>
                  </a:cubicBezTo>
                  <a:cubicBezTo>
                    <a:pt x="1902308" y="564402"/>
                    <a:pt x="1910647" y="562377"/>
                    <a:pt x="1928003" y="553954"/>
                  </a:cubicBezTo>
                  <a:cubicBezTo>
                    <a:pt x="1916508" y="555638"/>
                    <a:pt x="1896914" y="563326"/>
                    <a:pt x="1881186" y="568805"/>
                  </a:cubicBezTo>
                  <a:cubicBezTo>
                    <a:pt x="1865726" y="574765"/>
                    <a:pt x="1854117" y="578488"/>
                    <a:pt x="1857954" y="570928"/>
                  </a:cubicBezTo>
                  <a:cubicBezTo>
                    <a:pt x="1880067" y="554718"/>
                    <a:pt x="1884088" y="571141"/>
                    <a:pt x="1906697" y="555907"/>
                  </a:cubicBezTo>
                  <a:cubicBezTo>
                    <a:pt x="1902591" y="553925"/>
                    <a:pt x="1902705" y="551250"/>
                    <a:pt x="1891450" y="547795"/>
                  </a:cubicBezTo>
                  <a:cubicBezTo>
                    <a:pt x="1921619" y="535436"/>
                    <a:pt x="1940773" y="540561"/>
                    <a:pt x="1968960" y="531090"/>
                  </a:cubicBezTo>
                  <a:close/>
                  <a:moveTo>
                    <a:pt x="2394955" y="530577"/>
                  </a:moveTo>
                  <a:cubicBezTo>
                    <a:pt x="2399694" y="531349"/>
                    <a:pt x="2402331" y="533801"/>
                    <a:pt x="2414131" y="534474"/>
                  </a:cubicBezTo>
                  <a:cubicBezTo>
                    <a:pt x="2393037" y="540179"/>
                    <a:pt x="2382801" y="541963"/>
                    <a:pt x="2376373" y="541142"/>
                  </a:cubicBezTo>
                  <a:cubicBezTo>
                    <a:pt x="2370003" y="540448"/>
                    <a:pt x="2367681" y="537801"/>
                    <a:pt x="2363165" y="536767"/>
                  </a:cubicBezTo>
                  <a:cubicBezTo>
                    <a:pt x="2383375" y="530715"/>
                    <a:pt x="2390216" y="529805"/>
                    <a:pt x="2394955" y="530577"/>
                  </a:cubicBezTo>
                  <a:close/>
                  <a:moveTo>
                    <a:pt x="2575778" y="530482"/>
                  </a:moveTo>
                  <a:cubicBezTo>
                    <a:pt x="2567920" y="530963"/>
                    <a:pt x="2559087" y="532421"/>
                    <a:pt x="2549346" y="535904"/>
                  </a:cubicBezTo>
                  <a:cubicBezTo>
                    <a:pt x="2587316" y="532676"/>
                    <a:pt x="2527828" y="557224"/>
                    <a:pt x="2568614" y="547456"/>
                  </a:cubicBezTo>
                  <a:cubicBezTo>
                    <a:pt x="2559412" y="545092"/>
                    <a:pt x="2571304" y="539571"/>
                    <a:pt x="2596716" y="532081"/>
                  </a:cubicBezTo>
                  <a:cubicBezTo>
                    <a:pt x="2590558" y="530609"/>
                    <a:pt x="2583635" y="530000"/>
                    <a:pt x="2575778" y="530482"/>
                  </a:cubicBezTo>
                  <a:close/>
                  <a:moveTo>
                    <a:pt x="1861706" y="527915"/>
                  </a:moveTo>
                  <a:cubicBezTo>
                    <a:pt x="1865896" y="528542"/>
                    <a:pt x="1870993" y="530304"/>
                    <a:pt x="1875197" y="530156"/>
                  </a:cubicBezTo>
                  <a:cubicBezTo>
                    <a:pt x="1870695" y="531996"/>
                    <a:pt x="1866094" y="533921"/>
                    <a:pt x="1861450" y="536073"/>
                  </a:cubicBezTo>
                  <a:cubicBezTo>
                    <a:pt x="1856863" y="538353"/>
                    <a:pt x="1852192" y="540802"/>
                    <a:pt x="1847406" y="543435"/>
                  </a:cubicBezTo>
                  <a:cubicBezTo>
                    <a:pt x="1837836" y="548701"/>
                    <a:pt x="1827841" y="554747"/>
                    <a:pt x="1817308" y="561839"/>
                  </a:cubicBezTo>
                  <a:cubicBezTo>
                    <a:pt x="1811575" y="560891"/>
                    <a:pt x="1823849" y="552382"/>
                    <a:pt x="1816247" y="552227"/>
                  </a:cubicBezTo>
                  <a:cubicBezTo>
                    <a:pt x="1828917" y="545205"/>
                    <a:pt x="1837228" y="546040"/>
                    <a:pt x="1850776" y="537730"/>
                  </a:cubicBezTo>
                  <a:cubicBezTo>
                    <a:pt x="1860643" y="532279"/>
                    <a:pt x="1857543" y="532251"/>
                    <a:pt x="1853650" y="532492"/>
                  </a:cubicBezTo>
                  <a:cubicBezTo>
                    <a:pt x="1854231" y="527798"/>
                    <a:pt x="1857515" y="527289"/>
                    <a:pt x="1861706" y="527915"/>
                  </a:cubicBezTo>
                  <a:close/>
                  <a:moveTo>
                    <a:pt x="3100993" y="526786"/>
                  </a:moveTo>
                  <a:cubicBezTo>
                    <a:pt x="3088124" y="529150"/>
                    <a:pt x="3094637" y="531656"/>
                    <a:pt x="3076091" y="533964"/>
                  </a:cubicBezTo>
                  <a:cubicBezTo>
                    <a:pt x="3068843" y="532888"/>
                    <a:pt x="3063349" y="530269"/>
                    <a:pt x="3053185" y="531925"/>
                  </a:cubicBezTo>
                  <a:cubicBezTo>
                    <a:pt x="3067696" y="538735"/>
                    <a:pt x="3103160" y="535549"/>
                    <a:pt x="3074038" y="543152"/>
                  </a:cubicBezTo>
                  <a:cubicBezTo>
                    <a:pt x="3062967" y="540618"/>
                    <a:pt x="3054629" y="535535"/>
                    <a:pt x="3038560" y="537347"/>
                  </a:cubicBezTo>
                  <a:cubicBezTo>
                    <a:pt x="3046050" y="541722"/>
                    <a:pt x="3032034" y="545927"/>
                    <a:pt x="3049277" y="550315"/>
                  </a:cubicBezTo>
                  <a:cubicBezTo>
                    <a:pt x="3090729" y="542274"/>
                    <a:pt x="3064992" y="558399"/>
                    <a:pt x="3086638" y="561712"/>
                  </a:cubicBezTo>
                  <a:cubicBezTo>
                    <a:pt x="3100427" y="559263"/>
                    <a:pt x="3112135" y="558795"/>
                    <a:pt x="3123730" y="558427"/>
                  </a:cubicBezTo>
                  <a:cubicBezTo>
                    <a:pt x="3109360" y="553883"/>
                    <a:pt x="3087771" y="555794"/>
                    <a:pt x="3076218" y="548716"/>
                  </a:cubicBezTo>
                  <a:cubicBezTo>
                    <a:pt x="3093986" y="542614"/>
                    <a:pt x="3111710" y="527027"/>
                    <a:pt x="3100993" y="526786"/>
                  </a:cubicBezTo>
                  <a:close/>
                  <a:moveTo>
                    <a:pt x="4169219" y="524041"/>
                  </a:moveTo>
                  <a:cubicBezTo>
                    <a:pt x="4184637" y="518618"/>
                    <a:pt x="4224503" y="554592"/>
                    <a:pt x="4253413" y="563780"/>
                  </a:cubicBezTo>
                  <a:cubicBezTo>
                    <a:pt x="4245329" y="562732"/>
                    <a:pt x="4241507" y="560325"/>
                    <a:pt x="4237655" y="557777"/>
                  </a:cubicBezTo>
                  <a:cubicBezTo>
                    <a:pt x="4242411" y="560254"/>
                    <a:pt x="4241647" y="574128"/>
                    <a:pt x="4211535" y="561684"/>
                  </a:cubicBezTo>
                  <a:cubicBezTo>
                    <a:pt x="4197647" y="551463"/>
                    <a:pt x="4212795" y="558301"/>
                    <a:pt x="4227207" y="561713"/>
                  </a:cubicBezTo>
                  <a:cubicBezTo>
                    <a:pt x="4206539" y="549736"/>
                    <a:pt x="4198837" y="532790"/>
                    <a:pt x="4169219" y="524041"/>
                  </a:cubicBezTo>
                  <a:close/>
                  <a:moveTo>
                    <a:pt x="3397967" y="522567"/>
                  </a:moveTo>
                  <a:cubicBezTo>
                    <a:pt x="3380723" y="524479"/>
                    <a:pt x="3365491" y="526163"/>
                    <a:pt x="3351221" y="527749"/>
                  </a:cubicBezTo>
                  <a:cubicBezTo>
                    <a:pt x="3336965" y="529632"/>
                    <a:pt x="3323671" y="531387"/>
                    <a:pt x="3310321" y="533157"/>
                  </a:cubicBezTo>
                  <a:cubicBezTo>
                    <a:pt x="3283578" y="536399"/>
                    <a:pt x="3256524" y="538692"/>
                    <a:pt x="3220805" y="540618"/>
                  </a:cubicBezTo>
                  <a:cubicBezTo>
                    <a:pt x="3229866" y="545318"/>
                    <a:pt x="3246982" y="543350"/>
                    <a:pt x="3259851" y="544836"/>
                  </a:cubicBezTo>
                  <a:cubicBezTo>
                    <a:pt x="3253253" y="546252"/>
                    <a:pt x="3239719" y="547257"/>
                    <a:pt x="3245184" y="549480"/>
                  </a:cubicBezTo>
                  <a:cubicBezTo>
                    <a:pt x="3283536" y="540646"/>
                    <a:pt x="3313053" y="537291"/>
                    <a:pt x="3347328" y="531826"/>
                  </a:cubicBezTo>
                  <a:cubicBezTo>
                    <a:pt x="3383231" y="541085"/>
                    <a:pt x="3394641" y="532477"/>
                    <a:pt x="3439647" y="540264"/>
                  </a:cubicBezTo>
                  <a:cubicBezTo>
                    <a:pt x="3434763" y="537064"/>
                    <a:pt x="3447519" y="537956"/>
                    <a:pt x="3460515" y="538919"/>
                  </a:cubicBezTo>
                  <a:cubicBezTo>
                    <a:pt x="3449825" y="535238"/>
                    <a:pt x="3442449" y="529320"/>
                    <a:pt x="3426267" y="529476"/>
                  </a:cubicBezTo>
                  <a:cubicBezTo>
                    <a:pt x="3430771" y="532463"/>
                    <a:pt x="3424031" y="534162"/>
                    <a:pt x="3417363" y="535875"/>
                  </a:cubicBezTo>
                  <a:cubicBezTo>
                    <a:pt x="3400347" y="530255"/>
                    <a:pt x="3396127" y="526092"/>
                    <a:pt x="3397967" y="522567"/>
                  </a:cubicBezTo>
                  <a:close/>
                  <a:moveTo>
                    <a:pt x="3514423" y="521449"/>
                  </a:moveTo>
                  <a:cubicBezTo>
                    <a:pt x="3517155" y="525654"/>
                    <a:pt x="3512443" y="528485"/>
                    <a:pt x="3500719" y="530509"/>
                  </a:cubicBezTo>
                  <a:cubicBezTo>
                    <a:pt x="3474587" y="519906"/>
                    <a:pt x="3481141" y="531543"/>
                    <a:pt x="3506695" y="533242"/>
                  </a:cubicBezTo>
                  <a:cubicBezTo>
                    <a:pt x="3481155" y="544044"/>
                    <a:pt x="3568787" y="526517"/>
                    <a:pt x="3514423" y="521449"/>
                  </a:cubicBezTo>
                  <a:close/>
                  <a:moveTo>
                    <a:pt x="2489518" y="521251"/>
                  </a:moveTo>
                  <a:cubicBezTo>
                    <a:pt x="2491811" y="525810"/>
                    <a:pt x="2470845" y="536399"/>
                    <a:pt x="2444697" y="541496"/>
                  </a:cubicBezTo>
                  <a:cubicBezTo>
                    <a:pt x="2439430" y="539400"/>
                    <a:pt x="2452115" y="533723"/>
                    <a:pt x="2444951" y="531996"/>
                  </a:cubicBezTo>
                  <a:cubicBezTo>
                    <a:pt x="2460935" y="526999"/>
                    <a:pt x="2473067" y="526772"/>
                    <a:pt x="2489518" y="521251"/>
                  </a:cubicBezTo>
                  <a:close/>
                  <a:moveTo>
                    <a:pt x="2621222" y="521039"/>
                  </a:moveTo>
                  <a:cubicBezTo>
                    <a:pt x="2587245" y="530991"/>
                    <a:pt x="2621434" y="530935"/>
                    <a:pt x="2623388" y="535635"/>
                  </a:cubicBezTo>
                  <a:cubicBezTo>
                    <a:pt x="2666638" y="520175"/>
                    <a:pt x="2624846" y="528684"/>
                    <a:pt x="2621222" y="521039"/>
                  </a:cubicBezTo>
                  <a:close/>
                  <a:moveTo>
                    <a:pt x="3549527" y="517502"/>
                  </a:moveTo>
                  <a:cubicBezTo>
                    <a:pt x="3531319" y="519231"/>
                    <a:pt x="3569961" y="536126"/>
                    <a:pt x="3590165" y="531939"/>
                  </a:cubicBezTo>
                  <a:cubicBezTo>
                    <a:pt x="3580425" y="527211"/>
                    <a:pt x="3570727" y="522511"/>
                    <a:pt x="3561031" y="517796"/>
                  </a:cubicBezTo>
                  <a:cubicBezTo>
                    <a:pt x="3555891" y="517318"/>
                    <a:pt x="3552129" y="517256"/>
                    <a:pt x="3549527" y="517502"/>
                  </a:cubicBezTo>
                  <a:close/>
                  <a:moveTo>
                    <a:pt x="4881251" y="512477"/>
                  </a:moveTo>
                  <a:cubicBezTo>
                    <a:pt x="4892059" y="516000"/>
                    <a:pt x="4962657" y="559565"/>
                    <a:pt x="4924701" y="525512"/>
                  </a:cubicBezTo>
                  <a:cubicBezTo>
                    <a:pt x="4961849" y="545148"/>
                    <a:pt x="4953935" y="547782"/>
                    <a:pt x="4983255" y="576676"/>
                  </a:cubicBezTo>
                  <a:cubicBezTo>
                    <a:pt x="4973629" y="570631"/>
                    <a:pt x="4956655" y="559235"/>
                    <a:pt x="4945697" y="553756"/>
                  </a:cubicBezTo>
                  <a:cubicBezTo>
                    <a:pt x="4934667" y="548390"/>
                    <a:pt x="4930167" y="548136"/>
                    <a:pt x="4946149" y="562717"/>
                  </a:cubicBezTo>
                  <a:cubicBezTo>
                    <a:pt x="4923795" y="547215"/>
                    <a:pt x="4910643" y="548815"/>
                    <a:pt x="4940119" y="563340"/>
                  </a:cubicBezTo>
                  <a:cubicBezTo>
                    <a:pt x="4939199" y="572061"/>
                    <a:pt x="4894731" y="539344"/>
                    <a:pt x="4889295" y="529830"/>
                  </a:cubicBezTo>
                  <a:cubicBezTo>
                    <a:pt x="4897619" y="529491"/>
                    <a:pt x="4904243" y="534743"/>
                    <a:pt x="4921147" y="542940"/>
                  </a:cubicBezTo>
                  <a:cubicBezTo>
                    <a:pt x="4910969" y="532860"/>
                    <a:pt x="4898313" y="522992"/>
                    <a:pt x="4880771" y="513762"/>
                  </a:cubicBezTo>
                  <a:cubicBezTo>
                    <a:pt x="4879383" y="512288"/>
                    <a:pt x="4879707" y="511974"/>
                    <a:pt x="4881251" y="512477"/>
                  </a:cubicBezTo>
                  <a:close/>
                  <a:moveTo>
                    <a:pt x="3869343" y="512091"/>
                  </a:moveTo>
                  <a:cubicBezTo>
                    <a:pt x="3887307" y="515574"/>
                    <a:pt x="3901041" y="521095"/>
                    <a:pt x="3912833" y="527551"/>
                  </a:cubicBezTo>
                  <a:cubicBezTo>
                    <a:pt x="3878799" y="524139"/>
                    <a:pt x="3890891" y="533157"/>
                    <a:pt x="3898463" y="540887"/>
                  </a:cubicBezTo>
                  <a:cubicBezTo>
                    <a:pt x="3875587" y="540094"/>
                    <a:pt x="3879097" y="525908"/>
                    <a:pt x="3850273" y="527975"/>
                  </a:cubicBezTo>
                  <a:cubicBezTo>
                    <a:pt x="3853983" y="521973"/>
                    <a:pt x="3890027" y="524606"/>
                    <a:pt x="3869343" y="512091"/>
                  </a:cubicBezTo>
                  <a:close/>
                  <a:moveTo>
                    <a:pt x="4110991" y="511001"/>
                  </a:moveTo>
                  <a:cubicBezTo>
                    <a:pt x="4129155" y="519948"/>
                    <a:pt x="4145209" y="542798"/>
                    <a:pt x="4164391" y="555709"/>
                  </a:cubicBezTo>
                  <a:cubicBezTo>
                    <a:pt x="4143907" y="548687"/>
                    <a:pt x="4134209" y="541963"/>
                    <a:pt x="4126563" y="535903"/>
                  </a:cubicBezTo>
                  <a:cubicBezTo>
                    <a:pt x="4118863" y="530113"/>
                    <a:pt x="4113215" y="525087"/>
                    <a:pt x="4100827" y="521336"/>
                  </a:cubicBezTo>
                  <a:cubicBezTo>
                    <a:pt x="4101703" y="518702"/>
                    <a:pt x="4122075" y="519878"/>
                    <a:pt x="4100599" y="515418"/>
                  </a:cubicBezTo>
                  <a:cubicBezTo>
                    <a:pt x="4097301" y="511751"/>
                    <a:pt x="4117999" y="515857"/>
                    <a:pt x="4110991" y="511001"/>
                  </a:cubicBezTo>
                  <a:close/>
                  <a:moveTo>
                    <a:pt x="3564315" y="509005"/>
                  </a:moveTo>
                  <a:cubicBezTo>
                    <a:pt x="3566679" y="511256"/>
                    <a:pt x="3562459" y="512431"/>
                    <a:pt x="3549323" y="512176"/>
                  </a:cubicBezTo>
                  <a:cubicBezTo>
                    <a:pt x="3569935" y="523034"/>
                    <a:pt x="3608187" y="522581"/>
                    <a:pt x="3631887" y="531359"/>
                  </a:cubicBezTo>
                  <a:cubicBezTo>
                    <a:pt x="3634775" y="534587"/>
                    <a:pt x="3597003" y="540150"/>
                    <a:pt x="3634011" y="542954"/>
                  </a:cubicBezTo>
                  <a:cubicBezTo>
                    <a:pt x="3629195" y="539655"/>
                    <a:pt x="3644315" y="539627"/>
                    <a:pt x="3659619" y="539768"/>
                  </a:cubicBezTo>
                  <a:cubicBezTo>
                    <a:pt x="3631915" y="522850"/>
                    <a:pt x="3558879" y="510520"/>
                    <a:pt x="3564315" y="509005"/>
                  </a:cubicBezTo>
                  <a:close/>
                  <a:moveTo>
                    <a:pt x="2017052" y="507703"/>
                  </a:moveTo>
                  <a:cubicBezTo>
                    <a:pt x="2016613" y="511922"/>
                    <a:pt x="2022474" y="513352"/>
                    <a:pt x="2042110" y="510761"/>
                  </a:cubicBezTo>
                  <a:cubicBezTo>
                    <a:pt x="1997274" y="533837"/>
                    <a:pt x="1989955" y="528132"/>
                    <a:pt x="1979238" y="525329"/>
                  </a:cubicBezTo>
                  <a:cubicBezTo>
                    <a:pt x="1993806" y="516296"/>
                    <a:pt x="2003489" y="515008"/>
                    <a:pt x="2017052" y="507703"/>
                  </a:cubicBezTo>
                  <a:close/>
                  <a:moveTo>
                    <a:pt x="5076027" y="501063"/>
                  </a:moveTo>
                  <a:cubicBezTo>
                    <a:pt x="5089971" y="508042"/>
                    <a:pt x="5104199" y="515178"/>
                    <a:pt x="5118909" y="522539"/>
                  </a:cubicBezTo>
                  <a:cubicBezTo>
                    <a:pt x="5126271" y="526206"/>
                    <a:pt x="5133747" y="529944"/>
                    <a:pt x="5141347" y="533738"/>
                  </a:cubicBezTo>
                  <a:cubicBezTo>
                    <a:pt x="5148935" y="537588"/>
                    <a:pt x="5156427" y="541935"/>
                    <a:pt x="5164183" y="546153"/>
                  </a:cubicBezTo>
                  <a:cubicBezTo>
                    <a:pt x="5195117" y="563255"/>
                    <a:pt x="5228443" y="581999"/>
                    <a:pt x="5265181" y="603646"/>
                  </a:cubicBezTo>
                  <a:cubicBezTo>
                    <a:pt x="5288483" y="629681"/>
                    <a:pt x="5227155" y="578956"/>
                    <a:pt x="5261839" y="615056"/>
                  </a:cubicBezTo>
                  <a:cubicBezTo>
                    <a:pt x="5285269" y="620790"/>
                    <a:pt x="5315579" y="636830"/>
                    <a:pt x="5351129" y="657471"/>
                  </a:cubicBezTo>
                  <a:cubicBezTo>
                    <a:pt x="5386423" y="678480"/>
                    <a:pt x="5427393" y="703482"/>
                    <a:pt x="5467741" y="733721"/>
                  </a:cubicBezTo>
                  <a:cubicBezTo>
                    <a:pt x="5488071" y="748586"/>
                    <a:pt x="5508911" y="763834"/>
                    <a:pt x="5529819" y="779123"/>
                  </a:cubicBezTo>
                  <a:cubicBezTo>
                    <a:pt x="5540255" y="786797"/>
                    <a:pt x="5550687" y="794484"/>
                    <a:pt x="5561093" y="802143"/>
                  </a:cubicBezTo>
                  <a:cubicBezTo>
                    <a:pt x="5571231" y="810142"/>
                    <a:pt x="5581339" y="818112"/>
                    <a:pt x="5591361" y="826012"/>
                  </a:cubicBezTo>
                  <a:cubicBezTo>
                    <a:pt x="5611379" y="841825"/>
                    <a:pt x="5631115" y="857271"/>
                    <a:pt x="5650255" y="871867"/>
                  </a:cubicBezTo>
                  <a:cubicBezTo>
                    <a:pt x="5659883" y="879101"/>
                    <a:pt x="5669295" y="886194"/>
                    <a:pt x="5678483" y="893088"/>
                  </a:cubicBezTo>
                  <a:cubicBezTo>
                    <a:pt x="5687757" y="899870"/>
                    <a:pt x="5696789" y="906453"/>
                    <a:pt x="5705241" y="913135"/>
                  </a:cubicBezTo>
                  <a:cubicBezTo>
                    <a:pt x="5715817" y="924574"/>
                    <a:pt x="5719837" y="935022"/>
                    <a:pt x="5733711" y="947140"/>
                  </a:cubicBezTo>
                  <a:cubicBezTo>
                    <a:pt x="5736415" y="961821"/>
                    <a:pt x="5715999" y="936154"/>
                    <a:pt x="5696831" y="917594"/>
                  </a:cubicBezTo>
                  <a:cubicBezTo>
                    <a:pt x="5699961" y="926570"/>
                    <a:pt x="5743975" y="975426"/>
                    <a:pt x="5704123" y="942072"/>
                  </a:cubicBezTo>
                  <a:cubicBezTo>
                    <a:pt x="5699663" y="935319"/>
                    <a:pt x="5704575" y="938887"/>
                    <a:pt x="5710083" y="943134"/>
                  </a:cubicBezTo>
                  <a:cubicBezTo>
                    <a:pt x="5704533" y="934413"/>
                    <a:pt x="5698941" y="932120"/>
                    <a:pt x="5700795" y="935687"/>
                  </a:cubicBezTo>
                  <a:cubicBezTo>
                    <a:pt x="5695063" y="929458"/>
                    <a:pt x="5690065" y="923696"/>
                    <a:pt x="5686043" y="918713"/>
                  </a:cubicBezTo>
                  <a:cubicBezTo>
                    <a:pt x="5682009" y="913758"/>
                    <a:pt x="5678767" y="909822"/>
                    <a:pt x="5676969" y="906792"/>
                  </a:cubicBezTo>
                  <a:cubicBezTo>
                    <a:pt x="5673303" y="900804"/>
                    <a:pt x="5674859" y="899020"/>
                    <a:pt x="5683921" y="903975"/>
                  </a:cubicBezTo>
                  <a:cubicBezTo>
                    <a:pt x="5636353" y="856067"/>
                    <a:pt x="5665659" y="908123"/>
                    <a:pt x="5621799" y="872815"/>
                  </a:cubicBezTo>
                  <a:cubicBezTo>
                    <a:pt x="5619987" y="863118"/>
                    <a:pt x="5644067" y="879483"/>
                    <a:pt x="5642185" y="869687"/>
                  </a:cubicBezTo>
                  <a:cubicBezTo>
                    <a:pt x="5610261" y="844572"/>
                    <a:pt x="5612597" y="855926"/>
                    <a:pt x="5584751" y="827824"/>
                  </a:cubicBezTo>
                  <a:cubicBezTo>
                    <a:pt x="5577147" y="823350"/>
                    <a:pt x="5552711" y="814332"/>
                    <a:pt x="5576483" y="832637"/>
                  </a:cubicBezTo>
                  <a:cubicBezTo>
                    <a:pt x="5578663" y="838286"/>
                    <a:pt x="5568823" y="829070"/>
                    <a:pt x="5566911" y="825700"/>
                  </a:cubicBezTo>
                  <a:cubicBezTo>
                    <a:pt x="5560513" y="821128"/>
                    <a:pt x="5554269" y="816357"/>
                    <a:pt x="5547631" y="812109"/>
                  </a:cubicBezTo>
                  <a:cubicBezTo>
                    <a:pt x="5544543" y="806815"/>
                    <a:pt x="5552147" y="811048"/>
                    <a:pt x="5558771" y="814969"/>
                  </a:cubicBezTo>
                  <a:cubicBezTo>
                    <a:pt x="5565367" y="818933"/>
                    <a:pt x="5571271" y="822218"/>
                    <a:pt x="5565553" y="813922"/>
                  </a:cubicBezTo>
                  <a:cubicBezTo>
                    <a:pt x="5528673" y="772512"/>
                    <a:pt x="5528617" y="797952"/>
                    <a:pt x="5498703" y="762206"/>
                  </a:cubicBezTo>
                  <a:cubicBezTo>
                    <a:pt x="5485439" y="754263"/>
                    <a:pt x="5506927" y="778062"/>
                    <a:pt x="5490675" y="767401"/>
                  </a:cubicBezTo>
                  <a:cubicBezTo>
                    <a:pt x="5502963" y="784503"/>
                    <a:pt x="5502327" y="770261"/>
                    <a:pt x="5530103" y="793493"/>
                  </a:cubicBezTo>
                  <a:cubicBezTo>
                    <a:pt x="5518325" y="788170"/>
                    <a:pt x="5526707" y="803559"/>
                    <a:pt x="5543071" y="824001"/>
                  </a:cubicBezTo>
                  <a:cubicBezTo>
                    <a:pt x="5559069" y="844968"/>
                    <a:pt x="5582427" y="871725"/>
                    <a:pt x="5602701" y="887723"/>
                  </a:cubicBezTo>
                  <a:cubicBezTo>
                    <a:pt x="5591971" y="887057"/>
                    <a:pt x="5580603" y="873325"/>
                    <a:pt x="5568341" y="859012"/>
                  </a:cubicBezTo>
                  <a:cubicBezTo>
                    <a:pt x="5556039" y="844784"/>
                    <a:pt x="5543099" y="829594"/>
                    <a:pt x="5528815" y="827555"/>
                  </a:cubicBezTo>
                  <a:cubicBezTo>
                    <a:pt x="5534547" y="815351"/>
                    <a:pt x="5499143" y="774352"/>
                    <a:pt x="5458991" y="738110"/>
                  </a:cubicBezTo>
                  <a:cubicBezTo>
                    <a:pt x="5448969" y="729050"/>
                    <a:pt x="5438675" y="720315"/>
                    <a:pt x="5428695" y="712387"/>
                  </a:cubicBezTo>
                  <a:cubicBezTo>
                    <a:pt x="5418573" y="704699"/>
                    <a:pt x="5408579" y="698116"/>
                    <a:pt x="5399659" y="692680"/>
                  </a:cubicBezTo>
                  <a:cubicBezTo>
                    <a:pt x="5381765" y="681892"/>
                    <a:pt x="5367735" y="676342"/>
                    <a:pt x="5362483" y="679967"/>
                  </a:cubicBezTo>
                  <a:cubicBezTo>
                    <a:pt x="5333915" y="663856"/>
                    <a:pt x="5319487" y="648127"/>
                    <a:pt x="5298903" y="632271"/>
                  </a:cubicBezTo>
                  <a:cubicBezTo>
                    <a:pt x="5304367" y="638359"/>
                    <a:pt x="5298987" y="635499"/>
                    <a:pt x="5292957" y="632186"/>
                  </a:cubicBezTo>
                  <a:cubicBezTo>
                    <a:pt x="5306167" y="647830"/>
                    <a:pt x="5343823" y="664097"/>
                    <a:pt x="5350407" y="679570"/>
                  </a:cubicBezTo>
                  <a:cubicBezTo>
                    <a:pt x="5330955" y="669476"/>
                    <a:pt x="5320691" y="659680"/>
                    <a:pt x="5305585" y="649727"/>
                  </a:cubicBezTo>
                  <a:cubicBezTo>
                    <a:pt x="5309775" y="659396"/>
                    <a:pt x="5328011" y="669363"/>
                    <a:pt x="5344447" y="679415"/>
                  </a:cubicBezTo>
                  <a:cubicBezTo>
                    <a:pt x="5355771" y="698003"/>
                    <a:pt x="5269755" y="634579"/>
                    <a:pt x="5320463" y="678778"/>
                  </a:cubicBezTo>
                  <a:cubicBezTo>
                    <a:pt x="5328619" y="692298"/>
                    <a:pt x="5297275" y="660416"/>
                    <a:pt x="5279875" y="654894"/>
                  </a:cubicBezTo>
                  <a:cubicBezTo>
                    <a:pt x="5284491" y="653663"/>
                    <a:pt x="5277965" y="642507"/>
                    <a:pt x="5267899" y="630105"/>
                  </a:cubicBezTo>
                  <a:cubicBezTo>
                    <a:pt x="5257947" y="617520"/>
                    <a:pt x="5245021" y="602754"/>
                    <a:pt x="5238169" y="592575"/>
                  </a:cubicBezTo>
                  <a:cubicBezTo>
                    <a:pt x="5200085" y="570087"/>
                    <a:pt x="5178347" y="559207"/>
                    <a:pt x="5158751" y="552120"/>
                  </a:cubicBezTo>
                  <a:lnTo>
                    <a:pt x="5132907" y="544458"/>
                  </a:lnTo>
                  <a:lnTo>
                    <a:pt x="5142079" y="552951"/>
                  </a:lnTo>
                  <a:cubicBezTo>
                    <a:pt x="5155773" y="564459"/>
                    <a:pt x="5177581" y="580205"/>
                    <a:pt x="5191619" y="587605"/>
                  </a:cubicBezTo>
                  <a:cubicBezTo>
                    <a:pt x="5218391" y="603051"/>
                    <a:pt x="5165471" y="558810"/>
                    <a:pt x="5209643" y="587266"/>
                  </a:cubicBezTo>
                  <a:cubicBezTo>
                    <a:pt x="5195655" y="586968"/>
                    <a:pt x="5233439" y="611064"/>
                    <a:pt x="5240447" y="626693"/>
                  </a:cubicBezTo>
                  <a:cubicBezTo>
                    <a:pt x="5233523" y="623012"/>
                    <a:pt x="5226643" y="619360"/>
                    <a:pt x="5219637" y="615637"/>
                  </a:cubicBezTo>
                  <a:cubicBezTo>
                    <a:pt x="5254293" y="646060"/>
                    <a:pt x="5255031" y="619487"/>
                    <a:pt x="5228923" y="604084"/>
                  </a:cubicBezTo>
                  <a:cubicBezTo>
                    <a:pt x="5250939" y="605146"/>
                    <a:pt x="5267459" y="641827"/>
                    <a:pt x="5255143" y="637792"/>
                  </a:cubicBezTo>
                  <a:cubicBezTo>
                    <a:pt x="5269655" y="647292"/>
                    <a:pt x="5282707" y="657796"/>
                    <a:pt x="5295251" y="668075"/>
                  </a:cubicBezTo>
                  <a:cubicBezTo>
                    <a:pt x="5307779" y="678381"/>
                    <a:pt x="5319657" y="688673"/>
                    <a:pt x="5331083" y="698951"/>
                  </a:cubicBezTo>
                  <a:cubicBezTo>
                    <a:pt x="5353903" y="719550"/>
                    <a:pt x="5374955" y="739979"/>
                    <a:pt x="5395497" y="760634"/>
                  </a:cubicBezTo>
                  <a:cubicBezTo>
                    <a:pt x="5356055" y="741649"/>
                    <a:pt x="5404741" y="807806"/>
                    <a:pt x="5345763" y="764768"/>
                  </a:cubicBezTo>
                  <a:cubicBezTo>
                    <a:pt x="5363727" y="770162"/>
                    <a:pt x="5369843" y="765603"/>
                    <a:pt x="5353507" y="742286"/>
                  </a:cubicBezTo>
                  <a:cubicBezTo>
                    <a:pt x="5343031" y="728469"/>
                    <a:pt x="5333559" y="734783"/>
                    <a:pt x="5303547" y="712684"/>
                  </a:cubicBezTo>
                  <a:cubicBezTo>
                    <a:pt x="5311771" y="724250"/>
                    <a:pt x="5336065" y="736199"/>
                    <a:pt x="5339717" y="747609"/>
                  </a:cubicBezTo>
                  <a:cubicBezTo>
                    <a:pt x="5328987" y="739752"/>
                    <a:pt x="5318255" y="731909"/>
                    <a:pt x="5311615" y="724208"/>
                  </a:cubicBezTo>
                  <a:cubicBezTo>
                    <a:pt x="5302031" y="718644"/>
                    <a:pt x="5308839" y="726728"/>
                    <a:pt x="5309747" y="729870"/>
                  </a:cubicBezTo>
                  <a:cubicBezTo>
                    <a:pt x="5285439" y="714666"/>
                    <a:pt x="5286091" y="701061"/>
                    <a:pt x="5289361" y="700933"/>
                  </a:cubicBezTo>
                  <a:cubicBezTo>
                    <a:pt x="5332115" y="726940"/>
                    <a:pt x="5330203" y="719536"/>
                    <a:pt x="5369491" y="748402"/>
                  </a:cubicBezTo>
                  <a:cubicBezTo>
                    <a:pt x="5357981" y="734861"/>
                    <a:pt x="5345483" y="721263"/>
                    <a:pt x="5331229" y="707607"/>
                  </a:cubicBezTo>
                  <a:lnTo>
                    <a:pt x="5313723" y="692849"/>
                  </a:lnTo>
                  <a:lnTo>
                    <a:pt x="5310893" y="689976"/>
                  </a:lnTo>
                  <a:lnTo>
                    <a:pt x="5308933" y="688810"/>
                  </a:lnTo>
                  <a:lnTo>
                    <a:pt x="5282423" y="666461"/>
                  </a:lnTo>
                  <a:cubicBezTo>
                    <a:pt x="5275387" y="663049"/>
                    <a:pt x="5276491" y="666347"/>
                    <a:pt x="5274779" y="667338"/>
                  </a:cubicBezTo>
                  <a:cubicBezTo>
                    <a:pt x="5273929" y="667820"/>
                    <a:pt x="5272371" y="667749"/>
                    <a:pt x="5268763" y="665965"/>
                  </a:cubicBezTo>
                  <a:cubicBezTo>
                    <a:pt x="5265195" y="664125"/>
                    <a:pt x="5259447" y="660755"/>
                    <a:pt x="5250059" y="654894"/>
                  </a:cubicBezTo>
                  <a:cubicBezTo>
                    <a:pt x="5263099" y="666645"/>
                    <a:pt x="5270375" y="670481"/>
                    <a:pt x="5278629" y="673454"/>
                  </a:cubicBezTo>
                  <a:cubicBezTo>
                    <a:pt x="5282719" y="674990"/>
                    <a:pt x="5286989" y="676420"/>
                    <a:pt x="5292133" y="678816"/>
                  </a:cubicBezTo>
                  <a:lnTo>
                    <a:pt x="5308933" y="688810"/>
                  </a:lnTo>
                  <a:lnTo>
                    <a:pt x="5313723" y="692849"/>
                  </a:lnTo>
                  <a:lnTo>
                    <a:pt x="5317717" y="696902"/>
                  </a:lnTo>
                  <a:cubicBezTo>
                    <a:pt x="5325131" y="706931"/>
                    <a:pt x="5279311" y="678342"/>
                    <a:pt x="5313017" y="701358"/>
                  </a:cubicBezTo>
                  <a:cubicBezTo>
                    <a:pt x="5288907" y="684115"/>
                    <a:pt x="5284251" y="686139"/>
                    <a:pt x="5278007" y="687711"/>
                  </a:cubicBezTo>
                  <a:cubicBezTo>
                    <a:pt x="5274879" y="688489"/>
                    <a:pt x="5271353" y="689155"/>
                    <a:pt x="5264799" y="687272"/>
                  </a:cubicBezTo>
                  <a:cubicBezTo>
                    <a:pt x="5261515" y="686323"/>
                    <a:pt x="5257479" y="684738"/>
                    <a:pt x="5252353" y="682218"/>
                  </a:cubicBezTo>
                  <a:cubicBezTo>
                    <a:pt x="5247199" y="679740"/>
                    <a:pt x="5240773" y="676611"/>
                    <a:pt x="5232973" y="672166"/>
                  </a:cubicBezTo>
                  <a:cubicBezTo>
                    <a:pt x="5227381" y="666347"/>
                    <a:pt x="5232903" y="669009"/>
                    <a:pt x="5238833" y="671982"/>
                  </a:cubicBezTo>
                  <a:cubicBezTo>
                    <a:pt x="5235975" y="668273"/>
                    <a:pt x="5233087" y="664507"/>
                    <a:pt x="5230227" y="660798"/>
                  </a:cubicBezTo>
                  <a:cubicBezTo>
                    <a:pt x="5256261" y="683237"/>
                    <a:pt x="5265379" y="685219"/>
                    <a:pt x="5266963" y="677673"/>
                  </a:cubicBezTo>
                  <a:cubicBezTo>
                    <a:pt x="5264119" y="675281"/>
                    <a:pt x="5260523" y="672520"/>
                    <a:pt x="5255979" y="669561"/>
                  </a:cubicBezTo>
                  <a:cubicBezTo>
                    <a:pt x="5251377" y="666687"/>
                    <a:pt x="5245927" y="663502"/>
                    <a:pt x="5239583" y="659920"/>
                  </a:cubicBezTo>
                  <a:cubicBezTo>
                    <a:pt x="5226913" y="652771"/>
                    <a:pt x="5210689" y="644050"/>
                    <a:pt x="5190743" y="633262"/>
                  </a:cubicBezTo>
                  <a:cubicBezTo>
                    <a:pt x="5222567" y="642209"/>
                    <a:pt x="5180903" y="619530"/>
                    <a:pt x="5152517" y="599965"/>
                  </a:cubicBezTo>
                  <a:cubicBezTo>
                    <a:pt x="5145707" y="605627"/>
                    <a:pt x="5120777" y="597756"/>
                    <a:pt x="5125859" y="612281"/>
                  </a:cubicBezTo>
                  <a:cubicBezTo>
                    <a:pt x="5118569" y="609195"/>
                    <a:pt x="5113147" y="606038"/>
                    <a:pt x="5108687" y="602853"/>
                  </a:cubicBezTo>
                  <a:cubicBezTo>
                    <a:pt x="5104157" y="599809"/>
                    <a:pt x="5100575" y="596779"/>
                    <a:pt x="5097119" y="593693"/>
                  </a:cubicBezTo>
                  <a:cubicBezTo>
                    <a:pt x="5090211" y="587535"/>
                    <a:pt x="5083715" y="581348"/>
                    <a:pt x="5070563" y="575657"/>
                  </a:cubicBezTo>
                  <a:cubicBezTo>
                    <a:pt x="5075631" y="577228"/>
                    <a:pt x="5094105" y="586133"/>
                    <a:pt x="5109011" y="591895"/>
                  </a:cubicBezTo>
                  <a:cubicBezTo>
                    <a:pt x="5123779" y="597898"/>
                    <a:pt x="5134849" y="601097"/>
                    <a:pt x="5125959" y="589347"/>
                  </a:cubicBezTo>
                  <a:cubicBezTo>
                    <a:pt x="5106663" y="568536"/>
                    <a:pt x="5097375" y="584165"/>
                    <a:pt x="5085215" y="563255"/>
                  </a:cubicBezTo>
                  <a:cubicBezTo>
                    <a:pt x="5141915" y="596057"/>
                    <a:pt x="5081391" y="548659"/>
                    <a:pt x="5124515" y="572174"/>
                  </a:cubicBezTo>
                  <a:cubicBezTo>
                    <a:pt x="5117635" y="561188"/>
                    <a:pt x="5078703" y="552326"/>
                    <a:pt x="5078687" y="540901"/>
                  </a:cubicBezTo>
                  <a:cubicBezTo>
                    <a:pt x="5087663" y="543152"/>
                    <a:pt x="5108305" y="554322"/>
                    <a:pt x="5130431" y="568026"/>
                  </a:cubicBezTo>
                  <a:cubicBezTo>
                    <a:pt x="5152191" y="582396"/>
                    <a:pt x="5175551" y="599016"/>
                    <a:pt x="5191111" y="610441"/>
                  </a:cubicBezTo>
                  <a:cubicBezTo>
                    <a:pt x="5205351" y="614971"/>
                    <a:pt x="5219183" y="619162"/>
                    <a:pt x="5200383" y="598875"/>
                  </a:cubicBezTo>
                  <a:cubicBezTo>
                    <a:pt x="5183245" y="584795"/>
                    <a:pt x="5145817" y="561590"/>
                    <a:pt x="5133687" y="550115"/>
                  </a:cubicBezTo>
                  <a:lnTo>
                    <a:pt x="5131929" y="544169"/>
                  </a:lnTo>
                  <a:lnTo>
                    <a:pt x="5129185" y="543355"/>
                  </a:lnTo>
                  <a:cubicBezTo>
                    <a:pt x="5118683" y="540731"/>
                    <a:pt x="5106939" y="538077"/>
                    <a:pt x="5092181" y="534417"/>
                  </a:cubicBezTo>
                  <a:cubicBezTo>
                    <a:pt x="5089873" y="525385"/>
                    <a:pt x="5129131" y="544625"/>
                    <a:pt x="5106919" y="522044"/>
                  </a:cubicBezTo>
                  <a:cubicBezTo>
                    <a:pt x="5098991" y="520387"/>
                    <a:pt x="5106579" y="529250"/>
                    <a:pt x="5084055" y="517712"/>
                  </a:cubicBezTo>
                  <a:cubicBezTo>
                    <a:pt x="5074257" y="507349"/>
                    <a:pt x="5087227" y="512389"/>
                    <a:pt x="5076027" y="501063"/>
                  </a:cubicBezTo>
                  <a:close/>
                  <a:moveTo>
                    <a:pt x="1980993" y="501063"/>
                  </a:moveTo>
                  <a:cubicBezTo>
                    <a:pt x="2013059" y="493517"/>
                    <a:pt x="1979379" y="525838"/>
                    <a:pt x="1950895" y="527805"/>
                  </a:cubicBezTo>
                  <a:cubicBezTo>
                    <a:pt x="1958327" y="523049"/>
                    <a:pt x="1963368" y="522157"/>
                    <a:pt x="1968167" y="521491"/>
                  </a:cubicBezTo>
                  <a:cubicBezTo>
                    <a:pt x="1984787" y="510194"/>
                    <a:pt x="1935067" y="523091"/>
                    <a:pt x="1980993" y="501063"/>
                  </a:cubicBezTo>
                  <a:close/>
                  <a:moveTo>
                    <a:pt x="3994507" y="500723"/>
                  </a:moveTo>
                  <a:cubicBezTo>
                    <a:pt x="4019763" y="505848"/>
                    <a:pt x="3999985" y="512573"/>
                    <a:pt x="4016789" y="521407"/>
                  </a:cubicBezTo>
                  <a:cubicBezTo>
                    <a:pt x="4035873" y="526815"/>
                    <a:pt x="4053811" y="527806"/>
                    <a:pt x="4080071" y="530156"/>
                  </a:cubicBezTo>
                  <a:cubicBezTo>
                    <a:pt x="4094159" y="542444"/>
                    <a:pt x="4003511" y="520982"/>
                    <a:pt x="4033523" y="538409"/>
                  </a:cubicBezTo>
                  <a:cubicBezTo>
                    <a:pt x="3991859" y="520642"/>
                    <a:pt x="3994731" y="508311"/>
                    <a:pt x="3994507" y="500723"/>
                  </a:cubicBezTo>
                  <a:close/>
                  <a:moveTo>
                    <a:pt x="4546153" y="500313"/>
                  </a:moveTo>
                  <a:cubicBezTo>
                    <a:pt x="4561839" y="504914"/>
                    <a:pt x="4601423" y="529632"/>
                    <a:pt x="4578233" y="509897"/>
                  </a:cubicBezTo>
                  <a:cubicBezTo>
                    <a:pt x="4600531" y="516084"/>
                    <a:pt x="4601097" y="527396"/>
                    <a:pt x="4614079" y="535961"/>
                  </a:cubicBezTo>
                  <a:cubicBezTo>
                    <a:pt x="4594033" y="523233"/>
                    <a:pt x="4559999" y="514385"/>
                    <a:pt x="4546153" y="500313"/>
                  </a:cubicBezTo>
                  <a:close/>
                  <a:moveTo>
                    <a:pt x="2494076" y="497722"/>
                  </a:moveTo>
                  <a:cubicBezTo>
                    <a:pt x="2498607" y="498090"/>
                    <a:pt x="2503151" y="498458"/>
                    <a:pt x="2507639" y="498812"/>
                  </a:cubicBezTo>
                  <a:cubicBezTo>
                    <a:pt x="2478433" y="509062"/>
                    <a:pt x="2459590" y="510647"/>
                    <a:pt x="2490056" y="511709"/>
                  </a:cubicBezTo>
                  <a:cubicBezTo>
                    <a:pt x="2473832" y="516905"/>
                    <a:pt x="2464474" y="513635"/>
                    <a:pt x="2452511" y="513536"/>
                  </a:cubicBezTo>
                  <a:cubicBezTo>
                    <a:pt x="2465691" y="509019"/>
                    <a:pt x="2469528" y="506372"/>
                    <a:pt x="2466413" y="505140"/>
                  </a:cubicBezTo>
                  <a:cubicBezTo>
                    <a:pt x="2476224" y="501983"/>
                    <a:pt x="2483685" y="501672"/>
                    <a:pt x="2494076" y="497722"/>
                  </a:cubicBezTo>
                  <a:close/>
                  <a:moveTo>
                    <a:pt x="3385919" y="497113"/>
                  </a:moveTo>
                  <a:cubicBezTo>
                    <a:pt x="3385367" y="501615"/>
                    <a:pt x="3371127" y="501714"/>
                    <a:pt x="3353585" y="501360"/>
                  </a:cubicBezTo>
                  <a:cubicBezTo>
                    <a:pt x="3336059" y="501091"/>
                    <a:pt x="3315248" y="501728"/>
                    <a:pt x="3301671" y="504828"/>
                  </a:cubicBezTo>
                  <a:cubicBezTo>
                    <a:pt x="3310293" y="510166"/>
                    <a:pt x="3345586" y="508608"/>
                    <a:pt x="3371691" y="507702"/>
                  </a:cubicBezTo>
                  <a:cubicBezTo>
                    <a:pt x="3397755" y="506131"/>
                    <a:pt x="3414673" y="501983"/>
                    <a:pt x="3385919" y="497113"/>
                  </a:cubicBezTo>
                  <a:close/>
                  <a:moveTo>
                    <a:pt x="4366655" y="497085"/>
                  </a:moveTo>
                  <a:cubicBezTo>
                    <a:pt x="4380075" y="500837"/>
                    <a:pt x="4384635" y="500823"/>
                    <a:pt x="4382865" y="498048"/>
                  </a:cubicBezTo>
                  <a:cubicBezTo>
                    <a:pt x="4406719" y="497665"/>
                    <a:pt x="4368495" y="512842"/>
                    <a:pt x="4430149" y="524606"/>
                  </a:cubicBezTo>
                  <a:cubicBezTo>
                    <a:pt x="4416659" y="524125"/>
                    <a:pt x="4431749" y="536045"/>
                    <a:pt x="4392491" y="524366"/>
                  </a:cubicBezTo>
                  <a:cubicBezTo>
                    <a:pt x="4404837" y="523134"/>
                    <a:pt x="4350571" y="499591"/>
                    <a:pt x="4366655" y="497085"/>
                  </a:cubicBezTo>
                  <a:close/>
                  <a:moveTo>
                    <a:pt x="3699867" y="497006"/>
                  </a:moveTo>
                  <a:cubicBezTo>
                    <a:pt x="3686889" y="496854"/>
                    <a:pt x="3674895" y="498337"/>
                    <a:pt x="3673535" y="499420"/>
                  </a:cubicBezTo>
                  <a:cubicBezTo>
                    <a:pt x="3706225" y="509755"/>
                    <a:pt x="3695083" y="509897"/>
                    <a:pt x="3713785" y="521208"/>
                  </a:cubicBezTo>
                  <a:cubicBezTo>
                    <a:pt x="3720695" y="521449"/>
                    <a:pt x="3727743" y="521704"/>
                    <a:pt x="3734779" y="521959"/>
                  </a:cubicBezTo>
                  <a:cubicBezTo>
                    <a:pt x="3740855" y="522015"/>
                    <a:pt x="3746361" y="521959"/>
                    <a:pt x="3739635" y="519240"/>
                  </a:cubicBezTo>
                  <a:cubicBezTo>
                    <a:pt x="3733789" y="519042"/>
                    <a:pt x="3722973" y="516282"/>
                    <a:pt x="3733875" y="516097"/>
                  </a:cubicBezTo>
                  <a:cubicBezTo>
                    <a:pt x="3737937" y="518037"/>
                    <a:pt x="3742127" y="519863"/>
                    <a:pt x="3750027" y="519623"/>
                  </a:cubicBezTo>
                  <a:cubicBezTo>
                    <a:pt x="3739395" y="514158"/>
                    <a:pt x="3734681" y="510010"/>
                    <a:pt x="3737823" y="507547"/>
                  </a:cubicBezTo>
                  <a:cubicBezTo>
                    <a:pt x="3715315" y="505834"/>
                    <a:pt x="3724601" y="511001"/>
                    <a:pt x="3717679" y="512643"/>
                  </a:cubicBezTo>
                  <a:cubicBezTo>
                    <a:pt x="3708405" y="506867"/>
                    <a:pt x="3705347" y="502450"/>
                    <a:pt x="3715711" y="500893"/>
                  </a:cubicBezTo>
                  <a:cubicBezTo>
                    <a:pt x="3719859" y="502818"/>
                    <a:pt x="3724119" y="504644"/>
                    <a:pt x="3732091" y="504404"/>
                  </a:cubicBezTo>
                  <a:cubicBezTo>
                    <a:pt x="3726803" y="498946"/>
                    <a:pt x="3712843" y="497159"/>
                    <a:pt x="3699867" y="497006"/>
                  </a:cubicBezTo>
                  <a:close/>
                  <a:moveTo>
                    <a:pt x="3193581" y="491039"/>
                  </a:moveTo>
                  <a:cubicBezTo>
                    <a:pt x="3195960" y="493135"/>
                    <a:pt x="3192010" y="494352"/>
                    <a:pt x="3178787" y="496193"/>
                  </a:cubicBezTo>
                  <a:cubicBezTo>
                    <a:pt x="3174313" y="495117"/>
                    <a:pt x="3169854" y="494168"/>
                    <a:pt x="3161982" y="495994"/>
                  </a:cubicBezTo>
                  <a:cubicBezTo>
                    <a:pt x="3191302" y="500638"/>
                    <a:pt x="3135933" y="504333"/>
                    <a:pt x="3155371" y="508877"/>
                  </a:cubicBezTo>
                  <a:cubicBezTo>
                    <a:pt x="3161643" y="507575"/>
                    <a:pt x="3169542" y="505933"/>
                    <a:pt x="3177286" y="504319"/>
                  </a:cubicBezTo>
                  <a:cubicBezTo>
                    <a:pt x="3181137" y="503413"/>
                    <a:pt x="3184945" y="502521"/>
                    <a:pt x="3188513" y="501686"/>
                  </a:cubicBezTo>
                  <a:cubicBezTo>
                    <a:pt x="3192066" y="500907"/>
                    <a:pt x="3195365" y="500185"/>
                    <a:pt x="3198168" y="499420"/>
                  </a:cubicBezTo>
                  <a:cubicBezTo>
                    <a:pt x="3209380" y="496391"/>
                    <a:pt x="3212693" y="493290"/>
                    <a:pt x="3193581" y="491039"/>
                  </a:cubicBezTo>
                  <a:close/>
                  <a:moveTo>
                    <a:pt x="5162513" y="490417"/>
                  </a:moveTo>
                  <a:cubicBezTo>
                    <a:pt x="5194593" y="506995"/>
                    <a:pt x="5235083" y="530057"/>
                    <a:pt x="5279931" y="555795"/>
                  </a:cubicBezTo>
                  <a:cubicBezTo>
                    <a:pt x="5291115" y="562279"/>
                    <a:pt x="5302571" y="568918"/>
                    <a:pt x="5314249" y="575685"/>
                  </a:cubicBezTo>
                  <a:cubicBezTo>
                    <a:pt x="5325617" y="582934"/>
                    <a:pt x="5337183" y="590296"/>
                    <a:pt x="5348877" y="597742"/>
                  </a:cubicBezTo>
                  <a:cubicBezTo>
                    <a:pt x="5372195" y="612777"/>
                    <a:pt x="5396021" y="628152"/>
                    <a:pt x="5419819" y="643484"/>
                  </a:cubicBezTo>
                  <a:cubicBezTo>
                    <a:pt x="5431683" y="651200"/>
                    <a:pt x="5443547" y="658915"/>
                    <a:pt x="5455325" y="666574"/>
                  </a:cubicBezTo>
                  <a:cubicBezTo>
                    <a:pt x="5466791" y="674672"/>
                    <a:pt x="5478189" y="682728"/>
                    <a:pt x="5489429" y="690670"/>
                  </a:cubicBezTo>
                  <a:cubicBezTo>
                    <a:pt x="5511897" y="706596"/>
                    <a:pt x="5533799" y="722113"/>
                    <a:pt x="5554567" y="736836"/>
                  </a:cubicBezTo>
                  <a:cubicBezTo>
                    <a:pt x="5596613" y="765632"/>
                    <a:pt x="5631991" y="794116"/>
                    <a:pt x="5660165" y="814318"/>
                  </a:cubicBezTo>
                  <a:cubicBezTo>
                    <a:pt x="5672155" y="823648"/>
                    <a:pt x="5675031" y="831760"/>
                    <a:pt x="5680819" y="840240"/>
                  </a:cubicBezTo>
                  <a:cubicBezTo>
                    <a:pt x="5720631" y="859026"/>
                    <a:pt x="5774257" y="907699"/>
                    <a:pt x="5827841" y="957206"/>
                  </a:cubicBezTo>
                  <a:cubicBezTo>
                    <a:pt x="5834511" y="963421"/>
                    <a:pt x="5841207" y="969636"/>
                    <a:pt x="5847859" y="975837"/>
                  </a:cubicBezTo>
                  <a:cubicBezTo>
                    <a:pt x="5854457" y="982094"/>
                    <a:pt x="5860699" y="988663"/>
                    <a:pt x="5867043" y="994963"/>
                  </a:cubicBezTo>
                  <a:cubicBezTo>
                    <a:pt x="5879715" y="1007605"/>
                    <a:pt x="5892101" y="1019965"/>
                    <a:pt x="5903895" y="1031729"/>
                  </a:cubicBezTo>
                  <a:cubicBezTo>
                    <a:pt x="5927649" y="1055089"/>
                    <a:pt x="5949479" y="1075574"/>
                    <a:pt x="5967715" y="1089958"/>
                  </a:cubicBezTo>
                  <a:cubicBezTo>
                    <a:pt x="5980697" y="1115214"/>
                    <a:pt x="6020663" y="1148526"/>
                    <a:pt x="6039123" y="1175580"/>
                  </a:cubicBezTo>
                  <a:cubicBezTo>
                    <a:pt x="6009917" y="1161295"/>
                    <a:pt x="5969031" y="1091359"/>
                    <a:pt x="5920061" y="1055188"/>
                  </a:cubicBezTo>
                  <a:cubicBezTo>
                    <a:pt x="5910903" y="1050841"/>
                    <a:pt x="5910265" y="1056872"/>
                    <a:pt x="5905267" y="1057609"/>
                  </a:cubicBezTo>
                  <a:cubicBezTo>
                    <a:pt x="5917003" y="1074597"/>
                    <a:pt x="5928795" y="1086008"/>
                    <a:pt x="5938833" y="1095762"/>
                  </a:cubicBezTo>
                  <a:cubicBezTo>
                    <a:pt x="5948927" y="1105445"/>
                    <a:pt x="5957139" y="1113543"/>
                    <a:pt x="5961259" y="1124076"/>
                  </a:cubicBezTo>
                  <a:cubicBezTo>
                    <a:pt x="5958201" y="1120410"/>
                    <a:pt x="5955059" y="1116715"/>
                    <a:pt x="5951803" y="1113048"/>
                  </a:cubicBezTo>
                  <a:cubicBezTo>
                    <a:pt x="5948375" y="1109523"/>
                    <a:pt x="5944907" y="1105969"/>
                    <a:pt x="5941395" y="1102359"/>
                  </a:cubicBezTo>
                  <a:cubicBezTo>
                    <a:pt x="5934289" y="1095210"/>
                    <a:pt x="5926871" y="1088032"/>
                    <a:pt x="5919227" y="1080798"/>
                  </a:cubicBezTo>
                  <a:cubicBezTo>
                    <a:pt x="5903823" y="1066485"/>
                    <a:pt x="5887867" y="1051677"/>
                    <a:pt x="5871787" y="1036727"/>
                  </a:cubicBezTo>
                  <a:cubicBezTo>
                    <a:pt x="5855589" y="1021890"/>
                    <a:pt x="5839959" y="1006176"/>
                    <a:pt x="5824247" y="990999"/>
                  </a:cubicBezTo>
                  <a:cubicBezTo>
                    <a:pt x="5808531" y="975823"/>
                    <a:pt x="5793681" y="960151"/>
                    <a:pt x="5780527" y="943743"/>
                  </a:cubicBezTo>
                  <a:cubicBezTo>
                    <a:pt x="5800163" y="963888"/>
                    <a:pt x="5821853" y="983326"/>
                    <a:pt x="5841135" y="1001518"/>
                  </a:cubicBezTo>
                  <a:cubicBezTo>
                    <a:pt x="5860191" y="1019951"/>
                    <a:pt x="5877675" y="1036231"/>
                    <a:pt x="5890403" y="1048321"/>
                  </a:cubicBezTo>
                  <a:cubicBezTo>
                    <a:pt x="5919013" y="1069854"/>
                    <a:pt x="5869295" y="1012362"/>
                    <a:pt x="5905183" y="1045901"/>
                  </a:cubicBezTo>
                  <a:cubicBezTo>
                    <a:pt x="5879727" y="1012008"/>
                    <a:pt x="5875905" y="1013622"/>
                    <a:pt x="5872903" y="1013806"/>
                  </a:cubicBezTo>
                  <a:cubicBezTo>
                    <a:pt x="5869761" y="1014061"/>
                    <a:pt x="5867863" y="1012546"/>
                    <a:pt x="5844533" y="973218"/>
                  </a:cubicBezTo>
                  <a:cubicBezTo>
                    <a:pt x="5823269" y="963152"/>
                    <a:pt x="5764135" y="914876"/>
                    <a:pt x="5747699" y="891177"/>
                  </a:cubicBezTo>
                  <a:cubicBezTo>
                    <a:pt x="5732011" y="877204"/>
                    <a:pt x="5729859" y="878054"/>
                    <a:pt x="5727723" y="878889"/>
                  </a:cubicBezTo>
                  <a:cubicBezTo>
                    <a:pt x="5725471" y="879851"/>
                    <a:pt x="5723687" y="880262"/>
                    <a:pt x="5707393" y="867053"/>
                  </a:cubicBezTo>
                  <a:cubicBezTo>
                    <a:pt x="5726915" y="866770"/>
                    <a:pt x="5703641" y="864463"/>
                    <a:pt x="5697709" y="859932"/>
                  </a:cubicBezTo>
                  <a:cubicBezTo>
                    <a:pt x="5689087" y="853321"/>
                    <a:pt x="5657575" y="824313"/>
                    <a:pt x="5625465" y="796763"/>
                  </a:cubicBezTo>
                  <a:cubicBezTo>
                    <a:pt x="5617439" y="789883"/>
                    <a:pt x="5609383" y="783087"/>
                    <a:pt x="5601653" y="776745"/>
                  </a:cubicBezTo>
                  <a:cubicBezTo>
                    <a:pt x="5597759" y="773616"/>
                    <a:pt x="5593979" y="770558"/>
                    <a:pt x="5590355" y="767642"/>
                  </a:cubicBezTo>
                  <a:cubicBezTo>
                    <a:pt x="5586563" y="764938"/>
                    <a:pt x="5582937" y="762347"/>
                    <a:pt x="5579525" y="759912"/>
                  </a:cubicBezTo>
                  <a:cubicBezTo>
                    <a:pt x="5565735" y="750342"/>
                    <a:pt x="5554807" y="743971"/>
                    <a:pt x="5549725" y="743632"/>
                  </a:cubicBezTo>
                  <a:cubicBezTo>
                    <a:pt x="5539079" y="725468"/>
                    <a:pt x="5530187" y="733099"/>
                    <a:pt x="5497683" y="698796"/>
                  </a:cubicBezTo>
                  <a:cubicBezTo>
                    <a:pt x="5508343" y="716478"/>
                    <a:pt x="5476687" y="686083"/>
                    <a:pt x="5445359" y="671770"/>
                  </a:cubicBezTo>
                  <a:cubicBezTo>
                    <a:pt x="5447425" y="670326"/>
                    <a:pt x="5449307" y="668641"/>
                    <a:pt x="5443037" y="660232"/>
                  </a:cubicBezTo>
                  <a:cubicBezTo>
                    <a:pt x="5435747" y="660557"/>
                    <a:pt x="5394265" y="632555"/>
                    <a:pt x="5404105" y="647122"/>
                  </a:cubicBezTo>
                  <a:cubicBezTo>
                    <a:pt x="5387455" y="635018"/>
                    <a:pt x="5375819" y="623098"/>
                    <a:pt x="5366375" y="611192"/>
                  </a:cubicBezTo>
                  <a:cubicBezTo>
                    <a:pt x="5338247" y="596808"/>
                    <a:pt x="5385487" y="629737"/>
                    <a:pt x="5383407" y="634806"/>
                  </a:cubicBezTo>
                  <a:cubicBezTo>
                    <a:pt x="5363743" y="618511"/>
                    <a:pt x="5344955" y="604184"/>
                    <a:pt x="5326579" y="591145"/>
                  </a:cubicBezTo>
                  <a:cubicBezTo>
                    <a:pt x="5321965" y="587931"/>
                    <a:pt x="5317391" y="584746"/>
                    <a:pt x="5312875" y="581603"/>
                  </a:cubicBezTo>
                  <a:cubicBezTo>
                    <a:pt x="5308275" y="578573"/>
                    <a:pt x="5303603" y="575785"/>
                    <a:pt x="5298987" y="572953"/>
                  </a:cubicBezTo>
                  <a:cubicBezTo>
                    <a:pt x="5289729" y="567347"/>
                    <a:pt x="5280527" y="561967"/>
                    <a:pt x="5271295" y="556743"/>
                  </a:cubicBezTo>
                  <a:cubicBezTo>
                    <a:pt x="5234291" y="535989"/>
                    <a:pt x="5197311" y="517075"/>
                    <a:pt x="5154995" y="496505"/>
                  </a:cubicBezTo>
                  <a:cubicBezTo>
                    <a:pt x="5145467" y="488676"/>
                    <a:pt x="5156949" y="492512"/>
                    <a:pt x="5166023" y="495655"/>
                  </a:cubicBezTo>
                  <a:cubicBezTo>
                    <a:pt x="5174887" y="499180"/>
                    <a:pt x="5181567" y="501559"/>
                    <a:pt x="5162513" y="490417"/>
                  </a:cubicBezTo>
                  <a:close/>
                  <a:moveTo>
                    <a:pt x="4937301" y="489766"/>
                  </a:moveTo>
                  <a:cubicBezTo>
                    <a:pt x="4948103" y="496137"/>
                    <a:pt x="4956555" y="502791"/>
                    <a:pt x="4965883" y="509331"/>
                  </a:cubicBezTo>
                  <a:cubicBezTo>
                    <a:pt x="4975215" y="515886"/>
                    <a:pt x="4985067" y="523021"/>
                    <a:pt x="4999195" y="529491"/>
                  </a:cubicBezTo>
                  <a:cubicBezTo>
                    <a:pt x="5003739" y="537745"/>
                    <a:pt x="5015291" y="550783"/>
                    <a:pt x="4986157" y="536301"/>
                  </a:cubicBezTo>
                  <a:cubicBezTo>
                    <a:pt x="4974407" y="525343"/>
                    <a:pt x="4985605" y="529958"/>
                    <a:pt x="4997991" y="535352"/>
                  </a:cubicBezTo>
                  <a:cubicBezTo>
                    <a:pt x="4986951" y="527665"/>
                    <a:pt x="4976275" y="519609"/>
                    <a:pt x="4964467" y="512304"/>
                  </a:cubicBezTo>
                  <a:cubicBezTo>
                    <a:pt x="4952605" y="505098"/>
                    <a:pt x="4939919" y="498005"/>
                    <a:pt x="4925381" y="491153"/>
                  </a:cubicBezTo>
                  <a:cubicBezTo>
                    <a:pt x="4922719" y="486623"/>
                    <a:pt x="4943515" y="496476"/>
                    <a:pt x="4937301" y="489766"/>
                  </a:cubicBezTo>
                  <a:close/>
                  <a:moveTo>
                    <a:pt x="2320197" y="486964"/>
                  </a:moveTo>
                  <a:cubicBezTo>
                    <a:pt x="2317093" y="486320"/>
                    <a:pt x="2311365" y="486342"/>
                    <a:pt x="2301724" y="487358"/>
                  </a:cubicBezTo>
                  <a:cubicBezTo>
                    <a:pt x="2275986" y="498500"/>
                    <a:pt x="2306509" y="505012"/>
                    <a:pt x="2312059" y="501898"/>
                  </a:cubicBezTo>
                  <a:cubicBezTo>
                    <a:pt x="2315202" y="496823"/>
                    <a:pt x="2329509" y="488896"/>
                    <a:pt x="2320197" y="486964"/>
                  </a:cubicBezTo>
                  <a:close/>
                  <a:moveTo>
                    <a:pt x="3451553" y="485543"/>
                  </a:moveTo>
                  <a:cubicBezTo>
                    <a:pt x="3444909" y="484665"/>
                    <a:pt x="3436831" y="485235"/>
                    <a:pt x="3426579" y="488604"/>
                  </a:cubicBezTo>
                  <a:cubicBezTo>
                    <a:pt x="3478791" y="486594"/>
                    <a:pt x="3446075" y="504998"/>
                    <a:pt x="3495567" y="507561"/>
                  </a:cubicBezTo>
                  <a:cubicBezTo>
                    <a:pt x="3486959" y="505253"/>
                    <a:pt x="3498043" y="502733"/>
                    <a:pt x="3505407" y="500907"/>
                  </a:cubicBezTo>
                  <a:cubicBezTo>
                    <a:pt x="3509087" y="500057"/>
                    <a:pt x="3511833" y="499250"/>
                    <a:pt x="3510701" y="498401"/>
                  </a:cubicBezTo>
                  <a:cubicBezTo>
                    <a:pt x="3509567" y="497580"/>
                    <a:pt x="3504557" y="496447"/>
                    <a:pt x="3492721" y="496065"/>
                  </a:cubicBezTo>
                  <a:cubicBezTo>
                    <a:pt x="3478525" y="503848"/>
                    <a:pt x="3471487" y="488179"/>
                    <a:pt x="3451553" y="485543"/>
                  </a:cubicBezTo>
                  <a:close/>
                  <a:moveTo>
                    <a:pt x="4380273" y="483003"/>
                  </a:moveTo>
                  <a:cubicBezTo>
                    <a:pt x="4393803" y="486042"/>
                    <a:pt x="4420299" y="496883"/>
                    <a:pt x="4415979" y="488166"/>
                  </a:cubicBezTo>
                  <a:cubicBezTo>
                    <a:pt x="4459327" y="503328"/>
                    <a:pt x="4406435" y="493149"/>
                    <a:pt x="4431155" y="506882"/>
                  </a:cubicBezTo>
                  <a:cubicBezTo>
                    <a:pt x="4411703" y="499081"/>
                    <a:pt x="4396187" y="490205"/>
                    <a:pt x="4372687" y="483579"/>
                  </a:cubicBezTo>
                  <a:cubicBezTo>
                    <a:pt x="4372693" y="481845"/>
                    <a:pt x="4375763" y="481991"/>
                    <a:pt x="4380273" y="483003"/>
                  </a:cubicBezTo>
                  <a:close/>
                  <a:moveTo>
                    <a:pt x="2206418" y="482687"/>
                  </a:moveTo>
                  <a:cubicBezTo>
                    <a:pt x="2205229" y="481766"/>
                    <a:pt x="2200231" y="482559"/>
                    <a:pt x="2189614" y="486311"/>
                  </a:cubicBezTo>
                  <a:cubicBezTo>
                    <a:pt x="2197867" y="487217"/>
                    <a:pt x="2173658" y="494635"/>
                    <a:pt x="2161837" y="496716"/>
                  </a:cubicBezTo>
                  <a:cubicBezTo>
                    <a:pt x="2167684" y="493871"/>
                    <a:pt x="2168024" y="491054"/>
                    <a:pt x="2154815" y="496957"/>
                  </a:cubicBezTo>
                  <a:cubicBezTo>
                    <a:pt x="2181303" y="492682"/>
                    <a:pt x="2101103" y="521237"/>
                    <a:pt x="2127648" y="516933"/>
                  </a:cubicBezTo>
                  <a:cubicBezTo>
                    <a:pt x="2143136" y="510817"/>
                    <a:pt x="2158468" y="505097"/>
                    <a:pt x="2172597" y="501190"/>
                  </a:cubicBezTo>
                  <a:cubicBezTo>
                    <a:pt x="2160747" y="507405"/>
                    <a:pt x="2150214" y="513224"/>
                    <a:pt x="2165858" y="511001"/>
                  </a:cubicBezTo>
                  <a:cubicBezTo>
                    <a:pt x="2174791" y="505919"/>
                    <a:pt x="2191327" y="496079"/>
                    <a:pt x="2200359" y="489340"/>
                  </a:cubicBezTo>
                  <a:cubicBezTo>
                    <a:pt x="2204847" y="485900"/>
                    <a:pt x="2207607" y="483593"/>
                    <a:pt x="2206418" y="482687"/>
                  </a:cubicBezTo>
                  <a:close/>
                  <a:moveTo>
                    <a:pt x="2835094" y="479247"/>
                  </a:moveTo>
                  <a:cubicBezTo>
                    <a:pt x="2839907" y="481894"/>
                    <a:pt x="2826783" y="486212"/>
                    <a:pt x="2833551" y="488676"/>
                  </a:cubicBezTo>
                  <a:cubicBezTo>
                    <a:pt x="2812839" y="490799"/>
                    <a:pt x="2762539" y="491564"/>
                    <a:pt x="2802065" y="497198"/>
                  </a:cubicBezTo>
                  <a:cubicBezTo>
                    <a:pt x="2777446" y="500001"/>
                    <a:pt x="2756975" y="498458"/>
                    <a:pt x="2735881" y="497496"/>
                  </a:cubicBezTo>
                  <a:cubicBezTo>
                    <a:pt x="2714701" y="496165"/>
                    <a:pt x="2693296" y="496943"/>
                    <a:pt x="2666737" y="503144"/>
                  </a:cubicBezTo>
                  <a:cubicBezTo>
                    <a:pt x="2672895" y="497835"/>
                    <a:pt x="2687506" y="494480"/>
                    <a:pt x="2703206" y="491309"/>
                  </a:cubicBezTo>
                  <a:cubicBezTo>
                    <a:pt x="2718906" y="488180"/>
                    <a:pt x="2735994" y="486382"/>
                    <a:pt x="2746796" y="482093"/>
                  </a:cubicBezTo>
                  <a:cubicBezTo>
                    <a:pt x="2774997" y="483664"/>
                    <a:pt x="2730572" y="492328"/>
                    <a:pt x="2758787" y="493914"/>
                  </a:cubicBezTo>
                  <a:cubicBezTo>
                    <a:pt x="2795397" y="487741"/>
                    <a:pt x="2811508" y="490275"/>
                    <a:pt x="2835094" y="479247"/>
                  </a:cubicBezTo>
                  <a:close/>
                  <a:moveTo>
                    <a:pt x="1826171" y="477718"/>
                  </a:moveTo>
                  <a:cubicBezTo>
                    <a:pt x="1790269" y="511285"/>
                    <a:pt x="1747571" y="532209"/>
                    <a:pt x="1679631" y="572741"/>
                  </a:cubicBezTo>
                  <a:cubicBezTo>
                    <a:pt x="1664157" y="583996"/>
                    <a:pt x="1680834" y="575218"/>
                    <a:pt x="1694793" y="568975"/>
                  </a:cubicBezTo>
                  <a:cubicBezTo>
                    <a:pt x="1708823" y="562831"/>
                    <a:pt x="1719582" y="558343"/>
                    <a:pt x="1690942" y="575586"/>
                  </a:cubicBezTo>
                  <a:cubicBezTo>
                    <a:pt x="1679220" y="577526"/>
                    <a:pt x="1665148" y="584066"/>
                    <a:pt x="1649674" y="593283"/>
                  </a:cubicBezTo>
                  <a:cubicBezTo>
                    <a:pt x="1656894" y="585355"/>
                    <a:pt x="1666464" y="577257"/>
                    <a:pt x="1677974" y="568720"/>
                  </a:cubicBezTo>
                  <a:cubicBezTo>
                    <a:pt x="1689441" y="560113"/>
                    <a:pt x="1703429" y="552015"/>
                    <a:pt x="1718676" y="542770"/>
                  </a:cubicBezTo>
                  <a:cubicBezTo>
                    <a:pt x="1749326" y="524507"/>
                    <a:pt x="1786163" y="503611"/>
                    <a:pt x="1826171" y="477718"/>
                  </a:cubicBezTo>
                  <a:close/>
                  <a:moveTo>
                    <a:pt x="3540459" y="471517"/>
                  </a:moveTo>
                  <a:cubicBezTo>
                    <a:pt x="3550185" y="476174"/>
                    <a:pt x="3514283" y="473555"/>
                    <a:pt x="3520441" y="477661"/>
                  </a:cubicBezTo>
                  <a:cubicBezTo>
                    <a:pt x="3541153" y="477732"/>
                    <a:pt x="3559883" y="478949"/>
                    <a:pt x="3574833" y="482630"/>
                  </a:cubicBezTo>
                  <a:cubicBezTo>
                    <a:pt x="3585083" y="489312"/>
                    <a:pt x="3589371" y="494989"/>
                    <a:pt x="3572623" y="497240"/>
                  </a:cubicBezTo>
                  <a:cubicBezTo>
                    <a:pt x="3556117" y="496801"/>
                    <a:pt x="3544975" y="492837"/>
                    <a:pt x="3529063" y="492101"/>
                  </a:cubicBezTo>
                  <a:cubicBezTo>
                    <a:pt x="3540757" y="497353"/>
                    <a:pt x="3533495" y="498189"/>
                    <a:pt x="3513899" y="495230"/>
                  </a:cubicBezTo>
                  <a:cubicBezTo>
                    <a:pt x="3524547" y="499420"/>
                    <a:pt x="3531993" y="505692"/>
                    <a:pt x="3548091" y="506357"/>
                  </a:cubicBezTo>
                  <a:cubicBezTo>
                    <a:pt x="3540105" y="491917"/>
                    <a:pt x="3585579" y="509911"/>
                    <a:pt x="3617021" y="508254"/>
                  </a:cubicBezTo>
                  <a:cubicBezTo>
                    <a:pt x="3633953" y="506032"/>
                    <a:pt x="3581925" y="492483"/>
                    <a:pt x="3603191" y="490997"/>
                  </a:cubicBezTo>
                  <a:cubicBezTo>
                    <a:pt x="3631249" y="504956"/>
                    <a:pt x="3636445" y="505055"/>
                    <a:pt x="3642519" y="504021"/>
                  </a:cubicBezTo>
                  <a:cubicBezTo>
                    <a:pt x="3648549" y="503115"/>
                    <a:pt x="3655429" y="500341"/>
                    <a:pt x="3686023" y="511539"/>
                  </a:cubicBezTo>
                  <a:cubicBezTo>
                    <a:pt x="3675533" y="507023"/>
                    <a:pt x="3664279" y="502238"/>
                    <a:pt x="3652499" y="499010"/>
                  </a:cubicBezTo>
                  <a:cubicBezTo>
                    <a:pt x="3640719" y="495584"/>
                    <a:pt x="3628447" y="492441"/>
                    <a:pt x="3615945" y="489425"/>
                  </a:cubicBezTo>
                  <a:cubicBezTo>
                    <a:pt x="3590943" y="483394"/>
                    <a:pt x="3565063" y="477887"/>
                    <a:pt x="3540459" y="471517"/>
                  </a:cubicBezTo>
                  <a:close/>
                  <a:moveTo>
                    <a:pt x="2465405" y="468437"/>
                  </a:moveTo>
                  <a:cubicBezTo>
                    <a:pt x="2480672" y="468377"/>
                    <a:pt x="2494629" y="473895"/>
                    <a:pt x="2471142" y="481540"/>
                  </a:cubicBezTo>
                  <a:cubicBezTo>
                    <a:pt x="2479891" y="470894"/>
                    <a:pt x="2435735" y="479686"/>
                    <a:pt x="2416114" y="477562"/>
                  </a:cubicBezTo>
                  <a:cubicBezTo>
                    <a:pt x="2400611" y="469818"/>
                    <a:pt x="2466484" y="478227"/>
                    <a:pt x="2451039" y="470484"/>
                  </a:cubicBezTo>
                  <a:cubicBezTo>
                    <a:pt x="2455081" y="469096"/>
                    <a:pt x="2460316" y="468457"/>
                    <a:pt x="2465405" y="468437"/>
                  </a:cubicBezTo>
                  <a:close/>
                  <a:moveTo>
                    <a:pt x="2769107" y="466944"/>
                  </a:moveTo>
                  <a:cubicBezTo>
                    <a:pt x="2801117" y="469436"/>
                    <a:pt x="2779442" y="477080"/>
                    <a:pt x="2811366" y="479629"/>
                  </a:cubicBezTo>
                  <a:cubicBezTo>
                    <a:pt x="2784624" y="484570"/>
                    <a:pt x="2765554" y="482432"/>
                    <a:pt x="2748098" y="481073"/>
                  </a:cubicBezTo>
                  <a:cubicBezTo>
                    <a:pt x="2739377" y="480393"/>
                    <a:pt x="2731067" y="479912"/>
                    <a:pt x="2722445" y="480620"/>
                  </a:cubicBezTo>
                  <a:cubicBezTo>
                    <a:pt x="2718142" y="480974"/>
                    <a:pt x="2713753" y="481625"/>
                    <a:pt x="2709194" y="482687"/>
                  </a:cubicBezTo>
                  <a:cubicBezTo>
                    <a:pt x="2704678" y="483918"/>
                    <a:pt x="2700021" y="485617"/>
                    <a:pt x="2695094" y="487868"/>
                  </a:cubicBezTo>
                  <a:cubicBezTo>
                    <a:pt x="2691356" y="485943"/>
                    <a:pt x="2705796" y="480011"/>
                    <a:pt x="2723465" y="475934"/>
                  </a:cubicBezTo>
                  <a:cubicBezTo>
                    <a:pt x="2741062" y="471559"/>
                    <a:pt x="2761519" y="467595"/>
                    <a:pt x="2769107" y="466944"/>
                  </a:cubicBezTo>
                  <a:close/>
                  <a:moveTo>
                    <a:pt x="5071595" y="466831"/>
                  </a:moveTo>
                  <a:cubicBezTo>
                    <a:pt x="5088641" y="474179"/>
                    <a:pt x="5141547" y="511837"/>
                    <a:pt x="5108955" y="487557"/>
                  </a:cubicBezTo>
                  <a:cubicBezTo>
                    <a:pt x="5099331" y="474759"/>
                    <a:pt x="5134071" y="503838"/>
                    <a:pt x="5152277" y="508071"/>
                  </a:cubicBezTo>
                  <a:cubicBezTo>
                    <a:pt x="5150323" y="509770"/>
                    <a:pt x="5148595" y="511483"/>
                    <a:pt x="5155505" y="519368"/>
                  </a:cubicBezTo>
                  <a:cubicBezTo>
                    <a:pt x="5211313" y="545715"/>
                    <a:pt x="5247385" y="567205"/>
                    <a:pt x="5278559" y="585298"/>
                  </a:cubicBezTo>
                  <a:cubicBezTo>
                    <a:pt x="5286387" y="589772"/>
                    <a:pt x="5293891" y="594075"/>
                    <a:pt x="5301267" y="598294"/>
                  </a:cubicBezTo>
                  <a:cubicBezTo>
                    <a:pt x="5308531" y="602711"/>
                    <a:pt x="5315721" y="606958"/>
                    <a:pt x="5323083" y="611050"/>
                  </a:cubicBezTo>
                  <a:cubicBezTo>
                    <a:pt x="5337821" y="619261"/>
                    <a:pt x="5353251" y="626906"/>
                    <a:pt x="5371275" y="634352"/>
                  </a:cubicBezTo>
                  <a:cubicBezTo>
                    <a:pt x="5385177" y="646556"/>
                    <a:pt x="5401315" y="658901"/>
                    <a:pt x="5418503" y="671019"/>
                  </a:cubicBezTo>
                  <a:cubicBezTo>
                    <a:pt x="5427067" y="677121"/>
                    <a:pt x="5436015" y="682982"/>
                    <a:pt x="5444835" y="689070"/>
                  </a:cubicBezTo>
                  <a:cubicBezTo>
                    <a:pt x="5453569" y="695299"/>
                    <a:pt x="5462403" y="701429"/>
                    <a:pt x="5471209" y="707389"/>
                  </a:cubicBezTo>
                  <a:cubicBezTo>
                    <a:pt x="5506403" y="731258"/>
                    <a:pt x="5540991" y="752678"/>
                    <a:pt x="5565339" y="767911"/>
                  </a:cubicBezTo>
                  <a:cubicBezTo>
                    <a:pt x="5578831" y="781374"/>
                    <a:pt x="5586491" y="788283"/>
                    <a:pt x="5595027" y="795687"/>
                  </a:cubicBezTo>
                  <a:cubicBezTo>
                    <a:pt x="5603563" y="803077"/>
                    <a:pt x="5612907" y="811048"/>
                    <a:pt x="5628907" y="827498"/>
                  </a:cubicBezTo>
                  <a:cubicBezTo>
                    <a:pt x="5610827" y="811826"/>
                    <a:pt x="5590681" y="795291"/>
                    <a:pt x="5568751" y="779746"/>
                  </a:cubicBezTo>
                  <a:cubicBezTo>
                    <a:pt x="5546653" y="764386"/>
                    <a:pt x="5523519" y="748997"/>
                    <a:pt x="5500827" y="733707"/>
                  </a:cubicBezTo>
                  <a:cubicBezTo>
                    <a:pt x="5478089" y="718488"/>
                    <a:pt x="5455991" y="703071"/>
                    <a:pt x="5435377" y="688390"/>
                  </a:cubicBezTo>
                  <a:cubicBezTo>
                    <a:pt x="5414439" y="674176"/>
                    <a:pt x="5395411" y="660090"/>
                    <a:pt x="5379697" y="646131"/>
                  </a:cubicBezTo>
                  <a:cubicBezTo>
                    <a:pt x="5368543" y="642748"/>
                    <a:pt x="5349543" y="632682"/>
                    <a:pt x="5326395" y="619077"/>
                  </a:cubicBezTo>
                  <a:cubicBezTo>
                    <a:pt x="5320635" y="615637"/>
                    <a:pt x="5314589" y="612012"/>
                    <a:pt x="5308317" y="608261"/>
                  </a:cubicBezTo>
                  <a:cubicBezTo>
                    <a:pt x="5302115" y="604396"/>
                    <a:pt x="5295603" y="600531"/>
                    <a:pt x="5288809" y="596779"/>
                  </a:cubicBezTo>
                  <a:cubicBezTo>
                    <a:pt x="5275359" y="589035"/>
                    <a:pt x="5261245" y="580909"/>
                    <a:pt x="5247017" y="572712"/>
                  </a:cubicBezTo>
                  <a:cubicBezTo>
                    <a:pt x="5218589" y="556262"/>
                    <a:pt x="5189651" y="539514"/>
                    <a:pt x="5164383" y="524889"/>
                  </a:cubicBezTo>
                  <a:cubicBezTo>
                    <a:pt x="5151811" y="517457"/>
                    <a:pt x="5139523" y="511723"/>
                    <a:pt x="5128903" y="506372"/>
                  </a:cubicBezTo>
                  <a:cubicBezTo>
                    <a:pt x="5118229" y="501148"/>
                    <a:pt x="5108955" y="496830"/>
                    <a:pt x="5101595" y="493772"/>
                  </a:cubicBezTo>
                  <a:cubicBezTo>
                    <a:pt x="5081067" y="481314"/>
                    <a:pt x="5097503" y="487005"/>
                    <a:pt x="5071595" y="466831"/>
                  </a:cubicBezTo>
                  <a:close/>
                  <a:moveTo>
                    <a:pt x="4739879" y="465911"/>
                  </a:moveTo>
                  <a:cubicBezTo>
                    <a:pt x="4753371" y="466421"/>
                    <a:pt x="4777015" y="479346"/>
                    <a:pt x="4779209" y="470583"/>
                  </a:cubicBezTo>
                  <a:cubicBezTo>
                    <a:pt x="4797571" y="476048"/>
                    <a:pt x="4775399" y="488378"/>
                    <a:pt x="4805003" y="489242"/>
                  </a:cubicBezTo>
                  <a:cubicBezTo>
                    <a:pt x="4834025" y="502918"/>
                    <a:pt x="4835059" y="517273"/>
                    <a:pt x="4803119" y="501035"/>
                  </a:cubicBezTo>
                  <a:cubicBezTo>
                    <a:pt x="4792927" y="487175"/>
                    <a:pt x="4761951" y="477449"/>
                    <a:pt x="4739879" y="465911"/>
                  </a:cubicBezTo>
                  <a:close/>
                  <a:moveTo>
                    <a:pt x="3779119" y="465387"/>
                  </a:moveTo>
                  <a:cubicBezTo>
                    <a:pt x="3786523" y="464255"/>
                    <a:pt x="3795727" y="465189"/>
                    <a:pt x="3805013" y="466973"/>
                  </a:cubicBezTo>
                  <a:cubicBezTo>
                    <a:pt x="3814299" y="468686"/>
                    <a:pt x="3823631" y="471390"/>
                    <a:pt x="3831261" y="474193"/>
                  </a:cubicBezTo>
                  <a:cubicBezTo>
                    <a:pt x="3846551" y="479502"/>
                    <a:pt x="3855299" y="483126"/>
                    <a:pt x="3843987" y="474844"/>
                  </a:cubicBezTo>
                  <a:cubicBezTo>
                    <a:pt x="3872983" y="478525"/>
                    <a:pt x="3878121" y="491167"/>
                    <a:pt x="3839925" y="483282"/>
                  </a:cubicBezTo>
                  <a:cubicBezTo>
                    <a:pt x="3851167" y="490063"/>
                    <a:pt x="3862463" y="496901"/>
                    <a:pt x="3873747" y="503710"/>
                  </a:cubicBezTo>
                  <a:cubicBezTo>
                    <a:pt x="3905983" y="496066"/>
                    <a:pt x="3963671" y="503895"/>
                    <a:pt x="3901905" y="471092"/>
                  </a:cubicBezTo>
                  <a:cubicBezTo>
                    <a:pt x="3916869" y="465557"/>
                    <a:pt x="3927091" y="490573"/>
                    <a:pt x="3946443" y="492583"/>
                  </a:cubicBezTo>
                  <a:cubicBezTo>
                    <a:pt x="3958011" y="493135"/>
                    <a:pt x="3945311" y="487147"/>
                    <a:pt x="3940199" y="483239"/>
                  </a:cubicBezTo>
                  <a:cubicBezTo>
                    <a:pt x="3937327" y="471928"/>
                    <a:pt x="3961251" y="496349"/>
                    <a:pt x="3978367" y="495598"/>
                  </a:cubicBezTo>
                  <a:cubicBezTo>
                    <a:pt x="3964777" y="499803"/>
                    <a:pt x="3967579" y="513734"/>
                    <a:pt x="3995739" y="518519"/>
                  </a:cubicBezTo>
                  <a:cubicBezTo>
                    <a:pt x="3980845" y="523148"/>
                    <a:pt x="3986267" y="526900"/>
                    <a:pt x="3996913" y="536314"/>
                  </a:cubicBezTo>
                  <a:cubicBezTo>
                    <a:pt x="3985389" y="535366"/>
                    <a:pt x="3977207" y="532846"/>
                    <a:pt x="3968727" y="530609"/>
                  </a:cubicBezTo>
                  <a:cubicBezTo>
                    <a:pt x="3960219" y="528670"/>
                    <a:pt x="3951441" y="526857"/>
                    <a:pt x="3938883" y="526956"/>
                  </a:cubicBezTo>
                  <a:cubicBezTo>
                    <a:pt x="3934635" y="522695"/>
                    <a:pt x="3960743" y="526234"/>
                    <a:pt x="3975495" y="527523"/>
                  </a:cubicBezTo>
                  <a:cubicBezTo>
                    <a:pt x="3966675" y="519213"/>
                    <a:pt x="3944221" y="518264"/>
                    <a:pt x="3937255" y="509260"/>
                  </a:cubicBezTo>
                  <a:cubicBezTo>
                    <a:pt x="3927075" y="508467"/>
                    <a:pt x="3935825" y="512700"/>
                    <a:pt x="3937879" y="515178"/>
                  </a:cubicBezTo>
                  <a:cubicBezTo>
                    <a:pt x="3927387" y="514130"/>
                    <a:pt x="3922843" y="510265"/>
                    <a:pt x="3916035" y="507391"/>
                  </a:cubicBezTo>
                  <a:cubicBezTo>
                    <a:pt x="3919219" y="517938"/>
                    <a:pt x="3878121" y="504716"/>
                    <a:pt x="3837107" y="503484"/>
                  </a:cubicBezTo>
                  <a:cubicBezTo>
                    <a:pt x="3817769" y="500313"/>
                    <a:pt x="3830511" y="499874"/>
                    <a:pt x="3841949" y="500964"/>
                  </a:cubicBezTo>
                  <a:cubicBezTo>
                    <a:pt x="3855271" y="498826"/>
                    <a:pt x="3821181" y="464906"/>
                    <a:pt x="3785787" y="474377"/>
                  </a:cubicBezTo>
                  <a:cubicBezTo>
                    <a:pt x="3786765" y="472069"/>
                    <a:pt x="3787627" y="469733"/>
                    <a:pt x="3779119" y="465387"/>
                  </a:cubicBezTo>
                  <a:close/>
                  <a:moveTo>
                    <a:pt x="3365845" y="463448"/>
                  </a:moveTo>
                  <a:cubicBezTo>
                    <a:pt x="3363919" y="470031"/>
                    <a:pt x="3399283" y="480649"/>
                    <a:pt x="3382791" y="485661"/>
                  </a:cubicBezTo>
                  <a:cubicBezTo>
                    <a:pt x="3363041" y="483778"/>
                    <a:pt x="3347341" y="478285"/>
                    <a:pt x="3342287" y="473485"/>
                  </a:cubicBezTo>
                  <a:cubicBezTo>
                    <a:pt x="3339767" y="471107"/>
                    <a:pt x="3339895" y="468700"/>
                    <a:pt x="3343547" y="466704"/>
                  </a:cubicBezTo>
                  <a:cubicBezTo>
                    <a:pt x="3347185" y="464850"/>
                    <a:pt x="3354363" y="463632"/>
                    <a:pt x="3365845" y="463448"/>
                  </a:cubicBezTo>
                  <a:close/>
                  <a:moveTo>
                    <a:pt x="4039555" y="462796"/>
                  </a:moveTo>
                  <a:cubicBezTo>
                    <a:pt x="4091709" y="481059"/>
                    <a:pt x="4093691" y="493460"/>
                    <a:pt x="4126861" y="510307"/>
                  </a:cubicBezTo>
                  <a:cubicBezTo>
                    <a:pt x="4118807" y="509713"/>
                    <a:pt x="4114699" y="507448"/>
                    <a:pt x="4110665" y="505069"/>
                  </a:cubicBezTo>
                  <a:cubicBezTo>
                    <a:pt x="4100685" y="503130"/>
                    <a:pt x="4102709" y="505098"/>
                    <a:pt x="4105541" y="507278"/>
                  </a:cubicBezTo>
                  <a:cubicBezTo>
                    <a:pt x="4072315" y="496433"/>
                    <a:pt x="4078515" y="481795"/>
                    <a:pt x="4039555" y="462796"/>
                  </a:cubicBezTo>
                  <a:close/>
                  <a:moveTo>
                    <a:pt x="2943194" y="459951"/>
                  </a:moveTo>
                  <a:cubicBezTo>
                    <a:pt x="2952605" y="461335"/>
                    <a:pt x="2960661" y="463965"/>
                    <a:pt x="2969247" y="466039"/>
                  </a:cubicBezTo>
                  <a:cubicBezTo>
                    <a:pt x="2981988" y="461027"/>
                    <a:pt x="2989081" y="462598"/>
                    <a:pt x="2998467" y="463802"/>
                  </a:cubicBezTo>
                  <a:cubicBezTo>
                    <a:pt x="3003167" y="464396"/>
                    <a:pt x="3008434" y="464906"/>
                    <a:pt x="3015285" y="464453"/>
                  </a:cubicBezTo>
                  <a:cubicBezTo>
                    <a:pt x="3018712" y="464241"/>
                    <a:pt x="3022534" y="463731"/>
                    <a:pt x="3026880" y="462967"/>
                  </a:cubicBezTo>
                  <a:cubicBezTo>
                    <a:pt x="3031255" y="462344"/>
                    <a:pt x="3036153" y="461395"/>
                    <a:pt x="3041703" y="460022"/>
                  </a:cubicBezTo>
                  <a:cubicBezTo>
                    <a:pt x="3039947" y="462032"/>
                    <a:pt x="3034072" y="463632"/>
                    <a:pt x="3025932" y="464934"/>
                  </a:cubicBezTo>
                  <a:cubicBezTo>
                    <a:pt x="3017834" y="466548"/>
                    <a:pt x="3007485" y="467879"/>
                    <a:pt x="2996711" y="468842"/>
                  </a:cubicBezTo>
                  <a:lnTo>
                    <a:pt x="2965491" y="470416"/>
                  </a:lnTo>
                  <a:lnTo>
                    <a:pt x="2941583" y="469097"/>
                  </a:lnTo>
                  <a:cubicBezTo>
                    <a:pt x="2946715" y="470116"/>
                    <a:pt x="2955107" y="470526"/>
                    <a:pt x="2964911" y="470445"/>
                  </a:cubicBezTo>
                  <a:lnTo>
                    <a:pt x="2965491" y="470416"/>
                  </a:lnTo>
                  <a:lnTo>
                    <a:pt x="2985669" y="471529"/>
                  </a:lnTo>
                  <a:cubicBezTo>
                    <a:pt x="3028825" y="472265"/>
                    <a:pt x="3059226" y="470951"/>
                    <a:pt x="2987226" y="494905"/>
                  </a:cubicBezTo>
                  <a:cubicBezTo>
                    <a:pt x="3013417" y="487642"/>
                    <a:pt x="2977543" y="482914"/>
                    <a:pt x="3007825" y="475538"/>
                  </a:cubicBezTo>
                  <a:cubicBezTo>
                    <a:pt x="3000831" y="474660"/>
                    <a:pt x="2990978" y="476232"/>
                    <a:pt x="2984494" y="474646"/>
                  </a:cubicBezTo>
                  <a:cubicBezTo>
                    <a:pt x="2979284" y="477945"/>
                    <a:pt x="2980275" y="480974"/>
                    <a:pt x="2982724" y="483990"/>
                  </a:cubicBezTo>
                  <a:cubicBezTo>
                    <a:pt x="2961984" y="489936"/>
                    <a:pt x="2915534" y="482220"/>
                    <a:pt x="2921183" y="488478"/>
                  </a:cubicBezTo>
                  <a:cubicBezTo>
                    <a:pt x="2886965" y="494367"/>
                    <a:pt x="2927228" y="482503"/>
                    <a:pt x="2912307" y="481498"/>
                  </a:cubicBezTo>
                  <a:cubicBezTo>
                    <a:pt x="2908753" y="479771"/>
                    <a:pt x="2902099" y="480946"/>
                    <a:pt x="2895205" y="482305"/>
                  </a:cubicBezTo>
                  <a:cubicBezTo>
                    <a:pt x="2894596" y="471135"/>
                    <a:pt x="2936331" y="483494"/>
                    <a:pt x="2952923" y="481541"/>
                  </a:cubicBezTo>
                  <a:cubicBezTo>
                    <a:pt x="2958261" y="479261"/>
                    <a:pt x="2907083" y="466364"/>
                    <a:pt x="2914076" y="472183"/>
                  </a:cubicBezTo>
                  <a:cubicBezTo>
                    <a:pt x="2895389" y="474986"/>
                    <a:pt x="2909829" y="469281"/>
                    <a:pt x="2894412" y="467539"/>
                  </a:cubicBezTo>
                  <a:cubicBezTo>
                    <a:pt x="2909065" y="466506"/>
                    <a:pt x="2922401" y="466803"/>
                    <a:pt x="2935128" y="467553"/>
                  </a:cubicBezTo>
                  <a:cubicBezTo>
                    <a:pt x="2962706" y="459526"/>
                    <a:pt x="2911132" y="466407"/>
                    <a:pt x="2909008" y="461338"/>
                  </a:cubicBezTo>
                  <a:cubicBezTo>
                    <a:pt x="2923017" y="458429"/>
                    <a:pt x="2933783" y="458567"/>
                    <a:pt x="2943194" y="459951"/>
                  </a:cubicBezTo>
                  <a:close/>
                  <a:moveTo>
                    <a:pt x="3326077" y="458139"/>
                  </a:moveTo>
                  <a:cubicBezTo>
                    <a:pt x="3323302" y="464142"/>
                    <a:pt x="3306724" y="469323"/>
                    <a:pt x="3320414" y="476345"/>
                  </a:cubicBezTo>
                  <a:cubicBezTo>
                    <a:pt x="3308777" y="476133"/>
                    <a:pt x="3296843" y="475963"/>
                    <a:pt x="3282516" y="477747"/>
                  </a:cubicBezTo>
                  <a:cubicBezTo>
                    <a:pt x="3278707" y="470116"/>
                    <a:pt x="3285956" y="463136"/>
                    <a:pt x="3326077" y="458139"/>
                  </a:cubicBezTo>
                  <a:close/>
                  <a:moveTo>
                    <a:pt x="4792559" y="456836"/>
                  </a:moveTo>
                  <a:cubicBezTo>
                    <a:pt x="4809051" y="464594"/>
                    <a:pt x="4821199" y="480224"/>
                    <a:pt x="4830769" y="492016"/>
                  </a:cubicBezTo>
                  <a:cubicBezTo>
                    <a:pt x="4840367" y="503781"/>
                    <a:pt x="4847403" y="511836"/>
                    <a:pt x="4853519" y="505763"/>
                  </a:cubicBezTo>
                  <a:cubicBezTo>
                    <a:pt x="4914069" y="547428"/>
                    <a:pt x="4836235" y="526333"/>
                    <a:pt x="4842661" y="535946"/>
                  </a:cubicBezTo>
                  <a:cubicBezTo>
                    <a:pt x="4828715" y="528202"/>
                    <a:pt x="4820731" y="519793"/>
                    <a:pt x="4801179" y="512813"/>
                  </a:cubicBezTo>
                  <a:cubicBezTo>
                    <a:pt x="4818411" y="512148"/>
                    <a:pt x="4848791" y="529236"/>
                    <a:pt x="4867027" y="527013"/>
                  </a:cubicBezTo>
                  <a:cubicBezTo>
                    <a:pt x="4846285" y="515362"/>
                    <a:pt x="4828547" y="500610"/>
                    <a:pt x="4815551" y="487274"/>
                  </a:cubicBezTo>
                  <a:cubicBezTo>
                    <a:pt x="4809095" y="480521"/>
                    <a:pt x="4803729" y="474334"/>
                    <a:pt x="4799737" y="469238"/>
                  </a:cubicBezTo>
                  <a:cubicBezTo>
                    <a:pt x="4795787" y="464056"/>
                    <a:pt x="4793309" y="459738"/>
                    <a:pt x="4792559" y="456836"/>
                  </a:cubicBezTo>
                  <a:close/>
                  <a:moveTo>
                    <a:pt x="4115255" y="455948"/>
                  </a:moveTo>
                  <a:cubicBezTo>
                    <a:pt x="4123039" y="456496"/>
                    <a:pt x="4133183" y="457862"/>
                    <a:pt x="4146597" y="460517"/>
                  </a:cubicBezTo>
                  <a:cubicBezTo>
                    <a:pt x="4143907" y="463434"/>
                    <a:pt x="4147051" y="468516"/>
                    <a:pt x="4163075" y="478412"/>
                  </a:cubicBezTo>
                  <a:cubicBezTo>
                    <a:pt x="4154893" y="473641"/>
                    <a:pt x="4141995" y="469903"/>
                    <a:pt x="4129297" y="467412"/>
                  </a:cubicBezTo>
                  <a:cubicBezTo>
                    <a:pt x="4116655" y="464637"/>
                    <a:pt x="4104479" y="461664"/>
                    <a:pt x="4098067" y="456284"/>
                  </a:cubicBezTo>
                  <a:cubicBezTo>
                    <a:pt x="4102045" y="455668"/>
                    <a:pt x="4107471" y="455399"/>
                    <a:pt x="4115255" y="455948"/>
                  </a:cubicBezTo>
                  <a:close/>
                  <a:moveTo>
                    <a:pt x="4286695" y="445737"/>
                  </a:moveTo>
                  <a:cubicBezTo>
                    <a:pt x="4297567" y="440895"/>
                    <a:pt x="4292627" y="452731"/>
                    <a:pt x="4308271" y="462018"/>
                  </a:cubicBezTo>
                  <a:cubicBezTo>
                    <a:pt x="4340903" y="471928"/>
                    <a:pt x="4318111" y="458181"/>
                    <a:pt x="4324723" y="456992"/>
                  </a:cubicBezTo>
                  <a:cubicBezTo>
                    <a:pt x="4340833" y="462612"/>
                    <a:pt x="4337817" y="471446"/>
                    <a:pt x="4367207" y="485250"/>
                  </a:cubicBezTo>
                  <a:cubicBezTo>
                    <a:pt x="4341343" y="479431"/>
                    <a:pt x="4325683" y="470484"/>
                    <a:pt x="4302975" y="463773"/>
                  </a:cubicBezTo>
                  <a:cubicBezTo>
                    <a:pt x="4286907" y="453693"/>
                    <a:pt x="4284007" y="448682"/>
                    <a:pt x="4286695" y="445737"/>
                  </a:cubicBezTo>
                  <a:close/>
                  <a:moveTo>
                    <a:pt x="2703362" y="445666"/>
                  </a:moveTo>
                  <a:cubicBezTo>
                    <a:pt x="2719713" y="444732"/>
                    <a:pt x="2699341" y="463221"/>
                    <a:pt x="2755927" y="464509"/>
                  </a:cubicBezTo>
                  <a:cubicBezTo>
                    <a:pt x="2748042" y="467213"/>
                    <a:pt x="2743327" y="466789"/>
                    <a:pt x="2738528" y="466222"/>
                  </a:cubicBezTo>
                  <a:cubicBezTo>
                    <a:pt x="2731421" y="468176"/>
                    <a:pt x="2724385" y="470101"/>
                    <a:pt x="2717278" y="472055"/>
                  </a:cubicBezTo>
                  <a:cubicBezTo>
                    <a:pt x="2704183" y="469663"/>
                    <a:pt x="2737835" y="462570"/>
                    <a:pt x="2711800" y="461494"/>
                  </a:cubicBezTo>
                  <a:cubicBezTo>
                    <a:pt x="2701437" y="475396"/>
                    <a:pt x="2653260" y="495938"/>
                    <a:pt x="2645898" y="509940"/>
                  </a:cubicBezTo>
                  <a:cubicBezTo>
                    <a:pt x="2671494" y="506372"/>
                    <a:pt x="2702611" y="495924"/>
                    <a:pt x="2720662" y="501346"/>
                  </a:cubicBezTo>
                  <a:cubicBezTo>
                    <a:pt x="2692942" y="512389"/>
                    <a:pt x="2684590" y="502748"/>
                    <a:pt x="2659107" y="511752"/>
                  </a:cubicBezTo>
                  <a:cubicBezTo>
                    <a:pt x="2633397" y="522964"/>
                    <a:pt x="2690040" y="522228"/>
                    <a:pt x="2636668" y="537447"/>
                  </a:cubicBezTo>
                  <a:cubicBezTo>
                    <a:pt x="2684533" y="529590"/>
                    <a:pt x="2670376" y="540137"/>
                    <a:pt x="2709874" y="538141"/>
                  </a:cubicBezTo>
                  <a:cubicBezTo>
                    <a:pt x="2699638" y="541468"/>
                    <a:pt x="2689346" y="544795"/>
                    <a:pt x="2679153" y="548107"/>
                  </a:cubicBezTo>
                  <a:cubicBezTo>
                    <a:pt x="2689417" y="547484"/>
                    <a:pt x="2699695" y="546890"/>
                    <a:pt x="2712649" y="543350"/>
                  </a:cubicBezTo>
                  <a:cubicBezTo>
                    <a:pt x="2724598" y="536697"/>
                    <a:pt x="2714928" y="533044"/>
                    <a:pt x="2693976" y="531076"/>
                  </a:cubicBezTo>
                  <a:cubicBezTo>
                    <a:pt x="2701479" y="528726"/>
                    <a:pt x="2716471" y="526716"/>
                    <a:pt x="2726141" y="525753"/>
                  </a:cubicBezTo>
                  <a:cubicBezTo>
                    <a:pt x="2735782" y="524706"/>
                    <a:pt x="2739873" y="523601"/>
                    <a:pt x="2725121" y="521294"/>
                  </a:cubicBezTo>
                  <a:cubicBezTo>
                    <a:pt x="2743299" y="513918"/>
                    <a:pt x="2795114" y="517188"/>
                    <a:pt x="2766913" y="509841"/>
                  </a:cubicBezTo>
                  <a:cubicBezTo>
                    <a:pt x="2788404" y="503442"/>
                    <a:pt x="2794732" y="512955"/>
                    <a:pt x="2810036" y="513182"/>
                  </a:cubicBezTo>
                  <a:cubicBezTo>
                    <a:pt x="2780193" y="518094"/>
                    <a:pt x="2775606" y="522639"/>
                    <a:pt x="2734338" y="527806"/>
                  </a:cubicBezTo>
                  <a:cubicBezTo>
                    <a:pt x="2742719" y="535267"/>
                    <a:pt x="2773029" y="519496"/>
                    <a:pt x="2781368" y="527013"/>
                  </a:cubicBezTo>
                  <a:cubicBezTo>
                    <a:pt x="2739109" y="541595"/>
                    <a:pt x="2758915" y="538891"/>
                    <a:pt x="2734904" y="551802"/>
                  </a:cubicBezTo>
                  <a:cubicBezTo>
                    <a:pt x="2726141" y="550004"/>
                    <a:pt x="2717590" y="548928"/>
                    <a:pt x="2708897" y="547626"/>
                  </a:cubicBezTo>
                  <a:cubicBezTo>
                    <a:pt x="2711814" y="551562"/>
                    <a:pt x="2657280" y="563694"/>
                    <a:pt x="2687463" y="563737"/>
                  </a:cubicBezTo>
                  <a:cubicBezTo>
                    <a:pt x="2660338" y="570405"/>
                    <a:pt x="2622808" y="570476"/>
                    <a:pt x="2627791" y="564841"/>
                  </a:cubicBezTo>
                  <a:cubicBezTo>
                    <a:pt x="2610477" y="570235"/>
                    <a:pt x="2602039" y="574808"/>
                    <a:pt x="2594097" y="577625"/>
                  </a:cubicBezTo>
                  <a:cubicBezTo>
                    <a:pt x="2586183" y="580570"/>
                    <a:pt x="2578609" y="581164"/>
                    <a:pt x="2563447" y="580357"/>
                  </a:cubicBezTo>
                  <a:cubicBezTo>
                    <a:pt x="2573555" y="577427"/>
                    <a:pt x="2581072" y="575671"/>
                    <a:pt x="2586240" y="574100"/>
                  </a:cubicBezTo>
                  <a:cubicBezTo>
                    <a:pt x="2591421" y="572528"/>
                    <a:pt x="2594295" y="571254"/>
                    <a:pt x="2595371" y="570122"/>
                  </a:cubicBezTo>
                  <a:cubicBezTo>
                    <a:pt x="2597537" y="567871"/>
                    <a:pt x="2592554" y="566158"/>
                    <a:pt x="2584442" y="563737"/>
                  </a:cubicBezTo>
                  <a:cubicBezTo>
                    <a:pt x="2604941" y="557069"/>
                    <a:pt x="2615588" y="561882"/>
                    <a:pt x="2638834" y="552057"/>
                  </a:cubicBezTo>
                  <a:cubicBezTo>
                    <a:pt x="2644950" y="548065"/>
                    <a:pt x="2634190" y="546522"/>
                    <a:pt x="2656459" y="540179"/>
                  </a:cubicBezTo>
                  <a:cubicBezTo>
                    <a:pt x="2641226" y="537942"/>
                    <a:pt x="2619212" y="543322"/>
                    <a:pt x="2606499" y="538127"/>
                  </a:cubicBezTo>
                  <a:cubicBezTo>
                    <a:pt x="2587004" y="543209"/>
                    <a:pt x="2596674" y="552793"/>
                    <a:pt x="2622624" y="545092"/>
                  </a:cubicBezTo>
                  <a:cubicBezTo>
                    <a:pt x="2621279" y="547768"/>
                    <a:pt x="2602917" y="552057"/>
                    <a:pt x="2582148" y="555554"/>
                  </a:cubicBezTo>
                  <a:cubicBezTo>
                    <a:pt x="2571785" y="557239"/>
                    <a:pt x="2560899" y="559008"/>
                    <a:pt x="2551243" y="560580"/>
                  </a:cubicBezTo>
                  <a:cubicBezTo>
                    <a:pt x="2541617" y="562010"/>
                    <a:pt x="2533207" y="562873"/>
                    <a:pt x="2527856" y="562760"/>
                  </a:cubicBezTo>
                  <a:cubicBezTo>
                    <a:pt x="2566477" y="550854"/>
                    <a:pt x="2531876" y="553190"/>
                    <a:pt x="2548794" y="545502"/>
                  </a:cubicBezTo>
                  <a:cubicBezTo>
                    <a:pt x="2536194" y="543506"/>
                    <a:pt x="2509480" y="558994"/>
                    <a:pt x="2491062" y="564331"/>
                  </a:cubicBezTo>
                  <a:cubicBezTo>
                    <a:pt x="2508715" y="565889"/>
                    <a:pt x="2526440" y="567460"/>
                    <a:pt x="2544165" y="569032"/>
                  </a:cubicBezTo>
                  <a:cubicBezTo>
                    <a:pt x="2534127" y="572840"/>
                    <a:pt x="2523934" y="576705"/>
                    <a:pt x="2513812" y="580555"/>
                  </a:cubicBezTo>
                  <a:cubicBezTo>
                    <a:pt x="2491699" y="573718"/>
                    <a:pt x="2428982" y="586289"/>
                    <a:pt x="2474200" y="567630"/>
                  </a:cubicBezTo>
                  <a:cubicBezTo>
                    <a:pt x="2430299" y="577073"/>
                    <a:pt x="2424509" y="589361"/>
                    <a:pt x="2379574" y="599469"/>
                  </a:cubicBezTo>
                  <a:cubicBezTo>
                    <a:pt x="2363619" y="597657"/>
                    <a:pt x="2378286" y="587988"/>
                    <a:pt x="2397271" y="577936"/>
                  </a:cubicBezTo>
                  <a:cubicBezTo>
                    <a:pt x="2406685" y="572727"/>
                    <a:pt x="2417430" y="568140"/>
                    <a:pt x="2425854" y="564246"/>
                  </a:cubicBezTo>
                  <a:cubicBezTo>
                    <a:pt x="2434263" y="560325"/>
                    <a:pt x="2440379" y="557140"/>
                    <a:pt x="2440804" y="555469"/>
                  </a:cubicBezTo>
                  <a:cubicBezTo>
                    <a:pt x="2478957" y="540618"/>
                    <a:pt x="2491118" y="558300"/>
                    <a:pt x="2528790" y="543719"/>
                  </a:cubicBezTo>
                  <a:cubicBezTo>
                    <a:pt x="2547732" y="532053"/>
                    <a:pt x="2513373" y="535394"/>
                    <a:pt x="2485568" y="535238"/>
                  </a:cubicBezTo>
                  <a:cubicBezTo>
                    <a:pt x="2514038" y="523715"/>
                    <a:pt x="2532330" y="524224"/>
                    <a:pt x="2560870" y="513238"/>
                  </a:cubicBezTo>
                  <a:cubicBezTo>
                    <a:pt x="2566052" y="499619"/>
                    <a:pt x="2502019" y="514116"/>
                    <a:pt x="2510882" y="503838"/>
                  </a:cubicBezTo>
                  <a:cubicBezTo>
                    <a:pt x="2523835" y="499520"/>
                    <a:pt x="2523311" y="502238"/>
                    <a:pt x="2517535" y="504404"/>
                  </a:cubicBezTo>
                  <a:cubicBezTo>
                    <a:pt x="2530885" y="503229"/>
                    <a:pt x="2538544" y="499265"/>
                    <a:pt x="2548157" y="494154"/>
                  </a:cubicBezTo>
                  <a:cubicBezTo>
                    <a:pt x="2557897" y="489468"/>
                    <a:pt x="2569605" y="483706"/>
                    <a:pt x="2590883" y="478836"/>
                  </a:cubicBezTo>
                  <a:cubicBezTo>
                    <a:pt x="2599788" y="480946"/>
                    <a:pt x="2579926" y="487331"/>
                    <a:pt x="2564126" y="493149"/>
                  </a:cubicBezTo>
                  <a:cubicBezTo>
                    <a:pt x="2548313" y="498954"/>
                    <a:pt x="2536662" y="504376"/>
                    <a:pt x="2561578" y="503810"/>
                  </a:cubicBezTo>
                  <a:cubicBezTo>
                    <a:pt x="2567241" y="491266"/>
                    <a:pt x="2611765" y="489114"/>
                    <a:pt x="2630439" y="493517"/>
                  </a:cubicBezTo>
                  <a:cubicBezTo>
                    <a:pt x="2662349" y="478624"/>
                    <a:pt x="2613620" y="485264"/>
                    <a:pt x="2614894" y="477152"/>
                  </a:cubicBezTo>
                  <a:cubicBezTo>
                    <a:pt x="2628371" y="473273"/>
                    <a:pt x="2636116" y="475821"/>
                    <a:pt x="2645742" y="476331"/>
                  </a:cubicBezTo>
                  <a:cubicBezTo>
                    <a:pt x="2644652" y="470894"/>
                    <a:pt x="2648432" y="464722"/>
                    <a:pt x="2636979" y="460800"/>
                  </a:cubicBezTo>
                  <a:cubicBezTo>
                    <a:pt x="2687633" y="452872"/>
                    <a:pt x="2633794" y="476090"/>
                    <a:pt x="2694514" y="463617"/>
                  </a:cubicBezTo>
                  <a:cubicBezTo>
                    <a:pt x="2718425" y="456426"/>
                    <a:pt x="2675543" y="458875"/>
                    <a:pt x="2671636" y="455718"/>
                  </a:cubicBezTo>
                  <a:cubicBezTo>
                    <a:pt x="2682990" y="453976"/>
                    <a:pt x="2693339" y="452971"/>
                    <a:pt x="2699638" y="451626"/>
                  </a:cubicBezTo>
                  <a:cubicBezTo>
                    <a:pt x="2705981" y="450437"/>
                    <a:pt x="2708274" y="448937"/>
                    <a:pt x="2703362" y="445666"/>
                  </a:cubicBezTo>
                  <a:close/>
                  <a:moveTo>
                    <a:pt x="2365302" y="445124"/>
                  </a:moveTo>
                  <a:cubicBezTo>
                    <a:pt x="2359963" y="445464"/>
                    <a:pt x="2353100" y="446826"/>
                    <a:pt x="2343983" y="449927"/>
                  </a:cubicBezTo>
                  <a:cubicBezTo>
                    <a:pt x="2352760" y="457798"/>
                    <a:pt x="2318259" y="448271"/>
                    <a:pt x="2298439" y="463362"/>
                  </a:cubicBezTo>
                  <a:cubicBezTo>
                    <a:pt x="2306254" y="465415"/>
                    <a:pt x="2332020" y="456906"/>
                    <a:pt x="2319406" y="463787"/>
                  </a:cubicBezTo>
                  <a:cubicBezTo>
                    <a:pt x="2289662" y="478227"/>
                    <a:pt x="2279497" y="466604"/>
                    <a:pt x="2252839" y="476967"/>
                  </a:cubicBezTo>
                  <a:cubicBezTo>
                    <a:pt x="2257709" y="479515"/>
                    <a:pt x="2254920" y="484046"/>
                    <a:pt x="2259791" y="486608"/>
                  </a:cubicBezTo>
                  <a:cubicBezTo>
                    <a:pt x="2300110" y="469322"/>
                    <a:pt x="2298680" y="483961"/>
                    <a:pt x="2326315" y="463928"/>
                  </a:cubicBezTo>
                  <a:cubicBezTo>
                    <a:pt x="2334965" y="464919"/>
                    <a:pt x="2355563" y="462966"/>
                    <a:pt x="2343615" y="469152"/>
                  </a:cubicBezTo>
                  <a:cubicBezTo>
                    <a:pt x="2332289" y="475735"/>
                    <a:pt x="2290993" y="479685"/>
                    <a:pt x="2305320" y="482630"/>
                  </a:cubicBezTo>
                  <a:cubicBezTo>
                    <a:pt x="2346970" y="469067"/>
                    <a:pt x="2358551" y="484938"/>
                    <a:pt x="2378102" y="470327"/>
                  </a:cubicBezTo>
                  <a:cubicBezTo>
                    <a:pt x="2355493" y="475948"/>
                    <a:pt x="2359188" y="459724"/>
                    <a:pt x="2354218" y="455024"/>
                  </a:cubicBezTo>
                  <a:cubicBezTo>
                    <a:pt x="2366323" y="454344"/>
                    <a:pt x="2376077" y="457685"/>
                    <a:pt x="2392754" y="452206"/>
                  </a:cubicBezTo>
                  <a:cubicBezTo>
                    <a:pt x="2386511" y="451824"/>
                    <a:pt x="2383524" y="448441"/>
                    <a:pt x="2377479" y="446459"/>
                  </a:cubicBezTo>
                  <a:cubicBezTo>
                    <a:pt x="2374457" y="445468"/>
                    <a:pt x="2370641" y="444785"/>
                    <a:pt x="2365302" y="445124"/>
                  </a:cubicBezTo>
                  <a:close/>
                  <a:moveTo>
                    <a:pt x="3035063" y="443387"/>
                  </a:moveTo>
                  <a:cubicBezTo>
                    <a:pt x="3087048" y="440598"/>
                    <a:pt x="3085901" y="454712"/>
                    <a:pt x="3082192" y="462060"/>
                  </a:cubicBezTo>
                  <a:cubicBezTo>
                    <a:pt x="3048937" y="453084"/>
                    <a:pt x="3035049" y="458733"/>
                    <a:pt x="2988316" y="455958"/>
                  </a:cubicBezTo>
                  <a:cubicBezTo>
                    <a:pt x="2996230" y="454358"/>
                    <a:pt x="3004852" y="453311"/>
                    <a:pt x="3012893" y="452504"/>
                  </a:cubicBezTo>
                  <a:cubicBezTo>
                    <a:pt x="3016913" y="452122"/>
                    <a:pt x="3020793" y="451754"/>
                    <a:pt x="3024360" y="451414"/>
                  </a:cubicBezTo>
                  <a:cubicBezTo>
                    <a:pt x="3027956" y="451201"/>
                    <a:pt x="3031241" y="451017"/>
                    <a:pt x="3034058" y="450862"/>
                  </a:cubicBezTo>
                  <a:cubicBezTo>
                    <a:pt x="3045313" y="450026"/>
                    <a:pt x="3049121" y="448526"/>
                    <a:pt x="3035063" y="443387"/>
                  </a:cubicBezTo>
                  <a:close/>
                  <a:moveTo>
                    <a:pt x="4830365" y="442770"/>
                  </a:moveTo>
                  <a:cubicBezTo>
                    <a:pt x="4840735" y="448057"/>
                    <a:pt x="4896157" y="481158"/>
                    <a:pt x="4867351" y="457926"/>
                  </a:cubicBezTo>
                  <a:cubicBezTo>
                    <a:pt x="4906227" y="477647"/>
                    <a:pt x="4878479" y="474462"/>
                    <a:pt x="4881127" y="479275"/>
                  </a:cubicBezTo>
                  <a:cubicBezTo>
                    <a:pt x="4867889" y="473258"/>
                    <a:pt x="4870183" y="471630"/>
                    <a:pt x="4876271" y="474136"/>
                  </a:cubicBezTo>
                  <a:cubicBezTo>
                    <a:pt x="4871231" y="469039"/>
                    <a:pt x="4859197" y="464750"/>
                    <a:pt x="4849739" y="460191"/>
                  </a:cubicBezTo>
                  <a:cubicBezTo>
                    <a:pt x="4843467" y="454981"/>
                    <a:pt x="4849271" y="457034"/>
                    <a:pt x="4855459" y="459356"/>
                  </a:cubicBezTo>
                  <a:cubicBezTo>
                    <a:pt x="4853321" y="455817"/>
                    <a:pt x="4846667" y="452844"/>
                    <a:pt x="4839801" y="449871"/>
                  </a:cubicBezTo>
                  <a:cubicBezTo>
                    <a:pt x="4828457" y="442336"/>
                    <a:pt x="4826909" y="441007"/>
                    <a:pt x="4830365" y="442770"/>
                  </a:cubicBezTo>
                  <a:close/>
                  <a:moveTo>
                    <a:pt x="2840899" y="441546"/>
                  </a:moveTo>
                  <a:cubicBezTo>
                    <a:pt x="2813717" y="448413"/>
                    <a:pt x="2788574" y="455165"/>
                    <a:pt x="2783619" y="459993"/>
                  </a:cubicBezTo>
                  <a:cubicBezTo>
                    <a:pt x="2802929" y="466364"/>
                    <a:pt x="2863182" y="442920"/>
                    <a:pt x="2840899" y="441546"/>
                  </a:cubicBezTo>
                  <a:close/>
                  <a:moveTo>
                    <a:pt x="4216207" y="441079"/>
                  </a:moveTo>
                  <a:cubicBezTo>
                    <a:pt x="4226939" y="443132"/>
                    <a:pt x="4237911" y="445241"/>
                    <a:pt x="4248697" y="447294"/>
                  </a:cubicBezTo>
                  <a:cubicBezTo>
                    <a:pt x="4270627" y="458577"/>
                    <a:pt x="4220299" y="455604"/>
                    <a:pt x="4275695" y="467298"/>
                  </a:cubicBezTo>
                  <a:cubicBezTo>
                    <a:pt x="4302819" y="477279"/>
                    <a:pt x="4221445" y="457600"/>
                    <a:pt x="4210911" y="454868"/>
                  </a:cubicBezTo>
                  <a:cubicBezTo>
                    <a:pt x="4213843" y="448172"/>
                    <a:pt x="4261977" y="461409"/>
                    <a:pt x="4216207" y="441079"/>
                  </a:cubicBezTo>
                  <a:close/>
                  <a:moveTo>
                    <a:pt x="2267096" y="438927"/>
                  </a:moveTo>
                  <a:cubicBezTo>
                    <a:pt x="2249668" y="446246"/>
                    <a:pt x="2231108" y="455109"/>
                    <a:pt x="2220943" y="452801"/>
                  </a:cubicBezTo>
                  <a:cubicBezTo>
                    <a:pt x="2202228" y="461423"/>
                    <a:pt x="2190265" y="468487"/>
                    <a:pt x="2192827" y="471757"/>
                  </a:cubicBezTo>
                  <a:cubicBezTo>
                    <a:pt x="2227625" y="451329"/>
                    <a:pt x="2281550" y="447959"/>
                    <a:pt x="2267096" y="438927"/>
                  </a:cubicBezTo>
                  <a:close/>
                  <a:moveTo>
                    <a:pt x="4900111" y="436705"/>
                  </a:moveTo>
                  <a:cubicBezTo>
                    <a:pt x="4923839" y="447295"/>
                    <a:pt x="4924503" y="460631"/>
                    <a:pt x="4952547" y="470880"/>
                  </a:cubicBezTo>
                  <a:cubicBezTo>
                    <a:pt x="4939907" y="468063"/>
                    <a:pt x="4938221" y="471602"/>
                    <a:pt x="4944649" y="479318"/>
                  </a:cubicBezTo>
                  <a:cubicBezTo>
                    <a:pt x="4947863" y="483169"/>
                    <a:pt x="4953101" y="488067"/>
                    <a:pt x="4960009" y="493744"/>
                  </a:cubicBezTo>
                  <a:cubicBezTo>
                    <a:pt x="4966919" y="499393"/>
                    <a:pt x="4975525" y="505778"/>
                    <a:pt x="4985123" y="513309"/>
                  </a:cubicBezTo>
                  <a:cubicBezTo>
                    <a:pt x="4979743" y="516311"/>
                    <a:pt x="4924659" y="478384"/>
                    <a:pt x="4906763" y="464609"/>
                  </a:cubicBezTo>
                  <a:cubicBezTo>
                    <a:pt x="4922847" y="472310"/>
                    <a:pt x="4932503" y="480720"/>
                    <a:pt x="4949221" y="488364"/>
                  </a:cubicBezTo>
                  <a:cubicBezTo>
                    <a:pt x="4930095" y="468728"/>
                    <a:pt x="4923115" y="468644"/>
                    <a:pt x="4919875" y="457417"/>
                  </a:cubicBezTo>
                  <a:cubicBezTo>
                    <a:pt x="4899459" y="447847"/>
                    <a:pt x="4903183" y="453000"/>
                    <a:pt x="4907939" y="458790"/>
                  </a:cubicBezTo>
                  <a:cubicBezTo>
                    <a:pt x="4878819" y="445624"/>
                    <a:pt x="4876921" y="431679"/>
                    <a:pt x="4914891" y="452179"/>
                  </a:cubicBezTo>
                  <a:cubicBezTo>
                    <a:pt x="4910007" y="447068"/>
                    <a:pt x="4905009" y="441830"/>
                    <a:pt x="4900111" y="436705"/>
                  </a:cubicBezTo>
                  <a:close/>
                  <a:moveTo>
                    <a:pt x="3129336" y="436506"/>
                  </a:moveTo>
                  <a:cubicBezTo>
                    <a:pt x="3121493" y="443429"/>
                    <a:pt x="3144201" y="441461"/>
                    <a:pt x="3161119" y="446034"/>
                  </a:cubicBezTo>
                  <a:cubicBezTo>
                    <a:pt x="3150515" y="447676"/>
                    <a:pt x="3145050" y="445043"/>
                    <a:pt x="3137802" y="443967"/>
                  </a:cubicBezTo>
                  <a:cubicBezTo>
                    <a:pt x="3117260" y="449332"/>
                    <a:pt x="3162930" y="455250"/>
                    <a:pt x="3109785" y="460432"/>
                  </a:cubicBezTo>
                  <a:cubicBezTo>
                    <a:pt x="3126533" y="460771"/>
                    <a:pt x="3141398" y="462725"/>
                    <a:pt x="3156786" y="464183"/>
                  </a:cubicBezTo>
                  <a:cubicBezTo>
                    <a:pt x="3164488" y="464919"/>
                    <a:pt x="3172317" y="465528"/>
                    <a:pt x="3180599" y="465755"/>
                  </a:cubicBezTo>
                  <a:cubicBezTo>
                    <a:pt x="3188881" y="465925"/>
                    <a:pt x="3197672" y="466462"/>
                    <a:pt x="3207186" y="465995"/>
                  </a:cubicBezTo>
                  <a:cubicBezTo>
                    <a:pt x="3212353" y="469067"/>
                    <a:pt x="3192321" y="470695"/>
                    <a:pt x="3185978" y="468501"/>
                  </a:cubicBezTo>
                  <a:cubicBezTo>
                    <a:pt x="3179679" y="469959"/>
                    <a:pt x="3181391" y="471545"/>
                    <a:pt x="3185596" y="473116"/>
                  </a:cubicBezTo>
                  <a:cubicBezTo>
                    <a:pt x="3189815" y="474829"/>
                    <a:pt x="3196540" y="476769"/>
                    <a:pt x="3200277" y="478524"/>
                  </a:cubicBezTo>
                  <a:cubicBezTo>
                    <a:pt x="3194798" y="485872"/>
                    <a:pt x="3155257" y="467949"/>
                    <a:pt x="3156347" y="464509"/>
                  </a:cubicBezTo>
                  <a:cubicBezTo>
                    <a:pt x="3130822" y="473923"/>
                    <a:pt x="3161529" y="473145"/>
                    <a:pt x="3094821" y="480591"/>
                  </a:cubicBezTo>
                  <a:cubicBezTo>
                    <a:pt x="3079984" y="476217"/>
                    <a:pt x="3065105" y="471828"/>
                    <a:pt x="3050183" y="467439"/>
                  </a:cubicBezTo>
                  <a:cubicBezTo>
                    <a:pt x="3067384" y="467538"/>
                    <a:pt x="3084458" y="467638"/>
                    <a:pt x="3101276" y="467722"/>
                  </a:cubicBezTo>
                  <a:cubicBezTo>
                    <a:pt x="3114003" y="461663"/>
                    <a:pt x="3060999" y="455151"/>
                    <a:pt x="3122823" y="449375"/>
                  </a:cubicBezTo>
                  <a:cubicBezTo>
                    <a:pt x="3062570" y="440074"/>
                    <a:pt x="3127439" y="451229"/>
                    <a:pt x="3129336" y="436506"/>
                  </a:cubicBezTo>
                  <a:close/>
                  <a:moveTo>
                    <a:pt x="2074572" y="432741"/>
                  </a:moveTo>
                  <a:cubicBezTo>
                    <a:pt x="2054794" y="444760"/>
                    <a:pt x="2091688" y="438998"/>
                    <a:pt x="2068046" y="452235"/>
                  </a:cubicBezTo>
                  <a:cubicBezTo>
                    <a:pt x="2078239" y="450975"/>
                    <a:pt x="2093415" y="442368"/>
                    <a:pt x="2106964" y="436195"/>
                  </a:cubicBezTo>
                  <a:cubicBezTo>
                    <a:pt x="2093316" y="446898"/>
                    <a:pt x="2103254" y="450239"/>
                    <a:pt x="2072222" y="466407"/>
                  </a:cubicBezTo>
                  <a:cubicBezTo>
                    <a:pt x="2069617" y="458196"/>
                    <a:pt x="2063699" y="451004"/>
                    <a:pt x="2042591" y="448654"/>
                  </a:cubicBezTo>
                  <a:cubicBezTo>
                    <a:pt x="2053322" y="443316"/>
                    <a:pt x="2063883" y="438050"/>
                    <a:pt x="2074572" y="432741"/>
                  </a:cubicBezTo>
                  <a:close/>
                  <a:moveTo>
                    <a:pt x="4985665" y="431530"/>
                  </a:moveTo>
                  <a:cubicBezTo>
                    <a:pt x="4988699" y="431392"/>
                    <a:pt x="4998007" y="434468"/>
                    <a:pt x="5009643" y="439324"/>
                  </a:cubicBezTo>
                  <a:cubicBezTo>
                    <a:pt x="5032579" y="449659"/>
                    <a:pt x="5064743" y="467157"/>
                    <a:pt x="5075177" y="478143"/>
                  </a:cubicBezTo>
                  <a:cubicBezTo>
                    <a:pt x="5050883" y="469479"/>
                    <a:pt x="5001207" y="433789"/>
                    <a:pt x="4999339" y="443019"/>
                  </a:cubicBezTo>
                  <a:cubicBezTo>
                    <a:pt x="4985875" y="435020"/>
                    <a:pt x="4982633" y="431668"/>
                    <a:pt x="4985665" y="431530"/>
                  </a:cubicBezTo>
                  <a:close/>
                  <a:moveTo>
                    <a:pt x="2822911" y="429863"/>
                  </a:moveTo>
                  <a:cubicBezTo>
                    <a:pt x="2827010" y="429693"/>
                    <a:pt x="2832482" y="430136"/>
                    <a:pt x="2835773" y="430858"/>
                  </a:cubicBezTo>
                  <a:cubicBezTo>
                    <a:pt x="2805137" y="447393"/>
                    <a:pt x="2765058" y="442523"/>
                    <a:pt x="2746441" y="458025"/>
                  </a:cubicBezTo>
                  <a:cubicBezTo>
                    <a:pt x="2710086" y="456695"/>
                    <a:pt x="2775803" y="445241"/>
                    <a:pt x="2744870" y="443373"/>
                  </a:cubicBezTo>
                  <a:cubicBezTo>
                    <a:pt x="2783448" y="437866"/>
                    <a:pt x="2811239" y="442410"/>
                    <a:pt x="2818289" y="432543"/>
                  </a:cubicBezTo>
                  <a:cubicBezTo>
                    <a:pt x="2816088" y="430815"/>
                    <a:pt x="2818813" y="430033"/>
                    <a:pt x="2822911" y="429863"/>
                  </a:cubicBezTo>
                  <a:close/>
                  <a:moveTo>
                    <a:pt x="3741617" y="429032"/>
                  </a:moveTo>
                  <a:cubicBezTo>
                    <a:pt x="3754799" y="431325"/>
                    <a:pt x="3767921" y="433520"/>
                    <a:pt x="3763123" y="429839"/>
                  </a:cubicBezTo>
                  <a:cubicBezTo>
                    <a:pt x="3802803" y="435403"/>
                    <a:pt x="3788915" y="445199"/>
                    <a:pt x="3787431" y="448229"/>
                  </a:cubicBezTo>
                  <a:cubicBezTo>
                    <a:pt x="3762881" y="446927"/>
                    <a:pt x="3758195" y="434766"/>
                    <a:pt x="3741617" y="429032"/>
                  </a:cubicBezTo>
                  <a:close/>
                  <a:moveTo>
                    <a:pt x="2729977" y="426299"/>
                  </a:moveTo>
                  <a:cubicBezTo>
                    <a:pt x="2745706" y="429130"/>
                    <a:pt x="2768329" y="424742"/>
                    <a:pt x="2781113" y="430532"/>
                  </a:cubicBezTo>
                  <a:cubicBezTo>
                    <a:pt x="2758858" y="438276"/>
                    <a:pt x="2684660" y="436917"/>
                    <a:pt x="2729977" y="426299"/>
                  </a:cubicBezTo>
                  <a:close/>
                  <a:moveTo>
                    <a:pt x="3999519" y="424983"/>
                  </a:moveTo>
                  <a:cubicBezTo>
                    <a:pt x="4032065" y="436592"/>
                    <a:pt x="4053611" y="449461"/>
                    <a:pt x="4103843" y="465911"/>
                  </a:cubicBezTo>
                  <a:cubicBezTo>
                    <a:pt x="4084659" y="459895"/>
                    <a:pt x="4068435" y="452533"/>
                    <a:pt x="4038889" y="450961"/>
                  </a:cubicBezTo>
                  <a:cubicBezTo>
                    <a:pt x="4025737" y="442283"/>
                    <a:pt x="4012683" y="433676"/>
                    <a:pt x="3999519" y="424983"/>
                  </a:cubicBezTo>
                  <a:close/>
                  <a:moveTo>
                    <a:pt x="3444261" y="423667"/>
                  </a:moveTo>
                  <a:cubicBezTo>
                    <a:pt x="3454417" y="423431"/>
                    <a:pt x="3465043" y="424348"/>
                    <a:pt x="3476199" y="427148"/>
                  </a:cubicBezTo>
                  <a:cubicBezTo>
                    <a:pt x="3443087" y="424105"/>
                    <a:pt x="3413639" y="441985"/>
                    <a:pt x="3363976" y="437285"/>
                  </a:cubicBezTo>
                  <a:cubicBezTo>
                    <a:pt x="3387559" y="435469"/>
                    <a:pt x="3413791" y="424376"/>
                    <a:pt x="3444261" y="423667"/>
                  </a:cubicBezTo>
                  <a:close/>
                  <a:moveTo>
                    <a:pt x="1935875" y="422916"/>
                  </a:moveTo>
                  <a:cubicBezTo>
                    <a:pt x="1953486" y="421698"/>
                    <a:pt x="1905013" y="444788"/>
                    <a:pt x="1922667" y="443542"/>
                  </a:cubicBezTo>
                  <a:cubicBezTo>
                    <a:pt x="1889440" y="456185"/>
                    <a:pt x="1874532" y="467157"/>
                    <a:pt x="1862683" y="476146"/>
                  </a:cubicBezTo>
                  <a:cubicBezTo>
                    <a:pt x="1850861" y="485249"/>
                    <a:pt x="1841787" y="491903"/>
                    <a:pt x="1820919" y="497991"/>
                  </a:cubicBezTo>
                  <a:cubicBezTo>
                    <a:pt x="1817904" y="497736"/>
                    <a:pt x="1914611" y="442452"/>
                    <a:pt x="1900242" y="436039"/>
                  </a:cubicBezTo>
                  <a:cubicBezTo>
                    <a:pt x="1913436" y="429513"/>
                    <a:pt x="1921789" y="430659"/>
                    <a:pt x="1935875" y="422916"/>
                  </a:cubicBezTo>
                  <a:close/>
                  <a:moveTo>
                    <a:pt x="3647955" y="417720"/>
                  </a:moveTo>
                  <a:cubicBezTo>
                    <a:pt x="3654623" y="418555"/>
                    <a:pt x="3661263" y="419320"/>
                    <a:pt x="3665623" y="419560"/>
                  </a:cubicBezTo>
                  <a:cubicBezTo>
                    <a:pt x="3669983" y="419928"/>
                    <a:pt x="3672079" y="419560"/>
                    <a:pt x="3669657" y="417720"/>
                  </a:cubicBezTo>
                  <a:cubicBezTo>
                    <a:pt x="3684707" y="424487"/>
                    <a:pt x="3718259" y="433760"/>
                    <a:pt x="3721939" y="439961"/>
                  </a:cubicBezTo>
                  <a:cubicBezTo>
                    <a:pt x="3708589" y="436691"/>
                    <a:pt x="3695891" y="433066"/>
                    <a:pt x="3683631" y="429201"/>
                  </a:cubicBezTo>
                  <a:cubicBezTo>
                    <a:pt x="3677499" y="427276"/>
                    <a:pt x="3671483" y="425280"/>
                    <a:pt x="3665537" y="423241"/>
                  </a:cubicBezTo>
                  <a:cubicBezTo>
                    <a:pt x="3659635" y="421387"/>
                    <a:pt x="3653773" y="419546"/>
                    <a:pt x="3647955" y="417720"/>
                  </a:cubicBezTo>
                  <a:close/>
                  <a:moveTo>
                    <a:pt x="3299817" y="417564"/>
                  </a:moveTo>
                  <a:cubicBezTo>
                    <a:pt x="3305662" y="417556"/>
                    <a:pt x="3312249" y="418396"/>
                    <a:pt x="3320471" y="420707"/>
                  </a:cubicBezTo>
                  <a:cubicBezTo>
                    <a:pt x="3300283" y="419702"/>
                    <a:pt x="3292907" y="421273"/>
                    <a:pt x="3305153" y="425365"/>
                  </a:cubicBezTo>
                  <a:cubicBezTo>
                    <a:pt x="3292837" y="425464"/>
                    <a:pt x="3280364" y="425591"/>
                    <a:pt x="3271020" y="423397"/>
                  </a:cubicBezTo>
                  <a:cubicBezTo>
                    <a:pt x="3245240" y="428918"/>
                    <a:pt x="3268401" y="428069"/>
                    <a:pt x="3285404" y="433463"/>
                  </a:cubicBezTo>
                  <a:cubicBezTo>
                    <a:pt x="3261040" y="433576"/>
                    <a:pt x="3235628" y="428932"/>
                    <a:pt x="3243159" y="423666"/>
                  </a:cubicBezTo>
                  <a:cubicBezTo>
                    <a:pt x="3271424" y="425237"/>
                    <a:pt x="3282281" y="417587"/>
                    <a:pt x="3299817" y="417564"/>
                  </a:cubicBezTo>
                  <a:close/>
                  <a:moveTo>
                    <a:pt x="3898915" y="415531"/>
                  </a:moveTo>
                  <a:cubicBezTo>
                    <a:pt x="3914591" y="417059"/>
                    <a:pt x="3947597" y="434684"/>
                    <a:pt x="3941503" y="439536"/>
                  </a:cubicBezTo>
                  <a:cubicBezTo>
                    <a:pt x="3926439" y="437455"/>
                    <a:pt x="3919191" y="431722"/>
                    <a:pt x="3930191" y="432699"/>
                  </a:cubicBezTo>
                  <a:cubicBezTo>
                    <a:pt x="3922319" y="426101"/>
                    <a:pt x="3909891" y="421727"/>
                    <a:pt x="3891103" y="420438"/>
                  </a:cubicBezTo>
                  <a:cubicBezTo>
                    <a:pt x="3890387" y="416301"/>
                    <a:pt x="3893689" y="415021"/>
                    <a:pt x="3898915" y="415531"/>
                  </a:cubicBezTo>
                  <a:close/>
                  <a:moveTo>
                    <a:pt x="3555255" y="414878"/>
                  </a:moveTo>
                  <a:cubicBezTo>
                    <a:pt x="3564275" y="413657"/>
                    <a:pt x="3574315" y="413275"/>
                    <a:pt x="3587715" y="415498"/>
                  </a:cubicBezTo>
                  <a:cubicBezTo>
                    <a:pt x="3594623" y="420962"/>
                    <a:pt x="3567739" y="421033"/>
                    <a:pt x="3596125" y="429952"/>
                  </a:cubicBezTo>
                  <a:cubicBezTo>
                    <a:pt x="3539029" y="421033"/>
                    <a:pt x="3577523" y="437951"/>
                    <a:pt x="3566281" y="441986"/>
                  </a:cubicBezTo>
                  <a:cubicBezTo>
                    <a:pt x="3566311" y="450607"/>
                    <a:pt x="3551261" y="433152"/>
                    <a:pt x="3553059" y="430547"/>
                  </a:cubicBezTo>
                  <a:cubicBezTo>
                    <a:pt x="3544679" y="433562"/>
                    <a:pt x="3530463" y="435700"/>
                    <a:pt x="3528071" y="439664"/>
                  </a:cubicBezTo>
                  <a:cubicBezTo>
                    <a:pt x="3515627" y="433067"/>
                    <a:pt x="3512951" y="432345"/>
                    <a:pt x="3508691" y="430830"/>
                  </a:cubicBezTo>
                  <a:cubicBezTo>
                    <a:pt x="3504415" y="429188"/>
                    <a:pt x="3498567" y="427177"/>
                    <a:pt x="3479483" y="418202"/>
                  </a:cubicBezTo>
                  <a:cubicBezTo>
                    <a:pt x="3506439" y="416078"/>
                    <a:pt x="3512173" y="418853"/>
                    <a:pt x="3516747" y="421486"/>
                  </a:cubicBezTo>
                  <a:cubicBezTo>
                    <a:pt x="3521319" y="424176"/>
                    <a:pt x="3524745" y="427163"/>
                    <a:pt x="3547071" y="427715"/>
                  </a:cubicBezTo>
                  <a:cubicBezTo>
                    <a:pt x="3560407" y="426243"/>
                    <a:pt x="3534939" y="424162"/>
                    <a:pt x="3528921" y="419292"/>
                  </a:cubicBezTo>
                  <a:cubicBezTo>
                    <a:pt x="3538237" y="418159"/>
                    <a:pt x="3546235" y="416099"/>
                    <a:pt x="3555255" y="414878"/>
                  </a:cubicBezTo>
                  <a:close/>
                  <a:moveTo>
                    <a:pt x="2908769" y="414368"/>
                  </a:moveTo>
                  <a:cubicBezTo>
                    <a:pt x="2918762" y="414269"/>
                    <a:pt x="2908057" y="422084"/>
                    <a:pt x="2941556" y="415469"/>
                  </a:cubicBezTo>
                  <a:cubicBezTo>
                    <a:pt x="2952882" y="418612"/>
                    <a:pt x="2910622" y="424303"/>
                    <a:pt x="2929083" y="427120"/>
                  </a:cubicBezTo>
                  <a:cubicBezTo>
                    <a:pt x="2935737" y="427177"/>
                    <a:pt x="2978987" y="422024"/>
                    <a:pt x="2954679" y="418569"/>
                  </a:cubicBezTo>
                  <a:cubicBezTo>
                    <a:pt x="2991247" y="415823"/>
                    <a:pt x="3003578" y="429881"/>
                    <a:pt x="2985556" y="435699"/>
                  </a:cubicBezTo>
                  <a:cubicBezTo>
                    <a:pt x="2977034" y="421967"/>
                    <a:pt x="2932240" y="445397"/>
                    <a:pt x="2878740" y="459073"/>
                  </a:cubicBezTo>
                  <a:cubicBezTo>
                    <a:pt x="2874069" y="457643"/>
                    <a:pt x="2869213" y="456765"/>
                    <a:pt x="2864229" y="456397"/>
                  </a:cubicBezTo>
                  <a:cubicBezTo>
                    <a:pt x="2859274" y="456185"/>
                    <a:pt x="2854178" y="456425"/>
                    <a:pt x="2848982" y="456935"/>
                  </a:cubicBezTo>
                  <a:cubicBezTo>
                    <a:pt x="2838605" y="457954"/>
                    <a:pt x="2827831" y="460064"/>
                    <a:pt x="2816987" y="461918"/>
                  </a:cubicBezTo>
                  <a:cubicBezTo>
                    <a:pt x="2795298" y="465642"/>
                    <a:pt x="2773355" y="468317"/>
                    <a:pt x="2753181" y="459243"/>
                  </a:cubicBezTo>
                  <a:cubicBezTo>
                    <a:pt x="2782543" y="453042"/>
                    <a:pt x="2822126" y="436733"/>
                    <a:pt x="2844763" y="437469"/>
                  </a:cubicBezTo>
                  <a:cubicBezTo>
                    <a:pt x="2855056" y="432160"/>
                    <a:pt x="2851177" y="428182"/>
                    <a:pt x="2833084" y="425535"/>
                  </a:cubicBezTo>
                  <a:cubicBezTo>
                    <a:pt x="2864399" y="419617"/>
                    <a:pt x="2871152" y="422717"/>
                    <a:pt x="2869666" y="426752"/>
                  </a:cubicBezTo>
                  <a:cubicBezTo>
                    <a:pt x="2868208" y="430943"/>
                    <a:pt x="2858680" y="436860"/>
                    <a:pt x="2857915" y="439961"/>
                  </a:cubicBezTo>
                  <a:cubicBezTo>
                    <a:pt x="2868802" y="441037"/>
                    <a:pt x="2898745" y="434765"/>
                    <a:pt x="2890321" y="432641"/>
                  </a:cubicBezTo>
                  <a:cubicBezTo>
                    <a:pt x="2898249" y="430376"/>
                    <a:pt x="2903034" y="431028"/>
                    <a:pt x="2907550" y="431835"/>
                  </a:cubicBezTo>
                  <a:cubicBezTo>
                    <a:pt x="2914148" y="433392"/>
                    <a:pt x="2920731" y="434935"/>
                    <a:pt x="2927271" y="436478"/>
                  </a:cubicBezTo>
                  <a:cubicBezTo>
                    <a:pt x="2910906" y="438998"/>
                    <a:pt x="2898914" y="437469"/>
                    <a:pt x="2882025" y="440456"/>
                  </a:cubicBezTo>
                  <a:cubicBezTo>
                    <a:pt x="2909023" y="445043"/>
                    <a:pt x="2927087" y="438262"/>
                    <a:pt x="2948790" y="431778"/>
                  </a:cubicBezTo>
                  <a:cubicBezTo>
                    <a:pt x="2911571" y="432472"/>
                    <a:pt x="2897428" y="419277"/>
                    <a:pt x="2889472" y="417932"/>
                  </a:cubicBezTo>
                  <a:cubicBezTo>
                    <a:pt x="2899807" y="415313"/>
                    <a:pt x="2905437" y="414401"/>
                    <a:pt x="2908769" y="414368"/>
                  </a:cubicBezTo>
                  <a:close/>
                  <a:moveTo>
                    <a:pt x="4101365" y="412666"/>
                  </a:moveTo>
                  <a:cubicBezTo>
                    <a:pt x="4131023" y="417111"/>
                    <a:pt x="4141387" y="421500"/>
                    <a:pt x="4149457" y="426073"/>
                  </a:cubicBezTo>
                  <a:cubicBezTo>
                    <a:pt x="4157471" y="430886"/>
                    <a:pt x="4163259" y="435572"/>
                    <a:pt x="4183717" y="440839"/>
                  </a:cubicBezTo>
                  <a:cubicBezTo>
                    <a:pt x="4145903" y="439635"/>
                    <a:pt x="4195269" y="452688"/>
                    <a:pt x="4194731" y="460687"/>
                  </a:cubicBezTo>
                  <a:cubicBezTo>
                    <a:pt x="4183363" y="456978"/>
                    <a:pt x="4171641" y="453212"/>
                    <a:pt x="4157059" y="450621"/>
                  </a:cubicBezTo>
                  <a:cubicBezTo>
                    <a:pt x="4134705" y="437115"/>
                    <a:pt x="4148083" y="436832"/>
                    <a:pt x="4161971" y="436733"/>
                  </a:cubicBezTo>
                  <a:cubicBezTo>
                    <a:pt x="4148763" y="431368"/>
                    <a:pt x="4137805" y="425860"/>
                    <a:pt x="4128929" y="419532"/>
                  </a:cubicBezTo>
                  <a:cubicBezTo>
                    <a:pt x="4100473" y="414294"/>
                    <a:pt x="4160485" y="437413"/>
                    <a:pt x="4112875" y="426044"/>
                  </a:cubicBezTo>
                  <a:cubicBezTo>
                    <a:pt x="4116329" y="423935"/>
                    <a:pt x="4112055" y="419320"/>
                    <a:pt x="4101365" y="412666"/>
                  </a:cubicBezTo>
                  <a:close/>
                  <a:moveTo>
                    <a:pt x="3416287" y="407598"/>
                  </a:moveTo>
                  <a:cubicBezTo>
                    <a:pt x="3399879" y="413799"/>
                    <a:pt x="3418763" y="412270"/>
                    <a:pt x="3419303" y="419094"/>
                  </a:cubicBezTo>
                  <a:cubicBezTo>
                    <a:pt x="3405003" y="420014"/>
                    <a:pt x="3390577" y="420962"/>
                    <a:pt x="3376151" y="421897"/>
                  </a:cubicBezTo>
                  <a:cubicBezTo>
                    <a:pt x="3370659" y="418853"/>
                    <a:pt x="3390619" y="418471"/>
                    <a:pt x="3402299" y="417253"/>
                  </a:cubicBezTo>
                  <a:cubicBezTo>
                    <a:pt x="3396099" y="414733"/>
                    <a:pt x="3389927" y="412242"/>
                    <a:pt x="3383683" y="409707"/>
                  </a:cubicBezTo>
                  <a:cubicBezTo>
                    <a:pt x="3394541" y="409000"/>
                    <a:pt x="3405427" y="408292"/>
                    <a:pt x="3416287" y="407598"/>
                  </a:cubicBezTo>
                  <a:close/>
                  <a:moveTo>
                    <a:pt x="2185125" y="404908"/>
                  </a:moveTo>
                  <a:cubicBezTo>
                    <a:pt x="2181742" y="409056"/>
                    <a:pt x="2225502" y="417097"/>
                    <a:pt x="2181841" y="438262"/>
                  </a:cubicBezTo>
                  <a:cubicBezTo>
                    <a:pt x="2164130" y="435303"/>
                    <a:pt x="2161808" y="427616"/>
                    <a:pt x="2142484" y="425153"/>
                  </a:cubicBezTo>
                  <a:cubicBezTo>
                    <a:pt x="2170855" y="410203"/>
                    <a:pt x="2197343" y="412086"/>
                    <a:pt x="2185125" y="404908"/>
                  </a:cubicBezTo>
                  <a:close/>
                  <a:moveTo>
                    <a:pt x="4588031" y="403450"/>
                  </a:moveTo>
                  <a:cubicBezTo>
                    <a:pt x="4601367" y="408193"/>
                    <a:pt x="4606067" y="414889"/>
                    <a:pt x="4620647" y="419334"/>
                  </a:cubicBezTo>
                  <a:cubicBezTo>
                    <a:pt x="4642351" y="424997"/>
                    <a:pt x="4590663" y="402190"/>
                    <a:pt x="4610555" y="404115"/>
                  </a:cubicBezTo>
                  <a:cubicBezTo>
                    <a:pt x="4636943" y="409962"/>
                    <a:pt x="4627585" y="423440"/>
                    <a:pt x="4653607" y="429428"/>
                  </a:cubicBezTo>
                  <a:cubicBezTo>
                    <a:pt x="4657003" y="437116"/>
                    <a:pt x="4590591" y="413261"/>
                    <a:pt x="4588031" y="403450"/>
                  </a:cubicBezTo>
                  <a:close/>
                  <a:moveTo>
                    <a:pt x="2260342" y="400561"/>
                  </a:moveTo>
                  <a:cubicBezTo>
                    <a:pt x="2249668" y="405219"/>
                    <a:pt x="2238866" y="409947"/>
                    <a:pt x="2228149" y="414619"/>
                  </a:cubicBezTo>
                  <a:cubicBezTo>
                    <a:pt x="2218706" y="414577"/>
                    <a:pt x="2209108" y="414534"/>
                    <a:pt x="2199509" y="414492"/>
                  </a:cubicBezTo>
                  <a:cubicBezTo>
                    <a:pt x="2221566" y="407569"/>
                    <a:pt x="2246978" y="396201"/>
                    <a:pt x="2260342" y="400561"/>
                  </a:cubicBezTo>
                  <a:close/>
                  <a:moveTo>
                    <a:pt x="3053719" y="392715"/>
                  </a:moveTo>
                  <a:cubicBezTo>
                    <a:pt x="3047899" y="393139"/>
                    <a:pt x="3040580" y="396013"/>
                    <a:pt x="3030348" y="402855"/>
                  </a:cubicBezTo>
                  <a:cubicBezTo>
                    <a:pt x="3018386" y="398126"/>
                    <a:pt x="3025238" y="390425"/>
                    <a:pt x="2986758" y="396753"/>
                  </a:cubicBezTo>
                  <a:cubicBezTo>
                    <a:pt x="2994290" y="398749"/>
                    <a:pt x="3004257" y="400986"/>
                    <a:pt x="3015214" y="403124"/>
                  </a:cubicBezTo>
                  <a:cubicBezTo>
                    <a:pt x="3026215" y="405545"/>
                    <a:pt x="3038248" y="408206"/>
                    <a:pt x="3049857" y="410259"/>
                  </a:cubicBezTo>
                  <a:cubicBezTo>
                    <a:pt x="3073089" y="414435"/>
                    <a:pt x="3094707" y="416842"/>
                    <a:pt x="3103838" y="414167"/>
                  </a:cubicBezTo>
                  <a:cubicBezTo>
                    <a:pt x="3075149" y="412234"/>
                    <a:pt x="3071178" y="391444"/>
                    <a:pt x="3053719" y="392715"/>
                  </a:cubicBezTo>
                  <a:close/>
                  <a:moveTo>
                    <a:pt x="4825771" y="388344"/>
                  </a:moveTo>
                  <a:cubicBezTo>
                    <a:pt x="4836941" y="392450"/>
                    <a:pt x="4840791" y="397419"/>
                    <a:pt x="4847035" y="402515"/>
                  </a:cubicBezTo>
                  <a:cubicBezTo>
                    <a:pt x="4854737" y="409311"/>
                    <a:pt x="4871343" y="415044"/>
                    <a:pt x="4885131" y="421132"/>
                  </a:cubicBezTo>
                  <a:cubicBezTo>
                    <a:pt x="4874499" y="420467"/>
                    <a:pt x="4872731" y="425153"/>
                    <a:pt x="4845393" y="414421"/>
                  </a:cubicBezTo>
                  <a:cubicBezTo>
                    <a:pt x="4833743" y="404837"/>
                    <a:pt x="4834647" y="403138"/>
                    <a:pt x="4835681" y="401185"/>
                  </a:cubicBezTo>
                  <a:cubicBezTo>
                    <a:pt x="4836699" y="399273"/>
                    <a:pt x="4837735" y="397376"/>
                    <a:pt x="4825771" y="388344"/>
                  </a:cubicBezTo>
                  <a:close/>
                  <a:moveTo>
                    <a:pt x="2536478" y="386333"/>
                  </a:moveTo>
                  <a:cubicBezTo>
                    <a:pt x="2521046" y="391232"/>
                    <a:pt x="2515794" y="394488"/>
                    <a:pt x="2510782" y="398126"/>
                  </a:cubicBezTo>
                  <a:cubicBezTo>
                    <a:pt x="2503194" y="398565"/>
                    <a:pt x="2496979" y="397178"/>
                    <a:pt x="2486248" y="401127"/>
                  </a:cubicBezTo>
                  <a:cubicBezTo>
                    <a:pt x="2499853" y="402189"/>
                    <a:pt x="2465791" y="412779"/>
                    <a:pt x="2492548" y="411207"/>
                  </a:cubicBezTo>
                  <a:cubicBezTo>
                    <a:pt x="2500490" y="406946"/>
                    <a:pt x="2514562" y="405318"/>
                    <a:pt x="2525478" y="404752"/>
                  </a:cubicBezTo>
                  <a:cubicBezTo>
                    <a:pt x="2536407" y="404214"/>
                    <a:pt x="2543981" y="403945"/>
                    <a:pt x="2538644" y="400957"/>
                  </a:cubicBezTo>
                  <a:cubicBezTo>
                    <a:pt x="2489249" y="400405"/>
                    <a:pt x="2577279" y="389150"/>
                    <a:pt x="2536478" y="386333"/>
                  </a:cubicBezTo>
                  <a:close/>
                  <a:moveTo>
                    <a:pt x="2893165" y="378669"/>
                  </a:moveTo>
                  <a:cubicBezTo>
                    <a:pt x="2904308" y="377456"/>
                    <a:pt x="2914544" y="377867"/>
                    <a:pt x="2920631" y="381293"/>
                  </a:cubicBezTo>
                  <a:cubicBezTo>
                    <a:pt x="2887135" y="384026"/>
                    <a:pt x="2856513" y="393313"/>
                    <a:pt x="2855183" y="395677"/>
                  </a:cubicBezTo>
                  <a:cubicBezTo>
                    <a:pt x="2842979" y="397574"/>
                    <a:pt x="2839440" y="396951"/>
                    <a:pt x="2841309" y="394686"/>
                  </a:cubicBezTo>
                  <a:cubicBezTo>
                    <a:pt x="2843192" y="392520"/>
                    <a:pt x="2850482" y="388697"/>
                    <a:pt x="2860251" y="385781"/>
                  </a:cubicBezTo>
                  <a:cubicBezTo>
                    <a:pt x="2869970" y="382716"/>
                    <a:pt x="2882021" y="379881"/>
                    <a:pt x="2893165" y="378669"/>
                  </a:cubicBezTo>
                  <a:close/>
                  <a:moveTo>
                    <a:pt x="3929751" y="377103"/>
                  </a:moveTo>
                  <a:cubicBezTo>
                    <a:pt x="3953423" y="380472"/>
                    <a:pt x="3979585" y="382709"/>
                    <a:pt x="3991293" y="391501"/>
                  </a:cubicBezTo>
                  <a:cubicBezTo>
                    <a:pt x="3919319" y="375574"/>
                    <a:pt x="3995781" y="405375"/>
                    <a:pt x="3970979" y="407144"/>
                  </a:cubicBezTo>
                  <a:cubicBezTo>
                    <a:pt x="3963631" y="406465"/>
                    <a:pt x="3956381" y="405814"/>
                    <a:pt x="3948991" y="405134"/>
                  </a:cubicBezTo>
                  <a:cubicBezTo>
                    <a:pt x="3943287" y="401736"/>
                    <a:pt x="3937439" y="398254"/>
                    <a:pt x="3931691" y="394828"/>
                  </a:cubicBezTo>
                  <a:cubicBezTo>
                    <a:pt x="3941687" y="396272"/>
                    <a:pt x="3948397" y="399259"/>
                    <a:pt x="3959439" y="400236"/>
                  </a:cubicBezTo>
                  <a:cubicBezTo>
                    <a:pt x="3925971" y="388231"/>
                    <a:pt x="3928393" y="384323"/>
                    <a:pt x="3929751" y="377103"/>
                  </a:cubicBezTo>
                  <a:close/>
                  <a:moveTo>
                    <a:pt x="3879615" y="375933"/>
                  </a:moveTo>
                  <a:cubicBezTo>
                    <a:pt x="3882453" y="375878"/>
                    <a:pt x="3886331" y="376094"/>
                    <a:pt x="3891515" y="376650"/>
                  </a:cubicBezTo>
                  <a:cubicBezTo>
                    <a:pt x="3912197" y="385229"/>
                    <a:pt x="3950747" y="404908"/>
                    <a:pt x="3905119" y="401213"/>
                  </a:cubicBezTo>
                  <a:cubicBezTo>
                    <a:pt x="3905035" y="393653"/>
                    <a:pt x="3922403" y="393554"/>
                    <a:pt x="3882623" y="393384"/>
                  </a:cubicBezTo>
                  <a:cubicBezTo>
                    <a:pt x="3890897" y="389977"/>
                    <a:pt x="3859751" y="376317"/>
                    <a:pt x="3879615" y="375933"/>
                  </a:cubicBezTo>
                  <a:close/>
                  <a:moveTo>
                    <a:pt x="3254739" y="372502"/>
                  </a:moveTo>
                  <a:cubicBezTo>
                    <a:pt x="3235613" y="378448"/>
                    <a:pt x="3217265" y="375333"/>
                    <a:pt x="3217506" y="379736"/>
                  </a:cubicBezTo>
                  <a:cubicBezTo>
                    <a:pt x="3236476" y="377882"/>
                    <a:pt x="3232328" y="390496"/>
                    <a:pt x="3275862" y="384762"/>
                  </a:cubicBezTo>
                  <a:cubicBezTo>
                    <a:pt x="3248751" y="379552"/>
                    <a:pt x="3274630" y="377301"/>
                    <a:pt x="3254739" y="372502"/>
                  </a:cubicBezTo>
                  <a:close/>
                  <a:moveTo>
                    <a:pt x="4863543" y="371511"/>
                  </a:moveTo>
                  <a:cubicBezTo>
                    <a:pt x="4928423" y="408051"/>
                    <a:pt x="4925069" y="399174"/>
                    <a:pt x="4972255" y="428621"/>
                  </a:cubicBezTo>
                  <a:cubicBezTo>
                    <a:pt x="4933535" y="413572"/>
                    <a:pt x="4899615" y="398226"/>
                    <a:pt x="4867675" y="382596"/>
                  </a:cubicBezTo>
                  <a:cubicBezTo>
                    <a:pt x="4861475" y="377415"/>
                    <a:pt x="4867265" y="379453"/>
                    <a:pt x="4873751" y="381945"/>
                  </a:cubicBezTo>
                  <a:cubicBezTo>
                    <a:pt x="4870337" y="378448"/>
                    <a:pt x="4866955" y="374994"/>
                    <a:pt x="4863543" y="371511"/>
                  </a:cubicBezTo>
                  <a:close/>
                  <a:moveTo>
                    <a:pt x="2533615" y="370354"/>
                  </a:moveTo>
                  <a:cubicBezTo>
                    <a:pt x="2519008" y="370403"/>
                    <a:pt x="2506925" y="371192"/>
                    <a:pt x="2509268" y="373847"/>
                  </a:cubicBezTo>
                  <a:cubicBezTo>
                    <a:pt x="2517833" y="375503"/>
                    <a:pt x="2539139" y="375319"/>
                    <a:pt x="2526228" y="380458"/>
                  </a:cubicBezTo>
                  <a:cubicBezTo>
                    <a:pt x="2511646" y="384946"/>
                    <a:pt x="2497559" y="390807"/>
                    <a:pt x="2483048" y="396102"/>
                  </a:cubicBezTo>
                  <a:cubicBezTo>
                    <a:pt x="2476126" y="395634"/>
                    <a:pt x="2469090" y="395153"/>
                    <a:pt x="2462167" y="394672"/>
                  </a:cubicBezTo>
                  <a:cubicBezTo>
                    <a:pt x="2423659" y="407371"/>
                    <a:pt x="2442021" y="408107"/>
                    <a:pt x="2408355" y="415072"/>
                  </a:cubicBezTo>
                  <a:cubicBezTo>
                    <a:pt x="2419044" y="417139"/>
                    <a:pt x="2436783" y="410443"/>
                    <a:pt x="2450756" y="408291"/>
                  </a:cubicBezTo>
                  <a:cubicBezTo>
                    <a:pt x="2394835" y="430461"/>
                    <a:pt x="2407280" y="421018"/>
                    <a:pt x="2354742" y="435770"/>
                  </a:cubicBezTo>
                  <a:cubicBezTo>
                    <a:pt x="2391919" y="429654"/>
                    <a:pt x="2370598" y="444151"/>
                    <a:pt x="2418237" y="430022"/>
                  </a:cubicBezTo>
                  <a:cubicBezTo>
                    <a:pt x="2389442" y="423864"/>
                    <a:pt x="2442446" y="431424"/>
                    <a:pt x="2467985" y="414237"/>
                  </a:cubicBezTo>
                  <a:cubicBezTo>
                    <a:pt x="2460284" y="411774"/>
                    <a:pt x="2434206" y="419050"/>
                    <a:pt x="2447231" y="412779"/>
                  </a:cubicBezTo>
                  <a:cubicBezTo>
                    <a:pt x="2489249" y="401864"/>
                    <a:pt x="2509820" y="384507"/>
                    <a:pt x="2558280" y="379198"/>
                  </a:cubicBezTo>
                  <a:cubicBezTo>
                    <a:pt x="2544519" y="377966"/>
                    <a:pt x="2551895" y="374795"/>
                    <a:pt x="2573102" y="371298"/>
                  </a:cubicBezTo>
                  <a:cubicBezTo>
                    <a:pt x="2565351" y="370994"/>
                    <a:pt x="2548221" y="370304"/>
                    <a:pt x="2533615" y="370354"/>
                  </a:cubicBezTo>
                  <a:close/>
                  <a:moveTo>
                    <a:pt x="3543893" y="369837"/>
                  </a:moveTo>
                  <a:cubicBezTo>
                    <a:pt x="3558685" y="371118"/>
                    <a:pt x="3573361" y="382448"/>
                    <a:pt x="3586483" y="383488"/>
                  </a:cubicBezTo>
                  <a:cubicBezTo>
                    <a:pt x="3590687" y="387763"/>
                    <a:pt x="3570019" y="382554"/>
                    <a:pt x="3553611" y="383927"/>
                  </a:cubicBezTo>
                  <a:cubicBezTo>
                    <a:pt x="3553171" y="382186"/>
                    <a:pt x="3557335" y="372686"/>
                    <a:pt x="3529119" y="372658"/>
                  </a:cubicBezTo>
                  <a:cubicBezTo>
                    <a:pt x="3534021" y="370099"/>
                    <a:pt x="3538963" y="369410"/>
                    <a:pt x="3543893" y="369837"/>
                  </a:cubicBezTo>
                  <a:close/>
                  <a:moveTo>
                    <a:pt x="3698919" y="369161"/>
                  </a:moveTo>
                  <a:cubicBezTo>
                    <a:pt x="3715725" y="372884"/>
                    <a:pt x="3741407" y="371624"/>
                    <a:pt x="3749955" y="379793"/>
                  </a:cubicBezTo>
                  <a:cubicBezTo>
                    <a:pt x="3741703" y="380034"/>
                    <a:pt x="3737259" y="378179"/>
                    <a:pt x="3732911" y="376240"/>
                  </a:cubicBezTo>
                  <a:cubicBezTo>
                    <a:pt x="3733407" y="385144"/>
                    <a:pt x="3712327" y="389547"/>
                    <a:pt x="3731793" y="402416"/>
                  </a:cubicBezTo>
                  <a:cubicBezTo>
                    <a:pt x="3662719" y="388301"/>
                    <a:pt x="3742523" y="389448"/>
                    <a:pt x="3698919" y="369161"/>
                  </a:cubicBezTo>
                  <a:close/>
                  <a:moveTo>
                    <a:pt x="3449343" y="364687"/>
                  </a:moveTo>
                  <a:cubicBezTo>
                    <a:pt x="3439533" y="369175"/>
                    <a:pt x="3481071" y="379241"/>
                    <a:pt x="3470905" y="383757"/>
                  </a:cubicBezTo>
                  <a:cubicBezTo>
                    <a:pt x="3438839" y="385668"/>
                    <a:pt x="3406675" y="365890"/>
                    <a:pt x="3449343" y="364687"/>
                  </a:cubicBezTo>
                  <a:close/>
                  <a:moveTo>
                    <a:pt x="4421159" y="363569"/>
                  </a:moveTo>
                  <a:cubicBezTo>
                    <a:pt x="4423015" y="361318"/>
                    <a:pt x="4440979" y="366952"/>
                    <a:pt x="4459837" y="374795"/>
                  </a:cubicBezTo>
                  <a:cubicBezTo>
                    <a:pt x="4469267" y="378717"/>
                    <a:pt x="4478921" y="383176"/>
                    <a:pt x="4486907" y="387466"/>
                  </a:cubicBezTo>
                  <a:cubicBezTo>
                    <a:pt x="4494891" y="391770"/>
                    <a:pt x="4501049" y="396399"/>
                    <a:pt x="4503809" y="399684"/>
                  </a:cubicBezTo>
                  <a:cubicBezTo>
                    <a:pt x="4493035" y="396399"/>
                    <a:pt x="4488845" y="391543"/>
                    <a:pt x="4482121" y="387622"/>
                  </a:cubicBezTo>
                  <a:cubicBezTo>
                    <a:pt x="4471927" y="381945"/>
                    <a:pt x="4419715" y="361658"/>
                    <a:pt x="4448667" y="379326"/>
                  </a:cubicBezTo>
                  <a:cubicBezTo>
                    <a:pt x="4408631" y="369104"/>
                    <a:pt x="4454315" y="370789"/>
                    <a:pt x="4421159" y="363569"/>
                  </a:cubicBezTo>
                  <a:close/>
                  <a:moveTo>
                    <a:pt x="3233744" y="360242"/>
                  </a:moveTo>
                  <a:cubicBezTo>
                    <a:pt x="3249388" y="364942"/>
                    <a:pt x="3343816" y="369260"/>
                    <a:pt x="3295865" y="376636"/>
                  </a:cubicBezTo>
                  <a:cubicBezTo>
                    <a:pt x="3303864" y="381379"/>
                    <a:pt x="3354943" y="374314"/>
                    <a:pt x="3322439" y="370718"/>
                  </a:cubicBezTo>
                  <a:cubicBezTo>
                    <a:pt x="3338153" y="368085"/>
                    <a:pt x="3347454" y="370931"/>
                    <a:pt x="3356189" y="374045"/>
                  </a:cubicBezTo>
                  <a:cubicBezTo>
                    <a:pt x="3364923" y="377146"/>
                    <a:pt x="3373121" y="380600"/>
                    <a:pt x="3386727" y="380317"/>
                  </a:cubicBezTo>
                  <a:cubicBezTo>
                    <a:pt x="3391469" y="385796"/>
                    <a:pt x="3374211" y="388910"/>
                    <a:pt x="3350880" y="391444"/>
                  </a:cubicBezTo>
                  <a:cubicBezTo>
                    <a:pt x="3338521" y="386475"/>
                    <a:pt x="3372711" y="386291"/>
                    <a:pt x="3347695" y="379920"/>
                  </a:cubicBezTo>
                  <a:cubicBezTo>
                    <a:pt x="3351262" y="383177"/>
                    <a:pt x="3341112" y="384592"/>
                    <a:pt x="3331485" y="386999"/>
                  </a:cubicBezTo>
                  <a:cubicBezTo>
                    <a:pt x="3321844" y="389222"/>
                    <a:pt x="3312727" y="391473"/>
                    <a:pt x="3318248" y="394573"/>
                  </a:cubicBezTo>
                  <a:cubicBezTo>
                    <a:pt x="3292185" y="395861"/>
                    <a:pt x="3285347" y="393709"/>
                    <a:pt x="3288476" y="389137"/>
                  </a:cubicBezTo>
                  <a:cubicBezTo>
                    <a:pt x="3262582" y="392011"/>
                    <a:pt x="3267311" y="396569"/>
                    <a:pt x="3229511" y="398834"/>
                  </a:cubicBezTo>
                  <a:cubicBezTo>
                    <a:pt x="3266022" y="404823"/>
                    <a:pt x="3279641" y="413204"/>
                    <a:pt x="3258462" y="418937"/>
                  </a:cubicBezTo>
                  <a:cubicBezTo>
                    <a:pt x="3246528" y="410571"/>
                    <a:pt x="3219035" y="405389"/>
                    <a:pt x="3216727" y="394446"/>
                  </a:cubicBezTo>
                  <a:cubicBezTo>
                    <a:pt x="3177484" y="396074"/>
                    <a:pt x="3211673" y="401567"/>
                    <a:pt x="3220479" y="405743"/>
                  </a:cubicBezTo>
                  <a:cubicBezTo>
                    <a:pt x="3204764" y="406975"/>
                    <a:pt x="3173817" y="399033"/>
                    <a:pt x="3198776" y="408277"/>
                  </a:cubicBezTo>
                  <a:cubicBezTo>
                    <a:pt x="3162123" y="410769"/>
                    <a:pt x="3195491" y="402133"/>
                    <a:pt x="3173180" y="399783"/>
                  </a:cubicBezTo>
                  <a:cubicBezTo>
                    <a:pt x="3152524" y="402090"/>
                    <a:pt x="3157819" y="404610"/>
                    <a:pt x="3164431" y="407130"/>
                  </a:cubicBezTo>
                  <a:cubicBezTo>
                    <a:pt x="3121266" y="409013"/>
                    <a:pt x="3136499" y="395989"/>
                    <a:pt x="3112941" y="391968"/>
                  </a:cubicBezTo>
                  <a:cubicBezTo>
                    <a:pt x="3155243" y="389802"/>
                    <a:pt x="3137730" y="397235"/>
                    <a:pt x="3166823" y="397900"/>
                  </a:cubicBezTo>
                  <a:cubicBezTo>
                    <a:pt x="3164204" y="387509"/>
                    <a:pt x="3128429" y="388670"/>
                    <a:pt x="3113168" y="377174"/>
                  </a:cubicBezTo>
                  <a:cubicBezTo>
                    <a:pt x="3084967" y="396796"/>
                    <a:pt x="3120006" y="398877"/>
                    <a:pt x="3121266" y="414209"/>
                  </a:cubicBezTo>
                  <a:cubicBezTo>
                    <a:pt x="3140774" y="412581"/>
                    <a:pt x="3141991" y="412609"/>
                    <a:pt x="3172727" y="414577"/>
                  </a:cubicBezTo>
                  <a:cubicBezTo>
                    <a:pt x="3165082" y="421641"/>
                    <a:pt x="3158145" y="419037"/>
                    <a:pt x="3187549" y="424246"/>
                  </a:cubicBezTo>
                  <a:cubicBezTo>
                    <a:pt x="3191853" y="429258"/>
                    <a:pt x="3186728" y="427545"/>
                    <a:pt x="3178814" y="425521"/>
                  </a:cubicBezTo>
                  <a:cubicBezTo>
                    <a:pt x="3170901" y="423609"/>
                    <a:pt x="3160155" y="421146"/>
                    <a:pt x="3153246" y="423666"/>
                  </a:cubicBezTo>
                  <a:cubicBezTo>
                    <a:pt x="3154917" y="427559"/>
                    <a:pt x="3160070" y="429754"/>
                    <a:pt x="3167446" y="430985"/>
                  </a:cubicBezTo>
                  <a:cubicBezTo>
                    <a:pt x="3174808" y="432160"/>
                    <a:pt x="3184392" y="432429"/>
                    <a:pt x="3194968" y="433095"/>
                  </a:cubicBezTo>
                  <a:cubicBezTo>
                    <a:pt x="3216104" y="434114"/>
                    <a:pt x="3241063" y="434411"/>
                    <a:pt x="3259538" y="439352"/>
                  </a:cubicBezTo>
                  <a:cubicBezTo>
                    <a:pt x="3208530" y="444590"/>
                    <a:pt x="3292340" y="446006"/>
                    <a:pt x="3269406" y="452844"/>
                  </a:cubicBezTo>
                  <a:cubicBezTo>
                    <a:pt x="3254371" y="452688"/>
                    <a:pt x="3243852" y="449064"/>
                    <a:pt x="3224698" y="452178"/>
                  </a:cubicBezTo>
                  <a:cubicBezTo>
                    <a:pt x="3212367" y="447776"/>
                    <a:pt x="3246046" y="445949"/>
                    <a:pt x="3220932" y="440867"/>
                  </a:cubicBezTo>
                  <a:cubicBezTo>
                    <a:pt x="3187181" y="444548"/>
                    <a:pt x="3208219" y="451230"/>
                    <a:pt x="3226609" y="457799"/>
                  </a:cubicBezTo>
                  <a:cubicBezTo>
                    <a:pt x="3247264" y="460588"/>
                    <a:pt x="3277801" y="455590"/>
                    <a:pt x="3289608" y="465161"/>
                  </a:cubicBezTo>
                  <a:cubicBezTo>
                    <a:pt x="3267056" y="472338"/>
                    <a:pt x="3233673" y="453736"/>
                    <a:pt x="3234693" y="465642"/>
                  </a:cubicBezTo>
                  <a:cubicBezTo>
                    <a:pt x="3216331" y="468714"/>
                    <a:pt x="3194741" y="445907"/>
                    <a:pt x="3205260" y="460305"/>
                  </a:cubicBezTo>
                  <a:cubicBezTo>
                    <a:pt x="3195548" y="459894"/>
                    <a:pt x="3188540" y="458606"/>
                    <a:pt x="3183727" y="456978"/>
                  </a:cubicBezTo>
                  <a:cubicBezTo>
                    <a:pt x="3178928" y="455477"/>
                    <a:pt x="3176337" y="453424"/>
                    <a:pt x="3175445" y="451187"/>
                  </a:cubicBezTo>
                  <a:cubicBezTo>
                    <a:pt x="3173675" y="446813"/>
                    <a:pt x="3178744" y="441391"/>
                    <a:pt x="3186799" y="438998"/>
                  </a:cubicBezTo>
                  <a:cubicBezTo>
                    <a:pt x="3105636" y="438885"/>
                    <a:pt x="3142218" y="424572"/>
                    <a:pt x="3082334" y="417706"/>
                  </a:cubicBezTo>
                  <a:cubicBezTo>
                    <a:pt x="3076260" y="422010"/>
                    <a:pt x="3065755" y="423029"/>
                    <a:pt x="3054331" y="419447"/>
                  </a:cubicBezTo>
                  <a:cubicBezTo>
                    <a:pt x="3069889" y="424020"/>
                    <a:pt x="3103951" y="446629"/>
                    <a:pt x="3069436" y="428734"/>
                  </a:cubicBezTo>
                  <a:cubicBezTo>
                    <a:pt x="3057856" y="428805"/>
                    <a:pt x="3048739" y="426724"/>
                    <a:pt x="3038970" y="425181"/>
                  </a:cubicBezTo>
                  <a:cubicBezTo>
                    <a:pt x="3029202" y="423623"/>
                    <a:pt x="3018768" y="422519"/>
                    <a:pt x="3004781" y="425577"/>
                  </a:cubicBezTo>
                  <a:cubicBezTo>
                    <a:pt x="2957439" y="405573"/>
                    <a:pt x="2943962" y="411873"/>
                    <a:pt x="2938695" y="395196"/>
                  </a:cubicBezTo>
                  <a:cubicBezTo>
                    <a:pt x="2959336" y="398650"/>
                    <a:pt x="2980430" y="394191"/>
                    <a:pt x="3000052" y="389533"/>
                  </a:cubicBezTo>
                  <a:cubicBezTo>
                    <a:pt x="3004950" y="388372"/>
                    <a:pt x="3009764" y="387240"/>
                    <a:pt x="3014436" y="386135"/>
                  </a:cubicBezTo>
                  <a:cubicBezTo>
                    <a:pt x="3019136" y="385272"/>
                    <a:pt x="3023709" y="384521"/>
                    <a:pt x="3028112" y="383984"/>
                  </a:cubicBezTo>
                  <a:cubicBezTo>
                    <a:pt x="3036917" y="382908"/>
                    <a:pt x="3045029" y="382738"/>
                    <a:pt x="3052150" y="384394"/>
                  </a:cubicBezTo>
                  <a:cubicBezTo>
                    <a:pt x="3057459" y="381364"/>
                    <a:pt x="3056751" y="378250"/>
                    <a:pt x="3054274" y="375192"/>
                  </a:cubicBezTo>
                  <a:cubicBezTo>
                    <a:pt x="3078086" y="374796"/>
                    <a:pt x="3095061" y="380175"/>
                    <a:pt x="3124012" y="375418"/>
                  </a:cubicBezTo>
                  <a:cubicBezTo>
                    <a:pt x="3137447" y="369784"/>
                    <a:pt x="3032840" y="374371"/>
                    <a:pt x="3049814" y="364135"/>
                  </a:cubicBezTo>
                  <a:cubicBezTo>
                    <a:pt x="3070328" y="364022"/>
                    <a:pt x="3150613" y="375956"/>
                    <a:pt x="3130977" y="362507"/>
                  </a:cubicBezTo>
                  <a:cubicBezTo>
                    <a:pt x="3160552" y="362450"/>
                    <a:pt x="3160679" y="366457"/>
                    <a:pt x="3160679" y="370577"/>
                  </a:cubicBezTo>
                  <a:cubicBezTo>
                    <a:pt x="3160665" y="372644"/>
                    <a:pt x="3160623" y="374739"/>
                    <a:pt x="3164162" y="376395"/>
                  </a:cubicBezTo>
                  <a:cubicBezTo>
                    <a:pt x="3167715" y="378122"/>
                    <a:pt x="3174808" y="379014"/>
                    <a:pt x="3189177" y="380104"/>
                  </a:cubicBezTo>
                  <a:cubicBezTo>
                    <a:pt x="3177484" y="381775"/>
                    <a:pt x="3168281" y="382313"/>
                    <a:pt x="3160920" y="381195"/>
                  </a:cubicBezTo>
                  <a:cubicBezTo>
                    <a:pt x="3148023" y="384210"/>
                    <a:pt x="3167984" y="387438"/>
                    <a:pt x="3175700" y="390595"/>
                  </a:cubicBezTo>
                  <a:cubicBezTo>
                    <a:pt x="3173137" y="378448"/>
                    <a:pt x="3215071" y="385144"/>
                    <a:pt x="3233971" y="395408"/>
                  </a:cubicBezTo>
                  <a:cubicBezTo>
                    <a:pt x="3252007" y="390198"/>
                    <a:pt x="3198068" y="381152"/>
                    <a:pt x="3187266" y="374484"/>
                  </a:cubicBezTo>
                  <a:cubicBezTo>
                    <a:pt x="3247830" y="374668"/>
                    <a:pt x="3219162" y="366995"/>
                    <a:pt x="3233744" y="360242"/>
                  </a:cubicBezTo>
                  <a:close/>
                  <a:moveTo>
                    <a:pt x="3993997" y="359633"/>
                  </a:moveTo>
                  <a:cubicBezTo>
                    <a:pt x="4028131" y="371100"/>
                    <a:pt x="4054703" y="385753"/>
                    <a:pt x="4056811" y="394658"/>
                  </a:cubicBezTo>
                  <a:cubicBezTo>
                    <a:pt x="4041507" y="391855"/>
                    <a:pt x="4025271" y="381477"/>
                    <a:pt x="4039655" y="383445"/>
                  </a:cubicBezTo>
                  <a:cubicBezTo>
                    <a:pt x="4008367" y="382921"/>
                    <a:pt x="4010759" y="377825"/>
                    <a:pt x="3993997" y="359633"/>
                  </a:cubicBezTo>
                  <a:close/>
                  <a:moveTo>
                    <a:pt x="2584172" y="350028"/>
                  </a:moveTo>
                  <a:cubicBezTo>
                    <a:pt x="2582228" y="350277"/>
                    <a:pt x="2579280" y="350993"/>
                    <a:pt x="2574928" y="352356"/>
                  </a:cubicBezTo>
                  <a:cubicBezTo>
                    <a:pt x="2578029" y="353729"/>
                    <a:pt x="2573966" y="356221"/>
                    <a:pt x="2560106" y="360227"/>
                  </a:cubicBezTo>
                  <a:cubicBezTo>
                    <a:pt x="2615234" y="356164"/>
                    <a:pt x="2558718" y="372969"/>
                    <a:pt x="2615729" y="366697"/>
                  </a:cubicBezTo>
                  <a:cubicBezTo>
                    <a:pt x="2652948" y="356108"/>
                    <a:pt x="2635960" y="353644"/>
                    <a:pt x="2613875" y="351974"/>
                  </a:cubicBezTo>
                  <a:cubicBezTo>
                    <a:pt x="2562144" y="369440"/>
                    <a:pt x="2597777" y="348287"/>
                    <a:pt x="2584172" y="350028"/>
                  </a:cubicBezTo>
                  <a:close/>
                  <a:moveTo>
                    <a:pt x="4732521" y="349786"/>
                  </a:moveTo>
                  <a:cubicBezTo>
                    <a:pt x="4741965" y="353090"/>
                    <a:pt x="4771271" y="368804"/>
                    <a:pt x="4787037" y="371427"/>
                  </a:cubicBezTo>
                  <a:cubicBezTo>
                    <a:pt x="4778643" y="374584"/>
                    <a:pt x="4794597" y="378038"/>
                    <a:pt x="4807819" y="391190"/>
                  </a:cubicBezTo>
                  <a:cubicBezTo>
                    <a:pt x="4773177" y="379440"/>
                    <a:pt x="4766763" y="363031"/>
                    <a:pt x="4730933" y="351564"/>
                  </a:cubicBezTo>
                  <a:cubicBezTo>
                    <a:pt x="4728431" y="348963"/>
                    <a:pt x="4729371" y="348685"/>
                    <a:pt x="4732521" y="349786"/>
                  </a:cubicBezTo>
                  <a:close/>
                  <a:moveTo>
                    <a:pt x="3432103" y="349343"/>
                  </a:moveTo>
                  <a:cubicBezTo>
                    <a:pt x="3438145" y="349780"/>
                    <a:pt x="3443985" y="350361"/>
                    <a:pt x="3451269" y="350007"/>
                  </a:cubicBezTo>
                  <a:cubicBezTo>
                    <a:pt x="3463799" y="354452"/>
                    <a:pt x="3450859" y="356151"/>
                    <a:pt x="3465129" y="360794"/>
                  </a:cubicBezTo>
                  <a:cubicBezTo>
                    <a:pt x="3443525" y="359634"/>
                    <a:pt x="3425771" y="355910"/>
                    <a:pt x="3411715" y="349540"/>
                  </a:cubicBezTo>
                  <a:cubicBezTo>
                    <a:pt x="3419813" y="348612"/>
                    <a:pt x="3426059" y="348906"/>
                    <a:pt x="3432103" y="349343"/>
                  </a:cubicBezTo>
                  <a:close/>
                  <a:moveTo>
                    <a:pt x="3394527" y="347727"/>
                  </a:moveTo>
                  <a:cubicBezTo>
                    <a:pt x="3408741" y="352017"/>
                    <a:pt x="3397019" y="353546"/>
                    <a:pt x="3389657" y="350941"/>
                  </a:cubicBezTo>
                  <a:cubicBezTo>
                    <a:pt x="3364188" y="362054"/>
                    <a:pt x="3456719" y="372021"/>
                    <a:pt x="3380399" y="377797"/>
                  </a:cubicBezTo>
                  <a:cubicBezTo>
                    <a:pt x="3371223" y="371299"/>
                    <a:pt x="3409519" y="369713"/>
                    <a:pt x="3375585" y="360624"/>
                  </a:cubicBezTo>
                  <a:cubicBezTo>
                    <a:pt x="3364755" y="362592"/>
                    <a:pt x="3361159" y="365296"/>
                    <a:pt x="3372443" y="369600"/>
                  </a:cubicBezTo>
                  <a:cubicBezTo>
                    <a:pt x="3351702" y="370237"/>
                    <a:pt x="3336667" y="366768"/>
                    <a:pt x="3325256" y="361629"/>
                  </a:cubicBezTo>
                  <a:cubicBezTo>
                    <a:pt x="3336794" y="360468"/>
                    <a:pt x="3344085" y="359506"/>
                    <a:pt x="3349238" y="358387"/>
                  </a:cubicBezTo>
                  <a:cubicBezTo>
                    <a:pt x="3354391" y="357212"/>
                    <a:pt x="3357393" y="355825"/>
                    <a:pt x="3360352" y="354423"/>
                  </a:cubicBezTo>
                  <a:cubicBezTo>
                    <a:pt x="3366283" y="351634"/>
                    <a:pt x="3372045" y="348803"/>
                    <a:pt x="3394527" y="347727"/>
                  </a:cubicBezTo>
                  <a:close/>
                  <a:moveTo>
                    <a:pt x="1987350" y="345986"/>
                  </a:moveTo>
                  <a:cubicBezTo>
                    <a:pt x="1983669" y="359888"/>
                    <a:pt x="1901260" y="405871"/>
                    <a:pt x="1825845" y="434242"/>
                  </a:cubicBezTo>
                  <a:cubicBezTo>
                    <a:pt x="1862201" y="416545"/>
                    <a:pt x="1891520" y="400972"/>
                    <a:pt x="1917229" y="386447"/>
                  </a:cubicBezTo>
                  <a:cubicBezTo>
                    <a:pt x="1942939" y="371936"/>
                    <a:pt x="1964882" y="358175"/>
                    <a:pt x="1987350" y="345986"/>
                  </a:cubicBezTo>
                  <a:close/>
                  <a:moveTo>
                    <a:pt x="2094208" y="345094"/>
                  </a:moveTo>
                  <a:cubicBezTo>
                    <a:pt x="2067890" y="364192"/>
                    <a:pt x="2058914" y="370775"/>
                    <a:pt x="2042407" y="378066"/>
                  </a:cubicBezTo>
                  <a:cubicBezTo>
                    <a:pt x="2034153" y="381719"/>
                    <a:pt x="2024045" y="385541"/>
                    <a:pt x="2008982" y="391232"/>
                  </a:cubicBezTo>
                  <a:cubicBezTo>
                    <a:pt x="2001450" y="394092"/>
                    <a:pt x="1992701" y="397433"/>
                    <a:pt x="1982310" y="401383"/>
                  </a:cubicBezTo>
                  <a:cubicBezTo>
                    <a:pt x="1972131" y="405842"/>
                    <a:pt x="1960352" y="410981"/>
                    <a:pt x="1946577" y="416984"/>
                  </a:cubicBezTo>
                  <a:cubicBezTo>
                    <a:pt x="1934530" y="416715"/>
                    <a:pt x="1985948" y="400194"/>
                    <a:pt x="1963835" y="400816"/>
                  </a:cubicBezTo>
                  <a:cubicBezTo>
                    <a:pt x="1977808" y="396867"/>
                    <a:pt x="1990266" y="392917"/>
                    <a:pt x="2001620" y="388471"/>
                  </a:cubicBezTo>
                  <a:cubicBezTo>
                    <a:pt x="2012960" y="383998"/>
                    <a:pt x="2023196" y="379085"/>
                    <a:pt x="2033092" y="374059"/>
                  </a:cubicBezTo>
                  <a:cubicBezTo>
                    <a:pt x="2052883" y="363994"/>
                    <a:pt x="2071330" y="353433"/>
                    <a:pt x="2094208" y="345094"/>
                  </a:cubicBezTo>
                  <a:close/>
                  <a:moveTo>
                    <a:pt x="4849611" y="344358"/>
                  </a:moveTo>
                  <a:cubicBezTo>
                    <a:pt x="4858799" y="346552"/>
                    <a:pt x="4869149" y="350233"/>
                    <a:pt x="4880487" y="354693"/>
                  </a:cubicBezTo>
                  <a:cubicBezTo>
                    <a:pt x="4891857" y="359110"/>
                    <a:pt x="4904231" y="364291"/>
                    <a:pt x="4917283" y="369982"/>
                  </a:cubicBezTo>
                  <a:cubicBezTo>
                    <a:pt x="4943375" y="381365"/>
                    <a:pt x="4972113" y="394814"/>
                    <a:pt x="5000725" y="408348"/>
                  </a:cubicBezTo>
                  <a:cubicBezTo>
                    <a:pt x="5015137" y="414903"/>
                    <a:pt x="5029067" y="422378"/>
                    <a:pt x="5042715" y="429485"/>
                  </a:cubicBezTo>
                  <a:cubicBezTo>
                    <a:pt x="5056391" y="436521"/>
                    <a:pt x="5069685" y="443359"/>
                    <a:pt x="5082243" y="449800"/>
                  </a:cubicBezTo>
                  <a:cubicBezTo>
                    <a:pt x="5107413" y="462542"/>
                    <a:pt x="5129853" y="473245"/>
                    <a:pt x="5146997" y="479813"/>
                  </a:cubicBezTo>
                  <a:cubicBezTo>
                    <a:pt x="5137115" y="487756"/>
                    <a:pt x="5033201" y="433718"/>
                    <a:pt x="5027015" y="423581"/>
                  </a:cubicBezTo>
                  <a:cubicBezTo>
                    <a:pt x="5014147" y="418272"/>
                    <a:pt x="4999323" y="413190"/>
                    <a:pt x="4984133" y="407003"/>
                  </a:cubicBezTo>
                  <a:cubicBezTo>
                    <a:pt x="4968871" y="400916"/>
                    <a:pt x="4952987" y="394234"/>
                    <a:pt x="4937203" y="387254"/>
                  </a:cubicBezTo>
                  <a:cubicBezTo>
                    <a:pt x="4921417" y="380275"/>
                    <a:pt x="4905745" y="372984"/>
                    <a:pt x="4890923" y="365664"/>
                  </a:cubicBezTo>
                  <a:cubicBezTo>
                    <a:pt x="4876043" y="358487"/>
                    <a:pt x="4862283" y="350686"/>
                    <a:pt x="4849611" y="344358"/>
                  </a:cubicBezTo>
                  <a:close/>
                  <a:moveTo>
                    <a:pt x="3047606" y="343834"/>
                  </a:moveTo>
                  <a:cubicBezTo>
                    <a:pt x="3080040" y="341993"/>
                    <a:pt x="3056737" y="361856"/>
                    <a:pt x="3019009" y="360454"/>
                  </a:cubicBezTo>
                  <a:cubicBezTo>
                    <a:pt x="3017041" y="355541"/>
                    <a:pt x="3055152" y="350587"/>
                    <a:pt x="3018768" y="345702"/>
                  </a:cubicBezTo>
                  <a:cubicBezTo>
                    <a:pt x="3029811" y="343933"/>
                    <a:pt x="3035657" y="346495"/>
                    <a:pt x="3043231" y="347514"/>
                  </a:cubicBezTo>
                  <a:cubicBezTo>
                    <a:pt x="3053807" y="346297"/>
                    <a:pt x="3051046" y="345051"/>
                    <a:pt x="3047606" y="343834"/>
                  </a:cubicBezTo>
                  <a:close/>
                  <a:moveTo>
                    <a:pt x="3610905" y="342446"/>
                  </a:moveTo>
                  <a:cubicBezTo>
                    <a:pt x="3665849" y="343295"/>
                    <a:pt x="3723779" y="347302"/>
                    <a:pt x="3753043" y="365338"/>
                  </a:cubicBezTo>
                  <a:cubicBezTo>
                    <a:pt x="3708575" y="355895"/>
                    <a:pt x="3755393" y="372162"/>
                    <a:pt x="3703959" y="366471"/>
                  </a:cubicBezTo>
                  <a:cubicBezTo>
                    <a:pt x="3693837" y="357891"/>
                    <a:pt x="3712059" y="363484"/>
                    <a:pt x="3730107" y="358670"/>
                  </a:cubicBezTo>
                  <a:cubicBezTo>
                    <a:pt x="3716759" y="355187"/>
                    <a:pt x="3698367" y="354480"/>
                    <a:pt x="3689759" y="348434"/>
                  </a:cubicBezTo>
                  <a:cubicBezTo>
                    <a:pt x="3649313" y="347401"/>
                    <a:pt x="3670691" y="352016"/>
                    <a:pt x="3691855" y="360185"/>
                  </a:cubicBezTo>
                  <a:cubicBezTo>
                    <a:pt x="3688925" y="362124"/>
                    <a:pt x="3677981" y="362549"/>
                    <a:pt x="3664971" y="362351"/>
                  </a:cubicBezTo>
                  <a:cubicBezTo>
                    <a:pt x="3651947" y="362464"/>
                    <a:pt x="3636841" y="361629"/>
                    <a:pt x="3625587" y="359760"/>
                  </a:cubicBezTo>
                  <a:cubicBezTo>
                    <a:pt x="3629067" y="353588"/>
                    <a:pt x="3656959" y="361218"/>
                    <a:pt x="3674725" y="356660"/>
                  </a:cubicBezTo>
                  <a:cubicBezTo>
                    <a:pt x="3662635" y="353616"/>
                    <a:pt x="3650431" y="351507"/>
                    <a:pt x="3662593" y="350657"/>
                  </a:cubicBezTo>
                  <a:cubicBezTo>
                    <a:pt x="3652371" y="343763"/>
                    <a:pt x="3615703" y="352738"/>
                    <a:pt x="3610905" y="342446"/>
                  </a:cubicBezTo>
                  <a:close/>
                  <a:moveTo>
                    <a:pt x="2555273" y="337967"/>
                  </a:moveTo>
                  <a:cubicBezTo>
                    <a:pt x="2539582" y="336111"/>
                    <a:pt x="2519553" y="335459"/>
                    <a:pt x="2501538" y="339530"/>
                  </a:cubicBezTo>
                  <a:cubicBezTo>
                    <a:pt x="2514279" y="342616"/>
                    <a:pt x="2506988" y="345518"/>
                    <a:pt x="2491755" y="350544"/>
                  </a:cubicBezTo>
                  <a:cubicBezTo>
                    <a:pt x="2476465" y="355400"/>
                    <a:pt x="2452851" y="361431"/>
                    <a:pt x="2432281" y="368623"/>
                  </a:cubicBezTo>
                  <a:cubicBezTo>
                    <a:pt x="2441724" y="370647"/>
                    <a:pt x="2455074" y="367971"/>
                    <a:pt x="2470180" y="363243"/>
                  </a:cubicBezTo>
                  <a:cubicBezTo>
                    <a:pt x="2485314" y="358642"/>
                    <a:pt x="2502005" y="351365"/>
                    <a:pt x="2518710" y="346184"/>
                  </a:cubicBezTo>
                  <a:cubicBezTo>
                    <a:pt x="2563588" y="341413"/>
                    <a:pt x="2536704" y="356306"/>
                    <a:pt x="2582984" y="343635"/>
                  </a:cubicBezTo>
                  <a:cubicBezTo>
                    <a:pt x="2582319" y="342885"/>
                    <a:pt x="2570965" y="339823"/>
                    <a:pt x="2555273" y="337967"/>
                  </a:cubicBezTo>
                  <a:close/>
                  <a:moveTo>
                    <a:pt x="2680144" y="335367"/>
                  </a:moveTo>
                  <a:cubicBezTo>
                    <a:pt x="2677695" y="335212"/>
                    <a:pt x="2674680" y="335254"/>
                    <a:pt x="2670956" y="335580"/>
                  </a:cubicBezTo>
                  <a:cubicBezTo>
                    <a:pt x="2667275" y="336047"/>
                    <a:pt x="2662901" y="336812"/>
                    <a:pt x="2657705" y="337930"/>
                  </a:cubicBezTo>
                  <a:cubicBezTo>
                    <a:pt x="2696439" y="339431"/>
                    <a:pt x="2653586" y="347330"/>
                    <a:pt x="2631713" y="349341"/>
                  </a:cubicBezTo>
                  <a:cubicBezTo>
                    <a:pt x="2639513" y="350615"/>
                    <a:pt x="2648107" y="351025"/>
                    <a:pt x="2657507" y="350572"/>
                  </a:cubicBezTo>
                  <a:cubicBezTo>
                    <a:pt x="2666893" y="350063"/>
                    <a:pt x="2677086" y="348718"/>
                    <a:pt x="2688256" y="347132"/>
                  </a:cubicBezTo>
                  <a:cubicBezTo>
                    <a:pt x="2688525" y="345447"/>
                    <a:pt x="2691328" y="341200"/>
                    <a:pt x="2688851" y="338270"/>
                  </a:cubicBezTo>
                  <a:cubicBezTo>
                    <a:pt x="2687605" y="336812"/>
                    <a:pt x="2685028" y="335679"/>
                    <a:pt x="2680144" y="335367"/>
                  </a:cubicBezTo>
                  <a:close/>
                  <a:moveTo>
                    <a:pt x="3726073" y="335198"/>
                  </a:moveTo>
                  <a:cubicBezTo>
                    <a:pt x="3750253" y="341540"/>
                    <a:pt x="3789963" y="358189"/>
                    <a:pt x="3774291" y="360355"/>
                  </a:cubicBezTo>
                  <a:cubicBezTo>
                    <a:pt x="3786623" y="364914"/>
                    <a:pt x="3794367" y="361417"/>
                    <a:pt x="3790375" y="358090"/>
                  </a:cubicBezTo>
                  <a:cubicBezTo>
                    <a:pt x="3842955" y="366330"/>
                    <a:pt x="3787671" y="367349"/>
                    <a:pt x="3798175" y="372941"/>
                  </a:cubicBezTo>
                  <a:cubicBezTo>
                    <a:pt x="3752135" y="365169"/>
                    <a:pt x="3722419" y="340903"/>
                    <a:pt x="3726073" y="335198"/>
                  </a:cubicBezTo>
                  <a:close/>
                  <a:moveTo>
                    <a:pt x="2334477" y="329811"/>
                  </a:moveTo>
                  <a:lnTo>
                    <a:pt x="2336991" y="331589"/>
                  </a:lnTo>
                  <a:cubicBezTo>
                    <a:pt x="2347907" y="340730"/>
                    <a:pt x="2333189" y="337496"/>
                    <a:pt x="2334118" y="330414"/>
                  </a:cubicBezTo>
                  <a:close/>
                  <a:moveTo>
                    <a:pt x="3507047" y="326378"/>
                  </a:moveTo>
                  <a:lnTo>
                    <a:pt x="3532021" y="337633"/>
                  </a:lnTo>
                  <a:cubicBezTo>
                    <a:pt x="3579135" y="347373"/>
                    <a:pt x="3484239" y="327426"/>
                    <a:pt x="3503707" y="335170"/>
                  </a:cubicBezTo>
                  <a:cubicBezTo>
                    <a:pt x="3489819" y="335382"/>
                    <a:pt x="3491177" y="332975"/>
                    <a:pt x="3497491" y="332607"/>
                  </a:cubicBezTo>
                  <a:cubicBezTo>
                    <a:pt x="3491035" y="330172"/>
                    <a:pt x="3479015" y="331460"/>
                    <a:pt x="3468923" y="331404"/>
                  </a:cubicBezTo>
                  <a:cubicBezTo>
                    <a:pt x="3463883" y="327822"/>
                    <a:pt x="3491631" y="327440"/>
                    <a:pt x="3507047" y="326378"/>
                  </a:cubicBezTo>
                  <a:close/>
                  <a:moveTo>
                    <a:pt x="2016472" y="324991"/>
                  </a:moveTo>
                  <a:cubicBezTo>
                    <a:pt x="1985793" y="338299"/>
                    <a:pt x="1955171" y="350729"/>
                    <a:pt x="1931996" y="355217"/>
                  </a:cubicBezTo>
                  <a:cubicBezTo>
                    <a:pt x="1938523" y="353150"/>
                    <a:pt x="1945941" y="349724"/>
                    <a:pt x="1953685" y="345831"/>
                  </a:cubicBezTo>
                  <a:cubicBezTo>
                    <a:pt x="1961528" y="342135"/>
                    <a:pt x="1969796" y="338228"/>
                    <a:pt x="1977653" y="334519"/>
                  </a:cubicBezTo>
                  <a:cubicBezTo>
                    <a:pt x="1993466" y="327285"/>
                    <a:pt x="2008105" y="321792"/>
                    <a:pt x="2016472" y="324991"/>
                  </a:cubicBezTo>
                  <a:close/>
                  <a:moveTo>
                    <a:pt x="4924431" y="323957"/>
                  </a:moveTo>
                  <a:cubicBezTo>
                    <a:pt x="4933039" y="325090"/>
                    <a:pt x="4955223" y="337236"/>
                    <a:pt x="4979207" y="351634"/>
                  </a:cubicBezTo>
                  <a:cubicBezTo>
                    <a:pt x="4991197" y="358840"/>
                    <a:pt x="5003641" y="366598"/>
                    <a:pt x="5015095" y="373818"/>
                  </a:cubicBezTo>
                  <a:cubicBezTo>
                    <a:pt x="5020813" y="377428"/>
                    <a:pt x="5026307" y="380911"/>
                    <a:pt x="5031359" y="384111"/>
                  </a:cubicBezTo>
                  <a:cubicBezTo>
                    <a:pt x="5036331" y="387494"/>
                    <a:pt x="5040887" y="390595"/>
                    <a:pt x="5044839" y="393270"/>
                  </a:cubicBezTo>
                  <a:cubicBezTo>
                    <a:pt x="5040081" y="390212"/>
                    <a:pt x="5035169" y="387055"/>
                    <a:pt x="5030015" y="384125"/>
                  </a:cubicBezTo>
                  <a:cubicBezTo>
                    <a:pt x="5024777" y="381322"/>
                    <a:pt x="5019455" y="378462"/>
                    <a:pt x="5014075" y="375588"/>
                  </a:cubicBezTo>
                  <a:cubicBezTo>
                    <a:pt x="5003215" y="369968"/>
                    <a:pt x="4992175" y="364234"/>
                    <a:pt x="4981343" y="358614"/>
                  </a:cubicBezTo>
                  <a:cubicBezTo>
                    <a:pt x="4959711" y="347316"/>
                    <a:pt x="4939239" y="335920"/>
                    <a:pt x="4924431" y="323957"/>
                  </a:cubicBezTo>
                  <a:close/>
                  <a:moveTo>
                    <a:pt x="3277204" y="317361"/>
                  </a:moveTo>
                  <a:cubicBezTo>
                    <a:pt x="3287099" y="318554"/>
                    <a:pt x="3308778" y="324187"/>
                    <a:pt x="3332392" y="328657"/>
                  </a:cubicBezTo>
                  <a:cubicBezTo>
                    <a:pt x="3302648" y="330286"/>
                    <a:pt x="3261549" y="325260"/>
                    <a:pt x="3271601" y="317856"/>
                  </a:cubicBezTo>
                  <a:cubicBezTo>
                    <a:pt x="3271916" y="317059"/>
                    <a:pt x="3273905" y="316964"/>
                    <a:pt x="3277204" y="317361"/>
                  </a:cubicBezTo>
                  <a:close/>
                  <a:moveTo>
                    <a:pt x="2356673" y="316195"/>
                  </a:moveTo>
                  <a:cubicBezTo>
                    <a:pt x="2364270" y="316113"/>
                    <a:pt x="2370506" y="317642"/>
                    <a:pt x="2378143" y="317501"/>
                  </a:cubicBezTo>
                  <a:cubicBezTo>
                    <a:pt x="2473081" y="320616"/>
                    <a:pt x="2337328" y="324056"/>
                    <a:pt x="2345384" y="320616"/>
                  </a:cubicBezTo>
                  <a:cubicBezTo>
                    <a:pt x="2341374" y="322375"/>
                    <a:pt x="2338650" y="324116"/>
                    <a:pt x="2336883" y="325772"/>
                  </a:cubicBezTo>
                  <a:lnTo>
                    <a:pt x="2334477" y="329811"/>
                  </a:lnTo>
                  <a:lnTo>
                    <a:pt x="2327036" y="324551"/>
                  </a:lnTo>
                  <a:cubicBezTo>
                    <a:pt x="2340118" y="317968"/>
                    <a:pt x="2349076" y="316276"/>
                    <a:pt x="2356673" y="316195"/>
                  </a:cubicBezTo>
                  <a:close/>
                  <a:moveTo>
                    <a:pt x="2516487" y="314641"/>
                  </a:moveTo>
                  <a:cubicBezTo>
                    <a:pt x="2529569" y="314542"/>
                    <a:pt x="2541913" y="315236"/>
                    <a:pt x="2553890" y="316312"/>
                  </a:cubicBezTo>
                  <a:cubicBezTo>
                    <a:pt x="2530120" y="325288"/>
                    <a:pt x="2527742" y="310876"/>
                    <a:pt x="2499230" y="324976"/>
                  </a:cubicBezTo>
                  <a:cubicBezTo>
                    <a:pt x="2470052" y="326774"/>
                    <a:pt x="2496568" y="317841"/>
                    <a:pt x="2474922" y="318379"/>
                  </a:cubicBezTo>
                  <a:cubicBezTo>
                    <a:pt x="2489575" y="315533"/>
                    <a:pt x="2503392" y="314698"/>
                    <a:pt x="2516487" y="314641"/>
                  </a:cubicBezTo>
                  <a:close/>
                  <a:moveTo>
                    <a:pt x="4242331" y="313776"/>
                  </a:moveTo>
                  <a:cubicBezTo>
                    <a:pt x="4249827" y="314224"/>
                    <a:pt x="4260789" y="315944"/>
                    <a:pt x="4275257" y="318960"/>
                  </a:cubicBezTo>
                  <a:cubicBezTo>
                    <a:pt x="4283751" y="330087"/>
                    <a:pt x="4310691" y="335056"/>
                    <a:pt x="4326195" y="343763"/>
                  </a:cubicBezTo>
                  <a:cubicBezTo>
                    <a:pt x="4354141" y="349511"/>
                    <a:pt x="4329819" y="334348"/>
                    <a:pt x="4314869" y="323759"/>
                  </a:cubicBezTo>
                  <a:cubicBezTo>
                    <a:pt x="4323887" y="326335"/>
                    <a:pt x="4330667" y="328643"/>
                    <a:pt x="4335793" y="330710"/>
                  </a:cubicBezTo>
                  <a:cubicBezTo>
                    <a:pt x="4340875" y="332947"/>
                    <a:pt x="4344315" y="335000"/>
                    <a:pt x="4346723" y="336798"/>
                  </a:cubicBezTo>
                  <a:cubicBezTo>
                    <a:pt x="4351523" y="340436"/>
                    <a:pt x="4352159" y="343282"/>
                    <a:pt x="4353319" y="346085"/>
                  </a:cubicBezTo>
                  <a:cubicBezTo>
                    <a:pt x="4355671" y="351719"/>
                    <a:pt x="4360143" y="357113"/>
                    <a:pt x="4404171" y="368354"/>
                  </a:cubicBezTo>
                  <a:cubicBezTo>
                    <a:pt x="4402515" y="370987"/>
                    <a:pt x="4384211" y="366570"/>
                    <a:pt x="4398353" y="375928"/>
                  </a:cubicBezTo>
                  <a:cubicBezTo>
                    <a:pt x="4385399" y="366839"/>
                    <a:pt x="4366911" y="359336"/>
                    <a:pt x="4347727" y="352059"/>
                  </a:cubicBezTo>
                  <a:cubicBezTo>
                    <a:pt x="4342927" y="350247"/>
                    <a:pt x="4338087" y="348435"/>
                    <a:pt x="4333273" y="346623"/>
                  </a:cubicBezTo>
                  <a:cubicBezTo>
                    <a:pt x="4328431" y="344966"/>
                    <a:pt x="4323603" y="343324"/>
                    <a:pt x="4318861" y="341710"/>
                  </a:cubicBezTo>
                  <a:cubicBezTo>
                    <a:pt x="4309403" y="338397"/>
                    <a:pt x="4300359" y="334957"/>
                    <a:pt x="4292315" y="331177"/>
                  </a:cubicBezTo>
                  <a:cubicBezTo>
                    <a:pt x="4284827" y="331050"/>
                    <a:pt x="4277083" y="330823"/>
                    <a:pt x="4281103" y="334929"/>
                  </a:cubicBezTo>
                  <a:cubicBezTo>
                    <a:pt x="4279107" y="342616"/>
                    <a:pt x="4291793" y="322697"/>
                    <a:pt x="4230195" y="316227"/>
                  </a:cubicBezTo>
                  <a:cubicBezTo>
                    <a:pt x="4230803" y="314153"/>
                    <a:pt x="4234835" y="313328"/>
                    <a:pt x="4242331" y="313776"/>
                  </a:cubicBezTo>
                  <a:close/>
                  <a:moveTo>
                    <a:pt x="2457523" y="312462"/>
                  </a:moveTo>
                  <a:cubicBezTo>
                    <a:pt x="2462280" y="312759"/>
                    <a:pt x="2466994" y="313071"/>
                    <a:pt x="2471708" y="313368"/>
                  </a:cubicBezTo>
                  <a:cubicBezTo>
                    <a:pt x="2460821" y="317346"/>
                    <a:pt x="2454422" y="316044"/>
                    <a:pt x="2446508" y="316596"/>
                  </a:cubicBezTo>
                  <a:cubicBezTo>
                    <a:pt x="2443705" y="320956"/>
                    <a:pt x="2408058" y="332041"/>
                    <a:pt x="2434687" y="330357"/>
                  </a:cubicBezTo>
                  <a:cubicBezTo>
                    <a:pt x="2420686" y="335142"/>
                    <a:pt x="2412418" y="333089"/>
                    <a:pt x="2402423" y="333216"/>
                  </a:cubicBezTo>
                  <a:cubicBezTo>
                    <a:pt x="2345115" y="353419"/>
                    <a:pt x="2353680" y="361035"/>
                    <a:pt x="2390262" y="356533"/>
                  </a:cubicBezTo>
                  <a:cubicBezTo>
                    <a:pt x="2379404" y="360568"/>
                    <a:pt x="2372948" y="359294"/>
                    <a:pt x="2364949" y="359945"/>
                  </a:cubicBezTo>
                  <a:cubicBezTo>
                    <a:pt x="2354402" y="363414"/>
                    <a:pt x="2357474" y="364022"/>
                    <a:pt x="2361226" y="364475"/>
                  </a:cubicBezTo>
                  <a:cubicBezTo>
                    <a:pt x="2358026" y="364546"/>
                    <a:pt x="2352887" y="365112"/>
                    <a:pt x="2346262" y="366160"/>
                  </a:cubicBezTo>
                  <a:cubicBezTo>
                    <a:pt x="2339622" y="367151"/>
                    <a:pt x="2331538" y="368722"/>
                    <a:pt x="2322605" y="371186"/>
                  </a:cubicBezTo>
                  <a:cubicBezTo>
                    <a:pt x="2304654" y="375872"/>
                    <a:pt x="2282710" y="382568"/>
                    <a:pt x="2260597" y="390949"/>
                  </a:cubicBezTo>
                  <a:cubicBezTo>
                    <a:pt x="2263018" y="383616"/>
                    <a:pt x="2278449" y="378986"/>
                    <a:pt x="2296740" y="374470"/>
                  </a:cubicBezTo>
                  <a:cubicBezTo>
                    <a:pt x="2315059" y="369968"/>
                    <a:pt x="2336139" y="365353"/>
                    <a:pt x="2350650" y="359181"/>
                  </a:cubicBezTo>
                  <a:cubicBezTo>
                    <a:pt x="2359867" y="352456"/>
                    <a:pt x="2344252" y="353886"/>
                    <a:pt x="2330561" y="354933"/>
                  </a:cubicBezTo>
                  <a:cubicBezTo>
                    <a:pt x="2317027" y="356377"/>
                    <a:pt x="2305461" y="357524"/>
                    <a:pt x="2322407" y="348350"/>
                  </a:cubicBezTo>
                  <a:cubicBezTo>
                    <a:pt x="2307811" y="351663"/>
                    <a:pt x="2291771" y="356745"/>
                    <a:pt x="2275589" y="362210"/>
                  </a:cubicBezTo>
                  <a:cubicBezTo>
                    <a:pt x="2269332" y="361332"/>
                    <a:pt x="2282399" y="357524"/>
                    <a:pt x="2286335" y="357552"/>
                  </a:cubicBezTo>
                  <a:cubicBezTo>
                    <a:pt x="2307868" y="348209"/>
                    <a:pt x="2280629" y="351323"/>
                    <a:pt x="2315640" y="338568"/>
                  </a:cubicBezTo>
                  <a:cubicBezTo>
                    <a:pt x="2322265" y="338808"/>
                    <a:pt x="2307868" y="344386"/>
                    <a:pt x="2300987" y="348053"/>
                  </a:cubicBezTo>
                  <a:cubicBezTo>
                    <a:pt x="2320921" y="351125"/>
                    <a:pt x="2368276" y="333684"/>
                    <a:pt x="2343940" y="349256"/>
                  </a:cubicBezTo>
                  <a:cubicBezTo>
                    <a:pt x="2351401" y="349455"/>
                    <a:pt x="2362925" y="344429"/>
                    <a:pt x="2373132" y="341215"/>
                  </a:cubicBezTo>
                  <a:cubicBezTo>
                    <a:pt x="2389838" y="333910"/>
                    <a:pt x="2333860" y="345363"/>
                    <a:pt x="2384684" y="327497"/>
                  </a:cubicBezTo>
                  <a:cubicBezTo>
                    <a:pt x="2372169" y="342178"/>
                    <a:pt x="2432266" y="316313"/>
                    <a:pt x="2457523" y="312462"/>
                  </a:cubicBezTo>
                  <a:close/>
                  <a:moveTo>
                    <a:pt x="2578586" y="307634"/>
                  </a:moveTo>
                  <a:lnTo>
                    <a:pt x="2575961" y="309163"/>
                  </a:lnTo>
                  <a:lnTo>
                    <a:pt x="2570616" y="308273"/>
                  </a:lnTo>
                  <a:close/>
                  <a:moveTo>
                    <a:pt x="2553073" y="306942"/>
                  </a:moveTo>
                  <a:cubicBezTo>
                    <a:pt x="2557621" y="306986"/>
                    <a:pt x="2562736" y="307266"/>
                    <a:pt x="2567017" y="307674"/>
                  </a:cubicBezTo>
                  <a:lnTo>
                    <a:pt x="2570616" y="308273"/>
                  </a:lnTo>
                  <a:lnTo>
                    <a:pt x="2543796" y="310423"/>
                  </a:lnTo>
                  <a:cubicBezTo>
                    <a:pt x="2537150" y="307719"/>
                    <a:pt x="2543977" y="306855"/>
                    <a:pt x="2553073" y="306942"/>
                  </a:cubicBezTo>
                  <a:close/>
                  <a:moveTo>
                    <a:pt x="2605905" y="298648"/>
                  </a:moveTo>
                  <a:cubicBezTo>
                    <a:pt x="2616776" y="298800"/>
                    <a:pt x="2623260" y="300662"/>
                    <a:pt x="2619381" y="304364"/>
                  </a:cubicBezTo>
                  <a:lnTo>
                    <a:pt x="2578586" y="307634"/>
                  </a:lnTo>
                  <a:lnTo>
                    <a:pt x="2580372" y="306593"/>
                  </a:lnTo>
                  <a:cubicBezTo>
                    <a:pt x="2580798" y="304646"/>
                    <a:pt x="2570961" y="304304"/>
                    <a:pt x="2566108" y="303189"/>
                  </a:cubicBezTo>
                  <a:cubicBezTo>
                    <a:pt x="2579777" y="300053"/>
                    <a:pt x="2595034" y="298496"/>
                    <a:pt x="2605905" y="298648"/>
                  </a:cubicBezTo>
                  <a:close/>
                  <a:moveTo>
                    <a:pt x="4069565" y="295117"/>
                  </a:moveTo>
                  <a:lnTo>
                    <a:pt x="4073525" y="296536"/>
                  </a:lnTo>
                  <a:lnTo>
                    <a:pt x="4072045" y="296832"/>
                  </a:lnTo>
                  <a:close/>
                  <a:moveTo>
                    <a:pt x="4257999" y="294907"/>
                  </a:moveTo>
                  <a:cubicBezTo>
                    <a:pt x="4298843" y="304520"/>
                    <a:pt x="4295841" y="313467"/>
                    <a:pt x="4303571" y="321551"/>
                  </a:cubicBezTo>
                  <a:cubicBezTo>
                    <a:pt x="4288395" y="318592"/>
                    <a:pt x="4273473" y="315690"/>
                    <a:pt x="4258297" y="312745"/>
                  </a:cubicBezTo>
                  <a:cubicBezTo>
                    <a:pt x="4273899" y="312603"/>
                    <a:pt x="4293775" y="313948"/>
                    <a:pt x="4257999" y="294907"/>
                  </a:cubicBezTo>
                  <a:close/>
                  <a:moveTo>
                    <a:pt x="4417465" y="293717"/>
                  </a:moveTo>
                  <a:cubicBezTo>
                    <a:pt x="4426879" y="289102"/>
                    <a:pt x="4513521" y="308766"/>
                    <a:pt x="4514003" y="320715"/>
                  </a:cubicBezTo>
                  <a:cubicBezTo>
                    <a:pt x="4542259" y="325175"/>
                    <a:pt x="4508609" y="312674"/>
                    <a:pt x="4509047" y="304420"/>
                  </a:cubicBezTo>
                  <a:cubicBezTo>
                    <a:pt x="4570249" y="325897"/>
                    <a:pt x="4582239" y="345405"/>
                    <a:pt x="4593551" y="332140"/>
                  </a:cubicBezTo>
                  <a:cubicBezTo>
                    <a:pt x="4618411" y="342291"/>
                    <a:pt x="4630035" y="355443"/>
                    <a:pt x="4666149" y="363186"/>
                  </a:cubicBezTo>
                  <a:cubicBezTo>
                    <a:pt x="4678411" y="361162"/>
                    <a:pt x="4666489" y="352583"/>
                    <a:pt x="4645211" y="338581"/>
                  </a:cubicBezTo>
                  <a:cubicBezTo>
                    <a:pt x="4658319" y="341710"/>
                    <a:pt x="4667905" y="345334"/>
                    <a:pt x="4675167" y="349100"/>
                  </a:cubicBezTo>
                  <a:cubicBezTo>
                    <a:pt x="4682431" y="352866"/>
                    <a:pt x="4687215" y="357184"/>
                    <a:pt x="4691023" y="360950"/>
                  </a:cubicBezTo>
                  <a:cubicBezTo>
                    <a:pt x="4698597" y="368637"/>
                    <a:pt x="4701853" y="375248"/>
                    <a:pt x="4710559" y="378377"/>
                  </a:cubicBezTo>
                  <a:cubicBezTo>
                    <a:pt x="4696601" y="374824"/>
                    <a:pt x="4683675" y="374243"/>
                    <a:pt x="4669591" y="371157"/>
                  </a:cubicBezTo>
                  <a:cubicBezTo>
                    <a:pt x="4655347" y="368481"/>
                    <a:pt x="4640015" y="363186"/>
                    <a:pt x="4621187" y="349567"/>
                  </a:cubicBezTo>
                  <a:cubicBezTo>
                    <a:pt x="4610215" y="347033"/>
                    <a:pt x="4624243" y="356547"/>
                    <a:pt x="4609407" y="352101"/>
                  </a:cubicBezTo>
                  <a:cubicBezTo>
                    <a:pt x="4637879" y="360723"/>
                    <a:pt x="4649471" y="372134"/>
                    <a:pt x="4603037" y="359322"/>
                  </a:cubicBezTo>
                  <a:cubicBezTo>
                    <a:pt x="4591979" y="350544"/>
                    <a:pt x="4605429" y="353616"/>
                    <a:pt x="4592703" y="344046"/>
                  </a:cubicBezTo>
                  <a:cubicBezTo>
                    <a:pt x="4587167" y="349497"/>
                    <a:pt x="4541949" y="333584"/>
                    <a:pt x="4502663" y="317799"/>
                  </a:cubicBezTo>
                  <a:cubicBezTo>
                    <a:pt x="4501531" y="321423"/>
                    <a:pt x="4507193" y="327638"/>
                    <a:pt x="4512135" y="334122"/>
                  </a:cubicBezTo>
                  <a:cubicBezTo>
                    <a:pt x="4517089" y="340578"/>
                    <a:pt x="4521507" y="346764"/>
                    <a:pt x="4518307" y="349312"/>
                  </a:cubicBezTo>
                  <a:cubicBezTo>
                    <a:pt x="4497935" y="342744"/>
                    <a:pt x="4496717" y="339756"/>
                    <a:pt x="4497239" y="336656"/>
                  </a:cubicBezTo>
                  <a:cubicBezTo>
                    <a:pt x="4497707" y="333711"/>
                    <a:pt x="4499675" y="331404"/>
                    <a:pt x="4484923" y="328360"/>
                  </a:cubicBezTo>
                  <a:cubicBezTo>
                    <a:pt x="4479927" y="324212"/>
                    <a:pt x="4494479" y="328417"/>
                    <a:pt x="4502167" y="329691"/>
                  </a:cubicBezTo>
                  <a:cubicBezTo>
                    <a:pt x="4493403" y="320262"/>
                    <a:pt x="4469295" y="314939"/>
                    <a:pt x="4463065" y="304944"/>
                  </a:cubicBezTo>
                  <a:cubicBezTo>
                    <a:pt x="4458223" y="306912"/>
                    <a:pt x="4422787" y="295940"/>
                    <a:pt x="4445525" y="309588"/>
                  </a:cubicBezTo>
                  <a:cubicBezTo>
                    <a:pt x="4404739" y="299210"/>
                    <a:pt x="4451315" y="301107"/>
                    <a:pt x="4417465" y="293717"/>
                  </a:cubicBezTo>
                  <a:close/>
                  <a:moveTo>
                    <a:pt x="4078927" y="292980"/>
                  </a:moveTo>
                  <a:cubicBezTo>
                    <a:pt x="4079597" y="291622"/>
                    <a:pt x="4081751" y="292082"/>
                    <a:pt x="4094697" y="300032"/>
                  </a:cubicBezTo>
                  <a:cubicBezTo>
                    <a:pt x="4084023" y="297965"/>
                    <a:pt x="4086287" y="299975"/>
                    <a:pt x="4089289" y="302184"/>
                  </a:cubicBezTo>
                  <a:lnTo>
                    <a:pt x="4073525" y="296536"/>
                  </a:lnTo>
                  <a:lnTo>
                    <a:pt x="4077867" y="295670"/>
                  </a:lnTo>
                  <a:cubicBezTo>
                    <a:pt x="4078627" y="294791"/>
                    <a:pt x="4078591" y="293658"/>
                    <a:pt x="4078927" y="292980"/>
                  </a:cubicBezTo>
                  <a:close/>
                  <a:moveTo>
                    <a:pt x="4645899" y="291078"/>
                  </a:moveTo>
                  <a:cubicBezTo>
                    <a:pt x="4653805" y="292318"/>
                    <a:pt x="4673243" y="299137"/>
                    <a:pt x="4666575" y="293350"/>
                  </a:cubicBezTo>
                  <a:cubicBezTo>
                    <a:pt x="4681707" y="300329"/>
                    <a:pt x="4683549" y="303543"/>
                    <a:pt x="4687753" y="307068"/>
                  </a:cubicBezTo>
                  <a:cubicBezTo>
                    <a:pt x="4691999" y="310466"/>
                    <a:pt x="4698385" y="314657"/>
                    <a:pt x="4722451" y="323887"/>
                  </a:cubicBezTo>
                  <a:cubicBezTo>
                    <a:pt x="4736751" y="322075"/>
                    <a:pt x="4775329" y="342617"/>
                    <a:pt x="4835115" y="363881"/>
                  </a:cubicBezTo>
                  <a:cubicBezTo>
                    <a:pt x="4816711" y="358388"/>
                    <a:pt x="4784559" y="348973"/>
                    <a:pt x="4749239" y="336501"/>
                  </a:cubicBezTo>
                  <a:cubicBezTo>
                    <a:pt x="4731583" y="330272"/>
                    <a:pt x="4713123" y="323264"/>
                    <a:pt x="4695143" y="315563"/>
                  </a:cubicBezTo>
                  <a:cubicBezTo>
                    <a:pt x="4676995" y="308328"/>
                    <a:pt x="4659171" y="300811"/>
                    <a:pt x="4643229" y="292373"/>
                  </a:cubicBezTo>
                  <a:cubicBezTo>
                    <a:pt x="4641909" y="290872"/>
                    <a:pt x="4643263" y="290665"/>
                    <a:pt x="4645899" y="291078"/>
                  </a:cubicBezTo>
                  <a:close/>
                  <a:moveTo>
                    <a:pt x="4139051" y="288678"/>
                  </a:moveTo>
                  <a:cubicBezTo>
                    <a:pt x="4155699" y="291665"/>
                    <a:pt x="4184607" y="307507"/>
                    <a:pt x="4161829" y="291977"/>
                  </a:cubicBezTo>
                  <a:cubicBezTo>
                    <a:pt x="4160371" y="289924"/>
                    <a:pt x="4173975" y="294341"/>
                    <a:pt x="4189549" y="301660"/>
                  </a:cubicBezTo>
                  <a:cubicBezTo>
                    <a:pt x="4205151" y="308739"/>
                    <a:pt x="4222931" y="317544"/>
                    <a:pt x="4230449" y="322245"/>
                  </a:cubicBezTo>
                  <a:cubicBezTo>
                    <a:pt x="4205731" y="313255"/>
                    <a:pt x="4190469" y="312363"/>
                    <a:pt x="4208053" y="323901"/>
                  </a:cubicBezTo>
                  <a:cubicBezTo>
                    <a:pt x="4191035" y="318790"/>
                    <a:pt x="4179243" y="316214"/>
                    <a:pt x="4170295" y="314812"/>
                  </a:cubicBezTo>
                  <a:cubicBezTo>
                    <a:pt x="4161277" y="313764"/>
                    <a:pt x="4155119" y="313722"/>
                    <a:pt x="4149371" y="313411"/>
                  </a:cubicBezTo>
                  <a:cubicBezTo>
                    <a:pt x="4137875" y="312773"/>
                    <a:pt x="4128135" y="311018"/>
                    <a:pt x="4100259" y="297838"/>
                  </a:cubicBezTo>
                  <a:cubicBezTo>
                    <a:pt x="4112831" y="300924"/>
                    <a:pt x="4125743" y="304053"/>
                    <a:pt x="4134591" y="308611"/>
                  </a:cubicBezTo>
                  <a:cubicBezTo>
                    <a:pt x="4153165" y="310593"/>
                    <a:pt x="4150491" y="305851"/>
                    <a:pt x="4133955" y="296776"/>
                  </a:cubicBezTo>
                  <a:cubicBezTo>
                    <a:pt x="4148253" y="299296"/>
                    <a:pt x="4154099" y="305058"/>
                    <a:pt x="4162863" y="309786"/>
                  </a:cubicBezTo>
                  <a:cubicBezTo>
                    <a:pt x="4187127" y="312929"/>
                    <a:pt x="4142971" y="294412"/>
                    <a:pt x="4139051" y="288678"/>
                  </a:cubicBezTo>
                  <a:close/>
                  <a:moveTo>
                    <a:pt x="3358678" y="275190"/>
                  </a:moveTo>
                  <a:cubicBezTo>
                    <a:pt x="3363122" y="274835"/>
                    <a:pt x="3375435" y="278771"/>
                    <a:pt x="3381531" y="281458"/>
                  </a:cubicBezTo>
                  <a:cubicBezTo>
                    <a:pt x="3387165" y="279532"/>
                    <a:pt x="3393097" y="277649"/>
                    <a:pt x="3408953" y="276772"/>
                  </a:cubicBezTo>
                  <a:lnTo>
                    <a:pt x="3434635" y="286852"/>
                  </a:lnTo>
                  <a:cubicBezTo>
                    <a:pt x="3406985" y="284813"/>
                    <a:pt x="3377071" y="284431"/>
                    <a:pt x="3357378" y="277182"/>
                  </a:cubicBezTo>
                  <a:cubicBezTo>
                    <a:pt x="3356589" y="275904"/>
                    <a:pt x="3357196" y="275309"/>
                    <a:pt x="3358678" y="275190"/>
                  </a:cubicBezTo>
                  <a:close/>
                  <a:moveTo>
                    <a:pt x="2685028" y="269509"/>
                  </a:moveTo>
                  <a:cubicBezTo>
                    <a:pt x="2694372" y="270981"/>
                    <a:pt x="2703772" y="272454"/>
                    <a:pt x="2713158" y="273926"/>
                  </a:cubicBezTo>
                  <a:cubicBezTo>
                    <a:pt x="2702045" y="276871"/>
                    <a:pt x="2695872" y="274917"/>
                    <a:pt x="2687902" y="274747"/>
                  </a:cubicBezTo>
                  <a:cubicBezTo>
                    <a:pt x="2679578" y="279617"/>
                    <a:pt x="2665973" y="282165"/>
                    <a:pt x="2657365" y="284091"/>
                  </a:cubicBezTo>
                  <a:cubicBezTo>
                    <a:pt x="2648843" y="286328"/>
                    <a:pt x="2645289" y="287673"/>
                    <a:pt x="2656898" y="289343"/>
                  </a:cubicBezTo>
                  <a:cubicBezTo>
                    <a:pt x="2634558" y="293859"/>
                    <a:pt x="2615403" y="294893"/>
                    <a:pt x="2599519" y="292415"/>
                  </a:cubicBezTo>
                  <a:cubicBezTo>
                    <a:pt x="2622029" y="287970"/>
                    <a:pt x="2633595" y="285521"/>
                    <a:pt x="2644411" y="282392"/>
                  </a:cubicBezTo>
                  <a:cubicBezTo>
                    <a:pt x="2655114" y="278994"/>
                    <a:pt x="2665321" y="275752"/>
                    <a:pt x="2685028" y="269509"/>
                  </a:cubicBezTo>
                  <a:close/>
                  <a:moveTo>
                    <a:pt x="4069751" y="267060"/>
                  </a:moveTo>
                  <a:cubicBezTo>
                    <a:pt x="4121651" y="280141"/>
                    <a:pt x="4107975" y="287262"/>
                    <a:pt x="4134251" y="302679"/>
                  </a:cubicBezTo>
                  <a:cubicBezTo>
                    <a:pt x="4102355" y="295006"/>
                    <a:pt x="4093155" y="278357"/>
                    <a:pt x="4069751" y="267060"/>
                  </a:cubicBezTo>
                  <a:close/>
                  <a:moveTo>
                    <a:pt x="2052926" y="264880"/>
                  </a:moveTo>
                  <a:cubicBezTo>
                    <a:pt x="2067762" y="263408"/>
                    <a:pt x="2055021" y="270656"/>
                    <a:pt x="2071556" y="268702"/>
                  </a:cubicBezTo>
                  <a:cubicBezTo>
                    <a:pt x="2056677" y="276007"/>
                    <a:pt x="2041954" y="283256"/>
                    <a:pt x="2027075" y="290561"/>
                  </a:cubicBezTo>
                  <a:cubicBezTo>
                    <a:pt x="2020095" y="290179"/>
                    <a:pt x="2040963" y="280934"/>
                    <a:pt x="2052940" y="274578"/>
                  </a:cubicBezTo>
                  <a:cubicBezTo>
                    <a:pt x="2041034" y="277805"/>
                    <a:pt x="2029226" y="280948"/>
                    <a:pt x="2019543" y="281288"/>
                  </a:cubicBezTo>
                  <a:cubicBezTo>
                    <a:pt x="2030628" y="275838"/>
                    <a:pt x="2041798" y="270345"/>
                    <a:pt x="2052926" y="264880"/>
                  </a:cubicBezTo>
                  <a:close/>
                  <a:moveTo>
                    <a:pt x="3990315" y="262827"/>
                  </a:moveTo>
                  <a:cubicBezTo>
                    <a:pt x="3998003" y="263025"/>
                    <a:pt x="4004615" y="263691"/>
                    <a:pt x="4010675" y="264625"/>
                  </a:cubicBezTo>
                  <a:cubicBezTo>
                    <a:pt x="4016705" y="265800"/>
                    <a:pt x="4022199" y="267187"/>
                    <a:pt x="4027691" y="268575"/>
                  </a:cubicBezTo>
                  <a:cubicBezTo>
                    <a:pt x="4038649" y="271378"/>
                    <a:pt x="4049607" y="274153"/>
                    <a:pt x="4064895" y="275243"/>
                  </a:cubicBezTo>
                  <a:cubicBezTo>
                    <a:pt x="4106717" y="293873"/>
                    <a:pt x="4059429" y="284832"/>
                    <a:pt x="4065675" y="292428"/>
                  </a:cubicBezTo>
                  <a:lnTo>
                    <a:pt x="4069565" y="295117"/>
                  </a:lnTo>
                  <a:lnTo>
                    <a:pt x="4048983" y="287744"/>
                  </a:lnTo>
                  <a:cubicBezTo>
                    <a:pt x="4040857" y="287163"/>
                    <a:pt x="4043703" y="289952"/>
                    <a:pt x="4032165" y="288324"/>
                  </a:cubicBezTo>
                  <a:cubicBezTo>
                    <a:pt x="4066043" y="298234"/>
                    <a:pt x="4060379" y="301349"/>
                    <a:pt x="4078387" y="306530"/>
                  </a:cubicBezTo>
                  <a:cubicBezTo>
                    <a:pt x="4036893" y="296323"/>
                    <a:pt x="4037359" y="303132"/>
                    <a:pt x="4004203" y="287574"/>
                  </a:cubicBezTo>
                  <a:cubicBezTo>
                    <a:pt x="3976909" y="286130"/>
                    <a:pt x="3987627" y="294695"/>
                    <a:pt x="3953891" y="291637"/>
                  </a:cubicBezTo>
                  <a:cubicBezTo>
                    <a:pt x="3913755" y="281359"/>
                    <a:pt x="3876435" y="252422"/>
                    <a:pt x="3945905" y="270444"/>
                  </a:cubicBezTo>
                  <a:cubicBezTo>
                    <a:pt x="3960387" y="276743"/>
                    <a:pt x="3948455" y="276191"/>
                    <a:pt x="3935231" y="275328"/>
                  </a:cubicBezTo>
                  <a:cubicBezTo>
                    <a:pt x="3946131" y="278655"/>
                    <a:pt x="3956877" y="282024"/>
                    <a:pt x="3964663" y="286767"/>
                  </a:cubicBezTo>
                  <a:cubicBezTo>
                    <a:pt x="3972083" y="286158"/>
                    <a:pt x="3975127" y="284402"/>
                    <a:pt x="3981835" y="283610"/>
                  </a:cubicBezTo>
                  <a:cubicBezTo>
                    <a:pt x="3985191" y="283213"/>
                    <a:pt x="3989467" y="283043"/>
                    <a:pt x="3995653" y="283397"/>
                  </a:cubicBezTo>
                  <a:cubicBezTo>
                    <a:pt x="4001855" y="283666"/>
                    <a:pt x="4009967" y="284558"/>
                    <a:pt x="4020911" y="286767"/>
                  </a:cubicBezTo>
                  <a:cubicBezTo>
                    <a:pt x="4017867" y="284431"/>
                    <a:pt x="4012727" y="282845"/>
                    <a:pt x="4006625" y="281826"/>
                  </a:cubicBezTo>
                  <a:cubicBezTo>
                    <a:pt x="4000509" y="280962"/>
                    <a:pt x="3993431" y="280523"/>
                    <a:pt x="3986593" y="279985"/>
                  </a:cubicBezTo>
                  <a:cubicBezTo>
                    <a:pt x="3972903" y="278924"/>
                    <a:pt x="3960091" y="277480"/>
                    <a:pt x="3957331" y="271463"/>
                  </a:cubicBezTo>
                  <a:cubicBezTo>
                    <a:pt x="3984723" y="278372"/>
                    <a:pt x="4016267" y="275597"/>
                    <a:pt x="3990315" y="262827"/>
                  </a:cubicBezTo>
                  <a:close/>
                  <a:moveTo>
                    <a:pt x="4551915" y="259004"/>
                  </a:moveTo>
                  <a:cubicBezTo>
                    <a:pt x="4604551" y="293562"/>
                    <a:pt x="4615679" y="271604"/>
                    <a:pt x="4654173" y="301744"/>
                  </a:cubicBezTo>
                  <a:cubicBezTo>
                    <a:pt x="4623593" y="292585"/>
                    <a:pt x="4593085" y="283439"/>
                    <a:pt x="4562703" y="274336"/>
                  </a:cubicBezTo>
                  <a:cubicBezTo>
                    <a:pt x="4551235" y="265488"/>
                    <a:pt x="4565025" y="268645"/>
                    <a:pt x="4551915" y="259004"/>
                  </a:cubicBezTo>
                  <a:close/>
                  <a:moveTo>
                    <a:pt x="3876563" y="258381"/>
                  </a:moveTo>
                  <a:cubicBezTo>
                    <a:pt x="3917691" y="268008"/>
                    <a:pt x="3851717" y="274563"/>
                    <a:pt x="3931153" y="289555"/>
                  </a:cubicBezTo>
                  <a:cubicBezTo>
                    <a:pt x="3922489" y="299139"/>
                    <a:pt x="3881093" y="271604"/>
                    <a:pt x="3855469" y="268263"/>
                  </a:cubicBezTo>
                  <a:cubicBezTo>
                    <a:pt x="3866879" y="268008"/>
                    <a:pt x="3879155" y="266550"/>
                    <a:pt x="3876563" y="258381"/>
                  </a:cubicBezTo>
                  <a:close/>
                  <a:moveTo>
                    <a:pt x="2205611" y="256116"/>
                  </a:moveTo>
                  <a:cubicBezTo>
                    <a:pt x="2176022" y="266748"/>
                    <a:pt x="2144367" y="281556"/>
                    <a:pt x="2114835" y="295714"/>
                  </a:cubicBezTo>
                  <a:cubicBezTo>
                    <a:pt x="2085558" y="310479"/>
                    <a:pt x="2057966" y="323646"/>
                    <a:pt x="2035074" y="328827"/>
                  </a:cubicBezTo>
                  <a:cubicBezTo>
                    <a:pt x="2024612" y="334079"/>
                    <a:pt x="2035612" y="332522"/>
                    <a:pt x="2038967" y="333386"/>
                  </a:cubicBezTo>
                  <a:cubicBezTo>
                    <a:pt x="2030898" y="337958"/>
                    <a:pt x="2025688" y="338695"/>
                    <a:pt x="2020492" y="339303"/>
                  </a:cubicBezTo>
                  <a:cubicBezTo>
                    <a:pt x="2015523" y="339572"/>
                    <a:pt x="2010610" y="339855"/>
                    <a:pt x="2005698" y="340139"/>
                  </a:cubicBezTo>
                  <a:cubicBezTo>
                    <a:pt x="2049797" y="320050"/>
                    <a:pt x="2080150" y="304208"/>
                    <a:pt x="2109130" y="290362"/>
                  </a:cubicBezTo>
                  <a:cubicBezTo>
                    <a:pt x="2123542" y="283255"/>
                    <a:pt x="2138152" y="277904"/>
                    <a:pt x="2153683" y="272156"/>
                  </a:cubicBezTo>
                  <a:cubicBezTo>
                    <a:pt x="2169269" y="266564"/>
                    <a:pt x="2186074" y="261269"/>
                    <a:pt x="2205611" y="256116"/>
                  </a:cubicBezTo>
                  <a:close/>
                  <a:moveTo>
                    <a:pt x="3190608" y="250906"/>
                  </a:moveTo>
                  <a:cubicBezTo>
                    <a:pt x="3179268" y="258749"/>
                    <a:pt x="3220550" y="258876"/>
                    <a:pt x="3237100" y="266082"/>
                  </a:cubicBezTo>
                  <a:cubicBezTo>
                    <a:pt x="3217620" y="267498"/>
                    <a:pt x="3203703" y="264865"/>
                    <a:pt x="3190693" y="261510"/>
                  </a:cubicBezTo>
                  <a:cubicBezTo>
                    <a:pt x="3177696" y="258268"/>
                    <a:pt x="3165578" y="253808"/>
                    <a:pt x="3149920" y="253313"/>
                  </a:cubicBezTo>
                  <a:cubicBezTo>
                    <a:pt x="3162435" y="252619"/>
                    <a:pt x="3175375" y="252831"/>
                    <a:pt x="3190608" y="250906"/>
                  </a:cubicBezTo>
                  <a:close/>
                  <a:moveTo>
                    <a:pt x="2782171" y="250654"/>
                  </a:moveTo>
                  <a:cubicBezTo>
                    <a:pt x="2797624" y="250227"/>
                    <a:pt x="2811487" y="251338"/>
                    <a:pt x="2824476" y="253299"/>
                  </a:cubicBezTo>
                  <a:cubicBezTo>
                    <a:pt x="2816024" y="255975"/>
                    <a:pt x="2811154" y="255607"/>
                    <a:pt x="2806142" y="255069"/>
                  </a:cubicBezTo>
                  <a:cubicBezTo>
                    <a:pt x="2793047" y="252011"/>
                    <a:pt x="2762949" y="265177"/>
                    <a:pt x="2742817" y="268943"/>
                  </a:cubicBezTo>
                  <a:cubicBezTo>
                    <a:pt x="2752912" y="258169"/>
                    <a:pt x="2787512" y="253214"/>
                    <a:pt x="2730331" y="257235"/>
                  </a:cubicBezTo>
                  <a:cubicBezTo>
                    <a:pt x="2749677" y="253044"/>
                    <a:pt x="2766718" y="251080"/>
                    <a:pt x="2782171" y="250654"/>
                  </a:cubicBezTo>
                  <a:close/>
                  <a:moveTo>
                    <a:pt x="3590999" y="249491"/>
                  </a:moveTo>
                  <a:cubicBezTo>
                    <a:pt x="3608639" y="256555"/>
                    <a:pt x="3592827" y="258495"/>
                    <a:pt x="3599819" y="263960"/>
                  </a:cubicBezTo>
                  <a:cubicBezTo>
                    <a:pt x="3587531" y="265120"/>
                    <a:pt x="3587319" y="253342"/>
                    <a:pt x="3535447" y="256017"/>
                  </a:cubicBezTo>
                  <a:cubicBezTo>
                    <a:pt x="3536451" y="251190"/>
                    <a:pt x="3576799" y="252294"/>
                    <a:pt x="3590999" y="249491"/>
                  </a:cubicBezTo>
                  <a:close/>
                  <a:moveTo>
                    <a:pt x="4406649" y="249108"/>
                  </a:moveTo>
                  <a:cubicBezTo>
                    <a:pt x="4429031" y="254870"/>
                    <a:pt x="4433491" y="265559"/>
                    <a:pt x="4458251" y="270768"/>
                  </a:cubicBezTo>
                  <a:cubicBezTo>
                    <a:pt x="4421047" y="250538"/>
                    <a:pt x="4469647" y="270146"/>
                    <a:pt x="4516013" y="279164"/>
                  </a:cubicBezTo>
                  <a:cubicBezTo>
                    <a:pt x="4500851" y="267895"/>
                    <a:pt x="4476867" y="260108"/>
                    <a:pt x="4487769" y="257121"/>
                  </a:cubicBezTo>
                  <a:cubicBezTo>
                    <a:pt x="4501927" y="261368"/>
                    <a:pt x="4515771" y="265530"/>
                    <a:pt x="4529349" y="269608"/>
                  </a:cubicBezTo>
                  <a:cubicBezTo>
                    <a:pt x="4542755" y="274223"/>
                    <a:pt x="4555907" y="278739"/>
                    <a:pt x="4568819" y="283184"/>
                  </a:cubicBezTo>
                  <a:cubicBezTo>
                    <a:pt x="4594627" y="292117"/>
                    <a:pt x="4619531" y="300739"/>
                    <a:pt x="4643809" y="309134"/>
                  </a:cubicBezTo>
                  <a:cubicBezTo>
                    <a:pt x="4668075" y="317558"/>
                    <a:pt x="4691759" y="325571"/>
                    <a:pt x="4714539" y="335013"/>
                  </a:cubicBezTo>
                  <a:cubicBezTo>
                    <a:pt x="4737431" y="344131"/>
                    <a:pt x="4759983" y="353106"/>
                    <a:pt x="4782479" y="362068"/>
                  </a:cubicBezTo>
                  <a:cubicBezTo>
                    <a:pt x="4804917" y="371157"/>
                    <a:pt x="4827427" y="379906"/>
                    <a:pt x="4849823" y="389490"/>
                  </a:cubicBezTo>
                  <a:cubicBezTo>
                    <a:pt x="4871995" y="399613"/>
                    <a:pt x="4894377" y="409820"/>
                    <a:pt x="4917241" y="420268"/>
                  </a:cubicBezTo>
                  <a:cubicBezTo>
                    <a:pt x="4940035" y="430857"/>
                    <a:pt x="4963307" y="441673"/>
                    <a:pt x="4987347" y="452843"/>
                  </a:cubicBezTo>
                  <a:cubicBezTo>
                    <a:pt x="4999451" y="458237"/>
                    <a:pt x="5011173" y="464891"/>
                    <a:pt x="5023375" y="471106"/>
                  </a:cubicBezTo>
                  <a:cubicBezTo>
                    <a:pt x="5035509" y="477477"/>
                    <a:pt x="5047855" y="483947"/>
                    <a:pt x="5060455" y="490572"/>
                  </a:cubicBezTo>
                  <a:cubicBezTo>
                    <a:pt x="5070407" y="500992"/>
                    <a:pt x="5057325" y="495853"/>
                    <a:pt x="5068707" y="507292"/>
                  </a:cubicBezTo>
                  <a:cubicBezTo>
                    <a:pt x="5029451" y="478850"/>
                    <a:pt x="5053759" y="492342"/>
                    <a:pt x="5020999" y="481809"/>
                  </a:cubicBezTo>
                  <a:cubicBezTo>
                    <a:pt x="5016355" y="472692"/>
                    <a:pt x="4993747" y="464197"/>
                    <a:pt x="4984855" y="455944"/>
                  </a:cubicBezTo>
                  <a:cubicBezTo>
                    <a:pt x="4977351" y="454217"/>
                    <a:pt x="4969607" y="452376"/>
                    <a:pt x="4972765" y="457218"/>
                  </a:cubicBezTo>
                  <a:cubicBezTo>
                    <a:pt x="4980523" y="462272"/>
                    <a:pt x="4986653" y="464622"/>
                    <a:pt x="4994369" y="468360"/>
                  </a:cubicBezTo>
                  <a:cubicBezTo>
                    <a:pt x="5002015" y="472224"/>
                    <a:pt x="5011371" y="477250"/>
                    <a:pt x="5025711" y="487231"/>
                  </a:cubicBezTo>
                  <a:cubicBezTo>
                    <a:pt x="5037887" y="507631"/>
                    <a:pt x="4975511" y="492781"/>
                    <a:pt x="5044103" y="537588"/>
                  </a:cubicBezTo>
                  <a:cubicBezTo>
                    <a:pt x="5050175" y="537701"/>
                    <a:pt x="5039743" y="527621"/>
                    <a:pt x="5026747" y="510194"/>
                  </a:cubicBezTo>
                  <a:cubicBezTo>
                    <a:pt x="5054437" y="525441"/>
                    <a:pt x="5056547" y="542430"/>
                    <a:pt x="5092519" y="557082"/>
                  </a:cubicBezTo>
                  <a:cubicBezTo>
                    <a:pt x="5091287" y="577610"/>
                    <a:pt x="5014939" y="520019"/>
                    <a:pt x="5016963" y="528117"/>
                  </a:cubicBezTo>
                  <a:cubicBezTo>
                    <a:pt x="5003231" y="519651"/>
                    <a:pt x="4995203" y="510604"/>
                    <a:pt x="4975739" y="502592"/>
                  </a:cubicBezTo>
                  <a:cubicBezTo>
                    <a:pt x="5021295" y="516890"/>
                    <a:pt x="4945895" y="475877"/>
                    <a:pt x="5000639" y="494848"/>
                  </a:cubicBezTo>
                  <a:cubicBezTo>
                    <a:pt x="4991325" y="479912"/>
                    <a:pt x="4958127" y="464112"/>
                    <a:pt x="4971747" y="463107"/>
                  </a:cubicBezTo>
                  <a:cubicBezTo>
                    <a:pt x="4956315" y="448610"/>
                    <a:pt x="4959655" y="462399"/>
                    <a:pt x="4927915" y="445000"/>
                  </a:cubicBezTo>
                  <a:cubicBezTo>
                    <a:pt x="4940047" y="453183"/>
                    <a:pt x="4958183" y="460729"/>
                    <a:pt x="4964567" y="469591"/>
                  </a:cubicBezTo>
                  <a:cubicBezTo>
                    <a:pt x="4923315" y="456921"/>
                    <a:pt x="4918671" y="440258"/>
                    <a:pt x="4902023" y="424925"/>
                  </a:cubicBezTo>
                  <a:cubicBezTo>
                    <a:pt x="4927207" y="437299"/>
                    <a:pt x="4965913" y="462074"/>
                    <a:pt x="4956965" y="447534"/>
                  </a:cubicBezTo>
                  <a:cubicBezTo>
                    <a:pt x="4919265" y="420084"/>
                    <a:pt x="4885713" y="422533"/>
                    <a:pt x="4870931" y="399641"/>
                  </a:cubicBezTo>
                  <a:cubicBezTo>
                    <a:pt x="4867703" y="401340"/>
                    <a:pt x="4856859" y="397531"/>
                    <a:pt x="4842321" y="391260"/>
                  </a:cubicBezTo>
                  <a:cubicBezTo>
                    <a:pt x="4827569" y="385498"/>
                    <a:pt x="4809079" y="377343"/>
                    <a:pt x="4790943" y="369500"/>
                  </a:cubicBezTo>
                  <a:cubicBezTo>
                    <a:pt x="4754675" y="353814"/>
                    <a:pt x="4719833" y="339431"/>
                    <a:pt x="4719791" y="347698"/>
                  </a:cubicBezTo>
                  <a:cubicBezTo>
                    <a:pt x="4748743" y="361940"/>
                    <a:pt x="4770147" y="375984"/>
                    <a:pt x="4788991" y="389915"/>
                  </a:cubicBezTo>
                  <a:cubicBezTo>
                    <a:pt x="4798405" y="396880"/>
                    <a:pt x="4807183" y="403831"/>
                    <a:pt x="4815947" y="410768"/>
                  </a:cubicBezTo>
                  <a:cubicBezTo>
                    <a:pt x="4820335" y="414223"/>
                    <a:pt x="4824723" y="417691"/>
                    <a:pt x="4829155" y="421188"/>
                  </a:cubicBezTo>
                  <a:cubicBezTo>
                    <a:pt x="4833571" y="424798"/>
                    <a:pt x="4838017" y="428451"/>
                    <a:pt x="4842563" y="432174"/>
                  </a:cubicBezTo>
                  <a:cubicBezTo>
                    <a:pt x="4865639" y="441065"/>
                    <a:pt x="4853447" y="428663"/>
                    <a:pt x="4839347" y="415129"/>
                  </a:cubicBezTo>
                  <a:cubicBezTo>
                    <a:pt x="4902135" y="455845"/>
                    <a:pt x="4862083" y="445283"/>
                    <a:pt x="4818835" y="435331"/>
                  </a:cubicBezTo>
                  <a:cubicBezTo>
                    <a:pt x="4838739" y="432712"/>
                    <a:pt x="4784093" y="421740"/>
                    <a:pt x="4776319" y="407810"/>
                  </a:cubicBezTo>
                  <a:cubicBezTo>
                    <a:pt x="4762927" y="404001"/>
                    <a:pt x="4780043" y="416842"/>
                    <a:pt x="4785777" y="423510"/>
                  </a:cubicBezTo>
                  <a:cubicBezTo>
                    <a:pt x="4760947" y="415681"/>
                    <a:pt x="4702009" y="366584"/>
                    <a:pt x="4732801" y="386248"/>
                  </a:cubicBezTo>
                  <a:cubicBezTo>
                    <a:pt x="4754929" y="392293"/>
                    <a:pt x="4711267" y="373832"/>
                    <a:pt x="4728285" y="375347"/>
                  </a:cubicBezTo>
                  <a:cubicBezTo>
                    <a:pt x="4747793" y="387536"/>
                    <a:pt x="4777907" y="397970"/>
                    <a:pt x="4787463" y="411774"/>
                  </a:cubicBezTo>
                  <a:cubicBezTo>
                    <a:pt x="4791979" y="410726"/>
                    <a:pt x="4814629" y="419645"/>
                    <a:pt x="4810367" y="413784"/>
                  </a:cubicBezTo>
                  <a:cubicBezTo>
                    <a:pt x="4747511" y="378717"/>
                    <a:pt x="4729799" y="364913"/>
                    <a:pt x="4697959" y="333867"/>
                  </a:cubicBezTo>
                  <a:cubicBezTo>
                    <a:pt x="4656777" y="317388"/>
                    <a:pt x="4699559" y="344244"/>
                    <a:pt x="4685615" y="341908"/>
                  </a:cubicBezTo>
                  <a:cubicBezTo>
                    <a:pt x="4672847" y="344839"/>
                    <a:pt x="4680901" y="332338"/>
                    <a:pt x="4658647" y="318322"/>
                  </a:cubicBezTo>
                  <a:cubicBezTo>
                    <a:pt x="4625971" y="305737"/>
                    <a:pt x="4624387" y="321522"/>
                    <a:pt x="4601679" y="301164"/>
                  </a:cubicBezTo>
                  <a:cubicBezTo>
                    <a:pt x="4593693" y="300739"/>
                    <a:pt x="4602485" y="308384"/>
                    <a:pt x="4578503" y="300272"/>
                  </a:cubicBezTo>
                  <a:cubicBezTo>
                    <a:pt x="4598267" y="311555"/>
                    <a:pt x="4630403" y="324735"/>
                    <a:pt x="4617123" y="327057"/>
                  </a:cubicBezTo>
                  <a:cubicBezTo>
                    <a:pt x="4593071" y="317614"/>
                    <a:pt x="4605613" y="318096"/>
                    <a:pt x="4600743" y="313027"/>
                  </a:cubicBezTo>
                  <a:cubicBezTo>
                    <a:pt x="4573123" y="305114"/>
                    <a:pt x="4576039" y="311343"/>
                    <a:pt x="4544059" y="296166"/>
                  </a:cubicBezTo>
                  <a:cubicBezTo>
                    <a:pt x="4530935" y="286865"/>
                    <a:pt x="4543463" y="289739"/>
                    <a:pt x="4549863" y="294850"/>
                  </a:cubicBezTo>
                  <a:cubicBezTo>
                    <a:pt x="4566371" y="306968"/>
                    <a:pt x="4574523" y="298785"/>
                    <a:pt x="4573081" y="295657"/>
                  </a:cubicBezTo>
                  <a:cubicBezTo>
                    <a:pt x="4542147" y="277989"/>
                    <a:pt x="4526731" y="283850"/>
                    <a:pt x="4510081" y="280650"/>
                  </a:cubicBezTo>
                  <a:cubicBezTo>
                    <a:pt x="4525045" y="289187"/>
                    <a:pt x="4541551" y="298856"/>
                    <a:pt x="4560325" y="307266"/>
                  </a:cubicBezTo>
                  <a:cubicBezTo>
                    <a:pt x="4579041" y="315859"/>
                    <a:pt x="4599781" y="324013"/>
                    <a:pt x="4622545" y="331743"/>
                  </a:cubicBezTo>
                  <a:cubicBezTo>
                    <a:pt x="4633729" y="340549"/>
                    <a:pt x="4620153" y="337420"/>
                    <a:pt x="4632979" y="347061"/>
                  </a:cubicBezTo>
                  <a:cubicBezTo>
                    <a:pt x="4601805" y="330696"/>
                    <a:pt x="4583103" y="320729"/>
                    <a:pt x="4554323" y="317445"/>
                  </a:cubicBezTo>
                  <a:cubicBezTo>
                    <a:pt x="4547003" y="311230"/>
                    <a:pt x="4539655" y="305000"/>
                    <a:pt x="4532335" y="298785"/>
                  </a:cubicBezTo>
                  <a:cubicBezTo>
                    <a:pt x="4525881" y="299111"/>
                    <a:pt x="4525229" y="302226"/>
                    <a:pt x="4526207" y="306090"/>
                  </a:cubicBezTo>
                  <a:cubicBezTo>
                    <a:pt x="4490233" y="295742"/>
                    <a:pt x="4471971" y="276162"/>
                    <a:pt x="4509869" y="286624"/>
                  </a:cubicBezTo>
                  <a:cubicBezTo>
                    <a:pt x="4480975" y="268829"/>
                    <a:pt x="4472961" y="286483"/>
                    <a:pt x="4452319" y="272297"/>
                  </a:cubicBezTo>
                  <a:cubicBezTo>
                    <a:pt x="4429583" y="268744"/>
                    <a:pt x="4473359" y="293193"/>
                    <a:pt x="4417719" y="275794"/>
                  </a:cubicBezTo>
                  <a:cubicBezTo>
                    <a:pt x="4439351" y="277550"/>
                    <a:pt x="4439791" y="270315"/>
                    <a:pt x="4406649" y="249108"/>
                  </a:cubicBezTo>
                  <a:close/>
                  <a:moveTo>
                    <a:pt x="4354707" y="239708"/>
                  </a:moveTo>
                  <a:cubicBezTo>
                    <a:pt x="4373379" y="243162"/>
                    <a:pt x="4394375" y="254304"/>
                    <a:pt x="4389435" y="247891"/>
                  </a:cubicBezTo>
                  <a:cubicBezTo>
                    <a:pt x="4413275" y="248726"/>
                    <a:pt x="4380473" y="252775"/>
                    <a:pt x="4406395" y="267017"/>
                  </a:cubicBezTo>
                  <a:cubicBezTo>
                    <a:pt x="4394205" y="262459"/>
                    <a:pt x="4381831" y="257900"/>
                    <a:pt x="4366273" y="254290"/>
                  </a:cubicBezTo>
                  <a:cubicBezTo>
                    <a:pt x="4370067" y="252619"/>
                    <a:pt x="4365807" y="247197"/>
                    <a:pt x="4354707" y="239708"/>
                  </a:cubicBezTo>
                  <a:close/>
                  <a:moveTo>
                    <a:pt x="2350721" y="234470"/>
                  </a:moveTo>
                  <a:cubicBezTo>
                    <a:pt x="2370952" y="233338"/>
                    <a:pt x="2362387" y="238293"/>
                    <a:pt x="2368729" y="240105"/>
                  </a:cubicBezTo>
                  <a:cubicBezTo>
                    <a:pt x="2340825" y="242073"/>
                    <a:pt x="2327588" y="247920"/>
                    <a:pt x="2314267" y="256329"/>
                  </a:cubicBezTo>
                  <a:cubicBezTo>
                    <a:pt x="2307641" y="260633"/>
                    <a:pt x="2300832" y="265191"/>
                    <a:pt x="2292394" y="270982"/>
                  </a:cubicBezTo>
                  <a:cubicBezTo>
                    <a:pt x="2283928" y="276715"/>
                    <a:pt x="2273607" y="283015"/>
                    <a:pt x="2259563" y="289853"/>
                  </a:cubicBezTo>
                  <a:cubicBezTo>
                    <a:pt x="2229791" y="293746"/>
                    <a:pt x="2256463" y="282987"/>
                    <a:pt x="2234336" y="284912"/>
                  </a:cubicBezTo>
                  <a:cubicBezTo>
                    <a:pt x="2198985" y="304336"/>
                    <a:pt x="2125382" y="337265"/>
                    <a:pt x="2112400" y="329720"/>
                  </a:cubicBezTo>
                  <a:cubicBezTo>
                    <a:pt x="2136934" y="320532"/>
                    <a:pt x="2157901" y="314076"/>
                    <a:pt x="2176433" y="306955"/>
                  </a:cubicBezTo>
                  <a:cubicBezTo>
                    <a:pt x="2195035" y="299990"/>
                    <a:pt x="2211557" y="293180"/>
                    <a:pt x="2228305" y="285903"/>
                  </a:cubicBezTo>
                  <a:cubicBezTo>
                    <a:pt x="2245052" y="278626"/>
                    <a:pt x="2262013" y="270897"/>
                    <a:pt x="2281507" y="262133"/>
                  </a:cubicBezTo>
                  <a:cubicBezTo>
                    <a:pt x="2291191" y="257589"/>
                    <a:pt x="2301752" y="253427"/>
                    <a:pt x="2313219" y="248925"/>
                  </a:cubicBezTo>
                  <a:cubicBezTo>
                    <a:pt x="2324729" y="244494"/>
                    <a:pt x="2337145" y="239709"/>
                    <a:pt x="2350721" y="234470"/>
                  </a:cubicBezTo>
                  <a:close/>
                  <a:moveTo>
                    <a:pt x="4250553" y="231200"/>
                  </a:moveTo>
                  <a:cubicBezTo>
                    <a:pt x="4262247" y="239383"/>
                    <a:pt x="4273969" y="247594"/>
                    <a:pt x="4285607" y="255749"/>
                  </a:cubicBezTo>
                  <a:cubicBezTo>
                    <a:pt x="4308725" y="260944"/>
                    <a:pt x="4304563" y="256117"/>
                    <a:pt x="4325955" y="260718"/>
                  </a:cubicBezTo>
                  <a:cubicBezTo>
                    <a:pt x="4309191" y="252124"/>
                    <a:pt x="4296039" y="242526"/>
                    <a:pt x="4273687" y="235660"/>
                  </a:cubicBezTo>
                  <a:cubicBezTo>
                    <a:pt x="4275597" y="238307"/>
                    <a:pt x="4285011" y="243701"/>
                    <a:pt x="4273855" y="241606"/>
                  </a:cubicBezTo>
                  <a:cubicBezTo>
                    <a:pt x="4266721" y="237939"/>
                    <a:pt x="4261893" y="233423"/>
                    <a:pt x="4250553" y="231200"/>
                  </a:cubicBezTo>
                  <a:close/>
                  <a:moveTo>
                    <a:pt x="3489191" y="229134"/>
                  </a:moveTo>
                  <a:cubicBezTo>
                    <a:pt x="3503669" y="229772"/>
                    <a:pt x="3508531" y="232509"/>
                    <a:pt x="3511705" y="235971"/>
                  </a:cubicBezTo>
                  <a:cubicBezTo>
                    <a:pt x="3515939" y="240459"/>
                    <a:pt x="3517183" y="245980"/>
                    <a:pt x="3534103" y="250241"/>
                  </a:cubicBezTo>
                  <a:cubicBezTo>
                    <a:pt x="3518869" y="249434"/>
                    <a:pt x="3508775" y="245286"/>
                    <a:pt x="3499659" y="241039"/>
                  </a:cubicBezTo>
                  <a:cubicBezTo>
                    <a:pt x="3490539" y="236877"/>
                    <a:pt x="3482429" y="232063"/>
                    <a:pt x="3471215" y="229246"/>
                  </a:cubicBezTo>
                  <a:cubicBezTo>
                    <a:pt x="3478471" y="228942"/>
                    <a:pt x="3484365" y="228921"/>
                    <a:pt x="3489191" y="229134"/>
                  </a:cubicBezTo>
                  <a:close/>
                  <a:moveTo>
                    <a:pt x="2317848" y="228269"/>
                  </a:moveTo>
                  <a:cubicBezTo>
                    <a:pt x="2324219" y="229260"/>
                    <a:pt x="2320071" y="232261"/>
                    <a:pt x="2310742" y="236197"/>
                  </a:cubicBezTo>
                  <a:cubicBezTo>
                    <a:pt x="2301412" y="240133"/>
                    <a:pt x="2286844" y="244875"/>
                    <a:pt x="2272744" y="250425"/>
                  </a:cubicBezTo>
                  <a:cubicBezTo>
                    <a:pt x="2244373" y="261071"/>
                    <a:pt x="2216483" y="271278"/>
                    <a:pt x="2231009" y="270471"/>
                  </a:cubicBezTo>
                  <a:cubicBezTo>
                    <a:pt x="2211953" y="276063"/>
                    <a:pt x="2191241" y="283538"/>
                    <a:pt x="2167797" y="294808"/>
                  </a:cubicBezTo>
                  <a:cubicBezTo>
                    <a:pt x="2173969" y="287361"/>
                    <a:pt x="2204209" y="273699"/>
                    <a:pt x="2236516" y="260307"/>
                  </a:cubicBezTo>
                  <a:cubicBezTo>
                    <a:pt x="2252726" y="253752"/>
                    <a:pt x="2269346" y="247027"/>
                    <a:pt x="2283730" y="241209"/>
                  </a:cubicBezTo>
                  <a:cubicBezTo>
                    <a:pt x="2298241" y="235716"/>
                    <a:pt x="2310628" y="231412"/>
                    <a:pt x="2317848" y="228269"/>
                  </a:cubicBezTo>
                  <a:close/>
                  <a:moveTo>
                    <a:pt x="3689449" y="227816"/>
                  </a:moveTo>
                  <a:cubicBezTo>
                    <a:pt x="3695905" y="227901"/>
                    <a:pt x="3700137" y="228155"/>
                    <a:pt x="3704427" y="228849"/>
                  </a:cubicBezTo>
                  <a:cubicBezTo>
                    <a:pt x="3712991" y="230222"/>
                    <a:pt x="3721771" y="233252"/>
                    <a:pt x="3748767" y="239878"/>
                  </a:cubicBezTo>
                  <a:cubicBezTo>
                    <a:pt x="3723723" y="237938"/>
                    <a:pt x="3714195" y="239184"/>
                    <a:pt x="3726923" y="244875"/>
                  </a:cubicBezTo>
                  <a:cubicBezTo>
                    <a:pt x="3716163" y="241959"/>
                    <a:pt x="3703039" y="240288"/>
                    <a:pt x="3690963" y="238065"/>
                  </a:cubicBezTo>
                  <a:cubicBezTo>
                    <a:pt x="3684919" y="236961"/>
                    <a:pt x="3679143" y="235701"/>
                    <a:pt x="3674031" y="234101"/>
                  </a:cubicBezTo>
                  <a:cubicBezTo>
                    <a:pt x="3668921" y="232700"/>
                    <a:pt x="3664491" y="230916"/>
                    <a:pt x="3661163" y="228481"/>
                  </a:cubicBezTo>
                  <a:cubicBezTo>
                    <a:pt x="3674329" y="227688"/>
                    <a:pt x="3682993" y="227759"/>
                    <a:pt x="3689449" y="227816"/>
                  </a:cubicBezTo>
                  <a:close/>
                  <a:moveTo>
                    <a:pt x="2786025" y="227264"/>
                  </a:moveTo>
                  <a:cubicBezTo>
                    <a:pt x="2793033" y="230138"/>
                    <a:pt x="2759778" y="231610"/>
                    <a:pt x="2770325" y="234484"/>
                  </a:cubicBezTo>
                  <a:cubicBezTo>
                    <a:pt x="2761633" y="238264"/>
                    <a:pt x="2730005" y="228609"/>
                    <a:pt x="2726367" y="237174"/>
                  </a:cubicBezTo>
                  <a:cubicBezTo>
                    <a:pt x="2706321" y="241265"/>
                    <a:pt x="2721865" y="234569"/>
                    <a:pt x="2705117" y="233861"/>
                  </a:cubicBezTo>
                  <a:cubicBezTo>
                    <a:pt x="2703673" y="228213"/>
                    <a:pt x="2759849" y="233352"/>
                    <a:pt x="2786025" y="227264"/>
                  </a:cubicBezTo>
                  <a:close/>
                  <a:moveTo>
                    <a:pt x="3538603" y="221035"/>
                  </a:moveTo>
                  <a:cubicBezTo>
                    <a:pt x="3547239" y="220398"/>
                    <a:pt x="3552039" y="222012"/>
                    <a:pt x="3556443" y="223711"/>
                  </a:cubicBezTo>
                  <a:cubicBezTo>
                    <a:pt x="3576687" y="224178"/>
                    <a:pt x="3659691" y="238802"/>
                    <a:pt x="3631843" y="225806"/>
                  </a:cubicBezTo>
                  <a:cubicBezTo>
                    <a:pt x="3649369" y="226542"/>
                    <a:pt x="3657269" y="232899"/>
                    <a:pt x="3668523" y="237132"/>
                  </a:cubicBezTo>
                  <a:cubicBezTo>
                    <a:pt x="3608753" y="234739"/>
                    <a:pt x="3596903" y="234258"/>
                    <a:pt x="3552747" y="232502"/>
                  </a:cubicBezTo>
                  <a:cubicBezTo>
                    <a:pt x="3539807" y="227448"/>
                    <a:pt x="3553355" y="226344"/>
                    <a:pt x="3538603" y="221035"/>
                  </a:cubicBezTo>
                  <a:close/>
                  <a:moveTo>
                    <a:pt x="3196879" y="217934"/>
                  </a:moveTo>
                  <a:cubicBezTo>
                    <a:pt x="3217704" y="222592"/>
                    <a:pt x="3190664" y="225013"/>
                    <a:pt x="3219120" y="230053"/>
                  </a:cubicBezTo>
                  <a:cubicBezTo>
                    <a:pt x="3202245" y="231709"/>
                    <a:pt x="3185539" y="233408"/>
                    <a:pt x="3191329" y="236168"/>
                  </a:cubicBezTo>
                  <a:cubicBezTo>
                    <a:pt x="3173534" y="237754"/>
                    <a:pt x="3168452" y="223682"/>
                    <a:pt x="3137490" y="219958"/>
                  </a:cubicBezTo>
                  <a:cubicBezTo>
                    <a:pt x="3156050" y="220666"/>
                    <a:pt x="3161968" y="220213"/>
                    <a:pt x="3167730" y="219732"/>
                  </a:cubicBezTo>
                  <a:cubicBezTo>
                    <a:pt x="3173477" y="219137"/>
                    <a:pt x="3179055" y="218104"/>
                    <a:pt x="3196879" y="217934"/>
                  </a:cubicBezTo>
                  <a:close/>
                  <a:moveTo>
                    <a:pt x="2296174" y="217821"/>
                  </a:moveTo>
                  <a:cubicBezTo>
                    <a:pt x="2282824" y="222040"/>
                    <a:pt x="2274627" y="226060"/>
                    <a:pt x="2263938" y="231129"/>
                  </a:cubicBezTo>
                  <a:cubicBezTo>
                    <a:pt x="2253235" y="236154"/>
                    <a:pt x="2240041" y="242185"/>
                    <a:pt x="2216965" y="251175"/>
                  </a:cubicBezTo>
                  <a:cubicBezTo>
                    <a:pt x="2199381" y="250694"/>
                    <a:pt x="2239942" y="234909"/>
                    <a:pt x="2269926" y="222040"/>
                  </a:cubicBezTo>
                  <a:cubicBezTo>
                    <a:pt x="2276580" y="222748"/>
                    <a:pt x="2285570" y="221105"/>
                    <a:pt x="2296174" y="217821"/>
                  </a:cubicBezTo>
                  <a:close/>
                  <a:moveTo>
                    <a:pt x="2960819" y="216221"/>
                  </a:moveTo>
                  <a:cubicBezTo>
                    <a:pt x="2965675" y="216016"/>
                    <a:pt x="2969112" y="216469"/>
                    <a:pt x="2972559" y="217255"/>
                  </a:cubicBezTo>
                  <a:cubicBezTo>
                    <a:pt x="2979468" y="218911"/>
                    <a:pt x="2986362" y="221431"/>
                    <a:pt x="3004852" y="224008"/>
                  </a:cubicBezTo>
                  <a:cubicBezTo>
                    <a:pt x="2990935" y="226089"/>
                    <a:pt x="2982115" y="227589"/>
                    <a:pt x="2976127" y="228057"/>
                  </a:cubicBezTo>
                  <a:cubicBezTo>
                    <a:pt x="2970124" y="228496"/>
                    <a:pt x="2966967" y="228000"/>
                    <a:pt x="2964490" y="227009"/>
                  </a:cubicBezTo>
                  <a:cubicBezTo>
                    <a:pt x="2959520" y="225027"/>
                    <a:pt x="2957312" y="221120"/>
                    <a:pt x="2940564" y="219138"/>
                  </a:cubicBezTo>
                  <a:cubicBezTo>
                    <a:pt x="2949689" y="217290"/>
                    <a:pt x="2955964" y="216427"/>
                    <a:pt x="2960819" y="216221"/>
                  </a:cubicBezTo>
                  <a:close/>
                  <a:moveTo>
                    <a:pt x="3037031" y="212725"/>
                  </a:moveTo>
                  <a:cubicBezTo>
                    <a:pt x="3062768" y="214027"/>
                    <a:pt x="3089738" y="214381"/>
                    <a:pt x="3112432" y="218091"/>
                  </a:cubicBezTo>
                  <a:cubicBezTo>
                    <a:pt x="3073075" y="223187"/>
                    <a:pt x="3098473" y="231214"/>
                    <a:pt x="3146876" y="237599"/>
                  </a:cubicBezTo>
                  <a:cubicBezTo>
                    <a:pt x="3158966" y="238986"/>
                    <a:pt x="3172529" y="241053"/>
                    <a:pt x="3186912" y="243021"/>
                  </a:cubicBezTo>
                  <a:cubicBezTo>
                    <a:pt x="3201296" y="244932"/>
                    <a:pt x="3216473" y="246716"/>
                    <a:pt x="3231833" y="248274"/>
                  </a:cubicBezTo>
                  <a:cubicBezTo>
                    <a:pt x="3262554" y="251360"/>
                    <a:pt x="3293969" y="253512"/>
                    <a:pt x="3321221" y="253795"/>
                  </a:cubicBezTo>
                  <a:cubicBezTo>
                    <a:pt x="3331740" y="258651"/>
                    <a:pt x="3272606" y="259840"/>
                    <a:pt x="3295568" y="265390"/>
                  </a:cubicBezTo>
                  <a:cubicBezTo>
                    <a:pt x="3274701" y="264144"/>
                    <a:pt x="3251880" y="260293"/>
                    <a:pt x="3227529" y="255267"/>
                  </a:cubicBezTo>
                  <a:cubicBezTo>
                    <a:pt x="3215354" y="252747"/>
                    <a:pt x="3202797" y="249930"/>
                    <a:pt x="3189914" y="246999"/>
                  </a:cubicBezTo>
                  <a:cubicBezTo>
                    <a:pt x="3177045" y="244168"/>
                    <a:pt x="3163808" y="240728"/>
                    <a:pt x="3150415" y="238519"/>
                  </a:cubicBezTo>
                  <a:cubicBezTo>
                    <a:pt x="3118109" y="242752"/>
                    <a:pt x="3198620" y="247311"/>
                    <a:pt x="3143209" y="251445"/>
                  </a:cubicBezTo>
                  <a:cubicBezTo>
                    <a:pt x="3124009" y="244991"/>
                    <a:pt x="3138138" y="232348"/>
                    <a:pt x="3090804" y="237160"/>
                  </a:cubicBezTo>
                  <a:lnTo>
                    <a:pt x="3070972" y="239769"/>
                  </a:lnTo>
                  <a:lnTo>
                    <a:pt x="3103711" y="240928"/>
                  </a:lnTo>
                  <a:cubicBezTo>
                    <a:pt x="3111897" y="242139"/>
                    <a:pt x="3115922" y="244228"/>
                    <a:pt x="3111710" y="247353"/>
                  </a:cubicBezTo>
                  <a:cubicBezTo>
                    <a:pt x="3089838" y="250481"/>
                    <a:pt x="3081910" y="242228"/>
                    <a:pt x="3061849" y="243700"/>
                  </a:cubicBezTo>
                  <a:cubicBezTo>
                    <a:pt x="3083410" y="250963"/>
                    <a:pt x="3116156" y="256272"/>
                    <a:pt x="3149099" y="262076"/>
                  </a:cubicBezTo>
                  <a:cubicBezTo>
                    <a:pt x="3165564" y="264681"/>
                    <a:pt x="3182170" y="268758"/>
                    <a:pt x="3197460" y="272722"/>
                  </a:cubicBezTo>
                  <a:cubicBezTo>
                    <a:pt x="3212750" y="276771"/>
                    <a:pt x="3226751" y="281160"/>
                    <a:pt x="3238134" y="286129"/>
                  </a:cubicBezTo>
                  <a:cubicBezTo>
                    <a:pt x="3223509" y="285237"/>
                    <a:pt x="3207186" y="285605"/>
                    <a:pt x="3191528" y="285478"/>
                  </a:cubicBezTo>
                  <a:cubicBezTo>
                    <a:pt x="3183700" y="285407"/>
                    <a:pt x="3176040" y="285223"/>
                    <a:pt x="3168820" y="284699"/>
                  </a:cubicBezTo>
                  <a:cubicBezTo>
                    <a:pt x="3161614" y="284331"/>
                    <a:pt x="3154890" y="283836"/>
                    <a:pt x="3148873" y="282618"/>
                  </a:cubicBezTo>
                  <a:cubicBezTo>
                    <a:pt x="3175106" y="282406"/>
                    <a:pt x="3180429" y="280721"/>
                    <a:pt x="3175729" y="276870"/>
                  </a:cubicBezTo>
                  <a:cubicBezTo>
                    <a:pt x="3171029" y="273048"/>
                    <a:pt x="3156362" y="268772"/>
                    <a:pt x="3142700" y="265913"/>
                  </a:cubicBezTo>
                  <a:cubicBezTo>
                    <a:pt x="3115816" y="272835"/>
                    <a:pt x="3140096" y="270740"/>
                    <a:pt x="3158146" y="275214"/>
                  </a:cubicBezTo>
                  <a:cubicBezTo>
                    <a:pt x="3136457" y="275837"/>
                    <a:pt x="3117770" y="273869"/>
                    <a:pt x="3097681" y="273232"/>
                  </a:cubicBezTo>
                  <a:cubicBezTo>
                    <a:pt x="3074576" y="274917"/>
                    <a:pt x="3110974" y="284954"/>
                    <a:pt x="3124381" y="280664"/>
                  </a:cubicBezTo>
                  <a:cubicBezTo>
                    <a:pt x="3126193" y="289201"/>
                    <a:pt x="3062755" y="281400"/>
                    <a:pt x="3074916" y="291735"/>
                  </a:cubicBezTo>
                  <a:cubicBezTo>
                    <a:pt x="3052137" y="292924"/>
                    <a:pt x="3067894" y="288479"/>
                    <a:pt x="3036777" y="286256"/>
                  </a:cubicBezTo>
                  <a:cubicBezTo>
                    <a:pt x="3017834" y="290631"/>
                    <a:pt x="3066634" y="294751"/>
                    <a:pt x="3011917" y="299267"/>
                  </a:cubicBezTo>
                  <a:cubicBezTo>
                    <a:pt x="3046956" y="313990"/>
                    <a:pt x="2983135" y="296053"/>
                    <a:pt x="2996287" y="290263"/>
                  </a:cubicBezTo>
                  <a:cubicBezTo>
                    <a:pt x="2959847" y="298148"/>
                    <a:pt x="2998425" y="302495"/>
                    <a:pt x="2956237" y="310706"/>
                  </a:cubicBezTo>
                  <a:cubicBezTo>
                    <a:pt x="2918097" y="312730"/>
                    <a:pt x="2935822" y="305510"/>
                    <a:pt x="2933585" y="300711"/>
                  </a:cubicBezTo>
                  <a:cubicBezTo>
                    <a:pt x="2868377" y="314160"/>
                    <a:pt x="2962522" y="309913"/>
                    <a:pt x="2947488" y="318549"/>
                  </a:cubicBezTo>
                  <a:cubicBezTo>
                    <a:pt x="2918423" y="321961"/>
                    <a:pt x="2897499" y="317940"/>
                    <a:pt x="2877693" y="312858"/>
                  </a:cubicBezTo>
                  <a:cubicBezTo>
                    <a:pt x="2875088" y="320941"/>
                    <a:pt x="2869312" y="318846"/>
                    <a:pt x="2833183" y="322838"/>
                  </a:cubicBezTo>
                  <a:cubicBezTo>
                    <a:pt x="2840431" y="329549"/>
                    <a:pt x="2911897" y="316510"/>
                    <a:pt x="2889472" y="325174"/>
                  </a:cubicBezTo>
                  <a:cubicBezTo>
                    <a:pt x="2867259" y="326788"/>
                    <a:pt x="2852281" y="329110"/>
                    <a:pt x="2838945" y="331687"/>
                  </a:cubicBezTo>
                  <a:cubicBezTo>
                    <a:pt x="2825708" y="334787"/>
                    <a:pt x="2814071" y="338015"/>
                    <a:pt x="2798370" y="341129"/>
                  </a:cubicBezTo>
                  <a:cubicBezTo>
                    <a:pt x="2809328" y="343621"/>
                    <a:pt x="2826317" y="340053"/>
                    <a:pt x="2836694" y="342970"/>
                  </a:cubicBezTo>
                  <a:cubicBezTo>
                    <a:pt x="2828553" y="345688"/>
                    <a:pt x="2823712" y="345249"/>
                    <a:pt x="2818870" y="344725"/>
                  </a:cubicBezTo>
                  <a:cubicBezTo>
                    <a:pt x="2782826" y="349199"/>
                    <a:pt x="2712493" y="363455"/>
                    <a:pt x="2755687" y="367702"/>
                  </a:cubicBezTo>
                  <a:cubicBezTo>
                    <a:pt x="2730798" y="374059"/>
                    <a:pt x="2722092" y="364007"/>
                    <a:pt x="2703758" y="363710"/>
                  </a:cubicBezTo>
                  <a:cubicBezTo>
                    <a:pt x="2697090" y="366839"/>
                    <a:pt x="2693962" y="370506"/>
                    <a:pt x="2689091" y="372544"/>
                  </a:cubicBezTo>
                  <a:cubicBezTo>
                    <a:pt x="2684207" y="374484"/>
                    <a:pt x="2677653" y="375078"/>
                    <a:pt x="2664062" y="372261"/>
                  </a:cubicBezTo>
                  <a:cubicBezTo>
                    <a:pt x="2684264" y="378646"/>
                    <a:pt x="2657436" y="391954"/>
                    <a:pt x="2642968" y="403477"/>
                  </a:cubicBezTo>
                  <a:cubicBezTo>
                    <a:pt x="2666298" y="401736"/>
                    <a:pt x="2680626" y="399867"/>
                    <a:pt x="2692956" y="399513"/>
                  </a:cubicBezTo>
                  <a:cubicBezTo>
                    <a:pt x="2705301" y="399244"/>
                    <a:pt x="2715438" y="399712"/>
                    <a:pt x="2730006" y="401835"/>
                  </a:cubicBezTo>
                  <a:cubicBezTo>
                    <a:pt x="2706137" y="404185"/>
                    <a:pt x="2702215" y="406167"/>
                    <a:pt x="2700304" y="408546"/>
                  </a:cubicBezTo>
                  <a:cubicBezTo>
                    <a:pt x="2698435" y="411108"/>
                    <a:pt x="2698378" y="413359"/>
                    <a:pt x="2682664" y="418243"/>
                  </a:cubicBezTo>
                  <a:cubicBezTo>
                    <a:pt x="2667049" y="406819"/>
                    <a:pt x="2676548" y="407470"/>
                    <a:pt x="2617697" y="414732"/>
                  </a:cubicBezTo>
                  <a:cubicBezTo>
                    <a:pt x="2627168" y="405219"/>
                    <a:pt x="2652410" y="393341"/>
                    <a:pt x="2616621" y="390609"/>
                  </a:cubicBezTo>
                  <a:cubicBezTo>
                    <a:pt x="2608976" y="404610"/>
                    <a:pt x="2587953" y="409961"/>
                    <a:pt x="2571715" y="423552"/>
                  </a:cubicBezTo>
                  <a:cubicBezTo>
                    <a:pt x="2581115" y="410117"/>
                    <a:pt x="2511674" y="426709"/>
                    <a:pt x="2523354" y="418003"/>
                  </a:cubicBezTo>
                  <a:cubicBezTo>
                    <a:pt x="2513274" y="418413"/>
                    <a:pt x="2497503" y="425619"/>
                    <a:pt x="2488216" y="424982"/>
                  </a:cubicBezTo>
                  <a:cubicBezTo>
                    <a:pt x="2454196" y="440003"/>
                    <a:pt x="2517946" y="426001"/>
                    <a:pt x="2532584" y="433292"/>
                  </a:cubicBezTo>
                  <a:cubicBezTo>
                    <a:pt x="2512977" y="439097"/>
                    <a:pt x="2501991" y="434949"/>
                    <a:pt x="2476465" y="448087"/>
                  </a:cubicBezTo>
                  <a:cubicBezTo>
                    <a:pt x="2481350" y="439918"/>
                    <a:pt x="2513670" y="433179"/>
                    <a:pt x="2470123" y="438063"/>
                  </a:cubicBezTo>
                  <a:cubicBezTo>
                    <a:pt x="2442361" y="448058"/>
                    <a:pt x="2447486" y="451456"/>
                    <a:pt x="2448406" y="455647"/>
                  </a:cubicBezTo>
                  <a:cubicBezTo>
                    <a:pt x="2441752" y="465585"/>
                    <a:pt x="2439544" y="452631"/>
                    <a:pt x="2420729" y="453721"/>
                  </a:cubicBezTo>
                  <a:cubicBezTo>
                    <a:pt x="2406458" y="456269"/>
                    <a:pt x="2390871" y="460417"/>
                    <a:pt x="2374987" y="465004"/>
                  </a:cubicBezTo>
                  <a:cubicBezTo>
                    <a:pt x="2383849" y="467581"/>
                    <a:pt x="2407308" y="463886"/>
                    <a:pt x="2399521" y="461833"/>
                  </a:cubicBezTo>
                  <a:cubicBezTo>
                    <a:pt x="2436387" y="450380"/>
                    <a:pt x="2403174" y="468303"/>
                    <a:pt x="2434136" y="464183"/>
                  </a:cubicBezTo>
                  <a:cubicBezTo>
                    <a:pt x="2407818" y="468331"/>
                    <a:pt x="2367498" y="484980"/>
                    <a:pt x="2384557" y="489411"/>
                  </a:cubicBezTo>
                  <a:cubicBezTo>
                    <a:pt x="2348272" y="501417"/>
                    <a:pt x="2358324" y="487174"/>
                    <a:pt x="2343303" y="488024"/>
                  </a:cubicBezTo>
                  <a:cubicBezTo>
                    <a:pt x="2358749" y="493786"/>
                    <a:pt x="2283631" y="510576"/>
                    <a:pt x="2301823" y="515659"/>
                  </a:cubicBezTo>
                  <a:cubicBezTo>
                    <a:pt x="2263330" y="529419"/>
                    <a:pt x="2283079" y="513167"/>
                    <a:pt x="2284396" y="510562"/>
                  </a:cubicBezTo>
                  <a:cubicBezTo>
                    <a:pt x="2255260" y="514031"/>
                    <a:pt x="2267294" y="522185"/>
                    <a:pt x="2232524" y="533398"/>
                  </a:cubicBezTo>
                  <a:cubicBezTo>
                    <a:pt x="2260612" y="529108"/>
                    <a:pt x="2297930" y="517910"/>
                    <a:pt x="2274231" y="534134"/>
                  </a:cubicBezTo>
                  <a:cubicBezTo>
                    <a:pt x="2305872" y="518660"/>
                    <a:pt x="2310289" y="542670"/>
                    <a:pt x="2339396" y="540519"/>
                  </a:cubicBezTo>
                  <a:cubicBezTo>
                    <a:pt x="2278407" y="550797"/>
                    <a:pt x="2301030" y="532562"/>
                    <a:pt x="2232651" y="542883"/>
                  </a:cubicBezTo>
                  <a:cubicBezTo>
                    <a:pt x="2258346" y="541991"/>
                    <a:pt x="2156104" y="580059"/>
                    <a:pt x="2189189" y="577129"/>
                  </a:cubicBezTo>
                  <a:cubicBezTo>
                    <a:pt x="2147850" y="587110"/>
                    <a:pt x="2120711" y="598563"/>
                    <a:pt x="2097351" y="603405"/>
                  </a:cubicBezTo>
                  <a:cubicBezTo>
                    <a:pt x="2086634" y="609308"/>
                    <a:pt x="2101443" y="607284"/>
                    <a:pt x="2107998" y="607850"/>
                  </a:cubicBezTo>
                  <a:cubicBezTo>
                    <a:pt x="2085247" y="617986"/>
                    <a:pt x="2069787" y="619161"/>
                    <a:pt x="2050647" y="625263"/>
                  </a:cubicBezTo>
                  <a:cubicBezTo>
                    <a:pt x="2022347" y="643200"/>
                    <a:pt x="2021540" y="648240"/>
                    <a:pt x="2007185" y="642860"/>
                  </a:cubicBezTo>
                  <a:cubicBezTo>
                    <a:pt x="1990918" y="658348"/>
                    <a:pt x="2031691" y="641091"/>
                    <a:pt x="2011913" y="656876"/>
                  </a:cubicBezTo>
                  <a:cubicBezTo>
                    <a:pt x="1990210" y="671444"/>
                    <a:pt x="1986600" y="655375"/>
                    <a:pt x="1964770" y="670014"/>
                  </a:cubicBezTo>
                  <a:cubicBezTo>
                    <a:pt x="1941779" y="685827"/>
                    <a:pt x="1994896" y="661449"/>
                    <a:pt x="1999257" y="667338"/>
                  </a:cubicBezTo>
                  <a:cubicBezTo>
                    <a:pt x="1985213" y="672619"/>
                    <a:pt x="1969781" y="680320"/>
                    <a:pt x="1953147" y="689919"/>
                  </a:cubicBezTo>
                  <a:cubicBezTo>
                    <a:pt x="1939556" y="691717"/>
                    <a:pt x="1950528" y="684171"/>
                    <a:pt x="1935380" y="686974"/>
                  </a:cubicBezTo>
                  <a:cubicBezTo>
                    <a:pt x="1935521" y="695369"/>
                    <a:pt x="1927947" y="698470"/>
                    <a:pt x="1902563" y="700523"/>
                  </a:cubicBezTo>
                  <a:cubicBezTo>
                    <a:pt x="1923148" y="702264"/>
                    <a:pt x="1871517" y="722325"/>
                    <a:pt x="1872494" y="733027"/>
                  </a:cubicBezTo>
                  <a:cubicBezTo>
                    <a:pt x="1897354" y="722622"/>
                    <a:pt x="1921364" y="700891"/>
                    <a:pt x="1957125" y="694378"/>
                  </a:cubicBezTo>
                  <a:cubicBezTo>
                    <a:pt x="1951561" y="704529"/>
                    <a:pt x="1925455" y="713434"/>
                    <a:pt x="1902450" y="724604"/>
                  </a:cubicBezTo>
                  <a:cubicBezTo>
                    <a:pt x="1912063" y="724476"/>
                    <a:pt x="1924295" y="719422"/>
                    <a:pt x="1937022" y="713476"/>
                  </a:cubicBezTo>
                  <a:cubicBezTo>
                    <a:pt x="1943407" y="710532"/>
                    <a:pt x="1949820" y="707233"/>
                    <a:pt x="1956233" y="704458"/>
                  </a:cubicBezTo>
                  <a:cubicBezTo>
                    <a:pt x="1962703" y="701783"/>
                    <a:pt x="1969003" y="699390"/>
                    <a:pt x="1974864" y="697748"/>
                  </a:cubicBezTo>
                  <a:cubicBezTo>
                    <a:pt x="1980626" y="690443"/>
                    <a:pt x="1963538" y="691391"/>
                    <a:pt x="1969838" y="683888"/>
                  </a:cubicBezTo>
                  <a:cubicBezTo>
                    <a:pt x="2004339" y="667296"/>
                    <a:pt x="1974411" y="689692"/>
                    <a:pt x="2004155" y="681269"/>
                  </a:cubicBezTo>
                  <a:cubicBezTo>
                    <a:pt x="2044319" y="663006"/>
                    <a:pt x="2050420" y="641926"/>
                    <a:pt x="2079457" y="642521"/>
                  </a:cubicBezTo>
                  <a:cubicBezTo>
                    <a:pt x="2116294" y="621016"/>
                    <a:pt x="2044857" y="650194"/>
                    <a:pt x="2088602" y="627458"/>
                  </a:cubicBezTo>
                  <a:cubicBezTo>
                    <a:pt x="2129757" y="606009"/>
                    <a:pt x="2099022" y="627174"/>
                    <a:pt x="2109314" y="626721"/>
                  </a:cubicBezTo>
                  <a:cubicBezTo>
                    <a:pt x="2124547" y="618779"/>
                    <a:pt x="2150837" y="607496"/>
                    <a:pt x="2142470" y="606859"/>
                  </a:cubicBezTo>
                  <a:cubicBezTo>
                    <a:pt x="2164541" y="604056"/>
                    <a:pt x="2195149" y="595816"/>
                    <a:pt x="2230811" y="595491"/>
                  </a:cubicBezTo>
                  <a:cubicBezTo>
                    <a:pt x="2173375" y="618680"/>
                    <a:pt x="2148728" y="619105"/>
                    <a:pt x="2147326" y="630473"/>
                  </a:cubicBezTo>
                  <a:cubicBezTo>
                    <a:pt x="2094237" y="645579"/>
                    <a:pt x="2160875" y="612069"/>
                    <a:pt x="2190406" y="605755"/>
                  </a:cubicBezTo>
                  <a:cubicBezTo>
                    <a:pt x="2175386" y="608161"/>
                    <a:pt x="2159954" y="611120"/>
                    <a:pt x="2142952" y="616472"/>
                  </a:cubicBezTo>
                  <a:cubicBezTo>
                    <a:pt x="2134443" y="619147"/>
                    <a:pt x="2125552" y="622432"/>
                    <a:pt x="2116124" y="626551"/>
                  </a:cubicBezTo>
                  <a:cubicBezTo>
                    <a:pt x="2106738" y="630742"/>
                    <a:pt x="2096629" y="635386"/>
                    <a:pt x="2086323" y="642039"/>
                  </a:cubicBezTo>
                  <a:cubicBezTo>
                    <a:pt x="2096813" y="637523"/>
                    <a:pt x="2104826" y="634862"/>
                    <a:pt x="2110475" y="632866"/>
                  </a:cubicBezTo>
                  <a:cubicBezTo>
                    <a:pt x="2116152" y="630898"/>
                    <a:pt x="2119550" y="629808"/>
                    <a:pt x="2121305" y="629397"/>
                  </a:cubicBezTo>
                  <a:cubicBezTo>
                    <a:pt x="2124802" y="628576"/>
                    <a:pt x="2121645" y="630431"/>
                    <a:pt x="2116563" y="633361"/>
                  </a:cubicBezTo>
                  <a:cubicBezTo>
                    <a:pt x="2111480" y="636292"/>
                    <a:pt x="2104458" y="640284"/>
                    <a:pt x="2100225" y="643710"/>
                  </a:cubicBezTo>
                  <a:cubicBezTo>
                    <a:pt x="2096063" y="647292"/>
                    <a:pt x="2094690" y="650279"/>
                    <a:pt x="2100608" y="650746"/>
                  </a:cubicBezTo>
                  <a:cubicBezTo>
                    <a:pt x="2080490" y="659014"/>
                    <a:pt x="2057499" y="672095"/>
                    <a:pt x="2044220" y="668825"/>
                  </a:cubicBezTo>
                  <a:cubicBezTo>
                    <a:pt x="2053960" y="663473"/>
                    <a:pt x="2060203" y="663983"/>
                    <a:pt x="2067621" y="662426"/>
                  </a:cubicBezTo>
                  <a:cubicBezTo>
                    <a:pt x="2074162" y="658136"/>
                    <a:pt x="2070552" y="657442"/>
                    <a:pt x="2080306" y="652048"/>
                  </a:cubicBezTo>
                  <a:cubicBezTo>
                    <a:pt x="2068896" y="649444"/>
                    <a:pt x="2046938" y="664195"/>
                    <a:pt x="2030615" y="669787"/>
                  </a:cubicBezTo>
                  <a:cubicBezTo>
                    <a:pt x="2022446" y="684015"/>
                    <a:pt x="2042464" y="683704"/>
                    <a:pt x="2071656" y="678352"/>
                  </a:cubicBezTo>
                  <a:cubicBezTo>
                    <a:pt x="2086323" y="675818"/>
                    <a:pt x="2103028" y="671444"/>
                    <a:pt x="2120229" y="668004"/>
                  </a:cubicBezTo>
                  <a:cubicBezTo>
                    <a:pt x="2137444" y="664592"/>
                    <a:pt x="2154659" y="661067"/>
                    <a:pt x="2169539" y="658462"/>
                  </a:cubicBezTo>
                  <a:cubicBezTo>
                    <a:pt x="2156684" y="666276"/>
                    <a:pt x="2146406" y="670155"/>
                    <a:pt x="2136581" y="673270"/>
                  </a:cubicBezTo>
                  <a:cubicBezTo>
                    <a:pt x="2126784" y="676441"/>
                    <a:pt x="2117313" y="678536"/>
                    <a:pt x="2106752" y="683930"/>
                  </a:cubicBezTo>
                  <a:cubicBezTo>
                    <a:pt x="2110022" y="684794"/>
                    <a:pt x="2114213" y="684044"/>
                    <a:pt x="2118927" y="682543"/>
                  </a:cubicBezTo>
                  <a:cubicBezTo>
                    <a:pt x="2123712" y="681184"/>
                    <a:pt x="2128993" y="679018"/>
                    <a:pt x="2134344" y="676781"/>
                  </a:cubicBezTo>
                  <a:cubicBezTo>
                    <a:pt x="2145033" y="672293"/>
                    <a:pt x="2155948" y="667480"/>
                    <a:pt x="2163394" y="668046"/>
                  </a:cubicBezTo>
                  <a:cubicBezTo>
                    <a:pt x="2179831" y="657910"/>
                    <a:pt x="2180879" y="652431"/>
                    <a:pt x="2192303" y="643809"/>
                  </a:cubicBezTo>
                  <a:cubicBezTo>
                    <a:pt x="2165504" y="647532"/>
                    <a:pt x="2128908" y="665639"/>
                    <a:pt x="2105138" y="664832"/>
                  </a:cubicBezTo>
                  <a:cubicBezTo>
                    <a:pt x="2129488" y="651723"/>
                    <a:pt x="2185819" y="642606"/>
                    <a:pt x="2181870" y="639265"/>
                  </a:cubicBezTo>
                  <a:cubicBezTo>
                    <a:pt x="2205611" y="630926"/>
                    <a:pt x="2189444" y="650958"/>
                    <a:pt x="2232793" y="643186"/>
                  </a:cubicBezTo>
                  <a:cubicBezTo>
                    <a:pt x="2229126" y="633602"/>
                    <a:pt x="2221467" y="625376"/>
                    <a:pt x="2164612" y="634833"/>
                  </a:cubicBezTo>
                  <a:cubicBezTo>
                    <a:pt x="2181955" y="616797"/>
                    <a:pt x="2215932" y="604056"/>
                    <a:pt x="2237889" y="604934"/>
                  </a:cubicBezTo>
                  <a:cubicBezTo>
                    <a:pt x="2257497" y="596340"/>
                    <a:pt x="2236912" y="589743"/>
                    <a:pt x="2264590" y="586062"/>
                  </a:cubicBezTo>
                  <a:cubicBezTo>
                    <a:pt x="2283957" y="584363"/>
                    <a:pt x="2263047" y="592645"/>
                    <a:pt x="2247955" y="599979"/>
                  </a:cubicBezTo>
                  <a:cubicBezTo>
                    <a:pt x="2292918" y="591626"/>
                    <a:pt x="2338221" y="583627"/>
                    <a:pt x="2373005" y="589318"/>
                  </a:cubicBezTo>
                  <a:cubicBezTo>
                    <a:pt x="2346744" y="603022"/>
                    <a:pt x="2358409" y="597912"/>
                    <a:pt x="2322790" y="611333"/>
                  </a:cubicBezTo>
                  <a:cubicBezTo>
                    <a:pt x="2362798" y="603900"/>
                    <a:pt x="2390149" y="598506"/>
                    <a:pt x="2406359" y="600191"/>
                  </a:cubicBezTo>
                  <a:cubicBezTo>
                    <a:pt x="2409870" y="597643"/>
                    <a:pt x="2413636" y="595292"/>
                    <a:pt x="2417657" y="593325"/>
                  </a:cubicBezTo>
                  <a:cubicBezTo>
                    <a:pt x="2421720" y="591470"/>
                    <a:pt x="2425981" y="589856"/>
                    <a:pt x="2430384" y="588497"/>
                  </a:cubicBezTo>
                  <a:cubicBezTo>
                    <a:pt x="2439190" y="585765"/>
                    <a:pt x="2448562" y="583981"/>
                    <a:pt x="2457948" y="582976"/>
                  </a:cubicBezTo>
                  <a:cubicBezTo>
                    <a:pt x="2476720" y="580951"/>
                    <a:pt x="2495549" y="582027"/>
                    <a:pt x="2510287" y="584703"/>
                  </a:cubicBezTo>
                  <a:cubicBezTo>
                    <a:pt x="2483402" y="595250"/>
                    <a:pt x="2478985" y="591498"/>
                    <a:pt x="2469840" y="600163"/>
                  </a:cubicBezTo>
                  <a:cubicBezTo>
                    <a:pt x="2508135" y="598209"/>
                    <a:pt x="2540526" y="576803"/>
                    <a:pt x="2550890" y="569272"/>
                  </a:cubicBezTo>
                  <a:cubicBezTo>
                    <a:pt x="2595824" y="569753"/>
                    <a:pt x="2534467" y="583514"/>
                    <a:pt x="2526738" y="590904"/>
                  </a:cubicBezTo>
                  <a:cubicBezTo>
                    <a:pt x="2555561" y="589092"/>
                    <a:pt x="2566165" y="587336"/>
                    <a:pt x="2579742" y="586444"/>
                  </a:cubicBezTo>
                  <a:cubicBezTo>
                    <a:pt x="2586042" y="588002"/>
                    <a:pt x="2582956" y="590550"/>
                    <a:pt x="2575707" y="593636"/>
                  </a:cubicBezTo>
                  <a:cubicBezTo>
                    <a:pt x="2568473" y="596765"/>
                    <a:pt x="2556949" y="600106"/>
                    <a:pt x="2545991" y="602258"/>
                  </a:cubicBezTo>
                  <a:cubicBezTo>
                    <a:pt x="2550635" y="603815"/>
                    <a:pt x="2557359" y="602753"/>
                    <a:pt x="2564962" y="600559"/>
                  </a:cubicBezTo>
                  <a:cubicBezTo>
                    <a:pt x="2572564" y="598350"/>
                    <a:pt x="2581016" y="594939"/>
                    <a:pt x="2589340" y="592518"/>
                  </a:cubicBezTo>
                  <a:cubicBezTo>
                    <a:pt x="2589722" y="594613"/>
                    <a:pt x="2591124" y="596581"/>
                    <a:pt x="2589114" y="599044"/>
                  </a:cubicBezTo>
                  <a:cubicBezTo>
                    <a:pt x="2587103" y="601465"/>
                    <a:pt x="2581681" y="604396"/>
                    <a:pt x="2568685" y="609209"/>
                  </a:cubicBezTo>
                  <a:cubicBezTo>
                    <a:pt x="2523311" y="610993"/>
                    <a:pt x="2560785" y="596892"/>
                    <a:pt x="2529852" y="595944"/>
                  </a:cubicBezTo>
                  <a:cubicBezTo>
                    <a:pt x="2519418" y="597133"/>
                    <a:pt x="2509168" y="598251"/>
                    <a:pt x="2496441" y="602470"/>
                  </a:cubicBezTo>
                  <a:cubicBezTo>
                    <a:pt x="2507328" y="605967"/>
                    <a:pt x="2512835" y="610327"/>
                    <a:pt x="2519022" y="618808"/>
                  </a:cubicBezTo>
                  <a:cubicBezTo>
                    <a:pt x="2526766" y="603504"/>
                    <a:pt x="2538332" y="617307"/>
                    <a:pt x="2571630" y="614320"/>
                  </a:cubicBezTo>
                  <a:cubicBezTo>
                    <a:pt x="2578015" y="604608"/>
                    <a:pt x="2613393" y="599851"/>
                    <a:pt x="2604856" y="608869"/>
                  </a:cubicBezTo>
                  <a:cubicBezTo>
                    <a:pt x="2621689" y="603348"/>
                    <a:pt x="2638621" y="597784"/>
                    <a:pt x="2655454" y="592263"/>
                  </a:cubicBezTo>
                  <a:cubicBezTo>
                    <a:pt x="2625922" y="590054"/>
                    <a:pt x="2621095" y="592603"/>
                    <a:pt x="2626446" y="583358"/>
                  </a:cubicBezTo>
                  <a:cubicBezTo>
                    <a:pt x="2665223" y="575147"/>
                    <a:pt x="2655128" y="582098"/>
                    <a:pt x="2692319" y="583273"/>
                  </a:cubicBezTo>
                  <a:cubicBezTo>
                    <a:pt x="2668394" y="591031"/>
                    <a:pt x="2673745" y="594585"/>
                    <a:pt x="2638126" y="604042"/>
                  </a:cubicBezTo>
                  <a:cubicBezTo>
                    <a:pt x="2647512" y="613031"/>
                    <a:pt x="2684037" y="590097"/>
                    <a:pt x="2698025" y="593679"/>
                  </a:cubicBezTo>
                  <a:cubicBezTo>
                    <a:pt x="2701705" y="590323"/>
                    <a:pt x="2704466" y="585255"/>
                    <a:pt x="2711261" y="581518"/>
                  </a:cubicBezTo>
                  <a:cubicBezTo>
                    <a:pt x="2718099" y="577950"/>
                    <a:pt x="2728816" y="574906"/>
                    <a:pt x="2748764" y="577922"/>
                  </a:cubicBezTo>
                  <a:cubicBezTo>
                    <a:pt x="2758745" y="574552"/>
                    <a:pt x="2752685" y="571792"/>
                    <a:pt x="2741303" y="571353"/>
                  </a:cubicBezTo>
                  <a:cubicBezTo>
                    <a:pt x="2729864" y="570602"/>
                    <a:pt x="2713484" y="573760"/>
                    <a:pt x="2702513" y="579975"/>
                  </a:cubicBezTo>
                  <a:cubicBezTo>
                    <a:pt x="2691711" y="578403"/>
                    <a:pt x="2680852" y="576817"/>
                    <a:pt x="2670093" y="575246"/>
                  </a:cubicBezTo>
                  <a:cubicBezTo>
                    <a:pt x="2694202" y="567431"/>
                    <a:pt x="2688865" y="563821"/>
                    <a:pt x="2724838" y="554393"/>
                  </a:cubicBezTo>
                  <a:cubicBezTo>
                    <a:pt x="2726056" y="556714"/>
                    <a:pt x="2723040" y="559645"/>
                    <a:pt x="2723536" y="562066"/>
                  </a:cubicBezTo>
                  <a:cubicBezTo>
                    <a:pt x="2724045" y="564557"/>
                    <a:pt x="2727981" y="566200"/>
                    <a:pt x="2743299" y="567304"/>
                  </a:cubicBezTo>
                  <a:cubicBezTo>
                    <a:pt x="2749472" y="563651"/>
                    <a:pt x="2738854" y="561584"/>
                    <a:pt x="2761095" y="556375"/>
                  </a:cubicBezTo>
                  <a:cubicBezTo>
                    <a:pt x="2754469" y="555270"/>
                    <a:pt x="2743497" y="558866"/>
                    <a:pt x="2734026" y="560806"/>
                  </a:cubicBezTo>
                  <a:cubicBezTo>
                    <a:pt x="2763643" y="548291"/>
                    <a:pt x="2765866" y="527989"/>
                    <a:pt x="2852847" y="516338"/>
                  </a:cubicBezTo>
                  <a:cubicBezTo>
                    <a:pt x="2863720" y="509727"/>
                    <a:pt x="2801471" y="511737"/>
                    <a:pt x="2787823" y="503823"/>
                  </a:cubicBezTo>
                  <a:cubicBezTo>
                    <a:pt x="2818360" y="499137"/>
                    <a:pt x="2832362" y="501063"/>
                    <a:pt x="2844084" y="504347"/>
                  </a:cubicBezTo>
                  <a:cubicBezTo>
                    <a:pt x="2849945" y="506003"/>
                    <a:pt x="2855225" y="508000"/>
                    <a:pt x="2861710" y="509698"/>
                  </a:cubicBezTo>
                  <a:cubicBezTo>
                    <a:pt x="2868193" y="511440"/>
                    <a:pt x="2875824" y="512643"/>
                    <a:pt x="2886569" y="513733"/>
                  </a:cubicBezTo>
                  <a:cubicBezTo>
                    <a:pt x="2891397" y="515248"/>
                    <a:pt x="2878344" y="516904"/>
                    <a:pt x="2867995" y="520005"/>
                  </a:cubicBezTo>
                  <a:cubicBezTo>
                    <a:pt x="2857604" y="522879"/>
                    <a:pt x="2849718" y="526022"/>
                    <a:pt x="2864385" y="528287"/>
                  </a:cubicBezTo>
                  <a:cubicBezTo>
                    <a:pt x="2844225" y="530722"/>
                    <a:pt x="2822551" y="534643"/>
                    <a:pt x="2803665" y="535705"/>
                  </a:cubicBezTo>
                  <a:cubicBezTo>
                    <a:pt x="2784327" y="541241"/>
                    <a:pt x="2843744" y="536045"/>
                    <a:pt x="2825552" y="544808"/>
                  </a:cubicBezTo>
                  <a:cubicBezTo>
                    <a:pt x="2838152" y="543279"/>
                    <a:pt x="2851346" y="542302"/>
                    <a:pt x="2864060" y="541425"/>
                  </a:cubicBezTo>
                  <a:cubicBezTo>
                    <a:pt x="2870416" y="540986"/>
                    <a:pt x="2876659" y="540561"/>
                    <a:pt x="2882648" y="540150"/>
                  </a:cubicBezTo>
                  <a:cubicBezTo>
                    <a:pt x="2888679" y="539966"/>
                    <a:pt x="2894469" y="539740"/>
                    <a:pt x="2899863" y="539400"/>
                  </a:cubicBezTo>
                  <a:cubicBezTo>
                    <a:pt x="2921467" y="538055"/>
                    <a:pt x="2936941" y="535026"/>
                    <a:pt x="2937988" y="526234"/>
                  </a:cubicBezTo>
                  <a:cubicBezTo>
                    <a:pt x="2891284" y="533950"/>
                    <a:pt x="2934095" y="523672"/>
                    <a:pt x="2916484" y="516055"/>
                  </a:cubicBezTo>
                  <a:cubicBezTo>
                    <a:pt x="2954892" y="514880"/>
                    <a:pt x="2951211" y="527282"/>
                    <a:pt x="3015498" y="521194"/>
                  </a:cubicBezTo>
                  <a:cubicBezTo>
                    <a:pt x="3033747" y="516791"/>
                    <a:pt x="3000478" y="514399"/>
                    <a:pt x="3010968" y="510293"/>
                  </a:cubicBezTo>
                  <a:cubicBezTo>
                    <a:pt x="2999543" y="508467"/>
                    <a:pt x="2977671" y="516494"/>
                    <a:pt x="2967025" y="513903"/>
                  </a:cubicBezTo>
                  <a:cubicBezTo>
                    <a:pt x="2928701" y="504899"/>
                    <a:pt x="3026796" y="501700"/>
                    <a:pt x="3014748" y="491606"/>
                  </a:cubicBezTo>
                  <a:cubicBezTo>
                    <a:pt x="3036380" y="486212"/>
                    <a:pt x="3042170" y="496900"/>
                    <a:pt x="3056979" y="498486"/>
                  </a:cubicBezTo>
                  <a:cubicBezTo>
                    <a:pt x="3030165" y="498231"/>
                    <a:pt x="3035134" y="500213"/>
                    <a:pt x="3039353" y="502846"/>
                  </a:cubicBezTo>
                  <a:cubicBezTo>
                    <a:pt x="3041448" y="504163"/>
                    <a:pt x="3043360" y="505650"/>
                    <a:pt x="3041024" y="507094"/>
                  </a:cubicBezTo>
                  <a:cubicBezTo>
                    <a:pt x="3039849" y="507816"/>
                    <a:pt x="3037626" y="508538"/>
                    <a:pt x="3033818" y="509217"/>
                  </a:cubicBezTo>
                  <a:cubicBezTo>
                    <a:pt x="3030038" y="510038"/>
                    <a:pt x="3024700" y="510958"/>
                    <a:pt x="3017296" y="511879"/>
                  </a:cubicBezTo>
                  <a:cubicBezTo>
                    <a:pt x="3033860" y="511015"/>
                    <a:pt x="3050806" y="511482"/>
                    <a:pt x="3067724" y="511426"/>
                  </a:cubicBezTo>
                  <a:cubicBezTo>
                    <a:pt x="3072155" y="504701"/>
                    <a:pt x="3132875" y="498444"/>
                    <a:pt x="3099096" y="491393"/>
                  </a:cubicBezTo>
                  <a:cubicBezTo>
                    <a:pt x="3092598" y="494409"/>
                    <a:pt x="3102763" y="497552"/>
                    <a:pt x="3080182" y="500482"/>
                  </a:cubicBezTo>
                  <a:cubicBezTo>
                    <a:pt x="3037300" y="493658"/>
                    <a:pt x="3096152" y="486367"/>
                    <a:pt x="3042128" y="489171"/>
                  </a:cubicBezTo>
                  <a:cubicBezTo>
                    <a:pt x="3017013" y="485405"/>
                    <a:pt x="3050339" y="481851"/>
                    <a:pt x="3037810" y="478100"/>
                  </a:cubicBezTo>
                  <a:cubicBezTo>
                    <a:pt x="3060816" y="480181"/>
                    <a:pt x="3134220" y="483083"/>
                    <a:pt x="3176904" y="490289"/>
                  </a:cubicBezTo>
                  <a:cubicBezTo>
                    <a:pt x="3200376" y="483522"/>
                    <a:pt x="3144880" y="487684"/>
                    <a:pt x="3162506" y="480846"/>
                  </a:cubicBezTo>
                  <a:cubicBezTo>
                    <a:pt x="3170406" y="480974"/>
                    <a:pt x="3180004" y="481002"/>
                    <a:pt x="3189929" y="481356"/>
                  </a:cubicBezTo>
                  <a:cubicBezTo>
                    <a:pt x="3199867" y="481908"/>
                    <a:pt x="3210103" y="482375"/>
                    <a:pt x="3219220" y="482432"/>
                  </a:cubicBezTo>
                  <a:cubicBezTo>
                    <a:pt x="3237440" y="482559"/>
                    <a:pt x="3251172" y="481087"/>
                    <a:pt x="3249091" y="475438"/>
                  </a:cubicBezTo>
                  <a:cubicBezTo>
                    <a:pt x="3306173" y="476075"/>
                    <a:pt x="3268713" y="482885"/>
                    <a:pt x="3292242" y="490954"/>
                  </a:cubicBezTo>
                  <a:cubicBezTo>
                    <a:pt x="3266306" y="494876"/>
                    <a:pt x="3267651" y="477378"/>
                    <a:pt x="3235939" y="485745"/>
                  </a:cubicBezTo>
                  <a:cubicBezTo>
                    <a:pt x="3214618" y="494055"/>
                    <a:pt x="3277844" y="494480"/>
                    <a:pt x="3298429" y="493191"/>
                  </a:cubicBezTo>
                  <a:cubicBezTo>
                    <a:pt x="3305111" y="490516"/>
                    <a:pt x="3295201" y="486792"/>
                    <a:pt x="3317711" y="485122"/>
                  </a:cubicBezTo>
                  <a:cubicBezTo>
                    <a:pt x="3342373" y="486014"/>
                    <a:pt x="3349834" y="497000"/>
                    <a:pt x="3315063" y="494211"/>
                  </a:cubicBezTo>
                  <a:cubicBezTo>
                    <a:pt x="3321618" y="498500"/>
                    <a:pt x="3334756" y="497382"/>
                    <a:pt x="3348262" y="496419"/>
                  </a:cubicBezTo>
                  <a:cubicBezTo>
                    <a:pt x="3358965" y="493276"/>
                    <a:pt x="3343902" y="487132"/>
                    <a:pt x="3338918" y="482701"/>
                  </a:cubicBezTo>
                  <a:cubicBezTo>
                    <a:pt x="3350711" y="476146"/>
                    <a:pt x="3353712" y="491521"/>
                    <a:pt x="3380003" y="494267"/>
                  </a:cubicBezTo>
                  <a:cubicBezTo>
                    <a:pt x="3437721" y="491988"/>
                    <a:pt x="3368677" y="475721"/>
                    <a:pt x="3428251" y="473598"/>
                  </a:cubicBezTo>
                  <a:cubicBezTo>
                    <a:pt x="3407679" y="468770"/>
                    <a:pt x="3377311" y="461861"/>
                    <a:pt x="3351462" y="454486"/>
                  </a:cubicBezTo>
                  <a:cubicBezTo>
                    <a:pt x="3325639" y="447534"/>
                    <a:pt x="3304361" y="441107"/>
                    <a:pt x="3302478" y="434142"/>
                  </a:cubicBezTo>
                  <a:cubicBezTo>
                    <a:pt x="3310406" y="435402"/>
                    <a:pt x="3319325" y="437724"/>
                    <a:pt x="3329461" y="440569"/>
                  </a:cubicBezTo>
                  <a:cubicBezTo>
                    <a:pt x="3339598" y="443231"/>
                    <a:pt x="3350966" y="447067"/>
                    <a:pt x="3363792" y="451088"/>
                  </a:cubicBezTo>
                  <a:cubicBezTo>
                    <a:pt x="3389445" y="458973"/>
                    <a:pt x="3420859" y="467156"/>
                    <a:pt x="3460175" y="471559"/>
                  </a:cubicBezTo>
                  <a:cubicBezTo>
                    <a:pt x="3490415" y="470497"/>
                    <a:pt x="3408471" y="463546"/>
                    <a:pt x="3463359" y="462626"/>
                  </a:cubicBezTo>
                  <a:cubicBezTo>
                    <a:pt x="3489523" y="469860"/>
                    <a:pt x="3474403" y="472550"/>
                    <a:pt x="3488815" y="478510"/>
                  </a:cubicBezTo>
                  <a:cubicBezTo>
                    <a:pt x="3488303" y="475891"/>
                    <a:pt x="3490399" y="473272"/>
                    <a:pt x="3494591" y="471049"/>
                  </a:cubicBezTo>
                  <a:cubicBezTo>
                    <a:pt x="3498781" y="468784"/>
                    <a:pt x="3505051" y="466986"/>
                    <a:pt x="3512881" y="466463"/>
                  </a:cubicBezTo>
                  <a:cubicBezTo>
                    <a:pt x="3528525" y="465188"/>
                    <a:pt x="3550383" y="467482"/>
                    <a:pt x="3573815" y="476500"/>
                  </a:cubicBezTo>
                  <a:cubicBezTo>
                    <a:pt x="3585239" y="475877"/>
                    <a:pt x="3571915" y="471219"/>
                    <a:pt x="3566593" y="467864"/>
                  </a:cubicBezTo>
                  <a:cubicBezTo>
                    <a:pt x="3584743" y="470044"/>
                    <a:pt x="3595671" y="473216"/>
                    <a:pt x="3609587" y="475905"/>
                  </a:cubicBezTo>
                  <a:cubicBezTo>
                    <a:pt x="3623519" y="478765"/>
                    <a:pt x="3640437" y="480393"/>
                    <a:pt x="3670549" y="481483"/>
                  </a:cubicBezTo>
                  <a:cubicBezTo>
                    <a:pt x="3682031" y="481413"/>
                    <a:pt x="3668907" y="476104"/>
                    <a:pt x="3663611" y="472522"/>
                  </a:cubicBezTo>
                  <a:cubicBezTo>
                    <a:pt x="3652795" y="466208"/>
                    <a:pt x="3623179" y="471630"/>
                    <a:pt x="3604407" y="470257"/>
                  </a:cubicBezTo>
                  <a:cubicBezTo>
                    <a:pt x="3622371" y="467340"/>
                    <a:pt x="3631121" y="464183"/>
                    <a:pt x="3639941" y="461055"/>
                  </a:cubicBezTo>
                  <a:cubicBezTo>
                    <a:pt x="3644359" y="459483"/>
                    <a:pt x="3648791" y="457926"/>
                    <a:pt x="3654423" y="456397"/>
                  </a:cubicBezTo>
                  <a:cubicBezTo>
                    <a:pt x="3660059" y="454769"/>
                    <a:pt x="3666883" y="453466"/>
                    <a:pt x="3676071" y="452546"/>
                  </a:cubicBezTo>
                  <a:cubicBezTo>
                    <a:pt x="3682979" y="455236"/>
                    <a:pt x="3677515" y="455335"/>
                    <a:pt x="3671143" y="455264"/>
                  </a:cubicBezTo>
                  <a:cubicBezTo>
                    <a:pt x="3674231" y="457841"/>
                    <a:pt x="3680883" y="458336"/>
                    <a:pt x="3687779" y="458761"/>
                  </a:cubicBezTo>
                  <a:cubicBezTo>
                    <a:pt x="3694391" y="463886"/>
                    <a:pt x="3649243" y="454825"/>
                    <a:pt x="3656803" y="463815"/>
                  </a:cubicBezTo>
                  <a:cubicBezTo>
                    <a:pt x="3719971" y="472706"/>
                    <a:pt x="3706593" y="488236"/>
                    <a:pt x="3769621" y="508354"/>
                  </a:cubicBezTo>
                  <a:cubicBezTo>
                    <a:pt x="3781059" y="516947"/>
                    <a:pt x="3794751" y="501926"/>
                    <a:pt x="3817529" y="513139"/>
                  </a:cubicBezTo>
                  <a:cubicBezTo>
                    <a:pt x="3831261" y="514894"/>
                    <a:pt x="3823403" y="510902"/>
                    <a:pt x="3817839" y="507518"/>
                  </a:cubicBezTo>
                  <a:cubicBezTo>
                    <a:pt x="3812263" y="504474"/>
                    <a:pt x="3809063" y="501303"/>
                    <a:pt x="3832209" y="505607"/>
                  </a:cubicBezTo>
                  <a:cubicBezTo>
                    <a:pt x="3840039" y="519439"/>
                    <a:pt x="3840591" y="523700"/>
                    <a:pt x="3832153" y="525087"/>
                  </a:cubicBezTo>
                  <a:cubicBezTo>
                    <a:pt x="3827919" y="525823"/>
                    <a:pt x="3821451" y="525654"/>
                    <a:pt x="3812459" y="525965"/>
                  </a:cubicBezTo>
                  <a:cubicBezTo>
                    <a:pt x="3803455" y="526461"/>
                    <a:pt x="3791947" y="527197"/>
                    <a:pt x="3777747" y="529009"/>
                  </a:cubicBezTo>
                  <a:cubicBezTo>
                    <a:pt x="3784471" y="517796"/>
                    <a:pt x="3724445" y="529504"/>
                    <a:pt x="3683347" y="525625"/>
                  </a:cubicBezTo>
                  <a:cubicBezTo>
                    <a:pt x="3677499" y="521237"/>
                    <a:pt x="3712623" y="525625"/>
                    <a:pt x="3703239" y="520486"/>
                  </a:cubicBezTo>
                  <a:cubicBezTo>
                    <a:pt x="3685075" y="514002"/>
                    <a:pt x="3676835" y="515885"/>
                    <a:pt x="3670761" y="518221"/>
                  </a:cubicBezTo>
                  <a:cubicBezTo>
                    <a:pt x="3664675" y="520599"/>
                    <a:pt x="3660723" y="523190"/>
                    <a:pt x="3650885" y="519099"/>
                  </a:cubicBezTo>
                  <a:cubicBezTo>
                    <a:pt x="3617815" y="506725"/>
                    <a:pt x="3676411" y="521237"/>
                    <a:pt x="3660355" y="513181"/>
                  </a:cubicBezTo>
                  <a:cubicBezTo>
                    <a:pt x="3649299" y="509359"/>
                    <a:pt x="3629211" y="511128"/>
                    <a:pt x="3612447" y="510888"/>
                  </a:cubicBezTo>
                  <a:cubicBezTo>
                    <a:pt x="3623647" y="517924"/>
                    <a:pt x="3639235" y="522128"/>
                    <a:pt x="3654779" y="526347"/>
                  </a:cubicBezTo>
                  <a:cubicBezTo>
                    <a:pt x="3670309" y="530849"/>
                    <a:pt x="3685767" y="536102"/>
                    <a:pt x="3696655" y="543562"/>
                  </a:cubicBezTo>
                  <a:cubicBezTo>
                    <a:pt x="3713941" y="539273"/>
                    <a:pt x="3683007" y="532109"/>
                    <a:pt x="3720367" y="529802"/>
                  </a:cubicBezTo>
                  <a:cubicBezTo>
                    <a:pt x="3736323" y="537050"/>
                    <a:pt x="3751159" y="537800"/>
                    <a:pt x="3767935" y="538310"/>
                  </a:cubicBezTo>
                  <a:cubicBezTo>
                    <a:pt x="3776317" y="538579"/>
                    <a:pt x="3785195" y="538777"/>
                    <a:pt x="3794891" y="539697"/>
                  </a:cubicBezTo>
                  <a:cubicBezTo>
                    <a:pt x="3804589" y="540604"/>
                    <a:pt x="3815123" y="542161"/>
                    <a:pt x="3826731" y="546068"/>
                  </a:cubicBezTo>
                  <a:cubicBezTo>
                    <a:pt x="3823207" y="543718"/>
                    <a:pt x="3818703" y="541849"/>
                    <a:pt x="3813635" y="540278"/>
                  </a:cubicBezTo>
                  <a:cubicBezTo>
                    <a:pt x="3808553" y="538933"/>
                    <a:pt x="3802875" y="537942"/>
                    <a:pt x="3797001" y="537036"/>
                  </a:cubicBezTo>
                  <a:cubicBezTo>
                    <a:pt x="3785251" y="535238"/>
                    <a:pt x="3772707" y="533893"/>
                    <a:pt x="3762371" y="531331"/>
                  </a:cubicBezTo>
                  <a:cubicBezTo>
                    <a:pt x="3777393" y="526899"/>
                    <a:pt x="3819455" y="540632"/>
                    <a:pt x="3830143" y="531741"/>
                  </a:cubicBezTo>
                  <a:cubicBezTo>
                    <a:pt x="3805311" y="538551"/>
                    <a:pt x="3865167" y="548333"/>
                    <a:pt x="3895279" y="560721"/>
                  </a:cubicBezTo>
                  <a:cubicBezTo>
                    <a:pt x="3920847" y="562264"/>
                    <a:pt x="3871595" y="553656"/>
                    <a:pt x="3873295" y="547144"/>
                  </a:cubicBezTo>
                  <a:cubicBezTo>
                    <a:pt x="3890863" y="544893"/>
                    <a:pt x="3893483" y="549282"/>
                    <a:pt x="3920039" y="548277"/>
                  </a:cubicBezTo>
                  <a:lnTo>
                    <a:pt x="3941941" y="561896"/>
                  </a:lnTo>
                  <a:cubicBezTo>
                    <a:pt x="3941303" y="557238"/>
                    <a:pt x="3966859" y="559730"/>
                    <a:pt x="3951469" y="551051"/>
                  </a:cubicBezTo>
                  <a:cubicBezTo>
                    <a:pt x="3965939" y="554803"/>
                    <a:pt x="3981951" y="559107"/>
                    <a:pt x="3998187" y="562887"/>
                  </a:cubicBezTo>
                  <a:cubicBezTo>
                    <a:pt x="4014427" y="566738"/>
                    <a:pt x="4030819" y="570532"/>
                    <a:pt x="4045771" y="574991"/>
                  </a:cubicBezTo>
                  <a:cubicBezTo>
                    <a:pt x="4057081" y="576067"/>
                    <a:pt x="4044793" y="569484"/>
                    <a:pt x="4040163" y="565407"/>
                  </a:cubicBezTo>
                  <a:cubicBezTo>
                    <a:pt x="4068959" y="566766"/>
                    <a:pt x="4072087" y="579394"/>
                    <a:pt x="4092573" y="584420"/>
                  </a:cubicBezTo>
                  <a:cubicBezTo>
                    <a:pt x="4089303" y="580371"/>
                    <a:pt x="4096807" y="575883"/>
                    <a:pt x="4123507" y="577313"/>
                  </a:cubicBezTo>
                  <a:cubicBezTo>
                    <a:pt x="4126635" y="581744"/>
                    <a:pt x="4113441" y="580074"/>
                    <a:pt x="4118509" y="585255"/>
                  </a:cubicBezTo>
                  <a:cubicBezTo>
                    <a:pt x="4131633" y="584944"/>
                    <a:pt x="4173919" y="595731"/>
                    <a:pt x="4154511" y="583117"/>
                  </a:cubicBezTo>
                  <a:cubicBezTo>
                    <a:pt x="4161207" y="576662"/>
                    <a:pt x="4172519" y="594953"/>
                    <a:pt x="4175209" y="598846"/>
                  </a:cubicBezTo>
                  <a:cubicBezTo>
                    <a:pt x="4189351" y="596595"/>
                    <a:pt x="4187015" y="593056"/>
                    <a:pt x="4200989" y="594840"/>
                  </a:cubicBezTo>
                  <a:cubicBezTo>
                    <a:pt x="4227859" y="602414"/>
                    <a:pt x="4244819" y="613272"/>
                    <a:pt x="4267711" y="622658"/>
                  </a:cubicBezTo>
                  <a:cubicBezTo>
                    <a:pt x="4281019" y="623097"/>
                    <a:pt x="4294001" y="623380"/>
                    <a:pt x="4273403" y="609053"/>
                  </a:cubicBezTo>
                  <a:cubicBezTo>
                    <a:pt x="4286597" y="614376"/>
                    <a:pt x="4298023" y="620393"/>
                    <a:pt x="4308851" y="626537"/>
                  </a:cubicBezTo>
                  <a:cubicBezTo>
                    <a:pt x="4296167" y="609988"/>
                    <a:pt x="4375645" y="649458"/>
                    <a:pt x="4411379" y="645395"/>
                  </a:cubicBezTo>
                  <a:cubicBezTo>
                    <a:pt x="4404371" y="648226"/>
                    <a:pt x="4438575" y="671868"/>
                    <a:pt x="4459867" y="683888"/>
                  </a:cubicBezTo>
                  <a:cubicBezTo>
                    <a:pt x="4453567" y="675762"/>
                    <a:pt x="4448115" y="666772"/>
                    <a:pt x="4439763" y="657655"/>
                  </a:cubicBezTo>
                  <a:cubicBezTo>
                    <a:pt x="4435587" y="653096"/>
                    <a:pt x="4430687" y="648495"/>
                    <a:pt x="4424587" y="643965"/>
                  </a:cubicBezTo>
                  <a:cubicBezTo>
                    <a:pt x="4421543" y="641685"/>
                    <a:pt x="4418203" y="639434"/>
                    <a:pt x="4414493" y="637212"/>
                  </a:cubicBezTo>
                  <a:cubicBezTo>
                    <a:pt x="4410755" y="635102"/>
                    <a:pt x="4406621" y="633135"/>
                    <a:pt x="4402091" y="631167"/>
                  </a:cubicBezTo>
                  <a:cubicBezTo>
                    <a:pt x="4393511" y="624385"/>
                    <a:pt x="4407399" y="627316"/>
                    <a:pt x="4418485" y="629383"/>
                  </a:cubicBezTo>
                  <a:cubicBezTo>
                    <a:pt x="4429471" y="631733"/>
                    <a:pt x="4437839" y="632766"/>
                    <a:pt x="4418627" y="620237"/>
                  </a:cubicBezTo>
                  <a:cubicBezTo>
                    <a:pt x="4481229" y="648084"/>
                    <a:pt x="4433619" y="643398"/>
                    <a:pt x="4461507" y="666163"/>
                  </a:cubicBezTo>
                  <a:cubicBezTo>
                    <a:pt x="4498587" y="679145"/>
                    <a:pt x="4490559" y="669589"/>
                    <a:pt x="4482943" y="660330"/>
                  </a:cubicBezTo>
                  <a:cubicBezTo>
                    <a:pt x="4483141" y="661987"/>
                    <a:pt x="4497765" y="669816"/>
                    <a:pt x="4516635" y="680179"/>
                  </a:cubicBezTo>
                  <a:cubicBezTo>
                    <a:pt x="4526065" y="685360"/>
                    <a:pt x="4536555" y="691179"/>
                    <a:pt x="4546847" y="697167"/>
                  </a:cubicBezTo>
                  <a:cubicBezTo>
                    <a:pt x="4557099" y="703255"/>
                    <a:pt x="4566895" y="710178"/>
                    <a:pt x="4575389" y="716393"/>
                  </a:cubicBezTo>
                  <a:cubicBezTo>
                    <a:pt x="4600587" y="722537"/>
                    <a:pt x="4551023" y="700140"/>
                    <a:pt x="4552467" y="693062"/>
                  </a:cubicBezTo>
                  <a:cubicBezTo>
                    <a:pt x="4564347" y="698838"/>
                    <a:pt x="4580287" y="711239"/>
                    <a:pt x="4577003" y="704614"/>
                  </a:cubicBezTo>
                  <a:cubicBezTo>
                    <a:pt x="4609309" y="718870"/>
                    <a:pt x="4574807" y="712089"/>
                    <a:pt x="4605103" y="726756"/>
                  </a:cubicBezTo>
                  <a:cubicBezTo>
                    <a:pt x="4630049" y="732744"/>
                    <a:pt x="4609551" y="723669"/>
                    <a:pt x="4596879" y="711537"/>
                  </a:cubicBezTo>
                  <a:cubicBezTo>
                    <a:pt x="4608331" y="711282"/>
                    <a:pt x="4635769" y="738407"/>
                    <a:pt x="4638359" y="747595"/>
                  </a:cubicBezTo>
                  <a:cubicBezTo>
                    <a:pt x="4596015" y="735321"/>
                    <a:pt x="4580669" y="729856"/>
                    <a:pt x="4538779" y="719352"/>
                  </a:cubicBezTo>
                  <a:cubicBezTo>
                    <a:pt x="4547047" y="728483"/>
                    <a:pt x="4561287" y="736793"/>
                    <a:pt x="4581999" y="743348"/>
                  </a:cubicBezTo>
                  <a:cubicBezTo>
                    <a:pt x="4589419" y="753187"/>
                    <a:pt x="4538055" y="729927"/>
                    <a:pt x="4560707" y="748303"/>
                  </a:cubicBezTo>
                  <a:cubicBezTo>
                    <a:pt x="4528315" y="735052"/>
                    <a:pt x="4560481" y="741621"/>
                    <a:pt x="4542657" y="729715"/>
                  </a:cubicBezTo>
                  <a:cubicBezTo>
                    <a:pt x="4519155" y="725552"/>
                    <a:pt x="4524381" y="728667"/>
                    <a:pt x="4511935" y="726557"/>
                  </a:cubicBezTo>
                  <a:cubicBezTo>
                    <a:pt x="4469819" y="703892"/>
                    <a:pt x="4539189" y="719620"/>
                    <a:pt x="4534827" y="709073"/>
                  </a:cubicBezTo>
                  <a:cubicBezTo>
                    <a:pt x="4516169" y="695978"/>
                    <a:pt x="4516721" y="709328"/>
                    <a:pt x="4489355" y="698654"/>
                  </a:cubicBezTo>
                  <a:cubicBezTo>
                    <a:pt x="4497977" y="695383"/>
                    <a:pt x="4508553" y="693104"/>
                    <a:pt x="4526123" y="694364"/>
                  </a:cubicBezTo>
                  <a:cubicBezTo>
                    <a:pt x="4481611" y="666814"/>
                    <a:pt x="4483111" y="689961"/>
                    <a:pt x="4479191" y="695638"/>
                  </a:cubicBezTo>
                  <a:cubicBezTo>
                    <a:pt x="4424181" y="672395"/>
                    <a:pt x="4435757" y="688190"/>
                    <a:pt x="4430741" y="696966"/>
                  </a:cubicBezTo>
                  <a:lnTo>
                    <a:pt x="4425071" y="698935"/>
                  </a:lnTo>
                  <a:lnTo>
                    <a:pt x="4412971" y="688415"/>
                  </a:lnTo>
                  <a:cubicBezTo>
                    <a:pt x="4402947" y="680777"/>
                    <a:pt x="4393767" y="673871"/>
                    <a:pt x="4413883" y="679527"/>
                  </a:cubicBezTo>
                  <a:cubicBezTo>
                    <a:pt x="4404639" y="672392"/>
                    <a:pt x="4392917" y="667551"/>
                    <a:pt x="4386405" y="664082"/>
                  </a:cubicBezTo>
                  <a:cubicBezTo>
                    <a:pt x="4379893" y="660614"/>
                    <a:pt x="4378519" y="658603"/>
                    <a:pt x="4389689" y="658065"/>
                  </a:cubicBezTo>
                  <a:cubicBezTo>
                    <a:pt x="4378095" y="652218"/>
                    <a:pt x="4361275" y="648099"/>
                    <a:pt x="4354567" y="640581"/>
                  </a:cubicBezTo>
                  <a:cubicBezTo>
                    <a:pt x="4369303" y="654200"/>
                    <a:pt x="4387537" y="676809"/>
                    <a:pt x="4377543" y="685063"/>
                  </a:cubicBezTo>
                  <a:cubicBezTo>
                    <a:pt x="4396231" y="688234"/>
                    <a:pt x="4429387" y="711622"/>
                    <a:pt x="4430631" y="720880"/>
                  </a:cubicBezTo>
                  <a:cubicBezTo>
                    <a:pt x="4420919" y="716747"/>
                    <a:pt x="4408179" y="706199"/>
                    <a:pt x="4396273" y="697734"/>
                  </a:cubicBezTo>
                  <a:cubicBezTo>
                    <a:pt x="4384225" y="689763"/>
                    <a:pt x="4373011" y="684015"/>
                    <a:pt x="4367039" y="688517"/>
                  </a:cubicBezTo>
                  <a:cubicBezTo>
                    <a:pt x="4342249" y="679358"/>
                    <a:pt x="4355089" y="669929"/>
                    <a:pt x="4368199" y="670849"/>
                  </a:cubicBezTo>
                  <a:cubicBezTo>
                    <a:pt x="4353603" y="663955"/>
                    <a:pt x="4345915" y="665639"/>
                    <a:pt x="4317843" y="652686"/>
                  </a:cubicBezTo>
                  <a:cubicBezTo>
                    <a:pt x="4301263" y="649415"/>
                    <a:pt x="4303287" y="654356"/>
                    <a:pt x="4317233" y="664535"/>
                  </a:cubicBezTo>
                  <a:cubicBezTo>
                    <a:pt x="4302481" y="666234"/>
                    <a:pt x="4282095" y="635640"/>
                    <a:pt x="4287955" y="633517"/>
                  </a:cubicBezTo>
                  <a:cubicBezTo>
                    <a:pt x="4266933" y="633064"/>
                    <a:pt x="4279377" y="646272"/>
                    <a:pt x="4297327" y="660911"/>
                  </a:cubicBezTo>
                  <a:cubicBezTo>
                    <a:pt x="4315323" y="675563"/>
                    <a:pt x="4338795" y="691660"/>
                    <a:pt x="4340959" y="697196"/>
                  </a:cubicBezTo>
                  <a:cubicBezTo>
                    <a:pt x="4308711" y="685870"/>
                    <a:pt x="4305611" y="686082"/>
                    <a:pt x="4301447" y="675691"/>
                  </a:cubicBezTo>
                  <a:cubicBezTo>
                    <a:pt x="4306955" y="671415"/>
                    <a:pt x="4289131" y="659651"/>
                    <a:pt x="4273247" y="648637"/>
                  </a:cubicBezTo>
                  <a:cubicBezTo>
                    <a:pt x="4257447" y="637353"/>
                    <a:pt x="4243263" y="628137"/>
                    <a:pt x="4257377" y="626339"/>
                  </a:cubicBezTo>
                  <a:cubicBezTo>
                    <a:pt x="4226727" y="611573"/>
                    <a:pt x="4256399" y="636306"/>
                    <a:pt x="4231555" y="630303"/>
                  </a:cubicBezTo>
                  <a:cubicBezTo>
                    <a:pt x="4222437" y="628576"/>
                    <a:pt x="4222551" y="613810"/>
                    <a:pt x="4231823" y="612578"/>
                  </a:cubicBezTo>
                  <a:cubicBezTo>
                    <a:pt x="4221701" y="606632"/>
                    <a:pt x="4201683" y="604396"/>
                    <a:pt x="4185403" y="600800"/>
                  </a:cubicBezTo>
                  <a:cubicBezTo>
                    <a:pt x="4240501" y="627741"/>
                    <a:pt x="4165539" y="603079"/>
                    <a:pt x="4205803" y="628349"/>
                  </a:cubicBezTo>
                  <a:cubicBezTo>
                    <a:pt x="4193259" y="623437"/>
                    <a:pt x="4174811" y="620733"/>
                    <a:pt x="4164931" y="614702"/>
                  </a:cubicBezTo>
                  <a:cubicBezTo>
                    <a:pt x="4134125" y="607581"/>
                    <a:pt x="4200819" y="637622"/>
                    <a:pt x="4170013" y="630473"/>
                  </a:cubicBezTo>
                  <a:cubicBezTo>
                    <a:pt x="4177503" y="634564"/>
                    <a:pt x="4225043" y="650831"/>
                    <a:pt x="4215939" y="642138"/>
                  </a:cubicBezTo>
                  <a:cubicBezTo>
                    <a:pt x="4253257" y="655616"/>
                    <a:pt x="4172279" y="649274"/>
                    <a:pt x="4165043" y="632512"/>
                  </a:cubicBezTo>
                  <a:cubicBezTo>
                    <a:pt x="4140835" y="626566"/>
                    <a:pt x="4152983" y="634465"/>
                    <a:pt x="4159947" y="640425"/>
                  </a:cubicBezTo>
                  <a:cubicBezTo>
                    <a:pt x="4140849" y="636122"/>
                    <a:pt x="4127981" y="629326"/>
                    <a:pt x="4119091" y="620903"/>
                  </a:cubicBezTo>
                  <a:cubicBezTo>
                    <a:pt x="4187101" y="631563"/>
                    <a:pt x="4111939" y="599894"/>
                    <a:pt x="4170111" y="606802"/>
                  </a:cubicBezTo>
                  <a:cubicBezTo>
                    <a:pt x="4164039" y="604240"/>
                    <a:pt x="4152783" y="602598"/>
                    <a:pt x="4139687" y="599993"/>
                  </a:cubicBezTo>
                  <a:cubicBezTo>
                    <a:pt x="4126579" y="597388"/>
                    <a:pt x="4111657" y="593608"/>
                    <a:pt x="4097839" y="588087"/>
                  </a:cubicBezTo>
                  <a:cubicBezTo>
                    <a:pt x="4101947" y="591314"/>
                    <a:pt x="4107907" y="593636"/>
                    <a:pt x="4113781" y="596114"/>
                  </a:cubicBezTo>
                  <a:cubicBezTo>
                    <a:pt x="4119599" y="598804"/>
                    <a:pt x="4125375" y="601522"/>
                    <a:pt x="4129171" y="605047"/>
                  </a:cubicBezTo>
                  <a:cubicBezTo>
                    <a:pt x="4113823" y="600885"/>
                    <a:pt x="4103729" y="595448"/>
                    <a:pt x="4087647" y="592560"/>
                  </a:cubicBezTo>
                  <a:cubicBezTo>
                    <a:pt x="4083909" y="596015"/>
                    <a:pt x="4093069" y="599115"/>
                    <a:pt x="4102499" y="602555"/>
                  </a:cubicBezTo>
                  <a:cubicBezTo>
                    <a:pt x="4111969" y="605811"/>
                    <a:pt x="4121525" y="610356"/>
                    <a:pt x="4118963" y="614985"/>
                  </a:cubicBezTo>
                  <a:cubicBezTo>
                    <a:pt x="4112803" y="610342"/>
                    <a:pt x="4105059" y="606746"/>
                    <a:pt x="4096169" y="603744"/>
                  </a:cubicBezTo>
                  <a:cubicBezTo>
                    <a:pt x="4087279" y="600686"/>
                    <a:pt x="4077255" y="598124"/>
                    <a:pt x="4066453" y="595901"/>
                  </a:cubicBezTo>
                  <a:cubicBezTo>
                    <a:pt x="4044835" y="591470"/>
                    <a:pt x="4020089" y="588440"/>
                    <a:pt x="3994959" y="585694"/>
                  </a:cubicBezTo>
                  <a:cubicBezTo>
                    <a:pt x="3997579" y="584236"/>
                    <a:pt x="3993799" y="571551"/>
                    <a:pt x="3968147" y="567332"/>
                  </a:cubicBezTo>
                  <a:cubicBezTo>
                    <a:pt x="3953395" y="568734"/>
                    <a:pt x="4015687" y="590281"/>
                    <a:pt x="3953635" y="580470"/>
                  </a:cubicBezTo>
                  <a:cubicBezTo>
                    <a:pt x="3959029" y="583754"/>
                    <a:pt x="3964409" y="587322"/>
                    <a:pt x="3969747" y="591060"/>
                  </a:cubicBezTo>
                  <a:cubicBezTo>
                    <a:pt x="4020767" y="600786"/>
                    <a:pt x="3961803" y="593480"/>
                    <a:pt x="3991421" y="611630"/>
                  </a:cubicBezTo>
                  <a:cubicBezTo>
                    <a:pt x="4013563" y="621696"/>
                    <a:pt x="4046647" y="626778"/>
                    <a:pt x="4073631" y="634635"/>
                  </a:cubicBezTo>
                  <a:cubicBezTo>
                    <a:pt x="4090365" y="636263"/>
                    <a:pt x="4088087" y="631634"/>
                    <a:pt x="4073151" y="622842"/>
                  </a:cubicBezTo>
                  <a:cubicBezTo>
                    <a:pt x="4078289" y="623168"/>
                    <a:pt x="4085763" y="625773"/>
                    <a:pt x="4093323" y="629425"/>
                  </a:cubicBezTo>
                  <a:cubicBezTo>
                    <a:pt x="4097103" y="631252"/>
                    <a:pt x="4100911" y="633347"/>
                    <a:pt x="4104465" y="635527"/>
                  </a:cubicBezTo>
                  <a:cubicBezTo>
                    <a:pt x="4107991" y="637849"/>
                    <a:pt x="4111247" y="640341"/>
                    <a:pt x="4113993" y="642705"/>
                  </a:cubicBezTo>
                  <a:cubicBezTo>
                    <a:pt x="4124951" y="652218"/>
                    <a:pt x="4127513" y="660486"/>
                    <a:pt x="4104607" y="656763"/>
                  </a:cubicBezTo>
                  <a:cubicBezTo>
                    <a:pt x="4116443" y="663360"/>
                    <a:pt x="4115423" y="657598"/>
                    <a:pt x="4134747" y="662383"/>
                  </a:cubicBezTo>
                  <a:cubicBezTo>
                    <a:pt x="4131407" y="664408"/>
                    <a:pt x="4135371" y="669193"/>
                    <a:pt x="4144771" y="676130"/>
                  </a:cubicBezTo>
                  <a:cubicBezTo>
                    <a:pt x="4133347" y="671628"/>
                    <a:pt x="4116019" y="665809"/>
                    <a:pt x="4104579" y="663346"/>
                  </a:cubicBezTo>
                  <a:cubicBezTo>
                    <a:pt x="4093111" y="660982"/>
                    <a:pt x="4087519" y="662327"/>
                    <a:pt x="4099723" y="670637"/>
                  </a:cubicBezTo>
                  <a:cubicBezTo>
                    <a:pt x="4092191" y="669971"/>
                    <a:pt x="4088171" y="667834"/>
                    <a:pt x="4084659" y="665554"/>
                  </a:cubicBezTo>
                  <a:cubicBezTo>
                    <a:pt x="4077935" y="664620"/>
                    <a:pt x="4071195" y="663700"/>
                    <a:pt x="4064387" y="662751"/>
                  </a:cubicBezTo>
                  <a:cubicBezTo>
                    <a:pt x="4043179" y="650562"/>
                    <a:pt x="4083755" y="658773"/>
                    <a:pt x="4053727" y="643653"/>
                  </a:cubicBezTo>
                  <a:cubicBezTo>
                    <a:pt x="4073307" y="644715"/>
                    <a:pt x="4077963" y="652615"/>
                    <a:pt x="4094387" y="655149"/>
                  </a:cubicBezTo>
                  <a:cubicBezTo>
                    <a:pt x="4102711" y="655857"/>
                    <a:pt x="4106207" y="655475"/>
                    <a:pt x="4105911" y="653323"/>
                  </a:cubicBezTo>
                  <a:cubicBezTo>
                    <a:pt x="4105599" y="651199"/>
                    <a:pt x="4101435" y="647631"/>
                    <a:pt x="4094145" y="643356"/>
                  </a:cubicBezTo>
                  <a:cubicBezTo>
                    <a:pt x="4058567" y="632738"/>
                    <a:pt x="4020259" y="630784"/>
                    <a:pt x="3971629" y="620690"/>
                  </a:cubicBezTo>
                  <a:cubicBezTo>
                    <a:pt x="3999475" y="633715"/>
                    <a:pt x="3993135" y="631917"/>
                    <a:pt x="3972379" y="632568"/>
                  </a:cubicBezTo>
                  <a:cubicBezTo>
                    <a:pt x="3983451" y="639619"/>
                    <a:pt x="4009555" y="639675"/>
                    <a:pt x="4018461" y="647660"/>
                  </a:cubicBezTo>
                  <a:cubicBezTo>
                    <a:pt x="4024507" y="640638"/>
                    <a:pt x="3987457" y="634777"/>
                    <a:pt x="4048601" y="645904"/>
                  </a:cubicBezTo>
                  <a:cubicBezTo>
                    <a:pt x="4048049" y="655843"/>
                    <a:pt x="4017811" y="655545"/>
                    <a:pt x="3983987" y="651128"/>
                  </a:cubicBezTo>
                  <a:cubicBezTo>
                    <a:pt x="3950251" y="645947"/>
                    <a:pt x="3912267" y="640270"/>
                    <a:pt x="3896751" y="633913"/>
                  </a:cubicBezTo>
                  <a:cubicBezTo>
                    <a:pt x="3899499" y="639123"/>
                    <a:pt x="3874907" y="636844"/>
                    <a:pt x="3872359" y="640610"/>
                  </a:cubicBezTo>
                  <a:cubicBezTo>
                    <a:pt x="3829691" y="632950"/>
                    <a:pt x="3898875" y="632483"/>
                    <a:pt x="3835903" y="628746"/>
                  </a:cubicBezTo>
                  <a:cubicBezTo>
                    <a:pt x="3844851" y="623182"/>
                    <a:pt x="3858995" y="624853"/>
                    <a:pt x="3885667" y="621299"/>
                  </a:cubicBezTo>
                  <a:cubicBezTo>
                    <a:pt x="3892505" y="627981"/>
                    <a:pt x="3906747" y="630827"/>
                    <a:pt x="3917151" y="635697"/>
                  </a:cubicBezTo>
                  <a:cubicBezTo>
                    <a:pt x="3927219" y="633828"/>
                    <a:pt x="3936943" y="624244"/>
                    <a:pt x="3932231" y="634083"/>
                  </a:cubicBezTo>
                  <a:cubicBezTo>
                    <a:pt x="3937383" y="636504"/>
                    <a:pt x="3944829" y="637764"/>
                    <a:pt x="3953027" y="638656"/>
                  </a:cubicBezTo>
                  <a:cubicBezTo>
                    <a:pt x="3961167" y="639902"/>
                    <a:pt x="3970043" y="640864"/>
                    <a:pt x="3978113" y="642195"/>
                  </a:cubicBezTo>
                  <a:cubicBezTo>
                    <a:pt x="3953295" y="633701"/>
                    <a:pt x="3951003" y="631308"/>
                    <a:pt x="3952107" y="628661"/>
                  </a:cubicBezTo>
                  <a:cubicBezTo>
                    <a:pt x="3953195" y="625971"/>
                    <a:pt x="3957699" y="623040"/>
                    <a:pt x="3945935" y="614844"/>
                  </a:cubicBezTo>
                  <a:cubicBezTo>
                    <a:pt x="3959723" y="614744"/>
                    <a:pt x="3970299" y="617477"/>
                    <a:pt x="3980519" y="619714"/>
                  </a:cubicBezTo>
                  <a:cubicBezTo>
                    <a:pt x="3990727" y="622092"/>
                    <a:pt x="4000467" y="624683"/>
                    <a:pt x="4012387" y="626254"/>
                  </a:cubicBezTo>
                  <a:cubicBezTo>
                    <a:pt x="4004459" y="615778"/>
                    <a:pt x="3980179" y="612692"/>
                    <a:pt x="3960685" y="607496"/>
                  </a:cubicBezTo>
                  <a:cubicBezTo>
                    <a:pt x="3942805" y="605556"/>
                    <a:pt x="3937963" y="607595"/>
                    <a:pt x="3940583" y="611446"/>
                  </a:cubicBezTo>
                  <a:cubicBezTo>
                    <a:pt x="3902769" y="601748"/>
                    <a:pt x="3965131" y="584505"/>
                    <a:pt x="3912227" y="576874"/>
                  </a:cubicBezTo>
                  <a:cubicBezTo>
                    <a:pt x="3913273" y="573972"/>
                    <a:pt x="3930419" y="575430"/>
                    <a:pt x="3916529" y="568451"/>
                  </a:cubicBezTo>
                  <a:cubicBezTo>
                    <a:pt x="3929171" y="570305"/>
                    <a:pt x="3934411" y="575855"/>
                    <a:pt x="3948171" y="577086"/>
                  </a:cubicBezTo>
                  <a:cubicBezTo>
                    <a:pt x="3961167" y="576973"/>
                    <a:pt x="3937185" y="572358"/>
                    <a:pt x="3931875" y="566893"/>
                  </a:cubicBezTo>
                  <a:cubicBezTo>
                    <a:pt x="3882241" y="567205"/>
                    <a:pt x="3854775" y="562278"/>
                    <a:pt x="3829407" y="569753"/>
                  </a:cubicBezTo>
                  <a:cubicBezTo>
                    <a:pt x="3852595" y="576421"/>
                    <a:pt x="3866385" y="587931"/>
                    <a:pt x="3893043" y="592702"/>
                  </a:cubicBezTo>
                  <a:cubicBezTo>
                    <a:pt x="3915949" y="593891"/>
                    <a:pt x="3875375" y="578219"/>
                    <a:pt x="3861063" y="578261"/>
                  </a:cubicBezTo>
                  <a:cubicBezTo>
                    <a:pt x="3854763" y="572004"/>
                    <a:pt x="3899443" y="586331"/>
                    <a:pt x="3865309" y="569838"/>
                  </a:cubicBezTo>
                  <a:cubicBezTo>
                    <a:pt x="3893835" y="571834"/>
                    <a:pt x="3890423" y="590012"/>
                    <a:pt x="3918667" y="592008"/>
                  </a:cubicBezTo>
                  <a:cubicBezTo>
                    <a:pt x="3905615" y="596468"/>
                    <a:pt x="3911107" y="606009"/>
                    <a:pt x="3909875" y="608756"/>
                  </a:cubicBezTo>
                  <a:cubicBezTo>
                    <a:pt x="3878347" y="606604"/>
                    <a:pt x="3872231" y="586642"/>
                    <a:pt x="3825243" y="578134"/>
                  </a:cubicBezTo>
                  <a:cubicBezTo>
                    <a:pt x="3812999" y="578007"/>
                    <a:pt x="3830483" y="585892"/>
                    <a:pt x="3836995" y="590833"/>
                  </a:cubicBezTo>
                  <a:cubicBezTo>
                    <a:pt x="3818109" y="591300"/>
                    <a:pt x="3806783" y="587733"/>
                    <a:pt x="3795953" y="584717"/>
                  </a:cubicBezTo>
                  <a:cubicBezTo>
                    <a:pt x="3785151" y="581475"/>
                    <a:pt x="3774943" y="577879"/>
                    <a:pt x="3758507" y="577837"/>
                  </a:cubicBezTo>
                  <a:cubicBezTo>
                    <a:pt x="3782023" y="585552"/>
                    <a:pt x="3797765" y="602909"/>
                    <a:pt x="3718089" y="582211"/>
                  </a:cubicBezTo>
                  <a:cubicBezTo>
                    <a:pt x="3733167" y="581942"/>
                    <a:pt x="3741067" y="585765"/>
                    <a:pt x="3754543" y="586430"/>
                  </a:cubicBezTo>
                  <a:cubicBezTo>
                    <a:pt x="3748471" y="581489"/>
                    <a:pt x="3735247" y="580725"/>
                    <a:pt x="3727603" y="576733"/>
                  </a:cubicBezTo>
                  <a:cubicBezTo>
                    <a:pt x="3717139" y="581815"/>
                    <a:pt x="3705305" y="583089"/>
                    <a:pt x="3690651" y="583528"/>
                  </a:cubicBezTo>
                  <a:cubicBezTo>
                    <a:pt x="3675999" y="584123"/>
                    <a:pt x="3658515" y="583089"/>
                    <a:pt x="3636827" y="586218"/>
                  </a:cubicBezTo>
                  <a:cubicBezTo>
                    <a:pt x="3657199" y="588908"/>
                    <a:pt x="3672759" y="596241"/>
                    <a:pt x="3689391" y="602314"/>
                  </a:cubicBezTo>
                  <a:cubicBezTo>
                    <a:pt x="3706027" y="608473"/>
                    <a:pt x="3723695" y="613980"/>
                    <a:pt x="3748413" y="615339"/>
                  </a:cubicBezTo>
                  <a:cubicBezTo>
                    <a:pt x="3759427" y="620563"/>
                    <a:pt x="3680035" y="615028"/>
                    <a:pt x="3734285" y="623564"/>
                  </a:cubicBezTo>
                  <a:cubicBezTo>
                    <a:pt x="3740061" y="631733"/>
                    <a:pt x="3689011" y="616840"/>
                    <a:pt x="3689123" y="624938"/>
                  </a:cubicBezTo>
                  <a:cubicBezTo>
                    <a:pt x="3703153" y="635725"/>
                    <a:pt x="3738489" y="633786"/>
                    <a:pt x="3752263" y="644588"/>
                  </a:cubicBezTo>
                  <a:cubicBezTo>
                    <a:pt x="3724629" y="641997"/>
                    <a:pt x="3709595" y="631846"/>
                    <a:pt x="3675363" y="633205"/>
                  </a:cubicBezTo>
                  <a:cubicBezTo>
                    <a:pt x="3665723" y="626113"/>
                    <a:pt x="3652415" y="621101"/>
                    <a:pt x="3637335" y="618213"/>
                  </a:cubicBezTo>
                  <a:cubicBezTo>
                    <a:pt x="3630349" y="617866"/>
                    <a:pt x="3625639" y="620035"/>
                    <a:pt x="3625863" y="622285"/>
                  </a:cubicBezTo>
                  <a:lnTo>
                    <a:pt x="3627343" y="623345"/>
                  </a:lnTo>
                  <a:lnTo>
                    <a:pt x="3626845" y="623251"/>
                  </a:lnTo>
                  <a:cubicBezTo>
                    <a:pt x="3594983" y="617525"/>
                    <a:pt x="3531449" y="606891"/>
                    <a:pt x="3548161" y="605033"/>
                  </a:cubicBezTo>
                  <a:cubicBezTo>
                    <a:pt x="3538363" y="602399"/>
                    <a:pt x="3523287" y="600686"/>
                    <a:pt x="3509823" y="600262"/>
                  </a:cubicBezTo>
                  <a:cubicBezTo>
                    <a:pt x="3496359" y="599851"/>
                    <a:pt x="3484539" y="601734"/>
                    <a:pt x="3481255" y="604282"/>
                  </a:cubicBezTo>
                  <a:cubicBezTo>
                    <a:pt x="3505167" y="611545"/>
                    <a:pt x="3497521" y="600148"/>
                    <a:pt x="3522041" y="602527"/>
                  </a:cubicBezTo>
                  <a:cubicBezTo>
                    <a:pt x="3524617" y="606109"/>
                    <a:pt x="3520711" y="608544"/>
                    <a:pt x="3502815" y="608728"/>
                  </a:cubicBezTo>
                  <a:cubicBezTo>
                    <a:pt x="3520115" y="612720"/>
                    <a:pt x="3540743" y="614320"/>
                    <a:pt x="3565149" y="613484"/>
                  </a:cubicBezTo>
                  <a:cubicBezTo>
                    <a:pt x="3520171" y="619657"/>
                    <a:pt x="3510559" y="612380"/>
                    <a:pt x="3516931" y="625957"/>
                  </a:cubicBezTo>
                  <a:cubicBezTo>
                    <a:pt x="3506539" y="625476"/>
                    <a:pt x="3500225" y="621568"/>
                    <a:pt x="3494987" y="618992"/>
                  </a:cubicBezTo>
                  <a:cubicBezTo>
                    <a:pt x="3489747" y="616316"/>
                    <a:pt x="3485571" y="614688"/>
                    <a:pt x="3479527" y="618977"/>
                  </a:cubicBezTo>
                  <a:cubicBezTo>
                    <a:pt x="3441883" y="617887"/>
                    <a:pt x="3464747" y="608827"/>
                    <a:pt x="3460883" y="605599"/>
                  </a:cubicBezTo>
                  <a:cubicBezTo>
                    <a:pt x="3459663" y="602626"/>
                    <a:pt x="3404507" y="608728"/>
                    <a:pt x="3405699" y="612196"/>
                  </a:cubicBezTo>
                  <a:cubicBezTo>
                    <a:pt x="3418793" y="615651"/>
                    <a:pt x="3416427" y="610327"/>
                    <a:pt x="3436277" y="610172"/>
                  </a:cubicBezTo>
                  <a:cubicBezTo>
                    <a:pt x="3446075" y="615028"/>
                    <a:pt x="3406631" y="614150"/>
                    <a:pt x="3423027" y="619784"/>
                  </a:cubicBezTo>
                  <a:cubicBezTo>
                    <a:pt x="3400135" y="620889"/>
                    <a:pt x="3386755" y="614844"/>
                    <a:pt x="3373773" y="608515"/>
                  </a:cubicBezTo>
                  <a:cubicBezTo>
                    <a:pt x="3375643" y="613286"/>
                    <a:pt x="3374367" y="615820"/>
                    <a:pt x="3368209" y="616231"/>
                  </a:cubicBezTo>
                  <a:cubicBezTo>
                    <a:pt x="3362037" y="616642"/>
                    <a:pt x="3351008" y="614744"/>
                    <a:pt x="3333270" y="612125"/>
                  </a:cubicBezTo>
                  <a:cubicBezTo>
                    <a:pt x="3306767" y="617222"/>
                    <a:pt x="3355397" y="615594"/>
                    <a:pt x="3356671" y="621370"/>
                  </a:cubicBezTo>
                  <a:cubicBezTo>
                    <a:pt x="3318744" y="621639"/>
                    <a:pt x="3353500" y="640142"/>
                    <a:pt x="3310377" y="623564"/>
                  </a:cubicBezTo>
                  <a:cubicBezTo>
                    <a:pt x="3298500" y="625858"/>
                    <a:pt x="3316677" y="630176"/>
                    <a:pt x="3323756" y="633729"/>
                  </a:cubicBezTo>
                  <a:cubicBezTo>
                    <a:pt x="3274050" y="635895"/>
                    <a:pt x="3293332" y="622318"/>
                    <a:pt x="3292724" y="616840"/>
                  </a:cubicBezTo>
                  <a:cubicBezTo>
                    <a:pt x="3260063" y="624640"/>
                    <a:pt x="3267864" y="620690"/>
                    <a:pt x="3254683" y="612522"/>
                  </a:cubicBezTo>
                  <a:cubicBezTo>
                    <a:pt x="3227827" y="620903"/>
                    <a:pt x="3228691" y="621441"/>
                    <a:pt x="3217804" y="628590"/>
                  </a:cubicBezTo>
                  <a:cubicBezTo>
                    <a:pt x="3240427" y="632398"/>
                    <a:pt x="3254046" y="617887"/>
                    <a:pt x="3286112" y="629355"/>
                  </a:cubicBezTo>
                  <a:cubicBezTo>
                    <a:pt x="3222745" y="631294"/>
                    <a:pt x="3217776" y="638925"/>
                    <a:pt x="3213316" y="646754"/>
                  </a:cubicBezTo>
                  <a:cubicBezTo>
                    <a:pt x="3202868" y="646471"/>
                    <a:pt x="3193723" y="647589"/>
                    <a:pt x="3185540" y="648523"/>
                  </a:cubicBezTo>
                  <a:cubicBezTo>
                    <a:pt x="3177357" y="649543"/>
                    <a:pt x="3170179" y="650788"/>
                    <a:pt x="3163809" y="652105"/>
                  </a:cubicBezTo>
                  <a:cubicBezTo>
                    <a:pt x="3151067" y="654752"/>
                    <a:pt x="3141525" y="657697"/>
                    <a:pt x="3133527" y="659750"/>
                  </a:cubicBezTo>
                  <a:cubicBezTo>
                    <a:pt x="3137349" y="656947"/>
                    <a:pt x="3156263" y="642719"/>
                    <a:pt x="3197630" y="631237"/>
                  </a:cubicBezTo>
                  <a:cubicBezTo>
                    <a:pt x="3197290" y="634338"/>
                    <a:pt x="3180783" y="637155"/>
                    <a:pt x="3195563" y="640468"/>
                  </a:cubicBezTo>
                  <a:cubicBezTo>
                    <a:pt x="3218427" y="637537"/>
                    <a:pt x="3222589" y="634649"/>
                    <a:pt x="3207710" y="629822"/>
                  </a:cubicBezTo>
                  <a:cubicBezTo>
                    <a:pt x="3168749" y="626764"/>
                    <a:pt x="3153262" y="645975"/>
                    <a:pt x="3119511" y="635555"/>
                  </a:cubicBezTo>
                  <a:cubicBezTo>
                    <a:pt x="3097709" y="638104"/>
                    <a:pt x="3132281" y="646867"/>
                    <a:pt x="3147443" y="639675"/>
                  </a:cubicBezTo>
                  <a:cubicBezTo>
                    <a:pt x="3129195" y="649274"/>
                    <a:pt x="3119454" y="656253"/>
                    <a:pt x="3101461" y="661463"/>
                  </a:cubicBezTo>
                  <a:cubicBezTo>
                    <a:pt x="3092471" y="664068"/>
                    <a:pt x="3081414" y="666234"/>
                    <a:pt x="3066195" y="668060"/>
                  </a:cubicBezTo>
                  <a:cubicBezTo>
                    <a:pt x="3050962" y="669816"/>
                    <a:pt x="3031808" y="672789"/>
                    <a:pt x="3006282" y="675110"/>
                  </a:cubicBezTo>
                  <a:cubicBezTo>
                    <a:pt x="3013672" y="683095"/>
                    <a:pt x="3042878" y="669292"/>
                    <a:pt x="3050127" y="677347"/>
                  </a:cubicBezTo>
                  <a:cubicBezTo>
                    <a:pt x="3039268" y="677121"/>
                    <a:pt x="2977982" y="683845"/>
                    <a:pt x="3014607" y="682203"/>
                  </a:cubicBezTo>
                  <a:cubicBezTo>
                    <a:pt x="3006395" y="690174"/>
                    <a:pt x="2992337" y="683095"/>
                    <a:pt x="2980516" y="677814"/>
                  </a:cubicBezTo>
                  <a:cubicBezTo>
                    <a:pt x="2974967" y="682826"/>
                    <a:pt x="2979497" y="687002"/>
                    <a:pt x="2947233" y="688206"/>
                  </a:cubicBezTo>
                  <a:cubicBezTo>
                    <a:pt x="2955005" y="690712"/>
                    <a:pt x="2962820" y="693189"/>
                    <a:pt x="2975207" y="690924"/>
                  </a:cubicBezTo>
                  <a:cubicBezTo>
                    <a:pt x="2969332" y="695398"/>
                    <a:pt x="2950701" y="696233"/>
                    <a:pt x="2928673" y="697210"/>
                  </a:cubicBezTo>
                  <a:cubicBezTo>
                    <a:pt x="2923180" y="697507"/>
                    <a:pt x="2917432" y="697578"/>
                    <a:pt x="2911698" y="698144"/>
                  </a:cubicBezTo>
                  <a:cubicBezTo>
                    <a:pt x="2905965" y="698725"/>
                    <a:pt x="2900174" y="699376"/>
                    <a:pt x="2894483" y="700140"/>
                  </a:cubicBezTo>
                  <a:cubicBezTo>
                    <a:pt x="2883087" y="701683"/>
                    <a:pt x="2872058" y="703708"/>
                    <a:pt x="2862616" y="706610"/>
                  </a:cubicBezTo>
                  <a:cubicBezTo>
                    <a:pt x="2853343" y="711820"/>
                    <a:pt x="2874493" y="707884"/>
                    <a:pt x="2877438" y="714637"/>
                  </a:cubicBezTo>
                  <a:cubicBezTo>
                    <a:pt x="2896125" y="715458"/>
                    <a:pt x="2919471" y="710815"/>
                    <a:pt x="2944345" y="706723"/>
                  </a:cubicBezTo>
                  <a:cubicBezTo>
                    <a:pt x="2972687" y="701216"/>
                    <a:pt x="2893294" y="704147"/>
                    <a:pt x="2912604" y="708040"/>
                  </a:cubicBezTo>
                  <a:cubicBezTo>
                    <a:pt x="2893521" y="706950"/>
                    <a:pt x="2904719" y="703623"/>
                    <a:pt x="2923675" y="702165"/>
                  </a:cubicBezTo>
                  <a:cubicBezTo>
                    <a:pt x="2942646" y="700806"/>
                    <a:pt x="2969049" y="700381"/>
                    <a:pt x="2979794" y="701853"/>
                  </a:cubicBezTo>
                  <a:cubicBezTo>
                    <a:pt x="2974485" y="710234"/>
                    <a:pt x="2941188" y="713037"/>
                    <a:pt x="2913199" y="716223"/>
                  </a:cubicBezTo>
                  <a:cubicBezTo>
                    <a:pt x="2885380" y="720258"/>
                    <a:pt x="2862757" y="723627"/>
                    <a:pt x="2878740" y="729361"/>
                  </a:cubicBezTo>
                  <a:cubicBezTo>
                    <a:pt x="2849393" y="737699"/>
                    <a:pt x="2831526" y="733254"/>
                    <a:pt x="2813009" y="729332"/>
                  </a:cubicBezTo>
                  <a:cubicBezTo>
                    <a:pt x="2822112" y="727407"/>
                    <a:pt x="2828794" y="728016"/>
                    <a:pt x="2838619" y="725312"/>
                  </a:cubicBezTo>
                  <a:cubicBezTo>
                    <a:pt x="2825510" y="726204"/>
                    <a:pt x="2814297" y="725184"/>
                    <a:pt x="2804260" y="722678"/>
                  </a:cubicBezTo>
                  <a:cubicBezTo>
                    <a:pt x="2795086" y="725312"/>
                    <a:pt x="2804302" y="726388"/>
                    <a:pt x="2806893" y="728016"/>
                  </a:cubicBezTo>
                  <a:cubicBezTo>
                    <a:pt x="2794831" y="730606"/>
                    <a:pt x="2787993" y="727223"/>
                    <a:pt x="2775110" y="730734"/>
                  </a:cubicBezTo>
                  <a:cubicBezTo>
                    <a:pt x="2765413" y="738676"/>
                    <a:pt x="2823485" y="739582"/>
                    <a:pt x="2824391" y="741338"/>
                  </a:cubicBezTo>
                  <a:cubicBezTo>
                    <a:pt x="2811211" y="746066"/>
                    <a:pt x="2782146" y="753201"/>
                    <a:pt x="2749981" y="764357"/>
                  </a:cubicBezTo>
                  <a:cubicBezTo>
                    <a:pt x="2717632" y="774706"/>
                    <a:pt x="2681432" y="786286"/>
                    <a:pt x="2652722" y="795474"/>
                  </a:cubicBezTo>
                  <a:cubicBezTo>
                    <a:pt x="2633213" y="789090"/>
                    <a:pt x="2707482" y="777127"/>
                    <a:pt x="2706774" y="771492"/>
                  </a:cubicBezTo>
                  <a:cubicBezTo>
                    <a:pt x="2677624" y="766792"/>
                    <a:pt x="2631302" y="805979"/>
                    <a:pt x="2631316" y="787603"/>
                  </a:cubicBezTo>
                  <a:cubicBezTo>
                    <a:pt x="2595371" y="803671"/>
                    <a:pt x="2678106" y="786513"/>
                    <a:pt x="2624648" y="805767"/>
                  </a:cubicBezTo>
                  <a:cubicBezTo>
                    <a:pt x="2628386" y="797952"/>
                    <a:pt x="2605536" y="806956"/>
                    <a:pt x="2609387" y="799141"/>
                  </a:cubicBezTo>
                  <a:cubicBezTo>
                    <a:pt x="2608127" y="809773"/>
                    <a:pt x="2529838" y="822982"/>
                    <a:pt x="2531508" y="832297"/>
                  </a:cubicBezTo>
                  <a:cubicBezTo>
                    <a:pt x="2487848" y="843807"/>
                    <a:pt x="2548256" y="820717"/>
                    <a:pt x="2509565" y="825162"/>
                  </a:cubicBezTo>
                  <a:cubicBezTo>
                    <a:pt x="2478419" y="830202"/>
                    <a:pt x="2470265" y="851777"/>
                    <a:pt x="2408384" y="869559"/>
                  </a:cubicBezTo>
                  <a:cubicBezTo>
                    <a:pt x="2418704" y="869276"/>
                    <a:pt x="2458090" y="853462"/>
                    <a:pt x="2420913" y="870380"/>
                  </a:cubicBezTo>
                  <a:cubicBezTo>
                    <a:pt x="2433230" y="868157"/>
                    <a:pt x="2448477" y="861475"/>
                    <a:pt x="2457905" y="863542"/>
                  </a:cubicBezTo>
                  <a:cubicBezTo>
                    <a:pt x="2419058" y="870932"/>
                    <a:pt x="2472516" y="872687"/>
                    <a:pt x="2424679" y="884622"/>
                  </a:cubicBezTo>
                  <a:cubicBezTo>
                    <a:pt x="2408313" y="883744"/>
                    <a:pt x="2423928" y="881097"/>
                    <a:pt x="2436698" y="876113"/>
                  </a:cubicBezTo>
                  <a:cubicBezTo>
                    <a:pt x="2424452" y="871612"/>
                    <a:pt x="2407860" y="873749"/>
                    <a:pt x="2388776" y="879709"/>
                  </a:cubicBezTo>
                  <a:cubicBezTo>
                    <a:pt x="2384005" y="881196"/>
                    <a:pt x="2379093" y="882923"/>
                    <a:pt x="2374038" y="884848"/>
                  </a:cubicBezTo>
                  <a:cubicBezTo>
                    <a:pt x="2369027" y="886873"/>
                    <a:pt x="2364001" y="889322"/>
                    <a:pt x="2358820" y="891800"/>
                  </a:cubicBezTo>
                  <a:cubicBezTo>
                    <a:pt x="2348485" y="896811"/>
                    <a:pt x="2337782" y="902460"/>
                    <a:pt x="2326938" y="908378"/>
                  </a:cubicBezTo>
                  <a:cubicBezTo>
                    <a:pt x="2339056" y="909454"/>
                    <a:pt x="2361481" y="892253"/>
                    <a:pt x="2378045" y="886250"/>
                  </a:cubicBezTo>
                  <a:cubicBezTo>
                    <a:pt x="2395062" y="885330"/>
                    <a:pt x="2388380" y="890058"/>
                    <a:pt x="2394043" y="891870"/>
                  </a:cubicBezTo>
                  <a:cubicBezTo>
                    <a:pt x="2382335" y="896528"/>
                    <a:pt x="2374888" y="894518"/>
                    <a:pt x="2366295" y="895141"/>
                  </a:cubicBezTo>
                  <a:cubicBezTo>
                    <a:pt x="2357574" y="902531"/>
                    <a:pt x="2379050" y="909156"/>
                    <a:pt x="2330562" y="913092"/>
                  </a:cubicBezTo>
                  <a:cubicBezTo>
                    <a:pt x="2311053" y="926923"/>
                    <a:pt x="2361509" y="908732"/>
                    <a:pt x="2367696" y="913984"/>
                  </a:cubicBezTo>
                  <a:cubicBezTo>
                    <a:pt x="2376106" y="909652"/>
                    <a:pt x="2366932" y="910360"/>
                    <a:pt x="2364143" y="909241"/>
                  </a:cubicBezTo>
                  <a:cubicBezTo>
                    <a:pt x="2377167" y="905008"/>
                    <a:pt x="2384062" y="904371"/>
                    <a:pt x="2387856" y="905575"/>
                  </a:cubicBezTo>
                  <a:cubicBezTo>
                    <a:pt x="2391608" y="906693"/>
                    <a:pt x="2392117" y="909383"/>
                    <a:pt x="2392485" y="912101"/>
                  </a:cubicBezTo>
                  <a:cubicBezTo>
                    <a:pt x="2393207" y="917551"/>
                    <a:pt x="2393335" y="923129"/>
                    <a:pt x="2417091" y="916674"/>
                  </a:cubicBezTo>
                  <a:cubicBezTo>
                    <a:pt x="2413098" y="920708"/>
                    <a:pt x="2404930" y="925720"/>
                    <a:pt x="2394184" y="931142"/>
                  </a:cubicBezTo>
                  <a:cubicBezTo>
                    <a:pt x="2383580" y="936904"/>
                    <a:pt x="2370556" y="943501"/>
                    <a:pt x="2356455" y="949816"/>
                  </a:cubicBezTo>
                  <a:cubicBezTo>
                    <a:pt x="2328283" y="962529"/>
                    <a:pt x="2296061" y="974860"/>
                    <a:pt x="2272036" y="981754"/>
                  </a:cubicBezTo>
                  <a:cubicBezTo>
                    <a:pt x="2263500" y="988280"/>
                    <a:pt x="2253420" y="996407"/>
                    <a:pt x="2240778" y="1004674"/>
                  </a:cubicBezTo>
                  <a:cubicBezTo>
                    <a:pt x="2228206" y="1013070"/>
                    <a:pt x="2213355" y="1022201"/>
                    <a:pt x="2196069" y="1032337"/>
                  </a:cubicBezTo>
                  <a:cubicBezTo>
                    <a:pt x="2187391" y="1037335"/>
                    <a:pt x="2178132" y="1042658"/>
                    <a:pt x="2168293" y="1048321"/>
                  </a:cubicBezTo>
                  <a:cubicBezTo>
                    <a:pt x="2158454" y="1053998"/>
                    <a:pt x="2147765" y="1059533"/>
                    <a:pt x="2137020" y="1066485"/>
                  </a:cubicBezTo>
                  <a:cubicBezTo>
                    <a:pt x="2115246" y="1079835"/>
                    <a:pt x="2091023" y="1094714"/>
                    <a:pt x="2064096" y="1111235"/>
                  </a:cubicBezTo>
                  <a:cubicBezTo>
                    <a:pt x="2046159" y="1118087"/>
                    <a:pt x="2051298" y="1113953"/>
                    <a:pt x="2045635" y="1112594"/>
                  </a:cubicBezTo>
                  <a:cubicBezTo>
                    <a:pt x="2030317" y="1123269"/>
                    <a:pt x="2045565" y="1121853"/>
                    <a:pt x="2045451" y="1126539"/>
                  </a:cubicBezTo>
                  <a:cubicBezTo>
                    <a:pt x="2040043" y="1129908"/>
                    <a:pt x="2034635" y="1132386"/>
                    <a:pt x="2029751" y="1134340"/>
                  </a:cubicBezTo>
                  <a:cubicBezTo>
                    <a:pt x="2024924" y="1136392"/>
                    <a:pt x="2020492" y="1137709"/>
                    <a:pt x="2016826" y="1138374"/>
                  </a:cubicBezTo>
                  <a:cubicBezTo>
                    <a:pt x="2009478" y="1139691"/>
                    <a:pt x="2005160" y="1138374"/>
                    <a:pt x="2006831" y="1134934"/>
                  </a:cubicBezTo>
                  <a:cubicBezTo>
                    <a:pt x="1998917" y="1144618"/>
                    <a:pt x="1954152" y="1168841"/>
                    <a:pt x="1997062" y="1159582"/>
                  </a:cubicBezTo>
                  <a:cubicBezTo>
                    <a:pt x="1971820" y="1169449"/>
                    <a:pt x="1937192" y="1203724"/>
                    <a:pt x="1914583" y="1206937"/>
                  </a:cubicBezTo>
                  <a:cubicBezTo>
                    <a:pt x="1899605" y="1235039"/>
                    <a:pt x="1857813" y="1251943"/>
                    <a:pt x="1809664" y="1281107"/>
                  </a:cubicBezTo>
                  <a:cubicBezTo>
                    <a:pt x="1791543" y="1295264"/>
                    <a:pt x="1828989" y="1276109"/>
                    <a:pt x="1837299" y="1266992"/>
                  </a:cubicBezTo>
                  <a:cubicBezTo>
                    <a:pt x="1856001" y="1262518"/>
                    <a:pt x="1780373" y="1304735"/>
                    <a:pt x="1820211" y="1283981"/>
                  </a:cubicBezTo>
                  <a:cubicBezTo>
                    <a:pt x="1822038" y="1285000"/>
                    <a:pt x="1820565" y="1287053"/>
                    <a:pt x="1817139" y="1289672"/>
                  </a:cubicBezTo>
                  <a:cubicBezTo>
                    <a:pt x="1813671" y="1292234"/>
                    <a:pt x="1808333" y="1295476"/>
                    <a:pt x="1802571" y="1299115"/>
                  </a:cubicBezTo>
                  <a:cubicBezTo>
                    <a:pt x="1790934" y="1306207"/>
                    <a:pt x="1776834" y="1313852"/>
                    <a:pt x="1770718" y="1317845"/>
                  </a:cubicBezTo>
                  <a:cubicBezTo>
                    <a:pt x="1751762" y="1332894"/>
                    <a:pt x="1779778" y="1321157"/>
                    <a:pt x="1766343" y="1333063"/>
                  </a:cubicBezTo>
                  <a:cubicBezTo>
                    <a:pt x="1756476" y="1336178"/>
                    <a:pt x="1739459" y="1351043"/>
                    <a:pt x="1718450" y="1368654"/>
                  </a:cubicBezTo>
                  <a:cubicBezTo>
                    <a:pt x="1713240" y="1373114"/>
                    <a:pt x="1707591" y="1377503"/>
                    <a:pt x="1702084" y="1382373"/>
                  </a:cubicBezTo>
                  <a:cubicBezTo>
                    <a:pt x="1696577" y="1387243"/>
                    <a:pt x="1690886" y="1392155"/>
                    <a:pt x="1685025" y="1396969"/>
                  </a:cubicBezTo>
                  <a:cubicBezTo>
                    <a:pt x="1673303" y="1406596"/>
                    <a:pt x="1660944" y="1415812"/>
                    <a:pt x="1648230" y="1423528"/>
                  </a:cubicBezTo>
                  <a:cubicBezTo>
                    <a:pt x="1652435" y="1425184"/>
                    <a:pt x="1665276" y="1423627"/>
                    <a:pt x="1663548" y="1429091"/>
                  </a:cubicBezTo>
                  <a:cubicBezTo>
                    <a:pt x="1674308" y="1425637"/>
                    <a:pt x="1686766" y="1402660"/>
                    <a:pt x="1713268" y="1382500"/>
                  </a:cubicBezTo>
                  <a:cubicBezTo>
                    <a:pt x="1722216" y="1380122"/>
                    <a:pt x="1724523" y="1381438"/>
                    <a:pt x="1722187" y="1384723"/>
                  </a:cubicBezTo>
                  <a:cubicBezTo>
                    <a:pt x="1719795" y="1387965"/>
                    <a:pt x="1712801" y="1393231"/>
                    <a:pt x="1703514" y="1399333"/>
                  </a:cubicBezTo>
                  <a:cubicBezTo>
                    <a:pt x="1717487" y="1393415"/>
                    <a:pt x="1726703" y="1386393"/>
                    <a:pt x="1730625" y="1380306"/>
                  </a:cubicBezTo>
                  <a:cubicBezTo>
                    <a:pt x="1734589" y="1374289"/>
                    <a:pt x="1733570" y="1369603"/>
                    <a:pt x="1727992" y="1369830"/>
                  </a:cubicBezTo>
                  <a:cubicBezTo>
                    <a:pt x="1799641" y="1319812"/>
                    <a:pt x="1749567" y="1344191"/>
                    <a:pt x="1812269" y="1309053"/>
                  </a:cubicBezTo>
                  <a:cubicBezTo>
                    <a:pt x="1817989" y="1303574"/>
                    <a:pt x="1819843" y="1300700"/>
                    <a:pt x="1818102" y="1299497"/>
                  </a:cubicBezTo>
                  <a:cubicBezTo>
                    <a:pt x="1816332" y="1298265"/>
                    <a:pt x="1811165" y="1298945"/>
                    <a:pt x="1803393" y="1301309"/>
                  </a:cubicBezTo>
                  <a:cubicBezTo>
                    <a:pt x="1811349" y="1295915"/>
                    <a:pt x="1819150" y="1293055"/>
                    <a:pt x="1826596" y="1290620"/>
                  </a:cubicBezTo>
                  <a:cubicBezTo>
                    <a:pt x="1834071" y="1288199"/>
                    <a:pt x="1841320" y="1286387"/>
                    <a:pt x="1848795" y="1283853"/>
                  </a:cubicBezTo>
                  <a:cubicBezTo>
                    <a:pt x="1851173" y="1276449"/>
                    <a:pt x="1890728" y="1250131"/>
                    <a:pt x="1863093" y="1258016"/>
                  </a:cubicBezTo>
                  <a:cubicBezTo>
                    <a:pt x="1907419" y="1231444"/>
                    <a:pt x="1925413" y="1222369"/>
                    <a:pt x="1947031" y="1198287"/>
                  </a:cubicBezTo>
                  <a:cubicBezTo>
                    <a:pt x="1975812" y="1190204"/>
                    <a:pt x="1956842" y="1211666"/>
                    <a:pt x="1993353" y="1183493"/>
                  </a:cubicBezTo>
                  <a:cubicBezTo>
                    <a:pt x="2001309" y="1187372"/>
                    <a:pt x="2014575" y="1188816"/>
                    <a:pt x="1989899" y="1207291"/>
                  </a:cubicBezTo>
                  <a:cubicBezTo>
                    <a:pt x="2005004" y="1203002"/>
                    <a:pt x="2018949" y="1201614"/>
                    <a:pt x="2035641" y="1192894"/>
                  </a:cubicBezTo>
                  <a:cubicBezTo>
                    <a:pt x="2049090" y="1192596"/>
                    <a:pt x="2013923" y="1203285"/>
                    <a:pt x="2004169" y="1215021"/>
                  </a:cubicBezTo>
                  <a:cubicBezTo>
                    <a:pt x="1996907" y="1200468"/>
                    <a:pt x="1962590" y="1237828"/>
                    <a:pt x="1934842" y="1246422"/>
                  </a:cubicBezTo>
                  <a:cubicBezTo>
                    <a:pt x="1920897" y="1256233"/>
                    <a:pt x="1927367" y="1255709"/>
                    <a:pt x="1917966" y="1263226"/>
                  </a:cubicBezTo>
                  <a:cubicBezTo>
                    <a:pt x="1925724" y="1262448"/>
                    <a:pt x="1933553" y="1261556"/>
                    <a:pt x="1943293" y="1254605"/>
                  </a:cubicBezTo>
                  <a:cubicBezTo>
                    <a:pt x="1956431" y="1254576"/>
                    <a:pt x="1919807" y="1273065"/>
                    <a:pt x="1916268" y="1268238"/>
                  </a:cubicBezTo>
                  <a:cubicBezTo>
                    <a:pt x="1909543" y="1275090"/>
                    <a:pt x="1908254" y="1279196"/>
                    <a:pt x="1918901" y="1277256"/>
                  </a:cubicBezTo>
                  <a:cubicBezTo>
                    <a:pt x="1905480" y="1283768"/>
                    <a:pt x="1889157" y="1299256"/>
                    <a:pt x="1878256" y="1297841"/>
                  </a:cubicBezTo>
                  <a:cubicBezTo>
                    <a:pt x="1843698" y="1320832"/>
                    <a:pt x="1888647" y="1303560"/>
                    <a:pt x="1858336" y="1324413"/>
                  </a:cubicBezTo>
                  <a:cubicBezTo>
                    <a:pt x="1863773" y="1314772"/>
                    <a:pt x="1855703" y="1316641"/>
                    <a:pt x="1844250" y="1323323"/>
                  </a:cubicBezTo>
                  <a:cubicBezTo>
                    <a:pt x="1841405" y="1325008"/>
                    <a:pt x="1838290" y="1326933"/>
                    <a:pt x="1835218" y="1329156"/>
                  </a:cubicBezTo>
                  <a:cubicBezTo>
                    <a:pt x="1832202" y="1331464"/>
                    <a:pt x="1829130" y="1333969"/>
                    <a:pt x="1826186" y="1336560"/>
                  </a:cubicBezTo>
                  <a:cubicBezTo>
                    <a:pt x="1820282" y="1341742"/>
                    <a:pt x="1814817" y="1347263"/>
                    <a:pt x="1811038" y="1352218"/>
                  </a:cubicBezTo>
                  <a:cubicBezTo>
                    <a:pt x="1795266" y="1356918"/>
                    <a:pt x="1825648" y="1335428"/>
                    <a:pt x="1815341" y="1337027"/>
                  </a:cubicBezTo>
                  <a:cubicBezTo>
                    <a:pt x="1796668" y="1355432"/>
                    <a:pt x="1791090" y="1366361"/>
                    <a:pt x="1814067" y="1361109"/>
                  </a:cubicBezTo>
                  <a:cubicBezTo>
                    <a:pt x="1799018" y="1375563"/>
                    <a:pt x="1791317" y="1363161"/>
                    <a:pt x="1774625" y="1383477"/>
                  </a:cubicBezTo>
                  <a:cubicBezTo>
                    <a:pt x="1766570" y="1391773"/>
                    <a:pt x="1784450" y="1381806"/>
                    <a:pt x="1793737" y="1374770"/>
                  </a:cubicBezTo>
                  <a:cubicBezTo>
                    <a:pt x="1796498" y="1376682"/>
                    <a:pt x="1754168" y="1405789"/>
                    <a:pt x="1748817" y="1417171"/>
                  </a:cubicBezTo>
                  <a:cubicBezTo>
                    <a:pt x="1736359" y="1418771"/>
                    <a:pt x="1736344" y="1396204"/>
                    <a:pt x="1754168" y="1397238"/>
                  </a:cubicBezTo>
                  <a:cubicBezTo>
                    <a:pt x="1770222" y="1380122"/>
                    <a:pt x="1753460" y="1392084"/>
                    <a:pt x="1737732" y="1396020"/>
                  </a:cubicBezTo>
                  <a:cubicBezTo>
                    <a:pt x="1718436" y="1411975"/>
                    <a:pt x="1733287" y="1408351"/>
                    <a:pt x="1726633" y="1417511"/>
                  </a:cubicBezTo>
                  <a:cubicBezTo>
                    <a:pt x="1713891" y="1427789"/>
                    <a:pt x="1722202" y="1418176"/>
                    <a:pt x="1714967" y="1420512"/>
                  </a:cubicBezTo>
                  <a:cubicBezTo>
                    <a:pt x="1712292" y="1425510"/>
                    <a:pt x="1709474" y="1430507"/>
                    <a:pt x="1700980" y="1433721"/>
                  </a:cubicBezTo>
                  <a:cubicBezTo>
                    <a:pt x="1688196" y="1446236"/>
                    <a:pt x="1728685" y="1420965"/>
                    <a:pt x="1735821" y="1424844"/>
                  </a:cubicBezTo>
                  <a:cubicBezTo>
                    <a:pt x="1712575" y="1447312"/>
                    <a:pt x="1698403" y="1462205"/>
                    <a:pt x="1684105" y="1476348"/>
                  </a:cubicBezTo>
                  <a:cubicBezTo>
                    <a:pt x="1676955" y="1483412"/>
                    <a:pt x="1669763" y="1490307"/>
                    <a:pt x="1661411" y="1497853"/>
                  </a:cubicBezTo>
                  <a:cubicBezTo>
                    <a:pt x="1653086" y="1505469"/>
                    <a:pt x="1643304" y="1513411"/>
                    <a:pt x="1632105" y="1523902"/>
                  </a:cubicBezTo>
                  <a:cubicBezTo>
                    <a:pt x="1651005" y="1499098"/>
                    <a:pt x="1625975" y="1510056"/>
                    <a:pt x="1618713" y="1508470"/>
                  </a:cubicBezTo>
                  <a:cubicBezTo>
                    <a:pt x="1605617" y="1533543"/>
                    <a:pt x="1596260" y="1542122"/>
                    <a:pt x="1568526" y="1577444"/>
                  </a:cubicBezTo>
                  <a:cubicBezTo>
                    <a:pt x="1574712" y="1565920"/>
                    <a:pt x="1546964" y="1585372"/>
                    <a:pt x="1556209" y="1586080"/>
                  </a:cubicBezTo>
                  <a:cubicBezTo>
                    <a:pt x="1532850" y="1606523"/>
                    <a:pt x="1563160" y="1571045"/>
                    <a:pt x="1533827" y="1588345"/>
                  </a:cubicBezTo>
                  <a:cubicBezTo>
                    <a:pt x="1503983" y="1617367"/>
                    <a:pt x="1529679" y="1603918"/>
                    <a:pt x="1507140" y="1627546"/>
                  </a:cubicBezTo>
                  <a:cubicBezTo>
                    <a:pt x="1494795" y="1631014"/>
                    <a:pt x="1474735" y="1652802"/>
                    <a:pt x="1457251" y="1671589"/>
                  </a:cubicBezTo>
                  <a:cubicBezTo>
                    <a:pt x="1439441" y="1690078"/>
                    <a:pt x="1425765" y="1707067"/>
                    <a:pt x="1423047" y="1698657"/>
                  </a:cubicBezTo>
                  <a:cubicBezTo>
                    <a:pt x="1421292" y="1710875"/>
                    <a:pt x="1406356" y="1729350"/>
                    <a:pt x="1384426" y="1753757"/>
                  </a:cubicBezTo>
                  <a:cubicBezTo>
                    <a:pt x="1373582" y="1766074"/>
                    <a:pt x="1360444" y="1779410"/>
                    <a:pt x="1347349" y="1794997"/>
                  </a:cubicBezTo>
                  <a:cubicBezTo>
                    <a:pt x="1334409" y="1810711"/>
                    <a:pt x="1320564" y="1827898"/>
                    <a:pt x="1306619" y="1846444"/>
                  </a:cubicBezTo>
                  <a:cubicBezTo>
                    <a:pt x="1294925" y="1864239"/>
                    <a:pt x="1327571" y="1830786"/>
                    <a:pt x="1334154" y="1823070"/>
                  </a:cubicBezTo>
                  <a:cubicBezTo>
                    <a:pt x="1328789" y="1836208"/>
                    <a:pt x="1318808" y="1849785"/>
                    <a:pt x="1307440" y="1864664"/>
                  </a:cubicBezTo>
                  <a:cubicBezTo>
                    <a:pt x="1301749" y="1872111"/>
                    <a:pt x="1295718" y="1879883"/>
                    <a:pt x="1289758" y="1888066"/>
                  </a:cubicBezTo>
                  <a:cubicBezTo>
                    <a:pt x="1286785" y="1892157"/>
                    <a:pt x="1283812" y="1896362"/>
                    <a:pt x="1280924" y="1900680"/>
                  </a:cubicBezTo>
                  <a:cubicBezTo>
                    <a:pt x="1278120" y="1905068"/>
                    <a:pt x="1275572" y="1909712"/>
                    <a:pt x="1273052" y="1914398"/>
                  </a:cubicBezTo>
                  <a:cubicBezTo>
                    <a:pt x="1276577" y="1910929"/>
                    <a:pt x="1280017" y="1907079"/>
                    <a:pt x="1283585" y="1903072"/>
                  </a:cubicBezTo>
                  <a:cubicBezTo>
                    <a:pt x="1287280" y="1899151"/>
                    <a:pt x="1290989" y="1894974"/>
                    <a:pt x="1294684" y="1890586"/>
                  </a:cubicBezTo>
                  <a:cubicBezTo>
                    <a:pt x="1302074" y="1881808"/>
                    <a:pt x="1309493" y="1872181"/>
                    <a:pt x="1316897" y="1862116"/>
                  </a:cubicBezTo>
                  <a:cubicBezTo>
                    <a:pt x="1320917" y="1863248"/>
                    <a:pt x="1313669" y="1873356"/>
                    <a:pt x="1304169" y="1884909"/>
                  </a:cubicBezTo>
                  <a:cubicBezTo>
                    <a:pt x="1294628" y="1896447"/>
                    <a:pt x="1282835" y="1909457"/>
                    <a:pt x="1278418" y="1916819"/>
                  </a:cubicBezTo>
                  <a:cubicBezTo>
                    <a:pt x="1273661" y="1916408"/>
                    <a:pt x="1245092" y="1940673"/>
                    <a:pt x="1257210" y="1922821"/>
                  </a:cubicBezTo>
                  <a:cubicBezTo>
                    <a:pt x="1230241" y="1947441"/>
                    <a:pt x="1233993" y="1960026"/>
                    <a:pt x="1204786" y="1987746"/>
                  </a:cubicBezTo>
                  <a:cubicBezTo>
                    <a:pt x="1225243" y="1954859"/>
                    <a:pt x="1230213" y="1937417"/>
                    <a:pt x="1262264" y="1893615"/>
                  </a:cubicBezTo>
                  <a:cubicBezTo>
                    <a:pt x="1272387" y="1886919"/>
                    <a:pt x="1266313" y="1896390"/>
                    <a:pt x="1272911" y="1893431"/>
                  </a:cubicBezTo>
                  <a:cubicBezTo>
                    <a:pt x="1286954" y="1875975"/>
                    <a:pt x="1284052" y="1874489"/>
                    <a:pt x="1289885" y="1864777"/>
                  </a:cubicBezTo>
                  <a:cubicBezTo>
                    <a:pt x="1282580" y="1870539"/>
                    <a:pt x="1274100" y="1880322"/>
                    <a:pt x="1267545" y="1887032"/>
                  </a:cubicBezTo>
                  <a:cubicBezTo>
                    <a:pt x="1261019" y="1893757"/>
                    <a:pt x="1256828" y="1897763"/>
                    <a:pt x="1256970" y="1891109"/>
                  </a:cubicBezTo>
                  <a:cubicBezTo>
                    <a:pt x="1238523" y="1922609"/>
                    <a:pt x="1197892" y="1967657"/>
                    <a:pt x="1204503" y="1977411"/>
                  </a:cubicBezTo>
                  <a:cubicBezTo>
                    <a:pt x="1191323" y="1993862"/>
                    <a:pt x="1193984" y="1983909"/>
                    <a:pt x="1188463" y="1986132"/>
                  </a:cubicBezTo>
                  <a:cubicBezTo>
                    <a:pt x="1186000" y="1990039"/>
                    <a:pt x="1183579" y="1993735"/>
                    <a:pt x="1181399" y="1997415"/>
                  </a:cubicBezTo>
                  <a:cubicBezTo>
                    <a:pt x="1179332" y="2001153"/>
                    <a:pt x="1177336" y="2004749"/>
                    <a:pt x="1175410" y="2008217"/>
                  </a:cubicBezTo>
                  <a:cubicBezTo>
                    <a:pt x="1171659" y="2015197"/>
                    <a:pt x="1168176" y="2021681"/>
                    <a:pt x="1164906" y="2027768"/>
                  </a:cubicBezTo>
                  <a:cubicBezTo>
                    <a:pt x="1158549" y="2040028"/>
                    <a:pt x="1152985" y="2050774"/>
                    <a:pt x="1147648" y="2061080"/>
                  </a:cubicBezTo>
                  <a:cubicBezTo>
                    <a:pt x="1142311" y="2071358"/>
                    <a:pt x="1137129" y="2081155"/>
                    <a:pt x="1131254" y="2091376"/>
                  </a:cubicBezTo>
                  <a:cubicBezTo>
                    <a:pt x="1125549" y="2101711"/>
                    <a:pt x="1118456" y="2112046"/>
                    <a:pt x="1111236" y="2124617"/>
                  </a:cubicBezTo>
                  <a:cubicBezTo>
                    <a:pt x="1112029" y="2128072"/>
                    <a:pt x="1122052" y="2114382"/>
                    <a:pt x="1127644" y="2109016"/>
                  </a:cubicBezTo>
                  <a:cubicBezTo>
                    <a:pt x="1130320" y="2106270"/>
                    <a:pt x="1131636" y="2105448"/>
                    <a:pt x="1129654" y="2109582"/>
                  </a:cubicBezTo>
                  <a:cubicBezTo>
                    <a:pt x="1128663" y="2111663"/>
                    <a:pt x="1126809" y="2114948"/>
                    <a:pt x="1123977" y="2119903"/>
                  </a:cubicBezTo>
                  <a:cubicBezTo>
                    <a:pt x="1121259" y="2124929"/>
                    <a:pt x="1117607" y="2131653"/>
                    <a:pt x="1112822" y="2140487"/>
                  </a:cubicBezTo>
                  <a:cubicBezTo>
                    <a:pt x="1126965" y="2119322"/>
                    <a:pt x="1136393" y="2102475"/>
                    <a:pt x="1143472" y="2086775"/>
                  </a:cubicBezTo>
                  <a:cubicBezTo>
                    <a:pt x="1150650" y="2071160"/>
                    <a:pt x="1156114" y="2057102"/>
                    <a:pt x="1164665" y="2043242"/>
                  </a:cubicBezTo>
                  <a:cubicBezTo>
                    <a:pt x="1177647" y="2034181"/>
                    <a:pt x="1202847" y="2013654"/>
                    <a:pt x="1189483" y="2012167"/>
                  </a:cubicBezTo>
                  <a:cubicBezTo>
                    <a:pt x="1192555" y="2005641"/>
                    <a:pt x="1196122" y="2003121"/>
                    <a:pt x="1199676" y="2000969"/>
                  </a:cubicBezTo>
                  <a:cubicBezTo>
                    <a:pt x="1203229" y="2000034"/>
                    <a:pt x="1206698" y="1995164"/>
                    <a:pt x="1210209" y="1990039"/>
                  </a:cubicBezTo>
                  <a:cubicBezTo>
                    <a:pt x="1211808" y="1992177"/>
                    <a:pt x="1210506" y="1996297"/>
                    <a:pt x="1207632" y="2001535"/>
                  </a:cubicBezTo>
                  <a:cubicBezTo>
                    <a:pt x="1206188" y="2004154"/>
                    <a:pt x="1204348" y="2007056"/>
                    <a:pt x="1202281" y="2010143"/>
                  </a:cubicBezTo>
                  <a:cubicBezTo>
                    <a:pt x="1200299" y="2013285"/>
                    <a:pt x="1198175" y="2016669"/>
                    <a:pt x="1195995" y="2020138"/>
                  </a:cubicBezTo>
                  <a:cubicBezTo>
                    <a:pt x="1187147" y="2033912"/>
                    <a:pt x="1177223" y="2048919"/>
                    <a:pt x="1176302" y="2057965"/>
                  </a:cubicBezTo>
                  <a:cubicBezTo>
                    <a:pt x="1188208" y="2048551"/>
                    <a:pt x="1199378" y="2028759"/>
                    <a:pt x="1211610" y="2026183"/>
                  </a:cubicBezTo>
                  <a:cubicBezTo>
                    <a:pt x="1200426" y="2045408"/>
                    <a:pt x="1189299" y="2064577"/>
                    <a:pt x="1178157" y="2083746"/>
                  </a:cubicBezTo>
                  <a:cubicBezTo>
                    <a:pt x="1193475" y="2074048"/>
                    <a:pt x="1207335" y="2043454"/>
                    <a:pt x="1222752" y="2035880"/>
                  </a:cubicBezTo>
                  <a:cubicBezTo>
                    <a:pt x="1207264" y="2068201"/>
                    <a:pt x="1189737" y="2070962"/>
                    <a:pt x="1173697" y="2097167"/>
                  </a:cubicBezTo>
                  <a:cubicBezTo>
                    <a:pt x="1172607" y="2102136"/>
                    <a:pt x="1171319" y="2107303"/>
                    <a:pt x="1164580" y="2118685"/>
                  </a:cubicBezTo>
                  <a:cubicBezTo>
                    <a:pt x="1174915" y="2113546"/>
                    <a:pt x="1184839" y="2102249"/>
                    <a:pt x="1194268" y="2084963"/>
                  </a:cubicBezTo>
                  <a:cubicBezTo>
                    <a:pt x="1180380" y="2111975"/>
                    <a:pt x="1171659" y="2125056"/>
                    <a:pt x="1158040" y="2148883"/>
                  </a:cubicBezTo>
                  <a:cubicBezTo>
                    <a:pt x="1151485" y="2160944"/>
                    <a:pt x="1143543" y="2175597"/>
                    <a:pt x="1132925" y="2195828"/>
                  </a:cubicBezTo>
                  <a:cubicBezTo>
                    <a:pt x="1127672" y="2205964"/>
                    <a:pt x="1121698" y="2217488"/>
                    <a:pt x="1114818" y="2230739"/>
                  </a:cubicBezTo>
                  <a:cubicBezTo>
                    <a:pt x="1108079" y="2244047"/>
                    <a:pt x="1100024" y="2258869"/>
                    <a:pt x="1092534" y="2276665"/>
                  </a:cubicBezTo>
                  <a:cubicBezTo>
                    <a:pt x="1085767" y="2279539"/>
                    <a:pt x="1080444" y="2289944"/>
                    <a:pt x="1075093" y="2300831"/>
                  </a:cubicBezTo>
                  <a:cubicBezTo>
                    <a:pt x="1076395" y="2292761"/>
                    <a:pt x="1085229" y="2277005"/>
                    <a:pt x="1094134" y="2259775"/>
                  </a:cubicBezTo>
                  <a:cubicBezTo>
                    <a:pt x="1103563" y="2242829"/>
                    <a:pt x="1113614" y="2224722"/>
                    <a:pt x="1115752" y="2210778"/>
                  </a:cubicBezTo>
                  <a:cubicBezTo>
                    <a:pt x="1108079" y="2220843"/>
                    <a:pt x="1102968" y="2232367"/>
                    <a:pt x="1096272" y="2246524"/>
                  </a:cubicBezTo>
                  <a:cubicBezTo>
                    <a:pt x="1092775" y="2253518"/>
                    <a:pt x="1089491" y="2261503"/>
                    <a:pt x="1085244" y="2270280"/>
                  </a:cubicBezTo>
                  <a:cubicBezTo>
                    <a:pt x="1080996" y="2279057"/>
                    <a:pt x="1075871" y="2288684"/>
                    <a:pt x="1069359" y="2299345"/>
                  </a:cubicBezTo>
                  <a:cubicBezTo>
                    <a:pt x="1064758" y="2313318"/>
                    <a:pt x="1068581" y="2328154"/>
                    <a:pt x="1083771" y="2288854"/>
                  </a:cubicBezTo>
                  <a:cubicBezTo>
                    <a:pt x="1090991" y="2285994"/>
                    <a:pt x="1053390" y="2367030"/>
                    <a:pt x="1055443" y="2343756"/>
                  </a:cubicBezTo>
                  <a:cubicBezTo>
                    <a:pt x="1056802" y="2359668"/>
                    <a:pt x="999055" y="2455257"/>
                    <a:pt x="992189" y="2505614"/>
                  </a:cubicBezTo>
                  <a:cubicBezTo>
                    <a:pt x="999055" y="2496922"/>
                    <a:pt x="1006077" y="2486629"/>
                    <a:pt x="1011683" y="2471892"/>
                  </a:cubicBezTo>
                  <a:cubicBezTo>
                    <a:pt x="1012306" y="2474879"/>
                    <a:pt x="1010763" y="2481165"/>
                    <a:pt x="1007946" y="2489418"/>
                  </a:cubicBezTo>
                  <a:cubicBezTo>
                    <a:pt x="1006544" y="2493538"/>
                    <a:pt x="1004803" y="2498167"/>
                    <a:pt x="1002863" y="2503108"/>
                  </a:cubicBezTo>
                  <a:cubicBezTo>
                    <a:pt x="1000966" y="2508063"/>
                    <a:pt x="999211" y="2513514"/>
                    <a:pt x="997172" y="2519035"/>
                  </a:cubicBezTo>
                  <a:cubicBezTo>
                    <a:pt x="989187" y="2541205"/>
                    <a:pt x="979674" y="2566023"/>
                    <a:pt x="975016" y="2582501"/>
                  </a:cubicBezTo>
                  <a:cubicBezTo>
                    <a:pt x="955465" y="2602675"/>
                    <a:pt x="983284" y="2562087"/>
                    <a:pt x="985747" y="2542224"/>
                  </a:cubicBezTo>
                  <a:cubicBezTo>
                    <a:pt x="978230" y="2548057"/>
                    <a:pt x="972751" y="2561252"/>
                    <a:pt x="965007" y="2566815"/>
                  </a:cubicBezTo>
                  <a:cubicBezTo>
                    <a:pt x="960958" y="2578580"/>
                    <a:pt x="956881" y="2590429"/>
                    <a:pt x="952789" y="2602307"/>
                  </a:cubicBezTo>
                  <a:cubicBezTo>
                    <a:pt x="960080" y="2601741"/>
                    <a:pt x="956683" y="2613831"/>
                    <a:pt x="950114" y="2631911"/>
                  </a:cubicBezTo>
                  <a:cubicBezTo>
                    <a:pt x="944040" y="2650159"/>
                    <a:pt x="934371" y="2674326"/>
                    <a:pt x="927151" y="2697103"/>
                  </a:cubicBezTo>
                  <a:cubicBezTo>
                    <a:pt x="935631" y="2677623"/>
                    <a:pt x="946985" y="2667162"/>
                    <a:pt x="952775" y="2639825"/>
                  </a:cubicBezTo>
                  <a:cubicBezTo>
                    <a:pt x="951515" y="2653797"/>
                    <a:pt x="940657" y="2692787"/>
                    <a:pt x="927009" y="2739575"/>
                  </a:cubicBezTo>
                  <a:cubicBezTo>
                    <a:pt x="925296" y="2745423"/>
                    <a:pt x="923541" y="2751396"/>
                    <a:pt x="921771" y="2757456"/>
                  </a:cubicBezTo>
                  <a:cubicBezTo>
                    <a:pt x="920285" y="2763601"/>
                    <a:pt x="918784" y="2769843"/>
                    <a:pt x="917255" y="2776143"/>
                  </a:cubicBezTo>
                  <a:cubicBezTo>
                    <a:pt x="914225" y="2788730"/>
                    <a:pt x="911139" y="2801555"/>
                    <a:pt x="908067" y="2814340"/>
                  </a:cubicBezTo>
                  <a:cubicBezTo>
                    <a:pt x="901979" y="2839893"/>
                    <a:pt x="895963" y="2865235"/>
                    <a:pt x="890937" y="2888225"/>
                  </a:cubicBezTo>
                  <a:cubicBezTo>
                    <a:pt x="880659" y="2902793"/>
                    <a:pt x="880291" y="2890052"/>
                    <a:pt x="887383" y="2865050"/>
                  </a:cubicBezTo>
                  <a:cubicBezTo>
                    <a:pt x="884156" y="2871945"/>
                    <a:pt x="881522" y="2878302"/>
                    <a:pt x="879370" y="2884218"/>
                  </a:cubicBezTo>
                  <a:cubicBezTo>
                    <a:pt x="877488" y="2890207"/>
                    <a:pt x="876100" y="2895758"/>
                    <a:pt x="875010" y="2900953"/>
                  </a:cubicBezTo>
                  <a:cubicBezTo>
                    <a:pt x="872830" y="2911359"/>
                    <a:pt x="871938" y="2920361"/>
                    <a:pt x="871301" y="2928800"/>
                  </a:cubicBezTo>
                  <a:cubicBezTo>
                    <a:pt x="870013" y="2945690"/>
                    <a:pt x="869772" y="2960299"/>
                    <a:pt x="862283" y="2979623"/>
                  </a:cubicBezTo>
                  <a:cubicBezTo>
                    <a:pt x="859734" y="2995764"/>
                    <a:pt x="874118" y="2969771"/>
                    <a:pt x="874132" y="2979681"/>
                  </a:cubicBezTo>
                  <a:cubicBezTo>
                    <a:pt x="870168" y="2985980"/>
                    <a:pt x="864548" y="3005291"/>
                    <a:pt x="860626" y="3020878"/>
                  </a:cubicBezTo>
                  <a:cubicBezTo>
                    <a:pt x="857243" y="3036564"/>
                    <a:pt x="854893" y="3048413"/>
                    <a:pt x="855374" y="3039382"/>
                  </a:cubicBezTo>
                  <a:cubicBezTo>
                    <a:pt x="855530" y="3057814"/>
                    <a:pt x="850731" y="3097878"/>
                    <a:pt x="844600" y="3143719"/>
                  </a:cubicBezTo>
                  <a:cubicBezTo>
                    <a:pt x="843723" y="3149438"/>
                    <a:pt x="843142" y="3155286"/>
                    <a:pt x="842718" y="3161231"/>
                  </a:cubicBezTo>
                  <a:cubicBezTo>
                    <a:pt x="842208" y="3167164"/>
                    <a:pt x="841698" y="3173152"/>
                    <a:pt x="841189" y="3179169"/>
                  </a:cubicBezTo>
                  <a:cubicBezTo>
                    <a:pt x="840155" y="3191188"/>
                    <a:pt x="839122" y="3203349"/>
                    <a:pt x="838088" y="3215368"/>
                  </a:cubicBezTo>
                  <a:cubicBezTo>
                    <a:pt x="836035" y="3239408"/>
                    <a:pt x="834096" y="3262908"/>
                    <a:pt x="832609" y="3283903"/>
                  </a:cubicBezTo>
                  <a:cubicBezTo>
                    <a:pt x="836630" y="3276739"/>
                    <a:pt x="836814" y="3262964"/>
                    <a:pt x="838187" y="3251342"/>
                  </a:cubicBezTo>
                  <a:cubicBezTo>
                    <a:pt x="837564" y="3262865"/>
                    <a:pt x="836941" y="3274135"/>
                    <a:pt x="836333" y="3285163"/>
                  </a:cubicBezTo>
                  <a:cubicBezTo>
                    <a:pt x="836021" y="3296220"/>
                    <a:pt x="836120" y="3307065"/>
                    <a:pt x="835965" y="3317696"/>
                  </a:cubicBezTo>
                  <a:cubicBezTo>
                    <a:pt x="835681" y="3338932"/>
                    <a:pt x="835413" y="3359374"/>
                    <a:pt x="835158" y="3379280"/>
                  </a:cubicBezTo>
                  <a:cubicBezTo>
                    <a:pt x="834974" y="3389204"/>
                    <a:pt x="834790" y="3399015"/>
                    <a:pt x="834606" y="3408712"/>
                  </a:cubicBezTo>
                  <a:cubicBezTo>
                    <a:pt x="834506" y="3413555"/>
                    <a:pt x="834393" y="3418381"/>
                    <a:pt x="834294" y="3423182"/>
                  </a:cubicBezTo>
                  <a:cubicBezTo>
                    <a:pt x="834422" y="3427995"/>
                    <a:pt x="834549" y="3432779"/>
                    <a:pt x="834662" y="3437550"/>
                  </a:cubicBezTo>
                  <a:cubicBezTo>
                    <a:pt x="835129" y="3456620"/>
                    <a:pt x="835597" y="3475406"/>
                    <a:pt x="836064" y="3494193"/>
                  </a:cubicBezTo>
                  <a:cubicBezTo>
                    <a:pt x="836432" y="3512951"/>
                    <a:pt x="836800" y="3531681"/>
                    <a:pt x="837168" y="3550652"/>
                  </a:cubicBezTo>
                  <a:cubicBezTo>
                    <a:pt x="837126" y="3560137"/>
                    <a:pt x="837890" y="3569664"/>
                    <a:pt x="838555" y="3579291"/>
                  </a:cubicBezTo>
                  <a:cubicBezTo>
                    <a:pt x="839207" y="3588918"/>
                    <a:pt x="839858" y="3598630"/>
                    <a:pt x="840523" y="3608469"/>
                  </a:cubicBezTo>
                  <a:cubicBezTo>
                    <a:pt x="841840" y="3628119"/>
                    <a:pt x="843185" y="3648265"/>
                    <a:pt x="844572" y="3669175"/>
                  </a:cubicBezTo>
                  <a:cubicBezTo>
                    <a:pt x="845323" y="3679623"/>
                    <a:pt x="845846" y="3690255"/>
                    <a:pt x="846823" y="3701085"/>
                  </a:cubicBezTo>
                  <a:cubicBezTo>
                    <a:pt x="848112" y="3711887"/>
                    <a:pt x="849428" y="3722915"/>
                    <a:pt x="850773" y="3734184"/>
                  </a:cubicBezTo>
                  <a:cubicBezTo>
                    <a:pt x="835483" y="3705106"/>
                    <a:pt x="855870" y="3784258"/>
                    <a:pt x="860994" y="3839670"/>
                  </a:cubicBezTo>
                  <a:cubicBezTo>
                    <a:pt x="871952" y="3820812"/>
                    <a:pt x="859324" y="3746884"/>
                    <a:pt x="870975" y="3803696"/>
                  </a:cubicBezTo>
                  <a:cubicBezTo>
                    <a:pt x="872702" y="3788463"/>
                    <a:pt x="863245" y="3718810"/>
                    <a:pt x="856450" y="3732613"/>
                  </a:cubicBezTo>
                  <a:cubicBezTo>
                    <a:pt x="855275" y="3720990"/>
                    <a:pt x="854086" y="3709310"/>
                    <a:pt x="852897" y="3697603"/>
                  </a:cubicBezTo>
                  <a:cubicBezTo>
                    <a:pt x="852302" y="3685852"/>
                    <a:pt x="851707" y="3674059"/>
                    <a:pt x="851113" y="3662238"/>
                  </a:cubicBezTo>
                  <a:cubicBezTo>
                    <a:pt x="849895" y="3638581"/>
                    <a:pt x="848678" y="3614812"/>
                    <a:pt x="847446" y="3590999"/>
                  </a:cubicBezTo>
                  <a:cubicBezTo>
                    <a:pt x="846979" y="3579093"/>
                    <a:pt x="845860" y="3567159"/>
                    <a:pt x="845889" y="3555224"/>
                  </a:cubicBezTo>
                  <a:lnTo>
                    <a:pt x="845804" y="3519407"/>
                  </a:lnTo>
                  <a:cubicBezTo>
                    <a:pt x="845676" y="3495524"/>
                    <a:pt x="845563" y="3471655"/>
                    <a:pt x="845436" y="3447899"/>
                  </a:cubicBezTo>
                  <a:cubicBezTo>
                    <a:pt x="844714" y="3424088"/>
                    <a:pt x="846469" y="3400502"/>
                    <a:pt x="847234" y="3377014"/>
                  </a:cubicBezTo>
                  <a:cubicBezTo>
                    <a:pt x="848097" y="3353513"/>
                    <a:pt x="848947" y="3330183"/>
                    <a:pt x="849796" y="3307093"/>
                  </a:cubicBezTo>
                  <a:cubicBezTo>
                    <a:pt x="849994" y="3301302"/>
                    <a:pt x="850178" y="3295540"/>
                    <a:pt x="850362" y="3289793"/>
                  </a:cubicBezTo>
                  <a:cubicBezTo>
                    <a:pt x="850830" y="3284074"/>
                    <a:pt x="851283" y="3278367"/>
                    <a:pt x="851736" y="3272677"/>
                  </a:cubicBezTo>
                  <a:cubicBezTo>
                    <a:pt x="852642" y="3261280"/>
                    <a:pt x="853534" y="3249968"/>
                    <a:pt x="854426" y="3238728"/>
                  </a:cubicBezTo>
                  <a:cubicBezTo>
                    <a:pt x="856068" y="3216190"/>
                    <a:pt x="857682" y="3193977"/>
                    <a:pt x="859267" y="3172146"/>
                  </a:cubicBezTo>
                  <a:cubicBezTo>
                    <a:pt x="859635" y="3166682"/>
                    <a:pt x="859862" y="3160892"/>
                    <a:pt x="860003" y="3154846"/>
                  </a:cubicBezTo>
                  <a:cubicBezTo>
                    <a:pt x="860372" y="3148845"/>
                    <a:pt x="860754" y="3142614"/>
                    <a:pt x="861150" y="3136230"/>
                  </a:cubicBezTo>
                  <a:cubicBezTo>
                    <a:pt x="861858" y="3123446"/>
                    <a:pt x="862481" y="3110068"/>
                    <a:pt x="863500" y="3096830"/>
                  </a:cubicBezTo>
                  <a:cubicBezTo>
                    <a:pt x="865539" y="3070371"/>
                    <a:pt x="869107" y="3044450"/>
                    <a:pt x="877785" y="3025478"/>
                  </a:cubicBezTo>
                  <a:cubicBezTo>
                    <a:pt x="874571" y="3012738"/>
                    <a:pt x="871924" y="2977995"/>
                    <a:pt x="894320" y="2934448"/>
                  </a:cubicBezTo>
                  <a:cubicBezTo>
                    <a:pt x="897251" y="2922896"/>
                    <a:pt x="899969" y="2910367"/>
                    <a:pt x="902560" y="2897088"/>
                  </a:cubicBezTo>
                  <a:cubicBezTo>
                    <a:pt x="905207" y="2883823"/>
                    <a:pt x="908817" y="2870104"/>
                    <a:pt x="911833" y="2855706"/>
                  </a:cubicBezTo>
                  <a:cubicBezTo>
                    <a:pt x="917963" y="2826897"/>
                    <a:pt x="924489" y="2796203"/>
                    <a:pt x="931044" y="2765383"/>
                  </a:cubicBezTo>
                  <a:cubicBezTo>
                    <a:pt x="938830" y="2734862"/>
                    <a:pt x="947806" y="2704466"/>
                    <a:pt x="957277" y="2675925"/>
                  </a:cubicBezTo>
                  <a:cubicBezTo>
                    <a:pt x="962062" y="2661682"/>
                    <a:pt x="967046" y="2647908"/>
                    <a:pt x="972340" y="2634926"/>
                  </a:cubicBezTo>
                  <a:cubicBezTo>
                    <a:pt x="978272" y="2622184"/>
                    <a:pt x="984431" y="2610179"/>
                    <a:pt x="990872" y="2599207"/>
                  </a:cubicBezTo>
                  <a:cubicBezTo>
                    <a:pt x="985860" y="2613463"/>
                    <a:pt x="980353" y="2627664"/>
                    <a:pt x="975724" y="2642273"/>
                  </a:cubicBezTo>
                  <a:cubicBezTo>
                    <a:pt x="971321" y="2656954"/>
                    <a:pt x="966890" y="2671762"/>
                    <a:pt x="962430" y="2686684"/>
                  </a:cubicBezTo>
                  <a:cubicBezTo>
                    <a:pt x="958013" y="2701592"/>
                    <a:pt x="953554" y="2716626"/>
                    <a:pt x="949066" y="2731788"/>
                  </a:cubicBezTo>
                  <a:cubicBezTo>
                    <a:pt x="944734" y="2746994"/>
                    <a:pt x="939694" y="2762099"/>
                    <a:pt x="936310" y="2777856"/>
                  </a:cubicBezTo>
                  <a:cubicBezTo>
                    <a:pt x="928906" y="2809115"/>
                    <a:pt x="921375" y="2840926"/>
                    <a:pt x="913701" y="2873361"/>
                  </a:cubicBezTo>
                  <a:cubicBezTo>
                    <a:pt x="911918" y="2881486"/>
                    <a:pt x="909610" y="2889527"/>
                    <a:pt x="908237" y="2897838"/>
                  </a:cubicBezTo>
                  <a:cubicBezTo>
                    <a:pt x="906736" y="2906105"/>
                    <a:pt x="905221" y="2914430"/>
                    <a:pt x="903707" y="2922784"/>
                  </a:cubicBezTo>
                  <a:cubicBezTo>
                    <a:pt x="900691" y="2939474"/>
                    <a:pt x="897647" y="2956336"/>
                    <a:pt x="894561" y="2973367"/>
                  </a:cubicBezTo>
                  <a:cubicBezTo>
                    <a:pt x="871145" y="3109713"/>
                    <a:pt x="855558" y="3258675"/>
                    <a:pt x="854426" y="3423464"/>
                  </a:cubicBezTo>
                  <a:cubicBezTo>
                    <a:pt x="854850" y="3433317"/>
                    <a:pt x="859664" y="3421977"/>
                    <a:pt x="863316" y="3417689"/>
                  </a:cubicBezTo>
                  <a:cubicBezTo>
                    <a:pt x="861759" y="3425914"/>
                    <a:pt x="861278" y="3434209"/>
                    <a:pt x="860598" y="3442519"/>
                  </a:cubicBezTo>
                  <a:cubicBezTo>
                    <a:pt x="859975" y="3450844"/>
                    <a:pt x="859508" y="3459182"/>
                    <a:pt x="859154" y="3467535"/>
                  </a:cubicBezTo>
                  <a:cubicBezTo>
                    <a:pt x="858460" y="3484255"/>
                    <a:pt x="858248" y="3501045"/>
                    <a:pt x="858361" y="3517892"/>
                  </a:cubicBezTo>
                  <a:cubicBezTo>
                    <a:pt x="858644" y="3534739"/>
                    <a:pt x="858588" y="3551628"/>
                    <a:pt x="859919" y="3568546"/>
                  </a:cubicBezTo>
                  <a:cubicBezTo>
                    <a:pt x="861532" y="3585421"/>
                    <a:pt x="863175" y="3602367"/>
                    <a:pt x="864803" y="3619356"/>
                  </a:cubicBezTo>
                  <a:cubicBezTo>
                    <a:pt x="866459" y="3636302"/>
                    <a:pt x="868116" y="3653276"/>
                    <a:pt x="869772" y="3670279"/>
                  </a:cubicBezTo>
                  <a:lnTo>
                    <a:pt x="871995" y="3695776"/>
                  </a:lnTo>
                  <a:lnTo>
                    <a:pt x="875137" y="3721245"/>
                  </a:lnTo>
                  <a:cubicBezTo>
                    <a:pt x="879158" y="3755222"/>
                    <a:pt x="881961" y="3789312"/>
                    <a:pt x="882273" y="3823785"/>
                  </a:cubicBezTo>
                  <a:cubicBezTo>
                    <a:pt x="888672" y="3850231"/>
                    <a:pt x="897421" y="3874114"/>
                    <a:pt x="902857" y="3898436"/>
                  </a:cubicBezTo>
                  <a:cubicBezTo>
                    <a:pt x="905660" y="3910597"/>
                    <a:pt x="907812" y="3922857"/>
                    <a:pt x="908874" y="3935612"/>
                  </a:cubicBezTo>
                  <a:cubicBezTo>
                    <a:pt x="909992" y="3948368"/>
                    <a:pt x="909610" y="3961676"/>
                    <a:pt x="909058" y="3975677"/>
                  </a:cubicBezTo>
                  <a:cubicBezTo>
                    <a:pt x="921601" y="4016195"/>
                    <a:pt x="931115" y="4049591"/>
                    <a:pt x="940614" y="4087830"/>
                  </a:cubicBezTo>
                  <a:cubicBezTo>
                    <a:pt x="946249" y="4106772"/>
                    <a:pt x="952152" y="4126847"/>
                    <a:pt x="958452" y="4149583"/>
                  </a:cubicBezTo>
                  <a:cubicBezTo>
                    <a:pt x="961567" y="4160951"/>
                    <a:pt x="964865" y="4172985"/>
                    <a:pt x="968376" y="4185840"/>
                  </a:cubicBezTo>
                  <a:cubicBezTo>
                    <a:pt x="971986" y="4198680"/>
                    <a:pt x="975059" y="4212526"/>
                    <a:pt x="980056" y="4226966"/>
                  </a:cubicBezTo>
                  <a:cubicBezTo>
                    <a:pt x="983609" y="4236041"/>
                    <a:pt x="984657" y="4224007"/>
                    <a:pt x="986554" y="4218925"/>
                  </a:cubicBezTo>
                  <a:cubicBezTo>
                    <a:pt x="993194" y="4242850"/>
                    <a:pt x="999975" y="4266309"/>
                    <a:pt x="1006870" y="4289314"/>
                  </a:cubicBezTo>
                  <a:cubicBezTo>
                    <a:pt x="1013892" y="4312263"/>
                    <a:pt x="1020248" y="4334999"/>
                    <a:pt x="1028997" y="4356547"/>
                  </a:cubicBezTo>
                  <a:cubicBezTo>
                    <a:pt x="1037223" y="4378249"/>
                    <a:pt x="1045490" y="4399499"/>
                    <a:pt x="1053758" y="4420282"/>
                  </a:cubicBezTo>
                  <a:cubicBezTo>
                    <a:pt x="1057920" y="4430645"/>
                    <a:pt x="1062054" y="4440923"/>
                    <a:pt x="1066160" y="4451116"/>
                  </a:cubicBezTo>
                  <a:cubicBezTo>
                    <a:pt x="1070577" y="4461168"/>
                    <a:pt x="1075418" y="4470965"/>
                    <a:pt x="1080005" y="4480733"/>
                  </a:cubicBezTo>
                  <a:cubicBezTo>
                    <a:pt x="1089392" y="4500142"/>
                    <a:pt x="1098608" y="4519198"/>
                    <a:pt x="1107654" y="4537900"/>
                  </a:cubicBezTo>
                  <a:cubicBezTo>
                    <a:pt x="1112241" y="4547187"/>
                    <a:pt x="1116771" y="4556389"/>
                    <a:pt x="1121273" y="4565506"/>
                  </a:cubicBezTo>
                  <a:cubicBezTo>
                    <a:pt x="1126059" y="4574481"/>
                    <a:pt x="1131183" y="4583217"/>
                    <a:pt x="1136054" y="4591923"/>
                  </a:cubicBezTo>
                  <a:cubicBezTo>
                    <a:pt x="1145921" y="4609252"/>
                    <a:pt x="1155605" y="4626226"/>
                    <a:pt x="1165090" y="4642875"/>
                  </a:cubicBezTo>
                  <a:cubicBezTo>
                    <a:pt x="1174745" y="4659396"/>
                    <a:pt x="1183437" y="4675903"/>
                    <a:pt x="1193772" y="4691151"/>
                  </a:cubicBezTo>
                  <a:cubicBezTo>
                    <a:pt x="1175552" y="4674912"/>
                    <a:pt x="1182602" y="4690556"/>
                    <a:pt x="1198996" y="4716223"/>
                  </a:cubicBezTo>
                  <a:cubicBezTo>
                    <a:pt x="1207193" y="4729049"/>
                    <a:pt x="1217684" y="4744339"/>
                    <a:pt x="1228485" y="4759331"/>
                  </a:cubicBezTo>
                  <a:cubicBezTo>
                    <a:pt x="1233894" y="4766821"/>
                    <a:pt x="1239358" y="4774239"/>
                    <a:pt x="1244667" y="4781246"/>
                  </a:cubicBezTo>
                  <a:cubicBezTo>
                    <a:pt x="1249990" y="4788240"/>
                    <a:pt x="1255766" y="4794483"/>
                    <a:pt x="1260735" y="4800189"/>
                  </a:cubicBezTo>
                  <a:cubicBezTo>
                    <a:pt x="1225626" y="4739369"/>
                    <a:pt x="1186863" y="4671415"/>
                    <a:pt x="1150196" y="4597020"/>
                  </a:cubicBezTo>
                  <a:cubicBezTo>
                    <a:pt x="1145454" y="4587789"/>
                    <a:pt x="1140683" y="4578488"/>
                    <a:pt x="1135869" y="4569130"/>
                  </a:cubicBezTo>
                  <a:cubicBezTo>
                    <a:pt x="1130900" y="4559843"/>
                    <a:pt x="1127021" y="4550018"/>
                    <a:pt x="1122477" y="4540391"/>
                  </a:cubicBezTo>
                  <a:cubicBezTo>
                    <a:pt x="1113643" y="4521010"/>
                    <a:pt x="1104710" y="4501417"/>
                    <a:pt x="1095691" y="4481653"/>
                  </a:cubicBezTo>
                  <a:cubicBezTo>
                    <a:pt x="1091161" y="4471757"/>
                    <a:pt x="1086588" y="4461819"/>
                    <a:pt x="1082016" y="4451852"/>
                  </a:cubicBezTo>
                  <a:cubicBezTo>
                    <a:pt x="1077613" y="4441815"/>
                    <a:pt x="1073790" y="4431509"/>
                    <a:pt x="1069614" y="4421287"/>
                  </a:cubicBezTo>
                  <a:cubicBezTo>
                    <a:pt x="1061375" y="4400773"/>
                    <a:pt x="1053093" y="4380132"/>
                    <a:pt x="1044768" y="4359406"/>
                  </a:cubicBezTo>
                  <a:cubicBezTo>
                    <a:pt x="1040649" y="4349015"/>
                    <a:pt x="1036246" y="4338680"/>
                    <a:pt x="1032324" y="4328176"/>
                  </a:cubicBezTo>
                  <a:cubicBezTo>
                    <a:pt x="1028672" y="4317586"/>
                    <a:pt x="1025019" y="4306968"/>
                    <a:pt x="1021352" y="4296350"/>
                  </a:cubicBezTo>
                  <a:cubicBezTo>
                    <a:pt x="1013991" y="4275072"/>
                    <a:pt x="1006615" y="4253751"/>
                    <a:pt x="999239" y="4232459"/>
                  </a:cubicBezTo>
                  <a:cubicBezTo>
                    <a:pt x="991339" y="4211266"/>
                    <a:pt x="985591" y="4189492"/>
                    <a:pt x="979263" y="4167903"/>
                  </a:cubicBezTo>
                  <a:cubicBezTo>
                    <a:pt x="972992" y="4146256"/>
                    <a:pt x="966748" y="4124695"/>
                    <a:pt x="960533" y="4103233"/>
                  </a:cubicBezTo>
                  <a:lnTo>
                    <a:pt x="955876" y="4087136"/>
                  </a:lnTo>
                  <a:cubicBezTo>
                    <a:pt x="954488" y="4081728"/>
                    <a:pt x="953313" y="4076306"/>
                    <a:pt x="952025" y="4070898"/>
                  </a:cubicBezTo>
                  <a:cubicBezTo>
                    <a:pt x="949505" y="4060068"/>
                    <a:pt x="946999" y="4049280"/>
                    <a:pt x="944493" y="4038535"/>
                  </a:cubicBezTo>
                  <a:cubicBezTo>
                    <a:pt x="939496" y="4017002"/>
                    <a:pt x="934541" y="3995624"/>
                    <a:pt x="929628" y="3974460"/>
                  </a:cubicBezTo>
                  <a:cubicBezTo>
                    <a:pt x="928411" y="3969165"/>
                    <a:pt x="927207" y="3963870"/>
                    <a:pt x="925990" y="3958604"/>
                  </a:cubicBezTo>
                  <a:cubicBezTo>
                    <a:pt x="925056" y="3953281"/>
                    <a:pt x="924135" y="3947986"/>
                    <a:pt x="923201" y="3942691"/>
                  </a:cubicBezTo>
                  <a:cubicBezTo>
                    <a:pt x="921346" y="3932101"/>
                    <a:pt x="919506" y="3921569"/>
                    <a:pt x="917680" y="3911106"/>
                  </a:cubicBezTo>
                  <a:cubicBezTo>
                    <a:pt x="914055" y="3890140"/>
                    <a:pt x="910488" y="3869442"/>
                    <a:pt x="906963" y="3849056"/>
                  </a:cubicBezTo>
                  <a:cubicBezTo>
                    <a:pt x="910615" y="3839117"/>
                    <a:pt x="915146" y="3856545"/>
                    <a:pt x="919902" y="3882976"/>
                  </a:cubicBezTo>
                  <a:cubicBezTo>
                    <a:pt x="922281" y="3896199"/>
                    <a:pt x="924702" y="3911673"/>
                    <a:pt x="927108" y="3927132"/>
                  </a:cubicBezTo>
                  <a:cubicBezTo>
                    <a:pt x="929614" y="3942578"/>
                    <a:pt x="931525" y="3958094"/>
                    <a:pt x="934852" y="3971062"/>
                  </a:cubicBezTo>
                  <a:cubicBezTo>
                    <a:pt x="940600" y="3996290"/>
                    <a:pt x="946461" y="4021971"/>
                    <a:pt x="952407" y="4048063"/>
                  </a:cubicBezTo>
                  <a:cubicBezTo>
                    <a:pt x="955437" y="4061087"/>
                    <a:pt x="958240" y="4074239"/>
                    <a:pt x="961510" y="4087391"/>
                  </a:cubicBezTo>
                  <a:cubicBezTo>
                    <a:pt x="965219" y="4100444"/>
                    <a:pt x="968957" y="4113582"/>
                    <a:pt x="972708" y="4126804"/>
                  </a:cubicBezTo>
                  <a:cubicBezTo>
                    <a:pt x="980198" y="4153193"/>
                    <a:pt x="987786" y="4179922"/>
                    <a:pt x="995459" y="4206948"/>
                  </a:cubicBezTo>
                  <a:cubicBezTo>
                    <a:pt x="1004491" y="4233521"/>
                    <a:pt x="1013623" y="4260363"/>
                    <a:pt x="1022825" y="4287445"/>
                  </a:cubicBezTo>
                  <a:cubicBezTo>
                    <a:pt x="1027426" y="4300951"/>
                    <a:pt x="1032055" y="4314500"/>
                    <a:pt x="1036699" y="4328105"/>
                  </a:cubicBezTo>
                  <a:cubicBezTo>
                    <a:pt x="1042022" y="4341469"/>
                    <a:pt x="1047359" y="4354890"/>
                    <a:pt x="1052725" y="4368339"/>
                  </a:cubicBezTo>
                  <a:cubicBezTo>
                    <a:pt x="1063512" y="4395139"/>
                    <a:pt x="1074357" y="4422108"/>
                    <a:pt x="1085244" y="4449191"/>
                  </a:cubicBezTo>
                  <a:cubicBezTo>
                    <a:pt x="1097489" y="4475651"/>
                    <a:pt x="1109778" y="4502224"/>
                    <a:pt x="1122095" y="4528853"/>
                  </a:cubicBezTo>
                  <a:lnTo>
                    <a:pt x="1131311" y="4548786"/>
                  </a:lnTo>
                  <a:cubicBezTo>
                    <a:pt x="1134397" y="4555426"/>
                    <a:pt x="1137356" y="4562122"/>
                    <a:pt x="1140924" y="4568550"/>
                  </a:cubicBezTo>
                  <a:lnTo>
                    <a:pt x="1161451" y="4607482"/>
                  </a:lnTo>
                  <a:lnTo>
                    <a:pt x="1181937" y="4646329"/>
                  </a:lnTo>
                  <a:cubicBezTo>
                    <a:pt x="1188817" y="4659240"/>
                    <a:pt x="1195287" y="4672307"/>
                    <a:pt x="1203073" y="4684723"/>
                  </a:cubicBezTo>
                  <a:cubicBezTo>
                    <a:pt x="1218009" y="4709781"/>
                    <a:pt x="1232917" y="4734797"/>
                    <a:pt x="1247753" y="4759699"/>
                  </a:cubicBezTo>
                  <a:lnTo>
                    <a:pt x="1258853" y="4778302"/>
                  </a:lnTo>
                  <a:lnTo>
                    <a:pt x="1270900" y="4796310"/>
                  </a:lnTo>
                  <a:cubicBezTo>
                    <a:pt x="1278913" y="4808287"/>
                    <a:pt x="1286898" y="4820221"/>
                    <a:pt x="1294868" y="4832127"/>
                  </a:cubicBezTo>
                  <a:cubicBezTo>
                    <a:pt x="1310993" y="4855784"/>
                    <a:pt x="1325929" y="4879865"/>
                    <a:pt x="1343385" y="4902092"/>
                  </a:cubicBezTo>
                  <a:cubicBezTo>
                    <a:pt x="1360246" y="4924602"/>
                    <a:pt x="1376951" y="4946927"/>
                    <a:pt x="1393501" y="4969013"/>
                  </a:cubicBezTo>
                  <a:cubicBezTo>
                    <a:pt x="1401486" y="4980211"/>
                    <a:pt x="1410716" y="4990461"/>
                    <a:pt x="1419338" y="5001008"/>
                  </a:cubicBezTo>
                  <a:cubicBezTo>
                    <a:pt x="1428073" y="5011456"/>
                    <a:pt x="1436751" y="5021847"/>
                    <a:pt x="1445373" y="5032168"/>
                  </a:cubicBezTo>
                  <a:cubicBezTo>
                    <a:pt x="1478869" y="5074129"/>
                    <a:pt x="1515790" y="5111490"/>
                    <a:pt x="1549852" y="5148341"/>
                  </a:cubicBezTo>
                  <a:cubicBezTo>
                    <a:pt x="1554581" y="5153735"/>
                    <a:pt x="1559168" y="5159497"/>
                    <a:pt x="1564406" y="5164947"/>
                  </a:cubicBezTo>
                  <a:cubicBezTo>
                    <a:pt x="1569644" y="5170398"/>
                    <a:pt x="1575010" y="5175976"/>
                    <a:pt x="1580503" y="5181681"/>
                  </a:cubicBezTo>
                  <a:cubicBezTo>
                    <a:pt x="1591503" y="5193021"/>
                    <a:pt x="1602984" y="5204871"/>
                    <a:pt x="1614890" y="5217159"/>
                  </a:cubicBezTo>
                  <a:cubicBezTo>
                    <a:pt x="1620851" y="5223275"/>
                    <a:pt x="1626924" y="5229490"/>
                    <a:pt x="1633082" y="5235818"/>
                  </a:cubicBezTo>
                  <a:cubicBezTo>
                    <a:pt x="1639297" y="5242076"/>
                    <a:pt x="1645328" y="5248701"/>
                    <a:pt x="1652194" y="5254732"/>
                  </a:cubicBezTo>
                  <a:cubicBezTo>
                    <a:pt x="1665601" y="5267049"/>
                    <a:pt x="1679390" y="5279734"/>
                    <a:pt x="1693505" y="5292701"/>
                  </a:cubicBezTo>
                  <a:cubicBezTo>
                    <a:pt x="1707662" y="5305599"/>
                    <a:pt x="1721932" y="5318949"/>
                    <a:pt x="1736797" y="5332171"/>
                  </a:cubicBezTo>
                  <a:cubicBezTo>
                    <a:pt x="1752158" y="5344828"/>
                    <a:pt x="1767816" y="5357711"/>
                    <a:pt x="1783672" y="5370778"/>
                  </a:cubicBezTo>
                  <a:cubicBezTo>
                    <a:pt x="1799584" y="5383732"/>
                    <a:pt x="1815341" y="5397210"/>
                    <a:pt x="1831849" y="5410078"/>
                  </a:cubicBezTo>
                  <a:cubicBezTo>
                    <a:pt x="1848681" y="5422522"/>
                    <a:pt x="1865670" y="5435094"/>
                    <a:pt x="1882743" y="5447722"/>
                  </a:cubicBezTo>
                  <a:cubicBezTo>
                    <a:pt x="1891252" y="5454022"/>
                    <a:pt x="1899774" y="5460336"/>
                    <a:pt x="1908325" y="5466664"/>
                  </a:cubicBezTo>
                  <a:cubicBezTo>
                    <a:pt x="1916834" y="5473007"/>
                    <a:pt x="1925314" y="5479406"/>
                    <a:pt x="1934346" y="5485125"/>
                  </a:cubicBezTo>
                  <a:cubicBezTo>
                    <a:pt x="1952071" y="5496904"/>
                    <a:pt x="1969824" y="5508697"/>
                    <a:pt x="1987534" y="5520461"/>
                  </a:cubicBezTo>
                  <a:cubicBezTo>
                    <a:pt x="2022276" y="5544741"/>
                    <a:pt x="2059255" y="5565354"/>
                    <a:pt x="2094463" y="5586589"/>
                  </a:cubicBezTo>
                  <a:cubicBezTo>
                    <a:pt x="2103283" y="5591856"/>
                    <a:pt x="2112061" y="5597094"/>
                    <a:pt x="2120781" y="5602304"/>
                  </a:cubicBezTo>
                  <a:cubicBezTo>
                    <a:pt x="2129446" y="5607570"/>
                    <a:pt x="2138634" y="5611931"/>
                    <a:pt x="2147425" y="5616730"/>
                  </a:cubicBezTo>
                  <a:cubicBezTo>
                    <a:pt x="2165093" y="5626102"/>
                    <a:pt x="2182521" y="5635346"/>
                    <a:pt x="2199594" y="5644407"/>
                  </a:cubicBezTo>
                  <a:cubicBezTo>
                    <a:pt x="2208103" y="5648952"/>
                    <a:pt x="2216526" y="5653439"/>
                    <a:pt x="2224851" y="5657871"/>
                  </a:cubicBezTo>
                  <a:cubicBezTo>
                    <a:pt x="2233062" y="5662500"/>
                    <a:pt x="2241811" y="5666011"/>
                    <a:pt x="2250079" y="5670060"/>
                  </a:cubicBezTo>
                  <a:cubicBezTo>
                    <a:pt x="2266756" y="5677903"/>
                    <a:pt x="2283008" y="5685533"/>
                    <a:pt x="2298779" y="5692952"/>
                  </a:cubicBezTo>
                  <a:cubicBezTo>
                    <a:pt x="2282314" y="5671475"/>
                    <a:pt x="2263316" y="5674647"/>
                    <a:pt x="2248097" y="5660603"/>
                  </a:cubicBezTo>
                  <a:cubicBezTo>
                    <a:pt x="2254850" y="5659003"/>
                    <a:pt x="2271683" y="5665742"/>
                    <a:pt x="2295141" y="5678045"/>
                  </a:cubicBezTo>
                  <a:cubicBezTo>
                    <a:pt x="2304938" y="5688407"/>
                    <a:pt x="2318628" y="5698770"/>
                    <a:pt x="2334540" y="5708907"/>
                  </a:cubicBezTo>
                  <a:cubicBezTo>
                    <a:pt x="2350708" y="5718577"/>
                    <a:pt x="2369551" y="5727184"/>
                    <a:pt x="2388776" y="5735735"/>
                  </a:cubicBezTo>
                  <a:cubicBezTo>
                    <a:pt x="2408058" y="5744187"/>
                    <a:pt x="2427921" y="5752171"/>
                    <a:pt x="2446806" y="5759491"/>
                  </a:cubicBezTo>
                  <a:cubicBezTo>
                    <a:pt x="2466131" y="5765748"/>
                    <a:pt x="2484408" y="5771651"/>
                    <a:pt x="2500179" y="5776762"/>
                  </a:cubicBezTo>
                  <a:cubicBezTo>
                    <a:pt x="2488329" y="5771029"/>
                    <a:pt x="2478009" y="5766045"/>
                    <a:pt x="2468665" y="5761515"/>
                  </a:cubicBezTo>
                  <a:cubicBezTo>
                    <a:pt x="2459335" y="5756956"/>
                    <a:pt x="2450671" y="5753474"/>
                    <a:pt x="2442743" y="5749410"/>
                  </a:cubicBezTo>
                  <a:cubicBezTo>
                    <a:pt x="2426675" y="5741737"/>
                    <a:pt x="2411498" y="5735990"/>
                    <a:pt x="2391891" y="5730935"/>
                  </a:cubicBezTo>
                  <a:cubicBezTo>
                    <a:pt x="2405793" y="5726518"/>
                    <a:pt x="2397341" y="5724126"/>
                    <a:pt x="2389385" y="5710634"/>
                  </a:cubicBezTo>
                  <a:cubicBezTo>
                    <a:pt x="2384317" y="5701404"/>
                    <a:pt x="2360957" y="5696533"/>
                    <a:pt x="2348315" y="5688931"/>
                  </a:cubicBezTo>
                  <a:cubicBezTo>
                    <a:pt x="2374846" y="5697553"/>
                    <a:pt x="2375568" y="5686355"/>
                    <a:pt x="2409658" y="5700625"/>
                  </a:cubicBezTo>
                  <a:cubicBezTo>
                    <a:pt x="2426094" y="5717614"/>
                    <a:pt x="2398077" y="5701036"/>
                    <a:pt x="2385237" y="5695996"/>
                  </a:cubicBezTo>
                  <a:cubicBezTo>
                    <a:pt x="2411484" y="5713565"/>
                    <a:pt x="2438949" y="5723475"/>
                    <a:pt x="2466102" y="5730242"/>
                  </a:cubicBezTo>
                  <a:cubicBezTo>
                    <a:pt x="2493709" y="5736145"/>
                    <a:pt x="2520593" y="5739854"/>
                    <a:pt x="2545411" y="5747613"/>
                  </a:cubicBezTo>
                  <a:cubicBezTo>
                    <a:pt x="2531593" y="5751209"/>
                    <a:pt x="2547704" y="5755923"/>
                    <a:pt x="2568855" y="5772529"/>
                  </a:cubicBezTo>
                  <a:cubicBezTo>
                    <a:pt x="2577731" y="5773407"/>
                    <a:pt x="2576641" y="5769401"/>
                    <a:pt x="2570610" y="5763426"/>
                  </a:cubicBezTo>
                  <a:cubicBezTo>
                    <a:pt x="2564650" y="5757310"/>
                    <a:pt x="2553707" y="5749354"/>
                    <a:pt x="2542325" y="5743309"/>
                  </a:cubicBezTo>
                  <a:cubicBezTo>
                    <a:pt x="2541093" y="5738241"/>
                    <a:pt x="2549318" y="5746353"/>
                    <a:pt x="2557628" y="5749340"/>
                  </a:cubicBezTo>
                  <a:cubicBezTo>
                    <a:pt x="2562385" y="5748929"/>
                    <a:pt x="2563419" y="5745914"/>
                    <a:pt x="2563433" y="5742205"/>
                  </a:cubicBezTo>
                  <a:cubicBezTo>
                    <a:pt x="2536888" y="5737731"/>
                    <a:pt x="2507838" y="5729208"/>
                    <a:pt x="2475956" y="5718704"/>
                  </a:cubicBezTo>
                  <a:cubicBezTo>
                    <a:pt x="2467900" y="5716254"/>
                    <a:pt x="2460043" y="5712885"/>
                    <a:pt x="2451903" y="5709629"/>
                  </a:cubicBezTo>
                  <a:cubicBezTo>
                    <a:pt x="2443777" y="5706331"/>
                    <a:pt x="2435466" y="5702947"/>
                    <a:pt x="2426972" y="5699493"/>
                  </a:cubicBezTo>
                  <a:cubicBezTo>
                    <a:pt x="2409969" y="5692569"/>
                    <a:pt x="2392230" y="5685349"/>
                    <a:pt x="2373642" y="5678087"/>
                  </a:cubicBezTo>
                  <a:cubicBezTo>
                    <a:pt x="2370485" y="5672693"/>
                    <a:pt x="2371830" y="5670810"/>
                    <a:pt x="2370910" y="5668559"/>
                  </a:cubicBezTo>
                  <a:cubicBezTo>
                    <a:pt x="2370032" y="5666237"/>
                    <a:pt x="2366677" y="5663930"/>
                    <a:pt x="2354926" y="5656313"/>
                  </a:cubicBezTo>
                  <a:cubicBezTo>
                    <a:pt x="2383113" y="5683311"/>
                    <a:pt x="2290780" y="5639325"/>
                    <a:pt x="2301568" y="5635601"/>
                  </a:cubicBezTo>
                  <a:cubicBezTo>
                    <a:pt x="2287638" y="5630391"/>
                    <a:pt x="2287128" y="5636324"/>
                    <a:pt x="2262438" y="5622237"/>
                  </a:cubicBezTo>
                  <a:cubicBezTo>
                    <a:pt x="2253335" y="5610373"/>
                    <a:pt x="2240692" y="5597986"/>
                    <a:pt x="2223577" y="5586901"/>
                  </a:cubicBezTo>
                  <a:cubicBezTo>
                    <a:pt x="2214898" y="5584820"/>
                    <a:pt x="2229282" y="5595197"/>
                    <a:pt x="2226337" y="5601893"/>
                  </a:cubicBezTo>
                  <a:cubicBezTo>
                    <a:pt x="2189798" y="5570719"/>
                    <a:pt x="2188141" y="5589591"/>
                    <a:pt x="2166099" y="5564108"/>
                  </a:cubicBezTo>
                  <a:cubicBezTo>
                    <a:pt x="2177368" y="5563867"/>
                    <a:pt x="2223761" y="5596018"/>
                    <a:pt x="2189982" y="5561008"/>
                  </a:cubicBezTo>
                  <a:cubicBezTo>
                    <a:pt x="2215181" y="5574754"/>
                    <a:pt x="2239277" y="5587906"/>
                    <a:pt x="2262664" y="5600661"/>
                  </a:cubicBezTo>
                  <a:cubicBezTo>
                    <a:pt x="2286562" y="5612426"/>
                    <a:pt x="2310091" y="5623044"/>
                    <a:pt x="2333011" y="5633747"/>
                  </a:cubicBezTo>
                  <a:cubicBezTo>
                    <a:pt x="2344479" y="5639027"/>
                    <a:pt x="2355875" y="5644265"/>
                    <a:pt x="2367229" y="5649490"/>
                  </a:cubicBezTo>
                  <a:cubicBezTo>
                    <a:pt x="2378682" y="5654487"/>
                    <a:pt x="2390461" y="5658734"/>
                    <a:pt x="2402027" y="5663349"/>
                  </a:cubicBezTo>
                  <a:cubicBezTo>
                    <a:pt x="2425202" y="5672311"/>
                    <a:pt x="2448406" y="5681286"/>
                    <a:pt x="2472034" y="5690432"/>
                  </a:cubicBezTo>
                  <a:cubicBezTo>
                    <a:pt x="2473039" y="5693490"/>
                    <a:pt x="2467575" y="5691621"/>
                    <a:pt x="2470463" y="5696123"/>
                  </a:cubicBezTo>
                  <a:cubicBezTo>
                    <a:pt x="2492704" y="5700752"/>
                    <a:pt x="2513925" y="5706826"/>
                    <a:pt x="2536194" y="5714499"/>
                  </a:cubicBezTo>
                  <a:cubicBezTo>
                    <a:pt x="2547322" y="5718293"/>
                    <a:pt x="2558846" y="5722215"/>
                    <a:pt x="2570979" y="5726363"/>
                  </a:cubicBezTo>
                  <a:cubicBezTo>
                    <a:pt x="2577080" y="5728331"/>
                    <a:pt x="2583225" y="5730610"/>
                    <a:pt x="2589779" y="5732351"/>
                  </a:cubicBezTo>
                  <a:cubicBezTo>
                    <a:pt x="2596362" y="5734036"/>
                    <a:pt x="2603144" y="5735707"/>
                    <a:pt x="2610165" y="5737335"/>
                  </a:cubicBezTo>
                  <a:cubicBezTo>
                    <a:pt x="2620982" y="5747188"/>
                    <a:pt x="2639655" y="5753247"/>
                    <a:pt x="2630793" y="5756503"/>
                  </a:cubicBezTo>
                  <a:cubicBezTo>
                    <a:pt x="2652014" y="5763964"/>
                    <a:pt x="2671211" y="5770547"/>
                    <a:pt x="2688908" y="5776451"/>
                  </a:cubicBezTo>
                  <a:cubicBezTo>
                    <a:pt x="2706830" y="5781731"/>
                    <a:pt x="2723465" y="5785780"/>
                    <a:pt x="2738995" y="5789815"/>
                  </a:cubicBezTo>
                  <a:cubicBezTo>
                    <a:pt x="2754554" y="5793651"/>
                    <a:pt x="2769122" y="5797248"/>
                    <a:pt x="2783279" y="5800730"/>
                  </a:cubicBezTo>
                  <a:cubicBezTo>
                    <a:pt x="2790343" y="5802415"/>
                    <a:pt x="2797309" y="5804071"/>
                    <a:pt x="2804246" y="5805728"/>
                  </a:cubicBezTo>
                  <a:cubicBezTo>
                    <a:pt x="2811282" y="5806974"/>
                    <a:pt x="2818289" y="5808219"/>
                    <a:pt x="2825326" y="5809465"/>
                  </a:cubicBezTo>
                  <a:cubicBezTo>
                    <a:pt x="2853456" y="5814449"/>
                    <a:pt x="2882025" y="5819573"/>
                    <a:pt x="2915407" y="5826383"/>
                  </a:cubicBezTo>
                  <a:cubicBezTo>
                    <a:pt x="2949201" y="5831551"/>
                    <a:pt x="2987963" y="5837822"/>
                    <a:pt x="3036026" y="5846670"/>
                  </a:cubicBezTo>
                  <a:cubicBezTo>
                    <a:pt x="3008137" y="5851483"/>
                    <a:pt x="2976014" y="5846811"/>
                    <a:pt x="2942971" y="5840908"/>
                  </a:cubicBezTo>
                  <a:cubicBezTo>
                    <a:pt x="2934718" y="5839351"/>
                    <a:pt x="2926394" y="5837793"/>
                    <a:pt x="2918069" y="5836222"/>
                  </a:cubicBezTo>
                  <a:cubicBezTo>
                    <a:pt x="2909844" y="5834240"/>
                    <a:pt x="2901619" y="5832244"/>
                    <a:pt x="2893450" y="5830276"/>
                  </a:cubicBezTo>
                  <a:cubicBezTo>
                    <a:pt x="2877098" y="5826411"/>
                    <a:pt x="2860888" y="5823056"/>
                    <a:pt x="2845103" y="5821074"/>
                  </a:cubicBezTo>
                  <a:cubicBezTo>
                    <a:pt x="2856358" y="5827233"/>
                    <a:pt x="2868887" y="5830984"/>
                    <a:pt x="2883582" y="5835047"/>
                  </a:cubicBezTo>
                  <a:cubicBezTo>
                    <a:pt x="2898263" y="5839181"/>
                    <a:pt x="2915011" y="5843895"/>
                    <a:pt x="2935567" y="5849672"/>
                  </a:cubicBezTo>
                  <a:cubicBezTo>
                    <a:pt x="2936714" y="5853494"/>
                    <a:pt x="2933175" y="5855306"/>
                    <a:pt x="2919088" y="5852715"/>
                  </a:cubicBezTo>
                  <a:cubicBezTo>
                    <a:pt x="2947006" y="5866957"/>
                    <a:pt x="2964278" y="5853947"/>
                    <a:pt x="2995183" y="5869081"/>
                  </a:cubicBezTo>
                  <a:cubicBezTo>
                    <a:pt x="2983956" y="5869604"/>
                    <a:pt x="2965651" y="5867113"/>
                    <a:pt x="2947657" y="5864805"/>
                  </a:cubicBezTo>
                  <a:cubicBezTo>
                    <a:pt x="2938654" y="5863658"/>
                    <a:pt x="2929749" y="5862555"/>
                    <a:pt x="2921835" y="5861875"/>
                  </a:cubicBezTo>
                  <a:cubicBezTo>
                    <a:pt x="2913893" y="5861281"/>
                    <a:pt x="2907012" y="5860940"/>
                    <a:pt x="2902142" y="5861139"/>
                  </a:cubicBezTo>
                  <a:cubicBezTo>
                    <a:pt x="2911330" y="5864310"/>
                    <a:pt x="2920405" y="5865910"/>
                    <a:pt x="2929013" y="5867976"/>
                  </a:cubicBezTo>
                  <a:cubicBezTo>
                    <a:pt x="2937663" y="5869874"/>
                    <a:pt x="2946015" y="5871487"/>
                    <a:pt x="2954226" y="5872790"/>
                  </a:cubicBezTo>
                  <a:cubicBezTo>
                    <a:pt x="2970649" y="5875395"/>
                    <a:pt x="2986505" y="5876726"/>
                    <a:pt x="3002955" y="5876414"/>
                  </a:cubicBezTo>
                  <a:cubicBezTo>
                    <a:pt x="3011449" y="5882714"/>
                    <a:pt x="3002106" y="5881369"/>
                    <a:pt x="3006665" y="5885942"/>
                  </a:cubicBezTo>
                  <a:cubicBezTo>
                    <a:pt x="3013417" y="5887089"/>
                    <a:pt x="3020085" y="5888533"/>
                    <a:pt x="3026867" y="5889439"/>
                  </a:cubicBezTo>
                  <a:lnTo>
                    <a:pt x="3047239" y="5891959"/>
                  </a:lnTo>
                  <a:cubicBezTo>
                    <a:pt x="3002078" y="5869152"/>
                    <a:pt x="3103443" y="5898896"/>
                    <a:pt x="3112008" y="5888405"/>
                  </a:cubicBezTo>
                  <a:cubicBezTo>
                    <a:pt x="3099549" y="5880251"/>
                    <a:pt x="3070683" y="5881992"/>
                    <a:pt x="3051457" y="5877858"/>
                  </a:cubicBezTo>
                  <a:cubicBezTo>
                    <a:pt x="3069437" y="5877830"/>
                    <a:pt x="3087360" y="5878283"/>
                    <a:pt x="3105184" y="5879104"/>
                  </a:cubicBezTo>
                  <a:cubicBezTo>
                    <a:pt x="3114075" y="5879614"/>
                    <a:pt x="3122965" y="5880110"/>
                    <a:pt x="3131828" y="5880605"/>
                  </a:cubicBezTo>
                  <a:lnTo>
                    <a:pt x="3145065" y="5881525"/>
                  </a:lnTo>
                  <a:lnTo>
                    <a:pt x="3158372" y="5881808"/>
                  </a:lnTo>
                  <a:cubicBezTo>
                    <a:pt x="3193765" y="5882629"/>
                    <a:pt x="3228464" y="5884441"/>
                    <a:pt x="3261790" y="5886183"/>
                  </a:cubicBezTo>
                  <a:cubicBezTo>
                    <a:pt x="3295314" y="5886211"/>
                    <a:pt x="3327508" y="5885843"/>
                    <a:pt x="3357478" y="5884682"/>
                  </a:cubicBezTo>
                  <a:cubicBezTo>
                    <a:pt x="3364967" y="5884300"/>
                    <a:pt x="3372315" y="5883932"/>
                    <a:pt x="3379535" y="5883564"/>
                  </a:cubicBezTo>
                  <a:cubicBezTo>
                    <a:pt x="3386741" y="5883139"/>
                    <a:pt x="3393847" y="5881879"/>
                    <a:pt x="3400757" y="5880945"/>
                  </a:cubicBezTo>
                  <a:cubicBezTo>
                    <a:pt x="3414587" y="5878892"/>
                    <a:pt x="3427755" y="5876485"/>
                    <a:pt x="3440127" y="5873611"/>
                  </a:cubicBezTo>
                  <a:cubicBezTo>
                    <a:pt x="3420761" y="5867793"/>
                    <a:pt x="3402159" y="5864820"/>
                    <a:pt x="3384363" y="5863715"/>
                  </a:cubicBezTo>
                  <a:cubicBezTo>
                    <a:pt x="3366639" y="5861549"/>
                    <a:pt x="3349734" y="5861294"/>
                    <a:pt x="3333765" y="5861974"/>
                  </a:cubicBezTo>
                  <a:cubicBezTo>
                    <a:pt x="3317810" y="5862654"/>
                    <a:pt x="3302789" y="5864267"/>
                    <a:pt x="3288986" y="5865811"/>
                  </a:cubicBezTo>
                  <a:cubicBezTo>
                    <a:pt x="3282077" y="5866561"/>
                    <a:pt x="3275466" y="5867283"/>
                    <a:pt x="3269223" y="5867963"/>
                  </a:cubicBezTo>
                  <a:cubicBezTo>
                    <a:pt x="3262951" y="5868613"/>
                    <a:pt x="3257104" y="5868472"/>
                    <a:pt x="3251597" y="5868458"/>
                  </a:cubicBezTo>
                  <a:cubicBezTo>
                    <a:pt x="3220635" y="5867892"/>
                    <a:pt x="3185328" y="5864919"/>
                    <a:pt x="3151888" y="5862300"/>
                  </a:cubicBezTo>
                  <a:cubicBezTo>
                    <a:pt x="3118690" y="5858123"/>
                    <a:pt x="3087473" y="5853706"/>
                    <a:pt x="3063944" y="5853041"/>
                  </a:cubicBezTo>
                  <a:cubicBezTo>
                    <a:pt x="3060830" y="5845183"/>
                    <a:pt x="3090616" y="5847633"/>
                    <a:pt x="3122583" y="5851158"/>
                  </a:cubicBezTo>
                  <a:cubicBezTo>
                    <a:pt x="3130568" y="5852064"/>
                    <a:pt x="3138708" y="5852970"/>
                    <a:pt x="3146509" y="5853848"/>
                  </a:cubicBezTo>
                  <a:cubicBezTo>
                    <a:pt x="3154323" y="5854612"/>
                    <a:pt x="3161912" y="5854683"/>
                    <a:pt x="3168608" y="5854910"/>
                  </a:cubicBezTo>
                  <a:cubicBezTo>
                    <a:pt x="3182043" y="5855193"/>
                    <a:pt x="3192165" y="5854739"/>
                    <a:pt x="3195167" y="5852503"/>
                  </a:cubicBezTo>
                  <a:cubicBezTo>
                    <a:pt x="3220635" y="5856071"/>
                    <a:pt x="3241630" y="5857642"/>
                    <a:pt x="3260629" y="5858166"/>
                  </a:cubicBezTo>
                  <a:cubicBezTo>
                    <a:pt x="3279685" y="5858293"/>
                    <a:pt x="3296871" y="5856226"/>
                    <a:pt x="3314540" y="5854754"/>
                  </a:cubicBezTo>
                  <a:cubicBezTo>
                    <a:pt x="3332222" y="5853111"/>
                    <a:pt x="3350456" y="5851384"/>
                    <a:pt x="3371805" y="5850450"/>
                  </a:cubicBezTo>
                  <a:cubicBezTo>
                    <a:pt x="3377157" y="5850125"/>
                    <a:pt x="3382663" y="5850238"/>
                    <a:pt x="3388467" y="5849700"/>
                  </a:cubicBezTo>
                  <a:cubicBezTo>
                    <a:pt x="3394273" y="5849303"/>
                    <a:pt x="3400303" y="5848879"/>
                    <a:pt x="3406619" y="5848454"/>
                  </a:cubicBezTo>
                  <a:cubicBezTo>
                    <a:pt x="3419247" y="5847732"/>
                    <a:pt x="3432979" y="5847279"/>
                    <a:pt x="3448169" y="5847165"/>
                  </a:cubicBezTo>
                  <a:cubicBezTo>
                    <a:pt x="3455871" y="5846882"/>
                    <a:pt x="3448991" y="5843584"/>
                    <a:pt x="3447305" y="5841347"/>
                  </a:cubicBezTo>
                  <a:cubicBezTo>
                    <a:pt x="3479059" y="5846373"/>
                    <a:pt x="3491319" y="5842763"/>
                    <a:pt x="3502519" y="5838261"/>
                  </a:cubicBezTo>
                  <a:cubicBezTo>
                    <a:pt x="3513745" y="5833192"/>
                    <a:pt x="3523967" y="5827119"/>
                    <a:pt x="3551997" y="5827246"/>
                  </a:cubicBezTo>
                  <a:cubicBezTo>
                    <a:pt x="3569695" y="5826326"/>
                    <a:pt x="3539695" y="5817875"/>
                    <a:pt x="3537627" y="5813840"/>
                  </a:cubicBezTo>
                  <a:cubicBezTo>
                    <a:pt x="3513915" y="5816289"/>
                    <a:pt x="3494195" y="5819488"/>
                    <a:pt x="3508479" y="5827883"/>
                  </a:cubicBezTo>
                  <a:cubicBezTo>
                    <a:pt x="3476157" y="5822278"/>
                    <a:pt x="3453265" y="5825392"/>
                    <a:pt x="3430529" y="5829030"/>
                  </a:cubicBezTo>
                  <a:cubicBezTo>
                    <a:pt x="3419175" y="5830786"/>
                    <a:pt x="3407879" y="5832527"/>
                    <a:pt x="3395589" y="5833037"/>
                  </a:cubicBezTo>
                  <a:cubicBezTo>
                    <a:pt x="3392517" y="5833164"/>
                    <a:pt x="3389387" y="5833221"/>
                    <a:pt x="3386175" y="5833179"/>
                  </a:cubicBezTo>
                  <a:cubicBezTo>
                    <a:pt x="3382975" y="5832980"/>
                    <a:pt x="3379705" y="5832626"/>
                    <a:pt x="3376335" y="5832173"/>
                  </a:cubicBezTo>
                  <a:cubicBezTo>
                    <a:pt x="3369611" y="5831253"/>
                    <a:pt x="3362518" y="5829865"/>
                    <a:pt x="3354930" y="5827841"/>
                  </a:cubicBezTo>
                  <a:cubicBezTo>
                    <a:pt x="3354675" y="5837525"/>
                    <a:pt x="3318291" y="5837284"/>
                    <a:pt x="3277080" y="5837001"/>
                  </a:cubicBezTo>
                  <a:cubicBezTo>
                    <a:pt x="3266731" y="5837242"/>
                    <a:pt x="3256297" y="5835897"/>
                    <a:pt x="3245934" y="5835528"/>
                  </a:cubicBezTo>
                  <a:cubicBezTo>
                    <a:pt x="3235600" y="5834962"/>
                    <a:pt x="3225463" y="5834552"/>
                    <a:pt x="3215978" y="5834467"/>
                  </a:cubicBezTo>
                  <a:cubicBezTo>
                    <a:pt x="3197007" y="5834297"/>
                    <a:pt x="3180712" y="5835387"/>
                    <a:pt x="3170944" y="5839082"/>
                  </a:cubicBezTo>
                  <a:cubicBezTo>
                    <a:pt x="3162818" y="5838204"/>
                    <a:pt x="3154691" y="5837978"/>
                    <a:pt x="3146848" y="5836689"/>
                  </a:cubicBezTo>
                  <a:cubicBezTo>
                    <a:pt x="3138963" y="5835599"/>
                    <a:pt x="3131177" y="5834524"/>
                    <a:pt x="3123489" y="5833462"/>
                  </a:cubicBezTo>
                  <a:cubicBezTo>
                    <a:pt x="3108058" y="5831508"/>
                    <a:pt x="3092995" y="5829597"/>
                    <a:pt x="3078257" y="5827728"/>
                  </a:cubicBezTo>
                  <a:cubicBezTo>
                    <a:pt x="3063505" y="5825888"/>
                    <a:pt x="3048966" y="5824514"/>
                    <a:pt x="3034795" y="5822674"/>
                  </a:cubicBezTo>
                  <a:cubicBezTo>
                    <a:pt x="3020694" y="5820423"/>
                    <a:pt x="3006877" y="5818214"/>
                    <a:pt x="2993272" y="5816048"/>
                  </a:cubicBezTo>
                  <a:cubicBezTo>
                    <a:pt x="2979610" y="5814038"/>
                    <a:pt x="2966175" y="5812042"/>
                    <a:pt x="2952910" y="5810088"/>
                  </a:cubicBezTo>
                  <a:cubicBezTo>
                    <a:pt x="2946256" y="5809168"/>
                    <a:pt x="2939645" y="5808233"/>
                    <a:pt x="2933076" y="5807313"/>
                  </a:cubicBezTo>
                  <a:lnTo>
                    <a:pt x="2923236" y="5805926"/>
                  </a:lnTo>
                  <a:lnTo>
                    <a:pt x="2913581" y="5804043"/>
                  </a:lnTo>
                  <a:cubicBezTo>
                    <a:pt x="2887773" y="5799201"/>
                    <a:pt x="2862474" y="5794459"/>
                    <a:pt x="2837331" y="5789730"/>
                  </a:cubicBezTo>
                  <a:cubicBezTo>
                    <a:pt x="2811891" y="5785723"/>
                    <a:pt x="2787328" y="5779098"/>
                    <a:pt x="2762242" y="5773110"/>
                  </a:cubicBezTo>
                  <a:cubicBezTo>
                    <a:pt x="2749698" y="5770038"/>
                    <a:pt x="2737098" y="5766951"/>
                    <a:pt x="2724399" y="5763851"/>
                  </a:cubicBezTo>
                  <a:cubicBezTo>
                    <a:pt x="2711701" y="5760680"/>
                    <a:pt x="2698747" y="5757806"/>
                    <a:pt x="2686133" y="5753502"/>
                  </a:cubicBezTo>
                  <a:cubicBezTo>
                    <a:pt x="2660678" y="5745517"/>
                    <a:pt x="2634601" y="5737164"/>
                    <a:pt x="2607589" y="5728260"/>
                  </a:cubicBezTo>
                  <a:cubicBezTo>
                    <a:pt x="2600878" y="5725938"/>
                    <a:pt x="2593941" y="5723956"/>
                    <a:pt x="2587231" y="5721266"/>
                  </a:cubicBezTo>
                  <a:cubicBezTo>
                    <a:pt x="2580520" y="5718562"/>
                    <a:pt x="2573739" y="5715830"/>
                    <a:pt x="2566887" y="5713083"/>
                  </a:cubicBezTo>
                  <a:cubicBezTo>
                    <a:pt x="2553211" y="5707463"/>
                    <a:pt x="2539252" y="5701743"/>
                    <a:pt x="2524968" y="5695883"/>
                  </a:cubicBezTo>
                  <a:cubicBezTo>
                    <a:pt x="2512651" y="5691848"/>
                    <a:pt x="2500164" y="5687756"/>
                    <a:pt x="2487522" y="5683608"/>
                  </a:cubicBezTo>
                  <a:cubicBezTo>
                    <a:pt x="2474979" y="5679177"/>
                    <a:pt x="2462606" y="5673967"/>
                    <a:pt x="2449893" y="5669069"/>
                  </a:cubicBezTo>
                  <a:cubicBezTo>
                    <a:pt x="2424594" y="5658975"/>
                    <a:pt x="2398375" y="5649093"/>
                    <a:pt x="2372028" y="5638022"/>
                  </a:cubicBezTo>
                  <a:cubicBezTo>
                    <a:pt x="2346050" y="5626045"/>
                    <a:pt x="2319562" y="5613814"/>
                    <a:pt x="2292621" y="5601384"/>
                  </a:cubicBezTo>
                  <a:cubicBezTo>
                    <a:pt x="2285854" y="5598255"/>
                    <a:pt x="2279073" y="5595112"/>
                    <a:pt x="2272249" y="5591955"/>
                  </a:cubicBezTo>
                  <a:cubicBezTo>
                    <a:pt x="2265623" y="5588444"/>
                    <a:pt x="2258969" y="5584919"/>
                    <a:pt x="2252301" y="5581380"/>
                  </a:cubicBezTo>
                  <a:cubicBezTo>
                    <a:pt x="2238923" y="5574287"/>
                    <a:pt x="2225431" y="5567137"/>
                    <a:pt x="2211840" y="5559946"/>
                  </a:cubicBezTo>
                  <a:cubicBezTo>
                    <a:pt x="2103425" y="5501618"/>
                    <a:pt x="1992461" y="5430691"/>
                    <a:pt x="1885858" y="5347249"/>
                  </a:cubicBezTo>
                  <a:cubicBezTo>
                    <a:pt x="1779679" y="5263396"/>
                    <a:pt x="1677578" y="5167835"/>
                    <a:pt x="1584325" y="5064177"/>
                  </a:cubicBezTo>
                  <a:lnTo>
                    <a:pt x="1507628" y="4971588"/>
                  </a:lnTo>
                  <a:lnTo>
                    <a:pt x="1511076" y="4974753"/>
                  </a:lnTo>
                  <a:cubicBezTo>
                    <a:pt x="1514177" y="4975553"/>
                    <a:pt x="1515515" y="4972693"/>
                    <a:pt x="1515111" y="4966209"/>
                  </a:cubicBezTo>
                  <a:cubicBezTo>
                    <a:pt x="1528702" y="4983326"/>
                    <a:pt x="1541245" y="4997638"/>
                    <a:pt x="1553066" y="5010620"/>
                  </a:cubicBezTo>
                  <a:cubicBezTo>
                    <a:pt x="1565156" y="5023390"/>
                    <a:pt x="1577289" y="5034263"/>
                    <a:pt x="1588544" y="5045631"/>
                  </a:cubicBezTo>
                  <a:cubicBezTo>
                    <a:pt x="1599898" y="5056928"/>
                    <a:pt x="1610856" y="5068381"/>
                    <a:pt x="1621771" y="5081505"/>
                  </a:cubicBezTo>
                  <a:cubicBezTo>
                    <a:pt x="1627278" y="5088032"/>
                    <a:pt x="1632558" y="5095138"/>
                    <a:pt x="1638292" y="5102543"/>
                  </a:cubicBezTo>
                  <a:cubicBezTo>
                    <a:pt x="1644181" y="5109820"/>
                    <a:pt x="1650127" y="5117677"/>
                    <a:pt x="1656215" y="5126313"/>
                  </a:cubicBezTo>
                  <a:cubicBezTo>
                    <a:pt x="1670231" y="5132683"/>
                    <a:pt x="1691254" y="5151243"/>
                    <a:pt x="1715307" y="5175438"/>
                  </a:cubicBezTo>
                  <a:cubicBezTo>
                    <a:pt x="1721154" y="5181638"/>
                    <a:pt x="1727992" y="5187472"/>
                    <a:pt x="1734617" y="5193856"/>
                  </a:cubicBezTo>
                  <a:cubicBezTo>
                    <a:pt x="1741271" y="5200213"/>
                    <a:pt x="1748123" y="5206767"/>
                    <a:pt x="1755089" y="5213436"/>
                  </a:cubicBezTo>
                  <a:cubicBezTo>
                    <a:pt x="1768835" y="5226927"/>
                    <a:pt x="1783021" y="5240844"/>
                    <a:pt x="1796994" y="5254562"/>
                  </a:cubicBezTo>
                  <a:cubicBezTo>
                    <a:pt x="1803789" y="5261598"/>
                    <a:pt x="1811278" y="5267813"/>
                    <a:pt x="1818385" y="5274155"/>
                  </a:cubicBezTo>
                  <a:cubicBezTo>
                    <a:pt x="1825563" y="5280413"/>
                    <a:pt x="1832585" y="5286543"/>
                    <a:pt x="1839380" y="5292475"/>
                  </a:cubicBezTo>
                  <a:cubicBezTo>
                    <a:pt x="1853028" y="5304239"/>
                    <a:pt x="1865882" y="5315013"/>
                    <a:pt x="1877378" y="5323988"/>
                  </a:cubicBezTo>
                  <a:cubicBezTo>
                    <a:pt x="1883140" y="5328448"/>
                    <a:pt x="1888491" y="5332568"/>
                    <a:pt x="1893588" y="5335951"/>
                  </a:cubicBezTo>
                  <a:cubicBezTo>
                    <a:pt x="1898812" y="5339194"/>
                    <a:pt x="1903611" y="5341912"/>
                    <a:pt x="1907901" y="5344021"/>
                  </a:cubicBezTo>
                  <a:cubicBezTo>
                    <a:pt x="1916480" y="5348240"/>
                    <a:pt x="1923049" y="5349981"/>
                    <a:pt x="1927027" y="5348509"/>
                  </a:cubicBezTo>
                  <a:cubicBezTo>
                    <a:pt x="1950315" y="5369985"/>
                    <a:pt x="1936583" y="5364223"/>
                    <a:pt x="1934006" y="5368711"/>
                  </a:cubicBezTo>
                  <a:cubicBezTo>
                    <a:pt x="1951321" y="5380376"/>
                    <a:pt x="1968833" y="5392806"/>
                    <a:pt x="1986430" y="5405024"/>
                  </a:cubicBezTo>
                  <a:cubicBezTo>
                    <a:pt x="2004594" y="5416449"/>
                    <a:pt x="2022729" y="5427874"/>
                    <a:pt x="2040270" y="5438916"/>
                  </a:cubicBezTo>
                  <a:cubicBezTo>
                    <a:pt x="2049047" y="5444338"/>
                    <a:pt x="2057669" y="5449676"/>
                    <a:pt x="2066064" y="5454857"/>
                  </a:cubicBezTo>
                  <a:cubicBezTo>
                    <a:pt x="2074516" y="5459940"/>
                    <a:pt x="2082543" y="5465093"/>
                    <a:pt x="2090938" y="5469142"/>
                  </a:cubicBezTo>
                  <a:cubicBezTo>
                    <a:pt x="2107431" y="5477593"/>
                    <a:pt x="2122848" y="5484984"/>
                    <a:pt x="2136694" y="5490731"/>
                  </a:cubicBezTo>
                  <a:cubicBezTo>
                    <a:pt x="2148728" y="5503544"/>
                    <a:pt x="2177155" y="5522769"/>
                    <a:pt x="2166212" y="5523434"/>
                  </a:cubicBezTo>
                  <a:cubicBezTo>
                    <a:pt x="2176178" y="5532254"/>
                    <a:pt x="2181955" y="5532821"/>
                    <a:pt x="2186612" y="5533713"/>
                  </a:cubicBezTo>
                  <a:cubicBezTo>
                    <a:pt x="2191284" y="5534590"/>
                    <a:pt x="2194979" y="5535581"/>
                    <a:pt x="2201562" y="5544245"/>
                  </a:cubicBezTo>
                  <a:cubicBezTo>
                    <a:pt x="2200260" y="5535893"/>
                    <a:pt x="2216512" y="5539206"/>
                    <a:pt x="2239546" y="5549639"/>
                  </a:cubicBezTo>
                  <a:cubicBezTo>
                    <a:pt x="2251070" y="5554863"/>
                    <a:pt x="2264292" y="5561871"/>
                    <a:pt x="2277954" y="5570153"/>
                  </a:cubicBezTo>
                  <a:cubicBezTo>
                    <a:pt x="2291672" y="5578321"/>
                    <a:pt x="2306537" y="5586561"/>
                    <a:pt x="2320199" y="5596188"/>
                  </a:cubicBezTo>
                  <a:cubicBezTo>
                    <a:pt x="2296302" y="5578067"/>
                    <a:pt x="2333068" y="5596471"/>
                    <a:pt x="2379277" y="5619972"/>
                  </a:cubicBezTo>
                  <a:cubicBezTo>
                    <a:pt x="2384982" y="5623058"/>
                    <a:pt x="2391126" y="5625677"/>
                    <a:pt x="2397285" y="5628367"/>
                  </a:cubicBezTo>
                  <a:cubicBezTo>
                    <a:pt x="2403443" y="5631057"/>
                    <a:pt x="2409644" y="5633775"/>
                    <a:pt x="2415802" y="5636465"/>
                  </a:cubicBezTo>
                  <a:cubicBezTo>
                    <a:pt x="2428119" y="5641816"/>
                    <a:pt x="2440223" y="5646998"/>
                    <a:pt x="2451308" y="5651556"/>
                  </a:cubicBezTo>
                  <a:cubicBezTo>
                    <a:pt x="2473563" y="5660504"/>
                    <a:pt x="2491430" y="5667653"/>
                    <a:pt x="2499457" y="5667257"/>
                  </a:cubicBezTo>
                  <a:cubicBezTo>
                    <a:pt x="2503024" y="5673075"/>
                    <a:pt x="2506691" y="5678894"/>
                    <a:pt x="2515936" y="5683042"/>
                  </a:cubicBezTo>
                  <a:cubicBezTo>
                    <a:pt x="2535175" y="5688804"/>
                    <a:pt x="2522816" y="5672863"/>
                    <a:pt x="2548950" y="5683410"/>
                  </a:cubicBezTo>
                  <a:cubicBezTo>
                    <a:pt x="2528564" y="5672169"/>
                    <a:pt x="2524302" y="5668729"/>
                    <a:pt x="2519786" y="5664935"/>
                  </a:cubicBezTo>
                  <a:cubicBezTo>
                    <a:pt x="2517535" y="5663052"/>
                    <a:pt x="2515214" y="5661070"/>
                    <a:pt x="2510796" y="5658026"/>
                  </a:cubicBezTo>
                  <a:cubicBezTo>
                    <a:pt x="2506408" y="5654926"/>
                    <a:pt x="2499740" y="5651103"/>
                    <a:pt x="2489490" y="5644096"/>
                  </a:cubicBezTo>
                  <a:cubicBezTo>
                    <a:pt x="2473266" y="5636097"/>
                    <a:pt x="2496130" y="5658592"/>
                    <a:pt x="2496498" y="5663024"/>
                  </a:cubicBezTo>
                  <a:cubicBezTo>
                    <a:pt x="2474073" y="5646545"/>
                    <a:pt x="2464135" y="5651868"/>
                    <a:pt x="2430441" y="5633478"/>
                  </a:cubicBezTo>
                  <a:cubicBezTo>
                    <a:pt x="2422937" y="5621388"/>
                    <a:pt x="2458415" y="5638418"/>
                    <a:pt x="2471610" y="5648782"/>
                  </a:cubicBezTo>
                  <a:cubicBezTo>
                    <a:pt x="2467490" y="5641179"/>
                    <a:pt x="2456731" y="5635346"/>
                    <a:pt x="2453135" y="5627716"/>
                  </a:cubicBezTo>
                  <a:cubicBezTo>
                    <a:pt x="2423702" y="5613474"/>
                    <a:pt x="2407747" y="5606551"/>
                    <a:pt x="2395189" y="5601681"/>
                  </a:cubicBezTo>
                  <a:cubicBezTo>
                    <a:pt x="2382844" y="5596386"/>
                    <a:pt x="2373571" y="5593781"/>
                    <a:pt x="2357022" y="5588798"/>
                  </a:cubicBezTo>
                  <a:cubicBezTo>
                    <a:pt x="2365742" y="5597236"/>
                    <a:pt x="2380268" y="5604612"/>
                    <a:pt x="2393887" y="5611959"/>
                  </a:cubicBezTo>
                  <a:cubicBezTo>
                    <a:pt x="2407860" y="5618669"/>
                    <a:pt x="2420771" y="5625635"/>
                    <a:pt x="2425839" y="5634596"/>
                  </a:cubicBezTo>
                  <a:cubicBezTo>
                    <a:pt x="2416935" y="5629471"/>
                    <a:pt x="2406827" y="5624049"/>
                    <a:pt x="2396648" y="5618910"/>
                  </a:cubicBezTo>
                  <a:cubicBezTo>
                    <a:pt x="2386398" y="5613913"/>
                    <a:pt x="2376700" y="5607995"/>
                    <a:pt x="2367625" y="5603691"/>
                  </a:cubicBezTo>
                  <a:cubicBezTo>
                    <a:pt x="2349646" y="5594772"/>
                    <a:pt x="2335588" y="5589633"/>
                    <a:pt x="2334158" y="5593498"/>
                  </a:cubicBezTo>
                  <a:cubicBezTo>
                    <a:pt x="2321558" y="5582880"/>
                    <a:pt x="2316419" y="5577430"/>
                    <a:pt x="2311138" y="5571540"/>
                  </a:cubicBezTo>
                  <a:cubicBezTo>
                    <a:pt x="2308491" y="5568596"/>
                    <a:pt x="2305815" y="5565538"/>
                    <a:pt x="2302163" y="5561687"/>
                  </a:cubicBezTo>
                  <a:cubicBezTo>
                    <a:pt x="2300308" y="5559790"/>
                    <a:pt x="2298227" y="5557681"/>
                    <a:pt x="2295835" y="5555231"/>
                  </a:cubicBezTo>
                  <a:cubicBezTo>
                    <a:pt x="2293470" y="5552711"/>
                    <a:pt x="2290780" y="5549852"/>
                    <a:pt x="2287666" y="5546553"/>
                  </a:cubicBezTo>
                  <a:cubicBezTo>
                    <a:pt x="2297080" y="5550984"/>
                    <a:pt x="2310770" y="5555203"/>
                    <a:pt x="2325650" y="5560809"/>
                  </a:cubicBezTo>
                  <a:cubicBezTo>
                    <a:pt x="2340585" y="5566345"/>
                    <a:pt x="2356937" y="5572843"/>
                    <a:pt x="2372651" y="5580403"/>
                  </a:cubicBezTo>
                  <a:cubicBezTo>
                    <a:pt x="2378611" y="5583305"/>
                    <a:pt x="2384727" y="5586306"/>
                    <a:pt x="2390985" y="5589364"/>
                  </a:cubicBezTo>
                  <a:cubicBezTo>
                    <a:pt x="2397200" y="5592493"/>
                    <a:pt x="2403542" y="5595664"/>
                    <a:pt x="2410238" y="5598411"/>
                  </a:cubicBezTo>
                  <a:cubicBezTo>
                    <a:pt x="2423419" y="5604243"/>
                    <a:pt x="2436981" y="5610232"/>
                    <a:pt x="2450586" y="5616249"/>
                  </a:cubicBezTo>
                  <a:cubicBezTo>
                    <a:pt x="2477796" y="5628240"/>
                    <a:pt x="2504681" y="5641363"/>
                    <a:pt x="2530687" y="5650268"/>
                  </a:cubicBezTo>
                  <a:cubicBezTo>
                    <a:pt x="2556382" y="5659853"/>
                    <a:pt x="2579784" y="5668205"/>
                    <a:pt x="2598528" y="5673854"/>
                  </a:cubicBezTo>
                  <a:cubicBezTo>
                    <a:pt x="2603228" y="5675227"/>
                    <a:pt x="2607560" y="5676601"/>
                    <a:pt x="2611709" y="5677464"/>
                  </a:cubicBezTo>
                  <a:cubicBezTo>
                    <a:pt x="2615871" y="5678300"/>
                    <a:pt x="2619693" y="5678950"/>
                    <a:pt x="2623148" y="5679403"/>
                  </a:cubicBezTo>
                  <a:cubicBezTo>
                    <a:pt x="2630042" y="5680324"/>
                    <a:pt x="2635450" y="5680465"/>
                    <a:pt x="2639074" y="5679658"/>
                  </a:cubicBezTo>
                  <a:cubicBezTo>
                    <a:pt x="2665322" y="5691876"/>
                    <a:pt x="2688483" y="5699521"/>
                    <a:pt x="2708897" y="5705085"/>
                  </a:cubicBezTo>
                  <a:cubicBezTo>
                    <a:pt x="2719020" y="5708129"/>
                    <a:pt x="2728901" y="5709431"/>
                    <a:pt x="2737948" y="5711115"/>
                  </a:cubicBezTo>
                  <a:cubicBezTo>
                    <a:pt x="2747037" y="5712701"/>
                    <a:pt x="2755503" y="5714131"/>
                    <a:pt x="2763416" y="5715731"/>
                  </a:cubicBezTo>
                  <a:cubicBezTo>
                    <a:pt x="2779244" y="5719667"/>
                    <a:pt x="2778692" y="5730709"/>
                    <a:pt x="2787625" y="5737618"/>
                  </a:cubicBezTo>
                  <a:cubicBezTo>
                    <a:pt x="2806397" y="5743918"/>
                    <a:pt x="2816279" y="5745291"/>
                    <a:pt x="2822239" y="5744442"/>
                  </a:cubicBezTo>
                  <a:cubicBezTo>
                    <a:pt x="2811919" y="5737972"/>
                    <a:pt x="2803226" y="5730921"/>
                    <a:pt x="2797861" y="5722413"/>
                  </a:cubicBezTo>
                  <a:cubicBezTo>
                    <a:pt x="2810432" y="5724961"/>
                    <a:pt x="2821248" y="5728586"/>
                    <a:pt x="2830578" y="5732365"/>
                  </a:cubicBezTo>
                  <a:cubicBezTo>
                    <a:pt x="2839992" y="5735933"/>
                    <a:pt x="2847694" y="5740336"/>
                    <a:pt x="2853682" y="5745602"/>
                  </a:cubicBezTo>
                  <a:cubicBezTo>
                    <a:pt x="2854956" y="5735154"/>
                    <a:pt x="2884828" y="5738680"/>
                    <a:pt x="2919471" y="5745546"/>
                  </a:cubicBezTo>
                  <a:cubicBezTo>
                    <a:pt x="2936686" y="5749439"/>
                    <a:pt x="2955642" y="5752185"/>
                    <a:pt x="2972730" y="5754946"/>
                  </a:cubicBezTo>
                  <a:cubicBezTo>
                    <a:pt x="2989832" y="5757650"/>
                    <a:pt x="3005192" y="5759929"/>
                    <a:pt x="3015824" y="5760496"/>
                  </a:cubicBezTo>
                  <a:cubicBezTo>
                    <a:pt x="3008222" y="5764375"/>
                    <a:pt x="3029245" y="5772020"/>
                    <a:pt x="3045936" y="5777683"/>
                  </a:cubicBezTo>
                  <a:cubicBezTo>
                    <a:pt x="3056313" y="5778037"/>
                    <a:pt x="3052434" y="5776083"/>
                    <a:pt x="3046064" y="5773138"/>
                  </a:cubicBezTo>
                  <a:cubicBezTo>
                    <a:pt x="3039750" y="5769967"/>
                    <a:pt x="3030930" y="5765918"/>
                    <a:pt x="3031128" y="5763200"/>
                  </a:cubicBezTo>
                  <a:cubicBezTo>
                    <a:pt x="3036055" y="5763752"/>
                    <a:pt x="3042057" y="5764431"/>
                    <a:pt x="3048867" y="5765210"/>
                  </a:cubicBezTo>
                  <a:cubicBezTo>
                    <a:pt x="3055733" y="5765550"/>
                    <a:pt x="3063420" y="5765903"/>
                    <a:pt x="3071617" y="5766300"/>
                  </a:cubicBezTo>
                  <a:cubicBezTo>
                    <a:pt x="3087983" y="5767079"/>
                    <a:pt x="3106302" y="5768070"/>
                    <a:pt x="3124183" y="5769556"/>
                  </a:cubicBezTo>
                  <a:cubicBezTo>
                    <a:pt x="3133130" y="5770307"/>
                    <a:pt x="3141950" y="5771170"/>
                    <a:pt x="3150388" y="5772190"/>
                  </a:cubicBezTo>
                  <a:cubicBezTo>
                    <a:pt x="3154592" y="5772741"/>
                    <a:pt x="3158712" y="5773280"/>
                    <a:pt x="3162704" y="5773803"/>
                  </a:cubicBezTo>
                  <a:cubicBezTo>
                    <a:pt x="3166725" y="5774157"/>
                    <a:pt x="3170604" y="5774554"/>
                    <a:pt x="3174313" y="5775007"/>
                  </a:cubicBezTo>
                  <a:cubicBezTo>
                    <a:pt x="3189150" y="5776819"/>
                    <a:pt x="3201212" y="5779551"/>
                    <a:pt x="3208177" y="5783529"/>
                  </a:cubicBezTo>
                  <a:cubicBezTo>
                    <a:pt x="3230956" y="5786630"/>
                    <a:pt x="3220267" y="5772416"/>
                    <a:pt x="3234509" y="5770845"/>
                  </a:cubicBezTo>
                  <a:cubicBezTo>
                    <a:pt x="3240073" y="5770236"/>
                    <a:pt x="3256991" y="5778603"/>
                    <a:pt x="3265457" y="5779028"/>
                  </a:cubicBezTo>
                  <a:cubicBezTo>
                    <a:pt x="3273965" y="5779834"/>
                    <a:pt x="3288094" y="5777456"/>
                    <a:pt x="3306258" y="5775389"/>
                  </a:cubicBezTo>
                  <a:cubicBezTo>
                    <a:pt x="3324450" y="5773237"/>
                    <a:pt x="3346733" y="5770901"/>
                    <a:pt x="3371947" y="5770122"/>
                  </a:cubicBezTo>
                  <a:cubicBezTo>
                    <a:pt x="3376661" y="5769981"/>
                    <a:pt x="3381559" y="5769910"/>
                    <a:pt x="3386599" y="5769896"/>
                  </a:cubicBezTo>
                  <a:cubicBezTo>
                    <a:pt x="3391639" y="5769882"/>
                    <a:pt x="3396849" y="5769372"/>
                    <a:pt x="3402115" y="5769188"/>
                  </a:cubicBezTo>
                  <a:cubicBezTo>
                    <a:pt x="3412649" y="5768777"/>
                    <a:pt x="3423451" y="5768353"/>
                    <a:pt x="3434011" y="5767942"/>
                  </a:cubicBezTo>
                  <a:cubicBezTo>
                    <a:pt x="3455119" y="5767206"/>
                    <a:pt x="3475223" y="5766456"/>
                    <a:pt x="3490059" y="5764644"/>
                  </a:cubicBezTo>
                  <a:cubicBezTo>
                    <a:pt x="3499291" y="5763568"/>
                    <a:pt x="3505207" y="5761345"/>
                    <a:pt x="3510913" y="5758825"/>
                  </a:cubicBezTo>
                  <a:cubicBezTo>
                    <a:pt x="3516619" y="5756433"/>
                    <a:pt x="3522111" y="5754238"/>
                    <a:pt x="3530479" y="5753262"/>
                  </a:cubicBezTo>
                  <a:cubicBezTo>
                    <a:pt x="3535575" y="5752667"/>
                    <a:pt x="3543531" y="5753445"/>
                    <a:pt x="3550171" y="5754408"/>
                  </a:cubicBezTo>
                  <a:cubicBezTo>
                    <a:pt x="3553499" y="5754890"/>
                    <a:pt x="3556485" y="5755399"/>
                    <a:pt x="3558623" y="5755810"/>
                  </a:cubicBezTo>
                  <a:cubicBezTo>
                    <a:pt x="3560759" y="5756220"/>
                    <a:pt x="3562035" y="5756503"/>
                    <a:pt x="3561935" y="5756532"/>
                  </a:cubicBezTo>
                  <a:cubicBezTo>
                    <a:pt x="3581203" y="5753120"/>
                    <a:pt x="3587617" y="5748052"/>
                    <a:pt x="3597979" y="5743974"/>
                  </a:cubicBezTo>
                  <a:cubicBezTo>
                    <a:pt x="3603147" y="5741879"/>
                    <a:pt x="3609335" y="5740322"/>
                    <a:pt x="3618535" y="5738821"/>
                  </a:cubicBezTo>
                  <a:cubicBezTo>
                    <a:pt x="3627723" y="5737065"/>
                    <a:pt x="3639955" y="5735721"/>
                    <a:pt x="3657369" y="5735055"/>
                  </a:cubicBezTo>
                  <a:cubicBezTo>
                    <a:pt x="3644543" y="5727552"/>
                    <a:pt x="3621367" y="5731743"/>
                    <a:pt x="3611939" y="5720516"/>
                  </a:cubicBezTo>
                  <a:cubicBezTo>
                    <a:pt x="3579803" y="5723984"/>
                    <a:pt x="3603119" y="5729930"/>
                    <a:pt x="3603799" y="5735749"/>
                  </a:cubicBezTo>
                  <a:cubicBezTo>
                    <a:pt x="3558199" y="5731983"/>
                    <a:pt x="3559627" y="5754564"/>
                    <a:pt x="3527507" y="5736018"/>
                  </a:cubicBezTo>
                  <a:cubicBezTo>
                    <a:pt x="3525439" y="5740421"/>
                    <a:pt x="3510943" y="5740662"/>
                    <a:pt x="3498711" y="5740095"/>
                  </a:cubicBezTo>
                  <a:cubicBezTo>
                    <a:pt x="3486479" y="5739331"/>
                    <a:pt x="3476469" y="5738892"/>
                    <a:pt x="3483235" y="5744427"/>
                  </a:cubicBezTo>
                  <a:cubicBezTo>
                    <a:pt x="3493259" y="5749410"/>
                    <a:pt x="3499955" y="5747485"/>
                    <a:pt x="3505591" y="5745489"/>
                  </a:cubicBezTo>
                  <a:cubicBezTo>
                    <a:pt x="3511239" y="5743422"/>
                    <a:pt x="3515827" y="5741836"/>
                    <a:pt x="3521915" y="5748179"/>
                  </a:cubicBezTo>
                  <a:cubicBezTo>
                    <a:pt x="3516251" y="5748802"/>
                    <a:pt x="3510899" y="5749397"/>
                    <a:pt x="3505747" y="5749963"/>
                  </a:cubicBezTo>
                  <a:cubicBezTo>
                    <a:pt x="3500593" y="5750557"/>
                    <a:pt x="3495651" y="5750656"/>
                    <a:pt x="3490823" y="5751081"/>
                  </a:cubicBezTo>
                  <a:cubicBezTo>
                    <a:pt x="3481155" y="5751888"/>
                    <a:pt x="3471911" y="5752653"/>
                    <a:pt x="3462311" y="5753445"/>
                  </a:cubicBezTo>
                  <a:cubicBezTo>
                    <a:pt x="3443087" y="5755158"/>
                    <a:pt x="3422359" y="5757041"/>
                    <a:pt x="3393579" y="5758797"/>
                  </a:cubicBezTo>
                  <a:cubicBezTo>
                    <a:pt x="3387095" y="5753644"/>
                    <a:pt x="3416853" y="5756235"/>
                    <a:pt x="3415721" y="5752242"/>
                  </a:cubicBezTo>
                  <a:cubicBezTo>
                    <a:pt x="3394215" y="5747514"/>
                    <a:pt x="3347285" y="5748533"/>
                    <a:pt x="3374863" y="5761458"/>
                  </a:cubicBezTo>
                  <a:cubicBezTo>
                    <a:pt x="3337956" y="5761302"/>
                    <a:pt x="3344199" y="5761939"/>
                    <a:pt x="3318036" y="5763101"/>
                  </a:cubicBezTo>
                  <a:cubicBezTo>
                    <a:pt x="3326191" y="5757183"/>
                    <a:pt x="3298259" y="5753332"/>
                    <a:pt x="3305352" y="5748307"/>
                  </a:cubicBezTo>
                  <a:cubicBezTo>
                    <a:pt x="3293120" y="5750741"/>
                    <a:pt x="3293984" y="5756687"/>
                    <a:pt x="3306753" y="5765776"/>
                  </a:cubicBezTo>
                  <a:cubicBezTo>
                    <a:pt x="3273866" y="5767673"/>
                    <a:pt x="3246699" y="5761812"/>
                    <a:pt x="3222405" y="5755385"/>
                  </a:cubicBezTo>
                  <a:cubicBezTo>
                    <a:pt x="3230729" y="5761260"/>
                    <a:pt x="3205969" y="5765295"/>
                    <a:pt x="3173082" y="5765422"/>
                  </a:cubicBezTo>
                  <a:cubicBezTo>
                    <a:pt x="3164842" y="5765663"/>
                    <a:pt x="3156220" y="5764842"/>
                    <a:pt x="3147514" y="5763794"/>
                  </a:cubicBezTo>
                  <a:cubicBezTo>
                    <a:pt x="3138793" y="5762761"/>
                    <a:pt x="3129987" y="5761458"/>
                    <a:pt x="3121507" y="5759845"/>
                  </a:cubicBezTo>
                  <a:cubicBezTo>
                    <a:pt x="3104533" y="5756631"/>
                    <a:pt x="3088847" y="5752214"/>
                    <a:pt x="3077747" y="5746452"/>
                  </a:cubicBezTo>
                  <a:cubicBezTo>
                    <a:pt x="3079843" y="5768140"/>
                    <a:pt x="2955770" y="5715306"/>
                    <a:pt x="2966713" y="5743068"/>
                  </a:cubicBezTo>
                  <a:cubicBezTo>
                    <a:pt x="2963400" y="5740874"/>
                    <a:pt x="2951268" y="5735763"/>
                    <a:pt x="2942250" y="5733045"/>
                  </a:cubicBezTo>
                  <a:cubicBezTo>
                    <a:pt x="2933359" y="5729817"/>
                    <a:pt x="2927455" y="5729279"/>
                    <a:pt x="2936233" y="5737561"/>
                  </a:cubicBezTo>
                  <a:cubicBezTo>
                    <a:pt x="2916158" y="5736627"/>
                    <a:pt x="2919159" y="5723942"/>
                    <a:pt x="2899084" y="5723050"/>
                  </a:cubicBezTo>
                  <a:cubicBezTo>
                    <a:pt x="2899580" y="5727750"/>
                    <a:pt x="2877622" y="5728571"/>
                    <a:pt x="2845344" y="5723914"/>
                  </a:cubicBezTo>
                  <a:cubicBezTo>
                    <a:pt x="2829063" y="5722073"/>
                    <a:pt x="2810956" y="5716509"/>
                    <a:pt x="2791632" y="5710323"/>
                  </a:cubicBezTo>
                  <a:cubicBezTo>
                    <a:pt x="2772378" y="5703924"/>
                    <a:pt x="2752246" y="5695911"/>
                    <a:pt x="2732922" y="5686185"/>
                  </a:cubicBezTo>
                  <a:cubicBezTo>
                    <a:pt x="2713541" y="5683467"/>
                    <a:pt x="2755276" y="5696831"/>
                    <a:pt x="2753606" y="5703966"/>
                  </a:cubicBezTo>
                  <a:cubicBezTo>
                    <a:pt x="2741657" y="5697326"/>
                    <a:pt x="2734777" y="5696166"/>
                    <a:pt x="2726735" y="5695160"/>
                  </a:cubicBezTo>
                  <a:cubicBezTo>
                    <a:pt x="2718694" y="5694169"/>
                    <a:pt x="2709789" y="5692470"/>
                    <a:pt x="2693622" y="5685632"/>
                  </a:cubicBezTo>
                  <a:cubicBezTo>
                    <a:pt x="2685142" y="5680040"/>
                    <a:pt x="2678587" y="5673656"/>
                    <a:pt x="2673802" y="5666704"/>
                  </a:cubicBezTo>
                  <a:cubicBezTo>
                    <a:pt x="2639060" y="5651514"/>
                    <a:pt x="2673561" y="5679559"/>
                    <a:pt x="2659631" y="5677322"/>
                  </a:cubicBezTo>
                  <a:cubicBezTo>
                    <a:pt x="2630566" y="5669097"/>
                    <a:pt x="2652071" y="5667144"/>
                    <a:pt x="2647186" y="5660928"/>
                  </a:cubicBezTo>
                  <a:cubicBezTo>
                    <a:pt x="2620217" y="5656172"/>
                    <a:pt x="2597056" y="5644973"/>
                    <a:pt x="2572224" y="5632317"/>
                  </a:cubicBezTo>
                  <a:cubicBezTo>
                    <a:pt x="2547492" y="5619420"/>
                    <a:pt x="2520919" y="5605319"/>
                    <a:pt x="2490212" y="5586986"/>
                  </a:cubicBezTo>
                  <a:cubicBezTo>
                    <a:pt x="2492859" y="5603252"/>
                    <a:pt x="2396945" y="5554736"/>
                    <a:pt x="2435636" y="5591304"/>
                  </a:cubicBezTo>
                  <a:cubicBezTo>
                    <a:pt x="2461827" y="5603634"/>
                    <a:pt x="2437250" y="5577047"/>
                    <a:pt x="2468042" y="5592988"/>
                  </a:cubicBezTo>
                  <a:cubicBezTo>
                    <a:pt x="2449369" y="5595792"/>
                    <a:pt x="2474880" y="5604541"/>
                    <a:pt x="2492279" y="5607047"/>
                  </a:cubicBezTo>
                  <a:cubicBezTo>
                    <a:pt x="2509225" y="5636578"/>
                    <a:pt x="2441044" y="5588387"/>
                    <a:pt x="2433852" y="5596839"/>
                  </a:cubicBezTo>
                  <a:cubicBezTo>
                    <a:pt x="2419058" y="5588189"/>
                    <a:pt x="2416269" y="5584353"/>
                    <a:pt x="2414740" y="5580516"/>
                  </a:cubicBezTo>
                  <a:cubicBezTo>
                    <a:pt x="2413183" y="5576736"/>
                    <a:pt x="2412914" y="5572843"/>
                    <a:pt x="2403556" y="5563556"/>
                  </a:cubicBezTo>
                  <a:cubicBezTo>
                    <a:pt x="2406558" y="5563711"/>
                    <a:pt x="2410422" y="5564603"/>
                    <a:pt x="2415646" y="5566671"/>
                  </a:cubicBezTo>
                  <a:cubicBezTo>
                    <a:pt x="2420969" y="5568596"/>
                    <a:pt x="2427821" y="5571371"/>
                    <a:pt x="2436557" y="5575787"/>
                  </a:cubicBezTo>
                  <a:cubicBezTo>
                    <a:pt x="2432989" y="5569969"/>
                    <a:pt x="2429464" y="5564207"/>
                    <a:pt x="2425896" y="5558389"/>
                  </a:cubicBezTo>
                  <a:cubicBezTo>
                    <a:pt x="2417076" y="5561404"/>
                    <a:pt x="2395076" y="5548563"/>
                    <a:pt x="2372793" y="5537082"/>
                  </a:cubicBezTo>
                  <a:cubicBezTo>
                    <a:pt x="2350566" y="5525501"/>
                    <a:pt x="2328212" y="5514884"/>
                    <a:pt x="2319066" y="5520815"/>
                  </a:cubicBezTo>
                  <a:cubicBezTo>
                    <a:pt x="2303281" y="5510098"/>
                    <a:pt x="2291956" y="5498292"/>
                    <a:pt x="2277869" y="5487348"/>
                  </a:cubicBezTo>
                  <a:cubicBezTo>
                    <a:pt x="2261093" y="5478599"/>
                    <a:pt x="2256053" y="5484785"/>
                    <a:pt x="2275618" y="5502807"/>
                  </a:cubicBezTo>
                  <a:cubicBezTo>
                    <a:pt x="2289223" y="5510509"/>
                    <a:pt x="2278025" y="5494993"/>
                    <a:pt x="2298397" y="5509107"/>
                  </a:cubicBezTo>
                  <a:cubicBezTo>
                    <a:pt x="2298992" y="5512788"/>
                    <a:pt x="2301497" y="5516398"/>
                    <a:pt x="2305178" y="5520122"/>
                  </a:cubicBezTo>
                  <a:cubicBezTo>
                    <a:pt x="2308831" y="5523887"/>
                    <a:pt x="2313658" y="5527738"/>
                    <a:pt x="2319165" y="5531447"/>
                  </a:cubicBezTo>
                  <a:cubicBezTo>
                    <a:pt x="2330038" y="5539092"/>
                    <a:pt x="2342567" y="5547870"/>
                    <a:pt x="2350778" y="5559563"/>
                  </a:cubicBezTo>
                  <a:cubicBezTo>
                    <a:pt x="2341760" y="5555005"/>
                    <a:pt x="2332077" y="5550107"/>
                    <a:pt x="2322309" y="5545180"/>
                  </a:cubicBezTo>
                  <a:cubicBezTo>
                    <a:pt x="2317438" y="5542688"/>
                    <a:pt x="2312540" y="5540197"/>
                    <a:pt x="2307698" y="5537719"/>
                  </a:cubicBezTo>
                  <a:cubicBezTo>
                    <a:pt x="2302913" y="5535142"/>
                    <a:pt x="2298340" y="5532339"/>
                    <a:pt x="2293768" y="5529791"/>
                  </a:cubicBezTo>
                  <a:cubicBezTo>
                    <a:pt x="2275576" y="5519442"/>
                    <a:pt x="2259012" y="5510707"/>
                    <a:pt x="2247983" y="5507140"/>
                  </a:cubicBezTo>
                  <a:cubicBezTo>
                    <a:pt x="2238753" y="5487617"/>
                    <a:pt x="2310374" y="5543608"/>
                    <a:pt x="2300903" y="5523987"/>
                  </a:cubicBezTo>
                  <a:cubicBezTo>
                    <a:pt x="2272249" y="5498164"/>
                    <a:pt x="2234916" y="5495077"/>
                    <a:pt x="2215932" y="5461936"/>
                  </a:cubicBezTo>
                  <a:cubicBezTo>
                    <a:pt x="2226988" y="5472271"/>
                    <a:pt x="2243595" y="5481005"/>
                    <a:pt x="2254892" y="5491001"/>
                  </a:cubicBezTo>
                  <a:cubicBezTo>
                    <a:pt x="2246879" y="5478500"/>
                    <a:pt x="2233529" y="5468179"/>
                    <a:pt x="2220264" y="5458949"/>
                  </a:cubicBezTo>
                  <a:cubicBezTo>
                    <a:pt x="2207282" y="5449308"/>
                    <a:pt x="2193931" y="5441380"/>
                    <a:pt x="2185055" y="5435320"/>
                  </a:cubicBezTo>
                  <a:cubicBezTo>
                    <a:pt x="2169864" y="5424929"/>
                    <a:pt x="2154362" y="5414778"/>
                    <a:pt x="2138591" y="5404826"/>
                  </a:cubicBezTo>
                  <a:cubicBezTo>
                    <a:pt x="2130564" y="5400041"/>
                    <a:pt x="2123146" y="5394378"/>
                    <a:pt x="2115402" y="5389140"/>
                  </a:cubicBezTo>
                  <a:cubicBezTo>
                    <a:pt x="2107672" y="5383873"/>
                    <a:pt x="2099914" y="5378593"/>
                    <a:pt x="2092156" y="5373312"/>
                  </a:cubicBezTo>
                  <a:cubicBezTo>
                    <a:pt x="2076540" y="5362836"/>
                    <a:pt x="2060727" y="5352515"/>
                    <a:pt x="2044772" y="5342294"/>
                  </a:cubicBezTo>
                  <a:cubicBezTo>
                    <a:pt x="2029015" y="5331846"/>
                    <a:pt x="2013938" y="5320478"/>
                    <a:pt x="1998322" y="5309747"/>
                  </a:cubicBezTo>
                  <a:cubicBezTo>
                    <a:pt x="1982721" y="5298916"/>
                    <a:pt x="1967148" y="5288114"/>
                    <a:pt x="1951646" y="5277341"/>
                  </a:cubicBezTo>
                  <a:cubicBezTo>
                    <a:pt x="1936413" y="5266199"/>
                    <a:pt x="1921789" y="5254435"/>
                    <a:pt x="1906895" y="5243052"/>
                  </a:cubicBezTo>
                  <a:cubicBezTo>
                    <a:pt x="1892073" y="5231514"/>
                    <a:pt x="1877349" y="5220061"/>
                    <a:pt x="1862739" y="5208693"/>
                  </a:cubicBezTo>
                  <a:cubicBezTo>
                    <a:pt x="1848540" y="5196857"/>
                    <a:pt x="1835062" y="5184442"/>
                    <a:pt x="1821500" y="5172337"/>
                  </a:cubicBezTo>
                  <a:cubicBezTo>
                    <a:pt x="1782454" y="5121485"/>
                    <a:pt x="1785257" y="5153027"/>
                    <a:pt x="1762875" y="5136760"/>
                  </a:cubicBezTo>
                  <a:cubicBezTo>
                    <a:pt x="1767165" y="5135600"/>
                    <a:pt x="1764461" y="5122844"/>
                    <a:pt x="1775730" y="5133250"/>
                  </a:cubicBezTo>
                  <a:cubicBezTo>
                    <a:pt x="1757934" y="5100929"/>
                    <a:pt x="1737788" y="5095464"/>
                    <a:pt x="1712277" y="5058868"/>
                  </a:cubicBezTo>
                  <a:cubicBezTo>
                    <a:pt x="1745886" y="5104411"/>
                    <a:pt x="1696719" y="5062252"/>
                    <a:pt x="1724580" y="5100972"/>
                  </a:cubicBezTo>
                  <a:cubicBezTo>
                    <a:pt x="1720616" y="5097291"/>
                    <a:pt x="1713212" y="5089773"/>
                    <a:pt x="1704024" y="5079707"/>
                  </a:cubicBezTo>
                  <a:cubicBezTo>
                    <a:pt x="1699423" y="5074681"/>
                    <a:pt x="1694383" y="5069005"/>
                    <a:pt x="1689102" y="5062846"/>
                  </a:cubicBezTo>
                  <a:cubicBezTo>
                    <a:pt x="1683807" y="5056716"/>
                    <a:pt x="1678923" y="5049552"/>
                    <a:pt x="1673671" y="5042361"/>
                  </a:cubicBezTo>
                  <a:cubicBezTo>
                    <a:pt x="1675964" y="5028600"/>
                    <a:pt x="1688380" y="5057580"/>
                    <a:pt x="1705694" y="5072954"/>
                  </a:cubicBezTo>
                  <a:cubicBezTo>
                    <a:pt x="1719285" y="5080330"/>
                    <a:pt x="1711116" y="5065324"/>
                    <a:pt x="1701022" y="5047259"/>
                  </a:cubicBezTo>
                  <a:cubicBezTo>
                    <a:pt x="1681471" y="5027453"/>
                    <a:pt x="1664624" y="5009884"/>
                    <a:pt x="1650184" y="4994368"/>
                  </a:cubicBezTo>
                  <a:cubicBezTo>
                    <a:pt x="1635857" y="4978767"/>
                    <a:pt x="1623328" y="4965671"/>
                    <a:pt x="1614367" y="4953270"/>
                  </a:cubicBezTo>
                  <a:cubicBezTo>
                    <a:pt x="1595722" y="4929004"/>
                    <a:pt x="1584778" y="4912440"/>
                    <a:pt x="1578521" y="4901539"/>
                  </a:cubicBezTo>
                  <a:cubicBezTo>
                    <a:pt x="1575385" y="4896085"/>
                    <a:pt x="1573412" y="4892039"/>
                    <a:pt x="1572200" y="4889140"/>
                  </a:cubicBezTo>
                  <a:lnTo>
                    <a:pt x="1571849" y="4888033"/>
                  </a:lnTo>
                  <a:lnTo>
                    <a:pt x="1591177" y="4912370"/>
                  </a:lnTo>
                  <a:cubicBezTo>
                    <a:pt x="1593032" y="4902573"/>
                    <a:pt x="1587595" y="4890979"/>
                    <a:pt x="1574797" y="4877755"/>
                  </a:cubicBezTo>
                  <a:cubicBezTo>
                    <a:pt x="1581848" y="4864292"/>
                    <a:pt x="1596076" y="4908618"/>
                    <a:pt x="1601215" y="4925069"/>
                  </a:cubicBezTo>
                  <a:cubicBezTo>
                    <a:pt x="1611323" y="4937711"/>
                    <a:pt x="1621148" y="4950580"/>
                    <a:pt x="1631369" y="4963052"/>
                  </a:cubicBezTo>
                  <a:cubicBezTo>
                    <a:pt x="1634739" y="4965275"/>
                    <a:pt x="1633479" y="4961141"/>
                    <a:pt x="1632516" y="4955875"/>
                  </a:cubicBezTo>
                  <a:cubicBezTo>
                    <a:pt x="1631582" y="4950580"/>
                    <a:pt x="1630676" y="4944351"/>
                    <a:pt x="1633889" y="4942935"/>
                  </a:cubicBezTo>
                  <a:cubicBezTo>
                    <a:pt x="1636480" y="4946758"/>
                    <a:pt x="1638802" y="4950368"/>
                    <a:pt x="1641180" y="4953596"/>
                  </a:cubicBezTo>
                  <a:cubicBezTo>
                    <a:pt x="1643644" y="4956752"/>
                    <a:pt x="1645937" y="4959697"/>
                    <a:pt x="1648075" y="4962444"/>
                  </a:cubicBezTo>
                  <a:cubicBezTo>
                    <a:pt x="1652393" y="4967908"/>
                    <a:pt x="1656173" y="4972566"/>
                    <a:pt x="1659641" y="4976686"/>
                  </a:cubicBezTo>
                  <a:cubicBezTo>
                    <a:pt x="1666564" y="4984925"/>
                    <a:pt x="1672184" y="4990984"/>
                    <a:pt x="1678031" y="4997100"/>
                  </a:cubicBezTo>
                  <a:cubicBezTo>
                    <a:pt x="1683878" y="5003202"/>
                    <a:pt x="1689867" y="5009446"/>
                    <a:pt x="1697837" y="5017770"/>
                  </a:cubicBezTo>
                  <a:cubicBezTo>
                    <a:pt x="1705694" y="5026179"/>
                    <a:pt x="1715095" y="5037038"/>
                    <a:pt x="1729139" y="5051251"/>
                  </a:cubicBezTo>
                  <a:cubicBezTo>
                    <a:pt x="1716256" y="5048986"/>
                    <a:pt x="1736019" y="5073365"/>
                    <a:pt x="1754182" y="5089816"/>
                  </a:cubicBezTo>
                  <a:cubicBezTo>
                    <a:pt x="1753149" y="5081194"/>
                    <a:pt x="1745377" y="5071822"/>
                    <a:pt x="1744881" y="5063413"/>
                  </a:cubicBezTo>
                  <a:cubicBezTo>
                    <a:pt x="1760751" y="5078858"/>
                    <a:pt x="1775008" y="5092732"/>
                    <a:pt x="1788499" y="5105870"/>
                  </a:cubicBezTo>
                  <a:cubicBezTo>
                    <a:pt x="1795068" y="5112566"/>
                    <a:pt x="1802133" y="5118456"/>
                    <a:pt x="1808942" y="5124402"/>
                  </a:cubicBezTo>
                  <a:cubicBezTo>
                    <a:pt x="1815752" y="5130333"/>
                    <a:pt x="1822491" y="5136180"/>
                    <a:pt x="1829244" y="5142069"/>
                  </a:cubicBezTo>
                  <a:cubicBezTo>
                    <a:pt x="1842693" y="5153820"/>
                    <a:pt x="1856255" y="5165670"/>
                    <a:pt x="1870837" y="5178425"/>
                  </a:cubicBezTo>
                  <a:cubicBezTo>
                    <a:pt x="1877930" y="5184965"/>
                    <a:pt x="1885915" y="5191096"/>
                    <a:pt x="1894182" y="5197594"/>
                  </a:cubicBezTo>
                  <a:cubicBezTo>
                    <a:pt x="1902408" y="5204106"/>
                    <a:pt x="1911029" y="5210930"/>
                    <a:pt x="1920146" y="5218150"/>
                  </a:cubicBezTo>
                  <a:cubicBezTo>
                    <a:pt x="1938848" y="5237503"/>
                    <a:pt x="1928938" y="5231415"/>
                    <a:pt x="1931670" y="5243364"/>
                  </a:cubicBezTo>
                  <a:cubicBezTo>
                    <a:pt x="1960636" y="5263297"/>
                    <a:pt x="1988228" y="5278983"/>
                    <a:pt x="1997968" y="5278516"/>
                  </a:cubicBezTo>
                  <a:cubicBezTo>
                    <a:pt x="2010243" y="5289431"/>
                    <a:pt x="2023196" y="5300077"/>
                    <a:pt x="2036632" y="5310568"/>
                  </a:cubicBezTo>
                  <a:cubicBezTo>
                    <a:pt x="2043455" y="5315693"/>
                    <a:pt x="2049967" y="5321285"/>
                    <a:pt x="2057329" y="5325928"/>
                  </a:cubicBezTo>
                  <a:cubicBezTo>
                    <a:pt x="2064606" y="5330657"/>
                    <a:pt x="2071925" y="5335428"/>
                    <a:pt x="2079301" y="5340227"/>
                  </a:cubicBezTo>
                  <a:cubicBezTo>
                    <a:pt x="2094138" y="5349585"/>
                    <a:pt x="2109173" y="5359070"/>
                    <a:pt x="2124335" y="5368626"/>
                  </a:cubicBezTo>
                  <a:cubicBezTo>
                    <a:pt x="2131952" y="5373326"/>
                    <a:pt x="2139426" y="5378239"/>
                    <a:pt x="2147185" y="5382811"/>
                  </a:cubicBezTo>
                  <a:cubicBezTo>
                    <a:pt x="2155056" y="5387214"/>
                    <a:pt x="2162956" y="5391631"/>
                    <a:pt x="2170869" y="5396048"/>
                  </a:cubicBezTo>
                  <a:cubicBezTo>
                    <a:pt x="2233345" y="5432602"/>
                    <a:pt x="2296486" y="5468335"/>
                    <a:pt x="2351076" y="5514176"/>
                  </a:cubicBezTo>
                  <a:cubicBezTo>
                    <a:pt x="2364114" y="5523067"/>
                    <a:pt x="2350807" y="5498674"/>
                    <a:pt x="2341251" y="5496239"/>
                  </a:cubicBezTo>
                  <a:cubicBezTo>
                    <a:pt x="2346121" y="5492303"/>
                    <a:pt x="2382618" y="5515251"/>
                    <a:pt x="2391976" y="5515251"/>
                  </a:cubicBezTo>
                  <a:cubicBezTo>
                    <a:pt x="2394595" y="5523123"/>
                    <a:pt x="2401135" y="5530103"/>
                    <a:pt x="2413240" y="5535864"/>
                  </a:cubicBezTo>
                  <a:cubicBezTo>
                    <a:pt x="2407265" y="5527795"/>
                    <a:pt x="2412461" y="5527710"/>
                    <a:pt x="2423872" y="5531915"/>
                  </a:cubicBezTo>
                  <a:cubicBezTo>
                    <a:pt x="2426731" y="5532962"/>
                    <a:pt x="2429974" y="5534279"/>
                    <a:pt x="2433527" y="5535822"/>
                  </a:cubicBezTo>
                  <a:cubicBezTo>
                    <a:pt x="2437165" y="5537209"/>
                    <a:pt x="2441143" y="5538738"/>
                    <a:pt x="2445405" y="5540366"/>
                  </a:cubicBezTo>
                  <a:cubicBezTo>
                    <a:pt x="2453828" y="5543807"/>
                    <a:pt x="2463285" y="5547671"/>
                    <a:pt x="2473124" y="5551692"/>
                  </a:cubicBezTo>
                  <a:cubicBezTo>
                    <a:pt x="2492718" y="5559818"/>
                    <a:pt x="2513741" y="5568582"/>
                    <a:pt x="2531169" y="5574556"/>
                  </a:cubicBezTo>
                  <a:cubicBezTo>
                    <a:pt x="2548865" y="5579978"/>
                    <a:pt x="2563220" y="5582059"/>
                    <a:pt x="2568657" y="5578846"/>
                  </a:cubicBezTo>
                  <a:cubicBezTo>
                    <a:pt x="2583423" y="5591785"/>
                    <a:pt x="2597198" y="5598354"/>
                    <a:pt x="2610151" y="5602191"/>
                  </a:cubicBezTo>
                  <a:cubicBezTo>
                    <a:pt x="2616621" y="5604116"/>
                    <a:pt x="2622907" y="5605362"/>
                    <a:pt x="2629037" y="5606409"/>
                  </a:cubicBezTo>
                  <a:cubicBezTo>
                    <a:pt x="2635139" y="5607514"/>
                    <a:pt x="2641127" y="5608321"/>
                    <a:pt x="2647200" y="5609000"/>
                  </a:cubicBezTo>
                  <a:cubicBezTo>
                    <a:pt x="2671480" y="5620864"/>
                    <a:pt x="2706420" y="5633747"/>
                    <a:pt x="2737353" y="5642736"/>
                  </a:cubicBezTo>
                  <a:cubicBezTo>
                    <a:pt x="2768810" y="5650339"/>
                    <a:pt x="2796374" y="5653454"/>
                    <a:pt x="2805265" y="5648980"/>
                  </a:cubicBezTo>
                  <a:cubicBezTo>
                    <a:pt x="2827534" y="5662004"/>
                    <a:pt x="2849548" y="5670782"/>
                    <a:pt x="2869170" y="5673840"/>
                  </a:cubicBezTo>
                  <a:cubicBezTo>
                    <a:pt x="2888636" y="5677464"/>
                    <a:pt x="2904960" y="5677761"/>
                    <a:pt x="2915563" y="5676133"/>
                  </a:cubicBezTo>
                  <a:cubicBezTo>
                    <a:pt x="2926577" y="5679574"/>
                    <a:pt x="2930159" y="5686921"/>
                    <a:pt x="2936544" y="5692867"/>
                  </a:cubicBezTo>
                  <a:cubicBezTo>
                    <a:pt x="2950234" y="5696222"/>
                    <a:pt x="2947799" y="5692187"/>
                    <a:pt x="2962806" y="5695316"/>
                  </a:cubicBezTo>
                  <a:cubicBezTo>
                    <a:pt x="2959436" y="5693532"/>
                    <a:pt x="2956038" y="5691848"/>
                    <a:pt x="2952995" y="5689823"/>
                  </a:cubicBezTo>
                  <a:cubicBezTo>
                    <a:pt x="2949965" y="5687700"/>
                    <a:pt x="2947247" y="5685435"/>
                    <a:pt x="2945081" y="5682886"/>
                  </a:cubicBezTo>
                  <a:cubicBezTo>
                    <a:pt x="2948762" y="5684189"/>
                    <a:pt x="2952329" y="5685548"/>
                    <a:pt x="2955883" y="5686610"/>
                  </a:cubicBezTo>
                  <a:cubicBezTo>
                    <a:pt x="2959465" y="5687558"/>
                    <a:pt x="2962961" y="5688478"/>
                    <a:pt x="2966387" y="5689370"/>
                  </a:cubicBezTo>
                  <a:cubicBezTo>
                    <a:pt x="2973254" y="5691097"/>
                    <a:pt x="2979822" y="5692612"/>
                    <a:pt x="2986151" y="5693943"/>
                  </a:cubicBezTo>
                  <a:cubicBezTo>
                    <a:pt x="2998807" y="5696604"/>
                    <a:pt x="3010444" y="5698502"/>
                    <a:pt x="3021374" y="5699917"/>
                  </a:cubicBezTo>
                  <a:cubicBezTo>
                    <a:pt x="3043261" y="5702607"/>
                    <a:pt x="3062104" y="5704079"/>
                    <a:pt x="3081018" y="5703315"/>
                  </a:cubicBezTo>
                  <a:cubicBezTo>
                    <a:pt x="3099818" y="5703075"/>
                    <a:pt x="3118194" y="5702919"/>
                    <a:pt x="3138694" y="5704858"/>
                  </a:cubicBezTo>
                  <a:cubicBezTo>
                    <a:pt x="3148958" y="5705835"/>
                    <a:pt x="3159745" y="5707322"/>
                    <a:pt x="3171411" y="5709601"/>
                  </a:cubicBezTo>
                  <a:lnTo>
                    <a:pt x="3194288" y="5713802"/>
                  </a:lnTo>
                  <a:lnTo>
                    <a:pt x="3183529" y="5714896"/>
                  </a:lnTo>
                  <a:cubicBezTo>
                    <a:pt x="3179877" y="5715518"/>
                    <a:pt x="3176224" y="5716127"/>
                    <a:pt x="3172020" y="5716070"/>
                  </a:cubicBezTo>
                  <a:cubicBezTo>
                    <a:pt x="3167829" y="5715901"/>
                    <a:pt x="3163143" y="5714754"/>
                    <a:pt x="3157339" y="5712319"/>
                  </a:cubicBezTo>
                  <a:cubicBezTo>
                    <a:pt x="3168112" y="5720134"/>
                    <a:pt x="3179608" y="5722087"/>
                    <a:pt x="3190594" y="5723036"/>
                  </a:cubicBezTo>
                  <a:cubicBezTo>
                    <a:pt x="3201580" y="5724013"/>
                    <a:pt x="3212085" y="5723871"/>
                    <a:pt x="3221329" y="5726221"/>
                  </a:cubicBezTo>
                  <a:cubicBezTo>
                    <a:pt x="3233688" y="5719581"/>
                    <a:pt x="3209465" y="5712928"/>
                    <a:pt x="3216940" y="5705495"/>
                  </a:cubicBezTo>
                  <a:cubicBezTo>
                    <a:pt x="3252871" y="5710507"/>
                    <a:pt x="3259256" y="5702296"/>
                    <a:pt x="3280364" y="5713069"/>
                  </a:cubicBezTo>
                  <a:cubicBezTo>
                    <a:pt x="3288038" y="5712758"/>
                    <a:pt x="3280520" y="5710252"/>
                    <a:pt x="3276443" y="5709827"/>
                  </a:cubicBezTo>
                  <a:cubicBezTo>
                    <a:pt x="3299958" y="5709388"/>
                    <a:pt x="3325158" y="5707151"/>
                    <a:pt x="3350909" y="5705368"/>
                  </a:cubicBezTo>
                  <a:cubicBezTo>
                    <a:pt x="3363750" y="5704377"/>
                    <a:pt x="3376803" y="5703371"/>
                    <a:pt x="3389955" y="5702367"/>
                  </a:cubicBezTo>
                  <a:cubicBezTo>
                    <a:pt x="3403121" y="5700851"/>
                    <a:pt x="3416387" y="5698757"/>
                    <a:pt x="3429579" y="5697029"/>
                  </a:cubicBezTo>
                  <a:cubicBezTo>
                    <a:pt x="3455999" y="5693306"/>
                    <a:pt x="3482245" y="5690319"/>
                    <a:pt x="3507599" y="5687006"/>
                  </a:cubicBezTo>
                  <a:cubicBezTo>
                    <a:pt x="3532955" y="5682603"/>
                    <a:pt x="3557419" y="5678894"/>
                    <a:pt x="3580327" y="5676303"/>
                  </a:cubicBezTo>
                  <a:cubicBezTo>
                    <a:pt x="3587023" y="5675553"/>
                    <a:pt x="3591609" y="5679248"/>
                    <a:pt x="3596083" y="5680919"/>
                  </a:cubicBezTo>
                  <a:cubicBezTo>
                    <a:pt x="3613425" y="5676388"/>
                    <a:pt x="3631419" y="5669664"/>
                    <a:pt x="3650503" y="5664255"/>
                  </a:cubicBezTo>
                  <a:cubicBezTo>
                    <a:pt x="3669571" y="5658678"/>
                    <a:pt x="3689647" y="5653482"/>
                    <a:pt x="3710911" y="5648853"/>
                  </a:cubicBezTo>
                  <a:cubicBezTo>
                    <a:pt x="3713573" y="5648272"/>
                    <a:pt x="3716247" y="5647691"/>
                    <a:pt x="3718939" y="5647111"/>
                  </a:cubicBezTo>
                  <a:cubicBezTo>
                    <a:pt x="3721615" y="5646389"/>
                    <a:pt x="3724303" y="5645653"/>
                    <a:pt x="3727007" y="5644917"/>
                  </a:cubicBezTo>
                  <a:cubicBezTo>
                    <a:pt x="3732431" y="5643515"/>
                    <a:pt x="3737923" y="5642099"/>
                    <a:pt x="3743487" y="5640670"/>
                  </a:cubicBezTo>
                  <a:cubicBezTo>
                    <a:pt x="3754627" y="5637923"/>
                    <a:pt x="3766083" y="5635304"/>
                    <a:pt x="3777875" y="5632841"/>
                  </a:cubicBezTo>
                  <a:cubicBezTo>
                    <a:pt x="3789667" y="5630378"/>
                    <a:pt x="3801799" y="5628084"/>
                    <a:pt x="3814301" y="5625975"/>
                  </a:cubicBezTo>
                  <a:cubicBezTo>
                    <a:pt x="3820587" y="5625083"/>
                    <a:pt x="3826843" y="5623610"/>
                    <a:pt x="3833199" y="5622195"/>
                  </a:cubicBezTo>
                  <a:cubicBezTo>
                    <a:pt x="3839571" y="5620864"/>
                    <a:pt x="3846041" y="5619519"/>
                    <a:pt x="3852583" y="5618160"/>
                  </a:cubicBezTo>
                  <a:cubicBezTo>
                    <a:pt x="3856587" y="5610033"/>
                    <a:pt x="3881815" y="5587934"/>
                    <a:pt x="3925207" y="5588727"/>
                  </a:cubicBezTo>
                  <a:cubicBezTo>
                    <a:pt x="3921455" y="5578732"/>
                    <a:pt x="3977617" y="5556746"/>
                    <a:pt x="4011779" y="5557256"/>
                  </a:cubicBezTo>
                  <a:cubicBezTo>
                    <a:pt x="4019991" y="5553589"/>
                    <a:pt x="4003283" y="5555783"/>
                    <a:pt x="3998215" y="5552060"/>
                  </a:cubicBezTo>
                  <a:cubicBezTo>
                    <a:pt x="4003583" y="5550064"/>
                    <a:pt x="4008623" y="5548195"/>
                    <a:pt x="4013663" y="5546312"/>
                  </a:cubicBezTo>
                  <a:cubicBezTo>
                    <a:pt x="4018673" y="5544330"/>
                    <a:pt x="4023529" y="5541896"/>
                    <a:pt x="4028811" y="5539701"/>
                  </a:cubicBezTo>
                  <a:cubicBezTo>
                    <a:pt x="4039315" y="5535185"/>
                    <a:pt x="4051179" y="5530598"/>
                    <a:pt x="4067203" y="5525770"/>
                  </a:cubicBezTo>
                  <a:cubicBezTo>
                    <a:pt x="4195963" y="5461837"/>
                    <a:pt x="4325713" y="5379754"/>
                    <a:pt x="4443345" y="5282735"/>
                  </a:cubicBezTo>
                  <a:cubicBezTo>
                    <a:pt x="4560877" y="5185348"/>
                    <a:pt x="4666561" y="5074781"/>
                    <a:pt x="4754803" y="4961722"/>
                  </a:cubicBezTo>
                  <a:cubicBezTo>
                    <a:pt x="4764739" y="4950141"/>
                    <a:pt x="4771931" y="4939339"/>
                    <a:pt x="4779463" y="4930010"/>
                  </a:cubicBezTo>
                  <a:cubicBezTo>
                    <a:pt x="4786911" y="4920595"/>
                    <a:pt x="4794243" y="4912172"/>
                    <a:pt x="4802781" y="4903493"/>
                  </a:cubicBezTo>
                  <a:cubicBezTo>
                    <a:pt x="4807043" y="4899147"/>
                    <a:pt x="4811615" y="4894744"/>
                    <a:pt x="4816655" y="4890129"/>
                  </a:cubicBezTo>
                  <a:cubicBezTo>
                    <a:pt x="4819203" y="4887850"/>
                    <a:pt x="4821835" y="4885486"/>
                    <a:pt x="4824583" y="4883022"/>
                  </a:cubicBezTo>
                  <a:cubicBezTo>
                    <a:pt x="4827203" y="4880432"/>
                    <a:pt x="4829935" y="4877742"/>
                    <a:pt x="4832779" y="4874924"/>
                  </a:cubicBezTo>
                  <a:cubicBezTo>
                    <a:pt x="4844289" y="4863754"/>
                    <a:pt x="4858235" y="4850999"/>
                    <a:pt x="4875987" y="4835426"/>
                  </a:cubicBezTo>
                  <a:cubicBezTo>
                    <a:pt x="4859875" y="4873877"/>
                    <a:pt x="4846751" y="4891120"/>
                    <a:pt x="4813257" y="4937754"/>
                  </a:cubicBezTo>
                  <a:cubicBezTo>
                    <a:pt x="4829423" y="4927193"/>
                    <a:pt x="4838767" y="4916334"/>
                    <a:pt x="4846073" y="4905886"/>
                  </a:cubicBezTo>
                  <a:cubicBezTo>
                    <a:pt x="4852869" y="4894900"/>
                    <a:pt x="4857597" y="4884254"/>
                    <a:pt x="4865455" y="4874528"/>
                  </a:cubicBezTo>
                  <a:cubicBezTo>
                    <a:pt x="4882883" y="4868129"/>
                    <a:pt x="4891999" y="4859408"/>
                    <a:pt x="4899119" y="4850149"/>
                  </a:cubicBezTo>
                  <a:cubicBezTo>
                    <a:pt x="4902645" y="4845477"/>
                    <a:pt x="4905873" y="4840834"/>
                    <a:pt x="4909101" y="4835921"/>
                  </a:cubicBezTo>
                  <a:cubicBezTo>
                    <a:pt x="4912243" y="4830924"/>
                    <a:pt x="4915711" y="4825969"/>
                    <a:pt x="4920355" y="4821212"/>
                  </a:cubicBezTo>
                  <a:cubicBezTo>
                    <a:pt x="4921927" y="4822104"/>
                    <a:pt x="4927407" y="4830386"/>
                    <a:pt x="4938051" y="4817064"/>
                  </a:cubicBezTo>
                  <a:cubicBezTo>
                    <a:pt x="4945753" y="4815280"/>
                    <a:pt x="4912243" y="4843666"/>
                    <a:pt x="4918543" y="4847785"/>
                  </a:cubicBezTo>
                  <a:cubicBezTo>
                    <a:pt x="4928099" y="4838130"/>
                    <a:pt x="4938449" y="4835850"/>
                    <a:pt x="4948273" y="4827625"/>
                  </a:cubicBezTo>
                  <a:cubicBezTo>
                    <a:pt x="4957503" y="4814275"/>
                    <a:pt x="4935065" y="4836757"/>
                    <a:pt x="4930521" y="4831844"/>
                  </a:cubicBezTo>
                  <a:cubicBezTo>
                    <a:pt x="4944579" y="4821637"/>
                    <a:pt x="4958113" y="4805441"/>
                    <a:pt x="4972949" y="4800132"/>
                  </a:cubicBezTo>
                  <a:cubicBezTo>
                    <a:pt x="4964951" y="4812081"/>
                    <a:pt x="4961567" y="4820674"/>
                    <a:pt x="4957589" y="4829735"/>
                  </a:cubicBezTo>
                  <a:cubicBezTo>
                    <a:pt x="4976035" y="4816257"/>
                    <a:pt x="4993575" y="4785720"/>
                    <a:pt x="5009603" y="4764003"/>
                  </a:cubicBezTo>
                  <a:cubicBezTo>
                    <a:pt x="5025259" y="4745471"/>
                    <a:pt x="5008683" y="4772087"/>
                    <a:pt x="5002623" y="4779363"/>
                  </a:cubicBezTo>
                  <a:cubicBezTo>
                    <a:pt x="4998913" y="4785678"/>
                    <a:pt x="5007423" y="4781699"/>
                    <a:pt x="5012051" y="4781020"/>
                  </a:cubicBezTo>
                  <a:cubicBezTo>
                    <a:pt x="5006615" y="4790746"/>
                    <a:pt x="5000911" y="4798447"/>
                    <a:pt x="4994369" y="4804507"/>
                  </a:cubicBezTo>
                  <a:cubicBezTo>
                    <a:pt x="4988011" y="4810721"/>
                    <a:pt x="4981585" y="4815918"/>
                    <a:pt x="4975187" y="4821113"/>
                  </a:cubicBezTo>
                  <a:cubicBezTo>
                    <a:pt x="4987007" y="4815847"/>
                    <a:pt x="4996423" y="4810424"/>
                    <a:pt x="5005087" y="4802496"/>
                  </a:cubicBezTo>
                  <a:cubicBezTo>
                    <a:pt x="5013411" y="4794285"/>
                    <a:pt x="5020475" y="4783158"/>
                    <a:pt x="5028503" y="4767288"/>
                  </a:cubicBezTo>
                  <a:cubicBezTo>
                    <a:pt x="5041725" y="4772299"/>
                    <a:pt x="5003613" y="4810538"/>
                    <a:pt x="5003671" y="4827059"/>
                  </a:cubicBezTo>
                  <a:cubicBezTo>
                    <a:pt x="5011627" y="4822260"/>
                    <a:pt x="5018435" y="4814445"/>
                    <a:pt x="5022131" y="4806616"/>
                  </a:cubicBezTo>
                  <a:cubicBezTo>
                    <a:pt x="5025939" y="4798858"/>
                    <a:pt x="5027667" y="4791907"/>
                    <a:pt x="5027059" y="4789910"/>
                  </a:cubicBezTo>
                  <a:cubicBezTo>
                    <a:pt x="5044301" y="4778273"/>
                    <a:pt x="5040223" y="4789585"/>
                    <a:pt x="5031915" y="4805568"/>
                  </a:cubicBezTo>
                  <a:cubicBezTo>
                    <a:pt x="5029803" y="4809532"/>
                    <a:pt x="5027595" y="4813921"/>
                    <a:pt x="5025103" y="4818055"/>
                  </a:cubicBezTo>
                  <a:cubicBezTo>
                    <a:pt x="5022571" y="4822161"/>
                    <a:pt x="5020051" y="4826252"/>
                    <a:pt x="5017743" y="4830004"/>
                  </a:cubicBezTo>
                  <a:cubicBezTo>
                    <a:pt x="5013239" y="4837592"/>
                    <a:pt x="5009955" y="4844062"/>
                    <a:pt x="5010155" y="4847162"/>
                  </a:cubicBezTo>
                  <a:cubicBezTo>
                    <a:pt x="5024297" y="4837903"/>
                    <a:pt x="5032027" y="4829126"/>
                    <a:pt x="5036811" y="4819230"/>
                  </a:cubicBezTo>
                  <a:cubicBezTo>
                    <a:pt x="5041555" y="4809306"/>
                    <a:pt x="5044287" y="4798985"/>
                    <a:pt x="5049851" y="4787490"/>
                  </a:cubicBezTo>
                  <a:cubicBezTo>
                    <a:pt x="5056773" y="4786471"/>
                    <a:pt x="5053391" y="4794016"/>
                    <a:pt x="5043283" y="4807352"/>
                  </a:cubicBezTo>
                  <a:cubicBezTo>
                    <a:pt x="5049767" y="4802624"/>
                    <a:pt x="5068735" y="4789161"/>
                    <a:pt x="5052739" y="4808938"/>
                  </a:cubicBezTo>
                  <a:cubicBezTo>
                    <a:pt x="5068907" y="4793620"/>
                    <a:pt x="5076763" y="4780354"/>
                    <a:pt x="5083375" y="4767203"/>
                  </a:cubicBezTo>
                  <a:cubicBezTo>
                    <a:pt x="5086645" y="4760634"/>
                    <a:pt x="5089859" y="4754178"/>
                    <a:pt x="5093299" y="4747255"/>
                  </a:cubicBezTo>
                  <a:cubicBezTo>
                    <a:pt x="5096541" y="4740163"/>
                    <a:pt x="5100377" y="4732829"/>
                    <a:pt x="5105729" y="4724944"/>
                  </a:cubicBezTo>
                  <a:cubicBezTo>
                    <a:pt x="5112071" y="4726388"/>
                    <a:pt x="5091075" y="4753881"/>
                    <a:pt x="5097107" y="4755254"/>
                  </a:cubicBezTo>
                  <a:cubicBezTo>
                    <a:pt x="5115355" y="4737402"/>
                    <a:pt x="5107739" y="4734386"/>
                    <a:pt x="5129853" y="4702674"/>
                  </a:cubicBezTo>
                  <a:cubicBezTo>
                    <a:pt x="5126159" y="4720300"/>
                    <a:pt x="5115923" y="4744849"/>
                    <a:pt x="5109311" y="4765135"/>
                  </a:cubicBezTo>
                  <a:cubicBezTo>
                    <a:pt x="5102047" y="4784899"/>
                    <a:pt x="5099303" y="4801152"/>
                    <a:pt x="5113119" y="4803388"/>
                  </a:cubicBezTo>
                  <a:cubicBezTo>
                    <a:pt x="5100703" y="4821410"/>
                    <a:pt x="5094983" y="4833883"/>
                    <a:pt x="5091019" y="4844883"/>
                  </a:cubicBezTo>
                  <a:cubicBezTo>
                    <a:pt x="5087043" y="4855869"/>
                    <a:pt x="5085047" y="4865580"/>
                    <a:pt x="5078915" y="4877161"/>
                  </a:cubicBezTo>
                  <a:cubicBezTo>
                    <a:pt x="5091755" y="4868058"/>
                    <a:pt x="5095253" y="4859522"/>
                    <a:pt x="5097715" y="4851806"/>
                  </a:cubicBezTo>
                  <a:cubicBezTo>
                    <a:pt x="5100079" y="4843991"/>
                    <a:pt x="5100887" y="4836544"/>
                    <a:pt x="5106663" y="4827979"/>
                  </a:cubicBezTo>
                  <a:cubicBezTo>
                    <a:pt x="5114875" y="4826606"/>
                    <a:pt x="5104951" y="4840622"/>
                    <a:pt x="5104229" y="4846837"/>
                  </a:cubicBezTo>
                  <a:cubicBezTo>
                    <a:pt x="5113019" y="4841627"/>
                    <a:pt x="5121613" y="4834520"/>
                    <a:pt x="5130561" y="4829239"/>
                  </a:cubicBezTo>
                  <a:cubicBezTo>
                    <a:pt x="5131255" y="4820037"/>
                    <a:pt x="5137583" y="4803955"/>
                    <a:pt x="5147111" y="4788282"/>
                  </a:cubicBezTo>
                  <a:cubicBezTo>
                    <a:pt x="5155731" y="4771931"/>
                    <a:pt x="5167567" y="4755948"/>
                    <a:pt x="5180705" y="4747510"/>
                  </a:cubicBezTo>
                  <a:cubicBezTo>
                    <a:pt x="5171431" y="4746194"/>
                    <a:pt x="5172437" y="4734783"/>
                    <a:pt x="5179375" y="4718856"/>
                  </a:cubicBezTo>
                  <a:cubicBezTo>
                    <a:pt x="5181115" y="4714864"/>
                    <a:pt x="5183225" y="4710602"/>
                    <a:pt x="5185647" y="4706129"/>
                  </a:cubicBezTo>
                  <a:cubicBezTo>
                    <a:pt x="5188123" y="4701683"/>
                    <a:pt x="5190813" y="4696998"/>
                    <a:pt x="5193375" y="4691929"/>
                  </a:cubicBezTo>
                  <a:cubicBezTo>
                    <a:pt x="5198713" y="4681934"/>
                    <a:pt x="5204985" y="4671444"/>
                    <a:pt x="5211695" y="4661123"/>
                  </a:cubicBezTo>
                  <a:cubicBezTo>
                    <a:pt x="5205155" y="4676894"/>
                    <a:pt x="5200313" y="4689041"/>
                    <a:pt x="5197199" y="4698286"/>
                  </a:cubicBezTo>
                  <a:cubicBezTo>
                    <a:pt x="5194027" y="4707502"/>
                    <a:pt x="5191975" y="4713434"/>
                    <a:pt x="5192215" y="4717653"/>
                  </a:cubicBezTo>
                  <a:cubicBezTo>
                    <a:pt x="5192511" y="4725949"/>
                    <a:pt x="5200255" y="4726317"/>
                    <a:pt x="5215531" y="4725100"/>
                  </a:cubicBezTo>
                  <a:cubicBezTo>
                    <a:pt x="5220133" y="4720838"/>
                    <a:pt x="5223573" y="4716902"/>
                    <a:pt x="5226277" y="4713377"/>
                  </a:cubicBezTo>
                  <a:cubicBezTo>
                    <a:pt x="5229039" y="4709881"/>
                    <a:pt x="5231161" y="4706865"/>
                    <a:pt x="5232789" y="4704203"/>
                  </a:cubicBezTo>
                  <a:cubicBezTo>
                    <a:pt x="5236059" y="4698880"/>
                    <a:pt x="5237363" y="4694945"/>
                    <a:pt x="5237899" y="4691391"/>
                  </a:cubicBezTo>
                  <a:cubicBezTo>
                    <a:pt x="5238991" y="4684298"/>
                    <a:pt x="5237051" y="4678749"/>
                    <a:pt x="5241863" y="4666772"/>
                  </a:cubicBezTo>
                  <a:cubicBezTo>
                    <a:pt x="5254733" y="4660344"/>
                    <a:pt x="5251703" y="4669632"/>
                    <a:pt x="5240263" y="4681524"/>
                  </a:cubicBezTo>
                  <a:cubicBezTo>
                    <a:pt x="5251759" y="4673539"/>
                    <a:pt x="5256913" y="4664932"/>
                    <a:pt x="5261091" y="4655418"/>
                  </a:cubicBezTo>
                  <a:cubicBezTo>
                    <a:pt x="5263087" y="4650619"/>
                    <a:pt x="5265123" y="4645720"/>
                    <a:pt x="5267347" y="4640411"/>
                  </a:cubicBezTo>
                  <a:cubicBezTo>
                    <a:pt x="5268479" y="4637778"/>
                    <a:pt x="5269811" y="4635102"/>
                    <a:pt x="5271199" y="4632285"/>
                  </a:cubicBezTo>
                  <a:cubicBezTo>
                    <a:pt x="5272487" y="4629411"/>
                    <a:pt x="5273973" y="4626452"/>
                    <a:pt x="5275743" y="4623394"/>
                  </a:cubicBezTo>
                  <a:cubicBezTo>
                    <a:pt x="5278063" y="4624470"/>
                    <a:pt x="5277243" y="4629142"/>
                    <a:pt x="5275883" y="4634451"/>
                  </a:cubicBezTo>
                  <a:cubicBezTo>
                    <a:pt x="5274383" y="4639675"/>
                    <a:pt x="5272061" y="4645338"/>
                    <a:pt x="5272091" y="4648821"/>
                  </a:cubicBezTo>
                  <a:cubicBezTo>
                    <a:pt x="5278431" y="4648778"/>
                    <a:pt x="5297049" y="4610695"/>
                    <a:pt x="5288625" y="4617024"/>
                  </a:cubicBezTo>
                  <a:cubicBezTo>
                    <a:pt x="5308303" y="4594698"/>
                    <a:pt x="5294387" y="4634409"/>
                    <a:pt x="5295237" y="4642988"/>
                  </a:cubicBezTo>
                  <a:cubicBezTo>
                    <a:pt x="5307807" y="4622701"/>
                    <a:pt x="5322517" y="4610129"/>
                    <a:pt x="5334071" y="4584646"/>
                  </a:cubicBezTo>
                  <a:cubicBezTo>
                    <a:pt x="5341147" y="4585779"/>
                    <a:pt x="5325023" y="4613399"/>
                    <a:pt x="5339591" y="4606010"/>
                  </a:cubicBezTo>
                  <a:cubicBezTo>
                    <a:pt x="5349415" y="4597034"/>
                    <a:pt x="5351893" y="4589191"/>
                    <a:pt x="5354087" y="4581574"/>
                  </a:cubicBezTo>
                  <a:cubicBezTo>
                    <a:pt x="5356283" y="4573944"/>
                    <a:pt x="5358377" y="4566639"/>
                    <a:pt x="5366403" y="4557932"/>
                  </a:cubicBezTo>
                  <a:cubicBezTo>
                    <a:pt x="5371869" y="4570687"/>
                    <a:pt x="5363147" y="4597360"/>
                    <a:pt x="5373695" y="4603037"/>
                  </a:cubicBezTo>
                  <a:cubicBezTo>
                    <a:pt x="5379287" y="4596836"/>
                    <a:pt x="5383095" y="4591187"/>
                    <a:pt x="5385999" y="4585736"/>
                  </a:cubicBezTo>
                  <a:cubicBezTo>
                    <a:pt x="5388915" y="4580300"/>
                    <a:pt x="5390331" y="4574722"/>
                    <a:pt x="5392015" y="4569130"/>
                  </a:cubicBezTo>
                  <a:cubicBezTo>
                    <a:pt x="5395229" y="4557847"/>
                    <a:pt x="5398173" y="4545714"/>
                    <a:pt x="5407587" y="4529264"/>
                  </a:cubicBezTo>
                  <a:cubicBezTo>
                    <a:pt x="5412839" y="4531217"/>
                    <a:pt x="5420173" y="4530425"/>
                    <a:pt x="5428527" y="4524153"/>
                  </a:cubicBezTo>
                  <a:cubicBezTo>
                    <a:pt x="5432687" y="4521024"/>
                    <a:pt x="5437119" y="4516522"/>
                    <a:pt x="5441663" y="4510335"/>
                  </a:cubicBezTo>
                  <a:cubicBezTo>
                    <a:pt x="5446251" y="4504163"/>
                    <a:pt x="5450979" y="4496306"/>
                    <a:pt x="5454787" y="4486056"/>
                  </a:cubicBezTo>
                  <a:cubicBezTo>
                    <a:pt x="5456811" y="4487670"/>
                    <a:pt x="5454689" y="4496490"/>
                    <a:pt x="5450809" y="4505465"/>
                  </a:cubicBezTo>
                  <a:cubicBezTo>
                    <a:pt x="5447115" y="4514540"/>
                    <a:pt x="5442881" y="4524323"/>
                    <a:pt x="5442797" y="4528867"/>
                  </a:cubicBezTo>
                  <a:cubicBezTo>
                    <a:pt x="5451347" y="4518023"/>
                    <a:pt x="5459643" y="4504899"/>
                    <a:pt x="5470359" y="4502266"/>
                  </a:cubicBezTo>
                  <a:cubicBezTo>
                    <a:pt x="5465675" y="4513507"/>
                    <a:pt x="5460819" y="4527267"/>
                    <a:pt x="5453967" y="4532392"/>
                  </a:cubicBezTo>
                  <a:cubicBezTo>
                    <a:pt x="5442755" y="4539230"/>
                    <a:pt x="5450979" y="4530382"/>
                    <a:pt x="5455751" y="4521251"/>
                  </a:cubicBezTo>
                  <a:cubicBezTo>
                    <a:pt x="5450667" y="4526899"/>
                    <a:pt x="5445557" y="4532520"/>
                    <a:pt x="5439753" y="4535691"/>
                  </a:cubicBezTo>
                  <a:cubicBezTo>
                    <a:pt x="5427959" y="4558640"/>
                    <a:pt x="5460039" y="4525625"/>
                    <a:pt x="5444791" y="4552963"/>
                  </a:cubicBezTo>
                  <a:cubicBezTo>
                    <a:pt x="5451063" y="4545544"/>
                    <a:pt x="5456911" y="4536625"/>
                    <a:pt x="5462645" y="4527253"/>
                  </a:cubicBezTo>
                  <a:cubicBezTo>
                    <a:pt x="5470687" y="4525823"/>
                    <a:pt x="5464019" y="4543223"/>
                    <a:pt x="5472059" y="4541864"/>
                  </a:cubicBezTo>
                  <a:cubicBezTo>
                    <a:pt x="5480185" y="4515574"/>
                    <a:pt x="5476831" y="4527027"/>
                    <a:pt x="5483867" y="4529717"/>
                  </a:cubicBezTo>
                  <a:cubicBezTo>
                    <a:pt x="5488735" y="4516296"/>
                    <a:pt x="5486755" y="4513464"/>
                    <a:pt x="5486387" y="4509061"/>
                  </a:cubicBezTo>
                  <a:cubicBezTo>
                    <a:pt x="5486075" y="4504687"/>
                    <a:pt x="5487377" y="4498769"/>
                    <a:pt x="5498023" y="4478822"/>
                  </a:cubicBezTo>
                  <a:cubicBezTo>
                    <a:pt x="5510085" y="4471191"/>
                    <a:pt x="5496721" y="4499831"/>
                    <a:pt x="5514899" y="4483465"/>
                  </a:cubicBezTo>
                  <a:cubicBezTo>
                    <a:pt x="5507353" y="4507929"/>
                    <a:pt x="5506645" y="4519835"/>
                    <a:pt x="5506887" y="4528655"/>
                  </a:cubicBezTo>
                  <a:cubicBezTo>
                    <a:pt x="5507041" y="4537432"/>
                    <a:pt x="5508895" y="4543463"/>
                    <a:pt x="5506915" y="4556587"/>
                  </a:cubicBezTo>
                  <a:cubicBezTo>
                    <a:pt x="5511671" y="4554959"/>
                    <a:pt x="5512535" y="4548078"/>
                    <a:pt x="5514445" y="4540887"/>
                  </a:cubicBezTo>
                  <a:cubicBezTo>
                    <a:pt x="5515395" y="4537291"/>
                    <a:pt x="5516655" y="4533624"/>
                    <a:pt x="5518721" y="4530439"/>
                  </a:cubicBezTo>
                  <a:cubicBezTo>
                    <a:pt x="5520647" y="4527182"/>
                    <a:pt x="5523451" y="4524436"/>
                    <a:pt x="5527811" y="4522794"/>
                  </a:cubicBezTo>
                  <a:cubicBezTo>
                    <a:pt x="5528985" y="4512488"/>
                    <a:pt x="5514361" y="4524903"/>
                    <a:pt x="5529071" y="4495287"/>
                  </a:cubicBezTo>
                  <a:cubicBezTo>
                    <a:pt x="5542109" y="4493262"/>
                    <a:pt x="5547687" y="4468147"/>
                    <a:pt x="5557199" y="4455094"/>
                  </a:cubicBezTo>
                  <a:cubicBezTo>
                    <a:pt x="5565793" y="4457586"/>
                    <a:pt x="5545577" y="4501431"/>
                    <a:pt x="5553081" y="4505720"/>
                  </a:cubicBezTo>
                  <a:cubicBezTo>
                    <a:pt x="5564251" y="4490827"/>
                    <a:pt x="5567847" y="4477208"/>
                    <a:pt x="5571259" y="4463858"/>
                  </a:cubicBezTo>
                  <a:cubicBezTo>
                    <a:pt x="5574655" y="4450493"/>
                    <a:pt x="5578181" y="4437526"/>
                    <a:pt x="5587539" y="4422773"/>
                  </a:cubicBezTo>
                  <a:cubicBezTo>
                    <a:pt x="5594023" y="4419163"/>
                    <a:pt x="5592863" y="4428649"/>
                    <a:pt x="5585671" y="4446232"/>
                  </a:cubicBezTo>
                  <a:cubicBezTo>
                    <a:pt x="5605687" y="4438531"/>
                    <a:pt x="5613829" y="4400108"/>
                    <a:pt x="5630987" y="4384394"/>
                  </a:cubicBezTo>
                  <a:cubicBezTo>
                    <a:pt x="5597265" y="4460687"/>
                    <a:pt x="5652945" y="4384606"/>
                    <a:pt x="5648923" y="4404044"/>
                  </a:cubicBezTo>
                  <a:cubicBezTo>
                    <a:pt x="5658593" y="4390892"/>
                    <a:pt x="5662473" y="4380614"/>
                    <a:pt x="5665559" y="4370477"/>
                  </a:cubicBezTo>
                  <a:cubicBezTo>
                    <a:pt x="5667103" y="4365409"/>
                    <a:pt x="5668461" y="4360369"/>
                    <a:pt x="5670245" y="4354989"/>
                  </a:cubicBezTo>
                  <a:cubicBezTo>
                    <a:pt x="5671717" y="4349496"/>
                    <a:pt x="5673615" y="4343664"/>
                    <a:pt x="5676545" y="4337109"/>
                  </a:cubicBezTo>
                  <a:cubicBezTo>
                    <a:pt x="5680835" y="4343182"/>
                    <a:pt x="5681739" y="4332140"/>
                    <a:pt x="5692387" y="4323603"/>
                  </a:cubicBezTo>
                  <a:cubicBezTo>
                    <a:pt x="5689555" y="4336330"/>
                    <a:pt x="5688931" y="4341710"/>
                    <a:pt x="5687715" y="4347005"/>
                  </a:cubicBezTo>
                  <a:cubicBezTo>
                    <a:pt x="5686383" y="4352257"/>
                    <a:pt x="5685039" y="4357608"/>
                    <a:pt x="5678979" y="4369628"/>
                  </a:cubicBezTo>
                  <a:cubicBezTo>
                    <a:pt x="5686483" y="4360242"/>
                    <a:pt x="5692459" y="4349836"/>
                    <a:pt x="5698275" y="4337760"/>
                  </a:cubicBezTo>
                  <a:cubicBezTo>
                    <a:pt x="5703981" y="4325641"/>
                    <a:pt x="5708979" y="4311654"/>
                    <a:pt x="5712659" y="4294538"/>
                  </a:cubicBezTo>
                  <a:cubicBezTo>
                    <a:pt x="5721111" y="4299153"/>
                    <a:pt x="5709715" y="4356589"/>
                    <a:pt x="5731091" y="4325656"/>
                  </a:cubicBezTo>
                  <a:cubicBezTo>
                    <a:pt x="5729833" y="4301956"/>
                    <a:pt x="5712107" y="4312758"/>
                    <a:pt x="5726817" y="4276516"/>
                  </a:cubicBezTo>
                  <a:cubicBezTo>
                    <a:pt x="5733047" y="4280324"/>
                    <a:pt x="5732069" y="4297256"/>
                    <a:pt x="5737703" y="4302211"/>
                  </a:cubicBezTo>
                  <a:cubicBezTo>
                    <a:pt x="5748519" y="4301956"/>
                    <a:pt x="5747627" y="4273642"/>
                    <a:pt x="5756391" y="4268362"/>
                  </a:cubicBezTo>
                  <a:cubicBezTo>
                    <a:pt x="5774087" y="4249873"/>
                    <a:pt x="5744215" y="4297072"/>
                    <a:pt x="5768113" y="4269820"/>
                  </a:cubicBezTo>
                  <a:cubicBezTo>
                    <a:pt x="5763611" y="4280976"/>
                    <a:pt x="5758317" y="4290518"/>
                    <a:pt x="5751535" y="4296081"/>
                  </a:cubicBezTo>
                  <a:cubicBezTo>
                    <a:pt x="5752471" y="4303259"/>
                    <a:pt x="5757793" y="4302424"/>
                    <a:pt x="5760907" y="4305637"/>
                  </a:cubicBezTo>
                  <a:cubicBezTo>
                    <a:pt x="5761813" y="4294920"/>
                    <a:pt x="5769103" y="4285265"/>
                    <a:pt x="5778023" y="4274548"/>
                  </a:cubicBezTo>
                  <a:cubicBezTo>
                    <a:pt x="5786673" y="4263775"/>
                    <a:pt x="5796103" y="4251656"/>
                    <a:pt x="5802599" y="4236777"/>
                  </a:cubicBezTo>
                  <a:cubicBezTo>
                    <a:pt x="5818781" y="4232303"/>
                    <a:pt x="5809467" y="4264115"/>
                    <a:pt x="5820283" y="4263732"/>
                  </a:cubicBezTo>
                  <a:cubicBezTo>
                    <a:pt x="5828707" y="4249618"/>
                    <a:pt x="5834651" y="4229826"/>
                    <a:pt x="5839239" y="4207217"/>
                  </a:cubicBezTo>
                  <a:cubicBezTo>
                    <a:pt x="5848907" y="4176807"/>
                    <a:pt x="5830405" y="4261382"/>
                    <a:pt x="5850961" y="4208265"/>
                  </a:cubicBezTo>
                  <a:cubicBezTo>
                    <a:pt x="5844151" y="4235078"/>
                    <a:pt x="5853395" y="4231709"/>
                    <a:pt x="5862795" y="4234484"/>
                  </a:cubicBezTo>
                  <a:cubicBezTo>
                    <a:pt x="5871587" y="4206240"/>
                    <a:pt x="5851755" y="4237726"/>
                    <a:pt x="5864579" y="4201059"/>
                  </a:cubicBezTo>
                  <a:cubicBezTo>
                    <a:pt x="5865119" y="4216631"/>
                    <a:pt x="5867439" y="4215499"/>
                    <a:pt x="5871615" y="4207061"/>
                  </a:cubicBezTo>
                  <a:cubicBezTo>
                    <a:pt x="5873697" y="4202842"/>
                    <a:pt x="5876259" y="4196811"/>
                    <a:pt x="5879303" y="4190158"/>
                  </a:cubicBezTo>
                  <a:cubicBezTo>
                    <a:pt x="5882333" y="4183490"/>
                    <a:pt x="5886015" y="4176241"/>
                    <a:pt x="5889455" y="4169361"/>
                  </a:cubicBezTo>
                  <a:cubicBezTo>
                    <a:pt x="5887245" y="4177062"/>
                    <a:pt x="5885787" y="4182173"/>
                    <a:pt x="5884711" y="4185896"/>
                  </a:cubicBezTo>
                  <a:cubicBezTo>
                    <a:pt x="5883707" y="4189648"/>
                    <a:pt x="5883239" y="4192041"/>
                    <a:pt x="5882799" y="4194263"/>
                  </a:cubicBezTo>
                  <a:cubicBezTo>
                    <a:pt x="5881923" y="4198709"/>
                    <a:pt x="5881143" y="4202418"/>
                    <a:pt x="5876387" y="4214649"/>
                  </a:cubicBezTo>
                  <a:cubicBezTo>
                    <a:pt x="5884301" y="4214182"/>
                    <a:pt x="5899137" y="4172249"/>
                    <a:pt x="5890035" y="4207344"/>
                  </a:cubicBezTo>
                  <a:cubicBezTo>
                    <a:pt x="5895583" y="4190809"/>
                    <a:pt x="5895839" y="4184650"/>
                    <a:pt x="5896263" y="4176270"/>
                  </a:cubicBezTo>
                  <a:cubicBezTo>
                    <a:pt x="5896603" y="4167860"/>
                    <a:pt x="5897579" y="4157370"/>
                    <a:pt x="5904971" y="4132156"/>
                  </a:cubicBezTo>
                  <a:cubicBezTo>
                    <a:pt x="5908793" y="4142108"/>
                    <a:pt x="5918407" y="4138173"/>
                    <a:pt x="5928427" y="4133218"/>
                  </a:cubicBezTo>
                  <a:cubicBezTo>
                    <a:pt x="5936371" y="4101293"/>
                    <a:pt x="5915333" y="4139107"/>
                    <a:pt x="5924947" y="4103304"/>
                  </a:cubicBezTo>
                  <a:cubicBezTo>
                    <a:pt x="5934417" y="4087617"/>
                    <a:pt x="5929661" y="4129239"/>
                    <a:pt x="5941947" y="4091128"/>
                  </a:cubicBezTo>
                  <a:cubicBezTo>
                    <a:pt x="5952539" y="4086329"/>
                    <a:pt x="5944583" y="4126210"/>
                    <a:pt x="5948163" y="4138413"/>
                  </a:cubicBezTo>
                  <a:cubicBezTo>
                    <a:pt x="5958399" y="4131901"/>
                    <a:pt x="5963269" y="4114488"/>
                    <a:pt x="5972003" y="4104875"/>
                  </a:cubicBezTo>
                  <a:cubicBezTo>
                    <a:pt x="5963751" y="4143807"/>
                    <a:pt x="5966327" y="4149229"/>
                    <a:pt x="5980655" y="4122388"/>
                  </a:cubicBezTo>
                  <a:cubicBezTo>
                    <a:pt x="5979367" y="4135497"/>
                    <a:pt x="5974835" y="4141854"/>
                    <a:pt x="5970163" y="4147870"/>
                  </a:cubicBezTo>
                  <a:cubicBezTo>
                    <a:pt x="5972669" y="4161376"/>
                    <a:pt x="5979281" y="4150079"/>
                    <a:pt x="5986415" y="4130839"/>
                  </a:cubicBezTo>
                  <a:cubicBezTo>
                    <a:pt x="5989983" y="4121212"/>
                    <a:pt x="5993679" y="4109632"/>
                    <a:pt x="5997035" y="4098207"/>
                  </a:cubicBezTo>
                  <a:cubicBezTo>
                    <a:pt x="6000347" y="4086768"/>
                    <a:pt x="6003631" y="4075570"/>
                    <a:pt x="6005119" y="4066481"/>
                  </a:cubicBezTo>
                  <a:cubicBezTo>
                    <a:pt x="6010751" y="4058298"/>
                    <a:pt x="6007707" y="4067387"/>
                    <a:pt x="6004807" y="4076688"/>
                  </a:cubicBezTo>
                  <a:cubicBezTo>
                    <a:pt x="6001395" y="4085890"/>
                    <a:pt x="5998095" y="4095319"/>
                    <a:pt x="6004635" y="4088226"/>
                  </a:cubicBezTo>
                  <a:cubicBezTo>
                    <a:pt x="6010527" y="4079831"/>
                    <a:pt x="6010867" y="4062786"/>
                    <a:pt x="6013243" y="4048940"/>
                  </a:cubicBezTo>
                  <a:cubicBezTo>
                    <a:pt x="6030047" y="4023372"/>
                    <a:pt x="6017235" y="4082040"/>
                    <a:pt x="6027401" y="4075400"/>
                  </a:cubicBezTo>
                  <a:cubicBezTo>
                    <a:pt x="6044263" y="4030522"/>
                    <a:pt x="6020635" y="4054249"/>
                    <a:pt x="6024867" y="4027039"/>
                  </a:cubicBezTo>
                  <a:cubicBezTo>
                    <a:pt x="6029283" y="4025524"/>
                    <a:pt x="6031663" y="4029984"/>
                    <a:pt x="6031959" y="4040120"/>
                  </a:cubicBezTo>
                  <a:cubicBezTo>
                    <a:pt x="6039223" y="4027974"/>
                    <a:pt x="6039195" y="4002462"/>
                    <a:pt x="6049471" y="3995865"/>
                  </a:cubicBezTo>
                  <a:cubicBezTo>
                    <a:pt x="6046727" y="3984681"/>
                    <a:pt x="6033503" y="4027620"/>
                    <a:pt x="6043539" y="3974021"/>
                  </a:cubicBezTo>
                  <a:cubicBezTo>
                    <a:pt x="6049755" y="3964790"/>
                    <a:pt x="6053067" y="3969165"/>
                    <a:pt x="6055955" y="3969207"/>
                  </a:cubicBezTo>
                  <a:cubicBezTo>
                    <a:pt x="6057399" y="3969221"/>
                    <a:pt x="6058745" y="3968146"/>
                    <a:pt x="6060287" y="3963714"/>
                  </a:cubicBezTo>
                  <a:cubicBezTo>
                    <a:pt x="6061987" y="3959311"/>
                    <a:pt x="6063387" y="3951468"/>
                    <a:pt x="6064903" y="3937934"/>
                  </a:cubicBezTo>
                  <a:cubicBezTo>
                    <a:pt x="6066247" y="3945367"/>
                    <a:pt x="6068003" y="3951426"/>
                    <a:pt x="6070057" y="3956423"/>
                  </a:cubicBezTo>
                  <a:cubicBezTo>
                    <a:pt x="6071983" y="3961407"/>
                    <a:pt x="6074077" y="3965314"/>
                    <a:pt x="6076555" y="3968499"/>
                  </a:cubicBezTo>
                  <a:cubicBezTo>
                    <a:pt x="6082203" y="3955999"/>
                    <a:pt x="6079259" y="3955149"/>
                    <a:pt x="6076527" y="3952360"/>
                  </a:cubicBezTo>
                  <a:cubicBezTo>
                    <a:pt x="6073723" y="3949557"/>
                    <a:pt x="6070707" y="3944744"/>
                    <a:pt x="6074785" y="3924032"/>
                  </a:cubicBezTo>
                  <a:cubicBezTo>
                    <a:pt x="6085855" y="3921229"/>
                    <a:pt x="6094067" y="3928180"/>
                    <a:pt x="6103355" y="3931436"/>
                  </a:cubicBezTo>
                  <a:cubicBezTo>
                    <a:pt x="6111197" y="3915792"/>
                    <a:pt x="6100467" y="3923069"/>
                    <a:pt x="6108833" y="3899611"/>
                  </a:cubicBezTo>
                  <a:cubicBezTo>
                    <a:pt x="6108607" y="3881858"/>
                    <a:pt x="6102815" y="3917888"/>
                    <a:pt x="6099645" y="3904736"/>
                  </a:cubicBezTo>
                  <a:cubicBezTo>
                    <a:pt x="6100847" y="3889687"/>
                    <a:pt x="6102051" y="3874793"/>
                    <a:pt x="6103269" y="3859659"/>
                  </a:cubicBezTo>
                  <a:cubicBezTo>
                    <a:pt x="6109299" y="3860919"/>
                    <a:pt x="6113575" y="3868111"/>
                    <a:pt x="6116167" y="3881079"/>
                  </a:cubicBezTo>
                  <a:cubicBezTo>
                    <a:pt x="6129403" y="3847470"/>
                    <a:pt x="6125765" y="3868649"/>
                    <a:pt x="6135251" y="3861570"/>
                  </a:cubicBezTo>
                  <a:cubicBezTo>
                    <a:pt x="6138011" y="3854138"/>
                    <a:pt x="6139823" y="3845035"/>
                    <a:pt x="6141323" y="3835451"/>
                  </a:cubicBezTo>
                  <a:cubicBezTo>
                    <a:pt x="6142555" y="3825824"/>
                    <a:pt x="6143065" y="3815673"/>
                    <a:pt x="6144211" y="3806216"/>
                  </a:cubicBezTo>
                  <a:cubicBezTo>
                    <a:pt x="6150355" y="3798925"/>
                    <a:pt x="6149463" y="3821421"/>
                    <a:pt x="6155623" y="3814031"/>
                  </a:cubicBezTo>
                  <a:cubicBezTo>
                    <a:pt x="6162559" y="3795980"/>
                    <a:pt x="6168391" y="3775934"/>
                    <a:pt x="6169241" y="3748271"/>
                  </a:cubicBezTo>
                  <a:cubicBezTo>
                    <a:pt x="6180283" y="3735473"/>
                    <a:pt x="6183315" y="3724784"/>
                    <a:pt x="6186513" y="3755265"/>
                  </a:cubicBezTo>
                  <a:cubicBezTo>
                    <a:pt x="6202411" y="3735360"/>
                    <a:pt x="6215591" y="3723652"/>
                    <a:pt x="6230359" y="3706960"/>
                  </a:cubicBezTo>
                  <a:cubicBezTo>
                    <a:pt x="6244699" y="3690198"/>
                    <a:pt x="6259593" y="3668453"/>
                    <a:pt x="6279923" y="3627327"/>
                  </a:cubicBezTo>
                  <a:cubicBezTo>
                    <a:pt x="6283277" y="3657807"/>
                    <a:pt x="6290355" y="3667236"/>
                    <a:pt x="6295551" y="3687296"/>
                  </a:cubicBezTo>
                  <a:cubicBezTo>
                    <a:pt x="6306863" y="3671327"/>
                    <a:pt x="6291927" y="3658982"/>
                    <a:pt x="6306297" y="3636968"/>
                  </a:cubicBezTo>
                  <a:cubicBezTo>
                    <a:pt x="6308633" y="3663894"/>
                    <a:pt x="6318699" y="3715695"/>
                    <a:pt x="6327871" y="3706394"/>
                  </a:cubicBezTo>
                  <a:cubicBezTo>
                    <a:pt x="6331341" y="3702727"/>
                    <a:pt x="6332035" y="3634547"/>
                    <a:pt x="6333507" y="3695649"/>
                  </a:cubicBezTo>
                  <a:cubicBezTo>
                    <a:pt x="6342171" y="3663470"/>
                    <a:pt x="6328963" y="3643749"/>
                    <a:pt x="6335135" y="3621819"/>
                  </a:cubicBezTo>
                  <a:cubicBezTo>
                    <a:pt x="6342979" y="3619653"/>
                    <a:pt x="6347579" y="3636472"/>
                    <a:pt x="6350423" y="3663257"/>
                  </a:cubicBezTo>
                  <a:cubicBezTo>
                    <a:pt x="6355379" y="3651394"/>
                    <a:pt x="6364709" y="3645858"/>
                    <a:pt x="6361355" y="3621735"/>
                  </a:cubicBezTo>
                  <a:cubicBezTo>
                    <a:pt x="6367639" y="3632296"/>
                    <a:pt x="6372667" y="3650233"/>
                    <a:pt x="6377111" y="3671497"/>
                  </a:cubicBezTo>
                  <a:cubicBezTo>
                    <a:pt x="6379347" y="3682129"/>
                    <a:pt x="6381429" y="3693582"/>
                    <a:pt x="6383453" y="3705361"/>
                  </a:cubicBezTo>
                  <a:cubicBezTo>
                    <a:pt x="6385379" y="3717140"/>
                    <a:pt x="6386455" y="3729187"/>
                    <a:pt x="6387999" y="3741065"/>
                  </a:cubicBezTo>
                  <a:cubicBezTo>
                    <a:pt x="6391295" y="3754486"/>
                    <a:pt x="6404999" y="3720976"/>
                    <a:pt x="6405241" y="3748342"/>
                  </a:cubicBezTo>
                  <a:cubicBezTo>
                    <a:pt x="6411739" y="3738262"/>
                    <a:pt x="6408285" y="3710287"/>
                    <a:pt x="6409091" y="3692747"/>
                  </a:cubicBezTo>
                  <a:cubicBezTo>
                    <a:pt x="6410493" y="3695875"/>
                    <a:pt x="6412093" y="3702289"/>
                    <a:pt x="6413635" y="3711349"/>
                  </a:cubicBezTo>
                  <a:cubicBezTo>
                    <a:pt x="6414783" y="3720396"/>
                    <a:pt x="6415703" y="3732089"/>
                    <a:pt x="6416271" y="3745822"/>
                  </a:cubicBezTo>
                  <a:cubicBezTo>
                    <a:pt x="6417387" y="3773258"/>
                    <a:pt x="6416991" y="3808849"/>
                    <a:pt x="6413451" y="3847286"/>
                  </a:cubicBezTo>
                  <a:cubicBezTo>
                    <a:pt x="6418959" y="3838848"/>
                    <a:pt x="6420431" y="3823502"/>
                    <a:pt x="6426207" y="3815475"/>
                  </a:cubicBezTo>
                  <a:cubicBezTo>
                    <a:pt x="6417599" y="3875543"/>
                    <a:pt x="6431263" y="3869060"/>
                    <a:pt x="6435155" y="3874892"/>
                  </a:cubicBezTo>
                  <a:cubicBezTo>
                    <a:pt x="6420757" y="3968669"/>
                    <a:pt x="6436187" y="3947802"/>
                    <a:pt x="6438991" y="4000594"/>
                  </a:cubicBezTo>
                  <a:cubicBezTo>
                    <a:pt x="6438115" y="4005294"/>
                    <a:pt x="6437207" y="4010093"/>
                    <a:pt x="6436303" y="4014977"/>
                  </a:cubicBezTo>
                  <a:cubicBezTo>
                    <a:pt x="6435255" y="4019847"/>
                    <a:pt x="6434277" y="4024816"/>
                    <a:pt x="6433343" y="4029856"/>
                  </a:cubicBezTo>
                  <a:cubicBezTo>
                    <a:pt x="6431475" y="4039922"/>
                    <a:pt x="6429847" y="4050271"/>
                    <a:pt x="6428445" y="4060620"/>
                  </a:cubicBezTo>
                  <a:cubicBezTo>
                    <a:pt x="6425641" y="4081332"/>
                    <a:pt x="6423773" y="4102100"/>
                    <a:pt x="6422923" y="4120929"/>
                  </a:cubicBezTo>
                  <a:cubicBezTo>
                    <a:pt x="6421931" y="4139730"/>
                    <a:pt x="6422527" y="4156676"/>
                    <a:pt x="6423179" y="4169389"/>
                  </a:cubicBezTo>
                  <a:cubicBezTo>
                    <a:pt x="6423887" y="4182102"/>
                    <a:pt x="6425895" y="4190823"/>
                    <a:pt x="6429407" y="4193428"/>
                  </a:cubicBezTo>
                  <a:cubicBezTo>
                    <a:pt x="6415123" y="4247494"/>
                    <a:pt x="6413297" y="4284897"/>
                    <a:pt x="6412219" y="4321309"/>
                  </a:cubicBezTo>
                  <a:cubicBezTo>
                    <a:pt x="6410337" y="4357495"/>
                    <a:pt x="6410579" y="4392987"/>
                    <a:pt x="6402325" y="4443174"/>
                  </a:cubicBezTo>
                  <a:cubicBezTo>
                    <a:pt x="6394327" y="4470809"/>
                    <a:pt x="6397455" y="4436761"/>
                    <a:pt x="6401363" y="4422448"/>
                  </a:cubicBezTo>
                  <a:cubicBezTo>
                    <a:pt x="6398815" y="4436280"/>
                    <a:pt x="6395119" y="4449644"/>
                    <a:pt x="6390659" y="4462484"/>
                  </a:cubicBezTo>
                  <a:cubicBezTo>
                    <a:pt x="6385761" y="4475183"/>
                    <a:pt x="6380323" y="4487429"/>
                    <a:pt x="6375087" y="4499321"/>
                  </a:cubicBezTo>
                  <a:cubicBezTo>
                    <a:pt x="6364611" y="4523105"/>
                    <a:pt x="6354927" y="4545403"/>
                    <a:pt x="6351685" y="4567318"/>
                  </a:cubicBezTo>
                  <a:cubicBezTo>
                    <a:pt x="6340683" y="4595477"/>
                    <a:pt x="6344705" y="4559758"/>
                    <a:pt x="6350283" y="4541311"/>
                  </a:cubicBezTo>
                  <a:cubicBezTo>
                    <a:pt x="6340259" y="4560211"/>
                    <a:pt x="6333167" y="4589559"/>
                    <a:pt x="6319363" y="4594358"/>
                  </a:cubicBezTo>
                  <a:cubicBezTo>
                    <a:pt x="6305617" y="4631322"/>
                    <a:pt x="6297999" y="4657315"/>
                    <a:pt x="6293387" y="4677970"/>
                  </a:cubicBezTo>
                  <a:cubicBezTo>
                    <a:pt x="6310047" y="4657414"/>
                    <a:pt x="6304669" y="4662567"/>
                    <a:pt x="6316575" y="4655659"/>
                  </a:cubicBezTo>
                  <a:cubicBezTo>
                    <a:pt x="6310955" y="4680703"/>
                    <a:pt x="6300153" y="4682996"/>
                    <a:pt x="6291119" y="4693232"/>
                  </a:cubicBezTo>
                  <a:cubicBezTo>
                    <a:pt x="6277231" y="4732786"/>
                    <a:pt x="6282059" y="4739129"/>
                    <a:pt x="6290143" y="4739908"/>
                  </a:cubicBezTo>
                  <a:cubicBezTo>
                    <a:pt x="6255983" y="4807282"/>
                    <a:pt x="6271017" y="4810141"/>
                    <a:pt x="6263557" y="4844600"/>
                  </a:cubicBezTo>
                  <a:cubicBezTo>
                    <a:pt x="6254835" y="4855387"/>
                    <a:pt x="6247403" y="4867789"/>
                    <a:pt x="6240423" y="4881012"/>
                  </a:cubicBezTo>
                  <a:cubicBezTo>
                    <a:pt x="6233019" y="4894022"/>
                    <a:pt x="6226351" y="4907967"/>
                    <a:pt x="6220065" y="4922223"/>
                  </a:cubicBezTo>
                  <a:cubicBezTo>
                    <a:pt x="6207507" y="4950722"/>
                    <a:pt x="6196479" y="4980480"/>
                    <a:pt x="6184503" y="5006090"/>
                  </a:cubicBezTo>
                  <a:cubicBezTo>
                    <a:pt x="6193239" y="5002565"/>
                    <a:pt x="6200133" y="4982264"/>
                    <a:pt x="6208571" y="4975001"/>
                  </a:cubicBezTo>
                  <a:cubicBezTo>
                    <a:pt x="6262763" y="4846738"/>
                    <a:pt x="6199055" y="4999635"/>
                    <a:pt x="6196423" y="5014882"/>
                  </a:cubicBezTo>
                  <a:cubicBezTo>
                    <a:pt x="6180299" y="5041512"/>
                    <a:pt x="6161781" y="5046594"/>
                    <a:pt x="6145895" y="5080910"/>
                  </a:cubicBezTo>
                  <a:cubicBezTo>
                    <a:pt x="6140983" y="5093057"/>
                    <a:pt x="6154575" y="5072332"/>
                    <a:pt x="6161711" y="5069486"/>
                  </a:cubicBezTo>
                  <a:cubicBezTo>
                    <a:pt x="6152211" y="5091982"/>
                    <a:pt x="6141339" y="5095421"/>
                    <a:pt x="6131259" y="5108829"/>
                  </a:cubicBezTo>
                  <a:cubicBezTo>
                    <a:pt x="6122239" y="5131480"/>
                    <a:pt x="6136143" y="5124699"/>
                    <a:pt x="6148531" y="5119744"/>
                  </a:cubicBezTo>
                  <a:cubicBezTo>
                    <a:pt x="6142117" y="5133448"/>
                    <a:pt x="6134359" y="5144235"/>
                    <a:pt x="6128227" y="5150422"/>
                  </a:cubicBezTo>
                  <a:cubicBezTo>
                    <a:pt x="6121999" y="5156552"/>
                    <a:pt x="6117187" y="5157968"/>
                    <a:pt x="6117343" y="5153508"/>
                  </a:cubicBezTo>
                  <a:cubicBezTo>
                    <a:pt x="6110207" y="5165726"/>
                    <a:pt x="6103171" y="5177788"/>
                    <a:pt x="6096079" y="5189935"/>
                  </a:cubicBezTo>
                  <a:cubicBezTo>
                    <a:pt x="6085375" y="5210052"/>
                    <a:pt x="6114751" y="5183125"/>
                    <a:pt x="6107361" y="5199420"/>
                  </a:cubicBezTo>
                  <a:cubicBezTo>
                    <a:pt x="6093373" y="5227338"/>
                    <a:pt x="6087399" y="5221576"/>
                    <a:pt x="6085601" y="5219296"/>
                  </a:cubicBezTo>
                  <a:cubicBezTo>
                    <a:pt x="6075223" y="5240900"/>
                    <a:pt x="6063275" y="5264515"/>
                    <a:pt x="6049855" y="5288001"/>
                  </a:cubicBezTo>
                  <a:cubicBezTo>
                    <a:pt x="6035867" y="5311191"/>
                    <a:pt x="6021527" y="5334932"/>
                    <a:pt x="6007723" y="5357824"/>
                  </a:cubicBezTo>
                  <a:cubicBezTo>
                    <a:pt x="6000871" y="5369320"/>
                    <a:pt x="5994217" y="5380646"/>
                    <a:pt x="5987945" y="5391688"/>
                  </a:cubicBezTo>
                  <a:cubicBezTo>
                    <a:pt x="5984859" y="5397223"/>
                    <a:pt x="5981815" y="5402674"/>
                    <a:pt x="5978857" y="5407997"/>
                  </a:cubicBezTo>
                  <a:cubicBezTo>
                    <a:pt x="5975827" y="5413249"/>
                    <a:pt x="5972855" y="5418375"/>
                    <a:pt x="5969967" y="5423372"/>
                  </a:cubicBezTo>
                  <a:cubicBezTo>
                    <a:pt x="5958569" y="5443404"/>
                    <a:pt x="5949551" y="5461780"/>
                    <a:pt x="5944427" y="5477494"/>
                  </a:cubicBezTo>
                  <a:cubicBezTo>
                    <a:pt x="5929943" y="5493690"/>
                    <a:pt x="5922497" y="5503501"/>
                    <a:pt x="5916083" y="5513043"/>
                  </a:cubicBezTo>
                  <a:cubicBezTo>
                    <a:pt x="5912871" y="5517828"/>
                    <a:pt x="5909925" y="5522528"/>
                    <a:pt x="5906485" y="5527922"/>
                  </a:cubicBezTo>
                  <a:cubicBezTo>
                    <a:pt x="5903087" y="5533344"/>
                    <a:pt x="5899151" y="5539432"/>
                    <a:pt x="5893587" y="5546638"/>
                  </a:cubicBezTo>
                  <a:cubicBezTo>
                    <a:pt x="5905651" y="5536218"/>
                    <a:pt x="5909925" y="5532438"/>
                    <a:pt x="5910195" y="5534109"/>
                  </a:cubicBezTo>
                  <a:cubicBezTo>
                    <a:pt x="5910323" y="5535652"/>
                    <a:pt x="5906089" y="5542348"/>
                    <a:pt x="5898911" y="5550914"/>
                  </a:cubicBezTo>
                  <a:cubicBezTo>
                    <a:pt x="5884783" y="5568242"/>
                    <a:pt x="5860927" y="5594801"/>
                    <a:pt x="5846163" y="5610685"/>
                  </a:cubicBezTo>
                  <a:cubicBezTo>
                    <a:pt x="5879841" y="5581238"/>
                    <a:pt x="5869167" y="5596159"/>
                    <a:pt x="5848411" y="5620864"/>
                  </a:cubicBezTo>
                  <a:cubicBezTo>
                    <a:pt x="5838035" y="5633209"/>
                    <a:pt x="5825151" y="5647946"/>
                    <a:pt x="5814067" y="5660759"/>
                  </a:cubicBezTo>
                  <a:cubicBezTo>
                    <a:pt x="5802487" y="5673103"/>
                    <a:pt x="5792747" y="5683566"/>
                    <a:pt x="5789447" y="5688054"/>
                  </a:cubicBezTo>
                  <a:cubicBezTo>
                    <a:pt x="5789263" y="5685038"/>
                    <a:pt x="5792407" y="5679347"/>
                    <a:pt x="5797375" y="5672198"/>
                  </a:cubicBezTo>
                  <a:cubicBezTo>
                    <a:pt x="5802303" y="5665020"/>
                    <a:pt x="5809239" y="5656568"/>
                    <a:pt x="5815795" y="5647267"/>
                  </a:cubicBezTo>
                  <a:cubicBezTo>
                    <a:pt x="5829187" y="5628948"/>
                    <a:pt x="5843671" y="5609637"/>
                    <a:pt x="5847535" y="5599642"/>
                  </a:cubicBezTo>
                  <a:cubicBezTo>
                    <a:pt x="5837399" y="5606211"/>
                    <a:pt x="5826371" y="5618740"/>
                    <a:pt x="5816361" y="5624573"/>
                  </a:cubicBezTo>
                  <a:cubicBezTo>
                    <a:pt x="5799287" y="5648484"/>
                    <a:pt x="5780839" y="5670301"/>
                    <a:pt x="5763173" y="5692541"/>
                  </a:cubicBezTo>
                  <a:cubicBezTo>
                    <a:pt x="5745335" y="5714712"/>
                    <a:pt x="5727679" y="5736669"/>
                    <a:pt x="5709927" y="5758740"/>
                  </a:cubicBezTo>
                  <a:cubicBezTo>
                    <a:pt x="5691693" y="5780401"/>
                    <a:pt x="5672539" y="5801438"/>
                    <a:pt x="5653243" y="5823212"/>
                  </a:cubicBezTo>
                  <a:cubicBezTo>
                    <a:pt x="5643503" y="5834028"/>
                    <a:pt x="5633677" y="5844957"/>
                    <a:pt x="5623725" y="5856014"/>
                  </a:cubicBezTo>
                  <a:cubicBezTo>
                    <a:pt x="5613743" y="5867085"/>
                    <a:pt x="5603635" y="5878311"/>
                    <a:pt x="5592635" y="5888943"/>
                  </a:cubicBezTo>
                  <a:cubicBezTo>
                    <a:pt x="5599007" y="5886933"/>
                    <a:pt x="5605405" y="5884923"/>
                    <a:pt x="5611733" y="5882927"/>
                  </a:cubicBezTo>
                  <a:cubicBezTo>
                    <a:pt x="5629035" y="5874588"/>
                    <a:pt x="5651515" y="5843838"/>
                    <a:pt x="5670797" y="5826468"/>
                  </a:cubicBezTo>
                  <a:cubicBezTo>
                    <a:pt x="5675439" y="5826963"/>
                    <a:pt x="5654487" y="5850408"/>
                    <a:pt x="5633607" y="5873512"/>
                  </a:cubicBezTo>
                  <a:cubicBezTo>
                    <a:pt x="5628397" y="5879288"/>
                    <a:pt x="5623187" y="5885065"/>
                    <a:pt x="5618373" y="5890402"/>
                  </a:cubicBezTo>
                  <a:cubicBezTo>
                    <a:pt x="5613375" y="5895555"/>
                    <a:pt x="5608803" y="5900325"/>
                    <a:pt x="5605079" y="5904389"/>
                  </a:cubicBezTo>
                  <a:cubicBezTo>
                    <a:pt x="5597647" y="5912515"/>
                    <a:pt x="5593599" y="5917781"/>
                    <a:pt x="5596359" y="5917414"/>
                  </a:cubicBezTo>
                  <a:cubicBezTo>
                    <a:pt x="5611619" y="5911765"/>
                    <a:pt x="5571159" y="5942854"/>
                    <a:pt x="5563103" y="5952565"/>
                  </a:cubicBezTo>
                  <a:cubicBezTo>
                    <a:pt x="5564265" y="5940744"/>
                    <a:pt x="5608391" y="5900637"/>
                    <a:pt x="5610347" y="5888278"/>
                  </a:cubicBezTo>
                  <a:cubicBezTo>
                    <a:pt x="5549243" y="5935223"/>
                    <a:pt x="5498873" y="5987817"/>
                    <a:pt x="5447199" y="6035229"/>
                  </a:cubicBezTo>
                  <a:cubicBezTo>
                    <a:pt x="5434499" y="6047347"/>
                    <a:pt x="5421915" y="6059367"/>
                    <a:pt x="5409471" y="6071245"/>
                  </a:cubicBezTo>
                  <a:cubicBezTo>
                    <a:pt x="5403213" y="6077177"/>
                    <a:pt x="5396983" y="6083080"/>
                    <a:pt x="5390783" y="6088941"/>
                  </a:cubicBezTo>
                  <a:cubicBezTo>
                    <a:pt x="5384313" y="6094491"/>
                    <a:pt x="5377887" y="6100012"/>
                    <a:pt x="5371487" y="6105491"/>
                  </a:cubicBezTo>
                  <a:cubicBezTo>
                    <a:pt x="5345735" y="6127293"/>
                    <a:pt x="5319855" y="6148075"/>
                    <a:pt x="5293199" y="6166933"/>
                  </a:cubicBezTo>
                  <a:cubicBezTo>
                    <a:pt x="5286601" y="6174309"/>
                    <a:pt x="5279523" y="6182067"/>
                    <a:pt x="5271665" y="6189627"/>
                  </a:cubicBezTo>
                  <a:cubicBezTo>
                    <a:pt x="5263695" y="6197045"/>
                    <a:pt x="5255171" y="6204591"/>
                    <a:pt x="5246167" y="6212278"/>
                  </a:cubicBezTo>
                  <a:cubicBezTo>
                    <a:pt x="5228159" y="6227638"/>
                    <a:pt x="5208199" y="6243537"/>
                    <a:pt x="5186807" y="6259804"/>
                  </a:cubicBezTo>
                  <a:cubicBezTo>
                    <a:pt x="5176103" y="6267930"/>
                    <a:pt x="5165075" y="6276184"/>
                    <a:pt x="5153707" y="6284451"/>
                  </a:cubicBezTo>
                  <a:cubicBezTo>
                    <a:pt x="5141987" y="6292195"/>
                    <a:pt x="5130051" y="6300081"/>
                    <a:pt x="5117931" y="6308080"/>
                  </a:cubicBezTo>
                  <a:cubicBezTo>
                    <a:pt x="5093583" y="6323950"/>
                    <a:pt x="5068299" y="6340032"/>
                    <a:pt x="5042615" y="6356214"/>
                  </a:cubicBezTo>
                  <a:cubicBezTo>
                    <a:pt x="5036175" y="6360234"/>
                    <a:pt x="5029719" y="6364269"/>
                    <a:pt x="5023251" y="6368318"/>
                  </a:cubicBezTo>
                  <a:lnTo>
                    <a:pt x="5003359" y="6379672"/>
                  </a:lnTo>
                  <a:lnTo>
                    <a:pt x="4963451" y="6402451"/>
                  </a:lnTo>
                  <a:cubicBezTo>
                    <a:pt x="4936849" y="6417712"/>
                    <a:pt x="4910359" y="6432917"/>
                    <a:pt x="4884383" y="6447839"/>
                  </a:cubicBezTo>
                  <a:cubicBezTo>
                    <a:pt x="4857979" y="6461925"/>
                    <a:pt x="4832185" y="6475997"/>
                    <a:pt x="4807537" y="6490041"/>
                  </a:cubicBezTo>
                  <a:cubicBezTo>
                    <a:pt x="4795207" y="6497078"/>
                    <a:pt x="4783173" y="6504085"/>
                    <a:pt x="4771479" y="6511093"/>
                  </a:cubicBezTo>
                  <a:cubicBezTo>
                    <a:pt x="4765661" y="6514632"/>
                    <a:pt x="4759899" y="6518143"/>
                    <a:pt x="4754207" y="6521598"/>
                  </a:cubicBezTo>
                  <a:cubicBezTo>
                    <a:pt x="4748459" y="6524896"/>
                    <a:pt x="4742783" y="6528138"/>
                    <a:pt x="4737191" y="6531352"/>
                  </a:cubicBezTo>
                  <a:cubicBezTo>
                    <a:pt x="4727279" y="6532272"/>
                    <a:pt x="4712443" y="6540129"/>
                    <a:pt x="4703199" y="6539959"/>
                  </a:cubicBezTo>
                  <a:cubicBezTo>
                    <a:pt x="4680987" y="6551058"/>
                    <a:pt x="4658703" y="6562016"/>
                    <a:pt x="4636279" y="6572860"/>
                  </a:cubicBezTo>
                  <a:cubicBezTo>
                    <a:pt x="4625009" y="6578127"/>
                    <a:pt x="4613939" y="6584002"/>
                    <a:pt x="4602415" y="6588731"/>
                  </a:cubicBezTo>
                  <a:cubicBezTo>
                    <a:pt x="4590933" y="6593600"/>
                    <a:pt x="4579423" y="6598456"/>
                    <a:pt x="4567885" y="6603341"/>
                  </a:cubicBezTo>
                  <a:cubicBezTo>
                    <a:pt x="4544667" y="6612925"/>
                    <a:pt x="4521351" y="6622552"/>
                    <a:pt x="4497851" y="6632249"/>
                  </a:cubicBezTo>
                  <a:cubicBezTo>
                    <a:pt x="4486029" y="6636992"/>
                    <a:pt x="4474151" y="6641763"/>
                    <a:pt x="4462231" y="6646548"/>
                  </a:cubicBezTo>
                  <a:cubicBezTo>
                    <a:pt x="4450111" y="6650781"/>
                    <a:pt x="4437937" y="6655029"/>
                    <a:pt x="4425691" y="6659304"/>
                  </a:cubicBezTo>
                  <a:cubicBezTo>
                    <a:pt x="4376763" y="6676725"/>
                    <a:pt x="4326183" y="6693207"/>
                    <a:pt x="4273333" y="6708562"/>
                  </a:cubicBezTo>
                  <a:lnTo>
                    <a:pt x="4202355" y="6726734"/>
                  </a:lnTo>
                  <a:lnTo>
                    <a:pt x="4245433" y="6712825"/>
                  </a:lnTo>
                  <a:cubicBezTo>
                    <a:pt x="4258191" y="6707945"/>
                    <a:pt x="4267605" y="6703439"/>
                    <a:pt x="4271391" y="6700218"/>
                  </a:cubicBezTo>
                  <a:cubicBezTo>
                    <a:pt x="4243319" y="6706759"/>
                    <a:pt x="4210119" y="6713399"/>
                    <a:pt x="4179499" y="6720336"/>
                  </a:cubicBezTo>
                  <a:cubicBezTo>
                    <a:pt x="4171853" y="6722133"/>
                    <a:pt x="4164363" y="6723903"/>
                    <a:pt x="4157131" y="6725602"/>
                  </a:cubicBezTo>
                  <a:cubicBezTo>
                    <a:pt x="4149895" y="6727230"/>
                    <a:pt x="4142915" y="6728787"/>
                    <a:pt x="4136291" y="6730274"/>
                  </a:cubicBezTo>
                  <a:cubicBezTo>
                    <a:pt x="4123095" y="6733374"/>
                    <a:pt x="4111487" y="6736658"/>
                    <a:pt x="4102441" y="6740198"/>
                  </a:cubicBezTo>
                  <a:cubicBezTo>
                    <a:pt x="4114431" y="6741670"/>
                    <a:pt x="4130119" y="6741005"/>
                    <a:pt x="4147135" y="6738966"/>
                  </a:cubicBezTo>
                  <a:lnTo>
                    <a:pt x="4194531" y="6728737"/>
                  </a:lnTo>
                  <a:lnTo>
                    <a:pt x="4107353" y="6751057"/>
                  </a:lnTo>
                  <a:cubicBezTo>
                    <a:pt x="4100671" y="6749541"/>
                    <a:pt x="4093933" y="6747998"/>
                    <a:pt x="4087307" y="6746484"/>
                  </a:cubicBezTo>
                  <a:cubicBezTo>
                    <a:pt x="4067771" y="6749131"/>
                    <a:pt x="4038663" y="6760542"/>
                    <a:pt x="4025991" y="6756790"/>
                  </a:cubicBezTo>
                  <a:cubicBezTo>
                    <a:pt x="4016861" y="6764364"/>
                    <a:pt x="4030607" y="6766247"/>
                    <a:pt x="4055043" y="6768413"/>
                  </a:cubicBezTo>
                  <a:cubicBezTo>
                    <a:pt x="3998995" y="6778677"/>
                    <a:pt x="3946075" y="6784821"/>
                    <a:pt x="3895067" y="6792692"/>
                  </a:cubicBezTo>
                  <a:cubicBezTo>
                    <a:pt x="3882311" y="6794646"/>
                    <a:pt x="3869669" y="6796586"/>
                    <a:pt x="3857099" y="6798511"/>
                  </a:cubicBezTo>
                  <a:cubicBezTo>
                    <a:pt x="3850811" y="6799502"/>
                    <a:pt x="3844539" y="6800493"/>
                    <a:pt x="3838297" y="6801470"/>
                  </a:cubicBezTo>
                  <a:cubicBezTo>
                    <a:pt x="3832039" y="6802433"/>
                    <a:pt x="3825783" y="6802984"/>
                    <a:pt x="3819539" y="6803777"/>
                  </a:cubicBezTo>
                  <a:cubicBezTo>
                    <a:pt x="3794567" y="6806821"/>
                    <a:pt x="3769791" y="6809837"/>
                    <a:pt x="3744987" y="6812852"/>
                  </a:cubicBezTo>
                  <a:cubicBezTo>
                    <a:pt x="3720155" y="6815967"/>
                    <a:pt x="3695283" y="6819110"/>
                    <a:pt x="3670167" y="6822267"/>
                  </a:cubicBezTo>
                  <a:cubicBezTo>
                    <a:pt x="3644967" y="6824362"/>
                    <a:pt x="3619527" y="6826485"/>
                    <a:pt x="3593591" y="6828638"/>
                  </a:cubicBezTo>
                  <a:cubicBezTo>
                    <a:pt x="3567583" y="6830676"/>
                    <a:pt x="3541111" y="6832757"/>
                    <a:pt x="3513915" y="6834881"/>
                  </a:cubicBezTo>
                  <a:cubicBezTo>
                    <a:pt x="3500295" y="6836169"/>
                    <a:pt x="3486491" y="6835999"/>
                    <a:pt x="3472477" y="6836551"/>
                  </a:cubicBezTo>
                  <a:cubicBezTo>
                    <a:pt x="3458447" y="6836891"/>
                    <a:pt x="3444205" y="6837231"/>
                    <a:pt x="3429735" y="6837585"/>
                  </a:cubicBezTo>
                  <a:cubicBezTo>
                    <a:pt x="3392375" y="6826656"/>
                    <a:pt x="3363198" y="6838660"/>
                    <a:pt x="3340645" y="6844295"/>
                  </a:cubicBezTo>
                  <a:cubicBezTo>
                    <a:pt x="3312685" y="6844692"/>
                    <a:pt x="3307659" y="6831950"/>
                    <a:pt x="3276726" y="6833479"/>
                  </a:cubicBezTo>
                  <a:cubicBezTo>
                    <a:pt x="3279302" y="6830874"/>
                    <a:pt x="3287938" y="6829487"/>
                    <a:pt x="3298443" y="6828482"/>
                  </a:cubicBezTo>
                  <a:cubicBezTo>
                    <a:pt x="3316861" y="6831879"/>
                    <a:pt x="3329843" y="6834046"/>
                    <a:pt x="3339286" y="6834456"/>
                  </a:cubicBezTo>
                  <a:cubicBezTo>
                    <a:pt x="3348729" y="6834824"/>
                    <a:pt x="3354633" y="6834230"/>
                    <a:pt x="3358922" y="6832998"/>
                  </a:cubicBezTo>
                  <a:cubicBezTo>
                    <a:pt x="3367515" y="6830520"/>
                    <a:pt x="3369695" y="6825523"/>
                    <a:pt x="3380993" y="6820639"/>
                  </a:cubicBezTo>
                  <a:cubicBezTo>
                    <a:pt x="3370091" y="6820327"/>
                    <a:pt x="3352891" y="6819818"/>
                    <a:pt x="3332746" y="6819237"/>
                  </a:cubicBezTo>
                  <a:cubicBezTo>
                    <a:pt x="3312600" y="6818020"/>
                    <a:pt x="3289510" y="6816802"/>
                    <a:pt x="3266816" y="6815896"/>
                  </a:cubicBezTo>
                  <a:cubicBezTo>
                    <a:pt x="3221442" y="6813956"/>
                    <a:pt x="3177583" y="6813801"/>
                    <a:pt x="3162195" y="6816887"/>
                  </a:cubicBezTo>
                  <a:cubicBezTo>
                    <a:pt x="3181010" y="6826627"/>
                    <a:pt x="3220366" y="6824872"/>
                    <a:pt x="3253253" y="6826768"/>
                  </a:cubicBezTo>
                  <a:cubicBezTo>
                    <a:pt x="3243556" y="6829798"/>
                    <a:pt x="3265542" y="6839368"/>
                    <a:pt x="3232499" y="6837570"/>
                  </a:cubicBezTo>
                  <a:cubicBezTo>
                    <a:pt x="3223651" y="6834796"/>
                    <a:pt x="3210640" y="6832007"/>
                    <a:pt x="3196398" y="6829629"/>
                  </a:cubicBezTo>
                  <a:cubicBezTo>
                    <a:pt x="3182156" y="6827236"/>
                    <a:pt x="3166682" y="6825452"/>
                    <a:pt x="3152936" y="6823385"/>
                  </a:cubicBezTo>
                  <a:cubicBezTo>
                    <a:pt x="3125429" y="6819803"/>
                    <a:pt x="3104490" y="6819662"/>
                    <a:pt x="3113452" y="6827293"/>
                  </a:cubicBezTo>
                  <a:cubicBezTo>
                    <a:pt x="3151832" y="6832077"/>
                    <a:pt x="3122385" y="6817977"/>
                    <a:pt x="3163724" y="6828708"/>
                  </a:cubicBezTo>
                  <a:cubicBezTo>
                    <a:pt x="3169826" y="6832290"/>
                    <a:pt x="3175856" y="6835150"/>
                    <a:pt x="3182057" y="6838448"/>
                  </a:cubicBezTo>
                  <a:cubicBezTo>
                    <a:pt x="3164276" y="6838349"/>
                    <a:pt x="3146848" y="6836495"/>
                    <a:pt x="3129548" y="6835489"/>
                  </a:cubicBezTo>
                  <a:cubicBezTo>
                    <a:pt x="3112248" y="6834286"/>
                    <a:pt x="3095175" y="6833111"/>
                    <a:pt x="3078271" y="6831936"/>
                  </a:cubicBezTo>
                  <a:cubicBezTo>
                    <a:pt x="3061353" y="6830732"/>
                    <a:pt x="3044606" y="6829543"/>
                    <a:pt x="3028027" y="6828368"/>
                  </a:cubicBezTo>
                  <a:cubicBezTo>
                    <a:pt x="3019717" y="6827759"/>
                    <a:pt x="3011464" y="6827165"/>
                    <a:pt x="3003238" y="6826570"/>
                  </a:cubicBezTo>
                  <a:cubicBezTo>
                    <a:pt x="2995027" y="6825820"/>
                    <a:pt x="2986901" y="6824744"/>
                    <a:pt x="2978775" y="6823838"/>
                  </a:cubicBezTo>
                  <a:cubicBezTo>
                    <a:pt x="2946256" y="6819945"/>
                    <a:pt x="2914247" y="6816109"/>
                    <a:pt x="2882535" y="6812314"/>
                  </a:cubicBezTo>
                  <a:cubicBezTo>
                    <a:pt x="2866650" y="6810304"/>
                    <a:pt x="2850851" y="6808293"/>
                    <a:pt x="2835094" y="6806298"/>
                  </a:cubicBezTo>
                  <a:cubicBezTo>
                    <a:pt x="2819450" y="6803593"/>
                    <a:pt x="2803849" y="6800903"/>
                    <a:pt x="2788262" y="6798200"/>
                  </a:cubicBezTo>
                  <a:cubicBezTo>
                    <a:pt x="2757088" y="6792707"/>
                    <a:pt x="2725957" y="6787058"/>
                    <a:pt x="2694698" y="6781154"/>
                  </a:cubicBezTo>
                  <a:cubicBezTo>
                    <a:pt x="2686897" y="6779625"/>
                    <a:pt x="2679040" y="6778295"/>
                    <a:pt x="2671253" y="6776568"/>
                  </a:cubicBezTo>
                  <a:cubicBezTo>
                    <a:pt x="2663510" y="6774727"/>
                    <a:pt x="2655737" y="6772887"/>
                    <a:pt x="2647951" y="6771032"/>
                  </a:cubicBezTo>
                  <a:cubicBezTo>
                    <a:pt x="2632392" y="6767238"/>
                    <a:pt x="2616763" y="6763430"/>
                    <a:pt x="2601048" y="6759607"/>
                  </a:cubicBezTo>
                  <a:cubicBezTo>
                    <a:pt x="2569676" y="6751665"/>
                    <a:pt x="2537752" y="6744049"/>
                    <a:pt x="2505700" y="6734733"/>
                  </a:cubicBezTo>
                  <a:cubicBezTo>
                    <a:pt x="2473832" y="6724837"/>
                    <a:pt x="2441426" y="6714474"/>
                    <a:pt x="2408341" y="6703531"/>
                  </a:cubicBezTo>
                  <a:cubicBezTo>
                    <a:pt x="2458812" y="6724016"/>
                    <a:pt x="2423674" y="6718183"/>
                    <a:pt x="2379942" y="6704097"/>
                  </a:cubicBezTo>
                  <a:cubicBezTo>
                    <a:pt x="2374732" y="6699510"/>
                    <a:pt x="2369508" y="6694881"/>
                    <a:pt x="2364242" y="6690237"/>
                  </a:cubicBezTo>
                  <a:cubicBezTo>
                    <a:pt x="2334795" y="6684886"/>
                    <a:pt x="2277232" y="6673871"/>
                    <a:pt x="2216512" y="6647695"/>
                  </a:cubicBezTo>
                  <a:cubicBezTo>
                    <a:pt x="2230061" y="6647978"/>
                    <a:pt x="2252684" y="6653075"/>
                    <a:pt x="2281083" y="6661017"/>
                  </a:cubicBezTo>
                  <a:cubicBezTo>
                    <a:pt x="2295282" y="6664995"/>
                    <a:pt x="2310926" y="6669695"/>
                    <a:pt x="2327603" y="6674862"/>
                  </a:cubicBezTo>
                  <a:cubicBezTo>
                    <a:pt x="2344280" y="6680030"/>
                    <a:pt x="2361906" y="6685891"/>
                    <a:pt x="2380622" y="6690761"/>
                  </a:cubicBezTo>
                  <a:cubicBezTo>
                    <a:pt x="2417827" y="6701096"/>
                    <a:pt x="2457580" y="6712294"/>
                    <a:pt x="2496441" y="6722671"/>
                  </a:cubicBezTo>
                  <a:cubicBezTo>
                    <a:pt x="2515766" y="6728193"/>
                    <a:pt x="2535303" y="6732128"/>
                    <a:pt x="2554089" y="6735993"/>
                  </a:cubicBezTo>
                  <a:cubicBezTo>
                    <a:pt x="2572875" y="6739830"/>
                    <a:pt x="2591011" y="6743298"/>
                    <a:pt x="2608042" y="6746214"/>
                  </a:cubicBezTo>
                  <a:cubicBezTo>
                    <a:pt x="2611978" y="6751226"/>
                    <a:pt x="2584711" y="6743015"/>
                    <a:pt x="2568940" y="6739589"/>
                  </a:cubicBezTo>
                  <a:cubicBezTo>
                    <a:pt x="2592625" y="6746059"/>
                    <a:pt x="2616876" y="6752302"/>
                    <a:pt x="2641085" y="6758163"/>
                  </a:cubicBezTo>
                  <a:cubicBezTo>
                    <a:pt x="2653189" y="6761094"/>
                    <a:pt x="2665279" y="6763953"/>
                    <a:pt x="2677284" y="6766615"/>
                  </a:cubicBezTo>
                  <a:cubicBezTo>
                    <a:pt x="2689417" y="6768739"/>
                    <a:pt x="2701437" y="6770834"/>
                    <a:pt x="2713286" y="6772901"/>
                  </a:cubicBezTo>
                  <a:cubicBezTo>
                    <a:pt x="2760712" y="6780730"/>
                    <a:pt x="2805350" y="6786534"/>
                    <a:pt x="2842229" y="6788743"/>
                  </a:cubicBezTo>
                  <a:cubicBezTo>
                    <a:pt x="2902921" y="6804471"/>
                    <a:pt x="2956180" y="6811762"/>
                    <a:pt x="3006778" y="6815613"/>
                  </a:cubicBezTo>
                  <a:cubicBezTo>
                    <a:pt x="3057644" y="6817708"/>
                    <a:pt x="3105807" y="6817100"/>
                    <a:pt x="3156886" y="6819407"/>
                  </a:cubicBezTo>
                  <a:cubicBezTo>
                    <a:pt x="3121790" y="6808194"/>
                    <a:pt x="3083141" y="6804995"/>
                    <a:pt x="3040061" y="6803183"/>
                  </a:cubicBezTo>
                  <a:cubicBezTo>
                    <a:pt x="3029287" y="6802786"/>
                    <a:pt x="3018245" y="6802390"/>
                    <a:pt x="3006933" y="6801980"/>
                  </a:cubicBezTo>
                  <a:cubicBezTo>
                    <a:pt x="2995664" y="6801314"/>
                    <a:pt x="2984155" y="6800295"/>
                    <a:pt x="2972333" y="6799332"/>
                  </a:cubicBezTo>
                  <a:cubicBezTo>
                    <a:pt x="2948705" y="6797308"/>
                    <a:pt x="2923972" y="6794773"/>
                    <a:pt x="2898164" y="6790880"/>
                  </a:cubicBezTo>
                  <a:cubicBezTo>
                    <a:pt x="2887136" y="6786803"/>
                    <a:pt x="2875668" y="6783703"/>
                    <a:pt x="2863791" y="6781282"/>
                  </a:cubicBezTo>
                  <a:cubicBezTo>
                    <a:pt x="2851913" y="6778904"/>
                    <a:pt x="2839610" y="6777233"/>
                    <a:pt x="2827095" y="6775180"/>
                  </a:cubicBezTo>
                  <a:cubicBezTo>
                    <a:pt x="2801981" y="6771485"/>
                    <a:pt x="2775365" y="6769376"/>
                    <a:pt x="2747688" y="6766601"/>
                  </a:cubicBezTo>
                  <a:cubicBezTo>
                    <a:pt x="2733856" y="6765214"/>
                    <a:pt x="2719742" y="6763670"/>
                    <a:pt x="2705457" y="6761674"/>
                  </a:cubicBezTo>
                  <a:cubicBezTo>
                    <a:pt x="2691173" y="6759706"/>
                    <a:pt x="2676662" y="6757398"/>
                    <a:pt x="2662292" y="6753421"/>
                  </a:cubicBezTo>
                  <a:cubicBezTo>
                    <a:pt x="2633440" y="6745946"/>
                    <a:pt x="2604191" y="6735583"/>
                    <a:pt x="2575452" y="6720236"/>
                  </a:cubicBezTo>
                  <a:cubicBezTo>
                    <a:pt x="2567000" y="6723959"/>
                    <a:pt x="2548808" y="6721836"/>
                    <a:pt x="2524869" y="6716216"/>
                  </a:cubicBezTo>
                  <a:cubicBezTo>
                    <a:pt x="2501155" y="6709916"/>
                    <a:pt x="2471907" y="6699397"/>
                    <a:pt x="2440860" y="6687986"/>
                  </a:cubicBezTo>
                  <a:cubicBezTo>
                    <a:pt x="2425387" y="6682182"/>
                    <a:pt x="2409417" y="6676193"/>
                    <a:pt x="2393505" y="6670233"/>
                  </a:cubicBezTo>
                  <a:cubicBezTo>
                    <a:pt x="2385548" y="6667246"/>
                    <a:pt x="2377606" y="6664259"/>
                    <a:pt x="2369749" y="6661314"/>
                  </a:cubicBezTo>
                  <a:cubicBezTo>
                    <a:pt x="2361977" y="6658101"/>
                    <a:pt x="2354289" y="6654915"/>
                    <a:pt x="2346744" y="6651786"/>
                  </a:cubicBezTo>
                  <a:cubicBezTo>
                    <a:pt x="2316518" y="6639371"/>
                    <a:pt x="2288317" y="6628498"/>
                    <a:pt x="2265694" y="6622000"/>
                  </a:cubicBezTo>
                  <a:cubicBezTo>
                    <a:pt x="2284891" y="6636865"/>
                    <a:pt x="2299133" y="6643802"/>
                    <a:pt x="2316023" y="6650229"/>
                  </a:cubicBezTo>
                  <a:cubicBezTo>
                    <a:pt x="2324474" y="6653443"/>
                    <a:pt x="2333592" y="6656515"/>
                    <a:pt x="2344365" y="6660394"/>
                  </a:cubicBezTo>
                  <a:cubicBezTo>
                    <a:pt x="2355110" y="6664358"/>
                    <a:pt x="2367555" y="6668959"/>
                    <a:pt x="2382915" y="6674636"/>
                  </a:cubicBezTo>
                  <a:cubicBezTo>
                    <a:pt x="2379956" y="6676675"/>
                    <a:pt x="2371575" y="6676108"/>
                    <a:pt x="2359881" y="6673234"/>
                  </a:cubicBezTo>
                  <a:cubicBezTo>
                    <a:pt x="2348230" y="6670205"/>
                    <a:pt x="2333124" y="6665264"/>
                    <a:pt x="2316277" y="6659573"/>
                  </a:cubicBezTo>
                  <a:cubicBezTo>
                    <a:pt x="2282584" y="6648205"/>
                    <a:pt x="2242037" y="6633864"/>
                    <a:pt x="2208287" y="6626204"/>
                  </a:cubicBezTo>
                  <a:cubicBezTo>
                    <a:pt x="2183979" y="6604615"/>
                    <a:pt x="2189529" y="6607149"/>
                    <a:pt x="2153414" y="6581950"/>
                  </a:cubicBezTo>
                  <a:cubicBezTo>
                    <a:pt x="2123457" y="6569647"/>
                    <a:pt x="2093373" y="6557542"/>
                    <a:pt x="2063558" y="6544843"/>
                  </a:cubicBezTo>
                  <a:cubicBezTo>
                    <a:pt x="2034168" y="6531167"/>
                    <a:pt x="2004778" y="6517506"/>
                    <a:pt x="1975359" y="6503816"/>
                  </a:cubicBezTo>
                  <a:cubicBezTo>
                    <a:pt x="1985085" y="6518185"/>
                    <a:pt x="2011757" y="6531253"/>
                    <a:pt x="2040482" y="6544008"/>
                  </a:cubicBezTo>
                  <a:cubicBezTo>
                    <a:pt x="2047674" y="6547165"/>
                    <a:pt x="2054965" y="6550379"/>
                    <a:pt x="2062185" y="6553550"/>
                  </a:cubicBezTo>
                  <a:cubicBezTo>
                    <a:pt x="2069490" y="6556537"/>
                    <a:pt x="2076724" y="6559482"/>
                    <a:pt x="2083676" y="6562328"/>
                  </a:cubicBezTo>
                  <a:cubicBezTo>
                    <a:pt x="2097521" y="6568203"/>
                    <a:pt x="2110036" y="6574220"/>
                    <a:pt x="2119437" y="6580633"/>
                  </a:cubicBezTo>
                  <a:cubicBezTo>
                    <a:pt x="2109810" y="6587555"/>
                    <a:pt x="2089834" y="6575395"/>
                    <a:pt x="2073511" y="6565131"/>
                  </a:cubicBezTo>
                  <a:cubicBezTo>
                    <a:pt x="2069434" y="6562568"/>
                    <a:pt x="2065569" y="6560119"/>
                    <a:pt x="2062143" y="6558109"/>
                  </a:cubicBezTo>
                  <a:cubicBezTo>
                    <a:pt x="2058773" y="6555985"/>
                    <a:pt x="2055843" y="6554286"/>
                    <a:pt x="2053535" y="6553409"/>
                  </a:cubicBezTo>
                  <a:cubicBezTo>
                    <a:pt x="2048920" y="6551653"/>
                    <a:pt x="2046796" y="6553097"/>
                    <a:pt x="2048835" y="6560473"/>
                  </a:cubicBezTo>
                  <a:cubicBezTo>
                    <a:pt x="2023607" y="6549331"/>
                    <a:pt x="2009478" y="6537213"/>
                    <a:pt x="1987591" y="6525575"/>
                  </a:cubicBezTo>
                  <a:cubicBezTo>
                    <a:pt x="1964189" y="6517110"/>
                    <a:pt x="1965775" y="6525675"/>
                    <a:pt x="1988186" y="6548383"/>
                  </a:cubicBezTo>
                  <a:cubicBezTo>
                    <a:pt x="2036391" y="6576456"/>
                    <a:pt x="2033998" y="6552021"/>
                    <a:pt x="2041771" y="6566843"/>
                  </a:cubicBezTo>
                  <a:cubicBezTo>
                    <a:pt x="2035060" y="6565400"/>
                    <a:pt x="2038628" y="6568684"/>
                    <a:pt x="2047108" y="6573880"/>
                  </a:cubicBezTo>
                  <a:cubicBezTo>
                    <a:pt x="2055545" y="6579175"/>
                    <a:pt x="2069377" y="6585389"/>
                    <a:pt x="2082501" y="6591109"/>
                  </a:cubicBezTo>
                  <a:cubicBezTo>
                    <a:pt x="2108875" y="6602350"/>
                    <a:pt x="2133127" y="6609853"/>
                    <a:pt x="2111325" y="6593020"/>
                  </a:cubicBezTo>
                  <a:cubicBezTo>
                    <a:pt x="2139809" y="6604629"/>
                    <a:pt x="2168250" y="6616224"/>
                    <a:pt x="2196650" y="6627790"/>
                  </a:cubicBezTo>
                  <a:cubicBezTo>
                    <a:pt x="2181402" y="6621717"/>
                    <a:pt x="2157703" y="6623954"/>
                    <a:pt x="2152055" y="6622269"/>
                  </a:cubicBezTo>
                  <a:cubicBezTo>
                    <a:pt x="2137161" y="6617781"/>
                    <a:pt x="2118446" y="6610575"/>
                    <a:pt x="2097507" y="6601882"/>
                  </a:cubicBezTo>
                  <a:cubicBezTo>
                    <a:pt x="2076654" y="6592992"/>
                    <a:pt x="2053096" y="6583535"/>
                    <a:pt x="2029879" y="6571686"/>
                  </a:cubicBezTo>
                  <a:cubicBezTo>
                    <a:pt x="2006448" y="6560260"/>
                    <a:pt x="1982311" y="6548524"/>
                    <a:pt x="1958937" y="6537779"/>
                  </a:cubicBezTo>
                  <a:cubicBezTo>
                    <a:pt x="1947243" y="6532400"/>
                    <a:pt x="1935748" y="6527274"/>
                    <a:pt x="1924606" y="6522546"/>
                  </a:cubicBezTo>
                  <a:cubicBezTo>
                    <a:pt x="1913436" y="6517945"/>
                    <a:pt x="1902733" y="6513542"/>
                    <a:pt x="1892668" y="6509394"/>
                  </a:cubicBezTo>
                  <a:cubicBezTo>
                    <a:pt x="1838899" y="6486955"/>
                    <a:pt x="1754579" y="6445829"/>
                    <a:pt x="1672085" y="6395358"/>
                  </a:cubicBezTo>
                  <a:cubicBezTo>
                    <a:pt x="1651317" y="6382985"/>
                    <a:pt x="1630152" y="6370810"/>
                    <a:pt x="1609737" y="6358068"/>
                  </a:cubicBezTo>
                  <a:cubicBezTo>
                    <a:pt x="1589577" y="6344930"/>
                    <a:pt x="1569672" y="6331948"/>
                    <a:pt x="1550461" y="6319419"/>
                  </a:cubicBezTo>
                  <a:cubicBezTo>
                    <a:pt x="1512067" y="6294248"/>
                    <a:pt x="1475825" y="6271554"/>
                    <a:pt x="1446916" y="6251154"/>
                  </a:cubicBezTo>
                  <a:cubicBezTo>
                    <a:pt x="1458454" y="6244485"/>
                    <a:pt x="1416337" y="6239318"/>
                    <a:pt x="1383464" y="6197342"/>
                  </a:cubicBezTo>
                  <a:cubicBezTo>
                    <a:pt x="1373299" y="6188423"/>
                    <a:pt x="1486698" y="6262182"/>
                    <a:pt x="1471748" y="6265212"/>
                  </a:cubicBezTo>
                  <a:cubicBezTo>
                    <a:pt x="1499835" y="6285527"/>
                    <a:pt x="1525177" y="6301355"/>
                    <a:pt x="1508910" y="6279907"/>
                  </a:cubicBezTo>
                  <a:cubicBezTo>
                    <a:pt x="1542944" y="6305036"/>
                    <a:pt x="1575321" y="6327248"/>
                    <a:pt x="1606339" y="6347536"/>
                  </a:cubicBezTo>
                  <a:cubicBezTo>
                    <a:pt x="1621643" y="6357969"/>
                    <a:pt x="1637598" y="6366492"/>
                    <a:pt x="1652747" y="6375411"/>
                  </a:cubicBezTo>
                  <a:cubicBezTo>
                    <a:pt x="1668050" y="6384047"/>
                    <a:pt x="1682986" y="6392484"/>
                    <a:pt x="1697653" y="6400766"/>
                  </a:cubicBezTo>
                  <a:cubicBezTo>
                    <a:pt x="1712348" y="6408935"/>
                    <a:pt x="1726788" y="6416934"/>
                    <a:pt x="1741031" y="6424847"/>
                  </a:cubicBezTo>
                  <a:cubicBezTo>
                    <a:pt x="1748166" y="6428769"/>
                    <a:pt x="1755173" y="6432804"/>
                    <a:pt x="1762294" y="6436570"/>
                  </a:cubicBezTo>
                  <a:cubicBezTo>
                    <a:pt x="1769486" y="6440237"/>
                    <a:pt x="1776636" y="6443889"/>
                    <a:pt x="1783757" y="6447528"/>
                  </a:cubicBezTo>
                  <a:cubicBezTo>
                    <a:pt x="1812213" y="6462151"/>
                    <a:pt x="1840102" y="6476960"/>
                    <a:pt x="1867935" y="6492915"/>
                  </a:cubicBezTo>
                  <a:cubicBezTo>
                    <a:pt x="1856765" y="6482113"/>
                    <a:pt x="1874037" y="6489899"/>
                    <a:pt x="1897892" y="6501721"/>
                  </a:cubicBezTo>
                  <a:cubicBezTo>
                    <a:pt x="1921888" y="6513301"/>
                    <a:pt x="1953288" y="6527445"/>
                    <a:pt x="1968705" y="6532569"/>
                  </a:cubicBezTo>
                  <a:cubicBezTo>
                    <a:pt x="1911043" y="6490268"/>
                    <a:pt x="1962944" y="6519106"/>
                    <a:pt x="1968323" y="6509904"/>
                  </a:cubicBezTo>
                  <a:cubicBezTo>
                    <a:pt x="1955384" y="6502740"/>
                    <a:pt x="1940405" y="6494742"/>
                    <a:pt x="1924691" y="6486559"/>
                  </a:cubicBezTo>
                  <a:cubicBezTo>
                    <a:pt x="1909076" y="6478220"/>
                    <a:pt x="1893149" y="6468862"/>
                    <a:pt x="1877519" y="6460439"/>
                  </a:cubicBezTo>
                  <a:cubicBezTo>
                    <a:pt x="1846360" y="6443393"/>
                    <a:pt x="1817309" y="6428302"/>
                    <a:pt x="1800377" y="6421011"/>
                  </a:cubicBezTo>
                  <a:cubicBezTo>
                    <a:pt x="1821358" y="6441808"/>
                    <a:pt x="1820339" y="6427325"/>
                    <a:pt x="1851102" y="6447853"/>
                  </a:cubicBezTo>
                  <a:cubicBezTo>
                    <a:pt x="1861125" y="6466073"/>
                    <a:pt x="1760992" y="6403300"/>
                    <a:pt x="1815738" y="6448943"/>
                  </a:cubicBezTo>
                  <a:cubicBezTo>
                    <a:pt x="1802246" y="6439358"/>
                    <a:pt x="1789929" y="6431176"/>
                    <a:pt x="1778179" y="6423673"/>
                  </a:cubicBezTo>
                  <a:cubicBezTo>
                    <a:pt x="1766343" y="6416311"/>
                    <a:pt x="1755726" y="6408624"/>
                    <a:pt x="1744754" y="6401502"/>
                  </a:cubicBezTo>
                  <a:cubicBezTo>
                    <a:pt x="1722980" y="6386991"/>
                    <a:pt x="1701192" y="6372410"/>
                    <a:pt x="1675186" y="6351967"/>
                  </a:cubicBezTo>
                  <a:cubicBezTo>
                    <a:pt x="1670231" y="6351358"/>
                    <a:pt x="1663194" y="6348852"/>
                    <a:pt x="1654516" y="6344874"/>
                  </a:cubicBezTo>
                  <a:cubicBezTo>
                    <a:pt x="1645895" y="6340783"/>
                    <a:pt x="1635305" y="6335672"/>
                    <a:pt x="1624149" y="6328480"/>
                  </a:cubicBezTo>
                  <a:cubicBezTo>
                    <a:pt x="1601583" y="6314464"/>
                    <a:pt x="1574217" y="6295848"/>
                    <a:pt x="1545266" y="6275914"/>
                  </a:cubicBezTo>
                  <a:cubicBezTo>
                    <a:pt x="1530783" y="6265948"/>
                    <a:pt x="1515889" y="6255698"/>
                    <a:pt x="1501039" y="6245463"/>
                  </a:cubicBezTo>
                  <a:cubicBezTo>
                    <a:pt x="1486499" y="6234817"/>
                    <a:pt x="1472017" y="6224199"/>
                    <a:pt x="1458001" y="6213935"/>
                  </a:cubicBezTo>
                  <a:cubicBezTo>
                    <a:pt x="1429814" y="6193633"/>
                    <a:pt x="1403071" y="6175441"/>
                    <a:pt x="1380661" y="6162841"/>
                  </a:cubicBezTo>
                  <a:cubicBezTo>
                    <a:pt x="1339166" y="6126132"/>
                    <a:pt x="1417214" y="6189938"/>
                    <a:pt x="1401783" y="6171109"/>
                  </a:cubicBezTo>
                  <a:cubicBezTo>
                    <a:pt x="1389962" y="6161327"/>
                    <a:pt x="1378183" y="6152210"/>
                    <a:pt x="1367268" y="6142795"/>
                  </a:cubicBezTo>
                  <a:cubicBezTo>
                    <a:pt x="1356367" y="6133366"/>
                    <a:pt x="1345820" y="6124235"/>
                    <a:pt x="1335613" y="6115401"/>
                  </a:cubicBezTo>
                  <a:cubicBezTo>
                    <a:pt x="1315127" y="6097832"/>
                    <a:pt x="1295902" y="6081678"/>
                    <a:pt x="1277908" y="6067040"/>
                  </a:cubicBezTo>
                  <a:cubicBezTo>
                    <a:pt x="1268918" y="6059721"/>
                    <a:pt x="1260226" y="6052770"/>
                    <a:pt x="1251845" y="6046215"/>
                  </a:cubicBezTo>
                  <a:cubicBezTo>
                    <a:pt x="1243634" y="6039490"/>
                    <a:pt x="1235790" y="6033063"/>
                    <a:pt x="1228316" y="6026947"/>
                  </a:cubicBezTo>
                  <a:cubicBezTo>
                    <a:pt x="1213281" y="6014828"/>
                    <a:pt x="1199421" y="6004367"/>
                    <a:pt x="1186722" y="5995632"/>
                  </a:cubicBezTo>
                  <a:cubicBezTo>
                    <a:pt x="1174660" y="5974382"/>
                    <a:pt x="1179870" y="5988511"/>
                    <a:pt x="1146487" y="5952042"/>
                  </a:cubicBezTo>
                  <a:cubicBezTo>
                    <a:pt x="1160956" y="5978714"/>
                    <a:pt x="1181540" y="5995561"/>
                    <a:pt x="1201106" y="6010185"/>
                  </a:cubicBezTo>
                  <a:cubicBezTo>
                    <a:pt x="1220812" y="6024696"/>
                    <a:pt x="1239061" y="6037522"/>
                    <a:pt x="1250712" y="6055431"/>
                  </a:cubicBezTo>
                  <a:cubicBezTo>
                    <a:pt x="1253515" y="6060202"/>
                    <a:pt x="1203909" y="6019458"/>
                    <a:pt x="1247952" y="6060684"/>
                  </a:cubicBezTo>
                  <a:cubicBezTo>
                    <a:pt x="1229236" y="6057753"/>
                    <a:pt x="1184697" y="5990818"/>
                    <a:pt x="1172282" y="5998364"/>
                  </a:cubicBezTo>
                  <a:cubicBezTo>
                    <a:pt x="1173980" y="5995703"/>
                    <a:pt x="1167143" y="5986529"/>
                    <a:pt x="1155789" y="5974311"/>
                  </a:cubicBezTo>
                  <a:cubicBezTo>
                    <a:pt x="1150112" y="5968195"/>
                    <a:pt x="1143316" y="5961329"/>
                    <a:pt x="1135884" y="5954123"/>
                  </a:cubicBezTo>
                  <a:cubicBezTo>
                    <a:pt x="1132132" y="5950555"/>
                    <a:pt x="1128267" y="5946874"/>
                    <a:pt x="1124331" y="5943123"/>
                  </a:cubicBezTo>
                  <a:cubicBezTo>
                    <a:pt x="1120481" y="5939300"/>
                    <a:pt x="1116545" y="5935421"/>
                    <a:pt x="1112623" y="5931528"/>
                  </a:cubicBezTo>
                  <a:cubicBezTo>
                    <a:pt x="1081095" y="5900567"/>
                    <a:pt x="1047472" y="5871020"/>
                    <a:pt x="1042390" y="5872422"/>
                  </a:cubicBezTo>
                  <a:cubicBezTo>
                    <a:pt x="1046708" y="5881440"/>
                    <a:pt x="1059732" y="5892837"/>
                    <a:pt x="1069996" y="5903497"/>
                  </a:cubicBezTo>
                  <a:cubicBezTo>
                    <a:pt x="1069458" y="5920471"/>
                    <a:pt x="1020361" y="5855547"/>
                    <a:pt x="995360" y="5829922"/>
                  </a:cubicBezTo>
                  <a:cubicBezTo>
                    <a:pt x="994001" y="5819771"/>
                    <a:pt x="1046694" y="5881242"/>
                    <a:pt x="1048152" y="5874050"/>
                  </a:cubicBezTo>
                  <a:cubicBezTo>
                    <a:pt x="1044145" y="5867283"/>
                    <a:pt x="1036515" y="5857472"/>
                    <a:pt x="1026138" y="5845339"/>
                  </a:cubicBezTo>
                  <a:cubicBezTo>
                    <a:pt x="1020871" y="5839337"/>
                    <a:pt x="1015024" y="5832669"/>
                    <a:pt x="1008668" y="5825449"/>
                  </a:cubicBezTo>
                  <a:cubicBezTo>
                    <a:pt x="1002410" y="5818129"/>
                    <a:pt x="995671" y="5810230"/>
                    <a:pt x="988522" y="5801877"/>
                  </a:cubicBezTo>
                  <a:cubicBezTo>
                    <a:pt x="974110" y="5785271"/>
                    <a:pt x="957858" y="5767008"/>
                    <a:pt x="940572" y="5747867"/>
                  </a:cubicBezTo>
                  <a:cubicBezTo>
                    <a:pt x="923456" y="5728571"/>
                    <a:pt x="904485" y="5709091"/>
                    <a:pt x="887129" y="5687940"/>
                  </a:cubicBezTo>
                  <a:cubicBezTo>
                    <a:pt x="869319" y="5667157"/>
                    <a:pt x="851368" y="5646205"/>
                    <a:pt x="833997" y="5625932"/>
                  </a:cubicBezTo>
                  <a:cubicBezTo>
                    <a:pt x="825276" y="5615824"/>
                    <a:pt x="816683" y="5605886"/>
                    <a:pt x="808344" y="5596216"/>
                  </a:cubicBezTo>
                  <a:cubicBezTo>
                    <a:pt x="804182" y="5591375"/>
                    <a:pt x="800076" y="5586603"/>
                    <a:pt x="796042" y="5581918"/>
                  </a:cubicBezTo>
                  <a:cubicBezTo>
                    <a:pt x="792177" y="5577090"/>
                    <a:pt x="788382" y="5572362"/>
                    <a:pt x="784659" y="5567732"/>
                  </a:cubicBezTo>
                  <a:cubicBezTo>
                    <a:pt x="754873" y="5530683"/>
                    <a:pt x="729970" y="5500061"/>
                    <a:pt x="715629" y="5483030"/>
                  </a:cubicBezTo>
                  <a:cubicBezTo>
                    <a:pt x="710971" y="5477410"/>
                    <a:pt x="689113" y="5451573"/>
                    <a:pt x="731400" y="5508428"/>
                  </a:cubicBezTo>
                  <a:cubicBezTo>
                    <a:pt x="734033" y="5522500"/>
                    <a:pt x="701939" y="5471931"/>
                    <a:pt x="690429" y="5459501"/>
                  </a:cubicBezTo>
                  <a:cubicBezTo>
                    <a:pt x="690486" y="5438378"/>
                    <a:pt x="657571" y="5401258"/>
                    <a:pt x="645084" y="5373921"/>
                  </a:cubicBezTo>
                  <a:cubicBezTo>
                    <a:pt x="634962" y="5359353"/>
                    <a:pt x="626750" y="5361406"/>
                    <a:pt x="647675" y="5387894"/>
                  </a:cubicBezTo>
                  <a:cubicBezTo>
                    <a:pt x="634410" y="5372491"/>
                    <a:pt x="619021" y="5350788"/>
                    <a:pt x="602641" y="5325914"/>
                  </a:cubicBezTo>
                  <a:cubicBezTo>
                    <a:pt x="586983" y="5300587"/>
                    <a:pt x="570872" y="5271735"/>
                    <a:pt x="554577" y="5242968"/>
                  </a:cubicBezTo>
                  <a:cubicBezTo>
                    <a:pt x="546451" y="5228569"/>
                    <a:pt x="538311" y="5214158"/>
                    <a:pt x="530369" y="5200085"/>
                  </a:cubicBezTo>
                  <a:cubicBezTo>
                    <a:pt x="526362" y="5193064"/>
                    <a:pt x="522412" y="5186127"/>
                    <a:pt x="518533" y="5179317"/>
                  </a:cubicBezTo>
                  <a:cubicBezTo>
                    <a:pt x="514838" y="5172408"/>
                    <a:pt x="511228" y="5165613"/>
                    <a:pt x="507703" y="5158987"/>
                  </a:cubicBezTo>
                  <a:cubicBezTo>
                    <a:pt x="493461" y="5132584"/>
                    <a:pt x="479998" y="5109282"/>
                    <a:pt x="468006" y="5092250"/>
                  </a:cubicBezTo>
                  <a:cubicBezTo>
                    <a:pt x="467398" y="5085158"/>
                    <a:pt x="466789" y="5078023"/>
                    <a:pt x="466194" y="5070987"/>
                  </a:cubicBezTo>
                  <a:cubicBezTo>
                    <a:pt x="443132" y="5038468"/>
                    <a:pt x="421713" y="5000229"/>
                    <a:pt x="399429" y="4959556"/>
                  </a:cubicBezTo>
                  <a:cubicBezTo>
                    <a:pt x="388330" y="4939212"/>
                    <a:pt x="377174" y="4918174"/>
                    <a:pt x="366061" y="4896670"/>
                  </a:cubicBezTo>
                  <a:cubicBezTo>
                    <a:pt x="355217" y="4875066"/>
                    <a:pt x="345476" y="4852514"/>
                    <a:pt x="335297" y="4829975"/>
                  </a:cubicBezTo>
                  <a:cubicBezTo>
                    <a:pt x="315506" y="4784672"/>
                    <a:pt x="294780" y="4738917"/>
                    <a:pt x="279108" y="4692552"/>
                  </a:cubicBezTo>
                  <a:cubicBezTo>
                    <a:pt x="270854" y="4669533"/>
                    <a:pt x="262884" y="4646697"/>
                    <a:pt x="255253" y="4624315"/>
                  </a:cubicBezTo>
                  <a:cubicBezTo>
                    <a:pt x="247806" y="4601861"/>
                    <a:pt x="239864" y="4580130"/>
                    <a:pt x="234244" y="4558456"/>
                  </a:cubicBezTo>
                  <a:cubicBezTo>
                    <a:pt x="228822" y="4543973"/>
                    <a:pt x="230818" y="4575954"/>
                    <a:pt x="224744" y="4557465"/>
                  </a:cubicBezTo>
                  <a:cubicBezTo>
                    <a:pt x="215188" y="4519156"/>
                    <a:pt x="204386" y="4479869"/>
                    <a:pt x="192622" y="4439408"/>
                  </a:cubicBezTo>
                  <a:cubicBezTo>
                    <a:pt x="186393" y="4419263"/>
                    <a:pt x="181381" y="4398466"/>
                    <a:pt x="175860" y="4377428"/>
                  </a:cubicBezTo>
                  <a:cubicBezTo>
                    <a:pt x="170254" y="4356405"/>
                    <a:pt x="164577" y="4335028"/>
                    <a:pt x="158800" y="4313325"/>
                  </a:cubicBezTo>
                  <a:cubicBezTo>
                    <a:pt x="153038" y="4291608"/>
                    <a:pt x="146710" y="4269636"/>
                    <a:pt x="141005" y="4247168"/>
                  </a:cubicBezTo>
                  <a:cubicBezTo>
                    <a:pt x="135767" y="4224588"/>
                    <a:pt x="130430" y="4201667"/>
                    <a:pt x="125022" y="4178407"/>
                  </a:cubicBezTo>
                  <a:cubicBezTo>
                    <a:pt x="114375" y="4131816"/>
                    <a:pt x="102257" y="4083894"/>
                    <a:pt x="94032" y="4033905"/>
                  </a:cubicBezTo>
                  <a:cubicBezTo>
                    <a:pt x="99128" y="4029941"/>
                    <a:pt x="103078" y="4037459"/>
                    <a:pt x="106462" y="4050512"/>
                  </a:cubicBezTo>
                  <a:cubicBezTo>
                    <a:pt x="109972" y="4063565"/>
                    <a:pt x="112294" y="4082238"/>
                    <a:pt x="116173" y="4100430"/>
                  </a:cubicBezTo>
                  <a:cubicBezTo>
                    <a:pt x="123266" y="4136899"/>
                    <a:pt x="130288" y="4172135"/>
                    <a:pt x="139150" y="4159224"/>
                  </a:cubicBezTo>
                  <a:cubicBezTo>
                    <a:pt x="135809" y="4171598"/>
                    <a:pt x="136800" y="4186024"/>
                    <a:pt x="140609" y="4204867"/>
                  </a:cubicBezTo>
                  <a:cubicBezTo>
                    <a:pt x="144615" y="4223667"/>
                    <a:pt x="150419" y="4247083"/>
                    <a:pt x="160018" y="4276828"/>
                  </a:cubicBezTo>
                  <a:cubicBezTo>
                    <a:pt x="163161" y="4270528"/>
                    <a:pt x="162864" y="4260589"/>
                    <a:pt x="161915" y="4249957"/>
                  </a:cubicBezTo>
                  <a:cubicBezTo>
                    <a:pt x="161264" y="4239269"/>
                    <a:pt x="160188" y="4227830"/>
                    <a:pt x="161023" y="4218698"/>
                  </a:cubicBezTo>
                  <a:cubicBezTo>
                    <a:pt x="154426" y="4197916"/>
                    <a:pt x="144063" y="4182003"/>
                    <a:pt x="142123" y="4145152"/>
                  </a:cubicBezTo>
                  <a:cubicBezTo>
                    <a:pt x="150476" y="4154807"/>
                    <a:pt x="158503" y="4187864"/>
                    <a:pt x="163727" y="4221856"/>
                  </a:cubicBezTo>
                  <a:cubicBezTo>
                    <a:pt x="165030" y="4230350"/>
                    <a:pt x="166162" y="4238915"/>
                    <a:pt x="167068" y="4247183"/>
                  </a:cubicBezTo>
                  <a:cubicBezTo>
                    <a:pt x="168286" y="4255408"/>
                    <a:pt x="169305" y="4263322"/>
                    <a:pt x="170013" y="4270613"/>
                  </a:cubicBezTo>
                  <a:cubicBezTo>
                    <a:pt x="171443" y="4285195"/>
                    <a:pt x="171683" y="4297228"/>
                    <a:pt x="170282" y="4303924"/>
                  </a:cubicBezTo>
                  <a:cubicBezTo>
                    <a:pt x="173892" y="4308667"/>
                    <a:pt x="178366" y="4322045"/>
                    <a:pt x="183590" y="4342418"/>
                  </a:cubicBezTo>
                  <a:cubicBezTo>
                    <a:pt x="169489" y="4337109"/>
                    <a:pt x="199800" y="4409310"/>
                    <a:pt x="185388" y="4393596"/>
                  </a:cubicBezTo>
                  <a:cubicBezTo>
                    <a:pt x="194448" y="4436690"/>
                    <a:pt x="193259" y="4386291"/>
                    <a:pt x="198993" y="4399244"/>
                  </a:cubicBezTo>
                  <a:cubicBezTo>
                    <a:pt x="201272" y="4414605"/>
                    <a:pt x="205901" y="4426709"/>
                    <a:pt x="209002" y="4439578"/>
                  </a:cubicBezTo>
                  <a:cubicBezTo>
                    <a:pt x="212187" y="4452433"/>
                    <a:pt x="214296" y="4465939"/>
                    <a:pt x="213192" y="4483862"/>
                  </a:cubicBezTo>
                  <a:cubicBezTo>
                    <a:pt x="220214" y="4507108"/>
                    <a:pt x="226896" y="4528428"/>
                    <a:pt x="233267" y="4548248"/>
                  </a:cubicBezTo>
                  <a:cubicBezTo>
                    <a:pt x="236495" y="4558144"/>
                    <a:pt x="239595" y="4567672"/>
                    <a:pt x="242611" y="4576903"/>
                  </a:cubicBezTo>
                  <a:cubicBezTo>
                    <a:pt x="246051" y="4585977"/>
                    <a:pt x="249392" y="4594769"/>
                    <a:pt x="252620" y="4603291"/>
                  </a:cubicBezTo>
                  <a:cubicBezTo>
                    <a:pt x="265673" y="4637353"/>
                    <a:pt x="277607" y="4667182"/>
                    <a:pt x="289131" y="4696233"/>
                  </a:cubicBezTo>
                  <a:cubicBezTo>
                    <a:pt x="295006" y="4710716"/>
                    <a:pt x="300287" y="4725184"/>
                    <a:pt x="306474" y="4739554"/>
                  </a:cubicBezTo>
                  <a:cubicBezTo>
                    <a:pt x="312618" y="4753938"/>
                    <a:pt x="318847" y="4768519"/>
                    <a:pt x="325331" y="4783710"/>
                  </a:cubicBezTo>
                  <a:cubicBezTo>
                    <a:pt x="338072" y="4814162"/>
                    <a:pt x="351323" y="4847233"/>
                    <a:pt x="366089" y="4886321"/>
                  </a:cubicBezTo>
                  <a:cubicBezTo>
                    <a:pt x="382526" y="4907160"/>
                    <a:pt x="386886" y="4884863"/>
                    <a:pt x="402119" y="4952987"/>
                  </a:cubicBezTo>
                  <a:cubicBezTo>
                    <a:pt x="429216" y="4994326"/>
                    <a:pt x="416871" y="4973472"/>
                    <a:pt x="431948" y="4980367"/>
                  </a:cubicBezTo>
                  <a:cubicBezTo>
                    <a:pt x="438135" y="5002155"/>
                    <a:pt x="445086" y="5021210"/>
                    <a:pt x="453156" y="5038029"/>
                  </a:cubicBezTo>
                  <a:cubicBezTo>
                    <a:pt x="461338" y="5054805"/>
                    <a:pt x="469635" y="5069840"/>
                    <a:pt x="477025" y="5084436"/>
                  </a:cubicBezTo>
                  <a:cubicBezTo>
                    <a:pt x="479814" y="5082411"/>
                    <a:pt x="478355" y="5071142"/>
                    <a:pt x="491635" y="5086701"/>
                  </a:cubicBezTo>
                  <a:cubicBezTo>
                    <a:pt x="485335" y="5067801"/>
                    <a:pt x="478596" y="5059009"/>
                    <a:pt x="470484" y="5048717"/>
                  </a:cubicBezTo>
                  <a:cubicBezTo>
                    <a:pt x="466435" y="5043564"/>
                    <a:pt x="462046" y="5038057"/>
                    <a:pt x="457219" y="5030723"/>
                  </a:cubicBezTo>
                  <a:cubicBezTo>
                    <a:pt x="452490" y="5023333"/>
                    <a:pt x="447748" y="5013933"/>
                    <a:pt x="442410" y="5001333"/>
                  </a:cubicBezTo>
                  <a:cubicBezTo>
                    <a:pt x="457332" y="5007676"/>
                    <a:pt x="424431" y="4967200"/>
                    <a:pt x="405800" y="4921034"/>
                  </a:cubicBezTo>
                  <a:cubicBezTo>
                    <a:pt x="412057" y="4907202"/>
                    <a:pt x="439664" y="4994297"/>
                    <a:pt x="441235" y="4972920"/>
                  </a:cubicBezTo>
                  <a:cubicBezTo>
                    <a:pt x="425988" y="4932048"/>
                    <a:pt x="409453" y="4901370"/>
                    <a:pt x="392719" y="4869729"/>
                  </a:cubicBezTo>
                  <a:cubicBezTo>
                    <a:pt x="376863" y="4837733"/>
                    <a:pt x="360115" y="4805073"/>
                    <a:pt x="343183" y="4761370"/>
                  </a:cubicBezTo>
                  <a:cubicBezTo>
                    <a:pt x="357326" y="4819131"/>
                    <a:pt x="344953" y="4784843"/>
                    <a:pt x="328955" y="4750426"/>
                  </a:cubicBezTo>
                  <a:cubicBezTo>
                    <a:pt x="322245" y="4731696"/>
                    <a:pt x="329493" y="4745245"/>
                    <a:pt x="329196" y="4736312"/>
                  </a:cubicBezTo>
                  <a:cubicBezTo>
                    <a:pt x="328856" y="4727860"/>
                    <a:pt x="324439" y="4715529"/>
                    <a:pt x="319158" y="4702406"/>
                  </a:cubicBezTo>
                  <a:cubicBezTo>
                    <a:pt x="313835" y="4689310"/>
                    <a:pt x="307606" y="4675436"/>
                    <a:pt x="304081" y="4663827"/>
                  </a:cubicBezTo>
                  <a:cubicBezTo>
                    <a:pt x="301802" y="4690089"/>
                    <a:pt x="310650" y="4678437"/>
                    <a:pt x="315817" y="4710857"/>
                  </a:cubicBezTo>
                  <a:cubicBezTo>
                    <a:pt x="311683" y="4712188"/>
                    <a:pt x="301788" y="4686026"/>
                    <a:pt x="294100" y="4670311"/>
                  </a:cubicBezTo>
                  <a:cubicBezTo>
                    <a:pt x="298291" y="4658986"/>
                    <a:pt x="286696" y="4634239"/>
                    <a:pt x="287531" y="4620067"/>
                  </a:cubicBezTo>
                  <a:cubicBezTo>
                    <a:pt x="282194" y="4611729"/>
                    <a:pt x="270812" y="4587903"/>
                    <a:pt x="262558" y="4564600"/>
                  </a:cubicBezTo>
                  <a:cubicBezTo>
                    <a:pt x="254814" y="4541156"/>
                    <a:pt x="249378" y="4518518"/>
                    <a:pt x="253384" y="4513535"/>
                  </a:cubicBezTo>
                  <a:cubicBezTo>
                    <a:pt x="241860" y="4483451"/>
                    <a:pt x="230931" y="4452560"/>
                    <a:pt x="220455" y="4421301"/>
                  </a:cubicBezTo>
                  <a:lnTo>
                    <a:pt x="216547" y="4409565"/>
                  </a:lnTo>
                  <a:lnTo>
                    <a:pt x="213164" y="4397673"/>
                  </a:lnTo>
                  <a:lnTo>
                    <a:pt x="206510" y="4373804"/>
                  </a:lnTo>
                  <a:cubicBezTo>
                    <a:pt x="202206" y="4357821"/>
                    <a:pt x="197888" y="4341837"/>
                    <a:pt x="193585" y="4325868"/>
                  </a:cubicBezTo>
                  <a:cubicBezTo>
                    <a:pt x="189394" y="4309842"/>
                    <a:pt x="185232" y="4293859"/>
                    <a:pt x="181070" y="4277918"/>
                  </a:cubicBezTo>
                  <a:cubicBezTo>
                    <a:pt x="177021" y="4261948"/>
                    <a:pt x="172604" y="4246107"/>
                    <a:pt x="169489" y="4230109"/>
                  </a:cubicBezTo>
                  <a:cubicBezTo>
                    <a:pt x="162580" y="4198213"/>
                    <a:pt x="155743" y="4166699"/>
                    <a:pt x="149046" y="4135822"/>
                  </a:cubicBezTo>
                  <a:cubicBezTo>
                    <a:pt x="151863" y="4130698"/>
                    <a:pt x="155743" y="4145124"/>
                    <a:pt x="158447" y="4137847"/>
                  </a:cubicBezTo>
                  <a:cubicBezTo>
                    <a:pt x="152614" y="4117262"/>
                    <a:pt x="149782" y="4102270"/>
                    <a:pt x="146908" y="4087886"/>
                  </a:cubicBezTo>
                  <a:cubicBezTo>
                    <a:pt x="143836" y="4073531"/>
                    <a:pt x="142038" y="4059615"/>
                    <a:pt x="136630" y="4041295"/>
                  </a:cubicBezTo>
                  <a:lnTo>
                    <a:pt x="143893" y="4013689"/>
                  </a:lnTo>
                  <a:cubicBezTo>
                    <a:pt x="147928" y="4040347"/>
                    <a:pt x="151948" y="4047779"/>
                    <a:pt x="156493" y="4059515"/>
                  </a:cubicBezTo>
                  <a:cubicBezTo>
                    <a:pt x="160768" y="4071294"/>
                    <a:pt x="166530" y="4087235"/>
                    <a:pt x="174756" y="4130754"/>
                  </a:cubicBezTo>
                  <a:cubicBezTo>
                    <a:pt x="173807" y="4115507"/>
                    <a:pt x="171471" y="4099241"/>
                    <a:pt x="168328" y="4083172"/>
                  </a:cubicBezTo>
                  <a:cubicBezTo>
                    <a:pt x="165171" y="4067104"/>
                    <a:pt x="162368" y="4051106"/>
                    <a:pt x="158659" y="4036708"/>
                  </a:cubicBezTo>
                  <a:cubicBezTo>
                    <a:pt x="151538" y="4007870"/>
                    <a:pt x="143313" y="3985035"/>
                    <a:pt x="138188" y="3978961"/>
                  </a:cubicBezTo>
                  <a:cubicBezTo>
                    <a:pt x="135484" y="3950902"/>
                    <a:pt x="135795" y="3927359"/>
                    <a:pt x="134747" y="3900885"/>
                  </a:cubicBezTo>
                  <a:cubicBezTo>
                    <a:pt x="132001" y="3893353"/>
                    <a:pt x="128448" y="3904552"/>
                    <a:pt x="126451" y="3879663"/>
                  </a:cubicBezTo>
                  <a:cubicBezTo>
                    <a:pt x="122629" y="3887280"/>
                    <a:pt x="123903" y="3902300"/>
                    <a:pt x="121496" y="3911687"/>
                  </a:cubicBezTo>
                  <a:cubicBezTo>
                    <a:pt x="126423" y="3951567"/>
                    <a:pt x="131350" y="3940256"/>
                    <a:pt x="136376" y="3985842"/>
                  </a:cubicBezTo>
                  <a:cubicBezTo>
                    <a:pt x="134549" y="3992227"/>
                    <a:pt x="132652" y="3976994"/>
                    <a:pt x="130783" y="3969618"/>
                  </a:cubicBezTo>
                  <a:cubicBezTo>
                    <a:pt x="128929" y="3979542"/>
                    <a:pt x="132652" y="3996474"/>
                    <a:pt x="134634" y="4011155"/>
                  </a:cubicBezTo>
                  <a:cubicBezTo>
                    <a:pt x="125687" y="3997720"/>
                    <a:pt x="120619" y="3957018"/>
                    <a:pt x="119500" y="3918227"/>
                  </a:cubicBezTo>
                  <a:cubicBezTo>
                    <a:pt x="119175" y="3879366"/>
                    <a:pt x="124031" y="3842430"/>
                    <a:pt x="130274" y="3836116"/>
                  </a:cubicBezTo>
                  <a:cubicBezTo>
                    <a:pt x="123280" y="3816466"/>
                    <a:pt x="119217" y="3787642"/>
                    <a:pt x="115267" y="3750791"/>
                  </a:cubicBezTo>
                  <a:cubicBezTo>
                    <a:pt x="114800" y="3746176"/>
                    <a:pt x="114305" y="3741447"/>
                    <a:pt x="113795" y="3736591"/>
                  </a:cubicBezTo>
                  <a:cubicBezTo>
                    <a:pt x="113498" y="3731721"/>
                    <a:pt x="113186" y="3726738"/>
                    <a:pt x="112875" y="3721641"/>
                  </a:cubicBezTo>
                  <a:cubicBezTo>
                    <a:pt x="112280" y="3711420"/>
                    <a:pt x="111657" y="3700731"/>
                    <a:pt x="111006" y="3689561"/>
                  </a:cubicBezTo>
                  <a:cubicBezTo>
                    <a:pt x="109661" y="3667221"/>
                    <a:pt x="108090" y="3642984"/>
                    <a:pt x="105924" y="3616935"/>
                  </a:cubicBezTo>
                  <a:cubicBezTo>
                    <a:pt x="111148" y="3595756"/>
                    <a:pt x="110836" y="3629677"/>
                    <a:pt x="114885" y="3620347"/>
                  </a:cubicBezTo>
                  <a:cubicBezTo>
                    <a:pt x="119033" y="3574152"/>
                    <a:pt x="109123" y="3582816"/>
                    <a:pt x="104564" y="3593505"/>
                  </a:cubicBezTo>
                  <a:cubicBezTo>
                    <a:pt x="102710" y="3579999"/>
                    <a:pt x="103644" y="3570825"/>
                    <a:pt x="104876" y="3562133"/>
                  </a:cubicBezTo>
                  <a:cubicBezTo>
                    <a:pt x="106433" y="3553440"/>
                    <a:pt x="108330" y="3545215"/>
                    <a:pt x="108175" y="3533536"/>
                  </a:cubicBezTo>
                  <a:cubicBezTo>
                    <a:pt x="106207" y="3510969"/>
                    <a:pt x="103984" y="3558070"/>
                    <a:pt x="99553" y="3541647"/>
                  </a:cubicBezTo>
                  <a:cubicBezTo>
                    <a:pt x="102257" y="3503098"/>
                    <a:pt x="103885" y="3469092"/>
                    <a:pt x="105017" y="3437409"/>
                  </a:cubicBezTo>
                  <a:cubicBezTo>
                    <a:pt x="105499" y="3421554"/>
                    <a:pt x="105952" y="3406305"/>
                    <a:pt x="106405" y="3391356"/>
                  </a:cubicBezTo>
                  <a:cubicBezTo>
                    <a:pt x="107070" y="3376405"/>
                    <a:pt x="108245" y="3361781"/>
                    <a:pt x="109137" y="3347185"/>
                  </a:cubicBezTo>
                  <a:cubicBezTo>
                    <a:pt x="111077" y="3317993"/>
                    <a:pt x="113115" y="3288971"/>
                    <a:pt x="116003" y="3258010"/>
                  </a:cubicBezTo>
                  <a:cubicBezTo>
                    <a:pt x="117532" y="3242537"/>
                    <a:pt x="118906" y="3226553"/>
                    <a:pt x="121284" y="3209889"/>
                  </a:cubicBezTo>
                  <a:cubicBezTo>
                    <a:pt x="123946" y="3193241"/>
                    <a:pt x="126947" y="3175855"/>
                    <a:pt x="130401" y="3157494"/>
                  </a:cubicBezTo>
                  <a:cubicBezTo>
                    <a:pt x="131052" y="3144909"/>
                    <a:pt x="124937" y="3158980"/>
                    <a:pt x="121001" y="3164602"/>
                  </a:cubicBezTo>
                  <a:cubicBezTo>
                    <a:pt x="123096" y="3147513"/>
                    <a:pt x="137437" y="3116919"/>
                    <a:pt x="123096" y="3141214"/>
                  </a:cubicBezTo>
                  <a:cubicBezTo>
                    <a:pt x="129014" y="3104588"/>
                    <a:pt x="134549" y="3067937"/>
                    <a:pt x="138980" y="3037625"/>
                  </a:cubicBezTo>
                  <a:cubicBezTo>
                    <a:pt x="144119" y="3007400"/>
                    <a:pt x="147008" y="2983318"/>
                    <a:pt x="145181" y="2971469"/>
                  </a:cubicBezTo>
                  <a:cubicBezTo>
                    <a:pt x="151878" y="2935666"/>
                    <a:pt x="164520" y="2915507"/>
                    <a:pt x="174699" y="2888877"/>
                  </a:cubicBezTo>
                  <a:cubicBezTo>
                    <a:pt x="177502" y="2872666"/>
                    <a:pt x="174232" y="2876164"/>
                    <a:pt x="171188" y="2878358"/>
                  </a:cubicBezTo>
                  <a:cubicBezTo>
                    <a:pt x="168314" y="2880580"/>
                    <a:pt x="165369" y="2881458"/>
                    <a:pt x="170763" y="2860265"/>
                  </a:cubicBezTo>
                  <a:cubicBezTo>
                    <a:pt x="174855" y="2854376"/>
                    <a:pt x="178932" y="2848514"/>
                    <a:pt x="182995" y="2842653"/>
                  </a:cubicBezTo>
                  <a:cubicBezTo>
                    <a:pt x="184014" y="2834371"/>
                    <a:pt x="181098" y="2837047"/>
                    <a:pt x="183349" y="2825354"/>
                  </a:cubicBezTo>
                  <a:cubicBezTo>
                    <a:pt x="174175" y="2846094"/>
                    <a:pt x="168937" y="2861030"/>
                    <a:pt x="165667" y="2872398"/>
                  </a:cubicBezTo>
                  <a:cubicBezTo>
                    <a:pt x="162595" y="2883809"/>
                    <a:pt x="161802" y="2891709"/>
                    <a:pt x="160768" y="2898348"/>
                  </a:cubicBezTo>
                  <a:cubicBezTo>
                    <a:pt x="158800" y="2911670"/>
                    <a:pt x="156833" y="2920036"/>
                    <a:pt x="140368" y="2943028"/>
                  </a:cubicBezTo>
                  <a:cubicBezTo>
                    <a:pt x="142930" y="2911514"/>
                    <a:pt x="151637" y="2898108"/>
                    <a:pt x="154695" y="2866735"/>
                  </a:cubicBezTo>
                  <a:cubicBezTo>
                    <a:pt x="133233" y="2903445"/>
                    <a:pt x="128094" y="2930526"/>
                    <a:pt x="125149" y="2958898"/>
                  </a:cubicBezTo>
                  <a:cubicBezTo>
                    <a:pt x="123747" y="2973112"/>
                    <a:pt x="123011" y="2987707"/>
                    <a:pt x="121369" y="3004214"/>
                  </a:cubicBezTo>
                  <a:cubicBezTo>
                    <a:pt x="119854" y="3020737"/>
                    <a:pt x="116768" y="3039055"/>
                    <a:pt x="112988" y="3061126"/>
                  </a:cubicBezTo>
                  <a:cubicBezTo>
                    <a:pt x="114333" y="3073230"/>
                    <a:pt x="119401" y="3070825"/>
                    <a:pt x="128320" y="3053581"/>
                  </a:cubicBezTo>
                  <a:cubicBezTo>
                    <a:pt x="124583" y="3068912"/>
                    <a:pt x="122049" y="3086723"/>
                    <a:pt x="120364" y="3106798"/>
                  </a:cubicBezTo>
                  <a:cubicBezTo>
                    <a:pt x="116485" y="3102352"/>
                    <a:pt x="112832" y="3108751"/>
                    <a:pt x="106419" y="3131671"/>
                  </a:cubicBezTo>
                  <a:cubicBezTo>
                    <a:pt x="108656" y="3152949"/>
                    <a:pt x="105570" y="3195661"/>
                    <a:pt x="111969" y="3200531"/>
                  </a:cubicBezTo>
                  <a:cubicBezTo>
                    <a:pt x="108160" y="3209889"/>
                    <a:pt x="105570" y="3220804"/>
                    <a:pt x="103559" y="3232569"/>
                  </a:cubicBezTo>
                  <a:cubicBezTo>
                    <a:pt x="101464" y="3244333"/>
                    <a:pt x="99794" y="3256962"/>
                    <a:pt x="98250" y="3269803"/>
                  </a:cubicBezTo>
                  <a:cubicBezTo>
                    <a:pt x="95164" y="3295497"/>
                    <a:pt x="92559" y="3322042"/>
                    <a:pt x="87916" y="3344538"/>
                  </a:cubicBezTo>
                  <a:cubicBezTo>
                    <a:pt x="89827" y="3350824"/>
                    <a:pt x="92970" y="3350696"/>
                    <a:pt x="96495" y="3348772"/>
                  </a:cubicBezTo>
                  <a:cubicBezTo>
                    <a:pt x="91526" y="3361413"/>
                    <a:pt x="89105" y="3384349"/>
                    <a:pt x="90393" y="3408783"/>
                  </a:cubicBezTo>
                  <a:cubicBezTo>
                    <a:pt x="91257" y="3433218"/>
                    <a:pt x="93805" y="3459126"/>
                    <a:pt x="95830" y="3477870"/>
                  </a:cubicBezTo>
                  <a:cubicBezTo>
                    <a:pt x="90719" y="3472235"/>
                    <a:pt x="87279" y="3457979"/>
                    <a:pt x="85226" y="3437989"/>
                  </a:cubicBezTo>
                  <a:cubicBezTo>
                    <a:pt x="84206" y="3427995"/>
                    <a:pt x="83513" y="3416570"/>
                    <a:pt x="83145" y="3404098"/>
                  </a:cubicBezTo>
                  <a:cubicBezTo>
                    <a:pt x="82975" y="3397854"/>
                    <a:pt x="82791" y="3391356"/>
                    <a:pt x="82862" y="3384632"/>
                  </a:cubicBezTo>
                  <a:cubicBezTo>
                    <a:pt x="83159" y="3377907"/>
                    <a:pt x="83470" y="3370969"/>
                    <a:pt x="83796" y="3363862"/>
                  </a:cubicBezTo>
                  <a:cubicBezTo>
                    <a:pt x="85339" y="3335421"/>
                    <a:pt x="88086" y="3304233"/>
                    <a:pt x="91540" y="3273285"/>
                  </a:cubicBezTo>
                  <a:cubicBezTo>
                    <a:pt x="95107" y="3242338"/>
                    <a:pt x="98647" y="3211588"/>
                    <a:pt x="104635" y="3184153"/>
                  </a:cubicBezTo>
                  <a:cubicBezTo>
                    <a:pt x="102653" y="3176577"/>
                    <a:pt x="96778" y="3199059"/>
                    <a:pt x="92786" y="3185822"/>
                  </a:cubicBezTo>
                  <a:cubicBezTo>
                    <a:pt x="97656" y="3151053"/>
                    <a:pt x="102158" y="3115915"/>
                    <a:pt x="106277" y="3081584"/>
                  </a:cubicBezTo>
                  <a:cubicBezTo>
                    <a:pt x="108500" y="3064426"/>
                    <a:pt x="109930" y="3047394"/>
                    <a:pt x="112521" y="3030858"/>
                  </a:cubicBezTo>
                  <a:cubicBezTo>
                    <a:pt x="114984" y="3014295"/>
                    <a:pt x="117391" y="2998099"/>
                    <a:pt x="119727" y="2982399"/>
                  </a:cubicBezTo>
                  <a:cubicBezTo>
                    <a:pt x="128986" y="2919570"/>
                    <a:pt x="135201" y="2864314"/>
                    <a:pt x="141543" y="2826869"/>
                  </a:cubicBezTo>
                  <a:cubicBezTo>
                    <a:pt x="155983" y="2791093"/>
                    <a:pt x="163982" y="2734662"/>
                    <a:pt x="182075" y="2710128"/>
                  </a:cubicBezTo>
                  <a:cubicBezTo>
                    <a:pt x="198766" y="2650344"/>
                    <a:pt x="178989" y="2692219"/>
                    <a:pt x="179909" y="2681148"/>
                  </a:cubicBezTo>
                  <a:cubicBezTo>
                    <a:pt x="176511" y="2686869"/>
                    <a:pt x="173736" y="2695278"/>
                    <a:pt x="171485" y="2704607"/>
                  </a:cubicBezTo>
                  <a:cubicBezTo>
                    <a:pt x="169447" y="2713979"/>
                    <a:pt x="167677" y="2724215"/>
                    <a:pt x="165596" y="2733460"/>
                  </a:cubicBezTo>
                  <a:cubicBezTo>
                    <a:pt x="161618" y="2733729"/>
                    <a:pt x="162708" y="2719458"/>
                    <a:pt x="166743" y="2698448"/>
                  </a:cubicBezTo>
                  <a:cubicBezTo>
                    <a:pt x="180758" y="2683415"/>
                    <a:pt x="205774" y="2594932"/>
                    <a:pt x="183632" y="2629050"/>
                  </a:cubicBezTo>
                  <a:cubicBezTo>
                    <a:pt x="194816" y="2586975"/>
                    <a:pt x="192848" y="2636837"/>
                    <a:pt x="204103" y="2594662"/>
                  </a:cubicBezTo>
                  <a:cubicBezTo>
                    <a:pt x="205377" y="2600170"/>
                    <a:pt x="196402" y="2627734"/>
                    <a:pt x="191461" y="2658243"/>
                  </a:cubicBezTo>
                  <a:cubicBezTo>
                    <a:pt x="202178" y="2653996"/>
                    <a:pt x="203962" y="2616578"/>
                    <a:pt x="214693" y="2612444"/>
                  </a:cubicBezTo>
                  <a:cubicBezTo>
                    <a:pt x="211437" y="2635619"/>
                    <a:pt x="214834" y="2627777"/>
                    <a:pt x="228185" y="2618517"/>
                  </a:cubicBezTo>
                  <a:cubicBezTo>
                    <a:pt x="219025" y="2653940"/>
                    <a:pt x="205307" y="2657295"/>
                    <a:pt x="201838" y="2652551"/>
                  </a:cubicBezTo>
                  <a:cubicBezTo>
                    <a:pt x="195935" y="2669201"/>
                    <a:pt x="189705" y="2687080"/>
                    <a:pt x="183547" y="2705329"/>
                  </a:cubicBezTo>
                  <a:cubicBezTo>
                    <a:pt x="178111" y="2723747"/>
                    <a:pt x="172759" y="2742535"/>
                    <a:pt x="167776" y="2760755"/>
                  </a:cubicBezTo>
                  <a:cubicBezTo>
                    <a:pt x="157809" y="2797180"/>
                    <a:pt x="149386" y="2831343"/>
                    <a:pt x="144884" y="2855734"/>
                  </a:cubicBezTo>
                  <a:cubicBezTo>
                    <a:pt x="144657" y="2867301"/>
                    <a:pt x="149528" y="2864582"/>
                    <a:pt x="156875" y="2855126"/>
                  </a:cubicBezTo>
                  <a:cubicBezTo>
                    <a:pt x="158546" y="2830960"/>
                    <a:pt x="176653" y="2809143"/>
                    <a:pt x="184779" y="2756450"/>
                  </a:cubicBezTo>
                  <a:cubicBezTo>
                    <a:pt x="175860" y="2765695"/>
                    <a:pt x="176822" y="2805830"/>
                    <a:pt x="165737" y="2808762"/>
                  </a:cubicBezTo>
                  <a:cubicBezTo>
                    <a:pt x="174387" y="2756918"/>
                    <a:pt x="187030" y="2754328"/>
                    <a:pt x="189847" y="2715849"/>
                  </a:cubicBezTo>
                  <a:cubicBezTo>
                    <a:pt x="191985" y="2718921"/>
                    <a:pt x="191914" y="2728136"/>
                    <a:pt x="191192" y="2738981"/>
                  </a:cubicBezTo>
                  <a:cubicBezTo>
                    <a:pt x="195453" y="2727259"/>
                    <a:pt x="200422" y="2718085"/>
                    <a:pt x="205859" y="2709973"/>
                  </a:cubicBezTo>
                  <a:cubicBezTo>
                    <a:pt x="211550" y="2701918"/>
                    <a:pt x="217524" y="2694881"/>
                    <a:pt x="223343" y="2687294"/>
                  </a:cubicBezTo>
                  <a:cubicBezTo>
                    <a:pt x="239369" y="2624846"/>
                    <a:pt x="203693" y="2715409"/>
                    <a:pt x="219719" y="2652963"/>
                  </a:cubicBezTo>
                  <a:cubicBezTo>
                    <a:pt x="237797" y="2634982"/>
                    <a:pt x="234527" y="2642712"/>
                    <a:pt x="241322" y="2601670"/>
                  </a:cubicBezTo>
                  <a:cubicBezTo>
                    <a:pt x="251714" y="2585106"/>
                    <a:pt x="251020" y="2594733"/>
                    <a:pt x="256018" y="2590826"/>
                  </a:cubicBezTo>
                  <a:cubicBezTo>
                    <a:pt x="251912" y="2604459"/>
                    <a:pt x="245414" y="2609556"/>
                    <a:pt x="241620" y="2624760"/>
                  </a:cubicBezTo>
                  <a:cubicBezTo>
                    <a:pt x="239793" y="2650399"/>
                    <a:pt x="263294" y="2591265"/>
                    <a:pt x="267683" y="2568189"/>
                  </a:cubicBezTo>
                  <a:cubicBezTo>
                    <a:pt x="258891" y="2566773"/>
                    <a:pt x="242257" y="2600637"/>
                    <a:pt x="222210" y="2618418"/>
                  </a:cubicBezTo>
                  <a:cubicBezTo>
                    <a:pt x="227378" y="2593516"/>
                    <a:pt x="233819" y="2573540"/>
                    <a:pt x="240855" y="2555518"/>
                  </a:cubicBezTo>
                  <a:cubicBezTo>
                    <a:pt x="234569" y="2598626"/>
                    <a:pt x="266437" y="2542692"/>
                    <a:pt x="272355" y="2539988"/>
                  </a:cubicBezTo>
                  <a:cubicBezTo>
                    <a:pt x="290334" y="2497573"/>
                    <a:pt x="289287" y="2491245"/>
                    <a:pt x="304279" y="2473463"/>
                  </a:cubicBezTo>
                  <a:cubicBezTo>
                    <a:pt x="297342" y="2476932"/>
                    <a:pt x="278315" y="2497092"/>
                    <a:pt x="263153" y="2499257"/>
                  </a:cubicBezTo>
                  <a:cubicBezTo>
                    <a:pt x="252337" y="2520677"/>
                    <a:pt x="241096" y="2560346"/>
                    <a:pt x="237826" y="2543824"/>
                  </a:cubicBezTo>
                  <a:cubicBezTo>
                    <a:pt x="224843" y="2557812"/>
                    <a:pt x="240728" y="2562568"/>
                    <a:pt x="224773" y="2583790"/>
                  </a:cubicBezTo>
                  <a:cubicBezTo>
                    <a:pt x="219407" y="2592695"/>
                    <a:pt x="226585" y="2571431"/>
                    <a:pt x="233508" y="2549275"/>
                  </a:cubicBezTo>
                  <a:cubicBezTo>
                    <a:pt x="240898" y="2527260"/>
                    <a:pt x="248797" y="2504552"/>
                    <a:pt x="241903" y="2509465"/>
                  </a:cubicBezTo>
                  <a:cubicBezTo>
                    <a:pt x="258042" y="2503561"/>
                    <a:pt x="268490" y="2473605"/>
                    <a:pt x="291906" y="2443733"/>
                  </a:cubicBezTo>
                  <a:cubicBezTo>
                    <a:pt x="294171" y="2423404"/>
                    <a:pt x="254842" y="2489291"/>
                    <a:pt x="272836" y="2436400"/>
                  </a:cubicBezTo>
                  <a:cubicBezTo>
                    <a:pt x="287475" y="2401418"/>
                    <a:pt x="280764" y="2440435"/>
                    <a:pt x="294964" y="2403527"/>
                  </a:cubicBezTo>
                  <a:cubicBezTo>
                    <a:pt x="301066" y="2374944"/>
                    <a:pt x="277876" y="2427481"/>
                    <a:pt x="271576" y="2430482"/>
                  </a:cubicBezTo>
                  <a:cubicBezTo>
                    <a:pt x="284445" y="2392541"/>
                    <a:pt x="269495" y="2412106"/>
                    <a:pt x="266565" y="2406868"/>
                  </a:cubicBezTo>
                  <a:cubicBezTo>
                    <a:pt x="272836" y="2395373"/>
                    <a:pt x="276701" y="2386100"/>
                    <a:pt x="279773" y="2378455"/>
                  </a:cubicBezTo>
                  <a:cubicBezTo>
                    <a:pt x="282930" y="2370838"/>
                    <a:pt x="284884" y="2364694"/>
                    <a:pt x="286696" y="2359258"/>
                  </a:cubicBezTo>
                  <a:cubicBezTo>
                    <a:pt x="290334" y="2348385"/>
                    <a:pt x="293463" y="2340330"/>
                    <a:pt x="304845" y="2329245"/>
                  </a:cubicBezTo>
                  <a:cubicBezTo>
                    <a:pt x="305270" y="2319221"/>
                    <a:pt x="294935" y="2342892"/>
                    <a:pt x="297908" y="2322633"/>
                  </a:cubicBezTo>
                  <a:cubicBezTo>
                    <a:pt x="305129" y="2309608"/>
                    <a:pt x="316539" y="2298311"/>
                    <a:pt x="328955" y="2281761"/>
                  </a:cubicBezTo>
                  <a:cubicBezTo>
                    <a:pt x="335156" y="2273480"/>
                    <a:pt x="341612" y="2263895"/>
                    <a:pt x="347940" y="2252102"/>
                  </a:cubicBezTo>
                  <a:cubicBezTo>
                    <a:pt x="351111" y="2246199"/>
                    <a:pt x="354240" y="2239757"/>
                    <a:pt x="357298" y="2232636"/>
                  </a:cubicBezTo>
                  <a:cubicBezTo>
                    <a:pt x="360610" y="2225628"/>
                    <a:pt x="363909" y="2217984"/>
                    <a:pt x="367080" y="2209560"/>
                  </a:cubicBezTo>
                  <a:cubicBezTo>
                    <a:pt x="365268" y="2218592"/>
                    <a:pt x="363654" y="2226648"/>
                    <a:pt x="362026" y="2234746"/>
                  </a:cubicBezTo>
                  <a:cubicBezTo>
                    <a:pt x="360625" y="2242957"/>
                    <a:pt x="359039" y="2251196"/>
                    <a:pt x="356703" y="2260540"/>
                  </a:cubicBezTo>
                  <a:cubicBezTo>
                    <a:pt x="352031" y="2279227"/>
                    <a:pt x="344401" y="2302219"/>
                    <a:pt x="329521" y="2338050"/>
                  </a:cubicBezTo>
                  <a:cubicBezTo>
                    <a:pt x="328799" y="2345823"/>
                    <a:pt x="336826" y="2337456"/>
                    <a:pt x="327681" y="2360787"/>
                  </a:cubicBezTo>
                  <a:cubicBezTo>
                    <a:pt x="343551" y="2333449"/>
                    <a:pt x="355316" y="2297462"/>
                    <a:pt x="365665" y="2267095"/>
                  </a:cubicBezTo>
                  <a:cubicBezTo>
                    <a:pt x="375560" y="2236558"/>
                    <a:pt x="386107" y="2212590"/>
                    <a:pt x="395848" y="2208456"/>
                  </a:cubicBezTo>
                  <a:cubicBezTo>
                    <a:pt x="391459" y="2191977"/>
                    <a:pt x="380657" y="2218720"/>
                    <a:pt x="391501" y="2172865"/>
                  </a:cubicBezTo>
                  <a:cubicBezTo>
                    <a:pt x="398509" y="2166706"/>
                    <a:pt x="405418" y="2160605"/>
                    <a:pt x="411477" y="2147170"/>
                  </a:cubicBezTo>
                  <a:cubicBezTo>
                    <a:pt x="405927" y="2144027"/>
                    <a:pt x="401015" y="2155551"/>
                    <a:pt x="394517" y="2150128"/>
                  </a:cubicBezTo>
                  <a:cubicBezTo>
                    <a:pt x="399175" y="2150978"/>
                    <a:pt x="408830" y="2141054"/>
                    <a:pt x="420184" y="2125877"/>
                  </a:cubicBezTo>
                  <a:cubicBezTo>
                    <a:pt x="425918" y="2118310"/>
                    <a:pt x="431927" y="2109356"/>
                    <a:pt x="438091" y="2099823"/>
                  </a:cubicBezTo>
                  <a:lnTo>
                    <a:pt x="444618" y="2089588"/>
                  </a:lnTo>
                  <a:lnTo>
                    <a:pt x="444219" y="2079557"/>
                  </a:lnTo>
                  <a:cubicBezTo>
                    <a:pt x="443575" y="2077726"/>
                    <a:pt x="442304" y="2077545"/>
                    <a:pt x="440060" y="2079400"/>
                  </a:cubicBezTo>
                  <a:cubicBezTo>
                    <a:pt x="435374" y="2083010"/>
                    <a:pt x="427644" y="2095171"/>
                    <a:pt x="413657" y="2118742"/>
                  </a:cubicBezTo>
                  <a:cubicBezTo>
                    <a:pt x="398792" y="2132347"/>
                    <a:pt x="419518" y="2087865"/>
                    <a:pt x="396116" y="2115415"/>
                  </a:cubicBezTo>
                  <a:cubicBezTo>
                    <a:pt x="390779" y="2153116"/>
                    <a:pt x="363994" y="2168405"/>
                    <a:pt x="343961" y="2212123"/>
                  </a:cubicBezTo>
                  <a:cubicBezTo>
                    <a:pt x="334476" y="2233245"/>
                    <a:pt x="363767" y="2193294"/>
                    <a:pt x="368411" y="2175215"/>
                  </a:cubicBezTo>
                  <a:cubicBezTo>
                    <a:pt x="387551" y="2151912"/>
                    <a:pt x="375914" y="2179448"/>
                    <a:pt x="395026" y="2156301"/>
                  </a:cubicBezTo>
                  <a:cubicBezTo>
                    <a:pt x="387126" y="2178570"/>
                    <a:pt x="377924" y="2189585"/>
                    <a:pt x="368793" y="2201590"/>
                  </a:cubicBezTo>
                  <a:cubicBezTo>
                    <a:pt x="359789" y="2213638"/>
                    <a:pt x="350219" y="2226421"/>
                    <a:pt x="344159" y="2252980"/>
                  </a:cubicBezTo>
                  <a:cubicBezTo>
                    <a:pt x="319469" y="2289109"/>
                    <a:pt x="361006" y="2204251"/>
                    <a:pt x="336373" y="2240239"/>
                  </a:cubicBezTo>
                  <a:cubicBezTo>
                    <a:pt x="318323" y="2265184"/>
                    <a:pt x="341781" y="2245038"/>
                    <a:pt x="325330" y="2279794"/>
                  </a:cubicBezTo>
                  <a:cubicBezTo>
                    <a:pt x="306204" y="2305843"/>
                    <a:pt x="316312" y="2278279"/>
                    <a:pt x="308597" y="2283418"/>
                  </a:cubicBezTo>
                  <a:cubicBezTo>
                    <a:pt x="283326" y="2324983"/>
                    <a:pt x="295218" y="2317891"/>
                    <a:pt x="284869" y="2350622"/>
                  </a:cubicBezTo>
                  <a:cubicBezTo>
                    <a:pt x="278980" y="2360093"/>
                    <a:pt x="272963" y="2369777"/>
                    <a:pt x="267527" y="2379375"/>
                  </a:cubicBezTo>
                  <a:cubicBezTo>
                    <a:pt x="262360" y="2389087"/>
                    <a:pt x="257560" y="2398643"/>
                    <a:pt x="253497" y="2407647"/>
                  </a:cubicBezTo>
                  <a:cubicBezTo>
                    <a:pt x="245343" y="2425655"/>
                    <a:pt x="240119" y="2441426"/>
                    <a:pt x="240727" y="2451661"/>
                  </a:cubicBezTo>
                  <a:cubicBezTo>
                    <a:pt x="222366" y="2479650"/>
                    <a:pt x="236778" y="2442629"/>
                    <a:pt x="252719" y="2401432"/>
                  </a:cubicBezTo>
                  <a:cubicBezTo>
                    <a:pt x="256796" y="2391168"/>
                    <a:pt x="260590" y="2380508"/>
                    <a:pt x="264653" y="2370782"/>
                  </a:cubicBezTo>
                  <a:cubicBezTo>
                    <a:pt x="268716" y="2361056"/>
                    <a:pt x="272340" y="2351995"/>
                    <a:pt x="275002" y="2344520"/>
                  </a:cubicBezTo>
                  <a:cubicBezTo>
                    <a:pt x="280311" y="2329584"/>
                    <a:pt x="281741" y="2320991"/>
                    <a:pt x="274931" y="2326144"/>
                  </a:cubicBezTo>
                  <a:cubicBezTo>
                    <a:pt x="288748" y="2304059"/>
                    <a:pt x="302665" y="2282554"/>
                    <a:pt x="316596" y="2260965"/>
                  </a:cubicBezTo>
                  <a:cubicBezTo>
                    <a:pt x="301447" y="2275448"/>
                    <a:pt x="307351" y="2256817"/>
                    <a:pt x="315562" y="2234477"/>
                  </a:cubicBezTo>
                  <a:cubicBezTo>
                    <a:pt x="317629" y="2228899"/>
                    <a:pt x="319795" y="2223080"/>
                    <a:pt x="321862" y="2217517"/>
                  </a:cubicBezTo>
                  <a:cubicBezTo>
                    <a:pt x="324113" y="2212038"/>
                    <a:pt x="326208" y="2206771"/>
                    <a:pt x="327822" y="2202199"/>
                  </a:cubicBezTo>
                  <a:cubicBezTo>
                    <a:pt x="331050" y="2193039"/>
                    <a:pt x="332381" y="2186583"/>
                    <a:pt x="329252" y="2186442"/>
                  </a:cubicBezTo>
                  <a:cubicBezTo>
                    <a:pt x="335354" y="2172695"/>
                    <a:pt x="342546" y="2167882"/>
                    <a:pt x="349369" y="2160251"/>
                  </a:cubicBezTo>
                  <a:cubicBezTo>
                    <a:pt x="353602" y="2149690"/>
                    <a:pt x="346538" y="2157816"/>
                    <a:pt x="343494" y="2159246"/>
                  </a:cubicBezTo>
                  <a:cubicBezTo>
                    <a:pt x="346368" y="2150822"/>
                    <a:pt x="349794" y="2146858"/>
                    <a:pt x="353163" y="2143291"/>
                  </a:cubicBezTo>
                  <a:cubicBezTo>
                    <a:pt x="356689" y="2139907"/>
                    <a:pt x="360100" y="2136608"/>
                    <a:pt x="363541" y="2133296"/>
                  </a:cubicBezTo>
                  <a:cubicBezTo>
                    <a:pt x="349667" y="2165857"/>
                    <a:pt x="321904" y="2204039"/>
                    <a:pt x="346269" y="2183355"/>
                  </a:cubicBezTo>
                  <a:cubicBezTo>
                    <a:pt x="340564" y="2200117"/>
                    <a:pt x="333782" y="2208060"/>
                    <a:pt x="326916" y="2215506"/>
                  </a:cubicBezTo>
                  <a:cubicBezTo>
                    <a:pt x="309375" y="2255840"/>
                    <a:pt x="331333" y="2225190"/>
                    <a:pt x="325543" y="2244684"/>
                  </a:cubicBezTo>
                  <a:cubicBezTo>
                    <a:pt x="331715" y="2228035"/>
                    <a:pt x="345604" y="2199353"/>
                    <a:pt x="355698" y="2176645"/>
                  </a:cubicBezTo>
                  <a:cubicBezTo>
                    <a:pt x="365792" y="2153951"/>
                    <a:pt x="372290" y="2137288"/>
                    <a:pt x="364985" y="2145259"/>
                  </a:cubicBezTo>
                  <a:cubicBezTo>
                    <a:pt x="354905" y="2149024"/>
                    <a:pt x="390269" y="2099998"/>
                    <a:pt x="385088" y="2119337"/>
                  </a:cubicBezTo>
                  <a:cubicBezTo>
                    <a:pt x="377655" y="2119917"/>
                    <a:pt x="387013" y="2101131"/>
                    <a:pt x="395691" y="2084624"/>
                  </a:cubicBezTo>
                  <a:cubicBezTo>
                    <a:pt x="404129" y="2068003"/>
                    <a:pt x="413105" y="2054257"/>
                    <a:pt x="402246" y="2063388"/>
                  </a:cubicBezTo>
                  <a:cubicBezTo>
                    <a:pt x="427658" y="2028816"/>
                    <a:pt x="431651" y="1998336"/>
                    <a:pt x="448597" y="1984603"/>
                  </a:cubicBezTo>
                  <a:cubicBezTo>
                    <a:pt x="453622" y="1972810"/>
                    <a:pt x="442976" y="1984065"/>
                    <a:pt x="437413" y="1987902"/>
                  </a:cubicBezTo>
                  <a:cubicBezTo>
                    <a:pt x="440640" y="1979691"/>
                    <a:pt x="444250" y="1975982"/>
                    <a:pt x="447832" y="1972513"/>
                  </a:cubicBezTo>
                  <a:cubicBezTo>
                    <a:pt x="451230" y="1965307"/>
                    <a:pt x="454599" y="1958130"/>
                    <a:pt x="457983" y="1950966"/>
                  </a:cubicBezTo>
                  <a:cubicBezTo>
                    <a:pt x="472494" y="1938451"/>
                    <a:pt x="453807" y="1974665"/>
                    <a:pt x="469931" y="1959743"/>
                  </a:cubicBezTo>
                  <a:cubicBezTo>
                    <a:pt x="441915" y="2007694"/>
                    <a:pt x="465104" y="1974014"/>
                    <a:pt x="450225" y="2008586"/>
                  </a:cubicBezTo>
                  <a:cubicBezTo>
                    <a:pt x="444845" y="2011035"/>
                    <a:pt x="450508" y="1997132"/>
                    <a:pt x="443911" y="2001422"/>
                  </a:cubicBezTo>
                  <a:cubicBezTo>
                    <a:pt x="436138" y="2013937"/>
                    <a:pt x="429923" y="2028561"/>
                    <a:pt x="422378" y="2043922"/>
                  </a:cubicBezTo>
                  <a:cubicBezTo>
                    <a:pt x="418598" y="2051595"/>
                    <a:pt x="414492" y="2059466"/>
                    <a:pt x="409665" y="2067352"/>
                  </a:cubicBezTo>
                  <a:cubicBezTo>
                    <a:pt x="404780" y="2075209"/>
                    <a:pt x="399854" y="2083434"/>
                    <a:pt x="393483" y="2091362"/>
                  </a:cubicBezTo>
                  <a:cubicBezTo>
                    <a:pt x="385668" y="2116973"/>
                    <a:pt x="425407" y="2048155"/>
                    <a:pt x="394785" y="2103438"/>
                  </a:cubicBezTo>
                  <a:cubicBezTo>
                    <a:pt x="420537" y="2074445"/>
                    <a:pt x="436308" y="2052614"/>
                    <a:pt x="451003" y="2020619"/>
                  </a:cubicBezTo>
                  <a:cubicBezTo>
                    <a:pt x="453240" y="2022813"/>
                    <a:pt x="445114" y="2040368"/>
                    <a:pt x="457289" y="2027825"/>
                  </a:cubicBezTo>
                  <a:cubicBezTo>
                    <a:pt x="452235" y="2038415"/>
                    <a:pt x="446770" y="2041940"/>
                    <a:pt x="441433" y="2048041"/>
                  </a:cubicBezTo>
                  <a:cubicBezTo>
                    <a:pt x="438460" y="2055771"/>
                    <a:pt x="441971" y="2053832"/>
                    <a:pt x="436931" y="2064690"/>
                  </a:cubicBezTo>
                  <a:cubicBezTo>
                    <a:pt x="448271" y="2062538"/>
                    <a:pt x="457119" y="2026494"/>
                    <a:pt x="468445" y="2024512"/>
                  </a:cubicBezTo>
                  <a:cubicBezTo>
                    <a:pt x="455293" y="2048948"/>
                    <a:pt x="466944" y="2040850"/>
                    <a:pt x="474334" y="2025716"/>
                  </a:cubicBezTo>
                  <a:cubicBezTo>
                    <a:pt x="474150" y="2030664"/>
                    <a:pt x="469241" y="2041745"/>
                    <a:pt x="463118" y="2054038"/>
                  </a:cubicBezTo>
                  <a:lnTo>
                    <a:pt x="444716" y="2089434"/>
                  </a:lnTo>
                  <a:lnTo>
                    <a:pt x="456921" y="2070296"/>
                  </a:lnTo>
                  <a:cubicBezTo>
                    <a:pt x="481555" y="2030416"/>
                    <a:pt x="499973" y="1990648"/>
                    <a:pt x="483636" y="1992262"/>
                  </a:cubicBezTo>
                  <a:cubicBezTo>
                    <a:pt x="496760" y="1966213"/>
                    <a:pt x="509544" y="1955468"/>
                    <a:pt x="510181" y="1963198"/>
                  </a:cubicBezTo>
                  <a:cubicBezTo>
                    <a:pt x="530737" y="1926630"/>
                    <a:pt x="507094" y="1954562"/>
                    <a:pt x="498643" y="1960366"/>
                  </a:cubicBezTo>
                  <a:cubicBezTo>
                    <a:pt x="511639" y="1934685"/>
                    <a:pt x="520331" y="1918532"/>
                    <a:pt x="525385" y="1905819"/>
                  </a:cubicBezTo>
                  <a:cubicBezTo>
                    <a:pt x="530581" y="1893191"/>
                    <a:pt x="532889" y="1884456"/>
                    <a:pt x="535663" y="1875084"/>
                  </a:cubicBezTo>
                  <a:cubicBezTo>
                    <a:pt x="523517" y="1886367"/>
                    <a:pt x="518378" y="1897622"/>
                    <a:pt x="512630" y="1909131"/>
                  </a:cubicBezTo>
                  <a:cubicBezTo>
                    <a:pt x="506924" y="1920684"/>
                    <a:pt x="500285" y="1932307"/>
                    <a:pt x="486397" y="1945430"/>
                  </a:cubicBezTo>
                  <a:cubicBezTo>
                    <a:pt x="492824" y="1928923"/>
                    <a:pt x="500497" y="1921915"/>
                    <a:pt x="508000" y="1915261"/>
                  </a:cubicBezTo>
                  <a:cubicBezTo>
                    <a:pt x="514598" y="1885079"/>
                    <a:pt x="506698" y="1912713"/>
                    <a:pt x="529930" y="1873555"/>
                  </a:cubicBezTo>
                  <a:cubicBezTo>
                    <a:pt x="535621" y="1860034"/>
                    <a:pt x="520572" y="1883309"/>
                    <a:pt x="512955" y="1886975"/>
                  </a:cubicBezTo>
                  <a:cubicBezTo>
                    <a:pt x="521379" y="1874560"/>
                    <a:pt x="537023" y="1858760"/>
                    <a:pt x="529689" y="1861535"/>
                  </a:cubicBezTo>
                  <a:cubicBezTo>
                    <a:pt x="540293" y="1844278"/>
                    <a:pt x="534078" y="1858690"/>
                    <a:pt x="540987" y="1852673"/>
                  </a:cubicBezTo>
                  <a:cubicBezTo>
                    <a:pt x="549325" y="1836987"/>
                    <a:pt x="557635" y="1821343"/>
                    <a:pt x="565946" y="1805699"/>
                  </a:cubicBezTo>
                  <a:cubicBezTo>
                    <a:pt x="570179" y="1797927"/>
                    <a:pt x="574143" y="1789985"/>
                    <a:pt x="578616" y="1782354"/>
                  </a:cubicBezTo>
                  <a:lnTo>
                    <a:pt x="592051" y="1759462"/>
                  </a:lnTo>
                  <a:cubicBezTo>
                    <a:pt x="583699" y="1788541"/>
                    <a:pt x="623565" y="1732394"/>
                    <a:pt x="626949" y="1740393"/>
                  </a:cubicBezTo>
                  <a:cubicBezTo>
                    <a:pt x="629115" y="1726306"/>
                    <a:pt x="654258" y="1689158"/>
                    <a:pt x="651228" y="1688054"/>
                  </a:cubicBezTo>
                  <a:cubicBezTo>
                    <a:pt x="669236" y="1672863"/>
                    <a:pt x="687428" y="1658140"/>
                    <a:pt x="697550" y="1655973"/>
                  </a:cubicBezTo>
                  <a:cubicBezTo>
                    <a:pt x="702477" y="1654798"/>
                    <a:pt x="705096" y="1656540"/>
                    <a:pt x="704232" y="1662585"/>
                  </a:cubicBezTo>
                  <a:cubicBezTo>
                    <a:pt x="703241" y="1668531"/>
                    <a:pt x="699207" y="1679092"/>
                    <a:pt x="690812" y="1695543"/>
                  </a:cubicBezTo>
                  <a:cubicBezTo>
                    <a:pt x="678835" y="1714768"/>
                    <a:pt x="667452" y="1715462"/>
                    <a:pt x="655716" y="1731828"/>
                  </a:cubicBezTo>
                  <a:cubicBezTo>
                    <a:pt x="650860" y="1742488"/>
                    <a:pt x="650945" y="1747145"/>
                    <a:pt x="661195" y="1739699"/>
                  </a:cubicBezTo>
                  <a:cubicBezTo>
                    <a:pt x="619700" y="1793793"/>
                    <a:pt x="628987" y="1756079"/>
                    <a:pt x="667636" y="1711710"/>
                  </a:cubicBezTo>
                  <a:cubicBezTo>
                    <a:pt x="650081" y="1730157"/>
                    <a:pt x="630828" y="1754649"/>
                    <a:pt x="612338" y="1782015"/>
                  </a:cubicBezTo>
                  <a:cubicBezTo>
                    <a:pt x="607766" y="1788881"/>
                    <a:pt x="603051" y="1795818"/>
                    <a:pt x="598748" y="1803080"/>
                  </a:cubicBezTo>
                  <a:cubicBezTo>
                    <a:pt x="594543" y="1810400"/>
                    <a:pt x="590423" y="1817846"/>
                    <a:pt x="586417" y="1825378"/>
                  </a:cubicBezTo>
                  <a:cubicBezTo>
                    <a:pt x="578418" y="1840427"/>
                    <a:pt x="570915" y="1855801"/>
                    <a:pt x="564190" y="1871049"/>
                  </a:cubicBezTo>
                  <a:cubicBezTo>
                    <a:pt x="571566" y="1862087"/>
                    <a:pt x="579027" y="1853112"/>
                    <a:pt x="586445" y="1847661"/>
                  </a:cubicBezTo>
                  <a:cubicBezTo>
                    <a:pt x="592986" y="1835429"/>
                    <a:pt x="594628" y="1829696"/>
                    <a:pt x="597233" y="1822674"/>
                  </a:cubicBezTo>
                  <a:cubicBezTo>
                    <a:pt x="599951" y="1815723"/>
                    <a:pt x="603108" y="1807158"/>
                    <a:pt x="614434" y="1790367"/>
                  </a:cubicBezTo>
                  <a:cubicBezTo>
                    <a:pt x="622135" y="1784888"/>
                    <a:pt x="629908" y="1779367"/>
                    <a:pt x="637609" y="1773888"/>
                  </a:cubicBezTo>
                  <a:cubicBezTo>
                    <a:pt x="625972" y="1789150"/>
                    <a:pt x="613712" y="1806053"/>
                    <a:pt x="603122" y="1828705"/>
                  </a:cubicBezTo>
                  <a:cubicBezTo>
                    <a:pt x="599809" y="1835939"/>
                    <a:pt x="608049" y="1828960"/>
                    <a:pt x="618539" y="1817931"/>
                  </a:cubicBezTo>
                  <a:cubicBezTo>
                    <a:pt x="629185" y="1806988"/>
                    <a:pt x="642833" y="1792505"/>
                    <a:pt x="648878" y="1783529"/>
                  </a:cubicBezTo>
                  <a:cubicBezTo>
                    <a:pt x="661110" y="1761869"/>
                    <a:pt x="626694" y="1806733"/>
                    <a:pt x="619870" y="1804128"/>
                  </a:cubicBezTo>
                  <a:cubicBezTo>
                    <a:pt x="646882" y="1777498"/>
                    <a:pt x="660515" y="1757324"/>
                    <a:pt x="673115" y="1736981"/>
                  </a:cubicBezTo>
                  <a:cubicBezTo>
                    <a:pt x="679401" y="1726830"/>
                    <a:pt x="685432" y="1716637"/>
                    <a:pt x="692709" y="1705665"/>
                  </a:cubicBezTo>
                  <a:cubicBezTo>
                    <a:pt x="696347" y="1700186"/>
                    <a:pt x="700311" y="1694509"/>
                    <a:pt x="704756" y="1688535"/>
                  </a:cubicBezTo>
                  <a:cubicBezTo>
                    <a:pt x="709145" y="1682532"/>
                    <a:pt x="714171" y="1676332"/>
                    <a:pt x="720188" y="1669961"/>
                  </a:cubicBezTo>
                  <a:cubicBezTo>
                    <a:pt x="735916" y="1645356"/>
                    <a:pt x="708112" y="1668573"/>
                    <a:pt x="709400" y="1659867"/>
                  </a:cubicBezTo>
                  <a:cubicBezTo>
                    <a:pt x="788751" y="1559422"/>
                    <a:pt x="760167" y="1547926"/>
                    <a:pt x="687612" y="1639948"/>
                  </a:cubicBezTo>
                  <a:cubicBezTo>
                    <a:pt x="673950" y="1665473"/>
                    <a:pt x="711637" y="1611166"/>
                    <a:pt x="718106" y="1614635"/>
                  </a:cubicBezTo>
                  <a:cubicBezTo>
                    <a:pt x="705733" y="1633237"/>
                    <a:pt x="694988" y="1645823"/>
                    <a:pt x="685503" y="1654459"/>
                  </a:cubicBezTo>
                  <a:cubicBezTo>
                    <a:pt x="676074" y="1663137"/>
                    <a:pt x="668387" y="1668149"/>
                    <a:pt x="661294" y="1670952"/>
                  </a:cubicBezTo>
                  <a:cubicBezTo>
                    <a:pt x="647264" y="1676657"/>
                    <a:pt x="636944" y="1674321"/>
                    <a:pt x="628690" y="1680409"/>
                  </a:cubicBezTo>
                  <a:cubicBezTo>
                    <a:pt x="636774" y="1667781"/>
                    <a:pt x="644504" y="1664241"/>
                    <a:pt x="652347" y="1657842"/>
                  </a:cubicBezTo>
                  <a:cubicBezTo>
                    <a:pt x="658477" y="1646630"/>
                    <a:pt x="646797" y="1656780"/>
                    <a:pt x="640851" y="1660008"/>
                  </a:cubicBezTo>
                  <a:cubicBezTo>
                    <a:pt x="631083" y="1668715"/>
                    <a:pt x="620762" y="1688974"/>
                    <a:pt x="610725" y="1704986"/>
                  </a:cubicBezTo>
                  <a:cubicBezTo>
                    <a:pt x="604694" y="1710323"/>
                    <a:pt x="607596" y="1704886"/>
                    <a:pt x="610965" y="1698855"/>
                  </a:cubicBezTo>
                  <a:cubicBezTo>
                    <a:pt x="630176" y="1667724"/>
                    <a:pt x="611432" y="1677705"/>
                    <a:pt x="593750" y="1699351"/>
                  </a:cubicBezTo>
                  <a:cubicBezTo>
                    <a:pt x="613358" y="1699592"/>
                    <a:pt x="569825" y="1732634"/>
                    <a:pt x="588116" y="1697426"/>
                  </a:cubicBezTo>
                  <a:cubicBezTo>
                    <a:pt x="567913" y="1719086"/>
                    <a:pt x="559136" y="1735027"/>
                    <a:pt x="552284" y="1749637"/>
                  </a:cubicBezTo>
                  <a:cubicBezTo>
                    <a:pt x="545220" y="1764148"/>
                    <a:pt x="540788" y="1777782"/>
                    <a:pt x="528811" y="1794968"/>
                  </a:cubicBezTo>
                  <a:cubicBezTo>
                    <a:pt x="539896" y="1786800"/>
                    <a:pt x="547017" y="1777017"/>
                    <a:pt x="553176" y="1766739"/>
                  </a:cubicBezTo>
                  <a:cubicBezTo>
                    <a:pt x="559433" y="1756517"/>
                    <a:pt x="564204" y="1745489"/>
                    <a:pt x="569683" y="1734362"/>
                  </a:cubicBezTo>
                  <a:cubicBezTo>
                    <a:pt x="592122" y="1714839"/>
                    <a:pt x="597389" y="1716255"/>
                    <a:pt x="592745" y="1729605"/>
                  </a:cubicBezTo>
                  <a:cubicBezTo>
                    <a:pt x="575870" y="1756857"/>
                    <a:pt x="591046" y="1722625"/>
                    <a:pt x="569301" y="1746438"/>
                  </a:cubicBezTo>
                  <a:cubicBezTo>
                    <a:pt x="584930" y="1742106"/>
                    <a:pt x="561642" y="1784251"/>
                    <a:pt x="563029" y="1798805"/>
                  </a:cubicBezTo>
                  <a:cubicBezTo>
                    <a:pt x="551760" y="1807611"/>
                    <a:pt x="540449" y="1816445"/>
                    <a:pt x="529165" y="1825250"/>
                  </a:cubicBezTo>
                  <a:cubicBezTo>
                    <a:pt x="527141" y="1833108"/>
                    <a:pt x="536329" y="1826001"/>
                    <a:pt x="523771" y="1847845"/>
                  </a:cubicBezTo>
                  <a:cubicBezTo>
                    <a:pt x="508864" y="1861549"/>
                    <a:pt x="502876" y="1863461"/>
                    <a:pt x="501049" y="1859695"/>
                  </a:cubicBezTo>
                  <a:cubicBezTo>
                    <a:pt x="545375" y="1809380"/>
                    <a:pt x="499803" y="1836987"/>
                    <a:pt x="540180" y="1792151"/>
                  </a:cubicBezTo>
                  <a:cubicBezTo>
                    <a:pt x="526914" y="1800674"/>
                    <a:pt x="513791" y="1821315"/>
                    <a:pt x="500837" y="1847590"/>
                  </a:cubicBezTo>
                  <a:cubicBezTo>
                    <a:pt x="494976" y="1853381"/>
                    <a:pt x="497666" y="1847704"/>
                    <a:pt x="500667" y="1841602"/>
                  </a:cubicBezTo>
                  <a:cubicBezTo>
                    <a:pt x="496901" y="1844589"/>
                    <a:pt x="493150" y="1847590"/>
                    <a:pt x="489355" y="1850606"/>
                  </a:cubicBezTo>
                  <a:cubicBezTo>
                    <a:pt x="498657" y="1830106"/>
                    <a:pt x="508114" y="1824005"/>
                    <a:pt x="517571" y="1816006"/>
                  </a:cubicBezTo>
                  <a:cubicBezTo>
                    <a:pt x="518816" y="1805034"/>
                    <a:pt x="528542" y="1785285"/>
                    <a:pt x="536612" y="1768523"/>
                  </a:cubicBezTo>
                  <a:cubicBezTo>
                    <a:pt x="544936" y="1751902"/>
                    <a:pt x="552100" y="1738580"/>
                    <a:pt x="546437" y="1739317"/>
                  </a:cubicBezTo>
                  <a:cubicBezTo>
                    <a:pt x="560410" y="1721195"/>
                    <a:pt x="574256" y="1711455"/>
                    <a:pt x="588300" y="1691352"/>
                  </a:cubicBezTo>
                  <a:cubicBezTo>
                    <a:pt x="602655" y="1668191"/>
                    <a:pt x="602896" y="1662132"/>
                    <a:pt x="588965" y="1673118"/>
                  </a:cubicBezTo>
                  <a:cubicBezTo>
                    <a:pt x="603080" y="1655209"/>
                    <a:pt x="616699" y="1641604"/>
                    <a:pt x="631337" y="1619519"/>
                  </a:cubicBezTo>
                  <a:cubicBezTo>
                    <a:pt x="634565" y="1622860"/>
                    <a:pt x="611503" y="1658593"/>
                    <a:pt x="606166" y="1672693"/>
                  </a:cubicBezTo>
                  <a:cubicBezTo>
                    <a:pt x="609139" y="1668319"/>
                    <a:pt x="625632" y="1645214"/>
                    <a:pt x="637156" y="1626937"/>
                  </a:cubicBezTo>
                  <a:cubicBezTo>
                    <a:pt x="649289" y="1609085"/>
                    <a:pt x="656127" y="1595721"/>
                    <a:pt x="637836" y="1609595"/>
                  </a:cubicBezTo>
                  <a:cubicBezTo>
                    <a:pt x="656806" y="1588302"/>
                    <a:pt x="675324" y="1573140"/>
                    <a:pt x="693487" y="1561998"/>
                  </a:cubicBezTo>
                  <a:cubicBezTo>
                    <a:pt x="682006" y="1579143"/>
                    <a:pt x="681043" y="1584806"/>
                    <a:pt x="686012" y="1583928"/>
                  </a:cubicBezTo>
                  <a:cubicBezTo>
                    <a:pt x="689495" y="1581125"/>
                    <a:pt x="718644" y="1527158"/>
                    <a:pt x="725723" y="1518550"/>
                  </a:cubicBezTo>
                  <a:cubicBezTo>
                    <a:pt x="741353" y="1498674"/>
                    <a:pt x="739314" y="1506403"/>
                    <a:pt x="738309" y="1511302"/>
                  </a:cubicBezTo>
                  <a:cubicBezTo>
                    <a:pt x="737813" y="1513751"/>
                    <a:pt x="737573" y="1515506"/>
                    <a:pt x="739908" y="1512760"/>
                  </a:cubicBezTo>
                  <a:cubicBezTo>
                    <a:pt x="742244" y="1510013"/>
                    <a:pt x="747058" y="1502694"/>
                    <a:pt x="757619" y="1487716"/>
                  </a:cubicBezTo>
                  <a:cubicBezTo>
                    <a:pt x="764259" y="1483002"/>
                    <a:pt x="757180" y="1494724"/>
                    <a:pt x="747992" y="1507182"/>
                  </a:cubicBezTo>
                  <a:cubicBezTo>
                    <a:pt x="739102" y="1519867"/>
                    <a:pt x="727875" y="1533160"/>
                    <a:pt x="724732" y="1530570"/>
                  </a:cubicBezTo>
                  <a:cubicBezTo>
                    <a:pt x="706625" y="1555784"/>
                    <a:pt x="755892" y="1507578"/>
                    <a:pt x="723175" y="1548762"/>
                  </a:cubicBezTo>
                  <a:cubicBezTo>
                    <a:pt x="721787" y="1546581"/>
                    <a:pt x="720230" y="1544642"/>
                    <a:pt x="711566" y="1550418"/>
                  </a:cubicBezTo>
                  <a:cubicBezTo>
                    <a:pt x="689934" y="1585089"/>
                    <a:pt x="710037" y="1574032"/>
                    <a:pt x="696220" y="1600152"/>
                  </a:cubicBezTo>
                  <a:cubicBezTo>
                    <a:pt x="690274" y="1603082"/>
                    <a:pt x="684016" y="1609354"/>
                    <a:pt x="677603" y="1617962"/>
                  </a:cubicBezTo>
                  <a:cubicBezTo>
                    <a:pt x="696460" y="1577883"/>
                    <a:pt x="639577" y="1652477"/>
                    <a:pt x="641870" y="1635587"/>
                  </a:cubicBezTo>
                  <a:cubicBezTo>
                    <a:pt x="635627" y="1646955"/>
                    <a:pt x="629709" y="1654685"/>
                    <a:pt x="623777" y="1660207"/>
                  </a:cubicBezTo>
                  <a:cubicBezTo>
                    <a:pt x="612409" y="1679673"/>
                    <a:pt x="661506" y="1623398"/>
                    <a:pt x="623310" y="1672339"/>
                  </a:cubicBezTo>
                  <a:cubicBezTo>
                    <a:pt x="652120" y="1641264"/>
                    <a:pt x="705139" y="1601554"/>
                    <a:pt x="725482" y="1592804"/>
                  </a:cubicBezTo>
                  <a:cubicBezTo>
                    <a:pt x="746279" y="1570606"/>
                    <a:pt x="754674" y="1558360"/>
                    <a:pt x="760988" y="1546709"/>
                  </a:cubicBezTo>
                  <a:cubicBezTo>
                    <a:pt x="767359" y="1535114"/>
                    <a:pt x="771238" y="1523873"/>
                    <a:pt x="784588" y="1505115"/>
                  </a:cubicBezTo>
                  <a:cubicBezTo>
                    <a:pt x="751829" y="1527328"/>
                    <a:pt x="788085" y="1484884"/>
                    <a:pt x="781870" y="1479123"/>
                  </a:cubicBezTo>
                  <a:cubicBezTo>
                    <a:pt x="792771" y="1472143"/>
                    <a:pt x="830741" y="1437444"/>
                    <a:pt x="832227" y="1444593"/>
                  </a:cubicBezTo>
                  <a:cubicBezTo>
                    <a:pt x="806730" y="1480383"/>
                    <a:pt x="824596" y="1450992"/>
                    <a:pt x="806674" y="1464781"/>
                  </a:cubicBezTo>
                  <a:cubicBezTo>
                    <a:pt x="785268" y="1491029"/>
                    <a:pt x="782677" y="1518578"/>
                    <a:pt x="810737" y="1478981"/>
                  </a:cubicBezTo>
                  <a:cubicBezTo>
                    <a:pt x="792771" y="1503133"/>
                    <a:pt x="783555" y="1517658"/>
                    <a:pt x="779124" y="1526832"/>
                  </a:cubicBezTo>
                  <a:cubicBezTo>
                    <a:pt x="775004" y="1536232"/>
                    <a:pt x="775471" y="1540154"/>
                    <a:pt x="776802" y="1543070"/>
                  </a:cubicBezTo>
                  <a:cubicBezTo>
                    <a:pt x="779492" y="1548889"/>
                    <a:pt x="785622" y="1550715"/>
                    <a:pt x="766085" y="1584154"/>
                  </a:cubicBezTo>
                  <a:cubicBezTo>
                    <a:pt x="775273" y="1578194"/>
                    <a:pt x="785310" y="1564448"/>
                    <a:pt x="793677" y="1550559"/>
                  </a:cubicBezTo>
                  <a:cubicBezTo>
                    <a:pt x="801917" y="1536586"/>
                    <a:pt x="809562" y="1523250"/>
                    <a:pt x="812067" y="1516837"/>
                  </a:cubicBezTo>
                  <a:cubicBezTo>
                    <a:pt x="829353" y="1499042"/>
                    <a:pt x="851042" y="1482096"/>
                    <a:pt x="849640" y="1489896"/>
                  </a:cubicBezTo>
                  <a:cubicBezTo>
                    <a:pt x="856648" y="1479491"/>
                    <a:pt x="863175" y="1472412"/>
                    <a:pt x="869489" y="1467627"/>
                  </a:cubicBezTo>
                  <a:cubicBezTo>
                    <a:pt x="876539" y="1456754"/>
                    <a:pt x="864222" y="1465008"/>
                    <a:pt x="857229" y="1474550"/>
                  </a:cubicBezTo>
                  <a:cubicBezTo>
                    <a:pt x="843072" y="1481204"/>
                    <a:pt x="877473" y="1453583"/>
                    <a:pt x="884722" y="1436991"/>
                  </a:cubicBezTo>
                  <a:cubicBezTo>
                    <a:pt x="860966" y="1459614"/>
                    <a:pt x="836517" y="1488396"/>
                    <a:pt x="813483" y="1504959"/>
                  </a:cubicBezTo>
                  <a:cubicBezTo>
                    <a:pt x="853166" y="1451360"/>
                    <a:pt x="810623" y="1500556"/>
                    <a:pt x="795532" y="1509844"/>
                  </a:cubicBezTo>
                  <a:cubicBezTo>
                    <a:pt x="842647" y="1454886"/>
                    <a:pt x="831548" y="1460053"/>
                    <a:pt x="840226" y="1473162"/>
                  </a:cubicBezTo>
                  <a:cubicBezTo>
                    <a:pt x="850405" y="1467627"/>
                    <a:pt x="861235" y="1457136"/>
                    <a:pt x="872462" y="1443871"/>
                  </a:cubicBezTo>
                  <a:cubicBezTo>
                    <a:pt x="879554" y="1433409"/>
                    <a:pt x="867054" y="1442286"/>
                    <a:pt x="860853" y="1444933"/>
                  </a:cubicBezTo>
                  <a:cubicBezTo>
                    <a:pt x="887652" y="1411890"/>
                    <a:pt x="900054" y="1418742"/>
                    <a:pt x="914735" y="1388389"/>
                  </a:cubicBezTo>
                  <a:cubicBezTo>
                    <a:pt x="928213" y="1376951"/>
                    <a:pt x="941223" y="1367805"/>
                    <a:pt x="953625" y="1363176"/>
                  </a:cubicBezTo>
                  <a:cubicBezTo>
                    <a:pt x="975851" y="1332186"/>
                    <a:pt x="931469" y="1376724"/>
                    <a:pt x="936693" y="1361024"/>
                  </a:cubicBezTo>
                  <a:cubicBezTo>
                    <a:pt x="950383" y="1340638"/>
                    <a:pt x="994411" y="1309888"/>
                    <a:pt x="986837" y="1303532"/>
                  </a:cubicBezTo>
                  <a:cubicBezTo>
                    <a:pt x="986455" y="1305386"/>
                    <a:pt x="999366" y="1300700"/>
                    <a:pt x="1010989" y="1297430"/>
                  </a:cubicBezTo>
                  <a:cubicBezTo>
                    <a:pt x="1022910" y="1294414"/>
                    <a:pt x="1033513" y="1292730"/>
                    <a:pt x="1027992" y="1299596"/>
                  </a:cubicBezTo>
                  <a:cubicBezTo>
                    <a:pt x="1051054" y="1282112"/>
                    <a:pt x="1075107" y="1260197"/>
                    <a:pt x="1099528" y="1236285"/>
                  </a:cubicBezTo>
                  <a:cubicBezTo>
                    <a:pt x="1105984" y="1234997"/>
                    <a:pt x="1085739" y="1255426"/>
                    <a:pt x="1075461" y="1267813"/>
                  </a:cubicBezTo>
                  <a:cubicBezTo>
                    <a:pt x="1092959" y="1253812"/>
                    <a:pt x="1088457" y="1260041"/>
                    <a:pt x="1094658" y="1259290"/>
                  </a:cubicBezTo>
                  <a:cubicBezTo>
                    <a:pt x="1096718" y="1252636"/>
                    <a:pt x="1103340" y="1244128"/>
                    <a:pt x="1111930" y="1234983"/>
                  </a:cubicBezTo>
                  <a:lnTo>
                    <a:pt x="1138709" y="1209078"/>
                  </a:lnTo>
                  <a:lnTo>
                    <a:pt x="1106988" y="1227989"/>
                  </a:lnTo>
                  <a:lnTo>
                    <a:pt x="1133887" y="1197835"/>
                  </a:lnTo>
                  <a:cubicBezTo>
                    <a:pt x="1143032" y="1187967"/>
                    <a:pt x="1152517" y="1178453"/>
                    <a:pt x="1161833" y="1168770"/>
                  </a:cubicBezTo>
                  <a:cubicBezTo>
                    <a:pt x="1149898" y="1183518"/>
                    <a:pt x="1152632" y="1187006"/>
                    <a:pt x="1148068" y="1196297"/>
                  </a:cubicBezTo>
                  <a:lnTo>
                    <a:pt x="1141275" y="1206610"/>
                  </a:lnTo>
                  <a:lnTo>
                    <a:pt x="1167201" y="1182918"/>
                  </a:lnTo>
                  <a:cubicBezTo>
                    <a:pt x="1173591" y="1176263"/>
                    <a:pt x="1176727" y="1171254"/>
                    <a:pt x="1173867" y="1168869"/>
                  </a:cubicBezTo>
                  <a:cubicBezTo>
                    <a:pt x="1189921" y="1166745"/>
                    <a:pt x="1216310" y="1142891"/>
                    <a:pt x="1212941" y="1153735"/>
                  </a:cubicBezTo>
                  <a:cubicBezTo>
                    <a:pt x="1264714" y="1101991"/>
                    <a:pt x="1202380" y="1144873"/>
                    <a:pt x="1181753" y="1160757"/>
                  </a:cubicBezTo>
                  <a:cubicBezTo>
                    <a:pt x="1182942" y="1155264"/>
                    <a:pt x="1184386" y="1149573"/>
                    <a:pt x="1186198" y="1143613"/>
                  </a:cubicBezTo>
                  <a:cubicBezTo>
                    <a:pt x="1173259" y="1158973"/>
                    <a:pt x="1142141" y="1175664"/>
                    <a:pt x="1153424" y="1156425"/>
                  </a:cubicBezTo>
                  <a:cubicBezTo>
                    <a:pt x="1147946" y="1157501"/>
                    <a:pt x="1131679" y="1170610"/>
                    <a:pt x="1118470" y="1183890"/>
                  </a:cubicBezTo>
                  <a:cubicBezTo>
                    <a:pt x="1105488" y="1197396"/>
                    <a:pt x="1095040" y="1210505"/>
                    <a:pt x="1099585" y="1209995"/>
                  </a:cubicBezTo>
                  <a:cubicBezTo>
                    <a:pt x="1079977" y="1217159"/>
                    <a:pt x="1072785" y="1237970"/>
                    <a:pt x="1044131" y="1250471"/>
                  </a:cubicBezTo>
                  <a:cubicBezTo>
                    <a:pt x="1026888" y="1273150"/>
                    <a:pt x="1077400" y="1238381"/>
                    <a:pt x="1090496" y="1224521"/>
                  </a:cubicBezTo>
                  <a:cubicBezTo>
                    <a:pt x="1092081" y="1227210"/>
                    <a:pt x="1079552" y="1241410"/>
                    <a:pt x="1094375" y="1233312"/>
                  </a:cubicBezTo>
                  <a:cubicBezTo>
                    <a:pt x="1013240" y="1315013"/>
                    <a:pt x="1019441" y="1269654"/>
                    <a:pt x="991070" y="1279847"/>
                  </a:cubicBezTo>
                  <a:cubicBezTo>
                    <a:pt x="1002325" y="1268096"/>
                    <a:pt x="1011768" y="1265081"/>
                    <a:pt x="1004024" y="1273901"/>
                  </a:cubicBezTo>
                  <a:cubicBezTo>
                    <a:pt x="1012957" y="1268535"/>
                    <a:pt x="1023759" y="1254520"/>
                    <a:pt x="1032466" y="1250485"/>
                  </a:cubicBezTo>
                  <a:cubicBezTo>
                    <a:pt x="1043537" y="1234261"/>
                    <a:pt x="1043905" y="1226772"/>
                    <a:pt x="1016737" y="1241891"/>
                  </a:cubicBezTo>
                  <a:cubicBezTo>
                    <a:pt x="1013170" y="1248814"/>
                    <a:pt x="1023787" y="1244057"/>
                    <a:pt x="1006530" y="1262278"/>
                  </a:cubicBezTo>
                  <a:cubicBezTo>
                    <a:pt x="977168" y="1281744"/>
                    <a:pt x="1002920" y="1255666"/>
                    <a:pt x="996025" y="1256587"/>
                  </a:cubicBezTo>
                  <a:cubicBezTo>
                    <a:pt x="1025401" y="1231203"/>
                    <a:pt x="1093186" y="1186395"/>
                    <a:pt x="1076325" y="1209826"/>
                  </a:cubicBezTo>
                  <a:cubicBezTo>
                    <a:pt x="1055245" y="1231104"/>
                    <a:pt x="1075617" y="1203766"/>
                    <a:pt x="1049199" y="1227239"/>
                  </a:cubicBezTo>
                  <a:cubicBezTo>
                    <a:pt x="1044358" y="1253543"/>
                    <a:pt x="1079864" y="1214172"/>
                    <a:pt x="1086702" y="1215701"/>
                  </a:cubicBezTo>
                  <a:cubicBezTo>
                    <a:pt x="1126384" y="1173385"/>
                    <a:pt x="1057580" y="1223685"/>
                    <a:pt x="1111123" y="1183918"/>
                  </a:cubicBezTo>
                  <a:cubicBezTo>
                    <a:pt x="1116559" y="1165896"/>
                    <a:pt x="1054480" y="1213719"/>
                    <a:pt x="1054353" y="1203894"/>
                  </a:cubicBezTo>
                  <a:cubicBezTo>
                    <a:pt x="1070945" y="1182106"/>
                    <a:pt x="1079326" y="1196475"/>
                    <a:pt x="1095833" y="1174872"/>
                  </a:cubicBezTo>
                  <a:cubicBezTo>
                    <a:pt x="1087551" y="1165018"/>
                    <a:pt x="999848" y="1233524"/>
                    <a:pt x="1006105" y="1209967"/>
                  </a:cubicBezTo>
                  <a:cubicBezTo>
                    <a:pt x="1029960" y="1182332"/>
                    <a:pt x="1049766" y="1172451"/>
                    <a:pt x="1074272" y="1142211"/>
                  </a:cubicBezTo>
                  <a:cubicBezTo>
                    <a:pt x="1051153" y="1175225"/>
                    <a:pt x="1017657" y="1216522"/>
                    <a:pt x="1085626" y="1168812"/>
                  </a:cubicBezTo>
                  <a:cubicBezTo>
                    <a:pt x="1089816" y="1159808"/>
                    <a:pt x="1083941" y="1159016"/>
                    <a:pt x="1083077" y="1154160"/>
                  </a:cubicBezTo>
                  <a:cubicBezTo>
                    <a:pt x="1094969" y="1144462"/>
                    <a:pt x="1109339" y="1129286"/>
                    <a:pt x="1120735" y="1123198"/>
                  </a:cubicBezTo>
                  <a:cubicBezTo>
                    <a:pt x="1130037" y="1123141"/>
                    <a:pt x="1083446" y="1166590"/>
                    <a:pt x="1141207" y="1135571"/>
                  </a:cubicBezTo>
                  <a:cubicBezTo>
                    <a:pt x="1132967" y="1144051"/>
                    <a:pt x="1124940" y="1152333"/>
                    <a:pt x="1116701" y="1160813"/>
                  </a:cubicBezTo>
                  <a:cubicBezTo>
                    <a:pt x="1144293" y="1150139"/>
                    <a:pt x="1149375" y="1156312"/>
                    <a:pt x="1187741" y="1137865"/>
                  </a:cubicBezTo>
                  <a:cubicBezTo>
                    <a:pt x="1212545" y="1108248"/>
                    <a:pt x="1166406" y="1145340"/>
                    <a:pt x="1149743" y="1147662"/>
                  </a:cubicBezTo>
                  <a:cubicBezTo>
                    <a:pt x="1184966" y="1116006"/>
                    <a:pt x="1249155" y="1094997"/>
                    <a:pt x="1205891" y="1135939"/>
                  </a:cubicBezTo>
                  <a:cubicBezTo>
                    <a:pt x="1223502" y="1126454"/>
                    <a:pt x="1245474" y="1096455"/>
                    <a:pt x="1241453" y="1112071"/>
                  </a:cubicBezTo>
                  <a:cubicBezTo>
                    <a:pt x="1263454" y="1087012"/>
                    <a:pt x="1282467" y="1079594"/>
                    <a:pt x="1306123" y="1053941"/>
                  </a:cubicBezTo>
                  <a:cubicBezTo>
                    <a:pt x="1290706" y="1058981"/>
                    <a:pt x="1272047" y="1074073"/>
                    <a:pt x="1257663" y="1075375"/>
                  </a:cubicBezTo>
                  <a:cubicBezTo>
                    <a:pt x="1282155" y="1054154"/>
                    <a:pt x="1305826" y="1035891"/>
                    <a:pt x="1328222" y="1021394"/>
                  </a:cubicBezTo>
                  <a:cubicBezTo>
                    <a:pt x="1345126" y="1002013"/>
                    <a:pt x="1295704" y="1039232"/>
                    <a:pt x="1288186" y="1034829"/>
                  </a:cubicBezTo>
                  <a:cubicBezTo>
                    <a:pt x="1307468" y="1017996"/>
                    <a:pt x="1322998" y="1013183"/>
                    <a:pt x="1342096" y="996619"/>
                  </a:cubicBezTo>
                  <a:cubicBezTo>
                    <a:pt x="1366503" y="975185"/>
                    <a:pt x="1323013" y="998898"/>
                    <a:pt x="1356140" y="971731"/>
                  </a:cubicBezTo>
                  <a:cubicBezTo>
                    <a:pt x="1339973" y="973897"/>
                    <a:pt x="1316373" y="1003089"/>
                    <a:pt x="1321031" y="988394"/>
                  </a:cubicBezTo>
                  <a:cubicBezTo>
                    <a:pt x="1303108" y="1006246"/>
                    <a:pt x="1298875" y="1016708"/>
                    <a:pt x="1269952" y="1035948"/>
                  </a:cubicBezTo>
                  <a:cubicBezTo>
                    <a:pt x="1269230" y="1033045"/>
                    <a:pt x="1268182" y="1030440"/>
                    <a:pt x="1256488" y="1040534"/>
                  </a:cubicBezTo>
                  <a:cubicBezTo>
                    <a:pt x="1247371" y="1040719"/>
                    <a:pt x="1298294" y="1007194"/>
                    <a:pt x="1314306" y="990602"/>
                  </a:cubicBezTo>
                  <a:cubicBezTo>
                    <a:pt x="1292150" y="1009757"/>
                    <a:pt x="1276662" y="1008157"/>
                    <a:pt x="1253303" y="1031531"/>
                  </a:cubicBezTo>
                  <a:cubicBezTo>
                    <a:pt x="1249424" y="1020828"/>
                    <a:pt x="1298323" y="1001149"/>
                    <a:pt x="1319785" y="973614"/>
                  </a:cubicBezTo>
                  <a:cubicBezTo>
                    <a:pt x="1337396" y="965572"/>
                    <a:pt x="1331719" y="973062"/>
                    <a:pt x="1338048" y="972609"/>
                  </a:cubicBezTo>
                  <a:cubicBezTo>
                    <a:pt x="1355786" y="955620"/>
                    <a:pt x="1339619" y="961155"/>
                    <a:pt x="1321696" y="967880"/>
                  </a:cubicBezTo>
                  <a:cubicBezTo>
                    <a:pt x="1339987" y="955818"/>
                    <a:pt x="1341474" y="952987"/>
                    <a:pt x="1342196" y="949872"/>
                  </a:cubicBezTo>
                  <a:cubicBezTo>
                    <a:pt x="1342889" y="946743"/>
                    <a:pt x="1342748" y="943303"/>
                    <a:pt x="1358476" y="930958"/>
                  </a:cubicBezTo>
                  <a:lnTo>
                    <a:pt x="1385856" y="922988"/>
                  </a:lnTo>
                  <a:cubicBezTo>
                    <a:pt x="1391972" y="913545"/>
                    <a:pt x="1382133" y="913701"/>
                    <a:pt x="1409867" y="891191"/>
                  </a:cubicBezTo>
                  <a:cubicBezTo>
                    <a:pt x="1437629" y="879497"/>
                    <a:pt x="1387399" y="914805"/>
                    <a:pt x="1426204" y="896486"/>
                  </a:cubicBezTo>
                  <a:cubicBezTo>
                    <a:pt x="1455778" y="886561"/>
                    <a:pt x="1448643" y="874684"/>
                    <a:pt x="1475358" y="862678"/>
                  </a:cubicBezTo>
                  <a:cubicBezTo>
                    <a:pt x="1468321" y="865906"/>
                    <a:pt x="1470870" y="862353"/>
                    <a:pt x="1477538" y="855770"/>
                  </a:cubicBezTo>
                  <a:cubicBezTo>
                    <a:pt x="1484248" y="849229"/>
                    <a:pt x="1495503" y="840239"/>
                    <a:pt x="1505158" y="831703"/>
                  </a:cubicBezTo>
                  <a:cubicBezTo>
                    <a:pt x="1524540" y="814756"/>
                    <a:pt x="1538272" y="800387"/>
                    <a:pt x="1500458" y="817078"/>
                  </a:cubicBezTo>
                  <a:cubicBezTo>
                    <a:pt x="1530443" y="800132"/>
                    <a:pt x="1511543" y="808188"/>
                    <a:pt x="1537635" y="788523"/>
                  </a:cubicBezTo>
                  <a:cubicBezTo>
                    <a:pt x="1496154" y="806701"/>
                    <a:pt x="1526040" y="790208"/>
                    <a:pt x="1528603" y="780794"/>
                  </a:cubicBezTo>
                  <a:cubicBezTo>
                    <a:pt x="1477396" y="821821"/>
                    <a:pt x="1473418" y="807225"/>
                    <a:pt x="1458723" y="812491"/>
                  </a:cubicBezTo>
                  <a:cubicBezTo>
                    <a:pt x="1487689" y="792402"/>
                    <a:pt x="1507409" y="786131"/>
                    <a:pt x="1530570" y="780029"/>
                  </a:cubicBezTo>
                  <a:cubicBezTo>
                    <a:pt x="1542151" y="776971"/>
                    <a:pt x="1554609" y="773984"/>
                    <a:pt x="1569503" y="769355"/>
                  </a:cubicBezTo>
                  <a:cubicBezTo>
                    <a:pt x="1576963" y="767047"/>
                    <a:pt x="1585019" y="764329"/>
                    <a:pt x="1593895" y="761002"/>
                  </a:cubicBezTo>
                  <a:cubicBezTo>
                    <a:pt x="1602800" y="757519"/>
                    <a:pt x="1612569" y="753697"/>
                    <a:pt x="1623470" y="749435"/>
                  </a:cubicBezTo>
                  <a:cubicBezTo>
                    <a:pt x="1609383" y="745471"/>
                    <a:pt x="1574344" y="758284"/>
                    <a:pt x="1533374" y="769808"/>
                  </a:cubicBezTo>
                  <a:cubicBezTo>
                    <a:pt x="1569517" y="741069"/>
                    <a:pt x="1541471" y="768703"/>
                    <a:pt x="1570437" y="756160"/>
                  </a:cubicBezTo>
                  <a:cubicBezTo>
                    <a:pt x="1575732" y="750511"/>
                    <a:pt x="1581097" y="744834"/>
                    <a:pt x="1575364" y="745118"/>
                  </a:cubicBezTo>
                  <a:cubicBezTo>
                    <a:pt x="1620298" y="717242"/>
                    <a:pt x="1559706" y="762956"/>
                    <a:pt x="1600577" y="744211"/>
                  </a:cubicBezTo>
                  <a:cubicBezTo>
                    <a:pt x="1599813" y="735717"/>
                    <a:pt x="1606000" y="735123"/>
                    <a:pt x="1638915" y="717370"/>
                  </a:cubicBezTo>
                  <a:cubicBezTo>
                    <a:pt x="1656583" y="702193"/>
                    <a:pt x="1579738" y="744013"/>
                    <a:pt x="1596628" y="725524"/>
                  </a:cubicBezTo>
                  <a:cubicBezTo>
                    <a:pt x="1585387" y="728964"/>
                    <a:pt x="1570890" y="741238"/>
                    <a:pt x="1577756" y="739596"/>
                  </a:cubicBezTo>
                  <a:cubicBezTo>
                    <a:pt x="1555345" y="750540"/>
                    <a:pt x="1566119" y="730422"/>
                    <a:pt x="1515097" y="754419"/>
                  </a:cubicBezTo>
                  <a:cubicBezTo>
                    <a:pt x="1559055" y="732348"/>
                    <a:pt x="1562042" y="729615"/>
                    <a:pt x="1589676" y="726926"/>
                  </a:cubicBezTo>
                  <a:cubicBezTo>
                    <a:pt x="1611507" y="711820"/>
                    <a:pt x="1605405" y="713660"/>
                    <a:pt x="1595693" y="717313"/>
                  </a:cubicBezTo>
                  <a:cubicBezTo>
                    <a:pt x="1585882" y="720810"/>
                    <a:pt x="1573127" y="727124"/>
                    <a:pt x="1580658" y="719153"/>
                  </a:cubicBezTo>
                  <a:cubicBezTo>
                    <a:pt x="1602829" y="703750"/>
                    <a:pt x="1619336" y="701004"/>
                    <a:pt x="1635262" y="698611"/>
                  </a:cubicBezTo>
                  <a:cubicBezTo>
                    <a:pt x="1603820" y="717936"/>
                    <a:pt x="1629826" y="709427"/>
                    <a:pt x="1610771" y="722778"/>
                  </a:cubicBezTo>
                  <a:cubicBezTo>
                    <a:pt x="1658593" y="705562"/>
                    <a:pt x="1649632" y="684780"/>
                    <a:pt x="1677437" y="690641"/>
                  </a:cubicBezTo>
                  <a:cubicBezTo>
                    <a:pt x="1694510" y="678352"/>
                    <a:pt x="1705213" y="669150"/>
                    <a:pt x="1702197" y="666475"/>
                  </a:cubicBezTo>
                  <a:cubicBezTo>
                    <a:pt x="1713835" y="660076"/>
                    <a:pt x="1724651" y="655418"/>
                    <a:pt x="1734801" y="652077"/>
                  </a:cubicBezTo>
                  <a:cubicBezTo>
                    <a:pt x="1745037" y="648877"/>
                    <a:pt x="1754819" y="647306"/>
                    <a:pt x="1763993" y="646442"/>
                  </a:cubicBezTo>
                  <a:cubicBezTo>
                    <a:pt x="1731319" y="662482"/>
                    <a:pt x="1746354" y="657952"/>
                    <a:pt x="1708058" y="680108"/>
                  </a:cubicBezTo>
                  <a:cubicBezTo>
                    <a:pt x="1721225" y="677361"/>
                    <a:pt x="1737647" y="666659"/>
                    <a:pt x="1754055" y="658547"/>
                  </a:cubicBezTo>
                  <a:cubicBezTo>
                    <a:pt x="1770421" y="650378"/>
                    <a:pt x="1786036" y="643625"/>
                    <a:pt x="1796173" y="646839"/>
                  </a:cubicBezTo>
                  <a:cubicBezTo>
                    <a:pt x="1786588" y="652756"/>
                    <a:pt x="1780090" y="652742"/>
                    <a:pt x="1772346" y="654922"/>
                  </a:cubicBezTo>
                  <a:cubicBezTo>
                    <a:pt x="1776140" y="660897"/>
                    <a:pt x="1757000" y="666729"/>
                    <a:pt x="1756801" y="671571"/>
                  </a:cubicBezTo>
                  <a:cubicBezTo>
                    <a:pt x="1711428" y="698654"/>
                    <a:pt x="1705723" y="685275"/>
                    <a:pt x="1684416" y="689338"/>
                  </a:cubicBezTo>
                  <a:cubicBezTo>
                    <a:pt x="1701759" y="693996"/>
                    <a:pt x="1667158" y="705407"/>
                    <a:pt x="1626697" y="729403"/>
                  </a:cubicBezTo>
                  <a:cubicBezTo>
                    <a:pt x="1620313" y="734542"/>
                    <a:pt x="1624107" y="734769"/>
                    <a:pt x="1614635" y="741394"/>
                  </a:cubicBezTo>
                  <a:cubicBezTo>
                    <a:pt x="1640161" y="732433"/>
                    <a:pt x="1668348" y="717893"/>
                    <a:pt x="1692273" y="712245"/>
                  </a:cubicBezTo>
                  <a:cubicBezTo>
                    <a:pt x="1677394" y="720980"/>
                    <a:pt x="1663690" y="727506"/>
                    <a:pt x="1652081" y="729474"/>
                  </a:cubicBezTo>
                  <a:cubicBezTo>
                    <a:pt x="1645187" y="740601"/>
                    <a:pt x="1674237" y="728469"/>
                    <a:pt x="1630477" y="748091"/>
                  </a:cubicBezTo>
                  <a:cubicBezTo>
                    <a:pt x="1629670" y="757349"/>
                    <a:pt x="1676927" y="743489"/>
                    <a:pt x="1671576" y="754957"/>
                  </a:cubicBezTo>
                  <a:cubicBezTo>
                    <a:pt x="1659386" y="760506"/>
                    <a:pt x="1646574" y="770643"/>
                    <a:pt x="1632672" y="779944"/>
                  </a:cubicBezTo>
                  <a:cubicBezTo>
                    <a:pt x="1618911" y="789486"/>
                    <a:pt x="1604428" y="798716"/>
                    <a:pt x="1587836" y="801449"/>
                  </a:cubicBezTo>
                  <a:cubicBezTo>
                    <a:pt x="1599544" y="793068"/>
                    <a:pt x="1602687" y="789316"/>
                    <a:pt x="1599388" y="788948"/>
                  </a:cubicBezTo>
                  <a:cubicBezTo>
                    <a:pt x="1611252" y="781034"/>
                    <a:pt x="1618953" y="780907"/>
                    <a:pt x="1631709" y="772087"/>
                  </a:cubicBezTo>
                  <a:cubicBezTo>
                    <a:pt x="1638023" y="767033"/>
                    <a:pt x="1634201" y="766792"/>
                    <a:pt x="1643813" y="760110"/>
                  </a:cubicBezTo>
                  <a:cubicBezTo>
                    <a:pt x="1617991" y="775980"/>
                    <a:pt x="1619675" y="771365"/>
                    <a:pt x="1619845" y="768137"/>
                  </a:cubicBezTo>
                  <a:cubicBezTo>
                    <a:pt x="1620029" y="764952"/>
                    <a:pt x="1618713" y="763196"/>
                    <a:pt x="1588006" y="786669"/>
                  </a:cubicBezTo>
                  <a:cubicBezTo>
                    <a:pt x="1582782" y="786669"/>
                    <a:pt x="1601752" y="773687"/>
                    <a:pt x="1592833" y="775683"/>
                  </a:cubicBezTo>
                  <a:cubicBezTo>
                    <a:pt x="1576935" y="783667"/>
                    <a:pt x="1562198" y="799283"/>
                    <a:pt x="1579059" y="778854"/>
                  </a:cubicBezTo>
                  <a:cubicBezTo>
                    <a:pt x="1555501" y="787716"/>
                    <a:pt x="1567110" y="794752"/>
                    <a:pt x="1539673" y="812633"/>
                  </a:cubicBezTo>
                  <a:cubicBezTo>
                    <a:pt x="1534478" y="812675"/>
                    <a:pt x="1553420" y="799637"/>
                    <a:pt x="1544487" y="801661"/>
                  </a:cubicBezTo>
                  <a:cubicBezTo>
                    <a:pt x="1517419" y="817107"/>
                    <a:pt x="1519500" y="834676"/>
                    <a:pt x="1489033" y="859026"/>
                  </a:cubicBezTo>
                  <a:cubicBezTo>
                    <a:pt x="1501293" y="854538"/>
                    <a:pt x="1517716" y="839914"/>
                    <a:pt x="1532708" y="829027"/>
                  </a:cubicBezTo>
                  <a:cubicBezTo>
                    <a:pt x="1535157" y="832594"/>
                    <a:pt x="1513143" y="849413"/>
                    <a:pt x="1500487" y="861220"/>
                  </a:cubicBezTo>
                  <a:cubicBezTo>
                    <a:pt x="1491214" y="863315"/>
                    <a:pt x="1482195" y="865793"/>
                    <a:pt x="1473192" y="868341"/>
                  </a:cubicBezTo>
                  <a:cubicBezTo>
                    <a:pt x="1424887" y="909935"/>
                    <a:pt x="1483852" y="874585"/>
                    <a:pt x="1485027" y="884990"/>
                  </a:cubicBezTo>
                  <a:cubicBezTo>
                    <a:pt x="1487717" y="880332"/>
                    <a:pt x="1490817" y="876213"/>
                    <a:pt x="1494541" y="872362"/>
                  </a:cubicBezTo>
                  <a:cubicBezTo>
                    <a:pt x="1498377" y="868653"/>
                    <a:pt x="1502879" y="865255"/>
                    <a:pt x="1508259" y="861815"/>
                  </a:cubicBezTo>
                  <a:cubicBezTo>
                    <a:pt x="1519032" y="854963"/>
                    <a:pt x="1533359" y="848068"/>
                    <a:pt x="1553236" y="838965"/>
                  </a:cubicBezTo>
                  <a:cubicBezTo>
                    <a:pt x="1534053" y="852797"/>
                    <a:pt x="1528772" y="859904"/>
                    <a:pt x="1523520" y="866614"/>
                  </a:cubicBezTo>
                  <a:cubicBezTo>
                    <a:pt x="1520887" y="869969"/>
                    <a:pt x="1518282" y="873225"/>
                    <a:pt x="1513950" y="877189"/>
                  </a:cubicBezTo>
                  <a:cubicBezTo>
                    <a:pt x="1509604" y="881139"/>
                    <a:pt x="1503516" y="885740"/>
                    <a:pt x="1494371" y="892380"/>
                  </a:cubicBezTo>
                  <a:cubicBezTo>
                    <a:pt x="1501010" y="890568"/>
                    <a:pt x="1507735" y="888643"/>
                    <a:pt x="1514573" y="887142"/>
                  </a:cubicBezTo>
                  <a:cubicBezTo>
                    <a:pt x="1530570" y="874287"/>
                    <a:pt x="1540537" y="864703"/>
                    <a:pt x="1537295" y="862239"/>
                  </a:cubicBezTo>
                  <a:cubicBezTo>
                    <a:pt x="1569729" y="838795"/>
                    <a:pt x="1591942" y="839843"/>
                    <a:pt x="1621346" y="823421"/>
                  </a:cubicBezTo>
                  <a:cubicBezTo>
                    <a:pt x="1590101" y="830938"/>
                    <a:pt x="1597562" y="812916"/>
                    <a:pt x="1525700" y="845421"/>
                  </a:cubicBezTo>
                  <a:cubicBezTo>
                    <a:pt x="1553519" y="828546"/>
                    <a:pt x="1580616" y="813397"/>
                    <a:pt x="1608321" y="796805"/>
                  </a:cubicBezTo>
                  <a:cubicBezTo>
                    <a:pt x="1610941" y="802256"/>
                    <a:pt x="1621403" y="798702"/>
                    <a:pt x="1634767" y="792997"/>
                  </a:cubicBezTo>
                  <a:cubicBezTo>
                    <a:pt x="1648414" y="787688"/>
                    <a:pt x="1665120" y="780468"/>
                    <a:pt x="1679631" y="777750"/>
                  </a:cubicBezTo>
                  <a:cubicBezTo>
                    <a:pt x="1676106" y="769524"/>
                    <a:pt x="1690263" y="760549"/>
                    <a:pt x="1650043" y="773531"/>
                  </a:cubicBezTo>
                  <a:cubicBezTo>
                    <a:pt x="1659514" y="767004"/>
                    <a:pt x="1665941" y="766778"/>
                    <a:pt x="1673487" y="764300"/>
                  </a:cubicBezTo>
                  <a:cubicBezTo>
                    <a:pt x="1678711" y="759076"/>
                    <a:pt x="1684246" y="753683"/>
                    <a:pt x="1678527" y="753683"/>
                  </a:cubicBezTo>
                  <a:cubicBezTo>
                    <a:pt x="1693137" y="743589"/>
                    <a:pt x="1706487" y="751007"/>
                    <a:pt x="1710494" y="752762"/>
                  </a:cubicBezTo>
                  <a:cubicBezTo>
                    <a:pt x="1756363" y="725467"/>
                    <a:pt x="1722428" y="736128"/>
                    <a:pt x="1704364" y="739271"/>
                  </a:cubicBezTo>
                  <a:cubicBezTo>
                    <a:pt x="1719710" y="731512"/>
                    <a:pt x="1735014" y="723811"/>
                    <a:pt x="1750587" y="715572"/>
                  </a:cubicBezTo>
                  <a:cubicBezTo>
                    <a:pt x="1766159" y="707261"/>
                    <a:pt x="1782143" y="698739"/>
                    <a:pt x="1799075" y="689706"/>
                  </a:cubicBezTo>
                  <a:cubicBezTo>
                    <a:pt x="1790255" y="686351"/>
                    <a:pt x="1774144" y="695185"/>
                    <a:pt x="1758812" y="705223"/>
                  </a:cubicBezTo>
                  <a:cubicBezTo>
                    <a:pt x="1743423" y="715189"/>
                    <a:pt x="1728077" y="725184"/>
                    <a:pt x="1719115" y="721999"/>
                  </a:cubicBezTo>
                  <a:cubicBezTo>
                    <a:pt x="1733173" y="714552"/>
                    <a:pt x="1744796" y="712415"/>
                    <a:pt x="1761417" y="699900"/>
                  </a:cubicBezTo>
                  <a:cubicBezTo>
                    <a:pt x="1765183" y="694718"/>
                    <a:pt x="1763314" y="692184"/>
                    <a:pt x="1759859" y="690386"/>
                  </a:cubicBezTo>
                  <a:cubicBezTo>
                    <a:pt x="1746792" y="694435"/>
                    <a:pt x="1742517" y="702037"/>
                    <a:pt x="1747656" y="702320"/>
                  </a:cubicBezTo>
                  <a:cubicBezTo>
                    <a:pt x="1738185" y="708748"/>
                    <a:pt x="1731729" y="708946"/>
                    <a:pt x="1724297" y="711339"/>
                  </a:cubicBezTo>
                  <a:cubicBezTo>
                    <a:pt x="1719696" y="712174"/>
                    <a:pt x="1715010" y="713009"/>
                    <a:pt x="1710423" y="713844"/>
                  </a:cubicBezTo>
                  <a:cubicBezTo>
                    <a:pt x="1727199" y="703269"/>
                    <a:pt x="1743933" y="692722"/>
                    <a:pt x="1759661" y="684525"/>
                  </a:cubicBezTo>
                  <a:cubicBezTo>
                    <a:pt x="1775715" y="676838"/>
                    <a:pt x="1790623" y="671302"/>
                    <a:pt x="1803237" y="669943"/>
                  </a:cubicBezTo>
                  <a:cubicBezTo>
                    <a:pt x="1773648" y="687965"/>
                    <a:pt x="1801878" y="684709"/>
                    <a:pt x="1818484" y="677545"/>
                  </a:cubicBezTo>
                  <a:cubicBezTo>
                    <a:pt x="1829725" y="669448"/>
                    <a:pt x="1809225" y="674742"/>
                    <a:pt x="1800462" y="675096"/>
                  </a:cubicBezTo>
                  <a:cubicBezTo>
                    <a:pt x="1820027" y="662893"/>
                    <a:pt x="1831933" y="664776"/>
                    <a:pt x="1853608" y="648750"/>
                  </a:cubicBezTo>
                  <a:cubicBezTo>
                    <a:pt x="1848979" y="649359"/>
                    <a:pt x="1844264" y="649982"/>
                    <a:pt x="1839649" y="650590"/>
                  </a:cubicBezTo>
                  <a:cubicBezTo>
                    <a:pt x="1825039" y="654611"/>
                    <a:pt x="1829852" y="658051"/>
                    <a:pt x="1810146" y="669023"/>
                  </a:cubicBezTo>
                  <a:cubicBezTo>
                    <a:pt x="1815242" y="659283"/>
                    <a:pt x="1793766" y="670651"/>
                    <a:pt x="1775107" y="673808"/>
                  </a:cubicBezTo>
                  <a:cubicBezTo>
                    <a:pt x="1789618" y="664974"/>
                    <a:pt x="1804143" y="656154"/>
                    <a:pt x="1797673" y="656239"/>
                  </a:cubicBezTo>
                  <a:cubicBezTo>
                    <a:pt x="1833392" y="642266"/>
                    <a:pt x="1859228" y="646301"/>
                    <a:pt x="1896943" y="628689"/>
                  </a:cubicBezTo>
                  <a:cubicBezTo>
                    <a:pt x="1835218" y="654922"/>
                    <a:pt x="1932761" y="627160"/>
                    <a:pt x="1915899" y="640907"/>
                  </a:cubicBezTo>
                  <a:cubicBezTo>
                    <a:pt x="1926206" y="634550"/>
                    <a:pt x="1927239" y="632073"/>
                    <a:pt x="1923176" y="631209"/>
                  </a:cubicBezTo>
                  <a:cubicBezTo>
                    <a:pt x="1921166" y="630799"/>
                    <a:pt x="1917910" y="630841"/>
                    <a:pt x="1913974" y="631167"/>
                  </a:cubicBezTo>
                  <a:cubicBezTo>
                    <a:pt x="1910109" y="631606"/>
                    <a:pt x="1905565" y="632313"/>
                    <a:pt x="1900921" y="633078"/>
                  </a:cubicBezTo>
                  <a:cubicBezTo>
                    <a:pt x="1904758" y="631011"/>
                    <a:pt x="1908396" y="629284"/>
                    <a:pt x="1911950" y="627712"/>
                  </a:cubicBezTo>
                  <a:cubicBezTo>
                    <a:pt x="1915560" y="626254"/>
                    <a:pt x="1919113" y="624994"/>
                    <a:pt x="1922652" y="623706"/>
                  </a:cubicBezTo>
                  <a:cubicBezTo>
                    <a:pt x="1929745" y="621129"/>
                    <a:pt x="1936880" y="618496"/>
                    <a:pt x="1944893" y="614390"/>
                  </a:cubicBezTo>
                  <a:cubicBezTo>
                    <a:pt x="1933355" y="611587"/>
                    <a:pt x="1912304" y="623649"/>
                    <a:pt x="1899746" y="623522"/>
                  </a:cubicBezTo>
                  <a:cubicBezTo>
                    <a:pt x="1938622" y="598265"/>
                    <a:pt x="1963708" y="598096"/>
                    <a:pt x="1998011" y="581263"/>
                  </a:cubicBezTo>
                  <a:cubicBezTo>
                    <a:pt x="1967884" y="577582"/>
                    <a:pt x="2077871" y="543265"/>
                    <a:pt x="2030742" y="549777"/>
                  </a:cubicBezTo>
                  <a:cubicBezTo>
                    <a:pt x="2039902" y="545304"/>
                    <a:pt x="2046428" y="542444"/>
                    <a:pt x="2051383" y="540887"/>
                  </a:cubicBezTo>
                  <a:cubicBezTo>
                    <a:pt x="2056381" y="539414"/>
                    <a:pt x="2059679" y="539018"/>
                    <a:pt x="2062228" y="539159"/>
                  </a:cubicBezTo>
                  <a:cubicBezTo>
                    <a:pt x="2067338" y="539443"/>
                    <a:pt x="2069448" y="541892"/>
                    <a:pt x="2076130" y="542345"/>
                  </a:cubicBezTo>
                  <a:cubicBezTo>
                    <a:pt x="2081963" y="537319"/>
                    <a:pt x="2070495" y="537659"/>
                    <a:pt x="2093005" y="527409"/>
                  </a:cubicBezTo>
                  <a:cubicBezTo>
                    <a:pt x="2097734" y="527239"/>
                    <a:pt x="2102406" y="527055"/>
                    <a:pt x="2107120" y="526885"/>
                  </a:cubicBezTo>
                  <a:cubicBezTo>
                    <a:pt x="2109626" y="520104"/>
                    <a:pt x="2069150" y="530679"/>
                    <a:pt x="2060868" y="523912"/>
                  </a:cubicBezTo>
                  <a:cubicBezTo>
                    <a:pt x="2100310" y="504871"/>
                    <a:pt x="2161568" y="489808"/>
                    <a:pt x="2178953" y="471842"/>
                  </a:cubicBezTo>
                  <a:cubicBezTo>
                    <a:pt x="2165093" y="468657"/>
                    <a:pt x="2136935" y="486311"/>
                    <a:pt x="2122962" y="483253"/>
                  </a:cubicBezTo>
                  <a:cubicBezTo>
                    <a:pt x="2177523" y="463985"/>
                    <a:pt x="2107063" y="469549"/>
                    <a:pt x="2076130" y="470724"/>
                  </a:cubicBezTo>
                  <a:cubicBezTo>
                    <a:pt x="2044517" y="489454"/>
                    <a:pt x="2090938" y="472961"/>
                    <a:pt x="2108408" y="474221"/>
                  </a:cubicBezTo>
                  <a:cubicBezTo>
                    <a:pt x="2082826" y="482319"/>
                    <a:pt x="2063190" y="486339"/>
                    <a:pt x="2094506" y="484357"/>
                  </a:cubicBezTo>
                  <a:cubicBezTo>
                    <a:pt x="2047702" y="507094"/>
                    <a:pt x="2073199" y="479487"/>
                    <a:pt x="2034536" y="501289"/>
                  </a:cubicBezTo>
                  <a:cubicBezTo>
                    <a:pt x="2021427" y="500482"/>
                    <a:pt x="2017718" y="496759"/>
                    <a:pt x="2012734" y="493248"/>
                  </a:cubicBezTo>
                  <a:cubicBezTo>
                    <a:pt x="2030855" y="484527"/>
                    <a:pt x="2032200" y="486537"/>
                    <a:pt x="2032526" y="488902"/>
                  </a:cubicBezTo>
                  <a:cubicBezTo>
                    <a:pt x="2032936" y="491422"/>
                    <a:pt x="2032653" y="494933"/>
                    <a:pt x="2048354" y="491110"/>
                  </a:cubicBezTo>
                  <a:cubicBezTo>
                    <a:pt x="2076243" y="475835"/>
                    <a:pt x="2014702" y="488845"/>
                    <a:pt x="2029765" y="477618"/>
                  </a:cubicBezTo>
                  <a:cubicBezTo>
                    <a:pt x="2019572" y="478581"/>
                    <a:pt x="2004764" y="488321"/>
                    <a:pt x="1991456" y="495032"/>
                  </a:cubicBezTo>
                  <a:cubicBezTo>
                    <a:pt x="1987237" y="493290"/>
                    <a:pt x="1990111" y="488930"/>
                    <a:pt x="2008331" y="479062"/>
                  </a:cubicBezTo>
                  <a:cubicBezTo>
                    <a:pt x="1997105" y="482573"/>
                    <a:pt x="1985949" y="486042"/>
                    <a:pt x="1976549" y="486651"/>
                  </a:cubicBezTo>
                  <a:cubicBezTo>
                    <a:pt x="1967559" y="494536"/>
                    <a:pt x="1954364" y="503965"/>
                    <a:pt x="1974071" y="501346"/>
                  </a:cubicBezTo>
                  <a:cubicBezTo>
                    <a:pt x="1953175" y="509713"/>
                    <a:pt x="1934360" y="514540"/>
                    <a:pt x="1914455" y="521237"/>
                  </a:cubicBezTo>
                  <a:cubicBezTo>
                    <a:pt x="1921322" y="510817"/>
                    <a:pt x="1869096" y="522298"/>
                    <a:pt x="1898401" y="503554"/>
                  </a:cubicBezTo>
                  <a:cubicBezTo>
                    <a:pt x="1932506" y="497566"/>
                    <a:pt x="1907292" y="519354"/>
                    <a:pt x="1952680" y="503271"/>
                  </a:cubicBezTo>
                  <a:cubicBezTo>
                    <a:pt x="1960494" y="493177"/>
                    <a:pt x="1937928" y="494182"/>
                    <a:pt x="1908849" y="497707"/>
                  </a:cubicBezTo>
                  <a:cubicBezTo>
                    <a:pt x="1938084" y="479756"/>
                    <a:pt x="1949608" y="490247"/>
                    <a:pt x="1975912" y="477038"/>
                  </a:cubicBezTo>
                  <a:cubicBezTo>
                    <a:pt x="1981659" y="478652"/>
                    <a:pt x="1966044" y="482177"/>
                    <a:pt x="1955143" y="488548"/>
                  </a:cubicBezTo>
                  <a:cubicBezTo>
                    <a:pt x="1965449" y="488250"/>
                    <a:pt x="1978672" y="483324"/>
                    <a:pt x="1992348" y="477675"/>
                  </a:cubicBezTo>
                  <a:cubicBezTo>
                    <a:pt x="1999186" y="474844"/>
                    <a:pt x="2006165" y="471956"/>
                    <a:pt x="2012904" y="469167"/>
                  </a:cubicBezTo>
                  <a:cubicBezTo>
                    <a:pt x="2019714" y="466576"/>
                    <a:pt x="2026452" y="464551"/>
                    <a:pt x="2032597" y="463150"/>
                  </a:cubicBezTo>
                  <a:cubicBezTo>
                    <a:pt x="1996723" y="477661"/>
                    <a:pt x="2051128" y="468515"/>
                    <a:pt x="2051270" y="476627"/>
                  </a:cubicBezTo>
                  <a:cubicBezTo>
                    <a:pt x="2108946" y="450479"/>
                    <a:pt x="2088008" y="476316"/>
                    <a:pt x="2150044" y="443910"/>
                  </a:cubicBezTo>
                  <a:cubicBezTo>
                    <a:pt x="2110390" y="464735"/>
                    <a:pt x="2159218" y="460757"/>
                    <a:pt x="2182379" y="466930"/>
                  </a:cubicBezTo>
                  <a:cubicBezTo>
                    <a:pt x="2193351" y="465486"/>
                    <a:pt x="2199212" y="462130"/>
                    <a:pt x="2199382" y="459540"/>
                  </a:cubicBezTo>
                  <a:cubicBezTo>
                    <a:pt x="2199566" y="456977"/>
                    <a:pt x="2193832" y="454769"/>
                    <a:pt x="2182238" y="457275"/>
                  </a:cubicBezTo>
                  <a:cubicBezTo>
                    <a:pt x="2212746" y="447265"/>
                    <a:pt x="2229961" y="456779"/>
                    <a:pt x="2270720" y="433901"/>
                  </a:cubicBezTo>
                  <a:cubicBezTo>
                    <a:pt x="2255204" y="435671"/>
                    <a:pt x="2231306" y="448441"/>
                    <a:pt x="2221099" y="442948"/>
                  </a:cubicBezTo>
                  <a:cubicBezTo>
                    <a:pt x="2246851" y="436067"/>
                    <a:pt x="2266671" y="433108"/>
                    <a:pt x="2235369" y="433491"/>
                  </a:cubicBezTo>
                  <a:cubicBezTo>
                    <a:pt x="2277643" y="417691"/>
                    <a:pt x="2302857" y="431976"/>
                    <a:pt x="2284693" y="443712"/>
                  </a:cubicBezTo>
                  <a:cubicBezTo>
                    <a:pt x="2292522" y="442863"/>
                    <a:pt x="2302432" y="439153"/>
                    <a:pt x="2309496" y="439267"/>
                  </a:cubicBezTo>
                  <a:cubicBezTo>
                    <a:pt x="2312611" y="428946"/>
                    <a:pt x="2289011" y="425350"/>
                    <a:pt x="2345342" y="401538"/>
                  </a:cubicBezTo>
                  <a:cubicBezTo>
                    <a:pt x="2350863" y="403308"/>
                    <a:pt x="2337641" y="409834"/>
                    <a:pt x="2345045" y="411165"/>
                  </a:cubicBezTo>
                  <a:cubicBezTo>
                    <a:pt x="2379546" y="395634"/>
                    <a:pt x="2349886" y="394120"/>
                    <a:pt x="2417628" y="376989"/>
                  </a:cubicBezTo>
                  <a:cubicBezTo>
                    <a:pt x="2381514" y="384309"/>
                    <a:pt x="2389371" y="384804"/>
                    <a:pt x="2396463" y="375701"/>
                  </a:cubicBezTo>
                  <a:cubicBezTo>
                    <a:pt x="2368192" y="375475"/>
                    <a:pt x="2391976" y="388386"/>
                    <a:pt x="2363732" y="388202"/>
                  </a:cubicBezTo>
                  <a:cubicBezTo>
                    <a:pt x="2368970" y="376749"/>
                    <a:pt x="2379631" y="359279"/>
                    <a:pt x="2448293" y="340507"/>
                  </a:cubicBezTo>
                  <a:cubicBezTo>
                    <a:pt x="2465593" y="340733"/>
                    <a:pt x="2412687" y="355301"/>
                    <a:pt x="2400696" y="361629"/>
                  </a:cubicBezTo>
                  <a:cubicBezTo>
                    <a:pt x="2428629" y="355018"/>
                    <a:pt x="2453772" y="351776"/>
                    <a:pt x="2475871" y="351889"/>
                  </a:cubicBezTo>
                  <a:cubicBezTo>
                    <a:pt x="2500901" y="342078"/>
                    <a:pt x="2503123" y="338482"/>
                    <a:pt x="2502656" y="335806"/>
                  </a:cubicBezTo>
                  <a:cubicBezTo>
                    <a:pt x="2502161" y="333088"/>
                    <a:pt x="2498961" y="331248"/>
                    <a:pt x="2513600" y="326109"/>
                  </a:cubicBezTo>
                  <a:cubicBezTo>
                    <a:pt x="2545581" y="330866"/>
                    <a:pt x="2584584" y="327694"/>
                    <a:pt x="2628329" y="319554"/>
                  </a:cubicBezTo>
                  <a:cubicBezTo>
                    <a:pt x="2655171" y="310224"/>
                    <a:pt x="2601147" y="323008"/>
                    <a:pt x="2600383" y="316312"/>
                  </a:cubicBezTo>
                  <a:cubicBezTo>
                    <a:pt x="2680725" y="302325"/>
                    <a:pt x="2662292" y="294298"/>
                    <a:pt x="2744149" y="283382"/>
                  </a:cubicBezTo>
                  <a:cubicBezTo>
                    <a:pt x="2740496" y="290518"/>
                    <a:pt x="2724102" y="298672"/>
                    <a:pt x="2699030" y="306572"/>
                  </a:cubicBezTo>
                  <a:cubicBezTo>
                    <a:pt x="2692772" y="308554"/>
                    <a:pt x="2685949" y="310522"/>
                    <a:pt x="2678658" y="312447"/>
                  </a:cubicBezTo>
                  <a:cubicBezTo>
                    <a:pt x="2671353" y="314316"/>
                    <a:pt x="2663580" y="316255"/>
                    <a:pt x="2655497" y="318549"/>
                  </a:cubicBezTo>
                  <a:cubicBezTo>
                    <a:pt x="2639258" y="322909"/>
                    <a:pt x="2621350" y="327114"/>
                    <a:pt x="2602223" y="331021"/>
                  </a:cubicBezTo>
                  <a:cubicBezTo>
                    <a:pt x="2576967" y="338595"/>
                    <a:pt x="2622114" y="335438"/>
                    <a:pt x="2626078" y="338624"/>
                  </a:cubicBezTo>
                  <a:cubicBezTo>
                    <a:pt x="2629886" y="334603"/>
                    <a:pt x="2638253" y="330554"/>
                    <a:pt x="2649282" y="326562"/>
                  </a:cubicBezTo>
                  <a:cubicBezTo>
                    <a:pt x="2654803" y="324566"/>
                    <a:pt x="2660975" y="322569"/>
                    <a:pt x="2667587" y="320616"/>
                  </a:cubicBezTo>
                  <a:cubicBezTo>
                    <a:pt x="2674269" y="318917"/>
                    <a:pt x="2681376" y="317261"/>
                    <a:pt x="2688681" y="315632"/>
                  </a:cubicBezTo>
                  <a:cubicBezTo>
                    <a:pt x="2717901" y="309134"/>
                    <a:pt x="2750179" y="303188"/>
                    <a:pt x="2770424" y="297426"/>
                  </a:cubicBezTo>
                  <a:cubicBezTo>
                    <a:pt x="2797478" y="299677"/>
                    <a:pt x="2751822" y="309233"/>
                    <a:pt x="2789565" y="310394"/>
                  </a:cubicBezTo>
                  <a:cubicBezTo>
                    <a:pt x="2765455" y="313268"/>
                    <a:pt x="2731804" y="309885"/>
                    <a:pt x="2767324" y="316340"/>
                  </a:cubicBezTo>
                  <a:cubicBezTo>
                    <a:pt x="2749670" y="320389"/>
                    <a:pt x="2742846" y="313905"/>
                    <a:pt x="2724244" y="318889"/>
                  </a:cubicBezTo>
                  <a:cubicBezTo>
                    <a:pt x="2749174" y="319299"/>
                    <a:pt x="2716259" y="330483"/>
                    <a:pt x="2703574" y="339629"/>
                  </a:cubicBezTo>
                  <a:cubicBezTo>
                    <a:pt x="2724937" y="335764"/>
                    <a:pt x="2760089" y="319384"/>
                    <a:pt x="2816973" y="315109"/>
                  </a:cubicBezTo>
                  <a:cubicBezTo>
                    <a:pt x="2834556" y="311499"/>
                    <a:pt x="2836736" y="309488"/>
                    <a:pt x="2837274" y="307662"/>
                  </a:cubicBezTo>
                  <a:cubicBezTo>
                    <a:pt x="2837812" y="305779"/>
                    <a:pt x="2836694" y="303995"/>
                    <a:pt x="2847836" y="301532"/>
                  </a:cubicBezTo>
                  <a:cubicBezTo>
                    <a:pt x="2838506" y="300909"/>
                    <a:pt x="2829658" y="300045"/>
                    <a:pt x="2821008" y="299423"/>
                  </a:cubicBezTo>
                  <a:cubicBezTo>
                    <a:pt x="2812329" y="298630"/>
                    <a:pt x="2803764" y="297851"/>
                    <a:pt x="2795086" y="297058"/>
                  </a:cubicBezTo>
                  <a:cubicBezTo>
                    <a:pt x="2777658" y="295600"/>
                    <a:pt x="2759537" y="294779"/>
                    <a:pt x="2738344" y="296987"/>
                  </a:cubicBezTo>
                  <a:cubicBezTo>
                    <a:pt x="2746909" y="291141"/>
                    <a:pt x="2775620" y="283227"/>
                    <a:pt x="2773525" y="278498"/>
                  </a:cubicBezTo>
                  <a:cubicBezTo>
                    <a:pt x="2755701" y="274704"/>
                    <a:pt x="2721865" y="286455"/>
                    <a:pt x="2709138" y="277720"/>
                  </a:cubicBezTo>
                  <a:cubicBezTo>
                    <a:pt x="2734083" y="272099"/>
                    <a:pt x="2828270" y="270910"/>
                    <a:pt x="2783718" y="260717"/>
                  </a:cubicBezTo>
                  <a:cubicBezTo>
                    <a:pt x="2792538" y="259528"/>
                    <a:pt x="2801259" y="258339"/>
                    <a:pt x="2809894" y="257178"/>
                  </a:cubicBezTo>
                  <a:cubicBezTo>
                    <a:pt x="2818516" y="256003"/>
                    <a:pt x="2827095" y="255068"/>
                    <a:pt x="2835674" y="254573"/>
                  </a:cubicBezTo>
                  <a:cubicBezTo>
                    <a:pt x="2852762" y="253468"/>
                    <a:pt x="2869652" y="252378"/>
                    <a:pt x="2886513" y="251302"/>
                  </a:cubicBezTo>
                  <a:cubicBezTo>
                    <a:pt x="2907720" y="246404"/>
                    <a:pt x="2842923" y="249674"/>
                    <a:pt x="2863153" y="241492"/>
                  </a:cubicBezTo>
                  <a:cubicBezTo>
                    <a:pt x="2877650" y="238816"/>
                    <a:pt x="2885423" y="242072"/>
                    <a:pt x="2895347" y="243403"/>
                  </a:cubicBezTo>
                  <a:cubicBezTo>
                    <a:pt x="2904372" y="246811"/>
                    <a:pt x="2926919" y="238353"/>
                    <a:pt x="2940472" y="237788"/>
                  </a:cubicBezTo>
                  <a:cubicBezTo>
                    <a:pt x="2944989" y="237599"/>
                    <a:pt x="2948507" y="238288"/>
                    <a:pt x="2950192" y="240585"/>
                  </a:cubicBezTo>
                  <a:cubicBezTo>
                    <a:pt x="2938257" y="243615"/>
                    <a:pt x="2928531" y="244535"/>
                    <a:pt x="2920561" y="243941"/>
                  </a:cubicBezTo>
                  <a:cubicBezTo>
                    <a:pt x="2924822" y="247466"/>
                    <a:pt x="2917389" y="248117"/>
                    <a:pt x="2925544" y="254785"/>
                  </a:cubicBezTo>
                  <a:cubicBezTo>
                    <a:pt x="2911132" y="257390"/>
                    <a:pt x="2903303" y="254134"/>
                    <a:pt x="2893492" y="252775"/>
                  </a:cubicBezTo>
                  <a:cubicBezTo>
                    <a:pt x="2880185" y="256597"/>
                    <a:pt x="2901321" y="258523"/>
                    <a:pt x="2909660" y="261184"/>
                  </a:cubicBezTo>
                  <a:cubicBezTo>
                    <a:pt x="2945874" y="252761"/>
                    <a:pt x="2944146" y="264214"/>
                    <a:pt x="2939531" y="272595"/>
                  </a:cubicBezTo>
                  <a:cubicBezTo>
                    <a:pt x="2920108" y="274846"/>
                    <a:pt x="2903997" y="273911"/>
                    <a:pt x="2889500" y="271490"/>
                  </a:cubicBezTo>
                  <a:cubicBezTo>
                    <a:pt x="2863762" y="280778"/>
                    <a:pt x="2925487" y="273926"/>
                    <a:pt x="2930641" y="280480"/>
                  </a:cubicBezTo>
                  <a:cubicBezTo>
                    <a:pt x="2871634" y="284685"/>
                    <a:pt x="2898405" y="287375"/>
                    <a:pt x="2877112" y="298078"/>
                  </a:cubicBezTo>
                  <a:cubicBezTo>
                    <a:pt x="2909985" y="298927"/>
                    <a:pt x="2995438" y="285832"/>
                    <a:pt x="2959974" y="277167"/>
                  </a:cubicBezTo>
                  <a:cubicBezTo>
                    <a:pt x="2979624" y="275115"/>
                    <a:pt x="2995438" y="275582"/>
                    <a:pt x="3009680" y="278980"/>
                  </a:cubicBezTo>
                  <a:cubicBezTo>
                    <a:pt x="3032133" y="269084"/>
                    <a:pt x="3070457" y="263662"/>
                    <a:pt x="3106770" y="265842"/>
                  </a:cubicBezTo>
                  <a:cubicBezTo>
                    <a:pt x="3125032" y="259853"/>
                    <a:pt x="3060999" y="259754"/>
                    <a:pt x="3052746" y="251104"/>
                  </a:cubicBezTo>
                  <a:cubicBezTo>
                    <a:pt x="3024517" y="256342"/>
                    <a:pt x="3062967" y="270429"/>
                    <a:pt x="2993866" y="269962"/>
                  </a:cubicBezTo>
                  <a:cubicBezTo>
                    <a:pt x="2965637" y="264568"/>
                    <a:pt x="3000548" y="267130"/>
                    <a:pt x="3021006" y="262303"/>
                  </a:cubicBezTo>
                  <a:cubicBezTo>
                    <a:pt x="3014139" y="260490"/>
                    <a:pt x="3007273" y="258678"/>
                    <a:pt x="3000520" y="256894"/>
                  </a:cubicBezTo>
                  <a:cubicBezTo>
                    <a:pt x="2989166" y="254997"/>
                    <a:pt x="2957723" y="261934"/>
                    <a:pt x="2966671" y="263846"/>
                  </a:cubicBezTo>
                  <a:cubicBezTo>
                    <a:pt x="2934647" y="267682"/>
                    <a:pt x="2970946" y="252647"/>
                    <a:pt x="2929890" y="250864"/>
                  </a:cubicBezTo>
                  <a:cubicBezTo>
                    <a:pt x="2944203" y="249604"/>
                    <a:pt x="2958530" y="248344"/>
                    <a:pt x="2952669" y="245979"/>
                  </a:cubicBezTo>
                  <a:cubicBezTo>
                    <a:pt x="2965439" y="245993"/>
                    <a:pt x="2978463" y="246022"/>
                    <a:pt x="2991205" y="246050"/>
                  </a:cubicBezTo>
                  <a:cubicBezTo>
                    <a:pt x="3003946" y="246546"/>
                    <a:pt x="3016362" y="247607"/>
                    <a:pt x="3027730" y="249349"/>
                  </a:cubicBezTo>
                  <a:cubicBezTo>
                    <a:pt x="3024202" y="246747"/>
                    <a:pt x="3028739" y="244541"/>
                    <a:pt x="3037267" y="242889"/>
                  </a:cubicBezTo>
                  <a:lnTo>
                    <a:pt x="3066604" y="240148"/>
                  </a:lnTo>
                  <a:lnTo>
                    <a:pt x="3070284" y="233936"/>
                  </a:lnTo>
                  <a:cubicBezTo>
                    <a:pt x="3068594" y="232856"/>
                    <a:pt x="3064007" y="232743"/>
                    <a:pt x="3056709" y="233309"/>
                  </a:cubicBezTo>
                  <a:cubicBezTo>
                    <a:pt x="3049418" y="233876"/>
                    <a:pt x="3039409" y="235122"/>
                    <a:pt x="3026909" y="236764"/>
                  </a:cubicBezTo>
                  <a:cubicBezTo>
                    <a:pt x="3020651" y="237599"/>
                    <a:pt x="3013771" y="238505"/>
                    <a:pt x="3006296" y="239496"/>
                  </a:cubicBezTo>
                  <a:cubicBezTo>
                    <a:pt x="2998807" y="240459"/>
                    <a:pt x="2990723" y="241478"/>
                    <a:pt x="2982115" y="243050"/>
                  </a:cubicBezTo>
                  <a:cubicBezTo>
                    <a:pt x="2975617" y="240246"/>
                    <a:pt x="2975985" y="237684"/>
                    <a:pt x="2980147" y="235221"/>
                  </a:cubicBezTo>
                  <a:cubicBezTo>
                    <a:pt x="2984310" y="232715"/>
                    <a:pt x="2992266" y="230280"/>
                    <a:pt x="3001001" y="228312"/>
                  </a:cubicBezTo>
                  <a:cubicBezTo>
                    <a:pt x="3018428" y="224079"/>
                    <a:pt x="3038730" y="219704"/>
                    <a:pt x="3037031" y="212725"/>
                  </a:cubicBezTo>
                  <a:close/>
                  <a:moveTo>
                    <a:pt x="3242876" y="212668"/>
                  </a:moveTo>
                  <a:cubicBezTo>
                    <a:pt x="3257175" y="211635"/>
                    <a:pt x="3256028" y="214155"/>
                    <a:pt x="3249686" y="214863"/>
                  </a:cubicBezTo>
                  <a:cubicBezTo>
                    <a:pt x="3268755" y="215075"/>
                    <a:pt x="3286126" y="216562"/>
                    <a:pt x="3302393" y="218813"/>
                  </a:cubicBezTo>
                  <a:cubicBezTo>
                    <a:pt x="3318673" y="221064"/>
                    <a:pt x="3333850" y="223923"/>
                    <a:pt x="3348602" y="228100"/>
                  </a:cubicBezTo>
                  <a:cubicBezTo>
                    <a:pt x="3330226" y="224716"/>
                    <a:pt x="3322878" y="226854"/>
                    <a:pt x="3323869" y="230917"/>
                  </a:cubicBezTo>
                  <a:cubicBezTo>
                    <a:pt x="3324846" y="234966"/>
                    <a:pt x="3334105" y="241252"/>
                    <a:pt x="3348772" y="248514"/>
                  </a:cubicBezTo>
                  <a:cubicBezTo>
                    <a:pt x="3365859" y="242781"/>
                    <a:pt x="3355893" y="234400"/>
                    <a:pt x="3378019" y="229133"/>
                  </a:cubicBezTo>
                  <a:cubicBezTo>
                    <a:pt x="3432185" y="232276"/>
                    <a:pt x="3344029" y="236736"/>
                    <a:pt x="3394371" y="245584"/>
                  </a:cubicBezTo>
                  <a:cubicBezTo>
                    <a:pt x="3408373" y="247693"/>
                    <a:pt x="3427371" y="246561"/>
                    <a:pt x="3436617" y="251742"/>
                  </a:cubicBezTo>
                  <a:cubicBezTo>
                    <a:pt x="3442917" y="245187"/>
                    <a:pt x="3418651" y="244338"/>
                    <a:pt x="3397671" y="236636"/>
                  </a:cubicBezTo>
                  <a:cubicBezTo>
                    <a:pt x="3414121" y="232078"/>
                    <a:pt x="3451977" y="229728"/>
                    <a:pt x="3440211" y="222324"/>
                  </a:cubicBezTo>
                  <a:cubicBezTo>
                    <a:pt x="3470623" y="224348"/>
                    <a:pt x="3435271" y="232191"/>
                    <a:pt x="3479159" y="237514"/>
                  </a:cubicBezTo>
                  <a:cubicBezTo>
                    <a:pt x="3462553" y="239312"/>
                    <a:pt x="3453295" y="236283"/>
                    <a:pt x="3438457" y="237033"/>
                  </a:cubicBezTo>
                  <a:cubicBezTo>
                    <a:pt x="3416259" y="240020"/>
                    <a:pt x="3462311" y="240119"/>
                    <a:pt x="3446413" y="245301"/>
                  </a:cubicBezTo>
                  <a:cubicBezTo>
                    <a:pt x="3467649" y="244380"/>
                    <a:pt x="3462609" y="240742"/>
                    <a:pt x="3485571" y="240020"/>
                  </a:cubicBezTo>
                  <a:cubicBezTo>
                    <a:pt x="3499091" y="244296"/>
                    <a:pt x="3482895" y="247679"/>
                    <a:pt x="3504939" y="247764"/>
                  </a:cubicBezTo>
                  <a:cubicBezTo>
                    <a:pt x="3509979" y="259231"/>
                    <a:pt x="3420407" y="238916"/>
                    <a:pt x="3472193" y="255409"/>
                  </a:cubicBezTo>
                  <a:cubicBezTo>
                    <a:pt x="3458191" y="254446"/>
                    <a:pt x="3444135" y="253554"/>
                    <a:pt x="3449499" y="256768"/>
                  </a:cubicBezTo>
                  <a:cubicBezTo>
                    <a:pt x="3438371" y="257377"/>
                    <a:pt x="3432767" y="254191"/>
                    <a:pt x="3425235" y="252436"/>
                  </a:cubicBezTo>
                  <a:cubicBezTo>
                    <a:pt x="3425575" y="257292"/>
                    <a:pt x="3399327" y="263167"/>
                    <a:pt x="3402511" y="253866"/>
                  </a:cubicBezTo>
                  <a:cubicBezTo>
                    <a:pt x="3374467" y="257249"/>
                    <a:pt x="3395773" y="265545"/>
                    <a:pt x="3396043" y="271746"/>
                  </a:cubicBezTo>
                  <a:cubicBezTo>
                    <a:pt x="3378319" y="279150"/>
                    <a:pt x="3389799" y="256980"/>
                    <a:pt x="3357181" y="256754"/>
                  </a:cubicBezTo>
                  <a:cubicBezTo>
                    <a:pt x="3377115" y="272836"/>
                    <a:pt x="3324535" y="259628"/>
                    <a:pt x="3344439" y="272185"/>
                  </a:cubicBezTo>
                  <a:cubicBezTo>
                    <a:pt x="3330141" y="272468"/>
                    <a:pt x="3322949" y="268915"/>
                    <a:pt x="3313393" y="266338"/>
                  </a:cubicBezTo>
                  <a:cubicBezTo>
                    <a:pt x="3326970" y="264215"/>
                    <a:pt x="3338125" y="262601"/>
                    <a:pt x="3341098" y="260265"/>
                  </a:cubicBezTo>
                  <a:cubicBezTo>
                    <a:pt x="3344057" y="257929"/>
                    <a:pt x="3338847" y="253611"/>
                    <a:pt x="3319551" y="248118"/>
                  </a:cubicBezTo>
                  <a:cubicBezTo>
                    <a:pt x="3288887" y="246971"/>
                    <a:pt x="3227233" y="247325"/>
                    <a:pt x="3239181" y="236552"/>
                  </a:cubicBezTo>
                  <a:cubicBezTo>
                    <a:pt x="3264409" y="234442"/>
                    <a:pt x="3271445" y="245796"/>
                    <a:pt x="3294975" y="244947"/>
                  </a:cubicBezTo>
                  <a:cubicBezTo>
                    <a:pt x="3315460" y="238675"/>
                    <a:pt x="3257019" y="231200"/>
                    <a:pt x="3241899" y="227449"/>
                  </a:cubicBezTo>
                  <a:cubicBezTo>
                    <a:pt x="3285489" y="232729"/>
                    <a:pt x="3295300" y="225566"/>
                    <a:pt x="3256326" y="217015"/>
                  </a:cubicBezTo>
                  <a:cubicBezTo>
                    <a:pt x="3241914" y="218176"/>
                    <a:pt x="3237369" y="219832"/>
                    <a:pt x="3240087" y="221800"/>
                  </a:cubicBezTo>
                  <a:cubicBezTo>
                    <a:pt x="3224061" y="229530"/>
                    <a:pt x="3229101" y="214891"/>
                    <a:pt x="3242876" y="212668"/>
                  </a:cubicBezTo>
                  <a:close/>
                  <a:moveTo>
                    <a:pt x="4609573" y="212115"/>
                  </a:moveTo>
                  <a:cubicBezTo>
                    <a:pt x="4627391" y="215285"/>
                    <a:pt x="4683325" y="239967"/>
                    <a:pt x="4706483" y="244692"/>
                  </a:cubicBezTo>
                  <a:cubicBezTo>
                    <a:pt x="4715543" y="259981"/>
                    <a:pt x="4626623" y="215868"/>
                    <a:pt x="4607087" y="217651"/>
                  </a:cubicBezTo>
                  <a:cubicBezTo>
                    <a:pt x="4601931" y="212392"/>
                    <a:pt x="4603635" y="211058"/>
                    <a:pt x="4609573" y="212115"/>
                  </a:cubicBezTo>
                  <a:close/>
                  <a:moveTo>
                    <a:pt x="3743643" y="210544"/>
                  </a:moveTo>
                  <a:cubicBezTo>
                    <a:pt x="3751443" y="210855"/>
                    <a:pt x="3759059" y="211153"/>
                    <a:pt x="3766719" y="211464"/>
                  </a:cubicBezTo>
                  <a:cubicBezTo>
                    <a:pt x="3755591" y="215173"/>
                    <a:pt x="3756951" y="220086"/>
                    <a:pt x="3786667" y="226839"/>
                  </a:cubicBezTo>
                  <a:cubicBezTo>
                    <a:pt x="3749277" y="222224"/>
                    <a:pt x="3799563" y="240458"/>
                    <a:pt x="3795585" y="247593"/>
                  </a:cubicBezTo>
                  <a:cubicBezTo>
                    <a:pt x="3840349" y="253086"/>
                    <a:pt x="3784401" y="237697"/>
                    <a:pt x="3829123" y="243176"/>
                  </a:cubicBezTo>
                  <a:cubicBezTo>
                    <a:pt x="3868975" y="258423"/>
                    <a:pt x="3769097" y="244620"/>
                    <a:pt x="3808963" y="259811"/>
                  </a:cubicBezTo>
                  <a:cubicBezTo>
                    <a:pt x="3790021" y="259046"/>
                    <a:pt x="3770895" y="258268"/>
                    <a:pt x="3751853" y="257489"/>
                  </a:cubicBezTo>
                  <a:cubicBezTo>
                    <a:pt x="3739721" y="251232"/>
                    <a:pt x="3775227" y="254714"/>
                    <a:pt x="3749857" y="245739"/>
                  </a:cubicBezTo>
                  <a:cubicBezTo>
                    <a:pt x="3764297" y="246772"/>
                    <a:pt x="3770965" y="251883"/>
                    <a:pt x="3779899" y="255691"/>
                  </a:cubicBezTo>
                  <a:cubicBezTo>
                    <a:pt x="3775835" y="234583"/>
                    <a:pt x="3741773" y="230378"/>
                    <a:pt x="3743643" y="210544"/>
                  </a:cubicBezTo>
                  <a:close/>
                  <a:moveTo>
                    <a:pt x="2898843" y="210233"/>
                  </a:moveTo>
                  <a:cubicBezTo>
                    <a:pt x="2910438" y="212710"/>
                    <a:pt x="2922018" y="215188"/>
                    <a:pt x="2933627" y="217665"/>
                  </a:cubicBezTo>
                  <a:cubicBezTo>
                    <a:pt x="2918932" y="224178"/>
                    <a:pt x="2916653" y="226245"/>
                    <a:pt x="2904251" y="235872"/>
                  </a:cubicBezTo>
                  <a:cubicBezTo>
                    <a:pt x="2874535" y="234159"/>
                    <a:pt x="2849831" y="237202"/>
                    <a:pt x="2840218" y="246843"/>
                  </a:cubicBezTo>
                  <a:cubicBezTo>
                    <a:pt x="2822904" y="256343"/>
                    <a:pt x="2838604" y="240529"/>
                    <a:pt x="2823640" y="238547"/>
                  </a:cubicBezTo>
                  <a:cubicBezTo>
                    <a:pt x="2828652" y="249915"/>
                    <a:pt x="2759225" y="244394"/>
                    <a:pt x="2720449" y="250850"/>
                  </a:cubicBezTo>
                  <a:cubicBezTo>
                    <a:pt x="2707198" y="257206"/>
                    <a:pt x="2717589" y="261043"/>
                    <a:pt x="2740170" y="263648"/>
                  </a:cubicBezTo>
                  <a:cubicBezTo>
                    <a:pt x="2664146" y="275979"/>
                    <a:pt x="2721454" y="248755"/>
                    <a:pt x="2685070" y="245343"/>
                  </a:cubicBezTo>
                  <a:cubicBezTo>
                    <a:pt x="2708047" y="246036"/>
                    <a:pt x="2737183" y="246164"/>
                    <a:pt x="2765780" y="243800"/>
                  </a:cubicBezTo>
                  <a:cubicBezTo>
                    <a:pt x="2794406" y="241506"/>
                    <a:pt x="2822409" y="236225"/>
                    <a:pt x="2843899" y="228142"/>
                  </a:cubicBezTo>
                  <a:cubicBezTo>
                    <a:pt x="2849038" y="230917"/>
                    <a:pt x="2834782" y="234838"/>
                    <a:pt x="2842186" y="237471"/>
                  </a:cubicBezTo>
                  <a:cubicBezTo>
                    <a:pt x="2856754" y="240005"/>
                    <a:pt x="2873728" y="225905"/>
                    <a:pt x="2906247" y="226500"/>
                  </a:cubicBezTo>
                  <a:cubicBezTo>
                    <a:pt x="2892713" y="225763"/>
                    <a:pt x="2877253" y="226655"/>
                    <a:pt x="2857872" y="231030"/>
                  </a:cubicBezTo>
                  <a:cubicBezTo>
                    <a:pt x="2841506" y="226089"/>
                    <a:pt x="2916100" y="217312"/>
                    <a:pt x="2852790" y="220228"/>
                  </a:cubicBezTo>
                  <a:cubicBezTo>
                    <a:pt x="2837486" y="215868"/>
                    <a:pt x="2882279" y="217892"/>
                    <a:pt x="2898843" y="210233"/>
                  </a:cubicBezTo>
                  <a:close/>
                  <a:moveTo>
                    <a:pt x="2459816" y="206071"/>
                  </a:moveTo>
                  <a:cubicBezTo>
                    <a:pt x="2448321" y="210332"/>
                    <a:pt x="2436966" y="214536"/>
                    <a:pt x="2425514" y="218784"/>
                  </a:cubicBezTo>
                  <a:cubicBezTo>
                    <a:pt x="2433725" y="209341"/>
                    <a:pt x="2406288" y="219732"/>
                    <a:pt x="2380933" y="226188"/>
                  </a:cubicBezTo>
                  <a:cubicBezTo>
                    <a:pt x="2377818" y="219024"/>
                    <a:pt x="2446480" y="202857"/>
                    <a:pt x="2459816" y="206071"/>
                  </a:cubicBezTo>
                  <a:close/>
                  <a:moveTo>
                    <a:pt x="3209281" y="201838"/>
                  </a:moveTo>
                  <a:cubicBezTo>
                    <a:pt x="3276924" y="207020"/>
                    <a:pt x="3170589" y="210049"/>
                    <a:pt x="3176649" y="211465"/>
                  </a:cubicBezTo>
                  <a:cubicBezTo>
                    <a:pt x="3128076" y="196628"/>
                    <a:pt x="3181335" y="206581"/>
                    <a:pt x="3209281" y="201838"/>
                  </a:cubicBezTo>
                  <a:close/>
                  <a:moveTo>
                    <a:pt x="3948425" y="194660"/>
                  </a:moveTo>
                  <a:cubicBezTo>
                    <a:pt x="3978935" y="197845"/>
                    <a:pt x="4002731" y="203933"/>
                    <a:pt x="4019565" y="213078"/>
                  </a:cubicBezTo>
                  <a:cubicBezTo>
                    <a:pt x="3997663" y="209822"/>
                    <a:pt x="4002507" y="213716"/>
                    <a:pt x="4008635" y="217835"/>
                  </a:cubicBezTo>
                  <a:cubicBezTo>
                    <a:pt x="3974871" y="208888"/>
                    <a:pt x="3949203" y="210615"/>
                    <a:pt x="3980647" y="223979"/>
                  </a:cubicBezTo>
                  <a:cubicBezTo>
                    <a:pt x="3965173" y="222550"/>
                    <a:pt x="3949685" y="221120"/>
                    <a:pt x="3934255" y="219704"/>
                  </a:cubicBezTo>
                  <a:cubicBezTo>
                    <a:pt x="3956595" y="215867"/>
                    <a:pt x="3941375" y="202432"/>
                    <a:pt x="3948425" y="194660"/>
                  </a:cubicBezTo>
                  <a:close/>
                  <a:moveTo>
                    <a:pt x="3329928" y="185571"/>
                  </a:moveTo>
                  <a:cubicBezTo>
                    <a:pt x="3353202" y="191559"/>
                    <a:pt x="3409477" y="194179"/>
                    <a:pt x="3399411" y="201526"/>
                  </a:cubicBezTo>
                  <a:cubicBezTo>
                    <a:pt x="3385411" y="200578"/>
                    <a:pt x="3336794" y="189139"/>
                    <a:pt x="3340022" y="199502"/>
                  </a:cubicBezTo>
                  <a:cubicBezTo>
                    <a:pt x="3313407" y="203664"/>
                    <a:pt x="3316805" y="187949"/>
                    <a:pt x="3290118" y="192791"/>
                  </a:cubicBezTo>
                  <a:cubicBezTo>
                    <a:pt x="3286367" y="188233"/>
                    <a:pt x="3312656" y="188516"/>
                    <a:pt x="3320018" y="192466"/>
                  </a:cubicBezTo>
                  <a:cubicBezTo>
                    <a:pt x="3327309" y="190285"/>
                    <a:pt x="3334869" y="188445"/>
                    <a:pt x="3329928" y="185571"/>
                  </a:cubicBezTo>
                  <a:close/>
                  <a:moveTo>
                    <a:pt x="4161589" y="183165"/>
                  </a:moveTo>
                  <a:cubicBezTo>
                    <a:pt x="4202659" y="191362"/>
                    <a:pt x="4195963" y="202150"/>
                    <a:pt x="4215003" y="206581"/>
                  </a:cubicBezTo>
                  <a:cubicBezTo>
                    <a:pt x="4232333" y="220186"/>
                    <a:pt x="4183107" y="200295"/>
                    <a:pt x="4192027" y="208181"/>
                  </a:cubicBezTo>
                  <a:cubicBezTo>
                    <a:pt x="4219335" y="221998"/>
                    <a:pt x="4213631" y="208379"/>
                    <a:pt x="4250115" y="219223"/>
                  </a:cubicBezTo>
                  <a:cubicBezTo>
                    <a:pt x="4237203" y="209356"/>
                    <a:pt x="4219521" y="201045"/>
                    <a:pt x="4197209" y="194335"/>
                  </a:cubicBezTo>
                  <a:cubicBezTo>
                    <a:pt x="4182187" y="185048"/>
                    <a:pt x="4235843" y="200295"/>
                    <a:pt x="4249547" y="201314"/>
                  </a:cubicBezTo>
                  <a:cubicBezTo>
                    <a:pt x="4254035" y="216887"/>
                    <a:pt x="4262063" y="212541"/>
                    <a:pt x="4302679" y="238321"/>
                  </a:cubicBezTo>
                  <a:cubicBezTo>
                    <a:pt x="4316511" y="240119"/>
                    <a:pt x="4297655" y="229912"/>
                    <a:pt x="4290687" y="224136"/>
                  </a:cubicBezTo>
                  <a:cubicBezTo>
                    <a:pt x="4339247" y="244805"/>
                    <a:pt x="4344641" y="252677"/>
                    <a:pt x="4343367" y="258538"/>
                  </a:cubicBezTo>
                  <a:cubicBezTo>
                    <a:pt x="4342023" y="264498"/>
                    <a:pt x="4334079" y="268136"/>
                    <a:pt x="4354693" y="281430"/>
                  </a:cubicBezTo>
                  <a:cubicBezTo>
                    <a:pt x="4328049" y="280425"/>
                    <a:pt x="4279533" y="248231"/>
                    <a:pt x="4303047" y="268065"/>
                  </a:cubicBezTo>
                  <a:cubicBezTo>
                    <a:pt x="4268731" y="253299"/>
                    <a:pt x="4245117" y="234909"/>
                    <a:pt x="4215571" y="218572"/>
                  </a:cubicBezTo>
                  <a:cubicBezTo>
                    <a:pt x="4204783" y="226528"/>
                    <a:pt x="4201357" y="242851"/>
                    <a:pt x="4251587" y="266961"/>
                  </a:cubicBezTo>
                  <a:cubicBezTo>
                    <a:pt x="4240007" y="264753"/>
                    <a:pt x="4228595" y="262572"/>
                    <a:pt x="4217213" y="260392"/>
                  </a:cubicBezTo>
                  <a:cubicBezTo>
                    <a:pt x="4221091" y="256605"/>
                    <a:pt x="4217481" y="251827"/>
                    <a:pt x="4209755" y="246637"/>
                  </a:cubicBezTo>
                  <a:lnTo>
                    <a:pt x="4193341" y="238351"/>
                  </a:lnTo>
                  <a:lnTo>
                    <a:pt x="4192245" y="242163"/>
                  </a:lnTo>
                  <a:cubicBezTo>
                    <a:pt x="4181339" y="248390"/>
                    <a:pt x="4116713" y="233050"/>
                    <a:pt x="4072045" y="223314"/>
                  </a:cubicBezTo>
                  <a:cubicBezTo>
                    <a:pt x="4028385" y="213432"/>
                    <a:pt x="4097175" y="223031"/>
                    <a:pt x="4106871" y="228226"/>
                  </a:cubicBezTo>
                  <a:cubicBezTo>
                    <a:pt x="4114983" y="228807"/>
                    <a:pt x="4112307" y="226018"/>
                    <a:pt x="4123917" y="227688"/>
                  </a:cubicBezTo>
                  <a:cubicBezTo>
                    <a:pt x="4103687" y="222280"/>
                    <a:pt x="4080865" y="217835"/>
                    <a:pt x="4059827" y="212724"/>
                  </a:cubicBezTo>
                  <a:cubicBezTo>
                    <a:pt x="4038775" y="207713"/>
                    <a:pt x="4019551" y="201498"/>
                    <a:pt x="4006171" y="194221"/>
                  </a:cubicBezTo>
                  <a:cubicBezTo>
                    <a:pt x="4020697" y="195000"/>
                    <a:pt x="4028907" y="199134"/>
                    <a:pt x="4037503" y="202956"/>
                  </a:cubicBezTo>
                  <a:cubicBezTo>
                    <a:pt x="4046095" y="206778"/>
                    <a:pt x="4055055" y="210445"/>
                    <a:pt x="4071027" y="211394"/>
                  </a:cubicBezTo>
                  <a:cubicBezTo>
                    <a:pt x="4091767" y="213871"/>
                    <a:pt x="4057719" y="199558"/>
                    <a:pt x="4070035" y="199487"/>
                  </a:cubicBezTo>
                  <a:cubicBezTo>
                    <a:pt x="4097443" y="213192"/>
                    <a:pt x="4110807" y="208279"/>
                    <a:pt x="4092799" y="196783"/>
                  </a:cubicBezTo>
                  <a:cubicBezTo>
                    <a:pt x="4123379" y="203296"/>
                    <a:pt x="4133035" y="219322"/>
                    <a:pt x="4099863" y="212512"/>
                  </a:cubicBezTo>
                  <a:cubicBezTo>
                    <a:pt x="4121553" y="222011"/>
                    <a:pt x="4174415" y="233026"/>
                    <a:pt x="4158983" y="238632"/>
                  </a:cubicBezTo>
                  <a:cubicBezTo>
                    <a:pt x="4198239" y="247662"/>
                    <a:pt x="4160863" y="232229"/>
                    <a:pt x="4180915" y="235447"/>
                  </a:cubicBezTo>
                  <a:lnTo>
                    <a:pt x="4192409" y="237881"/>
                  </a:lnTo>
                  <a:lnTo>
                    <a:pt x="4177601" y="230407"/>
                  </a:lnTo>
                  <a:cubicBezTo>
                    <a:pt x="4152403" y="219804"/>
                    <a:pt x="4124469" y="208620"/>
                    <a:pt x="4121893" y="198002"/>
                  </a:cubicBezTo>
                  <a:cubicBezTo>
                    <a:pt x="4185373" y="215910"/>
                    <a:pt x="4186323" y="200918"/>
                    <a:pt x="4161589" y="183165"/>
                  </a:cubicBezTo>
                  <a:close/>
                  <a:moveTo>
                    <a:pt x="2968018" y="180268"/>
                  </a:moveTo>
                  <a:cubicBezTo>
                    <a:pt x="3007386" y="180994"/>
                    <a:pt x="3022559" y="195358"/>
                    <a:pt x="3055506" y="197832"/>
                  </a:cubicBezTo>
                  <a:cubicBezTo>
                    <a:pt x="3065104" y="190824"/>
                    <a:pt x="3052165" y="192962"/>
                    <a:pt x="3094976" y="188474"/>
                  </a:cubicBezTo>
                  <a:cubicBezTo>
                    <a:pt x="3082164" y="198384"/>
                    <a:pt x="3087883" y="207643"/>
                    <a:pt x="3146819" y="212541"/>
                  </a:cubicBezTo>
                  <a:cubicBezTo>
                    <a:pt x="3135762" y="220823"/>
                    <a:pt x="3073216" y="208506"/>
                    <a:pt x="3046247" y="205307"/>
                  </a:cubicBezTo>
                  <a:cubicBezTo>
                    <a:pt x="3039041" y="207798"/>
                    <a:pt x="3031693" y="210304"/>
                    <a:pt x="3037016" y="212739"/>
                  </a:cubicBezTo>
                  <a:cubicBezTo>
                    <a:pt x="3018938" y="212371"/>
                    <a:pt x="3003733" y="210998"/>
                    <a:pt x="2992266" y="208860"/>
                  </a:cubicBezTo>
                  <a:cubicBezTo>
                    <a:pt x="2980813" y="206779"/>
                    <a:pt x="2973196" y="204429"/>
                    <a:pt x="2970181" y="200961"/>
                  </a:cubicBezTo>
                  <a:cubicBezTo>
                    <a:pt x="2987325" y="198327"/>
                    <a:pt x="3002671" y="198724"/>
                    <a:pt x="3014054" y="201796"/>
                  </a:cubicBezTo>
                  <a:cubicBezTo>
                    <a:pt x="3018952" y="196430"/>
                    <a:pt x="3003237" y="191815"/>
                    <a:pt x="2982214" y="188686"/>
                  </a:cubicBezTo>
                  <a:cubicBezTo>
                    <a:pt x="2961290" y="186209"/>
                    <a:pt x="2935043" y="185161"/>
                    <a:pt x="2919031" y="185034"/>
                  </a:cubicBezTo>
                  <a:cubicBezTo>
                    <a:pt x="2939085" y="181300"/>
                    <a:pt x="2954895" y="180027"/>
                    <a:pt x="2968018" y="180268"/>
                  </a:cubicBezTo>
                  <a:close/>
                  <a:moveTo>
                    <a:pt x="3552053" y="180078"/>
                  </a:moveTo>
                  <a:cubicBezTo>
                    <a:pt x="3581047" y="181522"/>
                    <a:pt x="3602693" y="197435"/>
                    <a:pt x="3597343" y="199955"/>
                  </a:cubicBezTo>
                  <a:cubicBezTo>
                    <a:pt x="3578823" y="197562"/>
                    <a:pt x="3559839" y="188671"/>
                    <a:pt x="3552053" y="180078"/>
                  </a:cubicBezTo>
                  <a:close/>
                  <a:moveTo>
                    <a:pt x="3893907" y="175109"/>
                  </a:moveTo>
                  <a:cubicBezTo>
                    <a:pt x="3933219" y="181961"/>
                    <a:pt x="3899583" y="190356"/>
                    <a:pt x="3944305" y="208916"/>
                  </a:cubicBezTo>
                  <a:cubicBezTo>
                    <a:pt x="3881659" y="188134"/>
                    <a:pt x="3944999" y="209610"/>
                    <a:pt x="3886303" y="203706"/>
                  </a:cubicBezTo>
                  <a:cubicBezTo>
                    <a:pt x="3896243" y="199020"/>
                    <a:pt x="3872003" y="195085"/>
                    <a:pt x="3855101" y="186350"/>
                  </a:cubicBezTo>
                  <a:cubicBezTo>
                    <a:pt x="3909295" y="197789"/>
                    <a:pt x="3903107" y="188077"/>
                    <a:pt x="3893907" y="175109"/>
                  </a:cubicBezTo>
                  <a:close/>
                  <a:moveTo>
                    <a:pt x="2530149" y="174047"/>
                  </a:moveTo>
                  <a:cubicBezTo>
                    <a:pt x="2563814" y="171088"/>
                    <a:pt x="2531041" y="184524"/>
                    <a:pt x="2478617" y="202984"/>
                  </a:cubicBezTo>
                  <a:cubicBezTo>
                    <a:pt x="2473945" y="196883"/>
                    <a:pt x="2518200" y="182782"/>
                    <a:pt x="2530149" y="174047"/>
                  </a:cubicBezTo>
                  <a:close/>
                  <a:moveTo>
                    <a:pt x="3517181" y="171280"/>
                  </a:moveTo>
                  <a:cubicBezTo>
                    <a:pt x="3522971" y="172650"/>
                    <a:pt x="3531079" y="174656"/>
                    <a:pt x="3539071" y="174444"/>
                  </a:cubicBezTo>
                  <a:cubicBezTo>
                    <a:pt x="3538363" y="178705"/>
                    <a:pt x="3542243" y="183618"/>
                    <a:pt x="3512059" y="183547"/>
                  </a:cubicBezTo>
                  <a:cubicBezTo>
                    <a:pt x="3532163" y="185062"/>
                    <a:pt x="3538859" y="194377"/>
                    <a:pt x="3561339" y="194547"/>
                  </a:cubicBezTo>
                  <a:cubicBezTo>
                    <a:pt x="3559939" y="199460"/>
                    <a:pt x="3512315" y="193839"/>
                    <a:pt x="3518599" y="186378"/>
                  </a:cubicBezTo>
                  <a:cubicBezTo>
                    <a:pt x="3494803" y="185543"/>
                    <a:pt x="3493315" y="188898"/>
                    <a:pt x="3496799" y="191843"/>
                  </a:cubicBezTo>
                  <a:cubicBezTo>
                    <a:pt x="3500279" y="194901"/>
                    <a:pt x="3508691" y="198851"/>
                    <a:pt x="3504825" y="201144"/>
                  </a:cubicBezTo>
                  <a:cubicBezTo>
                    <a:pt x="3421299" y="198016"/>
                    <a:pt x="3476667" y="212215"/>
                    <a:pt x="3409235" y="215486"/>
                  </a:cubicBezTo>
                  <a:cubicBezTo>
                    <a:pt x="3418791" y="218331"/>
                    <a:pt x="3435723" y="216335"/>
                    <a:pt x="3450263" y="215910"/>
                  </a:cubicBezTo>
                  <a:cubicBezTo>
                    <a:pt x="3456195" y="222210"/>
                    <a:pt x="3385537" y="222677"/>
                    <a:pt x="3379675" y="214438"/>
                  </a:cubicBezTo>
                  <a:cubicBezTo>
                    <a:pt x="3387435" y="211507"/>
                    <a:pt x="3401761" y="209171"/>
                    <a:pt x="3430571" y="208350"/>
                  </a:cubicBezTo>
                  <a:cubicBezTo>
                    <a:pt x="3409193" y="206312"/>
                    <a:pt x="3409407" y="202249"/>
                    <a:pt x="3424101" y="205845"/>
                  </a:cubicBezTo>
                  <a:cubicBezTo>
                    <a:pt x="3445251" y="198185"/>
                    <a:pt x="3379195" y="190257"/>
                    <a:pt x="3359686" y="186534"/>
                  </a:cubicBezTo>
                  <a:cubicBezTo>
                    <a:pt x="3413101" y="185770"/>
                    <a:pt x="3434111" y="184934"/>
                    <a:pt x="3453023" y="183335"/>
                  </a:cubicBezTo>
                  <a:cubicBezTo>
                    <a:pt x="3462467" y="182429"/>
                    <a:pt x="3471427" y="181551"/>
                    <a:pt x="3483631" y="180376"/>
                  </a:cubicBezTo>
                  <a:cubicBezTo>
                    <a:pt x="3489733" y="179810"/>
                    <a:pt x="3496655" y="179073"/>
                    <a:pt x="3504867" y="178493"/>
                  </a:cubicBezTo>
                  <a:cubicBezTo>
                    <a:pt x="3513093" y="178181"/>
                    <a:pt x="3522591" y="177828"/>
                    <a:pt x="3533861" y="177417"/>
                  </a:cubicBezTo>
                  <a:cubicBezTo>
                    <a:pt x="3526331" y="175152"/>
                    <a:pt x="3515767" y="174770"/>
                    <a:pt x="3509199" y="171938"/>
                  </a:cubicBezTo>
                  <a:cubicBezTo>
                    <a:pt x="3507919" y="169177"/>
                    <a:pt x="3511391" y="169910"/>
                    <a:pt x="3517181" y="171280"/>
                  </a:cubicBezTo>
                  <a:close/>
                  <a:moveTo>
                    <a:pt x="3660723" y="170296"/>
                  </a:moveTo>
                  <a:cubicBezTo>
                    <a:pt x="3677797" y="173340"/>
                    <a:pt x="3696783" y="176936"/>
                    <a:pt x="3715569" y="180050"/>
                  </a:cubicBezTo>
                  <a:cubicBezTo>
                    <a:pt x="3734355" y="183278"/>
                    <a:pt x="3752929" y="186619"/>
                    <a:pt x="3769067" y="191178"/>
                  </a:cubicBezTo>
                  <a:cubicBezTo>
                    <a:pt x="3782887" y="190810"/>
                    <a:pt x="3762883" y="183604"/>
                    <a:pt x="3755407" y="178960"/>
                  </a:cubicBezTo>
                  <a:cubicBezTo>
                    <a:pt x="3787487" y="181777"/>
                    <a:pt x="3816367" y="185260"/>
                    <a:pt x="3856815" y="198186"/>
                  </a:cubicBezTo>
                  <a:cubicBezTo>
                    <a:pt x="3808779" y="186817"/>
                    <a:pt x="3782999" y="198582"/>
                    <a:pt x="3745767" y="190243"/>
                  </a:cubicBezTo>
                  <a:cubicBezTo>
                    <a:pt x="3721161" y="191249"/>
                    <a:pt x="3784287" y="199545"/>
                    <a:pt x="3789003" y="206538"/>
                  </a:cubicBezTo>
                  <a:cubicBezTo>
                    <a:pt x="3778723" y="211607"/>
                    <a:pt x="3764339" y="203792"/>
                    <a:pt x="3730971" y="204216"/>
                  </a:cubicBezTo>
                  <a:cubicBezTo>
                    <a:pt x="3719349" y="198455"/>
                    <a:pt x="3707711" y="192678"/>
                    <a:pt x="3696047" y="186902"/>
                  </a:cubicBezTo>
                  <a:lnTo>
                    <a:pt x="3678419" y="178252"/>
                  </a:lnTo>
                  <a:close/>
                  <a:moveTo>
                    <a:pt x="4073107" y="167578"/>
                  </a:moveTo>
                  <a:cubicBezTo>
                    <a:pt x="4090859" y="168980"/>
                    <a:pt x="4100035" y="173637"/>
                    <a:pt x="4108683" y="178465"/>
                  </a:cubicBezTo>
                  <a:cubicBezTo>
                    <a:pt x="4130655" y="181976"/>
                    <a:pt x="4126125" y="177346"/>
                    <a:pt x="4149711" y="181438"/>
                  </a:cubicBezTo>
                  <a:cubicBezTo>
                    <a:pt x="4159127" y="193995"/>
                    <a:pt x="4110879" y="182938"/>
                    <a:pt x="4139135" y="197563"/>
                  </a:cubicBezTo>
                  <a:cubicBezTo>
                    <a:pt x="4126621" y="194193"/>
                    <a:pt x="4114007" y="190866"/>
                    <a:pt x="4098051" y="188729"/>
                  </a:cubicBezTo>
                  <a:cubicBezTo>
                    <a:pt x="4070871" y="175902"/>
                    <a:pt x="4100345" y="180376"/>
                    <a:pt x="4073107" y="167578"/>
                  </a:cubicBezTo>
                  <a:close/>
                  <a:moveTo>
                    <a:pt x="3762967" y="155940"/>
                  </a:moveTo>
                  <a:cubicBezTo>
                    <a:pt x="3792471" y="158149"/>
                    <a:pt x="3822229" y="160300"/>
                    <a:pt x="3835323" y="170649"/>
                  </a:cubicBezTo>
                  <a:cubicBezTo>
                    <a:pt x="3823829" y="170111"/>
                    <a:pt x="3818535" y="166360"/>
                    <a:pt x="3810903" y="163797"/>
                  </a:cubicBezTo>
                  <a:cubicBezTo>
                    <a:pt x="3799875" y="171131"/>
                    <a:pt x="3846875" y="178549"/>
                    <a:pt x="3849879" y="188827"/>
                  </a:cubicBezTo>
                  <a:cubicBezTo>
                    <a:pt x="3831939" y="187072"/>
                    <a:pt x="3824381" y="180389"/>
                    <a:pt x="3812799" y="175505"/>
                  </a:cubicBezTo>
                  <a:cubicBezTo>
                    <a:pt x="3798289" y="172178"/>
                    <a:pt x="3781967" y="169772"/>
                    <a:pt x="3764921" y="167662"/>
                  </a:cubicBezTo>
                  <a:cubicBezTo>
                    <a:pt x="3772963" y="162070"/>
                    <a:pt x="3806499" y="168568"/>
                    <a:pt x="3762967" y="155940"/>
                  </a:cubicBezTo>
                  <a:close/>
                  <a:moveTo>
                    <a:pt x="3322434" y="152774"/>
                  </a:moveTo>
                  <a:cubicBezTo>
                    <a:pt x="3334261" y="154961"/>
                    <a:pt x="3339410" y="162099"/>
                    <a:pt x="3362716" y="157172"/>
                  </a:cubicBezTo>
                  <a:cubicBezTo>
                    <a:pt x="3361923" y="164406"/>
                    <a:pt x="3329886" y="165794"/>
                    <a:pt x="3379323" y="173594"/>
                  </a:cubicBezTo>
                  <a:cubicBezTo>
                    <a:pt x="3358767" y="175619"/>
                    <a:pt x="3340277" y="171032"/>
                    <a:pt x="3327139" y="165737"/>
                  </a:cubicBezTo>
                  <a:cubicBezTo>
                    <a:pt x="3314001" y="160810"/>
                    <a:pt x="3306244" y="154737"/>
                    <a:pt x="3307461" y="152868"/>
                  </a:cubicBezTo>
                  <a:cubicBezTo>
                    <a:pt x="3313807" y="151866"/>
                    <a:pt x="3318491" y="152045"/>
                    <a:pt x="3322434" y="152774"/>
                  </a:cubicBezTo>
                  <a:close/>
                  <a:moveTo>
                    <a:pt x="4413247" y="145775"/>
                  </a:moveTo>
                  <a:cubicBezTo>
                    <a:pt x="4451385" y="168583"/>
                    <a:pt x="4529349" y="178394"/>
                    <a:pt x="4531557" y="181069"/>
                  </a:cubicBezTo>
                  <a:cubicBezTo>
                    <a:pt x="4527255" y="176553"/>
                    <a:pt x="4540279" y="181593"/>
                    <a:pt x="4543519" y="184085"/>
                  </a:cubicBezTo>
                  <a:cubicBezTo>
                    <a:pt x="4551447" y="185982"/>
                    <a:pt x="4559249" y="188233"/>
                    <a:pt x="4567091" y="190611"/>
                  </a:cubicBezTo>
                  <a:cubicBezTo>
                    <a:pt x="4565351" y="192522"/>
                    <a:pt x="4564133" y="194674"/>
                    <a:pt x="4572359" y="201243"/>
                  </a:cubicBezTo>
                  <a:cubicBezTo>
                    <a:pt x="4566795" y="198950"/>
                    <a:pt x="4560467" y="196430"/>
                    <a:pt x="4553713" y="193839"/>
                  </a:cubicBezTo>
                  <a:cubicBezTo>
                    <a:pt x="4546931" y="191376"/>
                    <a:pt x="4539655" y="189096"/>
                    <a:pt x="4532393" y="186760"/>
                  </a:cubicBezTo>
                  <a:cubicBezTo>
                    <a:pt x="4517825" y="182159"/>
                    <a:pt x="4503101" y="177870"/>
                    <a:pt x="4491211" y="174967"/>
                  </a:cubicBezTo>
                  <a:cubicBezTo>
                    <a:pt x="4467427" y="169163"/>
                    <a:pt x="4455081" y="168908"/>
                    <a:pt x="4477887" y="182626"/>
                  </a:cubicBezTo>
                  <a:cubicBezTo>
                    <a:pt x="4448511" y="178394"/>
                    <a:pt x="4444109" y="167620"/>
                    <a:pt x="4430943" y="159083"/>
                  </a:cubicBezTo>
                  <a:cubicBezTo>
                    <a:pt x="4377315" y="141599"/>
                    <a:pt x="4454867" y="178294"/>
                    <a:pt x="4401439" y="160909"/>
                  </a:cubicBezTo>
                  <a:cubicBezTo>
                    <a:pt x="4395579" y="151835"/>
                    <a:pt x="4394021" y="144558"/>
                    <a:pt x="4413247" y="145775"/>
                  </a:cubicBezTo>
                  <a:close/>
                  <a:moveTo>
                    <a:pt x="3672971" y="144034"/>
                  </a:moveTo>
                  <a:cubicBezTo>
                    <a:pt x="3684707" y="144076"/>
                    <a:pt x="3690115" y="148111"/>
                    <a:pt x="3697717" y="150518"/>
                  </a:cubicBezTo>
                  <a:cubicBezTo>
                    <a:pt x="3708999" y="151495"/>
                    <a:pt x="3706211" y="149683"/>
                    <a:pt x="3703067" y="147828"/>
                  </a:cubicBezTo>
                  <a:cubicBezTo>
                    <a:pt x="3699855" y="141995"/>
                    <a:pt x="3748597" y="165935"/>
                    <a:pt x="3748017" y="169927"/>
                  </a:cubicBezTo>
                  <a:cubicBezTo>
                    <a:pt x="3688967" y="158503"/>
                    <a:pt x="3679679" y="156110"/>
                    <a:pt x="3672971" y="144034"/>
                  </a:cubicBezTo>
                  <a:close/>
                  <a:moveTo>
                    <a:pt x="3548911" y="142265"/>
                  </a:moveTo>
                  <a:cubicBezTo>
                    <a:pt x="3588919" y="143483"/>
                    <a:pt x="3609335" y="155955"/>
                    <a:pt x="3641399" y="161717"/>
                  </a:cubicBezTo>
                  <a:cubicBezTo>
                    <a:pt x="3649187" y="159763"/>
                    <a:pt x="3638681" y="155049"/>
                    <a:pt x="3663683" y="155743"/>
                  </a:cubicBezTo>
                  <a:cubicBezTo>
                    <a:pt x="3672263" y="159480"/>
                    <a:pt x="3680911" y="163402"/>
                    <a:pt x="3689435" y="167720"/>
                  </a:cubicBezTo>
                  <a:cubicBezTo>
                    <a:pt x="3681635" y="167351"/>
                    <a:pt x="3674187" y="167026"/>
                    <a:pt x="3667039" y="166799"/>
                  </a:cubicBezTo>
                  <a:cubicBezTo>
                    <a:pt x="3659889" y="166474"/>
                    <a:pt x="3653065" y="165992"/>
                    <a:pt x="3646495" y="165355"/>
                  </a:cubicBezTo>
                  <a:cubicBezTo>
                    <a:pt x="3633371" y="164081"/>
                    <a:pt x="3621311" y="162212"/>
                    <a:pt x="3610013" y="159905"/>
                  </a:cubicBezTo>
                  <a:cubicBezTo>
                    <a:pt x="3587433" y="155304"/>
                    <a:pt x="3567867" y="148975"/>
                    <a:pt x="3548911" y="142265"/>
                  </a:cubicBezTo>
                  <a:close/>
                  <a:moveTo>
                    <a:pt x="3883515" y="142052"/>
                  </a:moveTo>
                  <a:cubicBezTo>
                    <a:pt x="3906549" y="147446"/>
                    <a:pt x="3911121" y="146710"/>
                    <a:pt x="3960727" y="151948"/>
                  </a:cubicBezTo>
                  <a:cubicBezTo>
                    <a:pt x="3975663" y="160839"/>
                    <a:pt x="3923579" y="152712"/>
                    <a:pt x="3938599" y="161617"/>
                  </a:cubicBezTo>
                  <a:cubicBezTo>
                    <a:pt x="3924075" y="158616"/>
                    <a:pt x="3903379" y="150306"/>
                    <a:pt x="3908729" y="155968"/>
                  </a:cubicBezTo>
                  <a:cubicBezTo>
                    <a:pt x="3869287" y="150546"/>
                    <a:pt x="3906647" y="149541"/>
                    <a:pt x="3883515" y="142052"/>
                  </a:cubicBezTo>
                  <a:close/>
                  <a:moveTo>
                    <a:pt x="3194373" y="141996"/>
                  </a:moveTo>
                  <a:cubicBezTo>
                    <a:pt x="3224924" y="148876"/>
                    <a:pt x="3169669" y="152033"/>
                    <a:pt x="3200248" y="158914"/>
                  </a:cubicBezTo>
                  <a:cubicBezTo>
                    <a:pt x="3226269" y="162878"/>
                    <a:pt x="3210271" y="149641"/>
                    <a:pt x="3263672" y="148834"/>
                  </a:cubicBezTo>
                  <a:cubicBezTo>
                    <a:pt x="3292878" y="154582"/>
                    <a:pt x="3263488" y="157484"/>
                    <a:pt x="3292694" y="163246"/>
                  </a:cubicBezTo>
                  <a:cubicBezTo>
                    <a:pt x="3231309" y="166332"/>
                    <a:pt x="3293260" y="154652"/>
                    <a:pt x="3247094" y="153619"/>
                  </a:cubicBezTo>
                  <a:cubicBezTo>
                    <a:pt x="3197969" y="166275"/>
                    <a:pt x="3230941" y="204599"/>
                    <a:pt x="3334968" y="202716"/>
                  </a:cubicBezTo>
                  <a:cubicBezTo>
                    <a:pt x="3339370" y="205377"/>
                    <a:pt x="3316592" y="206411"/>
                    <a:pt x="3325242" y="209441"/>
                  </a:cubicBezTo>
                  <a:cubicBezTo>
                    <a:pt x="3352664" y="215896"/>
                    <a:pt x="3343618" y="205321"/>
                    <a:pt x="3371267" y="206199"/>
                  </a:cubicBezTo>
                  <a:cubicBezTo>
                    <a:pt x="3402751" y="212994"/>
                    <a:pt x="3357350" y="212258"/>
                    <a:pt x="3338507" y="214169"/>
                  </a:cubicBezTo>
                  <a:cubicBezTo>
                    <a:pt x="3375457" y="215656"/>
                    <a:pt x="3350441" y="224277"/>
                    <a:pt x="3376377" y="223414"/>
                  </a:cubicBezTo>
                  <a:cubicBezTo>
                    <a:pt x="3368351" y="234853"/>
                    <a:pt x="3326303" y="210955"/>
                    <a:pt x="3297409" y="215429"/>
                  </a:cubicBezTo>
                  <a:cubicBezTo>
                    <a:pt x="3278452" y="210729"/>
                    <a:pt x="3323316" y="209341"/>
                    <a:pt x="3311976" y="205024"/>
                  </a:cubicBezTo>
                  <a:cubicBezTo>
                    <a:pt x="3302392" y="203339"/>
                    <a:pt x="3274460" y="206411"/>
                    <a:pt x="3277334" y="208832"/>
                  </a:cubicBezTo>
                  <a:cubicBezTo>
                    <a:pt x="3243810" y="205222"/>
                    <a:pt x="3224698" y="186563"/>
                    <a:pt x="3194628" y="177134"/>
                  </a:cubicBezTo>
                  <a:cubicBezTo>
                    <a:pt x="3148490" y="179442"/>
                    <a:pt x="3197658" y="185883"/>
                    <a:pt x="3205373" y="190541"/>
                  </a:cubicBezTo>
                  <a:cubicBezTo>
                    <a:pt x="3204156" y="194590"/>
                    <a:pt x="3192150" y="191673"/>
                    <a:pt x="3178149" y="187256"/>
                  </a:cubicBezTo>
                  <a:cubicBezTo>
                    <a:pt x="3171198" y="184949"/>
                    <a:pt x="3163638" y="182443"/>
                    <a:pt x="3156757" y="180149"/>
                  </a:cubicBezTo>
                  <a:cubicBezTo>
                    <a:pt x="3149891" y="178097"/>
                    <a:pt x="3143648" y="176355"/>
                    <a:pt x="3139174" y="175492"/>
                  </a:cubicBezTo>
                  <a:cubicBezTo>
                    <a:pt x="3149863" y="173099"/>
                    <a:pt x="3158739" y="172250"/>
                    <a:pt x="3167191" y="172179"/>
                  </a:cubicBezTo>
                  <a:cubicBezTo>
                    <a:pt x="3175629" y="171967"/>
                    <a:pt x="3183628" y="172080"/>
                    <a:pt x="3192561" y="171514"/>
                  </a:cubicBezTo>
                  <a:cubicBezTo>
                    <a:pt x="3182566" y="167054"/>
                    <a:pt x="3164501" y="167790"/>
                    <a:pt x="3147088" y="169319"/>
                  </a:cubicBezTo>
                  <a:cubicBezTo>
                    <a:pt x="3129675" y="170891"/>
                    <a:pt x="3112814" y="172080"/>
                    <a:pt x="3104857" y="166261"/>
                  </a:cubicBezTo>
                  <a:cubicBezTo>
                    <a:pt x="3118703" y="175520"/>
                    <a:pt x="3125739" y="178578"/>
                    <a:pt x="3154945" y="184751"/>
                  </a:cubicBezTo>
                  <a:cubicBezTo>
                    <a:pt x="3142034" y="185246"/>
                    <a:pt x="3129038" y="185798"/>
                    <a:pt x="3113295" y="188460"/>
                  </a:cubicBezTo>
                  <a:cubicBezTo>
                    <a:pt x="3113621" y="172547"/>
                    <a:pt x="3037866" y="185189"/>
                    <a:pt x="3039692" y="173906"/>
                  </a:cubicBezTo>
                  <a:cubicBezTo>
                    <a:pt x="3032996" y="174515"/>
                    <a:pt x="3021203" y="175194"/>
                    <a:pt x="3007994" y="175732"/>
                  </a:cubicBezTo>
                  <a:cubicBezTo>
                    <a:pt x="2994786" y="176270"/>
                    <a:pt x="2980147" y="176554"/>
                    <a:pt x="2967901" y="177332"/>
                  </a:cubicBezTo>
                  <a:cubicBezTo>
                    <a:pt x="2943367" y="178451"/>
                    <a:pt x="2927893" y="177771"/>
                    <a:pt x="2951267" y="172207"/>
                  </a:cubicBezTo>
                  <a:cubicBezTo>
                    <a:pt x="2962507" y="175350"/>
                    <a:pt x="2980246" y="172066"/>
                    <a:pt x="2990822" y="176129"/>
                  </a:cubicBezTo>
                  <a:cubicBezTo>
                    <a:pt x="2985145" y="161037"/>
                    <a:pt x="3091040" y="164959"/>
                    <a:pt x="3056242" y="153477"/>
                  </a:cubicBezTo>
                  <a:cubicBezTo>
                    <a:pt x="3058578" y="145238"/>
                    <a:pt x="3105636" y="162722"/>
                    <a:pt x="3123460" y="166191"/>
                  </a:cubicBezTo>
                  <a:cubicBezTo>
                    <a:pt x="3121110" y="159438"/>
                    <a:pt x="3144568" y="152571"/>
                    <a:pt x="3103130" y="145875"/>
                  </a:cubicBezTo>
                  <a:cubicBezTo>
                    <a:pt x="3105112" y="143525"/>
                    <a:pt x="3121704" y="146187"/>
                    <a:pt x="3140831" y="147446"/>
                  </a:cubicBezTo>
                  <a:cubicBezTo>
                    <a:pt x="3150387" y="147914"/>
                    <a:pt x="3160622" y="148579"/>
                    <a:pt x="3170037" y="148098"/>
                  </a:cubicBezTo>
                  <a:cubicBezTo>
                    <a:pt x="3179451" y="147560"/>
                    <a:pt x="3188045" y="145833"/>
                    <a:pt x="3194373" y="141996"/>
                  </a:cubicBezTo>
                  <a:close/>
                  <a:moveTo>
                    <a:pt x="2530743" y="140184"/>
                  </a:moveTo>
                  <a:cubicBezTo>
                    <a:pt x="2505472" y="144148"/>
                    <a:pt x="2472486" y="155771"/>
                    <a:pt x="2441539" y="166247"/>
                  </a:cubicBezTo>
                  <a:cubicBezTo>
                    <a:pt x="2434177" y="160329"/>
                    <a:pt x="2502131" y="138881"/>
                    <a:pt x="2530743" y="140184"/>
                  </a:cubicBezTo>
                  <a:close/>
                  <a:moveTo>
                    <a:pt x="3859801" y="139971"/>
                  </a:moveTo>
                  <a:cubicBezTo>
                    <a:pt x="3899299" y="150518"/>
                    <a:pt x="3824395" y="148819"/>
                    <a:pt x="3869543" y="167139"/>
                  </a:cubicBezTo>
                  <a:cubicBezTo>
                    <a:pt x="3852001" y="162000"/>
                    <a:pt x="3837433" y="157795"/>
                    <a:pt x="3826731" y="153265"/>
                  </a:cubicBezTo>
                  <a:cubicBezTo>
                    <a:pt x="3816027" y="148777"/>
                    <a:pt x="3809191" y="144331"/>
                    <a:pt x="3807051" y="140311"/>
                  </a:cubicBezTo>
                  <a:cubicBezTo>
                    <a:pt x="3840661" y="143312"/>
                    <a:pt x="3856913" y="146271"/>
                    <a:pt x="3859801" y="139971"/>
                  </a:cubicBezTo>
                  <a:close/>
                  <a:moveTo>
                    <a:pt x="3352452" y="139412"/>
                  </a:moveTo>
                  <a:cubicBezTo>
                    <a:pt x="3359495" y="141748"/>
                    <a:pt x="3368913" y="153269"/>
                    <a:pt x="3392729" y="158164"/>
                  </a:cubicBezTo>
                  <a:cubicBezTo>
                    <a:pt x="3376631" y="157229"/>
                    <a:pt x="3362688" y="154893"/>
                    <a:pt x="3349479" y="152062"/>
                  </a:cubicBezTo>
                  <a:cubicBezTo>
                    <a:pt x="3342882" y="150646"/>
                    <a:pt x="3336455" y="149103"/>
                    <a:pt x="3330041" y="147560"/>
                  </a:cubicBezTo>
                  <a:cubicBezTo>
                    <a:pt x="3323628" y="146102"/>
                    <a:pt x="3317229" y="144941"/>
                    <a:pt x="3310646" y="143723"/>
                  </a:cubicBezTo>
                  <a:cubicBezTo>
                    <a:pt x="3329291" y="140736"/>
                    <a:pt x="3352509" y="145450"/>
                    <a:pt x="3345756" y="140722"/>
                  </a:cubicBezTo>
                  <a:cubicBezTo>
                    <a:pt x="3348021" y="138874"/>
                    <a:pt x="3350105" y="138633"/>
                    <a:pt x="3352452" y="139412"/>
                  </a:cubicBezTo>
                  <a:close/>
                  <a:moveTo>
                    <a:pt x="2665704" y="135908"/>
                  </a:moveTo>
                  <a:cubicBezTo>
                    <a:pt x="2671154" y="138414"/>
                    <a:pt x="2656629" y="143128"/>
                    <a:pt x="2664147" y="145407"/>
                  </a:cubicBezTo>
                  <a:cubicBezTo>
                    <a:pt x="2650952" y="147630"/>
                    <a:pt x="2639159" y="150023"/>
                    <a:pt x="2628655" y="152486"/>
                  </a:cubicBezTo>
                  <a:cubicBezTo>
                    <a:pt x="2618178" y="155020"/>
                    <a:pt x="2609118" y="158191"/>
                    <a:pt x="2601162" y="161009"/>
                  </a:cubicBezTo>
                  <a:cubicBezTo>
                    <a:pt x="2585291" y="166799"/>
                    <a:pt x="2574121" y="172490"/>
                    <a:pt x="2566717" y="177601"/>
                  </a:cubicBezTo>
                  <a:cubicBezTo>
                    <a:pt x="2572394" y="172929"/>
                    <a:pt x="2543301" y="173778"/>
                    <a:pt x="2579643" y="164293"/>
                  </a:cubicBezTo>
                  <a:cubicBezTo>
                    <a:pt x="2575537" y="162976"/>
                    <a:pt x="2568189" y="165086"/>
                    <a:pt x="2560658" y="167294"/>
                  </a:cubicBezTo>
                  <a:cubicBezTo>
                    <a:pt x="2564820" y="165213"/>
                    <a:pt x="2583862" y="160655"/>
                    <a:pt x="2605395" y="154794"/>
                  </a:cubicBezTo>
                  <a:cubicBezTo>
                    <a:pt x="2610760" y="153279"/>
                    <a:pt x="2616310" y="151722"/>
                    <a:pt x="2621831" y="150164"/>
                  </a:cubicBezTo>
                  <a:cubicBezTo>
                    <a:pt x="2627366" y="148664"/>
                    <a:pt x="2632874" y="147163"/>
                    <a:pt x="2638197" y="145719"/>
                  </a:cubicBezTo>
                  <a:cubicBezTo>
                    <a:pt x="2648786" y="142661"/>
                    <a:pt x="2658470" y="139376"/>
                    <a:pt x="2665704" y="135908"/>
                  </a:cubicBezTo>
                  <a:close/>
                  <a:moveTo>
                    <a:pt x="3520893" y="125163"/>
                  </a:moveTo>
                  <a:cubicBezTo>
                    <a:pt x="3536141" y="128079"/>
                    <a:pt x="3536551" y="144756"/>
                    <a:pt x="3551643" y="153874"/>
                  </a:cubicBezTo>
                  <a:cubicBezTo>
                    <a:pt x="3590971" y="160273"/>
                    <a:pt x="3579319" y="158376"/>
                    <a:pt x="3619315" y="167719"/>
                  </a:cubicBezTo>
                  <a:cubicBezTo>
                    <a:pt x="3596223" y="164435"/>
                    <a:pt x="3598319" y="166785"/>
                    <a:pt x="3584275" y="168059"/>
                  </a:cubicBezTo>
                  <a:cubicBezTo>
                    <a:pt x="3668453" y="172391"/>
                    <a:pt x="3609149" y="186279"/>
                    <a:pt x="3670789" y="190611"/>
                  </a:cubicBezTo>
                  <a:cubicBezTo>
                    <a:pt x="3678377" y="196204"/>
                    <a:pt x="3630879" y="193202"/>
                    <a:pt x="3661629" y="202305"/>
                  </a:cubicBezTo>
                  <a:cubicBezTo>
                    <a:pt x="3640067" y="197195"/>
                    <a:pt x="3614103" y="194675"/>
                    <a:pt x="3594779" y="188346"/>
                  </a:cubicBezTo>
                  <a:cubicBezTo>
                    <a:pt x="3607507" y="189762"/>
                    <a:pt x="3620291" y="191135"/>
                    <a:pt x="3635963" y="190852"/>
                  </a:cubicBezTo>
                  <a:cubicBezTo>
                    <a:pt x="3603911" y="182613"/>
                    <a:pt x="3605127" y="180319"/>
                    <a:pt x="3627087" y="176384"/>
                  </a:cubicBezTo>
                  <a:cubicBezTo>
                    <a:pt x="3576035" y="175860"/>
                    <a:pt x="3558439" y="168130"/>
                    <a:pt x="3544691" y="157993"/>
                  </a:cubicBezTo>
                  <a:cubicBezTo>
                    <a:pt x="3537825" y="152925"/>
                    <a:pt x="3531935" y="147276"/>
                    <a:pt x="3523329" y="141670"/>
                  </a:cubicBezTo>
                  <a:cubicBezTo>
                    <a:pt x="3514707" y="136092"/>
                    <a:pt x="3503367" y="130302"/>
                    <a:pt x="3485529" y="126409"/>
                  </a:cubicBezTo>
                  <a:cubicBezTo>
                    <a:pt x="3499659" y="127272"/>
                    <a:pt x="3528171" y="129637"/>
                    <a:pt x="3520893" y="125163"/>
                  </a:cubicBezTo>
                  <a:close/>
                  <a:moveTo>
                    <a:pt x="3259748" y="124413"/>
                  </a:moveTo>
                  <a:cubicBezTo>
                    <a:pt x="3284439" y="126458"/>
                    <a:pt x="3324792" y="141121"/>
                    <a:pt x="3273582" y="141897"/>
                  </a:cubicBezTo>
                  <a:cubicBezTo>
                    <a:pt x="3270666" y="138485"/>
                    <a:pt x="3262540" y="125602"/>
                    <a:pt x="3244249" y="127556"/>
                  </a:cubicBezTo>
                  <a:cubicBezTo>
                    <a:pt x="3245028" y="124452"/>
                    <a:pt x="3251518" y="123732"/>
                    <a:pt x="3259748" y="124413"/>
                  </a:cubicBezTo>
                  <a:close/>
                  <a:moveTo>
                    <a:pt x="3689545" y="120412"/>
                  </a:moveTo>
                  <a:cubicBezTo>
                    <a:pt x="3693443" y="121193"/>
                    <a:pt x="3699631" y="124037"/>
                    <a:pt x="3711407" y="130613"/>
                  </a:cubicBezTo>
                  <a:cubicBezTo>
                    <a:pt x="3727149" y="129990"/>
                    <a:pt x="3701001" y="121043"/>
                    <a:pt x="3745795" y="126111"/>
                  </a:cubicBezTo>
                  <a:cubicBezTo>
                    <a:pt x="3739069" y="134308"/>
                    <a:pt x="3789795" y="142335"/>
                    <a:pt x="3767271" y="147361"/>
                  </a:cubicBezTo>
                  <a:cubicBezTo>
                    <a:pt x="3799365" y="140736"/>
                    <a:pt x="3752307" y="134422"/>
                    <a:pt x="3787811" y="130755"/>
                  </a:cubicBezTo>
                  <a:cubicBezTo>
                    <a:pt x="3825443" y="139093"/>
                    <a:pt x="3787557" y="148253"/>
                    <a:pt x="3780111" y="153732"/>
                  </a:cubicBezTo>
                  <a:cubicBezTo>
                    <a:pt x="3733747" y="152330"/>
                    <a:pt x="3727971" y="134846"/>
                    <a:pt x="3701851" y="141939"/>
                  </a:cubicBezTo>
                  <a:cubicBezTo>
                    <a:pt x="3656491" y="137451"/>
                    <a:pt x="3702163" y="136163"/>
                    <a:pt x="3694235" y="132907"/>
                  </a:cubicBezTo>
                  <a:cubicBezTo>
                    <a:pt x="3681917" y="128801"/>
                    <a:pt x="3671923" y="130656"/>
                    <a:pt x="3661671" y="131449"/>
                  </a:cubicBezTo>
                  <a:cubicBezTo>
                    <a:pt x="3651407" y="132185"/>
                    <a:pt x="3640903" y="131817"/>
                    <a:pt x="3627313" y="123974"/>
                  </a:cubicBezTo>
                  <a:cubicBezTo>
                    <a:pt x="3686773" y="134283"/>
                    <a:pt x="3677851" y="118067"/>
                    <a:pt x="3689545" y="120412"/>
                  </a:cubicBezTo>
                  <a:close/>
                  <a:moveTo>
                    <a:pt x="3357308" y="119557"/>
                  </a:moveTo>
                  <a:cubicBezTo>
                    <a:pt x="3368591" y="123719"/>
                    <a:pt x="3379889" y="127881"/>
                    <a:pt x="3391087" y="132001"/>
                  </a:cubicBezTo>
                  <a:cubicBezTo>
                    <a:pt x="3408967" y="129425"/>
                    <a:pt x="3448139" y="121780"/>
                    <a:pt x="3486945" y="132143"/>
                  </a:cubicBezTo>
                  <a:cubicBezTo>
                    <a:pt x="3427951" y="127145"/>
                    <a:pt x="3437991" y="140368"/>
                    <a:pt x="3448155" y="143157"/>
                  </a:cubicBezTo>
                  <a:cubicBezTo>
                    <a:pt x="3427485" y="147503"/>
                    <a:pt x="3375033" y="124045"/>
                    <a:pt x="3406291" y="142761"/>
                  </a:cubicBezTo>
                  <a:cubicBezTo>
                    <a:pt x="3360295" y="137395"/>
                    <a:pt x="3379323" y="125163"/>
                    <a:pt x="3321986" y="122034"/>
                  </a:cubicBezTo>
                  <a:cubicBezTo>
                    <a:pt x="3333751" y="120888"/>
                    <a:pt x="3345628" y="120392"/>
                    <a:pt x="3357308" y="119557"/>
                  </a:cubicBezTo>
                  <a:close/>
                  <a:moveTo>
                    <a:pt x="3047649" y="116555"/>
                  </a:moveTo>
                  <a:cubicBezTo>
                    <a:pt x="3038518" y="125304"/>
                    <a:pt x="3024644" y="128164"/>
                    <a:pt x="3078002" y="129311"/>
                  </a:cubicBezTo>
                  <a:cubicBezTo>
                    <a:pt x="3077252" y="134011"/>
                    <a:pt x="3010189" y="129367"/>
                    <a:pt x="2993413" y="122558"/>
                  </a:cubicBezTo>
                  <a:cubicBezTo>
                    <a:pt x="3015003" y="117673"/>
                    <a:pt x="3029372" y="118608"/>
                    <a:pt x="3047649" y="116555"/>
                  </a:cubicBezTo>
                  <a:close/>
                  <a:moveTo>
                    <a:pt x="3294747" y="113242"/>
                  </a:moveTo>
                  <a:cubicBezTo>
                    <a:pt x="3315927" y="117999"/>
                    <a:pt x="3288079" y="120335"/>
                    <a:pt x="3316932" y="125502"/>
                  </a:cubicBezTo>
                  <a:cubicBezTo>
                    <a:pt x="3285234" y="119896"/>
                    <a:pt x="3251172" y="115748"/>
                    <a:pt x="3214901" y="113270"/>
                  </a:cubicBezTo>
                  <a:cubicBezTo>
                    <a:pt x="3246599" y="109717"/>
                    <a:pt x="3262271" y="117234"/>
                    <a:pt x="3294747" y="113242"/>
                  </a:cubicBezTo>
                  <a:close/>
                  <a:moveTo>
                    <a:pt x="4245711" y="111643"/>
                  </a:moveTo>
                  <a:cubicBezTo>
                    <a:pt x="4305709" y="127513"/>
                    <a:pt x="4311387" y="131605"/>
                    <a:pt x="4359563" y="136829"/>
                  </a:cubicBezTo>
                  <a:cubicBezTo>
                    <a:pt x="4388739" y="156960"/>
                    <a:pt x="4289683" y="123082"/>
                    <a:pt x="4323957" y="141642"/>
                  </a:cubicBezTo>
                  <a:cubicBezTo>
                    <a:pt x="4364887" y="156719"/>
                    <a:pt x="4290095" y="131265"/>
                    <a:pt x="4281911" y="124568"/>
                  </a:cubicBezTo>
                  <a:cubicBezTo>
                    <a:pt x="4268887" y="122516"/>
                    <a:pt x="4282887" y="130132"/>
                    <a:pt x="4288239" y="134663"/>
                  </a:cubicBezTo>
                  <a:cubicBezTo>
                    <a:pt x="4242567" y="123124"/>
                    <a:pt x="4270967" y="125814"/>
                    <a:pt x="4245711" y="111643"/>
                  </a:cubicBezTo>
                  <a:close/>
                  <a:moveTo>
                    <a:pt x="4161631" y="97854"/>
                  </a:moveTo>
                  <a:cubicBezTo>
                    <a:pt x="4187255" y="100954"/>
                    <a:pt x="4208519" y="105074"/>
                    <a:pt x="4222239" y="113115"/>
                  </a:cubicBezTo>
                  <a:cubicBezTo>
                    <a:pt x="4233395" y="115749"/>
                    <a:pt x="4231043" y="113625"/>
                    <a:pt x="4227859" y="111204"/>
                  </a:cubicBezTo>
                  <a:cubicBezTo>
                    <a:pt x="4257971" y="117787"/>
                    <a:pt x="4230661" y="119642"/>
                    <a:pt x="4240487" y="125460"/>
                  </a:cubicBezTo>
                  <a:cubicBezTo>
                    <a:pt x="4224631" y="121355"/>
                    <a:pt x="4199473" y="112521"/>
                    <a:pt x="4216377" y="114970"/>
                  </a:cubicBezTo>
                  <a:cubicBezTo>
                    <a:pt x="4206297" y="105994"/>
                    <a:pt x="4165085" y="108897"/>
                    <a:pt x="4161631" y="97854"/>
                  </a:cubicBezTo>
                  <a:close/>
                  <a:moveTo>
                    <a:pt x="3178107" y="96948"/>
                  </a:moveTo>
                  <a:cubicBezTo>
                    <a:pt x="3191188" y="104480"/>
                    <a:pt x="3183190" y="101988"/>
                    <a:pt x="3212821" y="107651"/>
                  </a:cubicBezTo>
                  <a:cubicBezTo>
                    <a:pt x="3199598" y="110695"/>
                    <a:pt x="3156801" y="102625"/>
                    <a:pt x="3170392" y="109562"/>
                  </a:cubicBezTo>
                  <a:cubicBezTo>
                    <a:pt x="3161586" y="111119"/>
                    <a:pt x="3156447" y="110015"/>
                    <a:pt x="3151492" y="108812"/>
                  </a:cubicBezTo>
                  <a:cubicBezTo>
                    <a:pt x="3146862" y="107396"/>
                    <a:pt x="3142205" y="106292"/>
                    <a:pt x="3137632" y="105018"/>
                  </a:cubicBezTo>
                  <a:cubicBezTo>
                    <a:pt x="3148703" y="103375"/>
                    <a:pt x="3152822" y="102073"/>
                    <a:pt x="3157155" y="100728"/>
                  </a:cubicBezTo>
                  <a:cubicBezTo>
                    <a:pt x="3161473" y="99355"/>
                    <a:pt x="3166059" y="97996"/>
                    <a:pt x="3178107" y="96948"/>
                  </a:cubicBezTo>
                  <a:close/>
                  <a:moveTo>
                    <a:pt x="3501669" y="96367"/>
                  </a:moveTo>
                  <a:cubicBezTo>
                    <a:pt x="3538661" y="100402"/>
                    <a:pt x="3543431" y="115876"/>
                    <a:pt x="3512669" y="116527"/>
                  </a:cubicBezTo>
                  <a:cubicBezTo>
                    <a:pt x="3491887" y="110524"/>
                    <a:pt x="3496403" y="108443"/>
                    <a:pt x="3502519" y="105781"/>
                  </a:cubicBezTo>
                  <a:cubicBezTo>
                    <a:pt x="3508635" y="103516"/>
                    <a:pt x="3516335" y="101449"/>
                    <a:pt x="3501669" y="96367"/>
                  </a:cubicBezTo>
                  <a:close/>
                  <a:moveTo>
                    <a:pt x="2864881" y="95433"/>
                  </a:moveTo>
                  <a:cubicBezTo>
                    <a:pt x="2874295" y="98165"/>
                    <a:pt x="2796530" y="105399"/>
                    <a:pt x="2838987" y="109986"/>
                  </a:cubicBezTo>
                  <a:cubicBezTo>
                    <a:pt x="2820668" y="113030"/>
                    <a:pt x="2810970" y="108613"/>
                    <a:pt x="2798101" y="106971"/>
                  </a:cubicBezTo>
                  <a:cubicBezTo>
                    <a:pt x="2773227" y="116385"/>
                    <a:pt x="2687704" y="133544"/>
                    <a:pt x="2687633" y="139065"/>
                  </a:cubicBezTo>
                  <a:cubicBezTo>
                    <a:pt x="2664911" y="140622"/>
                    <a:pt x="2699468" y="128957"/>
                    <a:pt x="2744658" y="116994"/>
                  </a:cubicBezTo>
                  <a:cubicBezTo>
                    <a:pt x="2789649" y="104139"/>
                    <a:pt x="2845938" y="95121"/>
                    <a:pt x="2864881" y="95433"/>
                  </a:cubicBezTo>
                  <a:close/>
                  <a:moveTo>
                    <a:pt x="3575757" y="92201"/>
                  </a:moveTo>
                  <a:cubicBezTo>
                    <a:pt x="3579185" y="91987"/>
                    <a:pt x="3583893" y="91984"/>
                    <a:pt x="3590307" y="92276"/>
                  </a:cubicBezTo>
                  <a:cubicBezTo>
                    <a:pt x="3591367" y="96948"/>
                    <a:pt x="3558565" y="106108"/>
                    <a:pt x="3594411" y="109718"/>
                  </a:cubicBezTo>
                  <a:cubicBezTo>
                    <a:pt x="3586371" y="118184"/>
                    <a:pt x="3537825" y="104947"/>
                    <a:pt x="3543927" y="98633"/>
                  </a:cubicBezTo>
                  <a:cubicBezTo>
                    <a:pt x="3590393" y="105508"/>
                    <a:pt x="3551761" y="93696"/>
                    <a:pt x="3575757" y="92201"/>
                  </a:cubicBezTo>
                  <a:close/>
                  <a:moveTo>
                    <a:pt x="3715129" y="89968"/>
                  </a:moveTo>
                  <a:cubicBezTo>
                    <a:pt x="3743699" y="91568"/>
                    <a:pt x="3773867" y="93252"/>
                    <a:pt x="3805339" y="95008"/>
                  </a:cubicBezTo>
                  <a:cubicBezTo>
                    <a:pt x="3821081" y="95971"/>
                    <a:pt x="3837149" y="96962"/>
                    <a:pt x="3853501" y="97967"/>
                  </a:cubicBezTo>
                  <a:cubicBezTo>
                    <a:pt x="3869839" y="99269"/>
                    <a:pt x="3886431" y="101308"/>
                    <a:pt x="3903291" y="103035"/>
                  </a:cubicBezTo>
                  <a:cubicBezTo>
                    <a:pt x="3936999" y="106829"/>
                    <a:pt x="3971727" y="110737"/>
                    <a:pt x="4007177" y="114715"/>
                  </a:cubicBezTo>
                  <a:cubicBezTo>
                    <a:pt x="4016039" y="115776"/>
                    <a:pt x="4024931" y="116838"/>
                    <a:pt x="4033877" y="117914"/>
                  </a:cubicBezTo>
                  <a:cubicBezTo>
                    <a:pt x="4042783" y="119344"/>
                    <a:pt x="4051715" y="120788"/>
                    <a:pt x="4060691" y="122246"/>
                  </a:cubicBezTo>
                  <a:cubicBezTo>
                    <a:pt x="4078627" y="125219"/>
                    <a:pt x="4096721" y="128206"/>
                    <a:pt x="4114911" y="131208"/>
                  </a:cubicBezTo>
                  <a:cubicBezTo>
                    <a:pt x="4260775" y="153831"/>
                    <a:pt x="4410939" y="193174"/>
                    <a:pt x="4547131" y="236324"/>
                  </a:cubicBezTo>
                  <a:cubicBezTo>
                    <a:pt x="4558371" y="239566"/>
                    <a:pt x="4549283" y="233238"/>
                    <a:pt x="4547511" y="230350"/>
                  </a:cubicBezTo>
                  <a:cubicBezTo>
                    <a:pt x="4577611" y="245569"/>
                    <a:pt x="4625461" y="259259"/>
                    <a:pt x="4674969" y="274747"/>
                  </a:cubicBezTo>
                  <a:cubicBezTo>
                    <a:pt x="4687287" y="278768"/>
                    <a:pt x="4699927" y="282250"/>
                    <a:pt x="4711991" y="287049"/>
                  </a:cubicBezTo>
                  <a:cubicBezTo>
                    <a:pt x="4724123" y="291636"/>
                    <a:pt x="4736085" y="296379"/>
                    <a:pt x="4747623" y="301292"/>
                  </a:cubicBezTo>
                  <a:cubicBezTo>
                    <a:pt x="4770657" y="311102"/>
                    <a:pt x="4792035" y="321635"/>
                    <a:pt x="4809575" y="333089"/>
                  </a:cubicBezTo>
                  <a:cubicBezTo>
                    <a:pt x="4785691" y="324170"/>
                    <a:pt x="4756273" y="312660"/>
                    <a:pt x="4724689" y="300272"/>
                  </a:cubicBezTo>
                  <a:cubicBezTo>
                    <a:pt x="4716789" y="297172"/>
                    <a:pt x="4708763" y="294029"/>
                    <a:pt x="4700651" y="290844"/>
                  </a:cubicBezTo>
                  <a:cubicBezTo>
                    <a:pt x="4692425" y="287984"/>
                    <a:pt x="4684099" y="285096"/>
                    <a:pt x="4675763" y="282194"/>
                  </a:cubicBezTo>
                  <a:cubicBezTo>
                    <a:pt x="4659071" y="276446"/>
                    <a:pt x="4642267" y="270656"/>
                    <a:pt x="4625801" y="264979"/>
                  </a:cubicBezTo>
                  <a:cubicBezTo>
                    <a:pt x="4592829" y="253809"/>
                    <a:pt x="4561243" y="243035"/>
                    <a:pt x="4534331" y="234965"/>
                  </a:cubicBezTo>
                  <a:cubicBezTo>
                    <a:pt x="4507193" y="227618"/>
                    <a:pt x="4484951" y="222210"/>
                    <a:pt x="4471219" y="219987"/>
                  </a:cubicBezTo>
                  <a:cubicBezTo>
                    <a:pt x="4433901" y="208874"/>
                    <a:pt x="4399457" y="198539"/>
                    <a:pt x="4366951" y="189832"/>
                  </a:cubicBezTo>
                  <a:cubicBezTo>
                    <a:pt x="4334235" y="181975"/>
                    <a:pt x="4303671" y="174911"/>
                    <a:pt x="4274591" y="168399"/>
                  </a:cubicBezTo>
                  <a:cubicBezTo>
                    <a:pt x="4260037" y="165185"/>
                    <a:pt x="4245867" y="162070"/>
                    <a:pt x="4231991" y="159012"/>
                  </a:cubicBezTo>
                  <a:cubicBezTo>
                    <a:pt x="4218091" y="156082"/>
                    <a:pt x="4204555" y="152812"/>
                    <a:pt x="4191021" y="150759"/>
                  </a:cubicBezTo>
                  <a:cubicBezTo>
                    <a:pt x="4164011" y="146271"/>
                    <a:pt x="4137833" y="141925"/>
                    <a:pt x="4111771" y="137607"/>
                  </a:cubicBezTo>
                  <a:cubicBezTo>
                    <a:pt x="4085691" y="133416"/>
                    <a:pt x="4059743" y="129240"/>
                    <a:pt x="4033199" y="124964"/>
                  </a:cubicBezTo>
                  <a:cubicBezTo>
                    <a:pt x="4006525" y="121737"/>
                    <a:pt x="3979259" y="118424"/>
                    <a:pt x="3950691" y="114970"/>
                  </a:cubicBezTo>
                  <a:cubicBezTo>
                    <a:pt x="3922135" y="111430"/>
                    <a:pt x="3892263" y="107721"/>
                    <a:pt x="3860353" y="103757"/>
                  </a:cubicBezTo>
                  <a:cubicBezTo>
                    <a:pt x="3828387" y="100883"/>
                    <a:pt x="3794381" y="97839"/>
                    <a:pt x="3757629" y="94541"/>
                  </a:cubicBezTo>
                  <a:cubicBezTo>
                    <a:pt x="3718371" y="95107"/>
                    <a:pt x="3782403" y="104323"/>
                    <a:pt x="3766335" y="109462"/>
                  </a:cubicBezTo>
                  <a:cubicBezTo>
                    <a:pt x="3739225" y="108018"/>
                    <a:pt x="3733619" y="95801"/>
                    <a:pt x="3715129" y="89968"/>
                  </a:cubicBezTo>
                  <a:close/>
                  <a:moveTo>
                    <a:pt x="2702828" y="88933"/>
                  </a:moveTo>
                  <a:cubicBezTo>
                    <a:pt x="2707914" y="88640"/>
                    <a:pt x="2712192" y="88767"/>
                    <a:pt x="2715197" y="89459"/>
                  </a:cubicBezTo>
                  <a:cubicBezTo>
                    <a:pt x="2678870" y="93522"/>
                    <a:pt x="2698181" y="95801"/>
                    <a:pt x="2655836" y="105371"/>
                  </a:cubicBezTo>
                  <a:cubicBezTo>
                    <a:pt x="2650938" y="104677"/>
                    <a:pt x="2646096" y="104012"/>
                    <a:pt x="2641198" y="103333"/>
                  </a:cubicBezTo>
                  <a:cubicBezTo>
                    <a:pt x="2629518" y="105923"/>
                    <a:pt x="2632817" y="106773"/>
                    <a:pt x="2636554" y="107594"/>
                  </a:cubicBezTo>
                  <a:cubicBezTo>
                    <a:pt x="2592009" y="113664"/>
                    <a:pt x="2667224" y="90988"/>
                    <a:pt x="2702828" y="88933"/>
                  </a:cubicBezTo>
                  <a:close/>
                  <a:moveTo>
                    <a:pt x="3010161" y="87278"/>
                  </a:moveTo>
                  <a:cubicBezTo>
                    <a:pt x="3025210" y="93281"/>
                    <a:pt x="2990398" y="99779"/>
                    <a:pt x="3024290" y="105626"/>
                  </a:cubicBezTo>
                  <a:cubicBezTo>
                    <a:pt x="3004937" y="107848"/>
                    <a:pt x="2985089" y="112393"/>
                    <a:pt x="2963273" y="116583"/>
                  </a:cubicBezTo>
                  <a:cubicBezTo>
                    <a:pt x="2941456" y="120873"/>
                    <a:pt x="2917517" y="123534"/>
                    <a:pt x="2889316" y="119967"/>
                  </a:cubicBezTo>
                  <a:cubicBezTo>
                    <a:pt x="2903076" y="115479"/>
                    <a:pt x="2908513" y="111444"/>
                    <a:pt x="2922273" y="106971"/>
                  </a:cubicBezTo>
                  <a:cubicBezTo>
                    <a:pt x="2907366" y="107112"/>
                    <a:pt x="2887574" y="111274"/>
                    <a:pt x="2877112" y="107693"/>
                  </a:cubicBezTo>
                  <a:cubicBezTo>
                    <a:pt x="2884261" y="104833"/>
                    <a:pt x="2892048" y="101874"/>
                    <a:pt x="2886555" y="99722"/>
                  </a:cubicBezTo>
                  <a:cubicBezTo>
                    <a:pt x="2911273" y="96367"/>
                    <a:pt x="2910296" y="101478"/>
                    <a:pt x="2888933" y="105158"/>
                  </a:cubicBezTo>
                  <a:cubicBezTo>
                    <a:pt x="2909447" y="107735"/>
                    <a:pt x="2949413" y="94059"/>
                    <a:pt x="2964929" y="100982"/>
                  </a:cubicBezTo>
                  <a:cubicBezTo>
                    <a:pt x="2956222" y="103346"/>
                    <a:pt x="2950984" y="102738"/>
                    <a:pt x="2945930" y="101973"/>
                  </a:cubicBezTo>
                  <a:cubicBezTo>
                    <a:pt x="2905370" y="109122"/>
                    <a:pt x="2933726" y="112520"/>
                    <a:pt x="2908131" y="118891"/>
                  </a:cubicBezTo>
                  <a:cubicBezTo>
                    <a:pt x="2923576" y="118424"/>
                    <a:pt x="2940508" y="116555"/>
                    <a:pt x="2957893" y="114318"/>
                  </a:cubicBezTo>
                  <a:cubicBezTo>
                    <a:pt x="2973381" y="111189"/>
                    <a:pt x="2981422" y="109165"/>
                    <a:pt x="2985414" y="106942"/>
                  </a:cubicBezTo>
                  <a:cubicBezTo>
                    <a:pt x="2989421" y="104748"/>
                    <a:pt x="2989421" y="102596"/>
                    <a:pt x="2988982" y="100444"/>
                  </a:cubicBezTo>
                  <a:cubicBezTo>
                    <a:pt x="2988132" y="96155"/>
                    <a:pt x="2985556" y="91851"/>
                    <a:pt x="3010161" y="87278"/>
                  </a:cubicBezTo>
                  <a:close/>
                  <a:moveTo>
                    <a:pt x="2903387" y="85946"/>
                  </a:moveTo>
                  <a:cubicBezTo>
                    <a:pt x="2920900" y="84688"/>
                    <a:pt x="2933896" y="85813"/>
                    <a:pt x="2922089" y="92177"/>
                  </a:cubicBezTo>
                  <a:cubicBezTo>
                    <a:pt x="2933471" y="90294"/>
                    <a:pt x="2930526" y="89218"/>
                    <a:pt x="2926704" y="88185"/>
                  </a:cubicBezTo>
                  <a:cubicBezTo>
                    <a:pt x="2947260" y="85169"/>
                    <a:pt x="2931815" y="89714"/>
                    <a:pt x="2941017" y="91115"/>
                  </a:cubicBezTo>
                  <a:cubicBezTo>
                    <a:pt x="2933146" y="92772"/>
                    <a:pt x="2925246" y="94442"/>
                    <a:pt x="2917332" y="96113"/>
                  </a:cubicBezTo>
                  <a:cubicBezTo>
                    <a:pt x="2901264" y="92163"/>
                    <a:pt x="2884643" y="88624"/>
                    <a:pt x="2857589" y="94018"/>
                  </a:cubicBezTo>
                  <a:cubicBezTo>
                    <a:pt x="2863847" y="90846"/>
                    <a:pt x="2885875" y="87204"/>
                    <a:pt x="2903387" y="85946"/>
                  </a:cubicBezTo>
                  <a:close/>
                  <a:moveTo>
                    <a:pt x="3915703" y="85461"/>
                  </a:moveTo>
                  <a:cubicBezTo>
                    <a:pt x="3935457" y="86253"/>
                    <a:pt x="3963933" y="89822"/>
                    <a:pt x="3970949" y="91511"/>
                  </a:cubicBezTo>
                  <a:cubicBezTo>
                    <a:pt x="3962215" y="95022"/>
                    <a:pt x="3928379" y="92261"/>
                    <a:pt x="3899639" y="90845"/>
                  </a:cubicBezTo>
                  <a:cubicBezTo>
                    <a:pt x="3894275" y="88024"/>
                    <a:pt x="3895269" y="86468"/>
                    <a:pt x="3899973" y="85767"/>
                  </a:cubicBezTo>
                  <a:cubicBezTo>
                    <a:pt x="3903501" y="85241"/>
                    <a:pt x="3909117" y="85197"/>
                    <a:pt x="3915703" y="85461"/>
                  </a:cubicBezTo>
                  <a:close/>
                  <a:moveTo>
                    <a:pt x="3346931" y="85226"/>
                  </a:moveTo>
                  <a:cubicBezTo>
                    <a:pt x="3360507" y="82776"/>
                    <a:pt x="3402555" y="93069"/>
                    <a:pt x="3389473" y="85438"/>
                  </a:cubicBezTo>
                  <a:cubicBezTo>
                    <a:pt x="3453575" y="92460"/>
                    <a:pt x="3308692" y="84829"/>
                    <a:pt x="3369215" y="98378"/>
                  </a:cubicBezTo>
                  <a:cubicBezTo>
                    <a:pt x="3339880" y="101322"/>
                    <a:pt x="3333226" y="88722"/>
                    <a:pt x="3301076" y="95022"/>
                  </a:cubicBezTo>
                  <a:cubicBezTo>
                    <a:pt x="3296588" y="92332"/>
                    <a:pt x="3320004" y="91016"/>
                    <a:pt x="3311255" y="88099"/>
                  </a:cubicBezTo>
                  <a:cubicBezTo>
                    <a:pt x="3323642" y="88439"/>
                    <a:pt x="3334784" y="90067"/>
                    <a:pt x="3341721" y="90265"/>
                  </a:cubicBezTo>
                  <a:cubicBezTo>
                    <a:pt x="3348644" y="90464"/>
                    <a:pt x="3351376" y="89359"/>
                    <a:pt x="3346931" y="85226"/>
                  </a:cubicBezTo>
                  <a:close/>
                  <a:moveTo>
                    <a:pt x="3515825" y="81530"/>
                  </a:moveTo>
                  <a:cubicBezTo>
                    <a:pt x="3549547" y="82889"/>
                    <a:pt x="3581315" y="81700"/>
                    <a:pt x="3613085" y="82011"/>
                  </a:cubicBezTo>
                  <a:cubicBezTo>
                    <a:pt x="3628969" y="82167"/>
                    <a:pt x="3644825" y="82705"/>
                    <a:pt x="3660879" y="84121"/>
                  </a:cubicBezTo>
                  <a:cubicBezTo>
                    <a:pt x="3668907" y="84885"/>
                    <a:pt x="3676975" y="85621"/>
                    <a:pt x="3685115" y="87108"/>
                  </a:cubicBezTo>
                  <a:cubicBezTo>
                    <a:pt x="3693255" y="88651"/>
                    <a:pt x="3701467" y="90477"/>
                    <a:pt x="3709763" y="92672"/>
                  </a:cubicBezTo>
                  <a:cubicBezTo>
                    <a:pt x="3692323" y="92926"/>
                    <a:pt x="3682935" y="88665"/>
                    <a:pt x="3667307" y="88807"/>
                  </a:cubicBezTo>
                  <a:cubicBezTo>
                    <a:pt x="3655939" y="88948"/>
                    <a:pt x="3666187" y="92374"/>
                    <a:pt x="3668551" y="94625"/>
                  </a:cubicBezTo>
                  <a:cubicBezTo>
                    <a:pt x="3632691" y="84843"/>
                    <a:pt x="3631759" y="91737"/>
                    <a:pt x="3606317" y="83413"/>
                  </a:cubicBezTo>
                  <a:cubicBezTo>
                    <a:pt x="3590249" y="84814"/>
                    <a:pt x="3616907" y="92445"/>
                    <a:pt x="3571787" y="89571"/>
                  </a:cubicBezTo>
                  <a:cubicBezTo>
                    <a:pt x="3534511" y="75995"/>
                    <a:pt x="3575371" y="92969"/>
                    <a:pt x="3535985" y="89996"/>
                  </a:cubicBezTo>
                  <a:cubicBezTo>
                    <a:pt x="3529259" y="87179"/>
                    <a:pt x="3522493" y="84333"/>
                    <a:pt x="3515825" y="81530"/>
                  </a:cubicBezTo>
                  <a:close/>
                  <a:moveTo>
                    <a:pt x="4003383" y="65321"/>
                  </a:moveTo>
                  <a:cubicBezTo>
                    <a:pt x="4025255" y="67614"/>
                    <a:pt x="4043207" y="71437"/>
                    <a:pt x="4059643" y="76916"/>
                  </a:cubicBezTo>
                  <a:cubicBezTo>
                    <a:pt x="4076123" y="82097"/>
                    <a:pt x="4091227" y="87803"/>
                    <a:pt x="4107623" y="93041"/>
                  </a:cubicBezTo>
                  <a:cubicBezTo>
                    <a:pt x="4095731" y="91370"/>
                    <a:pt x="4083527" y="89643"/>
                    <a:pt x="4071635" y="87972"/>
                  </a:cubicBezTo>
                  <a:cubicBezTo>
                    <a:pt x="4066255" y="81757"/>
                    <a:pt x="4052395" y="78600"/>
                    <a:pt x="4038309" y="75698"/>
                  </a:cubicBezTo>
                  <a:cubicBezTo>
                    <a:pt x="4024151" y="73235"/>
                    <a:pt x="4009783" y="70927"/>
                    <a:pt x="4003383" y="65321"/>
                  </a:cubicBezTo>
                  <a:close/>
                  <a:moveTo>
                    <a:pt x="2803339" y="64075"/>
                  </a:moveTo>
                  <a:cubicBezTo>
                    <a:pt x="2817666" y="68379"/>
                    <a:pt x="2800253" y="71309"/>
                    <a:pt x="2776738" y="74934"/>
                  </a:cubicBezTo>
                  <a:cubicBezTo>
                    <a:pt x="2753251" y="78713"/>
                    <a:pt x="2723394" y="82196"/>
                    <a:pt x="2712351" y="84221"/>
                  </a:cubicBezTo>
                  <a:cubicBezTo>
                    <a:pt x="2707085" y="84405"/>
                    <a:pt x="2725093" y="79351"/>
                    <a:pt x="2746781" y="74197"/>
                  </a:cubicBezTo>
                  <a:cubicBezTo>
                    <a:pt x="2757626" y="71621"/>
                    <a:pt x="2769391" y="69016"/>
                    <a:pt x="2779612" y="67006"/>
                  </a:cubicBezTo>
                  <a:cubicBezTo>
                    <a:pt x="2789833" y="64981"/>
                    <a:pt x="2798639" y="64202"/>
                    <a:pt x="2803339" y="64075"/>
                  </a:cubicBezTo>
                  <a:close/>
                  <a:moveTo>
                    <a:pt x="3051174" y="62857"/>
                  </a:moveTo>
                  <a:cubicBezTo>
                    <a:pt x="3051104" y="65604"/>
                    <a:pt x="3028735" y="70984"/>
                    <a:pt x="3053553" y="68393"/>
                  </a:cubicBezTo>
                  <a:cubicBezTo>
                    <a:pt x="3050226" y="71847"/>
                    <a:pt x="3031737" y="71635"/>
                    <a:pt x="3008604" y="72017"/>
                  </a:cubicBezTo>
                  <a:cubicBezTo>
                    <a:pt x="2997038" y="72201"/>
                    <a:pt x="2984310" y="72541"/>
                    <a:pt x="2971781" y="73546"/>
                  </a:cubicBezTo>
                  <a:cubicBezTo>
                    <a:pt x="2959252" y="74650"/>
                    <a:pt x="2947006" y="77071"/>
                    <a:pt x="2936275" y="80242"/>
                  </a:cubicBezTo>
                  <a:cubicBezTo>
                    <a:pt x="2926450" y="77142"/>
                    <a:pt x="2940409" y="72413"/>
                    <a:pt x="2969686" y="67444"/>
                  </a:cubicBezTo>
                  <a:cubicBezTo>
                    <a:pt x="3002672" y="76307"/>
                    <a:pt x="3020736" y="62574"/>
                    <a:pt x="3051174" y="62857"/>
                  </a:cubicBezTo>
                  <a:close/>
                  <a:moveTo>
                    <a:pt x="3127066" y="51250"/>
                  </a:moveTo>
                  <a:cubicBezTo>
                    <a:pt x="3139495" y="53218"/>
                    <a:pt x="3122405" y="60383"/>
                    <a:pt x="3089469" y="62602"/>
                  </a:cubicBezTo>
                  <a:cubicBezTo>
                    <a:pt x="3083183" y="60167"/>
                    <a:pt x="3074193" y="59785"/>
                    <a:pt x="3063349" y="60889"/>
                  </a:cubicBezTo>
                  <a:cubicBezTo>
                    <a:pt x="3041504" y="54023"/>
                    <a:pt x="3125838" y="58256"/>
                    <a:pt x="3104291" y="51390"/>
                  </a:cubicBezTo>
                  <a:cubicBezTo>
                    <a:pt x="3115500" y="50516"/>
                    <a:pt x="3122923" y="50594"/>
                    <a:pt x="3127066" y="51250"/>
                  </a:cubicBezTo>
                  <a:close/>
                  <a:moveTo>
                    <a:pt x="3647721" y="49677"/>
                  </a:moveTo>
                  <a:lnTo>
                    <a:pt x="3662745" y="50215"/>
                  </a:lnTo>
                  <a:lnTo>
                    <a:pt x="3653107" y="51036"/>
                  </a:lnTo>
                  <a:close/>
                  <a:moveTo>
                    <a:pt x="3688159" y="48049"/>
                  </a:moveTo>
                  <a:cubicBezTo>
                    <a:pt x="3700943" y="47978"/>
                    <a:pt x="3714705" y="48389"/>
                    <a:pt x="3728947" y="49097"/>
                  </a:cubicBezTo>
                  <a:cubicBezTo>
                    <a:pt x="3757447" y="50513"/>
                    <a:pt x="3787927" y="53146"/>
                    <a:pt x="3816791" y="55609"/>
                  </a:cubicBezTo>
                  <a:cubicBezTo>
                    <a:pt x="3831231" y="56784"/>
                    <a:pt x="3845277" y="57917"/>
                    <a:pt x="3858471" y="58979"/>
                  </a:cubicBezTo>
                  <a:cubicBezTo>
                    <a:pt x="3871651" y="60154"/>
                    <a:pt x="3883967" y="61598"/>
                    <a:pt x="3895039" y="62277"/>
                  </a:cubicBezTo>
                  <a:cubicBezTo>
                    <a:pt x="3917167" y="63792"/>
                    <a:pt x="3934227" y="63438"/>
                    <a:pt x="3942763" y="59616"/>
                  </a:cubicBezTo>
                  <a:cubicBezTo>
                    <a:pt x="3961279" y="62221"/>
                    <a:pt x="3968995" y="69370"/>
                    <a:pt x="3980703" y="74849"/>
                  </a:cubicBezTo>
                  <a:cubicBezTo>
                    <a:pt x="3965415" y="74481"/>
                    <a:pt x="3943187" y="72272"/>
                    <a:pt x="3918795" y="69483"/>
                  </a:cubicBezTo>
                  <a:cubicBezTo>
                    <a:pt x="3906605" y="68025"/>
                    <a:pt x="3893851" y="66510"/>
                    <a:pt x="3881151" y="64995"/>
                  </a:cubicBezTo>
                  <a:cubicBezTo>
                    <a:pt x="3874807" y="64231"/>
                    <a:pt x="3868467" y="63452"/>
                    <a:pt x="3862223" y="62702"/>
                  </a:cubicBezTo>
                  <a:cubicBezTo>
                    <a:pt x="3855965" y="62206"/>
                    <a:pt x="3849793" y="61711"/>
                    <a:pt x="3843791" y="61230"/>
                  </a:cubicBezTo>
                  <a:cubicBezTo>
                    <a:pt x="3795711" y="57520"/>
                    <a:pt x="3758153" y="55694"/>
                    <a:pt x="3769763" y="62943"/>
                  </a:cubicBezTo>
                  <a:cubicBezTo>
                    <a:pt x="3754983" y="60932"/>
                    <a:pt x="3737343" y="58526"/>
                    <a:pt x="3719023" y="56020"/>
                  </a:cubicBezTo>
                  <a:cubicBezTo>
                    <a:pt x="3700675" y="53655"/>
                    <a:pt x="3681591" y="51065"/>
                    <a:pt x="3663951" y="50258"/>
                  </a:cubicBezTo>
                  <a:lnTo>
                    <a:pt x="3662745" y="50215"/>
                  </a:lnTo>
                  <a:close/>
                  <a:moveTo>
                    <a:pt x="3468995" y="42825"/>
                  </a:moveTo>
                  <a:cubicBezTo>
                    <a:pt x="3475379" y="45274"/>
                    <a:pt x="3459479" y="45614"/>
                    <a:pt x="3451765" y="46718"/>
                  </a:cubicBezTo>
                  <a:cubicBezTo>
                    <a:pt x="3455175" y="48983"/>
                    <a:pt x="3462849" y="48842"/>
                    <a:pt x="3470595" y="48530"/>
                  </a:cubicBezTo>
                  <a:cubicBezTo>
                    <a:pt x="3480403" y="56529"/>
                    <a:pt x="3431293" y="47001"/>
                    <a:pt x="3410341" y="52041"/>
                  </a:cubicBezTo>
                  <a:cubicBezTo>
                    <a:pt x="3394103" y="45571"/>
                    <a:pt x="3437041" y="44637"/>
                    <a:pt x="3468995" y="42825"/>
                  </a:cubicBezTo>
                  <a:close/>
                  <a:moveTo>
                    <a:pt x="3577777" y="40008"/>
                  </a:moveTo>
                  <a:cubicBezTo>
                    <a:pt x="3593675" y="40022"/>
                    <a:pt x="3607911" y="40956"/>
                    <a:pt x="3620471" y="42798"/>
                  </a:cubicBezTo>
                  <a:lnTo>
                    <a:pt x="3647721" y="49677"/>
                  </a:lnTo>
                  <a:lnTo>
                    <a:pt x="3617495" y="48594"/>
                  </a:lnTo>
                  <a:cubicBezTo>
                    <a:pt x="3604895" y="48689"/>
                    <a:pt x="3595905" y="49542"/>
                    <a:pt x="3592699" y="51475"/>
                  </a:cubicBezTo>
                  <a:cubicBezTo>
                    <a:pt x="3562347" y="50966"/>
                    <a:pt x="3568659" y="40872"/>
                    <a:pt x="3577777" y="40008"/>
                  </a:cubicBezTo>
                  <a:close/>
                  <a:moveTo>
                    <a:pt x="3219293" y="38520"/>
                  </a:moveTo>
                  <a:cubicBezTo>
                    <a:pt x="3229295" y="40015"/>
                    <a:pt x="3215407" y="45411"/>
                    <a:pt x="3190721" y="45656"/>
                  </a:cubicBezTo>
                  <a:cubicBezTo>
                    <a:pt x="3159108" y="48091"/>
                    <a:pt x="3229469" y="54603"/>
                    <a:pt x="3175912" y="56175"/>
                  </a:cubicBezTo>
                  <a:cubicBezTo>
                    <a:pt x="3161571" y="52550"/>
                    <a:pt x="3175601" y="50002"/>
                    <a:pt x="3159561" y="46307"/>
                  </a:cubicBezTo>
                  <a:cubicBezTo>
                    <a:pt x="3178036" y="43914"/>
                    <a:pt x="3209054" y="42074"/>
                    <a:pt x="3200843" y="38662"/>
                  </a:cubicBezTo>
                  <a:cubicBezTo>
                    <a:pt x="3209971" y="37958"/>
                    <a:pt x="3215959" y="38022"/>
                    <a:pt x="3219293" y="38520"/>
                  </a:cubicBezTo>
                  <a:close/>
                  <a:moveTo>
                    <a:pt x="3452075" y="26289"/>
                  </a:moveTo>
                  <a:cubicBezTo>
                    <a:pt x="3442875" y="32263"/>
                    <a:pt x="3432851" y="38011"/>
                    <a:pt x="3375867" y="39583"/>
                  </a:cubicBezTo>
                  <a:cubicBezTo>
                    <a:pt x="3369795" y="36525"/>
                    <a:pt x="3392107" y="36100"/>
                    <a:pt x="3405301" y="34882"/>
                  </a:cubicBezTo>
                  <a:cubicBezTo>
                    <a:pt x="3393763" y="32971"/>
                    <a:pt x="3382211" y="31060"/>
                    <a:pt x="3367119" y="31386"/>
                  </a:cubicBezTo>
                  <a:cubicBezTo>
                    <a:pt x="3381643" y="24293"/>
                    <a:pt x="3418199" y="34642"/>
                    <a:pt x="3452075" y="26289"/>
                  </a:cubicBezTo>
                  <a:close/>
                  <a:moveTo>
                    <a:pt x="3323614" y="10801"/>
                  </a:moveTo>
                  <a:cubicBezTo>
                    <a:pt x="3342981" y="17936"/>
                    <a:pt x="3260728" y="24052"/>
                    <a:pt x="3243499" y="16351"/>
                  </a:cubicBezTo>
                  <a:cubicBezTo>
                    <a:pt x="3258222" y="16747"/>
                    <a:pt x="3287698" y="16124"/>
                    <a:pt x="3279883" y="12401"/>
                  </a:cubicBezTo>
                  <a:cubicBezTo>
                    <a:pt x="3311312" y="13406"/>
                    <a:pt x="3278934" y="18545"/>
                    <a:pt x="3323614" y="10801"/>
                  </a:cubicBezTo>
                  <a:close/>
                  <a:moveTo>
                    <a:pt x="3205996" y="0"/>
                  </a:moveTo>
                  <a:cubicBezTo>
                    <a:pt x="3221767" y="3511"/>
                    <a:pt x="3197672" y="8282"/>
                    <a:pt x="3168621" y="10972"/>
                  </a:cubicBezTo>
                  <a:cubicBezTo>
                    <a:pt x="3139528" y="13124"/>
                    <a:pt x="3105523" y="15785"/>
                    <a:pt x="3101021" y="10618"/>
                  </a:cubicBezTo>
                  <a:cubicBezTo>
                    <a:pt x="3108227" y="10618"/>
                    <a:pt x="3116127" y="10108"/>
                    <a:pt x="3124479" y="9259"/>
                  </a:cubicBezTo>
                  <a:cubicBezTo>
                    <a:pt x="3132832" y="8353"/>
                    <a:pt x="3141652" y="7206"/>
                    <a:pt x="3150741" y="6357"/>
                  </a:cubicBezTo>
                  <a:cubicBezTo>
                    <a:pt x="3168876" y="4389"/>
                    <a:pt x="3187946" y="1826"/>
                    <a:pt x="3205996" y="0"/>
                  </a:cubicBezTo>
                  <a:close/>
                </a:path>
              </a:pathLst>
            </a:custGeom>
            <a:blipFill dpi="0" rotWithShape="1">
              <a:blip r:embed="rId4"/>
              <a:srcRect/>
              <a:tile tx="0" ty="0" sx="100000" sy="100000" flip="none" algn="ctr"/>
            </a:blipFill>
            <a:ln w="14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endParaRPr>
            </a:p>
          </p:txBody>
        </p:sp>
        <p:sp>
          <p:nvSpPr>
            <p:cNvPr id="36" name="文本框 35">
              <a:extLst>
                <a:ext uri="{FF2B5EF4-FFF2-40B4-BE49-F238E27FC236}">
                  <a16:creationId xmlns:a16="http://schemas.microsoft.com/office/drawing/2014/main" id="{96A29B41-C6CA-8B1A-029D-0ADA98D2522D}"/>
                </a:ext>
              </a:extLst>
            </p:cNvPr>
            <p:cNvSpPr txBox="1"/>
            <p:nvPr/>
          </p:nvSpPr>
          <p:spPr>
            <a:xfrm>
              <a:off x="880818" y="296834"/>
              <a:ext cx="2827581" cy="49244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>
              <a:defPPr>
                <a:defRPr lang="zh-CN"/>
              </a:defPPr>
              <a:lvl1pPr algn="ctr">
                <a:defRPr sz="4000" kern="100" spc="-500">
                  <a:gradFill>
                    <a:gsLst>
                      <a:gs pos="100000">
                        <a:srgbClr val="C00000">
                          <a:lumMod val="67000"/>
                        </a:srgbClr>
                      </a:gs>
                      <a:gs pos="0">
                        <a:srgbClr val="C00000"/>
                      </a:gs>
                    </a:gsLst>
                    <a:lin ang="5400000" scaled="0"/>
                  </a:gradFill>
                  <a:latin typeface="演示秋鸿楷" panose="00000500000000000000" pitchFamily="2" charset="-122"/>
                  <a:ea typeface="演示秋鸿楷" panose="00000500000000000000" pitchFamily="2" charset="-122"/>
                  <a:cs typeface="Times New Roman" panose="02020603050405020304" pitchFamily="18" charset="0"/>
                </a:defRPr>
              </a:lvl1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3200" b="1" i="0" u="none" strike="noStrike" kern="100" cap="none" spc="0" normalizeH="0" baseline="0" noProof="0" dirty="0">
                  <a:ln>
                    <a:noFill/>
                  </a:ln>
                  <a:gradFill>
                    <a:gsLst>
                      <a:gs pos="100000">
                        <a:srgbClr val="434341"/>
                      </a:gs>
                      <a:gs pos="0">
                        <a:schemeClr val="tx1"/>
                      </a:gs>
                    </a:gsLst>
                    <a:lin ang="5400000" scaled="0"/>
                  </a:gra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拓展延申</a:t>
              </a:r>
            </a:p>
          </p:txBody>
        </p:sp>
      </p:grpSp>
      <p:sp>
        <p:nvSpPr>
          <p:cNvPr id="2" name="文本框 1">
            <a:extLst>
              <a:ext uri="{FF2B5EF4-FFF2-40B4-BE49-F238E27FC236}">
                <a16:creationId xmlns:a16="http://schemas.microsoft.com/office/drawing/2014/main" id="{393E897C-B522-64DC-7FE7-DD13DD774D41}"/>
              </a:ext>
            </a:extLst>
          </p:cNvPr>
          <p:cNvSpPr txBox="1"/>
          <p:nvPr/>
        </p:nvSpPr>
        <p:spPr>
          <a:xfrm>
            <a:off x="552868" y="1084929"/>
            <a:ext cx="6425448" cy="584775"/>
          </a:xfrm>
          <a:prstGeom prst="rect">
            <a:avLst/>
          </a:prstGeom>
        </p:spPr>
        <p:txBody>
          <a:bodyPr vert="horz" wrap="square" lIns="91440" tIns="45720" rIns="91440" bIns="45720" rtlCol="0">
            <a:spAutoFit/>
          </a:bodyPr>
          <a:lstStyle>
            <a:defPPr>
              <a:defRPr lang="en-US"/>
            </a:defPPr>
            <a:lvl1pPr marR="0" lvl="0" indent="0" fontAlgn="auto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kumimoji="0" sz="3200" b="1" i="0" u="none" strike="noStrike" cap="none" spc="0" normalizeH="0" baseline="0">
                <a:ln>
                  <a:noFill/>
                </a:ln>
                <a:solidFill>
                  <a:srgbClr val="52402D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黑体" panose="02010609060101010101" charset="-122"/>
              </a:defRPr>
            </a:lvl1pPr>
            <a:lvl2pPr marL="685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/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/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zh-CN" altLang="en-US" dirty="0">
                <a:sym typeface="微软雅黑" panose="020B0503020204020204" pitchFamily="34" charset="-122"/>
              </a:rPr>
              <a:t>阅读相关材料，回答问题</a:t>
            </a:r>
          </a:p>
        </p:txBody>
      </p:sp>
    </p:spTree>
    <p:extLst>
      <p:ext uri="{BB962C8B-B14F-4D97-AF65-F5344CB8AC3E}">
        <p14:creationId xmlns:p14="http://schemas.microsoft.com/office/powerpoint/2010/main" val="335981542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>
        <p159:morph option="byObject"/>
      </p:transition>
    </mc:Choice>
    <mc:Fallback xmlns="" xmlns:a16="http://schemas.microsoft.com/office/drawing/2014/main" xmlns:a14="http://schemas.microsoft.com/office/drawing/2010/main" xmlns:p14="http://schemas.microsoft.com/office/powerpoint/2010/main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decel="10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anim to="0" calcmode="lin" valueType="num">
                                      <p:cBhvr>
                                        <p:cTn id="8" dur="5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0" presetClass="entr" presetSubtype="0" decel="10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anim to="0" calcmode="lin" valueType="num">
                                      <p:cBhvr>
                                        <p:cTn id="14" dur="5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/>
      <p:bldP spid="28" grpId="0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矩形: 圆角 28">
            <a:extLst>
              <a:ext uri="{FF2B5EF4-FFF2-40B4-BE49-F238E27FC236}">
                <a16:creationId xmlns:a16="http://schemas.microsoft.com/office/drawing/2014/main" id="{7C0BA2DC-AE0E-F5FC-80E4-C872976285D6}"/>
              </a:ext>
            </a:extLst>
          </p:cNvPr>
          <p:cNvSpPr/>
          <p:nvPr/>
        </p:nvSpPr>
        <p:spPr>
          <a:xfrm>
            <a:off x="522514" y="1683657"/>
            <a:ext cx="11146972" cy="4354287"/>
          </a:xfrm>
          <a:prstGeom prst="roundRect">
            <a:avLst>
              <a:gd name="adj" fmla="val 2501"/>
            </a:avLst>
          </a:prstGeom>
          <a:gradFill>
            <a:gsLst>
              <a:gs pos="100000">
                <a:schemeClr val="accent4">
                  <a:lumMod val="20000"/>
                  <a:lumOff val="80000"/>
                </a:schemeClr>
              </a:gs>
              <a:gs pos="0">
                <a:schemeClr val="bg1"/>
              </a:gs>
            </a:gsLst>
            <a:lin ang="5400000" scaled="0"/>
          </a:gradFill>
          <a:ln>
            <a:noFill/>
          </a:ln>
          <a:effectLst>
            <a:outerShdw blurRad="127000" sx="102000" sy="102000" algn="ctr" rotWithShape="0">
              <a:srgbClr val="C00000">
                <a:alpha val="15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</p:txBody>
      </p:sp>
      <p:sp>
        <p:nvSpPr>
          <p:cNvPr id="30" name="矩形: 圆角 29">
            <a:extLst>
              <a:ext uri="{FF2B5EF4-FFF2-40B4-BE49-F238E27FC236}">
                <a16:creationId xmlns:a16="http://schemas.microsoft.com/office/drawing/2014/main" id="{1DA9CA7D-6F6D-018E-BF38-137468F833D5}"/>
              </a:ext>
            </a:extLst>
          </p:cNvPr>
          <p:cNvSpPr/>
          <p:nvPr/>
        </p:nvSpPr>
        <p:spPr>
          <a:xfrm>
            <a:off x="670669" y="1831835"/>
            <a:ext cx="10850662" cy="4027142"/>
          </a:xfrm>
          <a:prstGeom prst="roundRect">
            <a:avLst>
              <a:gd name="adj" fmla="val 2501"/>
            </a:avLst>
          </a:prstGeom>
          <a:noFill/>
          <a:ln>
            <a:gradFill>
              <a:gsLst>
                <a:gs pos="0">
                  <a:srgbClr val="C00000"/>
                </a:gs>
                <a:gs pos="100000">
                  <a:srgbClr val="C00000">
                    <a:lumMod val="67000"/>
                  </a:srgbClr>
                </a:gs>
              </a:gsLst>
              <a:lin ang="5400000" scaled="1"/>
            </a:gra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</p:txBody>
      </p:sp>
      <p:sp>
        <p:nvSpPr>
          <p:cNvPr id="34" name="文本框 33">
            <a:extLst>
              <a:ext uri="{FF2B5EF4-FFF2-40B4-BE49-F238E27FC236}">
                <a16:creationId xmlns:a16="http://schemas.microsoft.com/office/drawing/2014/main" id="{D7314B2E-C43B-ECA5-43BC-E7ABFABCB1ED}"/>
              </a:ext>
            </a:extLst>
          </p:cNvPr>
          <p:cNvSpPr txBox="1"/>
          <p:nvPr/>
        </p:nvSpPr>
        <p:spPr>
          <a:xfrm>
            <a:off x="1384110" y="2412124"/>
            <a:ext cx="9448990" cy="2643865"/>
          </a:xfrm>
          <a:prstGeom prst="rect">
            <a:avLst/>
          </a:prstGeom>
          <a:noFill/>
        </p:spPr>
        <p:txBody>
          <a:bodyPr vert="horz" wrap="square" lIns="0" tIns="0" rIns="0" bIns="0" anchor="ctr">
            <a:spAutoFit/>
          </a:bodyPr>
          <a:lstStyle>
            <a:defPPr>
              <a:defRPr lang="zh-CN"/>
            </a:defPPr>
            <a:lvl1pPr indent="0" algn="just">
              <a:lnSpc>
                <a:spcPct val="150000"/>
              </a:lnSpc>
              <a:buFont typeface="+mj-lt"/>
              <a:buNone/>
              <a:defRPr sz="2400" kern="100">
                <a:solidFill>
                  <a:schemeClr val="bg1"/>
                </a:solidFill>
                <a:effectLst/>
                <a:latin typeface="思源宋体 CN SemiBold" panose="02020600000000000000" pitchFamily="18" charset="-122"/>
                <a:ea typeface="思源宋体 CN SemiBold" panose="02020600000000000000" pitchFamily="18" charset="-122"/>
                <a:cs typeface="Times New Roman" panose="02020603050405020304" pitchFamily="18" charset="0"/>
              </a:defRPr>
            </a:lvl1pPr>
            <a:lvl2pPr marL="685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/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/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marL="0" marR="0" lvl="0" indent="720000" algn="just" defTabSz="914400" rtl="0" eaLnBrk="1" fontAlgn="auto" latinLnBrk="0" hangingPunct="1">
              <a:lnSpc>
                <a:spcPct val="12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None/>
              <a:tabLst/>
              <a:defRPr/>
            </a:pPr>
            <a:r>
              <a:rPr kumimoji="0" lang="zh-CN" altLang="en-US" sz="2800" b="0" i="0" u="none" strike="noStrike" kern="1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恻隐之心人皆有之，羞恶之心人皆有之，恭敬之心人皆有之，是非之心人皆有之</a:t>
            </a:r>
            <a:r>
              <a:rPr kumimoji="0" lang="zh-CN" altLang="en-US" sz="2800" b="0" i="0" u="none" strike="noStrike" kern="1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。恻隐之心，仁也；羞</a:t>
            </a:r>
            <a:r>
              <a:rPr kumimoji="0" lang="zh-CN" altLang="en-US" sz="2800" b="0" i="0" u="none" strike="noStrike" kern="1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恶</a:t>
            </a:r>
            <a:r>
              <a:rPr kumimoji="0" lang="zh-CN" altLang="en-US" sz="2800" b="0" i="0" u="none" strike="noStrike" kern="1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之心，义也；恭敬之心，礼也；是非之心，智</a:t>
            </a:r>
            <a:r>
              <a:rPr kumimoji="0" lang="zh-CN" altLang="en-US" sz="2800" b="0" i="0" u="none" strike="noStrike" kern="1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也。仁、义、礼、智非由外铄我也，我固有之也，弗思耳矣。</a:t>
            </a:r>
            <a:endParaRPr kumimoji="0" lang="en-US" altLang="zh-CN" sz="2800" b="0" i="0" u="none" strike="noStrike" kern="1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  <a:p>
            <a:pPr marL="0" marR="0" lvl="0" indent="720000" algn="r" defTabSz="914400" rtl="0" eaLnBrk="1" fontAlgn="auto" latinLnBrk="0" hangingPunct="1">
              <a:lnSpc>
                <a:spcPct val="12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None/>
              <a:tabLst/>
              <a:defRPr/>
            </a:pPr>
            <a:r>
              <a:rPr kumimoji="0" lang="en-US" altLang="zh-CN" sz="2800" b="0" i="0" u="none" strike="noStrike" kern="1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——《</a:t>
            </a:r>
            <a:r>
              <a:rPr kumimoji="0" lang="zh-CN" altLang="en-US" sz="2800" b="0" i="0" u="none" strike="noStrike" kern="1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孟子</a:t>
            </a:r>
            <a:r>
              <a:rPr kumimoji="0" lang="en-US" altLang="zh-CN" sz="2800" b="0" i="0" u="none" strike="noStrike" kern="1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·</a:t>
            </a:r>
            <a:r>
              <a:rPr kumimoji="0" lang="zh-CN" altLang="en-US" sz="2800" b="0" i="0" u="none" strike="noStrike" kern="1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告子上</a:t>
            </a:r>
            <a:r>
              <a:rPr kumimoji="0" lang="en-US" altLang="zh-CN" sz="2800" b="0" i="0" u="none" strike="noStrike" kern="1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》</a:t>
            </a:r>
            <a:endParaRPr kumimoji="0" lang="zh-CN" altLang="en-US" sz="2800" b="0" i="0" u="none" strike="noStrike" kern="1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</p:txBody>
      </p:sp>
      <p:sp>
        <p:nvSpPr>
          <p:cNvPr id="28" name="文本框 27">
            <a:extLst>
              <a:ext uri="{FF2B5EF4-FFF2-40B4-BE49-F238E27FC236}">
                <a16:creationId xmlns:a16="http://schemas.microsoft.com/office/drawing/2014/main" id="{9B815571-3DFE-2B69-E95F-C75571E4F268}"/>
              </a:ext>
            </a:extLst>
          </p:cNvPr>
          <p:cNvSpPr txBox="1"/>
          <p:nvPr/>
        </p:nvSpPr>
        <p:spPr>
          <a:xfrm>
            <a:off x="801251" y="1983225"/>
            <a:ext cx="2529089" cy="430887"/>
          </a:xfrm>
          <a:prstGeom prst="rect">
            <a:avLst/>
          </a:prstGeom>
          <a:noFill/>
        </p:spPr>
        <p:txBody>
          <a:bodyPr vert="horz" wrap="square" lIns="0" tIns="0" rIns="0" bIns="0" anchor="ctr">
            <a:spAutoFit/>
          </a:bodyPr>
          <a:lstStyle>
            <a:defPPr>
              <a:defRPr lang="zh-CN"/>
            </a:defPPr>
            <a:lvl1pPr indent="0" algn="just">
              <a:lnSpc>
                <a:spcPct val="150000"/>
              </a:lnSpc>
              <a:buFont typeface="+mj-lt"/>
              <a:buNone/>
              <a:defRPr sz="2400" kern="100">
                <a:solidFill>
                  <a:schemeClr val="bg1"/>
                </a:solidFill>
                <a:effectLst/>
                <a:latin typeface="思源宋体 CN SemiBold" panose="02020600000000000000" pitchFamily="18" charset="-122"/>
                <a:ea typeface="思源宋体 CN SemiBold" panose="02020600000000000000" pitchFamily="18" charset="-122"/>
                <a:cs typeface="Times New Roman" panose="02020603050405020304" pitchFamily="18" charset="0"/>
              </a:defRPr>
            </a:lvl1pPr>
            <a:lvl2pPr marL="685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/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/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None/>
              <a:tabLst/>
              <a:defRPr/>
            </a:pPr>
            <a:r>
              <a:rPr kumimoji="0" lang="zh-CN" altLang="en-US" sz="2800" b="1" i="0" u="none" strike="noStrike" kern="100" cap="none" spc="0" normalizeH="0" baseline="0" noProof="0" dirty="0">
                <a:ln>
                  <a:noFill/>
                </a:ln>
                <a:solidFill>
                  <a:srgbClr val="9B313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材料一</a:t>
            </a:r>
          </a:p>
        </p:txBody>
      </p:sp>
      <p:grpSp>
        <p:nvGrpSpPr>
          <p:cNvPr id="27" name="组合 26">
            <a:extLst>
              <a:ext uri="{FF2B5EF4-FFF2-40B4-BE49-F238E27FC236}">
                <a16:creationId xmlns:a16="http://schemas.microsoft.com/office/drawing/2014/main" id="{4760C975-94BE-7F04-8519-D98629558987}"/>
              </a:ext>
            </a:extLst>
          </p:cNvPr>
          <p:cNvGrpSpPr/>
          <p:nvPr/>
        </p:nvGrpSpPr>
        <p:grpSpPr>
          <a:xfrm>
            <a:off x="0" y="0"/>
            <a:ext cx="12192000" cy="960332"/>
            <a:chOff x="0" y="0"/>
            <a:chExt cx="12192000" cy="960332"/>
          </a:xfrm>
        </p:grpSpPr>
        <p:pic>
          <p:nvPicPr>
            <p:cNvPr id="31" name="图片 30" descr="水中的倒影&#10;&#10;中度可信度描述已自动生成">
              <a:extLst>
                <a:ext uri="{FF2B5EF4-FFF2-40B4-BE49-F238E27FC236}">
                  <a16:creationId xmlns:a16="http://schemas.microsoft.com/office/drawing/2014/main" id="{706B2AF6-706E-8BA1-ED71-83F2C2356B4F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">
              <a:alphaModFix amt="35000"/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colorTemperature colorTemp="7200"/>
                      </a14:imgEffect>
                      <a14:imgEffect>
                        <a14:brightnessContrast bright="-40000" contras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56" t="21750" r="156" b="41484"/>
            <a:stretch/>
          </p:blipFill>
          <p:spPr>
            <a:xfrm flipV="1">
              <a:off x="0" y="0"/>
              <a:ext cx="12192000" cy="901816"/>
            </a:xfrm>
            <a:custGeom>
              <a:avLst/>
              <a:gdLst>
                <a:gd name="connsiteX0" fmla="*/ 0 w 12192000"/>
                <a:gd name="connsiteY0" fmla="*/ 1435312 h 1435312"/>
                <a:gd name="connsiteX1" fmla="*/ 12192000 w 12192000"/>
                <a:gd name="connsiteY1" fmla="*/ 1435312 h 1435312"/>
                <a:gd name="connsiteX2" fmla="*/ 12192000 w 12192000"/>
                <a:gd name="connsiteY2" fmla="*/ 0 h 1435312"/>
                <a:gd name="connsiteX3" fmla="*/ 0 w 12192000"/>
                <a:gd name="connsiteY3" fmla="*/ 0 h 1435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192000" h="1435312">
                  <a:moveTo>
                    <a:pt x="0" y="1435312"/>
                  </a:moveTo>
                  <a:lnTo>
                    <a:pt x="12192000" y="1435312"/>
                  </a:lnTo>
                  <a:lnTo>
                    <a:pt x="12192000" y="0"/>
                  </a:lnTo>
                  <a:lnTo>
                    <a:pt x="0" y="0"/>
                  </a:lnTo>
                  <a:close/>
                </a:path>
              </a:pathLst>
            </a:custGeom>
          </p:spPr>
        </p:pic>
        <p:sp>
          <p:nvSpPr>
            <p:cNvPr id="32" name="任意多边形: 形状 31">
              <a:extLst>
                <a:ext uri="{FF2B5EF4-FFF2-40B4-BE49-F238E27FC236}">
                  <a16:creationId xmlns:a16="http://schemas.microsoft.com/office/drawing/2014/main" id="{018CC78A-2778-8559-E604-FB0643AC06A5}"/>
                </a:ext>
              </a:extLst>
            </p:cNvPr>
            <p:cNvSpPr/>
            <p:nvPr/>
          </p:nvSpPr>
          <p:spPr>
            <a:xfrm rot="1810400">
              <a:off x="621308" y="125782"/>
              <a:ext cx="835816" cy="834550"/>
            </a:xfrm>
            <a:custGeom>
              <a:avLst/>
              <a:gdLst>
                <a:gd name="connsiteX0" fmla="*/ 3717777 w 6868353"/>
                <a:gd name="connsiteY0" fmla="*/ 6844295 h 6857985"/>
                <a:gd name="connsiteX1" fmla="*/ 3629083 w 6868353"/>
                <a:gd name="connsiteY1" fmla="*/ 6857985 h 6857985"/>
                <a:gd name="connsiteX2" fmla="*/ 3665495 w 6868353"/>
                <a:gd name="connsiteY2" fmla="*/ 6851374 h 6857985"/>
                <a:gd name="connsiteX3" fmla="*/ 3717777 w 6868353"/>
                <a:gd name="connsiteY3" fmla="*/ 6844295 h 6857985"/>
                <a:gd name="connsiteX4" fmla="*/ 4202355 w 6868353"/>
                <a:gd name="connsiteY4" fmla="*/ 6726734 h 6857985"/>
                <a:gd name="connsiteX5" fmla="*/ 4199417 w 6868353"/>
                <a:gd name="connsiteY5" fmla="*/ 6727683 h 6857985"/>
                <a:gd name="connsiteX6" fmla="*/ 4194531 w 6868353"/>
                <a:gd name="connsiteY6" fmla="*/ 6728737 h 6857985"/>
                <a:gd name="connsiteX7" fmla="*/ 2562809 w 6868353"/>
                <a:gd name="connsiteY7" fmla="*/ 6710119 h 6857985"/>
                <a:gd name="connsiteX8" fmla="*/ 2548030 w 6868353"/>
                <a:gd name="connsiteY8" fmla="*/ 6710439 h 6857985"/>
                <a:gd name="connsiteX9" fmla="*/ 2597509 w 6868353"/>
                <a:gd name="connsiteY9" fmla="*/ 6725616 h 6857985"/>
                <a:gd name="connsiteX10" fmla="*/ 2602903 w 6868353"/>
                <a:gd name="connsiteY10" fmla="*/ 6729920 h 6857985"/>
                <a:gd name="connsiteX11" fmla="*/ 2671211 w 6868353"/>
                <a:gd name="connsiteY11" fmla="*/ 6741019 h 6857985"/>
                <a:gd name="connsiteX12" fmla="*/ 2683046 w 6868353"/>
                <a:gd name="connsiteY12" fmla="*/ 6743171 h 6857985"/>
                <a:gd name="connsiteX13" fmla="*/ 2695590 w 6868353"/>
                <a:gd name="connsiteY13" fmla="*/ 6745068 h 6857985"/>
                <a:gd name="connsiteX14" fmla="*/ 2722233 w 6868353"/>
                <a:gd name="connsiteY14" fmla="*/ 6749612 h 6857985"/>
                <a:gd name="connsiteX15" fmla="*/ 2780547 w 6868353"/>
                <a:gd name="connsiteY15" fmla="*/ 6762283 h 6857985"/>
                <a:gd name="connsiteX16" fmla="*/ 2774884 w 6868353"/>
                <a:gd name="connsiteY16" fmla="*/ 6752288 h 6857985"/>
                <a:gd name="connsiteX17" fmla="*/ 2711502 w 6868353"/>
                <a:gd name="connsiteY17" fmla="*/ 6741132 h 6857985"/>
                <a:gd name="connsiteX18" fmla="*/ 2677199 w 6868353"/>
                <a:gd name="connsiteY18" fmla="*/ 6733983 h 6857985"/>
                <a:gd name="connsiteX19" fmla="*/ 2643661 w 6868353"/>
                <a:gd name="connsiteY19" fmla="*/ 6725857 h 6857985"/>
                <a:gd name="connsiteX20" fmla="*/ 2562809 w 6868353"/>
                <a:gd name="connsiteY20" fmla="*/ 6710119 h 6857985"/>
                <a:gd name="connsiteX21" fmla="*/ 4357765 w 6868353"/>
                <a:gd name="connsiteY21" fmla="*/ 6665080 h 6857985"/>
                <a:gd name="connsiteX22" fmla="*/ 4310139 w 6868353"/>
                <a:gd name="connsiteY22" fmla="*/ 6681375 h 6857985"/>
                <a:gd name="connsiteX23" fmla="*/ 4305001 w 6868353"/>
                <a:gd name="connsiteY23" fmla="*/ 6686627 h 6857985"/>
                <a:gd name="connsiteX24" fmla="*/ 4321041 w 6868353"/>
                <a:gd name="connsiteY24" fmla="*/ 6689161 h 6857985"/>
                <a:gd name="connsiteX25" fmla="*/ 4357765 w 6868353"/>
                <a:gd name="connsiteY25" fmla="*/ 6665080 h 6857985"/>
                <a:gd name="connsiteX26" fmla="*/ 2179350 w 6868353"/>
                <a:gd name="connsiteY26" fmla="*/ 6595597 h 6857985"/>
                <a:gd name="connsiteX27" fmla="*/ 2199538 w 6868353"/>
                <a:gd name="connsiteY27" fmla="*/ 6610108 h 6857985"/>
                <a:gd name="connsiteX28" fmla="*/ 2216724 w 6868353"/>
                <a:gd name="connsiteY28" fmla="*/ 6614893 h 6857985"/>
                <a:gd name="connsiteX29" fmla="*/ 2241273 w 6868353"/>
                <a:gd name="connsiteY29" fmla="*/ 6625949 h 6857985"/>
                <a:gd name="connsiteX30" fmla="*/ 2253207 w 6868353"/>
                <a:gd name="connsiteY30" fmla="*/ 6629871 h 6857985"/>
                <a:gd name="connsiteX31" fmla="*/ 2211486 w 6868353"/>
                <a:gd name="connsiteY31" fmla="*/ 6607036 h 6857985"/>
                <a:gd name="connsiteX32" fmla="*/ 2179350 w 6868353"/>
                <a:gd name="connsiteY32" fmla="*/ 6595597 h 6857985"/>
                <a:gd name="connsiteX33" fmla="*/ 4897023 w 6868353"/>
                <a:gd name="connsiteY33" fmla="*/ 6462435 h 6857985"/>
                <a:gd name="connsiteX34" fmla="*/ 4827441 w 6868353"/>
                <a:gd name="connsiteY34" fmla="*/ 6497262 h 6857985"/>
                <a:gd name="connsiteX35" fmla="*/ 4897023 w 6868353"/>
                <a:gd name="connsiteY35" fmla="*/ 6462435 h 6857985"/>
                <a:gd name="connsiteX36" fmla="*/ 1825177 w 6868353"/>
                <a:gd name="connsiteY36" fmla="*/ 6447131 h 6857985"/>
                <a:gd name="connsiteX37" fmla="*/ 1882644 w 6868353"/>
                <a:gd name="connsiteY37" fmla="*/ 6481109 h 6857985"/>
                <a:gd name="connsiteX38" fmla="*/ 1825718 w 6868353"/>
                <a:gd name="connsiteY38" fmla="*/ 6454451 h 6857985"/>
                <a:gd name="connsiteX39" fmla="*/ 1825177 w 6868353"/>
                <a:gd name="connsiteY39" fmla="*/ 6447131 h 6857985"/>
                <a:gd name="connsiteX40" fmla="*/ 5028543 w 6868353"/>
                <a:gd name="connsiteY40" fmla="*/ 6438991 h 6857985"/>
                <a:gd name="connsiteX41" fmla="*/ 4992259 w 6868353"/>
                <a:gd name="connsiteY41" fmla="*/ 6468792 h 6857985"/>
                <a:gd name="connsiteX42" fmla="*/ 4954615 w 6868353"/>
                <a:gd name="connsiteY42" fmla="*/ 6490665 h 6857985"/>
                <a:gd name="connsiteX43" fmla="*/ 4933323 w 6868353"/>
                <a:gd name="connsiteY43" fmla="*/ 6502443 h 6857985"/>
                <a:gd name="connsiteX44" fmla="*/ 4911083 w 6868353"/>
                <a:gd name="connsiteY44" fmla="*/ 6514066 h 6857985"/>
                <a:gd name="connsiteX45" fmla="*/ 4951995 w 6868353"/>
                <a:gd name="connsiteY45" fmla="*/ 6483841 h 6857985"/>
                <a:gd name="connsiteX46" fmla="*/ 5028543 w 6868353"/>
                <a:gd name="connsiteY46" fmla="*/ 6438991 h 6857985"/>
                <a:gd name="connsiteX47" fmla="*/ 5190715 w 6868353"/>
                <a:gd name="connsiteY47" fmla="*/ 6300109 h 6857985"/>
                <a:gd name="connsiteX48" fmla="*/ 5169479 w 6868353"/>
                <a:gd name="connsiteY48" fmla="*/ 6321033 h 6857985"/>
                <a:gd name="connsiteX49" fmla="*/ 5120211 w 6868353"/>
                <a:gd name="connsiteY49" fmla="*/ 6352547 h 6857985"/>
                <a:gd name="connsiteX50" fmla="*/ 5141135 w 6868353"/>
                <a:gd name="connsiteY50" fmla="*/ 6333435 h 6857985"/>
                <a:gd name="connsiteX51" fmla="*/ 5190715 w 6868353"/>
                <a:gd name="connsiteY51" fmla="*/ 6300109 h 6857985"/>
                <a:gd name="connsiteX52" fmla="*/ 1482125 w 6868353"/>
                <a:gd name="connsiteY52" fmla="*/ 6226308 h 6857985"/>
                <a:gd name="connsiteX53" fmla="*/ 1505017 w 6868353"/>
                <a:gd name="connsiteY53" fmla="*/ 6244103 h 6857985"/>
                <a:gd name="connsiteX54" fmla="*/ 1525021 w 6868353"/>
                <a:gd name="connsiteY54" fmla="*/ 6258572 h 6857985"/>
                <a:gd name="connsiteX55" fmla="*/ 1554609 w 6868353"/>
                <a:gd name="connsiteY55" fmla="*/ 6272007 h 6857985"/>
                <a:gd name="connsiteX56" fmla="*/ 1514162 w 6868353"/>
                <a:gd name="connsiteY56" fmla="*/ 6246001 h 6857985"/>
                <a:gd name="connsiteX57" fmla="*/ 1482125 w 6868353"/>
                <a:gd name="connsiteY57" fmla="*/ 6226308 h 6857985"/>
                <a:gd name="connsiteX58" fmla="*/ 5257607 w 6868353"/>
                <a:gd name="connsiteY58" fmla="*/ 6221693 h 6857985"/>
                <a:gd name="connsiteX59" fmla="*/ 5189581 w 6868353"/>
                <a:gd name="connsiteY59" fmla="*/ 6276142 h 6857985"/>
                <a:gd name="connsiteX60" fmla="*/ 5257607 w 6868353"/>
                <a:gd name="connsiteY60" fmla="*/ 6221693 h 6857985"/>
                <a:gd name="connsiteX61" fmla="*/ 1270390 w 6868353"/>
                <a:gd name="connsiteY61" fmla="*/ 6116647 h 6857985"/>
                <a:gd name="connsiteX62" fmla="*/ 1315211 w 6868353"/>
                <a:gd name="connsiteY62" fmla="*/ 6141451 h 6857985"/>
                <a:gd name="connsiteX63" fmla="*/ 1339958 w 6868353"/>
                <a:gd name="connsiteY63" fmla="*/ 6168745 h 6857985"/>
                <a:gd name="connsiteX64" fmla="*/ 1270390 w 6868353"/>
                <a:gd name="connsiteY64" fmla="*/ 6116647 h 6857985"/>
                <a:gd name="connsiteX65" fmla="*/ 1345731 w 6868353"/>
                <a:gd name="connsiteY65" fmla="*/ 6092526 h 6857985"/>
                <a:gd name="connsiteX66" fmla="*/ 1339039 w 6868353"/>
                <a:gd name="connsiteY66" fmla="*/ 6093401 h 6857985"/>
                <a:gd name="connsiteX67" fmla="*/ 1390415 w 6868353"/>
                <a:gd name="connsiteY67" fmla="*/ 6133437 h 6857985"/>
                <a:gd name="connsiteX68" fmla="*/ 1398201 w 6868353"/>
                <a:gd name="connsiteY68" fmla="*/ 6125481 h 6857985"/>
                <a:gd name="connsiteX69" fmla="*/ 1345731 w 6868353"/>
                <a:gd name="connsiteY69" fmla="*/ 6092526 h 6857985"/>
                <a:gd name="connsiteX70" fmla="*/ 1321668 w 6868353"/>
                <a:gd name="connsiteY70" fmla="*/ 6090668 h 6857985"/>
                <a:gd name="connsiteX71" fmla="*/ 1352983 w 6868353"/>
                <a:gd name="connsiteY71" fmla="*/ 6116378 h 6857985"/>
                <a:gd name="connsiteX72" fmla="*/ 1391208 w 6868353"/>
                <a:gd name="connsiteY72" fmla="*/ 6145527 h 6857985"/>
                <a:gd name="connsiteX73" fmla="*/ 1411636 w 6868353"/>
                <a:gd name="connsiteY73" fmla="*/ 6149746 h 6857985"/>
                <a:gd name="connsiteX74" fmla="*/ 1362299 w 6868353"/>
                <a:gd name="connsiteY74" fmla="*/ 6116434 h 6857985"/>
                <a:gd name="connsiteX75" fmla="*/ 1321668 w 6868353"/>
                <a:gd name="connsiteY75" fmla="*/ 6090668 h 6857985"/>
                <a:gd name="connsiteX76" fmla="*/ 5463947 w 6868353"/>
                <a:gd name="connsiteY76" fmla="*/ 6044970 h 6857985"/>
                <a:gd name="connsiteX77" fmla="*/ 5367083 w 6868353"/>
                <a:gd name="connsiteY77" fmla="*/ 6132065 h 6857985"/>
                <a:gd name="connsiteX78" fmla="*/ 5406979 w 6868353"/>
                <a:gd name="connsiteY78" fmla="*/ 6094704 h 6857985"/>
                <a:gd name="connsiteX79" fmla="*/ 5463947 w 6868353"/>
                <a:gd name="connsiteY79" fmla="*/ 6044970 h 6857985"/>
                <a:gd name="connsiteX80" fmla="*/ 1241425 w 6868353"/>
                <a:gd name="connsiteY80" fmla="*/ 6001535 h 6857985"/>
                <a:gd name="connsiteX81" fmla="*/ 1330148 w 6868353"/>
                <a:gd name="connsiteY81" fmla="*/ 6086266 h 6857985"/>
                <a:gd name="connsiteX82" fmla="*/ 1291725 w 6868353"/>
                <a:gd name="connsiteY82" fmla="*/ 6045493 h 6857985"/>
                <a:gd name="connsiteX83" fmla="*/ 1266285 w 6868353"/>
                <a:gd name="connsiteY83" fmla="*/ 6024045 h 6857985"/>
                <a:gd name="connsiteX84" fmla="*/ 1241425 w 6868353"/>
                <a:gd name="connsiteY84" fmla="*/ 6001535 h 6857985"/>
                <a:gd name="connsiteX85" fmla="*/ 5531291 w 6868353"/>
                <a:gd name="connsiteY85" fmla="*/ 5982225 h 6857985"/>
                <a:gd name="connsiteX86" fmla="*/ 5514955 w 6868353"/>
                <a:gd name="connsiteY86" fmla="*/ 6001210 h 6857985"/>
                <a:gd name="connsiteX87" fmla="*/ 5500359 w 6868353"/>
                <a:gd name="connsiteY87" fmla="*/ 6014617 h 6857985"/>
                <a:gd name="connsiteX88" fmla="*/ 5483313 w 6868353"/>
                <a:gd name="connsiteY88" fmla="*/ 6026155 h 6857985"/>
                <a:gd name="connsiteX89" fmla="*/ 5490647 w 6868353"/>
                <a:gd name="connsiteY89" fmla="*/ 6016131 h 6857985"/>
                <a:gd name="connsiteX90" fmla="*/ 5531291 w 6868353"/>
                <a:gd name="connsiteY90" fmla="*/ 5982225 h 6857985"/>
                <a:gd name="connsiteX91" fmla="*/ 3445263 w 6868353"/>
                <a:gd name="connsiteY91" fmla="*/ 5859795 h 6857985"/>
                <a:gd name="connsiteX92" fmla="*/ 3434819 w 6868353"/>
                <a:gd name="connsiteY92" fmla="*/ 5865159 h 6857985"/>
                <a:gd name="connsiteX93" fmla="*/ 3455233 w 6868353"/>
                <a:gd name="connsiteY93" fmla="*/ 5867495 h 6857985"/>
                <a:gd name="connsiteX94" fmla="*/ 3456027 w 6868353"/>
                <a:gd name="connsiteY94" fmla="*/ 5873314 h 6857985"/>
                <a:gd name="connsiteX95" fmla="*/ 3488021 w 6868353"/>
                <a:gd name="connsiteY95" fmla="*/ 5872521 h 6857985"/>
                <a:gd name="connsiteX96" fmla="*/ 3470211 w 6868353"/>
                <a:gd name="connsiteY96" fmla="*/ 5861323 h 6857985"/>
                <a:gd name="connsiteX97" fmla="*/ 3445263 w 6868353"/>
                <a:gd name="connsiteY97" fmla="*/ 5859795 h 6857985"/>
                <a:gd name="connsiteX98" fmla="*/ 993462 w 6868353"/>
                <a:gd name="connsiteY98" fmla="*/ 5853268 h 6857985"/>
                <a:gd name="connsiteX99" fmla="*/ 1060326 w 6868353"/>
                <a:gd name="connsiteY99" fmla="*/ 5918773 h 6857985"/>
                <a:gd name="connsiteX100" fmla="*/ 1128365 w 6868353"/>
                <a:gd name="connsiteY100" fmla="*/ 5982962 h 6857985"/>
                <a:gd name="connsiteX101" fmla="*/ 1071553 w 6868353"/>
                <a:gd name="connsiteY101" fmla="*/ 5944751 h 6857985"/>
                <a:gd name="connsiteX102" fmla="*/ 993462 w 6868353"/>
                <a:gd name="connsiteY102" fmla="*/ 5853268 h 6857985"/>
                <a:gd name="connsiteX103" fmla="*/ 3086913 w 6868353"/>
                <a:gd name="connsiteY103" fmla="*/ 5838983 h 6857985"/>
                <a:gd name="connsiteX104" fmla="*/ 3103696 w 6868353"/>
                <a:gd name="connsiteY104" fmla="*/ 5840554 h 6857985"/>
                <a:gd name="connsiteX105" fmla="*/ 3143209 w 6868353"/>
                <a:gd name="connsiteY105" fmla="*/ 5839733 h 6857985"/>
                <a:gd name="connsiteX106" fmla="*/ 3164926 w 6868353"/>
                <a:gd name="connsiteY106" fmla="*/ 5842848 h 6857985"/>
                <a:gd name="connsiteX107" fmla="*/ 3188413 w 6868353"/>
                <a:gd name="connsiteY107" fmla="*/ 5843938 h 6857985"/>
                <a:gd name="connsiteX108" fmla="*/ 3246330 w 6868353"/>
                <a:gd name="connsiteY108" fmla="*/ 5847746 h 6857985"/>
                <a:gd name="connsiteX109" fmla="*/ 3262483 w 6868353"/>
                <a:gd name="connsiteY109" fmla="*/ 5844221 h 6857985"/>
                <a:gd name="connsiteX110" fmla="*/ 3289183 w 6868353"/>
                <a:gd name="connsiteY110" fmla="*/ 5841064 h 6857985"/>
                <a:gd name="connsiteX111" fmla="*/ 3268004 w 6868353"/>
                <a:gd name="connsiteY111" fmla="*/ 5850139 h 6857985"/>
                <a:gd name="connsiteX112" fmla="*/ 3218723 w 6868353"/>
                <a:gd name="connsiteY112" fmla="*/ 5851342 h 6857985"/>
                <a:gd name="connsiteX113" fmla="*/ 3155115 w 6868353"/>
                <a:gd name="connsiteY113" fmla="*/ 5848822 h 6857985"/>
                <a:gd name="connsiteX114" fmla="*/ 3091833 w 6868353"/>
                <a:gd name="connsiteY114" fmla="*/ 5841998 h 6857985"/>
                <a:gd name="connsiteX115" fmla="*/ 3086913 w 6868353"/>
                <a:gd name="connsiteY115" fmla="*/ 5838983 h 6857985"/>
                <a:gd name="connsiteX116" fmla="*/ 3758903 w 6868353"/>
                <a:gd name="connsiteY116" fmla="*/ 5835288 h 6857985"/>
                <a:gd name="connsiteX117" fmla="*/ 3735007 w 6868353"/>
                <a:gd name="connsiteY117" fmla="*/ 5840030 h 6857985"/>
                <a:gd name="connsiteX118" fmla="*/ 3714705 w 6868353"/>
                <a:gd name="connsiteY118" fmla="*/ 5839563 h 6857985"/>
                <a:gd name="connsiteX119" fmla="*/ 3674485 w 6868353"/>
                <a:gd name="connsiteY119" fmla="*/ 5838445 h 6857985"/>
                <a:gd name="connsiteX120" fmla="*/ 3658403 w 6868353"/>
                <a:gd name="connsiteY120" fmla="*/ 5855221 h 6857985"/>
                <a:gd name="connsiteX121" fmla="*/ 3723427 w 6868353"/>
                <a:gd name="connsiteY121" fmla="*/ 5847350 h 6857985"/>
                <a:gd name="connsiteX122" fmla="*/ 3738871 w 6868353"/>
                <a:gd name="connsiteY122" fmla="*/ 5845325 h 6857985"/>
                <a:gd name="connsiteX123" fmla="*/ 3750877 w 6868353"/>
                <a:gd name="connsiteY123" fmla="*/ 5842253 h 6857985"/>
                <a:gd name="connsiteX124" fmla="*/ 3758903 w 6868353"/>
                <a:gd name="connsiteY124" fmla="*/ 5835288 h 6857985"/>
                <a:gd name="connsiteX125" fmla="*/ 3889311 w 6868353"/>
                <a:gd name="connsiteY125" fmla="*/ 5813212 h 6857985"/>
                <a:gd name="connsiteX126" fmla="*/ 3867375 w 6868353"/>
                <a:gd name="connsiteY126" fmla="*/ 5814803 h 6857985"/>
                <a:gd name="connsiteX127" fmla="*/ 3896255 w 6868353"/>
                <a:gd name="connsiteY127" fmla="*/ 5825901 h 6857985"/>
                <a:gd name="connsiteX128" fmla="*/ 3889311 w 6868353"/>
                <a:gd name="connsiteY128" fmla="*/ 5813212 h 6857985"/>
                <a:gd name="connsiteX129" fmla="*/ 3740031 w 6868353"/>
                <a:gd name="connsiteY129" fmla="*/ 5812197 h 6857985"/>
                <a:gd name="connsiteX130" fmla="*/ 3678689 w 6868353"/>
                <a:gd name="connsiteY130" fmla="*/ 5827204 h 6857985"/>
                <a:gd name="connsiteX131" fmla="*/ 3647047 w 6868353"/>
                <a:gd name="connsiteY131" fmla="*/ 5832414 h 6857985"/>
                <a:gd name="connsiteX132" fmla="*/ 3605907 w 6868353"/>
                <a:gd name="connsiteY132" fmla="*/ 5837836 h 6857985"/>
                <a:gd name="connsiteX133" fmla="*/ 3622643 w 6868353"/>
                <a:gd name="connsiteY133" fmla="*/ 5841446 h 6857985"/>
                <a:gd name="connsiteX134" fmla="*/ 3636955 w 6868353"/>
                <a:gd name="connsiteY134" fmla="*/ 5841856 h 6857985"/>
                <a:gd name="connsiteX135" fmla="*/ 3660739 w 6868353"/>
                <a:gd name="connsiteY135" fmla="*/ 5838530 h 6857985"/>
                <a:gd name="connsiteX136" fmla="*/ 3705829 w 6868353"/>
                <a:gd name="connsiteY136" fmla="*/ 5834410 h 6857985"/>
                <a:gd name="connsiteX137" fmla="*/ 3728819 w 6868353"/>
                <a:gd name="connsiteY137" fmla="*/ 5824061 h 6857985"/>
                <a:gd name="connsiteX138" fmla="*/ 3743529 w 6868353"/>
                <a:gd name="connsiteY138" fmla="*/ 5818823 h 6857985"/>
                <a:gd name="connsiteX139" fmla="*/ 3740031 w 6868353"/>
                <a:gd name="connsiteY139" fmla="*/ 5812197 h 6857985"/>
                <a:gd name="connsiteX140" fmla="*/ 2797504 w 6868353"/>
                <a:gd name="connsiteY140" fmla="*/ 5810049 h 6857985"/>
                <a:gd name="connsiteX141" fmla="*/ 2793260 w 6868353"/>
                <a:gd name="connsiteY141" fmla="*/ 5811999 h 6857985"/>
                <a:gd name="connsiteX142" fmla="*/ 2826303 w 6868353"/>
                <a:gd name="connsiteY142" fmla="*/ 5825024 h 6857985"/>
                <a:gd name="connsiteX143" fmla="*/ 2840686 w 6868353"/>
                <a:gd name="connsiteY143" fmla="*/ 5823240 h 6857985"/>
                <a:gd name="connsiteX144" fmla="*/ 2812046 w 6868353"/>
                <a:gd name="connsiteY144" fmla="*/ 5813387 h 6857985"/>
                <a:gd name="connsiteX145" fmla="*/ 2797504 w 6868353"/>
                <a:gd name="connsiteY145" fmla="*/ 5810049 h 6857985"/>
                <a:gd name="connsiteX146" fmla="*/ 3200943 w 6868353"/>
                <a:gd name="connsiteY146" fmla="*/ 5800575 h 6857985"/>
                <a:gd name="connsiteX147" fmla="*/ 3259752 w 6868353"/>
                <a:gd name="connsiteY147" fmla="*/ 5813698 h 6857985"/>
                <a:gd name="connsiteX148" fmla="*/ 3263121 w 6868353"/>
                <a:gd name="connsiteY148" fmla="*/ 5805204 h 6857985"/>
                <a:gd name="connsiteX149" fmla="*/ 3200943 w 6868353"/>
                <a:gd name="connsiteY149" fmla="*/ 5800575 h 6857985"/>
                <a:gd name="connsiteX150" fmla="*/ 3373009 w 6868353"/>
                <a:gd name="connsiteY150" fmla="*/ 5798819 h 6857985"/>
                <a:gd name="connsiteX151" fmla="*/ 3360253 w 6868353"/>
                <a:gd name="connsiteY151" fmla="*/ 5804850 h 6857985"/>
                <a:gd name="connsiteX152" fmla="*/ 3413839 w 6868353"/>
                <a:gd name="connsiteY152" fmla="*/ 5798904 h 6857985"/>
                <a:gd name="connsiteX153" fmla="*/ 3373009 w 6868353"/>
                <a:gd name="connsiteY153" fmla="*/ 5798819 h 6857985"/>
                <a:gd name="connsiteX154" fmla="*/ 2530505 w 6868353"/>
                <a:gd name="connsiteY154" fmla="*/ 5782076 h 6857985"/>
                <a:gd name="connsiteX155" fmla="*/ 2515610 w 6868353"/>
                <a:gd name="connsiteY155" fmla="*/ 5783062 h 6857985"/>
                <a:gd name="connsiteX156" fmla="*/ 2904238 w 6868353"/>
                <a:gd name="connsiteY156" fmla="*/ 5887358 h 6857985"/>
                <a:gd name="connsiteX157" fmla="*/ 3266773 w 6868353"/>
                <a:gd name="connsiteY157" fmla="*/ 5913265 h 6857985"/>
                <a:gd name="connsiteX158" fmla="*/ 3161558 w 6868353"/>
                <a:gd name="connsiteY158" fmla="*/ 5907985 h 6857985"/>
                <a:gd name="connsiteX159" fmla="*/ 3139303 w 6868353"/>
                <a:gd name="connsiteY159" fmla="*/ 5907022 h 6857985"/>
                <a:gd name="connsiteX160" fmla="*/ 3117940 w 6868353"/>
                <a:gd name="connsiteY160" fmla="*/ 5904729 h 6857985"/>
                <a:gd name="connsiteX161" fmla="*/ 3075553 w 6868353"/>
                <a:gd name="connsiteY161" fmla="*/ 5898627 h 6857985"/>
                <a:gd name="connsiteX162" fmla="*/ 3095897 w 6868353"/>
                <a:gd name="connsiteY162" fmla="*/ 5904106 h 6857985"/>
                <a:gd name="connsiteX163" fmla="*/ 3046602 w 6868353"/>
                <a:gd name="connsiteY163" fmla="*/ 5896857 h 6857985"/>
                <a:gd name="connsiteX164" fmla="*/ 3023554 w 6868353"/>
                <a:gd name="connsiteY164" fmla="*/ 5894988 h 6857985"/>
                <a:gd name="connsiteX165" fmla="*/ 3001809 w 6868353"/>
                <a:gd name="connsiteY165" fmla="*/ 5892426 h 6857985"/>
                <a:gd name="connsiteX166" fmla="*/ 2925487 w 6868353"/>
                <a:gd name="connsiteY166" fmla="*/ 5877589 h 6857985"/>
                <a:gd name="connsiteX167" fmla="*/ 2937153 w 6868353"/>
                <a:gd name="connsiteY167" fmla="*/ 5888504 h 6857985"/>
                <a:gd name="connsiteX168" fmla="*/ 2916653 w 6868353"/>
                <a:gd name="connsiteY168" fmla="*/ 5884158 h 6857985"/>
                <a:gd name="connsiteX169" fmla="*/ 2895418 w 6868353"/>
                <a:gd name="connsiteY169" fmla="*/ 5879005 h 6857985"/>
                <a:gd name="connsiteX170" fmla="*/ 2855070 w 6868353"/>
                <a:gd name="connsiteY170" fmla="*/ 5868288 h 6857985"/>
                <a:gd name="connsiteX171" fmla="*/ 2811593 w 6868353"/>
                <a:gd name="connsiteY171" fmla="*/ 5864338 h 6857985"/>
                <a:gd name="connsiteX172" fmla="*/ 2791490 w 6868353"/>
                <a:gd name="connsiteY172" fmla="*/ 5858604 h 6857985"/>
                <a:gd name="connsiteX173" fmla="*/ 2772520 w 6868353"/>
                <a:gd name="connsiteY173" fmla="*/ 5852772 h 6857985"/>
                <a:gd name="connsiteX174" fmla="*/ 2736221 w 6868353"/>
                <a:gd name="connsiteY174" fmla="*/ 5842735 h 6857985"/>
                <a:gd name="connsiteX175" fmla="*/ 2700304 w 6868353"/>
                <a:gd name="connsiteY175" fmla="*/ 5834382 h 6857985"/>
                <a:gd name="connsiteX176" fmla="*/ 2663042 w 6868353"/>
                <a:gd name="connsiteY176" fmla="*/ 5826015 h 6857985"/>
                <a:gd name="connsiteX177" fmla="*/ 2638267 w 6868353"/>
                <a:gd name="connsiteY177" fmla="*/ 5802216 h 6857985"/>
                <a:gd name="connsiteX178" fmla="*/ 2665124 w 6868353"/>
                <a:gd name="connsiteY178" fmla="*/ 5811504 h 6857985"/>
                <a:gd name="connsiteX179" fmla="*/ 2677936 w 6868353"/>
                <a:gd name="connsiteY179" fmla="*/ 5816048 h 6857985"/>
                <a:gd name="connsiteX180" fmla="*/ 2690649 w 6868353"/>
                <a:gd name="connsiteY180" fmla="*/ 5819828 h 6857985"/>
                <a:gd name="connsiteX181" fmla="*/ 2738925 w 6868353"/>
                <a:gd name="connsiteY181" fmla="*/ 5834127 h 6857985"/>
                <a:gd name="connsiteX182" fmla="*/ 2785289 w 6868353"/>
                <a:gd name="connsiteY182" fmla="*/ 5846642 h 6857985"/>
                <a:gd name="connsiteX183" fmla="*/ 2833296 w 6868353"/>
                <a:gd name="connsiteY183" fmla="*/ 5854386 h 6857985"/>
                <a:gd name="connsiteX184" fmla="*/ 2770127 w 6868353"/>
                <a:gd name="connsiteY184" fmla="*/ 5832669 h 6857985"/>
                <a:gd name="connsiteX185" fmla="*/ 2779499 w 6868353"/>
                <a:gd name="connsiteY185" fmla="*/ 5823226 h 6857985"/>
                <a:gd name="connsiteX186" fmla="*/ 2743639 w 6868353"/>
                <a:gd name="connsiteY186" fmla="*/ 5816062 h 6857985"/>
                <a:gd name="connsiteX187" fmla="*/ 2688639 w 6868353"/>
                <a:gd name="connsiteY187" fmla="*/ 5813061 h 6857985"/>
                <a:gd name="connsiteX188" fmla="*/ 2662674 w 6868353"/>
                <a:gd name="connsiteY188" fmla="*/ 5803561 h 6857985"/>
                <a:gd name="connsiteX189" fmla="*/ 2636965 w 6868353"/>
                <a:gd name="connsiteY189" fmla="*/ 5794176 h 6857985"/>
                <a:gd name="connsiteX190" fmla="*/ 2595711 w 6868353"/>
                <a:gd name="connsiteY190" fmla="*/ 5784874 h 6857985"/>
                <a:gd name="connsiteX191" fmla="*/ 2601077 w 6868353"/>
                <a:gd name="connsiteY191" fmla="*/ 5798932 h 6857985"/>
                <a:gd name="connsiteX192" fmla="*/ 2639457 w 6868353"/>
                <a:gd name="connsiteY192" fmla="*/ 5818030 h 6857985"/>
                <a:gd name="connsiteX193" fmla="*/ 2549403 w 6868353"/>
                <a:gd name="connsiteY193" fmla="*/ 5783883 h 6857985"/>
                <a:gd name="connsiteX194" fmla="*/ 2530505 w 6868353"/>
                <a:gd name="connsiteY194" fmla="*/ 5782076 h 6857985"/>
                <a:gd name="connsiteX195" fmla="*/ 5791457 w 6868353"/>
                <a:gd name="connsiteY195" fmla="*/ 5769358 h 6857985"/>
                <a:gd name="connsiteX196" fmla="*/ 5774751 w 6868353"/>
                <a:gd name="connsiteY196" fmla="*/ 5796993 h 6857985"/>
                <a:gd name="connsiteX197" fmla="*/ 5779099 w 6868353"/>
                <a:gd name="connsiteY197" fmla="*/ 5774525 h 6857985"/>
                <a:gd name="connsiteX198" fmla="*/ 5791457 w 6868353"/>
                <a:gd name="connsiteY198" fmla="*/ 5769358 h 6857985"/>
                <a:gd name="connsiteX199" fmla="*/ 2597297 w 6868353"/>
                <a:gd name="connsiteY199" fmla="*/ 5757777 h 6857985"/>
                <a:gd name="connsiteX200" fmla="*/ 2649451 w 6868353"/>
                <a:gd name="connsiteY200" fmla="*/ 5787564 h 6857985"/>
                <a:gd name="connsiteX201" fmla="*/ 2601416 w 6868353"/>
                <a:gd name="connsiteY201" fmla="*/ 5777555 h 6857985"/>
                <a:gd name="connsiteX202" fmla="*/ 2673009 w 6868353"/>
                <a:gd name="connsiteY202" fmla="*/ 5801551 h 6857985"/>
                <a:gd name="connsiteX203" fmla="*/ 2701578 w 6868353"/>
                <a:gd name="connsiteY203" fmla="*/ 5809550 h 6857985"/>
                <a:gd name="connsiteX204" fmla="*/ 2723536 w 6868353"/>
                <a:gd name="connsiteY204" fmla="*/ 5813415 h 6857985"/>
                <a:gd name="connsiteX205" fmla="*/ 2684915 w 6868353"/>
                <a:gd name="connsiteY205" fmla="*/ 5796540 h 6857985"/>
                <a:gd name="connsiteX206" fmla="*/ 2763799 w 6868353"/>
                <a:gd name="connsiteY206" fmla="*/ 5818752 h 6857985"/>
                <a:gd name="connsiteX207" fmla="*/ 2793260 w 6868353"/>
                <a:gd name="connsiteY207" fmla="*/ 5812014 h 6857985"/>
                <a:gd name="connsiteX208" fmla="*/ 2726339 w 6868353"/>
                <a:gd name="connsiteY208" fmla="*/ 5793482 h 6857985"/>
                <a:gd name="connsiteX209" fmla="*/ 2696000 w 6868353"/>
                <a:gd name="connsiteY209" fmla="*/ 5786559 h 6857985"/>
                <a:gd name="connsiteX210" fmla="*/ 2664911 w 6868353"/>
                <a:gd name="connsiteY210" fmla="*/ 5771298 h 6857985"/>
                <a:gd name="connsiteX211" fmla="*/ 2597297 w 6868353"/>
                <a:gd name="connsiteY211" fmla="*/ 5757777 h 6857985"/>
                <a:gd name="connsiteX212" fmla="*/ 2639598 w 6868353"/>
                <a:gd name="connsiteY212" fmla="*/ 5753531 h 6857985"/>
                <a:gd name="connsiteX213" fmla="*/ 2672188 w 6868353"/>
                <a:gd name="connsiteY213" fmla="*/ 5761515 h 6857985"/>
                <a:gd name="connsiteX214" fmla="*/ 2709931 w 6868353"/>
                <a:gd name="connsiteY214" fmla="*/ 5771298 h 6857985"/>
                <a:gd name="connsiteX215" fmla="*/ 2798172 w 6868353"/>
                <a:gd name="connsiteY215" fmla="*/ 5793369 h 6857985"/>
                <a:gd name="connsiteX216" fmla="*/ 2822395 w 6868353"/>
                <a:gd name="connsiteY216" fmla="*/ 5798806 h 6857985"/>
                <a:gd name="connsiteX217" fmla="*/ 2847354 w 6868353"/>
                <a:gd name="connsiteY217" fmla="*/ 5803845 h 6857985"/>
                <a:gd name="connsiteX218" fmla="*/ 2898589 w 6868353"/>
                <a:gd name="connsiteY218" fmla="*/ 5814180 h 6857985"/>
                <a:gd name="connsiteX219" fmla="*/ 2924723 w 6868353"/>
                <a:gd name="connsiteY219" fmla="*/ 5819135 h 6857985"/>
                <a:gd name="connsiteX220" fmla="*/ 2951366 w 6868353"/>
                <a:gd name="connsiteY220" fmla="*/ 5822745 h 6857985"/>
                <a:gd name="connsiteX221" fmla="*/ 3004739 w 6868353"/>
                <a:gd name="connsiteY221" fmla="*/ 5829555 h 6857985"/>
                <a:gd name="connsiteX222" fmla="*/ 2918536 w 6868353"/>
                <a:gd name="connsiteY222" fmla="*/ 5821698 h 6857985"/>
                <a:gd name="connsiteX223" fmla="*/ 2821531 w 6868353"/>
                <a:gd name="connsiteY223" fmla="*/ 5803874 h 6857985"/>
                <a:gd name="connsiteX224" fmla="*/ 2772519 w 6868353"/>
                <a:gd name="connsiteY224" fmla="*/ 5792194 h 6857985"/>
                <a:gd name="connsiteX225" fmla="*/ 2724895 w 6868353"/>
                <a:gd name="connsiteY225" fmla="*/ 5779679 h 6857985"/>
                <a:gd name="connsiteX226" fmla="*/ 2639598 w 6868353"/>
                <a:gd name="connsiteY226" fmla="*/ 5753531 h 6857985"/>
                <a:gd name="connsiteX227" fmla="*/ 3115017 w 6868353"/>
                <a:gd name="connsiteY227" fmla="*/ 5745463 h 6857985"/>
                <a:gd name="connsiteX228" fmla="*/ 3108114 w 6868353"/>
                <a:gd name="connsiteY228" fmla="*/ 5750203 h 6857985"/>
                <a:gd name="connsiteX229" fmla="*/ 3092924 w 6868353"/>
                <a:gd name="connsiteY229" fmla="*/ 5748349 h 6857985"/>
                <a:gd name="connsiteX230" fmla="*/ 3130964 w 6868353"/>
                <a:gd name="connsiteY230" fmla="*/ 5758924 h 6857985"/>
                <a:gd name="connsiteX231" fmla="*/ 3123447 w 6868353"/>
                <a:gd name="connsiteY231" fmla="*/ 5746225 h 6857985"/>
                <a:gd name="connsiteX232" fmla="*/ 3115017 w 6868353"/>
                <a:gd name="connsiteY232" fmla="*/ 5745463 h 6857985"/>
                <a:gd name="connsiteX233" fmla="*/ 2780539 w 6868353"/>
                <a:gd name="connsiteY233" fmla="*/ 5744816 h 6857985"/>
                <a:gd name="connsiteX234" fmla="*/ 2778225 w 6868353"/>
                <a:gd name="connsiteY234" fmla="*/ 5747202 h 6857985"/>
                <a:gd name="connsiteX235" fmla="*/ 2780773 w 6868353"/>
                <a:gd name="connsiteY235" fmla="*/ 5757013 h 6857985"/>
                <a:gd name="connsiteX236" fmla="*/ 2833877 w 6868353"/>
                <a:gd name="connsiteY236" fmla="*/ 5776975 h 6857985"/>
                <a:gd name="connsiteX237" fmla="*/ 2846618 w 6868353"/>
                <a:gd name="connsiteY237" fmla="*/ 5770944 h 6857985"/>
                <a:gd name="connsiteX238" fmla="*/ 2892530 w 6868353"/>
                <a:gd name="connsiteY238" fmla="*/ 5787366 h 6857985"/>
                <a:gd name="connsiteX239" fmla="*/ 2886513 w 6868353"/>
                <a:gd name="connsiteY239" fmla="*/ 5768056 h 6857985"/>
                <a:gd name="connsiteX240" fmla="*/ 2847935 w 6868353"/>
                <a:gd name="connsiteY240" fmla="*/ 5759307 h 6857985"/>
                <a:gd name="connsiteX241" fmla="*/ 2831144 w 6868353"/>
                <a:gd name="connsiteY241" fmla="*/ 5767461 h 6857985"/>
                <a:gd name="connsiteX242" fmla="*/ 2820654 w 6868353"/>
                <a:gd name="connsiteY242" fmla="*/ 5756206 h 6857985"/>
                <a:gd name="connsiteX243" fmla="*/ 2780539 w 6868353"/>
                <a:gd name="connsiteY243" fmla="*/ 5744816 h 6857985"/>
                <a:gd name="connsiteX244" fmla="*/ 4023247 w 6868353"/>
                <a:gd name="connsiteY244" fmla="*/ 5744725 h 6857985"/>
                <a:gd name="connsiteX245" fmla="*/ 4005379 w 6868353"/>
                <a:gd name="connsiteY245" fmla="*/ 5761968 h 6857985"/>
                <a:gd name="connsiteX246" fmla="*/ 4023247 w 6868353"/>
                <a:gd name="connsiteY246" fmla="*/ 5744725 h 6857985"/>
                <a:gd name="connsiteX247" fmla="*/ 904701 w 6868353"/>
                <a:gd name="connsiteY247" fmla="*/ 5733836 h 6857985"/>
                <a:gd name="connsiteX248" fmla="*/ 968914 w 6868353"/>
                <a:gd name="connsiteY248" fmla="*/ 5797743 h 6857985"/>
                <a:gd name="connsiteX249" fmla="*/ 901951 w 6868353"/>
                <a:gd name="connsiteY249" fmla="*/ 5734262 h 6857985"/>
                <a:gd name="connsiteX250" fmla="*/ 904701 w 6868353"/>
                <a:gd name="connsiteY250" fmla="*/ 5733836 h 6857985"/>
                <a:gd name="connsiteX251" fmla="*/ 2682438 w 6868353"/>
                <a:gd name="connsiteY251" fmla="*/ 5721889 h 6857985"/>
                <a:gd name="connsiteX252" fmla="*/ 2713980 w 6868353"/>
                <a:gd name="connsiteY252" fmla="*/ 5747358 h 6857985"/>
                <a:gd name="connsiteX253" fmla="*/ 2717293 w 6868353"/>
                <a:gd name="connsiteY253" fmla="*/ 5751265 h 6857985"/>
                <a:gd name="connsiteX254" fmla="*/ 2709365 w 6868353"/>
                <a:gd name="connsiteY254" fmla="*/ 5727920 h 6857985"/>
                <a:gd name="connsiteX255" fmla="*/ 2682438 w 6868353"/>
                <a:gd name="connsiteY255" fmla="*/ 5721889 h 6857985"/>
                <a:gd name="connsiteX256" fmla="*/ 3968331 w 6868353"/>
                <a:gd name="connsiteY256" fmla="*/ 5721323 h 6857985"/>
                <a:gd name="connsiteX257" fmla="*/ 3925223 w 6868353"/>
                <a:gd name="connsiteY257" fmla="*/ 5730044 h 6857985"/>
                <a:gd name="connsiteX258" fmla="*/ 3884959 w 6868353"/>
                <a:gd name="connsiteY258" fmla="*/ 5735947 h 6857985"/>
                <a:gd name="connsiteX259" fmla="*/ 3865591 w 6868353"/>
                <a:gd name="connsiteY259" fmla="*/ 5761473 h 6857985"/>
                <a:gd name="connsiteX260" fmla="*/ 3920167 w 6868353"/>
                <a:gd name="connsiteY260" fmla="*/ 5741695 h 6857985"/>
                <a:gd name="connsiteX261" fmla="*/ 3947647 w 6868353"/>
                <a:gd name="connsiteY261" fmla="*/ 5733116 h 6857985"/>
                <a:gd name="connsiteX262" fmla="*/ 3968331 w 6868353"/>
                <a:gd name="connsiteY262" fmla="*/ 5721323 h 6857985"/>
                <a:gd name="connsiteX263" fmla="*/ 3195000 w 6868353"/>
                <a:gd name="connsiteY263" fmla="*/ 5713729 h 6857985"/>
                <a:gd name="connsiteX264" fmla="*/ 3209805 w 6868353"/>
                <a:gd name="connsiteY264" fmla="*/ 5716651 h 6857985"/>
                <a:gd name="connsiteX265" fmla="*/ 3194288 w 6868353"/>
                <a:gd name="connsiteY265" fmla="*/ 5713802 h 6857985"/>
                <a:gd name="connsiteX266" fmla="*/ 915032 w 6868353"/>
                <a:gd name="connsiteY266" fmla="*/ 5696973 h 6857985"/>
                <a:gd name="connsiteX267" fmla="*/ 945187 w 6868353"/>
                <a:gd name="connsiteY267" fmla="*/ 5742374 h 6857985"/>
                <a:gd name="connsiteX268" fmla="*/ 991537 w 6868353"/>
                <a:gd name="connsiteY268" fmla="*/ 5790523 h 6857985"/>
                <a:gd name="connsiteX269" fmla="*/ 1029563 w 6868353"/>
                <a:gd name="connsiteY269" fmla="*/ 5839818 h 6857985"/>
                <a:gd name="connsiteX270" fmla="*/ 1116106 w 6868353"/>
                <a:gd name="connsiteY270" fmla="*/ 5914823 h 6857985"/>
                <a:gd name="connsiteX271" fmla="*/ 1166406 w 6868353"/>
                <a:gd name="connsiteY271" fmla="*/ 5958596 h 6857985"/>
                <a:gd name="connsiteX272" fmla="*/ 1201176 w 6868353"/>
                <a:gd name="connsiteY272" fmla="*/ 5981531 h 6857985"/>
                <a:gd name="connsiteX273" fmla="*/ 1140952 w 6868353"/>
                <a:gd name="connsiteY273" fmla="*/ 5927918 h 6857985"/>
                <a:gd name="connsiteX274" fmla="*/ 1130518 w 6868353"/>
                <a:gd name="connsiteY274" fmla="*/ 5901727 h 6857985"/>
                <a:gd name="connsiteX275" fmla="*/ 1136209 w 6868353"/>
                <a:gd name="connsiteY275" fmla="*/ 5903214 h 6857985"/>
                <a:gd name="connsiteX276" fmla="*/ 1105163 w 6868353"/>
                <a:gd name="connsiteY276" fmla="*/ 5889297 h 6857985"/>
                <a:gd name="connsiteX277" fmla="*/ 1054933 w 6868353"/>
                <a:gd name="connsiteY277" fmla="*/ 5833589 h 6857985"/>
                <a:gd name="connsiteX278" fmla="*/ 1029507 w 6868353"/>
                <a:gd name="connsiteY278" fmla="*/ 5807200 h 6857985"/>
                <a:gd name="connsiteX279" fmla="*/ 1012816 w 6868353"/>
                <a:gd name="connsiteY279" fmla="*/ 5793510 h 6857985"/>
                <a:gd name="connsiteX280" fmla="*/ 1050006 w 6868353"/>
                <a:gd name="connsiteY280" fmla="*/ 5839507 h 6857985"/>
                <a:gd name="connsiteX281" fmla="*/ 954318 w 6868353"/>
                <a:gd name="connsiteY281" fmla="*/ 5739388 h 6857985"/>
                <a:gd name="connsiteX282" fmla="*/ 973430 w 6868353"/>
                <a:gd name="connsiteY282" fmla="*/ 5751379 h 6857985"/>
                <a:gd name="connsiteX283" fmla="*/ 915032 w 6868353"/>
                <a:gd name="connsiteY283" fmla="*/ 5696973 h 6857985"/>
                <a:gd name="connsiteX284" fmla="*/ 3779729 w 6868353"/>
                <a:gd name="connsiteY284" fmla="*/ 5689526 h 6857985"/>
                <a:gd name="connsiteX285" fmla="*/ 3719859 w 6868353"/>
                <a:gd name="connsiteY285" fmla="*/ 5709346 h 6857985"/>
                <a:gd name="connsiteX286" fmla="*/ 3709495 w 6868353"/>
                <a:gd name="connsiteY286" fmla="*/ 5698912 h 6857985"/>
                <a:gd name="connsiteX287" fmla="*/ 3712483 w 6868353"/>
                <a:gd name="connsiteY287" fmla="*/ 5710295 h 6857985"/>
                <a:gd name="connsiteX288" fmla="*/ 3676849 w 6868353"/>
                <a:gd name="connsiteY288" fmla="*/ 5720785 h 6857985"/>
                <a:gd name="connsiteX289" fmla="*/ 3637095 w 6868353"/>
                <a:gd name="connsiteY289" fmla="*/ 5714371 h 6857985"/>
                <a:gd name="connsiteX290" fmla="*/ 3648451 w 6868353"/>
                <a:gd name="connsiteY290" fmla="*/ 5730426 h 6857985"/>
                <a:gd name="connsiteX291" fmla="*/ 3719873 w 6868353"/>
                <a:gd name="connsiteY291" fmla="*/ 5724027 h 6857985"/>
                <a:gd name="connsiteX292" fmla="*/ 3763647 w 6868353"/>
                <a:gd name="connsiteY292" fmla="*/ 5707746 h 6857985"/>
                <a:gd name="connsiteX293" fmla="*/ 3779729 w 6868353"/>
                <a:gd name="connsiteY293" fmla="*/ 5689526 h 6857985"/>
                <a:gd name="connsiteX294" fmla="*/ 822742 w 6868353"/>
                <a:gd name="connsiteY294" fmla="*/ 5687402 h 6857985"/>
                <a:gd name="connsiteX295" fmla="*/ 1014684 w 6868353"/>
                <a:gd name="connsiteY295" fmla="*/ 5894563 h 6857985"/>
                <a:gd name="connsiteX296" fmla="*/ 984346 w 6868353"/>
                <a:gd name="connsiteY296" fmla="*/ 5862809 h 6857985"/>
                <a:gd name="connsiteX297" fmla="*/ 957787 w 6868353"/>
                <a:gd name="connsiteY297" fmla="*/ 5833574 h 6857985"/>
                <a:gd name="connsiteX298" fmla="*/ 910856 w 6868353"/>
                <a:gd name="connsiteY298" fmla="*/ 5782057 h 6857985"/>
                <a:gd name="connsiteX299" fmla="*/ 866983 w 6868353"/>
                <a:gd name="connsiteY299" fmla="*/ 5735777 h 6857985"/>
                <a:gd name="connsiteX300" fmla="*/ 822742 w 6868353"/>
                <a:gd name="connsiteY300" fmla="*/ 5687402 h 6857985"/>
                <a:gd name="connsiteX301" fmla="*/ 4113441 w 6868353"/>
                <a:gd name="connsiteY301" fmla="*/ 5685180 h 6857985"/>
                <a:gd name="connsiteX302" fmla="*/ 4058199 w 6868353"/>
                <a:gd name="connsiteY302" fmla="*/ 5710507 h 6857985"/>
                <a:gd name="connsiteX303" fmla="*/ 4069243 w 6868353"/>
                <a:gd name="connsiteY303" fmla="*/ 5717316 h 6857985"/>
                <a:gd name="connsiteX304" fmla="*/ 4061103 w 6868353"/>
                <a:gd name="connsiteY304" fmla="*/ 5722016 h 6857985"/>
                <a:gd name="connsiteX305" fmla="*/ 4048955 w 6868353"/>
                <a:gd name="connsiteY305" fmla="*/ 5726349 h 6857985"/>
                <a:gd name="connsiteX306" fmla="*/ 4042995 w 6868353"/>
                <a:gd name="connsiteY306" fmla="*/ 5742106 h 6857985"/>
                <a:gd name="connsiteX307" fmla="*/ 4116343 w 6868353"/>
                <a:gd name="connsiteY307" fmla="*/ 5708822 h 6857985"/>
                <a:gd name="connsiteX308" fmla="*/ 4113441 w 6868353"/>
                <a:gd name="connsiteY308" fmla="*/ 5685180 h 6857985"/>
                <a:gd name="connsiteX309" fmla="*/ 2774251 w 6868353"/>
                <a:gd name="connsiteY309" fmla="*/ 5682488 h 6857985"/>
                <a:gd name="connsiteX310" fmla="*/ 2778819 w 6868353"/>
                <a:gd name="connsiteY310" fmla="*/ 5692966 h 6857985"/>
                <a:gd name="connsiteX311" fmla="*/ 2825127 w 6868353"/>
                <a:gd name="connsiteY311" fmla="*/ 5702862 h 6857985"/>
                <a:gd name="connsiteX312" fmla="*/ 2837005 w 6868353"/>
                <a:gd name="connsiteY312" fmla="*/ 5705396 h 6857985"/>
                <a:gd name="connsiteX313" fmla="*/ 2849166 w 6868353"/>
                <a:gd name="connsiteY313" fmla="*/ 5707350 h 6857985"/>
                <a:gd name="connsiteX314" fmla="*/ 2873729 w 6868353"/>
                <a:gd name="connsiteY314" fmla="*/ 5711370 h 6857985"/>
                <a:gd name="connsiteX315" fmla="*/ 2923491 w 6868353"/>
                <a:gd name="connsiteY315" fmla="*/ 5719851 h 6857985"/>
                <a:gd name="connsiteX316" fmla="*/ 2948578 w 6868353"/>
                <a:gd name="connsiteY316" fmla="*/ 5724055 h 6857985"/>
                <a:gd name="connsiteX317" fmla="*/ 2974004 w 6868353"/>
                <a:gd name="connsiteY317" fmla="*/ 5727071 h 6857985"/>
                <a:gd name="connsiteX318" fmla="*/ 3024488 w 6868353"/>
                <a:gd name="connsiteY318" fmla="*/ 5733328 h 6857985"/>
                <a:gd name="connsiteX319" fmla="*/ 3049391 w 6868353"/>
                <a:gd name="connsiteY319" fmla="*/ 5736556 h 6857985"/>
                <a:gd name="connsiteX320" fmla="*/ 3074208 w 6868353"/>
                <a:gd name="connsiteY320" fmla="*/ 5738680 h 6857985"/>
                <a:gd name="connsiteX321" fmla="*/ 3168820 w 6868353"/>
                <a:gd name="connsiteY321" fmla="*/ 5745928 h 6857985"/>
                <a:gd name="connsiteX322" fmla="*/ 3168339 w 6868353"/>
                <a:gd name="connsiteY322" fmla="*/ 5753502 h 6857985"/>
                <a:gd name="connsiteX323" fmla="*/ 3165168 w 6868353"/>
                <a:gd name="connsiteY323" fmla="*/ 5760227 h 6857985"/>
                <a:gd name="connsiteX324" fmla="*/ 3191472 w 6868353"/>
                <a:gd name="connsiteY324" fmla="*/ 5741596 h 6857985"/>
                <a:gd name="connsiteX325" fmla="*/ 3264296 w 6868353"/>
                <a:gd name="connsiteY325" fmla="*/ 5745305 h 6857985"/>
                <a:gd name="connsiteX326" fmla="*/ 3300949 w 6868353"/>
                <a:gd name="connsiteY326" fmla="*/ 5744824 h 6857985"/>
                <a:gd name="connsiteX327" fmla="*/ 3337701 w 6868353"/>
                <a:gd name="connsiteY327" fmla="*/ 5743097 h 6857985"/>
                <a:gd name="connsiteX328" fmla="*/ 3374395 w 6868353"/>
                <a:gd name="connsiteY328" fmla="*/ 5741157 h 6857985"/>
                <a:gd name="connsiteX329" fmla="*/ 3392731 w 6868353"/>
                <a:gd name="connsiteY329" fmla="*/ 5740025 h 6857985"/>
                <a:gd name="connsiteX330" fmla="*/ 3411135 w 6868353"/>
                <a:gd name="connsiteY330" fmla="*/ 5737887 h 6857985"/>
                <a:gd name="connsiteX331" fmla="*/ 3484553 w 6868353"/>
                <a:gd name="connsiteY331" fmla="*/ 5729874 h 6857985"/>
                <a:gd name="connsiteX332" fmla="*/ 3504713 w 6868353"/>
                <a:gd name="connsiteY332" fmla="*/ 5738014 h 6857985"/>
                <a:gd name="connsiteX333" fmla="*/ 3593703 w 6868353"/>
                <a:gd name="connsiteY333" fmla="*/ 5714613 h 6857985"/>
                <a:gd name="connsiteX334" fmla="*/ 3648577 w 6868353"/>
                <a:gd name="connsiteY334" fmla="*/ 5705283 h 6857985"/>
                <a:gd name="connsiteX335" fmla="*/ 3684579 w 6868353"/>
                <a:gd name="connsiteY335" fmla="*/ 5690375 h 6857985"/>
                <a:gd name="connsiteX336" fmla="*/ 3370603 w 6868353"/>
                <a:gd name="connsiteY336" fmla="*/ 5732592 h 6857985"/>
                <a:gd name="connsiteX337" fmla="*/ 3292978 w 6868353"/>
                <a:gd name="connsiteY337" fmla="*/ 5736782 h 6857985"/>
                <a:gd name="connsiteX338" fmla="*/ 3253055 w 6868353"/>
                <a:gd name="connsiteY338" fmla="*/ 5737009 h 6857985"/>
                <a:gd name="connsiteX339" fmla="*/ 3212056 w 6868353"/>
                <a:gd name="connsiteY339" fmla="*/ 5736004 h 6857985"/>
                <a:gd name="connsiteX340" fmla="*/ 3169627 w 6868353"/>
                <a:gd name="connsiteY340" fmla="*/ 5734517 h 6857985"/>
                <a:gd name="connsiteX341" fmla="*/ 3125981 w 6868353"/>
                <a:gd name="connsiteY341" fmla="*/ 5729860 h 6857985"/>
                <a:gd name="connsiteX342" fmla="*/ 3080494 w 6868353"/>
                <a:gd name="connsiteY342" fmla="*/ 5724324 h 6857985"/>
                <a:gd name="connsiteX343" fmla="*/ 3056993 w 6868353"/>
                <a:gd name="connsiteY343" fmla="*/ 5721139 h 6857985"/>
                <a:gd name="connsiteX344" fmla="*/ 3033251 w 6868353"/>
                <a:gd name="connsiteY344" fmla="*/ 5716340 h 6857985"/>
                <a:gd name="connsiteX345" fmla="*/ 2988303 w 6868353"/>
                <a:gd name="connsiteY345" fmla="*/ 5716028 h 6857985"/>
                <a:gd name="connsiteX346" fmla="*/ 2926308 w 6868353"/>
                <a:gd name="connsiteY346" fmla="*/ 5710705 h 6857985"/>
                <a:gd name="connsiteX347" fmla="*/ 2863139 w 6868353"/>
                <a:gd name="connsiteY347" fmla="*/ 5700370 h 6857985"/>
                <a:gd name="connsiteX348" fmla="*/ 2835887 w 6868353"/>
                <a:gd name="connsiteY348" fmla="*/ 5694665 h 6857985"/>
                <a:gd name="connsiteX349" fmla="*/ 2814524 w 6868353"/>
                <a:gd name="connsiteY349" fmla="*/ 5687869 h 6857985"/>
                <a:gd name="connsiteX350" fmla="*/ 2774251 w 6868353"/>
                <a:gd name="connsiteY350" fmla="*/ 5682488 h 6857985"/>
                <a:gd name="connsiteX351" fmla="*/ 3829095 w 6868353"/>
                <a:gd name="connsiteY351" fmla="*/ 5678370 h 6857985"/>
                <a:gd name="connsiteX352" fmla="*/ 3804363 w 6868353"/>
                <a:gd name="connsiteY352" fmla="*/ 5682037 h 6857985"/>
                <a:gd name="connsiteX353" fmla="*/ 3830639 w 6868353"/>
                <a:gd name="connsiteY353" fmla="*/ 5686128 h 6857985"/>
                <a:gd name="connsiteX354" fmla="*/ 3849595 w 6868353"/>
                <a:gd name="connsiteY354" fmla="*/ 5678639 h 6857985"/>
                <a:gd name="connsiteX355" fmla="*/ 3829095 w 6868353"/>
                <a:gd name="connsiteY355" fmla="*/ 5678370 h 6857985"/>
                <a:gd name="connsiteX356" fmla="*/ 2550210 w 6868353"/>
                <a:gd name="connsiteY356" fmla="*/ 5677818 h 6857985"/>
                <a:gd name="connsiteX357" fmla="*/ 2556482 w 6868353"/>
                <a:gd name="connsiteY357" fmla="*/ 5702154 h 6857985"/>
                <a:gd name="connsiteX358" fmla="*/ 2557855 w 6868353"/>
                <a:gd name="connsiteY358" fmla="*/ 5696421 h 6857985"/>
                <a:gd name="connsiteX359" fmla="*/ 2583069 w 6868353"/>
                <a:gd name="connsiteY359" fmla="*/ 5707434 h 6857985"/>
                <a:gd name="connsiteX360" fmla="*/ 2594649 w 6868353"/>
                <a:gd name="connsiteY360" fmla="*/ 5712135 h 6857985"/>
                <a:gd name="connsiteX361" fmla="*/ 2605805 w 6868353"/>
                <a:gd name="connsiteY361" fmla="*/ 5715759 h 6857985"/>
                <a:gd name="connsiteX362" fmla="*/ 2643803 w 6868353"/>
                <a:gd name="connsiteY362" fmla="*/ 5726589 h 6857985"/>
                <a:gd name="connsiteX363" fmla="*/ 2691102 w 6868353"/>
                <a:gd name="connsiteY363" fmla="*/ 5740208 h 6857985"/>
                <a:gd name="connsiteX364" fmla="*/ 2674948 w 6868353"/>
                <a:gd name="connsiteY364" fmla="*/ 5719383 h 6857985"/>
                <a:gd name="connsiteX365" fmla="*/ 2646719 w 6868353"/>
                <a:gd name="connsiteY365" fmla="*/ 5719114 h 6857985"/>
                <a:gd name="connsiteX366" fmla="*/ 2599788 w 6868353"/>
                <a:gd name="connsiteY366" fmla="*/ 5697284 h 6857985"/>
                <a:gd name="connsiteX367" fmla="*/ 2550210 w 6868353"/>
                <a:gd name="connsiteY367" fmla="*/ 5677818 h 6857985"/>
                <a:gd name="connsiteX368" fmla="*/ 2570460 w 6868353"/>
                <a:gd name="connsiteY368" fmla="*/ 5670278 h 6857985"/>
                <a:gd name="connsiteX369" fmla="*/ 2575424 w 6868353"/>
                <a:gd name="connsiteY369" fmla="*/ 5675156 h 6857985"/>
                <a:gd name="connsiteX370" fmla="*/ 2601063 w 6868353"/>
                <a:gd name="connsiteY370" fmla="*/ 5685463 h 6857985"/>
                <a:gd name="connsiteX371" fmla="*/ 2629547 w 6868353"/>
                <a:gd name="connsiteY371" fmla="*/ 5698374 h 6857985"/>
                <a:gd name="connsiteX372" fmla="*/ 2662221 w 6868353"/>
                <a:gd name="connsiteY372" fmla="*/ 5702833 h 6857985"/>
                <a:gd name="connsiteX373" fmla="*/ 2621406 w 6868353"/>
                <a:gd name="connsiteY373" fmla="*/ 5686171 h 6857985"/>
                <a:gd name="connsiteX374" fmla="*/ 2616111 w 6868353"/>
                <a:gd name="connsiteY374" fmla="*/ 5689384 h 6857985"/>
                <a:gd name="connsiteX375" fmla="*/ 2598925 w 6868353"/>
                <a:gd name="connsiteY375" fmla="*/ 5678158 h 6857985"/>
                <a:gd name="connsiteX376" fmla="*/ 2570460 w 6868353"/>
                <a:gd name="connsiteY376" fmla="*/ 5670278 h 6857985"/>
                <a:gd name="connsiteX377" fmla="*/ 3874567 w 6868353"/>
                <a:gd name="connsiteY377" fmla="*/ 5660688 h 6857985"/>
                <a:gd name="connsiteX378" fmla="*/ 3845107 w 6868353"/>
                <a:gd name="connsiteY378" fmla="*/ 5676742 h 6857985"/>
                <a:gd name="connsiteX379" fmla="*/ 3897303 w 6868353"/>
                <a:gd name="connsiteY379" fmla="*/ 5670230 h 6857985"/>
                <a:gd name="connsiteX380" fmla="*/ 3874567 w 6868353"/>
                <a:gd name="connsiteY380" fmla="*/ 5660688 h 6857985"/>
                <a:gd name="connsiteX381" fmla="*/ 5881255 w 6868353"/>
                <a:gd name="connsiteY381" fmla="*/ 5641363 h 6857985"/>
                <a:gd name="connsiteX382" fmla="*/ 5844887 w 6868353"/>
                <a:gd name="connsiteY382" fmla="*/ 5686354 h 6857985"/>
                <a:gd name="connsiteX383" fmla="*/ 5804087 w 6868353"/>
                <a:gd name="connsiteY383" fmla="*/ 5733087 h 6857985"/>
                <a:gd name="connsiteX384" fmla="*/ 5856383 w 6868353"/>
                <a:gd name="connsiteY384" fmla="*/ 5658409 h 6857985"/>
                <a:gd name="connsiteX385" fmla="*/ 5881255 w 6868353"/>
                <a:gd name="connsiteY385" fmla="*/ 5641363 h 6857985"/>
                <a:gd name="connsiteX386" fmla="*/ 2607136 w 6868353"/>
                <a:gd name="connsiteY386" fmla="*/ 5628211 h 6857985"/>
                <a:gd name="connsiteX387" fmla="*/ 2667516 w 6868353"/>
                <a:gd name="connsiteY387" fmla="*/ 5658579 h 6857985"/>
                <a:gd name="connsiteX388" fmla="*/ 2607136 w 6868353"/>
                <a:gd name="connsiteY388" fmla="*/ 5628211 h 6857985"/>
                <a:gd name="connsiteX389" fmla="*/ 2147297 w 6868353"/>
                <a:gd name="connsiteY389" fmla="*/ 5597151 h 6857985"/>
                <a:gd name="connsiteX390" fmla="*/ 2195304 w 6868353"/>
                <a:gd name="connsiteY390" fmla="*/ 5620510 h 6857985"/>
                <a:gd name="connsiteX391" fmla="*/ 2240494 w 6868353"/>
                <a:gd name="connsiteY391" fmla="*/ 5656979 h 6857985"/>
                <a:gd name="connsiteX392" fmla="*/ 2147297 w 6868353"/>
                <a:gd name="connsiteY392" fmla="*/ 5597151 h 6857985"/>
                <a:gd name="connsiteX393" fmla="*/ 2149308 w 6868353"/>
                <a:gd name="connsiteY393" fmla="*/ 5571512 h 6857985"/>
                <a:gd name="connsiteX394" fmla="*/ 2192898 w 6868353"/>
                <a:gd name="connsiteY394" fmla="*/ 5596372 h 6857985"/>
                <a:gd name="connsiteX395" fmla="*/ 2200486 w 6868353"/>
                <a:gd name="connsiteY395" fmla="*/ 5610826 h 6857985"/>
                <a:gd name="connsiteX396" fmla="*/ 2262622 w 6868353"/>
                <a:gd name="connsiteY396" fmla="*/ 5642298 h 6857985"/>
                <a:gd name="connsiteX397" fmla="*/ 2300181 w 6868353"/>
                <a:gd name="connsiteY397" fmla="*/ 5651429 h 6857985"/>
                <a:gd name="connsiteX398" fmla="*/ 2323229 w 6868353"/>
                <a:gd name="connsiteY398" fmla="*/ 5672990 h 6857985"/>
                <a:gd name="connsiteX399" fmla="*/ 2337654 w 6868353"/>
                <a:gd name="connsiteY399" fmla="*/ 5693702 h 6857985"/>
                <a:gd name="connsiteX400" fmla="*/ 2356002 w 6868353"/>
                <a:gd name="connsiteY400" fmla="*/ 5706387 h 6857985"/>
                <a:gd name="connsiteX401" fmla="*/ 2378201 w 6868353"/>
                <a:gd name="connsiteY401" fmla="*/ 5718605 h 6857985"/>
                <a:gd name="connsiteX402" fmla="*/ 2353341 w 6868353"/>
                <a:gd name="connsiteY402" fmla="*/ 5713819 h 6857985"/>
                <a:gd name="connsiteX403" fmla="*/ 2342284 w 6868353"/>
                <a:gd name="connsiteY403" fmla="*/ 5703131 h 6857985"/>
                <a:gd name="connsiteX404" fmla="*/ 2335248 w 6868353"/>
                <a:gd name="connsiteY404" fmla="*/ 5702083 h 6857985"/>
                <a:gd name="connsiteX405" fmla="*/ 2316617 w 6868353"/>
                <a:gd name="connsiteY405" fmla="*/ 5679432 h 6857985"/>
                <a:gd name="connsiteX406" fmla="*/ 2239772 w 6868353"/>
                <a:gd name="connsiteY406" fmla="*/ 5646814 h 6857985"/>
                <a:gd name="connsiteX407" fmla="*/ 2219980 w 6868353"/>
                <a:gd name="connsiteY407" fmla="*/ 5628070 h 6857985"/>
                <a:gd name="connsiteX408" fmla="*/ 2159246 w 6868353"/>
                <a:gd name="connsiteY408" fmla="*/ 5590553 h 6857985"/>
                <a:gd name="connsiteX409" fmla="*/ 2195729 w 6868353"/>
                <a:gd name="connsiteY409" fmla="*/ 5611407 h 6857985"/>
                <a:gd name="connsiteX410" fmla="*/ 2149308 w 6868353"/>
                <a:gd name="connsiteY410" fmla="*/ 5571512 h 6857985"/>
                <a:gd name="connsiteX411" fmla="*/ 4108807 w 6868353"/>
                <a:gd name="connsiteY411" fmla="*/ 5544259 h 6857985"/>
                <a:gd name="connsiteX412" fmla="*/ 4099553 w 6868353"/>
                <a:gd name="connsiteY412" fmla="*/ 5545350 h 6857985"/>
                <a:gd name="connsiteX413" fmla="*/ 4044339 w 6868353"/>
                <a:gd name="connsiteY413" fmla="*/ 5567562 h 6857985"/>
                <a:gd name="connsiteX414" fmla="*/ 4030111 w 6868353"/>
                <a:gd name="connsiteY414" fmla="*/ 5573353 h 6857985"/>
                <a:gd name="connsiteX415" fmla="*/ 4022963 w 6868353"/>
                <a:gd name="connsiteY415" fmla="*/ 5575858 h 6857985"/>
                <a:gd name="connsiteX416" fmla="*/ 4015671 w 6868353"/>
                <a:gd name="connsiteY416" fmla="*/ 5577572 h 6857985"/>
                <a:gd name="connsiteX417" fmla="*/ 3986579 w 6868353"/>
                <a:gd name="connsiteY417" fmla="*/ 5579638 h 6857985"/>
                <a:gd name="connsiteX418" fmla="*/ 3937893 w 6868353"/>
                <a:gd name="connsiteY418" fmla="*/ 5612171 h 6857985"/>
                <a:gd name="connsiteX419" fmla="*/ 3902683 w 6868353"/>
                <a:gd name="connsiteY419" fmla="*/ 5625040 h 6857985"/>
                <a:gd name="connsiteX420" fmla="*/ 3873703 w 6868353"/>
                <a:gd name="connsiteY420" fmla="*/ 5635346 h 6857985"/>
                <a:gd name="connsiteX421" fmla="*/ 3838623 w 6868353"/>
                <a:gd name="connsiteY421" fmla="*/ 5645441 h 6857985"/>
                <a:gd name="connsiteX422" fmla="*/ 3837831 w 6868353"/>
                <a:gd name="connsiteY422" fmla="*/ 5654600 h 6857985"/>
                <a:gd name="connsiteX423" fmla="*/ 3890693 w 6868353"/>
                <a:gd name="connsiteY423" fmla="*/ 5636281 h 6857985"/>
                <a:gd name="connsiteX424" fmla="*/ 3951441 w 6868353"/>
                <a:gd name="connsiteY424" fmla="*/ 5617225 h 6857985"/>
                <a:gd name="connsiteX425" fmla="*/ 3955957 w 6868353"/>
                <a:gd name="connsiteY425" fmla="*/ 5618910 h 6857985"/>
                <a:gd name="connsiteX426" fmla="*/ 3990939 w 6868353"/>
                <a:gd name="connsiteY426" fmla="*/ 5598099 h 6857985"/>
                <a:gd name="connsiteX427" fmla="*/ 4019819 w 6868353"/>
                <a:gd name="connsiteY427" fmla="*/ 5588897 h 6857985"/>
                <a:gd name="connsiteX428" fmla="*/ 4032279 w 6868353"/>
                <a:gd name="connsiteY428" fmla="*/ 5578123 h 6857985"/>
                <a:gd name="connsiteX429" fmla="*/ 4079987 w 6868353"/>
                <a:gd name="connsiteY429" fmla="*/ 5570578 h 6857985"/>
                <a:gd name="connsiteX430" fmla="*/ 4052565 w 6868353"/>
                <a:gd name="connsiteY430" fmla="*/ 5570931 h 6857985"/>
                <a:gd name="connsiteX431" fmla="*/ 4070431 w 6868353"/>
                <a:gd name="connsiteY431" fmla="*/ 5558516 h 6857985"/>
                <a:gd name="connsiteX432" fmla="*/ 4108807 w 6868353"/>
                <a:gd name="connsiteY432" fmla="*/ 5544259 h 6857985"/>
                <a:gd name="connsiteX433" fmla="*/ 704232 w 6868353"/>
                <a:gd name="connsiteY433" fmla="*/ 5540452 h 6857985"/>
                <a:gd name="connsiteX434" fmla="*/ 731060 w 6868353"/>
                <a:gd name="connsiteY434" fmla="*/ 5560895 h 6857985"/>
                <a:gd name="connsiteX435" fmla="*/ 752749 w 6868353"/>
                <a:gd name="connsiteY435" fmla="*/ 5586264 h 6857985"/>
                <a:gd name="connsiteX436" fmla="*/ 776872 w 6868353"/>
                <a:gd name="connsiteY436" fmla="*/ 5614918 h 6857985"/>
                <a:gd name="connsiteX437" fmla="*/ 756571 w 6868353"/>
                <a:gd name="connsiteY437" fmla="*/ 5594221 h 6857985"/>
                <a:gd name="connsiteX438" fmla="*/ 761894 w 6868353"/>
                <a:gd name="connsiteY438" fmla="*/ 5615117 h 6857985"/>
                <a:gd name="connsiteX439" fmla="*/ 704232 w 6868353"/>
                <a:gd name="connsiteY439" fmla="*/ 5540452 h 6857985"/>
                <a:gd name="connsiteX440" fmla="*/ 2358720 w 6868353"/>
                <a:gd name="connsiteY440" fmla="*/ 5537606 h 6857985"/>
                <a:gd name="connsiteX441" fmla="*/ 2399563 w 6868353"/>
                <a:gd name="connsiteY441" fmla="*/ 5574726 h 6857985"/>
                <a:gd name="connsiteX442" fmla="*/ 2381584 w 6868353"/>
                <a:gd name="connsiteY442" fmla="*/ 5578591 h 6857985"/>
                <a:gd name="connsiteX443" fmla="*/ 2358720 w 6868353"/>
                <a:gd name="connsiteY443" fmla="*/ 5537606 h 6857985"/>
                <a:gd name="connsiteX444" fmla="*/ 2021936 w 6868353"/>
                <a:gd name="connsiteY444" fmla="*/ 5509603 h 6857985"/>
                <a:gd name="connsiteX445" fmla="*/ 2073666 w 6868353"/>
                <a:gd name="connsiteY445" fmla="*/ 5536969 h 6857985"/>
                <a:gd name="connsiteX446" fmla="*/ 2060996 w 6868353"/>
                <a:gd name="connsiteY446" fmla="*/ 5534052 h 6857985"/>
                <a:gd name="connsiteX447" fmla="*/ 2040638 w 6868353"/>
                <a:gd name="connsiteY447" fmla="*/ 5522642 h 6857985"/>
                <a:gd name="connsiteX448" fmla="*/ 2021936 w 6868353"/>
                <a:gd name="connsiteY448" fmla="*/ 5509603 h 6857985"/>
                <a:gd name="connsiteX449" fmla="*/ 2210539 w 6868353"/>
                <a:gd name="connsiteY449" fmla="*/ 5502660 h 6857985"/>
                <a:gd name="connsiteX450" fmla="*/ 2252711 w 6868353"/>
                <a:gd name="connsiteY450" fmla="*/ 5526705 h 6857985"/>
                <a:gd name="connsiteX451" fmla="*/ 2206021 w 6868353"/>
                <a:gd name="connsiteY451" fmla="*/ 5503487 h 6857985"/>
                <a:gd name="connsiteX452" fmla="*/ 2210539 w 6868353"/>
                <a:gd name="connsiteY452" fmla="*/ 5502660 h 6857985"/>
                <a:gd name="connsiteX453" fmla="*/ 5943603 w 6868353"/>
                <a:gd name="connsiteY453" fmla="*/ 5497024 h 6857985"/>
                <a:gd name="connsiteX454" fmla="*/ 5909557 w 6868353"/>
                <a:gd name="connsiteY454" fmla="*/ 5554609 h 6857985"/>
                <a:gd name="connsiteX455" fmla="*/ 5940575 w 6868353"/>
                <a:gd name="connsiteY455" fmla="*/ 5499113 h 6857985"/>
                <a:gd name="connsiteX456" fmla="*/ 5943603 w 6868353"/>
                <a:gd name="connsiteY456" fmla="*/ 5497024 h 6857985"/>
                <a:gd name="connsiteX457" fmla="*/ 2010086 w 6868353"/>
                <a:gd name="connsiteY457" fmla="*/ 5469057 h 6857985"/>
                <a:gd name="connsiteX458" fmla="*/ 2039533 w 6868353"/>
                <a:gd name="connsiteY458" fmla="*/ 5482209 h 6857985"/>
                <a:gd name="connsiteX459" fmla="*/ 2073496 w 6868353"/>
                <a:gd name="connsiteY459" fmla="*/ 5504365 h 6857985"/>
                <a:gd name="connsiteX460" fmla="*/ 2142413 w 6868353"/>
                <a:gd name="connsiteY460" fmla="*/ 5546397 h 6857985"/>
                <a:gd name="connsiteX461" fmla="*/ 2161185 w 6868353"/>
                <a:gd name="connsiteY461" fmla="*/ 5564901 h 6857985"/>
                <a:gd name="connsiteX462" fmla="*/ 2092042 w 6868353"/>
                <a:gd name="connsiteY462" fmla="*/ 5525586 h 6857985"/>
                <a:gd name="connsiteX463" fmla="*/ 2067606 w 6868353"/>
                <a:gd name="connsiteY463" fmla="*/ 5510325 h 6857985"/>
                <a:gd name="connsiteX464" fmla="*/ 2055644 w 6868353"/>
                <a:gd name="connsiteY464" fmla="*/ 5502737 h 6857985"/>
                <a:gd name="connsiteX465" fmla="*/ 2044587 w 6868353"/>
                <a:gd name="connsiteY465" fmla="*/ 5494837 h 6857985"/>
                <a:gd name="connsiteX466" fmla="*/ 2010086 w 6868353"/>
                <a:gd name="connsiteY466" fmla="*/ 5469057 h 6857985"/>
                <a:gd name="connsiteX467" fmla="*/ 2095709 w 6868353"/>
                <a:gd name="connsiteY467" fmla="*/ 5454588 h 6857985"/>
                <a:gd name="connsiteX468" fmla="*/ 2189826 w 6868353"/>
                <a:gd name="connsiteY468" fmla="*/ 5507564 h 6857985"/>
                <a:gd name="connsiteX469" fmla="*/ 2292734 w 6868353"/>
                <a:gd name="connsiteY469" fmla="*/ 5566175 h 6857985"/>
                <a:gd name="connsiteX470" fmla="*/ 2199821 w 6868353"/>
                <a:gd name="connsiteY470" fmla="*/ 5523123 h 6857985"/>
                <a:gd name="connsiteX471" fmla="*/ 2185649 w 6868353"/>
                <a:gd name="connsiteY471" fmla="*/ 5515832 h 6857985"/>
                <a:gd name="connsiteX472" fmla="*/ 2171874 w 6868353"/>
                <a:gd name="connsiteY472" fmla="*/ 5507550 h 6857985"/>
                <a:gd name="connsiteX473" fmla="*/ 2144650 w 6868353"/>
                <a:gd name="connsiteY473" fmla="*/ 5490321 h 6857985"/>
                <a:gd name="connsiteX474" fmla="*/ 2095709 w 6868353"/>
                <a:gd name="connsiteY474" fmla="*/ 5454588 h 6857985"/>
                <a:gd name="connsiteX475" fmla="*/ 1892053 w 6868353"/>
                <a:gd name="connsiteY475" fmla="*/ 5432374 h 6857985"/>
                <a:gd name="connsiteX476" fmla="*/ 1910066 w 6868353"/>
                <a:gd name="connsiteY476" fmla="*/ 5442045 h 6857985"/>
                <a:gd name="connsiteX477" fmla="*/ 1934473 w 6868353"/>
                <a:gd name="connsiteY477" fmla="*/ 5459798 h 6857985"/>
                <a:gd name="connsiteX478" fmla="*/ 1966044 w 6868353"/>
                <a:gd name="connsiteY478" fmla="*/ 5480623 h 6857985"/>
                <a:gd name="connsiteX479" fmla="*/ 1954237 w 6868353"/>
                <a:gd name="connsiteY479" fmla="*/ 5475881 h 6857985"/>
                <a:gd name="connsiteX480" fmla="*/ 1953599 w 6868353"/>
                <a:gd name="connsiteY480" fmla="*/ 5486087 h 6857985"/>
                <a:gd name="connsiteX481" fmla="*/ 1890402 w 6868353"/>
                <a:gd name="connsiteY481" fmla="*/ 5434513 h 6857985"/>
                <a:gd name="connsiteX482" fmla="*/ 1905720 w 6868353"/>
                <a:gd name="connsiteY482" fmla="*/ 5450242 h 6857985"/>
                <a:gd name="connsiteX483" fmla="*/ 1880761 w 6868353"/>
                <a:gd name="connsiteY483" fmla="*/ 5434372 h 6857985"/>
                <a:gd name="connsiteX484" fmla="*/ 1892053 w 6868353"/>
                <a:gd name="connsiteY484" fmla="*/ 5432374 h 6857985"/>
                <a:gd name="connsiteX485" fmla="*/ 2120286 w 6868353"/>
                <a:gd name="connsiteY485" fmla="*/ 5432291 h 6857985"/>
                <a:gd name="connsiteX486" fmla="*/ 2167500 w 6868353"/>
                <a:gd name="connsiteY486" fmla="*/ 5453371 h 6857985"/>
                <a:gd name="connsiteX487" fmla="*/ 2196820 w 6868353"/>
                <a:gd name="connsiteY487" fmla="*/ 5473899 h 6857985"/>
                <a:gd name="connsiteX488" fmla="*/ 2211090 w 6868353"/>
                <a:gd name="connsiteY488" fmla="*/ 5483412 h 6857985"/>
                <a:gd name="connsiteX489" fmla="*/ 2224723 w 6868353"/>
                <a:gd name="connsiteY489" fmla="*/ 5490689 h 6857985"/>
                <a:gd name="connsiteX490" fmla="*/ 2202822 w 6868353"/>
                <a:gd name="connsiteY490" fmla="*/ 5483341 h 6857985"/>
                <a:gd name="connsiteX491" fmla="*/ 2176263 w 6868353"/>
                <a:gd name="connsiteY491" fmla="*/ 5467033 h 6857985"/>
                <a:gd name="connsiteX492" fmla="*/ 2120286 w 6868353"/>
                <a:gd name="connsiteY492" fmla="*/ 5432291 h 6857985"/>
                <a:gd name="connsiteX493" fmla="*/ 640752 w 6868353"/>
                <a:gd name="connsiteY493" fmla="*/ 5403877 h 6857985"/>
                <a:gd name="connsiteX494" fmla="*/ 688362 w 6868353"/>
                <a:gd name="connsiteY494" fmla="*/ 5469708 h 6857985"/>
                <a:gd name="connsiteX495" fmla="*/ 746492 w 6868353"/>
                <a:gd name="connsiteY495" fmla="*/ 5552499 h 6857985"/>
                <a:gd name="connsiteX496" fmla="*/ 706427 w 6868353"/>
                <a:gd name="connsiteY496" fmla="*/ 5505540 h 6857985"/>
                <a:gd name="connsiteX497" fmla="*/ 679543 w 6868353"/>
                <a:gd name="connsiteY497" fmla="*/ 5469128 h 6857985"/>
                <a:gd name="connsiteX498" fmla="*/ 656750 w 6868353"/>
                <a:gd name="connsiteY498" fmla="*/ 5437146 h 6857985"/>
                <a:gd name="connsiteX499" fmla="*/ 640752 w 6868353"/>
                <a:gd name="connsiteY499" fmla="*/ 5403877 h 6857985"/>
                <a:gd name="connsiteX500" fmla="*/ 698371 w 6868353"/>
                <a:gd name="connsiteY500" fmla="*/ 5400112 h 6857985"/>
                <a:gd name="connsiteX501" fmla="*/ 723840 w 6868353"/>
                <a:gd name="connsiteY501" fmla="*/ 5440799 h 6857985"/>
                <a:gd name="connsiteX502" fmla="*/ 753853 w 6868353"/>
                <a:gd name="connsiteY502" fmla="*/ 5480878 h 6857985"/>
                <a:gd name="connsiteX503" fmla="*/ 800487 w 6868353"/>
                <a:gd name="connsiteY503" fmla="*/ 5531915 h 6857985"/>
                <a:gd name="connsiteX504" fmla="*/ 741749 w 6868353"/>
                <a:gd name="connsiteY504" fmla="*/ 5449888 h 6857985"/>
                <a:gd name="connsiteX505" fmla="*/ 726898 w 6868353"/>
                <a:gd name="connsiteY505" fmla="*/ 5430266 h 6857985"/>
                <a:gd name="connsiteX506" fmla="*/ 714454 w 6868353"/>
                <a:gd name="connsiteY506" fmla="*/ 5414028 h 6857985"/>
                <a:gd name="connsiteX507" fmla="*/ 698371 w 6868353"/>
                <a:gd name="connsiteY507" fmla="*/ 5400112 h 6857985"/>
                <a:gd name="connsiteX508" fmla="*/ 4411265 w 6868353"/>
                <a:gd name="connsiteY508" fmla="*/ 5393939 h 6857985"/>
                <a:gd name="connsiteX509" fmla="*/ 4380629 w 6868353"/>
                <a:gd name="connsiteY509" fmla="*/ 5411480 h 6857985"/>
                <a:gd name="connsiteX510" fmla="*/ 4363599 w 6868353"/>
                <a:gd name="connsiteY510" fmla="*/ 5430181 h 6857985"/>
                <a:gd name="connsiteX511" fmla="*/ 4377643 w 6868353"/>
                <a:gd name="connsiteY511" fmla="*/ 5419578 h 6857985"/>
                <a:gd name="connsiteX512" fmla="*/ 4302879 w 6868353"/>
                <a:gd name="connsiteY512" fmla="*/ 5461299 h 6857985"/>
                <a:gd name="connsiteX513" fmla="*/ 4225595 w 6868353"/>
                <a:gd name="connsiteY513" fmla="*/ 5508852 h 6857985"/>
                <a:gd name="connsiteX514" fmla="*/ 4205363 w 6868353"/>
                <a:gd name="connsiteY514" fmla="*/ 5520660 h 6857985"/>
                <a:gd name="connsiteX515" fmla="*/ 4184567 w 6868353"/>
                <a:gd name="connsiteY515" fmla="*/ 5531943 h 6857985"/>
                <a:gd name="connsiteX516" fmla="*/ 4141699 w 6868353"/>
                <a:gd name="connsiteY516" fmla="*/ 5554084 h 6857985"/>
                <a:gd name="connsiteX517" fmla="*/ 4096283 w 6868353"/>
                <a:gd name="connsiteY517" fmla="*/ 5572800 h 6857985"/>
                <a:gd name="connsiteX518" fmla="*/ 4048389 w 6868353"/>
                <a:gd name="connsiteY518" fmla="*/ 5587793 h 6857985"/>
                <a:gd name="connsiteX519" fmla="*/ 4041141 w 6868353"/>
                <a:gd name="connsiteY519" fmla="*/ 5597150 h 6857985"/>
                <a:gd name="connsiteX520" fmla="*/ 4024703 w 6868353"/>
                <a:gd name="connsiteY520" fmla="*/ 5606919 h 6857985"/>
                <a:gd name="connsiteX521" fmla="*/ 3975735 w 6868353"/>
                <a:gd name="connsiteY521" fmla="*/ 5625635 h 6857985"/>
                <a:gd name="connsiteX522" fmla="*/ 3949375 w 6868353"/>
                <a:gd name="connsiteY522" fmla="*/ 5635219 h 6857985"/>
                <a:gd name="connsiteX523" fmla="*/ 3925647 w 6868353"/>
                <a:gd name="connsiteY523" fmla="*/ 5644407 h 6857985"/>
                <a:gd name="connsiteX524" fmla="*/ 3897969 w 6868353"/>
                <a:gd name="connsiteY524" fmla="*/ 5661112 h 6857985"/>
                <a:gd name="connsiteX525" fmla="*/ 4217793 w 6868353"/>
                <a:gd name="connsiteY525" fmla="*/ 5533174 h 6857985"/>
                <a:gd name="connsiteX526" fmla="*/ 4203551 w 6868353"/>
                <a:gd name="connsiteY526" fmla="*/ 5529465 h 6857985"/>
                <a:gd name="connsiteX527" fmla="*/ 4227023 w 6868353"/>
                <a:gd name="connsiteY527" fmla="*/ 5524907 h 6857985"/>
                <a:gd name="connsiteX528" fmla="*/ 4252493 w 6868353"/>
                <a:gd name="connsiteY528" fmla="*/ 5514161 h 6857985"/>
                <a:gd name="connsiteX529" fmla="*/ 4283199 w 6868353"/>
                <a:gd name="connsiteY529" fmla="*/ 5487121 h 6857985"/>
                <a:gd name="connsiteX530" fmla="*/ 4314005 w 6868353"/>
                <a:gd name="connsiteY530" fmla="*/ 5474465 h 6857985"/>
                <a:gd name="connsiteX531" fmla="*/ 4336883 w 6868353"/>
                <a:gd name="connsiteY531" fmla="*/ 5460634 h 6857985"/>
                <a:gd name="connsiteX532" fmla="*/ 4322767 w 6868353"/>
                <a:gd name="connsiteY532" fmla="*/ 5458283 h 6857985"/>
                <a:gd name="connsiteX533" fmla="*/ 4373155 w 6868353"/>
                <a:gd name="connsiteY533" fmla="*/ 5429955 h 6857985"/>
                <a:gd name="connsiteX534" fmla="*/ 4386985 w 6868353"/>
                <a:gd name="connsiteY534" fmla="*/ 5422834 h 6857985"/>
                <a:gd name="connsiteX535" fmla="*/ 4401115 w 6868353"/>
                <a:gd name="connsiteY535" fmla="*/ 5414962 h 6857985"/>
                <a:gd name="connsiteX536" fmla="*/ 4430165 w 6868353"/>
                <a:gd name="connsiteY536" fmla="*/ 5396219 h 6857985"/>
                <a:gd name="connsiteX537" fmla="*/ 6027895 w 6868353"/>
                <a:gd name="connsiteY537" fmla="*/ 5393515 h 6857985"/>
                <a:gd name="connsiteX538" fmla="*/ 6015339 w 6868353"/>
                <a:gd name="connsiteY538" fmla="*/ 5425142 h 6857985"/>
                <a:gd name="connsiteX539" fmla="*/ 6010469 w 6868353"/>
                <a:gd name="connsiteY539" fmla="*/ 5434868 h 6857985"/>
                <a:gd name="connsiteX540" fmla="*/ 6004607 w 6868353"/>
                <a:gd name="connsiteY540" fmla="*/ 5444948 h 6857985"/>
                <a:gd name="connsiteX541" fmla="*/ 5991115 w 6868353"/>
                <a:gd name="connsiteY541" fmla="*/ 5466835 h 6857985"/>
                <a:gd name="connsiteX542" fmla="*/ 5958143 w 6868353"/>
                <a:gd name="connsiteY542" fmla="*/ 5516343 h 6857985"/>
                <a:gd name="connsiteX543" fmla="*/ 5939287 w 6868353"/>
                <a:gd name="connsiteY543" fmla="*/ 5543326 h 6857985"/>
                <a:gd name="connsiteX544" fmla="*/ 5918859 w 6868353"/>
                <a:gd name="connsiteY544" fmla="*/ 5571017 h 6857985"/>
                <a:gd name="connsiteX545" fmla="*/ 5941835 w 6868353"/>
                <a:gd name="connsiteY545" fmla="*/ 5532170 h 6857985"/>
                <a:gd name="connsiteX546" fmla="*/ 5966907 w 6868353"/>
                <a:gd name="connsiteY546" fmla="*/ 5490421 h 6857985"/>
                <a:gd name="connsiteX547" fmla="*/ 6027895 w 6868353"/>
                <a:gd name="connsiteY547" fmla="*/ 5393515 h 6857985"/>
                <a:gd name="connsiteX548" fmla="*/ 1973504 w 6868353"/>
                <a:gd name="connsiteY548" fmla="*/ 5373949 h 6857985"/>
                <a:gd name="connsiteX549" fmla="*/ 2002823 w 6868353"/>
                <a:gd name="connsiteY549" fmla="*/ 5391376 h 6857985"/>
                <a:gd name="connsiteX550" fmla="*/ 2029000 w 6868353"/>
                <a:gd name="connsiteY550" fmla="*/ 5408591 h 6857985"/>
                <a:gd name="connsiteX551" fmla="*/ 2086860 w 6868353"/>
                <a:gd name="connsiteY551" fmla="*/ 5444975 h 6857985"/>
                <a:gd name="connsiteX552" fmla="*/ 2038245 w 6868353"/>
                <a:gd name="connsiteY552" fmla="*/ 5422111 h 6857985"/>
                <a:gd name="connsiteX553" fmla="*/ 2003092 w 6868353"/>
                <a:gd name="connsiteY553" fmla="*/ 5397152 h 6857985"/>
                <a:gd name="connsiteX554" fmla="*/ 1994697 w 6868353"/>
                <a:gd name="connsiteY554" fmla="*/ 5390994 h 6857985"/>
                <a:gd name="connsiteX555" fmla="*/ 1987052 w 6868353"/>
                <a:gd name="connsiteY555" fmla="*/ 5384779 h 6857985"/>
                <a:gd name="connsiteX556" fmla="*/ 1973504 w 6868353"/>
                <a:gd name="connsiteY556" fmla="*/ 5373949 h 6857985"/>
                <a:gd name="connsiteX557" fmla="*/ 1813982 w 6868353"/>
                <a:gd name="connsiteY557" fmla="*/ 5364931 h 6857985"/>
                <a:gd name="connsiteX558" fmla="*/ 1838191 w 6868353"/>
                <a:gd name="connsiteY558" fmla="*/ 5389748 h 6857985"/>
                <a:gd name="connsiteX559" fmla="*/ 1863461 w 6868353"/>
                <a:gd name="connsiteY559" fmla="*/ 5413419 h 6857985"/>
                <a:gd name="connsiteX560" fmla="*/ 1856722 w 6868353"/>
                <a:gd name="connsiteY560" fmla="*/ 5408138 h 6857985"/>
                <a:gd name="connsiteX561" fmla="*/ 1839281 w 6868353"/>
                <a:gd name="connsiteY561" fmla="*/ 5400026 h 6857985"/>
                <a:gd name="connsiteX562" fmla="*/ 1822292 w 6868353"/>
                <a:gd name="connsiteY562" fmla="*/ 5391376 h 6857985"/>
                <a:gd name="connsiteX563" fmla="*/ 1813982 w 6868353"/>
                <a:gd name="connsiteY563" fmla="*/ 5364931 h 6857985"/>
                <a:gd name="connsiteX564" fmla="*/ 2025626 w 6868353"/>
                <a:gd name="connsiteY564" fmla="*/ 5357530 h 6857985"/>
                <a:gd name="connsiteX565" fmla="*/ 2063671 w 6868353"/>
                <a:gd name="connsiteY565" fmla="*/ 5385798 h 6857985"/>
                <a:gd name="connsiteX566" fmla="*/ 2036419 w 6868353"/>
                <a:gd name="connsiteY566" fmla="*/ 5377290 h 6857985"/>
                <a:gd name="connsiteX567" fmla="*/ 2019515 w 6868353"/>
                <a:gd name="connsiteY567" fmla="*/ 5358192 h 6857985"/>
                <a:gd name="connsiteX568" fmla="*/ 2025626 w 6868353"/>
                <a:gd name="connsiteY568" fmla="*/ 5357530 h 6857985"/>
                <a:gd name="connsiteX569" fmla="*/ 6029241 w 6868353"/>
                <a:gd name="connsiteY569" fmla="*/ 5354200 h 6857985"/>
                <a:gd name="connsiteX570" fmla="*/ 5999185 w 6868353"/>
                <a:gd name="connsiteY570" fmla="*/ 5415996 h 6857985"/>
                <a:gd name="connsiteX571" fmla="*/ 6029241 w 6868353"/>
                <a:gd name="connsiteY571" fmla="*/ 5354200 h 6857985"/>
                <a:gd name="connsiteX572" fmla="*/ 577512 w 6868353"/>
                <a:gd name="connsiteY572" fmla="*/ 5353266 h 6857985"/>
                <a:gd name="connsiteX573" fmla="*/ 624514 w 6868353"/>
                <a:gd name="connsiteY573" fmla="*/ 5421433 h 6857985"/>
                <a:gd name="connsiteX574" fmla="*/ 627232 w 6868353"/>
                <a:gd name="connsiteY574" fmla="*/ 5435519 h 6857985"/>
                <a:gd name="connsiteX575" fmla="*/ 580103 w 6868353"/>
                <a:gd name="connsiteY575" fmla="*/ 5367282 h 6857985"/>
                <a:gd name="connsiteX576" fmla="*/ 577512 w 6868353"/>
                <a:gd name="connsiteY576" fmla="*/ 5353266 h 6857985"/>
                <a:gd name="connsiteX577" fmla="*/ 1851094 w 6868353"/>
                <a:gd name="connsiteY577" fmla="*/ 5351624 h 6857985"/>
                <a:gd name="connsiteX578" fmla="*/ 1987562 w 6868353"/>
                <a:gd name="connsiteY578" fmla="*/ 5449563 h 6857985"/>
                <a:gd name="connsiteX579" fmla="*/ 1963453 w 6868353"/>
                <a:gd name="connsiteY579" fmla="*/ 5442329 h 6857985"/>
                <a:gd name="connsiteX580" fmla="*/ 1947200 w 6868353"/>
                <a:gd name="connsiteY580" fmla="*/ 5432362 h 6857985"/>
                <a:gd name="connsiteX581" fmla="*/ 1929136 w 6868353"/>
                <a:gd name="connsiteY581" fmla="*/ 5419224 h 6857985"/>
                <a:gd name="connsiteX582" fmla="*/ 1889227 w 6868353"/>
                <a:gd name="connsiteY582" fmla="*/ 5388277 h 6857985"/>
                <a:gd name="connsiteX583" fmla="*/ 1848978 w 6868353"/>
                <a:gd name="connsiteY583" fmla="*/ 5356678 h 6857985"/>
                <a:gd name="connsiteX584" fmla="*/ 1851094 w 6868353"/>
                <a:gd name="connsiteY584" fmla="*/ 5351624 h 6857985"/>
                <a:gd name="connsiteX585" fmla="*/ 6059481 w 6868353"/>
                <a:gd name="connsiteY585" fmla="*/ 5338250 h 6857985"/>
                <a:gd name="connsiteX586" fmla="*/ 6033729 w 6868353"/>
                <a:gd name="connsiteY586" fmla="*/ 5384638 h 6857985"/>
                <a:gd name="connsiteX587" fmla="*/ 6046031 w 6868353"/>
                <a:gd name="connsiteY587" fmla="*/ 5349840 h 6857985"/>
                <a:gd name="connsiteX588" fmla="*/ 6059481 w 6868353"/>
                <a:gd name="connsiteY588" fmla="*/ 5338250 h 6857985"/>
                <a:gd name="connsiteX589" fmla="*/ 1769742 w 6868353"/>
                <a:gd name="connsiteY589" fmla="*/ 5335794 h 6857985"/>
                <a:gd name="connsiteX590" fmla="*/ 1773577 w 6868353"/>
                <a:gd name="connsiteY590" fmla="*/ 5341530 h 6857985"/>
                <a:gd name="connsiteX591" fmla="*/ 1796214 w 6868353"/>
                <a:gd name="connsiteY591" fmla="*/ 5353379 h 6857985"/>
                <a:gd name="connsiteX592" fmla="*/ 1796313 w 6868353"/>
                <a:gd name="connsiteY592" fmla="*/ 5368881 h 6857985"/>
                <a:gd name="connsiteX593" fmla="*/ 1767022 w 6868353"/>
                <a:gd name="connsiteY593" fmla="*/ 5335867 h 6857985"/>
                <a:gd name="connsiteX594" fmla="*/ 1769742 w 6868353"/>
                <a:gd name="connsiteY594" fmla="*/ 5335794 h 6857985"/>
                <a:gd name="connsiteX595" fmla="*/ 1943845 w 6868353"/>
                <a:gd name="connsiteY595" fmla="*/ 5328604 h 6857985"/>
                <a:gd name="connsiteX596" fmla="*/ 1987010 w 6868353"/>
                <a:gd name="connsiteY596" fmla="*/ 5358603 h 6857985"/>
                <a:gd name="connsiteX597" fmla="*/ 1960140 w 6868353"/>
                <a:gd name="connsiteY597" fmla="*/ 5348679 h 6857985"/>
                <a:gd name="connsiteX598" fmla="*/ 1951985 w 6868353"/>
                <a:gd name="connsiteY598" fmla="*/ 5338628 h 6857985"/>
                <a:gd name="connsiteX599" fmla="*/ 1943845 w 6868353"/>
                <a:gd name="connsiteY599" fmla="*/ 5328604 h 6857985"/>
                <a:gd name="connsiteX600" fmla="*/ 1767093 w 6868353"/>
                <a:gd name="connsiteY600" fmla="*/ 5320577 h 6857985"/>
                <a:gd name="connsiteX601" fmla="*/ 1823268 w 6868353"/>
                <a:gd name="connsiteY601" fmla="*/ 5362057 h 6857985"/>
                <a:gd name="connsiteX602" fmla="*/ 1839832 w 6868353"/>
                <a:gd name="connsiteY602" fmla="*/ 5375889 h 6857985"/>
                <a:gd name="connsiteX603" fmla="*/ 1848355 w 6868353"/>
                <a:gd name="connsiteY603" fmla="*/ 5383137 h 6857985"/>
                <a:gd name="connsiteX604" fmla="*/ 1857387 w 6868353"/>
                <a:gd name="connsiteY604" fmla="*/ 5390145 h 6857985"/>
                <a:gd name="connsiteX605" fmla="*/ 1894451 w 6868353"/>
                <a:gd name="connsiteY605" fmla="*/ 5419210 h 6857985"/>
                <a:gd name="connsiteX606" fmla="*/ 1867326 w 6868353"/>
                <a:gd name="connsiteY606" fmla="*/ 5403170 h 6857985"/>
                <a:gd name="connsiteX607" fmla="*/ 1832117 w 6868353"/>
                <a:gd name="connsiteY607" fmla="*/ 5376144 h 6857985"/>
                <a:gd name="connsiteX608" fmla="*/ 1767093 w 6868353"/>
                <a:gd name="connsiteY608" fmla="*/ 5320577 h 6857985"/>
                <a:gd name="connsiteX609" fmla="*/ 6013513 w 6868353"/>
                <a:gd name="connsiteY609" fmla="*/ 5319770 h 6857985"/>
                <a:gd name="connsiteX610" fmla="*/ 5979167 w 6868353"/>
                <a:gd name="connsiteY610" fmla="*/ 5361675 h 6857985"/>
                <a:gd name="connsiteX611" fmla="*/ 5990167 w 6868353"/>
                <a:gd name="connsiteY611" fmla="*/ 5368385 h 6857985"/>
                <a:gd name="connsiteX612" fmla="*/ 5979339 w 6868353"/>
                <a:gd name="connsiteY612" fmla="*/ 5387738 h 6857985"/>
                <a:gd name="connsiteX613" fmla="*/ 5962659 w 6868353"/>
                <a:gd name="connsiteY613" fmla="*/ 5412202 h 6857985"/>
                <a:gd name="connsiteX614" fmla="*/ 5921535 w 6868353"/>
                <a:gd name="connsiteY614" fmla="*/ 5484247 h 6857985"/>
                <a:gd name="connsiteX615" fmla="*/ 5992999 w 6868353"/>
                <a:gd name="connsiteY615" fmla="*/ 5376328 h 6857985"/>
                <a:gd name="connsiteX616" fmla="*/ 6013513 w 6868353"/>
                <a:gd name="connsiteY616" fmla="*/ 5319770 h 6857985"/>
                <a:gd name="connsiteX617" fmla="*/ 1728911 w 6868353"/>
                <a:gd name="connsiteY617" fmla="*/ 5301394 h 6857985"/>
                <a:gd name="connsiteX618" fmla="*/ 1745886 w 6868353"/>
                <a:gd name="connsiteY618" fmla="*/ 5321525 h 6857985"/>
                <a:gd name="connsiteX619" fmla="*/ 1763809 w 6868353"/>
                <a:gd name="connsiteY619" fmla="*/ 5340807 h 6857985"/>
                <a:gd name="connsiteX620" fmla="*/ 1726887 w 6868353"/>
                <a:gd name="connsiteY620" fmla="*/ 5311516 h 6857985"/>
                <a:gd name="connsiteX621" fmla="*/ 1728911 w 6868353"/>
                <a:gd name="connsiteY621" fmla="*/ 5301394 h 6857985"/>
                <a:gd name="connsiteX622" fmla="*/ 1938423 w 6868353"/>
                <a:gd name="connsiteY622" fmla="*/ 5283910 h 6857985"/>
                <a:gd name="connsiteX623" fmla="*/ 1985184 w 6868353"/>
                <a:gd name="connsiteY623" fmla="*/ 5314702 h 6857985"/>
                <a:gd name="connsiteX624" fmla="*/ 2036504 w 6868353"/>
                <a:gd name="connsiteY624" fmla="*/ 5352515 h 6857985"/>
                <a:gd name="connsiteX625" fmla="*/ 1998973 w 6868353"/>
                <a:gd name="connsiteY625" fmla="*/ 5332879 h 6857985"/>
                <a:gd name="connsiteX626" fmla="*/ 1938423 w 6868353"/>
                <a:gd name="connsiteY626" fmla="*/ 5283910 h 6857985"/>
                <a:gd name="connsiteX627" fmla="*/ 1929178 w 6868353"/>
                <a:gd name="connsiteY627" fmla="*/ 5283627 h 6857985"/>
                <a:gd name="connsiteX628" fmla="*/ 1945275 w 6868353"/>
                <a:gd name="connsiteY628" fmla="*/ 5296227 h 6857985"/>
                <a:gd name="connsiteX629" fmla="*/ 1959262 w 6868353"/>
                <a:gd name="connsiteY629" fmla="*/ 5309138 h 6857985"/>
                <a:gd name="connsiteX630" fmla="*/ 1971848 w 6868353"/>
                <a:gd name="connsiteY630" fmla="*/ 5313541 h 6857985"/>
                <a:gd name="connsiteX631" fmla="*/ 1973490 w 6868353"/>
                <a:gd name="connsiteY631" fmla="*/ 5318496 h 6857985"/>
                <a:gd name="connsiteX632" fmla="*/ 2014970 w 6868353"/>
                <a:gd name="connsiteY632" fmla="*/ 5358320 h 6857985"/>
                <a:gd name="connsiteX633" fmla="*/ 1968988 w 6868353"/>
                <a:gd name="connsiteY633" fmla="*/ 5327302 h 6857985"/>
                <a:gd name="connsiteX634" fmla="*/ 1942471 w 6868353"/>
                <a:gd name="connsiteY634" fmla="*/ 5303928 h 6857985"/>
                <a:gd name="connsiteX635" fmla="*/ 1929178 w 6868353"/>
                <a:gd name="connsiteY635" fmla="*/ 5283627 h 6857985"/>
                <a:gd name="connsiteX636" fmla="*/ 6082501 w 6868353"/>
                <a:gd name="connsiteY636" fmla="*/ 5251880 h 6857985"/>
                <a:gd name="connsiteX637" fmla="*/ 6078749 w 6868353"/>
                <a:gd name="connsiteY637" fmla="*/ 5267898 h 6857985"/>
                <a:gd name="connsiteX638" fmla="*/ 6066277 w 6868353"/>
                <a:gd name="connsiteY638" fmla="*/ 5295604 h 6857985"/>
                <a:gd name="connsiteX639" fmla="*/ 6046725 w 6868353"/>
                <a:gd name="connsiteY639" fmla="*/ 5327472 h 6857985"/>
                <a:gd name="connsiteX640" fmla="*/ 6057145 w 6868353"/>
                <a:gd name="connsiteY640" fmla="*/ 5294316 h 6857985"/>
                <a:gd name="connsiteX641" fmla="*/ 6075083 w 6868353"/>
                <a:gd name="connsiteY641" fmla="*/ 5254378 h 6857985"/>
                <a:gd name="connsiteX642" fmla="*/ 6082501 w 6868353"/>
                <a:gd name="connsiteY642" fmla="*/ 5251880 h 6857985"/>
                <a:gd name="connsiteX643" fmla="*/ 1681315 w 6868353"/>
                <a:gd name="connsiteY643" fmla="*/ 5244086 h 6857985"/>
                <a:gd name="connsiteX644" fmla="*/ 1758995 w 6868353"/>
                <a:gd name="connsiteY644" fmla="*/ 5309818 h 6857985"/>
                <a:gd name="connsiteX645" fmla="*/ 1747103 w 6868353"/>
                <a:gd name="connsiteY645" fmla="*/ 5309067 h 6857985"/>
                <a:gd name="connsiteX646" fmla="*/ 1747528 w 6868353"/>
                <a:gd name="connsiteY646" fmla="*/ 5319091 h 6857985"/>
                <a:gd name="connsiteX647" fmla="*/ 1681315 w 6868353"/>
                <a:gd name="connsiteY647" fmla="*/ 5244086 h 6857985"/>
                <a:gd name="connsiteX648" fmla="*/ 4517779 w 6868353"/>
                <a:gd name="connsiteY648" fmla="*/ 5201868 h 6857985"/>
                <a:gd name="connsiteX649" fmla="*/ 4509559 w 6868353"/>
                <a:gd name="connsiteY649" fmla="*/ 5214270 h 6857985"/>
                <a:gd name="connsiteX650" fmla="*/ 4489243 w 6868353"/>
                <a:gd name="connsiteY650" fmla="*/ 5235591 h 6857985"/>
                <a:gd name="connsiteX651" fmla="*/ 4464199 w 6868353"/>
                <a:gd name="connsiteY651" fmla="*/ 5241623 h 6857985"/>
                <a:gd name="connsiteX652" fmla="*/ 4510295 w 6868353"/>
                <a:gd name="connsiteY652" fmla="*/ 5203681 h 6857985"/>
                <a:gd name="connsiteX653" fmla="*/ 4517779 w 6868353"/>
                <a:gd name="connsiteY653" fmla="*/ 5201868 h 6857985"/>
                <a:gd name="connsiteX654" fmla="*/ 6129559 w 6868353"/>
                <a:gd name="connsiteY654" fmla="*/ 5196065 h 6857985"/>
                <a:gd name="connsiteX655" fmla="*/ 6109851 w 6868353"/>
                <a:gd name="connsiteY655" fmla="*/ 5248376 h 6857985"/>
                <a:gd name="connsiteX656" fmla="*/ 6092311 w 6868353"/>
                <a:gd name="connsiteY656" fmla="*/ 5282537 h 6857985"/>
                <a:gd name="connsiteX657" fmla="*/ 6075181 w 6868353"/>
                <a:gd name="connsiteY657" fmla="*/ 5310483 h 6857985"/>
                <a:gd name="connsiteX658" fmla="*/ 6079767 w 6868353"/>
                <a:gd name="connsiteY658" fmla="*/ 5299455 h 6857985"/>
                <a:gd name="connsiteX659" fmla="*/ 6085175 w 6868353"/>
                <a:gd name="connsiteY659" fmla="*/ 5286713 h 6857985"/>
                <a:gd name="connsiteX660" fmla="*/ 6098683 w 6868353"/>
                <a:gd name="connsiteY660" fmla="*/ 5258045 h 6857985"/>
                <a:gd name="connsiteX661" fmla="*/ 6129559 w 6868353"/>
                <a:gd name="connsiteY661" fmla="*/ 5196065 h 6857985"/>
                <a:gd name="connsiteX662" fmla="*/ 1674807 w 6868353"/>
                <a:gd name="connsiteY662" fmla="*/ 5194223 h 6857985"/>
                <a:gd name="connsiteX663" fmla="*/ 1691211 w 6868353"/>
                <a:gd name="connsiteY663" fmla="*/ 5205905 h 6857985"/>
                <a:gd name="connsiteX664" fmla="*/ 1739217 w 6868353"/>
                <a:gd name="connsiteY664" fmla="*/ 5250259 h 6857985"/>
                <a:gd name="connsiteX665" fmla="*/ 1765720 w 6868353"/>
                <a:gd name="connsiteY665" fmla="*/ 5276804 h 6857985"/>
                <a:gd name="connsiteX666" fmla="*/ 1778716 w 6868353"/>
                <a:gd name="connsiteY666" fmla="*/ 5289587 h 6857985"/>
                <a:gd name="connsiteX667" fmla="*/ 1791698 w 6868353"/>
                <a:gd name="connsiteY667" fmla="*/ 5300955 h 6857985"/>
                <a:gd name="connsiteX668" fmla="*/ 1831465 w 6868353"/>
                <a:gd name="connsiteY668" fmla="*/ 5329992 h 6857985"/>
                <a:gd name="connsiteX669" fmla="*/ 1783232 w 6868353"/>
                <a:gd name="connsiteY669" fmla="*/ 5301366 h 6857985"/>
                <a:gd name="connsiteX670" fmla="*/ 1754592 w 6868353"/>
                <a:gd name="connsiteY670" fmla="*/ 5273080 h 6857985"/>
                <a:gd name="connsiteX671" fmla="*/ 1735607 w 6868353"/>
                <a:gd name="connsiteY671" fmla="*/ 5255468 h 6857985"/>
                <a:gd name="connsiteX672" fmla="*/ 1729477 w 6868353"/>
                <a:gd name="connsiteY672" fmla="*/ 5249650 h 6857985"/>
                <a:gd name="connsiteX673" fmla="*/ 1700271 w 6868353"/>
                <a:gd name="connsiteY673" fmla="*/ 5226900 h 6857985"/>
                <a:gd name="connsiteX674" fmla="*/ 1685052 w 6868353"/>
                <a:gd name="connsiteY674" fmla="*/ 5213521 h 6857985"/>
                <a:gd name="connsiteX675" fmla="*/ 1665388 w 6868353"/>
                <a:gd name="connsiteY675" fmla="*/ 5195017 h 6857985"/>
                <a:gd name="connsiteX676" fmla="*/ 1674807 w 6868353"/>
                <a:gd name="connsiteY676" fmla="*/ 5194223 h 6857985"/>
                <a:gd name="connsiteX677" fmla="*/ 1757891 w 6868353"/>
                <a:gd name="connsiteY677" fmla="*/ 5176415 h 6857985"/>
                <a:gd name="connsiteX678" fmla="*/ 1804355 w 6868353"/>
                <a:gd name="connsiteY678" fmla="*/ 5216437 h 6857985"/>
                <a:gd name="connsiteX679" fmla="*/ 1757891 w 6868353"/>
                <a:gd name="connsiteY679" fmla="*/ 5176415 h 6857985"/>
                <a:gd name="connsiteX680" fmla="*/ 4592463 w 6868353"/>
                <a:gd name="connsiteY680" fmla="*/ 5127105 h 6857985"/>
                <a:gd name="connsiteX681" fmla="*/ 4585583 w 6868353"/>
                <a:gd name="connsiteY681" fmla="*/ 5142253 h 6857985"/>
                <a:gd name="connsiteX682" fmla="*/ 4569951 w 6868353"/>
                <a:gd name="connsiteY682" fmla="*/ 5158420 h 6857985"/>
                <a:gd name="connsiteX683" fmla="*/ 4535479 w 6868353"/>
                <a:gd name="connsiteY683" fmla="*/ 5192256 h 6857985"/>
                <a:gd name="connsiteX684" fmla="*/ 4547343 w 6868353"/>
                <a:gd name="connsiteY684" fmla="*/ 5166519 h 6857985"/>
                <a:gd name="connsiteX685" fmla="*/ 4565521 w 6868353"/>
                <a:gd name="connsiteY685" fmla="*/ 5149304 h 6857985"/>
                <a:gd name="connsiteX686" fmla="*/ 4592463 w 6868353"/>
                <a:gd name="connsiteY686" fmla="*/ 5127105 h 6857985"/>
                <a:gd name="connsiteX687" fmla="*/ 1683467 w 6868353"/>
                <a:gd name="connsiteY687" fmla="*/ 5125506 h 6857985"/>
                <a:gd name="connsiteX688" fmla="*/ 1732621 w 6868353"/>
                <a:gd name="connsiteY688" fmla="*/ 5167029 h 6857985"/>
                <a:gd name="connsiteX689" fmla="*/ 1786432 w 6868353"/>
                <a:gd name="connsiteY689" fmla="*/ 5217074 h 6857985"/>
                <a:gd name="connsiteX690" fmla="*/ 1813458 w 6868353"/>
                <a:gd name="connsiteY690" fmla="*/ 5243194 h 6857985"/>
                <a:gd name="connsiteX691" fmla="*/ 1841305 w 6868353"/>
                <a:gd name="connsiteY691" fmla="*/ 5267276 h 6857985"/>
                <a:gd name="connsiteX692" fmla="*/ 1894720 w 6868353"/>
                <a:gd name="connsiteY692" fmla="*/ 5307695 h 6857985"/>
                <a:gd name="connsiteX693" fmla="*/ 1840569 w 6868353"/>
                <a:gd name="connsiteY693" fmla="*/ 5271537 h 6857985"/>
                <a:gd name="connsiteX694" fmla="*/ 1811929 w 6868353"/>
                <a:gd name="connsiteY694" fmla="*/ 5251363 h 6857985"/>
                <a:gd name="connsiteX695" fmla="*/ 1784237 w 6868353"/>
                <a:gd name="connsiteY695" fmla="*/ 5228641 h 6857985"/>
                <a:gd name="connsiteX696" fmla="*/ 1729945 w 6868353"/>
                <a:gd name="connsiteY696" fmla="*/ 5179940 h 6857985"/>
                <a:gd name="connsiteX697" fmla="*/ 1683467 w 6868353"/>
                <a:gd name="connsiteY697" fmla="*/ 5125506 h 6857985"/>
                <a:gd name="connsiteX698" fmla="*/ 508468 w 6868353"/>
                <a:gd name="connsiteY698" fmla="*/ 5117408 h 6857985"/>
                <a:gd name="connsiteX699" fmla="*/ 504688 w 6868353"/>
                <a:gd name="connsiteY699" fmla="*/ 5128535 h 6857985"/>
                <a:gd name="connsiteX700" fmla="*/ 546678 w 6868353"/>
                <a:gd name="connsiteY700" fmla="*/ 5206145 h 6857985"/>
                <a:gd name="connsiteX701" fmla="*/ 522766 w 6868353"/>
                <a:gd name="connsiteY701" fmla="*/ 5166958 h 6857985"/>
                <a:gd name="connsiteX702" fmla="*/ 512318 w 6868353"/>
                <a:gd name="connsiteY702" fmla="*/ 5159936 h 6857985"/>
                <a:gd name="connsiteX703" fmla="*/ 541878 w 6868353"/>
                <a:gd name="connsiteY703" fmla="*/ 5208990 h 6857985"/>
                <a:gd name="connsiteX704" fmla="*/ 571410 w 6868353"/>
                <a:gd name="connsiteY704" fmla="*/ 5255426 h 6857985"/>
                <a:gd name="connsiteX705" fmla="*/ 613698 w 6868353"/>
                <a:gd name="connsiteY705" fmla="*/ 5307849 h 6857985"/>
                <a:gd name="connsiteX706" fmla="*/ 595123 w 6868353"/>
                <a:gd name="connsiteY706" fmla="*/ 5278275 h 6857985"/>
                <a:gd name="connsiteX707" fmla="*/ 611744 w 6868353"/>
                <a:gd name="connsiteY707" fmla="*/ 5293820 h 6857985"/>
                <a:gd name="connsiteX708" fmla="*/ 658689 w 6868353"/>
                <a:gd name="connsiteY708" fmla="*/ 5380943 h 6857985"/>
                <a:gd name="connsiteX709" fmla="*/ 659751 w 6868353"/>
                <a:gd name="connsiteY709" fmla="*/ 5375054 h 6857985"/>
                <a:gd name="connsiteX710" fmla="*/ 684965 w 6868353"/>
                <a:gd name="connsiteY710" fmla="*/ 5406298 h 6857985"/>
                <a:gd name="connsiteX711" fmla="*/ 695540 w 6868353"/>
                <a:gd name="connsiteY711" fmla="*/ 5436736 h 6857985"/>
                <a:gd name="connsiteX712" fmla="*/ 704360 w 6868353"/>
                <a:gd name="connsiteY712" fmla="*/ 5448302 h 6857985"/>
                <a:gd name="connsiteX713" fmla="*/ 713151 w 6868353"/>
                <a:gd name="connsiteY713" fmla="*/ 5460449 h 6857985"/>
                <a:gd name="connsiteX714" fmla="*/ 728498 w 6868353"/>
                <a:gd name="connsiteY714" fmla="*/ 5483299 h 6857985"/>
                <a:gd name="connsiteX715" fmla="*/ 742811 w 6868353"/>
                <a:gd name="connsiteY715" fmla="*/ 5495064 h 6857985"/>
                <a:gd name="connsiteX716" fmla="*/ 713888 w 6868353"/>
                <a:gd name="connsiteY716" fmla="*/ 5457731 h 6857985"/>
                <a:gd name="connsiteX717" fmla="*/ 698230 w 6868353"/>
                <a:gd name="connsiteY717" fmla="*/ 5425340 h 6857985"/>
                <a:gd name="connsiteX718" fmla="*/ 731174 w 6868353"/>
                <a:gd name="connsiteY718" fmla="*/ 5472242 h 6857985"/>
                <a:gd name="connsiteX719" fmla="*/ 759615 w 6868353"/>
                <a:gd name="connsiteY719" fmla="*/ 5505738 h 6857985"/>
                <a:gd name="connsiteX720" fmla="*/ 804904 w 6868353"/>
                <a:gd name="connsiteY720" fmla="*/ 5570988 h 6857985"/>
                <a:gd name="connsiteX721" fmla="*/ 819542 w 6868353"/>
                <a:gd name="connsiteY721" fmla="*/ 5579666 h 6857985"/>
                <a:gd name="connsiteX722" fmla="*/ 853166 w 6868353"/>
                <a:gd name="connsiteY722" fmla="*/ 5619646 h 6857985"/>
                <a:gd name="connsiteX723" fmla="*/ 854921 w 6868353"/>
                <a:gd name="connsiteY723" fmla="*/ 5608179 h 6857985"/>
                <a:gd name="connsiteX724" fmla="*/ 817376 w 6868353"/>
                <a:gd name="connsiteY724" fmla="*/ 5567293 h 6857985"/>
                <a:gd name="connsiteX725" fmla="*/ 783951 w 6868353"/>
                <a:gd name="connsiteY725" fmla="*/ 5527951 h 6857985"/>
                <a:gd name="connsiteX726" fmla="*/ 748148 w 6868353"/>
                <a:gd name="connsiteY726" fmla="*/ 5481246 h 6857985"/>
                <a:gd name="connsiteX727" fmla="*/ 706229 w 6868353"/>
                <a:gd name="connsiteY727" fmla="*/ 5416435 h 6857985"/>
                <a:gd name="connsiteX728" fmla="*/ 664281 w 6868353"/>
                <a:gd name="connsiteY728" fmla="*/ 5362892 h 6857985"/>
                <a:gd name="connsiteX729" fmla="*/ 630361 w 6868353"/>
                <a:gd name="connsiteY729" fmla="*/ 5311389 h 6857985"/>
                <a:gd name="connsiteX730" fmla="*/ 598380 w 6868353"/>
                <a:gd name="connsiteY730" fmla="*/ 5267020 h 6857985"/>
                <a:gd name="connsiteX731" fmla="*/ 601607 w 6868353"/>
                <a:gd name="connsiteY731" fmla="*/ 5255765 h 6857985"/>
                <a:gd name="connsiteX732" fmla="*/ 600319 w 6868353"/>
                <a:gd name="connsiteY732" fmla="*/ 5281107 h 6857985"/>
                <a:gd name="connsiteX733" fmla="*/ 558074 w 6868353"/>
                <a:gd name="connsiteY733" fmla="*/ 5218914 h 6857985"/>
                <a:gd name="connsiteX734" fmla="*/ 549155 w 6868353"/>
                <a:gd name="connsiteY734" fmla="*/ 5187995 h 6857985"/>
                <a:gd name="connsiteX735" fmla="*/ 508468 w 6868353"/>
                <a:gd name="connsiteY735" fmla="*/ 5117408 h 6857985"/>
                <a:gd name="connsiteX736" fmla="*/ 1695571 w 6868353"/>
                <a:gd name="connsiteY736" fmla="*/ 5117125 h 6857985"/>
                <a:gd name="connsiteX737" fmla="*/ 1722144 w 6868353"/>
                <a:gd name="connsiteY737" fmla="*/ 5134878 h 6857985"/>
                <a:gd name="connsiteX738" fmla="*/ 1741101 w 6868353"/>
                <a:gd name="connsiteY738" fmla="*/ 5157799 h 6857985"/>
                <a:gd name="connsiteX739" fmla="*/ 1748378 w 6868353"/>
                <a:gd name="connsiteY739" fmla="*/ 5175439 h 6857985"/>
                <a:gd name="connsiteX740" fmla="*/ 1721791 w 6868353"/>
                <a:gd name="connsiteY740" fmla="*/ 5141532 h 6857985"/>
                <a:gd name="connsiteX741" fmla="*/ 1695571 w 6868353"/>
                <a:gd name="connsiteY741" fmla="*/ 5117125 h 6857985"/>
                <a:gd name="connsiteX742" fmla="*/ 1538597 w 6868353"/>
                <a:gd name="connsiteY742" fmla="*/ 5108984 h 6857985"/>
                <a:gd name="connsiteX743" fmla="*/ 1560371 w 6868353"/>
                <a:gd name="connsiteY743" fmla="*/ 5137794 h 6857985"/>
                <a:gd name="connsiteX744" fmla="*/ 1584225 w 6868353"/>
                <a:gd name="connsiteY744" fmla="*/ 5160686 h 6857985"/>
                <a:gd name="connsiteX745" fmla="*/ 1592451 w 6868353"/>
                <a:gd name="connsiteY745" fmla="*/ 5177646 h 6857985"/>
                <a:gd name="connsiteX746" fmla="*/ 1565708 w 6868353"/>
                <a:gd name="connsiteY746" fmla="*/ 5150620 h 6857985"/>
                <a:gd name="connsiteX747" fmla="*/ 1538597 w 6868353"/>
                <a:gd name="connsiteY747" fmla="*/ 5108984 h 6857985"/>
                <a:gd name="connsiteX748" fmla="*/ 1716071 w 6868353"/>
                <a:gd name="connsiteY748" fmla="*/ 5104851 h 6857985"/>
                <a:gd name="connsiteX749" fmla="*/ 1746905 w 6868353"/>
                <a:gd name="connsiteY749" fmla="*/ 5124416 h 6857985"/>
                <a:gd name="connsiteX750" fmla="*/ 1743281 w 6868353"/>
                <a:gd name="connsiteY750" fmla="*/ 5129074 h 6857985"/>
                <a:gd name="connsiteX751" fmla="*/ 1762124 w 6868353"/>
                <a:gd name="connsiteY751" fmla="*/ 5146926 h 6857985"/>
                <a:gd name="connsiteX752" fmla="*/ 1783586 w 6868353"/>
                <a:gd name="connsiteY752" fmla="*/ 5166010 h 6857985"/>
                <a:gd name="connsiteX753" fmla="*/ 1828818 w 6868353"/>
                <a:gd name="connsiteY753" fmla="*/ 5207405 h 6857985"/>
                <a:gd name="connsiteX754" fmla="*/ 1874320 w 6868353"/>
                <a:gd name="connsiteY754" fmla="*/ 5246451 h 6857985"/>
                <a:gd name="connsiteX755" fmla="*/ 1913832 w 6868353"/>
                <a:gd name="connsiteY755" fmla="*/ 5278035 h 6857985"/>
                <a:gd name="connsiteX756" fmla="*/ 1872380 w 6868353"/>
                <a:gd name="connsiteY756" fmla="*/ 5251420 h 6857985"/>
                <a:gd name="connsiteX757" fmla="*/ 1819418 w 6868353"/>
                <a:gd name="connsiteY757" fmla="*/ 5208892 h 6857985"/>
                <a:gd name="connsiteX758" fmla="*/ 1764304 w 6868353"/>
                <a:gd name="connsiteY758" fmla="*/ 5157445 h 6857985"/>
                <a:gd name="connsiteX759" fmla="*/ 1738921 w 6868353"/>
                <a:gd name="connsiteY759" fmla="*/ 5130673 h 6857985"/>
                <a:gd name="connsiteX760" fmla="*/ 1716071 w 6868353"/>
                <a:gd name="connsiteY760" fmla="*/ 5104851 h 6857985"/>
                <a:gd name="connsiteX761" fmla="*/ 1582399 w 6868353"/>
                <a:gd name="connsiteY761" fmla="*/ 5097262 h 6857985"/>
                <a:gd name="connsiteX762" fmla="*/ 1597037 w 6868353"/>
                <a:gd name="connsiteY762" fmla="*/ 5113727 h 6857985"/>
                <a:gd name="connsiteX763" fmla="*/ 1605362 w 6868353"/>
                <a:gd name="connsiteY763" fmla="*/ 5123849 h 6857985"/>
                <a:gd name="connsiteX764" fmla="*/ 1614153 w 6868353"/>
                <a:gd name="connsiteY764" fmla="*/ 5133604 h 6857985"/>
                <a:gd name="connsiteX765" fmla="*/ 1638645 w 6868353"/>
                <a:gd name="connsiteY765" fmla="*/ 5154457 h 6857985"/>
                <a:gd name="connsiteX766" fmla="*/ 1638277 w 6868353"/>
                <a:gd name="connsiteY766" fmla="*/ 5175098 h 6857985"/>
                <a:gd name="connsiteX767" fmla="*/ 1641944 w 6868353"/>
                <a:gd name="connsiteY767" fmla="*/ 5170483 h 6857985"/>
                <a:gd name="connsiteX768" fmla="*/ 1611619 w 6868353"/>
                <a:gd name="connsiteY768" fmla="*/ 5138913 h 6857985"/>
                <a:gd name="connsiteX769" fmla="*/ 1601398 w 6868353"/>
                <a:gd name="connsiteY769" fmla="*/ 5129300 h 6857985"/>
                <a:gd name="connsiteX770" fmla="*/ 1592719 w 6868353"/>
                <a:gd name="connsiteY770" fmla="*/ 5118810 h 6857985"/>
                <a:gd name="connsiteX771" fmla="*/ 1582399 w 6868353"/>
                <a:gd name="connsiteY771" fmla="*/ 5097262 h 6857985"/>
                <a:gd name="connsiteX772" fmla="*/ 1627434 w 6868353"/>
                <a:gd name="connsiteY772" fmla="*/ 5095875 h 6857985"/>
                <a:gd name="connsiteX773" fmla="*/ 1642185 w 6868353"/>
                <a:gd name="connsiteY773" fmla="*/ 5123085 h 6857985"/>
                <a:gd name="connsiteX774" fmla="*/ 1657178 w 6868353"/>
                <a:gd name="connsiteY774" fmla="*/ 5131735 h 6857985"/>
                <a:gd name="connsiteX775" fmla="*/ 1644181 w 6868353"/>
                <a:gd name="connsiteY775" fmla="*/ 5114293 h 6857985"/>
                <a:gd name="connsiteX776" fmla="*/ 1627434 w 6868353"/>
                <a:gd name="connsiteY776" fmla="*/ 5095875 h 6857985"/>
                <a:gd name="connsiteX777" fmla="*/ 1623204 w 6868353"/>
                <a:gd name="connsiteY777" fmla="*/ 5039635 h 6857985"/>
                <a:gd name="connsiteX778" fmla="*/ 1656568 w 6868353"/>
                <a:gd name="connsiteY778" fmla="*/ 5080571 h 6857985"/>
                <a:gd name="connsiteX779" fmla="*/ 1619448 w 6868353"/>
                <a:gd name="connsiteY779" fmla="*/ 5042319 h 6857985"/>
                <a:gd name="connsiteX780" fmla="*/ 1623204 w 6868353"/>
                <a:gd name="connsiteY780" fmla="*/ 5039635 h 6857985"/>
                <a:gd name="connsiteX781" fmla="*/ 1481374 w 6868353"/>
                <a:gd name="connsiteY781" fmla="*/ 5031814 h 6857985"/>
                <a:gd name="connsiteX782" fmla="*/ 1503997 w 6868353"/>
                <a:gd name="connsiteY782" fmla="*/ 5055328 h 6857985"/>
                <a:gd name="connsiteX783" fmla="*/ 1535921 w 6868353"/>
                <a:gd name="connsiteY783" fmla="*/ 5092548 h 6857985"/>
                <a:gd name="connsiteX784" fmla="*/ 1481374 w 6868353"/>
                <a:gd name="connsiteY784" fmla="*/ 5031814 h 6857985"/>
                <a:gd name="connsiteX785" fmla="*/ 4812691 w 6868353"/>
                <a:gd name="connsiteY785" fmla="*/ 5023121 h 6857985"/>
                <a:gd name="connsiteX786" fmla="*/ 4774595 w 6868353"/>
                <a:gd name="connsiteY786" fmla="*/ 5067023 h 6857985"/>
                <a:gd name="connsiteX787" fmla="*/ 4756147 w 6868353"/>
                <a:gd name="connsiteY787" fmla="*/ 5088187 h 6857985"/>
                <a:gd name="connsiteX788" fmla="*/ 4737163 w 6868353"/>
                <a:gd name="connsiteY788" fmla="*/ 5107838 h 6857985"/>
                <a:gd name="connsiteX789" fmla="*/ 4700467 w 6868353"/>
                <a:gd name="connsiteY789" fmla="*/ 5146586 h 6857985"/>
                <a:gd name="connsiteX790" fmla="*/ 4691477 w 6868353"/>
                <a:gd name="connsiteY790" fmla="*/ 5156156 h 6857985"/>
                <a:gd name="connsiteX791" fmla="*/ 4682119 w 6868353"/>
                <a:gd name="connsiteY791" fmla="*/ 5165103 h 6857985"/>
                <a:gd name="connsiteX792" fmla="*/ 4663631 w 6868353"/>
                <a:gd name="connsiteY792" fmla="*/ 5183026 h 6857985"/>
                <a:gd name="connsiteX793" fmla="*/ 4627431 w 6868353"/>
                <a:gd name="connsiteY793" fmla="*/ 5219311 h 6857985"/>
                <a:gd name="connsiteX794" fmla="*/ 4618271 w 6868353"/>
                <a:gd name="connsiteY794" fmla="*/ 5228187 h 6857985"/>
                <a:gd name="connsiteX795" fmla="*/ 4608927 w 6868353"/>
                <a:gd name="connsiteY795" fmla="*/ 5236809 h 6857985"/>
                <a:gd name="connsiteX796" fmla="*/ 4590323 w 6868353"/>
                <a:gd name="connsiteY796" fmla="*/ 5254321 h 6857985"/>
                <a:gd name="connsiteX797" fmla="*/ 4553261 w 6868353"/>
                <a:gd name="connsiteY797" fmla="*/ 5290790 h 6857985"/>
                <a:gd name="connsiteX798" fmla="*/ 4514343 w 6868353"/>
                <a:gd name="connsiteY798" fmla="*/ 5326990 h 6857985"/>
                <a:gd name="connsiteX799" fmla="*/ 4555087 w 6868353"/>
                <a:gd name="connsiteY799" fmla="*/ 5301479 h 6857985"/>
                <a:gd name="connsiteX800" fmla="*/ 4585539 w 6868353"/>
                <a:gd name="connsiteY800" fmla="*/ 5273887 h 6857985"/>
                <a:gd name="connsiteX801" fmla="*/ 4663431 w 6868353"/>
                <a:gd name="connsiteY801" fmla="*/ 5211737 h 6857985"/>
                <a:gd name="connsiteX802" fmla="*/ 4644603 w 6868353"/>
                <a:gd name="connsiteY802" fmla="*/ 5212048 h 6857985"/>
                <a:gd name="connsiteX803" fmla="*/ 4702661 w 6868353"/>
                <a:gd name="connsiteY803" fmla="*/ 5161479 h 6857985"/>
                <a:gd name="connsiteX804" fmla="*/ 4751023 w 6868353"/>
                <a:gd name="connsiteY804" fmla="*/ 5111264 h 6857985"/>
                <a:gd name="connsiteX805" fmla="*/ 4788241 w 6868353"/>
                <a:gd name="connsiteY805" fmla="*/ 5064361 h 6857985"/>
                <a:gd name="connsiteX806" fmla="*/ 4812691 w 6868353"/>
                <a:gd name="connsiteY806" fmla="*/ 5023121 h 6857985"/>
                <a:gd name="connsiteX807" fmla="*/ 1619364 w 6868353"/>
                <a:gd name="connsiteY807" fmla="*/ 4983805 h 6857985"/>
                <a:gd name="connsiteX808" fmla="*/ 1662104 w 6868353"/>
                <a:gd name="connsiteY808" fmla="*/ 5024792 h 6857985"/>
                <a:gd name="connsiteX809" fmla="*/ 1611294 w 6868353"/>
                <a:gd name="connsiteY809" fmla="*/ 4984374 h 6857985"/>
                <a:gd name="connsiteX810" fmla="*/ 1619364 w 6868353"/>
                <a:gd name="connsiteY810" fmla="*/ 4983805 h 6857985"/>
                <a:gd name="connsiteX811" fmla="*/ 1442737 w 6868353"/>
                <a:gd name="connsiteY811" fmla="*/ 4983323 h 6857985"/>
                <a:gd name="connsiteX812" fmla="*/ 1471350 w 6868353"/>
                <a:gd name="connsiteY812" fmla="*/ 5023758 h 6857985"/>
                <a:gd name="connsiteX813" fmla="*/ 1442737 w 6868353"/>
                <a:gd name="connsiteY813" fmla="*/ 4983323 h 6857985"/>
                <a:gd name="connsiteX814" fmla="*/ 1542887 w 6868353"/>
                <a:gd name="connsiteY814" fmla="*/ 4973472 h 6857985"/>
                <a:gd name="connsiteX815" fmla="*/ 1562268 w 6868353"/>
                <a:gd name="connsiteY815" fmla="*/ 4987516 h 6857985"/>
                <a:gd name="connsiteX816" fmla="*/ 1575505 w 6868353"/>
                <a:gd name="connsiteY816" fmla="*/ 5001956 h 6857985"/>
                <a:gd name="connsiteX817" fmla="*/ 1591290 w 6868353"/>
                <a:gd name="connsiteY817" fmla="*/ 5019044 h 6857985"/>
                <a:gd name="connsiteX818" fmla="*/ 1625480 w 6868353"/>
                <a:gd name="connsiteY818" fmla="*/ 5058358 h 6857985"/>
                <a:gd name="connsiteX819" fmla="*/ 1642624 w 6868353"/>
                <a:gd name="connsiteY819" fmla="*/ 5078249 h 6857985"/>
                <a:gd name="connsiteX820" fmla="*/ 1650934 w 6868353"/>
                <a:gd name="connsiteY820" fmla="*/ 5087734 h 6857985"/>
                <a:gd name="connsiteX821" fmla="*/ 1659443 w 6868353"/>
                <a:gd name="connsiteY821" fmla="*/ 5096328 h 6857985"/>
                <a:gd name="connsiteX822" fmla="*/ 1662486 w 6868353"/>
                <a:gd name="connsiteY822" fmla="*/ 5112085 h 6857985"/>
                <a:gd name="connsiteX823" fmla="*/ 1638901 w 6868353"/>
                <a:gd name="connsiteY823" fmla="*/ 5084124 h 6857985"/>
                <a:gd name="connsiteX824" fmla="*/ 1609610 w 6868353"/>
                <a:gd name="connsiteY824" fmla="*/ 5050770 h 6857985"/>
                <a:gd name="connsiteX825" fmla="*/ 1576114 w 6868353"/>
                <a:gd name="connsiteY825" fmla="*/ 5013947 h 6857985"/>
                <a:gd name="connsiteX826" fmla="*/ 1559281 w 6868353"/>
                <a:gd name="connsiteY826" fmla="*/ 4994099 h 6857985"/>
                <a:gd name="connsiteX827" fmla="*/ 1542887 w 6868353"/>
                <a:gd name="connsiteY827" fmla="*/ 4973472 h 6857985"/>
                <a:gd name="connsiteX828" fmla="*/ 4731911 w 6868353"/>
                <a:gd name="connsiteY828" fmla="*/ 4967696 h 6857985"/>
                <a:gd name="connsiteX829" fmla="*/ 4710221 w 6868353"/>
                <a:gd name="connsiteY829" fmla="*/ 5007421 h 6857985"/>
                <a:gd name="connsiteX830" fmla="*/ 4701415 w 6868353"/>
                <a:gd name="connsiteY830" fmla="*/ 5019185 h 6857985"/>
                <a:gd name="connsiteX831" fmla="*/ 4691151 w 6868353"/>
                <a:gd name="connsiteY831" fmla="*/ 5030780 h 6857985"/>
                <a:gd name="connsiteX832" fmla="*/ 4668755 w 6868353"/>
                <a:gd name="connsiteY832" fmla="*/ 5055088 h 6857985"/>
                <a:gd name="connsiteX833" fmla="*/ 4692495 w 6868353"/>
                <a:gd name="connsiteY833" fmla="*/ 5016651 h 6857985"/>
                <a:gd name="connsiteX834" fmla="*/ 4710647 w 6868353"/>
                <a:gd name="connsiteY834" fmla="*/ 4994340 h 6857985"/>
                <a:gd name="connsiteX835" fmla="*/ 4731911 w 6868353"/>
                <a:gd name="connsiteY835" fmla="*/ 4967696 h 6857985"/>
                <a:gd name="connsiteX836" fmla="*/ 1488572 w 6868353"/>
                <a:gd name="connsiteY836" fmla="*/ 4948583 h 6857985"/>
                <a:gd name="connsiteX837" fmla="*/ 1507628 w 6868353"/>
                <a:gd name="connsiteY837" fmla="*/ 4971588 h 6857985"/>
                <a:gd name="connsiteX838" fmla="*/ 1496466 w 6868353"/>
                <a:gd name="connsiteY838" fmla="*/ 4961340 h 6857985"/>
                <a:gd name="connsiteX839" fmla="*/ 6242151 w 6868353"/>
                <a:gd name="connsiteY839" fmla="*/ 4930095 h 6857985"/>
                <a:gd name="connsiteX840" fmla="*/ 6223647 w 6868353"/>
                <a:gd name="connsiteY840" fmla="*/ 4997072 h 6857985"/>
                <a:gd name="connsiteX841" fmla="*/ 6207495 w 6868353"/>
                <a:gd name="connsiteY841" fmla="*/ 5037930 h 6857985"/>
                <a:gd name="connsiteX842" fmla="*/ 6184799 w 6868353"/>
                <a:gd name="connsiteY842" fmla="*/ 5081817 h 6857985"/>
                <a:gd name="connsiteX843" fmla="*/ 6195787 w 6868353"/>
                <a:gd name="connsiteY843" fmla="*/ 5047812 h 6857985"/>
                <a:gd name="connsiteX844" fmla="*/ 6203203 w 6868353"/>
                <a:gd name="connsiteY844" fmla="*/ 5029506 h 6857985"/>
                <a:gd name="connsiteX845" fmla="*/ 6210791 w 6868353"/>
                <a:gd name="connsiteY845" fmla="*/ 5010210 h 6857985"/>
                <a:gd name="connsiteX846" fmla="*/ 6242151 w 6868353"/>
                <a:gd name="connsiteY846" fmla="*/ 4930095 h 6857985"/>
                <a:gd name="connsiteX847" fmla="*/ 6273161 w 6868353"/>
                <a:gd name="connsiteY847" fmla="*/ 4909694 h 6857985"/>
                <a:gd name="connsiteX848" fmla="*/ 6274883 w 6868353"/>
                <a:gd name="connsiteY848" fmla="*/ 4921756 h 6857985"/>
                <a:gd name="connsiteX849" fmla="*/ 6246751 w 6868353"/>
                <a:gd name="connsiteY849" fmla="*/ 4968701 h 6857985"/>
                <a:gd name="connsiteX850" fmla="*/ 6263259 w 6868353"/>
                <a:gd name="connsiteY850" fmla="*/ 4919109 h 6857985"/>
                <a:gd name="connsiteX851" fmla="*/ 6273161 w 6868353"/>
                <a:gd name="connsiteY851" fmla="*/ 4909694 h 6857985"/>
                <a:gd name="connsiteX852" fmla="*/ 356496 w 6868353"/>
                <a:gd name="connsiteY852" fmla="*/ 4909503 h 6857985"/>
                <a:gd name="connsiteX853" fmla="*/ 378335 w 6868353"/>
                <a:gd name="connsiteY853" fmla="*/ 4964652 h 6857985"/>
                <a:gd name="connsiteX854" fmla="*/ 352215 w 6868353"/>
                <a:gd name="connsiteY854" fmla="*/ 4911633 h 6857985"/>
                <a:gd name="connsiteX855" fmla="*/ 356496 w 6868353"/>
                <a:gd name="connsiteY855" fmla="*/ 4909503 h 6857985"/>
                <a:gd name="connsiteX856" fmla="*/ 1387059 w 6868353"/>
                <a:gd name="connsiteY856" fmla="*/ 4896613 h 6857985"/>
                <a:gd name="connsiteX857" fmla="*/ 1466311 w 6868353"/>
                <a:gd name="connsiteY857" fmla="*/ 4988931 h 6857985"/>
                <a:gd name="connsiteX858" fmla="*/ 1505993 w 6868353"/>
                <a:gd name="connsiteY858" fmla="*/ 5038637 h 6857985"/>
                <a:gd name="connsiteX859" fmla="*/ 1522854 w 6868353"/>
                <a:gd name="connsiteY859" fmla="*/ 5056362 h 6857985"/>
                <a:gd name="connsiteX860" fmla="*/ 1536318 w 6868353"/>
                <a:gd name="connsiteY860" fmla="*/ 5066428 h 6857985"/>
                <a:gd name="connsiteX861" fmla="*/ 1570875 w 6868353"/>
                <a:gd name="connsiteY861" fmla="*/ 5110669 h 6857985"/>
                <a:gd name="connsiteX862" fmla="*/ 1478274 w 6868353"/>
                <a:gd name="connsiteY862" fmla="*/ 5015349 h 6857985"/>
                <a:gd name="connsiteX863" fmla="*/ 1431215 w 6868353"/>
                <a:gd name="connsiteY863" fmla="*/ 4956129 h 6857985"/>
                <a:gd name="connsiteX864" fmla="*/ 1387059 w 6868353"/>
                <a:gd name="connsiteY864" fmla="*/ 4896613 h 6857985"/>
                <a:gd name="connsiteX865" fmla="*/ 1570448 w 6868353"/>
                <a:gd name="connsiteY865" fmla="*/ 4883624 h 6857985"/>
                <a:gd name="connsiteX866" fmla="*/ 1571849 w 6868353"/>
                <a:gd name="connsiteY866" fmla="*/ 4888033 h 6857985"/>
                <a:gd name="connsiteX867" fmla="*/ 1571017 w 6868353"/>
                <a:gd name="connsiteY867" fmla="*/ 4886986 h 6857985"/>
                <a:gd name="connsiteX868" fmla="*/ 1570448 w 6868353"/>
                <a:gd name="connsiteY868" fmla="*/ 4883624 h 6857985"/>
                <a:gd name="connsiteX869" fmla="*/ 1301961 w 6868353"/>
                <a:gd name="connsiteY869" fmla="*/ 4867028 h 6857985"/>
                <a:gd name="connsiteX870" fmla="*/ 1299115 w 6868353"/>
                <a:gd name="connsiteY870" fmla="*/ 4871314 h 6857985"/>
                <a:gd name="connsiteX871" fmla="*/ 1310413 w 6868353"/>
                <a:gd name="connsiteY871" fmla="*/ 4888204 h 6857985"/>
                <a:gd name="connsiteX872" fmla="*/ 1322234 w 6868353"/>
                <a:gd name="connsiteY872" fmla="*/ 4905957 h 6857985"/>
                <a:gd name="connsiteX873" fmla="*/ 1344404 w 6868353"/>
                <a:gd name="connsiteY873" fmla="*/ 4940302 h 6857985"/>
                <a:gd name="connsiteX874" fmla="*/ 1374049 w 6868353"/>
                <a:gd name="connsiteY874" fmla="*/ 4968744 h 6857985"/>
                <a:gd name="connsiteX875" fmla="*/ 1331040 w 6868353"/>
                <a:gd name="connsiteY875" fmla="*/ 4897491 h 6857985"/>
                <a:gd name="connsiteX876" fmla="*/ 1308926 w 6868353"/>
                <a:gd name="connsiteY876" fmla="*/ 4871300 h 6857985"/>
                <a:gd name="connsiteX877" fmla="*/ 1301961 w 6868353"/>
                <a:gd name="connsiteY877" fmla="*/ 4867028 h 6857985"/>
                <a:gd name="connsiteX878" fmla="*/ 1506705 w 6868353"/>
                <a:gd name="connsiteY878" fmla="*/ 4840962 h 6857985"/>
                <a:gd name="connsiteX879" fmla="*/ 1520448 w 6868353"/>
                <a:gd name="connsiteY879" fmla="*/ 4856563 h 6857985"/>
                <a:gd name="connsiteX880" fmla="*/ 1539885 w 6868353"/>
                <a:gd name="connsiteY880" fmla="*/ 4894731 h 6857985"/>
                <a:gd name="connsiteX881" fmla="*/ 1599869 w 6868353"/>
                <a:gd name="connsiteY881" fmla="*/ 4961100 h 6857985"/>
                <a:gd name="connsiteX882" fmla="*/ 1501562 w 6868353"/>
                <a:gd name="connsiteY882" fmla="*/ 4841670 h 6857985"/>
                <a:gd name="connsiteX883" fmla="*/ 1506705 w 6868353"/>
                <a:gd name="connsiteY883" fmla="*/ 4840962 h 6857985"/>
                <a:gd name="connsiteX884" fmla="*/ 289400 w 6868353"/>
                <a:gd name="connsiteY884" fmla="*/ 4835468 h 6857985"/>
                <a:gd name="connsiteX885" fmla="*/ 318804 w 6868353"/>
                <a:gd name="connsiteY885" fmla="*/ 4889350 h 6857985"/>
                <a:gd name="connsiteX886" fmla="*/ 325458 w 6868353"/>
                <a:gd name="connsiteY886" fmla="*/ 4903635 h 6857985"/>
                <a:gd name="connsiteX887" fmla="*/ 332395 w 6868353"/>
                <a:gd name="connsiteY887" fmla="*/ 4917735 h 6857985"/>
                <a:gd name="connsiteX888" fmla="*/ 345660 w 6868353"/>
                <a:gd name="connsiteY888" fmla="*/ 4945455 h 6857985"/>
                <a:gd name="connsiteX889" fmla="*/ 390836 w 6868353"/>
                <a:gd name="connsiteY889" fmla="*/ 5029053 h 6857985"/>
                <a:gd name="connsiteX890" fmla="*/ 352781 w 6868353"/>
                <a:gd name="connsiteY890" fmla="*/ 4972113 h 6857985"/>
                <a:gd name="connsiteX891" fmla="*/ 319257 w 6868353"/>
                <a:gd name="connsiteY891" fmla="*/ 4903592 h 6857985"/>
                <a:gd name="connsiteX892" fmla="*/ 289400 w 6868353"/>
                <a:gd name="connsiteY892" fmla="*/ 4835468 h 6857985"/>
                <a:gd name="connsiteX893" fmla="*/ 1419040 w 6868353"/>
                <a:gd name="connsiteY893" fmla="*/ 4777863 h 6857985"/>
                <a:gd name="connsiteX894" fmla="*/ 1445004 w 6868353"/>
                <a:gd name="connsiteY894" fmla="*/ 4816328 h 6857985"/>
                <a:gd name="connsiteX895" fmla="*/ 1470402 w 6868353"/>
                <a:gd name="connsiteY895" fmla="*/ 4848096 h 6857985"/>
                <a:gd name="connsiteX896" fmla="*/ 1442470 w 6868353"/>
                <a:gd name="connsiteY896" fmla="*/ 4821877 h 6857985"/>
                <a:gd name="connsiteX897" fmla="*/ 1427534 w 6868353"/>
                <a:gd name="connsiteY897" fmla="*/ 4801180 h 6857985"/>
                <a:gd name="connsiteX898" fmla="*/ 1419040 w 6868353"/>
                <a:gd name="connsiteY898" fmla="*/ 4777863 h 6857985"/>
                <a:gd name="connsiteX899" fmla="*/ 1485154 w 6868353"/>
                <a:gd name="connsiteY899" fmla="*/ 4772752 h 6857985"/>
                <a:gd name="connsiteX900" fmla="*/ 1492205 w 6868353"/>
                <a:gd name="connsiteY900" fmla="*/ 4782379 h 6857985"/>
                <a:gd name="connsiteX901" fmla="*/ 1509108 w 6868353"/>
                <a:gd name="connsiteY901" fmla="*/ 4807282 h 6857985"/>
                <a:gd name="connsiteX902" fmla="*/ 1513808 w 6868353"/>
                <a:gd name="connsiteY902" fmla="*/ 4813794 h 6857985"/>
                <a:gd name="connsiteX903" fmla="*/ 1488934 w 6868353"/>
                <a:gd name="connsiteY903" fmla="*/ 4784672 h 6857985"/>
                <a:gd name="connsiteX904" fmla="*/ 1485154 w 6868353"/>
                <a:gd name="connsiteY904" fmla="*/ 4772752 h 6857985"/>
                <a:gd name="connsiteX905" fmla="*/ 5141135 w 6868353"/>
                <a:gd name="connsiteY905" fmla="*/ 4766962 h 6857985"/>
                <a:gd name="connsiteX906" fmla="*/ 5137555 w 6868353"/>
                <a:gd name="connsiteY906" fmla="*/ 4781119 h 6857985"/>
                <a:gd name="connsiteX907" fmla="*/ 5122207 w 6868353"/>
                <a:gd name="connsiteY907" fmla="*/ 4800429 h 6857985"/>
                <a:gd name="connsiteX908" fmla="*/ 5128621 w 6868353"/>
                <a:gd name="connsiteY908" fmla="*/ 4776136 h 6857985"/>
                <a:gd name="connsiteX909" fmla="*/ 5141135 w 6868353"/>
                <a:gd name="connsiteY909" fmla="*/ 4766962 h 6857985"/>
                <a:gd name="connsiteX910" fmla="*/ 1423500 w 6868353"/>
                <a:gd name="connsiteY910" fmla="*/ 4757859 h 6857985"/>
                <a:gd name="connsiteX911" fmla="*/ 1596797 w 6868353"/>
                <a:gd name="connsiteY911" fmla="*/ 4976077 h 6857985"/>
                <a:gd name="connsiteX912" fmla="*/ 1557837 w 6868353"/>
                <a:gd name="connsiteY912" fmla="*/ 4937895 h 6857985"/>
                <a:gd name="connsiteX913" fmla="*/ 1534506 w 6868353"/>
                <a:gd name="connsiteY913" fmla="*/ 4910501 h 6857985"/>
                <a:gd name="connsiteX914" fmla="*/ 1522317 w 6868353"/>
                <a:gd name="connsiteY914" fmla="*/ 4895509 h 6857985"/>
                <a:gd name="connsiteX915" fmla="*/ 1510708 w 6868353"/>
                <a:gd name="connsiteY915" fmla="*/ 4879426 h 6857985"/>
                <a:gd name="connsiteX916" fmla="*/ 1463848 w 6868353"/>
                <a:gd name="connsiteY916" fmla="*/ 4814389 h 6857985"/>
                <a:gd name="connsiteX917" fmla="*/ 1442584 w 6868353"/>
                <a:gd name="connsiteY917" fmla="*/ 4784064 h 6857985"/>
                <a:gd name="connsiteX918" fmla="*/ 1423500 w 6868353"/>
                <a:gd name="connsiteY918" fmla="*/ 4757859 h 6857985"/>
                <a:gd name="connsiteX919" fmla="*/ 1247527 w 6868353"/>
                <a:gd name="connsiteY919" fmla="*/ 4732589 h 6857985"/>
                <a:gd name="connsiteX920" fmla="*/ 1273533 w 6868353"/>
                <a:gd name="connsiteY920" fmla="*/ 4766793 h 6857985"/>
                <a:gd name="connsiteX921" fmla="*/ 1297615 w 6868353"/>
                <a:gd name="connsiteY921" fmla="*/ 4814913 h 6857985"/>
                <a:gd name="connsiteX922" fmla="*/ 1271580 w 6868353"/>
                <a:gd name="connsiteY922" fmla="*/ 4774353 h 6857985"/>
                <a:gd name="connsiteX923" fmla="*/ 1247527 w 6868353"/>
                <a:gd name="connsiteY923" fmla="*/ 4732589 h 6857985"/>
                <a:gd name="connsiteX924" fmla="*/ 6325837 w 6868353"/>
                <a:gd name="connsiteY924" fmla="*/ 4728426 h 6857985"/>
                <a:gd name="connsiteX925" fmla="*/ 6329655 w 6868353"/>
                <a:gd name="connsiteY925" fmla="*/ 4741408 h 6857985"/>
                <a:gd name="connsiteX926" fmla="*/ 6309539 w 6868353"/>
                <a:gd name="connsiteY926" fmla="*/ 4792133 h 6857985"/>
                <a:gd name="connsiteX927" fmla="*/ 6317197 w 6868353"/>
                <a:gd name="connsiteY927" fmla="*/ 4797258 h 6857985"/>
                <a:gd name="connsiteX928" fmla="*/ 6298183 w 6868353"/>
                <a:gd name="connsiteY928" fmla="*/ 4852032 h 6857985"/>
                <a:gd name="connsiteX929" fmla="*/ 6280359 w 6868353"/>
                <a:gd name="connsiteY929" fmla="*/ 4880361 h 6857985"/>
                <a:gd name="connsiteX930" fmla="*/ 6272771 w 6868353"/>
                <a:gd name="connsiteY930" fmla="*/ 4872178 h 6857985"/>
                <a:gd name="connsiteX931" fmla="*/ 6266487 w 6868353"/>
                <a:gd name="connsiteY931" fmla="*/ 4879370 h 6857985"/>
                <a:gd name="connsiteX932" fmla="*/ 6251027 w 6868353"/>
                <a:gd name="connsiteY932" fmla="*/ 4910897 h 6857985"/>
                <a:gd name="connsiteX933" fmla="*/ 6273211 w 6868353"/>
                <a:gd name="connsiteY933" fmla="*/ 4836120 h 6857985"/>
                <a:gd name="connsiteX934" fmla="*/ 6279907 w 6868353"/>
                <a:gd name="connsiteY934" fmla="*/ 4842844 h 6857985"/>
                <a:gd name="connsiteX935" fmla="*/ 6303947 w 6868353"/>
                <a:gd name="connsiteY935" fmla="*/ 4786300 h 6857985"/>
                <a:gd name="connsiteX936" fmla="*/ 6309213 w 6868353"/>
                <a:gd name="connsiteY936" fmla="*/ 4763281 h 6857985"/>
                <a:gd name="connsiteX937" fmla="*/ 6314183 w 6868353"/>
                <a:gd name="connsiteY937" fmla="*/ 4748529 h 6857985"/>
                <a:gd name="connsiteX938" fmla="*/ 6321501 w 6868353"/>
                <a:gd name="connsiteY938" fmla="*/ 4729545 h 6857985"/>
                <a:gd name="connsiteX939" fmla="*/ 6325837 w 6868353"/>
                <a:gd name="connsiteY939" fmla="*/ 4728426 h 6857985"/>
                <a:gd name="connsiteX940" fmla="*/ 1331176 w 6868353"/>
                <a:gd name="connsiteY940" fmla="*/ 4728117 h 6857985"/>
                <a:gd name="connsiteX941" fmla="*/ 1345607 w 6868353"/>
                <a:gd name="connsiteY941" fmla="*/ 4749435 h 6857985"/>
                <a:gd name="connsiteX942" fmla="*/ 1360430 w 6868353"/>
                <a:gd name="connsiteY942" fmla="*/ 4756358 h 6857985"/>
                <a:gd name="connsiteX943" fmla="*/ 1401429 w 6868353"/>
                <a:gd name="connsiteY943" fmla="*/ 4809433 h 6857985"/>
                <a:gd name="connsiteX944" fmla="*/ 1440361 w 6868353"/>
                <a:gd name="connsiteY944" fmla="*/ 4875830 h 6857985"/>
                <a:gd name="connsiteX945" fmla="*/ 1420385 w 6868353"/>
                <a:gd name="connsiteY945" fmla="*/ 4842915 h 6857985"/>
                <a:gd name="connsiteX946" fmla="*/ 1457491 w 6868353"/>
                <a:gd name="connsiteY946" fmla="*/ 4895905 h 6857985"/>
                <a:gd name="connsiteX947" fmla="*/ 1477920 w 6868353"/>
                <a:gd name="connsiteY947" fmla="*/ 4931369 h 6857985"/>
                <a:gd name="connsiteX948" fmla="*/ 1488572 w 6868353"/>
                <a:gd name="connsiteY948" fmla="*/ 4948583 h 6857985"/>
                <a:gd name="connsiteX949" fmla="*/ 1451255 w 6868353"/>
                <a:gd name="connsiteY949" fmla="*/ 4903534 h 6857985"/>
                <a:gd name="connsiteX950" fmla="*/ 1333093 w 6868353"/>
                <a:gd name="connsiteY950" fmla="*/ 4735193 h 6857985"/>
                <a:gd name="connsiteX951" fmla="*/ 1331176 w 6868353"/>
                <a:gd name="connsiteY951" fmla="*/ 4728117 h 6857985"/>
                <a:gd name="connsiteX952" fmla="*/ 343735 w 6868353"/>
                <a:gd name="connsiteY952" fmla="*/ 4719266 h 6857985"/>
                <a:gd name="connsiteX953" fmla="*/ 366627 w 6868353"/>
                <a:gd name="connsiteY953" fmla="*/ 4786754 h 6857985"/>
                <a:gd name="connsiteX954" fmla="*/ 389293 w 6868353"/>
                <a:gd name="connsiteY954" fmla="*/ 4835907 h 6857985"/>
                <a:gd name="connsiteX955" fmla="*/ 402091 w 6868353"/>
                <a:gd name="connsiteY955" fmla="*/ 4868157 h 6857985"/>
                <a:gd name="connsiteX956" fmla="*/ 419363 w 6868353"/>
                <a:gd name="connsiteY956" fmla="*/ 4903126 h 6857985"/>
                <a:gd name="connsiteX957" fmla="*/ 380515 w 6868353"/>
                <a:gd name="connsiteY957" fmla="*/ 4788524 h 6857985"/>
                <a:gd name="connsiteX958" fmla="*/ 343735 w 6868353"/>
                <a:gd name="connsiteY958" fmla="*/ 4719266 h 6857985"/>
                <a:gd name="connsiteX959" fmla="*/ 6312435 w 6868353"/>
                <a:gd name="connsiteY959" fmla="*/ 4719013 h 6857985"/>
                <a:gd name="connsiteX960" fmla="*/ 6311167 w 6868353"/>
                <a:gd name="connsiteY960" fmla="*/ 4739412 h 6857985"/>
                <a:gd name="connsiteX961" fmla="*/ 6282015 w 6868353"/>
                <a:gd name="connsiteY961" fmla="*/ 4822217 h 6857985"/>
                <a:gd name="connsiteX962" fmla="*/ 6293965 w 6868353"/>
                <a:gd name="connsiteY962" fmla="*/ 4771591 h 6857985"/>
                <a:gd name="connsiteX963" fmla="*/ 6301851 w 6868353"/>
                <a:gd name="connsiteY963" fmla="*/ 4745429 h 6857985"/>
                <a:gd name="connsiteX964" fmla="*/ 6299403 w 6868353"/>
                <a:gd name="connsiteY964" fmla="*/ 4731073 h 6857985"/>
                <a:gd name="connsiteX965" fmla="*/ 6312435 w 6868353"/>
                <a:gd name="connsiteY965" fmla="*/ 4719013 h 6857985"/>
                <a:gd name="connsiteX966" fmla="*/ 1252708 w 6868353"/>
                <a:gd name="connsiteY966" fmla="*/ 4706554 h 6857985"/>
                <a:gd name="connsiteX967" fmla="*/ 1363417 w 6868353"/>
                <a:gd name="connsiteY967" fmla="*/ 4883447 h 6857985"/>
                <a:gd name="connsiteX968" fmla="*/ 1350732 w 6868353"/>
                <a:gd name="connsiteY968" fmla="*/ 4866742 h 6857985"/>
                <a:gd name="connsiteX969" fmla="*/ 1336915 w 6868353"/>
                <a:gd name="connsiteY969" fmla="*/ 4845676 h 6857985"/>
                <a:gd name="connsiteX970" fmla="*/ 1305840 w 6868353"/>
                <a:gd name="connsiteY970" fmla="*/ 4797046 h 6857985"/>
                <a:gd name="connsiteX971" fmla="*/ 1252708 w 6868353"/>
                <a:gd name="connsiteY971" fmla="*/ 4706554 h 6857985"/>
                <a:gd name="connsiteX972" fmla="*/ 1330813 w 6868353"/>
                <a:gd name="connsiteY972" fmla="*/ 4673100 h 6857985"/>
                <a:gd name="connsiteX973" fmla="*/ 1506121 w 6868353"/>
                <a:gd name="connsiteY973" fmla="*/ 4922266 h 6857985"/>
                <a:gd name="connsiteX974" fmla="*/ 1497612 w 6868353"/>
                <a:gd name="connsiteY974" fmla="*/ 4914918 h 6857985"/>
                <a:gd name="connsiteX975" fmla="*/ 1488750 w 6868353"/>
                <a:gd name="connsiteY975" fmla="*/ 4905447 h 6857985"/>
                <a:gd name="connsiteX976" fmla="*/ 1468944 w 6868353"/>
                <a:gd name="connsiteY976" fmla="*/ 4881719 h 6857985"/>
                <a:gd name="connsiteX977" fmla="*/ 1422834 w 6868353"/>
                <a:gd name="connsiteY977" fmla="*/ 4820122 h 6857985"/>
                <a:gd name="connsiteX978" fmla="*/ 1330813 w 6868353"/>
                <a:gd name="connsiteY978" fmla="*/ 4673100 h 6857985"/>
                <a:gd name="connsiteX979" fmla="*/ 1299327 w 6868353"/>
                <a:gd name="connsiteY979" fmla="*/ 4592674 h 6857985"/>
                <a:gd name="connsiteX980" fmla="*/ 1310327 w 6868353"/>
                <a:gd name="connsiteY980" fmla="*/ 4604325 h 6857985"/>
                <a:gd name="connsiteX981" fmla="*/ 1326041 w 6868353"/>
                <a:gd name="connsiteY981" fmla="*/ 4629454 h 6857985"/>
                <a:gd name="connsiteX982" fmla="*/ 1357102 w 6868353"/>
                <a:gd name="connsiteY982" fmla="*/ 4689537 h 6857985"/>
                <a:gd name="connsiteX983" fmla="*/ 1329482 w 6868353"/>
                <a:gd name="connsiteY983" fmla="*/ 4644546 h 6857985"/>
                <a:gd name="connsiteX984" fmla="*/ 1314135 w 6868353"/>
                <a:gd name="connsiteY984" fmla="*/ 4616628 h 6857985"/>
                <a:gd name="connsiteX985" fmla="*/ 1299327 w 6868353"/>
                <a:gd name="connsiteY985" fmla="*/ 4592674 h 6857985"/>
                <a:gd name="connsiteX986" fmla="*/ 6341279 w 6868353"/>
                <a:gd name="connsiteY986" fmla="*/ 4592051 h 6857985"/>
                <a:gd name="connsiteX987" fmla="*/ 6343063 w 6868353"/>
                <a:gd name="connsiteY987" fmla="*/ 4614093 h 6857985"/>
                <a:gd name="connsiteX988" fmla="*/ 6337555 w 6868353"/>
                <a:gd name="connsiteY988" fmla="*/ 4648439 h 6857985"/>
                <a:gd name="connsiteX989" fmla="*/ 6364339 w 6868353"/>
                <a:gd name="connsiteY989" fmla="*/ 4615651 h 6857985"/>
                <a:gd name="connsiteX990" fmla="*/ 6359823 w 6868353"/>
                <a:gd name="connsiteY990" fmla="*/ 4646386 h 6857985"/>
                <a:gd name="connsiteX991" fmla="*/ 6330037 w 6868353"/>
                <a:gd name="connsiteY991" fmla="*/ 4664153 h 6857985"/>
                <a:gd name="connsiteX992" fmla="*/ 6341279 w 6868353"/>
                <a:gd name="connsiteY992" fmla="*/ 4592051 h 6857985"/>
                <a:gd name="connsiteX993" fmla="*/ 303784 w 6868353"/>
                <a:gd name="connsiteY993" fmla="*/ 4589658 h 6857985"/>
                <a:gd name="connsiteX994" fmla="*/ 309758 w 6868353"/>
                <a:gd name="connsiteY994" fmla="*/ 4646669 h 6857985"/>
                <a:gd name="connsiteX995" fmla="*/ 334590 w 6868353"/>
                <a:gd name="connsiteY995" fmla="*/ 4711749 h 6857985"/>
                <a:gd name="connsiteX996" fmla="*/ 327978 w 6868353"/>
                <a:gd name="connsiteY996" fmla="*/ 4661803 h 6857985"/>
                <a:gd name="connsiteX997" fmla="*/ 303784 w 6868353"/>
                <a:gd name="connsiteY997" fmla="*/ 4589658 h 6857985"/>
                <a:gd name="connsiteX998" fmla="*/ 1315329 w 6868353"/>
                <a:gd name="connsiteY998" fmla="*/ 4544358 h 6857985"/>
                <a:gd name="connsiteX999" fmla="*/ 1320039 w 6868353"/>
                <a:gd name="connsiteY999" fmla="*/ 4551788 h 6857985"/>
                <a:gd name="connsiteX1000" fmla="*/ 1339533 w 6868353"/>
                <a:gd name="connsiteY1000" fmla="*/ 4587251 h 6857985"/>
                <a:gd name="connsiteX1001" fmla="*/ 1345394 w 6868353"/>
                <a:gd name="connsiteY1001" fmla="*/ 4598535 h 6857985"/>
                <a:gd name="connsiteX1002" fmla="*/ 1351892 w 6868353"/>
                <a:gd name="connsiteY1002" fmla="*/ 4609846 h 6857985"/>
                <a:gd name="connsiteX1003" fmla="*/ 1364280 w 6868353"/>
                <a:gd name="connsiteY1003" fmla="*/ 4632101 h 6857985"/>
                <a:gd name="connsiteX1004" fmla="*/ 1349854 w 6868353"/>
                <a:gd name="connsiteY1004" fmla="*/ 4615056 h 6857985"/>
                <a:gd name="connsiteX1005" fmla="*/ 1341699 w 6868353"/>
                <a:gd name="connsiteY1005" fmla="*/ 4601678 h 6857985"/>
                <a:gd name="connsiteX1006" fmla="*/ 1339434 w 6868353"/>
                <a:gd name="connsiteY1006" fmla="*/ 4594372 h 6857985"/>
                <a:gd name="connsiteX1007" fmla="*/ 1315329 w 6868353"/>
                <a:gd name="connsiteY1007" fmla="*/ 4544358 h 6857985"/>
                <a:gd name="connsiteX1008" fmla="*/ 6388521 w 6868353"/>
                <a:gd name="connsiteY1008" fmla="*/ 4514257 h 6857985"/>
                <a:gd name="connsiteX1009" fmla="*/ 6363279 w 6868353"/>
                <a:gd name="connsiteY1009" fmla="*/ 4589488 h 6857985"/>
                <a:gd name="connsiteX1010" fmla="*/ 6370795 w 6868353"/>
                <a:gd name="connsiteY1010" fmla="*/ 4533242 h 6857985"/>
                <a:gd name="connsiteX1011" fmla="*/ 6388521 w 6868353"/>
                <a:gd name="connsiteY1011" fmla="*/ 4514257 h 6857985"/>
                <a:gd name="connsiteX1012" fmla="*/ 5543127 w 6868353"/>
                <a:gd name="connsiteY1012" fmla="*/ 4491025 h 6857985"/>
                <a:gd name="connsiteX1013" fmla="*/ 5531575 w 6868353"/>
                <a:gd name="connsiteY1013" fmla="*/ 4515814 h 6857985"/>
                <a:gd name="connsiteX1014" fmla="*/ 5527231 w 6868353"/>
                <a:gd name="connsiteY1014" fmla="*/ 4525880 h 6857985"/>
                <a:gd name="connsiteX1015" fmla="*/ 5517617 w 6868353"/>
                <a:gd name="connsiteY1015" fmla="*/ 4539811 h 6857985"/>
                <a:gd name="connsiteX1016" fmla="*/ 5527639 w 6868353"/>
                <a:gd name="connsiteY1016" fmla="*/ 4538777 h 6857985"/>
                <a:gd name="connsiteX1017" fmla="*/ 5521299 w 6868353"/>
                <a:gd name="connsiteY1017" fmla="*/ 4552864 h 6857985"/>
                <a:gd name="connsiteX1018" fmla="*/ 5550235 w 6868353"/>
                <a:gd name="connsiteY1018" fmla="*/ 4512912 h 6857985"/>
                <a:gd name="connsiteX1019" fmla="*/ 5554427 w 6868353"/>
                <a:gd name="connsiteY1019" fmla="*/ 4510095 h 6857985"/>
                <a:gd name="connsiteX1020" fmla="*/ 5533359 w 6868353"/>
                <a:gd name="connsiteY1020" fmla="*/ 4524337 h 6857985"/>
                <a:gd name="connsiteX1021" fmla="*/ 5543127 w 6868353"/>
                <a:gd name="connsiteY1021" fmla="*/ 4491025 h 6857985"/>
                <a:gd name="connsiteX1022" fmla="*/ 1214682 w 6868353"/>
                <a:gd name="connsiteY1022" fmla="*/ 4423764 h 6857985"/>
                <a:gd name="connsiteX1023" fmla="*/ 1241680 w 6868353"/>
                <a:gd name="connsiteY1023" fmla="*/ 4467637 h 6857985"/>
                <a:gd name="connsiteX1024" fmla="*/ 1259164 w 6868353"/>
                <a:gd name="connsiteY1024" fmla="*/ 4509316 h 6857985"/>
                <a:gd name="connsiteX1025" fmla="*/ 1276846 w 6868353"/>
                <a:gd name="connsiteY1025" fmla="*/ 4542514 h 6857985"/>
                <a:gd name="connsiteX1026" fmla="*/ 1244808 w 6868353"/>
                <a:gd name="connsiteY1026" fmla="*/ 4488930 h 6857985"/>
                <a:gd name="connsiteX1027" fmla="*/ 1214682 w 6868353"/>
                <a:gd name="connsiteY1027" fmla="*/ 4423764 h 6857985"/>
                <a:gd name="connsiteX1028" fmla="*/ 1194154 w 6868353"/>
                <a:gd name="connsiteY1028" fmla="*/ 4406663 h 6857985"/>
                <a:gd name="connsiteX1029" fmla="*/ 1223969 w 6868353"/>
                <a:gd name="connsiteY1029" fmla="*/ 4465896 h 6857985"/>
                <a:gd name="connsiteX1030" fmla="*/ 1239188 w 6868353"/>
                <a:gd name="connsiteY1030" fmla="*/ 4497424 h 6857985"/>
                <a:gd name="connsiteX1031" fmla="*/ 1246847 w 6868353"/>
                <a:gd name="connsiteY1031" fmla="*/ 4513563 h 6857985"/>
                <a:gd name="connsiteX1032" fmla="*/ 1255384 w 6868353"/>
                <a:gd name="connsiteY1032" fmla="*/ 4529561 h 6857985"/>
                <a:gd name="connsiteX1033" fmla="*/ 1289984 w 6868353"/>
                <a:gd name="connsiteY1033" fmla="*/ 4594967 h 6857985"/>
                <a:gd name="connsiteX1034" fmla="*/ 1298648 w 6868353"/>
                <a:gd name="connsiteY1034" fmla="*/ 4611559 h 6857985"/>
                <a:gd name="connsiteX1035" fmla="*/ 1302980 w 6868353"/>
                <a:gd name="connsiteY1035" fmla="*/ 4619869 h 6857985"/>
                <a:gd name="connsiteX1036" fmla="*/ 1307765 w 6868353"/>
                <a:gd name="connsiteY1036" fmla="*/ 4627967 h 6857985"/>
                <a:gd name="connsiteX1037" fmla="*/ 1326863 w 6868353"/>
                <a:gd name="connsiteY1037" fmla="*/ 4660345 h 6857985"/>
                <a:gd name="connsiteX1038" fmla="*/ 1307638 w 6868353"/>
                <a:gd name="connsiteY1038" fmla="*/ 4633871 h 6857985"/>
                <a:gd name="connsiteX1039" fmla="*/ 1298421 w 6868353"/>
                <a:gd name="connsiteY1039" fmla="*/ 4620464 h 6857985"/>
                <a:gd name="connsiteX1040" fmla="*/ 1290069 w 6868353"/>
                <a:gd name="connsiteY1040" fmla="*/ 4606562 h 6857985"/>
                <a:gd name="connsiteX1041" fmla="*/ 1257479 w 6868353"/>
                <a:gd name="connsiteY1041" fmla="*/ 4548432 h 6857985"/>
                <a:gd name="connsiteX1042" fmla="*/ 1241156 w 6868353"/>
                <a:gd name="connsiteY1042" fmla="*/ 4517117 h 6857985"/>
                <a:gd name="connsiteX1043" fmla="*/ 1226234 w 6868353"/>
                <a:gd name="connsiteY1043" fmla="*/ 4482970 h 6857985"/>
                <a:gd name="connsiteX1044" fmla="*/ 1194154 w 6868353"/>
                <a:gd name="connsiteY1044" fmla="*/ 4406663 h 6857985"/>
                <a:gd name="connsiteX1045" fmla="*/ 5616957 w 6868353"/>
                <a:gd name="connsiteY1045" fmla="*/ 4389420 h 6857985"/>
                <a:gd name="connsiteX1046" fmla="*/ 5596443 w 6868353"/>
                <a:gd name="connsiteY1046" fmla="*/ 4432755 h 6857985"/>
                <a:gd name="connsiteX1047" fmla="*/ 5616957 w 6868353"/>
                <a:gd name="connsiteY1047" fmla="*/ 4389420 h 6857985"/>
                <a:gd name="connsiteX1048" fmla="*/ 1220600 w 6868353"/>
                <a:gd name="connsiteY1048" fmla="*/ 4386319 h 6857985"/>
                <a:gd name="connsiteX1049" fmla="*/ 1234205 w 6868353"/>
                <a:gd name="connsiteY1049" fmla="*/ 4410273 h 6857985"/>
                <a:gd name="connsiteX1050" fmla="*/ 1249481 w 6868353"/>
                <a:gd name="connsiteY1050" fmla="*/ 4439649 h 6857985"/>
                <a:gd name="connsiteX1051" fmla="*/ 1265492 w 6868353"/>
                <a:gd name="connsiteY1051" fmla="*/ 4473046 h 6857985"/>
                <a:gd name="connsiteX1052" fmla="*/ 1273675 w 6868353"/>
                <a:gd name="connsiteY1052" fmla="*/ 4490742 h 6857985"/>
                <a:gd name="connsiteX1053" fmla="*/ 1282325 w 6868353"/>
                <a:gd name="connsiteY1053" fmla="*/ 4508679 h 6857985"/>
                <a:gd name="connsiteX1054" fmla="*/ 1319049 w 6868353"/>
                <a:gd name="connsiteY1054" fmla="*/ 4579281 h 6857985"/>
                <a:gd name="connsiteX1055" fmla="*/ 1336873 w 6868353"/>
                <a:gd name="connsiteY1055" fmla="*/ 4611531 h 6857985"/>
                <a:gd name="connsiteX1056" fmla="*/ 1354852 w 6868353"/>
                <a:gd name="connsiteY1056" fmla="*/ 4639066 h 6857985"/>
                <a:gd name="connsiteX1057" fmla="*/ 1339449 w 6868353"/>
                <a:gd name="connsiteY1057" fmla="*/ 4619770 h 6857985"/>
                <a:gd name="connsiteX1058" fmla="*/ 1331068 w 6868353"/>
                <a:gd name="connsiteY1058" fmla="*/ 4607992 h 6857985"/>
                <a:gd name="connsiteX1059" fmla="*/ 1322984 w 6868353"/>
                <a:gd name="connsiteY1059" fmla="*/ 4594655 h 6857985"/>
                <a:gd name="connsiteX1060" fmla="*/ 1288257 w 6868353"/>
                <a:gd name="connsiteY1060" fmla="*/ 4531557 h 6857985"/>
                <a:gd name="connsiteX1061" fmla="*/ 1279083 w 6868353"/>
                <a:gd name="connsiteY1061" fmla="*/ 4514101 h 6857985"/>
                <a:gd name="connsiteX1062" fmla="*/ 1270207 w 6868353"/>
                <a:gd name="connsiteY1062" fmla="*/ 4496093 h 6857985"/>
                <a:gd name="connsiteX1063" fmla="*/ 1253473 w 6868353"/>
                <a:gd name="connsiteY1063" fmla="*/ 4458988 h 6857985"/>
                <a:gd name="connsiteX1064" fmla="*/ 1236668 w 6868353"/>
                <a:gd name="connsiteY1064" fmla="*/ 4422080 h 6857985"/>
                <a:gd name="connsiteX1065" fmla="*/ 1220600 w 6868353"/>
                <a:gd name="connsiteY1065" fmla="*/ 4386319 h 6857985"/>
                <a:gd name="connsiteX1066" fmla="*/ 1228038 w 6868353"/>
                <a:gd name="connsiteY1066" fmla="*/ 4365077 h 6857985"/>
                <a:gd name="connsiteX1067" fmla="*/ 1242402 w 6868353"/>
                <a:gd name="connsiteY1067" fmla="*/ 4391812 h 6857985"/>
                <a:gd name="connsiteX1068" fmla="*/ 1270447 w 6868353"/>
                <a:gd name="connsiteY1068" fmla="*/ 4448030 h 6857985"/>
                <a:gd name="connsiteX1069" fmla="*/ 1251533 w 6868353"/>
                <a:gd name="connsiteY1069" fmla="*/ 4421372 h 6857985"/>
                <a:gd name="connsiteX1070" fmla="*/ 1237390 w 6868353"/>
                <a:gd name="connsiteY1070" fmla="*/ 4394034 h 6857985"/>
                <a:gd name="connsiteX1071" fmla="*/ 1227791 w 6868353"/>
                <a:gd name="connsiteY1071" fmla="*/ 4372799 h 6857985"/>
                <a:gd name="connsiteX1072" fmla="*/ 1228038 w 6868353"/>
                <a:gd name="connsiteY1072" fmla="*/ 4365077 h 6857985"/>
                <a:gd name="connsiteX1073" fmla="*/ 1070378 w 6868353"/>
                <a:gd name="connsiteY1073" fmla="*/ 4354267 h 6857985"/>
                <a:gd name="connsiteX1074" fmla="*/ 1103492 w 6868353"/>
                <a:gd name="connsiteY1074" fmla="*/ 4430716 h 6857985"/>
                <a:gd name="connsiteX1075" fmla="*/ 1070378 w 6868353"/>
                <a:gd name="connsiteY1075" fmla="*/ 4354267 h 6857985"/>
                <a:gd name="connsiteX1076" fmla="*/ 6390587 w 6868353"/>
                <a:gd name="connsiteY1076" fmla="*/ 4304689 h 6857985"/>
                <a:gd name="connsiteX1077" fmla="*/ 6372127 w 6868353"/>
                <a:gd name="connsiteY1077" fmla="*/ 4369684 h 6857985"/>
                <a:gd name="connsiteX1078" fmla="*/ 6390587 w 6868353"/>
                <a:gd name="connsiteY1078" fmla="*/ 4304689 h 6857985"/>
                <a:gd name="connsiteX1079" fmla="*/ 6390263 w 6868353"/>
                <a:gd name="connsiteY1079" fmla="*/ 4243997 h 6857985"/>
                <a:gd name="connsiteX1080" fmla="*/ 6372835 w 6868353"/>
                <a:gd name="connsiteY1080" fmla="*/ 4304222 h 6857985"/>
                <a:gd name="connsiteX1081" fmla="*/ 6386511 w 6868353"/>
                <a:gd name="connsiteY1081" fmla="*/ 4279333 h 6857985"/>
                <a:gd name="connsiteX1082" fmla="*/ 6390263 w 6868353"/>
                <a:gd name="connsiteY1082" fmla="*/ 4243997 h 6857985"/>
                <a:gd name="connsiteX1083" fmla="*/ 1165812 w 6868353"/>
                <a:gd name="connsiteY1083" fmla="*/ 4232148 h 6857985"/>
                <a:gd name="connsiteX1084" fmla="*/ 1180620 w 6868353"/>
                <a:gd name="connsiteY1084" fmla="*/ 4285124 h 6857985"/>
                <a:gd name="connsiteX1085" fmla="*/ 1165812 w 6868353"/>
                <a:gd name="connsiteY1085" fmla="*/ 4232148 h 6857985"/>
                <a:gd name="connsiteX1086" fmla="*/ 1043975 w 6868353"/>
                <a:gd name="connsiteY1086" fmla="*/ 4177487 h 6857985"/>
                <a:gd name="connsiteX1087" fmla="*/ 1062068 w 6868353"/>
                <a:gd name="connsiteY1087" fmla="*/ 4230690 h 6857985"/>
                <a:gd name="connsiteX1088" fmla="*/ 1082171 w 6868353"/>
                <a:gd name="connsiteY1088" fmla="*/ 4286285 h 6857985"/>
                <a:gd name="connsiteX1089" fmla="*/ 1092661 w 6868353"/>
                <a:gd name="connsiteY1089" fmla="*/ 4314910 h 6857985"/>
                <a:gd name="connsiteX1090" fmla="*/ 1104808 w 6868353"/>
                <a:gd name="connsiteY1090" fmla="*/ 4343578 h 6857985"/>
                <a:gd name="connsiteX1091" fmla="*/ 1129612 w 6868353"/>
                <a:gd name="connsiteY1091" fmla="*/ 4402203 h 6857985"/>
                <a:gd name="connsiteX1092" fmla="*/ 1142480 w 6868353"/>
                <a:gd name="connsiteY1092" fmla="*/ 4431962 h 6857985"/>
                <a:gd name="connsiteX1093" fmla="*/ 1156821 w 6868353"/>
                <a:gd name="connsiteY1093" fmla="*/ 4461536 h 6857985"/>
                <a:gd name="connsiteX1094" fmla="*/ 1185702 w 6868353"/>
                <a:gd name="connsiteY1094" fmla="*/ 4521378 h 6857985"/>
                <a:gd name="connsiteX1095" fmla="*/ 1192951 w 6868353"/>
                <a:gd name="connsiteY1095" fmla="*/ 4536455 h 6857985"/>
                <a:gd name="connsiteX1096" fmla="*/ 1200963 w 6868353"/>
                <a:gd name="connsiteY1096" fmla="*/ 4551250 h 6857985"/>
                <a:gd name="connsiteX1097" fmla="*/ 1217103 w 6868353"/>
                <a:gd name="connsiteY1097" fmla="*/ 4580866 h 6857985"/>
                <a:gd name="connsiteX1098" fmla="*/ 1249239 w 6868353"/>
                <a:gd name="connsiteY1098" fmla="*/ 4640284 h 6857985"/>
                <a:gd name="connsiteX1099" fmla="*/ 1283995 w 6868353"/>
                <a:gd name="connsiteY1099" fmla="*/ 4698229 h 6857985"/>
                <a:gd name="connsiteX1100" fmla="*/ 1301267 w 6868353"/>
                <a:gd name="connsiteY1100" fmla="*/ 4727039 h 6857985"/>
                <a:gd name="connsiteX1101" fmla="*/ 1309832 w 6868353"/>
                <a:gd name="connsiteY1101" fmla="*/ 4741394 h 6857985"/>
                <a:gd name="connsiteX1102" fmla="*/ 1314107 w 6868353"/>
                <a:gd name="connsiteY1102" fmla="*/ 4748558 h 6857985"/>
                <a:gd name="connsiteX1103" fmla="*/ 1318751 w 6868353"/>
                <a:gd name="connsiteY1103" fmla="*/ 4755509 h 6857985"/>
                <a:gd name="connsiteX1104" fmla="*/ 1355333 w 6868353"/>
                <a:gd name="connsiteY1104" fmla="*/ 4810693 h 6857985"/>
                <a:gd name="connsiteX1105" fmla="*/ 1391618 w 6868353"/>
                <a:gd name="connsiteY1105" fmla="*/ 4864448 h 6857985"/>
                <a:gd name="connsiteX1106" fmla="*/ 1428497 w 6868353"/>
                <a:gd name="connsiteY1106" fmla="*/ 4915810 h 6857985"/>
                <a:gd name="connsiteX1107" fmla="*/ 1446307 w 6868353"/>
                <a:gd name="connsiteY1107" fmla="*/ 4940981 h 6857985"/>
                <a:gd name="connsiteX1108" fmla="*/ 1464697 w 6868353"/>
                <a:gd name="connsiteY1108" fmla="*/ 4965063 h 6857985"/>
                <a:gd name="connsiteX1109" fmla="*/ 1500444 w 6868353"/>
                <a:gd name="connsiteY1109" fmla="*/ 5011597 h 6857985"/>
                <a:gd name="connsiteX1110" fmla="*/ 1534661 w 6868353"/>
                <a:gd name="connsiteY1110" fmla="*/ 5055669 h 6857985"/>
                <a:gd name="connsiteX1111" fmla="*/ 1268677 w 6868353"/>
                <a:gd name="connsiteY1111" fmla="*/ 4688064 h 6857985"/>
                <a:gd name="connsiteX1112" fmla="*/ 1252028 w 6868353"/>
                <a:gd name="connsiteY1112" fmla="*/ 4660401 h 6857985"/>
                <a:gd name="connsiteX1113" fmla="*/ 1243704 w 6868353"/>
                <a:gd name="connsiteY1113" fmla="*/ 4646386 h 6857985"/>
                <a:gd name="connsiteX1114" fmla="*/ 1236017 w 6868353"/>
                <a:gd name="connsiteY1114" fmla="*/ 4631945 h 6857985"/>
                <a:gd name="connsiteX1115" fmla="*/ 1204772 w 6868353"/>
                <a:gd name="connsiteY1115" fmla="*/ 4573292 h 6857985"/>
                <a:gd name="connsiteX1116" fmla="*/ 1188859 w 6868353"/>
                <a:gd name="connsiteY1116" fmla="*/ 4543421 h 6857985"/>
                <a:gd name="connsiteX1117" fmla="*/ 1174263 w 6868353"/>
                <a:gd name="connsiteY1117" fmla="*/ 4512558 h 6857985"/>
                <a:gd name="connsiteX1118" fmla="*/ 1144929 w 6868353"/>
                <a:gd name="connsiteY1118" fmla="*/ 4449644 h 6857985"/>
                <a:gd name="connsiteX1119" fmla="*/ 1117394 w 6868353"/>
                <a:gd name="connsiteY1119" fmla="*/ 4384493 h 6857985"/>
                <a:gd name="connsiteX1120" fmla="*/ 1090552 w 6868353"/>
                <a:gd name="connsiteY1120" fmla="*/ 4317586 h 6857985"/>
                <a:gd name="connsiteX1121" fmla="*/ 1066839 w 6868353"/>
                <a:gd name="connsiteY1121" fmla="*/ 4248301 h 6857985"/>
                <a:gd name="connsiteX1122" fmla="*/ 1054975 w 6868353"/>
                <a:gd name="connsiteY1122" fmla="*/ 4213163 h 6857985"/>
                <a:gd name="connsiteX1123" fmla="*/ 1049015 w 6868353"/>
                <a:gd name="connsiteY1123" fmla="*/ 4195481 h 6857985"/>
                <a:gd name="connsiteX1124" fmla="*/ 1007124 w 6868353"/>
                <a:gd name="connsiteY1124" fmla="*/ 4175449 h 6857985"/>
                <a:gd name="connsiteX1125" fmla="*/ 1014118 w 6868353"/>
                <a:gd name="connsiteY1125" fmla="*/ 4192976 h 6857985"/>
                <a:gd name="connsiteX1126" fmla="*/ 1017827 w 6868353"/>
                <a:gd name="connsiteY1126" fmla="*/ 4203863 h 6857985"/>
                <a:gd name="connsiteX1127" fmla="*/ 1022131 w 6868353"/>
                <a:gd name="connsiteY1127" fmla="*/ 4215344 h 6857985"/>
                <a:gd name="connsiteX1128" fmla="*/ 1036741 w 6868353"/>
                <a:gd name="connsiteY1128" fmla="*/ 4259061 h 6857985"/>
                <a:gd name="connsiteX1129" fmla="*/ 1025429 w 6868353"/>
                <a:gd name="connsiteY1129" fmla="*/ 4234654 h 6857985"/>
                <a:gd name="connsiteX1130" fmla="*/ 1015604 w 6868353"/>
                <a:gd name="connsiteY1130" fmla="*/ 4205561 h 6857985"/>
                <a:gd name="connsiteX1131" fmla="*/ 1007124 w 6868353"/>
                <a:gd name="connsiteY1131" fmla="*/ 4175449 h 6857985"/>
                <a:gd name="connsiteX1132" fmla="*/ 6395161 w 6868353"/>
                <a:gd name="connsiteY1132" fmla="*/ 4153660 h 6857985"/>
                <a:gd name="connsiteX1133" fmla="*/ 6380451 w 6868353"/>
                <a:gd name="connsiteY1133" fmla="*/ 4248882 h 6857985"/>
                <a:gd name="connsiteX1134" fmla="*/ 6395161 w 6868353"/>
                <a:gd name="connsiteY1134" fmla="*/ 4153660 h 6857985"/>
                <a:gd name="connsiteX1135" fmla="*/ 5941595 w 6868353"/>
                <a:gd name="connsiteY1135" fmla="*/ 4125318 h 6857985"/>
                <a:gd name="connsiteX1136" fmla="*/ 5932025 w 6868353"/>
                <a:gd name="connsiteY1136" fmla="*/ 4129140 h 6857985"/>
                <a:gd name="connsiteX1137" fmla="*/ 5922271 w 6868353"/>
                <a:gd name="connsiteY1137" fmla="*/ 4167138 h 6857985"/>
                <a:gd name="connsiteX1138" fmla="*/ 5895755 w 6868353"/>
                <a:gd name="connsiteY1138" fmla="*/ 4182513 h 6857985"/>
                <a:gd name="connsiteX1139" fmla="*/ 5901261 w 6868353"/>
                <a:gd name="connsiteY1139" fmla="*/ 4183744 h 6857985"/>
                <a:gd name="connsiteX1140" fmla="*/ 5901671 w 6868353"/>
                <a:gd name="connsiteY1140" fmla="*/ 4195580 h 6857985"/>
                <a:gd name="connsiteX1141" fmla="*/ 5904559 w 6868353"/>
                <a:gd name="connsiteY1141" fmla="*/ 4183079 h 6857985"/>
                <a:gd name="connsiteX1142" fmla="*/ 5906811 w 6868353"/>
                <a:gd name="connsiteY1142" fmla="*/ 4170338 h 6857985"/>
                <a:gd name="connsiteX1143" fmla="*/ 5915759 w 6868353"/>
                <a:gd name="connsiteY1143" fmla="*/ 4153986 h 6857985"/>
                <a:gd name="connsiteX1144" fmla="*/ 5906995 w 6868353"/>
                <a:gd name="connsiteY1144" fmla="*/ 4188742 h 6857985"/>
                <a:gd name="connsiteX1145" fmla="*/ 5907547 w 6868353"/>
                <a:gd name="connsiteY1145" fmla="*/ 4208788 h 6857985"/>
                <a:gd name="connsiteX1146" fmla="*/ 5913903 w 6868353"/>
                <a:gd name="connsiteY1146" fmla="*/ 4179016 h 6857985"/>
                <a:gd name="connsiteX1147" fmla="*/ 5921619 w 6868353"/>
                <a:gd name="connsiteY1147" fmla="*/ 4154255 h 6857985"/>
                <a:gd name="connsiteX1148" fmla="*/ 5935479 w 6868353"/>
                <a:gd name="connsiteY1148" fmla="*/ 4159295 h 6857985"/>
                <a:gd name="connsiteX1149" fmla="*/ 5941595 w 6868353"/>
                <a:gd name="connsiteY1149" fmla="*/ 4125318 h 6857985"/>
                <a:gd name="connsiteX1150" fmla="*/ 158773 w 6868353"/>
                <a:gd name="connsiteY1150" fmla="*/ 4105843 h 6857985"/>
                <a:gd name="connsiteX1151" fmla="*/ 154780 w 6868353"/>
                <a:gd name="connsiteY1151" fmla="*/ 4108202 h 6857985"/>
                <a:gd name="connsiteX1152" fmla="*/ 186364 w 6868353"/>
                <a:gd name="connsiteY1152" fmla="*/ 4213078 h 6857985"/>
                <a:gd name="connsiteX1153" fmla="*/ 158773 w 6868353"/>
                <a:gd name="connsiteY1153" fmla="*/ 4105843 h 6857985"/>
                <a:gd name="connsiteX1154" fmla="*/ 65338 w 6868353"/>
                <a:gd name="connsiteY1154" fmla="*/ 4090833 h 6857985"/>
                <a:gd name="connsiteX1155" fmla="*/ 83668 w 6868353"/>
                <a:gd name="connsiteY1155" fmla="*/ 4165398 h 6857985"/>
                <a:gd name="connsiteX1156" fmla="*/ 63296 w 6868353"/>
                <a:gd name="connsiteY1156" fmla="*/ 4097331 h 6857985"/>
                <a:gd name="connsiteX1157" fmla="*/ 65338 w 6868353"/>
                <a:gd name="connsiteY1157" fmla="*/ 4090833 h 6857985"/>
                <a:gd name="connsiteX1158" fmla="*/ 5986047 w 6868353"/>
                <a:gd name="connsiteY1158" fmla="*/ 4031626 h 6857985"/>
                <a:gd name="connsiteX1159" fmla="*/ 6002527 w 6868353"/>
                <a:gd name="connsiteY1159" fmla="*/ 4040319 h 6857985"/>
                <a:gd name="connsiteX1160" fmla="*/ 5991243 w 6868353"/>
                <a:gd name="connsiteY1160" fmla="*/ 4061922 h 6857985"/>
                <a:gd name="connsiteX1161" fmla="*/ 5979379 w 6868353"/>
                <a:gd name="connsiteY1161" fmla="*/ 4096480 h 6857985"/>
                <a:gd name="connsiteX1162" fmla="*/ 5980499 w 6868353"/>
                <a:gd name="connsiteY1162" fmla="*/ 4072158 h 6857985"/>
                <a:gd name="connsiteX1163" fmla="*/ 5986047 w 6868353"/>
                <a:gd name="connsiteY1163" fmla="*/ 4031626 h 6857985"/>
                <a:gd name="connsiteX1164" fmla="*/ 6027061 w 6868353"/>
                <a:gd name="connsiteY1164" fmla="*/ 4009541 h 6857985"/>
                <a:gd name="connsiteX1165" fmla="*/ 6006151 w 6868353"/>
                <a:gd name="connsiteY1165" fmla="*/ 4057761 h 6857985"/>
                <a:gd name="connsiteX1166" fmla="*/ 6027061 w 6868353"/>
                <a:gd name="connsiteY1166" fmla="*/ 4009541 h 6857985"/>
                <a:gd name="connsiteX1167" fmla="*/ 103838 w 6868353"/>
                <a:gd name="connsiteY1167" fmla="*/ 3950307 h 6857985"/>
                <a:gd name="connsiteX1168" fmla="*/ 113964 w 6868353"/>
                <a:gd name="connsiteY1168" fmla="*/ 3994860 h 6857985"/>
                <a:gd name="connsiteX1169" fmla="*/ 129212 w 6868353"/>
                <a:gd name="connsiteY1169" fmla="*/ 4069270 h 6857985"/>
                <a:gd name="connsiteX1170" fmla="*/ 103838 w 6868353"/>
                <a:gd name="connsiteY1170" fmla="*/ 3950307 h 6857985"/>
                <a:gd name="connsiteX1171" fmla="*/ 1078363 w 6868353"/>
                <a:gd name="connsiteY1171" fmla="*/ 3947335 h 6857985"/>
                <a:gd name="connsiteX1172" fmla="*/ 1095295 w 6868353"/>
                <a:gd name="connsiteY1172" fmla="*/ 3994577 h 6857985"/>
                <a:gd name="connsiteX1173" fmla="*/ 1103761 w 6868353"/>
                <a:gd name="connsiteY1173" fmla="*/ 4028399 h 6857985"/>
                <a:gd name="connsiteX1174" fmla="*/ 1112793 w 6868353"/>
                <a:gd name="connsiteY1174" fmla="*/ 4065674 h 6857985"/>
                <a:gd name="connsiteX1175" fmla="*/ 1133632 w 6868353"/>
                <a:gd name="connsiteY1175" fmla="*/ 4140636 h 6857985"/>
                <a:gd name="connsiteX1176" fmla="*/ 1143826 w 6868353"/>
                <a:gd name="connsiteY1176" fmla="*/ 4173736 h 6857985"/>
                <a:gd name="connsiteX1177" fmla="*/ 1155024 w 6868353"/>
                <a:gd name="connsiteY1177" fmla="*/ 4200309 h 6857985"/>
                <a:gd name="connsiteX1178" fmla="*/ 1143811 w 6868353"/>
                <a:gd name="connsiteY1178" fmla="*/ 4182159 h 6857985"/>
                <a:gd name="connsiteX1179" fmla="*/ 1133095 w 6868353"/>
                <a:gd name="connsiteY1179" fmla="*/ 4155884 h 6857985"/>
                <a:gd name="connsiteX1180" fmla="*/ 1112779 w 6868353"/>
                <a:gd name="connsiteY1180" fmla="*/ 4087618 h 6857985"/>
                <a:gd name="connsiteX1181" fmla="*/ 1102926 w 6868353"/>
                <a:gd name="connsiteY1181" fmla="*/ 4049960 h 6857985"/>
                <a:gd name="connsiteX1182" fmla="*/ 1094856 w 6868353"/>
                <a:gd name="connsiteY1182" fmla="*/ 4012443 h 6857985"/>
                <a:gd name="connsiteX1183" fmla="*/ 1078363 w 6868353"/>
                <a:gd name="connsiteY1183" fmla="*/ 3947335 h 6857985"/>
                <a:gd name="connsiteX1184" fmla="*/ 47114 w 6868353"/>
                <a:gd name="connsiteY1184" fmla="*/ 3946019 h 6857985"/>
                <a:gd name="connsiteX1185" fmla="*/ 64626 w 6868353"/>
                <a:gd name="connsiteY1185" fmla="*/ 4071508 h 6857985"/>
                <a:gd name="connsiteX1186" fmla="*/ 39809 w 6868353"/>
                <a:gd name="connsiteY1186" fmla="*/ 3974022 h 6857985"/>
                <a:gd name="connsiteX1187" fmla="*/ 47114 w 6868353"/>
                <a:gd name="connsiteY1187" fmla="*/ 3946019 h 6857985"/>
                <a:gd name="connsiteX1188" fmla="*/ 1088046 w 6868353"/>
                <a:gd name="connsiteY1188" fmla="*/ 3921823 h 6857985"/>
                <a:gd name="connsiteX1189" fmla="*/ 1096342 w 6868353"/>
                <a:gd name="connsiteY1189" fmla="*/ 3939137 h 6857985"/>
                <a:gd name="connsiteX1190" fmla="*/ 1107682 w 6868353"/>
                <a:gd name="connsiteY1190" fmla="*/ 3980972 h 6857985"/>
                <a:gd name="connsiteX1191" fmla="*/ 1128394 w 6868353"/>
                <a:gd name="connsiteY1191" fmla="*/ 4080255 h 6857985"/>
                <a:gd name="connsiteX1192" fmla="*/ 1122363 w 6868353"/>
                <a:gd name="connsiteY1192" fmla="*/ 4062049 h 6857985"/>
                <a:gd name="connsiteX1193" fmla="*/ 1117309 w 6868353"/>
                <a:gd name="connsiteY1193" fmla="*/ 4044693 h 6857985"/>
                <a:gd name="connsiteX1194" fmla="*/ 1108772 w 6868353"/>
                <a:gd name="connsiteY1194" fmla="*/ 4009923 h 6857985"/>
                <a:gd name="connsiteX1195" fmla="*/ 1099414 w 6868353"/>
                <a:gd name="connsiteY1195" fmla="*/ 3970835 h 6857985"/>
                <a:gd name="connsiteX1196" fmla="*/ 1093836 w 6868353"/>
                <a:gd name="connsiteY1196" fmla="*/ 3947957 h 6857985"/>
                <a:gd name="connsiteX1197" fmla="*/ 1090722 w 6868353"/>
                <a:gd name="connsiteY1197" fmla="*/ 3935386 h 6857985"/>
                <a:gd name="connsiteX1198" fmla="*/ 1088046 w 6868353"/>
                <a:gd name="connsiteY1198" fmla="*/ 3921823 h 6857985"/>
                <a:gd name="connsiteX1199" fmla="*/ 1056792 w 6868353"/>
                <a:gd name="connsiteY1199" fmla="*/ 3814131 h 6857985"/>
                <a:gd name="connsiteX1200" fmla="*/ 1065664 w 6868353"/>
                <a:gd name="connsiteY1200" fmla="*/ 3845445 h 6857985"/>
                <a:gd name="connsiteX1201" fmla="*/ 1069529 w 6868353"/>
                <a:gd name="connsiteY1201" fmla="*/ 3883939 h 6857985"/>
                <a:gd name="connsiteX1202" fmla="*/ 1056792 w 6868353"/>
                <a:gd name="connsiteY1202" fmla="*/ 3814131 h 6857985"/>
                <a:gd name="connsiteX1203" fmla="*/ 1023631 w 6868353"/>
                <a:gd name="connsiteY1203" fmla="*/ 3804985 h 6857985"/>
                <a:gd name="connsiteX1204" fmla="*/ 1028614 w 6868353"/>
                <a:gd name="connsiteY1204" fmla="*/ 3836357 h 6857985"/>
                <a:gd name="connsiteX1205" fmla="*/ 1034631 w 6868353"/>
                <a:gd name="connsiteY1205" fmla="*/ 3869315 h 6857985"/>
                <a:gd name="connsiteX1206" fmla="*/ 1047528 w 6868353"/>
                <a:gd name="connsiteY1206" fmla="*/ 3939294 h 6857985"/>
                <a:gd name="connsiteX1207" fmla="*/ 1065140 w 6868353"/>
                <a:gd name="connsiteY1207" fmla="*/ 4012500 h 6857985"/>
                <a:gd name="connsiteX1208" fmla="*/ 1084563 w 6868353"/>
                <a:gd name="connsiteY1208" fmla="*/ 4087448 h 6857985"/>
                <a:gd name="connsiteX1209" fmla="*/ 1106422 w 6868353"/>
                <a:gd name="connsiteY1209" fmla="*/ 4162127 h 6857985"/>
                <a:gd name="connsiteX1210" fmla="*/ 1111830 w 6868353"/>
                <a:gd name="connsiteY1210" fmla="*/ 4180630 h 6857985"/>
                <a:gd name="connsiteX1211" fmla="*/ 1118130 w 6868353"/>
                <a:gd name="connsiteY1211" fmla="*/ 4198766 h 6857985"/>
                <a:gd name="connsiteX1212" fmla="*/ 1130461 w 6868353"/>
                <a:gd name="connsiteY1212" fmla="*/ 4234612 h 6857985"/>
                <a:gd name="connsiteX1213" fmla="*/ 1142353 w 6868353"/>
                <a:gd name="connsiteY1213" fmla="*/ 4269707 h 6857985"/>
                <a:gd name="connsiteX1214" fmla="*/ 1154245 w 6868353"/>
                <a:gd name="connsiteY1214" fmla="*/ 4303698 h 6857985"/>
                <a:gd name="connsiteX1215" fmla="*/ 1178680 w 6868353"/>
                <a:gd name="connsiteY1215" fmla="*/ 4367250 h 6857985"/>
                <a:gd name="connsiteX1216" fmla="*/ 1150337 w 6868353"/>
                <a:gd name="connsiteY1216" fmla="*/ 4305865 h 6857985"/>
                <a:gd name="connsiteX1217" fmla="*/ 1137313 w 6868353"/>
                <a:gd name="connsiteY1217" fmla="*/ 4273416 h 6857985"/>
                <a:gd name="connsiteX1218" fmla="*/ 1124840 w 6868353"/>
                <a:gd name="connsiteY1218" fmla="*/ 4240005 h 6857985"/>
                <a:gd name="connsiteX1219" fmla="*/ 1112368 w 6868353"/>
                <a:gd name="connsiteY1219" fmla="*/ 4205901 h 6857985"/>
                <a:gd name="connsiteX1220" fmla="*/ 1100490 w 6868353"/>
                <a:gd name="connsiteY1220" fmla="*/ 4171060 h 6857985"/>
                <a:gd name="connsiteX1221" fmla="*/ 1079707 w 6868353"/>
                <a:gd name="connsiteY1221" fmla="*/ 4099312 h 6857985"/>
                <a:gd name="connsiteX1222" fmla="*/ 1069444 w 6868353"/>
                <a:gd name="connsiteY1222" fmla="*/ 4062970 h 6857985"/>
                <a:gd name="connsiteX1223" fmla="*/ 1061317 w 6868353"/>
                <a:gd name="connsiteY1223" fmla="*/ 4026020 h 6857985"/>
                <a:gd name="connsiteX1224" fmla="*/ 1045447 w 6868353"/>
                <a:gd name="connsiteY1224" fmla="*/ 3951992 h 6857985"/>
                <a:gd name="connsiteX1225" fmla="*/ 1039176 w 6868353"/>
                <a:gd name="connsiteY1225" fmla="*/ 3914887 h 6857985"/>
                <a:gd name="connsiteX1226" fmla="*/ 1033626 w 6868353"/>
                <a:gd name="connsiteY1226" fmla="*/ 3877908 h 6857985"/>
                <a:gd name="connsiteX1227" fmla="*/ 1028218 w 6868353"/>
                <a:gd name="connsiteY1227" fmla="*/ 3841270 h 6857985"/>
                <a:gd name="connsiteX1228" fmla="*/ 1023631 w 6868353"/>
                <a:gd name="connsiteY1228" fmla="*/ 3804985 h 6857985"/>
                <a:gd name="connsiteX1229" fmla="*/ 987672 w 6868353"/>
                <a:gd name="connsiteY1229" fmla="*/ 3775085 h 6857985"/>
                <a:gd name="connsiteX1230" fmla="*/ 995175 w 6868353"/>
                <a:gd name="connsiteY1230" fmla="*/ 3816056 h 6857985"/>
                <a:gd name="connsiteX1231" fmla="*/ 1004236 w 6868353"/>
                <a:gd name="connsiteY1231" fmla="*/ 3856743 h 6857985"/>
                <a:gd name="connsiteX1232" fmla="*/ 1021593 w 6868353"/>
                <a:gd name="connsiteY1232" fmla="*/ 3938458 h 6857985"/>
                <a:gd name="connsiteX1233" fmla="*/ 1042021 w 6868353"/>
                <a:gd name="connsiteY1233" fmla="*/ 4020881 h 6857985"/>
                <a:gd name="connsiteX1234" fmla="*/ 1052144 w 6868353"/>
                <a:gd name="connsiteY1234" fmla="*/ 4062900 h 6857985"/>
                <a:gd name="connsiteX1235" fmla="*/ 1064347 w 6868353"/>
                <a:gd name="connsiteY1235" fmla="*/ 4105173 h 6857985"/>
                <a:gd name="connsiteX1236" fmla="*/ 1089618 w 6868353"/>
                <a:gd name="connsiteY1236" fmla="*/ 4192126 h 6857985"/>
                <a:gd name="connsiteX1237" fmla="*/ 1120154 w 6868353"/>
                <a:gd name="connsiteY1237" fmla="*/ 4282038 h 6857985"/>
                <a:gd name="connsiteX1238" fmla="*/ 1128167 w 6868353"/>
                <a:gd name="connsiteY1238" fmla="*/ 4305199 h 6857985"/>
                <a:gd name="connsiteX1239" fmla="*/ 1137384 w 6868353"/>
                <a:gd name="connsiteY1239" fmla="*/ 4328332 h 6857985"/>
                <a:gd name="connsiteX1240" fmla="*/ 1156199 w 6868353"/>
                <a:gd name="connsiteY1240" fmla="*/ 4375603 h 6857985"/>
                <a:gd name="connsiteX1241" fmla="*/ 1165811 w 6868353"/>
                <a:gd name="connsiteY1241" fmla="*/ 4399755 h 6857985"/>
                <a:gd name="connsiteX1242" fmla="*/ 1176061 w 6868353"/>
                <a:gd name="connsiteY1242" fmla="*/ 4424091 h 6857985"/>
                <a:gd name="connsiteX1243" fmla="*/ 1198797 w 6868353"/>
                <a:gd name="connsiteY1243" fmla="*/ 4473244 h 6857985"/>
                <a:gd name="connsiteX1244" fmla="*/ 1185929 w 6868353"/>
                <a:gd name="connsiteY1244" fmla="*/ 4436846 h 6857985"/>
                <a:gd name="connsiteX1245" fmla="*/ 1176160 w 6868353"/>
                <a:gd name="connsiteY1245" fmla="*/ 4416842 h 6857985"/>
                <a:gd name="connsiteX1246" fmla="*/ 1168629 w 6868353"/>
                <a:gd name="connsiteY1246" fmla="*/ 4397263 h 6857985"/>
                <a:gd name="connsiteX1247" fmla="*/ 1199618 w 6868353"/>
                <a:gd name="connsiteY1247" fmla="*/ 4458648 h 6857985"/>
                <a:gd name="connsiteX1248" fmla="*/ 1216734 w 6868353"/>
                <a:gd name="connsiteY1248" fmla="*/ 4495174 h 6857985"/>
                <a:gd name="connsiteX1249" fmla="*/ 1234941 w 6868353"/>
                <a:gd name="connsiteY1249" fmla="*/ 4533837 h 6857985"/>
                <a:gd name="connsiteX1250" fmla="*/ 1274949 w 6868353"/>
                <a:gd name="connsiteY1250" fmla="*/ 4612154 h 6857985"/>
                <a:gd name="connsiteX1251" fmla="*/ 1284972 w 6868353"/>
                <a:gd name="connsiteY1251" fmla="*/ 4631266 h 6857985"/>
                <a:gd name="connsiteX1252" fmla="*/ 1295816 w 6868353"/>
                <a:gd name="connsiteY1252" fmla="*/ 4649472 h 6857985"/>
                <a:gd name="connsiteX1253" fmla="*/ 1316939 w 6868353"/>
                <a:gd name="connsiteY1253" fmla="*/ 4683874 h 6857985"/>
                <a:gd name="connsiteX1254" fmla="*/ 1324782 w 6868353"/>
                <a:gd name="connsiteY1254" fmla="*/ 4715090 h 6857985"/>
                <a:gd name="connsiteX1255" fmla="*/ 1274128 w 6868353"/>
                <a:gd name="connsiteY1255" fmla="*/ 4634820 h 6857985"/>
                <a:gd name="connsiteX1256" fmla="*/ 1221590 w 6868353"/>
                <a:gd name="connsiteY1256" fmla="*/ 4537900 h 6857985"/>
                <a:gd name="connsiteX1257" fmla="*/ 1208495 w 6868353"/>
                <a:gd name="connsiteY1257" fmla="*/ 4511384 h 6857985"/>
                <a:gd name="connsiteX1258" fmla="*/ 1195669 w 6868353"/>
                <a:gd name="connsiteY1258" fmla="*/ 4483947 h 6857985"/>
                <a:gd name="connsiteX1259" fmla="*/ 1169237 w 6868353"/>
                <a:gd name="connsiteY1259" fmla="*/ 4427248 h 6857985"/>
                <a:gd name="connsiteX1260" fmla="*/ 1156765 w 6868353"/>
                <a:gd name="connsiteY1260" fmla="*/ 4397674 h 6857985"/>
                <a:gd name="connsiteX1261" fmla="*/ 1144618 w 6868353"/>
                <a:gd name="connsiteY1261" fmla="*/ 4367406 h 6857985"/>
                <a:gd name="connsiteX1262" fmla="*/ 1119801 w 6868353"/>
                <a:gd name="connsiteY1262" fmla="*/ 4305596 h 6857985"/>
                <a:gd name="connsiteX1263" fmla="*/ 1097815 w 6868353"/>
                <a:gd name="connsiteY1263" fmla="*/ 4241336 h 6857985"/>
                <a:gd name="connsiteX1264" fmla="*/ 1086687 w 6868353"/>
                <a:gd name="connsiteY1264" fmla="*/ 4208803 h 6857985"/>
                <a:gd name="connsiteX1265" fmla="*/ 1076097 w 6868353"/>
                <a:gd name="connsiteY1265" fmla="*/ 4175902 h 6857985"/>
                <a:gd name="connsiteX1266" fmla="*/ 1057042 w 6868353"/>
                <a:gd name="connsiteY1266" fmla="*/ 4109080 h 6857985"/>
                <a:gd name="connsiteX1267" fmla="*/ 1047415 w 6868353"/>
                <a:gd name="connsiteY1267" fmla="*/ 4075570 h 6857985"/>
                <a:gd name="connsiteX1268" fmla="*/ 1043083 w 6868353"/>
                <a:gd name="connsiteY1268" fmla="*/ 4058709 h 6857985"/>
                <a:gd name="connsiteX1269" fmla="*/ 1039176 w 6868353"/>
                <a:gd name="connsiteY1269" fmla="*/ 4041763 h 6857985"/>
                <a:gd name="connsiteX1270" fmla="*/ 1023433 w 6868353"/>
                <a:gd name="connsiteY1270" fmla="*/ 3974177 h 6857985"/>
                <a:gd name="connsiteX1271" fmla="*/ 1015788 w 6868353"/>
                <a:gd name="connsiteY1271" fmla="*/ 3940554 h 6857985"/>
                <a:gd name="connsiteX1272" fmla="*/ 1009701 w 6868353"/>
                <a:gd name="connsiteY1272" fmla="*/ 3906888 h 6857985"/>
                <a:gd name="connsiteX1273" fmla="*/ 987672 w 6868353"/>
                <a:gd name="connsiteY1273" fmla="*/ 3775085 h 6857985"/>
                <a:gd name="connsiteX1274" fmla="*/ 97316 w 6868353"/>
                <a:gd name="connsiteY1274" fmla="*/ 3727647 h 6857985"/>
                <a:gd name="connsiteX1275" fmla="*/ 100586 w 6868353"/>
                <a:gd name="connsiteY1275" fmla="*/ 3737696 h 6857985"/>
                <a:gd name="connsiteX1276" fmla="*/ 106589 w 6868353"/>
                <a:gd name="connsiteY1276" fmla="*/ 3783777 h 6857985"/>
                <a:gd name="connsiteX1277" fmla="*/ 92559 w 6868353"/>
                <a:gd name="connsiteY1277" fmla="*/ 3733972 h 6857985"/>
                <a:gd name="connsiteX1278" fmla="*/ 97316 w 6868353"/>
                <a:gd name="connsiteY1278" fmla="*/ 3727647 h 6857985"/>
                <a:gd name="connsiteX1279" fmla="*/ 64896 w 6868353"/>
                <a:gd name="connsiteY1279" fmla="*/ 3712439 h 6857985"/>
                <a:gd name="connsiteX1280" fmla="*/ 71394 w 6868353"/>
                <a:gd name="connsiteY1280" fmla="*/ 3783168 h 6857985"/>
                <a:gd name="connsiteX1281" fmla="*/ 64839 w 6868353"/>
                <a:gd name="connsiteY1281" fmla="*/ 3803710 h 6857985"/>
                <a:gd name="connsiteX1282" fmla="*/ 82437 w 6868353"/>
                <a:gd name="connsiteY1282" fmla="*/ 3900446 h 6857985"/>
                <a:gd name="connsiteX1283" fmla="*/ 86188 w 6868353"/>
                <a:gd name="connsiteY1283" fmla="*/ 3928618 h 6857985"/>
                <a:gd name="connsiteX1284" fmla="*/ 89430 w 6868353"/>
                <a:gd name="connsiteY1284" fmla="*/ 3958306 h 6857985"/>
                <a:gd name="connsiteX1285" fmla="*/ 91894 w 6868353"/>
                <a:gd name="connsiteY1285" fmla="*/ 4022296 h 6857985"/>
                <a:gd name="connsiteX1286" fmla="*/ 71281 w 6868353"/>
                <a:gd name="connsiteY1286" fmla="*/ 3911970 h 6857985"/>
                <a:gd name="connsiteX1287" fmla="*/ 54080 w 6868353"/>
                <a:gd name="connsiteY1287" fmla="*/ 3758294 h 6857985"/>
                <a:gd name="connsiteX1288" fmla="*/ 64896 w 6868353"/>
                <a:gd name="connsiteY1288" fmla="*/ 3712439 h 6857985"/>
                <a:gd name="connsiteX1289" fmla="*/ 82055 w 6868353"/>
                <a:gd name="connsiteY1289" fmla="*/ 3707301 h 6857985"/>
                <a:gd name="connsiteX1290" fmla="*/ 86571 w 6868353"/>
                <a:gd name="connsiteY1290" fmla="*/ 3744548 h 6857985"/>
                <a:gd name="connsiteX1291" fmla="*/ 87449 w 6868353"/>
                <a:gd name="connsiteY1291" fmla="*/ 3796193 h 6857985"/>
                <a:gd name="connsiteX1292" fmla="*/ 82055 w 6868353"/>
                <a:gd name="connsiteY1292" fmla="*/ 3707301 h 6857985"/>
                <a:gd name="connsiteX1293" fmla="*/ 975157 w 6868353"/>
                <a:gd name="connsiteY1293" fmla="*/ 3662295 h 6857985"/>
                <a:gd name="connsiteX1294" fmla="*/ 980140 w 6868353"/>
                <a:gd name="connsiteY1294" fmla="*/ 3686107 h 6857985"/>
                <a:gd name="connsiteX1295" fmla="*/ 984586 w 6868353"/>
                <a:gd name="connsiteY1295" fmla="*/ 3726781 h 6857985"/>
                <a:gd name="connsiteX1296" fmla="*/ 975157 w 6868353"/>
                <a:gd name="connsiteY1296" fmla="*/ 3662295 h 6857985"/>
                <a:gd name="connsiteX1297" fmla="*/ 60406 w 6868353"/>
                <a:gd name="connsiteY1297" fmla="*/ 3661240 h 6857985"/>
                <a:gd name="connsiteX1298" fmla="*/ 66594 w 6868353"/>
                <a:gd name="connsiteY1298" fmla="*/ 3693908 h 6857985"/>
                <a:gd name="connsiteX1299" fmla="*/ 52650 w 6868353"/>
                <a:gd name="connsiteY1299" fmla="*/ 3704059 h 6857985"/>
                <a:gd name="connsiteX1300" fmla="*/ 50427 w 6868353"/>
                <a:gd name="connsiteY1300" fmla="*/ 3668623 h 6857985"/>
                <a:gd name="connsiteX1301" fmla="*/ 60406 w 6868353"/>
                <a:gd name="connsiteY1301" fmla="*/ 3661240 h 6857985"/>
                <a:gd name="connsiteX1302" fmla="*/ 886155 w 6868353"/>
                <a:gd name="connsiteY1302" fmla="*/ 3642466 h 6857985"/>
                <a:gd name="connsiteX1303" fmla="*/ 903734 w 6868353"/>
                <a:gd name="connsiteY1303" fmla="*/ 3808283 h 6857985"/>
                <a:gd name="connsiteX1304" fmla="*/ 895806 w 6868353"/>
                <a:gd name="connsiteY1304" fmla="*/ 3743996 h 6857985"/>
                <a:gd name="connsiteX1305" fmla="*/ 891686 w 6868353"/>
                <a:gd name="connsiteY1305" fmla="*/ 3710642 h 6857985"/>
                <a:gd name="connsiteX1306" fmla="*/ 889761 w 6868353"/>
                <a:gd name="connsiteY1306" fmla="*/ 3693681 h 6857985"/>
                <a:gd name="connsiteX1307" fmla="*/ 888558 w 6868353"/>
                <a:gd name="connsiteY1307" fmla="*/ 3676495 h 6857985"/>
                <a:gd name="connsiteX1308" fmla="*/ 153255 w 6868353"/>
                <a:gd name="connsiteY1308" fmla="*/ 3629324 h 6857985"/>
                <a:gd name="connsiteX1309" fmla="*/ 147914 w 6868353"/>
                <a:gd name="connsiteY1309" fmla="*/ 3640804 h 6857985"/>
                <a:gd name="connsiteX1310" fmla="*/ 158008 w 6868353"/>
                <a:gd name="connsiteY1310" fmla="*/ 3708277 h 6857985"/>
                <a:gd name="connsiteX1311" fmla="*/ 163317 w 6868353"/>
                <a:gd name="connsiteY1311" fmla="*/ 3654098 h 6857985"/>
                <a:gd name="connsiteX1312" fmla="*/ 153255 w 6868353"/>
                <a:gd name="connsiteY1312" fmla="*/ 3629324 h 6857985"/>
                <a:gd name="connsiteX1313" fmla="*/ 74919 w 6868353"/>
                <a:gd name="connsiteY1313" fmla="*/ 3589697 h 6857985"/>
                <a:gd name="connsiteX1314" fmla="*/ 79577 w 6868353"/>
                <a:gd name="connsiteY1314" fmla="*/ 3714053 h 6857985"/>
                <a:gd name="connsiteX1315" fmla="*/ 67317 w 6868353"/>
                <a:gd name="connsiteY1315" fmla="*/ 3609743 h 6857985"/>
                <a:gd name="connsiteX1316" fmla="*/ 74919 w 6868353"/>
                <a:gd name="connsiteY1316" fmla="*/ 3589697 h 6857985"/>
                <a:gd name="connsiteX1317" fmla="*/ 97868 w 6868353"/>
                <a:gd name="connsiteY1317" fmla="*/ 3583511 h 6857985"/>
                <a:gd name="connsiteX1318" fmla="*/ 90563 w 6868353"/>
                <a:gd name="connsiteY1318" fmla="*/ 3657029 h 6857985"/>
                <a:gd name="connsiteX1319" fmla="*/ 97868 w 6868353"/>
                <a:gd name="connsiteY1319" fmla="*/ 3583511 h 6857985"/>
                <a:gd name="connsiteX1320" fmla="*/ 6386467 w 6868353"/>
                <a:gd name="connsiteY1320" fmla="*/ 3561978 h 6857985"/>
                <a:gd name="connsiteX1321" fmla="*/ 6390659 w 6868353"/>
                <a:gd name="connsiteY1321" fmla="*/ 3635977 h 6857985"/>
                <a:gd name="connsiteX1322" fmla="*/ 6378003 w 6868353"/>
                <a:gd name="connsiteY1322" fmla="*/ 3578740 h 6857985"/>
                <a:gd name="connsiteX1323" fmla="*/ 6386467 w 6868353"/>
                <a:gd name="connsiteY1323" fmla="*/ 3561978 h 6857985"/>
                <a:gd name="connsiteX1324" fmla="*/ 43717 w 6868353"/>
                <a:gd name="connsiteY1324" fmla="*/ 3526061 h 6857985"/>
                <a:gd name="connsiteX1325" fmla="*/ 55156 w 6868353"/>
                <a:gd name="connsiteY1325" fmla="*/ 3551685 h 6857985"/>
                <a:gd name="connsiteX1326" fmla="*/ 56005 w 6868353"/>
                <a:gd name="connsiteY1326" fmla="*/ 3587461 h 6857985"/>
                <a:gd name="connsiteX1327" fmla="*/ 54038 w 6868353"/>
                <a:gd name="connsiteY1327" fmla="*/ 3631404 h 6857985"/>
                <a:gd name="connsiteX1328" fmla="*/ 43717 w 6868353"/>
                <a:gd name="connsiteY1328" fmla="*/ 3526061 h 6857985"/>
                <a:gd name="connsiteX1329" fmla="*/ 90205 w 6868353"/>
                <a:gd name="connsiteY1329" fmla="*/ 3520892 h 6857985"/>
                <a:gd name="connsiteX1330" fmla="*/ 96140 w 6868353"/>
                <a:gd name="connsiteY1330" fmla="*/ 3525056 h 6857985"/>
                <a:gd name="connsiteX1331" fmla="*/ 90959 w 6868353"/>
                <a:gd name="connsiteY1331" fmla="*/ 3547212 h 6857985"/>
                <a:gd name="connsiteX1332" fmla="*/ 87448 w 6868353"/>
                <a:gd name="connsiteY1332" fmla="*/ 3561822 h 6857985"/>
                <a:gd name="connsiteX1333" fmla="*/ 83201 w 6868353"/>
                <a:gd name="connsiteY1333" fmla="*/ 3581500 h 6857985"/>
                <a:gd name="connsiteX1334" fmla="*/ 82040 w 6868353"/>
                <a:gd name="connsiteY1334" fmla="*/ 3557914 h 6857985"/>
                <a:gd name="connsiteX1335" fmla="*/ 81700 w 6868353"/>
                <a:gd name="connsiteY1335" fmla="*/ 3534428 h 6857985"/>
                <a:gd name="connsiteX1336" fmla="*/ 90205 w 6868353"/>
                <a:gd name="connsiteY1336" fmla="*/ 3520892 h 6857985"/>
                <a:gd name="connsiteX1337" fmla="*/ 935086 w 6868353"/>
                <a:gd name="connsiteY1337" fmla="*/ 3501840 h 6857985"/>
                <a:gd name="connsiteX1338" fmla="*/ 935375 w 6868353"/>
                <a:gd name="connsiteY1338" fmla="*/ 3551161 h 6857985"/>
                <a:gd name="connsiteX1339" fmla="*/ 935347 w 6868353"/>
                <a:gd name="connsiteY1339" fmla="*/ 3561722 h 6857985"/>
                <a:gd name="connsiteX1340" fmla="*/ 935743 w 6868353"/>
                <a:gd name="connsiteY1340" fmla="*/ 3570287 h 6857985"/>
                <a:gd name="connsiteX1341" fmla="*/ 936012 w 6868353"/>
                <a:gd name="connsiteY1341" fmla="*/ 3577423 h 6857985"/>
                <a:gd name="connsiteX1342" fmla="*/ 935205 w 6868353"/>
                <a:gd name="connsiteY1342" fmla="*/ 3564568 h 6857985"/>
                <a:gd name="connsiteX1343" fmla="*/ 934951 w 6868353"/>
                <a:gd name="connsiteY1343" fmla="*/ 3523682 h 6857985"/>
                <a:gd name="connsiteX1344" fmla="*/ 934766 w 6868353"/>
                <a:gd name="connsiteY1344" fmla="*/ 3514806 h 6857985"/>
                <a:gd name="connsiteX1345" fmla="*/ 935086 w 6868353"/>
                <a:gd name="connsiteY1345" fmla="*/ 3501840 h 6857985"/>
                <a:gd name="connsiteX1346" fmla="*/ 74775 w 6868353"/>
                <a:gd name="connsiteY1346" fmla="*/ 3486027 h 6857985"/>
                <a:gd name="connsiteX1347" fmla="*/ 78387 w 6868353"/>
                <a:gd name="connsiteY1347" fmla="*/ 3505860 h 6857985"/>
                <a:gd name="connsiteX1348" fmla="*/ 64259 w 6868353"/>
                <a:gd name="connsiteY1348" fmla="*/ 3538916 h 6857985"/>
                <a:gd name="connsiteX1349" fmla="*/ 66651 w 6868353"/>
                <a:gd name="connsiteY1349" fmla="*/ 3496743 h 6857985"/>
                <a:gd name="connsiteX1350" fmla="*/ 74775 w 6868353"/>
                <a:gd name="connsiteY1350" fmla="*/ 3486027 h 6857985"/>
                <a:gd name="connsiteX1351" fmla="*/ 144548 w 6868353"/>
                <a:gd name="connsiteY1351" fmla="*/ 3463460 h 6857985"/>
                <a:gd name="connsiteX1352" fmla="*/ 139193 w 6868353"/>
                <a:gd name="connsiteY1352" fmla="*/ 3474132 h 6857985"/>
                <a:gd name="connsiteX1353" fmla="*/ 139603 w 6868353"/>
                <a:gd name="connsiteY1353" fmla="*/ 3508746 h 6857985"/>
                <a:gd name="connsiteX1354" fmla="*/ 153803 w 6868353"/>
                <a:gd name="connsiteY1354" fmla="*/ 3476510 h 6857985"/>
                <a:gd name="connsiteX1355" fmla="*/ 144548 w 6868353"/>
                <a:gd name="connsiteY1355" fmla="*/ 3463460 h 6857985"/>
                <a:gd name="connsiteX1356" fmla="*/ 962359 w 6868353"/>
                <a:gd name="connsiteY1356" fmla="*/ 3448296 h 6857985"/>
                <a:gd name="connsiteX1357" fmla="*/ 970655 w 6868353"/>
                <a:gd name="connsiteY1357" fmla="*/ 3527505 h 6857985"/>
                <a:gd name="connsiteX1358" fmla="*/ 970655 w 6868353"/>
                <a:gd name="connsiteY1358" fmla="*/ 3557801 h 6857985"/>
                <a:gd name="connsiteX1359" fmla="*/ 972057 w 6868353"/>
                <a:gd name="connsiteY1359" fmla="*/ 3588069 h 6857985"/>
                <a:gd name="connsiteX1360" fmla="*/ 976445 w 6868353"/>
                <a:gd name="connsiteY1360" fmla="*/ 3639941 h 6857985"/>
                <a:gd name="connsiteX1361" fmla="*/ 966507 w 6868353"/>
                <a:gd name="connsiteY1361" fmla="*/ 3559387 h 6857985"/>
                <a:gd name="connsiteX1362" fmla="*/ 962359 w 6868353"/>
                <a:gd name="connsiteY1362" fmla="*/ 3448296 h 6857985"/>
                <a:gd name="connsiteX1363" fmla="*/ 822473 w 6868353"/>
                <a:gd name="connsiteY1363" fmla="*/ 3433133 h 6857985"/>
                <a:gd name="connsiteX1364" fmla="*/ 833459 w 6868353"/>
                <a:gd name="connsiteY1364" fmla="*/ 3547126 h 6857985"/>
                <a:gd name="connsiteX1365" fmla="*/ 822473 w 6868353"/>
                <a:gd name="connsiteY1365" fmla="*/ 3433133 h 6857985"/>
                <a:gd name="connsiteX1366" fmla="*/ 966225 w 6868353"/>
                <a:gd name="connsiteY1366" fmla="*/ 3305634 h 6857985"/>
                <a:gd name="connsiteX1367" fmla="*/ 967824 w 6868353"/>
                <a:gd name="connsiteY1367" fmla="*/ 3429892 h 6857985"/>
                <a:gd name="connsiteX1368" fmla="*/ 962459 w 6868353"/>
                <a:gd name="connsiteY1368" fmla="*/ 3312260 h 6857985"/>
                <a:gd name="connsiteX1369" fmla="*/ 966225 w 6868353"/>
                <a:gd name="connsiteY1369" fmla="*/ 3305634 h 6857985"/>
                <a:gd name="connsiteX1370" fmla="*/ 6540177 w 6868353"/>
                <a:gd name="connsiteY1370" fmla="*/ 3279936 h 6857985"/>
                <a:gd name="connsiteX1371" fmla="*/ 6551143 w 6868353"/>
                <a:gd name="connsiteY1371" fmla="*/ 3388029 h 6857985"/>
                <a:gd name="connsiteX1372" fmla="*/ 6553183 w 6868353"/>
                <a:gd name="connsiteY1372" fmla="*/ 3442209 h 6857985"/>
                <a:gd name="connsiteX1373" fmla="*/ 6555165 w 6868353"/>
                <a:gd name="connsiteY1373" fmla="*/ 3501456 h 6857985"/>
                <a:gd name="connsiteX1374" fmla="*/ 6548153 w 6868353"/>
                <a:gd name="connsiteY1374" fmla="*/ 3408370 h 6857985"/>
                <a:gd name="connsiteX1375" fmla="*/ 6548539 w 6868353"/>
                <a:gd name="connsiteY1375" fmla="*/ 3402817 h 6857985"/>
                <a:gd name="connsiteX1376" fmla="*/ 6548935 w 6868353"/>
                <a:gd name="connsiteY1376" fmla="*/ 3407071 h 6857985"/>
                <a:gd name="connsiteX1377" fmla="*/ 6548649 w 6868353"/>
                <a:gd name="connsiteY1377" fmla="*/ 3401218 h 6857985"/>
                <a:gd name="connsiteX1378" fmla="*/ 6548539 w 6868353"/>
                <a:gd name="connsiteY1378" fmla="*/ 3402817 h 6857985"/>
                <a:gd name="connsiteX1379" fmla="*/ 6546027 w 6868353"/>
                <a:gd name="connsiteY1379" fmla="*/ 3375912 h 6857985"/>
                <a:gd name="connsiteX1380" fmla="*/ 6539547 w 6868353"/>
                <a:gd name="connsiteY1380" fmla="*/ 3291771 h 6857985"/>
                <a:gd name="connsiteX1381" fmla="*/ 6540229 w 6868353"/>
                <a:gd name="connsiteY1381" fmla="*/ 3278925 h 6857985"/>
                <a:gd name="connsiteX1382" fmla="*/ 6540177 w 6868353"/>
                <a:gd name="connsiteY1382" fmla="*/ 3279936 h 6857985"/>
                <a:gd name="connsiteX1383" fmla="*/ 6540171 w 6868353"/>
                <a:gd name="connsiteY1383" fmla="*/ 3279883 h 6857985"/>
                <a:gd name="connsiteX1384" fmla="*/ 6541523 w 6868353"/>
                <a:gd name="connsiteY1384" fmla="*/ 3254571 h 6857985"/>
                <a:gd name="connsiteX1385" fmla="*/ 6541613 w 6868353"/>
                <a:gd name="connsiteY1385" fmla="*/ 3256467 h 6857985"/>
                <a:gd name="connsiteX1386" fmla="*/ 6540229 w 6868353"/>
                <a:gd name="connsiteY1386" fmla="*/ 3278925 h 6857985"/>
                <a:gd name="connsiteX1387" fmla="*/ 59488 w 6868353"/>
                <a:gd name="connsiteY1387" fmla="*/ 3249870 h 6857985"/>
                <a:gd name="connsiteX1388" fmla="*/ 55581 w 6868353"/>
                <a:gd name="connsiteY1388" fmla="*/ 3345205 h 6857985"/>
                <a:gd name="connsiteX1389" fmla="*/ 45713 w 6868353"/>
                <a:gd name="connsiteY1389" fmla="*/ 3299632 h 6857985"/>
                <a:gd name="connsiteX1390" fmla="*/ 59488 w 6868353"/>
                <a:gd name="connsiteY1390" fmla="*/ 3249870 h 6857985"/>
                <a:gd name="connsiteX1391" fmla="*/ 6541067 w 6868353"/>
                <a:gd name="connsiteY1391" fmla="*/ 3244838 h 6857985"/>
                <a:gd name="connsiteX1392" fmla="*/ 6541943 w 6868353"/>
                <a:gd name="connsiteY1392" fmla="*/ 3246684 h 6857985"/>
                <a:gd name="connsiteX1393" fmla="*/ 6541523 w 6868353"/>
                <a:gd name="connsiteY1393" fmla="*/ 3254571 h 6857985"/>
                <a:gd name="connsiteX1394" fmla="*/ 76271 w 6868353"/>
                <a:gd name="connsiteY1394" fmla="*/ 3239322 h 6857985"/>
                <a:gd name="connsiteX1395" fmla="*/ 82408 w 6868353"/>
                <a:gd name="connsiteY1395" fmla="*/ 3257969 h 6857985"/>
                <a:gd name="connsiteX1396" fmla="*/ 69596 w 6868353"/>
                <a:gd name="connsiteY1396" fmla="*/ 3360170 h 6857985"/>
                <a:gd name="connsiteX1397" fmla="*/ 66495 w 6868353"/>
                <a:gd name="connsiteY1397" fmla="*/ 3290077 h 6857985"/>
                <a:gd name="connsiteX1398" fmla="*/ 71196 w 6868353"/>
                <a:gd name="connsiteY1398" fmla="*/ 3247988 h 6857985"/>
                <a:gd name="connsiteX1399" fmla="*/ 76271 w 6868353"/>
                <a:gd name="connsiteY1399" fmla="*/ 3239322 h 6857985"/>
                <a:gd name="connsiteX1400" fmla="*/ 148420 w 6868353"/>
                <a:gd name="connsiteY1400" fmla="*/ 3236506 h 6857985"/>
                <a:gd name="connsiteX1401" fmla="*/ 141076 w 6868353"/>
                <a:gd name="connsiteY1401" fmla="*/ 3248425 h 6857985"/>
                <a:gd name="connsiteX1402" fmla="*/ 141840 w 6868353"/>
                <a:gd name="connsiteY1402" fmla="*/ 3300128 h 6857985"/>
                <a:gd name="connsiteX1403" fmla="*/ 154511 w 6868353"/>
                <a:gd name="connsiteY1403" fmla="*/ 3274956 h 6857985"/>
                <a:gd name="connsiteX1404" fmla="*/ 148420 w 6868353"/>
                <a:gd name="connsiteY1404" fmla="*/ 3236506 h 6857985"/>
                <a:gd name="connsiteX1405" fmla="*/ 14508 w 6868353"/>
                <a:gd name="connsiteY1405" fmla="*/ 3219803 h 6857985"/>
                <a:gd name="connsiteX1406" fmla="*/ 16210 w 6868353"/>
                <a:gd name="connsiteY1406" fmla="*/ 3239522 h 6857985"/>
                <a:gd name="connsiteX1407" fmla="*/ 13577 w 6868353"/>
                <a:gd name="connsiteY1407" fmla="*/ 3233789 h 6857985"/>
                <a:gd name="connsiteX1408" fmla="*/ 0 w 6868353"/>
                <a:gd name="connsiteY1408" fmla="*/ 3350119 h 6857985"/>
                <a:gd name="connsiteX1409" fmla="*/ 8239 w 6868353"/>
                <a:gd name="connsiteY1409" fmla="*/ 3222777 h 6857985"/>
                <a:gd name="connsiteX1410" fmla="*/ 14508 w 6868353"/>
                <a:gd name="connsiteY1410" fmla="*/ 3219803 h 6857985"/>
                <a:gd name="connsiteX1411" fmla="*/ 6522007 w 6868353"/>
                <a:gd name="connsiteY1411" fmla="*/ 3215241 h 6857985"/>
                <a:gd name="connsiteX1412" fmla="*/ 6533335 w 6868353"/>
                <a:gd name="connsiteY1412" fmla="*/ 3367304 h 6857985"/>
                <a:gd name="connsiteX1413" fmla="*/ 6534467 w 6868353"/>
                <a:gd name="connsiteY1413" fmla="*/ 3414715 h 6857985"/>
                <a:gd name="connsiteX1414" fmla="*/ 6533659 w 6868353"/>
                <a:gd name="connsiteY1414" fmla="*/ 3462807 h 6857985"/>
                <a:gd name="connsiteX1415" fmla="*/ 6532315 w 6868353"/>
                <a:gd name="connsiteY1415" fmla="*/ 3554743 h 6857985"/>
                <a:gd name="connsiteX1416" fmla="*/ 6524033 w 6868353"/>
                <a:gd name="connsiteY1416" fmla="*/ 3561992 h 6857985"/>
                <a:gd name="connsiteX1417" fmla="*/ 6521669 w 6868353"/>
                <a:gd name="connsiteY1417" fmla="*/ 3435838 h 6857985"/>
                <a:gd name="connsiteX1418" fmla="*/ 6529923 w 6868353"/>
                <a:gd name="connsiteY1418" fmla="*/ 3428320 h 6857985"/>
                <a:gd name="connsiteX1419" fmla="*/ 6530799 w 6868353"/>
                <a:gd name="connsiteY1419" fmla="*/ 3401422 h 6857985"/>
                <a:gd name="connsiteX1420" fmla="*/ 6525859 w 6868353"/>
                <a:gd name="connsiteY1420" fmla="*/ 3406079 h 6857985"/>
                <a:gd name="connsiteX1421" fmla="*/ 6520267 w 6868353"/>
                <a:gd name="connsiteY1421" fmla="*/ 3415084 h 6857985"/>
                <a:gd name="connsiteX1422" fmla="*/ 6524189 w 6868353"/>
                <a:gd name="connsiteY1422" fmla="*/ 3268925 h 6857985"/>
                <a:gd name="connsiteX1423" fmla="*/ 6524839 w 6868353"/>
                <a:gd name="connsiteY1423" fmla="*/ 3349493 h 6857985"/>
                <a:gd name="connsiteX1424" fmla="*/ 6514123 w 6868353"/>
                <a:gd name="connsiteY1424" fmla="*/ 3283069 h 6857985"/>
                <a:gd name="connsiteX1425" fmla="*/ 6525179 w 6868353"/>
                <a:gd name="connsiteY1425" fmla="*/ 3252419 h 6857985"/>
                <a:gd name="connsiteX1426" fmla="*/ 6518115 w 6868353"/>
                <a:gd name="connsiteY1426" fmla="*/ 3227545 h 6857985"/>
                <a:gd name="connsiteX1427" fmla="*/ 6522007 w 6868353"/>
                <a:gd name="connsiteY1427" fmla="*/ 3215241 h 6857985"/>
                <a:gd name="connsiteX1428" fmla="*/ 1048930 w 6868353"/>
                <a:gd name="connsiteY1428" fmla="*/ 3207242 h 6857985"/>
                <a:gd name="connsiteX1429" fmla="*/ 1049666 w 6868353"/>
                <a:gd name="connsiteY1429" fmla="*/ 3250719 h 6857985"/>
                <a:gd name="connsiteX1430" fmla="*/ 1047712 w 6868353"/>
                <a:gd name="connsiteY1430" fmla="*/ 3284993 h 6857985"/>
                <a:gd name="connsiteX1431" fmla="*/ 1046594 w 6868353"/>
                <a:gd name="connsiteY1431" fmla="*/ 3317612 h 6857985"/>
                <a:gd name="connsiteX1432" fmla="*/ 1043876 w 6868353"/>
                <a:gd name="connsiteY1432" fmla="*/ 3316521 h 6857985"/>
                <a:gd name="connsiteX1433" fmla="*/ 1043635 w 6868353"/>
                <a:gd name="connsiteY1433" fmla="*/ 3309187 h 6857985"/>
                <a:gd name="connsiteX1434" fmla="*/ 1044187 w 6868353"/>
                <a:gd name="connsiteY1434" fmla="*/ 3300595 h 6857985"/>
                <a:gd name="connsiteX1435" fmla="*/ 1041596 w 6868353"/>
                <a:gd name="connsiteY1435" fmla="*/ 3301091 h 6857985"/>
                <a:gd name="connsiteX1436" fmla="*/ 1048930 w 6868353"/>
                <a:gd name="connsiteY1436" fmla="*/ 3207242 h 6857985"/>
                <a:gd name="connsiteX1437" fmla="*/ 974181 w 6868353"/>
                <a:gd name="connsiteY1437" fmla="*/ 3193440 h 6857985"/>
                <a:gd name="connsiteX1438" fmla="*/ 972609 w 6868353"/>
                <a:gd name="connsiteY1438" fmla="*/ 3250379 h 6857985"/>
                <a:gd name="connsiteX1439" fmla="*/ 974181 w 6868353"/>
                <a:gd name="connsiteY1439" fmla="*/ 3193440 h 6857985"/>
                <a:gd name="connsiteX1440" fmla="*/ 6507779 w 6868353"/>
                <a:gd name="connsiteY1440" fmla="*/ 3165650 h 6857985"/>
                <a:gd name="connsiteX1441" fmla="*/ 6507595 w 6868353"/>
                <a:gd name="connsiteY1441" fmla="*/ 3182071 h 6857985"/>
                <a:gd name="connsiteX1442" fmla="*/ 6513005 w 6868353"/>
                <a:gd name="connsiteY1442" fmla="*/ 3220168 h 6857985"/>
                <a:gd name="connsiteX1443" fmla="*/ 6512935 w 6868353"/>
                <a:gd name="connsiteY1443" fmla="*/ 3272734 h 6857985"/>
                <a:gd name="connsiteX1444" fmla="*/ 6507963 w 6868353"/>
                <a:gd name="connsiteY1444" fmla="*/ 3228365 h 6857985"/>
                <a:gd name="connsiteX1445" fmla="*/ 6502061 w 6868353"/>
                <a:gd name="connsiteY1445" fmla="*/ 3184097 h 6857985"/>
                <a:gd name="connsiteX1446" fmla="*/ 6507779 w 6868353"/>
                <a:gd name="connsiteY1446" fmla="*/ 3165650 h 6857985"/>
                <a:gd name="connsiteX1447" fmla="*/ 835965 w 6868353"/>
                <a:gd name="connsiteY1447" fmla="*/ 3141369 h 6857985"/>
                <a:gd name="connsiteX1448" fmla="*/ 829509 w 6868353"/>
                <a:gd name="connsiteY1448" fmla="*/ 3152001 h 6857985"/>
                <a:gd name="connsiteX1449" fmla="*/ 827031 w 6868353"/>
                <a:gd name="connsiteY1449" fmla="*/ 3168933 h 6857985"/>
                <a:gd name="connsiteX1450" fmla="*/ 824328 w 6868353"/>
                <a:gd name="connsiteY1450" fmla="*/ 3206747 h 6857985"/>
                <a:gd name="connsiteX1451" fmla="*/ 834280 w 6868353"/>
                <a:gd name="connsiteY1451" fmla="*/ 3192222 h 6857985"/>
                <a:gd name="connsiteX1452" fmla="*/ 830358 w 6868353"/>
                <a:gd name="connsiteY1452" fmla="*/ 3174935 h 6857985"/>
                <a:gd name="connsiteX1453" fmla="*/ 835965 w 6868353"/>
                <a:gd name="connsiteY1453" fmla="*/ 3141369 h 6857985"/>
                <a:gd name="connsiteX1454" fmla="*/ 6865585 w 6868353"/>
                <a:gd name="connsiteY1454" fmla="*/ 3120686 h 6857985"/>
                <a:gd name="connsiteX1455" fmla="*/ 6865725 w 6868353"/>
                <a:gd name="connsiteY1455" fmla="*/ 3121631 h 6857985"/>
                <a:gd name="connsiteX1456" fmla="*/ 6867481 w 6868353"/>
                <a:gd name="connsiteY1456" fmla="*/ 3139683 h 6857985"/>
                <a:gd name="connsiteX1457" fmla="*/ 160443 w 6868353"/>
                <a:gd name="connsiteY1457" fmla="*/ 3113720 h 6857985"/>
                <a:gd name="connsiteX1458" fmla="*/ 153463 w 6868353"/>
                <a:gd name="connsiteY1458" fmla="*/ 3126052 h 6857985"/>
                <a:gd name="connsiteX1459" fmla="*/ 160754 w 6868353"/>
                <a:gd name="connsiteY1459" fmla="*/ 3142403 h 6857985"/>
                <a:gd name="connsiteX1460" fmla="*/ 161122 w 6868353"/>
                <a:gd name="connsiteY1460" fmla="*/ 3170859 h 6857985"/>
                <a:gd name="connsiteX1461" fmla="*/ 153180 w 6868353"/>
                <a:gd name="connsiteY1461" fmla="*/ 3194898 h 6857985"/>
                <a:gd name="connsiteX1462" fmla="*/ 144771 w 6868353"/>
                <a:gd name="connsiteY1462" fmla="*/ 3190409 h 6857985"/>
                <a:gd name="connsiteX1463" fmla="*/ 154638 w 6868353"/>
                <a:gd name="connsiteY1463" fmla="*/ 3211687 h 6857985"/>
                <a:gd name="connsiteX1464" fmla="*/ 167026 w 6868353"/>
                <a:gd name="connsiteY1464" fmla="*/ 3170208 h 6857985"/>
                <a:gd name="connsiteX1465" fmla="*/ 160443 w 6868353"/>
                <a:gd name="connsiteY1465" fmla="*/ 3113720 h 6857985"/>
                <a:gd name="connsiteX1466" fmla="*/ 6701469 w 6868353"/>
                <a:gd name="connsiteY1466" fmla="*/ 3074391 h 6857985"/>
                <a:gd name="connsiteX1467" fmla="*/ 6703053 w 6868353"/>
                <a:gd name="connsiteY1467" fmla="*/ 3079030 h 6857985"/>
                <a:gd name="connsiteX1468" fmla="*/ 6708671 w 6868353"/>
                <a:gd name="connsiteY1468" fmla="*/ 3106586 h 6857985"/>
                <a:gd name="connsiteX1469" fmla="*/ 6717731 w 6868353"/>
                <a:gd name="connsiteY1469" fmla="*/ 3175388 h 6857985"/>
                <a:gd name="connsiteX1470" fmla="*/ 6721767 w 6868353"/>
                <a:gd name="connsiteY1470" fmla="*/ 3214278 h 6857985"/>
                <a:gd name="connsiteX1471" fmla="*/ 6723677 w 6868353"/>
                <a:gd name="connsiteY1471" fmla="*/ 3234340 h 6857985"/>
                <a:gd name="connsiteX1472" fmla="*/ 6724895 w 6868353"/>
                <a:gd name="connsiteY1472" fmla="*/ 3254683 h 6857985"/>
                <a:gd name="connsiteX1473" fmla="*/ 6731207 w 6868353"/>
                <a:gd name="connsiteY1473" fmla="*/ 3335463 h 6857985"/>
                <a:gd name="connsiteX1474" fmla="*/ 6715395 w 6868353"/>
                <a:gd name="connsiteY1474" fmla="*/ 3231252 h 6857985"/>
                <a:gd name="connsiteX1475" fmla="*/ 6696339 w 6868353"/>
                <a:gd name="connsiteY1475" fmla="*/ 3092852 h 6857985"/>
                <a:gd name="connsiteX1476" fmla="*/ 6700667 w 6868353"/>
                <a:gd name="connsiteY1476" fmla="*/ 3072046 h 6857985"/>
                <a:gd name="connsiteX1477" fmla="*/ 6701861 w 6868353"/>
                <a:gd name="connsiteY1477" fmla="*/ 3072976 h 6857985"/>
                <a:gd name="connsiteX1478" fmla="*/ 6701469 w 6868353"/>
                <a:gd name="connsiteY1478" fmla="*/ 3074391 h 6857985"/>
                <a:gd name="connsiteX1479" fmla="*/ 6571495 w 6868353"/>
                <a:gd name="connsiteY1479" fmla="*/ 3065325 h 6857985"/>
                <a:gd name="connsiteX1480" fmla="*/ 6582063 w 6868353"/>
                <a:gd name="connsiteY1480" fmla="*/ 3098303 h 6857985"/>
                <a:gd name="connsiteX1481" fmla="*/ 6578099 w 6868353"/>
                <a:gd name="connsiteY1481" fmla="*/ 3144923 h 6857985"/>
                <a:gd name="connsiteX1482" fmla="*/ 6594903 w 6868353"/>
                <a:gd name="connsiteY1482" fmla="*/ 3226242 h 6857985"/>
                <a:gd name="connsiteX1483" fmla="*/ 6597863 w 6868353"/>
                <a:gd name="connsiteY1483" fmla="*/ 3289566 h 6857985"/>
                <a:gd name="connsiteX1484" fmla="*/ 6602039 w 6868353"/>
                <a:gd name="connsiteY1484" fmla="*/ 3358780 h 6857985"/>
                <a:gd name="connsiteX1485" fmla="*/ 6588787 w 6868353"/>
                <a:gd name="connsiteY1485" fmla="*/ 3242338 h 6857985"/>
                <a:gd name="connsiteX1486" fmla="*/ 6566999 w 6868353"/>
                <a:gd name="connsiteY1486" fmla="*/ 3081570 h 6857985"/>
                <a:gd name="connsiteX1487" fmla="*/ 6571495 w 6868353"/>
                <a:gd name="connsiteY1487" fmla="*/ 3065325 h 6857985"/>
                <a:gd name="connsiteX1488" fmla="*/ 191872 w 6868353"/>
                <a:gd name="connsiteY1488" fmla="*/ 3058903 h 6857985"/>
                <a:gd name="connsiteX1489" fmla="*/ 181381 w 6868353"/>
                <a:gd name="connsiteY1489" fmla="*/ 3077081 h 6857985"/>
                <a:gd name="connsiteX1490" fmla="*/ 172972 w 6868353"/>
                <a:gd name="connsiteY1490" fmla="*/ 3169272 h 6857985"/>
                <a:gd name="connsiteX1491" fmla="*/ 201484 w 6868353"/>
                <a:gd name="connsiteY1491" fmla="*/ 3080635 h 6857985"/>
                <a:gd name="connsiteX1492" fmla="*/ 191872 w 6868353"/>
                <a:gd name="connsiteY1492" fmla="*/ 3058903 h 6857985"/>
                <a:gd name="connsiteX1493" fmla="*/ 6695759 w 6868353"/>
                <a:gd name="connsiteY1493" fmla="*/ 3057687 h 6857985"/>
                <a:gd name="connsiteX1494" fmla="*/ 6700667 w 6868353"/>
                <a:gd name="connsiteY1494" fmla="*/ 3072046 h 6857985"/>
                <a:gd name="connsiteX1495" fmla="*/ 6697121 w 6868353"/>
                <a:gd name="connsiteY1495" fmla="*/ 3069286 h 6857985"/>
                <a:gd name="connsiteX1496" fmla="*/ 6695759 w 6868353"/>
                <a:gd name="connsiteY1496" fmla="*/ 3057687 h 6857985"/>
                <a:gd name="connsiteX1497" fmla="*/ 50016 w 6868353"/>
                <a:gd name="connsiteY1497" fmla="*/ 3044749 h 6857985"/>
                <a:gd name="connsiteX1498" fmla="*/ 45628 w 6868353"/>
                <a:gd name="connsiteY1498" fmla="*/ 3122315 h 6857985"/>
                <a:gd name="connsiteX1499" fmla="*/ 39540 w 6868353"/>
                <a:gd name="connsiteY1499" fmla="*/ 3093363 h 6857985"/>
                <a:gd name="connsiteX1500" fmla="*/ 50016 w 6868353"/>
                <a:gd name="connsiteY1500" fmla="*/ 3044749 h 6857985"/>
                <a:gd name="connsiteX1501" fmla="*/ 999932 w 6868353"/>
                <a:gd name="connsiteY1501" fmla="*/ 2987723 h 6857985"/>
                <a:gd name="connsiteX1502" fmla="*/ 990319 w 6868353"/>
                <a:gd name="connsiteY1502" fmla="*/ 3083850 h 6857985"/>
                <a:gd name="connsiteX1503" fmla="*/ 990758 w 6868353"/>
                <a:gd name="connsiteY1503" fmla="*/ 3045866 h 6857985"/>
                <a:gd name="connsiteX1504" fmla="*/ 999932 w 6868353"/>
                <a:gd name="connsiteY1504" fmla="*/ 2987723 h 6857985"/>
                <a:gd name="connsiteX1505" fmla="*/ 6738387 w 6868353"/>
                <a:gd name="connsiteY1505" fmla="*/ 2979086 h 6857985"/>
                <a:gd name="connsiteX1506" fmla="*/ 6752727 w 6868353"/>
                <a:gd name="connsiteY1506" fmla="*/ 3049971 h 6857985"/>
                <a:gd name="connsiteX1507" fmla="*/ 6756407 w 6868353"/>
                <a:gd name="connsiteY1507" fmla="*/ 3082717 h 6857985"/>
                <a:gd name="connsiteX1508" fmla="*/ 6755417 w 6868353"/>
                <a:gd name="connsiteY1508" fmla="*/ 3110536 h 6857985"/>
                <a:gd name="connsiteX1509" fmla="*/ 6738387 w 6868353"/>
                <a:gd name="connsiteY1509" fmla="*/ 2979086 h 6857985"/>
                <a:gd name="connsiteX1510" fmla="*/ 976899 w 6868353"/>
                <a:gd name="connsiteY1510" fmla="*/ 2951507 h 6857985"/>
                <a:gd name="connsiteX1511" fmla="*/ 971590 w 6868353"/>
                <a:gd name="connsiteY1511" fmla="*/ 3015739 h 6857985"/>
                <a:gd name="connsiteX1512" fmla="*/ 966776 w 6868353"/>
                <a:gd name="connsiteY1512" fmla="*/ 3040244 h 6857985"/>
                <a:gd name="connsiteX1513" fmla="*/ 963110 w 6868353"/>
                <a:gd name="connsiteY1513" fmla="*/ 3065387 h 6857985"/>
                <a:gd name="connsiteX1514" fmla="*/ 957489 w 6868353"/>
                <a:gd name="connsiteY1514" fmla="*/ 3110578 h 6857985"/>
                <a:gd name="connsiteX1515" fmla="*/ 961751 w 6868353"/>
                <a:gd name="connsiteY1515" fmla="*/ 3047747 h 6857985"/>
                <a:gd name="connsiteX1516" fmla="*/ 965630 w 6868353"/>
                <a:gd name="connsiteY1516" fmla="*/ 3023667 h 6857985"/>
                <a:gd name="connsiteX1517" fmla="*/ 969976 w 6868353"/>
                <a:gd name="connsiteY1517" fmla="*/ 2998807 h 6857985"/>
                <a:gd name="connsiteX1518" fmla="*/ 976899 w 6868353"/>
                <a:gd name="connsiteY1518" fmla="*/ 2951507 h 6857985"/>
                <a:gd name="connsiteX1519" fmla="*/ 163260 w 6868353"/>
                <a:gd name="connsiteY1519" fmla="*/ 2947006 h 6857985"/>
                <a:gd name="connsiteX1520" fmla="*/ 152486 w 6868353"/>
                <a:gd name="connsiteY1520" fmla="*/ 2959676 h 6857985"/>
                <a:gd name="connsiteX1521" fmla="*/ 149584 w 6868353"/>
                <a:gd name="connsiteY1521" fmla="*/ 3011662 h 6857985"/>
                <a:gd name="connsiteX1522" fmla="*/ 143440 w 6868353"/>
                <a:gd name="connsiteY1522" fmla="*/ 3049278 h 6857985"/>
                <a:gd name="connsiteX1523" fmla="*/ 138952 w 6868353"/>
                <a:gd name="connsiteY1523" fmla="*/ 3093278 h 6857985"/>
                <a:gd name="connsiteX1524" fmla="*/ 153053 w 6868353"/>
                <a:gd name="connsiteY1524" fmla="*/ 3045709 h 6857985"/>
                <a:gd name="connsiteX1525" fmla="*/ 166559 w 6868353"/>
                <a:gd name="connsiteY1525" fmla="*/ 3027149 h 6857985"/>
                <a:gd name="connsiteX1526" fmla="*/ 163260 w 6868353"/>
                <a:gd name="connsiteY1526" fmla="*/ 2947006 h 6857985"/>
                <a:gd name="connsiteX1527" fmla="*/ 6550847 w 6868353"/>
                <a:gd name="connsiteY1527" fmla="*/ 2927894 h 6857985"/>
                <a:gd name="connsiteX1528" fmla="*/ 6574999 w 6868353"/>
                <a:gd name="connsiteY1528" fmla="*/ 3049759 h 6857985"/>
                <a:gd name="connsiteX1529" fmla="*/ 6566363 w 6868353"/>
                <a:gd name="connsiteY1529" fmla="*/ 3064723 h 6857985"/>
                <a:gd name="connsiteX1530" fmla="*/ 6566561 w 6868353"/>
                <a:gd name="connsiteY1530" fmla="*/ 3024730 h 6857985"/>
                <a:gd name="connsiteX1531" fmla="*/ 6552645 w 6868353"/>
                <a:gd name="connsiteY1531" fmla="*/ 3001964 h 6857985"/>
                <a:gd name="connsiteX1532" fmla="*/ 6552715 w 6868353"/>
                <a:gd name="connsiteY1532" fmla="*/ 2961730 h 6857985"/>
                <a:gd name="connsiteX1533" fmla="*/ 6538799 w 6868353"/>
                <a:gd name="connsiteY1533" fmla="*/ 2939235 h 6857985"/>
                <a:gd name="connsiteX1534" fmla="*/ 6545183 w 6868353"/>
                <a:gd name="connsiteY1534" fmla="*/ 2938003 h 6857985"/>
                <a:gd name="connsiteX1535" fmla="*/ 6550847 w 6868353"/>
                <a:gd name="connsiteY1535" fmla="*/ 2927894 h 6857985"/>
                <a:gd name="connsiteX1536" fmla="*/ 61668 w 6868353"/>
                <a:gd name="connsiteY1536" fmla="*/ 2895943 h 6857985"/>
                <a:gd name="connsiteX1537" fmla="*/ 38960 w 6868353"/>
                <a:gd name="connsiteY1537" fmla="*/ 2951198 h 6857985"/>
                <a:gd name="connsiteX1538" fmla="*/ 44156 w 6868353"/>
                <a:gd name="connsiteY1538" fmla="*/ 2915028 h 6857985"/>
                <a:gd name="connsiteX1539" fmla="*/ 61668 w 6868353"/>
                <a:gd name="connsiteY1539" fmla="*/ 2895943 h 6857985"/>
                <a:gd name="connsiteX1540" fmla="*/ 6569123 w 6868353"/>
                <a:gd name="connsiteY1540" fmla="*/ 2883965 h 6857985"/>
                <a:gd name="connsiteX1541" fmla="*/ 6584527 w 6868353"/>
                <a:gd name="connsiteY1541" fmla="*/ 2935101 h 6857985"/>
                <a:gd name="connsiteX1542" fmla="*/ 6592215 w 6868353"/>
                <a:gd name="connsiteY1542" fmla="*/ 3019391 h 6857985"/>
                <a:gd name="connsiteX1543" fmla="*/ 6579075 w 6868353"/>
                <a:gd name="connsiteY1543" fmla="*/ 2973070 h 6857985"/>
                <a:gd name="connsiteX1544" fmla="*/ 6583719 w 6868353"/>
                <a:gd name="connsiteY1544" fmla="*/ 2953576 h 6857985"/>
                <a:gd name="connsiteX1545" fmla="*/ 6569123 w 6868353"/>
                <a:gd name="connsiteY1545" fmla="*/ 2883965 h 6857985"/>
                <a:gd name="connsiteX1546" fmla="*/ 1026604 w 6868353"/>
                <a:gd name="connsiteY1546" fmla="*/ 2883781 h 6857985"/>
                <a:gd name="connsiteX1547" fmla="*/ 1017586 w 6868353"/>
                <a:gd name="connsiteY1547" fmla="*/ 2922627 h 6857985"/>
                <a:gd name="connsiteX1548" fmla="*/ 1010507 w 6868353"/>
                <a:gd name="connsiteY1548" fmla="*/ 2961828 h 6857985"/>
                <a:gd name="connsiteX1549" fmla="*/ 1008695 w 6868353"/>
                <a:gd name="connsiteY1549" fmla="*/ 2932665 h 6857985"/>
                <a:gd name="connsiteX1550" fmla="*/ 1012249 w 6868353"/>
                <a:gd name="connsiteY1550" fmla="*/ 2916257 h 6857985"/>
                <a:gd name="connsiteX1551" fmla="*/ 1017147 w 6868353"/>
                <a:gd name="connsiteY1551" fmla="*/ 2901151 h 6857985"/>
                <a:gd name="connsiteX1552" fmla="*/ 1026604 w 6868353"/>
                <a:gd name="connsiteY1552" fmla="*/ 2883781 h 6857985"/>
                <a:gd name="connsiteX1553" fmla="*/ 260024 w 6868353"/>
                <a:gd name="connsiteY1553" fmla="*/ 2857291 h 6857985"/>
                <a:gd name="connsiteX1554" fmla="*/ 245909 w 6868353"/>
                <a:gd name="connsiteY1554" fmla="*/ 2894638 h 6857985"/>
                <a:gd name="connsiteX1555" fmla="*/ 235136 w 6868353"/>
                <a:gd name="connsiteY1555" fmla="*/ 2936997 h 6857985"/>
                <a:gd name="connsiteX1556" fmla="*/ 244876 w 6868353"/>
                <a:gd name="connsiteY1556" fmla="*/ 2930682 h 6857985"/>
                <a:gd name="connsiteX1557" fmla="*/ 252676 w 6868353"/>
                <a:gd name="connsiteY1557" fmla="*/ 2896494 h 6857985"/>
                <a:gd name="connsiteX1558" fmla="*/ 260024 w 6868353"/>
                <a:gd name="connsiteY1558" fmla="*/ 2857291 h 6857985"/>
                <a:gd name="connsiteX1559" fmla="*/ 309871 w 6868353"/>
                <a:gd name="connsiteY1559" fmla="*/ 2844791 h 6857985"/>
                <a:gd name="connsiteX1560" fmla="*/ 289542 w 6868353"/>
                <a:gd name="connsiteY1560" fmla="*/ 2906220 h 6857985"/>
                <a:gd name="connsiteX1561" fmla="*/ 309871 w 6868353"/>
                <a:gd name="connsiteY1561" fmla="*/ 2844791 h 6857985"/>
                <a:gd name="connsiteX1562" fmla="*/ 6476211 w 6868353"/>
                <a:gd name="connsiteY1562" fmla="*/ 2841777 h 6857985"/>
                <a:gd name="connsiteX1563" fmla="*/ 6494375 w 6868353"/>
                <a:gd name="connsiteY1563" fmla="*/ 2906672 h 6857985"/>
                <a:gd name="connsiteX1564" fmla="*/ 6500659 w 6868353"/>
                <a:gd name="connsiteY1564" fmla="*/ 2947445 h 6857985"/>
                <a:gd name="connsiteX1565" fmla="*/ 6500037 w 6868353"/>
                <a:gd name="connsiteY1565" fmla="*/ 2979583 h 6857985"/>
                <a:gd name="connsiteX1566" fmla="*/ 6514887 w 6868353"/>
                <a:gd name="connsiteY1566" fmla="*/ 3036678 h 6857985"/>
                <a:gd name="connsiteX1567" fmla="*/ 6530603 w 6868353"/>
                <a:gd name="connsiteY1567" fmla="*/ 3128147 h 6857985"/>
                <a:gd name="connsiteX1568" fmla="*/ 6539927 w 6868353"/>
                <a:gd name="connsiteY1568" fmla="*/ 3220584 h 6857985"/>
                <a:gd name="connsiteX1569" fmla="*/ 6541067 w 6868353"/>
                <a:gd name="connsiteY1569" fmla="*/ 3244838 h 6857985"/>
                <a:gd name="connsiteX1570" fmla="*/ 6538635 w 6868353"/>
                <a:gd name="connsiteY1570" fmla="*/ 3239711 h 6857985"/>
                <a:gd name="connsiteX1571" fmla="*/ 6532951 w 6868353"/>
                <a:gd name="connsiteY1571" fmla="*/ 3227856 h 6857985"/>
                <a:gd name="connsiteX1572" fmla="*/ 6520847 w 6868353"/>
                <a:gd name="connsiteY1572" fmla="*/ 3098064 h 6857985"/>
                <a:gd name="connsiteX1573" fmla="*/ 6501383 w 6868353"/>
                <a:gd name="connsiteY1573" fmla="*/ 3012767 h 6857985"/>
                <a:gd name="connsiteX1574" fmla="*/ 6493185 w 6868353"/>
                <a:gd name="connsiteY1574" fmla="*/ 2938796 h 6857985"/>
                <a:gd name="connsiteX1575" fmla="*/ 6484549 w 6868353"/>
                <a:gd name="connsiteY1575" fmla="*/ 2872341 h 6857985"/>
                <a:gd name="connsiteX1576" fmla="*/ 6473889 w 6868353"/>
                <a:gd name="connsiteY1576" fmla="*/ 2877452 h 6857985"/>
                <a:gd name="connsiteX1577" fmla="*/ 6476211 w 6868353"/>
                <a:gd name="connsiteY1577" fmla="*/ 2841777 h 6857985"/>
                <a:gd name="connsiteX1578" fmla="*/ 196869 w 6868353"/>
                <a:gd name="connsiteY1578" fmla="*/ 2830989 h 6857985"/>
                <a:gd name="connsiteX1579" fmla="*/ 185642 w 6868353"/>
                <a:gd name="connsiteY1579" fmla="*/ 2881967 h 6857985"/>
                <a:gd name="connsiteX1580" fmla="*/ 171528 w 6868353"/>
                <a:gd name="connsiteY1580" fmla="*/ 2929535 h 6857985"/>
                <a:gd name="connsiteX1581" fmla="*/ 188870 w 6868353"/>
                <a:gd name="connsiteY1581" fmla="*/ 2911231 h 6857985"/>
                <a:gd name="connsiteX1582" fmla="*/ 192310 w 6868353"/>
                <a:gd name="connsiteY1582" fmla="*/ 2884785 h 6857985"/>
                <a:gd name="connsiteX1583" fmla="*/ 195496 w 6868353"/>
                <a:gd name="connsiteY1583" fmla="*/ 2861921 h 6857985"/>
                <a:gd name="connsiteX1584" fmla="*/ 196869 w 6868353"/>
                <a:gd name="connsiteY1584" fmla="*/ 2830989 h 6857985"/>
                <a:gd name="connsiteX1585" fmla="*/ 6436841 w 6868353"/>
                <a:gd name="connsiteY1585" fmla="*/ 2816865 h 6857985"/>
                <a:gd name="connsiteX1586" fmla="*/ 6463383 w 6868353"/>
                <a:gd name="connsiteY1586" fmla="*/ 2905482 h 6857985"/>
                <a:gd name="connsiteX1587" fmla="*/ 6467787 w 6868353"/>
                <a:gd name="connsiteY1587" fmla="*/ 2934731 h 6857985"/>
                <a:gd name="connsiteX1588" fmla="*/ 6471227 w 6868353"/>
                <a:gd name="connsiteY1588" fmla="*/ 2951606 h 6857985"/>
                <a:gd name="connsiteX1589" fmla="*/ 6474427 w 6868353"/>
                <a:gd name="connsiteY1589" fmla="*/ 2968963 h 6857985"/>
                <a:gd name="connsiteX1590" fmla="*/ 6488867 w 6868353"/>
                <a:gd name="connsiteY1590" fmla="*/ 3023794 h 6857985"/>
                <a:gd name="connsiteX1591" fmla="*/ 6497375 w 6868353"/>
                <a:gd name="connsiteY1591" fmla="*/ 3098288 h 6857985"/>
                <a:gd name="connsiteX1592" fmla="*/ 6502203 w 6868353"/>
                <a:gd name="connsiteY1592" fmla="*/ 3167715 h 6857985"/>
                <a:gd name="connsiteX1593" fmla="*/ 6473719 w 6868353"/>
                <a:gd name="connsiteY1593" fmla="*/ 2968751 h 6857985"/>
                <a:gd name="connsiteX1594" fmla="*/ 6464431 w 6868353"/>
                <a:gd name="connsiteY1594" fmla="*/ 2967264 h 6857985"/>
                <a:gd name="connsiteX1595" fmla="*/ 6455839 w 6868353"/>
                <a:gd name="connsiteY1595" fmla="*/ 2910565 h 6857985"/>
                <a:gd name="connsiteX1596" fmla="*/ 6447203 w 6868353"/>
                <a:gd name="connsiteY1596" fmla="*/ 2890420 h 6857985"/>
                <a:gd name="connsiteX1597" fmla="*/ 6433201 w 6868353"/>
                <a:gd name="connsiteY1597" fmla="*/ 2817340 h 6857985"/>
                <a:gd name="connsiteX1598" fmla="*/ 6436841 w 6868353"/>
                <a:gd name="connsiteY1598" fmla="*/ 2816865 h 6857985"/>
                <a:gd name="connsiteX1599" fmla="*/ 1118810 w 6868353"/>
                <a:gd name="connsiteY1599" fmla="*/ 2810248 h 6857985"/>
                <a:gd name="connsiteX1600" fmla="*/ 1113416 w 6868353"/>
                <a:gd name="connsiteY1600" fmla="*/ 2842611 h 6857985"/>
                <a:gd name="connsiteX1601" fmla="*/ 1104044 w 6868353"/>
                <a:gd name="connsiteY1601" fmla="*/ 2889570 h 6857985"/>
                <a:gd name="connsiteX1602" fmla="*/ 1091571 w 6868353"/>
                <a:gd name="connsiteY1602" fmla="*/ 2937536 h 6857985"/>
                <a:gd name="connsiteX1603" fmla="*/ 1079297 w 6868353"/>
                <a:gd name="connsiteY1603" fmla="*/ 2973791 h 6857985"/>
                <a:gd name="connsiteX1604" fmla="*/ 1089518 w 6868353"/>
                <a:gd name="connsiteY1604" fmla="*/ 2932284 h 6857985"/>
                <a:gd name="connsiteX1605" fmla="*/ 1097319 w 6868353"/>
                <a:gd name="connsiteY1605" fmla="*/ 2893534 h 6857985"/>
                <a:gd name="connsiteX1606" fmla="*/ 1105417 w 6868353"/>
                <a:gd name="connsiteY1606" fmla="*/ 2853824 h 6857985"/>
                <a:gd name="connsiteX1607" fmla="*/ 1110995 w 6868353"/>
                <a:gd name="connsiteY1607" fmla="*/ 2832644 h 6857985"/>
                <a:gd name="connsiteX1608" fmla="*/ 1118810 w 6868353"/>
                <a:gd name="connsiteY1608" fmla="*/ 2810248 h 6857985"/>
                <a:gd name="connsiteX1609" fmla="*/ 6613265 w 6868353"/>
                <a:gd name="connsiteY1609" fmla="*/ 2802065 h 6857985"/>
                <a:gd name="connsiteX1610" fmla="*/ 6635507 w 6868353"/>
                <a:gd name="connsiteY1610" fmla="*/ 2917942 h 6857985"/>
                <a:gd name="connsiteX1611" fmla="*/ 6670885 w 6868353"/>
                <a:gd name="connsiteY1611" fmla="*/ 3018217 h 6857985"/>
                <a:gd name="connsiteX1612" fmla="*/ 6683839 w 6868353"/>
                <a:gd name="connsiteY1612" fmla="*/ 3073416 h 6857985"/>
                <a:gd name="connsiteX1613" fmla="*/ 6696239 w 6868353"/>
                <a:gd name="connsiteY1613" fmla="*/ 3163016 h 6857985"/>
                <a:gd name="connsiteX1614" fmla="*/ 6675429 w 6868353"/>
                <a:gd name="connsiteY1614" fmla="*/ 3084246 h 6857985"/>
                <a:gd name="connsiteX1615" fmla="*/ 6674197 w 6868353"/>
                <a:gd name="connsiteY1615" fmla="*/ 3074208 h 6857985"/>
                <a:gd name="connsiteX1616" fmla="*/ 6672541 w 6868353"/>
                <a:gd name="connsiteY1616" fmla="*/ 3064284 h 6857985"/>
                <a:gd name="connsiteX1617" fmla="*/ 6669255 w 6868353"/>
                <a:gd name="connsiteY1617" fmla="*/ 3045058 h 6857985"/>
                <a:gd name="connsiteX1618" fmla="*/ 6662887 w 6868353"/>
                <a:gd name="connsiteY1618" fmla="*/ 3012185 h 6857985"/>
                <a:gd name="connsiteX1619" fmla="*/ 6652111 w 6868353"/>
                <a:gd name="connsiteY1619" fmla="*/ 2993386 h 6857985"/>
                <a:gd name="connsiteX1620" fmla="*/ 6631583 w 6868353"/>
                <a:gd name="connsiteY1620" fmla="*/ 2911203 h 6857985"/>
                <a:gd name="connsiteX1621" fmla="*/ 6613265 w 6868353"/>
                <a:gd name="connsiteY1621" fmla="*/ 2802065 h 6857985"/>
                <a:gd name="connsiteX1622" fmla="*/ 6692063 w 6868353"/>
                <a:gd name="connsiteY1622" fmla="*/ 2792113 h 6857985"/>
                <a:gd name="connsiteX1623" fmla="*/ 6702499 w 6868353"/>
                <a:gd name="connsiteY1623" fmla="*/ 2898278 h 6857985"/>
                <a:gd name="connsiteX1624" fmla="*/ 6735243 w 6868353"/>
                <a:gd name="connsiteY1624" fmla="*/ 3057348 h 6857985"/>
                <a:gd name="connsiteX1625" fmla="*/ 6747843 w 6868353"/>
                <a:gd name="connsiteY1625" fmla="*/ 3208093 h 6857985"/>
                <a:gd name="connsiteX1626" fmla="*/ 6733855 w 6868353"/>
                <a:gd name="connsiteY1626" fmla="*/ 3105100 h 6857985"/>
                <a:gd name="connsiteX1627" fmla="*/ 6727571 w 6868353"/>
                <a:gd name="connsiteY1627" fmla="*/ 3056908 h 6857985"/>
                <a:gd name="connsiteX1628" fmla="*/ 6720039 w 6868353"/>
                <a:gd name="connsiteY1628" fmla="*/ 3010501 h 6857985"/>
                <a:gd name="connsiteX1629" fmla="*/ 6705019 w 6868353"/>
                <a:gd name="connsiteY1629" fmla="*/ 2920745 h 6857985"/>
                <a:gd name="connsiteX1630" fmla="*/ 6695759 w 6868353"/>
                <a:gd name="connsiteY1630" fmla="*/ 2876816 h 6857985"/>
                <a:gd name="connsiteX1631" fmla="*/ 6685015 w 6868353"/>
                <a:gd name="connsiteY1631" fmla="*/ 2832986 h 6857985"/>
                <a:gd name="connsiteX1632" fmla="*/ 6692063 w 6868353"/>
                <a:gd name="connsiteY1632" fmla="*/ 2792113 h 6857985"/>
                <a:gd name="connsiteX1633" fmla="*/ 235476 w 6868353"/>
                <a:gd name="connsiteY1633" fmla="*/ 2784453 h 6857985"/>
                <a:gd name="connsiteX1634" fmla="*/ 204684 w 6868353"/>
                <a:gd name="connsiteY1634" fmla="*/ 2836411 h 6857985"/>
                <a:gd name="connsiteX1635" fmla="*/ 204443 w 6868353"/>
                <a:gd name="connsiteY1635" fmla="*/ 2853414 h 6857985"/>
                <a:gd name="connsiteX1636" fmla="*/ 218827 w 6868353"/>
                <a:gd name="connsiteY1636" fmla="*/ 2824632 h 6857985"/>
                <a:gd name="connsiteX1637" fmla="*/ 210120 w 6868353"/>
                <a:gd name="connsiteY1637" fmla="*/ 2862275 h 6857985"/>
                <a:gd name="connsiteX1638" fmla="*/ 201017 w 6868353"/>
                <a:gd name="connsiteY1638" fmla="*/ 2896209 h 6857985"/>
                <a:gd name="connsiteX1639" fmla="*/ 189776 w 6868353"/>
                <a:gd name="connsiteY1639" fmla="*/ 2945490 h 6857985"/>
                <a:gd name="connsiteX1640" fmla="*/ 179569 w 6868353"/>
                <a:gd name="connsiteY1640" fmla="*/ 2934632 h 6857985"/>
                <a:gd name="connsiteX1641" fmla="*/ 176794 w 6868353"/>
                <a:gd name="connsiteY1641" fmla="*/ 2974867 h 6857985"/>
                <a:gd name="connsiteX1642" fmla="*/ 183859 w 6868353"/>
                <a:gd name="connsiteY1642" fmla="*/ 2945902 h 6857985"/>
                <a:gd name="connsiteX1643" fmla="*/ 172179 w 6868353"/>
                <a:gd name="connsiteY1643" fmla="*/ 3010246 h 6857985"/>
                <a:gd name="connsiteX1644" fmla="*/ 166162 w 6868353"/>
                <a:gd name="connsiteY1644" fmla="*/ 3041803 h 6857985"/>
                <a:gd name="connsiteX1645" fmla="*/ 161235 w 6868353"/>
                <a:gd name="connsiteY1645" fmla="*/ 3073529 h 6857985"/>
                <a:gd name="connsiteX1646" fmla="*/ 168243 w 6868353"/>
                <a:gd name="connsiteY1646" fmla="*/ 3061297 h 6857985"/>
                <a:gd name="connsiteX1647" fmla="*/ 173099 w 6868353"/>
                <a:gd name="connsiteY1647" fmla="*/ 3043628 h 6857985"/>
                <a:gd name="connsiteX1648" fmla="*/ 167153 w 6868353"/>
                <a:gd name="connsiteY1648" fmla="*/ 3044208 h 6857985"/>
                <a:gd name="connsiteX1649" fmla="*/ 177828 w 6868353"/>
                <a:gd name="connsiteY1649" fmla="*/ 3009156 h 6857985"/>
                <a:gd name="connsiteX1650" fmla="*/ 200536 w 6868353"/>
                <a:gd name="connsiteY1650" fmla="*/ 2973197 h 6857985"/>
                <a:gd name="connsiteX1651" fmla="*/ 203310 w 6868353"/>
                <a:gd name="connsiteY1651" fmla="*/ 2933145 h 6857985"/>
                <a:gd name="connsiteX1652" fmla="*/ 192452 w 6868353"/>
                <a:gd name="connsiteY1652" fmla="*/ 2968072 h 6857985"/>
                <a:gd name="connsiteX1653" fmla="*/ 206170 w 6868353"/>
                <a:gd name="connsiteY1653" fmla="*/ 2893096 h 6857985"/>
                <a:gd name="connsiteX1654" fmla="*/ 212541 w 6868353"/>
                <a:gd name="connsiteY1654" fmla="*/ 2909914 h 6857985"/>
                <a:gd name="connsiteX1655" fmla="*/ 217864 w 6868353"/>
                <a:gd name="connsiteY1655" fmla="*/ 2883610 h 6857985"/>
                <a:gd name="connsiteX1656" fmla="*/ 221701 w 6868353"/>
                <a:gd name="connsiteY1656" fmla="*/ 2864413 h 6857985"/>
                <a:gd name="connsiteX1657" fmla="*/ 225042 w 6868353"/>
                <a:gd name="connsiteY1657" fmla="*/ 2838903 h 6857985"/>
                <a:gd name="connsiteX1658" fmla="*/ 235476 w 6868353"/>
                <a:gd name="connsiteY1658" fmla="*/ 2784453 h 6857985"/>
                <a:gd name="connsiteX1659" fmla="*/ 267428 w 6868353"/>
                <a:gd name="connsiteY1659" fmla="*/ 2772874 h 6857985"/>
                <a:gd name="connsiteX1660" fmla="*/ 250284 w 6868353"/>
                <a:gd name="connsiteY1660" fmla="*/ 2846348 h 6857985"/>
                <a:gd name="connsiteX1661" fmla="*/ 236905 w 6868353"/>
                <a:gd name="connsiteY1661" fmla="*/ 2857632 h 6857985"/>
                <a:gd name="connsiteX1662" fmla="*/ 231894 w 6868353"/>
                <a:gd name="connsiteY1662" fmla="*/ 2886753 h 6857985"/>
                <a:gd name="connsiteX1663" fmla="*/ 228623 w 6868353"/>
                <a:gd name="connsiteY1663" fmla="*/ 2916880 h 6857985"/>
                <a:gd name="connsiteX1664" fmla="*/ 225962 w 6868353"/>
                <a:gd name="connsiteY1664" fmla="*/ 2960031 h 6857985"/>
                <a:gd name="connsiteX1665" fmla="*/ 235419 w 6868353"/>
                <a:gd name="connsiteY1665" fmla="*/ 2908598 h 6857985"/>
                <a:gd name="connsiteX1666" fmla="*/ 238378 w 6868353"/>
                <a:gd name="connsiteY1666" fmla="*/ 2888692 h 6857985"/>
                <a:gd name="connsiteX1667" fmla="*/ 240006 w 6868353"/>
                <a:gd name="connsiteY1667" fmla="*/ 2869156 h 6857985"/>
                <a:gd name="connsiteX1668" fmla="*/ 268688 w 6868353"/>
                <a:gd name="connsiteY1668" fmla="*/ 2812160 h 6857985"/>
                <a:gd name="connsiteX1669" fmla="*/ 267428 w 6868353"/>
                <a:gd name="connsiteY1669" fmla="*/ 2772874 h 6857985"/>
                <a:gd name="connsiteX1670" fmla="*/ 6456335 w 6868353"/>
                <a:gd name="connsiteY1670" fmla="*/ 2764520 h 6857985"/>
                <a:gd name="connsiteX1671" fmla="*/ 6466839 w 6868353"/>
                <a:gd name="connsiteY1671" fmla="*/ 2786380 h 6857985"/>
                <a:gd name="connsiteX1672" fmla="*/ 6473237 w 6868353"/>
                <a:gd name="connsiteY1672" fmla="*/ 2810107 h 6857985"/>
                <a:gd name="connsiteX1673" fmla="*/ 6478687 w 6868353"/>
                <a:gd name="connsiteY1673" fmla="*/ 2828977 h 6857985"/>
                <a:gd name="connsiteX1674" fmla="*/ 6465309 w 6868353"/>
                <a:gd name="connsiteY1674" fmla="*/ 2824137 h 6857985"/>
                <a:gd name="connsiteX1675" fmla="*/ 6466115 w 6868353"/>
                <a:gd name="connsiteY1675" fmla="*/ 2794633 h 6857985"/>
                <a:gd name="connsiteX1676" fmla="*/ 6456335 w 6868353"/>
                <a:gd name="connsiteY1676" fmla="*/ 2764520 h 6857985"/>
                <a:gd name="connsiteX1677" fmla="*/ 6648439 w 6868353"/>
                <a:gd name="connsiteY1677" fmla="*/ 2753794 h 6857985"/>
                <a:gd name="connsiteX1678" fmla="*/ 6677795 w 6868353"/>
                <a:gd name="connsiteY1678" fmla="*/ 2873475 h 6857985"/>
                <a:gd name="connsiteX1679" fmla="*/ 6678843 w 6868353"/>
                <a:gd name="connsiteY1679" fmla="*/ 2906192 h 6857985"/>
                <a:gd name="connsiteX1680" fmla="*/ 6684561 w 6868353"/>
                <a:gd name="connsiteY1680" fmla="*/ 2945519 h 6857985"/>
                <a:gd name="connsiteX1681" fmla="*/ 6698081 w 6868353"/>
                <a:gd name="connsiteY1681" fmla="*/ 3027008 h 6857985"/>
                <a:gd name="connsiteX1682" fmla="*/ 6691867 w 6868353"/>
                <a:gd name="connsiteY1682" fmla="*/ 3053425 h 6857985"/>
                <a:gd name="connsiteX1683" fmla="*/ 6687747 w 6868353"/>
                <a:gd name="connsiteY1683" fmla="*/ 2965567 h 6857985"/>
                <a:gd name="connsiteX1684" fmla="*/ 6677371 w 6868353"/>
                <a:gd name="connsiteY1684" fmla="*/ 2921920 h 6857985"/>
                <a:gd name="connsiteX1685" fmla="*/ 6675387 w 6868353"/>
                <a:gd name="connsiteY1685" fmla="*/ 2909419 h 6857985"/>
                <a:gd name="connsiteX1686" fmla="*/ 6673023 w 6868353"/>
                <a:gd name="connsiteY1686" fmla="*/ 2896508 h 6857985"/>
                <a:gd name="connsiteX1687" fmla="*/ 6668479 w 6868353"/>
                <a:gd name="connsiteY1687" fmla="*/ 2869425 h 6857985"/>
                <a:gd name="connsiteX1688" fmla="*/ 6645515 w 6868353"/>
                <a:gd name="connsiteY1688" fmla="*/ 2754470 h 6857985"/>
                <a:gd name="connsiteX1689" fmla="*/ 6648439 w 6868353"/>
                <a:gd name="connsiteY1689" fmla="*/ 2753794 h 6857985"/>
                <a:gd name="connsiteX1690" fmla="*/ 925140 w 6868353"/>
                <a:gd name="connsiteY1690" fmla="*/ 2725136 h 6857985"/>
                <a:gd name="connsiteX1691" fmla="*/ 916660 w 6868353"/>
                <a:gd name="connsiteY1691" fmla="*/ 2733446 h 6857985"/>
                <a:gd name="connsiteX1692" fmla="*/ 909837 w 6868353"/>
                <a:gd name="connsiteY1692" fmla="*/ 2746570 h 6857985"/>
                <a:gd name="connsiteX1693" fmla="*/ 899672 w 6868353"/>
                <a:gd name="connsiteY1693" fmla="*/ 2838534 h 6857985"/>
                <a:gd name="connsiteX1694" fmla="*/ 906694 w 6868353"/>
                <a:gd name="connsiteY1694" fmla="*/ 2783506 h 6857985"/>
                <a:gd name="connsiteX1695" fmla="*/ 915471 w 6868353"/>
                <a:gd name="connsiteY1695" fmla="*/ 2754809 h 6857985"/>
                <a:gd name="connsiteX1696" fmla="*/ 925140 w 6868353"/>
                <a:gd name="connsiteY1696" fmla="*/ 2725136 h 6857985"/>
                <a:gd name="connsiteX1697" fmla="*/ 1094460 w 6868353"/>
                <a:gd name="connsiteY1697" fmla="*/ 2715522 h 6857985"/>
                <a:gd name="connsiteX1698" fmla="*/ 1066103 w 6868353"/>
                <a:gd name="connsiteY1698" fmla="*/ 2804061 h 6857985"/>
                <a:gd name="connsiteX1699" fmla="*/ 1094460 w 6868353"/>
                <a:gd name="connsiteY1699" fmla="*/ 2715522 h 6857985"/>
                <a:gd name="connsiteX1700" fmla="*/ 152854 w 6868353"/>
                <a:gd name="connsiteY1700" fmla="*/ 2693027 h 6857985"/>
                <a:gd name="connsiteX1701" fmla="*/ 120717 w 6868353"/>
                <a:gd name="connsiteY1701" fmla="*/ 2844467 h 6857985"/>
                <a:gd name="connsiteX1702" fmla="*/ 111657 w 6868353"/>
                <a:gd name="connsiteY1702" fmla="*/ 2900359 h 6857985"/>
                <a:gd name="connsiteX1703" fmla="*/ 114163 w 6868353"/>
                <a:gd name="connsiteY1703" fmla="*/ 2939361 h 6857985"/>
                <a:gd name="connsiteX1704" fmla="*/ 89076 w 6868353"/>
                <a:gd name="connsiteY1704" fmla="*/ 3034568 h 6857985"/>
                <a:gd name="connsiteX1705" fmla="*/ 75457 w 6868353"/>
                <a:gd name="connsiteY1705" fmla="*/ 3217804 h 6857985"/>
                <a:gd name="connsiteX1706" fmla="*/ 82097 w 6868353"/>
                <a:gd name="connsiteY1706" fmla="*/ 3094779 h 6857985"/>
                <a:gd name="connsiteX1707" fmla="*/ 87165 w 6868353"/>
                <a:gd name="connsiteY1707" fmla="*/ 3032799 h 6857985"/>
                <a:gd name="connsiteX1708" fmla="*/ 95744 w 6868353"/>
                <a:gd name="connsiteY1708" fmla="*/ 2969856 h 6857985"/>
                <a:gd name="connsiteX1709" fmla="*/ 105711 w 6868353"/>
                <a:gd name="connsiteY1709" fmla="*/ 2904945 h 6857985"/>
                <a:gd name="connsiteX1710" fmla="*/ 111261 w 6868353"/>
                <a:gd name="connsiteY1710" fmla="*/ 2871548 h 6857985"/>
                <a:gd name="connsiteX1711" fmla="*/ 118325 w 6868353"/>
                <a:gd name="connsiteY1711" fmla="*/ 2837614 h 6857985"/>
                <a:gd name="connsiteX1712" fmla="*/ 152854 w 6868353"/>
                <a:gd name="connsiteY1712" fmla="*/ 2693027 h 6857985"/>
                <a:gd name="connsiteX1713" fmla="*/ 6555307 w 6868353"/>
                <a:gd name="connsiteY1713" fmla="*/ 2673744 h 6857985"/>
                <a:gd name="connsiteX1714" fmla="*/ 6574079 w 6868353"/>
                <a:gd name="connsiteY1714" fmla="*/ 2712606 h 6857985"/>
                <a:gd name="connsiteX1715" fmla="*/ 6573795 w 6868353"/>
                <a:gd name="connsiteY1715" fmla="*/ 2749485 h 6857985"/>
                <a:gd name="connsiteX1716" fmla="*/ 6555307 w 6868353"/>
                <a:gd name="connsiteY1716" fmla="*/ 2673744 h 6857985"/>
                <a:gd name="connsiteX1717" fmla="*/ 989909 w 6868353"/>
                <a:gd name="connsiteY1717" fmla="*/ 2668649 h 6857985"/>
                <a:gd name="connsiteX1718" fmla="*/ 973345 w 6868353"/>
                <a:gd name="connsiteY1718" fmla="*/ 2729297 h 6857985"/>
                <a:gd name="connsiteX1719" fmla="*/ 956795 w 6868353"/>
                <a:gd name="connsiteY1719" fmla="*/ 2793429 h 6857985"/>
                <a:gd name="connsiteX1720" fmla="*/ 941491 w 6868353"/>
                <a:gd name="connsiteY1720" fmla="*/ 2860931 h 6857985"/>
                <a:gd name="connsiteX1721" fmla="*/ 933563 w 6868353"/>
                <a:gd name="connsiteY1721" fmla="*/ 2895560 h 6857985"/>
                <a:gd name="connsiteX1722" fmla="*/ 927108 w 6868353"/>
                <a:gd name="connsiteY1722" fmla="*/ 2931108 h 6857985"/>
                <a:gd name="connsiteX1723" fmla="*/ 903281 w 6868353"/>
                <a:gd name="connsiteY1723" fmla="*/ 3077959 h 6857985"/>
                <a:gd name="connsiteX1724" fmla="*/ 893428 w 6868353"/>
                <a:gd name="connsiteY1724" fmla="*/ 3153502 h 6857985"/>
                <a:gd name="connsiteX1725" fmla="*/ 887000 w 6868353"/>
                <a:gd name="connsiteY1725" fmla="*/ 3230050 h 6857985"/>
                <a:gd name="connsiteX1726" fmla="*/ 883900 w 6868353"/>
                <a:gd name="connsiteY1726" fmla="*/ 3268374 h 6857985"/>
                <a:gd name="connsiteX1727" fmla="*/ 881507 w 6868353"/>
                <a:gd name="connsiteY1727" fmla="*/ 3306711 h 6857985"/>
                <a:gd name="connsiteX1728" fmla="*/ 879171 w 6868353"/>
                <a:gd name="connsiteY1728" fmla="*/ 3383259 h 6857985"/>
                <a:gd name="connsiteX1729" fmla="*/ 877968 w 6868353"/>
                <a:gd name="connsiteY1729" fmla="*/ 3421213 h 6857985"/>
                <a:gd name="connsiteX1730" fmla="*/ 878449 w 6868353"/>
                <a:gd name="connsiteY1730" fmla="*/ 3458985 h 6857985"/>
                <a:gd name="connsiteX1731" fmla="*/ 879908 w 6868353"/>
                <a:gd name="connsiteY1731" fmla="*/ 3533465 h 6857985"/>
                <a:gd name="connsiteX1732" fmla="*/ 880262 w 6868353"/>
                <a:gd name="connsiteY1732" fmla="*/ 3551813 h 6857985"/>
                <a:gd name="connsiteX1733" fmla="*/ 881026 w 6868353"/>
                <a:gd name="connsiteY1733" fmla="*/ 3570047 h 6857985"/>
                <a:gd name="connsiteX1734" fmla="*/ 883588 w 6868353"/>
                <a:gd name="connsiteY1734" fmla="*/ 3606119 h 6857985"/>
                <a:gd name="connsiteX1735" fmla="*/ 886155 w 6868353"/>
                <a:gd name="connsiteY1735" fmla="*/ 3642466 h 6857985"/>
                <a:gd name="connsiteX1736" fmla="*/ 876650 w 6868353"/>
                <a:gd name="connsiteY1736" fmla="*/ 3552808 h 6857985"/>
                <a:gd name="connsiteX1737" fmla="*/ 877458 w 6868353"/>
                <a:gd name="connsiteY1737" fmla="*/ 3276373 h 6857985"/>
                <a:gd name="connsiteX1738" fmla="*/ 989909 w 6868353"/>
                <a:gd name="connsiteY1738" fmla="*/ 2668649 h 6857985"/>
                <a:gd name="connsiteX1739" fmla="*/ 6580237 w 6868353"/>
                <a:gd name="connsiteY1739" fmla="*/ 2665675 h 6857985"/>
                <a:gd name="connsiteX1740" fmla="*/ 6596447 w 6868353"/>
                <a:gd name="connsiteY1740" fmla="*/ 2739519 h 6857985"/>
                <a:gd name="connsiteX1741" fmla="*/ 6603963 w 6868353"/>
                <a:gd name="connsiteY1741" fmla="*/ 2764110 h 6857985"/>
                <a:gd name="connsiteX1742" fmla="*/ 6612685 w 6868353"/>
                <a:gd name="connsiteY1742" fmla="*/ 2777870 h 6857985"/>
                <a:gd name="connsiteX1743" fmla="*/ 6607927 w 6868353"/>
                <a:gd name="connsiteY1743" fmla="*/ 2804671 h 6857985"/>
                <a:gd name="connsiteX1744" fmla="*/ 6580123 w 6868353"/>
                <a:gd name="connsiteY1744" fmla="*/ 2702923 h 6857985"/>
                <a:gd name="connsiteX1745" fmla="*/ 6580237 w 6868353"/>
                <a:gd name="connsiteY1745" fmla="*/ 2665675 h 6857985"/>
                <a:gd name="connsiteX1746" fmla="*/ 6667231 w 6868353"/>
                <a:gd name="connsiteY1746" fmla="*/ 2660140 h 6857985"/>
                <a:gd name="connsiteX1747" fmla="*/ 6686359 w 6868353"/>
                <a:gd name="connsiteY1747" fmla="*/ 2731054 h 6857985"/>
                <a:gd name="connsiteX1748" fmla="*/ 6703701 w 6868353"/>
                <a:gd name="connsiteY1748" fmla="*/ 2803665 h 6857985"/>
                <a:gd name="connsiteX1749" fmla="*/ 6731137 w 6868353"/>
                <a:gd name="connsiteY1749" fmla="*/ 2945832 h 6857985"/>
                <a:gd name="connsiteX1750" fmla="*/ 6723379 w 6868353"/>
                <a:gd name="connsiteY1750" fmla="*/ 2909433 h 6857985"/>
                <a:gd name="connsiteX1751" fmla="*/ 6714643 w 6868353"/>
                <a:gd name="connsiteY1751" fmla="*/ 2873376 h 6857985"/>
                <a:gd name="connsiteX1752" fmla="*/ 6697487 w 6868353"/>
                <a:gd name="connsiteY1752" fmla="*/ 2801726 h 6857985"/>
                <a:gd name="connsiteX1753" fmla="*/ 6689657 w 6868353"/>
                <a:gd name="connsiteY1753" fmla="*/ 2766049 h 6857985"/>
                <a:gd name="connsiteX1754" fmla="*/ 6682041 w 6868353"/>
                <a:gd name="connsiteY1754" fmla="*/ 2730545 h 6857985"/>
                <a:gd name="connsiteX1755" fmla="*/ 6667231 w 6868353"/>
                <a:gd name="connsiteY1755" fmla="*/ 2660140 h 6857985"/>
                <a:gd name="connsiteX1756" fmla="*/ 6715593 w 6868353"/>
                <a:gd name="connsiteY1756" fmla="*/ 2658215 h 6857985"/>
                <a:gd name="connsiteX1757" fmla="*/ 6736079 w 6868353"/>
                <a:gd name="connsiteY1757" fmla="*/ 2717745 h 6857985"/>
                <a:gd name="connsiteX1758" fmla="*/ 6753959 w 6868353"/>
                <a:gd name="connsiteY1758" fmla="*/ 2797833 h 6857985"/>
                <a:gd name="connsiteX1759" fmla="*/ 6736091 w 6868353"/>
                <a:gd name="connsiteY1759" fmla="*/ 2737353 h 6857985"/>
                <a:gd name="connsiteX1760" fmla="*/ 6715593 w 6868353"/>
                <a:gd name="connsiteY1760" fmla="*/ 2658215 h 6857985"/>
                <a:gd name="connsiteX1761" fmla="*/ 6426547 w 6868353"/>
                <a:gd name="connsiteY1761" fmla="*/ 2638281 h 6857985"/>
                <a:gd name="connsiteX1762" fmla="*/ 6436019 w 6868353"/>
                <a:gd name="connsiteY1762" fmla="*/ 2673461 h 6857985"/>
                <a:gd name="connsiteX1763" fmla="*/ 6443379 w 6868353"/>
                <a:gd name="connsiteY1763" fmla="*/ 2699100 h 6857985"/>
                <a:gd name="connsiteX1764" fmla="*/ 6453007 w 6868353"/>
                <a:gd name="connsiteY1764" fmla="*/ 2754371 h 6857985"/>
                <a:gd name="connsiteX1765" fmla="*/ 6424339 w 6868353"/>
                <a:gd name="connsiteY1765" fmla="*/ 2657691 h 6857985"/>
                <a:gd name="connsiteX1766" fmla="*/ 6426547 w 6868353"/>
                <a:gd name="connsiteY1766" fmla="*/ 2638281 h 6857985"/>
                <a:gd name="connsiteX1767" fmla="*/ 251565 w 6868353"/>
                <a:gd name="connsiteY1767" fmla="*/ 2633108 h 6857985"/>
                <a:gd name="connsiteX1768" fmla="*/ 237415 w 6868353"/>
                <a:gd name="connsiteY1768" fmla="*/ 2653514 h 6857985"/>
                <a:gd name="connsiteX1769" fmla="*/ 219280 w 6868353"/>
                <a:gd name="connsiteY1769" fmla="*/ 2716046 h 6857985"/>
                <a:gd name="connsiteX1770" fmla="*/ 204726 w 6868353"/>
                <a:gd name="connsiteY1770" fmla="*/ 2744771 h 6857985"/>
                <a:gd name="connsiteX1771" fmla="*/ 203310 w 6868353"/>
                <a:gd name="connsiteY1771" fmla="*/ 2721823 h 6857985"/>
                <a:gd name="connsiteX1772" fmla="*/ 193811 w 6868353"/>
                <a:gd name="connsiteY1772" fmla="*/ 2785303 h 6857985"/>
                <a:gd name="connsiteX1773" fmla="*/ 210205 w 6868353"/>
                <a:gd name="connsiteY1773" fmla="*/ 2762127 h 6857985"/>
                <a:gd name="connsiteX1774" fmla="*/ 197534 w 6868353"/>
                <a:gd name="connsiteY1774" fmla="*/ 2796700 h 6857985"/>
                <a:gd name="connsiteX1775" fmla="*/ 223966 w 6868353"/>
                <a:gd name="connsiteY1775" fmla="*/ 2767550 h 6857985"/>
                <a:gd name="connsiteX1776" fmla="*/ 210205 w 6868353"/>
                <a:gd name="connsiteY1776" fmla="*/ 2762127 h 6857985"/>
                <a:gd name="connsiteX1777" fmla="*/ 238293 w 6868353"/>
                <a:gd name="connsiteY1777" fmla="*/ 2699085 h 6857985"/>
                <a:gd name="connsiteX1778" fmla="*/ 240572 w 6868353"/>
                <a:gd name="connsiteY1778" fmla="*/ 2665039 h 6857985"/>
                <a:gd name="connsiteX1779" fmla="*/ 250978 w 6868353"/>
                <a:gd name="connsiteY1779" fmla="*/ 2659432 h 6857985"/>
                <a:gd name="connsiteX1780" fmla="*/ 251565 w 6868353"/>
                <a:gd name="connsiteY1780" fmla="*/ 2633108 h 6857985"/>
                <a:gd name="connsiteX1781" fmla="*/ 6299119 w 6868353"/>
                <a:gd name="connsiteY1781" fmla="*/ 2630878 h 6857985"/>
                <a:gd name="connsiteX1782" fmla="*/ 6312257 w 6868353"/>
                <a:gd name="connsiteY1782" fmla="*/ 2655100 h 6857985"/>
                <a:gd name="connsiteX1783" fmla="*/ 6328183 w 6868353"/>
                <a:gd name="connsiteY1783" fmla="*/ 2705230 h 6857985"/>
                <a:gd name="connsiteX1784" fmla="*/ 6357007 w 6868353"/>
                <a:gd name="connsiteY1784" fmla="*/ 2816492 h 6857985"/>
                <a:gd name="connsiteX1785" fmla="*/ 6326259 w 6868353"/>
                <a:gd name="connsiteY1785" fmla="*/ 2713584 h 6857985"/>
                <a:gd name="connsiteX1786" fmla="*/ 6317325 w 6868353"/>
                <a:gd name="connsiteY1786" fmla="*/ 2704438 h 6857985"/>
                <a:gd name="connsiteX1787" fmla="*/ 6310727 w 6868353"/>
                <a:gd name="connsiteY1787" fmla="*/ 2683571 h 6857985"/>
                <a:gd name="connsiteX1788" fmla="*/ 6304159 w 6868353"/>
                <a:gd name="connsiteY1788" fmla="*/ 2662264 h 6857985"/>
                <a:gd name="connsiteX1789" fmla="*/ 6299119 w 6868353"/>
                <a:gd name="connsiteY1789" fmla="*/ 2630878 h 6857985"/>
                <a:gd name="connsiteX1790" fmla="*/ 297850 w 6868353"/>
                <a:gd name="connsiteY1790" fmla="*/ 2604300 h 6857985"/>
                <a:gd name="connsiteX1791" fmla="*/ 263308 w 6868353"/>
                <a:gd name="connsiteY1791" fmla="*/ 2682452 h 6857985"/>
                <a:gd name="connsiteX1792" fmla="*/ 267117 w 6868353"/>
                <a:gd name="connsiteY1792" fmla="*/ 2710100 h 6857985"/>
                <a:gd name="connsiteX1793" fmla="*/ 257065 w 6868353"/>
                <a:gd name="connsiteY1793" fmla="*/ 2750603 h 6857985"/>
                <a:gd name="connsiteX1794" fmla="*/ 245173 w 6868353"/>
                <a:gd name="connsiteY1794" fmla="*/ 2795652 h 6857985"/>
                <a:gd name="connsiteX1795" fmla="*/ 265390 w 6868353"/>
                <a:gd name="connsiteY1795" fmla="*/ 2739575 h 6857985"/>
                <a:gd name="connsiteX1796" fmla="*/ 274847 w 6868353"/>
                <a:gd name="connsiteY1796" fmla="*/ 2707029 h 6857985"/>
                <a:gd name="connsiteX1797" fmla="*/ 287234 w 6868353"/>
                <a:gd name="connsiteY1797" fmla="*/ 2682805 h 6857985"/>
                <a:gd name="connsiteX1798" fmla="*/ 276404 w 6868353"/>
                <a:gd name="connsiteY1798" fmla="*/ 2665717 h 6857985"/>
                <a:gd name="connsiteX1799" fmla="*/ 284686 w 6868353"/>
                <a:gd name="connsiteY1799" fmla="*/ 2631968 h 6857985"/>
                <a:gd name="connsiteX1800" fmla="*/ 294992 w 6868353"/>
                <a:gd name="connsiteY1800" fmla="*/ 2626630 h 6857985"/>
                <a:gd name="connsiteX1801" fmla="*/ 297850 w 6868353"/>
                <a:gd name="connsiteY1801" fmla="*/ 2604300 h 6857985"/>
                <a:gd name="connsiteX1802" fmla="*/ 6607771 w 6868353"/>
                <a:gd name="connsiteY1802" fmla="*/ 2603041 h 6857985"/>
                <a:gd name="connsiteX1803" fmla="*/ 6642217 w 6868353"/>
                <a:gd name="connsiteY1803" fmla="*/ 2743753 h 6857985"/>
                <a:gd name="connsiteX1804" fmla="*/ 6617173 w 6868353"/>
                <a:gd name="connsiteY1804" fmla="*/ 2637984 h 6857985"/>
                <a:gd name="connsiteX1805" fmla="*/ 6607771 w 6868353"/>
                <a:gd name="connsiteY1805" fmla="*/ 2603041 h 6857985"/>
                <a:gd name="connsiteX1806" fmla="*/ 6554795 w 6868353"/>
                <a:gd name="connsiteY1806" fmla="*/ 2599080 h 6857985"/>
                <a:gd name="connsiteX1807" fmla="*/ 6572507 w 6868353"/>
                <a:gd name="connsiteY1807" fmla="*/ 2651321 h 6857985"/>
                <a:gd name="connsiteX1808" fmla="*/ 6558787 w 6868353"/>
                <a:gd name="connsiteY1808" fmla="*/ 2646903 h 6857985"/>
                <a:gd name="connsiteX1809" fmla="*/ 6563913 w 6868353"/>
                <a:gd name="connsiteY1809" fmla="*/ 2643817 h 6857985"/>
                <a:gd name="connsiteX1810" fmla="*/ 6560317 w 6868353"/>
                <a:gd name="connsiteY1810" fmla="*/ 2621986 h 6857985"/>
                <a:gd name="connsiteX1811" fmla="*/ 6557911 w 6868353"/>
                <a:gd name="connsiteY1811" fmla="*/ 2610547 h 6857985"/>
                <a:gd name="connsiteX1812" fmla="*/ 6554795 w 6868353"/>
                <a:gd name="connsiteY1812" fmla="*/ 2599080 h 6857985"/>
                <a:gd name="connsiteX1813" fmla="*/ 6436145 w 6868353"/>
                <a:gd name="connsiteY1813" fmla="*/ 2589920 h 6857985"/>
                <a:gd name="connsiteX1814" fmla="*/ 6438991 w 6868353"/>
                <a:gd name="connsiteY1814" fmla="*/ 2627112 h 6857985"/>
                <a:gd name="connsiteX1815" fmla="*/ 6441255 w 6868353"/>
                <a:gd name="connsiteY1815" fmla="*/ 2646337 h 6857985"/>
                <a:gd name="connsiteX1816" fmla="*/ 6446467 w 6868353"/>
                <a:gd name="connsiteY1816" fmla="*/ 2668904 h 6857985"/>
                <a:gd name="connsiteX1817" fmla="*/ 6452539 w 6868353"/>
                <a:gd name="connsiteY1817" fmla="*/ 2659475 h 6857985"/>
                <a:gd name="connsiteX1818" fmla="*/ 6456403 w 6868353"/>
                <a:gd name="connsiteY1818" fmla="*/ 2699114 h 6857985"/>
                <a:gd name="connsiteX1819" fmla="*/ 6464911 w 6868353"/>
                <a:gd name="connsiteY1819" fmla="*/ 2706405 h 6857985"/>
                <a:gd name="connsiteX1820" fmla="*/ 6463031 w 6868353"/>
                <a:gd name="connsiteY1820" fmla="*/ 2719373 h 6857985"/>
                <a:gd name="connsiteX1821" fmla="*/ 6481419 w 6868353"/>
                <a:gd name="connsiteY1821" fmla="*/ 2756961 h 6857985"/>
                <a:gd name="connsiteX1822" fmla="*/ 6486487 w 6868353"/>
                <a:gd name="connsiteY1822" fmla="*/ 2813307 h 6857985"/>
                <a:gd name="connsiteX1823" fmla="*/ 6503051 w 6868353"/>
                <a:gd name="connsiteY1823" fmla="*/ 2851672 h 6857985"/>
                <a:gd name="connsiteX1824" fmla="*/ 6511899 w 6868353"/>
                <a:gd name="connsiteY1824" fmla="*/ 2928730 h 6857985"/>
                <a:gd name="connsiteX1825" fmla="*/ 6492137 w 6868353"/>
                <a:gd name="connsiteY1825" fmla="*/ 2842952 h 6857985"/>
                <a:gd name="connsiteX1826" fmla="*/ 6479495 w 6868353"/>
                <a:gd name="connsiteY1826" fmla="*/ 2769900 h 6857985"/>
                <a:gd name="connsiteX1827" fmla="*/ 6456447 w 6868353"/>
                <a:gd name="connsiteY1827" fmla="*/ 2708317 h 6857985"/>
                <a:gd name="connsiteX1828" fmla="*/ 6428515 w 6868353"/>
                <a:gd name="connsiteY1828" fmla="*/ 2618885 h 6857985"/>
                <a:gd name="connsiteX1829" fmla="*/ 6436145 w 6868353"/>
                <a:gd name="connsiteY1829" fmla="*/ 2589920 h 6857985"/>
                <a:gd name="connsiteX1830" fmla="*/ 6676053 w 6868353"/>
                <a:gd name="connsiteY1830" fmla="*/ 2583818 h 6857985"/>
                <a:gd name="connsiteX1831" fmla="*/ 6701011 w 6868353"/>
                <a:gd name="connsiteY1831" fmla="*/ 2651801 h 6857985"/>
                <a:gd name="connsiteX1832" fmla="*/ 6714263 w 6868353"/>
                <a:gd name="connsiteY1832" fmla="*/ 2698618 h 6857985"/>
                <a:gd name="connsiteX1833" fmla="*/ 6727031 w 6868353"/>
                <a:gd name="connsiteY1833" fmla="*/ 2750845 h 6857985"/>
                <a:gd name="connsiteX1834" fmla="*/ 6750137 w 6868353"/>
                <a:gd name="connsiteY1834" fmla="*/ 2861751 h 6857985"/>
                <a:gd name="connsiteX1835" fmla="*/ 6755999 w 6868353"/>
                <a:gd name="connsiteY1835" fmla="*/ 2888877 h 6857985"/>
                <a:gd name="connsiteX1836" fmla="*/ 6760995 w 6868353"/>
                <a:gd name="connsiteY1836" fmla="*/ 2915337 h 6857985"/>
                <a:gd name="connsiteX1837" fmla="*/ 6770963 w 6868353"/>
                <a:gd name="connsiteY1837" fmla="*/ 2964546 h 6857985"/>
                <a:gd name="connsiteX1838" fmla="*/ 6754795 w 6868353"/>
                <a:gd name="connsiteY1838" fmla="*/ 2926096 h 6857985"/>
                <a:gd name="connsiteX1839" fmla="*/ 6744503 w 6868353"/>
                <a:gd name="connsiteY1839" fmla="*/ 2891891 h 6857985"/>
                <a:gd name="connsiteX1840" fmla="*/ 6732935 w 6868353"/>
                <a:gd name="connsiteY1840" fmla="*/ 2853697 h 6857985"/>
                <a:gd name="connsiteX1841" fmla="*/ 6714715 w 6868353"/>
                <a:gd name="connsiteY1841" fmla="*/ 2742435 h 6857985"/>
                <a:gd name="connsiteX1842" fmla="*/ 6733361 w 6868353"/>
                <a:gd name="connsiteY1842" fmla="*/ 2833480 h 6857985"/>
                <a:gd name="connsiteX1843" fmla="*/ 6724611 w 6868353"/>
                <a:gd name="connsiteY1843" fmla="*/ 2776525 h 6857985"/>
                <a:gd name="connsiteX1844" fmla="*/ 6719431 w 6868353"/>
                <a:gd name="connsiteY1844" fmla="*/ 2749443 h 6857985"/>
                <a:gd name="connsiteX1845" fmla="*/ 6713441 w 6868353"/>
                <a:gd name="connsiteY1845" fmla="*/ 2723451 h 6857985"/>
                <a:gd name="connsiteX1846" fmla="*/ 6685127 w 6868353"/>
                <a:gd name="connsiteY1846" fmla="*/ 2630338 h 6857985"/>
                <a:gd name="connsiteX1847" fmla="*/ 6698519 w 6868353"/>
                <a:gd name="connsiteY1847" fmla="*/ 2719246 h 6857985"/>
                <a:gd name="connsiteX1848" fmla="*/ 6672911 w 6868353"/>
                <a:gd name="connsiteY1848" fmla="*/ 2611693 h 6857985"/>
                <a:gd name="connsiteX1849" fmla="*/ 6689475 w 6868353"/>
                <a:gd name="connsiteY1849" fmla="*/ 2634289 h 6857985"/>
                <a:gd name="connsiteX1850" fmla="*/ 6676053 w 6868353"/>
                <a:gd name="connsiteY1850" fmla="*/ 2583818 h 6857985"/>
                <a:gd name="connsiteX1851" fmla="*/ 6453063 w 6868353"/>
                <a:gd name="connsiteY1851" fmla="*/ 2560771 h 6857985"/>
                <a:gd name="connsiteX1852" fmla="*/ 6467703 w 6868353"/>
                <a:gd name="connsiteY1852" fmla="*/ 2603993 h 6857985"/>
                <a:gd name="connsiteX1853" fmla="*/ 6474767 w 6868353"/>
                <a:gd name="connsiteY1853" fmla="*/ 2625428 h 6857985"/>
                <a:gd name="connsiteX1854" fmla="*/ 6478235 w 6868353"/>
                <a:gd name="connsiteY1854" fmla="*/ 2636115 h 6857985"/>
                <a:gd name="connsiteX1855" fmla="*/ 6481223 w 6868353"/>
                <a:gd name="connsiteY1855" fmla="*/ 2646932 h 6857985"/>
                <a:gd name="connsiteX1856" fmla="*/ 6504609 w 6868353"/>
                <a:gd name="connsiteY1856" fmla="*/ 2733178 h 6857985"/>
                <a:gd name="connsiteX1857" fmla="*/ 6516375 w 6868353"/>
                <a:gd name="connsiteY1857" fmla="*/ 2776469 h 6857985"/>
                <a:gd name="connsiteX1858" fmla="*/ 6526921 w 6868353"/>
                <a:gd name="connsiteY1858" fmla="*/ 2820569 h 6857985"/>
                <a:gd name="connsiteX1859" fmla="*/ 6549359 w 6868353"/>
                <a:gd name="connsiteY1859" fmla="*/ 2911204 h 6857985"/>
                <a:gd name="connsiteX1860" fmla="*/ 6538657 w 6868353"/>
                <a:gd name="connsiteY1860" fmla="*/ 2916173 h 6857985"/>
                <a:gd name="connsiteX1861" fmla="*/ 6503987 w 6868353"/>
                <a:gd name="connsiteY1861" fmla="*/ 2822028 h 6857985"/>
                <a:gd name="connsiteX1862" fmla="*/ 6509295 w 6868353"/>
                <a:gd name="connsiteY1862" fmla="*/ 2819324 h 6857985"/>
                <a:gd name="connsiteX1863" fmla="*/ 6526171 w 6868353"/>
                <a:gd name="connsiteY1863" fmla="*/ 2881176 h 6857985"/>
                <a:gd name="connsiteX1864" fmla="*/ 6534311 w 6868353"/>
                <a:gd name="connsiteY1864" fmla="*/ 2888991 h 6857985"/>
                <a:gd name="connsiteX1865" fmla="*/ 6514633 w 6868353"/>
                <a:gd name="connsiteY1865" fmla="*/ 2789310 h 6857985"/>
                <a:gd name="connsiteX1866" fmla="*/ 6497459 w 6868353"/>
                <a:gd name="connsiteY1866" fmla="*/ 2712339 h 6857985"/>
                <a:gd name="connsiteX1867" fmla="*/ 6488939 w 6868353"/>
                <a:gd name="connsiteY1867" fmla="*/ 2704976 h 6857985"/>
                <a:gd name="connsiteX1868" fmla="*/ 6469599 w 6868353"/>
                <a:gd name="connsiteY1868" fmla="*/ 2628952 h 6857985"/>
                <a:gd name="connsiteX1869" fmla="*/ 6453063 w 6868353"/>
                <a:gd name="connsiteY1869" fmla="*/ 2560771 h 6857985"/>
                <a:gd name="connsiteX1870" fmla="*/ 195991 w 6868353"/>
                <a:gd name="connsiteY1870" fmla="*/ 2542324 h 6857985"/>
                <a:gd name="connsiteX1871" fmla="*/ 180022 w 6868353"/>
                <a:gd name="connsiteY1871" fmla="*/ 2594309 h 6857985"/>
                <a:gd name="connsiteX1872" fmla="*/ 182726 w 6868353"/>
                <a:gd name="connsiteY1872" fmla="*/ 2559384 h 6857985"/>
                <a:gd name="connsiteX1873" fmla="*/ 185827 w 6868353"/>
                <a:gd name="connsiteY1873" fmla="*/ 2571021 h 6857985"/>
                <a:gd name="connsiteX1874" fmla="*/ 195991 w 6868353"/>
                <a:gd name="connsiteY1874" fmla="*/ 2542324 h 6857985"/>
                <a:gd name="connsiteX1875" fmla="*/ 6508333 w 6868353"/>
                <a:gd name="connsiteY1875" fmla="*/ 2526001 h 6857985"/>
                <a:gd name="connsiteX1876" fmla="*/ 6512807 w 6868353"/>
                <a:gd name="connsiteY1876" fmla="*/ 2529441 h 6857985"/>
                <a:gd name="connsiteX1877" fmla="*/ 6515639 w 6868353"/>
                <a:gd name="connsiteY1877" fmla="*/ 2553253 h 6857985"/>
                <a:gd name="connsiteX1878" fmla="*/ 6527899 w 6868353"/>
                <a:gd name="connsiteY1878" fmla="*/ 2577349 h 6857985"/>
                <a:gd name="connsiteX1879" fmla="*/ 6530631 w 6868353"/>
                <a:gd name="connsiteY1879" fmla="*/ 2601006 h 6857985"/>
                <a:gd name="connsiteX1880" fmla="*/ 6507229 w 6868353"/>
                <a:gd name="connsiteY1880" fmla="*/ 2539422 h 6857985"/>
                <a:gd name="connsiteX1881" fmla="*/ 6508333 w 6868353"/>
                <a:gd name="connsiteY1881" fmla="*/ 2526001 h 6857985"/>
                <a:gd name="connsiteX1882" fmla="*/ 6452157 w 6868353"/>
                <a:gd name="connsiteY1882" fmla="*/ 2525329 h 6857985"/>
                <a:gd name="connsiteX1883" fmla="*/ 6472035 w 6868353"/>
                <a:gd name="connsiteY1883" fmla="*/ 2561521 h 6857985"/>
                <a:gd name="connsiteX1884" fmla="*/ 6470235 w 6868353"/>
                <a:gd name="connsiteY1884" fmla="*/ 2581284 h 6857985"/>
                <a:gd name="connsiteX1885" fmla="*/ 6483571 w 6868353"/>
                <a:gd name="connsiteY1885" fmla="*/ 2591803 h 6857985"/>
                <a:gd name="connsiteX1886" fmla="*/ 6489405 w 6868353"/>
                <a:gd name="connsiteY1886" fmla="*/ 2631782 h 6857985"/>
                <a:gd name="connsiteX1887" fmla="*/ 6508771 w 6868353"/>
                <a:gd name="connsiteY1887" fmla="*/ 2700006 h 6857985"/>
                <a:gd name="connsiteX1888" fmla="*/ 6523977 w 6868353"/>
                <a:gd name="connsiteY1888" fmla="*/ 2727967 h 6857985"/>
                <a:gd name="connsiteX1889" fmla="*/ 6527659 w 6868353"/>
                <a:gd name="connsiteY1889" fmla="*/ 2701550 h 6857985"/>
                <a:gd name="connsiteX1890" fmla="*/ 6526411 w 6868353"/>
                <a:gd name="connsiteY1890" fmla="*/ 2744799 h 6857985"/>
                <a:gd name="connsiteX1891" fmla="*/ 6486659 w 6868353"/>
                <a:gd name="connsiteY1891" fmla="*/ 2636667 h 6857985"/>
                <a:gd name="connsiteX1892" fmla="*/ 6454847 w 6868353"/>
                <a:gd name="connsiteY1892" fmla="*/ 2540964 h 6857985"/>
                <a:gd name="connsiteX1893" fmla="*/ 6452157 w 6868353"/>
                <a:gd name="connsiteY1893" fmla="*/ 2525329 h 6857985"/>
                <a:gd name="connsiteX1894" fmla="*/ 6589849 w 6868353"/>
                <a:gd name="connsiteY1894" fmla="*/ 2519134 h 6857985"/>
                <a:gd name="connsiteX1895" fmla="*/ 6616435 w 6868353"/>
                <a:gd name="connsiteY1895" fmla="*/ 2575069 h 6857985"/>
                <a:gd name="connsiteX1896" fmla="*/ 6622723 w 6868353"/>
                <a:gd name="connsiteY1896" fmla="*/ 2589424 h 6857985"/>
                <a:gd name="connsiteX1897" fmla="*/ 6628371 w 6868353"/>
                <a:gd name="connsiteY1897" fmla="*/ 2604374 h 6857985"/>
                <a:gd name="connsiteX1898" fmla="*/ 6639455 w 6868353"/>
                <a:gd name="connsiteY1898" fmla="*/ 2636129 h 6857985"/>
                <a:gd name="connsiteX1899" fmla="*/ 6662107 w 6868353"/>
                <a:gd name="connsiteY1899" fmla="*/ 2710823 h 6857985"/>
                <a:gd name="connsiteX1900" fmla="*/ 6668053 w 6868353"/>
                <a:gd name="connsiteY1900" fmla="*/ 2732624 h 6857985"/>
                <a:gd name="connsiteX1901" fmla="*/ 6673703 w 6868353"/>
                <a:gd name="connsiteY1901" fmla="*/ 2756068 h 6857985"/>
                <a:gd name="connsiteX1902" fmla="*/ 6684377 w 6868353"/>
                <a:gd name="connsiteY1902" fmla="*/ 2808394 h 6857985"/>
                <a:gd name="connsiteX1903" fmla="*/ 6672767 w 6868353"/>
                <a:gd name="connsiteY1903" fmla="*/ 2765313 h 6857985"/>
                <a:gd name="connsiteX1904" fmla="*/ 6667599 w 6868353"/>
                <a:gd name="connsiteY1904" fmla="*/ 2746229 h 6857985"/>
                <a:gd name="connsiteX1905" fmla="*/ 6662023 w 6868353"/>
                <a:gd name="connsiteY1905" fmla="*/ 2728603 h 6857985"/>
                <a:gd name="connsiteX1906" fmla="*/ 6641763 w 6868353"/>
                <a:gd name="connsiteY1906" fmla="*/ 2665364 h 6857985"/>
                <a:gd name="connsiteX1907" fmla="*/ 6620655 w 6868353"/>
                <a:gd name="connsiteY1907" fmla="*/ 2600863 h 6857985"/>
                <a:gd name="connsiteX1908" fmla="*/ 6589849 w 6868353"/>
                <a:gd name="connsiteY1908" fmla="*/ 2519134 h 6857985"/>
                <a:gd name="connsiteX1909" fmla="*/ 272509 w 6868353"/>
                <a:gd name="connsiteY1909" fmla="*/ 2511721 h 6857985"/>
                <a:gd name="connsiteX1910" fmla="*/ 277465 w 6868353"/>
                <a:gd name="connsiteY1910" fmla="*/ 2512013 h 6857985"/>
                <a:gd name="connsiteX1911" fmla="*/ 243672 w 6868353"/>
                <a:gd name="connsiteY1911" fmla="*/ 2567552 h 6857985"/>
                <a:gd name="connsiteX1912" fmla="*/ 262912 w 6868353"/>
                <a:gd name="connsiteY1912" fmla="*/ 2523056 h 6857985"/>
                <a:gd name="connsiteX1913" fmla="*/ 272509 w 6868353"/>
                <a:gd name="connsiteY1913" fmla="*/ 2511721 h 6857985"/>
                <a:gd name="connsiteX1914" fmla="*/ 224560 w 6868353"/>
                <a:gd name="connsiteY1914" fmla="*/ 2485540 h 6857985"/>
                <a:gd name="connsiteX1915" fmla="*/ 217920 w 6868353"/>
                <a:gd name="connsiteY1915" fmla="*/ 2527190 h 6857985"/>
                <a:gd name="connsiteX1916" fmla="*/ 207600 w 6868353"/>
                <a:gd name="connsiteY1916" fmla="*/ 2562004 h 6857985"/>
                <a:gd name="connsiteX1917" fmla="*/ 197888 w 6868353"/>
                <a:gd name="connsiteY1917" fmla="*/ 2594833 h 6857985"/>
                <a:gd name="connsiteX1918" fmla="*/ 205604 w 6868353"/>
                <a:gd name="connsiteY1918" fmla="*/ 2550521 h 6857985"/>
                <a:gd name="connsiteX1919" fmla="*/ 216080 w 6868353"/>
                <a:gd name="connsiteY1919" fmla="*/ 2515213 h 6857985"/>
                <a:gd name="connsiteX1920" fmla="*/ 224560 w 6868353"/>
                <a:gd name="connsiteY1920" fmla="*/ 2485540 h 6857985"/>
                <a:gd name="connsiteX1921" fmla="*/ 6250941 w 6868353"/>
                <a:gd name="connsiteY1921" fmla="*/ 2484072 h 6857985"/>
                <a:gd name="connsiteX1922" fmla="*/ 6267575 w 6868353"/>
                <a:gd name="connsiteY1922" fmla="*/ 2522349 h 6857985"/>
                <a:gd name="connsiteX1923" fmla="*/ 6276395 w 6868353"/>
                <a:gd name="connsiteY1923" fmla="*/ 2545863 h 6857985"/>
                <a:gd name="connsiteX1924" fmla="*/ 6284679 w 6868353"/>
                <a:gd name="connsiteY1924" fmla="*/ 2571403 h 6857985"/>
                <a:gd name="connsiteX1925" fmla="*/ 6300535 w 6868353"/>
                <a:gd name="connsiteY1925" fmla="*/ 2618320 h 6857985"/>
                <a:gd name="connsiteX1926" fmla="*/ 6294051 w 6868353"/>
                <a:gd name="connsiteY1926" fmla="*/ 2633907 h 6857985"/>
                <a:gd name="connsiteX1927" fmla="*/ 6279439 w 6868353"/>
                <a:gd name="connsiteY1927" fmla="*/ 2595966 h 6857985"/>
                <a:gd name="connsiteX1928" fmla="*/ 6291799 w 6868353"/>
                <a:gd name="connsiteY1928" fmla="*/ 2611836 h 6857985"/>
                <a:gd name="connsiteX1929" fmla="*/ 6275589 w 6868353"/>
                <a:gd name="connsiteY1929" fmla="*/ 2553282 h 6857985"/>
                <a:gd name="connsiteX1930" fmla="*/ 6254467 w 6868353"/>
                <a:gd name="connsiteY1930" fmla="*/ 2505091 h 6857985"/>
                <a:gd name="connsiteX1931" fmla="*/ 6255287 w 6868353"/>
                <a:gd name="connsiteY1931" fmla="*/ 2492477 h 6857985"/>
                <a:gd name="connsiteX1932" fmla="*/ 6250799 w 6868353"/>
                <a:gd name="connsiteY1932" fmla="*/ 2489589 h 6857985"/>
                <a:gd name="connsiteX1933" fmla="*/ 6250941 w 6868353"/>
                <a:gd name="connsiteY1933" fmla="*/ 2484072 h 6857985"/>
                <a:gd name="connsiteX1934" fmla="*/ 6607363 w 6868353"/>
                <a:gd name="connsiteY1934" fmla="*/ 2475106 h 6857985"/>
                <a:gd name="connsiteX1935" fmla="*/ 6638139 w 6868353"/>
                <a:gd name="connsiteY1935" fmla="*/ 2555165 h 6857985"/>
                <a:gd name="connsiteX1936" fmla="*/ 6646903 w 6868353"/>
                <a:gd name="connsiteY1936" fmla="*/ 2583026 h 6857985"/>
                <a:gd name="connsiteX1937" fmla="*/ 6653641 w 6868353"/>
                <a:gd name="connsiteY1937" fmla="*/ 2611453 h 6857985"/>
                <a:gd name="connsiteX1938" fmla="*/ 6662079 w 6868353"/>
                <a:gd name="connsiteY1938" fmla="*/ 2663014 h 6857985"/>
                <a:gd name="connsiteX1939" fmla="*/ 6647527 w 6868353"/>
                <a:gd name="connsiteY1939" fmla="*/ 2608353 h 6857985"/>
                <a:gd name="connsiteX1940" fmla="*/ 6642231 w 6868353"/>
                <a:gd name="connsiteY1940" fmla="*/ 2587429 h 6857985"/>
                <a:gd name="connsiteX1941" fmla="*/ 6634063 w 6868353"/>
                <a:gd name="connsiteY1941" fmla="*/ 2570157 h 6857985"/>
                <a:gd name="connsiteX1942" fmla="*/ 6607363 w 6868353"/>
                <a:gd name="connsiteY1942" fmla="*/ 2475106 h 6857985"/>
                <a:gd name="connsiteX1943" fmla="*/ 155105 w 6868353"/>
                <a:gd name="connsiteY1943" fmla="*/ 2463610 h 6857985"/>
                <a:gd name="connsiteX1944" fmla="*/ 133997 w 6868353"/>
                <a:gd name="connsiteY1944" fmla="*/ 2504099 h 6857985"/>
                <a:gd name="connsiteX1945" fmla="*/ 95475 w 6868353"/>
                <a:gd name="connsiteY1945" fmla="*/ 2657833 h 6857985"/>
                <a:gd name="connsiteX1946" fmla="*/ 112945 w 6868353"/>
                <a:gd name="connsiteY1946" fmla="*/ 2576626 h 6857985"/>
                <a:gd name="connsiteX1947" fmla="*/ 136191 w 6868353"/>
                <a:gd name="connsiteY1947" fmla="*/ 2486346 h 6857985"/>
                <a:gd name="connsiteX1948" fmla="*/ 6557883 w 6868353"/>
                <a:gd name="connsiteY1948" fmla="*/ 2421734 h 6857985"/>
                <a:gd name="connsiteX1949" fmla="*/ 6571955 w 6868353"/>
                <a:gd name="connsiteY1949" fmla="*/ 2441709 h 6857985"/>
                <a:gd name="connsiteX1950" fmla="*/ 6591379 w 6868353"/>
                <a:gd name="connsiteY1950" fmla="*/ 2498536 h 6857985"/>
                <a:gd name="connsiteX1951" fmla="*/ 6576967 w 6868353"/>
                <a:gd name="connsiteY1951" fmla="*/ 2475262 h 6857985"/>
                <a:gd name="connsiteX1952" fmla="*/ 6557883 w 6868353"/>
                <a:gd name="connsiteY1952" fmla="*/ 2421734 h 6857985"/>
                <a:gd name="connsiteX1953" fmla="*/ 6548271 w 6868353"/>
                <a:gd name="connsiteY1953" fmla="*/ 2421507 h 6857985"/>
                <a:gd name="connsiteX1954" fmla="*/ 6572337 w 6868353"/>
                <a:gd name="connsiteY1954" fmla="*/ 2490480 h 6857985"/>
                <a:gd name="connsiteX1955" fmla="*/ 6596277 w 6868353"/>
                <a:gd name="connsiteY1955" fmla="*/ 2560686 h 6857985"/>
                <a:gd name="connsiteX1956" fmla="*/ 6573229 w 6868353"/>
                <a:gd name="connsiteY1956" fmla="*/ 2508418 h 6857985"/>
                <a:gd name="connsiteX1957" fmla="*/ 6548271 w 6868353"/>
                <a:gd name="connsiteY1957" fmla="*/ 2421507 h 6857985"/>
                <a:gd name="connsiteX1958" fmla="*/ 356916 w 6868353"/>
                <a:gd name="connsiteY1958" fmla="*/ 2414819 h 6857985"/>
                <a:gd name="connsiteX1959" fmla="*/ 350417 w 6868353"/>
                <a:gd name="connsiteY1959" fmla="*/ 2420714 h 6857985"/>
                <a:gd name="connsiteX1960" fmla="*/ 333698 w 6868353"/>
                <a:gd name="connsiteY1960" fmla="*/ 2476224 h 6857985"/>
                <a:gd name="connsiteX1961" fmla="*/ 331121 w 6868353"/>
                <a:gd name="connsiteY1961" fmla="*/ 2464587 h 6857985"/>
                <a:gd name="connsiteX1962" fmla="*/ 336487 w 6868353"/>
                <a:gd name="connsiteY1962" fmla="*/ 2436541 h 6857985"/>
                <a:gd name="connsiteX1963" fmla="*/ 321310 w 6868353"/>
                <a:gd name="connsiteY1963" fmla="*/ 2446664 h 6857985"/>
                <a:gd name="connsiteX1964" fmla="*/ 313198 w 6868353"/>
                <a:gd name="connsiteY1964" fmla="*/ 2514392 h 6857985"/>
                <a:gd name="connsiteX1965" fmla="*/ 353518 w 6868353"/>
                <a:gd name="connsiteY1965" fmla="*/ 2460863 h 6857985"/>
                <a:gd name="connsiteX1966" fmla="*/ 366868 w 6868353"/>
                <a:gd name="connsiteY1966" fmla="*/ 2416636 h 6857985"/>
                <a:gd name="connsiteX1967" fmla="*/ 356916 w 6868353"/>
                <a:gd name="connsiteY1967" fmla="*/ 2414819 h 6857985"/>
                <a:gd name="connsiteX1968" fmla="*/ 6306635 w 6868353"/>
                <a:gd name="connsiteY1968" fmla="*/ 2414188 h 6857985"/>
                <a:gd name="connsiteX1969" fmla="*/ 6328099 w 6868353"/>
                <a:gd name="connsiteY1969" fmla="*/ 2455683 h 6857985"/>
                <a:gd name="connsiteX1970" fmla="*/ 6336211 w 6868353"/>
                <a:gd name="connsiteY1970" fmla="*/ 2481250 h 6857985"/>
                <a:gd name="connsiteX1971" fmla="*/ 6327787 w 6868353"/>
                <a:gd name="connsiteY1971" fmla="*/ 2462096 h 6857985"/>
                <a:gd name="connsiteX1972" fmla="*/ 6341051 w 6868353"/>
                <a:gd name="connsiteY1972" fmla="*/ 2518342 h 6857985"/>
                <a:gd name="connsiteX1973" fmla="*/ 6356157 w 6868353"/>
                <a:gd name="connsiteY1973" fmla="*/ 2535883 h 6857985"/>
                <a:gd name="connsiteX1974" fmla="*/ 6376727 w 6868353"/>
                <a:gd name="connsiteY1974" fmla="*/ 2613761 h 6857985"/>
                <a:gd name="connsiteX1975" fmla="*/ 6387501 w 6868353"/>
                <a:gd name="connsiteY1975" fmla="*/ 2601260 h 6857985"/>
                <a:gd name="connsiteX1976" fmla="*/ 6393675 w 6868353"/>
                <a:gd name="connsiteY1976" fmla="*/ 2633723 h 6857985"/>
                <a:gd name="connsiteX1977" fmla="*/ 6384187 w 6868353"/>
                <a:gd name="connsiteY1977" fmla="*/ 2633327 h 6857985"/>
                <a:gd name="connsiteX1978" fmla="*/ 6393461 w 6868353"/>
                <a:gd name="connsiteY1978" fmla="*/ 2675642 h 6857985"/>
                <a:gd name="connsiteX1979" fmla="*/ 6411695 w 6868353"/>
                <a:gd name="connsiteY1979" fmla="*/ 2712352 h 6857985"/>
                <a:gd name="connsiteX1980" fmla="*/ 6418507 w 6868353"/>
                <a:gd name="connsiteY1980" fmla="*/ 2761209 h 6857985"/>
                <a:gd name="connsiteX1981" fmla="*/ 6433471 w 6868353"/>
                <a:gd name="connsiteY1981" fmla="*/ 2788333 h 6857985"/>
                <a:gd name="connsiteX1982" fmla="*/ 6426249 w 6868353"/>
                <a:gd name="connsiteY1982" fmla="*/ 2803707 h 6857985"/>
                <a:gd name="connsiteX1983" fmla="*/ 6401827 w 6868353"/>
                <a:gd name="connsiteY1983" fmla="*/ 2712960 h 6857985"/>
                <a:gd name="connsiteX1984" fmla="*/ 6387161 w 6868353"/>
                <a:gd name="connsiteY1984" fmla="*/ 2661895 h 6857985"/>
                <a:gd name="connsiteX1985" fmla="*/ 6369523 w 6868353"/>
                <a:gd name="connsiteY1985" fmla="*/ 2610066 h 6857985"/>
                <a:gd name="connsiteX1986" fmla="*/ 6351825 w 6868353"/>
                <a:gd name="connsiteY1986" fmla="*/ 2558506 h 6857985"/>
                <a:gd name="connsiteX1987" fmla="*/ 6334171 w 6868353"/>
                <a:gd name="connsiteY1987" fmla="*/ 2509168 h 6857985"/>
                <a:gd name="connsiteX1988" fmla="*/ 6301427 w 6868353"/>
                <a:gd name="connsiteY1988" fmla="*/ 2424112 h 6857985"/>
                <a:gd name="connsiteX1989" fmla="*/ 6306635 w 6868353"/>
                <a:gd name="connsiteY1989" fmla="*/ 2414188 h 6857985"/>
                <a:gd name="connsiteX1990" fmla="*/ 324312 w 6868353"/>
                <a:gd name="connsiteY1990" fmla="*/ 2406599 h 6857985"/>
                <a:gd name="connsiteX1991" fmla="*/ 303118 w 6868353"/>
                <a:gd name="connsiteY1991" fmla="*/ 2416325 h 6857985"/>
                <a:gd name="connsiteX1992" fmla="*/ 294228 w 6868353"/>
                <a:gd name="connsiteY1992" fmla="*/ 2455866 h 6857985"/>
                <a:gd name="connsiteX1993" fmla="*/ 324312 w 6868353"/>
                <a:gd name="connsiteY1993" fmla="*/ 2406599 h 6857985"/>
                <a:gd name="connsiteX1994" fmla="*/ 6355187 w 6868353"/>
                <a:gd name="connsiteY1994" fmla="*/ 2402590 h 6857985"/>
                <a:gd name="connsiteX1995" fmla="*/ 6363447 w 6868353"/>
                <a:gd name="connsiteY1995" fmla="*/ 2405948 h 6857985"/>
                <a:gd name="connsiteX1996" fmla="*/ 6375425 w 6868353"/>
                <a:gd name="connsiteY1996" fmla="*/ 2454762 h 6857985"/>
                <a:gd name="connsiteX1997" fmla="*/ 6392187 w 6868353"/>
                <a:gd name="connsiteY1997" fmla="*/ 2500334 h 6857985"/>
                <a:gd name="connsiteX1998" fmla="*/ 6405579 w 6868353"/>
                <a:gd name="connsiteY1998" fmla="*/ 2510229 h 6857985"/>
                <a:gd name="connsiteX1999" fmla="*/ 6413239 w 6868353"/>
                <a:gd name="connsiteY1999" fmla="*/ 2530092 h 6857985"/>
                <a:gd name="connsiteX2000" fmla="*/ 6414641 w 6868353"/>
                <a:gd name="connsiteY2000" fmla="*/ 2566249 h 6857985"/>
                <a:gd name="connsiteX2001" fmla="*/ 6420275 w 6868353"/>
                <a:gd name="connsiteY2001" fmla="*/ 2556594 h 6857985"/>
                <a:gd name="connsiteX2002" fmla="*/ 6420997 w 6868353"/>
                <a:gd name="connsiteY2002" fmla="*/ 2599165 h 6857985"/>
                <a:gd name="connsiteX2003" fmla="*/ 6404363 w 6868353"/>
                <a:gd name="connsiteY2003" fmla="*/ 2537935 h 6857985"/>
                <a:gd name="connsiteX2004" fmla="*/ 6391295 w 6868353"/>
                <a:gd name="connsiteY2004" fmla="*/ 2501650 h 6857985"/>
                <a:gd name="connsiteX2005" fmla="*/ 6376615 w 6868353"/>
                <a:gd name="connsiteY2005" fmla="*/ 2466866 h 6857985"/>
                <a:gd name="connsiteX2006" fmla="*/ 6355187 w 6868353"/>
                <a:gd name="connsiteY2006" fmla="*/ 2402590 h 6857985"/>
                <a:gd name="connsiteX2007" fmla="*/ 6456541 w 6868353"/>
                <a:gd name="connsiteY2007" fmla="*/ 2384998 h 6857985"/>
                <a:gd name="connsiteX2008" fmla="*/ 6494587 w 6868353"/>
                <a:gd name="connsiteY2008" fmla="*/ 2451350 h 6857985"/>
                <a:gd name="connsiteX2009" fmla="*/ 6498593 w 6868353"/>
                <a:gd name="connsiteY2009" fmla="*/ 2475318 h 6857985"/>
                <a:gd name="connsiteX2010" fmla="*/ 6496539 w 6868353"/>
                <a:gd name="connsiteY2010" fmla="*/ 2495265 h 6857985"/>
                <a:gd name="connsiteX2011" fmla="*/ 6509423 w 6868353"/>
                <a:gd name="connsiteY2011" fmla="*/ 2512551 h 6857985"/>
                <a:gd name="connsiteX2012" fmla="*/ 6489135 w 6868353"/>
                <a:gd name="connsiteY2012" fmla="*/ 2481759 h 6857985"/>
                <a:gd name="connsiteX2013" fmla="*/ 6485469 w 6868353"/>
                <a:gd name="connsiteY2013" fmla="*/ 2470533 h 6857985"/>
                <a:gd name="connsiteX2014" fmla="*/ 6481151 w 6868353"/>
                <a:gd name="connsiteY2014" fmla="*/ 2458881 h 6857985"/>
                <a:gd name="connsiteX2015" fmla="*/ 6472119 w 6868353"/>
                <a:gd name="connsiteY2015" fmla="*/ 2435097 h 6857985"/>
                <a:gd name="connsiteX2016" fmla="*/ 6453743 w 6868353"/>
                <a:gd name="connsiteY2016" fmla="*/ 2394268 h 6857985"/>
                <a:gd name="connsiteX2017" fmla="*/ 6456541 w 6868353"/>
                <a:gd name="connsiteY2017" fmla="*/ 2384998 h 6857985"/>
                <a:gd name="connsiteX2018" fmla="*/ 6430611 w 6868353"/>
                <a:gd name="connsiteY2018" fmla="*/ 2377818 h 6857985"/>
                <a:gd name="connsiteX2019" fmla="*/ 6470561 w 6868353"/>
                <a:gd name="connsiteY2019" fmla="*/ 2480641 h 6857985"/>
                <a:gd name="connsiteX2020" fmla="*/ 6502343 w 6868353"/>
                <a:gd name="connsiteY2020" fmla="*/ 2576202 h 6857985"/>
                <a:gd name="connsiteX2021" fmla="*/ 6518059 w 6868353"/>
                <a:gd name="connsiteY2021" fmla="*/ 2623983 h 6857985"/>
                <a:gd name="connsiteX2022" fmla="*/ 6532259 w 6868353"/>
                <a:gd name="connsiteY2022" fmla="*/ 2674185 h 6857985"/>
                <a:gd name="connsiteX2023" fmla="*/ 6547419 w 6868353"/>
                <a:gd name="connsiteY2023" fmla="*/ 2727542 h 6857985"/>
                <a:gd name="connsiteX2024" fmla="*/ 6555491 w 6868353"/>
                <a:gd name="connsiteY2024" fmla="*/ 2755829 h 6857985"/>
                <a:gd name="connsiteX2025" fmla="*/ 6563447 w 6868353"/>
                <a:gd name="connsiteY2025" fmla="*/ 2785558 h 6857985"/>
                <a:gd name="connsiteX2026" fmla="*/ 6552419 w 6868353"/>
                <a:gd name="connsiteY2026" fmla="*/ 2768654 h 6857985"/>
                <a:gd name="connsiteX2027" fmla="*/ 6538755 w 6868353"/>
                <a:gd name="connsiteY2027" fmla="*/ 2717930 h 6857985"/>
                <a:gd name="connsiteX2028" fmla="*/ 6513359 w 6868353"/>
                <a:gd name="connsiteY2028" fmla="*/ 2629957 h 6857985"/>
                <a:gd name="connsiteX2029" fmla="*/ 6473507 w 6868353"/>
                <a:gd name="connsiteY2029" fmla="*/ 2505869 h 6857985"/>
                <a:gd name="connsiteX2030" fmla="*/ 6461415 w 6868353"/>
                <a:gd name="connsiteY2030" fmla="*/ 2474087 h 6857985"/>
                <a:gd name="connsiteX2031" fmla="*/ 6449099 w 6868353"/>
                <a:gd name="connsiteY2031" fmla="*/ 2442403 h 6857985"/>
                <a:gd name="connsiteX2032" fmla="*/ 6430611 w 6868353"/>
                <a:gd name="connsiteY2032" fmla="*/ 2377818 h 6857985"/>
                <a:gd name="connsiteX2033" fmla="*/ 6327405 w 6868353"/>
                <a:gd name="connsiteY2033" fmla="*/ 2361226 h 6857985"/>
                <a:gd name="connsiteX2034" fmla="*/ 6376375 w 6868353"/>
                <a:gd name="connsiteY2034" fmla="*/ 2492463 h 6857985"/>
                <a:gd name="connsiteX2035" fmla="*/ 6382801 w 6868353"/>
                <a:gd name="connsiteY2035" fmla="*/ 2509211 h 6857985"/>
                <a:gd name="connsiteX2036" fmla="*/ 6388563 w 6868353"/>
                <a:gd name="connsiteY2036" fmla="*/ 2526242 h 6857985"/>
                <a:gd name="connsiteX2037" fmla="*/ 6400115 w 6868353"/>
                <a:gd name="connsiteY2037" fmla="*/ 2560361 h 6857985"/>
                <a:gd name="connsiteX2038" fmla="*/ 6422839 w 6868353"/>
                <a:gd name="connsiteY2038" fmla="*/ 2628470 h 6857985"/>
                <a:gd name="connsiteX2039" fmla="*/ 6403839 w 6868353"/>
                <a:gd name="connsiteY2039" fmla="*/ 2627608 h 6857985"/>
                <a:gd name="connsiteX2040" fmla="*/ 6407067 w 6868353"/>
                <a:gd name="connsiteY2040" fmla="*/ 2595399 h 6857985"/>
                <a:gd name="connsiteX2041" fmla="*/ 6372779 w 6868353"/>
                <a:gd name="connsiteY2041" fmla="*/ 2506747 h 6857985"/>
                <a:gd name="connsiteX2042" fmla="*/ 6348271 w 6868353"/>
                <a:gd name="connsiteY2042" fmla="*/ 2429237 h 6857985"/>
                <a:gd name="connsiteX2043" fmla="*/ 6347323 w 6868353"/>
                <a:gd name="connsiteY2043" fmla="*/ 2448774 h 6857985"/>
                <a:gd name="connsiteX2044" fmla="*/ 6327405 w 6868353"/>
                <a:gd name="connsiteY2044" fmla="*/ 2361226 h 6857985"/>
                <a:gd name="connsiteX2045" fmla="*/ 314571 w 6868353"/>
                <a:gd name="connsiteY2045" fmla="*/ 2353991 h 6857985"/>
                <a:gd name="connsiteX2046" fmla="*/ 297654 w 6868353"/>
                <a:gd name="connsiteY2046" fmla="*/ 2373910 h 6857985"/>
                <a:gd name="connsiteX2047" fmla="*/ 291693 w 6868353"/>
                <a:gd name="connsiteY2047" fmla="*/ 2378709 h 6857985"/>
                <a:gd name="connsiteX2048" fmla="*/ 281656 w 6868353"/>
                <a:gd name="connsiteY2048" fmla="*/ 2396816 h 6857985"/>
                <a:gd name="connsiteX2049" fmla="*/ 294511 w 6868353"/>
                <a:gd name="connsiteY2049" fmla="*/ 2390786 h 6857985"/>
                <a:gd name="connsiteX2050" fmla="*/ 314571 w 6868353"/>
                <a:gd name="connsiteY2050" fmla="*/ 2353991 h 6857985"/>
                <a:gd name="connsiteX2051" fmla="*/ 1239536 w 6868353"/>
                <a:gd name="connsiteY2051" fmla="*/ 2345612 h 6857985"/>
                <a:gd name="connsiteX2052" fmla="*/ 1216366 w 6868353"/>
                <a:gd name="connsiteY2052" fmla="*/ 2398021 h 6857985"/>
                <a:gd name="connsiteX2053" fmla="*/ 1232746 w 6868353"/>
                <a:gd name="connsiteY2053" fmla="*/ 2347848 h 6857985"/>
                <a:gd name="connsiteX2054" fmla="*/ 1239536 w 6868353"/>
                <a:gd name="connsiteY2054" fmla="*/ 2345612 h 6857985"/>
                <a:gd name="connsiteX2055" fmla="*/ 1113486 w 6868353"/>
                <a:gd name="connsiteY2055" fmla="*/ 2336041 h 6857985"/>
                <a:gd name="connsiteX2056" fmla="*/ 1097602 w 6868353"/>
                <a:gd name="connsiteY2056" fmla="*/ 2379050 h 6857985"/>
                <a:gd name="connsiteX2057" fmla="*/ 1088754 w 6868353"/>
                <a:gd name="connsiteY2057" fmla="*/ 2398969 h 6857985"/>
                <a:gd name="connsiteX2058" fmla="*/ 1081180 w 6868353"/>
                <a:gd name="connsiteY2058" fmla="*/ 2418732 h 6857985"/>
                <a:gd name="connsiteX2059" fmla="*/ 1071496 w 6868353"/>
                <a:gd name="connsiteY2059" fmla="*/ 2447924 h 6857985"/>
                <a:gd name="connsiteX2060" fmla="*/ 1051209 w 6868353"/>
                <a:gd name="connsiteY2060" fmla="*/ 2493610 h 6857985"/>
                <a:gd name="connsiteX2061" fmla="*/ 1037915 w 6868353"/>
                <a:gd name="connsiteY2061" fmla="*/ 2526086 h 6857985"/>
                <a:gd name="connsiteX2062" fmla="*/ 1026335 w 6868353"/>
                <a:gd name="connsiteY2062" fmla="*/ 2558520 h 6857985"/>
                <a:gd name="connsiteX2063" fmla="*/ 1017232 w 6868353"/>
                <a:gd name="connsiteY2063" fmla="*/ 2576231 h 6857985"/>
                <a:gd name="connsiteX2064" fmla="*/ 1038227 w 6868353"/>
                <a:gd name="connsiteY2064" fmla="*/ 2515355 h 6857985"/>
                <a:gd name="connsiteX2065" fmla="*/ 1072629 w 6868353"/>
                <a:gd name="connsiteY2065" fmla="*/ 2429364 h 6857985"/>
                <a:gd name="connsiteX2066" fmla="*/ 1113486 w 6868353"/>
                <a:gd name="connsiteY2066" fmla="*/ 2336041 h 6857985"/>
                <a:gd name="connsiteX2067" fmla="*/ 6555179 w 6868353"/>
                <a:gd name="connsiteY2067" fmla="*/ 2335502 h 6857985"/>
                <a:gd name="connsiteX2068" fmla="*/ 6580479 w 6868353"/>
                <a:gd name="connsiteY2068" fmla="*/ 2387799 h 6857985"/>
                <a:gd name="connsiteX2069" fmla="*/ 6593971 w 6868353"/>
                <a:gd name="connsiteY2069" fmla="*/ 2425740 h 6857985"/>
                <a:gd name="connsiteX2070" fmla="*/ 6603723 w 6868353"/>
                <a:gd name="connsiteY2070" fmla="*/ 2457537 h 6857985"/>
                <a:gd name="connsiteX2071" fmla="*/ 6559313 w 6868353"/>
                <a:gd name="connsiteY2071" fmla="*/ 2366733 h 6857985"/>
                <a:gd name="connsiteX2072" fmla="*/ 6555179 w 6868353"/>
                <a:gd name="connsiteY2072" fmla="*/ 2335502 h 6857985"/>
                <a:gd name="connsiteX2073" fmla="*/ 6569903 w 6868353"/>
                <a:gd name="connsiteY2073" fmla="*/ 2311152 h 6857985"/>
                <a:gd name="connsiteX2074" fmla="*/ 6584017 w 6868353"/>
                <a:gd name="connsiteY2074" fmla="*/ 2321487 h 6857985"/>
                <a:gd name="connsiteX2075" fmla="*/ 6592709 w 6868353"/>
                <a:gd name="connsiteY2075" fmla="*/ 2370470 h 6857985"/>
                <a:gd name="connsiteX2076" fmla="*/ 6611793 w 6868353"/>
                <a:gd name="connsiteY2076" fmla="*/ 2417217 h 6857985"/>
                <a:gd name="connsiteX2077" fmla="*/ 6625767 w 6868353"/>
                <a:gd name="connsiteY2077" fmla="*/ 2460354 h 6857985"/>
                <a:gd name="connsiteX2078" fmla="*/ 6664331 w 6868353"/>
                <a:gd name="connsiteY2078" fmla="*/ 2551441 h 6857985"/>
                <a:gd name="connsiteX2079" fmla="*/ 6633581 w 6868353"/>
                <a:gd name="connsiteY2079" fmla="*/ 2437632 h 6857985"/>
                <a:gd name="connsiteX2080" fmla="*/ 6677949 w 6868353"/>
                <a:gd name="connsiteY2080" fmla="*/ 2562951 h 6857985"/>
                <a:gd name="connsiteX2081" fmla="*/ 6678063 w 6868353"/>
                <a:gd name="connsiteY2081" fmla="*/ 2577901 h 6857985"/>
                <a:gd name="connsiteX2082" fmla="*/ 6671027 w 6868353"/>
                <a:gd name="connsiteY2082" fmla="*/ 2573342 h 6857985"/>
                <a:gd name="connsiteX2083" fmla="*/ 6657719 w 6868353"/>
                <a:gd name="connsiteY2083" fmla="*/ 2575211 h 6857985"/>
                <a:gd name="connsiteX2084" fmla="*/ 6624563 w 6868353"/>
                <a:gd name="connsiteY2084" fmla="*/ 2470788 h 6857985"/>
                <a:gd name="connsiteX2085" fmla="*/ 6613435 w 6868353"/>
                <a:gd name="connsiteY2085" fmla="*/ 2441115 h 6857985"/>
                <a:gd name="connsiteX2086" fmla="*/ 6607461 w 6868353"/>
                <a:gd name="connsiteY2086" fmla="*/ 2424310 h 6857985"/>
                <a:gd name="connsiteX2087" fmla="*/ 6600567 w 6868353"/>
                <a:gd name="connsiteY2087" fmla="*/ 2406076 h 6857985"/>
                <a:gd name="connsiteX2088" fmla="*/ 6569903 w 6868353"/>
                <a:gd name="connsiteY2088" fmla="*/ 2311152 h 6857985"/>
                <a:gd name="connsiteX2089" fmla="*/ 6309203 w 6868353"/>
                <a:gd name="connsiteY2089" fmla="*/ 2299291 h 6857985"/>
                <a:gd name="connsiteX2090" fmla="*/ 6341747 w 6868353"/>
                <a:gd name="connsiteY2090" fmla="*/ 2350906 h 6857985"/>
                <a:gd name="connsiteX2091" fmla="*/ 6346275 w 6868353"/>
                <a:gd name="connsiteY2091" fmla="*/ 2376926 h 6857985"/>
                <a:gd name="connsiteX2092" fmla="*/ 6340883 w 6868353"/>
                <a:gd name="connsiteY2092" fmla="*/ 2383736 h 6857985"/>
                <a:gd name="connsiteX2093" fmla="*/ 6326541 w 6868353"/>
                <a:gd name="connsiteY2093" fmla="*/ 2339778 h 6857985"/>
                <a:gd name="connsiteX2094" fmla="*/ 6308505 w 6868353"/>
                <a:gd name="connsiteY2094" fmla="*/ 2303805 h 6857985"/>
                <a:gd name="connsiteX2095" fmla="*/ 6309203 w 6868353"/>
                <a:gd name="connsiteY2095" fmla="*/ 2299291 h 6857985"/>
                <a:gd name="connsiteX2096" fmla="*/ 340097 w 6868353"/>
                <a:gd name="connsiteY2096" fmla="*/ 2299175 h 6857985"/>
                <a:gd name="connsiteX2097" fmla="*/ 319441 w 6868353"/>
                <a:gd name="connsiteY2097" fmla="*/ 2313898 h 6857985"/>
                <a:gd name="connsiteX2098" fmla="*/ 317502 w 6868353"/>
                <a:gd name="connsiteY2098" fmla="*/ 2336932 h 6857985"/>
                <a:gd name="connsiteX2099" fmla="*/ 316497 w 6868353"/>
                <a:gd name="connsiteY2099" fmla="*/ 2330972 h 6857985"/>
                <a:gd name="connsiteX2100" fmla="*/ 340097 w 6868353"/>
                <a:gd name="connsiteY2100" fmla="*/ 2299175 h 6857985"/>
                <a:gd name="connsiteX2101" fmla="*/ 1314787 w 6868353"/>
                <a:gd name="connsiteY2101" fmla="*/ 2269403 h 6857985"/>
                <a:gd name="connsiteX2102" fmla="*/ 1298761 w 6868353"/>
                <a:gd name="connsiteY2102" fmla="*/ 2300662 h 6857985"/>
                <a:gd name="connsiteX2103" fmla="*/ 1314787 w 6868353"/>
                <a:gd name="connsiteY2103" fmla="*/ 2269403 h 6857985"/>
                <a:gd name="connsiteX2104" fmla="*/ 270245 w 6868353"/>
                <a:gd name="connsiteY2104" fmla="*/ 2260979 h 6857985"/>
                <a:gd name="connsiteX2105" fmla="*/ 246150 w 6868353"/>
                <a:gd name="connsiteY2105" fmla="*/ 2329033 h 6857985"/>
                <a:gd name="connsiteX2106" fmla="*/ 247240 w 6868353"/>
                <a:gd name="connsiteY2106" fmla="*/ 2299699 h 6857985"/>
                <a:gd name="connsiteX2107" fmla="*/ 260265 w 6868353"/>
                <a:gd name="connsiteY2107" fmla="*/ 2271625 h 6857985"/>
                <a:gd name="connsiteX2108" fmla="*/ 270245 w 6868353"/>
                <a:gd name="connsiteY2108" fmla="*/ 2260979 h 6857985"/>
                <a:gd name="connsiteX2109" fmla="*/ 6138435 w 6868353"/>
                <a:gd name="connsiteY2109" fmla="*/ 2242660 h 6857985"/>
                <a:gd name="connsiteX2110" fmla="*/ 6151883 w 6868353"/>
                <a:gd name="connsiteY2110" fmla="*/ 2254240 h 6857985"/>
                <a:gd name="connsiteX2111" fmla="*/ 6160251 w 6868353"/>
                <a:gd name="connsiteY2111" fmla="*/ 2270294 h 6857985"/>
                <a:gd name="connsiteX2112" fmla="*/ 6169113 w 6868353"/>
                <a:gd name="connsiteY2112" fmla="*/ 2290794 h 6857985"/>
                <a:gd name="connsiteX2113" fmla="*/ 6208967 w 6868353"/>
                <a:gd name="connsiteY2113" fmla="*/ 2377974 h 6857985"/>
                <a:gd name="connsiteX2114" fmla="*/ 6195177 w 6868353"/>
                <a:gd name="connsiteY2114" fmla="*/ 2357021 h 6857985"/>
                <a:gd name="connsiteX2115" fmla="*/ 6222599 w 6868353"/>
                <a:gd name="connsiteY2115" fmla="*/ 2411752 h 6857985"/>
                <a:gd name="connsiteX2116" fmla="*/ 6213369 w 6868353"/>
                <a:gd name="connsiteY2116" fmla="*/ 2399747 h 6857985"/>
                <a:gd name="connsiteX2117" fmla="*/ 6217687 w 6868353"/>
                <a:gd name="connsiteY2117" fmla="*/ 2418350 h 6857985"/>
                <a:gd name="connsiteX2118" fmla="*/ 6225671 w 6868353"/>
                <a:gd name="connsiteY2118" fmla="*/ 2440010 h 6857985"/>
                <a:gd name="connsiteX2119" fmla="*/ 6214827 w 6868353"/>
                <a:gd name="connsiteY2119" fmla="*/ 2418590 h 6857985"/>
                <a:gd name="connsiteX2120" fmla="*/ 6199721 w 6868353"/>
                <a:gd name="connsiteY2120" fmla="*/ 2387473 h 6857985"/>
                <a:gd name="connsiteX2121" fmla="*/ 6170119 w 6868353"/>
                <a:gd name="connsiteY2121" fmla="*/ 2321104 h 6857985"/>
                <a:gd name="connsiteX2122" fmla="*/ 6190533 w 6868353"/>
                <a:gd name="connsiteY2122" fmla="*/ 2354232 h 6857985"/>
                <a:gd name="connsiteX2123" fmla="*/ 6138435 w 6868353"/>
                <a:gd name="connsiteY2123" fmla="*/ 2242660 h 6857985"/>
                <a:gd name="connsiteX2124" fmla="*/ 6257383 w 6868353"/>
                <a:gd name="connsiteY2124" fmla="*/ 2237727 h 6857985"/>
                <a:gd name="connsiteX2125" fmla="*/ 6275307 w 6868353"/>
                <a:gd name="connsiteY2125" fmla="*/ 2250644 h 6857985"/>
                <a:gd name="connsiteX2126" fmla="*/ 6322633 w 6868353"/>
                <a:gd name="connsiteY2126" fmla="*/ 2364722 h 6857985"/>
                <a:gd name="connsiteX2127" fmla="*/ 6294305 w 6868353"/>
                <a:gd name="connsiteY2127" fmla="*/ 2320977 h 6857985"/>
                <a:gd name="connsiteX2128" fmla="*/ 6289605 w 6868353"/>
                <a:gd name="connsiteY2128" fmla="*/ 2292110 h 6857985"/>
                <a:gd name="connsiteX2129" fmla="*/ 6261263 w 6868353"/>
                <a:gd name="connsiteY2129" fmla="*/ 2261587 h 6857985"/>
                <a:gd name="connsiteX2130" fmla="*/ 6257383 w 6868353"/>
                <a:gd name="connsiteY2130" fmla="*/ 2237727 h 6857985"/>
                <a:gd name="connsiteX2131" fmla="*/ 6511915 w 6868353"/>
                <a:gd name="connsiteY2131" fmla="*/ 2229041 h 6857985"/>
                <a:gd name="connsiteX2132" fmla="*/ 6523239 w 6868353"/>
                <a:gd name="connsiteY2132" fmla="*/ 2248691 h 6857985"/>
                <a:gd name="connsiteX2133" fmla="*/ 6541643 w 6868353"/>
                <a:gd name="connsiteY2133" fmla="*/ 2290355 h 6857985"/>
                <a:gd name="connsiteX2134" fmla="*/ 6512565 w 6868353"/>
                <a:gd name="connsiteY2134" fmla="*/ 2256633 h 6857985"/>
                <a:gd name="connsiteX2135" fmla="*/ 6527487 w 6868353"/>
                <a:gd name="connsiteY2135" fmla="*/ 2280346 h 6857985"/>
                <a:gd name="connsiteX2136" fmla="*/ 6511915 w 6868353"/>
                <a:gd name="connsiteY2136" fmla="*/ 2229041 h 6857985"/>
                <a:gd name="connsiteX2137" fmla="*/ 395318 w 6868353"/>
                <a:gd name="connsiteY2137" fmla="*/ 2223013 h 6857985"/>
                <a:gd name="connsiteX2138" fmla="*/ 387594 w 6868353"/>
                <a:gd name="connsiteY2138" fmla="*/ 2236374 h 6857985"/>
                <a:gd name="connsiteX2139" fmla="*/ 362734 w 6868353"/>
                <a:gd name="connsiteY2139" fmla="*/ 2296315 h 6857985"/>
                <a:gd name="connsiteX2140" fmla="*/ 380402 w 6868353"/>
                <a:gd name="connsiteY2140" fmla="*/ 2264037 h 6857985"/>
                <a:gd name="connsiteX2141" fmla="*/ 373508 w 6868353"/>
                <a:gd name="connsiteY2141" fmla="*/ 2292082 h 6857985"/>
                <a:gd name="connsiteX2142" fmla="*/ 389222 w 6868353"/>
                <a:gd name="connsiteY2142" fmla="*/ 2248096 h 6857985"/>
                <a:gd name="connsiteX2143" fmla="*/ 387849 w 6868353"/>
                <a:gd name="connsiteY2143" fmla="*/ 2237832 h 6857985"/>
                <a:gd name="connsiteX2144" fmla="*/ 395318 w 6868353"/>
                <a:gd name="connsiteY2144" fmla="*/ 2223013 h 6857985"/>
                <a:gd name="connsiteX2145" fmla="*/ 6222231 w 6868353"/>
                <a:gd name="connsiteY2145" fmla="*/ 2213595 h 6857985"/>
                <a:gd name="connsiteX2146" fmla="*/ 6228375 w 6868353"/>
                <a:gd name="connsiteY2146" fmla="*/ 2248337 h 6857985"/>
                <a:gd name="connsiteX2147" fmla="*/ 6289463 w 6868353"/>
                <a:gd name="connsiteY2147" fmla="*/ 2363392 h 6857985"/>
                <a:gd name="connsiteX2148" fmla="*/ 6293967 w 6868353"/>
                <a:gd name="connsiteY2148" fmla="*/ 2380777 h 6857985"/>
                <a:gd name="connsiteX2149" fmla="*/ 6302361 w 6868353"/>
                <a:gd name="connsiteY2149" fmla="*/ 2404575 h 6857985"/>
                <a:gd name="connsiteX2150" fmla="*/ 6297235 w 6868353"/>
                <a:gd name="connsiteY2150" fmla="*/ 2414683 h 6857985"/>
                <a:gd name="connsiteX2151" fmla="*/ 6286447 w 6868353"/>
                <a:gd name="connsiteY2151" fmla="*/ 2383636 h 6857985"/>
                <a:gd name="connsiteX2152" fmla="*/ 6276311 w 6868353"/>
                <a:gd name="connsiteY2152" fmla="*/ 2359314 h 6857985"/>
                <a:gd name="connsiteX2153" fmla="*/ 6258843 w 6868353"/>
                <a:gd name="connsiteY2153" fmla="*/ 2320963 h 6857985"/>
                <a:gd name="connsiteX2154" fmla="*/ 6240225 w 6868353"/>
                <a:gd name="connsiteY2154" fmla="*/ 2282413 h 6857985"/>
                <a:gd name="connsiteX2155" fmla="*/ 6228617 w 6868353"/>
                <a:gd name="connsiteY2155" fmla="*/ 2257836 h 6857985"/>
                <a:gd name="connsiteX2156" fmla="*/ 6213355 w 6868353"/>
                <a:gd name="connsiteY2156" fmla="*/ 2227469 h 6857985"/>
                <a:gd name="connsiteX2157" fmla="*/ 6222231 w 6868353"/>
                <a:gd name="connsiteY2157" fmla="*/ 2213595 h 6857985"/>
                <a:gd name="connsiteX2158" fmla="*/ 6523549 w 6868353"/>
                <a:gd name="connsiteY2158" fmla="*/ 2206610 h 6857985"/>
                <a:gd name="connsiteX2159" fmla="*/ 6544263 w 6868353"/>
                <a:gd name="connsiteY2159" fmla="*/ 2245364 h 6857985"/>
                <a:gd name="connsiteX2160" fmla="*/ 6565031 w 6868353"/>
                <a:gd name="connsiteY2160" fmla="*/ 2314522 h 6857985"/>
                <a:gd name="connsiteX2161" fmla="*/ 6556127 w 6868353"/>
                <a:gd name="connsiteY2161" fmla="*/ 2288572 h 6857985"/>
                <a:gd name="connsiteX2162" fmla="*/ 6550663 w 6868353"/>
                <a:gd name="connsiteY2162" fmla="*/ 2274868 h 6857985"/>
                <a:gd name="connsiteX2163" fmla="*/ 6544335 w 6868353"/>
                <a:gd name="connsiteY2163" fmla="*/ 2261163 h 6857985"/>
                <a:gd name="connsiteX2164" fmla="*/ 6520863 w 6868353"/>
                <a:gd name="connsiteY2164" fmla="*/ 2207805 h 6857985"/>
                <a:gd name="connsiteX2165" fmla="*/ 6523549 w 6868353"/>
                <a:gd name="connsiteY2165" fmla="*/ 2206610 h 6857985"/>
                <a:gd name="connsiteX2166" fmla="*/ 440513 w 6868353"/>
                <a:gd name="connsiteY2166" fmla="*/ 2199055 h 6857985"/>
                <a:gd name="connsiteX2167" fmla="*/ 413700 w 6868353"/>
                <a:gd name="connsiteY2167" fmla="*/ 2257454 h 6857985"/>
                <a:gd name="connsiteX2168" fmla="*/ 406168 w 6868353"/>
                <a:gd name="connsiteY2168" fmla="*/ 2244910 h 6857985"/>
                <a:gd name="connsiteX2169" fmla="*/ 378576 w 6868353"/>
                <a:gd name="connsiteY2169" fmla="*/ 2321373 h 6857985"/>
                <a:gd name="connsiteX2170" fmla="*/ 412751 w 6868353"/>
                <a:gd name="connsiteY2170" fmla="*/ 2286009 h 6857985"/>
                <a:gd name="connsiteX2171" fmla="*/ 419476 w 6868353"/>
                <a:gd name="connsiteY2171" fmla="*/ 2263527 h 6857985"/>
                <a:gd name="connsiteX2172" fmla="*/ 428720 w 6868353"/>
                <a:gd name="connsiteY2172" fmla="*/ 2239941 h 6857985"/>
                <a:gd name="connsiteX2173" fmla="*/ 440513 w 6868353"/>
                <a:gd name="connsiteY2173" fmla="*/ 2199055 h 6857985"/>
                <a:gd name="connsiteX2174" fmla="*/ 1251349 w 6868353"/>
                <a:gd name="connsiteY2174" fmla="*/ 2189924 h 6857985"/>
                <a:gd name="connsiteX2175" fmla="*/ 1221166 w 6868353"/>
                <a:gd name="connsiteY2175" fmla="*/ 2250191 h 6857985"/>
                <a:gd name="connsiteX2176" fmla="*/ 1199052 w 6868353"/>
                <a:gd name="connsiteY2176" fmla="*/ 2289293 h 6857985"/>
                <a:gd name="connsiteX2177" fmla="*/ 1188647 w 6868353"/>
                <a:gd name="connsiteY2177" fmla="*/ 2307088 h 6857985"/>
                <a:gd name="connsiteX2178" fmla="*/ 1180365 w 6868353"/>
                <a:gd name="connsiteY2178" fmla="*/ 2322576 h 6857985"/>
                <a:gd name="connsiteX2179" fmla="*/ 1185646 w 6868353"/>
                <a:gd name="connsiteY2179" fmla="*/ 2307485 h 6857985"/>
                <a:gd name="connsiteX2180" fmla="*/ 1193305 w 6868353"/>
                <a:gd name="connsiteY2180" fmla="*/ 2290836 h 6857985"/>
                <a:gd name="connsiteX2181" fmla="*/ 1212176 w 6868353"/>
                <a:gd name="connsiteY2181" fmla="*/ 2254650 h 6857985"/>
                <a:gd name="connsiteX2182" fmla="*/ 1251349 w 6868353"/>
                <a:gd name="connsiteY2182" fmla="*/ 2189924 h 6857985"/>
                <a:gd name="connsiteX2183" fmla="*/ 466945 w 6868353"/>
                <a:gd name="connsiteY2183" fmla="*/ 2134598 h 6857985"/>
                <a:gd name="connsiteX2184" fmla="*/ 436847 w 6868353"/>
                <a:gd name="connsiteY2184" fmla="*/ 2169580 h 6857985"/>
                <a:gd name="connsiteX2185" fmla="*/ 434666 w 6868353"/>
                <a:gd name="connsiteY2185" fmla="*/ 2151799 h 6857985"/>
                <a:gd name="connsiteX2186" fmla="*/ 408971 w 6868353"/>
                <a:gd name="connsiteY2186" fmla="*/ 2176149 h 6857985"/>
                <a:gd name="connsiteX2187" fmla="*/ 400788 w 6868353"/>
                <a:gd name="connsiteY2187" fmla="*/ 2203841 h 6857985"/>
                <a:gd name="connsiteX2188" fmla="*/ 418442 w 6868353"/>
                <a:gd name="connsiteY2188" fmla="*/ 2206785 h 6857985"/>
                <a:gd name="connsiteX2189" fmla="*/ 425931 w 6868353"/>
                <a:gd name="connsiteY2189" fmla="*/ 2219371 h 6857985"/>
                <a:gd name="connsiteX2190" fmla="*/ 466945 w 6868353"/>
                <a:gd name="connsiteY2190" fmla="*/ 2134598 h 6857985"/>
                <a:gd name="connsiteX2191" fmla="*/ 1197863 w 6868353"/>
                <a:gd name="connsiteY2191" fmla="*/ 2131215 h 6857985"/>
                <a:gd name="connsiteX2192" fmla="*/ 1185334 w 6868353"/>
                <a:gd name="connsiteY2192" fmla="*/ 2153484 h 6857985"/>
                <a:gd name="connsiteX2193" fmla="*/ 1170483 w 6868353"/>
                <a:gd name="connsiteY2193" fmla="*/ 2180907 h 6857985"/>
                <a:gd name="connsiteX2194" fmla="*/ 1137015 w 6868353"/>
                <a:gd name="connsiteY2194" fmla="*/ 2242349 h 6857985"/>
                <a:gd name="connsiteX2195" fmla="*/ 1121273 w 6868353"/>
                <a:gd name="connsiteY2195" fmla="*/ 2272673 h 6857985"/>
                <a:gd name="connsiteX2196" fmla="*/ 1109352 w 6868353"/>
                <a:gd name="connsiteY2196" fmla="*/ 2300931 h 6857985"/>
                <a:gd name="connsiteX2197" fmla="*/ 1098267 w 6868353"/>
                <a:gd name="connsiteY2197" fmla="*/ 2341335 h 6857985"/>
                <a:gd name="connsiteX2198" fmla="*/ 1063342 w 6868353"/>
                <a:gd name="connsiteY2198" fmla="*/ 2397086 h 6857985"/>
                <a:gd name="connsiteX2199" fmla="*/ 1057764 w 6868353"/>
                <a:gd name="connsiteY2199" fmla="*/ 2435240 h 6857985"/>
                <a:gd name="connsiteX2200" fmla="*/ 1037080 w 6868353"/>
                <a:gd name="connsiteY2200" fmla="*/ 2463483 h 6857985"/>
                <a:gd name="connsiteX2201" fmla="*/ 980494 w 6868353"/>
                <a:gd name="connsiteY2201" fmla="*/ 2602464 h 6857985"/>
                <a:gd name="connsiteX2202" fmla="*/ 1070378 w 6868353"/>
                <a:gd name="connsiteY2202" fmla="*/ 2361807 h 6857985"/>
                <a:gd name="connsiteX2203" fmla="*/ 1095733 w 6868353"/>
                <a:gd name="connsiteY2203" fmla="*/ 2304244 h 6857985"/>
                <a:gd name="connsiteX2204" fmla="*/ 1124274 w 6868353"/>
                <a:gd name="connsiteY2204" fmla="*/ 2246624 h 6857985"/>
                <a:gd name="connsiteX2205" fmla="*/ 1158124 w 6868353"/>
                <a:gd name="connsiteY2205" fmla="*/ 2189118 h 6857985"/>
                <a:gd name="connsiteX2206" fmla="*/ 1176740 w 6868353"/>
                <a:gd name="connsiteY2206" fmla="*/ 2159954 h 6857985"/>
                <a:gd name="connsiteX2207" fmla="*/ 1197863 w 6868353"/>
                <a:gd name="connsiteY2207" fmla="*/ 2131215 h 6857985"/>
                <a:gd name="connsiteX2208" fmla="*/ 1337835 w 6868353"/>
                <a:gd name="connsiteY2208" fmla="*/ 2098724 h 6857985"/>
                <a:gd name="connsiteX2209" fmla="*/ 1302386 w 6868353"/>
                <a:gd name="connsiteY2209" fmla="*/ 2172469 h 6857985"/>
                <a:gd name="connsiteX2210" fmla="*/ 1279933 w 6868353"/>
                <a:gd name="connsiteY2210" fmla="*/ 2212080 h 6857985"/>
                <a:gd name="connsiteX2211" fmla="*/ 1257267 w 6868353"/>
                <a:gd name="connsiteY2211" fmla="*/ 2254651 h 6857985"/>
                <a:gd name="connsiteX2212" fmla="*/ 1233313 w 6868353"/>
                <a:gd name="connsiteY2212" fmla="*/ 2298963 h 6857985"/>
                <a:gd name="connsiteX2213" fmla="*/ 1221053 w 6868353"/>
                <a:gd name="connsiteY2213" fmla="*/ 2321713 h 6857985"/>
                <a:gd name="connsiteX2214" fmla="*/ 1209784 w 6868353"/>
                <a:gd name="connsiteY2214" fmla="*/ 2345398 h 6857985"/>
                <a:gd name="connsiteX2215" fmla="*/ 1167001 w 6868353"/>
                <a:gd name="connsiteY2215" fmla="*/ 2443762 h 6857985"/>
                <a:gd name="connsiteX2216" fmla="*/ 1191960 w 6868353"/>
                <a:gd name="connsiteY2216" fmla="*/ 2373755 h 6857985"/>
                <a:gd name="connsiteX2217" fmla="*/ 1211299 w 6868353"/>
                <a:gd name="connsiteY2217" fmla="*/ 2329485 h 6857985"/>
                <a:gd name="connsiteX2218" fmla="*/ 1222823 w 6868353"/>
                <a:gd name="connsiteY2218" fmla="*/ 2306254 h 6857985"/>
                <a:gd name="connsiteX2219" fmla="*/ 1235267 w 6868353"/>
                <a:gd name="connsiteY2219" fmla="*/ 2282554 h 6857985"/>
                <a:gd name="connsiteX2220" fmla="*/ 1261004 w 6868353"/>
                <a:gd name="connsiteY2220" fmla="*/ 2234010 h 6857985"/>
                <a:gd name="connsiteX2221" fmla="*/ 1273972 w 6868353"/>
                <a:gd name="connsiteY2221" fmla="*/ 2209631 h 6857985"/>
                <a:gd name="connsiteX2222" fmla="*/ 1287889 w 6868353"/>
                <a:gd name="connsiteY2222" fmla="*/ 2186173 h 6857985"/>
                <a:gd name="connsiteX2223" fmla="*/ 1337835 w 6868353"/>
                <a:gd name="connsiteY2223" fmla="*/ 2098724 h 6857985"/>
                <a:gd name="connsiteX2224" fmla="*/ 6497107 w 6868353"/>
                <a:gd name="connsiteY2224" fmla="*/ 2097096 h 6857985"/>
                <a:gd name="connsiteX2225" fmla="*/ 6507993 w 6868353"/>
                <a:gd name="connsiteY2225" fmla="*/ 2115005 h 6857985"/>
                <a:gd name="connsiteX2226" fmla="*/ 6515029 w 6868353"/>
                <a:gd name="connsiteY2226" fmla="*/ 2128610 h 6857985"/>
                <a:gd name="connsiteX2227" fmla="*/ 6523439 w 6868353"/>
                <a:gd name="connsiteY2227" fmla="*/ 2141139 h 6857985"/>
                <a:gd name="connsiteX2228" fmla="*/ 6523707 w 6868353"/>
                <a:gd name="connsiteY2228" fmla="*/ 2148132 h 6857985"/>
                <a:gd name="connsiteX2229" fmla="*/ 6534679 w 6868353"/>
                <a:gd name="connsiteY2229" fmla="*/ 2189797 h 6857985"/>
                <a:gd name="connsiteX2230" fmla="*/ 6504171 w 6868353"/>
                <a:gd name="connsiteY2230" fmla="*/ 2135207 h 6857985"/>
                <a:gd name="connsiteX2231" fmla="*/ 6500759 w 6868353"/>
                <a:gd name="connsiteY2231" fmla="*/ 2115939 h 6857985"/>
                <a:gd name="connsiteX2232" fmla="*/ 6497107 w 6868353"/>
                <a:gd name="connsiteY2232" fmla="*/ 2097096 h 6857985"/>
                <a:gd name="connsiteX2233" fmla="*/ 6069263 w 6868353"/>
                <a:gd name="connsiteY2233" fmla="*/ 2097039 h 6857985"/>
                <a:gd name="connsiteX2234" fmla="*/ 6100195 w 6868353"/>
                <a:gd name="connsiteY2234" fmla="*/ 2152620 h 6857985"/>
                <a:gd name="connsiteX2235" fmla="*/ 6118163 w 6868353"/>
                <a:gd name="connsiteY2235" fmla="*/ 2200924 h 6857985"/>
                <a:gd name="connsiteX2236" fmla="*/ 6106241 w 6868353"/>
                <a:gd name="connsiteY2236" fmla="*/ 2174422 h 6857985"/>
                <a:gd name="connsiteX2237" fmla="*/ 6090315 w 6868353"/>
                <a:gd name="connsiteY2237" fmla="*/ 2146334 h 6857985"/>
                <a:gd name="connsiteX2238" fmla="*/ 6069263 w 6868353"/>
                <a:gd name="connsiteY2238" fmla="*/ 2097039 h 6857985"/>
                <a:gd name="connsiteX2239" fmla="*/ 490545 w 6868353"/>
                <a:gd name="connsiteY2239" fmla="*/ 2087540 h 6857985"/>
                <a:gd name="connsiteX2240" fmla="*/ 466789 w 6868353"/>
                <a:gd name="connsiteY2240" fmla="*/ 2106963 h 6857985"/>
                <a:gd name="connsiteX2241" fmla="*/ 454586 w 6868353"/>
                <a:gd name="connsiteY2241" fmla="*/ 2126472 h 6857985"/>
                <a:gd name="connsiteX2242" fmla="*/ 464113 w 6868353"/>
                <a:gd name="connsiteY2242" fmla="*/ 2110970 h 6857985"/>
                <a:gd name="connsiteX2243" fmla="*/ 455930 w 6868353"/>
                <a:gd name="connsiteY2243" fmla="*/ 2138378 h 6857985"/>
                <a:gd name="connsiteX2244" fmla="*/ 490545 w 6868353"/>
                <a:gd name="connsiteY2244" fmla="*/ 2087540 h 6857985"/>
                <a:gd name="connsiteX2245" fmla="*/ 6049147 w 6868353"/>
                <a:gd name="connsiteY2245" fmla="*/ 2081537 h 6857985"/>
                <a:gd name="connsiteX2246" fmla="*/ 6082739 w 6868353"/>
                <a:gd name="connsiteY2246" fmla="*/ 2145697 h 6857985"/>
                <a:gd name="connsiteX2247" fmla="*/ 6049147 w 6868353"/>
                <a:gd name="connsiteY2247" fmla="*/ 2081537 h 6857985"/>
                <a:gd name="connsiteX2248" fmla="*/ 6455449 w 6868353"/>
                <a:gd name="connsiteY2248" fmla="*/ 2060736 h 6857985"/>
                <a:gd name="connsiteX2249" fmla="*/ 6494403 w 6868353"/>
                <a:gd name="connsiteY2249" fmla="*/ 2128681 h 6857985"/>
                <a:gd name="connsiteX2250" fmla="*/ 6451237 w 6868353"/>
                <a:gd name="connsiteY2250" fmla="*/ 2062610 h 6857985"/>
                <a:gd name="connsiteX2251" fmla="*/ 6455449 w 6868353"/>
                <a:gd name="connsiteY2251" fmla="*/ 2060736 h 6857985"/>
                <a:gd name="connsiteX2252" fmla="*/ 6430625 w 6868353"/>
                <a:gd name="connsiteY2252" fmla="*/ 2059450 h 6857985"/>
                <a:gd name="connsiteX2253" fmla="*/ 6475941 w 6868353"/>
                <a:gd name="connsiteY2253" fmla="*/ 2143843 h 6857985"/>
                <a:gd name="connsiteX2254" fmla="*/ 6466511 w 6868353"/>
                <a:gd name="connsiteY2254" fmla="*/ 2144565 h 6857985"/>
                <a:gd name="connsiteX2255" fmla="*/ 6432195 w 6868353"/>
                <a:gd name="connsiteY2255" fmla="*/ 2064309 h 6857985"/>
                <a:gd name="connsiteX2256" fmla="*/ 6430625 w 6868353"/>
                <a:gd name="connsiteY2256" fmla="*/ 2059450 h 6857985"/>
                <a:gd name="connsiteX2257" fmla="*/ 1186538 w 6868353"/>
                <a:gd name="connsiteY2257" fmla="*/ 2052104 h 6857985"/>
                <a:gd name="connsiteX2258" fmla="*/ 1138333 w 6868353"/>
                <a:gd name="connsiteY2258" fmla="*/ 2129459 h 6857985"/>
                <a:gd name="connsiteX2259" fmla="*/ 1145270 w 6868353"/>
                <a:gd name="connsiteY2259" fmla="*/ 2139284 h 6857985"/>
                <a:gd name="connsiteX2260" fmla="*/ 1160191 w 6868353"/>
                <a:gd name="connsiteY2260" fmla="*/ 2132305 h 6857985"/>
                <a:gd name="connsiteX2261" fmla="*/ 1186538 w 6868353"/>
                <a:gd name="connsiteY2261" fmla="*/ 2052104 h 6857985"/>
                <a:gd name="connsiteX2262" fmla="*/ 6177941 w 6868353"/>
                <a:gd name="connsiteY2262" fmla="*/ 2048479 h 6857985"/>
                <a:gd name="connsiteX2263" fmla="*/ 6199383 w 6868353"/>
                <a:gd name="connsiteY2263" fmla="*/ 2068938 h 6857985"/>
                <a:gd name="connsiteX2264" fmla="*/ 6174267 w 6868353"/>
                <a:gd name="connsiteY2264" fmla="*/ 2105604 h 6857985"/>
                <a:gd name="connsiteX2265" fmla="*/ 6177941 w 6868353"/>
                <a:gd name="connsiteY2265" fmla="*/ 2048479 h 6857985"/>
                <a:gd name="connsiteX2266" fmla="*/ 6078933 w 6868353"/>
                <a:gd name="connsiteY2266" fmla="*/ 2046937 h 6857985"/>
                <a:gd name="connsiteX2267" fmla="*/ 6117497 w 6868353"/>
                <a:gd name="connsiteY2267" fmla="*/ 2101031 h 6857985"/>
                <a:gd name="connsiteX2268" fmla="*/ 6152861 w 6868353"/>
                <a:gd name="connsiteY2268" fmla="*/ 2138109 h 6857985"/>
                <a:gd name="connsiteX2269" fmla="*/ 6148671 w 6868353"/>
                <a:gd name="connsiteY2269" fmla="*/ 2148387 h 6857985"/>
                <a:gd name="connsiteX2270" fmla="*/ 6136821 w 6868353"/>
                <a:gd name="connsiteY2270" fmla="*/ 2134060 h 6857985"/>
                <a:gd name="connsiteX2271" fmla="*/ 6116889 w 6868353"/>
                <a:gd name="connsiteY2271" fmla="*/ 2101697 h 6857985"/>
                <a:gd name="connsiteX2272" fmla="*/ 6136311 w 6868353"/>
                <a:gd name="connsiteY2272" fmla="*/ 2143659 h 6857985"/>
                <a:gd name="connsiteX2273" fmla="*/ 6158977 w 6868353"/>
                <a:gd name="connsiteY2273" fmla="*/ 2189089 h 6857985"/>
                <a:gd name="connsiteX2274" fmla="*/ 6200063 w 6868353"/>
                <a:gd name="connsiteY2274" fmla="*/ 2251366 h 6857985"/>
                <a:gd name="connsiteX2275" fmla="*/ 6204039 w 6868353"/>
                <a:gd name="connsiteY2275" fmla="*/ 2270039 h 6857985"/>
                <a:gd name="connsiteX2276" fmla="*/ 6228305 w 6868353"/>
                <a:gd name="connsiteY2276" fmla="*/ 2332232 h 6857985"/>
                <a:gd name="connsiteX2277" fmla="*/ 6237735 w 6868353"/>
                <a:gd name="connsiteY2277" fmla="*/ 2331481 h 6857985"/>
                <a:gd name="connsiteX2278" fmla="*/ 6237677 w 6868353"/>
                <a:gd name="connsiteY2278" fmla="*/ 2337951 h 6857985"/>
                <a:gd name="connsiteX2279" fmla="*/ 6260329 w 6868353"/>
                <a:gd name="connsiteY2279" fmla="*/ 2403258 h 6857985"/>
                <a:gd name="connsiteX2280" fmla="*/ 6227285 w 6868353"/>
                <a:gd name="connsiteY2280" fmla="*/ 2333180 h 6857985"/>
                <a:gd name="connsiteX2281" fmla="*/ 6205597 w 6868353"/>
                <a:gd name="connsiteY2281" fmla="*/ 2287042 h 6857985"/>
                <a:gd name="connsiteX2282" fmla="*/ 6193803 w 6868353"/>
                <a:gd name="connsiteY2282" fmla="*/ 2262324 h 6857985"/>
                <a:gd name="connsiteX2283" fmla="*/ 6180751 w 6868353"/>
                <a:gd name="connsiteY2283" fmla="*/ 2237294 h 6857985"/>
                <a:gd name="connsiteX2284" fmla="*/ 6128157 w 6868353"/>
                <a:gd name="connsiteY2284" fmla="*/ 2135546 h 6857985"/>
                <a:gd name="connsiteX2285" fmla="*/ 6078933 w 6868353"/>
                <a:gd name="connsiteY2285" fmla="*/ 2046937 h 6857985"/>
                <a:gd name="connsiteX2286" fmla="*/ 1249608 w 6868353"/>
                <a:gd name="connsiteY2286" fmla="*/ 2042010 h 6857985"/>
                <a:gd name="connsiteX2287" fmla="*/ 1196575 w 6868353"/>
                <a:gd name="connsiteY2287" fmla="*/ 2116010 h 6857985"/>
                <a:gd name="connsiteX2288" fmla="*/ 1249608 w 6868353"/>
                <a:gd name="connsiteY2288" fmla="*/ 2042010 h 6857985"/>
                <a:gd name="connsiteX2289" fmla="*/ 370789 w 6868353"/>
                <a:gd name="connsiteY2289" fmla="*/ 2027372 h 6857985"/>
                <a:gd name="connsiteX2290" fmla="*/ 310862 w 6868353"/>
                <a:gd name="connsiteY2290" fmla="*/ 2177608 h 6857985"/>
                <a:gd name="connsiteX2291" fmla="*/ 337166 w 6868353"/>
                <a:gd name="connsiteY2291" fmla="*/ 2107275 h 6857985"/>
                <a:gd name="connsiteX2292" fmla="*/ 370789 w 6868353"/>
                <a:gd name="connsiteY2292" fmla="*/ 2027372 h 6857985"/>
                <a:gd name="connsiteX2293" fmla="*/ 6261305 w 6868353"/>
                <a:gd name="connsiteY2293" fmla="*/ 2019727 h 6857985"/>
                <a:gd name="connsiteX2294" fmla="*/ 6335955 w 6868353"/>
                <a:gd name="connsiteY2294" fmla="*/ 2161610 h 6857985"/>
                <a:gd name="connsiteX2295" fmla="*/ 6375807 w 6868353"/>
                <a:gd name="connsiteY2295" fmla="*/ 2248266 h 6857985"/>
                <a:gd name="connsiteX2296" fmla="*/ 6408439 w 6868353"/>
                <a:gd name="connsiteY2296" fmla="*/ 2334822 h 6857985"/>
                <a:gd name="connsiteX2297" fmla="*/ 6417657 w 6868353"/>
                <a:gd name="connsiteY2297" fmla="*/ 2341221 h 6857985"/>
                <a:gd name="connsiteX2298" fmla="*/ 6416849 w 6868353"/>
                <a:gd name="connsiteY2298" fmla="*/ 2357219 h 6857985"/>
                <a:gd name="connsiteX2299" fmla="*/ 6407307 w 6868353"/>
                <a:gd name="connsiteY2299" fmla="*/ 2332826 h 6857985"/>
                <a:gd name="connsiteX2300" fmla="*/ 6392839 w 6868353"/>
                <a:gd name="connsiteY2300" fmla="*/ 2297504 h 6857985"/>
                <a:gd name="connsiteX2301" fmla="*/ 6340119 w 6868353"/>
                <a:gd name="connsiteY2301" fmla="*/ 2191934 h 6857985"/>
                <a:gd name="connsiteX2302" fmla="*/ 6310459 w 6868353"/>
                <a:gd name="connsiteY2302" fmla="*/ 2122749 h 6857985"/>
                <a:gd name="connsiteX2303" fmla="*/ 6282851 w 6868353"/>
                <a:gd name="connsiteY2303" fmla="*/ 2070183 h 6857985"/>
                <a:gd name="connsiteX2304" fmla="*/ 6276623 w 6868353"/>
                <a:gd name="connsiteY2304" fmla="*/ 2056889 h 6857985"/>
                <a:gd name="connsiteX2305" fmla="*/ 6270579 w 6868353"/>
                <a:gd name="connsiteY2305" fmla="*/ 2044091 h 6857985"/>
                <a:gd name="connsiteX2306" fmla="*/ 6261305 w 6868353"/>
                <a:gd name="connsiteY2306" fmla="*/ 2019727 h 6857985"/>
                <a:gd name="connsiteX2307" fmla="*/ 432316 w 6868353"/>
                <a:gd name="connsiteY2307" fmla="*/ 1998803 h 6857985"/>
                <a:gd name="connsiteX2308" fmla="*/ 401397 w 6868353"/>
                <a:gd name="connsiteY2308" fmla="*/ 2051383 h 6857985"/>
                <a:gd name="connsiteX2309" fmla="*/ 411817 w 6868353"/>
                <a:gd name="connsiteY2309" fmla="*/ 2035866 h 6857985"/>
                <a:gd name="connsiteX2310" fmla="*/ 400222 w 6868353"/>
                <a:gd name="connsiteY2310" fmla="*/ 2057201 h 6857985"/>
                <a:gd name="connsiteX2311" fmla="*/ 375319 w 6868353"/>
                <a:gd name="connsiteY2311" fmla="*/ 2082061 h 6857985"/>
                <a:gd name="connsiteX2312" fmla="*/ 390496 w 6868353"/>
                <a:gd name="connsiteY2312" fmla="*/ 2061038 h 6857985"/>
                <a:gd name="connsiteX2313" fmla="*/ 432316 w 6868353"/>
                <a:gd name="connsiteY2313" fmla="*/ 1998803 h 6857985"/>
                <a:gd name="connsiteX2314" fmla="*/ 6056905 w 6868353"/>
                <a:gd name="connsiteY2314" fmla="*/ 1995485 h 6857985"/>
                <a:gd name="connsiteX2315" fmla="*/ 6063899 w 6868353"/>
                <a:gd name="connsiteY2315" fmla="*/ 2002979 h 6857985"/>
                <a:gd name="connsiteX2316" fmla="*/ 6070043 w 6868353"/>
                <a:gd name="connsiteY2316" fmla="*/ 2008925 h 6857985"/>
                <a:gd name="connsiteX2317" fmla="*/ 6069631 w 6868353"/>
                <a:gd name="connsiteY2317" fmla="*/ 1999893 h 6857985"/>
                <a:gd name="connsiteX2318" fmla="*/ 6091943 w 6868353"/>
                <a:gd name="connsiteY2318" fmla="*/ 2034776 h 6857985"/>
                <a:gd name="connsiteX2319" fmla="*/ 6088163 w 6868353"/>
                <a:gd name="connsiteY2319" fmla="*/ 2045210 h 6857985"/>
                <a:gd name="connsiteX2320" fmla="*/ 6072195 w 6868353"/>
                <a:gd name="connsiteY2320" fmla="*/ 2017604 h 6857985"/>
                <a:gd name="connsiteX2321" fmla="*/ 6055219 w 6868353"/>
                <a:gd name="connsiteY2321" fmla="*/ 1999596 h 6857985"/>
                <a:gd name="connsiteX2322" fmla="*/ 6056905 w 6868353"/>
                <a:gd name="connsiteY2322" fmla="*/ 1995485 h 6857985"/>
                <a:gd name="connsiteX2323" fmla="*/ 1448515 w 6868353"/>
                <a:gd name="connsiteY2323" fmla="*/ 1983584 h 6857985"/>
                <a:gd name="connsiteX2324" fmla="*/ 1443079 w 6868353"/>
                <a:gd name="connsiteY2324" fmla="*/ 1998775 h 6857985"/>
                <a:gd name="connsiteX2325" fmla="*/ 1413873 w 6868353"/>
                <a:gd name="connsiteY2325" fmla="*/ 2043710 h 6857985"/>
                <a:gd name="connsiteX2326" fmla="*/ 1376668 w 6868353"/>
                <a:gd name="connsiteY2326" fmla="*/ 2096813 h 6857985"/>
                <a:gd name="connsiteX2327" fmla="*/ 1359438 w 6868353"/>
                <a:gd name="connsiteY2327" fmla="*/ 2119365 h 6857985"/>
                <a:gd name="connsiteX2328" fmla="*/ 1346343 w 6868353"/>
                <a:gd name="connsiteY2328" fmla="*/ 2136085 h 6857985"/>
                <a:gd name="connsiteX2329" fmla="*/ 1357527 w 6868353"/>
                <a:gd name="connsiteY2329" fmla="*/ 2116208 h 6857985"/>
                <a:gd name="connsiteX2330" fmla="*/ 1370792 w 6868353"/>
                <a:gd name="connsiteY2330" fmla="*/ 2096672 h 6857985"/>
                <a:gd name="connsiteX2331" fmla="*/ 1398838 w 6868353"/>
                <a:gd name="connsiteY2331" fmla="*/ 2057456 h 6857985"/>
                <a:gd name="connsiteX2332" fmla="*/ 1425538 w 6868353"/>
                <a:gd name="connsiteY2332" fmla="*/ 2019034 h 6857985"/>
                <a:gd name="connsiteX2333" fmla="*/ 1448515 w 6868353"/>
                <a:gd name="connsiteY2333" fmla="*/ 1983584 h 6857985"/>
                <a:gd name="connsiteX2334" fmla="*/ 6415887 w 6868353"/>
                <a:gd name="connsiteY2334" fmla="*/ 1981843 h 6857985"/>
                <a:gd name="connsiteX2335" fmla="*/ 6444499 w 6868353"/>
                <a:gd name="connsiteY2335" fmla="*/ 2038613 h 6857985"/>
                <a:gd name="connsiteX2336" fmla="*/ 6415887 w 6868353"/>
                <a:gd name="connsiteY2336" fmla="*/ 1981843 h 6857985"/>
                <a:gd name="connsiteX2337" fmla="*/ 582867 w 6868353"/>
                <a:gd name="connsiteY2337" fmla="*/ 1962408 h 6857985"/>
                <a:gd name="connsiteX2338" fmla="*/ 578220 w 6868353"/>
                <a:gd name="connsiteY2338" fmla="*/ 1963212 h 6857985"/>
                <a:gd name="connsiteX2339" fmla="*/ 567970 w 6868353"/>
                <a:gd name="connsiteY2339" fmla="*/ 1983881 h 6857985"/>
                <a:gd name="connsiteX2340" fmla="*/ 553827 w 6868353"/>
                <a:gd name="connsiteY2340" fmla="*/ 2020860 h 6857985"/>
                <a:gd name="connsiteX2341" fmla="*/ 574624 w 6868353"/>
                <a:gd name="connsiteY2341" fmla="*/ 1997076 h 6857985"/>
                <a:gd name="connsiteX2342" fmla="*/ 584506 w 6868353"/>
                <a:gd name="connsiteY2342" fmla="*/ 1976349 h 6857985"/>
                <a:gd name="connsiteX2343" fmla="*/ 578998 w 6868353"/>
                <a:gd name="connsiteY2343" fmla="*/ 1972966 h 6857985"/>
                <a:gd name="connsiteX2344" fmla="*/ 582867 w 6868353"/>
                <a:gd name="connsiteY2344" fmla="*/ 1962408 h 6857985"/>
                <a:gd name="connsiteX2345" fmla="*/ 1390344 w 6868353"/>
                <a:gd name="connsiteY2345" fmla="*/ 1959843 h 6857985"/>
                <a:gd name="connsiteX2346" fmla="*/ 1335202 w 6868353"/>
                <a:gd name="connsiteY2346" fmla="*/ 2048991 h 6857985"/>
                <a:gd name="connsiteX2347" fmla="*/ 1356919 w 6868353"/>
                <a:gd name="connsiteY2347" fmla="*/ 2008020 h 6857985"/>
                <a:gd name="connsiteX2348" fmla="*/ 1390344 w 6868353"/>
                <a:gd name="connsiteY2348" fmla="*/ 1959843 h 6857985"/>
                <a:gd name="connsiteX2349" fmla="*/ 5983031 w 6868353"/>
                <a:gd name="connsiteY2349" fmla="*/ 1957266 h 6857985"/>
                <a:gd name="connsiteX2350" fmla="*/ 6024811 w 6868353"/>
                <a:gd name="connsiteY2350" fmla="*/ 2022092 h 6857985"/>
                <a:gd name="connsiteX2351" fmla="*/ 6003107 w 6868353"/>
                <a:gd name="connsiteY2351" fmla="*/ 2001168 h 6857985"/>
                <a:gd name="connsiteX2352" fmla="*/ 5983031 w 6868353"/>
                <a:gd name="connsiteY2352" fmla="*/ 1957266 h 6857985"/>
                <a:gd name="connsiteX2353" fmla="*/ 6017581 w 6868353"/>
                <a:gd name="connsiteY2353" fmla="*/ 1950794 h 6857985"/>
                <a:gd name="connsiteX2354" fmla="*/ 6039547 w 6868353"/>
                <a:gd name="connsiteY2354" fmla="*/ 1979294 h 6857985"/>
                <a:gd name="connsiteX2355" fmla="*/ 6059085 w 6868353"/>
                <a:gd name="connsiteY2355" fmla="*/ 2011077 h 6857985"/>
                <a:gd name="connsiteX2356" fmla="*/ 6073483 w 6868353"/>
                <a:gd name="connsiteY2356" fmla="*/ 2038273 h 6857985"/>
                <a:gd name="connsiteX2357" fmla="*/ 6055079 w 6868353"/>
                <a:gd name="connsiteY2357" fmla="*/ 2013823 h 6857985"/>
                <a:gd name="connsiteX2358" fmla="*/ 6015635 w 6868353"/>
                <a:gd name="connsiteY2358" fmla="*/ 1953047 h 6857985"/>
                <a:gd name="connsiteX2359" fmla="*/ 6017581 w 6868353"/>
                <a:gd name="connsiteY2359" fmla="*/ 1950794 h 6857985"/>
                <a:gd name="connsiteX2360" fmla="*/ 1268337 w 6868353"/>
                <a:gd name="connsiteY2360" fmla="*/ 1948701 h 6857985"/>
                <a:gd name="connsiteX2361" fmla="*/ 1227225 w 6868353"/>
                <a:gd name="connsiteY2361" fmla="*/ 2017646 h 6857985"/>
                <a:gd name="connsiteX2362" fmla="*/ 1219240 w 6868353"/>
                <a:gd name="connsiteY2362" fmla="*/ 2022573 h 6857985"/>
                <a:gd name="connsiteX2363" fmla="*/ 1211199 w 6868353"/>
                <a:gd name="connsiteY2363" fmla="*/ 2021271 h 6857985"/>
                <a:gd name="connsiteX2364" fmla="*/ 1241977 w 6868353"/>
                <a:gd name="connsiteY2364" fmla="*/ 1967997 h 6857985"/>
                <a:gd name="connsiteX2365" fmla="*/ 1268337 w 6868353"/>
                <a:gd name="connsiteY2365" fmla="*/ 1948701 h 6857985"/>
                <a:gd name="connsiteX2366" fmla="*/ 1248239 w 6868353"/>
                <a:gd name="connsiteY2366" fmla="*/ 1939341 h 6857985"/>
                <a:gd name="connsiteX2367" fmla="*/ 1231345 w 6868353"/>
                <a:gd name="connsiteY2367" fmla="*/ 1973703 h 6857985"/>
                <a:gd name="connsiteX2368" fmla="*/ 1220642 w 6868353"/>
                <a:gd name="connsiteY2368" fmla="*/ 1974156 h 6857985"/>
                <a:gd name="connsiteX2369" fmla="*/ 1236257 w 6868353"/>
                <a:gd name="connsiteY2369" fmla="*/ 1950018 h 6857985"/>
                <a:gd name="connsiteX2370" fmla="*/ 1248239 w 6868353"/>
                <a:gd name="connsiteY2370" fmla="*/ 1939341 h 6857985"/>
                <a:gd name="connsiteX2371" fmla="*/ 6218351 w 6868353"/>
                <a:gd name="connsiteY2371" fmla="*/ 1934941 h 6857985"/>
                <a:gd name="connsiteX2372" fmla="*/ 6225035 w 6868353"/>
                <a:gd name="connsiteY2372" fmla="*/ 1950995 h 6857985"/>
                <a:gd name="connsiteX2373" fmla="*/ 6256931 w 6868353"/>
                <a:gd name="connsiteY2373" fmla="*/ 2023763 h 6857985"/>
                <a:gd name="connsiteX2374" fmla="*/ 6229523 w 6868353"/>
                <a:gd name="connsiteY2374" fmla="*/ 1990989 h 6857985"/>
                <a:gd name="connsiteX2375" fmla="*/ 6218351 w 6868353"/>
                <a:gd name="connsiteY2375" fmla="*/ 1934941 h 6857985"/>
                <a:gd name="connsiteX2376" fmla="*/ 6077431 w 6868353"/>
                <a:gd name="connsiteY2376" fmla="*/ 1919509 h 6857985"/>
                <a:gd name="connsiteX2377" fmla="*/ 6105887 w 6868353"/>
                <a:gd name="connsiteY2377" fmla="*/ 1985963 h 6857985"/>
                <a:gd name="connsiteX2378" fmla="*/ 6102377 w 6868353"/>
                <a:gd name="connsiteY2378" fmla="*/ 1960423 h 6857985"/>
                <a:gd name="connsiteX2379" fmla="*/ 6084339 w 6868353"/>
                <a:gd name="connsiteY2379" fmla="*/ 1934530 h 6857985"/>
                <a:gd name="connsiteX2380" fmla="*/ 6077431 w 6868353"/>
                <a:gd name="connsiteY2380" fmla="*/ 1919509 h 6857985"/>
                <a:gd name="connsiteX2381" fmla="*/ 6046923 w 6868353"/>
                <a:gd name="connsiteY2381" fmla="*/ 1906343 h 6857985"/>
                <a:gd name="connsiteX2382" fmla="*/ 6055699 w 6868353"/>
                <a:gd name="connsiteY2382" fmla="*/ 1934134 h 6857985"/>
                <a:gd name="connsiteX2383" fmla="*/ 6078707 w 6868353"/>
                <a:gd name="connsiteY2383" fmla="*/ 1962066 h 6857985"/>
                <a:gd name="connsiteX2384" fmla="*/ 6084779 w 6868353"/>
                <a:gd name="connsiteY2384" fmla="*/ 1970772 h 6857985"/>
                <a:gd name="connsiteX2385" fmla="*/ 6058023 w 6868353"/>
                <a:gd name="connsiteY2385" fmla="*/ 1917145 h 6857985"/>
                <a:gd name="connsiteX2386" fmla="*/ 6046923 w 6868353"/>
                <a:gd name="connsiteY2386" fmla="*/ 1906343 h 6857985"/>
                <a:gd name="connsiteX2387" fmla="*/ 6530389 w 6868353"/>
                <a:gd name="connsiteY2387" fmla="*/ 1890430 h 6857985"/>
                <a:gd name="connsiteX2388" fmla="*/ 6545877 w 6868353"/>
                <a:gd name="connsiteY2388" fmla="*/ 1913563 h 6857985"/>
                <a:gd name="connsiteX2389" fmla="*/ 6565655 w 6868353"/>
                <a:gd name="connsiteY2389" fmla="*/ 1945020 h 6857985"/>
                <a:gd name="connsiteX2390" fmla="*/ 6561747 w 6868353"/>
                <a:gd name="connsiteY2390" fmla="*/ 1952623 h 6857985"/>
                <a:gd name="connsiteX2391" fmla="*/ 6545523 w 6868353"/>
                <a:gd name="connsiteY2391" fmla="*/ 1921137 h 6857985"/>
                <a:gd name="connsiteX2392" fmla="*/ 6530389 w 6868353"/>
                <a:gd name="connsiteY2392" fmla="*/ 1890430 h 6857985"/>
                <a:gd name="connsiteX2393" fmla="*/ 478383 w 6868353"/>
                <a:gd name="connsiteY2393" fmla="*/ 1890161 h 6857985"/>
                <a:gd name="connsiteX2394" fmla="*/ 478893 w 6868353"/>
                <a:gd name="connsiteY2394" fmla="*/ 1914285 h 6857985"/>
                <a:gd name="connsiteX2395" fmla="*/ 454797 w 6868353"/>
                <a:gd name="connsiteY2395" fmla="*/ 1936738 h 6857985"/>
                <a:gd name="connsiteX2396" fmla="*/ 461352 w 6868353"/>
                <a:gd name="connsiteY2396" fmla="*/ 1903851 h 6857985"/>
                <a:gd name="connsiteX2397" fmla="*/ 465712 w 6868353"/>
                <a:gd name="connsiteY2397" fmla="*/ 1908820 h 6857985"/>
                <a:gd name="connsiteX2398" fmla="*/ 456949 w 6868353"/>
                <a:gd name="connsiteY2398" fmla="*/ 1932817 h 6857985"/>
                <a:gd name="connsiteX2399" fmla="*/ 478383 w 6868353"/>
                <a:gd name="connsiteY2399" fmla="*/ 1890161 h 6857985"/>
                <a:gd name="connsiteX2400" fmla="*/ 645594 w 6868353"/>
                <a:gd name="connsiteY2400" fmla="*/ 1888446 h 6857985"/>
                <a:gd name="connsiteX2401" fmla="*/ 638402 w 6868353"/>
                <a:gd name="connsiteY2401" fmla="*/ 1892525 h 6857985"/>
                <a:gd name="connsiteX2402" fmla="*/ 633645 w 6868353"/>
                <a:gd name="connsiteY2402" fmla="*/ 1920330 h 6857985"/>
                <a:gd name="connsiteX2403" fmla="*/ 645594 w 6868353"/>
                <a:gd name="connsiteY2403" fmla="*/ 1888446 h 6857985"/>
                <a:gd name="connsiteX2404" fmla="*/ 6100239 w 6868353"/>
                <a:gd name="connsiteY2404" fmla="*/ 1880973 h 6857985"/>
                <a:gd name="connsiteX2405" fmla="*/ 6111467 w 6868353"/>
                <a:gd name="connsiteY2405" fmla="*/ 1892001 h 6857985"/>
                <a:gd name="connsiteX2406" fmla="*/ 6112215 w 6868353"/>
                <a:gd name="connsiteY2406" fmla="*/ 1928697 h 6857985"/>
                <a:gd name="connsiteX2407" fmla="*/ 6128001 w 6868353"/>
                <a:gd name="connsiteY2407" fmla="*/ 1971862 h 6857985"/>
                <a:gd name="connsiteX2408" fmla="*/ 6156923 w 6868353"/>
                <a:gd name="connsiteY2408" fmla="*/ 2023167 h 6857985"/>
                <a:gd name="connsiteX2409" fmla="*/ 6141337 w 6868353"/>
                <a:gd name="connsiteY2409" fmla="*/ 2009336 h 6857985"/>
                <a:gd name="connsiteX2410" fmla="*/ 6123697 w 6868353"/>
                <a:gd name="connsiteY2410" fmla="*/ 1975953 h 6857985"/>
                <a:gd name="connsiteX2411" fmla="*/ 6120087 w 6868353"/>
                <a:gd name="connsiteY2411" fmla="*/ 1950230 h 6857985"/>
                <a:gd name="connsiteX2412" fmla="*/ 6111691 w 6868353"/>
                <a:gd name="connsiteY2412" fmla="*/ 1958512 h 6857985"/>
                <a:gd name="connsiteX2413" fmla="*/ 6108947 w 6868353"/>
                <a:gd name="connsiteY2413" fmla="*/ 1939272 h 6857985"/>
                <a:gd name="connsiteX2414" fmla="*/ 6090783 w 6868353"/>
                <a:gd name="connsiteY2414" fmla="*/ 1913209 h 6857985"/>
                <a:gd name="connsiteX2415" fmla="*/ 6106087 w 6868353"/>
                <a:gd name="connsiteY2415" fmla="*/ 1919891 h 6857985"/>
                <a:gd name="connsiteX2416" fmla="*/ 6100239 w 6868353"/>
                <a:gd name="connsiteY2416" fmla="*/ 1880973 h 6857985"/>
                <a:gd name="connsiteX2417" fmla="*/ 550373 w 6868353"/>
                <a:gd name="connsiteY2417" fmla="*/ 1876494 h 6857985"/>
                <a:gd name="connsiteX2418" fmla="*/ 541510 w 6868353"/>
                <a:gd name="connsiteY2418" fmla="*/ 1888986 h 6857985"/>
                <a:gd name="connsiteX2419" fmla="*/ 514244 w 6868353"/>
                <a:gd name="connsiteY2419" fmla="*/ 1940985 h 6857985"/>
                <a:gd name="connsiteX2420" fmla="*/ 547598 w 6868353"/>
                <a:gd name="connsiteY2420" fmla="*/ 1902463 h 6857985"/>
                <a:gd name="connsiteX2421" fmla="*/ 525385 w 6868353"/>
                <a:gd name="connsiteY2421" fmla="*/ 1944921 h 6857985"/>
                <a:gd name="connsiteX2422" fmla="*/ 504277 w 6868353"/>
                <a:gd name="connsiteY2422" fmla="*/ 1985976 h 6857985"/>
                <a:gd name="connsiteX2423" fmla="*/ 502026 w 6868353"/>
                <a:gd name="connsiteY2423" fmla="*/ 2014645 h 6857985"/>
                <a:gd name="connsiteX2424" fmla="*/ 531360 w 6868353"/>
                <a:gd name="connsiteY2424" fmla="*/ 1942797 h 6857985"/>
                <a:gd name="connsiteX2425" fmla="*/ 564048 w 6868353"/>
                <a:gd name="connsiteY2425" fmla="*/ 1877419 h 6857985"/>
                <a:gd name="connsiteX2426" fmla="*/ 530652 w 6868353"/>
                <a:gd name="connsiteY2426" fmla="*/ 1909655 h 6857985"/>
                <a:gd name="connsiteX2427" fmla="*/ 550373 w 6868353"/>
                <a:gd name="connsiteY2427" fmla="*/ 1876494 h 6857985"/>
                <a:gd name="connsiteX2428" fmla="*/ 632158 w 6868353"/>
                <a:gd name="connsiteY2428" fmla="*/ 1873215 h 6857985"/>
                <a:gd name="connsiteX2429" fmla="*/ 615340 w 6868353"/>
                <a:gd name="connsiteY2429" fmla="*/ 1880095 h 6857985"/>
                <a:gd name="connsiteX2430" fmla="*/ 605741 w 6868353"/>
                <a:gd name="connsiteY2430" fmla="*/ 1935789 h 6857985"/>
                <a:gd name="connsiteX2431" fmla="*/ 632158 w 6868353"/>
                <a:gd name="connsiteY2431" fmla="*/ 1873215 h 6857985"/>
                <a:gd name="connsiteX2432" fmla="*/ 660317 w 6868353"/>
                <a:gd name="connsiteY2432" fmla="*/ 1869860 h 6857985"/>
                <a:gd name="connsiteX2433" fmla="*/ 622971 w 6868353"/>
                <a:gd name="connsiteY2433" fmla="*/ 1940589 h 6857985"/>
                <a:gd name="connsiteX2434" fmla="*/ 628945 w 6868353"/>
                <a:gd name="connsiteY2434" fmla="*/ 1947993 h 6857985"/>
                <a:gd name="connsiteX2435" fmla="*/ 666150 w 6868353"/>
                <a:gd name="connsiteY2435" fmla="*/ 1877490 h 6857985"/>
                <a:gd name="connsiteX2436" fmla="*/ 660317 w 6868353"/>
                <a:gd name="connsiteY2436" fmla="*/ 1869860 h 6857985"/>
                <a:gd name="connsiteX2437" fmla="*/ 6324559 w 6868353"/>
                <a:gd name="connsiteY2437" fmla="*/ 1868543 h 6857985"/>
                <a:gd name="connsiteX2438" fmla="*/ 6374265 w 6868353"/>
                <a:gd name="connsiteY2438" fmla="*/ 1944779 h 6857985"/>
                <a:gd name="connsiteX2439" fmla="*/ 6399803 w 6868353"/>
                <a:gd name="connsiteY2439" fmla="*/ 1993692 h 6857985"/>
                <a:gd name="connsiteX2440" fmla="*/ 6415519 w 6868353"/>
                <a:gd name="connsiteY2440" fmla="*/ 2034606 h 6857985"/>
                <a:gd name="connsiteX2441" fmla="*/ 6393249 w 6868353"/>
                <a:gd name="connsiteY2441" fmla="*/ 1995080 h 6857985"/>
                <a:gd name="connsiteX2442" fmla="*/ 6391649 w 6868353"/>
                <a:gd name="connsiteY2442" fmla="*/ 1981432 h 6857985"/>
                <a:gd name="connsiteX2443" fmla="*/ 6338391 w 6868353"/>
                <a:gd name="connsiteY2443" fmla="*/ 1901501 h 6857985"/>
                <a:gd name="connsiteX2444" fmla="*/ 6324559 w 6868353"/>
                <a:gd name="connsiteY2444" fmla="*/ 1868543 h 6857985"/>
                <a:gd name="connsiteX2445" fmla="*/ 1502609 w 6868353"/>
                <a:gd name="connsiteY2445" fmla="*/ 1861054 h 6857985"/>
                <a:gd name="connsiteX2446" fmla="*/ 1464144 w 6868353"/>
                <a:gd name="connsiteY2446" fmla="*/ 1916592 h 6857985"/>
                <a:gd name="connsiteX2447" fmla="*/ 1476107 w 6868353"/>
                <a:gd name="connsiteY2447" fmla="*/ 1894224 h 6857985"/>
                <a:gd name="connsiteX2448" fmla="*/ 1502609 w 6868353"/>
                <a:gd name="connsiteY2448" fmla="*/ 1861054 h 6857985"/>
                <a:gd name="connsiteX2449" fmla="*/ 517995 w 6868353"/>
                <a:gd name="connsiteY2449" fmla="*/ 1858747 h 6857985"/>
                <a:gd name="connsiteX2450" fmla="*/ 507051 w 6868353"/>
                <a:gd name="connsiteY2450" fmla="*/ 1885702 h 6857985"/>
                <a:gd name="connsiteX2451" fmla="*/ 495315 w 6868353"/>
                <a:gd name="connsiteY2451" fmla="*/ 1870511 h 6857985"/>
                <a:gd name="connsiteX2452" fmla="*/ 506683 w 6868353"/>
                <a:gd name="connsiteY2452" fmla="*/ 1867666 h 6857985"/>
                <a:gd name="connsiteX2453" fmla="*/ 489964 w 6868353"/>
                <a:gd name="connsiteY2453" fmla="*/ 1893177 h 6857985"/>
                <a:gd name="connsiteX2454" fmla="*/ 517995 w 6868353"/>
                <a:gd name="connsiteY2454" fmla="*/ 1858747 h 6857985"/>
                <a:gd name="connsiteX2455" fmla="*/ 466871 w 6868353"/>
                <a:gd name="connsiteY2455" fmla="*/ 1850745 h 6857985"/>
                <a:gd name="connsiteX2456" fmla="*/ 428394 w 6868353"/>
                <a:gd name="connsiteY2456" fmla="*/ 1931939 h 6857985"/>
                <a:gd name="connsiteX2457" fmla="*/ 381308 w 6868353"/>
                <a:gd name="connsiteY2457" fmla="*/ 2011658 h 6857985"/>
                <a:gd name="connsiteX2458" fmla="*/ 359959 w 6868353"/>
                <a:gd name="connsiteY2458" fmla="*/ 2039491 h 6857985"/>
                <a:gd name="connsiteX2459" fmla="*/ 339615 w 6868353"/>
                <a:gd name="connsiteY2459" fmla="*/ 2069377 h 6857985"/>
                <a:gd name="connsiteX2460" fmla="*/ 370336 w 6868353"/>
                <a:gd name="connsiteY2460" fmla="*/ 2021398 h 6857985"/>
                <a:gd name="connsiteX2461" fmla="*/ 363753 w 6868353"/>
                <a:gd name="connsiteY2461" fmla="*/ 2007977 h 6857985"/>
                <a:gd name="connsiteX2462" fmla="*/ 406833 w 6868353"/>
                <a:gd name="connsiteY2462" fmla="*/ 1957139 h 6857985"/>
                <a:gd name="connsiteX2463" fmla="*/ 426483 w 6868353"/>
                <a:gd name="connsiteY2463" fmla="*/ 1911397 h 6857985"/>
                <a:gd name="connsiteX2464" fmla="*/ 434836 w 6868353"/>
                <a:gd name="connsiteY2464" fmla="*/ 1896023 h 6857985"/>
                <a:gd name="connsiteX2465" fmla="*/ 443953 w 6868353"/>
                <a:gd name="connsiteY2465" fmla="*/ 1881144 h 6857985"/>
                <a:gd name="connsiteX2466" fmla="*/ 460460 w 6868353"/>
                <a:gd name="connsiteY2466" fmla="*/ 1855420 h 6857985"/>
                <a:gd name="connsiteX2467" fmla="*/ 466871 w 6868353"/>
                <a:gd name="connsiteY2467" fmla="*/ 1850745 h 6857985"/>
                <a:gd name="connsiteX2468" fmla="*/ 6071905 w 6868353"/>
                <a:gd name="connsiteY2468" fmla="*/ 1836358 h 6857985"/>
                <a:gd name="connsiteX2469" fmla="*/ 6072647 w 6868353"/>
                <a:gd name="connsiteY2469" fmla="*/ 1837511 h 6857985"/>
                <a:gd name="connsiteX2470" fmla="*/ 6072785 w 6868353"/>
                <a:gd name="connsiteY2470" fmla="*/ 1837828 h 6857985"/>
                <a:gd name="connsiteX2471" fmla="*/ 619856 w 6868353"/>
                <a:gd name="connsiteY2471" fmla="*/ 1828195 h 6857985"/>
                <a:gd name="connsiteX2472" fmla="*/ 558952 w 6868353"/>
                <a:gd name="connsiteY2472" fmla="*/ 1899604 h 6857985"/>
                <a:gd name="connsiteX2473" fmla="*/ 575771 w 6868353"/>
                <a:gd name="connsiteY2473" fmla="*/ 1886494 h 6857985"/>
                <a:gd name="connsiteX2474" fmla="*/ 553473 w 6868353"/>
                <a:gd name="connsiteY2474" fmla="*/ 1910038 h 6857985"/>
                <a:gd name="connsiteX2475" fmla="*/ 534163 w 6868353"/>
                <a:gd name="connsiteY2475" fmla="*/ 1947058 h 6857985"/>
                <a:gd name="connsiteX2476" fmla="*/ 527721 w 6868353"/>
                <a:gd name="connsiteY2476" fmla="*/ 1967430 h 6857985"/>
                <a:gd name="connsiteX2477" fmla="*/ 543238 w 6868353"/>
                <a:gd name="connsiteY2477" fmla="*/ 1948389 h 6857985"/>
                <a:gd name="connsiteX2478" fmla="*/ 538877 w 6868353"/>
                <a:gd name="connsiteY2478" fmla="*/ 1970559 h 6857985"/>
                <a:gd name="connsiteX2479" fmla="*/ 512432 w 6868353"/>
                <a:gd name="connsiteY2479" fmla="*/ 1999397 h 6857985"/>
                <a:gd name="connsiteX2480" fmla="*/ 478440 w 6868353"/>
                <a:gd name="connsiteY2480" fmla="*/ 2079088 h 6857985"/>
                <a:gd name="connsiteX2481" fmla="*/ 498020 w 6868353"/>
                <a:gd name="connsiteY2481" fmla="*/ 2036999 h 6857985"/>
                <a:gd name="connsiteX2482" fmla="*/ 523998 w 6868353"/>
                <a:gd name="connsiteY2482" fmla="*/ 2002130 h 6857985"/>
                <a:gd name="connsiteX2483" fmla="*/ 530227 w 6868353"/>
                <a:gd name="connsiteY2483" fmla="*/ 2009435 h 6857985"/>
                <a:gd name="connsiteX2484" fmla="*/ 545035 w 6868353"/>
                <a:gd name="connsiteY2484" fmla="*/ 1978006 h 6857985"/>
                <a:gd name="connsiteX2485" fmla="*/ 556474 w 6868353"/>
                <a:gd name="connsiteY2485" fmla="*/ 1980979 h 6857985"/>
                <a:gd name="connsiteX2486" fmla="*/ 566427 w 6868353"/>
                <a:gd name="connsiteY2486" fmla="*/ 1954363 h 6857985"/>
                <a:gd name="connsiteX2487" fmla="*/ 564898 w 6868353"/>
                <a:gd name="connsiteY2487" fmla="*/ 1907107 h 6857985"/>
                <a:gd name="connsiteX2488" fmla="*/ 581830 w 6868353"/>
                <a:gd name="connsiteY2488" fmla="*/ 1899944 h 6857985"/>
                <a:gd name="connsiteX2489" fmla="*/ 619856 w 6868353"/>
                <a:gd name="connsiteY2489" fmla="*/ 1828195 h 6857985"/>
                <a:gd name="connsiteX2490" fmla="*/ 1318143 w 6868353"/>
                <a:gd name="connsiteY2490" fmla="*/ 1820692 h 6857985"/>
                <a:gd name="connsiteX2491" fmla="*/ 1279649 w 6868353"/>
                <a:gd name="connsiteY2491" fmla="*/ 1844334 h 6857985"/>
                <a:gd name="connsiteX2492" fmla="*/ 1251547 w 6868353"/>
                <a:gd name="connsiteY2492" fmla="*/ 1883663 h 6857985"/>
                <a:gd name="connsiteX2493" fmla="*/ 1273264 w 6868353"/>
                <a:gd name="connsiteY2493" fmla="*/ 1878156 h 6857985"/>
                <a:gd name="connsiteX2494" fmla="*/ 1318143 w 6868353"/>
                <a:gd name="connsiteY2494" fmla="*/ 1820692 h 6857985"/>
                <a:gd name="connsiteX2495" fmla="*/ 5921831 w 6868353"/>
                <a:gd name="connsiteY2495" fmla="*/ 1793100 h 6857985"/>
                <a:gd name="connsiteX2496" fmla="*/ 5926963 w 6868353"/>
                <a:gd name="connsiteY2496" fmla="*/ 1801852 h 6857985"/>
                <a:gd name="connsiteX2497" fmla="*/ 5926525 w 6868353"/>
                <a:gd name="connsiteY2497" fmla="*/ 1801715 h 6857985"/>
                <a:gd name="connsiteX2498" fmla="*/ 5925775 w 6868353"/>
                <a:gd name="connsiteY2498" fmla="*/ 1800388 h 6857985"/>
                <a:gd name="connsiteX2499" fmla="*/ 5921831 w 6868353"/>
                <a:gd name="connsiteY2499" fmla="*/ 1793100 h 6857985"/>
                <a:gd name="connsiteX2500" fmla="*/ 5961923 w 6868353"/>
                <a:gd name="connsiteY2500" fmla="*/ 1778278 h 6857985"/>
                <a:gd name="connsiteX2501" fmla="*/ 6006391 w 6868353"/>
                <a:gd name="connsiteY2501" fmla="*/ 1859653 h 6857985"/>
                <a:gd name="connsiteX2502" fmla="*/ 6022771 w 6868353"/>
                <a:gd name="connsiteY2502" fmla="*/ 1877533 h 6857985"/>
                <a:gd name="connsiteX2503" fmla="*/ 6032243 w 6868353"/>
                <a:gd name="connsiteY2503" fmla="*/ 1888109 h 6857985"/>
                <a:gd name="connsiteX2504" fmla="*/ 6069093 w 6868353"/>
                <a:gd name="connsiteY2504" fmla="*/ 1927905 h 6857985"/>
                <a:gd name="connsiteX2505" fmla="*/ 6071343 w 6868353"/>
                <a:gd name="connsiteY2505" fmla="*/ 1910746 h 6857985"/>
                <a:gd name="connsiteX2506" fmla="*/ 6049187 w 6868353"/>
                <a:gd name="connsiteY2506" fmla="*/ 1889241 h 6857985"/>
                <a:gd name="connsiteX2507" fmla="*/ 6042591 w 6868353"/>
                <a:gd name="connsiteY2507" fmla="*/ 1863348 h 6857985"/>
                <a:gd name="connsiteX2508" fmla="*/ 6030443 w 6868353"/>
                <a:gd name="connsiteY2508" fmla="*/ 1833632 h 6857985"/>
                <a:gd name="connsiteX2509" fmla="*/ 6020067 w 6868353"/>
                <a:gd name="connsiteY2509" fmla="*/ 1829696 h 6857985"/>
                <a:gd name="connsiteX2510" fmla="*/ 6028887 w 6868353"/>
                <a:gd name="connsiteY2510" fmla="*/ 1850677 h 6857985"/>
                <a:gd name="connsiteX2511" fmla="*/ 6037111 w 6868353"/>
                <a:gd name="connsiteY2511" fmla="*/ 1872026 h 6857985"/>
                <a:gd name="connsiteX2512" fmla="*/ 6015367 w 6868353"/>
                <a:gd name="connsiteY2512" fmla="*/ 1836662 h 6857985"/>
                <a:gd name="connsiteX2513" fmla="*/ 6000671 w 6868353"/>
                <a:gd name="connsiteY2513" fmla="*/ 1804553 h 6857985"/>
                <a:gd name="connsiteX2514" fmla="*/ 5961923 w 6868353"/>
                <a:gd name="connsiteY2514" fmla="*/ 1778278 h 6857985"/>
                <a:gd name="connsiteX2515" fmla="*/ 6266043 w 6868353"/>
                <a:gd name="connsiteY2515" fmla="*/ 1772381 h 6857985"/>
                <a:gd name="connsiteX2516" fmla="*/ 6282811 w 6868353"/>
                <a:gd name="connsiteY2516" fmla="*/ 1791656 h 6857985"/>
                <a:gd name="connsiteX2517" fmla="*/ 6311053 w 6868353"/>
                <a:gd name="connsiteY2517" fmla="*/ 1842735 h 6857985"/>
                <a:gd name="connsiteX2518" fmla="*/ 6267039 w 6868353"/>
                <a:gd name="connsiteY2518" fmla="*/ 1784224 h 6857985"/>
                <a:gd name="connsiteX2519" fmla="*/ 6266043 w 6868353"/>
                <a:gd name="connsiteY2519" fmla="*/ 1772381 h 6857985"/>
                <a:gd name="connsiteX2520" fmla="*/ 6033401 w 6868353"/>
                <a:gd name="connsiteY2520" fmla="*/ 1768877 h 6857985"/>
                <a:gd name="connsiteX2521" fmla="*/ 6033447 w 6868353"/>
                <a:gd name="connsiteY2521" fmla="*/ 1769023 h 6857985"/>
                <a:gd name="connsiteX2522" fmla="*/ 6032809 w 6868353"/>
                <a:gd name="connsiteY2522" fmla="*/ 1769921 h 6857985"/>
                <a:gd name="connsiteX2523" fmla="*/ 6032187 w 6868353"/>
                <a:gd name="connsiteY2523" fmla="*/ 1769160 h 6857985"/>
                <a:gd name="connsiteX2524" fmla="*/ 6045239 w 6868353"/>
                <a:gd name="connsiteY2524" fmla="*/ 1762252 h 6857985"/>
                <a:gd name="connsiteX2525" fmla="*/ 6068571 w 6868353"/>
                <a:gd name="connsiteY2525" fmla="*/ 1830786 h 6857985"/>
                <a:gd name="connsiteX2526" fmla="*/ 6071905 w 6868353"/>
                <a:gd name="connsiteY2526" fmla="*/ 1836358 h 6857985"/>
                <a:gd name="connsiteX2527" fmla="*/ 6064139 w 6868353"/>
                <a:gd name="connsiteY2527" fmla="*/ 1824274 h 6857985"/>
                <a:gd name="connsiteX2528" fmla="*/ 6050379 w 6868353"/>
                <a:gd name="connsiteY2528" fmla="*/ 1811830 h 6857985"/>
                <a:gd name="connsiteX2529" fmla="*/ 6029579 w 6868353"/>
                <a:gd name="connsiteY2529" fmla="*/ 1780104 h 6857985"/>
                <a:gd name="connsiteX2530" fmla="*/ 6037353 w 6868353"/>
                <a:gd name="connsiteY2530" fmla="*/ 1794912 h 6857985"/>
                <a:gd name="connsiteX2531" fmla="*/ 6029991 w 6868353"/>
                <a:gd name="connsiteY2531" fmla="*/ 1773889 h 6857985"/>
                <a:gd name="connsiteX2532" fmla="*/ 6032809 w 6868353"/>
                <a:gd name="connsiteY2532" fmla="*/ 1769921 h 6857985"/>
                <a:gd name="connsiteX2533" fmla="*/ 6043813 w 6868353"/>
                <a:gd name="connsiteY2533" fmla="*/ 1783363 h 6857985"/>
                <a:gd name="connsiteX2534" fmla="*/ 6045239 w 6868353"/>
                <a:gd name="connsiteY2534" fmla="*/ 1762252 h 6857985"/>
                <a:gd name="connsiteX2535" fmla="*/ 6314649 w 6868353"/>
                <a:gd name="connsiteY2535" fmla="*/ 1761261 h 6857985"/>
                <a:gd name="connsiteX2536" fmla="*/ 6322915 w 6868353"/>
                <a:gd name="connsiteY2536" fmla="*/ 1798381 h 6857985"/>
                <a:gd name="connsiteX2537" fmla="*/ 6329939 w 6868353"/>
                <a:gd name="connsiteY2537" fmla="*/ 1782921 h 6857985"/>
                <a:gd name="connsiteX2538" fmla="*/ 6341279 w 6868353"/>
                <a:gd name="connsiteY2538" fmla="*/ 1819871 h 6857985"/>
                <a:gd name="connsiteX2539" fmla="*/ 6343007 w 6868353"/>
                <a:gd name="connsiteY2539" fmla="*/ 1801835 h 6857985"/>
                <a:gd name="connsiteX2540" fmla="*/ 6357941 w 6868353"/>
                <a:gd name="connsiteY2540" fmla="*/ 1830333 h 6857985"/>
                <a:gd name="connsiteX2541" fmla="*/ 6363703 w 6868353"/>
                <a:gd name="connsiteY2541" fmla="*/ 1835798 h 6857985"/>
                <a:gd name="connsiteX2542" fmla="*/ 6380903 w 6868353"/>
                <a:gd name="connsiteY2542" fmla="*/ 1859653 h 6857985"/>
                <a:gd name="connsiteX2543" fmla="*/ 6366719 w 6868353"/>
                <a:gd name="connsiteY2543" fmla="*/ 1826157 h 6857985"/>
                <a:gd name="connsiteX2544" fmla="*/ 6377635 w 6868353"/>
                <a:gd name="connsiteY2544" fmla="*/ 1870894 h 6857985"/>
                <a:gd name="connsiteX2545" fmla="*/ 6395953 w 6868353"/>
                <a:gd name="connsiteY2545" fmla="*/ 1900156 h 6857985"/>
                <a:gd name="connsiteX2546" fmla="*/ 6398403 w 6868353"/>
                <a:gd name="connsiteY2546" fmla="*/ 1882134 h 6857985"/>
                <a:gd name="connsiteX2547" fmla="*/ 6442331 w 6868353"/>
                <a:gd name="connsiteY2547" fmla="*/ 1958753 h 6857985"/>
                <a:gd name="connsiteX2548" fmla="*/ 6482183 w 6868353"/>
                <a:gd name="connsiteY2548" fmla="*/ 2036575 h 6857985"/>
                <a:gd name="connsiteX2549" fmla="*/ 6520351 w 6868353"/>
                <a:gd name="connsiteY2549" fmla="*/ 2116789 h 6857985"/>
                <a:gd name="connsiteX2550" fmla="*/ 6554259 w 6868353"/>
                <a:gd name="connsiteY2550" fmla="*/ 2203034 h 6857985"/>
                <a:gd name="connsiteX2551" fmla="*/ 6571727 w 6868353"/>
                <a:gd name="connsiteY2551" fmla="*/ 2236700 h 6857985"/>
                <a:gd name="connsiteX2552" fmla="*/ 6581611 w 6868353"/>
                <a:gd name="connsiteY2552" fmla="*/ 2256591 h 6857985"/>
                <a:gd name="connsiteX2553" fmla="*/ 6591351 w 6868353"/>
                <a:gd name="connsiteY2553" fmla="*/ 2278506 h 6857985"/>
                <a:gd name="connsiteX2554" fmla="*/ 6632419 w 6868353"/>
                <a:gd name="connsiteY2554" fmla="*/ 2378597 h 6857985"/>
                <a:gd name="connsiteX2555" fmla="*/ 6668987 w 6868353"/>
                <a:gd name="connsiteY2555" fmla="*/ 2486743 h 6857985"/>
                <a:gd name="connsiteX2556" fmla="*/ 6683783 w 6868353"/>
                <a:gd name="connsiteY2556" fmla="*/ 2538332 h 6857985"/>
                <a:gd name="connsiteX2557" fmla="*/ 6694979 w 6868353"/>
                <a:gd name="connsiteY2557" fmla="*/ 2585404 h 6857985"/>
                <a:gd name="connsiteX2558" fmla="*/ 6700105 w 6868353"/>
                <a:gd name="connsiteY2558" fmla="*/ 2582346 h 6857985"/>
                <a:gd name="connsiteX2559" fmla="*/ 6711247 w 6868353"/>
                <a:gd name="connsiteY2559" fmla="*/ 2654194 h 6857985"/>
                <a:gd name="connsiteX2560" fmla="*/ 6684899 w 6868353"/>
                <a:gd name="connsiteY2560" fmla="*/ 2562371 h 6857985"/>
                <a:gd name="connsiteX2561" fmla="*/ 6652807 w 6868353"/>
                <a:gd name="connsiteY2561" fmla="*/ 2462945 h 6857985"/>
                <a:gd name="connsiteX2562" fmla="*/ 6634655 w 6868353"/>
                <a:gd name="connsiteY2562" fmla="*/ 2408935 h 6857985"/>
                <a:gd name="connsiteX2563" fmla="*/ 6612671 w 6868353"/>
                <a:gd name="connsiteY2563" fmla="*/ 2352194 h 6857985"/>
                <a:gd name="connsiteX2564" fmla="*/ 6588349 w 6868353"/>
                <a:gd name="connsiteY2564" fmla="*/ 2291601 h 6857985"/>
                <a:gd name="connsiteX2565" fmla="*/ 6575041 w 6868353"/>
                <a:gd name="connsiteY2565" fmla="*/ 2259804 h 6857985"/>
                <a:gd name="connsiteX2566" fmla="*/ 6559807 w 6868353"/>
                <a:gd name="connsiteY2566" fmla="*/ 2227413 h 6857985"/>
                <a:gd name="connsiteX2567" fmla="*/ 6568613 w 6868353"/>
                <a:gd name="connsiteY2567" fmla="*/ 2259521 h 6857985"/>
                <a:gd name="connsiteX2568" fmla="*/ 6577335 w 6868353"/>
                <a:gd name="connsiteY2568" fmla="*/ 2287453 h 6857985"/>
                <a:gd name="connsiteX2569" fmla="*/ 6595781 w 6868353"/>
                <a:gd name="connsiteY2569" fmla="*/ 2335191 h 6857985"/>
                <a:gd name="connsiteX2570" fmla="*/ 6614129 w 6868353"/>
                <a:gd name="connsiteY2570" fmla="*/ 2380579 h 6857985"/>
                <a:gd name="connsiteX2571" fmla="*/ 6622425 w 6868353"/>
                <a:gd name="connsiteY2571" fmla="*/ 2405594 h 6857985"/>
                <a:gd name="connsiteX2572" fmla="*/ 6626177 w 6868353"/>
                <a:gd name="connsiteY2572" fmla="*/ 2419242 h 6857985"/>
                <a:gd name="connsiteX2573" fmla="*/ 6629063 w 6868353"/>
                <a:gd name="connsiteY2573" fmla="*/ 2434050 h 6857985"/>
                <a:gd name="connsiteX2574" fmla="*/ 6623345 w 6868353"/>
                <a:gd name="connsiteY2574" fmla="*/ 2417699 h 6857985"/>
                <a:gd name="connsiteX2575" fmla="*/ 6616931 w 6868353"/>
                <a:gd name="connsiteY2575" fmla="*/ 2401588 h 6857985"/>
                <a:gd name="connsiteX2576" fmla="*/ 6604049 w 6868353"/>
                <a:gd name="connsiteY2576" fmla="*/ 2369649 h 6857985"/>
                <a:gd name="connsiteX2577" fmla="*/ 6580195 w 6868353"/>
                <a:gd name="connsiteY2577" fmla="*/ 2308519 h 6857985"/>
                <a:gd name="connsiteX2578" fmla="*/ 6554455 w 6868353"/>
                <a:gd name="connsiteY2578" fmla="*/ 2209915 h 6857985"/>
                <a:gd name="connsiteX2579" fmla="*/ 6539535 w 6868353"/>
                <a:gd name="connsiteY2579" fmla="*/ 2192954 h 6857985"/>
                <a:gd name="connsiteX2580" fmla="*/ 6521739 w 6868353"/>
                <a:gd name="connsiteY2580" fmla="*/ 2133140 h 6857985"/>
                <a:gd name="connsiteX2581" fmla="*/ 6494939 w 6868353"/>
                <a:gd name="connsiteY2581" fmla="*/ 2069178 h 6857985"/>
                <a:gd name="connsiteX2582" fmla="*/ 6474723 w 6868353"/>
                <a:gd name="connsiteY2582" fmla="*/ 2056777 h 6857985"/>
                <a:gd name="connsiteX2583" fmla="*/ 6460595 w 6868353"/>
                <a:gd name="connsiteY2583" fmla="*/ 2001776 h 6857985"/>
                <a:gd name="connsiteX2584" fmla="*/ 6454579 w 6868353"/>
                <a:gd name="connsiteY2584" fmla="*/ 2044672 h 6857985"/>
                <a:gd name="connsiteX2585" fmla="*/ 6456759 w 6868353"/>
                <a:gd name="connsiteY2585" fmla="*/ 2012805 h 6857985"/>
                <a:gd name="connsiteX2586" fmla="*/ 6435905 w 6868353"/>
                <a:gd name="connsiteY2586" fmla="*/ 1947809 h 6857985"/>
                <a:gd name="connsiteX2587" fmla="*/ 6434815 w 6868353"/>
                <a:gd name="connsiteY2587" fmla="*/ 1979734 h 6857985"/>
                <a:gd name="connsiteX2588" fmla="*/ 6419427 w 6868353"/>
                <a:gd name="connsiteY2588" fmla="*/ 1970928 h 6857985"/>
                <a:gd name="connsiteX2589" fmla="*/ 6375213 w 6868353"/>
                <a:gd name="connsiteY2589" fmla="*/ 1888887 h 6857985"/>
                <a:gd name="connsiteX2590" fmla="*/ 6364001 w 6868353"/>
                <a:gd name="connsiteY2590" fmla="*/ 1876542 h 6857985"/>
                <a:gd name="connsiteX2591" fmla="*/ 6391777 w 6868353"/>
                <a:gd name="connsiteY2591" fmla="*/ 1942953 h 6857985"/>
                <a:gd name="connsiteX2592" fmla="*/ 6408199 w 6868353"/>
                <a:gd name="connsiteY2592" fmla="*/ 1958342 h 6857985"/>
                <a:gd name="connsiteX2593" fmla="*/ 6405509 w 6868353"/>
                <a:gd name="connsiteY2593" fmla="*/ 1976081 h 6857985"/>
                <a:gd name="connsiteX2594" fmla="*/ 6384867 w 6868353"/>
                <a:gd name="connsiteY2594" fmla="*/ 1926375 h 6857985"/>
                <a:gd name="connsiteX2595" fmla="*/ 6337229 w 6868353"/>
                <a:gd name="connsiteY2595" fmla="*/ 1855830 h 6857985"/>
                <a:gd name="connsiteX2596" fmla="*/ 6337513 w 6868353"/>
                <a:gd name="connsiteY2596" fmla="*/ 1835812 h 6857985"/>
                <a:gd name="connsiteX2597" fmla="*/ 6342453 w 6868353"/>
                <a:gd name="connsiteY2597" fmla="*/ 1826723 h 6857985"/>
                <a:gd name="connsiteX2598" fmla="*/ 6317071 w 6868353"/>
                <a:gd name="connsiteY2598" fmla="*/ 1820650 h 6857985"/>
                <a:gd name="connsiteX2599" fmla="*/ 6311449 w 6868353"/>
                <a:gd name="connsiteY2599" fmla="*/ 1761402 h 6857985"/>
                <a:gd name="connsiteX2600" fmla="*/ 6314649 w 6868353"/>
                <a:gd name="connsiteY2600" fmla="*/ 1761261 h 6857985"/>
                <a:gd name="connsiteX2601" fmla="*/ 6023847 w 6868353"/>
                <a:gd name="connsiteY2601" fmla="*/ 1740912 h 6857985"/>
                <a:gd name="connsiteX2602" fmla="*/ 6035445 w 6868353"/>
                <a:gd name="connsiteY2602" fmla="*/ 1768400 h 6857985"/>
                <a:gd name="connsiteX2603" fmla="*/ 6033401 w 6868353"/>
                <a:gd name="connsiteY2603" fmla="*/ 1768877 h 6857985"/>
                <a:gd name="connsiteX2604" fmla="*/ 6030407 w 6868353"/>
                <a:gd name="connsiteY2604" fmla="*/ 1759258 h 6857985"/>
                <a:gd name="connsiteX2605" fmla="*/ 6021695 w 6868353"/>
                <a:gd name="connsiteY2605" fmla="*/ 1741271 h 6857985"/>
                <a:gd name="connsiteX2606" fmla="*/ 6023847 w 6868353"/>
                <a:gd name="connsiteY2606" fmla="*/ 1740912 h 6857985"/>
                <a:gd name="connsiteX2607" fmla="*/ 6346601 w 6868353"/>
                <a:gd name="connsiteY2607" fmla="*/ 1740535 h 6857985"/>
                <a:gd name="connsiteX2608" fmla="*/ 6416963 w 6868353"/>
                <a:gd name="connsiteY2608" fmla="*/ 1860715 h 6857985"/>
                <a:gd name="connsiteX2609" fmla="*/ 6460453 w 6868353"/>
                <a:gd name="connsiteY2609" fmla="*/ 1937404 h 6857985"/>
                <a:gd name="connsiteX2610" fmla="*/ 6482907 w 6868353"/>
                <a:gd name="connsiteY2610" fmla="*/ 1979054 h 6857985"/>
                <a:gd name="connsiteX2611" fmla="*/ 6505543 w 6868353"/>
                <a:gd name="connsiteY2611" fmla="*/ 2022474 h 6857985"/>
                <a:gd name="connsiteX2612" fmla="*/ 6540031 w 6868353"/>
                <a:gd name="connsiteY2612" fmla="*/ 2090514 h 6857985"/>
                <a:gd name="connsiteX2613" fmla="*/ 6531027 w 6868353"/>
                <a:gd name="connsiteY2613" fmla="*/ 2098272 h 6857985"/>
                <a:gd name="connsiteX2614" fmla="*/ 6473223 w 6868353"/>
                <a:gd name="connsiteY2614" fmla="*/ 1982664 h 6857985"/>
                <a:gd name="connsiteX2615" fmla="*/ 6503419 w 6868353"/>
                <a:gd name="connsiteY2615" fmla="*/ 2054498 h 6857985"/>
                <a:gd name="connsiteX2616" fmla="*/ 6491515 w 6868353"/>
                <a:gd name="connsiteY2616" fmla="*/ 2027189 h 6857985"/>
                <a:gd name="connsiteX2617" fmla="*/ 6469457 w 6868353"/>
                <a:gd name="connsiteY2617" fmla="*/ 1993749 h 6857985"/>
                <a:gd name="connsiteX2618" fmla="*/ 6472615 w 6868353"/>
                <a:gd name="connsiteY2618" fmla="*/ 1975628 h 6857985"/>
                <a:gd name="connsiteX2619" fmla="*/ 6443635 w 6868353"/>
                <a:gd name="connsiteY2619" fmla="*/ 1914951 h 6857985"/>
                <a:gd name="connsiteX2620" fmla="*/ 6411413 w 6868353"/>
                <a:gd name="connsiteY2620" fmla="*/ 1860885 h 6857985"/>
                <a:gd name="connsiteX2621" fmla="*/ 6378143 w 6868353"/>
                <a:gd name="connsiteY2621" fmla="*/ 1807994 h 6857985"/>
                <a:gd name="connsiteX2622" fmla="*/ 6343783 w 6868353"/>
                <a:gd name="connsiteY2622" fmla="*/ 1751818 h 6857985"/>
                <a:gd name="connsiteX2623" fmla="*/ 6346601 w 6868353"/>
                <a:gd name="connsiteY2623" fmla="*/ 1740535 h 6857985"/>
                <a:gd name="connsiteX2624" fmla="*/ 1403736 w 6868353"/>
                <a:gd name="connsiteY2624" fmla="*/ 1737278 h 6857985"/>
                <a:gd name="connsiteX2625" fmla="*/ 1372930 w 6868353"/>
                <a:gd name="connsiteY2625" fmla="*/ 1790296 h 6857985"/>
                <a:gd name="connsiteX2626" fmla="*/ 1403736 w 6868353"/>
                <a:gd name="connsiteY2626" fmla="*/ 1737278 h 6857985"/>
                <a:gd name="connsiteX2627" fmla="*/ 887256 w 6868353"/>
                <a:gd name="connsiteY2627" fmla="*/ 1733724 h 6857985"/>
                <a:gd name="connsiteX2628" fmla="*/ 851707 w 6868353"/>
                <a:gd name="connsiteY2628" fmla="*/ 1783529 h 6857985"/>
                <a:gd name="connsiteX2629" fmla="*/ 862778 w 6868353"/>
                <a:gd name="connsiteY2629" fmla="*/ 1782000 h 6857985"/>
                <a:gd name="connsiteX2630" fmla="*/ 887256 w 6868353"/>
                <a:gd name="connsiteY2630" fmla="*/ 1733724 h 6857985"/>
                <a:gd name="connsiteX2631" fmla="*/ 1437006 w 6868353"/>
                <a:gd name="connsiteY2631" fmla="*/ 1723433 h 6857985"/>
                <a:gd name="connsiteX2632" fmla="*/ 1411806 w 6868353"/>
                <a:gd name="connsiteY2632" fmla="*/ 1774017 h 6857985"/>
                <a:gd name="connsiteX2633" fmla="*/ 1356409 w 6868353"/>
                <a:gd name="connsiteY2633" fmla="*/ 1828536 h 6857985"/>
                <a:gd name="connsiteX2634" fmla="*/ 1338146 w 6868353"/>
                <a:gd name="connsiteY2634" fmla="*/ 1867638 h 6857985"/>
                <a:gd name="connsiteX2635" fmla="*/ 1310823 w 6868353"/>
                <a:gd name="connsiteY2635" fmla="*/ 1890799 h 6857985"/>
                <a:gd name="connsiteX2636" fmla="*/ 1367749 w 6868353"/>
                <a:gd name="connsiteY2636" fmla="*/ 1808560 h 6857985"/>
                <a:gd name="connsiteX2637" fmla="*/ 1437006 w 6868353"/>
                <a:gd name="connsiteY2637" fmla="*/ 1723433 h 6857985"/>
                <a:gd name="connsiteX2638" fmla="*/ 1714769 w 6868353"/>
                <a:gd name="connsiteY2638" fmla="*/ 1711272 h 6857985"/>
                <a:gd name="connsiteX2639" fmla="*/ 1693986 w 6868353"/>
                <a:gd name="connsiteY2639" fmla="*/ 1738255 h 6857985"/>
                <a:gd name="connsiteX2640" fmla="*/ 1675228 w 6868353"/>
                <a:gd name="connsiteY2640" fmla="*/ 1757750 h 6857985"/>
                <a:gd name="connsiteX2641" fmla="*/ 1660816 w 6868353"/>
                <a:gd name="connsiteY2641" fmla="*/ 1770251 h 6857985"/>
                <a:gd name="connsiteX2642" fmla="*/ 1714769 w 6868353"/>
                <a:gd name="connsiteY2642" fmla="*/ 1711272 h 6857985"/>
                <a:gd name="connsiteX2643" fmla="*/ 6270763 w 6868353"/>
                <a:gd name="connsiteY2643" fmla="*/ 1697893 h 6857985"/>
                <a:gd name="connsiteX2644" fmla="*/ 6289209 w 6868353"/>
                <a:gd name="connsiteY2644" fmla="*/ 1719256 h 6857985"/>
                <a:gd name="connsiteX2645" fmla="*/ 6303649 w 6868353"/>
                <a:gd name="connsiteY2645" fmla="*/ 1745050 h 6857985"/>
                <a:gd name="connsiteX2646" fmla="*/ 6306139 w 6868353"/>
                <a:gd name="connsiteY2646" fmla="*/ 1758839 h 6857985"/>
                <a:gd name="connsiteX2647" fmla="*/ 6281153 w 6868353"/>
                <a:gd name="connsiteY2647" fmla="*/ 1728033 h 6857985"/>
                <a:gd name="connsiteX2648" fmla="*/ 6273325 w 6868353"/>
                <a:gd name="connsiteY2648" fmla="*/ 1711725 h 6857985"/>
                <a:gd name="connsiteX2649" fmla="*/ 6270763 w 6868353"/>
                <a:gd name="connsiteY2649" fmla="*/ 1697893 h 6857985"/>
                <a:gd name="connsiteX2650" fmla="*/ 642638 w 6868353"/>
                <a:gd name="connsiteY2650" fmla="*/ 1682504 h 6857985"/>
                <a:gd name="connsiteX2651" fmla="*/ 645154 w 6868353"/>
                <a:gd name="connsiteY2651" fmla="*/ 1692514 h 6857985"/>
                <a:gd name="connsiteX2652" fmla="*/ 586501 w 6868353"/>
                <a:gd name="connsiteY2652" fmla="*/ 1745929 h 6857985"/>
                <a:gd name="connsiteX2653" fmla="*/ 622205 w 6868353"/>
                <a:gd name="connsiteY2653" fmla="*/ 1696973 h 6857985"/>
                <a:gd name="connsiteX2654" fmla="*/ 633899 w 6868353"/>
                <a:gd name="connsiteY2654" fmla="*/ 1688677 h 6857985"/>
                <a:gd name="connsiteX2655" fmla="*/ 642638 w 6868353"/>
                <a:gd name="connsiteY2655" fmla="*/ 1682504 h 6857985"/>
                <a:gd name="connsiteX2656" fmla="*/ 776675 w 6868353"/>
                <a:gd name="connsiteY2656" fmla="*/ 1679319 h 6857985"/>
                <a:gd name="connsiteX2657" fmla="*/ 688773 w 6868353"/>
                <a:gd name="connsiteY2657" fmla="*/ 1773110 h 6857985"/>
                <a:gd name="connsiteX2658" fmla="*/ 653932 w 6868353"/>
                <a:gd name="connsiteY2658" fmla="*/ 1826680 h 6857985"/>
                <a:gd name="connsiteX2659" fmla="*/ 676768 w 6868353"/>
                <a:gd name="connsiteY2659" fmla="*/ 1816487 h 6857985"/>
                <a:gd name="connsiteX2660" fmla="*/ 658208 w 6868353"/>
                <a:gd name="connsiteY2660" fmla="*/ 1831395 h 6857985"/>
                <a:gd name="connsiteX2661" fmla="*/ 643003 w 6868353"/>
                <a:gd name="connsiteY2661" fmla="*/ 1852828 h 6857985"/>
                <a:gd name="connsiteX2662" fmla="*/ 691165 w 6868353"/>
                <a:gd name="connsiteY2662" fmla="*/ 1804652 h 6857985"/>
                <a:gd name="connsiteX2663" fmla="*/ 740107 w 6868353"/>
                <a:gd name="connsiteY2663" fmla="*/ 1749241 h 6857985"/>
                <a:gd name="connsiteX2664" fmla="*/ 694308 w 6868353"/>
                <a:gd name="connsiteY2664" fmla="*/ 1780910 h 6857985"/>
                <a:gd name="connsiteX2665" fmla="*/ 741820 w 6868353"/>
                <a:gd name="connsiteY2665" fmla="*/ 1729562 h 6857985"/>
                <a:gd name="connsiteX2666" fmla="*/ 759063 w 6868353"/>
                <a:gd name="connsiteY2666" fmla="*/ 1713805 h 6857985"/>
                <a:gd name="connsiteX2667" fmla="*/ 775429 w 6868353"/>
                <a:gd name="connsiteY2667" fmla="*/ 1702579 h 6857985"/>
                <a:gd name="connsiteX2668" fmla="*/ 776675 w 6868353"/>
                <a:gd name="connsiteY2668" fmla="*/ 1679319 h 6857985"/>
                <a:gd name="connsiteX2669" fmla="*/ 682528 w 6868353"/>
                <a:gd name="connsiteY2669" fmla="*/ 1674487 h 6857985"/>
                <a:gd name="connsiteX2670" fmla="*/ 650704 w 6868353"/>
                <a:gd name="connsiteY2670" fmla="*/ 1700271 h 6857985"/>
                <a:gd name="connsiteX2671" fmla="*/ 679132 w 6868353"/>
                <a:gd name="connsiteY2671" fmla="*/ 1698034 h 6857985"/>
                <a:gd name="connsiteX2672" fmla="*/ 682528 w 6868353"/>
                <a:gd name="connsiteY2672" fmla="*/ 1674487 h 6857985"/>
                <a:gd name="connsiteX2673" fmla="*/ 1604768 w 6868353"/>
                <a:gd name="connsiteY2673" fmla="*/ 1657743 h 6857985"/>
                <a:gd name="connsiteX2674" fmla="*/ 1544161 w 6868353"/>
                <a:gd name="connsiteY2674" fmla="*/ 1722597 h 6857985"/>
                <a:gd name="connsiteX2675" fmla="*/ 1604768 w 6868353"/>
                <a:gd name="connsiteY2675" fmla="*/ 1657743 h 6857985"/>
                <a:gd name="connsiteX2676" fmla="*/ 6161653 w 6868353"/>
                <a:gd name="connsiteY2676" fmla="*/ 1627136 h 6857985"/>
                <a:gd name="connsiteX2677" fmla="*/ 6201831 w 6868353"/>
                <a:gd name="connsiteY2677" fmla="*/ 1672255 h 6857985"/>
                <a:gd name="connsiteX2678" fmla="*/ 6232283 w 6868353"/>
                <a:gd name="connsiteY2678" fmla="*/ 1716411 h 6857985"/>
                <a:gd name="connsiteX2679" fmla="*/ 6256903 w 6868353"/>
                <a:gd name="connsiteY2679" fmla="*/ 1754409 h 6857985"/>
                <a:gd name="connsiteX2680" fmla="*/ 6238143 w 6868353"/>
                <a:gd name="connsiteY2680" fmla="*/ 1735410 h 6857985"/>
                <a:gd name="connsiteX2681" fmla="*/ 6228459 w 6868353"/>
                <a:gd name="connsiteY2681" fmla="*/ 1721324 h 6857985"/>
                <a:gd name="connsiteX2682" fmla="*/ 6217631 w 6868353"/>
                <a:gd name="connsiteY2682" fmla="*/ 1705199 h 6857985"/>
                <a:gd name="connsiteX2683" fmla="*/ 6161653 w 6868353"/>
                <a:gd name="connsiteY2683" fmla="*/ 1627136 h 6857985"/>
                <a:gd name="connsiteX2684" fmla="*/ 1529000 w 6868353"/>
                <a:gd name="connsiteY2684" fmla="*/ 1614294 h 6857985"/>
                <a:gd name="connsiteX2685" fmla="*/ 1498150 w 6868353"/>
                <a:gd name="connsiteY2685" fmla="*/ 1655789 h 6857985"/>
                <a:gd name="connsiteX2686" fmla="*/ 1488169 w 6868353"/>
                <a:gd name="connsiteY2686" fmla="*/ 1649546 h 6857985"/>
                <a:gd name="connsiteX2687" fmla="*/ 1519017 w 6868353"/>
                <a:gd name="connsiteY2687" fmla="*/ 1618613 h 6857985"/>
                <a:gd name="connsiteX2688" fmla="*/ 1529000 w 6868353"/>
                <a:gd name="connsiteY2688" fmla="*/ 1614294 h 6857985"/>
                <a:gd name="connsiteX2689" fmla="*/ 803686 w 6868353"/>
                <a:gd name="connsiteY2689" fmla="*/ 1611718 h 6857985"/>
                <a:gd name="connsiteX2690" fmla="*/ 747709 w 6868353"/>
                <a:gd name="connsiteY2690" fmla="*/ 1686383 h 6857985"/>
                <a:gd name="connsiteX2691" fmla="*/ 754703 w 6868353"/>
                <a:gd name="connsiteY2691" fmla="*/ 1665034 h 6857985"/>
                <a:gd name="connsiteX2692" fmla="*/ 739158 w 6868353"/>
                <a:gd name="connsiteY2692" fmla="*/ 1686270 h 6857985"/>
                <a:gd name="connsiteX2693" fmla="*/ 734897 w 6868353"/>
                <a:gd name="connsiteY2693" fmla="*/ 1695330 h 6857985"/>
                <a:gd name="connsiteX2694" fmla="*/ 723996 w 6868353"/>
                <a:gd name="connsiteY2694" fmla="*/ 1713678 h 6857985"/>
                <a:gd name="connsiteX2695" fmla="*/ 741664 w 6868353"/>
                <a:gd name="connsiteY2695" fmla="*/ 1699493 h 6857985"/>
                <a:gd name="connsiteX2696" fmla="*/ 760493 w 6868353"/>
                <a:gd name="connsiteY2696" fmla="*/ 1685774 h 6857985"/>
                <a:gd name="connsiteX2697" fmla="*/ 807650 w 6868353"/>
                <a:gd name="connsiteY2697" fmla="*/ 1637414 h 6857985"/>
                <a:gd name="connsiteX2698" fmla="*/ 803686 w 6868353"/>
                <a:gd name="connsiteY2698" fmla="*/ 1611718 h 6857985"/>
                <a:gd name="connsiteX2699" fmla="*/ 942504 w 6868353"/>
                <a:gd name="connsiteY2699" fmla="*/ 1603736 h 6857985"/>
                <a:gd name="connsiteX2700" fmla="*/ 922295 w 6868353"/>
                <a:gd name="connsiteY2700" fmla="*/ 1612964 h 6857985"/>
                <a:gd name="connsiteX2701" fmla="*/ 911875 w 6868353"/>
                <a:gd name="connsiteY2701" fmla="*/ 1627164 h 6857985"/>
                <a:gd name="connsiteX2702" fmla="*/ 906099 w 6868353"/>
                <a:gd name="connsiteY2702" fmla="*/ 1637428 h 6857985"/>
                <a:gd name="connsiteX2703" fmla="*/ 908704 w 6868353"/>
                <a:gd name="connsiteY2703" fmla="*/ 1642779 h 6857985"/>
                <a:gd name="connsiteX2704" fmla="*/ 926896 w 6868353"/>
                <a:gd name="connsiteY2704" fmla="*/ 1624771 h 6857985"/>
                <a:gd name="connsiteX2705" fmla="*/ 945725 w 6868353"/>
                <a:gd name="connsiteY2705" fmla="*/ 1605418 h 6857985"/>
                <a:gd name="connsiteX2706" fmla="*/ 942504 w 6868353"/>
                <a:gd name="connsiteY2706" fmla="*/ 1603736 h 6857985"/>
                <a:gd name="connsiteX2707" fmla="*/ 5928683 w 6868353"/>
                <a:gd name="connsiteY2707" fmla="*/ 1597009 h 6857985"/>
                <a:gd name="connsiteX2708" fmla="*/ 5950329 w 6868353"/>
                <a:gd name="connsiteY2708" fmla="*/ 1662826 h 6857985"/>
                <a:gd name="connsiteX2709" fmla="*/ 5915687 w 6868353"/>
                <a:gd name="connsiteY2709" fmla="*/ 1622152 h 6857985"/>
                <a:gd name="connsiteX2710" fmla="*/ 5928683 w 6868353"/>
                <a:gd name="connsiteY2710" fmla="*/ 1597009 h 6857985"/>
                <a:gd name="connsiteX2711" fmla="*/ 1793394 w 6868353"/>
                <a:gd name="connsiteY2711" fmla="*/ 1589169 h 6857985"/>
                <a:gd name="connsiteX2712" fmla="*/ 1759406 w 6868353"/>
                <a:gd name="connsiteY2712" fmla="*/ 1623314 h 6857985"/>
                <a:gd name="connsiteX2713" fmla="*/ 1755640 w 6868353"/>
                <a:gd name="connsiteY2713" fmla="*/ 1614847 h 6857985"/>
                <a:gd name="connsiteX2714" fmla="*/ 1780797 w 6868353"/>
                <a:gd name="connsiteY2714" fmla="*/ 1594943 h 6857985"/>
                <a:gd name="connsiteX2715" fmla="*/ 1793394 w 6868353"/>
                <a:gd name="connsiteY2715" fmla="*/ 1589169 h 6857985"/>
                <a:gd name="connsiteX2716" fmla="*/ 5742851 w 6868353"/>
                <a:gd name="connsiteY2716" fmla="*/ 1587908 h 6857985"/>
                <a:gd name="connsiteX2717" fmla="*/ 5793611 w 6868353"/>
                <a:gd name="connsiteY2717" fmla="*/ 1643063 h 6857985"/>
                <a:gd name="connsiteX2718" fmla="*/ 5840697 w 6868353"/>
                <a:gd name="connsiteY2718" fmla="*/ 1703584 h 6857985"/>
                <a:gd name="connsiteX2719" fmla="*/ 5880351 w 6868353"/>
                <a:gd name="connsiteY2719" fmla="*/ 1755697 h 6857985"/>
                <a:gd name="connsiteX2720" fmla="*/ 5898713 w 6868353"/>
                <a:gd name="connsiteY2720" fmla="*/ 1774554 h 6857985"/>
                <a:gd name="connsiteX2721" fmla="*/ 5912871 w 6868353"/>
                <a:gd name="connsiteY2721" fmla="*/ 1795761 h 6857985"/>
                <a:gd name="connsiteX2722" fmla="*/ 5923153 w 6868353"/>
                <a:gd name="connsiteY2722" fmla="*/ 1800658 h 6857985"/>
                <a:gd name="connsiteX2723" fmla="*/ 5926525 w 6868353"/>
                <a:gd name="connsiteY2723" fmla="*/ 1801715 h 6857985"/>
                <a:gd name="connsiteX2724" fmla="*/ 5933979 w 6868353"/>
                <a:gd name="connsiteY2724" fmla="*/ 1814873 h 6857985"/>
                <a:gd name="connsiteX2725" fmla="*/ 6001111 w 6868353"/>
                <a:gd name="connsiteY2725" fmla="*/ 1917117 h 6857985"/>
                <a:gd name="connsiteX2726" fmla="*/ 5983783 w 6868353"/>
                <a:gd name="connsiteY2726" fmla="*/ 1904644 h 6857985"/>
                <a:gd name="connsiteX2727" fmla="*/ 5977059 w 6868353"/>
                <a:gd name="connsiteY2727" fmla="*/ 1893771 h 6857985"/>
                <a:gd name="connsiteX2728" fmla="*/ 5969711 w 6868353"/>
                <a:gd name="connsiteY2728" fmla="*/ 1882644 h 6857985"/>
                <a:gd name="connsiteX2729" fmla="*/ 5955651 w 6868353"/>
                <a:gd name="connsiteY2729" fmla="*/ 1860431 h 6857985"/>
                <a:gd name="connsiteX2730" fmla="*/ 5938099 w 6868353"/>
                <a:gd name="connsiteY2730" fmla="*/ 1828309 h 6857985"/>
                <a:gd name="connsiteX2731" fmla="*/ 5890261 w 6868353"/>
                <a:gd name="connsiteY2731" fmla="*/ 1772742 h 6857985"/>
                <a:gd name="connsiteX2732" fmla="*/ 5839039 w 6868353"/>
                <a:gd name="connsiteY2732" fmla="*/ 1709021 h 6857985"/>
                <a:gd name="connsiteX2733" fmla="*/ 5740195 w 6868353"/>
                <a:gd name="connsiteY2733" fmla="*/ 1589818 h 6857985"/>
                <a:gd name="connsiteX2734" fmla="*/ 5742851 w 6868353"/>
                <a:gd name="connsiteY2734" fmla="*/ 1587908 h 6857985"/>
                <a:gd name="connsiteX2735" fmla="*/ 1507650 w 6868353"/>
                <a:gd name="connsiteY2735" fmla="*/ 1583022 h 6857985"/>
                <a:gd name="connsiteX2736" fmla="*/ 1475740 w 6868353"/>
                <a:gd name="connsiteY2736" fmla="*/ 1619505 h 6857985"/>
                <a:gd name="connsiteX2737" fmla="*/ 1414723 w 6868353"/>
                <a:gd name="connsiteY2737" fmla="*/ 1671985 h 6857985"/>
                <a:gd name="connsiteX2738" fmla="*/ 1409145 w 6868353"/>
                <a:gd name="connsiteY2738" fmla="*/ 1674335 h 6857985"/>
                <a:gd name="connsiteX2739" fmla="*/ 1347221 w 6868353"/>
                <a:gd name="connsiteY2739" fmla="*/ 1765352 h 6857985"/>
                <a:gd name="connsiteX2740" fmla="*/ 1327189 w 6868353"/>
                <a:gd name="connsiteY2740" fmla="*/ 1792916 h 6857985"/>
                <a:gd name="connsiteX2741" fmla="*/ 1316175 w 6868353"/>
                <a:gd name="connsiteY2741" fmla="*/ 1811065 h 6857985"/>
                <a:gd name="connsiteX2742" fmla="*/ 1340426 w 6868353"/>
                <a:gd name="connsiteY2742" fmla="*/ 1794643 h 6857985"/>
                <a:gd name="connsiteX2743" fmla="*/ 1336448 w 6868353"/>
                <a:gd name="connsiteY2743" fmla="*/ 1793850 h 6857985"/>
                <a:gd name="connsiteX2744" fmla="*/ 1350704 w 6868353"/>
                <a:gd name="connsiteY2744" fmla="*/ 1773435 h 6857985"/>
                <a:gd name="connsiteX2745" fmla="*/ 1383152 w 6868353"/>
                <a:gd name="connsiteY2745" fmla="*/ 1725797 h 6857985"/>
                <a:gd name="connsiteX2746" fmla="*/ 1387513 w 6868353"/>
                <a:gd name="connsiteY2746" fmla="*/ 1739033 h 6857985"/>
                <a:gd name="connsiteX2747" fmla="*/ 1423472 w 6868353"/>
                <a:gd name="connsiteY2747" fmla="*/ 1680678 h 6857985"/>
                <a:gd name="connsiteX2748" fmla="*/ 1486428 w 6868353"/>
                <a:gd name="connsiteY2748" fmla="*/ 1620552 h 6857985"/>
                <a:gd name="connsiteX2749" fmla="*/ 1507650 w 6868353"/>
                <a:gd name="connsiteY2749" fmla="*/ 1583022 h 6857985"/>
                <a:gd name="connsiteX2750" fmla="*/ 812648 w 6868353"/>
                <a:gd name="connsiteY2750" fmla="*/ 1566515 h 6857985"/>
                <a:gd name="connsiteX2751" fmla="*/ 828575 w 6868353"/>
                <a:gd name="connsiteY2751" fmla="*/ 1579313 h 6857985"/>
                <a:gd name="connsiteX2752" fmla="*/ 812648 w 6868353"/>
                <a:gd name="connsiteY2752" fmla="*/ 1566515 h 6857985"/>
                <a:gd name="connsiteX2753" fmla="*/ 1727269 w 6868353"/>
                <a:gd name="connsiteY2753" fmla="*/ 1565467 h 6857985"/>
                <a:gd name="connsiteX2754" fmla="*/ 1708327 w 6868353"/>
                <a:gd name="connsiteY2754" fmla="*/ 1585528 h 6857985"/>
                <a:gd name="connsiteX2755" fmla="*/ 1675341 w 6868353"/>
                <a:gd name="connsiteY2755" fmla="*/ 1617735 h 6857985"/>
                <a:gd name="connsiteX2756" fmla="*/ 1687501 w 6868353"/>
                <a:gd name="connsiteY2756" fmla="*/ 1598892 h 6857985"/>
                <a:gd name="connsiteX2757" fmla="*/ 1707378 w 6868353"/>
                <a:gd name="connsiteY2757" fmla="*/ 1579327 h 6857985"/>
                <a:gd name="connsiteX2758" fmla="*/ 1727269 w 6868353"/>
                <a:gd name="connsiteY2758" fmla="*/ 1565467 h 6857985"/>
                <a:gd name="connsiteX2759" fmla="*/ 5880393 w 6868353"/>
                <a:gd name="connsiteY2759" fmla="*/ 1564844 h 6857985"/>
                <a:gd name="connsiteX2760" fmla="*/ 5893813 w 6868353"/>
                <a:gd name="connsiteY2760" fmla="*/ 1590950 h 6857985"/>
                <a:gd name="connsiteX2761" fmla="*/ 5892893 w 6868353"/>
                <a:gd name="connsiteY2761" fmla="*/ 1602629 h 6857985"/>
                <a:gd name="connsiteX2762" fmla="*/ 5877037 w 6868353"/>
                <a:gd name="connsiteY2762" fmla="*/ 1586844 h 6857985"/>
                <a:gd name="connsiteX2763" fmla="*/ 5880393 w 6868353"/>
                <a:gd name="connsiteY2763" fmla="*/ 1564844 h 6857985"/>
                <a:gd name="connsiteX2764" fmla="*/ 1630647 w 6868353"/>
                <a:gd name="connsiteY2764" fmla="*/ 1563485 h 6857985"/>
                <a:gd name="connsiteX2765" fmla="*/ 1597037 w 6868353"/>
                <a:gd name="connsiteY2765" fmla="*/ 1602658 h 6857985"/>
                <a:gd name="connsiteX2766" fmla="*/ 1569134 w 6868353"/>
                <a:gd name="connsiteY2766" fmla="*/ 1624035 h 6857985"/>
                <a:gd name="connsiteX2767" fmla="*/ 1541839 w 6868353"/>
                <a:gd name="connsiteY2767" fmla="*/ 1649957 h 6857985"/>
                <a:gd name="connsiteX2768" fmla="*/ 1496607 w 6868353"/>
                <a:gd name="connsiteY2768" fmla="*/ 1715051 h 6857985"/>
                <a:gd name="connsiteX2769" fmla="*/ 1517531 w 6868353"/>
                <a:gd name="connsiteY2769" fmla="*/ 1673387 h 6857985"/>
                <a:gd name="connsiteX2770" fmla="*/ 1489981 w 6868353"/>
                <a:gd name="connsiteY2770" fmla="*/ 1703032 h 6857985"/>
                <a:gd name="connsiteX2771" fmla="*/ 1474564 w 6868353"/>
                <a:gd name="connsiteY2771" fmla="*/ 1719822 h 6857985"/>
                <a:gd name="connsiteX2772" fmla="*/ 1459487 w 6868353"/>
                <a:gd name="connsiteY2772" fmla="*/ 1738170 h 6857985"/>
                <a:gd name="connsiteX2773" fmla="*/ 1403920 w 6868353"/>
                <a:gd name="connsiteY2773" fmla="*/ 1812099 h 6857985"/>
                <a:gd name="connsiteX2774" fmla="*/ 1434358 w 6868353"/>
                <a:gd name="connsiteY2774" fmla="*/ 1761727 h 6857985"/>
                <a:gd name="connsiteX2775" fmla="*/ 1474040 w 6868353"/>
                <a:gd name="connsiteY2775" fmla="*/ 1713820 h 6857985"/>
                <a:gd name="connsiteX2776" fmla="*/ 1506942 w 6868353"/>
                <a:gd name="connsiteY2776" fmla="*/ 1672240 h 6857985"/>
                <a:gd name="connsiteX2777" fmla="*/ 1530032 w 6868353"/>
                <a:gd name="connsiteY2777" fmla="*/ 1659102 h 6857985"/>
                <a:gd name="connsiteX2778" fmla="*/ 1554962 w 6868353"/>
                <a:gd name="connsiteY2778" fmla="*/ 1630519 h 6857985"/>
                <a:gd name="connsiteX2779" fmla="*/ 1544359 w 6868353"/>
                <a:gd name="connsiteY2779" fmla="*/ 1629358 h 6857985"/>
                <a:gd name="connsiteX2780" fmla="*/ 1562466 w 6868353"/>
                <a:gd name="connsiteY2780" fmla="*/ 1615782 h 6857985"/>
                <a:gd name="connsiteX2781" fmla="*/ 1580884 w 6868353"/>
                <a:gd name="connsiteY2781" fmla="*/ 1601270 h 6857985"/>
                <a:gd name="connsiteX2782" fmla="*/ 1595608 w 6868353"/>
                <a:gd name="connsiteY2782" fmla="*/ 1578959 h 6857985"/>
                <a:gd name="connsiteX2783" fmla="*/ 1630647 w 6868353"/>
                <a:gd name="connsiteY2783" fmla="*/ 1563485 h 6857985"/>
                <a:gd name="connsiteX2784" fmla="*/ 566115 w 6868353"/>
                <a:gd name="connsiteY2784" fmla="*/ 1559592 h 6857985"/>
                <a:gd name="connsiteX2785" fmla="*/ 543619 w 6868353"/>
                <a:gd name="connsiteY2785" fmla="*/ 1594447 h 6857985"/>
                <a:gd name="connsiteX2786" fmla="*/ 521803 w 6868353"/>
                <a:gd name="connsiteY2786" fmla="*/ 1626555 h 6857985"/>
                <a:gd name="connsiteX2787" fmla="*/ 566115 w 6868353"/>
                <a:gd name="connsiteY2787" fmla="*/ 1559592 h 6857985"/>
                <a:gd name="connsiteX2788" fmla="*/ 6331891 w 6868353"/>
                <a:gd name="connsiteY2788" fmla="*/ 1557129 h 6857985"/>
                <a:gd name="connsiteX2789" fmla="*/ 6387019 w 6868353"/>
                <a:gd name="connsiteY2789" fmla="*/ 1623965 h 6857985"/>
                <a:gd name="connsiteX2790" fmla="*/ 6441243 w 6868353"/>
                <a:gd name="connsiteY2790" fmla="*/ 1723886 h 6857985"/>
                <a:gd name="connsiteX2791" fmla="*/ 6385987 w 6868353"/>
                <a:gd name="connsiteY2791" fmla="*/ 1632502 h 6857985"/>
                <a:gd name="connsiteX2792" fmla="*/ 6378907 w 6868353"/>
                <a:gd name="connsiteY2792" fmla="*/ 1621756 h 6857985"/>
                <a:gd name="connsiteX2793" fmla="*/ 6371547 w 6868353"/>
                <a:gd name="connsiteY2793" fmla="*/ 1611535 h 6857985"/>
                <a:gd name="connsiteX2794" fmla="*/ 6357291 w 6868353"/>
                <a:gd name="connsiteY2794" fmla="*/ 1591970 h 6857985"/>
                <a:gd name="connsiteX2795" fmla="*/ 6331891 w 6868353"/>
                <a:gd name="connsiteY2795" fmla="*/ 1557129 h 6857985"/>
                <a:gd name="connsiteX2796" fmla="*/ 5981063 w 6868353"/>
                <a:gd name="connsiteY2796" fmla="*/ 1555288 h 6857985"/>
                <a:gd name="connsiteX2797" fmla="*/ 6030543 w 6868353"/>
                <a:gd name="connsiteY2797" fmla="*/ 1631510 h 6857985"/>
                <a:gd name="connsiteX2798" fmla="*/ 6039335 w 6868353"/>
                <a:gd name="connsiteY2798" fmla="*/ 1646318 h 6857985"/>
                <a:gd name="connsiteX2799" fmla="*/ 6053351 w 6868353"/>
                <a:gd name="connsiteY2799" fmla="*/ 1663222 h 6857985"/>
                <a:gd name="connsiteX2800" fmla="*/ 6112315 w 6868353"/>
                <a:gd name="connsiteY2800" fmla="*/ 1734899 h 6857985"/>
                <a:gd name="connsiteX2801" fmla="*/ 6109667 w 6868353"/>
                <a:gd name="connsiteY2801" fmla="*/ 1745772 h 6857985"/>
                <a:gd name="connsiteX2802" fmla="*/ 6129771 w 6868353"/>
                <a:gd name="connsiteY2802" fmla="*/ 1771977 h 6857985"/>
                <a:gd name="connsiteX2803" fmla="*/ 6139623 w 6868353"/>
                <a:gd name="connsiteY2803" fmla="*/ 1785823 h 6857985"/>
                <a:gd name="connsiteX2804" fmla="*/ 6147735 w 6868353"/>
                <a:gd name="connsiteY2804" fmla="*/ 1798224 h 6857985"/>
                <a:gd name="connsiteX2805" fmla="*/ 6160931 w 6868353"/>
                <a:gd name="connsiteY2805" fmla="*/ 1818455 h 6857985"/>
                <a:gd name="connsiteX2806" fmla="*/ 6179463 w 6868353"/>
                <a:gd name="connsiteY2806" fmla="*/ 1846798 h 6857985"/>
                <a:gd name="connsiteX2807" fmla="*/ 6219173 w 6868353"/>
                <a:gd name="connsiteY2807" fmla="*/ 1904205 h 6857985"/>
                <a:gd name="connsiteX2808" fmla="*/ 6207691 w 6868353"/>
                <a:gd name="connsiteY2808" fmla="*/ 1892752 h 6857985"/>
                <a:gd name="connsiteX2809" fmla="*/ 6253037 w 6868353"/>
                <a:gd name="connsiteY2809" fmla="*/ 1946308 h 6857985"/>
                <a:gd name="connsiteX2810" fmla="*/ 6243919 w 6868353"/>
                <a:gd name="connsiteY2810" fmla="*/ 1910009 h 6857985"/>
                <a:gd name="connsiteX2811" fmla="*/ 6268255 w 6868353"/>
                <a:gd name="connsiteY2811" fmla="*/ 1954123 h 6857985"/>
                <a:gd name="connsiteX2812" fmla="*/ 6247927 w 6868353"/>
                <a:gd name="connsiteY2812" fmla="*/ 1943689 h 6857985"/>
                <a:gd name="connsiteX2813" fmla="*/ 6261899 w 6868353"/>
                <a:gd name="connsiteY2813" fmla="*/ 1982366 h 6857985"/>
                <a:gd name="connsiteX2814" fmla="*/ 6362147 w 6868353"/>
                <a:gd name="connsiteY2814" fmla="*/ 2159826 h 6857985"/>
                <a:gd name="connsiteX2815" fmla="*/ 6369579 w 6868353"/>
                <a:gd name="connsiteY2815" fmla="*/ 2180184 h 6857985"/>
                <a:gd name="connsiteX2816" fmla="*/ 6378979 w 6868353"/>
                <a:gd name="connsiteY2816" fmla="*/ 2204110 h 6857985"/>
                <a:gd name="connsiteX2817" fmla="*/ 6392783 w 6868353"/>
                <a:gd name="connsiteY2817" fmla="*/ 2225020 h 6857985"/>
                <a:gd name="connsiteX2818" fmla="*/ 6412673 w 6868353"/>
                <a:gd name="connsiteY2818" fmla="*/ 2284494 h 6857985"/>
                <a:gd name="connsiteX2819" fmla="*/ 6431997 w 6868353"/>
                <a:gd name="connsiteY2819" fmla="*/ 2303776 h 6857985"/>
                <a:gd name="connsiteX2820" fmla="*/ 6427411 w 6868353"/>
                <a:gd name="connsiteY2820" fmla="*/ 2320736 h 6857985"/>
                <a:gd name="connsiteX2821" fmla="*/ 6381569 w 6868353"/>
                <a:gd name="connsiteY2821" fmla="*/ 2220971 h 6857985"/>
                <a:gd name="connsiteX2822" fmla="*/ 6370697 w 6868353"/>
                <a:gd name="connsiteY2822" fmla="*/ 2197399 h 6857985"/>
                <a:gd name="connsiteX2823" fmla="*/ 6365331 w 6868353"/>
                <a:gd name="connsiteY2823" fmla="*/ 2185790 h 6857985"/>
                <a:gd name="connsiteX2824" fmla="*/ 6359555 w 6868353"/>
                <a:gd name="connsiteY2824" fmla="*/ 2174507 h 6857985"/>
                <a:gd name="connsiteX2825" fmla="*/ 6336791 w 6868353"/>
                <a:gd name="connsiteY2825" fmla="*/ 2130323 h 6857985"/>
                <a:gd name="connsiteX2826" fmla="*/ 6292563 w 6868353"/>
                <a:gd name="connsiteY2826" fmla="*/ 2045224 h 6857985"/>
                <a:gd name="connsiteX2827" fmla="*/ 6245619 w 6868353"/>
                <a:gd name="connsiteY2827" fmla="*/ 1963665 h 6857985"/>
                <a:gd name="connsiteX2828" fmla="*/ 6221835 w 6868353"/>
                <a:gd name="connsiteY2828" fmla="*/ 1922595 h 6857985"/>
                <a:gd name="connsiteX2829" fmla="*/ 6196125 w 6868353"/>
                <a:gd name="connsiteY2829" fmla="*/ 1881723 h 6857985"/>
                <a:gd name="connsiteX2830" fmla="*/ 6141579 w 6868353"/>
                <a:gd name="connsiteY2830" fmla="*/ 1796964 h 6857985"/>
                <a:gd name="connsiteX2831" fmla="*/ 6126727 w 6868353"/>
                <a:gd name="connsiteY2831" fmla="*/ 1775162 h 6857985"/>
                <a:gd name="connsiteX2832" fmla="*/ 6111097 w 6868353"/>
                <a:gd name="connsiteY2832" fmla="*/ 1753176 h 6857985"/>
                <a:gd name="connsiteX2833" fmla="*/ 6078607 w 6868353"/>
                <a:gd name="connsiteY2833" fmla="*/ 1707675 h 6857985"/>
                <a:gd name="connsiteX2834" fmla="*/ 6044135 w 6868353"/>
                <a:gd name="connsiteY2834" fmla="*/ 1659952 h 6857985"/>
                <a:gd name="connsiteX2835" fmla="*/ 6005583 w 6868353"/>
                <a:gd name="connsiteY2835" fmla="*/ 1611067 h 6857985"/>
                <a:gd name="connsiteX2836" fmla="*/ 5981063 w 6868353"/>
                <a:gd name="connsiteY2836" fmla="*/ 1555288 h 6857985"/>
                <a:gd name="connsiteX2837" fmla="*/ 1047203 w 6868353"/>
                <a:gd name="connsiteY2837" fmla="*/ 1545067 h 6857985"/>
                <a:gd name="connsiteX2838" fmla="*/ 966918 w 6868353"/>
                <a:gd name="connsiteY2838" fmla="*/ 1620836 h 6857985"/>
                <a:gd name="connsiteX2839" fmla="*/ 1047203 w 6868353"/>
                <a:gd name="connsiteY2839" fmla="*/ 1545067 h 6857985"/>
                <a:gd name="connsiteX2840" fmla="*/ 5819107 w 6868353"/>
                <a:gd name="connsiteY2840" fmla="*/ 1541995 h 6857985"/>
                <a:gd name="connsiteX2841" fmla="*/ 5835655 w 6868353"/>
                <a:gd name="connsiteY2841" fmla="*/ 1580941 h 6857985"/>
                <a:gd name="connsiteX2842" fmla="*/ 5835499 w 6868353"/>
                <a:gd name="connsiteY2842" fmla="*/ 1563740 h 6857985"/>
                <a:gd name="connsiteX2843" fmla="*/ 5835839 w 6868353"/>
                <a:gd name="connsiteY2843" fmla="*/ 1632233 h 6857985"/>
                <a:gd name="connsiteX2844" fmla="*/ 5865245 w 6868353"/>
                <a:gd name="connsiteY2844" fmla="*/ 1652846 h 6857985"/>
                <a:gd name="connsiteX2845" fmla="*/ 5882007 w 6868353"/>
                <a:gd name="connsiteY2845" fmla="*/ 1681443 h 6857985"/>
                <a:gd name="connsiteX2846" fmla="*/ 5878935 w 6868353"/>
                <a:gd name="connsiteY2846" fmla="*/ 1668857 h 6857985"/>
                <a:gd name="connsiteX2847" fmla="*/ 5912161 w 6868353"/>
                <a:gd name="connsiteY2847" fmla="*/ 1725797 h 6857985"/>
                <a:gd name="connsiteX2848" fmla="*/ 5914399 w 6868353"/>
                <a:gd name="connsiteY2848" fmla="*/ 1714925 h 6857985"/>
                <a:gd name="connsiteX2849" fmla="*/ 5923629 w 6868353"/>
                <a:gd name="connsiteY2849" fmla="*/ 1735268 h 6857985"/>
                <a:gd name="connsiteX2850" fmla="*/ 5938791 w 6868353"/>
                <a:gd name="connsiteY2850" fmla="*/ 1757934 h 6857985"/>
                <a:gd name="connsiteX2851" fmla="*/ 5935973 w 6868353"/>
                <a:gd name="connsiteY2851" fmla="*/ 1743423 h 6857985"/>
                <a:gd name="connsiteX2852" fmla="*/ 5929831 w 6868353"/>
                <a:gd name="connsiteY2852" fmla="*/ 1728558 h 6857985"/>
                <a:gd name="connsiteX2853" fmla="*/ 5937091 w 6868353"/>
                <a:gd name="connsiteY2853" fmla="*/ 1728176 h 6857985"/>
                <a:gd name="connsiteX2854" fmla="*/ 5958015 w 6868353"/>
                <a:gd name="connsiteY2854" fmla="*/ 1782737 h 6857985"/>
                <a:gd name="connsiteX2855" fmla="*/ 5964613 w 6868353"/>
                <a:gd name="connsiteY2855" fmla="*/ 1767419 h 6857985"/>
                <a:gd name="connsiteX2856" fmla="*/ 5946295 w 6868353"/>
                <a:gd name="connsiteY2856" fmla="*/ 1736033 h 6857985"/>
                <a:gd name="connsiteX2857" fmla="*/ 5925681 w 6868353"/>
                <a:gd name="connsiteY2857" fmla="*/ 1701249 h 6857985"/>
                <a:gd name="connsiteX2858" fmla="*/ 5918191 w 6868353"/>
                <a:gd name="connsiteY2858" fmla="*/ 1710380 h 6857985"/>
                <a:gd name="connsiteX2859" fmla="*/ 5903595 w 6868353"/>
                <a:gd name="connsiteY2859" fmla="*/ 1670825 h 6857985"/>
                <a:gd name="connsiteX2860" fmla="*/ 5865767 w 6868353"/>
                <a:gd name="connsiteY2860" fmla="*/ 1635503 h 6857985"/>
                <a:gd name="connsiteX2861" fmla="*/ 5866407 w 6868353"/>
                <a:gd name="connsiteY2861" fmla="*/ 1625395 h 6857985"/>
                <a:gd name="connsiteX2862" fmla="*/ 5860503 w 6868353"/>
                <a:gd name="connsiteY2862" fmla="*/ 1604400 h 6857985"/>
                <a:gd name="connsiteX2863" fmla="*/ 5819107 w 6868353"/>
                <a:gd name="connsiteY2863" fmla="*/ 1541995 h 6857985"/>
                <a:gd name="connsiteX2864" fmla="*/ 6104643 w 6868353"/>
                <a:gd name="connsiteY2864" fmla="*/ 1538781 h 6857985"/>
                <a:gd name="connsiteX2865" fmla="*/ 6127547 w 6868353"/>
                <a:gd name="connsiteY2865" fmla="*/ 1568157 h 6857985"/>
                <a:gd name="connsiteX2866" fmla="*/ 6150115 w 6868353"/>
                <a:gd name="connsiteY2866" fmla="*/ 1597873 h 6857985"/>
                <a:gd name="connsiteX2867" fmla="*/ 6104643 w 6868353"/>
                <a:gd name="connsiteY2867" fmla="*/ 1538781 h 6857985"/>
                <a:gd name="connsiteX2868" fmla="*/ 1721960 w 6868353"/>
                <a:gd name="connsiteY2868" fmla="*/ 1538441 h 6857985"/>
                <a:gd name="connsiteX2869" fmla="*/ 1711300 w 6868353"/>
                <a:gd name="connsiteY2869" fmla="*/ 1553674 h 6857985"/>
                <a:gd name="connsiteX2870" fmla="*/ 1682476 w 6868353"/>
                <a:gd name="connsiteY2870" fmla="*/ 1583248 h 6857985"/>
                <a:gd name="connsiteX2871" fmla="*/ 1618273 w 6868353"/>
                <a:gd name="connsiteY2871" fmla="*/ 1639438 h 6857985"/>
                <a:gd name="connsiteX2872" fmla="*/ 1668956 w 6868353"/>
                <a:gd name="connsiteY2872" fmla="*/ 1590978 h 6857985"/>
                <a:gd name="connsiteX2873" fmla="*/ 1694920 w 6868353"/>
                <a:gd name="connsiteY2873" fmla="*/ 1564037 h 6857985"/>
                <a:gd name="connsiteX2874" fmla="*/ 1721960 w 6868353"/>
                <a:gd name="connsiteY2874" fmla="*/ 1538441 h 6857985"/>
                <a:gd name="connsiteX2875" fmla="*/ 1618911 w 6868353"/>
                <a:gd name="connsiteY2875" fmla="*/ 1537946 h 6857985"/>
                <a:gd name="connsiteX2876" fmla="*/ 1567506 w 6868353"/>
                <a:gd name="connsiteY2876" fmla="*/ 1594773 h 6857985"/>
                <a:gd name="connsiteX2877" fmla="*/ 1552132 w 6868353"/>
                <a:gd name="connsiteY2877" fmla="*/ 1610997 h 6857985"/>
                <a:gd name="connsiteX2878" fmla="*/ 1535695 w 6868353"/>
                <a:gd name="connsiteY2878" fmla="*/ 1629981 h 6857985"/>
                <a:gd name="connsiteX2879" fmla="*/ 1495730 w 6868353"/>
                <a:gd name="connsiteY2879" fmla="*/ 1676289 h 6857985"/>
                <a:gd name="connsiteX2880" fmla="*/ 1466198 w 6868353"/>
                <a:gd name="connsiteY2880" fmla="*/ 1696832 h 6857985"/>
                <a:gd name="connsiteX2881" fmla="*/ 1467967 w 6868353"/>
                <a:gd name="connsiteY2881" fmla="*/ 1681528 h 6857985"/>
                <a:gd name="connsiteX2882" fmla="*/ 1521099 w 6868353"/>
                <a:gd name="connsiteY2882" fmla="*/ 1640090 h 6857985"/>
                <a:gd name="connsiteX2883" fmla="*/ 1545775 w 6868353"/>
                <a:gd name="connsiteY2883" fmla="*/ 1609171 h 6857985"/>
                <a:gd name="connsiteX2884" fmla="*/ 1561914 w 6868353"/>
                <a:gd name="connsiteY2884" fmla="*/ 1584622 h 6857985"/>
                <a:gd name="connsiteX2885" fmla="*/ 1618911 w 6868353"/>
                <a:gd name="connsiteY2885" fmla="*/ 1537946 h 6857985"/>
                <a:gd name="connsiteX2886" fmla="*/ 6024413 w 6868353"/>
                <a:gd name="connsiteY2886" fmla="*/ 1534222 h 6857985"/>
                <a:gd name="connsiteX2887" fmla="*/ 6045479 w 6868353"/>
                <a:gd name="connsiteY2887" fmla="*/ 1613021 h 6857985"/>
                <a:gd name="connsiteX2888" fmla="*/ 6024413 w 6868353"/>
                <a:gd name="connsiteY2888" fmla="*/ 1534222 h 6857985"/>
                <a:gd name="connsiteX2889" fmla="*/ 1153904 w 6868353"/>
                <a:gd name="connsiteY2889" fmla="*/ 1531664 h 6857985"/>
                <a:gd name="connsiteX2890" fmla="*/ 1131141 w 6868353"/>
                <a:gd name="connsiteY2890" fmla="*/ 1551550 h 6857985"/>
                <a:gd name="connsiteX2891" fmla="*/ 1133703 w 6868353"/>
                <a:gd name="connsiteY2891" fmla="*/ 1576297 h 6857985"/>
                <a:gd name="connsiteX2892" fmla="*/ 1153904 w 6868353"/>
                <a:gd name="connsiteY2892" fmla="*/ 1531664 h 6857985"/>
                <a:gd name="connsiteX2893" fmla="*/ 5923035 w 6868353"/>
                <a:gd name="connsiteY2893" fmla="*/ 1525247 h 6857985"/>
                <a:gd name="connsiteX2894" fmla="*/ 5951405 w 6868353"/>
                <a:gd name="connsiteY2894" fmla="*/ 1556053 h 6857985"/>
                <a:gd name="connsiteX2895" fmla="*/ 5984107 w 6868353"/>
                <a:gd name="connsiteY2895" fmla="*/ 1596061 h 6857985"/>
                <a:gd name="connsiteX2896" fmla="*/ 6020875 w 6868353"/>
                <a:gd name="connsiteY2896" fmla="*/ 1642539 h 6857985"/>
                <a:gd name="connsiteX2897" fmla="*/ 6040367 w 6868353"/>
                <a:gd name="connsiteY2897" fmla="*/ 1667625 h 6857985"/>
                <a:gd name="connsiteX2898" fmla="*/ 6059325 w 6868353"/>
                <a:gd name="connsiteY2898" fmla="*/ 1694425 h 6857985"/>
                <a:gd name="connsiteX2899" fmla="*/ 6098143 w 6868353"/>
                <a:gd name="connsiteY2899" fmla="*/ 1749864 h 6857985"/>
                <a:gd name="connsiteX2900" fmla="*/ 6117723 w 6868353"/>
                <a:gd name="connsiteY2900" fmla="*/ 1778008 h 6857985"/>
                <a:gd name="connsiteX2901" fmla="*/ 6127491 w 6868353"/>
                <a:gd name="connsiteY2901" fmla="*/ 1792081 h 6857985"/>
                <a:gd name="connsiteX2902" fmla="*/ 6136637 w 6868353"/>
                <a:gd name="connsiteY2902" fmla="*/ 1806507 h 6857985"/>
                <a:gd name="connsiteX2903" fmla="*/ 6206615 w 6868353"/>
                <a:gd name="connsiteY2903" fmla="*/ 1916692 h 6857985"/>
                <a:gd name="connsiteX2904" fmla="*/ 6197243 w 6868353"/>
                <a:gd name="connsiteY2904" fmla="*/ 1918461 h 6857985"/>
                <a:gd name="connsiteX2905" fmla="*/ 6136991 w 6868353"/>
                <a:gd name="connsiteY2905" fmla="*/ 1811575 h 6857985"/>
                <a:gd name="connsiteX2906" fmla="*/ 6100663 w 6868353"/>
                <a:gd name="connsiteY2906" fmla="*/ 1764149 h 6857985"/>
                <a:gd name="connsiteX2907" fmla="*/ 6067819 w 6868353"/>
                <a:gd name="connsiteY2907" fmla="*/ 1715179 h 6857985"/>
                <a:gd name="connsiteX2908" fmla="*/ 6034211 w 6868353"/>
                <a:gd name="connsiteY2908" fmla="*/ 1686086 h 6857985"/>
                <a:gd name="connsiteX2909" fmla="*/ 6026253 w 6868353"/>
                <a:gd name="connsiteY2909" fmla="*/ 1674081 h 6857985"/>
                <a:gd name="connsiteX2910" fmla="*/ 6029751 w 6868353"/>
                <a:gd name="connsiteY2910" fmla="*/ 1666521 h 6857985"/>
                <a:gd name="connsiteX2911" fmla="*/ 5954081 w 6868353"/>
                <a:gd name="connsiteY2911" fmla="*/ 1563981 h 6857985"/>
                <a:gd name="connsiteX2912" fmla="*/ 5945133 w 6868353"/>
                <a:gd name="connsiteY2912" fmla="*/ 1566940 h 6857985"/>
                <a:gd name="connsiteX2913" fmla="*/ 5923035 w 6868353"/>
                <a:gd name="connsiteY2913" fmla="*/ 1525247 h 6857985"/>
                <a:gd name="connsiteX2914" fmla="*/ 5639849 w 6868353"/>
                <a:gd name="connsiteY2914" fmla="*/ 1522246 h 6857985"/>
                <a:gd name="connsiteX2915" fmla="*/ 5677735 w 6868353"/>
                <a:gd name="connsiteY2915" fmla="*/ 1556634 h 6857985"/>
                <a:gd name="connsiteX2916" fmla="*/ 5726293 w 6868353"/>
                <a:gd name="connsiteY2916" fmla="*/ 1609058 h 6857985"/>
                <a:gd name="connsiteX2917" fmla="*/ 5691875 w 6868353"/>
                <a:gd name="connsiteY2917" fmla="*/ 1578931 h 6857985"/>
                <a:gd name="connsiteX2918" fmla="*/ 5639849 w 6868353"/>
                <a:gd name="connsiteY2918" fmla="*/ 1522246 h 6857985"/>
                <a:gd name="connsiteX2919" fmla="*/ 5629303 w 6868353"/>
                <a:gd name="connsiteY2919" fmla="*/ 1520179 h 6857985"/>
                <a:gd name="connsiteX2920" fmla="*/ 5660759 w 6868353"/>
                <a:gd name="connsiteY2920" fmla="*/ 1560343 h 6857985"/>
                <a:gd name="connsiteX2921" fmla="*/ 5687955 w 6868353"/>
                <a:gd name="connsiteY2921" fmla="*/ 1593881 h 6857985"/>
                <a:gd name="connsiteX2922" fmla="*/ 5705299 w 6868353"/>
                <a:gd name="connsiteY2922" fmla="*/ 1603763 h 6857985"/>
                <a:gd name="connsiteX2923" fmla="*/ 5760835 w 6868353"/>
                <a:gd name="connsiteY2923" fmla="*/ 1679758 h 6857985"/>
                <a:gd name="connsiteX2924" fmla="*/ 5777783 w 6868353"/>
                <a:gd name="connsiteY2924" fmla="*/ 1693533 h 6857985"/>
                <a:gd name="connsiteX2925" fmla="*/ 5806903 w 6868353"/>
                <a:gd name="connsiteY2925" fmla="*/ 1730412 h 6857985"/>
                <a:gd name="connsiteX2926" fmla="*/ 5844901 w 6868353"/>
                <a:gd name="connsiteY2926" fmla="*/ 1779906 h 6857985"/>
                <a:gd name="connsiteX2927" fmla="*/ 5865797 w 6868353"/>
                <a:gd name="connsiteY2927" fmla="*/ 1806450 h 6857985"/>
                <a:gd name="connsiteX2928" fmla="*/ 5886579 w 6868353"/>
                <a:gd name="connsiteY2928" fmla="*/ 1833165 h 6857985"/>
                <a:gd name="connsiteX2929" fmla="*/ 5889425 w 6868353"/>
                <a:gd name="connsiteY2929" fmla="*/ 1822604 h 6857985"/>
                <a:gd name="connsiteX2930" fmla="*/ 5937587 w 6868353"/>
                <a:gd name="connsiteY2930" fmla="*/ 1909599 h 6857985"/>
                <a:gd name="connsiteX2931" fmla="*/ 6003107 w 6868353"/>
                <a:gd name="connsiteY2931" fmla="*/ 2001168 h 6857985"/>
                <a:gd name="connsiteX2932" fmla="*/ 6022885 w 6868353"/>
                <a:gd name="connsiteY2932" fmla="*/ 2039548 h 6857985"/>
                <a:gd name="connsiteX2933" fmla="*/ 6037721 w 6868353"/>
                <a:gd name="connsiteY2933" fmla="*/ 2058051 h 6857985"/>
                <a:gd name="connsiteX2934" fmla="*/ 6012097 w 6868353"/>
                <a:gd name="connsiteY2934" fmla="*/ 2034310 h 6857985"/>
                <a:gd name="connsiteX2935" fmla="*/ 6003943 w 6868353"/>
                <a:gd name="connsiteY2935" fmla="*/ 2007453 h 6857985"/>
                <a:gd name="connsiteX2936" fmla="*/ 5967515 w 6868353"/>
                <a:gd name="connsiteY2936" fmla="*/ 1957266 h 6857985"/>
                <a:gd name="connsiteX2937" fmla="*/ 5928273 w 6868353"/>
                <a:gd name="connsiteY2937" fmla="*/ 1901714 h 6857985"/>
                <a:gd name="connsiteX2938" fmla="*/ 5885291 w 6868353"/>
                <a:gd name="connsiteY2938" fmla="*/ 1842735 h 6857985"/>
                <a:gd name="connsiteX2939" fmla="*/ 5863151 w 6868353"/>
                <a:gd name="connsiteY2939" fmla="*/ 1811873 h 6857985"/>
                <a:gd name="connsiteX2940" fmla="*/ 5857559 w 6868353"/>
                <a:gd name="connsiteY2940" fmla="*/ 1804044 h 6857985"/>
                <a:gd name="connsiteX2941" fmla="*/ 5851597 w 6868353"/>
                <a:gd name="connsiteY2941" fmla="*/ 1796427 h 6857985"/>
                <a:gd name="connsiteX2942" fmla="*/ 5839591 w 6868353"/>
                <a:gd name="connsiteY2942" fmla="*/ 1781081 h 6857985"/>
                <a:gd name="connsiteX2943" fmla="*/ 5790707 w 6868353"/>
                <a:gd name="connsiteY2943" fmla="*/ 1718464 h 6857985"/>
                <a:gd name="connsiteX2944" fmla="*/ 5765579 w 6868353"/>
                <a:gd name="connsiteY2944" fmla="*/ 1686893 h 6857985"/>
                <a:gd name="connsiteX2945" fmla="*/ 5739105 w 6868353"/>
                <a:gd name="connsiteY2945" fmla="*/ 1656144 h 6857985"/>
                <a:gd name="connsiteX2946" fmla="*/ 5685747 w 6868353"/>
                <a:gd name="connsiteY2946" fmla="*/ 1594886 h 6857985"/>
                <a:gd name="connsiteX2947" fmla="*/ 5658027 w 6868353"/>
                <a:gd name="connsiteY2947" fmla="*/ 1565553 h 6857985"/>
                <a:gd name="connsiteX2948" fmla="*/ 5629983 w 6868353"/>
                <a:gd name="connsiteY2948" fmla="*/ 1537026 h 6857985"/>
                <a:gd name="connsiteX2949" fmla="*/ 5629303 w 6868353"/>
                <a:gd name="connsiteY2949" fmla="*/ 1520179 h 6857985"/>
                <a:gd name="connsiteX2950" fmla="*/ 1606311 w 6868353"/>
                <a:gd name="connsiteY2950" fmla="*/ 1517418 h 6857985"/>
                <a:gd name="connsiteX2951" fmla="*/ 1567167 w 6868353"/>
                <a:gd name="connsiteY2951" fmla="*/ 1553929 h 6857985"/>
                <a:gd name="connsiteX2952" fmla="*/ 1597704 w 6868353"/>
                <a:gd name="connsiteY2952" fmla="*/ 1534760 h 6857985"/>
                <a:gd name="connsiteX2953" fmla="*/ 1606311 w 6868353"/>
                <a:gd name="connsiteY2953" fmla="*/ 1517418 h 6857985"/>
                <a:gd name="connsiteX2954" fmla="*/ 726090 w 6868353"/>
                <a:gd name="connsiteY2954" fmla="*/ 1512789 h 6857985"/>
                <a:gd name="connsiteX2955" fmla="*/ 681552 w 6868353"/>
                <a:gd name="connsiteY2955" fmla="*/ 1564208 h 6857985"/>
                <a:gd name="connsiteX2956" fmla="*/ 706879 w 6868353"/>
                <a:gd name="connsiteY2956" fmla="*/ 1536488 h 6857985"/>
                <a:gd name="connsiteX2957" fmla="*/ 701797 w 6868353"/>
                <a:gd name="connsiteY2957" fmla="*/ 1528305 h 6857985"/>
                <a:gd name="connsiteX2958" fmla="*/ 726090 w 6868353"/>
                <a:gd name="connsiteY2958" fmla="*/ 1512789 h 6857985"/>
                <a:gd name="connsiteX2959" fmla="*/ 6264107 w 6868353"/>
                <a:gd name="connsiteY2959" fmla="*/ 1502440 h 6857985"/>
                <a:gd name="connsiteX2960" fmla="*/ 6318203 w 6868353"/>
                <a:gd name="connsiteY2960" fmla="*/ 1578506 h 6857985"/>
                <a:gd name="connsiteX2961" fmla="*/ 6343503 w 6868353"/>
                <a:gd name="connsiteY2961" fmla="*/ 1615187 h 6857985"/>
                <a:gd name="connsiteX2962" fmla="*/ 6367271 w 6868353"/>
                <a:gd name="connsiteY2962" fmla="*/ 1651486 h 6857985"/>
                <a:gd name="connsiteX2963" fmla="*/ 6410931 w 6868353"/>
                <a:gd name="connsiteY2963" fmla="*/ 1723221 h 6857985"/>
                <a:gd name="connsiteX2964" fmla="*/ 6431913 w 6868353"/>
                <a:gd name="connsiteY2964" fmla="*/ 1758330 h 6857985"/>
                <a:gd name="connsiteX2965" fmla="*/ 6442247 w 6868353"/>
                <a:gd name="connsiteY2965" fmla="*/ 1775744 h 6857985"/>
                <a:gd name="connsiteX2966" fmla="*/ 6451945 w 6868353"/>
                <a:gd name="connsiteY2966" fmla="*/ 1793426 h 6857985"/>
                <a:gd name="connsiteX2967" fmla="*/ 6489887 w 6868353"/>
                <a:gd name="connsiteY2967" fmla="*/ 1863942 h 6857985"/>
                <a:gd name="connsiteX2968" fmla="*/ 6508829 w 6868353"/>
                <a:gd name="connsiteY2968" fmla="*/ 1899137 h 6857985"/>
                <a:gd name="connsiteX2969" fmla="*/ 6527531 w 6868353"/>
                <a:gd name="connsiteY2969" fmla="*/ 1934672 h 6857985"/>
                <a:gd name="connsiteX2970" fmla="*/ 6563915 w 6868353"/>
                <a:gd name="connsiteY2970" fmla="*/ 2007779 h 6857985"/>
                <a:gd name="connsiteX2971" fmla="*/ 6582815 w 6868353"/>
                <a:gd name="connsiteY2971" fmla="*/ 2045083 h 6857985"/>
                <a:gd name="connsiteX2972" fmla="*/ 6601967 w 6868353"/>
                <a:gd name="connsiteY2972" fmla="*/ 2083265 h 6857985"/>
                <a:gd name="connsiteX2973" fmla="*/ 6597451 w 6868353"/>
                <a:gd name="connsiteY2973" fmla="*/ 2087257 h 6857985"/>
                <a:gd name="connsiteX2974" fmla="*/ 6638535 w 6868353"/>
                <a:gd name="connsiteY2974" fmla="*/ 2178528 h 6857985"/>
                <a:gd name="connsiteX2975" fmla="*/ 6659759 w 6868353"/>
                <a:gd name="connsiteY2975" fmla="*/ 2228786 h 6857985"/>
                <a:gd name="connsiteX2976" fmla="*/ 6679295 w 6868353"/>
                <a:gd name="connsiteY2976" fmla="*/ 2281224 h 6857985"/>
                <a:gd name="connsiteX2977" fmla="*/ 6718949 w 6868353"/>
                <a:gd name="connsiteY2977" fmla="*/ 2384954 h 6857985"/>
                <a:gd name="connsiteX2978" fmla="*/ 6755603 w 6868353"/>
                <a:gd name="connsiteY2978" fmla="*/ 2480090 h 6857985"/>
                <a:gd name="connsiteX2979" fmla="*/ 6768173 w 6868353"/>
                <a:gd name="connsiteY2979" fmla="*/ 2550535 h 6857985"/>
                <a:gd name="connsiteX2980" fmla="*/ 6779669 w 6868353"/>
                <a:gd name="connsiteY2980" fmla="*/ 2627465 h 6857985"/>
                <a:gd name="connsiteX2981" fmla="*/ 6798399 w 6868353"/>
                <a:gd name="connsiteY2981" fmla="*/ 2717945 h 6857985"/>
                <a:gd name="connsiteX2982" fmla="*/ 6826175 w 6868353"/>
                <a:gd name="connsiteY2982" fmla="*/ 2831244 h 6857985"/>
                <a:gd name="connsiteX2983" fmla="*/ 6822707 w 6868353"/>
                <a:gd name="connsiteY2983" fmla="*/ 2852253 h 6857985"/>
                <a:gd name="connsiteX2984" fmla="*/ 6829955 w 6868353"/>
                <a:gd name="connsiteY2984" fmla="*/ 2893421 h 6857985"/>
                <a:gd name="connsiteX2985" fmla="*/ 6864443 w 6868353"/>
                <a:gd name="connsiteY2985" fmla="*/ 3109261 h 6857985"/>
                <a:gd name="connsiteX2986" fmla="*/ 6865585 w 6868353"/>
                <a:gd name="connsiteY2986" fmla="*/ 3120686 h 6857985"/>
                <a:gd name="connsiteX2987" fmla="*/ 6858707 w 6868353"/>
                <a:gd name="connsiteY2987" fmla="*/ 3074703 h 6857985"/>
                <a:gd name="connsiteX2988" fmla="*/ 6839483 w 6868353"/>
                <a:gd name="connsiteY2988" fmla="*/ 2969771 h 6857985"/>
                <a:gd name="connsiteX2989" fmla="*/ 6827421 w 6868353"/>
                <a:gd name="connsiteY2989" fmla="*/ 2905781 h 6857985"/>
                <a:gd name="connsiteX2990" fmla="*/ 6820839 w 6868353"/>
                <a:gd name="connsiteY2990" fmla="*/ 2872440 h 6857985"/>
                <a:gd name="connsiteX2991" fmla="*/ 6813107 w 6868353"/>
                <a:gd name="connsiteY2991" fmla="*/ 2838917 h 6857985"/>
                <a:gd name="connsiteX2992" fmla="*/ 6782799 w 6868353"/>
                <a:gd name="connsiteY2992" fmla="*/ 2709634 h 6857985"/>
                <a:gd name="connsiteX2993" fmla="*/ 6754751 w 6868353"/>
                <a:gd name="connsiteY2993" fmla="*/ 2609033 h 6857985"/>
                <a:gd name="connsiteX2994" fmla="*/ 6791419 w 6868353"/>
                <a:gd name="connsiteY2994" fmla="*/ 2713754 h 6857985"/>
                <a:gd name="connsiteX2995" fmla="*/ 6765767 w 6868353"/>
                <a:gd name="connsiteY2995" fmla="*/ 2595881 h 6857985"/>
                <a:gd name="connsiteX2996" fmla="*/ 6751921 w 6868353"/>
                <a:gd name="connsiteY2996" fmla="*/ 2590911 h 6857985"/>
                <a:gd name="connsiteX2997" fmla="*/ 6738315 w 6868353"/>
                <a:gd name="connsiteY2997" fmla="*/ 2545708 h 6857985"/>
                <a:gd name="connsiteX2998" fmla="*/ 6732441 w 6868353"/>
                <a:gd name="connsiteY2998" fmla="*/ 2542537 h 6857985"/>
                <a:gd name="connsiteX2999" fmla="*/ 6693707 w 6868353"/>
                <a:gd name="connsiteY2999" fmla="*/ 2419199 h 6857985"/>
                <a:gd name="connsiteX3000" fmla="*/ 6672031 w 6868353"/>
                <a:gd name="connsiteY3000" fmla="*/ 2356908 h 6857985"/>
                <a:gd name="connsiteX3001" fmla="*/ 6651135 w 6868353"/>
                <a:gd name="connsiteY3001" fmla="*/ 2300591 h 6857985"/>
                <a:gd name="connsiteX3002" fmla="*/ 6635607 w 6868353"/>
                <a:gd name="connsiteY3002" fmla="*/ 2259904 h 6857985"/>
                <a:gd name="connsiteX3003" fmla="*/ 6627621 w 6868353"/>
                <a:gd name="connsiteY3003" fmla="*/ 2239645 h 6857985"/>
                <a:gd name="connsiteX3004" fmla="*/ 6618843 w 6868353"/>
                <a:gd name="connsiteY3004" fmla="*/ 2219754 h 6857985"/>
                <a:gd name="connsiteX3005" fmla="*/ 6583253 w 6868353"/>
                <a:gd name="connsiteY3005" fmla="*/ 2140984 h 6857985"/>
                <a:gd name="connsiteX3006" fmla="*/ 6508871 w 6868353"/>
                <a:gd name="connsiteY3006" fmla="*/ 1992121 h 6857985"/>
                <a:gd name="connsiteX3007" fmla="*/ 6436923 w 6868353"/>
                <a:gd name="connsiteY3007" fmla="*/ 1860078 h 6857985"/>
                <a:gd name="connsiteX3008" fmla="*/ 6405637 w 6868353"/>
                <a:gd name="connsiteY3008" fmla="*/ 1801411 h 6857985"/>
                <a:gd name="connsiteX3009" fmla="*/ 6377451 w 6868353"/>
                <a:gd name="connsiteY3009" fmla="*/ 1749369 h 6857985"/>
                <a:gd name="connsiteX3010" fmla="*/ 6374633 w 6868353"/>
                <a:gd name="connsiteY3010" fmla="*/ 1760652 h 6857985"/>
                <a:gd name="connsiteX3011" fmla="*/ 6349433 w 6868353"/>
                <a:gd name="connsiteY3011" fmla="*/ 1703797 h 6857985"/>
                <a:gd name="connsiteX3012" fmla="*/ 6350793 w 6868353"/>
                <a:gd name="connsiteY3012" fmla="*/ 1710861 h 6857985"/>
                <a:gd name="connsiteX3013" fmla="*/ 6290597 w 6868353"/>
                <a:gd name="connsiteY3013" fmla="*/ 1633011 h 6857985"/>
                <a:gd name="connsiteX3014" fmla="*/ 6224991 w 6868353"/>
                <a:gd name="connsiteY3014" fmla="*/ 1523591 h 6857985"/>
                <a:gd name="connsiteX3015" fmla="*/ 6253815 w 6868353"/>
                <a:gd name="connsiteY3015" fmla="*/ 1560640 h 6857985"/>
                <a:gd name="connsiteX3016" fmla="*/ 6251693 w 6868353"/>
                <a:gd name="connsiteY3016" fmla="*/ 1572178 h 6857985"/>
                <a:gd name="connsiteX3017" fmla="*/ 6306963 w 6868353"/>
                <a:gd name="connsiteY3017" fmla="*/ 1639651 h 6857985"/>
                <a:gd name="connsiteX3018" fmla="*/ 6323539 w 6868353"/>
                <a:gd name="connsiteY3018" fmla="*/ 1646999 h 6857985"/>
                <a:gd name="connsiteX3019" fmla="*/ 6309255 w 6868353"/>
                <a:gd name="connsiteY3019" fmla="*/ 1628226 h 6857985"/>
                <a:gd name="connsiteX3020" fmla="*/ 6319591 w 6868353"/>
                <a:gd name="connsiteY3020" fmla="*/ 1651430 h 6857985"/>
                <a:gd name="connsiteX3021" fmla="*/ 6345441 w 6868353"/>
                <a:gd name="connsiteY3021" fmla="*/ 1682759 h 6857985"/>
                <a:gd name="connsiteX3022" fmla="*/ 6315639 w 6868353"/>
                <a:gd name="connsiteY3022" fmla="*/ 1655847 h 6857985"/>
                <a:gd name="connsiteX3023" fmla="*/ 6366847 w 6868353"/>
                <a:gd name="connsiteY3023" fmla="*/ 1718634 h 6857985"/>
                <a:gd name="connsiteX3024" fmla="*/ 6377451 w 6868353"/>
                <a:gd name="connsiteY3024" fmla="*/ 1749340 h 6857985"/>
                <a:gd name="connsiteX3025" fmla="*/ 6376275 w 6868353"/>
                <a:gd name="connsiteY3025" fmla="*/ 1716949 h 6857985"/>
                <a:gd name="connsiteX3026" fmla="*/ 6406459 w 6868353"/>
                <a:gd name="connsiteY3026" fmla="*/ 1801764 h 6857985"/>
                <a:gd name="connsiteX3027" fmla="*/ 6486235 w 6868353"/>
                <a:gd name="connsiteY3027" fmla="*/ 1924153 h 6857985"/>
                <a:gd name="connsiteX3028" fmla="*/ 6494063 w 6868353"/>
                <a:gd name="connsiteY3028" fmla="*/ 1945105 h 6857985"/>
                <a:gd name="connsiteX3029" fmla="*/ 6504651 w 6868353"/>
                <a:gd name="connsiteY3029" fmla="*/ 1968748 h 6857985"/>
                <a:gd name="connsiteX3030" fmla="*/ 6531875 w 6868353"/>
                <a:gd name="connsiteY3030" fmla="*/ 2021087 h 6857985"/>
                <a:gd name="connsiteX3031" fmla="*/ 6560347 w 6868353"/>
                <a:gd name="connsiteY3031" fmla="*/ 2076512 h 6857985"/>
                <a:gd name="connsiteX3032" fmla="*/ 6571899 w 6868353"/>
                <a:gd name="connsiteY3032" fmla="*/ 2104232 h 6857985"/>
                <a:gd name="connsiteX3033" fmla="*/ 6580295 w 6868353"/>
                <a:gd name="connsiteY3033" fmla="*/ 2131130 h 6857985"/>
                <a:gd name="connsiteX3034" fmla="*/ 6600609 w 6868353"/>
                <a:gd name="connsiteY3034" fmla="*/ 2158906 h 6857985"/>
                <a:gd name="connsiteX3035" fmla="*/ 6618801 w 6868353"/>
                <a:gd name="connsiteY3035" fmla="*/ 2212166 h 6857985"/>
                <a:gd name="connsiteX3036" fmla="*/ 6630367 w 6868353"/>
                <a:gd name="connsiteY3036" fmla="*/ 2238286 h 6857985"/>
                <a:gd name="connsiteX3037" fmla="*/ 6641523 w 6868353"/>
                <a:gd name="connsiteY3037" fmla="*/ 2264377 h 6857985"/>
                <a:gd name="connsiteX3038" fmla="*/ 6674453 w 6868353"/>
                <a:gd name="connsiteY3038" fmla="*/ 2361495 h 6857985"/>
                <a:gd name="connsiteX3039" fmla="*/ 6714957 w 6868353"/>
                <a:gd name="connsiteY3039" fmla="*/ 2467008 h 6857985"/>
                <a:gd name="connsiteX3040" fmla="*/ 6745351 w 6868353"/>
                <a:gd name="connsiteY3040" fmla="*/ 2561493 h 6857985"/>
                <a:gd name="connsiteX3041" fmla="*/ 6762143 w 6868353"/>
                <a:gd name="connsiteY3041" fmla="*/ 2584782 h 6857985"/>
                <a:gd name="connsiteX3042" fmla="*/ 6762467 w 6868353"/>
                <a:gd name="connsiteY3042" fmla="*/ 2549842 h 6857985"/>
                <a:gd name="connsiteX3043" fmla="*/ 6758491 w 6868353"/>
                <a:gd name="connsiteY3043" fmla="*/ 2512637 h 6857985"/>
                <a:gd name="connsiteX3044" fmla="*/ 6734167 w 6868353"/>
                <a:gd name="connsiteY3044" fmla="*/ 2439501 h 6857985"/>
                <a:gd name="connsiteX3045" fmla="*/ 6721935 w 6868353"/>
                <a:gd name="connsiteY3045" fmla="*/ 2403882 h 6857985"/>
                <a:gd name="connsiteX3046" fmla="*/ 6715835 w 6868353"/>
                <a:gd name="connsiteY3046" fmla="*/ 2386341 h 6857985"/>
                <a:gd name="connsiteX3047" fmla="*/ 6709081 w 6868353"/>
                <a:gd name="connsiteY3047" fmla="*/ 2369225 h 6857985"/>
                <a:gd name="connsiteX3048" fmla="*/ 6657055 w 6868353"/>
                <a:gd name="connsiteY3048" fmla="*/ 2239319 h 6857985"/>
                <a:gd name="connsiteX3049" fmla="*/ 6607843 w 6868353"/>
                <a:gd name="connsiteY3049" fmla="*/ 2125312 h 6857985"/>
                <a:gd name="connsiteX3050" fmla="*/ 6587231 w 6868353"/>
                <a:gd name="connsiteY3050" fmla="*/ 2074261 h 6857985"/>
                <a:gd name="connsiteX3051" fmla="*/ 6568643 w 6868353"/>
                <a:gd name="connsiteY3051" fmla="*/ 2028180 h 6857985"/>
                <a:gd name="connsiteX3052" fmla="*/ 6546925 w 6868353"/>
                <a:gd name="connsiteY3052" fmla="*/ 2001153 h 6857985"/>
                <a:gd name="connsiteX3053" fmla="*/ 6516559 w 6868353"/>
                <a:gd name="connsiteY3053" fmla="*/ 1922058 h 6857985"/>
                <a:gd name="connsiteX3054" fmla="*/ 6476635 w 6868353"/>
                <a:gd name="connsiteY3054" fmla="*/ 1853495 h 6857985"/>
                <a:gd name="connsiteX3055" fmla="*/ 6439855 w 6868353"/>
                <a:gd name="connsiteY3055" fmla="*/ 1780515 h 6857985"/>
                <a:gd name="connsiteX3056" fmla="*/ 6377607 w 6868353"/>
                <a:gd name="connsiteY3056" fmla="*/ 1672892 h 6857985"/>
                <a:gd name="connsiteX3057" fmla="*/ 6361423 w 6868353"/>
                <a:gd name="connsiteY3057" fmla="*/ 1664921 h 6857985"/>
                <a:gd name="connsiteX3058" fmla="*/ 6357263 w 6868353"/>
                <a:gd name="connsiteY3058" fmla="*/ 1643714 h 6857985"/>
                <a:gd name="connsiteX3059" fmla="*/ 6278351 w 6868353"/>
                <a:gd name="connsiteY3059" fmla="*/ 1539971 h 6857985"/>
                <a:gd name="connsiteX3060" fmla="*/ 6264107 w 6868353"/>
                <a:gd name="connsiteY3060" fmla="*/ 1502440 h 6857985"/>
                <a:gd name="connsiteX3061" fmla="*/ 6282695 w 6868353"/>
                <a:gd name="connsiteY3061" fmla="*/ 1497909 h 6857985"/>
                <a:gd name="connsiteX3062" fmla="*/ 6360363 w 6868353"/>
                <a:gd name="connsiteY3062" fmla="*/ 1603889 h 6857985"/>
                <a:gd name="connsiteX3063" fmla="*/ 6401275 w 6868353"/>
                <a:gd name="connsiteY3063" fmla="*/ 1667327 h 6857985"/>
                <a:gd name="connsiteX3064" fmla="*/ 6449297 w 6868353"/>
                <a:gd name="connsiteY3064" fmla="*/ 1740775 h 6857985"/>
                <a:gd name="connsiteX3065" fmla="*/ 6476819 w 6868353"/>
                <a:gd name="connsiteY3065" fmla="*/ 1770575 h 6857985"/>
                <a:gd name="connsiteX3066" fmla="*/ 6535571 w 6868353"/>
                <a:gd name="connsiteY3066" fmla="*/ 1870709 h 6857985"/>
                <a:gd name="connsiteX3067" fmla="*/ 6586155 w 6868353"/>
                <a:gd name="connsiteY3067" fmla="*/ 1974467 h 6857985"/>
                <a:gd name="connsiteX3068" fmla="*/ 6596135 w 6868353"/>
                <a:gd name="connsiteY3068" fmla="*/ 2011629 h 6857985"/>
                <a:gd name="connsiteX3069" fmla="*/ 6678403 w 6868353"/>
                <a:gd name="connsiteY3069" fmla="*/ 2178329 h 6857985"/>
                <a:gd name="connsiteX3070" fmla="*/ 6662887 w 6868353"/>
                <a:gd name="connsiteY3070" fmla="*/ 2153484 h 6857985"/>
                <a:gd name="connsiteX3071" fmla="*/ 6688341 w 6868353"/>
                <a:gd name="connsiteY3071" fmla="*/ 2215067 h 6857985"/>
                <a:gd name="connsiteX3072" fmla="*/ 6718071 w 6868353"/>
                <a:gd name="connsiteY3072" fmla="*/ 2290270 h 6857985"/>
                <a:gd name="connsiteX3073" fmla="*/ 6747489 w 6868353"/>
                <a:gd name="connsiteY3073" fmla="*/ 2369479 h 6857985"/>
                <a:gd name="connsiteX3074" fmla="*/ 6767139 w 6868353"/>
                <a:gd name="connsiteY3074" fmla="*/ 2444710 h 6857985"/>
                <a:gd name="connsiteX3075" fmla="*/ 6748013 w 6868353"/>
                <a:gd name="connsiteY3075" fmla="*/ 2385137 h 6857985"/>
                <a:gd name="connsiteX3076" fmla="*/ 6726339 w 6868353"/>
                <a:gd name="connsiteY3076" fmla="*/ 2326017 h 6857985"/>
                <a:gd name="connsiteX3077" fmla="*/ 6703757 w 6868353"/>
                <a:gd name="connsiteY3077" fmla="*/ 2266854 h 6857985"/>
                <a:gd name="connsiteX3078" fmla="*/ 6692305 w 6868353"/>
                <a:gd name="connsiteY3078" fmla="*/ 2237237 h 6857985"/>
                <a:gd name="connsiteX3079" fmla="*/ 6680371 w 6868353"/>
                <a:gd name="connsiteY3079" fmla="*/ 2207776 h 6857985"/>
                <a:gd name="connsiteX3080" fmla="*/ 6628923 w 6868353"/>
                <a:gd name="connsiteY3080" fmla="*/ 2091334 h 6857985"/>
                <a:gd name="connsiteX3081" fmla="*/ 6615883 w 6868353"/>
                <a:gd name="connsiteY3081" fmla="*/ 2062326 h 6857985"/>
                <a:gd name="connsiteX3082" fmla="*/ 6601799 w 6868353"/>
                <a:gd name="connsiteY3082" fmla="*/ 2033870 h 6857985"/>
                <a:gd name="connsiteX3083" fmla="*/ 6573611 w 6868353"/>
                <a:gd name="connsiteY3083" fmla="*/ 1977128 h 6857985"/>
                <a:gd name="connsiteX3084" fmla="*/ 6589707 w 6868353"/>
                <a:gd name="connsiteY3084" fmla="*/ 1994088 h 6857985"/>
                <a:gd name="connsiteX3085" fmla="*/ 6557231 w 6868353"/>
                <a:gd name="connsiteY3085" fmla="*/ 1925837 h 6857985"/>
                <a:gd name="connsiteX3086" fmla="*/ 6548411 w 6868353"/>
                <a:gd name="connsiteY3086" fmla="*/ 1909400 h 6857985"/>
                <a:gd name="connsiteX3087" fmla="*/ 6538927 w 6868353"/>
                <a:gd name="connsiteY3087" fmla="*/ 1892185 h 6857985"/>
                <a:gd name="connsiteX3088" fmla="*/ 6520083 w 6868353"/>
                <a:gd name="connsiteY3088" fmla="*/ 1851696 h 6857985"/>
                <a:gd name="connsiteX3089" fmla="*/ 6466287 w 6868353"/>
                <a:gd name="connsiteY3089" fmla="*/ 1782057 h 6857985"/>
                <a:gd name="connsiteX3090" fmla="*/ 6503251 w 6868353"/>
                <a:gd name="connsiteY3090" fmla="*/ 1835628 h 6857985"/>
                <a:gd name="connsiteX3091" fmla="*/ 6468311 w 6868353"/>
                <a:gd name="connsiteY3091" fmla="*/ 1763370 h 6857985"/>
                <a:gd name="connsiteX3092" fmla="*/ 6388847 w 6868353"/>
                <a:gd name="connsiteY3092" fmla="*/ 1657828 h 6857985"/>
                <a:gd name="connsiteX3093" fmla="*/ 6363619 w 6868353"/>
                <a:gd name="connsiteY3093" fmla="*/ 1617296 h 6857985"/>
                <a:gd name="connsiteX3094" fmla="*/ 6336465 w 6868353"/>
                <a:gd name="connsiteY3094" fmla="*/ 1576085 h 6857985"/>
                <a:gd name="connsiteX3095" fmla="*/ 6282695 w 6868353"/>
                <a:gd name="connsiteY3095" fmla="*/ 1497909 h 6857985"/>
                <a:gd name="connsiteX3096" fmla="*/ 5866189 w 6868353"/>
                <a:gd name="connsiteY3096" fmla="*/ 1496350 h 6857985"/>
                <a:gd name="connsiteX3097" fmla="*/ 5879359 w 6868353"/>
                <a:gd name="connsiteY3097" fmla="*/ 1512605 h 6857985"/>
                <a:gd name="connsiteX3098" fmla="*/ 5882771 w 6868353"/>
                <a:gd name="connsiteY3098" fmla="*/ 1507721 h 6857985"/>
                <a:gd name="connsiteX3099" fmla="*/ 5878143 w 6868353"/>
                <a:gd name="connsiteY3099" fmla="*/ 1541117 h 6857985"/>
                <a:gd name="connsiteX3100" fmla="*/ 5855659 w 6868353"/>
                <a:gd name="connsiteY3100" fmla="*/ 1500076 h 6857985"/>
                <a:gd name="connsiteX3101" fmla="*/ 5866999 w 6868353"/>
                <a:gd name="connsiteY3101" fmla="*/ 1520689 h 6857985"/>
                <a:gd name="connsiteX3102" fmla="*/ 5871927 w 6868353"/>
                <a:gd name="connsiteY3102" fmla="*/ 1504663 h 6857985"/>
                <a:gd name="connsiteX3103" fmla="*/ 5866189 w 6868353"/>
                <a:gd name="connsiteY3103" fmla="*/ 1496350 h 6857985"/>
                <a:gd name="connsiteX3104" fmla="*/ 5819857 w 6868353"/>
                <a:gd name="connsiteY3104" fmla="*/ 1495998 h 6857985"/>
                <a:gd name="connsiteX3105" fmla="*/ 5849191 w 6868353"/>
                <a:gd name="connsiteY3105" fmla="*/ 1527257 h 6857985"/>
                <a:gd name="connsiteX3106" fmla="*/ 5812991 w 6868353"/>
                <a:gd name="connsiteY3106" fmla="*/ 1505696 h 6857985"/>
                <a:gd name="connsiteX3107" fmla="*/ 5819857 w 6868353"/>
                <a:gd name="connsiteY3107" fmla="*/ 1495998 h 6857985"/>
                <a:gd name="connsiteX3108" fmla="*/ 645390 w 6868353"/>
                <a:gd name="connsiteY3108" fmla="*/ 1491194 h 6857985"/>
                <a:gd name="connsiteX3109" fmla="*/ 641219 w 6868353"/>
                <a:gd name="connsiteY3109" fmla="*/ 1498547 h 6857985"/>
                <a:gd name="connsiteX3110" fmla="*/ 640737 w 6868353"/>
                <a:gd name="connsiteY3110" fmla="*/ 1504550 h 6857985"/>
                <a:gd name="connsiteX3111" fmla="*/ 613924 w 6868353"/>
                <a:gd name="connsiteY3111" fmla="*/ 1545166 h 6857985"/>
                <a:gd name="connsiteX3112" fmla="*/ 601112 w 6868353"/>
                <a:gd name="connsiteY3112" fmla="*/ 1559352 h 6857985"/>
                <a:gd name="connsiteX3113" fmla="*/ 588809 w 6868353"/>
                <a:gd name="connsiteY3113" fmla="*/ 1567478 h 6857985"/>
                <a:gd name="connsiteX3114" fmla="*/ 641842 w 6868353"/>
                <a:gd name="connsiteY3114" fmla="*/ 1492303 h 6857985"/>
                <a:gd name="connsiteX3115" fmla="*/ 645390 w 6868353"/>
                <a:gd name="connsiteY3115" fmla="*/ 1491194 h 6857985"/>
                <a:gd name="connsiteX3116" fmla="*/ 1857317 w 6868353"/>
                <a:gd name="connsiteY3116" fmla="*/ 1489330 h 6857985"/>
                <a:gd name="connsiteX3117" fmla="*/ 1818908 w 6868353"/>
                <a:gd name="connsiteY3117" fmla="*/ 1531122 h 6857985"/>
                <a:gd name="connsiteX3118" fmla="*/ 1762110 w 6868353"/>
                <a:gd name="connsiteY3118" fmla="*/ 1580573 h 6857985"/>
                <a:gd name="connsiteX3119" fmla="*/ 1801792 w 6868353"/>
                <a:gd name="connsiteY3119" fmla="*/ 1539206 h 6857985"/>
                <a:gd name="connsiteX3120" fmla="*/ 1814081 w 6868353"/>
                <a:gd name="connsiteY3120" fmla="*/ 1527866 h 6857985"/>
                <a:gd name="connsiteX3121" fmla="*/ 1827474 w 6868353"/>
                <a:gd name="connsiteY3121" fmla="*/ 1515945 h 6857985"/>
                <a:gd name="connsiteX3122" fmla="*/ 1857317 w 6868353"/>
                <a:gd name="connsiteY3122" fmla="*/ 1489330 h 6857985"/>
                <a:gd name="connsiteX3123" fmla="*/ 728313 w 6868353"/>
                <a:gd name="connsiteY3123" fmla="*/ 1488495 h 6857985"/>
                <a:gd name="connsiteX3124" fmla="*/ 671968 w 6868353"/>
                <a:gd name="connsiteY3124" fmla="*/ 1541754 h 6857985"/>
                <a:gd name="connsiteX3125" fmla="*/ 644574 w 6868353"/>
                <a:gd name="connsiteY3125" fmla="*/ 1593952 h 6857985"/>
                <a:gd name="connsiteX3126" fmla="*/ 728313 w 6868353"/>
                <a:gd name="connsiteY3126" fmla="*/ 1488495 h 6857985"/>
                <a:gd name="connsiteX3127" fmla="*/ 912569 w 6868353"/>
                <a:gd name="connsiteY3127" fmla="*/ 1487645 h 6857985"/>
                <a:gd name="connsiteX3128" fmla="*/ 844813 w 6868353"/>
                <a:gd name="connsiteY3128" fmla="*/ 1531221 h 6857985"/>
                <a:gd name="connsiteX3129" fmla="*/ 857073 w 6868353"/>
                <a:gd name="connsiteY3129" fmla="*/ 1524256 h 6857985"/>
                <a:gd name="connsiteX3130" fmla="*/ 869942 w 6868353"/>
                <a:gd name="connsiteY3130" fmla="*/ 1511500 h 6857985"/>
                <a:gd name="connsiteX3131" fmla="*/ 876695 w 6868353"/>
                <a:gd name="connsiteY3131" fmla="*/ 1502227 h 6857985"/>
                <a:gd name="connsiteX3132" fmla="*/ 867946 w 6868353"/>
                <a:gd name="connsiteY3132" fmla="*/ 1529126 h 6857985"/>
                <a:gd name="connsiteX3133" fmla="*/ 885656 w 6868353"/>
                <a:gd name="connsiteY3133" fmla="*/ 1524553 h 6857985"/>
                <a:gd name="connsiteX3134" fmla="*/ 912569 w 6868353"/>
                <a:gd name="connsiteY3134" fmla="*/ 1487645 h 6857985"/>
                <a:gd name="connsiteX3135" fmla="*/ 5676843 w 6868353"/>
                <a:gd name="connsiteY3135" fmla="*/ 1485111 h 6857985"/>
                <a:gd name="connsiteX3136" fmla="*/ 5755895 w 6868353"/>
                <a:gd name="connsiteY3136" fmla="*/ 1576736 h 6857985"/>
                <a:gd name="connsiteX3137" fmla="*/ 5796867 w 6868353"/>
                <a:gd name="connsiteY3137" fmla="*/ 1616730 h 6857985"/>
                <a:gd name="connsiteX3138" fmla="*/ 5814903 w 6868353"/>
                <a:gd name="connsiteY3138" fmla="*/ 1637796 h 6857985"/>
                <a:gd name="connsiteX3139" fmla="*/ 5823453 w 6868353"/>
                <a:gd name="connsiteY3139" fmla="*/ 1648357 h 6857985"/>
                <a:gd name="connsiteX3140" fmla="*/ 5831311 w 6868353"/>
                <a:gd name="connsiteY3140" fmla="*/ 1659215 h 6857985"/>
                <a:gd name="connsiteX3141" fmla="*/ 5890289 w 6868353"/>
                <a:gd name="connsiteY3141" fmla="*/ 1735975 h 6857985"/>
                <a:gd name="connsiteX3142" fmla="*/ 5839521 w 6868353"/>
                <a:gd name="connsiteY3142" fmla="*/ 1685449 h 6857985"/>
                <a:gd name="connsiteX3143" fmla="*/ 5752413 w 6868353"/>
                <a:gd name="connsiteY3143" fmla="*/ 1581549 h 6857985"/>
                <a:gd name="connsiteX3144" fmla="*/ 5737293 w 6868353"/>
                <a:gd name="connsiteY3144" fmla="*/ 1553391 h 6857985"/>
                <a:gd name="connsiteX3145" fmla="*/ 5728459 w 6868353"/>
                <a:gd name="connsiteY3145" fmla="*/ 1541810 h 6857985"/>
                <a:gd name="connsiteX3146" fmla="*/ 5718619 w 6868353"/>
                <a:gd name="connsiteY3146" fmla="*/ 1531433 h 6857985"/>
                <a:gd name="connsiteX3147" fmla="*/ 5676843 w 6868353"/>
                <a:gd name="connsiteY3147" fmla="*/ 1485111 h 6857985"/>
                <a:gd name="connsiteX3148" fmla="*/ 873297 w 6868353"/>
                <a:gd name="connsiteY3148" fmla="*/ 1482209 h 6857985"/>
                <a:gd name="connsiteX3149" fmla="*/ 848763 w 6868353"/>
                <a:gd name="connsiteY3149" fmla="*/ 1496097 h 6857985"/>
                <a:gd name="connsiteX3150" fmla="*/ 846781 w 6868353"/>
                <a:gd name="connsiteY3150" fmla="*/ 1513694 h 6857985"/>
                <a:gd name="connsiteX3151" fmla="*/ 783328 w 6868353"/>
                <a:gd name="connsiteY3151" fmla="*/ 1579171 h 6857985"/>
                <a:gd name="connsiteX3152" fmla="*/ 801181 w 6868353"/>
                <a:gd name="connsiteY3152" fmla="*/ 1568044 h 6857985"/>
                <a:gd name="connsiteX3153" fmla="*/ 811289 w 6868353"/>
                <a:gd name="connsiteY3153" fmla="*/ 1549951 h 6857985"/>
                <a:gd name="connsiteX3154" fmla="*/ 827074 w 6868353"/>
                <a:gd name="connsiteY3154" fmla="*/ 1536501 h 6857985"/>
                <a:gd name="connsiteX3155" fmla="*/ 873297 w 6868353"/>
                <a:gd name="connsiteY3155" fmla="*/ 1482209 h 6857985"/>
                <a:gd name="connsiteX3156" fmla="*/ 1707010 w 6868353"/>
                <a:gd name="connsiteY3156" fmla="*/ 1480411 h 6857985"/>
                <a:gd name="connsiteX3157" fmla="*/ 1656880 w 6868353"/>
                <a:gd name="connsiteY3157" fmla="*/ 1536190 h 6857985"/>
                <a:gd name="connsiteX3158" fmla="*/ 1639877 w 6868353"/>
                <a:gd name="connsiteY3158" fmla="*/ 1541301 h 6857985"/>
                <a:gd name="connsiteX3159" fmla="*/ 1682674 w 6868353"/>
                <a:gd name="connsiteY3159" fmla="*/ 1491411 h 6857985"/>
                <a:gd name="connsiteX3160" fmla="*/ 1707010 w 6868353"/>
                <a:gd name="connsiteY3160" fmla="*/ 1480411 h 6857985"/>
                <a:gd name="connsiteX3161" fmla="*/ 6087767 w 6868353"/>
                <a:gd name="connsiteY3161" fmla="*/ 1478359 h 6857985"/>
                <a:gd name="connsiteX3162" fmla="*/ 6148671 w 6868353"/>
                <a:gd name="connsiteY3162" fmla="*/ 1572900 h 6857985"/>
                <a:gd name="connsiteX3163" fmla="*/ 6097181 w 6868353"/>
                <a:gd name="connsiteY3163" fmla="*/ 1511925 h 6857985"/>
                <a:gd name="connsiteX3164" fmla="*/ 6087767 w 6868353"/>
                <a:gd name="connsiteY3164" fmla="*/ 1478359 h 6857985"/>
                <a:gd name="connsiteX3165" fmla="*/ 690805 w 6868353"/>
                <a:gd name="connsiteY3165" fmla="*/ 1473502 h 6857985"/>
                <a:gd name="connsiteX3166" fmla="*/ 655673 w 6868353"/>
                <a:gd name="connsiteY3166" fmla="*/ 1529381 h 6857985"/>
                <a:gd name="connsiteX3167" fmla="*/ 675677 w 6868353"/>
                <a:gd name="connsiteY3167" fmla="*/ 1499212 h 6857985"/>
                <a:gd name="connsiteX3168" fmla="*/ 631818 w 6868353"/>
                <a:gd name="connsiteY3168" fmla="*/ 1539150 h 6857985"/>
                <a:gd name="connsiteX3169" fmla="*/ 658476 w 6868353"/>
                <a:gd name="connsiteY3169" fmla="*/ 1498858 h 6857985"/>
                <a:gd name="connsiteX3170" fmla="*/ 659141 w 6868353"/>
                <a:gd name="connsiteY3170" fmla="*/ 1492615 h 6857985"/>
                <a:gd name="connsiteX3171" fmla="*/ 651227 w 6868353"/>
                <a:gd name="connsiteY3171" fmla="*/ 1515026 h 6857985"/>
                <a:gd name="connsiteX3172" fmla="*/ 676866 w 6868353"/>
                <a:gd name="connsiteY3172" fmla="*/ 1486938 h 6857985"/>
                <a:gd name="connsiteX3173" fmla="*/ 690805 w 6868353"/>
                <a:gd name="connsiteY3173" fmla="*/ 1473502 h 6857985"/>
                <a:gd name="connsiteX3174" fmla="*/ 6150171 w 6868353"/>
                <a:gd name="connsiteY3174" fmla="*/ 1470883 h 6857985"/>
                <a:gd name="connsiteX3175" fmla="*/ 6204195 w 6868353"/>
                <a:gd name="connsiteY3175" fmla="*/ 1537125 h 6857985"/>
                <a:gd name="connsiteX3176" fmla="*/ 6252811 w 6868353"/>
                <a:gd name="connsiteY3176" fmla="*/ 1603904 h 6857985"/>
                <a:gd name="connsiteX3177" fmla="*/ 6296825 w 6868353"/>
                <a:gd name="connsiteY3177" fmla="*/ 1666068 h 6857985"/>
                <a:gd name="connsiteX3178" fmla="*/ 6333223 w 6868353"/>
                <a:gd name="connsiteY3178" fmla="*/ 1721352 h 6857985"/>
                <a:gd name="connsiteX3179" fmla="*/ 6323865 w 6868353"/>
                <a:gd name="connsiteY3179" fmla="*/ 1723206 h 6857985"/>
                <a:gd name="connsiteX3180" fmla="*/ 6329175 w 6868353"/>
                <a:gd name="connsiteY3180" fmla="*/ 1725684 h 6857985"/>
                <a:gd name="connsiteX3181" fmla="*/ 6311789 w 6868353"/>
                <a:gd name="connsiteY3181" fmla="*/ 1696661 h 6857985"/>
                <a:gd name="connsiteX3182" fmla="*/ 6286475 w 6868353"/>
                <a:gd name="connsiteY3182" fmla="*/ 1663095 h 6857985"/>
                <a:gd name="connsiteX3183" fmla="*/ 6241755 w 6868353"/>
                <a:gd name="connsiteY3183" fmla="*/ 1592776 h 6857985"/>
                <a:gd name="connsiteX3184" fmla="*/ 6209589 w 6868353"/>
                <a:gd name="connsiteY3184" fmla="*/ 1560583 h 6857985"/>
                <a:gd name="connsiteX3185" fmla="*/ 6204507 w 6868353"/>
                <a:gd name="connsiteY3185" fmla="*/ 1539885 h 6857985"/>
                <a:gd name="connsiteX3186" fmla="*/ 6146519 w 6868353"/>
                <a:gd name="connsiteY3186" fmla="*/ 1475598 h 6857985"/>
                <a:gd name="connsiteX3187" fmla="*/ 6131753 w 6868353"/>
                <a:gd name="connsiteY3187" fmla="*/ 1476192 h 6857985"/>
                <a:gd name="connsiteX3188" fmla="*/ 6150171 w 6868353"/>
                <a:gd name="connsiteY3188" fmla="*/ 1470883 h 6857985"/>
                <a:gd name="connsiteX3189" fmla="*/ 5915983 w 6868353"/>
                <a:gd name="connsiteY3189" fmla="*/ 1470771 h 6857985"/>
                <a:gd name="connsiteX3190" fmla="*/ 5946549 w 6868353"/>
                <a:gd name="connsiteY3190" fmla="*/ 1520590 h 6857985"/>
                <a:gd name="connsiteX3191" fmla="*/ 5933567 w 6868353"/>
                <a:gd name="connsiteY3191" fmla="*/ 1510963 h 6857985"/>
                <a:gd name="connsiteX3192" fmla="*/ 5958907 w 6868353"/>
                <a:gd name="connsiteY3192" fmla="*/ 1543482 h 6857985"/>
                <a:gd name="connsiteX3193" fmla="*/ 5986317 w 6868353"/>
                <a:gd name="connsiteY3193" fmla="*/ 1574811 h 6857985"/>
                <a:gd name="connsiteX3194" fmla="*/ 5922581 w 6868353"/>
                <a:gd name="connsiteY3194" fmla="*/ 1507735 h 6857985"/>
                <a:gd name="connsiteX3195" fmla="*/ 5915983 w 6868353"/>
                <a:gd name="connsiteY3195" fmla="*/ 1470771 h 6857985"/>
                <a:gd name="connsiteX3196" fmla="*/ 6280255 w 6868353"/>
                <a:gd name="connsiteY3196" fmla="*/ 1464721 h 6857985"/>
                <a:gd name="connsiteX3197" fmla="*/ 6293965 w 6868353"/>
                <a:gd name="connsiteY3197" fmla="*/ 1481614 h 6857985"/>
                <a:gd name="connsiteX3198" fmla="*/ 6337823 w 6868353"/>
                <a:gd name="connsiteY3198" fmla="*/ 1540975 h 6857985"/>
                <a:gd name="connsiteX3199" fmla="*/ 6299247 w 6868353"/>
                <a:gd name="connsiteY3199" fmla="*/ 1505044 h 6857985"/>
                <a:gd name="connsiteX3200" fmla="*/ 6293937 w 6868353"/>
                <a:gd name="connsiteY3200" fmla="*/ 1483893 h 6857985"/>
                <a:gd name="connsiteX3201" fmla="*/ 6288415 w 6868353"/>
                <a:gd name="connsiteY3201" fmla="*/ 1481487 h 6857985"/>
                <a:gd name="connsiteX3202" fmla="*/ 6280255 w 6868353"/>
                <a:gd name="connsiteY3202" fmla="*/ 1464721 h 6857985"/>
                <a:gd name="connsiteX3203" fmla="*/ 1629464 w 6868353"/>
                <a:gd name="connsiteY3203" fmla="*/ 1461414 h 6857985"/>
                <a:gd name="connsiteX3204" fmla="*/ 1616433 w 6868353"/>
                <a:gd name="connsiteY3204" fmla="*/ 1465886 h 6857985"/>
                <a:gd name="connsiteX3205" fmla="*/ 1569389 w 6868353"/>
                <a:gd name="connsiteY3205" fmla="*/ 1512349 h 6857985"/>
                <a:gd name="connsiteX3206" fmla="*/ 1534067 w 6868353"/>
                <a:gd name="connsiteY3206" fmla="*/ 1554722 h 6857985"/>
                <a:gd name="connsiteX3207" fmla="*/ 1584084 w 6868353"/>
                <a:gd name="connsiteY3207" fmla="*/ 1505058 h 6857985"/>
                <a:gd name="connsiteX3208" fmla="*/ 1608180 w 6868353"/>
                <a:gd name="connsiteY3208" fmla="*/ 1485210 h 6857985"/>
                <a:gd name="connsiteX3209" fmla="*/ 1631879 w 6868353"/>
                <a:gd name="connsiteY3209" fmla="*/ 1471322 h 6857985"/>
                <a:gd name="connsiteX3210" fmla="*/ 1629464 w 6868353"/>
                <a:gd name="connsiteY3210" fmla="*/ 1461414 h 6857985"/>
                <a:gd name="connsiteX3211" fmla="*/ 1071724 w 6868353"/>
                <a:gd name="connsiteY3211" fmla="*/ 1458567 h 6857985"/>
                <a:gd name="connsiteX3212" fmla="*/ 1058685 w 6868353"/>
                <a:gd name="connsiteY3212" fmla="*/ 1460279 h 6857985"/>
                <a:gd name="connsiteX3213" fmla="*/ 1012490 w 6868353"/>
                <a:gd name="connsiteY3213" fmla="*/ 1504067 h 6857985"/>
                <a:gd name="connsiteX3214" fmla="*/ 1034150 w 6868353"/>
                <a:gd name="connsiteY3214" fmla="*/ 1472299 h 6857985"/>
                <a:gd name="connsiteX3215" fmla="*/ 1005680 w 6868353"/>
                <a:gd name="connsiteY3215" fmla="*/ 1498532 h 6857985"/>
                <a:gd name="connsiteX3216" fmla="*/ 997002 w 6868353"/>
                <a:gd name="connsiteY3216" fmla="*/ 1516228 h 6857985"/>
                <a:gd name="connsiteX3217" fmla="*/ 1004052 w 6868353"/>
                <a:gd name="connsiteY3217" fmla="*/ 1519513 h 6857985"/>
                <a:gd name="connsiteX3218" fmla="*/ 1023957 w 6868353"/>
                <a:gd name="connsiteY3218" fmla="*/ 1503728 h 6857985"/>
                <a:gd name="connsiteX3219" fmla="*/ 1063102 w 6868353"/>
                <a:gd name="connsiteY3219" fmla="*/ 1468745 h 6857985"/>
                <a:gd name="connsiteX3220" fmla="*/ 1055372 w 6868353"/>
                <a:gd name="connsiteY3220" fmla="*/ 1483016 h 6857985"/>
                <a:gd name="connsiteX3221" fmla="*/ 1071724 w 6868353"/>
                <a:gd name="connsiteY3221" fmla="*/ 1458567 h 6857985"/>
                <a:gd name="connsiteX3222" fmla="*/ 5676955 w 6868353"/>
                <a:gd name="connsiteY3222" fmla="*/ 1457086 h 6857985"/>
                <a:gd name="connsiteX3223" fmla="*/ 5696237 w 6868353"/>
                <a:gd name="connsiteY3223" fmla="*/ 1483654 h 6857985"/>
                <a:gd name="connsiteX3224" fmla="*/ 5732775 w 6868353"/>
                <a:gd name="connsiteY3224" fmla="*/ 1502879 h 6857985"/>
                <a:gd name="connsiteX3225" fmla="*/ 5731587 w 6868353"/>
                <a:gd name="connsiteY3225" fmla="*/ 1513865 h 6857985"/>
                <a:gd name="connsiteX3226" fmla="*/ 5755499 w 6868353"/>
                <a:gd name="connsiteY3226" fmla="*/ 1542391 h 6857985"/>
                <a:gd name="connsiteX3227" fmla="*/ 5747825 w 6868353"/>
                <a:gd name="connsiteY3227" fmla="*/ 1517503 h 6857985"/>
                <a:gd name="connsiteX3228" fmla="*/ 5814421 w 6868353"/>
                <a:gd name="connsiteY3228" fmla="*/ 1609326 h 6857985"/>
                <a:gd name="connsiteX3229" fmla="*/ 5808871 w 6868353"/>
                <a:gd name="connsiteY3229" fmla="*/ 1573622 h 6857985"/>
                <a:gd name="connsiteX3230" fmla="*/ 5823255 w 6868353"/>
                <a:gd name="connsiteY3230" fmla="*/ 1588968 h 6857985"/>
                <a:gd name="connsiteX3231" fmla="*/ 5807187 w 6868353"/>
                <a:gd name="connsiteY3231" fmla="*/ 1584580 h 6857985"/>
                <a:gd name="connsiteX3232" fmla="*/ 5799811 w 6868353"/>
                <a:gd name="connsiteY3232" fmla="*/ 1559734 h 6857985"/>
                <a:gd name="connsiteX3233" fmla="*/ 5752483 w 6868353"/>
                <a:gd name="connsiteY3233" fmla="*/ 1501746 h 6857985"/>
                <a:gd name="connsiteX3234" fmla="*/ 5734263 w 6868353"/>
                <a:gd name="connsiteY3234" fmla="*/ 1463734 h 6857985"/>
                <a:gd name="connsiteX3235" fmla="*/ 5779847 w 6868353"/>
                <a:gd name="connsiteY3235" fmla="*/ 1525714 h 6857985"/>
                <a:gd name="connsiteX3236" fmla="*/ 5793907 w 6868353"/>
                <a:gd name="connsiteY3236" fmla="*/ 1523662 h 6857985"/>
                <a:gd name="connsiteX3237" fmla="*/ 5817747 w 6868353"/>
                <a:gd name="connsiteY3237" fmla="*/ 1570338 h 6857985"/>
                <a:gd name="connsiteX3238" fmla="*/ 5811803 w 6868353"/>
                <a:gd name="connsiteY3238" fmla="*/ 1534195 h 6857985"/>
                <a:gd name="connsiteX3239" fmla="*/ 5765875 w 6868353"/>
                <a:gd name="connsiteY3239" fmla="*/ 1482294 h 6857985"/>
                <a:gd name="connsiteX3240" fmla="*/ 5779083 w 6868353"/>
                <a:gd name="connsiteY3240" fmla="*/ 1462729 h 6857985"/>
                <a:gd name="connsiteX3241" fmla="*/ 5786219 w 6868353"/>
                <a:gd name="connsiteY3241" fmla="*/ 1498547 h 6857985"/>
                <a:gd name="connsiteX3242" fmla="*/ 5824147 w 6868353"/>
                <a:gd name="connsiteY3242" fmla="*/ 1526125 h 6857985"/>
                <a:gd name="connsiteX3243" fmla="*/ 5869831 w 6868353"/>
                <a:gd name="connsiteY3243" fmla="*/ 1596189 h 6857985"/>
                <a:gd name="connsiteX3244" fmla="*/ 5876273 w 6868353"/>
                <a:gd name="connsiteY3244" fmla="*/ 1638844 h 6857985"/>
                <a:gd name="connsiteX3245" fmla="*/ 5875169 w 6868353"/>
                <a:gd name="connsiteY3245" fmla="*/ 1597661 h 6857985"/>
                <a:gd name="connsiteX3246" fmla="*/ 5882559 w 6868353"/>
                <a:gd name="connsiteY3246" fmla="*/ 1605674 h 6857985"/>
                <a:gd name="connsiteX3247" fmla="*/ 5878679 w 6868353"/>
                <a:gd name="connsiteY3247" fmla="*/ 1610289 h 6857985"/>
                <a:gd name="connsiteX3248" fmla="*/ 5950697 w 6868353"/>
                <a:gd name="connsiteY3248" fmla="*/ 1703783 h 6857985"/>
                <a:gd name="connsiteX3249" fmla="*/ 5980031 w 6868353"/>
                <a:gd name="connsiteY3249" fmla="*/ 1725585 h 6857985"/>
                <a:gd name="connsiteX3250" fmla="*/ 5989135 w 6868353"/>
                <a:gd name="connsiteY3250" fmla="*/ 1746849 h 6857985"/>
                <a:gd name="connsiteX3251" fmla="*/ 5937771 w 6868353"/>
                <a:gd name="connsiteY3251" fmla="*/ 1711031 h 6857985"/>
                <a:gd name="connsiteX3252" fmla="*/ 5947681 w 6868353"/>
                <a:gd name="connsiteY3252" fmla="*/ 1731715 h 6857985"/>
                <a:gd name="connsiteX3253" fmla="*/ 5956813 w 6868353"/>
                <a:gd name="connsiteY3253" fmla="*/ 1729011 h 6857985"/>
                <a:gd name="connsiteX3254" fmla="*/ 5970971 w 6868353"/>
                <a:gd name="connsiteY3254" fmla="*/ 1775701 h 6857985"/>
                <a:gd name="connsiteX3255" fmla="*/ 5972315 w 6868353"/>
                <a:gd name="connsiteY3255" fmla="*/ 1758429 h 6857985"/>
                <a:gd name="connsiteX3256" fmla="*/ 6050023 w 6868353"/>
                <a:gd name="connsiteY3256" fmla="*/ 1835289 h 6857985"/>
                <a:gd name="connsiteX3257" fmla="*/ 6086591 w 6868353"/>
                <a:gd name="connsiteY3257" fmla="*/ 1917457 h 6857985"/>
                <a:gd name="connsiteX3258" fmla="*/ 6106511 w 6868353"/>
                <a:gd name="connsiteY3258" fmla="*/ 1992475 h 6857985"/>
                <a:gd name="connsiteX3259" fmla="*/ 6069051 w 6868353"/>
                <a:gd name="connsiteY3259" fmla="*/ 1927905 h 6857985"/>
                <a:gd name="connsiteX3260" fmla="*/ 6092509 w 6868353"/>
                <a:gd name="connsiteY3260" fmla="*/ 1989276 h 6857985"/>
                <a:gd name="connsiteX3261" fmla="*/ 6107813 w 6868353"/>
                <a:gd name="connsiteY3261" fmla="*/ 2005471 h 6857985"/>
                <a:gd name="connsiteX3262" fmla="*/ 6165927 w 6868353"/>
                <a:gd name="connsiteY3262" fmla="*/ 2119790 h 6857985"/>
                <a:gd name="connsiteX3263" fmla="*/ 6164867 w 6868353"/>
                <a:gd name="connsiteY3263" fmla="*/ 2107091 h 6857985"/>
                <a:gd name="connsiteX3264" fmla="*/ 6192247 w 6868353"/>
                <a:gd name="connsiteY3264" fmla="*/ 2178189 h 6857985"/>
                <a:gd name="connsiteX3265" fmla="*/ 6217303 w 6868353"/>
                <a:gd name="connsiteY3265" fmla="*/ 2210835 h 6857985"/>
                <a:gd name="connsiteX3266" fmla="*/ 6213057 w 6868353"/>
                <a:gd name="connsiteY3266" fmla="*/ 2221113 h 6857985"/>
                <a:gd name="connsiteX3267" fmla="*/ 6177211 w 6868353"/>
                <a:gd name="connsiteY3267" fmla="*/ 2157505 h 6857985"/>
                <a:gd name="connsiteX3268" fmla="*/ 6181359 w 6868353"/>
                <a:gd name="connsiteY3268" fmla="*/ 2147057 h 6857985"/>
                <a:gd name="connsiteX3269" fmla="*/ 6166933 w 6868353"/>
                <a:gd name="connsiteY3269" fmla="*/ 2122480 h 6857985"/>
                <a:gd name="connsiteX3270" fmla="*/ 6151955 w 6868353"/>
                <a:gd name="connsiteY3270" fmla="*/ 2098809 h 6857985"/>
                <a:gd name="connsiteX3271" fmla="*/ 6122777 w 6868353"/>
                <a:gd name="connsiteY3271" fmla="*/ 2052601 h 6857985"/>
                <a:gd name="connsiteX3272" fmla="*/ 6066955 w 6868353"/>
                <a:gd name="connsiteY3272" fmla="*/ 1963481 h 6857985"/>
                <a:gd name="connsiteX3273" fmla="*/ 6013143 w 6868353"/>
                <a:gd name="connsiteY3273" fmla="*/ 1876443 h 6857985"/>
                <a:gd name="connsiteX3274" fmla="*/ 5959247 w 6868353"/>
                <a:gd name="connsiteY3274" fmla="*/ 1789108 h 6857985"/>
                <a:gd name="connsiteX3275" fmla="*/ 5962929 w 6868353"/>
                <a:gd name="connsiteY3275" fmla="*/ 1808093 h 6857985"/>
                <a:gd name="connsiteX3276" fmla="*/ 5929319 w 6868353"/>
                <a:gd name="connsiteY3276" fmla="*/ 1759548 h 6857985"/>
                <a:gd name="connsiteX3277" fmla="*/ 5895343 w 6868353"/>
                <a:gd name="connsiteY3277" fmla="*/ 1715151 h 6857985"/>
                <a:gd name="connsiteX3278" fmla="*/ 5861947 w 6868353"/>
                <a:gd name="connsiteY3278" fmla="*/ 1672864 h 6857985"/>
                <a:gd name="connsiteX3279" fmla="*/ 5845383 w 6868353"/>
                <a:gd name="connsiteY3279" fmla="*/ 1652152 h 6857985"/>
                <a:gd name="connsiteX3280" fmla="*/ 5828463 w 6868353"/>
                <a:gd name="connsiteY3280" fmla="*/ 1631865 h 6857985"/>
                <a:gd name="connsiteX3281" fmla="*/ 5756915 w 6868353"/>
                <a:gd name="connsiteY3281" fmla="*/ 1551778 h 6857985"/>
                <a:gd name="connsiteX3282" fmla="*/ 5738171 w 6868353"/>
                <a:gd name="connsiteY3282" fmla="*/ 1531052 h 6857985"/>
                <a:gd name="connsiteX3283" fmla="*/ 5718023 w 6868353"/>
                <a:gd name="connsiteY3283" fmla="*/ 1510637 h 6857985"/>
                <a:gd name="connsiteX3284" fmla="*/ 5675823 w 6868353"/>
                <a:gd name="connsiteY3284" fmla="*/ 1467939 h 6857985"/>
                <a:gd name="connsiteX3285" fmla="*/ 5675201 w 6868353"/>
                <a:gd name="connsiteY3285" fmla="*/ 1460759 h 6857985"/>
                <a:gd name="connsiteX3286" fmla="*/ 5676777 w 6868353"/>
                <a:gd name="connsiteY3286" fmla="*/ 1456843 h 6857985"/>
                <a:gd name="connsiteX3287" fmla="*/ 5677011 w 6868353"/>
                <a:gd name="connsiteY3287" fmla="*/ 1456967 h 6857985"/>
                <a:gd name="connsiteX3288" fmla="*/ 5676955 w 6868353"/>
                <a:gd name="connsiteY3288" fmla="*/ 1457086 h 6857985"/>
                <a:gd name="connsiteX3289" fmla="*/ 1766711 w 6868353"/>
                <a:gd name="connsiteY3289" fmla="*/ 1455877 h 6857985"/>
                <a:gd name="connsiteX3290" fmla="*/ 1712291 w 6868353"/>
                <a:gd name="connsiteY3290" fmla="*/ 1511883 h 6857985"/>
                <a:gd name="connsiteX3291" fmla="*/ 1680990 w 6868353"/>
                <a:gd name="connsiteY3291" fmla="*/ 1541414 h 6857985"/>
                <a:gd name="connsiteX3292" fmla="*/ 1665191 w 6868353"/>
                <a:gd name="connsiteY3292" fmla="*/ 1556761 h 6857985"/>
                <a:gd name="connsiteX3293" fmla="*/ 1649547 w 6868353"/>
                <a:gd name="connsiteY3293" fmla="*/ 1572447 h 6857985"/>
                <a:gd name="connsiteX3294" fmla="*/ 1587977 w 6868353"/>
                <a:gd name="connsiteY3294" fmla="*/ 1633676 h 6857985"/>
                <a:gd name="connsiteX3295" fmla="*/ 1573905 w 6868353"/>
                <a:gd name="connsiteY3295" fmla="*/ 1648598 h 6857985"/>
                <a:gd name="connsiteX3296" fmla="*/ 1560782 w 6868353"/>
                <a:gd name="connsiteY3296" fmla="*/ 1663336 h 6857985"/>
                <a:gd name="connsiteX3297" fmla="*/ 1536941 w 6868353"/>
                <a:gd name="connsiteY3297" fmla="*/ 1690970 h 6857985"/>
                <a:gd name="connsiteX3298" fmla="*/ 1563486 w 6868353"/>
                <a:gd name="connsiteY3298" fmla="*/ 1657913 h 6857985"/>
                <a:gd name="connsiteX3299" fmla="*/ 1577487 w 6868353"/>
                <a:gd name="connsiteY3299" fmla="*/ 1640982 h 6857985"/>
                <a:gd name="connsiteX3300" fmla="*/ 1592479 w 6868353"/>
                <a:gd name="connsiteY3300" fmla="*/ 1624559 h 6857985"/>
                <a:gd name="connsiteX3301" fmla="*/ 1654374 w 6868353"/>
                <a:gd name="connsiteY3301" fmla="*/ 1559819 h 6857985"/>
                <a:gd name="connsiteX3302" fmla="*/ 1669664 w 6868353"/>
                <a:gd name="connsiteY3302" fmla="*/ 1544203 h 6857985"/>
                <a:gd name="connsiteX3303" fmla="*/ 1685336 w 6868353"/>
                <a:gd name="connsiteY3303" fmla="*/ 1529735 h 6857985"/>
                <a:gd name="connsiteX3304" fmla="*/ 1715335 w 6868353"/>
                <a:gd name="connsiteY3304" fmla="*/ 1502341 h 6857985"/>
                <a:gd name="connsiteX3305" fmla="*/ 1766711 w 6868353"/>
                <a:gd name="connsiteY3305" fmla="*/ 1455877 h 6857985"/>
                <a:gd name="connsiteX3306" fmla="*/ 6047773 w 6868353"/>
                <a:gd name="connsiteY3306" fmla="*/ 1444486 h 6857985"/>
                <a:gd name="connsiteX3307" fmla="*/ 6057201 w 6868353"/>
                <a:gd name="connsiteY3307" fmla="*/ 1454022 h 6857985"/>
                <a:gd name="connsiteX3308" fmla="*/ 6069391 w 6868353"/>
                <a:gd name="connsiteY3308" fmla="*/ 1465744 h 6857985"/>
                <a:gd name="connsiteX3309" fmla="*/ 6084411 w 6868353"/>
                <a:gd name="connsiteY3309" fmla="*/ 1501406 h 6857985"/>
                <a:gd name="connsiteX3310" fmla="*/ 6062255 w 6868353"/>
                <a:gd name="connsiteY3310" fmla="*/ 1475371 h 6857985"/>
                <a:gd name="connsiteX3311" fmla="*/ 6075095 w 6868353"/>
                <a:gd name="connsiteY3311" fmla="*/ 1485904 h 6857985"/>
                <a:gd name="connsiteX3312" fmla="*/ 6043071 w 6868353"/>
                <a:gd name="connsiteY3312" fmla="*/ 1445004 h 6857985"/>
                <a:gd name="connsiteX3313" fmla="*/ 6047773 w 6868353"/>
                <a:gd name="connsiteY3313" fmla="*/ 1444486 h 6857985"/>
                <a:gd name="connsiteX3314" fmla="*/ 1704477 w 6868353"/>
                <a:gd name="connsiteY3314" fmla="*/ 1442753 h 6857985"/>
                <a:gd name="connsiteX3315" fmla="*/ 1643955 w 6868353"/>
                <a:gd name="connsiteY3315" fmla="*/ 1491949 h 6857985"/>
                <a:gd name="connsiteX3316" fmla="*/ 1704477 w 6868353"/>
                <a:gd name="connsiteY3316" fmla="*/ 1442753 h 6857985"/>
                <a:gd name="connsiteX3317" fmla="*/ 6155043 w 6868353"/>
                <a:gd name="connsiteY3317" fmla="*/ 1436071 h 6857985"/>
                <a:gd name="connsiteX3318" fmla="*/ 6196807 w 6868353"/>
                <a:gd name="connsiteY3318" fmla="*/ 1494511 h 6857985"/>
                <a:gd name="connsiteX3319" fmla="*/ 6213667 w 6868353"/>
                <a:gd name="connsiteY3319" fmla="*/ 1501010 h 6857985"/>
                <a:gd name="connsiteX3320" fmla="*/ 6215719 w 6868353"/>
                <a:gd name="connsiteY3320" fmla="*/ 1526096 h 6857985"/>
                <a:gd name="connsiteX3321" fmla="*/ 6168647 w 6868353"/>
                <a:gd name="connsiteY3321" fmla="*/ 1465645 h 6857985"/>
                <a:gd name="connsiteX3322" fmla="*/ 6164711 w 6868353"/>
                <a:gd name="connsiteY3322" fmla="*/ 1451998 h 6857985"/>
                <a:gd name="connsiteX3323" fmla="*/ 6155043 w 6868353"/>
                <a:gd name="connsiteY3323" fmla="*/ 1436071 h 6857985"/>
                <a:gd name="connsiteX3324" fmla="*/ 944139 w 6868353"/>
                <a:gd name="connsiteY3324" fmla="*/ 1433438 h 6857985"/>
                <a:gd name="connsiteX3325" fmla="*/ 923371 w 6868353"/>
                <a:gd name="connsiteY3325" fmla="*/ 1448048 h 6857985"/>
                <a:gd name="connsiteX3326" fmla="*/ 878719 w 6868353"/>
                <a:gd name="connsiteY3326" fmla="*/ 1484644 h 6857985"/>
                <a:gd name="connsiteX3327" fmla="*/ 933536 w 6868353"/>
                <a:gd name="connsiteY3327" fmla="*/ 1454079 h 6857985"/>
                <a:gd name="connsiteX3328" fmla="*/ 944139 w 6868353"/>
                <a:gd name="connsiteY3328" fmla="*/ 1433438 h 6857985"/>
                <a:gd name="connsiteX3329" fmla="*/ 1012597 w 6868353"/>
                <a:gd name="connsiteY3329" fmla="*/ 1426527 h 6857985"/>
                <a:gd name="connsiteX3330" fmla="*/ 986880 w 6868353"/>
                <a:gd name="connsiteY3330" fmla="*/ 1442725 h 6857985"/>
                <a:gd name="connsiteX3331" fmla="*/ 985181 w 6868353"/>
                <a:gd name="connsiteY3331" fmla="*/ 1454220 h 6857985"/>
                <a:gd name="connsiteX3332" fmla="*/ 1011754 w 6868353"/>
                <a:gd name="connsiteY3332" fmla="*/ 1430351 h 6857985"/>
                <a:gd name="connsiteX3333" fmla="*/ 995870 w 6868353"/>
                <a:gd name="connsiteY3333" fmla="*/ 1459501 h 6857985"/>
                <a:gd name="connsiteX3334" fmla="*/ 1023235 w 6868353"/>
                <a:gd name="connsiteY3334" fmla="*/ 1429983 h 6857985"/>
                <a:gd name="connsiteX3335" fmla="*/ 1012597 w 6868353"/>
                <a:gd name="connsiteY3335" fmla="*/ 1426527 h 6857985"/>
                <a:gd name="connsiteX3336" fmla="*/ 5602485 w 6868353"/>
                <a:gd name="connsiteY3336" fmla="*/ 1424903 h 6857985"/>
                <a:gd name="connsiteX3337" fmla="*/ 5613643 w 6868353"/>
                <a:gd name="connsiteY3337" fmla="*/ 1433028 h 6857985"/>
                <a:gd name="connsiteX3338" fmla="*/ 5631059 w 6868353"/>
                <a:gd name="connsiteY3338" fmla="*/ 1453032 h 6857985"/>
                <a:gd name="connsiteX3339" fmla="*/ 5664963 w 6868353"/>
                <a:gd name="connsiteY3339" fmla="*/ 1493875 h 6857985"/>
                <a:gd name="connsiteX3340" fmla="*/ 5689243 w 6868353"/>
                <a:gd name="connsiteY3340" fmla="*/ 1521411 h 6857985"/>
                <a:gd name="connsiteX3341" fmla="*/ 5695345 w 6868353"/>
                <a:gd name="connsiteY3341" fmla="*/ 1539503 h 6857985"/>
                <a:gd name="connsiteX3342" fmla="*/ 5641519 w 6868353"/>
                <a:gd name="connsiteY3342" fmla="*/ 1483342 h 6857985"/>
                <a:gd name="connsiteX3343" fmla="*/ 5624799 w 6868353"/>
                <a:gd name="connsiteY3343" fmla="*/ 1456472 h 6857985"/>
                <a:gd name="connsiteX3344" fmla="*/ 5619123 w 6868353"/>
                <a:gd name="connsiteY3344" fmla="*/ 1444990 h 6857985"/>
                <a:gd name="connsiteX3345" fmla="*/ 5600423 w 6868353"/>
                <a:gd name="connsiteY3345" fmla="*/ 1425227 h 6857985"/>
                <a:gd name="connsiteX3346" fmla="*/ 5602485 w 6868353"/>
                <a:gd name="connsiteY3346" fmla="*/ 1424903 h 6857985"/>
                <a:gd name="connsiteX3347" fmla="*/ 5851031 w 6868353"/>
                <a:gd name="connsiteY3347" fmla="*/ 1423131 h 6857985"/>
                <a:gd name="connsiteX3348" fmla="*/ 5855971 w 6868353"/>
                <a:gd name="connsiteY3348" fmla="*/ 1453597 h 6857985"/>
                <a:gd name="connsiteX3349" fmla="*/ 5910067 w 6868353"/>
                <a:gd name="connsiteY3349" fmla="*/ 1515634 h 6857985"/>
                <a:gd name="connsiteX3350" fmla="*/ 5894055 w 6868353"/>
                <a:gd name="connsiteY3350" fmla="*/ 1464357 h 6857985"/>
                <a:gd name="connsiteX3351" fmla="*/ 5919439 w 6868353"/>
                <a:gd name="connsiteY3351" fmla="*/ 1529890 h 6857985"/>
                <a:gd name="connsiteX3352" fmla="*/ 5912035 w 6868353"/>
                <a:gd name="connsiteY3352" fmla="*/ 1521948 h 6857985"/>
                <a:gd name="connsiteX3353" fmla="*/ 5880789 w 6868353"/>
                <a:gd name="connsiteY3353" fmla="*/ 1501335 h 6857985"/>
                <a:gd name="connsiteX3354" fmla="*/ 5851031 w 6868353"/>
                <a:gd name="connsiteY3354" fmla="*/ 1423131 h 6857985"/>
                <a:gd name="connsiteX3355" fmla="*/ 6010751 w 6868353"/>
                <a:gd name="connsiteY3355" fmla="*/ 1422990 h 6857985"/>
                <a:gd name="connsiteX3356" fmla="*/ 6031195 w 6868353"/>
                <a:gd name="connsiteY3356" fmla="*/ 1445542 h 6857985"/>
                <a:gd name="connsiteX3357" fmla="*/ 6057103 w 6868353"/>
                <a:gd name="connsiteY3357" fmla="*/ 1476391 h 6857985"/>
                <a:gd name="connsiteX3358" fmla="*/ 6102831 w 6868353"/>
                <a:gd name="connsiteY3358" fmla="*/ 1550107 h 6857985"/>
                <a:gd name="connsiteX3359" fmla="*/ 6062185 w 6868353"/>
                <a:gd name="connsiteY3359" fmla="*/ 1491581 h 6857985"/>
                <a:gd name="connsiteX3360" fmla="*/ 6038259 w 6868353"/>
                <a:gd name="connsiteY3360" fmla="*/ 1459671 h 6857985"/>
                <a:gd name="connsiteX3361" fmla="*/ 6010751 w 6868353"/>
                <a:gd name="connsiteY3361" fmla="*/ 1422990 h 6857985"/>
                <a:gd name="connsiteX3362" fmla="*/ 5588727 w 6868353"/>
                <a:gd name="connsiteY3362" fmla="*/ 1395525 h 6857985"/>
                <a:gd name="connsiteX3363" fmla="*/ 5624163 w 6868353"/>
                <a:gd name="connsiteY3363" fmla="*/ 1425128 h 6857985"/>
                <a:gd name="connsiteX3364" fmla="*/ 5648131 w 6868353"/>
                <a:gd name="connsiteY3364" fmla="*/ 1450582 h 6857985"/>
                <a:gd name="connsiteX3365" fmla="*/ 5667215 w 6868353"/>
                <a:gd name="connsiteY3365" fmla="*/ 1471747 h 6857985"/>
                <a:gd name="connsiteX3366" fmla="*/ 5628283 w 6868353"/>
                <a:gd name="connsiteY3366" fmla="*/ 1436907 h 6857985"/>
                <a:gd name="connsiteX3367" fmla="*/ 5588727 w 6868353"/>
                <a:gd name="connsiteY3367" fmla="*/ 1395525 h 6857985"/>
                <a:gd name="connsiteX3368" fmla="*/ 6070013 w 6868353"/>
                <a:gd name="connsiteY3368" fmla="*/ 1388446 h 6857985"/>
                <a:gd name="connsiteX3369" fmla="*/ 6074415 w 6868353"/>
                <a:gd name="connsiteY3369" fmla="*/ 1401754 h 6857985"/>
                <a:gd name="connsiteX3370" fmla="*/ 6093245 w 6868353"/>
                <a:gd name="connsiteY3370" fmla="*/ 1425849 h 6857985"/>
                <a:gd name="connsiteX3371" fmla="*/ 6112895 w 6868353"/>
                <a:gd name="connsiteY3371" fmla="*/ 1444962 h 6857985"/>
                <a:gd name="connsiteX3372" fmla="*/ 6122593 w 6868353"/>
                <a:gd name="connsiteY3372" fmla="*/ 1478868 h 6857985"/>
                <a:gd name="connsiteX3373" fmla="*/ 6081013 w 6868353"/>
                <a:gd name="connsiteY3373" fmla="*/ 1421730 h 6857985"/>
                <a:gd name="connsiteX3374" fmla="*/ 6070013 w 6868353"/>
                <a:gd name="connsiteY3374" fmla="*/ 1388446 h 6857985"/>
                <a:gd name="connsiteX3375" fmla="*/ 5417587 w 6868353"/>
                <a:gd name="connsiteY3375" fmla="*/ 1374185 h 6857985"/>
                <a:gd name="connsiteX3376" fmla="*/ 5433635 w 6868353"/>
                <a:gd name="connsiteY3376" fmla="*/ 1386719 h 6857985"/>
                <a:gd name="connsiteX3377" fmla="*/ 5460703 w 6868353"/>
                <a:gd name="connsiteY3377" fmla="*/ 1410418 h 6857985"/>
                <a:gd name="connsiteX3378" fmla="*/ 5488679 w 6868353"/>
                <a:gd name="connsiteY3378" fmla="*/ 1435561 h 6857985"/>
                <a:gd name="connsiteX3379" fmla="*/ 5456033 w 6868353"/>
                <a:gd name="connsiteY3379" fmla="*/ 1410942 h 6857985"/>
                <a:gd name="connsiteX3380" fmla="*/ 5421743 w 6868353"/>
                <a:gd name="connsiteY3380" fmla="*/ 1383576 h 6857985"/>
                <a:gd name="connsiteX3381" fmla="*/ 5417587 w 6868353"/>
                <a:gd name="connsiteY3381" fmla="*/ 1374185 h 6857985"/>
                <a:gd name="connsiteX3382" fmla="*/ 6110023 w 6868353"/>
                <a:gd name="connsiteY3382" fmla="*/ 1371684 h 6857985"/>
                <a:gd name="connsiteX3383" fmla="*/ 6151515 w 6868353"/>
                <a:gd name="connsiteY3383" fmla="*/ 1440941 h 6857985"/>
                <a:gd name="connsiteX3384" fmla="*/ 6121149 w 6868353"/>
                <a:gd name="connsiteY3384" fmla="*/ 1405251 h 6857985"/>
                <a:gd name="connsiteX3385" fmla="*/ 6110023 w 6868353"/>
                <a:gd name="connsiteY3385" fmla="*/ 1371684 h 6857985"/>
                <a:gd name="connsiteX3386" fmla="*/ 6154843 w 6868353"/>
                <a:gd name="connsiteY3386" fmla="*/ 1368726 h 6857985"/>
                <a:gd name="connsiteX3387" fmla="*/ 6256619 w 6868353"/>
                <a:gd name="connsiteY3387" fmla="*/ 1493323 h 6857985"/>
                <a:gd name="connsiteX3388" fmla="*/ 6239643 w 6868353"/>
                <a:gd name="connsiteY3388" fmla="*/ 1486627 h 6857985"/>
                <a:gd name="connsiteX3389" fmla="*/ 6193859 w 6868353"/>
                <a:gd name="connsiteY3389" fmla="*/ 1432306 h 6857985"/>
                <a:gd name="connsiteX3390" fmla="*/ 6170927 w 6868353"/>
                <a:gd name="connsiteY3390" fmla="*/ 1405251 h 6857985"/>
                <a:gd name="connsiteX3391" fmla="*/ 6154843 w 6868353"/>
                <a:gd name="connsiteY3391" fmla="*/ 1368726 h 6857985"/>
                <a:gd name="connsiteX3392" fmla="*/ 5517671 w 6868353"/>
                <a:gd name="connsiteY3392" fmla="*/ 1356427 h 6857985"/>
                <a:gd name="connsiteX3393" fmla="*/ 5563335 w 6868353"/>
                <a:gd name="connsiteY3393" fmla="*/ 1397469 h 6857985"/>
                <a:gd name="connsiteX3394" fmla="*/ 5612751 w 6868353"/>
                <a:gd name="connsiteY3394" fmla="*/ 1443844 h 6857985"/>
                <a:gd name="connsiteX3395" fmla="*/ 5581027 w 6868353"/>
                <a:gd name="connsiteY3395" fmla="*/ 1427507 h 6857985"/>
                <a:gd name="connsiteX3396" fmla="*/ 5543495 w 6868353"/>
                <a:gd name="connsiteY3396" fmla="*/ 1386539 h 6857985"/>
                <a:gd name="connsiteX3397" fmla="*/ 5517559 w 6868353"/>
                <a:gd name="connsiteY3397" fmla="*/ 1356296 h 6857985"/>
                <a:gd name="connsiteX3398" fmla="*/ 5517671 w 6868353"/>
                <a:gd name="connsiteY3398" fmla="*/ 1356427 h 6857985"/>
                <a:gd name="connsiteX3399" fmla="*/ 5517545 w 6868353"/>
                <a:gd name="connsiteY3399" fmla="*/ 1356314 h 6857985"/>
                <a:gd name="connsiteX3400" fmla="*/ 2082897 w 6868353"/>
                <a:gd name="connsiteY3400" fmla="*/ 1355729 h 6857985"/>
                <a:gd name="connsiteX3401" fmla="*/ 2036674 w 6868353"/>
                <a:gd name="connsiteY3401" fmla="*/ 1385770 h 6857985"/>
                <a:gd name="connsiteX3402" fmla="*/ 1983089 w 6868353"/>
                <a:gd name="connsiteY3402" fmla="*/ 1426812 h 6857985"/>
                <a:gd name="connsiteX3403" fmla="*/ 2017420 w 6868353"/>
                <a:gd name="connsiteY3403" fmla="*/ 1395001 h 6857985"/>
                <a:gd name="connsiteX3404" fmla="*/ 2036363 w 6868353"/>
                <a:gd name="connsiteY3404" fmla="*/ 1380490 h 6857985"/>
                <a:gd name="connsiteX3405" fmla="*/ 2055446 w 6868353"/>
                <a:gd name="connsiteY3405" fmla="*/ 1368230 h 6857985"/>
                <a:gd name="connsiteX3406" fmla="*/ 2082897 w 6868353"/>
                <a:gd name="connsiteY3406" fmla="*/ 1355729 h 6857985"/>
                <a:gd name="connsiteX3407" fmla="*/ 6114695 w 6868353"/>
                <a:gd name="connsiteY3407" fmla="*/ 1355291 h 6857985"/>
                <a:gd name="connsiteX3408" fmla="*/ 6134103 w 6868353"/>
                <a:gd name="connsiteY3408" fmla="*/ 1367721 h 6857985"/>
                <a:gd name="connsiteX3409" fmla="*/ 6146547 w 6868353"/>
                <a:gd name="connsiteY3409" fmla="*/ 1390146 h 6857985"/>
                <a:gd name="connsiteX3410" fmla="*/ 6133283 w 6868353"/>
                <a:gd name="connsiteY3410" fmla="*/ 1384568 h 6857985"/>
                <a:gd name="connsiteX3411" fmla="*/ 6149053 w 6868353"/>
                <a:gd name="connsiteY3411" fmla="*/ 1415544 h 6857985"/>
                <a:gd name="connsiteX3412" fmla="*/ 6125977 w 6868353"/>
                <a:gd name="connsiteY3412" fmla="*/ 1388957 h 6857985"/>
                <a:gd name="connsiteX3413" fmla="*/ 6114695 w 6868353"/>
                <a:gd name="connsiteY3413" fmla="*/ 1355291 h 6857985"/>
                <a:gd name="connsiteX3414" fmla="*/ 2151191 w 6868353"/>
                <a:gd name="connsiteY3414" fmla="*/ 1350109 h 6857985"/>
                <a:gd name="connsiteX3415" fmla="*/ 2100169 w 6868353"/>
                <a:gd name="connsiteY3415" fmla="*/ 1386337 h 6857985"/>
                <a:gd name="connsiteX3416" fmla="*/ 2151191 w 6868353"/>
                <a:gd name="connsiteY3416" fmla="*/ 1350109 h 6857985"/>
                <a:gd name="connsiteX3417" fmla="*/ 712203 w 6868353"/>
                <a:gd name="connsiteY3417" fmla="*/ 1347391 h 6857985"/>
                <a:gd name="connsiteX3418" fmla="*/ 690372 w 6868353"/>
                <a:gd name="connsiteY3418" fmla="*/ 1377192 h 6857985"/>
                <a:gd name="connsiteX3419" fmla="*/ 702321 w 6868353"/>
                <a:gd name="connsiteY3419" fmla="*/ 1375692 h 6857985"/>
                <a:gd name="connsiteX3420" fmla="*/ 674262 w 6868353"/>
                <a:gd name="connsiteY3420" fmla="*/ 1409215 h 6857985"/>
                <a:gd name="connsiteX3421" fmla="*/ 712203 w 6868353"/>
                <a:gd name="connsiteY3421" fmla="*/ 1347391 h 6857985"/>
                <a:gd name="connsiteX3422" fmla="*/ 2068230 w 6868353"/>
                <a:gd name="connsiteY3422" fmla="*/ 1334012 h 6857985"/>
                <a:gd name="connsiteX3423" fmla="*/ 2019374 w 6868353"/>
                <a:gd name="connsiteY3423" fmla="*/ 1365526 h 6857985"/>
                <a:gd name="connsiteX3424" fmla="*/ 1970560 w 6868353"/>
                <a:gd name="connsiteY3424" fmla="*/ 1404231 h 6857985"/>
                <a:gd name="connsiteX3425" fmla="*/ 1922369 w 6868353"/>
                <a:gd name="connsiteY3425" fmla="*/ 1441026 h 6857985"/>
                <a:gd name="connsiteX3426" fmla="*/ 1878128 w 6868353"/>
                <a:gd name="connsiteY3426" fmla="*/ 1471379 h 6857985"/>
                <a:gd name="connsiteX3427" fmla="*/ 1902677 w 6868353"/>
                <a:gd name="connsiteY3427" fmla="*/ 1451771 h 6857985"/>
                <a:gd name="connsiteX3428" fmla="*/ 1925767 w 6868353"/>
                <a:gd name="connsiteY3428" fmla="*/ 1432956 h 6857985"/>
                <a:gd name="connsiteX3429" fmla="*/ 1970390 w 6868353"/>
                <a:gd name="connsiteY3429" fmla="*/ 1397889 h 6857985"/>
                <a:gd name="connsiteX3430" fmla="*/ 2015693 w 6868353"/>
                <a:gd name="connsiteY3430" fmla="*/ 1364110 h 6857985"/>
                <a:gd name="connsiteX3431" fmla="*/ 2068230 w 6868353"/>
                <a:gd name="connsiteY3431" fmla="*/ 1334012 h 6857985"/>
                <a:gd name="connsiteX3432" fmla="*/ 1200143 w 6868353"/>
                <a:gd name="connsiteY3432" fmla="*/ 1333516 h 6857985"/>
                <a:gd name="connsiteX3433" fmla="*/ 1169747 w 6868353"/>
                <a:gd name="connsiteY3433" fmla="*/ 1372321 h 6857985"/>
                <a:gd name="connsiteX3434" fmla="*/ 1208113 w 6868353"/>
                <a:gd name="connsiteY3434" fmla="*/ 1350831 h 6857985"/>
                <a:gd name="connsiteX3435" fmla="*/ 1186311 w 6868353"/>
                <a:gd name="connsiteY3435" fmla="*/ 1375535 h 6857985"/>
                <a:gd name="connsiteX3436" fmla="*/ 1168615 w 6868353"/>
                <a:gd name="connsiteY3436" fmla="*/ 1377984 h 6857985"/>
                <a:gd name="connsiteX3437" fmla="*/ 1141716 w 6868353"/>
                <a:gd name="connsiteY3437" fmla="*/ 1408096 h 6857985"/>
                <a:gd name="connsiteX3438" fmla="*/ 1131778 w 6868353"/>
                <a:gd name="connsiteY3438" fmla="*/ 1425141 h 6857985"/>
                <a:gd name="connsiteX3439" fmla="*/ 1151754 w 6868353"/>
                <a:gd name="connsiteY3439" fmla="*/ 1405661 h 6857985"/>
                <a:gd name="connsiteX3440" fmla="*/ 1164453 w 6868353"/>
                <a:gd name="connsiteY3440" fmla="*/ 1395709 h 6857985"/>
                <a:gd name="connsiteX3441" fmla="*/ 1198699 w 6868353"/>
                <a:gd name="connsiteY3441" fmla="*/ 1370297 h 6857985"/>
                <a:gd name="connsiteX3442" fmla="*/ 1200143 w 6868353"/>
                <a:gd name="connsiteY3442" fmla="*/ 1333516 h 6857985"/>
                <a:gd name="connsiteX3443" fmla="*/ 5428611 w 6868353"/>
                <a:gd name="connsiteY3443" fmla="*/ 1329510 h 6857985"/>
                <a:gd name="connsiteX3444" fmla="*/ 5439157 w 6868353"/>
                <a:gd name="connsiteY3444" fmla="*/ 1341614 h 6857985"/>
                <a:gd name="connsiteX3445" fmla="*/ 5462941 w 6868353"/>
                <a:gd name="connsiteY3445" fmla="*/ 1360571 h 6857985"/>
                <a:gd name="connsiteX3446" fmla="*/ 5470529 w 6868353"/>
                <a:gd name="connsiteY3446" fmla="*/ 1377843 h 6857985"/>
                <a:gd name="connsiteX3447" fmla="*/ 5479307 w 6868353"/>
                <a:gd name="connsiteY3447" fmla="*/ 1378862 h 6857985"/>
                <a:gd name="connsiteX3448" fmla="*/ 5488495 w 6868353"/>
                <a:gd name="connsiteY3448" fmla="*/ 1396657 h 6857985"/>
                <a:gd name="connsiteX3449" fmla="*/ 5514387 w 6868353"/>
                <a:gd name="connsiteY3449" fmla="*/ 1411593 h 6857985"/>
                <a:gd name="connsiteX3450" fmla="*/ 5574571 w 6868353"/>
                <a:gd name="connsiteY3450" fmla="*/ 1476107 h 6857985"/>
                <a:gd name="connsiteX3451" fmla="*/ 5607315 w 6868353"/>
                <a:gd name="connsiteY3451" fmla="*/ 1498943 h 6857985"/>
                <a:gd name="connsiteX3452" fmla="*/ 5622775 w 6868353"/>
                <a:gd name="connsiteY3452" fmla="*/ 1530032 h 6857985"/>
                <a:gd name="connsiteX3453" fmla="*/ 5582299 w 6868353"/>
                <a:gd name="connsiteY3453" fmla="*/ 1486145 h 6857985"/>
                <a:gd name="connsiteX3454" fmla="*/ 5539305 w 6868353"/>
                <a:gd name="connsiteY3454" fmla="*/ 1447750 h 6857985"/>
                <a:gd name="connsiteX3455" fmla="*/ 5444283 w 6868353"/>
                <a:gd name="connsiteY3455" fmla="*/ 1353152 h 6857985"/>
                <a:gd name="connsiteX3456" fmla="*/ 5441379 w 6868353"/>
                <a:gd name="connsiteY3456" fmla="*/ 1358277 h 6857985"/>
                <a:gd name="connsiteX3457" fmla="*/ 5428611 w 6868353"/>
                <a:gd name="connsiteY3457" fmla="*/ 1329510 h 6857985"/>
                <a:gd name="connsiteX3458" fmla="*/ 1826964 w 6868353"/>
                <a:gd name="connsiteY3458" fmla="*/ 1315919 h 6857985"/>
                <a:gd name="connsiteX3459" fmla="*/ 1747713 w 6868353"/>
                <a:gd name="connsiteY3459" fmla="*/ 1380065 h 6857985"/>
                <a:gd name="connsiteX3460" fmla="*/ 1788981 w 6868353"/>
                <a:gd name="connsiteY3460" fmla="*/ 1352331 h 6857985"/>
                <a:gd name="connsiteX3461" fmla="*/ 1777386 w 6868353"/>
                <a:gd name="connsiteY3461" fmla="*/ 1373765 h 6857985"/>
                <a:gd name="connsiteX3462" fmla="*/ 1826964 w 6868353"/>
                <a:gd name="connsiteY3462" fmla="*/ 1315919 h 6857985"/>
                <a:gd name="connsiteX3463" fmla="*/ 1055476 w 6868353"/>
                <a:gd name="connsiteY3463" fmla="*/ 1313297 h 6857985"/>
                <a:gd name="connsiteX3464" fmla="*/ 1047713 w 6868353"/>
                <a:gd name="connsiteY3464" fmla="*/ 1316967 h 6857985"/>
                <a:gd name="connsiteX3465" fmla="*/ 1021352 w 6868353"/>
                <a:gd name="connsiteY3465" fmla="*/ 1354865 h 6857985"/>
                <a:gd name="connsiteX3466" fmla="*/ 1036147 w 6868353"/>
                <a:gd name="connsiteY3466" fmla="*/ 1349033 h 6857985"/>
                <a:gd name="connsiteX3467" fmla="*/ 1043692 w 6868353"/>
                <a:gd name="connsiteY3467" fmla="*/ 1331166 h 6857985"/>
                <a:gd name="connsiteX3468" fmla="*/ 1055476 w 6868353"/>
                <a:gd name="connsiteY3468" fmla="*/ 1313297 h 6857985"/>
                <a:gd name="connsiteX3469" fmla="*/ 6054129 w 6868353"/>
                <a:gd name="connsiteY3469" fmla="*/ 1311531 h 6857985"/>
                <a:gd name="connsiteX3470" fmla="*/ 6092991 w 6868353"/>
                <a:gd name="connsiteY3470" fmla="*/ 1366106 h 6857985"/>
                <a:gd name="connsiteX3471" fmla="*/ 6054129 w 6868353"/>
                <a:gd name="connsiteY3471" fmla="*/ 1311531 h 6857985"/>
                <a:gd name="connsiteX3472" fmla="*/ 5448019 w 6868353"/>
                <a:gd name="connsiteY3472" fmla="*/ 1308107 h 6857985"/>
                <a:gd name="connsiteX3473" fmla="*/ 5509871 w 6868353"/>
                <a:gd name="connsiteY3473" fmla="*/ 1349416 h 6857985"/>
                <a:gd name="connsiteX3474" fmla="*/ 5517545 w 6868353"/>
                <a:gd name="connsiteY3474" fmla="*/ 1356314 h 6857985"/>
                <a:gd name="connsiteX3475" fmla="*/ 5514249 w 6868353"/>
                <a:gd name="connsiteY3475" fmla="*/ 1360860 h 6857985"/>
                <a:gd name="connsiteX3476" fmla="*/ 5514133 w 6868353"/>
                <a:gd name="connsiteY3476" fmla="*/ 1365328 h 6857985"/>
                <a:gd name="connsiteX3477" fmla="*/ 5496281 w 6868353"/>
                <a:gd name="connsiteY3477" fmla="*/ 1342564 h 6857985"/>
                <a:gd name="connsiteX3478" fmla="*/ 5498447 w 6868353"/>
                <a:gd name="connsiteY3478" fmla="*/ 1359198 h 6857985"/>
                <a:gd name="connsiteX3479" fmla="*/ 5439751 w 6868353"/>
                <a:gd name="connsiteY3479" fmla="*/ 1308558 h 6857985"/>
                <a:gd name="connsiteX3480" fmla="*/ 5448019 w 6868353"/>
                <a:gd name="connsiteY3480" fmla="*/ 1308107 h 6857985"/>
                <a:gd name="connsiteX3481" fmla="*/ 5334491 w 6868353"/>
                <a:gd name="connsiteY3481" fmla="*/ 1306179 h 6857985"/>
                <a:gd name="connsiteX3482" fmla="*/ 5347363 w 6868353"/>
                <a:gd name="connsiteY3482" fmla="*/ 1313555 h 6857985"/>
                <a:gd name="connsiteX3483" fmla="*/ 5377559 w 6868353"/>
                <a:gd name="connsiteY3483" fmla="*/ 1340978 h 6857985"/>
                <a:gd name="connsiteX3484" fmla="*/ 5332383 w 6868353"/>
                <a:gd name="connsiteY3484" fmla="*/ 1310058 h 6857985"/>
                <a:gd name="connsiteX3485" fmla="*/ 5334491 w 6868353"/>
                <a:gd name="connsiteY3485" fmla="*/ 1306179 h 6857985"/>
                <a:gd name="connsiteX3486" fmla="*/ 5626655 w 6868353"/>
                <a:gd name="connsiteY3486" fmla="*/ 1300941 h 6857985"/>
                <a:gd name="connsiteX3487" fmla="*/ 5654543 w 6868353"/>
                <a:gd name="connsiteY3487" fmla="*/ 1356564 h 6857985"/>
                <a:gd name="connsiteX3488" fmla="*/ 5626655 w 6868353"/>
                <a:gd name="connsiteY3488" fmla="*/ 1300941 h 6857985"/>
                <a:gd name="connsiteX3489" fmla="*/ 1138366 w 6868353"/>
                <a:gd name="connsiteY3489" fmla="*/ 1300782 h 6857985"/>
                <a:gd name="connsiteX3490" fmla="*/ 1074597 w 6868353"/>
                <a:gd name="connsiteY3490" fmla="*/ 1357017 h 6857985"/>
                <a:gd name="connsiteX3491" fmla="*/ 1117196 w 6868353"/>
                <a:gd name="connsiteY3491" fmla="*/ 1317420 h 6857985"/>
                <a:gd name="connsiteX3492" fmla="*/ 1122378 w 6868353"/>
                <a:gd name="connsiteY3492" fmla="*/ 1320322 h 6857985"/>
                <a:gd name="connsiteX3493" fmla="*/ 1138366 w 6868353"/>
                <a:gd name="connsiteY3493" fmla="*/ 1300782 h 6857985"/>
                <a:gd name="connsiteX3494" fmla="*/ 5795451 w 6868353"/>
                <a:gd name="connsiteY3494" fmla="*/ 1299993 h 6857985"/>
                <a:gd name="connsiteX3495" fmla="*/ 5827999 w 6868353"/>
                <a:gd name="connsiteY3495" fmla="*/ 1359991 h 6857985"/>
                <a:gd name="connsiteX3496" fmla="*/ 5795451 w 6868353"/>
                <a:gd name="connsiteY3496" fmla="*/ 1299993 h 6857985"/>
                <a:gd name="connsiteX3497" fmla="*/ 5967955 w 6868353"/>
                <a:gd name="connsiteY3497" fmla="*/ 1297402 h 6857985"/>
                <a:gd name="connsiteX3498" fmla="*/ 5979039 w 6868353"/>
                <a:gd name="connsiteY3498" fmla="*/ 1311517 h 6857985"/>
                <a:gd name="connsiteX3499" fmla="*/ 5993651 w 6868353"/>
                <a:gd name="connsiteY3499" fmla="*/ 1331945 h 6857985"/>
                <a:gd name="connsiteX3500" fmla="*/ 6027727 w 6868353"/>
                <a:gd name="connsiteY3500" fmla="*/ 1378537 h 6857985"/>
                <a:gd name="connsiteX3501" fmla="*/ 6067423 w 6868353"/>
                <a:gd name="connsiteY3501" fmla="*/ 1411339 h 6857985"/>
                <a:gd name="connsiteX3502" fmla="*/ 6087879 w 6868353"/>
                <a:gd name="connsiteY3502" fmla="*/ 1437374 h 6857985"/>
                <a:gd name="connsiteX3503" fmla="*/ 6100919 w 6868353"/>
                <a:gd name="connsiteY3503" fmla="*/ 1459855 h 6857985"/>
                <a:gd name="connsiteX3504" fmla="*/ 6124519 w 6868353"/>
                <a:gd name="connsiteY3504" fmla="*/ 1485635 h 6857985"/>
                <a:gd name="connsiteX3505" fmla="*/ 6111805 w 6868353"/>
                <a:gd name="connsiteY3505" fmla="*/ 1493167 h 6857985"/>
                <a:gd name="connsiteX3506" fmla="*/ 6154461 w 6868353"/>
                <a:gd name="connsiteY3506" fmla="*/ 1539093 h 6857985"/>
                <a:gd name="connsiteX3507" fmla="*/ 6146959 w 6868353"/>
                <a:gd name="connsiteY3507" fmla="*/ 1512152 h 6857985"/>
                <a:gd name="connsiteX3508" fmla="*/ 6164287 w 6868353"/>
                <a:gd name="connsiteY3508" fmla="*/ 1541287 h 6857985"/>
                <a:gd name="connsiteX3509" fmla="*/ 6179591 w 6868353"/>
                <a:gd name="connsiteY3509" fmla="*/ 1567931 h 6857985"/>
                <a:gd name="connsiteX3510" fmla="*/ 6197655 w 6868353"/>
                <a:gd name="connsiteY3510" fmla="*/ 1592677 h 6857985"/>
                <a:gd name="connsiteX3511" fmla="*/ 6213339 w 6868353"/>
                <a:gd name="connsiteY3511" fmla="*/ 1617877 h 6857985"/>
                <a:gd name="connsiteX3512" fmla="*/ 6145231 w 6868353"/>
                <a:gd name="connsiteY3512" fmla="*/ 1541726 h 6857985"/>
                <a:gd name="connsiteX3513" fmla="*/ 6158143 w 6868353"/>
                <a:gd name="connsiteY3513" fmla="*/ 1552500 h 6857985"/>
                <a:gd name="connsiteX3514" fmla="*/ 6139583 w 6868353"/>
                <a:gd name="connsiteY3514" fmla="*/ 1539503 h 6857985"/>
                <a:gd name="connsiteX3515" fmla="*/ 6170075 w 6868353"/>
                <a:gd name="connsiteY3515" fmla="*/ 1599841 h 6857985"/>
                <a:gd name="connsiteX3516" fmla="*/ 6198647 w 6868353"/>
                <a:gd name="connsiteY3516" fmla="*/ 1617835 h 6857985"/>
                <a:gd name="connsiteX3517" fmla="*/ 6242887 w 6868353"/>
                <a:gd name="connsiteY3517" fmla="*/ 1661170 h 6857985"/>
                <a:gd name="connsiteX3518" fmla="*/ 6250489 w 6868353"/>
                <a:gd name="connsiteY3518" fmla="*/ 1695147 h 6857985"/>
                <a:gd name="connsiteX3519" fmla="*/ 6257553 w 6868353"/>
                <a:gd name="connsiteY3519" fmla="*/ 1704519 h 6857985"/>
                <a:gd name="connsiteX3520" fmla="*/ 6264335 w 6868353"/>
                <a:gd name="connsiteY3520" fmla="*/ 1714330 h 6857985"/>
                <a:gd name="connsiteX3521" fmla="*/ 6276763 w 6868353"/>
                <a:gd name="connsiteY3521" fmla="*/ 1731686 h 6857985"/>
                <a:gd name="connsiteX3522" fmla="*/ 6287723 w 6868353"/>
                <a:gd name="connsiteY3522" fmla="*/ 1737448 h 6857985"/>
                <a:gd name="connsiteX3523" fmla="*/ 6280883 w 6868353"/>
                <a:gd name="connsiteY3523" fmla="*/ 1753120 h 6857985"/>
                <a:gd name="connsiteX3524" fmla="*/ 6258727 w 6868353"/>
                <a:gd name="connsiteY3524" fmla="*/ 1714316 h 6857985"/>
                <a:gd name="connsiteX3525" fmla="*/ 6242037 w 6868353"/>
                <a:gd name="connsiteY3525" fmla="*/ 1679277 h 6857985"/>
                <a:gd name="connsiteX3526" fmla="*/ 6210255 w 6868353"/>
                <a:gd name="connsiteY3526" fmla="*/ 1647310 h 6857985"/>
                <a:gd name="connsiteX3527" fmla="*/ 6239575 w 6868353"/>
                <a:gd name="connsiteY3527" fmla="*/ 1690390 h 6857985"/>
                <a:gd name="connsiteX3528" fmla="*/ 6157703 w 6868353"/>
                <a:gd name="connsiteY3528" fmla="*/ 1588657 h 6857985"/>
                <a:gd name="connsiteX3529" fmla="*/ 6076159 w 6868353"/>
                <a:gd name="connsiteY3529" fmla="*/ 1437912 h 6857985"/>
                <a:gd name="connsiteX3530" fmla="*/ 6047107 w 6868353"/>
                <a:gd name="connsiteY3530" fmla="*/ 1410829 h 6857985"/>
                <a:gd name="connsiteX3531" fmla="*/ 6055771 w 6868353"/>
                <a:gd name="connsiteY3531" fmla="*/ 1437317 h 6857985"/>
                <a:gd name="connsiteX3532" fmla="*/ 6031491 w 6868353"/>
                <a:gd name="connsiteY3532" fmla="*/ 1394010 h 6857985"/>
                <a:gd name="connsiteX3533" fmla="*/ 5996751 w 6868353"/>
                <a:gd name="connsiteY3533" fmla="*/ 1365328 h 6857985"/>
                <a:gd name="connsiteX3534" fmla="*/ 5998351 w 6868353"/>
                <a:gd name="connsiteY3534" fmla="*/ 1352686 h 6857985"/>
                <a:gd name="connsiteX3535" fmla="*/ 5986275 w 6868353"/>
                <a:gd name="connsiteY3535" fmla="*/ 1328392 h 6857985"/>
                <a:gd name="connsiteX3536" fmla="*/ 5977951 w 6868353"/>
                <a:gd name="connsiteY3536" fmla="*/ 1313329 h 6857985"/>
                <a:gd name="connsiteX3537" fmla="*/ 5967955 w 6868353"/>
                <a:gd name="connsiteY3537" fmla="*/ 1297402 h 6857985"/>
                <a:gd name="connsiteX3538" fmla="*/ 5486371 w 6868353"/>
                <a:gd name="connsiteY3538" fmla="*/ 1286204 h 6857985"/>
                <a:gd name="connsiteX3539" fmla="*/ 5538059 w 6868353"/>
                <a:gd name="connsiteY3539" fmla="*/ 1323451 h 6857985"/>
                <a:gd name="connsiteX3540" fmla="*/ 5590623 w 6868353"/>
                <a:gd name="connsiteY3540" fmla="*/ 1362341 h 6857985"/>
                <a:gd name="connsiteX3541" fmla="*/ 5577303 w 6868353"/>
                <a:gd name="connsiteY3541" fmla="*/ 1354498 h 6857985"/>
                <a:gd name="connsiteX3542" fmla="*/ 5675405 w 6868353"/>
                <a:gd name="connsiteY3542" fmla="*/ 1454952 h 6857985"/>
                <a:gd name="connsiteX3543" fmla="*/ 5676777 w 6868353"/>
                <a:gd name="connsiteY3543" fmla="*/ 1456843 h 6857985"/>
                <a:gd name="connsiteX3544" fmla="*/ 5666149 w 6868353"/>
                <a:gd name="connsiteY3544" fmla="*/ 1451177 h 6857985"/>
                <a:gd name="connsiteX3545" fmla="*/ 5601595 w 6868353"/>
                <a:gd name="connsiteY3545" fmla="*/ 1391816 h 6857985"/>
                <a:gd name="connsiteX3546" fmla="*/ 5544175 w 6868353"/>
                <a:gd name="connsiteY3546" fmla="*/ 1336193 h 6857985"/>
                <a:gd name="connsiteX3547" fmla="*/ 5514571 w 6868353"/>
                <a:gd name="connsiteY3547" fmla="*/ 1309648 h 6857985"/>
                <a:gd name="connsiteX3548" fmla="*/ 5486371 w 6868353"/>
                <a:gd name="connsiteY3548" fmla="*/ 1286204 h 6857985"/>
                <a:gd name="connsiteX3549" fmla="*/ 5660659 w 6868353"/>
                <a:gd name="connsiteY3549" fmla="*/ 1284321 h 6857985"/>
                <a:gd name="connsiteX3550" fmla="*/ 5719255 w 6868353"/>
                <a:gd name="connsiteY3550" fmla="*/ 1351950 h 6857985"/>
                <a:gd name="connsiteX3551" fmla="*/ 5698883 w 6868353"/>
                <a:gd name="connsiteY3551" fmla="*/ 1344602 h 6857985"/>
                <a:gd name="connsiteX3552" fmla="*/ 5711103 w 6868353"/>
                <a:gd name="connsiteY3552" fmla="*/ 1384539 h 6857985"/>
                <a:gd name="connsiteX3553" fmla="*/ 5672325 w 6868353"/>
                <a:gd name="connsiteY3553" fmla="*/ 1337339 h 6857985"/>
                <a:gd name="connsiteX3554" fmla="*/ 5674265 w 6868353"/>
                <a:gd name="connsiteY3554" fmla="*/ 1354597 h 6857985"/>
                <a:gd name="connsiteX3555" fmla="*/ 5641023 w 6868353"/>
                <a:gd name="connsiteY3555" fmla="*/ 1286402 h 6857985"/>
                <a:gd name="connsiteX3556" fmla="*/ 5677947 w 6868353"/>
                <a:gd name="connsiteY3556" fmla="*/ 1338401 h 6857985"/>
                <a:gd name="connsiteX3557" fmla="*/ 5660659 w 6868353"/>
                <a:gd name="connsiteY3557" fmla="*/ 1284321 h 6857985"/>
                <a:gd name="connsiteX3558" fmla="*/ 1077981 w 6868353"/>
                <a:gd name="connsiteY3558" fmla="*/ 1282664 h 6857985"/>
                <a:gd name="connsiteX3559" fmla="*/ 1049681 w 6868353"/>
                <a:gd name="connsiteY3559" fmla="*/ 1306873 h 6857985"/>
                <a:gd name="connsiteX3560" fmla="*/ 1022428 w 6868353"/>
                <a:gd name="connsiteY3560" fmla="*/ 1329000 h 6857985"/>
                <a:gd name="connsiteX3561" fmla="*/ 1077981 w 6868353"/>
                <a:gd name="connsiteY3561" fmla="*/ 1282664 h 6857985"/>
                <a:gd name="connsiteX3562" fmla="*/ 932814 w 6868353"/>
                <a:gd name="connsiteY3562" fmla="*/ 1282466 h 6857985"/>
                <a:gd name="connsiteX3563" fmla="*/ 880800 w 6868353"/>
                <a:gd name="connsiteY3563" fmla="*/ 1346966 h 6857985"/>
                <a:gd name="connsiteX3564" fmla="*/ 879413 w 6868353"/>
                <a:gd name="connsiteY3564" fmla="*/ 1320747 h 6857985"/>
                <a:gd name="connsiteX3565" fmla="*/ 932814 w 6868353"/>
                <a:gd name="connsiteY3565" fmla="*/ 1282466 h 6857985"/>
                <a:gd name="connsiteX3566" fmla="*/ 5536063 w 6868353"/>
                <a:gd name="connsiteY3566" fmla="*/ 1281263 h 6857985"/>
                <a:gd name="connsiteX3567" fmla="*/ 5569319 w 6868353"/>
                <a:gd name="connsiteY3567" fmla="*/ 1301692 h 6857985"/>
                <a:gd name="connsiteX3568" fmla="*/ 5605731 w 6868353"/>
                <a:gd name="connsiteY3568" fmla="*/ 1336844 h 6857985"/>
                <a:gd name="connsiteX3569" fmla="*/ 5588657 w 6868353"/>
                <a:gd name="connsiteY3569" fmla="*/ 1283047 h 6857985"/>
                <a:gd name="connsiteX3570" fmla="*/ 5636155 w 6868353"/>
                <a:gd name="connsiteY3570" fmla="*/ 1336462 h 6857985"/>
                <a:gd name="connsiteX3571" fmla="*/ 5622167 w 6868353"/>
                <a:gd name="connsiteY3571" fmla="*/ 1339633 h 6857985"/>
                <a:gd name="connsiteX3572" fmla="*/ 5648429 w 6868353"/>
                <a:gd name="connsiteY3572" fmla="*/ 1366716 h 6857985"/>
                <a:gd name="connsiteX3573" fmla="*/ 5685519 w 6868353"/>
                <a:gd name="connsiteY3573" fmla="*/ 1397040 h 6857985"/>
                <a:gd name="connsiteX3574" fmla="*/ 5703895 w 6868353"/>
                <a:gd name="connsiteY3574" fmla="*/ 1405945 h 6857985"/>
                <a:gd name="connsiteX3575" fmla="*/ 5693151 w 6868353"/>
                <a:gd name="connsiteY3575" fmla="*/ 1431980 h 6857985"/>
                <a:gd name="connsiteX3576" fmla="*/ 5694143 w 6868353"/>
                <a:gd name="connsiteY3576" fmla="*/ 1420824 h 6857985"/>
                <a:gd name="connsiteX3577" fmla="*/ 5728629 w 6868353"/>
                <a:gd name="connsiteY3577" fmla="*/ 1490718 h 6857985"/>
                <a:gd name="connsiteX3578" fmla="*/ 5658663 w 6868353"/>
                <a:gd name="connsiteY3578" fmla="*/ 1418984 h 6857985"/>
                <a:gd name="connsiteX3579" fmla="*/ 5649179 w 6868353"/>
                <a:gd name="connsiteY3579" fmla="*/ 1403383 h 6857985"/>
                <a:gd name="connsiteX3580" fmla="*/ 5610047 w 6868353"/>
                <a:gd name="connsiteY3580" fmla="*/ 1360033 h 6857985"/>
                <a:gd name="connsiteX3581" fmla="*/ 5562651 w 6868353"/>
                <a:gd name="connsiteY3581" fmla="*/ 1318383 h 6857985"/>
                <a:gd name="connsiteX3582" fmla="*/ 5592367 w 6868353"/>
                <a:gd name="connsiteY3582" fmla="*/ 1328973 h 6857985"/>
                <a:gd name="connsiteX3583" fmla="*/ 5604599 w 6868353"/>
                <a:gd name="connsiteY3583" fmla="*/ 1359099 h 6857985"/>
                <a:gd name="connsiteX3584" fmla="*/ 5536063 w 6868353"/>
                <a:gd name="connsiteY3584" fmla="*/ 1281263 h 6857985"/>
                <a:gd name="connsiteX3585" fmla="*/ 1766244 w 6868353"/>
                <a:gd name="connsiteY3585" fmla="*/ 1276038 h 6857985"/>
                <a:gd name="connsiteX3586" fmla="*/ 1748180 w 6868353"/>
                <a:gd name="connsiteY3586" fmla="*/ 1299129 h 6857985"/>
                <a:gd name="connsiteX3587" fmla="*/ 1728629 w 6868353"/>
                <a:gd name="connsiteY3587" fmla="*/ 1308218 h 6857985"/>
                <a:gd name="connsiteX3588" fmla="*/ 1767688 w 6868353"/>
                <a:gd name="connsiteY3588" fmla="*/ 1290082 h 6857985"/>
                <a:gd name="connsiteX3589" fmla="*/ 1766244 w 6868353"/>
                <a:gd name="connsiteY3589" fmla="*/ 1276038 h 6857985"/>
                <a:gd name="connsiteX3590" fmla="*/ 1224210 w 6868353"/>
                <a:gd name="connsiteY3590" fmla="*/ 1271876 h 6857985"/>
                <a:gd name="connsiteX3591" fmla="*/ 1197864 w 6868353"/>
                <a:gd name="connsiteY3591" fmla="*/ 1287860 h 6857985"/>
                <a:gd name="connsiteX3592" fmla="*/ 1177902 w 6868353"/>
                <a:gd name="connsiteY3592" fmla="*/ 1301578 h 6857985"/>
                <a:gd name="connsiteX3593" fmla="*/ 1141985 w 6868353"/>
                <a:gd name="connsiteY3593" fmla="*/ 1337735 h 6857985"/>
                <a:gd name="connsiteX3594" fmla="*/ 1128295 w 6868353"/>
                <a:gd name="connsiteY3594" fmla="*/ 1348891 h 6857985"/>
                <a:gd name="connsiteX3595" fmla="*/ 1185844 w 6868353"/>
                <a:gd name="connsiteY3595" fmla="*/ 1318892 h 6857985"/>
                <a:gd name="connsiteX3596" fmla="*/ 1213252 w 6868353"/>
                <a:gd name="connsiteY3596" fmla="*/ 1288553 h 6857985"/>
                <a:gd name="connsiteX3597" fmla="*/ 1224210 w 6868353"/>
                <a:gd name="connsiteY3597" fmla="*/ 1271876 h 6857985"/>
                <a:gd name="connsiteX3598" fmla="*/ 830074 w 6868353"/>
                <a:gd name="connsiteY3598" fmla="*/ 1270575 h 6857985"/>
                <a:gd name="connsiteX3599" fmla="*/ 823661 w 6868353"/>
                <a:gd name="connsiteY3599" fmla="*/ 1290805 h 6857985"/>
                <a:gd name="connsiteX3600" fmla="*/ 803983 w 6868353"/>
                <a:gd name="connsiteY3600" fmla="*/ 1314164 h 6857985"/>
                <a:gd name="connsiteX3601" fmla="*/ 793011 w 6868353"/>
                <a:gd name="connsiteY3601" fmla="*/ 1326863 h 6857985"/>
                <a:gd name="connsiteX3602" fmla="*/ 782875 w 6868353"/>
                <a:gd name="connsiteY3602" fmla="*/ 1339746 h 6857985"/>
                <a:gd name="connsiteX3603" fmla="*/ 824539 w 6868353"/>
                <a:gd name="connsiteY3603" fmla="*/ 1300729 h 6857985"/>
                <a:gd name="connsiteX3604" fmla="*/ 799353 w 6868353"/>
                <a:gd name="connsiteY3604" fmla="*/ 1335145 h 6857985"/>
                <a:gd name="connsiteX3605" fmla="*/ 772285 w 6868353"/>
                <a:gd name="connsiteY3605" fmla="*/ 1373752 h 6857985"/>
                <a:gd name="connsiteX3606" fmla="*/ 794639 w 6868353"/>
                <a:gd name="connsiteY3606" fmla="*/ 1338515 h 6857985"/>
                <a:gd name="connsiteX3607" fmla="*/ 769383 w 6868353"/>
                <a:gd name="connsiteY3607" fmla="*/ 1353125 h 6857985"/>
                <a:gd name="connsiteX3608" fmla="*/ 745372 w 6868353"/>
                <a:gd name="connsiteY3608" fmla="*/ 1400608 h 6857985"/>
                <a:gd name="connsiteX3609" fmla="*/ 714255 w 6868353"/>
                <a:gd name="connsiteY3609" fmla="*/ 1436383 h 6857985"/>
                <a:gd name="connsiteX3610" fmla="*/ 678041 w 6868353"/>
                <a:gd name="connsiteY3610" fmla="*/ 1474650 h 6857985"/>
                <a:gd name="connsiteX3611" fmla="*/ 687909 w 6868353"/>
                <a:gd name="connsiteY3611" fmla="*/ 1461158 h 6857985"/>
                <a:gd name="connsiteX3612" fmla="*/ 696983 w 6868353"/>
                <a:gd name="connsiteY3612" fmla="*/ 1449011 h 6857985"/>
                <a:gd name="connsiteX3613" fmla="*/ 712287 w 6868353"/>
                <a:gd name="connsiteY3613" fmla="*/ 1427223 h 6857985"/>
                <a:gd name="connsiteX3614" fmla="*/ 736637 w 6868353"/>
                <a:gd name="connsiteY3614" fmla="*/ 1389735 h 6857985"/>
                <a:gd name="connsiteX3615" fmla="*/ 763168 w 6868353"/>
                <a:gd name="connsiteY3615" fmla="*/ 1353507 h 6857985"/>
                <a:gd name="connsiteX3616" fmla="*/ 805031 w 6868353"/>
                <a:gd name="connsiteY3616" fmla="*/ 1311036 h 6857985"/>
                <a:gd name="connsiteX3617" fmla="*/ 830074 w 6868353"/>
                <a:gd name="connsiteY3617" fmla="*/ 1270575 h 6857985"/>
                <a:gd name="connsiteX3618" fmla="*/ 1961980 w 6868353"/>
                <a:gd name="connsiteY3618" fmla="*/ 1266440 h 6857985"/>
                <a:gd name="connsiteX3619" fmla="*/ 1854938 w 6868353"/>
                <a:gd name="connsiteY3619" fmla="*/ 1353195 h 6857985"/>
                <a:gd name="connsiteX3620" fmla="*/ 1871360 w 6868353"/>
                <a:gd name="connsiteY3620" fmla="*/ 1355191 h 6857985"/>
                <a:gd name="connsiteX3621" fmla="*/ 1845070 w 6868353"/>
                <a:gd name="connsiteY3621" fmla="*/ 1369093 h 6857985"/>
                <a:gd name="connsiteX3622" fmla="*/ 1820295 w 6868353"/>
                <a:gd name="connsiteY3622" fmla="*/ 1379103 h 6857985"/>
                <a:gd name="connsiteX3623" fmla="*/ 1758769 w 6868353"/>
                <a:gd name="connsiteY3623" fmla="*/ 1443489 h 6857985"/>
                <a:gd name="connsiteX3624" fmla="*/ 1702324 w 6868353"/>
                <a:gd name="connsiteY3624" fmla="*/ 1476815 h 6857985"/>
                <a:gd name="connsiteX3625" fmla="*/ 1748675 w 6868353"/>
                <a:gd name="connsiteY3625" fmla="*/ 1437798 h 6857985"/>
                <a:gd name="connsiteX3626" fmla="*/ 1766569 w 6868353"/>
                <a:gd name="connsiteY3626" fmla="*/ 1413773 h 6857985"/>
                <a:gd name="connsiteX3627" fmla="*/ 1853947 w 6868353"/>
                <a:gd name="connsiteY3627" fmla="*/ 1346017 h 6857985"/>
                <a:gd name="connsiteX3628" fmla="*/ 1961980 w 6868353"/>
                <a:gd name="connsiteY3628" fmla="*/ 1266440 h 6857985"/>
                <a:gd name="connsiteX3629" fmla="*/ 5932051 w 6868353"/>
                <a:gd name="connsiteY3629" fmla="*/ 1263419 h 6857985"/>
                <a:gd name="connsiteX3630" fmla="*/ 5959799 w 6868353"/>
                <a:gd name="connsiteY3630" fmla="*/ 1289404 h 6857985"/>
                <a:gd name="connsiteX3631" fmla="*/ 5962335 w 6868353"/>
                <a:gd name="connsiteY3631" fmla="*/ 1301579 h 6857985"/>
                <a:gd name="connsiteX3632" fmla="*/ 5979931 w 6868353"/>
                <a:gd name="connsiteY3632" fmla="*/ 1330304 h 6857985"/>
                <a:gd name="connsiteX3633" fmla="*/ 5970743 w 6868353"/>
                <a:gd name="connsiteY3633" fmla="*/ 1319927 h 6857985"/>
                <a:gd name="connsiteX3634" fmla="*/ 5945049 w 6868353"/>
                <a:gd name="connsiteY3634" fmla="*/ 1291244 h 6857985"/>
                <a:gd name="connsiteX3635" fmla="*/ 5929307 w 6868353"/>
                <a:gd name="connsiteY3635" fmla="*/ 1263595 h 6857985"/>
                <a:gd name="connsiteX3636" fmla="*/ 5932051 w 6868353"/>
                <a:gd name="connsiteY3636" fmla="*/ 1263419 h 6857985"/>
                <a:gd name="connsiteX3637" fmla="*/ 948976 w 6868353"/>
                <a:gd name="connsiteY3637" fmla="*/ 1249894 h 6857985"/>
                <a:gd name="connsiteX3638" fmla="*/ 946616 w 6868353"/>
                <a:gd name="connsiteY3638" fmla="*/ 1270008 h 6857985"/>
                <a:gd name="connsiteX3639" fmla="*/ 888020 w 6868353"/>
                <a:gd name="connsiteY3639" fmla="*/ 1305458 h 6857985"/>
                <a:gd name="connsiteX3640" fmla="*/ 918005 w 6868353"/>
                <a:gd name="connsiteY3640" fmla="*/ 1268366 h 6857985"/>
                <a:gd name="connsiteX3641" fmla="*/ 948976 w 6868353"/>
                <a:gd name="connsiteY3641" fmla="*/ 1249894 h 6857985"/>
                <a:gd name="connsiteX3642" fmla="*/ 979914 w 6868353"/>
                <a:gd name="connsiteY3642" fmla="*/ 1248517 h 6857985"/>
                <a:gd name="connsiteX3643" fmla="*/ 954799 w 6868353"/>
                <a:gd name="connsiteY3643" fmla="*/ 1281206 h 6857985"/>
                <a:gd name="connsiteX3644" fmla="*/ 933436 w 6868353"/>
                <a:gd name="connsiteY3644" fmla="*/ 1308005 h 6857985"/>
                <a:gd name="connsiteX3645" fmla="*/ 938164 w 6868353"/>
                <a:gd name="connsiteY3645" fmla="*/ 1317505 h 6857985"/>
                <a:gd name="connsiteX3646" fmla="*/ 893612 w 6868353"/>
                <a:gd name="connsiteY3646" fmla="*/ 1340326 h 6857985"/>
                <a:gd name="connsiteX3647" fmla="*/ 924177 w 6868353"/>
                <a:gd name="connsiteY3647" fmla="*/ 1297727 h 6857985"/>
                <a:gd name="connsiteX3648" fmla="*/ 955578 w 6868353"/>
                <a:gd name="connsiteY3648" fmla="*/ 1269908 h 6857985"/>
                <a:gd name="connsiteX3649" fmla="*/ 966394 w 6868353"/>
                <a:gd name="connsiteY3649" fmla="*/ 1257875 h 6857985"/>
                <a:gd name="connsiteX3650" fmla="*/ 979914 w 6868353"/>
                <a:gd name="connsiteY3650" fmla="*/ 1248517 h 6857985"/>
                <a:gd name="connsiteX3651" fmla="*/ 1928867 w 6868353"/>
                <a:gd name="connsiteY3651" fmla="*/ 1247668 h 6857985"/>
                <a:gd name="connsiteX3652" fmla="*/ 1870115 w 6868353"/>
                <a:gd name="connsiteY3652" fmla="*/ 1271268 h 6857985"/>
                <a:gd name="connsiteX3653" fmla="*/ 1878864 w 6868353"/>
                <a:gd name="connsiteY3653" fmla="*/ 1279224 h 6857985"/>
                <a:gd name="connsiteX3654" fmla="*/ 1830135 w 6868353"/>
                <a:gd name="connsiteY3654" fmla="*/ 1306052 h 6857985"/>
                <a:gd name="connsiteX3655" fmla="*/ 1834368 w 6868353"/>
                <a:gd name="connsiteY3655" fmla="*/ 1328689 h 6857985"/>
                <a:gd name="connsiteX3656" fmla="*/ 1928867 w 6868353"/>
                <a:gd name="connsiteY3656" fmla="*/ 1247668 h 6857985"/>
                <a:gd name="connsiteX3657" fmla="*/ 6015169 w 6868353"/>
                <a:gd name="connsiteY3657" fmla="*/ 1245856 h 6857985"/>
                <a:gd name="connsiteX3658" fmla="*/ 6031039 w 6868353"/>
                <a:gd name="connsiteY3658" fmla="*/ 1274099 h 6857985"/>
                <a:gd name="connsiteX3659" fmla="*/ 6052811 w 6868353"/>
                <a:gd name="connsiteY3659" fmla="*/ 1293056 h 6857985"/>
                <a:gd name="connsiteX3660" fmla="*/ 6017023 w 6868353"/>
                <a:gd name="connsiteY3660" fmla="*/ 1264034 h 6857985"/>
                <a:gd name="connsiteX3661" fmla="*/ 6015169 w 6868353"/>
                <a:gd name="connsiteY3661" fmla="*/ 1245856 h 6857985"/>
                <a:gd name="connsiteX3662" fmla="*/ 5314281 w 6868353"/>
                <a:gd name="connsiteY3662" fmla="*/ 1245548 h 6857985"/>
                <a:gd name="connsiteX3663" fmla="*/ 5339915 w 6868353"/>
                <a:gd name="connsiteY3663" fmla="*/ 1261641 h 6857985"/>
                <a:gd name="connsiteX3664" fmla="*/ 5326239 w 6868353"/>
                <a:gd name="connsiteY3664" fmla="*/ 1255341 h 6857985"/>
                <a:gd name="connsiteX3665" fmla="*/ 5372831 w 6868353"/>
                <a:gd name="connsiteY3665" fmla="*/ 1285453 h 6857985"/>
                <a:gd name="connsiteX3666" fmla="*/ 5369519 w 6868353"/>
                <a:gd name="connsiteY3666" fmla="*/ 1295066 h 6857985"/>
                <a:gd name="connsiteX3667" fmla="*/ 5307183 w 6868353"/>
                <a:gd name="connsiteY3667" fmla="*/ 1248801 h 6857985"/>
                <a:gd name="connsiteX3668" fmla="*/ 5314281 w 6868353"/>
                <a:gd name="connsiteY3668" fmla="*/ 1245548 h 6857985"/>
                <a:gd name="connsiteX3669" fmla="*/ 5547475 w 6868353"/>
                <a:gd name="connsiteY3669" fmla="*/ 1238197 h 6857985"/>
                <a:gd name="connsiteX3670" fmla="*/ 5583263 w 6868353"/>
                <a:gd name="connsiteY3670" fmla="*/ 1282254 h 6857985"/>
                <a:gd name="connsiteX3671" fmla="*/ 5561179 w 6868353"/>
                <a:gd name="connsiteY3671" fmla="*/ 1267828 h 6857985"/>
                <a:gd name="connsiteX3672" fmla="*/ 5547475 w 6868353"/>
                <a:gd name="connsiteY3672" fmla="*/ 1238197 h 6857985"/>
                <a:gd name="connsiteX3673" fmla="*/ 5898895 w 6868353"/>
                <a:gd name="connsiteY3673" fmla="*/ 1238069 h 6857985"/>
                <a:gd name="connsiteX3674" fmla="*/ 5960719 w 6868353"/>
                <a:gd name="connsiteY3674" fmla="*/ 1318821 h 6857985"/>
                <a:gd name="connsiteX3675" fmla="*/ 5898895 w 6868353"/>
                <a:gd name="connsiteY3675" fmla="*/ 1238069 h 6857985"/>
                <a:gd name="connsiteX3676" fmla="*/ 6068839 w 6868353"/>
                <a:gd name="connsiteY3676" fmla="*/ 1237772 h 6857985"/>
                <a:gd name="connsiteX3677" fmla="*/ 6168531 w 6868353"/>
                <a:gd name="connsiteY3677" fmla="*/ 1345692 h 6857985"/>
                <a:gd name="connsiteX3678" fmla="*/ 6199523 w 6868353"/>
                <a:gd name="connsiteY3678" fmla="*/ 1386195 h 6857985"/>
                <a:gd name="connsiteX3679" fmla="*/ 6228927 w 6868353"/>
                <a:gd name="connsiteY3679" fmla="*/ 1424363 h 6857985"/>
                <a:gd name="connsiteX3680" fmla="*/ 6277019 w 6868353"/>
                <a:gd name="connsiteY3680" fmla="*/ 1476914 h 6857985"/>
                <a:gd name="connsiteX3681" fmla="*/ 6269671 w 6868353"/>
                <a:gd name="connsiteY3681" fmla="*/ 1486301 h 6857985"/>
                <a:gd name="connsiteX3682" fmla="*/ 6217883 w 6868353"/>
                <a:gd name="connsiteY3682" fmla="*/ 1416718 h 6857985"/>
                <a:gd name="connsiteX3683" fmla="*/ 6191609 w 6868353"/>
                <a:gd name="connsiteY3683" fmla="*/ 1381736 h 6857985"/>
                <a:gd name="connsiteX3684" fmla="*/ 6165207 w 6868353"/>
                <a:gd name="connsiteY3684" fmla="*/ 1347957 h 6857985"/>
                <a:gd name="connsiteX3685" fmla="*/ 6068839 w 6868353"/>
                <a:gd name="connsiteY3685" fmla="*/ 1237772 h 6857985"/>
                <a:gd name="connsiteX3686" fmla="*/ 5679135 w 6868353"/>
                <a:gd name="connsiteY3686" fmla="*/ 1230736 h 6857985"/>
                <a:gd name="connsiteX3687" fmla="*/ 5708299 w 6868353"/>
                <a:gd name="connsiteY3687" fmla="*/ 1287577 h 6857985"/>
                <a:gd name="connsiteX3688" fmla="*/ 5722087 w 6868353"/>
                <a:gd name="connsiteY3688" fmla="*/ 1295859 h 6857985"/>
                <a:gd name="connsiteX3689" fmla="*/ 5742615 w 6868353"/>
                <a:gd name="connsiteY3689" fmla="*/ 1324145 h 6857985"/>
                <a:gd name="connsiteX3690" fmla="*/ 5745037 w 6868353"/>
                <a:gd name="connsiteY3690" fmla="*/ 1340383 h 6857985"/>
                <a:gd name="connsiteX3691" fmla="*/ 5735339 w 6868353"/>
                <a:gd name="connsiteY3691" fmla="*/ 1324952 h 6857985"/>
                <a:gd name="connsiteX3692" fmla="*/ 5735297 w 6868353"/>
                <a:gd name="connsiteY3692" fmla="*/ 1315367 h 6857985"/>
                <a:gd name="connsiteX3693" fmla="*/ 5718507 w 6868353"/>
                <a:gd name="connsiteY3693" fmla="*/ 1312168 h 6857985"/>
                <a:gd name="connsiteX3694" fmla="*/ 5679135 w 6868353"/>
                <a:gd name="connsiteY3694" fmla="*/ 1230736 h 6857985"/>
                <a:gd name="connsiteX3695" fmla="*/ 2075719 w 6868353"/>
                <a:gd name="connsiteY3695" fmla="*/ 1221859 h 6857985"/>
                <a:gd name="connsiteX3696" fmla="*/ 1971423 w 6868353"/>
                <a:gd name="connsiteY3696" fmla="*/ 1294867 h 6857985"/>
                <a:gd name="connsiteX3697" fmla="*/ 1886027 w 6868353"/>
                <a:gd name="connsiteY3697" fmla="*/ 1362199 h 6857985"/>
                <a:gd name="connsiteX3698" fmla="*/ 1972980 w 6868353"/>
                <a:gd name="connsiteY3698" fmla="*/ 1286331 h 6857985"/>
                <a:gd name="connsiteX3699" fmla="*/ 2075719 w 6868353"/>
                <a:gd name="connsiteY3699" fmla="*/ 1221859 h 6857985"/>
                <a:gd name="connsiteX3700" fmla="*/ 5482451 w 6868353"/>
                <a:gd name="connsiteY3700" fmla="*/ 1220923 h 6857985"/>
                <a:gd name="connsiteX3701" fmla="*/ 5497641 w 6868353"/>
                <a:gd name="connsiteY3701" fmla="*/ 1231883 h 6857985"/>
                <a:gd name="connsiteX3702" fmla="*/ 5478471 w 6868353"/>
                <a:gd name="connsiteY3702" fmla="*/ 1235196 h 6857985"/>
                <a:gd name="connsiteX3703" fmla="*/ 5492105 w 6868353"/>
                <a:gd name="connsiteY3703" fmla="*/ 1242331 h 6857985"/>
                <a:gd name="connsiteX3704" fmla="*/ 5482451 w 6868353"/>
                <a:gd name="connsiteY3704" fmla="*/ 1220923 h 6857985"/>
                <a:gd name="connsiteX3705" fmla="*/ 899102 w 6868353"/>
                <a:gd name="connsiteY3705" fmla="*/ 1215065 h 6857985"/>
                <a:gd name="connsiteX3706" fmla="*/ 895977 w 6868353"/>
                <a:gd name="connsiteY3706" fmla="*/ 1230849 h 6857985"/>
                <a:gd name="connsiteX3707" fmla="*/ 856903 w 6868353"/>
                <a:gd name="connsiteY3707" fmla="*/ 1283712 h 6857985"/>
                <a:gd name="connsiteX3708" fmla="*/ 880758 w 6868353"/>
                <a:gd name="connsiteY3708" fmla="*/ 1249579 h 6857985"/>
                <a:gd name="connsiteX3709" fmla="*/ 845195 w 6868353"/>
                <a:gd name="connsiteY3709" fmla="*/ 1284349 h 6857985"/>
                <a:gd name="connsiteX3710" fmla="*/ 891814 w 6868353"/>
                <a:gd name="connsiteY3710" fmla="*/ 1222114 h 6857985"/>
                <a:gd name="connsiteX3711" fmla="*/ 899102 w 6868353"/>
                <a:gd name="connsiteY3711" fmla="*/ 1215065 h 6857985"/>
                <a:gd name="connsiteX3712" fmla="*/ 5279323 w 6868353"/>
                <a:gd name="connsiteY3712" fmla="*/ 1214385 h 6857985"/>
                <a:gd name="connsiteX3713" fmla="*/ 5306929 w 6868353"/>
                <a:gd name="connsiteY3713" fmla="*/ 1237843 h 6857985"/>
                <a:gd name="connsiteX3714" fmla="*/ 5282523 w 6868353"/>
                <a:gd name="connsiteY3714" fmla="*/ 1231034 h 6857985"/>
                <a:gd name="connsiteX3715" fmla="*/ 5279323 w 6868353"/>
                <a:gd name="connsiteY3715" fmla="*/ 1214385 h 6857985"/>
                <a:gd name="connsiteX3716" fmla="*/ 1052851 w 6868353"/>
                <a:gd name="connsiteY3716" fmla="*/ 1210052 h 6857985"/>
                <a:gd name="connsiteX3717" fmla="*/ 1008610 w 6868353"/>
                <a:gd name="connsiteY3717" fmla="*/ 1224833 h 6857985"/>
                <a:gd name="connsiteX3718" fmla="*/ 1052851 w 6868353"/>
                <a:gd name="connsiteY3718" fmla="*/ 1210052 h 6857985"/>
                <a:gd name="connsiteX3719" fmla="*/ 6005539 w 6868353"/>
                <a:gd name="connsiteY3719" fmla="*/ 1205577 h 6857985"/>
                <a:gd name="connsiteX3720" fmla="*/ 6035327 w 6868353"/>
                <a:gd name="connsiteY3720" fmla="*/ 1228938 h 6857985"/>
                <a:gd name="connsiteX3721" fmla="*/ 6050647 w 6868353"/>
                <a:gd name="connsiteY3721" fmla="*/ 1245530 h 6857985"/>
                <a:gd name="connsiteX3722" fmla="*/ 6064619 w 6868353"/>
                <a:gd name="connsiteY3722" fmla="*/ 1263184 h 6857985"/>
                <a:gd name="connsiteX3723" fmla="*/ 6082287 w 6868353"/>
                <a:gd name="connsiteY3723" fmla="*/ 1290493 h 6857985"/>
                <a:gd name="connsiteX3724" fmla="*/ 6144565 w 6868353"/>
                <a:gd name="connsiteY3724" fmla="*/ 1353294 h 6857985"/>
                <a:gd name="connsiteX3725" fmla="*/ 6138731 w 6868353"/>
                <a:gd name="connsiteY3725" fmla="*/ 1351284 h 6857985"/>
                <a:gd name="connsiteX3726" fmla="*/ 6137655 w 6868353"/>
                <a:gd name="connsiteY3726" fmla="*/ 1362992 h 6857985"/>
                <a:gd name="connsiteX3727" fmla="*/ 6052303 w 6868353"/>
                <a:gd name="connsiteY3727" fmla="*/ 1262702 h 6857985"/>
                <a:gd name="connsiteX3728" fmla="*/ 6039037 w 6868353"/>
                <a:gd name="connsiteY3728" fmla="*/ 1245148 h 6857985"/>
                <a:gd name="connsiteX3729" fmla="*/ 6030287 w 6868353"/>
                <a:gd name="connsiteY3729" fmla="*/ 1234346 h 6857985"/>
                <a:gd name="connsiteX3730" fmla="*/ 6007919 w 6868353"/>
                <a:gd name="connsiteY3730" fmla="*/ 1214271 h 6857985"/>
                <a:gd name="connsiteX3731" fmla="*/ 6005539 w 6868353"/>
                <a:gd name="connsiteY3731" fmla="*/ 1205577 h 6857985"/>
                <a:gd name="connsiteX3732" fmla="*/ 5384667 w 6868353"/>
                <a:gd name="connsiteY3732" fmla="*/ 1204248 h 6857985"/>
                <a:gd name="connsiteX3733" fmla="*/ 5422947 w 6868353"/>
                <a:gd name="connsiteY3733" fmla="*/ 1226588 h 6857985"/>
                <a:gd name="connsiteX3734" fmla="*/ 5475641 w 6868353"/>
                <a:gd name="connsiteY3734" fmla="*/ 1273929 h 6857985"/>
                <a:gd name="connsiteX3735" fmla="*/ 5384667 w 6868353"/>
                <a:gd name="connsiteY3735" fmla="*/ 1204248 h 6857985"/>
                <a:gd name="connsiteX3736" fmla="*/ 1859540 w 6868353"/>
                <a:gd name="connsiteY3736" fmla="*/ 1202096 h 6857985"/>
                <a:gd name="connsiteX3737" fmla="*/ 1827191 w 6868353"/>
                <a:gd name="connsiteY3737" fmla="*/ 1212459 h 6857985"/>
                <a:gd name="connsiteX3738" fmla="*/ 1803676 w 6868353"/>
                <a:gd name="connsiteY3738" fmla="*/ 1230721 h 6857985"/>
                <a:gd name="connsiteX3739" fmla="*/ 1855930 w 6868353"/>
                <a:gd name="connsiteY3739" fmla="*/ 1212246 h 6857985"/>
                <a:gd name="connsiteX3740" fmla="*/ 1859540 w 6868353"/>
                <a:gd name="connsiteY3740" fmla="*/ 1202096 h 6857985"/>
                <a:gd name="connsiteX3741" fmla="*/ 1981546 w 6868353"/>
                <a:gd name="connsiteY3741" fmla="*/ 1199222 h 6857985"/>
                <a:gd name="connsiteX3742" fmla="*/ 1939584 w 6868353"/>
                <a:gd name="connsiteY3742" fmla="*/ 1218093 h 6857985"/>
                <a:gd name="connsiteX3743" fmla="*/ 1912120 w 6868353"/>
                <a:gd name="connsiteY3743" fmla="*/ 1239598 h 6857985"/>
                <a:gd name="connsiteX3744" fmla="*/ 1905069 w 6868353"/>
                <a:gd name="connsiteY3744" fmla="*/ 1251476 h 6857985"/>
                <a:gd name="connsiteX3745" fmla="*/ 1935436 w 6868353"/>
                <a:gd name="connsiteY3745" fmla="*/ 1236399 h 6857985"/>
                <a:gd name="connsiteX3746" fmla="*/ 1968621 w 6868353"/>
                <a:gd name="connsiteY3746" fmla="*/ 1220174 h 6857985"/>
                <a:gd name="connsiteX3747" fmla="*/ 1981546 w 6868353"/>
                <a:gd name="connsiteY3747" fmla="*/ 1199222 h 6857985"/>
                <a:gd name="connsiteX3748" fmla="*/ 1297739 w 6868353"/>
                <a:gd name="connsiteY3748" fmla="*/ 1198718 h 6857985"/>
                <a:gd name="connsiteX3749" fmla="*/ 1232308 w 6868353"/>
                <a:gd name="connsiteY3749" fmla="*/ 1238352 h 6857985"/>
                <a:gd name="connsiteX3750" fmla="*/ 1305444 w 6868353"/>
                <a:gd name="connsiteY3750" fmla="*/ 1200765 h 6857985"/>
                <a:gd name="connsiteX3751" fmla="*/ 1297739 w 6868353"/>
                <a:gd name="connsiteY3751" fmla="*/ 1198718 h 6857985"/>
                <a:gd name="connsiteX3752" fmla="*/ 5618839 w 6868353"/>
                <a:gd name="connsiteY3752" fmla="*/ 1198132 h 6857985"/>
                <a:gd name="connsiteX3753" fmla="*/ 5651499 w 6868353"/>
                <a:gd name="connsiteY3753" fmla="*/ 1214187 h 6857985"/>
                <a:gd name="connsiteX3754" fmla="*/ 5634611 w 6868353"/>
                <a:gd name="connsiteY3754" fmla="*/ 1222638 h 6857985"/>
                <a:gd name="connsiteX3755" fmla="*/ 5662147 w 6868353"/>
                <a:gd name="connsiteY3755" fmla="*/ 1239075 h 6857985"/>
                <a:gd name="connsiteX3756" fmla="*/ 5636989 w 6868353"/>
                <a:gd name="connsiteY3756" fmla="*/ 1240207 h 6857985"/>
                <a:gd name="connsiteX3757" fmla="*/ 5627915 w 6868353"/>
                <a:gd name="connsiteY3757" fmla="*/ 1226079 h 6857985"/>
                <a:gd name="connsiteX3758" fmla="*/ 5620511 w 6868353"/>
                <a:gd name="connsiteY3758" fmla="*/ 1214739 h 6857985"/>
                <a:gd name="connsiteX3759" fmla="*/ 5618839 w 6868353"/>
                <a:gd name="connsiteY3759" fmla="*/ 1198132 h 6857985"/>
                <a:gd name="connsiteX3760" fmla="*/ 2057626 w 6868353"/>
                <a:gd name="connsiteY3760" fmla="*/ 1195527 h 6857985"/>
                <a:gd name="connsiteX3761" fmla="*/ 1987704 w 6868353"/>
                <a:gd name="connsiteY3761" fmla="*/ 1258993 h 6857985"/>
                <a:gd name="connsiteX3762" fmla="*/ 1963793 w 6868353"/>
                <a:gd name="connsiteY3762" fmla="*/ 1261627 h 6857985"/>
                <a:gd name="connsiteX3763" fmla="*/ 2005160 w 6868353"/>
                <a:gd name="connsiteY3763" fmla="*/ 1243151 h 6857985"/>
                <a:gd name="connsiteX3764" fmla="*/ 2057626 w 6868353"/>
                <a:gd name="connsiteY3764" fmla="*/ 1195527 h 6857985"/>
                <a:gd name="connsiteX3765" fmla="*/ 979867 w 6868353"/>
                <a:gd name="connsiteY3765" fmla="*/ 1194615 h 6857985"/>
                <a:gd name="connsiteX3766" fmla="*/ 977210 w 6868353"/>
                <a:gd name="connsiteY3766" fmla="*/ 1207575 h 6857985"/>
                <a:gd name="connsiteX3767" fmla="*/ 954841 w 6868353"/>
                <a:gd name="connsiteY3767" fmla="*/ 1228471 h 6857985"/>
                <a:gd name="connsiteX3768" fmla="*/ 932742 w 6868353"/>
                <a:gd name="connsiteY3768" fmla="*/ 1248631 h 6857985"/>
                <a:gd name="connsiteX3769" fmla="*/ 928438 w 6868353"/>
                <a:gd name="connsiteY3769" fmla="*/ 1248348 h 6857985"/>
                <a:gd name="connsiteX3770" fmla="*/ 908406 w 6868353"/>
                <a:gd name="connsiteY3770" fmla="*/ 1257083 h 6857985"/>
                <a:gd name="connsiteX3771" fmla="*/ 944946 w 6868353"/>
                <a:gd name="connsiteY3771" fmla="*/ 1226050 h 6857985"/>
                <a:gd name="connsiteX3772" fmla="*/ 965275 w 6868353"/>
                <a:gd name="connsiteY3772" fmla="*/ 1207858 h 6857985"/>
                <a:gd name="connsiteX3773" fmla="*/ 979867 w 6868353"/>
                <a:gd name="connsiteY3773" fmla="*/ 1194615 h 6857985"/>
                <a:gd name="connsiteX3774" fmla="*/ 1214059 w 6868353"/>
                <a:gd name="connsiteY3774" fmla="*/ 1194479 h 6857985"/>
                <a:gd name="connsiteX3775" fmla="*/ 1208340 w 6868353"/>
                <a:gd name="connsiteY3775" fmla="*/ 1217060 h 6857985"/>
                <a:gd name="connsiteX3776" fmla="*/ 1224125 w 6868353"/>
                <a:gd name="connsiteY3776" fmla="*/ 1200822 h 6857985"/>
                <a:gd name="connsiteX3777" fmla="*/ 1214059 w 6868353"/>
                <a:gd name="connsiteY3777" fmla="*/ 1194479 h 6857985"/>
                <a:gd name="connsiteX3778" fmla="*/ 6050407 w 6868353"/>
                <a:gd name="connsiteY3778" fmla="*/ 1190728 h 6857985"/>
                <a:gd name="connsiteX3779" fmla="*/ 6084399 w 6868353"/>
                <a:gd name="connsiteY3779" fmla="*/ 1221336 h 6857985"/>
                <a:gd name="connsiteX3780" fmla="*/ 6136283 w 6868353"/>
                <a:gd name="connsiteY3780" fmla="*/ 1281447 h 6857985"/>
                <a:gd name="connsiteX3781" fmla="*/ 6191369 w 6868353"/>
                <a:gd name="connsiteY3781" fmla="*/ 1350534 h 6857985"/>
                <a:gd name="connsiteX3782" fmla="*/ 6232451 w 6868353"/>
                <a:gd name="connsiteY3782" fmla="*/ 1410348 h 6857985"/>
                <a:gd name="connsiteX3783" fmla="*/ 6188353 w 6868353"/>
                <a:gd name="connsiteY3783" fmla="*/ 1353351 h 6857985"/>
                <a:gd name="connsiteX3784" fmla="*/ 6142597 w 6868353"/>
                <a:gd name="connsiteY3784" fmla="*/ 1298379 h 6857985"/>
                <a:gd name="connsiteX3785" fmla="*/ 6096983 w 6868353"/>
                <a:gd name="connsiteY3785" fmla="*/ 1243860 h 6857985"/>
                <a:gd name="connsiteX3786" fmla="*/ 6074063 w 6868353"/>
                <a:gd name="connsiteY3786" fmla="*/ 1216905 h 6857985"/>
                <a:gd name="connsiteX3787" fmla="*/ 6050407 w 6868353"/>
                <a:gd name="connsiteY3787" fmla="*/ 1190728 h 6857985"/>
                <a:gd name="connsiteX3788" fmla="*/ 5528557 w 6868353"/>
                <a:gd name="connsiteY3788" fmla="*/ 1186052 h 6857985"/>
                <a:gd name="connsiteX3789" fmla="*/ 5561403 w 6868353"/>
                <a:gd name="connsiteY3789" fmla="*/ 1200822 h 6857985"/>
                <a:gd name="connsiteX3790" fmla="*/ 5578279 w 6868353"/>
                <a:gd name="connsiteY3790" fmla="*/ 1236781 h 6857985"/>
                <a:gd name="connsiteX3791" fmla="*/ 5539179 w 6868353"/>
                <a:gd name="connsiteY3791" fmla="*/ 1209146 h 6857985"/>
                <a:gd name="connsiteX3792" fmla="*/ 5528557 w 6868353"/>
                <a:gd name="connsiteY3792" fmla="*/ 1186052 h 6857985"/>
                <a:gd name="connsiteX3793" fmla="*/ 5172563 w 6868353"/>
                <a:gd name="connsiteY3793" fmla="*/ 1185504 h 6857985"/>
                <a:gd name="connsiteX3794" fmla="*/ 5248163 w 6868353"/>
                <a:gd name="connsiteY3794" fmla="*/ 1235040 h 6857985"/>
                <a:gd name="connsiteX3795" fmla="*/ 5242883 w 6868353"/>
                <a:gd name="connsiteY3795" fmla="*/ 1234799 h 6857985"/>
                <a:gd name="connsiteX3796" fmla="*/ 5248573 w 6868353"/>
                <a:gd name="connsiteY3796" fmla="*/ 1246082 h 6857985"/>
                <a:gd name="connsiteX3797" fmla="*/ 5207419 w 6868353"/>
                <a:gd name="connsiteY3797" fmla="*/ 1215531 h 6857985"/>
                <a:gd name="connsiteX3798" fmla="*/ 5172563 w 6868353"/>
                <a:gd name="connsiteY3798" fmla="*/ 1185504 h 6857985"/>
                <a:gd name="connsiteX3799" fmla="*/ 5185659 w 6868353"/>
                <a:gd name="connsiteY3799" fmla="*/ 1180124 h 6857985"/>
                <a:gd name="connsiteX3800" fmla="*/ 5239031 w 6868353"/>
                <a:gd name="connsiteY3800" fmla="*/ 1213606 h 6857985"/>
                <a:gd name="connsiteX3801" fmla="*/ 5270447 w 6868353"/>
                <a:gd name="connsiteY3801" fmla="*/ 1236271 h 6857985"/>
                <a:gd name="connsiteX3802" fmla="*/ 5303731 w 6868353"/>
                <a:gd name="connsiteY3802" fmla="*/ 1261839 h 6857985"/>
                <a:gd name="connsiteX3803" fmla="*/ 5338345 w 6868353"/>
                <a:gd name="connsiteY3803" fmla="*/ 1288950 h 6857985"/>
                <a:gd name="connsiteX3804" fmla="*/ 5372959 w 6868353"/>
                <a:gd name="connsiteY3804" fmla="*/ 1317236 h 6857985"/>
                <a:gd name="connsiteX3805" fmla="*/ 5438237 w 6868353"/>
                <a:gd name="connsiteY3805" fmla="*/ 1374374 h 6857985"/>
                <a:gd name="connsiteX3806" fmla="*/ 5386705 w 6868353"/>
                <a:gd name="connsiteY3806" fmla="*/ 1335272 h 6857985"/>
                <a:gd name="connsiteX3807" fmla="*/ 5357767 w 6868353"/>
                <a:gd name="connsiteY3807" fmla="*/ 1311106 h 6857985"/>
                <a:gd name="connsiteX3808" fmla="*/ 5325999 w 6868353"/>
                <a:gd name="connsiteY3808" fmla="*/ 1286076 h 6857985"/>
                <a:gd name="connsiteX3809" fmla="*/ 5258399 w 6868353"/>
                <a:gd name="connsiteY3809" fmla="*/ 1232137 h 6857985"/>
                <a:gd name="connsiteX3810" fmla="*/ 5222399 w 6868353"/>
                <a:gd name="connsiteY3810" fmla="*/ 1205678 h 6857985"/>
                <a:gd name="connsiteX3811" fmla="*/ 5185659 w 6868353"/>
                <a:gd name="connsiteY3811" fmla="*/ 1180124 h 6857985"/>
                <a:gd name="connsiteX3812" fmla="*/ 5438945 w 6868353"/>
                <a:gd name="connsiteY3812" fmla="*/ 1175311 h 6857985"/>
                <a:gd name="connsiteX3813" fmla="*/ 5460239 w 6868353"/>
                <a:gd name="connsiteY3813" fmla="*/ 1195004 h 6857985"/>
                <a:gd name="connsiteX3814" fmla="*/ 5467331 w 6868353"/>
                <a:gd name="connsiteY3814" fmla="*/ 1200242 h 6857985"/>
                <a:gd name="connsiteX3815" fmla="*/ 5459331 w 6868353"/>
                <a:gd name="connsiteY3815" fmla="*/ 1227395 h 6857985"/>
                <a:gd name="connsiteX3816" fmla="*/ 5438945 w 6868353"/>
                <a:gd name="connsiteY3816" fmla="*/ 1175311 h 6857985"/>
                <a:gd name="connsiteX3817" fmla="*/ 5220231 w 6868353"/>
                <a:gd name="connsiteY3817" fmla="*/ 1174844 h 6857985"/>
                <a:gd name="connsiteX3818" fmla="*/ 5254235 w 6868353"/>
                <a:gd name="connsiteY3818" fmla="*/ 1197000 h 6857985"/>
                <a:gd name="connsiteX3819" fmla="*/ 5274411 w 6868353"/>
                <a:gd name="connsiteY3819" fmla="*/ 1225201 h 6857985"/>
                <a:gd name="connsiteX3820" fmla="*/ 5237999 w 6868353"/>
                <a:gd name="connsiteY3820" fmla="*/ 1196858 h 6857985"/>
                <a:gd name="connsiteX3821" fmla="*/ 5226375 w 6868353"/>
                <a:gd name="connsiteY3821" fmla="*/ 1185773 h 6857985"/>
                <a:gd name="connsiteX3822" fmla="*/ 5220231 w 6868353"/>
                <a:gd name="connsiteY3822" fmla="*/ 1174844 h 6857985"/>
                <a:gd name="connsiteX3823" fmla="*/ 1196753 w 6868353"/>
                <a:gd name="connsiteY3823" fmla="*/ 1167016 h 6857985"/>
                <a:gd name="connsiteX3824" fmla="*/ 1191634 w 6868353"/>
                <a:gd name="connsiteY3824" fmla="*/ 1167368 h 6857985"/>
                <a:gd name="connsiteX3825" fmla="*/ 1149673 w 6868353"/>
                <a:gd name="connsiteY3825" fmla="*/ 1205055 h 6857985"/>
                <a:gd name="connsiteX3826" fmla="*/ 1109693 w 6868353"/>
                <a:gd name="connsiteY3826" fmla="*/ 1242458 h 6857985"/>
                <a:gd name="connsiteX3827" fmla="*/ 1113657 w 6868353"/>
                <a:gd name="connsiteY3827" fmla="*/ 1251164 h 6857985"/>
                <a:gd name="connsiteX3828" fmla="*/ 1145581 w 6868353"/>
                <a:gd name="connsiteY3828" fmla="*/ 1217116 h 6857985"/>
                <a:gd name="connsiteX3829" fmla="*/ 1187331 w 6868353"/>
                <a:gd name="connsiteY3829" fmla="*/ 1184343 h 6857985"/>
                <a:gd name="connsiteX3830" fmla="*/ 1196753 w 6868353"/>
                <a:gd name="connsiteY3830" fmla="*/ 1167016 h 6857985"/>
                <a:gd name="connsiteX3831" fmla="*/ 5398749 w 6868353"/>
                <a:gd name="connsiteY3831" fmla="*/ 1143173 h 6857985"/>
                <a:gd name="connsiteX3832" fmla="*/ 5439383 w 6868353"/>
                <a:gd name="connsiteY3832" fmla="*/ 1186439 h 6857985"/>
                <a:gd name="connsiteX3833" fmla="*/ 5431555 w 6868353"/>
                <a:gd name="connsiteY3833" fmla="*/ 1202295 h 6857985"/>
                <a:gd name="connsiteX3834" fmla="*/ 5396587 w 6868353"/>
                <a:gd name="connsiteY3834" fmla="*/ 1155392 h 6857985"/>
                <a:gd name="connsiteX3835" fmla="*/ 5404671 w 6868353"/>
                <a:gd name="connsiteY3835" fmla="*/ 1150437 h 6857985"/>
                <a:gd name="connsiteX3836" fmla="*/ 5398749 w 6868353"/>
                <a:gd name="connsiteY3836" fmla="*/ 1143173 h 6857985"/>
                <a:gd name="connsiteX3837" fmla="*/ 5978403 w 6868353"/>
                <a:gd name="connsiteY3837" fmla="*/ 1140697 h 6857985"/>
                <a:gd name="connsiteX3838" fmla="*/ 6052501 w 6868353"/>
                <a:gd name="connsiteY3838" fmla="*/ 1209090 h 6857985"/>
                <a:gd name="connsiteX3839" fmla="*/ 5978403 w 6868353"/>
                <a:gd name="connsiteY3839" fmla="*/ 1140697 h 6857985"/>
                <a:gd name="connsiteX3840" fmla="*/ 2316362 w 6868353"/>
                <a:gd name="connsiteY3840" fmla="*/ 1140272 h 6857985"/>
                <a:gd name="connsiteX3841" fmla="*/ 2251721 w 6868353"/>
                <a:gd name="connsiteY3841" fmla="*/ 1177151 h 6857985"/>
                <a:gd name="connsiteX3842" fmla="*/ 2242037 w 6868353"/>
                <a:gd name="connsiteY3842" fmla="*/ 1172579 h 6857985"/>
                <a:gd name="connsiteX3843" fmla="*/ 2262013 w 6868353"/>
                <a:gd name="connsiteY3843" fmla="*/ 1167907 h 6857985"/>
                <a:gd name="connsiteX3844" fmla="*/ 2316362 w 6868353"/>
                <a:gd name="connsiteY3844" fmla="*/ 1140272 h 6857985"/>
                <a:gd name="connsiteX3845" fmla="*/ 2164144 w 6868353"/>
                <a:gd name="connsiteY3845" fmla="*/ 1137724 h 6857985"/>
                <a:gd name="connsiteX3846" fmla="*/ 2131895 w 6868353"/>
                <a:gd name="connsiteY3846" fmla="*/ 1158181 h 6857985"/>
                <a:gd name="connsiteX3847" fmla="*/ 2125849 w 6868353"/>
                <a:gd name="connsiteY3847" fmla="*/ 1158549 h 6857985"/>
                <a:gd name="connsiteX3848" fmla="*/ 2103708 w 6868353"/>
                <a:gd name="connsiteY3848" fmla="*/ 1169181 h 6857985"/>
                <a:gd name="connsiteX3849" fmla="*/ 2164144 w 6868353"/>
                <a:gd name="connsiteY3849" fmla="*/ 1137724 h 6857985"/>
                <a:gd name="connsiteX3850" fmla="*/ 5541623 w 6868353"/>
                <a:gd name="connsiteY3850" fmla="*/ 1136895 h 6857985"/>
                <a:gd name="connsiteX3851" fmla="*/ 5603507 w 6868353"/>
                <a:gd name="connsiteY3851" fmla="*/ 1201048 h 6857985"/>
                <a:gd name="connsiteX3852" fmla="*/ 5546781 w 6868353"/>
                <a:gd name="connsiteY3852" fmla="*/ 1148100 h 6857985"/>
                <a:gd name="connsiteX3853" fmla="*/ 5541623 w 6868353"/>
                <a:gd name="connsiteY3853" fmla="*/ 1136895 h 6857985"/>
                <a:gd name="connsiteX3854" fmla="*/ 952718 w 6868353"/>
                <a:gd name="connsiteY3854" fmla="*/ 1134213 h 6857985"/>
                <a:gd name="connsiteX3855" fmla="*/ 868271 w 6868353"/>
                <a:gd name="connsiteY3855" fmla="*/ 1223389 h 6857985"/>
                <a:gd name="connsiteX3856" fmla="*/ 893357 w 6868353"/>
                <a:gd name="connsiteY3856" fmla="*/ 1198939 h 6857985"/>
                <a:gd name="connsiteX3857" fmla="*/ 911493 w 6868353"/>
                <a:gd name="connsiteY3857" fmla="*/ 1178426 h 6857985"/>
                <a:gd name="connsiteX3858" fmla="*/ 952718 w 6868353"/>
                <a:gd name="connsiteY3858" fmla="*/ 1134213 h 6857985"/>
                <a:gd name="connsiteX3859" fmla="*/ 2424367 w 6868353"/>
                <a:gd name="connsiteY3859" fmla="*/ 1117012 h 6857985"/>
                <a:gd name="connsiteX3860" fmla="*/ 2385053 w 6868353"/>
                <a:gd name="connsiteY3860" fmla="*/ 1142835 h 6857985"/>
                <a:gd name="connsiteX3861" fmla="*/ 2352590 w 6868353"/>
                <a:gd name="connsiteY3861" fmla="*/ 1158393 h 6857985"/>
                <a:gd name="connsiteX3862" fmla="*/ 2324092 w 6868353"/>
                <a:gd name="connsiteY3862" fmla="*/ 1172706 h 6857985"/>
                <a:gd name="connsiteX3863" fmla="*/ 2365091 w 6868353"/>
                <a:gd name="connsiteY3863" fmla="*/ 1146728 h 6857985"/>
                <a:gd name="connsiteX3864" fmla="*/ 2424367 w 6868353"/>
                <a:gd name="connsiteY3864" fmla="*/ 1117012 h 6857985"/>
                <a:gd name="connsiteX3865" fmla="*/ 5899563 w 6868353"/>
                <a:gd name="connsiteY3865" fmla="*/ 1114902 h 6857985"/>
                <a:gd name="connsiteX3866" fmla="*/ 5945671 w 6868353"/>
                <a:gd name="connsiteY3866" fmla="*/ 1161677 h 6857985"/>
                <a:gd name="connsiteX3867" fmla="*/ 5939415 w 6868353"/>
                <a:gd name="connsiteY3867" fmla="*/ 1171814 h 6857985"/>
                <a:gd name="connsiteX3868" fmla="*/ 5957183 w 6868353"/>
                <a:gd name="connsiteY3868" fmla="*/ 1164707 h 6857985"/>
                <a:gd name="connsiteX3869" fmla="*/ 5986755 w 6868353"/>
                <a:gd name="connsiteY3869" fmla="*/ 1226135 h 6857985"/>
                <a:gd name="connsiteX3870" fmla="*/ 5953203 w 6868353"/>
                <a:gd name="connsiteY3870" fmla="*/ 1191832 h 6857985"/>
                <a:gd name="connsiteX3871" fmla="*/ 5933029 w 6868353"/>
                <a:gd name="connsiteY3871" fmla="*/ 1167864 h 6857985"/>
                <a:gd name="connsiteX3872" fmla="*/ 5905211 w 6868353"/>
                <a:gd name="connsiteY3872" fmla="*/ 1139451 h 6857985"/>
                <a:gd name="connsiteX3873" fmla="*/ 5919835 w 6868353"/>
                <a:gd name="connsiteY3873" fmla="*/ 1148795 h 6857985"/>
                <a:gd name="connsiteX3874" fmla="*/ 5899563 w 6868353"/>
                <a:gd name="connsiteY3874" fmla="*/ 1114902 h 6857985"/>
                <a:gd name="connsiteX3875" fmla="*/ 5393685 w 6868353"/>
                <a:gd name="connsiteY3875" fmla="*/ 1108762 h 6857985"/>
                <a:gd name="connsiteX3876" fmla="*/ 5451871 w 6868353"/>
                <a:gd name="connsiteY3876" fmla="*/ 1148738 h 6857985"/>
                <a:gd name="connsiteX3877" fmla="*/ 5458001 w 6868353"/>
                <a:gd name="connsiteY3877" fmla="*/ 1160390 h 6857985"/>
                <a:gd name="connsiteX3878" fmla="*/ 5463479 w 6868353"/>
                <a:gd name="connsiteY3878" fmla="*/ 1160772 h 6857985"/>
                <a:gd name="connsiteX3879" fmla="*/ 5461327 w 6868353"/>
                <a:gd name="connsiteY3879" fmla="*/ 1177222 h 6857985"/>
                <a:gd name="connsiteX3880" fmla="*/ 5406087 w 6868353"/>
                <a:gd name="connsiteY3880" fmla="*/ 1122717 h 6857985"/>
                <a:gd name="connsiteX3881" fmla="*/ 5393685 w 6868353"/>
                <a:gd name="connsiteY3881" fmla="*/ 1108762 h 6857985"/>
                <a:gd name="connsiteX3882" fmla="*/ 1078023 w 6868353"/>
                <a:gd name="connsiteY3882" fmla="*/ 1104610 h 6857985"/>
                <a:gd name="connsiteX3883" fmla="*/ 1059236 w 6868353"/>
                <a:gd name="connsiteY3883" fmla="*/ 1118994 h 6857985"/>
                <a:gd name="connsiteX3884" fmla="*/ 1042021 w 6868353"/>
                <a:gd name="connsiteY3884" fmla="*/ 1129895 h 6857985"/>
                <a:gd name="connsiteX3885" fmla="*/ 1009007 w 6868353"/>
                <a:gd name="connsiteY3885" fmla="*/ 1145453 h 6857985"/>
                <a:gd name="connsiteX3886" fmla="*/ 1078023 w 6868353"/>
                <a:gd name="connsiteY3886" fmla="*/ 1104610 h 6857985"/>
                <a:gd name="connsiteX3887" fmla="*/ 2208790 w 6868353"/>
                <a:gd name="connsiteY3887" fmla="*/ 1102928 h 6857985"/>
                <a:gd name="connsiteX3888" fmla="*/ 2221764 w 6868353"/>
                <a:gd name="connsiteY3888" fmla="*/ 1103733 h 6857985"/>
                <a:gd name="connsiteX3889" fmla="*/ 2182450 w 6868353"/>
                <a:gd name="connsiteY3889" fmla="*/ 1122731 h 6857985"/>
                <a:gd name="connsiteX3890" fmla="*/ 2195305 w 6868353"/>
                <a:gd name="connsiteY3890" fmla="*/ 1108744 h 6857985"/>
                <a:gd name="connsiteX3891" fmla="*/ 2208790 w 6868353"/>
                <a:gd name="connsiteY3891" fmla="*/ 1102928 h 6857985"/>
                <a:gd name="connsiteX3892" fmla="*/ 1696561 w 6868353"/>
                <a:gd name="connsiteY3892" fmla="*/ 1087381 h 6857985"/>
                <a:gd name="connsiteX3893" fmla="*/ 1683057 w 6868353"/>
                <a:gd name="connsiteY3893" fmla="*/ 1092081 h 6857985"/>
                <a:gd name="connsiteX3894" fmla="*/ 1664568 w 6868353"/>
                <a:gd name="connsiteY3894" fmla="*/ 1110485 h 6857985"/>
                <a:gd name="connsiteX3895" fmla="*/ 1631298 w 6868353"/>
                <a:gd name="connsiteY3895" fmla="*/ 1123424 h 6857985"/>
                <a:gd name="connsiteX3896" fmla="*/ 1675157 w 6868353"/>
                <a:gd name="connsiteY3896" fmla="*/ 1105105 h 6857985"/>
                <a:gd name="connsiteX3897" fmla="*/ 1696561 w 6868353"/>
                <a:gd name="connsiteY3897" fmla="*/ 1087381 h 6857985"/>
                <a:gd name="connsiteX3898" fmla="*/ 5542193 w 6868353"/>
                <a:gd name="connsiteY3898" fmla="*/ 1084974 h 6857985"/>
                <a:gd name="connsiteX3899" fmla="*/ 5579907 w 6868353"/>
                <a:gd name="connsiteY3899" fmla="*/ 1118711 h 6857985"/>
                <a:gd name="connsiteX3900" fmla="*/ 5591135 w 6868353"/>
                <a:gd name="connsiteY3900" fmla="*/ 1120212 h 6857985"/>
                <a:gd name="connsiteX3901" fmla="*/ 5620171 w 6868353"/>
                <a:gd name="connsiteY3901" fmla="*/ 1158436 h 6857985"/>
                <a:gd name="connsiteX3902" fmla="*/ 5542193 w 6868353"/>
                <a:gd name="connsiteY3902" fmla="*/ 1084974 h 6857985"/>
                <a:gd name="connsiteX3903" fmla="*/ 5320577 w 6868353"/>
                <a:gd name="connsiteY3903" fmla="*/ 1083997 h 6857985"/>
                <a:gd name="connsiteX3904" fmla="*/ 5347731 w 6868353"/>
                <a:gd name="connsiteY3904" fmla="*/ 1112892 h 6857985"/>
                <a:gd name="connsiteX3905" fmla="*/ 5347007 w 6868353"/>
                <a:gd name="connsiteY3905" fmla="*/ 1101608 h 6857985"/>
                <a:gd name="connsiteX3906" fmla="*/ 5364223 w 6868353"/>
                <a:gd name="connsiteY3906" fmla="*/ 1114024 h 6857985"/>
                <a:gd name="connsiteX3907" fmla="*/ 5375875 w 6868353"/>
                <a:gd name="connsiteY3907" fmla="*/ 1126001 h 6857985"/>
                <a:gd name="connsiteX3908" fmla="*/ 5367239 w 6868353"/>
                <a:gd name="connsiteY3908" fmla="*/ 1119772 h 6857985"/>
                <a:gd name="connsiteX3909" fmla="*/ 5374997 w 6868353"/>
                <a:gd name="connsiteY3909" fmla="*/ 1164905 h 6857985"/>
                <a:gd name="connsiteX3910" fmla="*/ 5333543 w 6868353"/>
                <a:gd name="connsiteY3910" fmla="*/ 1106408 h 6857985"/>
                <a:gd name="connsiteX3911" fmla="*/ 5310299 w 6868353"/>
                <a:gd name="connsiteY3911" fmla="*/ 1094657 h 6857985"/>
                <a:gd name="connsiteX3912" fmla="*/ 5320577 w 6868353"/>
                <a:gd name="connsiteY3912" fmla="*/ 1083997 h 6857985"/>
                <a:gd name="connsiteX3913" fmla="*/ 1143189 w 6868353"/>
                <a:gd name="connsiteY3913" fmla="*/ 1083587 h 6857985"/>
                <a:gd name="connsiteX3914" fmla="*/ 1081605 w 6868353"/>
                <a:gd name="connsiteY3914" fmla="*/ 1113473 h 6857985"/>
                <a:gd name="connsiteX3915" fmla="*/ 1143189 w 6868353"/>
                <a:gd name="connsiteY3915" fmla="*/ 1083587 h 6857985"/>
                <a:gd name="connsiteX3916" fmla="*/ 2033388 w 6868353"/>
                <a:gd name="connsiteY3916" fmla="*/ 1080079 h 6857985"/>
                <a:gd name="connsiteX3917" fmla="*/ 2015098 w 6868353"/>
                <a:gd name="connsiteY3917" fmla="*/ 1087409 h 6857985"/>
                <a:gd name="connsiteX3918" fmla="*/ 2012918 w 6868353"/>
                <a:gd name="connsiteY3918" fmla="*/ 1095677 h 6857985"/>
                <a:gd name="connsiteX3919" fmla="*/ 1988412 w 6868353"/>
                <a:gd name="connsiteY3919" fmla="*/ 1109098 h 6857985"/>
                <a:gd name="connsiteX3920" fmla="*/ 2004820 w 6868353"/>
                <a:gd name="connsiteY3920" fmla="*/ 1091061 h 6857985"/>
                <a:gd name="connsiteX3921" fmla="*/ 1996510 w 6868353"/>
                <a:gd name="connsiteY3921" fmla="*/ 1089193 h 6857985"/>
                <a:gd name="connsiteX3922" fmla="*/ 1955582 w 6868353"/>
                <a:gd name="connsiteY3922" fmla="*/ 1117875 h 6857985"/>
                <a:gd name="connsiteX3923" fmla="*/ 1974368 w 6868353"/>
                <a:gd name="connsiteY3923" fmla="*/ 1143825 h 6857985"/>
                <a:gd name="connsiteX3924" fmla="*/ 1994486 w 6868353"/>
                <a:gd name="connsiteY3924" fmla="*/ 1122589 h 6857985"/>
                <a:gd name="connsiteX3925" fmla="*/ 2023041 w 6868353"/>
                <a:gd name="connsiteY3925" fmla="*/ 1110004 h 6857985"/>
                <a:gd name="connsiteX3926" fmla="*/ 1976110 w 6868353"/>
                <a:gd name="connsiteY3926" fmla="*/ 1124798 h 6857985"/>
                <a:gd name="connsiteX3927" fmla="*/ 1986303 w 6868353"/>
                <a:gd name="connsiteY3927" fmla="*/ 1114095 h 6857985"/>
                <a:gd name="connsiteX3928" fmla="*/ 2011602 w 6868353"/>
                <a:gd name="connsiteY3928" fmla="*/ 1101991 h 6857985"/>
                <a:gd name="connsiteX3929" fmla="*/ 2037863 w 6868353"/>
                <a:gd name="connsiteY3929" fmla="*/ 1090254 h 6857985"/>
                <a:gd name="connsiteX3930" fmla="*/ 2033388 w 6868353"/>
                <a:gd name="connsiteY3930" fmla="*/ 1080079 h 6857985"/>
                <a:gd name="connsiteX3931" fmla="*/ 2079315 w 6868353"/>
                <a:gd name="connsiteY3931" fmla="*/ 1077782 h 6857985"/>
                <a:gd name="connsiteX3932" fmla="*/ 2060784 w 6868353"/>
                <a:gd name="connsiteY3932" fmla="*/ 1079183 h 6857985"/>
                <a:gd name="connsiteX3933" fmla="*/ 2018992 w 6868353"/>
                <a:gd name="connsiteY3933" fmla="*/ 1105657 h 6857985"/>
                <a:gd name="connsiteX3934" fmla="*/ 2079315 w 6868353"/>
                <a:gd name="connsiteY3934" fmla="*/ 1077782 h 6857985"/>
                <a:gd name="connsiteX3935" fmla="*/ 5150215 w 6868353"/>
                <a:gd name="connsiteY3935" fmla="*/ 1074711 h 6857985"/>
                <a:gd name="connsiteX3936" fmla="*/ 5184795 w 6868353"/>
                <a:gd name="connsiteY3936" fmla="*/ 1103166 h 6857985"/>
                <a:gd name="connsiteX3937" fmla="*/ 5169691 w 6868353"/>
                <a:gd name="connsiteY3937" fmla="*/ 1086560 h 6857985"/>
                <a:gd name="connsiteX3938" fmla="*/ 5202055 w 6868353"/>
                <a:gd name="connsiteY3938" fmla="*/ 1114378 h 6857985"/>
                <a:gd name="connsiteX3939" fmla="*/ 5209755 w 6868353"/>
                <a:gd name="connsiteY3939" fmla="*/ 1108956 h 6857985"/>
                <a:gd name="connsiteX3940" fmla="*/ 5231063 w 6868353"/>
                <a:gd name="connsiteY3940" fmla="*/ 1136732 h 6857985"/>
                <a:gd name="connsiteX3941" fmla="*/ 5276831 w 6868353"/>
                <a:gd name="connsiteY3941" fmla="*/ 1166760 h 6857985"/>
                <a:gd name="connsiteX3942" fmla="*/ 5301523 w 6868353"/>
                <a:gd name="connsiteY3942" fmla="*/ 1185192 h 6857985"/>
                <a:gd name="connsiteX3943" fmla="*/ 5322035 w 6868353"/>
                <a:gd name="connsiteY3943" fmla="*/ 1205664 h 6857985"/>
                <a:gd name="connsiteX3944" fmla="*/ 5356537 w 6868353"/>
                <a:gd name="connsiteY3944" fmla="*/ 1221435 h 6857985"/>
                <a:gd name="connsiteX3945" fmla="*/ 5379187 w 6868353"/>
                <a:gd name="connsiteY3945" fmla="*/ 1243945 h 6857985"/>
                <a:gd name="connsiteX3946" fmla="*/ 5405111 w 6868353"/>
                <a:gd name="connsiteY3946" fmla="*/ 1277327 h 6857985"/>
                <a:gd name="connsiteX3947" fmla="*/ 5373893 w 6868353"/>
                <a:gd name="connsiteY3947" fmla="*/ 1248531 h 6857985"/>
                <a:gd name="connsiteX3948" fmla="*/ 5339619 w 6868353"/>
                <a:gd name="connsiteY3948" fmla="*/ 1220684 h 6857985"/>
                <a:gd name="connsiteX3949" fmla="*/ 5304043 w 6868353"/>
                <a:gd name="connsiteY3949" fmla="*/ 1193446 h 6857985"/>
                <a:gd name="connsiteX3950" fmla="*/ 5286175 w 6868353"/>
                <a:gd name="connsiteY3950" fmla="*/ 1180096 h 6857985"/>
                <a:gd name="connsiteX3951" fmla="*/ 5267983 w 6868353"/>
                <a:gd name="connsiteY3951" fmla="*/ 1167595 h 6857985"/>
                <a:gd name="connsiteX3952" fmla="*/ 5199803 w 6868353"/>
                <a:gd name="connsiteY3952" fmla="*/ 1119942 h 6857985"/>
                <a:gd name="connsiteX3953" fmla="*/ 5170909 w 6868353"/>
                <a:gd name="connsiteY3953" fmla="*/ 1097248 h 6857985"/>
                <a:gd name="connsiteX3954" fmla="*/ 5146445 w 6868353"/>
                <a:gd name="connsiteY3954" fmla="*/ 1076282 h 6857985"/>
                <a:gd name="connsiteX3955" fmla="*/ 5150215 w 6868353"/>
                <a:gd name="connsiteY3955" fmla="*/ 1074711 h 6857985"/>
                <a:gd name="connsiteX3956" fmla="*/ 1500840 w 6868353"/>
                <a:gd name="connsiteY3956" fmla="*/ 1073903 h 6857985"/>
                <a:gd name="connsiteX3957" fmla="*/ 1477240 w 6868353"/>
                <a:gd name="connsiteY3957" fmla="*/ 1082114 h 6857985"/>
                <a:gd name="connsiteX3958" fmla="*/ 1464556 w 6868353"/>
                <a:gd name="connsiteY3958" fmla="*/ 1088740 h 6857985"/>
                <a:gd name="connsiteX3959" fmla="*/ 1451673 w 6868353"/>
                <a:gd name="connsiteY3959" fmla="*/ 1097545 h 6857985"/>
                <a:gd name="connsiteX3960" fmla="*/ 1450002 w 6868353"/>
                <a:gd name="connsiteY3960" fmla="*/ 1103081 h 6857985"/>
                <a:gd name="connsiteX3961" fmla="*/ 1429035 w 6868353"/>
                <a:gd name="connsiteY3961" fmla="*/ 1114633 h 6857985"/>
                <a:gd name="connsiteX3962" fmla="*/ 1467557 w 6868353"/>
                <a:gd name="connsiteY3962" fmla="*/ 1102642 h 6857985"/>
                <a:gd name="connsiteX3963" fmla="*/ 1500840 w 6868353"/>
                <a:gd name="connsiteY3963" fmla="*/ 1073903 h 6857985"/>
                <a:gd name="connsiteX3964" fmla="*/ 1524984 w 6868353"/>
                <a:gd name="connsiteY3964" fmla="*/ 1073445 h 6857985"/>
                <a:gd name="connsiteX3965" fmla="*/ 1490690 w 6868353"/>
                <a:gd name="connsiteY3965" fmla="*/ 1086347 h 6857985"/>
                <a:gd name="connsiteX3966" fmla="*/ 1404770 w 6868353"/>
                <a:gd name="connsiteY3966" fmla="*/ 1137256 h 6857985"/>
                <a:gd name="connsiteX3967" fmla="*/ 1361308 w 6868353"/>
                <a:gd name="connsiteY3967" fmla="*/ 1185985 h 6857985"/>
                <a:gd name="connsiteX3968" fmla="*/ 1330813 w 6868353"/>
                <a:gd name="connsiteY3968" fmla="*/ 1191450 h 6857985"/>
                <a:gd name="connsiteX3969" fmla="*/ 1351936 w 6868353"/>
                <a:gd name="connsiteY3969" fmla="*/ 1170525 h 6857985"/>
                <a:gd name="connsiteX3970" fmla="*/ 1370000 w 6868353"/>
                <a:gd name="connsiteY3970" fmla="*/ 1148553 h 6857985"/>
                <a:gd name="connsiteX3971" fmla="*/ 1439002 w 6868353"/>
                <a:gd name="connsiteY3971" fmla="*/ 1081477 h 6857985"/>
                <a:gd name="connsiteX3972" fmla="*/ 1366022 w 6868353"/>
                <a:gd name="connsiteY3972" fmla="*/ 1109735 h 6857985"/>
                <a:gd name="connsiteX3973" fmla="*/ 1341431 w 6868353"/>
                <a:gd name="connsiteY3973" fmla="*/ 1132740 h 6857985"/>
                <a:gd name="connsiteX3974" fmla="*/ 1372336 w 6868353"/>
                <a:gd name="connsiteY3974" fmla="*/ 1127700 h 6857985"/>
                <a:gd name="connsiteX3975" fmla="*/ 1341927 w 6868353"/>
                <a:gd name="connsiteY3975" fmla="*/ 1151116 h 6857985"/>
                <a:gd name="connsiteX3976" fmla="*/ 1326764 w 6868353"/>
                <a:gd name="connsiteY3976" fmla="*/ 1162668 h 6857985"/>
                <a:gd name="connsiteX3977" fmla="*/ 1312593 w 6868353"/>
                <a:gd name="connsiteY3977" fmla="*/ 1172649 h 6857985"/>
                <a:gd name="connsiteX3978" fmla="*/ 1322333 w 6868353"/>
                <a:gd name="connsiteY3978" fmla="*/ 1162781 h 6857985"/>
                <a:gd name="connsiteX3979" fmla="*/ 1332201 w 6868353"/>
                <a:gd name="connsiteY3979" fmla="*/ 1154103 h 6857985"/>
                <a:gd name="connsiteX3980" fmla="*/ 1351214 w 6868353"/>
                <a:gd name="connsiteY3980" fmla="*/ 1139535 h 6857985"/>
                <a:gd name="connsiteX3981" fmla="*/ 1321965 w 6868353"/>
                <a:gd name="connsiteY3981" fmla="*/ 1153565 h 6857985"/>
                <a:gd name="connsiteX3982" fmla="*/ 1299087 w 6868353"/>
                <a:gd name="connsiteY3982" fmla="*/ 1172309 h 6857985"/>
                <a:gd name="connsiteX3983" fmla="*/ 1249296 w 6868353"/>
                <a:gd name="connsiteY3983" fmla="*/ 1216706 h 6857985"/>
                <a:gd name="connsiteX3984" fmla="*/ 1315977 w 6868353"/>
                <a:gd name="connsiteY3984" fmla="*/ 1181639 h 6857985"/>
                <a:gd name="connsiteX3985" fmla="*/ 1332286 w 6868353"/>
                <a:gd name="connsiteY3985" fmla="*/ 1162739 h 6857985"/>
                <a:gd name="connsiteX3986" fmla="*/ 1338373 w 6868353"/>
                <a:gd name="connsiteY3986" fmla="*/ 1163574 h 6857985"/>
                <a:gd name="connsiteX3987" fmla="*/ 1409725 w 6868353"/>
                <a:gd name="connsiteY3987" fmla="*/ 1100773 h 6857985"/>
                <a:gd name="connsiteX3988" fmla="*/ 1354583 w 6868353"/>
                <a:gd name="connsiteY3988" fmla="*/ 1148355 h 6857985"/>
                <a:gd name="connsiteX3989" fmla="*/ 1343710 w 6868353"/>
                <a:gd name="connsiteY3989" fmla="*/ 1164126 h 6857985"/>
                <a:gd name="connsiteX3990" fmla="*/ 1334622 w 6868353"/>
                <a:gd name="connsiteY3990" fmla="*/ 1173796 h 6857985"/>
                <a:gd name="connsiteX3991" fmla="*/ 1325249 w 6868353"/>
                <a:gd name="connsiteY3991" fmla="*/ 1184173 h 6857985"/>
                <a:gd name="connsiteX3992" fmla="*/ 1307468 w 6868353"/>
                <a:gd name="connsiteY3992" fmla="*/ 1215318 h 6857985"/>
                <a:gd name="connsiteX3993" fmla="*/ 1330233 w 6868353"/>
                <a:gd name="connsiteY3993" fmla="*/ 1206739 h 6857985"/>
                <a:gd name="connsiteX3994" fmla="*/ 1345905 w 6868353"/>
                <a:gd name="connsiteY3994" fmla="*/ 1202251 h 6857985"/>
                <a:gd name="connsiteX3995" fmla="*/ 1355277 w 6868353"/>
                <a:gd name="connsiteY3995" fmla="*/ 1197112 h 6857985"/>
                <a:gd name="connsiteX3996" fmla="*/ 1366220 w 6868353"/>
                <a:gd name="connsiteY3996" fmla="*/ 1189340 h 6857985"/>
                <a:gd name="connsiteX3997" fmla="*/ 1445033 w 6868353"/>
                <a:gd name="connsiteY3997" fmla="*/ 1119574 h 6857985"/>
                <a:gd name="connsiteX3998" fmla="*/ 1485197 w 6868353"/>
                <a:gd name="connsiteY3998" fmla="*/ 1102514 h 6857985"/>
                <a:gd name="connsiteX3999" fmla="*/ 1514969 w 6868353"/>
                <a:gd name="connsiteY3999" fmla="*/ 1084776 h 6857985"/>
                <a:gd name="connsiteX4000" fmla="*/ 1524984 w 6868353"/>
                <a:gd name="connsiteY4000" fmla="*/ 1073445 h 6857985"/>
                <a:gd name="connsiteX4001" fmla="*/ 5773371 w 6868353"/>
                <a:gd name="connsiteY4001" fmla="*/ 1073174 h 6857985"/>
                <a:gd name="connsiteX4002" fmla="*/ 5814817 w 6868353"/>
                <a:gd name="connsiteY4002" fmla="*/ 1113600 h 6857985"/>
                <a:gd name="connsiteX4003" fmla="*/ 5816559 w 6868353"/>
                <a:gd name="connsiteY4003" fmla="*/ 1115907 h 6857985"/>
                <a:gd name="connsiteX4004" fmla="*/ 5820593 w 6868353"/>
                <a:gd name="connsiteY4004" fmla="*/ 1121698 h 6857985"/>
                <a:gd name="connsiteX4005" fmla="*/ 5830333 w 6868353"/>
                <a:gd name="connsiteY4005" fmla="*/ 1137157 h 6857985"/>
                <a:gd name="connsiteX4006" fmla="*/ 5820479 w 6868353"/>
                <a:gd name="connsiteY4006" fmla="*/ 1138021 h 6857985"/>
                <a:gd name="connsiteX4007" fmla="*/ 5780075 w 6868353"/>
                <a:gd name="connsiteY4007" fmla="*/ 1082921 h 6857985"/>
                <a:gd name="connsiteX4008" fmla="*/ 5773371 w 6868353"/>
                <a:gd name="connsiteY4008" fmla="*/ 1073174 h 6857985"/>
                <a:gd name="connsiteX4009" fmla="*/ 1625579 w 6868353"/>
                <a:gd name="connsiteY4009" fmla="*/ 1071015 h 6857985"/>
                <a:gd name="connsiteX4010" fmla="*/ 1612866 w 6868353"/>
                <a:gd name="connsiteY4010" fmla="*/ 1074186 h 6857985"/>
                <a:gd name="connsiteX4011" fmla="*/ 1590016 w 6868353"/>
                <a:gd name="connsiteY4011" fmla="*/ 1089745 h 6857985"/>
                <a:gd name="connsiteX4012" fmla="*/ 1582810 w 6868353"/>
                <a:gd name="connsiteY4012" fmla="*/ 1111179 h 6857985"/>
                <a:gd name="connsiteX4013" fmla="*/ 1519231 w 6868353"/>
                <a:gd name="connsiteY4013" fmla="*/ 1161762 h 6857985"/>
                <a:gd name="connsiteX4014" fmla="*/ 1577516 w 6868353"/>
                <a:gd name="connsiteY4014" fmla="*/ 1127134 h 6857985"/>
                <a:gd name="connsiteX4015" fmla="*/ 1566445 w 6868353"/>
                <a:gd name="connsiteY4015" fmla="*/ 1125095 h 6857985"/>
                <a:gd name="connsiteX4016" fmla="*/ 1631058 w 6868353"/>
                <a:gd name="connsiteY4016" fmla="*/ 1089278 h 6857985"/>
                <a:gd name="connsiteX4017" fmla="*/ 1611011 w 6868353"/>
                <a:gd name="connsiteY4017" fmla="*/ 1079594 h 6857985"/>
                <a:gd name="connsiteX4018" fmla="*/ 1625579 w 6868353"/>
                <a:gd name="connsiteY4018" fmla="*/ 1071015 h 6857985"/>
                <a:gd name="connsiteX4019" fmla="*/ 5718591 w 6868353"/>
                <a:gd name="connsiteY4019" fmla="*/ 1065805 h 6857985"/>
                <a:gd name="connsiteX4020" fmla="*/ 5737747 w 6868353"/>
                <a:gd name="connsiteY4020" fmla="*/ 1078688 h 6857985"/>
                <a:gd name="connsiteX4021" fmla="*/ 5751435 w 6868353"/>
                <a:gd name="connsiteY4021" fmla="*/ 1090325 h 6857985"/>
                <a:gd name="connsiteX4022" fmla="*/ 5768595 w 6868353"/>
                <a:gd name="connsiteY4022" fmla="*/ 1103859 h 6857985"/>
                <a:gd name="connsiteX4023" fmla="*/ 5759987 w 6868353"/>
                <a:gd name="connsiteY4023" fmla="*/ 1107894 h 6857985"/>
                <a:gd name="connsiteX4024" fmla="*/ 5791487 w 6868353"/>
                <a:gd name="connsiteY4024" fmla="*/ 1143471 h 6857985"/>
                <a:gd name="connsiteX4025" fmla="*/ 5783035 w 6868353"/>
                <a:gd name="connsiteY4025" fmla="*/ 1112693 h 6857985"/>
                <a:gd name="connsiteX4026" fmla="*/ 5833193 w 6868353"/>
                <a:gd name="connsiteY4026" fmla="*/ 1169180 h 6857985"/>
                <a:gd name="connsiteX4027" fmla="*/ 5879275 w 6868353"/>
                <a:gd name="connsiteY4027" fmla="*/ 1227111 h 6857985"/>
                <a:gd name="connsiteX4028" fmla="*/ 5858563 w 6868353"/>
                <a:gd name="connsiteY4028" fmla="*/ 1204219 h 6857985"/>
                <a:gd name="connsiteX4029" fmla="*/ 5840271 w 6868353"/>
                <a:gd name="connsiteY4029" fmla="*/ 1182941 h 6857985"/>
                <a:gd name="connsiteX4030" fmla="*/ 5848583 w 6868353"/>
                <a:gd name="connsiteY4030" fmla="*/ 1202025 h 6857985"/>
                <a:gd name="connsiteX4031" fmla="*/ 5814547 w 6868353"/>
                <a:gd name="connsiteY4031" fmla="*/ 1160063 h 6857985"/>
                <a:gd name="connsiteX4032" fmla="*/ 5819899 w 6868353"/>
                <a:gd name="connsiteY4032" fmla="*/ 1184244 h 6857985"/>
                <a:gd name="connsiteX4033" fmla="*/ 5770435 w 6868353"/>
                <a:gd name="connsiteY4033" fmla="*/ 1124628 h 6857985"/>
                <a:gd name="connsiteX4034" fmla="*/ 5745277 w 6868353"/>
                <a:gd name="connsiteY4034" fmla="*/ 1094714 h 6857985"/>
                <a:gd name="connsiteX4035" fmla="*/ 5718591 w 6868353"/>
                <a:gd name="connsiteY4035" fmla="*/ 1065805 h 6857985"/>
                <a:gd name="connsiteX4036" fmla="*/ 2193945 w 6868353"/>
                <a:gd name="connsiteY4036" fmla="*/ 1062578 h 6857985"/>
                <a:gd name="connsiteX4037" fmla="*/ 2154050 w 6868353"/>
                <a:gd name="connsiteY4037" fmla="*/ 1087197 h 6857985"/>
                <a:gd name="connsiteX4038" fmla="*/ 2108733 w 6868353"/>
                <a:gd name="connsiteY4038" fmla="*/ 1117734 h 6857985"/>
                <a:gd name="connsiteX4039" fmla="*/ 2051807 w 6868353"/>
                <a:gd name="connsiteY4039" fmla="*/ 1142000 h 6857985"/>
                <a:gd name="connsiteX4040" fmla="*/ 2041473 w 6868353"/>
                <a:gd name="connsiteY4040" fmla="*/ 1149446 h 6857985"/>
                <a:gd name="connsiteX4041" fmla="*/ 2033049 w 6868353"/>
                <a:gd name="connsiteY4041" fmla="*/ 1157247 h 6857985"/>
                <a:gd name="connsiteX4042" fmla="*/ 2021185 w 6868353"/>
                <a:gd name="connsiteY4042" fmla="*/ 1171347 h 6857985"/>
                <a:gd name="connsiteX4043" fmla="*/ 1983131 w 6868353"/>
                <a:gd name="connsiteY4043" fmla="*/ 1180337 h 6857985"/>
                <a:gd name="connsiteX4044" fmla="*/ 2026707 w 6868353"/>
                <a:gd name="connsiteY4044" fmla="*/ 1148880 h 6857985"/>
                <a:gd name="connsiteX4045" fmla="*/ 2036220 w 6868353"/>
                <a:gd name="connsiteY4045" fmla="*/ 1142283 h 6857985"/>
                <a:gd name="connsiteX4046" fmla="*/ 2045918 w 6868353"/>
                <a:gd name="connsiteY4046" fmla="*/ 1135855 h 6857985"/>
                <a:gd name="connsiteX4047" fmla="*/ 2065993 w 6868353"/>
                <a:gd name="connsiteY4047" fmla="*/ 1120693 h 6857985"/>
                <a:gd name="connsiteX4048" fmla="*/ 2123329 w 6868353"/>
                <a:gd name="connsiteY4048" fmla="*/ 1098141 h 6857985"/>
                <a:gd name="connsiteX4049" fmla="*/ 2107317 w 6868353"/>
                <a:gd name="connsiteY4049" fmla="*/ 1094531 h 6857985"/>
                <a:gd name="connsiteX4050" fmla="*/ 2148642 w 6868353"/>
                <a:gd name="connsiteY4050" fmla="*/ 1068382 h 6857985"/>
                <a:gd name="connsiteX4051" fmla="*/ 2154857 w 6868353"/>
                <a:gd name="connsiteY4051" fmla="*/ 1076919 h 6857985"/>
                <a:gd name="connsiteX4052" fmla="*/ 2193945 w 6868353"/>
                <a:gd name="connsiteY4052" fmla="*/ 1062578 h 6857985"/>
                <a:gd name="connsiteX4053" fmla="*/ 2225730 w 6868353"/>
                <a:gd name="connsiteY4053" fmla="*/ 1059187 h 6857985"/>
                <a:gd name="connsiteX4054" fmla="*/ 2248677 w 6868353"/>
                <a:gd name="connsiteY4054" fmla="*/ 1061629 h 6857985"/>
                <a:gd name="connsiteX4055" fmla="*/ 2240310 w 6868353"/>
                <a:gd name="connsiteY4055" fmla="*/ 1066400 h 6857985"/>
                <a:gd name="connsiteX4056" fmla="*/ 2202142 w 6868353"/>
                <a:gd name="connsiteY4056" fmla="*/ 1094785 h 6857985"/>
                <a:gd name="connsiteX4057" fmla="*/ 2221226 w 6868353"/>
                <a:gd name="connsiteY4057" fmla="*/ 1080613 h 6857985"/>
                <a:gd name="connsiteX4058" fmla="*/ 2136637 w 6868353"/>
                <a:gd name="connsiteY4058" fmla="*/ 1120706 h 6857985"/>
                <a:gd name="connsiteX4059" fmla="*/ 2097946 w 6868353"/>
                <a:gd name="connsiteY4059" fmla="*/ 1139875 h 6857985"/>
                <a:gd name="connsiteX4060" fmla="*/ 2067989 w 6868353"/>
                <a:gd name="connsiteY4060" fmla="*/ 1159922 h 6857985"/>
                <a:gd name="connsiteX4061" fmla="*/ 2051709 w 6868353"/>
                <a:gd name="connsiteY4061" fmla="*/ 1169761 h 6857985"/>
                <a:gd name="connsiteX4062" fmla="*/ 2035456 w 6868353"/>
                <a:gd name="connsiteY4062" fmla="*/ 1179119 h 6857985"/>
                <a:gd name="connsiteX4063" fmla="*/ 2052657 w 6868353"/>
                <a:gd name="connsiteY4063" fmla="*/ 1162484 h 6857985"/>
                <a:gd name="connsiteX4064" fmla="*/ 2080731 w 6868353"/>
                <a:gd name="connsiteY4064" fmla="*/ 1144717 h 6857985"/>
                <a:gd name="connsiteX4065" fmla="*/ 2128921 w 6868353"/>
                <a:gd name="connsiteY4065" fmla="*/ 1111830 h 6857985"/>
                <a:gd name="connsiteX4066" fmla="*/ 2147000 w 6868353"/>
                <a:gd name="connsiteY4066" fmla="*/ 1110711 h 6857985"/>
                <a:gd name="connsiteX4067" fmla="*/ 2156202 w 6868353"/>
                <a:gd name="connsiteY4067" fmla="*/ 1099641 h 6857985"/>
                <a:gd name="connsiteX4068" fmla="*/ 2178358 w 6868353"/>
                <a:gd name="connsiteY4068" fmla="*/ 1086517 h 6857985"/>
                <a:gd name="connsiteX4069" fmla="*/ 2203855 w 6868353"/>
                <a:gd name="connsiteY4069" fmla="*/ 1067008 h 6857985"/>
                <a:gd name="connsiteX4070" fmla="*/ 2225730 w 6868353"/>
                <a:gd name="connsiteY4070" fmla="*/ 1059187 h 6857985"/>
                <a:gd name="connsiteX4071" fmla="*/ 1428254 w 6868353"/>
                <a:gd name="connsiteY4071" fmla="*/ 1059173 h 6857985"/>
                <a:gd name="connsiteX4072" fmla="*/ 1415261 w 6868353"/>
                <a:gd name="connsiteY4072" fmla="*/ 1063837 h 6857985"/>
                <a:gd name="connsiteX4073" fmla="*/ 1403538 w 6868353"/>
                <a:gd name="connsiteY4073" fmla="*/ 1082680 h 6857985"/>
                <a:gd name="connsiteX4074" fmla="*/ 1380632 w 6868353"/>
                <a:gd name="connsiteY4074" fmla="*/ 1100037 h 6857985"/>
                <a:gd name="connsiteX4075" fmla="*/ 1431244 w 6868353"/>
                <a:gd name="connsiteY4075" fmla="*/ 1068849 h 6857985"/>
                <a:gd name="connsiteX4076" fmla="*/ 1428254 w 6868353"/>
                <a:gd name="connsiteY4076" fmla="*/ 1059173 h 6857985"/>
                <a:gd name="connsiteX4077" fmla="*/ 2302856 w 6868353"/>
                <a:gd name="connsiteY4077" fmla="*/ 1056829 h 6857985"/>
                <a:gd name="connsiteX4078" fmla="*/ 2292804 w 6868353"/>
                <a:gd name="connsiteY4078" fmla="*/ 1062974 h 6857985"/>
                <a:gd name="connsiteX4079" fmla="*/ 2292026 w 6868353"/>
                <a:gd name="connsiteY4079" fmla="*/ 1070477 h 6857985"/>
                <a:gd name="connsiteX4080" fmla="*/ 2257341 w 6868353"/>
                <a:gd name="connsiteY4080" fmla="*/ 1080146 h 6857985"/>
                <a:gd name="connsiteX4081" fmla="*/ 2254991 w 6868353"/>
                <a:gd name="connsiteY4081" fmla="*/ 1084861 h 6857985"/>
                <a:gd name="connsiteX4082" fmla="*/ 2290709 w 6868353"/>
                <a:gd name="connsiteY4082" fmla="*/ 1061190 h 6857985"/>
                <a:gd name="connsiteX4083" fmla="*/ 2302856 w 6868353"/>
                <a:gd name="connsiteY4083" fmla="*/ 1056829 h 6857985"/>
                <a:gd name="connsiteX4084" fmla="*/ 1317463 w 6868353"/>
                <a:gd name="connsiteY4084" fmla="*/ 1055470 h 6857985"/>
                <a:gd name="connsiteX4085" fmla="*/ 1267573 w 6868353"/>
                <a:gd name="connsiteY4085" fmla="*/ 1092236 h 6857985"/>
                <a:gd name="connsiteX4086" fmla="*/ 1257380 w 6868353"/>
                <a:gd name="connsiteY4086" fmla="*/ 1103916 h 6857985"/>
                <a:gd name="connsiteX4087" fmla="*/ 1275714 w 6868353"/>
                <a:gd name="connsiteY4087" fmla="*/ 1094558 h 6857985"/>
                <a:gd name="connsiteX4088" fmla="*/ 1285723 w 6868353"/>
                <a:gd name="connsiteY4088" fmla="*/ 1081137 h 6857985"/>
                <a:gd name="connsiteX4089" fmla="*/ 1341870 w 6868353"/>
                <a:gd name="connsiteY4089" fmla="*/ 1072515 h 6857985"/>
                <a:gd name="connsiteX4090" fmla="*/ 1317463 w 6868353"/>
                <a:gd name="connsiteY4090" fmla="*/ 1055470 h 6857985"/>
                <a:gd name="connsiteX4091" fmla="*/ 2135533 w 6868353"/>
                <a:gd name="connsiteY4091" fmla="*/ 1045716 h 6857985"/>
                <a:gd name="connsiteX4092" fmla="*/ 2088178 w 6868353"/>
                <a:gd name="connsiteY4092" fmla="*/ 1058401 h 6857985"/>
                <a:gd name="connsiteX4093" fmla="*/ 2103835 w 6868353"/>
                <a:gd name="connsiteY4093" fmla="*/ 1076055 h 6857985"/>
                <a:gd name="connsiteX4094" fmla="*/ 2124363 w 6868353"/>
                <a:gd name="connsiteY4094" fmla="*/ 1069967 h 6857985"/>
                <a:gd name="connsiteX4095" fmla="*/ 2133296 w 6868353"/>
                <a:gd name="connsiteY4095" fmla="*/ 1050544 h 6857985"/>
                <a:gd name="connsiteX4096" fmla="*/ 2135533 w 6868353"/>
                <a:gd name="connsiteY4096" fmla="*/ 1045716 h 6857985"/>
                <a:gd name="connsiteX4097" fmla="*/ 1161224 w 6868353"/>
                <a:gd name="connsiteY4097" fmla="*/ 1040266 h 6857985"/>
                <a:gd name="connsiteX4098" fmla="*/ 1142990 w 6868353"/>
                <a:gd name="connsiteY4098" fmla="*/ 1062988 h 6857985"/>
                <a:gd name="connsiteX4099" fmla="*/ 1102925 w 6868353"/>
                <a:gd name="connsiteY4099" fmla="*/ 1079000 h 6857985"/>
                <a:gd name="connsiteX4100" fmla="*/ 1161224 w 6868353"/>
                <a:gd name="connsiteY4100" fmla="*/ 1040266 h 6857985"/>
                <a:gd name="connsiteX4101" fmla="*/ 2094777 w 6868353"/>
                <a:gd name="connsiteY4101" fmla="*/ 1038468 h 6857985"/>
                <a:gd name="connsiteX4102" fmla="*/ 2063955 w 6868353"/>
                <a:gd name="connsiteY4102" fmla="*/ 1046183 h 6857985"/>
                <a:gd name="connsiteX4103" fmla="*/ 2107177 w 6868353"/>
                <a:gd name="connsiteY4103" fmla="*/ 1042984 h 6857985"/>
                <a:gd name="connsiteX4104" fmla="*/ 2094777 w 6868353"/>
                <a:gd name="connsiteY4104" fmla="*/ 1038468 h 6857985"/>
                <a:gd name="connsiteX4105" fmla="*/ 5837467 w 6868353"/>
                <a:gd name="connsiteY4105" fmla="*/ 1036443 h 6857985"/>
                <a:gd name="connsiteX4106" fmla="*/ 5922483 w 6868353"/>
                <a:gd name="connsiteY4106" fmla="*/ 1110768 h 6857985"/>
                <a:gd name="connsiteX4107" fmla="*/ 5942683 w 6868353"/>
                <a:gd name="connsiteY4107" fmla="*/ 1130829 h 6857985"/>
                <a:gd name="connsiteX4108" fmla="*/ 5962347 w 6868353"/>
                <a:gd name="connsiteY4108" fmla="*/ 1152645 h 6857985"/>
                <a:gd name="connsiteX4109" fmla="*/ 6002655 w 6868353"/>
                <a:gd name="connsiteY4109" fmla="*/ 1200963 h 6857985"/>
                <a:gd name="connsiteX4110" fmla="*/ 5962603 w 6868353"/>
                <a:gd name="connsiteY4110" fmla="*/ 1160502 h 6857985"/>
                <a:gd name="connsiteX4111" fmla="*/ 5924521 w 6868353"/>
                <a:gd name="connsiteY4111" fmla="*/ 1120636 h 6857985"/>
                <a:gd name="connsiteX4112" fmla="*/ 5864169 w 6868353"/>
                <a:gd name="connsiteY4112" fmla="*/ 1071737 h 6857985"/>
                <a:gd name="connsiteX4113" fmla="*/ 5837467 w 6868353"/>
                <a:gd name="connsiteY4113" fmla="*/ 1036443 h 6857985"/>
                <a:gd name="connsiteX4114" fmla="*/ 5411623 w 6868353"/>
                <a:gd name="connsiteY4114" fmla="*/ 1033258 h 6857985"/>
                <a:gd name="connsiteX4115" fmla="*/ 5448431 w 6868353"/>
                <a:gd name="connsiteY4115" fmla="*/ 1081463 h 6857985"/>
                <a:gd name="connsiteX4116" fmla="*/ 5406907 w 6868353"/>
                <a:gd name="connsiteY4116" fmla="*/ 1044244 h 6857985"/>
                <a:gd name="connsiteX4117" fmla="*/ 5411623 w 6868353"/>
                <a:gd name="connsiteY4117" fmla="*/ 1033258 h 6857985"/>
                <a:gd name="connsiteX4118" fmla="*/ 1152914 w 6868353"/>
                <a:gd name="connsiteY4118" fmla="*/ 1027963 h 6857985"/>
                <a:gd name="connsiteX4119" fmla="*/ 1081109 w 6868353"/>
                <a:gd name="connsiteY4119" fmla="*/ 1093057 h 6857985"/>
                <a:gd name="connsiteX4120" fmla="*/ 1089462 w 6868353"/>
                <a:gd name="connsiteY4120" fmla="*/ 1084464 h 6857985"/>
                <a:gd name="connsiteX4121" fmla="*/ 1084351 w 6868353"/>
                <a:gd name="connsiteY4121" fmla="*/ 1081392 h 6857985"/>
                <a:gd name="connsiteX4122" fmla="*/ 1095960 w 6868353"/>
                <a:gd name="connsiteY4122" fmla="*/ 1061119 h 6857985"/>
                <a:gd name="connsiteX4123" fmla="*/ 1116049 w 6868353"/>
                <a:gd name="connsiteY4123" fmla="*/ 1053021 h 6857985"/>
                <a:gd name="connsiteX4124" fmla="*/ 1152914 w 6868353"/>
                <a:gd name="connsiteY4124" fmla="*/ 1027963 h 6857985"/>
                <a:gd name="connsiteX4125" fmla="*/ 1216581 w 6868353"/>
                <a:gd name="connsiteY4125" fmla="*/ 1025848 h 6857985"/>
                <a:gd name="connsiteX4126" fmla="*/ 1218858 w 6868353"/>
                <a:gd name="connsiteY4126" fmla="*/ 1028898 h 6857985"/>
                <a:gd name="connsiteX4127" fmla="*/ 1206131 w 6868353"/>
                <a:gd name="connsiteY4127" fmla="*/ 1048548 h 6857985"/>
                <a:gd name="connsiteX4128" fmla="*/ 1158464 w 6868353"/>
                <a:gd name="connsiteY4128" fmla="*/ 1092987 h 6857985"/>
                <a:gd name="connsiteX4129" fmla="*/ 1192880 w 6868353"/>
                <a:gd name="connsiteY4129" fmla="*/ 1053701 h 6857985"/>
                <a:gd name="connsiteX4130" fmla="*/ 1151442 w 6868353"/>
                <a:gd name="connsiteY4130" fmla="*/ 1075135 h 6857985"/>
                <a:gd name="connsiteX4131" fmla="*/ 1154684 w 6868353"/>
                <a:gd name="connsiteY4131" fmla="*/ 1063540 h 6857985"/>
                <a:gd name="connsiteX4132" fmla="*/ 1179700 w 6868353"/>
                <a:gd name="connsiteY4132" fmla="*/ 1058826 h 6857985"/>
                <a:gd name="connsiteX4133" fmla="*/ 1204418 w 6868353"/>
                <a:gd name="connsiteY4133" fmla="*/ 1033725 h 6857985"/>
                <a:gd name="connsiteX4134" fmla="*/ 1216581 w 6868353"/>
                <a:gd name="connsiteY4134" fmla="*/ 1025848 h 6857985"/>
                <a:gd name="connsiteX4135" fmla="*/ 5292317 w 6868353"/>
                <a:gd name="connsiteY4135" fmla="*/ 1020837 h 6857985"/>
                <a:gd name="connsiteX4136" fmla="*/ 5358035 w 6868353"/>
                <a:gd name="connsiteY4136" fmla="*/ 1063342 h 6857985"/>
                <a:gd name="connsiteX4137" fmla="*/ 5370819 w 6868353"/>
                <a:gd name="connsiteY4137" fmla="*/ 1086475 h 6857985"/>
                <a:gd name="connsiteX4138" fmla="*/ 5339435 w 6868353"/>
                <a:gd name="connsiteY4138" fmla="*/ 1057042 h 6857985"/>
                <a:gd name="connsiteX4139" fmla="*/ 5298591 w 6868353"/>
                <a:gd name="connsiteY4139" fmla="*/ 1027822 h 6857985"/>
                <a:gd name="connsiteX4140" fmla="*/ 5292317 w 6868353"/>
                <a:gd name="connsiteY4140" fmla="*/ 1020837 h 6857985"/>
                <a:gd name="connsiteX4141" fmla="*/ 5141603 w 6868353"/>
                <a:gd name="connsiteY4141" fmla="*/ 1016029 h 6857985"/>
                <a:gd name="connsiteX4142" fmla="*/ 5170101 w 6868353"/>
                <a:gd name="connsiteY4142" fmla="*/ 1042928 h 6857985"/>
                <a:gd name="connsiteX4143" fmla="*/ 5183239 w 6868353"/>
                <a:gd name="connsiteY4143" fmla="*/ 1037137 h 6857985"/>
                <a:gd name="connsiteX4144" fmla="*/ 5208907 w 6868353"/>
                <a:gd name="connsiteY4144" fmla="*/ 1070194 h 6857985"/>
                <a:gd name="connsiteX4145" fmla="*/ 5190133 w 6868353"/>
                <a:gd name="connsiteY4145" fmla="*/ 1047953 h 6857985"/>
                <a:gd name="connsiteX4146" fmla="*/ 5185843 w 6868353"/>
                <a:gd name="connsiteY4146" fmla="*/ 1058925 h 6857985"/>
                <a:gd name="connsiteX4147" fmla="*/ 5141603 w 6868353"/>
                <a:gd name="connsiteY4147" fmla="*/ 1016029 h 6857985"/>
                <a:gd name="connsiteX4148" fmla="*/ 1559553 w 6868353"/>
                <a:gd name="connsiteY4148" fmla="*/ 1013807 h 6857985"/>
                <a:gd name="connsiteX4149" fmla="*/ 1550419 w 6868353"/>
                <a:gd name="connsiteY4149" fmla="*/ 1016524 h 6857985"/>
                <a:gd name="connsiteX4150" fmla="*/ 1504507 w 6868353"/>
                <a:gd name="connsiteY4150" fmla="*/ 1063101 h 6857985"/>
                <a:gd name="connsiteX4151" fmla="*/ 1546625 w 6868353"/>
                <a:gd name="connsiteY4151" fmla="*/ 1027340 h 6857985"/>
                <a:gd name="connsiteX4152" fmla="*/ 1568115 w 6868353"/>
                <a:gd name="connsiteY4152" fmla="*/ 1016793 h 6857985"/>
                <a:gd name="connsiteX4153" fmla="*/ 1559553 w 6868353"/>
                <a:gd name="connsiteY4153" fmla="*/ 1013807 h 6857985"/>
                <a:gd name="connsiteX4154" fmla="*/ 2325786 w 6868353"/>
                <a:gd name="connsiteY4154" fmla="*/ 1011679 h 6857985"/>
                <a:gd name="connsiteX4155" fmla="*/ 2339947 w 6868353"/>
                <a:gd name="connsiteY4155" fmla="*/ 1016255 h 6857985"/>
                <a:gd name="connsiteX4156" fmla="*/ 2319165 w 6868353"/>
                <a:gd name="connsiteY4156" fmla="*/ 1020233 h 6857985"/>
                <a:gd name="connsiteX4157" fmla="*/ 2282243 w 6868353"/>
                <a:gd name="connsiteY4157" fmla="*/ 1042573 h 6857985"/>
                <a:gd name="connsiteX4158" fmla="*/ 2252074 w 6868353"/>
                <a:gd name="connsiteY4158" fmla="*/ 1042984 h 6857985"/>
                <a:gd name="connsiteX4159" fmla="*/ 2291247 w 6868353"/>
                <a:gd name="connsiteY4159" fmla="*/ 1028345 h 6857985"/>
                <a:gd name="connsiteX4160" fmla="*/ 2315597 w 6868353"/>
                <a:gd name="connsiteY4160" fmla="*/ 1015491 h 6857985"/>
                <a:gd name="connsiteX4161" fmla="*/ 2325786 w 6868353"/>
                <a:gd name="connsiteY4161" fmla="*/ 1011679 h 6857985"/>
                <a:gd name="connsiteX4162" fmla="*/ 2590448 w 6868353"/>
                <a:gd name="connsiteY4162" fmla="*/ 1011663 h 6857985"/>
                <a:gd name="connsiteX4163" fmla="*/ 2582148 w 6868353"/>
                <a:gd name="connsiteY4163" fmla="*/ 1015491 h 6857985"/>
                <a:gd name="connsiteX4164" fmla="*/ 2571375 w 6868353"/>
                <a:gd name="connsiteY4164" fmla="*/ 1023475 h 6857985"/>
                <a:gd name="connsiteX4165" fmla="*/ 2508460 w 6868353"/>
                <a:gd name="connsiteY4165" fmla="*/ 1045221 h 6857985"/>
                <a:gd name="connsiteX4166" fmla="*/ 2530914 w 6868353"/>
                <a:gd name="connsiteY4166" fmla="*/ 1028827 h 6857985"/>
                <a:gd name="connsiteX4167" fmla="*/ 2576896 w 6868353"/>
                <a:gd name="connsiteY4167" fmla="*/ 1014939 h 6857985"/>
                <a:gd name="connsiteX4168" fmla="*/ 2590448 w 6868353"/>
                <a:gd name="connsiteY4168" fmla="*/ 1011663 h 6857985"/>
                <a:gd name="connsiteX4169" fmla="*/ 2698576 w 6868353"/>
                <a:gd name="connsiteY4169" fmla="*/ 1005057 h 6857985"/>
                <a:gd name="connsiteX4170" fmla="*/ 2629801 w 6868353"/>
                <a:gd name="connsiteY4170" fmla="*/ 1031857 h 6857985"/>
                <a:gd name="connsiteX4171" fmla="*/ 2698576 w 6868353"/>
                <a:gd name="connsiteY4171" fmla="*/ 1005057 h 6857985"/>
                <a:gd name="connsiteX4172" fmla="*/ 2231335 w 6868353"/>
                <a:gd name="connsiteY4172" fmla="*/ 1001248 h 6857985"/>
                <a:gd name="connsiteX4173" fmla="*/ 2127846 w 6868353"/>
                <a:gd name="connsiteY4173" fmla="*/ 1036811 h 6857985"/>
                <a:gd name="connsiteX4174" fmla="*/ 2158822 w 6868353"/>
                <a:gd name="connsiteY4174" fmla="*/ 1035650 h 6857985"/>
                <a:gd name="connsiteX4175" fmla="*/ 2231335 w 6868353"/>
                <a:gd name="connsiteY4175" fmla="*/ 1001248 h 6857985"/>
                <a:gd name="connsiteX4176" fmla="*/ 1203427 w 6868353"/>
                <a:gd name="connsiteY4176" fmla="*/ 998630 h 6857985"/>
                <a:gd name="connsiteX4177" fmla="*/ 1169605 w 6868353"/>
                <a:gd name="connsiteY4177" fmla="*/ 1031758 h 6857985"/>
                <a:gd name="connsiteX4178" fmla="*/ 1142891 w 6868353"/>
                <a:gd name="connsiteY4178" fmla="*/ 1042305 h 6857985"/>
                <a:gd name="connsiteX4179" fmla="*/ 1157813 w 6868353"/>
                <a:gd name="connsiteY4179" fmla="*/ 1031248 h 6857985"/>
                <a:gd name="connsiteX4180" fmla="*/ 1203427 w 6868353"/>
                <a:gd name="connsiteY4180" fmla="*/ 998630 h 6857985"/>
                <a:gd name="connsiteX4181" fmla="*/ 5348199 w 6868353"/>
                <a:gd name="connsiteY4181" fmla="*/ 990730 h 6857985"/>
                <a:gd name="connsiteX4182" fmla="*/ 5380179 w 6868353"/>
                <a:gd name="connsiteY4182" fmla="*/ 997823 h 6857985"/>
                <a:gd name="connsiteX4183" fmla="*/ 5389127 w 6868353"/>
                <a:gd name="connsiteY4183" fmla="*/ 1031573 h 6857985"/>
                <a:gd name="connsiteX4184" fmla="*/ 5373157 w 6868353"/>
                <a:gd name="connsiteY4184" fmla="*/ 1014118 h 6857985"/>
                <a:gd name="connsiteX4185" fmla="*/ 5361819 w 6868353"/>
                <a:gd name="connsiteY4185" fmla="*/ 1013580 h 6857985"/>
                <a:gd name="connsiteX4186" fmla="*/ 5348199 w 6868353"/>
                <a:gd name="connsiteY4186" fmla="*/ 990730 h 6857985"/>
                <a:gd name="connsiteX4187" fmla="*/ 2652396 w 6868353"/>
                <a:gd name="connsiteY4187" fmla="*/ 988706 h 6857985"/>
                <a:gd name="connsiteX4188" fmla="*/ 2606018 w 6868353"/>
                <a:gd name="connsiteY4188" fmla="*/ 1009857 h 6857985"/>
                <a:gd name="connsiteX4189" fmla="*/ 2652396 w 6868353"/>
                <a:gd name="connsiteY4189" fmla="*/ 988706 h 6857985"/>
                <a:gd name="connsiteX4190" fmla="*/ 2478249 w 6868353"/>
                <a:gd name="connsiteY4190" fmla="*/ 982208 h 6857985"/>
                <a:gd name="connsiteX4191" fmla="*/ 2428373 w 6868353"/>
                <a:gd name="connsiteY4191" fmla="*/ 1001561 h 6857985"/>
                <a:gd name="connsiteX4192" fmla="*/ 2400130 w 6868353"/>
                <a:gd name="connsiteY4192" fmla="*/ 1018450 h 6857985"/>
                <a:gd name="connsiteX4193" fmla="*/ 2382178 w 6868353"/>
                <a:gd name="connsiteY4193" fmla="*/ 1017756 h 6857985"/>
                <a:gd name="connsiteX4194" fmla="*/ 2339395 w 6868353"/>
                <a:gd name="connsiteY4194" fmla="*/ 1039388 h 6857985"/>
                <a:gd name="connsiteX4195" fmla="*/ 2346417 w 6868353"/>
                <a:gd name="connsiteY4195" fmla="*/ 1048888 h 6857985"/>
                <a:gd name="connsiteX4196" fmla="*/ 2310175 w 6868353"/>
                <a:gd name="connsiteY4196" fmla="*/ 1047628 h 6857985"/>
                <a:gd name="connsiteX4197" fmla="*/ 2386241 w 6868353"/>
                <a:gd name="connsiteY4197" fmla="*/ 1014061 h 6857985"/>
                <a:gd name="connsiteX4198" fmla="*/ 2415292 w 6868353"/>
                <a:gd name="connsiteY4198" fmla="*/ 999409 h 6857985"/>
                <a:gd name="connsiteX4199" fmla="*/ 2445362 w 6868353"/>
                <a:gd name="connsiteY4199" fmla="*/ 984091 h 6857985"/>
                <a:gd name="connsiteX4200" fmla="*/ 2478249 w 6868353"/>
                <a:gd name="connsiteY4200" fmla="*/ 982208 h 6857985"/>
                <a:gd name="connsiteX4201" fmla="*/ 2409062 w 6868353"/>
                <a:gd name="connsiteY4201" fmla="*/ 981372 h 6857985"/>
                <a:gd name="connsiteX4202" fmla="*/ 2383112 w 6868353"/>
                <a:gd name="connsiteY4202" fmla="*/ 994467 h 6857985"/>
                <a:gd name="connsiteX4203" fmla="*/ 2380465 w 6868353"/>
                <a:gd name="connsiteY4203" fmla="*/ 999026 h 6857985"/>
                <a:gd name="connsiteX4204" fmla="*/ 2351146 w 6868353"/>
                <a:gd name="connsiteY4204" fmla="*/ 1007308 h 6857985"/>
                <a:gd name="connsiteX4205" fmla="*/ 2341533 w 6868353"/>
                <a:gd name="connsiteY4205" fmla="*/ 1002395 h 6857985"/>
                <a:gd name="connsiteX4206" fmla="*/ 2409062 w 6868353"/>
                <a:gd name="connsiteY4206" fmla="*/ 981372 h 6857985"/>
                <a:gd name="connsiteX4207" fmla="*/ 1548210 w 6868353"/>
                <a:gd name="connsiteY4207" fmla="*/ 972637 h 6857985"/>
                <a:gd name="connsiteX4208" fmla="*/ 1511473 w 6868353"/>
                <a:gd name="connsiteY4208" fmla="*/ 992273 h 6857985"/>
                <a:gd name="connsiteX4209" fmla="*/ 1483017 w 6868353"/>
                <a:gd name="connsiteY4209" fmla="*/ 1004943 h 6857985"/>
                <a:gd name="connsiteX4210" fmla="*/ 1507551 w 6868353"/>
                <a:gd name="connsiteY4210" fmla="*/ 1003230 h 6857985"/>
                <a:gd name="connsiteX4211" fmla="*/ 1531207 w 6868353"/>
                <a:gd name="connsiteY4211" fmla="*/ 986992 h 6857985"/>
                <a:gd name="connsiteX4212" fmla="*/ 1529254 w 6868353"/>
                <a:gd name="connsiteY4212" fmla="*/ 992485 h 6857985"/>
                <a:gd name="connsiteX4213" fmla="*/ 1548210 w 6868353"/>
                <a:gd name="connsiteY4213" fmla="*/ 972637 h 6857985"/>
                <a:gd name="connsiteX4214" fmla="*/ 4976325 w 6868353"/>
                <a:gd name="connsiteY4214" fmla="*/ 972291 h 6857985"/>
                <a:gd name="connsiteX4215" fmla="*/ 5003459 w 6868353"/>
                <a:gd name="connsiteY4215" fmla="*/ 995260 h 6857985"/>
                <a:gd name="connsiteX4216" fmla="*/ 5040647 w 6868353"/>
                <a:gd name="connsiteY4216" fmla="*/ 1012574 h 6857985"/>
                <a:gd name="connsiteX4217" fmla="*/ 5068609 w 6868353"/>
                <a:gd name="connsiteY4217" fmla="*/ 1023971 h 6857985"/>
                <a:gd name="connsiteX4218" fmla="*/ 5107611 w 6868353"/>
                <a:gd name="connsiteY4218" fmla="*/ 1050147 h 6857985"/>
                <a:gd name="connsiteX4219" fmla="*/ 5144391 w 6868353"/>
                <a:gd name="connsiteY4219" fmla="*/ 1081831 h 6857985"/>
                <a:gd name="connsiteX4220" fmla="*/ 5074371 w 6868353"/>
                <a:gd name="connsiteY4220" fmla="*/ 1039105 h 6857985"/>
                <a:gd name="connsiteX4221" fmla="*/ 5039319 w 6868353"/>
                <a:gd name="connsiteY4221" fmla="*/ 1018987 h 6857985"/>
                <a:gd name="connsiteX4222" fmla="*/ 4998079 w 6868353"/>
                <a:gd name="connsiteY4222" fmla="*/ 995727 h 6857985"/>
                <a:gd name="connsiteX4223" fmla="*/ 4987107 w 6868353"/>
                <a:gd name="connsiteY4223" fmla="*/ 980154 h 6857985"/>
                <a:gd name="connsiteX4224" fmla="*/ 4976325 w 6868353"/>
                <a:gd name="connsiteY4224" fmla="*/ 972291 h 6857985"/>
                <a:gd name="connsiteX4225" fmla="*/ 1514686 w 6868353"/>
                <a:gd name="connsiteY4225" fmla="*/ 966691 h 6857985"/>
                <a:gd name="connsiteX4226" fmla="*/ 1481403 w 6868353"/>
                <a:gd name="connsiteY4226" fmla="*/ 975737 h 6857985"/>
                <a:gd name="connsiteX4227" fmla="*/ 1446930 w 6868353"/>
                <a:gd name="connsiteY4227" fmla="*/ 1005000 h 6857985"/>
                <a:gd name="connsiteX4228" fmla="*/ 1514686 w 6868353"/>
                <a:gd name="connsiteY4228" fmla="*/ 966691 h 6857985"/>
                <a:gd name="connsiteX4229" fmla="*/ 1226432 w 6868353"/>
                <a:gd name="connsiteY4229" fmla="*/ 965119 h 6857985"/>
                <a:gd name="connsiteX4230" fmla="*/ 1220769 w 6868353"/>
                <a:gd name="connsiteY4230" fmla="*/ 982405 h 6857985"/>
                <a:gd name="connsiteX4231" fmla="*/ 1200213 w 6868353"/>
                <a:gd name="connsiteY4231" fmla="*/ 989625 h 6857985"/>
                <a:gd name="connsiteX4232" fmla="*/ 1182927 w 6868353"/>
                <a:gd name="connsiteY4232" fmla="*/ 1005835 h 6857985"/>
                <a:gd name="connsiteX4233" fmla="*/ 1226432 w 6868353"/>
                <a:gd name="connsiteY4233" fmla="*/ 965119 h 6857985"/>
                <a:gd name="connsiteX4234" fmla="*/ 1444594 w 6868353"/>
                <a:gd name="connsiteY4234" fmla="*/ 961127 h 6857985"/>
                <a:gd name="connsiteX4235" fmla="*/ 1412132 w 6868353"/>
                <a:gd name="connsiteY4235" fmla="*/ 984062 h 6857985"/>
                <a:gd name="connsiteX4236" fmla="*/ 1379231 w 6868353"/>
                <a:gd name="connsiteY4236" fmla="*/ 1009955 h 6857985"/>
                <a:gd name="connsiteX4237" fmla="*/ 1395667 w 6868353"/>
                <a:gd name="connsiteY4237" fmla="*/ 1001489 h 6857985"/>
                <a:gd name="connsiteX4238" fmla="*/ 1419140 w 6868353"/>
                <a:gd name="connsiteY4238" fmla="*/ 985421 h 6857985"/>
                <a:gd name="connsiteX4239" fmla="*/ 1444594 w 6868353"/>
                <a:gd name="connsiteY4239" fmla="*/ 961127 h 6857985"/>
                <a:gd name="connsiteX4240" fmla="*/ 1618628 w 6868353"/>
                <a:gd name="connsiteY4240" fmla="*/ 959791 h 6857985"/>
                <a:gd name="connsiteX4241" fmla="*/ 1583985 w 6868353"/>
                <a:gd name="connsiteY4241" fmla="*/ 973557 h 6857985"/>
                <a:gd name="connsiteX4242" fmla="*/ 1615131 w 6868353"/>
                <a:gd name="connsiteY4242" fmla="*/ 971561 h 6857985"/>
                <a:gd name="connsiteX4243" fmla="*/ 1618628 w 6868353"/>
                <a:gd name="connsiteY4243" fmla="*/ 959791 h 6857985"/>
                <a:gd name="connsiteX4244" fmla="*/ 1206584 w 6868353"/>
                <a:gd name="connsiteY4244" fmla="*/ 959429 h 6857985"/>
                <a:gd name="connsiteX4245" fmla="*/ 1188548 w 6868353"/>
                <a:gd name="connsiteY4245" fmla="*/ 988564 h 6857985"/>
                <a:gd name="connsiteX4246" fmla="*/ 1183168 w 6868353"/>
                <a:gd name="connsiteY4246" fmla="*/ 977564 h 6857985"/>
                <a:gd name="connsiteX4247" fmla="*/ 1144661 w 6868353"/>
                <a:gd name="connsiteY4247" fmla="*/ 994821 h 6857985"/>
                <a:gd name="connsiteX4248" fmla="*/ 1062181 w 6868353"/>
                <a:gd name="connsiteY4248" fmla="*/ 1082100 h 6857985"/>
                <a:gd name="connsiteX4249" fmla="*/ 1037802 w 6868353"/>
                <a:gd name="connsiteY4249" fmla="*/ 1106210 h 6857985"/>
                <a:gd name="connsiteX4250" fmla="*/ 1014231 w 6868353"/>
                <a:gd name="connsiteY4250" fmla="*/ 1131721 h 6857985"/>
                <a:gd name="connsiteX4251" fmla="*/ 970655 w 6868353"/>
                <a:gd name="connsiteY4251" fmla="*/ 1184187 h 6857985"/>
                <a:gd name="connsiteX4252" fmla="*/ 1014273 w 6868353"/>
                <a:gd name="connsiteY4252" fmla="*/ 1148285 h 6857985"/>
                <a:gd name="connsiteX4253" fmla="*/ 975922 w 6868353"/>
                <a:gd name="connsiteY4253" fmla="*/ 1187047 h 6857985"/>
                <a:gd name="connsiteX4254" fmla="*/ 1010111 w 6868353"/>
                <a:gd name="connsiteY4254" fmla="*/ 1166066 h 6857985"/>
                <a:gd name="connsiteX4255" fmla="*/ 962755 w 6868353"/>
                <a:gd name="connsiteY4255" fmla="*/ 1193120 h 6857985"/>
                <a:gd name="connsiteX4256" fmla="*/ 941633 w 6868353"/>
                <a:gd name="connsiteY4256" fmla="*/ 1208240 h 6857985"/>
                <a:gd name="connsiteX4257" fmla="*/ 925069 w 6868353"/>
                <a:gd name="connsiteY4257" fmla="*/ 1234190 h 6857985"/>
                <a:gd name="connsiteX4258" fmla="*/ 879455 w 6868353"/>
                <a:gd name="connsiteY4258" fmla="*/ 1288214 h 6857985"/>
                <a:gd name="connsiteX4259" fmla="*/ 905150 w 6868353"/>
                <a:gd name="connsiteY4259" fmla="*/ 1274963 h 6857985"/>
                <a:gd name="connsiteX4260" fmla="*/ 820094 w 6868353"/>
                <a:gd name="connsiteY4260" fmla="*/ 1352077 h 6857985"/>
                <a:gd name="connsiteX4261" fmla="*/ 737558 w 6868353"/>
                <a:gd name="connsiteY4261" fmla="*/ 1460860 h 6857985"/>
                <a:gd name="connsiteX4262" fmla="*/ 767373 w 6868353"/>
                <a:gd name="connsiteY4262" fmla="*/ 1454504 h 6857985"/>
                <a:gd name="connsiteX4263" fmla="*/ 768859 w 6868353"/>
                <a:gd name="connsiteY4263" fmla="*/ 1442569 h 6857985"/>
                <a:gd name="connsiteX4264" fmla="*/ 819570 w 6868353"/>
                <a:gd name="connsiteY4264" fmla="*/ 1407743 h 6857985"/>
                <a:gd name="connsiteX4265" fmla="*/ 859564 w 6868353"/>
                <a:gd name="connsiteY4265" fmla="*/ 1368796 h 6857985"/>
                <a:gd name="connsiteX4266" fmla="*/ 839036 w 6868353"/>
                <a:gd name="connsiteY4266" fmla="*/ 1391094 h 6857985"/>
                <a:gd name="connsiteX4267" fmla="*/ 844487 w 6868353"/>
                <a:gd name="connsiteY4267" fmla="*/ 1393529 h 6857985"/>
                <a:gd name="connsiteX4268" fmla="*/ 786131 w 6868353"/>
                <a:gd name="connsiteY4268" fmla="*/ 1443574 h 6857985"/>
                <a:gd name="connsiteX4269" fmla="*/ 817277 w 6868353"/>
                <a:gd name="connsiteY4269" fmla="*/ 1425637 h 6857985"/>
                <a:gd name="connsiteX4270" fmla="*/ 814913 w 6868353"/>
                <a:gd name="connsiteY4270" fmla="*/ 1443702 h 6857985"/>
                <a:gd name="connsiteX4271" fmla="*/ 751205 w 6868353"/>
                <a:gd name="connsiteY4271" fmla="*/ 1491638 h 6857985"/>
                <a:gd name="connsiteX4272" fmla="*/ 740106 w 6868353"/>
                <a:gd name="connsiteY4272" fmla="*/ 1487136 h 6857985"/>
                <a:gd name="connsiteX4273" fmla="*/ 765929 w 6868353"/>
                <a:gd name="connsiteY4273" fmla="*/ 1466410 h 6857985"/>
                <a:gd name="connsiteX4274" fmla="*/ 755566 w 6868353"/>
                <a:gd name="connsiteY4274" fmla="*/ 1455849 h 6857985"/>
                <a:gd name="connsiteX4275" fmla="*/ 722764 w 6868353"/>
                <a:gd name="connsiteY4275" fmla="*/ 1486272 h 6857985"/>
                <a:gd name="connsiteX4276" fmla="*/ 717979 w 6868353"/>
                <a:gd name="connsiteY4276" fmla="*/ 1477934 h 6857985"/>
                <a:gd name="connsiteX4277" fmla="*/ 718715 w 6868353"/>
                <a:gd name="connsiteY4277" fmla="*/ 1471931 h 6857985"/>
                <a:gd name="connsiteX4278" fmla="*/ 739880 w 6868353"/>
                <a:gd name="connsiteY4278" fmla="*/ 1442767 h 6857985"/>
                <a:gd name="connsiteX4279" fmla="*/ 751630 w 6868353"/>
                <a:gd name="connsiteY4279" fmla="*/ 1441479 h 6857985"/>
                <a:gd name="connsiteX4280" fmla="*/ 822727 w 6868353"/>
                <a:gd name="connsiteY4280" fmla="*/ 1344913 h 6857985"/>
                <a:gd name="connsiteX4281" fmla="*/ 833288 w 6868353"/>
                <a:gd name="connsiteY4281" fmla="*/ 1317732 h 6857985"/>
                <a:gd name="connsiteX4282" fmla="*/ 859097 w 6868353"/>
                <a:gd name="connsiteY4282" fmla="*/ 1304197 h 6857985"/>
                <a:gd name="connsiteX4283" fmla="*/ 921728 w 6868353"/>
                <a:gd name="connsiteY4283" fmla="*/ 1217598 h 6857985"/>
                <a:gd name="connsiteX4284" fmla="*/ 956144 w 6868353"/>
                <a:gd name="connsiteY4284" fmla="*/ 1196178 h 6857985"/>
                <a:gd name="connsiteX4285" fmla="*/ 992103 w 6868353"/>
                <a:gd name="connsiteY4285" fmla="*/ 1142537 h 6857985"/>
                <a:gd name="connsiteX4286" fmla="*/ 1146345 w 6868353"/>
                <a:gd name="connsiteY4286" fmla="*/ 988974 h 6857985"/>
                <a:gd name="connsiteX4287" fmla="*/ 1182163 w 6868353"/>
                <a:gd name="connsiteY4287" fmla="*/ 968107 h 6857985"/>
                <a:gd name="connsiteX4288" fmla="*/ 1206584 w 6868353"/>
                <a:gd name="connsiteY4288" fmla="*/ 959429 h 6857985"/>
                <a:gd name="connsiteX4289" fmla="*/ 1590271 w 6868353"/>
                <a:gd name="connsiteY4289" fmla="*/ 957616 h 6857985"/>
                <a:gd name="connsiteX4290" fmla="*/ 1555388 w 6868353"/>
                <a:gd name="connsiteY4290" fmla="*/ 985945 h 6857985"/>
                <a:gd name="connsiteX4291" fmla="*/ 1527272 w 6868353"/>
                <a:gd name="connsiteY4291" fmla="*/ 997950 h 6857985"/>
                <a:gd name="connsiteX4292" fmla="*/ 1497060 w 6868353"/>
                <a:gd name="connsiteY4292" fmla="*/ 1015887 h 6857985"/>
                <a:gd name="connsiteX4293" fmla="*/ 1456444 w 6868353"/>
                <a:gd name="connsiteY4293" fmla="*/ 1046665 h 6857985"/>
                <a:gd name="connsiteX4294" fmla="*/ 1473616 w 6868353"/>
                <a:gd name="connsiteY4294" fmla="*/ 1066485 h 6857985"/>
                <a:gd name="connsiteX4295" fmla="*/ 1515833 w 6868353"/>
                <a:gd name="connsiteY4295" fmla="*/ 1030568 h 6857985"/>
                <a:gd name="connsiteX4296" fmla="*/ 1508386 w 6868353"/>
                <a:gd name="connsiteY4296" fmla="*/ 1017798 h 6857985"/>
                <a:gd name="connsiteX4297" fmla="*/ 1582400 w 6868353"/>
                <a:gd name="connsiteY4297" fmla="*/ 993292 h 6857985"/>
                <a:gd name="connsiteX4298" fmla="*/ 1584368 w 6868353"/>
                <a:gd name="connsiteY4298" fmla="*/ 987997 h 6857985"/>
                <a:gd name="connsiteX4299" fmla="*/ 1571201 w 6868353"/>
                <a:gd name="connsiteY4299" fmla="*/ 991338 h 6857985"/>
                <a:gd name="connsiteX4300" fmla="*/ 1545025 w 6868353"/>
                <a:gd name="connsiteY4300" fmla="*/ 998176 h 6857985"/>
                <a:gd name="connsiteX4301" fmla="*/ 1562891 w 6868353"/>
                <a:gd name="connsiteY4301" fmla="*/ 986171 h 6857985"/>
                <a:gd name="connsiteX4302" fmla="*/ 1581678 w 6868353"/>
                <a:gd name="connsiteY4302" fmla="*/ 971787 h 6857985"/>
                <a:gd name="connsiteX4303" fmla="*/ 1590271 w 6868353"/>
                <a:gd name="connsiteY4303" fmla="*/ 957616 h 6857985"/>
                <a:gd name="connsiteX4304" fmla="*/ 2539351 w 6868353"/>
                <a:gd name="connsiteY4304" fmla="*/ 945456 h 6857985"/>
                <a:gd name="connsiteX4305" fmla="*/ 2513358 w 6868353"/>
                <a:gd name="connsiteY4305" fmla="*/ 966564 h 6857985"/>
                <a:gd name="connsiteX4306" fmla="*/ 2495818 w 6868353"/>
                <a:gd name="connsiteY4306" fmla="*/ 974379 h 6857985"/>
                <a:gd name="connsiteX4307" fmla="*/ 2539351 w 6868353"/>
                <a:gd name="connsiteY4307" fmla="*/ 945456 h 6857985"/>
                <a:gd name="connsiteX4308" fmla="*/ 2292947 w 6868353"/>
                <a:gd name="connsiteY4308" fmla="*/ 945370 h 6857985"/>
                <a:gd name="connsiteX4309" fmla="*/ 2257483 w 6868353"/>
                <a:gd name="connsiteY4309" fmla="*/ 963279 h 6857985"/>
                <a:gd name="connsiteX4310" fmla="*/ 2238923 w 6868353"/>
                <a:gd name="connsiteY4310" fmla="*/ 963548 h 6857985"/>
                <a:gd name="connsiteX4311" fmla="*/ 2200500 w 6868353"/>
                <a:gd name="connsiteY4311" fmla="*/ 978611 h 6857985"/>
                <a:gd name="connsiteX4312" fmla="*/ 2188169 w 6868353"/>
                <a:gd name="connsiteY4312" fmla="*/ 1002296 h 6857985"/>
                <a:gd name="connsiteX4313" fmla="*/ 2181742 w 6868353"/>
                <a:gd name="connsiteY4313" fmla="*/ 979135 h 6857985"/>
                <a:gd name="connsiteX4314" fmla="*/ 2150766 w 6868353"/>
                <a:gd name="connsiteY4314" fmla="*/ 1002296 h 6857985"/>
                <a:gd name="connsiteX4315" fmla="*/ 2125411 w 6868353"/>
                <a:gd name="connsiteY4315" fmla="*/ 1013664 h 6857985"/>
                <a:gd name="connsiteX4316" fmla="*/ 2097790 w 6868353"/>
                <a:gd name="connsiteY4316" fmla="*/ 1024834 h 6857985"/>
                <a:gd name="connsiteX4317" fmla="*/ 2128653 w 6868353"/>
                <a:gd name="connsiteY4317" fmla="*/ 1022668 h 6857985"/>
                <a:gd name="connsiteX4318" fmla="*/ 2126770 w 6868353"/>
                <a:gd name="connsiteY4318" fmla="*/ 1018010 h 6857985"/>
                <a:gd name="connsiteX4319" fmla="*/ 2154659 w 6868353"/>
                <a:gd name="connsiteY4319" fmla="*/ 1007902 h 6857985"/>
                <a:gd name="connsiteX4320" fmla="*/ 2172257 w 6868353"/>
                <a:gd name="connsiteY4320" fmla="*/ 1021352 h 6857985"/>
                <a:gd name="connsiteX4321" fmla="*/ 2230061 w 6868353"/>
                <a:gd name="connsiteY4321" fmla="*/ 997851 h 6857985"/>
                <a:gd name="connsiteX4322" fmla="*/ 2256025 w 6868353"/>
                <a:gd name="connsiteY4322" fmla="*/ 984982 h 6857985"/>
                <a:gd name="connsiteX4323" fmla="*/ 2289648 w 6868353"/>
                <a:gd name="connsiteY4323" fmla="*/ 973161 h 6857985"/>
                <a:gd name="connsiteX4324" fmla="*/ 2288657 w 6868353"/>
                <a:gd name="connsiteY4324" fmla="*/ 963845 h 6857985"/>
                <a:gd name="connsiteX4325" fmla="*/ 2324928 w 6868353"/>
                <a:gd name="connsiteY4325" fmla="*/ 955351 h 6857985"/>
                <a:gd name="connsiteX4326" fmla="*/ 2336296 w 6868353"/>
                <a:gd name="connsiteY4326" fmla="*/ 946333 h 6857985"/>
                <a:gd name="connsiteX4327" fmla="*/ 2292947 w 6868353"/>
                <a:gd name="connsiteY4327" fmla="*/ 945370 h 6857985"/>
                <a:gd name="connsiteX4328" fmla="*/ 2477038 w 6868353"/>
                <a:gd name="connsiteY4328" fmla="*/ 941253 h 6857985"/>
                <a:gd name="connsiteX4329" fmla="*/ 2503322 w 6868353"/>
                <a:gd name="connsiteY4329" fmla="*/ 942355 h 6857985"/>
                <a:gd name="connsiteX4330" fmla="*/ 2450260 w 6868353"/>
                <a:gd name="connsiteY4330" fmla="*/ 965955 h 6857985"/>
                <a:gd name="connsiteX4331" fmla="*/ 2455343 w 6868353"/>
                <a:gd name="connsiteY4331" fmla="*/ 947778 h 6857985"/>
                <a:gd name="connsiteX4332" fmla="*/ 2477038 w 6868353"/>
                <a:gd name="connsiteY4332" fmla="*/ 941253 h 6857985"/>
                <a:gd name="connsiteX4333" fmla="*/ 5730455 w 6868353"/>
                <a:gd name="connsiteY4333" fmla="*/ 940770 h 6857985"/>
                <a:gd name="connsiteX4334" fmla="*/ 5822563 w 6868353"/>
                <a:gd name="connsiteY4334" fmla="*/ 1015520 h 6857985"/>
                <a:gd name="connsiteX4335" fmla="*/ 5846501 w 6868353"/>
                <a:gd name="connsiteY4335" fmla="*/ 1056066 h 6857985"/>
                <a:gd name="connsiteX4336" fmla="*/ 5811291 w 6868353"/>
                <a:gd name="connsiteY4336" fmla="*/ 1036642 h 6857985"/>
                <a:gd name="connsiteX4337" fmla="*/ 5808163 w 6868353"/>
                <a:gd name="connsiteY4337" fmla="*/ 1019710 h 6857985"/>
                <a:gd name="connsiteX4338" fmla="*/ 5810655 w 6868353"/>
                <a:gd name="connsiteY4338" fmla="*/ 1013127 h 6857985"/>
                <a:gd name="connsiteX4339" fmla="*/ 5788995 w 6868353"/>
                <a:gd name="connsiteY4339" fmla="*/ 991764 h 6857985"/>
                <a:gd name="connsiteX4340" fmla="*/ 5793313 w 6868353"/>
                <a:gd name="connsiteY4340" fmla="*/ 1015435 h 6857985"/>
                <a:gd name="connsiteX4341" fmla="*/ 5829201 w 6868353"/>
                <a:gd name="connsiteY4341" fmla="*/ 1075772 h 6857985"/>
                <a:gd name="connsiteX4342" fmla="*/ 5808547 w 6868353"/>
                <a:gd name="connsiteY4342" fmla="*/ 1053616 h 6857985"/>
                <a:gd name="connsiteX4343" fmla="*/ 5817479 w 6868353"/>
                <a:gd name="connsiteY4343" fmla="*/ 1073167 h 6857985"/>
                <a:gd name="connsiteX4344" fmla="*/ 5861395 w 6868353"/>
                <a:gd name="connsiteY4344" fmla="*/ 1077032 h 6857985"/>
                <a:gd name="connsiteX4345" fmla="*/ 5910987 w 6868353"/>
                <a:gd name="connsiteY4345" fmla="*/ 1152433 h 6857985"/>
                <a:gd name="connsiteX4346" fmla="*/ 5878835 w 6868353"/>
                <a:gd name="connsiteY4346" fmla="*/ 1127602 h 6857985"/>
                <a:gd name="connsiteX4347" fmla="*/ 5896335 w 6868353"/>
                <a:gd name="connsiteY4347" fmla="*/ 1154967 h 6857985"/>
                <a:gd name="connsiteX4348" fmla="*/ 5938903 w 6868353"/>
                <a:gd name="connsiteY4348" fmla="*/ 1183522 h 6857985"/>
                <a:gd name="connsiteX4349" fmla="*/ 5974623 w 6868353"/>
                <a:gd name="connsiteY4349" fmla="*/ 1234615 h 6857985"/>
                <a:gd name="connsiteX4350" fmla="*/ 5975189 w 6868353"/>
                <a:gd name="connsiteY4350" fmla="*/ 1222950 h 6857985"/>
                <a:gd name="connsiteX4351" fmla="*/ 6020479 w 6868353"/>
                <a:gd name="connsiteY4351" fmla="*/ 1279819 h 6857985"/>
                <a:gd name="connsiteX4352" fmla="*/ 6071331 w 6868353"/>
                <a:gd name="connsiteY4352" fmla="*/ 1347108 h 6857985"/>
                <a:gd name="connsiteX4353" fmla="*/ 6036999 w 6868353"/>
                <a:gd name="connsiteY4353" fmla="*/ 1308020 h 6857985"/>
                <a:gd name="connsiteX4354" fmla="*/ 6001379 w 6868353"/>
                <a:gd name="connsiteY4354" fmla="*/ 1267828 h 6857985"/>
                <a:gd name="connsiteX4355" fmla="*/ 5927607 w 6868353"/>
                <a:gd name="connsiteY4355" fmla="*/ 1188322 h 6857985"/>
                <a:gd name="connsiteX4356" fmla="*/ 5854755 w 6868353"/>
                <a:gd name="connsiteY4356" fmla="*/ 1115441 h 6857985"/>
                <a:gd name="connsiteX4357" fmla="*/ 5788427 w 6868353"/>
                <a:gd name="connsiteY4357" fmla="*/ 1055315 h 6857985"/>
                <a:gd name="connsiteX4358" fmla="*/ 5793341 w 6868353"/>
                <a:gd name="connsiteY4358" fmla="*/ 1043820 h 6857985"/>
                <a:gd name="connsiteX4359" fmla="*/ 5789603 w 6868353"/>
                <a:gd name="connsiteY4359" fmla="*/ 1037222 h 6857985"/>
                <a:gd name="connsiteX4360" fmla="*/ 5805587 w 6868353"/>
                <a:gd name="connsiteY4360" fmla="*/ 1047147 h 6857985"/>
                <a:gd name="connsiteX4361" fmla="*/ 5796995 w 6868353"/>
                <a:gd name="connsiteY4361" fmla="*/ 1036784 h 6857985"/>
                <a:gd name="connsiteX4362" fmla="*/ 5789589 w 6868353"/>
                <a:gd name="connsiteY4362" fmla="*/ 1027652 h 6857985"/>
                <a:gd name="connsiteX4363" fmla="*/ 5779793 w 6868353"/>
                <a:gd name="connsiteY4363" fmla="*/ 1012773 h 6857985"/>
                <a:gd name="connsiteX4364" fmla="*/ 5783559 w 6868353"/>
                <a:gd name="connsiteY4364" fmla="*/ 1002339 h 6857985"/>
                <a:gd name="connsiteX4365" fmla="*/ 5730455 w 6868353"/>
                <a:gd name="connsiteY4365" fmla="*/ 940770 h 6857985"/>
                <a:gd name="connsiteX4366" fmla="*/ 5169139 w 6868353"/>
                <a:gd name="connsiteY4366" fmla="*/ 940763 h 6857985"/>
                <a:gd name="connsiteX4367" fmla="*/ 5204375 w 6868353"/>
                <a:gd name="connsiteY4367" fmla="*/ 965148 h 6857985"/>
                <a:gd name="connsiteX4368" fmla="*/ 5216721 w 6868353"/>
                <a:gd name="connsiteY4368" fmla="*/ 992684 h 6857985"/>
                <a:gd name="connsiteX4369" fmla="*/ 5144931 w 6868353"/>
                <a:gd name="connsiteY4369" fmla="*/ 960618 h 6857985"/>
                <a:gd name="connsiteX4370" fmla="*/ 5206031 w 6868353"/>
                <a:gd name="connsiteY4370" fmla="*/ 976247 h 6857985"/>
                <a:gd name="connsiteX4371" fmla="*/ 5167511 w 6868353"/>
                <a:gd name="connsiteY4371" fmla="*/ 943488 h 6857985"/>
                <a:gd name="connsiteX4372" fmla="*/ 5169139 w 6868353"/>
                <a:gd name="connsiteY4372" fmla="*/ 940763 h 6857985"/>
                <a:gd name="connsiteX4373" fmla="*/ 1823467 w 6868353"/>
                <a:gd name="connsiteY4373" fmla="*/ 936763 h 6857985"/>
                <a:gd name="connsiteX4374" fmla="*/ 1773026 w 6868353"/>
                <a:gd name="connsiteY4374" fmla="*/ 954261 h 6857985"/>
                <a:gd name="connsiteX4375" fmla="*/ 1818966 w 6868353"/>
                <a:gd name="connsiteY4375" fmla="*/ 947012 h 6857985"/>
                <a:gd name="connsiteX4376" fmla="*/ 1823467 w 6868353"/>
                <a:gd name="connsiteY4376" fmla="*/ 936763 h 6857985"/>
                <a:gd name="connsiteX4377" fmla="*/ 2282154 w 6868353"/>
                <a:gd name="connsiteY4377" fmla="*/ 935557 h 6857985"/>
                <a:gd name="connsiteX4378" fmla="*/ 2273282 w 6868353"/>
                <a:gd name="connsiteY4378" fmla="*/ 935715 h 6857985"/>
                <a:gd name="connsiteX4379" fmla="*/ 2245973 w 6868353"/>
                <a:gd name="connsiteY4379" fmla="*/ 947437 h 6857985"/>
                <a:gd name="connsiteX4380" fmla="*/ 2244048 w 6868353"/>
                <a:gd name="connsiteY4380" fmla="*/ 953978 h 6857985"/>
                <a:gd name="connsiteX4381" fmla="*/ 2289379 w 6868353"/>
                <a:gd name="connsiteY4381" fmla="*/ 940670 h 6857985"/>
                <a:gd name="connsiteX4382" fmla="*/ 2282154 w 6868353"/>
                <a:gd name="connsiteY4382" fmla="*/ 935557 h 6857985"/>
                <a:gd name="connsiteX4383" fmla="*/ 2457622 w 6868353"/>
                <a:gd name="connsiteY4383" fmla="*/ 934017 h 6857985"/>
                <a:gd name="connsiteX4384" fmla="*/ 2404943 w 6868353"/>
                <a:gd name="connsiteY4384" fmla="*/ 967145 h 6857985"/>
                <a:gd name="connsiteX4385" fmla="*/ 2457622 w 6868353"/>
                <a:gd name="connsiteY4385" fmla="*/ 934017 h 6857985"/>
                <a:gd name="connsiteX4386" fmla="*/ 4803147 w 6868353"/>
                <a:gd name="connsiteY4386" fmla="*/ 929755 h 6857985"/>
                <a:gd name="connsiteX4387" fmla="*/ 4908195 w 6868353"/>
                <a:gd name="connsiteY4387" fmla="*/ 981754 h 6857985"/>
                <a:gd name="connsiteX4388" fmla="*/ 4906411 w 6868353"/>
                <a:gd name="connsiteY4388" fmla="*/ 987360 h 6857985"/>
                <a:gd name="connsiteX4389" fmla="*/ 4926159 w 6868353"/>
                <a:gd name="connsiteY4389" fmla="*/ 991084 h 6857985"/>
                <a:gd name="connsiteX4390" fmla="*/ 5019695 w 6868353"/>
                <a:gd name="connsiteY4390" fmla="*/ 1047896 h 6857985"/>
                <a:gd name="connsiteX4391" fmla="*/ 5072615 w 6868353"/>
                <a:gd name="connsiteY4391" fmla="*/ 1079481 h 6857985"/>
                <a:gd name="connsiteX4392" fmla="*/ 5211807 w 6868353"/>
                <a:gd name="connsiteY4392" fmla="*/ 1169350 h 6857985"/>
                <a:gd name="connsiteX4393" fmla="*/ 5152277 w 6868353"/>
                <a:gd name="connsiteY4393" fmla="*/ 1130673 h 6857985"/>
                <a:gd name="connsiteX4394" fmla="*/ 5116799 w 6868353"/>
                <a:gd name="connsiteY4394" fmla="*/ 1113826 h 6857985"/>
                <a:gd name="connsiteX4395" fmla="*/ 5035383 w 6868353"/>
                <a:gd name="connsiteY4395" fmla="*/ 1058557 h 6857985"/>
                <a:gd name="connsiteX4396" fmla="*/ 5006911 w 6868353"/>
                <a:gd name="connsiteY4396" fmla="*/ 1049609 h 6857985"/>
                <a:gd name="connsiteX4397" fmla="*/ 4905871 w 6868353"/>
                <a:gd name="connsiteY4397" fmla="*/ 988564 h 6857985"/>
                <a:gd name="connsiteX4398" fmla="*/ 4814799 w 6868353"/>
                <a:gd name="connsiteY4398" fmla="*/ 944733 h 6857985"/>
                <a:gd name="connsiteX4399" fmla="*/ 4803147 w 6868353"/>
                <a:gd name="connsiteY4399" fmla="*/ 929755 h 6857985"/>
                <a:gd name="connsiteX4400" fmla="*/ 5553153 w 6868353"/>
                <a:gd name="connsiteY4400" fmla="*/ 924360 h 6857985"/>
                <a:gd name="connsiteX4401" fmla="*/ 5559775 w 6868353"/>
                <a:gd name="connsiteY4401" fmla="*/ 928439 h 6857985"/>
                <a:gd name="connsiteX4402" fmla="*/ 5607895 w 6868353"/>
                <a:gd name="connsiteY4402" fmla="*/ 945598 h 6857985"/>
                <a:gd name="connsiteX4403" fmla="*/ 5626385 w 6868353"/>
                <a:gd name="connsiteY4403" fmla="*/ 962091 h 6857985"/>
                <a:gd name="connsiteX4404" fmla="*/ 5648315 w 6868353"/>
                <a:gd name="connsiteY4404" fmla="*/ 979476 h 6857985"/>
                <a:gd name="connsiteX4405" fmla="*/ 5616985 w 6868353"/>
                <a:gd name="connsiteY4405" fmla="*/ 964059 h 6857985"/>
                <a:gd name="connsiteX4406" fmla="*/ 5591147 w 6868353"/>
                <a:gd name="connsiteY4406" fmla="*/ 954955 h 6857985"/>
                <a:gd name="connsiteX4407" fmla="*/ 5617565 w 6868353"/>
                <a:gd name="connsiteY4407" fmla="*/ 980906 h 6857985"/>
                <a:gd name="connsiteX4408" fmla="*/ 5633109 w 6868353"/>
                <a:gd name="connsiteY4408" fmla="*/ 994510 h 6857985"/>
                <a:gd name="connsiteX4409" fmla="*/ 5641095 w 6868353"/>
                <a:gd name="connsiteY4409" fmla="*/ 1007280 h 6857985"/>
                <a:gd name="connsiteX4410" fmla="*/ 5624431 w 6868353"/>
                <a:gd name="connsiteY4410" fmla="*/ 991000 h 6857985"/>
                <a:gd name="connsiteX4411" fmla="*/ 5616955 w 6868353"/>
                <a:gd name="connsiteY4411" fmla="*/ 985563 h 6857985"/>
                <a:gd name="connsiteX4412" fmla="*/ 5629655 w 6868353"/>
                <a:gd name="connsiteY4412" fmla="*/ 1005596 h 6857985"/>
                <a:gd name="connsiteX4413" fmla="*/ 5609325 w 6868353"/>
                <a:gd name="connsiteY4413" fmla="*/ 982788 h 6857985"/>
                <a:gd name="connsiteX4414" fmla="*/ 5582839 w 6868353"/>
                <a:gd name="connsiteY4414" fmla="*/ 959670 h 6857985"/>
                <a:gd name="connsiteX4415" fmla="*/ 5554027 w 6868353"/>
                <a:gd name="connsiteY4415" fmla="*/ 927873 h 6857985"/>
                <a:gd name="connsiteX4416" fmla="*/ 5553153 w 6868353"/>
                <a:gd name="connsiteY4416" fmla="*/ 924360 h 6857985"/>
                <a:gd name="connsiteX4417" fmla="*/ 1727029 w 6868353"/>
                <a:gd name="connsiteY4417" fmla="*/ 918882 h 6857985"/>
                <a:gd name="connsiteX4418" fmla="*/ 1670160 w 6868353"/>
                <a:gd name="connsiteY4418" fmla="*/ 954870 h 6857985"/>
                <a:gd name="connsiteX4419" fmla="*/ 1703089 w 6868353"/>
                <a:gd name="connsiteY4419" fmla="*/ 940344 h 6857985"/>
                <a:gd name="connsiteX4420" fmla="*/ 1738114 w 6868353"/>
                <a:gd name="connsiteY4420" fmla="*/ 921799 h 6857985"/>
                <a:gd name="connsiteX4421" fmla="*/ 1727029 w 6868353"/>
                <a:gd name="connsiteY4421" fmla="*/ 918882 h 6857985"/>
                <a:gd name="connsiteX4422" fmla="*/ 2392273 w 6868353"/>
                <a:gd name="connsiteY4422" fmla="*/ 915300 h 6857985"/>
                <a:gd name="connsiteX4423" fmla="*/ 2304513 w 6868353"/>
                <a:gd name="connsiteY4423" fmla="*/ 936281 h 6857985"/>
                <a:gd name="connsiteX4424" fmla="*/ 2353992 w 6868353"/>
                <a:gd name="connsiteY4424" fmla="*/ 937442 h 6857985"/>
                <a:gd name="connsiteX4425" fmla="*/ 2392273 w 6868353"/>
                <a:gd name="connsiteY4425" fmla="*/ 915300 h 6857985"/>
                <a:gd name="connsiteX4426" fmla="*/ 2541489 w 6868353"/>
                <a:gd name="connsiteY4426" fmla="*/ 913050 h 6857985"/>
                <a:gd name="connsiteX4427" fmla="*/ 2529767 w 6868353"/>
                <a:gd name="connsiteY4427" fmla="*/ 922988 h 6857985"/>
                <a:gd name="connsiteX4428" fmla="*/ 2529824 w 6868353"/>
                <a:gd name="connsiteY4428" fmla="*/ 930562 h 6857985"/>
                <a:gd name="connsiteX4429" fmla="*/ 2511519 w 6868353"/>
                <a:gd name="connsiteY4429" fmla="*/ 919619 h 6857985"/>
                <a:gd name="connsiteX4430" fmla="*/ 2541489 w 6868353"/>
                <a:gd name="connsiteY4430" fmla="*/ 913050 h 6857985"/>
                <a:gd name="connsiteX4431" fmla="*/ 2646733 w 6868353"/>
                <a:gd name="connsiteY4431" fmla="*/ 912880 h 6857985"/>
                <a:gd name="connsiteX4432" fmla="*/ 2554103 w 6868353"/>
                <a:gd name="connsiteY4432" fmla="*/ 942525 h 6857985"/>
                <a:gd name="connsiteX4433" fmla="*/ 2553990 w 6868353"/>
                <a:gd name="connsiteY4433" fmla="*/ 933224 h 6857985"/>
                <a:gd name="connsiteX4434" fmla="*/ 2569067 w 6868353"/>
                <a:gd name="connsiteY4434" fmla="*/ 930492 h 6857985"/>
                <a:gd name="connsiteX4435" fmla="*/ 2646733 w 6868353"/>
                <a:gd name="connsiteY4435" fmla="*/ 912880 h 6857985"/>
                <a:gd name="connsiteX4436" fmla="*/ 4956413 w 6868353"/>
                <a:gd name="connsiteY4436" fmla="*/ 905023 h 6857985"/>
                <a:gd name="connsiteX4437" fmla="*/ 5002791 w 6868353"/>
                <a:gd name="connsiteY4437" fmla="*/ 929218 h 6857985"/>
                <a:gd name="connsiteX4438" fmla="*/ 4956413 w 6868353"/>
                <a:gd name="connsiteY4438" fmla="*/ 905023 h 6857985"/>
                <a:gd name="connsiteX4439" fmla="*/ 2673020 w 6868353"/>
                <a:gd name="connsiteY4439" fmla="*/ 902497 h 6857985"/>
                <a:gd name="connsiteX4440" fmla="*/ 2669182 w 6868353"/>
                <a:gd name="connsiteY4440" fmla="*/ 904119 h 6857985"/>
                <a:gd name="connsiteX4441" fmla="*/ 2666733 w 6868353"/>
                <a:gd name="connsiteY4441" fmla="*/ 904142 h 6857985"/>
                <a:gd name="connsiteX4442" fmla="*/ 1488467 w 6868353"/>
                <a:gd name="connsiteY4442" fmla="*/ 893340 h 6857985"/>
                <a:gd name="connsiteX4443" fmla="*/ 1464995 w 6868353"/>
                <a:gd name="connsiteY4443" fmla="*/ 905787 h 6857985"/>
                <a:gd name="connsiteX4444" fmla="*/ 1460804 w 6868353"/>
                <a:gd name="connsiteY4444" fmla="*/ 916928 h 6857985"/>
                <a:gd name="connsiteX4445" fmla="*/ 1438507 w 6868353"/>
                <a:gd name="connsiteY4445" fmla="*/ 928155 h 6857985"/>
                <a:gd name="connsiteX4446" fmla="*/ 1444693 w 6868353"/>
                <a:gd name="connsiteY4446" fmla="*/ 911478 h 6857985"/>
                <a:gd name="connsiteX4447" fmla="*/ 1404600 w 6868353"/>
                <a:gd name="connsiteY4447" fmla="*/ 937768 h 6857985"/>
                <a:gd name="connsiteX4448" fmla="*/ 1406158 w 6868353"/>
                <a:gd name="connsiteY4448" fmla="*/ 917396 h 6857985"/>
                <a:gd name="connsiteX4449" fmla="*/ 1387640 w 6868353"/>
                <a:gd name="connsiteY4449" fmla="*/ 941732 h 6857985"/>
                <a:gd name="connsiteX4450" fmla="*/ 1382119 w 6868353"/>
                <a:gd name="connsiteY4450" fmla="*/ 948598 h 6857985"/>
                <a:gd name="connsiteX4451" fmla="*/ 1371048 w 6868353"/>
                <a:gd name="connsiteY4451" fmla="*/ 956031 h 6857985"/>
                <a:gd name="connsiteX4452" fmla="*/ 1351185 w 6868353"/>
                <a:gd name="connsiteY4452" fmla="*/ 968517 h 6857985"/>
                <a:gd name="connsiteX4453" fmla="*/ 1360784 w 6868353"/>
                <a:gd name="connsiteY4453" fmla="*/ 975468 h 6857985"/>
                <a:gd name="connsiteX4454" fmla="*/ 1461384 w 6868353"/>
                <a:gd name="connsiteY4454" fmla="*/ 931680 h 6857985"/>
                <a:gd name="connsiteX4455" fmla="*/ 1487717 w 6868353"/>
                <a:gd name="connsiteY4455" fmla="*/ 909468 h 6857985"/>
                <a:gd name="connsiteX4456" fmla="*/ 1488467 w 6868353"/>
                <a:gd name="connsiteY4456" fmla="*/ 893340 h 6857985"/>
                <a:gd name="connsiteX4457" fmla="*/ 2673971 w 6868353"/>
                <a:gd name="connsiteY4457" fmla="*/ 893088 h 6857985"/>
                <a:gd name="connsiteX4458" fmla="*/ 2652834 w 6868353"/>
                <a:gd name="connsiteY4458" fmla="*/ 904272 h 6857985"/>
                <a:gd name="connsiteX4459" fmla="*/ 2666733 w 6868353"/>
                <a:gd name="connsiteY4459" fmla="*/ 904142 h 6857985"/>
                <a:gd name="connsiteX4460" fmla="*/ 2649833 w 6868353"/>
                <a:gd name="connsiteY4460" fmla="*/ 908562 h 6857985"/>
                <a:gd name="connsiteX4461" fmla="*/ 2673971 w 6868353"/>
                <a:gd name="connsiteY4461" fmla="*/ 893088 h 6857985"/>
                <a:gd name="connsiteX4462" fmla="*/ 1342507 w 6868353"/>
                <a:gd name="connsiteY4462" fmla="*/ 891191 h 6857985"/>
                <a:gd name="connsiteX4463" fmla="*/ 1384284 w 6868353"/>
                <a:gd name="connsiteY4463" fmla="*/ 893895 h 6857985"/>
                <a:gd name="connsiteX4464" fmla="*/ 1327726 w 6868353"/>
                <a:gd name="connsiteY4464" fmla="*/ 936041 h 6857985"/>
                <a:gd name="connsiteX4465" fmla="*/ 1281164 w 6868353"/>
                <a:gd name="connsiteY4465" fmla="*/ 981825 h 6857985"/>
                <a:gd name="connsiteX4466" fmla="*/ 1314815 w 6868353"/>
                <a:gd name="connsiteY4466" fmla="*/ 970443 h 6857985"/>
                <a:gd name="connsiteX4467" fmla="*/ 1275557 w 6868353"/>
                <a:gd name="connsiteY4467" fmla="*/ 998955 h 6857985"/>
                <a:gd name="connsiteX4468" fmla="*/ 1240094 w 6868353"/>
                <a:gd name="connsiteY4468" fmla="*/ 1016128 h 6857985"/>
                <a:gd name="connsiteX4469" fmla="*/ 1245445 w 6868353"/>
                <a:gd name="connsiteY4469" fmla="*/ 999153 h 6857985"/>
                <a:gd name="connsiteX4470" fmla="*/ 1216734 w 6868353"/>
                <a:gd name="connsiteY4470" fmla="*/ 1013636 h 6857985"/>
                <a:gd name="connsiteX4471" fmla="*/ 1187769 w 6868353"/>
                <a:gd name="connsiteY4471" fmla="*/ 1029832 h 6857985"/>
                <a:gd name="connsiteX4472" fmla="*/ 1215262 w 6868353"/>
                <a:gd name="connsiteY4472" fmla="*/ 999451 h 6857985"/>
                <a:gd name="connsiteX4473" fmla="*/ 1225229 w 6868353"/>
                <a:gd name="connsiteY4473" fmla="*/ 1006147 h 6857985"/>
                <a:gd name="connsiteX4474" fmla="*/ 1241170 w 6868353"/>
                <a:gd name="connsiteY4474" fmla="*/ 975299 h 6857985"/>
                <a:gd name="connsiteX4475" fmla="*/ 1251009 w 6868353"/>
                <a:gd name="connsiteY4475" fmla="*/ 982066 h 6857985"/>
                <a:gd name="connsiteX4476" fmla="*/ 1243109 w 6868353"/>
                <a:gd name="connsiteY4476" fmla="*/ 969522 h 6857985"/>
                <a:gd name="connsiteX4477" fmla="*/ 1289502 w 6868353"/>
                <a:gd name="connsiteY4477" fmla="*/ 938391 h 6857985"/>
                <a:gd name="connsiteX4478" fmla="*/ 1266483 w 6868353"/>
                <a:gd name="connsiteY4478" fmla="*/ 971604 h 6857985"/>
                <a:gd name="connsiteX4479" fmla="*/ 1295292 w 6868353"/>
                <a:gd name="connsiteY4479" fmla="*/ 956795 h 6857985"/>
                <a:gd name="connsiteX4480" fmla="*/ 1292319 w 6868353"/>
                <a:gd name="connsiteY4480" fmla="*/ 947636 h 6857985"/>
                <a:gd name="connsiteX4481" fmla="*/ 1336957 w 6868353"/>
                <a:gd name="connsiteY4481" fmla="*/ 922705 h 6857985"/>
                <a:gd name="connsiteX4482" fmla="*/ 1341048 w 6868353"/>
                <a:gd name="connsiteY4482" fmla="*/ 911549 h 6857985"/>
                <a:gd name="connsiteX4483" fmla="*/ 1303036 w 6868353"/>
                <a:gd name="connsiteY4483" fmla="*/ 933790 h 6857985"/>
                <a:gd name="connsiteX4484" fmla="*/ 1319175 w 6868353"/>
                <a:gd name="connsiteY4484" fmla="*/ 911705 h 6857985"/>
                <a:gd name="connsiteX4485" fmla="*/ 1342507 w 6868353"/>
                <a:gd name="connsiteY4485" fmla="*/ 891191 h 6857985"/>
                <a:gd name="connsiteX4486" fmla="*/ 5709475 w 6868353"/>
                <a:gd name="connsiteY4486" fmla="*/ 890384 h 6857985"/>
                <a:gd name="connsiteX4487" fmla="*/ 5749369 w 6868353"/>
                <a:gd name="connsiteY4487" fmla="*/ 914890 h 6857985"/>
                <a:gd name="connsiteX4488" fmla="*/ 5743451 w 6868353"/>
                <a:gd name="connsiteY4488" fmla="*/ 913857 h 6857985"/>
                <a:gd name="connsiteX4489" fmla="*/ 5761983 w 6868353"/>
                <a:gd name="connsiteY4489" fmla="*/ 928764 h 6857985"/>
                <a:gd name="connsiteX4490" fmla="*/ 5709475 w 6868353"/>
                <a:gd name="connsiteY4490" fmla="*/ 890384 h 6857985"/>
                <a:gd name="connsiteX4491" fmla="*/ 4834505 w 6868353"/>
                <a:gd name="connsiteY4491" fmla="*/ 886477 h 6857985"/>
                <a:gd name="connsiteX4492" fmla="*/ 4840933 w 6868353"/>
                <a:gd name="connsiteY4492" fmla="*/ 902276 h 6857985"/>
                <a:gd name="connsiteX4493" fmla="*/ 4863499 w 6868353"/>
                <a:gd name="connsiteY4493" fmla="*/ 915896 h 6857985"/>
                <a:gd name="connsiteX4494" fmla="*/ 4886107 w 6868353"/>
                <a:gd name="connsiteY4494" fmla="*/ 929557 h 6857985"/>
                <a:gd name="connsiteX4495" fmla="*/ 4925719 w 6868353"/>
                <a:gd name="connsiteY4495" fmla="*/ 947508 h 6857985"/>
                <a:gd name="connsiteX4496" fmla="*/ 4934059 w 6868353"/>
                <a:gd name="connsiteY4496" fmla="*/ 945923 h 6857985"/>
                <a:gd name="connsiteX4497" fmla="*/ 4979843 w 6868353"/>
                <a:gd name="connsiteY4497" fmla="*/ 986172 h 6857985"/>
                <a:gd name="connsiteX4498" fmla="*/ 4826167 w 6868353"/>
                <a:gd name="connsiteY4498" fmla="*/ 898666 h 6857985"/>
                <a:gd name="connsiteX4499" fmla="*/ 4834505 w 6868353"/>
                <a:gd name="connsiteY4499" fmla="*/ 886477 h 6857985"/>
                <a:gd name="connsiteX4500" fmla="*/ 2528761 w 6868353"/>
                <a:gd name="connsiteY4500" fmla="*/ 883631 h 6857985"/>
                <a:gd name="connsiteX4501" fmla="*/ 2538077 w 6868353"/>
                <a:gd name="connsiteY4501" fmla="*/ 889407 h 6857985"/>
                <a:gd name="connsiteX4502" fmla="*/ 2526907 w 6868353"/>
                <a:gd name="connsiteY4502" fmla="*/ 893300 h 6857985"/>
                <a:gd name="connsiteX4503" fmla="*/ 2516374 w 6868353"/>
                <a:gd name="connsiteY4503" fmla="*/ 897533 h 6857985"/>
                <a:gd name="connsiteX4504" fmla="*/ 2496823 w 6868353"/>
                <a:gd name="connsiteY4504" fmla="*/ 905575 h 6857985"/>
                <a:gd name="connsiteX4505" fmla="*/ 2464531 w 6868353"/>
                <a:gd name="connsiteY4505" fmla="*/ 919802 h 6857985"/>
                <a:gd name="connsiteX4506" fmla="*/ 2433781 w 6868353"/>
                <a:gd name="connsiteY4506" fmla="*/ 941449 h 6857985"/>
                <a:gd name="connsiteX4507" fmla="*/ 2408780 w 6868353"/>
                <a:gd name="connsiteY4507" fmla="*/ 945342 h 6857985"/>
                <a:gd name="connsiteX4508" fmla="*/ 2382561 w 6868353"/>
                <a:gd name="connsiteY4508" fmla="*/ 952364 h 6857985"/>
                <a:gd name="connsiteX4509" fmla="*/ 2392825 w 6868353"/>
                <a:gd name="connsiteY4509" fmla="*/ 966719 h 6857985"/>
                <a:gd name="connsiteX4510" fmla="*/ 2353581 w 6868353"/>
                <a:gd name="connsiteY4510" fmla="*/ 970188 h 6857985"/>
                <a:gd name="connsiteX4511" fmla="*/ 2328396 w 6868353"/>
                <a:gd name="connsiteY4511" fmla="*/ 992712 h 6857985"/>
                <a:gd name="connsiteX4512" fmla="*/ 2271597 w 6868353"/>
                <a:gd name="connsiteY4512" fmla="*/ 1005156 h 6857985"/>
                <a:gd name="connsiteX4513" fmla="*/ 2260583 w 6868353"/>
                <a:gd name="connsiteY4513" fmla="*/ 1014740 h 6857985"/>
                <a:gd name="connsiteX4514" fmla="*/ 2279709 w 6868353"/>
                <a:gd name="connsiteY4514" fmla="*/ 1007251 h 6857985"/>
                <a:gd name="connsiteX4515" fmla="*/ 2298750 w 6868353"/>
                <a:gd name="connsiteY4515" fmla="*/ 1001164 h 6857985"/>
                <a:gd name="connsiteX4516" fmla="*/ 2289577 w 6868353"/>
                <a:gd name="connsiteY4516" fmla="*/ 1006841 h 6857985"/>
                <a:gd name="connsiteX4517" fmla="*/ 2269205 w 6868353"/>
                <a:gd name="connsiteY4517" fmla="*/ 1020601 h 6857985"/>
                <a:gd name="connsiteX4518" fmla="*/ 2223095 w 6868353"/>
                <a:gd name="connsiteY4518" fmla="*/ 1052710 h 6857985"/>
                <a:gd name="connsiteX4519" fmla="*/ 2179392 w 6868353"/>
                <a:gd name="connsiteY4519" fmla="*/ 1067504 h 6857985"/>
                <a:gd name="connsiteX4520" fmla="*/ 2174097 w 6868353"/>
                <a:gd name="connsiteY4520" fmla="*/ 1053743 h 6857985"/>
                <a:gd name="connsiteX4521" fmla="*/ 2223279 w 6868353"/>
                <a:gd name="connsiteY4521" fmla="*/ 1029803 h 6857985"/>
                <a:gd name="connsiteX4522" fmla="*/ 2254835 w 6868353"/>
                <a:gd name="connsiteY4522" fmla="*/ 1013169 h 6857985"/>
                <a:gd name="connsiteX4523" fmla="*/ 2271583 w 6868353"/>
                <a:gd name="connsiteY4523" fmla="*/ 1004122 h 6857985"/>
                <a:gd name="connsiteX4524" fmla="*/ 2289053 w 6868353"/>
                <a:gd name="connsiteY4524" fmla="*/ 995529 h 6857985"/>
                <a:gd name="connsiteX4525" fmla="*/ 2357998 w 6868353"/>
                <a:gd name="connsiteY4525" fmla="*/ 960589 h 6857985"/>
                <a:gd name="connsiteX4526" fmla="*/ 2414697 w 6868353"/>
                <a:gd name="connsiteY4526" fmla="*/ 930817 h 6857985"/>
                <a:gd name="connsiteX4527" fmla="*/ 2424211 w 6868353"/>
                <a:gd name="connsiteY4527" fmla="*/ 936111 h 6857985"/>
                <a:gd name="connsiteX4528" fmla="*/ 2471864 w 6868353"/>
                <a:gd name="connsiteY4528" fmla="*/ 911775 h 6857985"/>
                <a:gd name="connsiteX4529" fmla="*/ 2528761 w 6868353"/>
                <a:gd name="connsiteY4529" fmla="*/ 883631 h 6857985"/>
                <a:gd name="connsiteX4530" fmla="*/ 2625469 w 6868353"/>
                <a:gd name="connsiteY4530" fmla="*/ 882456 h 6857985"/>
                <a:gd name="connsiteX4531" fmla="*/ 2620018 w 6868353"/>
                <a:gd name="connsiteY4531" fmla="*/ 895155 h 6857985"/>
                <a:gd name="connsiteX4532" fmla="*/ 2550606 w 6868353"/>
                <a:gd name="connsiteY4532" fmla="*/ 909539 h 6857985"/>
                <a:gd name="connsiteX4533" fmla="*/ 2620160 w 6868353"/>
                <a:gd name="connsiteY4533" fmla="*/ 885755 h 6857985"/>
                <a:gd name="connsiteX4534" fmla="*/ 2625469 w 6868353"/>
                <a:gd name="connsiteY4534" fmla="*/ 882456 h 6857985"/>
                <a:gd name="connsiteX4535" fmla="*/ 2583819 w 6868353"/>
                <a:gd name="connsiteY4535" fmla="*/ 881055 h 6857985"/>
                <a:gd name="connsiteX4536" fmla="*/ 2526298 w 6868353"/>
                <a:gd name="connsiteY4536" fmla="*/ 906708 h 6857985"/>
                <a:gd name="connsiteX4537" fmla="*/ 2533150 w 6868353"/>
                <a:gd name="connsiteY4537" fmla="*/ 897945 h 6857985"/>
                <a:gd name="connsiteX4538" fmla="*/ 2583819 w 6868353"/>
                <a:gd name="connsiteY4538" fmla="*/ 881055 h 6857985"/>
                <a:gd name="connsiteX4539" fmla="*/ 4953495 w 6868353"/>
                <a:gd name="connsiteY4539" fmla="*/ 877473 h 6857985"/>
                <a:gd name="connsiteX4540" fmla="*/ 4963435 w 6868353"/>
                <a:gd name="connsiteY4540" fmla="*/ 898850 h 6857985"/>
                <a:gd name="connsiteX4541" fmla="*/ 4953495 w 6868353"/>
                <a:gd name="connsiteY4541" fmla="*/ 877473 h 6857985"/>
                <a:gd name="connsiteX4542" fmla="*/ 5196405 w 6868353"/>
                <a:gd name="connsiteY4542" fmla="*/ 876057 h 6857985"/>
                <a:gd name="connsiteX4543" fmla="*/ 5218831 w 6868353"/>
                <a:gd name="connsiteY4543" fmla="*/ 909496 h 6857985"/>
                <a:gd name="connsiteX4544" fmla="*/ 5260069 w 6868353"/>
                <a:gd name="connsiteY4544" fmla="*/ 937244 h 6857985"/>
                <a:gd name="connsiteX4545" fmla="*/ 5243379 w 6868353"/>
                <a:gd name="connsiteY4545" fmla="*/ 920609 h 6857985"/>
                <a:gd name="connsiteX4546" fmla="*/ 5222497 w 6868353"/>
                <a:gd name="connsiteY4546" fmla="*/ 915046 h 6857985"/>
                <a:gd name="connsiteX4547" fmla="*/ 5196405 w 6868353"/>
                <a:gd name="connsiteY4547" fmla="*/ 876057 h 6857985"/>
                <a:gd name="connsiteX4548" fmla="*/ 5551975 w 6868353"/>
                <a:gd name="connsiteY4548" fmla="*/ 875973 h 6857985"/>
                <a:gd name="connsiteX4549" fmla="*/ 5640063 w 6868353"/>
                <a:gd name="connsiteY4549" fmla="*/ 943870 h 6857985"/>
                <a:gd name="connsiteX4550" fmla="*/ 5645073 w 6868353"/>
                <a:gd name="connsiteY4550" fmla="*/ 933125 h 6857985"/>
                <a:gd name="connsiteX4551" fmla="*/ 5660873 w 6868353"/>
                <a:gd name="connsiteY4551" fmla="*/ 941874 h 6857985"/>
                <a:gd name="connsiteX4552" fmla="*/ 5678045 w 6868353"/>
                <a:gd name="connsiteY4552" fmla="*/ 958084 h 6857985"/>
                <a:gd name="connsiteX4553" fmla="*/ 5718479 w 6868353"/>
                <a:gd name="connsiteY4553" fmla="*/ 990886 h 6857985"/>
                <a:gd name="connsiteX4554" fmla="*/ 5684657 w 6868353"/>
                <a:gd name="connsiteY4554" fmla="*/ 956286 h 6857985"/>
                <a:gd name="connsiteX4555" fmla="*/ 5723829 w 6868353"/>
                <a:gd name="connsiteY4555" fmla="*/ 980268 h 6857985"/>
                <a:gd name="connsiteX4556" fmla="*/ 5749071 w 6868353"/>
                <a:gd name="connsiteY4556" fmla="*/ 1019328 h 6857985"/>
                <a:gd name="connsiteX4557" fmla="*/ 5751775 w 6868353"/>
                <a:gd name="connsiteY4557" fmla="*/ 1014019 h 6857985"/>
                <a:gd name="connsiteX4558" fmla="*/ 5738283 w 6868353"/>
                <a:gd name="connsiteY4558" fmla="*/ 976941 h 6857985"/>
                <a:gd name="connsiteX4559" fmla="*/ 5781363 w 6868353"/>
                <a:gd name="connsiteY4559" fmla="*/ 1019299 h 6857985"/>
                <a:gd name="connsiteX4560" fmla="*/ 5779439 w 6868353"/>
                <a:gd name="connsiteY4560" fmla="*/ 1047713 h 6857985"/>
                <a:gd name="connsiteX4561" fmla="*/ 5682717 w 6868353"/>
                <a:gd name="connsiteY4561" fmla="*/ 973416 h 6857985"/>
                <a:gd name="connsiteX4562" fmla="*/ 5695627 w 6868353"/>
                <a:gd name="connsiteY4562" fmla="*/ 998715 h 6857985"/>
                <a:gd name="connsiteX4563" fmla="*/ 5729139 w 6868353"/>
                <a:gd name="connsiteY4563" fmla="*/ 1033159 h 6857985"/>
                <a:gd name="connsiteX4564" fmla="*/ 5704067 w 6868353"/>
                <a:gd name="connsiteY4564" fmla="*/ 994255 h 6857985"/>
                <a:gd name="connsiteX4565" fmla="*/ 5764459 w 6868353"/>
                <a:gd name="connsiteY4565" fmla="*/ 1052908 h 6857985"/>
                <a:gd name="connsiteX4566" fmla="*/ 5797179 w 6868353"/>
                <a:gd name="connsiteY4566" fmla="*/ 1083191 h 6857985"/>
                <a:gd name="connsiteX4567" fmla="*/ 5830475 w 6868353"/>
                <a:gd name="connsiteY4567" fmla="*/ 1113982 h 6857985"/>
                <a:gd name="connsiteX4568" fmla="*/ 5895853 w 6868353"/>
                <a:gd name="connsiteY4568" fmla="*/ 1175948 h 6857985"/>
                <a:gd name="connsiteX4569" fmla="*/ 5950995 w 6868353"/>
                <a:gd name="connsiteY4569" fmla="*/ 1239995 h 6857985"/>
                <a:gd name="connsiteX4570" fmla="*/ 5994825 w 6868353"/>
                <a:gd name="connsiteY4570" fmla="*/ 1280145 h 6857985"/>
                <a:gd name="connsiteX4571" fmla="*/ 6018977 w 6868353"/>
                <a:gd name="connsiteY4571" fmla="*/ 1305401 h 6857985"/>
                <a:gd name="connsiteX4572" fmla="*/ 6043667 w 6868353"/>
                <a:gd name="connsiteY4572" fmla="*/ 1333446 h 6857985"/>
                <a:gd name="connsiteX4573" fmla="*/ 6137063 w 6868353"/>
                <a:gd name="connsiteY4573" fmla="*/ 1459855 h 6857985"/>
                <a:gd name="connsiteX4574" fmla="*/ 6110375 w 6868353"/>
                <a:gd name="connsiteY4574" fmla="*/ 1428257 h 6857985"/>
                <a:gd name="connsiteX4575" fmla="*/ 6096303 w 6868353"/>
                <a:gd name="connsiteY4575" fmla="*/ 1409286 h 6857985"/>
                <a:gd name="connsiteX4576" fmla="*/ 6087101 w 6868353"/>
                <a:gd name="connsiteY4576" fmla="*/ 1393996 h 6857985"/>
                <a:gd name="connsiteX4577" fmla="*/ 6075747 w 6868353"/>
                <a:gd name="connsiteY4577" fmla="*/ 1390287 h 6857985"/>
                <a:gd name="connsiteX4578" fmla="*/ 6059977 w 6868353"/>
                <a:gd name="connsiteY4578" fmla="*/ 1373284 h 6857985"/>
                <a:gd name="connsiteX4579" fmla="*/ 6016939 w 6868353"/>
                <a:gd name="connsiteY4579" fmla="*/ 1314207 h 6857985"/>
                <a:gd name="connsiteX4580" fmla="*/ 6000487 w 6868353"/>
                <a:gd name="connsiteY4580" fmla="*/ 1294882 h 6857985"/>
                <a:gd name="connsiteX4581" fmla="*/ 5981559 w 6868353"/>
                <a:gd name="connsiteY4581" fmla="*/ 1274836 h 6857985"/>
                <a:gd name="connsiteX4582" fmla="*/ 5939499 w 6868353"/>
                <a:gd name="connsiteY4582" fmla="*/ 1231572 h 6857985"/>
                <a:gd name="connsiteX4583" fmla="*/ 5893855 w 6868353"/>
                <a:gd name="connsiteY4583" fmla="*/ 1185278 h 6857985"/>
                <a:gd name="connsiteX4584" fmla="*/ 5845425 w 6868353"/>
                <a:gd name="connsiteY4584" fmla="*/ 1139041 h 6857985"/>
                <a:gd name="connsiteX4585" fmla="*/ 5797843 w 6868353"/>
                <a:gd name="connsiteY4585" fmla="*/ 1092973 h 6857985"/>
                <a:gd name="connsiteX4586" fmla="*/ 5775219 w 6868353"/>
                <a:gd name="connsiteY4586" fmla="*/ 1070322 h 6857985"/>
                <a:gd name="connsiteX4587" fmla="*/ 5753135 w 6868353"/>
                <a:gd name="connsiteY4587" fmla="*/ 1048831 h 6857985"/>
                <a:gd name="connsiteX4588" fmla="*/ 5733059 w 6868353"/>
                <a:gd name="connsiteY4588" fmla="*/ 1062507 h 6857985"/>
                <a:gd name="connsiteX4589" fmla="*/ 5735523 w 6868353"/>
                <a:gd name="connsiteY4589" fmla="*/ 1045802 h 6857985"/>
                <a:gd name="connsiteX4590" fmla="*/ 5661283 w 6868353"/>
                <a:gd name="connsiteY4590" fmla="*/ 952520 h 6857985"/>
                <a:gd name="connsiteX4591" fmla="*/ 5656343 w 6868353"/>
                <a:gd name="connsiteY4591" fmla="*/ 963704 h 6857985"/>
                <a:gd name="connsiteX4592" fmla="*/ 5619719 w 6868353"/>
                <a:gd name="connsiteY4592" fmla="*/ 946999 h 6857985"/>
                <a:gd name="connsiteX4593" fmla="*/ 5602459 w 6868353"/>
                <a:gd name="connsiteY4593" fmla="*/ 916306 h 6857985"/>
                <a:gd name="connsiteX4594" fmla="*/ 5581281 w 6868353"/>
                <a:gd name="connsiteY4594" fmla="*/ 908053 h 6857985"/>
                <a:gd name="connsiteX4595" fmla="*/ 5551975 w 6868353"/>
                <a:gd name="connsiteY4595" fmla="*/ 875973 h 6857985"/>
                <a:gd name="connsiteX4596" fmla="*/ 2018836 w 6868353"/>
                <a:gd name="connsiteY4596" fmla="*/ 875179 h 6857985"/>
                <a:gd name="connsiteX4597" fmla="*/ 1970900 w 6868353"/>
                <a:gd name="connsiteY4597" fmla="*/ 884650 h 6857985"/>
                <a:gd name="connsiteX4598" fmla="*/ 1952892 w 6868353"/>
                <a:gd name="connsiteY4598" fmla="*/ 895962 h 6857985"/>
                <a:gd name="connsiteX4599" fmla="*/ 1950301 w 6868353"/>
                <a:gd name="connsiteY4599" fmla="*/ 901016 h 6857985"/>
                <a:gd name="connsiteX4600" fmla="*/ 1971579 w 6868353"/>
                <a:gd name="connsiteY4600" fmla="*/ 908279 h 6857985"/>
                <a:gd name="connsiteX4601" fmla="*/ 2009875 w 6868353"/>
                <a:gd name="connsiteY4601" fmla="*/ 880785 h 6857985"/>
                <a:gd name="connsiteX4602" fmla="*/ 2018836 w 6868353"/>
                <a:gd name="connsiteY4602" fmla="*/ 875179 h 6857985"/>
                <a:gd name="connsiteX4603" fmla="*/ 5030823 w 6868353"/>
                <a:gd name="connsiteY4603" fmla="*/ 871569 h 6857985"/>
                <a:gd name="connsiteX4604" fmla="*/ 5046283 w 6868353"/>
                <a:gd name="connsiteY4604" fmla="*/ 892833 h 6857985"/>
                <a:gd name="connsiteX4605" fmla="*/ 5085739 w 6868353"/>
                <a:gd name="connsiteY4605" fmla="*/ 906976 h 6857985"/>
                <a:gd name="connsiteX4606" fmla="*/ 5044075 w 6868353"/>
                <a:gd name="connsiteY4606" fmla="*/ 881833 h 6857985"/>
                <a:gd name="connsiteX4607" fmla="*/ 5030823 w 6868353"/>
                <a:gd name="connsiteY4607" fmla="*/ 871569 h 6857985"/>
                <a:gd name="connsiteX4608" fmla="*/ 1357881 w 6868353"/>
                <a:gd name="connsiteY4608" fmla="*/ 866685 h 6857985"/>
                <a:gd name="connsiteX4609" fmla="*/ 1332922 w 6868353"/>
                <a:gd name="connsiteY4609" fmla="*/ 884027 h 6857985"/>
                <a:gd name="connsiteX4610" fmla="*/ 1303914 w 6868353"/>
                <a:gd name="connsiteY4610" fmla="*/ 895990 h 6857985"/>
                <a:gd name="connsiteX4611" fmla="*/ 1284943 w 6868353"/>
                <a:gd name="connsiteY4611" fmla="*/ 900421 h 6857985"/>
                <a:gd name="connsiteX4612" fmla="*/ 1243732 w 6868353"/>
                <a:gd name="connsiteY4612" fmla="*/ 913319 h 6857985"/>
                <a:gd name="connsiteX4613" fmla="*/ 1299115 w 6868353"/>
                <a:gd name="connsiteY4613" fmla="*/ 886278 h 6857985"/>
                <a:gd name="connsiteX4614" fmla="*/ 1357881 w 6868353"/>
                <a:gd name="connsiteY4614" fmla="*/ 866685 h 6857985"/>
                <a:gd name="connsiteX4615" fmla="*/ 2677907 w 6868353"/>
                <a:gd name="connsiteY4615" fmla="*/ 861051 h 6857985"/>
                <a:gd name="connsiteX4616" fmla="*/ 2717292 w 6868353"/>
                <a:gd name="connsiteY4616" fmla="*/ 863373 h 6857985"/>
                <a:gd name="connsiteX4617" fmla="*/ 2680441 w 6868353"/>
                <a:gd name="connsiteY4617" fmla="*/ 875590 h 6857985"/>
                <a:gd name="connsiteX4618" fmla="*/ 2650711 w 6868353"/>
                <a:gd name="connsiteY4618" fmla="*/ 884311 h 6857985"/>
                <a:gd name="connsiteX4619" fmla="*/ 2626134 w 6868353"/>
                <a:gd name="connsiteY4619" fmla="*/ 886520 h 6857985"/>
                <a:gd name="connsiteX4620" fmla="*/ 2671621 w 6868353"/>
                <a:gd name="connsiteY4620" fmla="*/ 869290 h 6857985"/>
                <a:gd name="connsiteX4621" fmla="*/ 2635180 w 6868353"/>
                <a:gd name="connsiteY4621" fmla="*/ 883037 h 6857985"/>
                <a:gd name="connsiteX4622" fmla="*/ 2642075 w 6868353"/>
                <a:gd name="connsiteY4622" fmla="*/ 874288 h 6857985"/>
                <a:gd name="connsiteX4623" fmla="*/ 2677907 w 6868353"/>
                <a:gd name="connsiteY4623" fmla="*/ 861051 h 6857985"/>
                <a:gd name="connsiteX4624" fmla="*/ 2166636 w 6868353"/>
                <a:gd name="connsiteY4624" fmla="*/ 857341 h 6857985"/>
                <a:gd name="connsiteX4625" fmla="*/ 2110971 w 6868353"/>
                <a:gd name="connsiteY4625" fmla="*/ 878690 h 6857985"/>
                <a:gd name="connsiteX4626" fmla="*/ 2090230 w 6868353"/>
                <a:gd name="connsiteY4626" fmla="*/ 893753 h 6857985"/>
                <a:gd name="connsiteX4627" fmla="*/ 2166636 w 6868353"/>
                <a:gd name="connsiteY4627" fmla="*/ 857341 h 6857985"/>
                <a:gd name="connsiteX4628" fmla="*/ 5475923 w 6868353"/>
                <a:gd name="connsiteY4628" fmla="*/ 851806 h 6857985"/>
                <a:gd name="connsiteX4629" fmla="*/ 5502143 w 6868353"/>
                <a:gd name="connsiteY4629" fmla="*/ 886533 h 6857985"/>
                <a:gd name="connsiteX4630" fmla="*/ 5557469 w 6868353"/>
                <a:gd name="connsiteY4630" fmla="*/ 933988 h 6857985"/>
                <a:gd name="connsiteX4631" fmla="*/ 5499325 w 6868353"/>
                <a:gd name="connsiteY4631" fmla="*/ 898992 h 6857985"/>
                <a:gd name="connsiteX4632" fmla="*/ 5475923 w 6868353"/>
                <a:gd name="connsiteY4632" fmla="*/ 851806 h 6857985"/>
                <a:gd name="connsiteX4633" fmla="*/ 1839437 w 6868353"/>
                <a:gd name="connsiteY4633" fmla="*/ 847672 h 6857985"/>
                <a:gd name="connsiteX4634" fmla="*/ 1768156 w 6868353"/>
                <a:gd name="connsiteY4634" fmla="*/ 868837 h 6857985"/>
                <a:gd name="connsiteX4635" fmla="*/ 1714203 w 6868353"/>
                <a:gd name="connsiteY4635" fmla="*/ 907825 h 6857985"/>
                <a:gd name="connsiteX4636" fmla="*/ 1676616 w 6868353"/>
                <a:gd name="connsiteY4636" fmla="*/ 938886 h 6857985"/>
                <a:gd name="connsiteX4637" fmla="*/ 1689753 w 6868353"/>
                <a:gd name="connsiteY4637" fmla="*/ 936126 h 6857985"/>
                <a:gd name="connsiteX4638" fmla="*/ 1792449 w 6868353"/>
                <a:gd name="connsiteY4638" fmla="*/ 869658 h 6857985"/>
                <a:gd name="connsiteX4639" fmla="*/ 1778703 w 6868353"/>
                <a:gd name="connsiteY4639" fmla="*/ 886307 h 6857985"/>
                <a:gd name="connsiteX4640" fmla="*/ 1823326 w 6868353"/>
                <a:gd name="connsiteY4640" fmla="*/ 869502 h 6857985"/>
                <a:gd name="connsiteX4641" fmla="*/ 1819008 w 6868353"/>
                <a:gd name="connsiteY4641" fmla="*/ 865411 h 6857985"/>
                <a:gd name="connsiteX4642" fmla="*/ 1839437 w 6868353"/>
                <a:gd name="connsiteY4642" fmla="*/ 847672 h 6857985"/>
                <a:gd name="connsiteX4643" fmla="*/ 2638974 w 6868353"/>
                <a:gd name="connsiteY4643" fmla="*/ 841060 h 6857985"/>
                <a:gd name="connsiteX4644" fmla="*/ 2580760 w 6868353"/>
                <a:gd name="connsiteY4644" fmla="*/ 875986 h 6857985"/>
                <a:gd name="connsiteX4645" fmla="*/ 2574687 w 6868353"/>
                <a:gd name="connsiteY4645" fmla="*/ 865864 h 6857985"/>
                <a:gd name="connsiteX4646" fmla="*/ 2617399 w 6868353"/>
                <a:gd name="connsiteY4646" fmla="*/ 861829 h 6857985"/>
                <a:gd name="connsiteX4647" fmla="*/ 2638974 w 6868353"/>
                <a:gd name="connsiteY4647" fmla="*/ 841060 h 6857985"/>
                <a:gd name="connsiteX4648" fmla="*/ 5501721 w 6868353"/>
                <a:gd name="connsiteY4648" fmla="*/ 839063 h 6857985"/>
                <a:gd name="connsiteX4649" fmla="*/ 5519923 w 6868353"/>
                <a:gd name="connsiteY4649" fmla="*/ 849555 h 6857985"/>
                <a:gd name="connsiteX4650" fmla="*/ 5515309 w 6868353"/>
                <a:gd name="connsiteY4650" fmla="*/ 855983 h 6857985"/>
                <a:gd name="connsiteX4651" fmla="*/ 5528333 w 6868353"/>
                <a:gd name="connsiteY4651" fmla="*/ 873254 h 6857985"/>
                <a:gd name="connsiteX4652" fmla="*/ 5514883 w 6868353"/>
                <a:gd name="connsiteY4652" fmla="*/ 867294 h 6857985"/>
                <a:gd name="connsiteX4653" fmla="*/ 5490081 w 6868353"/>
                <a:gd name="connsiteY4653" fmla="*/ 847234 h 6857985"/>
                <a:gd name="connsiteX4654" fmla="*/ 5501721 w 6868353"/>
                <a:gd name="connsiteY4654" fmla="*/ 839063 h 6857985"/>
                <a:gd name="connsiteX4655" fmla="*/ 2500362 w 6868353"/>
                <a:gd name="connsiteY4655" fmla="*/ 838697 h 6857985"/>
                <a:gd name="connsiteX4656" fmla="*/ 2466923 w 6868353"/>
                <a:gd name="connsiteY4656" fmla="*/ 859848 h 6857985"/>
                <a:gd name="connsiteX4657" fmla="*/ 2454493 w 6868353"/>
                <a:gd name="connsiteY4657" fmla="*/ 858984 h 6857985"/>
                <a:gd name="connsiteX4658" fmla="*/ 2500362 w 6868353"/>
                <a:gd name="connsiteY4658" fmla="*/ 838697 h 6857985"/>
                <a:gd name="connsiteX4659" fmla="*/ 4982447 w 6868353"/>
                <a:gd name="connsiteY4659" fmla="*/ 838641 h 6857985"/>
                <a:gd name="connsiteX4660" fmla="*/ 4985009 w 6868353"/>
                <a:gd name="connsiteY4660" fmla="*/ 840350 h 6857985"/>
                <a:gd name="connsiteX4661" fmla="*/ 4985081 w 6868353"/>
                <a:gd name="connsiteY4661" fmla="*/ 841160 h 6857985"/>
                <a:gd name="connsiteX4662" fmla="*/ 1497994 w 6868353"/>
                <a:gd name="connsiteY4662" fmla="*/ 837578 h 6857985"/>
                <a:gd name="connsiteX4663" fmla="*/ 1479561 w 6868353"/>
                <a:gd name="connsiteY4663" fmla="*/ 851820 h 6857985"/>
                <a:gd name="connsiteX4664" fmla="*/ 1450086 w 6868353"/>
                <a:gd name="connsiteY4664" fmla="*/ 865085 h 6857985"/>
                <a:gd name="connsiteX4665" fmla="*/ 1474833 w 6868353"/>
                <a:gd name="connsiteY4665" fmla="*/ 848139 h 6857985"/>
                <a:gd name="connsiteX4666" fmla="*/ 1404925 w 6868353"/>
                <a:gd name="connsiteY4666" fmla="*/ 887935 h 6857985"/>
                <a:gd name="connsiteX4667" fmla="*/ 1463465 w 6868353"/>
                <a:gd name="connsiteY4667" fmla="*/ 846271 h 6857985"/>
                <a:gd name="connsiteX4668" fmla="*/ 1497994 w 6868353"/>
                <a:gd name="connsiteY4668" fmla="*/ 837578 h 6857985"/>
                <a:gd name="connsiteX4669" fmla="*/ 2212407 w 6868353"/>
                <a:gd name="connsiteY4669" fmla="*/ 832679 h 6857985"/>
                <a:gd name="connsiteX4670" fmla="*/ 2183300 w 6868353"/>
                <a:gd name="connsiteY4670" fmla="*/ 840721 h 6857985"/>
                <a:gd name="connsiteX4671" fmla="*/ 2149988 w 6868353"/>
                <a:gd name="connsiteY4671" fmla="*/ 853391 h 6857985"/>
                <a:gd name="connsiteX4672" fmla="*/ 2186287 w 6868353"/>
                <a:gd name="connsiteY4672" fmla="*/ 847035 h 6857985"/>
                <a:gd name="connsiteX4673" fmla="*/ 2205229 w 6868353"/>
                <a:gd name="connsiteY4673" fmla="*/ 839786 h 6857985"/>
                <a:gd name="connsiteX4674" fmla="*/ 2212407 w 6868353"/>
                <a:gd name="connsiteY4674" fmla="*/ 832679 h 6857985"/>
                <a:gd name="connsiteX4675" fmla="*/ 5137399 w 6868353"/>
                <a:gd name="connsiteY4675" fmla="*/ 832269 h 6857985"/>
                <a:gd name="connsiteX4676" fmla="*/ 5175679 w 6868353"/>
                <a:gd name="connsiteY4676" fmla="*/ 853760 h 6857985"/>
                <a:gd name="connsiteX4677" fmla="*/ 5185095 w 6868353"/>
                <a:gd name="connsiteY4677" fmla="*/ 876156 h 6857985"/>
                <a:gd name="connsiteX4678" fmla="*/ 5137399 w 6868353"/>
                <a:gd name="connsiteY4678" fmla="*/ 832269 h 6857985"/>
                <a:gd name="connsiteX4679" fmla="*/ 5252015 w 6868353"/>
                <a:gd name="connsiteY4679" fmla="*/ 831080 h 6857985"/>
                <a:gd name="connsiteX4680" fmla="*/ 5269271 w 6868353"/>
                <a:gd name="connsiteY4680" fmla="*/ 848026 h 6857985"/>
                <a:gd name="connsiteX4681" fmla="*/ 5280879 w 6868353"/>
                <a:gd name="connsiteY4681" fmla="*/ 848125 h 6857985"/>
                <a:gd name="connsiteX4682" fmla="*/ 5315211 w 6868353"/>
                <a:gd name="connsiteY4682" fmla="*/ 882187 h 6857985"/>
                <a:gd name="connsiteX4683" fmla="*/ 5305147 w 6868353"/>
                <a:gd name="connsiteY4683" fmla="*/ 877544 h 6857985"/>
                <a:gd name="connsiteX4684" fmla="*/ 5276903 w 6868353"/>
                <a:gd name="connsiteY4684" fmla="*/ 859267 h 6857985"/>
                <a:gd name="connsiteX4685" fmla="*/ 5252015 w 6868353"/>
                <a:gd name="connsiteY4685" fmla="*/ 831080 h 6857985"/>
                <a:gd name="connsiteX4686" fmla="*/ 4925301 w 6868353"/>
                <a:gd name="connsiteY4686" fmla="*/ 827345 h 6857985"/>
                <a:gd name="connsiteX4687" fmla="*/ 4991381 w 6868353"/>
                <a:gd name="connsiteY4687" fmla="*/ 857540 h 6857985"/>
                <a:gd name="connsiteX4688" fmla="*/ 5046637 w 6868353"/>
                <a:gd name="connsiteY4688" fmla="*/ 909426 h 6857985"/>
                <a:gd name="connsiteX4689" fmla="*/ 4999195 w 6868353"/>
                <a:gd name="connsiteY4689" fmla="*/ 868200 h 6857985"/>
                <a:gd name="connsiteX4690" fmla="*/ 4968673 w 6868353"/>
                <a:gd name="connsiteY4690" fmla="*/ 857582 h 6857985"/>
                <a:gd name="connsiteX4691" fmla="*/ 4934867 w 6868353"/>
                <a:gd name="connsiteY4691" fmla="*/ 846327 h 6857985"/>
                <a:gd name="connsiteX4692" fmla="*/ 4932403 w 6868353"/>
                <a:gd name="connsiteY4692" fmla="*/ 835554 h 6857985"/>
                <a:gd name="connsiteX4693" fmla="*/ 4925301 w 6868353"/>
                <a:gd name="connsiteY4693" fmla="*/ 827345 h 6857985"/>
                <a:gd name="connsiteX4694" fmla="*/ 1975062 w 6868353"/>
                <a:gd name="connsiteY4694" fmla="*/ 827045 h 6857985"/>
                <a:gd name="connsiteX4695" fmla="*/ 1930241 w 6868353"/>
                <a:gd name="connsiteY4695" fmla="*/ 841386 h 6857985"/>
                <a:gd name="connsiteX4696" fmla="*/ 1876996 w 6868353"/>
                <a:gd name="connsiteY4696" fmla="*/ 885358 h 6857985"/>
                <a:gd name="connsiteX4697" fmla="*/ 1903554 w 6868353"/>
                <a:gd name="connsiteY4697" fmla="*/ 882272 h 6857985"/>
                <a:gd name="connsiteX4698" fmla="*/ 1882970 w 6868353"/>
                <a:gd name="connsiteY4698" fmla="*/ 898921 h 6857985"/>
                <a:gd name="connsiteX4699" fmla="*/ 1835020 w 6868353"/>
                <a:gd name="connsiteY4699" fmla="*/ 910982 h 6857985"/>
                <a:gd name="connsiteX4700" fmla="*/ 1850352 w 6868353"/>
                <a:gd name="connsiteY4700" fmla="*/ 917679 h 6857985"/>
                <a:gd name="connsiteX4701" fmla="*/ 1892300 w 6868353"/>
                <a:gd name="connsiteY4701" fmla="*/ 899374 h 6857985"/>
                <a:gd name="connsiteX4702" fmla="*/ 1927437 w 6868353"/>
                <a:gd name="connsiteY4702" fmla="*/ 884410 h 6857985"/>
                <a:gd name="connsiteX4703" fmla="*/ 1915942 w 6868353"/>
                <a:gd name="connsiteY4703" fmla="*/ 895126 h 6857985"/>
                <a:gd name="connsiteX4704" fmla="*/ 1949650 w 6868353"/>
                <a:gd name="connsiteY4704" fmla="*/ 877317 h 6857985"/>
                <a:gd name="connsiteX4705" fmla="*/ 1917627 w 6868353"/>
                <a:gd name="connsiteY4705" fmla="*/ 866501 h 6857985"/>
                <a:gd name="connsiteX4706" fmla="*/ 1980513 w 6868353"/>
                <a:gd name="connsiteY4706" fmla="*/ 840791 h 6857985"/>
                <a:gd name="connsiteX4707" fmla="*/ 1975062 w 6868353"/>
                <a:gd name="connsiteY4707" fmla="*/ 827045 h 6857985"/>
                <a:gd name="connsiteX4708" fmla="*/ 1430019 w 6868353"/>
                <a:gd name="connsiteY4708" fmla="*/ 824804 h 6857985"/>
                <a:gd name="connsiteX4709" fmla="*/ 1383477 w 6868353"/>
                <a:gd name="connsiteY4709" fmla="*/ 864123 h 6857985"/>
                <a:gd name="connsiteX4710" fmla="*/ 1385969 w 6868353"/>
                <a:gd name="connsiteY4710" fmla="*/ 873438 h 6857985"/>
                <a:gd name="connsiteX4711" fmla="*/ 1426770 w 6868353"/>
                <a:gd name="connsiteY4711" fmla="*/ 846681 h 6857985"/>
                <a:gd name="connsiteX4712" fmla="*/ 1456372 w 6868353"/>
                <a:gd name="connsiteY4712" fmla="*/ 833204 h 6857985"/>
                <a:gd name="connsiteX4713" fmla="*/ 1449803 w 6868353"/>
                <a:gd name="connsiteY4713" fmla="*/ 850122 h 6857985"/>
                <a:gd name="connsiteX4714" fmla="*/ 1379711 w 6868353"/>
                <a:gd name="connsiteY4714" fmla="*/ 890172 h 6857985"/>
                <a:gd name="connsiteX4715" fmla="*/ 1330756 w 6868353"/>
                <a:gd name="connsiteY4715" fmla="*/ 889677 h 6857985"/>
                <a:gd name="connsiteX4716" fmla="*/ 1408011 w 6868353"/>
                <a:gd name="connsiteY4716" fmla="*/ 832029 h 6857985"/>
                <a:gd name="connsiteX4717" fmla="*/ 1430019 w 6868353"/>
                <a:gd name="connsiteY4717" fmla="*/ 824804 h 6857985"/>
                <a:gd name="connsiteX4718" fmla="*/ 5631299 w 6868353"/>
                <a:gd name="connsiteY4718" fmla="*/ 822034 h 6857985"/>
                <a:gd name="connsiteX4719" fmla="*/ 5675921 w 6868353"/>
                <a:gd name="connsiteY4719" fmla="*/ 851084 h 6857985"/>
                <a:gd name="connsiteX4720" fmla="*/ 5699975 w 6868353"/>
                <a:gd name="connsiteY4720" fmla="*/ 883235 h 6857985"/>
                <a:gd name="connsiteX4721" fmla="*/ 5631299 w 6868353"/>
                <a:gd name="connsiteY4721" fmla="*/ 822034 h 6857985"/>
                <a:gd name="connsiteX4722" fmla="*/ 1347831 w 6868353"/>
                <a:gd name="connsiteY4722" fmla="*/ 814864 h 6857985"/>
                <a:gd name="connsiteX4723" fmla="*/ 1342790 w 6868353"/>
                <a:gd name="connsiteY4723" fmla="*/ 826069 h 6857985"/>
                <a:gd name="connsiteX4724" fmla="*/ 1302782 w 6868353"/>
                <a:gd name="connsiteY4724" fmla="*/ 855147 h 6857985"/>
                <a:gd name="connsiteX4725" fmla="*/ 1278984 w 6868353"/>
                <a:gd name="connsiteY4725" fmla="*/ 880772 h 6857985"/>
                <a:gd name="connsiteX4726" fmla="*/ 1322248 w 6868353"/>
                <a:gd name="connsiteY4726" fmla="*/ 847262 h 6857985"/>
                <a:gd name="connsiteX4727" fmla="*/ 1352346 w 6868353"/>
                <a:gd name="connsiteY4727" fmla="*/ 833232 h 6857985"/>
                <a:gd name="connsiteX4728" fmla="*/ 1272103 w 6868353"/>
                <a:gd name="connsiteY4728" fmla="*/ 883164 h 6857985"/>
                <a:gd name="connsiteX4729" fmla="*/ 1184145 w 6868353"/>
                <a:gd name="connsiteY4729" fmla="*/ 964809 h 6857985"/>
                <a:gd name="connsiteX4730" fmla="*/ 1163504 w 6868353"/>
                <a:gd name="connsiteY4730" fmla="*/ 972156 h 6857985"/>
                <a:gd name="connsiteX4731" fmla="*/ 1287294 w 6868353"/>
                <a:gd name="connsiteY4731" fmla="*/ 857851 h 6857985"/>
                <a:gd name="connsiteX4732" fmla="*/ 1340213 w 6868353"/>
                <a:gd name="connsiteY4732" fmla="*/ 816796 h 6857985"/>
                <a:gd name="connsiteX4733" fmla="*/ 1347831 w 6868353"/>
                <a:gd name="connsiteY4733" fmla="*/ 814864 h 6857985"/>
                <a:gd name="connsiteX4734" fmla="*/ 2847991 w 6868353"/>
                <a:gd name="connsiteY4734" fmla="*/ 813638 h 6857985"/>
                <a:gd name="connsiteX4735" fmla="*/ 2831158 w 6868353"/>
                <a:gd name="connsiteY4735" fmla="*/ 822529 h 6857985"/>
                <a:gd name="connsiteX4736" fmla="*/ 2813093 w 6868353"/>
                <a:gd name="connsiteY4736" fmla="*/ 828517 h 6857985"/>
                <a:gd name="connsiteX4737" fmla="*/ 2790810 w 6868353"/>
                <a:gd name="connsiteY4737" fmla="*/ 835100 h 6857985"/>
                <a:gd name="connsiteX4738" fmla="*/ 2690450 w 6868353"/>
                <a:gd name="connsiteY4738" fmla="*/ 853858 h 6857985"/>
                <a:gd name="connsiteX4739" fmla="*/ 2771132 w 6868353"/>
                <a:gd name="connsiteY4739" fmla="*/ 832623 h 6857985"/>
                <a:gd name="connsiteX4740" fmla="*/ 2802263 w 6868353"/>
                <a:gd name="connsiteY4740" fmla="*/ 822316 h 6857985"/>
                <a:gd name="connsiteX4741" fmla="*/ 2847991 w 6868353"/>
                <a:gd name="connsiteY4741" fmla="*/ 813638 h 6857985"/>
                <a:gd name="connsiteX4742" fmla="*/ 1756957 w 6868353"/>
                <a:gd name="connsiteY4742" fmla="*/ 812803 h 6857985"/>
                <a:gd name="connsiteX4743" fmla="*/ 1736599 w 6868353"/>
                <a:gd name="connsiteY4743" fmla="*/ 816300 h 6857985"/>
                <a:gd name="connsiteX4744" fmla="*/ 1699692 w 6868353"/>
                <a:gd name="connsiteY4744" fmla="*/ 842037 h 6857985"/>
                <a:gd name="connsiteX4745" fmla="*/ 1720035 w 6868353"/>
                <a:gd name="connsiteY4745" fmla="*/ 838498 h 6857985"/>
                <a:gd name="connsiteX4746" fmla="*/ 1756957 w 6868353"/>
                <a:gd name="connsiteY4746" fmla="*/ 812803 h 6857985"/>
                <a:gd name="connsiteX4747" fmla="*/ 5425991 w 6868353"/>
                <a:gd name="connsiteY4747" fmla="*/ 808457 h 6857985"/>
                <a:gd name="connsiteX4748" fmla="*/ 5455933 w 6868353"/>
                <a:gd name="connsiteY4748" fmla="*/ 856039 h 6857985"/>
                <a:gd name="connsiteX4749" fmla="*/ 5425991 w 6868353"/>
                <a:gd name="connsiteY4749" fmla="*/ 808457 h 6857985"/>
                <a:gd name="connsiteX4750" fmla="*/ 1400423 w 6868353"/>
                <a:gd name="connsiteY4750" fmla="*/ 800781 h 6857985"/>
                <a:gd name="connsiteX4751" fmla="*/ 1345734 w 6868353"/>
                <a:gd name="connsiteY4751" fmla="*/ 850291 h 6857985"/>
                <a:gd name="connsiteX4752" fmla="*/ 1322786 w 6868353"/>
                <a:gd name="connsiteY4752" fmla="*/ 862098 h 6857985"/>
                <a:gd name="connsiteX4753" fmla="*/ 1357088 w 6868353"/>
                <a:gd name="connsiteY4753" fmla="*/ 836870 h 6857985"/>
                <a:gd name="connsiteX4754" fmla="*/ 1358971 w 6868353"/>
                <a:gd name="connsiteY4754" fmla="*/ 816229 h 6857985"/>
                <a:gd name="connsiteX4755" fmla="*/ 1384525 w 6868353"/>
                <a:gd name="connsiteY4755" fmla="*/ 813751 h 6857985"/>
                <a:gd name="connsiteX4756" fmla="*/ 1386818 w 6868353"/>
                <a:gd name="connsiteY4756" fmla="*/ 808018 h 6857985"/>
                <a:gd name="connsiteX4757" fmla="*/ 1400423 w 6868353"/>
                <a:gd name="connsiteY4757" fmla="*/ 800781 h 6857985"/>
                <a:gd name="connsiteX4758" fmla="*/ 4682433 w 6868353"/>
                <a:gd name="connsiteY4758" fmla="*/ 799046 h 6857985"/>
                <a:gd name="connsiteX4759" fmla="*/ 4696417 w 6868353"/>
                <a:gd name="connsiteY4759" fmla="*/ 803487 h 6857985"/>
                <a:gd name="connsiteX4760" fmla="*/ 4717555 w 6868353"/>
                <a:gd name="connsiteY4760" fmla="*/ 827710 h 6857985"/>
                <a:gd name="connsiteX4761" fmla="*/ 4737871 w 6868353"/>
                <a:gd name="connsiteY4761" fmla="*/ 829650 h 6857985"/>
                <a:gd name="connsiteX4762" fmla="*/ 4777891 w 6868353"/>
                <a:gd name="connsiteY4762" fmla="*/ 861517 h 6857985"/>
                <a:gd name="connsiteX4763" fmla="*/ 4753385 w 6868353"/>
                <a:gd name="connsiteY4763" fmla="*/ 854750 h 6857985"/>
                <a:gd name="connsiteX4764" fmla="*/ 4715247 w 6868353"/>
                <a:gd name="connsiteY4764" fmla="*/ 839347 h 6857985"/>
                <a:gd name="connsiteX4765" fmla="*/ 4688759 w 6868353"/>
                <a:gd name="connsiteY4765" fmla="*/ 816101 h 6857985"/>
                <a:gd name="connsiteX4766" fmla="*/ 4682433 w 6868353"/>
                <a:gd name="connsiteY4766" fmla="*/ 799046 h 6857985"/>
                <a:gd name="connsiteX4767" fmla="*/ 5377825 w 6868353"/>
                <a:gd name="connsiteY4767" fmla="*/ 794928 h 6857985"/>
                <a:gd name="connsiteX4768" fmla="*/ 5380033 w 6868353"/>
                <a:gd name="connsiteY4768" fmla="*/ 796835 h 6857985"/>
                <a:gd name="connsiteX4769" fmla="*/ 5470643 w 6868353"/>
                <a:gd name="connsiteY4769" fmla="*/ 879695 h 6857985"/>
                <a:gd name="connsiteX4770" fmla="*/ 5422751 w 6868353"/>
                <a:gd name="connsiteY4770" fmla="*/ 848111 h 6857985"/>
                <a:gd name="connsiteX4771" fmla="*/ 5387169 w 6868353"/>
                <a:gd name="connsiteY4771" fmla="*/ 810084 h 6857985"/>
                <a:gd name="connsiteX4772" fmla="*/ 3050027 w 6868353"/>
                <a:gd name="connsiteY4772" fmla="*/ 792261 h 6857985"/>
                <a:gd name="connsiteX4773" fmla="*/ 3078780 w 6868353"/>
                <a:gd name="connsiteY4773" fmla="*/ 793521 h 6857985"/>
                <a:gd name="connsiteX4774" fmla="*/ 2975943 w 6868353"/>
                <a:gd name="connsiteY4774" fmla="*/ 814714 h 6857985"/>
                <a:gd name="connsiteX4775" fmla="*/ 2944542 w 6868353"/>
                <a:gd name="connsiteY4775" fmla="*/ 820321 h 6857985"/>
                <a:gd name="connsiteX4776" fmla="*/ 2920404 w 6868353"/>
                <a:gd name="connsiteY4776" fmla="*/ 826875 h 6857985"/>
                <a:gd name="connsiteX4777" fmla="*/ 2911867 w 6868353"/>
                <a:gd name="connsiteY4777" fmla="*/ 838244 h 6857985"/>
                <a:gd name="connsiteX4778" fmla="*/ 2832672 w 6868353"/>
                <a:gd name="connsiteY4778" fmla="*/ 850093 h 6857985"/>
                <a:gd name="connsiteX4779" fmla="*/ 2802546 w 6868353"/>
                <a:gd name="connsiteY4779" fmla="*/ 858177 h 6857985"/>
                <a:gd name="connsiteX4780" fmla="*/ 2775789 w 6868353"/>
                <a:gd name="connsiteY4780" fmla="*/ 868186 h 6857985"/>
                <a:gd name="connsiteX4781" fmla="*/ 2721510 w 6868353"/>
                <a:gd name="connsiteY4781" fmla="*/ 888601 h 6857985"/>
                <a:gd name="connsiteX4782" fmla="*/ 2688984 w 6868353"/>
                <a:gd name="connsiteY4782" fmla="*/ 898321 h 6857985"/>
                <a:gd name="connsiteX4783" fmla="*/ 2673020 w 6868353"/>
                <a:gd name="connsiteY4783" fmla="*/ 902497 h 6857985"/>
                <a:gd name="connsiteX4784" fmla="*/ 2684596 w 6868353"/>
                <a:gd name="connsiteY4784" fmla="*/ 897606 h 6857985"/>
                <a:gd name="connsiteX4785" fmla="*/ 2689091 w 6868353"/>
                <a:gd name="connsiteY4785" fmla="*/ 891120 h 6857985"/>
                <a:gd name="connsiteX4786" fmla="*/ 2809922 w 6868353"/>
                <a:gd name="connsiteY4786" fmla="*/ 852132 h 6857985"/>
                <a:gd name="connsiteX4787" fmla="*/ 2890603 w 6868353"/>
                <a:gd name="connsiteY4787" fmla="*/ 832949 h 6857985"/>
                <a:gd name="connsiteX4788" fmla="*/ 2930781 w 6868353"/>
                <a:gd name="connsiteY4788" fmla="*/ 823180 h 6857985"/>
                <a:gd name="connsiteX4789" fmla="*/ 2950318 w 6868353"/>
                <a:gd name="connsiteY4789" fmla="*/ 818834 h 6857985"/>
                <a:gd name="connsiteX4790" fmla="*/ 2969246 w 6868353"/>
                <a:gd name="connsiteY4790" fmla="*/ 814913 h 6857985"/>
                <a:gd name="connsiteX4791" fmla="*/ 3050027 w 6868353"/>
                <a:gd name="connsiteY4791" fmla="*/ 792261 h 6857985"/>
                <a:gd name="connsiteX4792" fmla="*/ 5374067 w 6868353"/>
                <a:gd name="connsiteY4792" fmla="*/ 791683 h 6857985"/>
                <a:gd name="connsiteX4793" fmla="*/ 5377219 w 6868353"/>
                <a:gd name="connsiteY4793" fmla="*/ 793946 h 6857985"/>
                <a:gd name="connsiteX4794" fmla="*/ 5377825 w 6868353"/>
                <a:gd name="connsiteY4794" fmla="*/ 794928 h 6857985"/>
                <a:gd name="connsiteX4795" fmla="*/ 4841527 w 6868353"/>
                <a:gd name="connsiteY4795" fmla="*/ 790322 h 6857985"/>
                <a:gd name="connsiteX4796" fmla="*/ 4904881 w 6868353"/>
                <a:gd name="connsiteY4796" fmla="*/ 816357 h 6857985"/>
                <a:gd name="connsiteX4797" fmla="*/ 4917155 w 6868353"/>
                <a:gd name="connsiteY4797" fmla="*/ 831689 h 6857985"/>
                <a:gd name="connsiteX4798" fmla="*/ 4848351 w 6868353"/>
                <a:gd name="connsiteY4798" fmla="*/ 806291 h 6857985"/>
                <a:gd name="connsiteX4799" fmla="*/ 4841527 w 6868353"/>
                <a:gd name="connsiteY4799" fmla="*/ 790322 h 6857985"/>
                <a:gd name="connsiteX4800" fmla="*/ 4993547 w 6868353"/>
                <a:gd name="connsiteY4800" fmla="*/ 790223 h 6857985"/>
                <a:gd name="connsiteX4801" fmla="*/ 5010309 w 6868353"/>
                <a:gd name="connsiteY4801" fmla="*/ 799666 h 6857985"/>
                <a:gd name="connsiteX4802" fmla="*/ 5007363 w 6868353"/>
                <a:gd name="connsiteY4802" fmla="*/ 800190 h 6857985"/>
                <a:gd name="connsiteX4803" fmla="*/ 5040859 w 6868353"/>
                <a:gd name="connsiteY4803" fmla="*/ 837380 h 6857985"/>
                <a:gd name="connsiteX4804" fmla="*/ 5006643 w 6868353"/>
                <a:gd name="connsiteY4804" fmla="*/ 822799 h 6857985"/>
                <a:gd name="connsiteX4805" fmla="*/ 5011315 w 6868353"/>
                <a:gd name="connsiteY4805" fmla="*/ 844940 h 6857985"/>
                <a:gd name="connsiteX4806" fmla="*/ 4987175 w 6868353"/>
                <a:gd name="connsiteY4806" fmla="*/ 822558 h 6857985"/>
                <a:gd name="connsiteX4807" fmla="*/ 4977591 w 6868353"/>
                <a:gd name="connsiteY4807" fmla="*/ 808472 h 6857985"/>
                <a:gd name="connsiteX4808" fmla="*/ 5003399 w 6868353"/>
                <a:gd name="connsiteY4808" fmla="*/ 834238 h 6857985"/>
                <a:gd name="connsiteX4809" fmla="*/ 5027327 w 6868353"/>
                <a:gd name="connsiteY4809" fmla="*/ 827046 h 6857985"/>
                <a:gd name="connsiteX4810" fmla="*/ 4993547 w 6868353"/>
                <a:gd name="connsiteY4810" fmla="*/ 790223 h 6857985"/>
                <a:gd name="connsiteX4811" fmla="*/ 5427733 w 6868353"/>
                <a:gd name="connsiteY4811" fmla="*/ 787129 h 6857985"/>
                <a:gd name="connsiteX4812" fmla="*/ 5462021 w 6868353"/>
                <a:gd name="connsiteY4812" fmla="*/ 793790 h 6857985"/>
                <a:gd name="connsiteX4813" fmla="*/ 5447551 w 6868353"/>
                <a:gd name="connsiteY4813" fmla="*/ 815648 h 6857985"/>
                <a:gd name="connsiteX4814" fmla="*/ 5465291 w 6868353"/>
                <a:gd name="connsiteY4814" fmla="*/ 816894 h 6857985"/>
                <a:gd name="connsiteX4815" fmla="*/ 5432403 w 6868353"/>
                <a:gd name="connsiteY4815" fmla="*/ 791779 h 6857985"/>
                <a:gd name="connsiteX4816" fmla="*/ 5427733 w 6868353"/>
                <a:gd name="connsiteY4816" fmla="*/ 787129 h 6857985"/>
                <a:gd name="connsiteX4817" fmla="*/ 4596213 w 6868353"/>
                <a:gd name="connsiteY4817" fmla="*/ 785692 h 6857985"/>
                <a:gd name="connsiteX4818" fmla="*/ 4589999 w 6868353"/>
                <a:gd name="connsiteY4818" fmla="*/ 792785 h 6857985"/>
                <a:gd name="connsiteX4819" fmla="*/ 4647165 w 6868353"/>
                <a:gd name="connsiteY4819" fmla="*/ 818891 h 6857985"/>
                <a:gd name="connsiteX4820" fmla="*/ 4596213 w 6868353"/>
                <a:gd name="connsiteY4820" fmla="*/ 785692 h 6857985"/>
                <a:gd name="connsiteX4821" fmla="*/ 2634403 w 6868353"/>
                <a:gd name="connsiteY4821" fmla="*/ 783611 h 6857985"/>
                <a:gd name="connsiteX4822" fmla="*/ 2537582 w 6868353"/>
                <a:gd name="connsiteY4822" fmla="*/ 824015 h 6857985"/>
                <a:gd name="connsiteX4823" fmla="*/ 2600199 w 6868353"/>
                <a:gd name="connsiteY4823" fmla="*/ 793662 h 6857985"/>
                <a:gd name="connsiteX4824" fmla="*/ 2634403 w 6868353"/>
                <a:gd name="connsiteY4824" fmla="*/ 783611 h 6857985"/>
                <a:gd name="connsiteX4825" fmla="*/ 5029039 w 6868353"/>
                <a:gd name="connsiteY4825" fmla="*/ 781926 h 6857985"/>
                <a:gd name="connsiteX4826" fmla="*/ 5110457 w 6868353"/>
                <a:gd name="connsiteY4826" fmla="*/ 827937 h 6857985"/>
                <a:gd name="connsiteX4827" fmla="*/ 5128493 w 6868353"/>
                <a:gd name="connsiteY4827" fmla="*/ 860470 h 6857985"/>
                <a:gd name="connsiteX4828" fmla="*/ 5163859 w 6868353"/>
                <a:gd name="connsiteY4828" fmla="*/ 884834 h 6857985"/>
                <a:gd name="connsiteX4829" fmla="*/ 5190515 w 6868353"/>
                <a:gd name="connsiteY4829" fmla="*/ 909737 h 6857985"/>
                <a:gd name="connsiteX4830" fmla="*/ 5143783 w 6868353"/>
                <a:gd name="connsiteY4830" fmla="*/ 882357 h 6857985"/>
                <a:gd name="connsiteX4831" fmla="*/ 5126369 w 6868353"/>
                <a:gd name="connsiteY4831" fmla="*/ 862098 h 6857985"/>
                <a:gd name="connsiteX4832" fmla="*/ 5112763 w 6868353"/>
                <a:gd name="connsiteY4832" fmla="*/ 839008 h 6857985"/>
                <a:gd name="connsiteX4833" fmla="*/ 5120947 w 6868353"/>
                <a:gd name="connsiteY4833" fmla="*/ 866331 h 6857985"/>
                <a:gd name="connsiteX4834" fmla="*/ 5074087 w 6868353"/>
                <a:gd name="connsiteY4834" fmla="*/ 818635 h 6857985"/>
                <a:gd name="connsiteX4835" fmla="*/ 5061175 w 6868353"/>
                <a:gd name="connsiteY4835" fmla="*/ 825034 h 6857985"/>
                <a:gd name="connsiteX4836" fmla="*/ 5053219 w 6868353"/>
                <a:gd name="connsiteY4836" fmla="*/ 814289 h 6857985"/>
                <a:gd name="connsiteX4837" fmla="*/ 5079791 w 6868353"/>
                <a:gd name="connsiteY4837" fmla="*/ 818366 h 6857985"/>
                <a:gd name="connsiteX4838" fmla="*/ 5029039 w 6868353"/>
                <a:gd name="connsiteY4838" fmla="*/ 781926 h 6857985"/>
                <a:gd name="connsiteX4839" fmla="*/ 3133937 w 6868353"/>
                <a:gd name="connsiteY4839" fmla="*/ 778146 h 6857985"/>
                <a:gd name="connsiteX4840" fmla="*/ 3118831 w 6868353"/>
                <a:gd name="connsiteY4840" fmla="*/ 792530 h 6857985"/>
                <a:gd name="connsiteX4841" fmla="*/ 3086199 w 6868353"/>
                <a:gd name="connsiteY4841" fmla="*/ 786315 h 6857985"/>
                <a:gd name="connsiteX4842" fmla="*/ 3133937 w 6868353"/>
                <a:gd name="connsiteY4842" fmla="*/ 778146 h 6857985"/>
                <a:gd name="connsiteX4843" fmla="*/ 1885467 w 6868353"/>
                <a:gd name="connsiteY4843" fmla="*/ 776599 h 6857985"/>
                <a:gd name="connsiteX4844" fmla="*/ 1849828 w 6868353"/>
                <a:gd name="connsiteY4844" fmla="*/ 788750 h 6857985"/>
                <a:gd name="connsiteX4845" fmla="*/ 1848752 w 6868353"/>
                <a:gd name="connsiteY4845" fmla="*/ 803190 h 6857985"/>
                <a:gd name="connsiteX4846" fmla="*/ 1833448 w 6868353"/>
                <a:gd name="connsiteY4846" fmla="*/ 795602 h 6857985"/>
                <a:gd name="connsiteX4847" fmla="*/ 1815002 w 6868353"/>
                <a:gd name="connsiteY4847" fmla="*/ 807989 h 6857985"/>
                <a:gd name="connsiteX4848" fmla="*/ 1799160 w 6868353"/>
                <a:gd name="connsiteY4848" fmla="*/ 815436 h 6857985"/>
                <a:gd name="connsiteX4849" fmla="*/ 1759590 w 6868353"/>
                <a:gd name="connsiteY4849" fmla="*/ 860611 h 6857985"/>
                <a:gd name="connsiteX4850" fmla="*/ 1710097 w 6868353"/>
                <a:gd name="connsiteY4850" fmla="*/ 873863 h 6857985"/>
                <a:gd name="connsiteX4851" fmla="*/ 1710593 w 6868353"/>
                <a:gd name="connsiteY4851" fmla="*/ 882810 h 6857985"/>
                <a:gd name="connsiteX4852" fmla="*/ 1691877 w 6868353"/>
                <a:gd name="connsiteY4852" fmla="*/ 901540 h 6857985"/>
                <a:gd name="connsiteX4853" fmla="*/ 1652152 w 6868353"/>
                <a:gd name="connsiteY4853" fmla="*/ 924644 h 6857985"/>
                <a:gd name="connsiteX4854" fmla="*/ 1623370 w 6868353"/>
                <a:gd name="connsiteY4854" fmla="*/ 935757 h 6857985"/>
                <a:gd name="connsiteX4855" fmla="*/ 1696436 w 6868353"/>
                <a:gd name="connsiteY4855" fmla="*/ 876312 h 6857985"/>
                <a:gd name="connsiteX4856" fmla="*/ 1640840 w 6868353"/>
                <a:gd name="connsiteY4856" fmla="*/ 907641 h 6857985"/>
                <a:gd name="connsiteX4857" fmla="*/ 1596613 w 6868353"/>
                <a:gd name="connsiteY4857" fmla="*/ 941689 h 6857985"/>
                <a:gd name="connsiteX4858" fmla="*/ 1616943 w 6868353"/>
                <a:gd name="connsiteY4858" fmla="*/ 951755 h 6857985"/>
                <a:gd name="connsiteX4859" fmla="*/ 1665417 w 6868353"/>
                <a:gd name="connsiteY4859" fmla="*/ 921827 h 6857985"/>
                <a:gd name="connsiteX4860" fmla="*/ 1630265 w 6868353"/>
                <a:gd name="connsiteY4860" fmla="*/ 948839 h 6857985"/>
                <a:gd name="connsiteX4861" fmla="*/ 1680905 w 6868353"/>
                <a:gd name="connsiteY4861" fmla="*/ 928325 h 6857985"/>
                <a:gd name="connsiteX4862" fmla="*/ 1750898 w 6868353"/>
                <a:gd name="connsiteY4862" fmla="*/ 875986 h 6857985"/>
                <a:gd name="connsiteX4863" fmla="*/ 1786914 w 6868353"/>
                <a:gd name="connsiteY4863" fmla="*/ 841641 h 6857985"/>
                <a:gd name="connsiteX4864" fmla="*/ 1770548 w 6868353"/>
                <a:gd name="connsiteY4864" fmla="*/ 863669 h 6857985"/>
                <a:gd name="connsiteX4865" fmla="*/ 1811094 w 6868353"/>
                <a:gd name="connsiteY4865" fmla="*/ 842547 h 6857985"/>
                <a:gd name="connsiteX4866" fmla="*/ 1786362 w 6868353"/>
                <a:gd name="connsiteY4866" fmla="*/ 856209 h 6857985"/>
                <a:gd name="connsiteX4867" fmla="*/ 1813657 w 6868353"/>
                <a:gd name="connsiteY4867" fmla="*/ 837266 h 6857985"/>
                <a:gd name="connsiteX4868" fmla="*/ 1838786 w 6868353"/>
                <a:gd name="connsiteY4868" fmla="*/ 838824 h 6857985"/>
                <a:gd name="connsiteX4869" fmla="*/ 1844420 w 6868353"/>
                <a:gd name="connsiteY4869" fmla="*/ 842844 h 6857985"/>
                <a:gd name="connsiteX4870" fmla="*/ 1868685 w 6868353"/>
                <a:gd name="connsiteY4870" fmla="*/ 838880 h 6857985"/>
                <a:gd name="connsiteX4871" fmla="*/ 1869535 w 6868353"/>
                <a:gd name="connsiteY4871" fmla="*/ 824553 h 6857985"/>
                <a:gd name="connsiteX4872" fmla="*/ 1901615 w 6868353"/>
                <a:gd name="connsiteY4872" fmla="*/ 811260 h 6857985"/>
                <a:gd name="connsiteX4873" fmla="*/ 1922808 w 6868353"/>
                <a:gd name="connsiteY4873" fmla="*/ 794483 h 6857985"/>
                <a:gd name="connsiteX4874" fmla="*/ 1897184 w 6868353"/>
                <a:gd name="connsiteY4874" fmla="*/ 783073 h 6857985"/>
                <a:gd name="connsiteX4875" fmla="*/ 1885467 w 6868353"/>
                <a:gd name="connsiteY4875" fmla="*/ 776599 h 6857985"/>
                <a:gd name="connsiteX4876" fmla="*/ 3003097 w 6868353"/>
                <a:gd name="connsiteY4876" fmla="*/ 771549 h 6857985"/>
                <a:gd name="connsiteX4877" fmla="*/ 3025139 w 6868353"/>
                <a:gd name="connsiteY4877" fmla="*/ 787518 h 6857985"/>
                <a:gd name="connsiteX4878" fmla="*/ 3013431 w 6868353"/>
                <a:gd name="connsiteY4878" fmla="*/ 784163 h 6857985"/>
                <a:gd name="connsiteX4879" fmla="*/ 2966600 w 6868353"/>
                <a:gd name="connsiteY4879" fmla="*/ 788821 h 6857985"/>
                <a:gd name="connsiteX4880" fmla="*/ 2944529 w 6868353"/>
                <a:gd name="connsiteY4880" fmla="*/ 791454 h 6857985"/>
                <a:gd name="connsiteX4881" fmla="*/ 2934123 w 6868353"/>
                <a:gd name="connsiteY4881" fmla="*/ 792898 h 6857985"/>
                <a:gd name="connsiteX4882" fmla="*/ 2924341 w 6868353"/>
                <a:gd name="connsiteY4882" fmla="*/ 794894 h 6857985"/>
                <a:gd name="connsiteX4883" fmla="*/ 2875243 w 6868353"/>
                <a:gd name="connsiteY4883" fmla="*/ 815195 h 6857985"/>
                <a:gd name="connsiteX4884" fmla="*/ 2798342 w 6868353"/>
                <a:gd name="connsiteY4884" fmla="*/ 821340 h 6857985"/>
                <a:gd name="connsiteX4885" fmla="*/ 2923264 w 6868353"/>
                <a:gd name="connsiteY4885" fmla="*/ 792870 h 6857985"/>
                <a:gd name="connsiteX4886" fmla="*/ 2909051 w 6868353"/>
                <a:gd name="connsiteY4886" fmla="*/ 784729 h 6857985"/>
                <a:gd name="connsiteX4887" fmla="*/ 2931164 w 6868353"/>
                <a:gd name="connsiteY4887" fmla="*/ 781969 h 6857985"/>
                <a:gd name="connsiteX4888" fmla="*/ 2952541 w 6868353"/>
                <a:gd name="connsiteY4888" fmla="*/ 781204 h 6857985"/>
                <a:gd name="connsiteX4889" fmla="*/ 3003097 w 6868353"/>
                <a:gd name="connsiteY4889" fmla="*/ 771549 h 6857985"/>
                <a:gd name="connsiteX4890" fmla="*/ 5443271 w 6868353"/>
                <a:gd name="connsiteY4890" fmla="*/ 770618 h 6857985"/>
                <a:gd name="connsiteX4891" fmla="*/ 5491807 w 6868353"/>
                <a:gd name="connsiteY4891" fmla="*/ 796013 h 6857985"/>
                <a:gd name="connsiteX4892" fmla="*/ 5493519 w 6868353"/>
                <a:gd name="connsiteY4892" fmla="*/ 807593 h 6857985"/>
                <a:gd name="connsiteX4893" fmla="*/ 5528403 w 6868353"/>
                <a:gd name="connsiteY4893" fmla="*/ 838088 h 6857985"/>
                <a:gd name="connsiteX4894" fmla="*/ 5564887 w 6868353"/>
                <a:gd name="connsiteY4894" fmla="*/ 860173 h 6857985"/>
                <a:gd name="connsiteX4895" fmla="*/ 5567195 w 6868353"/>
                <a:gd name="connsiteY4895" fmla="*/ 883447 h 6857985"/>
                <a:gd name="connsiteX4896" fmla="*/ 5522047 w 6868353"/>
                <a:gd name="connsiteY4896" fmla="*/ 843977 h 6857985"/>
                <a:gd name="connsiteX4897" fmla="*/ 5492939 w 6868353"/>
                <a:gd name="connsiteY4897" fmla="*/ 824681 h 6857985"/>
                <a:gd name="connsiteX4898" fmla="*/ 5444579 w 6868353"/>
                <a:gd name="connsiteY4898" fmla="*/ 775357 h 6857985"/>
                <a:gd name="connsiteX4899" fmla="*/ 5443271 w 6868353"/>
                <a:gd name="connsiteY4899" fmla="*/ 770618 h 6857985"/>
                <a:gd name="connsiteX4900" fmla="*/ 1708202 w 6868353"/>
                <a:gd name="connsiteY4900" fmla="*/ 767428 h 6857985"/>
                <a:gd name="connsiteX4901" fmla="*/ 1693193 w 6868353"/>
                <a:gd name="connsiteY4901" fmla="*/ 775598 h 6857985"/>
                <a:gd name="connsiteX4902" fmla="*/ 1665035 w 6868353"/>
                <a:gd name="connsiteY4902" fmla="*/ 795205 h 6857985"/>
                <a:gd name="connsiteX4903" fmla="*/ 1673827 w 6868353"/>
                <a:gd name="connsiteY4903" fmla="*/ 803261 h 6857985"/>
                <a:gd name="connsiteX4904" fmla="*/ 1720672 w 6868353"/>
                <a:gd name="connsiteY4904" fmla="*/ 770671 h 6857985"/>
                <a:gd name="connsiteX4905" fmla="*/ 1708202 w 6868353"/>
                <a:gd name="connsiteY4905" fmla="*/ 767428 h 6857985"/>
                <a:gd name="connsiteX4906" fmla="*/ 4356107 w 6868353"/>
                <a:gd name="connsiteY4906" fmla="*/ 767019 h 6857985"/>
                <a:gd name="connsiteX4907" fmla="*/ 4439437 w 6868353"/>
                <a:gd name="connsiteY4907" fmla="*/ 789656 h 6857985"/>
                <a:gd name="connsiteX4908" fmla="*/ 4498557 w 6868353"/>
                <a:gd name="connsiteY4908" fmla="*/ 808429 h 6857985"/>
                <a:gd name="connsiteX4909" fmla="*/ 4529079 w 6868353"/>
                <a:gd name="connsiteY4909" fmla="*/ 818523 h 6857985"/>
                <a:gd name="connsiteX4910" fmla="*/ 4559107 w 6868353"/>
                <a:gd name="connsiteY4910" fmla="*/ 828263 h 6857985"/>
                <a:gd name="connsiteX4911" fmla="*/ 4557367 w 6868353"/>
                <a:gd name="connsiteY4911" fmla="*/ 839999 h 6857985"/>
                <a:gd name="connsiteX4912" fmla="*/ 4534799 w 6868353"/>
                <a:gd name="connsiteY4912" fmla="*/ 822968 h 6857985"/>
                <a:gd name="connsiteX4913" fmla="*/ 4534035 w 6868353"/>
                <a:gd name="connsiteY4913" fmla="*/ 828872 h 6857985"/>
                <a:gd name="connsiteX4914" fmla="*/ 4515815 w 6868353"/>
                <a:gd name="connsiteY4914" fmla="*/ 816399 h 6857985"/>
                <a:gd name="connsiteX4915" fmla="*/ 4510775 w 6868353"/>
                <a:gd name="connsiteY4915" fmla="*/ 818820 h 6857985"/>
                <a:gd name="connsiteX4916" fmla="*/ 4495727 w 6868353"/>
                <a:gd name="connsiteY4916" fmla="*/ 816201 h 6857985"/>
                <a:gd name="connsiteX4917" fmla="*/ 4496519 w 6868353"/>
                <a:gd name="connsiteY4917" fmla="*/ 810354 h 6857985"/>
                <a:gd name="connsiteX4918" fmla="*/ 4490559 w 6868353"/>
                <a:gd name="connsiteY4918" fmla="*/ 817673 h 6857985"/>
                <a:gd name="connsiteX4919" fmla="*/ 4467327 w 6868353"/>
                <a:gd name="connsiteY4919" fmla="*/ 801775 h 6857985"/>
                <a:gd name="connsiteX4920" fmla="*/ 4428011 w 6868353"/>
                <a:gd name="connsiteY4920" fmla="*/ 796324 h 6857985"/>
                <a:gd name="connsiteX4921" fmla="*/ 4405785 w 6868353"/>
                <a:gd name="connsiteY4921" fmla="*/ 783696 h 6857985"/>
                <a:gd name="connsiteX4922" fmla="*/ 4356107 w 6868353"/>
                <a:gd name="connsiteY4922" fmla="*/ 767019 h 6857985"/>
                <a:gd name="connsiteX4923" fmla="*/ 4512205 w 6868353"/>
                <a:gd name="connsiteY4923" fmla="*/ 766467 h 6857985"/>
                <a:gd name="connsiteX4924" fmla="*/ 4531075 w 6868353"/>
                <a:gd name="connsiteY4924" fmla="*/ 778515 h 6857985"/>
                <a:gd name="connsiteX4925" fmla="*/ 4556459 w 6868353"/>
                <a:gd name="connsiteY4925" fmla="*/ 778033 h 6857985"/>
                <a:gd name="connsiteX4926" fmla="*/ 4578545 w 6868353"/>
                <a:gd name="connsiteY4926" fmla="*/ 801110 h 6857985"/>
                <a:gd name="connsiteX4927" fmla="*/ 4520529 w 6868353"/>
                <a:gd name="connsiteY4927" fmla="*/ 781049 h 6857985"/>
                <a:gd name="connsiteX4928" fmla="*/ 4512205 w 6868353"/>
                <a:gd name="connsiteY4928" fmla="*/ 766467 h 6857985"/>
                <a:gd name="connsiteX4929" fmla="*/ 1533416 w 6868353"/>
                <a:gd name="connsiteY4929" fmla="*/ 766071 h 6857985"/>
                <a:gd name="connsiteX4930" fmla="*/ 1514658 w 6868353"/>
                <a:gd name="connsiteY4930" fmla="*/ 769624 h 6857985"/>
                <a:gd name="connsiteX4931" fmla="*/ 1456217 w 6868353"/>
                <a:gd name="connsiteY4931" fmla="*/ 803558 h 6857985"/>
                <a:gd name="connsiteX4932" fmla="*/ 1486641 w 6868353"/>
                <a:gd name="connsiteY4932" fmla="*/ 776419 h 6857985"/>
                <a:gd name="connsiteX4933" fmla="*/ 1528574 w 6868353"/>
                <a:gd name="connsiteY4933" fmla="*/ 766311 h 6857985"/>
                <a:gd name="connsiteX4934" fmla="*/ 1533416 w 6868353"/>
                <a:gd name="connsiteY4934" fmla="*/ 766071 h 6857985"/>
                <a:gd name="connsiteX4935" fmla="*/ 4906383 w 6868353"/>
                <a:gd name="connsiteY4935" fmla="*/ 765745 h 6857985"/>
                <a:gd name="connsiteX4936" fmla="*/ 4942723 w 6868353"/>
                <a:gd name="connsiteY4936" fmla="*/ 795461 h 6857985"/>
                <a:gd name="connsiteX4937" fmla="*/ 4931467 w 6868353"/>
                <a:gd name="connsiteY4937" fmla="*/ 796650 h 6857985"/>
                <a:gd name="connsiteX4938" fmla="*/ 4971845 w 6868353"/>
                <a:gd name="connsiteY4938" fmla="*/ 828501 h 6857985"/>
                <a:gd name="connsiteX4939" fmla="*/ 4982447 w 6868353"/>
                <a:gd name="connsiteY4939" fmla="*/ 838641 h 6857985"/>
                <a:gd name="connsiteX4940" fmla="*/ 4971491 w 6868353"/>
                <a:gd name="connsiteY4940" fmla="*/ 831335 h 6857985"/>
                <a:gd name="connsiteX4941" fmla="*/ 4927135 w 6868353"/>
                <a:gd name="connsiteY4941" fmla="*/ 813893 h 6857985"/>
                <a:gd name="connsiteX4942" fmla="*/ 4936719 w 6868353"/>
                <a:gd name="connsiteY4942" fmla="*/ 818353 h 6857985"/>
                <a:gd name="connsiteX4943" fmla="*/ 4899431 w 6868353"/>
                <a:gd name="connsiteY4943" fmla="*/ 772158 h 6857985"/>
                <a:gd name="connsiteX4944" fmla="*/ 4906383 w 6868353"/>
                <a:gd name="connsiteY4944" fmla="*/ 765745 h 6857985"/>
                <a:gd name="connsiteX4945" fmla="*/ 4913945 w 6868353"/>
                <a:gd name="connsiteY4945" fmla="*/ 763416 h 6857985"/>
                <a:gd name="connsiteX4946" fmla="*/ 4949901 w 6868353"/>
                <a:gd name="connsiteY4946" fmla="*/ 789160 h 6857985"/>
                <a:gd name="connsiteX4947" fmla="*/ 4937301 w 6868353"/>
                <a:gd name="connsiteY4947" fmla="*/ 773630 h 6857985"/>
                <a:gd name="connsiteX4948" fmla="*/ 4979135 w 6868353"/>
                <a:gd name="connsiteY4948" fmla="*/ 802794 h 6857985"/>
                <a:gd name="connsiteX4949" fmla="*/ 4962345 w 6868353"/>
                <a:gd name="connsiteY4949" fmla="*/ 804577 h 6857985"/>
                <a:gd name="connsiteX4950" fmla="*/ 4911959 w 6868353"/>
                <a:gd name="connsiteY4950" fmla="*/ 765107 h 6857985"/>
                <a:gd name="connsiteX4951" fmla="*/ 4913945 w 6868353"/>
                <a:gd name="connsiteY4951" fmla="*/ 763416 h 6857985"/>
                <a:gd name="connsiteX4952" fmla="*/ 1858846 w 6868353"/>
                <a:gd name="connsiteY4952" fmla="*/ 759006 h 6857985"/>
                <a:gd name="connsiteX4953" fmla="*/ 1819971 w 6868353"/>
                <a:gd name="connsiteY4953" fmla="*/ 797499 h 6857985"/>
                <a:gd name="connsiteX4954" fmla="*/ 1797404 w 6868353"/>
                <a:gd name="connsiteY4954" fmla="*/ 806008 h 6857985"/>
                <a:gd name="connsiteX4955" fmla="*/ 1821429 w 6868353"/>
                <a:gd name="connsiteY4955" fmla="*/ 785437 h 6857985"/>
                <a:gd name="connsiteX4956" fmla="*/ 1858846 w 6868353"/>
                <a:gd name="connsiteY4956" fmla="*/ 759006 h 6857985"/>
                <a:gd name="connsiteX4957" fmla="*/ 1373274 w 6868353"/>
                <a:gd name="connsiteY4957" fmla="*/ 758659 h 6857985"/>
                <a:gd name="connsiteX4958" fmla="*/ 1374473 w 6868353"/>
                <a:gd name="connsiteY4958" fmla="*/ 761370 h 6857985"/>
                <a:gd name="connsiteX4959" fmla="*/ 1278856 w 6868353"/>
                <a:gd name="connsiteY4959" fmla="*/ 815323 h 6857985"/>
                <a:gd name="connsiteX4960" fmla="*/ 1373274 w 6868353"/>
                <a:gd name="connsiteY4960" fmla="*/ 758659 h 6857985"/>
                <a:gd name="connsiteX4961" fmla="*/ 3054500 w 6868353"/>
                <a:gd name="connsiteY4961" fmla="*/ 757095 h 6857985"/>
                <a:gd name="connsiteX4962" fmla="*/ 3077860 w 6868353"/>
                <a:gd name="connsiteY4962" fmla="*/ 764103 h 6857985"/>
                <a:gd name="connsiteX4963" fmla="*/ 3006678 w 6868353"/>
                <a:gd name="connsiteY4963" fmla="*/ 767741 h 6857985"/>
                <a:gd name="connsiteX4964" fmla="*/ 3054500 w 6868353"/>
                <a:gd name="connsiteY4964" fmla="*/ 757095 h 6857985"/>
                <a:gd name="connsiteX4965" fmla="*/ 3312430 w 6868353"/>
                <a:gd name="connsiteY4965" fmla="*/ 755524 h 6857985"/>
                <a:gd name="connsiteX4966" fmla="*/ 3281101 w 6868353"/>
                <a:gd name="connsiteY4966" fmla="*/ 768039 h 6857985"/>
                <a:gd name="connsiteX4967" fmla="*/ 3224245 w 6868353"/>
                <a:gd name="connsiteY4967" fmla="*/ 770743 h 6857985"/>
                <a:gd name="connsiteX4968" fmla="*/ 3179834 w 6868353"/>
                <a:gd name="connsiteY4968" fmla="*/ 779138 h 6857985"/>
                <a:gd name="connsiteX4969" fmla="*/ 3214350 w 6868353"/>
                <a:gd name="connsiteY4969" fmla="*/ 761441 h 6857985"/>
                <a:gd name="connsiteX4970" fmla="*/ 3312430 w 6868353"/>
                <a:gd name="connsiteY4970" fmla="*/ 755524 h 6857985"/>
                <a:gd name="connsiteX4971" fmla="*/ 1395370 w 6868353"/>
                <a:gd name="connsiteY4971" fmla="*/ 755240 h 6857985"/>
                <a:gd name="connsiteX4972" fmla="*/ 1332951 w 6868353"/>
                <a:gd name="connsiteY4972" fmla="*/ 803884 h 6857985"/>
                <a:gd name="connsiteX4973" fmla="*/ 1395370 w 6868353"/>
                <a:gd name="connsiteY4973" fmla="*/ 755240 h 6857985"/>
                <a:gd name="connsiteX4974" fmla="*/ 4566961 w 6868353"/>
                <a:gd name="connsiteY4974" fmla="*/ 753892 h 6857985"/>
                <a:gd name="connsiteX4975" fmla="*/ 4619447 w 6868353"/>
                <a:gd name="connsiteY4975" fmla="*/ 769128 h 6857985"/>
                <a:gd name="connsiteX4976" fmla="*/ 4583771 w 6868353"/>
                <a:gd name="connsiteY4976" fmla="*/ 765943 h 6857985"/>
                <a:gd name="connsiteX4977" fmla="*/ 4566961 w 6868353"/>
                <a:gd name="connsiteY4977" fmla="*/ 753892 h 6857985"/>
                <a:gd name="connsiteX4978" fmla="*/ 2876532 w 6868353"/>
                <a:gd name="connsiteY4978" fmla="*/ 748417 h 6857985"/>
                <a:gd name="connsiteX4979" fmla="*/ 2890930 w 6868353"/>
                <a:gd name="connsiteY4979" fmla="*/ 756515 h 6857985"/>
                <a:gd name="connsiteX4980" fmla="*/ 2834570 w 6868353"/>
                <a:gd name="connsiteY4980" fmla="*/ 762985 h 6857985"/>
                <a:gd name="connsiteX4981" fmla="*/ 2856273 w 6868353"/>
                <a:gd name="connsiteY4981" fmla="*/ 763041 h 6857985"/>
                <a:gd name="connsiteX4982" fmla="*/ 2876532 w 6868353"/>
                <a:gd name="connsiteY4982" fmla="*/ 748417 h 6857985"/>
                <a:gd name="connsiteX4983" fmla="*/ 1789774 w 6868353"/>
                <a:gd name="connsiteY4983" fmla="*/ 744112 h 6857985"/>
                <a:gd name="connsiteX4984" fmla="*/ 1721508 w 6868353"/>
                <a:gd name="connsiteY4984" fmla="*/ 755919 h 6857985"/>
                <a:gd name="connsiteX4985" fmla="*/ 1708752 w 6868353"/>
                <a:gd name="connsiteY4985" fmla="*/ 782478 h 6857985"/>
                <a:gd name="connsiteX4986" fmla="*/ 1789774 w 6868353"/>
                <a:gd name="connsiteY4986" fmla="*/ 744112 h 6857985"/>
                <a:gd name="connsiteX4987" fmla="*/ 2020312 w 6868353"/>
                <a:gd name="connsiteY4987" fmla="*/ 742010 h 6857985"/>
                <a:gd name="connsiteX4988" fmla="*/ 1997926 w 6868353"/>
                <a:gd name="connsiteY4988" fmla="*/ 748501 h 6857985"/>
                <a:gd name="connsiteX4989" fmla="*/ 1981985 w 6868353"/>
                <a:gd name="connsiteY4989" fmla="*/ 760209 h 6857985"/>
                <a:gd name="connsiteX4990" fmla="*/ 1960084 w 6868353"/>
                <a:gd name="connsiteY4990" fmla="*/ 771167 h 6857985"/>
                <a:gd name="connsiteX4991" fmla="*/ 1894437 w 6868353"/>
                <a:gd name="connsiteY4991" fmla="*/ 788198 h 6857985"/>
                <a:gd name="connsiteX4992" fmla="*/ 1882574 w 6868353"/>
                <a:gd name="connsiteY4992" fmla="*/ 799113 h 6857985"/>
                <a:gd name="connsiteX4993" fmla="*/ 1949650 w 6868353"/>
                <a:gd name="connsiteY4993" fmla="*/ 779236 h 6857985"/>
                <a:gd name="connsiteX4994" fmla="*/ 1985609 w 6868353"/>
                <a:gd name="connsiteY4994" fmla="*/ 764555 h 6857985"/>
                <a:gd name="connsiteX4995" fmla="*/ 2024966 w 6868353"/>
                <a:gd name="connsiteY4995" fmla="*/ 746646 h 6857985"/>
                <a:gd name="connsiteX4996" fmla="*/ 2020312 w 6868353"/>
                <a:gd name="connsiteY4996" fmla="*/ 742010 h 6857985"/>
                <a:gd name="connsiteX4997" fmla="*/ 3682411 w 6868353"/>
                <a:gd name="connsiteY4997" fmla="*/ 741624 h 6857985"/>
                <a:gd name="connsiteX4998" fmla="*/ 3764935 w 6868353"/>
                <a:gd name="connsiteY4998" fmla="*/ 744353 h 6857985"/>
                <a:gd name="connsiteX4999" fmla="*/ 3668213 w 6868353"/>
                <a:gd name="connsiteY4999" fmla="*/ 746958 h 6857985"/>
                <a:gd name="connsiteX5000" fmla="*/ 3682411 w 6868353"/>
                <a:gd name="connsiteY5000" fmla="*/ 741624 h 6857985"/>
                <a:gd name="connsiteX5001" fmla="*/ 2752473 w 6868353"/>
                <a:gd name="connsiteY5001" fmla="*/ 741465 h 6857985"/>
                <a:gd name="connsiteX5002" fmla="*/ 2717561 w 6868353"/>
                <a:gd name="connsiteY5002" fmla="*/ 749832 h 6857985"/>
                <a:gd name="connsiteX5003" fmla="*/ 2711432 w 6868353"/>
                <a:gd name="connsiteY5003" fmla="*/ 748827 h 6857985"/>
                <a:gd name="connsiteX5004" fmla="*/ 2697855 w 6868353"/>
                <a:gd name="connsiteY5004" fmla="*/ 765546 h 6857985"/>
                <a:gd name="connsiteX5005" fmla="*/ 2679238 w 6868353"/>
                <a:gd name="connsiteY5005" fmla="*/ 762474 h 6857985"/>
                <a:gd name="connsiteX5006" fmla="*/ 2650216 w 6868353"/>
                <a:gd name="connsiteY5006" fmla="*/ 781289 h 6857985"/>
                <a:gd name="connsiteX5007" fmla="*/ 2731917 w 6868353"/>
                <a:gd name="connsiteY5007" fmla="*/ 766566 h 6857985"/>
                <a:gd name="connsiteX5008" fmla="*/ 2760543 w 6868353"/>
                <a:gd name="connsiteY5008" fmla="*/ 757151 h 6857985"/>
                <a:gd name="connsiteX5009" fmla="*/ 2729284 w 6868353"/>
                <a:gd name="connsiteY5009" fmla="*/ 761313 h 6857985"/>
                <a:gd name="connsiteX5010" fmla="*/ 2776965 w 6868353"/>
                <a:gd name="connsiteY5010" fmla="*/ 745670 h 6857985"/>
                <a:gd name="connsiteX5011" fmla="*/ 2752473 w 6868353"/>
                <a:gd name="connsiteY5011" fmla="*/ 741465 h 6857985"/>
                <a:gd name="connsiteX5012" fmla="*/ 3535447 w 6868353"/>
                <a:gd name="connsiteY5012" fmla="*/ 739554 h 6857985"/>
                <a:gd name="connsiteX5013" fmla="*/ 3638171 w 6868353"/>
                <a:gd name="connsiteY5013" fmla="*/ 740701 h 6857985"/>
                <a:gd name="connsiteX5014" fmla="*/ 3636571 w 6868353"/>
                <a:gd name="connsiteY5014" fmla="*/ 748317 h 6857985"/>
                <a:gd name="connsiteX5015" fmla="*/ 3646241 w 6868353"/>
                <a:gd name="connsiteY5015" fmla="*/ 750965 h 6857985"/>
                <a:gd name="connsiteX5016" fmla="*/ 3669105 w 6868353"/>
                <a:gd name="connsiteY5016" fmla="*/ 752805 h 6857985"/>
                <a:gd name="connsiteX5017" fmla="*/ 3648251 w 6868353"/>
                <a:gd name="connsiteY5017" fmla="*/ 754674 h 6857985"/>
                <a:gd name="connsiteX5018" fmla="*/ 3619655 w 6868353"/>
                <a:gd name="connsiteY5018" fmla="*/ 746788 h 6857985"/>
                <a:gd name="connsiteX5019" fmla="*/ 3562487 w 6868353"/>
                <a:gd name="connsiteY5019" fmla="*/ 753612 h 6857985"/>
                <a:gd name="connsiteX5020" fmla="*/ 3533311 w 6868353"/>
                <a:gd name="connsiteY5020" fmla="*/ 754150 h 6857985"/>
                <a:gd name="connsiteX5021" fmla="*/ 3526811 w 6868353"/>
                <a:gd name="connsiteY5021" fmla="*/ 745528 h 6857985"/>
                <a:gd name="connsiteX5022" fmla="*/ 3504371 w 6868353"/>
                <a:gd name="connsiteY5022" fmla="*/ 754674 h 6857985"/>
                <a:gd name="connsiteX5023" fmla="*/ 3506495 w 6868353"/>
                <a:gd name="connsiteY5023" fmla="*/ 744792 h 6857985"/>
                <a:gd name="connsiteX5024" fmla="*/ 3535447 w 6868353"/>
                <a:gd name="connsiteY5024" fmla="*/ 739554 h 6857985"/>
                <a:gd name="connsiteX5025" fmla="*/ 2135877 w 6868353"/>
                <a:gd name="connsiteY5025" fmla="*/ 738873 h 6857985"/>
                <a:gd name="connsiteX5026" fmla="*/ 2118488 w 6868353"/>
                <a:gd name="connsiteY5026" fmla="*/ 740899 h 6857985"/>
                <a:gd name="connsiteX5027" fmla="*/ 2083534 w 6868353"/>
                <a:gd name="connsiteY5027" fmla="*/ 757179 h 6857985"/>
                <a:gd name="connsiteX5028" fmla="*/ 2110008 w 6868353"/>
                <a:gd name="connsiteY5028" fmla="*/ 755665 h 6857985"/>
                <a:gd name="connsiteX5029" fmla="*/ 2052247 w 6868353"/>
                <a:gd name="connsiteY5029" fmla="*/ 778075 h 6857985"/>
                <a:gd name="connsiteX5030" fmla="*/ 2088277 w 6868353"/>
                <a:gd name="connsiteY5030" fmla="*/ 771209 h 6857985"/>
                <a:gd name="connsiteX5031" fmla="*/ 2054540 w 6868353"/>
                <a:gd name="connsiteY5031" fmla="*/ 796876 h 6857985"/>
                <a:gd name="connsiteX5032" fmla="*/ 2036292 w 6868353"/>
                <a:gd name="connsiteY5032" fmla="*/ 783767 h 6857985"/>
                <a:gd name="connsiteX5033" fmla="*/ 2049076 w 6868353"/>
                <a:gd name="connsiteY5033" fmla="*/ 806659 h 6857985"/>
                <a:gd name="connsiteX5034" fmla="*/ 2129842 w 6868353"/>
                <a:gd name="connsiteY5034" fmla="*/ 754589 h 6857985"/>
                <a:gd name="connsiteX5035" fmla="*/ 2150455 w 6868353"/>
                <a:gd name="connsiteY5035" fmla="*/ 763069 h 6857985"/>
                <a:gd name="connsiteX5036" fmla="*/ 2164938 w 6868353"/>
                <a:gd name="connsiteY5036" fmla="*/ 739172 h 6857985"/>
                <a:gd name="connsiteX5037" fmla="*/ 2135877 w 6868353"/>
                <a:gd name="connsiteY5037" fmla="*/ 738873 h 6857985"/>
                <a:gd name="connsiteX5038" fmla="*/ 1907759 w 6868353"/>
                <a:gd name="connsiteY5038" fmla="*/ 738662 h 6857985"/>
                <a:gd name="connsiteX5039" fmla="*/ 1880563 w 6868353"/>
                <a:gd name="connsiteY5039" fmla="*/ 741932 h 6857985"/>
                <a:gd name="connsiteX5040" fmla="*/ 1824572 w 6868353"/>
                <a:gd name="connsiteY5040" fmla="*/ 763352 h 6857985"/>
                <a:gd name="connsiteX5041" fmla="*/ 1848993 w 6868353"/>
                <a:gd name="connsiteY5041" fmla="*/ 741111 h 6857985"/>
                <a:gd name="connsiteX5042" fmla="*/ 1815270 w 6868353"/>
                <a:gd name="connsiteY5042" fmla="*/ 764329 h 6857985"/>
                <a:gd name="connsiteX5043" fmla="*/ 1789688 w 6868353"/>
                <a:gd name="connsiteY5043" fmla="*/ 783059 h 6857985"/>
                <a:gd name="connsiteX5044" fmla="*/ 1802487 w 6868353"/>
                <a:gd name="connsiteY5044" fmla="*/ 795460 h 6857985"/>
                <a:gd name="connsiteX5045" fmla="*/ 1772870 w 6868353"/>
                <a:gd name="connsiteY5045" fmla="*/ 805271 h 6857985"/>
                <a:gd name="connsiteX5046" fmla="*/ 1750827 w 6868353"/>
                <a:gd name="connsiteY5046" fmla="*/ 799339 h 6857985"/>
                <a:gd name="connsiteX5047" fmla="*/ 1729875 w 6868353"/>
                <a:gd name="connsiteY5047" fmla="*/ 817432 h 6857985"/>
                <a:gd name="connsiteX5048" fmla="*/ 1772912 w 6868353"/>
                <a:gd name="connsiteY5048" fmla="*/ 805285 h 6857985"/>
                <a:gd name="connsiteX5049" fmla="*/ 1706430 w 6868353"/>
                <a:gd name="connsiteY5049" fmla="*/ 854694 h 6857985"/>
                <a:gd name="connsiteX5050" fmla="*/ 1687021 w 6868353"/>
                <a:gd name="connsiteY5050" fmla="*/ 867534 h 6857985"/>
                <a:gd name="connsiteX5051" fmla="*/ 1668065 w 6868353"/>
                <a:gd name="connsiteY5051" fmla="*/ 880106 h 6857985"/>
                <a:gd name="connsiteX5052" fmla="*/ 1632035 w 6868353"/>
                <a:gd name="connsiteY5052" fmla="*/ 899756 h 6857985"/>
                <a:gd name="connsiteX5053" fmla="*/ 1590016 w 6868353"/>
                <a:gd name="connsiteY5053" fmla="*/ 943133 h 6857985"/>
                <a:gd name="connsiteX5054" fmla="*/ 1639241 w 6868353"/>
                <a:gd name="connsiteY5054" fmla="*/ 904003 h 6857985"/>
                <a:gd name="connsiteX5055" fmla="*/ 1668645 w 6868353"/>
                <a:gd name="connsiteY5055" fmla="*/ 885103 h 6857985"/>
                <a:gd name="connsiteX5056" fmla="*/ 1688819 w 6868353"/>
                <a:gd name="connsiteY5056" fmla="*/ 874471 h 6857985"/>
                <a:gd name="connsiteX5057" fmla="*/ 1714854 w 6868353"/>
                <a:gd name="connsiteY5057" fmla="*/ 863443 h 6857985"/>
                <a:gd name="connsiteX5058" fmla="*/ 1747217 w 6868353"/>
                <a:gd name="connsiteY5058" fmla="*/ 833798 h 6857985"/>
                <a:gd name="connsiteX5059" fmla="*/ 1783346 w 6868353"/>
                <a:gd name="connsiteY5059" fmla="*/ 822868 h 6857985"/>
                <a:gd name="connsiteX5060" fmla="*/ 1781520 w 6868353"/>
                <a:gd name="connsiteY5060" fmla="*/ 813482 h 6857985"/>
                <a:gd name="connsiteX5061" fmla="*/ 1826709 w 6868353"/>
                <a:gd name="connsiteY5061" fmla="*/ 796451 h 6857985"/>
                <a:gd name="connsiteX5062" fmla="*/ 1907759 w 6868353"/>
                <a:gd name="connsiteY5062" fmla="*/ 738662 h 6857985"/>
                <a:gd name="connsiteX5063" fmla="*/ 3145304 w 6868353"/>
                <a:gd name="connsiteY5063" fmla="*/ 737799 h 6857985"/>
                <a:gd name="connsiteX5064" fmla="*/ 3189616 w 6868353"/>
                <a:gd name="connsiteY5064" fmla="*/ 747964 h 6857985"/>
                <a:gd name="connsiteX5065" fmla="*/ 3122030 w 6868353"/>
                <a:gd name="connsiteY5065" fmla="*/ 744722 h 6857985"/>
                <a:gd name="connsiteX5066" fmla="*/ 3143407 w 6868353"/>
                <a:gd name="connsiteY5066" fmla="*/ 746987 h 6857985"/>
                <a:gd name="connsiteX5067" fmla="*/ 3145304 w 6868353"/>
                <a:gd name="connsiteY5067" fmla="*/ 737799 h 6857985"/>
                <a:gd name="connsiteX5068" fmla="*/ 4515887 w 6868353"/>
                <a:gd name="connsiteY5068" fmla="*/ 737176 h 6857985"/>
                <a:gd name="connsiteX5069" fmla="*/ 4533907 w 6868353"/>
                <a:gd name="connsiteY5069" fmla="*/ 747921 h 6857985"/>
                <a:gd name="connsiteX5070" fmla="*/ 4562605 w 6868353"/>
                <a:gd name="connsiteY5070" fmla="*/ 770926 h 6857985"/>
                <a:gd name="connsiteX5071" fmla="*/ 4591839 w 6868353"/>
                <a:gd name="connsiteY5071" fmla="*/ 781091 h 6857985"/>
                <a:gd name="connsiteX5072" fmla="*/ 4675027 w 6868353"/>
                <a:gd name="connsiteY5072" fmla="*/ 807423 h 6857985"/>
                <a:gd name="connsiteX5073" fmla="*/ 4670071 w 6868353"/>
                <a:gd name="connsiteY5073" fmla="*/ 810326 h 6857985"/>
                <a:gd name="connsiteX5074" fmla="*/ 4659043 w 6868353"/>
                <a:gd name="connsiteY5074" fmla="*/ 810722 h 6857985"/>
                <a:gd name="connsiteX5075" fmla="*/ 4645963 w 6868353"/>
                <a:gd name="connsiteY5075" fmla="*/ 796890 h 6857985"/>
                <a:gd name="connsiteX5076" fmla="*/ 4620959 w 6868353"/>
                <a:gd name="connsiteY5076" fmla="*/ 791242 h 6857985"/>
                <a:gd name="connsiteX5077" fmla="*/ 4654867 w 6868353"/>
                <a:gd name="connsiteY5077" fmla="*/ 814360 h 6857985"/>
                <a:gd name="connsiteX5078" fmla="*/ 4689637 w 6868353"/>
                <a:gd name="connsiteY5078" fmla="*/ 838413 h 6857985"/>
                <a:gd name="connsiteX5079" fmla="*/ 4784815 w 6868353"/>
                <a:gd name="connsiteY5079" fmla="*/ 876892 h 6857985"/>
                <a:gd name="connsiteX5080" fmla="*/ 4761299 w 6868353"/>
                <a:gd name="connsiteY5080" fmla="*/ 842236 h 6857985"/>
                <a:gd name="connsiteX5081" fmla="*/ 4801675 w 6868353"/>
                <a:gd name="connsiteY5081" fmla="*/ 874188 h 6857985"/>
                <a:gd name="connsiteX5082" fmla="*/ 4834111 w 6868353"/>
                <a:gd name="connsiteY5082" fmla="*/ 908760 h 6857985"/>
                <a:gd name="connsiteX5083" fmla="*/ 4786019 w 6868353"/>
                <a:gd name="connsiteY5083" fmla="*/ 884382 h 6857985"/>
                <a:gd name="connsiteX5084" fmla="*/ 4737119 w 6868353"/>
                <a:gd name="connsiteY5084" fmla="*/ 857568 h 6857985"/>
                <a:gd name="connsiteX5085" fmla="*/ 4679119 w 6868353"/>
                <a:gd name="connsiteY5085" fmla="*/ 839334 h 6857985"/>
                <a:gd name="connsiteX5086" fmla="*/ 4660147 w 6868353"/>
                <a:gd name="connsiteY5086" fmla="*/ 831137 h 6857985"/>
                <a:gd name="connsiteX5087" fmla="*/ 4639859 w 6868353"/>
                <a:gd name="connsiteY5087" fmla="*/ 823194 h 6857985"/>
                <a:gd name="connsiteX5088" fmla="*/ 4597883 w 6868353"/>
                <a:gd name="connsiteY5088" fmla="*/ 807848 h 6857985"/>
                <a:gd name="connsiteX5089" fmla="*/ 4586515 w 6868353"/>
                <a:gd name="connsiteY5089" fmla="*/ 782323 h 6857985"/>
                <a:gd name="connsiteX5090" fmla="*/ 4537787 w 6868353"/>
                <a:gd name="connsiteY5090" fmla="*/ 765391 h 6857985"/>
                <a:gd name="connsiteX5091" fmla="*/ 4531783 w 6868353"/>
                <a:gd name="connsiteY5091" fmla="*/ 758581 h 6857985"/>
                <a:gd name="connsiteX5092" fmla="*/ 4515887 w 6868353"/>
                <a:gd name="connsiteY5092" fmla="*/ 737176 h 6857985"/>
                <a:gd name="connsiteX5093" fmla="*/ 4253595 w 6868353"/>
                <a:gd name="connsiteY5093" fmla="*/ 733481 h 6857985"/>
                <a:gd name="connsiteX5094" fmla="*/ 4292895 w 6868353"/>
                <a:gd name="connsiteY5094" fmla="*/ 742867 h 6857985"/>
                <a:gd name="connsiteX5095" fmla="*/ 4341667 w 6868353"/>
                <a:gd name="connsiteY5095" fmla="*/ 760564 h 6857985"/>
                <a:gd name="connsiteX5096" fmla="*/ 4258013 w 6868353"/>
                <a:gd name="connsiteY5096" fmla="*/ 743490 h 6857985"/>
                <a:gd name="connsiteX5097" fmla="*/ 4253595 w 6868353"/>
                <a:gd name="connsiteY5097" fmla="*/ 733481 h 6857985"/>
                <a:gd name="connsiteX5098" fmla="*/ 4661785 w 6868353"/>
                <a:gd name="connsiteY5098" fmla="*/ 728414 h 6857985"/>
                <a:gd name="connsiteX5099" fmla="*/ 4682883 w 6868353"/>
                <a:gd name="connsiteY5099" fmla="*/ 732773 h 6857985"/>
                <a:gd name="connsiteX5100" fmla="*/ 4725679 w 6868353"/>
                <a:gd name="connsiteY5100" fmla="*/ 758836 h 6857985"/>
                <a:gd name="connsiteX5101" fmla="*/ 4737459 w 6868353"/>
                <a:gd name="connsiteY5101" fmla="*/ 779279 h 6857985"/>
                <a:gd name="connsiteX5102" fmla="*/ 4698455 w 6868353"/>
                <a:gd name="connsiteY5102" fmla="*/ 763550 h 6857985"/>
                <a:gd name="connsiteX5103" fmla="*/ 4708281 w 6868353"/>
                <a:gd name="connsiteY5103" fmla="*/ 767514 h 6857985"/>
                <a:gd name="connsiteX5104" fmla="*/ 4728555 w 6868353"/>
                <a:gd name="connsiteY5104" fmla="*/ 797669 h 6857985"/>
                <a:gd name="connsiteX5105" fmla="*/ 4716847 w 6868353"/>
                <a:gd name="connsiteY5105" fmla="*/ 777240 h 6857985"/>
                <a:gd name="connsiteX5106" fmla="*/ 4755791 w 6868353"/>
                <a:gd name="connsiteY5106" fmla="*/ 792983 h 6857985"/>
                <a:gd name="connsiteX5107" fmla="*/ 4750653 w 6868353"/>
                <a:gd name="connsiteY5107" fmla="*/ 765787 h 6857985"/>
                <a:gd name="connsiteX5108" fmla="*/ 4827725 w 6868353"/>
                <a:gd name="connsiteY5108" fmla="*/ 803389 h 6857985"/>
                <a:gd name="connsiteX5109" fmla="*/ 4816143 w 6868353"/>
                <a:gd name="connsiteY5109" fmla="*/ 782960 h 6857985"/>
                <a:gd name="connsiteX5110" fmla="*/ 4785875 w 6868353"/>
                <a:gd name="connsiteY5110" fmla="*/ 748643 h 6857985"/>
                <a:gd name="connsiteX5111" fmla="*/ 4813227 w 6868353"/>
                <a:gd name="connsiteY5111" fmla="*/ 772356 h 6857985"/>
                <a:gd name="connsiteX5112" fmla="*/ 4845535 w 6868353"/>
                <a:gd name="connsiteY5112" fmla="*/ 817886 h 6857985"/>
                <a:gd name="connsiteX5113" fmla="*/ 4886633 w 6868353"/>
                <a:gd name="connsiteY5113" fmla="*/ 846497 h 6857985"/>
                <a:gd name="connsiteX5114" fmla="*/ 4918231 w 6868353"/>
                <a:gd name="connsiteY5114" fmla="*/ 848323 h 6857985"/>
                <a:gd name="connsiteX5115" fmla="*/ 4920071 w 6868353"/>
                <a:gd name="connsiteY5115" fmla="*/ 857002 h 6857985"/>
                <a:gd name="connsiteX5116" fmla="*/ 4943587 w 6868353"/>
                <a:gd name="connsiteY5116" fmla="*/ 867266 h 6857985"/>
                <a:gd name="connsiteX5117" fmla="*/ 4958339 w 6868353"/>
                <a:gd name="connsiteY5117" fmla="*/ 873636 h 6857985"/>
                <a:gd name="connsiteX5118" fmla="*/ 4973755 w 6868353"/>
                <a:gd name="connsiteY5118" fmla="*/ 881310 h 6857985"/>
                <a:gd name="connsiteX5119" fmla="*/ 4983199 w 6868353"/>
                <a:gd name="connsiteY5119" fmla="*/ 886222 h 6857985"/>
                <a:gd name="connsiteX5120" fmla="*/ 4998503 w 6868353"/>
                <a:gd name="connsiteY5120" fmla="*/ 907330 h 6857985"/>
                <a:gd name="connsiteX5121" fmla="*/ 5011243 w 6868353"/>
                <a:gd name="connsiteY5121" fmla="*/ 900860 h 6857985"/>
                <a:gd name="connsiteX5122" fmla="*/ 5080331 w 6868353"/>
                <a:gd name="connsiteY5122" fmla="*/ 941350 h 6857985"/>
                <a:gd name="connsiteX5123" fmla="*/ 5100801 w 6868353"/>
                <a:gd name="connsiteY5123" fmla="*/ 953752 h 6857985"/>
                <a:gd name="connsiteX5124" fmla="*/ 5106153 w 6868353"/>
                <a:gd name="connsiteY5124" fmla="*/ 961609 h 6857985"/>
                <a:gd name="connsiteX5125" fmla="*/ 5117407 w 6868353"/>
                <a:gd name="connsiteY5125" fmla="*/ 944592 h 6857985"/>
                <a:gd name="connsiteX5126" fmla="*/ 5098523 w 6868353"/>
                <a:gd name="connsiteY5126" fmla="*/ 929076 h 6857985"/>
                <a:gd name="connsiteX5127" fmla="*/ 5097121 w 6868353"/>
                <a:gd name="connsiteY5127" fmla="*/ 922889 h 6857985"/>
                <a:gd name="connsiteX5128" fmla="*/ 5074653 w 6868353"/>
                <a:gd name="connsiteY5128" fmla="*/ 924191 h 6857985"/>
                <a:gd name="connsiteX5129" fmla="*/ 5048363 w 6868353"/>
                <a:gd name="connsiteY5129" fmla="*/ 903833 h 6857985"/>
                <a:gd name="connsiteX5130" fmla="*/ 5015109 w 6868353"/>
                <a:gd name="connsiteY5130" fmla="*/ 862820 h 6857985"/>
                <a:gd name="connsiteX5131" fmla="*/ 4994355 w 6868353"/>
                <a:gd name="connsiteY5131" fmla="*/ 846582 h 6857985"/>
                <a:gd name="connsiteX5132" fmla="*/ 4985009 w 6868353"/>
                <a:gd name="connsiteY5132" fmla="*/ 840350 h 6857985"/>
                <a:gd name="connsiteX5133" fmla="*/ 4984691 w 6868353"/>
                <a:gd name="connsiteY5133" fmla="*/ 836773 h 6857985"/>
                <a:gd name="connsiteX5134" fmla="*/ 5034221 w 6868353"/>
                <a:gd name="connsiteY5134" fmla="*/ 860244 h 6857985"/>
                <a:gd name="connsiteX5135" fmla="*/ 5045859 w 6868353"/>
                <a:gd name="connsiteY5135" fmla="*/ 876185 h 6857985"/>
                <a:gd name="connsiteX5136" fmla="*/ 5081915 w 6868353"/>
                <a:gd name="connsiteY5136" fmla="*/ 901710 h 6857985"/>
                <a:gd name="connsiteX5137" fmla="*/ 5085471 w 6868353"/>
                <a:gd name="connsiteY5137" fmla="*/ 890413 h 6857985"/>
                <a:gd name="connsiteX5138" fmla="*/ 5115823 w 6868353"/>
                <a:gd name="connsiteY5138" fmla="*/ 899827 h 6857985"/>
                <a:gd name="connsiteX5139" fmla="*/ 5174759 w 6868353"/>
                <a:gd name="connsiteY5139" fmla="*/ 954516 h 6857985"/>
                <a:gd name="connsiteX5140" fmla="*/ 5163645 w 6868353"/>
                <a:gd name="connsiteY5140" fmla="*/ 954757 h 6857985"/>
                <a:gd name="connsiteX5141" fmla="*/ 5143401 w 6868353"/>
                <a:gd name="connsiteY5141" fmla="*/ 932728 h 6857985"/>
                <a:gd name="connsiteX5142" fmla="*/ 5124019 w 6868353"/>
                <a:gd name="connsiteY5142" fmla="*/ 926442 h 6857985"/>
                <a:gd name="connsiteX5143" fmla="*/ 5095223 w 6868353"/>
                <a:gd name="connsiteY5143" fmla="*/ 912002 h 6857985"/>
                <a:gd name="connsiteX5144" fmla="*/ 5105077 w 6868353"/>
                <a:gd name="connsiteY5144" fmla="*/ 921785 h 6857985"/>
                <a:gd name="connsiteX5145" fmla="*/ 5114167 w 6868353"/>
                <a:gd name="connsiteY5145" fmla="*/ 932049 h 6857985"/>
                <a:gd name="connsiteX5146" fmla="*/ 5131451 w 6868353"/>
                <a:gd name="connsiteY5146" fmla="*/ 952562 h 6857985"/>
                <a:gd name="connsiteX5147" fmla="*/ 5166349 w 6868353"/>
                <a:gd name="connsiteY5147" fmla="*/ 993462 h 6857985"/>
                <a:gd name="connsiteX5148" fmla="*/ 5204799 w 6868353"/>
                <a:gd name="connsiteY5148" fmla="*/ 1009361 h 6857985"/>
                <a:gd name="connsiteX5149" fmla="*/ 5292687 w 6868353"/>
                <a:gd name="connsiteY5149" fmla="*/ 1083148 h 6857985"/>
                <a:gd name="connsiteX5150" fmla="*/ 5277199 w 6868353"/>
                <a:gd name="connsiteY5150" fmla="*/ 1066046 h 6857985"/>
                <a:gd name="connsiteX5151" fmla="*/ 5245219 w 6868353"/>
                <a:gd name="connsiteY5151" fmla="*/ 1048661 h 6857985"/>
                <a:gd name="connsiteX5152" fmla="*/ 5211823 w 6868353"/>
                <a:gd name="connsiteY5152" fmla="*/ 1020219 h 6857985"/>
                <a:gd name="connsiteX5153" fmla="*/ 5250683 w 6868353"/>
                <a:gd name="connsiteY5153" fmla="*/ 1048718 h 6857985"/>
                <a:gd name="connsiteX5154" fmla="*/ 5276237 w 6868353"/>
                <a:gd name="connsiteY5154" fmla="*/ 1055003 h 6857985"/>
                <a:gd name="connsiteX5155" fmla="*/ 5326339 w 6868353"/>
                <a:gd name="connsiteY5155" fmla="*/ 1122618 h 6857985"/>
                <a:gd name="connsiteX5156" fmla="*/ 5337255 w 6868353"/>
                <a:gd name="connsiteY5156" fmla="*/ 1123283 h 6857985"/>
                <a:gd name="connsiteX5157" fmla="*/ 5363983 w 6868353"/>
                <a:gd name="connsiteY5157" fmla="*/ 1164127 h 6857985"/>
                <a:gd name="connsiteX5158" fmla="*/ 5321583 w 6868353"/>
                <a:gd name="connsiteY5158" fmla="*/ 1133547 h 6857985"/>
                <a:gd name="connsiteX5159" fmla="*/ 5311147 w 6868353"/>
                <a:gd name="connsiteY5159" fmla="*/ 1105615 h 6857985"/>
                <a:gd name="connsiteX5160" fmla="*/ 5291287 w 6868353"/>
                <a:gd name="connsiteY5160" fmla="*/ 1099570 h 6857985"/>
                <a:gd name="connsiteX5161" fmla="*/ 5237475 w 6868353"/>
                <a:gd name="connsiteY5161" fmla="*/ 1054027 h 6857985"/>
                <a:gd name="connsiteX5162" fmla="*/ 5274651 w 6868353"/>
                <a:gd name="connsiteY5162" fmla="*/ 1099075 h 6857985"/>
                <a:gd name="connsiteX5163" fmla="*/ 5259347 w 6868353"/>
                <a:gd name="connsiteY5163" fmla="*/ 1082157 h 6857985"/>
                <a:gd name="connsiteX5164" fmla="*/ 5213239 w 6868353"/>
                <a:gd name="connsiteY5164" fmla="*/ 1059052 h 6857985"/>
                <a:gd name="connsiteX5165" fmla="*/ 5188775 w 6868353"/>
                <a:gd name="connsiteY5165" fmla="*/ 1036981 h 6857985"/>
                <a:gd name="connsiteX5166" fmla="*/ 5213535 w 6868353"/>
                <a:gd name="connsiteY5166" fmla="*/ 1049482 h 6857985"/>
                <a:gd name="connsiteX5167" fmla="*/ 5250599 w 6868353"/>
                <a:gd name="connsiteY5167" fmla="*/ 1076466 h 6857985"/>
                <a:gd name="connsiteX5168" fmla="*/ 5224239 w 6868353"/>
                <a:gd name="connsiteY5168" fmla="*/ 1047882 h 6857985"/>
                <a:gd name="connsiteX5169" fmla="*/ 5208595 w 6868353"/>
                <a:gd name="connsiteY5169" fmla="*/ 1033499 h 6857985"/>
                <a:gd name="connsiteX5170" fmla="*/ 5193333 w 6868353"/>
                <a:gd name="connsiteY5170" fmla="*/ 1022060 h 6857985"/>
                <a:gd name="connsiteX5171" fmla="*/ 5179755 w 6868353"/>
                <a:gd name="connsiteY5171" fmla="*/ 1031687 h 6857985"/>
                <a:gd name="connsiteX5172" fmla="*/ 5098507 w 6868353"/>
                <a:gd name="connsiteY5172" fmla="*/ 984062 h 6857985"/>
                <a:gd name="connsiteX5173" fmla="*/ 5100391 w 6868353"/>
                <a:gd name="connsiteY5173" fmla="*/ 978413 h 6857985"/>
                <a:gd name="connsiteX5174" fmla="*/ 5041595 w 6868353"/>
                <a:gd name="connsiteY5174" fmla="*/ 942936 h 6857985"/>
                <a:gd name="connsiteX5175" fmla="*/ 5075007 w 6868353"/>
                <a:gd name="connsiteY5175" fmla="*/ 973727 h 6857985"/>
                <a:gd name="connsiteX5176" fmla="*/ 5063951 w 6868353"/>
                <a:gd name="connsiteY5176" fmla="*/ 974393 h 6857985"/>
                <a:gd name="connsiteX5177" fmla="*/ 4971067 w 6868353"/>
                <a:gd name="connsiteY5177" fmla="*/ 909341 h 6857985"/>
                <a:gd name="connsiteX5178" fmla="*/ 4954063 w 6868353"/>
                <a:gd name="connsiteY5178" fmla="*/ 891205 h 6857985"/>
                <a:gd name="connsiteX5179" fmla="*/ 4927335 w 6868353"/>
                <a:gd name="connsiteY5179" fmla="*/ 874925 h 6857985"/>
                <a:gd name="connsiteX5180" fmla="*/ 4938335 w 6868353"/>
                <a:gd name="connsiteY5180" fmla="*/ 873594 h 6857985"/>
                <a:gd name="connsiteX5181" fmla="*/ 4905715 w 6868353"/>
                <a:gd name="connsiteY5181" fmla="*/ 855246 h 6857985"/>
                <a:gd name="connsiteX5182" fmla="*/ 4940755 w 6868353"/>
                <a:gd name="connsiteY5182" fmla="*/ 884339 h 6857985"/>
                <a:gd name="connsiteX5183" fmla="*/ 4886137 w 6868353"/>
                <a:gd name="connsiteY5183" fmla="*/ 868625 h 6857985"/>
                <a:gd name="connsiteX5184" fmla="*/ 4871555 w 6868353"/>
                <a:gd name="connsiteY5184" fmla="*/ 842632 h 6857985"/>
                <a:gd name="connsiteX5185" fmla="*/ 4847077 w 6868353"/>
                <a:gd name="connsiteY5185" fmla="*/ 834577 h 6857985"/>
                <a:gd name="connsiteX5186" fmla="*/ 4910983 w 6868353"/>
                <a:gd name="connsiteY5186" fmla="*/ 915442 h 6857985"/>
                <a:gd name="connsiteX5187" fmla="*/ 4866587 w 6868353"/>
                <a:gd name="connsiteY5187" fmla="*/ 867775 h 6857985"/>
                <a:gd name="connsiteX5188" fmla="*/ 4826579 w 6868353"/>
                <a:gd name="connsiteY5188" fmla="*/ 836233 h 6857985"/>
                <a:gd name="connsiteX5189" fmla="*/ 4805483 w 6868353"/>
                <a:gd name="connsiteY5189" fmla="*/ 820321 h 6857985"/>
                <a:gd name="connsiteX5190" fmla="*/ 4785055 w 6868353"/>
                <a:gd name="connsiteY5190" fmla="*/ 804776 h 6857985"/>
                <a:gd name="connsiteX5191" fmla="*/ 4811331 w 6868353"/>
                <a:gd name="connsiteY5191" fmla="*/ 806078 h 6857985"/>
                <a:gd name="connsiteX5192" fmla="*/ 4774013 w 6868353"/>
                <a:gd name="connsiteY5192" fmla="*/ 806602 h 6857985"/>
                <a:gd name="connsiteX5193" fmla="*/ 4810481 w 6868353"/>
                <a:gd name="connsiteY5193" fmla="*/ 831122 h 6857985"/>
                <a:gd name="connsiteX5194" fmla="*/ 4846879 w 6868353"/>
                <a:gd name="connsiteY5194" fmla="*/ 856931 h 6857985"/>
                <a:gd name="connsiteX5195" fmla="*/ 4802283 w 6868353"/>
                <a:gd name="connsiteY5195" fmla="*/ 846356 h 6857985"/>
                <a:gd name="connsiteX5196" fmla="*/ 4808343 w 6868353"/>
                <a:gd name="connsiteY5196" fmla="*/ 842533 h 6857985"/>
                <a:gd name="connsiteX5197" fmla="*/ 4814487 w 6868353"/>
                <a:gd name="connsiteY5197" fmla="*/ 838810 h 6857985"/>
                <a:gd name="connsiteX5198" fmla="*/ 4768661 w 6868353"/>
                <a:gd name="connsiteY5198" fmla="*/ 807551 h 6857985"/>
                <a:gd name="connsiteX5199" fmla="*/ 4736029 w 6868353"/>
                <a:gd name="connsiteY5199" fmla="*/ 813185 h 6857985"/>
                <a:gd name="connsiteX5200" fmla="*/ 4715599 w 6868353"/>
                <a:gd name="connsiteY5200" fmla="*/ 811218 h 6857985"/>
                <a:gd name="connsiteX5201" fmla="*/ 4684595 w 6868353"/>
                <a:gd name="connsiteY5201" fmla="*/ 783002 h 6857985"/>
                <a:gd name="connsiteX5202" fmla="*/ 4723301 w 6868353"/>
                <a:gd name="connsiteY5202" fmla="*/ 798604 h 6857985"/>
                <a:gd name="connsiteX5203" fmla="*/ 4677915 w 6868353"/>
                <a:gd name="connsiteY5203" fmla="*/ 761852 h 6857985"/>
                <a:gd name="connsiteX5204" fmla="*/ 4684595 w 6868353"/>
                <a:gd name="connsiteY5204" fmla="*/ 778203 h 6857985"/>
                <a:gd name="connsiteX5205" fmla="*/ 4664055 w 6868353"/>
                <a:gd name="connsiteY5205" fmla="*/ 781643 h 6857985"/>
                <a:gd name="connsiteX5206" fmla="*/ 4674955 w 6868353"/>
                <a:gd name="connsiteY5206" fmla="*/ 779293 h 6857985"/>
                <a:gd name="connsiteX5207" fmla="*/ 4635767 w 6868353"/>
                <a:gd name="connsiteY5207" fmla="*/ 731683 h 6857985"/>
                <a:gd name="connsiteX5208" fmla="*/ 4661785 w 6868353"/>
                <a:gd name="connsiteY5208" fmla="*/ 728414 h 6857985"/>
                <a:gd name="connsiteX5209" fmla="*/ 3248142 w 6868353"/>
                <a:gd name="connsiteY5209" fmla="*/ 725072 h 6857985"/>
                <a:gd name="connsiteX5210" fmla="*/ 3288858 w 6868353"/>
                <a:gd name="connsiteY5210" fmla="*/ 726091 h 6857985"/>
                <a:gd name="connsiteX5211" fmla="*/ 3232244 w 6868353"/>
                <a:gd name="connsiteY5211" fmla="*/ 738719 h 6857985"/>
                <a:gd name="connsiteX5212" fmla="*/ 3255688 w 6868353"/>
                <a:gd name="connsiteY5212" fmla="*/ 733000 h 6857985"/>
                <a:gd name="connsiteX5213" fmla="*/ 3248142 w 6868353"/>
                <a:gd name="connsiteY5213" fmla="*/ 725072 h 6857985"/>
                <a:gd name="connsiteX5214" fmla="*/ 4445667 w 6868353"/>
                <a:gd name="connsiteY5214" fmla="*/ 722580 h 6857985"/>
                <a:gd name="connsiteX5215" fmla="*/ 4488619 w 6868353"/>
                <a:gd name="connsiteY5215" fmla="*/ 750399 h 6857985"/>
                <a:gd name="connsiteX5216" fmla="*/ 4449827 w 6868353"/>
                <a:gd name="connsiteY5216" fmla="*/ 732915 h 6857985"/>
                <a:gd name="connsiteX5217" fmla="*/ 4474801 w 6868353"/>
                <a:gd name="connsiteY5217" fmla="*/ 737233 h 6857985"/>
                <a:gd name="connsiteX5218" fmla="*/ 4445667 w 6868353"/>
                <a:gd name="connsiteY5218" fmla="*/ 722580 h 6857985"/>
                <a:gd name="connsiteX5219" fmla="*/ 4029703 w 6868353"/>
                <a:gd name="connsiteY5219" fmla="*/ 721196 h 6857985"/>
                <a:gd name="connsiteX5220" fmla="*/ 4060903 w 6868353"/>
                <a:gd name="connsiteY5220" fmla="*/ 724293 h 6857985"/>
                <a:gd name="connsiteX5221" fmla="*/ 4031343 w 6868353"/>
                <a:gd name="connsiteY5221" fmla="*/ 726148 h 6857985"/>
                <a:gd name="connsiteX5222" fmla="*/ 4029703 w 6868353"/>
                <a:gd name="connsiteY5222" fmla="*/ 721196 h 6857985"/>
                <a:gd name="connsiteX5223" fmla="*/ 4139703 w 6868353"/>
                <a:gd name="connsiteY5223" fmla="*/ 714043 h 6857985"/>
                <a:gd name="connsiteX5224" fmla="*/ 4214183 w 6868353"/>
                <a:gd name="connsiteY5224" fmla="*/ 725086 h 6857985"/>
                <a:gd name="connsiteX5225" fmla="*/ 4228707 w 6868353"/>
                <a:gd name="connsiteY5225" fmla="*/ 736680 h 6857985"/>
                <a:gd name="connsiteX5226" fmla="*/ 4139703 w 6868353"/>
                <a:gd name="connsiteY5226" fmla="*/ 714043 h 6857985"/>
                <a:gd name="connsiteX5227" fmla="*/ 3763533 w 6868353"/>
                <a:gd name="connsiteY5227" fmla="*/ 713308 h 6857985"/>
                <a:gd name="connsiteX5228" fmla="*/ 3801331 w 6868353"/>
                <a:gd name="connsiteY5228" fmla="*/ 722622 h 6857985"/>
                <a:gd name="connsiteX5229" fmla="*/ 3787035 w 6868353"/>
                <a:gd name="connsiteY5229" fmla="*/ 724745 h 6857985"/>
                <a:gd name="connsiteX5230" fmla="*/ 3737159 w 6868353"/>
                <a:gd name="connsiteY5230" fmla="*/ 717214 h 6857985"/>
                <a:gd name="connsiteX5231" fmla="*/ 3763533 w 6868353"/>
                <a:gd name="connsiteY5231" fmla="*/ 713308 h 6857985"/>
                <a:gd name="connsiteX5232" fmla="*/ 3584105 w 6868353"/>
                <a:gd name="connsiteY5232" fmla="*/ 712500 h 6857985"/>
                <a:gd name="connsiteX5233" fmla="*/ 3624523 w 6868353"/>
                <a:gd name="connsiteY5233" fmla="*/ 714397 h 6857985"/>
                <a:gd name="connsiteX5234" fmla="*/ 3659351 w 6868353"/>
                <a:gd name="connsiteY5234" fmla="*/ 720471 h 6857985"/>
                <a:gd name="connsiteX5235" fmla="*/ 3637023 w 6868353"/>
                <a:gd name="connsiteY5235" fmla="*/ 720499 h 6857985"/>
                <a:gd name="connsiteX5236" fmla="*/ 3615775 w 6868353"/>
                <a:gd name="connsiteY5236" fmla="*/ 720286 h 6857985"/>
                <a:gd name="connsiteX5237" fmla="*/ 3584105 w 6868353"/>
                <a:gd name="connsiteY5237" fmla="*/ 712500 h 6857985"/>
                <a:gd name="connsiteX5238" fmla="*/ 3667349 w 6868353"/>
                <a:gd name="connsiteY5238" fmla="*/ 709088 h 6857985"/>
                <a:gd name="connsiteX5239" fmla="*/ 3732499 w 6868353"/>
                <a:gd name="connsiteY5239" fmla="*/ 719975 h 6857985"/>
                <a:gd name="connsiteX5240" fmla="*/ 3667349 w 6868353"/>
                <a:gd name="connsiteY5240" fmla="*/ 709088 h 6857985"/>
                <a:gd name="connsiteX5241" fmla="*/ 4877587 w 6868353"/>
                <a:gd name="connsiteY5241" fmla="*/ 701160 h 6857985"/>
                <a:gd name="connsiteX5242" fmla="*/ 4934371 w 6868353"/>
                <a:gd name="connsiteY5242" fmla="*/ 740191 h 6857985"/>
                <a:gd name="connsiteX5243" fmla="*/ 4877587 w 6868353"/>
                <a:gd name="connsiteY5243" fmla="*/ 701160 h 6857985"/>
                <a:gd name="connsiteX5244" fmla="*/ 3276399 w 6868353"/>
                <a:gd name="connsiteY5244" fmla="*/ 701160 h 6857985"/>
                <a:gd name="connsiteX5245" fmla="*/ 3246471 w 6868353"/>
                <a:gd name="connsiteY5245" fmla="*/ 719394 h 6857985"/>
                <a:gd name="connsiteX5246" fmla="*/ 3217095 w 6868353"/>
                <a:gd name="connsiteY5246" fmla="*/ 722905 h 6857985"/>
                <a:gd name="connsiteX5247" fmla="*/ 3230941 w 6868353"/>
                <a:gd name="connsiteY5247" fmla="*/ 718318 h 6857985"/>
                <a:gd name="connsiteX5248" fmla="*/ 3208219 w 6868353"/>
                <a:gd name="connsiteY5248" fmla="*/ 717228 h 6857985"/>
                <a:gd name="connsiteX5249" fmla="*/ 3203745 w 6868353"/>
                <a:gd name="connsiteY5249" fmla="*/ 713123 h 6857985"/>
                <a:gd name="connsiteX5250" fmla="*/ 3201678 w 6868353"/>
                <a:gd name="connsiteY5250" fmla="*/ 722297 h 6857985"/>
                <a:gd name="connsiteX5251" fmla="*/ 3174383 w 6868353"/>
                <a:gd name="connsiteY5251" fmla="*/ 732829 h 6857985"/>
                <a:gd name="connsiteX5252" fmla="*/ 3151038 w 6868353"/>
                <a:gd name="connsiteY5252" fmla="*/ 725001 h 6857985"/>
                <a:gd name="connsiteX5253" fmla="*/ 3193835 w 6868353"/>
                <a:gd name="connsiteY5253" fmla="*/ 709003 h 6857985"/>
                <a:gd name="connsiteX5254" fmla="*/ 3211928 w 6868353"/>
                <a:gd name="connsiteY5254" fmla="*/ 705903 h 6857985"/>
                <a:gd name="connsiteX5255" fmla="*/ 3232074 w 6868353"/>
                <a:gd name="connsiteY5255" fmla="*/ 703977 h 6857985"/>
                <a:gd name="connsiteX5256" fmla="*/ 3276399 w 6868353"/>
                <a:gd name="connsiteY5256" fmla="*/ 701160 h 6857985"/>
                <a:gd name="connsiteX5257" fmla="*/ 2781283 w 6868353"/>
                <a:gd name="connsiteY5257" fmla="*/ 699178 h 6857985"/>
                <a:gd name="connsiteX5258" fmla="*/ 2752133 w 6868353"/>
                <a:gd name="connsiteY5258" fmla="*/ 703566 h 6857985"/>
                <a:gd name="connsiteX5259" fmla="*/ 2723706 w 6868353"/>
                <a:gd name="connsiteY5259" fmla="*/ 708026 h 6857985"/>
                <a:gd name="connsiteX5260" fmla="*/ 2717406 w 6868353"/>
                <a:gd name="connsiteY5260" fmla="*/ 707006 h 6857985"/>
                <a:gd name="connsiteX5261" fmla="*/ 2736150 w 6868353"/>
                <a:gd name="connsiteY5261" fmla="*/ 710079 h 6857985"/>
                <a:gd name="connsiteX5262" fmla="*/ 2758221 w 6868353"/>
                <a:gd name="connsiteY5262" fmla="*/ 708960 h 6857985"/>
                <a:gd name="connsiteX5263" fmla="*/ 2771543 w 6868353"/>
                <a:gd name="connsiteY5263" fmla="*/ 701867 h 6857985"/>
                <a:gd name="connsiteX5264" fmla="*/ 2781283 w 6868353"/>
                <a:gd name="connsiteY5264" fmla="*/ 699178 h 6857985"/>
                <a:gd name="connsiteX5265" fmla="*/ 4425071 w 6868353"/>
                <a:gd name="connsiteY5265" fmla="*/ 698935 h 6857985"/>
                <a:gd name="connsiteX5266" fmla="*/ 4425079 w 6868353"/>
                <a:gd name="connsiteY5266" fmla="*/ 698942 h 6857985"/>
                <a:gd name="connsiteX5267" fmla="*/ 4417111 w 6868353"/>
                <a:gd name="connsiteY5267" fmla="*/ 701698 h 6857985"/>
                <a:gd name="connsiteX5268" fmla="*/ 3077832 w 6868353"/>
                <a:gd name="connsiteY5268" fmla="*/ 698513 h 6857985"/>
                <a:gd name="connsiteX5269" fmla="*/ 3096052 w 6868353"/>
                <a:gd name="connsiteY5269" fmla="*/ 701896 h 6857985"/>
                <a:gd name="connsiteX5270" fmla="*/ 3080337 w 6868353"/>
                <a:gd name="connsiteY5270" fmla="*/ 701642 h 6857985"/>
                <a:gd name="connsiteX5271" fmla="*/ 3086609 w 6868353"/>
                <a:gd name="connsiteY5271" fmla="*/ 718290 h 6857985"/>
                <a:gd name="connsiteX5272" fmla="*/ 3061721 w 6868353"/>
                <a:gd name="connsiteY5272" fmla="*/ 717710 h 6857985"/>
                <a:gd name="connsiteX5273" fmla="*/ 3051414 w 6868353"/>
                <a:gd name="connsiteY5273" fmla="*/ 722056 h 6857985"/>
                <a:gd name="connsiteX5274" fmla="*/ 3039537 w 6868353"/>
                <a:gd name="connsiteY5274" fmla="*/ 718715 h 6857985"/>
                <a:gd name="connsiteX5275" fmla="*/ 2994843 w 6868353"/>
                <a:gd name="connsiteY5275" fmla="*/ 725680 h 6857985"/>
                <a:gd name="connsiteX5276" fmla="*/ 3002983 w 6868353"/>
                <a:gd name="connsiteY5276" fmla="*/ 732802 h 6857985"/>
                <a:gd name="connsiteX5277" fmla="*/ 2964192 w 6868353"/>
                <a:gd name="connsiteY5277" fmla="*/ 741437 h 6857985"/>
                <a:gd name="connsiteX5278" fmla="*/ 2988797 w 6868353"/>
                <a:gd name="connsiteY5278" fmla="*/ 724010 h 6857985"/>
                <a:gd name="connsiteX5279" fmla="*/ 2979454 w 6868353"/>
                <a:gd name="connsiteY5279" fmla="*/ 764882 h 6857985"/>
                <a:gd name="connsiteX5280" fmla="*/ 2901816 w 6868353"/>
                <a:gd name="connsiteY5280" fmla="*/ 768619 h 6857985"/>
                <a:gd name="connsiteX5281" fmla="*/ 2835192 w 6868353"/>
                <a:gd name="connsiteY5281" fmla="*/ 790492 h 6857985"/>
                <a:gd name="connsiteX5282" fmla="*/ 2793514 w 6868353"/>
                <a:gd name="connsiteY5282" fmla="*/ 800218 h 6857985"/>
                <a:gd name="connsiteX5283" fmla="*/ 2759862 w 6868353"/>
                <a:gd name="connsiteY5283" fmla="*/ 809448 h 6857985"/>
                <a:gd name="connsiteX5284" fmla="*/ 2761958 w 6868353"/>
                <a:gd name="connsiteY5284" fmla="*/ 824087 h 6857985"/>
                <a:gd name="connsiteX5285" fmla="*/ 2693664 w 6868353"/>
                <a:gd name="connsiteY5285" fmla="*/ 849739 h 6857985"/>
                <a:gd name="connsiteX5286" fmla="*/ 2728462 w 6868353"/>
                <a:gd name="connsiteY5286" fmla="*/ 822869 h 6857985"/>
                <a:gd name="connsiteX5287" fmla="*/ 2678926 w 6868353"/>
                <a:gd name="connsiteY5287" fmla="*/ 833105 h 6857985"/>
                <a:gd name="connsiteX5288" fmla="*/ 2703757 w 6868353"/>
                <a:gd name="connsiteY5288" fmla="*/ 827994 h 6857985"/>
                <a:gd name="connsiteX5289" fmla="*/ 2716329 w 6868353"/>
                <a:gd name="connsiteY5289" fmla="*/ 820731 h 6857985"/>
                <a:gd name="connsiteX5290" fmla="*/ 2679393 w 6868353"/>
                <a:gd name="connsiteY5290" fmla="*/ 823789 h 6857985"/>
                <a:gd name="connsiteX5291" fmla="*/ 2738613 w 6868353"/>
                <a:gd name="connsiteY5291" fmla="*/ 810015 h 6857985"/>
                <a:gd name="connsiteX5292" fmla="*/ 2813716 w 6868353"/>
                <a:gd name="connsiteY5292" fmla="*/ 790081 h 6857985"/>
                <a:gd name="connsiteX5293" fmla="*/ 2931659 w 6868353"/>
                <a:gd name="connsiteY5293" fmla="*/ 751687 h 6857985"/>
                <a:gd name="connsiteX5294" fmla="*/ 2848684 w 6868353"/>
                <a:gd name="connsiteY5294" fmla="*/ 747029 h 6857985"/>
                <a:gd name="connsiteX5295" fmla="*/ 2816392 w 6868353"/>
                <a:gd name="connsiteY5295" fmla="*/ 758964 h 6857985"/>
                <a:gd name="connsiteX5296" fmla="*/ 2833649 w 6868353"/>
                <a:gd name="connsiteY5296" fmla="*/ 772314 h 6857985"/>
                <a:gd name="connsiteX5297" fmla="*/ 2812853 w 6868353"/>
                <a:gd name="connsiteY5297" fmla="*/ 762970 h 6857985"/>
                <a:gd name="connsiteX5298" fmla="*/ 2805009 w 6868353"/>
                <a:gd name="connsiteY5298" fmla="*/ 780242 h 6857985"/>
                <a:gd name="connsiteX5299" fmla="*/ 2786067 w 6868353"/>
                <a:gd name="connsiteY5299" fmla="*/ 783880 h 6857985"/>
                <a:gd name="connsiteX5300" fmla="*/ 2772037 w 6868353"/>
                <a:gd name="connsiteY5300" fmla="*/ 787505 h 6857985"/>
                <a:gd name="connsiteX5301" fmla="*/ 2751156 w 6868353"/>
                <a:gd name="connsiteY5301" fmla="*/ 792899 h 6857985"/>
                <a:gd name="connsiteX5302" fmla="*/ 2689643 w 6868353"/>
                <a:gd name="connsiteY5302" fmla="*/ 802002 h 6857985"/>
                <a:gd name="connsiteX5303" fmla="*/ 2701818 w 6868353"/>
                <a:gd name="connsiteY5303" fmla="*/ 804083 h 6857985"/>
                <a:gd name="connsiteX5304" fmla="*/ 2689275 w 6868353"/>
                <a:gd name="connsiteY5304" fmla="*/ 811331 h 6857985"/>
                <a:gd name="connsiteX5305" fmla="*/ 2717518 w 6868353"/>
                <a:gd name="connsiteY5305" fmla="*/ 802002 h 6857985"/>
                <a:gd name="connsiteX5306" fmla="*/ 2692036 w 6868353"/>
                <a:gd name="connsiteY5306" fmla="*/ 816527 h 6857985"/>
                <a:gd name="connsiteX5307" fmla="*/ 2640758 w 6868353"/>
                <a:gd name="connsiteY5307" fmla="*/ 820448 h 6857985"/>
                <a:gd name="connsiteX5308" fmla="*/ 2598797 w 6868353"/>
                <a:gd name="connsiteY5308" fmla="*/ 835950 h 6857985"/>
                <a:gd name="connsiteX5309" fmla="*/ 2608310 w 6868353"/>
                <a:gd name="connsiteY5309" fmla="*/ 856025 h 6857985"/>
                <a:gd name="connsiteX5310" fmla="*/ 2528690 w 6868353"/>
                <a:gd name="connsiteY5310" fmla="*/ 874302 h 6857985"/>
                <a:gd name="connsiteX5311" fmla="*/ 2504199 w 6868353"/>
                <a:gd name="connsiteY5311" fmla="*/ 871994 h 6857985"/>
                <a:gd name="connsiteX5312" fmla="*/ 2528535 w 6868353"/>
                <a:gd name="connsiteY5312" fmla="*/ 865015 h 6857985"/>
                <a:gd name="connsiteX5313" fmla="*/ 2507143 w 6868353"/>
                <a:gd name="connsiteY5313" fmla="*/ 867507 h 6857985"/>
                <a:gd name="connsiteX5314" fmla="*/ 2513457 w 6868353"/>
                <a:gd name="connsiteY5314" fmla="*/ 877459 h 6857985"/>
                <a:gd name="connsiteX5315" fmla="*/ 2468339 w 6868353"/>
                <a:gd name="connsiteY5315" fmla="*/ 897463 h 6857985"/>
                <a:gd name="connsiteX5316" fmla="*/ 2458839 w 6868353"/>
                <a:gd name="connsiteY5316" fmla="*/ 892112 h 6857985"/>
                <a:gd name="connsiteX5317" fmla="*/ 2459349 w 6868353"/>
                <a:gd name="connsiteY5317" fmla="*/ 901441 h 6857985"/>
                <a:gd name="connsiteX5318" fmla="*/ 2413706 w 6868353"/>
                <a:gd name="connsiteY5318" fmla="*/ 912158 h 6857985"/>
                <a:gd name="connsiteX5319" fmla="*/ 2410308 w 6868353"/>
                <a:gd name="connsiteY5319" fmla="*/ 907274 h 6857985"/>
                <a:gd name="connsiteX5320" fmla="*/ 2419326 w 6868353"/>
                <a:gd name="connsiteY5320" fmla="*/ 903253 h 6857985"/>
                <a:gd name="connsiteX5321" fmla="*/ 2416099 w 6868353"/>
                <a:gd name="connsiteY5321" fmla="*/ 898341 h 6857985"/>
                <a:gd name="connsiteX5322" fmla="*/ 2458471 w 6868353"/>
                <a:gd name="connsiteY5322" fmla="*/ 882683 h 6857985"/>
                <a:gd name="connsiteX5323" fmla="*/ 2480202 w 6868353"/>
                <a:gd name="connsiteY5323" fmla="*/ 888969 h 6857985"/>
                <a:gd name="connsiteX5324" fmla="*/ 2458160 w 6868353"/>
                <a:gd name="connsiteY5324" fmla="*/ 873297 h 6857985"/>
                <a:gd name="connsiteX5325" fmla="*/ 2519970 w 6868353"/>
                <a:gd name="connsiteY5325" fmla="*/ 857498 h 6857985"/>
                <a:gd name="connsiteX5326" fmla="*/ 2568628 w 6868353"/>
                <a:gd name="connsiteY5326" fmla="*/ 855742 h 6857985"/>
                <a:gd name="connsiteX5327" fmla="*/ 2516020 w 6868353"/>
                <a:gd name="connsiteY5327" fmla="*/ 854241 h 6857985"/>
                <a:gd name="connsiteX5328" fmla="*/ 2571742 w 6868353"/>
                <a:gd name="connsiteY5328" fmla="*/ 832694 h 6857985"/>
                <a:gd name="connsiteX5329" fmla="*/ 2574800 w 6868353"/>
                <a:gd name="connsiteY5329" fmla="*/ 837748 h 6857985"/>
                <a:gd name="connsiteX5330" fmla="*/ 2605535 w 6868353"/>
                <a:gd name="connsiteY5330" fmla="*/ 832142 h 6857985"/>
                <a:gd name="connsiteX5331" fmla="*/ 2584172 w 6868353"/>
                <a:gd name="connsiteY5331" fmla="*/ 824766 h 6857985"/>
                <a:gd name="connsiteX5332" fmla="*/ 2652070 w 6868353"/>
                <a:gd name="connsiteY5332" fmla="*/ 814446 h 6857985"/>
                <a:gd name="connsiteX5333" fmla="*/ 2640022 w 6868353"/>
                <a:gd name="connsiteY5333" fmla="*/ 810000 h 6857985"/>
                <a:gd name="connsiteX5334" fmla="*/ 2605932 w 6868353"/>
                <a:gd name="connsiteY5334" fmla="*/ 813285 h 6857985"/>
                <a:gd name="connsiteX5335" fmla="*/ 2629772 w 6868353"/>
                <a:gd name="connsiteY5335" fmla="*/ 808075 h 6857985"/>
                <a:gd name="connsiteX5336" fmla="*/ 2655638 w 6868353"/>
                <a:gd name="connsiteY5336" fmla="*/ 800982 h 6857985"/>
                <a:gd name="connsiteX5337" fmla="*/ 2664670 w 6868353"/>
                <a:gd name="connsiteY5337" fmla="*/ 807183 h 6857985"/>
                <a:gd name="connsiteX5338" fmla="*/ 2761363 w 6868353"/>
                <a:gd name="connsiteY5338" fmla="*/ 771833 h 6857985"/>
                <a:gd name="connsiteX5339" fmla="*/ 2819733 w 6868353"/>
                <a:gd name="connsiteY5339" fmla="*/ 753867 h 6857985"/>
                <a:gd name="connsiteX5340" fmla="*/ 2855791 w 6868353"/>
                <a:gd name="connsiteY5340" fmla="*/ 739059 h 6857985"/>
                <a:gd name="connsiteX5341" fmla="*/ 2899268 w 6868353"/>
                <a:gd name="connsiteY5341" fmla="*/ 739172 h 6857985"/>
                <a:gd name="connsiteX5342" fmla="*/ 2928106 w 6868353"/>
                <a:gd name="connsiteY5342" fmla="*/ 731612 h 6857985"/>
                <a:gd name="connsiteX5343" fmla="*/ 2994120 w 6868353"/>
                <a:gd name="connsiteY5343" fmla="*/ 710929 h 6857985"/>
                <a:gd name="connsiteX5344" fmla="*/ 3043458 w 6868353"/>
                <a:gd name="connsiteY5344" fmla="*/ 714907 h 6857985"/>
                <a:gd name="connsiteX5345" fmla="*/ 3068814 w 6868353"/>
                <a:gd name="connsiteY5345" fmla="*/ 712472 h 6857985"/>
                <a:gd name="connsiteX5346" fmla="*/ 3061990 w 6868353"/>
                <a:gd name="connsiteY5346" fmla="*/ 705634 h 6857985"/>
                <a:gd name="connsiteX5347" fmla="*/ 3029315 w 6868353"/>
                <a:gd name="connsiteY5347" fmla="*/ 706115 h 6857985"/>
                <a:gd name="connsiteX5348" fmla="*/ 3046106 w 6868353"/>
                <a:gd name="connsiteY5348" fmla="*/ 701613 h 6857985"/>
                <a:gd name="connsiteX5349" fmla="*/ 3062245 w 6868353"/>
                <a:gd name="connsiteY5349" fmla="*/ 699249 h 6857985"/>
                <a:gd name="connsiteX5350" fmla="*/ 3077832 w 6868353"/>
                <a:gd name="connsiteY5350" fmla="*/ 698513 h 6857985"/>
                <a:gd name="connsiteX5351" fmla="*/ 4060317 w 6868353"/>
                <a:gd name="connsiteY5351" fmla="*/ 697799 h 6857985"/>
                <a:gd name="connsiteX5352" fmla="*/ 4073587 w 6868353"/>
                <a:gd name="connsiteY5352" fmla="*/ 699291 h 6857985"/>
                <a:gd name="connsiteX5353" fmla="*/ 4091455 w 6868353"/>
                <a:gd name="connsiteY5353" fmla="*/ 702321 h 6857985"/>
                <a:gd name="connsiteX5354" fmla="*/ 4105047 w 6868353"/>
                <a:gd name="connsiteY5354" fmla="*/ 704600 h 6857985"/>
                <a:gd name="connsiteX5355" fmla="*/ 4139603 w 6868353"/>
                <a:gd name="connsiteY5355" fmla="*/ 725850 h 6857985"/>
                <a:gd name="connsiteX5356" fmla="*/ 4060379 w 6868353"/>
                <a:gd name="connsiteY5356" fmla="*/ 700735 h 6857985"/>
                <a:gd name="connsiteX5357" fmla="*/ 4060317 w 6868353"/>
                <a:gd name="connsiteY5357" fmla="*/ 697799 h 6857985"/>
                <a:gd name="connsiteX5358" fmla="*/ 2264986 w 6868353"/>
                <a:gd name="connsiteY5358" fmla="*/ 697125 h 6857985"/>
                <a:gd name="connsiteX5359" fmla="*/ 2162814 w 6868353"/>
                <a:gd name="connsiteY5359" fmla="*/ 710914 h 6857985"/>
                <a:gd name="connsiteX5360" fmla="*/ 2242774 w 6868353"/>
                <a:gd name="connsiteY5360" fmla="*/ 710008 h 6857985"/>
                <a:gd name="connsiteX5361" fmla="*/ 2140347 w 6868353"/>
                <a:gd name="connsiteY5361" fmla="*/ 725467 h 6857985"/>
                <a:gd name="connsiteX5362" fmla="*/ 2121348 w 6868353"/>
                <a:gd name="connsiteY5362" fmla="*/ 735986 h 6857985"/>
                <a:gd name="connsiteX5363" fmla="*/ 2140148 w 6868353"/>
                <a:gd name="connsiteY5363" fmla="*/ 733226 h 6857985"/>
                <a:gd name="connsiteX5364" fmla="*/ 2155707 w 6868353"/>
                <a:gd name="connsiteY5364" fmla="*/ 731300 h 6857985"/>
                <a:gd name="connsiteX5365" fmla="*/ 2174494 w 6868353"/>
                <a:gd name="connsiteY5365" fmla="*/ 734372 h 6857985"/>
                <a:gd name="connsiteX5366" fmla="*/ 2269601 w 6868353"/>
                <a:gd name="connsiteY5366" fmla="*/ 719380 h 6857985"/>
                <a:gd name="connsiteX5367" fmla="*/ 2282768 w 6868353"/>
                <a:gd name="connsiteY5367" fmla="*/ 719352 h 6857985"/>
                <a:gd name="connsiteX5368" fmla="*/ 2298001 w 6868353"/>
                <a:gd name="connsiteY5368" fmla="*/ 715826 h 6857985"/>
                <a:gd name="connsiteX5369" fmla="*/ 2315102 w 6868353"/>
                <a:gd name="connsiteY5369" fmla="*/ 710503 h 6857985"/>
                <a:gd name="connsiteX5370" fmla="*/ 2264986 w 6868353"/>
                <a:gd name="connsiteY5370" fmla="*/ 697125 h 6857985"/>
                <a:gd name="connsiteX5371" fmla="*/ 2399904 w 6868353"/>
                <a:gd name="connsiteY5371" fmla="*/ 695398 h 6857985"/>
                <a:gd name="connsiteX5372" fmla="*/ 2305999 w 6868353"/>
                <a:gd name="connsiteY5372" fmla="*/ 733778 h 6857985"/>
                <a:gd name="connsiteX5373" fmla="*/ 2380508 w 6868353"/>
                <a:gd name="connsiteY5373" fmla="*/ 703934 h 6857985"/>
                <a:gd name="connsiteX5374" fmla="*/ 2403273 w 6868353"/>
                <a:gd name="connsiteY5374" fmla="*/ 700282 h 6857985"/>
                <a:gd name="connsiteX5375" fmla="*/ 2390348 w 6868353"/>
                <a:gd name="connsiteY5375" fmla="*/ 709144 h 6857985"/>
                <a:gd name="connsiteX5376" fmla="*/ 2399904 w 6868353"/>
                <a:gd name="connsiteY5376" fmla="*/ 695398 h 6857985"/>
                <a:gd name="connsiteX5377" fmla="*/ 3820149 w 6868353"/>
                <a:gd name="connsiteY5377" fmla="*/ 693478 h 6857985"/>
                <a:gd name="connsiteX5378" fmla="*/ 3852383 w 6868353"/>
                <a:gd name="connsiteY5378" fmla="*/ 694747 h 6857985"/>
                <a:gd name="connsiteX5379" fmla="*/ 3818631 w 6868353"/>
                <a:gd name="connsiteY5379" fmla="*/ 700693 h 6857985"/>
                <a:gd name="connsiteX5380" fmla="*/ 3820149 w 6868353"/>
                <a:gd name="connsiteY5380" fmla="*/ 693478 h 6857985"/>
                <a:gd name="connsiteX5381" fmla="*/ 4433223 w 6868353"/>
                <a:gd name="connsiteY5381" fmla="*/ 691632 h 6857985"/>
                <a:gd name="connsiteX5382" fmla="*/ 4468035 w 6868353"/>
                <a:gd name="connsiteY5382" fmla="*/ 704911 h 6857985"/>
                <a:gd name="connsiteX5383" fmla="*/ 4452065 w 6868353"/>
                <a:gd name="connsiteY5383" fmla="*/ 709300 h 6857985"/>
                <a:gd name="connsiteX5384" fmla="*/ 4491917 w 6868353"/>
                <a:gd name="connsiteY5384" fmla="*/ 721022 h 6857985"/>
                <a:gd name="connsiteX5385" fmla="*/ 4515079 w 6868353"/>
                <a:gd name="connsiteY5385" fmla="*/ 743022 h 6857985"/>
                <a:gd name="connsiteX5386" fmla="*/ 4466081 w 6868353"/>
                <a:gd name="connsiteY5386" fmla="*/ 722495 h 6857985"/>
                <a:gd name="connsiteX5387" fmla="*/ 4433223 w 6868353"/>
                <a:gd name="connsiteY5387" fmla="*/ 691632 h 6857985"/>
                <a:gd name="connsiteX5388" fmla="*/ 5340737 w 6868353"/>
                <a:gd name="connsiteY5388" fmla="*/ 690755 h 6857985"/>
                <a:gd name="connsiteX5389" fmla="*/ 5359027 w 6868353"/>
                <a:gd name="connsiteY5389" fmla="*/ 708352 h 6857985"/>
                <a:gd name="connsiteX5390" fmla="*/ 5395327 w 6868353"/>
                <a:gd name="connsiteY5390" fmla="*/ 726587 h 6857985"/>
                <a:gd name="connsiteX5391" fmla="*/ 5387343 w 6868353"/>
                <a:gd name="connsiteY5391" fmla="*/ 731995 h 6857985"/>
                <a:gd name="connsiteX5392" fmla="*/ 5412555 w 6868353"/>
                <a:gd name="connsiteY5392" fmla="*/ 746279 h 6857985"/>
                <a:gd name="connsiteX5393" fmla="*/ 5433027 w 6868353"/>
                <a:gd name="connsiteY5393" fmla="*/ 757378 h 6857985"/>
                <a:gd name="connsiteX5394" fmla="*/ 5426811 w 6868353"/>
                <a:gd name="connsiteY5394" fmla="*/ 774197 h 6857985"/>
                <a:gd name="connsiteX5395" fmla="*/ 5399151 w 6868353"/>
                <a:gd name="connsiteY5395" fmla="*/ 757081 h 6857985"/>
                <a:gd name="connsiteX5396" fmla="*/ 5376907 w 6868353"/>
                <a:gd name="connsiteY5396" fmla="*/ 736978 h 6857985"/>
                <a:gd name="connsiteX5397" fmla="*/ 5340737 w 6868353"/>
                <a:gd name="connsiteY5397" fmla="*/ 690755 h 6857985"/>
                <a:gd name="connsiteX5398" fmla="*/ 4310763 w 6868353"/>
                <a:gd name="connsiteY5398" fmla="*/ 690301 h 6857985"/>
                <a:gd name="connsiteX5399" fmla="*/ 4340491 w 6868353"/>
                <a:gd name="connsiteY5399" fmla="*/ 703439 h 6857985"/>
                <a:gd name="connsiteX5400" fmla="*/ 4344499 w 6868353"/>
                <a:gd name="connsiteY5400" fmla="*/ 719394 h 6857985"/>
                <a:gd name="connsiteX5401" fmla="*/ 4359675 w 6868353"/>
                <a:gd name="connsiteY5401" fmla="*/ 720003 h 6857985"/>
                <a:gd name="connsiteX5402" fmla="*/ 4404115 w 6868353"/>
                <a:gd name="connsiteY5402" fmla="*/ 734726 h 6857985"/>
                <a:gd name="connsiteX5403" fmla="*/ 4379439 w 6868353"/>
                <a:gd name="connsiteY5403" fmla="*/ 721928 h 6857985"/>
                <a:gd name="connsiteX5404" fmla="*/ 4378165 w 6868353"/>
                <a:gd name="connsiteY5404" fmla="*/ 715614 h 6857985"/>
                <a:gd name="connsiteX5405" fmla="*/ 4392605 w 6868353"/>
                <a:gd name="connsiteY5405" fmla="*/ 717738 h 6857985"/>
                <a:gd name="connsiteX5406" fmla="*/ 4414449 w 6868353"/>
                <a:gd name="connsiteY5406" fmla="*/ 731668 h 6857985"/>
                <a:gd name="connsiteX5407" fmla="*/ 4390099 w 6868353"/>
                <a:gd name="connsiteY5407" fmla="*/ 721517 h 6857985"/>
                <a:gd name="connsiteX5408" fmla="*/ 4466903 w 6868353"/>
                <a:gd name="connsiteY5408" fmla="*/ 762205 h 6857985"/>
                <a:gd name="connsiteX5409" fmla="*/ 4472903 w 6868353"/>
                <a:gd name="connsiteY5409" fmla="*/ 754886 h 6857985"/>
                <a:gd name="connsiteX5410" fmla="*/ 4434127 w 6868353"/>
                <a:gd name="connsiteY5410" fmla="*/ 737430 h 6857985"/>
                <a:gd name="connsiteX5411" fmla="*/ 4449135 w 6868353"/>
                <a:gd name="connsiteY5411" fmla="*/ 738789 h 6857985"/>
                <a:gd name="connsiteX5412" fmla="*/ 4502379 w 6868353"/>
                <a:gd name="connsiteY5412" fmla="*/ 763578 h 6857985"/>
                <a:gd name="connsiteX5413" fmla="*/ 4510789 w 6868353"/>
                <a:gd name="connsiteY5413" fmla="*/ 778160 h 6857985"/>
                <a:gd name="connsiteX5414" fmla="*/ 4358797 w 6868353"/>
                <a:gd name="connsiteY5414" fmla="*/ 731781 h 6857985"/>
                <a:gd name="connsiteX5415" fmla="*/ 4299833 w 6868353"/>
                <a:gd name="connsiteY5415" fmla="*/ 705619 h 6857985"/>
                <a:gd name="connsiteX5416" fmla="*/ 4300499 w 6868353"/>
                <a:gd name="connsiteY5416" fmla="*/ 693812 h 6857985"/>
                <a:gd name="connsiteX5417" fmla="*/ 4310763 w 6868353"/>
                <a:gd name="connsiteY5417" fmla="*/ 690301 h 6857985"/>
                <a:gd name="connsiteX5418" fmla="*/ 1541848 w 6868353"/>
                <a:gd name="connsiteY5418" fmla="*/ 688300 h 6857985"/>
                <a:gd name="connsiteX5419" fmla="*/ 1487461 w 6868353"/>
                <a:gd name="connsiteY5419" fmla="*/ 731781 h 6857985"/>
                <a:gd name="connsiteX5420" fmla="*/ 1473318 w 6868353"/>
                <a:gd name="connsiteY5420" fmla="*/ 735264 h 6857985"/>
                <a:gd name="connsiteX5421" fmla="*/ 1502000 w 6868353"/>
                <a:gd name="connsiteY5421" fmla="*/ 713335 h 6857985"/>
                <a:gd name="connsiteX5422" fmla="*/ 1435589 w 6868353"/>
                <a:gd name="connsiteY5422" fmla="*/ 752408 h 6857985"/>
                <a:gd name="connsiteX5423" fmla="*/ 1411550 w 6868353"/>
                <a:gd name="connsiteY5423" fmla="*/ 769836 h 6857985"/>
                <a:gd name="connsiteX5424" fmla="*/ 1370438 w 6868353"/>
                <a:gd name="connsiteY5424" fmla="*/ 802779 h 6857985"/>
                <a:gd name="connsiteX5425" fmla="*/ 1358617 w 6868353"/>
                <a:gd name="connsiteY5425" fmla="*/ 801293 h 6857985"/>
                <a:gd name="connsiteX5426" fmla="*/ 1397875 w 6868353"/>
                <a:gd name="connsiteY5426" fmla="*/ 764598 h 6857985"/>
                <a:gd name="connsiteX5427" fmla="*/ 1410715 w 6868353"/>
                <a:gd name="connsiteY5427" fmla="*/ 756896 h 6857985"/>
                <a:gd name="connsiteX5428" fmla="*/ 1427378 w 6868353"/>
                <a:gd name="connsiteY5428" fmla="*/ 749846 h 6857985"/>
                <a:gd name="connsiteX5429" fmla="*/ 1440445 w 6868353"/>
                <a:gd name="connsiteY5429" fmla="*/ 738492 h 6857985"/>
                <a:gd name="connsiteX5430" fmla="*/ 1445018 w 6868353"/>
                <a:gd name="connsiteY5430" fmla="*/ 742328 h 6857985"/>
                <a:gd name="connsiteX5431" fmla="*/ 1537790 w 6868353"/>
                <a:gd name="connsiteY5431" fmla="*/ 689763 h 6857985"/>
                <a:gd name="connsiteX5432" fmla="*/ 1541848 w 6868353"/>
                <a:gd name="connsiteY5432" fmla="*/ 688300 h 6857985"/>
                <a:gd name="connsiteX5433" fmla="*/ 1462913 w 6868353"/>
                <a:gd name="connsiteY5433" fmla="*/ 688220 h 6857985"/>
                <a:gd name="connsiteX5434" fmla="*/ 1421730 w 6868353"/>
                <a:gd name="connsiteY5434" fmla="*/ 723457 h 6857985"/>
                <a:gd name="connsiteX5435" fmla="*/ 1374445 w 6868353"/>
                <a:gd name="connsiteY5435" fmla="*/ 746208 h 6857985"/>
                <a:gd name="connsiteX5436" fmla="*/ 1353422 w 6868353"/>
                <a:gd name="connsiteY5436" fmla="*/ 752437 h 6857985"/>
                <a:gd name="connsiteX5437" fmla="*/ 1385106 w 6868353"/>
                <a:gd name="connsiteY5437" fmla="*/ 731003 h 6857985"/>
                <a:gd name="connsiteX5438" fmla="*/ 1398102 w 6868353"/>
                <a:gd name="connsiteY5438" fmla="*/ 719592 h 6857985"/>
                <a:gd name="connsiteX5439" fmla="*/ 1405350 w 6868353"/>
                <a:gd name="connsiteY5439" fmla="*/ 717724 h 6857985"/>
                <a:gd name="connsiteX5440" fmla="*/ 1462913 w 6868353"/>
                <a:gd name="connsiteY5440" fmla="*/ 688220 h 6857985"/>
                <a:gd name="connsiteX5441" fmla="*/ 2058619 w 6868353"/>
                <a:gd name="connsiteY5441" fmla="*/ 685667 h 6857985"/>
                <a:gd name="connsiteX5442" fmla="*/ 2050716 w 6868353"/>
                <a:gd name="connsiteY5442" fmla="*/ 685701 h 6857985"/>
                <a:gd name="connsiteX5443" fmla="*/ 2032314 w 6868353"/>
                <a:gd name="connsiteY5443" fmla="*/ 689084 h 6857985"/>
                <a:gd name="connsiteX5444" fmla="*/ 1941566 w 6868353"/>
                <a:gd name="connsiteY5444" fmla="*/ 734726 h 6857985"/>
                <a:gd name="connsiteX5445" fmla="*/ 1930750 w 6868353"/>
                <a:gd name="connsiteY5445" fmla="*/ 731215 h 6857985"/>
                <a:gd name="connsiteX5446" fmla="*/ 1981603 w 6868353"/>
                <a:gd name="connsiteY5446" fmla="*/ 754419 h 6857985"/>
                <a:gd name="connsiteX5447" fmla="*/ 1983769 w 6868353"/>
                <a:gd name="connsiteY5447" fmla="*/ 716393 h 6857985"/>
                <a:gd name="connsiteX5448" fmla="*/ 2056522 w 6868353"/>
                <a:gd name="connsiteY5448" fmla="*/ 692198 h 6857985"/>
                <a:gd name="connsiteX5449" fmla="*/ 2011078 w 6868353"/>
                <a:gd name="connsiteY5449" fmla="*/ 714382 h 6857985"/>
                <a:gd name="connsiteX5450" fmla="*/ 1998464 w 6868353"/>
                <a:gd name="connsiteY5450" fmla="*/ 724816 h 6857985"/>
                <a:gd name="connsiteX5451" fmla="*/ 2032453 w 6868353"/>
                <a:gd name="connsiteY5451" fmla="*/ 719919 h 6857985"/>
                <a:gd name="connsiteX5452" fmla="*/ 2023820 w 6868353"/>
                <a:gd name="connsiteY5452" fmla="*/ 727001 h 6857985"/>
                <a:gd name="connsiteX5453" fmla="*/ 2020408 w 6868353"/>
                <a:gd name="connsiteY5453" fmla="*/ 727848 h 6857985"/>
                <a:gd name="connsiteX5454" fmla="*/ 2014059 w 6868353"/>
                <a:gd name="connsiteY5454" fmla="*/ 727965 h 6857985"/>
                <a:gd name="connsiteX5455" fmla="*/ 1992759 w 6868353"/>
                <a:gd name="connsiteY5455" fmla="*/ 734712 h 6857985"/>
                <a:gd name="connsiteX5456" fmla="*/ 2020408 w 6868353"/>
                <a:gd name="connsiteY5456" fmla="*/ 727848 h 6857985"/>
                <a:gd name="connsiteX5457" fmla="*/ 2022842 w 6868353"/>
                <a:gd name="connsiteY5457" fmla="*/ 727803 h 6857985"/>
                <a:gd name="connsiteX5458" fmla="*/ 2023820 w 6868353"/>
                <a:gd name="connsiteY5458" fmla="*/ 727001 h 6857985"/>
                <a:gd name="connsiteX5459" fmla="*/ 2045848 w 6868353"/>
                <a:gd name="connsiteY5459" fmla="*/ 721532 h 6857985"/>
                <a:gd name="connsiteX5460" fmla="*/ 2071033 w 6868353"/>
                <a:gd name="connsiteY5460" fmla="*/ 700777 h 6857985"/>
                <a:gd name="connsiteX5461" fmla="*/ 2058619 w 6868353"/>
                <a:gd name="connsiteY5461" fmla="*/ 685667 h 6857985"/>
                <a:gd name="connsiteX5462" fmla="*/ 3714567 w 6868353"/>
                <a:gd name="connsiteY5462" fmla="*/ 685516 h 6857985"/>
                <a:gd name="connsiteX5463" fmla="*/ 3747775 w 6868353"/>
                <a:gd name="connsiteY5463" fmla="*/ 685573 h 6857985"/>
                <a:gd name="connsiteX5464" fmla="*/ 3693399 w 6868353"/>
                <a:gd name="connsiteY5464" fmla="*/ 686606 h 6857985"/>
                <a:gd name="connsiteX5465" fmla="*/ 3714567 w 6868353"/>
                <a:gd name="connsiteY5465" fmla="*/ 685516 h 6857985"/>
                <a:gd name="connsiteX5466" fmla="*/ 3579951 w 6868353"/>
                <a:gd name="connsiteY5466" fmla="*/ 683050 h 6857985"/>
                <a:gd name="connsiteX5467" fmla="*/ 3609489 w 6868353"/>
                <a:gd name="connsiteY5467" fmla="*/ 688800 h 6857985"/>
                <a:gd name="connsiteX5468" fmla="*/ 3561015 w 6868353"/>
                <a:gd name="connsiteY5468" fmla="*/ 695426 h 6857985"/>
                <a:gd name="connsiteX5469" fmla="*/ 3519209 w 6868353"/>
                <a:gd name="connsiteY5469" fmla="*/ 684525 h 6857985"/>
                <a:gd name="connsiteX5470" fmla="*/ 3579951 w 6868353"/>
                <a:gd name="connsiteY5470" fmla="*/ 683050 h 6857985"/>
                <a:gd name="connsiteX5471" fmla="*/ 2246501 w 6868353"/>
                <a:gd name="connsiteY5471" fmla="*/ 680007 h 6857985"/>
                <a:gd name="connsiteX5472" fmla="*/ 2181530 w 6868353"/>
                <a:gd name="connsiteY5472" fmla="*/ 691773 h 6857985"/>
                <a:gd name="connsiteX5473" fmla="*/ 2291064 w 6868353"/>
                <a:gd name="connsiteY5473" fmla="*/ 686153 h 6857985"/>
                <a:gd name="connsiteX5474" fmla="*/ 2246501 w 6868353"/>
                <a:gd name="connsiteY5474" fmla="*/ 680007 h 6857985"/>
                <a:gd name="connsiteX5475" fmla="*/ 4920923 w 6868353"/>
                <a:gd name="connsiteY5475" fmla="*/ 679386 h 6857985"/>
                <a:gd name="connsiteX5476" fmla="*/ 4969891 w 6868353"/>
                <a:gd name="connsiteY5476" fmla="*/ 708536 h 6857985"/>
                <a:gd name="connsiteX5477" fmla="*/ 4999875 w 6868353"/>
                <a:gd name="connsiteY5477" fmla="*/ 745033 h 6857985"/>
                <a:gd name="connsiteX5478" fmla="*/ 4939695 w 6868353"/>
                <a:gd name="connsiteY5478" fmla="*/ 694492 h 6857985"/>
                <a:gd name="connsiteX5479" fmla="*/ 5006687 w 6868353"/>
                <a:gd name="connsiteY5479" fmla="*/ 761030 h 6857985"/>
                <a:gd name="connsiteX5480" fmla="*/ 4988395 w 6868353"/>
                <a:gd name="connsiteY5480" fmla="*/ 746066 h 6857985"/>
                <a:gd name="connsiteX5481" fmla="*/ 4956995 w 6868353"/>
                <a:gd name="connsiteY5481" fmla="*/ 737827 h 6857985"/>
                <a:gd name="connsiteX5482" fmla="*/ 4911239 w 6868353"/>
                <a:gd name="connsiteY5482" fmla="*/ 697351 h 6857985"/>
                <a:gd name="connsiteX5483" fmla="*/ 4921375 w 6868353"/>
                <a:gd name="connsiteY5483" fmla="*/ 702052 h 6857985"/>
                <a:gd name="connsiteX5484" fmla="*/ 4926951 w 6868353"/>
                <a:gd name="connsiteY5484" fmla="*/ 701429 h 6857985"/>
                <a:gd name="connsiteX5485" fmla="*/ 4964199 w 6868353"/>
                <a:gd name="connsiteY5485" fmla="*/ 731598 h 6857985"/>
                <a:gd name="connsiteX5486" fmla="*/ 4920923 w 6868353"/>
                <a:gd name="connsiteY5486" fmla="*/ 679386 h 6857985"/>
                <a:gd name="connsiteX5487" fmla="*/ 3340688 w 6868353"/>
                <a:gd name="connsiteY5487" fmla="*/ 676017 h 6857985"/>
                <a:gd name="connsiteX5488" fmla="*/ 3347964 w 6868353"/>
                <a:gd name="connsiteY5488" fmla="*/ 683960 h 6857985"/>
                <a:gd name="connsiteX5489" fmla="*/ 3285305 w 6868353"/>
                <a:gd name="connsiteY5489" fmla="*/ 679613 h 6857985"/>
                <a:gd name="connsiteX5490" fmla="*/ 3340688 w 6868353"/>
                <a:gd name="connsiteY5490" fmla="*/ 676017 h 6857985"/>
                <a:gd name="connsiteX5491" fmla="*/ 4158753 w 6868353"/>
                <a:gd name="connsiteY5491" fmla="*/ 675148 h 6857985"/>
                <a:gd name="connsiteX5492" fmla="*/ 4200563 w 6868353"/>
                <a:gd name="connsiteY5492" fmla="*/ 684525 h 6857985"/>
                <a:gd name="connsiteX5493" fmla="*/ 4238263 w 6868353"/>
                <a:gd name="connsiteY5493" fmla="*/ 697946 h 6857985"/>
                <a:gd name="connsiteX5494" fmla="*/ 4269509 w 6868353"/>
                <a:gd name="connsiteY5494" fmla="*/ 710334 h 6857985"/>
                <a:gd name="connsiteX5495" fmla="*/ 4254559 w 6868353"/>
                <a:gd name="connsiteY5495" fmla="*/ 709768 h 6857985"/>
                <a:gd name="connsiteX5496" fmla="*/ 4207855 w 6868353"/>
                <a:gd name="connsiteY5496" fmla="*/ 692510 h 6857985"/>
                <a:gd name="connsiteX5497" fmla="*/ 4154823 w 6868353"/>
                <a:gd name="connsiteY5497" fmla="*/ 678367 h 6857985"/>
                <a:gd name="connsiteX5498" fmla="*/ 4158753 w 6868353"/>
                <a:gd name="connsiteY5498" fmla="*/ 675148 h 6857985"/>
                <a:gd name="connsiteX5499" fmla="*/ 3919363 w 6868353"/>
                <a:gd name="connsiteY5499" fmla="*/ 671967 h 6857985"/>
                <a:gd name="connsiteX5500" fmla="*/ 3954327 w 6868353"/>
                <a:gd name="connsiteY5500" fmla="*/ 680872 h 6857985"/>
                <a:gd name="connsiteX5501" fmla="*/ 3945991 w 6868353"/>
                <a:gd name="connsiteY5501" fmla="*/ 688163 h 6857985"/>
                <a:gd name="connsiteX5502" fmla="*/ 3915085 w 6868353"/>
                <a:gd name="connsiteY5502" fmla="*/ 673794 h 6857985"/>
                <a:gd name="connsiteX5503" fmla="*/ 3919363 w 6868353"/>
                <a:gd name="connsiteY5503" fmla="*/ 671967 h 6857985"/>
                <a:gd name="connsiteX5504" fmla="*/ 1907035 w 6868353"/>
                <a:gd name="connsiteY5504" fmla="*/ 668541 h 6857985"/>
                <a:gd name="connsiteX5505" fmla="*/ 1898741 w 6868353"/>
                <a:gd name="connsiteY5505" fmla="*/ 672307 h 6857985"/>
                <a:gd name="connsiteX5506" fmla="*/ 1843401 w 6868353"/>
                <a:gd name="connsiteY5506" fmla="*/ 703340 h 6857985"/>
                <a:gd name="connsiteX5507" fmla="*/ 1844788 w 6868353"/>
                <a:gd name="connsiteY5507" fmla="*/ 712811 h 6857985"/>
                <a:gd name="connsiteX5508" fmla="*/ 1919255 w 6868353"/>
                <a:gd name="connsiteY5508" fmla="*/ 669802 h 6857985"/>
                <a:gd name="connsiteX5509" fmla="*/ 1907035 w 6868353"/>
                <a:gd name="connsiteY5509" fmla="*/ 668541 h 6857985"/>
                <a:gd name="connsiteX5510" fmla="*/ 1669551 w 6868353"/>
                <a:gd name="connsiteY5510" fmla="*/ 667976 h 6857985"/>
                <a:gd name="connsiteX5511" fmla="*/ 1685336 w 6868353"/>
                <a:gd name="connsiteY5511" fmla="*/ 674771 h 6857985"/>
                <a:gd name="connsiteX5512" fmla="*/ 1635064 w 6868353"/>
                <a:gd name="connsiteY5512" fmla="*/ 698923 h 6857985"/>
                <a:gd name="connsiteX5513" fmla="*/ 1669551 w 6868353"/>
                <a:gd name="connsiteY5513" fmla="*/ 667976 h 6857985"/>
                <a:gd name="connsiteX5514" fmla="*/ 1467383 w 6868353"/>
                <a:gd name="connsiteY5514" fmla="*/ 666281 h 6857985"/>
                <a:gd name="connsiteX5515" fmla="*/ 1468038 w 6868353"/>
                <a:gd name="connsiteY5515" fmla="*/ 677007 h 6857985"/>
                <a:gd name="connsiteX5516" fmla="*/ 1417454 w 6868353"/>
                <a:gd name="connsiteY5516" fmla="*/ 704699 h 6857985"/>
                <a:gd name="connsiteX5517" fmla="*/ 1451587 w 6868353"/>
                <a:gd name="connsiteY5517" fmla="*/ 671217 h 6857985"/>
                <a:gd name="connsiteX5518" fmla="*/ 1467383 w 6868353"/>
                <a:gd name="connsiteY5518" fmla="*/ 666281 h 6857985"/>
                <a:gd name="connsiteX5519" fmla="*/ 3311864 w 6868353"/>
                <a:gd name="connsiteY5519" fmla="*/ 664762 h 6857985"/>
                <a:gd name="connsiteX5520" fmla="*/ 3269704 w 6868353"/>
                <a:gd name="connsiteY5520" fmla="*/ 678551 h 6857985"/>
                <a:gd name="connsiteX5521" fmla="*/ 3287047 w 6868353"/>
                <a:gd name="connsiteY5521" fmla="*/ 685276 h 6857985"/>
                <a:gd name="connsiteX5522" fmla="*/ 3233702 w 6868353"/>
                <a:gd name="connsiteY5522" fmla="*/ 691108 h 6857985"/>
                <a:gd name="connsiteX5523" fmla="*/ 3210527 w 6868353"/>
                <a:gd name="connsiteY5523" fmla="*/ 693359 h 6857985"/>
                <a:gd name="connsiteX5524" fmla="*/ 3189815 w 6868353"/>
                <a:gd name="connsiteY5524" fmla="*/ 696460 h 6857985"/>
                <a:gd name="connsiteX5525" fmla="*/ 3131516 w 6868353"/>
                <a:gd name="connsiteY5525" fmla="*/ 713576 h 6857985"/>
                <a:gd name="connsiteX5526" fmla="*/ 3109997 w 6868353"/>
                <a:gd name="connsiteY5526" fmla="*/ 711325 h 6857985"/>
                <a:gd name="connsiteX5527" fmla="*/ 3147216 w 6868353"/>
                <a:gd name="connsiteY5527" fmla="*/ 699093 h 6857985"/>
                <a:gd name="connsiteX5528" fmla="*/ 3119752 w 6868353"/>
                <a:gd name="connsiteY5528" fmla="*/ 694917 h 6857985"/>
                <a:gd name="connsiteX5529" fmla="*/ 3084203 w 6868353"/>
                <a:gd name="connsiteY5529" fmla="*/ 698031 h 6857985"/>
                <a:gd name="connsiteX5530" fmla="*/ 3196752 w 6868353"/>
                <a:gd name="connsiteY5530" fmla="*/ 675974 h 6857985"/>
                <a:gd name="connsiteX5531" fmla="*/ 3211122 w 6868353"/>
                <a:gd name="connsiteY5531" fmla="*/ 682897 h 6857985"/>
                <a:gd name="connsiteX5532" fmla="*/ 3206195 w 6868353"/>
                <a:gd name="connsiteY5532" fmla="*/ 689112 h 6857985"/>
                <a:gd name="connsiteX5533" fmla="*/ 3235840 w 6868353"/>
                <a:gd name="connsiteY5533" fmla="*/ 685474 h 6857985"/>
                <a:gd name="connsiteX5534" fmla="*/ 3200645 w 6868353"/>
                <a:gd name="connsiteY5534" fmla="*/ 672350 h 6857985"/>
                <a:gd name="connsiteX5535" fmla="*/ 3311864 w 6868353"/>
                <a:gd name="connsiteY5535" fmla="*/ 664762 h 6857985"/>
                <a:gd name="connsiteX5536" fmla="*/ 2591945 w 6868353"/>
                <a:gd name="connsiteY5536" fmla="*/ 659736 h 6857985"/>
                <a:gd name="connsiteX5537" fmla="*/ 2546359 w 6868353"/>
                <a:gd name="connsiteY5537" fmla="*/ 674035 h 6857985"/>
                <a:gd name="connsiteX5538" fmla="*/ 2562626 w 6868353"/>
                <a:gd name="connsiteY5538" fmla="*/ 670906 h 6857985"/>
                <a:gd name="connsiteX5539" fmla="*/ 2539635 w 6868353"/>
                <a:gd name="connsiteY5539" fmla="*/ 682840 h 6857985"/>
                <a:gd name="connsiteX5540" fmla="*/ 2597919 w 6868353"/>
                <a:gd name="connsiteY5540" fmla="*/ 669901 h 6857985"/>
                <a:gd name="connsiteX5541" fmla="*/ 2591945 w 6868353"/>
                <a:gd name="connsiteY5541" fmla="*/ 659736 h 6857985"/>
                <a:gd name="connsiteX5542" fmla="*/ 4754801 w 6868353"/>
                <a:gd name="connsiteY5542" fmla="*/ 657428 h 6857985"/>
                <a:gd name="connsiteX5543" fmla="*/ 4824525 w 6868353"/>
                <a:gd name="connsiteY5543" fmla="*/ 692028 h 6857985"/>
                <a:gd name="connsiteX5544" fmla="*/ 4748219 w 6868353"/>
                <a:gd name="connsiteY5544" fmla="*/ 664181 h 6857985"/>
                <a:gd name="connsiteX5545" fmla="*/ 4769383 w 6868353"/>
                <a:gd name="connsiteY5545" fmla="*/ 666475 h 6857985"/>
                <a:gd name="connsiteX5546" fmla="*/ 4754801 w 6868353"/>
                <a:gd name="connsiteY5546" fmla="*/ 657428 h 6857985"/>
                <a:gd name="connsiteX5547" fmla="*/ 3723651 w 6868353"/>
                <a:gd name="connsiteY5547" fmla="*/ 655574 h 6857985"/>
                <a:gd name="connsiteX5548" fmla="*/ 3795457 w 6868353"/>
                <a:gd name="connsiteY5548" fmla="*/ 662851 h 6857985"/>
                <a:gd name="connsiteX5549" fmla="*/ 3859675 w 6868353"/>
                <a:gd name="connsiteY5549" fmla="*/ 666164 h 6857985"/>
                <a:gd name="connsiteX5550" fmla="*/ 3895547 w 6868353"/>
                <a:gd name="connsiteY5550" fmla="*/ 677956 h 6857985"/>
                <a:gd name="connsiteX5551" fmla="*/ 3891203 w 6868353"/>
                <a:gd name="connsiteY5551" fmla="*/ 686323 h 6857985"/>
                <a:gd name="connsiteX5552" fmla="*/ 3850131 w 6868353"/>
                <a:gd name="connsiteY5552" fmla="*/ 671161 h 6857985"/>
                <a:gd name="connsiteX5553" fmla="*/ 3826787 w 6868353"/>
                <a:gd name="connsiteY5553" fmla="*/ 683817 h 6857985"/>
                <a:gd name="connsiteX5554" fmla="*/ 3784471 w 6868353"/>
                <a:gd name="connsiteY5554" fmla="*/ 677234 h 6857985"/>
                <a:gd name="connsiteX5555" fmla="*/ 3736167 w 6868353"/>
                <a:gd name="connsiteY5555" fmla="*/ 673497 h 6857985"/>
                <a:gd name="connsiteX5556" fmla="*/ 3740811 w 6868353"/>
                <a:gd name="connsiteY5556" fmla="*/ 670722 h 6857985"/>
                <a:gd name="connsiteX5557" fmla="*/ 3777675 w 6868353"/>
                <a:gd name="connsiteY5557" fmla="*/ 672973 h 6857985"/>
                <a:gd name="connsiteX5558" fmla="*/ 3787995 w 6868353"/>
                <a:gd name="connsiteY5558" fmla="*/ 670538 h 6857985"/>
                <a:gd name="connsiteX5559" fmla="*/ 3810847 w 6868353"/>
                <a:gd name="connsiteY5559" fmla="*/ 673723 h 6857985"/>
                <a:gd name="connsiteX5560" fmla="*/ 3764723 w 6868353"/>
                <a:gd name="connsiteY5560" fmla="*/ 665923 h 6857985"/>
                <a:gd name="connsiteX5561" fmla="*/ 3723651 w 6868353"/>
                <a:gd name="connsiteY5561" fmla="*/ 655574 h 6857985"/>
                <a:gd name="connsiteX5562" fmla="*/ 4557391 w 6868353"/>
                <a:gd name="connsiteY5562" fmla="*/ 652432 h 6857985"/>
                <a:gd name="connsiteX5563" fmla="*/ 4572635 w 6868353"/>
                <a:gd name="connsiteY5563" fmla="*/ 658827 h 6857985"/>
                <a:gd name="connsiteX5564" fmla="*/ 4580979 w 6868353"/>
                <a:gd name="connsiteY5564" fmla="*/ 664040 h 6857985"/>
                <a:gd name="connsiteX5565" fmla="*/ 4581391 w 6868353"/>
                <a:gd name="connsiteY5565" fmla="*/ 669406 h 6857985"/>
                <a:gd name="connsiteX5566" fmla="*/ 4545771 w 6868353"/>
                <a:gd name="connsiteY5566" fmla="*/ 661110 h 6857985"/>
                <a:gd name="connsiteX5567" fmla="*/ 4579747 w 6868353"/>
                <a:gd name="connsiteY5567" fmla="*/ 680576 h 6857985"/>
                <a:gd name="connsiteX5568" fmla="*/ 4619289 w 6868353"/>
                <a:gd name="connsiteY5568" fmla="*/ 701231 h 6857985"/>
                <a:gd name="connsiteX5569" fmla="*/ 4590833 w 6868353"/>
                <a:gd name="connsiteY5569" fmla="*/ 678990 h 6857985"/>
                <a:gd name="connsiteX5570" fmla="*/ 4601735 w 6868353"/>
                <a:gd name="connsiteY5570" fmla="*/ 676612 h 6857985"/>
                <a:gd name="connsiteX5571" fmla="*/ 4684851 w 6868353"/>
                <a:gd name="connsiteY5571" fmla="*/ 721136 h 6857985"/>
                <a:gd name="connsiteX5572" fmla="*/ 4559179 w 6868353"/>
                <a:gd name="connsiteY5572" fmla="*/ 680321 h 6857985"/>
                <a:gd name="connsiteX5573" fmla="*/ 4552535 w 6868353"/>
                <a:gd name="connsiteY5573" fmla="*/ 653649 h 6857985"/>
                <a:gd name="connsiteX5574" fmla="*/ 4557323 w 6868353"/>
                <a:gd name="connsiteY5574" fmla="*/ 652403 h 6857985"/>
                <a:gd name="connsiteX5575" fmla="*/ 4557421 w 6868353"/>
                <a:gd name="connsiteY5575" fmla="*/ 652424 h 6857985"/>
                <a:gd name="connsiteX5576" fmla="*/ 4557391 w 6868353"/>
                <a:gd name="connsiteY5576" fmla="*/ 652432 h 6857985"/>
                <a:gd name="connsiteX5577" fmla="*/ 4220851 w 6868353"/>
                <a:gd name="connsiteY5577" fmla="*/ 651949 h 6857985"/>
                <a:gd name="connsiteX5578" fmla="*/ 4264499 w 6868353"/>
                <a:gd name="connsiteY5578" fmla="*/ 661987 h 6857985"/>
                <a:gd name="connsiteX5579" fmla="*/ 4301447 w 6868353"/>
                <a:gd name="connsiteY5579" fmla="*/ 675691 h 6857985"/>
                <a:gd name="connsiteX5580" fmla="*/ 4270515 w 6868353"/>
                <a:gd name="connsiteY5580" fmla="*/ 670127 h 6857985"/>
                <a:gd name="connsiteX5581" fmla="*/ 4235887 w 6868353"/>
                <a:gd name="connsiteY5581" fmla="*/ 663671 h 6857985"/>
                <a:gd name="connsiteX5582" fmla="*/ 4253343 w 6868353"/>
                <a:gd name="connsiteY5582" fmla="*/ 674601 h 6857985"/>
                <a:gd name="connsiteX5583" fmla="*/ 4245725 w 6868353"/>
                <a:gd name="connsiteY5583" fmla="*/ 677418 h 6857985"/>
                <a:gd name="connsiteX5584" fmla="*/ 4220851 w 6868353"/>
                <a:gd name="connsiteY5584" fmla="*/ 651949 h 6857985"/>
                <a:gd name="connsiteX5585" fmla="*/ 3061410 w 6868353"/>
                <a:gd name="connsiteY5585" fmla="*/ 651695 h 6857985"/>
                <a:gd name="connsiteX5586" fmla="*/ 3042029 w 6868353"/>
                <a:gd name="connsiteY5586" fmla="*/ 670524 h 6857985"/>
                <a:gd name="connsiteX5587" fmla="*/ 3056752 w 6868353"/>
                <a:gd name="connsiteY5587" fmla="*/ 667282 h 6857985"/>
                <a:gd name="connsiteX5588" fmla="*/ 3071674 w 6868353"/>
                <a:gd name="connsiteY5588" fmla="*/ 664691 h 6857985"/>
                <a:gd name="connsiteX5589" fmla="*/ 3061410 w 6868353"/>
                <a:gd name="connsiteY5589" fmla="*/ 651695 h 6857985"/>
                <a:gd name="connsiteX5590" fmla="*/ 3577649 w 6868353"/>
                <a:gd name="connsiteY5590" fmla="*/ 651483 h 6857985"/>
                <a:gd name="connsiteX5591" fmla="*/ 3605341 w 6868353"/>
                <a:gd name="connsiteY5591" fmla="*/ 665569 h 6857985"/>
                <a:gd name="connsiteX5592" fmla="*/ 3572029 w 6868353"/>
                <a:gd name="connsiteY5592" fmla="*/ 674842 h 6857985"/>
                <a:gd name="connsiteX5593" fmla="*/ 3452925 w 6868353"/>
                <a:gd name="connsiteY5593" fmla="*/ 658972 h 6857985"/>
                <a:gd name="connsiteX5594" fmla="*/ 3455657 w 6868353"/>
                <a:gd name="connsiteY5594" fmla="*/ 670468 h 6857985"/>
                <a:gd name="connsiteX5595" fmla="*/ 3499771 w 6868353"/>
                <a:gd name="connsiteY5595" fmla="*/ 669732 h 6857985"/>
                <a:gd name="connsiteX5596" fmla="*/ 3529827 w 6868353"/>
                <a:gd name="connsiteY5596" fmla="*/ 663927 h 6857985"/>
                <a:gd name="connsiteX5597" fmla="*/ 3550879 w 6868353"/>
                <a:gd name="connsiteY5597" fmla="*/ 669406 h 6857985"/>
                <a:gd name="connsiteX5598" fmla="*/ 3497945 w 6868353"/>
                <a:gd name="connsiteY5598" fmla="*/ 674474 h 6857985"/>
                <a:gd name="connsiteX5599" fmla="*/ 3437211 w 6868353"/>
                <a:gd name="connsiteY5599" fmla="*/ 677560 h 6857985"/>
                <a:gd name="connsiteX5600" fmla="*/ 3383045 w 6868353"/>
                <a:gd name="connsiteY5600" fmla="*/ 663686 h 6857985"/>
                <a:gd name="connsiteX5601" fmla="*/ 3397429 w 6868353"/>
                <a:gd name="connsiteY5601" fmla="*/ 680236 h 6857985"/>
                <a:gd name="connsiteX5602" fmla="*/ 3377623 w 6868353"/>
                <a:gd name="connsiteY5602" fmla="*/ 681581 h 6857985"/>
                <a:gd name="connsiteX5603" fmla="*/ 3368887 w 6868353"/>
                <a:gd name="connsiteY5603" fmla="*/ 667594 h 6857985"/>
                <a:gd name="connsiteX5604" fmla="*/ 3319225 w 6868353"/>
                <a:gd name="connsiteY5604" fmla="*/ 672705 h 6857985"/>
                <a:gd name="connsiteX5605" fmla="*/ 3343094 w 6868353"/>
                <a:gd name="connsiteY5605" fmla="*/ 662653 h 6857985"/>
                <a:gd name="connsiteX5606" fmla="*/ 3365335 w 6868353"/>
                <a:gd name="connsiteY5606" fmla="*/ 660218 h 6857985"/>
                <a:gd name="connsiteX5607" fmla="*/ 3365859 w 6868353"/>
                <a:gd name="connsiteY5607" fmla="*/ 656112 h 6857985"/>
                <a:gd name="connsiteX5608" fmla="*/ 3440113 w 6868353"/>
                <a:gd name="connsiteY5608" fmla="*/ 668585 h 6857985"/>
                <a:gd name="connsiteX5609" fmla="*/ 3411615 w 6868353"/>
                <a:gd name="connsiteY5609" fmla="*/ 655928 h 6857985"/>
                <a:gd name="connsiteX5610" fmla="*/ 3496671 w 6868353"/>
                <a:gd name="connsiteY5610" fmla="*/ 655150 h 6857985"/>
                <a:gd name="connsiteX5611" fmla="*/ 3577649 w 6868353"/>
                <a:gd name="connsiteY5611" fmla="*/ 651483 h 6857985"/>
                <a:gd name="connsiteX5612" fmla="*/ 4562873 w 6868353"/>
                <a:gd name="connsiteY5612" fmla="*/ 651058 h 6857985"/>
                <a:gd name="connsiteX5613" fmla="*/ 4564643 w 6868353"/>
                <a:gd name="connsiteY5613" fmla="*/ 653992 h 6857985"/>
                <a:gd name="connsiteX5614" fmla="*/ 4557421 w 6868353"/>
                <a:gd name="connsiteY5614" fmla="*/ 652424 h 6857985"/>
                <a:gd name="connsiteX5615" fmla="*/ 3627795 w 6868353"/>
                <a:gd name="connsiteY5615" fmla="*/ 650704 h 6857985"/>
                <a:gd name="connsiteX5616" fmla="*/ 3668949 w 6868353"/>
                <a:gd name="connsiteY5616" fmla="*/ 656693 h 6857985"/>
                <a:gd name="connsiteX5617" fmla="*/ 3653899 w 6868353"/>
                <a:gd name="connsiteY5617" fmla="*/ 657740 h 6857985"/>
                <a:gd name="connsiteX5618" fmla="*/ 3655315 w 6868353"/>
                <a:gd name="connsiteY5618" fmla="*/ 664946 h 6857985"/>
                <a:gd name="connsiteX5619" fmla="*/ 3709905 w 6868353"/>
                <a:gd name="connsiteY5619" fmla="*/ 663828 h 6857985"/>
                <a:gd name="connsiteX5620" fmla="*/ 3673451 w 6868353"/>
                <a:gd name="connsiteY5620" fmla="*/ 653875 h 6857985"/>
                <a:gd name="connsiteX5621" fmla="*/ 3719163 w 6868353"/>
                <a:gd name="connsiteY5621" fmla="*/ 658349 h 6857985"/>
                <a:gd name="connsiteX5622" fmla="*/ 3676255 w 6868353"/>
                <a:gd name="connsiteY5622" fmla="*/ 671473 h 6857985"/>
                <a:gd name="connsiteX5623" fmla="*/ 3655457 w 6868353"/>
                <a:gd name="connsiteY5623" fmla="*/ 666489 h 6857985"/>
                <a:gd name="connsiteX5624" fmla="*/ 3634887 w 6868353"/>
                <a:gd name="connsiteY5624" fmla="*/ 662171 h 6857985"/>
                <a:gd name="connsiteX5625" fmla="*/ 3597695 w 6868353"/>
                <a:gd name="connsiteY5625" fmla="*/ 651171 h 6857985"/>
                <a:gd name="connsiteX5626" fmla="*/ 3627795 w 6868353"/>
                <a:gd name="connsiteY5626" fmla="*/ 650704 h 6857985"/>
                <a:gd name="connsiteX5627" fmla="*/ 3209139 w 6868353"/>
                <a:gd name="connsiteY5627" fmla="*/ 650549 h 6857985"/>
                <a:gd name="connsiteX5628" fmla="*/ 3234608 w 6868353"/>
                <a:gd name="connsiteY5628" fmla="*/ 665102 h 6857985"/>
                <a:gd name="connsiteX5629" fmla="*/ 3199923 w 6868353"/>
                <a:gd name="connsiteY5629" fmla="*/ 667042 h 6857985"/>
                <a:gd name="connsiteX5630" fmla="*/ 3168494 w 6868353"/>
                <a:gd name="connsiteY5630" fmla="*/ 671317 h 6857985"/>
                <a:gd name="connsiteX5631" fmla="*/ 3105736 w 6868353"/>
                <a:gd name="connsiteY5631" fmla="*/ 685474 h 6857985"/>
                <a:gd name="connsiteX5632" fmla="*/ 3103725 w 6868353"/>
                <a:gd name="connsiteY5632" fmla="*/ 679896 h 6857985"/>
                <a:gd name="connsiteX5633" fmla="*/ 3065218 w 6868353"/>
                <a:gd name="connsiteY5633" fmla="*/ 687669 h 6857985"/>
                <a:gd name="connsiteX5634" fmla="*/ 3036904 w 6868353"/>
                <a:gd name="connsiteY5634" fmla="*/ 698456 h 6857985"/>
                <a:gd name="connsiteX5635" fmla="*/ 2997745 w 6868353"/>
                <a:gd name="connsiteY5635" fmla="*/ 707121 h 6857985"/>
                <a:gd name="connsiteX5636" fmla="*/ 2989633 w 6868353"/>
                <a:gd name="connsiteY5636" fmla="*/ 700000 h 6857985"/>
                <a:gd name="connsiteX5637" fmla="*/ 3029712 w 6868353"/>
                <a:gd name="connsiteY5637" fmla="*/ 691222 h 6857985"/>
                <a:gd name="connsiteX5638" fmla="*/ 3075595 w 6868353"/>
                <a:gd name="connsiteY5638" fmla="*/ 681779 h 6857985"/>
                <a:gd name="connsiteX5639" fmla="*/ 3105707 w 6868353"/>
                <a:gd name="connsiteY5639" fmla="*/ 670723 h 6857985"/>
                <a:gd name="connsiteX5640" fmla="*/ 3163143 w 6868353"/>
                <a:gd name="connsiteY5640" fmla="*/ 669831 h 6857985"/>
                <a:gd name="connsiteX5641" fmla="*/ 3204821 w 6868353"/>
                <a:gd name="connsiteY5641" fmla="*/ 660416 h 6857985"/>
                <a:gd name="connsiteX5642" fmla="*/ 3209139 w 6868353"/>
                <a:gd name="connsiteY5642" fmla="*/ 650549 h 6857985"/>
                <a:gd name="connsiteX5643" fmla="*/ 3235075 w 6868353"/>
                <a:gd name="connsiteY5643" fmla="*/ 650378 h 6857985"/>
                <a:gd name="connsiteX5644" fmla="*/ 3304403 w 6868353"/>
                <a:gd name="connsiteY5644" fmla="*/ 656834 h 6857985"/>
                <a:gd name="connsiteX5645" fmla="*/ 3248694 w 6868353"/>
                <a:gd name="connsiteY5645" fmla="*/ 660515 h 6857985"/>
                <a:gd name="connsiteX5646" fmla="*/ 3235075 w 6868353"/>
                <a:gd name="connsiteY5646" fmla="*/ 650378 h 6857985"/>
                <a:gd name="connsiteX5647" fmla="*/ 2389611 w 6868353"/>
                <a:gd name="connsiteY5647" fmla="*/ 642705 h 6857985"/>
                <a:gd name="connsiteX5648" fmla="*/ 2360065 w 6868353"/>
                <a:gd name="connsiteY5648" fmla="*/ 655673 h 6857985"/>
                <a:gd name="connsiteX5649" fmla="*/ 2376559 w 6868353"/>
                <a:gd name="connsiteY5649" fmla="*/ 661137 h 6857985"/>
                <a:gd name="connsiteX5650" fmla="*/ 2415915 w 6868353"/>
                <a:gd name="connsiteY5650" fmla="*/ 643880 h 6857985"/>
                <a:gd name="connsiteX5651" fmla="*/ 2389611 w 6868353"/>
                <a:gd name="connsiteY5651" fmla="*/ 642705 h 6857985"/>
                <a:gd name="connsiteX5652" fmla="*/ 2376374 w 6868353"/>
                <a:gd name="connsiteY5652" fmla="*/ 642167 h 6857985"/>
                <a:gd name="connsiteX5653" fmla="*/ 2280120 w 6868353"/>
                <a:gd name="connsiteY5653" fmla="*/ 662312 h 6857985"/>
                <a:gd name="connsiteX5654" fmla="*/ 2233543 w 6868353"/>
                <a:gd name="connsiteY5654" fmla="*/ 662610 h 6857985"/>
                <a:gd name="connsiteX5655" fmla="*/ 2280488 w 6868353"/>
                <a:gd name="connsiteY5655" fmla="*/ 671769 h 6857985"/>
                <a:gd name="connsiteX5656" fmla="*/ 2343417 w 6868353"/>
                <a:gd name="connsiteY5656" fmla="*/ 659792 h 6857985"/>
                <a:gd name="connsiteX5657" fmla="*/ 2320086 w 6868353"/>
                <a:gd name="connsiteY5657" fmla="*/ 654186 h 6857985"/>
                <a:gd name="connsiteX5658" fmla="*/ 2366592 w 6868353"/>
                <a:gd name="connsiteY5658" fmla="*/ 646456 h 6857985"/>
                <a:gd name="connsiteX5659" fmla="*/ 2363109 w 6868353"/>
                <a:gd name="connsiteY5659" fmla="*/ 651142 h 6857985"/>
                <a:gd name="connsiteX5660" fmla="*/ 2376374 w 6868353"/>
                <a:gd name="connsiteY5660" fmla="*/ 642167 h 6857985"/>
                <a:gd name="connsiteX5661" fmla="*/ 2628867 w 6868353"/>
                <a:gd name="connsiteY5661" fmla="*/ 641105 h 6857985"/>
                <a:gd name="connsiteX5662" fmla="*/ 2597764 w 6868353"/>
                <a:gd name="connsiteY5662" fmla="*/ 652813 h 6857985"/>
                <a:gd name="connsiteX5663" fmla="*/ 2575891 w 6868353"/>
                <a:gd name="connsiteY5663" fmla="*/ 662765 h 6857985"/>
                <a:gd name="connsiteX5664" fmla="*/ 2611312 w 6868353"/>
                <a:gd name="connsiteY5664" fmla="*/ 662213 h 6857985"/>
                <a:gd name="connsiteX5665" fmla="*/ 2628867 w 6868353"/>
                <a:gd name="connsiteY5665" fmla="*/ 641105 h 6857985"/>
                <a:gd name="connsiteX5666" fmla="*/ 2438949 w 6868353"/>
                <a:gd name="connsiteY5666" fmla="*/ 640411 h 6857985"/>
                <a:gd name="connsiteX5667" fmla="*/ 2376884 w 6868353"/>
                <a:gd name="connsiteY5667" fmla="*/ 680094 h 6857985"/>
                <a:gd name="connsiteX5668" fmla="*/ 2432833 w 6868353"/>
                <a:gd name="connsiteY5668" fmla="*/ 662992 h 6857985"/>
                <a:gd name="connsiteX5669" fmla="*/ 2488329 w 6868353"/>
                <a:gd name="connsiteY5669" fmla="*/ 649500 h 6857985"/>
                <a:gd name="connsiteX5670" fmla="*/ 2441880 w 6868353"/>
                <a:gd name="connsiteY5670" fmla="*/ 651157 h 6857985"/>
                <a:gd name="connsiteX5671" fmla="*/ 2438949 w 6868353"/>
                <a:gd name="connsiteY5671" fmla="*/ 640411 h 6857985"/>
                <a:gd name="connsiteX5672" fmla="*/ 1549569 w 6868353"/>
                <a:gd name="connsiteY5672" fmla="*/ 637750 h 6857985"/>
                <a:gd name="connsiteX5673" fmla="*/ 1537989 w 6868353"/>
                <a:gd name="connsiteY5673" fmla="*/ 649260 h 6857985"/>
                <a:gd name="connsiteX5674" fmla="*/ 1517333 w 6868353"/>
                <a:gd name="connsiteY5674" fmla="*/ 663459 h 6857985"/>
                <a:gd name="connsiteX5675" fmla="*/ 1488750 w 6868353"/>
                <a:gd name="connsiteY5675" fmla="*/ 686819 h 6857985"/>
                <a:gd name="connsiteX5676" fmla="*/ 1490704 w 6868353"/>
                <a:gd name="connsiteY5676" fmla="*/ 677503 h 6857985"/>
                <a:gd name="connsiteX5677" fmla="*/ 1549569 w 6868353"/>
                <a:gd name="connsiteY5677" fmla="*/ 637750 h 6857985"/>
                <a:gd name="connsiteX5678" fmla="*/ 3355510 w 6868353"/>
                <a:gd name="connsiteY5678" fmla="*/ 636391 h 6857985"/>
                <a:gd name="connsiteX5679" fmla="*/ 3414447 w 6868353"/>
                <a:gd name="connsiteY5679" fmla="*/ 646981 h 6857985"/>
                <a:gd name="connsiteX5680" fmla="*/ 3377115 w 6868353"/>
                <a:gd name="connsiteY5680" fmla="*/ 640766 h 6857985"/>
                <a:gd name="connsiteX5681" fmla="*/ 3314284 w 6868353"/>
                <a:gd name="connsiteY5681" fmla="*/ 655701 h 6857985"/>
                <a:gd name="connsiteX5682" fmla="*/ 3263446 w 6868353"/>
                <a:gd name="connsiteY5682" fmla="*/ 641162 h 6857985"/>
                <a:gd name="connsiteX5683" fmla="*/ 3318588 w 6868353"/>
                <a:gd name="connsiteY5683" fmla="*/ 652275 h 6857985"/>
                <a:gd name="connsiteX5684" fmla="*/ 3355510 w 6868353"/>
                <a:gd name="connsiteY5684" fmla="*/ 636391 h 6857985"/>
                <a:gd name="connsiteX5685" fmla="*/ 1862926 w 6868353"/>
                <a:gd name="connsiteY5685" fmla="*/ 631785 h 6857985"/>
                <a:gd name="connsiteX5686" fmla="*/ 1862088 w 6868353"/>
                <a:gd name="connsiteY5686" fmla="*/ 633446 h 6857985"/>
                <a:gd name="connsiteX5687" fmla="*/ 1862265 w 6868353"/>
                <a:gd name="connsiteY5687" fmla="*/ 631924 h 6857985"/>
                <a:gd name="connsiteX5688" fmla="*/ 3069041 w 6868353"/>
                <a:gd name="connsiteY5688" fmla="*/ 629694 h 6857985"/>
                <a:gd name="connsiteX5689" fmla="*/ 3026768 w 6868353"/>
                <a:gd name="connsiteY5689" fmla="*/ 632186 h 6857985"/>
                <a:gd name="connsiteX5690" fmla="*/ 3055365 w 6868353"/>
                <a:gd name="connsiteY5690" fmla="*/ 649741 h 6857985"/>
                <a:gd name="connsiteX5691" fmla="*/ 3061113 w 6868353"/>
                <a:gd name="connsiteY5691" fmla="*/ 636957 h 6857985"/>
                <a:gd name="connsiteX5692" fmla="*/ 3093306 w 6868353"/>
                <a:gd name="connsiteY5692" fmla="*/ 637368 h 6857985"/>
                <a:gd name="connsiteX5693" fmla="*/ 3069041 w 6868353"/>
                <a:gd name="connsiteY5693" fmla="*/ 629694 h 6857985"/>
                <a:gd name="connsiteX5694" fmla="*/ 4466881 w 6868353"/>
                <a:gd name="connsiteY5694" fmla="*/ 629576 h 6857985"/>
                <a:gd name="connsiteX5695" fmla="*/ 4464751 w 6868353"/>
                <a:gd name="connsiteY5695" fmla="*/ 631082 h 6857985"/>
                <a:gd name="connsiteX5696" fmla="*/ 4509713 w 6868353"/>
                <a:gd name="connsiteY5696" fmla="*/ 653450 h 6857985"/>
                <a:gd name="connsiteX5697" fmla="*/ 4500751 w 6868353"/>
                <a:gd name="connsiteY5697" fmla="*/ 638684 h 6857985"/>
                <a:gd name="connsiteX5698" fmla="*/ 4466881 w 6868353"/>
                <a:gd name="connsiteY5698" fmla="*/ 629576 h 6857985"/>
                <a:gd name="connsiteX5699" fmla="*/ 4303487 w 6868353"/>
                <a:gd name="connsiteY5699" fmla="*/ 628633 h 6857985"/>
                <a:gd name="connsiteX5700" fmla="*/ 4338043 w 6868353"/>
                <a:gd name="connsiteY5700" fmla="*/ 657924 h 6857985"/>
                <a:gd name="connsiteX5701" fmla="*/ 4368525 w 6868353"/>
                <a:gd name="connsiteY5701" fmla="*/ 665285 h 6857985"/>
                <a:gd name="connsiteX5702" fmla="*/ 4338979 w 6868353"/>
                <a:gd name="connsiteY5702" fmla="*/ 640156 h 6857985"/>
                <a:gd name="connsiteX5703" fmla="*/ 4303487 w 6868353"/>
                <a:gd name="connsiteY5703" fmla="*/ 628633 h 6857985"/>
                <a:gd name="connsiteX5704" fmla="*/ 4580065 w 6868353"/>
                <a:gd name="connsiteY5704" fmla="*/ 623476 h 6857985"/>
                <a:gd name="connsiteX5705" fmla="*/ 4580767 w 6868353"/>
                <a:gd name="connsiteY5705" fmla="*/ 635443 h 6857985"/>
                <a:gd name="connsiteX5706" fmla="*/ 4670397 w 6868353"/>
                <a:gd name="connsiteY5706" fmla="*/ 679061 h 6857985"/>
                <a:gd name="connsiteX5707" fmla="*/ 4666617 w 6868353"/>
                <a:gd name="connsiteY5707" fmla="*/ 668457 h 6857985"/>
                <a:gd name="connsiteX5708" fmla="*/ 4709939 w 6868353"/>
                <a:gd name="connsiteY5708" fmla="*/ 699150 h 6857985"/>
                <a:gd name="connsiteX5709" fmla="*/ 4730919 w 6868353"/>
                <a:gd name="connsiteY5709" fmla="*/ 701203 h 6857985"/>
                <a:gd name="connsiteX5710" fmla="*/ 4781559 w 6868353"/>
                <a:gd name="connsiteY5710" fmla="*/ 743688 h 6857985"/>
                <a:gd name="connsiteX5711" fmla="*/ 4746547 w 6868353"/>
                <a:gd name="connsiteY5711" fmla="*/ 732632 h 6857985"/>
                <a:gd name="connsiteX5712" fmla="*/ 4734373 w 6868353"/>
                <a:gd name="connsiteY5712" fmla="*/ 712019 h 6857985"/>
                <a:gd name="connsiteX5713" fmla="*/ 4716819 w 6868353"/>
                <a:gd name="connsiteY5713" fmla="*/ 720612 h 6857985"/>
                <a:gd name="connsiteX5714" fmla="*/ 4688971 w 6868353"/>
                <a:gd name="connsiteY5714" fmla="*/ 703397 h 6857985"/>
                <a:gd name="connsiteX5715" fmla="*/ 4665075 w 6868353"/>
                <a:gd name="connsiteY5715" fmla="*/ 685772 h 6857985"/>
                <a:gd name="connsiteX5716" fmla="*/ 4604807 w 6868353"/>
                <a:gd name="connsiteY5716" fmla="*/ 652998 h 6857985"/>
                <a:gd name="connsiteX5717" fmla="*/ 4618099 w 6868353"/>
                <a:gd name="connsiteY5717" fmla="*/ 673058 h 6857985"/>
                <a:gd name="connsiteX5718" fmla="*/ 4563581 w 6868353"/>
                <a:gd name="connsiteY5718" fmla="*/ 645197 h 6857985"/>
                <a:gd name="connsiteX5719" fmla="*/ 4576591 w 6868353"/>
                <a:gd name="connsiteY5719" fmla="*/ 624811 h 6857985"/>
                <a:gd name="connsiteX5720" fmla="*/ 4580065 w 6868353"/>
                <a:gd name="connsiteY5720" fmla="*/ 623476 h 6857985"/>
                <a:gd name="connsiteX5721" fmla="*/ 3627343 w 6868353"/>
                <a:gd name="connsiteY5721" fmla="*/ 623345 h 6857985"/>
                <a:gd name="connsiteX5722" fmla="*/ 3639617 w 6868353"/>
                <a:gd name="connsiteY5722" fmla="*/ 625642 h 6857985"/>
                <a:gd name="connsiteX5723" fmla="*/ 3644003 w 6868353"/>
                <a:gd name="connsiteY5723" fmla="*/ 626835 h 6857985"/>
                <a:gd name="connsiteX5724" fmla="*/ 3630235 w 6868353"/>
                <a:gd name="connsiteY5724" fmla="*/ 625414 h 6857985"/>
                <a:gd name="connsiteX5725" fmla="*/ 2502345 w 6868353"/>
                <a:gd name="connsiteY5725" fmla="*/ 622304 h 6857985"/>
                <a:gd name="connsiteX5726" fmla="*/ 2459038 w 6868353"/>
                <a:gd name="connsiteY5726" fmla="*/ 632667 h 6857985"/>
                <a:gd name="connsiteX5727" fmla="*/ 2482001 w 6868353"/>
                <a:gd name="connsiteY5727" fmla="*/ 639463 h 6857985"/>
                <a:gd name="connsiteX5728" fmla="*/ 2502345 w 6868353"/>
                <a:gd name="connsiteY5728" fmla="*/ 622304 h 6857985"/>
                <a:gd name="connsiteX5729" fmla="*/ 3576419 w 6868353"/>
                <a:gd name="connsiteY5729" fmla="*/ 619473 h 6857985"/>
                <a:gd name="connsiteX5730" fmla="*/ 3629295 w 6868353"/>
                <a:gd name="connsiteY5730" fmla="*/ 630317 h 6857985"/>
                <a:gd name="connsiteX5731" fmla="*/ 3625713 w 6868353"/>
                <a:gd name="connsiteY5731" fmla="*/ 639081 h 6857985"/>
                <a:gd name="connsiteX5732" fmla="*/ 3578755 w 6868353"/>
                <a:gd name="connsiteY5732" fmla="*/ 631096 h 6857985"/>
                <a:gd name="connsiteX5733" fmla="*/ 3580977 w 6868353"/>
                <a:gd name="connsiteY5733" fmla="*/ 642691 h 6857985"/>
                <a:gd name="connsiteX5734" fmla="*/ 3530775 w 6868353"/>
                <a:gd name="connsiteY5734" fmla="*/ 634140 h 6857985"/>
                <a:gd name="connsiteX5735" fmla="*/ 3506949 w 6868353"/>
                <a:gd name="connsiteY5735" fmla="*/ 634069 h 6857985"/>
                <a:gd name="connsiteX5736" fmla="*/ 3477659 w 6868353"/>
                <a:gd name="connsiteY5736" fmla="*/ 634027 h 6857985"/>
                <a:gd name="connsiteX5737" fmla="*/ 3440297 w 6868353"/>
                <a:gd name="connsiteY5737" fmla="*/ 648155 h 6857985"/>
                <a:gd name="connsiteX5738" fmla="*/ 3436035 w 6868353"/>
                <a:gd name="connsiteY5738" fmla="*/ 630926 h 6857985"/>
                <a:gd name="connsiteX5739" fmla="*/ 3457527 w 6868353"/>
                <a:gd name="connsiteY5739" fmla="*/ 635357 h 6857985"/>
                <a:gd name="connsiteX5740" fmla="*/ 3439009 w 6868353"/>
                <a:gd name="connsiteY5740" fmla="*/ 621993 h 6857985"/>
                <a:gd name="connsiteX5741" fmla="*/ 3509511 w 6868353"/>
                <a:gd name="connsiteY5741" fmla="*/ 630063 h 6857985"/>
                <a:gd name="connsiteX5742" fmla="*/ 3576419 w 6868353"/>
                <a:gd name="connsiteY5742" fmla="*/ 619473 h 6857985"/>
                <a:gd name="connsiteX5743" fmla="*/ 3080933 w 6868353"/>
                <a:gd name="connsiteY5743" fmla="*/ 618808 h 6857985"/>
                <a:gd name="connsiteX5744" fmla="*/ 3066903 w 6868353"/>
                <a:gd name="connsiteY5744" fmla="*/ 624145 h 6857985"/>
                <a:gd name="connsiteX5745" fmla="*/ 3107364 w 6868353"/>
                <a:gd name="connsiteY5745" fmla="*/ 632030 h 6857985"/>
                <a:gd name="connsiteX5746" fmla="*/ 3147670 w 6868353"/>
                <a:gd name="connsiteY5746" fmla="*/ 625235 h 6857985"/>
                <a:gd name="connsiteX5747" fmla="*/ 3080933 w 6868353"/>
                <a:gd name="connsiteY5747" fmla="*/ 618808 h 6857985"/>
                <a:gd name="connsiteX5748" fmla="*/ 2725376 w 6868353"/>
                <a:gd name="connsiteY5748" fmla="*/ 612607 h 6857985"/>
                <a:gd name="connsiteX5749" fmla="*/ 2674566 w 6868353"/>
                <a:gd name="connsiteY5749" fmla="*/ 638344 h 6857985"/>
                <a:gd name="connsiteX5750" fmla="*/ 2750916 w 6868353"/>
                <a:gd name="connsiteY5750" fmla="*/ 616882 h 6857985"/>
                <a:gd name="connsiteX5751" fmla="*/ 2725376 w 6868353"/>
                <a:gd name="connsiteY5751" fmla="*/ 612607 h 6857985"/>
                <a:gd name="connsiteX5752" fmla="*/ 1627037 w 6868353"/>
                <a:gd name="connsiteY5752" fmla="*/ 612409 h 6857985"/>
                <a:gd name="connsiteX5753" fmla="*/ 1615937 w 6868353"/>
                <a:gd name="connsiteY5753" fmla="*/ 634239 h 6857985"/>
                <a:gd name="connsiteX5754" fmla="*/ 1553264 w 6868353"/>
                <a:gd name="connsiteY5754" fmla="*/ 656508 h 6857985"/>
                <a:gd name="connsiteX5755" fmla="*/ 1538285 w 6868353"/>
                <a:gd name="connsiteY5755" fmla="*/ 674757 h 6857985"/>
                <a:gd name="connsiteX5756" fmla="*/ 1452479 w 6868353"/>
                <a:gd name="connsiteY5756" fmla="*/ 725539 h 6857985"/>
                <a:gd name="connsiteX5757" fmla="*/ 1533939 w 6868353"/>
                <a:gd name="connsiteY5757" fmla="*/ 666093 h 6857985"/>
                <a:gd name="connsiteX5758" fmla="*/ 1544727 w 6868353"/>
                <a:gd name="connsiteY5758" fmla="*/ 658675 h 6857985"/>
                <a:gd name="connsiteX5759" fmla="*/ 1555953 w 6868353"/>
                <a:gd name="connsiteY5759" fmla="*/ 651723 h 6857985"/>
                <a:gd name="connsiteX5760" fmla="*/ 1578916 w 6868353"/>
                <a:gd name="connsiteY5760" fmla="*/ 638090 h 6857985"/>
                <a:gd name="connsiteX5761" fmla="*/ 1627037 w 6868353"/>
                <a:gd name="connsiteY5761" fmla="*/ 612409 h 6857985"/>
                <a:gd name="connsiteX5762" fmla="*/ 4413939 w 6868353"/>
                <a:gd name="connsiteY5762" fmla="*/ 610469 h 6857985"/>
                <a:gd name="connsiteX5763" fmla="*/ 4486241 w 6868353"/>
                <a:gd name="connsiteY5763" fmla="*/ 625277 h 6857985"/>
                <a:gd name="connsiteX5764" fmla="*/ 4526631 w 6868353"/>
                <a:gd name="connsiteY5764" fmla="*/ 643285 h 6857985"/>
                <a:gd name="connsiteX5765" fmla="*/ 4529435 w 6868353"/>
                <a:gd name="connsiteY5765" fmla="*/ 665342 h 6857985"/>
                <a:gd name="connsiteX5766" fmla="*/ 4518689 w 6868353"/>
                <a:gd name="connsiteY5766" fmla="*/ 668244 h 6857985"/>
                <a:gd name="connsiteX5767" fmla="*/ 4493645 w 6868353"/>
                <a:gd name="connsiteY5767" fmla="*/ 657825 h 6857985"/>
                <a:gd name="connsiteX5768" fmla="*/ 4413939 w 6868353"/>
                <a:gd name="connsiteY5768" fmla="*/ 610469 h 6857985"/>
                <a:gd name="connsiteX5769" fmla="*/ 3661275 w 6868353"/>
                <a:gd name="connsiteY5769" fmla="*/ 609789 h 6857985"/>
                <a:gd name="connsiteX5770" fmla="*/ 3689067 w 6868353"/>
                <a:gd name="connsiteY5770" fmla="*/ 625277 h 6857985"/>
                <a:gd name="connsiteX5771" fmla="*/ 3661275 w 6868353"/>
                <a:gd name="connsiteY5771" fmla="*/ 609789 h 6857985"/>
                <a:gd name="connsiteX5772" fmla="*/ 2434277 w 6868353"/>
                <a:gd name="connsiteY5772" fmla="*/ 609166 h 6857985"/>
                <a:gd name="connsiteX5773" fmla="*/ 2420856 w 6868353"/>
                <a:gd name="connsiteY5773" fmla="*/ 610469 h 6857985"/>
                <a:gd name="connsiteX5774" fmla="*/ 2402919 w 6868353"/>
                <a:gd name="connsiteY5774" fmla="*/ 614645 h 6857985"/>
                <a:gd name="connsiteX5775" fmla="*/ 2372977 w 6868353"/>
                <a:gd name="connsiteY5775" fmla="*/ 627741 h 6857985"/>
                <a:gd name="connsiteX5776" fmla="*/ 2366351 w 6868353"/>
                <a:gd name="connsiteY5776" fmla="*/ 627458 h 6857985"/>
                <a:gd name="connsiteX5777" fmla="*/ 2389526 w 6868353"/>
                <a:gd name="connsiteY5777" fmla="*/ 633177 h 6857985"/>
                <a:gd name="connsiteX5778" fmla="*/ 2445872 w 6868353"/>
                <a:gd name="connsiteY5778" fmla="*/ 622120 h 6857985"/>
                <a:gd name="connsiteX5779" fmla="*/ 2429605 w 6868353"/>
                <a:gd name="connsiteY5779" fmla="*/ 626141 h 6857985"/>
                <a:gd name="connsiteX5780" fmla="*/ 2416340 w 6868353"/>
                <a:gd name="connsiteY5780" fmla="*/ 631436 h 6857985"/>
                <a:gd name="connsiteX5781" fmla="*/ 2412673 w 6868353"/>
                <a:gd name="connsiteY5781" fmla="*/ 638939 h 6857985"/>
                <a:gd name="connsiteX5782" fmla="*/ 2429648 w 6868353"/>
                <a:gd name="connsiteY5782" fmla="*/ 632413 h 6857985"/>
                <a:gd name="connsiteX5783" fmla="*/ 2451620 w 6868353"/>
                <a:gd name="connsiteY5783" fmla="*/ 625999 h 6857985"/>
                <a:gd name="connsiteX5784" fmla="*/ 2472671 w 6868353"/>
                <a:gd name="connsiteY5784" fmla="*/ 614943 h 6857985"/>
                <a:gd name="connsiteX5785" fmla="*/ 2451025 w 6868353"/>
                <a:gd name="connsiteY5785" fmla="*/ 610936 h 6857985"/>
                <a:gd name="connsiteX5786" fmla="*/ 2434277 w 6868353"/>
                <a:gd name="connsiteY5786" fmla="*/ 609166 h 6857985"/>
                <a:gd name="connsiteX5787" fmla="*/ 3562743 w 6868353"/>
                <a:gd name="connsiteY5787" fmla="*/ 602201 h 6857985"/>
                <a:gd name="connsiteX5788" fmla="*/ 3595631 w 6868353"/>
                <a:gd name="connsiteY5788" fmla="*/ 613357 h 6857985"/>
                <a:gd name="connsiteX5789" fmla="*/ 3609191 w 6868353"/>
                <a:gd name="connsiteY5789" fmla="*/ 604424 h 6857985"/>
                <a:gd name="connsiteX5790" fmla="*/ 3584233 w 6868353"/>
                <a:gd name="connsiteY5790" fmla="*/ 607694 h 6857985"/>
                <a:gd name="connsiteX5791" fmla="*/ 3562743 w 6868353"/>
                <a:gd name="connsiteY5791" fmla="*/ 602201 h 6857985"/>
                <a:gd name="connsiteX5792" fmla="*/ 3224755 w 6868353"/>
                <a:gd name="connsiteY5792" fmla="*/ 601762 h 6857985"/>
                <a:gd name="connsiteX5793" fmla="*/ 3317102 w 6868353"/>
                <a:gd name="connsiteY5793" fmla="*/ 611432 h 6857985"/>
                <a:gd name="connsiteX5794" fmla="*/ 3224755 w 6868353"/>
                <a:gd name="connsiteY5794" fmla="*/ 601762 h 6857985"/>
                <a:gd name="connsiteX5795" fmla="*/ 2268256 w 6868353"/>
                <a:gd name="connsiteY5795" fmla="*/ 600658 h 6857985"/>
                <a:gd name="connsiteX5796" fmla="*/ 2244869 w 6868353"/>
                <a:gd name="connsiteY5796" fmla="*/ 614759 h 6857985"/>
                <a:gd name="connsiteX5797" fmla="*/ 2214686 w 6868353"/>
                <a:gd name="connsiteY5797" fmla="*/ 619954 h 6857985"/>
                <a:gd name="connsiteX5798" fmla="*/ 2240211 w 6868353"/>
                <a:gd name="connsiteY5798" fmla="*/ 624088 h 6857985"/>
                <a:gd name="connsiteX5799" fmla="*/ 2259026 w 6868353"/>
                <a:gd name="connsiteY5799" fmla="*/ 622899 h 6857985"/>
                <a:gd name="connsiteX5800" fmla="*/ 2282272 w 6868353"/>
                <a:gd name="connsiteY5800" fmla="*/ 619940 h 6857985"/>
                <a:gd name="connsiteX5801" fmla="*/ 2268256 w 6868353"/>
                <a:gd name="connsiteY5801" fmla="*/ 600658 h 6857985"/>
                <a:gd name="connsiteX5802" fmla="*/ 3842855 w 6868353"/>
                <a:gd name="connsiteY5802" fmla="*/ 600432 h 6857985"/>
                <a:gd name="connsiteX5803" fmla="*/ 3900631 w 6868353"/>
                <a:gd name="connsiteY5803" fmla="*/ 619983 h 6857985"/>
                <a:gd name="connsiteX5804" fmla="*/ 3854393 w 6868353"/>
                <a:gd name="connsiteY5804" fmla="*/ 613117 h 6857985"/>
                <a:gd name="connsiteX5805" fmla="*/ 3842855 w 6868353"/>
                <a:gd name="connsiteY5805" fmla="*/ 600432 h 6857985"/>
                <a:gd name="connsiteX5806" fmla="*/ 5162739 w 6868353"/>
                <a:gd name="connsiteY5806" fmla="*/ 599545 h 6857985"/>
                <a:gd name="connsiteX5807" fmla="*/ 5162967 w 6868353"/>
                <a:gd name="connsiteY5807" fmla="*/ 605486 h 6857985"/>
                <a:gd name="connsiteX5808" fmla="*/ 5217315 w 6868353"/>
                <a:gd name="connsiteY5808" fmla="*/ 644092 h 6857985"/>
                <a:gd name="connsiteX5809" fmla="*/ 5222355 w 6868353"/>
                <a:gd name="connsiteY5809" fmla="*/ 626991 h 6857985"/>
                <a:gd name="connsiteX5810" fmla="*/ 5162739 w 6868353"/>
                <a:gd name="connsiteY5810" fmla="*/ 599545 h 6857985"/>
                <a:gd name="connsiteX5811" fmla="*/ 3734795 w 6868353"/>
                <a:gd name="connsiteY5811" fmla="*/ 591895 h 6857985"/>
                <a:gd name="connsiteX5812" fmla="*/ 3784075 w 6868353"/>
                <a:gd name="connsiteY5812" fmla="*/ 601239 h 6857985"/>
                <a:gd name="connsiteX5813" fmla="*/ 3807929 w 6868353"/>
                <a:gd name="connsiteY5813" fmla="*/ 606392 h 6857985"/>
                <a:gd name="connsiteX5814" fmla="*/ 3829223 w 6868353"/>
                <a:gd name="connsiteY5814" fmla="*/ 613895 h 6857985"/>
                <a:gd name="connsiteX5815" fmla="*/ 3834687 w 6868353"/>
                <a:gd name="connsiteY5815" fmla="*/ 617307 h 6857985"/>
                <a:gd name="connsiteX5816" fmla="*/ 3818435 w 6868353"/>
                <a:gd name="connsiteY5816" fmla="*/ 621229 h 6857985"/>
                <a:gd name="connsiteX5817" fmla="*/ 3806343 w 6868353"/>
                <a:gd name="connsiteY5817" fmla="*/ 622120 h 6857985"/>
                <a:gd name="connsiteX5818" fmla="*/ 3793731 w 6868353"/>
                <a:gd name="connsiteY5818" fmla="*/ 623380 h 6857985"/>
                <a:gd name="connsiteX5819" fmla="*/ 3771035 w 6868353"/>
                <a:gd name="connsiteY5819" fmla="*/ 633984 h 6857985"/>
                <a:gd name="connsiteX5820" fmla="*/ 3730943 w 6868353"/>
                <a:gd name="connsiteY5820" fmla="*/ 600517 h 6857985"/>
                <a:gd name="connsiteX5821" fmla="*/ 3782999 w 6868353"/>
                <a:gd name="connsiteY5821" fmla="*/ 608218 h 6857985"/>
                <a:gd name="connsiteX5822" fmla="*/ 3787571 w 6868353"/>
                <a:gd name="connsiteY5822" fmla="*/ 605443 h 6857985"/>
                <a:gd name="connsiteX5823" fmla="*/ 3734795 w 6868353"/>
                <a:gd name="connsiteY5823" fmla="*/ 591895 h 6857985"/>
                <a:gd name="connsiteX5824" fmla="*/ 2470095 w 6868353"/>
                <a:gd name="connsiteY5824" fmla="*/ 591003 h 6857985"/>
                <a:gd name="connsiteX5825" fmla="*/ 2416128 w 6868353"/>
                <a:gd name="connsiteY5825" fmla="*/ 601054 h 6857985"/>
                <a:gd name="connsiteX5826" fmla="*/ 2362954 w 6868353"/>
                <a:gd name="connsiteY5826" fmla="*/ 613060 h 6857985"/>
                <a:gd name="connsiteX5827" fmla="*/ 2411385 w 6868353"/>
                <a:gd name="connsiteY5827" fmla="*/ 607553 h 6857985"/>
                <a:gd name="connsiteX5828" fmla="*/ 2439643 w 6868353"/>
                <a:gd name="connsiteY5828" fmla="*/ 600375 h 6857985"/>
                <a:gd name="connsiteX5829" fmla="*/ 2470095 w 6868353"/>
                <a:gd name="connsiteY5829" fmla="*/ 591003 h 6857985"/>
                <a:gd name="connsiteX5830" fmla="*/ 3989821 w 6868353"/>
                <a:gd name="connsiteY5830" fmla="*/ 588271 h 6857985"/>
                <a:gd name="connsiteX5831" fmla="*/ 4056983 w 6868353"/>
                <a:gd name="connsiteY5831" fmla="*/ 600404 h 6857985"/>
                <a:gd name="connsiteX5832" fmla="*/ 4093323 w 6868353"/>
                <a:gd name="connsiteY5832" fmla="*/ 614278 h 6857985"/>
                <a:gd name="connsiteX5833" fmla="*/ 4108203 w 6868353"/>
                <a:gd name="connsiteY5833" fmla="*/ 621993 h 6857985"/>
                <a:gd name="connsiteX5834" fmla="*/ 4123647 w 6868353"/>
                <a:gd name="connsiteY5834" fmla="*/ 632243 h 6857985"/>
                <a:gd name="connsiteX5835" fmla="*/ 4164859 w 6868353"/>
                <a:gd name="connsiteY5835" fmla="*/ 656537 h 6857985"/>
                <a:gd name="connsiteX5836" fmla="*/ 4200379 w 6868353"/>
                <a:gd name="connsiteY5836" fmla="*/ 660288 h 6857985"/>
                <a:gd name="connsiteX5837" fmla="*/ 4179979 w 6868353"/>
                <a:gd name="connsiteY5837" fmla="*/ 662384 h 6857985"/>
                <a:gd name="connsiteX5838" fmla="*/ 4200011 w 6868353"/>
                <a:gd name="connsiteY5838" fmla="*/ 677999 h 6857985"/>
                <a:gd name="connsiteX5839" fmla="*/ 4240303 w 6868353"/>
                <a:gd name="connsiteY5839" fmla="*/ 685630 h 6857985"/>
                <a:gd name="connsiteX5840" fmla="*/ 4230295 w 6868353"/>
                <a:gd name="connsiteY5840" fmla="*/ 683733 h 6857985"/>
                <a:gd name="connsiteX5841" fmla="*/ 4235093 w 6868353"/>
                <a:gd name="connsiteY5841" fmla="*/ 693529 h 6857985"/>
                <a:gd name="connsiteX5842" fmla="*/ 4149711 w 6868353"/>
                <a:gd name="connsiteY5842" fmla="*/ 668514 h 6857985"/>
                <a:gd name="connsiteX5843" fmla="*/ 4179965 w 6868353"/>
                <a:gd name="connsiteY5843" fmla="*/ 668273 h 6857985"/>
                <a:gd name="connsiteX5844" fmla="*/ 4057435 w 6868353"/>
                <a:gd name="connsiteY5844" fmla="*/ 612225 h 6857985"/>
                <a:gd name="connsiteX5845" fmla="*/ 4047653 w 6868353"/>
                <a:gd name="connsiteY5845" fmla="*/ 622630 h 6857985"/>
                <a:gd name="connsiteX5846" fmla="*/ 4036963 w 6868353"/>
                <a:gd name="connsiteY5846" fmla="*/ 609408 h 6857985"/>
                <a:gd name="connsiteX5847" fmla="*/ 4026899 w 6868353"/>
                <a:gd name="connsiteY5847" fmla="*/ 613895 h 6857985"/>
                <a:gd name="connsiteX5848" fmla="*/ 3990925 w 6868353"/>
                <a:gd name="connsiteY5848" fmla="*/ 606067 h 6857985"/>
                <a:gd name="connsiteX5849" fmla="*/ 3989821 w 6868353"/>
                <a:gd name="connsiteY5849" fmla="*/ 588271 h 6857985"/>
                <a:gd name="connsiteX5850" fmla="*/ 5068635 w 6868353"/>
                <a:gd name="connsiteY5850" fmla="*/ 585581 h 6857985"/>
                <a:gd name="connsiteX5851" fmla="*/ 5084239 w 6868353"/>
                <a:gd name="connsiteY5851" fmla="*/ 591768 h 6857985"/>
                <a:gd name="connsiteX5852" fmla="*/ 5075391 w 6868353"/>
                <a:gd name="connsiteY5852" fmla="*/ 603674 h 6857985"/>
                <a:gd name="connsiteX5853" fmla="*/ 5068635 w 6868353"/>
                <a:gd name="connsiteY5853" fmla="*/ 585581 h 6857985"/>
                <a:gd name="connsiteX5854" fmla="*/ 1797148 w 6868353"/>
                <a:gd name="connsiteY5854" fmla="*/ 574369 h 6857985"/>
                <a:gd name="connsiteX5855" fmla="*/ 1776975 w 6868353"/>
                <a:gd name="connsiteY5855" fmla="*/ 586955 h 6857985"/>
                <a:gd name="connsiteX5856" fmla="*/ 1726688 w 6868353"/>
                <a:gd name="connsiteY5856" fmla="*/ 618440 h 6857985"/>
                <a:gd name="connsiteX5857" fmla="*/ 1718760 w 6868353"/>
                <a:gd name="connsiteY5857" fmla="*/ 620620 h 6857985"/>
                <a:gd name="connsiteX5858" fmla="*/ 1739727 w 6868353"/>
                <a:gd name="connsiteY5858" fmla="*/ 606817 h 6857985"/>
                <a:gd name="connsiteX5859" fmla="*/ 1701149 w 6868353"/>
                <a:gd name="connsiteY5859" fmla="*/ 617945 h 6857985"/>
                <a:gd name="connsiteX5860" fmla="*/ 1730752 w 6868353"/>
                <a:gd name="connsiteY5860" fmla="*/ 604028 h 6857985"/>
                <a:gd name="connsiteX5861" fmla="*/ 1741454 w 6868353"/>
                <a:gd name="connsiteY5861" fmla="*/ 596596 h 6857985"/>
                <a:gd name="connsiteX5862" fmla="*/ 1754281 w 6868353"/>
                <a:gd name="connsiteY5862" fmla="*/ 580513 h 6857985"/>
                <a:gd name="connsiteX5863" fmla="*/ 1797148 w 6868353"/>
                <a:gd name="connsiteY5863" fmla="*/ 574369 h 6857985"/>
                <a:gd name="connsiteX5864" fmla="*/ 3513137 w 6868353"/>
                <a:gd name="connsiteY5864" fmla="*/ 573933 h 6857985"/>
                <a:gd name="connsiteX5865" fmla="*/ 3495087 w 6868353"/>
                <a:gd name="connsiteY5865" fmla="*/ 574609 h 6857985"/>
                <a:gd name="connsiteX5866" fmla="*/ 3513703 w 6868353"/>
                <a:gd name="connsiteY5866" fmla="*/ 588469 h 6857985"/>
                <a:gd name="connsiteX5867" fmla="*/ 3470127 w 6868353"/>
                <a:gd name="connsiteY5867" fmla="*/ 579139 h 6857985"/>
                <a:gd name="connsiteX5868" fmla="*/ 3493303 w 6868353"/>
                <a:gd name="connsiteY5868" fmla="*/ 589290 h 6857985"/>
                <a:gd name="connsiteX5869" fmla="*/ 3383739 w 6868353"/>
                <a:gd name="connsiteY5869" fmla="*/ 587789 h 6857985"/>
                <a:gd name="connsiteX5870" fmla="*/ 3402695 w 6868353"/>
                <a:gd name="connsiteY5870" fmla="*/ 580654 h 6857985"/>
                <a:gd name="connsiteX5871" fmla="*/ 3365873 w 6868353"/>
                <a:gd name="connsiteY5871" fmla="*/ 584207 h 6857985"/>
                <a:gd name="connsiteX5872" fmla="*/ 3349494 w 6868353"/>
                <a:gd name="connsiteY5872" fmla="*/ 586586 h 6857985"/>
                <a:gd name="connsiteX5873" fmla="*/ 3335082 w 6868353"/>
                <a:gd name="connsiteY5873" fmla="*/ 590026 h 6857985"/>
                <a:gd name="connsiteX5874" fmla="*/ 3305338 w 6868353"/>
                <a:gd name="connsiteY5874" fmla="*/ 606944 h 6857985"/>
                <a:gd name="connsiteX5875" fmla="*/ 3386755 w 6868353"/>
                <a:gd name="connsiteY5875" fmla="*/ 599228 h 6857985"/>
                <a:gd name="connsiteX5876" fmla="*/ 3397821 w 6868353"/>
                <a:gd name="connsiteY5876" fmla="*/ 600081 h 6857985"/>
                <a:gd name="connsiteX5877" fmla="*/ 3396907 w 6868353"/>
                <a:gd name="connsiteY5877" fmla="*/ 600298 h 6857985"/>
                <a:gd name="connsiteX5878" fmla="*/ 3402377 w 6868353"/>
                <a:gd name="connsiteY5878" fmla="*/ 600432 h 6857985"/>
                <a:gd name="connsiteX5879" fmla="*/ 3397821 w 6868353"/>
                <a:gd name="connsiteY5879" fmla="*/ 600081 h 6857985"/>
                <a:gd name="connsiteX5880" fmla="*/ 3407127 w 6868353"/>
                <a:gd name="connsiteY5880" fmla="*/ 597869 h 6857985"/>
                <a:gd name="connsiteX5881" fmla="*/ 3477517 w 6868353"/>
                <a:gd name="connsiteY5881" fmla="*/ 592433 h 6857985"/>
                <a:gd name="connsiteX5882" fmla="*/ 3536651 w 6868353"/>
                <a:gd name="connsiteY5882" fmla="*/ 599752 h 6857985"/>
                <a:gd name="connsiteX5883" fmla="*/ 3548955 w 6868353"/>
                <a:gd name="connsiteY5883" fmla="*/ 585000 h 6857985"/>
                <a:gd name="connsiteX5884" fmla="*/ 3513137 w 6868353"/>
                <a:gd name="connsiteY5884" fmla="*/ 573933 h 6857985"/>
                <a:gd name="connsiteX5885" fmla="*/ 2656883 w 6868353"/>
                <a:gd name="connsiteY5885" fmla="*/ 573690 h 6857985"/>
                <a:gd name="connsiteX5886" fmla="*/ 2622694 w 6868353"/>
                <a:gd name="connsiteY5886" fmla="*/ 587946 h 6857985"/>
                <a:gd name="connsiteX5887" fmla="*/ 2583167 w 6868353"/>
                <a:gd name="connsiteY5887" fmla="*/ 582566 h 6857985"/>
                <a:gd name="connsiteX5888" fmla="*/ 2603596 w 6868353"/>
                <a:gd name="connsiteY5888" fmla="*/ 575827 h 6857985"/>
                <a:gd name="connsiteX5889" fmla="*/ 2656883 w 6868353"/>
                <a:gd name="connsiteY5889" fmla="*/ 573690 h 6857985"/>
                <a:gd name="connsiteX5890" fmla="*/ 4185315 w 6868353"/>
                <a:gd name="connsiteY5890" fmla="*/ 571509 h 6857985"/>
                <a:gd name="connsiteX5891" fmla="*/ 4221813 w 6868353"/>
                <a:gd name="connsiteY5891" fmla="*/ 581405 h 6857985"/>
                <a:gd name="connsiteX5892" fmla="*/ 4226811 w 6868353"/>
                <a:gd name="connsiteY5892" fmla="*/ 591244 h 6857985"/>
                <a:gd name="connsiteX5893" fmla="*/ 4195791 w 6868353"/>
                <a:gd name="connsiteY5893" fmla="*/ 585341 h 6857985"/>
                <a:gd name="connsiteX5894" fmla="*/ 4185315 w 6868353"/>
                <a:gd name="connsiteY5894" fmla="*/ 571509 h 6857985"/>
                <a:gd name="connsiteX5895" fmla="*/ 2084610 w 6868353"/>
                <a:gd name="connsiteY5895" fmla="*/ 570900 h 6857985"/>
                <a:gd name="connsiteX5896" fmla="*/ 2069122 w 6868353"/>
                <a:gd name="connsiteY5896" fmla="*/ 578828 h 6857985"/>
                <a:gd name="connsiteX5897" fmla="*/ 2057230 w 6868353"/>
                <a:gd name="connsiteY5897" fmla="*/ 582027 h 6857985"/>
                <a:gd name="connsiteX5898" fmla="*/ 2036632 w 6868353"/>
                <a:gd name="connsiteY5898" fmla="*/ 583344 h 6857985"/>
                <a:gd name="connsiteX5899" fmla="*/ 2013555 w 6868353"/>
                <a:gd name="connsiteY5899" fmla="*/ 599540 h 6857985"/>
                <a:gd name="connsiteX5900" fmla="*/ 2033588 w 6868353"/>
                <a:gd name="connsiteY5900" fmla="*/ 588370 h 6857985"/>
                <a:gd name="connsiteX5901" fmla="*/ 2092156 w 6868353"/>
                <a:gd name="connsiteY5901" fmla="*/ 580159 h 6857985"/>
                <a:gd name="connsiteX5902" fmla="*/ 2084610 w 6868353"/>
                <a:gd name="connsiteY5902" fmla="*/ 570900 h 6857985"/>
                <a:gd name="connsiteX5903" fmla="*/ 4305651 w 6868353"/>
                <a:gd name="connsiteY5903" fmla="*/ 569230 h 6857985"/>
                <a:gd name="connsiteX5904" fmla="*/ 4321323 w 6868353"/>
                <a:gd name="connsiteY5904" fmla="*/ 570023 h 6857985"/>
                <a:gd name="connsiteX5905" fmla="*/ 4346679 w 6868353"/>
                <a:gd name="connsiteY5905" fmla="*/ 591131 h 6857985"/>
                <a:gd name="connsiteX5906" fmla="*/ 4305651 w 6868353"/>
                <a:gd name="connsiteY5906" fmla="*/ 569230 h 6857985"/>
                <a:gd name="connsiteX5907" fmla="*/ 4448255 w 6868353"/>
                <a:gd name="connsiteY5907" fmla="*/ 569016 h 6857985"/>
                <a:gd name="connsiteX5908" fmla="*/ 4464339 w 6868353"/>
                <a:gd name="connsiteY5908" fmla="*/ 573307 h 6857985"/>
                <a:gd name="connsiteX5909" fmla="*/ 4494351 w 6868353"/>
                <a:gd name="connsiteY5909" fmla="*/ 594274 h 6857985"/>
                <a:gd name="connsiteX5910" fmla="*/ 4452871 w 6868353"/>
                <a:gd name="connsiteY5910" fmla="*/ 582070 h 6857985"/>
                <a:gd name="connsiteX5911" fmla="*/ 4448255 w 6868353"/>
                <a:gd name="connsiteY5911" fmla="*/ 569016 h 6857985"/>
                <a:gd name="connsiteX5912" fmla="*/ 3281440 w 6868353"/>
                <a:gd name="connsiteY5912" fmla="*/ 562816 h 6857985"/>
                <a:gd name="connsiteX5913" fmla="*/ 3225930 w 6868353"/>
                <a:gd name="connsiteY5913" fmla="*/ 572273 h 6857985"/>
                <a:gd name="connsiteX5914" fmla="*/ 3290940 w 6868353"/>
                <a:gd name="connsiteY5914" fmla="*/ 576379 h 6857985"/>
                <a:gd name="connsiteX5915" fmla="*/ 3281440 w 6868353"/>
                <a:gd name="connsiteY5915" fmla="*/ 562816 h 6857985"/>
                <a:gd name="connsiteX5916" fmla="*/ 1622054 w 6868353"/>
                <a:gd name="connsiteY5916" fmla="*/ 559291 h 6857985"/>
                <a:gd name="connsiteX5917" fmla="*/ 1591956 w 6868353"/>
                <a:gd name="connsiteY5917" fmla="*/ 580031 h 6857985"/>
                <a:gd name="connsiteX5918" fmla="*/ 1603437 w 6868353"/>
                <a:gd name="connsiteY5918" fmla="*/ 582693 h 6857985"/>
                <a:gd name="connsiteX5919" fmla="*/ 1551721 w 6868353"/>
                <a:gd name="connsiteY5919" fmla="*/ 607907 h 6857985"/>
                <a:gd name="connsiteX5920" fmla="*/ 1622054 w 6868353"/>
                <a:gd name="connsiteY5920" fmla="*/ 559291 h 6857985"/>
                <a:gd name="connsiteX5921" fmla="*/ 3438047 w 6868353"/>
                <a:gd name="connsiteY5921" fmla="*/ 554973 h 6857985"/>
                <a:gd name="connsiteX5922" fmla="*/ 3473171 w 6868353"/>
                <a:gd name="connsiteY5922" fmla="*/ 570178 h 6857985"/>
                <a:gd name="connsiteX5923" fmla="*/ 3438047 w 6868353"/>
                <a:gd name="connsiteY5923" fmla="*/ 554973 h 6857985"/>
                <a:gd name="connsiteX5924" fmla="*/ 3646553 w 6868353"/>
                <a:gd name="connsiteY5924" fmla="*/ 554407 h 6857985"/>
                <a:gd name="connsiteX5925" fmla="*/ 3629975 w 6868353"/>
                <a:gd name="connsiteY5925" fmla="*/ 577908 h 6857985"/>
                <a:gd name="connsiteX5926" fmla="*/ 3576363 w 6868353"/>
                <a:gd name="connsiteY5926" fmla="*/ 593240 h 6857985"/>
                <a:gd name="connsiteX5927" fmla="*/ 3607069 w 6868353"/>
                <a:gd name="connsiteY5927" fmla="*/ 592787 h 6857985"/>
                <a:gd name="connsiteX5928" fmla="*/ 3613835 w 6868353"/>
                <a:gd name="connsiteY5928" fmla="*/ 601394 h 6857985"/>
                <a:gd name="connsiteX5929" fmla="*/ 3633627 w 6868353"/>
                <a:gd name="connsiteY5929" fmla="*/ 585071 h 6857985"/>
                <a:gd name="connsiteX5930" fmla="*/ 3656363 w 6868353"/>
                <a:gd name="connsiteY5930" fmla="*/ 579068 h 6857985"/>
                <a:gd name="connsiteX5931" fmla="*/ 3686249 w 6868353"/>
                <a:gd name="connsiteY5931" fmla="*/ 575642 h 6857985"/>
                <a:gd name="connsiteX5932" fmla="*/ 3644981 w 6868353"/>
                <a:gd name="connsiteY5932" fmla="*/ 574821 h 6857985"/>
                <a:gd name="connsiteX5933" fmla="*/ 3646553 w 6868353"/>
                <a:gd name="connsiteY5933" fmla="*/ 554407 h 6857985"/>
                <a:gd name="connsiteX5934" fmla="*/ 3061807 w 6868353"/>
                <a:gd name="connsiteY5934" fmla="*/ 554109 h 6857985"/>
                <a:gd name="connsiteX5935" fmla="*/ 3036253 w 6868353"/>
                <a:gd name="connsiteY5935" fmla="*/ 562405 h 6857985"/>
                <a:gd name="connsiteX5936" fmla="*/ 3035205 w 6868353"/>
                <a:gd name="connsiteY5936" fmla="*/ 570772 h 6857985"/>
                <a:gd name="connsiteX5937" fmla="*/ 3006325 w 6868353"/>
                <a:gd name="connsiteY5937" fmla="*/ 568167 h 6857985"/>
                <a:gd name="connsiteX5938" fmla="*/ 3010812 w 6868353"/>
                <a:gd name="connsiteY5938" fmla="*/ 579097 h 6857985"/>
                <a:gd name="connsiteX5939" fmla="*/ 3061906 w 6868353"/>
                <a:gd name="connsiteY5939" fmla="*/ 568861 h 6857985"/>
                <a:gd name="connsiteX5940" fmla="*/ 3061807 w 6868353"/>
                <a:gd name="connsiteY5940" fmla="*/ 554109 h 6857985"/>
                <a:gd name="connsiteX5941" fmla="*/ 3505959 w 6868353"/>
                <a:gd name="connsiteY5941" fmla="*/ 553642 h 6857985"/>
                <a:gd name="connsiteX5942" fmla="*/ 3520101 w 6868353"/>
                <a:gd name="connsiteY5942" fmla="*/ 570886 h 6857985"/>
                <a:gd name="connsiteX5943" fmla="*/ 3533819 w 6868353"/>
                <a:gd name="connsiteY5943" fmla="*/ 561896 h 6857985"/>
                <a:gd name="connsiteX5944" fmla="*/ 3570587 w 6868353"/>
                <a:gd name="connsiteY5944" fmla="*/ 564260 h 6857985"/>
                <a:gd name="connsiteX5945" fmla="*/ 3505959 w 6868353"/>
                <a:gd name="connsiteY5945" fmla="*/ 553642 h 6857985"/>
                <a:gd name="connsiteX5946" fmla="*/ 3661673 w 6868353"/>
                <a:gd name="connsiteY5946" fmla="*/ 551505 h 6857985"/>
                <a:gd name="connsiteX5947" fmla="*/ 3736931 w 6868353"/>
                <a:gd name="connsiteY5947" fmla="*/ 571593 h 6857985"/>
                <a:gd name="connsiteX5948" fmla="*/ 3661673 w 6868353"/>
                <a:gd name="connsiteY5948" fmla="*/ 551505 h 6857985"/>
                <a:gd name="connsiteX5949" fmla="*/ 2291361 w 6868353"/>
                <a:gd name="connsiteY5949" fmla="*/ 549112 h 6857985"/>
                <a:gd name="connsiteX5950" fmla="*/ 2256761 w 6868353"/>
                <a:gd name="connsiteY5950" fmla="*/ 565492 h 6857985"/>
                <a:gd name="connsiteX5951" fmla="*/ 2209632 w 6868353"/>
                <a:gd name="connsiteY5951" fmla="*/ 577002 h 6857985"/>
                <a:gd name="connsiteX5952" fmla="*/ 2247233 w 6868353"/>
                <a:gd name="connsiteY5952" fmla="*/ 581277 h 6857985"/>
                <a:gd name="connsiteX5953" fmla="*/ 2230074 w 6868353"/>
                <a:gd name="connsiteY5953" fmla="*/ 576633 h 6857985"/>
                <a:gd name="connsiteX5954" fmla="*/ 2264519 w 6868353"/>
                <a:gd name="connsiteY5954" fmla="*/ 566908 h 6857985"/>
                <a:gd name="connsiteX5955" fmla="*/ 2294886 w 6868353"/>
                <a:gd name="connsiteY5955" fmla="*/ 563453 h 6857985"/>
                <a:gd name="connsiteX5956" fmla="*/ 2176207 w 6868353"/>
                <a:gd name="connsiteY5956" fmla="*/ 596836 h 6857985"/>
                <a:gd name="connsiteX5957" fmla="*/ 2175739 w 6868353"/>
                <a:gd name="connsiteY5957" fmla="*/ 587294 h 6857985"/>
                <a:gd name="connsiteX5958" fmla="*/ 2209235 w 6868353"/>
                <a:gd name="connsiteY5958" fmla="*/ 567445 h 6857985"/>
                <a:gd name="connsiteX5959" fmla="*/ 2253575 w 6868353"/>
                <a:gd name="connsiteY5959" fmla="*/ 560027 h 6857985"/>
                <a:gd name="connsiteX5960" fmla="*/ 2291361 w 6868353"/>
                <a:gd name="connsiteY5960" fmla="*/ 549112 h 6857985"/>
                <a:gd name="connsiteX5961" fmla="*/ 1772190 w 6868353"/>
                <a:gd name="connsiteY5961" fmla="*/ 548759 h 6857985"/>
                <a:gd name="connsiteX5962" fmla="*/ 1703868 w 6868353"/>
                <a:gd name="connsiteY5962" fmla="*/ 588045 h 6857985"/>
                <a:gd name="connsiteX5963" fmla="*/ 1772190 w 6868353"/>
                <a:gd name="connsiteY5963" fmla="*/ 548759 h 6857985"/>
                <a:gd name="connsiteX5964" fmla="*/ 4471603 w 6868353"/>
                <a:gd name="connsiteY5964" fmla="*/ 548121 h 6857985"/>
                <a:gd name="connsiteX5965" fmla="*/ 4495427 w 6868353"/>
                <a:gd name="connsiteY5965" fmla="*/ 582466 h 6857985"/>
                <a:gd name="connsiteX5966" fmla="*/ 4460631 w 6868353"/>
                <a:gd name="connsiteY5966" fmla="*/ 550981 h 6857985"/>
                <a:gd name="connsiteX5967" fmla="*/ 4471603 w 6868353"/>
                <a:gd name="connsiteY5967" fmla="*/ 548121 h 6857985"/>
                <a:gd name="connsiteX5968" fmla="*/ 2871733 w 6868353"/>
                <a:gd name="connsiteY5968" fmla="*/ 544681 h 6857985"/>
                <a:gd name="connsiteX5969" fmla="*/ 2767522 w 6868353"/>
                <a:gd name="connsiteY5969" fmla="*/ 557946 h 6857985"/>
                <a:gd name="connsiteX5970" fmla="*/ 2780448 w 6868353"/>
                <a:gd name="connsiteY5970" fmla="*/ 560438 h 6857985"/>
                <a:gd name="connsiteX5971" fmla="*/ 2797210 w 6868353"/>
                <a:gd name="connsiteY5971" fmla="*/ 558880 h 6857985"/>
                <a:gd name="connsiteX5972" fmla="*/ 2799800 w 6868353"/>
                <a:gd name="connsiteY5972" fmla="*/ 564203 h 6857985"/>
                <a:gd name="connsiteX5973" fmla="*/ 2871733 w 6868353"/>
                <a:gd name="connsiteY5973" fmla="*/ 544681 h 6857985"/>
                <a:gd name="connsiteX5974" fmla="*/ 4080539 w 6868353"/>
                <a:gd name="connsiteY5974" fmla="*/ 541963 h 6857985"/>
                <a:gd name="connsiteX5975" fmla="*/ 4086387 w 6868353"/>
                <a:gd name="connsiteY5975" fmla="*/ 557493 h 6857985"/>
                <a:gd name="connsiteX5976" fmla="*/ 4081487 w 6868353"/>
                <a:gd name="connsiteY5976" fmla="*/ 565634 h 6857985"/>
                <a:gd name="connsiteX5977" fmla="*/ 4080539 w 6868353"/>
                <a:gd name="connsiteY5977" fmla="*/ 541963 h 6857985"/>
                <a:gd name="connsiteX5978" fmla="*/ 2366436 w 6868353"/>
                <a:gd name="connsiteY5978" fmla="*/ 541666 h 6857985"/>
                <a:gd name="connsiteX5979" fmla="*/ 2363052 w 6868353"/>
                <a:gd name="connsiteY5979" fmla="*/ 546338 h 6857985"/>
                <a:gd name="connsiteX5980" fmla="*/ 2373104 w 6868353"/>
                <a:gd name="connsiteY5980" fmla="*/ 551477 h 6857985"/>
                <a:gd name="connsiteX5981" fmla="*/ 2322209 w 6868353"/>
                <a:gd name="connsiteY5981" fmla="*/ 554662 h 6857985"/>
                <a:gd name="connsiteX5982" fmla="*/ 2366436 w 6868353"/>
                <a:gd name="connsiteY5982" fmla="*/ 541666 h 6857985"/>
                <a:gd name="connsiteX5983" fmla="*/ 4864859 w 6868353"/>
                <a:gd name="connsiteY5983" fmla="*/ 538679 h 6857985"/>
                <a:gd name="connsiteX5984" fmla="*/ 4906085 w 6868353"/>
                <a:gd name="connsiteY5984" fmla="*/ 561883 h 6857985"/>
                <a:gd name="connsiteX5985" fmla="*/ 4856859 w 6868353"/>
                <a:gd name="connsiteY5985" fmla="*/ 551123 h 6857985"/>
                <a:gd name="connsiteX5986" fmla="*/ 4864859 w 6868353"/>
                <a:gd name="connsiteY5986" fmla="*/ 538679 h 6857985"/>
                <a:gd name="connsiteX5987" fmla="*/ 3960387 w 6868353"/>
                <a:gd name="connsiteY5987" fmla="*/ 534715 h 6857985"/>
                <a:gd name="connsiteX5988" fmla="*/ 3991875 w 6868353"/>
                <a:gd name="connsiteY5988" fmla="*/ 538580 h 6857985"/>
                <a:gd name="connsiteX5989" fmla="*/ 4008069 w 6868353"/>
                <a:gd name="connsiteY5989" fmla="*/ 549608 h 6857985"/>
                <a:gd name="connsiteX5990" fmla="*/ 4007319 w 6868353"/>
                <a:gd name="connsiteY5990" fmla="*/ 537730 h 6857985"/>
                <a:gd name="connsiteX5991" fmla="*/ 4028315 w 6868353"/>
                <a:gd name="connsiteY5991" fmla="*/ 540619 h 6857985"/>
                <a:gd name="connsiteX5992" fmla="*/ 4055567 w 6868353"/>
                <a:gd name="connsiteY5992" fmla="*/ 564955 h 6857985"/>
                <a:gd name="connsiteX5993" fmla="*/ 4008903 w 6868353"/>
                <a:gd name="connsiteY5993" fmla="*/ 561486 h 6857985"/>
                <a:gd name="connsiteX5994" fmla="*/ 3985275 w 6868353"/>
                <a:gd name="connsiteY5994" fmla="*/ 548801 h 6857985"/>
                <a:gd name="connsiteX5995" fmla="*/ 3960387 w 6868353"/>
                <a:gd name="connsiteY5995" fmla="*/ 534715 h 6857985"/>
                <a:gd name="connsiteX5996" fmla="*/ 2478857 w 6868353"/>
                <a:gd name="connsiteY5996" fmla="*/ 534672 h 6857985"/>
                <a:gd name="connsiteX5997" fmla="*/ 2413522 w 6868353"/>
                <a:gd name="connsiteY5997" fmla="*/ 562802 h 6857985"/>
                <a:gd name="connsiteX5998" fmla="*/ 2390502 w 6868353"/>
                <a:gd name="connsiteY5998" fmla="*/ 561018 h 6857985"/>
                <a:gd name="connsiteX5999" fmla="*/ 2389950 w 6868353"/>
                <a:gd name="connsiteY5999" fmla="*/ 556856 h 6857985"/>
                <a:gd name="connsiteX6000" fmla="*/ 2329202 w 6868353"/>
                <a:gd name="connsiteY6000" fmla="*/ 583387 h 6857985"/>
                <a:gd name="connsiteX6001" fmla="*/ 2332472 w 6868353"/>
                <a:gd name="connsiteY6001" fmla="*/ 569230 h 6857985"/>
                <a:gd name="connsiteX6002" fmla="*/ 2376119 w 6868353"/>
                <a:gd name="connsiteY6002" fmla="*/ 556913 h 6857985"/>
                <a:gd name="connsiteX6003" fmla="*/ 2420770 w 6868353"/>
                <a:gd name="connsiteY6003" fmla="*/ 544440 h 6857985"/>
                <a:gd name="connsiteX6004" fmla="*/ 2478857 w 6868353"/>
                <a:gd name="connsiteY6004" fmla="*/ 534672 h 6857985"/>
                <a:gd name="connsiteX6005" fmla="*/ 2006266 w 6868353"/>
                <a:gd name="connsiteY6005" fmla="*/ 531226 h 6857985"/>
                <a:gd name="connsiteX6006" fmla="*/ 2026027 w 6868353"/>
                <a:gd name="connsiteY6006" fmla="*/ 536003 h 6857985"/>
                <a:gd name="connsiteX6007" fmla="*/ 1977667 w 6868353"/>
                <a:gd name="connsiteY6007" fmla="*/ 549579 h 6857985"/>
                <a:gd name="connsiteX6008" fmla="*/ 1990875 w 6868353"/>
                <a:gd name="connsiteY6008" fmla="*/ 538876 h 6857985"/>
                <a:gd name="connsiteX6009" fmla="*/ 1959503 w 6868353"/>
                <a:gd name="connsiteY6009" fmla="*/ 546337 h 6857985"/>
                <a:gd name="connsiteX6010" fmla="*/ 2006266 w 6868353"/>
                <a:gd name="connsiteY6010" fmla="*/ 531226 h 6857985"/>
                <a:gd name="connsiteX6011" fmla="*/ 1968960 w 6868353"/>
                <a:gd name="connsiteY6011" fmla="*/ 531090 h 6857985"/>
                <a:gd name="connsiteX6012" fmla="*/ 1956388 w 6868353"/>
                <a:gd name="connsiteY6012" fmla="*/ 551434 h 6857985"/>
                <a:gd name="connsiteX6013" fmla="*/ 1935974 w 6868353"/>
                <a:gd name="connsiteY6013" fmla="*/ 562859 h 6857985"/>
                <a:gd name="connsiteX6014" fmla="*/ 1860219 w 6868353"/>
                <a:gd name="connsiteY6014" fmla="*/ 590054 h 6857985"/>
                <a:gd name="connsiteX6015" fmla="*/ 1844448 w 6868353"/>
                <a:gd name="connsiteY6015" fmla="*/ 606703 h 6857985"/>
                <a:gd name="connsiteX6016" fmla="*/ 1890261 w 6868353"/>
                <a:gd name="connsiteY6016" fmla="*/ 591130 h 6857985"/>
                <a:gd name="connsiteX6017" fmla="*/ 1923742 w 6868353"/>
                <a:gd name="connsiteY6017" fmla="*/ 583103 h 6857985"/>
                <a:gd name="connsiteX6018" fmla="*/ 1899038 w 6868353"/>
                <a:gd name="connsiteY6018" fmla="*/ 596284 h 6857985"/>
                <a:gd name="connsiteX6019" fmla="*/ 1876528 w 6868353"/>
                <a:gd name="connsiteY6019" fmla="*/ 607383 h 6857985"/>
                <a:gd name="connsiteX6020" fmla="*/ 1907546 w 6868353"/>
                <a:gd name="connsiteY6020" fmla="*/ 598917 h 6857985"/>
                <a:gd name="connsiteX6021" fmla="*/ 1968224 w 6868353"/>
                <a:gd name="connsiteY6021" fmla="*/ 564855 h 6857985"/>
                <a:gd name="connsiteX6022" fmla="*/ 2013456 w 6868353"/>
                <a:gd name="connsiteY6022" fmla="*/ 556318 h 6857985"/>
                <a:gd name="connsiteX6023" fmla="*/ 1924662 w 6868353"/>
                <a:gd name="connsiteY6023" fmla="*/ 592617 h 6857985"/>
                <a:gd name="connsiteX6024" fmla="*/ 1913719 w 6868353"/>
                <a:gd name="connsiteY6024" fmla="*/ 605571 h 6857985"/>
                <a:gd name="connsiteX6025" fmla="*/ 1892639 w 6868353"/>
                <a:gd name="connsiteY6025" fmla="*/ 624739 h 6857985"/>
                <a:gd name="connsiteX6026" fmla="*/ 1895683 w 6868353"/>
                <a:gd name="connsiteY6026" fmla="*/ 619473 h 6857985"/>
                <a:gd name="connsiteX6027" fmla="*/ 1874829 w 6868353"/>
                <a:gd name="connsiteY6027" fmla="*/ 622106 h 6857985"/>
                <a:gd name="connsiteX6028" fmla="*/ 1862454 w 6868353"/>
                <a:gd name="connsiteY6028" fmla="*/ 630298 h 6857985"/>
                <a:gd name="connsiteX6029" fmla="*/ 1862265 w 6868353"/>
                <a:gd name="connsiteY6029" fmla="*/ 631924 h 6857985"/>
                <a:gd name="connsiteX6030" fmla="*/ 1857214 w 6868353"/>
                <a:gd name="connsiteY6030" fmla="*/ 632993 h 6857985"/>
                <a:gd name="connsiteX6031" fmla="*/ 1832867 w 6868353"/>
                <a:gd name="connsiteY6031" fmla="*/ 627628 h 6857985"/>
                <a:gd name="connsiteX6032" fmla="*/ 1860814 w 6868353"/>
                <a:gd name="connsiteY6032" fmla="*/ 623947 h 6857985"/>
                <a:gd name="connsiteX6033" fmla="*/ 1808815 w 6868353"/>
                <a:gd name="connsiteY6033" fmla="*/ 635711 h 6857985"/>
                <a:gd name="connsiteX6034" fmla="*/ 1852574 w 6868353"/>
                <a:gd name="connsiteY6034" fmla="*/ 615325 h 6857985"/>
                <a:gd name="connsiteX6035" fmla="*/ 1827375 w 6868353"/>
                <a:gd name="connsiteY6035" fmla="*/ 613824 h 6857985"/>
                <a:gd name="connsiteX6036" fmla="*/ 1787635 w 6868353"/>
                <a:gd name="connsiteY6036" fmla="*/ 638642 h 6857985"/>
                <a:gd name="connsiteX6037" fmla="*/ 1759661 w 6868353"/>
                <a:gd name="connsiteY6037" fmla="*/ 640185 h 6857985"/>
                <a:gd name="connsiteX6038" fmla="*/ 1724042 w 6868353"/>
                <a:gd name="connsiteY6038" fmla="*/ 648113 h 6857985"/>
                <a:gd name="connsiteX6039" fmla="*/ 1721536 w 6868353"/>
                <a:gd name="connsiteY6039" fmla="*/ 632498 h 6857985"/>
                <a:gd name="connsiteX6040" fmla="*/ 1760893 w 6868353"/>
                <a:gd name="connsiteY6040" fmla="*/ 627911 h 6857985"/>
                <a:gd name="connsiteX6041" fmla="*/ 1740988 w 6868353"/>
                <a:gd name="connsiteY6041" fmla="*/ 640426 h 6857985"/>
                <a:gd name="connsiteX6042" fmla="*/ 1792081 w 6868353"/>
                <a:gd name="connsiteY6042" fmla="*/ 618680 h 6857985"/>
                <a:gd name="connsiteX6043" fmla="*/ 1810428 w 6868353"/>
                <a:gd name="connsiteY6043" fmla="*/ 620974 h 6857985"/>
                <a:gd name="connsiteX6044" fmla="*/ 1830333 w 6868353"/>
                <a:gd name="connsiteY6044" fmla="*/ 608572 h 6857985"/>
                <a:gd name="connsiteX6045" fmla="*/ 1832032 w 6868353"/>
                <a:gd name="connsiteY6045" fmla="*/ 593792 h 6857985"/>
                <a:gd name="connsiteX6046" fmla="*/ 1865231 w 6868353"/>
                <a:gd name="connsiteY6046" fmla="*/ 581051 h 6857985"/>
                <a:gd name="connsiteX6047" fmla="*/ 1897325 w 6868353"/>
                <a:gd name="connsiteY6047" fmla="*/ 571183 h 6857985"/>
                <a:gd name="connsiteX6048" fmla="*/ 1928003 w 6868353"/>
                <a:gd name="connsiteY6048" fmla="*/ 553954 h 6857985"/>
                <a:gd name="connsiteX6049" fmla="*/ 1881186 w 6868353"/>
                <a:gd name="connsiteY6049" fmla="*/ 568805 h 6857985"/>
                <a:gd name="connsiteX6050" fmla="*/ 1857954 w 6868353"/>
                <a:gd name="connsiteY6050" fmla="*/ 570928 h 6857985"/>
                <a:gd name="connsiteX6051" fmla="*/ 1906697 w 6868353"/>
                <a:gd name="connsiteY6051" fmla="*/ 555907 h 6857985"/>
                <a:gd name="connsiteX6052" fmla="*/ 1891450 w 6868353"/>
                <a:gd name="connsiteY6052" fmla="*/ 547795 h 6857985"/>
                <a:gd name="connsiteX6053" fmla="*/ 1968960 w 6868353"/>
                <a:gd name="connsiteY6053" fmla="*/ 531090 h 6857985"/>
                <a:gd name="connsiteX6054" fmla="*/ 2394955 w 6868353"/>
                <a:gd name="connsiteY6054" fmla="*/ 530577 h 6857985"/>
                <a:gd name="connsiteX6055" fmla="*/ 2414131 w 6868353"/>
                <a:gd name="connsiteY6055" fmla="*/ 534474 h 6857985"/>
                <a:gd name="connsiteX6056" fmla="*/ 2376373 w 6868353"/>
                <a:gd name="connsiteY6056" fmla="*/ 541142 h 6857985"/>
                <a:gd name="connsiteX6057" fmla="*/ 2363165 w 6868353"/>
                <a:gd name="connsiteY6057" fmla="*/ 536767 h 6857985"/>
                <a:gd name="connsiteX6058" fmla="*/ 2394955 w 6868353"/>
                <a:gd name="connsiteY6058" fmla="*/ 530577 h 6857985"/>
                <a:gd name="connsiteX6059" fmla="*/ 2575778 w 6868353"/>
                <a:gd name="connsiteY6059" fmla="*/ 530482 h 6857985"/>
                <a:gd name="connsiteX6060" fmla="*/ 2549346 w 6868353"/>
                <a:gd name="connsiteY6060" fmla="*/ 535904 h 6857985"/>
                <a:gd name="connsiteX6061" fmla="*/ 2568614 w 6868353"/>
                <a:gd name="connsiteY6061" fmla="*/ 547456 h 6857985"/>
                <a:gd name="connsiteX6062" fmla="*/ 2596716 w 6868353"/>
                <a:gd name="connsiteY6062" fmla="*/ 532081 h 6857985"/>
                <a:gd name="connsiteX6063" fmla="*/ 2575778 w 6868353"/>
                <a:gd name="connsiteY6063" fmla="*/ 530482 h 6857985"/>
                <a:gd name="connsiteX6064" fmla="*/ 1861706 w 6868353"/>
                <a:gd name="connsiteY6064" fmla="*/ 527915 h 6857985"/>
                <a:gd name="connsiteX6065" fmla="*/ 1875197 w 6868353"/>
                <a:gd name="connsiteY6065" fmla="*/ 530156 h 6857985"/>
                <a:gd name="connsiteX6066" fmla="*/ 1861450 w 6868353"/>
                <a:gd name="connsiteY6066" fmla="*/ 536073 h 6857985"/>
                <a:gd name="connsiteX6067" fmla="*/ 1847406 w 6868353"/>
                <a:gd name="connsiteY6067" fmla="*/ 543435 h 6857985"/>
                <a:gd name="connsiteX6068" fmla="*/ 1817308 w 6868353"/>
                <a:gd name="connsiteY6068" fmla="*/ 561839 h 6857985"/>
                <a:gd name="connsiteX6069" fmla="*/ 1816247 w 6868353"/>
                <a:gd name="connsiteY6069" fmla="*/ 552227 h 6857985"/>
                <a:gd name="connsiteX6070" fmla="*/ 1850776 w 6868353"/>
                <a:gd name="connsiteY6070" fmla="*/ 537730 h 6857985"/>
                <a:gd name="connsiteX6071" fmla="*/ 1853650 w 6868353"/>
                <a:gd name="connsiteY6071" fmla="*/ 532492 h 6857985"/>
                <a:gd name="connsiteX6072" fmla="*/ 1861706 w 6868353"/>
                <a:gd name="connsiteY6072" fmla="*/ 527915 h 6857985"/>
                <a:gd name="connsiteX6073" fmla="*/ 3100993 w 6868353"/>
                <a:gd name="connsiteY6073" fmla="*/ 526786 h 6857985"/>
                <a:gd name="connsiteX6074" fmla="*/ 3076091 w 6868353"/>
                <a:gd name="connsiteY6074" fmla="*/ 533964 h 6857985"/>
                <a:gd name="connsiteX6075" fmla="*/ 3053185 w 6868353"/>
                <a:gd name="connsiteY6075" fmla="*/ 531925 h 6857985"/>
                <a:gd name="connsiteX6076" fmla="*/ 3074038 w 6868353"/>
                <a:gd name="connsiteY6076" fmla="*/ 543152 h 6857985"/>
                <a:gd name="connsiteX6077" fmla="*/ 3038560 w 6868353"/>
                <a:gd name="connsiteY6077" fmla="*/ 537347 h 6857985"/>
                <a:gd name="connsiteX6078" fmla="*/ 3049277 w 6868353"/>
                <a:gd name="connsiteY6078" fmla="*/ 550315 h 6857985"/>
                <a:gd name="connsiteX6079" fmla="*/ 3086638 w 6868353"/>
                <a:gd name="connsiteY6079" fmla="*/ 561712 h 6857985"/>
                <a:gd name="connsiteX6080" fmla="*/ 3123730 w 6868353"/>
                <a:gd name="connsiteY6080" fmla="*/ 558427 h 6857985"/>
                <a:gd name="connsiteX6081" fmla="*/ 3076218 w 6868353"/>
                <a:gd name="connsiteY6081" fmla="*/ 548716 h 6857985"/>
                <a:gd name="connsiteX6082" fmla="*/ 3100993 w 6868353"/>
                <a:gd name="connsiteY6082" fmla="*/ 526786 h 6857985"/>
                <a:gd name="connsiteX6083" fmla="*/ 4169219 w 6868353"/>
                <a:gd name="connsiteY6083" fmla="*/ 524041 h 6857985"/>
                <a:gd name="connsiteX6084" fmla="*/ 4253413 w 6868353"/>
                <a:gd name="connsiteY6084" fmla="*/ 563780 h 6857985"/>
                <a:gd name="connsiteX6085" fmla="*/ 4237655 w 6868353"/>
                <a:gd name="connsiteY6085" fmla="*/ 557777 h 6857985"/>
                <a:gd name="connsiteX6086" fmla="*/ 4211535 w 6868353"/>
                <a:gd name="connsiteY6086" fmla="*/ 561684 h 6857985"/>
                <a:gd name="connsiteX6087" fmla="*/ 4227207 w 6868353"/>
                <a:gd name="connsiteY6087" fmla="*/ 561713 h 6857985"/>
                <a:gd name="connsiteX6088" fmla="*/ 4169219 w 6868353"/>
                <a:gd name="connsiteY6088" fmla="*/ 524041 h 6857985"/>
                <a:gd name="connsiteX6089" fmla="*/ 3397967 w 6868353"/>
                <a:gd name="connsiteY6089" fmla="*/ 522567 h 6857985"/>
                <a:gd name="connsiteX6090" fmla="*/ 3351221 w 6868353"/>
                <a:gd name="connsiteY6090" fmla="*/ 527749 h 6857985"/>
                <a:gd name="connsiteX6091" fmla="*/ 3310321 w 6868353"/>
                <a:gd name="connsiteY6091" fmla="*/ 533157 h 6857985"/>
                <a:gd name="connsiteX6092" fmla="*/ 3220805 w 6868353"/>
                <a:gd name="connsiteY6092" fmla="*/ 540618 h 6857985"/>
                <a:gd name="connsiteX6093" fmla="*/ 3259851 w 6868353"/>
                <a:gd name="connsiteY6093" fmla="*/ 544836 h 6857985"/>
                <a:gd name="connsiteX6094" fmla="*/ 3245184 w 6868353"/>
                <a:gd name="connsiteY6094" fmla="*/ 549480 h 6857985"/>
                <a:gd name="connsiteX6095" fmla="*/ 3347328 w 6868353"/>
                <a:gd name="connsiteY6095" fmla="*/ 531826 h 6857985"/>
                <a:gd name="connsiteX6096" fmla="*/ 3439647 w 6868353"/>
                <a:gd name="connsiteY6096" fmla="*/ 540264 h 6857985"/>
                <a:gd name="connsiteX6097" fmla="*/ 3460515 w 6868353"/>
                <a:gd name="connsiteY6097" fmla="*/ 538919 h 6857985"/>
                <a:gd name="connsiteX6098" fmla="*/ 3426267 w 6868353"/>
                <a:gd name="connsiteY6098" fmla="*/ 529476 h 6857985"/>
                <a:gd name="connsiteX6099" fmla="*/ 3417363 w 6868353"/>
                <a:gd name="connsiteY6099" fmla="*/ 535875 h 6857985"/>
                <a:gd name="connsiteX6100" fmla="*/ 3397967 w 6868353"/>
                <a:gd name="connsiteY6100" fmla="*/ 522567 h 6857985"/>
                <a:gd name="connsiteX6101" fmla="*/ 3514423 w 6868353"/>
                <a:gd name="connsiteY6101" fmla="*/ 521449 h 6857985"/>
                <a:gd name="connsiteX6102" fmla="*/ 3500719 w 6868353"/>
                <a:gd name="connsiteY6102" fmla="*/ 530509 h 6857985"/>
                <a:gd name="connsiteX6103" fmla="*/ 3506695 w 6868353"/>
                <a:gd name="connsiteY6103" fmla="*/ 533242 h 6857985"/>
                <a:gd name="connsiteX6104" fmla="*/ 3514423 w 6868353"/>
                <a:gd name="connsiteY6104" fmla="*/ 521449 h 6857985"/>
                <a:gd name="connsiteX6105" fmla="*/ 2489518 w 6868353"/>
                <a:gd name="connsiteY6105" fmla="*/ 521251 h 6857985"/>
                <a:gd name="connsiteX6106" fmla="*/ 2444697 w 6868353"/>
                <a:gd name="connsiteY6106" fmla="*/ 541496 h 6857985"/>
                <a:gd name="connsiteX6107" fmla="*/ 2444951 w 6868353"/>
                <a:gd name="connsiteY6107" fmla="*/ 531996 h 6857985"/>
                <a:gd name="connsiteX6108" fmla="*/ 2489518 w 6868353"/>
                <a:gd name="connsiteY6108" fmla="*/ 521251 h 6857985"/>
                <a:gd name="connsiteX6109" fmla="*/ 2621222 w 6868353"/>
                <a:gd name="connsiteY6109" fmla="*/ 521039 h 6857985"/>
                <a:gd name="connsiteX6110" fmla="*/ 2623388 w 6868353"/>
                <a:gd name="connsiteY6110" fmla="*/ 535635 h 6857985"/>
                <a:gd name="connsiteX6111" fmla="*/ 2621222 w 6868353"/>
                <a:gd name="connsiteY6111" fmla="*/ 521039 h 6857985"/>
                <a:gd name="connsiteX6112" fmla="*/ 3549527 w 6868353"/>
                <a:gd name="connsiteY6112" fmla="*/ 517502 h 6857985"/>
                <a:gd name="connsiteX6113" fmla="*/ 3590165 w 6868353"/>
                <a:gd name="connsiteY6113" fmla="*/ 531939 h 6857985"/>
                <a:gd name="connsiteX6114" fmla="*/ 3561031 w 6868353"/>
                <a:gd name="connsiteY6114" fmla="*/ 517796 h 6857985"/>
                <a:gd name="connsiteX6115" fmla="*/ 3549527 w 6868353"/>
                <a:gd name="connsiteY6115" fmla="*/ 517502 h 6857985"/>
                <a:gd name="connsiteX6116" fmla="*/ 4881251 w 6868353"/>
                <a:gd name="connsiteY6116" fmla="*/ 512477 h 6857985"/>
                <a:gd name="connsiteX6117" fmla="*/ 4924701 w 6868353"/>
                <a:gd name="connsiteY6117" fmla="*/ 525512 h 6857985"/>
                <a:gd name="connsiteX6118" fmla="*/ 4983255 w 6868353"/>
                <a:gd name="connsiteY6118" fmla="*/ 576676 h 6857985"/>
                <a:gd name="connsiteX6119" fmla="*/ 4945697 w 6868353"/>
                <a:gd name="connsiteY6119" fmla="*/ 553756 h 6857985"/>
                <a:gd name="connsiteX6120" fmla="*/ 4946149 w 6868353"/>
                <a:gd name="connsiteY6120" fmla="*/ 562717 h 6857985"/>
                <a:gd name="connsiteX6121" fmla="*/ 4940119 w 6868353"/>
                <a:gd name="connsiteY6121" fmla="*/ 563340 h 6857985"/>
                <a:gd name="connsiteX6122" fmla="*/ 4889295 w 6868353"/>
                <a:gd name="connsiteY6122" fmla="*/ 529830 h 6857985"/>
                <a:gd name="connsiteX6123" fmla="*/ 4921147 w 6868353"/>
                <a:gd name="connsiteY6123" fmla="*/ 542940 h 6857985"/>
                <a:gd name="connsiteX6124" fmla="*/ 4880771 w 6868353"/>
                <a:gd name="connsiteY6124" fmla="*/ 513762 h 6857985"/>
                <a:gd name="connsiteX6125" fmla="*/ 4881251 w 6868353"/>
                <a:gd name="connsiteY6125" fmla="*/ 512477 h 6857985"/>
                <a:gd name="connsiteX6126" fmla="*/ 3869343 w 6868353"/>
                <a:gd name="connsiteY6126" fmla="*/ 512091 h 6857985"/>
                <a:gd name="connsiteX6127" fmla="*/ 3912833 w 6868353"/>
                <a:gd name="connsiteY6127" fmla="*/ 527551 h 6857985"/>
                <a:gd name="connsiteX6128" fmla="*/ 3898463 w 6868353"/>
                <a:gd name="connsiteY6128" fmla="*/ 540887 h 6857985"/>
                <a:gd name="connsiteX6129" fmla="*/ 3850273 w 6868353"/>
                <a:gd name="connsiteY6129" fmla="*/ 527975 h 6857985"/>
                <a:gd name="connsiteX6130" fmla="*/ 3869343 w 6868353"/>
                <a:gd name="connsiteY6130" fmla="*/ 512091 h 6857985"/>
                <a:gd name="connsiteX6131" fmla="*/ 4110991 w 6868353"/>
                <a:gd name="connsiteY6131" fmla="*/ 511001 h 6857985"/>
                <a:gd name="connsiteX6132" fmla="*/ 4164391 w 6868353"/>
                <a:gd name="connsiteY6132" fmla="*/ 555709 h 6857985"/>
                <a:gd name="connsiteX6133" fmla="*/ 4126563 w 6868353"/>
                <a:gd name="connsiteY6133" fmla="*/ 535903 h 6857985"/>
                <a:gd name="connsiteX6134" fmla="*/ 4100827 w 6868353"/>
                <a:gd name="connsiteY6134" fmla="*/ 521336 h 6857985"/>
                <a:gd name="connsiteX6135" fmla="*/ 4100599 w 6868353"/>
                <a:gd name="connsiteY6135" fmla="*/ 515418 h 6857985"/>
                <a:gd name="connsiteX6136" fmla="*/ 4110991 w 6868353"/>
                <a:gd name="connsiteY6136" fmla="*/ 511001 h 6857985"/>
                <a:gd name="connsiteX6137" fmla="*/ 3564315 w 6868353"/>
                <a:gd name="connsiteY6137" fmla="*/ 509005 h 6857985"/>
                <a:gd name="connsiteX6138" fmla="*/ 3549323 w 6868353"/>
                <a:gd name="connsiteY6138" fmla="*/ 512176 h 6857985"/>
                <a:gd name="connsiteX6139" fmla="*/ 3631887 w 6868353"/>
                <a:gd name="connsiteY6139" fmla="*/ 531359 h 6857985"/>
                <a:gd name="connsiteX6140" fmla="*/ 3634011 w 6868353"/>
                <a:gd name="connsiteY6140" fmla="*/ 542954 h 6857985"/>
                <a:gd name="connsiteX6141" fmla="*/ 3659619 w 6868353"/>
                <a:gd name="connsiteY6141" fmla="*/ 539768 h 6857985"/>
                <a:gd name="connsiteX6142" fmla="*/ 3564315 w 6868353"/>
                <a:gd name="connsiteY6142" fmla="*/ 509005 h 6857985"/>
                <a:gd name="connsiteX6143" fmla="*/ 2017052 w 6868353"/>
                <a:gd name="connsiteY6143" fmla="*/ 507703 h 6857985"/>
                <a:gd name="connsiteX6144" fmla="*/ 2042110 w 6868353"/>
                <a:gd name="connsiteY6144" fmla="*/ 510761 h 6857985"/>
                <a:gd name="connsiteX6145" fmla="*/ 1979238 w 6868353"/>
                <a:gd name="connsiteY6145" fmla="*/ 525329 h 6857985"/>
                <a:gd name="connsiteX6146" fmla="*/ 2017052 w 6868353"/>
                <a:gd name="connsiteY6146" fmla="*/ 507703 h 6857985"/>
                <a:gd name="connsiteX6147" fmla="*/ 5076027 w 6868353"/>
                <a:gd name="connsiteY6147" fmla="*/ 501063 h 6857985"/>
                <a:gd name="connsiteX6148" fmla="*/ 5118909 w 6868353"/>
                <a:gd name="connsiteY6148" fmla="*/ 522539 h 6857985"/>
                <a:gd name="connsiteX6149" fmla="*/ 5141347 w 6868353"/>
                <a:gd name="connsiteY6149" fmla="*/ 533738 h 6857985"/>
                <a:gd name="connsiteX6150" fmla="*/ 5164183 w 6868353"/>
                <a:gd name="connsiteY6150" fmla="*/ 546153 h 6857985"/>
                <a:gd name="connsiteX6151" fmla="*/ 5265181 w 6868353"/>
                <a:gd name="connsiteY6151" fmla="*/ 603646 h 6857985"/>
                <a:gd name="connsiteX6152" fmla="*/ 5261839 w 6868353"/>
                <a:gd name="connsiteY6152" fmla="*/ 615056 h 6857985"/>
                <a:gd name="connsiteX6153" fmla="*/ 5351129 w 6868353"/>
                <a:gd name="connsiteY6153" fmla="*/ 657471 h 6857985"/>
                <a:gd name="connsiteX6154" fmla="*/ 5467741 w 6868353"/>
                <a:gd name="connsiteY6154" fmla="*/ 733721 h 6857985"/>
                <a:gd name="connsiteX6155" fmla="*/ 5529819 w 6868353"/>
                <a:gd name="connsiteY6155" fmla="*/ 779123 h 6857985"/>
                <a:gd name="connsiteX6156" fmla="*/ 5561093 w 6868353"/>
                <a:gd name="connsiteY6156" fmla="*/ 802143 h 6857985"/>
                <a:gd name="connsiteX6157" fmla="*/ 5591361 w 6868353"/>
                <a:gd name="connsiteY6157" fmla="*/ 826012 h 6857985"/>
                <a:gd name="connsiteX6158" fmla="*/ 5650255 w 6868353"/>
                <a:gd name="connsiteY6158" fmla="*/ 871867 h 6857985"/>
                <a:gd name="connsiteX6159" fmla="*/ 5678483 w 6868353"/>
                <a:gd name="connsiteY6159" fmla="*/ 893088 h 6857985"/>
                <a:gd name="connsiteX6160" fmla="*/ 5705241 w 6868353"/>
                <a:gd name="connsiteY6160" fmla="*/ 913135 h 6857985"/>
                <a:gd name="connsiteX6161" fmla="*/ 5733711 w 6868353"/>
                <a:gd name="connsiteY6161" fmla="*/ 947140 h 6857985"/>
                <a:gd name="connsiteX6162" fmla="*/ 5696831 w 6868353"/>
                <a:gd name="connsiteY6162" fmla="*/ 917594 h 6857985"/>
                <a:gd name="connsiteX6163" fmla="*/ 5704123 w 6868353"/>
                <a:gd name="connsiteY6163" fmla="*/ 942072 h 6857985"/>
                <a:gd name="connsiteX6164" fmla="*/ 5710083 w 6868353"/>
                <a:gd name="connsiteY6164" fmla="*/ 943134 h 6857985"/>
                <a:gd name="connsiteX6165" fmla="*/ 5700795 w 6868353"/>
                <a:gd name="connsiteY6165" fmla="*/ 935687 h 6857985"/>
                <a:gd name="connsiteX6166" fmla="*/ 5686043 w 6868353"/>
                <a:gd name="connsiteY6166" fmla="*/ 918713 h 6857985"/>
                <a:gd name="connsiteX6167" fmla="*/ 5676969 w 6868353"/>
                <a:gd name="connsiteY6167" fmla="*/ 906792 h 6857985"/>
                <a:gd name="connsiteX6168" fmla="*/ 5683921 w 6868353"/>
                <a:gd name="connsiteY6168" fmla="*/ 903975 h 6857985"/>
                <a:gd name="connsiteX6169" fmla="*/ 5621799 w 6868353"/>
                <a:gd name="connsiteY6169" fmla="*/ 872815 h 6857985"/>
                <a:gd name="connsiteX6170" fmla="*/ 5642185 w 6868353"/>
                <a:gd name="connsiteY6170" fmla="*/ 869687 h 6857985"/>
                <a:gd name="connsiteX6171" fmla="*/ 5584751 w 6868353"/>
                <a:gd name="connsiteY6171" fmla="*/ 827824 h 6857985"/>
                <a:gd name="connsiteX6172" fmla="*/ 5576483 w 6868353"/>
                <a:gd name="connsiteY6172" fmla="*/ 832637 h 6857985"/>
                <a:gd name="connsiteX6173" fmla="*/ 5566911 w 6868353"/>
                <a:gd name="connsiteY6173" fmla="*/ 825700 h 6857985"/>
                <a:gd name="connsiteX6174" fmla="*/ 5547631 w 6868353"/>
                <a:gd name="connsiteY6174" fmla="*/ 812109 h 6857985"/>
                <a:gd name="connsiteX6175" fmla="*/ 5558771 w 6868353"/>
                <a:gd name="connsiteY6175" fmla="*/ 814969 h 6857985"/>
                <a:gd name="connsiteX6176" fmla="*/ 5565553 w 6868353"/>
                <a:gd name="connsiteY6176" fmla="*/ 813922 h 6857985"/>
                <a:gd name="connsiteX6177" fmla="*/ 5498703 w 6868353"/>
                <a:gd name="connsiteY6177" fmla="*/ 762206 h 6857985"/>
                <a:gd name="connsiteX6178" fmla="*/ 5490675 w 6868353"/>
                <a:gd name="connsiteY6178" fmla="*/ 767401 h 6857985"/>
                <a:gd name="connsiteX6179" fmla="*/ 5530103 w 6868353"/>
                <a:gd name="connsiteY6179" fmla="*/ 793493 h 6857985"/>
                <a:gd name="connsiteX6180" fmla="*/ 5543071 w 6868353"/>
                <a:gd name="connsiteY6180" fmla="*/ 824001 h 6857985"/>
                <a:gd name="connsiteX6181" fmla="*/ 5602701 w 6868353"/>
                <a:gd name="connsiteY6181" fmla="*/ 887723 h 6857985"/>
                <a:gd name="connsiteX6182" fmla="*/ 5568341 w 6868353"/>
                <a:gd name="connsiteY6182" fmla="*/ 859012 h 6857985"/>
                <a:gd name="connsiteX6183" fmla="*/ 5528815 w 6868353"/>
                <a:gd name="connsiteY6183" fmla="*/ 827555 h 6857985"/>
                <a:gd name="connsiteX6184" fmla="*/ 5458991 w 6868353"/>
                <a:gd name="connsiteY6184" fmla="*/ 738110 h 6857985"/>
                <a:gd name="connsiteX6185" fmla="*/ 5428695 w 6868353"/>
                <a:gd name="connsiteY6185" fmla="*/ 712387 h 6857985"/>
                <a:gd name="connsiteX6186" fmla="*/ 5399659 w 6868353"/>
                <a:gd name="connsiteY6186" fmla="*/ 692680 h 6857985"/>
                <a:gd name="connsiteX6187" fmla="*/ 5362483 w 6868353"/>
                <a:gd name="connsiteY6187" fmla="*/ 679967 h 6857985"/>
                <a:gd name="connsiteX6188" fmla="*/ 5298903 w 6868353"/>
                <a:gd name="connsiteY6188" fmla="*/ 632271 h 6857985"/>
                <a:gd name="connsiteX6189" fmla="*/ 5292957 w 6868353"/>
                <a:gd name="connsiteY6189" fmla="*/ 632186 h 6857985"/>
                <a:gd name="connsiteX6190" fmla="*/ 5350407 w 6868353"/>
                <a:gd name="connsiteY6190" fmla="*/ 679570 h 6857985"/>
                <a:gd name="connsiteX6191" fmla="*/ 5305585 w 6868353"/>
                <a:gd name="connsiteY6191" fmla="*/ 649727 h 6857985"/>
                <a:gd name="connsiteX6192" fmla="*/ 5344447 w 6868353"/>
                <a:gd name="connsiteY6192" fmla="*/ 679415 h 6857985"/>
                <a:gd name="connsiteX6193" fmla="*/ 5320463 w 6868353"/>
                <a:gd name="connsiteY6193" fmla="*/ 678778 h 6857985"/>
                <a:gd name="connsiteX6194" fmla="*/ 5279875 w 6868353"/>
                <a:gd name="connsiteY6194" fmla="*/ 654894 h 6857985"/>
                <a:gd name="connsiteX6195" fmla="*/ 5267899 w 6868353"/>
                <a:gd name="connsiteY6195" fmla="*/ 630105 h 6857985"/>
                <a:gd name="connsiteX6196" fmla="*/ 5238169 w 6868353"/>
                <a:gd name="connsiteY6196" fmla="*/ 592575 h 6857985"/>
                <a:gd name="connsiteX6197" fmla="*/ 5158751 w 6868353"/>
                <a:gd name="connsiteY6197" fmla="*/ 552120 h 6857985"/>
                <a:gd name="connsiteX6198" fmla="*/ 5132907 w 6868353"/>
                <a:gd name="connsiteY6198" fmla="*/ 544458 h 6857985"/>
                <a:gd name="connsiteX6199" fmla="*/ 5142079 w 6868353"/>
                <a:gd name="connsiteY6199" fmla="*/ 552951 h 6857985"/>
                <a:gd name="connsiteX6200" fmla="*/ 5191619 w 6868353"/>
                <a:gd name="connsiteY6200" fmla="*/ 587605 h 6857985"/>
                <a:gd name="connsiteX6201" fmla="*/ 5209643 w 6868353"/>
                <a:gd name="connsiteY6201" fmla="*/ 587266 h 6857985"/>
                <a:gd name="connsiteX6202" fmla="*/ 5240447 w 6868353"/>
                <a:gd name="connsiteY6202" fmla="*/ 626693 h 6857985"/>
                <a:gd name="connsiteX6203" fmla="*/ 5219637 w 6868353"/>
                <a:gd name="connsiteY6203" fmla="*/ 615637 h 6857985"/>
                <a:gd name="connsiteX6204" fmla="*/ 5228923 w 6868353"/>
                <a:gd name="connsiteY6204" fmla="*/ 604084 h 6857985"/>
                <a:gd name="connsiteX6205" fmla="*/ 5255143 w 6868353"/>
                <a:gd name="connsiteY6205" fmla="*/ 637792 h 6857985"/>
                <a:gd name="connsiteX6206" fmla="*/ 5295251 w 6868353"/>
                <a:gd name="connsiteY6206" fmla="*/ 668075 h 6857985"/>
                <a:gd name="connsiteX6207" fmla="*/ 5331083 w 6868353"/>
                <a:gd name="connsiteY6207" fmla="*/ 698951 h 6857985"/>
                <a:gd name="connsiteX6208" fmla="*/ 5395497 w 6868353"/>
                <a:gd name="connsiteY6208" fmla="*/ 760634 h 6857985"/>
                <a:gd name="connsiteX6209" fmla="*/ 5345763 w 6868353"/>
                <a:gd name="connsiteY6209" fmla="*/ 764768 h 6857985"/>
                <a:gd name="connsiteX6210" fmla="*/ 5353507 w 6868353"/>
                <a:gd name="connsiteY6210" fmla="*/ 742286 h 6857985"/>
                <a:gd name="connsiteX6211" fmla="*/ 5303547 w 6868353"/>
                <a:gd name="connsiteY6211" fmla="*/ 712684 h 6857985"/>
                <a:gd name="connsiteX6212" fmla="*/ 5339717 w 6868353"/>
                <a:gd name="connsiteY6212" fmla="*/ 747609 h 6857985"/>
                <a:gd name="connsiteX6213" fmla="*/ 5311615 w 6868353"/>
                <a:gd name="connsiteY6213" fmla="*/ 724208 h 6857985"/>
                <a:gd name="connsiteX6214" fmla="*/ 5309747 w 6868353"/>
                <a:gd name="connsiteY6214" fmla="*/ 729870 h 6857985"/>
                <a:gd name="connsiteX6215" fmla="*/ 5289361 w 6868353"/>
                <a:gd name="connsiteY6215" fmla="*/ 700933 h 6857985"/>
                <a:gd name="connsiteX6216" fmla="*/ 5369491 w 6868353"/>
                <a:gd name="connsiteY6216" fmla="*/ 748402 h 6857985"/>
                <a:gd name="connsiteX6217" fmla="*/ 5331229 w 6868353"/>
                <a:gd name="connsiteY6217" fmla="*/ 707607 h 6857985"/>
                <a:gd name="connsiteX6218" fmla="*/ 5313723 w 6868353"/>
                <a:gd name="connsiteY6218" fmla="*/ 692849 h 6857985"/>
                <a:gd name="connsiteX6219" fmla="*/ 5310893 w 6868353"/>
                <a:gd name="connsiteY6219" fmla="*/ 689976 h 6857985"/>
                <a:gd name="connsiteX6220" fmla="*/ 5308933 w 6868353"/>
                <a:gd name="connsiteY6220" fmla="*/ 688810 h 6857985"/>
                <a:gd name="connsiteX6221" fmla="*/ 5282423 w 6868353"/>
                <a:gd name="connsiteY6221" fmla="*/ 666461 h 6857985"/>
                <a:gd name="connsiteX6222" fmla="*/ 5274779 w 6868353"/>
                <a:gd name="connsiteY6222" fmla="*/ 667338 h 6857985"/>
                <a:gd name="connsiteX6223" fmla="*/ 5268763 w 6868353"/>
                <a:gd name="connsiteY6223" fmla="*/ 665965 h 6857985"/>
                <a:gd name="connsiteX6224" fmla="*/ 5250059 w 6868353"/>
                <a:gd name="connsiteY6224" fmla="*/ 654894 h 6857985"/>
                <a:gd name="connsiteX6225" fmla="*/ 5278629 w 6868353"/>
                <a:gd name="connsiteY6225" fmla="*/ 673454 h 6857985"/>
                <a:gd name="connsiteX6226" fmla="*/ 5292133 w 6868353"/>
                <a:gd name="connsiteY6226" fmla="*/ 678816 h 6857985"/>
                <a:gd name="connsiteX6227" fmla="*/ 5308933 w 6868353"/>
                <a:gd name="connsiteY6227" fmla="*/ 688810 h 6857985"/>
                <a:gd name="connsiteX6228" fmla="*/ 5313723 w 6868353"/>
                <a:gd name="connsiteY6228" fmla="*/ 692849 h 6857985"/>
                <a:gd name="connsiteX6229" fmla="*/ 5317717 w 6868353"/>
                <a:gd name="connsiteY6229" fmla="*/ 696902 h 6857985"/>
                <a:gd name="connsiteX6230" fmla="*/ 5313017 w 6868353"/>
                <a:gd name="connsiteY6230" fmla="*/ 701358 h 6857985"/>
                <a:gd name="connsiteX6231" fmla="*/ 5278007 w 6868353"/>
                <a:gd name="connsiteY6231" fmla="*/ 687711 h 6857985"/>
                <a:gd name="connsiteX6232" fmla="*/ 5264799 w 6868353"/>
                <a:gd name="connsiteY6232" fmla="*/ 687272 h 6857985"/>
                <a:gd name="connsiteX6233" fmla="*/ 5252353 w 6868353"/>
                <a:gd name="connsiteY6233" fmla="*/ 682218 h 6857985"/>
                <a:gd name="connsiteX6234" fmla="*/ 5232973 w 6868353"/>
                <a:gd name="connsiteY6234" fmla="*/ 672166 h 6857985"/>
                <a:gd name="connsiteX6235" fmla="*/ 5238833 w 6868353"/>
                <a:gd name="connsiteY6235" fmla="*/ 671982 h 6857985"/>
                <a:gd name="connsiteX6236" fmla="*/ 5230227 w 6868353"/>
                <a:gd name="connsiteY6236" fmla="*/ 660798 h 6857985"/>
                <a:gd name="connsiteX6237" fmla="*/ 5266963 w 6868353"/>
                <a:gd name="connsiteY6237" fmla="*/ 677673 h 6857985"/>
                <a:gd name="connsiteX6238" fmla="*/ 5255979 w 6868353"/>
                <a:gd name="connsiteY6238" fmla="*/ 669561 h 6857985"/>
                <a:gd name="connsiteX6239" fmla="*/ 5239583 w 6868353"/>
                <a:gd name="connsiteY6239" fmla="*/ 659920 h 6857985"/>
                <a:gd name="connsiteX6240" fmla="*/ 5190743 w 6868353"/>
                <a:gd name="connsiteY6240" fmla="*/ 633262 h 6857985"/>
                <a:gd name="connsiteX6241" fmla="*/ 5152517 w 6868353"/>
                <a:gd name="connsiteY6241" fmla="*/ 599965 h 6857985"/>
                <a:gd name="connsiteX6242" fmla="*/ 5125859 w 6868353"/>
                <a:gd name="connsiteY6242" fmla="*/ 612281 h 6857985"/>
                <a:gd name="connsiteX6243" fmla="*/ 5108687 w 6868353"/>
                <a:gd name="connsiteY6243" fmla="*/ 602853 h 6857985"/>
                <a:gd name="connsiteX6244" fmla="*/ 5097119 w 6868353"/>
                <a:gd name="connsiteY6244" fmla="*/ 593693 h 6857985"/>
                <a:gd name="connsiteX6245" fmla="*/ 5070563 w 6868353"/>
                <a:gd name="connsiteY6245" fmla="*/ 575657 h 6857985"/>
                <a:gd name="connsiteX6246" fmla="*/ 5109011 w 6868353"/>
                <a:gd name="connsiteY6246" fmla="*/ 591895 h 6857985"/>
                <a:gd name="connsiteX6247" fmla="*/ 5125959 w 6868353"/>
                <a:gd name="connsiteY6247" fmla="*/ 589347 h 6857985"/>
                <a:gd name="connsiteX6248" fmla="*/ 5085215 w 6868353"/>
                <a:gd name="connsiteY6248" fmla="*/ 563255 h 6857985"/>
                <a:gd name="connsiteX6249" fmla="*/ 5124515 w 6868353"/>
                <a:gd name="connsiteY6249" fmla="*/ 572174 h 6857985"/>
                <a:gd name="connsiteX6250" fmla="*/ 5078687 w 6868353"/>
                <a:gd name="connsiteY6250" fmla="*/ 540901 h 6857985"/>
                <a:gd name="connsiteX6251" fmla="*/ 5130431 w 6868353"/>
                <a:gd name="connsiteY6251" fmla="*/ 568026 h 6857985"/>
                <a:gd name="connsiteX6252" fmla="*/ 5191111 w 6868353"/>
                <a:gd name="connsiteY6252" fmla="*/ 610441 h 6857985"/>
                <a:gd name="connsiteX6253" fmla="*/ 5200383 w 6868353"/>
                <a:gd name="connsiteY6253" fmla="*/ 598875 h 6857985"/>
                <a:gd name="connsiteX6254" fmla="*/ 5133687 w 6868353"/>
                <a:gd name="connsiteY6254" fmla="*/ 550115 h 6857985"/>
                <a:gd name="connsiteX6255" fmla="*/ 5131929 w 6868353"/>
                <a:gd name="connsiteY6255" fmla="*/ 544169 h 6857985"/>
                <a:gd name="connsiteX6256" fmla="*/ 5129185 w 6868353"/>
                <a:gd name="connsiteY6256" fmla="*/ 543355 h 6857985"/>
                <a:gd name="connsiteX6257" fmla="*/ 5092181 w 6868353"/>
                <a:gd name="connsiteY6257" fmla="*/ 534417 h 6857985"/>
                <a:gd name="connsiteX6258" fmla="*/ 5106919 w 6868353"/>
                <a:gd name="connsiteY6258" fmla="*/ 522044 h 6857985"/>
                <a:gd name="connsiteX6259" fmla="*/ 5084055 w 6868353"/>
                <a:gd name="connsiteY6259" fmla="*/ 517712 h 6857985"/>
                <a:gd name="connsiteX6260" fmla="*/ 5076027 w 6868353"/>
                <a:gd name="connsiteY6260" fmla="*/ 501063 h 6857985"/>
                <a:gd name="connsiteX6261" fmla="*/ 1980993 w 6868353"/>
                <a:gd name="connsiteY6261" fmla="*/ 501063 h 6857985"/>
                <a:gd name="connsiteX6262" fmla="*/ 1950895 w 6868353"/>
                <a:gd name="connsiteY6262" fmla="*/ 527805 h 6857985"/>
                <a:gd name="connsiteX6263" fmla="*/ 1968167 w 6868353"/>
                <a:gd name="connsiteY6263" fmla="*/ 521491 h 6857985"/>
                <a:gd name="connsiteX6264" fmla="*/ 1980993 w 6868353"/>
                <a:gd name="connsiteY6264" fmla="*/ 501063 h 6857985"/>
                <a:gd name="connsiteX6265" fmla="*/ 3994507 w 6868353"/>
                <a:gd name="connsiteY6265" fmla="*/ 500723 h 6857985"/>
                <a:gd name="connsiteX6266" fmla="*/ 4016789 w 6868353"/>
                <a:gd name="connsiteY6266" fmla="*/ 521407 h 6857985"/>
                <a:gd name="connsiteX6267" fmla="*/ 4080071 w 6868353"/>
                <a:gd name="connsiteY6267" fmla="*/ 530156 h 6857985"/>
                <a:gd name="connsiteX6268" fmla="*/ 4033523 w 6868353"/>
                <a:gd name="connsiteY6268" fmla="*/ 538409 h 6857985"/>
                <a:gd name="connsiteX6269" fmla="*/ 3994507 w 6868353"/>
                <a:gd name="connsiteY6269" fmla="*/ 500723 h 6857985"/>
                <a:gd name="connsiteX6270" fmla="*/ 4546153 w 6868353"/>
                <a:gd name="connsiteY6270" fmla="*/ 500313 h 6857985"/>
                <a:gd name="connsiteX6271" fmla="*/ 4578233 w 6868353"/>
                <a:gd name="connsiteY6271" fmla="*/ 509897 h 6857985"/>
                <a:gd name="connsiteX6272" fmla="*/ 4614079 w 6868353"/>
                <a:gd name="connsiteY6272" fmla="*/ 535961 h 6857985"/>
                <a:gd name="connsiteX6273" fmla="*/ 4546153 w 6868353"/>
                <a:gd name="connsiteY6273" fmla="*/ 500313 h 6857985"/>
                <a:gd name="connsiteX6274" fmla="*/ 2494076 w 6868353"/>
                <a:gd name="connsiteY6274" fmla="*/ 497722 h 6857985"/>
                <a:gd name="connsiteX6275" fmla="*/ 2507639 w 6868353"/>
                <a:gd name="connsiteY6275" fmla="*/ 498812 h 6857985"/>
                <a:gd name="connsiteX6276" fmla="*/ 2490056 w 6868353"/>
                <a:gd name="connsiteY6276" fmla="*/ 511709 h 6857985"/>
                <a:gd name="connsiteX6277" fmla="*/ 2452511 w 6868353"/>
                <a:gd name="connsiteY6277" fmla="*/ 513536 h 6857985"/>
                <a:gd name="connsiteX6278" fmla="*/ 2466413 w 6868353"/>
                <a:gd name="connsiteY6278" fmla="*/ 505140 h 6857985"/>
                <a:gd name="connsiteX6279" fmla="*/ 2494076 w 6868353"/>
                <a:gd name="connsiteY6279" fmla="*/ 497722 h 6857985"/>
                <a:gd name="connsiteX6280" fmla="*/ 3385919 w 6868353"/>
                <a:gd name="connsiteY6280" fmla="*/ 497113 h 6857985"/>
                <a:gd name="connsiteX6281" fmla="*/ 3353585 w 6868353"/>
                <a:gd name="connsiteY6281" fmla="*/ 501360 h 6857985"/>
                <a:gd name="connsiteX6282" fmla="*/ 3301671 w 6868353"/>
                <a:gd name="connsiteY6282" fmla="*/ 504828 h 6857985"/>
                <a:gd name="connsiteX6283" fmla="*/ 3371691 w 6868353"/>
                <a:gd name="connsiteY6283" fmla="*/ 507702 h 6857985"/>
                <a:gd name="connsiteX6284" fmla="*/ 3385919 w 6868353"/>
                <a:gd name="connsiteY6284" fmla="*/ 497113 h 6857985"/>
                <a:gd name="connsiteX6285" fmla="*/ 4366655 w 6868353"/>
                <a:gd name="connsiteY6285" fmla="*/ 497085 h 6857985"/>
                <a:gd name="connsiteX6286" fmla="*/ 4382865 w 6868353"/>
                <a:gd name="connsiteY6286" fmla="*/ 498048 h 6857985"/>
                <a:gd name="connsiteX6287" fmla="*/ 4430149 w 6868353"/>
                <a:gd name="connsiteY6287" fmla="*/ 524606 h 6857985"/>
                <a:gd name="connsiteX6288" fmla="*/ 4392491 w 6868353"/>
                <a:gd name="connsiteY6288" fmla="*/ 524366 h 6857985"/>
                <a:gd name="connsiteX6289" fmla="*/ 4366655 w 6868353"/>
                <a:gd name="connsiteY6289" fmla="*/ 497085 h 6857985"/>
                <a:gd name="connsiteX6290" fmla="*/ 3699867 w 6868353"/>
                <a:gd name="connsiteY6290" fmla="*/ 497006 h 6857985"/>
                <a:gd name="connsiteX6291" fmla="*/ 3673535 w 6868353"/>
                <a:gd name="connsiteY6291" fmla="*/ 499420 h 6857985"/>
                <a:gd name="connsiteX6292" fmla="*/ 3713785 w 6868353"/>
                <a:gd name="connsiteY6292" fmla="*/ 521208 h 6857985"/>
                <a:gd name="connsiteX6293" fmla="*/ 3734779 w 6868353"/>
                <a:gd name="connsiteY6293" fmla="*/ 521959 h 6857985"/>
                <a:gd name="connsiteX6294" fmla="*/ 3739635 w 6868353"/>
                <a:gd name="connsiteY6294" fmla="*/ 519240 h 6857985"/>
                <a:gd name="connsiteX6295" fmla="*/ 3733875 w 6868353"/>
                <a:gd name="connsiteY6295" fmla="*/ 516097 h 6857985"/>
                <a:gd name="connsiteX6296" fmla="*/ 3750027 w 6868353"/>
                <a:gd name="connsiteY6296" fmla="*/ 519623 h 6857985"/>
                <a:gd name="connsiteX6297" fmla="*/ 3737823 w 6868353"/>
                <a:gd name="connsiteY6297" fmla="*/ 507547 h 6857985"/>
                <a:gd name="connsiteX6298" fmla="*/ 3717679 w 6868353"/>
                <a:gd name="connsiteY6298" fmla="*/ 512643 h 6857985"/>
                <a:gd name="connsiteX6299" fmla="*/ 3715711 w 6868353"/>
                <a:gd name="connsiteY6299" fmla="*/ 500893 h 6857985"/>
                <a:gd name="connsiteX6300" fmla="*/ 3732091 w 6868353"/>
                <a:gd name="connsiteY6300" fmla="*/ 504404 h 6857985"/>
                <a:gd name="connsiteX6301" fmla="*/ 3699867 w 6868353"/>
                <a:gd name="connsiteY6301" fmla="*/ 497006 h 6857985"/>
                <a:gd name="connsiteX6302" fmla="*/ 3193581 w 6868353"/>
                <a:gd name="connsiteY6302" fmla="*/ 491039 h 6857985"/>
                <a:gd name="connsiteX6303" fmla="*/ 3178787 w 6868353"/>
                <a:gd name="connsiteY6303" fmla="*/ 496193 h 6857985"/>
                <a:gd name="connsiteX6304" fmla="*/ 3161982 w 6868353"/>
                <a:gd name="connsiteY6304" fmla="*/ 495994 h 6857985"/>
                <a:gd name="connsiteX6305" fmla="*/ 3155371 w 6868353"/>
                <a:gd name="connsiteY6305" fmla="*/ 508877 h 6857985"/>
                <a:gd name="connsiteX6306" fmla="*/ 3177286 w 6868353"/>
                <a:gd name="connsiteY6306" fmla="*/ 504319 h 6857985"/>
                <a:gd name="connsiteX6307" fmla="*/ 3188513 w 6868353"/>
                <a:gd name="connsiteY6307" fmla="*/ 501686 h 6857985"/>
                <a:gd name="connsiteX6308" fmla="*/ 3198168 w 6868353"/>
                <a:gd name="connsiteY6308" fmla="*/ 499420 h 6857985"/>
                <a:gd name="connsiteX6309" fmla="*/ 3193581 w 6868353"/>
                <a:gd name="connsiteY6309" fmla="*/ 491039 h 6857985"/>
                <a:gd name="connsiteX6310" fmla="*/ 5162513 w 6868353"/>
                <a:gd name="connsiteY6310" fmla="*/ 490417 h 6857985"/>
                <a:gd name="connsiteX6311" fmla="*/ 5279931 w 6868353"/>
                <a:gd name="connsiteY6311" fmla="*/ 555795 h 6857985"/>
                <a:gd name="connsiteX6312" fmla="*/ 5314249 w 6868353"/>
                <a:gd name="connsiteY6312" fmla="*/ 575685 h 6857985"/>
                <a:gd name="connsiteX6313" fmla="*/ 5348877 w 6868353"/>
                <a:gd name="connsiteY6313" fmla="*/ 597742 h 6857985"/>
                <a:gd name="connsiteX6314" fmla="*/ 5419819 w 6868353"/>
                <a:gd name="connsiteY6314" fmla="*/ 643484 h 6857985"/>
                <a:gd name="connsiteX6315" fmla="*/ 5455325 w 6868353"/>
                <a:gd name="connsiteY6315" fmla="*/ 666574 h 6857985"/>
                <a:gd name="connsiteX6316" fmla="*/ 5489429 w 6868353"/>
                <a:gd name="connsiteY6316" fmla="*/ 690670 h 6857985"/>
                <a:gd name="connsiteX6317" fmla="*/ 5554567 w 6868353"/>
                <a:gd name="connsiteY6317" fmla="*/ 736836 h 6857985"/>
                <a:gd name="connsiteX6318" fmla="*/ 5660165 w 6868353"/>
                <a:gd name="connsiteY6318" fmla="*/ 814318 h 6857985"/>
                <a:gd name="connsiteX6319" fmla="*/ 5680819 w 6868353"/>
                <a:gd name="connsiteY6319" fmla="*/ 840240 h 6857985"/>
                <a:gd name="connsiteX6320" fmla="*/ 5827841 w 6868353"/>
                <a:gd name="connsiteY6320" fmla="*/ 957206 h 6857985"/>
                <a:gd name="connsiteX6321" fmla="*/ 5847859 w 6868353"/>
                <a:gd name="connsiteY6321" fmla="*/ 975837 h 6857985"/>
                <a:gd name="connsiteX6322" fmla="*/ 5867043 w 6868353"/>
                <a:gd name="connsiteY6322" fmla="*/ 994963 h 6857985"/>
                <a:gd name="connsiteX6323" fmla="*/ 5903895 w 6868353"/>
                <a:gd name="connsiteY6323" fmla="*/ 1031729 h 6857985"/>
                <a:gd name="connsiteX6324" fmla="*/ 5967715 w 6868353"/>
                <a:gd name="connsiteY6324" fmla="*/ 1089958 h 6857985"/>
                <a:gd name="connsiteX6325" fmla="*/ 6039123 w 6868353"/>
                <a:gd name="connsiteY6325" fmla="*/ 1175580 h 6857985"/>
                <a:gd name="connsiteX6326" fmla="*/ 5920061 w 6868353"/>
                <a:gd name="connsiteY6326" fmla="*/ 1055188 h 6857985"/>
                <a:gd name="connsiteX6327" fmla="*/ 5905267 w 6868353"/>
                <a:gd name="connsiteY6327" fmla="*/ 1057609 h 6857985"/>
                <a:gd name="connsiteX6328" fmla="*/ 5938833 w 6868353"/>
                <a:gd name="connsiteY6328" fmla="*/ 1095762 h 6857985"/>
                <a:gd name="connsiteX6329" fmla="*/ 5961259 w 6868353"/>
                <a:gd name="connsiteY6329" fmla="*/ 1124076 h 6857985"/>
                <a:gd name="connsiteX6330" fmla="*/ 5951803 w 6868353"/>
                <a:gd name="connsiteY6330" fmla="*/ 1113048 h 6857985"/>
                <a:gd name="connsiteX6331" fmla="*/ 5941395 w 6868353"/>
                <a:gd name="connsiteY6331" fmla="*/ 1102359 h 6857985"/>
                <a:gd name="connsiteX6332" fmla="*/ 5919227 w 6868353"/>
                <a:gd name="connsiteY6332" fmla="*/ 1080798 h 6857985"/>
                <a:gd name="connsiteX6333" fmla="*/ 5871787 w 6868353"/>
                <a:gd name="connsiteY6333" fmla="*/ 1036727 h 6857985"/>
                <a:gd name="connsiteX6334" fmla="*/ 5824247 w 6868353"/>
                <a:gd name="connsiteY6334" fmla="*/ 990999 h 6857985"/>
                <a:gd name="connsiteX6335" fmla="*/ 5780527 w 6868353"/>
                <a:gd name="connsiteY6335" fmla="*/ 943743 h 6857985"/>
                <a:gd name="connsiteX6336" fmla="*/ 5841135 w 6868353"/>
                <a:gd name="connsiteY6336" fmla="*/ 1001518 h 6857985"/>
                <a:gd name="connsiteX6337" fmla="*/ 5890403 w 6868353"/>
                <a:gd name="connsiteY6337" fmla="*/ 1048321 h 6857985"/>
                <a:gd name="connsiteX6338" fmla="*/ 5905183 w 6868353"/>
                <a:gd name="connsiteY6338" fmla="*/ 1045901 h 6857985"/>
                <a:gd name="connsiteX6339" fmla="*/ 5872903 w 6868353"/>
                <a:gd name="connsiteY6339" fmla="*/ 1013806 h 6857985"/>
                <a:gd name="connsiteX6340" fmla="*/ 5844533 w 6868353"/>
                <a:gd name="connsiteY6340" fmla="*/ 973218 h 6857985"/>
                <a:gd name="connsiteX6341" fmla="*/ 5747699 w 6868353"/>
                <a:gd name="connsiteY6341" fmla="*/ 891177 h 6857985"/>
                <a:gd name="connsiteX6342" fmla="*/ 5727723 w 6868353"/>
                <a:gd name="connsiteY6342" fmla="*/ 878889 h 6857985"/>
                <a:gd name="connsiteX6343" fmla="*/ 5707393 w 6868353"/>
                <a:gd name="connsiteY6343" fmla="*/ 867053 h 6857985"/>
                <a:gd name="connsiteX6344" fmla="*/ 5697709 w 6868353"/>
                <a:gd name="connsiteY6344" fmla="*/ 859932 h 6857985"/>
                <a:gd name="connsiteX6345" fmla="*/ 5625465 w 6868353"/>
                <a:gd name="connsiteY6345" fmla="*/ 796763 h 6857985"/>
                <a:gd name="connsiteX6346" fmla="*/ 5601653 w 6868353"/>
                <a:gd name="connsiteY6346" fmla="*/ 776745 h 6857985"/>
                <a:gd name="connsiteX6347" fmla="*/ 5590355 w 6868353"/>
                <a:gd name="connsiteY6347" fmla="*/ 767642 h 6857985"/>
                <a:gd name="connsiteX6348" fmla="*/ 5579525 w 6868353"/>
                <a:gd name="connsiteY6348" fmla="*/ 759912 h 6857985"/>
                <a:gd name="connsiteX6349" fmla="*/ 5549725 w 6868353"/>
                <a:gd name="connsiteY6349" fmla="*/ 743632 h 6857985"/>
                <a:gd name="connsiteX6350" fmla="*/ 5497683 w 6868353"/>
                <a:gd name="connsiteY6350" fmla="*/ 698796 h 6857985"/>
                <a:gd name="connsiteX6351" fmla="*/ 5445359 w 6868353"/>
                <a:gd name="connsiteY6351" fmla="*/ 671770 h 6857985"/>
                <a:gd name="connsiteX6352" fmla="*/ 5443037 w 6868353"/>
                <a:gd name="connsiteY6352" fmla="*/ 660232 h 6857985"/>
                <a:gd name="connsiteX6353" fmla="*/ 5404105 w 6868353"/>
                <a:gd name="connsiteY6353" fmla="*/ 647122 h 6857985"/>
                <a:gd name="connsiteX6354" fmla="*/ 5366375 w 6868353"/>
                <a:gd name="connsiteY6354" fmla="*/ 611192 h 6857985"/>
                <a:gd name="connsiteX6355" fmla="*/ 5383407 w 6868353"/>
                <a:gd name="connsiteY6355" fmla="*/ 634806 h 6857985"/>
                <a:gd name="connsiteX6356" fmla="*/ 5326579 w 6868353"/>
                <a:gd name="connsiteY6356" fmla="*/ 591145 h 6857985"/>
                <a:gd name="connsiteX6357" fmla="*/ 5312875 w 6868353"/>
                <a:gd name="connsiteY6357" fmla="*/ 581603 h 6857985"/>
                <a:gd name="connsiteX6358" fmla="*/ 5298987 w 6868353"/>
                <a:gd name="connsiteY6358" fmla="*/ 572953 h 6857985"/>
                <a:gd name="connsiteX6359" fmla="*/ 5271295 w 6868353"/>
                <a:gd name="connsiteY6359" fmla="*/ 556743 h 6857985"/>
                <a:gd name="connsiteX6360" fmla="*/ 5154995 w 6868353"/>
                <a:gd name="connsiteY6360" fmla="*/ 496505 h 6857985"/>
                <a:gd name="connsiteX6361" fmla="*/ 5166023 w 6868353"/>
                <a:gd name="connsiteY6361" fmla="*/ 495655 h 6857985"/>
                <a:gd name="connsiteX6362" fmla="*/ 5162513 w 6868353"/>
                <a:gd name="connsiteY6362" fmla="*/ 490417 h 6857985"/>
                <a:gd name="connsiteX6363" fmla="*/ 4937301 w 6868353"/>
                <a:gd name="connsiteY6363" fmla="*/ 489766 h 6857985"/>
                <a:gd name="connsiteX6364" fmla="*/ 4965883 w 6868353"/>
                <a:gd name="connsiteY6364" fmla="*/ 509331 h 6857985"/>
                <a:gd name="connsiteX6365" fmla="*/ 4999195 w 6868353"/>
                <a:gd name="connsiteY6365" fmla="*/ 529491 h 6857985"/>
                <a:gd name="connsiteX6366" fmla="*/ 4986157 w 6868353"/>
                <a:gd name="connsiteY6366" fmla="*/ 536301 h 6857985"/>
                <a:gd name="connsiteX6367" fmla="*/ 4997991 w 6868353"/>
                <a:gd name="connsiteY6367" fmla="*/ 535352 h 6857985"/>
                <a:gd name="connsiteX6368" fmla="*/ 4964467 w 6868353"/>
                <a:gd name="connsiteY6368" fmla="*/ 512304 h 6857985"/>
                <a:gd name="connsiteX6369" fmla="*/ 4925381 w 6868353"/>
                <a:gd name="connsiteY6369" fmla="*/ 491153 h 6857985"/>
                <a:gd name="connsiteX6370" fmla="*/ 4937301 w 6868353"/>
                <a:gd name="connsiteY6370" fmla="*/ 489766 h 6857985"/>
                <a:gd name="connsiteX6371" fmla="*/ 2320197 w 6868353"/>
                <a:gd name="connsiteY6371" fmla="*/ 486964 h 6857985"/>
                <a:gd name="connsiteX6372" fmla="*/ 2301724 w 6868353"/>
                <a:gd name="connsiteY6372" fmla="*/ 487358 h 6857985"/>
                <a:gd name="connsiteX6373" fmla="*/ 2312059 w 6868353"/>
                <a:gd name="connsiteY6373" fmla="*/ 501898 h 6857985"/>
                <a:gd name="connsiteX6374" fmla="*/ 2320197 w 6868353"/>
                <a:gd name="connsiteY6374" fmla="*/ 486964 h 6857985"/>
                <a:gd name="connsiteX6375" fmla="*/ 3451553 w 6868353"/>
                <a:gd name="connsiteY6375" fmla="*/ 485543 h 6857985"/>
                <a:gd name="connsiteX6376" fmla="*/ 3426579 w 6868353"/>
                <a:gd name="connsiteY6376" fmla="*/ 488604 h 6857985"/>
                <a:gd name="connsiteX6377" fmla="*/ 3495567 w 6868353"/>
                <a:gd name="connsiteY6377" fmla="*/ 507561 h 6857985"/>
                <a:gd name="connsiteX6378" fmla="*/ 3505407 w 6868353"/>
                <a:gd name="connsiteY6378" fmla="*/ 500907 h 6857985"/>
                <a:gd name="connsiteX6379" fmla="*/ 3510701 w 6868353"/>
                <a:gd name="connsiteY6379" fmla="*/ 498401 h 6857985"/>
                <a:gd name="connsiteX6380" fmla="*/ 3492721 w 6868353"/>
                <a:gd name="connsiteY6380" fmla="*/ 496065 h 6857985"/>
                <a:gd name="connsiteX6381" fmla="*/ 3451553 w 6868353"/>
                <a:gd name="connsiteY6381" fmla="*/ 485543 h 6857985"/>
                <a:gd name="connsiteX6382" fmla="*/ 4380273 w 6868353"/>
                <a:gd name="connsiteY6382" fmla="*/ 483003 h 6857985"/>
                <a:gd name="connsiteX6383" fmla="*/ 4415979 w 6868353"/>
                <a:gd name="connsiteY6383" fmla="*/ 488166 h 6857985"/>
                <a:gd name="connsiteX6384" fmla="*/ 4431155 w 6868353"/>
                <a:gd name="connsiteY6384" fmla="*/ 506882 h 6857985"/>
                <a:gd name="connsiteX6385" fmla="*/ 4372687 w 6868353"/>
                <a:gd name="connsiteY6385" fmla="*/ 483579 h 6857985"/>
                <a:gd name="connsiteX6386" fmla="*/ 4380273 w 6868353"/>
                <a:gd name="connsiteY6386" fmla="*/ 483003 h 6857985"/>
                <a:gd name="connsiteX6387" fmla="*/ 2206418 w 6868353"/>
                <a:gd name="connsiteY6387" fmla="*/ 482687 h 6857985"/>
                <a:gd name="connsiteX6388" fmla="*/ 2189614 w 6868353"/>
                <a:gd name="connsiteY6388" fmla="*/ 486311 h 6857985"/>
                <a:gd name="connsiteX6389" fmla="*/ 2161837 w 6868353"/>
                <a:gd name="connsiteY6389" fmla="*/ 496716 h 6857985"/>
                <a:gd name="connsiteX6390" fmla="*/ 2154815 w 6868353"/>
                <a:gd name="connsiteY6390" fmla="*/ 496957 h 6857985"/>
                <a:gd name="connsiteX6391" fmla="*/ 2127648 w 6868353"/>
                <a:gd name="connsiteY6391" fmla="*/ 516933 h 6857985"/>
                <a:gd name="connsiteX6392" fmla="*/ 2172597 w 6868353"/>
                <a:gd name="connsiteY6392" fmla="*/ 501190 h 6857985"/>
                <a:gd name="connsiteX6393" fmla="*/ 2165858 w 6868353"/>
                <a:gd name="connsiteY6393" fmla="*/ 511001 h 6857985"/>
                <a:gd name="connsiteX6394" fmla="*/ 2200359 w 6868353"/>
                <a:gd name="connsiteY6394" fmla="*/ 489340 h 6857985"/>
                <a:gd name="connsiteX6395" fmla="*/ 2206418 w 6868353"/>
                <a:gd name="connsiteY6395" fmla="*/ 482687 h 6857985"/>
                <a:gd name="connsiteX6396" fmla="*/ 2835094 w 6868353"/>
                <a:gd name="connsiteY6396" fmla="*/ 479247 h 6857985"/>
                <a:gd name="connsiteX6397" fmla="*/ 2833551 w 6868353"/>
                <a:gd name="connsiteY6397" fmla="*/ 488676 h 6857985"/>
                <a:gd name="connsiteX6398" fmla="*/ 2802065 w 6868353"/>
                <a:gd name="connsiteY6398" fmla="*/ 497198 h 6857985"/>
                <a:gd name="connsiteX6399" fmla="*/ 2735881 w 6868353"/>
                <a:gd name="connsiteY6399" fmla="*/ 497496 h 6857985"/>
                <a:gd name="connsiteX6400" fmla="*/ 2666737 w 6868353"/>
                <a:gd name="connsiteY6400" fmla="*/ 503144 h 6857985"/>
                <a:gd name="connsiteX6401" fmla="*/ 2703206 w 6868353"/>
                <a:gd name="connsiteY6401" fmla="*/ 491309 h 6857985"/>
                <a:gd name="connsiteX6402" fmla="*/ 2746796 w 6868353"/>
                <a:gd name="connsiteY6402" fmla="*/ 482093 h 6857985"/>
                <a:gd name="connsiteX6403" fmla="*/ 2758787 w 6868353"/>
                <a:gd name="connsiteY6403" fmla="*/ 493914 h 6857985"/>
                <a:gd name="connsiteX6404" fmla="*/ 2835094 w 6868353"/>
                <a:gd name="connsiteY6404" fmla="*/ 479247 h 6857985"/>
                <a:gd name="connsiteX6405" fmla="*/ 1826171 w 6868353"/>
                <a:gd name="connsiteY6405" fmla="*/ 477718 h 6857985"/>
                <a:gd name="connsiteX6406" fmla="*/ 1679631 w 6868353"/>
                <a:gd name="connsiteY6406" fmla="*/ 572741 h 6857985"/>
                <a:gd name="connsiteX6407" fmla="*/ 1694793 w 6868353"/>
                <a:gd name="connsiteY6407" fmla="*/ 568975 h 6857985"/>
                <a:gd name="connsiteX6408" fmla="*/ 1690942 w 6868353"/>
                <a:gd name="connsiteY6408" fmla="*/ 575586 h 6857985"/>
                <a:gd name="connsiteX6409" fmla="*/ 1649674 w 6868353"/>
                <a:gd name="connsiteY6409" fmla="*/ 593283 h 6857985"/>
                <a:gd name="connsiteX6410" fmla="*/ 1677974 w 6868353"/>
                <a:gd name="connsiteY6410" fmla="*/ 568720 h 6857985"/>
                <a:gd name="connsiteX6411" fmla="*/ 1718676 w 6868353"/>
                <a:gd name="connsiteY6411" fmla="*/ 542770 h 6857985"/>
                <a:gd name="connsiteX6412" fmla="*/ 1826171 w 6868353"/>
                <a:gd name="connsiteY6412" fmla="*/ 477718 h 6857985"/>
                <a:gd name="connsiteX6413" fmla="*/ 3540459 w 6868353"/>
                <a:gd name="connsiteY6413" fmla="*/ 471517 h 6857985"/>
                <a:gd name="connsiteX6414" fmla="*/ 3520441 w 6868353"/>
                <a:gd name="connsiteY6414" fmla="*/ 477661 h 6857985"/>
                <a:gd name="connsiteX6415" fmla="*/ 3574833 w 6868353"/>
                <a:gd name="connsiteY6415" fmla="*/ 482630 h 6857985"/>
                <a:gd name="connsiteX6416" fmla="*/ 3572623 w 6868353"/>
                <a:gd name="connsiteY6416" fmla="*/ 497240 h 6857985"/>
                <a:gd name="connsiteX6417" fmla="*/ 3529063 w 6868353"/>
                <a:gd name="connsiteY6417" fmla="*/ 492101 h 6857985"/>
                <a:gd name="connsiteX6418" fmla="*/ 3513899 w 6868353"/>
                <a:gd name="connsiteY6418" fmla="*/ 495230 h 6857985"/>
                <a:gd name="connsiteX6419" fmla="*/ 3548091 w 6868353"/>
                <a:gd name="connsiteY6419" fmla="*/ 506357 h 6857985"/>
                <a:gd name="connsiteX6420" fmla="*/ 3617021 w 6868353"/>
                <a:gd name="connsiteY6420" fmla="*/ 508254 h 6857985"/>
                <a:gd name="connsiteX6421" fmla="*/ 3603191 w 6868353"/>
                <a:gd name="connsiteY6421" fmla="*/ 490997 h 6857985"/>
                <a:gd name="connsiteX6422" fmla="*/ 3642519 w 6868353"/>
                <a:gd name="connsiteY6422" fmla="*/ 504021 h 6857985"/>
                <a:gd name="connsiteX6423" fmla="*/ 3686023 w 6868353"/>
                <a:gd name="connsiteY6423" fmla="*/ 511539 h 6857985"/>
                <a:gd name="connsiteX6424" fmla="*/ 3652499 w 6868353"/>
                <a:gd name="connsiteY6424" fmla="*/ 499010 h 6857985"/>
                <a:gd name="connsiteX6425" fmla="*/ 3615945 w 6868353"/>
                <a:gd name="connsiteY6425" fmla="*/ 489425 h 6857985"/>
                <a:gd name="connsiteX6426" fmla="*/ 3540459 w 6868353"/>
                <a:gd name="connsiteY6426" fmla="*/ 471517 h 6857985"/>
                <a:gd name="connsiteX6427" fmla="*/ 2465405 w 6868353"/>
                <a:gd name="connsiteY6427" fmla="*/ 468437 h 6857985"/>
                <a:gd name="connsiteX6428" fmla="*/ 2471142 w 6868353"/>
                <a:gd name="connsiteY6428" fmla="*/ 481540 h 6857985"/>
                <a:gd name="connsiteX6429" fmla="*/ 2416114 w 6868353"/>
                <a:gd name="connsiteY6429" fmla="*/ 477562 h 6857985"/>
                <a:gd name="connsiteX6430" fmla="*/ 2451039 w 6868353"/>
                <a:gd name="connsiteY6430" fmla="*/ 470484 h 6857985"/>
                <a:gd name="connsiteX6431" fmla="*/ 2465405 w 6868353"/>
                <a:gd name="connsiteY6431" fmla="*/ 468437 h 6857985"/>
                <a:gd name="connsiteX6432" fmla="*/ 2769107 w 6868353"/>
                <a:gd name="connsiteY6432" fmla="*/ 466944 h 6857985"/>
                <a:gd name="connsiteX6433" fmla="*/ 2811366 w 6868353"/>
                <a:gd name="connsiteY6433" fmla="*/ 479629 h 6857985"/>
                <a:gd name="connsiteX6434" fmla="*/ 2748098 w 6868353"/>
                <a:gd name="connsiteY6434" fmla="*/ 481073 h 6857985"/>
                <a:gd name="connsiteX6435" fmla="*/ 2722445 w 6868353"/>
                <a:gd name="connsiteY6435" fmla="*/ 480620 h 6857985"/>
                <a:gd name="connsiteX6436" fmla="*/ 2709194 w 6868353"/>
                <a:gd name="connsiteY6436" fmla="*/ 482687 h 6857985"/>
                <a:gd name="connsiteX6437" fmla="*/ 2695094 w 6868353"/>
                <a:gd name="connsiteY6437" fmla="*/ 487868 h 6857985"/>
                <a:gd name="connsiteX6438" fmla="*/ 2723465 w 6868353"/>
                <a:gd name="connsiteY6438" fmla="*/ 475934 h 6857985"/>
                <a:gd name="connsiteX6439" fmla="*/ 2769107 w 6868353"/>
                <a:gd name="connsiteY6439" fmla="*/ 466944 h 6857985"/>
                <a:gd name="connsiteX6440" fmla="*/ 5071595 w 6868353"/>
                <a:gd name="connsiteY6440" fmla="*/ 466831 h 6857985"/>
                <a:gd name="connsiteX6441" fmla="*/ 5108955 w 6868353"/>
                <a:gd name="connsiteY6441" fmla="*/ 487557 h 6857985"/>
                <a:gd name="connsiteX6442" fmla="*/ 5152277 w 6868353"/>
                <a:gd name="connsiteY6442" fmla="*/ 508071 h 6857985"/>
                <a:gd name="connsiteX6443" fmla="*/ 5155505 w 6868353"/>
                <a:gd name="connsiteY6443" fmla="*/ 519368 h 6857985"/>
                <a:gd name="connsiteX6444" fmla="*/ 5278559 w 6868353"/>
                <a:gd name="connsiteY6444" fmla="*/ 585298 h 6857985"/>
                <a:gd name="connsiteX6445" fmla="*/ 5301267 w 6868353"/>
                <a:gd name="connsiteY6445" fmla="*/ 598294 h 6857985"/>
                <a:gd name="connsiteX6446" fmla="*/ 5323083 w 6868353"/>
                <a:gd name="connsiteY6446" fmla="*/ 611050 h 6857985"/>
                <a:gd name="connsiteX6447" fmla="*/ 5371275 w 6868353"/>
                <a:gd name="connsiteY6447" fmla="*/ 634352 h 6857985"/>
                <a:gd name="connsiteX6448" fmla="*/ 5418503 w 6868353"/>
                <a:gd name="connsiteY6448" fmla="*/ 671019 h 6857985"/>
                <a:gd name="connsiteX6449" fmla="*/ 5444835 w 6868353"/>
                <a:gd name="connsiteY6449" fmla="*/ 689070 h 6857985"/>
                <a:gd name="connsiteX6450" fmla="*/ 5471209 w 6868353"/>
                <a:gd name="connsiteY6450" fmla="*/ 707389 h 6857985"/>
                <a:gd name="connsiteX6451" fmla="*/ 5565339 w 6868353"/>
                <a:gd name="connsiteY6451" fmla="*/ 767911 h 6857985"/>
                <a:gd name="connsiteX6452" fmla="*/ 5595027 w 6868353"/>
                <a:gd name="connsiteY6452" fmla="*/ 795687 h 6857985"/>
                <a:gd name="connsiteX6453" fmla="*/ 5628907 w 6868353"/>
                <a:gd name="connsiteY6453" fmla="*/ 827498 h 6857985"/>
                <a:gd name="connsiteX6454" fmla="*/ 5568751 w 6868353"/>
                <a:gd name="connsiteY6454" fmla="*/ 779746 h 6857985"/>
                <a:gd name="connsiteX6455" fmla="*/ 5500827 w 6868353"/>
                <a:gd name="connsiteY6455" fmla="*/ 733707 h 6857985"/>
                <a:gd name="connsiteX6456" fmla="*/ 5435377 w 6868353"/>
                <a:gd name="connsiteY6456" fmla="*/ 688390 h 6857985"/>
                <a:gd name="connsiteX6457" fmla="*/ 5379697 w 6868353"/>
                <a:gd name="connsiteY6457" fmla="*/ 646131 h 6857985"/>
                <a:gd name="connsiteX6458" fmla="*/ 5326395 w 6868353"/>
                <a:gd name="connsiteY6458" fmla="*/ 619077 h 6857985"/>
                <a:gd name="connsiteX6459" fmla="*/ 5308317 w 6868353"/>
                <a:gd name="connsiteY6459" fmla="*/ 608261 h 6857985"/>
                <a:gd name="connsiteX6460" fmla="*/ 5288809 w 6868353"/>
                <a:gd name="connsiteY6460" fmla="*/ 596779 h 6857985"/>
                <a:gd name="connsiteX6461" fmla="*/ 5247017 w 6868353"/>
                <a:gd name="connsiteY6461" fmla="*/ 572712 h 6857985"/>
                <a:gd name="connsiteX6462" fmla="*/ 5164383 w 6868353"/>
                <a:gd name="connsiteY6462" fmla="*/ 524889 h 6857985"/>
                <a:gd name="connsiteX6463" fmla="*/ 5128903 w 6868353"/>
                <a:gd name="connsiteY6463" fmla="*/ 506372 h 6857985"/>
                <a:gd name="connsiteX6464" fmla="*/ 5101595 w 6868353"/>
                <a:gd name="connsiteY6464" fmla="*/ 493772 h 6857985"/>
                <a:gd name="connsiteX6465" fmla="*/ 5071595 w 6868353"/>
                <a:gd name="connsiteY6465" fmla="*/ 466831 h 6857985"/>
                <a:gd name="connsiteX6466" fmla="*/ 4739879 w 6868353"/>
                <a:gd name="connsiteY6466" fmla="*/ 465911 h 6857985"/>
                <a:gd name="connsiteX6467" fmla="*/ 4779209 w 6868353"/>
                <a:gd name="connsiteY6467" fmla="*/ 470583 h 6857985"/>
                <a:gd name="connsiteX6468" fmla="*/ 4805003 w 6868353"/>
                <a:gd name="connsiteY6468" fmla="*/ 489242 h 6857985"/>
                <a:gd name="connsiteX6469" fmla="*/ 4803119 w 6868353"/>
                <a:gd name="connsiteY6469" fmla="*/ 501035 h 6857985"/>
                <a:gd name="connsiteX6470" fmla="*/ 4739879 w 6868353"/>
                <a:gd name="connsiteY6470" fmla="*/ 465911 h 6857985"/>
                <a:gd name="connsiteX6471" fmla="*/ 3779119 w 6868353"/>
                <a:gd name="connsiteY6471" fmla="*/ 465387 h 6857985"/>
                <a:gd name="connsiteX6472" fmla="*/ 3805013 w 6868353"/>
                <a:gd name="connsiteY6472" fmla="*/ 466973 h 6857985"/>
                <a:gd name="connsiteX6473" fmla="*/ 3831261 w 6868353"/>
                <a:gd name="connsiteY6473" fmla="*/ 474193 h 6857985"/>
                <a:gd name="connsiteX6474" fmla="*/ 3843987 w 6868353"/>
                <a:gd name="connsiteY6474" fmla="*/ 474844 h 6857985"/>
                <a:gd name="connsiteX6475" fmla="*/ 3839925 w 6868353"/>
                <a:gd name="connsiteY6475" fmla="*/ 483282 h 6857985"/>
                <a:gd name="connsiteX6476" fmla="*/ 3873747 w 6868353"/>
                <a:gd name="connsiteY6476" fmla="*/ 503710 h 6857985"/>
                <a:gd name="connsiteX6477" fmla="*/ 3901905 w 6868353"/>
                <a:gd name="connsiteY6477" fmla="*/ 471092 h 6857985"/>
                <a:gd name="connsiteX6478" fmla="*/ 3946443 w 6868353"/>
                <a:gd name="connsiteY6478" fmla="*/ 492583 h 6857985"/>
                <a:gd name="connsiteX6479" fmla="*/ 3940199 w 6868353"/>
                <a:gd name="connsiteY6479" fmla="*/ 483239 h 6857985"/>
                <a:gd name="connsiteX6480" fmla="*/ 3978367 w 6868353"/>
                <a:gd name="connsiteY6480" fmla="*/ 495598 h 6857985"/>
                <a:gd name="connsiteX6481" fmla="*/ 3995739 w 6868353"/>
                <a:gd name="connsiteY6481" fmla="*/ 518519 h 6857985"/>
                <a:gd name="connsiteX6482" fmla="*/ 3996913 w 6868353"/>
                <a:gd name="connsiteY6482" fmla="*/ 536314 h 6857985"/>
                <a:gd name="connsiteX6483" fmla="*/ 3968727 w 6868353"/>
                <a:gd name="connsiteY6483" fmla="*/ 530609 h 6857985"/>
                <a:gd name="connsiteX6484" fmla="*/ 3938883 w 6868353"/>
                <a:gd name="connsiteY6484" fmla="*/ 526956 h 6857985"/>
                <a:gd name="connsiteX6485" fmla="*/ 3975495 w 6868353"/>
                <a:gd name="connsiteY6485" fmla="*/ 527523 h 6857985"/>
                <a:gd name="connsiteX6486" fmla="*/ 3937255 w 6868353"/>
                <a:gd name="connsiteY6486" fmla="*/ 509260 h 6857985"/>
                <a:gd name="connsiteX6487" fmla="*/ 3937879 w 6868353"/>
                <a:gd name="connsiteY6487" fmla="*/ 515178 h 6857985"/>
                <a:gd name="connsiteX6488" fmla="*/ 3916035 w 6868353"/>
                <a:gd name="connsiteY6488" fmla="*/ 507391 h 6857985"/>
                <a:gd name="connsiteX6489" fmla="*/ 3837107 w 6868353"/>
                <a:gd name="connsiteY6489" fmla="*/ 503484 h 6857985"/>
                <a:gd name="connsiteX6490" fmla="*/ 3841949 w 6868353"/>
                <a:gd name="connsiteY6490" fmla="*/ 500964 h 6857985"/>
                <a:gd name="connsiteX6491" fmla="*/ 3785787 w 6868353"/>
                <a:gd name="connsiteY6491" fmla="*/ 474377 h 6857985"/>
                <a:gd name="connsiteX6492" fmla="*/ 3779119 w 6868353"/>
                <a:gd name="connsiteY6492" fmla="*/ 465387 h 6857985"/>
                <a:gd name="connsiteX6493" fmla="*/ 3365845 w 6868353"/>
                <a:gd name="connsiteY6493" fmla="*/ 463448 h 6857985"/>
                <a:gd name="connsiteX6494" fmla="*/ 3382791 w 6868353"/>
                <a:gd name="connsiteY6494" fmla="*/ 485661 h 6857985"/>
                <a:gd name="connsiteX6495" fmla="*/ 3342287 w 6868353"/>
                <a:gd name="connsiteY6495" fmla="*/ 473485 h 6857985"/>
                <a:gd name="connsiteX6496" fmla="*/ 3343547 w 6868353"/>
                <a:gd name="connsiteY6496" fmla="*/ 466704 h 6857985"/>
                <a:gd name="connsiteX6497" fmla="*/ 3365845 w 6868353"/>
                <a:gd name="connsiteY6497" fmla="*/ 463448 h 6857985"/>
                <a:gd name="connsiteX6498" fmla="*/ 4039555 w 6868353"/>
                <a:gd name="connsiteY6498" fmla="*/ 462796 h 6857985"/>
                <a:gd name="connsiteX6499" fmla="*/ 4126861 w 6868353"/>
                <a:gd name="connsiteY6499" fmla="*/ 510307 h 6857985"/>
                <a:gd name="connsiteX6500" fmla="*/ 4110665 w 6868353"/>
                <a:gd name="connsiteY6500" fmla="*/ 505069 h 6857985"/>
                <a:gd name="connsiteX6501" fmla="*/ 4105541 w 6868353"/>
                <a:gd name="connsiteY6501" fmla="*/ 507278 h 6857985"/>
                <a:gd name="connsiteX6502" fmla="*/ 4039555 w 6868353"/>
                <a:gd name="connsiteY6502" fmla="*/ 462796 h 6857985"/>
                <a:gd name="connsiteX6503" fmla="*/ 2943194 w 6868353"/>
                <a:gd name="connsiteY6503" fmla="*/ 459951 h 6857985"/>
                <a:gd name="connsiteX6504" fmla="*/ 2969247 w 6868353"/>
                <a:gd name="connsiteY6504" fmla="*/ 466039 h 6857985"/>
                <a:gd name="connsiteX6505" fmla="*/ 2998467 w 6868353"/>
                <a:gd name="connsiteY6505" fmla="*/ 463802 h 6857985"/>
                <a:gd name="connsiteX6506" fmla="*/ 3015285 w 6868353"/>
                <a:gd name="connsiteY6506" fmla="*/ 464453 h 6857985"/>
                <a:gd name="connsiteX6507" fmla="*/ 3026880 w 6868353"/>
                <a:gd name="connsiteY6507" fmla="*/ 462967 h 6857985"/>
                <a:gd name="connsiteX6508" fmla="*/ 3041703 w 6868353"/>
                <a:gd name="connsiteY6508" fmla="*/ 460022 h 6857985"/>
                <a:gd name="connsiteX6509" fmla="*/ 3025932 w 6868353"/>
                <a:gd name="connsiteY6509" fmla="*/ 464934 h 6857985"/>
                <a:gd name="connsiteX6510" fmla="*/ 2996711 w 6868353"/>
                <a:gd name="connsiteY6510" fmla="*/ 468842 h 6857985"/>
                <a:gd name="connsiteX6511" fmla="*/ 2965491 w 6868353"/>
                <a:gd name="connsiteY6511" fmla="*/ 470416 h 6857985"/>
                <a:gd name="connsiteX6512" fmla="*/ 2941583 w 6868353"/>
                <a:gd name="connsiteY6512" fmla="*/ 469097 h 6857985"/>
                <a:gd name="connsiteX6513" fmla="*/ 2964911 w 6868353"/>
                <a:gd name="connsiteY6513" fmla="*/ 470445 h 6857985"/>
                <a:gd name="connsiteX6514" fmla="*/ 2965491 w 6868353"/>
                <a:gd name="connsiteY6514" fmla="*/ 470416 h 6857985"/>
                <a:gd name="connsiteX6515" fmla="*/ 2985669 w 6868353"/>
                <a:gd name="connsiteY6515" fmla="*/ 471529 h 6857985"/>
                <a:gd name="connsiteX6516" fmla="*/ 2987226 w 6868353"/>
                <a:gd name="connsiteY6516" fmla="*/ 494905 h 6857985"/>
                <a:gd name="connsiteX6517" fmla="*/ 3007825 w 6868353"/>
                <a:gd name="connsiteY6517" fmla="*/ 475538 h 6857985"/>
                <a:gd name="connsiteX6518" fmla="*/ 2984494 w 6868353"/>
                <a:gd name="connsiteY6518" fmla="*/ 474646 h 6857985"/>
                <a:gd name="connsiteX6519" fmla="*/ 2982724 w 6868353"/>
                <a:gd name="connsiteY6519" fmla="*/ 483990 h 6857985"/>
                <a:gd name="connsiteX6520" fmla="*/ 2921183 w 6868353"/>
                <a:gd name="connsiteY6520" fmla="*/ 488478 h 6857985"/>
                <a:gd name="connsiteX6521" fmla="*/ 2912307 w 6868353"/>
                <a:gd name="connsiteY6521" fmla="*/ 481498 h 6857985"/>
                <a:gd name="connsiteX6522" fmla="*/ 2895205 w 6868353"/>
                <a:gd name="connsiteY6522" fmla="*/ 482305 h 6857985"/>
                <a:gd name="connsiteX6523" fmla="*/ 2952923 w 6868353"/>
                <a:gd name="connsiteY6523" fmla="*/ 481541 h 6857985"/>
                <a:gd name="connsiteX6524" fmla="*/ 2914076 w 6868353"/>
                <a:gd name="connsiteY6524" fmla="*/ 472183 h 6857985"/>
                <a:gd name="connsiteX6525" fmla="*/ 2894412 w 6868353"/>
                <a:gd name="connsiteY6525" fmla="*/ 467539 h 6857985"/>
                <a:gd name="connsiteX6526" fmla="*/ 2935128 w 6868353"/>
                <a:gd name="connsiteY6526" fmla="*/ 467553 h 6857985"/>
                <a:gd name="connsiteX6527" fmla="*/ 2909008 w 6868353"/>
                <a:gd name="connsiteY6527" fmla="*/ 461338 h 6857985"/>
                <a:gd name="connsiteX6528" fmla="*/ 2943194 w 6868353"/>
                <a:gd name="connsiteY6528" fmla="*/ 459951 h 6857985"/>
                <a:gd name="connsiteX6529" fmla="*/ 3326077 w 6868353"/>
                <a:gd name="connsiteY6529" fmla="*/ 458139 h 6857985"/>
                <a:gd name="connsiteX6530" fmla="*/ 3320414 w 6868353"/>
                <a:gd name="connsiteY6530" fmla="*/ 476345 h 6857985"/>
                <a:gd name="connsiteX6531" fmla="*/ 3282516 w 6868353"/>
                <a:gd name="connsiteY6531" fmla="*/ 477747 h 6857985"/>
                <a:gd name="connsiteX6532" fmla="*/ 3326077 w 6868353"/>
                <a:gd name="connsiteY6532" fmla="*/ 458139 h 6857985"/>
                <a:gd name="connsiteX6533" fmla="*/ 4792559 w 6868353"/>
                <a:gd name="connsiteY6533" fmla="*/ 456836 h 6857985"/>
                <a:gd name="connsiteX6534" fmla="*/ 4830769 w 6868353"/>
                <a:gd name="connsiteY6534" fmla="*/ 492016 h 6857985"/>
                <a:gd name="connsiteX6535" fmla="*/ 4853519 w 6868353"/>
                <a:gd name="connsiteY6535" fmla="*/ 505763 h 6857985"/>
                <a:gd name="connsiteX6536" fmla="*/ 4842661 w 6868353"/>
                <a:gd name="connsiteY6536" fmla="*/ 535946 h 6857985"/>
                <a:gd name="connsiteX6537" fmla="*/ 4801179 w 6868353"/>
                <a:gd name="connsiteY6537" fmla="*/ 512813 h 6857985"/>
                <a:gd name="connsiteX6538" fmla="*/ 4867027 w 6868353"/>
                <a:gd name="connsiteY6538" fmla="*/ 527013 h 6857985"/>
                <a:gd name="connsiteX6539" fmla="*/ 4815551 w 6868353"/>
                <a:gd name="connsiteY6539" fmla="*/ 487274 h 6857985"/>
                <a:gd name="connsiteX6540" fmla="*/ 4799737 w 6868353"/>
                <a:gd name="connsiteY6540" fmla="*/ 469238 h 6857985"/>
                <a:gd name="connsiteX6541" fmla="*/ 4792559 w 6868353"/>
                <a:gd name="connsiteY6541" fmla="*/ 456836 h 6857985"/>
                <a:gd name="connsiteX6542" fmla="*/ 4115255 w 6868353"/>
                <a:gd name="connsiteY6542" fmla="*/ 455948 h 6857985"/>
                <a:gd name="connsiteX6543" fmla="*/ 4146597 w 6868353"/>
                <a:gd name="connsiteY6543" fmla="*/ 460517 h 6857985"/>
                <a:gd name="connsiteX6544" fmla="*/ 4163075 w 6868353"/>
                <a:gd name="connsiteY6544" fmla="*/ 478412 h 6857985"/>
                <a:gd name="connsiteX6545" fmla="*/ 4129297 w 6868353"/>
                <a:gd name="connsiteY6545" fmla="*/ 467412 h 6857985"/>
                <a:gd name="connsiteX6546" fmla="*/ 4098067 w 6868353"/>
                <a:gd name="connsiteY6546" fmla="*/ 456284 h 6857985"/>
                <a:gd name="connsiteX6547" fmla="*/ 4115255 w 6868353"/>
                <a:gd name="connsiteY6547" fmla="*/ 455948 h 6857985"/>
                <a:gd name="connsiteX6548" fmla="*/ 4286695 w 6868353"/>
                <a:gd name="connsiteY6548" fmla="*/ 445737 h 6857985"/>
                <a:gd name="connsiteX6549" fmla="*/ 4308271 w 6868353"/>
                <a:gd name="connsiteY6549" fmla="*/ 462018 h 6857985"/>
                <a:gd name="connsiteX6550" fmla="*/ 4324723 w 6868353"/>
                <a:gd name="connsiteY6550" fmla="*/ 456992 h 6857985"/>
                <a:gd name="connsiteX6551" fmla="*/ 4367207 w 6868353"/>
                <a:gd name="connsiteY6551" fmla="*/ 485250 h 6857985"/>
                <a:gd name="connsiteX6552" fmla="*/ 4302975 w 6868353"/>
                <a:gd name="connsiteY6552" fmla="*/ 463773 h 6857985"/>
                <a:gd name="connsiteX6553" fmla="*/ 4286695 w 6868353"/>
                <a:gd name="connsiteY6553" fmla="*/ 445737 h 6857985"/>
                <a:gd name="connsiteX6554" fmla="*/ 2703362 w 6868353"/>
                <a:gd name="connsiteY6554" fmla="*/ 445666 h 6857985"/>
                <a:gd name="connsiteX6555" fmla="*/ 2755927 w 6868353"/>
                <a:gd name="connsiteY6555" fmla="*/ 464509 h 6857985"/>
                <a:gd name="connsiteX6556" fmla="*/ 2738528 w 6868353"/>
                <a:gd name="connsiteY6556" fmla="*/ 466222 h 6857985"/>
                <a:gd name="connsiteX6557" fmla="*/ 2717278 w 6868353"/>
                <a:gd name="connsiteY6557" fmla="*/ 472055 h 6857985"/>
                <a:gd name="connsiteX6558" fmla="*/ 2711800 w 6868353"/>
                <a:gd name="connsiteY6558" fmla="*/ 461494 h 6857985"/>
                <a:gd name="connsiteX6559" fmla="*/ 2645898 w 6868353"/>
                <a:gd name="connsiteY6559" fmla="*/ 509940 h 6857985"/>
                <a:gd name="connsiteX6560" fmla="*/ 2720662 w 6868353"/>
                <a:gd name="connsiteY6560" fmla="*/ 501346 h 6857985"/>
                <a:gd name="connsiteX6561" fmla="*/ 2659107 w 6868353"/>
                <a:gd name="connsiteY6561" fmla="*/ 511752 h 6857985"/>
                <a:gd name="connsiteX6562" fmla="*/ 2636668 w 6868353"/>
                <a:gd name="connsiteY6562" fmla="*/ 537447 h 6857985"/>
                <a:gd name="connsiteX6563" fmla="*/ 2709874 w 6868353"/>
                <a:gd name="connsiteY6563" fmla="*/ 538141 h 6857985"/>
                <a:gd name="connsiteX6564" fmla="*/ 2679153 w 6868353"/>
                <a:gd name="connsiteY6564" fmla="*/ 548107 h 6857985"/>
                <a:gd name="connsiteX6565" fmla="*/ 2712649 w 6868353"/>
                <a:gd name="connsiteY6565" fmla="*/ 543350 h 6857985"/>
                <a:gd name="connsiteX6566" fmla="*/ 2693976 w 6868353"/>
                <a:gd name="connsiteY6566" fmla="*/ 531076 h 6857985"/>
                <a:gd name="connsiteX6567" fmla="*/ 2726141 w 6868353"/>
                <a:gd name="connsiteY6567" fmla="*/ 525753 h 6857985"/>
                <a:gd name="connsiteX6568" fmla="*/ 2725121 w 6868353"/>
                <a:gd name="connsiteY6568" fmla="*/ 521294 h 6857985"/>
                <a:gd name="connsiteX6569" fmla="*/ 2766913 w 6868353"/>
                <a:gd name="connsiteY6569" fmla="*/ 509841 h 6857985"/>
                <a:gd name="connsiteX6570" fmla="*/ 2810036 w 6868353"/>
                <a:gd name="connsiteY6570" fmla="*/ 513182 h 6857985"/>
                <a:gd name="connsiteX6571" fmla="*/ 2734338 w 6868353"/>
                <a:gd name="connsiteY6571" fmla="*/ 527806 h 6857985"/>
                <a:gd name="connsiteX6572" fmla="*/ 2781368 w 6868353"/>
                <a:gd name="connsiteY6572" fmla="*/ 527013 h 6857985"/>
                <a:gd name="connsiteX6573" fmla="*/ 2734904 w 6868353"/>
                <a:gd name="connsiteY6573" fmla="*/ 551802 h 6857985"/>
                <a:gd name="connsiteX6574" fmla="*/ 2708897 w 6868353"/>
                <a:gd name="connsiteY6574" fmla="*/ 547626 h 6857985"/>
                <a:gd name="connsiteX6575" fmla="*/ 2687463 w 6868353"/>
                <a:gd name="connsiteY6575" fmla="*/ 563737 h 6857985"/>
                <a:gd name="connsiteX6576" fmla="*/ 2627791 w 6868353"/>
                <a:gd name="connsiteY6576" fmla="*/ 564841 h 6857985"/>
                <a:gd name="connsiteX6577" fmla="*/ 2594097 w 6868353"/>
                <a:gd name="connsiteY6577" fmla="*/ 577625 h 6857985"/>
                <a:gd name="connsiteX6578" fmla="*/ 2563447 w 6868353"/>
                <a:gd name="connsiteY6578" fmla="*/ 580357 h 6857985"/>
                <a:gd name="connsiteX6579" fmla="*/ 2586240 w 6868353"/>
                <a:gd name="connsiteY6579" fmla="*/ 574100 h 6857985"/>
                <a:gd name="connsiteX6580" fmla="*/ 2595371 w 6868353"/>
                <a:gd name="connsiteY6580" fmla="*/ 570122 h 6857985"/>
                <a:gd name="connsiteX6581" fmla="*/ 2584442 w 6868353"/>
                <a:gd name="connsiteY6581" fmla="*/ 563737 h 6857985"/>
                <a:gd name="connsiteX6582" fmla="*/ 2638834 w 6868353"/>
                <a:gd name="connsiteY6582" fmla="*/ 552057 h 6857985"/>
                <a:gd name="connsiteX6583" fmla="*/ 2656459 w 6868353"/>
                <a:gd name="connsiteY6583" fmla="*/ 540179 h 6857985"/>
                <a:gd name="connsiteX6584" fmla="*/ 2606499 w 6868353"/>
                <a:gd name="connsiteY6584" fmla="*/ 538127 h 6857985"/>
                <a:gd name="connsiteX6585" fmla="*/ 2622624 w 6868353"/>
                <a:gd name="connsiteY6585" fmla="*/ 545092 h 6857985"/>
                <a:gd name="connsiteX6586" fmla="*/ 2582148 w 6868353"/>
                <a:gd name="connsiteY6586" fmla="*/ 555554 h 6857985"/>
                <a:gd name="connsiteX6587" fmla="*/ 2551243 w 6868353"/>
                <a:gd name="connsiteY6587" fmla="*/ 560580 h 6857985"/>
                <a:gd name="connsiteX6588" fmla="*/ 2527856 w 6868353"/>
                <a:gd name="connsiteY6588" fmla="*/ 562760 h 6857985"/>
                <a:gd name="connsiteX6589" fmla="*/ 2548794 w 6868353"/>
                <a:gd name="connsiteY6589" fmla="*/ 545502 h 6857985"/>
                <a:gd name="connsiteX6590" fmla="*/ 2491062 w 6868353"/>
                <a:gd name="connsiteY6590" fmla="*/ 564331 h 6857985"/>
                <a:gd name="connsiteX6591" fmla="*/ 2544165 w 6868353"/>
                <a:gd name="connsiteY6591" fmla="*/ 569032 h 6857985"/>
                <a:gd name="connsiteX6592" fmla="*/ 2513812 w 6868353"/>
                <a:gd name="connsiteY6592" fmla="*/ 580555 h 6857985"/>
                <a:gd name="connsiteX6593" fmla="*/ 2474200 w 6868353"/>
                <a:gd name="connsiteY6593" fmla="*/ 567630 h 6857985"/>
                <a:gd name="connsiteX6594" fmla="*/ 2379574 w 6868353"/>
                <a:gd name="connsiteY6594" fmla="*/ 599469 h 6857985"/>
                <a:gd name="connsiteX6595" fmla="*/ 2397271 w 6868353"/>
                <a:gd name="connsiteY6595" fmla="*/ 577936 h 6857985"/>
                <a:gd name="connsiteX6596" fmla="*/ 2425854 w 6868353"/>
                <a:gd name="connsiteY6596" fmla="*/ 564246 h 6857985"/>
                <a:gd name="connsiteX6597" fmla="*/ 2440804 w 6868353"/>
                <a:gd name="connsiteY6597" fmla="*/ 555469 h 6857985"/>
                <a:gd name="connsiteX6598" fmla="*/ 2528790 w 6868353"/>
                <a:gd name="connsiteY6598" fmla="*/ 543719 h 6857985"/>
                <a:gd name="connsiteX6599" fmla="*/ 2485568 w 6868353"/>
                <a:gd name="connsiteY6599" fmla="*/ 535238 h 6857985"/>
                <a:gd name="connsiteX6600" fmla="*/ 2560870 w 6868353"/>
                <a:gd name="connsiteY6600" fmla="*/ 513238 h 6857985"/>
                <a:gd name="connsiteX6601" fmla="*/ 2510882 w 6868353"/>
                <a:gd name="connsiteY6601" fmla="*/ 503838 h 6857985"/>
                <a:gd name="connsiteX6602" fmla="*/ 2517535 w 6868353"/>
                <a:gd name="connsiteY6602" fmla="*/ 504404 h 6857985"/>
                <a:gd name="connsiteX6603" fmla="*/ 2548157 w 6868353"/>
                <a:gd name="connsiteY6603" fmla="*/ 494154 h 6857985"/>
                <a:gd name="connsiteX6604" fmla="*/ 2590883 w 6868353"/>
                <a:gd name="connsiteY6604" fmla="*/ 478836 h 6857985"/>
                <a:gd name="connsiteX6605" fmla="*/ 2564126 w 6868353"/>
                <a:gd name="connsiteY6605" fmla="*/ 493149 h 6857985"/>
                <a:gd name="connsiteX6606" fmla="*/ 2561578 w 6868353"/>
                <a:gd name="connsiteY6606" fmla="*/ 503810 h 6857985"/>
                <a:gd name="connsiteX6607" fmla="*/ 2630439 w 6868353"/>
                <a:gd name="connsiteY6607" fmla="*/ 493517 h 6857985"/>
                <a:gd name="connsiteX6608" fmla="*/ 2614894 w 6868353"/>
                <a:gd name="connsiteY6608" fmla="*/ 477152 h 6857985"/>
                <a:gd name="connsiteX6609" fmla="*/ 2645742 w 6868353"/>
                <a:gd name="connsiteY6609" fmla="*/ 476331 h 6857985"/>
                <a:gd name="connsiteX6610" fmla="*/ 2636979 w 6868353"/>
                <a:gd name="connsiteY6610" fmla="*/ 460800 h 6857985"/>
                <a:gd name="connsiteX6611" fmla="*/ 2694514 w 6868353"/>
                <a:gd name="connsiteY6611" fmla="*/ 463617 h 6857985"/>
                <a:gd name="connsiteX6612" fmla="*/ 2671636 w 6868353"/>
                <a:gd name="connsiteY6612" fmla="*/ 455718 h 6857985"/>
                <a:gd name="connsiteX6613" fmla="*/ 2699638 w 6868353"/>
                <a:gd name="connsiteY6613" fmla="*/ 451626 h 6857985"/>
                <a:gd name="connsiteX6614" fmla="*/ 2703362 w 6868353"/>
                <a:gd name="connsiteY6614" fmla="*/ 445666 h 6857985"/>
                <a:gd name="connsiteX6615" fmla="*/ 2365302 w 6868353"/>
                <a:gd name="connsiteY6615" fmla="*/ 445124 h 6857985"/>
                <a:gd name="connsiteX6616" fmla="*/ 2343983 w 6868353"/>
                <a:gd name="connsiteY6616" fmla="*/ 449927 h 6857985"/>
                <a:gd name="connsiteX6617" fmla="*/ 2298439 w 6868353"/>
                <a:gd name="connsiteY6617" fmla="*/ 463362 h 6857985"/>
                <a:gd name="connsiteX6618" fmla="*/ 2319406 w 6868353"/>
                <a:gd name="connsiteY6618" fmla="*/ 463787 h 6857985"/>
                <a:gd name="connsiteX6619" fmla="*/ 2252839 w 6868353"/>
                <a:gd name="connsiteY6619" fmla="*/ 476967 h 6857985"/>
                <a:gd name="connsiteX6620" fmla="*/ 2259791 w 6868353"/>
                <a:gd name="connsiteY6620" fmla="*/ 486608 h 6857985"/>
                <a:gd name="connsiteX6621" fmla="*/ 2326315 w 6868353"/>
                <a:gd name="connsiteY6621" fmla="*/ 463928 h 6857985"/>
                <a:gd name="connsiteX6622" fmla="*/ 2343615 w 6868353"/>
                <a:gd name="connsiteY6622" fmla="*/ 469152 h 6857985"/>
                <a:gd name="connsiteX6623" fmla="*/ 2305320 w 6868353"/>
                <a:gd name="connsiteY6623" fmla="*/ 482630 h 6857985"/>
                <a:gd name="connsiteX6624" fmla="*/ 2378102 w 6868353"/>
                <a:gd name="connsiteY6624" fmla="*/ 470327 h 6857985"/>
                <a:gd name="connsiteX6625" fmla="*/ 2354218 w 6868353"/>
                <a:gd name="connsiteY6625" fmla="*/ 455024 h 6857985"/>
                <a:gd name="connsiteX6626" fmla="*/ 2392754 w 6868353"/>
                <a:gd name="connsiteY6626" fmla="*/ 452206 h 6857985"/>
                <a:gd name="connsiteX6627" fmla="*/ 2377479 w 6868353"/>
                <a:gd name="connsiteY6627" fmla="*/ 446459 h 6857985"/>
                <a:gd name="connsiteX6628" fmla="*/ 2365302 w 6868353"/>
                <a:gd name="connsiteY6628" fmla="*/ 445124 h 6857985"/>
                <a:gd name="connsiteX6629" fmla="*/ 3035063 w 6868353"/>
                <a:gd name="connsiteY6629" fmla="*/ 443387 h 6857985"/>
                <a:gd name="connsiteX6630" fmla="*/ 3082192 w 6868353"/>
                <a:gd name="connsiteY6630" fmla="*/ 462060 h 6857985"/>
                <a:gd name="connsiteX6631" fmla="*/ 2988316 w 6868353"/>
                <a:gd name="connsiteY6631" fmla="*/ 455958 h 6857985"/>
                <a:gd name="connsiteX6632" fmla="*/ 3012893 w 6868353"/>
                <a:gd name="connsiteY6632" fmla="*/ 452504 h 6857985"/>
                <a:gd name="connsiteX6633" fmla="*/ 3024360 w 6868353"/>
                <a:gd name="connsiteY6633" fmla="*/ 451414 h 6857985"/>
                <a:gd name="connsiteX6634" fmla="*/ 3034058 w 6868353"/>
                <a:gd name="connsiteY6634" fmla="*/ 450862 h 6857985"/>
                <a:gd name="connsiteX6635" fmla="*/ 3035063 w 6868353"/>
                <a:gd name="connsiteY6635" fmla="*/ 443387 h 6857985"/>
                <a:gd name="connsiteX6636" fmla="*/ 4830365 w 6868353"/>
                <a:gd name="connsiteY6636" fmla="*/ 442770 h 6857985"/>
                <a:gd name="connsiteX6637" fmla="*/ 4867351 w 6868353"/>
                <a:gd name="connsiteY6637" fmla="*/ 457926 h 6857985"/>
                <a:gd name="connsiteX6638" fmla="*/ 4881127 w 6868353"/>
                <a:gd name="connsiteY6638" fmla="*/ 479275 h 6857985"/>
                <a:gd name="connsiteX6639" fmla="*/ 4876271 w 6868353"/>
                <a:gd name="connsiteY6639" fmla="*/ 474136 h 6857985"/>
                <a:gd name="connsiteX6640" fmla="*/ 4849739 w 6868353"/>
                <a:gd name="connsiteY6640" fmla="*/ 460191 h 6857985"/>
                <a:gd name="connsiteX6641" fmla="*/ 4855459 w 6868353"/>
                <a:gd name="connsiteY6641" fmla="*/ 459356 h 6857985"/>
                <a:gd name="connsiteX6642" fmla="*/ 4839801 w 6868353"/>
                <a:gd name="connsiteY6642" fmla="*/ 449871 h 6857985"/>
                <a:gd name="connsiteX6643" fmla="*/ 4830365 w 6868353"/>
                <a:gd name="connsiteY6643" fmla="*/ 442770 h 6857985"/>
                <a:gd name="connsiteX6644" fmla="*/ 2840899 w 6868353"/>
                <a:gd name="connsiteY6644" fmla="*/ 441546 h 6857985"/>
                <a:gd name="connsiteX6645" fmla="*/ 2783619 w 6868353"/>
                <a:gd name="connsiteY6645" fmla="*/ 459993 h 6857985"/>
                <a:gd name="connsiteX6646" fmla="*/ 2840899 w 6868353"/>
                <a:gd name="connsiteY6646" fmla="*/ 441546 h 6857985"/>
                <a:gd name="connsiteX6647" fmla="*/ 4216207 w 6868353"/>
                <a:gd name="connsiteY6647" fmla="*/ 441079 h 6857985"/>
                <a:gd name="connsiteX6648" fmla="*/ 4248697 w 6868353"/>
                <a:gd name="connsiteY6648" fmla="*/ 447294 h 6857985"/>
                <a:gd name="connsiteX6649" fmla="*/ 4275695 w 6868353"/>
                <a:gd name="connsiteY6649" fmla="*/ 467298 h 6857985"/>
                <a:gd name="connsiteX6650" fmla="*/ 4210911 w 6868353"/>
                <a:gd name="connsiteY6650" fmla="*/ 454868 h 6857985"/>
                <a:gd name="connsiteX6651" fmla="*/ 4216207 w 6868353"/>
                <a:gd name="connsiteY6651" fmla="*/ 441079 h 6857985"/>
                <a:gd name="connsiteX6652" fmla="*/ 2267096 w 6868353"/>
                <a:gd name="connsiteY6652" fmla="*/ 438927 h 6857985"/>
                <a:gd name="connsiteX6653" fmla="*/ 2220943 w 6868353"/>
                <a:gd name="connsiteY6653" fmla="*/ 452801 h 6857985"/>
                <a:gd name="connsiteX6654" fmla="*/ 2192827 w 6868353"/>
                <a:gd name="connsiteY6654" fmla="*/ 471757 h 6857985"/>
                <a:gd name="connsiteX6655" fmla="*/ 2267096 w 6868353"/>
                <a:gd name="connsiteY6655" fmla="*/ 438927 h 6857985"/>
                <a:gd name="connsiteX6656" fmla="*/ 4900111 w 6868353"/>
                <a:gd name="connsiteY6656" fmla="*/ 436705 h 6857985"/>
                <a:gd name="connsiteX6657" fmla="*/ 4952547 w 6868353"/>
                <a:gd name="connsiteY6657" fmla="*/ 470880 h 6857985"/>
                <a:gd name="connsiteX6658" fmla="*/ 4944649 w 6868353"/>
                <a:gd name="connsiteY6658" fmla="*/ 479318 h 6857985"/>
                <a:gd name="connsiteX6659" fmla="*/ 4960009 w 6868353"/>
                <a:gd name="connsiteY6659" fmla="*/ 493744 h 6857985"/>
                <a:gd name="connsiteX6660" fmla="*/ 4985123 w 6868353"/>
                <a:gd name="connsiteY6660" fmla="*/ 513309 h 6857985"/>
                <a:gd name="connsiteX6661" fmla="*/ 4906763 w 6868353"/>
                <a:gd name="connsiteY6661" fmla="*/ 464609 h 6857985"/>
                <a:gd name="connsiteX6662" fmla="*/ 4949221 w 6868353"/>
                <a:gd name="connsiteY6662" fmla="*/ 488364 h 6857985"/>
                <a:gd name="connsiteX6663" fmla="*/ 4919875 w 6868353"/>
                <a:gd name="connsiteY6663" fmla="*/ 457417 h 6857985"/>
                <a:gd name="connsiteX6664" fmla="*/ 4907939 w 6868353"/>
                <a:gd name="connsiteY6664" fmla="*/ 458790 h 6857985"/>
                <a:gd name="connsiteX6665" fmla="*/ 4914891 w 6868353"/>
                <a:gd name="connsiteY6665" fmla="*/ 452179 h 6857985"/>
                <a:gd name="connsiteX6666" fmla="*/ 4900111 w 6868353"/>
                <a:gd name="connsiteY6666" fmla="*/ 436705 h 6857985"/>
                <a:gd name="connsiteX6667" fmla="*/ 3129336 w 6868353"/>
                <a:gd name="connsiteY6667" fmla="*/ 436506 h 6857985"/>
                <a:gd name="connsiteX6668" fmla="*/ 3161119 w 6868353"/>
                <a:gd name="connsiteY6668" fmla="*/ 446034 h 6857985"/>
                <a:gd name="connsiteX6669" fmla="*/ 3137802 w 6868353"/>
                <a:gd name="connsiteY6669" fmla="*/ 443967 h 6857985"/>
                <a:gd name="connsiteX6670" fmla="*/ 3109785 w 6868353"/>
                <a:gd name="connsiteY6670" fmla="*/ 460432 h 6857985"/>
                <a:gd name="connsiteX6671" fmla="*/ 3156786 w 6868353"/>
                <a:gd name="connsiteY6671" fmla="*/ 464183 h 6857985"/>
                <a:gd name="connsiteX6672" fmla="*/ 3180599 w 6868353"/>
                <a:gd name="connsiteY6672" fmla="*/ 465755 h 6857985"/>
                <a:gd name="connsiteX6673" fmla="*/ 3207186 w 6868353"/>
                <a:gd name="connsiteY6673" fmla="*/ 465995 h 6857985"/>
                <a:gd name="connsiteX6674" fmla="*/ 3185978 w 6868353"/>
                <a:gd name="connsiteY6674" fmla="*/ 468501 h 6857985"/>
                <a:gd name="connsiteX6675" fmla="*/ 3185596 w 6868353"/>
                <a:gd name="connsiteY6675" fmla="*/ 473116 h 6857985"/>
                <a:gd name="connsiteX6676" fmla="*/ 3200277 w 6868353"/>
                <a:gd name="connsiteY6676" fmla="*/ 478524 h 6857985"/>
                <a:gd name="connsiteX6677" fmla="*/ 3156347 w 6868353"/>
                <a:gd name="connsiteY6677" fmla="*/ 464509 h 6857985"/>
                <a:gd name="connsiteX6678" fmla="*/ 3094821 w 6868353"/>
                <a:gd name="connsiteY6678" fmla="*/ 480591 h 6857985"/>
                <a:gd name="connsiteX6679" fmla="*/ 3050183 w 6868353"/>
                <a:gd name="connsiteY6679" fmla="*/ 467439 h 6857985"/>
                <a:gd name="connsiteX6680" fmla="*/ 3101276 w 6868353"/>
                <a:gd name="connsiteY6680" fmla="*/ 467722 h 6857985"/>
                <a:gd name="connsiteX6681" fmla="*/ 3122823 w 6868353"/>
                <a:gd name="connsiteY6681" fmla="*/ 449375 h 6857985"/>
                <a:gd name="connsiteX6682" fmla="*/ 3129336 w 6868353"/>
                <a:gd name="connsiteY6682" fmla="*/ 436506 h 6857985"/>
                <a:gd name="connsiteX6683" fmla="*/ 2074572 w 6868353"/>
                <a:gd name="connsiteY6683" fmla="*/ 432741 h 6857985"/>
                <a:gd name="connsiteX6684" fmla="*/ 2068046 w 6868353"/>
                <a:gd name="connsiteY6684" fmla="*/ 452235 h 6857985"/>
                <a:gd name="connsiteX6685" fmla="*/ 2106964 w 6868353"/>
                <a:gd name="connsiteY6685" fmla="*/ 436195 h 6857985"/>
                <a:gd name="connsiteX6686" fmla="*/ 2072222 w 6868353"/>
                <a:gd name="connsiteY6686" fmla="*/ 466407 h 6857985"/>
                <a:gd name="connsiteX6687" fmla="*/ 2042591 w 6868353"/>
                <a:gd name="connsiteY6687" fmla="*/ 448654 h 6857985"/>
                <a:gd name="connsiteX6688" fmla="*/ 2074572 w 6868353"/>
                <a:gd name="connsiteY6688" fmla="*/ 432741 h 6857985"/>
                <a:gd name="connsiteX6689" fmla="*/ 4985665 w 6868353"/>
                <a:gd name="connsiteY6689" fmla="*/ 431530 h 6857985"/>
                <a:gd name="connsiteX6690" fmla="*/ 5009643 w 6868353"/>
                <a:gd name="connsiteY6690" fmla="*/ 439324 h 6857985"/>
                <a:gd name="connsiteX6691" fmla="*/ 5075177 w 6868353"/>
                <a:gd name="connsiteY6691" fmla="*/ 478143 h 6857985"/>
                <a:gd name="connsiteX6692" fmla="*/ 4999339 w 6868353"/>
                <a:gd name="connsiteY6692" fmla="*/ 443019 h 6857985"/>
                <a:gd name="connsiteX6693" fmla="*/ 4985665 w 6868353"/>
                <a:gd name="connsiteY6693" fmla="*/ 431530 h 6857985"/>
                <a:gd name="connsiteX6694" fmla="*/ 2822911 w 6868353"/>
                <a:gd name="connsiteY6694" fmla="*/ 429863 h 6857985"/>
                <a:gd name="connsiteX6695" fmla="*/ 2835773 w 6868353"/>
                <a:gd name="connsiteY6695" fmla="*/ 430858 h 6857985"/>
                <a:gd name="connsiteX6696" fmla="*/ 2746441 w 6868353"/>
                <a:gd name="connsiteY6696" fmla="*/ 458025 h 6857985"/>
                <a:gd name="connsiteX6697" fmla="*/ 2744870 w 6868353"/>
                <a:gd name="connsiteY6697" fmla="*/ 443373 h 6857985"/>
                <a:gd name="connsiteX6698" fmla="*/ 2818289 w 6868353"/>
                <a:gd name="connsiteY6698" fmla="*/ 432543 h 6857985"/>
                <a:gd name="connsiteX6699" fmla="*/ 2822911 w 6868353"/>
                <a:gd name="connsiteY6699" fmla="*/ 429863 h 6857985"/>
                <a:gd name="connsiteX6700" fmla="*/ 3741617 w 6868353"/>
                <a:gd name="connsiteY6700" fmla="*/ 429032 h 6857985"/>
                <a:gd name="connsiteX6701" fmla="*/ 3763123 w 6868353"/>
                <a:gd name="connsiteY6701" fmla="*/ 429839 h 6857985"/>
                <a:gd name="connsiteX6702" fmla="*/ 3787431 w 6868353"/>
                <a:gd name="connsiteY6702" fmla="*/ 448229 h 6857985"/>
                <a:gd name="connsiteX6703" fmla="*/ 3741617 w 6868353"/>
                <a:gd name="connsiteY6703" fmla="*/ 429032 h 6857985"/>
                <a:gd name="connsiteX6704" fmla="*/ 2729977 w 6868353"/>
                <a:gd name="connsiteY6704" fmla="*/ 426299 h 6857985"/>
                <a:gd name="connsiteX6705" fmla="*/ 2781113 w 6868353"/>
                <a:gd name="connsiteY6705" fmla="*/ 430532 h 6857985"/>
                <a:gd name="connsiteX6706" fmla="*/ 2729977 w 6868353"/>
                <a:gd name="connsiteY6706" fmla="*/ 426299 h 6857985"/>
                <a:gd name="connsiteX6707" fmla="*/ 3999519 w 6868353"/>
                <a:gd name="connsiteY6707" fmla="*/ 424983 h 6857985"/>
                <a:gd name="connsiteX6708" fmla="*/ 4103843 w 6868353"/>
                <a:gd name="connsiteY6708" fmla="*/ 465911 h 6857985"/>
                <a:gd name="connsiteX6709" fmla="*/ 4038889 w 6868353"/>
                <a:gd name="connsiteY6709" fmla="*/ 450961 h 6857985"/>
                <a:gd name="connsiteX6710" fmla="*/ 3999519 w 6868353"/>
                <a:gd name="connsiteY6710" fmla="*/ 424983 h 6857985"/>
                <a:gd name="connsiteX6711" fmla="*/ 3444261 w 6868353"/>
                <a:gd name="connsiteY6711" fmla="*/ 423667 h 6857985"/>
                <a:gd name="connsiteX6712" fmla="*/ 3476199 w 6868353"/>
                <a:gd name="connsiteY6712" fmla="*/ 427148 h 6857985"/>
                <a:gd name="connsiteX6713" fmla="*/ 3363976 w 6868353"/>
                <a:gd name="connsiteY6713" fmla="*/ 437285 h 6857985"/>
                <a:gd name="connsiteX6714" fmla="*/ 3444261 w 6868353"/>
                <a:gd name="connsiteY6714" fmla="*/ 423667 h 6857985"/>
                <a:gd name="connsiteX6715" fmla="*/ 1935875 w 6868353"/>
                <a:gd name="connsiteY6715" fmla="*/ 422916 h 6857985"/>
                <a:gd name="connsiteX6716" fmla="*/ 1922667 w 6868353"/>
                <a:gd name="connsiteY6716" fmla="*/ 443542 h 6857985"/>
                <a:gd name="connsiteX6717" fmla="*/ 1862683 w 6868353"/>
                <a:gd name="connsiteY6717" fmla="*/ 476146 h 6857985"/>
                <a:gd name="connsiteX6718" fmla="*/ 1820919 w 6868353"/>
                <a:gd name="connsiteY6718" fmla="*/ 497991 h 6857985"/>
                <a:gd name="connsiteX6719" fmla="*/ 1900242 w 6868353"/>
                <a:gd name="connsiteY6719" fmla="*/ 436039 h 6857985"/>
                <a:gd name="connsiteX6720" fmla="*/ 1935875 w 6868353"/>
                <a:gd name="connsiteY6720" fmla="*/ 422916 h 6857985"/>
                <a:gd name="connsiteX6721" fmla="*/ 3647955 w 6868353"/>
                <a:gd name="connsiteY6721" fmla="*/ 417720 h 6857985"/>
                <a:gd name="connsiteX6722" fmla="*/ 3665623 w 6868353"/>
                <a:gd name="connsiteY6722" fmla="*/ 419560 h 6857985"/>
                <a:gd name="connsiteX6723" fmla="*/ 3669657 w 6868353"/>
                <a:gd name="connsiteY6723" fmla="*/ 417720 h 6857985"/>
                <a:gd name="connsiteX6724" fmla="*/ 3721939 w 6868353"/>
                <a:gd name="connsiteY6724" fmla="*/ 439961 h 6857985"/>
                <a:gd name="connsiteX6725" fmla="*/ 3683631 w 6868353"/>
                <a:gd name="connsiteY6725" fmla="*/ 429201 h 6857985"/>
                <a:gd name="connsiteX6726" fmla="*/ 3665537 w 6868353"/>
                <a:gd name="connsiteY6726" fmla="*/ 423241 h 6857985"/>
                <a:gd name="connsiteX6727" fmla="*/ 3647955 w 6868353"/>
                <a:gd name="connsiteY6727" fmla="*/ 417720 h 6857985"/>
                <a:gd name="connsiteX6728" fmla="*/ 3299817 w 6868353"/>
                <a:gd name="connsiteY6728" fmla="*/ 417564 h 6857985"/>
                <a:gd name="connsiteX6729" fmla="*/ 3320471 w 6868353"/>
                <a:gd name="connsiteY6729" fmla="*/ 420707 h 6857985"/>
                <a:gd name="connsiteX6730" fmla="*/ 3305153 w 6868353"/>
                <a:gd name="connsiteY6730" fmla="*/ 425365 h 6857985"/>
                <a:gd name="connsiteX6731" fmla="*/ 3271020 w 6868353"/>
                <a:gd name="connsiteY6731" fmla="*/ 423397 h 6857985"/>
                <a:gd name="connsiteX6732" fmla="*/ 3285404 w 6868353"/>
                <a:gd name="connsiteY6732" fmla="*/ 433463 h 6857985"/>
                <a:gd name="connsiteX6733" fmla="*/ 3243159 w 6868353"/>
                <a:gd name="connsiteY6733" fmla="*/ 423666 h 6857985"/>
                <a:gd name="connsiteX6734" fmla="*/ 3299817 w 6868353"/>
                <a:gd name="connsiteY6734" fmla="*/ 417564 h 6857985"/>
                <a:gd name="connsiteX6735" fmla="*/ 3898915 w 6868353"/>
                <a:gd name="connsiteY6735" fmla="*/ 415531 h 6857985"/>
                <a:gd name="connsiteX6736" fmla="*/ 3941503 w 6868353"/>
                <a:gd name="connsiteY6736" fmla="*/ 439536 h 6857985"/>
                <a:gd name="connsiteX6737" fmla="*/ 3930191 w 6868353"/>
                <a:gd name="connsiteY6737" fmla="*/ 432699 h 6857985"/>
                <a:gd name="connsiteX6738" fmla="*/ 3891103 w 6868353"/>
                <a:gd name="connsiteY6738" fmla="*/ 420438 h 6857985"/>
                <a:gd name="connsiteX6739" fmla="*/ 3898915 w 6868353"/>
                <a:gd name="connsiteY6739" fmla="*/ 415531 h 6857985"/>
                <a:gd name="connsiteX6740" fmla="*/ 3555255 w 6868353"/>
                <a:gd name="connsiteY6740" fmla="*/ 414878 h 6857985"/>
                <a:gd name="connsiteX6741" fmla="*/ 3587715 w 6868353"/>
                <a:gd name="connsiteY6741" fmla="*/ 415498 h 6857985"/>
                <a:gd name="connsiteX6742" fmla="*/ 3596125 w 6868353"/>
                <a:gd name="connsiteY6742" fmla="*/ 429952 h 6857985"/>
                <a:gd name="connsiteX6743" fmla="*/ 3566281 w 6868353"/>
                <a:gd name="connsiteY6743" fmla="*/ 441986 h 6857985"/>
                <a:gd name="connsiteX6744" fmla="*/ 3553059 w 6868353"/>
                <a:gd name="connsiteY6744" fmla="*/ 430547 h 6857985"/>
                <a:gd name="connsiteX6745" fmla="*/ 3528071 w 6868353"/>
                <a:gd name="connsiteY6745" fmla="*/ 439664 h 6857985"/>
                <a:gd name="connsiteX6746" fmla="*/ 3508691 w 6868353"/>
                <a:gd name="connsiteY6746" fmla="*/ 430830 h 6857985"/>
                <a:gd name="connsiteX6747" fmla="*/ 3479483 w 6868353"/>
                <a:gd name="connsiteY6747" fmla="*/ 418202 h 6857985"/>
                <a:gd name="connsiteX6748" fmla="*/ 3516747 w 6868353"/>
                <a:gd name="connsiteY6748" fmla="*/ 421486 h 6857985"/>
                <a:gd name="connsiteX6749" fmla="*/ 3547071 w 6868353"/>
                <a:gd name="connsiteY6749" fmla="*/ 427715 h 6857985"/>
                <a:gd name="connsiteX6750" fmla="*/ 3528921 w 6868353"/>
                <a:gd name="connsiteY6750" fmla="*/ 419292 h 6857985"/>
                <a:gd name="connsiteX6751" fmla="*/ 3555255 w 6868353"/>
                <a:gd name="connsiteY6751" fmla="*/ 414878 h 6857985"/>
                <a:gd name="connsiteX6752" fmla="*/ 2908769 w 6868353"/>
                <a:gd name="connsiteY6752" fmla="*/ 414368 h 6857985"/>
                <a:gd name="connsiteX6753" fmla="*/ 2941556 w 6868353"/>
                <a:gd name="connsiteY6753" fmla="*/ 415469 h 6857985"/>
                <a:gd name="connsiteX6754" fmla="*/ 2929083 w 6868353"/>
                <a:gd name="connsiteY6754" fmla="*/ 427120 h 6857985"/>
                <a:gd name="connsiteX6755" fmla="*/ 2954679 w 6868353"/>
                <a:gd name="connsiteY6755" fmla="*/ 418569 h 6857985"/>
                <a:gd name="connsiteX6756" fmla="*/ 2985556 w 6868353"/>
                <a:gd name="connsiteY6756" fmla="*/ 435699 h 6857985"/>
                <a:gd name="connsiteX6757" fmla="*/ 2878740 w 6868353"/>
                <a:gd name="connsiteY6757" fmla="*/ 459073 h 6857985"/>
                <a:gd name="connsiteX6758" fmla="*/ 2864229 w 6868353"/>
                <a:gd name="connsiteY6758" fmla="*/ 456397 h 6857985"/>
                <a:gd name="connsiteX6759" fmla="*/ 2848982 w 6868353"/>
                <a:gd name="connsiteY6759" fmla="*/ 456935 h 6857985"/>
                <a:gd name="connsiteX6760" fmla="*/ 2816987 w 6868353"/>
                <a:gd name="connsiteY6760" fmla="*/ 461918 h 6857985"/>
                <a:gd name="connsiteX6761" fmla="*/ 2753181 w 6868353"/>
                <a:gd name="connsiteY6761" fmla="*/ 459243 h 6857985"/>
                <a:gd name="connsiteX6762" fmla="*/ 2844763 w 6868353"/>
                <a:gd name="connsiteY6762" fmla="*/ 437469 h 6857985"/>
                <a:gd name="connsiteX6763" fmla="*/ 2833084 w 6868353"/>
                <a:gd name="connsiteY6763" fmla="*/ 425535 h 6857985"/>
                <a:gd name="connsiteX6764" fmla="*/ 2869666 w 6868353"/>
                <a:gd name="connsiteY6764" fmla="*/ 426752 h 6857985"/>
                <a:gd name="connsiteX6765" fmla="*/ 2857915 w 6868353"/>
                <a:gd name="connsiteY6765" fmla="*/ 439961 h 6857985"/>
                <a:gd name="connsiteX6766" fmla="*/ 2890321 w 6868353"/>
                <a:gd name="connsiteY6766" fmla="*/ 432641 h 6857985"/>
                <a:gd name="connsiteX6767" fmla="*/ 2907550 w 6868353"/>
                <a:gd name="connsiteY6767" fmla="*/ 431835 h 6857985"/>
                <a:gd name="connsiteX6768" fmla="*/ 2927271 w 6868353"/>
                <a:gd name="connsiteY6768" fmla="*/ 436478 h 6857985"/>
                <a:gd name="connsiteX6769" fmla="*/ 2882025 w 6868353"/>
                <a:gd name="connsiteY6769" fmla="*/ 440456 h 6857985"/>
                <a:gd name="connsiteX6770" fmla="*/ 2948790 w 6868353"/>
                <a:gd name="connsiteY6770" fmla="*/ 431778 h 6857985"/>
                <a:gd name="connsiteX6771" fmla="*/ 2889472 w 6868353"/>
                <a:gd name="connsiteY6771" fmla="*/ 417932 h 6857985"/>
                <a:gd name="connsiteX6772" fmla="*/ 2908769 w 6868353"/>
                <a:gd name="connsiteY6772" fmla="*/ 414368 h 6857985"/>
                <a:gd name="connsiteX6773" fmla="*/ 4101365 w 6868353"/>
                <a:gd name="connsiteY6773" fmla="*/ 412666 h 6857985"/>
                <a:gd name="connsiteX6774" fmla="*/ 4149457 w 6868353"/>
                <a:gd name="connsiteY6774" fmla="*/ 426073 h 6857985"/>
                <a:gd name="connsiteX6775" fmla="*/ 4183717 w 6868353"/>
                <a:gd name="connsiteY6775" fmla="*/ 440839 h 6857985"/>
                <a:gd name="connsiteX6776" fmla="*/ 4194731 w 6868353"/>
                <a:gd name="connsiteY6776" fmla="*/ 460687 h 6857985"/>
                <a:gd name="connsiteX6777" fmla="*/ 4157059 w 6868353"/>
                <a:gd name="connsiteY6777" fmla="*/ 450621 h 6857985"/>
                <a:gd name="connsiteX6778" fmla="*/ 4161971 w 6868353"/>
                <a:gd name="connsiteY6778" fmla="*/ 436733 h 6857985"/>
                <a:gd name="connsiteX6779" fmla="*/ 4128929 w 6868353"/>
                <a:gd name="connsiteY6779" fmla="*/ 419532 h 6857985"/>
                <a:gd name="connsiteX6780" fmla="*/ 4112875 w 6868353"/>
                <a:gd name="connsiteY6780" fmla="*/ 426044 h 6857985"/>
                <a:gd name="connsiteX6781" fmla="*/ 4101365 w 6868353"/>
                <a:gd name="connsiteY6781" fmla="*/ 412666 h 6857985"/>
                <a:gd name="connsiteX6782" fmla="*/ 3416287 w 6868353"/>
                <a:gd name="connsiteY6782" fmla="*/ 407598 h 6857985"/>
                <a:gd name="connsiteX6783" fmla="*/ 3419303 w 6868353"/>
                <a:gd name="connsiteY6783" fmla="*/ 419094 h 6857985"/>
                <a:gd name="connsiteX6784" fmla="*/ 3376151 w 6868353"/>
                <a:gd name="connsiteY6784" fmla="*/ 421897 h 6857985"/>
                <a:gd name="connsiteX6785" fmla="*/ 3402299 w 6868353"/>
                <a:gd name="connsiteY6785" fmla="*/ 417253 h 6857985"/>
                <a:gd name="connsiteX6786" fmla="*/ 3383683 w 6868353"/>
                <a:gd name="connsiteY6786" fmla="*/ 409707 h 6857985"/>
                <a:gd name="connsiteX6787" fmla="*/ 3416287 w 6868353"/>
                <a:gd name="connsiteY6787" fmla="*/ 407598 h 6857985"/>
                <a:gd name="connsiteX6788" fmla="*/ 2185125 w 6868353"/>
                <a:gd name="connsiteY6788" fmla="*/ 404908 h 6857985"/>
                <a:gd name="connsiteX6789" fmla="*/ 2181841 w 6868353"/>
                <a:gd name="connsiteY6789" fmla="*/ 438262 h 6857985"/>
                <a:gd name="connsiteX6790" fmla="*/ 2142484 w 6868353"/>
                <a:gd name="connsiteY6790" fmla="*/ 425153 h 6857985"/>
                <a:gd name="connsiteX6791" fmla="*/ 2185125 w 6868353"/>
                <a:gd name="connsiteY6791" fmla="*/ 404908 h 6857985"/>
                <a:gd name="connsiteX6792" fmla="*/ 4588031 w 6868353"/>
                <a:gd name="connsiteY6792" fmla="*/ 403450 h 6857985"/>
                <a:gd name="connsiteX6793" fmla="*/ 4620647 w 6868353"/>
                <a:gd name="connsiteY6793" fmla="*/ 419334 h 6857985"/>
                <a:gd name="connsiteX6794" fmla="*/ 4610555 w 6868353"/>
                <a:gd name="connsiteY6794" fmla="*/ 404115 h 6857985"/>
                <a:gd name="connsiteX6795" fmla="*/ 4653607 w 6868353"/>
                <a:gd name="connsiteY6795" fmla="*/ 429428 h 6857985"/>
                <a:gd name="connsiteX6796" fmla="*/ 4588031 w 6868353"/>
                <a:gd name="connsiteY6796" fmla="*/ 403450 h 6857985"/>
                <a:gd name="connsiteX6797" fmla="*/ 2260342 w 6868353"/>
                <a:gd name="connsiteY6797" fmla="*/ 400561 h 6857985"/>
                <a:gd name="connsiteX6798" fmla="*/ 2228149 w 6868353"/>
                <a:gd name="connsiteY6798" fmla="*/ 414619 h 6857985"/>
                <a:gd name="connsiteX6799" fmla="*/ 2199509 w 6868353"/>
                <a:gd name="connsiteY6799" fmla="*/ 414492 h 6857985"/>
                <a:gd name="connsiteX6800" fmla="*/ 2260342 w 6868353"/>
                <a:gd name="connsiteY6800" fmla="*/ 400561 h 6857985"/>
                <a:gd name="connsiteX6801" fmla="*/ 3053719 w 6868353"/>
                <a:gd name="connsiteY6801" fmla="*/ 392715 h 6857985"/>
                <a:gd name="connsiteX6802" fmla="*/ 3030348 w 6868353"/>
                <a:gd name="connsiteY6802" fmla="*/ 402855 h 6857985"/>
                <a:gd name="connsiteX6803" fmla="*/ 2986758 w 6868353"/>
                <a:gd name="connsiteY6803" fmla="*/ 396753 h 6857985"/>
                <a:gd name="connsiteX6804" fmla="*/ 3015214 w 6868353"/>
                <a:gd name="connsiteY6804" fmla="*/ 403124 h 6857985"/>
                <a:gd name="connsiteX6805" fmla="*/ 3049857 w 6868353"/>
                <a:gd name="connsiteY6805" fmla="*/ 410259 h 6857985"/>
                <a:gd name="connsiteX6806" fmla="*/ 3103838 w 6868353"/>
                <a:gd name="connsiteY6806" fmla="*/ 414167 h 6857985"/>
                <a:gd name="connsiteX6807" fmla="*/ 3053719 w 6868353"/>
                <a:gd name="connsiteY6807" fmla="*/ 392715 h 6857985"/>
                <a:gd name="connsiteX6808" fmla="*/ 4825771 w 6868353"/>
                <a:gd name="connsiteY6808" fmla="*/ 388344 h 6857985"/>
                <a:gd name="connsiteX6809" fmla="*/ 4847035 w 6868353"/>
                <a:gd name="connsiteY6809" fmla="*/ 402515 h 6857985"/>
                <a:gd name="connsiteX6810" fmla="*/ 4885131 w 6868353"/>
                <a:gd name="connsiteY6810" fmla="*/ 421132 h 6857985"/>
                <a:gd name="connsiteX6811" fmla="*/ 4845393 w 6868353"/>
                <a:gd name="connsiteY6811" fmla="*/ 414421 h 6857985"/>
                <a:gd name="connsiteX6812" fmla="*/ 4835681 w 6868353"/>
                <a:gd name="connsiteY6812" fmla="*/ 401185 h 6857985"/>
                <a:gd name="connsiteX6813" fmla="*/ 4825771 w 6868353"/>
                <a:gd name="connsiteY6813" fmla="*/ 388344 h 6857985"/>
                <a:gd name="connsiteX6814" fmla="*/ 2536478 w 6868353"/>
                <a:gd name="connsiteY6814" fmla="*/ 386333 h 6857985"/>
                <a:gd name="connsiteX6815" fmla="*/ 2510782 w 6868353"/>
                <a:gd name="connsiteY6815" fmla="*/ 398126 h 6857985"/>
                <a:gd name="connsiteX6816" fmla="*/ 2486248 w 6868353"/>
                <a:gd name="connsiteY6816" fmla="*/ 401127 h 6857985"/>
                <a:gd name="connsiteX6817" fmla="*/ 2492548 w 6868353"/>
                <a:gd name="connsiteY6817" fmla="*/ 411207 h 6857985"/>
                <a:gd name="connsiteX6818" fmla="*/ 2525478 w 6868353"/>
                <a:gd name="connsiteY6818" fmla="*/ 404752 h 6857985"/>
                <a:gd name="connsiteX6819" fmla="*/ 2538644 w 6868353"/>
                <a:gd name="connsiteY6819" fmla="*/ 400957 h 6857985"/>
                <a:gd name="connsiteX6820" fmla="*/ 2536478 w 6868353"/>
                <a:gd name="connsiteY6820" fmla="*/ 386333 h 6857985"/>
                <a:gd name="connsiteX6821" fmla="*/ 2893165 w 6868353"/>
                <a:gd name="connsiteY6821" fmla="*/ 378669 h 6857985"/>
                <a:gd name="connsiteX6822" fmla="*/ 2920631 w 6868353"/>
                <a:gd name="connsiteY6822" fmla="*/ 381293 h 6857985"/>
                <a:gd name="connsiteX6823" fmla="*/ 2855183 w 6868353"/>
                <a:gd name="connsiteY6823" fmla="*/ 395677 h 6857985"/>
                <a:gd name="connsiteX6824" fmla="*/ 2841309 w 6868353"/>
                <a:gd name="connsiteY6824" fmla="*/ 394686 h 6857985"/>
                <a:gd name="connsiteX6825" fmla="*/ 2860251 w 6868353"/>
                <a:gd name="connsiteY6825" fmla="*/ 385781 h 6857985"/>
                <a:gd name="connsiteX6826" fmla="*/ 2893165 w 6868353"/>
                <a:gd name="connsiteY6826" fmla="*/ 378669 h 6857985"/>
                <a:gd name="connsiteX6827" fmla="*/ 3929751 w 6868353"/>
                <a:gd name="connsiteY6827" fmla="*/ 377103 h 6857985"/>
                <a:gd name="connsiteX6828" fmla="*/ 3991293 w 6868353"/>
                <a:gd name="connsiteY6828" fmla="*/ 391501 h 6857985"/>
                <a:gd name="connsiteX6829" fmla="*/ 3970979 w 6868353"/>
                <a:gd name="connsiteY6829" fmla="*/ 407144 h 6857985"/>
                <a:gd name="connsiteX6830" fmla="*/ 3948991 w 6868353"/>
                <a:gd name="connsiteY6830" fmla="*/ 405134 h 6857985"/>
                <a:gd name="connsiteX6831" fmla="*/ 3931691 w 6868353"/>
                <a:gd name="connsiteY6831" fmla="*/ 394828 h 6857985"/>
                <a:gd name="connsiteX6832" fmla="*/ 3959439 w 6868353"/>
                <a:gd name="connsiteY6832" fmla="*/ 400236 h 6857985"/>
                <a:gd name="connsiteX6833" fmla="*/ 3929751 w 6868353"/>
                <a:gd name="connsiteY6833" fmla="*/ 377103 h 6857985"/>
                <a:gd name="connsiteX6834" fmla="*/ 3879615 w 6868353"/>
                <a:gd name="connsiteY6834" fmla="*/ 375933 h 6857985"/>
                <a:gd name="connsiteX6835" fmla="*/ 3891515 w 6868353"/>
                <a:gd name="connsiteY6835" fmla="*/ 376650 h 6857985"/>
                <a:gd name="connsiteX6836" fmla="*/ 3905119 w 6868353"/>
                <a:gd name="connsiteY6836" fmla="*/ 401213 h 6857985"/>
                <a:gd name="connsiteX6837" fmla="*/ 3882623 w 6868353"/>
                <a:gd name="connsiteY6837" fmla="*/ 393384 h 6857985"/>
                <a:gd name="connsiteX6838" fmla="*/ 3879615 w 6868353"/>
                <a:gd name="connsiteY6838" fmla="*/ 375933 h 6857985"/>
                <a:gd name="connsiteX6839" fmla="*/ 3254739 w 6868353"/>
                <a:gd name="connsiteY6839" fmla="*/ 372502 h 6857985"/>
                <a:gd name="connsiteX6840" fmla="*/ 3217506 w 6868353"/>
                <a:gd name="connsiteY6840" fmla="*/ 379736 h 6857985"/>
                <a:gd name="connsiteX6841" fmla="*/ 3275862 w 6868353"/>
                <a:gd name="connsiteY6841" fmla="*/ 384762 h 6857985"/>
                <a:gd name="connsiteX6842" fmla="*/ 3254739 w 6868353"/>
                <a:gd name="connsiteY6842" fmla="*/ 372502 h 6857985"/>
                <a:gd name="connsiteX6843" fmla="*/ 4863543 w 6868353"/>
                <a:gd name="connsiteY6843" fmla="*/ 371511 h 6857985"/>
                <a:gd name="connsiteX6844" fmla="*/ 4972255 w 6868353"/>
                <a:gd name="connsiteY6844" fmla="*/ 428621 h 6857985"/>
                <a:gd name="connsiteX6845" fmla="*/ 4867675 w 6868353"/>
                <a:gd name="connsiteY6845" fmla="*/ 382596 h 6857985"/>
                <a:gd name="connsiteX6846" fmla="*/ 4873751 w 6868353"/>
                <a:gd name="connsiteY6846" fmla="*/ 381945 h 6857985"/>
                <a:gd name="connsiteX6847" fmla="*/ 4863543 w 6868353"/>
                <a:gd name="connsiteY6847" fmla="*/ 371511 h 6857985"/>
                <a:gd name="connsiteX6848" fmla="*/ 2533615 w 6868353"/>
                <a:gd name="connsiteY6848" fmla="*/ 370354 h 6857985"/>
                <a:gd name="connsiteX6849" fmla="*/ 2509268 w 6868353"/>
                <a:gd name="connsiteY6849" fmla="*/ 373847 h 6857985"/>
                <a:gd name="connsiteX6850" fmla="*/ 2526228 w 6868353"/>
                <a:gd name="connsiteY6850" fmla="*/ 380458 h 6857985"/>
                <a:gd name="connsiteX6851" fmla="*/ 2483048 w 6868353"/>
                <a:gd name="connsiteY6851" fmla="*/ 396102 h 6857985"/>
                <a:gd name="connsiteX6852" fmla="*/ 2462167 w 6868353"/>
                <a:gd name="connsiteY6852" fmla="*/ 394672 h 6857985"/>
                <a:gd name="connsiteX6853" fmla="*/ 2408355 w 6868353"/>
                <a:gd name="connsiteY6853" fmla="*/ 415072 h 6857985"/>
                <a:gd name="connsiteX6854" fmla="*/ 2450756 w 6868353"/>
                <a:gd name="connsiteY6854" fmla="*/ 408291 h 6857985"/>
                <a:gd name="connsiteX6855" fmla="*/ 2354742 w 6868353"/>
                <a:gd name="connsiteY6855" fmla="*/ 435770 h 6857985"/>
                <a:gd name="connsiteX6856" fmla="*/ 2418237 w 6868353"/>
                <a:gd name="connsiteY6856" fmla="*/ 430022 h 6857985"/>
                <a:gd name="connsiteX6857" fmla="*/ 2467985 w 6868353"/>
                <a:gd name="connsiteY6857" fmla="*/ 414237 h 6857985"/>
                <a:gd name="connsiteX6858" fmla="*/ 2447231 w 6868353"/>
                <a:gd name="connsiteY6858" fmla="*/ 412779 h 6857985"/>
                <a:gd name="connsiteX6859" fmla="*/ 2558280 w 6868353"/>
                <a:gd name="connsiteY6859" fmla="*/ 379198 h 6857985"/>
                <a:gd name="connsiteX6860" fmla="*/ 2573102 w 6868353"/>
                <a:gd name="connsiteY6860" fmla="*/ 371298 h 6857985"/>
                <a:gd name="connsiteX6861" fmla="*/ 2533615 w 6868353"/>
                <a:gd name="connsiteY6861" fmla="*/ 370354 h 6857985"/>
                <a:gd name="connsiteX6862" fmla="*/ 3543893 w 6868353"/>
                <a:gd name="connsiteY6862" fmla="*/ 369837 h 6857985"/>
                <a:gd name="connsiteX6863" fmla="*/ 3586483 w 6868353"/>
                <a:gd name="connsiteY6863" fmla="*/ 383488 h 6857985"/>
                <a:gd name="connsiteX6864" fmla="*/ 3553611 w 6868353"/>
                <a:gd name="connsiteY6864" fmla="*/ 383927 h 6857985"/>
                <a:gd name="connsiteX6865" fmla="*/ 3529119 w 6868353"/>
                <a:gd name="connsiteY6865" fmla="*/ 372658 h 6857985"/>
                <a:gd name="connsiteX6866" fmla="*/ 3543893 w 6868353"/>
                <a:gd name="connsiteY6866" fmla="*/ 369837 h 6857985"/>
                <a:gd name="connsiteX6867" fmla="*/ 3698919 w 6868353"/>
                <a:gd name="connsiteY6867" fmla="*/ 369161 h 6857985"/>
                <a:gd name="connsiteX6868" fmla="*/ 3749955 w 6868353"/>
                <a:gd name="connsiteY6868" fmla="*/ 379793 h 6857985"/>
                <a:gd name="connsiteX6869" fmla="*/ 3732911 w 6868353"/>
                <a:gd name="connsiteY6869" fmla="*/ 376240 h 6857985"/>
                <a:gd name="connsiteX6870" fmla="*/ 3731793 w 6868353"/>
                <a:gd name="connsiteY6870" fmla="*/ 402416 h 6857985"/>
                <a:gd name="connsiteX6871" fmla="*/ 3698919 w 6868353"/>
                <a:gd name="connsiteY6871" fmla="*/ 369161 h 6857985"/>
                <a:gd name="connsiteX6872" fmla="*/ 3449343 w 6868353"/>
                <a:gd name="connsiteY6872" fmla="*/ 364687 h 6857985"/>
                <a:gd name="connsiteX6873" fmla="*/ 3470905 w 6868353"/>
                <a:gd name="connsiteY6873" fmla="*/ 383757 h 6857985"/>
                <a:gd name="connsiteX6874" fmla="*/ 3449343 w 6868353"/>
                <a:gd name="connsiteY6874" fmla="*/ 364687 h 6857985"/>
                <a:gd name="connsiteX6875" fmla="*/ 4421159 w 6868353"/>
                <a:gd name="connsiteY6875" fmla="*/ 363569 h 6857985"/>
                <a:gd name="connsiteX6876" fmla="*/ 4459837 w 6868353"/>
                <a:gd name="connsiteY6876" fmla="*/ 374795 h 6857985"/>
                <a:gd name="connsiteX6877" fmla="*/ 4486907 w 6868353"/>
                <a:gd name="connsiteY6877" fmla="*/ 387466 h 6857985"/>
                <a:gd name="connsiteX6878" fmla="*/ 4503809 w 6868353"/>
                <a:gd name="connsiteY6878" fmla="*/ 399684 h 6857985"/>
                <a:gd name="connsiteX6879" fmla="*/ 4482121 w 6868353"/>
                <a:gd name="connsiteY6879" fmla="*/ 387622 h 6857985"/>
                <a:gd name="connsiteX6880" fmla="*/ 4448667 w 6868353"/>
                <a:gd name="connsiteY6880" fmla="*/ 379326 h 6857985"/>
                <a:gd name="connsiteX6881" fmla="*/ 4421159 w 6868353"/>
                <a:gd name="connsiteY6881" fmla="*/ 363569 h 6857985"/>
                <a:gd name="connsiteX6882" fmla="*/ 3233744 w 6868353"/>
                <a:gd name="connsiteY6882" fmla="*/ 360242 h 6857985"/>
                <a:gd name="connsiteX6883" fmla="*/ 3295865 w 6868353"/>
                <a:gd name="connsiteY6883" fmla="*/ 376636 h 6857985"/>
                <a:gd name="connsiteX6884" fmla="*/ 3322439 w 6868353"/>
                <a:gd name="connsiteY6884" fmla="*/ 370718 h 6857985"/>
                <a:gd name="connsiteX6885" fmla="*/ 3356189 w 6868353"/>
                <a:gd name="connsiteY6885" fmla="*/ 374045 h 6857985"/>
                <a:gd name="connsiteX6886" fmla="*/ 3386727 w 6868353"/>
                <a:gd name="connsiteY6886" fmla="*/ 380317 h 6857985"/>
                <a:gd name="connsiteX6887" fmla="*/ 3350880 w 6868353"/>
                <a:gd name="connsiteY6887" fmla="*/ 391444 h 6857985"/>
                <a:gd name="connsiteX6888" fmla="*/ 3347695 w 6868353"/>
                <a:gd name="connsiteY6888" fmla="*/ 379920 h 6857985"/>
                <a:gd name="connsiteX6889" fmla="*/ 3331485 w 6868353"/>
                <a:gd name="connsiteY6889" fmla="*/ 386999 h 6857985"/>
                <a:gd name="connsiteX6890" fmla="*/ 3318248 w 6868353"/>
                <a:gd name="connsiteY6890" fmla="*/ 394573 h 6857985"/>
                <a:gd name="connsiteX6891" fmla="*/ 3288476 w 6868353"/>
                <a:gd name="connsiteY6891" fmla="*/ 389137 h 6857985"/>
                <a:gd name="connsiteX6892" fmla="*/ 3229511 w 6868353"/>
                <a:gd name="connsiteY6892" fmla="*/ 398834 h 6857985"/>
                <a:gd name="connsiteX6893" fmla="*/ 3258462 w 6868353"/>
                <a:gd name="connsiteY6893" fmla="*/ 418937 h 6857985"/>
                <a:gd name="connsiteX6894" fmla="*/ 3216727 w 6868353"/>
                <a:gd name="connsiteY6894" fmla="*/ 394446 h 6857985"/>
                <a:gd name="connsiteX6895" fmla="*/ 3220479 w 6868353"/>
                <a:gd name="connsiteY6895" fmla="*/ 405743 h 6857985"/>
                <a:gd name="connsiteX6896" fmla="*/ 3198776 w 6868353"/>
                <a:gd name="connsiteY6896" fmla="*/ 408277 h 6857985"/>
                <a:gd name="connsiteX6897" fmla="*/ 3173180 w 6868353"/>
                <a:gd name="connsiteY6897" fmla="*/ 399783 h 6857985"/>
                <a:gd name="connsiteX6898" fmla="*/ 3164431 w 6868353"/>
                <a:gd name="connsiteY6898" fmla="*/ 407130 h 6857985"/>
                <a:gd name="connsiteX6899" fmla="*/ 3112941 w 6868353"/>
                <a:gd name="connsiteY6899" fmla="*/ 391968 h 6857985"/>
                <a:gd name="connsiteX6900" fmla="*/ 3166823 w 6868353"/>
                <a:gd name="connsiteY6900" fmla="*/ 397900 h 6857985"/>
                <a:gd name="connsiteX6901" fmla="*/ 3113168 w 6868353"/>
                <a:gd name="connsiteY6901" fmla="*/ 377174 h 6857985"/>
                <a:gd name="connsiteX6902" fmla="*/ 3121266 w 6868353"/>
                <a:gd name="connsiteY6902" fmla="*/ 414209 h 6857985"/>
                <a:gd name="connsiteX6903" fmla="*/ 3172727 w 6868353"/>
                <a:gd name="connsiteY6903" fmla="*/ 414577 h 6857985"/>
                <a:gd name="connsiteX6904" fmla="*/ 3187549 w 6868353"/>
                <a:gd name="connsiteY6904" fmla="*/ 424246 h 6857985"/>
                <a:gd name="connsiteX6905" fmla="*/ 3178814 w 6868353"/>
                <a:gd name="connsiteY6905" fmla="*/ 425521 h 6857985"/>
                <a:gd name="connsiteX6906" fmla="*/ 3153246 w 6868353"/>
                <a:gd name="connsiteY6906" fmla="*/ 423666 h 6857985"/>
                <a:gd name="connsiteX6907" fmla="*/ 3167446 w 6868353"/>
                <a:gd name="connsiteY6907" fmla="*/ 430985 h 6857985"/>
                <a:gd name="connsiteX6908" fmla="*/ 3194968 w 6868353"/>
                <a:gd name="connsiteY6908" fmla="*/ 433095 h 6857985"/>
                <a:gd name="connsiteX6909" fmla="*/ 3259538 w 6868353"/>
                <a:gd name="connsiteY6909" fmla="*/ 439352 h 6857985"/>
                <a:gd name="connsiteX6910" fmla="*/ 3269406 w 6868353"/>
                <a:gd name="connsiteY6910" fmla="*/ 452844 h 6857985"/>
                <a:gd name="connsiteX6911" fmla="*/ 3224698 w 6868353"/>
                <a:gd name="connsiteY6911" fmla="*/ 452178 h 6857985"/>
                <a:gd name="connsiteX6912" fmla="*/ 3220932 w 6868353"/>
                <a:gd name="connsiteY6912" fmla="*/ 440867 h 6857985"/>
                <a:gd name="connsiteX6913" fmla="*/ 3226609 w 6868353"/>
                <a:gd name="connsiteY6913" fmla="*/ 457799 h 6857985"/>
                <a:gd name="connsiteX6914" fmla="*/ 3289608 w 6868353"/>
                <a:gd name="connsiteY6914" fmla="*/ 465161 h 6857985"/>
                <a:gd name="connsiteX6915" fmla="*/ 3234693 w 6868353"/>
                <a:gd name="connsiteY6915" fmla="*/ 465642 h 6857985"/>
                <a:gd name="connsiteX6916" fmla="*/ 3205260 w 6868353"/>
                <a:gd name="connsiteY6916" fmla="*/ 460305 h 6857985"/>
                <a:gd name="connsiteX6917" fmla="*/ 3183727 w 6868353"/>
                <a:gd name="connsiteY6917" fmla="*/ 456978 h 6857985"/>
                <a:gd name="connsiteX6918" fmla="*/ 3175445 w 6868353"/>
                <a:gd name="connsiteY6918" fmla="*/ 451187 h 6857985"/>
                <a:gd name="connsiteX6919" fmla="*/ 3186799 w 6868353"/>
                <a:gd name="connsiteY6919" fmla="*/ 438998 h 6857985"/>
                <a:gd name="connsiteX6920" fmla="*/ 3082334 w 6868353"/>
                <a:gd name="connsiteY6920" fmla="*/ 417706 h 6857985"/>
                <a:gd name="connsiteX6921" fmla="*/ 3054331 w 6868353"/>
                <a:gd name="connsiteY6921" fmla="*/ 419447 h 6857985"/>
                <a:gd name="connsiteX6922" fmla="*/ 3069436 w 6868353"/>
                <a:gd name="connsiteY6922" fmla="*/ 428734 h 6857985"/>
                <a:gd name="connsiteX6923" fmla="*/ 3038970 w 6868353"/>
                <a:gd name="connsiteY6923" fmla="*/ 425181 h 6857985"/>
                <a:gd name="connsiteX6924" fmla="*/ 3004781 w 6868353"/>
                <a:gd name="connsiteY6924" fmla="*/ 425577 h 6857985"/>
                <a:gd name="connsiteX6925" fmla="*/ 2938695 w 6868353"/>
                <a:gd name="connsiteY6925" fmla="*/ 395196 h 6857985"/>
                <a:gd name="connsiteX6926" fmla="*/ 3000052 w 6868353"/>
                <a:gd name="connsiteY6926" fmla="*/ 389533 h 6857985"/>
                <a:gd name="connsiteX6927" fmla="*/ 3014436 w 6868353"/>
                <a:gd name="connsiteY6927" fmla="*/ 386135 h 6857985"/>
                <a:gd name="connsiteX6928" fmla="*/ 3028112 w 6868353"/>
                <a:gd name="connsiteY6928" fmla="*/ 383984 h 6857985"/>
                <a:gd name="connsiteX6929" fmla="*/ 3052150 w 6868353"/>
                <a:gd name="connsiteY6929" fmla="*/ 384394 h 6857985"/>
                <a:gd name="connsiteX6930" fmla="*/ 3054274 w 6868353"/>
                <a:gd name="connsiteY6930" fmla="*/ 375192 h 6857985"/>
                <a:gd name="connsiteX6931" fmla="*/ 3124012 w 6868353"/>
                <a:gd name="connsiteY6931" fmla="*/ 375418 h 6857985"/>
                <a:gd name="connsiteX6932" fmla="*/ 3049814 w 6868353"/>
                <a:gd name="connsiteY6932" fmla="*/ 364135 h 6857985"/>
                <a:gd name="connsiteX6933" fmla="*/ 3130977 w 6868353"/>
                <a:gd name="connsiteY6933" fmla="*/ 362507 h 6857985"/>
                <a:gd name="connsiteX6934" fmla="*/ 3160679 w 6868353"/>
                <a:gd name="connsiteY6934" fmla="*/ 370577 h 6857985"/>
                <a:gd name="connsiteX6935" fmla="*/ 3164162 w 6868353"/>
                <a:gd name="connsiteY6935" fmla="*/ 376395 h 6857985"/>
                <a:gd name="connsiteX6936" fmla="*/ 3189177 w 6868353"/>
                <a:gd name="connsiteY6936" fmla="*/ 380104 h 6857985"/>
                <a:gd name="connsiteX6937" fmla="*/ 3160920 w 6868353"/>
                <a:gd name="connsiteY6937" fmla="*/ 381195 h 6857985"/>
                <a:gd name="connsiteX6938" fmla="*/ 3175700 w 6868353"/>
                <a:gd name="connsiteY6938" fmla="*/ 390595 h 6857985"/>
                <a:gd name="connsiteX6939" fmla="*/ 3233971 w 6868353"/>
                <a:gd name="connsiteY6939" fmla="*/ 395408 h 6857985"/>
                <a:gd name="connsiteX6940" fmla="*/ 3187266 w 6868353"/>
                <a:gd name="connsiteY6940" fmla="*/ 374484 h 6857985"/>
                <a:gd name="connsiteX6941" fmla="*/ 3233744 w 6868353"/>
                <a:gd name="connsiteY6941" fmla="*/ 360242 h 6857985"/>
                <a:gd name="connsiteX6942" fmla="*/ 3993997 w 6868353"/>
                <a:gd name="connsiteY6942" fmla="*/ 359633 h 6857985"/>
                <a:gd name="connsiteX6943" fmla="*/ 4056811 w 6868353"/>
                <a:gd name="connsiteY6943" fmla="*/ 394658 h 6857985"/>
                <a:gd name="connsiteX6944" fmla="*/ 4039655 w 6868353"/>
                <a:gd name="connsiteY6944" fmla="*/ 383445 h 6857985"/>
                <a:gd name="connsiteX6945" fmla="*/ 3993997 w 6868353"/>
                <a:gd name="connsiteY6945" fmla="*/ 359633 h 6857985"/>
                <a:gd name="connsiteX6946" fmla="*/ 2584172 w 6868353"/>
                <a:gd name="connsiteY6946" fmla="*/ 350028 h 6857985"/>
                <a:gd name="connsiteX6947" fmla="*/ 2574928 w 6868353"/>
                <a:gd name="connsiteY6947" fmla="*/ 352356 h 6857985"/>
                <a:gd name="connsiteX6948" fmla="*/ 2560106 w 6868353"/>
                <a:gd name="connsiteY6948" fmla="*/ 360227 h 6857985"/>
                <a:gd name="connsiteX6949" fmla="*/ 2615729 w 6868353"/>
                <a:gd name="connsiteY6949" fmla="*/ 366697 h 6857985"/>
                <a:gd name="connsiteX6950" fmla="*/ 2613875 w 6868353"/>
                <a:gd name="connsiteY6950" fmla="*/ 351974 h 6857985"/>
                <a:gd name="connsiteX6951" fmla="*/ 2584172 w 6868353"/>
                <a:gd name="connsiteY6951" fmla="*/ 350028 h 6857985"/>
                <a:gd name="connsiteX6952" fmla="*/ 4732521 w 6868353"/>
                <a:gd name="connsiteY6952" fmla="*/ 349786 h 6857985"/>
                <a:gd name="connsiteX6953" fmla="*/ 4787037 w 6868353"/>
                <a:gd name="connsiteY6953" fmla="*/ 371427 h 6857985"/>
                <a:gd name="connsiteX6954" fmla="*/ 4807819 w 6868353"/>
                <a:gd name="connsiteY6954" fmla="*/ 391190 h 6857985"/>
                <a:gd name="connsiteX6955" fmla="*/ 4730933 w 6868353"/>
                <a:gd name="connsiteY6955" fmla="*/ 351564 h 6857985"/>
                <a:gd name="connsiteX6956" fmla="*/ 4732521 w 6868353"/>
                <a:gd name="connsiteY6956" fmla="*/ 349786 h 6857985"/>
                <a:gd name="connsiteX6957" fmla="*/ 3432103 w 6868353"/>
                <a:gd name="connsiteY6957" fmla="*/ 349343 h 6857985"/>
                <a:gd name="connsiteX6958" fmla="*/ 3451269 w 6868353"/>
                <a:gd name="connsiteY6958" fmla="*/ 350007 h 6857985"/>
                <a:gd name="connsiteX6959" fmla="*/ 3465129 w 6868353"/>
                <a:gd name="connsiteY6959" fmla="*/ 360794 h 6857985"/>
                <a:gd name="connsiteX6960" fmla="*/ 3411715 w 6868353"/>
                <a:gd name="connsiteY6960" fmla="*/ 349540 h 6857985"/>
                <a:gd name="connsiteX6961" fmla="*/ 3432103 w 6868353"/>
                <a:gd name="connsiteY6961" fmla="*/ 349343 h 6857985"/>
                <a:gd name="connsiteX6962" fmla="*/ 3394527 w 6868353"/>
                <a:gd name="connsiteY6962" fmla="*/ 347727 h 6857985"/>
                <a:gd name="connsiteX6963" fmla="*/ 3389657 w 6868353"/>
                <a:gd name="connsiteY6963" fmla="*/ 350941 h 6857985"/>
                <a:gd name="connsiteX6964" fmla="*/ 3380399 w 6868353"/>
                <a:gd name="connsiteY6964" fmla="*/ 377797 h 6857985"/>
                <a:gd name="connsiteX6965" fmla="*/ 3375585 w 6868353"/>
                <a:gd name="connsiteY6965" fmla="*/ 360624 h 6857985"/>
                <a:gd name="connsiteX6966" fmla="*/ 3372443 w 6868353"/>
                <a:gd name="connsiteY6966" fmla="*/ 369600 h 6857985"/>
                <a:gd name="connsiteX6967" fmla="*/ 3325256 w 6868353"/>
                <a:gd name="connsiteY6967" fmla="*/ 361629 h 6857985"/>
                <a:gd name="connsiteX6968" fmla="*/ 3349238 w 6868353"/>
                <a:gd name="connsiteY6968" fmla="*/ 358387 h 6857985"/>
                <a:gd name="connsiteX6969" fmla="*/ 3360352 w 6868353"/>
                <a:gd name="connsiteY6969" fmla="*/ 354423 h 6857985"/>
                <a:gd name="connsiteX6970" fmla="*/ 3394527 w 6868353"/>
                <a:gd name="connsiteY6970" fmla="*/ 347727 h 6857985"/>
                <a:gd name="connsiteX6971" fmla="*/ 1987350 w 6868353"/>
                <a:gd name="connsiteY6971" fmla="*/ 345986 h 6857985"/>
                <a:gd name="connsiteX6972" fmla="*/ 1825845 w 6868353"/>
                <a:gd name="connsiteY6972" fmla="*/ 434242 h 6857985"/>
                <a:gd name="connsiteX6973" fmla="*/ 1917229 w 6868353"/>
                <a:gd name="connsiteY6973" fmla="*/ 386447 h 6857985"/>
                <a:gd name="connsiteX6974" fmla="*/ 1987350 w 6868353"/>
                <a:gd name="connsiteY6974" fmla="*/ 345986 h 6857985"/>
                <a:gd name="connsiteX6975" fmla="*/ 2094208 w 6868353"/>
                <a:gd name="connsiteY6975" fmla="*/ 345094 h 6857985"/>
                <a:gd name="connsiteX6976" fmla="*/ 2042407 w 6868353"/>
                <a:gd name="connsiteY6976" fmla="*/ 378066 h 6857985"/>
                <a:gd name="connsiteX6977" fmla="*/ 2008982 w 6868353"/>
                <a:gd name="connsiteY6977" fmla="*/ 391232 h 6857985"/>
                <a:gd name="connsiteX6978" fmla="*/ 1982310 w 6868353"/>
                <a:gd name="connsiteY6978" fmla="*/ 401383 h 6857985"/>
                <a:gd name="connsiteX6979" fmla="*/ 1946577 w 6868353"/>
                <a:gd name="connsiteY6979" fmla="*/ 416984 h 6857985"/>
                <a:gd name="connsiteX6980" fmla="*/ 1963835 w 6868353"/>
                <a:gd name="connsiteY6980" fmla="*/ 400816 h 6857985"/>
                <a:gd name="connsiteX6981" fmla="*/ 2001620 w 6868353"/>
                <a:gd name="connsiteY6981" fmla="*/ 388471 h 6857985"/>
                <a:gd name="connsiteX6982" fmla="*/ 2033092 w 6868353"/>
                <a:gd name="connsiteY6982" fmla="*/ 374059 h 6857985"/>
                <a:gd name="connsiteX6983" fmla="*/ 2094208 w 6868353"/>
                <a:gd name="connsiteY6983" fmla="*/ 345094 h 6857985"/>
                <a:gd name="connsiteX6984" fmla="*/ 4849611 w 6868353"/>
                <a:gd name="connsiteY6984" fmla="*/ 344358 h 6857985"/>
                <a:gd name="connsiteX6985" fmla="*/ 4880487 w 6868353"/>
                <a:gd name="connsiteY6985" fmla="*/ 354693 h 6857985"/>
                <a:gd name="connsiteX6986" fmla="*/ 4917283 w 6868353"/>
                <a:gd name="connsiteY6986" fmla="*/ 369982 h 6857985"/>
                <a:gd name="connsiteX6987" fmla="*/ 5000725 w 6868353"/>
                <a:gd name="connsiteY6987" fmla="*/ 408348 h 6857985"/>
                <a:gd name="connsiteX6988" fmla="*/ 5042715 w 6868353"/>
                <a:gd name="connsiteY6988" fmla="*/ 429485 h 6857985"/>
                <a:gd name="connsiteX6989" fmla="*/ 5082243 w 6868353"/>
                <a:gd name="connsiteY6989" fmla="*/ 449800 h 6857985"/>
                <a:gd name="connsiteX6990" fmla="*/ 5146997 w 6868353"/>
                <a:gd name="connsiteY6990" fmla="*/ 479813 h 6857985"/>
                <a:gd name="connsiteX6991" fmla="*/ 5027015 w 6868353"/>
                <a:gd name="connsiteY6991" fmla="*/ 423581 h 6857985"/>
                <a:gd name="connsiteX6992" fmla="*/ 4984133 w 6868353"/>
                <a:gd name="connsiteY6992" fmla="*/ 407003 h 6857985"/>
                <a:gd name="connsiteX6993" fmla="*/ 4937203 w 6868353"/>
                <a:gd name="connsiteY6993" fmla="*/ 387254 h 6857985"/>
                <a:gd name="connsiteX6994" fmla="*/ 4890923 w 6868353"/>
                <a:gd name="connsiteY6994" fmla="*/ 365664 h 6857985"/>
                <a:gd name="connsiteX6995" fmla="*/ 4849611 w 6868353"/>
                <a:gd name="connsiteY6995" fmla="*/ 344358 h 6857985"/>
                <a:gd name="connsiteX6996" fmla="*/ 3047606 w 6868353"/>
                <a:gd name="connsiteY6996" fmla="*/ 343834 h 6857985"/>
                <a:gd name="connsiteX6997" fmla="*/ 3019009 w 6868353"/>
                <a:gd name="connsiteY6997" fmla="*/ 360454 h 6857985"/>
                <a:gd name="connsiteX6998" fmla="*/ 3018768 w 6868353"/>
                <a:gd name="connsiteY6998" fmla="*/ 345702 h 6857985"/>
                <a:gd name="connsiteX6999" fmla="*/ 3043231 w 6868353"/>
                <a:gd name="connsiteY6999" fmla="*/ 347514 h 6857985"/>
                <a:gd name="connsiteX7000" fmla="*/ 3047606 w 6868353"/>
                <a:gd name="connsiteY7000" fmla="*/ 343834 h 6857985"/>
                <a:gd name="connsiteX7001" fmla="*/ 3610905 w 6868353"/>
                <a:gd name="connsiteY7001" fmla="*/ 342446 h 6857985"/>
                <a:gd name="connsiteX7002" fmla="*/ 3753043 w 6868353"/>
                <a:gd name="connsiteY7002" fmla="*/ 365338 h 6857985"/>
                <a:gd name="connsiteX7003" fmla="*/ 3703959 w 6868353"/>
                <a:gd name="connsiteY7003" fmla="*/ 366471 h 6857985"/>
                <a:gd name="connsiteX7004" fmla="*/ 3730107 w 6868353"/>
                <a:gd name="connsiteY7004" fmla="*/ 358670 h 6857985"/>
                <a:gd name="connsiteX7005" fmla="*/ 3689759 w 6868353"/>
                <a:gd name="connsiteY7005" fmla="*/ 348434 h 6857985"/>
                <a:gd name="connsiteX7006" fmla="*/ 3691855 w 6868353"/>
                <a:gd name="connsiteY7006" fmla="*/ 360185 h 6857985"/>
                <a:gd name="connsiteX7007" fmla="*/ 3664971 w 6868353"/>
                <a:gd name="connsiteY7007" fmla="*/ 362351 h 6857985"/>
                <a:gd name="connsiteX7008" fmla="*/ 3625587 w 6868353"/>
                <a:gd name="connsiteY7008" fmla="*/ 359760 h 6857985"/>
                <a:gd name="connsiteX7009" fmla="*/ 3674725 w 6868353"/>
                <a:gd name="connsiteY7009" fmla="*/ 356660 h 6857985"/>
                <a:gd name="connsiteX7010" fmla="*/ 3662593 w 6868353"/>
                <a:gd name="connsiteY7010" fmla="*/ 350657 h 6857985"/>
                <a:gd name="connsiteX7011" fmla="*/ 3610905 w 6868353"/>
                <a:gd name="connsiteY7011" fmla="*/ 342446 h 6857985"/>
                <a:gd name="connsiteX7012" fmla="*/ 2555273 w 6868353"/>
                <a:gd name="connsiteY7012" fmla="*/ 337967 h 6857985"/>
                <a:gd name="connsiteX7013" fmla="*/ 2501538 w 6868353"/>
                <a:gd name="connsiteY7013" fmla="*/ 339530 h 6857985"/>
                <a:gd name="connsiteX7014" fmla="*/ 2491755 w 6868353"/>
                <a:gd name="connsiteY7014" fmla="*/ 350544 h 6857985"/>
                <a:gd name="connsiteX7015" fmla="*/ 2432281 w 6868353"/>
                <a:gd name="connsiteY7015" fmla="*/ 368623 h 6857985"/>
                <a:gd name="connsiteX7016" fmla="*/ 2470180 w 6868353"/>
                <a:gd name="connsiteY7016" fmla="*/ 363243 h 6857985"/>
                <a:gd name="connsiteX7017" fmla="*/ 2518710 w 6868353"/>
                <a:gd name="connsiteY7017" fmla="*/ 346184 h 6857985"/>
                <a:gd name="connsiteX7018" fmla="*/ 2582984 w 6868353"/>
                <a:gd name="connsiteY7018" fmla="*/ 343635 h 6857985"/>
                <a:gd name="connsiteX7019" fmla="*/ 2555273 w 6868353"/>
                <a:gd name="connsiteY7019" fmla="*/ 337967 h 6857985"/>
                <a:gd name="connsiteX7020" fmla="*/ 2680144 w 6868353"/>
                <a:gd name="connsiteY7020" fmla="*/ 335367 h 6857985"/>
                <a:gd name="connsiteX7021" fmla="*/ 2670956 w 6868353"/>
                <a:gd name="connsiteY7021" fmla="*/ 335580 h 6857985"/>
                <a:gd name="connsiteX7022" fmla="*/ 2657705 w 6868353"/>
                <a:gd name="connsiteY7022" fmla="*/ 337930 h 6857985"/>
                <a:gd name="connsiteX7023" fmla="*/ 2631713 w 6868353"/>
                <a:gd name="connsiteY7023" fmla="*/ 349341 h 6857985"/>
                <a:gd name="connsiteX7024" fmla="*/ 2657507 w 6868353"/>
                <a:gd name="connsiteY7024" fmla="*/ 350572 h 6857985"/>
                <a:gd name="connsiteX7025" fmla="*/ 2688256 w 6868353"/>
                <a:gd name="connsiteY7025" fmla="*/ 347132 h 6857985"/>
                <a:gd name="connsiteX7026" fmla="*/ 2688851 w 6868353"/>
                <a:gd name="connsiteY7026" fmla="*/ 338270 h 6857985"/>
                <a:gd name="connsiteX7027" fmla="*/ 2680144 w 6868353"/>
                <a:gd name="connsiteY7027" fmla="*/ 335367 h 6857985"/>
                <a:gd name="connsiteX7028" fmla="*/ 3726073 w 6868353"/>
                <a:gd name="connsiteY7028" fmla="*/ 335198 h 6857985"/>
                <a:gd name="connsiteX7029" fmla="*/ 3774291 w 6868353"/>
                <a:gd name="connsiteY7029" fmla="*/ 360355 h 6857985"/>
                <a:gd name="connsiteX7030" fmla="*/ 3790375 w 6868353"/>
                <a:gd name="connsiteY7030" fmla="*/ 358090 h 6857985"/>
                <a:gd name="connsiteX7031" fmla="*/ 3798175 w 6868353"/>
                <a:gd name="connsiteY7031" fmla="*/ 372941 h 6857985"/>
                <a:gd name="connsiteX7032" fmla="*/ 3726073 w 6868353"/>
                <a:gd name="connsiteY7032" fmla="*/ 335198 h 6857985"/>
                <a:gd name="connsiteX7033" fmla="*/ 2334477 w 6868353"/>
                <a:gd name="connsiteY7033" fmla="*/ 329811 h 6857985"/>
                <a:gd name="connsiteX7034" fmla="*/ 2336991 w 6868353"/>
                <a:gd name="connsiteY7034" fmla="*/ 331589 h 6857985"/>
                <a:gd name="connsiteX7035" fmla="*/ 2334118 w 6868353"/>
                <a:gd name="connsiteY7035" fmla="*/ 330414 h 6857985"/>
                <a:gd name="connsiteX7036" fmla="*/ 3507047 w 6868353"/>
                <a:gd name="connsiteY7036" fmla="*/ 326378 h 6857985"/>
                <a:gd name="connsiteX7037" fmla="*/ 3532021 w 6868353"/>
                <a:gd name="connsiteY7037" fmla="*/ 337633 h 6857985"/>
                <a:gd name="connsiteX7038" fmla="*/ 3503707 w 6868353"/>
                <a:gd name="connsiteY7038" fmla="*/ 335170 h 6857985"/>
                <a:gd name="connsiteX7039" fmla="*/ 3497491 w 6868353"/>
                <a:gd name="connsiteY7039" fmla="*/ 332607 h 6857985"/>
                <a:gd name="connsiteX7040" fmla="*/ 3468923 w 6868353"/>
                <a:gd name="connsiteY7040" fmla="*/ 331404 h 6857985"/>
                <a:gd name="connsiteX7041" fmla="*/ 3507047 w 6868353"/>
                <a:gd name="connsiteY7041" fmla="*/ 326378 h 6857985"/>
                <a:gd name="connsiteX7042" fmla="*/ 2016472 w 6868353"/>
                <a:gd name="connsiteY7042" fmla="*/ 324991 h 6857985"/>
                <a:gd name="connsiteX7043" fmla="*/ 1931996 w 6868353"/>
                <a:gd name="connsiteY7043" fmla="*/ 355217 h 6857985"/>
                <a:gd name="connsiteX7044" fmla="*/ 1953685 w 6868353"/>
                <a:gd name="connsiteY7044" fmla="*/ 345831 h 6857985"/>
                <a:gd name="connsiteX7045" fmla="*/ 1977653 w 6868353"/>
                <a:gd name="connsiteY7045" fmla="*/ 334519 h 6857985"/>
                <a:gd name="connsiteX7046" fmla="*/ 2016472 w 6868353"/>
                <a:gd name="connsiteY7046" fmla="*/ 324991 h 6857985"/>
                <a:gd name="connsiteX7047" fmla="*/ 4924431 w 6868353"/>
                <a:gd name="connsiteY7047" fmla="*/ 323957 h 6857985"/>
                <a:gd name="connsiteX7048" fmla="*/ 4979207 w 6868353"/>
                <a:gd name="connsiteY7048" fmla="*/ 351634 h 6857985"/>
                <a:gd name="connsiteX7049" fmla="*/ 5015095 w 6868353"/>
                <a:gd name="connsiteY7049" fmla="*/ 373818 h 6857985"/>
                <a:gd name="connsiteX7050" fmla="*/ 5031359 w 6868353"/>
                <a:gd name="connsiteY7050" fmla="*/ 384111 h 6857985"/>
                <a:gd name="connsiteX7051" fmla="*/ 5044839 w 6868353"/>
                <a:gd name="connsiteY7051" fmla="*/ 393270 h 6857985"/>
                <a:gd name="connsiteX7052" fmla="*/ 5030015 w 6868353"/>
                <a:gd name="connsiteY7052" fmla="*/ 384125 h 6857985"/>
                <a:gd name="connsiteX7053" fmla="*/ 5014075 w 6868353"/>
                <a:gd name="connsiteY7053" fmla="*/ 375588 h 6857985"/>
                <a:gd name="connsiteX7054" fmla="*/ 4981343 w 6868353"/>
                <a:gd name="connsiteY7054" fmla="*/ 358614 h 6857985"/>
                <a:gd name="connsiteX7055" fmla="*/ 4924431 w 6868353"/>
                <a:gd name="connsiteY7055" fmla="*/ 323957 h 6857985"/>
                <a:gd name="connsiteX7056" fmla="*/ 3277204 w 6868353"/>
                <a:gd name="connsiteY7056" fmla="*/ 317361 h 6857985"/>
                <a:gd name="connsiteX7057" fmla="*/ 3332392 w 6868353"/>
                <a:gd name="connsiteY7057" fmla="*/ 328657 h 6857985"/>
                <a:gd name="connsiteX7058" fmla="*/ 3271601 w 6868353"/>
                <a:gd name="connsiteY7058" fmla="*/ 317856 h 6857985"/>
                <a:gd name="connsiteX7059" fmla="*/ 3277204 w 6868353"/>
                <a:gd name="connsiteY7059" fmla="*/ 317361 h 6857985"/>
                <a:gd name="connsiteX7060" fmla="*/ 2356673 w 6868353"/>
                <a:gd name="connsiteY7060" fmla="*/ 316195 h 6857985"/>
                <a:gd name="connsiteX7061" fmla="*/ 2378143 w 6868353"/>
                <a:gd name="connsiteY7061" fmla="*/ 317501 h 6857985"/>
                <a:gd name="connsiteX7062" fmla="*/ 2345384 w 6868353"/>
                <a:gd name="connsiteY7062" fmla="*/ 320616 h 6857985"/>
                <a:gd name="connsiteX7063" fmla="*/ 2336883 w 6868353"/>
                <a:gd name="connsiteY7063" fmla="*/ 325772 h 6857985"/>
                <a:gd name="connsiteX7064" fmla="*/ 2334477 w 6868353"/>
                <a:gd name="connsiteY7064" fmla="*/ 329811 h 6857985"/>
                <a:gd name="connsiteX7065" fmla="*/ 2327036 w 6868353"/>
                <a:gd name="connsiteY7065" fmla="*/ 324551 h 6857985"/>
                <a:gd name="connsiteX7066" fmla="*/ 2356673 w 6868353"/>
                <a:gd name="connsiteY7066" fmla="*/ 316195 h 6857985"/>
                <a:gd name="connsiteX7067" fmla="*/ 2516487 w 6868353"/>
                <a:gd name="connsiteY7067" fmla="*/ 314641 h 6857985"/>
                <a:gd name="connsiteX7068" fmla="*/ 2553890 w 6868353"/>
                <a:gd name="connsiteY7068" fmla="*/ 316312 h 6857985"/>
                <a:gd name="connsiteX7069" fmla="*/ 2499230 w 6868353"/>
                <a:gd name="connsiteY7069" fmla="*/ 324976 h 6857985"/>
                <a:gd name="connsiteX7070" fmla="*/ 2474922 w 6868353"/>
                <a:gd name="connsiteY7070" fmla="*/ 318379 h 6857985"/>
                <a:gd name="connsiteX7071" fmla="*/ 2516487 w 6868353"/>
                <a:gd name="connsiteY7071" fmla="*/ 314641 h 6857985"/>
                <a:gd name="connsiteX7072" fmla="*/ 4242331 w 6868353"/>
                <a:gd name="connsiteY7072" fmla="*/ 313776 h 6857985"/>
                <a:gd name="connsiteX7073" fmla="*/ 4275257 w 6868353"/>
                <a:gd name="connsiteY7073" fmla="*/ 318960 h 6857985"/>
                <a:gd name="connsiteX7074" fmla="*/ 4326195 w 6868353"/>
                <a:gd name="connsiteY7074" fmla="*/ 343763 h 6857985"/>
                <a:gd name="connsiteX7075" fmla="*/ 4314869 w 6868353"/>
                <a:gd name="connsiteY7075" fmla="*/ 323759 h 6857985"/>
                <a:gd name="connsiteX7076" fmla="*/ 4335793 w 6868353"/>
                <a:gd name="connsiteY7076" fmla="*/ 330710 h 6857985"/>
                <a:gd name="connsiteX7077" fmla="*/ 4346723 w 6868353"/>
                <a:gd name="connsiteY7077" fmla="*/ 336798 h 6857985"/>
                <a:gd name="connsiteX7078" fmla="*/ 4353319 w 6868353"/>
                <a:gd name="connsiteY7078" fmla="*/ 346085 h 6857985"/>
                <a:gd name="connsiteX7079" fmla="*/ 4404171 w 6868353"/>
                <a:gd name="connsiteY7079" fmla="*/ 368354 h 6857985"/>
                <a:gd name="connsiteX7080" fmla="*/ 4398353 w 6868353"/>
                <a:gd name="connsiteY7080" fmla="*/ 375928 h 6857985"/>
                <a:gd name="connsiteX7081" fmla="*/ 4347727 w 6868353"/>
                <a:gd name="connsiteY7081" fmla="*/ 352059 h 6857985"/>
                <a:gd name="connsiteX7082" fmla="*/ 4333273 w 6868353"/>
                <a:gd name="connsiteY7082" fmla="*/ 346623 h 6857985"/>
                <a:gd name="connsiteX7083" fmla="*/ 4318861 w 6868353"/>
                <a:gd name="connsiteY7083" fmla="*/ 341710 h 6857985"/>
                <a:gd name="connsiteX7084" fmla="*/ 4292315 w 6868353"/>
                <a:gd name="connsiteY7084" fmla="*/ 331177 h 6857985"/>
                <a:gd name="connsiteX7085" fmla="*/ 4281103 w 6868353"/>
                <a:gd name="connsiteY7085" fmla="*/ 334929 h 6857985"/>
                <a:gd name="connsiteX7086" fmla="*/ 4230195 w 6868353"/>
                <a:gd name="connsiteY7086" fmla="*/ 316227 h 6857985"/>
                <a:gd name="connsiteX7087" fmla="*/ 4242331 w 6868353"/>
                <a:gd name="connsiteY7087" fmla="*/ 313776 h 6857985"/>
                <a:gd name="connsiteX7088" fmla="*/ 2457523 w 6868353"/>
                <a:gd name="connsiteY7088" fmla="*/ 312462 h 6857985"/>
                <a:gd name="connsiteX7089" fmla="*/ 2471708 w 6868353"/>
                <a:gd name="connsiteY7089" fmla="*/ 313368 h 6857985"/>
                <a:gd name="connsiteX7090" fmla="*/ 2446508 w 6868353"/>
                <a:gd name="connsiteY7090" fmla="*/ 316596 h 6857985"/>
                <a:gd name="connsiteX7091" fmla="*/ 2434687 w 6868353"/>
                <a:gd name="connsiteY7091" fmla="*/ 330357 h 6857985"/>
                <a:gd name="connsiteX7092" fmla="*/ 2402423 w 6868353"/>
                <a:gd name="connsiteY7092" fmla="*/ 333216 h 6857985"/>
                <a:gd name="connsiteX7093" fmla="*/ 2390262 w 6868353"/>
                <a:gd name="connsiteY7093" fmla="*/ 356533 h 6857985"/>
                <a:gd name="connsiteX7094" fmla="*/ 2364949 w 6868353"/>
                <a:gd name="connsiteY7094" fmla="*/ 359945 h 6857985"/>
                <a:gd name="connsiteX7095" fmla="*/ 2361226 w 6868353"/>
                <a:gd name="connsiteY7095" fmla="*/ 364475 h 6857985"/>
                <a:gd name="connsiteX7096" fmla="*/ 2346262 w 6868353"/>
                <a:gd name="connsiteY7096" fmla="*/ 366160 h 6857985"/>
                <a:gd name="connsiteX7097" fmla="*/ 2322605 w 6868353"/>
                <a:gd name="connsiteY7097" fmla="*/ 371186 h 6857985"/>
                <a:gd name="connsiteX7098" fmla="*/ 2260597 w 6868353"/>
                <a:gd name="connsiteY7098" fmla="*/ 390949 h 6857985"/>
                <a:gd name="connsiteX7099" fmla="*/ 2296740 w 6868353"/>
                <a:gd name="connsiteY7099" fmla="*/ 374470 h 6857985"/>
                <a:gd name="connsiteX7100" fmla="*/ 2350650 w 6868353"/>
                <a:gd name="connsiteY7100" fmla="*/ 359181 h 6857985"/>
                <a:gd name="connsiteX7101" fmla="*/ 2330561 w 6868353"/>
                <a:gd name="connsiteY7101" fmla="*/ 354933 h 6857985"/>
                <a:gd name="connsiteX7102" fmla="*/ 2322407 w 6868353"/>
                <a:gd name="connsiteY7102" fmla="*/ 348350 h 6857985"/>
                <a:gd name="connsiteX7103" fmla="*/ 2275589 w 6868353"/>
                <a:gd name="connsiteY7103" fmla="*/ 362210 h 6857985"/>
                <a:gd name="connsiteX7104" fmla="*/ 2286335 w 6868353"/>
                <a:gd name="connsiteY7104" fmla="*/ 357552 h 6857985"/>
                <a:gd name="connsiteX7105" fmla="*/ 2315640 w 6868353"/>
                <a:gd name="connsiteY7105" fmla="*/ 338568 h 6857985"/>
                <a:gd name="connsiteX7106" fmla="*/ 2300987 w 6868353"/>
                <a:gd name="connsiteY7106" fmla="*/ 348053 h 6857985"/>
                <a:gd name="connsiteX7107" fmla="*/ 2343940 w 6868353"/>
                <a:gd name="connsiteY7107" fmla="*/ 349256 h 6857985"/>
                <a:gd name="connsiteX7108" fmla="*/ 2373132 w 6868353"/>
                <a:gd name="connsiteY7108" fmla="*/ 341215 h 6857985"/>
                <a:gd name="connsiteX7109" fmla="*/ 2384684 w 6868353"/>
                <a:gd name="connsiteY7109" fmla="*/ 327497 h 6857985"/>
                <a:gd name="connsiteX7110" fmla="*/ 2457523 w 6868353"/>
                <a:gd name="connsiteY7110" fmla="*/ 312462 h 6857985"/>
                <a:gd name="connsiteX7111" fmla="*/ 2578586 w 6868353"/>
                <a:gd name="connsiteY7111" fmla="*/ 307634 h 6857985"/>
                <a:gd name="connsiteX7112" fmla="*/ 2575961 w 6868353"/>
                <a:gd name="connsiteY7112" fmla="*/ 309163 h 6857985"/>
                <a:gd name="connsiteX7113" fmla="*/ 2570616 w 6868353"/>
                <a:gd name="connsiteY7113" fmla="*/ 308273 h 6857985"/>
                <a:gd name="connsiteX7114" fmla="*/ 2553073 w 6868353"/>
                <a:gd name="connsiteY7114" fmla="*/ 306942 h 6857985"/>
                <a:gd name="connsiteX7115" fmla="*/ 2567017 w 6868353"/>
                <a:gd name="connsiteY7115" fmla="*/ 307674 h 6857985"/>
                <a:gd name="connsiteX7116" fmla="*/ 2570616 w 6868353"/>
                <a:gd name="connsiteY7116" fmla="*/ 308273 h 6857985"/>
                <a:gd name="connsiteX7117" fmla="*/ 2543796 w 6868353"/>
                <a:gd name="connsiteY7117" fmla="*/ 310423 h 6857985"/>
                <a:gd name="connsiteX7118" fmla="*/ 2553073 w 6868353"/>
                <a:gd name="connsiteY7118" fmla="*/ 306942 h 6857985"/>
                <a:gd name="connsiteX7119" fmla="*/ 2605905 w 6868353"/>
                <a:gd name="connsiteY7119" fmla="*/ 298648 h 6857985"/>
                <a:gd name="connsiteX7120" fmla="*/ 2619381 w 6868353"/>
                <a:gd name="connsiteY7120" fmla="*/ 304364 h 6857985"/>
                <a:gd name="connsiteX7121" fmla="*/ 2578586 w 6868353"/>
                <a:gd name="connsiteY7121" fmla="*/ 307634 h 6857985"/>
                <a:gd name="connsiteX7122" fmla="*/ 2580372 w 6868353"/>
                <a:gd name="connsiteY7122" fmla="*/ 306593 h 6857985"/>
                <a:gd name="connsiteX7123" fmla="*/ 2566108 w 6868353"/>
                <a:gd name="connsiteY7123" fmla="*/ 303189 h 6857985"/>
                <a:gd name="connsiteX7124" fmla="*/ 2605905 w 6868353"/>
                <a:gd name="connsiteY7124" fmla="*/ 298648 h 6857985"/>
                <a:gd name="connsiteX7125" fmla="*/ 4069565 w 6868353"/>
                <a:gd name="connsiteY7125" fmla="*/ 295117 h 6857985"/>
                <a:gd name="connsiteX7126" fmla="*/ 4073525 w 6868353"/>
                <a:gd name="connsiteY7126" fmla="*/ 296536 h 6857985"/>
                <a:gd name="connsiteX7127" fmla="*/ 4072045 w 6868353"/>
                <a:gd name="connsiteY7127" fmla="*/ 296832 h 6857985"/>
                <a:gd name="connsiteX7128" fmla="*/ 4257999 w 6868353"/>
                <a:gd name="connsiteY7128" fmla="*/ 294907 h 6857985"/>
                <a:gd name="connsiteX7129" fmla="*/ 4303571 w 6868353"/>
                <a:gd name="connsiteY7129" fmla="*/ 321551 h 6857985"/>
                <a:gd name="connsiteX7130" fmla="*/ 4258297 w 6868353"/>
                <a:gd name="connsiteY7130" fmla="*/ 312745 h 6857985"/>
                <a:gd name="connsiteX7131" fmla="*/ 4257999 w 6868353"/>
                <a:gd name="connsiteY7131" fmla="*/ 294907 h 6857985"/>
                <a:gd name="connsiteX7132" fmla="*/ 4417465 w 6868353"/>
                <a:gd name="connsiteY7132" fmla="*/ 293717 h 6857985"/>
                <a:gd name="connsiteX7133" fmla="*/ 4514003 w 6868353"/>
                <a:gd name="connsiteY7133" fmla="*/ 320715 h 6857985"/>
                <a:gd name="connsiteX7134" fmla="*/ 4509047 w 6868353"/>
                <a:gd name="connsiteY7134" fmla="*/ 304420 h 6857985"/>
                <a:gd name="connsiteX7135" fmla="*/ 4593551 w 6868353"/>
                <a:gd name="connsiteY7135" fmla="*/ 332140 h 6857985"/>
                <a:gd name="connsiteX7136" fmla="*/ 4666149 w 6868353"/>
                <a:gd name="connsiteY7136" fmla="*/ 363186 h 6857985"/>
                <a:gd name="connsiteX7137" fmla="*/ 4645211 w 6868353"/>
                <a:gd name="connsiteY7137" fmla="*/ 338581 h 6857985"/>
                <a:gd name="connsiteX7138" fmla="*/ 4675167 w 6868353"/>
                <a:gd name="connsiteY7138" fmla="*/ 349100 h 6857985"/>
                <a:gd name="connsiteX7139" fmla="*/ 4691023 w 6868353"/>
                <a:gd name="connsiteY7139" fmla="*/ 360950 h 6857985"/>
                <a:gd name="connsiteX7140" fmla="*/ 4710559 w 6868353"/>
                <a:gd name="connsiteY7140" fmla="*/ 378377 h 6857985"/>
                <a:gd name="connsiteX7141" fmla="*/ 4669591 w 6868353"/>
                <a:gd name="connsiteY7141" fmla="*/ 371157 h 6857985"/>
                <a:gd name="connsiteX7142" fmla="*/ 4621187 w 6868353"/>
                <a:gd name="connsiteY7142" fmla="*/ 349567 h 6857985"/>
                <a:gd name="connsiteX7143" fmla="*/ 4609407 w 6868353"/>
                <a:gd name="connsiteY7143" fmla="*/ 352101 h 6857985"/>
                <a:gd name="connsiteX7144" fmla="*/ 4603037 w 6868353"/>
                <a:gd name="connsiteY7144" fmla="*/ 359322 h 6857985"/>
                <a:gd name="connsiteX7145" fmla="*/ 4592703 w 6868353"/>
                <a:gd name="connsiteY7145" fmla="*/ 344046 h 6857985"/>
                <a:gd name="connsiteX7146" fmla="*/ 4502663 w 6868353"/>
                <a:gd name="connsiteY7146" fmla="*/ 317799 h 6857985"/>
                <a:gd name="connsiteX7147" fmla="*/ 4512135 w 6868353"/>
                <a:gd name="connsiteY7147" fmla="*/ 334122 h 6857985"/>
                <a:gd name="connsiteX7148" fmla="*/ 4518307 w 6868353"/>
                <a:gd name="connsiteY7148" fmla="*/ 349312 h 6857985"/>
                <a:gd name="connsiteX7149" fmla="*/ 4497239 w 6868353"/>
                <a:gd name="connsiteY7149" fmla="*/ 336656 h 6857985"/>
                <a:gd name="connsiteX7150" fmla="*/ 4484923 w 6868353"/>
                <a:gd name="connsiteY7150" fmla="*/ 328360 h 6857985"/>
                <a:gd name="connsiteX7151" fmla="*/ 4502167 w 6868353"/>
                <a:gd name="connsiteY7151" fmla="*/ 329691 h 6857985"/>
                <a:gd name="connsiteX7152" fmla="*/ 4463065 w 6868353"/>
                <a:gd name="connsiteY7152" fmla="*/ 304944 h 6857985"/>
                <a:gd name="connsiteX7153" fmla="*/ 4445525 w 6868353"/>
                <a:gd name="connsiteY7153" fmla="*/ 309588 h 6857985"/>
                <a:gd name="connsiteX7154" fmla="*/ 4417465 w 6868353"/>
                <a:gd name="connsiteY7154" fmla="*/ 293717 h 6857985"/>
                <a:gd name="connsiteX7155" fmla="*/ 4078927 w 6868353"/>
                <a:gd name="connsiteY7155" fmla="*/ 292980 h 6857985"/>
                <a:gd name="connsiteX7156" fmla="*/ 4094697 w 6868353"/>
                <a:gd name="connsiteY7156" fmla="*/ 300032 h 6857985"/>
                <a:gd name="connsiteX7157" fmla="*/ 4089289 w 6868353"/>
                <a:gd name="connsiteY7157" fmla="*/ 302184 h 6857985"/>
                <a:gd name="connsiteX7158" fmla="*/ 4073525 w 6868353"/>
                <a:gd name="connsiteY7158" fmla="*/ 296536 h 6857985"/>
                <a:gd name="connsiteX7159" fmla="*/ 4077867 w 6868353"/>
                <a:gd name="connsiteY7159" fmla="*/ 295670 h 6857985"/>
                <a:gd name="connsiteX7160" fmla="*/ 4078927 w 6868353"/>
                <a:gd name="connsiteY7160" fmla="*/ 292980 h 6857985"/>
                <a:gd name="connsiteX7161" fmla="*/ 4645899 w 6868353"/>
                <a:gd name="connsiteY7161" fmla="*/ 291078 h 6857985"/>
                <a:gd name="connsiteX7162" fmla="*/ 4666575 w 6868353"/>
                <a:gd name="connsiteY7162" fmla="*/ 293350 h 6857985"/>
                <a:gd name="connsiteX7163" fmla="*/ 4687753 w 6868353"/>
                <a:gd name="connsiteY7163" fmla="*/ 307068 h 6857985"/>
                <a:gd name="connsiteX7164" fmla="*/ 4722451 w 6868353"/>
                <a:gd name="connsiteY7164" fmla="*/ 323887 h 6857985"/>
                <a:gd name="connsiteX7165" fmla="*/ 4835115 w 6868353"/>
                <a:gd name="connsiteY7165" fmla="*/ 363881 h 6857985"/>
                <a:gd name="connsiteX7166" fmla="*/ 4749239 w 6868353"/>
                <a:gd name="connsiteY7166" fmla="*/ 336501 h 6857985"/>
                <a:gd name="connsiteX7167" fmla="*/ 4695143 w 6868353"/>
                <a:gd name="connsiteY7167" fmla="*/ 315563 h 6857985"/>
                <a:gd name="connsiteX7168" fmla="*/ 4643229 w 6868353"/>
                <a:gd name="connsiteY7168" fmla="*/ 292373 h 6857985"/>
                <a:gd name="connsiteX7169" fmla="*/ 4645899 w 6868353"/>
                <a:gd name="connsiteY7169" fmla="*/ 291078 h 6857985"/>
                <a:gd name="connsiteX7170" fmla="*/ 4139051 w 6868353"/>
                <a:gd name="connsiteY7170" fmla="*/ 288678 h 6857985"/>
                <a:gd name="connsiteX7171" fmla="*/ 4161829 w 6868353"/>
                <a:gd name="connsiteY7171" fmla="*/ 291977 h 6857985"/>
                <a:gd name="connsiteX7172" fmla="*/ 4189549 w 6868353"/>
                <a:gd name="connsiteY7172" fmla="*/ 301660 h 6857985"/>
                <a:gd name="connsiteX7173" fmla="*/ 4230449 w 6868353"/>
                <a:gd name="connsiteY7173" fmla="*/ 322245 h 6857985"/>
                <a:gd name="connsiteX7174" fmla="*/ 4208053 w 6868353"/>
                <a:gd name="connsiteY7174" fmla="*/ 323901 h 6857985"/>
                <a:gd name="connsiteX7175" fmla="*/ 4170295 w 6868353"/>
                <a:gd name="connsiteY7175" fmla="*/ 314812 h 6857985"/>
                <a:gd name="connsiteX7176" fmla="*/ 4149371 w 6868353"/>
                <a:gd name="connsiteY7176" fmla="*/ 313411 h 6857985"/>
                <a:gd name="connsiteX7177" fmla="*/ 4100259 w 6868353"/>
                <a:gd name="connsiteY7177" fmla="*/ 297838 h 6857985"/>
                <a:gd name="connsiteX7178" fmla="*/ 4134591 w 6868353"/>
                <a:gd name="connsiteY7178" fmla="*/ 308611 h 6857985"/>
                <a:gd name="connsiteX7179" fmla="*/ 4133955 w 6868353"/>
                <a:gd name="connsiteY7179" fmla="*/ 296776 h 6857985"/>
                <a:gd name="connsiteX7180" fmla="*/ 4162863 w 6868353"/>
                <a:gd name="connsiteY7180" fmla="*/ 309786 h 6857985"/>
                <a:gd name="connsiteX7181" fmla="*/ 4139051 w 6868353"/>
                <a:gd name="connsiteY7181" fmla="*/ 288678 h 6857985"/>
                <a:gd name="connsiteX7182" fmla="*/ 3358678 w 6868353"/>
                <a:gd name="connsiteY7182" fmla="*/ 275190 h 6857985"/>
                <a:gd name="connsiteX7183" fmla="*/ 3381531 w 6868353"/>
                <a:gd name="connsiteY7183" fmla="*/ 281458 h 6857985"/>
                <a:gd name="connsiteX7184" fmla="*/ 3408953 w 6868353"/>
                <a:gd name="connsiteY7184" fmla="*/ 276772 h 6857985"/>
                <a:gd name="connsiteX7185" fmla="*/ 3434635 w 6868353"/>
                <a:gd name="connsiteY7185" fmla="*/ 286852 h 6857985"/>
                <a:gd name="connsiteX7186" fmla="*/ 3357378 w 6868353"/>
                <a:gd name="connsiteY7186" fmla="*/ 277182 h 6857985"/>
                <a:gd name="connsiteX7187" fmla="*/ 3358678 w 6868353"/>
                <a:gd name="connsiteY7187" fmla="*/ 275190 h 6857985"/>
                <a:gd name="connsiteX7188" fmla="*/ 2685028 w 6868353"/>
                <a:gd name="connsiteY7188" fmla="*/ 269509 h 6857985"/>
                <a:gd name="connsiteX7189" fmla="*/ 2713158 w 6868353"/>
                <a:gd name="connsiteY7189" fmla="*/ 273926 h 6857985"/>
                <a:gd name="connsiteX7190" fmla="*/ 2687902 w 6868353"/>
                <a:gd name="connsiteY7190" fmla="*/ 274747 h 6857985"/>
                <a:gd name="connsiteX7191" fmla="*/ 2657365 w 6868353"/>
                <a:gd name="connsiteY7191" fmla="*/ 284091 h 6857985"/>
                <a:gd name="connsiteX7192" fmla="*/ 2656898 w 6868353"/>
                <a:gd name="connsiteY7192" fmla="*/ 289343 h 6857985"/>
                <a:gd name="connsiteX7193" fmla="*/ 2599519 w 6868353"/>
                <a:gd name="connsiteY7193" fmla="*/ 292415 h 6857985"/>
                <a:gd name="connsiteX7194" fmla="*/ 2644411 w 6868353"/>
                <a:gd name="connsiteY7194" fmla="*/ 282392 h 6857985"/>
                <a:gd name="connsiteX7195" fmla="*/ 2685028 w 6868353"/>
                <a:gd name="connsiteY7195" fmla="*/ 269509 h 6857985"/>
                <a:gd name="connsiteX7196" fmla="*/ 4069751 w 6868353"/>
                <a:gd name="connsiteY7196" fmla="*/ 267060 h 6857985"/>
                <a:gd name="connsiteX7197" fmla="*/ 4134251 w 6868353"/>
                <a:gd name="connsiteY7197" fmla="*/ 302679 h 6857985"/>
                <a:gd name="connsiteX7198" fmla="*/ 4069751 w 6868353"/>
                <a:gd name="connsiteY7198" fmla="*/ 267060 h 6857985"/>
                <a:gd name="connsiteX7199" fmla="*/ 2052926 w 6868353"/>
                <a:gd name="connsiteY7199" fmla="*/ 264880 h 6857985"/>
                <a:gd name="connsiteX7200" fmla="*/ 2071556 w 6868353"/>
                <a:gd name="connsiteY7200" fmla="*/ 268702 h 6857985"/>
                <a:gd name="connsiteX7201" fmla="*/ 2027075 w 6868353"/>
                <a:gd name="connsiteY7201" fmla="*/ 290561 h 6857985"/>
                <a:gd name="connsiteX7202" fmla="*/ 2052940 w 6868353"/>
                <a:gd name="connsiteY7202" fmla="*/ 274578 h 6857985"/>
                <a:gd name="connsiteX7203" fmla="*/ 2019543 w 6868353"/>
                <a:gd name="connsiteY7203" fmla="*/ 281288 h 6857985"/>
                <a:gd name="connsiteX7204" fmla="*/ 2052926 w 6868353"/>
                <a:gd name="connsiteY7204" fmla="*/ 264880 h 6857985"/>
                <a:gd name="connsiteX7205" fmla="*/ 3990315 w 6868353"/>
                <a:gd name="connsiteY7205" fmla="*/ 262827 h 6857985"/>
                <a:gd name="connsiteX7206" fmla="*/ 4010675 w 6868353"/>
                <a:gd name="connsiteY7206" fmla="*/ 264625 h 6857985"/>
                <a:gd name="connsiteX7207" fmla="*/ 4027691 w 6868353"/>
                <a:gd name="connsiteY7207" fmla="*/ 268575 h 6857985"/>
                <a:gd name="connsiteX7208" fmla="*/ 4064895 w 6868353"/>
                <a:gd name="connsiteY7208" fmla="*/ 275243 h 6857985"/>
                <a:gd name="connsiteX7209" fmla="*/ 4065675 w 6868353"/>
                <a:gd name="connsiteY7209" fmla="*/ 292428 h 6857985"/>
                <a:gd name="connsiteX7210" fmla="*/ 4069565 w 6868353"/>
                <a:gd name="connsiteY7210" fmla="*/ 295117 h 6857985"/>
                <a:gd name="connsiteX7211" fmla="*/ 4048983 w 6868353"/>
                <a:gd name="connsiteY7211" fmla="*/ 287744 h 6857985"/>
                <a:gd name="connsiteX7212" fmla="*/ 4032165 w 6868353"/>
                <a:gd name="connsiteY7212" fmla="*/ 288324 h 6857985"/>
                <a:gd name="connsiteX7213" fmla="*/ 4078387 w 6868353"/>
                <a:gd name="connsiteY7213" fmla="*/ 306530 h 6857985"/>
                <a:gd name="connsiteX7214" fmla="*/ 4004203 w 6868353"/>
                <a:gd name="connsiteY7214" fmla="*/ 287574 h 6857985"/>
                <a:gd name="connsiteX7215" fmla="*/ 3953891 w 6868353"/>
                <a:gd name="connsiteY7215" fmla="*/ 291637 h 6857985"/>
                <a:gd name="connsiteX7216" fmla="*/ 3945905 w 6868353"/>
                <a:gd name="connsiteY7216" fmla="*/ 270444 h 6857985"/>
                <a:gd name="connsiteX7217" fmla="*/ 3935231 w 6868353"/>
                <a:gd name="connsiteY7217" fmla="*/ 275328 h 6857985"/>
                <a:gd name="connsiteX7218" fmla="*/ 3964663 w 6868353"/>
                <a:gd name="connsiteY7218" fmla="*/ 286767 h 6857985"/>
                <a:gd name="connsiteX7219" fmla="*/ 3981835 w 6868353"/>
                <a:gd name="connsiteY7219" fmla="*/ 283610 h 6857985"/>
                <a:gd name="connsiteX7220" fmla="*/ 3995653 w 6868353"/>
                <a:gd name="connsiteY7220" fmla="*/ 283397 h 6857985"/>
                <a:gd name="connsiteX7221" fmla="*/ 4020911 w 6868353"/>
                <a:gd name="connsiteY7221" fmla="*/ 286767 h 6857985"/>
                <a:gd name="connsiteX7222" fmla="*/ 4006625 w 6868353"/>
                <a:gd name="connsiteY7222" fmla="*/ 281826 h 6857985"/>
                <a:gd name="connsiteX7223" fmla="*/ 3986593 w 6868353"/>
                <a:gd name="connsiteY7223" fmla="*/ 279985 h 6857985"/>
                <a:gd name="connsiteX7224" fmla="*/ 3957331 w 6868353"/>
                <a:gd name="connsiteY7224" fmla="*/ 271463 h 6857985"/>
                <a:gd name="connsiteX7225" fmla="*/ 3990315 w 6868353"/>
                <a:gd name="connsiteY7225" fmla="*/ 262827 h 6857985"/>
                <a:gd name="connsiteX7226" fmla="*/ 4551915 w 6868353"/>
                <a:gd name="connsiteY7226" fmla="*/ 259004 h 6857985"/>
                <a:gd name="connsiteX7227" fmla="*/ 4654173 w 6868353"/>
                <a:gd name="connsiteY7227" fmla="*/ 301744 h 6857985"/>
                <a:gd name="connsiteX7228" fmla="*/ 4562703 w 6868353"/>
                <a:gd name="connsiteY7228" fmla="*/ 274336 h 6857985"/>
                <a:gd name="connsiteX7229" fmla="*/ 4551915 w 6868353"/>
                <a:gd name="connsiteY7229" fmla="*/ 259004 h 6857985"/>
                <a:gd name="connsiteX7230" fmla="*/ 3876563 w 6868353"/>
                <a:gd name="connsiteY7230" fmla="*/ 258381 h 6857985"/>
                <a:gd name="connsiteX7231" fmla="*/ 3931153 w 6868353"/>
                <a:gd name="connsiteY7231" fmla="*/ 289555 h 6857985"/>
                <a:gd name="connsiteX7232" fmla="*/ 3855469 w 6868353"/>
                <a:gd name="connsiteY7232" fmla="*/ 268263 h 6857985"/>
                <a:gd name="connsiteX7233" fmla="*/ 3876563 w 6868353"/>
                <a:gd name="connsiteY7233" fmla="*/ 258381 h 6857985"/>
                <a:gd name="connsiteX7234" fmla="*/ 2205611 w 6868353"/>
                <a:gd name="connsiteY7234" fmla="*/ 256116 h 6857985"/>
                <a:gd name="connsiteX7235" fmla="*/ 2114835 w 6868353"/>
                <a:gd name="connsiteY7235" fmla="*/ 295714 h 6857985"/>
                <a:gd name="connsiteX7236" fmla="*/ 2035074 w 6868353"/>
                <a:gd name="connsiteY7236" fmla="*/ 328827 h 6857985"/>
                <a:gd name="connsiteX7237" fmla="*/ 2038967 w 6868353"/>
                <a:gd name="connsiteY7237" fmla="*/ 333386 h 6857985"/>
                <a:gd name="connsiteX7238" fmla="*/ 2020492 w 6868353"/>
                <a:gd name="connsiteY7238" fmla="*/ 339303 h 6857985"/>
                <a:gd name="connsiteX7239" fmla="*/ 2005698 w 6868353"/>
                <a:gd name="connsiteY7239" fmla="*/ 340139 h 6857985"/>
                <a:gd name="connsiteX7240" fmla="*/ 2109130 w 6868353"/>
                <a:gd name="connsiteY7240" fmla="*/ 290362 h 6857985"/>
                <a:gd name="connsiteX7241" fmla="*/ 2153683 w 6868353"/>
                <a:gd name="connsiteY7241" fmla="*/ 272156 h 6857985"/>
                <a:gd name="connsiteX7242" fmla="*/ 2205611 w 6868353"/>
                <a:gd name="connsiteY7242" fmla="*/ 256116 h 6857985"/>
                <a:gd name="connsiteX7243" fmla="*/ 3190608 w 6868353"/>
                <a:gd name="connsiteY7243" fmla="*/ 250906 h 6857985"/>
                <a:gd name="connsiteX7244" fmla="*/ 3237100 w 6868353"/>
                <a:gd name="connsiteY7244" fmla="*/ 266082 h 6857985"/>
                <a:gd name="connsiteX7245" fmla="*/ 3190693 w 6868353"/>
                <a:gd name="connsiteY7245" fmla="*/ 261510 h 6857985"/>
                <a:gd name="connsiteX7246" fmla="*/ 3149920 w 6868353"/>
                <a:gd name="connsiteY7246" fmla="*/ 253313 h 6857985"/>
                <a:gd name="connsiteX7247" fmla="*/ 3190608 w 6868353"/>
                <a:gd name="connsiteY7247" fmla="*/ 250906 h 6857985"/>
                <a:gd name="connsiteX7248" fmla="*/ 2782171 w 6868353"/>
                <a:gd name="connsiteY7248" fmla="*/ 250654 h 6857985"/>
                <a:gd name="connsiteX7249" fmla="*/ 2824476 w 6868353"/>
                <a:gd name="connsiteY7249" fmla="*/ 253299 h 6857985"/>
                <a:gd name="connsiteX7250" fmla="*/ 2806142 w 6868353"/>
                <a:gd name="connsiteY7250" fmla="*/ 255069 h 6857985"/>
                <a:gd name="connsiteX7251" fmla="*/ 2742817 w 6868353"/>
                <a:gd name="connsiteY7251" fmla="*/ 268943 h 6857985"/>
                <a:gd name="connsiteX7252" fmla="*/ 2730331 w 6868353"/>
                <a:gd name="connsiteY7252" fmla="*/ 257235 h 6857985"/>
                <a:gd name="connsiteX7253" fmla="*/ 2782171 w 6868353"/>
                <a:gd name="connsiteY7253" fmla="*/ 250654 h 6857985"/>
                <a:gd name="connsiteX7254" fmla="*/ 3590999 w 6868353"/>
                <a:gd name="connsiteY7254" fmla="*/ 249491 h 6857985"/>
                <a:gd name="connsiteX7255" fmla="*/ 3599819 w 6868353"/>
                <a:gd name="connsiteY7255" fmla="*/ 263960 h 6857985"/>
                <a:gd name="connsiteX7256" fmla="*/ 3535447 w 6868353"/>
                <a:gd name="connsiteY7256" fmla="*/ 256017 h 6857985"/>
                <a:gd name="connsiteX7257" fmla="*/ 3590999 w 6868353"/>
                <a:gd name="connsiteY7257" fmla="*/ 249491 h 6857985"/>
                <a:gd name="connsiteX7258" fmla="*/ 4406649 w 6868353"/>
                <a:gd name="connsiteY7258" fmla="*/ 249108 h 6857985"/>
                <a:gd name="connsiteX7259" fmla="*/ 4458251 w 6868353"/>
                <a:gd name="connsiteY7259" fmla="*/ 270768 h 6857985"/>
                <a:gd name="connsiteX7260" fmla="*/ 4516013 w 6868353"/>
                <a:gd name="connsiteY7260" fmla="*/ 279164 h 6857985"/>
                <a:gd name="connsiteX7261" fmla="*/ 4487769 w 6868353"/>
                <a:gd name="connsiteY7261" fmla="*/ 257121 h 6857985"/>
                <a:gd name="connsiteX7262" fmla="*/ 4529349 w 6868353"/>
                <a:gd name="connsiteY7262" fmla="*/ 269608 h 6857985"/>
                <a:gd name="connsiteX7263" fmla="*/ 4568819 w 6868353"/>
                <a:gd name="connsiteY7263" fmla="*/ 283184 h 6857985"/>
                <a:gd name="connsiteX7264" fmla="*/ 4643809 w 6868353"/>
                <a:gd name="connsiteY7264" fmla="*/ 309134 h 6857985"/>
                <a:gd name="connsiteX7265" fmla="*/ 4714539 w 6868353"/>
                <a:gd name="connsiteY7265" fmla="*/ 335013 h 6857985"/>
                <a:gd name="connsiteX7266" fmla="*/ 4782479 w 6868353"/>
                <a:gd name="connsiteY7266" fmla="*/ 362068 h 6857985"/>
                <a:gd name="connsiteX7267" fmla="*/ 4849823 w 6868353"/>
                <a:gd name="connsiteY7267" fmla="*/ 389490 h 6857985"/>
                <a:gd name="connsiteX7268" fmla="*/ 4917241 w 6868353"/>
                <a:gd name="connsiteY7268" fmla="*/ 420268 h 6857985"/>
                <a:gd name="connsiteX7269" fmla="*/ 4987347 w 6868353"/>
                <a:gd name="connsiteY7269" fmla="*/ 452843 h 6857985"/>
                <a:gd name="connsiteX7270" fmla="*/ 5023375 w 6868353"/>
                <a:gd name="connsiteY7270" fmla="*/ 471106 h 6857985"/>
                <a:gd name="connsiteX7271" fmla="*/ 5060455 w 6868353"/>
                <a:gd name="connsiteY7271" fmla="*/ 490572 h 6857985"/>
                <a:gd name="connsiteX7272" fmla="*/ 5068707 w 6868353"/>
                <a:gd name="connsiteY7272" fmla="*/ 507292 h 6857985"/>
                <a:gd name="connsiteX7273" fmla="*/ 5020999 w 6868353"/>
                <a:gd name="connsiteY7273" fmla="*/ 481809 h 6857985"/>
                <a:gd name="connsiteX7274" fmla="*/ 4984855 w 6868353"/>
                <a:gd name="connsiteY7274" fmla="*/ 455944 h 6857985"/>
                <a:gd name="connsiteX7275" fmla="*/ 4972765 w 6868353"/>
                <a:gd name="connsiteY7275" fmla="*/ 457218 h 6857985"/>
                <a:gd name="connsiteX7276" fmla="*/ 4994369 w 6868353"/>
                <a:gd name="connsiteY7276" fmla="*/ 468360 h 6857985"/>
                <a:gd name="connsiteX7277" fmla="*/ 5025711 w 6868353"/>
                <a:gd name="connsiteY7277" fmla="*/ 487231 h 6857985"/>
                <a:gd name="connsiteX7278" fmla="*/ 5044103 w 6868353"/>
                <a:gd name="connsiteY7278" fmla="*/ 537588 h 6857985"/>
                <a:gd name="connsiteX7279" fmla="*/ 5026747 w 6868353"/>
                <a:gd name="connsiteY7279" fmla="*/ 510194 h 6857985"/>
                <a:gd name="connsiteX7280" fmla="*/ 5092519 w 6868353"/>
                <a:gd name="connsiteY7280" fmla="*/ 557082 h 6857985"/>
                <a:gd name="connsiteX7281" fmla="*/ 5016963 w 6868353"/>
                <a:gd name="connsiteY7281" fmla="*/ 528117 h 6857985"/>
                <a:gd name="connsiteX7282" fmla="*/ 4975739 w 6868353"/>
                <a:gd name="connsiteY7282" fmla="*/ 502592 h 6857985"/>
                <a:gd name="connsiteX7283" fmla="*/ 5000639 w 6868353"/>
                <a:gd name="connsiteY7283" fmla="*/ 494848 h 6857985"/>
                <a:gd name="connsiteX7284" fmla="*/ 4971747 w 6868353"/>
                <a:gd name="connsiteY7284" fmla="*/ 463107 h 6857985"/>
                <a:gd name="connsiteX7285" fmla="*/ 4927915 w 6868353"/>
                <a:gd name="connsiteY7285" fmla="*/ 445000 h 6857985"/>
                <a:gd name="connsiteX7286" fmla="*/ 4964567 w 6868353"/>
                <a:gd name="connsiteY7286" fmla="*/ 469591 h 6857985"/>
                <a:gd name="connsiteX7287" fmla="*/ 4902023 w 6868353"/>
                <a:gd name="connsiteY7287" fmla="*/ 424925 h 6857985"/>
                <a:gd name="connsiteX7288" fmla="*/ 4956965 w 6868353"/>
                <a:gd name="connsiteY7288" fmla="*/ 447534 h 6857985"/>
                <a:gd name="connsiteX7289" fmla="*/ 4870931 w 6868353"/>
                <a:gd name="connsiteY7289" fmla="*/ 399641 h 6857985"/>
                <a:gd name="connsiteX7290" fmla="*/ 4842321 w 6868353"/>
                <a:gd name="connsiteY7290" fmla="*/ 391260 h 6857985"/>
                <a:gd name="connsiteX7291" fmla="*/ 4790943 w 6868353"/>
                <a:gd name="connsiteY7291" fmla="*/ 369500 h 6857985"/>
                <a:gd name="connsiteX7292" fmla="*/ 4719791 w 6868353"/>
                <a:gd name="connsiteY7292" fmla="*/ 347698 h 6857985"/>
                <a:gd name="connsiteX7293" fmla="*/ 4788991 w 6868353"/>
                <a:gd name="connsiteY7293" fmla="*/ 389915 h 6857985"/>
                <a:gd name="connsiteX7294" fmla="*/ 4815947 w 6868353"/>
                <a:gd name="connsiteY7294" fmla="*/ 410768 h 6857985"/>
                <a:gd name="connsiteX7295" fmla="*/ 4829155 w 6868353"/>
                <a:gd name="connsiteY7295" fmla="*/ 421188 h 6857985"/>
                <a:gd name="connsiteX7296" fmla="*/ 4842563 w 6868353"/>
                <a:gd name="connsiteY7296" fmla="*/ 432174 h 6857985"/>
                <a:gd name="connsiteX7297" fmla="*/ 4839347 w 6868353"/>
                <a:gd name="connsiteY7297" fmla="*/ 415129 h 6857985"/>
                <a:gd name="connsiteX7298" fmla="*/ 4818835 w 6868353"/>
                <a:gd name="connsiteY7298" fmla="*/ 435331 h 6857985"/>
                <a:gd name="connsiteX7299" fmla="*/ 4776319 w 6868353"/>
                <a:gd name="connsiteY7299" fmla="*/ 407810 h 6857985"/>
                <a:gd name="connsiteX7300" fmla="*/ 4785777 w 6868353"/>
                <a:gd name="connsiteY7300" fmla="*/ 423510 h 6857985"/>
                <a:gd name="connsiteX7301" fmla="*/ 4732801 w 6868353"/>
                <a:gd name="connsiteY7301" fmla="*/ 386248 h 6857985"/>
                <a:gd name="connsiteX7302" fmla="*/ 4728285 w 6868353"/>
                <a:gd name="connsiteY7302" fmla="*/ 375347 h 6857985"/>
                <a:gd name="connsiteX7303" fmla="*/ 4787463 w 6868353"/>
                <a:gd name="connsiteY7303" fmla="*/ 411774 h 6857985"/>
                <a:gd name="connsiteX7304" fmla="*/ 4810367 w 6868353"/>
                <a:gd name="connsiteY7304" fmla="*/ 413784 h 6857985"/>
                <a:gd name="connsiteX7305" fmla="*/ 4697959 w 6868353"/>
                <a:gd name="connsiteY7305" fmla="*/ 333867 h 6857985"/>
                <a:gd name="connsiteX7306" fmla="*/ 4685615 w 6868353"/>
                <a:gd name="connsiteY7306" fmla="*/ 341908 h 6857985"/>
                <a:gd name="connsiteX7307" fmla="*/ 4658647 w 6868353"/>
                <a:gd name="connsiteY7307" fmla="*/ 318322 h 6857985"/>
                <a:gd name="connsiteX7308" fmla="*/ 4601679 w 6868353"/>
                <a:gd name="connsiteY7308" fmla="*/ 301164 h 6857985"/>
                <a:gd name="connsiteX7309" fmla="*/ 4578503 w 6868353"/>
                <a:gd name="connsiteY7309" fmla="*/ 300272 h 6857985"/>
                <a:gd name="connsiteX7310" fmla="*/ 4617123 w 6868353"/>
                <a:gd name="connsiteY7310" fmla="*/ 327057 h 6857985"/>
                <a:gd name="connsiteX7311" fmla="*/ 4600743 w 6868353"/>
                <a:gd name="connsiteY7311" fmla="*/ 313027 h 6857985"/>
                <a:gd name="connsiteX7312" fmla="*/ 4544059 w 6868353"/>
                <a:gd name="connsiteY7312" fmla="*/ 296166 h 6857985"/>
                <a:gd name="connsiteX7313" fmla="*/ 4549863 w 6868353"/>
                <a:gd name="connsiteY7313" fmla="*/ 294850 h 6857985"/>
                <a:gd name="connsiteX7314" fmla="*/ 4573081 w 6868353"/>
                <a:gd name="connsiteY7314" fmla="*/ 295657 h 6857985"/>
                <a:gd name="connsiteX7315" fmla="*/ 4510081 w 6868353"/>
                <a:gd name="connsiteY7315" fmla="*/ 280650 h 6857985"/>
                <a:gd name="connsiteX7316" fmla="*/ 4560325 w 6868353"/>
                <a:gd name="connsiteY7316" fmla="*/ 307266 h 6857985"/>
                <a:gd name="connsiteX7317" fmla="*/ 4622545 w 6868353"/>
                <a:gd name="connsiteY7317" fmla="*/ 331743 h 6857985"/>
                <a:gd name="connsiteX7318" fmla="*/ 4632979 w 6868353"/>
                <a:gd name="connsiteY7318" fmla="*/ 347061 h 6857985"/>
                <a:gd name="connsiteX7319" fmla="*/ 4554323 w 6868353"/>
                <a:gd name="connsiteY7319" fmla="*/ 317445 h 6857985"/>
                <a:gd name="connsiteX7320" fmla="*/ 4532335 w 6868353"/>
                <a:gd name="connsiteY7320" fmla="*/ 298785 h 6857985"/>
                <a:gd name="connsiteX7321" fmla="*/ 4526207 w 6868353"/>
                <a:gd name="connsiteY7321" fmla="*/ 306090 h 6857985"/>
                <a:gd name="connsiteX7322" fmla="*/ 4509869 w 6868353"/>
                <a:gd name="connsiteY7322" fmla="*/ 286624 h 6857985"/>
                <a:gd name="connsiteX7323" fmla="*/ 4452319 w 6868353"/>
                <a:gd name="connsiteY7323" fmla="*/ 272297 h 6857985"/>
                <a:gd name="connsiteX7324" fmla="*/ 4417719 w 6868353"/>
                <a:gd name="connsiteY7324" fmla="*/ 275794 h 6857985"/>
                <a:gd name="connsiteX7325" fmla="*/ 4406649 w 6868353"/>
                <a:gd name="connsiteY7325" fmla="*/ 249108 h 6857985"/>
                <a:gd name="connsiteX7326" fmla="*/ 4354707 w 6868353"/>
                <a:gd name="connsiteY7326" fmla="*/ 239708 h 6857985"/>
                <a:gd name="connsiteX7327" fmla="*/ 4389435 w 6868353"/>
                <a:gd name="connsiteY7327" fmla="*/ 247891 h 6857985"/>
                <a:gd name="connsiteX7328" fmla="*/ 4406395 w 6868353"/>
                <a:gd name="connsiteY7328" fmla="*/ 267017 h 6857985"/>
                <a:gd name="connsiteX7329" fmla="*/ 4366273 w 6868353"/>
                <a:gd name="connsiteY7329" fmla="*/ 254290 h 6857985"/>
                <a:gd name="connsiteX7330" fmla="*/ 4354707 w 6868353"/>
                <a:gd name="connsiteY7330" fmla="*/ 239708 h 6857985"/>
                <a:gd name="connsiteX7331" fmla="*/ 2350721 w 6868353"/>
                <a:gd name="connsiteY7331" fmla="*/ 234470 h 6857985"/>
                <a:gd name="connsiteX7332" fmla="*/ 2368729 w 6868353"/>
                <a:gd name="connsiteY7332" fmla="*/ 240105 h 6857985"/>
                <a:gd name="connsiteX7333" fmla="*/ 2314267 w 6868353"/>
                <a:gd name="connsiteY7333" fmla="*/ 256329 h 6857985"/>
                <a:gd name="connsiteX7334" fmla="*/ 2292394 w 6868353"/>
                <a:gd name="connsiteY7334" fmla="*/ 270982 h 6857985"/>
                <a:gd name="connsiteX7335" fmla="*/ 2259563 w 6868353"/>
                <a:gd name="connsiteY7335" fmla="*/ 289853 h 6857985"/>
                <a:gd name="connsiteX7336" fmla="*/ 2234336 w 6868353"/>
                <a:gd name="connsiteY7336" fmla="*/ 284912 h 6857985"/>
                <a:gd name="connsiteX7337" fmla="*/ 2112400 w 6868353"/>
                <a:gd name="connsiteY7337" fmla="*/ 329720 h 6857985"/>
                <a:gd name="connsiteX7338" fmla="*/ 2176433 w 6868353"/>
                <a:gd name="connsiteY7338" fmla="*/ 306955 h 6857985"/>
                <a:gd name="connsiteX7339" fmla="*/ 2228305 w 6868353"/>
                <a:gd name="connsiteY7339" fmla="*/ 285903 h 6857985"/>
                <a:gd name="connsiteX7340" fmla="*/ 2281507 w 6868353"/>
                <a:gd name="connsiteY7340" fmla="*/ 262133 h 6857985"/>
                <a:gd name="connsiteX7341" fmla="*/ 2313219 w 6868353"/>
                <a:gd name="connsiteY7341" fmla="*/ 248925 h 6857985"/>
                <a:gd name="connsiteX7342" fmla="*/ 2350721 w 6868353"/>
                <a:gd name="connsiteY7342" fmla="*/ 234470 h 6857985"/>
                <a:gd name="connsiteX7343" fmla="*/ 4250553 w 6868353"/>
                <a:gd name="connsiteY7343" fmla="*/ 231200 h 6857985"/>
                <a:gd name="connsiteX7344" fmla="*/ 4285607 w 6868353"/>
                <a:gd name="connsiteY7344" fmla="*/ 255749 h 6857985"/>
                <a:gd name="connsiteX7345" fmla="*/ 4325955 w 6868353"/>
                <a:gd name="connsiteY7345" fmla="*/ 260718 h 6857985"/>
                <a:gd name="connsiteX7346" fmla="*/ 4273687 w 6868353"/>
                <a:gd name="connsiteY7346" fmla="*/ 235660 h 6857985"/>
                <a:gd name="connsiteX7347" fmla="*/ 4273855 w 6868353"/>
                <a:gd name="connsiteY7347" fmla="*/ 241606 h 6857985"/>
                <a:gd name="connsiteX7348" fmla="*/ 4250553 w 6868353"/>
                <a:gd name="connsiteY7348" fmla="*/ 231200 h 6857985"/>
                <a:gd name="connsiteX7349" fmla="*/ 3489191 w 6868353"/>
                <a:gd name="connsiteY7349" fmla="*/ 229134 h 6857985"/>
                <a:gd name="connsiteX7350" fmla="*/ 3511705 w 6868353"/>
                <a:gd name="connsiteY7350" fmla="*/ 235971 h 6857985"/>
                <a:gd name="connsiteX7351" fmla="*/ 3534103 w 6868353"/>
                <a:gd name="connsiteY7351" fmla="*/ 250241 h 6857985"/>
                <a:gd name="connsiteX7352" fmla="*/ 3499659 w 6868353"/>
                <a:gd name="connsiteY7352" fmla="*/ 241039 h 6857985"/>
                <a:gd name="connsiteX7353" fmla="*/ 3471215 w 6868353"/>
                <a:gd name="connsiteY7353" fmla="*/ 229246 h 6857985"/>
                <a:gd name="connsiteX7354" fmla="*/ 3489191 w 6868353"/>
                <a:gd name="connsiteY7354" fmla="*/ 229134 h 6857985"/>
                <a:gd name="connsiteX7355" fmla="*/ 2317848 w 6868353"/>
                <a:gd name="connsiteY7355" fmla="*/ 228269 h 6857985"/>
                <a:gd name="connsiteX7356" fmla="*/ 2310742 w 6868353"/>
                <a:gd name="connsiteY7356" fmla="*/ 236197 h 6857985"/>
                <a:gd name="connsiteX7357" fmla="*/ 2272744 w 6868353"/>
                <a:gd name="connsiteY7357" fmla="*/ 250425 h 6857985"/>
                <a:gd name="connsiteX7358" fmla="*/ 2231009 w 6868353"/>
                <a:gd name="connsiteY7358" fmla="*/ 270471 h 6857985"/>
                <a:gd name="connsiteX7359" fmla="*/ 2167797 w 6868353"/>
                <a:gd name="connsiteY7359" fmla="*/ 294808 h 6857985"/>
                <a:gd name="connsiteX7360" fmla="*/ 2236516 w 6868353"/>
                <a:gd name="connsiteY7360" fmla="*/ 260307 h 6857985"/>
                <a:gd name="connsiteX7361" fmla="*/ 2283730 w 6868353"/>
                <a:gd name="connsiteY7361" fmla="*/ 241209 h 6857985"/>
                <a:gd name="connsiteX7362" fmla="*/ 2317848 w 6868353"/>
                <a:gd name="connsiteY7362" fmla="*/ 228269 h 6857985"/>
                <a:gd name="connsiteX7363" fmla="*/ 3689449 w 6868353"/>
                <a:gd name="connsiteY7363" fmla="*/ 227816 h 6857985"/>
                <a:gd name="connsiteX7364" fmla="*/ 3704427 w 6868353"/>
                <a:gd name="connsiteY7364" fmla="*/ 228849 h 6857985"/>
                <a:gd name="connsiteX7365" fmla="*/ 3748767 w 6868353"/>
                <a:gd name="connsiteY7365" fmla="*/ 239878 h 6857985"/>
                <a:gd name="connsiteX7366" fmla="*/ 3726923 w 6868353"/>
                <a:gd name="connsiteY7366" fmla="*/ 244875 h 6857985"/>
                <a:gd name="connsiteX7367" fmla="*/ 3690963 w 6868353"/>
                <a:gd name="connsiteY7367" fmla="*/ 238065 h 6857985"/>
                <a:gd name="connsiteX7368" fmla="*/ 3674031 w 6868353"/>
                <a:gd name="connsiteY7368" fmla="*/ 234101 h 6857985"/>
                <a:gd name="connsiteX7369" fmla="*/ 3661163 w 6868353"/>
                <a:gd name="connsiteY7369" fmla="*/ 228481 h 6857985"/>
                <a:gd name="connsiteX7370" fmla="*/ 3689449 w 6868353"/>
                <a:gd name="connsiteY7370" fmla="*/ 227816 h 6857985"/>
                <a:gd name="connsiteX7371" fmla="*/ 2786025 w 6868353"/>
                <a:gd name="connsiteY7371" fmla="*/ 227264 h 6857985"/>
                <a:gd name="connsiteX7372" fmla="*/ 2770325 w 6868353"/>
                <a:gd name="connsiteY7372" fmla="*/ 234484 h 6857985"/>
                <a:gd name="connsiteX7373" fmla="*/ 2726367 w 6868353"/>
                <a:gd name="connsiteY7373" fmla="*/ 237174 h 6857985"/>
                <a:gd name="connsiteX7374" fmla="*/ 2705117 w 6868353"/>
                <a:gd name="connsiteY7374" fmla="*/ 233861 h 6857985"/>
                <a:gd name="connsiteX7375" fmla="*/ 2786025 w 6868353"/>
                <a:gd name="connsiteY7375" fmla="*/ 227264 h 6857985"/>
                <a:gd name="connsiteX7376" fmla="*/ 3538603 w 6868353"/>
                <a:gd name="connsiteY7376" fmla="*/ 221035 h 6857985"/>
                <a:gd name="connsiteX7377" fmla="*/ 3556443 w 6868353"/>
                <a:gd name="connsiteY7377" fmla="*/ 223711 h 6857985"/>
                <a:gd name="connsiteX7378" fmla="*/ 3631843 w 6868353"/>
                <a:gd name="connsiteY7378" fmla="*/ 225806 h 6857985"/>
                <a:gd name="connsiteX7379" fmla="*/ 3668523 w 6868353"/>
                <a:gd name="connsiteY7379" fmla="*/ 237132 h 6857985"/>
                <a:gd name="connsiteX7380" fmla="*/ 3552747 w 6868353"/>
                <a:gd name="connsiteY7380" fmla="*/ 232502 h 6857985"/>
                <a:gd name="connsiteX7381" fmla="*/ 3538603 w 6868353"/>
                <a:gd name="connsiteY7381" fmla="*/ 221035 h 6857985"/>
                <a:gd name="connsiteX7382" fmla="*/ 3196879 w 6868353"/>
                <a:gd name="connsiteY7382" fmla="*/ 217934 h 6857985"/>
                <a:gd name="connsiteX7383" fmla="*/ 3219120 w 6868353"/>
                <a:gd name="connsiteY7383" fmla="*/ 230053 h 6857985"/>
                <a:gd name="connsiteX7384" fmla="*/ 3191329 w 6868353"/>
                <a:gd name="connsiteY7384" fmla="*/ 236168 h 6857985"/>
                <a:gd name="connsiteX7385" fmla="*/ 3137490 w 6868353"/>
                <a:gd name="connsiteY7385" fmla="*/ 219958 h 6857985"/>
                <a:gd name="connsiteX7386" fmla="*/ 3167730 w 6868353"/>
                <a:gd name="connsiteY7386" fmla="*/ 219732 h 6857985"/>
                <a:gd name="connsiteX7387" fmla="*/ 3196879 w 6868353"/>
                <a:gd name="connsiteY7387" fmla="*/ 217934 h 6857985"/>
                <a:gd name="connsiteX7388" fmla="*/ 2296174 w 6868353"/>
                <a:gd name="connsiteY7388" fmla="*/ 217821 h 6857985"/>
                <a:gd name="connsiteX7389" fmla="*/ 2263938 w 6868353"/>
                <a:gd name="connsiteY7389" fmla="*/ 231129 h 6857985"/>
                <a:gd name="connsiteX7390" fmla="*/ 2216965 w 6868353"/>
                <a:gd name="connsiteY7390" fmla="*/ 251175 h 6857985"/>
                <a:gd name="connsiteX7391" fmla="*/ 2269926 w 6868353"/>
                <a:gd name="connsiteY7391" fmla="*/ 222040 h 6857985"/>
                <a:gd name="connsiteX7392" fmla="*/ 2296174 w 6868353"/>
                <a:gd name="connsiteY7392" fmla="*/ 217821 h 6857985"/>
                <a:gd name="connsiteX7393" fmla="*/ 2960819 w 6868353"/>
                <a:gd name="connsiteY7393" fmla="*/ 216221 h 6857985"/>
                <a:gd name="connsiteX7394" fmla="*/ 2972559 w 6868353"/>
                <a:gd name="connsiteY7394" fmla="*/ 217255 h 6857985"/>
                <a:gd name="connsiteX7395" fmla="*/ 3004852 w 6868353"/>
                <a:gd name="connsiteY7395" fmla="*/ 224008 h 6857985"/>
                <a:gd name="connsiteX7396" fmla="*/ 2976127 w 6868353"/>
                <a:gd name="connsiteY7396" fmla="*/ 228057 h 6857985"/>
                <a:gd name="connsiteX7397" fmla="*/ 2964490 w 6868353"/>
                <a:gd name="connsiteY7397" fmla="*/ 227009 h 6857985"/>
                <a:gd name="connsiteX7398" fmla="*/ 2940564 w 6868353"/>
                <a:gd name="connsiteY7398" fmla="*/ 219138 h 6857985"/>
                <a:gd name="connsiteX7399" fmla="*/ 2960819 w 6868353"/>
                <a:gd name="connsiteY7399" fmla="*/ 216221 h 6857985"/>
                <a:gd name="connsiteX7400" fmla="*/ 3037031 w 6868353"/>
                <a:gd name="connsiteY7400" fmla="*/ 212725 h 6857985"/>
                <a:gd name="connsiteX7401" fmla="*/ 3112432 w 6868353"/>
                <a:gd name="connsiteY7401" fmla="*/ 218091 h 6857985"/>
                <a:gd name="connsiteX7402" fmla="*/ 3146876 w 6868353"/>
                <a:gd name="connsiteY7402" fmla="*/ 237599 h 6857985"/>
                <a:gd name="connsiteX7403" fmla="*/ 3186912 w 6868353"/>
                <a:gd name="connsiteY7403" fmla="*/ 243021 h 6857985"/>
                <a:gd name="connsiteX7404" fmla="*/ 3231833 w 6868353"/>
                <a:gd name="connsiteY7404" fmla="*/ 248274 h 6857985"/>
                <a:gd name="connsiteX7405" fmla="*/ 3321221 w 6868353"/>
                <a:gd name="connsiteY7405" fmla="*/ 253795 h 6857985"/>
                <a:gd name="connsiteX7406" fmla="*/ 3295568 w 6868353"/>
                <a:gd name="connsiteY7406" fmla="*/ 265390 h 6857985"/>
                <a:gd name="connsiteX7407" fmla="*/ 3227529 w 6868353"/>
                <a:gd name="connsiteY7407" fmla="*/ 255267 h 6857985"/>
                <a:gd name="connsiteX7408" fmla="*/ 3189914 w 6868353"/>
                <a:gd name="connsiteY7408" fmla="*/ 246999 h 6857985"/>
                <a:gd name="connsiteX7409" fmla="*/ 3150415 w 6868353"/>
                <a:gd name="connsiteY7409" fmla="*/ 238519 h 6857985"/>
                <a:gd name="connsiteX7410" fmla="*/ 3143209 w 6868353"/>
                <a:gd name="connsiteY7410" fmla="*/ 251445 h 6857985"/>
                <a:gd name="connsiteX7411" fmla="*/ 3090804 w 6868353"/>
                <a:gd name="connsiteY7411" fmla="*/ 237160 h 6857985"/>
                <a:gd name="connsiteX7412" fmla="*/ 3070972 w 6868353"/>
                <a:gd name="connsiteY7412" fmla="*/ 239769 h 6857985"/>
                <a:gd name="connsiteX7413" fmla="*/ 3103711 w 6868353"/>
                <a:gd name="connsiteY7413" fmla="*/ 240928 h 6857985"/>
                <a:gd name="connsiteX7414" fmla="*/ 3111710 w 6868353"/>
                <a:gd name="connsiteY7414" fmla="*/ 247353 h 6857985"/>
                <a:gd name="connsiteX7415" fmla="*/ 3061849 w 6868353"/>
                <a:gd name="connsiteY7415" fmla="*/ 243700 h 6857985"/>
                <a:gd name="connsiteX7416" fmla="*/ 3149099 w 6868353"/>
                <a:gd name="connsiteY7416" fmla="*/ 262076 h 6857985"/>
                <a:gd name="connsiteX7417" fmla="*/ 3197460 w 6868353"/>
                <a:gd name="connsiteY7417" fmla="*/ 272722 h 6857985"/>
                <a:gd name="connsiteX7418" fmla="*/ 3238134 w 6868353"/>
                <a:gd name="connsiteY7418" fmla="*/ 286129 h 6857985"/>
                <a:gd name="connsiteX7419" fmla="*/ 3191528 w 6868353"/>
                <a:gd name="connsiteY7419" fmla="*/ 285478 h 6857985"/>
                <a:gd name="connsiteX7420" fmla="*/ 3168820 w 6868353"/>
                <a:gd name="connsiteY7420" fmla="*/ 284699 h 6857985"/>
                <a:gd name="connsiteX7421" fmla="*/ 3148873 w 6868353"/>
                <a:gd name="connsiteY7421" fmla="*/ 282618 h 6857985"/>
                <a:gd name="connsiteX7422" fmla="*/ 3175729 w 6868353"/>
                <a:gd name="connsiteY7422" fmla="*/ 276870 h 6857985"/>
                <a:gd name="connsiteX7423" fmla="*/ 3142700 w 6868353"/>
                <a:gd name="connsiteY7423" fmla="*/ 265913 h 6857985"/>
                <a:gd name="connsiteX7424" fmla="*/ 3158146 w 6868353"/>
                <a:gd name="connsiteY7424" fmla="*/ 275214 h 6857985"/>
                <a:gd name="connsiteX7425" fmla="*/ 3097681 w 6868353"/>
                <a:gd name="connsiteY7425" fmla="*/ 273232 h 6857985"/>
                <a:gd name="connsiteX7426" fmla="*/ 3124381 w 6868353"/>
                <a:gd name="connsiteY7426" fmla="*/ 280664 h 6857985"/>
                <a:gd name="connsiteX7427" fmla="*/ 3074916 w 6868353"/>
                <a:gd name="connsiteY7427" fmla="*/ 291735 h 6857985"/>
                <a:gd name="connsiteX7428" fmla="*/ 3036777 w 6868353"/>
                <a:gd name="connsiteY7428" fmla="*/ 286256 h 6857985"/>
                <a:gd name="connsiteX7429" fmla="*/ 3011917 w 6868353"/>
                <a:gd name="connsiteY7429" fmla="*/ 299267 h 6857985"/>
                <a:gd name="connsiteX7430" fmla="*/ 2996287 w 6868353"/>
                <a:gd name="connsiteY7430" fmla="*/ 290263 h 6857985"/>
                <a:gd name="connsiteX7431" fmla="*/ 2956237 w 6868353"/>
                <a:gd name="connsiteY7431" fmla="*/ 310706 h 6857985"/>
                <a:gd name="connsiteX7432" fmla="*/ 2933585 w 6868353"/>
                <a:gd name="connsiteY7432" fmla="*/ 300711 h 6857985"/>
                <a:gd name="connsiteX7433" fmla="*/ 2947488 w 6868353"/>
                <a:gd name="connsiteY7433" fmla="*/ 318549 h 6857985"/>
                <a:gd name="connsiteX7434" fmla="*/ 2877693 w 6868353"/>
                <a:gd name="connsiteY7434" fmla="*/ 312858 h 6857985"/>
                <a:gd name="connsiteX7435" fmla="*/ 2833183 w 6868353"/>
                <a:gd name="connsiteY7435" fmla="*/ 322838 h 6857985"/>
                <a:gd name="connsiteX7436" fmla="*/ 2889472 w 6868353"/>
                <a:gd name="connsiteY7436" fmla="*/ 325174 h 6857985"/>
                <a:gd name="connsiteX7437" fmla="*/ 2838945 w 6868353"/>
                <a:gd name="connsiteY7437" fmla="*/ 331687 h 6857985"/>
                <a:gd name="connsiteX7438" fmla="*/ 2798370 w 6868353"/>
                <a:gd name="connsiteY7438" fmla="*/ 341129 h 6857985"/>
                <a:gd name="connsiteX7439" fmla="*/ 2836694 w 6868353"/>
                <a:gd name="connsiteY7439" fmla="*/ 342970 h 6857985"/>
                <a:gd name="connsiteX7440" fmla="*/ 2818870 w 6868353"/>
                <a:gd name="connsiteY7440" fmla="*/ 344725 h 6857985"/>
                <a:gd name="connsiteX7441" fmla="*/ 2755687 w 6868353"/>
                <a:gd name="connsiteY7441" fmla="*/ 367702 h 6857985"/>
                <a:gd name="connsiteX7442" fmla="*/ 2703758 w 6868353"/>
                <a:gd name="connsiteY7442" fmla="*/ 363710 h 6857985"/>
                <a:gd name="connsiteX7443" fmla="*/ 2689091 w 6868353"/>
                <a:gd name="connsiteY7443" fmla="*/ 372544 h 6857985"/>
                <a:gd name="connsiteX7444" fmla="*/ 2664062 w 6868353"/>
                <a:gd name="connsiteY7444" fmla="*/ 372261 h 6857985"/>
                <a:gd name="connsiteX7445" fmla="*/ 2642968 w 6868353"/>
                <a:gd name="connsiteY7445" fmla="*/ 403477 h 6857985"/>
                <a:gd name="connsiteX7446" fmla="*/ 2692956 w 6868353"/>
                <a:gd name="connsiteY7446" fmla="*/ 399513 h 6857985"/>
                <a:gd name="connsiteX7447" fmla="*/ 2730006 w 6868353"/>
                <a:gd name="connsiteY7447" fmla="*/ 401835 h 6857985"/>
                <a:gd name="connsiteX7448" fmla="*/ 2700304 w 6868353"/>
                <a:gd name="connsiteY7448" fmla="*/ 408546 h 6857985"/>
                <a:gd name="connsiteX7449" fmla="*/ 2682664 w 6868353"/>
                <a:gd name="connsiteY7449" fmla="*/ 418243 h 6857985"/>
                <a:gd name="connsiteX7450" fmla="*/ 2617697 w 6868353"/>
                <a:gd name="connsiteY7450" fmla="*/ 414732 h 6857985"/>
                <a:gd name="connsiteX7451" fmla="*/ 2616621 w 6868353"/>
                <a:gd name="connsiteY7451" fmla="*/ 390609 h 6857985"/>
                <a:gd name="connsiteX7452" fmla="*/ 2571715 w 6868353"/>
                <a:gd name="connsiteY7452" fmla="*/ 423552 h 6857985"/>
                <a:gd name="connsiteX7453" fmla="*/ 2523354 w 6868353"/>
                <a:gd name="connsiteY7453" fmla="*/ 418003 h 6857985"/>
                <a:gd name="connsiteX7454" fmla="*/ 2488216 w 6868353"/>
                <a:gd name="connsiteY7454" fmla="*/ 424982 h 6857985"/>
                <a:gd name="connsiteX7455" fmla="*/ 2532584 w 6868353"/>
                <a:gd name="connsiteY7455" fmla="*/ 433292 h 6857985"/>
                <a:gd name="connsiteX7456" fmla="*/ 2476465 w 6868353"/>
                <a:gd name="connsiteY7456" fmla="*/ 448087 h 6857985"/>
                <a:gd name="connsiteX7457" fmla="*/ 2470123 w 6868353"/>
                <a:gd name="connsiteY7457" fmla="*/ 438063 h 6857985"/>
                <a:gd name="connsiteX7458" fmla="*/ 2448406 w 6868353"/>
                <a:gd name="connsiteY7458" fmla="*/ 455647 h 6857985"/>
                <a:gd name="connsiteX7459" fmla="*/ 2420729 w 6868353"/>
                <a:gd name="connsiteY7459" fmla="*/ 453721 h 6857985"/>
                <a:gd name="connsiteX7460" fmla="*/ 2374987 w 6868353"/>
                <a:gd name="connsiteY7460" fmla="*/ 465004 h 6857985"/>
                <a:gd name="connsiteX7461" fmla="*/ 2399521 w 6868353"/>
                <a:gd name="connsiteY7461" fmla="*/ 461833 h 6857985"/>
                <a:gd name="connsiteX7462" fmla="*/ 2434136 w 6868353"/>
                <a:gd name="connsiteY7462" fmla="*/ 464183 h 6857985"/>
                <a:gd name="connsiteX7463" fmla="*/ 2384557 w 6868353"/>
                <a:gd name="connsiteY7463" fmla="*/ 489411 h 6857985"/>
                <a:gd name="connsiteX7464" fmla="*/ 2343303 w 6868353"/>
                <a:gd name="connsiteY7464" fmla="*/ 488024 h 6857985"/>
                <a:gd name="connsiteX7465" fmla="*/ 2301823 w 6868353"/>
                <a:gd name="connsiteY7465" fmla="*/ 515659 h 6857985"/>
                <a:gd name="connsiteX7466" fmla="*/ 2284396 w 6868353"/>
                <a:gd name="connsiteY7466" fmla="*/ 510562 h 6857985"/>
                <a:gd name="connsiteX7467" fmla="*/ 2232524 w 6868353"/>
                <a:gd name="connsiteY7467" fmla="*/ 533398 h 6857985"/>
                <a:gd name="connsiteX7468" fmla="*/ 2274231 w 6868353"/>
                <a:gd name="connsiteY7468" fmla="*/ 534134 h 6857985"/>
                <a:gd name="connsiteX7469" fmla="*/ 2339396 w 6868353"/>
                <a:gd name="connsiteY7469" fmla="*/ 540519 h 6857985"/>
                <a:gd name="connsiteX7470" fmla="*/ 2232651 w 6868353"/>
                <a:gd name="connsiteY7470" fmla="*/ 542883 h 6857985"/>
                <a:gd name="connsiteX7471" fmla="*/ 2189189 w 6868353"/>
                <a:gd name="connsiteY7471" fmla="*/ 577129 h 6857985"/>
                <a:gd name="connsiteX7472" fmla="*/ 2097351 w 6868353"/>
                <a:gd name="connsiteY7472" fmla="*/ 603405 h 6857985"/>
                <a:gd name="connsiteX7473" fmla="*/ 2107998 w 6868353"/>
                <a:gd name="connsiteY7473" fmla="*/ 607850 h 6857985"/>
                <a:gd name="connsiteX7474" fmla="*/ 2050647 w 6868353"/>
                <a:gd name="connsiteY7474" fmla="*/ 625263 h 6857985"/>
                <a:gd name="connsiteX7475" fmla="*/ 2007185 w 6868353"/>
                <a:gd name="connsiteY7475" fmla="*/ 642860 h 6857985"/>
                <a:gd name="connsiteX7476" fmla="*/ 2011913 w 6868353"/>
                <a:gd name="connsiteY7476" fmla="*/ 656876 h 6857985"/>
                <a:gd name="connsiteX7477" fmla="*/ 1964770 w 6868353"/>
                <a:gd name="connsiteY7477" fmla="*/ 670014 h 6857985"/>
                <a:gd name="connsiteX7478" fmla="*/ 1999257 w 6868353"/>
                <a:gd name="connsiteY7478" fmla="*/ 667338 h 6857985"/>
                <a:gd name="connsiteX7479" fmla="*/ 1953147 w 6868353"/>
                <a:gd name="connsiteY7479" fmla="*/ 689919 h 6857985"/>
                <a:gd name="connsiteX7480" fmla="*/ 1935380 w 6868353"/>
                <a:gd name="connsiteY7480" fmla="*/ 686974 h 6857985"/>
                <a:gd name="connsiteX7481" fmla="*/ 1902563 w 6868353"/>
                <a:gd name="connsiteY7481" fmla="*/ 700523 h 6857985"/>
                <a:gd name="connsiteX7482" fmla="*/ 1872494 w 6868353"/>
                <a:gd name="connsiteY7482" fmla="*/ 733027 h 6857985"/>
                <a:gd name="connsiteX7483" fmla="*/ 1957125 w 6868353"/>
                <a:gd name="connsiteY7483" fmla="*/ 694378 h 6857985"/>
                <a:gd name="connsiteX7484" fmla="*/ 1902450 w 6868353"/>
                <a:gd name="connsiteY7484" fmla="*/ 724604 h 6857985"/>
                <a:gd name="connsiteX7485" fmla="*/ 1937022 w 6868353"/>
                <a:gd name="connsiteY7485" fmla="*/ 713476 h 6857985"/>
                <a:gd name="connsiteX7486" fmla="*/ 1956233 w 6868353"/>
                <a:gd name="connsiteY7486" fmla="*/ 704458 h 6857985"/>
                <a:gd name="connsiteX7487" fmla="*/ 1974864 w 6868353"/>
                <a:gd name="connsiteY7487" fmla="*/ 697748 h 6857985"/>
                <a:gd name="connsiteX7488" fmla="*/ 1969838 w 6868353"/>
                <a:gd name="connsiteY7488" fmla="*/ 683888 h 6857985"/>
                <a:gd name="connsiteX7489" fmla="*/ 2004155 w 6868353"/>
                <a:gd name="connsiteY7489" fmla="*/ 681269 h 6857985"/>
                <a:gd name="connsiteX7490" fmla="*/ 2079457 w 6868353"/>
                <a:gd name="connsiteY7490" fmla="*/ 642521 h 6857985"/>
                <a:gd name="connsiteX7491" fmla="*/ 2088602 w 6868353"/>
                <a:gd name="connsiteY7491" fmla="*/ 627458 h 6857985"/>
                <a:gd name="connsiteX7492" fmla="*/ 2109314 w 6868353"/>
                <a:gd name="connsiteY7492" fmla="*/ 626721 h 6857985"/>
                <a:gd name="connsiteX7493" fmla="*/ 2142470 w 6868353"/>
                <a:gd name="connsiteY7493" fmla="*/ 606859 h 6857985"/>
                <a:gd name="connsiteX7494" fmla="*/ 2230811 w 6868353"/>
                <a:gd name="connsiteY7494" fmla="*/ 595491 h 6857985"/>
                <a:gd name="connsiteX7495" fmla="*/ 2147326 w 6868353"/>
                <a:gd name="connsiteY7495" fmla="*/ 630473 h 6857985"/>
                <a:gd name="connsiteX7496" fmla="*/ 2190406 w 6868353"/>
                <a:gd name="connsiteY7496" fmla="*/ 605755 h 6857985"/>
                <a:gd name="connsiteX7497" fmla="*/ 2142952 w 6868353"/>
                <a:gd name="connsiteY7497" fmla="*/ 616472 h 6857985"/>
                <a:gd name="connsiteX7498" fmla="*/ 2116124 w 6868353"/>
                <a:gd name="connsiteY7498" fmla="*/ 626551 h 6857985"/>
                <a:gd name="connsiteX7499" fmla="*/ 2086323 w 6868353"/>
                <a:gd name="connsiteY7499" fmla="*/ 642039 h 6857985"/>
                <a:gd name="connsiteX7500" fmla="*/ 2110475 w 6868353"/>
                <a:gd name="connsiteY7500" fmla="*/ 632866 h 6857985"/>
                <a:gd name="connsiteX7501" fmla="*/ 2121305 w 6868353"/>
                <a:gd name="connsiteY7501" fmla="*/ 629397 h 6857985"/>
                <a:gd name="connsiteX7502" fmla="*/ 2116563 w 6868353"/>
                <a:gd name="connsiteY7502" fmla="*/ 633361 h 6857985"/>
                <a:gd name="connsiteX7503" fmla="*/ 2100225 w 6868353"/>
                <a:gd name="connsiteY7503" fmla="*/ 643710 h 6857985"/>
                <a:gd name="connsiteX7504" fmla="*/ 2100608 w 6868353"/>
                <a:gd name="connsiteY7504" fmla="*/ 650746 h 6857985"/>
                <a:gd name="connsiteX7505" fmla="*/ 2044220 w 6868353"/>
                <a:gd name="connsiteY7505" fmla="*/ 668825 h 6857985"/>
                <a:gd name="connsiteX7506" fmla="*/ 2067621 w 6868353"/>
                <a:gd name="connsiteY7506" fmla="*/ 662426 h 6857985"/>
                <a:gd name="connsiteX7507" fmla="*/ 2080306 w 6868353"/>
                <a:gd name="connsiteY7507" fmla="*/ 652048 h 6857985"/>
                <a:gd name="connsiteX7508" fmla="*/ 2030615 w 6868353"/>
                <a:gd name="connsiteY7508" fmla="*/ 669787 h 6857985"/>
                <a:gd name="connsiteX7509" fmla="*/ 2071656 w 6868353"/>
                <a:gd name="connsiteY7509" fmla="*/ 678352 h 6857985"/>
                <a:gd name="connsiteX7510" fmla="*/ 2120229 w 6868353"/>
                <a:gd name="connsiteY7510" fmla="*/ 668004 h 6857985"/>
                <a:gd name="connsiteX7511" fmla="*/ 2169539 w 6868353"/>
                <a:gd name="connsiteY7511" fmla="*/ 658462 h 6857985"/>
                <a:gd name="connsiteX7512" fmla="*/ 2136581 w 6868353"/>
                <a:gd name="connsiteY7512" fmla="*/ 673270 h 6857985"/>
                <a:gd name="connsiteX7513" fmla="*/ 2106752 w 6868353"/>
                <a:gd name="connsiteY7513" fmla="*/ 683930 h 6857985"/>
                <a:gd name="connsiteX7514" fmla="*/ 2118927 w 6868353"/>
                <a:gd name="connsiteY7514" fmla="*/ 682543 h 6857985"/>
                <a:gd name="connsiteX7515" fmla="*/ 2134344 w 6868353"/>
                <a:gd name="connsiteY7515" fmla="*/ 676781 h 6857985"/>
                <a:gd name="connsiteX7516" fmla="*/ 2163394 w 6868353"/>
                <a:gd name="connsiteY7516" fmla="*/ 668046 h 6857985"/>
                <a:gd name="connsiteX7517" fmla="*/ 2192303 w 6868353"/>
                <a:gd name="connsiteY7517" fmla="*/ 643809 h 6857985"/>
                <a:gd name="connsiteX7518" fmla="*/ 2105138 w 6868353"/>
                <a:gd name="connsiteY7518" fmla="*/ 664832 h 6857985"/>
                <a:gd name="connsiteX7519" fmla="*/ 2181870 w 6868353"/>
                <a:gd name="connsiteY7519" fmla="*/ 639265 h 6857985"/>
                <a:gd name="connsiteX7520" fmla="*/ 2232793 w 6868353"/>
                <a:gd name="connsiteY7520" fmla="*/ 643186 h 6857985"/>
                <a:gd name="connsiteX7521" fmla="*/ 2164612 w 6868353"/>
                <a:gd name="connsiteY7521" fmla="*/ 634833 h 6857985"/>
                <a:gd name="connsiteX7522" fmla="*/ 2237889 w 6868353"/>
                <a:gd name="connsiteY7522" fmla="*/ 604934 h 6857985"/>
                <a:gd name="connsiteX7523" fmla="*/ 2264590 w 6868353"/>
                <a:gd name="connsiteY7523" fmla="*/ 586062 h 6857985"/>
                <a:gd name="connsiteX7524" fmla="*/ 2247955 w 6868353"/>
                <a:gd name="connsiteY7524" fmla="*/ 599979 h 6857985"/>
                <a:gd name="connsiteX7525" fmla="*/ 2373005 w 6868353"/>
                <a:gd name="connsiteY7525" fmla="*/ 589318 h 6857985"/>
                <a:gd name="connsiteX7526" fmla="*/ 2322790 w 6868353"/>
                <a:gd name="connsiteY7526" fmla="*/ 611333 h 6857985"/>
                <a:gd name="connsiteX7527" fmla="*/ 2406359 w 6868353"/>
                <a:gd name="connsiteY7527" fmla="*/ 600191 h 6857985"/>
                <a:gd name="connsiteX7528" fmla="*/ 2417657 w 6868353"/>
                <a:gd name="connsiteY7528" fmla="*/ 593325 h 6857985"/>
                <a:gd name="connsiteX7529" fmla="*/ 2430384 w 6868353"/>
                <a:gd name="connsiteY7529" fmla="*/ 588497 h 6857985"/>
                <a:gd name="connsiteX7530" fmla="*/ 2457948 w 6868353"/>
                <a:gd name="connsiteY7530" fmla="*/ 582976 h 6857985"/>
                <a:gd name="connsiteX7531" fmla="*/ 2510287 w 6868353"/>
                <a:gd name="connsiteY7531" fmla="*/ 584703 h 6857985"/>
                <a:gd name="connsiteX7532" fmla="*/ 2469840 w 6868353"/>
                <a:gd name="connsiteY7532" fmla="*/ 600163 h 6857985"/>
                <a:gd name="connsiteX7533" fmla="*/ 2550890 w 6868353"/>
                <a:gd name="connsiteY7533" fmla="*/ 569272 h 6857985"/>
                <a:gd name="connsiteX7534" fmla="*/ 2526738 w 6868353"/>
                <a:gd name="connsiteY7534" fmla="*/ 590904 h 6857985"/>
                <a:gd name="connsiteX7535" fmla="*/ 2579742 w 6868353"/>
                <a:gd name="connsiteY7535" fmla="*/ 586444 h 6857985"/>
                <a:gd name="connsiteX7536" fmla="*/ 2575707 w 6868353"/>
                <a:gd name="connsiteY7536" fmla="*/ 593636 h 6857985"/>
                <a:gd name="connsiteX7537" fmla="*/ 2545991 w 6868353"/>
                <a:gd name="connsiteY7537" fmla="*/ 602258 h 6857985"/>
                <a:gd name="connsiteX7538" fmla="*/ 2564962 w 6868353"/>
                <a:gd name="connsiteY7538" fmla="*/ 600559 h 6857985"/>
                <a:gd name="connsiteX7539" fmla="*/ 2589340 w 6868353"/>
                <a:gd name="connsiteY7539" fmla="*/ 592518 h 6857985"/>
                <a:gd name="connsiteX7540" fmla="*/ 2589114 w 6868353"/>
                <a:gd name="connsiteY7540" fmla="*/ 599044 h 6857985"/>
                <a:gd name="connsiteX7541" fmla="*/ 2568685 w 6868353"/>
                <a:gd name="connsiteY7541" fmla="*/ 609209 h 6857985"/>
                <a:gd name="connsiteX7542" fmla="*/ 2529852 w 6868353"/>
                <a:gd name="connsiteY7542" fmla="*/ 595944 h 6857985"/>
                <a:gd name="connsiteX7543" fmla="*/ 2496441 w 6868353"/>
                <a:gd name="connsiteY7543" fmla="*/ 602470 h 6857985"/>
                <a:gd name="connsiteX7544" fmla="*/ 2519022 w 6868353"/>
                <a:gd name="connsiteY7544" fmla="*/ 618808 h 6857985"/>
                <a:gd name="connsiteX7545" fmla="*/ 2571630 w 6868353"/>
                <a:gd name="connsiteY7545" fmla="*/ 614320 h 6857985"/>
                <a:gd name="connsiteX7546" fmla="*/ 2604856 w 6868353"/>
                <a:gd name="connsiteY7546" fmla="*/ 608869 h 6857985"/>
                <a:gd name="connsiteX7547" fmla="*/ 2655454 w 6868353"/>
                <a:gd name="connsiteY7547" fmla="*/ 592263 h 6857985"/>
                <a:gd name="connsiteX7548" fmla="*/ 2626446 w 6868353"/>
                <a:gd name="connsiteY7548" fmla="*/ 583358 h 6857985"/>
                <a:gd name="connsiteX7549" fmla="*/ 2692319 w 6868353"/>
                <a:gd name="connsiteY7549" fmla="*/ 583273 h 6857985"/>
                <a:gd name="connsiteX7550" fmla="*/ 2638126 w 6868353"/>
                <a:gd name="connsiteY7550" fmla="*/ 604042 h 6857985"/>
                <a:gd name="connsiteX7551" fmla="*/ 2698025 w 6868353"/>
                <a:gd name="connsiteY7551" fmla="*/ 593679 h 6857985"/>
                <a:gd name="connsiteX7552" fmla="*/ 2711261 w 6868353"/>
                <a:gd name="connsiteY7552" fmla="*/ 581518 h 6857985"/>
                <a:gd name="connsiteX7553" fmla="*/ 2748764 w 6868353"/>
                <a:gd name="connsiteY7553" fmla="*/ 577922 h 6857985"/>
                <a:gd name="connsiteX7554" fmla="*/ 2741303 w 6868353"/>
                <a:gd name="connsiteY7554" fmla="*/ 571353 h 6857985"/>
                <a:gd name="connsiteX7555" fmla="*/ 2702513 w 6868353"/>
                <a:gd name="connsiteY7555" fmla="*/ 579975 h 6857985"/>
                <a:gd name="connsiteX7556" fmla="*/ 2670093 w 6868353"/>
                <a:gd name="connsiteY7556" fmla="*/ 575246 h 6857985"/>
                <a:gd name="connsiteX7557" fmla="*/ 2724838 w 6868353"/>
                <a:gd name="connsiteY7557" fmla="*/ 554393 h 6857985"/>
                <a:gd name="connsiteX7558" fmla="*/ 2723536 w 6868353"/>
                <a:gd name="connsiteY7558" fmla="*/ 562066 h 6857985"/>
                <a:gd name="connsiteX7559" fmla="*/ 2743299 w 6868353"/>
                <a:gd name="connsiteY7559" fmla="*/ 567304 h 6857985"/>
                <a:gd name="connsiteX7560" fmla="*/ 2761095 w 6868353"/>
                <a:gd name="connsiteY7560" fmla="*/ 556375 h 6857985"/>
                <a:gd name="connsiteX7561" fmla="*/ 2734026 w 6868353"/>
                <a:gd name="connsiteY7561" fmla="*/ 560806 h 6857985"/>
                <a:gd name="connsiteX7562" fmla="*/ 2852847 w 6868353"/>
                <a:gd name="connsiteY7562" fmla="*/ 516338 h 6857985"/>
                <a:gd name="connsiteX7563" fmla="*/ 2787823 w 6868353"/>
                <a:gd name="connsiteY7563" fmla="*/ 503823 h 6857985"/>
                <a:gd name="connsiteX7564" fmla="*/ 2844084 w 6868353"/>
                <a:gd name="connsiteY7564" fmla="*/ 504347 h 6857985"/>
                <a:gd name="connsiteX7565" fmla="*/ 2861710 w 6868353"/>
                <a:gd name="connsiteY7565" fmla="*/ 509698 h 6857985"/>
                <a:gd name="connsiteX7566" fmla="*/ 2886569 w 6868353"/>
                <a:gd name="connsiteY7566" fmla="*/ 513733 h 6857985"/>
                <a:gd name="connsiteX7567" fmla="*/ 2867995 w 6868353"/>
                <a:gd name="connsiteY7567" fmla="*/ 520005 h 6857985"/>
                <a:gd name="connsiteX7568" fmla="*/ 2864385 w 6868353"/>
                <a:gd name="connsiteY7568" fmla="*/ 528287 h 6857985"/>
                <a:gd name="connsiteX7569" fmla="*/ 2803665 w 6868353"/>
                <a:gd name="connsiteY7569" fmla="*/ 535705 h 6857985"/>
                <a:gd name="connsiteX7570" fmla="*/ 2825552 w 6868353"/>
                <a:gd name="connsiteY7570" fmla="*/ 544808 h 6857985"/>
                <a:gd name="connsiteX7571" fmla="*/ 2864060 w 6868353"/>
                <a:gd name="connsiteY7571" fmla="*/ 541425 h 6857985"/>
                <a:gd name="connsiteX7572" fmla="*/ 2882648 w 6868353"/>
                <a:gd name="connsiteY7572" fmla="*/ 540150 h 6857985"/>
                <a:gd name="connsiteX7573" fmla="*/ 2899863 w 6868353"/>
                <a:gd name="connsiteY7573" fmla="*/ 539400 h 6857985"/>
                <a:gd name="connsiteX7574" fmla="*/ 2937988 w 6868353"/>
                <a:gd name="connsiteY7574" fmla="*/ 526234 h 6857985"/>
                <a:gd name="connsiteX7575" fmla="*/ 2916484 w 6868353"/>
                <a:gd name="connsiteY7575" fmla="*/ 516055 h 6857985"/>
                <a:gd name="connsiteX7576" fmla="*/ 3015498 w 6868353"/>
                <a:gd name="connsiteY7576" fmla="*/ 521194 h 6857985"/>
                <a:gd name="connsiteX7577" fmla="*/ 3010968 w 6868353"/>
                <a:gd name="connsiteY7577" fmla="*/ 510293 h 6857985"/>
                <a:gd name="connsiteX7578" fmla="*/ 2967025 w 6868353"/>
                <a:gd name="connsiteY7578" fmla="*/ 513903 h 6857985"/>
                <a:gd name="connsiteX7579" fmla="*/ 3014748 w 6868353"/>
                <a:gd name="connsiteY7579" fmla="*/ 491606 h 6857985"/>
                <a:gd name="connsiteX7580" fmla="*/ 3056979 w 6868353"/>
                <a:gd name="connsiteY7580" fmla="*/ 498486 h 6857985"/>
                <a:gd name="connsiteX7581" fmla="*/ 3039353 w 6868353"/>
                <a:gd name="connsiteY7581" fmla="*/ 502846 h 6857985"/>
                <a:gd name="connsiteX7582" fmla="*/ 3041024 w 6868353"/>
                <a:gd name="connsiteY7582" fmla="*/ 507094 h 6857985"/>
                <a:gd name="connsiteX7583" fmla="*/ 3033818 w 6868353"/>
                <a:gd name="connsiteY7583" fmla="*/ 509217 h 6857985"/>
                <a:gd name="connsiteX7584" fmla="*/ 3017296 w 6868353"/>
                <a:gd name="connsiteY7584" fmla="*/ 511879 h 6857985"/>
                <a:gd name="connsiteX7585" fmla="*/ 3067724 w 6868353"/>
                <a:gd name="connsiteY7585" fmla="*/ 511426 h 6857985"/>
                <a:gd name="connsiteX7586" fmla="*/ 3099096 w 6868353"/>
                <a:gd name="connsiteY7586" fmla="*/ 491393 h 6857985"/>
                <a:gd name="connsiteX7587" fmla="*/ 3080182 w 6868353"/>
                <a:gd name="connsiteY7587" fmla="*/ 500482 h 6857985"/>
                <a:gd name="connsiteX7588" fmla="*/ 3042128 w 6868353"/>
                <a:gd name="connsiteY7588" fmla="*/ 489171 h 6857985"/>
                <a:gd name="connsiteX7589" fmla="*/ 3037810 w 6868353"/>
                <a:gd name="connsiteY7589" fmla="*/ 478100 h 6857985"/>
                <a:gd name="connsiteX7590" fmla="*/ 3176904 w 6868353"/>
                <a:gd name="connsiteY7590" fmla="*/ 490289 h 6857985"/>
                <a:gd name="connsiteX7591" fmla="*/ 3162506 w 6868353"/>
                <a:gd name="connsiteY7591" fmla="*/ 480846 h 6857985"/>
                <a:gd name="connsiteX7592" fmla="*/ 3189929 w 6868353"/>
                <a:gd name="connsiteY7592" fmla="*/ 481356 h 6857985"/>
                <a:gd name="connsiteX7593" fmla="*/ 3219220 w 6868353"/>
                <a:gd name="connsiteY7593" fmla="*/ 482432 h 6857985"/>
                <a:gd name="connsiteX7594" fmla="*/ 3249091 w 6868353"/>
                <a:gd name="connsiteY7594" fmla="*/ 475438 h 6857985"/>
                <a:gd name="connsiteX7595" fmla="*/ 3292242 w 6868353"/>
                <a:gd name="connsiteY7595" fmla="*/ 490954 h 6857985"/>
                <a:gd name="connsiteX7596" fmla="*/ 3235939 w 6868353"/>
                <a:gd name="connsiteY7596" fmla="*/ 485745 h 6857985"/>
                <a:gd name="connsiteX7597" fmla="*/ 3298429 w 6868353"/>
                <a:gd name="connsiteY7597" fmla="*/ 493191 h 6857985"/>
                <a:gd name="connsiteX7598" fmla="*/ 3317711 w 6868353"/>
                <a:gd name="connsiteY7598" fmla="*/ 485122 h 6857985"/>
                <a:gd name="connsiteX7599" fmla="*/ 3315063 w 6868353"/>
                <a:gd name="connsiteY7599" fmla="*/ 494211 h 6857985"/>
                <a:gd name="connsiteX7600" fmla="*/ 3348262 w 6868353"/>
                <a:gd name="connsiteY7600" fmla="*/ 496419 h 6857985"/>
                <a:gd name="connsiteX7601" fmla="*/ 3338918 w 6868353"/>
                <a:gd name="connsiteY7601" fmla="*/ 482701 h 6857985"/>
                <a:gd name="connsiteX7602" fmla="*/ 3380003 w 6868353"/>
                <a:gd name="connsiteY7602" fmla="*/ 494267 h 6857985"/>
                <a:gd name="connsiteX7603" fmla="*/ 3428251 w 6868353"/>
                <a:gd name="connsiteY7603" fmla="*/ 473598 h 6857985"/>
                <a:gd name="connsiteX7604" fmla="*/ 3351462 w 6868353"/>
                <a:gd name="connsiteY7604" fmla="*/ 454486 h 6857985"/>
                <a:gd name="connsiteX7605" fmla="*/ 3302478 w 6868353"/>
                <a:gd name="connsiteY7605" fmla="*/ 434142 h 6857985"/>
                <a:gd name="connsiteX7606" fmla="*/ 3329461 w 6868353"/>
                <a:gd name="connsiteY7606" fmla="*/ 440569 h 6857985"/>
                <a:gd name="connsiteX7607" fmla="*/ 3363792 w 6868353"/>
                <a:gd name="connsiteY7607" fmla="*/ 451088 h 6857985"/>
                <a:gd name="connsiteX7608" fmla="*/ 3460175 w 6868353"/>
                <a:gd name="connsiteY7608" fmla="*/ 471559 h 6857985"/>
                <a:gd name="connsiteX7609" fmla="*/ 3463359 w 6868353"/>
                <a:gd name="connsiteY7609" fmla="*/ 462626 h 6857985"/>
                <a:gd name="connsiteX7610" fmla="*/ 3488815 w 6868353"/>
                <a:gd name="connsiteY7610" fmla="*/ 478510 h 6857985"/>
                <a:gd name="connsiteX7611" fmla="*/ 3494591 w 6868353"/>
                <a:gd name="connsiteY7611" fmla="*/ 471049 h 6857985"/>
                <a:gd name="connsiteX7612" fmla="*/ 3512881 w 6868353"/>
                <a:gd name="connsiteY7612" fmla="*/ 466463 h 6857985"/>
                <a:gd name="connsiteX7613" fmla="*/ 3573815 w 6868353"/>
                <a:gd name="connsiteY7613" fmla="*/ 476500 h 6857985"/>
                <a:gd name="connsiteX7614" fmla="*/ 3566593 w 6868353"/>
                <a:gd name="connsiteY7614" fmla="*/ 467864 h 6857985"/>
                <a:gd name="connsiteX7615" fmla="*/ 3609587 w 6868353"/>
                <a:gd name="connsiteY7615" fmla="*/ 475905 h 6857985"/>
                <a:gd name="connsiteX7616" fmla="*/ 3670549 w 6868353"/>
                <a:gd name="connsiteY7616" fmla="*/ 481483 h 6857985"/>
                <a:gd name="connsiteX7617" fmla="*/ 3663611 w 6868353"/>
                <a:gd name="connsiteY7617" fmla="*/ 472522 h 6857985"/>
                <a:gd name="connsiteX7618" fmla="*/ 3604407 w 6868353"/>
                <a:gd name="connsiteY7618" fmla="*/ 470257 h 6857985"/>
                <a:gd name="connsiteX7619" fmla="*/ 3639941 w 6868353"/>
                <a:gd name="connsiteY7619" fmla="*/ 461055 h 6857985"/>
                <a:gd name="connsiteX7620" fmla="*/ 3654423 w 6868353"/>
                <a:gd name="connsiteY7620" fmla="*/ 456397 h 6857985"/>
                <a:gd name="connsiteX7621" fmla="*/ 3676071 w 6868353"/>
                <a:gd name="connsiteY7621" fmla="*/ 452546 h 6857985"/>
                <a:gd name="connsiteX7622" fmla="*/ 3671143 w 6868353"/>
                <a:gd name="connsiteY7622" fmla="*/ 455264 h 6857985"/>
                <a:gd name="connsiteX7623" fmla="*/ 3687779 w 6868353"/>
                <a:gd name="connsiteY7623" fmla="*/ 458761 h 6857985"/>
                <a:gd name="connsiteX7624" fmla="*/ 3656803 w 6868353"/>
                <a:gd name="connsiteY7624" fmla="*/ 463815 h 6857985"/>
                <a:gd name="connsiteX7625" fmla="*/ 3769621 w 6868353"/>
                <a:gd name="connsiteY7625" fmla="*/ 508354 h 6857985"/>
                <a:gd name="connsiteX7626" fmla="*/ 3817529 w 6868353"/>
                <a:gd name="connsiteY7626" fmla="*/ 513139 h 6857985"/>
                <a:gd name="connsiteX7627" fmla="*/ 3817839 w 6868353"/>
                <a:gd name="connsiteY7627" fmla="*/ 507518 h 6857985"/>
                <a:gd name="connsiteX7628" fmla="*/ 3832209 w 6868353"/>
                <a:gd name="connsiteY7628" fmla="*/ 505607 h 6857985"/>
                <a:gd name="connsiteX7629" fmla="*/ 3832153 w 6868353"/>
                <a:gd name="connsiteY7629" fmla="*/ 525087 h 6857985"/>
                <a:gd name="connsiteX7630" fmla="*/ 3812459 w 6868353"/>
                <a:gd name="connsiteY7630" fmla="*/ 525965 h 6857985"/>
                <a:gd name="connsiteX7631" fmla="*/ 3777747 w 6868353"/>
                <a:gd name="connsiteY7631" fmla="*/ 529009 h 6857985"/>
                <a:gd name="connsiteX7632" fmla="*/ 3683347 w 6868353"/>
                <a:gd name="connsiteY7632" fmla="*/ 525625 h 6857985"/>
                <a:gd name="connsiteX7633" fmla="*/ 3703239 w 6868353"/>
                <a:gd name="connsiteY7633" fmla="*/ 520486 h 6857985"/>
                <a:gd name="connsiteX7634" fmla="*/ 3670761 w 6868353"/>
                <a:gd name="connsiteY7634" fmla="*/ 518221 h 6857985"/>
                <a:gd name="connsiteX7635" fmla="*/ 3650885 w 6868353"/>
                <a:gd name="connsiteY7635" fmla="*/ 519099 h 6857985"/>
                <a:gd name="connsiteX7636" fmla="*/ 3660355 w 6868353"/>
                <a:gd name="connsiteY7636" fmla="*/ 513181 h 6857985"/>
                <a:gd name="connsiteX7637" fmla="*/ 3612447 w 6868353"/>
                <a:gd name="connsiteY7637" fmla="*/ 510888 h 6857985"/>
                <a:gd name="connsiteX7638" fmla="*/ 3654779 w 6868353"/>
                <a:gd name="connsiteY7638" fmla="*/ 526347 h 6857985"/>
                <a:gd name="connsiteX7639" fmla="*/ 3696655 w 6868353"/>
                <a:gd name="connsiteY7639" fmla="*/ 543562 h 6857985"/>
                <a:gd name="connsiteX7640" fmla="*/ 3720367 w 6868353"/>
                <a:gd name="connsiteY7640" fmla="*/ 529802 h 6857985"/>
                <a:gd name="connsiteX7641" fmla="*/ 3767935 w 6868353"/>
                <a:gd name="connsiteY7641" fmla="*/ 538310 h 6857985"/>
                <a:gd name="connsiteX7642" fmla="*/ 3794891 w 6868353"/>
                <a:gd name="connsiteY7642" fmla="*/ 539697 h 6857985"/>
                <a:gd name="connsiteX7643" fmla="*/ 3826731 w 6868353"/>
                <a:gd name="connsiteY7643" fmla="*/ 546068 h 6857985"/>
                <a:gd name="connsiteX7644" fmla="*/ 3813635 w 6868353"/>
                <a:gd name="connsiteY7644" fmla="*/ 540278 h 6857985"/>
                <a:gd name="connsiteX7645" fmla="*/ 3797001 w 6868353"/>
                <a:gd name="connsiteY7645" fmla="*/ 537036 h 6857985"/>
                <a:gd name="connsiteX7646" fmla="*/ 3762371 w 6868353"/>
                <a:gd name="connsiteY7646" fmla="*/ 531331 h 6857985"/>
                <a:gd name="connsiteX7647" fmla="*/ 3830143 w 6868353"/>
                <a:gd name="connsiteY7647" fmla="*/ 531741 h 6857985"/>
                <a:gd name="connsiteX7648" fmla="*/ 3895279 w 6868353"/>
                <a:gd name="connsiteY7648" fmla="*/ 560721 h 6857985"/>
                <a:gd name="connsiteX7649" fmla="*/ 3873295 w 6868353"/>
                <a:gd name="connsiteY7649" fmla="*/ 547144 h 6857985"/>
                <a:gd name="connsiteX7650" fmla="*/ 3920039 w 6868353"/>
                <a:gd name="connsiteY7650" fmla="*/ 548277 h 6857985"/>
                <a:gd name="connsiteX7651" fmla="*/ 3941941 w 6868353"/>
                <a:gd name="connsiteY7651" fmla="*/ 561896 h 6857985"/>
                <a:gd name="connsiteX7652" fmla="*/ 3951469 w 6868353"/>
                <a:gd name="connsiteY7652" fmla="*/ 551051 h 6857985"/>
                <a:gd name="connsiteX7653" fmla="*/ 3998187 w 6868353"/>
                <a:gd name="connsiteY7653" fmla="*/ 562887 h 6857985"/>
                <a:gd name="connsiteX7654" fmla="*/ 4045771 w 6868353"/>
                <a:gd name="connsiteY7654" fmla="*/ 574991 h 6857985"/>
                <a:gd name="connsiteX7655" fmla="*/ 4040163 w 6868353"/>
                <a:gd name="connsiteY7655" fmla="*/ 565407 h 6857985"/>
                <a:gd name="connsiteX7656" fmla="*/ 4092573 w 6868353"/>
                <a:gd name="connsiteY7656" fmla="*/ 584420 h 6857985"/>
                <a:gd name="connsiteX7657" fmla="*/ 4123507 w 6868353"/>
                <a:gd name="connsiteY7657" fmla="*/ 577313 h 6857985"/>
                <a:gd name="connsiteX7658" fmla="*/ 4118509 w 6868353"/>
                <a:gd name="connsiteY7658" fmla="*/ 585255 h 6857985"/>
                <a:gd name="connsiteX7659" fmla="*/ 4154511 w 6868353"/>
                <a:gd name="connsiteY7659" fmla="*/ 583117 h 6857985"/>
                <a:gd name="connsiteX7660" fmla="*/ 4175209 w 6868353"/>
                <a:gd name="connsiteY7660" fmla="*/ 598846 h 6857985"/>
                <a:gd name="connsiteX7661" fmla="*/ 4200989 w 6868353"/>
                <a:gd name="connsiteY7661" fmla="*/ 594840 h 6857985"/>
                <a:gd name="connsiteX7662" fmla="*/ 4267711 w 6868353"/>
                <a:gd name="connsiteY7662" fmla="*/ 622658 h 6857985"/>
                <a:gd name="connsiteX7663" fmla="*/ 4273403 w 6868353"/>
                <a:gd name="connsiteY7663" fmla="*/ 609053 h 6857985"/>
                <a:gd name="connsiteX7664" fmla="*/ 4308851 w 6868353"/>
                <a:gd name="connsiteY7664" fmla="*/ 626537 h 6857985"/>
                <a:gd name="connsiteX7665" fmla="*/ 4411379 w 6868353"/>
                <a:gd name="connsiteY7665" fmla="*/ 645395 h 6857985"/>
                <a:gd name="connsiteX7666" fmla="*/ 4459867 w 6868353"/>
                <a:gd name="connsiteY7666" fmla="*/ 683888 h 6857985"/>
                <a:gd name="connsiteX7667" fmla="*/ 4439763 w 6868353"/>
                <a:gd name="connsiteY7667" fmla="*/ 657655 h 6857985"/>
                <a:gd name="connsiteX7668" fmla="*/ 4424587 w 6868353"/>
                <a:gd name="connsiteY7668" fmla="*/ 643965 h 6857985"/>
                <a:gd name="connsiteX7669" fmla="*/ 4414493 w 6868353"/>
                <a:gd name="connsiteY7669" fmla="*/ 637212 h 6857985"/>
                <a:gd name="connsiteX7670" fmla="*/ 4402091 w 6868353"/>
                <a:gd name="connsiteY7670" fmla="*/ 631167 h 6857985"/>
                <a:gd name="connsiteX7671" fmla="*/ 4418485 w 6868353"/>
                <a:gd name="connsiteY7671" fmla="*/ 629383 h 6857985"/>
                <a:gd name="connsiteX7672" fmla="*/ 4418627 w 6868353"/>
                <a:gd name="connsiteY7672" fmla="*/ 620237 h 6857985"/>
                <a:gd name="connsiteX7673" fmla="*/ 4461507 w 6868353"/>
                <a:gd name="connsiteY7673" fmla="*/ 666163 h 6857985"/>
                <a:gd name="connsiteX7674" fmla="*/ 4482943 w 6868353"/>
                <a:gd name="connsiteY7674" fmla="*/ 660330 h 6857985"/>
                <a:gd name="connsiteX7675" fmla="*/ 4516635 w 6868353"/>
                <a:gd name="connsiteY7675" fmla="*/ 680179 h 6857985"/>
                <a:gd name="connsiteX7676" fmla="*/ 4546847 w 6868353"/>
                <a:gd name="connsiteY7676" fmla="*/ 697167 h 6857985"/>
                <a:gd name="connsiteX7677" fmla="*/ 4575389 w 6868353"/>
                <a:gd name="connsiteY7677" fmla="*/ 716393 h 6857985"/>
                <a:gd name="connsiteX7678" fmla="*/ 4552467 w 6868353"/>
                <a:gd name="connsiteY7678" fmla="*/ 693062 h 6857985"/>
                <a:gd name="connsiteX7679" fmla="*/ 4577003 w 6868353"/>
                <a:gd name="connsiteY7679" fmla="*/ 704614 h 6857985"/>
                <a:gd name="connsiteX7680" fmla="*/ 4605103 w 6868353"/>
                <a:gd name="connsiteY7680" fmla="*/ 726756 h 6857985"/>
                <a:gd name="connsiteX7681" fmla="*/ 4596879 w 6868353"/>
                <a:gd name="connsiteY7681" fmla="*/ 711537 h 6857985"/>
                <a:gd name="connsiteX7682" fmla="*/ 4638359 w 6868353"/>
                <a:gd name="connsiteY7682" fmla="*/ 747595 h 6857985"/>
                <a:gd name="connsiteX7683" fmla="*/ 4538779 w 6868353"/>
                <a:gd name="connsiteY7683" fmla="*/ 719352 h 6857985"/>
                <a:gd name="connsiteX7684" fmla="*/ 4581999 w 6868353"/>
                <a:gd name="connsiteY7684" fmla="*/ 743348 h 6857985"/>
                <a:gd name="connsiteX7685" fmla="*/ 4560707 w 6868353"/>
                <a:gd name="connsiteY7685" fmla="*/ 748303 h 6857985"/>
                <a:gd name="connsiteX7686" fmla="*/ 4542657 w 6868353"/>
                <a:gd name="connsiteY7686" fmla="*/ 729715 h 6857985"/>
                <a:gd name="connsiteX7687" fmla="*/ 4511935 w 6868353"/>
                <a:gd name="connsiteY7687" fmla="*/ 726557 h 6857985"/>
                <a:gd name="connsiteX7688" fmla="*/ 4534827 w 6868353"/>
                <a:gd name="connsiteY7688" fmla="*/ 709073 h 6857985"/>
                <a:gd name="connsiteX7689" fmla="*/ 4489355 w 6868353"/>
                <a:gd name="connsiteY7689" fmla="*/ 698654 h 6857985"/>
                <a:gd name="connsiteX7690" fmla="*/ 4526123 w 6868353"/>
                <a:gd name="connsiteY7690" fmla="*/ 694364 h 6857985"/>
                <a:gd name="connsiteX7691" fmla="*/ 4479191 w 6868353"/>
                <a:gd name="connsiteY7691" fmla="*/ 695638 h 6857985"/>
                <a:gd name="connsiteX7692" fmla="*/ 4430741 w 6868353"/>
                <a:gd name="connsiteY7692" fmla="*/ 696966 h 6857985"/>
                <a:gd name="connsiteX7693" fmla="*/ 4425071 w 6868353"/>
                <a:gd name="connsiteY7693" fmla="*/ 698935 h 6857985"/>
                <a:gd name="connsiteX7694" fmla="*/ 4412971 w 6868353"/>
                <a:gd name="connsiteY7694" fmla="*/ 688415 h 6857985"/>
                <a:gd name="connsiteX7695" fmla="*/ 4413883 w 6868353"/>
                <a:gd name="connsiteY7695" fmla="*/ 679527 h 6857985"/>
                <a:gd name="connsiteX7696" fmla="*/ 4386405 w 6868353"/>
                <a:gd name="connsiteY7696" fmla="*/ 664082 h 6857985"/>
                <a:gd name="connsiteX7697" fmla="*/ 4389689 w 6868353"/>
                <a:gd name="connsiteY7697" fmla="*/ 658065 h 6857985"/>
                <a:gd name="connsiteX7698" fmla="*/ 4354567 w 6868353"/>
                <a:gd name="connsiteY7698" fmla="*/ 640581 h 6857985"/>
                <a:gd name="connsiteX7699" fmla="*/ 4377543 w 6868353"/>
                <a:gd name="connsiteY7699" fmla="*/ 685063 h 6857985"/>
                <a:gd name="connsiteX7700" fmla="*/ 4430631 w 6868353"/>
                <a:gd name="connsiteY7700" fmla="*/ 720880 h 6857985"/>
                <a:gd name="connsiteX7701" fmla="*/ 4396273 w 6868353"/>
                <a:gd name="connsiteY7701" fmla="*/ 697734 h 6857985"/>
                <a:gd name="connsiteX7702" fmla="*/ 4367039 w 6868353"/>
                <a:gd name="connsiteY7702" fmla="*/ 688517 h 6857985"/>
                <a:gd name="connsiteX7703" fmla="*/ 4368199 w 6868353"/>
                <a:gd name="connsiteY7703" fmla="*/ 670849 h 6857985"/>
                <a:gd name="connsiteX7704" fmla="*/ 4317843 w 6868353"/>
                <a:gd name="connsiteY7704" fmla="*/ 652686 h 6857985"/>
                <a:gd name="connsiteX7705" fmla="*/ 4317233 w 6868353"/>
                <a:gd name="connsiteY7705" fmla="*/ 664535 h 6857985"/>
                <a:gd name="connsiteX7706" fmla="*/ 4287955 w 6868353"/>
                <a:gd name="connsiteY7706" fmla="*/ 633517 h 6857985"/>
                <a:gd name="connsiteX7707" fmla="*/ 4297327 w 6868353"/>
                <a:gd name="connsiteY7707" fmla="*/ 660911 h 6857985"/>
                <a:gd name="connsiteX7708" fmla="*/ 4340959 w 6868353"/>
                <a:gd name="connsiteY7708" fmla="*/ 697196 h 6857985"/>
                <a:gd name="connsiteX7709" fmla="*/ 4301447 w 6868353"/>
                <a:gd name="connsiteY7709" fmla="*/ 675691 h 6857985"/>
                <a:gd name="connsiteX7710" fmla="*/ 4273247 w 6868353"/>
                <a:gd name="connsiteY7710" fmla="*/ 648637 h 6857985"/>
                <a:gd name="connsiteX7711" fmla="*/ 4257377 w 6868353"/>
                <a:gd name="connsiteY7711" fmla="*/ 626339 h 6857985"/>
                <a:gd name="connsiteX7712" fmla="*/ 4231555 w 6868353"/>
                <a:gd name="connsiteY7712" fmla="*/ 630303 h 6857985"/>
                <a:gd name="connsiteX7713" fmla="*/ 4231823 w 6868353"/>
                <a:gd name="connsiteY7713" fmla="*/ 612578 h 6857985"/>
                <a:gd name="connsiteX7714" fmla="*/ 4185403 w 6868353"/>
                <a:gd name="connsiteY7714" fmla="*/ 600800 h 6857985"/>
                <a:gd name="connsiteX7715" fmla="*/ 4205803 w 6868353"/>
                <a:gd name="connsiteY7715" fmla="*/ 628349 h 6857985"/>
                <a:gd name="connsiteX7716" fmla="*/ 4164931 w 6868353"/>
                <a:gd name="connsiteY7716" fmla="*/ 614702 h 6857985"/>
                <a:gd name="connsiteX7717" fmla="*/ 4170013 w 6868353"/>
                <a:gd name="connsiteY7717" fmla="*/ 630473 h 6857985"/>
                <a:gd name="connsiteX7718" fmla="*/ 4215939 w 6868353"/>
                <a:gd name="connsiteY7718" fmla="*/ 642138 h 6857985"/>
                <a:gd name="connsiteX7719" fmla="*/ 4165043 w 6868353"/>
                <a:gd name="connsiteY7719" fmla="*/ 632512 h 6857985"/>
                <a:gd name="connsiteX7720" fmla="*/ 4159947 w 6868353"/>
                <a:gd name="connsiteY7720" fmla="*/ 640425 h 6857985"/>
                <a:gd name="connsiteX7721" fmla="*/ 4119091 w 6868353"/>
                <a:gd name="connsiteY7721" fmla="*/ 620903 h 6857985"/>
                <a:gd name="connsiteX7722" fmla="*/ 4170111 w 6868353"/>
                <a:gd name="connsiteY7722" fmla="*/ 606802 h 6857985"/>
                <a:gd name="connsiteX7723" fmla="*/ 4139687 w 6868353"/>
                <a:gd name="connsiteY7723" fmla="*/ 599993 h 6857985"/>
                <a:gd name="connsiteX7724" fmla="*/ 4097839 w 6868353"/>
                <a:gd name="connsiteY7724" fmla="*/ 588087 h 6857985"/>
                <a:gd name="connsiteX7725" fmla="*/ 4113781 w 6868353"/>
                <a:gd name="connsiteY7725" fmla="*/ 596114 h 6857985"/>
                <a:gd name="connsiteX7726" fmla="*/ 4129171 w 6868353"/>
                <a:gd name="connsiteY7726" fmla="*/ 605047 h 6857985"/>
                <a:gd name="connsiteX7727" fmla="*/ 4087647 w 6868353"/>
                <a:gd name="connsiteY7727" fmla="*/ 592560 h 6857985"/>
                <a:gd name="connsiteX7728" fmla="*/ 4102499 w 6868353"/>
                <a:gd name="connsiteY7728" fmla="*/ 602555 h 6857985"/>
                <a:gd name="connsiteX7729" fmla="*/ 4118963 w 6868353"/>
                <a:gd name="connsiteY7729" fmla="*/ 614985 h 6857985"/>
                <a:gd name="connsiteX7730" fmla="*/ 4096169 w 6868353"/>
                <a:gd name="connsiteY7730" fmla="*/ 603744 h 6857985"/>
                <a:gd name="connsiteX7731" fmla="*/ 4066453 w 6868353"/>
                <a:gd name="connsiteY7731" fmla="*/ 595901 h 6857985"/>
                <a:gd name="connsiteX7732" fmla="*/ 3994959 w 6868353"/>
                <a:gd name="connsiteY7732" fmla="*/ 585694 h 6857985"/>
                <a:gd name="connsiteX7733" fmla="*/ 3968147 w 6868353"/>
                <a:gd name="connsiteY7733" fmla="*/ 567332 h 6857985"/>
                <a:gd name="connsiteX7734" fmla="*/ 3953635 w 6868353"/>
                <a:gd name="connsiteY7734" fmla="*/ 580470 h 6857985"/>
                <a:gd name="connsiteX7735" fmla="*/ 3969747 w 6868353"/>
                <a:gd name="connsiteY7735" fmla="*/ 591060 h 6857985"/>
                <a:gd name="connsiteX7736" fmla="*/ 3991421 w 6868353"/>
                <a:gd name="connsiteY7736" fmla="*/ 611630 h 6857985"/>
                <a:gd name="connsiteX7737" fmla="*/ 4073631 w 6868353"/>
                <a:gd name="connsiteY7737" fmla="*/ 634635 h 6857985"/>
                <a:gd name="connsiteX7738" fmla="*/ 4073151 w 6868353"/>
                <a:gd name="connsiteY7738" fmla="*/ 622842 h 6857985"/>
                <a:gd name="connsiteX7739" fmla="*/ 4093323 w 6868353"/>
                <a:gd name="connsiteY7739" fmla="*/ 629425 h 6857985"/>
                <a:gd name="connsiteX7740" fmla="*/ 4104465 w 6868353"/>
                <a:gd name="connsiteY7740" fmla="*/ 635527 h 6857985"/>
                <a:gd name="connsiteX7741" fmla="*/ 4113993 w 6868353"/>
                <a:gd name="connsiteY7741" fmla="*/ 642705 h 6857985"/>
                <a:gd name="connsiteX7742" fmla="*/ 4104607 w 6868353"/>
                <a:gd name="connsiteY7742" fmla="*/ 656763 h 6857985"/>
                <a:gd name="connsiteX7743" fmla="*/ 4134747 w 6868353"/>
                <a:gd name="connsiteY7743" fmla="*/ 662383 h 6857985"/>
                <a:gd name="connsiteX7744" fmla="*/ 4144771 w 6868353"/>
                <a:gd name="connsiteY7744" fmla="*/ 676130 h 6857985"/>
                <a:gd name="connsiteX7745" fmla="*/ 4104579 w 6868353"/>
                <a:gd name="connsiteY7745" fmla="*/ 663346 h 6857985"/>
                <a:gd name="connsiteX7746" fmla="*/ 4099723 w 6868353"/>
                <a:gd name="connsiteY7746" fmla="*/ 670637 h 6857985"/>
                <a:gd name="connsiteX7747" fmla="*/ 4084659 w 6868353"/>
                <a:gd name="connsiteY7747" fmla="*/ 665554 h 6857985"/>
                <a:gd name="connsiteX7748" fmla="*/ 4064387 w 6868353"/>
                <a:gd name="connsiteY7748" fmla="*/ 662751 h 6857985"/>
                <a:gd name="connsiteX7749" fmla="*/ 4053727 w 6868353"/>
                <a:gd name="connsiteY7749" fmla="*/ 643653 h 6857985"/>
                <a:gd name="connsiteX7750" fmla="*/ 4094387 w 6868353"/>
                <a:gd name="connsiteY7750" fmla="*/ 655149 h 6857985"/>
                <a:gd name="connsiteX7751" fmla="*/ 4105911 w 6868353"/>
                <a:gd name="connsiteY7751" fmla="*/ 653323 h 6857985"/>
                <a:gd name="connsiteX7752" fmla="*/ 4094145 w 6868353"/>
                <a:gd name="connsiteY7752" fmla="*/ 643356 h 6857985"/>
                <a:gd name="connsiteX7753" fmla="*/ 3971629 w 6868353"/>
                <a:gd name="connsiteY7753" fmla="*/ 620690 h 6857985"/>
                <a:gd name="connsiteX7754" fmla="*/ 3972379 w 6868353"/>
                <a:gd name="connsiteY7754" fmla="*/ 632568 h 6857985"/>
                <a:gd name="connsiteX7755" fmla="*/ 4018461 w 6868353"/>
                <a:gd name="connsiteY7755" fmla="*/ 647660 h 6857985"/>
                <a:gd name="connsiteX7756" fmla="*/ 4048601 w 6868353"/>
                <a:gd name="connsiteY7756" fmla="*/ 645904 h 6857985"/>
                <a:gd name="connsiteX7757" fmla="*/ 3983987 w 6868353"/>
                <a:gd name="connsiteY7757" fmla="*/ 651128 h 6857985"/>
                <a:gd name="connsiteX7758" fmla="*/ 3896751 w 6868353"/>
                <a:gd name="connsiteY7758" fmla="*/ 633913 h 6857985"/>
                <a:gd name="connsiteX7759" fmla="*/ 3872359 w 6868353"/>
                <a:gd name="connsiteY7759" fmla="*/ 640610 h 6857985"/>
                <a:gd name="connsiteX7760" fmla="*/ 3835903 w 6868353"/>
                <a:gd name="connsiteY7760" fmla="*/ 628746 h 6857985"/>
                <a:gd name="connsiteX7761" fmla="*/ 3885667 w 6868353"/>
                <a:gd name="connsiteY7761" fmla="*/ 621299 h 6857985"/>
                <a:gd name="connsiteX7762" fmla="*/ 3917151 w 6868353"/>
                <a:gd name="connsiteY7762" fmla="*/ 635697 h 6857985"/>
                <a:gd name="connsiteX7763" fmla="*/ 3932231 w 6868353"/>
                <a:gd name="connsiteY7763" fmla="*/ 634083 h 6857985"/>
                <a:gd name="connsiteX7764" fmla="*/ 3953027 w 6868353"/>
                <a:gd name="connsiteY7764" fmla="*/ 638656 h 6857985"/>
                <a:gd name="connsiteX7765" fmla="*/ 3978113 w 6868353"/>
                <a:gd name="connsiteY7765" fmla="*/ 642195 h 6857985"/>
                <a:gd name="connsiteX7766" fmla="*/ 3952107 w 6868353"/>
                <a:gd name="connsiteY7766" fmla="*/ 628661 h 6857985"/>
                <a:gd name="connsiteX7767" fmla="*/ 3945935 w 6868353"/>
                <a:gd name="connsiteY7767" fmla="*/ 614844 h 6857985"/>
                <a:gd name="connsiteX7768" fmla="*/ 3980519 w 6868353"/>
                <a:gd name="connsiteY7768" fmla="*/ 619714 h 6857985"/>
                <a:gd name="connsiteX7769" fmla="*/ 4012387 w 6868353"/>
                <a:gd name="connsiteY7769" fmla="*/ 626254 h 6857985"/>
                <a:gd name="connsiteX7770" fmla="*/ 3960685 w 6868353"/>
                <a:gd name="connsiteY7770" fmla="*/ 607496 h 6857985"/>
                <a:gd name="connsiteX7771" fmla="*/ 3940583 w 6868353"/>
                <a:gd name="connsiteY7771" fmla="*/ 611446 h 6857985"/>
                <a:gd name="connsiteX7772" fmla="*/ 3912227 w 6868353"/>
                <a:gd name="connsiteY7772" fmla="*/ 576874 h 6857985"/>
                <a:gd name="connsiteX7773" fmla="*/ 3916529 w 6868353"/>
                <a:gd name="connsiteY7773" fmla="*/ 568451 h 6857985"/>
                <a:gd name="connsiteX7774" fmla="*/ 3948171 w 6868353"/>
                <a:gd name="connsiteY7774" fmla="*/ 577086 h 6857985"/>
                <a:gd name="connsiteX7775" fmla="*/ 3931875 w 6868353"/>
                <a:gd name="connsiteY7775" fmla="*/ 566893 h 6857985"/>
                <a:gd name="connsiteX7776" fmla="*/ 3829407 w 6868353"/>
                <a:gd name="connsiteY7776" fmla="*/ 569753 h 6857985"/>
                <a:gd name="connsiteX7777" fmla="*/ 3893043 w 6868353"/>
                <a:gd name="connsiteY7777" fmla="*/ 592702 h 6857985"/>
                <a:gd name="connsiteX7778" fmla="*/ 3861063 w 6868353"/>
                <a:gd name="connsiteY7778" fmla="*/ 578261 h 6857985"/>
                <a:gd name="connsiteX7779" fmla="*/ 3865309 w 6868353"/>
                <a:gd name="connsiteY7779" fmla="*/ 569838 h 6857985"/>
                <a:gd name="connsiteX7780" fmla="*/ 3918667 w 6868353"/>
                <a:gd name="connsiteY7780" fmla="*/ 592008 h 6857985"/>
                <a:gd name="connsiteX7781" fmla="*/ 3909875 w 6868353"/>
                <a:gd name="connsiteY7781" fmla="*/ 608756 h 6857985"/>
                <a:gd name="connsiteX7782" fmla="*/ 3825243 w 6868353"/>
                <a:gd name="connsiteY7782" fmla="*/ 578134 h 6857985"/>
                <a:gd name="connsiteX7783" fmla="*/ 3836995 w 6868353"/>
                <a:gd name="connsiteY7783" fmla="*/ 590833 h 6857985"/>
                <a:gd name="connsiteX7784" fmla="*/ 3795953 w 6868353"/>
                <a:gd name="connsiteY7784" fmla="*/ 584717 h 6857985"/>
                <a:gd name="connsiteX7785" fmla="*/ 3758507 w 6868353"/>
                <a:gd name="connsiteY7785" fmla="*/ 577837 h 6857985"/>
                <a:gd name="connsiteX7786" fmla="*/ 3718089 w 6868353"/>
                <a:gd name="connsiteY7786" fmla="*/ 582211 h 6857985"/>
                <a:gd name="connsiteX7787" fmla="*/ 3754543 w 6868353"/>
                <a:gd name="connsiteY7787" fmla="*/ 586430 h 6857985"/>
                <a:gd name="connsiteX7788" fmla="*/ 3727603 w 6868353"/>
                <a:gd name="connsiteY7788" fmla="*/ 576733 h 6857985"/>
                <a:gd name="connsiteX7789" fmla="*/ 3690651 w 6868353"/>
                <a:gd name="connsiteY7789" fmla="*/ 583528 h 6857985"/>
                <a:gd name="connsiteX7790" fmla="*/ 3636827 w 6868353"/>
                <a:gd name="connsiteY7790" fmla="*/ 586218 h 6857985"/>
                <a:gd name="connsiteX7791" fmla="*/ 3689391 w 6868353"/>
                <a:gd name="connsiteY7791" fmla="*/ 602314 h 6857985"/>
                <a:gd name="connsiteX7792" fmla="*/ 3748413 w 6868353"/>
                <a:gd name="connsiteY7792" fmla="*/ 615339 h 6857985"/>
                <a:gd name="connsiteX7793" fmla="*/ 3734285 w 6868353"/>
                <a:gd name="connsiteY7793" fmla="*/ 623564 h 6857985"/>
                <a:gd name="connsiteX7794" fmla="*/ 3689123 w 6868353"/>
                <a:gd name="connsiteY7794" fmla="*/ 624938 h 6857985"/>
                <a:gd name="connsiteX7795" fmla="*/ 3752263 w 6868353"/>
                <a:gd name="connsiteY7795" fmla="*/ 644588 h 6857985"/>
                <a:gd name="connsiteX7796" fmla="*/ 3675363 w 6868353"/>
                <a:gd name="connsiteY7796" fmla="*/ 633205 h 6857985"/>
                <a:gd name="connsiteX7797" fmla="*/ 3637335 w 6868353"/>
                <a:gd name="connsiteY7797" fmla="*/ 618213 h 6857985"/>
                <a:gd name="connsiteX7798" fmla="*/ 3625863 w 6868353"/>
                <a:gd name="connsiteY7798" fmla="*/ 622285 h 6857985"/>
                <a:gd name="connsiteX7799" fmla="*/ 3627343 w 6868353"/>
                <a:gd name="connsiteY7799" fmla="*/ 623345 h 6857985"/>
                <a:gd name="connsiteX7800" fmla="*/ 3626845 w 6868353"/>
                <a:gd name="connsiteY7800" fmla="*/ 623251 h 6857985"/>
                <a:gd name="connsiteX7801" fmla="*/ 3548161 w 6868353"/>
                <a:gd name="connsiteY7801" fmla="*/ 605033 h 6857985"/>
                <a:gd name="connsiteX7802" fmla="*/ 3509823 w 6868353"/>
                <a:gd name="connsiteY7802" fmla="*/ 600262 h 6857985"/>
                <a:gd name="connsiteX7803" fmla="*/ 3481255 w 6868353"/>
                <a:gd name="connsiteY7803" fmla="*/ 604282 h 6857985"/>
                <a:gd name="connsiteX7804" fmla="*/ 3522041 w 6868353"/>
                <a:gd name="connsiteY7804" fmla="*/ 602527 h 6857985"/>
                <a:gd name="connsiteX7805" fmla="*/ 3502815 w 6868353"/>
                <a:gd name="connsiteY7805" fmla="*/ 608728 h 6857985"/>
                <a:gd name="connsiteX7806" fmla="*/ 3565149 w 6868353"/>
                <a:gd name="connsiteY7806" fmla="*/ 613484 h 6857985"/>
                <a:gd name="connsiteX7807" fmla="*/ 3516931 w 6868353"/>
                <a:gd name="connsiteY7807" fmla="*/ 625957 h 6857985"/>
                <a:gd name="connsiteX7808" fmla="*/ 3494987 w 6868353"/>
                <a:gd name="connsiteY7808" fmla="*/ 618992 h 6857985"/>
                <a:gd name="connsiteX7809" fmla="*/ 3479527 w 6868353"/>
                <a:gd name="connsiteY7809" fmla="*/ 618977 h 6857985"/>
                <a:gd name="connsiteX7810" fmla="*/ 3460883 w 6868353"/>
                <a:gd name="connsiteY7810" fmla="*/ 605599 h 6857985"/>
                <a:gd name="connsiteX7811" fmla="*/ 3405699 w 6868353"/>
                <a:gd name="connsiteY7811" fmla="*/ 612196 h 6857985"/>
                <a:gd name="connsiteX7812" fmla="*/ 3436277 w 6868353"/>
                <a:gd name="connsiteY7812" fmla="*/ 610172 h 6857985"/>
                <a:gd name="connsiteX7813" fmla="*/ 3423027 w 6868353"/>
                <a:gd name="connsiteY7813" fmla="*/ 619784 h 6857985"/>
                <a:gd name="connsiteX7814" fmla="*/ 3373773 w 6868353"/>
                <a:gd name="connsiteY7814" fmla="*/ 608515 h 6857985"/>
                <a:gd name="connsiteX7815" fmla="*/ 3368209 w 6868353"/>
                <a:gd name="connsiteY7815" fmla="*/ 616231 h 6857985"/>
                <a:gd name="connsiteX7816" fmla="*/ 3333270 w 6868353"/>
                <a:gd name="connsiteY7816" fmla="*/ 612125 h 6857985"/>
                <a:gd name="connsiteX7817" fmla="*/ 3356671 w 6868353"/>
                <a:gd name="connsiteY7817" fmla="*/ 621370 h 6857985"/>
                <a:gd name="connsiteX7818" fmla="*/ 3310377 w 6868353"/>
                <a:gd name="connsiteY7818" fmla="*/ 623564 h 6857985"/>
                <a:gd name="connsiteX7819" fmla="*/ 3323756 w 6868353"/>
                <a:gd name="connsiteY7819" fmla="*/ 633729 h 6857985"/>
                <a:gd name="connsiteX7820" fmla="*/ 3292724 w 6868353"/>
                <a:gd name="connsiteY7820" fmla="*/ 616840 h 6857985"/>
                <a:gd name="connsiteX7821" fmla="*/ 3254683 w 6868353"/>
                <a:gd name="connsiteY7821" fmla="*/ 612522 h 6857985"/>
                <a:gd name="connsiteX7822" fmla="*/ 3217804 w 6868353"/>
                <a:gd name="connsiteY7822" fmla="*/ 628590 h 6857985"/>
                <a:gd name="connsiteX7823" fmla="*/ 3286112 w 6868353"/>
                <a:gd name="connsiteY7823" fmla="*/ 629355 h 6857985"/>
                <a:gd name="connsiteX7824" fmla="*/ 3213316 w 6868353"/>
                <a:gd name="connsiteY7824" fmla="*/ 646754 h 6857985"/>
                <a:gd name="connsiteX7825" fmla="*/ 3185540 w 6868353"/>
                <a:gd name="connsiteY7825" fmla="*/ 648523 h 6857985"/>
                <a:gd name="connsiteX7826" fmla="*/ 3163809 w 6868353"/>
                <a:gd name="connsiteY7826" fmla="*/ 652105 h 6857985"/>
                <a:gd name="connsiteX7827" fmla="*/ 3133527 w 6868353"/>
                <a:gd name="connsiteY7827" fmla="*/ 659750 h 6857985"/>
                <a:gd name="connsiteX7828" fmla="*/ 3197630 w 6868353"/>
                <a:gd name="connsiteY7828" fmla="*/ 631237 h 6857985"/>
                <a:gd name="connsiteX7829" fmla="*/ 3195563 w 6868353"/>
                <a:gd name="connsiteY7829" fmla="*/ 640468 h 6857985"/>
                <a:gd name="connsiteX7830" fmla="*/ 3207710 w 6868353"/>
                <a:gd name="connsiteY7830" fmla="*/ 629822 h 6857985"/>
                <a:gd name="connsiteX7831" fmla="*/ 3119511 w 6868353"/>
                <a:gd name="connsiteY7831" fmla="*/ 635555 h 6857985"/>
                <a:gd name="connsiteX7832" fmla="*/ 3147443 w 6868353"/>
                <a:gd name="connsiteY7832" fmla="*/ 639675 h 6857985"/>
                <a:gd name="connsiteX7833" fmla="*/ 3101461 w 6868353"/>
                <a:gd name="connsiteY7833" fmla="*/ 661463 h 6857985"/>
                <a:gd name="connsiteX7834" fmla="*/ 3066195 w 6868353"/>
                <a:gd name="connsiteY7834" fmla="*/ 668060 h 6857985"/>
                <a:gd name="connsiteX7835" fmla="*/ 3006282 w 6868353"/>
                <a:gd name="connsiteY7835" fmla="*/ 675110 h 6857985"/>
                <a:gd name="connsiteX7836" fmla="*/ 3050127 w 6868353"/>
                <a:gd name="connsiteY7836" fmla="*/ 677347 h 6857985"/>
                <a:gd name="connsiteX7837" fmla="*/ 3014607 w 6868353"/>
                <a:gd name="connsiteY7837" fmla="*/ 682203 h 6857985"/>
                <a:gd name="connsiteX7838" fmla="*/ 2980516 w 6868353"/>
                <a:gd name="connsiteY7838" fmla="*/ 677814 h 6857985"/>
                <a:gd name="connsiteX7839" fmla="*/ 2947233 w 6868353"/>
                <a:gd name="connsiteY7839" fmla="*/ 688206 h 6857985"/>
                <a:gd name="connsiteX7840" fmla="*/ 2975207 w 6868353"/>
                <a:gd name="connsiteY7840" fmla="*/ 690924 h 6857985"/>
                <a:gd name="connsiteX7841" fmla="*/ 2928673 w 6868353"/>
                <a:gd name="connsiteY7841" fmla="*/ 697210 h 6857985"/>
                <a:gd name="connsiteX7842" fmla="*/ 2911698 w 6868353"/>
                <a:gd name="connsiteY7842" fmla="*/ 698144 h 6857985"/>
                <a:gd name="connsiteX7843" fmla="*/ 2894483 w 6868353"/>
                <a:gd name="connsiteY7843" fmla="*/ 700140 h 6857985"/>
                <a:gd name="connsiteX7844" fmla="*/ 2862616 w 6868353"/>
                <a:gd name="connsiteY7844" fmla="*/ 706610 h 6857985"/>
                <a:gd name="connsiteX7845" fmla="*/ 2877438 w 6868353"/>
                <a:gd name="connsiteY7845" fmla="*/ 714637 h 6857985"/>
                <a:gd name="connsiteX7846" fmla="*/ 2944345 w 6868353"/>
                <a:gd name="connsiteY7846" fmla="*/ 706723 h 6857985"/>
                <a:gd name="connsiteX7847" fmla="*/ 2912604 w 6868353"/>
                <a:gd name="connsiteY7847" fmla="*/ 708040 h 6857985"/>
                <a:gd name="connsiteX7848" fmla="*/ 2923675 w 6868353"/>
                <a:gd name="connsiteY7848" fmla="*/ 702165 h 6857985"/>
                <a:gd name="connsiteX7849" fmla="*/ 2979794 w 6868353"/>
                <a:gd name="connsiteY7849" fmla="*/ 701853 h 6857985"/>
                <a:gd name="connsiteX7850" fmla="*/ 2913199 w 6868353"/>
                <a:gd name="connsiteY7850" fmla="*/ 716223 h 6857985"/>
                <a:gd name="connsiteX7851" fmla="*/ 2878740 w 6868353"/>
                <a:gd name="connsiteY7851" fmla="*/ 729361 h 6857985"/>
                <a:gd name="connsiteX7852" fmla="*/ 2813009 w 6868353"/>
                <a:gd name="connsiteY7852" fmla="*/ 729332 h 6857985"/>
                <a:gd name="connsiteX7853" fmla="*/ 2838619 w 6868353"/>
                <a:gd name="connsiteY7853" fmla="*/ 725312 h 6857985"/>
                <a:gd name="connsiteX7854" fmla="*/ 2804260 w 6868353"/>
                <a:gd name="connsiteY7854" fmla="*/ 722678 h 6857985"/>
                <a:gd name="connsiteX7855" fmla="*/ 2806893 w 6868353"/>
                <a:gd name="connsiteY7855" fmla="*/ 728016 h 6857985"/>
                <a:gd name="connsiteX7856" fmla="*/ 2775110 w 6868353"/>
                <a:gd name="connsiteY7856" fmla="*/ 730734 h 6857985"/>
                <a:gd name="connsiteX7857" fmla="*/ 2824391 w 6868353"/>
                <a:gd name="connsiteY7857" fmla="*/ 741338 h 6857985"/>
                <a:gd name="connsiteX7858" fmla="*/ 2749981 w 6868353"/>
                <a:gd name="connsiteY7858" fmla="*/ 764357 h 6857985"/>
                <a:gd name="connsiteX7859" fmla="*/ 2652722 w 6868353"/>
                <a:gd name="connsiteY7859" fmla="*/ 795474 h 6857985"/>
                <a:gd name="connsiteX7860" fmla="*/ 2706774 w 6868353"/>
                <a:gd name="connsiteY7860" fmla="*/ 771492 h 6857985"/>
                <a:gd name="connsiteX7861" fmla="*/ 2631316 w 6868353"/>
                <a:gd name="connsiteY7861" fmla="*/ 787603 h 6857985"/>
                <a:gd name="connsiteX7862" fmla="*/ 2624648 w 6868353"/>
                <a:gd name="connsiteY7862" fmla="*/ 805767 h 6857985"/>
                <a:gd name="connsiteX7863" fmla="*/ 2609387 w 6868353"/>
                <a:gd name="connsiteY7863" fmla="*/ 799141 h 6857985"/>
                <a:gd name="connsiteX7864" fmla="*/ 2531508 w 6868353"/>
                <a:gd name="connsiteY7864" fmla="*/ 832297 h 6857985"/>
                <a:gd name="connsiteX7865" fmla="*/ 2509565 w 6868353"/>
                <a:gd name="connsiteY7865" fmla="*/ 825162 h 6857985"/>
                <a:gd name="connsiteX7866" fmla="*/ 2408384 w 6868353"/>
                <a:gd name="connsiteY7866" fmla="*/ 869559 h 6857985"/>
                <a:gd name="connsiteX7867" fmla="*/ 2420913 w 6868353"/>
                <a:gd name="connsiteY7867" fmla="*/ 870380 h 6857985"/>
                <a:gd name="connsiteX7868" fmla="*/ 2457905 w 6868353"/>
                <a:gd name="connsiteY7868" fmla="*/ 863542 h 6857985"/>
                <a:gd name="connsiteX7869" fmla="*/ 2424679 w 6868353"/>
                <a:gd name="connsiteY7869" fmla="*/ 884622 h 6857985"/>
                <a:gd name="connsiteX7870" fmla="*/ 2436698 w 6868353"/>
                <a:gd name="connsiteY7870" fmla="*/ 876113 h 6857985"/>
                <a:gd name="connsiteX7871" fmla="*/ 2388776 w 6868353"/>
                <a:gd name="connsiteY7871" fmla="*/ 879709 h 6857985"/>
                <a:gd name="connsiteX7872" fmla="*/ 2374038 w 6868353"/>
                <a:gd name="connsiteY7872" fmla="*/ 884848 h 6857985"/>
                <a:gd name="connsiteX7873" fmla="*/ 2358820 w 6868353"/>
                <a:gd name="connsiteY7873" fmla="*/ 891800 h 6857985"/>
                <a:gd name="connsiteX7874" fmla="*/ 2326938 w 6868353"/>
                <a:gd name="connsiteY7874" fmla="*/ 908378 h 6857985"/>
                <a:gd name="connsiteX7875" fmla="*/ 2378045 w 6868353"/>
                <a:gd name="connsiteY7875" fmla="*/ 886250 h 6857985"/>
                <a:gd name="connsiteX7876" fmla="*/ 2394043 w 6868353"/>
                <a:gd name="connsiteY7876" fmla="*/ 891870 h 6857985"/>
                <a:gd name="connsiteX7877" fmla="*/ 2366295 w 6868353"/>
                <a:gd name="connsiteY7877" fmla="*/ 895141 h 6857985"/>
                <a:gd name="connsiteX7878" fmla="*/ 2330562 w 6868353"/>
                <a:gd name="connsiteY7878" fmla="*/ 913092 h 6857985"/>
                <a:gd name="connsiteX7879" fmla="*/ 2367696 w 6868353"/>
                <a:gd name="connsiteY7879" fmla="*/ 913984 h 6857985"/>
                <a:gd name="connsiteX7880" fmla="*/ 2364143 w 6868353"/>
                <a:gd name="connsiteY7880" fmla="*/ 909241 h 6857985"/>
                <a:gd name="connsiteX7881" fmla="*/ 2387856 w 6868353"/>
                <a:gd name="connsiteY7881" fmla="*/ 905575 h 6857985"/>
                <a:gd name="connsiteX7882" fmla="*/ 2392485 w 6868353"/>
                <a:gd name="connsiteY7882" fmla="*/ 912101 h 6857985"/>
                <a:gd name="connsiteX7883" fmla="*/ 2417091 w 6868353"/>
                <a:gd name="connsiteY7883" fmla="*/ 916674 h 6857985"/>
                <a:gd name="connsiteX7884" fmla="*/ 2394184 w 6868353"/>
                <a:gd name="connsiteY7884" fmla="*/ 931142 h 6857985"/>
                <a:gd name="connsiteX7885" fmla="*/ 2356455 w 6868353"/>
                <a:gd name="connsiteY7885" fmla="*/ 949816 h 6857985"/>
                <a:gd name="connsiteX7886" fmla="*/ 2272036 w 6868353"/>
                <a:gd name="connsiteY7886" fmla="*/ 981754 h 6857985"/>
                <a:gd name="connsiteX7887" fmla="*/ 2240778 w 6868353"/>
                <a:gd name="connsiteY7887" fmla="*/ 1004674 h 6857985"/>
                <a:gd name="connsiteX7888" fmla="*/ 2196069 w 6868353"/>
                <a:gd name="connsiteY7888" fmla="*/ 1032337 h 6857985"/>
                <a:gd name="connsiteX7889" fmla="*/ 2168293 w 6868353"/>
                <a:gd name="connsiteY7889" fmla="*/ 1048321 h 6857985"/>
                <a:gd name="connsiteX7890" fmla="*/ 2137020 w 6868353"/>
                <a:gd name="connsiteY7890" fmla="*/ 1066485 h 6857985"/>
                <a:gd name="connsiteX7891" fmla="*/ 2064096 w 6868353"/>
                <a:gd name="connsiteY7891" fmla="*/ 1111235 h 6857985"/>
                <a:gd name="connsiteX7892" fmla="*/ 2045635 w 6868353"/>
                <a:gd name="connsiteY7892" fmla="*/ 1112594 h 6857985"/>
                <a:gd name="connsiteX7893" fmla="*/ 2045451 w 6868353"/>
                <a:gd name="connsiteY7893" fmla="*/ 1126539 h 6857985"/>
                <a:gd name="connsiteX7894" fmla="*/ 2029751 w 6868353"/>
                <a:gd name="connsiteY7894" fmla="*/ 1134340 h 6857985"/>
                <a:gd name="connsiteX7895" fmla="*/ 2016826 w 6868353"/>
                <a:gd name="connsiteY7895" fmla="*/ 1138374 h 6857985"/>
                <a:gd name="connsiteX7896" fmla="*/ 2006831 w 6868353"/>
                <a:gd name="connsiteY7896" fmla="*/ 1134934 h 6857985"/>
                <a:gd name="connsiteX7897" fmla="*/ 1997062 w 6868353"/>
                <a:gd name="connsiteY7897" fmla="*/ 1159582 h 6857985"/>
                <a:gd name="connsiteX7898" fmla="*/ 1914583 w 6868353"/>
                <a:gd name="connsiteY7898" fmla="*/ 1206937 h 6857985"/>
                <a:gd name="connsiteX7899" fmla="*/ 1809664 w 6868353"/>
                <a:gd name="connsiteY7899" fmla="*/ 1281107 h 6857985"/>
                <a:gd name="connsiteX7900" fmla="*/ 1837299 w 6868353"/>
                <a:gd name="connsiteY7900" fmla="*/ 1266992 h 6857985"/>
                <a:gd name="connsiteX7901" fmla="*/ 1820211 w 6868353"/>
                <a:gd name="connsiteY7901" fmla="*/ 1283981 h 6857985"/>
                <a:gd name="connsiteX7902" fmla="*/ 1817139 w 6868353"/>
                <a:gd name="connsiteY7902" fmla="*/ 1289672 h 6857985"/>
                <a:gd name="connsiteX7903" fmla="*/ 1802571 w 6868353"/>
                <a:gd name="connsiteY7903" fmla="*/ 1299115 h 6857985"/>
                <a:gd name="connsiteX7904" fmla="*/ 1770718 w 6868353"/>
                <a:gd name="connsiteY7904" fmla="*/ 1317845 h 6857985"/>
                <a:gd name="connsiteX7905" fmla="*/ 1766343 w 6868353"/>
                <a:gd name="connsiteY7905" fmla="*/ 1333063 h 6857985"/>
                <a:gd name="connsiteX7906" fmla="*/ 1718450 w 6868353"/>
                <a:gd name="connsiteY7906" fmla="*/ 1368654 h 6857985"/>
                <a:gd name="connsiteX7907" fmla="*/ 1702084 w 6868353"/>
                <a:gd name="connsiteY7907" fmla="*/ 1382373 h 6857985"/>
                <a:gd name="connsiteX7908" fmla="*/ 1685025 w 6868353"/>
                <a:gd name="connsiteY7908" fmla="*/ 1396969 h 6857985"/>
                <a:gd name="connsiteX7909" fmla="*/ 1648230 w 6868353"/>
                <a:gd name="connsiteY7909" fmla="*/ 1423528 h 6857985"/>
                <a:gd name="connsiteX7910" fmla="*/ 1663548 w 6868353"/>
                <a:gd name="connsiteY7910" fmla="*/ 1429091 h 6857985"/>
                <a:gd name="connsiteX7911" fmla="*/ 1713268 w 6868353"/>
                <a:gd name="connsiteY7911" fmla="*/ 1382500 h 6857985"/>
                <a:gd name="connsiteX7912" fmla="*/ 1722187 w 6868353"/>
                <a:gd name="connsiteY7912" fmla="*/ 1384723 h 6857985"/>
                <a:gd name="connsiteX7913" fmla="*/ 1703514 w 6868353"/>
                <a:gd name="connsiteY7913" fmla="*/ 1399333 h 6857985"/>
                <a:gd name="connsiteX7914" fmla="*/ 1730625 w 6868353"/>
                <a:gd name="connsiteY7914" fmla="*/ 1380306 h 6857985"/>
                <a:gd name="connsiteX7915" fmla="*/ 1727992 w 6868353"/>
                <a:gd name="connsiteY7915" fmla="*/ 1369830 h 6857985"/>
                <a:gd name="connsiteX7916" fmla="*/ 1812269 w 6868353"/>
                <a:gd name="connsiteY7916" fmla="*/ 1309053 h 6857985"/>
                <a:gd name="connsiteX7917" fmla="*/ 1818102 w 6868353"/>
                <a:gd name="connsiteY7917" fmla="*/ 1299497 h 6857985"/>
                <a:gd name="connsiteX7918" fmla="*/ 1803393 w 6868353"/>
                <a:gd name="connsiteY7918" fmla="*/ 1301309 h 6857985"/>
                <a:gd name="connsiteX7919" fmla="*/ 1826596 w 6868353"/>
                <a:gd name="connsiteY7919" fmla="*/ 1290620 h 6857985"/>
                <a:gd name="connsiteX7920" fmla="*/ 1848795 w 6868353"/>
                <a:gd name="connsiteY7920" fmla="*/ 1283853 h 6857985"/>
                <a:gd name="connsiteX7921" fmla="*/ 1863093 w 6868353"/>
                <a:gd name="connsiteY7921" fmla="*/ 1258016 h 6857985"/>
                <a:gd name="connsiteX7922" fmla="*/ 1947031 w 6868353"/>
                <a:gd name="connsiteY7922" fmla="*/ 1198287 h 6857985"/>
                <a:gd name="connsiteX7923" fmla="*/ 1993353 w 6868353"/>
                <a:gd name="connsiteY7923" fmla="*/ 1183493 h 6857985"/>
                <a:gd name="connsiteX7924" fmla="*/ 1989899 w 6868353"/>
                <a:gd name="connsiteY7924" fmla="*/ 1207291 h 6857985"/>
                <a:gd name="connsiteX7925" fmla="*/ 2035641 w 6868353"/>
                <a:gd name="connsiteY7925" fmla="*/ 1192894 h 6857985"/>
                <a:gd name="connsiteX7926" fmla="*/ 2004169 w 6868353"/>
                <a:gd name="connsiteY7926" fmla="*/ 1215021 h 6857985"/>
                <a:gd name="connsiteX7927" fmla="*/ 1934842 w 6868353"/>
                <a:gd name="connsiteY7927" fmla="*/ 1246422 h 6857985"/>
                <a:gd name="connsiteX7928" fmla="*/ 1917966 w 6868353"/>
                <a:gd name="connsiteY7928" fmla="*/ 1263226 h 6857985"/>
                <a:gd name="connsiteX7929" fmla="*/ 1943293 w 6868353"/>
                <a:gd name="connsiteY7929" fmla="*/ 1254605 h 6857985"/>
                <a:gd name="connsiteX7930" fmla="*/ 1916268 w 6868353"/>
                <a:gd name="connsiteY7930" fmla="*/ 1268238 h 6857985"/>
                <a:gd name="connsiteX7931" fmla="*/ 1918901 w 6868353"/>
                <a:gd name="connsiteY7931" fmla="*/ 1277256 h 6857985"/>
                <a:gd name="connsiteX7932" fmla="*/ 1878256 w 6868353"/>
                <a:gd name="connsiteY7932" fmla="*/ 1297841 h 6857985"/>
                <a:gd name="connsiteX7933" fmla="*/ 1858336 w 6868353"/>
                <a:gd name="connsiteY7933" fmla="*/ 1324413 h 6857985"/>
                <a:gd name="connsiteX7934" fmla="*/ 1844250 w 6868353"/>
                <a:gd name="connsiteY7934" fmla="*/ 1323323 h 6857985"/>
                <a:gd name="connsiteX7935" fmla="*/ 1835218 w 6868353"/>
                <a:gd name="connsiteY7935" fmla="*/ 1329156 h 6857985"/>
                <a:gd name="connsiteX7936" fmla="*/ 1826186 w 6868353"/>
                <a:gd name="connsiteY7936" fmla="*/ 1336560 h 6857985"/>
                <a:gd name="connsiteX7937" fmla="*/ 1811038 w 6868353"/>
                <a:gd name="connsiteY7937" fmla="*/ 1352218 h 6857985"/>
                <a:gd name="connsiteX7938" fmla="*/ 1815341 w 6868353"/>
                <a:gd name="connsiteY7938" fmla="*/ 1337027 h 6857985"/>
                <a:gd name="connsiteX7939" fmla="*/ 1814067 w 6868353"/>
                <a:gd name="connsiteY7939" fmla="*/ 1361109 h 6857985"/>
                <a:gd name="connsiteX7940" fmla="*/ 1774625 w 6868353"/>
                <a:gd name="connsiteY7940" fmla="*/ 1383477 h 6857985"/>
                <a:gd name="connsiteX7941" fmla="*/ 1793737 w 6868353"/>
                <a:gd name="connsiteY7941" fmla="*/ 1374770 h 6857985"/>
                <a:gd name="connsiteX7942" fmla="*/ 1748817 w 6868353"/>
                <a:gd name="connsiteY7942" fmla="*/ 1417171 h 6857985"/>
                <a:gd name="connsiteX7943" fmla="*/ 1754168 w 6868353"/>
                <a:gd name="connsiteY7943" fmla="*/ 1397238 h 6857985"/>
                <a:gd name="connsiteX7944" fmla="*/ 1737732 w 6868353"/>
                <a:gd name="connsiteY7944" fmla="*/ 1396020 h 6857985"/>
                <a:gd name="connsiteX7945" fmla="*/ 1726633 w 6868353"/>
                <a:gd name="connsiteY7945" fmla="*/ 1417511 h 6857985"/>
                <a:gd name="connsiteX7946" fmla="*/ 1714967 w 6868353"/>
                <a:gd name="connsiteY7946" fmla="*/ 1420512 h 6857985"/>
                <a:gd name="connsiteX7947" fmla="*/ 1700980 w 6868353"/>
                <a:gd name="connsiteY7947" fmla="*/ 1433721 h 6857985"/>
                <a:gd name="connsiteX7948" fmla="*/ 1735821 w 6868353"/>
                <a:gd name="connsiteY7948" fmla="*/ 1424844 h 6857985"/>
                <a:gd name="connsiteX7949" fmla="*/ 1684105 w 6868353"/>
                <a:gd name="connsiteY7949" fmla="*/ 1476348 h 6857985"/>
                <a:gd name="connsiteX7950" fmla="*/ 1661411 w 6868353"/>
                <a:gd name="connsiteY7950" fmla="*/ 1497853 h 6857985"/>
                <a:gd name="connsiteX7951" fmla="*/ 1632105 w 6868353"/>
                <a:gd name="connsiteY7951" fmla="*/ 1523902 h 6857985"/>
                <a:gd name="connsiteX7952" fmla="*/ 1618713 w 6868353"/>
                <a:gd name="connsiteY7952" fmla="*/ 1508470 h 6857985"/>
                <a:gd name="connsiteX7953" fmla="*/ 1568526 w 6868353"/>
                <a:gd name="connsiteY7953" fmla="*/ 1577444 h 6857985"/>
                <a:gd name="connsiteX7954" fmla="*/ 1556209 w 6868353"/>
                <a:gd name="connsiteY7954" fmla="*/ 1586080 h 6857985"/>
                <a:gd name="connsiteX7955" fmla="*/ 1533827 w 6868353"/>
                <a:gd name="connsiteY7955" fmla="*/ 1588345 h 6857985"/>
                <a:gd name="connsiteX7956" fmla="*/ 1507140 w 6868353"/>
                <a:gd name="connsiteY7956" fmla="*/ 1627546 h 6857985"/>
                <a:gd name="connsiteX7957" fmla="*/ 1457251 w 6868353"/>
                <a:gd name="connsiteY7957" fmla="*/ 1671589 h 6857985"/>
                <a:gd name="connsiteX7958" fmla="*/ 1423047 w 6868353"/>
                <a:gd name="connsiteY7958" fmla="*/ 1698657 h 6857985"/>
                <a:gd name="connsiteX7959" fmla="*/ 1384426 w 6868353"/>
                <a:gd name="connsiteY7959" fmla="*/ 1753757 h 6857985"/>
                <a:gd name="connsiteX7960" fmla="*/ 1347349 w 6868353"/>
                <a:gd name="connsiteY7960" fmla="*/ 1794997 h 6857985"/>
                <a:gd name="connsiteX7961" fmla="*/ 1306619 w 6868353"/>
                <a:gd name="connsiteY7961" fmla="*/ 1846444 h 6857985"/>
                <a:gd name="connsiteX7962" fmla="*/ 1334154 w 6868353"/>
                <a:gd name="connsiteY7962" fmla="*/ 1823070 h 6857985"/>
                <a:gd name="connsiteX7963" fmla="*/ 1307440 w 6868353"/>
                <a:gd name="connsiteY7963" fmla="*/ 1864664 h 6857985"/>
                <a:gd name="connsiteX7964" fmla="*/ 1289758 w 6868353"/>
                <a:gd name="connsiteY7964" fmla="*/ 1888066 h 6857985"/>
                <a:gd name="connsiteX7965" fmla="*/ 1280924 w 6868353"/>
                <a:gd name="connsiteY7965" fmla="*/ 1900680 h 6857985"/>
                <a:gd name="connsiteX7966" fmla="*/ 1273052 w 6868353"/>
                <a:gd name="connsiteY7966" fmla="*/ 1914398 h 6857985"/>
                <a:gd name="connsiteX7967" fmla="*/ 1283585 w 6868353"/>
                <a:gd name="connsiteY7967" fmla="*/ 1903072 h 6857985"/>
                <a:gd name="connsiteX7968" fmla="*/ 1294684 w 6868353"/>
                <a:gd name="connsiteY7968" fmla="*/ 1890586 h 6857985"/>
                <a:gd name="connsiteX7969" fmla="*/ 1316897 w 6868353"/>
                <a:gd name="connsiteY7969" fmla="*/ 1862116 h 6857985"/>
                <a:gd name="connsiteX7970" fmla="*/ 1304169 w 6868353"/>
                <a:gd name="connsiteY7970" fmla="*/ 1884909 h 6857985"/>
                <a:gd name="connsiteX7971" fmla="*/ 1278418 w 6868353"/>
                <a:gd name="connsiteY7971" fmla="*/ 1916819 h 6857985"/>
                <a:gd name="connsiteX7972" fmla="*/ 1257210 w 6868353"/>
                <a:gd name="connsiteY7972" fmla="*/ 1922821 h 6857985"/>
                <a:gd name="connsiteX7973" fmla="*/ 1204786 w 6868353"/>
                <a:gd name="connsiteY7973" fmla="*/ 1987746 h 6857985"/>
                <a:gd name="connsiteX7974" fmla="*/ 1262264 w 6868353"/>
                <a:gd name="connsiteY7974" fmla="*/ 1893615 h 6857985"/>
                <a:gd name="connsiteX7975" fmla="*/ 1272911 w 6868353"/>
                <a:gd name="connsiteY7975" fmla="*/ 1893431 h 6857985"/>
                <a:gd name="connsiteX7976" fmla="*/ 1289885 w 6868353"/>
                <a:gd name="connsiteY7976" fmla="*/ 1864777 h 6857985"/>
                <a:gd name="connsiteX7977" fmla="*/ 1267545 w 6868353"/>
                <a:gd name="connsiteY7977" fmla="*/ 1887032 h 6857985"/>
                <a:gd name="connsiteX7978" fmla="*/ 1256970 w 6868353"/>
                <a:gd name="connsiteY7978" fmla="*/ 1891109 h 6857985"/>
                <a:gd name="connsiteX7979" fmla="*/ 1204503 w 6868353"/>
                <a:gd name="connsiteY7979" fmla="*/ 1977411 h 6857985"/>
                <a:gd name="connsiteX7980" fmla="*/ 1188463 w 6868353"/>
                <a:gd name="connsiteY7980" fmla="*/ 1986132 h 6857985"/>
                <a:gd name="connsiteX7981" fmla="*/ 1181399 w 6868353"/>
                <a:gd name="connsiteY7981" fmla="*/ 1997415 h 6857985"/>
                <a:gd name="connsiteX7982" fmla="*/ 1175410 w 6868353"/>
                <a:gd name="connsiteY7982" fmla="*/ 2008217 h 6857985"/>
                <a:gd name="connsiteX7983" fmla="*/ 1164906 w 6868353"/>
                <a:gd name="connsiteY7983" fmla="*/ 2027768 h 6857985"/>
                <a:gd name="connsiteX7984" fmla="*/ 1147648 w 6868353"/>
                <a:gd name="connsiteY7984" fmla="*/ 2061080 h 6857985"/>
                <a:gd name="connsiteX7985" fmla="*/ 1131254 w 6868353"/>
                <a:gd name="connsiteY7985" fmla="*/ 2091376 h 6857985"/>
                <a:gd name="connsiteX7986" fmla="*/ 1111236 w 6868353"/>
                <a:gd name="connsiteY7986" fmla="*/ 2124617 h 6857985"/>
                <a:gd name="connsiteX7987" fmla="*/ 1127644 w 6868353"/>
                <a:gd name="connsiteY7987" fmla="*/ 2109016 h 6857985"/>
                <a:gd name="connsiteX7988" fmla="*/ 1129654 w 6868353"/>
                <a:gd name="connsiteY7988" fmla="*/ 2109582 h 6857985"/>
                <a:gd name="connsiteX7989" fmla="*/ 1123977 w 6868353"/>
                <a:gd name="connsiteY7989" fmla="*/ 2119903 h 6857985"/>
                <a:gd name="connsiteX7990" fmla="*/ 1112822 w 6868353"/>
                <a:gd name="connsiteY7990" fmla="*/ 2140487 h 6857985"/>
                <a:gd name="connsiteX7991" fmla="*/ 1143472 w 6868353"/>
                <a:gd name="connsiteY7991" fmla="*/ 2086775 h 6857985"/>
                <a:gd name="connsiteX7992" fmla="*/ 1164665 w 6868353"/>
                <a:gd name="connsiteY7992" fmla="*/ 2043242 h 6857985"/>
                <a:gd name="connsiteX7993" fmla="*/ 1189483 w 6868353"/>
                <a:gd name="connsiteY7993" fmla="*/ 2012167 h 6857985"/>
                <a:gd name="connsiteX7994" fmla="*/ 1199676 w 6868353"/>
                <a:gd name="connsiteY7994" fmla="*/ 2000969 h 6857985"/>
                <a:gd name="connsiteX7995" fmla="*/ 1210209 w 6868353"/>
                <a:gd name="connsiteY7995" fmla="*/ 1990039 h 6857985"/>
                <a:gd name="connsiteX7996" fmla="*/ 1207632 w 6868353"/>
                <a:gd name="connsiteY7996" fmla="*/ 2001535 h 6857985"/>
                <a:gd name="connsiteX7997" fmla="*/ 1202281 w 6868353"/>
                <a:gd name="connsiteY7997" fmla="*/ 2010143 h 6857985"/>
                <a:gd name="connsiteX7998" fmla="*/ 1195995 w 6868353"/>
                <a:gd name="connsiteY7998" fmla="*/ 2020138 h 6857985"/>
                <a:gd name="connsiteX7999" fmla="*/ 1176302 w 6868353"/>
                <a:gd name="connsiteY7999" fmla="*/ 2057965 h 6857985"/>
                <a:gd name="connsiteX8000" fmla="*/ 1211610 w 6868353"/>
                <a:gd name="connsiteY8000" fmla="*/ 2026183 h 6857985"/>
                <a:gd name="connsiteX8001" fmla="*/ 1178157 w 6868353"/>
                <a:gd name="connsiteY8001" fmla="*/ 2083746 h 6857985"/>
                <a:gd name="connsiteX8002" fmla="*/ 1222752 w 6868353"/>
                <a:gd name="connsiteY8002" fmla="*/ 2035880 h 6857985"/>
                <a:gd name="connsiteX8003" fmla="*/ 1173697 w 6868353"/>
                <a:gd name="connsiteY8003" fmla="*/ 2097167 h 6857985"/>
                <a:gd name="connsiteX8004" fmla="*/ 1164580 w 6868353"/>
                <a:gd name="connsiteY8004" fmla="*/ 2118685 h 6857985"/>
                <a:gd name="connsiteX8005" fmla="*/ 1194268 w 6868353"/>
                <a:gd name="connsiteY8005" fmla="*/ 2084963 h 6857985"/>
                <a:gd name="connsiteX8006" fmla="*/ 1158040 w 6868353"/>
                <a:gd name="connsiteY8006" fmla="*/ 2148883 h 6857985"/>
                <a:gd name="connsiteX8007" fmla="*/ 1132925 w 6868353"/>
                <a:gd name="connsiteY8007" fmla="*/ 2195828 h 6857985"/>
                <a:gd name="connsiteX8008" fmla="*/ 1114818 w 6868353"/>
                <a:gd name="connsiteY8008" fmla="*/ 2230739 h 6857985"/>
                <a:gd name="connsiteX8009" fmla="*/ 1092534 w 6868353"/>
                <a:gd name="connsiteY8009" fmla="*/ 2276665 h 6857985"/>
                <a:gd name="connsiteX8010" fmla="*/ 1075093 w 6868353"/>
                <a:gd name="connsiteY8010" fmla="*/ 2300831 h 6857985"/>
                <a:gd name="connsiteX8011" fmla="*/ 1094134 w 6868353"/>
                <a:gd name="connsiteY8011" fmla="*/ 2259775 h 6857985"/>
                <a:gd name="connsiteX8012" fmla="*/ 1115752 w 6868353"/>
                <a:gd name="connsiteY8012" fmla="*/ 2210778 h 6857985"/>
                <a:gd name="connsiteX8013" fmla="*/ 1096272 w 6868353"/>
                <a:gd name="connsiteY8013" fmla="*/ 2246524 h 6857985"/>
                <a:gd name="connsiteX8014" fmla="*/ 1085244 w 6868353"/>
                <a:gd name="connsiteY8014" fmla="*/ 2270280 h 6857985"/>
                <a:gd name="connsiteX8015" fmla="*/ 1069359 w 6868353"/>
                <a:gd name="connsiteY8015" fmla="*/ 2299345 h 6857985"/>
                <a:gd name="connsiteX8016" fmla="*/ 1083771 w 6868353"/>
                <a:gd name="connsiteY8016" fmla="*/ 2288854 h 6857985"/>
                <a:gd name="connsiteX8017" fmla="*/ 1055443 w 6868353"/>
                <a:gd name="connsiteY8017" fmla="*/ 2343756 h 6857985"/>
                <a:gd name="connsiteX8018" fmla="*/ 992189 w 6868353"/>
                <a:gd name="connsiteY8018" fmla="*/ 2505614 h 6857985"/>
                <a:gd name="connsiteX8019" fmla="*/ 1011683 w 6868353"/>
                <a:gd name="connsiteY8019" fmla="*/ 2471892 h 6857985"/>
                <a:gd name="connsiteX8020" fmla="*/ 1007946 w 6868353"/>
                <a:gd name="connsiteY8020" fmla="*/ 2489418 h 6857985"/>
                <a:gd name="connsiteX8021" fmla="*/ 1002863 w 6868353"/>
                <a:gd name="connsiteY8021" fmla="*/ 2503108 h 6857985"/>
                <a:gd name="connsiteX8022" fmla="*/ 997172 w 6868353"/>
                <a:gd name="connsiteY8022" fmla="*/ 2519035 h 6857985"/>
                <a:gd name="connsiteX8023" fmla="*/ 975016 w 6868353"/>
                <a:gd name="connsiteY8023" fmla="*/ 2582501 h 6857985"/>
                <a:gd name="connsiteX8024" fmla="*/ 985747 w 6868353"/>
                <a:gd name="connsiteY8024" fmla="*/ 2542224 h 6857985"/>
                <a:gd name="connsiteX8025" fmla="*/ 965007 w 6868353"/>
                <a:gd name="connsiteY8025" fmla="*/ 2566815 h 6857985"/>
                <a:gd name="connsiteX8026" fmla="*/ 952789 w 6868353"/>
                <a:gd name="connsiteY8026" fmla="*/ 2602307 h 6857985"/>
                <a:gd name="connsiteX8027" fmla="*/ 950114 w 6868353"/>
                <a:gd name="connsiteY8027" fmla="*/ 2631911 h 6857985"/>
                <a:gd name="connsiteX8028" fmla="*/ 927151 w 6868353"/>
                <a:gd name="connsiteY8028" fmla="*/ 2697103 h 6857985"/>
                <a:gd name="connsiteX8029" fmla="*/ 952775 w 6868353"/>
                <a:gd name="connsiteY8029" fmla="*/ 2639825 h 6857985"/>
                <a:gd name="connsiteX8030" fmla="*/ 927009 w 6868353"/>
                <a:gd name="connsiteY8030" fmla="*/ 2739575 h 6857985"/>
                <a:gd name="connsiteX8031" fmla="*/ 921771 w 6868353"/>
                <a:gd name="connsiteY8031" fmla="*/ 2757456 h 6857985"/>
                <a:gd name="connsiteX8032" fmla="*/ 917255 w 6868353"/>
                <a:gd name="connsiteY8032" fmla="*/ 2776143 h 6857985"/>
                <a:gd name="connsiteX8033" fmla="*/ 908067 w 6868353"/>
                <a:gd name="connsiteY8033" fmla="*/ 2814340 h 6857985"/>
                <a:gd name="connsiteX8034" fmla="*/ 890937 w 6868353"/>
                <a:gd name="connsiteY8034" fmla="*/ 2888225 h 6857985"/>
                <a:gd name="connsiteX8035" fmla="*/ 887383 w 6868353"/>
                <a:gd name="connsiteY8035" fmla="*/ 2865050 h 6857985"/>
                <a:gd name="connsiteX8036" fmla="*/ 879370 w 6868353"/>
                <a:gd name="connsiteY8036" fmla="*/ 2884218 h 6857985"/>
                <a:gd name="connsiteX8037" fmla="*/ 875010 w 6868353"/>
                <a:gd name="connsiteY8037" fmla="*/ 2900953 h 6857985"/>
                <a:gd name="connsiteX8038" fmla="*/ 871301 w 6868353"/>
                <a:gd name="connsiteY8038" fmla="*/ 2928800 h 6857985"/>
                <a:gd name="connsiteX8039" fmla="*/ 862283 w 6868353"/>
                <a:gd name="connsiteY8039" fmla="*/ 2979623 h 6857985"/>
                <a:gd name="connsiteX8040" fmla="*/ 874132 w 6868353"/>
                <a:gd name="connsiteY8040" fmla="*/ 2979681 h 6857985"/>
                <a:gd name="connsiteX8041" fmla="*/ 860626 w 6868353"/>
                <a:gd name="connsiteY8041" fmla="*/ 3020878 h 6857985"/>
                <a:gd name="connsiteX8042" fmla="*/ 855374 w 6868353"/>
                <a:gd name="connsiteY8042" fmla="*/ 3039382 h 6857985"/>
                <a:gd name="connsiteX8043" fmla="*/ 844600 w 6868353"/>
                <a:gd name="connsiteY8043" fmla="*/ 3143719 h 6857985"/>
                <a:gd name="connsiteX8044" fmla="*/ 842718 w 6868353"/>
                <a:gd name="connsiteY8044" fmla="*/ 3161231 h 6857985"/>
                <a:gd name="connsiteX8045" fmla="*/ 841189 w 6868353"/>
                <a:gd name="connsiteY8045" fmla="*/ 3179169 h 6857985"/>
                <a:gd name="connsiteX8046" fmla="*/ 838088 w 6868353"/>
                <a:gd name="connsiteY8046" fmla="*/ 3215368 h 6857985"/>
                <a:gd name="connsiteX8047" fmla="*/ 832609 w 6868353"/>
                <a:gd name="connsiteY8047" fmla="*/ 3283903 h 6857985"/>
                <a:gd name="connsiteX8048" fmla="*/ 838187 w 6868353"/>
                <a:gd name="connsiteY8048" fmla="*/ 3251342 h 6857985"/>
                <a:gd name="connsiteX8049" fmla="*/ 836333 w 6868353"/>
                <a:gd name="connsiteY8049" fmla="*/ 3285163 h 6857985"/>
                <a:gd name="connsiteX8050" fmla="*/ 835965 w 6868353"/>
                <a:gd name="connsiteY8050" fmla="*/ 3317696 h 6857985"/>
                <a:gd name="connsiteX8051" fmla="*/ 835158 w 6868353"/>
                <a:gd name="connsiteY8051" fmla="*/ 3379280 h 6857985"/>
                <a:gd name="connsiteX8052" fmla="*/ 834606 w 6868353"/>
                <a:gd name="connsiteY8052" fmla="*/ 3408712 h 6857985"/>
                <a:gd name="connsiteX8053" fmla="*/ 834294 w 6868353"/>
                <a:gd name="connsiteY8053" fmla="*/ 3423182 h 6857985"/>
                <a:gd name="connsiteX8054" fmla="*/ 834662 w 6868353"/>
                <a:gd name="connsiteY8054" fmla="*/ 3437550 h 6857985"/>
                <a:gd name="connsiteX8055" fmla="*/ 836064 w 6868353"/>
                <a:gd name="connsiteY8055" fmla="*/ 3494193 h 6857985"/>
                <a:gd name="connsiteX8056" fmla="*/ 837168 w 6868353"/>
                <a:gd name="connsiteY8056" fmla="*/ 3550652 h 6857985"/>
                <a:gd name="connsiteX8057" fmla="*/ 838555 w 6868353"/>
                <a:gd name="connsiteY8057" fmla="*/ 3579291 h 6857985"/>
                <a:gd name="connsiteX8058" fmla="*/ 840523 w 6868353"/>
                <a:gd name="connsiteY8058" fmla="*/ 3608469 h 6857985"/>
                <a:gd name="connsiteX8059" fmla="*/ 844572 w 6868353"/>
                <a:gd name="connsiteY8059" fmla="*/ 3669175 h 6857985"/>
                <a:gd name="connsiteX8060" fmla="*/ 846823 w 6868353"/>
                <a:gd name="connsiteY8060" fmla="*/ 3701085 h 6857985"/>
                <a:gd name="connsiteX8061" fmla="*/ 850773 w 6868353"/>
                <a:gd name="connsiteY8061" fmla="*/ 3734184 h 6857985"/>
                <a:gd name="connsiteX8062" fmla="*/ 860994 w 6868353"/>
                <a:gd name="connsiteY8062" fmla="*/ 3839670 h 6857985"/>
                <a:gd name="connsiteX8063" fmla="*/ 870975 w 6868353"/>
                <a:gd name="connsiteY8063" fmla="*/ 3803696 h 6857985"/>
                <a:gd name="connsiteX8064" fmla="*/ 856450 w 6868353"/>
                <a:gd name="connsiteY8064" fmla="*/ 3732613 h 6857985"/>
                <a:gd name="connsiteX8065" fmla="*/ 852897 w 6868353"/>
                <a:gd name="connsiteY8065" fmla="*/ 3697603 h 6857985"/>
                <a:gd name="connsiteX8066" fmla="*/ 851113 w 6868353"/>
                <a:gd name="connsiteY8066" fmla="*/ 3662238 h 6857985"/>
                <a:gd name="connsiteX8067" fmla="*/ 847446 w 6868353"/>
                <a:gd name="connsiteY8067" fmla="*/ 3590999 h 6857985"/>
                <a:gd name="connsiteX8068" fmla="*/ 845889 w 6868353"/>
                <a:gd name="connsiteY8068" fmla="*/ 3555224 h 6857985"/>
                <a:gd name="connsiteX8069" fmla="*/ 845804 w 6868353"/>
                <a:gd name="connsiteY8069" fmla="*/ 3519407 h 6857985"/>
                <a:gd name="connsiteX8070" fmla="*/ 845436 w 6868353"/>
                <a:gd name="connsiteY8070" fmla="*/ 3447899 h 6857985"/>
                <a:gd name="connsiteX8071" fmla="*/ 847234 w 6868353"/>
                <a:gd name="connsiteY8071" fmla="*/ 3377014 h 6857985"/>
                <a:gd name="connsiteX8072" fmla="*/ 849796 w 6868353"/>
                <a:gd name="connsiteY8072" fmla="*/ 3307093 h 6857985"/>
                <a:gd name="connsiteX8073" fmla="*/ 850362 w 6868353"/>
                <a:gd name="connsiteY8073" fmla="*/ 3289793 h 6857985"/>
                <a:gd name="connsiteX8074" fmla="*/ 851736 w 6868353"/>
                <a:gd name="connsiteY8074" fmla="*/ 3272677 h 6857985"/>
                <a:gd name="connsiteX8075" fmla="*/ 854426 w 6868353"/>
                <a:gd name="connsiteY8075" fmla="*/ 3238728 h 6857985"/>
                <a:gd name="connsiteX8076" fmla="*/ 859267 w 6868353"/>
                <a:gd name="connsiteY8076" fmla="*/ 3172146 h 6857985"/>
                <a:gd name="connsiteX8077" fmla="*/ 860003 w 6868353"/>
                <a:gd name="connsiteY8077" fmla="*/ 3154846 h 6857985"/>
                <a:gd name="connsiteX8078" fmla="*/ 861150 w 6868353"/>
                <a:gd name="connsiteY8078" fmla="*/ 3136230 h 6857985"/>
                <a:gd name="connsiteX8079" fmla="*/ 863500 w 6868353"/>
                <a:gd name="connsiteY8079" fmla="*/ 3096830 h 6857985"/>
                <a:gd name="connsiteX8080" fmla="*/ 877785 w 6868353"/>
                <a:gd name="connsiteY8080" fmla="*/ 3025478 h 6857985"/>
                <a:gd name="connsiteX8081" fmla="*/ 894320 w 6868353"/>
                <a:gd name="connsiteY8081" fmla="*/ 2934448 h 6857985"/>
                <a:gd name="connsiteX8082" fmla="*/ 902560 w 6868353"/>
                <a:gd name="connsiteY8082" fmla="*/ 2897088 h 6857985"/>
                <a:gd name="connsiteX8083" fmla="*/ 911833 w 6868353"/>
                <a:gd name="connsiteY8083" fmla="*/ 2855706 h 6857985"/>
                <a:gd name="connsiteX8084" fmla="*/ 931044 w 6868353"/>
                <a:gd name="connsiteY8084" fmla="*/ 2765383 h 6857985"/>
                <a:gd name="connsiteX8085" fmla="*/ 957277 w 6868353"/>
                <a:gd name="connsiteY8085" fmla="*/ 2675925 h 6857985"/>
                <a:gd name="connsiteX8086" fmla="*/ 972340 w 6868353"/>
                <a:gd name="connsiteY8086" fmla="*/ 2634926 h 6857985"/>
                <a:gd name="connsiteX8087" fmla="*/ 990872 w 6868353"/>
                <a:gd name="connsiteY8087" fmla="*/ 2599207 h 6857985"/>
                <a:gd name="connsiteX8088" fmla="*/ 975724 w 6868353"/>
                <a:gd name="connsiteY8088" fmla="*/ 2642273 h 6857985"/>
                <a:gd name="connsiteX8089" fmla="*/ 962430 w 6868353"/>
                <a:gd name="connsiteY8089" fmla="*/ 2686684 h 6857985"/>
                <a:gd name="connsiteX8090" fmla="*/ 949066 w 6868353"/>
                <a:gd name="connsiteY8090" fmla="*/ 2731788 h 6857985"/>
                <a:gd name="connsiteX8091" fmla="*/ 936310 w 6868353"/>
                <a:gd name="connsiteY8091" fmla="*/ 2777856 h 6857985"/>
                <a:gd name="connsiteX8092" fmla="*/ 913701 w 6868353"/>
                <a:gd name="connsiteY8092" fmla="*/ 2873361 h 6857985"/>
                <a:gd name="connsiteX8093" fmla="*/ 908237 w 6868353"/>
                <a:gd name="connsiteY8093" fmla="*/ 2897838 h 6857985"/>
                <a:gd name="connsiteX8094" fmla="*/ 903707 w 6868353"/>
                <a:gd name="connsiteY8094" fmla="*/ 2922784 h 6857985"/>
                <a:gd name="connsiteX8095" fmla="*/ 894561 w 6868353"/>
                <a:gd name="connsiteY8095" fmla="*/ 2973367 h 6857985"/>
                <a:gd name="connsiteX8096" fmla="*/ 854426 w 6868353"/>
                <a:gd name="connsiteY8096" fmla="*/ 3423464 h 6857985"/>
                <a:gd name="connsiteX8097" fmla="*/ 863316 w 6868353"/>
                <a:gd name="connsiteY8097" fmla="*/ 3417689 h 6857985"/>
                <a:gd name="connsiteX8098" fmla="*/ 860598 w 6868353"/>
                <a:gd name="connsiteY8098" fmla="*/ 3442519 h 6857985"/>
                <a:gd name="connsiteX8099" fmla="*/ 859154 w 6868353"/>
                <a:gd name="connsiteY8099" fmla="*/ 3467535 h 6857985"/>
                <a:gd name="connsiteX8100" fmla="*/ 858361 w 6868353"/>
                <a:gd name="connsiteY8100" fmla="*/ 3517892 h 6857985"/>
                <a:gd name="connsiteX8101" fmla="*/ 859919 w 6868353"/>
                <a:gd name="connsiteY8101" fmla="*/ 3568546 h 6857985"/>
                <a:gd name="connsiteX8102" fmla="*/ 864803 w 6868353"/>
                <a:gd name="connsiteY8102" fmla="*/ 3619356 h 6857985"/>
                <a:gd name="connsiteX8103" fmla="*/ 869772 w 6868353"/>
                <a:gd name="connsiteY8103" fmla="*/ 3670279 h 6857985"/>
                <a:gd name="connsiteX8104" fmla="*/ 871995 w 6868353"/>
                <a:gd name="connsiteY8104" fmla="*/ 3695776 h 6857985"/>
                <a:gd name="connsiteX8105" fmla="*/ 875137 w 6868353"/>
                <a:gd name="connsiteY8105" fmla="*/ 3721245 h 6857985"/>
                <a:gd name="connsiteX8106" fmla="*/ 882273 w 6868353"/>
                <a:gd name="connsiteY8106" fmla="*/ 3823785 h 6857985"/>
                <a:gd name="connsiteX8107" fmla="*/ 902857 w 6868353"/>
                <a:gd name="connsiteY8107" fmla="*/ 3898436 h 6857985"/>
                <a:gd name="connsiteX8108" fmla="*/ 908874 w 6868353"/>
                <a:gd name="connsiteY8108" fmla="*/ 3935612 h 6857985"/>
                <a:gd name="connsiteX8109" fmla="*/ 909058 w 6868353"/>
                <a:gd name="connsiteY8109" fmla="*/ 3975677 h 6857985"/>
                <a:gd name="connsiteX8110" fmla="*/ 940614 w 6868353"/>
                <a:gd name="connsiteY8110" fmla="*/ 4087830 h 6857985"/>
                <a:gd name="connsiteX8111" fmla="*/ 958452 w 6868353"/>
                <a:gd name="connsiteY8111" fmla="*/ 4149583 h 6857985"/>
                <a:gd name="connsiteX8112" fmla="*/ 968376 w 6868353"/>
                <a:gd name="connsiteY8112" fmla="*/ 4185840 h 6857985"/>
                <a:gd name="connsiteX8113" fmla="*/ 980056 w 6868353"/>
                <a:gd name="connsiteY8113" fmla="*/ 4226966 h 6857985"/>
                <a:gd name="connsiteX8114" fmla="*/ 986554 w 6868353"/>
                <a:gd name="connsiteY8114" fmla="*/ 4218925 h 6857985"/>
                <a:gd name="connsiteX8115" fmla="*/ 1006870 w 6868353"/>
                <a:gd name="connsiteY8115" fmla="*/ 4289314 h 6857985"/>
                <a:gd name="connsiteX8116" fmla="*/ 1028997 w 6868353"/>
                <a:gd name="connsiteY8116" fmla="*/ 4356547 h 6857985"/>
                <a:gd name="connsiteX8117" fmla="*/ 1053758 w 6868353"/>
                <a:gd name="connsiteY8117" fmla="*/ 4420282 h 6857985"/>
                <a:gd name="connsiteX8118" fmla="*/ 1066160 w 6868353"/>
                <a:gd name="connsiteY8118" fmla="*/ 4451116 h 6857985"/>
                <a:gd name="connsiteX8119" fmla="*/ 1080005 w 6868353"/>
                <a:gd name="connsiteY8119" fmla="*/ 4480733 h 6857985"/>
                <a:gd name="connsiteX8120" fmla="*/ 1107654 w 6868353"/>
                <a:gd name="connsiteY8120" fmla="*/ 4537900 h 6857985"/>
                <a:gd name="connsiteX8121" fmla="*/ 1121273 w 6868353"/>
                <a:gd name="connsiteY8121" fmla="*/ 4565506 h 6857985"/>
                <a:gd name="connsiteX8122" fmla="*/ 1136054 w 6868353"/>
                <a:gd name="connsiteY8122" fmla="*/ 4591923 h 6857985"/>
                <a:gd name="connsiteX8123" fmla="*/ 1165090 w 6868353"/>
                <a:gd name="connsiteY8123" fmla="*/ 4642875 h 6857985"/>
                <a:gd name="connsiteX8124" fmla="*/ 1193772 w 6868353"/>
                <a:gd name="connsiteY8124" fmla="*/ 4691151 h 6857985"/>
                <a:gd name="connsiteX8125" fmla="*/ 1198996 w 6868353"/>
                <a:gd name="connsiteY8125" fmla="*/ 4716223 h 6857985"/>
                <a:gd name="connsiteX8126" fmla="*/ 1228485 w 6868353"/>
                <a:gd name="connsiteY8126" fmla="*/ 4759331 h 6857985"/>
                <a:gd name="connsiteX8127" fmla="*/ 1244667 w 6868353"/>
                <a:gd name="connsiteY8127" fmla="*/ 4781246 h 6857985"/>
                <a:gd name="connsiteX8128" fmla="*/ 1260735 w 6868353"/>
                <a:gd name="connsiteY8128" fmla="*/ 4800189 h 6857985"/>
                <a:gd name="connsiteX8129" fmla="*/ 1150196 w 6868353"/>
                <a:gd name="connsiteY8129" fmla="*/ 4597020 h 6857985"/>
                <a:gd name="connsiteX8130" fmla="*/ 1135869 w 6868353"/>
                <a:gd name="connsiteY8130" fmla="*/ 4569130 h 6857985"/>
                <a:gd name="connsiteX8131" fmla="*/ 1122477 w 6868353"/>
                <a:gd name="connsiteY8131" fmla="*/ 4540391 h 6857985"/>
                <a:gd name="connsiteX8132" fmla="*/ 1095691 w 6868353"/>
                <a:gd name="connsiteY8132" fmla="*/ 4481653 h 6857985"/>
                <a:gd name="connsiteX8133" fmla="*/ 1082016 w 6868353"/>
                <a:gd name="connsiteY8133" fmla="*/ 4451852 h 6857985"/>
                <a:gd name="connsiteX8134" fmla="*/ 1069614 w 6868353"/>
                <a:gd name="connsiteY8134" fmla="*/ 4421287 h 6857985"/>
                <a:gd name="connsiteX8135" fmla="*/ 1044768 w 6868353"/>
                <a:gd name="connsiteY8135" fmla="*/ 4359406 h 6857985"/>
                <a:gd name="connsiteX8136" fmla="*/ 1032324 w 6868353"/>
                <a:gd name="connsiteY8136" fmla="*/ 4328176 h 6857985"/>
                <a:gd name="connsiteX8137" fmla="*/ 1021352 w 6868353"/>
                <a:gd name="connsiteY8137" fmla="*/ 4296350 h 6857985"/>
                <a:gd name="connsiteX8138" fmla="*/ 999239 w 6868353"/>
                <a:gd name="connsiteY8138" fmla="*/ 4232459 h 6857985"/>
                <a:gd name="connsiteX8139" fmla="*/ 979263 w 6868353"/>
                <a:gd name="connsiteY8139" fmla="*/ 4167903 h 6857985"/>
                <a:gd name="connsiteX8140" fmla="*/ 960533 w 6868353"/>
                <a:gd name="connsiteY8140" fmla="*/ 4103233 h 6857985"/>
                <a:gd name="connsiteX8141" fmla="*/ 955876 w 6868353"/>
                <a:gd name="connsiteY8141" fmla="*/ 4087136 h 6857985"/>
                <a:gd name="connsiteX8142" fmla="*/ 952025 w 6868353"/>
                <a:gd name="connsiteY8142" fmla="*/ 4070898 h 6857985"/>
                <a:gd name="connsiteX8143" fmla="*/ 944493 w 6868353"/>
                <a:gd name="connsiteY8143" fmla="*/ 4038535 h 6857985"/>
                <a:gd name="connsiteX8144" fmla="*/ 929628 w 6868353"/>
                <a:gd name="connsiteY8144" fmla="*/ 3974460 h 6857985"/>
                <a:gd name="connsiteX8145" fmla="*/ 925990 w 6868353"/>
                <a:gd name="connsiteY8145" fmla="*/ 3958604 h 6857985"/>
                <a:gd name="connsiteX8146" fmla="*/ 923201 w 6868353"/>
                <a:gd name="connsiteY8146" fmla="*/ 3942691 h 6857985"/>
                <a:gd name="connsiteX8147" fmla="*/ 917680 w 6868353"/>
                <a:gd name="connsiteY8147" fmla="*/ 3911106 h 6857985"/>
                <a:gd name="connsiteX8148" fmla="*/ 906963 w 6868353"/>
                <a:gd name="connsiteY8148" fmla="*/ 3849056 h 6857985"/>
                <a:gd name="connsiteX8149" fmla="*/ 919902 w 6868353"/>
                <a:gd name="connsiteY8149" fmla="*/ 3882976 h 6857985"/>
                <a:gd name="connsiteX8150" fmla="*/ 927108 w 6868353"/>
                <a:gd name="connsiteY8150" fmla="*/ 3927132 h 6857985"/>
                <a:gd name="connsiteX8151" fmla="*/ 934852 w 6868353"/>
                <a:gd name="connsiteY8151" fmla="*/ 3971062 h 6857985"/>
                <a:gd name="connsiteX8152" fmla="*/ 952407 w 6868353"/>
                <a:gd name="connsiteY8152" fmla="*/ 4048063 h 6857985"/>
                <a:gd name="connsiteX8153" fmla="*/ 961510 w 6868353"/>
                <a:gd name="connsiteY8153" fmla="*/ 4087391 h 6857985"/>
                <a:gd name="connsiteX8154" fmla="*/ 972708 w 6868353"/>
                <a:gd name="connsiteY8154" fmla="*/ 4126804 h 6857985"/>
                <a:gd name="connsiteX8155" fmla="*/ 995459 w 6868353"/>
                <a:gd name="connsiteY8155" fmla="*/ 4206948 h 6857985"/>
                <a:gd name="connsiteX8156" fmla="*/ 1022825 w 6868353"/>
                <a:gd name="connsiteY8156" fmla="*/ 4287445 h 6857985"/>
                <a:gd name="connsiteX8157" fmla="*/ 1036699 w 6868353"/>
                <a:gd name="connsiteY8157" fmla="*/ 4328105 h 6857985"/>
                <a:gd name="connsiteX8158" fmla="*/ 1052725 w 6868353"/>
                <a:gd name="connsiteY8158" fmla="*/ 4368339 h 6857985"/>
                <a:gd name="connsiteX8159" fmla="*/ 1085244 w 6868353"/>
                <a:gd name="connsiteY8159" fmla="*/ 4449191 h 6857985"/>
                <a:gd name="connsiteX8160" fmla="*/ 1122095 w 6868353"/>
                <a:gd name="connsiteY8160" fmla="*/ 4528853 h 6857985"/>
                <a:gd name="connsiteX8161" fmla="*/ 1131311 w 6868353"/>
                <a:gd name="connsiteY8161" fmla="*/ 4548786 h 6857985"/>
                <a:gd name="connsiteX8162" fmla="*/ 1140924 w 6868353"/>
                <a:gd name="connsiteY8162" fmla="*/ 4568550 h 6857985"/>
                <a:gd name="connsiteX8163" fmla="*/ 1161451 w 6868353"/>
                <a:gd name="connsiteY8163" fmla="*/ 4607482 h 6857985"/>
                <a:gd name="connsiteX8164" fmla="*/ 1181937 w 6868353"/>
                <a:gd name="connsiteY8164" fmla="*/ 4646329 h 6857985"/>
                <a:gd name="connsiteX8165" fmla="*/ 1203073 w 6868353"/>
                <a:gd name="connsiteY8165" fmla="*/ 4684723 h 6857985"/>
                <a:gd name="connsiteX8166" fmla="*/ 1247753 w 6868353"/>
                <a:gd name="connsiteY8166" fmla="*/ 4759699 h 6857985"/>
                <a:gd name="connsiteX8167" fmla="*/ 1258853 w 6868353"/>
                <a:gd name="connsiteY8167" fmla="*/ 4778302 h 6857985"/>
                <a:gd name="connsiteX8168" fmla="*/ 1270900 w 6868353"/>
                <a:gd name="connsiteY8168" fmla="*/ 4796310 h 6857985"/>
                <a:gd name="connsiteX8169" fmla="*/ 1294868 w 6868353"/>
                <a:gd name="connsiteY8169" fmla="*/ 4832127 h 6857985"/>
                <a:gd name="connsiteX8170" fmla="*/ 1343385 w 6868353"/>
                <a:gd name="connsiteY8170" fmla="*/ 4902092 h 6857985"/>
                <a:gd name="connsiteX8171" fmla="*/ 1393501 w 6868353"/>
                <a:gd name="connsiteY8171" fmla="*/ 4969013 h 6857985"/>
                <a:gd name="connsiteX8172" fmla="*/ 1419338 w 6868353"/>
                <a:gd name="connsiteY8172" fmla="*/ 5001008 h 6857985"/>
                <a:gd name="connsiteX8173" fmla="*/ 1445373 w 6868353"/>
                <a:gd name="connsiteY8173" fmla="*/ 5032168 h 6857985"/>
                <a:gd name="connsiteX8174" fmla="*/ 1549852 w 6868353"/>
                <a:gd name="connsiteY8174" fmla="*/ 5148341 h 6857985"/>
                <a:gd name="connsiteX8175" fmla="*/ 1564406 w 6868353"/>
                <a:gd name="connsiteY8175" fmla="*/ 5164947 h 6857985"/>
                <a:gd name="connsiteX8176" fmla="*/ 1580503 w 6868353"/>
                <a:gd name="connsiteY8176" fmla="*/ 5181681 h 6857985"/>
                <a:gd name="connsiteX8177" fmla="*/ 1614890 w 6868353"/>
                <a:gd name="connsiteY8177" fmla="*/ 5217159 h 6857985"/>
                <a:gd name="connsiteX8178" fmla="*/ 1633082 w 6868353"/>
                <a:gd name="connsiteY8178" fmla="*/ 5235818 h 6857985"/>
                <a:gd name="connsiteX8179" fmla="*/ 1652194 w 6868353"/>
                <a:gd name="connsiteY8179" fmla="*/ 5254732 h 6857985"/>
                <a:gd name="connsiteX8180" fmla="*/ 1693505 w 6868353"/>
                <a:gd name="connsiteY8180" fmla="*/ 5292701 h 6857985"/>
                <a:gd name="connsiteX8181" fmla="*/ 1736797 w 6868353"/>
                <a:gd name="connsiteY8181" fmla="*/ 5332171 h 6857985"/>
                <a:gd name="connsiteX8182" fmla="*/ 1783672 w 6868353"/>
                <a:gd name="connsiteY8182" fmla="*/ 5370778 h 6857985"/>
                <a:gd name="connsiteX8183" fmla="*/ 1831849 w 6868353"/>
                <a:gd name="connsiteY8183" fmla="*/ 5410078 h 6857985"/>
                <a:gd name="connsiteX8184" fmla="*/ 1882743 w 6868353"/>
                <a:gd name="connsiteY8184" fmla="*/ 5447722 h 6857985"/>
                <a:gd name="connsiteX8185" fmla="*/ 1908325 w 6868353"/>
                <a:gd name="connsiteY8185" fmla="*/ 5466664 h 6857985"/>
                <a:gd name="connsiteX8186" fmla="*/ 1934346 w 6868353"/>
                <a:gd name="connsiteY8186" fmla="*/ 5485125 h 6857985"/>
                <a:gd name="connsiteX8187" fmla="*/ 1987534 w 6868353"/>
                <a:gd name="connsiteY8187" fmla="*/ 5520461 h 6857985"/>
                <a:gd name="connsiteX8188" fmla="*/ 2094463 w 6868353"/>
                <a:gd name="connsiteY8188" fmla="*/ 5586589 h 6857985"/>
                <a:gd name="connsiteX8189" fmla="*/ 2120781 w 6868353"/>
                <a:gd name="connsiteY8189" fmla="*/ 5602304 h 6857985"/>
                <a:gd name="connsiteX8190" fmla="*/ 2147425 w 6868353"/>
                <a:gd name="connsiteY8190" fmla="*/ 5616730 h 6857985"/>
                <a:gd name="connsiteX8191" fmla="*/ 2199594 w 6868353"/>
                <a:gd name="connsiteY8191" fmla="*/ 5644407 h 6857985"/>
                <a:gd name="connsiteX8192" fmla="*/ 2224851 w 6868353"/>
                <a:gd name="connsiteY8192" fmla="*/ 5657871 h 6857985"/>
                <a:gd name="connsiteX8193" fmla="*/ 2250079 w 6868353"/>
                <a:gd name="connsiteY8193" fmla="*/ 5670060 h 6857985"/>
                <a:gd name="connsiteX8194" fmla="*/ 2298779 w 6868353"/>
                <a:gd name="connsiteY8194" fmla="*/ 5692952 h 6857985"/>
                <a:gd name="connsiteX8195" fmla="*/ 2248097 w 6868353"/>
                <a:gd name="connsiteY8195" fmla="*/ 5660603 h 6857985"/>
                <a:gd name="connsiteX8196" fmla="*/ 2295141 w 6868353"/>
                <a:gd name="connsiteY8196" fmla="*/ 5678045 h 6857985"/>
                <a:gd name="connsiteX8197" fmla="*/ 2334540 w 6868353"/>
                <a:gd name="connsiteY8197" fmla="*/ 5708907 h 6857985"/>
                <a:gd name="connsiteX8198" fmla="*/ 2388776 w 6868353"/>
                <a:gd name="connsiteY8198" fmla="*/ 5735735 h 6857985"/>
                <a:gd name="connsiteX8199" fmla="*/ 2446806 w 6868353"/>
                <a:gd name="connsiteY8199" fmla="*/ 5759491 h 6857985"/>
                <a:gd name="connsiteX8200" fmla="*/ 2500179 w 6868353"/>
                <a:gd name="connsiteY8200" fmla="*/ 5776762 h 6857985"/>
                <a:gd name="connsiteX8201" fmla="*/ 2468665 w 6868353"/>
                <a:gd name="connsiteY8201" fmla="*/ 5761515 h 6857985"/>
                <a:gd name="connsiteX8202" fmla="*/ 2442743 w 6868353"/>
                <a:gd name="connsiteY8202" fmla="*/ 5749410 h 6857985"/>
                <a:gd name="connsiteX8203" fmla="*/ 2391891 w 6868353"/>
                <a:gd name="connsiteY8203" fmla="*/ 5730935 h 6857985"/>
                <a:gd name="connsiteX8204" fmla="*/ 2389385 w 6868353"/>
                <a:gd name="connsiteY8204" fmla="*/ 5710634 h 6857985"/>
                <a:gd name="connsiteX8205" fmla="*/ 2348315 w 6868353"/>
                <a:gd name="connsiteY8205" fmla="*/ 5688931 h 6857985"/>
                <a:gd name="connsiteX8206" fmla="*/ 2409658 w 6868353"/>
                <a:gd name="connsiteY8206" fmla="*/ 5700625 h 6857985"/>
                <a:gd name="connsiteX8207" fmla="*/ 2385237 w 6868353"/>
                <a:gd name="connsiteY8207" fmla="*/ 5695996 h 6857985"/>
                <a:gd name="connsiteX8208" fmla="*/ 2466102 w 6868353"/>
                <a:gd name="connsiteY8208" fmla="*/ 5730242 h 6857985"/>
                <a:gd name="connsiteX8209" fmla="*/ 2545411 w 6868353"/>
                <a:gd name="connsiteY8209" fmla="*/ 5747613 h 6857985"/>
                <a:gd name="connsiteX8210" fmla="*/ 2568855 w 6868353"/>
                <a:gd name="connsiteY8210" fmla="*/ 5772529 h 6857985"/>
                <a:gd name="connsiteX8211" fmla="*/ 2570610 w 6868353"/>
                <a:gd name="connsiteY8211" fmla="*/ 5763426 h 6857985"/>
                <a:gd name="connsiteX8212" fmla="*/ 2542325 w 6868353"/>
                <a:gd name="connsiteY8212" fmla="*/ 5743309 h 6857985"/>
                <a:gd name="connsiteX8213" fmla="*/ 2557628 w 6868353"/>
                <a:gd name="connsiteY8213" fmla="*/ 5749340 h 6857985"/>
                <a:gd name="connsiteX8214" fmla="*/ 2563433 w 6868353"/>
                <a:gd name="connsiteY8214" fmla="*/ 5742205 h 6857985"/>
                <a:gd name="connsiteX8215" fmla="*/ 2475956 w 6868353"/>
                <a:gd name="connsiteY8215" fmla="*/ 5718704 h 6857985"/>
                <a:gd name="connsiteX8216" fmla="*/ 2451903 w 6868353"/>
                <a:gd name="connsiteY8216" fmla="*/ 5709629 h 6857985"/>
                <a:gd name="connsiteX8217" fmla="*/ 2426972 w 6868353"/>
                <a:gd name="connsiteY8217" fmla="*/ 5699493 h 6857985"/>
                <a:gd name="connsiteX8218" fmla="*/ 2373642 w 6868353"/>
                <a:gd name="connsiteY8218" fmla="*/ 5678087 h 6857985"/>
                <a:gd name="connsiteX8219" fmla="*/ 2370910 w 6868353"/>
                <a:gd name="connsiteY8219" fmla="*/ 5668559 h 6857985"/>
                <a:gd name="connsiteX8220" fmla="*/ 2354926 w 6868353"/>
                <a:gd name="connsiteY8220" fmla="*/ 5656313 h 6857985"/>
                <a:gd name="connsiteX8221" fmla="*/ 2301568 w 6868353"/>
                <a:gd name="connsiteY8221" fmla="*/ 5635601 h 6857985"/>
                <a:gd name="connsiteX8222" fmla="*/ 2262438 w 6868353"/>
                <a:gd name="connsiteY8222" fmla="*/ 5622237 h 6857985"/>
                <a:gd name="connsiteX8223" fmla="*/ 2223577 w 6868353"/>
                <a:gd name="connsiteY8223" fmla="*/ 5586901 h 6857985"/>
                <a:gd name="connsiteX8224" fmla="*/ 2226337 w 6868353"/>
                <a:gd name="connsiteY8224" fmla="*/ 5601893 h 6857985"/>
                <a:gd name="connsiteX8225" fmla="*/ 2166099 w 6868353"/>
                <a:gd name="connsiteY8225" fmla="*/ 5564108 h 6857985"/>
                <a:gd name="connsiteX8226" fmla="*/ 2189982 w 6868353"/>
                <a:gd name="connsiteY8226" fmla="*/ 5561008 h 6857985"/>
                <a:gd name="connsiteX8227" fmla="*/ 2262664 w 6868353"/>
                <a:gd name="connsiteY8227" fmla="*/ 5600661 h 6857985"/>
                <a:gd name="connsiteX8228" fmla="*/ 2333011 w 6868353"/>
                <a:gd name="connsiteY8228" fmla="*/ 5633747 h 6857985"/>
                <a:gd name="connsiteX8229" fmla="*/ 2367229 w 6868353"/>
                <a:gd name="connsiteY8229" fmla="*/ 5649490 h 6857985"/>
                <a:gd name="connsiteX8230" fmla="*/ 2402027 w 6868353"/>
                <a:gd name="connsiteY8230" fmla="*/ 5663349 h 6857985"/>
                <a:gd name="connsiteX8231" fmla="*/ 2472034 w 6868353"/>
                <a:gd name="connsiteY8231" fmla="*/ 5690432 h 6857985"/>
                <a:gd name="connsiteX8232" fmla="*/ 2470463 w 6868353"/>
                <a:gd name="connsiteY8232" fmla="*/ 5696123 h 6857985"/>
                <a:gd name="connsiteX8233" fmla="*/ 2536194 w 6868353"/>
                <a:gd name="connsiteY8233" fmla="*/ 5714499 h 6857985"/>
                <a:gd name="connsiteX8234" fmla="*/ 2570979 w 6868353"/>
                <a:gd name="connsiteY8234" fmla="*/ 5726363 h 6857985"/>
                <a:gd name="connsiteX8235" fmla="*/ 2589779 w 6868353"/>
                <a:gd name="connsiteY8235" fmla="*/ 5732351 h 6857985"/>
                <a:gd name="connsiteX8236" fmla="*/ 2610165 w 6868353"/>
                <a:gd name="connsiteY8236" fmla="*/ 5737335 h 6857985"/>
                <a:gd name="connsiteX8237" fmla="*/ 2630793 w 6868353"/>
                <a:gd name="connsiteY8237" fmla="*/ 5756503 h 6857985"/>
                <a:gd name="connsiteX8238" fmla="*/ 2688908 w 6868353"/>
                <a:gd name="connsiteY8238" fmla="*/ 5776451 h 6857985"/>
                <a:gd name="connsiteX8239" fmla="*/ 2738995 w 6868353"/>
                <a:gd name="connsiteY8239" fmla="*/ 5789815 h 6857985"/>
                <a:gd name="connsiteX8240" fmla="*/ 2783279 w 6868353"/>
                <a:gd name="connsiteY8240" fmla="*/ 5800730 h 6857985"/>
                <a:gd name="connsiteX8241" fmla="*/ 2804246 w 6868353"/>
                <a:gd name="connsiteY8241" fmla="*/ 5805728 h 6857985"/>
                <a:gd name="connsiteX8242" fmla="*/ 2825326 w 6868353"/>
                <a:gd name="connsiteY8242" fmla="*/ 5809465 h 6857985"/>
                <a:gd name="connsiteX8243" fmla="*/ 2915407 w 6868353"/>
                <a:gd name="connsiteY8243" fmla="*/ 5826383 h 6857985"/>
                <a:gd name="connsiteX8244" fmla="*/ 3036026 w 6868353"/>
                <a:gd name="connsiteY8244" fmla="*/ 5846670 h 6857985"/>
                <a:gd name="connsiteX8245" fmla="*/ 2942971 w 6868353"/>
                <a:gd name="connsiteY8245" fmla="*/ 5840908 h 6857985"/>
                <a:gd name="connsiteX8246" fmla="*/ 2918069 w 6868353"/>
                <a:gd name="connsiteY8246" fmla="*/ 5836222 h 6857985"/>
                <a:gd name="connsiteX8247" fmla="*/ 2893450 w 6868353"/>
                <a:gd name="connsiteY8247" fmla="*/ 5830276 h 6857985"/>
                <a:gd name="connsiteX8248" fmla="*/ 2845103 w 6868353"/>
                <a:gd name="connsiteY8248" fmla="*/ 5821074 h 6857985"/>
                <a:gd name="connsiteX8249" fmla="*/ 2883582 w 6868353"/>
                <a:gd name="connsiteY8249" fmla="*/ 5835047 h 6857985"/>
                <a:gd name="connsiteX8250" fmla="*/ 2935567 w 6868353"/>
                <a:gd name="connsiteY8250" fmla="*/ 5849672 h 6857985"/>
                <a:gd name="connsiteX8251" fmla="*/ 2919088 w 6868353"/>
                <a:gd name="connsiteY8251" fmla="*/ 5852715 h 6857985"/>
                <a:gd name="connsiteX8252" fmla="*/ 2995183 w 6868353"/>
                <a:gd name="connsiteY8252" fmla="*/ 5869081 h 6857985"/>
                <a:gd name="connsiteX8253" fmla="*/ 2947657 w 6868353"/>
                <a:gd name="connsiteY8253" fmla="*/ 5864805 h 6857985"/>
                <a:gd name="connsiteX8254" fmla="*/ 2921835 w 6868353"/>
                <a:gd name="connsiteY8254" fmla="*/ 5861875 h 6857985"/>
                <a:gd name="connsiteX8255" fmla="*/ 2902142 w 6868353"/>
                <a:gd name="connsiteY8255" fmla="*/ 5861139 h 6857985"/>
                <a:gd name="connsiteX8256" fmla="*/ 2929013 w 6868353"/>
                <a:gd name="connsiteY8256" fmla="*/ 5867976 h 6857985"/>
                <a:gd name="connsiteX8257" fmla="*/ 2954226 w 6868353"/>
                <a:gd name="connsiteY8257" fmla="*/ 5872790 h 6857985"/>
                <a:gd name="connsiteX8258" fmla="*/ 3002955 w 6868353"/>
                <a:gd name="connsiteY8258" fmla="*/ 5876414 h 6857985"/>
                <a:gd name="connsiteX8259" fmla="*/ 3006665 w 6868353"/>
                <a:gd name="connsiteY8259" fmla="*/ 5885942 h 6857985"/>
                <a:gd name="connsiteX8260" fmla="*/ 3026867 w 6868353"/>
                <a:gd name="connsiteY8260" fmla="*/ 5889439 h 6857985"/>
                <a:gd name="connsiteX8261" fmla="*/ 3047239 w 6868353"/>
                <a:gd name="connsiteY8261" fmla="*/ 5891959 h 6857985"/>
                <a:gd name="connsiteX8262" fmla="*/ 3112008 w 6868353"/>
                <a:gd name="connsiteY8262" fmla="*/ 5888405 h 6857985"/>
                <a:gd name="connsiteX8263" fmla="*/ 3051457 w 6868353"/>
                <a:gd name="connsiteY8263" fmla="*/ 5877858 h 6857985"/>
                <a:gd name="connsiteX8264" fmla="*/ 3105184 w 6868353"/>
                <a:gd name="connsiteY8264" fmla="*/ 5879104 h 6857985"/>
                <a:gd name="connsiteX8265" fmla="*/ 3131828 w 6868353"/>
                <a:gd name="connsiteY8265" fmla="*/ 5880605 h 6857985"/>
                <a:gd name="connsiteX8266" fmla="*/ 3145065 w 6868353"/>
                <a:gd name="connsiteY8266" fmla="*/ 5881525 h 6857985"/>
                <a:gd name="connsiteX8267" fmla="*/ 3158372 w 6868353"/>
                <a:gd name="connsiteY8267" fmla="*/ 5881808 h 6857985"/>
                <a:gd name="connsiteX8268" fmla="*/ 3261790 w 6868353"/>
                <a:gd name="connsiteY8268" fmla="*/ 5886183 h 6857985"/>
                <a:gd name="connsiteX8269" fmla="*/ 3357478 w 6868353"/>
                <a:gd name="connsiteY8269" fmla="*/ 5884682 h 6857985"/>
                <a:gd name="connsiteX8270" fmla="*/ 3379535 w 6868353"/>
                <a:gd name="connsiteY8270" fmla="*/ 5883564 h 6857985"/>
                <a:gd name="connsiteX8271" fmla="*/ 3400757 w 6868353"/>
                <a:gd name="connsiteY8271" fmla="*/ 5880945 h 6857985"/>
                <a:gd name="connsiteX8272" fmla="*/ 3440127 w 6868353"/>
                <a:gd name="connsiteY8272" fmla="*/ 5873611 h 6857985"/>
                <a:gd name="connsiteX8273" fmla="*/ 3384363 w 6868353"/>
                <a:gd name="connsiteY8273" fmla="*/ 5863715 h 6857985"/>
                <a:gd name="connsiteX8274" fmla="*/ 3333765 w 6868353"/>
                <a:gd name="connsiteY8274" fmla="*/ 5861974 h 6857985"/>
                <a:gd name="connsiteX8275" fmla="*/ 3288986 w 6868353"/>
                <a:gd name="connsiteY8275" fmla="*/ 5865811 h 6857985"/>
                <a:gd name="connsiteX8276" fmla="*/ 3269223 w 6868353"/>
                <a:gd name="connsiteY8276" fmla="*/ 5867963 h 6857985"/>
                <a:gd name="connsiteX8277" fmla="*/ 3251597 w 6868353"/>
                <a:gd name="connsiteY8277" fmla="*/ 5868458 h 6857985"/>
                <a:gd name="connsiteX8278" fmla="*/ 3151888 w 6868353"/>
                <a:gd name="connsiteY8278" fmla="*/ 5862300 h 6857985"/>
                <a:gd name="connsiteX8279" fmla="*/ 3063944 w 6868353"/>
                <a:gd name="connsiteY8279" fmla="*/ 5853041 h 6857985"/>
                <a:gd name="connsiteX8280" fmla="*/ 3122583 w 6868353"/>
                <a:gd name="connsiteY8280" fmla="*/ 5851158 h 6857985"/>
                <a:gd name="connsiteX8281" fmla="*/ 3146509 w 6868353"/>
                <a:gd name="connsiteY8281" fmla="*/ 5853848 h 6857985"/>
                <a:gd name="connsiteX8282" fmla="*/ 3168608 w 6868353"/>
                <a:gd name="connsiteY8282" fmla="*/ 5854910 h 6857985"/>
                <a:gd name="connsiteX8283" fmla="*/ 3195167 w 6868353"/>
                <a:gd name="connsiteY8283" fmla="*/ 5852503 h 6857985"/>
                <a:gd name="connsiteX8284" fmla="*/ 3260629 w 6868353"/>
                <a:gd name="connsiteY8284" fmla="*/ 5858166 h 6857985"/>
                <a:gd name="connsiteX8285" fmla="*/ 3314540 w 6868353"/>
                <a:gd name="connsiteY8285" fmla="*/ 5854754 h 6857985"/>
                <a:gd name="connsiteX8286" fmla="*/ 3371805 w 6868353"/>
                <a:gd name="connsiteY8286" fmla="*/ 5850450 h 6857985"/>
                <a:gd name="connsiteX8287" fmla="*/ 3388467 w 6868353"/>
                <a:gd name="connsiteY8287" fmla="*/ 5849700 h 6857985"/>
                <a:gd name="connsiteX8288" fmla="*/ 3406619 w 6868353"/>
                <a:gd name="connsiteY8288" fmla="*/ 5848454 h 6857985"/>
                <a:gd name="connsiteX8289" fmla="*/ 3448169 w 6868353"/>
                <a:gd name="connsiteY8289" fmla="*/ 5847165 h 6857985"/>
                <a:gd name="connsiteX8290" fmla="*/ 3447305 w 6868353"/>
                <a:gd name="connsiteY8290" fmla="*/ 5841347 h 6857985"/>
                <a:gd name="connsiteX8291" fmla="*/ 3502519 w 6868353"/>
                <a:gd name="connsiteY8291" fmla="*/ 5838261 h 6857985"/>
                <a:gd name="connsiteX8292" fmla="*/ 3551997 w 6868353"/>
                <a:gd name="connsiteY8292" fmla="*/ 5827246 h 6857985"/>
                <a:gd name="connsiteX8293" fmla="*/ 3537627 w 6868353"/>
                <a:gd name="connsiteY8293" fmla="*/ 5813840 h 6857985"/>
                <a:gd name="connsiteX8294" fmla="*/ 3508479 w 6868353"/>
                <a:gd name="connsiteY8294" fmla="*/ 5827883 h 6857985"/>
                <a:gd name="connsiteX8295" fmla="*/ 3430529 w 6868353"/>
                <a:gd name="connsiteY8295" fmla="*/ 5829030 h 6857985"/>
                <a:gd name="connsiteX8296" fmla="*/ 3395589 w 6868353"/>
                <a:gd name="connsiteY8296" fmla="*/ 5833037 h 6857985"/>
                <a:gd name="connsiteX8297" fmla="*/ 3386175 w 6868353"/>
                <a:gd name="connsiteY8297" fmla="*/ 5833179 h 6857985"/>
                <a:gd name="connsiteX8298" fmla="*/ 3376335 w 6868353"/>
                <a:gd name="connsiteY8298" fmla="*/ 5832173 h 6857985"/>
                <a:gd name="connsiteX8299" fmla="*/ 3354930 w 6868353"/>
                <a:gd name="connsiteY8299" fmla="*/ 5827841 h 6857985"/>
                <a:gd name="connsiteX8300" fmla="*/ 3277080 w 6868353"/>
                <a:gd name="connsiteY8300" fmla="*/ 5837001 h 6857985"/>
                <a:gd name="connsiteX8301" fmla="*/ 3245934 w 6868353"/>
                <a:gd name="connsiteY8301" fmla="*/ 5835528 h 6857985"/>
                <a:gd name="connsiteX8302" fmla="*/ 3215978 w 6868353"/>
                <a:gd name="connsiteY8302" fmla="*/ 5834467 h 6857985"/>
                <a:gd name="connsiteX8303" fmla="*/ 3170944 w 6868353"/>
                <a:gd name="connsiteY8303" fmla="*/ 5839082 h 6857985"/>
                <a:gd name="connsiteX8304" fmla="*/ 3146848 w 6868353"/>
                <a:gd name="connsiteY8304" fmla="*/ 5836689 h 6857985"/>
                <a:gd name="connsiteX8305" fmla="*/ 3123489 w 6868353"/>
                <a:gd name="connsiteY8305" fmla="*/ 5833462 h 6857985"/>
                <a:gd name="connsiteX8306" fmla="*/ 3078257 w 6868353"/>
                <a:gd name="connsiteY8306" fmla="*/ 5827728 h 6857985"/>
                <a:gd name="connsiteX8307" fmla="*/ 3034795 w 6868353"/>
                <a:gd name="connsiteY8307" fmla="*/ 5822674 h 6857985"/>
                <a:gd name="connsiteX8308" fmla="*/ 2993272 w 6868353"/>
                <a:gd name="connsiteY8308" fmla="*/ 5816048 h 6857985"/>
                <a:gd name="connsiteX8309" fmla="*/ 2952910 w 6868353"/>
                <a:gd name="connsiteY8309" fmla="*/ 5810088 h 6857985"/>
                <a:gd name="connsiteX8310" fmla="*/ 2933076 w 6868353"/>
                <a:gd name="connsiteY8310" fmla="*/ 5807313 h 6857985"/>
                <a:gd name="connsiteX8311" fmla="*/ 2923236 w 6868353"/>
                <a:gd name="connsiteY8311" fmla="*/ 5805926 h 6857985"/>
                <a:gd name="connsiteX8312" fmla="*/ 2913581 w 6868353"/>
                <a:gd name="connsiteY8312" fmla="*/ 5804043 h 6857985"/>
                <a:gd name="connsiteX8313" fmla="*/ 2837331 w 6868353"/>
                <a:gd name="connsiteY8313" fmla="*/ 5789730 h 6857985"/>
                <a:gd name="connsiteX8314" fmla="*/ 2762242 w 6868353"/>
                <a:gd name="connsiteY8314" fmla="*/ 5773110 h 6857985"/>
                <a:gd name="connsiteX8315" fmla="*/ 2724399 w 6868353"/>
                <a:gd name="connsiteY8315" fmla="*/ 5763851 h 6857985"/>
                <a:gd name="connsiteX8316" fmla="*/ 2686133 w 6868353"/>
                <a:gd name="connsiteY8316" fmla="*/ 5753502 h 6857985"/>
                <a:gd name="connsiteX8317" fmla="*/ 2607589 w 6868353"/>
                <a:gd name="connsiteY8317" fmla="*/ 5728260 h 6857985"/>
                <a:gd name="connsiteX8318" fmla="*/ 2587231 w 6868353"/>
                <a:gd name="connsiteY8318" fmla="*/ 5721266 h 6857985"/>
                <a:gd name="connsiteX8319" fmla="*/ 2566887 w 6868353"/>
                <a:gd name="connsiteY8319" fmla="*/ 5713083 h 6857985"/>
                <a:gd name="connsiteX8320" fmla="*/ 2524968 w 6868353"/>
                <a:gd name="connsiteY8320" fmla="*/ 5695883 h 6857985"/>
                <a:gd name="connsiteX8321" fmla="*/ 2487522 w 6868353"/>
                <a:gd name="connsiteY8321" fmla="*/ 5683608 h 6857985"/>
                <a:gd name="connsiteX8322" fmla="*/ 2449893 w 6868353"/>
                <a:gd name="connsiteY8322" fmla="*/ 5669069 h 6857985"/>
                <a:gd name="connsiteX8323" fmla="*/ 2372028 w 6868353"/>
                <a:gd name="connsiteY8323" fmla="*/ 5638022 h 6857985"/>
                <a:gd name="connsiteX8324" fmla="*/ 2292621 w 6868353"/>
                <a:gd name="connsiteY8324" fmla="*/ 5601384 h 6857985"/>
                <a:gd name="connsiteX8325" fmla="*/ 2272249 w 6868353"/>
                <a:gd name="connsiteY8325" fmla="*/ 5591955 h 6857985"/>
                <a:gd name="connsiteX8326" fmla="*/ 2252301 w 6868353"/>
                <a:gd name="connsiteY8326" fmla="*/ 5581380 h 6857985"/>
                <a:gd name="connsiteX8327" fmla="*/ 2211840 w 6868353"/>
                <a:gd name="connsiteY8327" fmla="*/ 5559946 h 6857985"/>
                <a:gd name="connsiteX8328" fmla="*/ 1885858 w 6868353"/>
                <a:gd name="connsiteY8328" fmla="*/ 5347249 h 6857985"/>
                <a:gd name="connsiteX8329" fmla="*/ 1584325 w 6868353"/>
                <a:gd name="connsiteY8329" fmla="*/ 5064177 h 6857985"/>
                <a:gd name="connsiteX8330" fmla="*/ 1507628 w 6868353"/>
                <a:gd name="connsiteY8330" fmla="*/ 4971588 h 6857985"/>
                <a:gd name="connsiteX8331" fmla="*/ 1511076 w 6868353"/>
                <a:gd name="connsiteY8331" fmla="*/ 4974753 h 6857985"/>
                <a:gd name="connsiteX8332" fmla="*/ 1515111 w 6868353"/>
                <a:gd name="connsiteY8332" fmla="*/ 4966209 h 6857985"/>
                <a:gd name="connsiteX8333" fmla="*/ 1553066 w 6868353"/>
                <a:gd name="connsiteY8333" fmla="*/ 5010620 h 6857985"/>
                <a:gd name="connsiteX8334" fmla="*/ 1588544 w 6868353"/>
                <a:gd name="connsiteY8334" fmla="*/ 5045631 h 6857985"/>
                <a:gd name="connsiteX8335" fmla="*/ 1621771 w 6868353"/>
                <a:gd name="connsiteY8335" fmla="*/ 5081505 h 6857985"/>
                <a:gd name="connsiteX8336" fmla="*/ 1638292 w 6868353"/>
                <a:gd name="connsiteY8336" fmla="*/ 5102543 h 6857985"/>
                <a:gd name="connsiteX8337" fmla="*/ 1656215 w 6868353"/>
                <a:gd name="connsiteY8337" fmla="*/ 5126313 h 6857985"/>
                <a:gd name="connsiteX8338" fmla="*/ 1715307 w 6868353"/>
                <a:gd name="connsiteY8338" fmla="*/ 5175438 h 6857985"/>
                <a:gd name="connsiteX8339" fmla="*/ 1734617 w 6868353"/>
                <a:gd name="connsiteY8339" fmla="*/ 5193856 h 6857985"/>
                <a:gd name="connsiteX8340" fmla="*/ 1755089 w 6868353"/>
                <a:gd name="connsiteY8340" fmla="*/ 5213436 h 6857985"/>
                <a:gd name="connsiteX8341" fmla="*/ 1796994 w 6868353"/>
                <a:gd name="connsiteY8341" fmla="*/ 5254562 h 6857985"/>
                <a:gd name="connsiteX8342" fmla="*/ 1818385 w 6868353"/>
                <a:gd name="connsiteY8342" fmla="*/ 5274155 h 6857985"/>
                <a:gd name="connsiteX8343" fmla="*/ 1839380 w 6868353"/>
                <a:gd name="connsiteY8343" fmla="*/ 5292475 h 6857985"/>
                <a:gd name="connsiteX8344" fmla="*/ 1877378 w 6868353"/>
                <a:gd name="connsiteY8344" fmla="*/ 5323988 h 6857985"/>
                <a:gd name="connsiteX8345" fmla="*/ 1893588 w 6868353"/>
                <a:gd name="connsiteY8345" fmla="*/ 5335951 h 6857985"/>
                <a:gd name="connsiteX8346" fmla="*/ 1907901 w 6868353"/>
                <a:gd name="connsiteY8346" fmla="*/ 5344021 h 6857985"/>
                <a:gd name="connsiteX8347" fmla="*/ 1927027 w 6868353"/>
                <a:gd name="connsiteY8347" fmla="*/ 5348509 h 6857985"/>
                <a:gd name="connsiteX8348" fmla="*/ 1934006 w 6868353"/>
                <a:gd name="connsiteY8348" fmla="*/ 5368711 h 6857985"/>
                <a:gd name="connsiteX8349" fmla="*/ 1986430 w 6868353"/>
                <a:gd name="connsiteY8349" fmla="*/ 5405024 h 6857985"/>
                <a:gd name="connsiteX8350" fmla="*/ 2040270 w 6868353"/>
                <a:gd name="connsiteY8350" fmla="*/ 5438916 h 6857985"/>
                <a:gd name="connsiteX8351" fmla="*/ 2066064 w 6868353"/>
                <a:gd name="connsiteY8351" fmla="*/ 5454857 h 6857985"/>
                <a:gd name="connsiteX8352" fmla="*/ 2090938 w 6868353"/>
                <a:gd name="connsiteY8352" fmla="*/ 5469142 h 6857985"/>
                <a:gd name="connsiteX8353" fmla="*/ 2136694 w 6868353"/>
                <a:gd name="connsiteY8353" fmla="*/ 5490731 h 6857985"/>
                <a:gd name="connsiteX8354" fmla="*/ 2166212 w 6868353"/>
                <a:gd name="connsiteY8354" fmla="*/ 5523434 h 6857985"/>
                <a:gd name="connsiteX8355" fmla="*/ 2186612 w 6868353"/>
                <a:gd name="connsiteY8355" fmla="*/ 5533713 h 6857985"/>
                <a:gd name="connsiteX8356" fmla="*/ 2201562 w 6868353"/>
                <a:gd name="connsiteY8356" fmla="*/ 5544245 h 6857985"/>
                <a:gd name="connsiteX8357" fmla="*/ 2239546 w 6868353"/>
                <a:gd name="connsiteY8357" fmla="*/ 5549639 h 6857985"/>
                <a:gd name="connsiteX8358" fmla="*/ 2277954 w 6868353"/>
                <a:gd name="connsiteY8358" fmla="*/ 5570153 h 6857985"/>
                <a:gd name="connsiteX8359" fmla="*/ 2320199 w 6868353"/>
                <a:gd name="connsiteY8359" fmla="*/ 5596188 h 6857985"/>
                <a:gd name="connsiteX8360" fmla="*/ 2379277 w 6868353"/>
                <a:gd name="connsiteY8360" fmla="*/ 5619972 h 6857985"/>
                <a:gd name="connsiteX8361" fmla="*/ 2397285 w 6868353"/>
                <a:gd name="connsiteY8361" fmla="*/ 5628367 h 6857985"/>
                <a:gd name="connsiteX8362" fmla="*/ 2415802 w 6868353"/>
                <a:gd name="connsiteY8362" fmla="*/ 5636465 h 6857985"/>
                <a:gd name="connsiteX8363" fmla="*/ 2451308 w 6868353"/>
                <a:gd name="connsiteY8363" fmla="*/ 5651556 h 6857985"/>
                <a:gd name="connsiteX8364" fmla="*/ 2499457 w 6868353"/>
                <a:gd name="connsiteY8364" fmla="*/ 5667257 h 6857985"/>
                <a:gd name="connsiteX8365" fmla="*/ 2515936 w 6868353"/>
                <a:gd name="connsiteY8365" fmla="*/ 5683042 h 6857985"/>
                <a:gd name="connsiteX8366" fmla="*/ 2548950 w 6868353"/>
                <a:gd name="connsiteY8366" fmla="*/ 5683410 h 6857985"/>
                <a:gd name="connsiteX8367" fmla="*/ 2519786 w 6868353"/>
                <a:gd name="connsiteY8367" fmla="*/ 5664935 h 6857985"/>
                <a:gd name="connsiteX8368" fmla="*/ 2510796 w 6868353"/>
                <a:gd name="connsiteY8368" fmla="*/ 5658026 h 6857985"/>
                <a:gd name="connsiteX8369" fmla="*/ 2489490 w 6868353"/>
                <a:gd name="connsiteY8369" fmla="*/ 5644096 h 6857985"/>
                <a:gd name="connsiteX8370" fmla="*/ 2496498 w 6868353"/>
                <a:gd name="connsiteY8370" fmla="*/ 5663024 h 6857985"/>
                <a:gd name="connsiteX8371" fmla="*/ 2430441 w 6868353"/>
                <a:gd name="connsiteY8371" fmla="*/ 5633478 h 6857985"/>
                <a:gd name="connsiteX8372" fmla="*/ 2471610 w 6868353"/>
                <a:gd name="connsiteY8372" fmla="*/ 5648782 h 6857985"/>
                <a:gd name="connsiteX8373" fmla="*/ 2453135 w 6868353"/>
                <a:gd name="connsiteY8373" fmla="*/ 5627716 h 6857985"/>
                <a:gd name="connsiteX8374" fmla="*/ 2395189 w 6868353"/>
                <a:gd name="connsiteY8374" fmla="*/ 5601681 h 6857985"/>
                <a:gd name="connsiteX8375" fmla="*/ 2357022 w 6868353"/>
                <a:gd name="connsiteY8375" fmla="*/ 5588798 h 6857985"/>
                <a:gd name="connsiteX8376" fmla="*/ 2393887 w 6868353"/>
                <a:gd name="connsiteY8376" fmla="*/ 5611959 h 6857985"/>
                <a:gd name="connsiteX8377" fmla="*/ 2425839 w 6868353"/>
                <a:gd name="connsiteY8377" fmla="*/ 5634596 h 6857985"/>
                <a:gd name="connsiteX8378" fmla="*/ 2396648 w 6868353"/>
                <a:gd name="connsiteY8378" fmla="*/ 5618910 h 6857985"/>
                <a:gd name="connsiteX8379" fmla="*/ 2367625 w 6868353"/>
                <a:gd name="connsiteY8379" fmla="*/ 5603691 h 6857985"/>
                <a:gd name="connsiteX8380" fmla="*/ 2334158 w 6868353"/>
                <a:gd name="connsiteY8380" fmla="*/ 5593498 h 6857985"/>
                <a:gd name="connsiteX8381" fmla="*/ 2311138 w 6868353"/>
                <a:gd name="connsiteY8381" fmla="*/ 5571540 h 6857985"/>
                <a:gd name="connsiteX8382" fmla="*/ 2302163 w 6868353"/>
                <a:gd name="connsiteY8382" fmla="*/ 5561687 h 6857985"/>
                <a:gd name="connsiteX8383" fmla="*/ 2295835 w 6868353"/>
                <a:gd name="connsiteY8383" fmla="*/ 5555231 h 6857985"/>
                <a:gd name="connsiteX8384" fmla="*/ 2287666 w 6868353"/>
                <a:gd name="connsiteY8384" fmla="*/ 5546553 h 6857985"/>
                <a:gd name="connsiteX8385" fmla="*/ 2325650 w 6868353"/>
                <a:gd name="connsiteY8385" fmla="*/ 5560809 h 6857985"/>
                <a:gd name="connsiteX8386" fmla="*/ 2372651 w 6868353"/>
                <a:gd name="connsiteY8386" fmla="*/ 5580403 h 6857985"/>
                <a:gd name="connsiteX8387" fmla="*/ 2390985 w 6868353"/>
                <a:gd name="connsiteY8387" fmla="*/ 5589364 h 6857985"/>
                <a:gd name="connsiteX8388" fmla="*/ 2410238 w 6868353"/>
                <a:gd name="connsiteY8388" fmla="*/ 5598411 h 6857985"/>
                <a:gd name="connsiteX8389" fmla="*/ 2450586 w 6868353"/>
                <a:gd name="connsiteY8389" fmla="*/ 5616249 h 6857985"/>
                <a:gd name="connsiteX8390" fmla="*/ 2530687 w 6868353"/>
                <a:gd name="connsiteY8390" fmla="*/ 5650268 h 6857985"/>
                <a:gd name="connsiteX8391" fmla="*/ 2598528 w 6868353"/>
                <a:gd name="connsiteY8391" fmla="*/ 5673854 h 6857985"/>
                <a:gd name="connsiteX8392" fmla="*/ 2611709 w 6868353"/>
                <a:gd name="connsiteY8392" fmla="*/ 5677464 h 6857985"/>
                <a:gd name="connsiteX8393" fmla="*/ 2623148 w 6868353"/>
                <a:gd name="connsiteY8393" fmla="*/ 5679403 h 6857985"/>
                <a:gd name="connsiteX8394" fmla="*/ 2639074 w 6868353"/>
                <a:gd name="connsiteY8394" fmla="*/ 5679658 h 6857985"/>
                <a:gd name="connsiteX8395" fmla="*/ 2708897 w 6868353"/>
                <a:gd name="connsiteY8395" fmla="*/ 5705085 h 6857985"/>
                <a:gd name="connsiteX8396" fmla="*/ 2737948 w 6868353"/>
                <a:gd name="connsiteY8396" fmla="*/ 5711115 h 6857985"/>
                <a:gd name="connsiteX8397" fmla="*/ 2763416 w 6868353"/>
                <a:gd name="connsiteY8397" fmla="*/ 5715731 h 6857985"/>
                <a:gd name="connsiteX8398" fmla="*/ 2787625 w 6868353"/>
                <a:gd name="connsiteY8398" fmla="*/ 5737618 h 6857985"/>
                <a:gd name="connsiteX8399" fmla="*/ 2822239 w 6868353"/>
                <a:gd name="connsiteY8399" fmla="*/ 5744442 h 6857985"/>
                <a:gd name="connsiteX8400" fmla="*/ 2797861 w 6868353"/>
                <a:gd name="connsiteY8400" fmla="*/ 5722413 h 6857985"/>
                <a:gd name="connsiteX8401" fmla="*/ 2830578 w 6868353"/>
                <a:gd name="connsiteY8401" fmla="*/ 5732365 h 6857985"/>
                <a:gd name="connsiteX8402" fmla="*/ 2853682 w 6868353"/>
                <a:gd name="connsiteY8402" fmla="*/ 5745602 h 6857985"/>
                <a:gd name="connsiteX8403" fmla="*/ 2919471 w 6868353"/>
                <a:gd name="connsiteY8403" fmla="*/ 5745546 h 6857985"/>
                <a:gd name="connsiteX8404" fmla="*/ 2972730 w 6868353"/>
                <a:gd name="connsiteY8404" fmla="*/ 5754946 h 6857985"/>
                <a:gd name="connsiteX8405" fmla="*/ 3015824 w 6868353"/>
                <a:gd name="connsiteY8405" fmla="*/ 5760496 h 6857985"/>
                <a:gd name="connsiteX8406" fmla="*/ 3045936 w 6868353"/>
                <a:gd name="connsiteY8406" fmla="*/ 5777683 h 6857985"/>
                <a:gd name="connsiteX8407" fmla="*/ 3046064 w 6868353"/>
                <a:gd name="connsiteY8407" fmla="*/ 5773138 h 6857985"/>
                <a:gd name="connsiteX8408" fmla="*/ 3031128 w 6868353"/>
                <a:gd name="connsiteY8408" fmla="*/ 5763200 h 6857985"/>
                <a:gd name="connsiteX8409" fmla="*/ 3048867 w 6868353"/>
                <a:gd name="connsiteY8409" fmla="*/ 5765210 h 6857985"/>
                <a:gd name="connsiteX8410" fmla="*/ 3071617 w 6868353"/>
                <a:gd name="connsiteY8410" fmla="*/ 5766300 h 6857985"/>
                <a:gd name="connsiteX8411" fmla="*/ 3124183 w 6868353"/>
                <a:gd name="connsiteY8411" fmla="*/ 5769556 h 6857985"/>
                <a:gd name="connsiteX8412" fmla="*/ 3150388 w 6868353"/>
                <a:gd name="connsiteY8412" fmla="*/ 5772190 h 6857985"/>
                <a:gd name="connsiteX8413" fmla="*/ 3162704 w 6868353"/>
                <a:gd name="connsiteY8413" fmla="*/ 5773803 h 6857985"/>
                <a:gd name="connsiteX8414" fmla="*/ 3174313 w 6868353"/>
                <a:gd name="connsiteY8414" fmla="*/ 5775007 h 6857985"/>
                <a:gd name="connsiteX8415" fmla="*/ 3208177 w 6868353"/>
                <a:gd name="connsiteY8415" fmla="*/ 5783529 h 6857985"/>
                <a:gd name="connsiteX8416" fmla="*/ 3234509 w 6868353"/>
                <a:gd name="connsiteY8416" fmla="*/ 5770845 h 6857985"/>
                <a:gd name="connsiteX8417" fmla="*/ 3265457 w 6868353"/>
                <a:gd name="connsiteY8417" fmla="*/ 5779028 h 6857985"/>
                <a:gd name="connsiteX8418" fmla="*/ 3306258 w 6868353"/>
                <a:gd name="connsiteY8418" fmla="*/ 5775389 h 6857985"/>
                <a:gd name="connsiteX8419" fmla="*/ 3371947 w 6868353"/>
                <a:gd name="connsiteY8419" fmla="*/ 5770122 h 6857985"/>
                <a:gd name="connsiteX8420" fmla="*/ 3386599 w 6868353"/>
                <a:gd name="connsiteY8420" fmla="*/ 5769896 h 6857985"/>
                <a:gd name="connsiteX8421" fmla="*/ 3402115 w 6868353"/>
                <a:gd name="connsiteY8421" fmla="*/ 5769188 h 6857985"/>
                <a:gd name="connsiteX8422" fmla="*/ 3434011 w 6868353"/>
                <a:gd name="connsiteY8422" fmla="*/ 5767942 h 6857985"/>
                <a:gd name="connsiteX8423" fmla="*/ 3490059 w 6868353"/>
                <a:gd name="connsiteY8423" fmla="*/ 5764644 h 6857985"/>
                <a:gd name="connsiteX8424" fmla="*/ 3510913 w 6868353"/>
                <a:gd name="connsiteY8424" fmla="*/ 5758825 h 6857985"/>
                <a:gd name="connsiteX8425" fmla="*/ 3530479 w 6868353"/>
                <a:gd name="connsiteY8425" fmla="*/ 5753262 h 6857985"/>
                <a:gd name="connsiteX8426" fmla="*/ 3550171 w 6868353"/>
                <a:gd name="connsiteY8426" fmla="*/ 5754408 h 6857985"/>
                <a:gd name="connsiteX8427" fmla="*/ 3558623 w 6868353"/>
                <a:gd name="connsiteY8427" fmla="*/ 5755810 h 6857985"/>
                <a:gd name="connsiteX8428" fmla="*/ 3561935 w 6868353"/>
                <a:gd name="connsiteY8428" fmla="*/ 5756532 h 6857985"/>
                <a:gd name="connsiteX8429" fmla="*/ 3597979 w 6868353"/>
                <a:gd name="connsiteY8429" fmla="*/ 5743974 h 6857985"/>
                <a:gd name="connsiteX8430" fmla="*/ 3618535 w 6868353"/>
                <a:gd name="connsiteY8430" fmla="*/ 5738821 h 6857985"/>
                <a:gd name="connsiteX8431" fmla="*/ 3657369 w 6868353"/>
                <a:gd name="connsiteY8431" fmla="*/ 5735055 h 6857985"/>
                <a:gd name="connsiteX8432" fmla="*/ 3611939 w 6868353"/>
                <a:gd name="connsiteY8432" fmla="*/ 5720516 h 6857985"/>
                <a:gd name="connsiteX8433" fmla="*/ 3603799 w 6868353"/>
                <a:gd name="connsiteY8433" fmla="*/ 5735749 h 6857985"/>
                <a:gd name="connsiteX8434" fmla="*/ 3527507 w 6868353"/>
                <a:gd name="connsiteY8434" fmla="*/ 5736018 h 6857985"/>
                <a:gd name="connsiteX8435" fmla="*/ 3498711 w 6868353"/>
                <a:gd name="connsiteY8435" fmla="*/ 5740095 h 6857985"/>
                <a:gd name="connsiteX8436" fmla="*/ 3483235 w 6868353"/>
                <a:gd name="connsiteY8436" fmla="*/ 5744427 h 6857985"/>
                <a:gd name="connsiteX8437" fmla="*/ 3505591 w 6868353"/>
                <a:gd name="connsiteY8437" fmla="*/ 5745489 h 6857985"/>
                <a:gd name="connsiteX8438" fmla="*/ 3521915 w 6868353"/>
                <a:gd name="connsiteY8438" fmla="*/ 5748179 h 6857985"/>
                <a:gd name="connsiteX8439" fmla="*/ 3505747 w 6868353"/>
                <a:gd name="connsiteY8439" fmla="*/ 5749963 h 6857985"/>
                <a:gd name="connsiteX8440" fmla="*/ 3490823 w 6868353"/>
                <a:gd name="connsiteY8440" fmla="*/ 5751081 h 6857985"/>
                <a:gd name="connsiteX8441" fmla="*/ 3462311 w 6868353"/>
                <a:gd name="connsiteY8441" fmla="*/ 5753445 h 6857985"/>
                <a:gd name="connsiteX8442" fmla="*/ 3393579 w 6868353"/>
                <a:gd name="connsiteY8442" fmla="*/ 5758797 h 6857985"/>
                <a:gd name="connsiteX8443" fmla="*/ 3415721 w 6868353"/>
                <a:gd name="connsiteY8443" fmla="*/ 5752242 h 6857985"/>
                <a:gd name="connsiteX8444" fmla="*/ 3374863 w 6868353"/>
                <a:gd name="connsiteY8444" fmla="*/ 5761458 h 6857985"/>
                <a:gd name="connsiteX8445" fmla="*/ 3318036 w 6868353"/>
                <a:gd name="connsiteY8445" fmla="*/ 5763101 h 6857985"/>
                <a:gd name="connsiteX8446" fmla="*/ 3305352 w 6868353"/>
                <a:gd name="connsiteY8446" fmla="*/ 5748307 h 6857985"/>
                <a:gd name="connsiteX8447" fmla="*/ 3306753 w 6868353"/>
                <a:gd name="connsiteY8447" fmla="*/ 5765776 h 6857985"/>
                <a:gd name="connsiteX8448" fmla="*/ 3222405 w 6868353"/>
                <a:gd name="connsiteY8448" fmla="*/ 5755385 h 6857985"/>
                <a:gd name="connsiteX8449" fmla="*/ 3173082 w 6868353"/>
                <a:gd name="connsiteY8449" fmla="*/ 5765422 h 6857985"/>
                <a:gd name="connsiteX8450" fmla="*/ 3147514 w 6868353"/>
                <a:gd name="connsiteY8450" fmla="*/ 5763794 h 6857985"/>
                <a:gd name="connsiteX8451" fmla="*/ 3121507 w 6868353"/>
                <a:gd name="connsiteY8451" fmla="*/ 5759845 h 6857985"/>
                <a:gd name="connsiteX8452" fmla="*/ 3077747 w 6868353"/>
                <a:gd name="connsiteY8452" fmla="*/ 5746452 h 6857985"/>
                <a:gd name="connsiteX8453" fmla="*/ 2966713 w 6868353"/>
                <a:gd name="connsiteY8453" fmla="*/ 5743068 h 6857985"/>
                <a:gd name="connsiteX8454" fmla="*/ 2942250 w 6868353"/>
                <a:gd name="connsiteY8454" fmla="*/ 5733045 h 6857985"/>
                <a:gd name="connsiteX8455" fmla="*/ 2936233 w 6868353"/>
                <a:gd name="connsiteY8455" fmla="*/ 5737561 h 6857985"/>
                <a:gd name="connsiteX8456" fmla="*/ 2899084 w 6868353"/>
                <a:gd name="connsiteY8456" fmla="*/ 5723050 h 6857985"/>
                <a:gd name="connsiteX8457" fmla="*/ 2845344 w 6868353"/>
                <a:gd name="connsiteY8457" fmla="*/ 5723914 h 6857985"/>
                <a:gd name="connsiteX8458" fmla="*/ 2791632 w 6868353"/>
                <a:gd name="connsiteY8458" fmla="*/ 5710323 h 6857985"/>
                <a:gd name="connsiteX8459" fmla="*/ 2732922 w 6868353"/>
                <a:gd name="connsiteY8459" fmla="*/ 5686185 h 6857985"/>
                <a:gd name="connsiteX8460" fmla="*/ 2753606 w 6868353"/>
                <a:gd name="connsiteY8460" fmla="*/ 5703966 h 6857985"/>
                <a:gd name="connsiteX8461" fmla="*/ 2726735 w 6868353"/>
                <a:gd name="connsiteY8461" fmla="*/ 5695160 h 6857985"/>
                <a:gd name="connsiteX8462" fmla="*/ 2693622 w 6868353"/>
                <a:gd name="connsiteY8462" fmla="*/ 5685632 h 6857985"/>
                <a:gd name="connsiteX8463" fmla="*/ 2673802 w 6868353"/>
                <a:gd name="connsiteY8463" fmla="*/ 5666704 h 6857985"/>
                <a:gd name="connsiteX8464" fmla="*/ 2659631 w 6868353"/>
                <a:gd name="connsiteY8464" fmla="*/ 5677322 h 6857985"/>
                <a:gd name="connsiteX8465" fmla="*/ 2647186 w 6868353"/>
                <a:gd name="connsiteY8465" fmla="*/ 5660928 h 6857985"/>
                <a:gd name="connsiteX8466" fmla="*/ 2572224 w 6868353"/>
                <a:gd name="connsiteY8466" fmla="*/ 5632317 h 6857985"/>
                <a:gd name="connsiteX8467" fmla="*/ 2490212 w 6868353"/>
                <a:gd name="connsiteY8467" fmla="*/ 5586986 h 6857985"/>
                <a:gd name="connsiteX8468" fmla="*/ 2435636 w 6868353"/>
                <a:gd name="connsiteY8468" fmla="*/ 5591304 h 6857985"/>
                <a:gd name="connsiteX8469" fmla="*/ 2468042 w 6868353"/>
                <a:gd name="connsiteY8469" fmla="*/ 5592988 h 6857985"/>
                <a:gd name="connsiteX8470" fmla="*/ 2492279 w 6868353"/>
                <a:gd name="connsiteY8470" fmla="*/ 5607047 h 6857985"/>
                <a:gd name="connsiteX8471" fmla="*/ 2433852 w 6868353"/>
                <a:gd name="connsiteY8471" fmla="*/ 5596839 h 6857985"/>
                <a:gd name="connsiteX8472" fmla="*/ 2414740 w 6868353"/>
                <a:gd name="connsiteY8472" fmla="*/ 5580516 h 6857985"/>
                <a:gd name="connsiteX8473" fmla="*/ 2403556 w 6868353"/>
                <a:gd name="connsiteY8473" fmla="*/ 5563556 h 6857985"/>
                <a:gd name="connsiteX8474" fmla="*/ 2415646 w 6868353"/>
                <a:gd name="connsiteY8474" fmla="*/ 5566671 h 6857985"/>
                <a:gd name="connsiteX8475" fmla="*/ 2436557 w 6868353"/>
                <a:gd name="connsiteY8475" fmla="*/ 5575787 h 6857985"/>
                <a:gd name="connsiteX8476" fmla="*/ 2425896 w 6868353"/>
                <a:gd name="connsiteY8476" fmla="*/ 5558389 h 6857985"/>
                <a:gd name="connsiteX8477" fmla="*/ 2372793 w 6868353"/>
                <a:gd name="connsiteY8477" fmla="*/ 5537082 h 6857985"/>
                <a:gd name="connsiteX8478" fmla="*/ 2319066 w 6868353"/>
                <a:gd name="connsiteY8478" fmla="*/ 5520815 h 6857985"/>
                <a:gd name="connsiteX8479" fmla="*/ 2277869 w 6868353"/>
                <a:gd name="connsiteY8479" fmla="*/ 5487348 h 6857985"/>
                <a:gd name="connsiteX8480" fmla="*/ 2275618 w 6868353"/>
                <a:gd name="connsiteY8480" fmla="*/ 5502807 h 6857985"/>
                <a:gd name="connsiteX8481" fmla="*/ 2298397 w 6868353"/>
                <a:gd name="connsiteY8481" fmla="*/ 5509107 h 6857985"/>
                <a:gd name="connsiteX8482" fmla="*/ 2305178 w 6868353"/>
                <a:gd name="connsiteY8482" fmla="*/ 5520122 h 6857985"/>
                <a:gd name="connsiteX8483" fmla="*/ 2319165 w 6868353"/>
                <a:gd name="connsiteY8483" fmla="*/ 5531447 h 6857985"/>
                <a:gd name="connsiteX8484" fmla="*/ 2350778 w 6868353"/>
                <a:gd name="connsiteY8484" fmla="*/ 5559563 h 6857985"/>
                <a:gd name="connsiteX8485" fmla="*/ 2322309 w 6868353"/>
                <a:gd name="connsiteY8485" fmla="*/ 5545180 h 6857985"/>
                <a:gd name="connsiteX8486" fmla="*/ 2307698 w 6868353"/>
                <a:gd name="connsiteY8486" fmla="*/ 5537719 h 6857985"/>
                <a:gd name="connsiteX8487" fmla="*/ 2293768 w 6868353"/>
                <a:gd name="connsiteY8487" fmla="*/ 5529791 h 6857985"/>
                <a:gd name="connsiteX8488" fmla="*/ 2247983 w 6868353"/>
                <a:gd name="connsiteY8488" fmla="*/ 5507140 h 6857985"/>
                <a:gd name="connsiteX8489" fmla="*/ 2300903 w 6868353"/>
                <a:gd name="connsiteY8489" fmla="*/ 5523987 h 6857985"/>
                <a:gd name="connsiteX8490" fmla="*/ 2215932 w 6868353"/>
                <a:gd name="connsiteY8490" fmla="*/ 5461936 h 6857985"/>
                <a:gd name="connsiteX8491" fmla="*/ 2254892 w 6868353"/>
                <a:gd name="connsiteY8491" fmla="*/ 5491001 h 6857985"/>
                <a:gd name="connsiteX8492" fmla="*/ 2220264 w 6868353"/>
                <a:gd name="connsiteY8492" fmla="*/ 5458949 h 6857985"/>
                <a:gd name="connsiteX8493" fmla="*/ 2185055 w 6868353"/>
                <a:gd name="connsiteY8493" fmla="*/ 5435320 h 6857985"/>
                <a:gd name="connsiteX8494" fmla="*/ 2138591 w 6868353"/>
                <a:gd name="connsiteY8494" fmla="*/ 5404826 h 6857985"/>
                <a:gd name="connsiteX8495" fmla="*/ 2115402 w 6868353"/>
                <a:gd name="connsiteY8495" fmla="*/ 5389140 h 6857985"/>
                <a:gd name="connsiteX8496" fmla="*/ 2092156 w 6868353"/>
                <a:gd name="connsiteY8496" fmla="*/ 5373312 h 6857985"/>
                <a:gd name="connsiteX8497" fmla="*/ 2044772 w 6868353"/>
                <a:gd name="connsiteY8497" fmla="*/ 5342294 h 6857985"/>
                <a:gd name="connsiteX8498" fmla="*/ 1998322 w 6868353"/>
                <a:gd name="connsiteY8498" fmla="*/ 5309747 h 6857985"/>
                <a:gd name="connsiteX8499" fmla="*/ 1951646 w 6868353"/>
                <a:gd name="connsiteY8499" fmla="*/ 5277341 h 6857985"/>
                <a:gd name="connsiteX8500" fmla="*/ 1906895 w 6868353"/>
                <a:gd name="connsiteY8500" fmla="*/ 5243052 h 6857985"/>
                <a:gd name="connsiteX8501" fmla="*/ 1862739 w 6868353"/>
                <a:gd name="connsiteY8501" fmla="*/ 5208693 h 6857985"/>
                <a:gd name="connsiteX8502" fmla="*/ 1821500 w 6868353"/>
                <a:gd name="connsiteY8502" fmla="*/ 5172337 h 6857985"/>
                <a:gd name="connsiteX8503" fmla="*/ 1762875 w 6868353"/>
                <a:gd name="connsiteY8503" fmla="*/ 5136760 h 6857985"/>
                <a:gd name="connsiteX8504" fmla="*/ 1775730 w 6868353"/>
                <a:gd name="connsiteY8504" fmla="*/ 5133250 h 6857985"/>
                <a:gd name="connsiteX8505" fmla="*/ 1712277 w 6868353"/>
                <a:gd name="connsiteY8505" fmla="*/ 5058868 h 6857985"/>
                <a:gd name="connsiteX8506" fmla="*/ 1724580 w 6868353"/>
                <a:gd name="connsiteY8506" fmla="*/ 5100972 h 6857985"/>
                <a:gd name="connsiteX8507" fmla="*/ 1704024 w 6868353"/>
                <a:gd name="connsiteY8507" fmla="*/ 5079707 h 6857985"/>
                <a:gd name="connsiteX8508" fmla="*/ 1689102 w 6868353"/>
                <a:gd name="connsiteY8508" fmla="*/ 5062846 h 6857985"/>
                <a:gd name="connsiteX8509" fmla="*/ 1673671 w 6868353"/>
                <a:gd name="connsiteY8509" fmla="*/ 5042361 h 6857985"/>
                <a:gd name="connsiteX8510" fmla="*/ 1705694 w 6868353"/>
                <a:gd name="connsiteY8510" fmla="*/ 5072954 h 6857985"/>
                <a:gd name="connsiteX8511" fmla="*/ 1701022 w 6868353"/>
                <a:gd name="connsiteY8511" fmla="*/ 5047259 h 6857985"/>
                <a:gd name="connsiteX8512" fmla="*/ 1650184 w 6868353"/>
                <a:gd name="connsiteY8512" fmla="*/ 4994368 h 6857985"/>
                <a:gd name="connsiteX8513" fmla="*/ 1614367 w 6868353"/>
                <a:gd name="connsiteY8513" fmla="*/ 4953270 h 6857985"/>
                <a:gd name="connsiteX8514" fmla="*/ 1578521 w 6868353"/>
                <a:gd name="connsiteY8514" fmla="*/ 4901539 h 6857985"/>
                <a:gd name="connsiteX8515" fmla="*/ 1572200 w 6868353"/>
                <a:gd name="connsiteY8515" fmla="*/ 4889140 h 6857985"/>
                <a:gd name="connsiteX8516" fmla="*/ 1571849 w 6868353"/>
                <a:gd name="connsiteY8516" fmla="*/ 4888033 h 6857985"/>
                <a:gd name="connsiteX8517" fmla="*/ 1591177 w 6868353"/>
                <a:gd name="connsiteY8517" fmla="*/ 4912370 h 6857985"/>
                <a:gd name="connsiteX8518" fmla="*/ 1574797 w 6868353"/>
                <a:gd name="connsiteY8518" fmla="*/ 4877755 h 6857985"/>
                <a:gd name="connsiteX8519" fmla="*/ 1601215 w 6868353"/>
                <a:gd name="connsiteY8519" fmla="*/ 4925069 h 6857985"/>
                <a:gd name="connsiteX8520" fmla="*/ 1631369 w 6868353"/>
                <a:gd name="connsiteY8520" fmla="*/ 4963052 h 6857985"/>
                <a:gd name="connsiteX8521" fmla="*/ 1632516 w 6868353"/>
                <a:gd name="connsiteY8521" fmla="*/ 4955875 h 6857985"/>
                <a:gd name="connsiteX8522" fmla="*/ 1633889 w 6868353"/>
                <a:gd name="connsiteY8522" fmla="*/ 4942935 h 6857985"/>
                <a:gd name="connsiteX8523" fmla="*/ 1641180 w 6868353"/>
                <a:gd name="connsiteY8523" fmla="*/ 4953596 h 6857985"/>
                <a:gd name="connsiteX8524" fmla="*/ 1648075 w 6868353"/>
                <a:gd name="connsiteY8524" fmla="*/ 4962444 h 6857985"/>
                <a:gd name="connsiteX8525" fmla="*/ 1659641 w 6868353"/>
                <a:gd name="connsiteY8525" fmla="*/ 4976686 h 6857985"/>
                <a:gd name="connsiteX8526" fmla="*/ 1678031 w 6868353"/>
                <a:gd name="connsiteY8526" fmla="*/ 4997100 h 6857985"/>
                <a:gd name="connsiteX8527" fmla="*/ 1697837 w 6868353"/>
                <a:gd name="connsiteY8527" fmla="*/ 5017770 h 6857985"/>
                <a:gd name="connsiteX8528" fmla="*/ 1729139 w 6868353"/>
                <a:gd name="connsiteY8528" fmla="*/ 5051251 h 6857985"/>
                <a:gd name="connsiteX8529" fmla="*/ 1754182 w 6868353"/>
                <a:gd name="connsiteY8529" fmla="*/ 5089816 h 6857985"/>
                <a:gd name="connsiteX8530" fmla="*/ 1744881 w 6868353"/>
                <a:gd name="connsiteY8530" fmla="*/ 5063413 h 6857985"/>
                <a:gd name="connsiteX8531" fmla="*/ 1788499 w 6868353"/>
                <a:gd name="connsiteY8531" fmla="*/ 5105870 h 6857985"/>
                <a:gd name="connsiteX8532" fmla="*/ 1808942 w 6868353"/>
                <a:gd name="connsiteY8532" fmla="*/ 5124402 h 6857985"/>
                <a:gd name="connsiteX8533" fmla="*/ 1829244 w 6868353"/>
                <a:gd name="connsiteY8533" fmla="*/ 5142069 h 6857985"/>
                <a:gd name="connsiteX8534" fmla="*/ 1870837 w 6868353"/>
                <a:gd name="connsiteY8534" fmla="*/ 5178425 h 6857985"/>
                <a:gd name="connsiteX8535" fmla="*/ 1894182 w 6868353"/>
                <a:gd name="connsiteY8535" fmla="*/ 5197594 h 6857985"/>
                <a:gd name="connsiteX8536" fmla="*/ 1920146 w 6868353"/>
                <a:gd name="connsiteY8536" fmla="*/ 5218150 h 6857985"/>
                <a:gd name="connsiteX8537" fmla="*/ 1931670 w 6868353"/>
                <a:gd name="connsiteY8537" fmla="*/ 5243364 h 6857985"/>
                <a:gd name="connsiteX8538" fmla="*/ 1997968 w 6868353"/>
                <a:gd name="connsiteY8538" fmla="*/ 5278516 h 6857985"/>
                <a:gd name="connsiteX8539" fmla="*/ 2036632 w 6868353"/>
                <a:gd name="connsiteY8539" fmla="*/ 5310568 h 6857985"/>
                <a:gd name="connsiteX8540" fmla="*/ 2057329 w 6868353"/>
                <a:gd name="connsiteY8540" fmla="*/ 5325928 h 6857985"/>
                <a:gd name="connsiteX8541" fmla="*/ 2079301 w 6868353"/>
                <a:gd name="connsiteY8541" fmla="*/ 5340227 h 6857985"/>
                <a:gd name="connsiteX8542" fmla="*/ 2124335 w 6868353"/>
                <a:gd name="connsiteY8542" fmla="*/ 5368626 h 6857985"/>
                <a:gd name="connsiteX8543" fmla="*/ 2147185 w 6868353"/>
                <a:gd name="connsiteY8543" fmla="*/ 5382811 h 6857985"/>
                <a:gd name="connsiteX8544" fmla="*/ 2170869 w 6868353"/>
                <a:gd name="connsiteY8544" fmla="*/ 5396048 h 6857985"/>
                <a:gd name="connsiteX8545" fmla="*/ 2351076 w 6868353"/>
                <a:gd name="connsiteY8545" fmla="*/ 5514176 h 6857985"/>
                <a:gd name="connsiteX8546" fmla="*/ 2341251 w 6868353"/>
                <a:gd name="connsiteY8546" fmla="*/ 5496239 h 6857985"/>
                <a:gd name="connsiteX8547" fmla="*/ 2391976 w 6868353"/>
                <a:gd name="connsiteY8547" fmla="*/ 5515251 h 6857985"/>
                <a:gd name="connsiteX8548" fmla="*/ 2413240 w 6868353"/>
                <a:gd name="connsiteY8548" fmla="*/ 5535864 h 6857985"/>
                <a:gd name="connsiteX8549" fmla="*/ 2423872 w 6868353"/>
                <a:gd name="connsiteY8549" fmla="*/ 5531915 h 6857985"/>
                <a:gd name="connsiteX8550" fmla="*/ 2433527 w 6868353"/>
                <a:gd name="connsiteY8550" fmla="*/ 5535822 h 6857985"/>
                <a:gd name="connsiteX8551" fmla="*/ 2445405 w 6868353"/>
                <a:gd name="connsiteY8551" fmla="*/ 5540366 h 6857985"/>
                <a:gd name="connsiteX8552" fmla="*/ 2473124 w 6868353"/>
                <a:gd name="connsiteY8552" fmla="*/ 5551692 h 6857985"/>
                <a:gd name="connsiteX8553" fmla="*/ 2531169 w 6868353"/>
                <a:gd name="connsiteY8553" fmla="*/ 5574556 h 6857985"/>
                <a:gd name="connsiteX8554" fmla="*/ 2568657 w 6868353"/>
                <a:gd name="connsiteY8554" fmla="*/ 5578846 h 6857985"/>
                <a:gd name="connsiteX8555" fmla="*/ 2610151 w 6868353"/>
                <a:gd name="connsiteY8555" fmla="*/ 5602191 h 6857985"/>
                <a:gd name="connsiteX8556" fmla="*/ 2629037 w 6868353"/>
                <a:gd name="connsiteY8556" fmla="*/ 5606409 h 6857985"/>
                <a:gd name="connsiteX8557" fmla="*/ 2647200 w 6868353"/>
                <a:gd name="connsiteY8557" fmla="*/ 5609000 h 6857985"/>
                <a:gd name="connsiteX8558" fmla="*/ 2737353 w 6868353"/>
                <a:gd name="connsiteY8558" fmla="*/ 5642736 h 6857985"/>
                <a:gd name="connsiteX8559" fmla="*/ 2805265 w 6868353"/>
                <a:gd name="connsiteY8559" fmla="*/ 5648980 h 6857985"/>
                <a:gd name="connsiteX8560" fmla="*/ 2869170 w 6868353"/>
                <a:gd name="connsiteY8560" fmla="*/ 5673840 h 6857985"/>
                <a:gd name="connsiteX8561" fmla="*/ 2915563 w 6868353"/>
                <a:gd name="connsiteY8561" fmla="*/ 5676133 h 6857985"/>
                <a:gd name="connsiteX8562" fmla="*/ 2936544 w 6868353"/>
                <a:gd name="connsiteY8562" fmla="*/ 5692867 h 6857985"/>
                <a:gd name="connsiteX8563" fmla="*/ 2962806 w 6868353"/>
                <a:gd name="connsiteY8563" fmla="*/ 5695316 h 6857985"/>
                <a:gd name="connsiteX8564" fmla="*/ 2952995 w 6868353"/>
                <a:gd name="connsiteY8564" fmla="*/ 5689823 h 6857985"/>
                <a:gd name="connsiteX8565" fmla="*/ 2945081 w 6868353"/>
                <a:gd name="connsiteY8565" fmla="*/ 5682886 h 6857985"/>
                <a:gd name="connsiteX8566" fmla="*/ 2955883 w 6868353"/>
                <a:gd name="connsiteY8566" fmla="*/ 5686610 h 6857985"/>
                <a:gd name="connsiteX8567" fmla="*/ 2966387 w 6868353"/>
                <a:gd name="connsiteY8567" fmla="*/ 5689370 h 6857985"/>
                <a:gd name="connsiteX8568" fmla="*/ 2986151 w 6868353"/>
                <a:gd name="connsiteY8568" fmla="*/ 5693943 h 6857985"/>
                <a:gd name="connsiteX8569" fmla="*/ 3021374 w 6868353"/>
                <a:gd name="connsiteY8569" fmla="*/ 5699917 h 6857985"/>
                <a:gd name="connsiteX8570" fmla="*/ 3081018 w 6868353"/>
                <a:gd name="connsiteY8570" fmla="*/ 5703315 h 6857985"/>
                <a:gd name="connsiteX8571" fmla="*/ 3138694 w 6868353"/>
                <a:gd name="connsiteY8571" fmla="*/ 5704858 h 6857985"/>
                <a:gd name="connsiteX8572" fmla="*/ 3171411 w 6868353"/>
                <a:gd name="connsiteY8572" fmla="*/ 5709601 h 6857985"/>
                <a:gd name="connsiteX8573" fmla="*/ 3194288 w 6868353"/>
                <a:gd name="connsiteY8573" fmla="*/ 5713802 h 6857985"/>
                <a:gd name="connsiteX8574" fmla="*/ 3183529 w 6868353"/>
                <a:gd name="connsiteY8574" fmla="*/ 5714896 h 6857985"/>
                <a:gd name="connsiteX8575" fmla="*/ 3172020 w 6868353"/>
                <a:gd name="connsiteY8575" fmla="*/ 5716070 h 6857985"/>
                <a:gd name="connsiteX8576" fmla="*/ 3157339 w 6868353"/>
                <a:gd name="connsiteY8576" fmla="*/ 5712319 h 6857985"/>
                <a:gd name="connsiteX8577" fmla="*/ 3190594 w 6868353"/>
                <a:gd name="connsiteY8577" fmla="*/ 5723036 h 6857985"/>
                <a:gd name="connsiteX8578" fmla="*/ 3221329 w 6868353"/>
                <a:gd name="connsiteY8578" fmla="*/ 5726221 h 6857985"/>
                <a:gd name="connsiteX8579" fmla="*/ 3216940 w 6868353"/>
                <a:gd name="connsiteY8579" fmla="*/ 5705495 h 6857985"/>
                <a:gd name="connsiteX8580" fmla="*/ 3280364 w 6868353"/>
                <a:gd name="connsiteY8580" fmla="*/ 5713069 h 6857985"/>
                <a:gd name="connsiteX8581" fmla="*/ 3276443 w 6868353"/>
                <a:gd name="connsiteY8581" fmla="*/ 5709827 h 6857985"/>
                <a:gd name="connsiteX8582" fmla="*/ 3350909 w 6868353"/>
                <a:gd name="connsiteY8582" fmla="*/ 5705368 h 6857985"/>
                <a:gd name="connsiteX8583" fmla="*/ 3389955 w 6868353"/>
                <a:gd name="connsiteY8583" fmla="*/ 5702367 h 6857985"/>
                <a:gd name="connsiteX8584" fmla="*/ 3429579 w 6868353"/>
                <a:gd name="connsiteY8584" fmla="*/ 5697029 h 6857985"/>
                <a:gd name="connsiteX8585" fmla="*/ 3507599 w 6868353"/>
                <a:gd name="connsiteY8585" fmla="*/ 5687006 h 6857985"/>
                <a:gd name="connsiteX8586" fmla="*/ 3580327 w 6868353"/>
                <a:gd name="connsiteY8586" fmla="*/ 5676303 h 6857985"/>
                <a:gd name="connsiteX8587" fmla="*/ 3596083 w 6868353"/>
                <a:gd name="connsiteY8587" fmla="*/ 5680919 h 6857985"/>
                <a:gd name="connsiteX8588" fmla="*/ 3650503 w 6868353"/>
                <a:gd name="connsiteY8588" fmla="*/ 5664255 h 6857985"/>
                <a:gd name="connsiteX8589" fmla="*/ 3710911 w 6868353"/>
                <a:gd name="connsiteY8589" fmla="*/ 5648853 h 6857985"/>
                <a:gd name="connsiteX8590" fmla="*/ 3718939 w 6868353"/>
                <a:gd name="connsiteY8590" fmla="*/ 5647111 h 6857985"/>
                <a:gd name="connsiteX8591" fmla="*/ 3727007 w 6868353"/>
                <a:gd name="connsiteY8591" fmla="*/ 5644917 h 6857985"/>
                <a:gd name="connsiteX8592" fmla="*/ 3743487 w 6868353"/>
                <a:gd name="connsiteY8592" fmla="*/ 5640670 h 6857985"/>
                <a:gd name="connsiteX8593" fmla="*/ 3777875 w 6868353"/>
                <a:gd name="connsiteY8593" fmla="*/ 5632841 h 6857985"/>
                <a:gd name="connsiteX8594" fmla="*/ 3814301 w 6868353"/>
                <a:gd name="connsiteY8594" fmla="*/ 5625975 h 6857985"/>
                <a:gd name="connsiteX8595" fmla="*/ 3833199 w 6868353"/>
                <a:gd name="connsiteY8595" fmla="*/ 5622195 h 6857985"/>
                <a:gd name="connsiteX8596" fmla="*/ 3852583 w 6868353"/>
                <a:gd name="connsiteY8596" fmla="*/ 5618160 h 6857985"/>
                <a:gd name="connsiteX8597" fmla="*/ 3925207 w 6868353"/>
                <a:gd name="connsiteY8597" fmla="*/ 5588727 h 6857985"/>
                <a:gd name="connsiteX8598" fmla="*/ 4011779 w 6868353"/>
                <a:gd name="connsiteY8598" fmla="*/ 5557256 h 6857985"/>
                <a:gd name="connsiteX8599" fmla="*/ 3998215 w 6868353"/>
                <a:gd name="connsiteY8599" fmla="*/ 5552060 h 6857985"/>
                <a:gd name="connsiteX8600" fmla="*/ 4013663 w 6868353"/>
                <a:gd name="connsiteY8600" fmla="*/ 5546312 h 6857985"/>
                <a:gd name="connsiteX8601" fmla="*/ 4028811 w 6868353"/>
                <a:gd name="connsiteY8601" fmla="*/ 5539701 h 6857985"/>
                <a:gd name="connsiteX8602" fmla="*/ 4067203 w 6868353"/>
                <a:gd name="connsiteY8602" fmla="*/ 5525770 h 6857985"/>
                <a:gd name="connsiteX8603" fmla="*/ 4443345 w 6868353"/>
                <a:gd name="connsiteY8603" fmla="*/ 5282735 h 6857985"/>
                <a:gd name="connsiteX8604" fmla="*/ 4754803 w 6868353"/>
                <a:gd name="connsiteY8604" fmla="*/ 4961722 h 6857985"/>
                <a:gd name="connsiteX8605" fmla="*/ 4779463 w 6868353"/>
                <a:gd name="connsiteY8605" fmla="*/ 4930010 h 6857985"/>
                <a:gd name="connsiteX8606" fmla="*/ 4802781 w 6868353"/>
                <a:gd name="connsiteY8606" fmla="*/ 4903493 h 6857985"/>
                <a:gd name="connsiteX8607" fmla="*/ 4816655 w 6868353"/>
                <a:gd name="connsiteY8607" fmla="*/ 4890129 h 6857985"/>
                <a:gd name="connsiteX8608" fmla="*/ 4824583 w 6868353"/>
                <a:gd name="connsiteY8608" fmla="*/ 4883022 h 6857985"/>
                <a:gd name="connsiteX8609" fmla="*/ 4832779 w 6868353"/>
                <a:gd name="connsiteY8609" fmla="*/ 4874924 h 6857985"/>
                <a:gd name="connsiteX8610" fmla="*/ 4875987 w 6868353"/>
                <a:gd name="connsiteY8610" fmla="*/ 4835426 h 6857985"/>
                <a:gd name="connsiteX8611" fmla="*/ 4813257 w 6868353"/>
                <a:gd name="connsiteY8611" fmla="*/ 4937754 h 6857985"/>
                <a:gd name="connsiteX8612" fmla="*/ 4846073 w 6868353"/>
                <a:gd name="connsiteY8612" fmla="*/ 4905886 h 6857985"/>
                <a:gd name="connsiteX8613" fmla="*/ 4865455 w 6868353"/>
                <a:gd name="connsiteY8613" fmla="*/ 4874528 h 6857985"/>
                <a:gd name="connsiteX8614" fmla="*/ 4899119 w 6868353"/>
                <a:gd name="connsiteY8614" fmla="*/ 4850149 h 6857985"/>
                <a:gd name="connsiteX8615" fmla="*/ 4909101 w 6868353"/>
                <a:gd name="connsiteY8615" fmla="*/ 4835921 h 6857985"/>
                <a:gd name="connsiteX8616" fmla="*/ 4920355 w 6868353"/>
                <a:gd name="connsiteY8616" fmla="*/ 4821212 h 6857985"/>
                <a:gd name="connsiteX8617" fmla="*/ 4938051 w 6868353"/>
                <a:gd name="connsiteY8617" fmla="*/ 4817064 h 6857985"/>
                <a:gd name="connsiteX8618" fmla="*/ 4918543 w 6868353"/>
                <a:gd name="connsiteY8618" fmla="*/ 4847785 h 6857985"/>
                <a:gd name="connsiteX8619" fmla="*/ 4948273 w 6868353"/>
                <a:gd name="connsiteY8619" fmla="*/ 4827625 h 6857985"/>
                <a:gd name="connsiteX8620" fmla="*/ 4930521 w 6868353"/>
                <a:gd name="connsiteY8620" fmla="*/ 4831844 h 6857985"/>
                <a:gd name="connsiteX8621" fmla="*/ 4972949 w 6868353"/>
                <a:gd name="connsiteY8621" fmla="*/ 4800132 h 6857985"/>
                <a:gd name="connsiteX8622" fmla="*/ 4957589 w 6868353"/>
                <a:gd name="connsiteY8622" fmla="*/ 4829735 h 6857985"/>
                <a:gd name="connsiteX8623" fmla="*/ 5009603 w 6868353"/>
                <a:gd name="connsiteY8623" fmla="*/ 4764003 h 6857985"/>
                <a:gd name="connsiteX8624" fmla="*/ 5002623 w 6868353"/>
                <a:gd name="connsiteY8624" fmla="*/ 4779363 h 6857985"/>
                <a:gd name="connsiteX8625" fmla="*/ 5012051 w 6868353"/>
                <a:gd name="connsiteY8625" fmla="*/ 4781020 h 6857985"/>
                <a:gd name="connsiteX8626" fmla="*/ 4994369 w 6868353"/>
                <a:gd name="connsiteY8626" fmla="*/ 4804507 h 6857985"/>
                <a:gd name="connsiteX8627" fmla="*/ 4975187 w 6868353"/>
                <a:gd name="connsiteY8627" fmla="*/ 4821113 h 6857985"/>
                <a:gd name="connsiteX8628" fmla="*/ 5005087 w 6868353"/>
                <a:gd name="connsiteY8628" fmla="*/ 4802496 h 6857985"/>
                <a:gd name="connsiteX8629" fmla="*/ 5028503 w 6868353"/>
                <a:gd name="connsiteY8629" fmla="*/ 4767288 h 6857985"/>
                <a:gd name="connsiteX8630" fmla="*/ 5003671 w 6868353"/>
                <a:gd name="connsiteY8630" fmla="*/ 4827059 h 6857985"/>
                <a:gd name="connsiteX8631" fmla="*/ 5022131 w 6868353"/>
                <a:gd name="connsiteY8631" fmla="*/ 4806616 h 6857985"/>
                <a:gd name="connsiteX8632" fmla="*/ 5027059 w 6868353"/>
                <a:gd name="connsiteY8632" fmla="*/ 4789910 h 6857985"/>
                <a:gd name="connsiteX8633" fmla="*/ 5031915 w 6868353"/>
                <a:gd name="connsiteY8633" fmla="*/ 4805568 h 6857985"/>
                <a:gd name="connsiteX8634" fmla="*/ 5025103 w 6868353"/>
                <a:gd name="connsiteY8634" fmla="*/ 4818055 h 6857985"/>
                <a:gd name="connsiteX8635" fmla="*/ 5017743 w 6868353"/>
                <a:gd name="connsiteY8635" fmla="*/ 4830004 h 6857985"/>
                <a:gd name="connsiteX8636" fmla="*/ 5010155 w 6868353"/>
                <a:gd name="connsiteY8636" fmla="*/ 4847162 h 6857985"/>
                <a:gd name="connsiteX8637" fmla="*/ 5036811 w 6868353"/>
                <a:gd name="connsiteY8637" fmla="*/ 4819230 h 6857985"/>
                <a:gd name="connsiteX8638" fmla="*/ 5049851 w 6868353"/>
                <a:gd name="connsiteY8638" fmla="*/ 4787490 h 6857985"/>
                <a:gd name="connsiteX8639" fmla="*/ 5043283 w 6868353"/>
                <a:gd name="connsiteY8639" fmla="*/ 4807352 h 6857985"/>
                <a:gd name="connsiteX8640" fmla="*/ 5052739 w 6868353"/>
                <a:gd name="connsiteY8640" fmla="*/ 4808938 h 6857985"/>
                <a:gd name="connsiteX8641" fmla="*/ 5083375 w 6868353"/>
                <a:gd name="connsiteY8641" fmla="*/ 4767203 h 6857985"/>
                <a:gd name="connsiteX8642" fmla="*/ 5093299 w 6868353"/>
                <a:gd name="connsiteY8642" fmla="*/ 4747255 h 6857985"/>
                <a:gd name="connsiteX8643" fmla="*/ 5105729 w 6868353"/>
                <a:gd name="connsiteY8643" fmla="*/ 4724944 h 6857985"/>
                <a:gd name="connsiteX8644" fmla="*/ 5097107 w 6868353"/>
                <a:gd name="connsiteY8644" fmla="*/ 4755254 h 6857985"/>
                <a:gd name="connsiteX8645" fmla="*/ 5129853 w 6868353"/>
                <a:gd name="connsiteY8645" fmla="*/ 4702674 h 6857985"/>
                <a:gd name="connsiteX8646" fmla="*/ 5109311 w 6868353"/>
                <a:gd name="connsiteY8646" fmla="*/ 4765135 h 6857985"/>
                <a:gd name="connsiteX8647" fmla="*/ 5113119 w 6868353"/>
                <a:gd name="connsiteY8647" fmla="*/ 4803388 h 6857985"/>
                <a:gd name="connsiteX8648" fmla="*/ 5091019 w 6868353"/>
                <a:gd name="connsiteY8648" fmla="*/ 4844883 h 6857985"/>
                <a:gd name="connsiteX8649" fmla="*/ 5078915 w 6868353"/>
                <a:gd name="connsiteY8649" fmla="*/ 4877161 h 6857985"/>
                <a:gd name="connsiteX8650" fmla="*/ 5097715 w 6868353"/>
                <a:gd name="connsiteY8650" fmla="*/ 4851806 h 6857985"/>
                <a:gd name="connsiteX8651" fmla="*/ 5106663 w 6868353"/>
                <a:gd name="connsiteY8651" fmla="*/ 4827979 h 6857985"/>
                <a:gd name="connsiteX8652" fmla="*/ 5104229 w 6868353"/>
                <a:gd name="connsiteY8652" fmla="*/ 4846837 h 6857985"/>
                <a:gd name="connsiteX8653" fmla="*/ 5130561 w 6868353"/>
                <a:gd name="connsiteY8653" fmla="*/ 4829239 h 6857985"/>
                <a:gd name="connsiteX8654" fmla="*/ 5147111 w 6868353"/>
                <a:gd name="connsiteY8654" fmla="*/ 4788282 h 6857985"/>
                <a:gd name="connsiteX8655" fmla="*/ 5180705 w 6868353"/>
                <a:gd name="connsiteY8655" fmla="*/ 4747510 h 6857985"/>
                <a:gd name="connsiteX8656" fmla="*/ 5179375 w 6868353"/>
                <a:gd name="connsiteY8656" fmla="*/ 4718856 h 6857985"/>
                <a:gd name="connsiteX8657" fmla="*/ 5185647 w 6868353"/>
                <a:gd name="connsiteY8657" fmla="*/ 4706129 h 6857985"/>
                <a:gd name="connsiteX8658" fmla="*/ 5193375 w 6868353"/>
                <a:gd name="connsiteY8658" fmla="*/ 4691929 h 6857985"/>
                <a:gd name="connsiteX8659" fmla="*/ 5211695 w 6868353"/>
                <a:gd name="connsiteY8659" fmla="*/ 4661123 h 6857985"/>
                <a:gd name="connsiteX8660" fmla="*/ 5197199 w 6868353"/>
                <a:gd name="connsiteY8660" fmla="*/ 4698286 h 6857985"/>
                <a:gd name="connsiteX8661" fmla="*/ 5192215 w 6868353"/>
                <a:gd name="connsiteY8661" fmla="*/ 4717653 h 6857985"/>
                <a:gd name="connsiteX8662" fmla="*/ 5215531 w 6868353"/>
                <a:gd name="connsiteY8662" fmla="*/ 4725100 h 6857985"/>
                <a:gd name="connsiteX8663" fmla="*/ 5226277 w 6868353"/>
                <a:gd name="connsiteY8663" fmla="*/ 4713377 h 6857985"/>
                <a:gd name="connsiteX8664" fmla="*/ 5232789 w 6868353"/>
                <a:gd name="connsiteY8664" fmla="*/ 4704203 h 6857985"/>
                <a:gd name="connsiteX8665" fmla="*/ 5237899 w 6868353"/>
                <a:gd name="connsiteY8665" fmla="*/ 4691391 h 6857985"/>
                <a:gd name="connsiteX8666" fmla="*/ 5241863 w 6868353"/>
                <a:gd name="connsiteY8666" fmla="*/ 4666772 h 6857985"/>
                <a:gd name="connsiteX8667" fmla="*/ 5240263 w 6868353"/>
                <a:gd name="connsiteY8667" fmla="*/ 4681524 h 6857985"/>
                <a:gd name="connsiteX8668" fmla="*/ 5261091 w 6868353"/>
                <a:gd name="connsiteY8668" fmla="*/ 4655418 h 6857985"/>
                <a:gd name="connsiteX8669" fmla="*/ 5267347 w 6868353"/>
                <a:gd name="connsiteY8669" fmla="*/ 4640411 h 6857985"/>
                <a:gd name="connsiteX8670" fmla="*/ 5271199 w 6868353"/>
                <a:gd name="connsiteY8670" fmla="*/ 4632285 h 6857985"/>
                <a:gd name="connsiteX8671" fmla="*/ 5275743 w 6868353"/>
                <a:gd name="connsiteY8671" fmla="*/ 4623394 h 6857985"/>
                <a:gd name="connsiteX8672" fmla="*/ 5275883 w 6868353"/>
                <a:gd name="connsiteY8672" fmla="*/ 4634451 h 6857985"/>
                <a:gd name="connsiteX8673" fmla="*/ 5272091 w 6868353"/>
                <a:gd name="connsiteY8673" fmla="*/ 4648821 h 6857985"/>
                <a:gd name="connsiteX8674" fmla="*/ 5288625 w 6868353"/>
                <a:gd name="connsiteY8674" fmla="*/ 4617024 h 6857985"/>
                <a:gd name="connsiteX8675" fmla="*/ 5295237 w 6868353"/>
                <a:gd name="connsiteY8675" fmla="*/ 4642988 h 6857985"/>
                <a:gd name="connsiteX8676" fmla="*/ 5334071 w 6868353"/>
                <a:gd name="connsiteY8676" fmla="*/ 4584646 h 6857985"/>
                <a:gd name="connsiteX8677" fmla="*/ 5339591 w 6868353"/>
                <a:gd name="connsiteY8677" fmla="*/ 4606010 h 6857985"/>
                <a:gd name="connsiteX8678" fmla="*/ 5354087 w 6868353"/>
                <a:gd name="connsiteY8678" fmla="*/ 4581574 h 6857985"/>
                <a:gd name="connsiteX8679" fmla="*/ 5366403 w 6868353"/>
                <a:gd name="connsiteY8679" fmla="*/ 4557932 h 6857985"/>
                <a:gd name="connsiteX8680" fmla="*/ 5373695 w 6868353"/>
                <a:gd name="connsiteY8680" fmla="*/ 4603037 h 6857985"/>
                <a:gd name="connsiteX8681" fmla="*/ 5385999 w 6868353"/>
                <a:gd name="connsiteY8681" fmla="*/ 4585736 h 6857985"/>
                <a:gd name="connsiteX8682" fmla="*/ 5392015 w 6868353"/>
                <a:gd name="connsiteY8682" fmla="*/ 4569130 h 6857985"/>
                <a:gd name="connsiteX8683" fmla="*/ 5407587 w 6868353"/>
                <a:gd name="connsiteY8683" fmla="*/ 4529264 h 6857985"/>
                <a:gd name="connsiteX8684" fmla="*/ 5428527 w 6868353"/>
                <a:gd name="connsiteY8684" fmla="*/ 4524153 h 6857985"/>
                <a:gd name="connsiteX8685" fmla="*/ 5441663 w 6868353"/>
                <a:gd name="connsiteY8685" fmla="*/ 4510335 h 6857985"/>
                <a:gd name="connsiteX8686" fmla="*/ 5454787 w 6868353"/>
                <a:gd name="connsiteY8686" fmla="*/ 4486056 h 6857985"/>
                <a:gd name="connsiteX8687" fmla="*/ 5450809 w 6868353"/>
                <a:gd name="connsiteY8687" fmla="*/ 4505465 h 6857985"/>
                <a:gd name="connsiteX8688" fmla="*/ 5442797 w 6868353"/>
                <a:gd name="connsiteY8688" fmla="*/ 4528867 h 6857985"/>
                <a:gd name="connsiteX8689" fmla="*/ 5470359 w 6868353"/>
                <a:gd name="connsiteY8689" fmla="*/ 4502266 h 6857985"/>
                <a:gd name="connsiteX8690" fmla="*/ 5453967 w 6868353"/>
                <a:gd name="connsiteY8690" fmla="*/ 4532392 h 6857985"/>
                <a:gd name="connsiteX8691" fmla="*/ 5455751 w 6868353"/>
                <a:gd name="connsiteY8691" fmla="*/ 4521251 h 6857985"/>
                <a:gd name="connsiteX8692" fmla="*/ 5439753 w 6868353"/>
                <a:gd name="connsiteY8692" fmla="*/ 4535691 h 6857985"/>
                <a:gd name="connsiteX8693" fmla="*/ 5444791 w 6868353"/>
                <a:gd name="connsiteY8693" fmla="*/ 4552963 h 6857985"/>
                <a:gd name="connsiteX8694" fmla="*/ 5462645 w 6868353"/>
                <a:gd name="connsiteY8694" fmla="*/ 4527253 h 6857985"/>
                <a:gd name="connsiteX8695" fmla="*/ 5472059 w 6868353"/>
                <a:gd name="connsiteY8695" fmla="*/ 4541864 h 6857985"/>
                <a:gd name="connsiteX8696" fmla="*/ 5483867 w 6868353"/>
                <a:gd name="connsiteY8696" fmla="*/ 4529717 h 6857985"/>
                <a:gd name="connsiteX8697" fmla="*/ 5486387 w 6868353"/>
                <a:gd name="connsiteY8697" fmla="*/ 4509061 h 6857985"/>
                <a:gd name="connsiteX8698" fmla="*/ 5498023 w 6868353"/>
                <a:gd name="connsiteY8698" fmla="*/ 4478822 h 6857985"/>
                <a:gd name="connsiteX8699" fmla="*/ 5514899 w 6868353"/>
                <a:gd name="connsiteY8699" fmla="*/ 4483465 h 6857985"/>
                <a:gd name="connsiteX8700" fmla="*/ 5506887 w 6868353"/>
                <a:gd name="connsiteY8700" fmla="*/ 4528655 h 6857985"/>
                <a:gd name="connsiteX8701" fmla="*/ 5506915 w 6868353"/>
                <a:gd name="connsiteY8701" fmla="*/ 4556587 h 6857985"/>
                <a:gd name="connsiteX8702" fmla="*/ 5514445 w 6868353"/>
                <a:gd name="connsiteY8702" fmla="*/ 4540887 h 6857985"/>
                <a:gd name="connsiteX8703" fmla="*/ 5518721 w 6868353"/>
                <a:gd name="connsiteY8703" fmla="*/ 4530439 h 6857985"/>
                <a:gd name="connsiteX8704" fmla="*/ 5527811 w 6868353"/>
                <a:gd name="connsiteY8704" fmla="*/ 4522794 h 6857985"/>
                <a:gd name="connsiteX8705" fmla="*/ 5529071 w 6868353"/>
                <a:gd name="connsiteY8705" fmla="*/ 4495287 h 6857985"/>
                <a:gd name="connsiteX8706" fmla="*/ 5557199 w 6868353"/>
                <a:gd name="connsiteY8706" fmla="*/ 4455094 h 6857985"/>
                <a:gd name="connsiteX8707" fmla="*/ 5553081 w 6868353"/>
                <a:gd name="connsiteY8707" fmla="*/ 4505720 h 6857985"/>
                <a:gd name="connsiteX8708" fmla="*/ 5571259 w 6868353"/>
                <a:gd name="connsiteY8708" fmla="*/ 4463858 h 6857985"/>
                <a:gd name="connsiteX8709" fmla="*/ 5587539 w 6868353"/>
                <a:gd name="connsiteY8709" fmla="*/ 4422773 h 6857985"/>
                <a:gd name="connsiteX8710" fmla="*/ 5585671 w 6868353"/>
                <a:gd name="connsiteY8710" fmla="*/ 4446232 h 6857985"/>
                <a:gd name="connsiteX8711" fmla="*/ 5630987 w 6868353"/>
                <a:gd name="connsiteY8711" fmla="*/ 4384394 h 6857985"/>
                <a:gd name="connsiteX8712" fmla="*/ 5648923 w 6868353"/>
                <a:gd name="connsiteY8712" fmla="*/ 4404044 h 6857985"/>
                <a:gd name="connsiteX8713" fmla="*/ 5665559 w 6868353"/>
                <a:gd name="connsiteY8713" fmla="*/ 4370477 h 6857985"/>
                <a:gd name="connsiteX8714" fmla="*/ 5670245 w 6868353"/>
                <a:gd name="connsiteY8714" fmla="*/ 4354989 h 6857985"/>
                <a:gd name="connsiteX8715" fmla="*/ 5676545 w 6868353"/>
                <a:gd name="connsiteY8715" fmla="*/ 4337109 h 6857985"/>
                <a:gd name="connsiteX8716" fmla="*/ 5692387 w 6868353"/>
                <a:gd name="connsiteY8716" fmla="*/ 4323603 h 6857985"/>
                <a:gd name="connsiteX8717" fmla="*/ 5687715 w 6868353"/>
                <a:gd name="connsiteY8717" fmla="*/ 4347005 h 6857985"/>
                <a:gd name="connsiteX8718" fmla="*/ 5678979 w 6868353"/>
                <a:gd name="connsiteY8718" fmla="*/ 4369628 h 6857985"/>
                <a:gd name="connsiteX8719" fmla="*/ 5698275 w 6868353"/>
                <a:gd name="connsiteY8719" fmla="*/ 4337760 h 6857985"/>
                <a:gd name="connsiteX8720" fmla="*/ 5712659 w 6868353"/>
                <a:gd name="connsiteY8720" fmla="*/ 4294538 h 6857985"/>
                <a:gd name="connsiteX8721" fmla="*/ 5731091 w 6868353"/>
                <a:gd name="connsiteY8721" fmla="*/ 4325656 h 6857985"/>
                <a:gd name="connsiteX8722" fmla="*/ 5726817 w 6868353"/>
                <a:gd name="connsiteY8722" fmla="*/ 4276516 h 6857985"/>
                <a:gd name="connsiteX8723" fmla="*/ 5737703 w 6868353"/>
                <a:gd name="connsiteY8723" fmla="*/ 4302211 h 6857985"/>
                <a:gd name="connsiteX8724" fmla="*/ 5756391 w 6868353"/>
                <a:gd name="connsiteY8724" fmla="*/ 4268362 h 6857985"/>
                <a:gd name="connsiteX8725" fmla="*/ 5768113 w 6868353"/>
                <a:gd name="connsiteY8725" fmla="*/ 4269820 h 6857985"/>
                <a:gd name="connsiteX8726" fmla="*/ 5751535 w 6868353"/>
                <a:gd name="connsiteY8726" fmla="*/ 4296081 h 6857985"/>
                <a:gd name="connsiteX8727" fmla="*/ 5760907 w 6868353"/>
                <a:gd name="connsiteY8727" fmla="*/ 4305637 h 6857985"/>
                <a:gd name="connsiteX8728" fmla="*/ 5778023 w 6868353"/>
                <a:gd name="connsiteY8728" fmla="*/ 4274548 h 6857985"/>
                <a:gd name="connsiteX8729" fmla="*/ 5802599 w 6868353"/>
                <a:gd name="connsiteY8729" fmla="*/ 4236777 h 6857985"/>
                <a:gd name="connsiteX8730" fmla="*/ 5820283 w 6868353"/>
                <a:gd name="connsiteY8730" fmla="*/ 4263732 h 6857985"/>
                <a:gd name="connsiteX8731" fmla="*/ 5839239 w 6868353"/>
                <a:gd name="connsiteY8731" fmla="*/ 4207217 h 6857985"/>
                <a:gd name="connsiteX8732" fmla="*/ 5850961 w 6868353"/>
                <a:gd name="connsiteY8732" fmla="*/ 4208265 h 6857985"/>
                <a:gd name="connsiteX8733" fmla="*/ 5862795 w 6868353"/>
                <a:gd name="connsiteY8733" fmla="*/ 4234484 h 6857985"/>
                <a:gd name="connsiteX8734" fmla="*/ 5864579 w 6868353"/>
                <a:gd name="connsiteY8734" fmla="*/ 4201059 h 6857985"/>
                <a:gd name="connsiteX8735" fmla="*/ 5871615 w 6868353"/>
                <a:gd name="connsiteY8735" fmla="*/ 4207061 h 6857985"/>
                <a:gd name="connsiteX8736" fmla="*/ 5879303 w 6868353"/>
                <a:gd name="connsiteY8736" fmla="*/ 4190158 h 6857985"/>
                <a:gd name="connsiteX8737" fmla="*/ 5889455 w 6868353"/>
                <a:gd name="connsiteY8737" fmla="*/ 4169361 h 6857985"/>
                <a:gd name="connsiteX8738" fmla="*/ 5884711 w 6868353"/>
                <a:gd name="connsiteY8738" fmla="*/ 4185896 h 6857985"/>
                <a:gd name="connsiteX8739" fmla="*/ 5882799 w 6868353"/>
                <a:gd name="connsiteY8739" fmla="*/ 4194263 h 6857985"/>
                <a:gd name="connsiteX8740" fmla="*/ 5876387 w 6868353"/>
                <a:gd name="connsiteY8740" fmla="*/ 4214649 h 6857985"/>
                <a:gd name="connsiteX8741" fmla="*/ 5890035 w 6868353"/>
                <a:gd name="connsiteY8741" fmla="*/ 4207344 h 6857985"/>
                <a:gd name="connsiteX8742" fmla="*/ 5896263 w 6868353"/>
                <a:gd name="connsiteY8742" fmla="*/ 4176270 h 6857985"/>
                <a:gd name="connsiteX8743" fmla="*/ 5904971 w 6868353"/>
                <a:gd name="connsiteY8743" fmla="*/ 4132156 h 6857985"/>
                <a:gd name="connsiteX8744" fmla="*/ 5928427 w 6868353"/>
                <a:gd name="connsiteY8744" fmla="*/ 4133218 h 6857985"/>
                <a:gd name="connsiteX8745" fmla="*/ 5924947 w 6868353"/>
                <a:gd name="connsiteY8745" fmla="*/ 4103304 h 6857985"/>
                <a:gd name="connsiteX8746" fmla="*/ 5941947 w 6868353"/>
                <a:gd name="connsiteY8746" fmla="*/ 4091128 h 6857985"/>
                <a:gd name="connsiteX8747" fmla="*/ 5948163 w 6868353"/>
                <a:gd name="connsiteY8747" fmla="*/ 4138413 h 6857985"/>
                <a:gd name="connsiteX8748" fmla="*/ 5972003 w 6868353"/>
                <a:gd name="connsiteY8748" fmla="*/ 4104875 h 6857985"/>
                <a:gd name="connsiteX8749" fmla="*/ 5980655 w 6868353"/>
                <a:gd name="connsiteY8749" fmla="*/ 4122388 h 6857985"/>
                <a:gd name="connsiteX8750" fmla="*/ 5970163 w 6868353"/>
                <a:gd name="connsiteY8750" fmla="*/ 4147870 h 6857985"/>
                <a:gd name="connsiteX8751" fmla="*/ 5986415 w 6868353"/>
                <a:gd name="connsiteY8751" fmla="*/ 4130839 h 6857985"/>
                <a:gd name="connsiteX8752" fmla="*/ 5997035 w 6868353"/>
                <a:gd name="connsiteY8752" fmla="*/ 4098207 h 6857985"/>
                <a:gd name="connsiteX8753" fmla="*/ 6005119 w 6868353"/>
                <a:gd name="connsiteY8753" fmla="*/ 4066481 h 6857985"/>
                <a:gd name="connsiteX8754" fmla="*/ 6004807 w 6868353"/>
                <a:gd name="connsiteY8754" fmla="*/ 4076688 h 6857985"/>
                <a:gd name="connsiteX8755" fmla="*/ 6004635 w 6868353"/>
                <a:gd name="connsiteY8755" fmla="*/ 4088226 h 6857985"/>
                <a:gd name="connsiteX8756" fmla="*/ 6013243 w 6868353"/>
                <a:gd name="connsiteY8756" fmla="*/ 4048940 h 6857985"/>
                <a:gd name="connsiteX8757" fmla="*/ 6027401 w 6868353"/>
                <a:gd name="connsiteY8757" fmla="*/ 4075400 h 6857985"/>
                <a:gd name="connsiteX8758" fmla="*/ 6024867 w 6868353"/>
                <a:gd name="connsiteY8758" fmla="*/ 4027039 h 6857985"/>
                <a:gd name="connsiteX8759" fmla="*/ 6031959 w 6868353"/>
                <a:gd name="connsiteY8759" fmla="*/ 4040120 h 6857985"/>
                <a:gd name="connsiteX8760" fmla="*/ 6049471 w 6868353"/>
                <a:gd name="connsiteY8760" fmla="*/ 3995865 h 6857985"/>
                <a:gd name="connsiteX8761" fmla="*/ 6043539 w 6868353"/>
                <a:gd name="connsiteY8761" fmla="*/ 3974021 h 6857985"/>
                <a:gd name="connsiteX8762" fmla="*/ 6055955 w 6868353"/>
                <a:gd name="connsiteY8762" fmla="*/ 3969207 h 6857985"/>
                <a:gd name="connsiteX8763" fmla="*/ 6060287 w 6868353"/>
                <a:gd name="connsiteY8763" fmla="*/ 3963714 h 6857985"/>
                <a:gd name="connsiteX8764" fmla="*/ 6064903 w 6868353"/>
                <a:gd name="connsiteY8764" fmla="*/ 3937934 h 6857985"/>
                <a:gd name="connsiteX8765" fmla="*/ 6070057 w 6868353"/>
                <a:gd name="connsiteY8765" fmla="*/ 3956423 h 6857985"/>
                <a:gd name="connsiteX8766" fmla="*/ 6076555 w 6868353"/>
                <a:gd name="connsiteY8766" fmla="*/ 3968499 h 6857985"/>
                <a:gd name="connsiteX8767" fmla="*/ 6076527 w 6868353"/>
                <a:gd name="connsiteY8767" fmla="*/ 3952360 h 6857985"/>
                <a:gd name="connsiteX8768" fmla="*/ 6074785 w 6868353"/>
                <a:gd name="connsiteY8768" fmla="*/ 3924032 h 6857985"/>
                <a:gd name="connsiteX8769" fmla="*/ 6103355 w 6868353"/>
                <a:gd name="connsiteY8769" fmla="*/ 3931436 h 6857985"/>
                <a:gd name="connsiteX8770" fmla="*/ 6108833 w 6868353"/>
                <a:gd name="connsiteY8770" fmla="*/ 3899611 h 6857985"/>
                <a:gd name="connsiteX8771" fmla="*/ 6099645 w 6868353"/>
                <a:gd name="connsiteY8771" fmla="*/ 3904736 h 6857985"/>
                <a:gd name="connsiteX8772" fmla="*/ 6103269 w 6868353"/>
                <a:gd name="connsiteY8772" fmla="*/ 3859659 h 6857985"/>
                <a:gd name="connsiteX8773" fmla="*/ 6116167 w 6868353"/>
                <a:gd name="connsiteY8773" fmla="*/ 3881079 h 6857985"/>
                <a:gd name="connsiteX8774" fmla="*/ 6135251 w 6868353"/>
                <a:gd name="connsiteY8774" fmla="*/ 3861570 h 6857985"/>
                <a:gd name="connsiteX8775" fmla="*/ 6141323 w 6868353"/>
                <a:gd name="connsiteY8775" fmla="*/ 3835451 h 6857985"/>
                <a:gd name="connsiteX8776" fmla="*/ 6144211 w 6868353"/>
                <a:gd name="connsiteY8776" fmla="*/ 3806216 h 6857985"/>
                <a:gd name="connsiteX8777" fmla="*/ 6155623 w 6868353"/>
                <a:gd name="connsiteY8777" fmla="*/ 3814031 h 6857985"/>
                <a:gd name="connsiteX8778" fmla="*/ 6169241 w 6868353"/>
                <a:gd name="connsiteY8778" fmla="*/ 3748271 h 6857985"/>
                <a:gd name="connsiteX8779" fmla="*/ 6186513 w 6868353"/>
                <a:gd name="connsiteY8779" fmla="*/ 3755265 h 6857985"/>
                <a:gd name="connsiteX8780" fmla="*/ 6230359 w 6868353"/>
                <a:gd name="connsiteY8780" fmla="*/ 3706960 h 6857985"/>
                <a:gd name="connsiteX8781" fmla="*/ 6279923 w 6868353"/>
                <a:gd name="connsiteY8781" fmla="*/ 3627327 h 6857985"/>
                <a:gd name="connsiteX8782" fmla="*/ 6295551 w 6868353"/>
                <a:gd name="connsiteY8782" fmla="*/ 3687296 h 6857985"/>
                <a:gd name="connsiteX8783" fmla="*/ 6306297 w 6868353"/>
                <a:gd name="connsiteY8783" fmla="*/ 3636968 h 6857985"/>
                <a:gd name="connsiteX8784" fmla="*/ 6327871 w 6868353"/>
                <a:gd name="connsiteY8784" fmla="*/ 3706394 h 6857985"/>
                <a:gd name="connsiteX8785" fmla="*/ 6333507 w 6868353"/>
                <a:gd name="connsiteY8785" fmla="*/ 3695649 h 6857985"/>
                <a:gd name="connsiteX8786" fmla="*/ 6335135 w 6868353"/>
                <a:gd name="connsiteY8786" fmla="*/ 3621819 h 6857985"/>
                <a:gd name="connsiteX8787" fmla="*/ 6350423 w 6868353"/>
                <a:gd name="connsiteY8787" fmla="*/ 3663257 h 6857985"/>
                <a:gd name="connsiteX8788" fmla="*/ 6361355 w 6868353"/>
                <a:gd name="connsiteY8788" fmla="*/ 3621735 h 6857985"/>
                <a:gd name="connsiteX8789" fmla="*/ 6377111 w 6868353"/>
                <a:gd name="connsiteY8789" fmla="*/ 3671497 h 6857985"/>
                <a:gd name="connsiteX8790" fmla="*/ 6383453 w 6868353"/>
                <a:gd name="connsiteY8790" fmla="*/ 3705361 h 6857985"/>
                <a:gd name="connsiteX8791" fmla="*/ 6387999 w 6868353"/>
                <a:gd name="connsiteY8791" fmla="*/ 3741065 h 6857985"/>
                <a:gd name="connsiteX8792" fmla="*/ 6405241 w 6868353"/>
                <a:gd name="connsiteY8792" fmla="*/ 3748342 h 6857985"/>
                <a:gd name="connsiteX8793" fmla="*/ 6409091 w 6868353"/>
                <a:gd name="connsiteY8793" fmla="*/ 3692747 h 6857985"/>
                <a:gd name="connsiteX8794" fmla="*/ 6413635 w 6868353"/>
                <a:gd name="connsiteY8794" fmla="*/ 3711349 h 6857985"/>
                <a:gd name="connsiteX8795" fmla="*/ 6416271 w 6868353"/>
                <a:gd name="connsiteY8795" fmla="*/ 3745822 h 6857985"/>
                <a:gd name="connsiteX8796" fmla="*/ 6413451 w 6868353"/>
                <a:gd name="connsiteY8796" fmla="*/ 3847286 h 6857985"/>
                <a:gd name="connsiteX8797" fmla="*/ 6426207 w 6868353"/>
                <a:gd name="connsiteY8797" fmla="*/ 3815475 h 6857985"/>
                <a:gd name="connsiteX8798" fmla="*/ 6435155 w 6868353"/>
                <a:gd name="connsiteY8798" fmla="*/ 3874892 h 6857985"/>
                <a:gd name="connsiteX8799" fmla="*/ 6438991 w 6868353"/>
                <a:gd name="connsiteY8799" fmla="*/ 4000594 h 6857985"/>
                <a:gd name="connsiteX8800" fmla="*/ 6436303 w 6868353"/>
                <a:gd name="connsiteY8800" fmla="*/ 4014977 h 6857985"/>
                <a:gd name="connsiteX8801" fmla="*/ 6433343 w 6868353"/>
                <a:gd name="connsiteY8801" fmla="*/ 4029856 h 6857985"/>
                <a:gd name="connsiteX8802" fmla="*/ 6428445 w 6868353"/>
                <a:gd name="connsiteY8802" fmla="*/ 4060620 h 6857985"/>
                <a:gd name="connsiteX8803" fmla="*/ 6422923 w 6868353"/>
                <a:gd name="connsiteY8803" fmla="*/ 4120929 h 6857985"/>
                <a:gd name="connsiteX8804" fmla="*/ 6423179 w 6868353"/>
                <a:gd name="connsiteY8804" fmla="*/ 4169389 h 6857985"/>
                <a:gd name="connsiteX8805" fmla="*/ 6429407 w 6868353"/>
                <a:gd name="connsiteY8805" fmla="*/ 4193428 h 6857985"/>
                <a:gd name="connsiteX8806" fmla="*/ 6412219 w 6868353"/>
                <a:gd name="connsiteY8806" fmla="*/ 4321309 h 6857985"/>
                <a:gd name="connsiteX8807" fmla="*/ 6402325 w 6868353"/>
                <a:gd name="connsiteY8807" fmla="*/ 4443174 h 6857985"/>
                <a:gd name="connsiteX8808" fmla="*/ 6401363 w 6868353"/>
                <a:gd name="connsiteY8808" fmla="*/ 4422448 h 6857985"/>
                <a:gd name="connsiteX8809" fmla="*/ 6390659 w 6868353"/>
                <a:gd name="connsiteY8809" fmla="*/ 4462484 h 6857985"/>
                <a:gd name="connsiteX8810" fmla="*/ 6375087 w 6868353"/>
                <a:gd name="connsiteY8810" fmla="*/ 4499321 h 6857985"/>
                <a:gd name="connsiteX8811" fmla="*/ 6351685 w 6868353"/>
                <a:gd name="connsiteY8811" fmla="*/ 4567318 h 6857985"/>
                <a:gd name="connsiteX8812" fmla="*/ 6350283 w 6868353"/>
                <a:gd name="connsiteY8812" fmla="*/ 4541311 h 6857985"/>
                <a:gd name="connsiteX8813" fmla="*/ 6319363 w 6868353"/>
                <a:gd name="connsiteY8813" fmla="*/ 4594358 h 6857985"/>
                <a:gd name="connsiteX8814" fmla="*/ 6293387 w 6868353"/>
                <a:gd name="connsiteY8814" fmla="*/ 4677970 h 6857985"/>
                <a:gd name="connsiteX8815" fmla="*/ 6316575 w 6868353"/>
                <a:gd name="connsiteY8815" fmla="*/ 4655659 h 6857985"/>
                <a:gd name="connsiteX8816" fmla="*/ 6291119 w 6868353"/>
                <a:gd name="connsiteY8816" fmla="*/ 4693232 h 6857985"/>
                <a:gd name="connsiteX8817" fmla="*/ 6290143 w 6868353"/>
                <a:gd name="connsiteY8817" fmla="*/ 4739908 h 6857985"/>
                <a:gd name="connsiteX8818" fmla="*/ 6263557 w 6868353"/>
                <a:gd name="connsiteY8818" fmla="*/ 4844600 h 6857985"/>
                <a:gd name="connsiteX8819" fmla="*/ 6240423 w 6868353"/>
                <a:gd name="connsiteY8819" fmla="*/ 4881012 h 6857985"/>
                <a:gd name="connsiteX8820" fmla="*/ 6220065 w 6868353"/>
                <a:gd name="connsiteY8820" fmla="*/ 4922223 h 6857985"/>
                <a:gd name="connsiteX8821" fmla="*/ 6184503 w 6868353"/>
                <a:gd name="connsiteY8821" fmla="*/ 5006090 h 6857985"/>
                <a:gd name="connsiteX8822" fmla="*/ 6208571 w 6868353"/>
                <a:gd name="connsiteY8822" fmla="*/ 4975001 h 6857985"/>
                <a:gd name="connsiteX8823" fmla="*/ 6196423 w 6868353"/>
                <a:gd name="connsiteY8823" fmla="*/ 5014882 h 6857985"/>
                <a:gd name="connsiteX8824" fmla="*/ 6145895 w 6868353"/>
                <a:gd name="connsiteY8824" fmla="*/ 5080910 h 6857985"/>
                <a:gd name="connsiteX8825" fmla="*/ 6161711 w 6868353"/>
                <a:gd name="connsiteY8825" fmla="*/ 5069486 h 6857985"/>
                <a:gd name="connsiteX8826" fmla="*/ 6131259 w 6868353"/>
                <a:gd name="connsiteY8826" fmla="*/ 5108829 h 6857985"/>
                <a:gd name="connsiteX8827" fmla="*/ 6148531 w 6868353"/>
                <a:gd name="connsiteY8827" fmla="*/ 5119744 h 6857985"/>
                <a:gd name="connsiteX8828" fmla="*/ 6128227 w 6868353"/>
                <a:gd name="connsiteY8828" fmla="*/ 5150422 h 6857985"/>
                <a:gd name="connsiteX8829" fmla="*/ 6117343 w 6868353"/>
                <a:gd name="connsiteY8829" fmla="*/ 5153508 h 6857985"/>
                <a:gd name="connsiteX8830" fmla="*/ 6096079 w 6868353"/>
                <a:gd name="connsiteY8830" fmla="*/ 5189935 h 6857985"/>
                <a:gd name="connsiteX8831" fmla="*/ 6107361 w 6868353"/>
                <a:gd name="connsiteY8831" fmla="*/ 5199420 h 6857985"/>
                <a:gd name="connsiteX8832" fmla="*/ 6085601 w 6868353"/>
                <a:gd name="connsiteY8832" fmla="*/ 5219296 h 6857985"/>
                <a:gd name="connsiteX8833" fmla="*/ 6049855 w 6868353"/>
                <a:gd name="connsiteY8833" fmla="*/ 5288001 h 6857985"/>
                <a:gd name="connsiteX8834" fmla="*/ 6007723 w 6868353"/>
                <a:gd name="connsiteY8834" fmla="*/ 5357824 h 6857985"/>
                <a:gd name="connsiteX8835" fmla="*/ 5987945 w 6868353"/>
                <a:gd name="connsiteY8835" fmla="*/ 5391688 h 6857985"/>
                <a:gd name="connsiteX8836" fmla="*/ 5978857 w 6868353"/>
                <a:gd name="connsiteY8836" fmla="*/ 5407997 h 6857985"/>
                <a:gd name="connsiteX8837" fmla="*/ 5969967 w 6868353"/>
                <a:gd name="connsiteY8837" fmla="*/ 5423372 h 6857985"/>
                <a:gd name="connsiteX8838" fmla="*/ 5944427 w 6868353"/>
                <a:gd name="connsiteY8838" fmla="*/ 5477494 h 6857985"/>
                <a:gd name="connsiteX8839" fmla="*/ 5916083 w 6868353"/>
                <a:gd name="connsiteY8839" fmla="*/ 5513043 h 6857985"/>
                <a:gd name="connsiteX8840" fmla="*/ 5906485 w 6868353"/>
                <a:gd name="connsiteY8840" fmla="*/ 5527922 h 6857985"/>
                <a:gd name="connsiteX8841" fmla="*/ 5893587 w 6868353"/>
                <a:gd name="connsiteY8841" fmla="*/ 5546638 h 6857985"/>
                <a:gd name="connsiteX8842" fmla="*/ 5910195 w 6868353"/>
                <a:gd name="connsiteY8842" fmla="*/ 5534109 h 6857985"/>
                <a:gd name="connsiteX8843" fmla="*/ 5898911 w 6868353"/>
                <a:gd name="connsiteY8843" fmla="*/ 5550914 h 6857985"/>
                <a:gd name="connsiteX8844" fmla="*/ 5846163 w 6868353"/>
                <a:gd name="connsiteY8844" fmla="*/ 5610685 h 6857985"/>
                <a:gd name="connsiteX8845" fmla="*/ 5848411 w 6868353"/>
                <a:gd name="connsiteY8845" fmla="*/ 5620864 h 6857985"/>
                <a:gd name="connsiteX8846" fmla="*/ 5814067 w 6868353"/>
                <a:gd name="connsiteY8846" fmla="*/ 5660759 h 6857985"/>
                <a:gd name="connsiteX8847" fmla="*/ 5789447 w 6868353"/>
                <a:gd name="connsiteY8847" fmla="*/ 5688054 h 6857985"/>
                <a:gd name="connsiteX8848" fmla="*/ 5797375 w 6868353"/>
                <a:gd name="connsiteY8848" fmla="*/ 5672198 h 6857985"/>
                <a:gd name="connsiteX8849" fmla="*/ 5815795 w 6868353"/>
                <a:gd name="connsiteY8849" fmla="*/ 5647267 h 6857985"/>
                <a:gd name="connsiteX8850" fmla="*/ 5847535 w 6868353"/>
                <a:gd name="connsiteY8850" fmla="*/ 5599642 h 6857985"/>
                <a:gd name="connsiteX8851" fmla="*/ 5816361 w 6868353"/>
                <a:gd name="connsiteY8851" fmla="*/ 5624573 h 6857985"/>
                <a:gd name="connsiteX8852" fmla="*/ 5763173 w 6868353"/>
                <a:gd name="connsiteY8852" fmla="*/ 5692541 h 6857985"/>
                <a:gd name="connsiteX8853" fmla="*/ 5709927 w 6868353"/>
                <a:gd name="connsiteY8853" fmla="*/ 5758740 h 6857985"/>
                <a:gd name="connsiteX8854" fmla="*/ 5653243 w 6868353"/>
                <a:gd name="connsiteY8854" fmla="*/ 5823212 h 6857985"/>
                <a:gd name="connsiteX8855" fmla="*/ 5623725 w 6868353"/>
                <a:gd name="connsiteY8855" fmla="*/ 5856014 h 6857985"/>
                <a:gd name="connsiteX8856" fmla="*/ 5592635 w 6868353"/>
                <a:gd name="connsiteY8856" fmla="*/ 5888943 h 6857985"/>
                <a:gd name="connsiteX8857" fmla="*/ 5611733 w 6868353"/>
                <a:gd name="connsiteY8857" fmla="*/ 5882927 h 6857985"/>
                <a:gd name="connsiteX8858" fmla="*/ 5670797 w 6868353"/>
                <a:gd name="connsiteY8858" fmla="*/ 5826468 h 6857985"/>
                <a:gd name="connsiteX8859" fmla="*/ 5633607 w 6868353"/>
                <a:gd name="connsiteY8859" fmla="*/ 5873512 h 6857985"/>
                <a:gd name="connsiteX8860" fmla="*/ 5618373 w 6868353"/>
                <a:gd name="connsiteY8860" fmla="*/ 5890402 h 6857985"/>
                <a:gd name="connsiteX8861" fmla="*/ 5605079 w 6868353"/>
                <a:gd name="connsiteY8861" fmla="*/ 5904389 h 6857985"/>
                <a:gd name="connsiteX8862" fmla="*/ 5596359 w 6868353"/>
                <a:gd name="connsiteY8862" fmla="*/ 5917414 h 6857985"/>
                <a:gd name="connsiteX8863" fmla="*/ 5563103 w 6868353"/>
                <a:gd name="connsiteY8863" fmla="*/ 5952565 h 6857985"/>
                <a:gd name="connsiteX8864" fmla="*/ 5610347 w 6868353"/>
                <a:gd name="connsiteY8864" fmla="*/ 5888278 h 6857985"/>
                <a:gd name="connsiteX8865" fmla="*/ 5447199 w 6868353"/>
                <a:gd name="connsiteY8865" fmla="*/ 6035229 h 6857985"/>
                <a:gd name="connsiteX8866" fmla="*/ 5409471 w 6868353"/>
                <a:gd name="connsiteY8866" fmla="*/ 6071245 h 6857985"/>
                <a:gd name="connsiteX8867" fmla="*/ 5390783 w 6868353"/>
                <a:gd name="connsiteY8867" fmla="*/ 6088941 h 6857985"/>
                <a:gd name="connsiteX8868" fmla="*/ 5371487 w 6868353"/>
                <a:gd name="connsiteY8868" fmla="*/ 6105491 h 6857985"/>
                <a:gd name="connsiteX8869" fmla="*/ 5293199 w 6868353"/>
                <a:gd name="connsiteY8869" fmla="*/ 6166933 h 6857985"/>
                <a:gd name="connsiteX8870" fmla="*/ 5271665 w 6868353"/>
                <a:gd name="connsiteY8870" fmla="*/ 6189627 h 6857985"/>
                <a:gd name="connsiteX8871" fmla="*/ 5246167 w 6868353"/>
                <a:gd name="connsiteY8871" fmla="*/ 6212278 h 6857985"/>
                <a:gd name="connsiteX8872" fmla="*/ 5186807 w 6868353"/>
                <a:gd name="connsiteY8872" fmla="*/ 6259804 h 6857985"/>
                <a:gd name="connsiteX8873" fmla="*/ 5153707 w 6868353"/>
                <a:gd name="connsiteY8873" fmla="*/ 6284451 h 6857985"/>
                <a:gd name="connsiteX8874" fmla="*/ 5117931 w 6868353"/>
                <a:gd name="connsiteY8874" fmla="*/ 6308080 h 6857985"/>
                <a:gd name="connsiteX8875" fmla="*/ 5042615 w 6868353"/>
                <a:gd name="connsiteY8875" fmla="*/ 6356214 h 6857985"/>
                <a:gd name="connsiteX8876" fmla="*/ 5023251 w 6868353"/>
                <a:gd name="connsiteY8876" fmla="*/ 6368318 h 6857985"/>
                <a:gd name="connsiteX8877" fmla="*/ 5003359 w 6868353"/>
                <a:gd name="connsiteY8877" fmla="*/ 6379672 h 6857985"/>
                <a:gd name="connsiteX8878" fmla="*/ 4963451 w 6868353"/>
                <a:gd name="connsiteY8878" fmla="*/ 6402451 h 6857985"/>
                <a:gd name="connsiteX8879" fmla="*/ 4884383 w 6868353"/>
                <a:gd name="connsiteY8879" fmla="*/ 6447839 h 6857985"/>
                <a:gd name="connsiteX8880" fmla="*/ 4807537 w 6868353"/>
                <a:gd name="connsiteY8880" fmla="*/ 6490041 h 6857985"/>
                <a:gd name="connsiteX8881" fmla="*/ 4771479 w 6868353"/>
                <a:gd name="connsiteY8881" fmla="*/ 6511093 h 6857985"/>
                <a:gd name="connsiteX8882" fmla="*/ 4754207 w 6868353"/>
                <a:gd name="connsiteY8882" fmla="*/ 6521598 h 6857985"/>
                <a:gd name="connsiteX8883" fmla="*/ 4737191 w 6868353"/>
                <a:gd name="connsiteY8883" fmla="*/ 6531352 h 6857985"/>
                <a:gd name="connsiteX8884" fmla="*/ 4703199 w 6868353"/>
                <a:gd name="connsiteY8884" fmla="*/ 6539959 h 6857985"/>
                <a:gd name="connsiteX8885" fmla="*/ 4636279 w 6868353"/>
                <a:gd name="connsiteY8885" fmla="*/ 6572860 h 6857985"/>
                <a:gd name="connsiteX8886" fmla="*/ 4602415 w 6868353"/>
                <a:gd name="connsiteY8886" fmla="*/ 6588731 h 6857985"/>
                <a:gd name="connsiteX8887" fmla="*/ 4567885 w 6868353"/>
                <a:gd name="connsiteY8887" fmla="*/ 6603341 h 6857985"/>
                <a:gd name="connsiteX8888" fmla="*/ 4497851 w 6868353"/>
                <a:gd name="connsiteY8888" fmla="*/ 6632249 h 6857985"/>
                <a:gd name="connsiteX8889" fmla="*/ 4462231 w 6868353"/>
                <a:gd name="connsiteY8889" fmla="*/ 6646548 h 6857985"/>
                <a:gd name="connsiteX8890" fmla="*/ 4425691 w 6868353"/>
                <a:gd name="connsiteY8890" fmla="*/ 6659304 h 6857985"/>
                <a:gd name="connsiteX8891" fmla="*/ 4273333 w 6868353"/>
                <a:gd name="connsiteY8891" fmla="*/ 6708562 h 6857985"/>
                <a:gd name="connsiteX8892" fmla="*/ 4202355 w 6868353"/>
                <a:gd name="connsiteY8892" fmla="*/ 6726734 h 6857985"/>
                <a:gd name="connsiteX8893" fmla="*/ 4245433 w 6868353"/>
                <a:gd name="connsiteY8893" fmla="*/ 6712825 h 6857985"/>
                <a:gd name="connsiteX8894" fmla="*/ 4271391 w 6868353"/>
                <a:gd name="connsiteY8894" fmla="*/ 6700218 h 6857985"/>
                <a:gd name="connsiteX8895" fmla="*/ 4179499 w 6868353"/>
                <a:gd name="connsiteY8895" fmla="*/ 6720336 h 6857985"/>
                <a:gd name="connsiteX8896" fmla="*/ 4157131 w 6868353"/>
                <a:gd name="connsiteY8896" fmla="*/ 6725602 h 6857985"/>
                <a:gd name="connsiteX8897" fmla="*/ 4136291 w 6868353"/>
                <a:gd name="connsiteY8897" fmla="*/ 6730274 h 6857985"/>
                <a:gd name="connsiteX8898" fmla="*/ 4102441 w 6868353"/>
                <a:gd name="connsiteY8898" fmla="*/ 6740198 h 6857985"/>
                <a:gd name="connsiteX8899" fmla="*/ 4147135 w 6868353"/>
                <a:gd name="connsiteY8899" fmla="*/ 6738966 h 6857985"/>
                <a:gd name="connsiteX8900" fmla="*/ 4194531 w 6868353"/>
                <a:gd name="connsiteY8900" fmla="*/ 6728737 h 6857985"/>
                <a:gd name="connsiteX8901" fmla="*/ 4107353 w 6868353"/>
                <a:gd name="connsiteY8901" fmla="*/ 6751057 h 6857985"/>
                <a:gd name="connsiteX8902" fmla="*/ 4087307 w 6868353"/>
                <a:gd name="connsiteY8902" fmla="*/ 6746484 h 6857985"/>
                <a:gd name="connsiteX8903" fmla="*/ 4025991 w 6868353"/>
                <a:gd name="connsiteY8903" fmla="*/ 6756790 h 6857985"/>
                <a:gd name="connsiteX8904" fmla="*/ 4055043 w 6868353"/>
                <a:gd name="connsiteY8904" fmla="*/ 6768413 h 6857985"/>
                <a:gd name="connsiteX8905" fmla="*/ 3895067 w 6868353"/>
                <a:gd name="connsiteY8905" fmla="*/ 6792692 h 6857985"/>
                <a:gd name="connsiteX8906" fmla="*/ 3857099 w 6868353"/>
                <a:gd name="connsiteY8906" fmla="*/ 6798511 h 6857985"/>
                <a:gd name="connsiteX8907" fmla="*/ 3838297 w 6868353"/>
                <a:gd name="connsiteY8907" fmla="*/ 6801470 h 6857985"/>
                <a:gd name="connsiteX8908" fmla="*/ 3819539 w 6868353"/>
                <a:gd name="connsiteY8908" fmla="*/ 6803777 h 6857985"/>
                <a:gd name="connsiteX8909" fmla="*/ 3744987 w 6868353"/>
                <a:gd name="connsiteY8909" fmla="*/ 6812852 h 6857985"/>
                <a:gd name="connsiteX8910" fmla="*/ 3670167 w 6868353"/>
                <a:gd name="connsiteY8910" fmla="*/ 6822267 h 6857985"/>
                <a:gd name="connsiteX8911" fmla="*/ 3593591 w 6868353"/>
                <a:gd name="connsiteY8911" fmla="*/ 6828638 h 6857985"/>
                <a:gd name="connsiteX8912" fmla="*/ 3513915 w 6868353"/>
                <a:gd name="connsiteY8912" fmla="*/ 6834881 h 6857985"/>
                <a:gd name="connsiteX8913" fmla="*/ 3472477 w 6868353"/>
                <a:gd name="connsiteY8913" fmla="*/ 6836551 h 6857985"/>
                <a:gd name="connsiteX8914" fmla="*/ 3429735 w 6868353"/>
                <a:gd name="connsiteY8914" fmla="*/ 6837585 h 6857985"/>
                <a:gd name="connsiteX8915" fmla="*/ 3340645 w 6868353"/>
                <a:gd name="connsiteY8915" fmla="*/ 6844295 h 6857985"/>
                <a:gd name="connsiteX8916" fmla="*/ 3276726 w 6868353"/>
                <a:gd name="connsiteY8916" fmla="*/ 6833479 h 6857985"/>
                <a:gd name="connsiteX8917" fmla="*/ 3298443 w 6868353"/>
                <a:gd name="connsiteY8917" fmla="*/ 6828482 h 6857985"/>
                <a:gd name="connsiteX8918" fmla="*/ 3339286 w 6868353"/>
                <a:gd name="connsiteY8918" fmla="*/ 6834456 h 6857985"/>
                <a:gd name="connsiteX8919" fmla="*/ 3358922 w 6868353"/>
                <a:gd name="connsiteY8919" fmla="*/ 6832998 h 6857985"/>
                <a:gd name="connsiteX8920" fmla="*/ 3380993 w 6868353"/>
                <a:gd name="connsiteY8920" fmla="*/ 6820639 h 6857985"/>
                <a:gd name="connsiteX8921" fmla="*/ 3332746 w 6868353"/>
                <a:gd name="connsiteY8921" fmla="*/ 6819237 h 6857985"/>
                <a:gd name="connsiteX8922" fmla="*/ 3266816 w 6868353"/>
                <a:gd name="connsiteY8922" fmla="*/ 6815896 h 6857985"/>
                <a:gd name="connsiteX8923" fmla="*/ 3162195 w 6868353"/>
                <a:gd name="connsiteY8923" fmla="*/ 6816887 h 6857985"/>
                <a:gd name="connsiteX8924" fmla="*/ 3253253 w 6868353"/>
                <a:gd name="connsiteY8924" fmla="*/ 6826768 h 6857985"/>
                <a:gd name="connsiteX8925" fmla="*/ 3232499 w 6868353"/>
                <a:gd name="connsiteY8925" fmla="*/ 6837570 h 6857985"/>
                <a:gd name="connsiteX8926" fmla="*/ 3196398 w 6868353"/>
                <a:gd name="connsiteY8926" fmla="*/ 6829629 h 6857985"/>
                <a:gd name="connsiteX8927" fmla="*/ 3152936 w 6868353"/>
                <a:gd name="connsiteY8927" fmla="*/ 6823385 h 6857985"/>
                <a:gd name="connsiteX8928" fmla="*/ 3113452 w 6868353"/>
                <a:gd name="connsiteY8928" fmla="*/ 6827293 h 6857985"/>
                <a:gd name="connsiteX8929" fmla="*/ 3163724 w 6868353"/>
                <a:gd name="connsiteY8929" fmla="*/ 6828708 h 6857985"/>
                <a:gd name="connsiteX8930" fmla="*/ 3182057 w 6868353"/>
                <a:gd name="connsiteY8930" fmla="*/ 6838448 h 6857985"/>
                <a:gd name="connsiteX8931" fmla="*/ 3129548 w 6868353"/>
                <a:gd name="connsiteY8931" fmla="*/ 6835489 h 6857985"/>
                <a:gd name="connsiteX8932" fmla="*/ 3078271 w 6868353"/>
                <a:gd name="connsiteY8932" fmla="*/ 6831936 h 6857985"/>
                <a:gd name="connsiteX8933" fmla="*/ 3028027 w 6868353"/>
                <a:gd name="connsiteY8933" fmla="*/ 6828368 h 6857985"/>
                <a:gd name="connsiteX8934" fmla="*/ 3003238 w 6868353"/>
                <a:gd name="connsiteY8934" fmla="*/ 6826570 h 6857985"/>
                <a:gd name="connsiteX8935" fmla="*/ 2978775 w 6868353"/>
                <a:gd name="connsiteY8935" fmla="*/ 6823838 h 6857985"/>
                <a:gd name="connsiteX8936" fmla="*/ 2882535 w 6868353"/>
                <a:gd name="connsiteY8936" fmla="*/ 6812314 h 6857985"/>
                <a:gd name="connsiteX8937" fmla="*/ 2835094 w 6868353"/>
                <a:gd name="connsiteY8937" fmla="*/ 6806298 h 6857985"/>
                <a:gd name="connsiteX8938" fmla="*/ 2788262 w 6868353"/>
                <a:gd name="connsiteY8938" fmla="*/ 6798200 h 6857985"/>
                <a:gd name="connsiteX8939" fmla="*/ 2694698 w 6868353"/>
                <a:gd name="connsiteY8939" fmla="*/ 6781154 h 6857985"/>
                <a:gd name="connsiteX8940" fmla="*/ 2671253 w 6868353"/>
                <a:gd name="connsiteY8940" fmla="*/ 6776568 h 6857985"/>
                <a:gd name="connsiteX8941" fmla="*/ 2647951 w 6868353"/>
                <a:gd name="connsiteY8941" fmla="*/ 6771032 h 6857985"/>
                <a:gd name="connsiteX8942" fmla="*/ 2601048 w 6868353"/>
                <a:gd name="connsiteY8942" fmla="*/ 6759607 h 6857985"/>
                <a:gd name="connsiteX8943" fmla="*/ 2505700 w 6868353"/>
                <a:gd name="connsiteY8943" fmla="*/ 6734733 h 6857985"/>
                <a:gd name="connsiteX8944" fmla="*/ 2408341 w 6868353"/>
                <a:gd name="connsiteY8944" fmla="*/ 6703531 h 6857985"/>
                <a:gd name="connsiteX8945" fmla="*/ 2379942 w 6868353"/>
                <a:gd name="connsiteY8945" fmla="*/ 6704097 h 6857985"/>
                <a:gd name="connsiteX8946" fmla="*/ 2364242 w 6868353"/>
                <a:gd name="connsiteY8946" fmla="*/ 6690237 h 6857985"/>
                <a:gd name="connsiteX8947" fmla="*/ 2216512 w 6868353"/>
                <a:gd name="connsiteY8947" fmla="*/ 6647695 h 6857985"/>
                <a:gd name="connsiteX8948" fmla="*/ 2281083 w 6868353"/>
                <a:gd name="connsiteY8948" fmla="*/ 6661017 h 6857985"/>
                <a:gd name="connsiteX8949" fmla="*/ 2327603 w 6868353"/>
                <a:gd name="connsiteY8949" fmla="*/ 6674862 h 6857985"/>
                <a:gd name="connsiteX8950" fmla="*/ 2380622 w 6868353"/>
                <a:gd name="connsiteY8950" fmla="*/ 6690761 h 6857985"/>
                <a:gd name="connsiteX8951" fmla="*/ 2496441 w 6868353"/>
                <a:gd name="connsiteY8951" fmla="*/ 6722671 h 6857985"/>
                <a:gd name="connsiteX8952" fmla="*/ 2554089 w 6868353"/>
                <a:gd name="connsiteY8952" fmla="*/ 6735993 h 6857985"/>
                <a:gd name="connsiteX8953" fmla="*/ 2608042 w 6868353"/>
                <a:gd name="connsiteY8953" fmla="*/ 6746214 h 6857985"/>
                <a:gd name="connsiteX8954" fmla="*/ 2568940 w 6868353"/>
                <a:gd name="connsiteY8954" fmla="*/ 6739589 h 6857985"/>
                <a:gd name="connsiteX8955" fmla="*/ 2641085 w 6868353"/>
                <a:gd name="connsiteY8955" fmla="*/ 6758163 h 6857985"/>
                <a:gd name="connsiteX8956" fmla="*/ 2677284 w 6868353"/>
                <a:gd name="connsiteY8956" fmla="*/ 6766615 h 6857985"/>
                <a:gd name="connsiteX8957" fmla="*/ 2713286 w 6868353"/>
                <a:gd name="connsiteY8957" fmla="*/ 6772901 h 6857985"/>
                <a:gd name="connsiteX8958" fmla="*/ 2842229 w 6868353"/>
                <a:gd name="connsiteY8958" fmla="*/ 6788743 h 6857985"/>
                <a:gd name="connsiteX8959" fmla="*/ 3006778 w 6868353"/>
                <a:gd name="connsiteY8959" fmla="*/ 6815613 h 6857985"/>
                <a:gd name="connsiteX8960" fmla="*/ 3156886 w 6868353"/>
                <a:gd name="connsiteY8960" fmla="*/ 6819407 h 6857985"/>
                <a:gd name="connsiteX8961" fmla="*/ 3040061 w 6868353"/>
                <a:gd name="connsiteY8961" fmla="*/ 6803183 h 6857985"/>
                <a:gd name="connsiteX8962" fmla="*/ 3006933 w 6868353"/>
                <a:gd name="connsiteY8962" fmla="*/ 6801980 h 6857985"/>
                <a:gd name="connsiteX8963" fmla="*/ 2972333 w 6868353"/>
                <a:gd name="connsiteY8963" fmla="*/ 6799332 h 6857985"/>
                <a:gd name="connsiteX8964" fmla="*/ 2898164 w 6868353"/>
                <a:gd name="connsiteY8964" fmla="*/ 6790880 h 6857985"/>
                <a:gd name="connsiteX8965" fmla="*/ 2863791 w 6868353"/>
                <a:gd name="connsiteY8965" fmla="*/ 6781282 h 6857985"/>
                <a:gd name="connsiteX8966" fmla="*/ 2827095 w 6868353"/>
                <a:gd name="connsiteY8966" fmla="*/ 6775180 h 6857985"/>
                <a:gd name="connsiteX8967" fmla="*/ 2747688 w 6868353"/>
                <a:gd name="connsiteY8967" fmla="*/ 6766601 h 6857985"/>
                <a:gd name="connsiteX8968" fmla="*/ 2705457 w 6868353"/>
                <a:gd name="connsiteY8968" fmla="*/ 6761674 h 6857985"/>
                <a:gd name="connsiteX8969" fmla="*/ 2662292 w 6868353"/>
                <a:gd name="connsiteY8969" fmla="*/ 6753421 h 6857985"/>
                <a:gd name="connsiteX8970" fmla="*/ 2575452 w 6868353"/>
                <a:gd name="connsiteY8970" fmla="*/ 6720236 h 6857985"/>
                <a:gd name="connsiteX8971" fmla="*/ 2524869 w 6868353"/>
                <a:gd name="connsiteY8971" fmla="*/ 6716216 h 6857985"/>
                <a:gd name="connsiteX8972" fmla="*/ 2440860 w 6868353"/>
                <a:gd name="connsiteY8972" fmla="*/ 6687986 h 6857985"/>
                <a:gd name="connsiteX8973" fmla="*/ 2393505 w 6868353"/>
                <a:gd name="connsiteY8973" fmla="*/ 6670233 h 6857985"/>
                <a:gd name="connsiteX8974" fmla="*/ 2369749 w 6868353"/>
                <a:gd name="connsiteY8974" fmla="*/ 6661314 h 6857985"/>
                <a:gd name="connsiteX8975" fmla="*/ 2346744 w 6868353"/>
                <a:gd name="connsiteY8975" fmla="*/ 6651786 h 6857985"/>
                <a:gd name="connsiteX8976" fmla="*/ 2265694 w 6868353"/>
                <a:gd name="connsiteY8976" fmla="*/ 6622000 h 6857985"/>
                <a:gd name="connsiteX8977" fmla="*/ 2316023 w 6868353"/>
                <a:gd name="connsiteY8977" fmla="*/ 6650229 h 6857985"/>
                <a:gd name="connsiteX8978" fmla="*/ 2344365 w 6868353"/>
                <a:gd name="connsiteY8978" fmla="*/ 6660394 h 6857985"/>
                <a:gd name="connsiteX8979" fmla="*/ 2382915 w 6868353"/>
                <a:gd name="connsiteY8979" fmla="*/ 6674636 h 6857985"/>
                <a:gd name="connsiteX8980" fmla="*/ 2359881 w 6868353"/>
                <a:gd name="connsiteY8980" fmla="*/ 6673234 h 6857985"/>
                <a:gd name="connsiteX8981" fmla="*/ 2316277 w 6868353"/>
                <a:gd name="connsiteY8981" fmla="*/ 6659573 h 6857985"/>
                <a:gd name="connsiteX8982" fmla="*/ 2208287 w 6868353"/>
                <a:gd name="connsiteY8982" fmla="*/ 6626204 h 6857985"/>
                <a:gd name="connsiteX8983" fmla="*/ 2153414 w 6868353"/>
                <a:gd name="connsiteY8983" fmla="*/ 6581950 h 6857985"/>
                <a:gd name="connsiteX8984" fmla="*/ 2063558 w 6868353"/>
                <a:gd name="connsiteY8984" fmla="*/ 6544843 h 6857985"/>
                <a:gd name="connsiteX8985" fmla="*/ 1975359 w 6868353"/>
                <a:gd name="connsiteY8985" fmla="*/ 6503816 h 6857985"/>
                <a:gd name="connsiteX8986" fmla="*/ 2040482 w 6868353"/>
                <a:gd name="connsiteY8986" fmla="*/ 6544008 h 6857985"/>
                <a:gd name="connsiteX8987" fmla="*/ 2062185 w 6868353"/>
                <a:gd name="connsiteY8987" fmla="*/ 6553550 h 6857985"/>
                <a:gd name="connsiteX8988" fmla="*/ 2083676 w 6868353"/>
                <a:gd name="connsiteY8988" fmla="*/ 6562328 h 6857985"/>
                <a:gd name="connsiteX8989" fmla="*/ 2119437 w 6868353"/>
                <a:gd name="connsiteY8989" fmla="*/ 6580633 h 6857985"/>
                <a:gd name="connsiteX8990" fmla="*/ 2073511 w 6868353"/>
                <a:gd name="connsiteY8990" fmla="*/ 6565131 h 6857985"/>
                <a:gd name="connsiteX8991" fmla="*/ 2062143 w 6868353"/>
                <a:gd name="connsiteY8991" fmla="*/ 6558109 h 6857985"/>
                <a:gd name="connsiteX8992" fmla="*/ 2053535 w 6868353"/>
                <a:gd name="connsiteY8992" fmla="*/ 6553409 h 6857985"/>
                <a:gd name="connsiteX8993" fmla="*/ 2048835 w 6868353"/>
                <a:gd name="connsiteY8993" fmla="*/ 6560473 h 6857985"/>
                <a:gd name="connsiteX8994" fmla="*/ 1987591 w 6868353"/>
                <a:gd name="connsiteY8994" fmla="*/ 6525575 h 6857985"/>
                <a:gd name="connsiteX8995" fmla="*/ 1988186 w 6868353"/>
                <a:gd name="connsiteY8995" fmla="*/ 6548383 h 6857985"/>
                <a:gd name="connsiteX8996" fmla="*/ 2041771 w 6868353"/>
                <a:gd name="connsiteY8996" fmla="*/ 6566843 h 6857985"/>
                <a:gd name="connsiteX8997" fmla="*/ 2047108 w 6868353"/>
                <a:gd name="connsiteY8997" fmla="*/ 6573880 h 6857985"/>
                <a:gd name="connsiteX8998" fmla="*/ 2082501 w 6868353"/>
                <a:gd name="connsiteY8998" fmla="*/ 6591109 h 6857985"/>
                <a:gd name="connsiteX8999" fmla="*/ 2111325 w 6868353"/>
                <a:gd name="connsiteY8999" fmla="*/ 6593020 h 6857985"/>
                <a:gd name="connsiteX9000" fmla="*/ 2196650 w 6868353"/>
                <a:gd name="connsiteY9000" fmla="*/ 6627790 h 6857985"/>
                <a:gd name="connsiteX9001" fmla="*/ 2152055 w 6868353"/>
                <a:gd name="connsiteY9001" fmla="*/ 6622269 h 6857985"/>
                <a:gd name="connsiteX9002" fmla="*/ 2097507 w 6868353"/>
                <a:gd name="connsiteY9002" fmla="*/ 6601882 h 6857985"/>
                <a:gd name="connsiteX9003" fmla="*/ 2029879 w 6868353"/>
                <a:gd name="connsiteY9003" fmla="*/ 6571686 h 6857985"/>
                <a:gd name="connsiteX9004" fmla="*/ 1958937 w 6868353"/>
                <a:gd name="connsiteY9004" fmla="*/ 6537779 h 6857985"/>
                <a:gd name="connsiteX9005" fmla="*/ 1924606 w 6868353"/>
                <a:gd name="connsiteY9005" fmla="*/ 6522546 h 6857985"/>
                <a:gd name="connsiteX9006" fmla="*/ 1892668 w 6868353"/>
                <a:gd name="connsiteY9006" fmla="*/ 6509394 h 6857985"/>
                <a:gd name="connsiteX9007" fmla="*/ 1672085 w 6868353"/>
                <a:gd name="connsiteY9007" fmla="*/ 6395358 h 6857985"/>
                <a:gd name="connsiteX9008" fmla="*/ 1609737 w 6868353"/>
                <a:gd name="connsiteY9008" fmla="*/ 6358068 h 6857985"/>
                <a:gd name="connsiteX9009" fmla="*/ 1550461 w 6868353"/>
                <a:gd name="connsiteY9009" fmla="*/ 6319419 h 6857985"/>
                <a:gd name="connsiteX9010" fmla="*/ 1446916 w 6868353"/>
                <a:gd name="connsiteY9010" fmla="*/ 6251154 h 6857985"/>
                <a:gd name="connsiteX9011" fmla="*/ 1383464 w 6868353"/>
                <a:gd name="connsiteY9011" fmla="*/ 6197342 h 6857985"/>
                <a:gd name="connsiteX9012" fmla="*/ 1471748 w 6868353"/>
                <a:gd name="connsiteY9012" fmla="*/ 6265212 h 6857985"/>
                <a:gd name="connsiteX9013" fmla="*/ 1508910 w 6868353"/>
                <a:gd name="connsiteY9013" fmla="*/ 6279907 h 6857985"/>
                <a:gd name="connsiteX9014" fmla="*/ 1606339 w 6868353"/>
                <a:gd name="connsiteY9014" fmla="*/ 6347536 h 6857985"/>
                <a:gd name="connsiteX9015" fmla="*/ 1652747 w 6868353"/>
                <a:gd name="connsiteY9015" fmla="*/ 6375411 h 6857985"/>
                <a:gd name="connsiteX9016" fmla="*/ 1697653 w 6868353"/>
                <a:gd name="connsiteY9016" fmla="*/ 6400766 h 6857985"/>
                <a:gd name="connsiteX9017" fmla="*/ 1741031 w 6868353"/>
                <a:gd name="connsiteY9017" fmla="*/ 6424847 h 6857985"/>
                <a:gd name="connsiteX9018" fmla="*/ 1762294 w 6868353"/>
                <a:gd name="connsiteY9018" fmla="*/ 6436570 h 6857985"/>
                <a:gd name="connsiteX9019" fmla="*/ 1783757 w 6868353"/>
                <a:gd name="connsiteY9019" fmla="*/ 6447528 h 6857985"/>
                <a:gd name="connsiteX9020" fmla="*/ 1867935 w 6868353"/>
                <a:gd name="connsiteY9020" fmla="*/ 6492915 h 6857985"/>
                <a:gd name="connsiteX9021" fmla="*/ 1897892 w 6868353"/>
                <a:gd name="connsiteY9021" fmla="*/ 6501721 h 6857985"/>
                <a:gd name="connsiteX9022" fmla="*/ 1968705 w 6868353"/>
                <a:gd name="connsiteY9022" fmla="*/ 6532569 h 6857985"/>
                <a:gd name="connsiteX9023" fmla="*/ 1968323 w 6868353"/>
                <a:gd name="connsiteY9023" fmla="*/ 6509904 h 6857985"/>
                <a:gd name="connsiteX9024" fmla="*/ 1924691 w 6868353"/>
                <a:gd name="connsiteY9024" fmla="*/ 6486559 h 6857985"/>
                <a:gd name="connsiteX9025" fmla="*/ 1877519 w 6868353"/>
                <a:gd name="connsiteY9025" fmla="*/ 6460439 h 6857985"/>
                <a:gd name="connsiteX9026" fmla="*/ 1800377 w 6868353"/>
                <a:gd name="connsiteY9026" fmla="*/ 6421011 h 6857985"/>
                <a:gd name="connsiteX9027" fmla="*/ 1851102 w 6868353"/>
                <a:gd name="connsiteY9027" fmla="*/ 6447853 h 6857985"/>
                <a:gd name="connsiteX9028" fmla="*/ 1815738 w 6868353"/>
                <a:gd name="connsiteY9028" fmla="*/ 6448943 h 6857985"/>
                <a:gd name="connsiteX9029" fmla="*/ 1778179 w 6868353"/>
                <a:gd name="connsiteY9029" fmla="*/ 6423673 h 6857985"/>
                <a:gd name="connsiteX9030" fmla="*/ 1744754 w 6868353"/>
                <a:gd name="connsiteY9030" fmla="*/ 6401502 h 6857985"/>
                <a:gd name="connsiteX9031" fmla="*/ 1675186 w 6868353"/>
                <a:gd name="connsiteY9031" fmla="*/ 6351967 h 6857985"/>
                <a:gd name="connsiteX9032" fmla="*/ 1654516 w 6868353"/>
                <a:gd name="connsiteY9032" fmla="*/ 6344874 h 6857985"/>
                <a:gd name="connsiteX9033" fmla="*/ 1624149 w 6868353"/>
                <a:gd name="connsiteY9033" fmla="*/ 6328480 h 6857985"/>
                <a:gd name="connsiteX9034" fmla="*/ 1545266 w 6868353"/>
                <a:gd name="connsiteY9034" fmla="*/ 6275914 h 6857985"/>
                <a:gd name="connsiteX9035" fmla="*/ 1501039 w 6868353"/>
                <a:gd name="connsiteY9035" fmla="*/ 6245463 h 6857985"/>
                <a:gd name="connsiteX9036" fmla="*/ 1458001 w 6868353"/>
                <a:gd name="connsiteY9036" fmla="*/ 6213935 h 6857985"/>
                <a:gd name="connsiteX9037" fmla="*/ 1380661 w 6868353"/>
                <a:gd name="connsiteY9037" fmla="*/ 6162841 h 6857985"/>
                <a:gd name="connsiteX9038" fmla="*/ 1401783 w 6868353"/>
                <a:gd name="connsiteY9038" fmla="*/ 6171109 h 6857985"/>
                <a:gd name="connsiteX9039" fmla="*/ 1367268 w 6868353"/>
                <a:gd name="connsiteY9039" fmla="*/ 6142795 h 6857985"/>
                <a:gd name="connsiteX9040" fmla="*/ 1335613 w 6868353"/>
                <a:gd name="connsiteY9040" fmla="*/ 6115401 h 6857985"/>
                <a:gd name="connsiteX9041" fmla="*/ 1277908 w 6868353"/>
                <a:gd name="connsiteY9041" fmla="*/ 6067040 h 6857985"/>
                <a:gd name="connsiteX9042" fmla="*/ 1251845 w 6868353"/>
                <a:gd name="connsiteY9042" fmla="*/ 6046215 h 6857985"/>
                <a:gd name="connsiteX9043" fmla="*/ 1228316 w 6868353"/>
                <a:gd name="connsiteY9043" fmla="*/ 6026947 h 6857985"/>
                <a:gd name="connsiteX9044" fmla="*/ 1186722 w 6868353"/>
                <a:gd name="connsiteY9044" fmla="*/ 5995632 h 6857985"/>
                <a:gd name="connsiteX9045" fmla="*/ 1146487 w 6868353"/>
                <a:gd name="connsiteY9045" fmla="*/ 5952042 h 6857985"/>
                <a:gd name="connsiteX9046" fmla="*/ 1201106 w 6868353"/>
                <a:gd name="connsiteY9046" fmla="*/ 6010185 h 6857985"/>
                <a:gd name="connsiteX9047" fmla="*/ 1250712 w 6868353"/>
                <a:gd name="connsiteY9047" fmla="*/ 6055431 h 6857985"/>
                <a:gd name="connsiteX9048" fmla="*/ 1247952 w 6868353"/>
                <a:gd name="connsiteY9048" fmla="*/ 6060684 h 6857985"/>
                <a:gd name="connsiteX9049" fmla="*/ 1172282 w 6868353"/>
                <a:gd name="connsiteY9049" fmla="*/ 5998364 h 6857985"/>
                <a:gd name="connsiteX9050" fmla="*/ 1155789 w 6868353"/>
                <a:gd name="connsiteY9050" fmla="*/ 5974311 h 6857985"/>
                <a:gd name="connsiteX9051" fmla="*/ 1135884 w 6868353"/>
                <a:gd name="connsiteY9051" fmla="*/ 5954123 h 6857985"/>
                <a:gd name="connsiteX9052" fmla="*/ 1124331 w 6868353"/>
                <a:gd name="connsiteY9052" fmla="*/ 5943123 h 6857985"/>
                <a:gd name="connsiteX9053" fmla="*/ 1112623 w 6868353"/>
                <a:gd name="connsiteY9053" fmla="*/ 5931528 h 6857985"/>
                <a:gd name="connsiteX9054" fmla="*/ 1042390 w 6868353"/>
                <a:gd name="connsiteY9054" fmla="*/ 5872422 h 6857985"/>
                <a:gd name="connsiteX9055" fmla="*/ 1069996 w 6868353"/>
                <a:gd name="connsiteY9055" fmla="*/ 5903497 h 6857985"/>
                <a:gd name="connsiteX9056" fmla="*/ 995360 w 6868353"/>
                <a:gd name="connsiteY9056" fmla="*/ 5829922 h 6857985"/>
                <a:gd name="connsiteX9057" fmla="*/ 1048152 w 6868353"/>
                <a:gd name="connsiteY9057" fmla="*/ 5874050 h 6857985"/>
                <a:gd name="connsiteX9058" fmla="*/ 1026138 w 6868353"/>
                <a:gd name="connsiteY9058" fmla="*/ 5845339 h 6857985"/>
                <a:gd name="connsiteX9059" fmla="*/ 1008668 w 6868353"/>
                <a:gd name="connsiteY9059" fmla="*/ 5825449 h 6857985"/>
                <a:gd name="connsiteX9060" fmla="*/ 988522 w 6868353"/>
                <a:gd name="connsiteY9060" fmla="*/ 5801877 h 6857985"/>
                <a:gd name="connsiteX9061" fmla="*/ 940572 w 6868353"/>
                <a:gd name="connsiteY9061" fmla="*/ 5747867 h 6857985"/>
                <a:gd name="connsiteX9062" fmla="*/ 887129 w 6868353"/>
                <a:gd name="connsiteY9062" fmla="*/ 5687940 h 6857985"/>
                <a:gd name="connsiteX9063" fmla="*/ 833997 w 6868353"/>
                <a:gd name="connsiteY9063" fmla="*/ 5625932 h 6857985"/>
                <a:gd name="connsiteX9064" fmla="*/ 808344 w 6868353"/>
                <a:gd name="connsiteY9064" fmla="*/ 5596216 h 6857985"/>
                <a:gd name="connsiteX9065" fmla="*/ 796042 w 6868353"/>
                <a:gd name="connsiteY9065" fmla="*/ 5581918 h 6857985"/>
                <a:gd name="connsiteX9066" fmla="*/ 784659 w 6868353"/>
                <a:gd name="connsiteY9066" fmla="*/ 5567732 h 6857985"/>
                <a:gd name="connsiteX9067" fmla="*/ 715629 w 6868353"/>
                <a:gd name="connsiteY9067" fmla="*/ 5483030 h 6857985"/>
                <a:gd name="connsiteX9068" fmla="*/ 731400 w 6868353"/>
                <a:gd name="connsiteY9068" fmla="*/ 5508428 h 6857985"/>
                <a:gd name="connsiteX9069" fmla="*/ 690429 w 6868353"/>
                <a:gd name="connsiteY9069" fmla="*/ 5459501 h 6857985"/>
                <a:gd name="connsiteX9070" fmla="*/ 645084 w 6868353"/>
                <a:gd name="connsiteY9070" fmla="*/ 5373921 h 6857985"/>
                <a:gd name="connsiteX9071" fmla="*/ 647675 w 6868353"/>
                <a:gd name="connsiteY9071" fmla="*/ 5387894 h 6857985"/>
                <a:gd name="connsiteX9072" fmla="*/ 602641 w 6868353"/>
                <a:gd name="connsiteY9072" fmla="*/ 5325914 h 6857985"/>
                <a:gd name="connsiteX9073" fmla="*/ 554577 w 6868353"/>
                <a:gd name="connsiteY9073" fmla="*/ 5242968 h 6857985"/>
                <a:gd name="connsiteX9074" fmla="*/ 530369 w 6868353"/>
                <a:gd name="connsiteY9074" fmla="*/ 5200085 h 6857985"/>
                <a:gd name="connsiteX9075" fmla="*/ 518533 w 6868353"/>
                <a:gd name="connsiteY9075" fmla="*/ 5179317 h 6857985"/>
                <a:gd name="connsiteX9076" fmla="*/ 507703 w 6868353"/>
                <a:gd name="connsiteY9076" fmla="*/ 5158987 h 6857985"/>
                <a:gd name="connsiteX9077" fmla="*/ 468006 w 6868353"/>
                <a:gd name="connsiteY9077" fmla="*/ 5092250 h 6857985"/>
                <a:gd name="connsiteX9078" fmla="*/ 466194 w 6868353"/>
                <a:gd name="connsiteY9078" fmla="*/ 5070987 h 6857985"/>
                <a:gd name="connsiteX9079" fmla="*/ 399429 w 6868353"/>
                <a:gd name="connsiteY9079" fmla="*/ 4959556 h 6857985"/>
                <a:gd name="connsiteX9080" fmla="*/ 366061 w 6868353"/>
                <a:gd name="connsiteY9080" fmla="*/ 4896670 h 6857985"/>
                <a:gd name="connsiteX9081" fmla="*/ 335297 w 6868353"/>
                <a:gd name="connsiteY9081" fmla="*/ 4829975 h 6857985"/>
                <a:gd name="connsiteX9082" fmla="*/ 279108 w 6868353"/>
                <a:gd name="connsiteY9082" fmla="*/ 4692552 h 6857985"/>
                <a:gd name="connsiteX9083" fmla="*/ 255253 w 6868353"/>
                <a:gd name="connsiteY9083" fmla="*/ 4624315 h 6857985"/>
                <a:gd name="connsiteX9084" fmla="*/ 234244 w 6868353"/>
                <a:gd name="connsiteY9084" fmla="*/ 4558456 h 6857985"/>
                <a:gd name="connsiteX9085" fmla="*/ 224744 w 6868353"/>
                <a:gd name="connsiteY9085" fmla="*/ 4557465 h 6857985"/>
                <a:gd name="connsiteX9086" fmla="*/ 192622 w 6868353"/>
                <a:gd name="connsiteY9086" fmla="*/ 4439408 h 6857985"/>
                <a:gd name="connsiteX9087" fmla="*/ 175860 w 6868353"/>
                <a:gd name="connsiteY9087" fmla="*/ 4377428 h 6857985"/>
                <a:gd name="connsiteX9088" fmla="*/ 158800 w 6868353"/>
                <a:gd name="connsiteY9088" fmla="*/ 4313325 h 6857985"/>
                <a:gd name="connsiteX9089" fmla="*/ 141005 w 6868353"/>
                <a:gd name="connsiteY9089" fmla="*/ 4247168 h 6857985"/>
                <a:gd name="connsiteX9090" fmla="*/ 125022 w 6868353"/>
                <a:gd name="connsiteY9090" fmla="*/ 4178407 h 6857985"/>
                <a:gd name="connsiteX9091" fmla="*/ 94032 w 6868353"/>
                <a:gd name="connsiteY9091" fmla="*/ 4033905 h 6857985"/>
                <a:gd name="connsiteX9092" fmla="*/ 106462 w 6868353"/>
                <a:gd name="connsiteY9092" fmla="*/ 4050512 h 6857985"/>
                <a:gd name="connsiteX9093" fmla="*/ 116173 w 6868353"/>
                <a:gd name="connsiteY9093" fmla="*/ 4100430 h 6857985"/>
                <a:gd name="connsiteX9094" fmla="*/ 139150 w 6868353"/>
                <a:gd name="connsiteY9094" fmla="*/ 4159224 h 6857985"/>
                <a:gd name="connsiteX9095" fmla="*/ 140609 w 6868353"/>
                <a:gd name="connsiteY9095" fmla="*/ 4204867 h 6857985"/>
                <a:gd name="connsiteX9096" fmla="*/ 160018 w 6868353"/>
                <a:gd name="connsiteY9096" fmla="*/ 4276828 h 6857985"/>
                <a:gd name="connsiteX9097" fmla="*/ 161915 w 6868353"/>
                <a:gd name="connsiteY9097" fmla="*/ 4249957 h 6857985"/>
                <a:gd name="connsiteX9098" fmla="*/ 161023 w 6868353"/>
                <a:gd name="connsiteY9098" fmla="*/ 4218698 h 6857985"/>
                <a:gd name="connsiteX9099" fmla="*/ 142123 w 6868353"/>
                <a:gd name="connsiteY9099" fmla="*/ 4145152 h 6857985"/>
                <a:gd name="connsiteX9100" fmla="*/ 163727 w 6868353"/>
                <a:gd name="connsiteY9100" fmla="*/ 4221856 h 6857985"/>
                <a:gd name="connsiteX9101" fmla="*/ 167068 w 6868353"/>
                <a:gd name="connsiteY9101" fmla="*/ 4247183 h 6857985"/>
                <a:gd name="connsiteX9102" fmla="*/ 170013 w 6868353"/>
                <a:gd name="connsiteY9102" fmla="*/ 4270613 h 6857985"/>
                <a:gd name="connsiteX9103" fmla="*/ 170282 w 6868353"/>
                <a:gd name="connsiteY9103" fmla="*/ 4303924 h 6857985"/>
                <a:gd name="connsiteX9104" fmla="*/ 183590 w 6868353"/>
                <a:gd name="connsiteY9104" fmla="*/ 4342418 h 6857985"/>
                <a:gd name="connsiteX9105" fmla="*/ 185388 w 6868353"/>
                <a:gd name="connsiteY9105" fmla="*/ 4393596 h 6857985"/>
                <a:gd name="connsiteX9106" fmla="*/ 198993 w 6868353"/>
                <a:gd name="connsiteY9106" fmla="*/ 4399244 h 6857985"/>
                <a:gd name="connsiteX9107" fmla="*/ 209002 w 6868353"/>
                <a:gd name="connsiteY9107" fmla="*/ 4439578 h 6857985"/>
                <a:gd name="connsiteX9108" fmla="*/ 213192 w 6868353"/>
                <a:gd name="connsiteY9108" fmla="*/ 4483862 h 6857985"/>
                <a:gd name="connsiteX9109" fmla="*/ 233267 w 6868353"/>
                <a:gd name="connsiteY9109" fmla="*/ 4548248 h 6857985"/>
                <a:gd name="connsiteX9110" fmla="*/ 242611 w 6868353"/>
                <a:gd name="connsiteY9110" fmla="*/ 4576903 h 6857985"/>
                <a:gd name="connsiteX9111" fmla="*/ 252620 w 6868353"/>
                <a:gd name="connsiteY9111" fmla="*/ 4603291 h 6857985"/>
                <a:gd name="connsiteX9112" fmla="*/ 289131 w 6868353"/>
                <a:gd name="connsiteY9112" fmla="*/ 4696233 h 6857985"/>
                <a:gd name="connsiteX9113" fmla="*/ 306474 w 6868353"/>
                <a:gd name="connsiteY9113" fmla="*/ 4739554 h 6857985"/>
                <a:gd name="connsiteX9114" fmla="*/ 325331 w 6868353"/>
                <a:gd name="connsiteY9114" fmla="*/ 4783710 h 6857985"/>
                <a:gd name="connsiteX9115" fmla="*/ 366089 w 6868353"/>
                <a:gd name="connsiteY9115" fmla="*/ 4886321 h 6857985"/>
                <a:gd name="connsiteX9116" fmla="*/ 402119 w 6868353"/>
                <a:gd name="connsiteY9116" fmla="*/ 4952987 h 6857985"/>
                <a:gd name="connsiteX9117" fmla="*/ 431948 w 6868353"/>
                <a:gd name="connsiteY9117" fmla="*/ 4980367 h 6857985"/>
                <a:gd name="connsiteX9118" fmla="*/ 453156 w 6868353"/>
                <a:gd name="connsiteY9118" fmla="*/ 5038029 h 6857985"/>
                <a:gd name="connsiteX9119" fmla="*/ 477025 w 6868353"/>
                <a:gd name="connsiteY9119" fmla="*/ 5084436 h 6857985"/>
                <a:gd name="connsiteX9120" fmla="*/ 491635 w 6868353"/>
                <a:gd name="connsiteY9120" fmla="*/ 5086701 h 6857985"/>
                <a:gd name="connsiteX9121" fmla="*/ 470484 w 6868353"/>
                <a:gd name="connsiteY9121" fmla="*/ 5048717 h 6857985"/>
                <a:gd name="connsiteX9122" fmla="*/ 457219 w 6868353"/>
                <a:gd name="connsiteY9122" fmla="*/ 5030723 h 6857985"/>
                <a:gd name="connsiteX9123" fmla="*/ 442410 w 6868353"/>
                <a:gd name="connsiteY9123" fmla="*/ 5001333 h 6857985"/>
                <a:gd name="connsiteX9124" fmla="*/ 405800 w 6868353"/>
                <a:gd name="connsiteY9124" fmla="*/ 4921034 h 6857985"/>
                <a:gd name="connsiteX9125" fmla="*/ 441235 w 6868353"/>
                <a:gd name="connsiteY9125" fmla="*/ 4972920 h 6857985"/>
                <a:gd name="connsiteX9126" fmla="*/ 392719 w 6868353"/>
                <a:gd name="connsiteY9126" fmla="*/ 4869729 h 6857985"/>
                <a:gd name="connsiteX9127" fmla="*/ 343183 w 6868353"/>
                <a:gd name="connsiteY9127" fmla="*/ 4761370 h 6857985"/>
                <a:gd name="connsiteX9128" fmla="*/ 328955 w 6868353"/>
                <a:gd name="connsiteY9128" fmla="*/ 4750426 h 6857985"/>
                <a:gd name="connsiteX9129" fmla="*/ 329196 w 6868353"/>
                <a:gd name="connsiteY9129" fmla="*/ 4736312 h 6857985"/>
                <a:gd name="connsiteX9130" fmla="*/ 319158 w 6868353"/>
                <a:gd name="connsiteY9130" fmla="*/ 4702406 h 6857985"/>
                <a:gd name="connsiteX9131" fmla="*/ 304081 w 6868353"/>
                <a:gd name="connsiteY9131" fmla="*/ 4663827 h 6857985"/>
                <a:gd name="connsiteX9132" fmla="*/ 315817 w 6868353"/>
                <a:gd name="connsiteY9132" fmla="*/ 4710857 h 6857985"/>
                <a:gd name="connsiteX9133" fmla="*/ 294100 w 6868353"/>
                <a:gd name="connsiteY9133" fmla="*/ 4670311 h 6857985"/>
                <a:gd name="connsiteX9134" fmla="*/ 287531 w 6868353"/>
                <a:gd name="connsiteY9134" fmla="*/ 4620067 h 6857985"/>
                <a:gd name="connsiteX9135" fmla="*/ 262558 w 6868353"/>
                <a:gd name="connsiteY9135" fmla="*/ 4564600 h 6857985"/>
                <a:gd name="connsiteX9136" fmla="*/ 253384 w 6868353"/>
                <a:gd name="connsiteY9136" fmla="*/ 4513535 h 6857985"/>
                <a:gd name="connsiteX9137" fmla="*/ 220455 w 6868353"/>
                <a:gd name="connsiteY9137" fmla="*/ 4421301 h 6857985"/>
                <a:gd name="connsiteX9138" fmla="*/ 216547 w 6868353"/>
                <a:gd name="connsiteY9138" fmla="*/ 4409565 h 6857985"/>
                <a:gd name="connsiteX9139" fmla="*/ 213164 w 6868353"/>
                <a:gd name="connsiteY9139" fmla="*/ 4397673 h 6857985"/>
                <a:gd name="connsiteX9140" fmla="*/ 206510 w 6868353"/>
                <a:gd name="connsiteY9140" fmla="*/ 4373804 h 6857985"/>
                <a:gd name="connsiteX9141" fmla="*/ 193585 w 6868353"/>
                <a:gd name="connsiteY9141" fmla="*/ 4325868 h 6857985"/>
                <a:gd name="connsiteX9142" fmla="*/ 181070 w 6868353"/>
                <a:gd name="connsiteY9142" fmla="*/ 4277918 h 6857985"/>
                <a:gd name="connsiteX9143" fmla="*/ 169489 w 6868353"/>
                <a:gd name="connsiteY9143" fmla="*/ 4230109 h 6857985"/>
                <a:gd name="connsiteX9144" fmla="*/ 149046 w 6868353"/>
                <a:gd name="connsiteY9144" fmla="*/ 4135822 h 6857985"/>
                <a:gd name="connsiteX9145" fmla="*/ 158447 w 6868353"/>
                <a:gd name="connsiteY9145" fmla="*/ 4137847 h 6857985"/>
                <a:gd name="connsiteX9146" fmla="*/ 146908 w 6868353"/>
                <a:gd name="connsiteY9146" fmla="*/ 4087886 h 6857985"/>
                <a:gd name="connsiteX9147" fmla="*/ 136630 w 6868353"/>
                <a:gd name="connsiteY9147" fmla="*/ 4041295 h 6857985"/>
                <a:gd name="connsiteX9148" fmla="*/ 143893 w 6868353"/>
                <a:gd name="connsiteY9148" fmla="*/ 4013689 h 6857985"/>
                <a:gd name="connsiteX9149" fmla="*/ 156493 w 6868353"/>
                <a:gd name="connsiteY9149" fmla="*/ 4059515 h 6857985"/>
                <a:gd name="connsiteX9150" fmla="*/ 174756 w 6868353"/>
                <a:gd name="connsiteY9150" fmla="*/ 4130754 h 6857985"/>
                <a:gd name="connsiteX9151" fmla="*/ 168328 w 6868353"/>
                <a:gd name="connsiteY9151" fmla="*/ 4083172 h 6857985"/>
                <a:gd name="connsiteX9152" fmla="*/ 158659 w 6868353"/>
                <a:gd name="connsiteY9152" fmla="*/ 4036708 h 6857985"/>
                <a:gd name="connsiteX9153" fmla="*/ 138188 w 6868353"/>
                <a:gd name="connsiteY9153" fmla="*/ 3978961 h 6857985"/>
                <a:gd name="connsiteX9154" fmla="*/ 134747 w 6868353"/>
                <a:gd name="connsiteY9154" fmla="*/ 3900885 h 6857985"/>
                <a:gd name="connsiteX9155" fmla="*/ 126451 w 6868353"/>
                <a:gd name="connsiteY9155" fmla="*/ 3879663 h 6857985"/>
                <a:gd name="connsiteX9156" fmla="*/ 121496 w 6868353"/>
                <a:gd name="connsiteY9156" fmla="*/ 3911687 h 6857985"/>
                <a:gd name="connsiteX9157" fmla="*/ 136376 w 6868353"/>
                <a:gd name="connsiteY9157" fmla="*/ 3985842 h 6857985"/>
                <a:gd name="connsiteX9158" fmla="*/ 130783 w 6868353"/>
                <a:gd name="connsiteY9158" fmla="*/ 3969618 h 6857985"/>
                <a:gd name="connsiteX9159" fmla="*/ 134634 w 6868353"/>
                <a:gd name="connsiteY9159" fmla="*/ 4011155 h 6857985"/>
                <a:gd name="connsiteX9160" fmla="*/ 119500 w 6868353"/>
                <a:gd name="connsiteY9160" fmla="*/ 3918227 h 6857985"/>
                <a:gd name="connsiteX9161" fmla="*/ 130274 w 6868353"/>
                <a:gd name="connsiteY9161" fmla="*/ 3836116 h 6857985"/>
                <a:gd name="connsiteX9162" fmla="*/ 115267 w 6868353"/>
                <a:gd name="connsiteY9162" fmla="*/ 3750791 h 6857985"/>
                <a:gd name="connsiteX9163" fmla="*/ 113795 w 6868353"/>
                <a:gd name="connsiteY9163" fmla="*/ 3736591 h 6857985"/>
                <a:gd name="connsiteX9164" fmla="*/ 112875 w 6868353"/>
                <a:gd name="connsiteY9164" fmla="*/ 3721641 h 6857985"/>
                <a:gd name="connsiteX9165" fmla="*/ 111006 w 6868353"/>
                <a:gd name="connsiteY9165" fmla="*/ 3689561 h 6857985"/>
                <a:gd name="connsiteX9166" fmla="*/ 105924 w 6868353"/>
                <a:gd name="connsiteY9166" fmla="*/ 3616935 h 6857985"/>
                <a:gd name="connsiteX9167" fmla="*/ 114885 w 6868353"/>
                <a:gd name="connsiteY9167" fmla="*/ 3620347 h 6857985"/>
                <a:gd name="connsiteX9168" fmla="*/ 104564 w 6868353"/>
                <a:gd name="connsiteY9168" fmla="*/ 3593505 h 6857985"/>
                <a:gd name="connsiteX9169" fmla="*/ 104876 w 6868353"/>
                <a:gd name="connsiteY9169" fmla="*/ 3562133 h 6857985"/>
                <a:gd name="connsiteX9170" fmla="*/ 108175 w 6868353"/>
                <a:gd name="connsiteY9170" fmla="*/ 3533536 h 6857985"/>
                <a:gd name="connsiteX9171" fmla="*/ 99553 w 6868353"/>
                <a:gd name="connsiteY9171" fmla="*/ 3541647 h 6857985"/>
                <a:gd name="connsiteX9172" fmla="*/ 105017 w 6868353"/>
                <a:gd name="connsiteY9172" fmla="*/ 3437409 h 6857985"/>
                <a:gd name="connsiteX9173" fmla="*/ 106405 w 6868353"/>
                <a:gd name="connsiteY9173" fmla="*/ 3391356 h 6857985"/>
                <a:gd name="connsiteX9174" fmla="*/ 109137 w 6868353"/>
                <a:gd name="connsiteY9174" fmla="*/ 3347185 h 6857985"/>
                <a:gd name="connsiteX9175" fmla="*/ 116003 w 6868353"/>
                <a:gd name="connsiteY9175" fmla="*/ 3258010 h 6857985"/>
                <a:gd name="connsiteX9176" fmla="*/ 121284 w 6868353"/>
                <a:gd name="connsiteY9176" fmla="*/ 3209889 h 6857985"/>
                <a:gd name="connsiteX9177" fmla="*/ 130401 w 6868353"/>
                <a:gd name="connsiteY9177" fmla="*/ 3157494 h 6857985"/>
                <a:gd name="connsiteX9178" fmla="*/ 121001 w 6868353"/>
                <a:gd name="connsiteY9178" fmla="*/ 3164602 h 6857985"/>
                <a:gd name="connsiteX9179" fmla="*/ 123096 w 6868353"/>
                <a:gd name="connsiteY9179" fmla="*/ 3141214 h 6857985"/>
                <a:gd name="connsiteX9180" fmla="*/ 138980 w 6868353"/>
                <a:gd name="connsiteY9180" fmla="*/ 3037625 h 6857985"/>
                <a:gd name="connsiteX9181" fmla="*/ 145181 w 6868353"/>
                <a:gd name="connsiteY9181" fmla="*/ 2971469 h 6857985"/>
                <a:gd name="connsiteX9182" fmla="*/ 174699 w 6868353"/>
                <a:gd name="connsiteY9182" fmla="*/ 2888877 h 6857985"/>
                <a:gd name="connsiteX9183" fmla="*/ 171188 w 6868353"/>
                <a:gd name="connsiteY9183" fmla="*/ 2878358 h 6857985"/>
                <a:gd name="connsiteX9184" fmla="*/ 170763 w 6868353"/>
                <a:gd name="connsiteY9184" fmla="*/ 2860265 h 6857985"/>
                <a:gd name="connsiteX9185" fmla="*/ 182995 w 6868353"/>
                <a:gd name="connsiteY9185" fmla="*/ 2842653 h 6857985"/>
                <a:gd name="connsiteX9186" fmla="*/ 183349 w 6868353"/>
                <a:gd name="connsiteY9186" fmla="*/ 2825354 h 6857985"/>
                <a:gd name="connsiteX9187" fmla="*/ 165667 w 6868353"/>
                <a:gd name="connsiteY9187" fmla="*/ 2872398 h 6857985"/>
                <a:gd name="connsiteX9188" fmla="*/ 160768 w 6868353"/>
                <a:gd name="connsiteY9188" fmla="*/ 2898348 h 6857985"/>
                <a:gd name="connsiteX9189" fmla="*/ 140368 w 6868353"/>
                <a:gd name="connsiteY9189" fmla="*/ 2943028 h 6857985"/>
                <a:gd name="connsiteX9190" fmla="*/ 154695 w 6868353"/>
                <a:gd name="connsiteY9190" fmla="*/ 2866735 h 6857985"/>
                <a:gd name="connsiteX9191" fmla="*/ 125149 w 6868353"/>
                <a:gd name="connsiteY9191" fmla="*/ 2958898 h 6857985"/>
                <a:gd name="connsiteX9192" fmla="*/ 121369 w 6868353"/>
                <a:gd name="connsiteY9192" fmla="*/ 3004214 h 6857985"/>
                <a:gd name="connsiteX9193" fmla="*/ 112988 w 6868353"/>
                <a:gd name="connsiteY9193" fmla="*/ 3061126 h 6857985"/>
                <a:gd name="connsiteX9194" fmla="*/ 128320 w 6868353"/>
                <a:gd name="connsiteY9194" fmla="*/ 3053581 h 6857985"/>
                <a:gd name="connsiteX9195" fmla="*/ 120364 w 6868353"/>
                <a:gd name="connsiteY9195" fmla="*/ 3106798 h 6857985"/>
                <a:gd name="connsiteX9196" fmla="*/ 106419 w 6868353"/>
                <a:gd name="connsiteY9196" fmla="*/ 3131671 h 6857985"/>
                <a:gd name="connsiteX9197" fmla="*/ 111969 w 6868353"/>
                <a:gd name="connsiteY9197" fmla="*/ 3200531 h 6857985"/>
                <a:gd name="connsiteX9198" fmla="*/ 103559 w 6868353"/>
                <a:gd name="connsiteY9198" fmla="*/ 3232569 h 6857985"/>
                <a:gd name="connsiteX9199" fmla="*/ 98250 w 6868353"/>
                <a:gd name="connsiteY9199" fmla="*/ 3269803 h 6857985"/>
                <a:gd name="connsiteX9200" fmla="*/ 87916 w 6868353"/>
                <a:gd name="connsiteY9200" fmla="*/ 3344538 h 6857985"/>
                <a:gd name="connsiteX9201" fmla="*/ 96495 w 6868353"/>
                <a:gd name="connsiteY9201" fmla="*/ 3348772 h 6857985"/>
                <a:gd name="connsiteX9202" fmla="*/ 90393 w 6868353"/>
                <a:gd name="connsiteY9202" fmla="*/ 3408783 h 6857985"/>
                <a:gd name="connsiteX9203" fmla="*/ 95830 w 6868353"/>
                <a:gd name="connsiteY9203" fmla="*/ 3477870 h 6857985"/>
                <a:gd name="connsiteX9204" fmla="*/ 85226 w 6868353"/>
                <a:gd name="connsiteY9204" fmla="*/ 3437989 h 6857985"/>
                <a:gd name="connsiteX9205" fmla="*/ 83145 w 6868353"/>
                <a:gd name="connsiteY9205" fmla="*/ 3404098 h 6857985"/>
                <a:gd name="connsiteX9206" fmla="*/ 82862 w 6868353"/>
                <a:gd name="connsiteY9206" fmla="*/ 3384632 h 6857985"/>
                <a:gd name="connsiteX9207" fmla="*/ 83796 w 6868353"/>
                <a:gd name="connsiteY9207" fmla="*/ 3363862 h 6857985"/>
                <a:gd name="connsiteX9208" fmla="*/ 91540 w 6868353"/>
                <a:gd name="connsiteY9208" fmla="*/ 3273285 h 6857985"/>
                <a:gd name="connsiteX9209" fmla="*/ 104635 w 6868353"/>
                <a:gd name="connsiteY9209" fmla="*/ 3184153 h 6857985"/>
                <a:gd name="connsiteX9210" fmla="*/ 92786 w 6868353"/>
                <a:gd name="connsiteY9210" fmla="*/ 3185822 h 6857985"/>
                <a:gd name="connsiteX9211" fmla="*/ 106277 w 6868353"/>
                <a:gd name="connsiteY9211" fmla="*/ 3081584 h 6857985"/>
                <a:gd name="connsiteX9212" fmla="*/ 112521 w 6868353"/>
                <a:gd name="connsiteY9212" fmla="*/ 3030858 h 6857985"/>
                <a:gd name="connsiteX9213" fmla="*/ 119727 w 6868353"/>
                <a:gd name="connsiteY9213" fmla="*/ 2982399 h 6857985"/>
                <a:gd name="connsiteX9214" fmla="*/ 141543 w 6868353"/>
                <a:gd name="connsiteY9214" fmla="*/ 2826869 h 6857985"/>
                <a:gd name="connsiteX9215" fmla="*/ 182075 w 6868353"/>
                <a:gd name="connsiteY9215" fmla="*/ 2710128 h 6857985"/>
                <a:gd name="connsiteX9216" fmla="*/ 179909 w 6868353"/>
                <a:gd name="connsiteY9216" fmla="*/ 2681148 h 6857985"/>
                <a:gd name="connsiteX9217" fmla="*/ 171485 w 6868353"/>
                <a:gd name="connsiteY9217" fmla="*/ 2704607 h 6857985"/>
                <a:gd name="connsiteX9218" fmla="*/ 165596 w 6868353"/>
                <a:gd name="connsiteY9218" fmla="*/ 2733460 h 6857985"/>
                <a:gd name="connsiteX9219" fmla="*/ 166743 w 6868353"/>
                <a:gd name="connsiteY9219" fmla="*/ 2698448 h 6857985"/>
                <a:gd name="connsiteX9220" fmla="*/ 183632 w 6868353"/>
                <a:gd name="connsiteY9220" fmla="*/ 2629050 h 6857985"/>
                <a:gd name="connsiteX9221" fmla="*/ 204103 w 6868353"/>
                <a:gd name="connsiteY9221" fmla="*/ 2594662 h 6857985"/>
                <a:gd name="connsiteX9222" fmla="*/ 191461 w 6868353"/>
                <a:gd name="connsiteY9222" fmla="*/ 2658243 h 6857985"/>
                <a:gd name="connsiteX9223" fmla="*/ 214693 w 6868353"/>
                <a:gd name="connsiteY9223" fmla="*/ 2612444 h 6857985"/>
                <a:gd name="connsiteX9224" fmla="*/ 228185 w 6868353"/>
                <a:gd name="connsiteY9224" fmla="*/ 2618517 h 6857985"/>
                <a:gd name="connsiteX9225" fmla="*/ 201838 w 6868353"/>
                <a:gd name="connsiteY9225" fmla="*/ 2652551 h 6857985"/>
                <a:gd name="connsiteX9226" fmla="*/ 183547 w 6868353"/>
                <a:gd name="connsiteY9226" fmla="*/ 2705329 h 6857985"/>
                <a:gd name="connsiteX9227" fmla="*/ 167776 w 6868353"/>
                <a:gd name="connsiteY9227" fmla="*/ 2760755 h 6857985"/>
                <a:gd name="connsiteX9228" fmla="*/ 144884 w 6868353"/>
                <a:gd name="connsiteY9228" fmla="*/ 2855734 h 6857985"/>
                <a:gd name="connsiteX9229" fmla="*/ 156875 w 6868353"/>
                <a:gd name="connsiteY9229" fmla="*/ 2855126 h 6857985"/>
                <a:gd name="connsiteX9230" fmla="*/ 184779 w 6868353"/>
                <a:gd name="connsiteY9230" fmla="*/ 2756450 h 6857985"/>
                <a:gd name="connsiteX9231" fmla="*/ 165737 w 6868353"/>
                <a:gd name="connsiteY9231" fmla="*/ 2808762 h 6857985"/>
                <a:gd name="connsiteX9232" fmla="*/ 189847 w 6868353"/>
                <a:gd name="connsiteY9232" fmla="*/ 2715849 h 6857985"/>
                <a:gd name="connsiteX9233" fmla="*/ 191192 w 6868353"/>
                <a:gd name="connsiteY9233" fmla="*/ 2738981 h 6857985"/>
                <a:gd name="connsiteX9234" fmla="*/ 205859 w 6868353"/>
                <a:gd name="connsiteY9234" fmla="*/ 2709973 h 6857985"/>
                <a:gd name="connsiteX9235" fmla="*/ 223343 w 6868353"/>
                <a:gd name="connsiteY9235" fmla="*/ 2687294 h 6857985"/>
                <a:gd name="connsiteX9236" fmla="*/ 219719 w 6868353"/>
                <a:gd name="connsiteY9236" fmla="*/ 2652963 h 6857985"/>
                <a:gd name="connsiteX9237" fmla="*/ 241322 w 6868353"/>
                <a:gd name="connsiteY9237" fmla="*/ 2601670 h 6857985"/>
                <a:gd name="connsiteX9238" fmla="*/ 256018 w 6868353"/>
                <a:gd name="connsiteY9238" fmla="*/ 2590826 h 6857985"/>
                <a:gd name="connsiteX9239" fmla="*/ 241620 w 6868353"/>
                <a:gd name="connsiteY9239" fmla="*/ 2624760 h 6857985"/>
                <a:gd name="connsiteX9240" fmla="*/ 267683 w 6868353"/>
                <a:gd name="connsiteY9240" fmla="*/ 2568189 h 6857985"/>
                <a:gd name="connsiteX9241" fmla="*/ 222210 w 6868353"/>
                <a:gd name="connsiteY9241" fmla="*/ 2618418 h 6857985"/>
                <a:gd name="connsiteX9242" fmla="*/ 240855 w 6868353"/>
                <a:gd name="connsiteY9242" fmla="*/ 2555518 h 6857985"/>
                <a:gd name="connsiteX9243" fmla="*/ 272355 w 6868353"/>
                <a:gd name="connsiteY9243" fmla="*/ 2539988 h 6857985"/>
                <a:gd name="connsiteX9244" fmla="*/ 304279 w 6868353"/>
                <a:gd name="connsiteY9244" fmla="*/ 2473463 h 6857985"/>
                <a:gd name="connsiteX9245" fmla="*/ 263153 w 6868353"/>
                <a:gd name="connsiteY9245" fmla="*/ 2499257 h 6857985"/>
                <a:gd name="connsiteX9246" fmla="*/ 237826 w 6868353"/>
                <a:gd name="connsiteY9246" fmla="*/ 2543824 h 6857985"/>
                <a:gd name="connsiteX9247" fmla="*/ 224773 w 6868353"/>
                <a:gd name="connsiteY9247" fmla="*/ 2583790 h 6857985"/>
                <a:gd name="connsiteX9248" fmla="*/ 233508 w 6868353"/>
                <a:gd name="connsiteY9248" fmla="*/ 2549275 h 6857985"/>
                <a:gd name="connsiteX9249" fmla="*/ 241903 w 6868353"/>
                <a:gd name="connsiteY9249" fmla="*/ 2509465 h 6857985"/>
                <a:gd name="connsiteX9250" fmla="*/ 291906 w 6868353"/>
                <a:gd name="connsiteY9250" fmla="*/ 2443733 h 6857985"/>
                <a:gd name="connsiteX9251" fmla="*/ 272836 w 6868353"/>
                <a:gd name="connsiteY9251" fmla="*/ 2436400 h 6857985"/>
                <a:gd name="connsiteX9252" fmla="*/ 294964 w 6868353"/>
                <a:gd name="connsiteY9252" fmla="*/ 2403527 h 6857985"/>
                <a:gd name="connsiteX9253" fmla="*/ 271576 w 6868353"/>
                <a:gd name="connsiteY9253" fmla="*/ 2430482 h 6857985"/>
                <a:gd name="connsiteX9254" fmla="*/ 266565 w 6868353"/>
                <a:gd name="connsiteY9254" fmla="*/ 2406868 h 6857985"/>
                <a:gd name="connsiteX9255" fmla="*/ 279773 w 6868353"/>
                <a:gd name="connsiteY9255" fmla="*/ 2378455 h 6857985"/>
                <a:gd name="connsiteX9256" fmla="*/ 286696 w 6868353"/>
                <a:gd name="connsiteY9256" fmla="*/ 2359258 h 6857985"/>
                <a:gd name="connsiteX9257" fmla="*/ 304845 w 6868353"/>
                <a:gd name="connsiteY9257" fmla="*/ 2329245 h 6857985"/>
                <a:gd name="connsiteX9258" fmla="*/ 297908 w 6868353"/>
                <a:gd name="connsiteY9258" fmla="*/ 2322633 h 6857985"/>
                <a:gd name="connsiteX9259" fmla="*/ 328955 w 6868353"/>
                <a:gd name="connsiteY9259" fmla="*/ 2281761 h 6857985"/>
                <a:gd name="connsiteX9260" fmla="*/ 347940 w 6868353"/>
                <a:gd name="connsiteY9260" fmla="*/ 2252102 h 6857985"/>
                <a:gd name="connsiteX9261" fmla="*/ 357298 w 6868353"/>
                <a:gd name="connsiteY9261" fmla="*/ 2232636 h 6857985"/>
                <a:gd name="connsiteX9262" fmla="*/ 367080 w 6868353"/>
                <a:gd name="connsiteY9262" fmla="*/ 2209560 h 6857985"/>
                <a:gd name="connsiteX9263" fmla="*/ 362026 w 6868353"/>
                <a:gd name="connsiteY9263" fmla="*/ 2234746 h 6857985"/>
                <a:gd name="connsiteX9264" fmla="*/ 356703 w 6868353"/>
                <a:gd name="connsiteY9264" fmla="*/ 2260540 h 6857985"/>
                <a:gd name="connsiteX9265" fmla="*/ 329521 w 6868353"/>
                <a:gd name="connsiteY9265" fmla="*/ 2338050 h 6857985"/>
                <a:gd name="connsiteX9266" fmla="*/ 327681 w 6868353"/>
                <a:gd name="connsiteY9266" fmla="*/ 2360787 h 6857985"/>
                <a:gd name="connsiteX9267" fmla="*/ 365665 w 6868353"/>
                <a:gd name="connsiteY9267" fmla="*/ 2267095 h 6857985"/>
                <a:gd name="connsiteX9268" fmla="*/ 395848 w 6868353"/>
                <a:gd name="connsiteY9268" fmla="*/ 2208456 h 6857985"/>
                <a:gd name="connsiteX9269" fmla="*/ 391501 w 6868353"/>
                <a:gd name="connsiteY9269" fmla="*/ 2172865 h 6857985"/>
                <a:gd name="connsiteX9270" fmla="*/ 411477 w 6868353"/>
                <a:gd name="connsiteY9270" fmla="*/ 2147170 h 6857985"/>
                <a:gd name="connsiteX9271" fmla="*/ 394517 w 6868353"/>
                <a:gd name="connsiteY9271" fmla="*/ 2150128 h 6857985"/>
                <a:gd name="connsiteX9272" fmla="*/ 420184 w 6868353"/>
                <a:gd name="connsiteY9272" fmla="*/ 2125877 h 6857985"/>
                <a:gd name="connsiteX9273" fmla="*/ 438091 w 6868353"/>
                <a:gd name="connsiteY9273" fmla="*/ 2099823 h 6857985"/>
                <a:gd name="connsiteX9274" fmla="*/ 444618 w 6868353"/>
                <a:gd name="connsiteY9274" fmla="*/ 2089588 h 6857985"/>
                <a:gd name="connsiteX9275" fmla="*/ 444219 w 6868353"/>
                <a:gd name="connsiteY9275" fmla="*/ 2079557 h 6857985"/>
                <a:gd name="connsiteX9276" fmla="*/ 440060 w 6868353"/>
                <a:gd name="connsiteY9276" fmla="*/ 2079400 h 6857985"/>
                <a:gd name="connsiteX9277" fmla="*/ 413657 w 6868353"/>
                <a:gd name="connsiteY9277" fmla="*/ 2118742 h 6857985"/>
                <a:gd name="connsiteX9278" fmla="*/ 396116 w 6868353"/>
                <a:gd name="connsiteY9278" fmla="*/ 2115415 h 6857985"/>
                <a:gd name="connsiteX9279" fmla="*/ 343961 w 6868353"/>
                <a:gd name="connsiteY9279" fmla="*/ 2212123 h 6857985"/>
                <a:gd name="connsiteX9280" fmla="*/ 368411 w 6868353"/>
                <a:gd name="connsiteY9280" fmla="*/ 2175215 h 6857985"/>
                <a:gd name="connsiteX9281" fmla="*/ 395026 w 6868353"/>
                <a:gd name="connsiteY9281" fmla="*/ 2156301 h 6857985"/>
                <a:gd name="connsiteX9282" fmla="*/ 368793 w 6868353"/>
                <a:gd name="connsiteY9282" fmla="*/ 2201590 h 6857985"/>
                <a:gd name="connsiteX9283" fmla="*/ 344159 w 6868353"/>
                <a:gd name="connsiteY9283" fmla="*/ 2252980 h 6857985"/>
                <a:gd name="connsiteX9284" fmla="*/ 336373 w 6868353"/>
                <a:gd name="connsiteY9284" fmla="*/ 2240239 h 6857985"/>
                <a:gd name="connsiteX9285" fmla="*/ 325330 w 6868353"/>
                <a:gd name="connsiteY9285" fmla="*/ 2279794 h 6857985"/>
                <a:gd name="connsiteX9286" fmla="*/ 308597 w 6868353"/>
                <a:gd name="connsiteY9286" fmla="*/ 2283418 h 6857985"/>
                <a:gd name="connsiteX9287" fmla="*/ 284869 w 6868353"/>
                <a:gd name="connsiteY9287" fmla="*/ 2350622 h 6857985"/>
                <a:gd name="connsiteX9288" fmla="*/ 267527 w 6868353"/>
                <a:gd name="connsiteY9288" fmla="*/ 2379375 h 6857985"/>
                <a:gd name="connsiteX9289" fmla="*/ 253497 w 6868353"/>
                <a:gd name="connsiteY9289" fmla="*/ 2407647 h 6857985"/>
                <a:gd name="connsiteX9290" fmla="*/ 240727 w 6868353"/>
                <a:gd name="connsiteY9290" fmla="*/ 2451661 h 6857985"/>
                <a:gd name="connsiteX9291" fmla="*/ 252719 w 6868353"/>
                <a:gd name="connsiteY9291" fmla="*/ 2401432 h 6857985"/>
                <a:gd name="connsiteX9292" fmla="*/ 264653 w 6868353"/>
                <a:gd name="connsiteY9292" fmla="*/ 2370782 h 6857985"/>
                <a:gd name="connsiteX9293" fmla="*/ 275002 w 6868353"/>
                <a:gd name="connsiteY9293" fmla="*/ 2344520 h 6857985"/>
                <a:gd name="connsiteX9294" fmla="*/ 274931 w 6868353"/>
                <a:gd name="connsiteY9294" fmla="*/ 2326144 h 6857985"/>
                <a:gd name="connsiteX9295" fmla="*/ 316596 w 6868353"/>
                <a:gd name="connsiteY9295" fmla="*/ 2260965 h 6857985"/>
                <a:gd name="connsiteX9296" fmla="*/ 315562 w 6868353"/>
                <a:gd name="connsiteY9296" fmla="*/ 2234477 h 6857985"/>
                <a:gd name="connsiteX9297" fmla="*/ 321862 w 6868353"/>
                <a:gd name="connsiteY9297" fmla="*/ 2217517 h 6857985"/>
                <a:gd name="connsiteX9298" fmla="*/ 327822 w 6868353"/>
                <a:gd name="connsiteY9298" fmla="*/ 2202199 h 6857985"/>
                <a:gd name="connsiteX9299" fmla="*/ 329252 w 6868353"/>
                <a:gd name="connsiteY9299" fmla="*/ 2186442 h 6857985"/>
                <a:gd name="connsiteX9300" fmla="*/ 349369 w 6868353"/>
                <a:gd name="connsiteY9300" fmla="*/ 2160251 h 6857985"/>
                <a:gd name="connsiteX9301" fmla="*/ 343494 w 6868353"/>
                <a:gd name="connsiteY9301" fmla="*/ 2159246 h 6857985"/>
                <a:gd name="connsiteX9302" fmla="*/ 353163 w 6868353"/>
                <a:gd name="connsiteY9302" fmla="*/ 2143291 h 6857985"/>
                <a:gd name="connsiteX9303" fmla="*/ 363541 w 6868353"/>
                <a:gd name="connsiteY9303" fmla="*/ 2133296 h 6857985"/>
                <a:gd name="connsiteX9304" fmla="*/ 346269 w 6868353"/>
                <a:gd name="connsiteY9304" fmla="*/ 2183355 h 6857985"/>
                <a:gd name="connsiteX9305" fmla="*/ 326916 w 6868353"/>
                <a:gd name="connsiteY9305" fmla="*/ 2215506 h 6857985"/>
                <a:gd name="connsiteX9306" fmla="*/ 325543 w 6868353"/>
                <a:gd name="connsiteY9306" fmla="*/ 2244684 h 6857985"/>
                <a:gd name="connsiteX9307" fmla="*/ 355698 w 6868353"/>
                <a:gd name="connsiteY9307" fmla="*/ 2176645 h 6857985"/>
                <a:gd name="connsiteX9308" fmla="*/ 364985 w 6868353"/>
                <a:gd name="connsiteY9308" fmla="*/ 2145259 h 6857985"/>
                <a:gd name="connsiteX9309" fmla="*/ 385088 w 6868353"/>
                <a:gd name="connsiteY9309" fmla="*/ 2119337 h 6857985"/>
                <a:gd name="connsiteX9310" fmla="*/ 395691 w 6868353"/>
                <a:gd name="connsiteY9310" fmla="*/ 2084624 h 6857985"/>
                <a:gd name="connsiteX9311" fmla="*/ 402246 w 6868353"/>
                <a:gd name="connsiteY9311" fmla="*/ 2063388 h 6857985"/>
                <a:gd name="connsiteX9312" fmla="*/ 448597 w 6868353"/>
                <a:gd name="connsiteY9312" fmla="*/ 1984603 h 6857985"/>
                <a:gd name="connsiteX9313" fmla="*/ 437413 w 6868353"/>
                <a:gd name="connsiteY9313" fmla="*/ 1987902 h 6857985"/>
                <a:gd name="connsiteX9314" fmla="*/ 447832 w 6868353"/>
                <a:gd name="connsiteY9314" fmla="*/ 1972513 h 6857985"/>
                <a:gd name="connsiteX9315" fmla="*/ 457983 w 6868353"/>
                <a:gd name="connsiteY9315" fmla="*/ 1950966 h 6857985"/>
                <a:gd name="connsiteX9316" fmla="*/ 469931 w 6868353"/>
                <a:gd name="connsiteY9316" fmla="*/ 1959743 h 6857985"/>
                <a:gd name="connsiteX9317" fmla="*/ 450225 w 6868353"/>
                <a:gd name="connsiteY9317" fmla="*/ 2008586 h 6857985"/>
                <a:gd name="connsiteX9318" fmla="*/ 443911 w 6868353"/>
                <a:gd name="connsiteY9318" fmla="*/ 2001422 h 6857985"/>
                <a:gd name="connsiteX9319" fmla="*/ 422378 w 6868353"/>
                <a:gd name="connsiteY9319" fmla="*/ 2043922 h 6857985"/>
                <a:gd name="connsiteX9320" fmla="*/ 409665 w 6868353"/>
                <a:gd name="connsiteY9320" fmla="*/ 2067352 h 6857985"/>
                <a:gd name="connsiteX9321" fmla="*/ 393483 w 6868353"/>
                <a:gd name="connsiteY9321" fmla="*/ 2091362 h 6857985"/>
                <a:gd name="connsiteX9322" fmla="*/ 394785 w 6868353"/>
                <a:gd name="connsiteY9322" fmla="*/ 2103438 h 6857985"/>
                <a:gd name="connsiteX9323" fmla="*/ 451003 w 6868353"/>
                <a:gd name="connsiteY9323" fmla="*/ 2020619 h 6857985"/>
                <a:gd name="connsiteX9324" fmla="*/ 457289 w 6868353"/>
                <a:gd name="connsiteY9324" fmla="*/ 2027825 h 6857985"/>
                <a:gd name="connsiteX9325" fmla="*/ 441433 w 6868353"/>
                <a:gd name="connsiteY9325" fmla="*/ 2048041 h 6857985"/>
                <a:gd name="connsiteX9326" fmla="*/ 436931 w 6868353"/>
                <a:gd name="connsiteY9326" fmla="*/ 2064690 h 6857985"/>
                <a:gd name="connsiteX9327" fmla="*/ 468445 w 6868353"/>
                <a:gd name="connsiteY9327" fmla="*/ 2024512 h 6857985"/>
                <a:gd name="connsiteX9328" fmla="*/ 474334 w 6868353"/>
                <a:gd name="connsiteY9328" fmla="*/ 2025716 h 6857985"/>
                <a:gd name="connsiteX9329" fmla="*/ 463118 w 6868353"/>
                <a:gd name="connsiteY9329" fmla="*/ 2054038 h 6857985"/>
                <a:gd name="connsiteX9330" fmla="*/ 444716 w 6868353"/>
                <a:gd name="connsiteY9330" fmla="*/ 2089434 h 6857985"/>
                <a:gd name="connsiteX9331" fmla="*/ 456921 w 6868353"/>
                <a:gd name="connsiteY9331" fmla="*/ 2070296 h 6857985"/>
                <a:gd name="connsiteX9332" fmla="*/ 483636 w 6868353"/>
                <a:gd name="connsiteY9332" fmla="*/ 1992262 h 6857985"/>
                <a:gd name="connsiteX9333" fmla="*/ 510181 w 6868353"/>
                <a:gd name="connsiteY9333" fmla="*/ 1963198 h 6857985"/>
                <a:gd name="connsiteX9334" fmla="*/ 498643 w 6868353"/>
                <a:gd name="connsiteY9334" fmla="*/ 1960366 h 6857985"/>
                <a:gd name="connsiteX9335" fmla="*/ 525385 w 6868353"/>
                <a:gd name="connsiteY9335" fmla="*/ 1905819 h 6857985"/>
                <a:gd name="connsiteX9336" fmla="*/ 535663 w 6868353"/>
                <a:gd name="connsiteY9336" fmla="*/ 1875084 h 6857985"/>
                <a:gd name="connsiteX9337" fmla="*/ 512630 w 6868353"/>
                <a:gd name="connsiteY9337" fmla="*/ 1909131 h 6857985"/>
                <a:gd name="connsiteX9338" fmla="*/ 486397 w 6868353"/>
                <a:gd name="connsiteY9338" fmla="*/ 1945430 h 6857985"/>
                <a:gd name="connsiteX9339" fmla="*/ 508000 w 6868353"/>
                <a:gd name="connsiteY9339" fmla="*/ 1915261 h 6857985"/>
                <a:gd name="connsiteX9340" fmla="*/ 529930 w 6868353"/>
                <a:gd name="connsiteY9340" fmla="*/ 1873555 h 6857985"/>
                <a:gd name="connsiteX9341" fmla="*/ 512955 w 6868353"/>
                <a:gd name="connsiteY9341" fmla="*/ 1886975 h 6857985"/>
                <a:gd name="connsiteX9342" fmla="*/ 529689 w 6868353"/>
                <a:gd name="connsiteY9342" fmla="*/ 1861535 h 6857985"/>
                <a:gd name="connsiteX9343" fmla="*/ 540987 w 6868353"/>
                <a:gd name="connsiteY9343" fmla="*/ 1852673 h 6857985"/>
                <a:gd name="connsiteX9344" fmla="*/ 565946 w 6868353"/>
                <a:gd name="connsiteY9344" fmla="*/ 1805699 h 6857985"/>
                <a:gd name="connsiteX9345" fmla="*/ 578616 w 6868353"/>
                <a:gd name="connsiteY9345" fmla="*/ 1782354 h 6857985"/>
                <a:gd name="connsiteX9346" fmla="*/ 592051 w 6868353"/>
                <a:gd name="connsiteY9346" fmla="*/ 1759462 h 6857985"/>
                <a:gd name="connsiteX9347" fmla="*/ 626949 w 6868353"/>
                <a:gd name="connsiteY9347" fmla="*/ 1740393 h 6857985"/>
                <a:gd name="connsiteX9348" fmla="*/ 651228 w 6868353"/>
                <a:gd name="connsiteY9348" fmla="*/ 1688054 h 6857985"/>
                <a:gd name="connsiteX9349" fmla="*/ 697550 w 6868353"/>
                <a:gd name="connsiteY9349" fmla="*/ 1655973 h 6857985"/>
                <a:gd name="connsiteX9350" fmla="*/ 704232 w 6868353"/>
                <a:gd name="connsiteY9350" fmla="*/ 1662585 h 6857985"/>
                <a:gd name="connsiteX9351" fmla="*/ 690812 w 6868353"/>
                <a:gd name="connsiteY9351" fmla="*/ 1695543 h 6857985"/>
                <a:gd name="connsiteX9352" fmla="*/ 655716 w 6868353"/>
                <a:gd name="connsiteY9352" fmla="*/ 1731828 h 6857985"/>
                <a:gd name="connsiteX9353" fmla="*/ 661195 w 6868353"/>
                <a:gd name="connsiteY9353" fmla="*/ 1739699 h 6857985"/>
                <a:gd name="connsiteX9354" fmla="*/ 667636 w 6868353"/>
                <a:gd name="connsiteY9354" fmla="*/ 1711710 h 6857985"/>
                <a:gd name="connsiteX9355" fmla="*/ 612338 w 6868353"/>
                <a:gd name="connsiteY9355" fmla="*/ 1782015 h 6857985"/>
                <a:gd name="connsiteX9356" fmla="*/ 598748 w 6868353"/>
                <a:gd name="connsiteY9356" fmla="*/ 1803080 h 6857985"/>
                <a:gd name="connsiteX9357" fmla="*/ 586417 w 6868353"/>
                <a:gd name="connsiteY9357" fmla="*/ 1825378 h 6857985"/>
                <a:gd name="connsiteX9358" fmla="*/ 564190 w 6868353"/>
                <a:gd name="connsiteY9358" fmla="*/ 1871049 h 6857985"/>
                <a:gd name="connsiteX9359" fmla="*/ 586445 w 6868353"/>
                <a:gd name="connsiteY9359" fmla="*/ 1847661 h 6857985"/>
                <a:gd name="connsiteX9360" fmla="*/ 597233 w 6868353"/>
                <a:gd name="connsiteY9360" fmla="*/ 1822674 h 6857985"/>
                <a:gd name="connsiteX9361" fmla="*/ 614434 w 6868353"/>
                <a:gd name="connsiteY9361" fmla="*/ 1790367 h 6857985"/>
                <a:gd name="connsiteX9362" fmla="*/ 637609 w 6868353"/>
                <a:gd name="connsiteY9362" fmla="*/ 1773888 h 6857985"/>
                <a:gd name="connsiteX9363" fmla="*/ 603122 w 6868353"/>
                <a:gd name="connsiteY9363" fmla="*/ 1828705 h 6857985"/>
                <a:gd name="connsiteX9364" fmla="*/ 618539 w 6868353"/>
                <a:gd name="connsiteY9364" fmla="*/ 1817931 h 6857985"/>
                <a:gd name="connsiteX9365" fmla="*/ 648878 w 6868353"/>
                <a:gd name="connsiteY9365" fmla="*/ 1783529 h 6857985"/>
                <a:gd name="connsiteX9366" fmla="*/ 619870 w 6868353"/>
                <a:gd name="connsiteY9366" fmla="*/ 1804128 h 6857985"/>
                <a:gd name="connsiteX9367" fmla="*/ 673115 w 6868353"/>
                <a:gd name="connsiteY9367" fmla="*/ 1736981 h 6857985"/>
                <a:gd name="connsiteX9368" fmla="*/ 692709 w 6868353"/>
                <a:gd name="connsiteY9368" fmla="*/ 1705665 h 6857985"/>
                <a:gd name="connsiteX9369" fmla="*/ 704756 w 6868353"/>
                <a:gd name="connsiteY9369" fmla="*/ 1688535 h 6857985"/>
                <a:gd name="connsiteX9370" fmla="*/ 720188 w 6868353"/>
                <a:gd name="connsiteY9370" fmla="*/ 1669961 h 6857985"/>
                <a:gd name="connsiteX9371" fmla="*/ 709400 w 6868353"/>
                <a:gd name="connsiteY9371" fmla="*/ 1659867 h 6857985"/>
                <a:gd name="connsiteX9372" fmla="*/ 687612 w 6868353"/>
                <a:gd name="connsiteY9372" fmla="*/ 1639948 h 6857985"/>
                <a:gd name="connsiteX9373" fmla="*/ 718106 w 6868353"/>
                <a:gd name="connsiteY9373" fmla="*/ 1614635 h 6857985"/>
                <a:gd name="connsiteX9374" fmla="*/ 685503 w 6868353"/>
                <a:gd name="connsiteY9374" fmla="*/ 1654459 h 6857985"/>
                <a:gd name="connsiteX9375" fmla="*/ 661294 w 6868353"/>
                <a:gd name="connsiteY9375" fmla="*/ 1670952 h 6857985"/>
                <a:gd name="connsiteX9376" fmla="*/ 628690 w 6868353"/>
                <a:gd name="connsiteY9376" fmla="*/ 1680409 h 6857985"/>
                <a:gd name="connsiteX9377" fmla="*/ 652347 w 6868353"/>
                <a:gd name="connsiteY9377" fmla="*/ 1657842 h 6857985"/>
                <a:gd name="connsiteX9378" fmla="*/ 640851 w 6868353"/>
                <a:gd name="connsiteY9378" fmla="*/ 1660008 h 6857985"/>
                <a:gd name="connsiteX9379" fmla="*/ 610725 w 6868353"/>
                <a:gd name="connsiteY9379" fmla="*/ 1704986 h 6857985"/>
                <a:gd name="connsiteX9380" fmla="*/ 610965 w 6868353"/>
                <a:gd name="connsiteY9380" fmla="*/ 1698855 h 6857985"/>
                <a:gd name="connsiteX9381" fmla="*/ 593750 w 6868353"/>
                <a:gd name="connsiteY9381" fmla="*/ 1699351 h 6857985"/>
                <a:gd name="connsiteX9382" fmla="*/ 588116 w 6868353"/>
                <a:gd name="connsiteY9382" fmla="*/ 1697426 h 6857985"/>
                <a:gd name="connsiteX9383" fmla="*/ 552284 w 6868353"/>
                <a:gd name="connsiteY9383" fmla="*/ 1749637 h 6857985"/>
                <a:gd name="connsiteX9384" fmla="*/ 528811 w 6868353"/>
                <a:gd name="connsiteY9384" fmla="*/ 1794968 h 6857985"/>
                <a:gd name="connsiteX9385" fmla="*/ 553176 w 6868353"/>
                <a:gd name="connsiteY9385" fmla="*/ 1766739 h 6857985"/>
                <a:gd name="connsiteX9386" fmla="*/ 569683 w 6868353"/>
                <a:gd name="connsiteY9386" fmla="*/ 1734362 h 6857985"/>
                <a:gd name="connsiteX9387" fmla="*/ 592745 w 6868353"/>
                <a:gd name="connsiteY9387" fmla="*/ 1729605 h 6857985"/>
                <a:gd name="connsiteX9388" fmla="*/ 569301 w 6868353"/>
                <a:gd name="connsiteY9388" fmla="*/ 1746438 h 6857985"/>
                <a:gd name="connsiteX9389" fmla="*/ 563029 w 6868353"/>
                <a:gd name="connsiteY9389" fmla="*/ 1798805 h 6857985"/>
                <a:gd name="connsiteX9390" fmla="*/ 529165 w 6868353"/>
                <a:gd name="connsiteY9390" fmla="*/ 1825250 h 6857985"/>
                <a:gd name="connsiteX9391" fmla="*/ 523771 w 6868353"/>
                <a:gd name="connsiteY9391" fmla="*/ 1847845 h 6857985"/>
                <a:gd name="connsiteX9392" fmla="*/ 501049 w 6868353"/>
                <a:gd name="connsiteY9392" fmla="*/ 1859695 h 6857985"/>
                <a:gd name="connsiteX9393" fmla="*/ 540180 w 6868353"/>
                <a:gd name="connsiteY9393" fmla="*/ 1792151 h 6857985"/>
                <a:gd name="connsiteX9394" fmla="*/ 500837 w 6868353"/>
                <a:gd name="connsiteY9394" fmla="*/ 1847590 h 6857985"/>
                <a:gd name="connsiteX9395" fmla="*/ 500667 w 6868353"/>
                <a:gd name="connsiteY9395" fmla="*/ 1841602 h 6857985"/>
                <a:gd name="connsiteX9396" fmla="*/ 489355 w 6868353"/>
                <a:gd name="connsiteY9396" fmla="*/ 1850606 h 6857985"/>
                <a:gd name="connsiteX9397" fmla="*/ 517571 w 6868353"/>
                <a:gd name="connsiteY9397" fmla="*/ 1816006 h 6857985"/>
                <a:gd name="connsiteX9398" fmla="*/ 536612 w 6868353"/>
                <a:gd name="connsiteY9398" fmla="*/ 1768523 h 6857985"/>
                <a:gd name="connsiteX9399" fmla="*/ 546437 w 6868353"/>
                <a:gd name="connsiteY9399" fmla="*/ 1739317 h 6857985"/>
                <a:gd name="connsiteX9400" fmla="*/ 588300 w 6868353"/>
                <a:gd name="connsiteY9400" fmla="*/ 1691352 h 6857985"/>
                <a:gd name="connsiteX9401" fmla="*/ 588965 w 6868353"/>
                <a:gd name="connsiteY9401" fmla="*/ 1673118 h 6857985"/>
                <a:gd name="connsiteX9402" fmla="*/ 631337 w 6868353"/>
                <a:gd name="connsiteY9402" fmla="*/ 1619519 h 6857985"/>
                <a:gd name="connsiteX9403" fmla="*/ 606166 w 6868353"/>
                <a:gd name="connsiteY9403" fmla="*/ 1672693 h 6857985"/>
                <a:gd name="connsiteX9404" fmla="*/ 637156 w 6868353"/>
                <a:gd name="connsiteY9404" fmla="*/ 1626937 h 6857985"/>
                <a:gd name="connsiteX9405" fmla="*/ 637836 w 6868353"/>
                <a:gd name="connsiteY9405" fmla="*/ 1609595 h 6857985"/>
                <a:gd name="connsiteX9406" fmla="*/ 693487 w 6868353"/>
                <a:gd name="connsiteY9406" fmla="*/ 1561998 h 6857985"/>
                <a:gd name="connsiteX9407" fmla="*/ 686012 w 6868353"/>
                <a:gd name="connsiteY9407" fmla="*/ 1583928 h 6857985"/>
                <a:gd name="connsiteX9408" fmla="*/ 725723 w 6868353"/>
                <a:gd name="connsiteY9408" fmla="*/ 1518550 h 6857985"/>
                <a:gd name="connsiteX9409" fmla="*/ 738309 w 6868353"/>
                <a:gd name="connsiteY9409" fmla="*/ 1511302 h 6857985"/>
                <a:gd name="connsiteX9410" fmla="*/ 739908 w 6868353"/>
                <a:gd name="connsiteY9410" fmla="*/ 1512760 h 6857985"/>
                <a:gd name="connsiteX9411" fmla="*/ 757619 w 6868353"/>
                <a:gd name="connsiteY9411" fmla="*/ 1487716 h 6857985"/>
                <a:gd name="connsiteX9412" fmla="*/ 747992 w 6868353"/>
                <a:gd name="connsiteY9412" fmla="*/ 1507182 h 6857985"/>
                <a:gd name="connsiteX9413" fmla="*/ 724732 w 6868353"/>
                <a:gd name="connsiteY9413" fmla="*/ 1530570 h 6857985"/>
                <a:gd name="connsiteX9414" fmla="*/ 723175 w 6868353"/>
                <a:gd name="connsiteY9414" fmla="*/ 1548762 h 6857985"/>
                <a:gd name="connsiteX9415" fmla="*/ 711566 w 6868353"/>
                <a:gd name="connsiteY9415" fmla="*/ 1550418 h 6857985"/>
                <a:gd name="connsiteX9416" fmla="*/ 696220 w 6868353"/>
                <a:gd name="connsiteY9416" fmla="*/ 1600152 h 6857985"/>
                <a:gd name="connsiteX9417" fmla="*/ 677603 w 6868353"/>
                <a:gd name="connsiteY9417" fmla="*/ 1617962 h 6857985"/>
                <a:gd name="connsiteX9418" fmla="*/ 641870 w 6868353"/>
                <a:gd name="connsiteY9418" fmla="*/ 1635587 h 6857985"/>
                <a:gd name="connsiteX9419" fmla="*/ 623777 w 6868353"/>
                <a:gd name="connsiteY9419" fmla="*/ 1660207 h 6857985"/>
                <a:gd name="connsiteX9420" fmla="*/ 623310 w 6868353"/>
                <a:gd name="connsiteY9420" fmla="*/ 1672339 h 6857985"/>
                <a:gd name="connsiteX9421" fmla="*/ 725482 w 6868353"/>
                <a:gd name="connsiteY9421" fmla="*/ 1592804 h 6857985"/>
                <a:gd name="connsiteX9422" fmla="*/ 760988 w 6868353"/>
                <a:gd name="connsiteY9422" fmla="*/ 1546709 h 6857985"/>
                <a:gd name="connsiteX9423" fmla="*/ 784588 w 6868353"/>
                <a:gd name="connsiteY9423" fmla="*/ 1505115 h 6857985"/>
                <a:gd name="connsiteX9424" fmla="*/ 781870 w 6868353"/>
                <a:gd name="connsiteY9424" fmla="*/ 1479123 h 6857985"/>
                <a:gd name="connsiteX9425" fmla="*/ 832227 w 6868353"/>
                <a:gd name="connsiteY9425" fmla="*/ 1444593 h 6857985"/>
                <a:gd name="connsiteX9426" fmla="*/ 806674 w 6868353"/>
                <a:gd name="connsiteY9426" fmla="*/ 1464781 h 6857985"/>
                <a:gd name="connsiteX9427" fmla="*/ 810737 w 6868353"/>
                <a:gd name="connsiteY9427" fmla="*/ 1478981 h 6857985"/>
                <a:gd name="connsiteX9428" fmla="*/ 779124 w 6868353"/>
                <a:gd name="connsiteY9428" fmla="*/ 1526832 h 6857985"/>
                <a:gd name="connsiteX9429" fmla="*/ 776802 w 6868353"/>
                <a:gd name="connsiteY9429" fmla="*/ 1543070 h 6857985"/>
                <a:gd name="connsiteX9430" fmla="*/ 766085 w 6868353"/>
                <a:gd name="connsiteY9430" fmla="*/ 1584154 h 6857985"/>
                <a:gd name="connsiteX9431" fmla="*/ 793677 w 6868353"/>
                <a:gd name="connsiteY9431" fmla="*/ 1550559 h 6857985"/>
                <a:gd name="connsiteX9432" fmla="*/ 812067 w 6868353"/>
                <a:gd name="connsiteY9432" fmla="*/ 1516837 h 6857985"/>
                <a:gd name="connsiteX9433" fmla="*/ 849640 w 6868353"/>
                <a:gd name="connsiteY9433" fmla="*/ 1489896 h 6857985"/>
                <a:gd name="connsiteX9434" fmla="*/ 869489 w 6868353"/>
                <a:gd name="connsiteY9434" fmla="*/ 1467627 h 6857985"/>
                <a:gd name="connsiteX9435" fmla="*/ 857229 w 6868353"/>
                <a:gd name="connsiteY9435" fmla="*/ 1474550 h 6857985"/>
                <a:gd name="connsiteX9436" fmla="*/ 884722 w 6868353"/>
                <a:gd name="connsiteY9436" fmla="*/ 1436991 h 6857985"/>
                <a:gd name="connsiteX9437" fmla="*/ 813483 w 6868353"/>
                <a:gd name="connsiteY9437" fmla="*/ 1504959 h 6857985"/>
                <a:gd name="connsiteX9438" fmla="*/ 795532 w 6868353"/>
                <a:gd name="connsiteY9438" fmla="*/ 1509844 h 6857985"/>
                <a:gd name="connsiteX9439" fmla="*/ 840226 w 6868353"/>
                <a:gd name="connsiteY9439" fmla="*/ 1473162 h 6857985"/>
                <a:gd name="connsiteX9440" fmla="*/ 872462 w 6868353"/>
                <a:gd name="connsiteY9440" fmla="*/ 1443871 h 6857985"/>
                <a:gd name="connsiteX9441" fmla="*/ 860853 w 6868353"/>
                <a:gd name="connsiteY9441" fmla="*/ 1444933 h 6857985"/>
                <a:gd name="connsiteX9442" fmla="*/ 914735 w 6868353"/>
                <a:gd name="connsiteY9442" fmla="*/ 1388389 h 6857985"/>
                <a:gd name="connsiteX9443" fmla="*/ 953625 w 6868353"/>
                <a:gd name="connsiteY9443" fmla="*/ 1363176 h 6857985"/>
                <a:gd name="connsiteX9444" fmla="*/ 936693 w 6868353"/>
                <a:gd name="connsiteY9444" fmla="*/ 1361024 h 6857985"/>
                <a:gd name="connsiteX9445" fmla="*/ 986837 w 6868353"/>
                <a:gd name="connsiteY9445" fmla="*/ 1303532 h 6857985"/>
                <a:gd name="connsiteX9446" fmla="*/ 1010989 w 6868353"/>
                <a:gd name="connsiteY9446" fmla="*/ 1297430 h 6857985"/>
                <a:gd name="connsiteX9447" fmla="*/ 1027992 w 6868353"/>
                <a:gd name="connsiteY9447" fmla="*/ 1299596 h 6857985"/>
                <a:gd name="connsiteX9448" fmla="*/ 1099528 w 6868353"/>
                <a:gd name="connsiteY9448" fmla="*/ 1236285 h 6857985"/>
                <a:gd name="connsiteX9449" fmla="*/ 1075461 w 6868353"/>
                <a:gd name="connsiteY9449" fmla="*/ 1267813 h 6857985"/>
                <a:gd name="connsiteX9450" fmla="*/ 1094658 w 6868353"/>
                <a:gd name="connsiteY9450" fmla="*/ 1259290 h 6857985"/>
                <a:gd name="connsiteX9451" fmla="*/ 1111930 w 6868353"/>
                <a:gd name="connsiteY9451" fmla="*/ 1234983 h 6857985"/>
                <a:gd name="connsiteX9452" fmla="*/ 1138709 w 6868353"/>
                <a:gd name="connsiteY9452" fmla="*/ 1209078 h 6857985"/>
                <a:gd name="connsiteX9453" fmla="*/ 1106988 w 6868353"/>
                <a:gd name="connsiteY9453" fmla="*/ 1227989 h 6857985"/>
                <a:gd name="connsiteX9454" fmla="*/ 1133887 w 6868353"/>
                <a:gd name="connsiteY9454" fmla="*/ 1197835 h 6857985"/>
                <a:gd name="connsiteX9455" fmla="*/ 1161833 w 6868353"/>
                <a:gd name="connsiteY9455" fmla="*/ 1168770 h 6857985"/>
                <a:gd name="connsiteX9456" fmla="*/ 1148068 w 6868353"/>
                <a:gd name="connsiteY9456" fmla="*/ 1196297 h 6857985"/>
                <a:gd name="connsiteX9457" fmla="*/ 1141275 w 6868353"/>
                <a:gd name="connsiteY9457" fmla="*/ 1206610 h 6857985"/>
                <a:gd name="connsiteX9458" fmla="*/ 1167201 w 6868353"/>
                <a:gd name="connsiteY9458" fmla="*/ 1182918 h 6857985"/>
                <a:gd name="connsiteX9459" fmla="*/ 1173867 w 6868353"/>
                <a:gd name="connsiteY9459" fmla="*/ 1168869 h 6857985"/>
                <a:gd name="connsiteX9460" fmla="*/ 1212941 w 6868353"/>
                <a:gd name="connsiteY9460" fmla="*/ 1153735 h 6857985"/>
                <a:gd name="connsiteX9461" fmla="*/ 1181753 w 6868353"/>
                <a:gd name="connsiteY9461" fmla="*/ 1160757 h 6857985"/>
                <a:gd name="connsiteX9462" fmla="*/ 1186198 w 6868353"/>
                <a:gd name="connsiteY9462" fmla="*/ 1143613 h 6857985"/>
                <a:gd name="connsiteX9463" fmla="*/ 1153424 w 6868353"/>
                <a:gd name="connsiteY9463" fmla="*/ 1156425 h 6857985"/>
                <a:gd name="connsiteX9464" fmla="*/ 1118470 w 6868353"/>
                <a:gd name="connsiteY9464" fmla="*/ 1183890 h 6857985"/>
                <a:gd name="connsiteX9465" fmla="*/ 1099585 w 6868353"/>
                <a:gd name="connsiteY9465" fmla="*/ 1209995 h 6857985"/>
                <a:gd name="connsiteX9466" fmla="*/ 1044131 w 6868353"/>
                <a:gd name="connsiteY9466" fmla="*/ 1250471 h 6857985"/>
                <a:gd name="connsiteX9467" fmla="*/ 1090496 w 6868353"/>
                <a:gd name="connsiteY9467" fmla="*/ 1224521 h 6857985"/>
                <a:gd name="connsiteX9468" fmla="*/ 1094375 w 6868353"/>
                <a:gd name="connsiteY9468" fmla="*/ 1233312 h 6857985"/>
                <a:gd name="connsiteX9469" fmla="*/ 991070 w 6868353"/>
                <a:gd name="connsiteY9469" fmla="*/ 1279847 h 6857985"/>
                <a:gd name="connsiteX9470" fmla="*/ 1004024 w 6868353"/>
                <a:gd name="connsiteY9470" fmla="*/ 1273901 h 6857985"/>
                <a:gd name="connsiteX9471" fmla="*/ 1032466 w 6868353"/>
                <a:gd name="connsiteY9471" fmla="*/ 1250485 h 6857985"/>
                <a:gd name="connsiteX9472" fmla="*/ 1016737 w 6868353"/>
                <a:gd name="connsiteY9472" fmla="*/ 1241891 h 6857985"/>
                <a:gd name="connsiteX9473" fmla="*/ 1006530 w 6868353"/>
                <a:gd name="connsiteY9473" fmla="*/ 1262278 h 6857985"/>
                <a:gd name="connsiteX9474" fmla="*/ 996025 w 6868353"/>
                <a:gd name="connsiteY9474" fmla="*/ 1256587 h 6857985"/>
                <a:gd name="connsiteX9475" fmla="*/ 1076325 w 6868353"/>
                <a:gd name="connsiteY9475" fmla="*/ 1209826 h 6857985"/>
                <a:gd name="connsiteX9476" fmla="*/ 1049199 w 6868353"/>
                <a:gd name="connsiteY9476" fmla="*/ 1227239 h 6857985"/>
                <a:gd name="connsiteX9477" fmla="*/ 1086702 w 6868353"/>
                <a:gd name="connsiteY9477" fmla="*/ 1215701 h 6857985"/>
                <a:gd name="connsiteX9478" fmla="*/ 1111123 w 6868353"/>
                <a:gd name="connsiteY9478" fmla="*/ 1183918 h 6857985"/>
                <a:gd name="connsiteX9479" fmla="*/ 1054353 w 6868353"/>
                <a:gd name="connsiteY9479" fmla="*/ 1203894 h 6857985"/>
                <a:gd name="connsiteX9480" fmla="*/ 1095833 w 6868353"/>
                <a:gd name="connsiteY9480" fmla="*/ 1174872 h 6857985"/>
                <a:gd name="connsiteX9481" fmla="*/ 1006105 w 6868353"/>
                <a:gd name="connsiteY9481" fmla="*/ 1209967 h 6857985"/>
                <a:gd name="connsiteX9482" fmla="*/ 1074272 w 6868353"/>
                <a:gd name="connsiteY9482" fmla="*/ 1142211 h 6857985"/>
                <a:gd name="connsiteX9483" fmla="*/ 1085626 w 6868353"/>
                <a:gd name="connsiteY9483" fmla="*/ 1168812 h 6857985"/>
                <a:gd name="connsiteX9484" fmla="*/ 1083077 w 6868353"/>
                <a:gd name="connsiteY9484" fmla="*/ 1154160 h 6857985"/>
                <a:gd name="connsiteX9485" fmla="*/ 1120735 w 6868353"/>
                <a:gd name="connsiteY9485" fmla="*/ 1123198 h 6857985"/>
                <a:gd name="connsiteX9486" fmla="*/ 1141207 w 6868353"/>
                <a:gd name="connsiteY9486" fmla="*/ 1135571 h 6857985"/>
                <a:gd name="connsiteX9487" fmla="*/ 1116701 w 6868353"/>
                <a:gd name="connsiteY9487" fmla="*/ 1160813 h 6857985"/>
                <a:gd name="connsiteX9488" fmla="*/ 1187741 w 6868353"/>
                <a:gd name="connsiteY9488" fmla="*/ 1137865 h 6857985"/>
                <a:gd name="connsiteX9489" fmla="*/ 1149743 w 6868353"/>
                <a:gd name="connsiteY9489" fmla="*/ 1147662 h 6857985"/>
                <a:gd name="connsiteX9490" fmla="*/ 1205891 w 6868353"/>
                <a:gd name="connsiteY9490" fmla="*/ 1135939 h 6857985"/>
                <a:gd name="connsiteX9491" fmla="*/ 1241453 w 6868353"/>
                <a:gd name="connsiteY9491" fmla="*/ 1112071 h 6857985"/>
                <a:gd name="connsiteX9492" fmla="*/ 1306123 w 6868353"/>
                <a:gd name="connsiteY9492" fmla="*/ 1053941 h 6857985"/>
                <a:gd name="connsiteX9493" fmla="*/ 1257663 w 6868353"/>
                <a:gd name="connsiteY9493" fmla="*/ 1075375 h 6857985"/>
                <a:gd name="connsiteX9494" fmla="*/ 1328222 w 6868353"/>
                <a:gd name="connsiteY9494" fmla="*/ 1021394 h 6857985"/>
                <a:gd name="connsiteX9495" fmla="*/ 1288186 w 6868353"/>
                <a:gd name="connsiteY9495" fmla="*/ 1034829 h 6857985"/>
                <a:gd name="connsiteX9496" fmla="*/ 1342096 w 6868353"/>
                <a:gd name="connsiteY9496" fmla="*/ 996619 h 6857985"/>
                <a:gd name="connsiteX9497" fmla="*/ 1356140 w 6868353"/>
                <a:gd name="connsiteY9497" fmla="*/ 971731 h 6857985"/>
                <a:gd name="connsiteX9498" fmla="*/ 1321031 w 6868353"/>
                <a:gd name="connsiteY9498" fmla="*/ 988394 h 6857985"/>
                <a:gd name="connsiteX9499" fmla="*/ 1269952 w 6868353"/>
                <a:gd name="connsiteY9499" fmla="*/ 1035948 h 6857985"/>
                <a:gd name="connsiteX9500" fmla="*/ 1256488 w 6868353"/>
                <a:gd name="connsiteY9500" fmla="*/ 1040534 h 6857985"/>
                <a:gd name="connsiteX9501" fmla="*/ 1314306 w 6868353"/>
                <a:gd name="connsiteY9501" fmla="*/ 990602 h 6857985"/>
                <a:gd name="connsiteX9502" fmla="*/ 1253303 w 6868353"/>
                <a:gd name="connsiteY9502" fmla="*/ 1031531 h 6857985"/>
                <a:gd name="connsiteX9503" fmla="*/ 1319785 w 6868353"/>
                <a:gd name="connsiteY9503" fmla="*/ 973614 h 6857985"/>
                <a:gd name="connsiteX9504" fmla="*/ 1338048 w 6868353"/>
                <a:gd name="connsiteY9504" fmla="*/ 972609 h 6857985"/>
                <a:gd name="connsiteX9505" fmla="*/ 1321696 w 6868353"/>
                <a:gd name="connsiteY9505" fmla="*/ 967880 h 6857985"/>
                <a:gd name="connsiteX9506" fmla="*/ 1342196 w 6868353"/>
                <a:gd name="connsiteY9506" fmla="*/ 949872 h 6857985"/>
                <a:gd name="connsiteX9507" fmla="*/ 1358476 w 6868353"/>
                <a:gd name="connsiteY9507" fmla="*/ 930958 h 6857985"/>
                <a:gd name="connsiteX9508" fmla="*/ 1385856 w 6868353"/>
                <a:gd name="connsiteY9508" fmla="*/ 922988 h 6857985"/>
                <a:gd name="connsiteX9509" fmla="*/ 1409867 w 6868353"/>
                <a:gd name="connsiteY9509" fmla="*/ 891191 h 6857985"/>
                <a:gd name="connsiteX9510" fmla="*/ 1426204 w 6868353"/>
                <a:gd name="connsiteY9510" fmla="*/ 896486 h 6857985"/>
                <a:gd name="connsiteX9511" fmla="*/ 1475358 w 6868353"/>
                <a:gd name="connsiteY9511" fmla="*/ 862678 h 6857985"/>
                <a:gd name="connsiteX9512" fmla="*/ 1477538 w 6868353"/>
                <a:gd name="connsiteY9512" fmla="*/ 855770 h 6857985"/>
                <a:gd name="connsiteX9513" fmla="*/ 1505158 w 6868353"/>
                <a:gd name="connsiteY9513" fmla="*/ 831703 h 6857985"/>
                <a:gd name="connsiteX9514" fmla="*/ 1500458 w 6868353"/>
                <a:gd name="connsiteY9514" fmla="*/ 817078 h 6857985"/>
                <a:gd name="connsiteX9515" fmla="*/ 1537635 w 6868353"/>
                <a:gd name="connsiteY9515" fmla="*/ 788523 h 6857985"/>
                <a:gd name="connsiteX9516" fmla="*/ 1528603 w 6868353"/>
                <a:gd name="connsiteY9516" fmla="*/ 780794 h 6857985"/>
                <a:gd name="connsiteX9517" fmla="*/ 1458723 w 6868353"/>
                <a:gd name="connsiteY9517" fmla="*/ 812491 h 6857985"/>
                <a:gd name="connsiteX9518" fmla="*/ 1530570 w 6868353"/>
                <a:gd name="connsiteY9518" fmla="*/ 780029 h 6857985"/>
                <a:gd name="connsiteX9519" fmla="*/ 1569503 w 6868353"/>
                <a:gd name="connsiteY9519" fmla="*/ 769355 h 6857985"/>
                <a:gd name="connsiteX9520" fmla="*/ 1593895 w 6868353"/>
                <a:gd name="connsiteY9520" fmla="*/ 761002 h 6857985"/>
                <a:gd name="connsiteX9521" fmla="*/ 1623470 w 6868353"/>
                <a:gd name="connsiteY9521" fmla="*/ 749435 h 6857985"/>
                <a:gd name="connsiteX9522" fmla="*/ 1533374 w 6868353"/>
                <a:gd name="connsiteY9522" fmla="*/ 769808 h 6857985"/>
                <a:gd name="connsiteX9523" fmla="*/ 1570437 w 6868353"/>
                <a:gd name="connsiteY9523" fmla="*/ 756160 h 6857985"/>
                <a:gd name="connsiteX9524" fmla="*/ 1575364 w 6868353"/>
                <a:gd name="connsiteY9524" fmla="*/ 745118 h 6857985"/>
                <a:gd name="connsiteX9525" fmla="*/ 1600577 w 6868353"/>
                <a:gd name="connsiteY9525" fmla="*/ 744211 h 6857985"/>
                <a:gd name="connsiteX9526" fmla="*/ 1638915 w 6868353"/>
                <a:gd name="connsiteY9526" fmla="*/ 717370 h 6857985"/>
                <a:gd name="connsiteX9527" fmla="*/ 1596628 w 6868353"/>
                <a:gd name="connsiteY9527" fmla="*/ 725524 h 6857985"/>
                <a:gd name="connsiteX9528" fmla="*/ 1577756 w 6868353"/>
                <a:gd name="connsiteY9528" fmla="*/ 739596 h 6857985"/>
                <a:gd name="connsiteX9529" fmla="*/ 1515097 w 6868353"/>
                <a:gd name="connsiteY9529" fmla="*/ 754419 h 6857985"/>
                <a:gd name="connsiteX9530" fmla="*/ 1589676 w 6868353"/>
                <a:gd name="connsiteY9530" fmla="*/ 726926 h 6857985"/>
                <a:gd name="connsiteX9531" fmla="*/ 1595693 w 6868353"/>
                <a:gd name="connsiteY9531" fmla="*/ 717313 h 6857985"/>
                <a:gd name="connsiteX9532" fmla="*/ 1580658 w 6868353"/>
                <a:gd name="connsiteY9532" fmla="*/ 719153 h 6857985"/>
                <a:gd name="connsiteX9533" fmla="*/ 1635262 w 6868353"/>
                <a:gd name="connsiteY9533" fmla="*/ 698611 h 6857985"/>
                <a:gd name="connsiteX9534" fmla="*/ 1610771 w 6868353"/>
                <a:gd name="connsiteY9534" fmla="*/ 722778 h 6857985"/>
                <a:gd name="connsiteX9535" fmla="*/ 1677437 w 6868353"/>
                <a:gd name="connsiteY9535" fmla="*/ 690641 h 6857985"/>
                <a:gd name="connsiteX9536" fmla="*/ 1702197 w 6868353"/>
                <a:gd name="connsiteY9536" fmla="*/ 666475 h 6857985"/>
                <a:gd name="connsiteX9537" fmla="*/ 1734801 w 6868353"/>
                <a:gd name="connsiteY9537" fmla="*/ 652077 h 6857985"/>
                <a:gd name="connsiteX9538" fmla="*/ 1763993 w 6868353"/>
                <a:gd name="connsiteY9538" fmla="*/ 646442 h 6857985"/>
                <a:gd name="connsiteX9539" fmla="*/ 1708058 w 6868353"/>
                <a:gd name="connsiteY9539" fmla="*/ 680108 h 6857985"/>
                <a:gd name="connsiteX9540" fmla="*/ 1754055 w 6868353"/>
                <a:gd name="connsiteY9540" fmla="*/ 658547 h 6857985"/>
                <a:gd name="connsiteX9541" fmla="*/ 1796173 w 6868353"/>
                <a:gd name="connsiteY9541" fmla="*/ 646839 h 6857985"/>
                <a:gd name="connsiteX9542" fmla="*/ 1772346 w 6868353"/>
                <a:gd name="connsiteY9542" fmla="*/ 654922 h 6857985"/>
                <a:gd name="connsiteX9543" fmla="*/ 1756801 w 6868353"/>
                <a:gd name="connsiteY9543" fmla="*/ 671571 h 6857985"/>
                <a:gd name="connsiteX9544" fmla="*/ 1684416 w 6868353"/>
                <a:gd name="connsiteY9544" fmla="*/ 689338 h 6857985"/>
                <a:gd name="connsiteX9545" fmla="*/ 1626697 w 6868353"/>
                <a:gd name="connsiteY9545" fmla="*/ 729403 h 6857985"/>
                <a:gd name="connsiteX9546" fmla="*/ 1614635 w 6868353"/>
                <a:gd name="connsiteY9546" fmla="*/ 741394 h 6857985"/>
                <a:gd name="connsiteX9547" fmla="*/ 1692273 w 6868353"/>
                <a:gd name="connsiteY9547" fmla="*/ 712245 h 6857985"/>
                <a:gd name="connsiteX9548" fmla="*/ 1652081 w 6868353"/>
                <a:gd name="connsiteY9548" fmla="*/ 729474 h 6857985"/>
                <a:gd name="connsiteX9549" fmla="*/ 1630477 w 6868353"/>
                <a:gd name="connsiteY9549" fmla="*/ 748091 h 6857985"/>
                <a:gd name="connsiteX9550" fmla="*/ 1671576 w 6868353"/>
                <a:gd name="connsiteY9550" fmla="*/ 754957 h 6857985"/>
                <a:gd name="connsiteX9551" fmla="*/ 1632672 w 6868353"/>
                <a:gd name="connsiteY9551" fmla="*/ 779944 h 6857985"/>
                <a:gd name="connsiteX9552" fmla="*/ 1587836 w 6868353"/>
                <a:gd name="connsiteY9552" fmla="*/ 801449 h 6857985"/>
                <a:gd name="connsiteX9553" fmla="*/ 1599388 w 6868353"/>
                <a:gd name="connsiteY9553" fmla="*/ 788948 h 6857985"/>
                <a:gd name="connsiteX9554" fmla="*/ 1631709 w 6868353"/>
                <a:gd name="connsiteY9554" fmla="*/ 772087 h 6857985"/>
                <a:gd name="connsiteX9555" fmla="*/ 1643813 w 6868353"/>
                <a:gd name="connsiteY9555" fmla="*/ 760110 h 6857985"/>
                <a:gd name="connsiteX9556" fmla="*/ 1619845 w 6868353"/>
                <a:gd name="connsiteY9556" fmla="*/ 768137 h 6857985"/>
                <a:gd name="connsiteX9557" fmla="*/ 1588006 w 6868353"/>
                <a:gd name="connsiteY9557" fmla="*/ 786669 h 6857985"/>
                <a:gd name="connsiteX9558" fmla="*/ 1592833 w 6868353"/>
                <a:gd name="connsiteY9558" fmla="*/ 775683 h 6857985"/>
                <a:gd name="connsiteX9559" fmla="*/ 1579059 w 6868353"/>
                <a:gd name="connsiteY9559" fmla="*/ 778854 h 6857985"/>
                <a:gd name="connsiteX9560" fmla="*/ 1539673 w 6868353"/>
                <a:gd name="connsiteY9560" fmla="*/ 812633 h 6857985"/>
                <a:gd name="connsiteX9561" fmla="*/ 1544487 w 6868353"/>
                <a:gd name="connsiteY9561" fmla="*/ 801661 h 6857985"/>
                <a:gd name="connsiteX9562" fmla="*/ 1489033 w 6868353"/>
                <a:gd name="connsiteY9562" fmla="*/ 859026 h 6857985"/>
                <a:gd name="connsiteX9563" fmla="*/ 1532708 w 6868353"/>
                <a:gd name="connsiteY9563" fmla="*/ 829027 h 6857985"/>
                <a:gd name="connsiteX9564" fmla="*/ 1500487 w 6868353"/>
                <a:gd name="connsiteY9564" fmla="*/ 861220 h 6857985"/>
                <a:gd name="connsiteX9565" fmla="*/ 1473192 w 6868353"/>
                <a:gd name="connsiteY9565" fmla="*/ 868341 h 6857985"/>
                <a:gd name="connsiteX9566" fmla="*/ 1485027 w 6868353"/>
                <a:gd name="connsiteY9566" fmla="*/ 884990 h 6857985"/>
                <a:gd name="connsiteX9567" fmla="*/ 1494541 w 6868353"/>
                <a:gd name="connsiteY9567" fmla="*/ 872362 h 6857985"/>
                <a:gd name="connsiteX9568" fmla="*/ 1508259 w 6868353"/>
                <a:gd name="connsiteY9568" fmla="*/ 861815 h 6857985"/>
                <a:gd name="connsiteX9569" fmla="*/ 1553236 w 6868353"/>
                <a:gd name="connsiteY9569" fmla="*/ 838965 h 6857985"/>
                <a:gd name="connsiteX9570" fmla="*/ 1523520 w 6868353"/>
                <a:gd name="connsiteY9570" fmla="*/ 866614 h 6857985"/>
                <a:gd name="connsiteX9571" fmla="*/ 1513950 w 6868353"/>
                <a:gd name="connsiteY9571" fmla="*/ 877189 h 6857985"/>
                <a:gd name="connsiteX9572" fmla="*/ 1494371 w 6868353"/>
                <a:gd name="connsiteY9572" fmla="*/ 892380 h 6857985"/>
                <a:gd name="connsiteX9573" fmla="*/ 1514573 w 6868353"/>
                <a:gd name="connsiteY9573" fmla="*/ 887142 h 6857985"/>
                <a:gd name="connsiteX9574" fmla="*/ 1537295 w 6868353"/>
                <a:gd name="connsiteY9574" fmla="*/ 862239 h 6857985"/>
                <a:gd name="connsiteX9575" fmla="*/ 1621346 w 6868353"/>
                <a:gd name="connsiteY9575" fmla="*/ 823421 h 6857985"/>
                <a:gd name="connsiteX9576" fmla="*/ 1525700 w 6868353"/>
                <a:gd name="connsiteY9576" fmla="*/ 845421 h 6857985"/>
                <a:gd name="connsiteX9577" fmla="*/ 1608321 w 6868353"/>
                <a:gd name="connsiteY9577" fmla="*/ 796805 h 6857985"/>
                <a:gd name="connsiteX9578" fmla="*/ 1634767 w 6868353"/>
                <a:gd name="connsiteY9578" fmla="*/ 792997 h 6857985"/>
                <a:gd name="connsiteX9579" fmla="*/ 1679631 w 6868353"/>
                <a:gd name="connsiteY9579" fmla="*/ 777750 h 6857985"/>
                <a:gd name="connsiteX9580" fmla="*/ 1650043 w 6868353"/>
                <a:gd name="connsiteY9580" fmla="*/ 773531 h 6857985"/>
                <a:gd name="connsiteX9581" fmla="*/ 1673487 w 6868353"/>
                <a:gd name="connsiteY9581" fmla="*/ 764300 h 6857985"/>
                <a:gd name="connsiteX9582" fmla="*/ 1678527 w 6868353"/>
                <a:gd name="connsiteY9582" fmla="*/ 753683 h 6857985"/>
                <a:gd name="connsiteX9583" fmla="*/ 1710494 w 6868353"/>
                <a:gd name="connsiteY9583" fmla="*/ 752762 h 6857985"/>
                <a:gd name="connsiteX9584" fmla="*/ 1704364 w 6868353"/>
                <a:gd name="connsiteY9584" fmla="*/ 739271 h 6857985"/>
                <a:gd name="connsiteX9585" fmla="*/ 1750587 w 6868353"/>
                <a:gd name="connsiteY9585" fmla="*/ 715572 h 6857985"/>
                <a:gd name="connsiteX9586" fmla="*/ 1799075 w 6868353"/>
                <a:gd name="connsiteY9586" fmla="*/ 689706 h 6857985"/>
                <a:gd name="connsiteX9587" fmla="*/ 1758812 w 6868353"/>
                <a:gd name="connsiteY9587" fmla="*/ 705223 h 6857985"/>
                <a:gd name="connsiteX9588" fmla="*/ 1719115 w 6868353"/>
                <a:gd name="connsiteY9588" fmla="*/ 721999 h 6857985"/>
                <a:gd name="connsiteX9589" fmla="*/ 1761417 w 6868353"/>
                <a:gd name="connsiteY9589" fmla="*/ 699900 h 6857985"/>
                <a:gd name="connsiteX9590" fmla="*/ 1759859 w 6868353"/>
                <a:gd name="connsiteY9590" fmla="*/ 690386 h 6857985"/>
                <a:gd name="connsiteX9591" fmla="*/ 1747656 w 6868353"/>
                <a:gd name="connsiteY9591" fmla="*/ 702320 h 6857985"/>
                <a:gd name="connsiteX9592" fmla="*/ 1724297 w 6868353"/>
                <a:gd name="connsiteY9592" fmla="*/ 711339 h 6857985"/>
                <a:gd name="connsiteX9593" fmla="*/ 1710423 w 6868353"/>
                <a:gd name="connsiteY9593" fmla="*/ 713844 h 6857985"/>
                <a:gd name="connsiteX9594" fmla="*/ 1759661 w 6868353"/>
                <a:gd name="connsiteY9594" fmla="*/ 684525 h 6857985"/>
                <a:gd name="connsiteX9595" fmla="*/ 1803237 w 6868353"/>
                <a:gd name="connsiteY9595" fmla="*/ 669943 h 6857985"/>
                <a:gd name="connsiteX9596" fmla="*/ 1818484 w 6868353"/>
                <a:gd name="connsiteY9596" fmla="*/ 677545 h 6857985"/>
                <a:gd name="connsiteX9597" fmla="*/ 1800462 w 6868353"/>
                <a:gd name="connsiteY9597" fmla="*/ 675096 h 6857985"/>
                <a:gd name="connsiteX9598" fmla="*/ 1853608 w 6868353"/>
                <a:gd name="connsiteY9598" fmla="*/ 648750 h 6857985"/>
                <a:gd name="connsiteX9599" fmla="*/ 1839649 w 6868353"/>
                <a:gd name="connsiteY9599" fmla="*/ 650590 h 6857985"/>
                <a:gd name="connsiteX9600" fmla="*/ 1810146 w 6868353"/>
                <a:gd name="connsiteY9600" fmla="*/ 669023 h 6857985"/>
                <a:gd name="connsiteX9601" fmla="*/ 1775107 w 6868353"/>
                <a:gd name="connsiteY9601" fmla="*/ 673808 h 6857985"/>
                <a:gd name="connsiteX9602" fmla="*/ 1797673 w 6868353"/>
                <a:gd name="connsiteY9602" fmla="*/ 656239 h 6857985"/>
                <a:gd name="connsiteX9603" fmla="*/ 1896943 w 6868353"/>
                <a:gd name="connsiteY9603" fmla="*/ 628689 h 6857985"/>
                <a:gd name="connsiteX9604" fmla="*/ 1915899 w 6868353"/>
                <a:gd name="connsiteY9604" fmla="*/ 640907 h 6857985"/>
                <a:gd name="connsiteX9605" fmla="*/ 1923176 w 6868353"/>
                <a:gd name="connsiteY9605" fmla="*/ 631209 h 6857985"/>
                <a:gd name="connsiteX9606" fmla="*/ 1913974 w 6868353"/>
                <a:gd name="connsiteY9606" fmla="*/ 631167 h 6857985"/>
                <a:gd name="connsiteX9607" fmla="*/ 1900921 w 6868353"/>
                <a:gd name="connsiteY9607" fmla="*/ 633078 h 6857985"/>
                <a:gd name="connsiteX9608" fmla="*/ 1911950 w 6868353"/>
                <a:gd name="connsiteY9608" fmla="*/ 627712 h 6857985"/>
                <a:gd name="connsiteX9609" fmla="*/ 1922652 w 6868353"/>
                <a:gd name="connsiteY9609" fmla="*/ 623706 h 6857985"/>
                <a:gd name="connsiteX9610" fmla="*/ 1944893 w 6868353"/>
                <a:gd name="connsiteY9610" fmla="*/ 614390 h 6857985"/>
                <a:gd name="connsiteX9611" fmla="*/ 1899746 w 6868353"/>
                <a:gd name="connsiteY9611" fmla="*/ 623522 h 6857985"/>
                <a:gd name="connsiteX9612" fmla="*/ 1998011 w 6868353"/>
                <a:gd name="connsiteY9612" fmla="*/ 581263 h 6857985"/>
                <a:gd name="connsiteX9613" fmla="*/ 2030742 w 6868353"/>
                <a:gd name="connsiteY9613" fmla="*/ 549777 h 6857985"/>
                <a:gd name="connsiteX9614" fmla="*/ 2051383 w 6868353"/>
                <a:gd name="connsiteY9614" fmla="*/ 540887 h 6857985"/>
                <a:gd name="connsiteX9615" fmla="*/ 2062228 w 6868353"/>
                <a:gd name="connsiteY9615" fmla="*/ 539159 h 6857985"/>
                <a:gd name="connsiteX9616" fmla="*/ 2076130 w 6868353"/>
                <a:gd name="connsiteY9616" fmla="*/ 542345 h 6857985"/>
                <a:gd name="connsiteX9617" fmla="*/ 2093005 w 6868353"/>
                <a:gd name="connsiteY9617" fmla="*/ 527409 h 6857985"/>
                <a:gd name="connsiteX9618" fmla="*/ 2107120 w 6868353"/>
                <a:gd name="connsiteY9618" fmla="*/ 526885 h 6857985"/>
                <a:gd name="connsiteX9619" fmla="*/ 2060868 w 6868353"/>
                <a:gd name="connsiteY9619" fmla="*/ 523912 h 6857985"/>
                <a:gd name="connsiteX9620" fmla="*/ 2178953 w 6868353"/>
                <a:gd name="connsiteY9620" fmla="*/ 471842 h 6857985"/>
                <a:gd name="connsiteX9621" fmla="*/ 2122962 w 6868353"/>
                <a:gd name="connsiteY9621" fmla="*/ 483253 h 6857985"/>
                <a:gd name="connsiteX9622" fmla="*/ 2076130 w 6868353"/>
                <a:gd name="connsiteY9622" fmla="*/ 470724 h 6857985"/>
                <a:gd name="connsiteX9623" fmla="*/ 2108408 w 6868353"/>
                <a:gd name="connsiteY9623" fmla="*/ 474221 h 6857985"/>
                <a:gd name="connsiteX9624" fmla="*/ 2094506 w 6868353"/>
                <a:gd name="connsiteY9624" fmla="*/ 484357 h 6857985"/>
                <a:gd name="connsiteX9625" fmla="*/ 2034536 w 6868353"/>
                <a:gd name="connsiteY9625" fmla="*/ 501289 h 6857985"/>
                <a:gd name="connsiteX9626" fmla="*/ 2012734 w 6868353"/>
                <a:gd name="connsiteY9626" fmla="*/ 493248 h 6857985"/>
                <a:gd name="connsiteX9627" fmla="*/ 2032526 w 6868353"/>
                <a:gd name="connsiteY9627" fmla="*/ 488902 h 6857985"/>
                <a:gd name="connsiteX9628" fmla="*/ 2048354 w 6868353"/>
                <a:gd name="connsiteY9628" fmla="*/ 491110 h 6857985"/>
                <a:gd name="connsiteX9629" fmla="*/ 2029765 w 6868353"/>
                <a:gd name="connsiteY9629" fmla="*/ 477618 h 6857985"/>
                <a:gd name="connsiteX9630" fmla="*/ 1991456 w 6868353"/>
                <a:gd name="connsiteY9630" fmla="*/ 495032 h 6857985"/>
                <a:gd name="connsiteX9631" fmla="*/ 2008331 w 6868353"/>
                <a:gd name="connsiteY9631" fmla="*/ 479062 h 6857985"/>
                <a:gd name="connsiteX9632" fmla="*/ 1976549 w 6868353"/>
                <a:gd name="connsiteY9632" fmla="*/ 486651 h 6857985"/>
                <a:gd name="connsiteX9633" fmla="*/ 1974071 w 6868353"/>
                <a:gd name="connsiteY9633" fmla="*/ 501346 h 6857985"/>
                <a:gd name="connsiteX9634" fmla="*/ 1914455 w 6868353"/>
                <a:gd name="connsiteY9634" fmla="*/ 521237 h 6857985"/>
                <a:gd name="connsiteX9635" fmla="*/ 1898401 w 6868353"/>
                <a:gd name="connsiteY9635" fmla="*/ 503554 h 6857985"/>
                <a:gd name="connsiteX9636" fmla="*/ 1952680 w 6868353"/>
                <a:gd name="connsiteY9636" fmla="*/ 503271 h 6857985"/>
                <a:gd name="connsiteX9637" fmla="*/ 1908849 w 6868353"/>
                <a:gd name="connsiteY9637" fmla="*/ 497707 h 6857985"/>
                <a:gd name="connsiteX9638" fmla="*/ 1975912 w 6868353"/>
                <a:gd name="connsiteY9638" fmla="*/ 477038 h 6857985"/>
                <a:gd name="connsiteX9639" fmla="*/ 1955143 w 6868353"/>
                <a:gd name="connsiteY9639" fmla="*/ 488548 h 6857985"/>
                <a:gd name="connsiteX9640" fmla="*/ 1992348 w 6868353"/>
                <a:gd name="connsiteY9640" fmla="*/ 477675 h 6857985"/>
                <a:gd name="connsiteX9641" fmla="*/ 2012904 w 6868353"/>
                <a:gd name="connsiteY9641" fmla="*/ 469167 h 6857985"/>
                <a:gd name="connsiteX9642" fmla="*/ 2032597 w 6868353"/>
                <a:gd name="connsiteY9642" fmla="*/ 463150 h 6857985"/>
                <a:gd name="connsiteX9643" fmla="*/ 2051270 w 6868353"/>
                <a:gd name="connsiteY9643" fmla="*/ 476627 h 6857985"/>
                <a:gd name="connsiteX9644" fmla="*/ 2150044 w 6868353"/>
                <a:gd name="connsiteY9644" fmla="*/ 443910 h 6857985"/>
                <a:gd name="connsiteX9645" fmla="*/ 2182379 w 6868353"/>
                <a:gd name="connsiteY9645" fmla="*/ 466930 h 6857985"/>
                <a:gd name="connsiteX9646" fmla="*/ 2199382 w 6868353"/>
                <a:gd name="connsiteY9646" fmla="*/ 459540 h 6857985"/>
                <a:gd name="connsiteX9647" fmla="*/ 2182238 w 6868353"/>
                <a:gd name="connsiteY9647" fmla="*/ 457275 h 6857985"/>
                <a:gd name="connsiteX9648" fmla="*/ 2270720 w 6868353"/>
                <a:gd name="connsiteY9648" fmla="*/ 433901 h 6857985"/>
                <a:gd name="connsiteX9649" fmla="*/ 2221099 w 6868353"/>
                <a:gd name="connsiteY9649" fmla="*/ 442948 h 6857985"/>
                <a:gd name="connsiteX9650" fmla="*/ 2235369 w 6868353"/>
                <a:gd name="connsiteY9650" fmla="*/ 433491 h 6857985"/>
                <a:gd name="connsiteX9651" fmla="*/ 2284693 w 6868353"/>
                <a:gd name="connsiteY9651" fmla="*/ 443712 h 6857985"/>
                <a:gd name="connsiteX9652" fmla="*/ 2309496 w 6868353"/>
                <a:gd name="connsiteY9652" fmla="*/ 439267 h 6857985"/>
                <a:gd name="connsiteX9653" fmla="*/ 2345342 w 6868353"/>
                <a:gd name="connsiteY9653" fmla="*/ 401538 h 6857985"/>
                <a:gd name="connsiteX9654" fmla="*/ 2345045 w 6868353"/>
                <a:gd name="connsiteY9654" fmla="*/ 411165 h 6857985"/>
                <a:gd name="connsiteX9655" fmla="*/ 2417628 w 6868353"/>
                <a:gd name="connsiteY9655" fmla="*/ 376989 h 6857985"/>
                <a:gd name="connsiteX9656" fmla="*/ 2396463 w 6868353"/>
                <a:gd name="connsiteY9656" fmla="*/ 375701 h 6857985"/>
                <a:gd name="connsiteX9657" fmla="*/ 2363732 w 6868353"/>
                <a:gd name="connsiteY9657" fmla="*/ 388202 h 6857985"/>
                <a:gd name="connsiteX9658" fmla="*/ 2448293 w 6868353"/>
                <a:gd name="connsiteY9658" fmla="*/ 340507 h 6857985"/>
                <a:gd name="connsiteX9659" fmla="*/ 2400696 w 6868353"/>
                <a:gd name="connsiteY9659" fmla="*/ 361629 h 6857985"/>
                <a:gd name="connsiteX9660" fmla="*/ 2475871 w 6868353"/>
                <a:gd name="connsiteY9660" fmla="*/ 351889 h 6857985"/>
                <a:gd name="connsiteX9661" fmla="*/ 2502656 w 6868353"/>
                <a:gd name="connsiteY9661" fmla="*/ 335806 h 6857985"/>
                <a:gd name="connsiteX9662" fmla="*/ 2513600 w 6868353"/>
                <a:gd name="connsiteY9662" fmla="*/ 326109 h 6857985"/>
                <a:gd name="connsiteX9663" fmla="*/ 2628329 w 6868353"/>
                <a:gd name="connsiteY9663" fmla="*/ 319554 h 6857985"/>
                <a:gd name="connsiteX9664" fmla="*/ 2600383 w 6868353"/>
                <a:gd name="connsiteY9664" fmla="*/ 316312 h 6857985"/>
                <a:gd name="connsiteX9665" fmla="*/ 2744149 w 6868353"/>
                <a:gd name="connsiteY9665" fmla="*/ 283382 h 6857985"/>
                <a:gd name="connsiteX9666" fmla="*/ 2699030 w 6868353"/>
                <a:gd name="connsiteY9666" fmla="*/ 306572 h 6857985"/>
                <a:gd name="connsiteX9667" fmla="*/ 2678658 w 6868353"/>
                <a:gd name="connsiteY9667" fmla="*/ 312447 h 6857985"/>
                <a:gd name="connsiteX9668" fmla="*/ 2655497 w 6868353"/>
                <a:gd name="connsiteY9668" fmla="*/ 318549 h 6857985"/>
                <a:gd name="connsiteX9669" fmla="*/ 2602223 w 6868353"/>
                <a:gd name="connsiteY9669" fmla="*/ 331021 h 6857985"/>
                <a:gd name="connsiteX9670" fmla="*/ 2626078 w 6868353"/>
                <a:gd name="connsiteY9670" fmla="*/ 338624 h 6857985"/>
                <a:gd name="connsiteX9671" fmla="*/ 2649282 w 6868353"/>
                <a:gd name="connsiteY9671" fmla="*/ 326562 h 6857985"/>
                <a:gd name="connsiteX9672" fmla="*/ 2667587 w 6868353"/>
                <a:gd name="connsiteY9672" fmla="*/ 320616 h 6857985"/>
                <a:gd name="connsiteX9673" fmla="*/ 2688681 w 6868353"/>
                <a:gd name="connsiteY9673" fmla="*/ 315632 h 6857985"/>
                <a:gd name="connsiteX9674" fmla="*/ 2770424 w 6868353"/>
                <a:gd name="connsiteY9674" fmla="*/ 297426 h 6857985"/>
                <a:gd name="connsiteX9675" fmla="*/ 2789565 w 6868353"/>
                <a:gd name="connsiteY9675" fmla="*/ 310394 h 6857985"/>
                <a:gd name="connsiteX9676" fmla="*/ 2767324 w 6868353"/>
                <a:gd name="connsiteY9676" fmla="*/ 316340 h 6857985"/>
                <a:gd name="connsiteX9677" fmla="*/ 2724244 w 6868353"/>
                <a:gd name="connsiteY9677" fmla="*/ 318889 h 6857985"/>
                <a:gd name="connsiteX9678" fmla="*/ 2703574 w 6868353"/>
                <a:gd name="connsiteY9678" fmla="*/ 339629 h 6857985"/>
                <a:gd name="connsiteX9679" fmla="*/ 2816973 w 6868353"/>
                <a:gd name="connsiteY9679" fmla="*/ 315109 h 6857985"/>
                <a:gd name="connsiteX9680" fmla="*/ 2837274 w 6868353"/>
                <a:gd name="connsiteY9680" fmla="*/ 307662 h 6857985"/>
                <a:gd name="connsiteX9681" fmla="*/ 2847836 w 6868353"/>
                <a:gd name="connsiteY9681" fmla="*/ 301532 h 6857985"/>
                <a:gd name="connsiteX9682" fmla="*/ 2821008 w 6868353"/>
                <a:gd name="connsiteY9682" fmla="*/ 299423 h 6857985"/>
                <a:gd name="connsiteX9683" fmla="*/ 2795086 w 6868353"/>
                <a:gd name="connsiteY9683" fmla="*/ 297058 h 6857985"/>
                <a:gd name="connsiteX9684" fmla="*/ 2738344 w 6868353"/>
                <a:gd name="connsiteY9684" fmla="*/ 296987 h 6857985"/>
                <a:gd name="connsiteX9685" fmla="*/ 2773525 w 6868353"/>
                <a:gd name="connsiteY9685" fmla="*/ 278498 h 6857985"/>
                <a:gd name="connsiteX9686" fmla="*/ 2709138 w 6868353"/>
                <a:gd name="connsiteY9686" fmla="*/ 277720 h 6857985"/>
                <a:gd name="connsiteX9687" fmla="*/ 2783718 w 6868353"/>
                <a:gd name="connsiteY9687" fmla="*/ 260717 h 6857985"/>
                <a:gd name="connsiteX9688" fmla="*/ 2809894 w 6868353"/>
                <a:gd name="connsiteY9688" fmla="*/ 257178 h 6857985"/>
                <a:gd name="connsiteX9689" fmla="*/ 2835674 w 6868353"/>
                <a:gd name="connsiteY9689" fmla="*/ 254573 h 6857985"/>
                <a:gd name="connsiteX9690" fmla="*/ 2886513 w 6868353"/>
                <a:gd name="connsiteY9690" fmla="*/ 251302 h 6857985"/>
                <a:gd name="connsiteX9691" fmla="*/ 2863153 w 6868353"/>
                <a:gd name="connsiteY9691" fmla="*/ 241492 h 6857985"/>
                <a:gd name="connsiteX9692" fmla="*/ 2895347 w 6868353"/>
                <a:gd name="connsiteY9692" fmla="*/ 243403 h 6857985"/>
                <a:gd name="connsiteX9693" fmla="*/ 2940472 w 6868353"/>
                <a:gd name="connsiteY9693" fmla="*/ 237788 h 6857985"/>
                <a:gd name="connsiteX9694" fmla="*/ 2950192 w 6868353"/>
                <a:gd name="connsiteY9694" fmla="*/ 240585 h 6857985"/>
                <a:gd name="connsiteX9695" fmla="*/ 2920561 w 6868353"/>
                <a:gd name="connsiteY9695" fmla="*/ 243941 h 6857985"/>
                <a:gd name="connsiteX9696" fmla="*/ 2925544 w 6868353"/>
                <a:gd name="connsiteY9696" fmla="*/ 254785 h 6857985"/>
                <a:gd name="connsiteX9697" fmla="*/ 2893492 w 6868353"/>
                <a:gd name="connsiteY9697" fmla="*/ 252775 h 6857985"/>
                <a:gd name="connsiteX9698" fmla="*/ 2909660 w 6868353"/>
                <a:gd name="connsiteY9698" fmla="*/ 261184 h 6857985"/>
                <a:gd name="connsiteX9699" fmla="*/ 2939531 w 6868353"/>
                <a:gd name="connsiteY9699" fmla="*/ 272595 h 6857985"/>
                <a:gd name="connsiteX9700" fmla="*/ 2889500 w 6868353"/>
                <a:gd name="connsiteY9700" fmla="*/ 271490 h 6857985"/>
                <a:gd name="connsiteX9701" fmla="*/ 2930641 w 6868353"/>
                <a:gd name="connsiteY9701" fmla="*/ 280480 h 6857985"/>
                <a:gd name="connsiteX9702" fmla="*/ 2877112 w 6868353"/>
                <a:gd name="connsiteY9702" fmla="*/ 298078 h 6857985"/>
                <a:gd name="connsiteX9703" fmla="*/ 2959974 w 6868353"/>
                <a:gd name="connsiteY9703" fmla="*/ 277167 h 6857985"/>
                <a:gd name="connsiteX9704" fmla="*/ 3009680 w 6868353"/>
                <a:gd name="connsiteY9704" fmla="*/ 278980 h 6857985"/>
                <a:gd name="connsiteX9705" fmla="*/ 3106770 w 6868353"/>
                <a:gd name="connsiteY9705" fmla="*/ 265842 h 6857985"/>
                <a:gd name="connsiteX9706" fmla="*/ 3052746 w 6868353"/>
                <a:gd name="connsiteY9706" fmla="*/ 251104 h 6857985"/>
                <a:gd name="connsiteX9707" fmla="*/ 2993866 w 6868353"/>
                <a:gd name="connsiteY9707" fmla="*/ 269962 h 6857985"/>
                <a:gd name="connsiteX9708" fmla="*/ 3021006 w 6868353"/>
                <a:gd name="connsiteY9708" fmla="*/ 262303 h 6857985"/>
                <a:gd name="connsiteX9709" fmla="*/ 3000520 w 6868353"/>
                <a:gd name="connsiteY9709" fmla="*/ 256894 h 6857985"/>
                <a:gd name="connsiteX9710" fmla="*/ 2966671 w 6868353"/>
                <a:gd name="connsiteY9710" fmla="*/ 263846 h 6857985"/>
                <a:gd name="connsiteX9711" fmla="*/ 2929890 w 6868353"/>
                <a:gd name="connsiteY9711" fmla="*/ 250864 h 6857985"/>
                <a:gd name="connsiteX9712" fmla="*/ 2952669 w 6868353"/>
                <a:gd name="connsiteY9712" fmla="*/ 245979 h 6857985"/>
                <a:gd name="connsiteX9713" fmla="*/ 2991205 w 6868353"/>
                <a:gd name="connsiteY9713" fmla="*/ 246050 h 6857985"/>
                <a:gd name="connsiteX9714" fmla="*/ 3027730 w 6868353"/>
                <a:gd name="connsiteY9714" fmla="*/ 249349 h 6857985"/>
                <a:gd name="connsiteX9715" fmla="*/ 3037267 w 6868353"/>
                <a:gd name="connsiteY9715" fmla="*/ 242889 h 6857985"/>
                <a:gd name="connsiteX9716" fmla="*/ 3066604 w 6868353"/>
                <a:gd name="connsiteY9716" fmla="*/ 240148 h 6857985"/>
                <a:gd name="connsiteX9717" fmla="*/ 3070284 w 6868353"/>
                <a:gd name="connsiteY9717" fmla="*/ 233936 h 6857985"/>
                <a:gd name="connsiteX9718" fmla="*/ 3056709 w 6868353"/>
                <a:gd name="connsiteY9718" fmla="*/ 233309 h 6857985"/>
                <a:gd name="connsiteX9719" fmla="*/ 3026909 w 6868353"/>
                <a:gd name="connsiteY9719" fmla="*/ 236764 h 6857985"/>
                <a:gd name="connsiteX9720" fmla="*/ 3006296 w 6868353"/>
                <a:gd name="connsiteY9720" fmla="*/ 239496 h 6857985"/>
                <a:gd name="connsiteX9721" fmla="*/ 2982115 w 6868353"/>
                <a:gd name="connsiteY9721" fmla="*/ 243050 h 6857985"/>
                <a:gd name="connsiteX9722" fmla="*/ 2980147 w 6868353"/>
                <a:gd name="connsiteY9722" fmla="*/ 235221 h 6857985"/>
                <a:gd name="connsiteX9723" fmla="*/ 3001001 w 6868353"/>
                <a:gd name="connsiteY9723" fmla="*/ 228312 h 6857985"/>
                <a:gd name="connsiteX9724" fmla="*/ 3037031 w 6868353"/>
                <a:gd name="connsiteY9724" fmla="*/ 212725 h 6857985"/>
                <a:gd name="connsiteX9725" fmla="*/ 3242876 w 6868353"/>
                <a:gd name="connsiteY9725" fmla="*/ 212668 h 6857985"/>
                <a:gd name="connsiteX9726" fmla="*/ 3249686 w 6868353"/>
                <a:gd name="connsiteY9726" fmla="*/ 214863 h 6857985"/>
                <a:gd name="connsiteX9727" fmla="*/ 3302393 w 6868353"/>
                <a:gd name="connsiteY9727" fmla="*/ 218813 h 6857985"/>
                <a:gd name="connsiteX9728" fmla="*/ 3348602 w 6868353"/>
                <a:gd name="connsiteY9728" fmla="*/ 228100 h 6857985"/>
                <a:gd name="connsiteX9729" fmla="*/ 3323869 w 6868353"/>
                <a:gd name="connsiteY9729" fmla="*/ 230917 h 6857985"/>
                <a:gd name="connsiteX9730" fmla="*/ 3348772 w 6868353"/>
                <a:gd name="connsiteY9730" fmla="*/ 248514 h 6857985"/>
                <a:gd name="connsiteX9731" fmla="*/ 3378019 w 6868353"/>
                <a:gd name="connsiteY9731" fmla="*/ 229133 h 6857985"/>
                <a:gd name="connsiteX9732" fmla="*/ 3394371 w 6868353"/>
                <a:gd name="connsiteY9732" fmla="*/ 245584 h 6857985"/>
                <a:gd name="connsiteX9733" fmla="*/ 3436617 w 6868353"/>
                <a:gd name="connsiteY9733" fmla="*/ 251742 h 6857985"/>
                <a:gd name="connsiteX9734" fmla="*/ 3397671 w 6868353"/>
                <a:gd name="connsiteY9734" fmla="*/ 236636 h 6857985"/>
                <a:gd name="connsiteX9735" fmla="*/ 3440211 w 6868353"/>
                <a:gd name="connsiteY9735" fmla="*/ 222324 h 6857985"/>
                <a:gd name="connsiteX9736" fmla="*/ 3479159 w 6868353"/>
                <a:gd name="connsiteY9736" fmla="*/ 237514 h 6857985"/>
                <a:gd name="connsiteX9737" fmla="*/ 3438457 w 6868353"/>
                <a:gd name="connsiteY9737" fmla="*/ 237033 h 6857985"/>
                <a:gd name="connsiteX9738" fmla="*/ 3446413 w 6868353"/>
                <a:gd name="connsiteY9738" fmla="*/ 245301 h 6857985"/>
                <a:gd name="connsiteX9739" fmla="*/ 3485571 w 6868353"/>
                <a:gd name="connsiteY9739" fmla="*/ 240020 h 6857985"/>
                <a:gd name="connsiteX9740" fmla="*/ 3504939 w 6868353"/>
                <a:gd name="connsiteY9740" fmla="*/ 247764 h 6857985"/>
                <a:gd name="connsiteX9741" fmla="*/ 3472193 w 6868353"/>
                <a:gd name="connsiteY9741" fmla="*/ 255409 h 6857985"/>
                <a:gd name="connsiteX9742" fmla="*/ 3449499 w 6868353"/>
                <a:gd name="connsiteY9742" fmla="*/ 256768 h 6857985"/>
                <a:gd name="connsiteX9743" fmla="*/ 3425235 w 6868353"/>
                <a:gd name="connsiteY9743" fmla="*/ 252436 h 6857985"/>
                <a:gd name="connsiteX9744" fmla="*/ 3402511 w 6868353"/>
                <a:gd name="connsiteY9744" fmla="*/ 253866 h 6857985"/>
                <a:gd name="connsiteX9745" fmla="*/ 3396043 w 6868353"/>
                <a:gd name="connsiteY9745" fmla="*/ 271746 h 6857985"/>
                <a:gd name="connsiteX9746" fmla="*/ 3357181 w 6868353"/>
                <a:gd name="connsiteY9746" fmla="*/ 256754 h 6857985"/>
                <a:gd name="connsiteX9747" fmla="*/ 3344439 w 6868353"/>
                <a:gd name="connsiteY9747" fmla="*/ 272185 h 6857985"/>
                <a:gd name="connsiteX9748" fmla="*/ 3313393 w 6868353"/>
                <a:gd name="connsiteY9748" fmla="*/ 266338 h 6857985"/>
                <a:gd name="connsiteX9749" fmla="*/ 3341098 w 6868353"/>
                <a:gd name="connsiteY9749" fmla="*/ 260265 h 6857985"/>
                <a:gd name="connsiteX9750" fmla="*/ 3319551 w 6868353"/>
                <a:gd name="connsiteY9750" fmla="*/ 248118 h 6857985"/>
                <a:gd name="connsiteX9751" fmla="*/ 3239181 w 6868353"/>
                <a:gd name="connsiteY9751" fmla="*/ 236552 h 6857985"/>
                <a:gd name="connsiteX9752" fmla="*/ 3294975 w 6868353"/>
                <a:gd name="connsiteY9752" fmla="*/ 244947 h 6857985"/>
                <a:gd name="connsiteX9753" fmla="*/ 3241899 w 6868353"/>
                <a:gd name="connsiteY9753" fmla="*/ 227449 h 6857985"/>
                <a:gd name="connsiteX9754" fmla="*/ 3256326 w 6868353"/>
                <a:gd name="connsiteY9754" fmla="*/ 217015 h 6857985"/>
                <a:gd name="connsiteX9755" fmla="*/ 3240087 w 6868353"/>
                <a:gd name="connsiteY9755" fmla="*/ 221800 h 6857985"/>
                <a:gd name="connsiteX9756" fmla="*/ 3242876 w 6868353"/>
                <a:gd name="connsiteY9756" fmla="*/ 212668 h 6857985"/>
                <a:gd name="connsiteX9757" fmla="*/ 4609573 w 6868353"/>
                <a:gd name="connsiteY9757" fmla="*/ 212115 h 6857985"/>
                <a:gd name="connsiteX9758" fmla="*/ 4706483 w 6868353"/>
                <a:gd name="connsiteY9758" fmla="*/ 244692 h 6857985"/>
                <a:gd name="connsiteX9759" fmla="*/ 4607087 w 6868353"/>
                <a:gd name="connsiteY9759" fmla="*/ 217651 h 6857985"/>
                <a:gd name="connsiteX9760" fmla="*/ 4609573 w 6868353"/>
                <a:gd name="connsiteY9760" fmla="*/ 212115 h 6857985"/>
                <a:gd name="connsiteX9761" fmla="*/ 3743643 w 6868353"/>
                <a:gd name="connsiteY9761" fmla="*/ 210544 h 6857985"/>
                <a:gd name="connsiteX9762" fmla="*/ 3766719 w 6868353"/>
                <a:gd name="connsiteY9762" fmla="*/ 211464 h 6857985"/>
                <a:gd name="connsiteX9763" fmla="*/ 3786667 w 6868353"/>
                <a:gd name="connsiteY9763" fmla="*/ 226839 h 6857985"/>
                <a:gd name="connsiteX9764" fmla="*/ 3795585 w 6868353"/>
                <a:gd name="connsiteY9764" fmla="*/ 247593 h 6857985"/>
                <a:gd name="connsiteX9765" fmla="*/ 3829123 w 6868353"/>
                <a:gd name="connsiteY9765" fmla="*/ 243176 h 6857985"/>
                <a:gd name="connsiteX9766" fmla="*/ 3808963 w 6868353"/>
                <a:gd name="connsiteY9766" fmla="*/ 259811 h 6857985"/>
                <a:gd name="connsiteX9767" fmla="*/ 3751853 w 6868353"/>
                <a:gd name="connsiteY9767" fmla="*/ 257489 h 6857985"/>
                <a:gd name="connsiteX9768" fmla="*/ 3749857 w 6868353"/>
                <a:gd name="connsiteY9768" fmla="*/ 245739 h 6857985"/>
                <a:gd name="connsiteX9769" fmla="*/ 3779899 w 6868353"/>
                <a:gd name="connsiteY9769" fmla="*/ 255691 h 6857985"/>
                <a:gd name="connsiteX9770" fmla="*/ 3743643 w 6868353"/>
                <a:gd name="connsiteY9770" fmla="*/ 210544 h 6857985"/>
                <a:gd name="connsiteX9771" fmla="*/ 2898843 w 6868353"/>
                <a:gd name="connsiteY9771" fmla="*/ 210233 h 6857985"/>
                <a:gd name="connsiteX9772" fmla="*/ 2933627 w 6868353"/>
                <a:gd name="connsiteY9772" fmla="*/ 217665 h 6857985"/>
                <a:gd name="connsiteX9773" fmla="*/ 2904251 w 6868353"/>
                <a:gd name="connsiteY9773" fmla="*/ 235872 h 6857985"/>
                <a:gd name="connsiteX9774" fmla="*/ 2840218 w 6868353"/>
                <a:gd name="connsiteY9774" fmla="*/ 246843 h 6857985"/>
                <a:gd name="connsiteX9775" fmla="*/ 2823640 w 6868353"/>
                <a:gd name="connsiteY9775" fmla="*/ 238547 h 6857985"/>
                <a:gd name="connsiteX9776" fmla="*/ 2720449 w 6868353"/>
                <a:gd name="connsiteY9776" fmla="*/ 250850 h 6857985"/>
                <a:gd name="connsiteX9777" fmla="*/ 2740170 w 6868353"/>
                <a:gd name="connsiteY9777" fmla="*/ 263648 h 6857985"/>
                <a:gd name="connsiteX9778" fmla="*/ 2685070 w 6868353"/>
                <a:gd name="connsiteY9778" fmla="*/ 245343 h 6857985"/>
                <a:gd name="connsiteX9779" fmla="*/ 2765780 w 6868353"/>
                <a:gd name="connsiteY9779" fmla="*/ 243800 h 6857985"/>
                <a:gd name="connsiteX9780" fmla="*/ 2843899 w 6868353"/>
                <a:gd name="connsiteY9780" fmla="*/ 228142 h 6857985"/>
                <a:gd name="connsiteX9781" fmla="*/ 2842186 w 6868353"/>
                <a:gd name="connsiteY9781" fmla="*/ 237471 h 6857985"/>
                <a:gd name="connsiteX9782" fmla="*/ 2906247 w 6868353"/>
                <a:gd name="connsiteY9782" fmla="*/ 226500 h 6857985"/>
                <a:gd name="connsiteX9783" fmla="*/ 2857872 w 6868353"/>
                <a:gd name="connsiteY9783" fmla="*/ 231030 h 6857985"/>
                <a:gd name="connsiteX9784" fmla="*/ 2852790 w 6868353"/>
                <a:gd name="connsiteY9784" fmla="*/ 220228 h 6857985"/>
                <a:gd name="connsiteX9785" fmla="*/ 2898843 w 6868353"/>
                <a:gd name="connsiteY9785" fmla="*/ 210233 h 6857985"/>
                <a:gd name="connsiteX9786" fmla="*/ 2459816 w 6868353"/>
                <a:gd name="connsiteY9786" fmla="*/ 206071 h 6857985"/>
                <a:gd name="connsiteX9787" fmla="*/ 2425514 w 6868353"/>
                <a:gd name="connsiteY9787" fmla="*/ 218784 h 6857985"/>
                <a:gd name="connsiteX9788" fmla="*/ 2380933 w 6868353"/>
                <a:gd name="connsiteY9788" fmla="*/ 226188 h 6857985"/>
                <a:gd name="connsiteX9789" fmla="*/ 2459816 w 6868353"/>
                <a:gd name="connsiteY9789" fmla="*/ 206071 h 6857985"/>
                <a:gd name="connsiteX9790" fmla="*/ 3209281 w 6868353"/>
                <a:gd name="connsiteY9790" fmla="*/ 201838 h 6857985"/>
                <a:gd name="connsiteX9791" fmla="*/ 3176649 w 6868353"/>
                <a:gd name="connsiteY9791" fmla="*/ 211465 h 6857985"/>
                <a:gd name="connsiteX9792" fmla="*/ 3209281 w 6868353"/>
                <a:gd name="connsiteY9792" fmla="*/ 201838 h 6857985"/>
                <a:gd name="connsiteX9793" fmla="*/ 3948425 w 6868353"/>
                <a:gd name="connsiteY9793" fmla="*/ 194660 h 6857985"/>
                <a:gd name="connsiteX9794" fmla="*/ 4019565 w 6868353"/>
                <a:gd name="connsiteY9794" fmla="*/ 213078 h 6857985"/>
                <a:gd name="connsiteX9795" fmla="*/ 4008635 w 6868353"/>
                <a:gd name="connsiteY9795" fmla="*/ 217835 h 6857985"/>
                <a:gd name="connsiteX9796" fmla="*/ 3980647 w 6868353"/>
                <a:gd name="connsiteY9796" fmla="*/ 223979 h 6857985"/>
                <a:gd name="connsiteX9797" fmla="*/ 3934255 w 6868353"/>
                <a:gd name="connsiteY9797" fmla="*/ 219704 h 6857985"/>
                <a:gd name="connsiteX9798" fmla="*/ 3948425 w 6868353"/>
                <a:gd name="connsiteY9798" fmla="*/ 194660 h 6857985"/>
                <a:gd name="connsiteX9799" fmla="*/ 3329928 w 6868353"/>
                <a:gd name="connsiteY9799" fmla="*/ 185571 h 6857985"/>
                <a:gd name="connsiteX9800" fmla="*/ 3399411 w 6868353"/>
                <a:gd name="connsiteY9800" fmla="*/ 201526 h 6857985"/>
                <a:gd name="connsiteX9801" fmla="*/ 3340022 w 6868353"/>
                <a:gd name="connsiteY9801" fmla="*/ 199502 h 6857985"/>
                <a:gd name="connsiteX9802" fmla="*/ 3290118 w 6868353"/>
                <a:gd name="connsiteY9802" fmla="*/ 192791 h 6857985"/>
                <a:gd name="connsiteX9803" fmla="*/ 3320018 w 6868353"/>
                <a:gd name="connsiteY9803" fmla="*/ 192466 h 6857985"/>
                <a:gd name="connsiteX9804" fmla="*/ 3329928 w 6868353"/>
                <a:gd name="connsiteY9804" fmla="*/ 185571 h 6857985"/>
                <a:gd name="connsiteX9805" fmla="*/ 4161589 w 6868353"/>
                <a:gd name="connsiteY9805" fmla="*/ 183165 h 6857985"/>
                <a:gd name="connsiteX9806" fmla="*/ 4215003 w 6868353"/>
                <a:gd name="connsiteY9806" fmla="*/ 206581 h 6857985"/>
                <a:gd name="connsiteX9807" fmla="*/ 4192027 w 6868353"/>
                <a:gd name="connsiteY9807" fmla="*/ 208181 h 6857985"/>
                <a:gd name="connsiteX9808" fmla="*/ 4250115 w 6868353"/>
                <a:gd name="connsiteY9808" fmla="*/ 219223 h 6857985"/>
                <a:gd name="connsiteX9809" fmla="*/ 4197209 w 6868353"/>
                <a:gd name="connsiteY9809" fmla="*/ 194335 h 6857985"/>
                <a:gd name="connsiteX9810" fmla="*/ 4249547 w 6868353"/>
                <a:gd name="connsiteY9810" fmla="*/ 201314 h 6857985"/>
                <a:gd name="connsiteX9811" fmla="*/ 4302679 w 6868353"/>
                <a:gd name="connsiteY9811" fmla="*/ 238321 h 6857985"/>
                <a:gd name="connsiteX9812" fmla="*/ 4290687 w 6868353"/>
                <a:gd name="connsiteY9812" fmla="*/ 224136 h 6857985"/>
                <a:gd name="connsiteX9813" fmla="*/ 4343367 w 6868353"/>
                <a:gd name="connsiteY9813" fmla="*/ 258538 h 6857985"/>
                <a:gd name="connsiteX9814" fmla="*/ 4354693 w 6868353"/>
                <a:gd name="connsiteY9814" fmla="*/ 281430 h 6857985"/>
                <a:gd name="connsiteX9815" fmla="*/ 4303047 w 6868353"/>
                <a:gd name="connsiteY9815" fmla="*/ 268065 h 6857985"/>
                <a:gd name="connsiteX9816" fmla="*/ 4215571 w 6868353"/>
                <a:gd name="connsiteY9816" fmla="*/ 218572 h 6857985"/>
                <a:gd name="connsiteX9817" fmla="*/ 4251587 w 6868353"/>
                <a:gd name="connsiteY9817" fmla="*/ 266961 h 6857985"/>
                <a:gd name="connsiteX9818" fmla="*/ 4217213 w 6868353"/>
                <a:gd name="connsiteY9818" fmla="*/ 260392 h 6857985"/>
                <a:gd name="connsiteX9819" fmla="*/ 4209755 w 6868353"/>
                <a:gd name="connsiteY9819" fmla="*/ 246637 h 6857985"/>
                <a:gd name="connsiteX9820" fmla="*/ 4193341 w 6868353"/>
                <a:gd name="connsiteY9820" fmla="*/ 238351 h 6857985"/>
                <a:gd name="connsiteX9821" fmla="*/ 4192245 w 6868353"/>
                <a:gd name="connsiteY9821" fmla="*/ 242163 h 6857985"/>
                <a:gd name="connsiteX9822" fmla="*/ 4072045 w 6868353"/>
                <a:gd name="connsiteY9822" fmla="*/ 223314 h 6857985"/>
                <a:gd name="connsiteX9823" fmla="*/ 4106871 w 6868353"/>
                <a:gd name="connsiteY9823" fmla="*/ 228226 h 6857985"/>
                <a:gd name="connsiteX9824" fmla="*/ 4123917 w 6868353"/>
                <a:gd name="connsiteY9824" fmla="*/ 227688 h 6857985"/>
                <a:gd name="connsiteX9825" fmla="*/ 4059827 w 6868353"/>
                <a:gd name="connsiteY9825" fmla="*/ 212724 h 6857985"/>
                <a:gd name="connsiteX9826" fmla="*/ 4006171 w 6868353"/>
                <a:gd name="connsiteY9826" fmla="*/ 194221 h 6857985"/>
                <a:gd name="connsiteX9827" fmla="*/ 4037503 w 6868353"/>
                <a:gd name="connsiteY9827" fmla="*/ 202956 h 6857985"/>
                <a:gd name="connsiteX9828" fmla="*/ 4071027 w 6868353"/>
                <a:gd name="connsiteY9828" fmla="*/ 211394 h 6857985"/>
                <a:gd name="connsiteX9829" fmla="*/ 4070035 w 6868353"/>
                <a:gd name="connsiteY9829" fmla="*/ 199487 h 6857985"/>
                <a:gd name="connsiteX9830" fmla="*/ 4092799 w 6868353"/>
                <a:gd name="connsiteY9830" fmla="*/ 196783 h 6857985"/>
                <a:gd name="connsiteX9831" fmla="*/ 4099863 w 6868353"/>
                <a:gd name="connsiteY9831" fmla="*/ 212512 h 6857985"/>
                <a:gd name="connsiteX9832" fmla="*/ 4158983 w 6868353"/>
                <a:gd name="connsiteY9832" fmla="*/ 238632 h 6857985"/>
                <a:gd name="connsiteX9833" fmla="*/ 4180915 w 6868353"/>
                <a:gd name="connsiteY9833" fmla="*/ 235447 h 6857985"/>
                <a:gd name="connsiteX9834" fmla="*/ 4192409 w 6868353"/>
                <a:gd name="connsiteY9834" fmla="*/ 237881 h 6857985"/>
                <a:gd name="connsiteX9835" fmla="*/ 4177601 w 6868353"/>
                <a:gd name="connsiteY9835" fmla="*/ 230407 h 6857985"/>
                <a:gd name="connsiteX9836" fmla="*/ 4121893 w 6868353"/>
                <a:gd name="connsiteY9836" fmla="*/ 198002 h 6857985"/>
                <a:gd name="connsiteX9837" fmla="*/ 4161589 w 6868353"/>
                <a:gd name="connsiteY9837" fmla="*/ 183165 h 6857985"/>
                <a:gd name="connsiteX9838" fmla="*/ 2968018 w 6868353"/>
                <a:gd name="connsiteY9838" fmla="*/ 180268 h 6857985"/>
                <a:gd name="connsiteX9839" fmla="*/ 3055506 w 6868353"/>
                <a:gd name="connsiteY9839" fmla="*/ 197832 h 6857985"/>
                <a:gd name="connsiteX9840" fmla="*/ 3094976 w 6868353"/>
                <a:gd name="connsiteY9840" fmla="*/ 188474 h 6857985"/>
                <a:gd name="connsiteX9841" fmla="*/ 3146819 w 6868353"/>
                <a:gd name="connsiteY9841" fmla="*/ 212541 h 6857985"/>
                <a:gd name="connsiteX9842" fmla="*/ 3046247 w 6868353"/>
                <a:gd name="connsiteY9842" fmla="*/ 205307 h 6857985"/>
                <a:gd name="connsiteX9843" fmla="*/ 3037016 w 6868353"/>
                <a:gd name="connsiteY9843" fmla="*/ 212739 h 6857985"/>
                <a:gd name="connsiteX9844" fmla="*/ 2992266 w 6868353"/>
                <a:gd name="connsiteY9844" fmla="*/ 208860 h 6857985"/>
                <a:gd name="connsiteX9845" fmla="*/ 2970181 w 6868353"/>
                <a:gd name="connsiteY9845" fmla="*/ 200961 h 6857985"/>
                <a:gd name="connsiteX9846" fmla="*/ 3014054 w 6868353"/>
                <a:gd name="connsiteY9846" fmla="*/ 201796 h 6857985"/>
                <a:gd name="connsiteX9847" fmla="*/ 2982214 w 6868353"/>
                <a:gd name="connsiteY9847" fmla="*/ 188686 h 6857985"/>
                <a:gd name="connsiteX9848" fmla="*/ 2919031 w 6868353"/>
                <a:gd name="connsiteY9848" fmla="*/ 185034 h 6857985"/>
                <a:gd name="connsiteX9849" fmla="*/ 2968018 w 6868353"/>
                <a:gd name="connsiteY9849" fmla="*/ 180268 h 6857985"/>
                <a:gd name="connsiteX9850" fmla="*/ 3552053 w 6868353"/>
                <a:gd name="connsiteY9850" fmla="*/ 180078 h 6857985"/>
                <a:gd name="connsiteX9851" fmla="*/ 3597343 w 6868353"/>
                <a:gd name="connsiteY9851" fmla="*/ 199955 h 6857985"/>
                <a:gd name="connsiteX9852" fmla="*/ 3552053 w 6868353"/>
                <a:gd name="connsiteY9852" fmla="*/ 180078 h 6857985"/>
                <a:gd name="connsiteX9853" fmla="*/ 3893907 w 6868353"/>
                <a:gd name="connsiteY9853" fmla="*/ 175109 h 6857985"/>
                <a:gd name="connsiteX9854" fmla="*/ 3944305 w 6868353"/>
                <a:gd name="connsiteY9854" fmla="*/ 208916 h 6857985"/>
                <a:gd name="connsiteX9855" fmla="*/ 3886303 w 6868353"/>
                <a:gd name="connsiteY9855" fmla="*/ 203706 h 6857985"/>
                <a:gd name="connsiteX9856" fmla="*/ 3855101 w 6868353"/>
                <a:gd name="connsiteY9856" fmla="*/ 186350 h 6857985"/>
                <a:gd name="connsiteX9857" fmla="*/ 3893907 w 6868353"/>
                <a:gd name="connsiteY9857" fmla="*/ 175109 h 6857985"/>
                <a:gd name="connsiteX9858" fmla="*/ 2530149 w 6868353"/>
                <a:gd name="connsiteY9858" fmla="*/ 174047 h 6857985"/>
                <a:gd name="connsiteX9859" fmla="*/ 2478617 w 6868353"/>
                <a:gd name="connsiteY9859" fmla="*/ 202984 h 6857985"/>
                <a:gd name="connsiteX9860" fmla="*/ 2530149 w 6868353"/>
                <a:gd name="connsiteY9860" fmla="*/ 174047 h 6857985"/>
                <a:gd name="connsiteX9861" fmla="*/ 3517181 w 6868353"/>
                <a:gd name="connsiteY9861" fmla="*/ 171280 h 6857985"/>
                <a:gd name="connsiteX9862" fmla="*/ 3539071 w 6868353"/>
                <a:gd name="connsiteY9862" fmla="*/ 174444 h 6857985"/>
                <a:gd name="connsiteX9863" fmla="*/ 3512059 w 6868353"/>
                <a:gd name="connsiteY9863" fmla="*/ 183547 h 6857985"/>
                <a:gd name="connsiteX9864" fmla="*/ 3561339 w 6868353"/>
                <a:gd name="connsiteY9864" fmla="*/ 194547 h 6857985"/>
                <a:gd name="connsiteX9865" fmla="*/ 3518599 w 6868353"/>
                <a:gd name="connsiteY9865" fmla="*/ 186378 h 6857985"/>
                <a:gd name="connsiteX9866" fmla="*/ 3496799 w 6868353"/>
                <a:gd name="connsiteY9866" fmla="*/ 191843 h 6857985"/>
                <a:gd name="connsiteX9867" fmla="*/ 3504825 w 6868353"/>
                <a:gd name="connsiteY9867" fmla="*/ 201144 h 6857985"/>
                <a:gd name="connsiteX9868" fmla="*/ 3409235 w 6868353"/>
                <a:gd name="connsiteY9868" fmla="*/ 215486 h 6857985"/>
                <a:gd name="connsiteX9869" fmla="*/ 3450263 w 6868353"/>
                <a:gd name="connsiteY9869" fmla="*/ 215910 h 6857985"/>
                <a:gd name="connsiteX9870" fmla="*/ 3379675 w 6868353"/>
                <a:gd name="connsiteY9870" fmla="*/ 214438 h 6857985"/>
                <a:gd name="connsiteX9871" fmla="*/ 3430571 w 6868353"/>
                <a:gd name="connsiteY9871" fmla="*/ 208350 h 6857985"/>
                <a:gd name="connsiteX9872" fmla="*/ 3424101 w 6868353"/>
                <a:gd name="connsiteY9872" fmla="*/ 205845 h 6857985"/>
                <a:gd name="connsiteX9873" fmla="*/ 3359686 w 6868353"/>
                <a:gd name="connsiteY9873" fmla="*/ 186534 h 6857985"/>
                <a:gd name="connsiteX9874" fmla="*/ 3453023 w 6868353"/>
                <a:gd name="connsiteY9874" fmla="*/ 183335 h 6857985"/>
                <a:gd name="connsiteX9875" fmla="*/ 3483631 w 6868353"/>
                <a:gd name="connsiteY9875" fmla="*/ 180376 h 6857985"/>
                <a:gd name="connsiteX9876" fmla="*/ 3504867 w 6868353"/>
                <a:gd name="connsiteY9876" fmla="*/ 178493 h 6857985"/>
                <a:gd name="connsiteX9877" fmla="*/ 3533861 w 6868353"/>
                <a:gd name="connsiteY9877" fmla="*/ 177417 h 6857985"/>
                <a:gd name="connsiteX9878" fmla="*/ 3509199 w 6868353"/>
                <a:gd name="connsiteY9878" fmla="*/ 171938 h 6857985"/>
                <a:gd name="connsiteX9879" fmla="*/ 3517181 w 6868353"/>
                <a:gd name="connsiteY9879" fmla="*/ 171280 h 6857985"/>
                <a:gd name="connsiteX9880" fmla="*/ 3660723 w 6868353"/>
                <a:gd name="connsiteY9880" fmla="*/ 170296 h 6857985"/>
                <a:gd name="connsiteX9881" fmla="*/ 3715569 w 6868353"/>
                <a:gd name="connsiteY9881" fmla="*/ 180050 h 6857985"/>
                <a:gd name="connsiteX9882" fmla="*/ 3769067 w 6868353"/>
                <a:gd name="connsiteY9882" fmla="*/ 191178 h 6857985"/>
                <a:gd name="connsiteX9883" fmla="*/ 3755407 w 6868353"/>
                <a:gd name="connsiteY9883" fmla="*/ 178960 h 6857985"/>
                <a:gd name="connsiteX9884" fmla="*/ 3856815 w 6868353"/>
                <a:gd name="connsiteY9884" fmla="*/ 198186 h 6857985"/>
                <a:gd name="connsiteX9885" fmla="*/ 3745767 w 6868353"/>
                <a:gd name="connsiteY9885" fmla="*/ 190243 h 6857985"/>
                <a:gd name="connsiteX9886" fmla="*/ 3789003 w 6868353"/>
                <a:gd name="connsiteY9886" fmla="*/ 206538 h 6857985"/>
                <a:gd name="connsiteX9887" fmla="*/ 3730971 w 6868353"/>
                <a:gd name="connsiteY9887" fmla="*/ 204216 h 6857985"/>
                <a:gd name="connsiteX9888" fmla="*/ 3696047 w 6868353"/>
                <a:gd name="connsiteY9888" fmla="*/ 186902 h 6857985"/>
                <a:gd name="connsiteX9889" fmla="*/ 3678419 w 6868353"/>
                <a:gd name="connsiteY9889" fmla="*/ 178252 h 6857985"/>
                <a:gd name="connsiteX9890" fmla="*/ 4073107 w 6868353"/>
                <a:gd name="connsiteY9890" fmla="*/ 167578 h 6857985"/>
                <a:gd name="connsiteX9891" fmla="*/ 4108683 w 6868353"/>
                <a:gd name="connsiteY9891" fmla="*/ 178465 h 6857985"/>
                <a:gd name="connsiteX9892" fmla="*/ 4149711 w 6868353"/>
                <a:gd name="connsiteY9892" fmla="*/ 181438 h 6857985"/>
                <a:gd name="connsiteX9893" fmla="*/ 4139135 w 6868353"/>
                <a:gd name="connsiteY9893" fmla="*/ 197563 h 6857985"/>
                <a:gd name="connsiteX9894" fmla="*/ 4098051 w 6868353"/>
                <a:gd name="connsiteY9894" fmla="*/ 188729 h 6857985"/>
                <a:gd name="connsiteX9895" fmla="*/ 4073107 w 6868353"/>
                <a:gd name="connsiteY9895" fmla="*/ 167578 h 6857985"/>
                <a:gd name="connsiteX9896" fmla="*/ 3762967 w 6868353"/>
                <a:gd name="connsiteY9896" fmla="*/ 155940 h 6857985"/>
                <a:gd name="connsiteX9897" fmla="*/ 3835323 w 6868353"/>
                <a:gd name="connsiteY9897" fmla="*/ 170649 h 6857985"/>
                <a:gd name="connsiteX9898" fmla="*/ 3810903 w 6868353"/>
                <a:gd name="connsiteY9898" fmla="*/ 163797 h 6857985"/>
                <a:gd name="connsiteX9899" fmla="*/ 3849879 w 6868353"/>
                <a:gd name="connsiteY9899" fmla="*/ 188827 h 6857985"/>
                <a:gd name="connsiteX9900" fmla="*/ 3812799 w 6868353"/>
                <a:gd name="connsiteY9900" fmla="*/ 175505 h 6857985"/>
                <a:gd name="connsiteX9901" fmla="*/ 3764921 w 6868353"/>
                <a:gd name="connsiteY9901" fmla="*/ 167662 h 6857985"/>
                <a:gd name="connsiteX9902" fmla="*/ 3762967 w 6868353"/>
                <a:gd name="connsiteY9902" fmla="*/ 155940 h 6857985"/>
                <a:gd name="connsiteX9903" fmla="*/ 3322434 w 6868353"/>
                <a:gd name="connsiteY9903" fmla="*/ 152774 h 6857985"/>
                <a:gd name="connsiteX9904" fmla="*/ 3362716 w 6868353"/>
                <a:gd name="connsiteY9904" fmla="*/ 157172 h 6857985"/>
                <a:gd name="connsiteX9905" fmla="*/ 3379323 w 6868353"/>
                <a:gd name="connsiteY9905" fmla="*/ 173594 h 6857985"/>
                <a:gd name="connsiteX9906" fmla="*/ 3327139 w 6868353"/>
                <a:gd name="connsiteY9906" fmla="*/ 165737 h 6857985"/>
                <a:gd name="connsiteX9907" fmla="*/ 3307461 w 6868353"/>
                <a:gd name="connsiteY9907" fmla="*/ 152868 h 6857985"/>
                <a:gd name="connsiteX9908" fmla="*/ 3322434 w 6868353"/>
                <a:gd name="connsiteY9908" fmla="*/ 152774 h 6857985"/>
                <a:gd name="connsiteX9909" fmla="*/ 4413247 w 6868353"/>
                <a:gd name="connsiteY9909" fmla="*/ 145775 h 6857985"/>
                <a:gd name="connsiteX9910" fmla="*/ 4531557 w 6868353"/>
                <a:gd name="connsiteY9910" fmla="*/ 181069 h 6857985"/>
                <a:gd name="connsiteX9911" fmla="*/ 4543519 w 6868353"/>
                <a:gd name="connsiteY9911" fmla="*/ 184085 h 6857985"/>
                <a:gd name="connsiteX9912" fmla="*/ 4567091 w 6868353"/>
                <a:gd name="connsiteY9912" fmla="*/ 190611 h 6857985"/>
                <a:gd name="connsiteX9913" fmla="*/ 4572359 w 6868353"/>
                <a:gd name="connsiteY9913" fmla="*/ 201243 h 6857985"/>
                <a:gd name="connsiteX9914" fmla="*/ 4553713 w 6868353"/>
                <a:gd name="connsiteY9914" fmla="*/ 193839 h 6857985"/>
                <a:gd name="connsiteX9915" fmla="*/ 4532393 w 6868353"/>
                <a:gd name="connsiteY9915" fmla="*/ 186760 h 6857985"/>
                <a:gd name="connsiteX9916" fmla="*/ 4491211 w 6868353"/>
                <a:gd name="connsiteY9916" fmla="*/ 174967 h 6857985"/>
                <a:gd name="connsiteX9917" fmla="*/ 4477887 w 6868353"/>
                <a:gd name="connsiteY9917" fmla="*/ 182626 h 6857985"/>
                <a:gd name="connsiteX9918" fmla="*/ 4430943 w 6868353"/>
                <a:gd name="connsiteY9918" fmla="*/ 159083 h 6857985"/>
                <a:gd name="connsiteX9919" fmla="*/ 4401439 w 6868353"/>
                <a:gd name="connsiteY9919" fmla="*/ 160909 h 6857985"/>
                <a:gd name="connsiteX9920" fmla="*/ 4413247 w 6868353"/>
                <a:gd name="connsiteY9920" fmla="*/ 145775 h 6857985"/>
                <a:gd name="connsiteX9921" fmla="*/ 3672971 w 6868353"/>
                <a:gd name="connsiteY9921" fmla="*/ 144034 h 6857985"/>
                <a:gd name="connsiteX9922" fmla="*/ 3697717 w 6868353"/>
                <a:gd name="connsiteY9922" fmla="*/ 150518 h 6857985"/>
                <a:gd name="connsiteX9923" fmla="*/ 3703067 w 6868353"/>
                <a:gd name="connsiteY9923" fmla="*/ 147828 h 6857985"/>
                <a:gd name="connsiteX9924" fmla="*/ 3748017 w 6868353"/>
                <a:gd name="connsiteY9924" fmla="*/ 169927 h 6857985"/>
                <a:gd name="connsiteX9925" fmla="*/ 3672971 w 6868353"/>
                <a:gd name="connsiteY9925" fmla="*/ 144034 h 6857985"/>
                <a:gd name="connsiteX9926" fmla="*/ 3548911 w 6868353"/>
                <a:gd name="connsiteY9926" fmla="*/ 142265 h 6857985"/>
                <a:gd name="connsiteX9927" fmla="*/ 3641399 w 6868353"/>
                <a:gd name="connsiteY9927" fmla="*/ 161717 h 6857985"/>
                <a:gd name="connsiteX9928" fmla="*/ 3663683 w 6868353"/>
                <a:gd name="connsiteY9928" fmla="*/ 155743 h 6857985"/>
                <a:gd name="connsiteX9929" fmla="*/ 3689435 w 6868353"/>
                <a:gd name="connsiteY9929" fmla="*/ 167720 h 6857985"/>
                <a:gd name="connsiteX9930" fmla="*/ 3667039 w 6868353"/>
                <a:gd name="connsiteY9930" fmla="*/ 166799 h 6857985"/>
                <a:gd name="connsiteX9931" fmla="*/ 3646495 w 6868353"/>
                <a:gd name="connsiteY9931" fmla="*/ 165355 h 6857985"/>
                <a:gd name="connsiteX9932" fmla="*/ 3610013 w 6868353"/>
                <a:gd name="connsiteY9932" fmla="*/ 159905 h 6857985"/>
                <a:gd name="connsiteX9933" fmla="*/ 3548911 w 6868353"/>
                <a:gd name="connsiteY9933" fmla="*/ 142265 h 6857985"/>
                <a:gd name="connsiteX9934" fmla="*/ 3883515 w 6868353"/>
                <a:gd name="connsiteY9934" fmla="*/ 142052 h 6857985"/>
                <a:gd name="connsiteX9935" fmla="*/ 3960727 w 6868353"/>
                <a:gd name="connsiteY9935" fmla="*/ 151948 h 6857985"/>
                <a:gd name="connsiteX9936" fmla="*/ 3938599 w 6868353"/>
                <a:gd name="connsiteY9936" fmla="*/ 161617 h 6857985"/>
                <a:gd name="connsiteX9937" fmla="*/ 3908729 w 6868353"/>
                <a:gd name="connsiteY9937" fmla="*/ 155968 h 6857985"/>
                <a:gd name="connsiteX9938" fmla="*/ 3883515 w 6868353"/>
                <a:gd name="connsiteY9938" fmla="*/ 142052 h 6857985"/>
                <a:gd name="connsiteX9939" fmla="*/ 3194373 w 6868353"/>
                <a:gd name="connsiteY9939" fmla="*/ 141996 h 6857985"/>
                <a:gd name="connsiteX9940" fmla="*/ 3200248 w 6868353"/>
                <a:gd name="connsiteY9940" fmla="*/ 158914 h 6857985"/>
                <a:gd name="connsiteX9941" fmla="*/ 3263672 w 6868353"/>
                <a:gd name="connsiteY9941" fmla="*/ 148834 h 6857985"/>
                <a:gd name="connsiteX9942" fmla="*/ 3292694 w 6868353"/>
                <a:gd name="connsiteY9942" fmla="*/ 163246 h 6857985"/>
                <a:gd name="connsiteX9943" fmla="*/ 3247094 w 6868353"/>
                <a:gd name="connsiteY9943" fmla="*/ 153619 h 6857985"/>
                <a:gd name="connsiteX9944" fmla="*/ 3334968 w 6868353"/>
                <a:gd name="connsiteY9944" fmla="*/ 202716 h 6857985"/>
                <a:gd name="connsiteX9945" fmla="*/ 3325242 w 6868353"/>
                <a:gd name="connsiteY9945" fmla="*/ 209441 h 6857985"/>
                <a:gd name="connsiteX9946" fmla="*/ 3371267 w 6868353"/>
                <a:gd name="connsiteY9946" fmla="*/ 206199 h 6857985"/>
                <a:gd name="connsiteX9947" fmla="*/ 3338507 w 6868353"/>
                <a:gd name="connsiteY9947" fmla="*/ 214169 h 6857985"/>
                <a:gd name="connsiteX9948" fmla="*/ 3376377 w 6868353"/>
                <a:gd name="connsiteY9948" fmla="*/ 223414 h 6857985"/>
                <a:gd name="connsiteX9949" fmla="*/ 3297409 w 6868353"/>
                <a:gd name="connsiteY9949" fmla="*/ 215429 h 6857985"/>
                <a:gd name="connsiteX9950" fmla="*/ 3311976 w 6868353"/>
                <a:gd name="connsiteY9950" fmla="*/ 205024 h 6857985"/>
                <a:gd name="connsiteX9951" fmla="*/ 3277334 w 6868353"/>
                <a:gd name="connsiteY9951" fmla="*/ 208832 h 6857985"/>
                <a:gd name="connsiteX9952" fmla="*/ 3194628 w 6868353"/>
                <a:gd name="connsiteY9952" fmla="*/ 177134 h 6857985"/>
                <a:gd name="connsiteX9953" fmla="*/ 3205373 w 6868353"/>
                <a:gd name="connsiteY9953" fmla="*/ 190541 h 6857985"/>
                <a:gd name="connsiteX9954" fmla="*/ 3178149 w 6868353"/>
                <a:gd name="connsiteY9954" fmla="*/ 187256 h 6857985"/>
                <a:gd name="connsiteX9955" fmla="*/ 3156757 w 6868353"/>
                <a:gd name="connsiteY9955" fmla="*/ 180149 h 6857985"/>
                <a:gd name="connsiteX9956" fmla="*/ 3139174 w 6868353"/>
                <a:gd name="connsiteY9956" fmla="*/ 175492 h 6857985"/>
                <a:gd name="connsiteX9957" fmla="*/ 3167191 w 6868353"/>
                <a:gd name="connsiteY9957" fmla="*/ 172179 h 6857985"/>
                <a:gd name="connsiteX9958" fmla="*/ 3192561 w 6868353"/>
                <a:gd name="connsiteY9958" fmla="*/ 171514 h 6857985"/>
                <a:gd name="connsiteX9959" fmla="*/ 3147088 w 6868353"/>
                <a:gd name="connsiteY9959" fmla="*/ 169319 h 6857985"/>
                <a:gd name="connsiteX9960" fmla="*/ 3104857 w 6868353"/>
                <a:gd name="connsiteY9960" fmla="*/ 166261 h 6857985"/>
                <a:gd name="connsiteX9961" fmla="*/ 3154945 w 6868353"/>
                <a:gd name="connsiteY9961" fmla="*/ 184751 h 6857985"/>
                <a:gd name="connsiteX9962" fmla="*/ 3113295 w 6868353"/>
                <a:gd name="connsiteY9962" fmla="*/ 188460 h 6857985"/>
                <a:gd name="connsiteX9963" fmla="*/ 3039692 w 6868353"/>
                <a:gd name="connsiteY9963" fmla="*/ 173906 h 6857985"/>
                <a:gd name="connsiteX9964" fmla="*/ 3007994 w 6868353"/>
                <a:gd name="connsiteY9964" fmla="*/ 175732 h 6857985"/>
                <a:gd name="connsiteX9965" fmla="*/ 2967901 w 6868353"/>
                <a:gd name="connsiteY9965" fmla="*/ 177332 h 6857985"/>
                <a:gd name="connsiteX9966" fmla="*/ 2951267 w 6868353"/>
                <a:gd name="connsiteY9966" fmla="*/ 172207 h 6857985"/>
                <a:gd name="connsiteX9967" fmla="*/ 2990822 w 6868353"/>
                <a:gd name="connsiteY9967" fmla="*/ 176129 h 6857985"/>
                <a:gd name="connsiteX9968" fmla="*/ 3056242 w 6868353"/>
                <a:gd name="connsiteY9968" fmla="*/ 153477 h 6857985"/>
                <a:gd name="connsiteX9969" fmla="*/ 3123460 w 6868353"/>
                <a:gd name="connsiteY9969" fmla="*/ 166191 h 6857985"/>
                <a:gd name="connsiteX9970" fmla="*/ 3103130 w 6868353"/>
                <a:gd name="connsiteY9970" fmla="*/ 145875 h 6857985"/>
                <a:gd name="connsiteX9971" fmla="*/ 3140831 w 6868353"/>
                <a:gd name="connsiteY9971" fmla="*/ 147446 h 6857985"/>
                <a:gd name="connsiteX9972" fmla="*/ 3170037 w 6868353"/>
                <a:gd name="connsiteY9972" fmla="*/ 148098 h 6857985"/>
                <a:gd name="connsiteX9973" fmla="*/ 3194373 w 6868353"/>
                <a:gd name="connsiteY9973" fmla="*/ 141996 h 6857985"/>
                <a:gd name="connsiteX9974" fmla="*/ 2530743 w 6868353"/>
                <a:gd name="connsiteY9974" fmla="*/ 140184 h 6857985"/>
                <a:gd name="connsiteX9975" fmla="*/ 2441539 w 6868353"/>
                <a:gd name="connsiteY9975" fmla="*/ 166247 h 6857985"/>
                <a:gd name="connsiteX9976" fmla="*/ 2530743 w 6868353"/>
                <a:gd name="connsiteY9976" fmla="*/ 140184 h 6857985"/>
                <a:gd name="connsiteX9977" fmla="*/ 3859801 w 6868353"/>
                <a:gd name="connsiteY9977" fmla="*/ 139971 h 6857985"/>
                <a:gd name="connsiteX9978" fmla="*/ 3869543 w 6868353"/>
                <a:gd name="connsiteY9978" fmla="*/ 167139 h 6857985"/>
                <a:gd name="connsiteX9979" fmla="*/ 3826731 w 6868353"/>
                <a:gd name="connsiteY9979" fmla="*/ 153265 h 6857985"/>
                <a:gd name="connsiteX9980" fmla="*/ 3807051 w 6868353"/>
                <a:gd name="connsiteY9980" fmla="*/ 140311 h 6857985"/>
                <a:gd name="connsiteX9981" fmla="*/ 3859801 w 6868353"/>
                <a:gd name="connsiteY9981" fmla="*/ 139971 h 6857985"/>
                <a:gd name="connsiteX9982" fmla="*/ 3352452 w 6868353"/>
                <a:gd name="connsiteY9982" fmla="*/ 139412 h 6857985"/>
                <a:gd name="connsiteX9983" fmla="*/ 3392729 w 6868353"/>
                <a:gd name="connsiteY9983" fmla="*/ 158164 h 6857985"/>
                <a:gd name="connsiteX9984" fmla="*/ 3349479 w 6868353"/>
                <a:gd name="connsiteY9984" fmla="*/ 152062 h 6857985"/>
                <a:gd name="connsiteX9985" fmla="*/ 3330041 w 6868353"/>
                <a:gd name="connsiteY9985" fmla="*/ 147560 h 6857985"/>
                <a:gd name="connsiteX9986" fmla="*/ 3310646 w 6868353"/>
                <a:gd name="connsiteY9986" fmla="*/ 143723 h 6857985"/>
                <a:gd name="connsiteX9987" fmla="*/ 3345756 w 6868353"/>
                <a:gd name="connsiteY9987" fmla="*/ 140722 h 6857985"/>
                <a:gd name="connsiteX9988" fmla="*/ 3352452 w 6868353"/>
                <a:gd name="connsiteY9988" fmla="*/ 139412 h 6857985"/>
                <a:gd name="connsiteX9989" fmla="*/ 2665704 w 6868353"/>
                <a:gd name="connsiteY9989" fmla="*/ 135908 h 6857985"/>
                <a:gd name="connsiteX9990" fmla="*/ 2664147 w 6868353"/>
                <a:gd name="connsiteY9990" fmla="*/ 145407 h 6857985"/>
                <a:gd name="connsiteX9991" fmla="*/ 2628655 w 6868353"/>
                <a:gd name="connsiteY9991" fmla="*/ 152486 h 6857985"/>
                <a:gd name="connsiteX9992" fmla="*/ 2601162 w 6868353"/>
                <a:gd name="connsiteY9992" fmla="*/ 161009 h 6857985"/>
                <a:gd name="connsiteX9993" fmla="*/ 2566717 w 6868353"/>
                <a:gd name="connsiteY9993" fmla="*/ 177601 h 6857985"/>
                <a:gd name="connsiteX9994" fmla="*/ 2579643 w 6868353"/>
                <a:gd name="connsiteY9994" fmla="*/ 164293 h 6857985"/>
                <a:gd name="connsiteX9995" fmla="*/ 2560658 w 6868353"/>
                <a:gd name="connsiteY9995" fmla="*/ 167294 h 6857985"/>
                <a:gd name="connsiteX9996" fmla="*/ 2605395 w 6868353"/>
                <a:gd name="connsiteY9996" fmla="*/ 154794 h 6857985"/>
                <a:gd name="connsiteX9997" fmla="*/ 2621831 w 6868353"/>
                <a:gd name="connsiteY9997" fmla="*/ 150164 h 6857985"/>
                <a:gd name="connsiteX9998" fmla="*/ 2638197 w 6868353"/>
                <a:gd name="connsiteY9998" fmla="*/ 145719 h 6857985"/>
                <a:gd name="connsiteX9999" fmla="*/ 2665704 w 6868353"/>
                <a:gd name="connsiteY9999" fmla="*/ 135908 h 6857985"/>
                <a:gd name="connsiteX10000" fmla="*/ 3520893 w 6868353"/>
                <a:gd name="connsiteY10000" fmla="*/ 125163 h 6857985"/>
                <a:gd name="connsiteX10001" fmla="*/ 3551643 w 6868353"/>
                <a:gd name="connsiteY10001" fmla="*/ 153874 h 6857985"/>
                <a:gd name="connsiteX10002" fmla="*/ 3619315 w 6868353"/>
                <a:gd name="connsiteY10002" fmla="*/ 167719 h 6857985"/>
                <a:gd name="connsiteX10003" fmla="*/ 3584275 w 6868353"/>
                <a:gd name="connsiteY10003" fmla="*/ 168059 h 6857985"/>
                <a:gd name="connsiteX10004" fmla="*/ 3670789 w 6868353"/>
                <a:gd name="connsiteY10004" fmla="*/ 190611 h 6857985"/>
                <a:gd name="connsiteX10005" fmla="*/ 3661629 w 6868353"/>
                <a:gd name="connsiteY10005" fmla="*/ 202305 h 6857985"/>
                <a:gd name="connsiteX10006" fmla="*/ 3594779 w 6868353"/>
                <a:gd name="connsiteY10006" fmla="*/ 188346 h 6857985"/>
                <a:gd name="connsiteX10007" fmla="*/ 3635963 w 6868353"/>
                <a:gd name="connsiteY10007" fmla="*/ 190852 h 6857985"/>
                <a:gd name="connsiteX10008" fmla="*/ 3627087 w 6868353"/>
                <a:gd name="connsiteY10008" fmla="*/ 176384 h 6857985"/>
                <a:gd name="connsiteX10009" fmla="*/ 3544691 w 6868353"/>
                <a:gd name="connsiteY10009" fmla="*/ 157993 h 6857985"/>
                <a:gd name="connsiteX10010" fmla="*/ 3523329 w 6868353"/>
                <a:gd name="connsiteY10010" fmla="*/ 141670 h 6857985"/>
                <a:gd name="connsiteX10011" fmla="*/ 3485529 w 6868353"/>
                <a:gd name="connsiteY10011" fmla="*/ 126409 h 6857985"/>
                <a:gd name="connsiteX10012" fmla="*/ 3520893 w 6868353"/>
                <a:gd name="connsiteY10012" fmla="*/ 125163 h 6857985"/>
                <a:gd name="connsiteX10013" fmla="*/ 3259748 w 6868353"/>
                <a:gd name="connsiteY10013" fmla="*/ 124413 h 6857985"/>
                <a:gd name="connsiteX10014" fmla="*/ 3273582 w 6868353"/>
                <a:gd name="connsiteY10014" fmla="*/ 141897 h 6857985"/>
                <a:gd name="connsiteX10015" fmla="*/ 3244249 w 6868353"/>
                <a:gd name="connsiteY10015" fmla="*/ 127556 h 6857985"/>
                <a:gd name="connsiteX10016" fmla="*/ 3259748 w 6868353"/>
                <a:gd name="connsiteY10016" fmla="*/ 124413 h 6857985"/>
                <a:gd name="connsiteX10017" fmla="*/ 3689545 w 6868353"/>
                <a:gd name="connsiteY10017" fmla="*/ 120412 h 6857985"/>
                <a:gd name="connsiteX10018" fmla="*/ 3711407 w 6868353"/>
                <a:gd name="connsiteY10018" fmla="*/ 130613 h 6857985"/>
                <a:gd name="connsiteX10019" fmla="*/ 3745795 w 6868353"/>
                <a:gd name="connsiteY10019" fmla="*/ 126111 h 6857985"/>
                <a:gd name="connsiteX10020" fmla="*/ 3767271 w 6868353"/>
                <a:gd name="connsiteY10020" fmla="*/ 147361 h 6857985"/>
                <a:gd name="connsiteX10021" fmla="*/ 3787811 w 6868353"/>
                <a:gd name="connsiteY10021" fmla="*/ 130755 h 6857985"/>
                <a:gd name="connsiteX10022" fmla="*/ 3780111 w 6868353"/>
                <a:gd name="connsiteY10022" fmla="*/ 153732 h 6857985"/>
                <a:gd name="connsiteX10023" fmla="*/ 3701851 w 6868353"/>
                <a:gd name="connsiteY10023" fmla="*/ 141939 h 6857985"/>
                <a:gd name="connsiteX10024" fmla="*/ 3694235 w 6868353"/>
                <a:gd name="connsiteY10024" fmla="*/ 132907 h 6857985"/>
                <a:gd name="connsiteX10025" fmla="*/ 3661671 w 6868353"/>
                <a:gd name="connsiteY10025" fmla="*/ 131449 h 6857985"/>
                <a:gd name="connsiteX10026" fmla="*/ 3627313 w 6868353"/>
                <a:gd name="connsiteY10026" fmla="*/ 123974 h 6857985"/>
                <a:gd name="connsiteX10027" fmla="*/ 3689545 w 6868353"/>
                <a:gd name="connsiteY10027" fmla="*/ 120412 h 6857985"/>
                <a:gd name="connsiteX10028" fmla="*/ 3357308 w 6868353"/>
                <a:gd name="connsiteY10028" fmla="*/ 119557 h 6857985"/>
                <a:gd name="connsiteX10029" fmla="*/ 3391087 w 6868353"/>
                <a:gd name="connsiteY10029" fmla="*/ 132001 h 6857985"/>
                <a:gd name="connsiteX10030" fmla="*/ 3486945 w 6868353"/>
                <a:gd name="connsiteY10030" fmla="*/ 132143 h 6857985"/>
                <a:gd name="connsiteX10031" fmla="*/ 3448155 w 6868353"/>
                <a:gd name="connsiteY10031" fmla="*/ 143157 h 6857985"/>
                <a:gd name="connsiteX10032" fmla="*/ 3406291 w 6868353"/>
                <a:gd name="connsiteY10032" fmla="*/ 142761 h 6857985"/>
                <a:gd name="connsiteX10033" fmla="*/ 3321986 w 6868353"/>
                <a:gd name="connsiteY10033" fmla="*/ 122034 h 6857985"/>
                <a:gd name="connsiteX10034" fmla="*/ 3357308 w 6868353"/>
                <a:gd name="connsiteY10034" fmla="*/ 119557 h 6857985"/>
                <a:gd name="connsiteX10035" fmla="*/ 3047649 w 6868353"/>
                <a:gd name="connsiteY10035" fmla="*/ 116555 h 6857985"/>
                <a:gd name="connsiteX10036" fmla="*/ 3078002 w 6868353"/>
                <a:gd name="connsiteY10036" fmla="*/ 129311 h 6857985"/>
                <a:gd name="connsiteX10037" fmla="*/ 2993413 w 6868353"/>
                <a:gd name="connsiteY10037" fmla="*/ 122558 h 6857985"/>
                <a:gd name="connsiteX10038" fmla="*/ 3047649 w 6868353"/>
                <a:gd name="connsiteY10038" fmla="*/ 116555 h 6857985"/>
                <a:gd name="connsiteX10039" fmla="*/ 3294747 w 6868353"/>
                <a:gd name="connsiteY10039" fmla="*/ 113242 h 6857985"/>
                <a:gd name="connsiteX10040" fmla="*/ 3316932 w 6868353"/>
                <a:gd name="connsiteY10040" fmla="*/ 125502 h 6857985"/>
                <a:gd name="connsiteX10041" fmla="*/ 3214901 w 6868353"/>
                <a:gd name="connsiteY10041" fmla="*/ 113270 h 6857985"/>
                <a:gd name="connsiteX10042" fmla="*/ 3294747 w 6868353"/>
                <a:gd name="connsiteY10042" fmla="*/ 113242 h 6857985"/>
                <a:gd name="connsiteX10043" fmla="*/ 4245711 w 6868353"/>
                <a:gd name="connsiteY10043" fmla="*/ 111643 h 6857985"/>
                <a:gd name="connsiteX10044" fmla="*/ 4359563 w 6868353"/>
                <a:gd name="connsiteY10044" fmla="*/ 136829 h 6857985"/>
                <a:gd name="connsiteX10045" fmla="*/ 4323957 w 6868353"/>
                <a:gd name="connsiteY10045" fmla="*/ 141642 h 6857985"/>
                <a:gd name="connsiteX10046" fmla="*/ 4281911 w 6868353"/>
                <a:gd name="connsiteY10046" fmla="*/ 124568 h 6857985"/>
                <a:gd name="connsiteX10047" fmla="*/ 4288239 w 6868353"/>
                <a:gd name="connsiteY10047" fmla="*/ 134663 h 6857985"/>
                <a:gd name="connsiteX10048" fmla="*/ 4245711 w 6868353"/>
                <a:gd name="connsiteY10048" fmla="*/ 111643 h 6857985"/>
                <a:gd name="connsiteX10049" fmla="*/ 4161631 w 6868353"/>
                <a:gd name="connsiteY10049" fmla="*/ 97854 h 6857985"/>
                <a:gd name="connsiteX10050" fmla="*/ 4222239 w 6868353"/>
                <a:gd name="connsiteY10050" fmla="*/ 113115 h 6857985"/>
                <a:gd name="connsiteX10051" fmla="*/ 4227859 w 6868353"/>
                <a:gd name="connsiteY10051" fmla="*/ 111204 h 6857985"/>
                <a:gd name="connsiteX10052" fmla="*/ 4240487 w 6868353"/>
                <a:gd name="connsiteY10052" fmla="*/ 125460 h 6857985"/>
                <a:gd name="connsiteX10053" fmla="*/ 4216377 w 6868353"/>
                <a:gd name="connsiteY10053" fmla="*/ 114970 h 6857985"/>
                <a:gd name="connsiteX10054" fmla="*/ 4161631 w 6868353"/>
                <a:gd name="connsiteY10054" fmla="*/ 97854 h 6857985"/>
                <a:gd name="connsiteX10055" fmla="*/ 3178107 w 6868353"/>
                <a:gd name="connsiteY10055" fmla="*/ 96948 h 6857985"/>
                <a:gd name="connsiteX10056" fmla="*/ 3212821 w 6868353"/>
                <a:gd name="connsiteY10056" fmla="*/ 107651 h 6857985"/>
                <a:gd name="connsiteX10057" fmla="*/ 3170392 w 6868353"/>
                <a:gd name="connsiteY10057" fmla="*/ 109562 h 6857985"/>
                <a:gd name="connsiteX10058" fmla="*/ 3151492 w 6868353"/>
                <a:gd name="connsiteY10058" fmla="*/ 108812 h 6857985"/>
                <a:gd name="connsiteX10059" fmla="*/ 3137632 w 6868353"/>
                <a:gd name="connsiteY10059" fmla="*/ 105018 h 6857985"/>
                <a:gd name="connsiteX10060" fmla="*/ 3157155 w 6868353"/>
                <a:gd name="connsiteY10060" fmla="*/ 100728 h 6857985"/>
                <a:gd name="connsiteX10061" fmla="*/ 3178107 w 6868353"/>
                <a:gd name="connsiteY10061" fmla="*/ 96948 h 6857985"/>
                <a:gd name="connsiteX10062" fmla="*/ 3501669 w 6868353"/>
                <a:gd name="connsiteY10062" fmla="*/ 96367 h 6857985"/>
                <a:gd name="connsiteX10063" fmla="*/ 3512669 w 6868353"/>
                <a:gd name="connsiteY10063" fmla="*/ 116527 h 6857985"/>
                <a:gd name="connsiteX10064" fmla="*/ 3502519 w 6868353"/>
                <a:gd name="connsiteY10064" fmla="*/ 105781 h 6857985"/>
                <a:gd name="connsiteX10065" fmla="*/ 3501669 w 6868353"/>
                <a:gd name="connsiteY10065" fmla="*/ 96367 h 6857985"/>
                <a:gd name="connsiteX10066" fmla="*/ 2864881 w 6868353"/>
                <a:gd name="connsiteY10066" fmla="*/ 95433 h 6857985"/>
                <a:gd name="connsiteX10067" fmla="*/ 2838987 w 6868353"/>
                <a:gd name="connsiteY10067" fmla="*/ 109986 h 6857985"/>
                <a:gd name="connsiteX10068" fmla="*/ 2798101 w 6868353"/>
                <a:gd name="connsiteY10068" fmla="*/ 106971 h 6857985"/>
                <a:gd name="connsiteX10069" fmla="*/ 2687633 w 6868353"/>
                <a:gd name="connsiteY10069" fmla="*/ 139065 h 6857985"/>
                <a:gd name="connsiteX10070" fmla="*/ 2744658 w 6868353"/>
                <a:gd name="connsiteY10070" fmla="*/ 116994 h 6857985"/>
                <a:gd name="connsiteX10071" fmla="*/ 2864881 w 6868353"/>
                <a:gd name="connsiteY10071" fmla="*/ 95433 h 6857985"/>
                <a:gd name="connsiteX10072" fmla="*/ 3575757 w 6868353"/>
                <a:gd name="connsiteY10072" fmla="*/ 92201 h 6857985"/>
                <a:gd name="connsiteX10073" fmla="*/ 3590307 w 6868353"/>
                <a:gd name="connsiteY10073" fmla="*/ 92276 h 6857985"/>
                <a:gd name="connsiteX10074" fmla="*/ 3594411 w 6868353"/>
                <a:gd name="connsiteY10074" fmla="*/ 109718 h 6857985"/>
                <a:gd name="connsiteX10075" fmla="*/ 3543927 w 6868353"/>
                <a:gd name="connsiteY10075" fmla="*/ 98633 h 6857985"/>
                <a:gd name="connsiteX10076" fmla="*/ 3575757 w 6868353"/>
                <a:gd name="connsiteY10076" fmla="*/ 92201 h 6857985"/>
                <a:gd name="connsiteX10077" fmla="*/ 3715129 w 6868353"/>
                <a:gd name="connsiteY10077" fmla="*/ 89968 h 6857985"/>
                <a:gd name="connsiteX10078" fmla="*/ 3805339 w 6868353"/>
                <a:gd name="connsiteY10078" fmla="*/ 95008 h 6857985"/>
                <a:gd name="connsiteX10079" fmla="*/ 3853501 w 6868353"/>
                <a:gd name="connsiteY10079" fmla="*/ 97967 h 6857985"/>
                <a:gd name="connsiteX10080" fmla="*/ 3903291 w 6868353"/>
                <a:gd name="connsiteY10080" fmla="*/ 103035 h 6857985"/>
                <a:gd name="connsiteX10081" fmla="*/ 4007177 w 6868353"/>
                <a:gd name="connsiteY10081" fmla="*/ 114715 h 6857985"/>
                <a:gd name="connsiteX10082" fmla="*/ 4033877 w 6868353"/>
                <a:gd name="connsiteY10082" fmla="*/ 117914 h 6857985"/>
                <a:gd name="connsiteX10083" fmla="*/ 4060691 w 6868353"/>
                <a:gd name="connsiteY10083" fmla="*/ 122246 h 6857985"/>
                <a:gd name="connsiteX10084" fmla="*/ 4114911 w 6868353"/>
                <a:gd name="connsiteY10084" fmla="*/ 131208 h 6857985"/>
                <a:gd name="connsiteX10085" fmla="*/ 4547131 w 6868353"/>
                <a:gd name="connsiteY10085" fmla="*/ 236324 h 6857985"/>
                <a:gd name="connsiteX10086" fmla="*/ 4547511 w 6868353"/>
                <a:gd name="connsiteY10086" fmla="*/ 230350 h 6857985"/>
                <a:gd name="connsiteX10087" fmla="*/ 4674969 w 6868353"/>
                <a:gd name="connsiteY10087" fmla="*/ 274747 h 6857985"/>
                <a:gd name="connsiteX10088" fmla="*/ 4711991 w 6868353"/>
                <a:gd name="connsiteY10088" fmla="*/ 287049 h 6857985"/>
                <a:gd name="connsiteX10089" fmla="*/ 4747623 w 6868353"/>
                <a:gd name="connsiteY10089" fmla="*/ 301292 h 6857985"/>
                <a:gd name="connsiteX10090" fmla="*/ 4809575 w 6868353"/>
                <a:gd name="connsiteY10090" fmla="*/ 333089 h 6857985"/>
                <a:gd name="connsiteX10091" fmla="*/ 4724689 w 6868353"/>
                <a:gd name="connsiteY10091" fmla="*/ 300272 h 6857985"/>
                <a:gd name="connsiteX10092" fmla="*/ 4700651 w 6868353"/>
                <a:gd name="connsiteY10092" fmla="*/ 290844 h 6857985"/>
                <a:gd name="connsiteX10093" fmla="*/ 4675763 w 6868353"/>
                <a:gd name="connsiteY10093" fmla="*/ 282194 h 6857985"/>
                <a:gd name="connsiteX10094" fmla="*/ 4625801 w 6868353"/>
                <a:gd name="connsiteY10094" fmla="*/ 264979 h 6857985"/>
                <a:gd name="connsiteX10095" fmla="*/ 4534331 w 6868353"/>
                <a:gd name="connsiteY10095" fmla="*/ 234965 h 6857985"/>
                <a:gd name="connsiteX10096" fmla="*/ 4471219 w 6868353"/>
                <a:gd name="connsiteY10096" fmla="*/ 219987 h 6857985"/>
                <a:gd name="connsiteX10097" fmla="*/ 4366951 w 6868353"/>
                <a:gd name="connsiteY10097" fmla="*/ 189832 h 6857985"/>
                <a:gd name="connsiteX10098" fmla="*/ 4274591 w 6868353"/>
                <a:gd name="connsiteY10098" fmla="*/ 168399 h 6857985"/>
                <a:gd name="connsiteX10099" fmla="*/ 4231991 w 6868353"/>
                <a:gd name="connsiteY10099" fmla="*/ 159012 h 6857985"/>
                <a:gd name="connsiteX10100" fmla="*/ 4191021 w 6868353"/>
                <a:gd name="connsiteY10100" fmla="*/ 150759 h 6857985"/>
                <a:gd name="connsiteX10101" fmla="*/ 4111771 w 6868353"/>
                <a:gd name="connsiteY10101" fmla="*/ 137607 h 6857985"/>
                <a:gd name="connsiteX10102" fmla="*/ 4033199 w 6868353"/>
                <a:gd name="connsiteY10102" fmla="*/ 124964 h 6857985"/>
                <a:gd name="connsiteX10103" fmla="*/ 3950691 w 6868353"/>
                <a:gd name="connsiteY10103" fmla="*/ 114970 h 6857985"/>
                <a:gd name="connsiteX10104" fmla="*/ 3860353 w 6868353"/>
                <a:gd name="connsiteY10104" fmla="*/ 103757 h 6857985"/>
                <a:gd name="connsiteX10105" fmla="*/ 3757629 w 6868353"/>
                <a:gd name="connsiteY10105" fmla="*/ 94541 h 6857985"/>
                <a:gd name="connsiteX10106" fmla="*/ 3766335 w 6868353"/>
                <a:gd name="connsiteY10106" fmla="*/ 109462 h 6857985"/>
                <a:gd name="connsiteX10107" fmla="*/ 3715129 w 6868353"/>
                <a:gd name="connsiteY10107" fmla="*/ 89968 h 6857985"/>
                <a:gd name="connsiteX10108" fmla="*/ 2702828 w 6868353"/>
                <a:gd name="connsiteY10108" fmla="*/ 88933 h 6857985"/>
                <a:gd name="connsiteX10109" fmla="*/ 2715197 w 6868353"/>
                <a:gd name="connsiteY10109" fmla="*/ 89459 h 6857985"/>
                <a:gd name="connsiteX10110" fmla="*/ 2655836 w 6868353"/>
                <a:gd name="connsiteY10110" fmla="*/ 105371 h 6857985"/>
                <a:gd name="connsiteX10111" fmla="*/ 2641198 w 6868353"/>
                <a:gd name="connsiteY10111" fmla="*/ 103333 h 6857985"/>
                <a:gd name="connsiteX10112" fmla="*/ 2636554 w 6868353"/>
                <a:gd name="connsiteY10112" fmla="*/ 107594 h 6857985"/>
                <a:gd name="connsiteX10113" fmla="*/ 2702828 w 6868353"/>
                <a:gd name="connsiteY10113" fmla="*/ 88933 h 6857985"/>
                <a:gd name="connsiteX10114" fmla="*/ 3010161 w 6868353"/>
                <a:gd name="connsiteY10114" fmla="*/ 87278 h 6857985"/>
                <a:gd name="connsiteX10115" fmla="*/ 3024290 w 6868353"/>
                <a:gd name="connsiteY10115" fmla="*/ 105626 h 6857985"/>
                <a:gd name="connsiteX10116" fmla="*/ 2963273 w 6868353"/>
                <a:gd name="connsiteY10116" fmla="*/ 116583 h 6857985"/>
                <a:gd name="connsiteX10117" fmla="*/ 2889316 w 6868353"/>
                <a:gd name="connsiteY10117" fmla="*/ 119967 h 6857985"/>
                <a:gd name="connsiteX10118" fmla="*/ 2922273 w 6868353"/>
                <a:gd name="connsiteY10118" fmla="*/ 106971 h 6857985"/>
                <a:gd name="connsiteX10119" fmla="*/ 2877112 w 6868353"/>
                <a:gd name="connsiteY10119" fmla="*/ 107693 h 6857985"/>
                <a:gd name="connsiteX10120" fmla="*/ 2886555 w 6868353"/>
                <a:gd name="connsiteY10120" fmla="*/ 99722 h 6857985"/>
                <a:gd name="connsiteX10121" fmla="*/ 2888933 w 6868353"/>
                <a:gd name="connsiteY10121" fmla="*/ 105158 h 6857985"/>
                <a:gd name="connsiteX10122" fmla="*/ 2964929 w 6868353"/>
                <a:gd name="connsiteY10122" fmla="*/ 100982 h 6857985"/>
                <a:gd name="connsiteX10123" fmla="*/ 2945930 w 6868353"/>
                <a:gd name="connsiteY10123" fmla="*/ 101973 h 6857985"/>
                <a:gd name="connsiteX10124" fmla="*/ 2908131 w 6868353"/>
                <a:gd name="connsiteY10124" fmla="*/ 118891 h 6857985"/>
                <a:gd name="connsiteX10125" fmla="*/ 2957893 w 6868353"/>
                <a:gd name="connsiteY10125" fmla="*/ 114318 h 6857985"/>
                <a:gd name="connsiteX10126" fmla="*/ 2985414 w 6868353"/>
                <a:gd name="connsiteY10126" fmla="*/ 106942 h 6857985"/>
                <a:gd name="connsiteX10127" fmla="*/ 2988982 w 6868353"/>
                <a:gd name="connsiteY10127" fmla="*/ 100444 h 6857985"/>
                <a:gd name="connsiteX10128" fmla="*/ 3010161 w 6868353"/>
                <a:gd name="connsiteY10128" fmla="*/ 87278 h 6857985"/>
                <a:gd name="connsiteX10129" fmla="*/ 2903387 w 6868353"/>
                <a:gd name="connsiteY10129" fmla="*/ 85946 h 6857985"/>
                <a:gd name="connsiteX10130" fmla="*/ 2922089 w 6868353"/>
                <a:gd name="connsiteY10130" fmla="*/ 92177 h 6857985"/>
                <a:gd name="connsiteX10131" fmla="*/ 2926704 w 6868353"/>
                <a:gd name="connsiteY10131" fmla="*/ 88185 h 6857985"/>
                <a:gd name="connsiteX10132" fmla="*/ 2941017 w 6868353"/>
                <a:gd name="connsiteY10132" fmla="*/ 91115 h 6857985"/>
                <a:gd name="connsiteX10133" fmla="*/ 2917332 w 6868353"/>
                <a:gd name="connsiteY10133" fmla="*/ 96113 h 6857985"/>
                <a:gd name="connsiteX10134" fmla="*/ 2857589 w 6868353"/>
                <a:gd name="connsiteY10134" fmla="*/ 94018 h 6857985"/>
                <a:gd name="connsiteX10135" fmla="*/ 2903387 w 6868353"/>
                <a:gd name="connsiteY10135" fmla="*/ 85946 h 6857985"/>
                <a:gd name="connsiteX10136" fmla="*/ 3915703 w 6868353"/>
                <a:gd name="connsiteY10136" fmla="*/ 85461 h 6857985"/>
                <a:gd name="connsiteX10137" fmla="*/ 3970949 w 6868353"/>
                <a:gd name="connsiteY10137" fmla="*/ 91511 h 6857985"/>
                <a:gd name="connsiteX10138" fmla="*/ 3899639 w 6868353"/>
                <a:gd name="connsiteY10138" fmla="*/ 90845 h 6857985"/>
                <a:gd name="connsiteX10139" fmla="*/ 3899973 w 6868353"/>
                <a:gd name="connsiteY10139" fmla="*/ 85767 h 6857985"/>
                <a:gd name="connsiteX10140" fmla="*/ 3915703 w 6868353"/>
                <a:gd name="connsiteY10140" fmla="*/ 85461 h 6857985"/>
                <a:gd name="connsiteX10141" fmla="*/ 3346931 w 6868353"/>
                <a:gd name="connsiteY10141" fmla="*/ 85226 h 6857985"/>
                <a:gd name="connsiteX10142" fmla="*/ 3389473 w 6868353"/>
                <a:gd name="connsiteY10142" fmla="*/ 85438 h 6857985"/>
                <a:gd name="connsiteX10143" fmla="*/ 3369215 w 6868353"/>
                <a:gd name="connsiteY10143" fmla="*/ 98378 h 6857985"/>
                <a:gd name="connsiteX10144" fmla="*/ 3301076 w 6868353"/>
                <a:gd name="connsiteY10144" fmla="*/ 95022 h 6857985"/>
                <a:gd name="connsiteX10145" fmla="*/ 3311255 w 6868353"/>
                <a:gd name="connsiteY10145" fmla="*/ 88099 h 6857985"/>
                <a:gd name="connsiteX10146" fmla="*/ 3341721 w 6868353"/>
                <a:gd name="connsiteY10146" fmla="*/ 90265 h 6857985"/>
                <a:gd name="connsiteX10147" fmla="*/ 3346931 w 6868353"/>
                <a:gd name="connsiteY10147" fmla="*/ 85226 h 6857985"/>
                <a:gd name="connsiteX10148" fmla="*/ 3515825 w 6868353"/>
                <a:gd name="connsiteY10148" fmla="*/ 81530 h 6857985"/>
                <a:gd name="connsiteX10149" fmla="*/ 3613085 w 6868353"/>
                <a:gd name="connsiteY10149" fmla="*/ 82011 h 6857985"/>
                <a:gd name="connsiteX10150" fmla="*/ 3660879 w 6868353"/>
                <a:gd name="connsiteY10150" fmla="*/ 84121 h 6857985"/>
                <a:gd name="connsiteX10151" fmla="*/ 3685115 w 6868353"/>
                <a:gd name="connsiteY10151" fmla="*/ 87108 h 6857985"/>
                <a:gd name="connsiteX10152" fmla="*/ 3709763 w 6868353"/>
                <a:gd name="connsiteY10152" fmla="*/ 92672 h 6857985"/>
                <a:gd name="connsiteX10153" fmla="*/ 3667307 w 6868353"/>
                <a:gd name="connsiteY10153" fmla="*/ 88807 h 6857985"/>
                <a:gd name="connsiteX10154" fmla="*/ 3668551 w 6868353"/>
                <a:gd name="connsiteY10154" fmla="*/ 94625 h 6857985"/>
                <a:gd name="connsiteX10155" fmla="*/ 3606317 w 6868353"/>
                <a:gd name="connsiteY10155" fmla="*/ 83413 h 6857985"/>
                <a:gd name="connsiteX10156" fmla="*/ 3571787 w 6868353"/>
                <a:gd name="connsiteY10156" fmla="*/ 89571 h 6857985"/>
                <a:gd name="connsiteX10157" fmla="*/ 3535985 w 6868353"/>
                <a:gd name="connsiteY10157" fmla="*/ 89996 h 6857985"/>
                <a:gd name="connsiteX10158" fmla="*/ 3515825 w 6868353"/>
                <a:gd name="connsiteY10158" fmla="*/ 81530 h 6857985"/>
                <a:gd name="connsiteX10159" fmla="*/ 4003383 w 6868353"/>
                <a:gd name="connsiteY10159" fmla="*/ 65321 h 6857985"/>
                <a:gd name="connsiteX10160" fmla="*/ 4059643 w 6868353"/>
                <a:gd name="connsiteY10160" fmla="*/ 76916 h 6857985"/>
                <a:gd name="connsiteX10161" fmla="*/ 4107623 w 6868353"/>
                <a:gd name="connsiteY10161" fmla="*/ 93041 h 6857985"/>
                <a:gd name="connsiteX10162" fmla="*/ 4071635 w 6868353"/>
                <a:gd name="connsiteY10162" fmla="*/ 87972 h 6857985"/>
                <a:gd name="connsiteX10163" fmla="*/ 4038309 w 6868353"/>
                <a:gd name="connsiteY10163" fmla="*/ 75698 h 6857985"/>
                <a:gd name="connsiteX10164" fmla="*/ 4003383 w 6868353"/>
                <a:gd name="connsiteY10164" fmla="*/ 65321 h 6857985"/>
                <a:gd name="connsiteX10165" fmla="*/ 2803339 w 6868353"/>
                <a:gd name="connsiteY10165" fmla="*/ 64075 h 6857985"/>
                <a:gd name="connsiteX10166" fmla="*/ 2776738 w 6868353"/>
                <a:gd name="connsiteY10166" fmla="*/ 74934 h 6857985"/>
                <a:gd name="connsiteX10167" fmla="*/ 2712351 w 6868353"/>
                <a:gd name="connsiteY10167" fmla="*/ 84221 h 6857985"/>
                <a:gd name="connsiteX10168" fmla="*/ 2746781 w 6868353"/>
                <a:gd name="connsiteY10168" fmla="*/ 74197 h 6857985"/>
                <a:gd name="connsiteX10169" fmla="*/ 2779612 w 6868353"/>
                <a:gd name="connsiteY10169" fmla="*/ 67006 h 6857985"/>
                <a:gd name="connsiteX10170" fmla="*/ 2803339 w 6868353"/>
                <a:gd name="connsiteY10170" fmla="*/ 64075 h 6857985"/>
                <a:gd name="connsiteX10171" fmla="*/ 3051174 w 6868353"/>
                <a:gd name="connsiteY10171" fmla="*/ 62857 h 6857985"/>
                <a:gd name="connsiteX10172" fmla="*/ 3053553 w 6868353"/>
                <a:gd name="connsiteY10172" fmla="*/ 68393 h 6857985"/>
                <a:gd name="connsiteX10173" fmla="*/ 3008604 w 6868353"/>
                <a:gd name="connsiteY10173" fmla="*/ 72017 h 6857985"/>
                <a:gd name="connsiteX10174" fmla="*/ 2971781 w 6868353"/>
                <a:gd name="connsiteY10174" fmla="*/ 73546 h 6857985"/>
                <a:gd name="connsiteX10175" fmla="*/ 2936275 w 6868353"/>
                <a:gd name="connsiteY10175" fmla="*/ 80242 h 6857985"/>
                <a:gd name="connsiteX10176" fmla="*/ 2969686 w 6868353"/>
                <a:gd name="connsiteY10176" fmla="*/ 67444 h 6857985"/>
                <a:gd name="connsiteX10177" fmla="*/ 3051174 w 6868353"/>
                <a:gd name="connsiteY10177" fmla="*/ 62857 h 6857985"/>
                <a:gd name="connsiteX10178" fmla="*/ 3127066 w 6868353"/>
                <a:gd name="connsiteY10178" fmla="*/ 51250 h 6857985"/>
                <a:gd name="connsiteX10179" fmla="*/ 3089469 w 6868353"/>
                <a:gd name="connsiteY10179" fmla="*/ 62602 h 6857985"/>
                <a:gd name="connsiteX10180" fmla="*/ 3063349 w 6868353"/>
                <a:gd name="connsiteY10180" fmla="*/ 60889 h 6857985"/>
                <a:gd name="connsiteX10181" fmla="*/ 3104291 w 6868353"/>
                <a:gd name="connsiteY10181" fmla="*/ 51390 h 6857985"/>
                <a:gd name="connsiteX10182" fmla="*/ 3127066 w 6868353"/>
                <a:gd name="connsiteY10182" fmla="*/ 51250 h 6857985"/>
                <a:gd name="connsiteX10183" fmla="*/ 3647721 w 6868353"/>
                <a:gd name="connsiteY10183" fmla="*/ 49677 h 6857985"/>
                <a:gd name="connsiteX10184" fmla="*/ 3662745 w 6868353"/>
                <a:gd name="connsiteY10184" fmla="*/ 50215 h 6857985"/>
                <a:gd name="connsiteX10185" fmla="*/ 3653107 w 6868353"/>
                <a:gd name="connsiteY10185" fmla="*/ 51036 h 6857985"/>
                <a:gd name="connsiteX10186" fmla="*/ 3688159 w 6868353"/>
                <a:gd name="connsiteY10186" fmla="*/ 48049 h 6857985"/>
                <a:gd name="connsiteX10187" fmla="*/ 3728947 w 6868353"/>
                <a:gd name="connsiteY10187" fmla="*/ 49097 h 6857985"/>
                <a:gd name="connsiteX10188" fmla="*/ 3816791 w 6868353"/>
                <a:gd name="connsiteY10188" fmla="*/ 55609 h 6857985"/>
                <a:gd name="connsiteX10189" fmla="*/ 3858471 w 6868353"/>
                <a:gd name="connsiteY10189" fmla="*/ 58979 h 6857985"/>
                <a:gd name="connsiteX10190" fmla="*/ 3895039 w 6868353"/>
                <a:gd name="connsiteY10190" fmla="*/ 62277 h 6857985"/>
                <a:gd name="connsiteX10191" fmla="*/ 3942763 w 6868353"/>
                <a:gd name="connsiteY10191" fmla="*/ 59616 h 6857985"/>
                <a:gd name="connsiteX10192" fmla="*/ 3980703 w 6868353"/>
                <a:gd name="connsiteY10192" fmla="*/ 74849 h 6857985"/>
                <a:gd name="connsiteX10193" fmla="*/ 3918795 w 6868353"/>
                <a:gd name="connsiteY10193" fmla="*/ 69483 h 6857985"/>
                <a:gd name="connsiteX10194" fmla="*/ 3881151 w 6868353"/>
                <a:gd name="connsiteY10194" fmla="*/ 64995 h 6857985"/>
                <a:gd name="connsiteX10195" fmla="*/ 3862223 w 6868353"/>
                <a:gd name="connsiteY10195" fmla="*/ 62702 h 6857985"/>
                <a:gd name="connsiteX10196" fmla="*/ 3843791 w 6868353"/>
                <a:gd name="connsiteY10196" fmla="*/ 61230 h 6857985"/>
                <a:gd name="connsiteX10197" fmla="*/ 3769763 w 6868353"/>
                <a:gd name="connsiteY10197" fmla="*/ 62943 h 6857985"/>
                <a:gd name="connsiteX10198" fmla="*/ 3719023 w 6868353"/>
                <a:gd name="connsiteY10198" fmla="*/ 56020 h 6857985"/>
                <a:gd name="connsiteX10199" fmla="*/ 3663951 w 6868353"/>
                <a:gd name="connsiteY10199" fmla="*/ 50258 h 6857985"/>
                <a:gd name="connsiteX10200" fmla="*/ 3662745 w 6868353"/>
                <a:gd name="connsiteY10200" fmla="*/ 50215 h 6857985"/>
                <a:gd name="connsiteX10201" fmla="*/ 3468995 w 6868353"/>
                <a:gd name="connsiteY10201" fmla="*/ 42825 h 6857985"/>
                <a:gd name="connsiteX10202" fmla="*/ 3451765 w 6868353"/>
                <a:gd name="connsiteY10202" fmla="*/ 46718 h 6857985"/>
                <a:gd name="connsiteX10203" fmla="*/ 3470595 w 6868353"/>
                <a:gd name="connsiteY10203" fmla="*/ 48530 h 6857985"/>
                <a:gd name="connsiteX10204" fmla="*/ 3410341 w 6868353"/>
                <a:gd name="connsiteY10204" fmla="*/ 52041 h 6857985"/>
                <a:gd name="connsiteX10205" fmla="*/ 3468995 w 6868353"/>
                <a:gd name="connsiteY10205" fmla="*/ 42825 h 6857985"/>
                <a:gd name="connsiteX10206" fmla="*/ 3577777 w 6868353"/>
                <a:gd name="connsiteY10206" fmla="*/ 40008 h 6857985"/>
                <a:gd name="connsiteX10207" fmla="*/ 3620471 w 6868353"/>
                <a:gd name="connsiteY10207" fmla="*/ 42798 h 6857985"/>
                <a:gd name="connsiteX10208" fmla="*/ 3647721 w 6868353"/>
                <a:gd name="connsiteY10208" fmla="*/ 49677 h 6857985"/>
                <a:gd name="connsiteX10209" fmla="*/ 3617495 w 6868353"/>
                <a:gd name="connsiteY10209" fmla="*/ 48594 h 6857985"/>
                <a:gd name="connsiteX10210" fmla="*/ 3592699 w 6868353"/>
                <a:gd name="connsiteY10210" fmla="*/ 51475 h 6857985"/>
                <a:gd name="connsiteX10211" fmla="*/ 3577777 w 6868353"/>
                <a:gd name="connsiteY10211" fmla="*/ 40008 h 6857985"/>
                <a:gd name="connsiteX10212" fmla="*/ 3219293 w 6868353"/>
                <a:gd name="connsiteY10212" fmla="*/ 38520 h 6857985"/>
                <a:gd name="connsiteX10213" fmla="*/ 3190721 w 6868353"/>
                <a:gd name="connsiteY10213" fmla="*/ 45656 h 6857985"/>
                <a:gd name="connsiteX10214" fmla="*/ 3175912 w 6868353"/>
                <a:gd name="connsiteY10214" fmla="*/ 56175 h 6857985"/>
                <a:gd name="connsiteX10215" fmla="*/ 3159561 w 6868353"/>
                <a:gd name="connsiteY10215" fmla="*/ 46307 h 6857985"/>
                <a:gd name="connsiteX10216" fmla="*/ 3200843 w 6868353"/>
                <a:gd name="connsiteY10216" fmla="*/ 38662 h 6857985"/>
                <a:gd name="connsiteX10217" fmla="*/ 3219293 w 6868353"/>
                <a:gd name="connsiteY10217" fmla="*/ 38520 h 6857985"/>
                <a:gd name="connsiteX10218" fmla="*/ 3452075 w 6868353"/>
                <a:gd name="connsiteY10218" fmla="*/ 26289 h 6857985"/>
                <a:gd name="connsiteX10219" fmla="*/ 3375867 w 6868353"/>
                <a:gd name="connsiteY10219" fmla="*/ 39583 h 6857985"/>
                <a:gd name="connsiteX10220" fmla="*/ 3405301 w 6868353"/>
                <a:gd name="connsiteY10220" fmla="*/ 34882 h 6857985"/>
                <a:gd name="connsiteX10221" fmla="*/ 3367119 w 6868353"/>
                <a:gd name="connsiteY10221" fmla="*/ 31386 h 6857985"/>
                <a:gd name="connsiteX10222" fmla="*/ 3452075 w 6868353"/>
                <a:gd name="connsiteY10222" fmla="*/ 26289 h 6857985"/>
                <a:gd name="connsiteX10223" fmla="*/ 3323614 w 6868353"/>
                <a:gd name="connsiteY10223" fmla="*/ 10801 h 6857985"/>
                <a:gd name="connsiteX10224" fmla="*/ 3243499 w 6868353"/>
                <a:gd name="connsiteY10224" fmla="*/ 16351 h 6857985"/>
                <a:gd name="connsiteX10225" fmla="*/ 3279883 w 6868353"/>
                <a:gd name="connsiteY10225" fmla="*/ 12401 h 6857985"/>
                <a:gd name="connsiteX10226" fmla="*/ 3323614 w 6868353"/>
                <a:gd name="connsiteY10226" fmla="*/ 10801 h 6857985"/>
                <a:gd name="connsiteX10227" fmla="*/ 3205996 w 6868353"/>
                <a:gd name="connsiteY10227" fmla="*/ 0 h 6857985"/>
                <a:gd name="connsiteX10228" fmla="*/ 3168621 w 6868353"/>
                <a:gd name="connsiteY10228" fmla="*/ 10972 h 6857985"/>
                <a:gd name="connsiteX10229" fmla="*/ 3101021 w 6868353"/>
                <a:gd name="connsiteY10229" fmla="*/ 10618 h 6857985"/>
                <a:gd name="connsiteX10230" fmla="*/ 3124479 w 6868353"/>
                <a:gd name="connsiteY10230" fmla="*/ 9259 h 6857985"/>
                <a:gd name="connsiteX10231" fmla="*/ 3150741 w 6868353"/>
                <a:gd name="connsiteY10231" fmla="*/ 6357 h 6857985"/>
                <a:gd name="connsiteX10232" fmla="*/ 3205996 w 6868353"/>
                <a:gd name="connsiteY10232" fmla="*/ 0 h 6857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  <a:cxn ang="0">
                  <a:pos x="connsiteX7305" y="connsiteY7305"/>
                </a:cxn>
                <a:cxn ang="0">
                  <a:pos x="connsiteX7306" y="connsiteY7306"/>
                </a:cxn>
                <a:cxn ang="0">
                  <a:pos x="connsiteX7307" y="connsiteY7307"/>
                </a:cxn>
                <a:cxn ang="0">
                  <a:pos x="connsiteX7308" y="connsiteY7308"/>
                </a:cxn>
                <a:cxn ang="0">
                  <a:pos x="connsiteX7309" y="connsiteY7309"/>
                </a:cxn>
                <a:cxn ang="0">
                  <a:pos x="connsiteX7310" y="connsiteY7310"/>
                </a:cxn>
                <a:cxn ang="0">
                  <a:pos x="connsiteX7311" y="connsiteY7311"/>
                </a:cxn>
                <a:cxn ang="0">
                  <a:pos x="connsiteX7312" y="connsiteY7312"/>
                </a:cxn>
                <a:cxn ang="0">
                  <a:pos x="connsiteX7313" y="connsiteY7313"/>
                </a:cxn>
                <a:cxn ang="0">
                  <a:pos x="connsiteX7314" y="connsiteY7314"/>
                </a:cxn>
                <a:cxn ang="0">
                  <a:pos x="connsiteX7315" y="connsiteY7315"/>
                </a:cxn>
                <a:cxn ang="0">
                  <a:pos x="connsiteX7316" y="connsiteY7316"/>
                </a:cxn>
                <a:cxn ang="0">
                  <a:pos x="connsiteX7317" y="connsiteY7317"/>
                </a:cxn>
                <a:cxn ang="0">
                  <a:pos x="connsiteX7318" y="connsiteY7318"/>
                </a:cxn>
                <a:cxn ang="0">
                  <a:pos x="connsiteX7319" y="connsiteY7319"/>
                </a:cxn>
                <a:cxn ang="0">
                  <a:pos x="connsiteX7320" y="connsiteY7320"/>
                </a:cxn>
                <a:cxn ang="0">
                  <a:pos x="connsiteX7321" y="connsiteY7321"/>
                </a:cxn>
                <a:cxn ang="0">
                  <a:pos x="connsiteX7322" y="connsiteY7322"/>
                </a:cxn>
                <a:cxn ang="0">
                  <a:pos x="connsiteX7323" y="connsiteY7323"/>
                </a:cxn>
                <a:cxn ang="0">
                  <a:pos x="connsiteX7324" y="connsiteY7324"/>
                </a:cxn>
                <a:cxn ang="0">
                  <a:pos x="connsiteX7325" y="connsiteY7325"/>
                </a:cxn>
                <a:cxn ang="0">
                  <a:pos x="connsiteX7326" y="connsiteY7326"/>
                </a:cxn>
                <a:cxn ang="0">
                  <a:pos x="connsiteX7327" y="connsiteY7327"/>
                </a:cxn>
                <a:cxn ang="0">
                  <a:pos x="connsiteX7328" y="connsiteY7328"/>
                </a:cxn>
                <a:cxn ang="0">
                  <a:pos x="connsiteX7329" y="connsiteY7329"/>
                </a:cxn>
                <a:cxn ang="0">
                  <a:pos x="connsiteX7330" y="connsiteY7330"/>
                </a:cxn>
                <a:cxn ang="0">
                  <a:pos x="connsiteX7331" y="connsiteY7331"/>
                </a:cxn>
                <a:cxn ang="0">
                  <a:pos x="connsiteX7332" y="connsiteY7332"/>
                </a:cxn>
                <a:cxn ang="0">
                  <a:pos x="connsiteX7333" y="connsiteY7333"/>
                </a:cxn>
                <a:cxn ang="0">
                  <a:pos x="connsiteX7334" y="connsiteY7334"/>
                </a:cxn>
                <a:cxn ang="0">
                  <a:pos x="connsiteX7335" y="connsiteY7335"/>
                </a:cxn>
                <a:cxn ang="0">
                  <a:pos x="connsiteX7336" y="connsiteY7336"/>
                </a:cxn>
                <a:cxn ang="0">
                  <a:pos x="connsiteX7337" y="connsiteY7337"/>
                </a:cxn>
                <a:cxn ang="0">
                  <a:pos x="connsiteX7338" y="connsiteY7338"/>
                </a:cxn>
                <a:cxn ang="0">
                  <a:pos x="connsiteX7339" y="connsiteY7339"/>
                </a:cxn>
                <a:cxn ang="0">
                  <a:pos x="connsiteX7340" y="connsiteY7340"/>
                </a:cxn>
                <a:cxn ang="0">
                  <a:pos x="connsiteX7341" y="connsiteY7341"/>
                </a:cxn>
                <a:cxn ang="0">
                  <a:pos x="connsiteX7342" y="connsiteY7342"/>
                </a:cxn>
                <a:cxn ang="0">
                  <a:pos x="connsiteX7343" y="connsiteY7343"/>
                </a:cxn>
                <a:cxn ang="0">
                  <a:pos x="connsiteX7344" y="connsiteY7344"/>
                </a:cxn>
                <a:cxn ang="0">
                  <a:pos x="connsiteX7345" y="connsiteY7345"/>
                </a:cxn>
                <a:cxn ang="0">
                  <a:pos x="connsiteX7346" y="connsiteY7346"/>
                </a:cxn>
                <a:cxn ang="0">
                  <a:pos x="connsiteX7347" y="connsiteY7347"/>
                </a:cxn>
                <a:cxn ang="0">
                  <a:pos x="connsiteX7348" y="connsiteY7348"/>
                </a:cxn>
                <a:cxn ang="0">
                  <a:pos x="connsiteX7349" y="connsiteY7349"/>
                </a:cxn>
                <a:cxn ang="0">
                  <a:pos x="connsiteX7350" y="connsiteY7350"/>
                </a:cxn>
                <a:cxn ang="0">
                  <a:pos x="connsiteX7351" y="connsiteY7351"/>
                </a:cxn>
                <a:cxn ang="0">
                  <a:pos x="connsiteX7352" y="connsiteY7352"/>
                </a:cxn>
                <a:cxn ang="0">
                  <a:pos x="connsiteX7353" y="connsiteY7353"/>
                </a:cxn>
                <a:cxn ang="0">
                  <a:pos x="connsiteX7354" y="connsiteY7354"/>
                </a:cxn>
                <a:cxn ang="0">
                  <a:pos x="connsiteX7355" y="connsiteY7355"/>
                </a:cxn>
                <a:cxn ang="0">
                  <a:pos x="connsiteX7356" y="connsiteY7356"/>
                </a:cxn>
                <a:cxn ang="0">
                  <a:pos x="connsiteX7357" y="connsiteY7357"/>
                </a:cxn>
                <a:cxn ang="0">
                  <a:pos x="connsiteX7358" y="connsiteY7358"/>
                </a:cxn>
                <a:cxn ang="0">
                  <a:pos x="connsiteX7359" y="connsiteY7359"/>
                </a:cxn>
                <a:cxn ang="0">
                  <a:pos x="connsiteX7360" y="connsiteY7360"/>
                </a:cxn>
                <a:cxn ang="0">
                  <a:pos x="connsiteX7361" y="connsiteY7361"/>
                </a:cxn>
                <a:cxn ang="0">
                  <a:pos x="connsiteX7362" y="connsiteY7362"/>
                </a:cxn>
                <a:cxn ang="0">
                  <a:pos x="connsiteX7363" y="connsiteY7363"/>
                </a:cxn>
                <a:cxn ang="0">
                  <a:pos x="connsiteX7364" y="connsiteY7364"/>
                </a:cxn>
                <a:cxn ang="0">
                  <a:pos x="connsiteX7365" y="connsiteY7365"/>
                </a:cxn>
                <a:cxn ang="0">
                  <a:pos x="connsiteX7366" y="connsiteY7366"/>
                </a:cxn>
                <a:cxn ang="0">
                  <a:pos x="connsiteX7367" y="connsiteY7367"/>
                </a:cxn>
                <a:cxn ang="0">
                  <a:pos x="connsiteX7368" y="connsiteY7368"/>
                </a:cxn>
                <a:cxn ang="0">
                  <a:pos x="connsiteX7369" y="connsiteY7369"/>
                </a:cxn>
                <a:cxn ang="0">
                  <a:pos x="connsiteX7370" y="connsiteY7370"/>
                </a:cxn>
                <a:cxn ang="0">
                  <a:pos x="connsiteX7371" y="connsiteY7371"/>
                </a:cxn>
                <a:cxn ang="0">
                  <a:pos x="connsiteX7372" y="connsiteY7372"/>
                </a:cxn>
                <a:cxn ang="0">
                  <a:pos x="connsiteX7373" y="connsiteY7373"/>
                </a:cxn>
                <a:cxn ang="0">
                  <a:pos x="connsiteX7374" y="connsiteY7374"/>
                </a:cxn>
                <a:cxn ang="0">
                  <a:pos x="connsiteX7375" y="connsiteY7375"/>
                </a:cxn>
                <a:cxn ang="0">
                  <a:pos x="connsiteX7376" y="connsiteY7376"/>
                </a:cxn>
                <a:cxn ang="0">
                  <a:pos x="connsiteX7377" y="connsiteY7377"/>
                </a:cxn>
                <a:cxn ang="0">
                  <a:pos x="connsiteX7378" y="connsiteY7378"/>
                </a:cxn>
                <a:cxn ang="0">
                  <a:pos x="connsiteX7379" y="connsiteY7379"/>
                </a:cxn>
                <a:cxn ang="0">
                  <a:pos x="connsiteX7380" y="connsiteY7380"/>
                </a:cxn>
                <a:cxn ang="0">
                  <a:pos x="connsiteX7381" y="connsiteY7381"/>
                </a:cxn>
                <a:cxn ang="0">
                  <a:pos x="connsiteX7382" y="connsiteY7382"/>
                </a:cxn>
                <a:cxn ang="0">
                  <a:pos x="connsiteX7383" y="connsiteY7383"/>
                </a:cxn>
                <a:cxn ang="0">
                  <a:pos x="connsiteX7384" y="connsiteY7384"/>
                </a:cxn>
                <a:cxn ang="0">
                  <a:pos x="connsiteX7385" y="connsiteY7385"/>
                </a:cxn>
                <a:cxn ang="0">
                  <a:pos x="connsiteX7386" y="connsiteY7386"/>
                </a:cxn>
                <a:cxn ang="0">
                  <a:pos x="connsiteX7387" y="connsiteY7387"/>
                </a:cxn>
                <a:cxn ang="0">
                  <a:pos x="connsiteX7388" y="connsiteY7388"/>
                </a:cxn>
                <a:cxn ang="0">
                  <a:pos x="connsiteX7389" y="connsiteY7389"/>
                </a:cxn>
                <a:cxn ang="0">
                  <a:pos x="connsiteX7390" y="connsiteY7390"/>
                </a:cxn>
                <a:cxn ang="0">
                  <a:pos x="connsiteX7391" y="connsiteY7391"/>
                </a:cxn>
                <a:cxn ang="0">
                  <a:pos x="connsiteX7392" y="connsiteY7392"/>
                </a:cxn>
                <a:cxn ang="0">
                  <a:pos x="connsiteX7393" y="connsiteY7393"/>
                </a:cxn>
                <a:cxn ang="0">
                  <a:pos x="connsiteX7394" y="connsiteY7394"/>
                </a:cxn>
                <a:cxn ang="0">
                  <a:pos x="connsiteX7395" y="connsiteY7395"/>
                </a:cxn>
                <a:cxn ang="0">
                  <a:pos x="connsiteX7396" y="connsiteY7396"/>
                </a:cxn>
                <a:cxn ang="0">
                  <a:pos x="connsiteX7397" y="connsiteY7397"/>
                </a:cxn>
                <a:cxn ang="0">
                  <a:pos x="connsiteX7398" y="connsiteY7398"/>
                </a:cxn>
                <a:cxn ang="0">
                  <a:pos x="connsiteX7399" y="connsiteY7399"/>
                </a:cxn>
                <a:cxn ang="0">
                  <a:pos x="connsiteX7400" y="connsiteY7400"/>
                </a:cxn>
                <a:cxn ang="0">
                  <a:pos x="connsiteX7401" y="connsiteY7401"/>
                </a:cxn>
                <a:cxn ang="0">
                  <a:pos x="connsiteX7402" y="connsiteY7402"/>
                </a:cxn>
                <a:cxn ang="0">
                  <a:pos x="connsiteX7403" y="connsiteY7403"/>
                </a:cxn>
                <a:cxn ang="0">
                  <a:pos x="connsiteX7404" y="connsiteY7404"/>
                </a:cxn>
                <a:cxn ang="0">
                  <a:pos x="connsiteX7405" y="connsiteY7405"/>
                </a:cxn>
                <a:cxn ang="0">
                  <a:pos x="connsiteX7406" y="connsiteY7406"/>
                </a:cxn>
                <a:cxn ang="0">
                  <a:pos x="connsiteX7407" y="connsiteY7407"/>
                </a:cxn>
                <a:cxn ang="0">
                  <a:pos x="connsiteX7408" y="connsiteY7408"/>
                </a:cxn>
                <a:cxn ang="0">
                  <a:pos x="connsiteX7409" y="connsiteY7409"/>
                </a:cxn>
                <a:cxn ang="0">
                  <a:pos x="connsiteX7410" y="connsiteY7410"/>
                </a:cxn>
                <a:cxn ang="0">
                  <a:pos x="connsiteX7411" y="connsiteY7411"/>
                </a:cxn>
                <a:cxn ang="0">
                  <a:pos x="connsiteX7412" y="connsiteY7412"/>
                </a:cxn>
                <a:cxn ang="0">
                  <a:pos x="connsiteX7413" y="connsiteY7413"/>
                </a:cxn>
                <a:cxn ang="0">
                  <a:pos x="connsiteX7414" y="connsiteY7414"/>
                </a:cxn>
                <a:cxn ang="0">
                  <a:pos x="connsiteX7415" y="connsiteY7415"/>
                </a:cxn>
                <a:cxn ang="0">
                  <a:pos x="connsiteX7416" y="connsiteY7416"/>
                </a:cxn>
                <a:cxn ang="0">
                  <a:pos x="connsiteX7417" y="connsiteY7417"/>
                </a:cxn>
                <a:cxn ang="0">
                  <a:pos x="connsiteX7418" y="connsiteY7418"/>
                </a:cxn>
                <a:cxn ang="0">
                  <a:pos x="connsiteX7419" y="connsiteY7419"/>
                </a:cxn>
                <a:cxn ang="0">
                  <a:pos x="connsiteX7420" y="connsiteY7420"/>
                </a:cxn>
                <a:cxn ang="0">
                  <a:pos x="connsiteX7421" y="connsiteY7421"/>
                </a:cxn>
                <a:cxn ang="0">
                  <a:pos x="connsiteX7422" y="connsiteY7422"/>
                </a:cxn>
                <a:cxn ang="0">
                  <a:pos x="connsiteX7423" y="connsiteY7423"/>
                </a:cxn>
                <a:cxn ang="0">
                  <a:pos x="connsiteX7424" y="connsiteY7424"/>
                </a:cxn>
                <a:cxn ang="0">
                  <a:pos x="connsiteX7425" y="connsiteY7425"/>
                </a:cxn>
                <a:cxn ang="0">
                  <a:pos x="connsiteX7426" y="connsiteY7426"/>
                </a:cxn>
                <a:cxn ang="0">
                  <a:pos x="connsiteX7427" y="connsiteY7427"/>
                </a:cxn>
                <a:cxn ang="0">
                  <a:pos x="connsiteX7428" y="connsiteY7428"/>
                </a:cxn>
                <a:cxn ang="0">
                  <a:pos x="connsiteX7429" y="connsiteY7429"/>
                </a:cxn>
                <a:cxn ang="0">
                  <a:pos x="connsiteX7430" y="connsiteY7430"/>
                </a:cxn>
                <a:cxn ang="0">
                  <a:pos x="connsiteX7431" y="connsiteY7431"/>
                </a:cxn>
                <a:cxn ang="0">
                  <a:pos x="connsiteX7432" y="connsiteY7432"/>
                </a:cxn>
                <a:cxn ang="0">
                  <a:pos x="connsiteX7433" y="connsiteY7433"/>
                </a:cxn>
                <a:cxn ang="0">
                  <a:pos x="connsiteX7434" y="connsiteY7434"/>
                </a:cxn>
                <a:cxn ang="0">
                  <a:pos x="connsiteX7435" y="connsiteY7435"/>
                </a:cxn>
                <a:cxn ang="0">
                  <a:pos x="connsiteX7436" y="connsiteY7436"/>
                </a:cxn>
                <a:cxn ang="0">
                  <a:pos x="connsiteX7437" y="connsiteY7437"/>
                </a:cxn>
                <a:cxn ang="0">
                  <a:pos x="connsiteX7438" y="connsiteY7438"/>
                </a:cxn>
                <a:cxn ang="0">
                  <a:pos x="connsiteX7439" y="connsiteY7439"/>
                </a:cxn>
                <a:cxn ang="0">
                  <a:pos x="connsiteX7440" y="connsiteY7440"/>
                </a:cxn>
                <a:cxn ang="0">
                  <a:pos x="connsiteX7441" y="connsiteY7441"/>
                </a:cxn>
                <a:cxn ang="0">
                  <a:pos x="connsiteX7442" y="connsiteY7442"/>
                </a:cxn>
                <a:cxn ang="0">
                  <a:pos x="connsiteX7443" y="connsiteY7443"/>
                </a:cxn>
                <a:cxn ang="0">
                  <a:pos x="connsiteX7444" y="connsiteY7444"/>
                </a:cxn>
                <a:cxn ang="0">
                  <a:pos x="connsiteX7445" y="connsiteY7445"/>
                </a:cxn>
                <a:cxn ang="0">
                  <a:pos x="connsiteX7446" y="connsiteY7446"/>
                </a:cxn>
                <a:cxn ang="0">
                  <a:pos x="connsiteX7447" y="connsiteY7447"/>
                </a:cxn>
                <a:cxn ang="0">
                  <a:pos x="connsiteX7448" y="connsiteY7448"/>
                </a:cxn>
                <a:cxn ang="0">
                  <a:pos x="connsiteX7449" y="connsiteY7449"/>
                </a:cxn>
                <a:cxn ang="0">
                  <a:pos x="connsiteX7450" y="connsiteY7450"/>
                </a:cxn>
                <a:cxn ang="0">
                  <a:pos x="connsiteX7451" y="connsiteY7451"/>
                </a:cxn>
                <a:cxn ang="0">
                  <a:pos x="connsiteX7452" y="connsiteY7452"/>
                </a:cxn>
                <a:cxn ang="0">
                  <a:pos x="connsiteX7453" y="connsiteY7453"/>
                </a:cxn>
                <a:cxn ang="0">
                  <a:pos x="connsiteX7454" y="connsiteY7454"/>
                </a:cxn>
                <a:cxn ang="0">
                  <a:pos x="connsiteX7455" y="connsiteY7455"/>
                </a:cxn>
                <a:cxn ang="0">
                  <a:pos x="connsiteX7456" y="connsiteY7456"/>
                </a:cxn>
                <a:cxn ang="0">
                  <a:pos x="connsiteX7457" y="connsiteY7457"/>
                </a:cxn>
                <a:cxn ang="0">
                  <a:pos x="connsiteX7458" y="connsiteY7458"/>
                </a:cxn>
                <a:cxn ang="0">
                  <a:pos x="connsiteX7459" y="connsiteY7459"/>
                </a:cxn>
                <a:cxn ang="0">
                  <a:pos x="connsiteX7460" y="connsiteY7460"/>
                </a:cxn>
                <a:cxn ang="0">
                  <a:pos x="connsiteX7461" y="connsiteY7461"/>
                </a:cxn>
                <a:cxn ang="0">
                  <a:pos x="connsiteX7462" y="connsiteY7462"/>
                </a:cxn>
                <a:cxn ang="0">
                  <a:pos x="connsiteX7463" y="connsiteY7463"/>
                </a:cxn>
                <a:cxn ang="0">
                  <a:pos x="connsiteX7464" y="connsiteY7464"/>
                </a:cxn>
                <a:cxn ang="0">
                  <a:pos x="connsiteX7465" y="connsiteY7465"/>
                </a:cxn>
                <a:cxn ang="0">
                  <a:pos x="connsiteX7466" y="connsiteY7466"/>
                </a:cxn>
                <a:cxn ang="0">
                  <a:pos x="connsiteX7467" y="connsiteY7467"/>
                </a:cxn>
                <a:cxn ang="0">
                  <a:pos x="connsiteX7468" y="connsiteY7468"/>
                </a:cxn>
                <a:cxn ang="0">
                  <a:pos x="connsiteX7469" y="connsiteY7469"/>
                </a:cxn>
                <a:cxn ang="0">
                  <a:pos x="connsiteX7470" y="connsiteY7470"/>
                </a:cxn>
                <a:cxn ang="0">
                  <a:pos x="connsiteX7471" y="connsiteY7471"/>
                </a:cxn>
                <a:cxn ang="0">
                  <a:pos x="connsiteX7472" y="connsiteY7472"/>
                </a:cxn>
                <a:cxn ang="0">
                  <a:pos x="connsiteX7473" y="connsiteY7473"/>
                </a:cxn>
                <a:cxn ang="0">
                  <a:pos x="connsiteX7474" y="connsiteY7474"/>
                </a:cxn>
                <a:cxn ang="0">
                  <a:pos x="connsiteX7475" y="connsiteY7475"/>
                </a:cxn>
                <a:cxn ang="0">
                  <a:pos x="connsiteX7476" y="connsiteY7476"/>
                </a:cxn>
                <a:cxn ang="0">
                  <a:pos x="connsiteX7477" y="connsiteY7477"/>
                </a:cxn>
                <a:cxn ang="0">
                  <a:pos x="connsiteX7478" y="connsiteY7478"/>
                </a:cxn>
                <a:cxn ang="0">
                  <a:pos x="connsiteX7479" y="connsiteY7479"/>
                </a:cxn>
                <a:cxn ang="0">
                  <a:pos x="connsiteX7480" y="connsiteY7480"/>
                </a:cxn>
                <a:cxn ang="0">
                  <a:pos x="connsiteX7481" y="connsiteY7481"/>
                </a:cxn>
                <a:cxn ang="0">
                  <a:pos x="connsiteX7482" y="connsiteY7482"/>
                </a:cxn>
                <a:cxn ang="0">
                  <a:pos x="connsiteX7483" y="connsiteY7483"/>
                </a:cxn>
                <a:cxn ang="0">
                  <a:pos x="connsiteX7484" y="connsiteY7484"/>
                </a:cxn>
                <a:cxn ang="0">
                  <a:pos x="connsiteX7485" y="connsiteY7485"/>
                </a:cxn>
                <a:cxn ang="0">
                  <a:pos x="connsiteX7486" y="connsiteY7486"/>
                </a:cxn>
                <a:cxn ang="0">
                  <a:pos x="connsiteX7487" y="connsiteY7487"/>
                </a:cxn>
                <a:cxn ang="0">
                  <a:pos x="connsiteX7488" y="connsiteY7488"/>
                </a:cxn>
                <a:cxn ang="0">
                  <a:pos x="connsiteX7489" y="connsiteY7489"/>
                </a:cxn>
                <a:cxn ang="0">
                  <a:pos x="connsiteX7490" y="connsiteY7490"/>
                </a:cxn>
                <a:cxn ang="0">
                  <a:pos x="connsiteX7491" y="connsiteY7491"/>
                </a:cxn>
                <a:cxn ang="0">
                  <a:pos x="connsiteX7492" y="connsiteY7492"/>
                </a:cxn>
                <a:cxn ang="0">
                  <a:pos x="connsiteX7493" y="connsiteY7493"/>
                </a:cxn>
                <a:cxn ang="0">
                  <a:pos x="connsiteX7494" y="connsiteY7494"/>
                </a:cxn>
                <a:cxn ang="0">
                  <a:pos x="connsiteX7495" y="connsiteY7495"/>
                </a:cxn>
                <a:cxn ang="0">
                  <a:pos x="connsiteX7496" y="connsiteY7496"/>
                </a:cxn>
                <a:cxn ang="0">
                  <a:pos x="connsiteX7497" y="connsiteY7497"/>
                </a:cxn>
                <a:cxn ang="0">
                  <a:pos x="connsiteX7498" y="connsiteY7498"/>
                </a:cxn>
                <a:cxn ang="0">
                  <a:pos x="connsiteX7499" y="connsiteY7499"/>
                </a:cxn>
                <a:cxn ang="0">
                  <a:pos x="connsiteX7500" y="connsiteY7500"/>
                </a:cxn>
                <a:cxn ang="0">
                  <a:pos x="connsiteX7501" y="connsiteY7501"/>
                </a:cxn>
                <a:cxn ang="0">
                  <a:pos x="connsiteX7502" y="connsiteY7502"/>
                </a:cxn>
                <a:cxn ang="0">
                  <a:pos x="connsiteX7503" y="connsiteY7503"/>
                </a:cxn>
                <a:cxn ang="0">
                  <a:pos x="connsiteX7504" y="connsiteY7504"/>
                </a:cxn>
                <a:cxn ang="0">
                  <a:pos x="connsiteX7505" y="connsiteY7505"/>
                </a:cxn>
                <a:cxn ang="0">
                  <a:pos x="connsiteX7506" y="connsiteY7506"/>
                </a:cxn>
                <a:cxn ang="0">
                  <a:pos x="connsiteX7507" y="connsiteY7507"/>
                </a:cxn>
                <a:cxn ang="0">
                  <a:pos x="connsiteX7508" y="connsiteY7508"/>
                </a:cxn>
                <a:cxn ang="0">
                  <a:pos x="connsiteX7509" y="connsiteY7509"/>
                </a:cxn>
                <a:cxn ang="0">
                  <a:pos x="connsiteX7510" y="connsiteY7510"/>
                </a:cxn>
                <a:cxn ang="0">
                  <a:pos x="connsiteX7511" y="connsiteY7511"/>
                </a:cxn>
                <a:cxn ang="0">
                  <a:pos x="connsiteX7512" y="connsiteY7512"/>
                </a:cxn>
                <a:cxn ang="0">
                  <a:pos x="connsiteX7513" y="connsiteY7513"/>
                </a:cxn>
                <a:cxn ang="0">
                  <a:pos x="connsiteX7514" y="connsiteY7514"/>
                </a:cxn>
                <a:cxn ang="0">
                  <a:pos x="connsiteX7515" y="connsiteY7515"/>
                </a:cxn>
                <a:cxn ang="0">
                  <a:pos x="connsiteX7516" y="connsiteY7516"/>
                </a:cxn>
                <a:cxn ang="0">
                  <a:pos x="connsiteX7517" y="connsiteY7517"/>
                </a:cxn>
                <a:cxn ang="0">
                  <a:pos x="connsiteX7518" y="connsiteY7518"/>
                </a:cxn>
                <a:cxn ang="0">
                  <a:pos x="connsiteX7519" y="connsiteY7519"/>
                </a:cxn>
                <a:cxn ang="0">
                  <a:pos x="connsiteX7520" y="connsiteY7520"/>
                </a:cxn>
                <a:cxn ang="0">
                  <a:pos x="connsiteX7521" y="connsiteY7521"/>
                </a:cxn>
                <a:cxn ang="0">
                  <a:pos x="connsiteX7522" y="connsiteY7522"/>
                </a:cxn>
                <a:cxn ang="0">
                  <a:pos x="connsiteX7523" y="connsiteY7523"/>
                </a:cxn>
                <a:cxn ang="0">
                  <a:pos x="connsiteX7524" y="connsiteY7524"/>
                </a:cxn>
                <a:cxn ang="0">
                  <a:pos x="connsiteX7525" y="connsiteY7525"/>
                </a:cxn>
                <a:cxn ang="0">
                  <a:pos x="connsiteX7526" y="connsiteY7526"/>
                </a:cxn>
                <a:cxn ang="0">
                  <a:pos x="connsiteX7527" y="connsiteY7527"/>
                </a:cxn>
                <a:cxn ang="0">
                  <a:pos x="connsiteX7528" y="connsiteY7528"/>
                </a:cxn>
                <a:cxn ang="0">
                  <a:pos x="connsiteX7529" y="connsiteY7529"/>
                </a:cxn>
                <a:cxn ang="0">
                  <a:pos x="connsiteX7530" y="connsiteY7530"/>
                </a:cxn>
                <a:cxn ang="0">
                  <a:pos x="connsiteX7531" y="connsiteY7531"/>
                </a:cxn>
                <a:cxn ang="0">
                  <a:pos x="connsiteX7532" y="connsiteY7532"/>
                </a:cxn>
                <a:cxn ang="0">
                  <a:pos x="connsiteX7533" y="connsiteY7533"/>
                </a:cxn>
                <a:cxn ang="0">
                  <a:pos x="connsiteX7534" y="connsiteY7534"/>
                </a:cxn>
                <a:cxn ang="0">
                  <a:pos x="connsiteX7535" y="connsiteY7535"/>
                </a:cxn>
                <a:cxn ang="0">
                  <a:pos x="connsiteX7536" y="connsiteY7536"/>
                </a:cxn>
                <a:cxn ang="0">
                  <a:pos x="connsiteX7537" y="connsiteY7537"/>
                </a:cxn>
                <a:cxn ang="0">
                  <a:pos x="connsiteX7538" y="connsiteY7538"/>
                </a:cxn>
                <a:cxn ang="0">
                  <a:pos x="connsiteX7539" y="connsiteY7539"/>
                </a:cxn>
                <a:cxn ang="0">
                  <a:pos x="connsiteX7540" y="connsiteY7540"/>
                </a:cxn>
                <a:cxn ang="0">
                  <a:pos x="connsiteX7541" y="connsiteY7541"/>
                </a:cxn>
                <a:cxn ang="0">
                  <a:pos x="connsiteX7542" y="connsiteY7542"/>
                </a:cxn>
                <a:cxn ang="0">
                  <a:pos x="connsiteX7543" y="connsiteY7543"/>
                </a:cxn>
                <a:cxn ang="0">
                  <a:pos x="connsiteX7544" y="connsiteY7544"/>
                </a:cxn>
                <a:cxn ang="0">
                  <a:pos x="connsiteX7545" y="connsiteY7545"/>
                </a:cxn>
                <a:cxn ang="0">
                  <a:pos x="connsiteX7546" y="connsiteY7546"/>
                </a:cxn>
                <a:cxn ang="0">
                  <a:pos x="connsiteX7547" y="connsiteY7547"/>
                </a:cxn>
                <a:cxn ang="0">
                  <a:pos x="connsiteX7548" y="connsiteY7548"/>
                </a:cxn>
                <a:cxn ang="0">
                  <a:pos x="connsiteX7549" y="connsiteY7549"/>
                </a:cxn>
                <a:cxn ang="0">
                  <a:pos x="connsiteX7550" y="connsiteY7550"/>
                </a:cxn>
                <a:cxn ang="0">
                  <a:pos x="connsiteX7551" y="connsiteY7551"/>
                </a:cxn>
                <a:cxn ang="0">
                  <a:pos x="connsiteX7552" y="connsiteY7552"/>
                </a:cxn>
                <a:cxn ang="0">
                  <a:pos x="connsiteX7553" y="connsiteY7553"/>
                </a:cxn>
                <a:cxn ang="0">
                  <a:pos x="connsiteX7554" y="connsiteY7554"/>
                </a:cxn>
                <a:cxn ang="0">
                  <a:pos x="connsiteX7555" y="connsiteY7555"/>
                </a:cxn>
                <a:cxn ang="0">
                  <a:pos x="connsiteX7556" y="connsiteY7556"/>
                </a:cxn>
                <a:cxn ang="0">
                  <a:pos x="connsiteX7557" y="connsiteY7557"/>
                </a:cxn>
                <a:cxn ang="0">
                  <a:pos x="connsiteX7558" y="connsiteY7558"/>
                </a:cxn>
                <a:cxn ang="0">
                  <a:pos x="connsiteX7559" y="connsiteY7559"/>
                </a:cxn>
                <a:cxn ang="0">
                  <a:pos x="connsiteX7560" y="connsiteY7560"/>
                </a:cxn>
                <a:cxn ang="0">
                  <a:pos x="connsiteX7561" y="connsiteY7561"/>
                </a:cxn>
                <a:cxn ang="0">
                  <a:pos x="connsiteX7562" y="connsiteY7562"/>
                </a:cxn>
                <a:cxn ang="0">
                  <a:pos x="connsiteX7563" y="connsiteY7563"/>
                </a:cxn>
                <a:cxn ang="0">
                  <a:pos x="connsiteX7564" y="connsiteY7564"/>
                </a:cxn>
                <a:cxn ang="0">
                  <a:pos x="connsiteX7565" y="connsiteY7565"/>
                </a:cxn>
                <a:cxn ang="0">
                  <a:pos x="connsiteX7566" y="connsiteY7566"/>
                </a:cxn>
                <a:cxn ang="0">
                  <a:pos x="connsiteX7567" y="connsiteY7567"/>
                </a:cxn>
                <a:cxn ang="0">
                  <a:pos x="connsiteX7568" y="connsiteY7568"/>
                </a:cxn>
                <a:cxn ang="0">
                  <a:pos x="connsiteX7569" y="connsiteY7569"/>
                </a:cxn>
                <a:cxn ang="0">
                  <a:pos x="connsiteX7570" y="connsiteY7570"/>
                </a:cxn>
                <a:cxn ang="0">
                  <a:pos x="connsiteX7571" y="connsiteY7571"/>
                </a:cxn>
                <a:cxn ang="0">
                  <a:pos x="connsiteX7572" y="connsiteY7572"/>
                </a:cxn>
                <a:cxn ang="0">
                  <a:pos x="connsiteX7573" y="connsiteY7573"/>
                </a:cxn>
                <a:cxn ang="0">
                  <a:pos x="connsiteX7574" y="connsiteY7574"/>
                </a:cxn>
                <a:cxn ang="0">
                  <a:pos x="connsiteX7575" y="connsiteY7575"/>
                </a:cxn>
                <a:cxn ang="0">
                  <a:pos x="connsiteX7576" y="connsiteY7576"/>
                </a:cxn>
                <a:cxn ang="0">
                  <a:pos x="connsiteX7577" y="connsiteY7577"/>
                </a:cxn>
                <a:cxn ang="0">
                  <a:pos x="connsiteX7578" y="connsiteY7578"/>
                </a:cxn>
                <a:cxn ang="0">
                  <a:pos x="connsiteX7579" y="connsiteY7579"/>
                </a:cxn>
                <a:cxn ang="0">
                  <a:pos x="connsiteX7580" y="connsiteY7580"/>
                </a:cxn>
                <a:cxn ang="0">
                  <a:pos x="connsiteX7581" y="connsiteY7581"/>
                </a:cxn>
                <a:cxn ang="0">
                  <a:pos x="connsiteX7582" y="connsiteY7582"/>
                </a:cxn>
                <a:cxn ang="0">
                  <a:pos x="connsiteX7583" y="connsiteY7583"/>
                </a:cxn>
                <a:cxn ang="0">
                  <a:pos x="connsiteX7584" y="connsiteY7584"/>
                </a:cxn>
                <a:cxn ang="0">
                  <a:pos x="connsiteX7585" y="connsiteY7585"/>
                </a:cxn>
                <a:cxn ang="0">
                  <a:pos x="connsiteX7586" y="connsiteY7586"/>
                </a:cxn>
                <a:cxn ang="0">
                  <a:pos x="connsiteX7587" y="connsiteY7587"/>
                </a:cxn>
                <a:cxn ang="0">
                  <a:pos x="connsiteX7588" y="connsiteY7588"/>
                </a:cxn>
                <a:cxn ang="0">
                  <a:pos x="connsiteX7589" y="connsiteY7589"/>
                </a:cxn>
                <a:cxn ang="0">
                  <a:pos x="connsiteX7590" y="connsiteY7590"/>
                </a:cxn>
                <a:cxn ang="0">
                  <a:pos x="connsiteX7591" y="connsiteY7591"/>
                </a:cxn>
                <a:cxn ang="0">
                  <a:pos x="connsiteX7592" y="connsiteY7592"/>
                </a:cxn>
                <a:cxn ang="0">
                  <a:pos x="connsiteX7593" y="connsiteY7593"/>
                </a:cxn>
                <a:cxn ang="0">
                  <a:pos x="connsiteX7594" y="connsiteY7594"/>
                </a:cxn>
                <a:cxn ang="0">
                  <a:pos x="connsiteX7595" y="connsiteY7595"/>
                </a:cxn>
                <a:cxn ang="0">
                  <a:pos x="connsiteX7596" y="connsiteY7596"/>
                </a:cxn>
                <a:cxn ang="0">
                  <a:pos x="connsiteX7597" y="connsiteY7597"/>
                </a:cxn>
                <a:cxn ang="0">
                  <a:pos x="connsiteX7598" y="connsiteY7598"/>
                </a:cxn>
                <a:cxn ang="0">
                  <a:pos x="connsiteX7599" y="connsiteY7599"/>
                </a:cxn>
                <a:cxn ang="0">
                  <a:pos x="connsiteX7600" y="connsiteY7600"/>
                </a:cxn>
                <a:cxn ang="0">
                  <a:pos x="connsiteX7601" y="connsiteY7601"/>
                </a:cxn>
                <a:cxn ang="0">
                  <a:pos x="connsiteX7602" y="connsiteY7602"/>
                </a:cxn>
                <a:cxn ang="0">
                  <a:pos x="connsiteX7603" y="connsiteY7603"/>
                </a:cxn>
                <a:cxn ang="0">
                  <a:pos x="connsiteX7604" y="connsiteY7604"/>
                </a:cxn>
                <a:cxn ang="0">
                  <a:pos x="connsiteX7605" y="connsiteY7605"/>
                </a:cxn>
                <a:cxn ang="0">
                  <a:pos x="connsiteX7606" y="connsiteY7606"/>
                </a:cxn>
                <a:cxn ang="0">
                  <a:pos x="connsiteX7607" y="connsiteY7607"/>
                </a:cxn>
                <a:cxn ang="0">
                  <a:pos x="connsiteX7608" y="connsiteY7608"/>
                </a:cxn>
                <a:cxn ang="0">
                  <a:pos x="connsiteX7609" y="connsiteY7609"/>
                </a:cxn>
                <a:cxn ang="0">
                  <a:pos x="connsiteX7610" y="connsiteY7610"/>
                </a:cxn>
                <a:cxn ang="0">
                  <a:pos x="connsiteX7611" y="connsiteY7611"/>
                </a:cxn>
                <a:cxn ang="0">
                  <a:pos x="connsiteX7612" y="connsiteY7612"/>
                </a:cxn>
                <a:cxn ang="0">
                  <a:pos x="connsiteX7613" y="connsiteY7613"/>
                </a:cxn>
                <a:cxn ang="0">
                  <a:pos x="connsiteX7614" y="connsiteY7614"/>
                </a:cxn>
                <a:cxn ang="0">
                  <a:pos x="connsiteX7615" y="connsiteY7615"/>
                </a:cxn>
                <a:cxn ang="0">
                  <a:pos x="connsiteX7616" y="connsiteY7616"/>
                </a:cxn>
                <a:cxn ang="0">
                  <a:pos x="connsiteX7617" y="connsiteY7617"/>
                </a:cxn>
                <a:cxn ang="0">
                  <a:pos x="connsiteX7618" y="connsiteY7618"/>
                </a:cxn>
                <a:cxn ang="0">
                  <a:pos x="connsiteX7619" y="connsiteY7619"/>
                </a:cxn>
                <a:cxn ang="0">
                  <a:pos x="connsiteX7620" y="connsiteY7620"/>
                </a:cxn>
                <a:cxn ang="0">
                  <a:pos x="connsiteX7621" y="connsiteY7621"/>
                </a:cxn>
                <a:cxn ang="0">
                  <a:pos x="connsiteX7622" y="connsiteY7622"/>
                </a:cxn>
                <a:cxn ang="0">
                  <a:pos x="connsiteX7623" y="connsiteY7623"/>
                </a:cxn>
                <a:cxn ang="0">
                  <a:pos x="connsiteX7624" y="connsiteY7624"/>
                </a:cxn>
                <a:cxn ang="0">
                  <a:pos x="connsiteX7625" y="connsiteY7625"/>
                </a:cxn>
                <a:cxn ang="0">
                  <a:pos x="connsiteX7626" y="connsiteY7626"/>
                </a:cxn>
                <a:cxn ang="0">
                  <a:pos x="connsiteX7627" y="connsiteY7627"/>
                </a:cxn>
                <a:cxn ang="0">
                  <a:pos x="connsiteX7628" y="connsiteY7628"/>
                </a:cxn>
                <a:cxn ang="0">
                  <a:pos x="connsiteX7629" y="connsiteY7629"/>
                </a:cxn>
                <a:cxn ang="0">
                  <a:pos x="connsiteX7630" y="connsiteY7630"/>
                </a:cxn>
                <a:cxn ang="0">
                  <a:pos x="connsiteX7631" y="connsiteY7631"/>
                </a:cxn>
                <a:cxn ang="0">
                  <a:pos x="connsiteX7632" y="connsiteY7632"/>
                </a:cxn>
                <a:cxn ang="0">
                  <a:pos x="connsiteX7633" y="connsiteY7633"/>
                </a:cxn>
                <a:cxn ang="0">
                  <a:pos x="connsiteX7634" y="connsiteY7634"/>
                </a:cxn>
                <a:cxn ang="0">
                  <a:pos x="connsiteX7635" y="connsiteY7635"/>
                </a:cxn>
                <a:cxn ang="0">
                  <a:pos x="connsiteX7636" y="connsiteY7636"/>
                </a:cxn>
                <a:cxn ang="0">
                  <a:pos x="connsiteX7637" y="connsiteY7637"/>
                </a:cxn>
                <a:cxn ang="0">
                  <a:pos x="connsiteX7638" y="connsiteY7638"/>
                </a:cxn>
                <a:cxn ang="0">
                  <a:pos x="connsiteX7639" y="connsiteY7639"/>
                </a:cxn>
                <a:cxn ang="0">
                  <a:pos x="connsiteX7640" y="connsiteY7640"/>
                </a:cxn>
                <a:cxn ang="0">
                  <a:pos x="connsiteX7641" y="connsiteY7641"/>
                </a:cxn>
                <a:cxn ang="0">
                  <a:pos x="connsiteX7642" y="connsiteY7642"/>
                </a:cxn>
                <a:cxn ang="0">
                  <a:pos x="connsiteX7643" y="connsiteY7643"/>
                </a:cxn>
                <a:cxn ang="0">
                  <a:pos x="connsiteX7644" y="connsiteY7644"/>
                </a:cxn>
                <a:cxn ang="0">
                  <a:pos x="connsiteX7645" y="connsiteY7645"/>
                </a:cxn>
                <a:cxn ang="0">
                  <a:pos x="connsiteX7646" y="connsiteY7646"/>
                </a:cxn>
                <a:cxn ang="0">
                  <a:pos x="connsiteX7647" y="connsiteY7647"/>
                </a:cxn>
                <a:cxn ang="0">
                  <a:pos x="connsiteX7648" y="connsiteY7648"/>
                </a:cxn>
                <a:cxn ang="0">
                  <a:pos x="connsiteX7649" y="connsiteY7649"/>
                </a:cxn>
                <a:cxn ang="0">
                  <a:pos x="connsiteX7650" y="connsiteY7650"/>
                </a:cxn>
                <a:cxn ang="0">
                  <a:pos x="connsiteX7651" y="connsiteY7651"/>
                </a:cxn>
                <a:cxn ang="0">
                  <a:pos x="connsiteX7652" y="connsiteY7652"/>
                </a:cxn>
                <a:cxn ang="0">
                  <a:pos x="connsiteX7653" y="connsiteY7653"/>
                </a:cxn>
                <a:cxn ang="0">
                  <a:pos x="connsiteX7654" y="connsiteY7654"/>
                </a:cxn>
                <a:cxn ang="0">
                  <a:pos x="connsiteX7655" y="connsiteY7655"/>
                </a:cxn>
                <a:cxn ang="0">
                  <a:pos x="connsiteX7656" y="connsiteY7656"/>
                </a:cxn>
                <a:cxn ang="0">
                  <a:pos x="connsiteX7657" y="connsiteY7657"/>
                </a:cxn>
                <a:cxn ang="0">
                  <a:pos x="connsiteX7658" y="connsiteY7658"/>
                </a:cxn>
                <a:cxn ang="0">
                  <a:pos x="connsiteX7659" y="connsiteY7659"/>
                </a:cxn>
                <a:cxn ang="0">
                  <a:pos x="connsiteX7660" y="connsiteY7660"/>
                </a:cxn>
                <a:cxn ang="0">
                  <a:pos x="connsiteX7661" y="connsiteY7661"/>
                </a:cxn>
                <a:cxn ang="0">
                  <a:pos x="connsiteX7662" y="connsiteY7662"/>
                </a:cxn>
                <a:cxn ang="0">
                  <a:pos x="connsiteX7663" y="connsiteY7663"/>
                </a:cxn>
                <a:cxn ang="0">
                  <a:pos x="connsiteX7664" y="connsiteY7664"/>
                </a:cxn>
                <a:cxn ang="0">
                  <a:pos x="connsiteX7665" y="connsiteY7665"/>
                </a:cxn>
                <a:cxn ang="0">
                  <a:pos x="connsiteX7666" y="connsiteY7666"/>
                </a:cxn>
                <a:cxn ang="0">
                  <a:pos x="connsiteX7667" y="connsiteY7667"/>
                </a:cxn>
                <a:cxn ang="0">
                  <a:pos x="connsiteX7668" y="connsiteY7668"/>
                </a:cxn>
                <a:cxn ang="0">
                  <a:pos x="connsiteX7669" y="connsiteY7669"/>
                </a:cxn>
                <a:cxn ang="0">
                  <a:pos x="connsiteX7670" y="connsiteY7670"/>
                </a:cxn>
                <a:cxn ang="0">
                  <a:pos x="connsiteX7671" y="connsiteY7671"/>
                </a:cxn>
                <a:cxn ang="0">
                  <a:pos x="connsiteX7672" y="connsiteY7672"/>
                </a:cxn>
                <a:cxn ang="0">
                  <a:pos x="connsiteX7673" y="connsiteY7673"/>
                </a:cxn>
                <a:cxn ang="0">
                  <a:pos x="connsiteX7674" y="connsiteY7674"/>
                </a:cxn>
                <a:cxn ang="0">
                  <a:pos x="connsiteX7675" y="connsiteY7675"/>
                </a:cxn>
                <a:cxn ang="0">
                  <a:pos x="connsiteX7676" y="connsiteY7676"/>
                </a:cxn>
                <a:cxn ang="0">
                  <a:pos x="connsiteX7677" y="connsiteY7677"/>
                </a:cxn>
                <a:cxn ang="0">
                  <a:pos x="connsiteX7678" y="connsiteY7678"/>
                </a:cxn>
                <a:cxn ang="0">
                  <a:pos x="connsiteX7679" y="connsiteY7679"/>
                </a:cxn>
                <a:cxn ang="0">
                  <a:pos x="connsiteX7680" y="connsiteY7680"/>
                </a:cxn>
                <a:cxn ang="0">
                  <a:pos x="connsiteX7681" y="connsiteY7681"/>
                </a:cxn>
                <a:cxn ang="0">
                  <a:pos x="connsiteX7682" y="connsiteY7682"/>
                </a:cxn>
                <a:cxn ang="0">
                  <a:pos x="connsiteX7683" y="connsiteY7683"/>
                </a:cxn>
                <a:cxn ang="0">
                  <a:pos x="connsiteX7684" y="connsiteY7684"/>
                </a:cxn>
                <a:cxn ang="0">
                  <a:pos x="connsiteX7685" y="connsiteY7685"/>
                </a:cxn>
                <a:cxn ang="0">
                  <a:pos x="connsiteX7686" y="connsiteY7686"/>
                </a:cxn>
                <a:cxn ang="0">
                  <a:pos x="connsiteX7687" y="connsiteY7687"/>
                </a:cxn>
                <a:cxn ang="0">
                  <a:pos x="connsiteX7688" y="connsiteY7688"/>
                </a:cxn>
                <a:cxn ang="0">
                  <a:pos x="connsiteX7689" y="connsiteY7689"/>
                </a:cxn>
                <a:cxn ang="0">
                  <a:pos x="connsiteX7690" y="connsiteY7690"/>
                </a:cxn>
                <a:cxn ang="0">
                  <a:pos x="connsiteX7691" y="connsiteY7691"/>
                </a:cxn>
                <a:cxn ang="0">
                  <a:pos x="connsiteX7692" y="connsiteY7692"/>
                </a:cxn>
                <a:cxn ang="0">
                  <a:pos x="connsiteX7693" y="connsiteY7693"/>
                </a:cxn>
                <a:cxn ang="0">
                  <a:pos x="connsiteX7694" y="connsiteY7694"/>
                </a:cxn>
                <a:cxn ang="0">
                  <a:pos x="connsiteX7695" y="connsiteY7695"/>
                </a:cxn>
                <a:cxn ang="0">
                  <a:pos x="connsiteX7696" y="connsiteY7696"/>
                </a:cxn>
                <a:cxn ang="0">
                  <a:pos x="connsiteX7697" y="connsiteY7697"/>
                </a:cxn>
                <a:cxn ang="0">
                  <a:pos x="connsiteX7698" y="connsiteY7698"/>
                </a:cxn>
                <a:cxn ang="0">
                  <a:pos x="connsiteX7699" y="connsiteY7699"/>
                </a:cxn>
                <a:cxn ang="0">
                  <a:pos x="connsiteX7700" y="connsiteY7700"/>
                </a:cxn>
                <a:cxn ang="0">
                  <a:pos x="connsiteX7701" y="connsiteY7701"/>
                </a:cxn>
                <a:cxn ang="0">
                  <a:pos x="connsiteX7702" y="connsiteY7702"/>
                </a:cxn>
                <a:cxn ang="0">
                  <a:pos x="connsiteX7703" y="connsiteY7703"/>
                </a:cxn>
                <a:cxn ang="0">
                  <a:pos x="connsiteX7704" y="connsiteY7704"/>
                </a:cxn>
                <a:cxn ang="0">
                  <a:pos x="connsiteX7705" y="connsiteY7705"/>
                </a:cxn>
                <a:cxn ang="0">
                  <a:pos x="connsiteX7706" y="connsiteY7706"/>
                </a:cxn>
                <a:cxn ang="0">
                  <a:pos x="connsiteX7707" y="connsiteY7707"/>
                </a:cxn>
                <a:cxn ang="0">
                  <a:pos x="connsiteX7708" y="connsiteY7708"/>
                </a:cxn>
                <a:cxn ang="0">
                  <a:pos x="connsiteX7709" y="connsiteY7709"/>
                </a:cxn>
                <a:cxn ang="0">
                  <a:pos x="connsiteX7710" y="connsiteY7710"/>
                </a:cxn>
                <a:cxn ang="0">
                  <a:pos x="connsiteX7711" y="connsiteY7711"/>
                </a:cxn>
                <a:cxn ang="0">
                  <a:pos x="connsiteX7712" y="connsiteY7712"/>
                </a:cxn>
                <a:cxn ang="0">
                  <a:pos x="connsiteX7713" y="connsiteY7713"/>
                </a:cxn>
                <a:cxn ang="0">
                  <a:pos x="connsiteX7714" y="connsiteY7714"/>
                </a:cxn>
                <a:cxn ang="0">
                  <a:pos x="connsiteX7715" y="connsiteY7715"/>
                </a:cxn>
                <a:cxn ang="0">
                  <a:pos x="connsiteX7716" y="connsiteY7716"/>
                </a:cxn>
                <a:cxn ang="0">
                  <a:pos x="connsiteX7717" y="connsiteY7717"/>
                </a:cxn>
                <a:cxn ang="0">
                  <a:pos x="connsiteX7718" y="connsiteY7718"/>
                </a:cxn>
                <a:cxn ang="0">
                  <a:pos x="connsiteX7719" y="connsiteY7719"/>
                </a:cxn>
                <a:cxn ang="0">
                  <a:pos x="connsiteX7720" y="connsiteY7720"/>
                </a:cxn>
                <a:cxn ang="0">
                  <a:pos x="connsiteX7721" y="connsiteY7721"/>
                </a:cxn>
                <a:cxn ang="0">
                  <a:pos x="connsiteX7722" y="connsiteY7722"/>
                </a:cxn>
                <a:cxn ang="0">
                  <a:pos x="connsiteX7723" y="connsiteY7723"/>
                </a:cxn>
                <a:cxn ang="0">
                  <a:pos x="connsiteX7724" y="connsiteY7724"/>
                </a:cxn>
                <a:cxn ang="0">
                  <a:pos x="connsiteX7725" y="connsiteY7725"/>
                </a:cxn>
                <a:cxn ang="0">
                  <a:pos x="connsiteX7726" y="connsiteY7726"/>
                </a:cxn>
                <a:cxn ang="0">
                  <a:pos x="connsiteX7727" y="connsiteY7727"/>
                </a:cxn>
                <a:cxn ang="0">
                  <a:pos x="connsiteX7728" y="connsiteY7728"/>
                </a:cxn>
                <a:cxn ang="0">
                  <a:pos x="connsiteX7729" y="connsiteY7729"/>
                </a:cxn>
                <a:cxn ang="0">
                  <a:pos x="connsiteX7730" y="connsiteY7730"/>
                </a:cxn>
                <a:cxn ang="0">
                  <a:pos x="connsiteX7731" y="connsiteY7731"/>
                </a:cxn>
                <a:cxn ang="0">
                  <a:pos x="connsiteX7732" y="connsiteY7732"/>
                </a:cxn>
                <a:cxn ang="0">
                  <a:pos x="connsiteX7733" y="connsiteY7733"/>
                </a:cxn>
                <a:cxn ang="0">
                  <a:pos x="connsiteX7734" y="connsiteY7734"/>
                </a:cxn>
                <a:cxn ang="0">
                  <a:pos x="connsiteX7735" y="connsiteY7735"/>
                </a:cxn>
                <a:cxn ang="0">
                  <a:pos x="connsiteX7736" y="connsiteY7736"/>
                </a:cxn>
                <a:cxn ang="0">
                  <a:pos x="connsiteX7737" y="connsiteY7737"/>
                </a:cxn>
                <a:cxn ang="0">
                  <a:pos x="connsiteX7738" y="connsiteY7738"/>
                </a:cxn>
                <a:cxn ang="0">
                  <a:pos x="connsiteX7739" y="connsiteY7739"/>
                </a:cxn>
                <a:cxn ang="0">
                  <a:pos x="connsiteX7740" y="connsiteY7740"/>
                </a:cxn>
                <a:cxn ang="0">
                  <a:pos x="connsiteX7741" y="connsiteY7741"/>
                </a:cxn>
                <a:cxn ang="0">
                  <a:pos x="connsiteX7742" y="connsiteY7742"/>
                </a:cxn>
                <a:cxn ang="0">
                  <a:pos x="connsiteX7743" y="connsiteY7743"/>
                </a:cxn>
                <a:cxn ang="0">
                  <a:pos x="connsiteX7744" y="connsiteY7744"/>
                </a:cxn>
                <a:cxn ang="0">
                  <a:pos x="connsiteX7745" y="connsiteY7745"/>
                </a:cxn>
                <a:cxn ang="0">
                  <a:pos x="connsiteX7746" y="connsiteY7746"/>
                </a:cxn>
                <a:cxn ang="0">
                  <a:pos x="connsiteX7747" y="connsiteY7747"/>
                </a:cxn>
                <a:cxn ang="0">
                  <a:pos x="connsiteX7748" y="connsiteY7748"/>
                </a:cxn>
                <a:cxn ang="0">
                  <a:pos x="connsiteX7749" y="connsiteY7749"/>
                </a:cxn>
                <a:cxn ang="0">
                  <a:pos x="connsiteX7750" y="connsiteY7750"/>
                </a:cxn>
                <a:cxn ang="0">
                  <a:pos x="connsiteX7751" y="connsiteY7751"/>
                </a:cxn>
                <a:cxn ang="0">
                  <a:pos x="connsiteX7752" y="connsiteY7752"/>
                </a:cxn>
                <a:cxn ang="0">
                  <a:pos x="connsiteX7753" y="connsiteY7753"/>
                </a:cxn>
                <a:cxn ang="0">
                  <a:pos x="connsiteX7754" y="connsiteY7754"/>
                </a:cxn>
                <a:cxn ang="0">
                  <a:pos x="connsiteX7755" y="connsiteY7755"/>
                </a:cxn>
                <a:cxn ang="0">
                  <a:pos x="connsiteX7756" y="connsiteY7756"/>
                </a:cxn>
                <a:cxn ang="0">
                  <a:pos x="connsiteX7757" y="connsiteY7757"/>
                </a:cxn>
                <a:cxn ang="0">
                  <a:pos x="connsiteX7758" y="connsiteY7758"/>
                </a:cxn>
                <a:cxn ang="0">
                  <a:pos x="connsiteX7759" y="connsiteY7759"/>
                </a:cxn>
                <a:cxn ang="0">
                  <a:pos x="connsiteX7760" y="connsiteY7760"/>
                </a:cxn>
                <a:cxn ang="0">
                  <a:pos x="connsiteX7761" y="connsiteY7761"/>
                </a:cxn>
                <a:cxn ang="0">
                  <a:pos x="connsiteX7762" y="connsiteY7762"/>
                </a:cxn>
                <a:cxn ang="0">
                  <a:pos x="connsiteX7763" y="connsiteY7763"/>
                </a:cxn>
                <a:cxn ang="0">
                  <a:pos x="connsiteX7764" y="connsiteY7764"/>
                </a:cxn>
                <a:cxn ang="0">
                  <a:pos x="connsiteX7765" y="connsiteY7765"/>
                </a:cxn>
                <a:cxn ang="0">
                  <a:pos x="connsiteX7766" y="connsiteY7766"/>
                </a:cxn>
                <a:cxn ang="0">
                  <a:pos x="connsiteX7767" y="connsiteY7767"/>
                </a:cxn>
                <a:cxn ang="0">
                  <a:pos x="connsiteX7768" y="connsiteY7768"/>
                </a:cxn>
                <a:cxn ang="0">
                  <a:pos x="connsiteX7769" y="connsiteY7769"/>
                </a:cxn>
                <a:cxn ang="0">
                  <a:pos x="connsiteX7770" y="connsiteY7770"/>
                </a:cxn>
                <a:cxn ang="0">
                  <a:pos x="connsiteX7771" y="connsiteY7771"/>
                </a:cxn>
                <a:cxn ang="0">
                  <a:pos x="connsiteX7772" y="connsiteY7772"/>
                </a:cxn>
                <a:cxn ang="0">
                  <a:pos x="connsiteX7773" y="connsiteY7773"/>
                </a:cxn>
                <a:cxn ang="0">
                  <a:pos x="connsiteX7774" y="connsiteY7774"/>
                </a:cxn>
                <a:cxn ang="0">
                  <a:pos x="connsiteX7775" y="connsiteY7775"/>
                </a:cxn>
                <a:cxn ang="0">
                  <a:pos x="connsiteX7776" y="connsiteY7776"/>
                </a:cxn>
                <a:cxn ang="0">
                  <a:pos x="connsiteX7777" y="connsiteY7777"/>
                </a:cxn>
                <a:cxn ang="0">
                  <a:pos x="connsiteX7778" y="connsiteY7778"/>
                </a:cxn>
                <a:cxn ang="0">
                  <a:pos x="connsiteX7779" y="connsiteY7779"/>
                </a:cxn>
                <a:cxn ang="0">
                  <a:pos x="connsiteX7780" y="connsiteY7780"/>
                </a:cxn>
                <a:cxn ang="0">
                  <a:pos x="connsiteX7781" y="connsiteY7781"/>
                </a:cxn>
                <a:cxn ang="0">
                  <a:pos x="connsiteX7782" y="connsiteY7782"/>
                </a:cxn>
                <a:cxn ang="0">
                  <a:pos x="connsiteX7783" y="connsiteY7783"/>
                </a:cxn>
                <a:cxn ang="0">
                  <a:pos x="connsiteX7784" y="connsiteY7784"/>
                </a:cxn>
                <a:cxn ang="0">
                  <a:pos x="connsiteX7785" y="connsiteY7785"/>
                </a:cxn>
                <a:cxn ang="0">
                  <a:pos x="connsiteX7786" y="connsiteY7786"/>
                </a:cxn>
                <a:cxn ang="0">
                  <a:pos x="connsiteX7787" y="connsiteY7787"/>
                </a:cxn>
                <a:cxn ang="0">
                  <a:pos x="connsiteX7788" y="connsiteY7788"/>
                </a:cxn>
                <a:cxn ang="0">
                  <a:pos x="connsiteX7789" y="connsiteY7789"/>
                </a:cxn>
                <a:cxn ang="0">
                  <a:pos x="connsiteX7790" y="connsiteY7790"/>
                </a:cxn>
                <a:cxn ang="0">
                  <a:pos x="connsiteX7791" y="connsiteY7791"/>
                </a:cxn>
                <a:cxn ang="0">
                  <a:pos x="connsiteX7792" y="connsiteY7792"/>
                </a:cxn>
                <a:cxn ang="0">
                  <a:pos x="connsiteX7793" y="connsiteY7793"/>
                </a:cxn>
                <a:cxn ang="0">
                  <a:pos x="connsiteX7794" y="connsiteY7794"/>
                </a:cxn>
                <a:cxn ang="0">
                  <a:pos x="connsiteX7795" y="connsiteY7795"/>
                </a:cxn>
                <a:cxn ang="0">
                  <a:pos x="connsiteX7796" y="connsiteY7796"/>
                </a:cxn>
                <a:cxn ang="0">
                  <a:pos x="connsiteX7797" y="connsiteY7797"/>
                </a:cxn>
                <a:cxn ang="0">
                  <a:pos x="connsiteX7798" y="connsiteY7798"/>
                </a:cxn>
                <a:cxn ang="0">
                  <a:pos x="connsiteX7799" y="connsiteY7799"/>
                </a:cxn>
                <a:cxn ang="0">
                  <a:pos x="connsiteX7800" y="connsiteY7800"/>
                </a:cxn>
                <a:cxn ang="0">
                  <a:pos x="connsiteX7801" y="connsiteY7801"/>
                </a:cxn>
                <a:cxn ang="0">
                  <a:pos x="connsiteX7802" y="connsiteY7802"/>
                </a:cxn>
                <a:cxn ang="0">
                  <a:pos x="connsiteX7803" y="connsiteY7803"/>
                </a:cxn>
                <a:cxn ang="0">
                  <a:pos x="connsiteX7804" y="connsiteY7804"/>
                </a:cxn>
                <a:cxn ang="0">
                  <a:pos x="connsiteX7805" y="connsiteY7805"/>
                </a:cxn>
                <a:cxn ang="0">
                  <a:pos x="connsiteX7806" y="connsiteY7806"/>
                </a:cxn>
                <a:cxn ang="0">
                  <a:pos x="connsiteX7807" y="connsiteY7807"/>
                </a:cxn>
                <a:cxn ang="0">
                  <a:pos x="connsiteX7808" y="connsiteY7808"/>
                </a:cxn>
                <a:cxn ang="0">
                  <a:pos x="connsiteX7809" y="connsiteY7809"/>
                </a:cxn>
                <a:cxn ang="0">
                  <a:pos x="connsiteX7810" y="connsiteY7810"/>
                </a:cxn>
                <a:cxn ang="0">
                  <a:pos x="connsiteX7811" y="connsiteY7811"/>
                </a:cxn>
                <a:cxn ang="0">
                  <a:pos x="connsiteX7812" y="connsiteY7812"/>
                </a:cxn>
                <a:cxn ang="0">
                  <a:pos x="connsiteX7813" y="connsiteY7813"/>
                </a:cxn>
                <a:cxn ang="0">
                  <a:pos x="connsiteX7814" y="connsiteY7814"/>
                </a:cxn>
                <a:cxn ang="0">
                  <a:pos x="connsiteX7815" y="connsiteY7815"/>
                </a:cxn>
                <a:cxn ang="0">
                  <a:pos x="connsiteX7816" y="connsiteY7816"/>
                </a:cxn>
                <a:cxn ang="0">
                  <a:pos x="connsiteX7817" y="connsiteY7817"/>
                </a:cxn>
                <a:cxn ang="0">
                  <a:pos x="connsiteX7818" y="connsiteY7818"/>
                </a:cxn>
                <a:cxn ang="0">
                  <a:pos x="connsiteX7819" y="connsiteY7819"/>
                </a:cxn>
                <a:cxn ang="0">
                  <a:pos x="connsiteX7820" y="connsiteY7820"/>
                </a:cxn>
                <a:cxn ang="0">
                  <a:pos x="connsiteX7821" y="connsiteY7821"/>
                </a:cxn>
                <a:cxn ang="0">
                  <a:pos x="connsiteX7822" y="connsiteY7822"/>
                </a:cxn>
                <a:cxn ang="0">
                  <a:pos x="connsiteX7823" y="connsiteY7823"/>
                </a:cxn>
                <a:cxn ang="0">
                  <a:pos x="connsiteX7824" y="connsiteY7824"/>
                </a:cxn>
                <a:cxn ang="0">
                  <a:pos x="connsiteX7825" y="connsiteY7825"/>
                </a:cxn>
                <a:cxn ang="0">
                  <a:pos x="connsiteX7826" y="connsiteY7826"/>
                </a:cxn>
                <a:cxn ang="0">
                  <a:pos x="connsiteX7827" y="connsiteY7827"/>
                </a:cxn>
                <a:cxn ang="0">
                  <a:pos x="connsiteX7828" y="connsiteY7828"/>
                </a:cxn>
                <a:cxn ang="0">
                  <a:pos x="connsiteX7829" y="connsiteY7829"/>
                </a:cxn>
                <a:cxn ang="0">
                  <a:pos x="connsiteX7830" y="connsiteY7830"/>
                </a:cxn>
                <a:cxn ang="0">
                  <a:pos x="connsiteX7831" y="connsiteY7831"/>
                </a:cxn>
                <a:cxn ang="0">
                  <a:pos x="connsiteX7832" y="connsiteY7832"/>
                </a:cxn>
                <a:cxn ang="0">
                  <a:pos x="connsiteX7833" y="connsiteY7833"/>
                </a:cxn>
                <a:cxn ang="0">
                  <a:pos x="connsiteX7834" y="connsiteY7834"/>
                </a:cxn>
                <a:cxn ang="0">
                  <a:pos x="connsiteX7835" y="connsiteY7835"/>
                </a:cxn>
                <a:cxn ang="0">
                  <a:pos x="connsiteX7836" y="connsiteY7836"/>
                </a:cxn>
                <a:cxn ang="0">
                  <a:pos x="connsiteX7837" y="connsiteY7837"/>
                </a:cxn>
                <a:cxn ang="0">
                  <a:pos x="connsiteX7838" y="connsiteY7838"/>
                </a:cxn>
                <a:cxn ang="0">
                  <a:pos x="connsiteX7839" y="connsiteY7839"/>
                </a:cxn>
                <a:cxn ang="0">
                  <a:pos x="connsiteX7840" y="connsiteY7840"/>
                </a:cxn>
                <a:cxn ang="0">
                  <a:pos x="connsiteX7841" y="connsiteY7841"/>
                </a:cxn>
                <a:cxn ang="0">
                  <a:pos x="connsiteX7842" y="connsiteY7842"/>
                </a:cxn>
                <a:cxn ang="0">
                  <a:pos x="connsiteX7843" y="connsiteY7843"/>
                </a:cxn>
                <a:cxn ang="0">
                  <a:pos x="connsiteX7844" y="connsiteY7844"/>
                </a:cxn>
                <a:cxn ang="0">
                  <a:pos x="connsiteX7845" y="connsiteY7845"/>
                </a:cxn>
                <a:cxn ang="0">
                  <a:pos x="connsiteX7846" y="connsiteY7846"/>
                </a:cxn>
                <a:cxn ang="0">
                  <a:pos x="connsiteX7847" y="connsiteY7847"/>
                </a:cxn>
                <a:cxn ang="0">
                  <a:pos x="connsiteX7848" y="connsiteY7848"/>
                </a:cxn>
                <a:cxn ang="0">
                  <a:pos x="connsiteX7849" y="connsiteY7849"/>
                </a:cxn>
                <a:cxn ang="0">
                  <a:pos x="connsiteX7850" y="connsiteY7850"/>
                </a:cxn>
                <a:cxn ang="0">
                  <a:pos x="connsiteX7851" y="connsiteY7851"/>
                </a:cxn>
                <a:cxn ang="0">
                  <a:pos x="connsiteX7852" y="connsiteY7852"/>
                </a:cxn>
                <a:cxn ang="0">
                  <a:pos x="connsiteX7853" y="connsiteY7853"/>
                </a:cxn>
                <a:cxn ang="0">
                  <a:pos x="connsiteX7854" y="connsiteY7854"/>
                </a:cxn>
                <a:cxn ang="0">
                  <a:pos x="connsiteX7855" y="connsiteY7855"/>
                </a:cxn>
                <a:cxn ang="0">
                  <a:pos x="connsiteX7856" y="connsiteY7856"/>
                </a:cxn>
                <a:cxn ang="0">
                  <a:pos x="connsiteX7857" y="connsiteY7857"/>
                </a:cxn>
                <a:cxn ang="0">
                  <a:pos x="connsiteX7858" y="connsiteY7858"/>
                </a:cxn>
                <a:cxn ang="0">
                  <a:pos x="connsiteX7859" y="connsiteY7859"/>
                </a:cxn>
                <a:cxn ang="0">
                  <a:pos x="connsiteX7860" y="connsiteY7860"/>
                </a:cxn>
                <a:cxn ang="0">
                  <a:pos x="connsiteX7861" y="connsiteY7861"/>
                </a:cxn>
                <a:cxn ang="0">
                  <a:pos x="connsiteX7862" y="connsiteY7862"/>
                </a:cxn>
                <a:cxn ang="0">
                  <a:pos x="connsiteX7863" y="connsiteY7863"/>
                </a:cxn>
                <a:cxn ang="0">
                  <a:pos x="connsiteX7864" y="connsiteY7864"/>
                </a:cxn>
                <a:cxn ang="0">
                  <a:pos x="connsiteX7865" y="connsiteY7865"/>
                </a:cxn>
                <a:cxn ang="0">
                  <a:pos x="connsiteX7866" y="connsiteY7866"/>
                </a:cxn>
                <a:cxn ang="0">
                  <a:pos x="connsiteX7867" y="connsiteY7867"/>
                </a:cxn>
                <a:cxn ang="0">
                  <a:pos x="connsiteX7868" y="connsiteY7868"/>
                </a:cxn>
                <a:cxn ang="0">
                  <a:pos x="connsiteX7869" y="connsiteY7869"/>
                </a:cxn>
                <a:cxn ang="0">
                  <a:pos x="connsiteX7870" y="connsiteY7870"/>
                </a:cxn>
                <a:cxn ang="0">
                  <a:pos x="connsiteX7871" y="connsiteY7871"/>
                </a:cxn>
                <a:cxn ang="0">
                  <a:pos x="connsiteX7872" y="connsiteY7872"/>
                </a:cxn>
                <a:cxn ang="0">
                  <a:pos x="connsiteX7873" y="connsiteY7873"/>
                </a:cxn>
                <a:cxn ang="0">
                  <a:pos x="connsiteX7874" y="connsiteY7874"/>
                </a:cxn>
                <a:cxn ang="0">
                  <a:pos x="connsiteX7875" y="connsiteY7875"/>
                </a:cxn>
                <a:cxn ang="0">
                  <a:pos x="connsiteX7876" y="connsiteY7876"/>
                </a:cxn>
                <a:cxn ang="0">
                  <a:pos x="connsiteX7877" y="connsiteY7877"/>
                </a:cxn>
                <a:cxn ang="0">
                  <a:pos x="connsiteX7878" y="connsiteY7878"/>
                </a:cxn>
                <a:cxn ang="0">
                  <a:pos x="connsiteX7879" y="connsiteY7879"/>
                </a:cxn>
                <a:cxn ang="0">
                  <a:pos x="connsiteX7880" y="connsiteY7880"/>
                </a:cxn>
                <a:cxn ang="0">
                  <a:pos x="connsiteX7881" y="connsiteY7881"/>
                </a:cxn>
                <a:cxn ang="0">
                  <a:pos x="connsiteX7882" y="connsiteY7882"/>
                </a:cxn>
                <a:cxn ang="0">
                  <a:pos x="connsiteX7883" y="connsiteY7883"/>
                </a:cxn>
                <a:cxn ang="0">
                  <a:pos x="connsiteX7884" y="connsiteY7884"/>
                </a:cxn>
                <a:cxn ang="0">
                  <a:pos x="connsiteX7885" y="connsiteY7885"/>
                </a:cxn>
                <a:cxn ang="0">
                  <a:pos x="connsiteX7886" y="connsiteY7886"/>
                </a:cxn>
                <a:cxn ang="0">
                  <a:pos x="connsiteX7887" y="connsiteY7887"/>
                </a:cxn>
                <a:cxn ang="0">
                  <a:pos x="connsiteX7888" y="connsiteY7888"/>
                </a:cxn>
                <a:cxn ang="0">
                  <a:pos x="connsiteX7889" y="connsiteY7889"/>
                </a:cxn>
                <a:cxn ang="0">
                  <a:pos x="connsiteX7890" y="connsiteY7890"/>
                </a:cxn>
                <a:cxn ang="0">
                  <a:pos x="connsiteX7891" y="connsiteY7891"/>
                </a:cxn>
                <a:cxn ang="0">
                  <a:pos x="connsiteX7892" y="connsiteY7892"/>
                </a:cxn>
                <a:cxn ang="0">
                  <a:pos x="connsiteX7893" y="connsiteY7893"/>
                </a:cxn>
                <a:cxn ang="0">
                  <a:pos x="connsiteX7894" y="connsiteY7894"/>
                </a:cxn>
                <a:cxn ang="0">
                  <a:pos x="connsiteX7895" y="connsiteY7895"/>
                </a:cxn>
                <a:cxn ang="0">
                  <a:pos x="connsiteX7896" y="connsiteY7896"/>
                </a:cxn>
                <a:cxn ang="0">
                  <a:pos x="connsiteX7897" y="connsiteY7897"/>
                </a:cxn>
                <a:cxn ang="0">
                  <a:pos x="connsiteX7898" y="connsiteY7898"/>
                </a:cxn>
                <a:cxn ang="0">
                  <a:pos x="connsiteX7899" y="connsiteY7899"/>
                </a:cxn>
                <a:cxn ang="0">
                  <a:pos x="connsiteX7900" y="connsiteY7900"/>
                </a:cxn>
                <a:cxn ang="0">
                  <a:pos x="connsiteX7901" y="connsiteY7901"/>
                </a:cxn>
                <a:cxn ang="0">
                  <a:pos x="connsiteX7902" y="connsiteY7902"/>
                </a:cxn>
                <a:cxn ang="0">
                  <a:pos x="connsiteX7903" y="connsiteY7903"/>
                </a:cxn>
                <a:cxn ang="0">
                  <a:pos x="connsiteX7904" y="connsiteY7904"/>
                </a:cxn>
                <a:cxn ang="0">
                  <a:pos x="connsiteX7905" y="connsiteY7905"/>
                </a:cxn>
                <a:cxn ang="0">
                  <a:pos x="connsiteX7906" y="connsiteY7906"/>
                </a:cxn>
                <a:cxn ang="0">
                  <a:pos x="connsiteX7907" y="connsiteY7907"/>
                </a:cxn>
                <a:cxn ang="0">
                  <a:pos x="connsiteX7908" y="connsiteY7908"/>
                </a:cxn>
                <a:cxn ang="0">
                  <a:pos x="connsiteX7909" y="connsiteY7909"/>
                </a:cxn>
                <a:cxn ang="0">
                  <a:pos x="connsiteX7910" y="connsiteY7910"/>
                </a:cxn>
                <a:cxn ang="0">
                  <a:pos x="connsiteX7911" y="connsiteY7911"/>
                </a:cxn>
                <a:cxn ang="0">
                  <a:pos x="connsiteX7912" y="connsiteY7912"/>
                </a:cxn>
                <a:cxn ang="0">
                  <a:pos x="connsiteX7913" y="connsiteY7913"/>
                </a:cxn>
                <a:cxn ang="0">
                  <a:pos x="connsiteX7914" y="connsiteY7914"/>
                </a:cxn>
                <a:cxn ang="0">
                  <a:pos x="connsiteX7915" y="connsiteY7915"/>
                </a:cxn>
                <a:cxn ang="0">
                  <a:pos x="connsiteX7916" y="connsiteY7916"/>
                </a:cxn>
                <a:cxn ang="0">
                  <a:pos x="connsiteX7917" y="connsiteY7917"/>
                </a:cxn>
                <a:cxn ang="0">
                  <a:pos x="connsiteX7918" y="connsiteY7918"/>
                </a:cxn>
                <a:cxn ang="0">
                  <a:pos x="connsiteX7919" y="connsiteY7919"/>
                </a:cxn>
                <a:cxn ang="0">
                  <a:pos x="connsiteX7920" y="connsiteY7920"/>
                </a:cxn>
                <a:cxn ang="0">
                  <a:pos x="connsiteX7921" y="connsiteY7921"/>
                </a:cxn>
                <a:cxn ang="0">
                  <a:pos x="connsiteX7922" y="connsiteY7922"/>
                </a:cxn>
                <a:cxn ang="0">
                  <a:pos x="connsiteX7923" y="connsiteY7923"/>
                </a:cxn>
                <a:cxn ang="0">
                  <a:pos x="connsiteX7924" y="connsiteY7924"/>
                </a:cxn>
                <a:cxn ang="0">
                  <a:pos x="connsiteX7925" y="connsiteY7925"/>
                </a:cxn>
                <a:cxn ang="0">
                  <a:pos x="connsiteX7926" y="connsiteY7926"/>
                </a:cxn>
                <a:cxn ang="0">
                  <a:pos x="connsiteX7927" y="connsiteY7927"/>
                </a:cxn>
                <a:cxn ang="0">
                  <a:pos x="connsiteX7928" y="connsiteY7928"/>
                </a:cxn>
                <a:cxn ang="0">
                  <a:pos x="connsiteX7929" y="connsiteY7929"/>
                </a:cxn>
                <a:cxn ang="0">
                  <a:pos x="connsiteX7930" y="connsiteY7930"/>
                </a:cxn>
                <a:cxn ang="0">
                  <a:pos x="connsiteX7931" y="connsiteY7931"/>
                </a:cxn>
                <a:cxn ang="0">
                  <a:pos x="connsiteX7932" y="connsiteY7932"/>
                </a:cxn>
                <a:cxn ang="0">
                  <a:pos x="connsiteX7933" y="connsiteY7933"/>
                </a:cxn>
                <a:cxn ang="0">
                  <a:pos x="connsiteX7934" y="connsiteY7934"/>
                </a:cxn>
                <a:cxn ang="0">
                  <a:pos x="connsiteX7935" y="connsiteY7935"/>
                </a:cxn>
                <a:cxn ang="0">
                  <a:pos x="connsiteX7936" y="connsiteY7936"/>
                </a:cxn>
                <a:cxn ang="0">
                  <a:pos x="connsiteX7937" y="connsiteY7937"/>
                </a:cxn>
                <a:cxn ang="0">
                  <a:pos x="connsiteX7938" y="connsiteY7938"/>
                </a:cxn>
                <a:cxn ang="0">
                  <a:pos x="connsiteX7939" y="connsiteY7939"/>
                </a:cxn>
                <a:cxn ang="0">
                  <a:pos x="connsiteX7940" y="connsiteY7940"/>
                </a:cxn>
                <a:cxn ang="0">
                  <a:pos x="connsiteX7941" y="connsiteY7941"/>
                </a:cxn>
                <a:cxn ang="0">
                  <a:pos x="connsiteX7942" y="connsiteY7942"/>
                </a:cxn>
                <a:cxn ang="0">
                  <a:pos x="connsiteX7943" y="connsiteY7943"/>
                </a:cxn>
                <a:cxn ang="0">
                  <a:pos x="connsiteX7944" y="connsiteY7944"/>
                </a:cxn>
                <a:cxn ang="0">
                  <a:pos x="connsiteX7945" y="connsiteY7945"/>
                </a:cxn>
                <a:cxn ang="0">
                  <a:pos x="connsiteX7946" y="connsiteY7946"/>
                </a:cxn>
                <a:cxn ang="0">
                  <a:pos x="connsiteX7947" y="connsiteY7947"/>
                </a:cxn>
                <a:cxn ang="0">
                  <a:pos x="connsiteX7948" y="connsiteY7948"/>
                </a:cxn>
                <a:cxn ang="0">
                  <a:pos x="connsiteX7949" y="connsiteY7949"/>
                </a:cxn>
                <a:cxn ang="0">
                  <a:pos x="connsiteX7950" y="connsiteY7950"/>
                </a:cxn>
                <a:cxn ang="0">
                  <a:pos x="connsiteX7951" y="connsiteY7951"/>
                </a:cxn>
                <a:cxn ang="0">
                  <a:pos x="connsiteX7952" y="connsiteY7952"/>
                </a:cxn>
                <a:cxn ang="0">
                  <a:pos x="connsiteX7953" y="connsiteY7953"/>
                </a:cxn>
                <a:cxn ang="0">
                  <a:pos x="connsiteX7954" y="connsiteY7954"/>
                </a:cxn>
                <a:cxn ang="0">
                  <a:pos x="connsiteX7955" y="connsiteY7955"/>
                </a:cxn>
                <a:cxn ang="0">
                  <a:pos x="connsiteX7956" y="connsiteY7956"/>
                </a:cxn>
                <a:cxn ang="0">
                  <a:pos x="connsiteX7957" y="connsiteY7957"/>
                </a:cxn>
                <a:cxn ang="0">
                  <a:pos x="connsiteX7958" y="connsiteY7958"/>
                </a:cxn>
                <a:cxn ang="0">
                  <a:pos x="connsiteX7959" y="connsiteY7959"/>
                </a:cxn>
                <a:cxn ang="0">
                  <a:pos x="connsiteX7960" y="connsiteY7960"/>
                </a:cxn>
                <a:cxn ang="0">
                  <a:pos x="connsiteX7961" y="connsiteY7961"/>
                </a:cxn>
                <a:cxn ang="0">
                  <a:pos x="connsiteX7962" y="connsiteY7962"/>
                </a:cxn>
                <a:cxn ang="0">
                  <a:pos x="connsiteX7963" y="connsiteY7963"/>
                </a:cxn>
                <a:cxn ang="0">
                  <a:pos x="connsiteX7964" y="connsiteY7964"/>
                </a:cxn>
                <a:cxn ang="0">
                  <a:pos x="connsiteX7965" y="connsiteY7965"/>
                </a:cxn>
                <a:cxn ang="0">
                  <a:pos x="connsiteX7966" y="connsiteY7966"/>
                </a:cxn>
                <a:cxn ang="0">
                  <a:pos x="connsiteX7967" y="connsiteY7967"/>
                </a:cxn>
                <a:cxn ang="0">
                  <a:pos x="connsiteX7968" y="connsiteY7968"/>
                </a:cxn>
                <a:cxn ang="0">
                  <a:pos x="connsiteX7969" y="connsiteY7969"/>
                </a:cxn>
                <a:cxn ang="0">
                  <a:pos x="connsiteX7970" y="connsiteY7970"/>
                </a:cxn>
                <a:cxn ang="0">
                  <a:pos x="connsiteX7971" y="connsiteY7971"/>
                </a:cxn>
                <a:cxn ang="0">
                  <a:pos x="connsiteX7972" y="connsiteY7972"/>
                </a:cxn>
                <a:cxn ang="0">
                  <a:pos x="connsiteX7973" y="connsiteY7973"/>
                </a:cxn>
                <a:cxn ang="0">
                  <a:pos x="connsiteX7974" y="connsiteY7974"/>
                </a:cxn>
                <a:cxn ang="0">
                  <a:pos x="connsiteX7975" y="connsiteY7975"/>
                </a:cxn>
                <a:cxn ang="0">
                  <a:pos x="connsiteX7976" y="connsiteY7976"/>
                </a:cxn>
                <a:cxn ang="0">
                  <a:pos x="connsiteX7977" y="connsiteY7977"/>
                </a:cxn>
                <a:cxn ang="0">
                  <a:pos x="connsiteX7978" y="connsiteY7978"/>
                </a:cxn>
                <a:cxn ang="0">
                  <a:pos x="connsiteX7979" y="connsiteY7979"/>
                </a:cxn>
                <a:cxn ang="0">
                  <a:pos x="connsiteX7980" y="connsiteY7980"/>
                </a:cxn>
                <a:cxn ang="0">
                  <a:pos x="connsiteX7981" y="connsiteY7981"/>
                </a:cxn>
                <a:cxn ang="0">
                  <a:pos x="connsiteX7982" y="connsiteY7982"/>
                </a:cxn>
                <a:cxn ang="0">
                  <a:pos x="connsiteX7983" y="connsiteY7983"/>
                </a:cxn>
                <a:cxn ang="0">
                  <a:pos x="connsiteX7984" y="connsiteY7984"/>
                </a:cxn>
                <a:cxn ang="0">
                  <a:pos x="connsiteX7985" y="connsiteY7985"/>
                </a:cxn>
                <a:cxn ang="0">
                  <a:pos x="connsiteX7986" y="connsiteY7986"/>
                </a:cxn>
                <a:cxn ang="0">
                  <a:pos x="connsiteX7987" y="connsiteY7987"/>
                </a:cxn>
                <a:cxn ang="0">
                  <a:pos x="connsiteX7988" y="connsiteY7988"/>
                </a:cxn>
                <a:cxn ang="0">
                  <a:pos x="connsiteX7989" y="connsiteY7989"/>
                </a:cxn>
                <a:cxn ang="0">
                  <a:pos x="connsiteX7990" y="connsiteY7990"/>
                </a:cxn>
                <a:cxn ang="0">
                  <a:pos x="connsiteX7991" y="connsiteY7991"/>
                </a:cxn>
                <a:cxn ang="0">
                  <a:pos x="connsiteX7992" y="connsiteY7992"/>
                </a:cxn>
                <a:cxn ang="0">
                  <a:pos x="connsiteX7993" y="connsiteY7993"/>
                </a:cxn>
                <a:cxn ang="0">
                  <a:pos x="connsiteX7994" y="connsiteY7994"/>
                </a:cxn>
                <a:cxn ang="0">
                  <a:pos x="connsiteX7995" y="connsiteY7995"/>
                </a:cxn>
                <a:cxn ang="0">
                  <a:pos x="connsiteX7996" y="connsiteY7996"/>
                </a:cxn>
                <a:cxn ang="0">
                  <a:pos x="connsiteX7997" y="connsiteY7997"/>
                </a:cxn>
                <a:cxn ang="0">
                  <a:pos x="connsiteX7998" y="connsiteY7998"/>
                </a:cxn>
                <a:cxn ang="0">
                  <a:pos x="connsiteX7999" y="connsiteY7999"/>
                </a:cxn>
                <a:cxn ang="0">
                  <a:pos x="connsiteX8000" y="connsiteY8000"/>
                </a:cxn>
                <a:cxn ang="0">
                  <a:pos x="connsiteX8001" y="connsiteY8001"/>
                </a:cxn>
                <a:cxn ang="0">
                  <a:pos x="connsiteX8002" y="connsiteY8002"/>
                </a:cxn>
                <a:cxn ang="0">
                  <a:pos x="connsiteX8003" y="connsiteY8003"/>
                </a:cxn>
                <a:cxn ang="0">
                  <a:pos x="connsiteX8004" y="connsiteY8004"/>
                </a:cxn>
                <a:cxn ang="0">
                  <a:pos x="connsiteX8005" y="connsiteY8005"/>
                </a:cxn>
                <a:cxn ang="0">
                  <a:pos x="connsiteX8006" y="connsiteY8006"/>
                </a:cxn>
                <a:cxn ang="0">
                  <a:pos x="connsiteX8007" y="connsiteY8007"/>
                </a:cxn>
                <a:cxn ang="0">
                  <a:pos x="connsiteX8008" y="connsiteY8008"/>
                </a:cxn>
                <a:cxn ang="0">
                  <a:pos x="connsiteX8009" y="connsiteY8009"/>
                </a:cxn>
                <a:cxn ang="0">
                  <a:pos x="connsiteX8010" y="connsiteY8010"/>
                </a:cxn>
                <a:cxn ang="0">
                  <a:pos x="connsiteX8011" y="connsiteY8011"/>
                </a:cxn>
                <a:cxn ang="0">
                  <a:pos x="connsiteX8012" y="connsiteY8012"/>
                </a:cxn>
                <a:cxn ang="0">
                  <a:pos x="connsiteX8013" y="connsiteY8013"/>
                </a:cxn>
                <a:cxn ang="0">
                  <a:pos x="connsiteX8014" y="connsiteY8014"/>
                </a:cxn>
                <a:cxn ang="0">
                  <a:pos x="connsiteX8015" y="connsiteY8015"/>
                </a:cxn>
                <a:cxn ang="0">
                  <a:pos x="connsiteX8016" y="connsiteY8016"/>
                </a:cxn>
                <a:cxn ang="0">
                  <a:pos x="connsiteX8017" y="connsiteY8017"/>
                </a:cxn>
                <a:cxn ang="0">
                  <a:pos x="connsiteX8018" y="connsiteY8018"/>
                </a:cxn>
                <a:cxn ang="0">
                  <a:pos x="connsiteX8019" y="connsiteY8019"/>
                </a:cxn>
                <a:cxn ang="0">
                  <a:pos x="connsiteX8020" y="connsiteY8020"/>
                </a:cxn>
                <a:cxn ang="0">
                  <a:pos x="connsiteX8021" y="connsiteY8021"/>
                </a:cxn>
                <a:cxn ang="0">
                  <a:pos x="connsiteX8022" y="connsiteY8022"/>
                </a:cxn>
                <a:cxn ang="0">
                  <a:pos x="connsiteX8023" y="connsiteY8023"/>
                </a:cxn>
                <a:cxn ang="0">
                  <a:pos x="connsiteX8024" y="connsiteY8024"/>
                </a:cxn>
                <a:cxn ang="0">
                  <a:pos x="connsiteX8025" y="connsiteY8025"/>
                </a:cxn>
                <a:cxn ang="0">
                  <a:pos x="connsiteX8026" y="connsiteY8026"/>
                </a:cxn>
                <a:cxn ang="0">
                  <a:pos x="connsiteX8027" y="connsiteY8027"/>
                </a:cxn>
                <a:cxn ang="0">
                  <a:pos x="connsiteX8028" y="connsiteY8028"/>
                </a:cxn>
                <a:cxn ang="0">
                  <a:pos x="connsiteX8029" y="connsiteY8029"/>
                </a:cxn>
                <a:cxn ang="0">
                  <a:pos x="connsiteX8030" y="connsiteY8030"/>
                </a:cxn>
                <a:cxn ang="0">
                  <a:pos x="connsiteX8031" y="connsiteY8031"/>
                </a:cxn>
                <a:cxn ang="0">
                  <a:pos x="connsiteX8032" y="connsiteY8032"/>
                </a:cxn>
                <a:cxn ang="0">
                  <a:pos x="connsiteX8033" y="connsiteY8033"/>
                </a:cxn>
                <a:cxn ang="0">
                  <a:pos x="connsiteX8034" y="connsiteY8034"/>
                </a:cxn>
                <a:cxn ang="0">
                  <a:pos x="connsiteX8035" y="connsiteY8035"/>
                </a:cxn>
                <a:cxn ang="0">
                  <a:pos x="connsiteX8036" y="connsiteY8036"/>
                </a:cxn>
                <a:cxn ang="0">
                  <a:pos x="connsiteX8037" y="connsiteY8037"/>
                </a:cxn>
                <a:cxn ang="0">
                  <a:pos x="connsiteX8038" y="connsiteY8038"/>
                </a:cxn>
                <a:cxn ang="0">
                  <a:pos x="connsiteX8039" y="connsiteY8039"/>
                </a:cxn>
                <a:cxn ang="0">
                  <a:pos x="connsiteX8040" y="connsiteY8040"/>
                </a:cxn>
                <a:cxn ang="0">
                  <a:pos x="connsiteX8041" y="connsiteY8041"/>
                </a:cxn>
                <a:cxn ang="0">
                  <a:pos x="connsiteX8042" y="connsiteY8042"/>
                </a:cxn>
                <a:cxn ang="0">
                  <a:pos x="connsiteX8043" y="connsiteY8043"/>
                </a:cxn>
                <a:cxn ang="0">
                  <a:pos x="connsiteX8044" y="connsiteY8044"/>
                </a:cxn>
                <a:cxn ang="0">
                  <a:pos x="connsiteX8045" y="connsiteY8045"/>
                </a:cxn>
                <a:cxn ang="0">
                  <a:pos x="connsiteX8046" y="connsiteY8046"/>
                </a:cxn>
                <a:cxn ang="0">
                  <a:pos x="connsiteX8047" y="connsiteY8047"/>
                </a:cxn>
                <a:cxn ang="0">
                  <a:pos x="connsiteX8048" y="connsiteY8048"/>
                </a:cxn>
                <a:cxn ang="0">
                  <a:pos x="connsiteX8049" y="connsiteY8049"/>
                </a:cxn>
                <a:cxn ang="0">
                  <a:pos x="connsiteX8050" y="connsiteY8050"/>
                </a:cxn>
                <a:cxn ang="0">
                  <a:pos x="connsiteX8051" y="connsiteY8051"/>
                </a:cxn>
                <a:cxn ang="0">
                  <a:pos x="connsiteX8052" y="connsiteY8052"/>
                </a:cxn>
                <a:cxn ang="0">
                  <a:pos x="connsiteX8053" y="connsiteY8053"/>
                </a:cxn>
                <a:cxn ang="0">
                  <a:pos x="connsiteX8054" y="connsiteY8054"/>
                </a:cxn>
                <a:cxn ang="0">
                  <a:pos x="connsiteX8055" y="connsiteY8055"/>
                </a:cxn>
                <a:cxn ang="0">
                  <a:pos x="connsiteX8056" y="connsiteY8056"/>
                </a:cxn>
                <a:cxn ang="0">
                  <a:pos x="connsiteX8057" y="connsiteY8057"/>
                </a:cxn>
                <a:cxn ang="0">
                  <a:pos x="connsiteX8058" y="connsiteY8058"/>
                </a:cxn>
                <a:cxn ang="0">
                  <a:pos x="connsiteX8059" y="connsiteY8059"/>
                </a:cxn>
                <a:cxn ang="0">
                  <a:pos x="connsiteX8060" y="connsiteY8060"/>
                </a:cxn>
                <a:cxn ang="0">
                  <a:pos x="connsiteX8061" y="connsiteY8061"/>
                </a:cxn>
                <a:cxn ang="0">
                  <a:pos x="connsiteX8062" y="connsiteY8062"/>
                </a:cxn>
                <a:cxn ang="0">
                  <a:pos x="connsiteX8063" y="connsiteY8063"/>
                </a:cxn>
                <a:cxn ang="0">
                  <a:pos x="connsiteX8064" y="connsiteY8064"/>
                </a:cxn>
                <a:cxn ang="0">
                  <a:pos x="connsiteX8065" y="connsiteY8065"/>
                </a:cxn>
                <a:cxn ang="0">
                  <a:pos x="connsiteX8066" y="connsiteY8066"/>
                </a:cxn>
                <a:cxn ang="0">
                  <a:pos x="connsiteX8067" y="connsiteY8067"/>
                </a:cxn>
                <a:cxn ang="0">
                  <a:pos x="connsiteX8068" y="connsiteY8068"/>
                </a:cxn>
                <a:cxn ang="0">
                  <a:pos x="connsiteX8069" y="connsiteY8069"/>
                </a:cxn>
                <a:cxn ang="0">
                  <a:pos x="connsiteX8070" y="connsiteY8070"/>
                </a:cxn>
                <a:cxn ang="0">
                  <a:pos x="connsiteX8071" y="connsiteY8071"/>
                </a:cxn>
                <a:cxn ang="0">
                  <a:pos x="connsiteX8072" y="connsiteY8072"/>
                </a:cxn>
                <a:cxn ang="0">
                  <a:pos x="connsiteX8073" y="connsiteY8073"/>
                </a:cxn>
                <a:cxn ang="0">
                  <a:pos x="connsiteX8074" y="connsiteY8074"/>
                </a:cxn>
                <a:cxn ang="0">
                  <a:pos x="connsiteX8075" y="connsiteY8075"/>
                </a:cxn>
                <a:cxn ang="0">
                  <a:pos x="connsiteX8076" y="connsiteY8076"/>
                </a:cxn>
                <a:cxn ang="0">
                  <a:pos x="connsiteX8077" y="connsiteY8077"/>
                </a:cxn>
                <a:cxn ang="0">
                  <a:pos x="connsiteX8078" y="connsiteY8078"/>
                </a:cxn>
                <a:cxn ang="0">
                  <a:pos x="connsiteX8079" y="connsiteY8079"/>
                </a:cxn>
                <a:cxn ang="0">
                  <a:pos x="connsiteX8080" y="connsiteY8080"/>
                </a:cxn>
                <a:cxn ang="0">
                  <a:pos x="connsiteX8081" y="connsiteY8081"/>
                </a:cxn>
                <a:cxn ang="0">
                  <a:pos x="connsiteX8082" y="connsiteY8082"/>
                </a:cxn>
                <a:cxn ang="0">
                  <a:pos x="connsiteX8083" y="connsiteY8083"/>
                </a:cxn>
                <a:cxn ang="0">
                  <a:pos x="connsiteX8084" y="connsiteY8084"/>
                </a:cxn>
                <a:cxn ang="0">
                  <a:pos x="connsiteX8085" y="connsiteY8085"/>
                </a:cxn>
                <a:cxn ang="0">
                  <a:pos x="connsiteX8086" y="connsiteY8086"/>
                </a:cxn>
                <a:cxn ang="0">
                  <a:pos x="connsiteX8087" y="connsiteY8087"/>
                </a:cxn>
                <a:cxn ang="0">
                  <a:pos x="connsiteX8088" y="connsiteY8088"/>
                </a:cxn>
                <a:cxn ang="0">
                  <a:pos x="connsiteX8089" y="connsiteY8089"/>
                </a:cxn>
                <a:cxn ang="0">
                  <a:pos x="connsiteX8090" y="connsiteY8090"/>
                </a:cxn>
                <a:cxn ang="0">
                  <a:pos x="connsiteX8091" y="connsiteY8091"/>
                </a:cxn>
                <a:cxn ang="0">
                  <a:pos x="connsiteX8092" y="connsiteY8092"/>
                </a:cxn>
                <a:cxn ang="0">
                  <a:pos x="connsiteX8093" y="connsiteY8093"/>
                </a:cxn>
                <a:cxn ang="0">
                  <a:pos x="connsiteX8094" y="connsiteY8094"/>
                </a:cxn>
                <a:cxn ang="0">
                  <a:pos x="connsiteX8095" y="connsiteY8095"/>
                </a:cxn>
                <a:cxn ang="0">
                  <a:pos x="connsiteX8096" y="connsiteY8096"/>
                </a:cxn>
                <a:cxn ang="0">
                  <a:pos x="connsiteX8097" y="connsiteY8097"/>
                </a:cxn>
                <a:cxn ang="0">
                  <a:pos x="connsiteX8098" y="connsiteY8098"/>
                </a:cxn>
                <a:cxn ang="0">
                  <a:pos x="connsiteX8099" y="connsiteY8099"/>
                </a:cxn>
                <a:cxn ang="0">
                  <a:pos x="connsiteX8100" y="connsiteY8100"/>
                </a:cxn>
                <a:cxn ang="0">
                  <a:pos x="connsiteX8101" y="connsiteY8101"/>
                </a:cxn>
                <a:cxn ang="0">
                  <a:pos x="connsiteX8102" y="connsiteY8102"/>
                </a:cxn>
                <a:cxn ang="0">
                  <a:pos x="connsiteX8103" y="connsiteY8103"/>
                </a:cxn>
                <a:cxn ang="0">
                  <a:pos x="connsiteX8104" y="connsiteY8104"/>
                </a:cxn>
                <a:cxn ang="0">
                  <a:pos x="connsiteX8105" y="connsiteY8105"/>
                </a:cxn>
                <a:cxn ang="0">
                  <a:pos x="connsiteX8106" y="connsiteY8106"/>
                </a:cxn>
                <a:cxn ang="0">
                  <a:pos x="connsiteX8107" y="connsiteY8107"/>
                </a:cxn>
                <a:cxn ang="0">
                  <a:pos x="connsiteX8108" y="connsiteY8108"/>
                </a:cxn>
                <a:cxn ang="0">
                  <a:pos x="connsiteX8109" y="connsiteY8109"/>
                </a:cxn>
                <a:cxn ang="0">
                  <a:pos x="connsiteX8110" y="connsiteY8110"/>
                </a:cxn>
                <a:cxn ang="0">
                  <a:pos x="connsiteX8111" y="connsiteY8111"/>
                </a:cxn>
                <a:cxn ang="0">
                  <a:pos x="connsiteX8112" y="connsiteY8112"/>
                </a:cxn>
                <a:cxn ang="0">
                  <a:pos x="connsiteX8113" y="connsiteY8113"/>
                </a:cxn>
                <a:cxn ang="0">
                  <a:pos x="connsiteX8114" y="connsiteY8114"/>
                </a:cxn>
                <a:cxn ang="0">
                  <a:pos x="connsiteX8115" y="connsiteY8115"/>
                </a:cxn>
                <a:cxn ang="0">
                  <a:pos x="connsiteX8116" y="connsiteY8116"/>
                </a:cxn>
                <a:cxn ang="0">
                  <a:pos x="connsiteX8117" y="connsiteY8117"/>
                </a:cxn>
                <a:cxn ang="0">
                  <a:pos x="connsiteX8118" y="connsiteY8118"/>
                </a:cxn>
                <a:cxn ang="0">
                  <a:pos x="connsiteX8119" y="connsiteY8119"/>
                </a:cxn>
                <a:cxn ang="0">
                  <a:pos x="connsiteX8120" y="connsiteY8120"/>
                </a:cxn>
                <a:cxn ang="0">
                  <a:pos x="connsiteX8121" y="connsiteY8121"/>
                </a:cxn>
                <a:cxn ang="0">
                  <a:pos x="connsiteX8122" y="connsiteY8122"/>
                </a:cxn>
                <a:cxn ang="0">
                  <a:pos x="connsiteX8123" y="connsiteY8123"/>
                </a:cxn>
                <a:cxn ang="0">
                  <a:pos x="connsiteX8124" y="connsiteY8124"/>
                </a:cxn>
                <a:cxn ang="0">
                  <a:pos x="connsiteX8125" y="connsiteY8125"/>
                </a:cxn>
                <a:cxn ang="0">
                  <a:pos x="connsiteX8126" y="connsiteY8126"/>
                </a:cxn>
                <a:cxn ang="0">
                  <a:pos x="connsiteX8127" y="connsiteY8127"/>
                </a:cxn>
                <a:cxn ang="0">
                  <a:pos x="connsiteX8128" y="connsiteY8128"/>
                </a:cxn>
                <a:cxn ang="0">
                  <a:pos x="connsiteX8129" y="connsiteY8129"/>
                </a:cxn>
                <a:cxn ang="0">
                  <a:pos x="connsiteX8130" y="connsiteY8130"/>
                </a:cxn>
                <a:cxn ang="0">
                  <a:pos x="connsiteX8131" y="connsiteY8131"/>
                </a:cxn>
                <a:cxn ang="0">
                  <a:pos x="connsiteX8132" y="connsiteY8132"/>
                </a:cxn>
                <a:cxn ang="0">
                  <a:pos x="connsiteX8133" y="connsiteY8133"/>
                </a:cxn>
                <a:cxn ang="0">
                  <a:pos x="connsiteX8134" y="connsiteY8134"/>
                </a:cxn>
                <a:cxn ang="0">
                  <a:pos x="connsiteX8135" y="connsiteY8135"/>
                </a:cxn>
                <a:cxn ang="0">
                  <a:pos x="connsiteX8136" y="connsiteY8136"/>
                </a:cxn>
                <a:cxn ang="0">
                  <a:pos x="connsiteX8137" y="connsiteY8137"/>
                </a:cxn>
                <a:cxn ang="0">
                  <a:pos x="connsiteX8138" y="connsiteY8138"/>
                </a:cxn>
                <a:cxn ang="0">
                  <a:pos x="connsiteX8139" y="connsiteY8139"/>
                </a:cxn>
                <a:cxn ang="0">
                  <a:pos x="connsiteX8140" y="connsiteY8140"/>
                </a:cxn>
                <a:cxn ang="0">
                  <a:pos x="connsiteX8141" y="connsiteY8141"/>
                </a:cxn>
                <a:cxn ang="0">
                  <a:pos x="connsiteX8142" y="connsiteY8142"/>
                </a:cxn>
                <a:cxn ang="0">
                  <a:pos x="connsiteX8143" y="connsiteY8143"/>
                </a:cxn>
                <a:cxn ang="0">
                  <a:pos x="connsiteX8144" y="connsiteY8144"/>
                </a:cxn>
                <a:cxn ang="0">
                  <a:pos x="connsiteX8145" y="connsiteY8145"/>
                </a:cxn>
                <a:cxn ang="0">
                  <a:pos x="connsiteX8146" y="connsiteY8146"/>
                </a:cxn>
                <a:cxn ang="0">
                  <a:pos x="connsiteX8147" y="connsiteY8147"/>
                </a:cxn>
                <a:cxn ang="0">
                  <a:pos x="connsiteX8148" y="connsiteY8148"/>
                </a:cxn>
                <a:cxn ang="0">
                  <a:pos x="connsiteX8149" y="connsiteY8149"/>
                </a:cxn>
                <a:cxn ang="0">
                  <a:pos x="connsiteX8150" y="connsiteY8150"/>
                </a:cxn>
                <a:cxn ang="0">
                  <a:pos x="connsiteX8151" y="connsiteY8151"/>
                </a:cxn>
                <a:cxn ang="0">
                  <a:pos x="connsiteX8152" y="connsiteY8152"/>
                </a:cxn>
                <a:cxn ang="0">
                  <a:pos x="connsiteX8153" y="connsiteY8153"/>
                </a:cxn>
                <a:cxn ang="0">
                  <a:pos x="connsiteX8154" y="connsiteY8154"/>
                </a:cxn>
                <a:cxn ang="0">
                  <a:pos x="connsiteX8155" y="connsiteY8155"/>
                </a:cxn>
                <a:cxn ang="0">
                  <a:pos x="connsiteX8156" y="connsiteY8156"/>
                </a:cxn>
                <a:cxn ang="0">
                  <a:pos x="connsiteX8157" y="connsiteY8157"/>
                </a:cxn>
                <a:cxn ang="0">
                  <a:pos x="connsiteX8158" y="connsiteY8158"/>
                </a:cxn>
                <a:cxn ang="0">
                  <a:pos x="connsiteX8159" y="connsiteY8159"/>
                </a:cxn>
                <a:cxn ang="0">
                  <a:pos x="connsiteX8160" y="connsiteY8160"/>
                </a:cxn>
                <a:cxn ang="0">
                  <a:pos x="connsiteX8161" y="connsiteY8161"/>
                </a:cxn>
                <a:cxn ang="0">
                  <a:pos x="connsiteX8162" y="connsiteY8162"/>
                </a:cxn>
                <a:cxn ang="0">
                  <a:pos x="connsiteX8163" y="connsiteY8163"/>
                </a:cxn>
                <a:cxn ang="0">
                  <a:pos x="connsiteX8164" y="connsiteY8164"/>
                </a:cxn>
                <a:cxn ang="0">
                  <a:pos x="connsiteX8165" y="connsiteY8165"/>
                </a:cxn>
                <a:cxn ang="0">
                  <a:pos x="connsiteX8166" y="connsiteY8166"/>
                </a:cxn>
                <a:cxn ang="0">
                  <a:pos x="connsiteX8167" y="connsiteY8167"/>
                </a:cxn>
                <a:cxn ang="0">
                  <a:pos x="connsiteX8168" y="connsiteY8168"/>
                </a:cxn>
                <a:cxn ang="0">
                  <a:pos x="connsiteX8169" y="connsiteY8169"/>
                </a:cxn>
                <a:cxn ang="0">
                  <a:pos x="connsiteX8170" y="connsiteY8170"/>
                </a:cxn>
                <a:cxn ang="0">
                  <a:pos x="connsiteX8171" y="connsiteY8171"/>
                </a:cxn>
                <a:cxn ang="0">
                  <a:pos x="connsiteX8172" y="connsiteY8172"/>
                </a:cxn>
                <a:cxn ang="0">
                  <a:pos x="connsiteX8173" y="connsiteY8173"/>
                </a:cxn>
                <a:cxn ang="0">
                  <a:pos x="connsiteX8174" y="connsiteY8174"/>
                </a:cxn>
                <a:cxn ang="0">
                  <a:pos x="connsiteX8175" y="connsiteY8175"/>
                </a:cxn>
                <a:cxn ang="0">
                  <a:pos x="connsiteX8176" y="connsiteY8176"/>
                </a:cxn>
                <a:cxn ang="0">
                  <a:pos x="connsiteX8177" y="connsiteY8177"/>
                </a:cxn>
                <a:cxn ang="0">
                  <a:pos x="connsiteX8178" y="connsiteY8178"/>
                </a:cxn>
                <a:cxn ang="0">
                  <a:pos x="connsiteX8179" y="connsiteY8179"/>
                </a:cxn>
                <a:cxn ang="0">
                  <a:pos x="connsiteX8180" y="connsiteY8180"/>
                </a:cxn>
                <a:cxn ang="0">
                  <a:pos x="connsiteX8181" y="connsiteY8181"/>
                </a:cxn>
                <a:cxn ang="0">
                  <a:pos x="connsiteX8182" y="connsiteY8182"/>
                </a:cxn>
                <a:cxn ang="0">
                  <a:pos x="connsiteX8183" y="connsiteY8183"/>
                </a:cxn>
                <a:cxn ang="0">
                  <a:pos x="connsiteX8184" y="connsiteY8184"/>
                </a:cxn>
                <a:cxn ang="0">
                  <a:pos x="connsiteX8185" y="connsiteY8185"/>
                </a:cxn>
                <a:cxn ang="0">
                  <a:pos x="connsiteX8186" y="connsiteY8186"/>
                </a:cxn>
                <a:cxn ang="0">
                  <a:pos x="connsiteX8187" y="connsiteY8187"/>
                </a:cxn>
                <a:cxn ang="0">
                  <a:pos x="connsiteX8188" y="connsiteY8188"/>
                </a:cxn>
                <a:cxn ang="0">
                  <a:pos x="connsiteX8189" y="connsiteY8189"/>
                </a:cxn>
                <a:cxn ang="0">
                  <a:pos x="connsiteX8190" y="connsiteY8190"/>
                </a:cxn>
                <a:cxn ang="0">
                  <a:pos x="connsiteX8191" y="connsiteY8191"/>
                </a:cxn>
                <a:cxn ang="0">
                  <a:pos x="connsiteX8192" y="connsiteY8192"/>
                </a:cxn>
                <a:cxn ang="0">
                  <a:pos x="connsiteX8193" y="connsiteY8193"/>
                </a:cxn>
                <a:cxn ang="0">
                  <a:pos x="connsiteX8194" y="connsiteY8194"/>
                </a:cxn>
                <a:cxn ang="0">
                  <a:pos x="connsiteX8195" y="connsiteY8195"/>
                </a:cxn>
                <a:cxn ang="0">
                  <a:pos x="connsiteX8196" y="connsiteY8196"/>
                </a:cxn>
                <a:cxn ang="0">
                  <a:pos x="connsiteX8197" y="connsiteY8197"/>
                </a:cxn>
                <a:cxn ang="0">
                  <a:pos x="connsiteX8198" y="connsiteY8198"/>
                </a:cxn>
                <a:cxn ang="0">
                  <a:pos x="connsiteX8199" y="connsiteY8199"/>
                </a:cxn>
                <a:cxn ang="0">
                  <a:pos x="connsiteX8200" y="connsiteY8200"/>
                </a:cxn>
                <a:cxn ang="0">
                  <a:pos x="connsiteX8201" y="connsiteY8201"/>
                </a:cxn>
                <a:cxn ang="0">
                  <a:pos x="connsiteX8202" y="connsiteY8202"/>
                </a:cxn>
                <a:cxn ang="0">
                  <a:pos x="connsiteX8203" y="connsiteY8203"/>
                </a:cxn>
                <a:cxn ang="0">
                  <a:pos x="connsiteX8204" y="connsiteY8204"/>
                </a:cxn>
                <a:cxn ang="0">
                  <a:pos x="connsiteX8205" y="connsiteY8205"/>
                </a:cxn>
                <a:cxn ang="0">
                  <a:pos x="connsiteX8206" y="connsiteY8206"/>
                </a:cxn>
                <a:cxn ang="0">
                  <a:pos x="connsiteX8207" y="connsiteY8207"/>
                </a:cxn>
                <a:cxn ang="0">
                  <a:pos x="connsiteX8208" y="connsiteY8208"/>
                </a:cxn>
                <a:cxn ang="0">
                  <a:pos x="connsiteX8209" y="connsiteY8209"/>
                </a:cxn>
                <a:cxn ang="0">
                  <a:pos x="connsiteX8210" y="connsiteY8210"/>
                </a:cxn>
                <a:cxn ang="0">
                  <a:pos x="connsiteX8211" y="connsiteY8211"/>
                </a:cxn>
                <a:cxn ang="0">
                  <a:pos x="connsiteX8212" y="connsiteY8212"/>
                </a:cxn>
                <a:cxn ang="0">
                  <a:pos x="connsiteX8213" y="connsiteY8213"/>
                </a:cxn>
                <a:cxn ang="0">
                  <a:pos x="connsiteX8214" y="connsiteY8214"/>
                </a:cxn>
                <a:cxn ang="0">
                  <a:pos x="connsiteX8215" y="connsiteY8215"/>
                </a:cxn>
                <a:cxn ang="0">
                  <a:pos x="connsiteX8216" y="connsiteY8216"/>
                </a:cxn>
                <a:cxn ang="0">
                  <a:pos x="connsiteX8217" y="connsiteY8217"/>
                </a:cxn>
                <a:cxn ang="0">
                  <a:pos x="connsiteX8218" y="connsiteY8218"/>
                </a:cxn>
                <a:cxn ang="0">
                  <a:pos x="connsiteX8219" y="connsiteY8219"/>
                </a:cxn>
                <a:cxn ang="0">
                  <a:pos x="connsiteX8220" y="connsiteY8220"/>
                </a:cxn>
                <a:cxn ang="0">
                  <a:pos x="connsiteX8221" y="connsiteY8221"/>
                </a:cxn>
                <a:cxn ang="0">
                  <a:pos x="connsiteX8222" y="connsiteY8222"/>
                </a:cxn>
                <a:cxn ang="0">
                  <a:pos x="connsiteX8223" y="connsiteY8223"/>
                </a:cxn>
                <a:cxn ang="0">
                  <a:pos x="connsiteX8224" y="connsiteY8224"/>
                </a:cxn>
                <a:cxn ang="0">
                  <a:pos x="connsiteX8225" y="connsiteY8225"/>
                </a:cxn>
                <a:cxn ang="0">
                  <a:pos x="connsiteX8226" y="connsiteY8226"/>
                </a:cxn>
                <a:cxn ang="0">
                  <a:pos x="connsiteX8227" y="connsiteY8227"/>
                </a:cxn>
                <a:cxn ang="0">
                  <a:pos x="connsiteX8228" y="connsiteY8228"/>
                </a:cxn>
                <a:cxn ang="0">
                  <a:pos x="connsiteX8229" y="connsiteY8229"/>
                </a:cxn>
                <a:cxn ang="0">
                  <a:pos x="connsiteX8230" y="connsiteY8230"/>
                </a:cxn>
                <a:cxn ang="0">
                  <a:pos x="connsiteX8231" y="connsiteY8231"/>
                </a:cxn>
                <a:cxn ang="0">
                  <a:pos x="connsiteX8232" y="connsiteY8232"/>
                </a:cxn>
                <a:cxn ang="0">
                  <a:pos x="connsiteX8233" y="connsiteY8233"/>
                </a:cxn>
                <a:cxn ang="0">
                  <a:pos x="connsiteX8234" y="connsiteY8234"/>
                </a:cxn>
                <a:cxn ang="0">
                  <a:pos x="connsiteX8235" y="connsiteY8235"/>
                </a:cxn>
                <a:cxn ang="0">
                  <a:pos x="connsiteX8236" y="connsiteY8236"/>
                </a:cxn>
                <a:cxn ang="0">
                  <a:pos x="connsiteX8237" y="connsiteY8237"/>
                </a:cxn>
                <a:cxn ang="0">
                  <a:pos x="connsiteX8238" y="connsiteY8238"/>
                </a:cxn>
                <a:cxn ang="0">
                  <a:pos x="connsiteX8239" y="connsiteY8239"/>
                </a:cxn>
                <a:cxn ang="0">
                  <a:pos x="connsiteX8240" y="connsiteY8240"/>
                </a:cxn>
                <a:cxn ang="0">
                  <a:pos x="connsiteX8241" y="connsiteY8241"/>
                </a:cxn>
                <a:cxn ang="0">
                  <a:pos x="connsiteX8242" y="connsiteY8242"/>
                </a:cxn>
                <a:cxn ang="0">
                  <a:pos x="connsiteX8243" y="connsiteY8243"/>
                </a:cxn>
                <a:cxn ang="0">
                  <a:pos x="connsiteX8244" y="connsiteY8244"/>
                </a:cxn>
                <a:cxn ang="0">
                  <a:pos x="connsiteX8245" y="connsiteY8245"/>
                </a:cxn>
                <a:cxn ang="0">
                  <a:pos x="connsiteX8246" y="connsiteY8246"/>
                </a:cxn>
                <a:cxn ang="0">
                  <a:pos x="connsiteX8247" y="connsiteY8247"/>
                </a:cxn>
                <a:cxn ang="0">
                  <a:pos x="connsiteX8248" y="connsiteY8248"/>
                </a:cxn>
                <a:cxn ang="0">
                  <a:pos x="connsiteX8249" y="connsiteY8249"/>
                </a:cxn>
                <a:cxn ang="0">
                  <a:pos x="connsiteX8250" y="connsiteY8250"/>
                </a:cxn>
                <a:cxn ang="0">
                  <a:pos x="connsiteX8251" y="connsiteY8251"/>
                </a:cxn>
                <a:cxn ang="0">
                  <a:pos x="connsiteX8252" y="connsiteY8252"/>
                </a:cxn>
                <a:cxn ang="0">
                  <a:pos x="connsiteX8253" y="connsiteY8253"/>
                </a:cxn>
                <a:cxn ang="0">
                  <a:pos x="connsiteX8254" y="connsiteY8254"/>
                </a:cxn>
                <a:cxn ang="0">
                  <a:pos x="connsiteX8255" y="connsiteY8255"/>
                </a:cxn>
                <a:cxn ang="0">
                  <a:pos x="connsiteX8256" y="connsiteY8256"/>
                </a:cxn>
                <a:cxn ang="0">
                  <a:pos x="connsiteX8257" y="connsiteY8257"/>
                </a:cxn>
                <a:cxn ang="0">
                  <a:pos x="connsiteX8258" y="connsiteY8258"/>
                </a:cxn>
                <a:cxn ang="0">
                  <a:pos x="connsiteX8259" y="connsiteY8259"/>
                </a:cxn>
                <a:cxn ang="0">
                  <a:pos x="connsiteX8260" y="connsiteY8260"/>
                </a:cxn>
                <a:cxn ang="0">
                  <a:pos x="connsiteX8261" y="connsiteY8261"/>
                </a:cxn>
                <a:cxn ang="0">
                  <a:pos x="connsiteX8262" y="connsiteY8262"/>
                </a:cxn>
                <a:cxn ang="0">
                  <a:pos x="connsiteX8263" y="connsiteY8263"/>
                </a:cxn>
                <a:cxn ang="0">
                  <a:pos x="connsiteX8264" y="connsiteY8264"/>
                </a:cxn>
                <a:cxn ang="0">
                  <a:pos x="connsiteX8265" y="connsiteY8265"/>
                </a:cxn>
                <a:cxn ang="0">
                  <a:pos x="connsiteX8266" y="connsiteY8266"/>
                </a:cxn>
                <a:cxn ang="0">
                  <a:pos x="connsiteX8267" y="connsiteY8267"/>
                </a:cxn>
                <a:cxn ang="0">
                  <a:pos x="connsiteX8268" y="connsiteY8268"/>
                </a:cxn>
                <a:cxn ang="0">
                  <a:pos x="connsiteX8269" y="connsiteY8269"/>
                </a:cxn>
                <a:cxn ang="0">
                  <a:pos x="connsiteX8270" y="connsiteY8270"/>
                </a:cxn>
                <a:cxn ang="0">
                  <a:pos x="connsiteX8271" y="connsiteY8271"/>
                </a:cxn>
                <a:cxn ang="0">
                  <a:pos x="connsiteX8272" y="connsiteY8272"/>
                </a:cxn>
                <a:cxn ang="0">
                  <a:pos x="connsiteX8273" y="connsiteY8273"/>
                </a:cxn>
                <a:cxn ang="0">
                  <a:pos x="connsiteX8274" y="connsiteY8274"/>
                </a:cxn>
                <a:cxn ang="0">
                  <a:pos x="connsiteX8275" y="connsiteY8275"/>
                </a:cxn>
                <a:cxn ang="0">
                  <a:pos x="connsiteX8276" y="connsiteY8276"/>
                </a:cxn>
                <a:cxn ang="0">
                  <a:pos x="connsiteX8277" y="connsiteY8277"/>
                </a:cxn>
                <a:cxn ang="0">
                  <a:pos x="connsiteX8278" y="connsiteY8278"/>
                </a:cxn>
                <a:cxn ang="0">
                  <a:pos x="connsiteX8279" y="connsiteY8279"/>
                </a:cxn>
                <a:cxn ang="0">
                  <a:pos x="connsiteX8280" y="connsiteY8280"/>
                </a:cxn>
                <a:cxn ang="0">
                  <a:pos x="connsiteX8281" y="connsiteY8281"/>
                </a:cxn>
                <a:cxn ang="0">
                  <a:pos x="connsiteX8282" y="connsiteY8282"/>
                </a:cxn>
                <a:cxn ang="0">
                  <a:pos x="connsiteX8283" y="connsiteY8283"/>
                </a:cxn>
                <a:cxn ang="0">
                  <a:pos x="connsiteX8284" y="connsiteY8284"/>
                </a:cxn>
                <a:cxn ang="0">
                  <a:pos x="connsiteX8285" y="connsiteY8285"/>
                </a:cxn>
                <a:cxn ang="0">
                  <a:pos x="connsiteX8286" y="connsiteY8286"/>
                </a:cxn>
                <a:cxn ang="0">
                  <a:pos x="connsiteX8287" y="connsiteY8287"/>
                </a:cxn>
                <a:cxn ang="0">
                  <a:pos x="connsiteX8288" y="connsiteY8288"/>
                </a:cxn>
                <a:cxn ang="0">
                  <a:pos x="connsiteX8289" y="connsiteY8289"/>
                </a:cxn>
                <a:cxn ang="0">
                  <a:pos x="connsiteX8290" y="connsiteY8290"/>
                </a:cxn>
                <a:cxn ang="0">
                  <a:pos x="connsiteX8291" y="connsiteY8291"/>
                </a:cxn>
                <a:cxn ang="0">
                  <a:pos x="connsiteX8292" y="connsiteY8292"/>
                </a:cxn>
                <a:cxn ang="0">
                  <a:pos x="connsiteX8293" y="connsiteY8293"/>
                </a:cxn>
                <a:cxn ang="0">
                  <a:pos x="connsiteX8294" y="connsiteY8294"/>
                </a:cxn>
                <a:cxn ang="0">
                  <a:pos x="connsiteX8295" y="connsiteY8295"/>
                </a:cxn>
                <a:cxn ang="0">
                  <a:pos x="connsiteX8296" y="connsiteY8296"/>
                </a:cxn>
                <a:cxn ang="0">
                  <a:pos x="connsiteX8297" y="connsiteY8297"/>
                </a:cxn>
                <a:cxn ang="0">
                  <a:pos x="connsiteX8298" y="connsiteY8298"/>
                </a:cxn>
                <a:cxn ang="0">
                  <a:pos x="connsiteX8299" y="connsiteY8299"/>
                </a:cxn>
                <a:cxn ang="0">
                  <a:pos x="connsiteX8300" y="connsiteY8300"/>
                </a:cxn>
                <a:cxn ang="0">
                  <a:pos x="connsiteX8301" y="connsiteY8301"/>
                </a:cxn>
                <a:cxn ang="0">
                  <a:pos x="connsiteX8302" y="connsiteY8302"/>
                </a:cxn>
                <a:cxn ang="0">
                  <a:pos x="connsiteX8303" y="connsiteY8303"/>
                </a:cxn>
                <a:cxn ang="0">
                  <a:pos x="connsiteX8304" y="connsiteY8304"/>
                </a:cxn>
                <a:cxn ang="0">
                  <a:pos x="connsiteX8305" y="connsiteY8305"/>
                </a:cxn>
                <a:cxn ang="0">
                  <a:pos x="connsiteX8306" y="connsiteY8306"/>
                </a:cxn>
                <a:cxn ang="0">
                  <a:pos x="connsiteX8307" y="connsiteY8307"/>
                </a:cxn>
                <a:cxn ang="0">
                  <a:pos x="connsiteX8308" y="connsiteY8308"/>
                </a:cxn>
                <a:cxn ang="0">
                  <a:pos x="connsiteX8309" y="connsiteY8309"/>
                </a:cxn>
                <a:cxn ang="0">
                  <a:pos x="connsiteX8310" y="connsiteY8310"/>
                </a:cxn>
                <a:cxn ang="0">
                  <a:pos x="connsiteX8311" y="connsiteY8311"/>
                </a:cxn>
                <a:cxn ang="0">
                  <a:pos x="connsiteX8312" y="connsiteY8312"/>
                </a:cxn>
                <a:cxn ang="0">
                  <a:pos x="connsiteX8313" y="connsiteY8313"/>
                </a:cxn>
                <a:cxn ang="0">
                  <a:pos x="connsiteX8314" y="connsiteY8314"/>
                </a:cxn>
                <a:cxn ang="0">
                  <a:pos x="connsiteX8315" y="connsiteY8315"/>
                </a:cxn>
                <a:cxn ang="0">
                  <a:pos x="connsiteX8316" y="connsiteY8316"/>
                </a:cxn>
                <a:cxn ang="0">
                  <a:pos x="connsiteX8317" y="connsiteY8317"/>
                </a:cxn>
                <a:cxn ang="0">
                  <a:pos x="connsiteX8318" y="connsiteY8318"/>
                </a:cxn>
                <a:cxn ang="0">
                  <a:pos x="connsiteX8319" y="connsiteY8319"/>
                </a:cxn>
                <a:cxn ang="0">
                  <a:pos x="connsiteX8320" y="connsiteY8320"/>
                </a:cxn>
                <a:cxn ang="0">
                  <a:pos x="connsiteX8321" y="connsiteY8321"/>
                </a:cxn>
                <a:cxn ang="0">
                  <a:pos x="connsiteX8322" y="connsiteY8322"/>
                </a:cxn>
                <a:cxn ang="0">
                  <a:pos x="connsiteX8323" y="connsiteY8323"/>
                </a:cxn>
                <a:cxn ang="0">
                  <a:pos x="connsiteX8324" y="connsiteY8324"/>
                </a:cxn>
                <a:cxn ang="0">
                  <a:pos x="connsiteX8325" y="connsiteY8325"/>
                </a:cxn>
                <a:cxn ang="0">
                  <a:pos x="connsiteX8326" y="connsiteY8326"/>
                </a:cxn>
                <a:cxn ang="0">
                  <a:pos x="connsiteX8327" y="connsiteY8327"/>
                </a:cxn>
                <a:cxn ang="0">
                  <a:pos x="connsiteX8328" y="connsiteY8328"/>
                </a:cxn>
                <a:cxn ang="0">
                  <a:pos x="connsiteX8329" y="connsiteY8329"/>
                </a:cxn>
                <a:cxn ang="0">
                  <a:pos x="connsiteX8330" y="connsiteY8330"/>
                </a:cxn>
                <a:cxn ang="0">
                  <a:pos x="connsiteX8331" y="connsiteY8331"/>
                </a:cxn>
                <a:cxn ang="0">
                  <a:pos x="connsiteX8332" y="connsiteY8332"/>
                </a:cxn>
                <a:cxn ang="0">
                  <a:pos x="connsiteX8333" y="connsiteY8333"/>
                </a:cxn>
                <a:cxn ang="0">
                  <a:pos x="connsiteX8334" y="connsiteY8334"/>
                </a:cxn>
                <a:cxn ang="0">
                  <a:pos x="connsiteX8335" y="connsiteY8335"/>
                </a:cxn>
                <a:cxn ang="0">
                  <a:pos x="connsiteX8336" y="connsiteY8336"/>
                </a:cxn>
                <a:cxn ang="0">
                  <a:pos x="connsiteX8337" y="connsiteY8337"/>
                </a:cxn>
                <a:cxn ang="0">
                  <a:pos x="connsiteX8338" y="connsiteY8338"/>
                </a:cxn>
                <a:cxn ang="0">
                  <a:pos x="connsiteX8339" y="connsiteY8339"/>
                </a:cxn>
                <a:cxn ang="0">
                  <a:pos x="connsiteX8340" y="connsiteY8340"/>
                </a:cxn>
                <a:cxn ang="0">
                  <a:pos x="connsiteX8341" y="connsiteY8341"/>
                </a:cxn>
                <a:cxn ang="0">
                  <a:pos x="connsiteX8342" y="connsiteY8342"/>
                </a:cxn>
                <a:cxn ang="0">
                  <a:pos x="connsiteX8343" y="connsiteY8343"/>
                </a:cxn>
                <a:cxn ang="0">
                  <a:pos x="connsiteX8344" y="connsiteY8344"/>
                </a:cxn>
                <a:cxn ang="0">
                  <a:pos x="connsiteX8345" y="connsiteY8345"/>
                </a:cxn>
                <a:cxn ang="0">
                  <a:pos x="connsiteX8346" y="connsiteY8346"/>
                </a:cxn>
                <a:cxn ang="0">
                  <a:pos x="connsiteX8347" y="connsiteY8347"/>
                </a:cxn>
                <a:cxn ang="0">
                  <a:pos x="connsiteX8348" y="connsiteY8348"/>
                </a:cxn>
                <a:cxn ang="0">
                  <a:pos x="connsiteX8349" y="connsiteY8349"/>
                </a:cxn>
                <a:cxn ang="0">
                  <a:pos x="connsiteX8350" y="connsiteY8350"/>
                </a:cxn>
                <a:cxn ang="0">
                  <a:pos x="connsiteX8351" y="connsiteY8351"/>
                </a:cxn>
                <a:cxn ang="0">
                  <a:pos x="connsiteX8352" y="connsiteY8352"/>
                </a:cxn>
                <a:cxn ang="0">
                  <a:pos x="connsiteX8353" y="connsiteY8353"/>
                </a:cxn>
                <a:cxn ang="0">
                  <a:pos x="connsiteX8354" y="connsiteY8354"/>
                </a:cxn>
                <a:cxn ang="0">
                  <a:pos x="connsiteX8355" y="connsiteY8355"/>
                </a:cxn>
                <a:cxn ang="0">
                  <a:pos x="connsiteX8356" y="connsiteY8356"/>
                </a:cxn>
                <a:cxn ang="0">
                  <a:pos x="connsiteX8357" y="connsiteY8357"/>
                </a:cxn>
                <a:cxn ang="0">
                  <a:pos x="connsiteX8358" y="connsiteY8358"/>
                </a:cxn>
                <a:cxn ang="0">
                  <a:pos x="connsiteX8359" y="connsiteY8359"/>
                </a:cxn>
                <a:cxn ang="0">
                  <a:pos x="connsiteX8360" y="connsiteY8360"/>
                </a:cxn>
                <a:cxn ang="0">
                  <a:pos x="connsiteX8361" y="connsiteY8361"/>
                </a:cxn>
                <a:cxn ang="0">
                  <a:pos x="connsiteX8362" y="connsiteY8362"/>
                </a:cxn>
                <a:cxn ang="0">
                  <a:pos x="connsiteX8363" y="connsiteY8363"/>
                </a:cxn>
                <a:cxn ang="0">
                  <a:pos x="connsiteX8364" y="connsiteY8364"/>
                </a:cxn>
                <a:cxn ang="0">
                  <a:pos x="connsiteX8365" y="connsiteY8365"/>
                </a:cxn>
                <a:cxn ang="0">
                  <a:pos x="connsiteX8366" y="connsiteY8366"/>
                </a:cxn>
                <a:cxn ang="0">
                  <a:pos x="connsiteX8367" y="connsiteY8367"/>
                </a:cxn>
                <a:cxn ang="0">
                  <a:pos x="connsiteX8368" y="connsiteY8368"/>
                </a:cxn>
                <a:cxn ang="0">
                  <a:pos x="connsiteX8369" y="connsiteY8369"/>
                </a:cxn>
                <a:cxn ang="0">
                  <a:pos x="connsiteX8370" y="connsiteY8370"/>
                </a:cxn>
                <a:cxn ang="0">
                  <a:pos x="connsiteX8371" y="connsiteY8371"/>
                </a:cxn>
                <a:cxn ang="0">
                  <a:pos x="connsiteX8372" y="connsiteY8372"/>
                </a:cxn>
                <a:cxn ang="0">
                  <a:pos x="connsiteX8373" y="connsiteY8373"/>
                </a:cxn>
                <a:cxn ang="0">
                  <a:pos x="connsiteX8374" y="connsiteY8374"/>
                </a:cxn>
                <a:cxn ang="0">
                  <a:pos x="connsiteX8375" y="connsiteY8375"/>
                </a:cxn>
                <a:cxn ang="0">
                  <a:pos x="connsiteX8376" y="connsiteY8376"/>
                </a:cxn>
                <a:cxn ang="0">
                  <a:pos x="connsiteX8377" y="connsiteY8377"/>
                </a:cxn>
                <a:cxn ang="0">
                  <a:pos x="connsiteX8378" y="connsiteY8378"/>
                </a:cxn>
                <a:cxn ang="0">
                  <a:pos x="connsiteX8379" y="connsiteY8379"/>
                </a:cxn>
                <a:cxn ang="0">
                  <a:pos x="connsiteX8380" y="connsiteY8380"/>
                </a:cxn>
                <a:cxn ang="0">
                  <a:pos x="connsiteX8381" y="connsiteY8381"/>
                </a:cxn>
                <a:cxn ang="0">
                  <a:pos x="connsiteX8382" y="connsiteY8382"/>
                </a:cxn>
                <a:cxn ang="0">
                  <a:pos x="connsiteX8383" y="connsiteY8383"/>
                </a:cxn>
                <a:cxn ang="0">
                  <a:pos x="connsiteX8384" y="connsiteY8384"/>
                </a:cxn>
                <a:cxn ang="0">
                  <a:pos x="connsiteX8385" y="connsiteY8385"/>
                </a:cxn>
                <a:cxn ang="0">
                  <a:pos x="connsiteX8386" y="connsiteY8386"/>
                </a:cxn>
                <a:cxn ang="0">
                  <a:pos x="connsiteX8387" y="connsiteY8387"/>
                </a:cxn>
                <a:cxn ang="0">
                  <a:pos x="connsiteX8388" y="connsiteY8388"/>
                </a:cxn>
                <a:cxn ang="0">
                  <a:pos x="connsiteX8389" y="connsiteY8389"/>
                </a:cxn>
                <a:cxn ang="0">
                  <a:pos x="connsiteX8390" y="connsiteY8390"/>
                </a:cxn>
                <a:cxn ang="0">
                  <a:pos x="connsiteX8391" y="connsiteY8391"/>
                </a:cxn>
                <a:cxn ang="0">
                  <a:pos x="connsiteX8392" y="connsiteY8392"/>
                </a:cxn>
                <a:cxn ang="0">
                  <a:pos x="connsiteX8393" y="connsiteY8393"/>
                </a:cxn>
                <a:cxn ang="0">
                  <a:pos x="connsiteX8394" y="connsiteY8394"/>
                </a:cxn>
                <a:cxn ang="0">
                  <a:pos x="connsiteX8395" y="connsiteY8395"/>
                </a:cxn>
                <a:cxn ang="0">
                  <a:pos x="connsiteX8396" y="connsiteY8396"/>
                </a:cxn>
                <a:cxn ang="0">
                  <a:pos x="connsiteX8397" y="connsiteY8397"/>
                </a:cxn>
                <a:cxn ang="0">
                  <a:pos x="connsiteX8398" y="connsiteY8398"/>
                </a:cxn>
                <a:cxn ang="0">
                  <a:pos x="connsiteX8399" y="connsiteY8399"/>
                </a:cxn>
                <a:cxn ang="0">
                  <a:pos x="connsiteX8400" y="connsiteY8400"/>
                </a:cxn>
                <a:cxn ang="0">
                  <a:pos x="connsiteX8401" y="connsiteY8401"/>
                </a:cxn>
                <a:cxn ang="0">
                  <a:pos x="connsiteX8402" y="connsiteY8402"/>
                </a:cxn>
                <a:cxn ang="0">
                  <a:pos x="connsiteX8403" y="connsiteY8403"/>
                </a:cxn>
                <a:cxn ang="0">
                  <a:pos x="connsiteX8404" y="connsiteY8404"/>
                </a:cxn>
                <a:cxn ang="0">
                  <a:pos x="connsiteX8405" y="connsiteY8405"/>
                </a:cxn>
                <a:cxn ang="0">
                  <a:pos x="connsiteX8406" y="connsiteY8406"/>
                </a:cxn>
                <a:cxn ang="0">
                  <a:pos x="connsiteX8407" y="connsiteY8407"/>
                </a:cxn>
                <a:cxn ang="0">
                  <a:pos x="connsiteX8408" y="connsiteY8408"/>
                </a:cxn>
                <a:cxn ang="0">
                  <a:pos x="connsiteX8409" y="connsiteY8409"/>
                </a:cxn>
                <a:cxn ang="0">
                  <a:pos x="connsiteX8410" y="connsiteY8410"/>
                </a:cxn>
                <a:cxn ang="0">
                  <a:pos x="connsiteX8411" y="connsiteY8411"/>
                </a:cxn>
                <a:cxn ang="0">
                  <a:pos x="connsiteX8412" y="connsiteY8412"/>
                </a:cxn>
                <a:cxn ang="0">
                  <a:pos x="connsiteX8413" y="connsiteY8413"/>
                </a:cxn>
                <a:cxn ang="0">
                  <a:pos x="connsiteX8414" y="connsiteY8414"/>
                </a:cxn>
                <a:cxn ang="0">
                  <a:pos x="connsiteX8415" y="connsiteY8415"/>
                </a:cxn>
                <a:cxn ang="0">
                  <a:pos x="connsiteX8416" y="connsiteY8416"/>
                </a:cxn>
                <a:cxn ang="0">
                  <a:pos x="connsiteX8417" y="connsiteY8417"/>
                </a:cxn>
                <a:cxn ang="0">
                  <a:pos x="connsiteX8418" y="connsiteY8418"/>
                </a:cxn>
                <a:cxn ang="0">
                  <a:pos x="connsiteX8419" y="connsiteY8419"/>
                </a:cxn>
                <a:cxn ang="0">
                  <a:pos x="connsiteX8420" y="connsiteY8420"/>
                </a:cxn>
                <a:cxn ang="0">
                  <a:pos x="connsiteX8421" y="connsiteY8421"/>
                </a:cxn>
                <a:cxn ang="0">
                  <a:pos x="connsiteX8422" y="connsiteY8422"/>
                </a:cxn>
                <a:cxn ang="0">
                  <a:pos x="connsiteX8423" y="connsiteY8423"/>
                </a:cxn>
                <a:cxn ang="0">
                  <a:pos x="connsiteX8424" y="connsiteY8424"/>
                </a:cxn>
                <a:cxn ang="0">
                  <a:pos x="connsiteX8425" y="connsiteY8425"/>
                </a:cxn>
                <a:cxn ang="0">
                  <a:pos x="connsiteX8426" y="connsiteY8426"/>
                </a:cxn>
                <a:cxn ang="0">
                  <a:pos x="connsiteX8427" y="connsiteY8427"/>
                </a:cxn>
                <a:cxn ang="0">
                  <a:pos x="connsiteX8428" y="connsiteY8428"/>
                </a:cxn>
                <a:cxn ang="0">
                  <a:pos x="connsiteX8429" y="connsiteY8429"/>
                </a:cxn>
                <a:cxn ang="0">
                  <a:pos x="connsiteX8430" y="connsiteY8430"/>
                </a:cxn>
                <a:cxn ang="0">
                  <a:pos x="connsiteX8431" y="connsiteY8431"/>
                </a:cxn>
                <a:cxn ang="0">
                  <a:pos x="connsiteX8432" y="connsiteY8432"/>
                </a:cxn>
                <a:cxn ang="0">
                  <a:pos x="connsiteX8433" y="connsiteY8433"/>
                </a:cxn>
                <a:cxn ang="0">
                  <a:pos x="connsiteX8434" y="connsiteY8434"/>
                </a:cxn>
                <a:cxn ang="0">
                  <a:pos x="connsiteX8435" y="connsiteY8435"/>
                </a:cxn>
                <a:cxn ang="0">
                  <a:pos x="connsiteX8436" y="connsiteY8436"/>
                </a:cxn>
                <a:cxn ang="0">
                  <a:pos x="connsiteX8437" y="connsiteY8437"/>
                </a:cxn>
                <a:cxn ang="0">
                  <a:pos x="connsiteX8438" y="connsiteY8438"/>
                </a:cxn>
                <a:cxn ang="0">
                  <a:pos x="connsiteX8439" y="connsiteY8439"/>
                </a:cxn>
                <a:cxn ang="0">
                  <a:pos x="connsiteX8440" y="connsiteY8440"/>
                </a:cxn>
                <a:cxn ang="0">
                  <a:pos x="connsiteX8441" y="connsiteY8441"/>
                </a:cxn>
                <a:cxn ang="0">
                  <a:pos x="connsiteX8442" y="connsiteY8442"/>
                </a:cxn>
                <a:cxn ang="0">
                  <a:pos x="connsiteX8443" y="connsiteY8443"/>
                </a:cxn>
                <a:cxn ang="0">
                  <a:pos x="connsiteX8444" y="connsiteY8444"/>
                </a:cxn>
                <a:cxn ang="0">
                  <a:pos x="connsiteX8445" y="connsiteY8445"/>
                </a:cxn>
                <a:cxn ang="0">
                  <a:pos x="connsiteX8446" y="connsiteY8446"/>
                </a:cxn>
                <a:cxn ang="0">
                  <a:pos x="connsiteX8447" y="connsiteY8447"/>
                </a:cxn>
                <a:cxn ang="0">
                  <a:pos x="connsiteX8448" y="connsiteY8448"/>
                </a:cxn>
                <a:cxn ang="0">
                  <a:pos x="connsiteX8449" y="connsiteY8449"/>
                </a:cxn>
                <a:cxn ang="0">
                  <a:pos x="connsiteX8450" y="connsiteY8450"/>
                </a:cxn>
                <a:cxn ang="0">
                  <a:pos x="connsiteX8451" y="connsiteY8451"/>
                </a:cxn>
                <a:cxn ang="0">
                  <a:pos x="connsiteX8452" y="connsiteY8452"/>
                </a:cxn>
                <a:cxn ang="0">
                  <a:pos x="connsiteX8453" y="connsiteY8453"/>
                </a:cxn>
                <a:cxn ang="0">
                  <a:pos x="connsiteX8454" y="connsiteY8454"/>
                </a:cxn>
                <a:cxn ang="0">
                  <a:pos x="connsiteX8455" y="connsiteY8455"/>
                </a:cxn>
                <a:cxn ang="0">
                  <a:pos x="connsiteX8456" y="connsiteY8456"/>
                </a:cxn>
                <a:cxn ang="0">
                  <a:pos x="connsiteX8457" y="connsiteY8457"/>
                </a:cxn>
                <a:cxn ang="0">
                  <a:pos x="connsiteX8458" y="connsiteY8458"/>
                </a:cxn>
                <a:cxn ang="0">
                  <a:pos x="connsiteX8459" y="connsiteY8459"/>
                </a:cxn>
                <a:cxn ang="0">
                  <a:pos x="connsiteX8460" y="connsiteY8460"/>
                </a:cxn>
                <a:cxn ang="0">
                  <a:pos x="connsiteX8461" y="connsiteY8461"/>
                </a:cxn>
                <a:cxn ang="0">
                  <a:pos x="connsiteX8462" y="connsiteY8462"/>
                </a:cxn>
                <a:cxn ang="0">
                  <a:pos x="connsiteX8463" y="connsiteY8463"/>
                </a:cxn>
                <a:cxn ang="0">
                  <a:pos x="connsiteX8464" y="connsiteY8464"/>
                </a:cxn>
                <a:cxn ang="0">
                  <a:pos x="connsiteX8465" y="connsiteY8465"/>
                </a:cxn>
                <a:cxn ang="0">
                  <a:pos x="connsiteX8466" y="connsiteY8466"/>
                </a:cxn>
                <a:cxn ang="0">
                  <a:pos x="connsiteX8467" y="connsiteY8467"/>
                </a:cxn>
                <a:cxn ang="0">
                  <a:pos x="connsiteX8468" y="connsiteY8468"/>
                </a:cxn>
                <a:cxn ang="0">
                  <a:pos x="connsiteX8469" y="connsiteY8469"/>
                </a:cxn>
                <a:cxn ang="0">
                  <a:pos x="connsiteX8470" y="connsiteY8470"/>
                </a:cxn>
                <a:cxn ang="0">
                  <a:pos x="connsiteX8471" y="connsiteY8471"/>
                </a:cxn>
                <a:cxn ang="0">
                  <a:pos x="connsiteX8472" y="connsiteY8472"/>
                </a:cxn>
                <a:cxn ang="0">
                  <a:pos x="connsiteX8473" y="connsiteY8473"/>
                </a:cxn>
                <a:cxn ang="0">
                  <a:pos x="connsiteX8474" y="connsiteY8474"/>
                </a:cxn>
                <a:cxn ang="0">
                  <a:pos x="connsiteX8475" y="connsiteY8475"/>
                </a:cxn>
                <a:cxn ang="0">
                  <a:pos x="connsiteX8476" y="connsiteY8476"/>
                </a:cxn>
                <a:cxn ang="0">
                  <a:pos x="connsiteX8477" y="connsiteY8477"/>
                </a:cxn>
                <a:cxn ang="0">
                  <a:pos x="connsiteX8478" y="connsiteY8478"/>
                </a:cxn>
                <a:cxn ang="0">
                  <a:pos x="connsiteX8479" y="connsiteY8479"/>
                </a:cxn>
                <a:cxn ang="0">
                  <a:pos x="connsiteX8480" y="connsiteY8480"/>
                </a:cxn>
                <a:cxn ang="0">
                  <a:pos x="connsiteX8481" y="connsiteY8481"/>
                </a:cxn>
                <a:cxn ang="0">
                  <a:pos x="connsiteX8482" y="connsiteY8482"/>
                </a:cxn>
                <a:cxn ang="0">
                  <a:pos x="connsiteX8483" y="connsiteY8483"/>
                </a:cxn>
                <a:cxn ang="0">
                  <a:pos x="connsiteX8484" y="connsiteY8484"/>
                </a:cxn>
                <a:cxn ang="0">
                  <a:pos x="connsiteX8485" y="connsiteY8485"/>
                </a:cxn>
                <a:cxn ang="0">
                  <a:pos x="connsiteX8486" y="connsiteY8486"/>
                </a:cxn>
                <a:cxn ang="0">
                  <a:pos x="connsiteX8487" y="connsiteY8487"/>
                </a:cxn>
                <a:cxn ang="0">
                  <a:pos x="connsiteX8488" y="connsiteY8488"/>
                </a:cxn>
                <a:cxn ang="0">
                  <a:pos x="connsiteX8489" y="connsiteY8489"/>
                </a:cxn>
                <a:cxn ang="0">
                  <a:pos x="connsiteX8490" y="connsiteY8490"/>
                </a:cxn>
                <a:cxn ang="0">
                  <a:pos x="connsiteX8491" y="connsiteY8491"/>
                </a:cxn>
                <a:cxn ang="0">
                  <a:pos x="connsiteX8492" y="connsiteY8492"/>
                </a:cxn>
                <a:cxn ang="0">
                  <a:pos x="connsiteX8493" y="connsiteY8493"/>
                </a:cxn>
                <a:cxn ang="0">
                  <a:pos x="connsiteX8494" y="connsiteY8494"/>
                </a:cxn>
                <a:cxn ang="0">
                  <a:pos x="connsiteX8495" y="connsiteY8495"/>
                </a:cxn>
                <a:cxn ang="0">
                  <a:pos x="connsiteX8496" y="connsiteY8496"/>
                </a:cxn>
                <a:cxn ang="0">
                  <a:pos x="connsiteX8497" y="connsiteY8497"/>
                </a:cxn>
                <a:cxn ang="0">
                  <a:pos x="connsiteX8498" y="connsiteY8498"/>
                </a:cxn>
                <a:cxn ang="0">
                  <a:pos x="connsiteX8499" y="connsiteY8499"/>
                </a:cxn>
                <a:cxn ang="0">
                  <a:pos x="connsiteX8500" y="connsiteY8500"/>
                </a:cxn>
                <a:cxn ang="0">
                  <a:pos x="connsiteX8501" y="connsiteY8501"/>
                </a:cxn>
                <a:cxn ang="0">
                  <a:pos x="connsiteX8502" y="connsiteY8502"/>
                </a:cxn>
                <a:cxn ang="0">
                  <a:pos x="connsiteX8503" y="connsiteY8503"/>
                </a:cxn>
                <a:cxn ang="0">
                  <a:pos x="connsiteX8504" y="connsiteY8504"/>
                </a:cxn>
                <a:cxn ang="0">
                  <a:pos x="connsiteX8505" y="connsiteY8505"/>
                </a:cxn>
                <a:cxn ang="0">
                  <a:pos x="connsiteX8506" y="connsiteY8506"/>
                </a:cxn>
                <a:cxn ang="0">
                  <a:pos x="connsiteX8507" y="connsiteY8507"/>
                </a:cxn>
                <a:cxn ang="0">
                  <a:pos x="connsiteX8508" y="connsiteY8508"/>
                </a:cxn>
                <a:cxn ang="0">
                  <a:pos x="connsiteX8509" y="connsiteY8509"/>
                </a:cxn>
                <a:cxn ang="0">
                  <a:pos x="connsiteX8510" y="connsiteY8510"/>
                </a:cxn>
                <a:cxn ang="0">
                  <a:pos x="connsiteX8511" y="connsiteY8511"/>
                </a:cxn>
                <a:cxn ang="0">
                  <a:pos x="connsiteX8512" y="connsiteY8512"/>
                </a:cxn>
                <a:cxn ang="0">
                  <a:pos x="connsiteX8513" y="connsiteY8513"/>
                </a:cxn>
                <a:cxn ang="0">
                  <a:pos x="connsiteX8514" y="connsiteY8514"/>
                </a:cxn>
                <a:cxn ang="0">
                  <a:pos x="connsiteX8515" y="connsiteY8515"/>
                </a:cxn>
                <a:cxn ang="0">
                  <a:pos x="connsiteX8516" y="connsiteY8516"/>
                </a:cxn>
                <a:cxn ang="0">
                  <a:pos x="connsiteX8517" y="connsiteY8517"/>
                </a:cxn>
                <a:cxn ang="0">
                  <a:pos x="connsiteX8518" y="connsiteY8518"/>
                </a:cxn>
                <a:cxn ang="0">
                  <a:pos x="connsiteX8519" y="connsiteY8519"/>
                </a:cxn>
                <a:cxn ang="0">
                  <a:pos x="connsiteX8520" y="connsiteY8520"/>
                </a:cxn>
                <a:cxn ang="0">
                  <a:pos x="connsiteX8521" y="connsiteY8521"/>
                </a:cxn>
                <a:cxn ang="0">
                  <a:pos x="connsiteX8522" y="connsiteY8522"/>
                </a:cxn>
                <a:cxn ang="0">
                  <a:pos x="connsiteX8523" y="connsiteY8523"/>
                </a:cxn>
                <a:cxn ang="0">
                  <a:pos x="connsiteX8524" y="connsiteY8524"/>
                </a:cxn>
                <a:cxn ang="0">
                  <a:pos x="connsiteX8525" y="connsiteY8525"/>
                </a:cxn>
                <a:cxn ang="0">
                  <a:pos x="connsiteX8526" y="connsiteY8526"/>
                </a:cxn>
                <a:cxn ang="0">
                  <a:pos x="connsiteX8527" y="connsiteY8527"/>
                </a:cxn>
                <a:cxn ang="0">
                  <a:pos x="connsiteX8528" y="connsiteY8528"/>
                </a:cxn>
                <a:cxn ang="0">
                  <a:pos x="connsiteX8529" y="connsiteY8529"/>
                </a:cxn>
                <a:cxn ang="0">
                  <a:pos x="connsiteX8530" y="connsiteY8530"/>
                </a:cxn>
                <a:cxn ang="0">
                  <a:pos x="connsiteX8531" y="connsiteY8531"/>
                </a:cxn>
                <a:cxn ang="0">
                  <a:pos x="connsiteX8532" y="connsiteY8532"/>
                </a:cxn>
                <a:cxn ang="0">
                  <a:pos x="connsiteX8533" y="connsiteY8533"/>
                </a:cxn>
                <a:cxn ang="0">
                  <a:pos x="connsiteX8534" y="connsiteY8534"/>
                </a:cxn>
                <a:cxn ang="0">
                  <a:pos x="connsiteX8535" y="connsiteY8535"/>
                </a:cxn>
                <a:cxn ang="0">
                  <a:pos x="connsiteX8536" y="connsiteY8536"/>
                </a:cxn>
                <a:cxn ang="0">
                  <a:pos x="connsiteX8537" y="connsiteY8537"/>
                </a:cxn>
                <a:cxn ang="0">
                  <a:pos x="connsiteX8538" y="connsiteY8538"/>
                </a:cxn>
                <a:cxn ang="0">
                  <a:pos x="connsiteX8539" y="connsiteY8539"/>
                </a:cxn>
                <a:cxn ang="0">
                  <a:pos x="connsiteX8540" y="connsiteY8540"/>
                </a:cxn>
                <a:cxn ang="0">
                  <a:pos x="connsiteX8541" y="connsiteY8541"/>
                </a:cxn>
                <a:cxn ang="0">
                  <a:pos x="connsiteX8542" y="connsiteY8542"/>
                </a:cxn>
                <a:cxn ang="0">
                  <a:pos x="connsiteX8543" y="connsiteY8543"/>
                </a:cxn>
                <a:cxn ang="0">
                  <a:pos x="connsiteX8544" y="connsiteY8544"/>
                </a:cxn>
                <a:cxn ang="0">
                  <a:pos x="connsiteX8545" y="connsiteY8545"/>
                </a:cxn>
                <a:cxn ang="0">
                  <a:pos x="connsiteX8546" y="connsiteY8546"/>
                </a:cxn>
                <a:cxn ang="0">
                  <a:pos x="connsiteX8547" y="connsiteY8547"/>
                </a:cxn>
                <a:cxn ang="0">
                  <a:pos x="connsiteX8548" y="connsiteY8548"/>
                </a:cxn>
                <a:cxn ang="0">
                  <a:pos x="connsiteX8549" y="connsiteY8549"/>
                </a:cxn>
                <a:cxn ang="0">
                  <a:pos x="connsiteX8550" y="connsiteY8550"/>
                </a:cxn>
                <a:cxn ang="0">
                  <a:pos x="connsiteX8551" y="connsiteY8551"/>
                </a:cxn>
                <a:cxn ang="0">
                  <a:pos x="connsiteX8552" y="connsiteY8552"/>
                </a:cxn>
                <a:cxn ang="0">
                  <a:pos x="connsiteX8553" y="connsiteY8553"/>
                </a:cxn>
                <a:cxn ang="0">
                  <a:pos x="connsiteX8554" y="connsiteY8554"/>
                </a:cxn>
                <a:cxn ang="0">
                  <a:pos x="connsiteX8555" y="connsiteY8555"/>
                </a:cxn>
                <a:cxn ang="0">
                  <a:pos x="connsiteX8556" y="connsiteY8556"/>
                </a:cxn>
                <a:cxn ang="0">
                  <a:pos x="connsiteX8557" y="connsiteY8557"/>
                </a:cxn>
                <a:cxn ang="0">
                  <a:pos x="connsiteX8558" y="connsiteY8558"/>
                </a:cxn>
                <a:cxn ang="0">
                  <a:pos x="connsiteX8559" y="connsiteY8559"/>
                </a:cxn>
                <a:cxn ang="0">
                  <a:pos x="connsiteX8560" y="connsiteY8560"/>
                </a:cxn>
                <a:cxn ang="0">
                  <a:pos x="connsiteX8561" y="connsiteY8561"/>
                </a:cxn>
                <a:cxn ang="0">
                  <a:pos x="connsiteX8562" y="connsiteY8562"/>
                </a:cxn>
                <a:cxn ang="0">
                  <a:pos x="connsiteX8563" y="connsiteY8563"/>
                </a:cxn>
                <a:cxn ang="0">
                  <a:pos x="connsiteX8564" y="connsiteY8564"/>
                </a:cxn>
                <a:cxn ang="0">
                  <a:pos x="connsiteX8565" y="connsiteY8565"/>
                </a:cxn>
                <a:cxn ang="0">
                  <a:pos x="connsiteX8566" y="connsiteY8566"/>
                </a:cxn>
                <a:cxn ang="0">
                  <a:pos x="connsiteX8567" y="connsiteY8567"/>
                </a:cxn>
                <a:cxn ang="0">
                  <a:pos x="connsiteX8568" y="connsiteY8568"/>
                </a:cxn>
                <a:cxn ang="0">
                  <a:pos x="connsiteX8569" y="connsiteY8569"/>
                </a:cxn>
                <a:cxn ang="0">
                  <a:pos x="connsiteX8570" y="connsiteY8570"/>
                </a:cxn>
                <a:cxn ang="0">
                  <a:pos x="connsiteX8571" y="connsiteY8571"/>
                </a:cxn>
                <a:cxn ang="0">
                  <a:pos x="connsiteX8572" y="connsiteY8572"/>
                </a:cxn>
                <a:cxn ang="0">
                  <a:pos x="connsiteX8573" y="connsiteY8573"/>
                </a:cxn>
                <a:cxn ang="0">
                  <a:pos x="connsiteX8574" y="connsiteY8574"/>
                </a:cxn>
                <a:cxn ang="0">
                  <a:pos x="connsiteX8575" y="connsiteY8575"/>
                </a:cxn>
                <a:cxn ang="0">
                  <a:pos x="connsiteX8576" y="connsiteY8576"/>
                </a:cxn>
                <a:cxn ang="0">
                  <a:pos x="connsiteX8577" y="connsiteY8577"/>
                </a:cxn>
                <a:cxn ang="0">
                  <a:pos x="connsiteX8578" y="connsiteY8578"/>
                </a:cxn>
                <a:cxn ang="0">
                  <a:pos x="connsiteX8579" y="connsiteY8579"/>
                </a:cxn>
                <a:cxn ang="0">
                  <a:pos x="connsiteX8580" y="connsiteY8580"/>
                </a:cxn>
                <a:cxn ang="0">
                  <a:pos x="connsiteX8581" y="connsiteY8581"/>
                </a:cxn>
                <a:cxn ang="0">
                  <a:pos x="connsiteX8582" y="connsiteY8582"/>
                </a:cxn>
                <a:cxn ang="0">
                  <a:pos x="connsiteX8583" y="connsiteY8583"/>
                </a:cxn>
                <a:cxn ang="0">
                  <a:pos x="connsiteX8584" y="connsiteY8584"/>
                </a:cxn>
                <a:cxn ang="0">
                  <a:pos x="connsiteX8585" y="connsiteY8585"/>
                </a:cxn>
                <a:cxn ang="0">
                  <a:pos x="connsiteX8586" y="connsiteY8586"/>
                </a:cxn>
                <a:cxn ang="0">
                  <a:pos x="connsiteX8587" y="connsiteY8587"/>
                </a:cxn>
                <a:cxn ang="0">
                  <a:pos x="connsiteX8588" y="connsiteY8588"/>
                </a:cxn>
                <a:cxn ang="0">
                  <a:pos x="connsiteX8589" y="connsiteY8589"/>
                </a:cxn>
                <a:cxn ang="0">
                  <a:pos x="connsiteX8590" y="connsiteY8590"/>
                </a:cxn>
                <a:cxn ang="0">
                  <a:pos x="connsiteX8591" y="connsiteY8591"/>
                </a:cxn>
                <a:cxn ang="0">
                  <a:pos x="connsiteX8592" y="connsiteY8592"/>
                </a:cxn>
                <a:cxn ang="0">
                  <a:pos x="connsiteX8593" y="connsiteY8593"/>
                </a:cxn>
                <a:cxn ang="0">
                  <a:pos x="connsiteX8594" y="connsiteY8594"/>
                </a:cxn>
                <a:cxn ang="0">
                  <a:pos x="connsiteX8595" y="connsiteY8595"/>
                </a:cxn>
                <a:cxn ang="0">
                  <a:pos x="connsiteX8596" y="connsiteY8596"/>
                </a:cxn>
                <a:cxn ang="0">
                  <a:pos x="connsiteX8597" y="connsiteY8597"/>
                </a:cxn>
                <a:cxn ang="0">
                  <a:pos x="connsiteX8598" y="connsiteY8598"/>
                </a:cxn>
                <a:cxn ang="0">
                  <a:pos x="connsiteX8599" y="connsiteY8599"/>
                </a:cxn>
                <a:cxn ang="0">
                  <a:pos x="connsiteX8600" y="connsiteY8600"/>
                </a:cxn>
                <a:cxn ang="0">
                  <a:pos x="connsiteX8601" y="connsiteY8601"/>
                </a:cxn>
                <a:cxn ang="0">
                  <a:pos x="connsiteX8602" y="connsiteY8602"/>
                </a:cxn>
                <a:cxn ang="0">
                  <a:pos x="connsiteX8603" y="connsiteY8603"/>
                </a:cxn>
                <a:cxn ang="0">
                  <a:pos x="connsiteX8604" y="connsiteY8604"/>
                </a:cxn>
                <a:cxn ang="0">
                  <a:pos x="connsiteX8605" y="connsiteY8605"/>
                </a:cxn>
                <a:cxn ang="0">
                  <a:pos x="connsiteX8606" y="connsiteY8606"/>
                </a:cxn>
                <a:cxn ang="0">
                  <a:pos x="connsiteX8607" y="connsiteY8607"/>
                </a:cxn>
                <a:cxn ang="0">
                  <a:pos x="connsiteX8608" y="connsiteY8608"/>
                </a:cxn>
                <a:cxn ang="0">
                  <a:pos x="connsiteX8609" y="connsiteY8609"/>
                </a:cxn>
                <a:cxn ang="0">
                  <a:pos x="connsiteX8610" y="connsiteY8610"/>
                </a:cxn>
                <a:cxn ang="0">
                  <a:pos x="connsiteX8611" y="connsiteY8611"/>
                </a:cxn>
                <a:cxn ang="0">
                  <a:pos x="connsiteX8612" y="connsiteY8612"/>
                </a:cxn>
                <a:cxn ang="0">
                  <a:pos x="connsiteX8613" y="connsiteY8613"/>
                </a:cxn>
                <a:cxn ang="0">
                  <a:pos x="connsiteX8614" y="connsiteY8614"/>
                </a:cxn>
                <a:cxn ang="0">
                  <a:pos x="connsiteX8615" y="connsiteY8615"/>
                </a:cxn>
                <a:cxn ang="0">
                  <a:pos x="connsiteX8616" y="connsiteY8616"/>
                </a:cxn>
                <a:cxn ang="0">
                  <a:pos x="connsiteX8617" y="connsiteY8617"/>
                </a:cxn>
                <a:cxn ang="0">
                  <a:pos x="connsiteX8618" y="connsiteY8618"/>
                </a:cxn>
                <a:cxn ang="0">
                  <a:pos x="connsiteX8619" y="connsiteY8619"/>
                </a:cxn>
                <a:cxn ang="0">
                  <a:pos x="connsiteX8620" y="connsiteY8620"/>
                </a:cxn>
                <a:cxn ang="0">
                  <a:pos x="connsiteX8621" y="connsiteY8621"/>
                </a:cxn>
                <a:cxn ang="0">
                  <a:pos x="connsiteX8622" y="connsiteY8622"/>
                </a:cxn>
                <a:cxn ang="0">
                  <a:pos x="connsiteX8623" y="connsiteY8623"/>
                </a:cxn>
                <a:cxn ang="0">
                  <a:pos x="connsiteX8624" y="connsiteY8624"/>
                </a:cxn>
                <a:cxn ang="0">
                  <a:pos x="connsiteX8625" y="connsiteY8625"/>
                </a:cxn>
                <a:cxn ang="0">
                  <a:pos x="connsiteX8626" y="connsiteY8626"/>
                </a:cxn>
                <a:cxn ang="0">
                  <a:pos x="connsiteX8627" y="connsiteY8627"/>
                </a:cxn>
                <a:cxn ang="0">
                  <a:pos x="connsiteX8628" y="connsiteY8628"/>
                </a:cxn>
                <a:cxn ang="0">
                  <a:pos x="connsiteX8629" y="connsiteY8629"/>
                </a:cxn>
                <a:cxn ang="0">
                  <a:pos x="connsiteX8630" y="connsiteY8630"/>
                </a:cxn>
                <a:cxn ang="0">
                  <a:pos x="connsiteX8631" y="connsiteY8631"/>
                </a:cxn>
                <a:cxn ang="0">
                  <a:pos x="connsiteX8632" y="connsiteY8632"/>
                </a:cxn>
                <a:cxn ang="0">
                  <a:pos x="connsiteX8633" y="connsiteY8633"/>
                </a:cxn>
                <a:cxn ang="0">
                  <a:pos x="connsiteX8634" y="connsiteY8634"/>
                </a:cxn>
                <a:cxn ang="0">
                  <a:pos x="connsiteX8635" y="connsiteY8635"/>
                </a:cxn>
                <a:cxn ang="0">
                  <a:pos x="connsiteX8636" y="connsiteY8636"/>
                </a:cxn>
                <a:cxn ang="0">
                  <a:pos x="connsiteX8637" y="connsiteY8637"/>
                </a:cxn>
                <a:cxn ang="0">
                  <a:pos x="connsiteX8638" y="connsiteY8638"/>
                </a:cxn>
                <a:cxn ang="0">
                  <a:pos x="connsiteX8639" y="connsiteY8639"/>
                </a:cxn>
                <a:cxn ang="0">
                  <a:pos x="connsiteX8640" y="connsiteY8640"/>
                </a:cxn>
                <a:cxn ang="0">
                  <a:pos x="connsiteX8641" y="connsiteY8641"/>
                </a:cxn>
                <a:cxn ang="0">
                  <a:pos x="connsiteX8642" y="connsiteY8642"/>
                </a:cxn>
                <a:cxn ang="0">
                  <a:pos x="connsiteX8643" y="connsiteY8643"/>
                </a:cxn>
                <a:cxn ang="0">
                  <a:pos x="connsiteX8644" y="connsiteY8644"/>
                </a:cxn>
                <a:cxn ang="0">
                  <a:pos x="connsiteX8645" y="connsiteY8645"/>
                </a:cxn>
                <a:cxn ang="0">
                  <a:pos x="connsiteX8646" y="connsiteY8646"/>
                </a:cxn>
                <a:cxn ang="0">
                  <a:pos x="connsiteX8647" y="connsiteY8647"/>
                </a:cxn>
                <a:cxn ang="0">
                  <a:pos x="connsiteX8648" y="connsiteY8648"/>
                </a:cxn>
                <a:cxn ang="0">
                  <a:pos x="connsiteX8649" y="connsiteY8649"/>
                </a:cxn>
                <a:cxn ang="0">
                  <a:pos x="connsiteX8650" y="connsiteY8650"/>
                </a:cxn>
                <a:cxn ang="0">
                  <a:pos x="connsiteX8651" y="connsiteY8651"/>
                </a:cxn>
                <a:cxn ang="0">
                  <a:pos x="connsiteX8652" y="connsiteY8652"/>
                </a:cxn>
                <a:cxn ang="0">
                  <a:pos x="connsiteX8653" y="connsiteY8653"/>
                </a:cxn>
                <a:cxn ang="0">
                  <a:pos x="connsiteX8654" y="connsiteY8654"/>
                </a:cxn>
                <a:cxn ang="0">
                  <a:pos x="connsiteX8655" y="connsiteY8655"/>
                </a:cxn>
                <a:cxn ang="0">
                  <a:pos x="connsiteX8656" y="connsiteY8656"/>
                </a:cxn>
                <a:cxn ang="0">
                  <a:pos x="connsiteX8657" y="connsiteY8657"/>
                </a:cxn>
                <a:cxn ang="0">
                  <a:pos x="connsiteX8658" y="connsiteY8658"/>
                </a:cxn>
                <a:cxn ang="0">
                  <a:pos x="connsiteX8659" y="connsiteY8659"/>
                </a:cxn>
                <a:cxn ang="0">
                  <a:pos x="connsiteX8660" y="connsiteY8660"/>
                </a:cxn>
                <a:cxn ang="0">
                  <a:pos x="connsiteX8661" y="connsiteY8661"/>
                </a:cxn>
                <a:cxn ang="0">
                  <a:pos x="connsiteX8662" y="connsiteY8662"/>
                </a:cxn>
                <a:cxn ang="0">
                  <a:pos x="connsiteX8663" y="connsiteY8663"/>
                </a:cxn>
                <a:cxn ang="0">
                  <a:pos x="connsiteX8664" y="connsiteY8664"/>
                </a:cxn>
                <a:cxn ang="0">
                  <a:pos x="connsiteX8665" y="connsiteY8665"/>
                </a:cxn>
                <a:cxn ang="0">
                  <a:pos x="connsiteX8666" y="connsiteY8666"/>
                </a:cxn>
                <a:cxn ang="0">
                  <a:pos x="connsiteX8667" y="connsiteY8667"/>
                </a:cxn>
                <a:cxn ang="0">
                  <a:pos x="connsiteX8668" y="connsiteY8668"/>
                </a:cxn>
                <a:cxn ang="0">
                  <a:pos x="connsiteX8669" y="connsiteY8669"/>
                </a:cxn>
                <a:cxn ang="0">
                  <a:pos x="connsiteX8670" y="connsiteY8670"/>
                </a:cxn>
                <a:cxn ang="0">
                  <a:pos x="connsiteX8671" y="connsiteY8671"/>
                </a:cxn>
                <a:cxn ang="0">
                  <a:pos x="connsiteX8672" y="connsiteY8672"/>
                </a:cxn>
                <a:cxn ang="0">
                  <a:pos x="connsiteX8673" y="connsiteY8673"/>
                </a:cxn>
                <a:cxn ang="0">
                  <a:pos x="connsiteX8674" y="connsiteY8674"/>
                </a:cxn>
                <a:cxn ang="0">
                  <a:pos x="connsiteX8675" y="connsiteY8675"/>
                </a:cxn>
                <a:cxn ang="0">
                  <a:pos x="connsiteX8676" y="connsiteY8676"/>
                </a:cxn>
                <a:cxn ang="0">
                  <a:pos x="connsiteX8677" y="connsiteY8677"/>
                </a:cxn>
                <a:cxn ang="0">
                  <a:pos x="connsiteX8678" y="connsiteY8678"/>
                </a:cxn>
                <a:cxn ang="0">
                  <a:pos x="connsiteX8679" y="connsiteY8679"/>
                </a:cxn>
                <a:cxn ang="0">
                  <a:pos x="connsiteX8680" y="connsiteY8680"/>
                </a:cxn>
                <a:cxn ang="0">
                  <a:pos x="connsiteX8681" y="connsiteY8681"/>
                </a:cxn>
                <a:cxn ang="0">
                  <a:pos x="connsiteX8682" y="connsiteY8682"/>
                </a:cxn>
                <a:cxn ang="0">
                  <a:pos x="connsiteX8683" y="connsiteY8683"/>
                </a:cxn>
                <a:cxn ang="0">
                  <a:pos x="connsiteX8684" y="connsiteY8684"/>
                </a:cxn>
                <a:cxn ang="0">
                  <a:pos x="connsiteX8685" y="connsiteY8685"/>
                </a:cxn>
                <a:cxn ang="0">
                  <a:pos x="connsiteX8686" y="connsiteY8686"/>
                </a:cxn>
                <a:cxn ang="0">
                  <a:pos x="connsiteX8687" y="connsiteY8687"/>
                </a:cxn>
                <a:cxn ang="0">
                  <a:pos x="connsiteX8688" y="connsiteY8688"/>
                </a:cxn>
                <a:cxn ang="0">
                  <a:pos x="connsiteX8689" y="connsiteY8689"/>
                </a:cxn>
                <a:cxn ang="0">
                  <a:pos x="connsiteX8690" y="connsiteY8690"/>
                </a:cxn>
                <a:cxn ang="0">
                  <a:pos x="connsiteX8691" y="connsiteY8691"/>
                </a:cxn>
                <a:cxn ang="0">
                  <a:pos x="connsiteX8692" y="connsiteY8692"/>
                </a:cxn>
                <a:cxn ang="0">
                  <a:pos x="connsiteX8693" y="connsiteY8693"/>
                </a:cxn>
                <a:cxn ang="0">
                  <a:pos x="connsiteX8694" y="connsiteY8694"/>
                </a:cxn>
                <a:cxn ang="0">
                  <a:pos x="connsiteX8695" y="connsiteY8695"/>
                </a:cxn>
                <a:cxn ang="0">
                  <a:pos x="connsiteX8696" y="connsiteY8696"/>
                </a:cxn>
                <a:cxn ang="0">
                  <a:pos x="connsiteX8697" y="connsiteY8697"/>
                </a:cxn>
                <a:cxn ang="0">
                  <a:pos x="connsiteX8698" y="connsiteY8698"/>
                </a:cxn>
                <a:cxn ang="0">
                  <a:pos x="connsiteX8699" y="connsiteY8699"/>
                </a:cxn>
                <a:cxn ang="0">
                  <a:pos x="connsiteX8700" y="connsiteY8700"/>
                </a:cxn>
                <a:cxn ang="0">
                  <a:pos x="connsiteX8701" y="connsiteY8701"/>
                </a:cxn>
                <a:cxn ang="0">
                  <a:pos x="connsiteX8702" y="connsiteY8702"/>
                </a:cxn>
                <a:cxn ang="0">
                  <a:pos x="connsiteX8703" y="connsiteY8703"/>
                </a:cxn>
                <a:cxn ang="0">
                  <a:pos x="connsiteX8704" y="connsiteY8704"/>
                </a:cxn>
                <a:cxn ang="0">
                  <a:pos x="connsiteX8705" y="connsiteY8705"/>
                </a:cxn>
                <a:cxn ang="0">
                  <a:pos x="connsiteX8706" y="connsiteY8706"/>
                </a:cxn>
                <a:cxn ang="0">
                  <a:pos x="connsiteX8707" y="connsiteY8707"/>
                </a:cxn>
                <a:cxn ang="0">
                  <a:pos x="connsiteX8708" y="connsiteY8708"/>
                </a:cxn>
                <a:cxn ang="0">
                  <a:pos x="connsiteX8709" y="connsiteY8709"/>
                </a:cxn>
                <a:cxn ang="0">
                  <a:pos x="connsiteX8710" y="connsiteY8710"/>
                </a:cxn>
                <a:cxn ang="0">
                  <a:pos x="connsiteX8711" y="connsiteY8711"/>
                </a:cxn>
                <a:cxn ang="0">
                  <a:pos x="connsiteX8712" y="connsiteY8712"/>
                </a:cxn>
                <a:cxn ang="0">
                  <a:pos x="connsiteX8713" y="connsiteY8713"/>
                </a:cxn>
                <a:cxn ang="0">
                  <a:pos x="connsiteX8714" y="connsiteY8714"/>
                </a:cxn>
                <a:cxn ang="0">
                  <a:pos x="connsiteX8715" y="connsiteY8715"/>
                </a:cxn>
                <a:cxn ang="0">
                  <a:pos x="connsiteX8716" y="connsiteY8716"/>
                </a:cxn>
                <a:cxn ang="0">
                  <a:pos x="connsiteX8717" y="connsiteY8717"/>
                </a:cxn>
                <a:cxn ang="0">
                  <a:pos x="connsiteX8718" y="connsiteY8718"/>
                </a:cxn>
                <a:cxn ang="0">
                  <a:pos x="connsiteX8719" y="connsiteY8719"/>
                </a:cxn>
                <a:cxn ang="0">
                  <a:pos x="connsiteX8720" y="connsiteY8720"/>
                </a:cxn>
                <a:cxn ang="0">
                  <a:pos x="connsiteX8721" y="connsiteY8721"/>
                </a:cxn>
                <a:cxn ang="0">
                  <a:pos x="connsiteX8722" y="connsiteY8722"/>
                </a:cxn>
                <a:cxn ang="0">
                  <a:pos x="connsiteX8723" y="connsiteY8723"/>
                </a:cxn>
                <a:cxn ang="0">
                  <a:pos x="connsiteX8724" y="connsiteY8724"/>
                </a:cxn>
                <a:cxn ang="0">
                  <a:pos x="connsiteX8725" y="connsiteY8725"/>
                </a:cxn>
                <a:cxn ang="0">
                  <a:pos x="connsiteX8726" y="connsiteY8726"/>
                </a:cxn>
                <a:cxn ang="0">
                  <a:pos x="connsiteX8727" y="connsiteY8727"/>
                </a:cxn>
                <a:cxn ang="0">
                  <a:pos x="connsiteX8728" y="connsiteY8728"/>
                </a:cxn>
                <a:cxn ang="0">
                  <a:pos x="connsiteX8729" y="connsiteY8729"/>
                </a:cxn>
                <a:cxn ang="0">
                  <a:pos x="connsiteX8730" y="connsiteY8730"/>
                </a:cxn>
                <a:cxn ang="0">
                  <a:pos x="connsiteX8731" y="connsiteY8731"/>
                </a:cxn>
                <a:cxn ang="0">
                  <a:pos x="connsiteX8732" y="connsiteY8732"/>
                </a:cxn>
                <a:cxn ang="0">
                  <a:pos x="connsiteX8733" y="connsiteY8733"/>
                </a:cxn>
                <a:cxn ang="0">
                  <a:pos x="connsiteX8734" y="connsiteY8734"/>
                </a:cxn>
                <a:cxn ang="0">
                  <a:pos x="connsiteX8735" y="connsiteY8735"/>
                </a:cxn>
                <a:cxn ang="0">
                  <a:pos x="connsiteX8736" y="connsiteY8736"/>
                </a:cxn>
                <a:cxn ang="0">
                  <a:pos x="connsiteX8737" y="connsiteY8737"/>
                </a:cxn>
                <a:cxn ang="0">
                  <a:pos x="connsiteX8738" y="connsiteY8738"/>
                </a:cxn>
                <a:cxn ang="0">
                  <a:pos x="connsiteX8739" y="connsiteY8739"/>
                </a:cxn>
                <a:cxn ang="0">
                  <a:pos x="connsiteX8740" y="connsiteY8740"/>
                </a:cxn>
                <a:cxn ang="0">
                  <a:pos x="connsiteX8741" y="connsiteY8741"/>
                </a:cxn>
                <a:cxn ang="0">
                  <a:pos x="connsiteX8742" y="connsiteY8742"/>
                </a:cxn>
                <a:cxn ang="0">
                  <a:pos x="connsiteX8743" y="connsiteY8743"/>
                </a:cxn>
                <a:cxn ang="0">
                  <a:pos x="connsiteX8744" y="connsiteY8744"/>
                </a:cxn>
                <a:cxn ang="0">
                  <a:pos x="connsiteX8745" y="connsiteY8745"/>
                </a:cxn>
                <a:cxn ang="0">
                  <a:pos x="connsiteX8746" y="connsiteY8746"/>
                </a:cxn>
                <a:cxn ang="0">
                  <a:pos x="connsiteX8747" y="connsiteY8747"/>
                </a:cxn>
                <a:cxn ang="0">
                  <a:pos x="connsiteX8748" y="connsiteY8748"/>
                </a:cxn>
                <a:cxn ang="0">
                  <a:pos x="connsiteX8749" y="connsiteY8749"/>
                </a:cxn>
                <a:cxn ang="0">
                  <a:pos x="connsiteX8750" y="connsiteY8750"/>
                </a:cxn>
                <a:cxn ang="0">
                  <a:pos x="connsiteX8751" y="connsiteY8751"/>
                </a:cxn>
                <a:cxn ang="0">
                  <a:pos x="connsiteX8752" y="connsiteY8752"/>
                </a:cxn>
                <a:cxn ang="0">
                  <a:pos x="connsiteX8753" y="connsiteY8753"/>
                </a:cxn>
                <a:cxn ang="0">
                  <a:pos x="connsiteX8754" y="connsiteY8754"/>
                </a:cxn>
                <a:cxn ang="0">
                  <a:pos x="connsiteX8755" y="connsiteY8755"/>
                </a:cxn>
                <a:cxn ang="0">
                  <a:pos x="connsiteX8756" y="connsiteY8756"/>
                </a:cxn>
                <a:cxn ang="0">
                  <a:pos x="connsiteX8757" y="connsiteY8757"/>
                </a:cxn>
                <a:cxn ang="0">
                  <a:pos x="connsiteX8758" y="connsiteY8758"/>
                </a:cxn>
                <a:cxn ang="0">
                  <a:pos x="connsiteX8759" y="connsiteY8759"/>
                </a:cxn>
                <a:cxn ang="0">
                  <a:pos x="connsiteX8760" y="connsiteY8760"/>
                </a:cxn>
                <a:cxn ang="0">
                  <a:pos x="connsiteX8761" y="connsiteY8761"/>
                </a:cxn>
                <a:cxn ang="0">
                  <a:pos x="connsiteX8762" y="connsiteY8762"/>
                </a:cxn>
                <a:cxn ang="0">
                  <a:pos x="connsiteX8763" y="connsiteY8763"/>
                </a:cxn>
                <a:cxn ang="0">
                  <a:pos x="connsiteX8764" y="connsiteY8764"/>
                </a:cxn>
                <a:cxn ang="0">
                  <a:pos x="connsiteX8765" y="connsiteY8765"/>
                </a:cxn>
                <a:cxn ang="0">
                  <a:pos x="connsiteX8766" y="connsiteY8766"/>
                </a:cxn>
                <a:cxn ang="0">
                  <a:pos x="connsiteX8767" y="connsiteY8767"/>
                </a:cxn>
                <a:cxn ang="0">
                  <a:pos x="connsiteX8768" y="connsiteY8768"/>
                </a:cxn>
                <a:cxn ang="0">
                  <a:pos x="connsiteX8769" y="connsiteY8769"/>
                </a:cxn>
                <a:cxn ang="0">
                  <a:pos x="connsiteX8770" y="connsiteY8770"/>
                </a:cxn>
                <a:cxn ang="0">
                  <a:pos x="connsiteX8771" y="connsiteY8771"/>
                </a:cxn>
                <a:cxn ang="0">
                  <a:pos x="connsiteX8772" y="connsiteY8772"/>
                </a:cxn>
                <a:cxn ang="0">
                  <a:pos x="connsiteX8773" y="connsiteY8773"/>
                </a:cxn>
                <a:cxn ang="0">
                  <a:pos x="connsiteX8774" y="connsiteY8774"/>
                </a:cxn>
                <a:cxn ang="0">
                  <a:pos x="connsiteX8775" y="connsiteY8775"/>
                </a:cxn>
                <a:cxn ang="0">
                  <a:pos x="connsiteX8776" y="connsiteY8776"/>
                </a:cxn>
                <a:cxn ang="0">
                  <a:pos x="connsiteX8777" y="connsiteY8777"/>
                </a:cxn>
                <a:cxn ang="0">
                  <a:pos x="connsiteX8778" y="connsiteY8778"/>
                </a:cxn>
                <a:cxn ang="0">
                  <a:pos x="connsiteX8779" y="connsiteY8779"/>
                </a:cxn>
                <a:cxn ang="0">
                  <a:pos x="connsiteX8780" y="connsiteY8780"/>
                </a:cxn>
                <a:cxn ang="0">
                  <a:pos x="connsiteX8781" y="connsiteY8781"/>
                </a:cxn>
                <a:cxn ang="0">
                  <a:pos x="connsiteX8782" y="connsiteY8782"/>
                </a:cxn>
                <a:cxn ang="0">
                  <a:pos x="connsiteX8783" y="connsiteY8783"/>
                </a:cxn>
                <a:cxn ang="0">
                  <a:pos x="connsiteX8784" y="connsiteY8784"/>
                </a:cxn>
                <a:cxn ang="0">
                  <a:pos x="connsiteX8785" y="connsiteY8785"/>
                </a:cxn>
                <a:cxn ang="0">
                  <a:pos x="connsiteX8786" y="connsiteY8786"/>
                </a:cxn>
                <a:cxn ang="0">
                  <a:pos x="connsiteX8787" y="connsiteY8787"/>
                </a:cxn>
                <a:cxn ang="0">
                  <a:pos x="connsiteX8788" y="connsiteY8788"/>
                </a:cxn>
                <a:cxn ang="0">
                  <a:pos x="connsiteX8789" y="connsiteY8789"/>
                </a:cxn>
                <a:cxn ang="0">
                  <a:pos x="connsiteX8790" y="connsiteY8790"/>
                </a:cxn>
                <a:cxn ang="0">
                  <a:pos x="connsiteX8791" y="connsiteY8791"/>
                </a:cxn>
                <a:cxn ang="0">
                  <a:pos x="connsiteX8792" y="connsiteY8792"/>
                </a:cxn>
                <a:cxn ang="0">
                  <a:pos x="connsiteX8793" y="connsiteY8793"/>
                </a:cxn>
                <a:cxn ang="0">
                  <a:pos x="connsiteX8794" y="connsiteY8794"/>
                </a:cxn>
                <a:cxn ang="0">
                  <a:pos x="connsiteX8795" y="connsiteY8795"/>
                </a:cxn>
                <a:cxn ang="0">
                  <a:pos x="connsiteX8796" y="connsiteY8796"/>
                </a:cxn>
                <a:cxn ang="0">
                  <a:pos x="connsiteX8797" y="connsiteY8797"/>
                </a:cxn>
                <a:cxn ang="0">
                  <a:pos x="connsiteX8798" y="connsiteY8798"/>
                </a:cxn>
                <a:cxn ang="0">
                  <a:pos x="connsiteX8799" y="connsiteY8799"/>
                </a:cxn>
                <a:cxn ang="0">
                  <a:pos x="connsiteX8800" y="connsiteY8800"/>
                </a:cxn>
                <a:cxn ang="0">
                  <a:pos x="connsiteX8801" y="connsiteY8801"/>
                </a:cxn>
                <a:cxn ang="0">
                  <a:pos x="connsiteX8802" y="connsiteY8802"/>
                </a:cxn>
                <a:cxn ang="0">
                  <a:pos x="connsiteX8803" y="connsiteY8803"/>
                </a:cxn>
                <a:cxn ang="0">
                  <a:pos x="connsiteX8804" y="connsiteY8804"/>
                </a:cxn>
                <a:cxn ang="0">
                  <a:pos x="connsiteX8805" y="connsiteY8805"/>
                </a:cxn>
                <a:cxn ang="0">
                  <a:pos x="connsiteX8806" y="connsiteY8806"/>
                </a:cxn>
                <a:cxn ang="0">
                  <a:pos x="connsiteX8807" y="connsiteY8807"/>
                </a:cxn>
                <a:cxn ang="0">
                  <a:pos x="connsiteX8808" y="connsiteY8808"/>
                </a:cxn>
                <a:cxn ang="0">
                  <a:pos x="connsiteX8809" y="connsiteY8809"/>
                </a:cxn>
                <a:cxn ang="0">
                  <a:pos x="connsiteX8810" y="connsiteY8810"/>
                </a:cxn>
                <a:cxn ang="0">
                  <a:pos x="connsiteX8811" y="connsiteY8811"/>
                </a:cxn>
                <a:cxn ang="0">
                  <a:pos x="connsiteX8812" y="connsiteY8812"/>
                </a:cxn>
                <a:cxn ang="0">
                  <a:pos x="connsiteX8813" y="connsiteY8813"/>
                </a:cxn>
                <a:cxn ang="0">
                  <a:pos x="connsiteX8814" y="connsiteY8814"/>
                </a:cxn>
                <a:cxn ang="0">
                  <a:pos x="connsiteX8815" y="connsiteY8815"/>
                </a:cxn>
                <a:cxn ang="0">
                  <a:pos x="connsiteX8816" y="connsiteY8816"/>
                </a:cxn>
                <a:cxn ang="0">
                  <a:pos x="connsiteX8817" y="connsiteY8817"/>
                </a:cxn>
                <a:cxn ang="0">
                  <a:pos x="connsiteX8818" y="connsiteY8818"/>
                </a:cxn>
                <a:cxn ang="0">
                  <a:pos x="connsiteX8819" y="connsiteY8819"/>
                </a:cxn>
                <a:cxn ang="0">
                  <a:pos x="connsiteX8820" y="connsiteY8820"/>
                </a:cxn>
                <a:cxn ang="0">
                  <a:pos x="connsiteX8821" y="connsiteY8821"/>
                </a:cxn>
                <a:cxn ang="0">
                  <a:pos x="connsiteX8822" y="connsiteY8822"/>
                </a:cxn>
                <a:cxn ang="0">
                  <a:pos x="connsiteX8823" y="connsiteY8823"/>
                </a:cxn>
                <a:cxn ang="0">
                  <a:pos x="connsiteX8824" y="connsiteY8824"/>
                </a:cxn>
                <a:cxn ang="0">
                  <a:pos x="connsiteX8825" y="connsiteY8825"/>
                </a:cxn>
                <a:cxn ang="0">
                  <a:pos x="connsiteX8826" y="connsiteY8826"/>
                </a:cxn>
                <a:cxn ang="0">
                  <a:pos x="connsiteX8827" y="connsiteY8827"/>
                </a:cxn>
                <a:cxn ang="0">
                  <a:pos x="connsiteX8828" y="connsiteY8828"/>
                </a:cxn>
                <a:cxn ang="0">
                  <a:pos x="connsiteX8829" y="connsiteY8829"/>
                </a:cxn>
                <a:cxn ang="0">
                  <a:pos x="connsiteX8830" y="connsiteY8830"/>
                </a:cxn>
                <a:cxn ang="0">
                  <a:pos x="connsiteX8831" y="connsiteY8831"/>
                </a:cxn>
                <a:cxn ang="0">
                  <a:pos x="connsiteX8832" y="connsiteY8832"/>
                </a:cxn>
                <a:cxn ang="0">
                  <a:pos x="connsiteX8833" y="connsiteY8833"/>
                </a:cxn>
                <a:cxn ang="0">
                  <a:pos x="connsiteX8834" y="connsiteY8834"/>
                </a:cxn>
                <a:cxn ang="0">
                  <a:pos x="connsiteX8835" y="connsiteY8835"/>
                </a:cxn>
                <a:cxn ang="0">
                  <a:pos x="connsiteX8836" y="connsiteY8836"/>
                </a:cxn>
                <a:cxn ang="0">
                  <a:pos x="connsiteX8837" y="connsiteY8837"/>
                </a:cxn>
                <a:cxn ang="0">
                  <a:pos x="connsiteX8838" y="connsiteY8838"/>
                </a:cxn>
                <a:cxn ang="0">
                  <a:pos x="connsiteX8839" y="connsiteY8839"/>
                </a:cxn>
                <a:cxn ang="0">
                  <a:pos x="connsiteX8840" y="connsiteY8840"/>
                </a:cxn>
                <a:cxn ang="0">
                  <a:pos x="connsiteX8841" y="connsiteY8841"/>
                </a:cxn>
                <a:cxn ang="0">
                  <a:pos x="connsiteX8842" y="connsiteY8842"/>
                </a:cxn>
                <a:cxn ang="0">
                  <a:pos x="connsiteX8843" y="connsiteY8843"/>
                </a:cxn>
                <a:cxn ang="0">
                  <a:pos x="connsiteX8844" y="connsiteY8844"/>
                </a:cxn>
                <a:cxn ang="0">
                  <a:pos x="connsiteX8845" y="connsiteY8845"/>
                </a:cxn>
                <a:cxn ang="0">
                  <a:pos x="connsiteX8846" y="connsiteY8846"/>
                </a:cxn>
                <a:cxn ang="0">
                  <a:pos x="connsiteX8847" y="connsiteY8847"/>
                </a:cxn>
                <a:cxn ang="0">
                  <a:pos x="connsiteX8848" y="connsiteY8848"/>
                </a:cxn>
                <a:cxn ang="0">
                  <a:pos x="connsiteX8849" y="connsiteY8849"/>
                </a:cxn>
                <a:cxn ang="0">
                  <a:pos x="connsiteX8850" y="connsiteY8850"/>
                </a:cxn>
                <a:cxn ang="0">
                  <a:pos x="connsiteX8851" y="connsiteY8851"/>
                </a:cxn>
                <a:cxn ang="0">
                  <a:pos x="connsiteX8852" y="connsiteY8852"/>
                </a:cxn>
                <a:cxn ang="0">
                  <a:pos x="connsiteX8853" y="connsiteY8853"/>
                </a:cxn>
                <a:cxn ang="0">
                  <a:pos x="connsiteX8854" y="connsiteY8854"/>
                </a:cxn>
                <a:cxn ang="0">
                  <a:pos x="connsiteX8855" y="connsiteY8855"/>
                </a:cxn>
                <a:cxn ang="0">
                  <a:pos x="connsiteX8856" y="connsiteY8856"/>
                </a:cxn>
                <a:cxn ang="0">
                  <a:pos x="connsiteX8857" y="connsiteY8857"/>
                </a:cxn>
                <a:cxn ang="0">
                  <a:pos x="connsiteX8858" y="connsiteY8858"/>
                </a:cxn>
                <a:cxn ang="0">
                  <a:pos x="connsiteX8859" y="connsiteY8859"/>
                </a:cxn>
                <a:cxn ang="0">
                  <a:pos x="connsiteX8860" y="connsiteY8860"/>
                </a:cxn>
                <a:cxn ang="0">
                  <a:pos x="connsiteX8861" y="connsiteY8861"/>
                </a:cxn>
                <a:cxn ang="0">
                  <a:pos x="connsiteX8862" y="connsiteY8862"/>
                </a:cxn>
                <a:cxn ang="0">
                  <a:pos x="connsiteX8863" y="connsiteY8863"/>
                </a:cxn>
                <a:cxn ang="0">
                  <a:pos x="connsiteX8864" y="connsiteY8864"/>
                </a:cxn>
                <a:cxn ang="0">
                  <a:pos x="connsiteX8865" y="connsiteY8865"/>
                </a:cxn>
                <a:cxn ang="0">
                  <a:pos x="connsiteX8866" y="connsiteY8866"/>
                </a:cxn>
                <a:cxn ang="0">
                  <a:pos x="connsiteX8867" y="connsiteY8867"/>
                </a:cxn>
                <a:cxn ang="0">
                  <a:pos x="connsiteX8868" y="connsiteY8868"/>
                </a:cxn>
                <a:cxn ang="0">
                  <a:pos x="connsiteX8869" y="connsiteY8869"/>
                </a:cxn>
                <a:cxn ang="0">
                  <a:pos x="connsiteX8870" y="connsiteY8870"/>
                </a:cxn>
                <a:cxn ang="0">
                  <a:pos x="connsiteX8871" y="connsiteY8871"/>
                </a:cxn>
                <a:cxn ang="0">
                  <a:pos x="connsiteX8872" y="connsiteY8872"/>
                </a:cxn>
                <a:cxn ang="0">
                  <a:pos x="connsiteX8873" y="connsiteY8873"/>
                </a:cxn>
                <a:cxn ang="0">
                  <a:pos x="connsiteX8874" y="connsiteY8874"/>
                </a:cxn>
                <a:cxn ang="0">
                  <a:pos x="connsiteX8875" y="connsiteY8875"/>
                </a:cxn>
                <a:cxn ang="0">
                  <a:pos x="connsiteX8876" y="connsiteY8876"/>
                </a:cxn>
                <a:cxn ang="0">
                  <a:pos x="connsiteX8877" y="connsiteY8877"/>
                </a:cxn>
                <a:cxn ang="0">
                  <a:pos x="connsiteX8878" y="connsiteY8878"/>
                </a:cxn>
                <a:cxn ang="0">
                  <a:pos x="connsiteX8879" y="connsiteY8879"/>
                </a:cxn>
                <a:cxn ang="0">
                  <a:pos x="connsiteX8880" y="connsiteY8880"/>
                </a:cxn>
                <a:cxn ang="0">
                  <a:pos x="connsiteX8881" y="connsiteY8881"/>
                </a:cxn>
                <a:cxn ang="0">
                  <a:pos x="connsiteX8882" y="connsiteY8882"/>
                </a:cxn>
                <a:cxn ang="0">
                  <a:pos x="connsiteX8883" y="connsiteY8883"/>
                </a:cxn>
                <a:cxn ang="0">
                  <a:pos x="connsiteX8884" y="connsiteY8884"/>
                </a:cxn>
                <a:cxn ang="0">
                  <a:pos x="connsiteX8885" y="connsiteY8885"/>
                </a:cxn>
                <a:cxn ang="0">
                  <a:pos x="connsiteX8886" y="connsiteY8886"/>
                </a:cxn>
                <a:cxn ang="0">
                  <a:pos x="connsiteX8887" y="connsiteY8887"/>
                </a:cxn>
                <a:cxn ang="0">
                  <a:pos x="connsiteX8888" y="connsiteY8888"/>
                </a:cxn>
                <a:cxn ang="0">
                  <a:pos x="connsiteX8889" y="connsiteY8889"/>
                </a:cxn>
                <a:cxn ang="0">
                  <a:pos x="connsiteX8890" y="connsiteY8890"/>
                </a:cxn>
                <a:cxn ang="0">
                  <a:pos x="connsiteX8891" y="connsiteY8891"/>
                </a:cxn>
                <a:cxn ang="0">
                  <a:pos x="connsiteX8892" y="connsiteY8892"/>
                </a:cxn>
                <a:cxn ang="0">
                  <a:pos x="connsiteX8893" y="connsiteY8893"/>
                </a:cxn>
                <a:cxn ang="0">
                  <a:pos x="connsiteX8894" y="connsiteY8894"/>
                </a:cxn>
                <a:cxn ang="0">
                  <a:pos x="connsiteX8895" y="connsiteY8895"/>
                </a:cxn>
                <a:cxn ang="0">
                  <a:pos x="connsiteX8896" y="connsiteY8896"/>
                </a:cxn>
                <a:cxn ang="0">
                  <a:pos x="connsiteX8897" y="connsiteY8897"/>
                </a:cxn>
                <a:cxn ang="0">
                  <a:pos x="connsiteX8898" y="connsiteY8898"/>
                </a:cxn>
                <a:cxn ang="0">
                  <a:pos x="connsiteX8899" y="connsiteY8899"/>
                </a:cxn>
                <a:cxn ang="0">
                  <a:pos x="connsiteX8900" y="connsiteY8900"/>
                </a:cxn>
                <a:cxn ang="0">
                  <a:pos x="connsiteX8901" y="connsiteY8901"/>
                </a:cxn>
                <a:cxn ang="0">
                  <a:pos x="connsiteX8902" y="connsiteY8902"/>
                </a:cxn>
                <a:cxn ang="0">
                  <a:pos x="connsiteX8903" y="connsiteY8903"/>
                </a:cxn>
                <a:cxn ang="0">
                  <a:pos x="connsiteX8904" y="connsiteY8904"/>
                </a:cxn>
                <a:cxn ang="0">
                  <a:pos x="connsiteX8905" y="connsiteY8905"/>
                </a:cxn>
                <a:cxn ang="0">
                  <a:pos x="connsiteX8906" y="connsiteY8906"/>
                </a:cxn>
                <a:cxn ang="0">
                  <a:pos x="connsiteX8907" y="connsiteY8907"/>
                </a:cxn>
                <a:cxn ang="0">
                  <a:pos x="connsiteX8908" y="connsiteY8908"/>
                </a:cxn>
                <a:cxn ang="0">
                  <a:pos x="connsiteX8909" y="connsiteY8909"/>
                </a:cxn>
                <a:cxn ang="0">
                  <a:pos x="connsiteX8910" y="connsiteY8910"/>
                </a:cxn>
                <a:cxn ang="0">
                  <a:pos x="connsiteX8911" y="connsiteY8911"/>
                </a:cxn>
                <a:cxn ang="0">
                  <a:pos x="connsiteX8912" y="connsiteY8912"/>
                </a:cxn>
                <a:cxn ang="0">
                  <a:pos x="connsiteX8913" y="connsiteY8913"/>
                </a:cxn>
                <a:cxn ang="0">
                  <a:pos x="connsiteX8914" y="connsiteY8914"/>
                </a:cxn>
                <a:cxn ang="0">
                  <a:pos x="connsiteX8915" y="connsiteY8915"/>
                </a:cxn>
                <a:cxn ang="0">
                  <a:pos x="connsiteX8916" y="connsiteY8916"/>
                </a:cxn>
                <a:cxn ang="0">
                  <a:pos x="connsiteX8917" y="connsiteY8917"/>
                </a:cxn>
                <a:cxn ang="0">
                  <a:pos x="connsiteX8918" y="connsiteY8918"/>
                </a:cxn>
                <a:cxn ang="0">
                  <a:pos x="connsiteX8919" y="connsiteY8919"/>
                </a:cxn>
                <a:cxn ang="0">
                  <a:pos x="connsiteX8920" y="connsiteY8920"/>
                </a:cxn>
                <a:cxn ang="0">
                  <a:pos x="connsiteX8921" y="connsiteY8921"/>
                </a:cxn>
                <a:cxn ang="0">
                  <a:pos x="connsiteX8922" y="connsiteY8922"/>
                </a:cxn>
                <a:cxn ang="0">
                  <a:pos x="connsiteX8923" y="connsiteY8923"/>
                </a:cxn>
                <a:cxn ang="0">
                  <a:pos x="connsiteX8924" y="connsiteY8924"/>
                </a:cxn>
                <a:cxn ang="0">
                  <a:pos x="connsiteX8925" y="connsiteY8925"/>
                </a:cxn>
                <a:cxn ang="0">
                  <a:pos x="connsiteX8926" y="connsiteY8926"/>
                </a:cxn>
                <a:cxn ang="0">
                  <a:pos x="connsiteX8927" y="connsiteY8927"/>
                </a:cxn>
                <a:cxn ang="0">
                  <a:pos x="connsiteX8928" y="connsiteY8928"/>
                </a:cxn>
                <a:cxn ang="0">
                  <a:pos x="connsiteX8929" y="connsiteY8929"/>
                </a:cxn>
                <a:cxn ang="0">
                  <a:pos x="connsiteX8930" y="connsiteY8930"/>
                </a:cxn>
                <a:cxn ang="0">
                  <a:pos x="connsiteX8931" y="connsiteY8931"/>
                </a:cxn>
                <a:cxn ang="0">
                  <a:pos x="connsiteX8932" y="connsiteY8932"/>
                </a:cxn>
                <a:cxn ang="0">
                  <a:pos x="connsiteX8933" y="connsiteY8933"/>
                </a:cxn>
                <a:cxn ang="0">
                  <a:pos x="connsiteX8934" y="connsiteY8934"/>
                </a:cxn>
                <a:cxn ang="0">
                  <a:pos x="connsiteX8935" y="connsiteY8935"/>
                </a:cxn>
                <a:cxn ang="0">
                  <a:pos x="connsiteX8936" y="connsiteY8936"/>
                </a:cxn>
                <a:cxn ang="0">
                  <a:pos x="connsiteX8937" y="connsiteY8937"/>
                </a:cxn>
                <a:cxn ang="0">
                  <a:pos x="connsiteX8938" y="connsiteY8938"/>
                </a:cxn>
                <a:cxn ang="0">
                  <a:pos x="connsiteX8939" y="connsiteY8939"/>
                </a:cxn>
                <a:cxn ang="0">
                  <a:pos x="connsiteX8940" y="connsiteY8940"/>
                </a:cxn>
                <a:cxn ang="0">
                  <a:pos x="connsiteX8941" y="connsiteY8941"/>
                </a:cxn>
                <a:cxn ang="0">
                  <a:pos x="connsiteX8942" y="connsiteY8942"/>
                </a:cxn>
                <a:cxn ang="0">
                  <a:pos x="connsiteX8943" y="connsiteY8943"/>
                </a:cxn>
                <a:cxn ang="0">
                  <a:pos x="connsiteX8944" y="connsiteY8944"/>
                </a:cxn>
                <a:cxn ang="0">
                  <a:pos x="connsiteX8945" y="connsiteY8945"/>
                </a:cxn>
                <a:cxn ang="0">
                  <a:pos x="connsiteX8946" y="connsiteY8946"/>
                </a:cxn>
                <a:cxn ang="0">
                  <a:pos x="connsiteX8947" y="connsiteY8947"/>
                </a:cxn>
                <a:cxn ang="0">
                  <a:pos x="connsiteX8948" y="connsiteY8948"/>
                </a:cxn>
                <a:cxn ang="0">
                  <a:pos x="connsiteX8949" y="connsiteY8949"/>
                </a:cxn>
                <a:cxn ang="0">
                  <a:pos x="connsiteX8950" y="connsiteY8950"/>
                </a:cxn>
                <a:cxn ang="0">
                  <a:pos x="connsiteX8951" y="connsiteY8951"/>
                </a:cxn>
                <a:cxn ang="0">
                  <a:pos x="connsiteX8952" y="connsiteY8952"/>
                </a:cxn>
                <a:cxn ang="0">
                  <a:pos x="connsiteX8953" y="connsiteY8953"/>
                </a:cxn>
                <a:cxn ang="0">
                  <a:pos x="connsiteX8954" y="connsiteY8954"/>
                </a:cxn>
                <a:cxn ang="0">
                  <a:pos x="connsiteX8955" y="connsiteY8955"/>
                </a:cxn>
                <a:cxn ang="0">
                  <a:pos x="connsiteX8956" y="connsiteY8956"/>
                </a:cxn>
                <a:cxn ang="0">
                  <a:pos x="connsiteX8957" y="connsiteY8957"/>
                </a:cxn>
                <a:cxn ang="0">
                  <a:pos x="connsiteX8958" y="connsiteY8958"/>
                </a:cxn>
                <a:cxn ang="0">
                  <a:pos x="connsiteX8959" y="connsiteY8959"/>
                </a:cxn>
                <a:cxn ang="0">
                  <a:pos x="connsiteX8960" y="connsiteY8960"/>
                </a:cxn>
                <a:cxn ang="0">
                  <a:pos x="connsiteX8961" y="connsiteY8961"/>
                </a:cxn>
                <a:cxn ang="0">
                  <a:pos x="connsiteX8962" y="connsiteY8962"/>
                </a:cxn>
                <a:cxn ang="0">
                  <a:pos x="connsiteX8963" y="connsiteY8963"/>
                </a:cxn>
                <a:cxn ang="0">
                  <a:pos x="connsiteX8964" y="connsiteY8964"/>
                </a:cxn>
                <a:cxn ang="0">
                  <a:pos x="connsiteX8965" y="connsiteY8965"/>
                </a:cxn>
                <a:cxn ang="0">
                  <a:pos x="connsiteX8966" y="connsiteY8966"/>
                </a:cxn>
                <a:cxn ang="0">
                  <a:pos x="connsiteX8967" y="connsiteY8967"/>
                </a:cxn>
                <a:cxn ang="0">
                  <a:pos x="connsiteX8968" y="connsiteY8968"/>
                </a:cxn>
                <a:cxn ang="0">
                  <a:pos x="connsiteX8969" y="connsiteY8969"/>
                </a:cxn>
                <a:cxn ang="0">
                  <a:pos x="connsiteX8970" y="connsiteY8970"/>
                </a:cxn>
                <a:cxn ang="0">
                  <a:pos x="connsiteX8971" y="connsiteY8971"/>
                </a:cxn>
                <a:cxn ang="0">
                  <a:pos x="connsiteX8972" y="connsiteY8972"/>
                </a:cxn>
                <a:cxn ang="0">
                  <a:pos x="connsiteX8973" y="connsiteY8973"/>
                </a:cxn>
                <a:cxn ang="0">
                  <a:pos x="connsiteX8974" y="connsiteY8974"/>
                </a:cxn>
                <a:cxn ang="0">
                  <a:pos x="connsiteX8975" y="connsiteY8975"/>
                </a:cxn>
                <a:cxn ang="0">
                  <a:pos x="connsiteX8976" y="connsiteY8976"/>
                </a:cxn>
                <a:cxn ang="0">
                  <a:pos x="connsiteX8977" y="connsiteY8977"/>
                </a:cxn>
                <a:cxn ang="0">
                  <a:pos x="connsiteX8978" y="connsiteY8978"/>
                </a:cxn>
                <a:cxn ang="0">
                  <a:pos x="connsiteX8979" y="connsiteY8979"/>
                </a:cxn>
                <a:cxn ang="0">
                  <a:pos x="connsiteX8980" y="connsiteY8980"/>
                </a:cxn>
                <a:cxn ang="0">
                  <a:pos x="connsiteX8981" y="connsiteY8981"/>
                </a:cxn>
                <a:cxn ang="0">
                  <a:pos x="connsiteX8982" y="connsiteY8982"/>
                </a:cxn>
                <a:cxn ang="0">
                  <a:pos x="connsiteX8983" y="connsiteY8983"/>
                </a:cxn>
                <a:cxn ang="0">
                  <a:pos x="connsiteX8984" y="connsiteY8984"/>
                </a:cxn>
                <a:cxn ang="0">
                  <a:pos x="connsiteX8985" y="connsiteY8985"/>
                </a:cxn>
                <a:cxn ang="0">
                  <a:pos x="connsiteX8986" y="connsiteY8986"/>
                </a:cxn>
                <a:cxn ang="0">
                  <a:pos x="connsiteX8987" y="connsiteY8987"/>
                </a:cxn>
                <a:cxn ang="0">
                  <a:pos x="connsiteX8988" y="connsiteY8988"/>
                </a:cxn>
                <a:cxn ang="0">
                  <a:pos x="connsiteX8989" y="connsiteY8989"/>
                </a:cxn>
                <a:cxn ang="0">
                  <a:pos x="connsiteX8990" y="connsiteY8990"/>
                </a:cxn>
                <a:cxn ang="0">
                  <a:pos x="connsiteX8991" y="connsiteY8991"/>
                </a:cxn>
                <a:cxn ang="0">
                  <a:pos x="connsiteX8992" y="connsiteY8992"/>
                </a:cxn>
                <a:cxn ang="0">
                  <a:pos x="connsiteX8993" y="connsiteY8993"/>
                </a:cxn>
                <a:cxn ang="0">
                  <a:pos x="connsiteX8994" y="connsiteY8994"/>
                </a:cxn>
                <a:cxn ang="0">
                  <a:pos x="connsiteX8995" y="connsiteY8995"/>
                </a:cxn>
                <a:cxn ang="0">
                  <a:pos x="connsiteX8996" y="connsiteY8996"/>
                </a:cxn>
                <a:cxn ang="0">
                  <a:pos x="connsiteX8997" y="connsiteY8997"/>
                </a:cxn>
                <a:cxn ang="0">
                  <a:pos x="connsiteX8998" y="connsiteY8998"/>
                </a:cxn>
                <a:cxn ang="0">
                  <a:pos x="connsiteX8999" y="connsiteY8999"/>
                </a:cxn>
                <a:cxn ang="0">
                  <a:pos x="connsiteX9000" y="connsiteY9000"/>
                </a:cxn>
                <a:cxn ang="0">
                  <a:pos x="connsiteX9001" y="connsiteY9001"/>
                </a:cxn>
                <a:cxn ang="0">
                  <a:pos x="connsiteX9002" y="connsiteY9002"/>
                </a:cxn>
                <a:cxn ang="0">
                  <a:pos x="connsiteX9003" y="connsiteY9003"/>
                </a:cxn>
                <a:cxn ang="0">
                  <a:pos x="connsiteX9004" y="connsiteY9004"/>
                </a:cxn>
                <a:cxn ang="0">
                  <a:pos x="connsiteX9005" y="connsiteY9005"/>
                </a:cxn>
                <a:cxn ang="0">
                  <a:pos x="connsiteX9006" y="connsiteY9006"/>
                </a:cxn>
                <a:cxn ang="0">
                  <a:pos x="connsiteX9007" y="connsiteY9007"/>
                </a:cxn>
                <a:cxn ang="0">
                  <a:pos x="connsiteX9008" y="connsiteY9008"/>
                </a:cxn>
                <a:cxn ang="0">
                  <a:pos x="connsiteX9009" y="connsiteY9009"/>
                </a:cxn>
                <a:cxn ang="0">
                  <a:pos x="connsiteX9010" y="connsiteY9010"/>
                </a:cxn>
                <a:cxn ang="0">
                  <a:pos x="connsiteX9011" y="connsiteY9011"/>
                </a:cxn>
                <a:cxn ang="0">
                  <a:pos x="connsiteX9012" y="connsiteY9012"/>
                </a:cxn>
                <a:cxn ang="0">
                  <a:pos x="connsiteX9013" y="connsiteY9013"/>
                </a:cxn>
                <a:cxn ang="0">
                  <a:pos x="connsiteX9014" y="connsiteY9014"/>
                </a:cxn>
                <a:cxn ang="0">
                  <a:pos x="connsiteX9015" y="connsiteY9015"/>
                </a:cxn>
                <a:cxn ang="0">
                  <a:pos x="connsiteX9016" y="connsiteY9016"/>
                </a:cxn>
                <a:cxn ang="0">
                  <a:pos x="connsiteX9017" y="connsiteY9017"/>
                </a:cxn>
                <a:cxn ang="0">
                  <a:pos x="connsiteX9018" y="connsiteY9018"/>
                </a:cxn>
                <a:cxn ang="0">
                  <a:pos x="connsiteX9019" y="connsiteY9019"/>
                </a:cxn>
                <a:cxn ang="0">
                  <a:pos x="connsiteX9020" y="connsiteY9020"/>
                </a:cxn>
                <a:cxn ang="0">
                  <a:pos x="connsiteX9021" y="connsiteY9021"/>
                </a:cxn>
                <a:cxn ang="0">
                  <a:pos x="connsiteX9022" y="connsiteY9022"/>
                </a:cxn>
                <a:cxn ang="0">
                  <a:pos x="connsiteX9023" y="connsiteY9023"/>
                </a:cxn>
                <a:cxn ang="0">
                  <a:pos x="connsiteX9024" y="connsiteY9024"/>
                </a:cxn>
                <a:cxn ang="0">
                  <a:pos x="connsiteX9025" y="connsiteY9025"/>
                </a:cxn>
                <a:cxn ang="0">
                  <a:pos x="connsiteX9026" y="connsiteY9026"/>
                </a:cxn>
                <a:cxn ang="0">
                  <a:pos x="connsiteX9027" y="connsiteY9027"/>
                </a:cxn>
                <a:cxn ang="0">
                  <a:pos x="connsiteX9028" y="connsiteY9028"/>
                </a:cxn>
                <a:cxn ang="0">
                  <a:pos x="connsiteX9029" y="connsiteY9029"/>
                </a:cxn>
                <a:cxn ang="0">
                  <a:pos x="connsiteX9030" y="connsiteY9030"/>
                </a:cxn>
                <a:cxn ang="0">
                  <a:pos x="connsiteX9031" y="connsiteY9031"/>
                </a:cxn>
                <a:cxn ang="0">
                  <a:pos x="connsiteX9032" y="connsiteY9032"/>
                </a:cxn>
                <a:cxn ang="0">
                  <a:pos x="connsiteX9033" y="connsiteY9033"/>
                </a:cxn>
                <a:cxn ang="0">
                  <a:pos x="connsiteX9034" y="connsiteY9034"/>
                </a:cxn>
                <a:cxn ang="0">
                  <a:pos x="connsiteX9035" y="connsiteY9035"/>
                </a:cxn>
                <a:cxn ang="0">
                  <a:pos x="connsiteX9036" y="connsiteY9036"/>
                </a:cxn>
                <a:cxn ang="0">
                  <a:pos x="connsiteX9037" y="connsiteY9037"/>
                </a:cxn>
                <a:cxn ang="0">
                  <a:pos x="connsiteX9038" y="connsiteY9038"/>
                </a:cxn>
                <a:cxn ang="0">
                  <a:pos x="connsiteX9039" y="connsiteY9039"/>
                </a:cxn>
                <a:cxn ang="0">
                  <a:pos x="connsiteX9040" y="connsiteY9040"/>
                </a:cxn>
                <a:cxn ang="0">
                  <a:pos x="connsiteX9041" y="connsiteY9041"/>
                </a:cxn>
                <a:cxn ang="0">
                  <a:pos x="connsiteX9042" y="connsiteY9042"/>
                </a:cxn>
                <a:cxn ang="0">
                  <a:pos x="connsiteX9043" y="connsiteY9043"/>
                </a:cxn>
                <a:cxn ang="0">
                  <a:pos x="connsiteX9044" y="connsiteY9044"/>
                </a:cxn>
                <a:cxn ang="0">
                  <a:pos x="connsiteX9045" y="connsiteY9045"/>
                </a:cxn>
                <a:cxn ang="0">
                  <a:pos x="connsiteX9046" y="connsiteY9046"/>
                </a:cxn>
                <a:cxn ang="0">
                  <a:pos x="connsiteX9047" y="connsiteY9047"/>
                </a:cxn>
                <a:cxn ang="0">
                  <a:pos x="connsiteX9048" y="connsiteY9048"/>
                </a:cxn>
                <a:cxn ang="0">
                  <a:pos x="connsiteX9049" y="connsiteY9049"/>
                </a:cxn>
                <a:cxn ang="0">
                  <a:pos x="connsiteX9050" y="connsiteY9050"/>
                </a:cxn>
                <a:cxn ang="0">
                  <a:pos x="connsiteX9051" y="connsiteY9051"/>
                </a:cxn>
                <a:cxn ang="0">
                  <a:pos x="connsiteX9052" y="connsiteY9052"/>
                </a:cxn>
                <a:cxn ang="0">
                  <a:pos x="connsiteX9053" y="connsiteY9053"/>
                </a:cxn>
                <a:cxn ang="0">
                  <a:pos x="connsiteX9054" y="connsiteY9054"/>
                </a:cxn>
                <a:cxn ang="0">
                  <a:pos x="connsiteX9055" y="connsiteY9055"/>
                </a:cxn>
                <a:cxn ang="0">
                  <a:pos x="connsiteX9056" y="connsiteY9056"/>
                </a:cxn>
                <a:cxn ang="0">
                  <a:pos x="connsiteX9057" y="connsiteY9057"/>
                </a:cxn>
                <a:cxn ang="0">
                  <a:pos x="connsiteX9058" y="connsiteY9058"/>
                </a:cxn>
                <a:cxn ang="0">
                  <a:pos x="connsiteX9059" y="connsiteY9059"/>
                </a:cxn>
                <a:cxn ang="0">
                  <a:pos x="connsiteX9060" y="connsiteY9060"/>
                </a:cxn>
                <a:cxn ang="0">
                  <a:pos x="connsiteX9061" y="connsiteY9061"/>
                </a:cxn>
                <a:cxn ang="0">
                  <a:pos x="connsiteX9062" y="connsiteY9062"/>
                </a:cxn>
                <a:cxn ang="0">
                  <a:pos x="connsiteX9063" y="connsiteY9063"/>
                </a:cxn>
                <a:cxn ang="0">
                  <a:pos x="connsiteX9064" y="connsiteY9064"/>
                </a:cxn>
                <a:cxn ang="0">
                  <a:pos x="connsiteX9065" y="connsiteY9065"/>
                </a:cxn>
                <a:cxn ang="0">
                  <a:pos x="connsiteX9066" y="connsiteY9066"/>
                </a:cxn>
                <a:cxn ang="0">
                  <a:pos x="connsiteX9067" y="connsiteY9067"/>
                </a:cxn>
                <a:cxn ang="0">
                  <a:pos x="connsiteX9068" y="connsiteY9068"/>
                </a:cxn>
                <a:cxn ang="0">
                  <a:pos x="connsiteX9069" y="connsiteY9069"/>
                </a:cxn>
                <a:cxn ang="0">
                  <a:pos x="connsiteX9070" y="connsiteY9070"/>
                </a:cxn>
                <a:cxn ang="0">
                  <a:pos x="connsiteX9071" y="connsiteY9071"/>
                </a:cxn>
                <a:cxn ang="0">
                  <a:pos x="connsiteX9072" y="connsiteY9072"/>
                </a:cxn>
                <a:cxn ang="0">
                  <a:pos x="connsiteX9073" y="connsiteY9073"/>
                </a:cxn>
                <a:cxn ang="0">
                  <a:pos x="connsiteX9074" y="connsiteY9074"/>
                </a:cxn>
                <a:cxn ang="0">
                  <a:pos x="connsiteX9075" y="connsiteY9075"/>
                </a:cxn>
                <a:cxn ang="0">
                  <a:pos x="connsiteX9076" y="connsiteY9076"/>
                </a:cxn>
                <a:cxn ang="0">
                  <a:pos x="connsiteX9077" y="connsiteY9077"/>
                </a:cxn>
                <a:cxn ang="0">
                  <a:pos x="connsiteX9078" y="connsiteY9078"/>
                </a:cxn>
                <a:cxn ang="0">
                  <a:pos x="connsiteX9079" y="connsiteY9079"/>
                </a:cxn>
                <a:cxn ang="0">
                  <a:pos x="connsiteX9080" y="connsiteY9080"/>
                </a:cxn>
                <a:cxn ang="0">
                  <a:pos x="connsiteX9081" y="connsiteY9081"/>
                </a:cxn>
                <a:cxn ang="0">
                  <a:pos x="connsiteX9082" y="connsiteY9082"/>
                </a:cxn>
                <a:cxn ang="0">
                  <a:pos x="connsiteX9083" y="connsiteY9083"/>
                </a:cxn>
                <a:cxn ang="0">
                  <a:pos x="connsiteX9084" y="connsiteY9084"/>
                </a:cxn>
                <a:cxn ang="0">
                  <a:pos x="connsiteX9085" y="connsiteY9085"/>
                </a:cxn>
                <a:cxn ang="0">
                  <a:pos x="connsiteX9086" y="connsiteY9086"/>
                </a:cxn>
                <a:cxn ang="0">
                  <a:pos x="connsiteX9087" y="connsiteY9087"/>
                </a:cxn>
                <a:cxn ang="0">
                  <a:pos x="connsiteX9088" y="connsiteY9088"/>
                </a:cxn>
                <a:cxn ang="0">
                  <a:pos x="connsiteX9089" y="connsiteY9089"/>
                </a:cxn>
                <a:cxn ang="0">
                  <a:pos x="connsiteX9090" y="connsiteY9090"/>
                </a:cxn>
                <a:cxn ang="0">
                  <a:pos x="connsiteX9091" y="connsiteY9091"/>
                </a:cxn>
                <a:cxn ang="0">
                  <a:pos x="connsiteX9092" y="connsiteY9092"/>
                </a:cxn>
                <a:cxn ang="0">
                  <a:pos x="connsiteX9093" y="connsiteY9093"/>
                </a:cxn>
                <a:cxn ang="0">
                  <a:pos x="connsiteX9094" y="connsiteY9094"/>
                </a:cxn>
                <a:cxn ang="0">
                  <a:pos x="connsiteX9095" y="connsiteY9095"/>
                </a:cxn>
                <a:cxn ang="0">
                  <a:pos x="connsiteX9096" y="connsiteY9096"/>
                </a:cxn>
                <a:cxn ang="0">
                  <a:pos x="connsiteX9097" y="connsiteY9097"/>
                </a:cxn>
                <a:cxn ang="0">
                  <a:pos x="connsiteX9098" y="connsiteY9098"/>
                </a:cxn>
                <a:cxn ang="0">
                  <a:pos x="connsiteX9099" y="connsiteY9099"/>
                </a:cxn>
                <a:cxn ang="0">
                  <a:pos x="connsiteX9100" y="connsiteY9100"/>
                </a:cxn>
                <a:cxn ang="0">
                  <a:pos x="connsiteX9101" y="connsiteY9101"/>
                </a:cxn>
                <a:cxn ang="0">
                  <a:pos x="connsiteX9102" y="connsiteY9102"/>
                </a:cxn>
                <a:cxn ang="0">
                  <a:pos x="connsiteX9103" y="connsiteY9103"/>
                </a:cxn>
                <a:cxn ang="0">
                  <a:pos x="connsiteX9104" y="connsiteY9104"/>
                </a:cxn>
                <a:cxn ang="0">
                  <a:pos x="connsiteX9105" y="connsiteY9105"/>
                </a:cxn>
                <a:cxn ang="0">
                  <a:pos x="connsiteX9106" y="connsiteY9106"/>
                </a:cxn>
                <a:cxn ang="0">
                  <a:pos x="connsiteX9107" y="connsiteY9107"/>
                </a:cxn>
                <a:cxn ang="0">
                  <a:pos x="connsiteX9108" y="connsiteY9108"/>
                </a:cxn>
                <a:cxn ang="0">
                  <a:pos x="connsiteX9109" y="connsiteY9109"/>
                </a:cxn>
                <a:cxn ang="0">
                  <a:pos x="connsiteX9110" y="connsiteY9110"/>
                </a:cxn>
                <a:cxn ang="0">
                  <a:pos x="connsiteX9111" y="connsiteY9111"/>
                </a:cxn>
                <a:cxn ang="0">
                  <a:pos x="connsiteX9112" y="connsiteY9112"/>
                </a:cxn>
                <a:cxn ang="0">
                  <a:pos x="connsiteX9113" y="connsiteY9113"/>
                </a:cxn>
                <a:cxn ang="0">
                  <a:pos x="connsiteX9114" y="connsiteY9114"/>
                </a:cxn>
                <a:cxn ang="0">
                  <a:pos x="connsiteX9115" y="connsiteY9115"/>
                </a:cxn>
                <a:cxn ang="0">
                  <a:pos x="connsiteX9116" y="connsiteY9116"/>
                </a:cxn>
                <a:cxn ang="0">
                  <a:pos x="connsiteX9117" y="connsiteY9117"/>
                </a:cxn>
                <a:cxn ang="0">
                  <a:pos x="connsiteX9118" y="connsiteY9118"/>
                </a:cxn>
                <a:cxn ang="0">
                  <a:pos x="connsiteX9119" y="connsiteY9119"/>
                </a:cxn>
                <a:cxn ang="0">
                  <a:pos x="connsiteX9120" y="connsiteY9120"/>
                </a:cxn>
                <a:cxn ang="0">
                  <a:pos x="connsiteX9121" y="connsiteY9121"/>
                </a:cxn>
                <a:cxn ang="0">
                  <a:pos x="connsiteX9122" y="connsiteY9122"/>
                </a:cxn>
                <a:cxn ang="0">
                  <a:pos x="connsiteX9123" y="connsiteY9123"/>
                </a:cxn>
                <a:cxn ang="0">
                  <a:pos x="connsiteX9124" y="connsiteY9124"/>
                </a:cxn>
                <a:cxn ang="0">
                  <a:pos x="connsiteX9125" y="connsiteY9125"/>
                </a:cxn>
                <a:cxn ang="0">
                  <a:pos x="connsiteX9126" y="connsiteY9126"/>
                </a:cxn>
                <a:cxn ang="0">
                  <a:pos x="connsiteX9127" y="connsiteY9127"/>
                </a:cxn>
                <a:cxn ang="0">
                  <a:pos x="connsiteX9128" y="connsiteY9128"/>
                </a:cxn>
                <a:cxn ang="0">
                  <a:pos x="connsiteX9129" y="connsiteY9129"/>
                </a:cxn>
                <a:cxn ang="0">
                  <a:pos x="connsiteX9130" y="connsiteY9130"/>
                </a:cxn>
                <a:cxn ang="0">
                  <a:pos x="connsiteX9131" y="connsiteY9131"/>
                </a:cxn>
                <a:cxn ang="0">
                  <a:pos x="connsiteX9132" y="connsiteY9132"/>
                </a:cxn>
                <a:cxn ang="0">
                  <a:pos x="connsiteX9133" y="connsiteY9133"/>
                </a:cxn>
                <a:cxn ang="0">
                  <a:pos x="connsiteX9134" y="connsiteY9134"/>
                </a:cxn>
                <a:cxn ang="0">
                  <a:pos x="connsiteX9135" y="connsiteY9135"/>
                </a:cxn>
                <a:cxn ang="0">
                  <a:pos x="connsiteX9136" y="connsiteY9136"/>
                </a:cxn>
                <a:cxn ang="0">
                  <a:pos x="connsiteX9137" y="connsiteY9137"/>
                </a:cxn>
                <a:cxn ang="0">
                  <a:pos x="connsiteX9138" y="connsiteY9138"/>
                </a:cxn>
                <a:cxn ang="0">
                  <a:pos x="connsiteX9139" y="connsiteY9139"/>
                </a:cxn>
                <a:cxn ang="0">
                  <a:pos x="connsiteX9140" y="connsiteY9140"/>
                </a:cxn>
                <a:cxn ang="0">
                  <a:pos x="connsiteX9141" y="connsiteY9141"/>
                </a:cxn>
                <a:cxn ang="0">
                  <a:pos x="connsiteX9142" y="connsiteY9142"/>
                </a:cxn>
                <a:cxn ang="0">
                  <a:pos x="connsiteX9143" y="connsiteY9143"/>
                </a:cxn>
                <a:cxn ang="0">
                  <a:pos x="connsiteX9144" y="connsiteY9144"/>
                </a:cxn>
                <a:cxn ang="0">
                  <a:pos x="connsiteX9145" y="connsiteY9145"/>
                </a:cxn>
                <a:cxn ang="0">
                  <a:pos x="connsiteX9146" y="connsiteY9146"/>
                </a:cxn>
                <a:cxn ang="0">
                  <a:pos x="connsiteX9147" y="connsiteY9147"/>
                </a:cxn>
                <a:cxn ang="0">
                  <a:pos x="connsiteX9148" y="connsiteY9148"/>
                </a:cxn>
                <a:cxn ang="0">
                  <a:pos x="connsiteX9149" y="connsiteY9149"/>
                </a:cxn>
                <a:cxn ang="0">
                  <a:pos x="connsiteX9150" y="connsiteY9150"/>
                </a:cxn>
                <a:cxn ang="0">
                  <a:pos x="connsiteX9151" y="connsiteY9151"/>
                </a:cxn>
                <a:cxn ang="0">
                  <a:pos x="connsiteX9152" y="connsiteY9152"/>
                </a:cxn>
                <a:cxn ang="0">
                  <a:pos x="connsiteX9153" y="connsiteY9153"/>
                </a:cxn>
                <a:cxn ang="0">
                  <a:pos x="connsiteX9154" y="connsiteY9154"/>
                </a:cxn>
                <a:cxn ang="0">
                  <a:pos x="connsiteX9155" y="connsiteY9155"/>
                </a:cxn>
                <a:cxn ang="0">
                  <a:pos x="connsiteX9156" y="connsiteY9156"/>
                </a:cxn>
                <a:cxn ang="0">
                  <a:pos x="connsiteX9157" y="connsiteY9157"/>
                </a:cxn>
                <a:cxn ang="0">
                  <a:pos x="connsiteX9158" y="connsiteY9158"/>
                </a:cxn>
                <a:cxn ang="0">
                  <a:pos x="connsiteX9159" y="connsiteY9159"/>
                </a:cxn>
                <a:cxn ang="0">
                  <a:pos x="connsiteX9160" y="connsiteY9160"/>
                </a:cxn>
                <a:cxn ang="0">
                  <a:pos x="connsiteX9161" y="connsiteY9161"/>
                </a:cxn>
                <a:cxn ang="0">
                  <a:pos x="connsiteX9162" y="connsiteY9162"/>
                </a:cxn>
                <a:cxn ang="0">
                  <a:pos x="connsiteX9163" y="connsiteY9163"/>
                </a:cxn>
                <a:cxn ang="0">
                  <a:pos x="connsiteX9164" y="connsiteY9164"/>
                </a:cxn>
                <a:cxn ang="0">
                  <a:pos x="connsiteX9165" y="connsiteY9165"/>
                </a:cxn>
                <a:cxn ang="0">
                  <a:pos x="connsiteX9166" y="connsiteY9166"/>
                </a:cxn>
                <a:cxn ang="0">
                  <a:pos x="connsiteX9167" y="connsiteY9167"/>
                </a:cxn>
                <a:cxn ang="0">
                  <a:pos x="connsiteX9168" y="connsiteY9168"/>
                </a:cxn>
                <a:cxn ang="0">
                  <a:pos x="connsiteX9169" y="connsiteY9169"/>
                </a:cxn>
                <a:cxn ang="0">
                  <a:pos x="connsiteX9170" y="connsiteY9170"/>
                </a:cxn>
                <a:cxn ang="0">
                  <a:pos x="connsiteX9171" y="connsiteY9171"/>
                </a:cxn>
                <a:cxn ang="0">
                  <a:pos x="connsiteX9172" y="connsiteY9172"/>
                </a:cxn>
                <a:cxn ang="0">
                  <a:pos x="connsiteX9173" y="connsiteY9173"/>
                </a:cxn>
                <a:cxn ang="0">
                  <a:pos x="connsiteX9174" y="connsiteY9174"/>
                </a:cxn>
                <a:cxn ang="0">
                  <a:pos x="connsiteX9175" y="connsiteY9175"/>
                </a:cxn>
                <a:cxn ang="0">
                  <a:pos x="connsiteX9176" y="connsiteY9176"/>
                </a:cxn>
                <a:cxn ang="0">
                  <a:pos x="connsiteX9177" y="connsiteY9177"/>
                </a:cxn>
                <a:cxn ang="0">
                  <a:pos x="connsiteX9178" y="connsiteY9178"/>
                </a:cxn>
                <a:cxn ang="0">
                  <a:pos x="connsiteX9179" y="connsiteY9179"/>
                </a:cxn>
                <a:cxn ang="0">
                  <a:pos x="connsiteX9180" y="connsiteY9180"/>
                </a:cxn>
                <a:cxn ang="0">
                  <a:pos x="connsiteX9181" y="connsiteY9181"/>
                </a:cxn>
                <a:cxn ang="0">
                  <a:pos x="connsiteX9182" y="connsiteY9182"/>
                </a:cxn>
                <a:cxn ang="0">
                  <a:pos x="connsiteX9183" y="connsiteY9183"/>
                </a:cxn>
                <a:cxn ang="0">
                  <a:pos x="connsiteX9184" y="connsiteY9184"/>
                </a:cxn>
                <a:cxn ang="0">
                  <a:pos x="connsiteX9185" y="connsiteY9185"/>
                </a:cxn>
                <a:cxn ang="0">
                  <a:pos x="connsiteX9186" y="connsiteY9186"/>
                </a:cxn>
                <a:cxn ang="0">
                  <a:pos x="connsiteX9187" y="connsiteY9187"/>
                </a:cxn>
                <a:cxn ang="0">
                  <a:pos x="connsiteX9188" y="connsiteY9188"/>
                </a:cxn>
                <a:cxn ang="0">
                  <a:pos x="connsiteX9189" y="connsiteY9189"/>
                </a:cxn>
                <a:cxn ang="0">
                  <a:pos x="connsiteX9190" y="connsiteY9190"/>
                </a:cxn>
                <a:cxn ang="0">
                  <a:pos x="connsiteX9191" y="connsiteY9191"/>
                </a:cxn>
                <a:cxn ang="0">
                  <a:pos x="connsiteX9192" y="connsiteY9192"/>
                </a:cxn>
                <a:cxn ang="0">
                  <a:pos x="connsiteX9193" y="connsiteY9193"/>
                </a:cxn>
                <a:cxn ang="0">
                  <a:pos x="connsiteX9194" y="connsiteY9194"/>
                </a:cxn>
                <a:cxn ang="0">
                  <a:pos x="connsiteX9195" y="connsiteY9195"/>
                </a:cxn>
                <a:cxn ang="0">
                  <a:pos x="connsiteX9196" y="connsiteY9196"/>
                </a:cxn>
                <a:cxn ang="0">
                  <a:pos x="connsiteX9197" y="connsiteY9197"/>
                </a:cxn>
                <a:cxn ang="0">
                  <a:pos x="connsiteX9198" y="connsiteY9198"/>
                </a:cxn>
                <a:cxn ang="0">
                  <a:pos x="connsiteX9199" y="connsiteY9199"/>
                </a:cxn>
                <a:cxn ang="0">
                  <a:pos x="connsiteX9200" y="connsiteY9200"/>
                </a:cxn>
                <a:cxn ang="0">
                  <a:pos x="connsiteX9201" y="connsiteY9201"/>
                </a:cxn>
                <a:cxn ang="0">
                  <a:pos x="connsiteX9202" y="connsiteY9202"/>
                </a:cxn>
                <a:cxn ang="0">
                  <a:pos x="connsiteX9203" y="connsiteY9203"/>
                </a:cxn>
                <a:cxn ang="0">
                  <a:pos x="connsiteX9204" y="connsiteY9204"/>
                </a:cxn>
                <a:cxn ang="0">
                  <a:pos x="connsiteX9205" y="connsiteY9205"/>
                </a:cxn>
                <a:cxn ang="0">
                  <a:pos x="connsiteX9206" y="connsiteY9206"/>
                </a:cxn>
                <a:cxn ang="0">
                  <a:pos x="connsiteX9207" y="connsiteY9207"/>
                </a:cxn>
                <a:cxn ang="0">
                  <a:pos x="connsiteX9208" y="connsiteY9208"/>
                </a:cxn>
                <a:cxn ang="0">
                  <a:pos x="connsiteX9209" y="connsiteY9209"/>
                </a:cxn>
                <a:cxn ang="0">
                  <a:pos x="connsiteX9210" y="connsiteY9210"/>
                </a:cxn>
                <a:cxn ang="0">
                  <a:pos x="connsiteX9211" y="connsiteY9211"/>
                </a:cxn>
                <a:cxn ang="0">
                  <a:pos x="connsiteX9212" y="connsiteY9212"/>
                </a:cxn>
                <a:cxn ang="0">
                  <a:pos x="connsiteX9213" y="connsiteY9213"/>
                </a:cxn>
                <a:cxn ang="0">
                  <a:pos x="connsiteX9214" y="connsiteY9214"/>
                </a:cxn>
                <a:cxn ang="0">
                  <a:pos x="connsiteX9215" y="connsiteY9215"/>
                </a:cxn>
                <a:cxn ang="0">
                  <a:pos x="connsiteX9216" y="connsiteY9216"/>
                </a:cxn>
                <a:cxn ang="0">
                  <a:pos x="connsiteX9217" y="connsiteY9217"/>
                </a:cxn>
                <a:cxn ang="0">
                  <a:pos x="connsiteX9218" y="connsiteY9218"/>
                </a:cxn>
                <a:cxn ang="0">
                  <a:pos x="connsiteX9219" y="connsiteY9219"/>
                </a:cxn>
                <a:cxn ang="0">
                  <a:pos x="connsiteX9220" y="connsiteY9220"/>
                </a:cxn>
                <a:cxn ang="0">
                  <a:pos x="connsiteX9221" y="connsiteY9221"/>
                </a:cxn>
                <a:cxn ang="0">
                  <a:pos x="connsiteX9222" y="connsiteY9222"/>
                </a:cxn>
                <a:cxn ang="0">
                  <a:pos x="connsiteX9223" y="connsiteY9223"/>
                </a:cxn>
                <a:cxn ang="0">
                  <a:pos x="connsiteX9224" y="connsiteY9224"/>
                </a:cxn>
                <a:cxn ang="0">
                  <a:pos x="connsiteX9225" y="connsiteY9225"/>
                </a:cxn>
                <a:cxn ang="0">
                  <a:pos x="connsiteX9226" y="connsiteY9226"/>
                </a:cxn>
                <a:cxn ang="0">
                  <a:pos x="connsiteX9227" y="connsiteY9227"/>
                </a:cxn>
                <a:cxn ang="0">
                  <a:pos x="connsiteX9228" y="connsiteY9228"/>
                </a:cxn>
                <a:cxn ang="0">
                  <a:pos x="connsiteX9229" y="connsiteY9229"/>
                </a:cxn>
                <a:cxn ang="0">
                  <a:pos x="connsiteX9230" y="connsiteY9230"/>
                </a:cxn>
                <a:cxn ang="0">
                  <a:pos x="connsiteX9231" y="connsiteY9231"/>
                </a:cxn>
                <a:cxn ang="0">
                  <a:pos x="connsiteX9232" y="connsiteY9232"/>
                </a:cxn>
                <a:cxn ang="0">
                  <a:pos x="connsiteX9233" y="connsiteY9233"/>
                </a:cxn>
                <a:cxn ang="0">
                  <a:pos x="connsiteX9234" y="connsiteY9234"/>
                </a:cxn>
                <a:cxn ang="0">
                  <a:pos x="connsiteX9235" y="connsiteY9235"/>
                </a:cxn>
                <a:cxn ang="0">
                  <a:pos x="connsiteX9236" y="connsiteY9236"/>
                </a:cxn>
                <a:cxn ang="0">
                  <a:pos x="connsiteX9237" y="connsiteY9237"/>
                </a:cxn>
                <a:cxn ang="0">
                  <a:pos x="connsiteX9238" y="connsiteY9238"/>
                </a:cxn>
                <a:cxn ang="0">
                  <a:pos x="connsiteX9239" y="connsiteY9239"/>
                </a:cxn>
                <a:cxn ang="0">
                  <a:pos x="connsiteX9240" y="connsiteY9240"/>
                </a:cxn>
                <a:cxn ang="0">
                  <a:pos x="connsiteX9241" y="connsiteY9241"/>
                </a:cxn>
                <a:cxn ang="0">
                  <a:pos x="connsiteX9242" y="connsiteY9242"/>
                </a:cxn>
                <a:cxn ang="0">
                  <a:pos x="connsiteX9243" y="connsiteY9243"/>
                </a:cxn>
                <a:cxn ang="0">
                  <a:pos x="connsiteX9244" y="connsiteY9244"/>
                </a:cxn>
                <a:cxn ang="0">
                  <a:pos x="connsiteX9245" y="connsiteY9245"/>
                </a:cxn>
                <a:cxn ang="0">
                  <a:pos x="connsiteX9246" y="connsiteY9246"/>
                </a:cxn>
                <a:cxn ang="0">
                  <a:pos x="connsiteX9247" y="connsiteY9247"/>
                </a:cxn>
                <a:cxn ang="0">
                  <a:pos x="connsiteX9248" y="connsiteY9248"/>
                </a:cxn>
                <a:cxn ang="0">
                  <a:pos x="connsiteX9249" y="connsiteY9249"/>
                </a:cxn>
                <a:cxn ang="0">
                  <a:pos x="connsiteX9250" y="connsiteY9250"/>
                </a:cxn>
                <a:cxn ang="0">
                  <a:pos x="connsiteX9251" y="connsiteY9251"/>
                </a:cxn>
                <a:cxn ang="0">
                  <a:pos x="connsiteX9252" y="connsiteY9252"/>
                </a:cxn>
                <a:cxn ang="0">
                  <a:pos x="connsiteX9253" y="connsiteY9253"/>
                </a:cxn>
                <a:cxn ang="0">
                  <a:pos x="connsiteX9254" y="connsiteY9254"/>
                </a:cxn>
                <a:cxn ang="0">
                  <a:pos x="connsiteX9255" y="connsiteY9255"/>
                </a:cxn>
                <a:cxn ang="0">
                  <a:pos x="connsiteX9256" y="connsiteY9256"/>
                </a:cxn>
                <a:cxn ang="0">
                  <a:pos x="connsiteX9257" y="connsiteY9257"/>
                </a:cxn>
                <a:cxn ang="0">
                  <a:pos x="connsiteX9258" y="connsiteY9258"/>
                </a:cxn>
                <a:cxn ang="0">
                  <a:pos x="connsiteX9259" y="connsiteY9259"/>
                </a:cxn>
                <a:cxn ang="0">
                  <a:pos x="connsiteX9260" y="connsiteY9260"/>
                </a:cxn>
                <a:cxn ang="0">
                  <a:pos x="connsiteX9261" y="connsiteY9261"/>
                </a:cxn>
                <a:cxn ang="0">
                  <a:pos x="connsiteX9262" y="connsiteY9262"/>
                </a:cxn>
                <a:cxn ang="0">
                  <a:pos x="connsiteX9263" y="connsiteY9263"/>
                </a:cxn>
                <a:cxn ang="0">
                  <a:pos x="connsiteX9264" y="connsiteY9264"/>
                </a:cxn>
                <a:cxn ang="0">
                  <a:pos x="connsiteX9265" y="connsiteY9265"/>
                </a:cxn>
                <a:cxn ang="0">
                  <a:pos x="connsiteX9266" y="connsiteY9266"/>
                </a:cxn>
                <a:cxn ang="0">
                  <a:pos x="connsiteX9267" y="connsiteY9267"/>
                </a:cxn>
                <a:cxn ang="0">
                  <a:pos x="connsiteX9268" y="connsiteY9268"/>
                </a:cxn>
                <a:cxn ang="0">
                  <a:pos x="connsiteX9269" y="connsiteY9269"/>
                </a:cxn>
                <a:cxn ang="0">
                  <a:pos x="connsiteX9270" y="connsiteY9270"/>
                </a:cxn>
                <a:cxn ang="0">
                  <a:pos x="connsiteX9271" y="connsiteY9271"/>
                </a:cxn>
                <a:cxn ang="0">
                  <a:pos x="connsiteX9272" y="connsiteY9272"/>
                </a:cxn>
                <a:cxn ang="0">
                  <a:pos x="connsiteX9273" y="connsiteY9273"/>
                </a:cxn>
                <a:cxn ang="0">
                  <a:pos x="connsiteX9274" y="connsiteY9274"/>
                </a:cxn>
                <a:cxn ang="0">
                  <a:pos x="connsiteX9275" y="connsiteY9275"/>
                </a:cxn>
                <a:cxn ang="0">
                  <a:pos x="connsiteX9276" y="connsiteY9276"/>
                </a:cxn>
                <a:cxn ang="0">
                  <a:pos x="connsiteX9277" y="connsiteY9277"/>
                </a:cxn>
                <a:cxn ang="0">
                  <a:pos x="connsiteX9278" y="connsiteY9278"/>
                </a:cxn>
                <a:cxn ang="0">
                  <a:pos x="connsiteX9279" y="connsiteY9279"/>
                </a:cxn>
                <a:cxn ang="0">
                  <a:pos x="connsiteX9280" y="connsiteY9280"/>
                </a:cxn>
                <a:cxn ang="0">
                  <a:pos x="connsiteX9281" y="connsiteY9281"/>
                </a:cxn>
                <a:cxn ang="0">
                  <a:pos x="connsiteX9282" y="connsiteY9282"/>
                </a:cxn>
                <a:cxn ang="0">
                  <a:pos x="connsiteX9283" y="connsiteY9283"/>
                </a:cxn>
                <a:cxn ang="0">
                  <a:pos x="connsiteX9284" y="connsiteY9284"/>
                </a:cxn>
                <a:cxn ang="0">
                  <a:pos x="connsiteX9285" y="connsiteY9285"/>
                </a:cxn>
                <a:cxn ang="0">
                  <a:pos x="connsiteX9286" y="connsiteY9286"/>
                </a:cxn>
                <a:cxn ang="0">
                  <a:pos x="connsiteX9287" y="connsiteY9287"/>
                </a:cxn>
                <a:cxn ang="0">
                  <a:pos x="connsiteX9288" y="connsiteY9288"/>
                </a:cxn>
                <a:cxn ang="0">
                  <a:pos x="connsiteX9289" y="connsiteY9289"/>
                </a:cxn>
                <a:cxn ang="0">
                  <a:pos x="connsiteX9290" y="connsiteY9290"/>
                </a:cxn>
                <a:cxn ang="0">
                  <a:pos x="connsiteX9291" y="connsiteY9291"/>
                </a:cxn>
                <a:cxn ang="0">
                  <a:pos x="connsiteX9292" y="connsiteY9292"/>
                </a:cxn>
                <a:cxn ang="0">
                  <a:pos x="connsiteX9293" y="connsiteY9293"/>
                </a:cxn>
                <a:cxn ang="0">
                  <a:pos x="connsiteX9294" y="connsiteY9294"/>
                </a:cxn>
                <a:cxn ang="0">
                  <a:pos x="connsiteX9295" y="connsiteY9295"/>
                </a:cxn>
                <a:cxn ang="0">
                  <a:pos x="connsiteX9296" y="connsiteY9296"/>
                </a:cxn>
                <a:cxn ang="0">
                  <a:pos x="connsiteX9297" y="connsiteY9297"/>
                </a:cxn>
                <a:cxn ang="0">
                  <a:pos x="connsiteX9298" y="connsiteY9298"/>
                </a:cxn>
                <a:cxn ang="0">
                  <a:pos x="connsiteX9299" y="connsiteY9299"/>
                </a:cxn>
                <a:cxn ang="0">
                  <a:pos x="connsiteX9300" y="connsiteY9300"/>
                </a:cxn>
                <a:cxn ang="0">
                  <a:pos x="connsiteX9301" y="connsiteY9301"/>
                </a:cxn>
                <a:cxn ang="0">
                  <a:pos x="connsiteX9302" y="connsiteY9302"/>
                </a:cxn>
                <a:cxn ang="0">
                  <a:pos x="connsiteX9303" y="connsiteY9303"/>
                </a:cxn>
                <a:cxn ang="0">
                  <a:pos x="connsiteX9304" y="connsiteY9304"/>
                </a:cxn>
                <a:cxn ang="0">
                  <a:pos x="connsiteX9305" y="connsiteY9305"/>
                </a:cxn>
                <a:cxn ang="0">
                  <a:pos x="connsiteX9306" y="connsiteY9306"/>
                </a:cxn>
                <a:cxn ang="0">
                  <a:pos x="connsiteX9307" y="connsiteY9307"/>
                </a:cxn>
                <a:cxn ang="0">
                  <a:pos x="connsiteX9308" y="connsiteY9308"/>
                </a:cxn>
                <a:cxn ang="0">
                  <a:pos x="connsiteX9309" y="connsiteY9309"/>
                </a:cxn>
                <a:cxn ang="0">
                  <a:pos x="connsiteX9310" y="connsiteY9310"/>
                </a:cxn>
                <a:cxn ang="0">
                  <a:pos x="connsiteX9311" y="connsiteY9311"/>
                </a:cxn>
                <a:cxn ang="0">
                  <a:pos x="connsiteX9312" y="connsiteY9312"/>
                </a:cxn>
                <a:cxn ang="0">
                  <a:pos x="connsiteX9313" y="connsiteY9313"/>
                </a:cxn>
                <a:cxn ang="0">
                  <a:pos x="connsiteX9314" y="connsiteY9314"/>
                </a:cxn>
                <a:cxn ang="0">
                  <a:pos x="connsiteX9315" y="connsiteY9315"/>
                </a:cxn>
                <a:cxn ang="0">
                  <a:pos x="connsiteX9316" y="connsiteY9316"/>
                </a:cxn>
                <a:cxn ang="0">
                  <a:pos x="connsiteX9317" y="connsiteY9317"/>
                </a:cxn>
                <a:cxn ang="0">
                  <a:pos x="connsiteX9318" y="connsiteY9318"/>
                </a:cxn>
                <a:cxn ang="0">
                  <a:pos x="connsiteX9319" y="connsiteY9319"/>
                </a:cxn>
                <a:cxn ang="0">
                  <a:pos x="connsiteX9320" y="connsiteY9320"/>
                </a:cxn>
                <a:cxn ang="0">
                  <a:pos x="connsiteX9321" y="connsiteY9321"/>
                </a:cxn>
                <a:cxn ang="0">
                  <a:pos x="connsiteX9322" y="connsiteY9322"/>
                </a:cxn>
                <a:cxn ang="0">
                  <a:pos x="connsiteX9323" y="connsiteY9323"/>
                </a:cxn>
                <a:cxn ang="0">
                  <a:pos x="connsiteX9324" y="connsiteY9324"/>
                </a:cxn>
                <a:cxn ang="0">
                  <a:pos x="connsiteX9325" y="connsiteY9325"/>
                </a:cxn>
                <a:cxn ang="0">
                  <a:pos x="connsiteX9326" y="connsiteY9326"/>
                </a:cxn>
                <a:cxn ang="0">
                  <a:pos x="connsiteX9327" y="connsiteY9327"/>
                </a:cxn>
                <a:cxn ang="0">
                  <a:pos x="connsiteX9328" y="connsiteY9328"/>
                </a:cxn>
                <a:cxn ang="0">
                  <a:pos x="connsiteX9329" y="connsiteY9329"/>
                </a:cxn>
                <a:cxn ang="0">
                  <a:pos x="connsiteX9330" y="connsiteY9330"/>
                </a:cxn>
                <a:cxn ang="0">
                  <a:pos x="connsiteX9331" y="connsiteY9331"/>
                </a:cxn>
                <a:cxn ang="0">
                  <a:pos x="connsiteX9332" y="connsiteY9332"/>
                </a:cxn>
                <a:cxn ang="0">
                  <a:pos x="connsiteX9333" y="connsiteY9333"/>
                </a:cxn>
                <a:cxn ang="0">
                  <a:pos x="connsiteX9334" y="connsiteY9334"/>
                </a:cxn>
                <a:cxn ang="0">
                  <a:pos x="connsiteX9335" y="connsiteY9335"/>
                </a:cxn>
                <a:cxn ang="0">
                  <a:pos x="connsiteX9336" y="connsiteY9336"/>
                </a:cxn>
                <a:cxn ang="0">
                  <a:pos x="connsiteX9337" y="connsiteY9337"/>
                </a:cxn>
                <a:cxn ang="0">
                  <a:pos x="connsiteX9338" y="connsiteY9338"/>
                </a:cxn>
                <a:cxn ang="0">
                  <a:pos x="connsiteX9339" y="connsiteY9339"/>
                </a:cxn>
                <a:cxn ang="0">
                  <a:pos x="connsiteX9340" y="connsiteY9340"/>
                </a:cxn>
                <a:cxn ang="0">
                  <a:pos x="connsiteX9341" y="connsiteY9341"/>
                </a:cxn>
                <a:cxn ang="0">
                  <a:pos x="connsiteX9342" y="connsiteY9342"/>
                </a:cxn>
                <a:cxn ang="0">
                  <a:pos x="connsiteX9343" y="connsiteY9343"/>
                </a:cxn>
                <a:cxn ang="0">
                  <a:pos x="connsiteX9344" y="connsiteY9344"/>
                </a:cxn>
                <a:cxn ang="0">
                  <a:pos x="connsiteX9345" y="connsiteY9345"/>
                </a:cxn>
                <a:cxn ang="0">
                  <a:pos x="connsiteX9346" y="connsiteY9346"/>
                </a:cxn>
                <a:cxn ang="0">
                  <a:pos x="connsiteX9347" y="connsiteY9347"/>
                </a:cxn>
                <a:cxn ang="0">
                  <a:pos x="connsiteX9348" y="connsiteY9348"/>
                </a:cxn>
                <a:cxn ang="0">
                  <a:pos x="connsiteX9349" y="connsiteY9349"/>
                </a:cxn>
                <a:cxn ang="0">
                  <a:pos x="connsiteX9350" y="connsiteY9350"/>
                </a:cxn>
                <a:cxn ang="0">
                  <a:pos x="connsiteX9351" y="connsiteY9351"/>
                </a:cxn>
                <a:cxn ang="0">
                  <a:pos x="connsiteX9352" y="connsiteY9352"/>
                </a:cxn>
                <a:cxn ang="0">
                  <a:pos x="connsiteX9353" y="connsiteY9353"/>
                </a:cxn>
                <a:cxn ang="0">
                  <a:pos x="connsiteX9354" y="connsiteY9354"/>
                </a:cxn>
                <a:cxn ang="0">
                  <a:pos x="connsiteX9355" y="connsiteY9355"/>
                </a:cxn>
                <a:cxn ang="0">
                  <a:pos x="connsiteX9356" y="connsiteY9356"/>
                </a:cxn>
                <a:cxn ang="0">
                  <a:pos x="connsiteX9357" y="connsiteY9357"/>
                </a:cxn>
                <a:cxn ang="0">
                  <a:pos x="connsiteX9358" y="connsiteY9358"/>
                </a:cxn>
                <a:cxn ang="0">
                  <a:pos x="connsiteX9359" y="connsiteY9359"/>
                </a:cxn>
                <a:cxn ang="0">
                  <a:pos x="connsiteX9360" y="connsiteY9360"/>
                </a:cxn>
                <a:cxn ang="0">
                  <a:pos x="connsiteX9361" y="connsiteY9361"/>
                </a:cxn>
                <a:cxn ang="0">
                  <a:pos x="connsiteX9362" y="connsiteY9362"/>
                </a:cxn>
                <a:cxn ang="0">
                  <a:pos x="connsiteX9363" y="connsiteY9363"/>
                </a:cxn>
                <a:cxn ang="0">
                  <a:pos x="connsiteX9364" y="connsiteY9364"/>
                </a:cxn>
                <a:cxn ang="0">
                  <a:pos x="connsiteX9365" y="connsiteY9365"/>
                </a:cxn>
                <a:cxn ang="0">
                  <a:pos x="connsiteX9366" y="connsiteY9366"/>
                </a:cxn>
                <a:cxn ang="0">
                  <a:pos x="connsiteX9367" y="connsiteY9367"/>
                </a:cxn>
                <a:cxn ang="0">
                  <a:pos x="connsiteX9368" y="connsiteY9368"/>
                </a:cxn>
                <a:cxn ang="0">
                  <a:pos x="connsiteX9369" y="connsiteY9369"/>
                </a:cxn>
                <a:cxn ang="0">
                  <a:pos x="connsiteX9370" y="connsiteY9370"/>
                </a:cxn>
                <a:cxn ang="0">
                  <a:pos x="connsiteX9371" y="connsiteY9371"/>
                </a:cxn>
                <a:cxn ang="0">
                  <a:pos x="connsiteX9372" y="connsiteY9372"/>
                </a:cxn>
                <a:cxn ang="0">
                  <a:pos x="connsiteX9373" y="connsiteY9373"/>
                </a:cxn>
                <a:cxn ang="0">
                  <a:pos x="connsiteX9374" y="connsiteY9374"/>
                </a:cxn>
                <a:cxn ang="0">
                  <a:pos x="connsiteX9375" y="connsiteY9375"/>
                </a:cxn>
                <a:cxn ang="0">
                  <a:pos x="connsiteX9376" y="connsiteY9376"/>
                </a:cxn>
                <a:cxn ang="0">
                  <a:pos x="connsiteX9377" y="connsiteY9377"/>
                </a:cxn>
                <a:cxn ang="0">
                  <a:pos x="connsiteX9378" y="connsiteY9378"/>
                </a:cxn>
                <a:cxn ang="0">
                  <a:pos x="connsiteX9379" y="connsiteY9379"/>
                </a:cxn>
                <a:cxn ang="0">
                  <a:pos x="connsiteX9380" y="connsiteY9380"/>
                </a:cxn>
                <a:cxn ang="0">
                  <a:pos x="connsiteX9381" y="connsiteY9381"/>
                </a:cxn>
                <a:cxn ang="0">
                  <a:pos x="connsiteX9382" y="connsiteY9382"/>
                </a:cxn>
                <a:cxn ang="0">
                  <a:pos x="connsiteX9383" y="connsiteY9383"/>
                </a:cxn>
                <a:cxn ang="0">
                  <a:pos x="connsiteX9384" y="connsiteY9384"/>
                </a:cxn>
                <a:cxn ang="0">
                  <a:pos x="connsiteX9385" y="connsiteY9385"/>
                </a:cxn>
                <a:cxn ang="0">
                  <a:pos x="connsiteX9386" y="connsiteY9386"/>
                </a:cxn>
                <a:cxn ang="0">
                  <a:pos x="connsiteX9387" y="connsiteY9387"/>
                </a:cxn>
                <a:cxn ang="0">
                  <a:pos x="connsiteX9388" y="connsiteY9388"/>
                </a:cxn>
                <a:cxn ang="0">
                  <a:pos x="connsiteX9389" y="connsiteY9389"/>
                </a:cxn>
                <a:cxn ang="0">
                  <a:pos x="connsiteX9390" y="connsiteY9390"/>
                </a:cxn>
                <a:cxn ang="0">
                  <a:pos x="connsiteX9391" y="connsiteY9391"/>
                </a:cxn>
                <a:cxn ang="0">
                  <a:pos x="connsiteX9392" y="connsiteY9392"/>
                </a:cxn>
                <a:cxn ang="0">
                  <a:pos x="connsiteX9393" y="connsiteY9393"/>
                </a:cxn>
                <a:cxn ang="0">
                  <a:pos x="connsiteX9394" y="connsiteY9394"/>
                </a:cxn>
                <a:cxn ang="0">
                  <a:pos x="connsiteX9395" y="connsiteY9395"/>
                </a:cxn>
                <a:cxn ang="0">
                  <a:pos x="connsiteX9396" y="connsiteY9396"/>
                </a:cxn>
                <a:cxn ang="0">
                  <a:pos x="connsiteX9397" y="connsiteY9397"/>
                </a:cxn>
                <a:cxn ang="0">
                  <a:pos x="connsiteX9398" y="connsiteY9398"/>
                </a:cxn>
                <a:cxn ang="0">
                  <a:pos x="connsiteX9399" y="connsiteY9399"/>
                </a:cxn>
                <a:cxn ang="0">
                  <a:pos x="connsiteX9400" y="connsiteY9400"/>
                </a:cxn>
                <a:cxn ang="0">
                  <a:pos x="connsiteX9401" y="connsiteY9401"/>
                </a:cxn>
                <a:cxn ang="0">
                  <a:pos x="connsiteX9402" y="connsiteY9402"/>
                </a:cxn>
                <a:cxn ang="0">
                  <a:pos x="connsiteX9403" y="connsiteY9403"/>
                </a:cxn>
                <a:cxn ang="0">
                  <a:pos x="connsiteX9404" y="connsiteY9404"/>
                </a:cxn>
                <a:cxn ang="0">
                  <a:pos x="connsiteX9405" y="connsiteY9405"/>
                </a:cxn>
                <a:cxn ang="0">
                  <a:pos x="connsiteX9406" y="connsiteY9406"/>
                </a:cxn>
                <a:cxn ang="0">
                  <a:pos x="connsiteX9407" y="connsiteY9407"/>
                </a:cxn>
                <a:cxn ang="0">
                  <a:pos x="connsiteX9408" y="connsiteY9408"/>
                </a:cxn>
                <a:cxn ang="0">
                  <a:pos x="connsiteX9409" y="connsiteY9409"/>
                </a:cxn>
                <a:cxn ang="0">
                  <a:pos x="connsiteX9410" y="connsiteY9410"/>
                </a:cxn>
                <a:cxn ang="0">
                  <a:pos x="connsiteX9411" y="connsiteY9411"/>
                </a:cxn>
                <a:cxn ang="0">
                  <a:pos x="connsiteX9412" y="connsiteY9412"/>
                </a:cxn>
                <a:cxn ang="0">
                  <a:pos x="connsiteX9413" y="connsiteY9413"/>
                </a:cxn>
                <a:cxn ang="0">
                  <a:pos x="connsiteX9414" y="connsiteY9414"/>
                </a:cxn>
                <a:cxn ang="0">
                  <a:pos x="connsiteX9415" y="connsiteY9415"/>
                </a:cxn>
                <a:cxn ang="0">
                  <a:pos x="connsiteX9416" y="connsiteY9416"/>
                </a:cxn>
                <a:cxn ang="0">
                  <a:pos x="connsiteX9417" y="connsiteY9417"/>
                </a:cxn>
                <a:cxn ang="0">
                  <a:pos x="connsiteX9418" y="connsiteY9418"/>
                </a:cxn>
                <a:cxn ang="0">
                  <a:pos x="connsiteX9419" y="connsiteY9419"/>
                </a:cxn>
                <a:cxn ang="0">
                  <a:pos x="connsiteX9420" y="connsiteY9420"/>
                </a:cxn>
                <a:cxn ang="0">
                  <a:pos x="connsiteX9421" y="connsiteY9421"/>
                </a:cxn>
                <a:cxn ang="0">
                  <a:pos x="connsiteX9422" y="connsiteY9422"/>
                </a:cxn>
                <a:cxn ang="0">
                  <a:pos x="connsiteX9423" y="connsiteY9423"/>
                </a:cxn>
                <a:cxn ang="0">
                  <a:pos x="connsiteX9424" y="connsiteY9424"/>
                </a:cxn>
                <a:cxn ang="0">
                  <a:pos x="connsiteX9425" y="connsiteY9425"/>
                </a:cxn>
                <a:cxn ang="0">
                  <a:pos x="connsiteX9426" y="connsiteY9426"/>
                </a:cxn>
                <a:cxn ang="0">
                  <a:pos x="connsiteX9427" y="connsiteY9427"/>
                </a:cxn>
                <a:cxn ang="0">
                  <a:pos x="connsiteX9428" y="connsiteY9428"/>
                </a:cxn>
                <a:cxn ang="0">
                  <a:pos x="connsiteX9429" y="connsiteY9429"/>
                </a:cxn>
                <a:cxn ang="0">
                  <a:pos x="connsiteX9430" y="connsiteY9430"/>
                </a:cxn>
                <a:cxn ang="0">
                  <a:pos x="connsiteX9431" y="connsiteY9431"/>
                </a:cxn>
                <a:cxn ang="0">
                  <a:pos x="connsiteX9432" y="connsiteY9432"/>
                </a:cxn>
                <a:cxn ang="0">
                  <a:pos x="connsiteX9433" y="connsiteY9433"/>
                </a:cxn>
                <a:cxn ang="0">
                  <a:pos x="connsiteX9434" y="connsiteY9434"/>
                </a:cxn>
                <a:cxn ang="0">
                  <a:pos x="connsiteX9435" y="connsiteY9435"/>
                </a:cxn>
                <a:cxn ang="0">
                  <a:pos x="connsiteX9436" y="connsiteY9436"/>
                </a:cxn>
                <a:cxn ang="0">
                  <a:pos x="connsiteX9437" y="connsiteY9437"/>
                </a:cxn>
                <a:cxn ang="0">
                  <a:pos x="connsiteX9438" y="connsiteY9438"/>
                </a:cxn>
                <a:cxn ang="0">
                  <a:pos x="connsiteX9439" y="connsiteY9439"/>
                </a:cxn>
                <a:cxn ang="0">
                  <a:pos x="connsiteX9440" y="connsiteY9440"/>
                </a:cxn>
                <a:cxn ang="0">
                  <a:pos x="connsiteX9441" y="connsiteY9441"/>
                </a:cxn>
                <a:cxn ang="0">
                  <a:pos x="connsiteX9442" y="connsiteY9442"/>
                </a:cxn>
                <a:cxn ang="0">
                  <a:pos x="connsiteX9443" y="connsiteY9443"/>
                </a:cxn>
                <a:cxn ang="0">
                  <a:pos x="connsiteX9444" y="connsiteY9444"/>
                </a:cxn>
                <a:cxn ang="0">
                  <a:pos x="connsiteX9445" y="connsiteY9445"/>
                </a:cxn>
                <a:cxn ang="0">
                  <a:pos x="connsiteX9446" y="connsiteY9446"/>
                </a:cxn>
                <a:cxn ang="0">
                  <a:pos x="connsiteX9447" y="connsiteY9447"/>
                </a:cxn>
                <a:cxn ang="0">
                  <a:pos x="connsiteX9448" y="connsiteY9448"/>
                </a:cxn>
                <a:cxn ang="0">
                  <a:pos x="connsiteX9449" y="connsiteY9449"/>
                </a:cxn>
                <a:cxn ang="0">
                  <a:pos x="connsiteX9450" y="connsiteY9450"/>
                </a:cxn>
                <a:cxn ang="0">
                  <a:pos x="connsiteX9451" y="connsiteY9451"/>
                </a:cxn>
                <a:cxn ang="0">
                  <a:pos x="connsiteX9452" y="connsiteY9452"/>
                </a:cxn>
                <a:cxn ang="0">
                  <a:pos x="connsiteX9453" y="connsiteY9453"/>
                </a:cxn>
                <a:cxn ang="0">
                  <a:pos x="connsiteX9454" y="connsiteY9454"/>
                </a:cxn>
                <a:cxn ang="0">
                  <a:pos x="connsiteX9455" y="connsiteY9455"/>
                </a:cxn>
                <a:cxn ang="0">
                  <a:pos x="connsiteX9456" y="connsiteY9456"/>
                </a:cxn>
                <a:cxn ang="0">
                  <a:pos x="connsiteX9457" y="connsiteY9457"/>
                </a:cxn>
                <a:cxn ang="0">
                  <a:pos x="connsiteX9458" y="connsiteY9458"/>
                </a:cxn>
                <a:cxn ang="0">
                  <a:pos x="connsiteX9459" y="connsiteY9459"/>
                </a:cxn>
                <a:cxn ang="0">
                  <a:pos x="connsiteX9460" y="connsiteY9460"/>
                </a:cxn>
                <a:cxn ang="0">
                  <a:pos x="connsiteX9461" y="connsiteY9461"/>
                </a:cxn>
                <a:cxn ang="0">
                  <a:pos x="connsiteX9462" y="connsiteY9462"/>
                </a:cxn>
                <a:cxn ang="0">
                  <a:pos x="connsiteX9463" y="connsiteY9463"/>
                </a:cxn>
                <a:cxn ang="0">
                  <a:pos x="connsiteX9464" y="connsiteY9464"/>
                </a:cxn>
                <a:cxn ang="0">
                  <a:pos x="connsiteX9465" y="connsiteY9465"/>
                </a:cxn>
                <a:cxn ang="0">
                  <a:pos x="connsiteX9466" y="connsiteY9466"/>
                </a:cxn>
                <a:cxn ang="0">
                  <a:pos x="connsiteX9467" y="connsiteY9467"/>
                </a:cxn>
                <a:cxn ang="0">
                  <a:pos x="connsiteX9468" y="connsiteY9468"/>
                </a:cxn>
                <a:cxn ang="0">
                  <a:pos x="connsiteX9469" y="connsiteY9469"/>
                </a:cxn>
                <a:cxn ang="0">
                  <a:pos x="connsiteX9470" y="connsiteY9470"/>
                </a:cxn>
                <a:cxn ang="0">
                  <a:pos x="connsiteX9471" y="connsiteY9471"/>
                </a:cxn>
                <a:cxn ang="0">
                  <a:pos x="connsiteX9472" y="connsiteY9472"/>
                </a:cxn>
                <a:cxn ang="0">
                  <a:pos x="connsiteX9473" y="connsiteY9473"/>
                </a:cxn>
                <a:cxn ang="0">
                  <a:pos x="connsiteX9474" y="connsiteY9474"/>
                </a:cxn>
                <a:cxn ang="0">
                  <a:pos x="connsiteX9475" y="connsiteY9475"/>
                </a:cxn>
                <a:cxn ang="0">
                  <a:pos x="connsiteX9476" y="connsiteY9476"/>
                </a:cxn>
                <a:cxn ang="0">
                  <a:pos x="connsiteX9477" y="connsiteY9477"/>
                </a:cxn>
                <a:cxn ang="0">
                  <a:pos x="connsiteX9478" y="connsiteY9478"/>
                </a:cxn>
                <a:cxn ang="0">
                  <a:pos x="connsiteX9479" y="connsiteY9479"/>
                </a:cxn>
                <a:cxn ang="0">
                  <a:pos x="connsiteX9480" y="connsiteY9480"/>
                </a:cxn>
                <a:cxn ang="0">
                  <a:pos x="connsiteX9481" y="connsiteY9481"/>
                </a:cxn>
                <a:cxn ang="0">
                  <a:pos x="connsiteX9482" y="connsiteY9482"/>
                </a:cxn>
                <a:cxn ang="0">
                  <a:pos x="connsiteX9483" y="connsiteY9483"/>
                </a:cxn>
                <a:cxn ang="0">
                  <a:pos x="connsiteX9484" y="connsiteY9484"/>
                </a:cxn>
                <a:cxn ang="0">
                  <a:pos x="connsiteX9485" y="connsiteY9485"/>
                </a:cxn>
                <a:cxn ang="0">
                  <a:pos x="connsiteX9486" y="connsiteY9486"/>
                </a:cxn>
                <a:cxn ang="0">
                  <a:pos x="connsiteX9487" y="connsiteY9487"/>
                </a:cxn>
                <a:cxn ang="0">
                  <a:pos x="connsiteX9488" y="connsiteY9488"/>
                </a:cxn>
                <a:cxn ang="0">
                  <a:pos x="connsiteX9489" y="connsiteY9489"/>
                </a:cxn>
                <a:cxn ang="0">
                  <a:pos x="connsiteX9490" y="connsiteY9490"/>
                </a:cxn>
                <a:cxn ang="0">
                  <a:pos x="connsiteX9491" y="connsiteY9491"/>
                </a:cxn>
                <a:cxn ang="0">
                  <a:pos x="connsiteX9492" y="connsiteY9492"/>
                </a:cxn>
                <a:cxn ang="0">
                  <a:pos x="connsiteX9493" y="connsiteY9493"/>
                </a:cxn>
                <a:cxn ang="0">
                  <a:pos x="connsiteX9494" y="connsiteY9494"/>
                </a:cxn>
                <a:cxn ang="0">
                  <a:pos x="connsiteX9495" y="connsiteY9495"/>
                </a:cxn>
                <a:cxn ang="0">
                  <a:pos x="connsiteX9496" y="connsiteY9496"/>
                </a:cxn>
                <a:cxn ang="0">
                  <a:pos x="connsiteX9497" y="connsiteY9497"/>
                </a:cxn>
                <a:cxn ang="0">
                  <a:pos x="connsiteX9498" y="connsiteY9498"/>
                </a:cxn>
                <a:cxn ang="0">
                  <a:pos x="connsiteX9499" y="connsiteY9499"/>
                </a:cxn>
                <a:cxn ang="0">
                  <a:pos x="connsiteX9500" y="connsiteY9500"/>
                </a:cxn>
                <a:cxn ang="0">
                  <a:pos x="connsiteX9501" y="connsiteY9501"/>
                </a:cxn>
                <a:cxn ang="0">
                  <a:pos x="connsiteX9502" y="connsiteY9502"/>
                </a:cxn>
                <a:cxn ang="0">
                  <a:pos x="connsiteX9503" y="connsiteY9503"/>
                </a:cxn>
                <a:cxn ang="0">
                  <a:pos x="connsiteX9504" y="connsiteY9504"/>
                </a:cxn>
                <a:cxn ang="0">
                  <a:pos x="connsiteX9505" y="connsiteY9505"/>
                </a:cxn>
                <a:cxn ang="0">
                  <a:pos x="connsiteX9506" y="connsiteY9506"/>
                </a:cxn>
                <a:cxn ang="0">
                  <a:pos x="connsiteX9507" y="connsiteY9507"/>
                </a:cxn>
                <a:cxn ang="0">
                  <a:pos x="connsiteX9508" y="connsiteY9508"/>
                </a:cxn>
                <a:cxn ang="0">
                  <a:pos x="connsiteX9509" y="connsiteY9509"/>
                </a:cxn>
                <a:cxn ang="0">
                  <a:pos x="connsiteX9510" y="connsiteY9510"/>
                </a:cxn>
                <a:cxn ang="0">
                  <a:pos x="connsiteX9511" y="connsiteY9511"/>
                </a:cxn>
                <a:cxn ang="0">
                  <a:pos x="connsiteX9512" y="connsiteY9512"/>
                </a:cxn>
                <a:cxn ang="0">
                  <a:pos x="connsiteX9513" y="connsiteY9513"/>
                </a:cxn>
                <a:cxn ang="0">
                  <a:pos x="connsiteX9514" y="connsiteY9514"/>
                </a:cxn>
                <a:cxn ang="0">
                  <a:pos x="connsiteX9515" y="connsiteY9515"/>
                </a:cxn>
                <a:cxn ang="0">
                  <a:pos x="connsiteX9516" y="connsiteY9516"/>
                </a:cxn>
                <a:cxn ang="0">
                  <a:pos x="connsiteX9517" y="connsiteY9517"/>
                </a:cxn>
                <a:cxn ang="0">
                  <a:pos x="connsiteX9518" y="connsiteY9518"/>
                </a:cxn>
                <a:cxn ang="0">
                  <a:pos x="connsiteX9519" y="connsiteY9519"/>
                </a:cxn>
                <a:cxn ang="0">
                  <a:pos x="connsiteX9520" y="connsiteY9520"/>
                </a:cxn>
                <a:cxn ang="0">
                  <a:pos x="connsiteX9521" y="connsiteY9521"/>
                </a:cxn>
                <a:cxn ang="0">
                  <a:pos x="connsiteX9522" y="connsiteY9522"/>
                </a:cxn>
                <a:cxn ang="0">
                  <a:pos x="connsiteX9523" y="connsiteY9523"/>
                </a:cxn>
                <a:cxn ang="0">
                  <a:pos x="connsiteX9524" y="connsiteY9524"/>
                </a:cxn>
                <a:cxn ang="0">
                  <a:pos x="connsiteX9525" y="connsiteY9525"/>
                </a:cxn>
                <a:cxn ang="0">
                  <a:pos x="connsiteX9526" y="connsiteY9526"/>
                </a:cxn>
                <a:cxn ang="0">
                  <a:pos x="connsiteX9527" y="connsiteY9527"/>
                </a:cxn>
                <a:cxn ang="0">
                  <a:pos x="connsiteX9528" y="connsiteY9528"/>
                </a:cxn>
                <a:cxn ang="0">
                  <a:pos x="connsiteX9529" y="connsiteY9529"/>
                </a:cxn>
                <a:cxn ang="0">
                  <a:pos x="connsiteX9530" y="connsiteY9530"/>
                </a:cxn>
                <a:cxn ang="0">
                  <a:pos x="connsiteX9531" y="connsiteY9531"/>
                </a:cxn>
                <a:cxn ang="0">
                  <a:pos x="connsiteX9532" y="connsiteY9532"/>
                </a:cxn>
                <a:cxn ang="0">
                  <a:pos x="connsiteX9533" y="connsiteY9533"/>
                </a:cxn>
                <a:cxn ang="0">
                  <a:pos x="connsiteX9534" y="connsiteY9534"/>
                </a:cxn>
                <a:cxn ang="0">
                  <a:pos x="connsiteX9535" y="connsiteY9535"/>
                </a:cxn>
                <a:cxn ang="0">
                  <a:pos x="connsiteX9536" y="connsiteY9536"/>
                </a:cxn>
                <a:cxn ang="0">
                  <a:pos x="connsiteX9537" y="connsiteY9537"/>
                </a:cxn>
                <a:cxn ang="0">
                  <a:pos x="connsiteX9538" y="connsiteY9538"/>
                </a:cxn>
                <a:cxn ang="0">
                  <a:pos x="connsiteX9539" y="connsiteY9539"/>
                </a:cxn>
                <a:cxn ang="0">
                  <a:pos x="connsiteX9540" y="connsiteY9540"/>
                </a:cxn>
                <a:cxn ang="0">
                  <a:pos x="connsiteX9541" y="connsiteY9541"/>
                </a:cxn>
                <a:cxn ang="0">
                  <a:pos x="connsiteX9542" y="connsiteY9542"/>
                </a:cxn>
                <a:cxn ang="0">
                  <a:pos x="connsiteX9543" y="connsiteY9543"/>
                </a:cxn>
                <a:cxn ang="0">
                  <a:pos x="connsiteX9544" y="connsiteY9544"/>
                </a:cxn>
                <a:cxn ang="0">
                  <a:pos x="connsiteX9545" y="connsiteY9545"/>
                </a:cxn>
                <a:cxn ang="0">
                  <a:pos x="connsiteX9546" y="connsiteY9546"/>
                </a:cxn>
                <a:cxn ang="0">
                  <a:pos x="connsiteX9547" y="connsiteY9547"/>
                </a:cxn>
                <a:cxn ang="0">
                  <a:pos x="connsiteX9548" y="connsiteY9548"/>
                </a:cxn>
                <a:cxn ang="0">
                  <a:pos x="connsiteX9549" y="connsiteY9549"/>
                </a:cxn>
                <a:cxn ang="0">
                  <a:pos x="connsiteX9550" y="connsiteY9550"/>
                </a:cxn>
                <a:cxn ang="0">
                  <a:pos x="connsiteX9551" y="connsiteY9551"/>
                </a:cxn>
                <a:cxn ang="0">
                  <a:pos x="connsiteX9552" y="connsiteY9552"/>
                </a:cxn>
                <a:cxn ang="0">
                  <a:pos x="connsiteX9553" y="connsiteY9553"/>
                </a:cxn>
                <a:cxn ang="0">
                  <a:pos x="connsiteX9554" y="connsiteY9554"/>
                </a:cxn>
                <a:cxn ang="0">
                  <a:pos x="connsiteX9555" y="connsiteY9555"/>
                </a:cxn>
                <a:cxn ang="0">
                  <a:pos x="connsiteX9556" y="connsiteY9556"/>
                </a:cxn>
                <a:cxn ang="0">
                  <a:pos x="connsiteX9557" y="connsiteY9557"/>
                </a:cxn>
                <a:cxn ang="0">
                  <a:pos x="connsiteX9558" y="connsiteY9558"/>
                </a:cxn>
                <a:cxn ang="0">
                  <a:pos x="connsiteX9559" y="connsiteY9559"/>
                </a:cxn>
                <a:cxn ang="0">
                  <a:pos x="connsiteX9560" y="connsiteY9560"/>
                </a:cxn>
                <a:cxn ang="0">
                  <a:pos x="connsiteX9561" y="connsiteY9561"/>
                </a:cxn>
                <a:cxn ang="0">
                  <a:pos x="connsiteX9562" y="connsiteY9562"/>
                </a:cxn>
                <a:cxn ang="0">
                  <a:pos x="connsiteX9563" y="connsiteY9563"/>
                </a:cxn>
                <a:cxn ang="0">
                  <a:pos x="connsiteX9564" y="connsiteY9564"/>
                </a:cxn>
                <a:cxn ang="0">
                  <a:pos x="connsiteX9565" y="connsiteY9565"/>
                </a:cxn>
                <a:cxn ang="0">
                  <a:pos x="connsiteX9566" y="connsiteY9566"/>
                </a:cxn>
                <a:cxn ang="0">
                  <a:pos x="connsiteX9567" y="connsiteY9567"/>
                </a:cxn>
                <a:cxn ang="0">
                  <a:pos x="connsiteX9568" y="connsiteY9568"/>
                </a:cxn>
                <a:cxn ang="0">
                  <a:pos x="connsiteX9569" y="connsiteY9569"/>
                </a:cxn>
                <a:cxn ang="0">
                  <a:pos x="connsiteX9570" y="connsiteY9570"/>
                </a:cxn>
                <a:cxn ang="0">
                  <a:pos x="connsiteX9571" y="connsiteY9571"/>
                </a:cxn>
                <a:cxn ang="0">
                  <a:pos x="connsiteX9572" y="connsiteY9572"/>
                </a:cxn>
                <a:cxn ang="0">
                  <a:pos x="connsiteX9573" y="connsiteY9573"/>
                </a:cxn>
                <a:cxn ang="0">
                  <a:pos x="connsiteX9574" y="connsiteY9574"/>
                </a:cxn>
                <a:cxn ang="0">
                  <a:pos x="connsiteX9575" y="connsiteY9575"/>
                </a:cxn>
                <a:cxn ang="0">
                  <a:pos x="connsiteX9576" y="connsiteY9576"/>
                </a:cxn>
                <a:cxn ang="0">
                  <a:pos x="connsiteX9577" y="connsiteY9577"/>
                </a:cxn>
                <a:cxn ang="0">
                  <a:pos x="connsiteX9578" y="connsiteY9578"/>
                </a:cxn>
                <a:cxn ang="0">
                  <a:pos x="connsiteX9579" y="connsiteY9579"/>
                </a:cxn>
                <a:cxn ang="0">
                  <a:pos x="connsiteX9580" y="connsiteY9580"/>
                </a:cxn>
                <a:cxn ang="0">
                  <a:pos x="connsiteX9581" y="connsiteY9581"/>
                </a:cxn>
                <a:cxn ang="0">
                  <a:pos x="connsiteX9582" y="connsiteY9582"/>
                </a:cxn>
                <a:cxn ang="0">
                  <a:pos x="connsiteX9583" y="connsiteY9583"/>
                </a:cxn>
                <a:cxn ang="0">
                  <a:pos x="connsiteX9584" y="connsiteY9584"/>
                </a:cxn>
                <a:cxn ang="0">
                  <a:pos x="connsiteX9585" y="connsiteY9585"/>
                </a:cxn>
                <a:cxn ang="0">
                  <a:pos x="connsiteX9586" y="connsiteY9586"/>
                </a:cxn>
                <a:cxn ang="0">
                  <a:pos x="connsiteX9587" y="connsiteY9587"/>
                </a:cxn>
                <a:cxn ang="0">
                  <a:pos x="connsiteX9588" y="connsiteY9588"/>
                </a:cxn>
                <a:cxn ang="0">
                  <a:pos x="connsiteX9589" y="connsiteY9589"/>
                </a:cxn>
                <a:cxn ang="0">
                  <a:pos x="connsiteX9590" y="connsiteY9590"/>
                </a:cxn>
                <a:cxn ang="0">
                  <a:pos x="connsiteX9591" y="connsiteY9591"/>
                </a:cxn>
                <a:cxn ang="0">
                  <a:pos x="connsiteX9592" y="connsiteY9592"/>
                </a:cxn>
                <a:cxn ang="0">
                  <a:pos x="connsiteX9593" y="connsiteY9593"/>
                </a:cxn>
                <a:cxn ang="0">
                  <a:pos x="connsiteX9594" y="connsiteY9594"/>
                </a:cxn>
                <a:cxn ang="0">
                  <a:pos x="connsiteX9595" y="connsiteY9595"/>
                </a:cxn>
                <a:cxn ang="0">
                  <a:pos x="connsiteX9596" y="connsiteY9596"/>
                </a:cxn>
                <a:cxn ang="0">
                  <a:pos x="connsiteX9597" y="connsiteY9597"/>
                </a:cxn>
                <a:cxn ang="0">
                  <a:pos x="connsiteX9598" y="connsiteY9598"/>
                </a:cxn>
                <a:cxn ang="0">
                  <a:pos x="connsiteX9599" y="connsiteY9599"/>
                </a:cxn>
                <a:cxn ang="0">
                  <a:pos x="connsiteX9600" y="connsiteY9600"/>
                </a:cxn>
                <a:cxn ang="0">
                  <a:pos x="connsiteX9601" y="connsiteY9601"/>
                </a:cxn>
                <a:cxn ang="0">
                  <a:pos x="connsiteX9602" y="connsiteY9602"/>
                </a:cxn>
                <a:cxn ang="0">
                  <a:pos x="connsiteX9603" y="connsiteY9603"/>
                </a:cxn>
                <a:cxn ang="0">
                  <a:pos x="connsiteX9604" y="connsiteY9604"/>
                </a:cxn>
                <a:cxn ang="0">
                  <a:pos x="connsiteX9605" y="connsiteY9605"/>
                </a:cxn>
                <a:cxn ang="0">
                  <a:pos x="connsiteX9606" y="connsiteY9606"/>
                </a:cxn>
                <a:cxn ang="0">
                  <a:pos x="connsiteX9607" y="connsiteY9607"/>
                </a:cxn>
                <a:cxn ang="0">
                  <a:pos x="connsiteX9608" y="connsiteY9608"/>
                </a:cxn>
                <a:cxn ang="0">
                  <a:pos x="connsiteX9609" y="connsiteY9609"/>
                </a:cxn>
                <a:cxn ang="0">
                  <a:pos x="connsiteX9610" y="connsiteY9610"/>
                </a:cxn>
                <a:cxn ang="0">
                  <a:pos x="connsiteX9611" y="connsiteY9611"/>
                </a:cxn>
                <a:cxn ang="0">
                  <a:pos x="connsiteX9612" y="connsiteY9612"/>
                </a:cxn>
                <a:cxn ang="0">
                  <a:pos x="connsiteX9613" y="connsiteY9613"/>
                </a:cxn>
                <a:cxn ang="0">
                  <a:pos x="connsiteX9614" y="connsiteY9614"/>
                </a:cxn>
                <a:cxn ang="0">
                  <a:pos x="connsiteX9615" y="connsiteY9615"/>
                </a:cxn>
                <a:cxn ang="0">
                  <a:pos x="connsiteX9616" y="connsiteY9616"/>
                </a:cxn>
                <a:cxn ang="0">
                  <a:pos x="connsiteX9617" y="connsiteY9617"/>
                </a:cxn>
                <a:cxn ang="0">
                  <a:pos x="connsiteX9618" y="connsiteY9618"/>
                </a:cxn>
                <a:cxn ang="0">
                  <a:pos x="connsiteX9619" y="connsiteY9619"/>
                </a:cxn>
                <a:cxn ang="0">
                  <a:pos x="connsiteX9620" y="connsiteY9620"/>
                </a:cxn>
                <a:cxn ang="0">
                  <a:pos x="connsiteX9621" y="connsiteY9621"/>
                </a:cxn>
                <a:cxn ang="0">
                  <a:pos x="connsiteX9622" y="connsiteY9622"/>
                </a:cxn>
                <a:cxn ang="0">
                  <a:pos x="connsiteX9623" y="connsiteY9623"/>
                </a:cxn>
                <a:cxn ang="0">
                  <a:pos x="connsiteX9624" y="connsiteY9624"/>
                </a:cxn>
                <a:cxn ang="0">
                  <a:pos x="connsiteX9625" y="connsiteY9625"/>
                </a:cxn>
                <a:cxn ang="0">
                  <a:pos x="connsiteX9626" y="connsiteY9626"/>
                </a:cxn>
                <a:cxn ang="0">
                  <a:pos x="connsiteX9627" y="connsiteY9627"/>
                </a:cxn>
                <a:cxn ang="0">
                  <a:pos x="connsiteX9628" y="connsiteY9628"/>
                </a:cxn>
                <a:cxn ang="0">
                  <a:pos x="connsiteX9629" y="connsiteY9629"/>
                </a:cxn>
                <a:cxn ang="0">
                  <a:pos x="connsiteX9630" y="connsiteY9630"/>
                </a:cxn>
                <a:cxn ang="0">
                  <a:pos x="connsiteX9631" y="connsiteY9631"/>
                </a:cxn>
                <a:cxn ang="0">
                  <a:pos x="connsiteX9632" y="connsiteY9632"/>
                </a:cxn>
                <a:cxn ang="0">
                  <a:pos x="connsiteX9633" y="connsiteY9633"/>
                </a:cxn>
                <a:cxn ang="0">
                  <a:pos x="connsiteX9634" y="connsiteY9634"/>
                </a:cxn>
                <a:cxn ang="0">
                  <a:pos x="connsiteX9635" y="connsiteY9635"/>
                </a:cxn>
                <a:cxn ang="0">
                  <a:pos x="connsiteX9636" y="connsiteY9636"/>
                </a:cxn>
                <a:cxn ang="0">
                  <a:pos x="connsiteX9637" y="connsiteY9637"/>
                </a:cxn>
                <a:cxn ang="0">
                  <a:pos x="connsiteX9638" y="connsiteY9638"/>
                </a:cxn>
                <a:cxn ang="0">
                  <a:pos x="connsiteX9639" y="connsiteY9639"/>
                </a:cxn>
                <a:cxn ang="0">
                  <a:pos x="connsiteX9640" y="connsiteY9640"/>
                </a:cxn>
                <a:cxn ang="0">
                  <a:pos x="connsiteX9641" y="connsiteY9641"/>
                </a:cxn>
                <a:cxn ang="0">
                  <a:pos x="connsiteX9642" y="connsiteY9642"/>
                </a:cxn>
                <a:cxn ang="0">
                  <a:pos x="connsiteX9643" y="connsiteY9643"/>
                </a:cxn>
                <a:cxn ang="0">
                  <a:pos x="connsiteX9644" y="connsiteY9644"/>
                </a:cxn>
                <a:cxn ang="0">
                  <a:pos x="connsiteX9645" y="connsiteY9645"/>
                </a:cxn>
                <a:cxn ang="0">
                  <a:pos x="connsiteX9646" y="connsiteY9646"/>
                </a:cxn>
                <a:cxn ang="0">
                  <a:pos x="connsiteX9647" y="connsiteY9647"/>
                </a:cxn>
                <a:cxn ang="0">
                  <a:pos x="connsiteX9648" y="connsiteY9648"/>
                </a:cxn>
                <a:cxn ang="0">
                  <a:pos x="connsiteX9649" y="connsiteY9649"/>
                </a:cxn>
                <a:cxn ang="0">
                  <a:pos x="connsiteX9650" y="connsiteY9650"/>
                </a:cxn>
                <a:cxn ang="0">
                  <a:pos x="connsiteX9651" y="connsiteY9651"/>
                </a:cxn>
                <a:cxn ang="0">
                  <a:pos x="connsiteX9652" y="connsiteY9652"/>
                </a:cxn>
                <a:cxn ang="0">
                  <a:pos x="connsiteX9653" y="connsiteY9653"/>
                </a:cxn>
                <a:cxn ang="0">
                  <a:pos x="connsiteX9654" y="connsiteY9654"/>
                </a:cxn>
                <a:cxn ang="0">
                  <a:pos x="connsiteX9655" y="connsiteY9655"/>
                </a:cxn>
                <a:cxn ang="0">
                  <a:pos x="connsiteX9656" y="connsiteY9656"/>
                </a:cxn>
                <a:cxn ang="0">
                  <a:pos x="connsiteX9657" y="connsiteY9657"/>
                </a:cxn>
                <a:cxn ang="0">
                  <a:pos x="connsiteX9658" y="connsiteY9658"/>
                </a:cxn>
                <a:cxn ang="0">
                  <a:pos x="connsiteX9659" y="connsiteY9659"/>
                </a:cxn>
                <a:cxn ang="0">
                  <a:pos x="connsiteX9660" y="connsiteY9660"/>
                </a:cxn>
                <a:cxn ang="0">
                  <a:pos x="connsiteX9661" y="connsiteY9661"/>
                </a:cxn>
                <a:cxn ang="0">
                  <a:pos x="connsiteX9662" y="connsiteY9662"/>
                </a:cxn>
                <a:cxn ang="0">
                  <a:pos x="connsiteX9663" y="connsiteY9663"/>
                </a:cxn>
                <a:cxn ang="0">
                  <a:pos x="connsiteX9664" y="connsiteY9664"/>
                </a:cxn>
                <a:cxn ang="0">
                  <a:pos x="connsiteX9665" y="connsiteY9665"/>
                </a:cxn>
                <a:cxn ang="0">
                  <a:pos x="connsiteX9666" y="connsiteY9666"/>
                </a:cxn>
                <a:cxn ang="0">
                  <a:pos x="connsiteX9667" y="connsiteY9667"/>
                </a:cxn>
                <a:cxn ang="0">
                  <a:pos x="connsiteX9668" y="connsiteY9668"/>
                </a:cxn>
                <a:cxn ang="0">
                  <a:pos x="connsiteX9669" y="connsiteY9669"/>
                </a:cxn>
                <a:cxn ang="0">
                  <a:pos x="connsiteX9670" y="connsiteY9670"/>
                </a:cxn>
                <a:cxn ang="0">
                  <a:pos x="connsiteX9671" y="connsiteY9671"/>
                </a:cxn>
                <a:cxn ang="0">
                  <a:pos x="connsiteX9672" y="connsiteY9672"/>
                </a:cxn>
                <a:cxn ang="0">
                  <a:pos x="connsiteX9673" y="connsiteY9673"/>
                </a:cxn>
                <a:cxn ang="0">
                  <a:pos x="connsiteX9674" y="connsiteY9674"/>
                </a:cxn>
                <a:cxn ang="0">
                  <a:pos x="connsiteX9675" y="connsiteY9675"/>
                </a:cxn>
                <a:cxn ang="0">
                  <a:pos x="connsiteX9676" y="connsiteY9676"/>
                </a:cxn>
                <a:cxn ang="0">
                  <a:pos x="connsiteX9677" y="connsiteY9677"/>
                </a:cxn>
                <a:cxn ang="0">
                  <a:pos x="connsiteX9678" y="connsiteY9678"/>
                </a:cxn>
                <a:cxn ang="0">
                  <a:pos x="connsiteX9679" y="connsiteY9679"/>
                </a:cxn>
                <a:cxn ang="0">
                  <a:pos x="connsiteX9680" y="connsiteY9680"/>
                </a:cxn>
                <a:cxn ang="0">
                  <a:pos x="connsiteX9681" y="connsiteY9681"/>
                </a:cxn>
                <a:cxn ang="0">
                  <a:pos x="connsiteX9682" y="connsiteY9682"/>
                </a:cxn>
                <a:cxn ang="0">
                  <a:pos x="connsiteX9683" y="connsiteY9683"/>
                </a:cxn>
                <a:cxn ang="0">
                  <a:pos x="connsiteX9684" y="connsiteY9684"/>
                </a:cxn>
                <a:cxn ang="0">
                  <a:pos x="connsiteX9685" y="connsiteY9685"/>
                </a:cxn>
                <a:cxn ang="0">
                  <a:pos x="connsiteX9686" y="connsiteY9686"/>
                </a:cxn>
                <a:cxn ang="0">
                  <a:pos x="connsiteX9687" y="connsiteY9687"/>
                </a:cxn>
                <a:cxn ang="0">
                  <a:pos x="connsiteX9688" y="connsiteY9688"/>
                </a:cxn>
                <a:cxn ang="0">
                  <a:pos x="connsiteX9689" y="connsiteY9689"/>
                </a:cxn>
                <a:cxn ang="0">
                  <a:pos x="connsiteX9690" y="connsiteY9690"/>
                </a:cxn>
                <a:cxn ang="0">
                  <a:pos x="connsiteX9691" y="connsiteY9691"/>
                </a:cxn>
                <a:cxn ang="0">
                  <a:pos x="connsiteX9692" y="connsiteY9692"/>
                </a:cxn>
                <a:cxn ang="0">
                  <a:pos x="connsiteX9693" y="connsiteY9693"/>
                </a:cxn>
                <a:cxn ang="0">
                  <a:pos x="connsiteX9694" y="connsiteY9694"/>
                </a:cxn>
                <a:cxn ang="0">
                  <a:pos x="connsiteX9695" y="connsiteY9695"/>
                </a:cxn>
                <a:cxn ang="0">
                  <a:pos x="connsiteX9696" y="connsiteY9696"/>
                </a:cxn>
                <a:cxn ang="0">
                  <a:pos x="connsiteX9697" y="connsiteY9697"/>
                </a:cxn>
                <a:cxn ang="0">
                  <a:pos x="connsiteX9698" y="connsiteY9698"/>
                </a:cxn>
                <a:cxn ang="0">
                  <a:pos x="connsiteX9699" y="connsiteY9699"/>
                </a:cxn>
                <a:cxn ang="0">
                  <a:pos x="connsiteX9700" y="connsiteY9700"/>
                </a:cxn>
                <a:cxn ang="0">
                  <a:pos x="connsiteX9701" y="connsiteY9701"/>
                </a:cxn>
                <a:cxn ang="0">
                  <a:pos x="connsiteX9702" y="connsiteY9702"/>
                </a:cxn>
                <a:cxn ang="0">
                  <a:pos x="connsiteX9703" y="connsiteY9703"/>
                </a:cxn>
                <a:cxn ang="0">
                  <a:pos x="connsiteX9704" y="connsiteY9704"/>
                </a:cxn>
                <a:cxn ang="0">
                  <a:pos x="connsiteX9705" y="connsiteY9705"/>
                </a:cxn>
                <a:cxn ang="0">
                  <a:pos x="connsiteX9706" y="connsiteY9706"/>
                </a:cxn>
                <a:cxn ang="0">
                  <a:pos x="connsiteX9707" y="connsiteY9707"/>
                </a:cxn>
                <a:cxn ang="0">
                  <a:pos x="connsiteX9708" y="connsiteY9708"/>
                </a:cxn>
                <a:cxn ang="0">
                  <a:pos x="connsiteX9709" y="connsiteY9709"/>
                </a:cxn>
                <a:cxn ang="0">
                  <a:pos x="connsiteX9710" y="connsiteY9710"/>
                </a:cxn>
                <a:cxn ang="0">
                  <a:pos x="connsiteX9711" y="connsiteY9711"/>
                </a:cxn>
                <a:cxn ang="0">
                  <a:pos x="connsiteX9712" y="connsiteY9712"/>
                </a:cxn>
                <a:cxn ang="0">
                  <a:pos x="connsiteX9713" y="connsiteY9713"/>
                </a:cxn>
                <a:cxn ang="0">
                  <a:pos x="connsiteX9714" y="connsiteY9714"/>
                </a:cxn>
                <a:cxn ang="0">
                  <a:pos x="connsiteX9715" y="connsiteY9715"/>
                </a:cxn>
                <a:cxn ang="0">
                  <a:pos x="connsiteX9716" y="connsiteY9716"/>
                </a:cxn>
                <a:cxn ang="0">
                  <a:pos x="connsiteX9717" y="connsiteY9717"/>
                </a:cxn>
                <a:cxn ang="0">
                  <a:pos x="connsiteX9718" y="connsiteY9718"/>
                </a:cxn>
                <a:cxn ang="0">
                  <a:pos x="connsiteX9719" y="connsiteY9719"/>
                </a:cxn>
                <a:cxn ang="0">
                  <a:pos x="connsiteX9720" y="connsiteY9720"/>
                </a:cxn>
                <a:cxn ang="0">
                  <a:pos x="connsiteX9721" y="connsiteY9721"/>
                </a:cxn>
                <a:cxn ang="0">
                  <a:pos x="connsiteX9722" y="connsiteY9722"/>
                </a:cxn>
                <a:cxn ang="0">
                  <a:pos x="connsiteX9723" y="connsiteY9723"/>
                </a:cxn>
                <a:cxn ang="0">
                  <a:pos x="connsiteX9724" y="connsiteY9724"/>
                </a:cxn>
                <a:cxn ang="0">
                  <a:pos x="connsiteX9725" y="connsiteY9725"/>
                </a:cxn>
                <a:cxn ang="0">
                  <a:pos x="connsiteX9726" y="connsiteY9726"/>
                </a:cxn>
                <a:cxn ang="0">
                  <a:pos x="connsiteX9727" y="connsiteY9727"/>
                </a:cxn>
                <a:cxn ang="0">
                  <a:pos x="connsiteX9728" y="connsiteY9728"/>
                </a:cxn>
                <a:cxn ang="0">
                  <a:pos x="connsiteX9729" y="connsiteY9729"/>
                </a:cxn>
                <a:cxn ang="0">
                  <a:pos x="connsiteX9730" y="connsiteY9730"/>
                </a:cxn>
                <a:cxn ang="0">
                  <a:pos x="connsiteX9731" y="connsiteY9731"/>
                </a:cxn>
                <a:cxn ang="0">
                  <a:pos x="connsiteX9732" y="connsiteY9732"/>
                </a:cxn>
                <a:cxn ang="0">
                  <a:pos x="connsiteX9733" y="connsiteY9733"/>
                </a:cxn>
                <a:cxn ang="0">
                  <a:pos x="connsiteX9734" y="connsiteY9734"/>
                </a:cxn>
                <a:cxn ang="0">
                  <a:pos x="connsiteX9735" y="connsiteY9735"/>
                </a:cxn>
                <a:cxn ang="0">
                  <a:pos x="connsiteX9736" y="connsiteY9736"/>
                </a:cxn>
                <a:cxn ang="0">
                  <a:pos x="connsiteX9737" y="connsiteY9737"/>
                </a:cxn>
                <a:cxn ang="0">
                  <a:pos x="connsiteX9738" y="connsiteY9738"/>
                </a:cxn>
                <a:cxn ang="0">
                  <a:pos x="connsiteX9739" y="connsiteY9739"/>
                </a:cxn>
                <a:cxn ang="0">
                  <a:pos x="connsiteX9740" y="connsiteY9740"/>
                </a:cxn>
                <a:cxn ang="0">
                  <a:pos x="connsiteX9741" y="connsiteY9741"/>
                </a:cxn>
                <a:cxn ang="0">
                  <a:pos x="connsiteX9742" y="connsiteY9742"/>
                </a:cxn>
                <a:cxn ang="0">
                  <a:pos x="connsiteX9743" y="connsiteY9743"/>
                </a:cxn>
                <a:cxn ang="0">
                  <a:pos x="connsiteX9744" y="connsiteY9744"/>
                </a:cxn>
                <a:cxn ang="0">
                  <a:pos x="connsiteX9745" y="connsiteY9745"/>
                </a:cxn>
                <a:cxn ang="0">
                  <a:pos x="connsiteX9746" y="connsiteY9746"/>
                </a:cxn>
                <a:cxn ang="0">
                  <a:pos x="connsiteX9747" y="connsiteY9747"/>
                </a:cxn>
                <a:cxn ang="0">
                  <a:pos x="connsiteX9748" y="connsiteY9748"/>
                </a:cxn>
                <a:cxn ang="0">
                  <a:pos x="connsiteX9749" y="connsiteY9749"/>
                </a:cxn>
                <a:cxn ang="0">
                  <a:pos x="connsiteX9750" y="connsiteY9750"/>
                </a:cxn>
                <a:cxn ang="0">
                  <a:pos x="connsiteX9751" y="connsiteY9751"/>
                </a:cxn>
                <a:cxn ang="0">
                  <a:pos x="connsiteX9752" y="connsiteY9752"/>
                </a:cxn>
                <a:cxn ang="0">
                  <a:pos x="connsiteX9753" y="connsiteY9753"/>
                </a:cxn>
                <a:cxn ang="0">
                  <a:pos x="connsiteX9754" y="connsiteY9754"/>
                </a:cxn>
                <a:cxn ang="0">
                  <a:pos x="connsiteX9755" y="connsiteY9755"/>
                </a:cxn>
                <a:cxn ang="0">
                  <a:pos x="connsiteX9756" y="connsiteY9756"/>
                </a:cxn>
                <a:cxn ang="0">
                  <a:pos x="connsiteX9757" y="connsiteY9757"/>
                </a:cxn>
                <a:cxn ang="0">
                  <a:pos x="connsiteX9758" y="connsiteY9758"/>
                </a:cxn>
                <a:cxn ang="0">
                  <a:pos x="connsiteX9759" y="connsiteY9759"/>
                </a:cxn>
                <a:cxn ang="0">
                  <a:pos x="connsiteX9760" y="connsiteY9760"/>
                </a:cxn>
                <a:cxn ang="0">
                  <a:pos x="connsiteX9761" y="connsiteY9761"/>
                </a:cxn>
                <a:cxn ang="0">
                  <a:pos x="connsiteX9762" y="connsiteY9762"/>
                </a:cxn>
                <a:cxn ang="0">
                  <a:pos x="connsiteX9763" y="connsiteY9763"/>
                </a:cxn>
                <a:cxn ang="0">
                  <a:pos x="connsiteX9764" y="connsiteY9764"/>
                </a:cxn>
                <a:cxn ang="0">
                  <a:pos x="connsiteX9765" y="connsiteY9765"/>
                </a:cxn>
                <a:cxn ang="0">
                  <a:pos x="connsiteX9766" y="connsiteY9766"/>
                </a:cxn>
                <a:cxn ang="0">
                  <a:pos x="connsiteX9767" y="connsiteY9767"/>
                </a:cxn>
                <a:cxn ang="0">
                  <a:pos x="connsiteX9768" y="connsiteY9768"/>
                </a:cxn>
                <a:cxn ang="0">
                  <a:pos x="connsiteX9769" y="connsiteY9769"/>
                </a:cxn>
                <a:cxn ang="0">
                  <a:pos x="connsiteX9770" y="connsiteY9770"/>
                </a:cxn>
                <a:cxn ang="0">
                  <a:pos x="connsiteX9771" y="connsiteY9771"/>
                </a:cxn>
                <a:cxn ang="0">
                  <a:pos x="connsiteX9772" y="connsiteY9772"/>
                </a:cxn>
                <a:cxn ang="0">
                  <a:pos x="connsiteX9773" y="connsiteY9773"/>
                </a:cxn>
                <a:cxn ang="0">
                  <a:pos x="connsiteX9774" y="connsiteY9774"/>
                </a:cxn>
                <a:cxn ang="0">
                  <a:pos x="connsiteX9775" y="connsiteY9775"/>
                </a:cxn>
                <a:cxn ang="0">
                  <a:pos x="connsiteX9776" y="connsiteY9776"/>
                </a:cxn>
                <a:cxn ang="0">
                  <a:pos x="connsiteX9777" y="connsiteY9777"/>
                </a:cxn>
                <a:cxn ang="0">
                  <a:pos x="connsiteX9778" y="connsiteY9778"/>
                </a:cxn>
                <a:cxn ang="0">
                  <a:pos x="connsiteX9779" y="connsiteY9779"/>
                </a:cxn>
                <a:cxn ang="0">
                  <a:pos x="connsiteX9780" y="connsiteY9780"/>
                </a:cxn>
                <a:cxn ang="0">
                  <a:pos x="connsiteX9781" y="connsiteY9781"/>
                </a:cxn>
                <a:cxn ang="0">
                  <a:pos x="connsiteX9782" y="connsiteY9782"/>
                </a:cxn>
                <a:cxn ang="0">
                  <a:pos x="connsiteX9783" y="connsiteY9783"/>
                </a:cxn>
                <a:cxn ang="0">
                  <a:pos x="connsiteX9784" y="connsiteY9784"/>
                </a:cxn>
                <a:cxn ang="0">
                  <a:pos x="connsiteX9785" y="connsiteY9785"/>
                </a:cxn>
                <a:cxn ang="0">
                  <a:pos x="connsiteX9786" y="connsiteY9786"/>
                </a:cxn>
                <a:cxn ang="0">
                  <a:pos x="connsiteX9787" y="connsiteY9787"/>
                </a:cxn>
                <a:cxn ang="0">
                  <a:pos x="connsiteX9788" y="connsiteY9788"/>
                </a:cxn>
                <a:cxn ang="0">
                  <a:pos x="connsiteX9789" y="connsiteY9789"/>
                </a:cxn>
                <a:cxn ang="0">
                  <a:pos x="connsiteX9790" y="connsiteY9790"/>
                </a:cxn>
                <a:cxn ang="0">
                  <a:pos x="connsiteX9791" y="connsiteY9791"/>
                </a:cxn>
                <a:cxn ang="0">
                  <a:pos x="connsiteX9792" y="connsiteY9792"/>
                </a:cxn>
                <a:cxn ang="0">
                  <a:pos x="connsiteX9793" y="connsiteY9793"/>
                </a:cxn>
                <a:cxn ang="0">
                  <a:pos x="connsiteX9794" y="connsiteY9794"/>
                </a:cxn>
                <a:cxn ang="0">
                  <a:pos x="connsiteX9795" y="connsiteY9795"/>
                </a:cxn>
                <a:cxn ang="0">
                  <a:pos x="connsiteX9796" y="connsiteY9796"/>
                </a:cxn>
                <a:cxn ang="0">
                  <a:pos x="connsiteX9797" y="connsiteY9797"/>
                </a:cxn>
                <a:cxn ang="0">
                  <a:pos x="connsiteX9798" y="connsiteY9798"/>
                </a:cxn>
                <a:cxn ang="0">
                  <a:pos x="connsiteX9799" y="connsiteY9799"/>
                </a:cxn>
                <a:cxn ang="0">
                  <a:pos x="connsiteX9800" y="connsiteY9800"/>
                </a:cxn>
                <a:cxn ang="0">
                  <a:pos x="connsiteX9801" y="connsiteY9801"/>
                </a:cxn>
                <a:cxn ang="0">
                  <a:pos x="connsiteX9802" y="connsiteY9802"/>
                </a:cxn>
                <a:cxn ang="0">
                  <a:pos x="connsiteX9803" y="connsiteY9803"/>
                </a:cxn>
                <a:cxn ang="0">
                  <a:pos x="connsiteX9804" y="connsiteY9804"/>
                </a:cxn>
                <a:cxn ang="0">
                  <a:pos x="connsiteX9805" y="connsiteY9805"/>
                </a:cxn>
                <a:cxn ang="0">
                  <a:pos x="connsiteX9806" y="connsiteY9806"/>
                </a:cxn>
                <a:cxn ang="0">
                  <a:pos x="connsiteX9807" y="connsiteY9807"/>
                </a:cxn>
                <a:cxn ang="0">
                  <a:pos x="connsiteX9808" y="connsiteY9808"/>
                </a:cxn>
                <a:cxn ang="0">
                  <a:pos x="connsiteX9809" y="connsiteY9809"/>
                </a:cxn>
                <a:cxn ang="0">
                  <a:pos x="connsiteX9810" y="connsiteY9810"/>
                </a:cxn>
                <a:cxn ang="0">
                  <a:pos x="connsiteX9811" y="connsiteY9811"/>
                </a:cxn>
                <a:cxn ang="0">
                  <a:pos x="connsiteX9812" y="connsiteY9812"/>
                </a:cxn>
                <a:cxn ang="0">
                  <a:pos x="connsiteX9813" y="connsiteY9813"/>
                </a:cxn>
                <a:cxn ang="0">
                  <a:pos x="connsiteX9814" y="connsiteY9814"/>
                </a:cxn>
                <a:cxn ang="0">
                  <a:pos x="connsiteX9815" y="connsiteY9815"/>
                </a:cxn>
                <a:cxn ang="0">
                  <a:pos x="connsiteX9816" y="connsiteY9816"/>
                </a:cxn>
                <a:cxn ang="0">
                  <a:pos x="connsiteX9817" y="connsiteY9817"/>
                </a:cxn>
                <a:cxn ang="0">
                  <a:pos x="connsiteX9818" y="connsiteY9818"/>
                </a:cxn>
                <a:cxn ang="0">
                  <a:pos x="connsiteX9819" y="connsiteY9819"/>
                </a:cxn>
                <a:cxn ang="0">
                  <a:pos x="connsiteX9820" y="connsiteY9820"/>
                </a:cxn>
                <a:cxn ang="0">
                  <a:pos x="connsiteX9821" y="connsiteY9821"/>
                </a:cxn>
                <a:cxn ang="0">
                  <a:pos x="connsiteX9822" y="connsiteY9822"/>
                </a:cxn>
                <a:cxn ang="0">
                  <a:pos x="connsiteX9823" y="connsiteY9823"/>
                </a:cxn>
                <a:cxn ang="0">
                  <a:pos x="connsiteX9824" y="connsiteY9824"/>
                </a:cxn>
                <a:cxn ang="0">
                  <a:pos x="connsiteX9825" y="connsiteY9825"/>
                </a:cxn>
                <a:cxn ang="0">
                  <a:pos x="connsiteX9826" y="connsiteY9826"/>
                </a:cxn>
                <a:cxn ang="0">
                  <a:pos x="connsiteX9827" y="connsiteY9827"/>
                </a:cxn>
                <a:cxn ang="0">
                  <a:pos x="connsiteX9828" y="connsiteY9828"/>
                </a:cxn>
                <a:cxn ang="0">
                  <a:pos x="connsiteX9829" y="connsiteY9829"/>
                </a:cxn>
                <a:cxn ang="0">
                  <a:pos x="connsiteX9830" y="connsiteY9830"/>
                </a:cxn>
                <a:cxn ang="0">
                  <a:pos x="connsiteX9831" y="connsiteY9831"/>
                </a:cxn>
                <a:cxn ang="0">
                  <a:pos x="connsiteX9832" y="connsiteY9832"/>
                </a:cxn>
                <a:cxn ang="0">
                  <a:pos x="connsiteX9833" y="connsiteY9833"/>
                </a:cxn>
                <a:cxn ang="0">
                  <a:pos x="connsiteX9834" y="connsiteY9834"/>
                </a:cxn>
                <a:cxn ang="0">
                  <a:pos x="connsiteX9835" y="connsiteY9835"/>
                </a:cxn>
                <a:cxn ang="0">
                  <a:pos x="connsiteX9836" y="connsiteY9836"/>
                </a:cxn>
                <a:cxn ang="0">
                  <a:pos x="connsiteX9837" y="connsiteY9837"/>
                </a:cxn>
                <a:cxn ang="0">
                  <a:pos x="connsiteX9838" y="connsiteY9838"/>
                </a:cxn>
                <a:cxn ang="0">
                  <a:pos x="connsiteX9839" y="connsiteY9839"/>
                </a:cxn>
                <a:cxn ang="0">
                  <a:pos x="connsiteX9840" y="connsiteY9840"/>
                </a:cxn>
                <a:cxn ang="0">
                  <a:pos x="connsiteX9841" y="connsiteY9841"/>
                </a:cxn>
                <a:cxn ang="0">
                  <a:pos x="connsiteX9842" y="connsiteY9842"/>
                </a:cxn>
                <a:cxn ang="0">
                  <a:pos x="connsiteX9843" y="connsiteY9843"/>
                </a:cxn>
                <a:cxn ang="0">
                  <a:pos x="connsiteX9844" y="connsiteY9844"/>
                </a:cxn>
                <a:cxn ang="0">
                  <a:pos x="connsiteX9845" y="connsiteY9845"/>
                </a:cxn>
                <a:cxn ang="0">
                  <a:pos x="connsiteX9846" y="connsiteY9846"/>
                </a:cxn>
                <a:cxn ang="0">
                  <a:pos x="connsiteX9847" y="connsiteY9847"/>
                </a:cxn>
                <a:cxn ang="0">
                  <a:pos x="connsiteX9848" y="connsiteY9848"/>
                </a:cxn>
                <a:cxn ang="0">
                  <a:pos x="connsiteX9849" y="connsiteY9849"/>
                </a:cxn>
                <a:cxn ang="0">
                  <a:pos x="connsiteX9850" y="connsiteY9850"/>
                </a:cxn>
                <a:cxn ang="0">
                  <a:pos x="connsiteX9851" y="connsiteY9851"/>
                </a:cxn>
                <a:cxn ang="0">
                  <a:pos x="connsiteX9852" y="connsiteY9852"/>
                </a:cxn>
                <a:cxn ang="0">
                  <a:pos x="connsiteX9853" y="connsiteY9853"/>
                </a:cxn>
                <a:cxn ang="0">
                  <a:pos x="connsiteX9854" y="connsiteY9854"/>
                </a:cxn>
                <a:cxn ang="0">
                  <a:pos x="connsiteX9855" y="connsiteY9855"/>
                </a:cxn>
                <a:cxn ang="0">
                  <a:pos x="connsiteX9856" y="connsiteY9856"/>
                </a:cxn>
                <a:cxn ang="0">
                  <a:pos x="connsiteX9857" y="connsiteY9857"/>
                </a:cxn>
                <a:cxn ang="0">
                  <a:pos x="connsiteX9858" y="connsiteY9858"/>
                </a:cxn>
                <a:cxn ang="0">
                  <a:pos x="connsiteX9859" y="connsiteY9859"/>
                </a:cxn>
                <a:cxn ang="0">
                  <a:pos x="connsiteX9860" y="connsiteY9860"/>
                </a:cxn>
                <a:cxn ang="0">
                  <a:pos x="connsiteX9861" y="connsiteY9861"/>
                </a:cxn>
                <a:cxn ang="0">
                  <a:pos x="connsiteX9862" y="connsiteY9862"/>
                </a:cxn>
                <a:cxn ang="0">
                  <a:pos x="connsiteX9863" y="connsiteY9863"/>
                </a:cxn>
                <a:cxn ang="0">
                  <a:pos x="connsiteX9864" y="connsiteY9864"/>
                </a:cxn>
                <a:cxn ang="0">
                  <a:pos x="connsiteX9865" y="connsiteY9865"/>
                </a:cxn>
                <a:cxn ang="0">
                  <a:pos x="connsiteX9866" y="connsiteY9866"/>
                </a:cxn>
                <a:cxn ang="0">
                  <a:pos x="connsiteX9867" y="connsiteY9867"/>
                </a:cxn>
                <a:cxn ang="0">
                  <a:pos x="connsiteX9868" y="connsiteY9868"/>
                </a:cxn>
                <a:cxn ang="0">
                  <a:pos x="connsiteX9869" y="connsiteY9869"/>
                </a:cxn>
                <a:cxn ang="0">
                  <a:pos x="connsiteX9870" y="connsiteY9870"/>
                </a:cxn>
                <a:cxn ang="0">
                  <a:pos x="connsiteX9871" y="connsiteY9871"/>
                </a:cxn>
                <a:cxn ang="0">
                  <a:pos x="connsiteX9872" y="connsiteY9872"/>
                </a:cxn>
                <a:cxn ang="0">
                  <a:pos x="connsiteX9873" y="connsiteY9873"/>
                </a:cxn>
                <a:cxn ang="0">
                  <a:pos x="connsiteX9874" y="connsiteY9874"/>
                </a:cxn>
                <a:cxn ang="0">
                  <a:pos x="connsiteX9875" y="connsiteY9875"/>
                </a:cxn>
                <a:cxn ang="0">
                  <a:pos x="connsiteX9876" y="connsiteY9876"/>
                </a:cxn>
                <a:cxn ang="0">
                  <a:pos x="connsiteX9877" y="connsiteY9877"/>
                </a:cxn>
                <a:cxn ang="0">
                  <a:pos x="connsiteX9878" y="connsiteY9878"/>
                </a:cxn>
                <a:cxn ang="0">
                  <a:pos x="connsiteX9879" y="connsiteY9879"/>
                </a:cxn>
                <a:cxn ang="0">
                  <a:pos x="connsiteX9880" y="connsiteY9880"/>
                </a:cxn>
                <a:cxn ang="0">
                  <a:pos x="connsiteX9881" y="connsiteY9881"/>
                </a:cxn>
                <a:cxn ang="0">
                  <a:pos x="connsiteX9882" y="connsiteY9882"/>
                </a:cxn>
                <a:cxn ang="0">
                  <a:pos x="connsiteX9883" y="connsiteY9883"/>
                </a:cxn>
                <a:cxn ang="0">
                  <a:pos x="connsiteX9884" y="connsiteY9884"/>
                </a:cxn>
                <a:cxn ang="0">
                  <a:pos x="connsiteX9885" y="connsiteY9885"/>
                </a:cxn>
                <a:cxn ang="0">
                  <a:pos x="connsiteX9886" y="connsiteY9886"/>
                </a:cxn>
                <a:cxn ang="0">
                  <a:pos x="connsiteX9887" y="connsiteY9887"/>
                </a:cxn>
                <a:cxn ang="0">
                  <a:pos x="connsiteX9888" y="connsiteY9888"/>
                </a:cxn>
                <a:cxn ang="0">
                  <a:pos x="connsiteX9889" y="connsiteY9889"/>
                </a:cxn>
                <a:cxn ang="0">
                  <a:pos x="connsiteX9890" y="connsiteY9890"/>
                </a:cxn>
                <a:cxn ang="0">
                  <a:pos x="connsiteX9891" y="connsiteY9891"/>
                </a:cxn>
                <a:cxn ang="0">
                  <a:pos x="connsiteX9892" y="connsiteY9892"/>
                </a:cxn>
                <a:cxn ang="0">
                  <a:pos x="connsiteX9893" y="connsiteY9893"/>
                </a:cxn>
                <a:cxn ang="0">
                  <a:pos x="connsiteX9894" y="connsiteY9894"/>
                </a:cxn>
                <a:cxn ang="0">
                  <a:pos x="connsiteX9895" y="connsiteY9895"/>
                </a:cxn>
                <a:cxn ang="0">
                  <a:pos x="connsiteX9896" y="connsiteY9896"/>
                </a:cxn>
                <a:cxn ang="0">
                  <a:pos x="connsiteX9897" y="connsiteY9897"/>
                </a:cxn>
                <a:cxn ang="0">
                  <a:pos x="connsiteX9898" y="connsiteY9898"/>
                </a:cxn>
                <a:cxn ang="0">
                  <a:pos x="connsiteX9899" y="connsiteY9899"/>
                </a:cxn>
                <a:cxn ang="0">
                  <a:pos x="connsiteX9900" y="connsiteY9900"/>
                </a:cxn>
                <a:cxn ang="0">
                  <a:pos x="connsiteX9901" y="connsiteY9901"/>
                </a:cxn>
                <a:cxn ang="0">
                  <a:pos x="connsiteX9902" y="connsiteY9902"/>
                </a:cxn>
                <a:cxn ang="0">
                  <a:pos x="connsiteX9903" y="connsiteY9903"/>
                </a:cxn>
                <a:cxn ang="0">
                  <a:pos x="connsiteX9904" y="connsiteY9904"/>
                </a:cxn>
                <a:cxn ang="0">
                  <a:pos x="connsiteX9905" y="connsiteY9905"/>
                </a:cxn>
                <a:cxn ang="0">
                  <a:pos x="connsiteX9906" y="connsiteY9906"/>
                </a:cxn>
                <a:cxn ang="0">
                  <a:pos x="connsiteX9907" y="connsiteY9907"/>
                </a:cxn>
                <a:cxn ang="0">
                  <a:pos x="connsiteX9908" y="connsiteY9908"/>
                </a:cxn>
                <a:cxn ang="0">
                  <a:pos x="connsiteX9909" y="connsiteY9909"/>
                </a:cxn>
                <a:cxn ang="0">
                  <a:pos x="connsiteX9910" y="connsiteY9910"/>
                </a:cxn>
                <a:cxn ang="0">
                  <a:pos x="connsiteX9911" y="connsiteY9911"/>
                </a:cxn>
                <a:cxn ang="0">
                  <a:pos x="connsiteX9912" y="connsiteY9912"/>
                </a:cxn>
                <a:cxn ang="0">
                  <a:pos x="connsiteX9913" y="connsiteY9913"/>
                </a:cxn>
                <a:cxn ang="0">
                  <a:pos x="connsiteX9914" y="connsiteY9914"/>
                </a:cxn>
                <a:cxn ang="0">
                  <a:pos x="connsiteX9915" y="connsiteY9915"/>
                </a:cxn>
                <a:cxn ang="0">
                  <a:pos x="connsiteX9916" y="connsiteY9916"/>
                </a:cxn>
                <a:cxn ang="0">
                  <a:pos x="connsiteX9917" y="connsiteY9917"/>
                </a:cxn>
                <a:cxn ang="0">
                  <a:pos x="connsiteX9918" y="connsiteY9918"/>
                </a:cxn>
                <a:cxn ang="0">
                  <a:pos x="connsiteX9919" y="connsiteY9919"/>
                </a:cxn>
                <a:cxn ang="0">
                  <a:pos x="connsiteX9920" y="connsiteY9920"/>
                </a:cxn>
                <a:cxn ang="0">
                  <a:pos x="connsiteX9921" y="connsiteY9921"/>
                </a:cxn>
                <a:cxn ang="0">
                  <a:pos x="connsiteX9922" y="connsiteY9922"/>
                </a:cxn>
                <a:cxn ang="0">
                  <a:pos x="connsiteX9923" y="connsiteY9923"/>
                </a:cxn>
                <a:cxn ang="0">
                  <a:pos x="connsiteX9924" y="connsiteY9924"/>
                </a:cxn>
                <a:cxn ang="0">
                  <a:pos x="connsiteX9925" y="connsiteY9925"/>
                </a:cxn>
                <a:cxn ang="0">
                  <a:pos x="connsiteX9926" y="connsiteY9926"/>
                </a:cxn>
                <a:cxn ang="0">
                  <a:pos x="connsiteX9927" y="connsiteY9927"/>
                </a:cxn>
                <a:cxn ang="0">
                  <a:pos x="connsiteX9928" y="connsiteY9928"/>
                </a:cxn>
                <a:cxn ang="0">
                  <a:pos x="connsiteX9929" y="connsiteY9929"/>
                </a:cxn>
                <a:cxn ang="0">
                  <a:pos x="connsiteX9930" y="connsiteY9930"/>
                </a:cxn>
                <a:cxn ang="0">
                  <a:pos x="connsiteX9931" y="connsiteY9931"/>
                </a:cxn>
                <a:cxn ang="0">
                  <a:pos x="connsiteX9932" y="connsiteY9932"/>
                </a:cxn>
                <a:cxn ang="0">
                  <a:pos x="connsiteX9933" y="connsiteY9933"/>
                </a:cxn>
                <a:cxn ang="0">
                  <a:pos x="connsiteX9934" y="connsiteY9934"/>
                </a:cxn>
                <a:cxn ang="0">
                  <a:pos x="connsiteX9935" y="connsiteY9935"/>
                </a:cxn>
                <a:cxn ang="0">
                  <a:pos x="connsiteX9936" y="connsiteY9936"/>
                </a:cxn>
                <a:cxn ang="0">
                  <a:pos x="connsiteX9937" y="connsiteY9937"/>
                </a:cxn>
                <a:cxn ang="0">
                  <a:pos x="connsiteX9938" y="connsiteY9938"/>
                </a:cxn>
                <a:cxn ang="0">
                  <a:pos x="connsiteX9939" y="connsiteY9939"/>
                </a:cxn>
                <a:cxn ang="0">
                  <a:pos x="connsiteX9940" y="connsiteY9940"/>
                </a:cxn>
                <a:cxn ang="0">
                  <a:pos x="connsiteX9941" y="connsiteY9941"/>
                </a:cxn>
                <a:cxn ang="0">
                  <a:pos x="connsiteX9942" y="connsiteY9942"/>
                </a:cxn>
                <a:cxn ang="0">
                  <a:pos x="connsiteX9943" y="connsiteY9943"/>
                </a:cxn>
                <a:cxn ang="0">
                  <a:pos x="connsiteX9944" y="connsiteY9944"/>
                </a:cxn>
                <a:cxn ang="0">
                  <a:pos x="connsiteX9945" y="connsiteY9945"/>
                </a:cxn>
                <a:cxn ang="0">
                  <a:pos x="connsiteX9946" y="connsiteY9946"/>
                </a:cxn>
                <a:cxn ang="0">
                  <a:pos x="connsiteX9947" y="connsiteY9947"/>
                </a:cxn>
                <a:cxn ang="0">
                  <a:pos x="connsiteX9948" y="connsiteY9948"/>
                </a:cxn>
                <a:cxn ang="0">
                  <a:pos x="connsiteX9949" y="connsiteY9949"/>
                </a:cxn>
                <a:cxn ang="0">
                  <a:pos x="connsiteX9950" y="connsiteY9950"/>
                </a:cxn>
                <a:cxn ang="0">
                  <a:pos x="connsiteX9951" y="connsiteY9951"/>
                </a:cxn>
                <a:cxn ang="0">
                  <a:pos x="connsiteX9952" y="connsiteY9952"/>
                </a:cxn>
                <a:cxn ang="0">
                  <a:pos x="connsiteX9953" y="connsiteY9953"/>
                </a:cxn>
                <a:cxn ang="0">
                  <a:pos x="connsiteX9954" y="connsiteY9954"/>
                </a:cxn>
                <a:cxn ang="0">
                  <a:pos x="connsiteX9955" y="connsiteY9955"/>
                </a:cxn>
                <a:cxn ang="0">
                  <a:pos x="connsiteX9956" y="connsiteY9956"/>
                </a:cxn>
                <a:cxn ang="0">
                  <a:pos x="connsiteX9957" y="connsiteY9957"/>
                </a:cxn>
                <a:cxn ang="0">
                  <a:pos x="connsiteX9958" y="connsiteY9958"/>
                </a:cxn>
                <a:cxn ang="0">
                  <a:pos x="connsiteX9959" y="connsiteY9959"/>
                </a:cxn>
                <a:cxn ang="0">
                  <a:pos x="connsiteX9960" y="connsiteY9960"/>
                </a:cxn>
                <a:cxn ang="0">
                  <a:pos x="connsiteX9961" y="connsiteY9961"/>
                </a:cxn>
                <a:cxn ang="0">
                  <a:pos x="connsiteX9962" y="connsiteY9962"/>
                </a:cxn>
                <a:cxn ang="0">
                  <a:pos x="connsiteX9963" y="connsiteY9963"/>
                </a:cxn>
                <a:cxn ang="0">
                  <a:pos x="connsiteX9964" y="connsiteY9964"/>
                </a:cxn>
                <a:cxn ang="0">
                  <a:pos x="connsiteX9965" y="connsiteY9965"/>
                </a:cxn>
                <a:cxn ang="0">
                  <a:pos x="connsiteX9966" y="connsiteY9966"/>
                </a:cxn>
                <a:cxn ang="0">
                  <a:pos x="connsiteX9967" y="connsiteY9967"/>
                </a:cxn>
                <a:cxn ang="0">
                  <a:pos x="connsiteX9968" y="connsiteY9968"/>
                </a:cxn>
                <a:cxn ang="0">
                  <a:pos x="connsiteX9969" y="connsiteY9969"/>
                </a:cxn>
                <a:cxn ang="0">
                  <a:pos x="connsiteX9970" y="connsiteY9970"/>
                </a:cxn>
                <a:cxn ang="0">
                  <a:pos x="connsiteX9971" y="connsiteY9971"/>
                </a:cxn>
                <a:cxn ang="0">
                  <a:pos x="connsiteX9972" y="connsiteY9972"/>
                </a:cxn>
                <a:cxn ang="0">
                  <a:pos x="connsiteX9973" y="connsiteY9973"/>
                </a:cxn>
                <a:cxn ang="0">
                  <a:pos x="connsiteX9974" y="connsiteY9974"/>
                </a:cxn>
                <a:cxn ang="0">
                  <a:pos x="connsiteX9975" y="connsiteY9975"/>
                </a:cxn>
                <a:cxn ang="0">
                  <a:pos x="connsiteX9976" y="connsiteY9976"/>
                </a:cxn>
                <a:cxn ang="0">
                  <a:pos x="connsiteX9977" y="connsiteY9977"/>
                </a:cxn>
                <a:cxn ang="0">
                  <a:pos x="connsiteX9978" y="connsiteY9978"/>
                </a:cxn>
                <a:cxn ang="0">
                  <a:pos x="connsiteX9979" y="connsiteY9979"/>
                </a:cxn>
                <a:cxn ang="0">
                  <a:pos x="connsiteX9980" y="connsiteY9980"/>
                </a:cxn>
                <a:cxn ang="0">
                  <a:pos x="connsiteX9981" y="connsiteY9981"/>
                </a:cxn>
                <a:cxn ang="0">
                  <a:pos x="connsiteX9982" y="connsiteY9982"/>
                </a:cxn>
                <a:cxn ang="0">
                  <a:pos x="connsiteX9983" y="connsiteY9983"/>
                </a:cxn>
                <a:cxn ang="0">
                  <a:pos x="connsiteX9984" y="connsiteY9984"/>
                </a:cxn>
                <a:cxn ang="0">
                  <a:pos x="connsiteX9985" y="connsiteY9985"/>
                </a:cxn>
                <a:cxn ang="0">
                  <a:pos x="connsiteX9986" y="connsiteY9986"/>
                </a:cxn>
                <a:cxn ang="0">
                  <a:pos x="connsiteX9987" y="connsiteY9987"/>
                </a:cxn>
                <a:cxn ang="0">
                  <a:pos x="connsiteX9988" y="connsiteY9988"/>
                </a:cxn>
                <a:cxn ang="0">
                  <a:pos x="connsiteX9989" y="connsiteY9989"/>
                </a:cxn>
                <a:cxn ang="0">
                  <a:pos x="connsiteX9990" y="connsiteY9990"/>
                </a:cxn>
                <a:cxn ang="0">
                  <a:pos x="connsiteX9991" y="connsiteY9991"/>
                </a:cxn>
                <a:cxn ang="0">
                  <a:pos x="connsiteX9992" y="connsiteY9992"/>
                </a:cxn>
                <a:cxn ang="0">
                  <a:pos x="connsiteX9993" y="connsiteY9993"/>
                </a:cxn>
                <a:cxn ang="0">
                  <a:pos x="connsiteX9994" y="connsiteY9994"/>
                </a:cxn>
                <a:cxn ang="0">
                  <a:pos x="connsiteX9995" y="connsiteY9995"/>
                </a:cxn>
                <a:cxn ang="0">
                  <a:pos x="connsiteX9996" y="connsiteY9996"/>
                </a:cxn>
                <a:cxn ang="0">
                  <a:pos x="connsiteX9997" y="connsiteY9997"/>
                </a:cxn>
                <a:cxn ang="0">
                  <a:pos x="connsiteX9998" y="connsiteY9998"/>
                </a:cxn>
                <a:cxn ang="0">
                  <a:pos x="connsiteX9999" y="connsiteY9999"/>
                </a:cxn>
                <a:cxn ang="0">
                  <a:pos x="connsiteX10000" y="connsiteY10000"/>
                </a:cxn>
                <a:cxn ang="0">
                  <a:pos x="connsiteX10001" y="connsiteY10001"/>
                </a:cxn>
                <a:cxn ang="0">
                  <a:pos x="connsiteX10002" y="connsiteY10002"/>
                </a:cxn>
                <a:cxn ang="0">
                  <a:pos x="connsiteX10003" y="connsiteY10003"/>
                </a:cxn>
                <a:cxn ang="0">
                  <a:pos x="connsiteX10004" y="connsiteY10004"/>
                </a:cxn>
                <a:cxn ang="0">
                  <a:pos x="connsiteX10005" y="connsiteY10005"/>
                </a:cxn>
                <a:cxn ang="0">
                  <a:pos x="connsiteX10006" y="connsiteY10006"/>
                </a:cxn>
                <a:cxn ang="0">
                  <a:pos x="connsiteX10007" y="connsiteY10007"/>
                </a:cxn>
                <a:cxn ang="0">
                  <a:pos x="connsiteX10008" y="connsiteY10008"/>
                </a:cxn>
                <a:cxn ang="0">
                  <a:pos x="connsiteX10009" y="connsiteY10009"/>
                </a:cxn>
                <a:cxn ang="0">
                  <a:pos x="connsiteX10010" y="connsiteY10010"/>
                </a:cxn>
                <a:cxn ang="0">
                  <a:pos x="connsiteX10011" y="connsiteY10011"/>
                </a:cxn>
                <a:cxn ang="0">
                  <a:pos x="connsiteX10012" y="connsiteY10012"/>
                </a:cxn>
                <a:cxn ang="0">
                  <a:pos x="connsiteX10013" y="connsiteY10013"/>
                </a:cxn>
                <a:cxn ang="0">
                  <a:pos x="connsiteX10014" y="connsiteY10014"/>
                </a:cxn>
                <a:cxn ang="0">
                  <a:pos x="connsiteX10015" y="connsiteY10015"/>
                </a:cxn>
                <a:cxn ang="0">
                  <a:pos x="connsiteX10016" y="connsiteY10016"/>
                </a:cxn>
                <a:cxn ang="0">
                  <a:pos x="connsiteX10017" y="connsiteY10017"/>
                </a:cxn>
                <a:cxn ang="0">
                  <a:pos x="connsiteX10018" y="connsiteY10018"/>
                </a:cxn>
                <a:cxn ang="0">
                  <a:pos x="connsiteX10019" y="connsiteY10019"/>
                </a:cxn>
                <a:cxn ang="0">
                  <a:pos x="connsiteX10020" y="connsiteY10020"/>
                </a:cxn>
                <a:cxn ang="0">
                  <a:pos x="connsiteX10021" y="connsiteY10021"/>
                </a:cxn>
                <a:cxn ang="0">
                  <a:pos x="connsiteX10022" y="connsiteY10022"/>
                </a:cxn>
                <a:cxn ang="0">
                  <a:pos x="connsiteX10023" y="connsiteY10023"/>
                </a:cxn>
                <a:cxn ang="0">
                  <a:pos x="connsiteX10024" y="connsiteY10024"/>
                </a:cxn>
                <a:cxn ang="0">
                  <a:pos x="connsiteX10025" y="connsiteY10025"/>
                </a:cxn>
                <a:cxn ang="0">
                  <a:pos x="connsiteX10026" y="connsiteY10026"/>
                </a:cxn>
                <a:cxn ang="0">
                  <a:pos x="connsiteX10027" y="connsiteY10027"/>
                </a:cxn>
                <a:cxn ang="0">
                  <a:pos x="connsiteX10028" y="connsiteY10028"/>
                </a:cxn>
                <a:cxn ang="0">
                  <a:pos x="connsiteX10029" y="connsiteY10029"/>
                </a:cxn>
                <a:cxn ang="0">
                  <a:pos x="connsiteX10030" y="connsiteY10030"/>
                </a:cxn>
                <a:cxn ang="0">
                  <a:pos x="connsiteX10031" y="connsiteY10031"/>
                </a:cxn>
                <a:cxn ang="0">
                  <a:pos x="connsiteX10032" y="connsiteY10032"/>
                </a:cxn>
                <a:cxn ang="0">
                  <a:pos x="connsiteX10033" y="connsiteY10033"/>
                </a:cxn>
                <a:cxn ang="0">
                  <a:pos x="connsiteX10034" y="connsiteY10034"/>
                </a:cxn>
                <a:cxn ang="0">
                  <a:pos x="connsiteX10035" y="connsiteY10035"/>
                </a:cxn>
                <a:cxn ang="0">
                  <a:pos x="connsiteX10036" y="connsiteY10036"/>
                </a:cxn>
                <a:cxn ang="0">
                  <a:pos x="connsiteX10037" y="connsiteY10037"/>
                </a:cxn>
                <a:cxn ang="0">
                  <a:pos x="connsiteX10038" y="connsiteY10038"/>
                </a:cxn>
                <a:cxn ang="0">
                  <a:pos x="connsiteX10039" y="connsiteY10039"/>
                </a:cxn>
                <a:cxn ang="0">
                  <a:pos x="connsiteX10040" y="connsiteY10040"/>
                </a:cxn>
                <a:cxn ang="0">
                  <a:pos x="connsiteX10041" y="connsiteY10041"/>
                </a:cxn>
                <a:cxn ang="0">
                  <a:pos x="connsiteX10042" y="connsiteY10042"/>
                </a:cxn>
                <a:cxn ang="0">
                  <a:pos x="connsiteX10043" y="connsiteY10043"/>
                </a:cxn>
                <a:cxn ang="0">
                  <a:pos x="connsiteX10044" y="connsiteY10044"/>
                </a:cxn>
                <a:cxn ang="0">
                  <a:pos x="connsiteX10045" y="connsiteY10045"/>
                </a:cxn>
                <a:cxn ang="0">
                  <a:pos x="connsiteX10046" y="connsiteY10046"/>
                </a:cxn>
                <a:cxn ang="0">
                  <a:pos x="connsiteX10047" y="connsiteY10047"/>
                </a:cxn>
                <a:cxn ang="0">
                  <a:pos x="connsiteX10048" y="connsiteY10048"/>
                </a:cxn>
                <a:cxn ang="0">
                  <a:pos x="connsiteX10049" y="connsiteY10049"/>
                </a:cxn>
                <a:cxn ang="0">
                  <a:pos x="connsiteX10050" y="connsiteY10050"/>
                </a:cxn>
                <a:cxn ang="0">
                  <a:pos x="connsiteX10051" y="connsiteY10051"/>
                </a:cxn>
                <a:cxn ang="0">
                  <a:pos x="connsiteX10052" y="connsiteY10052"/>
                </a:cxn>
                <a:cxn ang="0">
                  <a:pos x="connsiteX10053" y="connsiteY10053"/>
                </a:cxn>
                <a:cxn ang="0">
                  <a:pos x="connsiteX10054" y="connsiteY10054"/>
                </a:cxn>
                <a:cxn ang="0">
                  <a:pos x="connsiteX10055" y="connsiteY10055"/>
                </a:cxn>
                <a:cxn ang="0">
                  <a:pos x="connsiteX10056" y="connsiteY10056"/>
                </a:cxn>
                <a:cxn ang="0">
                  <a:pos x="connsiteX10057" y="connsiteY10057"/>
                </a:cxn>
                <a:cxn ang="0">
                  <a:pos x="connsiteX10058" y="connsiteY10058"/>
                </a:cxn>
                <a:cxn ang="0">
                  <a:pos x="connsiteX10059" y="connsiteY10059"/>
                </a:cxn>
                <a:cxn ang="0">
                  <a:pos x="connsiteX10060" y="connsiteY10060"/>
                </a:cxn>
                <a:cxn ang="0">
                  <a:pos x="connsiteX10061" y="connsiteY10061"/>
                </a:cxn>
                <a:cxn ang="0">
                  <a:pos x="connsiteX10062" y="connsiteY10062"/>
                </a:cxn>
                <a:cxn ang="0">
                  <a:pos x="connsiteX10063" y="connsiteY10063"/>
                </a:cxn>
                <a:cxn ang="0">
                  <a:pos x="connsiteX10064" y="connsiteY10064"/>
                </a:cxn>
                <a:cxn ang="0">
                  <a:pos x="connsiteX10065" y="connsiteY10065"/>
                </a:cxn>
                <a:cxn ang="0">
                  <a:pos x="connsiteX10066" y="connsiteY10066"/>
                </a:cxn>
                <a:cxn ang="0">
                  <a:pos x="connsiteX10067" y="connsiteY10067"/>
                </a:cxn>
                <a:cxn ang="0">
                  <a:pos x="connsiteX10068" y="connsiteY10068"/>
                </a:cxn>
                <a:cxn ang="0">
                  <a:pos x="connsiteX10069" y="connsiteY10069"/>
                </a:cxn>
                <a:cxn ang="0">
                  <a:pos x="connsiteX10070" y="connsiteY10070"/>
                </a:cxn>
                <a:cxn ang="0">
                  <a:pos x="connsiteX10071" y="connsiteY10071"/>
                </a:cxn>
                <a:cxn ang="0">
                  <a:pos x="connsiteX10072" y="connsiteY10072"/>
                </a:cxn>
                <a:cxn ang="0">
                  <a:pos x="connsiteX10073" y="connsiteY10073"/>
                </a:cxn>
                <a:cxn ang="0">
                  <a:pos x="connsiteX10074" y="connsiteY10074"/>
                </a:cxn>
                <a:cxn ang="0">
                  <a:pos x="connsiteX10075" y="connsiteY10075"/>
                </a:cxn>
                <a:cxn ang="0">
                  <a:pos x="connsiteX10076" y="connsiteY10076"/>
                </a:cxn>
                <a:cxn ang="0">
                  <a:pos x="connsiteX10077" y="connsiteY10077"/>
                </a:cxn>
                <a:cxn ang="0">
                  <a:pos x="connsiteX10078" y="connsiteY10078"/>
                </a:cxn>
                <a:cxn ang="0">
                  <a:pos x="connsiteX10079" y="connsiteY10079"/>
                </a:cxn>
                <a:cxn ang="0">
                  <a:pos x="connsiteX10080" y="connsiteY10080"/>
                </a:cxn>
                <a:cxn ang="0">
                  <a:pos x="connsiteX10081" y="connsiteY10081"/>
                </a:cxn>
                <a:cxn ang="0">
                  <a:pos x="connsiteX10082" y="connsiteY10082"/>
                </a:cxn>
                <a:cxn ang="0">
                  <a:pos x="connsiteX10083" y="connsiteY10083"/>
                </a:cxn>
                <a:cxn ang="0">
                  <a:pos x="connsiteX10084" y="connsiteY10084"/>
                </a:cxn>
                <a:cxn ang="0">
                  <a:pos x="connsiteX10085" y="connsiteY10085"/>
                </a:cxn>
                <a:cxn ang="0">
                  <a:pos x="connsiteX10086" y="connsiteY10086"/>
                </a:cxn>
                <a:cxn ang="0">
                  <a:pos x="connsiteX10087" y="connsiteY10087"/>
                </a:cxn>
                <a:cxn ang="0">
                  <a:pos x="connsiteX10088" y="connsiteY10088"/>
                </a:cxn>
                <a:cxn ang="0">
                  <a:pos x="connsiteX10089" y="connsiteY10089"/>
                </a:cxn>
                <a:cxn ang="0">
                  <a:pos x="connsiteX10090" y="connsiteY10090"/>
                </a:cxn>
                <a:cxn ang="0">
                  <a:pos x="connsiteX10091" y="connsiteY10091"/>
                </a:cxn>
                <a:cxn ang="0">
                  <a:pos x="connsiteX10092" y="connsiteY10092"/>
                </a:cxn>
                <a:cxn ang="0">
                  <a:pos x="connsiteX10093" y="connsiteY10093"/>
                </a:cxn>
                <a:cxn ang="0">
                  <a:pos x="connsiteX10094" y="connsiteY10094"/>
                </a:cxn>
                <a:cxn ang="0">
                  <a:pos x="connsiteX10095" y="connsiteY10095"/>
                </a:cxn>
                <a:cxn ang="0">
                  <a:pos x="connsiteX10096" y="connsiteY10096"/>
                </a:cxn>
                <a:cxn ang="0">
                  <a:pos x="connsiteX10097" y="connsiteY10097"/>
                </a:cxn>
                <a:cxn ang="0">
                  <a:pos x="connsiteX10098" y="connsiteY10098"/>
                </a:cxn>
                <a:cxn ang="0">
                  <a:pos x="connsiteX10099" y="connsiteY10099"/>
                </a:cxn>
                <a:cxn ang="0">
                  <a:pos x="connsiteX10100" y="connsiteY10100"/>
                </a:cxn>
                <a:cxn ang="0">
                  <a:pos x="connsiteX10101" y="connsiteY10101"/>
                </a:cxn>
                <a:cxn ang="0">
                  <a:pos x="connsiteX10102" y="connsiteY10102"/>
                </a:cxn>
                <a:cxn ang="0">
                  <a:pos x="connsiteX10103" y="connsiteY10103"/>
                </a:cxn>
                <a:cxn ang="0">
                  <a:pos x="connsiteX10104" y="connsiteY10104"/>
                </a:cxn>
                <a:cxn ang="0">
                  <a:pos x="connsiteX10105" y="connsiteY10105"/>
                </a:cxn>
                <a:cxn ang="0">
                  <a:pos x="connsiteX10106" y="connsiteY10106"/>
                </a:cxn>
                <a:cxn ang="0">
                  <a:pos x="connsiteX10107" y="connsiteY10107"/>
                </a:cxn>
                <a:cxn ang="0">
                  <a:pos x="connsiteX10108" y="connsiteY10108"/>
                </a:cxn>
                <a:cxn ang="0">
                  <a:pos x="connsiteX10109" y="connsiteY10109"/>
                </a:cxn>
                <a:cxn ang="0">
                  <a:pos x="connsiteX10110" y="connsiteY10110"/>
                </a:cxn>
                <a:cxn ang="0">
                  <a:pos x="connsiteX10111" y="connsiteY10111"/>
                </a:cxn>
                <a:cxn ang="0">
                  <a:pos x="connsiteX10112" y="connsiteY10112"/>
                </a:cxn>
                <a:cxn ang="0">
                  <a:pos x="connsiteX10113" y="connsiteY10113"/>
                </a:cxn>
                <a:cxn ang="0">
                  <a:pos x="connsiteX10114" y="connsiteY10114"/>
                </a:cxn>
                <a:cxn ang="0">
                  <a:pos x="connsiteX10115" y="connsiteY10115"/>
                </a:cxn>
                <a:cxn ang="0">
                  <a:pos x="connsiteX10116" y="connsiteY10116"/>
                </a:cxn>
                <a:cxn ang="0">
                  <a:pos x="connsiteX10117" y="connsiteY10117"/>
                </a:cxn>
                <a:cxn ang="0">
                  <a:pos x="connsiteX10118" y="connsiteY10118"/>
                </a:cxn>
                <a:cxn ang="0">
                  <a:pos x="connsiteX10119" y="connsiteY10119"/>
                </a:cxn>
                <a:cxn ang="0">
                  <a:pos x="connsiteX10120" y="connsiteY10120"/>
                </a:cxn>
                <a:cxn ang="0">
                  <a:pos x="connsiteX10121" y="connsiteY10121"/>
                </a:cxn>
                <a:cxn ang="0">
                  <a:pos x="connsiteX10122" y="connsiteY10122"/>
                </a:cxn>
                <a:cxn ang="0">
                  <a:pos x="connsiteX10123" y="connsiteY10123"/>
                </a:cxn>
                <a:cxn ang="0">
                  <a:pos x="connsiteX10124" y="connsiteY10124"/>
                </a:cxn>
                <a:cxn ang="0">
                  <a:pos x="connsiteX10125" y="connsiteY10125"/>
                </a:cxn>
                <a:cxn ang="0">
                  <a:pos x="connsiteX10126" y="connsiteY10126"/>
                </a:cxn>
                <a:cxn ang="0">
                  <a:pos x="connsiteX10127" y="connsiteY10127"/>
                </a:cxn>
                <a:cxn ang="0">
                  <a:pos x="connsiteX10128" y="connsiteY10128"/>
                </a:cxn>
                <a:cxn ang="0">
                  <a:pos x="connsiteX10129" y="connsiteY10129"/>
                </a:cxn>
                <a:cxn ang="0">
                  <a:pos x="connsiteX10130" y="connsiteY10130"/>
                </a:cxn>
                <a:cxn ang="0">
                  <a:pos x="connsiteX10131" y="connsiteY10131"/>
                </a:cxn>
                <a:cxn ang="0">
                  <a:pos x="connsiteX10132" y="connsiteY10132"/>
                </a:cxn>
                <a:cxn ang="0">
                  <a:pos x="connsiteX10133" y="connsiteY10133"/>
                </a:cxn>
                <a:cxn ang="0">
                  <a:pos x="connsiteX10134" y="connsiteY10134"/>
                </a:cxn>
                <a:cxn ang="0">
                  <a:pos x="connsiteX10135" y="connsiteY10135"/>
                </a:cxn>
                <a:cxn ang="0">
                  <a:pos x="connsiteX10136" y="connsiteY10136"/>
                </a:cxn>
                <a:cxn ang="0">
                  <a:pos x="connsiteX10137" y="connsiteY10137"/>
                </a:cxn>
                <a:cxn ang="0">
                  <a:pos x="connsiteX10138" y="connsiteY10138"/>
                </a:cxn>
                <a:cxn ang="0">
                  <a:pos x="connsiteX10139" y="connsiteY10139"/>
                </a:cxn>
                <a:cxn ang="0">
                  <a:pos x="connsiteX10140" y="connsiteY10140"/>
                </a:cxn>
                <a:cxn ang="0">
                  <a:pos x="connsiteX10141" y="connsiteY10141"/>
                </a:cxn>
                <a:cxn ang="0">
                  <a:pos x="connsiteX10142" y="connsiteY10142"/>
                </a:cxn>
                <a:cxn ang="0">
                  <a:pos x="connsiteX10143" y="connsiteY10143"/>
                </a:cxn>
                <a:cxn ang="0">
                  <a:pos x="connsiteX10144" y="connsiteY10144"/>
                </a:cxn>
                <a:cxn ang="0">
                  <a:pos x="connsiteX10145" y="connsiteY10145"/>
                </a:cxn>
                <a:cxn ang="0">
                  <a:pos x="connsiteX10146" y="connsiteY10146"/>
                </a:cxn>
                <a:cxn ang="0">
                  <a:pos x="connsiteX10147" y="connsiteY10147"/>
                </a:cxn>
                <a:cxn ang="0">
                  <a:pos x="connsiteX10148" y="connsiteY10148"/>
                </a:cxn>
                <a:cxn ang="0">
                  <a:pos x="connsiteX10149" y="connsiteY10149"/>
                </a:cxn>
                <a:cxn ang="0">
                  <a:pos x="connsiteX10150" y="connsiteY10150"/>
                </a:cxn>
                <a:cxn ang="0">
                  <a:pos x="connsiteX10151" y="connsiteY10151"/>
                </a:cxn>
                <a:cxn ang="0">
                  <a:pos x="connsiteX10152" y="connsiteY10152"/>
                </a:cxn>
                <a:cxn ang="0">
                  <a:pos x="connsiteX10153" y="connsiteY10153"/>
                </a:cxn>
                <a:cxn ang="0">
                  <a:pos x="connsiteX10154" y="connsiteY10154"/>
                </a:cxn>
                <a:cxn ang="0">
                  <a:pos x="connsiteX10155" y="connsiteY10155"/>
                </a:cxn>
                <a:cxn ang="0">
                  <a:pos x="connsiteX10156" y="connsiteY10156"/>
                </a:cxn>
                <a:cxn ang="0">
                  <a:pos x="connsiteX10157" y="connsiteY10157"/>
                </a:cxn>
                <a:cxn ang="0">
                  <a:pos x="connsiteX10158" y="connsiteY10158"/>
                </a:cxn>
                <a:cxn ang="0">
                  <a:pos x="connsiteX10159" y="connsiteY10159"/>
                </a:cxn>
                <a:cxn ang="0">
                  <a:pos x="connsiteX10160" y="connsiteY10160"/>
                </a:cxn>
                <a:cxn ang="0">
                  <a:pos x="connsiteX10161" y="connsiteY10161"/>
                </a:cxn>
                <a:cxn ang="0">
                  <a:pos x="connsiteX10162" y="connsiteY10162"/>
                </a:cxn>
                <a:cxn ang="0">
                  <a:pos x="connsiteX10163" y="connsiteY10163"/>
                </a:cxn>
                <a:cxn ang="0">
                  <a:pos x="connsiteX10164" y="connsiteY10164"/>
                </a:cxn>
                <a:cxn ang="0">
                  <a:pos x="connsiteX10165" y="connsiteY10165"/>
                </a:cxn>
                <a:cxn ang="0">
                  <a:pos x="connsiteX10166" y="connsiteY10166"/>
                </a:cxn>
                <a:cxn ang="0">
                  <a:pos x="connsiteX10167" y="connsiteY10167"/>
                </a:cxn>
                <a:cxn ang="0">
                  <a:pos x="connsiteX10168" y="connsiteY10168"/>
                </a:cxn>
                <a:cxn ang="0">
                  <a:pos x="connsiteX10169" y="connsiteY10169"/>
                </a:cxn>
                <a:cxn ang="0">
                  <a:pos x="connsiteX10170" y="connsiteY10170"/>
                </a:cxn>
                <a:cxn ang="0">
                  <a:pos x="connsiteX10171" y="connsiteY10171"/>
                </a:cxn>
                <a:cxn ang="0">
                  <a:pos x="connsiteX10172" y="connsiteY10172"/>
                </a:cxn>
                <a:cxn ang="0">
                  <a:pos x="connsiteX10173" y="connsiteY10173"/>
                </a:cxn>
                <a:cxn ang="0">
                  <a:pos x="connsiteX10174" y="connsiteY10174"/>
                </a:cxn>
                <a:cxn ang="0">
                  <a:pos x="connsiteX10175" y="connsiteY10175"/>
                </a:cxn>
                <a:cxn ang="0">
                  <a:pos x="connsiteX10176" y="connsiteY10176"/>
                </a:cxn>
                <a:cxn ang="0">
                  <a:pos x="connsiteX10177" y="connsiteY10177"/>
                </a:cxn>
                <a:cxn ang="0">
                  <a:pos x="connsiteX10178" y="connsiteY10178"/>
                </a:cxn>
                <a:cxn ang="0">
                  <a:pos x="connsiteX10179" y="connsiteY10179"/>
                </a:cxn>
                <a:cxn ang="0">
                  <a:pos x="connsiteX10180" y="connsiteY10180"/>
                </a:cxn>
                <a:cxn ang="0">
                  <a:pos x="connsiteX10181" y="connsiteY10181"/>
                </a:cxn>
                <a:cxn ang="0">
                  <a:pos x="connsiteX10182" y="connsiteY10182"/>
                </a:cxn>
                <a:cxn ang="0">
                  <a:pos x="connsiteX10183" y="connsiteY10183"/>
                </a:cxn>
                <a:cxn ang="0">
                  <a:pos x="connsiteX10184" y="connsiteY10184"/>
                </a:cxn>
                <a:cxn ang="0">
                  <a:pos x="connsiteX10185" y="connsiteY10185"/>
                </a:cxn>
                <a:cxn ang="0">
                  <a:pos x="connsiteX10186" y="connsiteY10186"/>
                </a:cxn>
                <a:cxn ang="0">
                  <a:pos x="connsiteX10187" y="connsiteY10187"/>
                </a:cxn>
                <a:cxn ang="0">
                  <a:pos x="connsiteX10188" y="connsiteY10188"/>
                </a:cxn>
                <a:cxn ang="0">
                  <a:pos x="connsiteX10189" y="connsiteY10189"/>
                </a:cxn>
                <a:cxn ang="0">
                  <a:pos x="connsiteX10190" y="connsiteY10190"/>
                </a:cxn>
                <a:cxn ang="0">
                  <a:pos x="connsiteX10191" y="connsiteY10191"/>
                </a:cxn>
                <a:cxn ang="0">
                  <a:pos x="connsiteX10192" y="connsiteY10192"/>
                </a:cxn>
                <a:cxn ang="0">
                  <a:pos x="connsiteX10193" y="connsiteY10193"/>
                </a:cxn>
                <a:cxn ang="0">
                  <a:pos x="connsiteX10194" y="connsiteY10194"/>
                </a:cxn>
                <a:cxn ang="0">
                  <a:pos x="connsiteX10195" y="connsiteY10195"/>
                </a:cxn>
                <a:cxn ang="0">
                  <a:pos x="connsiteX10196" y="connsiteY10196"/>
                </a:cxn>
                <a:cxn ang="0">
                  <a:pos x="connsiteX10197" y="connsiteY10197"/>
                </a:cxn>
                <a:cxn ang="0">
                  <a:pos x="connsiteX10198" y="connsiteY10198"/>
                </a:cxn>
                <a:cxn ang="0">
                  <a:pos x="connsiteX10199" y="connsiteY10199"/>
                </a:cxn>
                <a:cxn ang="0">
                  <a:pos x="connsiteX10200" y="connsiteY10200"/>
                </a:cxn>
                <a:cxn ang="0">
                  <a:pos x="connsiteX10201" y="connsiteY10201"/>
                </a:cxn>
                <a:cxn ang="0">
                  <a:pos x="connsiteX10202" y="connsiteY10202"/>
                </a:cxn>
                <a:cxn ang="0">
                  <a:pos x="connsiteX10203" y="connsiteY10203"/>
                </a:cxn>
                <a:cxn ang="0">
                  <a:pos x="connsiteX10204" y="connsiteY10204"/>
                </a:cxn>
                <a:cxn ang="0">
                  <a:pos x="connsiteX10205" y="connsiteY10205"/>
                </a:cxn>
                <a:cxn ang="0">
                  <a:pos x="connsiteX10206" y="connsiteY10206"/>
                </a:cxn>
                <a:cxn ang="0">
                  <a:pos x="connsiteX10207" y="connsiteY10207"/>
                </a:cxn>
                <a:cxn ang="0">
                  <a:pos x="connsiteX10208" y="connsiteY10208"/>
                </a:cxn>
                <a:cxn ang="0">
                  <a:pos x="connsiteX10209" y="connsiteY10209"/>
                </a:cxn>
                <a:cxn ang="0">
                  <a:pos x="connsiteX10210" y="connsiteY10210"/>
                </a:cxn>
                <a:cxn ang="0">
                  <a:pos x="connsiteX10211" y="connsiteY10211"/>
                </a:cxn>
                <a:cxn ang="0">
                  <a:pos x="connsiteX10212" y="connsiteY10212"/>
                </a:cxn>
                <a:cxn ang="0">
                  <a:pos x="connsiteX10213" y="connsiteY10213"/>
                </a:cxn>
                <a:cxn ang="0">
                  <a:pos x="connsiteX10214" y="connsiteY10214"/>
                </a:cxn>
                <a:cxn ang="0">
                  <a:pos x="connsiteX10215" y="connsiteY10215"/>
                </a:cxn>
                <a:cxn ang="0">
                  <a:pos x="connsiteX10216" y="connsiteY10216"/>
                </a:cxn>
                <a:cxn ang="0">
                  <a:pos x="connsiteX10217" y="connsiteY10217"/>
                </a:cxn>
                <a:cxn ang="0">
                  <a:pos x="connsiteX10218" y="connsiteY10218"/>
                </a:cxn>
                <a:cxn ang="0">
                  <a:pos x="connsiteX10219" y="connsiteY10219"/>
                </a:cxn>
                <a:cxn ang="0">
                  <a:pos x="connsiteX10220" y="connsiteY10220"/>
                </a:cxn>
                <a:cxn ang="0">
                  <a:pos x="connsiteX10221" y="connsiteY10221"/>
                </a:cxn>
                <a:cxn ang="0">
                  <a:pos x="connsiteX10222" y="connsiteY10222"/>
                </a:cxn>
                <a:cxn ang="0">
                  <a:pos x="connsiteX10223" y="connsiteY10223"/>
                </a:cxn>
                <a:cxn ang="0">
                  <a:pos x="connsiteX10224" y="connsiteY10224"/>
                </a:cxn>
                <a:cxn ang="0">
                  <a:pos x="connsiteX10225" y="connsiteY10225"/>
                </a:cxn>
                <a:cxn ang="0">
                  <a:pos x="connsiteX10226" y="connsiteY10226"/>
                </a:cxn>
                <a:cxn ang="0">
                  <a:pos x="connsiteX10227" y="connsiteY10227"/>
                </a:cxn>
                <a:cxn ang="0">
                  <a:pos x="connsiteX10228" y="connsiteY10228"/>
                </a:cxn>
                <a:cxn ang="0">
                  <a:pos x="connsiteX10229" y="connsiteY10229"/>
                </a:cxn>
                <a:cxn ang="0">
                  <a:pos x="connsiteX10230" y="connsiteY10230"/>
                </a:cxn>
                <a:cxn ang="0">
                  <a:pos x="connsiteX10231" y="connsiteY10231"/>
                </a:cxn>
                <a:cxn ang="0">
                  <a:pos x="connsiteX10232" y="connsiteY10232"/>
                </a:cxn>
              </a:cxnLst>
              <a:rect l="l" t="t" r="r" b="b"/>
              <a:pathLst>
                <a:path w="6868353" h="6857985">
                  <a:moveTo>
                    <a:pt x="3717777" y="6844295"/>
                  </a:moveTo>
                  <a:cubicBezTo>
                    <a:pt x="3711265" y="6850581"/>
                    <a:pt x="3673495" y="6856300"/>
                    <a:pt x="3629083" y="6857985"/>
                  </a:cubicBezTo>
                  <a:cubicBezTo>
                    <a:pt x="3636543" y="6855324"/>
                    <a:pt x="3649695" y="6853228"/>
                    <a:pt x="3665495" y="6851374"/>
                  </a:cubicBezTo>
                  <a:cubicBezTo>
                    <a:pt x="3681323" y="6849236"/>
                    <a:pt x="3699727" y="6846730"/>
                    <a:pt x="3717777" y="6844295"/>
                  </a:cubicBezTo>
                  <a:close/>
                  <a:moveTo>
                    <a:pt x="4202355" y="6726734"/>
                  </a:moveTo>
                  <a:lnTo>
                    <a:pt x="4199417" y="6727683"/>
                  </a:lnTo>
                  <a:lnTo>
                    <a:pt x="4194531" y="6728737"/>
                  </a:lnTo>
                  <a:close/>
                  <a:moveTo>
                    <a:pt x="2562809" y="6710119"/>
                  </a:moveTo>
                  <a:cubicBezTo>
                    <a:pt x="2556589" y="6709627"/>
                    <a:pt x="2551569" y="6709689"/>
                    <a:pt x="2548030" y="6710439"/>
                  </a:cubicBezTo>
                  <a:cubicBezTo>
                    <a:pt x="2565316" y="6715210"/>
                    <a:pt x="2586792" y="6718934"/>
                    <a:pt x="2597509" y="6725616"/>
                  </a:cubicBezTo>
                  <a:cubicBezTo>
                    <a:pt x="2591421" y="6724115"/>
                    <a:pt x="2589298" y="6726055"/>
                    <a:pt x="2602903" y="6729920"/>
                  </a:cubicBezTo>
                  <a:cubicBezTo>
                    <a:pt x="2616324" y="6732426"/>
                    <a:pt x="2640462" y="6735554"/>
                    <a:pt x="2671211" y="6741019"/>
                  </a:cubicBezTo>
                  <a:cubicBezTo>
                    <a:pt x="2675048" y="6741713"/>
                    <a:pt x="2678998" y="6742435"/>
                    <a:pt x="2683046" y="6743171"/>
                  </a:cubicBezTo>
                  <a:cubicBezTo>
                    <a:pt x="2687138" y="6743779"/>
                    <a:pt x="2691314" y="6744417"/>
                    <a:pt x="2695590" y="6745068"/>
                  </a:cubicBezTo>
                  <a:cubicBezTo>
                    <a:pt x="2704141" y="6746413"/>
                    <a:pt x="2713031" y="6747913"/>
                    <a:pt x="2722233" y="6749612"/>
                  </a:cubicBezTo>
                  <a:cubicBezTo>
                    <a:pt x="2740638" y="6752996"/>
                    <a:pt x="2760217" y="6757130"/>
                    <a:pt x="2780547" y="6762283"/>
                  </a:cubicBezTo>
                  <a:cubicBezTo>
                    <a:pt x="2772364" y="6756606"/>
                    <a:pt x="2773426" y="6754412"/>
                    <a:pt x="2774884" y="6752288"/>
                  </a:cubicBezTo>
                  <a:cubicBezTo>
                    <a:pt x="2756111" y="6749584"/>
                    <a:pt x="2734210" y="6745563"/>
                    <a:pt x="2711502" y="6741132"/>
                  </a:cubicBezTo>
                  <a:cubicBezTo>
                    <a:pt x="2700191" y="6738768"/>
                    <a:pt x="2688511" y="6736899"/>
                    <a:pt x="2677199" y="6733983"/>
                  </a:cubicBezTo>
                  <a:cubicBezTo>
                    <a:pt x="2665831" y="6731237"/>
                    <a:pt x="2654562" y="6728504"/>
                    <a:pt x="2643661" y="6725857"/>
                  </a:cubicBezTo>
                  <a:cubicBezTo>
                    <a:pt x="2610937" y="6718053"/>
                    <a:pt x="2581470" y="6711594"/>
                    <a:pt x="2562809" y="6710119"/>
                  </a:cubicBezTo>
                  <a:close/>
                  <a:moveTo>
                    <a:pt x="4357765" y="6665080"/>
                  </a:moveTo>
                  <a:cubicBezTo>
                    <a:pt x="4337847" y="6671125"/>
                    <a:pt x="4319131" y="6676958"/>
                    <a:pt x="4310139" y="6681375"/>
                  </a:cubicBezTo>
                  <a:cubicBezTo>
                    <a:pt x="4305639" y="6683569"/>
                    <a:pt x="4303529" y="6685197"/>
                    <a:pt x="4305001" y="6686627"/>
                  </a:cubicBezTo>
                  <a:cubicBezTo>
                    <a:pt x="4306475" y="6688085"/>
                    <a:pt x="4311485" y="6689062"/>
                    <a:pt x="4321041" y="6689161"/>
                  </a:cubicBezTo>
                  <a:cubicBezTo>
                    <a:pt x="4363455" y="6676745"/>
                    <a:pt x="4377953" y="6668350"/>
                    <a:pt x="4357765" y="6665080"/>
                  </a:cubicBezTo>
                  <a:close/>
                  <a:moveTo>
                    <a:pt x="2179350" y="6595597"/>
                  </a:moveTo>
                  <a:cubicBezTo>
                    <a:pt x="2188594" y="6600071"/>
                    <a:pt x="2195560" y="6604827"/>
                    <a:pt x="2199538" y="6610108"/>
                  </a:cubicBezTo>
                  <a:cubicBezTo>
                    <a:pt x="2202525" y="6609344"/>
                    <a:pt x="2208952" y="6611736"/>
                    <a:pt x="2216724" y="6614893"/>
                  </a:cubicBezTo>
                  <a:cubicBezTo>
                    <a:pt x="2224525" y="6617979"/>
                    <a:pt x="2233515" y="6622212"/>
                    <a:pt x="2241273" y="6625949"/>
                  </a:cubicBezTo>
                  <a:cubicBezTo>
                    <a:pt x="2256775" y="6633439"/>
                    <a:pt x="2267294" y="6639031"/>
                    <a:pt x="2253207" y="6629871"/>
                  </a:cubicBezTo>
                  <a:cubicBezTo>
                    <a:pt x="2245209" y="6625213"/>
                    <a:pt x="2227427" y="6615389"/>
                    <a:pt x="2211486" y="6607036"/>
                  </a:cubicBezTo>
                  <a:cubicBezTo>
                    <a:pt x="2195673" y="6598372"/>
                    <a:pt x="2181360" y="6591860"/>
                    <a:pt x="2179350" y="6595597"/>
                  </a:cubicBezTo>
                  <a:close/>
                  <a:moveTo>
                    <a:pt x="4897023" y="6462435"/>
                  </a:moveTo>
                  <a:cubicBezTo>
                    <a:pt x="4886235" y="6474073"/>
                    <a:pt x="4858815" y="6488569"/>
                    <a:pt x="4827441" y="6497262"/>
                  </a:cubicBezTo>
                  <a:cubicBezTo>
                    <a:pt x="4821907" y="6490212"/>
                    <a:pt x="4876751" y="6475375"/>
                    <a:pt x="4897023" y="6462435"/>
                  </a:cubicBezTo>
                  <a:close/>
                  <a:moveTo>
                    <a:pt x="1825177" y="6447131"/>
                  </a:moveTo>
                  <a:cubicBezTo>
                    <a:pt x="1833606" y="6447288"/>
                    <a:pt x="1864902" y="6467062"/>
                    <a:pt x="1882644" y="6481109"/>
                  </a:cubicBezTo>
                  <a:cubicBezTo>
                    <a:pt x="1890884" y="6492746"/>
                    <a:pt x="1841122" y="6460723"/>
                    <a:pt x="1825718" y="6454451"/>
                  </a:cubicBezTo>
                  <a:cubicBezTo>
                    <a:pt x="1822098" y="6449206"/>
                    <a:pt x="1822367" y="6447079"/>
                    <a:pt x="1825177" y="6447131"/>
                  </a:cubicBezTo>
                  <a:close/>
                  <a:moveTo>
                    <a:pt x="5028543" y="6438991"/>
                  </a:moveTo>
                  <a:cubicBezTo>
                    <a:pt x="5028755" y="6444470"/>
                    <a:pt x="5014245" y="6455314"/>
                    <a:pt x="4992259" y="6468792"/>
                  </a:cubicBezTo>
                  <a:cubicBezTo>
                    <a:pt x="4981273" y="6475530"/>
                    <a:pt x="4968419" y="6482935"/>
                    <a:pt x="4954615" y="6490665"/>
                  </a:cubicBezTo>
                  <a:cubicBezTo>
                    <a:pt x="4947691" y="6494501"/>
                    <a:pt x="4940557" y="6498437"/>
                    <a:pt x="4933323" y="6502443"/>
                  </a:cubicBezTo>
                  <a:cubicBezTo>
                    <a:pt x="4926089" y="6506492"/>
                    <a:pt x="4918683" y="6510470"/>
                    <a:pt x="4911083" y="6514066"/>
                  </a:cubicBezTo>
                  <a:cubicBezTo>
                    <a:pt x="4919931" y="6509097"/>
                    <a:pt x="4932911" y="6497460"/>
                    <a:pt x="4951995" y="6483841"/>
                  </a:cubicBezTo>
                  <a:cubicBezTo>
                    <a:pt x="4971051" y="6470151"/>
                    <a:pt x="4996025" y="6454125"/>
                    <a:pt x="5028543" y="6438991"/>
                  </a:cubicBezTo>
                  <a:close/>
                  <a:moveTo>
                    <a:pt x="5190715" y="6300109"/>
                  </a:moveTo>
                  <a:cubicBezTo>
                    <a:pt x="5193347" y="6304625"/>
                    <a:pt x="5183875" y="6312171"/>
                    <a:pt x="5169479" y="6321033"/>
                  </a:cubicBezTo>
                  <a:cubicBezTo>
                    <a:pt x="5154967" y="6329740"/>
                    <a:pt x="5135911" y="6340301"/>
                    <a:pt x="5120211" y="6352547"/>
                  </a:cubicBezTo>
                  <a:cubicBezTo>
                    <a:pt x="5123439" y="6346077"/>
                    <a:pt x="5129851" y="6340882"/>
                    <a:pt x="5141135" y="6333435"/>
                  </a:cubicBezTo>
                  <a:cubicBezTo>
                    <a:pt x="5152305" y="6325832"/>
                    <a:pt x="5168883" y="6316814"/>
                    <a:pt x="5190715" y="6300109"/>
                  </a:cubicBezTo>
                  <a:close/>
                  <a:moveTo>
                    <a:pt x="1482125" y="6226308"/>
                  </a:moveTo>
                  <a:cubicBezTo>
                    <a:pt x="1490223" y="6232608"/>
                    <a:pt x="1497910" y="6238568"/>
                    <a:pt x="1505017" y="6244103"/>
                  </a:cubicBezTo>
                  <a:cubicBezTo>
                    <a:pt x="1512265" y="6249455"/>
                    <a:pt x="1518933" y="6254395"/>
                    <a:pt x="1525021" y="6258572"/>
                  </a:cubicBezTo>
                  <a:cubicBezTo>
                    <a:pt x="1537196" y="6266924"/>
                    <a:pt x="1547063" y="6272290"/>
                    <a:pt x="1554609" y="6272007"/>
                  </a:cubicBezTo>
                  <a:cubicBezTo>
                    <a:pt x="1541004" y="6265849"/>
                    <a:pt x="1526918" y="6255316"/>
                    <a:pt x="1514162" y="6246001"/>
                  </a:cubicBezTo>
                  <a:cubicBezTo>
                    <a:pt x="1501237" y="6236883"/>
                    <a:pt x="1490492" y="6227865"/>
                    <a:pt x="1482125" y="6226308"/>
                  </a:cubicBezTo>
                  <a:close/>
                  <a:moveTo>
                    <a:pt x="5257607" y="6221693"/>
                  </a:moveTo>
                  <a:cubicBezTo>
                    <a:pt x="5264811" y="6225785"/>
                    <a:pt x="5222311" y="6253377"/>
                    <a:pt x="5189581" y="6276142"/>
                  </a:cubicBezTo>
                  <a:cubicBezTo>
                    <a:pt x="5197991" y="6264717"/>
                    <a:pt x="5223417" y="6245350"/>
                    <a:pt x="5257607" y="6221693"/>
                  </a:cubicBezTo>
                  <a:close/>
                  <a:moveTo>
                    <a:pt x="1270390" y="6116647"/>
                  </a:moveTo>
                  <a:cubicBezTo>
                    <a:pt x="1278063" y="6116846"/>
                    <a:pt x="1293452" y="6125694"/>
                    <a:pt x="1315211" y="6141451"/>
                  </a:cubicBezTo>
                  <a:cubicBezTo>
                    <a:pt x="1317434" y="6149619"/>
                    <a:pt x="1328463" y="6159133"/>
                    <a:pt x="1339958" y="6168745"/>
                  </a:cubicBezTo>
                  <a:cubicBezTo>
                    <a:pt x="1340539" y="6177664"/>
                    <a:pt x="1290111" y="6130309"/>
                    <a:pt x="1270390" y="6116647"/>
                  </a:cubicBezTo>
                  <a:close/>
                  <a:moveTo>
                    <a:pt x="1345731" y="6092526"/>
                  </a:moveTo>
                  <a:cubicBezTo>
                    <a:pt x="1341727" y="6090825"/>
                    <a:pt x="1339205" y="6090782"/>
                    <a:pt x="1339039" y="6093401"/>
                  </a:cubicBezTo>
                  <a:cubicBezTo>
                    <a:pt x="1358632" y="6109497"/>
                    <a:pt x="1377914" y="6125778"/>
                    <a:pt x="1390415" y="6133437"/>
                  </a:cubicBezTo>
                  <a:cubicBezTo>
                    <a:pt x="1403015" y="6140997"/>
                    <a:pt x="1408040" y="6140841"/>
                    <a:pt x="1398201" y="6125481"/>
                  </a:cubicBezTo>
                  <a:cubicBezTo>
                    <a:pt x="1383092" y="6117655"/>
                    <a:pt x="1357742" y="6097630"/>
                    <a:pt x="1345731" y="6092526"/>
                  </a:cubicBezTo>
                  <a:close/>
                  <a:moveTo>
                    <a:pt x="1321668" y="6090668"/>
                  </a:moveTo>
                  <a:cubicBezTo>
                    <a:pt x="1328916" y="6096728"/>
                    <a:pt x="1340384" y="6106227"/>
                    <a:pt x="1352983" y="6116378"/>
                  </a:cubicBezTo>
                  <a:cubicBezTo>
                    <a:pt x="1365626" y="6126444"/>
                    <a:pt x="1379033" y="6137543"/>
                    <a:pt x="1391208" y="6145527"/>
                  </a:cubicBezTo>
                  <a:cubicBezTo>
                    <a:pt x="1415204" y="6161964"/>
                    <a:pt x="1430621" y="6170288"/>
                    <a:pt x="1411636" y="6149746"/>
                  </a:cubicBezTo>
                  <a:cubicBezTo>
                    <a:pt x="1404827" y="6148897"/>
                    <a:pt x="1382246" y="6132744"/>
                    <a:pt x="1362299" y="6116434"/>
                  </a:cubicBezTo>
                  <a:cubicBezTo>
                    <a:pt x="1342068" y="6100465"/>
                    <a:pt x="1323183" y="6085897"/>
                    <a:pt x="1321668" y="6090668"/>
                  </a:cubicBezTo>
                  <a:close/>
                  <a:moveTo>
                    <a:pt x="5463947" y="6044970"/>
                  </a:moveTo>
                  <a:cubicBezTo>
                    <a:pt x="5456343" y="6060486"/>
                    <a:pt x="5398199" y="6112117"/>
                    <a:pt x="5367083" y="6132065"/>
                  </a:cubicBezTo>
                  <a:cubicBezTo>
                    <a:pt x="5376355" y="6121730"/>
                    <a:pt x="5390527" y="6109626"/>
                    <a:pt x="5406979" y="6094704"/>
                  </a:cubicBezTo>
                  <a:cubicBezTo>
                    <a:pt x="5423371" y="6079697"/>
                    <a:pt x="5442781" y="6062879"/>
                    <a:pt x="5463947" y="6044970"/>
                  </a:cubicBezTo>
                  <a:close/>
                  <a:moveTo>
                    <a:pt x="1241425" y="6001535"/>
                  </a:moveTo>
                  <a:cubicBezTo>
                    <a:pt x="1252015" y="6027797"/>
                    <a:pt x="1306944" y="6059438"/>
                    <a:pt x="1330148" y="6086266"/>
                  </a:cubicBezTo>
                  <a:cubicBezTo>
                    <a:pt x="1322022" y="6073439"/>
                    <a:pt x="1307949" y="6059650"/>
                    <a:pt x="1291725" y="6045493"/>
                  </a:cubicBezTo>
                  <a:cubicBezTo>
                    <a:pt x="1283613" y="6038414"/>
                    <a:pt x="1274963" y="6031251"/>
                    <a:pt x="1266285" y="6024045"/>
                  </a:cubicBezTo>
                  <a:cubicBezTo>
                    <a:pt x="1257890" y="6016527"/>
                    <a:pt x="1249452" y="6008981"/>
                    <a:pt x="1241425" y="6001535"/>
                  </a:cubicBezTo>
                  <a:close/>
                  <a:moveTo>
                    <a:pt x="5531291" y="5982225"/>
                  </a:moveTo>
                  <a:cubicBezTo>
                    <a:pt x="5525615" y="5989346"/>
                    <a:pt x="5520093" y="5995703"/>
                    <a:pt x="5514955" y="6001210"/>
                  </a:cubicBezTo>
                  <a:cubicBezTo>
                    <a:pt x="5509645" y="6006519"/>
                    <a:pt x="5504691" y="6010978"/>
                    <a:pt x="5500359" y="6014617"/>
                  </a:cubicBezTo>
                  <a:cubicBezTo>
                    <a:pt x="5491695" y="6021894"/>
                    <a:pt x="5485465" y="6025829"/>
                    <a:pt x="5483313" y="6026155"/>
                  </a:cubicBezTo>
                  <a:cubicBezTo>
                    <a:pt x="5481161" y="6026495"/>
                    <a:pt x="5483073" y="6023224"/>
                    <a:pt x="5490647" y="6016131"/>
                  </a:cubicBezTo>
                  <a:cubicBezTo>
                    <a:pt x="5498191" y="6009011"/>
                    <a:pt x="5511671" y="5998379"/>
                    <a:pt x="5531291" y="5982225"/>
                  </a:cubicBezTo>
                  <a:close/>
                  <a:moveTo>
                    <a:pt x="3445263" y="5859795"/>
                  </a:moveTo>
                  <a:cubicBezTo>
                    <a:pt x="3438729" y="5860643"/>
                    <a:pt x="3434613" y="5862639"/>
                    <a:pt x="3434819" y="5865159"/>
                  </a:cubicBezTo>
                  <a:cubicBezTo>
                    <a:pt x="3441955" y="5865598"/>
                    <a:pt x="3450661" y="5864805"/>
                    <a:pt x="3455233" y="5867495"/>
                  </a:cubicBezTo>
                  <a:cubicBezTo>
                    <a:pt x="3459679" y="5870312"/>
                    <a:pt x="3454003" y="5871006"/>
                    <a:pt x="3456027" y="5873314"/>
                  </a:cubicBezTo>
                  <a:cubicBezTo>
                    <a:pt x="3473369" y="5874900"/>
                    <a:pt x="3485799" y="5875792"/>
                    <a:pt x="3488021" y="5872521"/>
                  </a:cubicBezTo>
                  <a:cubicBezTo>
                    <a:pt x="3461193" y="5871275"/>
                    <a:pt x="3486167" y="5866363"/>
                    <a:pt x="3470211" y="5861323"/>
                  </a:cubicBezTo>
                  <a:cubicBezTo>
                    <a:pt x="3460747" y="5859249"/>
                    <a:pt x="3451795" y="5858948"/>
                    <a:pt x="3445263" y="5859795"/>
                  </a:cubicBezTo>
                  <a:close/>
                  <a:moveTo>
                    <a:pt x="993462" y="5853268"/>
                  </a:moveTo>
                  <a:lnTo>
                    <a:pt x="1060326" y="5918773"/>
                  </a:lnTo>
                  <a:cubicBezTo>
                    <a:pt x="1082723" y="5940476"/>
                    <a:pt x="1104723" y="5962547"/>
                    <a:pt x="1128365" y="5982962"/>
                  </a:cubicBezTo>
                  <a:cubicBezTo>
                    <a:pt x="1124316" y="5989700"/>
                    <a:pt x="1098890" y="5972570"/>
                    <a:pt x="1071553" y="5944751"/>
                  </a:cubicBezTo>
                  <a:cubicBezTo>
                    <a:pt x="1043847" y="5917329"/>
                    <a:pt x="1012503" y="5881087"/>
                    <a:pt x="993462" y="5853268"/>
                  </a:cubicBezTo>
                  <a:close/>
                  <a:moveTo>
                    <a:pt x="3086913" y="5838983"/>
                  </a:moveTo>
                  <a:cubicBezTo>
                    <a:pt x="3090654" y="5838976"/>
                    <a:pt x="3098012" y="5839733"/>
                    <a:pt x="3103696" y="5840554"/>
                  </a:cubicBezTo>
                  <a:cubicBezTo>
                    <a:pt x="3119538" y="5836860"/>
                    <a:pt x="3147994" y="5850110"/>
                    <a:pt x="3143209" y="5839733"/>
                  </a:cubicBezTo>
                  <a:cubicBezTo>
                    <a:pt x="3150245" y="5841630"/>
                    <a:pt x="3157451" y="5842324"/>
                    <a:pt x="3164926" y="5842848"/>
                  </a:cubicBezTo>
                  <a:cubicBezTo>
                    <a:pt x="3172387" y="5843386"/>
                    <a:pt x="3180145" y="5843655"/>
                    <a:pt x="3188413" y="5843938"/>
                  </a:cubicBezTo>
                  <a:cubicBezTo>
                    <a:pt x="3204963" y="5844504"/>
                    <a:pt x="3223579" y="5845071"/>
                    <a:pt x="3246330" y="5847746"/>
                  </a:cubicBezTo>
                  <a:cubicBezTo>
                    <a:pt x="3244787" y="5843188"/>
                    <a:pt x="3252771" y="5843570"/>
                    <a:pt x="3262483" y="5844221"/>
                  </a:cubicBezTo>
                  <a:cubicBezTo>
                    <a:pt x="3272209" y="5844957"/>
                    <a:pt x="3283804" y="5844717"/>
                    <a:pt x="3289183" y="5841064"/>
                  </a:cubicBezTo>
                  <a:cubicBezTo>
                    <a:pt x="3288391" y="5845170"/>
                    <a:pt x="3280576" y="5848072"/>
                    <a:pt x="3268004" y="5850139"/>
                  </a:cubicBezTo>
                  <a:cubicBezTo>
                    <a:pt x="3255518" y="5851540"/>
                    <a:pt x="3238317" y="5851710"/>
                    <a:pt x="3218723" y="5851342"/>
                  </a:cubicBezTo>
                  <a:cubicBezTo>
                    <a:pt x="3199130" y="5850946"/>
                    <a:pt x="3177158" y="5849955"/>
                    <a:pt x="3155115" y="5848822"/>
                  </a:cubicBezTo>
                  <a:cubicBezTo>
                    <a:pt x="3133214" y="5846953"/>
                    <a:pt x="3111426" y="5843995"/>
                    <a:pt x="3091833" y="5841998"/>
                  </a:cubicBezTo>
                  <a:cubicBezTo>
                    <a:pt x="3083049" y="5839761"/>
                    <a:pt x="3083172" y="5838990"/>
                    <a:pt x="3086913" y="5838983"/>
                  </a:cubicBezTo>
                  <a:close/>
                  <a:moveTo>
                    <a:pt x="3758903" y="5835288"/>
                  </a:moveTo>
                  <a:cubicBezTo>
                    <a:pt x="3750027" y="5837879"/>
                    <a:pt x="3742241" y="5839591"/>
                    <a:pt x="3735007" y="5840030"/>
                  </a:cubicBezTo>
                  <a:cubicBezTo>
                    <a:pt x="3727771" y="5840370"/>
                    <a:pt x="3721147" y="5840045"/>
                    <a:pt x="3714705" y="5839563"/>
                  </a:cubicBezTo>
                  <a:cubicBezTo>
                    <a:pt x="3701807" y="5838587"/>
                    <a:pt x="3689661" y="5836916"/>
                    <a:pt x="3674485" y="5838445"/>
                  </a:cubicBezTo>
                  <a:cubicBezTo>
                    <a:pt x="3701963" y="5847477"/>
                    <a:pt x="3644047" y="5847534"/>
                    <a:pt x="3658403" y="5855221"/>
                  </a:cubicBezTo>
                  <a:cubicBezTo>
                    <a:pt x="3674259" y="5851937"/>
                    <a:pt x="3701271" y="5849855"/>
                    <a:pt x="3723427" y="5847350"/>
                  </a:cubicBezTo>
                  <a:cubicBezTo>
                    <a:pt x="3728963" y="5846712"/>
                    <a:pt x="3734199" y="5846090"/>
                    <a:pt x="3738871" y="5845325"/>
                  </a:cubicBezTo>
                  <a:cubicBezTo>
                    <a:pt x="3743515" y="5844334"/>
                    <a:pt x="3747591" y="5843315"/>
                    <a:pt x="3750877" y="5842253"/>
                  </a:cubicBezTo>
                  <a:cubicBezTo>
                    <a:pt x="3757431" y="5840129"/>
                    <a:pt x="3760773" y="5837850"/>
                    <a:pt x="3758903" y="5835288"/>
                  </a:cubicBezTo>
                  <a:close/>
                  <a:moveTo>
                    <a:pt x="3889311" y="5813212"/>
                  </a:moveTo>
                  <a:cubicBezTo>
                    <a:pt x="3883619" y="5812952"/>
                    <a:pt x="3876301" y="5813380"/>
                    <a:pt x="3867375" y="5814803"/>
                  </a:cubicBezTo>
                  <a:cubicBezTo>
                    <a:pt x="3889121" y="5817591"/>
                    <a:pt x="3880883" y="5829172"/>
                    <a:pt x="3896255" y="5825901"/>
                  </a:cubicBezTo>
                  <a:cubicBezTo>
                    <a:pt x="3908849" y="5820975"/>
                    <a:pt x="3906391" y="5813994"/>
                    <a:pt x="3889311" y="5813212"/>
                  </a:cubicBezTo>
                  <a:close/>
                  <a:moveTo>
                    <a:pt x="3740031" y="5812197"/>
                  </a:moveTo>
                  <a:cubicBezTo>
                    <a:pt x="3715739" y="5819871"/>
                    <a:pt x="3698099" y="5823537"/>
                    <a:pt x="3678689" y="5827204"/>
                  </a:cubicBezTo>
                  <a:cubicBezTo>
                    <a:pt x="3668979" y="5828973"/>
                    <a:pt x="3658799" y="5830602"/>
                    <a:pt x="3647047" y="5832414"/>
                  </a:cubicBezTo>
                  <a:cubicBezTo>
                    <a:pt x="3635299" y="5834084"/>
                    <a:pt x="3622019" y="5836675"/>
                    <a:pt x="3605907" y="5837836"/>
                  </a:cubicBezTo>
                  <a:cubicBezTo>
                    <a:pt x="3611939" y="5839507"/>
                    <a:pt x="3617503" y="5840852"/>
                    <a:pt x="3622643" y="5841446"/>
                  </a:cubicBezTo>
                  <a:cubicBezTo>
                    <a:pt x="3627779" y="5841927"/>
                    <a:pt x="3632523" y="5842027"/>
                    <a:pt x="3636955" y="5841856"/>
                  </a:cubicBezTo>
                  <a:cubicBezTo>
                    <a:pt x="3645831" y="5841517"/>
                    <a:pt x="3653491" y="5840116"/>
                    <a:pt x="3660739" y="5838530"/>
                  </a:cubicBezTo>
                  <a:cubicBezTo>
                    <a:pt x="3675235" y="5835373"/>
                    <a:pt x="3688005" y="5831551"/>
                    <a:pt x="3705829" y="5834410"/>
                  </a:cubicBezTo>
                  <a:cubicBezTo>
                    <a:pt x="3701795" y="5829681"/>
                    <a:pt x="3716291" y="5826963"/>
                    <a:pt x="3728819" y="5824061"/>
                  </a:cubicBezTo>
                  <a:cubicBezTo>
                    <a:pt x="3735107" y="5822759"/>
                    <a:pt x="3740825" y="5820848"/>
                    <a:pt x="3743529" y="5818823"/>
                  </a:cubicBezTo>
                  <a:cubicBezTo>
                    <a:pt x="3746219" y="5816813"/>
                    <a:pt x="3745895" y="5814647"/>
                    <a:pt x="3740031" y="5812197"/>
                  </a:cubicBezTo>
                  <a:close/>
                  <a:moveTo>
                    <a:pt x="2797504" y="5810049"/>
                  </a:moveTo>
                  <a:cubicBezTo>
                    <a:pt x="2793968" y="5809539"/>
                    <a:pt x="2792149" y="5809911"/>
                    <a:pt x="2793260" y="5811999"/>
                  </a:cubicBezTo>
                  <a:cubicBezTo>
                    <a:pt x="2801981" y="5816119"/>
                    <a:pt x="2815812" y="5821414"/>
                    <a:pt x="2826303" y="5825024"/>
                  </a:cubicBezTo>
                  <a:cubicBezTo>
                    <a:pt x="2836850" y="5828492"/>
                    <a:pt x="2844240" y="5829569"/>
                    <a:pt x="2840686" y="5823240"/>
                  </a:cubicBezTo>
                  <a:cubicBezTo>
                    <a:pt x="2836538" y="5821131"/>
                    <a:pt x="2823485" y="5816501"/>
                    <a:pt x="2812046" y="5813387"/>
                  </a:cubicBezTo>
                  <a:cubicBezTo>
                    <a:pt x="2806292" y="5811950"/>
                    <a:pt x="2801039" y="5810559"/>
                    <a:pt x="2797504" y="5810049"/>
                  </a:cubicBezTo>
                  <a:close/>
                  <a:moveTo>
                    <a:pt x="3200943" y="5800575"/>
                  </a:moveTo>
                  <a:cubicBezTo>
                    <a:pt x="3212863" y="5810272"/>
                    <a:pt x="3238332" y="5810555"/>
                    <a:pt x="3259752" y="5813698"/>
                  </a:cubicBezTo>
                  <a:cubicBezTo>
                    <a:pt x="3244731" y="5806591"/>
                    <a:pt x="3291265" y="5810286"/>
                    <a:pt x="3263121" y="5805204"/>
                  </a:cubicBezTo>
                  <a:cubicBezTo>
                    <a:pt x="3257161" y="5809494"/>
                    <a:pt x="3227063" y="5799824"/>
                    <a:pt x="3200943" y="5800575"/>
                  </a:cubicBezTo>
                  <a:close/>
                  <a:moveTo>
                    <a:pt x="3373009" y="5798819"/>
                  </a:moveTo>
                  <a:cubicBezTo>
                    <a:pt x="3358962" y="5798302"/>
                    <a:pt x="3349593" y="5798805"/>
                    <a:pt x="3360253" y="5804850"/>
                  </a:cubicBezTo>
                  <a:cubicBezTo>
                    <a:pt x="3388171" y="5814024"/>
                    <a:pt x="3409265" y="5802868"/>
                    <a:pt x="3413839" y="5798904"/>
                  </a:cubicBezTo>
                  <a:cubicBezTo>
                    <a:pt x="3405783" y="5800872"/>
                    <a:pt x="3387057" y="5799336"/>
                    <a:pt x="3373009" y="5798819"/>
                  </a:cubicBezTo>
                  <a:close/>
                  <a:moveTo>
                    <a:pt x="2530505" y="5782076"/>
                  </a:moveTo>
                  <a:cubicBezTo>
                    <a:pt x="2525619" y="5782446"/>
                    <a:pt x="2521400" y="5783281"/>
                    <a:pt x="2515610" y="5783062"/>
                  </a:cubicBezTo>
                  <a:cubicBezTo>
                    <a:pt x="2647031" y="5830163"/>
                    <a:pt x="2777814" y="5864947"/>
                    <a:pt x="2904238" y="5887358"/>
                  </a:cubicBezTo>
                  <a:cubicBezTo>
                    <a:pt x="3031057" y="5908339"/>
                    <a:pt x="3153290" y="5916125"/>
                    <a:pt x="3266773" y="5913265"/>
                  </a:cubicBezTo>
                  <a:cubicBezTo>
                    <a:pt x="3225307" y="5910434"/>
                    <a:pt x="3191953" y="5908919"/>
                    <a:pt x="3161558" y="5907985"/>
                  </a:cubicBezTo>
                  <a:cubicBezTo>
                    <a:pt x="3153970" y="5907659"/>
                    <a:pt x="3146551" y="5907574"/>
                    <a:pt x="3139303" y="5907022"/>
                  </a:cubicBezTo>
                  <a:cubicBezTo>
                    <a:pt x="3132097" y="5906243"/>
                    <a:pt x="3124990" y="5905479"/>
                    <a:pt x="3117940" y="5904729"/>
                  </a:cubicBezTo>
                  <a:cubicBezTo>
                    <a:pt x="3103839" y="5903086"/>
                    <a:pt x="3089894" y="5901161"/>
                    <a:pt x="3075553" y="5898627"/>
                  </a:cubicBezTo>
                  <a:cubicBezTo>
                    <a:pt x="3082830" y="5900170"/>
                    <a:pt x="3091678" y="5900736"/>
                    <a:pt x="3095897" y="5904106"/>
                  </a:cubicBezTo>
                  <a:cubicBezTo>
                    <a:pt x="3078724" y="5900567"/>
                    <a:pt x="3062316" y="5898386"/>
                    <a:pt x="3046602" y="5896857"/>
                  </a:cubicBezTo>
                  <a:cubicBezTo>
                    <a:pt x="3038745" y="5896093"/>
                    <a:pt x="3031057" y="5895498"/>
                    <a:pt x="3023554" y="5894988"/>
                  </a:cubicBezTo>
                  <a:cubicBezTo>
                    <a:pt x="3016121" y="5894111"/>
                    <a:pt x="3008873" y="5893261"/>
                    <a:pt x="3001809" y="5892426"/>
                  </a:cubicBezTo>
                  <a:cubicBezTo>
                    <a:pt x="2973522" y="5889113"/>
                    <a:pt x="2947926" y="5885928"/>
                    <a:pt x="2925487" y="5877589"/>
                  </a:cubicBezTo>
                  <a:cubicBezTo>
                    <a:pt x="2928913" y="5883266"/>
                    <a:pt x="2947530" y="5889057"/>
                    <a:pt x="2937153" y="5888504"/>
                  </a:cubicBezTo>
                  <a:cubicBezTo>
                    <a:pt x="2930598" y="5887117"/>
                    <a:pt x="2923704" y="5885659"/>
                    <a:pt x="2916653" y="5884158"/>
                  </a:cubicBezTo>
                  <a:cubicBezTo>
                    <a:pt x="2909603" y="5882686"/>
                    <a:pt x="2902411" y="5881114"/>
                    <a:pt x="2895418" y="5879005"/>
                  </a:cubicBezTo>
                  <a:cubicBezTo>
                    <a:pt x="2881345" y="5875112"/>
                    <a:pt x="2867415" y="5871318"/>
                    <a:pt x="2855070" y="5868288"/>
                  </a:cubicBezTo>
                  <a:cubicBezTo>
                    <a:pt x="2830394" y="5862229"/>
                    <a:pt x="2812046" y="5859199"/>
                    <a:pt x="2811593" y="5864338"/>
                  </a:cubicBezTo>
                  <a:cubicBezTo>
                    <a:pt x="2804713" y="5862285"/>
                    <a:pt x="2798031" y="5860374"/>
                    <a:pt x="2791490" y="5858604"/>
                  </a:cubicBezTo>
                  <a:cubicBezTo>
                    <a:pt x="2784949" y="5856821"/>
                    <a:pt x="2778735" y="5854570"/>
                    <a:pt x="2772520" y="5852772"/>
                  </a:cubicBezTo>
                  <a:cubicBezTo>
                    <a:pt x="2760146" y="5849020"/>
                    <a:pt x="2748155" y="5845736"/>
                    <a:pt x="2736221" y="5842735"/>
                  </a:cubicBezTo>
                  <a:cubicBezTo>
                    <a:pt x="2724286" y="5839733"/>
                    <a:pt x="2712423" y="5837015"/>
                    <a:pt x="2700304" y="5834382"/>
                  </a:cubicBezTo>
                  <a:cubicBezTo>
                    <a:pt x="2688256" y="5831579"/>
                    <a:pt x="2675642" y="5829653"/>
                    <a:pt x="2663042" y="5826015"/>
                  </a:cubicBezTo>
                  <a:cubicBezTo>
                    <a:pt x="2665392" y="5817124"/>
                    <a:pt x="2620033" y="5798848"/>
                    <a:pt x="2638267" y="5802216"/>
                  </a:cubicBezTo>
                  <a:cubicBezTo>
                    <a:pt x="2647498" y="5805416"/>
                    <a:pt x="2656431" y="5808503"/>
                    <a:pt x="2665124" y="5811504"/>
                  </a:cubicBezTo>
                  <a:cubicBezTo>
                    <a:pt x="2669456" y="5813033"/>
                    <a:pt x="2673717" y="5814548"/>
                    <a:pt x="2677936" y="5816048"/>
                  </a:cubicBezTo>
                  <a:cubicBezTo>
                    <a:pt x="2682225" y="5817323"/>
                    <a:pt x="2686458" y="5818582"/>
                    <a:pt x="2690649" y="5819828"/>
                  </a:cubicBezTo>
                  <a:cubicBezTo>
                    <a:pt x="2707383" y="5824783"/>
                    <a:pt x="2723338" y="5829512"/>
                    <a:pt x="2738925" y="5834127"/>
                  </a:cubicBezTo>
                  <a:cubicBezTo>
                    <a:pt x="2754540" y="5838629"/>
                    <a:pt x="2769830" y="5842847"/>
                    <a:pt x="2785289" y="5846642"/>
                  </a:cubicBezTo>
                  <a:cubicBezTo>
                    <a:pt x="2800805" y="5850252"/>
                    <a:pt x="2816846" y="5852276"/>
                    <a:pt x="2833296" y="5854386"/>
                  </a:cubicBezTo>
                  <a:cubicBezTo>
                    <a:pt x="2793883" y="5833362"/>
                    <a:pt x="2797578" y="5852234"/>
                    <a:pt x="2770127" y="5832669"/>
                  </a:cubicBezTo>
                  <a:cubicBezTo>
                    <a:pt x="2758886" y="5822744"/>
                    <a:pt x="2808521" y="5836024"/>
                    <a:pt x="2779499" y="5823226"/>
                  </a:cubicBezTo>
                  <a:cubicBezTo>
                    <a:pt x="2788574" y="5832357"/>
                    <a:pt x="2753152" y="5817081"/>
                    <a:pt x="2743639" y="5816062"/>
                  </a:cubicBezTo>
                  <a:cubicBezTo>
                    <a:pt x="2750137" y="5831536"/>
                    <a:pt x="2722701" y="5823976"/>
                    <a:pt x="2688639" y="5813061"/>
                  </a:cubicBezTo>
                  <a:cubicBezTo>
                    <a:pt x="2680045" y="5810555"/>
                    <a:pt x="2671424" y="5806832"/>
                    <a:pt x="2662674" y="5803561"/>
                  </a:cubicBezTo>
                  <a:cubicBezTo>
                    <a:pt x="2653954" y="5800234"/>
                    <a:pt x="2645247" y="5796993"/>
                    <a:pt x="2636965" y="5794176"/>
                  </a:cubicBezTo>
                  <a:cubicBezTo>
                    <a:pt x="2620415" y="5788541"/>
                    <a:pt x="2605564" y="5784577"/>
                    <a:pt x="2595711" y="5784874"/>
                  </a:cubicBezTo>
                  <a:cubicBezTo>
                    <a:pt x="2602054" y="5792335"/>
                    <a:pt x="2604262" y="5797276"/>
                    <a:pt x="2601077" y="5798932"/>
                  </a:cubicBezTo>
                  <a:cubicBezTo>
                    <a:pt x="2616281" y="5804468"/>
                    <a:pt x="2629745" y="5810626"/>
                    <a:pt x="2639457" y="5818030"/>
                  </a:cubicBezTo>
                  <a:cubicBezTo>
                    <a:pt x="2626729" y="5816020"/>
                    <a:pt x="2538913" y="5793043"/>
                    <a:pt x="2549403" y="5783883"/>
                  </a:cubicBezTo>
                  <a:cubicBezTo>
                    <a:pt x="2540944" y="5781802"/>
                    <a:pt x="2535391" y="5781706"/>
                    <a:pt x="2530505" y="5782076"/>
                  </a:cubicBezTo>
                  <a:close/>
                  <a:moveTo>
                    <a:pt x="5791457" y="5769358"/>
                  </a:moveTo>
                  <a:cubicBezTo>
                    <a:pt x="5795123" y="5771156"/>
                    <a:pt x="5787551" y="5782014"/>
                    <a:pt x="5774751" y="5796993"/>
                  </a:cubicBezTo>
                  <a:cubicBezTo>
                    <a:pt x="5752059" y="5808870"/>
                    <a:pt x="5753587" y="5801325"/>
                    <a:pt x="5779099" y="5774525"/>
                  </a:cubicBezTo>
                  <a:cubicBezTo>
                    <a:pt x="5780147" y="5777286"/>
                    <a:pt x="5781435" y="5779777"/>
                    <a:pt x="5791457" y="5769358"/>
                  </a:cubicBezTo>
                  <a:close/>
                  <a:moveTo>
                    <a:pt x="2597297" y="5757777"/>
                  </a:moveTo>
                  <a:cubicBezTo>
                    <a:pt x="2612841" y="5768211"/>
                    <a:pt x="2638381" y="5775361"/>
                    <a:pt x="2649451" y="5787564"/>
                  </a:cubicBezTo>
                  <a:cubicBezTo>
                    <a:pt x="2636809" y="5784974"/>
                    <a:pt x="2581299" y="5767192"/>
                    <a:pt x="2601416" y="5777555"/>
                  </a:cubicBezTo>
                  <a:cubicBezTo>
                    <a:pt x="2627904" y="5785865"/>
                    <a:pt x="2652269" y="5794530"/>
                    <a:pt x="2673009" y="5801551"/>
                  </a:cubicBezTo>
                  <a:cubicBezTo>
                    <a:pt x="2683287" y="5805317"/>
                    <a:pt x="2693098" y="5807469"/>
                    <a:pt x="2701578" y="5809550"/>
                  </a:cubicBezTo>
                  <a:cubicBezTo>
                    <a:pt x="2710101" y="5811518"/>
                    <a:pt x="2717491" y="5812891"/>
                    <a:pt x="2723536" y="5813415"/>
                  </a:cubicBezTo>
                  <a:cubicBezTo>
                    <a:pt x="2708260" y="5808687"/>
                    <a:pt x="2694669" y="5803349"/>
                    <a:pt x="2684915" y="5796540"/>
                  </a:cubicBezTo>
                  <a:cubicBezTo>
                    <a:pt x="2721497" y="5809494"/>
                    <a:pt x="2731676" y="5801707"/>
                    <a:pt x="2763799" y="5818752"/>
                  </a:cubicBezTo>
                  <a:cubicBezTo>
                    <a:pt x="2741416" y="5795690"/>
                    <a:pt x="2806185" y="5831451"/>
                    <a:pt x="2793260" y="5812014"/>
                  </a:cubicBezTo>
                  <a:cubicBezTo>
                    <a:pt x="2767720" y="5800518"/>
                    <a:pt x="2746683" y="5797205"/>
                    <a:pt x="2726339" y="5793482"/>
                  </a:cubicBezTo>
                  <a:cubicBezTo>
                    <a:pt x="2716174" y="5791613"/>
                    <a:pt x="2706193" y="5789659"/>
                    <a:pt x="2696000" y="5786559"/>
                  </a:cubicBezTo>
                  <a:cubicBezTo>
                    <a:pt x="2685765" y="5783586"/>
                    <a:pt x="2675741" y="5778220"/>
                    <a:pt x="2664911" y="5771298"/>
                  </a:cubicBezTo>
                  <a:cubicBezTo>
                    <a:pt x="2655114" y="5774964"/>
                    <a:pt x="2586495" y="5754097"/>
                    <a:pt x="2597297" y="5757777"/>
                  </a:cubicBezTo>
                  <a:close/>
                  <a:moveTo>
                    <a:pt x="2639598" y="5753531"/>
                  </a:moveTo>
                  <a:cubicBezTo>
                    <a:pt x="2649565" y="5755711"/>
                    <a:pt x="2660480" y="5758401"/>
                    <a:pt x="2672188" y="5761515"/>
                  </a:cubicBezTo>
                  <a:cubicBezTo>
                    <a:pt x="2683924" y="5764602"/>
                    <a:pt x="2696340" y="5768452"/>
                    <a:pt x="2709931" y="5771298"/>
                  </a:cubicBezTo>
                  <a:cubicBezTo>
                    <a:pt x="2736886" y="5777613"/>
                    <a:pt x="2766644" y="5785172"/>
                    <a:pt x="2798172" y="5793369"/>
                  </a:cubicBezTo>
                  <a:cubicBezTo>
                    <a:pt x="2806001" y="5795606"/>
                    <a:pt x="2814156" y="5797163"/>
                    <a:pt x="2822395" y="5798806"/>
                  </a:cubicBezTo>
                  <a:cubicBezTo>
                    <a:pt x="2830620" y="5800462"/>
                    <a:pt x="2838945" y="5802146"/>
                    <a:pt x="2847354" y="5803845"/>
                  </a:cubicBezTo>
                  <a:cubicBezTo>
                    <a:pt x="2864130" y="5807229"/>
                    <a:pt x="2881260" y="5810683"/>
                    <a:pt x="2898589" y="5814180"/>
                  </a:cubicBezTo>
                  <a:cubicBezTo>
                    <a:pt x="2907267" y="5815808"/>
                    <a:pt x="2915875" y="5817875"/>
                    <a:pt x="2924723" y="5819135"/>
                  </a:cubicBezTo>
                  <a:cubicBezTo>
                    <a:pt x="2933571" y="5820338"/>
                    <a:pt x="2942462" y="5821542"/>
                    <a:pt x="2951366" y="5822745"/>
                  </a:cubicBezTo>
                  <a:cubicBezTo>
                    <a:pt x="2969134" y="5825010"/>
                    <a:pt x="2986972" y="5827290"/>
                    <a:pt x="3004739" y="5829555"/>
                  </a:cubicBezTo>
                  <a:cubicBezTo>
                    <a:pt x="2979256" y="5828012"/>
                    <a:pt x="2949894" y="5825350"/>
                    <a:pt x="2918536" y="5821698"/>
                  </a:cubicBezTo>
                  <a:cubicBezTo>
                    <a:pt x="2887603" y="5816417"/>
                    <a:pt x="2854659" y="5810287"/>
                    <a:pt x="2821531" y="5803874"/>
                  </a:cubicBezTo>
                  <a:cubicBezTo>
                    <a:pt x="2804826" y="5801085"/>
                    <a:pt x="2788715" y="5796243"/>
                    <a:pt x="2772519" y="5792194"/>
                  </a:cubicBezTo>
                  <a:cubicBezTo>
                    <a:pt x="2756366" y="5787947"/>
                    <a:pt x="2740411" y="5783756"/>
                    <a:pt x="2724895" y="5779679"/>
                  </a:cubicBezTo>
                  <a:cubicBezTo>
                    <a:pt x="2693523" y="5772190"/>
                    <a:pt x="2665053" y="5761714"/>
                    <a:pt x="2639598" y="5753531"/>
                  </a:cubicBezTo>
                  <a:close/>
                  <a:moveTo>
                    <a:pt x="3115017" y="5745463"/>
                  </a:moveTo>
                  <a:cubicBezTo>
                    <a:pt x="3109694" y="5745884"/>
                    <a:pt x="3112118" y="5749259"/>
                    <a:pt x="3108114" y="5750203"/>
                  </a:cubicBezTo>
                  <a:cubicBezTo>
                    <a:pt x="3104235" y="5746777"/>
                    <a:pt x="3090106" y="5744328"/>
                    <a:pt x="3092924" y="5748349"/>
                  </a:cubicBezTo>
                  <a:cubicBezTo>
                    <a:pt x="3108086" y="5750246"/>
                    <a:pt x="3112928" y="5758797"/>
                    <a:pt x="3130964" y="5758924"/>
                  </a:cubicBezTo>
                  <a:cubicBezTo>
                    <a:pt x="3122059" y="5752256"/>
                    <a:pt x="3131091" y="5752440"/>
                    <a:pt x="3123447" y="5746225"/>
                  </a:cubicBezTo>
                  <a:cubicBezTo>
                    <a:pt x="3119426" y="5745510"/>
                    <a:pt x="3116791" y="5745322"/>
                    <a:pt x="3115017" y="5745463"/>
                  </a:cubicBezTo>
                  <a:close/>
                  <a:moveTo>
                    <a:pt x="2780539" y="5744816"/>
                  </a:moveTo>
                  <a:cubicBezTo>
                    <a:pt x="2777756" y="5744487"/>
                    <a:pt x="2776622" y="5745078"/>
                    <a:pt x="2778225" y="5747202"/>
                  </a:cubicBezTo>
                  <a:cubicBezTo>
                    <a:pt x="2802306" y="5755696"/>
                    <a:pt x="2771840" y="5750118"/>
                    <a:pt x="2780773" y="5757013"/>
                  </a:cubicBezTo>
                  <a:cubicBezTo>
                    <a:pt x="2805732" y="5760680"/>
                    <a:pt x="2810970" y="5773648"/>
                    <a:pt x="2833877" y="5776975"/>
                  </a:cubicBezTo>
                  <a:cubicBezTo>
                    <a:pt x="2833225" y="5772572"/>
                    <a:pt x="2837444" y="5770533"/>
                    <a:pt x="2846618" y="5770944"/>
                  </a:cubicBezTo>
                  <a:cubicBezTo>
                    <a:pt x="2851800" y="5778136"/>
                    <a:pt x="2892360" y="5795818"/>
                    <a:pt x="2892530" y="5787366"/>
                  </a:cubicBezTo>
                  <a:cubicBezTo>
                    <a:pt x="2863975" y="5775771"/>
                    <a:pt x="2909999" y="5783940"/>
                    <a:pt x="2886513" y="5768056"/>
                  </a:cubicBezTo>
                  <a:cubicBezTo>
                    <a:pt x="2873672" y="5765139"/>
                    <a:pt x="2860818" y="5762223"/>
                    <a:pt x="2847935" y="5759307"/>
                  </a:cubicBezTo>
                  <a:cubicBezTo>
                    <a:pt x="2862644" y="5771991"/>
                    <a:pt x="2838549" y="5765606"/>
                    <a:pt x="2831144" y="5767461"/>
                  </a:cubicBezTo>
                  <a:cubicBezTo>
                    <a:pt x="2823075" y="5761388"/>
                    <a:pt x="2815883" y="5759023"/>
                    <a:pt x="2820654" y="5756206"/>
                  </a:cubicBezTo>
                  <a:cubicBezTo>
                    <a:pt x="2812064" y="5755091"/>
                    <a:pt x="2788886" y="5745806"/>
                    <a:pt x="2780539" y="5744816"/>
                  </a:cubicBezTo>
                  <a:close/>
                  <a:moveTo>
                    <a:pt x="4023247" y="5744725"/>
                  </a:moveTo>
                  <a:cubicBezTo>
                    <a:pt x="3984907" y="5746523"/>
                    <a:pt x="4001443" y="5756433"/>
                    <a:pt x="4005379" y="5761968"/>
                  </a:cubicBezTo>
                  <a:cubicBezTo>
                    <a:pt x="4030255" y="5755413"/>
                    <a:pt x="4029503" y="5749963"/>
                    <a:pt x="4023247" y="5744725"/>
                  </a:cubicBezTo>
                  <a:close/>
                  <a:moveTo>
                    <a:pt x="904701" y="5733836"/>
                  </a:moveTo>
                  <a:cubicBezTo>
                    <a:pt x="917368" y="5742171"/>
                    <a:pt x="969410" y="5809275"/>
                    <a:pt x="968914" y="5797743"/>
                  </a:cubicBezTo>
                  <a:cubicBezTo>
                    <a:pt x="983199" y="5828167"/>
                    <a:pt x="930789" y="5767985"/>
                    <a:pt x="901951" y="5734262"/>
                  </a:cubicBezTo>
                  <a:cubicBezTo>
                    <a:pt x="901886" y="5732654"/>
                    <a:pt x="902892" y="5732645"/>
                    <a:pt x="904701" y="5733836"/>
                  </a:cubicBezTo>
                  <a:close/>
                  <a:moveTo>
                    <a:pt x="2682438" y="5721889"/>
                  </a:moveTo>
                  <a:cubicBezTo>
                    <a:pt x="2683712" y="5733781"/>
                    <a:pt x="2709251" y="5737264"/>
                    <a:pt x="2713980" y="5747358"/>
                  </a:cubicBezTo>
                  <a:cubicBezTo>
                    <a:pt x="2709690" y="5746154"/>
                    <a:pt x="2707920" y="5748122"/>
                    <a:pt x="2717293" y="5751265"/>
                  </a:cubicBezTo>
                  <a:cubicBezTo>
                    <a:pt x="2717533" y="5743266"/>
                    <a:pt x="2727542" y="5740817"/>
                    <a:pt x="2709365" y="5727920"/>
                  </a:cubicBezTo>
                  <a:cubicBezTo>
                    <a:pt x="2712805" y="5733654"/>
                    <a:pt x="2694146" y="5725570"/>
                    <a:pt x="2682438" y="5721889"/>
                  </a:cubicBezTo>
                  <a:close/>
                  <a:moveTo>
                    <a:pt x="3968331" y="5721323"/>
                  </a:moveTo>
                  <a:cubicBezTo>
                    <a:pt x="3948567" y="5724169"/>
                    <a:pt x="3936619" y="5727042"/>
                    <a:pt x="3925223" y="5730044"/>
                  </a:cubicBezTo>
                  <a:cubicBezTo>
                    <a:pt x="3913825" y="5733031"/>
                    <a:pt x="3902895" y="5735721"/>
                    <a:pt x="3884959" y="5735947"/>
                  </a:cubicBezTo>
                  <a:cubicBezTo>
                    <a:pt x="3910711" y="5743535"/>
                    <a:pt x="3826687" y="5759858"/>
                    <a:pt x="3865591" y="5761473"/>
                  </a:cubicBezTo>
                  <a:cubicBezTo>
                    <a:pt x="3880457" y="5752865"/>
                    <a:pt x="3900787" y="5747216"/>
                    <a:pt x="3920167" y="5741695"/>
                  </a:cubicBezTo>
                  <a:cubicBezTo>
                    <a:pt x="3929851" y="5738920"/>
                    <a:pt x="3939295" y="5736188"/>
                    <a:pt x="3947647" y="5733116"/>
                  </a:cubicBezTo>
                  <a:cubicBezTo>
                    <a:pt x="3955957" y="5729832"/>
                    <a:pt x="3963063" y="5725726"/>
                    <a:pt x="3968331" y="5721323"/>
                  </a:cubicBezTo>
                  <a:close/>
                  <a:moveTo>
                    <a:pt x="3195000" y="5713729"/>
                  </a:moveTo>
                  <a:cubicBezTo>
                    <a:pt x="3199191" y="5713795"/>
                    <a:pt x="3203937" y="5714542"/>
                    <a:pt x="3209805" y="5716651"/>
                  </a:cubicBezTo>
                  <a:lnTo>
                    <a:pt x="3194288" y="5713802"/>
                  </a:lnTo>
                  <a:close/>
                  <a:moveTo>
                    <a:pt x="915032" y="5696973"/>
                  </a:moveTo>
                  <a:cubicBezTo>
                    <a:pt x="924617" y="5711951"/>
                    <a:pt x="944550" y="5730214"/>
                    <a:pt x="945187" y="5742374"/>
                  </a:cubicBezTo>
                  <a:cubicBezTo>
                    <a:pt x="965658" y="5764262"/>
                    <a:pt x="979362" y="5777244"/>
                    <a:pt x="991537" y="5790523"/>
                  </a:cubicBezTo>
                  <a:cubicBezTo>
                    <a:pt x="1003854" y="5803675"/>
                    <a:pt x="1013991" y="5817705"/>
                    <a:pt x="1029563" y="5839818"/>
                  </a:cubicBezTo>
                  <a:cubicBezTo>
                    <a:pt x="1046255" y="5848497"/>
                    <a:pt x="1081435" y="5882204"/>
                    <a:pt x="1116106" y="5914823"/>
                  </a:cubicBezTo>
                  <a:cubicBezTo>
                    <a:pt x="1133151" y="5931429"/>
                    <a:pt x="1151315" y="5946506"/>
                    <a:pt x="1166406" y="5958596"/>
                  </a:cubicBezTo>
                  <a:cubicBezTo>
                    <a:pt x="1181555" y="5970630"/>
                    <a:pt x="1193999" y="5979308"/>
                    <a:pt x="1201176" y="5981531"/>
                  </a:cubicBezTo>
                  <a:cubicBezTo>
                    <a:pt x="1181144" y="5963693"/>
                    <a:pt x="1160928" y="5945699"/>
                    <a:pt x="1140952" y="5927918"/>
                  </a:cubicBezTo>
                  <a:cubicBezTo>
                    <a:pt x="1143840" y="5923459"/>
                    <a:pt x="1107555" y="5882063"/>
                    <a:pt x="1130518" y="5901727"/>
                  </a:cubicBezTo>
                  <a:cubicBezTo>
                    <a:pt x="1135431" y="5906258"/>
                    <a:pt x="1139947" y="5910264"/>
                    <a:pt x="1136209" y="5903214"/>
                  </a:cubicBezTo>
                  <a:cubicBezTo>
                    <a:pt x="1106946" y="5873116"/>
                    <a:pt x="1119150" y="5898811"/>
                    <a:pt x="1105163" y="5889297"/>
                  </a:cubicBezTo>
                  <a:cubicBezTo>
                    <a:pt x="1092832" y="5876174"/>
                    <a:pt x="1073238" y="5853536"/>
                    <a:pt x="1054933" y="5833589"/>
                  </a:cubicBezTo>
                  <a:cubicBezTo>
                    <a:pt x="1045802" y="5823608"/>
                    <a:pt x="1036897" y="5814363"/>
                    <a:pt x="1029507" y="5807200"/>
                  </a:cubicBezTo>
                  <a:cubicBezTo>
                    <a:pt x="1022329" y="5799839"/>
                    <a:pt x="1016440" y="5794742"/>
                    <a:pt x="1012816" y="5793510"/>
                  </a:cubicBezTo>
                  <a:cubicBezTo>
                    <a:pt x="1029861" y="5811051"/>
                    <a:pt x="1043636" y="5825930"/>
                    <a:pt x="1050006" y="5839507"/>
                  </a:cubicBezTo>
                  <a:cubicBezTo>
                    <a:pt x="1032551" y="5823424"/>
                    <a:pt x="973671" y="5764870"/>
                    <a:pt x="954318" y="5739388"/>
                  </a:cubicBezTo>
                  <a:cubicBezTo>
                    <a:pt x="948981" y="5718775"/>
                    <a:pt x="975738" y="5762803"/>
                    <a:pt x="973430" y="5751379"/>
                  </a:cubicBezTo>
                  <a:cubicBezTo>
                    <a:pt x="956569" y="5727142"/>
                    <a:pt x="917071" y="5688818"/>
                    <a:pt x="915032" y="5696973"/>
                  </a:cubicBezTo>
                  <a:close/>
                  <a:moveTo>
                    <a:pt x="3779729" y="5689526"/>
                  </a:moveTo>
                  <a:cubicBezTo>
                    <a:pt x="3751119" y="5695472"/>
                    <a:pt x="3760335" y="5704405"/>
                    <a:pt x="3719859" y="5709346"/>
                  </a:cubicBezTo>
                  <a:cubicBezTo>
                    <a:pt x="3709891" y="5705070"/>
                    <a:pt x="3718443" y="5703060"/>
                    <a:pt x="3709495" y="5698912"/>
                  </a:cubicBezTo>
                  <a:cubicBezTo>
                    <a:pt x="3682839" y="5702734"/>
                    <a:pt x="3697391" y="5704759"/>
                    <a:pt x="3712483" y="5710295"/>
                  </a:cubicBezTo>
                  <a:cubicBezTo>
                    <a:pt x="3687113" y="5712121"/>
                    <a:pt x="3689859" y="5717387"/>
                    <a:pt x="3676849" y="5720785"/>
                  </a:cubicBezTo>
                  <a:cubicBezTo>
                    <a:pt x="3684167" y="5713310"/>
                    <a:pt x="3652967" y="5716566"/>
                    <a:pt x="3637095" y="5714371"/>
                  </a:cubicBezTo>
                  <a:cubicBezTo>
                    <a:pt x="3675207" y="5721748"/>
                    <a:pt x="3638993" y="5722031"/>
                    <a:pt x="3648451" y="5730426"/>
                  </a:cubicBezTo>
                  <a:cubicBezTo>
                    <a:pt x="3680303" y="5726023"/>
                    <a:pt x="3688345" y="5718987"/>
                    <a:pt x="3719873" y="5724027"/>
                  </a:cubicBezTo>
                  <a:cubicBezTo>
                    <a:pt x="3720793" y="5718208"/>
                    <a:pt x="3744507" y="5712871"/>
                    <a:pt x="3763647" y="5707746"/>
                  </a:cubicBezTo>
                  <a:cubicBezTo>
                    <a:pt x="3782801" y="5702536"/>
                    <a:pt x="3797227" y="5697129"/>
                    <a:pt x="3779729" y="5689526"/>
                  </a:cubicBezTo>
                  <a:close/>
                  <a:moveTo>
                    <a:pt x="822742" y="5687402"/>
                  </a:moveTo>
                  <a:cubicBezTo>
                    <a:pt x="845294" y="5688563"/>
                    <a:pt x="946376" y="5813896"/>
                    <a:pt x="1014684" y="5894563"/>
                  </a:cubicBezTo>
                  <a:cubicBezTo>
                    <a:pt x="1003996" y="5883366"/>
                    <a:pt x="993916" y="5872832"/>
                    <a:pt x="984346" y="5862809"/>
                  </a:cubicBezTo>
                  <a:cubicBezTo>
                    <a:pt x="974634" y="5852928"/>
                    <a:pt x="966281" y="5842805"/>
                    <a:pt x="957787" y="5833574"/>
                  </a:cubicBezTo>
                  <a:cubicBezTo>
                    <a:pt x="941039" y="5814901"/>
                    <a:pt x="925693" y="5798040"/>
                    <a:pt x="910856" y="5782057"/>
                  </a:cubicBezTo>
                  <a:cubicBezTo>
                    <a:pt x="896019" y="5766074"/>
                    <a:pt x="881692" y="5750954"/>
                    <a:pt x="866983" y="5735777"/>
                  </a:cubicBezTo>
                  <a:cubicBezTo>
                    <a:pt x="852883" y="5720077"/>
                    <a:pt x="838428" y="5704278"/>
                    <a:pt x="822742" y="5687402"/>
                  </a:cubicBezTo>
                  <a:close/>
                  <a:moveTo>
                    <a:pt x="4113441" y="5685180"/>
                  </a:moveTo>
                  <a:cubicBezTo>
                    <a:pt x="4112279" y="5697157"/>
                    <a:pt x="4085283" y="5698120"/>
                    <a:pt x="4058199" y="5710507"/>
                  </a:cubicBezTo>
                  <a:cubicBezTo>
                    <a:pt x="4070573" y="5711951"/>
                    <a:pt x="4072527" y="5714386"/>
                    <a:pt x="4069243" y="5717316"/>
                  </a:cubicBezTo>
                  <a:cubicBezTo>
                    <a:pt x="4067615" y="5718775"/>
                    <a:pt x="4064671" y="5720360"/>
                    <a:pt x="4061103" y="5722016"/>
                  </a:cubicBezTo>
                  <a:cubicBezTo>
                    <a:pt x="4057479" y="5723461"/>
                    <a:pt x="4053187" y="5724890"/>
                    <a:pt x="4048955" y="5726349"/>
                  </a:cubicBezTo>
                  <a:cubicBezTo>
                    <a:pt x="4032023" y="5732153"/>
                    <a:pt x="4015503" y="5738014"/>
                    <a:pt x="4042995" y="5742106"/>
                  </a:cubicBezTo>
                  <a:cubicBezTo>
                    <a:pt x="4070375" y="5728274"/>
                    <a:pt x="4073559" y="5724664"/>
                    <a:pt x="4116343" y="5708822"/>
                  </a:cubicBezTo>
                  <a:cubicBezTo>
                    <a:pt x="4064471" y="5702579"/>
                    <a:pt x="4172547" y="5683650"/>
                    <a:pt x="4113441" y="5685180"/>
                  </a:cubicBezTo>
                  <a:close/>
                  <a:moveTo>
                    <a:pt x="2774251" y="5682488"/>
                  </a:moveTo>
                  <a:cubicBezTo>
                    <a:pt x="2771744" y="5683211"/>
                    <a:pt x="2772424" y="5686121"/>
                    <a:pt x="2778819" y="5692966"/>
                  </a:cubicBezTo>
                  <a:cubicBezTo>
                    <a:pt x="2793854" y="5696180"/>
                    <a:pt x="2809328" y="5699478"/>
                    <a:pt x="2825127" y="5702862"/>
                  </a:cubicBezTo>
                  <a:cubicBezTo>
                    <a:pt x="2829077" y="5703683"/>
                    <a:pt x="2832985" y="5704660"/>
                    <a:pt x="2837005" y="5705396"/>
                  </a:cubicBezTo>
                  <a:cubicBezTo>
                    <a:pt x="2841040" y="5706048"/>
                    <a:pt x="2845089" y="5706698"/>
                    <a:pt x="2849166" y="5707350"/>
                  </a:cubicBezTo>
                  <a:cubicBezTo>
                    <a:pt x="2857292" y="5708680"/>
                    <a:pt x="2865475" y="5710025"/>
                    <a:pt x="2873729" y="5711370"/>
                  </a:cubicBezTo>
                  <a:cubicBezTo>
                    <a:pt x="2890137" y="5714173"/>
                    <a:pt x="2906757" y="5717005"/>
                    <a:pt x="2923491" y="5719851"/>
                  </a:cubicBezTo>
                  <a:cubicBezTo>
                    <a:pt x="2931844" y="5721209"/>
                    <a:pt x="2940126" y="5722979"/>
                    <a:pt x="2948578" y="5724055"/>
                  </a:cubicBezTo>
                  <a:lnTo>
                    <a:pt x="2974004" y="5727071"/>
                  </a:lnTo>
                  <a:cubicBezTo>
                    <a:pt x="2990879" y="5729152"/>
                    <a:pt x="3007740" y="5731247"/>
                    <a:pt x="3024488" y="5733328"/>
                  </a:cubicBezTo>
                  <a:cubicBezTo>
                    <a:pt x="3032827" y="5734418"/>
                    <a:pt x="3041123" y="5735494"/>
                    <a:pt x="3049391" y="5736556"/>
                  </a:cubicBezTo>
                  <a:cubicBezTo>
                    <a:pt x="3057602" y="5737844"/>
                    <a:pt x="3066011" y="5737929"/>
                    <a:pt x="3074208" y="5738680"/>
                  </a:cubicBezTo>
                  <a:cubicBezTo>
                    <a:pt x="3106968" y="5741185"/>
                    <a:pt x="3138807" y="5743620"/>
                    <a:pt x="3168820" y="5745928"/>
                  </a:cubicBezTo>
                  <a:cubicBezTo>
                    <a:pt x="3180061" y="5752086"/>
                    <a:pt x="3174441" y="5752865"/>
                    <a:pt x="3168339" y="5753502"/>
                  </a:cubicBezTo>
                  <a:cubicBezTo>
                    <a:pt x="3162237" y="5754153"/>
                    <a:pt x="3155767" y="5754068"/>
                    <a:pt x="3165168" y="5760227"/>
                  </a:cubicBezTo>
                  <a:cubicBezTo>
                    <a:pt x="3208503" y="5760892"/>
                    <a:pt x="3177499" y="5749750"/>
                    <a:pt x="3191472" y="5741596"/>
                  </a:cubicBezTo>
                  <a:cubicBezTo>
                    <a:pt x="3215680" y="5743352"/>
                    <a:pt x="3239974" y="5744512"/>
                    <a:pt x="3264296" y="5745305"/>
                  </a:cubicBezTo>
                  <a:cubicBezTo>
                    <a:pt x="3276400" y="5746013"/>
                    <a:pt x="3288689" y="5745362"/>
                    <a:pt x="3300949" y="5744824"/>
                  </a:cubicBezTo>
                  <a:cubicBezTo>
                    <a:pt x="3313181" y="5744257"/>
                    <a:pt x="3325427" y="5743677"/>
                    <a:pt x="3337701" y="5743097"/>
                  </a:cubicBezTo>
                  <a:cubicBezTo>
                    <a:pt x="3349904" y="5742460"/>
                    <a:pt x="3362150" y="5741808"/>
                    <a:pt x="3374395" y="5741157"/>
                  </a:cubicBezTo>
                  <a:cubicBezTo>
                    <a:pt x="3380511" y="5740775"/>
                    <a:pt x="3386599" y="5740633"/>
                    <a:pt x="3392731" y="5740025"/>
                  </a:cubicBezTo>
                  <a:lnTo>
                    <a:pt x="3411135" y="5737887"/>
                  </a:lnTo>
                  <a:cubicBezTo>
                    <a:pt x="3435667" y="5735055"/>
                    <a:pt x="3460131" y="5732309"/>
                    <a:pt x="3484553" y="5729874"/>
                  </a:cubicBezTo>
                  <a:cubicBezTo>
                    <a:pt x="3490669" y="5733116"/>
                    <a:pt x="3495227" y="5737957"/>
                    <a:pt x="3504713" y="5738014"/>
                  </a:cubicBezTo>
                  <a:cubicBezTo>
                    <a:pt x="3516931" y="5724211"/>
                    <a:pt x="3555069" y="5719001"/>
                    <a:pt x="3593703" y="5714613"/>
                  </a:cubicBezTo>
                  <a:cubicBezTo>
                    <a:pt x="3613071" y="5712928"/>
                    <a:pt x="3632367" y="5709190"/>
                    <a:pt x="3648577" y="5705283"/>
                  </a:cubicBezTo>
                  <a:cubicBezTo>
                    <a:pt x="3664787" y="5701333"/>
                    <a:pt x="3677867" y="5696661"/>
                    <a:pt x="3684579" y="5690375"/>
                  </a:cubicBezTo>
                  <a:cubicBezTo>
                    <a:pt x="3570557" y="5710323"/>
                    <a:pt x="3472619" y="5723404"/>
                    <a:pt x="3370603" y="5732592"/>
                  </a:cubicBezTo>
                  <a:cubicBezTo>
                    <a:pt x="3345006" y="5733979"/>
                    <a:pt x="3319254" y="5735367"/>
                    <a:pt x="3292978" y="5736782"/>
                  </a:cubicBezTo>
                  <a:cubicBezTo>
                    <a:pt x="3279727" y="5737802"/>
                    <a:pt x="3266519" y="5737235"/>
                    <a:pt x="3253055" y="5737009"/>
                  </a:cubicBezTo>
                  <a:cubicBezTo>
                    <a:pt x="3239578" y="5736683"/>
                    <a:pt x="3225916" y="5736344"/>
                    <a:pt x="3212056" y="5736004"/>
                  </a:cubicBezTo>
                  <a:cubicBezTo>
                    <a:pt x="3198140" y="5735523"/>
                    <a:pt x="3184011" y="5735027"/>
                    <a:pt x="3169627" y="5734517"/>
                  </a:cubicBezTo>
                  <a:cubicBezTo>
                    <a:pt x="3155329" y="5733257"/>
                    <a:pt x="3140832" y="5731516"/>
                    <a:pt x="3125981" y="5729860"/>
                  </a:cubicBezTo>
                  <a:cubicBezTo>
                    <a:pt x="3111144" y="5728062"/>
                    <a:pt x="3095996" y="5726207"/>
                    <a:pt x="3080494" y="5724324"/>
                  </a:cubicBezTo>
                  <a:cubicBezTo>
                    <a:pt x="3072750" y="5723290"/>
                    <a:pt x="3064879" y="5722385"/>
                    <a:pt x="3056993" y="5721139"/>
                  </a:cubicBezTo>
                  <a:cubicBezTo>
                    <a:pt x="3049178" y="5719553"/>
                    <a:pt x="3041264" y="5717953"/>
                    <a:pt x="3033251" y="5716340"/>
                  </a:cubicBezTo>
                  <a:cubicBezTo>
                    <a:pt x="3022846" y="5717019"/>
                    <a:pt x="3007033" y="5716835"/>
                    <a:pt x="2988303" y="5716028"/>
                  </a:cubicBezTo>
                  <a:cubicBezTo>
                    <a:pt x="2969629" y="5715079"/>
                    <a:pt x="2947785" y="5714386"/>
                    <a:pt x="2926308" y="5710705"/>
                  </a:cubicBezTo>
                  <a:cubicBezTo>
                    <a:pt x="2904676" y="5707576"/>
                    <a:pt x="2882747" y="5704037"/>
                    <a:pt x="2863139" y="5700370"/>
                  </a:cubicBezTo>
                  <a:cubicBezTo>
                    <a:pt x="2853371" y="5698473"/>
                    <a:pt x="2844070" y="5696859"/>
                    <a:pt x="2835887" y="5694665"/>
                  </a:cubicBezTo>
                  <a:cubicBezTo>
                    <a:pt x="2827747" y="5692315"/>
                    <a:pt x="2820512" y="5690036"/>
                    <a:pt x="2814524" y="5687869"/>
                  </a:cubicBezTo>
                  <a:cubicBezTo>
                    <a:pt x="2817964" y="5697840"/>
                    <a:pt x="2781770" y="5680320"/>
                    <a:pt x="2774251" y="5682488"/>
                  </a:cubicBezTo>
                  <a:close/>
                  <a:moveTo>
                    <a:pt x="3829095" y="5678370"/>
                  </a:moveTo>
                  <a:cubicBezTo>
                    <a:pt x="3821889" y="5678285"/>
                    <a:pt x="3814019" y="5679036"/>
                    <a:pt x="3804363" y="5682037"/>
                  </a:cubicBezTo>
                  <a:cubicBezTo>
                    <a:pt x="3806713" y="5686015"/>
                    <a:pt x="3819255" y="5686921"/>
                    <a:pt x="3830639" y="5686128"/>
                  </a:cubicBezTo>
                  <a:cubicBezTo>
                    <a:pt x="3841907" y="5684684"/>
                    <a:pt x="3851959" y="5681471"/>
                    <a:pt x="3849595" y="5678639"/>
                  </a:cubicBezTo>
                  <a:cubicBezTo>
                    <a:pt x="3842715" y="5678611"/>
                    <a:pt x="3836243" y="5678129"/>
                    <a:pt x="3829095" y="5678370"/>
                  </a:cubicBezTo>
                  <a:close/>
                  <a:moveTo>
                    <a:pt x="2550210" y="5677818"/>
                  </a:moveTo>
                  <a:cubicBezTo>
                    <a:pt x="2582743" y="5701121"/>
                    <a:pt x="2532556" y="5686171"/>
                    <a:pt x="2556482" y="5702154"/>
                  </a:cubicBezTo>
                  <a:cubicBezTo>
                    <a:pt x="2558959" y="5698445"/>
                    <a:pt x="2593602" y="5720134"/>
                    <a:pt x="2557855" y="5696421"/>
                  </a:cubicBezTo>
                  <a:cubicBezTo>
                    <a:pt x="2566731" y="5700484"/>
                    <a:pt x="2575126" y="5704136"/>
                    <a:pt x="2583069" y="5707434"/>
                  </a:cubicBezTo>
                  <a:cubicBezTo>
                    <a:pt x="2587061" y="5709049"/>
                    <a:pt x="2590912" y="5710620"/>
                    <a:pt x="2594649" y="5712135"/>
                  </a:cubicBezTo>
                  <a:cubicBezTo>
                    <a:pt x="2598500" y="5713380"/>
                    <a:pt x="2602209" y="5714598"/>
                    <a:pt x="2605805" y="5715759"/>
                  </a:cubicBezTo>
                  <a:cubicBezTo>
                    <a:pt x="2620231" y="5720275"/>
                    <a:pt x="2632845" y="5723744"/>
                    <a:pt x="2643803" y="5726589"/>
                  </a:cubicBezTo>
                  <a:cubicBezTo>
                    <a:pt x="2665732" y="5732309"/>
                    <a:pt x="2681036" y="5735579"/>
                    <a:pt x="2691102" y="5740208"/>
                  </a:cubicBezTo>
                  <a:cubicBezTo>
                    <a:pt x="2682409" y="5735013"/>
                    <a:pt x="2672216" y="5724579"/>
                    <a:pt x="2674948" y="5719383"/>
                  </a:cubicBezTo>
                  <a:cubicBezTo>
                    <a:pt x="2649721" y="5709445"/>
                    <a:pt x="2663552" y="5723815"/>
                    <a:pt x="2646719" y="5719114"/>
                  </a:cubicBezTo>
                  <a:cubicBezTo>
                    <a:pt x="2630892" y="5706599"/>
                    <a:pt x="2615644" y="5701673"/>
                    <a:pt x="2599788" y="5697284"/>
                  </a:cubicBezTo>
                  <a:cubicBezTo>
                    <a:pt x="2584244" y="5692187"/>
                    <a:pt x="2567991" y="5687898"/>
                    <a:pt x="2550210" y="5677818"/>
                  </a:cubicBezTo>
                  <a:close/>
                  <a:moveTo>
                    <a:pt x="2570460" y="5670278"/>
                  </a:moveTo>
                  <a:cubicBezTo>
                    <a:pt x="2568170" y="5669426"/>
                    <a:pt x="2568912" y="5670435"/>
                    <a:pt x="2575424" y="5675156"/>
                  </a:cubicBezTo>
                  <a:cubicBezTo>
                    <a:pt x="2582757" y="5676983"/>
                    <a:pt x="2591719" y="5680876"/>
                    <a:pt x="2601063" y="5685463"/>
                  </a:cubicBezTo>
                  <a:cubicBezTo>
                    <a:pt x="2610406" y="5690007"/>
                    <a:pt x="2620543" y="5694283"/>
                    <a:pt x="2629547" y="5698374"/>
                  </a:cubicBezTo>
                  <a:cubicBezTo>
                    <a:pt x="2647668" y="5706316"/>
                    <a:pt x="2662094" y="5711441"/>
                    <a:pt x="2662221" y="5702833"/>
                  </a:cubicBezTo>
                  <a:cubicBezTo>
                    <a:pt x="2630807" y="5693943"/>
                    <a:pt x="2633595" y="5697581"/>
                    <a:pt x="2621406" y="5686171"/>
                  </a:cubicBezTo>
                  <a:cubicBezTo>
                    <a:pt x="2622355" y="5691140"/>
                    <a:pt x="2620245" y="5691423"/>
                    <a:pt x="2616111" y="5689384"/>
                  </a:cubicBezTo>
                  <a:cubicBezTo>
                    <a:pt x="2611964" y="5687374"/>
                    <a:pt x="2605791" y="5683056"/>
                    <a:pt x="2598925" y="5678158"/>
                  </a:cubicBezTo>
                  <a:cubicBezTo>
                    <a:pt x="2611475" y="5692130"/>
                    <a:pt x="2577328" y="5672833"/>
                    <a:pt x="2570460" y="5670278"/>
                  </a:cubicBezTo>
                  <a:close/>
                  <a:moveTo>
                    <a:pt x="3874567" y="5660688"/>
                  </a:moveTo>
                  <a:cubicBezTo>
                    <a:pt x="3848659" y="5665742"/>
                    <a:pt x="3851847" y="5671334"/>
                    <a:pt x="3845107" y="5676742"/>
                  </a:cubicBezTo>
                  <a:cubicBezTo>
                    <a:pt x="3875715" y="5672905"/>
                    <a:pt x="3875347" y="5673826"/>
                    <a:pt x="3897303" y="5670230"/>
                  </a:cubicBezTo>
                  <a:cubicBezTo>
                    <a:pt x="3888243" y="5663165"/>
                    <a:pt x="3893511" y="5665374"/>
                    <a:pt x="3874567" y="5660688"/>
                  </a:cubicBezTo>
                  <a:close/>
                  <a:moveTo>
                    <a:pt x="5881255" y="5641363"/>
                  </a:moveTo>
                  <a:cubicBezTo>
                    <a:pt x="5868259" y="5658720"/>
                    <a:pt x="5856779" y="5672254"/>
                    <a:pt x="5844887" y="5686354"/>
                  </a:cubicBezTo>
                  <a:cubicBezTo>
                    <a:pt x="5832555" y="5700059"/>
                    <a:pt x="5819559" y="5714102"/>
                    <a:pt x="5804087" y="5733087"/>
                  </a:cubicBezTo>
                  <a:cubicBezTo>
                    <a:pt x="5795521" y="5729562"/>
                    <a:pt x="5847789" y="5678030"/>
                    <a:pt x="5856383" y="5658409"/>
                  </a:cubicBezTo>
                  <a:cubicBezTo>
                    <a:pt x="5864283" y="5655152"/>
                    <a:pt x="5872239" y="5651825"/>
                    <a:pt x="5881255" y="5641363"/>
                  </a:cubicBezTo>
                  <a:close/>
                  <a:moveTo>
                    <a:pt x="2607136" y="5628211"/>
                  </a:moveTo>
                  <a:cubicBezTo>
                    <a:pt x="2624124" y="5649065"/>
                    <a:pt x="2642854" y="5651995"/>
                    <a:pt x="2667516" y="5658579"/>
                  </a:cubicBezTo>
                  <a:cubicBezTo>
                    <a:pt x="2646776" y="5634398"/>
                    <a:pt x="2629362" y="5636663"/>
                    <a:pt x="2607136" y="5628211"/>
                  </a:cubicBezTo>
                  <a:close/>
                  <a:moveTo>
                    <a:pt x="2147297" y="5597151"/>
                  </a:moveTo>
                  <a:cubicBezTo>
                    <a:pt x="2153923" y="5598171"/>
                    <a:pt x="2174903" y="5608222"/>
                    <a:pt x="2195304" y="5620510"/>
                  </a:cubicBezTo>
                  <a:cubicBezTo>
                    <a:pt x="2215803" y="5632643"/>
                    <a:pt x="2235439" y="5647593"/>
                    <a:pt x="2240494" y="5656979"/>
                  </a:cubicBezTo>
                  <a:cubicBezTo>
                    <a:pt x="2206828" y="5629571"/>
                    <a:pt x="2173842" y="5615003"/>
                    <a:pt x="2147297" y="5597151"/>
                  </a:cubicBezTo>
                  <a:close/>
                  <a:moveTo>
                    <a:pt x="2149308" y="5571512"/>
                  </a:moveTo>
                  <a:cubicBezTo>
                    <a:pt x="2174961" y="5589874"/>
                    <a:pt x="2166042" y="5581365"/>
                    <a:pt x="2192898" y="5596372"/>
                  </a:cubicBezTo>
                  <a:cubicBezTo>
                    <a:pt x="2187518" y="5597717"/>
                    <a:pt x="2194030" y="5602318"/>
                    <a:pt x="2200486" y="5610826"/>
                  </a:cubicBezTo>
                  <a:cubicBezTo>
                    <a:pt x="2232198" y="5629004"/>
                    <a:pt x="2249116" y="5638051"/>
                    <a:pt x="2262622" y="5642298"/>
                  </a:cubicBezTo>
                  <a:cubicBezTo>
                    <a:pt x="2275887" y="5646913"/>
                    <a:pt x="2284863" y="5648215"/>
                    <a:pt x="2300181" y="5651429"/>
                  </a:cubicBezTo>
                  <a:cubicBezTo>
                    <a:pt x="2284240" y="5647663"/>
                    <a:pt x="2292097" y="5659909"/>
                    <a:pt x="2323229" y="5672990"/>
                  </a:cubicBezTo>
                  <a:cubicBezTo>
                    <a:pt x="2321430" y="5677676"/>
                    <a:pt x="2327433" y="5685179"/>
                    <a:pt x="2337654" y="5693702"/>
                  </a:cubicBezTo>
                  <a:cubicBezTo>
                    <a:pt x="2342695" y="5698105"/>
                    <a:pt x="2349009" y="5702296"/>
                    <a:pt x="2356002" y="5706387"/>
                  </a:cubicBezTo>
                  <a:cubicBezTo>
                    <a:pt x="2362953" y="5710535"/>
                    <a:pt x="2370513" y="5714683"/>
                    <a:pt x="2378201" y="5718605"/>
                  </a:cubicBezTo>
                  <a:cubicBezTo>
                    <a:pt x="2377153" y="5722384"/>
                    <a:pt x="2367300" y="5719609"/>
                    <a:pt x="2353341" y="5713819"/>
                  </a:cubicBezTo>
                  <a:cubicBezTo>
                    <a:pt x="2352435" y="5710139"/>
                    <a:pt x="2347013" y="5705849"/>
                    <a:pt x="2342284" y="5703131"/>
                  </a:cubicBezTo>
                  <a:cubicBezTo>
                    <a:pt x="2337669" y="5700200"/>
                    <a:pt x="2333648" y="5698997"/>
                    <a:pt x="2335248" y="5702083"/>
                  </a:cubicBezTo>
                  <a:cubicBezTo>
                    <a:pt x="2318755" y="5692697"/>
                    <a:pt x="2338532" y="5695019"/>
                    <a:pt x="2316617" y="5679432"/>
                  </a:cubicBezTo>
                  <a:cubicBezTo>
                    <a:pt x="2319519" y="5691932"/>
                    <a:pt x="2273976" y="5653920"/>
                    <a:pt x="2239772" y="5646814"/>
                  </a:cubicBezTo>
                  <a:cubicBezTo>
                    <a:pt x="2264321" y="5653652"/>
                    <a:pt x="2244911" y="5643473"/>
                    <a:pt x="2219980" y="5628070"/>
                  </a:cubicBezTo>
                  <a:cubicBezTo>
                    <a:pt x="2194795" y="5613077"/>
                    <a:pt x="2162630" y="5594985"/>
                    <a:pt x="2159246" y="5590553"/>
                  </a:cubicBezTo>
                  <a:cubicBezTo>
                    <a:pt x="2155296" y="5580459"/>
                    <a:pt x="2189854" y="5606112"/>
                    <a:pt x="2195729" y="5611407"/>
                  </a:cubicBezTo>
                  <a:cubicBezTo>
                    <a:pt x="2195503" y="5596088"/>
                    <a:pt x="2149492" y="5586774"/>
                    <a:pt x="2149308" y="5571512"/>
                  </a:cubicBezTo>
                  <a:close/>
                  <a:moveTo>
                    <a:pt x="4108807" y="5544259"/>
                  </a:moveTo>
                  <a:cubicBezTo>
                    <a:pt x="4106853" y="5544155"/>
                    <a:pt x="4103843" y="5544470"/>
                    <a:pt x="4099553" y="5545350"/>
                  </a:cubicBezTo>
                  <a:cubicBezTo>
                    <a:pt x="4081671" y="5549951"/>
                    <a:pt x="4063227" y="5559380"/>
                    <a:pt x="4044339" y="5567562"/>
                  </a:cubicBezTo>
                  <a:cubicBezTo>
                    <a:pt x="4039611" y="5569601"/>
                    <a:pt x="4034869" y="5571569"/>
                    <a:pt x="4030111" y="5573353"/>
                  </a:cubicBezTo>
                  <a:cubicBezTo>
                    <a:pt x="4027735" y="5574230"/>
                    <a:pt x="4025355" y="5575108"/>
                    <a:pt x="4022963" y="5575858"/>
                  </a:cubicBezTo>
                  <a:cubicBezTo>
                    <a:pt x="4020527" y="5576481"/>
                    <a:pt x="4018107" y="5577062"/>
                    <a:pt x="4015671" y="5577572"/>
                  </a:cubicBezTo>
                  <a:cubicBezTo>
                    <a:pt x="4005947" y="5579596"/>
                    <a:pt x="3996219" y="5580558"/>
                    <a:pt x="3986579" y="5579638"/>
                  </a:cubicBezTo>
                  <a:cubicBezTo>
                    <a:pt x="4006767" y="5587892"/>
                    <a:pt x="3968599" y="5599769"/>
                    <a:pt x="3937893" y="5612171"/>
                  </a:cubicBezTo>
                  <a:cubicBezTo>
                    <a:pt x="3925391" y="5617579"/>
                    <a:pt x="3913429" y="5621076"/>
                    <a:pt x="3902683" y="5625040"/>
                  </a:cubicBezTo>
                  <a:cubicBezTo>
                    <a:pt x="3891883" y="5628877"/>
                    <a:pt x="3882171" y="5632331"/>
                    <a:pt x="3873703" y="5635346"/>
                  </a:cubicBezTo>
                  <a:cubicBezTo>
                    <a:pt x="3856715" y="5641335"/>
                    <a:pt x="3844597" y="5645271"/>
                    <a:pt x="3838623" y="5645441"/>
                  </a:cubicBezTo>
                  <a:cubicBezTo>
                    <a:pt x="3849551" y="5648669"/>
                    <a:pt x="3837987" y="5651528"/>
                    <a:pt x="3837831" y="5654600"/>
                  </a:cubicBezTo>
                  <a:cubicBezTo>
                    <a:pt x="3858527" y="5652519"/>
                    <a:pt x="3873987" y="5644336"/>
                    <a:pt x="3890693" y="5636281"/>
                  </a:cubicBezTo>
                  <a:cubicBezTo>
                    <a:pt x="3907383" y="5628042"/>
                    <a:pt x="3925533" y="5621020"/>
                    <a:pt x="3951441" y="5617225"/>
                  </a:cubicBezTo>
                  <a:cubicBezTo>
                    <a:pt x="3940187" y="5620326"/>
                    <a:pt x="3959765" y="5623553"/>
                    <a:pt x="3955957" y="5618910"/>
                  </a:cubicBezTo>
                  <a:cubicBezTo>
                    <a:pt x="3950691" y="5610628"/>
                    <a:pt x="3970255" y="5604187"/>
                    <a:pt x="3990939" y="5598099"/>
                  </a:cubicBezTo>
                  <a:cubicBezTo>
                    <a:pt x="4001275" y="5595041"/>
                    <a:pt x="4011907" y="5592054"/>
                    <a:pt x="4019819" y="5588897"/>
                  </a:cubicBezTo>
                  <a:cubicBezTo>
                    <a:pt x="4027791" y="5585924"/>
                    <a:pt x="4032775" y="5581804"/>
                    <a:pt x="4032279" y="5578123"/>
                  </a:cubicBezTo>
                  <a:cubicBezTo>
                    <a:pt x="4044099" y="5576976"/>
                    <a:pt x="4082863" y="5577132"/>
                    <a:pt x="4079987" y="5570578"/>
                  </a:cubicBezTo>
                  <a:cubicBezTo>
                    <a:pt x="4069511" y="5572970"/>
                    <a:pt x="4060167" y="5573522"/>
                    <a:pt x="4052565" y="5570931"/>
                  </a:cubicBezTo>
                  <a:cubicBezTo>
                    <a:pt x="4079181" y="5565113"/>
                    <a:pt x="4061823" y="5562834"/>
                    <a:pt x="4070431" y="5558516"/>
                  </a:cubicBezTo>
                  <a:cubicBezTo>
                    <a:pt x="4084329" y="5566258"/>
                    <a:pt x="4122477" y="5544984"/>
                    <a:pt x="4108807" y="5544259"/>
                  </a:cubicBezTo>
                  <a:close/>
                  <a:moveTo>
                    <a:pt x="704232" y="5540452"/>
                  </a:moveTo>
                  <a:cubicBezTo>
                    <a:pt x="707757" y="5537252"/>
                    <a:pt x="717865" y="5546256"/>
                    <a:pt x="731060" y="5560895"/>
                  </a:cubicBezTo>
                  <a:cubicBezTo>
                    <a:pt x="737657" y="5568214"/>
                    <a:pt x="745033" y="5576935"/>
                    <a:pt x="752749" y="5586264"/>
                  </a:cubicBezTo>
                  <a:cubicBezTo>
                    <a:pt x="760478" y="5595580"/>
                    <a:pt x="768378" y="5605617"/>
                    <a:pt x="776872" y="5614918"/>
                  </a:cubicBezTo>
                  <a:cubicBezTo>
                    <a:pt x="778019" y="5621544"/>
                    <a:pt x="764527" y="5604300"/>
                    <a:pt x="756571" y="5594221"/>
                  </a:cubicBezTo>
                  <a:cubicBezTo>
                    <a:pt x="758355" y="5601215"/>
                    <a:pt x="759884" y="5608307"/>
                    <a:pt x="761894" y="5615117"/>
                  </a:cubicBezTo>
                  <a:cubicBezTo>
                    <a:pt x="742357" y="5590426"/>
                    <a:pt x="723358" y="5565340"/>
                    <a:pt x="704232" y="5540452"/>
                  </a:cubicBezTo>
                  <a:close/>
                  <a:moveTo>
                    <a:pt x="2358720" y="5537606"/>
                  </a:moveTo>
                  <a:cubicBezTo>
                    <a:pt x="2378738" y="5548493"/>
                    <a:pt x="2384203" y="5562650"/>
                    <a:pt x="2399563" y="5574726"/>
                  </a:cubicBezTo>
                  <a:cubicBezTo>
                    <a:pt x="2411271" y="5591021"/>
                    <a:pt x="2365515" y="5558530"/>
                    <a:pt x="2381584" y="5578591"/>
                  </a:cubicBezTo>
                  <a:cubicBezTo>
                    <a:pt x="2355988" y="5553717"/>
                    <a:pt x="2371759" y="5557935"/>
                    <a:pt x="2358720" y="5537606"/>
                  </a:cubicBezTo>
                  <a:close/>
                  <a:moveTo>
                    <a:pt x="2021936" y="5509603"/>
                  </a:moveTo>
                  <a:cubicBezTo>
                    <a:pt x="2029383" y="5502355"/>
                    <a:pt x="2036645" y="5513836"/>
                    <a:pt x="2073666" y="5536969"/>
                  </a:cubicBezTo>
                  <a:cubicBezTo>
                    <a:pt x="2080801" y="5543382"/>
                    <a:pt x="2073171" y="5540451"/>
                    <a:pt x="2060996" y="5534052"/>
                  </a:cubicBezTo>
                  <a:cubicBezTo>
                    <a:pt x="2054908" y="5530853"/>
                    <a:pt x="2047688" y="5526804"/>
                    <a:pt x="2040638" y="5522642"/>
                  </a:cubicBezTo>
                  <a:cubicBezTo>
                    <a:pt x="2033786" y="5518196"/>
                    <a:pt x="2027188" y="5513511"/>
                    <a:pt x="2021936" y="5509603"/>
                  </a:cubicBezTo>
                  <a:close/>
                  <a:moveTo>
                    <a:pt x="2210539" y="5502660"/>
                  </a:moveTo>
                  <a:cubicBezTo>
                    <a:pt x="2220284" y="5506661"/>
                    <a:pt x="2242868" y="5522532"/>
                    <a:pt x="2252711" y="5526705"/>
                  </a:cubicBezTo>
                  <a:cubicBezTo>
                    <a:pt x="2259521" y="5540281"/>
                    <a:pt x="2218649" y="5515167"/>
                    <a:pt x="2206021" y="5503487"/>
                  </a:cubicBezTo>
                  <a:cubicBezTo>
                    <a:pt x="2205469" y="5501311"/>
                    <a:pt x="2207291" y="5501326"/>
                    <a:pt x="2210539" y="5502660"/>
                  </a:cubicBezTo>
                  <a:close/>
                  <a:moveTo>
                    <a:pt x="5943603" y="5497024"/>
                  </a:moveTo>
                  <a:cubicBezTo>
                    <a:pt x="5944107" y="5499181"/>
                    <a:pt x="5935973" y="5515153"/>
                    <a:pt x="5909557" y="5554609"/>
                  </a:cubicBezTo>
                  <a:cubicBezTo>
                    <a:pt x="5916495" y="5533543"/>
                    <a:pt x="5933427" y="5506928"/>
                    <a:pt x="5940575" y="5499113"/>
                  </a:cubicBezTo>
                  <a:cubicBezTo>
                    <a:pt x="5942305" y="5497120"/>
                    <a:pt x="5943435" y="5496305"/>
                    <a:pt x="5943603" y="5497024"/>
                  </a:cubicBezTo>
                  <a:close/>
                  <a:moveTo>
                    <a:pt x="2010086" y="5469057"/>
                  </a:moveTo>
                  <a:cubicBezTo>
                    <a:pt x="2018892" y="5471025"/>
                    <a:pt x="2028872" y="5475810"/>
                    <a:pt x="2039533" y="5482209"/>
                  </a:cubicBezTo>
                  <a:cubicBezTo>
                    <a:pt x="2050179" y="5488622"/>
                    <a:pt x="2061391" y="5496805"/>
                    <a:pt x="2073496" y="5504365"/>
                  </a:cubicBezTo>
                  <a:cubicBezTo>
                    <a:pt x="2097351" y="5519980"/>
                    <a:pt x="2121899" y="5537209"/>
                    <a:pt x="2142413" y="5546397"/>
                  </a:cubicBezTo>
                  <a:cubicBezTo>
                    <a:pt x="2143772" y="5552924"/>
                    <a:pt x="2152025" y="5559507"/>
                    <a:pt x="2161185" y="5564901"/>
                  </a:cubicBezTo>
                  <a:cubicBezTo>
                    <a:pt x="2154022" y="5563542"/>
                    <a:pt x="2124518" y="5545477"/>
                    <a:pt x="2092042" y="5525586"/>
                  </a:cubicBezTo>
                  <a:cubicBezTo>
                    <a:pt x="2083958" y="5520532"/>
                    <a:pt x="2075718" y="5515379"/>
                    <a:pt x="2067606" y="5510325"/>
                  </a:cubicBezTo>
                  <a:cubicBezTo>
                    <a:pt x="2063572" y="5507762"/>
                    <a:pt x="2059565" y="5505228"/>
                    <a:pt x="2055644" y="5502737"/>
                  </a:cubicBezTo>
                  <a:cubicBezTo>
                    <a:pt x="2051807" y="5500118"/>
                    <a:pt x="2048169" y="5497413"/>
                    <a:pt x="2044587" y="5494837"/>
                  </a:cubicBezTo>
                  <a:cubicBezTo>
                    <a:pt x="2030331" y="5484516"/>
                    <a:pt x="2017986" y="5475328"/>
                    <a:pt x="2010086" y="5469057"/>
                  </a:cubicBezTo>
                  <a:close/>
                  <a:moveTo>
                    <a:pt x="2095709" y="5454588"/>
                  </a:moveTo>
                  <a:cubicBezTo>
                    <a:pt x="2130550" y="5474281"/>
                    <a:pt x="2159756" y="5490010"/>
                    <a:pt x="2189826" y="5507564"/>
                  </a:cubicBezTo>
                  <a:cubicBezTo>
                    <a:pt x="2220929" y="5523590"/>
                    <a:pt x="2252896" y="5541428"/>
                    <a:pt x="2292734" y="5566175"/>
                  </a:cubicBezTo>
                  <a:cubicBezTo>
                    <a:pt x="2272277" y="5557794"/>
                    <a:pt x="2237464" y="5542008"/>
                    <a:pt x="2199821" y="5523123"/>
                  </a:cubicBezTo>
                  <a:cubicBezTo>
                    <a:pt x="2195135" y="5520716"/>
                    <a:pt x="2190406" y="5518281"/>
                    <a:pt x="2185649" y="5515832"/>
                  </a:cubicBezTo>
                  <a:cubicBezTo>
                    <a:pt x="2181077" y="5513086"/>
                    <a:pt x="2176475" y="5510325"/>
                    <a:pt x="2171874" y="5507550"/>
                  </a:cubicBezTo>
                  <a:cubicBezTo>
                    <a:pt x="2162686" y="5501944"/>
                    <a:pt x="2153555" y="5496182"/>
                    <a:pt x="2144650" y="5490321"/>
                  </a:cubicBezTo>
                  <a:cubicBezTo>
                    <a:pt x="2126826" y="5478613"/>
                    <a:pt x="2109979" y="5466509"/>
                    <a:pt x="2095709" y="5454588"/>
                  </a:cubicBezTo>
                  <a:close/>
                  <a:moveTo>
                    <a:pt x="1892053" y="5432374"/>
                  </a:moveTo>
                  <a:cubicBezTo>
                    <a:pt x="1896957" y="5433851"/>
                    <a:pt x="1902981" y="5437274"/>
                    <a:pt x="1910066" y="5442045"/>
                  </a:cubicBezTo>
                  <a:cubicBezTo>
                    <a:pt x="1917159" y="5446816"/>
                    <a:pt x="1925313" y="5452932"/>
                    <a:pt x="1934473" y="5459798"/>
                  </a:cubicBezTo>
                  <a:cubicBezTo>
                    <a:pt x="1943774" y="5466466"/>
                    <a:pt x="1954534" y="5473360"/>
                    <a:pt x="1966044" y="5480623"/>
                  </a:cubicBezTo>
                  <a:cubicBezTo>
                    <a:pt x="1967856" y="5485380"/>
                    <a:pt x="1959177" y="5478542"/>
                    <a:pt x="1954237" y="5475881"/>
                  </a:cubicBezTo>
                  <a:cubicBezTo>
                    <a:pt x="1946450" y="5470954"/>
                    <a:pt x="1952127" y="5480864"/>
                    <a:pt x="1953599" y="5486087"/>
                  </a:cubicBezTo>
                  <a:cubicBezTo>
                    <a:pt x="1932449" y="5465630"/>
                    <a:pt x="1909967" y="5442937"/>
                    <a:pt x="1890402" y="5434513"/>
                  </a:cubicBezTo>
                  <a:cubicBezTo>
                    <a:pt x="1892412" y="5439681"/>
                    <a:pt x="1900114" y="5444990"/>
                    <a:pt x="1905720" y="5450242"/>
                  </a:cubicBezTo>
                  <a:cubicBezTo>
                    <a:pt x="1906187" y="5455636"/>
                    <a:pt x="1890501" y="5441351"/>
                    <a:pt x="1880761" y="5434372"/>
                  </a:cubicBezTo>
                  <a:cubicBezTo>
                    <a:pt x="1883366" y="5431363"/>
                    <a:pt x="1887150" y="5430896"/>
                    <a:pt x="1892053" y="5432374"/>
                  </a:cubicBezTo>
                  <a:close/>
                  <a:moveTo>
                    <a:pt x="2120286" y="5432291"/>
                  </a:moveTo>
                  <a:cubicBezTo>
                    <a:pt x="2130635" y="5430167"/>
                    <a:pt x="2148289" y="5440332"/>
                    <a:pt x="2167500" y="5453371"/>
                  </a:cubicBezTo>
                  <a:cubicBezTo>
                    <a:pt x="2177113" y="5459897"/>
                    <a:pt x="2187122" y="5467132"/>
                    <a:pt x="2196820" y="5473899"/>
                  </a:cubicBezTo>
                  <a:cubicBezTo>
                    <a:pt x="2201704" y="5477226"/>
                    <a:pt x="2206347" y="5480666"/>
                    <a:pt x="2211090" y="5483412"/>
                  </a:cubicBezTo>
                  <a:cubicBezTo>
                    <a:pt x="2215847" y="5486145"/>
                    <a:pt x="2220434" y="5488622"/>
                    <a:pt x="2224723" y="5490689"/>
                  </a:cubicBezTo>
                  <a:cubicBezTo>
                    <a:pt x="2218735" y="5490094"/>
                    <a:pt x="2210991" y="5487716"/>
                    <a:pt x="2202822" y="5483341"/>
                  </a:cubicBezTo>
                  <a:cubicBezTo>
                    <a:pt x="2194668" y="5478938"/>
                    <a:pt x="2185635" y="5473205"/>
                    <a:pt x="2176263" y="5467033"/>
                  </a:cubicBezTo>
                  <a:cubicBezTo>
                    <a:pt x="2157548" y="5454701"/>
                    <a:pt x="2137501" y="5440714"/>
                    <a:pt x="2120286" y="5432291"/>
                  </a:cubicBezTo>
                  <a:close/>
                  <a:moveTo>
                    <a:pt x="640752" y="5403877"/>
                  </a:moveTo>
                  <a:cubicBezTo>
                    <a:pt x="653423" y="5414325"/>
                    <a:pt x="669817" y="5440700"/>
                    <a:pt x="688362" y="5469708"/>
                  </a:cubicBezTo>
                  <a:cubicBezTo>
                    <a:pt x="707489" y="5498277"/>
                    <a:pt x="728102" y="5529989"/>
                    <a:pt x="746492" y="5552499"/>
                  </a:cubicBezTo>
                  <a:cubicBezTo>
                    <a:pt x="739979" y="5549526"/>
                    <a:pt x="724081" y="5529267"/>
                    <a:pt x="706427" y="5505540"/>
                  </a:cubicBezTo>
                  <a:cubicBezTo>
                    <a:pt x="697650" y="5493648"/>
                    <a:pt x="688306" y="5480977"/>
                    <a:pt x="679543" y="5469128"/>
                  </a:cubicBezTo>
                  <a:cubicBezTo>
                    <a:pt x="671091" y="5457051"/>
                    <a:pt x="663333" y="5445711"/>
                    <a:pt x="656750" y="5437146"/>
                  </a:cubicBezTo>
                  <a:cubicBezTo>
                    <a:pt x="664055" y="5438647"/>
                    <a:pt x="659850" y="5429997"/>
                    <a:pt x="640752" y="5403877"/>
                  </a:cubicBezTo>
                  <a:close/>
                  <a:moveTo>
                    <a:pt x="698371" y="5400112"/>
                  </a:moveTo>
                  <a:cubicBezTo>
                    <a:pt x="705776" y="5412712"/>
                    <a:pt x="714369" y="5426854"/>
                    <a:pt x="723840" y="5440799"/>
                  </a:cubicBezTo>
                  <a:cubicBezTo>
                    <a:pt x="733637" y="5454517"/>
                    <a:pt x="743957" y="5468292"/>
                    <a:pt x="753853" y="5480878"/>
                  </a:cubicBezTo>
                  <a:cubicBezTo>
                    <a:pt x="773645" y="5506035"/>
                    <a:pt x="791724" y="5526365"/>
                    <a:pt x="800487" y="5531915"/>
                  </a:cubicBezTo>
                  <a:cubicBezTo>
                    <a:pt x="785650" y="5511047"/>
                    <a:pt x="762503" y="5477707"/>
                    <a:pt x="741749" y="5449888"/>
                  </a:cubicBezTo>
                  <a:cubicBezTo>
                    <a:pt x="736511" y="5442979"/>
                    <a:pt x="731499" y="5436354"/>
                    <a:pt x="726898" y="5430266"/>
                  </a:cubicBezTo>
                  <a:cubicBezTo>
                    <a:pt x="722410" y="5424108"/>
                    <a:pt x="718220" y="5418601"/>
                    <a:pt x="714454" y="5414028"/>
                  </a:cubicBezTo>
                  <a:cubicBezTo>
                    <a:pt x="706937" y="5404868"/>
                    <a:pt x="701160" y="5399446"/>
                    <a:pt x="698371" y="5400112"/>
                  </a:cubicBezTo>
                  <a:close/>
                  <a:moveTo>
                    <a:pt x="4411265" y="5393939"/>
                  </a:moveTo>
                  <a:cubicBezTo>
                    <a:pt x="4401043" y="5399814"/>
                    <a:pt x="4391303" y="5406369"/>
                    <a:pt x="4380629" y="5411480"/>
                  </a:cubicBezTo>
                  <a:cubicBezTo>
                    <a:pt x="4405971" y="5409781"/>
                    <a:pt x="4374967" y="5429827"/>
                    <a:pt x="4363599" y="5430181"/>
                  </a:cubicBezTo>
                  <a:cubicBezTo>
                    <a:pt x="4372459" y="5425679"/>
                    <a:pt x="4375191" y="5422607"/>
                    <a:pt x="4377643" y="5419578"/>
                  </a:cubicBezTo>
                  <a:cubicBezTo>
                    <a:pt x="4352187" y="5430790"/>
                    <a:pt x="4327681" y="5445344"/>
                    <a:pt x="4302879" y="5461299"/>
                  </a:cubicBezTo>
                  <a:cubicBezTo>
                    <a:pt x="4277467" y="5475767"/>
                    <a:pt x="4251955" y="5492062"/>
                    <a:pt x="4225595" y="5508852"/>
                  </a:cubicBezTo>
                  <a:cubicBezTo>
                    <a:pt x="4219083" y="5513227"/>
                    <a:pt x="4212243" y="5516936"/>
                    <a:pt x="4205363" y="5520660"/>
                  </a:cubicBezTo>
                  <a:cubicBezTo>
                    <a:pt x="4198469" y="5524397"/>
                    <a:pt x="4191531" y="5528163"/>
                    <a:pt x="4184567" y="5531943"/>
                  </a:cubicBezTo>
                  <a:cubicBezTo>
                    <a:pt x="4170565" y="5539446"/>
                    <a:pt x="4156295" y="5546893"/>
                    <a:pt x="4141699" y="5554084"/>
                  </a:cubicBezTo>
                  <a:cubicBezTo>
                    <a:pt x="4127243" y="5561716"/>
                    <a:pt x="4111871" y="5567251"/>
                    <a:pt x="4096283" y="5572800"/>
                  </a:cubicBezTo>
                  <a:cubicBezTo>
                    <a:pt x="4080681" y="5578308"/>
                    <a:pt x="4064727" y="5583362"/>
                    <a:pt x="4048389" y="5587793"/>
                  </a:cubicBezTo>
                  <a:cubicBezTo>
                    <a:pt x="4047809" y="5590751"/>
                    <a:pt x="4045231" y="5593880"/>
                    <a:pt x="4041141" y="5597150"/>
                  </a:cubicBezTo>
                  <a:cubicBezTo>
                    <a:pt x="4037021" y="5600336"/>
                    <a:pt x="4031499" y="5604059"/>
                    <a:pt x="4024703" y="5606919"/>
                  </a:cubicBezTo>
                  <a:cubicBezTo>
                    <a:pt x="4011211" y="5613006"/>
                    <a:pt x="3993543" y="5619278"/>
                    <a:pt x="3975735" y="5625635"/>
                  </a:cubicBezTo>
                  <a:cubicBezTo>
                    <a:pt x="3966815" y="5628877"/>
                    <a:pt x="3957883" y="5632119"/>
                    <a:pt x="3949375" y="5635219"/>
                  </a:cubicBezTo>
                  <a:cubicBezTo>
                    <a:pt x="3940851" y="5638291"/>
                    <a:pt x="3932909" y="5641958"/>
                    <a:pt x="3925647" y="5644407"/>
                  </a:cubicBezTo>
                  <a:cubicBezTo>
                    <a:pt x="3911249" y="5649829"/>
                    <a:pt x="3900673" y="5655393"/>
                    <a:pt x="3897969" y="5661112"/>
                  </a:cubicBezTo>
                  <a:cubicBezTo>
                    <a:pt x="3995327" y="5630859"/>
                    <a:pt x="4108033" y="5588713"/>
                    <a:pt x="4217793" y="5533174"/>
                  </a:cubicBezTo>
                  <a:cubicBezTo>
                    <a:pt x="4212173" y="5530004"/>
                    <a:pt x="4195737" y="5533953"/>
                    <a:pt x="4203551" y="5529465"/>
                  </a:cubicBezTo>
                  <a:cubicBezTo>
                    <a:pt x="4211507" y="5527526"/>
                    <a:pt x="4219237" y="5527143"/>
                    <a:pt x="4227023" y="5524907"/>
                  </a:cubicBezTo>
                  <a:cubicBezTo>
                    <a:pt x="4234839" y="5522797"/>
                    <a:pt x="4243079" y="5519824"/>
                    <a:pt x="4252493" y="5514161"/>
                  </a:cubicBezTo>
                  <a:cubicBezTo>
                    <a:pt x="4247099" y="5504535"/>
                    <a:pt x="4263167" y="5495602"/>
                    <a:pt x="4283199" y="5487121"/>
                  </a:cubicBezTo>
                  <a:cubicBezTo>
                    <a:pt x="4293195" y="5482803"/>
                    <a:pt x="4304335" y="5478910"/>
                    <a:pt x="4314005" y="5474465"/>
                  </a:cubicBezTo>
                  <a:cubicBezTo>
                    <a:pt x="4323547" y="5469722"/>
                    <a:pt x="4331915" y="5465107"/>
                    <a:pt x="4336883" y="5460634"/>
                  </a:cubicBezTo>
                  <a:cubicBezTo>
                    <a:pt x="4316115" y="5467075"/>
                    <a:pt x="4362407" y="5444353"/>
                    <a:pt x="4322767" y="5458283"/>
                  </a:cubicBezTo>
                  <a:cubicBezTo>
                    <a:pt x="4338243" y="5448090"/>
                    <a:pt x="4355033" y="5439284"/>
                    <a:pt x="4373155" y="5429955"/>
                  </a:cubicBezTo>
                  <a:cubicBezTo>
                    <a:pt x="4377683" y="5427619"/>
                    <a:pt x="4382285" y="5425255"/>
                    <a:pt x="4386985" y="5422834"/>
                  </a:cubicBezTo>
                  <a:cubicBezTo>
                    <a:pt x="4391687" y="5420427"/>
                    <a:pt x="4396471" y="5417992"/>
                    <a:pt x="4401115" y="5414962"/>
                  </a:cubicBezTo>
                  <a:cubicBezTo>
                    <a:pt x="4410499" y="5409172"/>
                    <a:pt x="4420199" y="5403000"/>
                    <a:pt x="4430165" y="5396219"/>
                  </a:cubicBezTo>
                  <a:close/>
                  <a:moveTo>
                    <a:pt x="6027895" y="5393515"/>
                  </a:moveTo>
                  <a:cubicBezTo>
                    <a:pt x="6025703" y="5401924"/>
                    <a:pt x="6021399" y="5412613"/>
                    <a:pt x="6015339" y="5425142"/>
                  </a:cubicBezTo>
                  <a:cubicBezTo>
                    <a:pt x="6013783" y="5428256"/>
                    <a:pt x="6012155" y="5431499"/>
                    <a:pt x="6010469" y="5434868"/>
                  </a:cubicBezTo>
                  <a:cubicBezTo>
                    <a:pt x="6008587" y="5438110"/>
                    <a:pt x="6006631" y="5441479"/>
                    <a:pt x="6004607" y="5444948"/>
                  </a:cubicBezTo>
                  <a:cubicBezTo>
                    <a:pt x="6000503" y="5451871"/>
                    <a:pt x="5995987" y="5459176"/>
                    <a:pt x="5991115" y="5466835"/>
                  </a:cubicBezTo>
                  <a:cubicBezTo>
                    <a:pt x="5981391" y="5482139"/>
                    <a:pt x="5970263" y="5498773"/>
                    <a:pt x="5958143" y="5516343"/>
                  </a:cubicBezTo>
                  <a:cubicBezTo>
                    <a:pt x="5952027" y="5525091"/>
                    <a:pt x="5945727" y="5534110"/>
                    <a:pt x="5939287" y="5543326"/>
                  </a:cubicBezTo>
                  <a:cubicBezTo>
                    <a:pt x="5932817" y="5552528"/>
                    <a:pt x="5926219" y="5561971"/>
                    <a:pt x="5918859" y="5571017"/>
                  </a:cubicBezTo>
                  <a:cubicBezTo>
                    <a:pt x="5926759" y="5558814"/>
                    <a:pt x="5933879" y="5545534"/>
                    <a:pt x="5941835" y="5532170"/>
                  </a:cubicBezTo>
                  <a:cubicBezTo>
                    <a:pt x="5949707" y="5518749"/>
                    <a:pt x="5958003" y="5504889"/>
                    <a:pt x="5966907" y="5490421"/>
                  </a:cubicBezTo>
                  <a:cubicBezTo>
                    <a:pt x="5984619" y="5461398"/>
                    <a:pt x="6005571" y="5430508"/>
                    <a:pt x="6027895" y="5393515"/>
                  </a:cubicBezTo>
                  <a:close/>
                  <a:moveTo>
                    <a:pt x="1973504" y="5373949"/>
                  </a:moveTo>
                  <a:cubicBezTo>
                    <a:pt x="1984476" y="5379584"/>
                    <a:pt x="1993650" y="5385827"/>
                    <a:pt x="2002823" y="5391376"/>
                  </a:cubicBezTo>
                  <a:cubicBezTo>
                    <a:pt x="2011983" y="5396968"/>
                    <a:pt x="2020449" y="5402716"/>
                    <a:pt x="2029000" y="5408591"/>
                  </a:cubicBezTo>
                  <a:cubicBezTo>
                    <a:pt x="2046073" y="5420356"/>
                    <a:pt x="2063459" y="5432644"/>
                    <a:pt x="2086860" y="5444975"/>
                  </a:cubicBezTo>
                  <a:cubicBezTo>
                    <a:pt x="2081325" y="5449392"/>
                    <a:pt x="2061236" y="5437755"/>
                    <a:pt x="2038245" y="5422111"/>
                  </a:cubicBezTo>
                  <a:cubicBezTo>
                    <a:pt x="2026749" y="5414282"/>
                    <a:pt x="2014546" y="5405462"/>
                    <a:pt x="2003092" y="5397152"/>
                  </a:cubicBezTo>
                  <a:cubicBezTo>
                    <a:pt x="2000247" y="5395057"/>
                    <a:pt x="1997430" y="5393004"/>
                    <a:pt x="1994697" y="5390994"/>
                  </a:cubicBezTo>
                  <a:cubicBezTo>
                    <a:pt x="1992064" y="5388857"/>
                    <a:pt x="1989516" y="5386775"/>
                    <a:pt x="1987052" y="5384779"/>
                  </a:cubicBezTo>
                  <a:cubicBezTo>
                    <a:pt x="1982097" y="5380801"/>
                    <a:pt x="1977510" y="5377134"/>
                    <a:pt x="1973504" y="5373949"/>
                  </a:cubicBezTo>
                  <a:close/>
                  <a:moveTo>
                    <a:pt x="1813982" y="5364931"/>
                  </a:moveTo>
                  <a:cubicBezTo>
                    <a:pt x="1819645" y="5373029"/>
                    <a:pt x="1828932" y="5381395"/>
                    <a:pt x="1838191" y="5389748"/>
                  </a:cubicBezTo>
                  <a:cubicBezTo>
                    <a:pt x="1847619" y="5397888"/>
                    <a:pt x="1857487" y="5405562"/>
                    <a:pt x="1863461" y="5413419"/>
                  </a:cubicBezTo>
                  <a:cubicBezTo>
                    <a:pt x="1864282" y="5418233"/>
                    <a:pt x="1857685" y="5410970"/>
                    <a:pt x="1856722" y="5408138"/>
                  </a:cubicBezTo>
                  <a:cubicBezTo>
                    <a:pt x="1844292" y="5397407"/>
                    <a:pt x="1841787" y="5398710"/>
                    <a:pt x="1839281" y="5400026"/>
                  </a:cubicBezTo>
                  <a:cubicBezTo>
                    <a:pt x="1836775" y="5401329"/>
                    <a:pt x="1834128" y="5402815"/>
                    <a:pt x="1822292" y="5391376"/>
                  </a:cubicBezTo>
                  <a:cubicBezTo>
                    <a:pt x="1819517" y="5382542"/>
                    <a:pt x="1816757" y="5373722"/>
                    <a:pt x="1813982" y="5364931"/>
                  </a:cubicBezTo>
                  <a:close/>
                  <a:moveTo>
                    <a:pt x="2025626" y="5357530"/>
                  </a:moveTo>
                  <a:cubicBezTo>
                    <a:pt x="2033617" y="5360610"/>
                    <a:pt x="2047012" y="5373694"/>
                    <a:pt x="2063671" y="5385798"/>
                  </a:cubicBezTo>
                  <a:cubicBezTo>
                    <a:pt x="2072859" y="5403452"/>
                    <a:pt x="2035017" y="5368300"/>
                    <a:pt x="2036419" y="5377290"/>
                  </a:cubicBezTo>
                  <a:cubicBezTo>
                    <a:pt x="2028830" y="5371019"/>
                    <a:pt x="2028108" y="5364577"/>
                    <a:pt x="2019515" y="5358192"/>
                  </a:cubicBezTo>
                  <a:cubicBezTo>
                    <a:pt x="2020899" y="5356589"/>
                    <a:pt x="2022962" y="5356504"/>
                    <a:pt x="2025626" y="5357530"/>
                  </a:cubicBezTo>
                  <a:close/>
                  <a:moveTo>
                    <a:pt x="6029241" y="5354200"/>
                  </a:moveTo>
                  <a:cubicBezTo>
                    <a:pt x="6023367" y="5370424"/>
                    <a:pt x="6019403" y="5384581"/>
                    <a:pt x="5999185" y="5415996"/>
                  </a:cubicBezTo>
                  <a:cubicBezTo>
                    <a:pt x="6004013" y="5401088"/>
                    <a:pt x="6010215" y="5375917"/>
                    <a:pt x="6029241" y="5354200"/>
                  </a:cubicBezTo>
                  <a:close/>
                  <a:moveTo>
                    <a:pt x="577512" y="5353266"/>
                  </a:moveTo>
                  <a:cubicBezTo>
                    <a:pt x="593156" y="5375946"/>
                    <a:pt x="608856" y="5398710"/>
                    <a:pt x="624514" y="5421433"/>
                  </a:cubicBezTo>
                  <a:cubicBezTo>
                    <a:pt x="625420" y="5426104"/>
                    <a:pt x="626340" y="5430833"/>
                    <a:pt x="627232" y="5435519"/>
                  </a:cubicBezTo>
                  <a:cubicBezTo>
                    <a:pt x="611489" y="5412740"/>
                    <a:pt x="595761" y="5389947"/>
                    <a:pt x="580103" y="5367282"/>
                  </a:cubicBezTo>
                  <a:cubicBezTo>
                    <a:pt x="579239" y="5362582"/>
                    <a:pt x="578361" y="5357910"/>
                    <a:pt x="577512" y="5353266"/>
                  </a:cubicBezTo>
                  <a:close/>
                  <a:moveTo>
                    <a:pt x="1851094" y="5351624"/>
                  </a:moveTo>
                  <a:cubicBezTo>
                    <a:pt x="1864757" y="5349954"/>
                    <a:pt x="1935844" y="5414580"/>
                    <a:pt x="1987562" y="5449563"/>
                  </a:cubicBezTo>
                  <a:cubicBezTo>
                    <a:pt x="1981985" y="5450384"/>
                    <a:pt x="1973660" y="5447567"/>
                    <a:pt x="1963453" y="5442329"/>
                  </a:cubicBezTo>
                  <a:cubicBezTo>
                    <a:pt x="1958271" y="5439809"/>
                    <a:pt x="1952863" y="5436368"/>
                    <a:pt x="1947200" y="5432362"/>
                  </a:cubicBezTo>
                  <a:cubicBezTo>
                    <a:pt x="1941495" y="5428412"/>
                    <a:pt x="1935436" y="5423981"/>
                    <a:pt x="1929136" y="5419224"/>
                  </a:cubicBezTo>
                  <a:cubicBezTo>
                    <a:pt x="1916536" y="5409739"/>
                    <a:pt x="1902959" y="5398994"/>
                    <a:pt x="1889227" y="5388277"/>
                  </a:cubicBezTo>
                  <a:cubicBezTo>
                    <a:pt x="1875495" y="5377532"/>
                    <a:pt x="1861380" y="5367069"/>
                    <a:pt x="1848978" y="5356678"/>
                  </a:cubicBezTo>
                  <a:cubicBezTo>
                    <a:pt x="1848362" y="5353454"/>
                    <a:pt x="1849142" y="5351862"/>
                    <a:pt x="1851094" y="5351624"/>
                  </a:cubicBezTo>
                  <a:close/>
                  <a:moveTo>
                    <a:pt x="6059481" y="5338250"/>
                  </a:moveTo>
                  <a:cubicBezTo>
                    <a:pt x="6065513" y="5337511"/>
                    <a:pt x="6051205" y="5365239"/>
                    <a:pt x="6033729" y="5384638"/>
                  </a:cubicBezTo>
                  <a:cubicBezTo>
                    <a:pt x="6023155" y="5382642"/>
                    <a:pt x="6061605" y="5345069"/>
                    <a:pt x="6046031" y="5349840"/>
                  </a:cubicBezTo>
                  <a:cubicBezTo>
                    <a:pt x="6053199" y="5341905"/>
                    <a:pt x="6057469" y="5338496"/>
                    <a:pt x="6059481" y="5338250"/>
                  </a:cubicBezTo>
                  <a:close/>
                  <a:moveTo>
                    <a:pt x="1769742" y="5335794"/>
                  </a:moveTo>
                  <a:cubicBezTo>
                    <a:pt x="1771340" y="5337456"/>
                    <a:pt x="1773124" y="5340085"/>
                    <a:pt x="1773577" y="5341530"/>
                  </a:cubicBezTo>
                  <a:cubicBezTo>
                    <a:pt x="1782977" y="5347985"/>
                    <a:pt x="1773973" y="5329793"/>
                    <a:pt x="1796214" y="5353379"/>
                  </a:cubicBezTo>
                  <a:cubicBezTo>
                    <a:pt x="1792647" y="5353761"/>
                    <a:pt x="1792944" y="5359269"/>
                    <a:pt x="1796313" y="5368881"/>
                  </a:cubicBezTo>
                  <a:cubicBezTo>
                    <a:pt x="1779820" y="5357428"/>
                    <a:pt x="1780004" y="5347135"/>
                    <a:pt x="1767022" y="5335867"/>
                  </a:cubicBezTo>
                  <a:cubicBezTo>
                    <a:pt x="1766732" y="5333439"/>
                    <a:pt x="1768144" y="5334132"/>
                    <a:pt x="1769742" y="5335794"/>
                  </a:cubicBezTo>
                  <a:close/>
                  <a:moveTo>
                    <a:pt x="1943845" y="5328604"/>
                  </a:moveTo>
                  <a:cubicBezTo>
                    <a:pt x="1941636" y="5316344"/>
                    <a:pt x="1985948" y="5370920"/>
                    <a:pt x="1987010" y="5358603"/>
                  </a:cubicBezTo>
                  <a:cubicBezTo>
                    <a:pt x="2013739" y="5388178"/>
                    <a:pt x="1959078" y="5341219"/>
                    <a:pt x="1960140" y="5348679"/>
                  </a:cubicBezTo>
                  <a:cubicBezTo>
                    <a:pt x="1954972" y="5345310"/>
                    <a:pt x="1953358" y="5341940"/>
                    <a:pt x="1951985" y="5338628"/>
                  </a:cubicBezTo>
                  <a:cubicBezTo>
                    <a:pt x="1951759" y="5335315"/>
                    <a:pt x="1947851" y="5331931"/>
                    <a:pt x="1943845" y="5328604"/>
                  </a:cubicBezTo>
                  <a:close/>
                  <a:moveTo>
                    <a:pt x="1767093" y="5320577"/>
                  </a:moveTo>
                  <a:cubicBezTo>
                    <a:pt x="1782241" y="5329552"/>
                    <a:pt x="1801679" y="5344318"/>
                    <a:pt x="1823268" y="5362057"/>
                  </a:cubicBezTo>
                  <a:cubicBezTo>
                    <a:pt x="1828634" y="5366531"/>
                    <a:pt x="1834169" y="5371161"/>
                    <a:pt x="1839832" y="5375889"/>
                  </a:cubicBezTo>
                  <a:cubicBezTo>
                    <a:pt x="1842635" y="5378281"/>
                    <a:pt x="1845481" y="5380702"/>
                    <a:pt x="1848355" y="5383137"/>
                  </a:cubicBezTo>
                  <a:cubicBezTo>
                    <a:pt x="1851342" y="5385459"/>
                    <a:pt x="1854358" y="5387795"/>
                    <a:pt x="1857387" y="5390145"/>
                  </a:cubicBezTo>
                  <a:cubicBezTo>
                    <a:pt x="1869477" y="5399630"/>
                    <a:pt x="1881936" y="5409399"/>
                    <a:pt x="1894451" y="5419210"/>
                  </a:cubicBezTo>
                  <a:cubicBezTo>
                    <a:pt x="1887669" y="5416463"/>
                    <a:pt x="1878227" y="5410673"/>
                    <a:pt x="1867326" y="5403170"/>
                  </a:cubicBezTo>
                  <a:cubicBezTo>
                    <a:pt x="1856439" y="5395652"/>
                    <a:pt x="1843895" y="5386634"/>
                    <a:pt x="1832117" y="5376144"/>
                  </a:cubicBezTo>
                  <a:cubicBezTo>
                    <a:pt x="1808092" y="5355672"/>
                    <a:pt x="1783275" y="5333503"/>
                    <a:pt x="1767093" y="5320577"/>
                  </a:cubicBezTo>
                  <a:close/>
                  <a:moveTo>
                    <a:pt x="6013513" y="5319770"/>
                  </a:moveTo>
                  <a:cubicBezTo>
                    <a:pt x="6001891" y="5341430"/>
                    <a:pt x="5990749" y="5344063"/>
                    <a:pt x="5979167" y="5361675"/>
                  </a:cubicBezTo>
                  <a:cubicBezTo>
                    <a:pt x="5992773" y="5354214"/>
                    <a:pt x="5994671" y="5358164"/>
                    <a:pt x="5990167" y="5368385"/>
                  </a:cubicBezTo>
                  <a:cubicBezTo>
                    <a:pt x="5987931" y="5373496"/>
                    <a:pt x="5984095" y="5380164"/>
                    <a:pt x="5979339" y="5387738"/>
                  </a:cubicBezTo>
                  <a:cubicBezTo>
                    <a:pt x="5974567" y="5395284"/>
                    <a:pt x="5969059" y="5403877"/>
                    <a:pt x="5962659" y="5412202"/>
                  </a:cubicBezTo>
                  <a:cubicBezTo>
                    <a:pt x="5937659" y="5445938"/>
                    <a:pt x="5908707" y="5483313"/>
                    <a:pt x="5921535" y="5484247"/>
                  </a:cubicBezTo>
                  <a:cubicBezTo>
                    <a:pt x="5951747" y="5440842"/>
                    <a:pt x="5977711" y="5405138"/>
                    <a:pt x="5992999" y="5376328"/>
                  </a:cubicBezTo>
                  <a:cubicBezTo>
                    <a:pt x="6008911" y="5347999"/>
                    <a:pt x="6016867" y="5328632"/>
                    <a:pt x="6013513" y="5319770"/>
                  </a:cubicBezTo>
                  <a:close/>
                  <a:moveTo>
                    <a:pt x="1728911" y="5301394"/>
                  </a:moveTo>
                  <a:cubicBezTo>
                    <a:pt x="1737958" y="5308458"/>
                    <a:pt x="1741809" y="5315084"/>
                    <a:pt x="1745886" y="5321525"/>
                  </a:cubicBezTo>
                  <a:cubicBezTo>
                    <a:pt x="1750133" y="5327811"/>
                    <a:pt x="1754380" y="5334111"/>
                    <a:pt x="1763809" y="5340807"/>
                  </a:cubicBezTo>
                  <a:cubicBezTo>
                    <a:pt x="1766598" y="5351567"/>
                    <a:pt x="1736500" y="5319402"/>
                    <a:pt x="1726887" y="5311516"/>
                  </a:cubicBezTo>
                  <a:cubicBezTo>
                    <a:pt x="1722909" y="5301210"/>
                    <a:pt x="1730370" y="5307934"/>
                    <a:pt x="1728911" y="5301394"/>
                  </a:cubicBezTo>
                  <a:close/>
                  <a:moveTo>
                    <a:pt x="1938423" y="5283910"/>
                  </a:moveTo>
                  <a:cubicBezTo>
                    <a:pt x="1948588" y="5285878"/>
                    <a:pt x="1966553" y="5299624"/>
                    <a:pt x="1985184" y="5314702"/>
                  </a:cubicBezTo>
                  <a:cubicBezTo>
                    <a:pt x="2003942" y="5329623"/>
                    <a:pt x="2022955" y="5346414"/>
                    <a:pt x="2036504" y="5352515"/>
                  </a:cubicBezTo>
                  <a:cubicBezTo>
                    <a:pt x="2030954" y="5358023"/>
                    <a:pt x="2016839" y="5347943"/>
                    <a:pt x="1998973" y="5332879"/>
                  </a:cubicBezTo>
                  <a:cubicBezTo>
                    <a:pt x="1981078" y="5317859"/>
                    <a:pt x="1959291" y="5298152"/>
                    <a:pt x="1938423" y="5283910"/>
                  </a:cubicBezTo>
                  <a:close/>
                  <a:moveTo>
                    <a:pt x="1929178" y="5283627"/>
                  </a:moveTo>
                  <a:cubicBezTo>
                    <a:pt x="1934473" y="5287364"/>
                    <a:pt x="1940093" y="5291725"/>
                    <a:pt x="1945275" y="5296227"/>
                  </a:cubicBezTo>
                  <a:cubicBezTo>
                    <a:pt x="1950442" y="5300743"/>
                    <a:pt x="1955227" y="5305372"/>
                    <a:pt x="1959262" y="5309138"/>
                  </a:cubicBezTo>
                  <a:cubicBezTo>
                    <a:pt x="1967331" y="5316670"/>
                    <a:pt x="1972442" y="5320733"/>
                    <a:pt x="1971848" y="5313541"/>
                  </a:cubicBezTo>
                  <a:cubicBezTo>
                    <a:pt x="1979322" y="5320039"/>
                    <a:pt x="1977015" y="5321242"/>
                    <a:pt x="1973490" y="5318496"/>
                  </a:cubicBezTo>
                  <a:cubicBezTo>
                    <a:pt x="1979960" y="5331804"/>
                    <a:pt x="2007212" y="5344927"/>
                    <a:pt x="2014970" y="5358320"/>
                  </a:cubicBezTo>
                  <a:cubicBezTo>
                    <a:pt x="2008727" y="5355771"/>
                    <a:pt x="1988426" y="5342577"/>
                    <a:pt x="1968988" y="5327302"/>
                  </a:cubicBezTo>
                  <a:cubicBezTo>
                    <a:pt x="1959276" y="5319671"/>
                    <a:pt x="1949791" y="5311517"/>
                    <a:pt x="1942471" y="5303928"/>
                  </a:cubicBezTo>
                  <a:cubicBezTo>
                    <a:pt x="1935096" y="5296397"/>
                    <a:pt x="1929985" y="5289318"/>
                    <a:pt x="1929178" y="5283627"/>
                  </a:cubicBezTo>
                  <a:close/>
                  <a:moveTo>
                    <a:pt x="6082501" y="5251880"/>
                  </a:moveTo>
                  <a:cubicBezTo>
                    <a:pt x="6082969" y="5254506"/>
                    <a:pt x="6081575" y="5260218"/>
                    <a:pt x="6078749" y="5267898"/>
                  </a:cubicBezTo>
                  <a:cubicBezTo>
                    <a:pt x="6075861" y="5275529"/>
                    <a:pt x="6071811" y="5285326"/>
                    <a:pt x="6066277" y="5295604"/>
                  </a:cubicBezTo>
                  <a:cubicBezTo>
                    <a:pt x="6060615" y="5305797"/>
                    <a:pt x="6053931" y="5316797"/>
                    <a:pt x="6046725" y="5327472"/>
                  </a:cubicBezTo>
                  <a:cubicBezTo>
                    <a:pt x="6040949" y="5324499"/>
                    <a:pt x="6048325" y="5309902"/>
                    <a:pt x="6057145" y="5294316"/>
                  </a:cubicBezTo>
                  <a:cubicBezTo>
                    <a:pt x="6065907" y="5278700"/>
                    <a:pt x="6075083" y="5261358"/>
                    <a:pt x="6075083" y="5254378"/>
                  </a:cubicBezTo>
                  <a:cubicBezTo>
                    <a:pt x="6079705" y="5249713"/>
                    <a:pt x="6082033" y="5249253"/>
                    <a:pt x="6082501" y="5251880"/>
                  </a:cubicBezTo>
                  <a:close/>
                  <a:moveTo>
                    <a:pt x="1681315" y="5244086"/>
                  </a:moveTo>
                  <a:cubicBezTo>
                    <a:pt x="1691593" y="5239442"/>
                    <a:pt x="1728756" y="5288709"/>
                    <a:pt x="1758995" y="5309818"/>
                  </a:cubicBezTo>
                  <a:cubicBezTo>
                    <a:pt x="1761232" y="5317179"/>
                    <a:pt x="1752851" y="5312550"/>
                    <a:pt x="1747103" y="5309067"/>
                  </a:cubicBezTo>
                  <a:cubicBezTo>
                    <a:pt x="1741256" y="5305698"/>
                    <a:pt x="1737349" y="5304197"/>
                    <a:pt x="1747528" y="5319091"/>
                  </a:cubicBezTo>
                  <a:cubicBezTo>
                    <a:pt x="1757622" y="5336461"/>
                    <a:pt x="1714145" y="5265336"/>
                    <a:pt x="1681315" y="5244086"/>
                  </a:cubicBezTo>
                  <a:close/>
                  <a:moveTo>
                    <a:pt x="4517779" y="5201868"/>
                  </a:moveTo>
                  <a:cubicBezTo>
                    <a:pt x="4521867" y="5202012"/>
                    <a:pt x="4516609" y="5207560"/>
                    <a:pt x="4509559" y="5214270"/>
                  </a:cubicBezTo>
                  <a:cubicBezTo>
                    <a:pt x="4500043" y="5223006"/>
                    <a:pt x="4486751" y="5232704"/>
                    <a:pt x="4489243" y="5235591"/>
                  </a:cubicBezTo>
                  <a:cubicBezTo>
                    <a:pt x="4480267" y="5239937"/>
                    <a:pt x="4471801" y="5242614"/>
                    <a:pt x="4464199" y="5241623"/>
                  </a:cubicBezTo>
                  <a:cubicBezTo>
                    <a:pt x="4471319" y="5230480"/>
                    <a:pt x="4511399" y="5207702"/>
                    <a:pt x="4510295" y="5203681"/>
                  </a:cubicBezTo>
                  <a:cubicBezTo>
                    <a:pt x="4514015" y="5202372"/>
                    <a:pt x="4516415" y="5201819"/>
                    <a:pt x="4517779" y="5201868"/>
                  </a:cubicBezTo>
                  <a:close/>
                  <a:moveTo>
                    <a:pt x="6129559" y="5196065"/>
                  </a:moveTo>
                  <a:cubicBezTo>
                    <a:pt x="6129319" y="5204333"/>
                    <a:pt x="6120823" y="5225497"/>
                    <a:pt x="6109851" y="5248376"/>
                  </a:cubicBezTo>
                  <a:cubicBezTo>
                    <a:pt x="6104373" y="5259815"/>
                    <a:pt x="6098271" y="5271678"/>
                    <a:pt x="6092311" y="5282537"/>
                  </a:cubicBezTo>
                  <a:cubicBezTo>
                    <a:pt x="6086365" y="5293438"/>
                    <a:pt x="6080575" y="5303334"/>
                    <a:pt x="6075181" y="5310483"/>
                  </a:cubicBezTo>
                  <a:cubicBezTo>
                    <a:pt x="6076471" y="5307071"/>
                    <a:pt x="6078011" y="5303390"/>
                    <a:pt x="6079767" y="5299455"/>
                  </a:cubicBezTo>
                  <a:cubicBezTo>
                    <a:pt x="6081383" y="5295434"/>
                    <a:pt x="6083195" y="5291173"/>
                    <a:pt x="6085175" y="5286713"/>
                  </a:cubicBezTo>
                  <a:cubicBezTo>
                    <a:pt x="6089139" y="5277794"/>
                    <a:pt x="6093755" y="5268110"/>
                    <a:pt x="6098683" y="5258045"/>
                  </a:cubicBezTo>
                  <a:cubicBezTo>
                    <a:pt x="6108663" y="5237998"/>
                    <a:pt x="6119535" y="5216196"/>
                    <a:pt x="6129559" y="5196065"/>
                  </a:cubicBezTo>
                  <a:close/>
                  <a:moveTo>
                    <a:pt x="1674807" y="5194223"/>
                  </a:moveTo>
                  <a:cubicBezTo>
                    <a:pt x="1679227" y="5196239"/>
                    <a:pt x="1684812" y="5200334"/>
                    <a:pt x="1691211" y="5205905"/>
                  </a:cubicBezTo>
                  <a:cubicBezTo>
                    <a:pt x="1704561" y="5216565"/>
                    <a:pt x="1721634" y="5232761"/>
                    <a:pt x="1739217" y="5250259"/>
                  </a:cubicBezTo>
                  <a:cubicBezTo>
                    <a:pt x="1747981" y="5259036"/>
                    <a:pt x="1756971" y="5268026"/>
                    <a:pt x="1765720" y="5276804"/>
                  </a:cubicBezTo>
                  <a:cubicBezTo>
                    <a:pt x="1770137" y="5281150"/>
                    <a:pt x="1774327" y="5285581"/>
                    <a:pt x="1778716" y="5289587"/>
                  </a:cubicBezTo>
                  <a:cubicBezTo>
                    <a:pt x="1783190" y="5293509"/>
                    <a:pt x="1787536" y="5297317"/>
                    <a:pt x="1791698" y="5300955"/>
                  </a:cubicBezTo>
                  <a:cubicBezTo>
                    <a:pt x="1808446" y="5315396"/>
                    <a:pt x="1822745" y="5326566"/>
                    <a:pt x="1831465" y="5329992"/>
                  </a:cubicBezTo>
                  <a:cubicBezTo>
                    <a:pt x="1824500" y="5335938"/>
                    <a:pt x="1804001" y="5319912"/>
                    <a:pt x="1783232" y="5301366"/>
                  </a:cubicBezTo>
                  <a:cubicBezTo>
                    <a:pt x="1772614" y="5292334"/>
                    <a:pt x="1763030" y="5281588"/>
                    <a:pt x="1754592" y="5273080"/>
                  </a:cubicBezTo>
                  <a:cubicBezTo>
                    <a:pt x="1746225" y="5264515"/>
                    <a:pt x="1739373" y="5257819"/>
                    <a:pt x="1735607" y="5255468"/>
                  </a:cubicBezTo>
                  <a:cubicBezTo>
                    <a:pt x="1759873" y="5289375"/>
                    <a:pt x="1712446" y="5244256"/>
                    <a:pt x="1729477" y="5249650"/>
                  </a:cubicBezTo>
                  <a:cubicBezTo>
                    <a:pt x="1717486" y="5241566"/>
                    <a:pt x="1709431" y="5234898"/>
                    <a:pt x="1700271" y="5226900"/>
                  </a:cubicBezTo>
                  <a:cubicBezTo>
                    <a:pt x="1695699" y="5222879"/>
                    <a:pt x="1690800" y="5218575"/>
                    <a:pt x="1685052" y="5213521"/>
                  </a:cubicBezTo>
                  <a:cubicBezTo>
                    <a:pt x="1679573" y="5208226"/>
                    <a:pt x="1673231" y="5202181"/>
                    <a:pt x="1665388" y="5195017"/>
                  </a:cubicBezTo>
                  <a:cubicBezTo>
                    <a:pt x="1667130" y="5192271"/>
                    <a:pt x="1670386" y="5192207"/>
                    <a:pt x="1674807" y="5194223"/>
                  </a:cubicBezTo>
                  <a:close/>
                  <a:moveTo>
                    <a:pt x="1757891" y="5176415"/>
                  </a:moveTo>
                  <a:cubicBezTo>
                    <a:pt x="1767645" y="5180789"/>
                    <a:pt x="1781916" y="5198656"/>
                    <a:pt x="1804355" y="5216437"/>
                  </a:cubicBezTo>
                  <a:cubicBezTo>
                    <a:pt x="1802344" y="5223700"/>
                    <a:pt x="1771156" y="5195867"/>
                    <a:pt x="1757891" y="5176415"/>
                  </a:cubicBezTo>
                  <a:close/>
                  <a:moveTo>
                    <a:pt x="4592463" y="5127105"/>
                  </a:moveTo>
                  <a:cubicBezTo>
                    <a:pt x="4592235" y="5131890"/>
                    <a:pt x="4589615" y="5136959"/>
                    <a:pt x="4585583" y="5142253"/>
                  </a:cubicBezTo>
                  <a:cubicBezTo>
                    <a:pt x="4581491" y="5147463"/>
                    <a:pt x="4576267" y="5153338"/>
                    <a:pt x="4569951" y="5158420"/>
                  </a:cubicBezTo>
                  <a:cubicBezTo>
                    <a:pt x="4557579" y="5168968"/>
                    <a:pt x="4543479" y="5180237"/>
                    <a:pt x="4535479" y="5192256"/>
                  </a:cubicBezTo>
                  <a:cubicBezTo>
                    <a:pt x="4534787" y="5185376"/>
                    <a:pt x="4538227" y="5176953"/>
                    <a:pt x="4547343" y="5166519"/>
                  </a:cubicBezTo>
                  <a:cubicBezTo>
                    <a:pt x="4551903" y="5161294"/>
                    <a:pt x="4557891" y="5155575"/>
                    <a:pt x="4565521" y="5149304"/>
                  </a:cubicBezTo>
                  <a:cubicBezTo>
                    <a:pt x="4573223" y="5143131"/>
                    <a:pt x="4581731" y="5135161"/>
                    <a:pt x="4592463" y="5127105"/>
                  </a:cubicBezTo>
                  <a:close/>
                  <a:moveTo>
                    <a:pt x="1683467" y="5125506"/>
                  </a:moveTo>
                  <a:cubicBezTo>
                    <a:pt x="1699337" y="5136450"/>
                    <a:pt x="1715830" y="5150805"/>
                    <a:pt x="1732621" y="5167029"/>
                  </a:cubicBezTo>
                  <a:cubicBezTo>
                    <a:pt x="1750161" y="5182559"/>
                    <a:pt x="1768410" y="5199619"/>
                    <a:pt x="1786432" y="5217074"/>
                  </a:cubicBezTo>
                  <a:cubicBezTo>
                    <a:pt x="1795450" y="5225795"/>
                    <a:pt x="1804511" y="5234530"/>
                    <a:pt x="1813458" y="5243194"/>
                  </a:cubicBezTo>
                  <a:cubicBezTo>
                    <a:pt x="1822434" y="5251816"/>
                    <a:pt x="1832159" y="5259489"/>
                    <a:pt x="1841305" y="5267276"/>
                  </a:cubicBezTo>
                  <a:cubicBezTo>
                    <a:pt x="1859808" y="5282636"/>
                    <a:pt x="1877788" y="5296652"/>
                    <a:pt x="1894720" y="5307695"/>
                  </a:cubicBezTo>
                  <a:cubicBezTo>
                    <a:pt x="1877717" y="5296609"/>
                    <a:pt x="1859454" y="5284519"/>
                    <a:pt x="1840569" y="5271537"/>
                  </a:cubicBezTo>
                  <a:cubicBezTo>
                    <a:pt x="1831154" y="5265025"/>
                    <a:pt x="1821485" y="5258385"/>
                    <a:pt x="1811929" y="5251363"/>
                  </a:cubicBezTo>
                  <a:cubicBezTo>
                    <a:pt x="1802727" y="5243987"/>
                    <a:pt x="1793468" y="5236413"/>
                    <a:pt x="1784237" y="5228641"/>
                  </a:cubicBezTo>
                  <a:cubicBezTo>
                    <a:pt x="1765777" y="5213097"/>
                    <a:pt x="1747443" y="5196802"/>
                    <a:pt x="1729945" y="5179940"/>
                  </a:cubicBezTo>
                  <a:cubicBezTo>
                    <a:pt x="1712999" y="5162598"/>
                    <a:pt x="1697638" y="5144024"/>
                    <a:pt x="1683467" y="5125506"/>
                  </a:cubicBezTo>
                  <a:close/>
                  <a:moveTo>
                    <a:pt x="508468" y="5117408"/>
                  </a:moveTo>
                  <a:cubicBezTo>
                    <a:pt x="509600" y="5127629"/>
                    <a:pt x="507151" y="5128139"/>
                    <a:pt x="504688" y="5128535"/>
                  </a:cubicBezTo>
                  <a:cubicBezTo>
                    <a:pt x="511922" y="5154613"/>
                    <a:pt x="533865" y="5168855"/>
                    <a:pt x="546678" y="5206145"/>
                  </a:cubicBezTo>
                  <a:cubicBezTo>
                    <a:pt x="538679" y="5192922"/>
                    <a:pt x="529010" y="5177590"/>
                    <a:pt x="522766" y="5166958"/>
                  </a:cubicBezTo>
                  <a:cubicBezTo>
                    <a:pt x="516268" y="5156467"/>
                    <a:pt x="511795" y="5151442"/>
                    <a:pt x="512318" y="5159936"/>
                  </a:cubicBezTo>
                  <a:cubicBezTo>
                    <a:pt x="521237" y="5176089"/>
                    <a:pt x="531714" y="5192667"/>
                    <a:pt x="541878" y="5208990"/>
                  </a:cubicBezTo>
                  <a:cubicBezTo>
                    <a:pt x="552043" y="5225299"/>
                    <a:pt x="562095" y="5241254"/>
                    <a:pt x="571410" y="5255426"/>
                  </a:cubicBezTo>
                  <a:cubicBezTo>
                    <a:pt x="590055" y="5283768"/>
                    <a:pt x="605784" y="5304976"/>
                    <a:pt x="613698" y="5307849"/>
                  </a:cubicBezTo>
                  <a:cubicBezTo>
                    <a:pt x="602613" y="5288086"/>
                    <a:pt x="599243" y="5293013"/>
                    <a:pt x="595123" y="5278275"/>
                  </a:cubicBezTo>
                  <a:cubicBezTo>
                    <a:pt x="603674" y="5290606"/>
                    <a:pt x="603887" y="5283245"/>
                    <a:pt x="611744" y="5293820"/>
                  </a:cubicBezTo>
                  <a:cubicBezTo>
                    <a:pt x="615085" y="5308855"/>
                    <a:pt x="641120" y="5352402"/>
                    <a:pt x="658689" y="5380943"/>
                  </a:cubicBezTo>
                  <a:cubicBezTo>
                    <a:pt x="676456" y="5409385"/>
                    <a:pt x="686366" y="5422338"/>
                    <a:pt x="659751" y="5375054"/>
                  </a:cubicBezTo>
                  <a:cubicBezTo>
                    <a:pt x="672549" y="5394690"/>
                    <a:pt x="672889" y="5388291"/>
                    <a:pt x="684965" y="5406298"/>
                  </a:cubicBezTo>
                  <a:cubicBezTo>
                    <a:pt x="686975" y="5415713"/>
                    <a:pt x="695257" y="5428143"/>
                    <a:pt x="695540" y="5436736"/>
                  </a:cubicBezTo>
                  <a:cubicBezTo>
                    <a:pt x="698541" y="5440332"/>
                    <a:pt x="701486" y="5444239"/>
                    <a:pt x="704360" y="5448302"/>
                  </a:cubicBezTo>
                  <a:cubicBezTo>
                    <a:pt x="707305" y="5452309"/>
                    <a:pt x="710320" y="5456358"/>
                    <a:pt x="713151" y="5460449"/>
                  </a:cubicBezTo>
                  <a:cubicBezTo>
                    <a:pt x="718843" y="5468604"/>
                    <a:pt x="724067" y="5476659"/>
                    <a:pt x="728498" y="5483299"/>
                  </a:cubicBezTo>
                  <a:cubicBezTo>
                    <a:pt x="737360" y="5496564"/>
                    <a:pt x="743037" y="5504082"/>
                    <a:pt x="742811" y="5495064"/>
                  </a:cubicBezTo>
                  <a:cubicBezTo>
                    <a:pt x="735053" y="5483455"/>
                    <a:pt x="723430" y="5470147"/>
                    <a:pt x="713888" y="5457731"/>
                  </a:cubicBezTo>
                  <a:cubicBezTo>
                    <a:pt x="704119" y="5445471"/>
                    <a:pt x="697579" y="5433310"/>
                    <a:pt x="698230" y="5425340"/>
                  </a:cubicBezTo>
                  <a:cubicBezTo>
                    <a:pt x="709456" y="5444622"/>
                    <a:pt x="720881" y="5459430"/>
                    <a:pt x="731174" y="5472242"/>
                  </a:cubicBezTo>
                  <a:cubicBezTo>
                    <a:pt x="741480" y="5485040"/>
                    <a:pt x="750909" y="5495701"/>
                    <a:pt x="759615" y="5505738"/>
                  </a:cubicBezTo>
                  <a:cubicBezTo>
                    <a:pt x="777043" y="5525827"/>
                    <a:pt x="791568" y="5543410"/>
                    <a:pt x="804904" y="5570988"/>
                  </a:cubicBezTo>
                  <a:cubicBezTo>
                    <a:pt x="803177" y="5561687"/>
                    <a:pt x="809378" y="5568383"/>
                    <a:pt x="819542" y="5579666"/>
                  </a:cubicBezTo>
                  <a:cubicBezTo>
                    <a:pt x="829566" y="5591063"/>
                    <a:pt x="842746" y="5607684"/>
                    <a:pt x="853166" y="5619646"/>
                  </a:cubicBezTo>
                  <a:cubicBezTo>
                    <a:pt x="850207" y="5609949"/>
                    <a:pt x="852528" y="5608986"/>
                    <a:pt x="854921" y="5608179"/>
                  </a:cubicBezTo>
                  <a:cubicBezTo>
                    <a:pt x="841401" y="5592988"/>
                    <a:pt x="829155" y="5579936"/>
                    <a:pt x="817376" y="5567293"/>
                  </a:cubicBezTo>
                  <a:cubicBezTo>
                    <a:pt x="806107" y="5554283"/>
                    <a:pt x="795235" y="5541725"/>
                    <a:pt x="783951" y="5527951"/>
                  </a:cubicBezTo>
                  <a:cubicBezTo>
                    <a:pt x="772682" y="5514176"/>
                    <a:pt x="761003" y="5499169"/>
                    <a:pt x="748148" y="5481246"/>
                  </a:cubicBezTo>
                  <a:cubicBezTo>
                    <a:pt x="735463" y="5463210"/>
                    <a:pt x="720782" y="5442824"/>
                    <a:pt x="706229" y="5416435"/>
                  </a:cubicBezTo>
                  <a:cubicBezTo>
                    <a:pt x="702619" y="5421942"/>
                    <a:pt x="685545" y="5395850"/>
                    <a:pt x="664281" y="5362892"/>
                  </a:cubicBezTo>
                  <a:cubicBezTo>
                    <a:pt x="653649" y="5346414"/>
                    <a:pt x="641969" y="5328222"/>
                    <a:pt x="630361" y="5311389"/>
                  </a:cubicBezTo>
                  <a:cubicBezTo>
                    <a:pt x="619035" y="5294386"/>
                    <a:pt x="608417" y="5278332"/>
                    <a:pt x="598380" y="5267020"/>
                  </a:cubicBezTo>
                  <a:cubicBezTo>
                    <a:pt x="593679" y="5251632"/>
                    <a:pt x="620012" y="5288185"/>
                    <a:pt x="601607" y="5255765"/>
                  </a:cubicBezTo>
                  <a:cubicBezTo>
                    <a:pt x="591966" y="5249692"/>
                    <a:pt x="579381" y="5239654"/>
                    <a:pt x="600319" y="5281107"/>
                  </a:cubicBezTo>
                  <a:cubicBezTo>
                    <a:pt x="583925" y="5255072"/>
                    <a:pt x="564728" y="5222100"/>
                    <a:pt x="558074" y="5218914"/>
                  </a:cubicBezTo>
                  <a:cubicBezTo>
                    <a:pt x="555979" y="5209089"/>
                    <a:pt x="556474" y="5200737"/>
                    <a:pt x="549155" y="5187995"/>
                  </a:cubicBezTo>
                  <a:cubicBezTo>
                    <a:pt x="537221" y="5177448"/>
                    <a:pt x="525215" y="5148199"/>
                    <a:pt x="508468" y="5117408"/>
                  </a:cubicBezTo>
                  <a:close/>
                  <a:moveTo>
                    <a:pt x="1695571" y="5117125"/>
                  </a:moveTo>
                  <a:cubicBezTo>
                    <a:pt x="1693773" y="5109707"/>
                    <a:pt x="1708086" y="5120381"/>
                    <a:pt x="1722144" y="5134878"/>
                  </a:cubicBezTo>
                  <a:cubicBezTo>
                    <a:pt x="1729181" y="5142127"/>
                    <a:pt x="1736160" y="5150352"/>
                    <a:pt x="1741101" y="5157799"/>
                  </a:cubicBezTo>
                  <a:cubicBezTo>
                    <a:pt x="1746127" y="5165160"/>
                    <a:pt x="1749496" y="5171375"/>
                    <a:pt x="1748378" y="5175439"/>
                  </a:cubicBezTo>
                  <a:cubicBezTo>
                    <a:pt x="1738298" y="5164098"/>
                    <a:pt x="1730285" y="5151767"/>
                    <a:pt x="1721791" y="5141532"/>
                  </a:cubicBezTo>
                  <a:cubicBezTo>
                    <a:pt x="1713367" y="5131226"/>
                    <a:pt x="1704929" y="5122604"/>
                    <a:pt x="1695571" y="5117125"/>
                  </a:cubicBezTo>
                  <a:close/>
                  <a:moveTo>
                    <a:pt x="1538597" y="5108984"/>
                  </a:moveTo>
                  <a:cubicBezTo>
                    <a:pt x="1546299" y="5123127"/>
                    <a:pt x="1553207" y="5130928"/>
                    <a:pt x="1560371" y="5137794"/>
                  </a:cubicBezTo>
                  <a:cubicBezTo>
                    <a:pt x="1567577" y="5144632"/>
                    <a:pt x="1574726" y="5150776"/>
                    <a:pt x="1584225" y="5160686"/>
                  </a:cubicBezTo>
                  <a:cubicBezTo>
                    <a:pt x="1584551" y="5165924"/>
                    <a:pt x="1587581" y="5171658"/>
                    <a:pt x="1592451" y="5177646"/>
                  </a:cubicBezTo>
                  <a:cubicBezTo>
                    <a:pt x="1593456" y="5178411"/>
                    <a:pt x="1579341" y="5165995"/>
                    <a:pt x="1565708" y="5150620"/>
                  </a:cubicBezTo>
                  <a:cubicBezTo>
                    <a:pt x="1552400" y="5134991"/>
                    <a:pt x="1538767" y="5117082"/>
                    <a:pt x="1538597" y="5108984"/>
                  </a:cubicBezTo>
                  <a:close/>
                  <a:moveTo>
                    <a:pt x="1716071" y="5104851"/>
                  </a:moveTo>
                  <a:cubicBezTo>
                    <a:pt x="1726080" y="5110910"/>
                    <a:pt x="1736571" y="5117819"/>
                    <a:pt x="1746905" y="5124416"/>
                  </a:cubicBezTo>
                  <a:cubicBezTo>
                    <a:pt x="1746622" y="5127573"/>
                    <a:pt x="1742262" y="5123751"/>
                    <a:pt x="1743281" y="5129074"/>
                  </a:cubicBezTo>
                  <a:cubicBezTo>
                    <a:pt x="1749156" y="5134637"/>
                    <a:pt x="1755485" y="5140626"/>
                    <a:pt x="1762124" y="5146926"/>
                  </a:cubicBezTo>
                  <a:cubicBezTo>
                    <a:pt x="1768976" y="5153028"/>
                    <a:pt x="1776168" y="5159427"/>
                    <a:pt x="1783586" y="5166010"/>
                  </a:cubicBezTo>
                  <a:cubicBezTo>
                    <a:pt x="1798154" y="5179346"/>
                    <a:pt x="1813557" y="5193446"/>
                    <a:pt x="1828818" y="5207405"/>
                  </a:cubicBezTo>
                  <a:cubicBezTo>
                    <a:pt x="1843613" y="5221775"/>
                    <a:pt x="1859809" y="5234389"/>
                    <a:pt x="1874320" y="5246451"/>
                  </a:cubicBezTo>
                  <a:cubicBezTo>
                    <a:pt x="1888930" y="5258413"/>
                    <a:pt x="1902393" y="5269272"/>
                    <a:pt x="1913832" y="5278035"/>
                  </a:cubicBezTo>
                  <a:cubicBezTo>
                    <a:pt x="1903016" y="5272514"/>
                    <a:pt x="1888746" y="5263213"/>
                    <a:pt x="1872380" y="5251420"/>
                  </a:cubicBezTo>
                  <a:cubicBezTo>
                    <a:pt x="1856057" y="5239599"/>
                    <a:pt x="1837228" y="5225668"/>
                    <a:pt x="1819418" y="5208892"/>
                  </a:cubicBezTo>
                  <a:cubicBezTo>
                    <a:pt x="1801226" y="5192498"/>
                    <a:pt x="1782397" y="5174886"/>
                    <a:pt x="1764304" y="5157445"/>
                  </a:cubicBezTo>
                  <a:cubicBezTo>
                    <a:pt x="1755031" y="5148936"/>
                    <a:pt x="1747004" y="5139493"/>
                    <a:pt x="1738921" y="5130673"/>
                  </a:cubicBezTo>
                  <a:cubicBezTo>
                    <a:pt x="1730894" y="5121769"/>
                    <a:pt x="1723235" y="5113105"/>
                    <a:pt x="1716071" y="5104851"/>
                  </a:cubicBezTo>
                  <a:close/>
                  <a:moveTo>
                    <a:pt x="1582399" y="5097262"/>
                  </a:moveTo>
                  <a:cubicBezTo>
                    <a:pt x="1586490" y="5101297"/>
                    <a:pt x="1591587" y="5107201"/>
                    <a:pt x="1597037" y="5113727"/>
                  </a:cubicBezTo>
                  <a:cubicBezTo>
                    <a:pt x="1599741" y="5117011"/>
                    <a:pt x="1602545" y="5120423"/>
                    <a:pt x="1605362" y="5123849"/>
                  </a:cubicBezTo>
                  <a:cubicBezTo>
                    <a:pt x="1608193" y="5127247"/>
                    <a:pt x="1611294" y="5130447"/>
                    <a:pt x="1614153" y="5133604"/>
                  </a:cubicBezTo>
                  <a:cubicBezTo>
                    <a:pt x="1625734" y="5146133"/>
                    <a:pt x="1635828" y="5156297"/>
                    <a:pt x="1638645" y="5154457"/>
                  </a:cubicBezTo>
                  <a:cubicBezTo>
                    <a:pt x="1657743" y="5179558"/>
                    <a:pt x="1638688" y="5170582"/>
                    <a:pt x="1638277" y="5175098"/>
                  </a:cubicBezTo>
                  <a:cubicBezTo>
                    <a:pt x="1627588" y="5161181"/>
                    <a:pt x="1632091" y="5158973"/>
                    <a:pt x="1641944" y="5170483"/>
                  </a:cubicBezTo>
                  <a:cubicBezTo>
                    <a:pt x="1639155" y="5162300"/>
                    <a:pt x="1625465" y="5151385"/>
                    <a:pt x="1611619" y="5138913"/>
                  </a:cubicBezTo>
                  <a:cubicBezTo>
                    <a:pt x="1608165" y="5135798"/>
                    <a:pt x="1604682" y="5132598"/>
                    <a:pt x="1601398" y="5129300"/>
                  </a:cubicBezTo>
                  <a:cubicBezTo>
                    <a:pt x="1598283" y="5125859"/>
                    <a:pt x="1595339" y="5122349"/>
                    <a:pt x="1592719" y="5118810"/>
                  </a:cubicBezTo>
                  <a:cubicBezTo>
                    <a:pt x="1587496" y="5111717"/>
                    <a:pt x="1583602" y="5104454"/>
                    <a:pt x="1582399" y="5097262"/>
                  </a:cubicBezTo>
                  <a:close/>
                  <a:moveTo>
                    <a:pt x="1627434" y="5095875"/>
                  </a:moveTo>
                  <a:cubicBezTo>
                    <a:pt x="1628651" y="5105431"/>
                    <a:pt x="1635546" y="5115695"/>
                    <a:pt x="1642185" y="5123085"/>
                  </a:cubicBezTo>
                  <a:cubicBezTo>
                    <a:pt x="1648868" y="5130447"/>
                    <a:pt x="1655493" y="5134750"/>
                    <a:pt x="1657178" y="5131735"/>
                  </a:cubicBezTo>
                  <a:cubicBezTo>
                    <a:pt x="1653341" y="5125987"/>
                    <a:pt x="1649108" y="5120196"/>
                    <a:pt x="1644181" y="5114293"/>
                  </a:cubicBezTo>
                  <a:cubicBezTo>
                    <a:pt x="1639283" y="5108375"/>
                    <a:pt x="1633507" y="5102486"/>
                    <a:pt x="1627434" y="5095875"/>
                  </a:cubicBezTo>
                  <a:close/>
                  <a:moveTo>
                    <a:pt x="1623204" y="5039635"/>
                  </a:moveTo>
                  <a:cubicBezTo>
                    <a:pt x="1631415" y="5044584"/>
                    <a:pt x="1650378" y="5068881"/>
                    <a:pt x="1656568" y="5080571"/>
                  </a:cubicBezTo>
                  <a:cubicBezTo>
                    <a:pt x="1653242" y="5080727"/>
                    <a:pt x="1640047" y="5065338"/>
                    <a:pt x="1619448" y="5042319"/>
                  </a:cubicBezTo>
                  <a:cubicBezTo>
                    <a:pt x="1618924" y="5038486"/>
                    <a:pt x="1620467" y="5037986"/>
                    <a:pt x="1623204" y="5039635"/>
                  </a:cubicBezTo>
                  <a:close/>
                  <a:moveTo>
                    <a:pt x="1481374" y="5031814"/>
                  </a:moveTo>
                  <a:cubicBezTo>
                    <a:pt x="1484375" y="5030228"/>
                    <a:pt x="1493535" y="5041553"/>
                    <a:pt x="1503997" y="5055328"/>
                  </a:cubicBezTo>
                  <a:cubicBezTo>
                    <a:pt x="1515153" y="5068636"/>
                    <a:pt x="1527611" y="5084393"/>
                    <a:pt x="1535921" y="5092548"/>
                  </a:cubicBezTo>
                  <a:cubicBezTo>
                    <a:pt x="1530145" y="5095846"/>
                    <a:pt x="1496409" y="5049637"/>
                    <a:pt x="1481374" y="5031814"/>
                  </a:cubicBezTo>
                  <a:close/>
                  <a:moveTo>
                    <a:pt x="4812691" y="5023121"/>
                  </a:moveTo>
                  <a:cubicBezTo>
                    <a:pt x="4799623" y="5038185"/>
                    <a:pt x="4786939" y="5052780"/>
                    <a:pt x="4774595" y="5067023"/>
                  </a:cubicBezTo>
                  <a:cubicBezTo>
                    <a:pt x="4768351" y="5074115"/>
                    <a:pt x="4762475" y="5081491"/>
                    <a:pt x="4756147" y="5088187"/>
                  </a:cubicBezTo>
                  <a:cubicBezTo>
                    <a:pt x="4749747" y="5094813"/>
                    <a:pt x="4743419" y="5101354"/>
                    <a:pt x="4737163" y="5107838"/>
                  </a:cubicBezTo>
                  <a:cubicBezTo>
                    <a:pt x="4724661" y="5120848"/>
                    <a:pt x="4712443" y="5133745"/>
                    <a:pt x="4700467" y="5146586"/>
                  </a:cubicBezTo>
                  <a:cubicBezTo>
                    <a:pt x="4697451" y="5149771"/>
                    <a:pt x="4694521" y="5153055"/>
                    <a:pt x="4691477" y="5156156"/>
                  </a:cubicBezTo>
                  <a:lnTo>
                    <a:pt x="4682119" y="5165103"/>
                  </a:lnTo>
                  <a:cubicBezTo>
                    <a:pt x="4675919" y="5171106"/>
                    <a:pt x="4669759" y="5177080"/>
                    <a:pt x="4663631" y="5183026"/>
                  </a:cubicBezTo>
                  <a:cubicBezTo>
                    <a:pt x="4651399" y="5195003"/>
                    <a:pt x="4639365" y="5207065"/>
                    <a:pt x="4627431" y="5219311"/>
                  </a:cubicBezTo>
                  <a:cubicBezTo>
                    <a:pt x="4624499" y="5222454"/>
                    <a:pt x="4621443" y="5225413"/>
                    <a:pt x="4618271" y="5228187"/>
                  </a:cubicBezTo>
                  <a:lnTo>
                    <a:pt x="4608927" y="5236809"/>
                  </a:lnTo>
                  <a:lnTo>
                    <a:pt x="4590323" y="5254321"/>
                  </a:lnTo>
                  <a:cubicBezTo>
                    <a:pt x="4577951" y="5266143"/>
                    <a:pt x="4565619" y="5278261"/>
                    <a:pt x="4553261" y="5290790"/>
                  </a:cubicBezTo>
                  <a:cubicBezTo>
                    <a:pt x="4540477" y="5302626"/>
                    <a:pt x="4527411" y="5314419"/>
                    <a:pt x="4514343" y="5326990"/>
                  </a:cubicBezTo>
                  <a:cubicBezTo>
                    <a:pt x="4530639" y="5318340"/>
                    <a:pt x="4543591" y="5309902"/>
                    <a:pt x="4555087" y="5301479"/>
                  </a:cubicBezTo>
                  <a:cubicBezTo>
                    <a:pt x="4566187" y="5292447"/>
                    <a:pt x="4575615" y="5283159"/>
                    <a:pt x="4585539" y="5273887"/>
                  </a:cubicBezTo>
                  <a:cubicBezTo>
                    <a:pt x="4605189" y="5255001"/>
                    <a:pt x="4627219" y="5236866"/>
                    <a:pt x="4663431" y="5211737"/>
                  </a:cubicBezTo>
                  <a:cubicBezTo>
                    <a:pt x="4660035" y="5205932"/>
                    <a:pt x="4631735" y="5223374"/>
                    <a:pt x="4644603" y="5212048"/>
                  </a:cubicBezTo>
                  <a:cubicBezTo>
                    <a:pt x="4664819" y="5194649"/>
                    <a:pt x="4684653" y="5178184"/>
                    <a:pt x="4702661" y="5161479"/>
                  </a:cubicBezTo>
                  <a:cubicBezTo>
                    <a:pt x="4720089" y="5143995"/>
                    <a:pt x="4736355" y="5127190"/>
                    <a:pt x="4751023" y="5111264"/>
                  </a:cubicBezTo>
                  <a:cubicBezTo>
                    <a:pt x="4766057" y="5095775"/>
                    <a:pt x="4777919" y="5079240"/>
                    <a:pt x="4788241" y="5064361"/>
                  </a:cubicBezTo>
                  <a:cubicBezTo>
                    <a:pt x="4798519" y="5049425"/>
                    <a:pt x="4806801" y="5035622"/>
                    <a:pt x="4812691" y="5023121"/>
                  </a:cubicBezTo>
                  <a:close/>
                  <a:moveTo>
                    <a:pt x="1619364" y="4983805"/>
                  </a:moveTo>
                  <a:cubicBezTo>
                    <a:pt x="1630003" y="4987458"/>
                    <a:pt x="1647324" y="5003111"/>
                    <a:pt x="1662104" y="5024792"/>
                  </a:cubicBezTo>
                  <a:cubicBezTo>
                    <a:pt x="1632431" y="4998644"/>
                    <a:pt x="1650169" y="5023221"/>
                    <a:pt x="1611294" y="4984374"/>
                  </a:cubicBezTo>
                  <a:cubicBezTo>
                    <a:pt x="1613014" y="4982703"/>
                    <a:pt x="1615818" y="4982588"/>
                    <a:pt x="1619364" y="4983805"/>
                  </a:cubicBezTo>
                  <a:close/>
                  <a:moveTo>
                    <a:pt x="1442737" y="4983323"/>
                  </a:moveTo>
                  <a:cubicBezTo>
                    <a:pt x="1442187" y="4979849"/>
                    <a:pt x="1449106" y="4988008"/>
                    <a:pt x="1471350" y="5023758"/>
                  </a:cubicBezTo>
                  <a:cubicBezTo>
                    <a:pt x="1465316" y="5027218"/>
                    <a:pt x="1443653" y="4989113"/>
                    <a:pt x="1442737" y="4983323"/>
                  </a:cubicBezTo>
                  <a:close/>
                  <a:moveTo>
                    <a:pt x="1542887" y="4973472"/>
                  </a:moveTo>
                  <a:cubicBezTo>
                    <a:pt x="1547389" y="4974038"/>
                    <a:pt x="1554114" y="4979262"/>
                    <a:pt x="1562268" y="4987516"/>
                  </a:cubicBezTo>
                  <a:cubicBezTo>
                    <a:pt x="1566360" y="4991636"/>
                    <a:pt x="1570748" y="4996563"/>
                    <a:pt x="1575505" y="5001956"/>
                  </a:cubicBezTo>
                  <a:cubicBezTo>
                    <a:pt x="1580517" y="5007180"/>
                    <a:pt x="1585811" y="5012942"/>
                    <a:pt x="1591290" y="5019044"/>
                  </a:cubicBezTo>
                  <a:cubicBezTo>
                    <a:pt x="1602248" y="5031261"/>
                    <a:pt x="1613913" y="5044880"/>
                    <a:pt x="1625480" y="5058358"/>
                  </a:cubicBezTo>
                  <a:cubicBezTo>
                    <a:pt x="1631270" y="5065083"/>
                    <a:pt x="1637032" y="5071765"/>
                    <a:pt x="1642624" y="5078249"/>
                  </a:cubicBezTo>
                  <a:cubicBezTo>
                    <a:pt x="1645441" y="5081463"/>
                    <a:pt x="1648216" y="5084634"/>
                    <a:pt x="1650934" y="5087734"/>
                  </a:cubicBezTo>
                  <a:cubicBezTo>
                    <a:pt x="1653780" y="5090721"/>
                    <a:pt x="1656668" y="5093567"/>
                    <a:pt x="1659443" y="5096328"/>
                  </a:cubicBezTo>
                  <a:cubicBezTo>
                    <a:pt x="1660462" y="5101580"/>
                    <a:pt x="1661467" y="5106804"/>
                    <a:pt x="1662486" y="5112085"/>
                  </a:cubicBezTo>
                  <a:cubicBezTo>
                    <a:pt x="1656088" y="5103590"/>
                    <a:pt x="1647423" y="5094756"/>
                    <a:pt x="1638901" y="5084124"/>
                  </a:cubicBezTo>
                  <a:cubicBezTo>
                    <a:pt x="1630123" y="5073705"/>
                    <a:pt x="1620213" y="5062520"/>
                    <a:pt x="1609610" y="5050770"/>
                  </a:cubicBezTo>
                  <a:cubicBezTo>
                    <a:pt x="1598935" y="5039034"/>
                    <a:pt x="1587666" y="5026660"/>
                    <a:pt x="1576114" y="5013947"/>
                  </a:cubicBezTo>
                  <a:cubicBezTo>
                    <a:pt x="1570182" y="5007690"/>
                    <a:pt x="1564717" y="5000951"/>
                    <a:pt x="1559281" y="4994099"/>
                  </a:cubicBezTo>
                  <a:cubicBezTo>
                    <a:pt x="1553830" y="4987261"/>
                    <a:pt x="1548366" y="4980366"/>
                    <a:pt x="1542887" y="4973472"/>
                  </a:cubicBezTo>
                  <a:close/>
                  <a:moveTo>
                    <a:pt x="4731911" y="4967696"/>
                  </a:moveTo>
                  <a:cubicBezTo>
                    <a:pt x="4729163" y="4978427"/>
                    <a:pt x="4721165" y="4992032"/>
                    <a:pt x="4710221" y="5007421"/>
                  </a:cubicBezTo>
                  <a:cubicBezTo>
                    <a:pt x="4707447" y="5011229"/>
                    <a:pt x="4704643" y="5015321"/>
                    <a:pt x="4701415" y="5019185"/>
                  </a:cubicBezTo>
                  <a:cubicBezTo>
                    <a:pt x="4698087" y="5022937"/>
                    <a:pt x="4694663" y="5026816"/>
                    <a:pt x="4691151" y="5030780"/>
                  </a:cubicBezTo>
                  <a:cubicBezTo>
                    <a:pt x="4683945" y="5038595"/>
                    <a:pt x="4676399" y="5046778"/>
                    <a:pt x="4668755" y="5055088"/>
                  </a:cubicBezTo>
                  <a:cubicBezTo>
                    <a:pt x="4672931" y="5041908"/>
                    <a:pt x="4681185" y="5029931"/>
                    <a:pt x="4692495" y="5016651"/>
                  </a:cubicBezTo>
                  <a:cubicBezTo>
                    <a:pt x="4698343" y="5010253"/>
                    <a:pt x="4703963" y="5002338"/>
                    <a:pt x="4710647" y="4994340"/>
                  </a:cubicBezTo>
                  <a:cubicBezTo>
                    <a:pt x="4717215" y="4986214"/>
                    <a:pt x="4724351" y="4977422"/>
                    <a:pt x="4731911" y="4967696"/>
                  </a:cubicBezTo>
                  <a:close/>
                  <a:moveTo>
                    <a:pt x="1488572" y="4948583"/>
                  </a:moveTo>
                  <a:lnTo>
                    <a:pt x="1507628" y="4971588"/>
                  </a:lnTo>
                  <a:lnTo>
                    <a:pt x="1496466" y="4961340"/>
                  </a:lnTo>
                  <a:close/>
                  <a:moveTo>
                    <a:pt x="6242151" y="4930095"/>
                  </a:moveTo>
                  <a:cubicBezTo>
                    <a:pt x="6238569" y="4948541"/>
                    <a:pt x="6232623" y="4971207"/>
                    <a:pt x="6223647" y="4997072"/>
                  </a:cubicBezTo>
                  <a:cubicBezTo>
                    <a:pt x="6219019" y="5009927"/>
                    <a:pt x="6214219" y="5023900"/>
                    <a:pt x="6207495" y="5037930"/>
                  </a:cubicBezTo>
                  <a:cubicBezTo>
                    <a:pt x="6200839" y="5051974"/>
                    <a:pt x="6193295" y="5066654"/>
                    <a:pt x="6184799" y="5081817"/>
                  </a:cubicBezTo>
                  <a:cubicBezTo>
                    <a:pt x="6187391" y="5071171"/>
                    <a:pt x="6191199" y="5059760"/>
                    <a:pt x="6195787" y="5047812"/>
                  </a:cubicBezTo>
                  <a:cubicBezTo>
                    <a:pt x="6198079" y="5041837"/>
                    <a:pt x="6200571" y="5035721"/>
                    <a:pt x="6203203" y="5029506"/>
                  </a:cubicBezTo>
                  <a:cubicBezTo>
                    <a:pt x="6205809" y="5023277"/>
                    <a:pt x="6208159" y="5016722"/>
                    <a:pt x="6210791" y="5010210"/>
                  </a:cubicBezTo>
                  <a:cubicBezTo>
                    <a:pt x="6221141" y="4984048"/>
                    <a:pt x="6232763" y="4956625"/>
                    <a:pt x="6242151" y="4930095"/>
                  </a:cubicBezTo>
                  <a:close/>
                  <a:moveTo>
                    <a:pt x="6273161" y="4909694"/>
                  </a:moveTo>
                  <a:cubicBezTo>
                    <a:pt x="6277971" y="4907618"/>
                    <a:pt x="6270263" y="4923582"/>
                    <a:pt x="6274883" y="4921756"/>
                  </a:cubicBezTo>
                  <a:cubicBezTo>
                    <a:pt x="6265623" y="4938815"/>
                    <a:pt x="6254977" y="4943077"/>
                    <a:pt x="6246751" y="4968701"/>
                  </a:cubicBezTo>
                  <a:cubicBezTo>
                    <a:pt x="6241951" y="4966988"/>
                    <a:pt x="6249455" y="4947607"/>
                    <a:pt x="6263259" y="4919109"/>
                  </a:cubicBezTo>
                  <a:cubicBezTo>
                    <a:pt x="6268563" y="4913082"/>
                    <a:pt x="6271557" y="4910385"/>
                    <a:pt x="6273161" y="4909694"/>
                  </a:cubicBezTo>
                  <a:close/>
                  <a:moveTo>
                    <a:pt x="356496" y="4909503"/>
                  </a:moveTo>
                  <a:cubicBezTo>
                    <a:pt x="362366" y="4916415"/>
                    <a:pt x="372166" y="4946538"/>
                    <a:pt x="378335" y="4964652"/>
                  </a:cubicBezTo>
                  <a:cubicBezTo>
                    <a:pt x="377712" y="4978809"/>
                    <a:pt x="355443" y="4922081"/>
                    <a:pt x="352215" y="4911633"/>
                  </a:cubicBezTo>
                  <a:cubicBezTo>
                    <a:pt x="353019" y="4907474"/>
                    <a:pt x="354539" y="4907199"/>
                    <a:pt x="356496" y="4909503"/>
                  </a:cubicBezTo>
                  <a:close/>
                  <a:moveTo>
                    <a:pt x="1387059" y="4896613"/>
                  </a:moveTo>
                  <a:cubicBezTo>
                    <a:pt x="1409682" y="4913304"/>
                    <a:pt x="1437005" y="4953454"/>
                    <a:pt x="1466311" y="4988931"/>
                  </a:cubicBezTo>
                  <a:cubicBezTo>
                    <a:pt x="1480510" y="5006968"/>
                    <a:pt x="1494130" y="5024551"/>
                    <a:pt x="1505993" y="5038637"/>
                  </a:cubicBezTo>
                  <a:cubicBezTo>
                    <a:pt x="1511783" y="5045772"/>
                    <a:pt x="1517616" y="5051704"/>
                    <a:pt x="1522854" y="5056362"/>
                  </a:cubicBezTo>
                  <a:cubicBezTo>
                    <a:pt x="1528050" y="5061062"/>
                    <a:pt x="1532594" y="5064530"/>
                    <a:pt x="1536318" y="5066428"/>
                  </a:cubicBezTo>
                  <a:cubicBezTo>
                    <a:pt x="1537804" y="5058825"/>
                    <a:pt x="1558757" y="5098578"/>
                    <a:pt x="1570875" y="5110669"/>
                  </a:cubicBezTo>
                  <a:cubicBezTo>
                    <a:pt x="1541995" y="5087833"/>
                    <a:pt x="1508485" y="5054635"/>
                    <a:pt x="1478274" y="5015349"/>
                  </a:cubicBezTo>
                  <a:cubicBezTo>
                    <a:pt x="1462814" y="4995897"/>
                    <a:pt x="1446944" y="4975921"/>
                    <a:pt x="1431215" y="4956129"/>
                  </a:cubicBezTo>
                  <a:cubicBezTo>
                    <a:pt x="1416506" y="4935630"/>
                    <a:pt x="1401740" y="4915442"/>
                    <a:pt x="1387059" y="4896613"/>
                  </a:cubicBezTo>
                  <a:close/>
                  <a:moveTo>
                    <a:pt x="1570448" y="4883624"/>
                  </a:moveTo>
                  <a:lnTo>
                    <a:pt x="1571849" y="4888033"/>
                  </a:lnTo>
                  <a:lnTo>
                    <a:pt x="1571017" y="4886986"/>
                  </a:lnTo>
                  <a:cubicBezTo>
                    <a:pt x="1571527" y="4883709"/>
                    <a:pt x="1570267" y="4881894"/>
                    <a:pt x="1570448" y="4883624"/>
                  </a:cubicBezTo>
                  <a:close/>
                  <a:moveTo>
                    <a:pt x="1301961" y="4867028"/>
                  </a:moveTo>
                  <a:cubicBezTo>
                    <a:pt x="1300258" y="4866925"/>
                    <a:pt x="1299243" y="4868249"/>
                    <a:pt x="1299115" y="4871314"/>
                  </a:cubicBezTo>
                  <a:cubicBezTo>
                    <a:pt x="1302895" y="4876567"/>
                    <a:pt x="1306661" y="4882258"/>
                    <a:pt x="1310413" y="4888204"/>
                  </a:cubicBezTo>
                  <a:cubicBezTo>
                    <a:pt x="1314292" y="4894036"/>
                    <a:pt x="1318270" y="4900011"/>
                    <a:pt x="1322234" y="4905957"/>
                  </a:cubicBezTo>
                  <a:cubicBezTo>
                    <a:pt x="1329978" y="4917962"/>
                    <a:pt x="1337665" y="4929868"/>
                    <a:pt x="1344404" y="4940302"/>
                  </a:cubicBezTo>
                  <a:cubicBezTo>
                    <a:pt x="1358052" y="4961042"/>
                    <a:pt x="1368938" y="4975128"/>
                    <a:pt x="1374049" y="4968744"/>
                  </a:cubicBezTo>
                  <a:cubicBezTo>
                    <a:pt x="1367126" y="4950127"/>
                    <a:pt x="1348283" y="4920015"/>
                    <a:pt x="1331040" y="4897491"/>
                  </a:cubicBezTo>
                  <a:cubicBezTo>
                    <a:pt x="1322192" y="4886363"/>
                    <a:pt x="1314646" y="4876595"/>
                    <a:pt x="1308926" y="4871300"/>
                  </a:cubicBezTo>
                  <a:cubicBezTo>
                    <a:pt x="1306052" y="4868659"/>
                    <a:pt x="1303663" y="4867130"/>
                    <a:pt x="1301961" y="4867028"/>
                  </a:cubicBezTo>
                  <a:close/>
                  <a:moveTo>
                    <a:pt x="1506705" y="4840962"/>
                  </a:moveTo>
                  <a:cubicBezTo>
                    <a:pt x="1510332" y="4844027"/>
                    <a:pt x="1515394" y="4849810"/>
                    <a:pt x="1520448" y="4856563"/>
                  </a:cubicBezTo>
                  <a:cubicBezTo>
                    <a:pt x="1530655" y="4869999"/>
                    <a:pt x="1540437" y="4887638"/>
                    <a:pt x="1539885" y="4894731"/>
                  </a:cubicBezTo>
                  <a:cubicBezTo>
                    <a:pt x="1556109" y="4890682"/>
                    <a:pt x="1570252" y="4931157"/>
                    <a:pt x="1599869" y="4961100"/>
                  </a:cubicBezTo>
                  <a:cubicBezTo>
                    <a:pt x="1568681" y="4937004"/>
                    <a:pt x="1533713" y="4892296"/>
                    <a:pt x="1501562" y="4841670"/>
                  </a:cubicBezTo>
                  <a:cubicBezTo>
                    <a:pt x="1500883" y="4837551"/>
                    <a:pt x="1503077" y="4837897"/>
                    <a:pt x="1506705" y="4840962"/>
                  </a:cubicBezTo>
                  <a:close/>
                  <a:moveTo>
                    <a:pt x="289400" y="4835468"/>
                  </a:moveTo>
                  <a:cubicBezTo>
                    <a:pt x="300018" y="4851933"/>
                    <a:pt x="309758" y="4870394"/>
                    <a:pt x="318804" y="4889350"/>
                  </a:cubicBezTo>
                  <a:lnTo>
                    <a:pt x="325458" y="4903635"/>
                  </a:lnTo>
                  <a:cubicBezTo>
                    <a:pt x="327780" y="4908349"/>
                    <a:pt x="330102" y="4913063"/>
                    <a:pt x="332395" y="4917735"/>
                  </a:cubicBezTo>
                  <a:cubicBezTo>
                    <a:pt x="336897" y="4927135"/>
                    <a:pt x="341343" y="4936437"/>
                    <a:pt x="345660" y="4945455"/>
                  </a:cubicBezTo>
                  <a:cubicBezTo>
                    <a:pt x="362762" y="4981627"/>
                    <a:pt x="377641" y="5013693"/>
                    <a:pt x="390836" y="5029053"/>
                  </a:cubicBezTo>
                  <a:cubicBezTo>
                    <a:pt x="390185" y="5041823"/>
                    <a:pt x="373819" y="5013565"/>
                    <a:pt x="352781" y="4972113"/>
                  </a:cubicBezTo>
                  <a:cubicBezTo>
                    <a:pt x="342319" y="4951372"/>
                    <a:pt x="330470" y="4927447"/>
                    <a:pt x="319257" y="4903592"/>
                  </a:cubicBezTo>
                  <a:cubicBezTo>
                    <a:pt x="308668" y="4879454"/>
                    <a:pt x="298220" y="4855599"/>
                    <a:pt x="289400" y="4835468"/>
                  </a:cubicBezTo>
                  <a:close/>
                  <a:moveTo>
                    <a:pt x="1419040" y="4777863"/>
                  </a:moveTo>
                  <a:cubicBezTo>
                    <a:pt x="1429828" y="4796366"/>
                    <a:pt x="1437133" y="4807111"/>
                    <a:pt x="1445004" y="4816328"/>
                  </a:cubicBezTo>
                  <a:cubicBezTo>
                    <a:pt x="1452904" y="4825530"/>
                    <a:pt x="1460393" y="4833798"/>
                    <a:pt x="1470402" y="4848096"/>
                  </a:cubicBezTo>
                  <a:cubicBezTo>
                    <a:pt x="1465405" y="4843623"/>
                    <a:pt x="1453753" y="4834180"/>
                    <a:pt x="1442470" y="4821877"/>
                  </a:cubicBezTo>
                  <a:cubicBezTo>
                    <a:pt x="1436666" y="4815832"/>
                    <a:pt x="1431668" y="4808669"/>
                    <a:pt x="1427534" y="4801180"/>
                  </a:cubicBezTo>
                  <a:cubicBezTo>
                    <a:pt x="1423415" y="4793676"/>
                    <a:pt x="1420286" y="4785791"/>
                    <a:pt x="1419040" y="4777863"/>
                  </a:cubicBezTo>
                  <a:close/>
                  <a:moveTo>
                    <a:pt x="1485154" y="4772752"/>
                  </a:moveTo>
                  <a:cubicBezTo>
                    <a:pt x="1486315" y="4773743"/>
                    <a:pt x="1488453" y="4776787"/>
                    <a:pt x="1492205" y="4782379"/>
                  </a:cubicBezTo>
                  <a:cubicBezTo>
                    <a:pt x="1496169" y="4787858"/>
                    <a:pt x="1501690" y="4795913"/>
                    <a:pt x="1509108" y="4807282"/>
                  </a:cubicBezTo>
                  <a:cubicBezTo>
                    <a:pt x="1510666" y="4809646"/>
                    <a:pt x="1513568" y="4820589"/>
                    <a:pt x="1513808" y="4813794"/>
                  </a:cubicBezTo>
                  <a:cubicBezTo>
                    <a:pt x="1513568" y="4824837"/>
                    <a:pt x="1497514" y="4800415"/>
                    <a:pt x="1488934" y="4784672"/>
                  </a:cubicBezTo>
                  <a:cubicBezTo>
                    <a:pt x="1484928" y="4776632"/>
                    <a:pt x="1482932" y="4770699"/>
                    <a:pt x="1485154" y="4772752"/>
                  </a:cubicBezTo>
                  <a:close/>
                  <a:moveTo>
                    <a:pt x="5141135" y="4766962"/>
                  </a:moveTo>
                  <a:cubicBezTo>
                    <a:pt x="5142043" y="4770997"/>
                    <a:pt x="5140667" y="4775555"/>
                    <a:pt x="5137555" y="4781119"/>
                  </a:cubicBezTo>
                  <a:cubicBezTo>
                    <a:pt x="5134155" y="4786484"/>
                    <a:pt x="5128833" y="4792742"/>
                    <a:pt x="5122207" y="4800429"/>
                  </a:cubicBezTo>
                  <a:cubicBezTo>
                    <a:pt x="5120479" y="4812081"/>
                    <a:pt x="5122067" y="4786499"/>
                    <a:pt x="5128621" y="4776136"/>
                  </a:cubicBezTo>
                  <a:cubicBezTo>
                    <a:pt x="5133223" y="4775315"/>
                    <a:pt x="5137285" y="4771960"/>
                    <a:pt x="5141135" y="4766962"/>
                  </a:cubicBezTo>
                  <a:close/>
                  <a:moveTo>
                    <a:pt x="1423500" y="4757859"/>
                  </a:moveTo>
                  <a:cubicBezTo>
                    <a:pt x="1481247" y="4827555"/>
                    <a:pt x="1539291" y="4913785"/>
                    <a:pt x="1596797" y="4976077"/>
                  </a:cubicBezTo>
                  <a:cubicBezTo>
                    <a:pt x="1586066" y="4968277"/>
                    <a:pt x="1572716" y="4954728"/>
                    <a:pt x="1557837" y="4937895"/>
                  </a:cubicBezTo>
                  <a:cubicBezTo>
                    <a:pt x="1550390" y="4929486"/>
                    <a:pt x="1542576" y="4920241"/>
                    <a:pt x="1534506" y="4910501"/>
                  </a:cubicBezTo>
                  <a:cubicBezTo>
                    <a:pt x="1530500" y="4905617"/>
                    <a:pt x="1526309" y="4900676"/>
                    <a:pt x="1522317" y="4895509"/>
                  </a:cubicBezTo>
                  <a:cubicBezTo>
                    <a:pt x="1518494" y="4890214"/>
                    <a:pt x="1514615" y="4884834"/>
                    <a:pt x="1510708" y="4879426"/>
                  </a:cubicBezTo>
                  <a:cubicBezTo>
                    <a:pt x="1495121" y="4857723"/>
                    <a:pt x="1479152" y="4835213"/>
                    <a:pt x="1463848" y="4814389"/>
                  </a:cubicBezTo>
                  <a:cubicBezTo>
                    <a:pt x="1455948" y="4804125"/>
                    <a:pt x="1449252" y="4793648"/>
                    <a:pt x="1442584" y="4784064"/>
                  </a:cubicBezTo>
                  <a:cubicBezTo>
                    <a:pt x="1435930" y="4774465"/>
                    <a:pt x="1429531" y="4765631"/>
                    <a:pt x="1423500" y="4757859"/>
                  </a:cubicBezTo>
                  <a:close/>
                  <a:moveTo>
                    <a:pt x="1247527" y="4732589"/>
                  </a:moveTo>
                  <a:cubicBezTo>
                    <a:pt x="1246479" y="4732971"/>
                    <a:pt x="1260410" y="4748672"/>
                    <a:pt x="1273533" y="4766793"/>
                  </a:cubicBezTo>
                  <a:cubicBezTo>
                    <a:pt x="1287393" y="4784517"/>
                    <a:pt x="1301069" y="4804366"/>
                    <a:pt x="1297615" y="4814913"/>
                  </a:cubicBezTo>
                  <a:lnTo>
                    <a:pt x="1271580" y="4774353"/>
                  </a:lnTo>
                  <a:cubicBezTo>
                    <a:pt x="1263397" y="4760549"/>
                    <a:pt x="1255582" y="4746519"/>
                    <a:pt x="1247527" y="4732589"/>
                  </a:cubicBezTo>
                  <a:close/>
                  <a:moveTo>
                    <a:pt x="6325837" y="4728426"/>
                  </a:moveTo>
                  <a:cubicBezTo>
                    <a:pt x="6325763" y="4735123"/>
                    <a:pt x="6316107" y="4758811"/>
                    <a:pt x="6329655" y="4741408"/>
                  </a:cubicBezTo>
                  <a:cubicBezTo>
                    <a:pt x="6326315" y="4754489"/>
                    <a:pt x="6315231" y="4776957"/>
                    <a:pt x="6309539" y="4792133"/>
                  </a:cubicBezTo>
                  <a:cubicBezTo>
                    <a:pt x="6303705" y="4807239"/>
                    <a:pt x="6302573" y="4814856"/>
                    <a:pt x="6317197" y="4797258"/>
                  </a:cubicBezTo>
                  <a:cubicBezTo>
                    <a:pt x="6303323" y="4825728"/>
                    <a:pt x="6291659" y="4848946"/>
                    <a:pt x="6298183" y="4852032"/>
                  </a:cubicBezTo>
                  <a:cubicBezTo>
                    <a:pt x="6292465" y="4862678"/>
                    <a:pt x="6286689" y="4873466"/>
                    <a:pt x="6280359" y="4880361"/>
                  </a:cubicBezTo>
                  <a:cubicBezTo>
                    <a:pt x="6275659" y="4881281"/>
                    <a:pt x="6275319" y="4872772"/>
                    <a:pt x="6272771" y="4872178"/>
                  </a:cubicBezTo>
                  <a:cubicBezTo>
                    <a:pt x="6271499" y="4871880"/>
                    <a:pt x="6269687" y="4873551"/>
                    <a:pt x="6266487" y="4879370"/>
                  </a:cubicBezTo>
                  <a:cubicBezTo>
                    <a:pt x="6263457" y="4885259"/>
                    <a:pt x="6258559" y="4895027"/>
                    <a:pt x="6251027" y="4910897"/>
                  </a:cubicBezTo>
                  <a:cubicBezTo>
                    <a:pt x="6255755" y="4892210"/>
                    <a:pt x="6268525" y="4857398"/>
                    <a:pt x="6273211" y="4836120"/>
                  </a:cubicBezTo>
                  <a:cubicBezTo>
                    <a:pt x="6278179" y="4834024"/>
                    <a:pt x="6273905" y="4846568"/>
                    <a:pt x="6279907" y="4842844"/>
                  </a:cubicBezTo>
                  <a:cubicBezTo>
                    <a:pt x="6297123" y="4814813"/>
                    <a:pt x="6301003" y="4800500"/>
                    <a:pt x="6303947" y="4786300"/>
                  </a:cubicBezTo>
                  <a:cubicBezTo>
                    <a:pt x="6305419" y="4779193"/>
                    <a:pt x="6306665" y="4772101"/>
                    <a:pt x="6309213" y="4763281"/>
                  </a:cubicBezTo>
                  <a:cubicBezTo>
                    <a:pt x="6310473" y="4758864"/>
                    <a:pt x="6312143" y="4754051"/>
                    <a:pt x="6314183" y="4748529"/>
                  </a:cubicBezTo>
                  <a:cubicBezTo>
                    <a:pt x="6316079" y="4742937"/>
                    <a:pt x="6318457" y="4736694"/>
                    <a:pt x="6321501" y="4729545"/>
                  </a:cubicBezTo>
                  <a:cubicBezTo>
                    <a:pt x="6324821" y="4725850"/>
                    <a:pt x="6325861" y="4726194"/>
                    <a:pt x="6325837" y="4728426"/>
                  </a:cubicBezTo>
                  <a:close/>
                  <a:moveTo>
                    <a:pt x="1331176" y="4728117"/>
                  </a:moveTo>
                  <a:cubicBezTo>
                    <a:pt x="1331491" y="4726281"/>
                    <a:pt x="1337952" y="4738467"/>
                    <a:pt x="1345607" y="4749435"/>
                  </a:cubicBezTo>
                  <a:cubicBezTo>
                    <a:pt x="1355475" y="4764258"/>
                    <a:pt x="1365654" y="4777806"/>
                    <a:pt x="1360430" y="4756358"/>
                  </a:cubicBezTo>
                  <a:cubicBezTo>
                    <a:pt x="1376951" y="4781600"/>
                    <a:pt x="1397762" y="4818848"/>
                    <a:pt x="1401429" y="4809433"/>
                  </a:cubicBezTo>
                  <a:cubicBezTo>
                    <a:pt x="1411778" y="4833189"/>
                    <a:pt x="1415416" y="4848691"/>
                    <a:pt x="1440361" y="4875830"/>
                  </a:cubicBezTo>
                  <a:cubicBezTo>
                    <a:pt x="1438393" y="4866303"/>
                    <a:pt x="1427818" y="4854142"/>
                    <a:pt x="1420385" y="4842915"/>
                  </a:cubicBezTo>
                  <a:cubicBezTo>
                    <a:pt x="1429772" y="4851324"/>
                    <a:pt x="1443617" y="4872461"/>
                    <a:pt x="1457491" y="4895905"/>
                  </a:cubicBezTo>
                  <a:cubicBezTo>
                    <a:pt x="1464301" y="4907727"/>
                    <a:pt x="1471351" y="4919958"/>
                    <a:pt x="1477920" y="4931369"/>
                  </a:cubicBezTo>
                  <a:lnTo>
                    <a:pt x="1488572" y="4948583"/>
                  </a:lnTo>
                  <a:lnTo>
                    <a:pt x="1451255" y="4903534"/>
                  </a:lnTo>
                  <a:cubicBezTo>
                    <a:pt x="1409301" y="4848464"/>
                    <a:pt x="1369831" y="4792112"/>
                    <a:pt x="1333093" y="4735193"/>
                  </a:cubicBezTo>
                  <a:cubicBezTo>
                    <a:pt x="1331649" y="4730900"/>
                    <a:pt x="1331071" y="4728730"/>
                    <a:pt x="1331176" y="4728117"/>
                  </a:cubicBezTo>
                  <a:close/>
                  <a:moveTo>
                    <a:pt x="343735" y="4719266"/>
                  </a:moveTo>
                  <a:cubicBezTo>
                    <a:pt x="358190" y="4774678"/>
                    <a:pt x="381775" y="4792176"/>
                    <a:pt x="366627" y="4786754"/>
                  </a:cubicBezTo>
                  <a:cubicBezTo>
                    <a:pt x="374640" y="4798844"/>
                    <a:pt x="381450" y="4815804"/>
                    <a:pt x="389293" y="4835907"/>
                  </a:cubicBezTo>
                  <a:cubicBezTo>
                    <a:pt x="393200" y="4845945"/>
                    <a:pt x="397377" y="4856775"/>
                    <a:pt x="402091" y="4868157"/>
                  </a:cubicBezTo>
                  <a:cubicBezTo>
                    <a:pt x="406961" y="4879454"/>
                    <a:pt x="412879" y="4891092"/>
                    <a:pt x="419363" y="4903126"/>
                  </a:cubicBezTo>
                  <a:cubicBezTo>
                    <a:pt x="411151" y="4875378"/>
                    <a:pt x="396017" y="4828008"/>
                    <a:pt x="380515" y="4788524"/>
                  </a:cubicBezTo>
                  <a:cubicBezTo>
                    <a:pt x="365084" y="4749025"/>
                    <a:pt x="349837" y="4717086"/>
                    <a:pt x="343735" y="4719266"/>
                  </a:cubicBezTo>
                  <a:close/>
                  <a:moveTo>
                    <a:pt x="6312435" y="4719013"/>
                  </a:moveTo>
                  <a:cubicBezTo>
                    <a:pt x="6314129" y="4721146"/>
                    <a:pt x="6313439" y="4728688"/>
                    <a:pt x="6311167" y="4739412"/>
                  </a:cubicBezTo>
                  <a:cubicBezTo>
                    <a:pt x="6306439" y="4760775"/>
                    <a:pt x="6293655" y="4794101"/>
                    <a:pt x="6282015" y="4822217"/>
                  </a:cubicBezTo>
                  <a:cubicBezTo>
                    <a:pt x="6279567" y="4811953"/>
                    <a:pt x="6287283" y="4790930"/>
                    <a:pt x="6293965" y="4771591"/>
                  </a:cubicBezTo>
                  <a:cubicBezTo>
                    <a:pt x="6297307" y="4761922"/>
                    <a:pt x="6300407" y="4752677"/>
                    <a:pt x="6301851" y="4745429"/>
                  </a:cubicBezTo>
                  <a:cubicBezTo>
                    <a:pt x="6303083" y="4738095"/>
                    <a:pt x="6302629" y="4732744"/>
                    <a:pt x="6299403" y="4731073"/>
                  </a:cubicBezTo>
                  <a:cubicBezTo>
                    <a:pt x="6306665" y="4720158"/>
                    <a:pt x="6310741" y="4716881"/>
                    <a:pt x="6312435" y="4719013"/>
                  </a:cubicBezTo>
                  <a:close/>
                  <a:moveTo>
                    <a:pt x="1252708" y="4706554"/>
                  </a:moveTo>
                  <a:cubicBezTo>
                    <a:pt x="1273477" y="4736454"/>
                    <a:pt x="1353110" y="4862523"/>
                    <a:pt x="1363417" y="4883447"/>
                  </a:cubicBezTo>
                  <a:cubicBezTo>
                    <a:pt x="1359651" y="4878620"/>
                    <a:pt x="1355376" y="4872999"/>
                    <a:pt x="1350732" y="4866742"/>
                  </a:cubicBezTo>
                  <a:cubicBezTo>
                    <a:pt x="1346471" y="4860244"/>
                    <a:pt x="1341827" y="4853165"/>
                    <a:pt x="1336915" y="4845676"/>
                  </a:cubicBezTo>
                  <a:cubicBezTo>
                    <a:pt x="1327245" y="4830556"/>
                    <a:pt x="1316557" y="4813823"/>
                    <a:pt x="1305840" y="4797046"/>
                  </a:cubicBezTo>
                  <a:cubicBezTo>
                    <a:pt x="1283698" y="4763820"/>
                    <a:pt x="1265365" y="4728243"/>
                    <a:pt x="1252708" y="4706554"/>
                  </a:cubicBezTo>
                  <a:close/>
                  <a:moveTo>
                    <a:pt x="1330813" y="4673100"/>
                  </a:moveTo>
                  <a:cubicBezTo>
                    <a:pt x="1370028" y="4724221"/>
                    <a:pt x="1445500" y="4848280"/>
                    <a:pt x="1506121" y="4922266"/>
                  </a:cubicBezTo>
                  <a:cubicBezTo>
                    <a:pt x="1503445" y="4920128"/>
                    <a:pt x="1500600" y="4917665"/>
                    <a:pt x="1497612" y="4914918"/>
                  </a:cubicBezTo>
                  <a:cubicBezTo>
                    <a:pt x="1494724" y="4912101"/>
                    <a:pt x="1491836" y="4908887"/>
                    <a:pt x="1488750" y="4905447"/>
                  </a:cubicBezTo>
                  <a:cubicBezTo>
                    <a:pt x="1482606" y="4898552"/>
                    <a:pt x="1475980" y="4890567"/>
                    <a:pt x="1468944" y="4881719"/>
                  </a:cubicBezTo>
                  <a:cubicBezTo>
                    <a:pt x="1454929" y="4863995"/>
                    <a:pt x="1439101" y="4842971"/>
                    <a:pt x="1422834" y="4820122"/>
                  </a:cubicBezTo>
                  <a:cubicBezTo>
                    <a:pt x="1392651" y="4773021"/>
                    <a:pt x="1357924" y="4720271"/>
                    <a:pt x="1330813" y="4673100"/>
                  </a:cubicBezTo>
                  <a:close/>
                  <a:moveTo>
                    <a:pt x="1299327" y="4592674"/>
                  </a:moveTo>
                  <a:cubicBezTo>
                    <a:pt x="1301974" y="4593368"/>
                    <a:pt x="1305839" y="4597686"/>
                    <a:pt x="1310327" y="4604325"/>
                  </a:cubicBezTo>
                  <a:cubicBezTo>
                    <a:pt x="1314631" y="4611050"/>
                    <a:pt x="1320237" y="4619771"/>
                    <a:pt x="1326041" y="4629454"/>
                  </a:cubicBezTo>
                  <a:cubicBezTo>
                    <a:pt x="1337551" y="4648878"/>
                    <a:pt x="1349542" y="4672280"/>
                    <a:pt x="1357102" y="4689537"/>
                  </a:cubicBezTo>
                  <a:cubicBezTo>
                    <a:pt x="1348721" y="4681114"/>
                    <a:pt x="1339406" y="4663332"/>
                    <a:pt x="1329482" y="4644546"/>
                  </a:cubicBezTo>
                  <a:cubicBezTo>
                    <a:pt x="1324512" y="4635160"/>
                    <a:pt x="1319388" y="4625504"/>
                    <a:pt x="1314135" y="4616628"/>
                  </a:cubicBezTo>
                  <a:cubicBezTo>
                    <a:pt x="1309209" y="4607596"/>
                    <a:pt x="1304452" y="4599186"/>
                    <a:pt x="1299327" y="4592674"/>
                  </a:cubicBezTo>
                  <a:close/>
                  <a:moveTo>
                    <a:pt x="6341279" y="4592051"/>
                  </a:moveTo>
                  <a:cubicBezTo>
                    <a:pt x="6348257" y="4586756"/>
                    <a:pt x="6346883" y="4599610"/>
                    <a:pt x="6343063" y="4614093"/>
                  </a:cubicBezTo>
                  <a:cubicBezTo>
                    <a:pt x="6339479" y="4628661"/>
                    <a:pt x="6334723" y="4645295"/>
                    <a:pt x="6337555" y="4648439"/>
                  </a:cubicBezTo>
                  <a:cubicBezTo>
                    <a:pt x="6347889" y="4643738"/>
                    <a:pt x="6354473" y="4622701"/>
                    <a:pt x="6364339" y="4615651"/>
                  </a:cubicBezTo>
                  <a:cubicBezTo>
                    <a:pt x="6368671" y="4615481"/>
                    <a:pt x="6351739" y="4653252"/>
                    <a:pt x="6359823" y="4646386"/>
                  </a:cubicBezTo>
                  <a:cubicBezTo>
                    <a:pt x="6341079" y="4675111"/>
                    <a:pt x="6332103" y="4677064"/>
                    <a:pt x="6330037" y="4664153"/>
                  </a:cubicBezTo>
                  <a:cubicBezTo>
                    <a:pt x="6327815" y="4651157"/>
                    <a:pt x="6333123" y="4623564"/>
                    <a:pt x="6341279" y="4592051"/>
                  </a:cubicBezTo>
                  <a:close/>
                  <a:moveTo>
                    <a:pt x="303784" y="4589658"/>
                  </a:moveTo>
                  <a:cubicBezTo>
                    <a:pt x="305214" y="4608105"/>
                    <a:pt x="303925" y="4624329"/>
                    <a:pt x="309758" y="4646669"/>
                  </a:cubicBezTo>
                  <a:cubicBezTo>
                    <a:pt x="314897" y="4616967"/>
                    <a:pt x="317743" y="4685389"/>
                    <a:pt x="334590" y="4711749"/>
                  </a:cubicBezTo>
                  <a:cubicBezTo>
                    <a:pt x="336657" y="4698654"/>
                    <a:pt x="335099" y="4682557"/>
                    <a:pt x="327978" y="4661803"/>
                  </a:cubicBezTo>
                  <a:cubicBezTo>
                    <a:pt x="323448" y="4669292"/>
                    <a:pt x="310254" y="4608317"/>
                    <a:pt x="303784" y="4589658"/>
                  </a:cubicBezTo>
                  <a:close/>
                  <a:moveTo>
                    <a:pt x="1315329" y="4544358"/>
                  </a:moveTo>
                  <a:cubicBezTo>
                    <a:pt x="1316080" y="4545257"/>
                    <a:pt x="1317731" y="4547877"/>
                    <a:pt x="1320039" y="4551788"/>
                  </a:cubicBezTo>
                  <a:cubicBezTo>
                    <a:pt x="1324640" y="4559602"/>
                    <a:pt x="1331803" y="4572570"/>
                    <a:pt x="1339533" y="4587251"/>
                  </a:cubicBezTo>
                  <a:cubicBezTo>
                    <a:pt x="1341445" y="4590932"/>
                    <a:pt x="1343412" y="4594712"/>
                    <a:pt x="1345394" y="4598535"/>
                  </a:cubicBezTo>
                  <a:cubicBezTo>
                    <a:pt x="1347546" y="4602272"/>
                    <a:pt x="1349726" y="4606066"/>
                    <a:pt x="1351892" y="4609846"/>
                  </a:cubicBezTo>
                  <a:cubicBezTo>
                    <a:pt x="1356210" y="4617392"/>
                    <a:pt x="1360429" y="4624952"/>
                    <a:pt x="1364280" y="4632101"/>
                  </a:cubicBezTo>
                  <a:cubicBezTo>
                    <a:pt x="1362935" y="4633304"/>
                    <a:pt x="1356097" y="4624485"/>
                    <a:pt x="1349854" y="4615056"/>
                  </a:cubicBezTo>
                  <a:cubicBezTo>
                    <a:pt x="1346725" y="4610342"/>
                    <a:pt x="1343752" y="4605486"/>
                    <a:pt x="1341699" y="4601678"/>
                  </a:cubicBezTo>
                  <a:cubicBezTo>
                    <a:pt x="1339831" y="4597770"/>
                    <a:pt x="1338868" y="4594925"/>
                    <a:pt x="1339434" y="4594372"/>
                  </a:cubicBezTo>
                  <a:cubicBezTo>
                    <a:pt x="1318921" y="4554460"/>
                    <a:pt x="1313075" y="4541663"/>
                    <a:pt x="1315329" y="4544358"/>
                  </a:cubicBezTo>
                  <a:close/>
                  <a:moveTo>
                    <a:pt x="6388521" y="4514257"/>
                  </a:moveTo>
                  <a:cubicBezTo>
                    <a:pt x="6381499" y="4544228"/>
                    <a:pt x="6371675" y="4564401"/>
                    <a:pt x="6363279" y="4589488"/>
                  </a:cubicBezTo>
                  <a:cubicBezTo>
                    <a:pt x="6361947" y="4578374"/>
                    <a:pt x="6356499" y="4575543"/>
                    <a:pt x="6370795" y="4533242"/>
                  </a:cubicBezTo>
                  <a:cubicBezTo>
                    <a:pt x="6376715" y="4526885"/>
                    <a:pt x="6382589" y="4520599"/>
                    <a:pt x="6388521" y="4514257"/>
                  </a:cubicBezTo>
                  <a:close/>
                  <a:moveTo>
                    <a:pt x="5543127" y="4491025"/>
                  </a:moveTo>
                  <a:cubicBezTo>
                    <a:pt x="5535739" y="4503158"/>
                    <a:pt x="5533827" y="4509529"/>
                    <a:pt x="5531575" y="4515814"/>
                  </a:cubicBezTo>
                  <a:cubicBezTo>
                    <a:pt x="5530457" y="4518957"/>
                    <a:pt x="5529239" y="4522072"/>
                    <a:pt x="5527231" y="4525880"/>
                  </a:cubicBezTo>
                  <a:cubicBezTo>
                    <a:pt x="5525263" y="4529703"/>
                    <a:pt x="5522443" y="4534190"/>
                    <a:pt x="5517617" y="4539811"/>
                  </a:cubicBezTo>
                  <a:cubicBezTo>
                    <a:pt x="5522289" y="4537730"/>
                    <a:pt x="5530671" y="4530906"/>
                    <a:pt x="5527639" y="4538777"/>
                  </a:cubicBezTo>
                  <a:cubicBezTo>
                    <a:pt x="5523139" y="4541595"/>
                    <a:pt x="5516513" y="4554562"/>
                    <a:pt x="5521299" y="4552864"/>
                  </a:cubicBezTo>
                  <a:cubicBezTo>
                    <a:pt x="5531675" y="4539414"/>
                    <a:pt x="5538201" y="4518533"/>
                    <a:pt x="5550235" y="4512912"/>
                  </a:cubicBezTo>
                  <a:cubicBezTo>
                    <a:pt x="5548663" y="4517018"/>
                    <a:pt x="5550463" y="4518886"/>
                    <a:pt x="5554427" y="4510095"/>
                  </a:cubicBezTo>
                  <a:cubicBezTo>
                    <a:pt x="5552515" y="4504560"/>
                    <a:pt x="5542435" y="4511383"/>
                    <a:pt x="5533359" y="4524337"/>
                  </a:cubicBezTo>
                  <a:cubicBezTo>
                    <a:pt x="5542689" y="4504319"/>
                    <a:pt x="5548763" y="4495216"/>
                    <a:pt x="5543127" y="4491025"/>
                  </a:cubicBezTo>
                  <a:close/>
                  <a:moveTo>
                    <a:pt x="1214682" y="4423764"/>
                  </a:moveTo>
                  <a:cubicBezTo>
                    <a:pt x="1219694" y="4419234"/>
                    <a:pt x="1230184" y="4440795"/>
                    <a:pt x="1241680" y="4467637"/>
                  </a:cubicBezTo>
                  <a:cubicBezTo>
                    <a:pt x="1247328" y="4481101"/>
                    <a:pt x="1253501" y="4495796"/>
                    <a:pt x="1259164" y="4509316"/>
                  </a:cubicBezTo>
                  <a:cubicBezTo>
                    <a:pt x="1265591" y="4522510"/>
                    <a:pt x="1271749" y="4534416"/>
                    <a:pt x="1276846" y="4542514"/>
                  </a:cubicBezTo>
                  <a:cubicBezTo>
                    <a:pt x="1268139" y="4537588"/>
                    <a:pt x="1255030" y="4514752"/>
                    <a:pt x="1244808" y="4488930"/>
                  </a:cubicBezTo>
                  <a:cubicBezTo>
                    <a:pt x="1234021" y="4463362"/>
                    <a:pt x="1223205" y="4436067"/>
                    <a:pt x="1214682" y="4423764"/>
                  </a:cubicBezTo>
                  <a:close/>
                  <a:moveTo>
                    <a:pt x="1194154" y="4406663"/>
                  </a:moveTo>
                  <a:cubicBezTo>
                    <a:pt x="1203880" y="4425421"/>
                    <a:pt x="1213889" y="4445255"/>
                    <a:pt x="1223969" y="4465896"/>
                  </a:cubicBezTo>
                  <a:cubicBezTo>
                    <a:pt x="1228952" y="4476231"/>
                    <a:pt x="1234035" y="4486750"/>
                    <a:pt x="1239188" y="4497424"/>
                  </a:cubicBezTo>
                  <a:cubicBezTo>
                    <a:pt x="1241722" y="4502761"/>
                    <a:pt x="1244284" y="4508155"/>
                    <a:pt x="1246847" y="4513563"/>
                  </a:cubicBezTo>
                  <a:cubicBezTo>
                    <a:pt x="1249565" y="4518915"/>
                    <a:pt x="1252538" y="4524195"/>
                    <a:pt x="1255384" y="4529561"/>
                  </a:cubicBezTo>
                  <a:cubicBezTo>
                    <a:pt x="1266723" y="4550995"/>
                    <a:pt x="1278304" y="4572896"/>
                    <a:pt x="1289984" y="4594967"/>
                  </a:cubicBezTo>
                  <a:lnTo>
                    <a:pt x="1298648" y="4611559"/>
                  </a:lnTo>
                  <a:lnTo>
                    <a:pt x="1302980" y="4619869"/>
                  </a:lnTo>
                  <a:lnTo>
                    <a:pt x="1307765" y="4627967"/>
                  </a:lnTo>
                  <a:cubicBezTo>
                    <a:pt x="1314136" y="4638769"/>
                    <a:pt x="1320506" y="4649571"/>
                    <a:pt x="1326863" y="4660345"/>
                  </a:cubicBezTo>
                  <a:cubicBezTo>
                    <a:pt x="1320294" y="4651553"/>
                    <a:pt x="1313895" y="4642747"/>
                    <a:pt x="1307638" y="4633871"/>
                  </a:cubicBezTo>
                  <a:cubicBezTo>
                    <a:pt x="1304537" y="4629426"/>
                    <a:pt x="1301338" y="4625022"/>
                    <a:pt x="1298421" y="4620464"/>
                  </a:cubicBezTo>
                  <a:lnTo>
                    <a:pt x="1290069" y="4606562"/>
                  </a:lnTo>
                  <a:cubicBezTo>
                    <a:pt x="1279026" y="4587903"/>
                    <a:pt x="1268295" y="4568720"/>
                    <a:pt x="1257479" y="4548432"/>
                  </a:cubicBezTo>
                  <a:cubicBezTo>
                    <a:pt x="1252071" y="4538282"/>
                    <a:pt x="1246620" y="4527876"/>
                    <a:pt x="1241156" y="4517117"/>
                  </a:cubicBezTo>
                  <a:cubicBezTo>
                    <a:pt x="1236328" y="4506060"/>
                    <a:pt x="1231359" y="4494706"/>
                    <a:pt x="1226234" y="4482970"/>
                  </a:cubicBezTo>
                  <a:cubicBezTo>
                    <a:pt x="1216112" y="4459427"/>
                    <a:pt x="1205508" y="4434199"/>
                    <a:pt x="1194154" y="4406663"/>
                  </a:cubicBezTo>
                  <a:close/>
                  <a:moveTo>
                    <a:pt x="5616957" y="4389420"/>
                  </a:moveTo>
                  <a:cubicBezTo>
                    <a:pt x="5612555" y="4410514"/>
                    <a:pt x="5602815" y="4417366"/>
                    <a:pt x="5596443" y="4432755"/>
                  </a:cubicBezTo>
                  <a:cubicBezTo>
                    <a:pt x="5588997" y="4433972"/>
                    <a:pt x="5607599" y="4389958"/>
                    <a:pt x="5616957" y="4389420"/>
                  </a:cubicBezTo>
                  <a:close/>
                  <a:moveTo>
                    <a:pt x="1220600" y="4386319"/>
                  </a:moveTo>
                  <a:cubicBezTo>
                    <a:pt x="1224592" y="4393355"/>
                    <a:pt x="1229165" y="4401410"/>
                    <a:pt x="1234205" y="4410273"/>
                  </a:cubicBezTo>
                  <a:cubicBezTo>
                    <a:pt x="1239132" y="4419220"/>
                    <a:pt x="1244242" y="4429102"/>
                    <a:pt x="1249481" y="4439649"/>
                  </a:cubicBezTo>
                  <a:cubicBezTo>
                    <a:pt x="1254719" y="4450196"/>
                    <a:pt x="1260070" y="4461423"/>
                    <a:pt x="1265492" y="4473046"/>
                  </a:cubicBezTo>
                  <a:cubicBezTo>
                    <a:pt x="1268182" y="4478864"/>
                    <a:pt x="1270915" y="4484782"/>
                    <a:pt x="1273675" y="4490742"/>
                  </a:cubicBezTo>
                  <a:cubicBezTo>
                    <a:pt x="1276393" y="4496731"/>
                    <a:pt x="1279097" y="4502790"/>
                    <a:pt x="1282325" y="4508679"/>
                  </a:cubicBezTo>
                  <a:cubicBezTo>
                    <a:pt x="1294656" y="4532378"/>
                    <a:pt x="1307228" y="4556559"/>
                    <a:pt x="1319049" y="4579281"/>
                  </a:cubicBezTo>
                  <a:cubicBezTo>
                    <a:pt x="1325179" y="4590507"/>
                    <a:pt x="1330502" y="4601649"/>
                    <a:pt x="1336873" y="4611531"/>
                  </a:cubicBezTo>
                  <a:cubicBezTo>
                    <a:pt x="1343116" y="4621469"/>
                    <a:pt x="1349133" y="4630742"/>
                    <a:pt x="1354852" y="4639066"/>
                  </a:cubicBezTo>
                  <a:cubicBezTo>
                    <a:pt x="1350053" y="4633673"/>
                    <a:pt x="1344900" y="4627174"/>
                    <a:pt x="1339449" y="4619770"/>
                  </a:cubicBezTo>
                  <a:cubicBezTo>
                    <a:pt x="1336731" y="4616061"/>
                    <a:pt x="1333928" y="4612139"/>
                    <a:pt x="1331068" y="4607992"/>
                  </a:cubicBezTo>
                  <a:cubicBezTo>
                    <a:pt x="1328322" y="4603801"/>
                    <a:pt x="1325745" y="4599285"/>
                    <a:pt x="1322984" y="4594655"/>
                  </a:cubicBezTo>
                  <a:cubicBezTo>
                    <a:pt x="1312098" y="4576053"/>
                    <a:pt x="1300390" y="4554506"/>
                    <a:pt x="1288257" y="4531557"/>
                  </a:cubicBezTo>
                  <a:cubicBezTo>
                    <a:pt x="1285242" y="4525809"/>
                    <a:pt x="1282169" y="4519991"/>
                    <a:pt x="1279083" y="4514101"/>
                  </a:cubicBezTo>
                  <a:cubicBezTo>
                    <a:pt x="1275969" y="4508226"/>
                    <a:pt x="1272854" y="4502280"/>
                    <a:pt x="1270207" y="4496093"/>
                  </a:cubicBezTo>
                  <a:cubicBezTo>
                    <a:pt x="1264671" y="4483805"/>
                    <a:pt x="1259051" y="4471375"/>
                    <a:pt x="1253473" y="4458988"/>
                  </a:cubicBezTo>
                  <a:cubicBezTo>
                    <a:pt x="1247824" y="4446586"/>
                    <a:pt x="1242204" y="4434227"/>
                    <a:pt x="1236668" y="4422080"/>
                  </a:cubicBezTo>
                  <a:cubicBezTo>
                    <a:pt x="1231260" y="4409877"/>
                    <a:pt x="1225088" y="4398183"/>
                    <a:pt x="1220600" y="4386319"/>
                  </a:cubicBezTo>
                  <a:close/>
                  <a:moveTo>
                    <a:pt x="1228038" y="4365077"/>
                  </a:moveTo>
                  <a:cubicBezTo>
                    <a:pt x="1229740" y="4362796"/>
                    <a:pt x="1235489" y="4375556"/>
                    <a:pt x="1242402" y="4391812"/>
                  </a:cubicBezTo>
                  <a:cubicBezTo>
                    <a:pt x="1252637" y="4413118"/>
                    <a:pt x="1264855" y="4440696"/>
                    <a:pt x="1270447" y="4448030"/>
                  </a:cubicBezTo>
                  <a:cubicBezTo>
                    <a:pt x="1269456" y="4453240"/>
                    <a:pt x="1261004" y="4439111"/>
                    <a:pt x="1251533" y="4421372"/>
                  </a:cubicBezTo>
                  <a:cubicBezTo>
                    <a:pt x="1246790" y="4412495"/>
                    <a:pt x="1241807" y="4402727"/>
                    <a:pt x="1237390" y="4394034"/>
                  </a:cubicBezTo>
                  <a:cubicBezTo>
                    <a:pt x="1233200" y="4385243"/>
                    <a:pt x="1230000" y="4377414"/>
                    <a:pt x="1227791" y="4372799"/>
                  </a:cubicBezTo>
                  <a:cubicBezTo>
                    <a:pt x="1227352" y="4368269"/>
                    <a:pt x="1227470" y="4365837"/>
                    <a:pt x="1228038" y="4365077"/>
                  </a:cubicBezTo>
                  <a:close/>
                  <a:moveTo>
                    <a:pt x="1070378" y="4354267"/>
                  </a:moveTo>
                  <a:cubicBezTo>
                    <a:pt x="1077046" y="4352993"/>
                    <a:pt x="1093157" y="4409282"/>
                    <a:pt x="1103492" y="4430716"/>
                  </a:cubicBezTo>
                  <a:cubicBezTo>
                    <a:pt x="1096908" y="4432103"/>
                    <a:pt x="1080798" y="4375659"/>
                    <a:pt x="1070378" y="4354267"/>
                  </a:cubicBezTo>
                  <a:close/>
                  <a:moveTo>
                    <a:pt x="6390587" y="4304689"/>
                  </a:moveTo>
                  <a:cubicBezTo>
                    <a:pt x="6375779" y="4309162"/>
                    <a:pt x="6360419" y="4385738"/>
                    <a:pt x="6372127" y="4369684"/>
                  </a:cubicBezTo>
                  <a:cubicBezTo>
                    <a:pt x="6379759" y="4352214"/>
                    <a:pt x="6385463" y="4328813"/>
                    <a:pt x="6390587" y="4304689"/>
                  </a:cubicBezTo>
                  <a:close/>
                  <a:moveTo>
                    <a:pt x="6390263" y="4243997"/>
                  </a:moveTo>
                  <a:cubicBezTo>
                    <a:pt x="6379023" y="4250467"/>
                    <a:pt x="6378327" y="4283085"/>
                    <a:pt x="6372835" y="4304222"/>
                  </a:cubicBezTo>
                  <a:cubicBezTo>
                    <a:pt x="6377861" y="4296917"/>
                    <a:pt x="6383609" y="4291919"/>
                    <a:pt x="6386511" y="4279333"/>
                  </a:cubicBezTo>
                  <a:cubicBezTo>
                    <a:pt x="6376843" y="4284982"/>
                    <a:pt x="6384983" y="4269876"/>
                    <a:pt x="6390263" y="4243997"/>
                  </a:cubicBezTo>
                  <a:close/>
                  <a:moveTo>
                    <a:pt x="1165812" y="4232148"/>
                  </a:moveTo>
                  <a:cubicBezTo>
                    <a:pt x="1174971" y="4252648"/>
                    <a:pt x="1174278" y="4266550"/>
                    <a:pt x="1180620" y="4285124"/>
                  </a:cubicBezTo>
                  <a:cubicBezTo>
                    <a:pt x="1178624" y="4293179"/>
                    <a:pt x="1157926" y="4237698"/>
                    <a:pt x="1165812" y="4232148"/>
                  </a:cubicBezTo>
                  <a:close/>
                  <a:moveTo>
                    <a:pt x="1043975" y="4177487"/>
                  </a:moveTo>
                  <a:cubicBezTo>
                    <a:pt x="1048760" y="4195014"/>
                    <a:pt x="1055626" y="4212554"/>
                    <a:pt x="1062068" y="4230690"/>
                  </a:cubicBezTo>
                  <a:cubicBezTo>
                    <a:pt x="1068608" y="4248768"/>
                    <a:pt x="1075319" y="4267328"/>
                    <a:pt x="1082171" y="4286285"/>
                  </a:cubicBezTo>
                  <a:cubicBezTo>
                    <a:pt x="1085654" y="4295727"/>
                    <a:pt x="1088952" y="4305340"/>
                    <a:pt x="1092661" y="4314910"/>
                  </a:cubicBezTo>
                  <a:cubicBezTo>
                    <a:pt x="1096668" y="4324381"/>
                    <a:pt x="1100717" y="4333937"/>
                    <a:pt x="1104808" y="4343578"/>
                  </a:cubicBezTo>
                  <a:cubicBezTo>
                    <a:pt x="1112949" y="4362804"/>
                    <a:pt x="1121216" y="4382369"/>
                    <a:pt x="1129612" y="4402203"/>
                  </a:cubicBezTo>
                  <a:cubicBezTo>
                    <a:pt x="1133915" y="4412057"/>
                    <a:pt x="1137709" y="4422165"/>
                    <a:pt x="1142480" y="4431962"/>
                  </a:cubicBezTo>
                  <a:cubicBezTo>
                    <a:pt x="1147237" y="4441758"/>
                    <a:pt x="1152008" y="4451626"/>
                    <a:pt x="1156821" y="4461536"/>
                  </a:cubicBezTo>
                  <a:cubicBezTo>
                    <a:pt x="1166363" y="4481313"/>
                    <a:pt x="1176004" y="4501275"/>
                    <a:pt x="1185702" y="4521378"/>
                  </a:cubicBezTo>
                  <a:lnTo>
                    <a:pt x="1192951" y="4536455"/>
                  </a:lnTo>
                  <a:cubicBezTo>
                    <a:pt x="1195513" y="4541424"/>
                    <a:pt x="1198302" y="4546309"/>
                    <a:pt x="1200963" y="4551250"/>
                  </a:cubicBezTo>
                  <a:cubicBezTo>
                    <a:pt x="1206329" y="4561103"/>
                    <a:pt x="1211709" y="4570971"/>
                    <a:pt x="1217103" y="4580866"/>
                  </a:cubicBezTo>
                  <a:cubicBezTo>
                    <a:pt x="1227791" y="4600616"/>
                    <a:pt x="1238508" y="4620450"/>
                    <a:pt x="1249239" y="4640284"/>
                  </a:cubicBezTo>
                  <a:cubicBezTo>
                    <a:pt x="1260494" y="4659821"/>
                    <a:pt x="1272528" y="4678947"/>
                    <a:pt x="1283995" y="4698229"/>
                  </a:cubicBezTo>
                  <a:cubicBezTo>
                    <a:pt x="1289757" y="4707842"/>
                    <a:pt x="1295519" y="4717455"/>
                    <a:pt x="1301267" y="4727039"/>
                  </a:cubicBezTo>
                  <a:lnTo>
                    <a:pt x="1309832" y="4741394"/>
                  </a:lnTo>
                  <a:lnTo>
                    <a:pt x="1314107" y="4748558"/>
                  </a:lnTo>
                  <a:lnTo>
                    <a:pt x="1318751" y="4755509"/>
                  </a:lnTo>
                  <a:cubicBezTo>
                    <a:pt x="1331025" y="4774026"/>
                    <a:pt x="1343243" y="4792445"/>
                    <a:pt x="1355333" y="4810693"/>
                  </a:cubicBezTo>
                  <a:cubicBezTo>
                    <a:pt x="1367550" y="4828829"/>
                    <a:pt x="1378607" y="4847403"/>
                    <a:pt x="1391618" y="4864448"/>
                  </a:cubicBezTo>
                  <a:cubicBezTo>
                    <a:pt x="1404076" y="4881805"/>
                    <a:pt x="1416379" y="4898935"/>
                    <a:pt x="1428497" y="4915810"/>
                  </a:cubicBezTo>
                  <a:cubicBezTo>
                    <a:pt x="1434485" y="4924276"/>
                    <a:pt x="1440417" y="4932657"/>
                    <a:pt x="1446307" y="4940981"/>
                  </a:cubicBezTo>
                  <a:cubicBezTo>
                    <a:pt x="1452054" y="4949377"/>
                    <a:pt x="1458680" y="4957078"/>
                    <a:pt x="1464697" y="4965063"/>
                  </a:cubicBezTo>
                  <a:cubicBezTo>
                    <a:pt x="1476872" y="4980919"/>
                    <a:pt x="1488792" y="4996449"/>
                    <a:pt x="1500444" y="5011597"/>
                  </a:cubicBezTo>
                  <a:cubicBezTo>
                    <a:pt x="1512024" y="5026788"/>
                    <a:pt x="1522840" y="5041936"/>
                    <a:pt x="1534661" y="5055669"/>
                  </a:cubicBezTo>
                  <a:cubicBezTo>
                    <a:pt x="1450016" y="4957007"/>
                    <a:pt x="1355913" y="4835157"/>
                    <a:pt x="1268677" y="4688064"/>
                  </a:cubicBezTo>
                  <a:cubicBezTo>
                    <a:pt x="1263156" y="4678905"/>
                    <a:pt x="1257606" y="4669674"/>
                    <a:pt x="1252028" y="4660401"/>
                  </a:cubicBezTo>
                  <a:cubicBezTo>
                    <a:pt x="1249282" y="4655743"/>
                    <a:pt x="1246337" y="4651157"/>
                    <a:pt x="1243704" y="4646386"/>
                  </a:cubicBezTo>
                  <a:cubicBezTo>
                    <a:pt x="1241156" y="4641586"/>
                    <a:pt x="1238593" y="4636773"/>
                    <a:pt x="1236017" y="4631945"/>
                  </a:cubicBezTo>
                  <a:cubicBezTo>
                    <a:pt x="1225710" y="4612607"/>
                    <a:pt x="1215290" y="4593056"/>
                    <a:pt x="1204772" y="4573292"/>
                  </a:cubicBezTo>
                  <a:cubicBezTo>
                    <a:pt x="1199491" y="4563382"/>
                    <a:pt x="1194182" y="4553430"/>
                    <a:pt x="1188859" y="4543421"/>
                  </a:cubicBezTo>
                  <a:cubicBezTo>
                    <a:pt x="1183734" y="4533313"/>
                    <a:pt x="1179176" y="4522907"/>
                    <a:pt x="1174263" y="4512558"/>
                  </a:cubicBezTo>
                  <a:cubicBezTo>
                    <a:pt x="1164580" y="4491775"/>
                    <a:pt x="1154797" y="4470809"/>
                    <a:pt x="1144929" y="4449644"/>
                  </a:cubicBezTo>
                  <a:cubicBezTo>
                    <a:pt x="1134524" y="4428635"/>
                    <a:pt x="1126426" y="4406521"/>
                    <a:pt x="1117394" y="4384493"/>
                  </a:cubicBezTo>
                  <a:cubicBezTo>
                    <a:pt x="1108517" y="4362365"/>
                    <a:pt x="1099570" y="4340054"/>
                    <a:pt x="1090552" y="4317586"/>
                  </a:cubicBezTo>
                  <a:cubicBezTo>
                    <a:pt x="1082355" y="4294807"/>
                    <a:pt x="1074823" y="4271604"/>
                    <a:pt x="1066839" y="4248301"/>
                  </a:cubicBezTo>
                  <a:cubicBezTo>
                    <a:pt x="1062903" y="4236636"/>
                    <a:pt x="1058939" y="4224913"/>
                    <a:pt x="1054975" y="4213163"/>
                  </a:cubicBezTo>
                  <a:lnTo>
                    <a:pt x="1049015" y="4195481"/>
                  </a:lnTo>
                  <a:close/>
                  <a:moveTo>
                    <a:pt x="1007124" y="4175449"/>
                  </a:moveTo>
                  <a:cubicBezTo>
                    <a:pt x="1009290" y="4180022"/>
                    <a:pt x="1011683" y="4186081"/>
                    <a:pt x="1014118" y="4192976"/>
                  </a:cubicBezTo>
                  <a:cubicBezTo>
                    <a:pt x="1015293" y="4196444"/>
                    <a:pt x="1016538" y="4200097"/>
                    <a:pt x="1017827" y="4203863"/>
                  </a:cubicBezTo>
                  <a:cubicBezTo>
                    <a:pt x="1019228" y="4207600"/>
                    <a:pt x="1020672" y="4211465"/>
                    <a:pt x="1022131" y="4215344"/>
                  </a:cubicBezTo>
                  <a:cubicBezTo>
                    <a:pt x="1027808" y="4230945"/>
                    <a:pt x="1033159" y="4247240"/>
                    <a:pt x="1036741" y="4259061"/>
                  </a:cubicBezTo>
                  <a:cubicBezTo>
                    <a:pt x="1043890" y="4282689"/>
                    <a:pt x="1044046" y="4288508"/>
                    <a:pt x="1025429" y="4234654"/>
                  </a:cubicBezTo>
                  <a:cubicBezTo>
                    <a:pt x="1022159" y="4224985"/>
                    <a:pt x="1018903" y="4215330"/>
                    <a:pt x="1015604" y="4205561"/>
                  </a:cubicBezTo>
                  <a:cubicBezTo>
                    <a:pt x="1012815" y="4195651"/>
                    <a:pt x="1009998" y="4185642"/>
                    <a:pt x="1007124" y="4175449"/>
                  </a:cubicBezTo>
                  <a:close/>
                  <a:moveTo>
                    <a:pt x="6395161" y="4153660"/>
                  </a:moveTo>
                  <a:cubicBezTo>
                    <a:pt x="6397737" y="4181408"/>
                    <a:pt x="6366067" y="4245979"/>
                    <a:pt x="6380451" y="4248882"/>
                  </a:cubicBezTo>
                  <a:cubicBezTo>
                    <a:pt x="6399677" y="4210233"/>
                    <a:pt x="6399239" y="4145067"/>
                    <a:pt x="6395161" y="4153660"/>
                  </a:cubicBezTo>
                  <a:close/>
                  <a:moveTo>
                    <a:pt x="5941595" y="4125318"/>
                  </a:moveTo>
                  <a:cubicBezTo>
                    <a:pt x="5936399" y="4131406"/>
                    <a:pt x="5934175" y="4130386"/>
                    <a:pt x="5932025" y="4129140"/>
                  </a:cubicBezTo>
                  <a:cubicBezTo>
                    <a:pt x="5928655" y="4149866"/>
                    <a:pt x="5934303" y="4147955"/>
                    <a:pt x="5922271" y="4167138"/>
                  </a:cubicBezTo>
                  <a:cubicBezTo>
                    <a:pt x="5935027" y="4120448"/>
                    <a:pt x="5903243" y="4151806"/>
                    <a:pt x="5895755" y="4182513"/>
                  </a:cubicBezTo>
                  <a:cubicBezTo>
                    <a:pt x="5903653" y="4168965"/>
                    <a:pt x="5902931" y="4175462"/>
                    <a:pt x="5901261" y="4183744"/>
                  </a:cubicBezTo>
                  <a:cubicBezTo>
                    <a:pt x="5899351" y="4191955"/>
                    <a:pt x="5896603" y="4201936"/>
                    <a:pt x="5901671" y="4195580"/>
                  </a:cubicBezTo>
                  <a:cubicBezTo>
                    <a:pt x="5902763" y="4191687"/>
                    <a:pt x="5903653" y="4187383"/>
                    <a:pt x="5904559" y="4183079"/>
                  </a:cubicBezTo>
                  <a:cubicBezTo>
                    <a:pt x="5905367" y="4178733"/>
                    <a:pt x="5905933" y="4174330"/>
                    <a:pt x="5906811" y="4170338"/>
                  </a:cubicBezTo>
                  <a:cubicBezTo>
                    <a:pt x="5908523" y="4162339"/>
                    <a:pt x="5910987" y="4155841"/>
                    <a:pt x="5915759" y="4153986"/>
                  </a:cubicBezTo>
                  <a:cubicBezTo>
                    <a:pt x="5911469" y="4168356"/>
                    <a:pt x="5908947" y="4179908"/>
                    <a:pt x="5906995" y="4188742"/>
                  </a:cubicBezTo>
                  <a:cubicBezTo>
                    <a:pt x="5905197" y="4197633"/>
                    <a:pt x="5905225" y="4204131"/>
                    <a:pt x="5907547" y="4208788"/>
                  </a:cubicBezTo>
                  <a:cubicBezTo>
                    <a:pt x="5910265" y="4200280"/>
                    <a:pt x="5912347" y="4189322"/>
                    <a:pt x="5913903" y="4179016"/>
                  </a:cubicBezTo>
                  <a:cubicBezTo>
                    <a:pt x="5915447" y="4168710"/>
                    <a:pt x="5917443" y="4159309"/>
                    <a:pt x="5921619" y="4154255"/>
                  </a:cubicBezTo>
                  <a:cubicBezTo>
                    <a:pt x="5917399" y="4190342"/>
                    <a:pt x="5937419" y="4141330"/>
                    <a:pt x="5935479" y="4159295"/>
                  </a:cubicBezTo>
                  <a:cubicBezTo>
                    <a:pt x="5939981" y="4135709"/>
                    <a:pt x="5932379" y="4149074"/>
                    <a:pt x="5941595" y="4125318"/>
                  </a:cubicBezTo>
                  <a:close/>
                  <a:moveTo>
                    <a:pt x="158773" y="4105843"/>
                  </a:moveTo>
                  <a:cubicBezTo>
                    <a:pt x="157334" y="4105462"/>
                    <a:pt x="155987" y="4106186"/>
                    <a:pt x="154780" y="4108202"/>
                  </a:cubicBezTo>
                  <a:cubicBezTo>
                    <a:pt x="172278" y="4200011"/>
                    <a:pt x="171443" y="4161504"/>
                    <a:pt x="186364" y="4213078"/>
                  </a:cubicBezTo>
                  <a:cubicBezTo>
                    <a:pt x="183466" y="4165386"/>
                    <a:pt x="168850" y="4108514"/>
                    <a:pt x="158773" y="4105843"/>
                  </a:cubicBezTo>
                  <a:close/>
                  <a:moveTo>
                    <a:pt x="65338" y="4090833"/>
                  </a:moveTo>
                  <a:cubicBezTo>
                    <a:pt x="70957" y="4084601"/>
                    <a:pt x="81859" y="4136944"/>
                    <a:pt x="83668" y="4165398"/>
                  </a:cubicBezTo>
                  <a:cubicBezTo>
                    <a:pt x="78048" y="4164591"/>
                    <a:pt x="69511" y="4109930"/>
                    <a:pt x="63296" y="4097331"/>
                  </a:cubicBezTo>
                  <a:cubicBezTo>
                    <a:pt x="63841" y="4093809"/>
                    <a:pt x="64536" y="4091723"/>
                    <a:pt x="65338" y="4090833"/>
                  </a:cubicBezTo>
                  <a:close/>
                  <a:moveTo>
                    <a:pt x="5986047" y="4031626"/>
                  </a:moveTo>
                  <a:cubicBezTo>
                    <a:pt x="5992447" y="4031980"/>
                    <a:pt x="5993875" y="4046349"/>
                    <a:pt x="6002527" y="4040319"/>
                  </a:cubicBezTo>
                  <a:cubicBezTo>
                    <a:pt x="5997303" y="4060719"/>
                    <a:pt x="5994215" y="4060195"/>
                    <a:pt x="5991243" y="4061922"/>
                  </a:cubicBezTo>
                  <a:cubicBezTo>
                    <a:pt x="5988157" y="4063621"/>
                    <a:pt x="5985919" y="4067670"/>
                    <a:pt x="5979379" y="4096480"/>
                  </a:cubicBezTo>
                  <a:cubicBezTo>
                    <a:pt x="5975741" y="4098023"/>
                    <a:pt x="5977567" y="4086400"/>
                    <a:pt x="5980499" y="4072158"/>
                  </a:cubicBezTo>
                  <a:cubicBezTo>
                    <a:pt x="5982691" y="4057760"/>
                    <a:pt x="5985779" y="4040672"/>
                    <a:pt x="5986047" y="4031626"/>
                  </a:cubicBezTo>
                  <a:close/>
                  <a:moveTo>
                    <a:pt x="6027061" y="4009541"/>
                  </a:moveTo>
                  <a:cubicBezTo>
                    <a:pt x="6022389" y="4029885"/>
                    <a:pt x="6014673" y="4044722"/>
                    <a:pt x="6006151" y="4057761"/>
                  </a:cubicBezTo>
                  <a:cubicBezTo>
                    <a:pt x="6009051" y="4037516"/>
                    <a:pt x="6016343" y="4003935"/>
                    <a:pt x="6027061" y="4009541"/>
                  </a:cubicBezTo>
                  <a:close/>
                  <a:moveTo>
                    <a:pt x="103838" y="3950307"/>
                  </a:moveTo>
                  <a:cubicBezTo>
                    <a:pt x="104689" y="3951411"/>
                    <a:pt x="107739" y="3964019"/>
                    <a:pt x="113964" y="3994860"/>
                  </a:cubicBezTo>
                  <a:cubicBezTo>
                    <a:pt x="118849" y="4018829"/>
                    <a:pt x="122869" y="4023061"/>
                    <a:pt x="129212" y="4069270"/>
                  </a:cubicBezTo>
                  <a:cubicBezTo>
                    <a:pt x="118531" y="4047217"/>
                    <a:pt x="101287" y="3946995"/>
                    <a:pt x="103838" y="3950307"/>
                  </a:cubicBezTo>
                  <a:close/>
                  <a:moveTo>
                    <a:pt x="1078363" y="3947335"/>
                  </a:moveTo>
                  <a:cubicBezTo>
                    <a:pt x="1083969" y="3956933"/>
                    <a:pt x="1089632" y="3973752"/>
                    <a:pt x="1095295" y="3994577"/>
                  </a:cubicBezTo>
                  <a:cubicBezTo>
                    <a:pt x="1098126" y="4004983"/>
                    <a:pt x="1100944" y="4016393"/>
                    <a:pt x="1103761" y="4028399"/>
                  </a:cubicBezTo>
                  <a:cubicBezTo>
                    <a:pt x="1106734" y="4040376"/>
                    <a:pt x="1108942" y="4053103"/>
                    <a:pt x="1112793" y="4065674"/>
                  </a:cubicBezTo>
                  <a:cubicBezTo>
                    <a:pt x="1119815" y="4090973"/>
                    <a:pt x="1126823" y="4117036"/>
                    <a:pt x="1133632" y="4140636"/>
                  </a:cubicBezTo>
                  <a:cubicBezTo>
                    <a:pt x="1137101" y="4152415"/>
                    <a:pt x="1140258" y="4163656"/>
                    <a:pt x="1143826" y="4173736"/>
                  </a:cubicBezTo>
                  <a:cubicBezTo>
                    <a:pt x="1147690" y="4183745"/>
                    <a:pt x="1151442" y="4192735"/>
                    <a:pt x="1155024" y="4200309"/>
                  </a:cubicBezTo>
                  <a:cubicBezTo>
                    <a:pt x="1151371" y="4195807"/>
                    <a:pt x="1147620" y="4189634"/>
                    <a:pt x="1143811" y="4182159"/>
                  </a:cubicBezTo>
                  <a:cubicBezTo>
                    <a:pt x="1139805" y="4174727"/>
                    <a:pt x="1136421" y="4165808"/>
                    <a:pt x="1133095" y="4155884"/>
                  </a:cubicBezTo>
                  <a:cubicBezTo>
                    <a:pt x="1126342" y="4136078"/>
                    <a:pt x="1119560" y="4112379"/>
                    <a:pt x="1112779" y="4087618"/>
                  </a:cubicBezTo>
                  <a:cubicBezTo>
                    <a:pt x="1109537" y="4075202"/>
                    <a:pt x="1105672" y="4062659"/>
                    <a:pt x="1102926" y="4049960"/>
                  </a:cubicBezTo>
                  <a:cubicBezTo>
                    <a:pt x="1100193" y="4037261"/>
                    <a:pt x="1097489" y="4024633"/>
                    <a:pt x="1094856" y="4012443"/>
                  </a:cubicBezTo>
                  <a:cubicBezTo>
                    <a:pt x="1089448" y="3988108"/>
                    <a:pt x="1083983" y="3965470"/>
                    <a:pt x="1078363" y="3947335"/>
                  </a:cubicBezTo>
                  <a:close/>
                  <a:moveTo>
                    <a:pt x="47114" y="3946019"/>
                  </a:moveTo>
                  <a:cubicBezTo>
                    <a:pt x="49068" y="4002379"/>
                    <a:pt x="63083" y="4016253"/>
                    <a:pt x="64626" y="4071508"/>
                  </a:cubicBezTo>
                  <a:cubicBezTo>
                    <a:pt x="56429" y="4055723"/>
                    <a:pt x="47935" y="4003256"/>
                    <a:pt x="39809" y="3974022"/>
                  </a:cubicBezTo>
                  <a:cubicBezTo>
                    <a:pt x="42230" y="3964721"/>
                    <a:pt x="44665" y="3955377"/>
                    <a:pt x="47114" y="3946019"/>
                  </a:cubicBezTo>
                  <a:close/>
                  <a:moveTo>
                    <a:pt x="1088046" y="3921823"/>
                  </a:moveTo>
                  <a:cubicBezTo>
                    <a:pt x="1090467" y="3921809"/>
                    <a:pt x="1092760" y="3928505"/>
                    <a:pt x="1096342" y="3939137"/>
                  </a:cubicBezTo>
                  <a:cubicBezTo>
                    <a:pt x="1099881" y="3949783"/>
                    <a:pt x="1103817" y="3964535"/>
                    <a:pt x="1107682" y="3980972"/>
                  </a:cubicBezTo>
                  <a:cubicBezTo>
                    <a:pt x="1115667" y="4013774"/>
                    <a:pt x="1122051" y="4053612"/>
                    <a:pt x="1128394" y="4080255"/>
                  </a:cubicBezTo>
                  <a:cubicBezTo>
                    <a:pt x="1126299" y="4073941"/>
                    <a:pt x="1124302" y="4067911"/>
                    <a:pt x="1122363" y="4062049"/>
                  </a:cubicBezTo>
                  <a:cubicBezTo>
                    <a:pt x="1120381" y="4056188"/>
                    <a:pt x="1118640" y="4050455"/>
                    <a:pt x="1117309" y="4044693"/>
                  </a:cubicBezTo>
                  <a:cubicBezTo>
                    <a:pt x="1114477" y="4033183"/>
                    <a:pt x="1111717" y="4021900"/>
                    <a:pt x="1108772" y="4009923"/>
                  </a:cubicBezTo>
                  <a:cubicBezTo>
                    <a:pt x="1105898" y="3997904"/>
                    <a:pt x="1102840" y="3985190"/>
                    <a:pt x="1099414" y="3970835"/>
                  </a:cubicBezTo>
                  <a:cubicBezTo>
                    <a:pt x="1097659" y="3963657"/>
                    <a:pt x="1095818" y="3956069"/>
                    <a:pt x="1093836" y="3947957"/>
                  </a:cubicBezTo>
                  <a:cubicBezTo>
                    <a:pt x="1092831" y="3943894"/>
                    <a:pt x="1091798" y="3939718"/>
                    <a:pt x="1090722" y="3935386"/>
                  </a:cubicBezTo>
                  <a:cubicBezTo>
                    <a:pt x="1089745" y="3931039"/>
                    <a:pt x="1088980" y="3926495"/>
                    <a:pt x="1088046" y="3921823"/>
                  </a:cubicBezTo>
                  <a:close/>
                  <a:moveTo>
                    <a:pt x="1056792" y="3814131"/>
                  </a:moveTo>
                  <a:cubicBezTo>
                    <a:pt x="1058275" y="3816629"/>
                    <a:pt x="1061106" y="3825937"/>
                    <a:pt x="1065664" y="3845445"/>
                  </a:cubicBezTo>
                  <a:cubicBezTo>
                    <a:pt x="1065367" y="3856757"/>
                    <a:pt x="1066811" y="3869768"/>
                    <a:pt x="1069529" y="3883939"/>
                  </a:cubicBezTo>
                  <a:cubicBezTo>
                    <a:pt x="1060015" y="3860431"/>
                    <a:pt x="1052342" y="3806638"/>
                    <a:pt x="1056792" y="3814131"/>
                  </a:cubicBezTo>
                  <a:close/>
                  <a:moveTo>
                    <a:pt x="1023631" y="3804985"/>
                  </a:moveTo>
                  <a:cubicBezTo>
                    <a:pt x="1024636" y="3815206"/>
                    <a:pt x="1026646" y="3825640"/>
                    <a:pt x="1028614" y="3836357"/>
                  </a:cubicBezTo>
                  <a:cubicBezTo>
                    <a:pt x="1030568" y="3847074"/>
                    <a:pt x="1032578" y="3858074"/>
                    <a:pt x="1034631" y="3869315"/>
                  </a:cubicBezTo>
                  <a:cubicBezTo>
                    <a:pt x="1038765" y="3891754"/>
                    <a:pt x="1043083" y="3915170"/>
                    <a:pt x="1047528" y="3939294"/>
                  </a:cubicBezTo>
                  <a:cubicBezTo>
                    <a:pt x="1053262" y="3963120"/>
                    <a:pt x="1059151" y="3987612"/>
                    <a:pt x="1065140" y="4012500"/>
                  </a:cubicBezTo>
                  <a:cubicBezTo>
                    <a:pt x="1071213" y="4037318"/>
                    <a:pt x="1076593" y="4062631"/>
                    <a:pt x="1084563" y="4087448"/>
                  </a:cubicBezTo>
                  <a:cubicBezTo>
                    <a:pt x="1091854" y="4112351"/>
                    <a:pt x="1099174" y="4137338"/>
                    <a:pt x="1106422" y="4162127"/>
                  </a:cubicBezTo>
                  <a:cubicBezTo>
                    <a:pt x="1108248" y="4168314"/>
                    <a:pt x="1109919" y="4174514"/>
                    <a:pt x="1111830" y="4180630"/>
                  </a:cubicBezTo>
                  <a:cubicBezTo>
                    <a:pt x="1113939" y="4186690"/>
                    <a:pt x="1116035" y="4192749"/>
                    <a:pt x="1118130" y="4198766"/>
                  </a:cubicBezTo>
                  <a:cubicBezTo>
                    <a:pt x="1122278" y="4210813"/>
                    <a:pt x="1126383" y="4222776"/>
                    <a:pt x="1130461" y="4234612"/>
                  </a:cubicBezTo>
                  <a:cubicBezTo>
                    <a:pt x="1134467" y="4246447"/>
                    <a:pt x="1138445" y="4258155"/>
                    <a:pt x="1142353" y="4269707"/>
                  </a:cubicBezTo>
                  <a:cubicBezTo>
                    <a:pt x="1146402" y="4281203"/>
                    <a:pt x="1149615" y="4292783"/>
                    <a:pt x="1154245" y="4303698"/>
                  </a:cubicBezTo>
                  <a:cubicBezTo>
                    <a:pt x="1162881" y="4325727"/>
                    <a:pt x="1171063" y="4346991"/>
                    <a:pt x="1178680" y="4367250"/>
                  </a:cubicBezTo>
                  <a:cubicBezTo>
                    <a:pt x="1169294" y="4347458"/>
                    <a:pt x="1159837" y="4326959"/>
                    <a:pt x="1150337" y="4305865"/>
                  </a:cubicBezTo>
                  <a:cubicBezTo>
                    <a:pt x="1145297" y="4295402"/>
                    <a:pt x="1141574" y="4284388"/>
                    <a:pt x="1137313" y="4273416"/>
                  </a:cubicBezTo>
                  <a:cubicBezTo>
                    <a:pt x="1133193" y="4262374"/>
                    <a:pt x="1129031" y="4251232"/>
                    <a:pt x="1124840" y="4240005"/>
                  </a:cubicBezTo>
                  <a:cubicBezTo>
                    <a:pt x="1120707" y="4228722"/>
                    <a:pt x="1116558" y="4217354"/>
                    <a:pt x="1112368" y="4205901"/>
                  </a:cubicBezTo>
                  <a:cubicBezTo>
                    <a:pt x="1108361" y="4194391"/>
                    <a:pt x="1103675" y="4182966"/>
                    <a:pt x="1100490" y="4171060"/>
                  </a:cubicBezTo>
                  <a:cubicBezTo>
                    <a:pt x="1093624" y="4147347"/>
                    <a:pt x="1086673" y="4123393"/>
                    <a:pt x="1079707" y="4099312"/>
                  </a:cubicBezTo>
                  <a:cubicBezTo>
                    <a:pt x="1076296" y="4087222"/>
                    <a:pt x="1072869" y="4075103"/>
                    <a:pt x="1069444" y="4062970"/>
                  </a:cubicBezTo>
                  <a:lnTo>
                    <a:pt x="1061317" y="4026020"/>
                  </a:lnTo>
                  <a:cubicBezTo>
                    <a:pt x="1056023" y="4001302"/>
                    <a:pt x="1050714" y="3976584"/>
                    <a:pt x="1045447" y="3951992"/>
                  </a:cubicBezTo>
                  <a:cubicBezTo>
                    <a:pt x="1042517" y="3939732"/>
                    <a:pt x="1041200" y="3927232"/>
                    <a:pt x="1039176" y="3914887"/>
                  </a:cubicBezTo>
                  <a:cubicBezTo>
                    <a:pt x="1037321" y="3902513"/>
                    <a:pt x="1035466" y="3890182"/>
                    <a:pt x="1033626" y="3877908"/>
                  </a:cubicBezTo>
                  <a:cubicBezTo>
                    <a:pt x="1031814" y="3865634"/>
                    <a:pt x="1030016" y="3853417"/>
                    <a:pt x="1028218" y="3841270"/>
                  </a:cubicBezTo>
                  <a:cubicBezTo>
                    <a:pt x="1026533" y="3829094"/>
                    <a:pt x="1024395" y="3817075"/>
                    <a:pt x="1023631" y="3804985"/>
                  </a:cubicBezTo>
                  <a:close/>
                  <a:moveTo>
                    <a:pt x="987672" y="3775085"/>
                  </a:moveTo>
                  <a:cubicBezTo>
                    <a:pt x="990178" y="3788761"/>
                    <a:pt x="992669" y="3802408"/>
                    <a:pt x="995175" y="3816056"/>
                  </a:cubicBezTo>
                  <a:cubicBezTo>
                    <a:pt x="997922" y="3829661"/>
                    <a:pt x="1001319" y="3843181"/>
                    <a:pt x="1004236" y="3856743"/>
                  </a:cubicBezTo>
                  <a:cubicBezTo>
                    <a:pt x="1010267" y="3883868"/>
                    <a:pt x="1016029" y="3911050"/>
                    <a:pt x="1021593" y="3938458"/>
                  </a:cubicBezTo>
                  <a:cubicBezTo>
                    <a:pt x="1028006" y="3965739"/>
                    <a:pt x="1035367" y="3993063"/>
                    <a:pt x="1042021" y="4020881"/>
                  </a:cubicBezTo>
                  <a:cubicBezTo>
                    <a:pt x="1045362" y="4034769"/>
                    <a:pt x="1048746" y="4048771"/>
                    <a:pt x="1052144" y="4062900"/>
                  </a:cubicBezTo>
                  <a:cubicBezTo>
                    <a:pt x="1055909" y="4076929"/>
                    <a:pt x="1060298" y="4090945"/>
                    <a:pt x="1064347" y="4105173"/>
                  </a:cubicBezTo>
                  <a:cubicBezTo>
                    <a:pt x="1072771" y="4133544"/>
                    <a:pt x="1080514" y="4162651"/>
                    <a:pt x="1089618" y="4192126"/>
                  </a:cubicBezTo>
                  <a:cubicBezTo>
                    <a:pt x="1099528" y="4221332"/>
                    <a:pt x="1109692" y="4251246"/>
                    <a:pt x="1120154" y="4282038"/>
                  </a:cubicBezTo>
                  <a:cubicBezTo>
                    <a:pt x="1122830" y="4289697"/>
                    <a:pt x="1125180" y="4297526"/>
                    <a:pt x="1128167" y="4305199"/>
                  </a:cubicBezTo>
                  <a:cubicBezTo>
                    <a:pt x="1131211" y="4312858"/>
                    <a:pt x="1134283" y="4320574"/>
                    <a:pt x="1137384" y="4328332"/>
                  </a:cubicBezTo>
                  <a:cubicBezTo>
                    <a:pt x="1143556" y="4343848"/>
                    <a:pt x="1149828" y="4359605"/>
                    <a:pt x="1156199" y="4375603"/>
                  </a:cubicBezTo>
                  <a:cubicBezTo>
                    <a:pt x="1159370" y="4383587"/>
                    <a:pt x="1162583" y="4391642"/>
                    <a:pt x="1165811" y="4399755"/>
                  </a:cubicBezTo>
                  <a:cubicBezTo>
                    <a:pt x="1169053" y="4407867"/>
                    <a:pt x="1172140" y="4416092"/>
                    <a:pt x="1176061" y="4424091"/>
                  </a:cubicBezTo>
                  <a:cubicBezTo>
                    <a:pt x="1183522" y="4440201"/>
                    <a:pt x="1191096" y="4456581"/>
                    <a:pt x="1198797" y="4473244"/>
                  </a:cubicBezTo>
                  <a:cubicBezTo>
                    <a:pt x="1197750" y="4462853"/>
                    <a:pt x="1192285" y="4450097"/>
                    <a:pt x="1185929" y="4436846"/>
                  </a:cubicBezTo>
                  <a:cubicBezTo>
                    <a:pt x="1182701" y="4430235"/>
                    <a:pt x="1179374" y="4423454"/>
                    <a:pt x="1176160" y="4416842"/>
                  </a:cubicBezTo>
                  <a:cubicBezTo>
                    <a:pt x="1173046" y="4410188"/>
                    <a:pt x="1170667" y="4403478"/>
                    <a:pt x="1168629" y="4397263"/>
                  </a:cubicBezTo>
                  <a:cubicBezTo>
                    <a:pt x="1177066" y="4414690"/>
                    <a:pt x="1188618" y="4435289"/>
                    <a:pt x="1199618" y="4458648"/>
                  </a:cubicBezTo>
                  <a:cubicBezTo>
                    <a:pt x="1205225" y="4470285"/>
                    <a:pt x="1210944" y="4482531"/>
                    <a:pt x="1216734" y="4495174"/>
                  </a:cubicBezTo>
                  <a:cubicBezTo>
                    <a:pt x="1222695" y="4507745"/>
                    <a:pt x="1227975" y="4521039"/>
                    <a:pt x="1234941" y="4533837"/>
                  </a:cubicBezTo>
                  <a:cubicBezTo>
                    <a:pt x="1248149" y="4559688"/>
                    <a:pt x="1261726" y="4586261"/>
                    <a:pt x="1274949" y="4612154"/>
                  </a:cubicBezTo>
                  <a:cubicBezTo>
                    <a:pt x="1278318" y="4618581"/>
                    <a:pt x="1281461" y="4625051"/>
                    <a:pt x="1284972" y="4631266"/>
                  </a:cubicBezTo>
                  <a:cubicBezTo>
                    <a:pt x="1288624" y="4637410"/>
                    <a:pt x="1292249" y="4643484"/>
                    <a:pt x="1295816" y="4649472"/>
                  </a:cubicBezTo>
                  <a:cubicBezTo>
                    <a:pt x="1302994" y="4661421"/>
                    <a:pt x="1310058" y="4672959"/>
                    <a:pt x="1316939" y="4683874"/>
                  </a:cubicBezTo>
                  <a:cubicBezTo>
                    <a:pt x="1310568" y="4681354"/>
                    <a:pt x="1309903" y="4694195"/>
                    <a:pt x="1324782" y="4715090"/>
                  </a:cubicBezTo>
                  <a:cubicBezTo>
                    <a:pt x="1309237" y="4691009"/>
                    <a:pt x="1292291" y="4664097"/>
                    <a:pt x="1274128" y="4634820"/>
                  </a:cubicBezTo>
                  <a:cubicBezTo>
                    <a:pt x="1257564" y="4604778"/>
                    <a:pt x="1240065" y="4572273"/>
                    <a:pt x="1221590" y="4537900"/>
                  </a:cubicBezTo>
                  <a:cubicBezTo>
                    <a:pt x="1216777" y="4529391"/>
                    <a:pt x="1212714" y="4520416"/>
                    <a:pt x="1208495" y="4511384"/>
                  </a:cubicBezTo>
                  <a:cubicBezTo>
                    <a:pt x="1204262" y="4502337"/>
                    <a:pt x="1199987" y="4493192"/>
                    <a:pt x="1195669" y="4483947"/>
                  </a:cubicBezTo>
                  <a:cubicBezTo>
                    <a:pt x="1187033" y="4465415"/>
                    <a:pt x="1178213" y="4446487"/>
                    <a:pt x="1169237" y="4427248"/>
                  </a:cubicBezTo>
                  <a:cubicBezTo>
                    <a:pt x="1164509" y="4417692"/>
                    <a:pt x="1160856" y="4407654"/>
                    <a:pt x="1156765" y="4397674"/>
                  </a:cubicBezTo>
                  <a:cubicBezTo>
                    <a:pt x="1152744" y="4387664"/>
                    <a:pt x="1148695" y="4377570"/>
                    <a:pt x="1144618" y="4367406"/>
                  </a:cubicBezTo>
                  <a:cubicBezTo>
                    <a:pt x="1136449" y="4347047"/>
                    <a:pt x="1128167" y="4326421"/>
                    <a:pt x="1119801" y="4305596"/>
                  </a:cubicBezTo>
                  <a:cubicBezTo>
                    <a:pt x="1112538" y="4284360"/>
                    <a:pt x="1105205" y="4262912"/>
                    <a:pt x="1097815" y="4241336"/>
                  </a:cubicBezTo>
                  <a:cubicBezTo>
                    <a:pt x="1094120" y="4230520"/>
                    <a:pt x="1090396" y="4219676"/>
                    <a:pt x="1086687" y="4208803"/>
                  </a:cubicBezTo>
                  <a:cubicBezTo>
                    <a:pt x="1082992" y="4197916"/>
                    <a:pt x="1078986" y="4187058"/>
                    <a:pt x="1076097" y="4175902"/>
                  </a:cubicBezTo>
                  <a:cubicBezTo>
                    <a:pt x="1069755" y="4153675"/>
                    <a:pt x="1063399" y="4131378"/>
                    <a:pt x="1057042" y="4109080"/>
                  </a:cubicBezTo>
                  <a:lnTo>
                    <a:pt x="1047415" y="4075570"/>
                  </a:lnTo>
                  <a:cubicBezTo>
                    <a:pt x="1045688" y="4070007"/>
                    <a:pt x="1044315" y="4064372"/>
                    <a:pt x="1043083" y="4058709"/>
                  </a:cubicBezTo>
                  <a:lnTo>
                    <a:pt x="1039176" y="4041763"/>
                  </a:lnTo>
                  <a:cubicBezTo>
                    <a:pt x="1033909" y="4019154"/>
                    <a:pt x="1028657" y="3996602"/>
                    <a:pt x="1023433" y="3974177"/>
                  </a:cubicBezTo>
                  <a:cubicBezTo>
                    <a:pt x="1020913" y="3962936"/>
                    <a:pt x="1017897" y="3951795"/>
                    <a:pt x="1015788" y="3940554"/>
                  </a:cubicBezTo>
                  <a:cubicBezTo>
                    <a:pt x="1013749" y="3929285"/>
                    <a:pt x="1011725" y="3918058"/>
                    <a:pt x="1009701" y="3906888"/>
                  </a:cubicBezTo>
                  <a:cubicBezTo>
                    <a:pt x="1001730" y="3862137"/>
                    <a:pt x="992429" y="3818236"/>
                    <a:pt x="987672" y="3775085"/>
                  </a:cubicBezTo>
                  <a:close/>
                  <a:moveTo>
                    <a:pt x="97316" y="3727647"/>
                  </a:moveTo>
                  <a:cubicBezTo>
                    <a:pt x="98615" y="3728592"/>
                    <a:pt x="99666" y="3732266"/>
                    <a:pt x="100586" y="3737696"/>
                  </a:cubicBezTo>
                  <a:cubicBezTo>
                    <a:pt x="102795" y="3748568"/>
                    <a:pt x="104663" y="3766491"/>
                    <a:pt x="106589" y="3783777"/>
                  </a:cubicBezTo>
                  <a:cubicBezTo>
                    <a:pt x="100855" y="3788392"/>
                    <a:pt x="95546" y="3779049"/>
                    <a:pt x="92559" y="3733972"/>
                  </a:cubicBezTo>
                  <a:cubicBezTo>
                    <a:pt x="94470" y="3728486"/>
                    <a:pt x="96017" y="3726702"/>
                    <a:pt x="97316" y="3727647"/>
                  </a:cubicBezTo>
                  <a:close/>
                  <a:moveTo>
                    <a:pt x="64896" y="3712439"/>
                  </a:moveTo>
                  <a:cubicBezTo>
                    <a:pt x="66014" y="3736081"/>
                    <a:pt x="68832" y="3759582"/>
                    <a:pt x="71394" y="3783168"/>
                  </a:cubicBezTo>
                  <a:cubicBezTo>
                    <a:pt x="66977" y="3778114"/>
                    <a:pt x="67430" y="3789312"/>
                    <a:pt x="64839" y="3803710"/>
                  </a:cubicBezTo>
                  <a:cubicBezTo>
                    <a:pt x="70913" y="3831458"/>
                    <a:pt x="77737" y="3863878"/>
                    <a:pt x="82437" y="3900446"/>
                  </a:cubicBezTo>
                  <a:cubicBezTo>
                    <a:pt x="83470" y="3909606"/>
                    <a:pt x="84858" y="3918978"/>
                    <a:pt x="86188" y="3928618"/>
                  </a:cubicBezTo>
                  <a:cubicBezTo>
                    <a:pt x="87448" y="3938259"/>
                    <a:pt x="88553" y="3948155"/>
                    <a:pt x="89430" y="3958306"/>
                  </a:cubicBezTo>
                  <a:cubicBezTo>
                    <a:pt x="91200" y="3978607"/>
                    <a:pt x="92149" y="3999942"/>
                    <a:pt x="91894" y="4022296"/>
                  </a:cubicBezTo>
                  <a:cubicBezTo>
                    <a:pt x="83371" y="3952516"/>
                    <a:pt x="83824" y="3961038"/>
                    <a:pt x="71281" y="3911970"/>
                  </a:cubicBezTo>
                  <a:cubicBezTo>
                    <a:pt x="73263" y="3839485"/>
                    <a:pt x="63509" y="3798146"/>
                    <a:pt x="54080" y="3758294"/>
                  </a:cubicBezTo>
                  <a:cubicBezTo>
                    <a:pt x="55255" y="3740385"/>
                    <a:pt x="58865" y="3724501"/>
                    <a:pt x="64896" y="3712439"/>
                  </a:cubicBezTo>
                  <a:close/>
                  <a:moveTo>
                    <a:pt x="82055" y="3707301"/>
                  </a:moveTo>
                  <a:cubicBezTo>
                    <a:pt x="84476" y="3715922"/>
                    <a:pt x="85481" y="3729046"/>
                    <a:pt x="86571" y="3744548"/>
                  </a:cubicBezTo>
                  <a:cubicBezTo>
                    <a:pt x="87718" y="3760050"/>
                    <a:pt x="88057" y="3777959"/>
                    <a:pt x="87449" y="3796193"/>
                  </a:cubicBezTo>
                  <a:cubicBezTo>
                    <a:pt x="79237" y="3796293"/>
                    <a:pt x="80979" y="3729159"/>
                    <a:pt x="82055" y="3707301"/>
                  </a:cubicBezTo>
                  <a:close/>
                  <a:moveTo>
                    <a:pt x="975157" y="3662295"/>
                  </a:moveTo>
                  <a:cubicBezTo>
                    <a:pt x="978286" y="3659860"/>
                    <a:pt x="979418" y="3671568"/>
                    <a:pt x="980140" y="3686107"/>
                  </a:cubicBezTo>
                  <a:cubicBezTo>
                    <a:pt x="981004" y="3700632"/>
                    <a:pt x="982731" y="3717919"/>
                    <a:pt x="984586" y="3726781"/>
                  </a:cubicBezTo>
                  <a:cubicBezTo>
                    <a:pt x="975143" y="3727305"/>
                    <a:pt x="977847" y="3695026"/>
                    <a:pt x="975157" y="3662295"/>
                  </a:cubicBezTo>
                  <a:close/>
                  <a:moveTo>
                    <a:pt x="60406" y="3661240"/>
                  </a:moveTo>
                  <a:cubicBezTo>
                    <a:pt x="63356" y="3662730"/>
                    <a:pt x="65674" y="3670895"/>
                    <a:pt x="66594" y="3693908"/>
                  </a:cubicBezTo>
                  <a:cubicBezTo>
                    <a:pt x="62772" y="3688797"/>
                    <a:pt x="59969" y="3672403"/>
                    <a:pt x="52650" y="3704059"/>
                  </a:cubicBezTo>
                  <a:cubicBezTo>
                    <a:pt x="51913" y="3692350"/>
                    <a:pt x="51163" y="3680331"/>
                    <a:pt x="50427" y="3668623"/>
                  </a:cubicBezTo>
                  <a:cubicBezTo>
                    <a:pt x="53875" y="3664935"/>
                    <a:pt x="57456" y="3659750"/>
                    <a:pt x="60406" y="3661240"/>
                  </a:cubicBezTo>
                  <a:close/>
                  <a:moveTo>
                    <a:pt x="886155" y="3642466"/>
                  </a:moveTo>
                  <a:lnTo>
                    <a:pt x="903734" y="3808283"/>
                  </a:lnTo>
                  <a:cubicBezTo>
                    <a:pt x="901157" y="3787402"/>
                    <a:pt x="898510" y="3765954"/>
                    <a:pt x="895806" y="3743996"/>
                  </a:cubicBezTo>
                  <a:cubicBezTo>
                    <a:pt x="894447" y="3732996"/>
                    <a:pt x="893074" y="3721883"/>
                    <a:pt x="891686" y="3710642"/>
                  </a:cubicBezTo>
                  <a:cubicBezTo>
                    <a:pt x="891078" y="3705021"/>
                    <a:pt x="890143" y="3699387"/>
                    <a:pt x="889761" y="3693681"/>
                  </a:cubicBezTo>
                  <a:cubicBezTo>
                    <a:pt x="889365" y="3687976"/>
                    <a:pt x="888968" y="3682257"/>
                    <a:pt x="888558" y="3676495"/>
                  </a:cubicBezTo>
                  <a:close/>
                  <a:moveTo>
                    <a:pt x="153255" y="3629324"/>
                  </a:moveTo>
                  <a:cubicBezTo>
                    <a:pt x="152042" y="3627495"/>
                    <a:pt x="150395" y="3629984"/>
                    <a:pt x="147914" y="3640804"/>
                  </a:cubicBezTo>
                  <a:cubicBezTo>
                    <a:pt x="150306" y="3672290"/>
                    <a:pt x="150773" y="3725520"/>
                    <a:pt x="158008" y="3708277"/>
                  </a:cubicBezTo>
                  <a:cubicBezTo>
                    <a:pt x="155530" y="3683828"/>
                    <a:pt x="164393" y="3676423"/>
                    <a:pt x="163317" y="3654098"/>
                  </a:cubicBezTo>
                  <a:cubicBezTo>
                    <a:pt x="156638" y="3679167"/>
                    <a:pt x="156896" y="3634811"/>
                    <a:pt x="153255" y="3629324"/>
                  </a:cubicBezTo>
                  <a:close/>
                  <a:moveTo>
                    <a:pt x="74919" y="3589697"/>
                  </a:moveTo>
                  <a:cubicBezTo>
                    <a:pt x="76505" y="3631446"/>
                    <a:pt x="82536" y="3679850"/>
                    <a:pt x="79577" y="3714053"/>
                  </a:cubicBezTo>
                  <a:cubicBezTo>
                    <a:pt x="69964" y="3713345"/>
                    <a:pt x="80950" y="3587503"/>
                    <a:pt x="67317" y="3609743"/>
                  </a:cubicBezTo>
                  <a:cubicBezTo>
                    <a:pt x="67402" y="3589202"/>
                    <a:pt x="70842" y="3605794"/>
                    <a:pt x="74919" y="3589697"/>
                  </a:cubicBezTo>
                  <a:close/>
                  <a:moveTo>
                    <a:pt x="97868" y="3583511"/>
                  </a:moveTo>
                  <a:cubicBezTo>
                    <a:pt x="102766" y="3619612"/>
                    <a:pt x="87080" y="3623208"/>
                    <a:pt x="90563" y="3657029"/>
                  </a:cubicBezTo>
                  <a:cubicBezTo>
                    <a:pt x="81474" y="3655670"/>
                    <a:pt x="90124" y="3593520"/>
                    <a:pt x="97868" y="3583511"/>
                  </a:cubicBezTo>
                  <a:close/>
                  <a:moveTo>
                    <a:pt x="6386467" y="3561978"/>
                  </a:moveTo>
                  <a:cubicBezTo>
                    <a:pt x="6385831" y="3598546"/>
                    <a:pt x="6388563" y="3615478"/>
                    <a:pt x="6390659" y="3635977"/>
                  </a:cubicBezTo>
                  <a:cubicBezTo>
                    <a:pt x="6381203" y="3647487"/>
                    <a:pt x="6388309" y="3562219"/>
                    <a:pt x="6378003" y="3578740"/>
                  </a:cubicBezTo>
                  <a:cubicBezTo>
                    <a:pt x="6378979" y="3561511"/>
                    <a:pt x="6381697" y="3575484"/>
                    <a:pt x="6386467" y="3561978"/>
                  </a:cubicBezTo>
                  <a:close/>
                  <a:moveTo>
                    <a:pt x="43717" y="3526061"/>
                  </a:moveTo>
                  <a:cubicBezTo>
                    <a:pt x="50343" y="3520766"/>
                    <a:pt x="54023" y="3531752"/>
                    <a:pt x="55156" y="3551685"/>
                  </a:cubicBezTo>
                  <a:cubicBezTo>
                    <a:pt x="55510" y="3561652"/>
                    <a:pt x="56175" y="3573884"/>
                    <a:pt x="56005" y="3587461"/>
                  </a:cubicBezTo>
                  <a:cubicBezTo>
                    <a:pt x="55878" y="3601037"/>
                    <a:pt x="55227" y="3615987"/>
                    <a:pt x="54038" y="3631404"/>
                  </a:cubicBezTo>
                  <a:cubicBezTo>
                    <a:pt x="51022" y="3589230"/>
                    <a:pt x="50994" y="3570033"/>
                    <a:pt x="43717" y="3526061"/>
                  </a:cubicBezTo>
                  <a:close/>
                  <a:moveTo>
                    <a:pt x="90205" y="3520892"/>
                  </a:moveTo>
                  <a:cubicBezTo>
                    <a:pt x="92024" y="3523378"/>
                    <a:pt x="93415" y="3528814"/>
                    <a:pt x="96140" y="3525056"/>
                  </a:cubicBezTo>
                  <a:cubicBezTo>
                    <a:pt x="94456" y="3532262"/>
                    <a:pt x="92941" y="3538717"/>
                    <a:pt x="90959" y="3547212"/>
                  </a:cubicBezTo>
                  <a:cubicBezTo>
                    <a:pt x="89939" y="3551459"/>
                    <a:pt x="88793" y="3556201"/>
                    <a:pt x="87448" y="3561822"/>
                  </a:cubicBezTo>
                  <a:cubicBezTo>
                    <a:pt x="86244" y="3567414"/>
                    <a:pt x="84843" y="3573855"/>
                    <a:pt x="83201" y="3581500"/>
                  </a:cubicBezTo>
                  <a:cubicBezTo>
                    <a:pt x="82833" y="3573629"/>
                    <a:pt x="82153" y="3565757"/>
                    <a:pt x="82040" y="3557914"/>
                  </a:cubicBezTo>
                  <a:cubicBezTo>
                    <a:pt x="81927" y="3550071"/>
                    <a:pt x="81813" y="3542228"/>
                    <a:pt x="81700" y="3534428"/>
                  </a:cubicBezTo>
                  <a:cubicBezTo>
                    <a:pt x="86139" y="3518869"/>
                    <a:pt x="88386" y="3518405"/>
                    <a:pt x="90205" y="3520892"/>
                  </a:cubicBezTo>
                  <a:close/>
                  <a:moveTo>
                    <a:pt x="935086" y="3501840"/>
                  </a:moveTo>
                  <a:cubicBezTo>
                    <a:pt x="935346" y="3500235"/>
                    <a:pt x="935428" y="3528704"/>
                    <a:pt x="935375" y="3551161"/>
                  </a:cubicBezTo>
                  <a:cubicBezTo>
                    <a:pt x="935361" y="3554899"/>
                    <a:pt x="935347" y="3558480"/>
                    <a:pt x="935347" y="3561722"/>
                  </a:cubicBezTo>
                  <a:cubicBezTo>
                    <a:pt x="935503" y="3564964"/>
                    <a:pt x="935630" y="3567881"/>
                    <a:pt x="935743" y="3570287"/>
                  </a:cubicBezTo>
                  <a:cubicBezTo>
                    <a:pt x="935970" y="3575115"/>
                    <a:pt x="936083" y="3577932"/>
                    <a:pt x="936012" y="3577423"/>
                  </a:cubicBezTo>
                  <a:cubicBezTo>
                    <a:pt x="935984" y="3576913"/>
                    <a:pt x="935743" y="3573076"/>
                    <a:pt x="935205" y="3564568"/>
                  </a:cubicBezTo>
                  <a:cubicBezTo>
                    <a:pt x="934894" y="3556060"/>
                    <a:pt x="935050" y="3542879"/>
                    <a:pt x="934951" y="3523682"/>
                  </a:cubicBezTo>
                  <a:cubicBezTo>
                    <a:pt x="934951" y="3520723"/>
                    <a:pt x="934696" y="3517934"/>
                    <a:pt x="934766" y="3514806"/>
                  </a:cubicBezTo>
                  <a:cubicBezTo>
                    <a:pt x="934894" y="3506251"/>
                    <a:pt x="935000" y="3502375"/>
                    <a:pt x="935086" y="3501840"/>
                  </a:cubicBezTo>
                  <a:close/>
                  <a:moveTo>
                    <a:pt x="74775" y="3486027"/>
                  </a:moveTo>
                  <a:cubicBezTo>
                    <a:pt x="77088" y="3485134"/>
                    <a:pt x="78649" y="3489331"/>
                    <a:pt x="78387" y="3505860"/>
                  </a:cubicBezTo>
                  <a:cubicBezTo>
                    <a:pt x="72739" y="3496204"/>
                    <a:pt x="73347" y="3524632"/>
                    <a:pt x="64259" y="3538916"/>
                  </a:cubicBezTo>
                  <a:cubicBezTo>
                    <a:pt x="63211" y="3521601"/>
                    <a:pt x="66651" y="3512174"/>
                    <a:pt x="66651" y="3496743"/>
                  </a:cubicBezTo>
                  <a:cubicBezTo>
                    <a:pt x="69398" y="3492906"/>
                    <a:pt x="72463" y="3486922"/>
                    <a:pt x="74775" y="3486027"/>
                  </a:cubicBezTo>
                  <a:close/>
                  <a:moveTo>
                    <a:pt x="144548" y="3463460"/>
                  </a:moveTo>
                  <a:cubicBezTo>
                    <a:pt x="143438" y="3462550"/>
                    <a:pt x="141816" y="3465036"/>
                    <a:pt x="139193" y="3474132"/>
                  </a:cubicBezTo>
                  <a:cubicBezTo>
                    <a:pt x="139334" y="3485571"/>
                    <a:pt x="139462" y="3497265"/>
                    <a:pt x="139603" y="3508746"/>
                  </a:cubicBezTo>
                  <a:cubicBezTo>
                    <a:pt x="141430" y="3511422"/>
                    <a:pt x="153378" y="3505179"/>
                    <a:pt x="153803" y="3476510"/>
                  </a:cubicBezTo>
                  <a:cubicBezTo>
                    <a:pt x="146583" y="3499476"/>
                    <a:pt x="147875" y="3466190"/>
                    <a:pt x="144548" y="3463460"/>
                  </a:cubicBezTo>
                  <a:close/>
                  <a:moveTo>
                    <a:pt x="962359" y="3448296"/>
                  </a:moveTo>
                  <a:cubicBezTo>
                    <a:pt x="969084" y="3454100"/>
                    <a:pt x="970457" y="3488035"/>
                    <a:pt x="970655" y="3527505"/>
                  </a:cubicBezTo>
                  <a:cubicBezTo>
                    <a:pt x="970655" y="3537373"/>
                    <a:pt x="970655" y="3547594"/>
                    <a:pt x="970655" y="3557801"/>
                  </a:cubicBezTo>
                  <a:cubicBezTo>
                    <a:pt x="970726" y="3568009"/>
                    <a:pt x="971589" y="3578216"/>
                    <a:pt x="972057" y="3588069"/>
                  </a:cubicBezTo>
                  <a:cubicBezTo>
                    <a:pt x="973203" y="3607762"/>
                    <a:pt x="974534" y="3626010"/>
                    <a:pt x="976445" y="3639941"/>
                  </a:cubicBezTo>
                  <a:cubicBezTo>
                    <a:pt x="972566" y="3628842"/>
                    <a:pt x="969310" y="3596663"/>
                    <a:pt x="966507" y="3559387"/>
                  </a:cubicBezTo>
                  <a:cubicBezTo>
                    <a:pt x="965459" y="3522111"/>
                    <a:pt x="964624" y="3479753"/>
                    <a:pt x="962359" y="3448296"/>
                  </a:cubicBezTo>
                  <a:close/>
                  <a:moveTo>
                    <a:pt x="822473" y="3433133"/>
                  </a:moveTo>
                  <a:cubicBezTo>
                    <a:pt x="827895" y="3468214"/>
                    <a:pt x="824143" y="3562204"/>
                    <a:pt x="833459" y="3547126"/>
                  </a:cubicBezTo>
                  <a:cubicBezTo>
                    <a:pt x="829084" y="3513333"/>
                    <a:pt x="831802" y="3440382"/>
                    <a:pt x="822473" y="3433133"/>
                  </a:cubicBezTo>
                  <a:close/>
                  <a:moveTo>
                    <a:pt x="966225" y="3305634"/>
                  </a:moveTo>
                  <a:cubicBezTo>
                    <a:pt x="973263" y="3303731"/>
                    <a:pt x="968766" y="3390289"/>
                    <a:pt x="967824" y="3429892"/>
                  </a:cubicBezTo>
                  <a:cubicBezTo>
                    <a:pt x="955847" y="3428858"/>
                    <a:pt x="968334" y="3317315"/>
                    <a:pt x="962459" y="3312260"/>
                  </a:cubicBezTo>
                  <a:cubicBezTo>
                    <a:pt x="963979" y="3307983"/>
                    <a:pt x="965220" y="3305907"/>
                    <a:pt x="966225" y="3305634"/>
                  </a:cubicBezTo>
                  <a:close/>
                  <a:moveTo>
                    <a:pt x="6540177" y="3279936"/>
                  </a:moveTo>
                  <a:lnTo>
                    <a:pt x="6551143" y="3388029"/>
                  </a:lnTo>
                  <a:cubicBezTo>
                    <a:pt x="6552771" y="3405642"/>
                    <a:pt x="6552603" y="3423507"/>
                    <a:pt x="6553183" y="3442209"/>
                  </a:cubicBezTo>
                  <a:cubicBezTo>
                    <a:pt x="6553651" y="3460910"/>
                    <a:pt x="6554231" y="3480433"/>
                    <a:pt x="6555165" y="3501456"/>
                  </a:cubicBezTo>
                  <a:cubicBezTo>
                    <a:pt x="6546373" y="3511819"/>
                    <a:pt x="6547121" y="3433024"/>
                    <a:pt x="6548153" y="3408370"/>
                  </a:cubicBezTo>
                  <a:lnTo>
                    <a:pt x="6548539" y="3402817"/>
                  </a:lnTo>
                  <a:lnTo>
                    <a:pt x="6548935" y="3407071"/>
                  </a:lnTo>
                  <a:cubicBezTo>
                    <a:pt x="6548903" y="3402510"/>
                    <a:pt x="6548793" y="3400780"/>
                    <a:pt x="6548649" y="3401218"/>
                  </a:cubicBezTo>
                  <a:lnTo>
                    <a:pt x="6548539" y="3402817"/>
                  </a:lnTo>
                  <a:lnTo>
                    <a:pt x="6546027" y="3375912"/>
                  </a:lnTo>
                  <a:cubicBezTo>
                    <a:pt x="6543351" y="3351838"/>
                    <a:pt x="6539865" y="3322035"/>
                    <a:pt x="6539547" y="3291771"/>
                  </a:cubicBezTo>
                  <a:close/>
                  <a:moveTo>
                    <a:pt x="6540229" y="3278925"/>
                  </a:moveTo>
                  <a:lnTo>
                    <a:pt x="6540177" y="3279936"/>
                  </a:lnTo>
                  <a:lnTo>
                    <a:pt x="6540171" y="3279883"/>
                  </a:lnTo>
                  <a:close/>
                  <a:moveTo>
                    <a:pt x="6541523" y="3254571"/>
                  </a:moveTo>
                  <a:lnTo>
                    <a:pt x="6541613" y="3256467"/>
                  </a:lnTo>
                  <a:lnTo>
                    <a:pt x="6540229" y="3278925"/>
                  </a:lnTo>
                  <a:close/>
                  <a:moveTo>
                    <a:pt x="59488" y="3249870"/>
                  </a:moveTo>
                  <a:cubicBezTo>
                    <a:pt x="58016" y="3273994"/>
                    <a:pt x="40121" y="3369300"/>
                    <a:pt x="55581" y="3345205"/>
                  </a:cubicBezTo>
                  <a:cubicBezTo>
                    <a:pt x="40248" y="3429057"/>
                    <a:pt x="51673" y="3295116"/>
                    <a:pt x="45713" y="3299632"/>
                  </a:cubicBezTo>
                  <a:cubicBezTo>
                    <a:pt x="47341" y="3277094"/>
                    <a:pt x="52339" y="3261296"/>
                    <a:pt x="59488" y="3249870"/>
                  </a:cubicBezTo>
                  <a:close/>
                  <a:moveTo>
                    <a:pt x="6541067" y="3244838"/>
                  </a:moveTo>
                  <a:lnTo>
                    <a:pt x="6541943" y="3246684"/>
                  </a:lnTo>
                  <a:lnTo>
                    <a:pt x="6541523" y="3254571"/>
                  </a:lnTo>
                  <a:close/>
                  <a:moveTo>
                    <a:pt x="76271" y="3239322"/>
                  </a:moveTo>
                  <a:cubicBezTo>
                    <a:pt x="78933" y="3242530"/>
                    <a:pt x="76016" y="3273217"/>
                    <a:pt x="82408" y="3257969"/>
                  </a:cubicBezTo>
                  <a:cubicBezTo>
                    <a:pt x="81431" y="3298671"/>
                    <a:pt x="71068" y="3320614"/>
                    <a:pt x="69596" y="3360170"/>
                  </a:cubicBezTo>
                  <a:cubicBezTo>
                    <a:pt x="57775" y="3371142"/>
                    <a:pt x="83725" y="3251541"/>
                    <a:pt x="66495" y="3290077"/>
                  </a:cubicBezTo>
                  <a:cubicBezTo>
                    <a:pt x="66396" y="3272692"/>
                    <a:pt x="70346" y="3263576"/>
                    <a:pt x="71196" y="3247988"/>
                  </a:cubicBezTo>
                  <a:cubicBezTo>
                    <a:pt x="73875" y="3240234"/>
                    <a:pt x="75383" y="3238251"/>
                    <a:pt x="76271" y="3239322"/>
                  </a:cubicBezTo>
                  <a:close/>
                  <a:moveTo>
                    <a:pt x="148420" y="3236506"/>
                  </a:moveTo>
                  <a:cubicBezTo>
                    <a:pt x="143745" y="3234774"/>
                    <a:pt x="138861" y="3241439"/>
                    <a:pt x="141076" y="3248425"/>
                  </a:cubicBezTo>
                  <a:cubicBezTo>
                    <a:pt x="148069" y="3232740"/>
                    <a:pt x="140778" y="3286692"/>
                    <a:pt x="141840" y="3300128"/>
                  </a:cubicBezTo>
                  <a:cubicBezTo>
                    <a:pt x="150419" y="3284102"/>
                    <a:pt x="148990" y="3268232"/>
                    <a:pt x="154511" y="3274956"/>
                  </a:cubicBezTo>
                  <a:cubicBezTo>
                    <a:pt x="157562" y="3248361"/>
                    <a:pt x="153096" y="3238236"/>
                    <a:pt x="148420" y="3236506"/>
                  </a:cubicBezTo>
                  <a:close/>
                  <a:moveTo>
                    <a:pt x="14508" y="3219803"/>
                  </a:moveTo>
                  <a:cubicBezTo>
                    <a:pt x="16663" y="3218494"/>
                    <a:pt x="18058" y="3220969"/>
                    <a:pt x="16210" y="3239522"/>
                  </a:cubicBezTo>
                  <a:cubicBezTo>
                    <a:pt x="13407" y="3247224"/>
                    <a:pt x="13393" y="3240867"/>
                    <a:pt x="13577" y="3233789"/>
                  </a:cubicBezTo>
                  <a:cubicBezTo>
                    <a:pt x="934" y="3303741"/>
                    <a:pt x="22128" y="3291294"/>
                    <a:pt x="0" y="3350119"/>
                  </a:cubicBezTo>
                  <a:cubicBezTo>
                    <a:pt x="9584" y="3295741"/>
                    <a:pt x="1614" y="3264341"/>
                    <a:pt x="8239" y="3222777"/>
                  </a:cubicBezTo>
                  <a:cubicBezTo>
                    <a:pt x="9436" y="3226201"/>
                    <a:pt x="12352" y="3221111"/>
                    <a:pt x="14508" y="3219803"/>
                  </a:cubicBezTo>
                  <a:close/>
                  <a:moveTo>
                    <a:pt x="6522007" y="3215241"/>
                  </a:moveTo>
                  <a:cubicBezTo>
                    <a:pt x="6529187" y="3248780"/>
                    <a:pt x="6530843" y="3305224"/>
                    <a:pt x="6533335" y="3367304"/>
                  </a:cubicBezTo>
                  <a:cubicBezTo>
                    <a:pt x="6533703" y="3382833"/>
                    <a:pt x="6534779" y="3398703"/>
                    <a:pt x="6534467" y="3414715"/>
                  </a:cubicBezTo>
                  <a:cubicBezTo>
                    <a:pt x="6534199" y="3430713"/>
                    <a:pt x="6533929" y="3446838"/>
                    <a:pt x="6533659" y="3462807"/>
                  </a:cubicBezTo>
                  <a:cubicBezTo>
                    <a:pt x="6533193" y="3494703"/>
                    <a:pt x="6532739" y="3526033"/>
                    <a:pt x="6532315" y="3554743"/>
                  </a:cubicBezTo>
                  <a:cubicBezTo>
                    <a:pt x="6529935" y="3553908"/>
                    <a:pt x="6527531" y="3553441"/>
                    <a:pt x="6524033" y="3561992"/>
                  </a:cubicBezTo>
                  <a:cubicBezTo>
                    <a:pt x="6525689" y="3523244"/>
                    <a:pt x="6526907" y="3483859"/>
                    <a:pt x="6521669" y="3435838"/>
                  </a:cubicBezTo>
                  <a:cubicBezTo>
                    <a:pt x="6525535" y="3423210"/>
                    <a:pt x="6526667" y="3435328"/>
                    <a:pt x="6529923" y="3428320"/>
                  </a:cubicBezTo>
                  <a:cubicBezTo>
                    <a:pt x="6528607" y="3417179"/>
                    <a:pt x="6529441" y="3408473"/>
                    <a:pt x="6530799" y="3401422"/>
                  </a:cubicBezTo>
                  <a:cubicBezTo>
                    <a:pt x="6528039" y="3389842"/>
                    <a:pt x="6526979" y="3397614"/>
                    <a:pt x="6525859" y="3406079"/>
                  </a:cubicBezTo>
                  <a:cubicBezTo>
                    <a:pt x="6524401" y="3414573"/>
                    <a:pt x="6522787" y="3423763"/>
                    <a:pt x="6520267" y="3415084"/>
                  </a:cubicBezTo>
                  <a:cubicBezTo>
                    <a:pt x="6525335" y="3381375"/>
                    <a:pt x="6534947" y="3312713"/>
                    <a:pt x="6524189" y="3268925"/>
                  </a:cubicBezTo>
                  <a:cubicBezTo>
                    <a:pt x="6515581" y="3284894"/>
                    <a:pt x="6521103" y="3318135"/>
                    <a:pt x="6524839" y="3349493"/>
                  </a:cubicBezTo>
                  <a:cubicBezTo>
                    <a:pt x="6516869" y="3356175"/>
                    <a:pt x="6514747" y="3330212"/>
                    <a:pt x="6514123" y="3283069"/>
                  </a:cubicBezTo>
                  <a:cubicBezTo>
                    <a:pt x="6517831" y="3272804"/>
                    <a:pt x="6521485" y="3262653"/>
                    <a:pt x="6525179" y="3252419"/>
                  </a:cubicBezTo>
                  <a:cubicBezTo>
                    <a:pt x="6522831" y="3247294"/>
                    <a:pt x="6520395" y="3242070"/>
                    <a:pt x="6518115" y="3227545"/>
                  </a:cubicBezTo>
                  <a:cubicBezTo>
                    <a:pt x="6520903" y="3228379"/>
                    <a:pt x="6523665" y="3229101"/>
                    <a:pt x="6522007" y="3215241"/>
                  </a:cubicBezTo>
                  <a:close/>
                  <a:moveTo>
                    <a:pt x="1048930" y="3207242"/>
                  </a:moveTo>
                  <a:cubicBezTo>
                    <a:pt x="1051138" y="3211121"/>
                    <a:pt x="1050756" y="3228988"/>
                    <a:pt x="1049666" y="3250719"/>
                  </a:cubicBezTo>
                  <a:cubicBezTo>
                    <a:pt x="1049043" y="3261577"/>
                    <a:pt x="1048378" y="3273427"/>
                    <a:pt x="1047712" y="3284993"/>
                  </a:cubicBezTo>
                  <a:cubicBezTo>
                    <a:pt x="1047189" y="3296574"/>
                    <a:pt x="1046070" y="3307787"/>
                    <a:pt x="1046594" y="3317612"/>
                  </a:cubicBezTo>
                  <a:cubicBezTo>
                    <a:pt x="1044980" y="3321859"/>
                    <a:pt x="1044216" y="3320442"/>
                    <a:pt x="1043876" y="3316521"/>
                  </a:cubicBezTo>
                  <a:cubicBezTo>
                    <a:pt x="1043706" y="3314567"/>
                    <a:pt x="1043649" y="3311992"/>
                    <a:pt x="1043635" y="3309187"/>
                  </a:cubicBezTo>
                  <a:cubicBezTo>
                    <a:pt x="1043819" y="3306413"/>
                    <a:pt x="1044003" y="3303412"/>
                    <a:pt x="1044187" y="3300595"/>
                  </a:cubicBezTo>
                  <a:cubicBezTo>
                    <a:pt x="1045023" y="3289353"/>
                    <a:pt x="1045745" y="3280987"/>
                    <a:pt x="1041596" y="3301091"/>
                  </a:cubicBezTo>
                  <a:cubicBezTo>
                    <a:pt x="1033683" y="3291138"/>
                    <a:pt x="1050445" y="3238827"/>
                    <a:pt x="1048930" y="3207242"/>
                  </a:cubicBezTo>
                  <a:close/>
                  <a:moveTo>
                    <a:pt x="974181" y="3193440"/>
                  </a:moveTo>
                  <a:cubicBezTo>
                    <a:pt x="981217" y="3187027"/>
                    <a:pt x="972128" y="3234891"/>
                    <a:pt x="972609" y="3250379"/>
                  </a:cubicBezTo>
                  <a:cubicBezTo>
                    <a:pt x="964936" y="3250705"/>
                    <a:pt x="969452" y="3220069"/>
                    <a:pt x="974181" y="3193440"/>
                  </a:cubicBezTo>
                  <a:close/>
                  <a:moveTo>
                    <a:pt x="6507779" y="3165650"/>
                  </a:moveTo>
                  <a:cubicBezTo>
                    <a:pt x="6509621" y="3173237"/>
                    <a:pt x="6508659" y="3177783"/>
                    <a:pt x="6507595" y="3182071"/>
                  </a:cubicBezTo>
                  <a:cubicBezTo>
                    <a:pt x="6506237" y="3192816"/>
                    <a:pt x="6510003" y="3205262"/>
                    <a:pt x="6513005" y="3220168"/>
                  </a:cubicBezTo>
                  <a:cubicBezTo>
                    <a:pt x="6515935" y="3235061"/>
                    <a:pt x="6518625" y="3252391"/>
                    <a:pt x="6512935" y="3272734"/>
                  </a:cubicBezTo>
                  <a:cubicBezTo>
                    <a:pt x="6510795" y="3247308"/>
                    <a:pt x="6508885" y="3237879"/>
                    <a:pt x="6507963" y="3228365"/>
                  </a:cubicBezTo>
                  <a:cubicBezTo>
                    <a:pt x="6506831" y="3218866"/>
                    <a:pt x="6505715" y="3209366"/>
                    <a:pt x="6502061" y="3184097"/>
                  </a:cubicBezTo>
                  <a:cubicBezTo>
                    <a:pt x="6503943" y="3178008"/>
                    <a:pt x="6505883" y="3171779"/>
                    <a:pt x="6507779" y="3165650"/>
                  </a:cubicBezTo>
                  <a:close/>
                  <a:moveTo>
                    <a:pt x="835965" y="3141369"/>
                  </a:moveTo>
                  <a:cubicBezTo>
                    <a:pt x="833077" y="3143479"/>
                    <a:pt x="830854" y="3147202"/>
                    <a:pt x="829509" y="3152001"/>
                  </a:cubicBezTo>
                  <a:cubicBezTo>
                    <a:pt x="828207" y="3156814"/>
                    <a:pt x="827499" y="3162661"/>
                    <a:pt x="827031" y="3168933"/>
                  </a:cubicBezTo>
                  <a:cubicBezTo>
                    <a:pt x="826083" y="3181476"/>
                    <a:pt x="826111" y="3195675"/>
                    <a:pt x="824328" y="3206747"/>
                  </a:cubicBezTo>
                  <a:cubicBezTo>
                    <a:pt x="830274" y="3194742"/>
                    <a:pt x="831675" y="3208121"/>
                    <a:pt x="834280" y="3192222"/>
                  </a:cubicBezTo>
                  <a:cubicBezTo>
                    <a:pt x="829566" y="3193468"/>
                    <a:pt x="829212" y="3185568"/>
                    <a:pt x="830358" y="3174935"/>
                  </a:cubicBezTo>
                  <a:cubicBezTo>
                    <a:pt x="831618" y="3164318"/>
                    <a:pt x="833869" y="3150910"/>
                    <a:pt x="835965" y="3141369"/>
                  </a:cubicBezTo>
                  <a:close/>
                  <a:moveTo>
                    <a:pt x="6865585" y="3120686"/>
                  </a:moveTo>
                  <a:lnTo>
                    <a:pt x="6865725" y="3121631"/>
                  </a:lnTo>
                  <a:cubicBezTo>
                    <a:pt x="6868793" y="3144666"/>
                    <a:pt x="6868885" y="3151026"/>
                    <a:pt x="6867481" y="3139683"/>
                  </a:cubicBezTo>
                  <a:close/>
                  <a:moveTo>
                    <a:pt x="160443" y="3113720"/>
                  </a:moveTo>
                  <a:cubicBezTo>
                    <a:pt x="158418" y="3129081"/>
                    <a:pt x="155912" y="3127609"/>
                    <a:pt x="153463" y="3126052"/>
                  </a:cubicBezTo>
                  <a:cubicBezTo>
                    <a:pt x="144318" y="3176875"/>
                    <a:pt x="164619" y="3112206"/>
                    <a:pt x="160754" y="3142403"/>
                  </a:cubicBezTo>
                  <a:cubicBezTo>
                    <a:pt x="150108" y="3166611"/>
                    <a:pt x="164449" y="3151039"/>
                    <a:pt x="161122" y="3170859"/>
                  </a:cubicBezTo>
                  <a:cubicBezTo>
                    <a:pt x="157654" y="3177045"/>
                    <a:pt x="156181" y="3187592"/>
                    <a:pt x="153180" y="3194898"/>
                  </a:cubicBezTo>
                  <a:cubicBezTo>
                    <a:pt x="158277" y="3165592"/>
                    <a:pt x="148763" y="3158825"/>
                    <a:pt x="144771" y="3190409"/>
                  </a:cubicBezTo>
                  <a:cubicBezTo>
                    <a:pt x="152628" y="3179310"/>
                    <a:pt x="149457" y="3212211"/>
                    <a:pt x="154638" y="3211687"/>
                  </a:cubicBezTo>
                  <a:cubicBezTo>
                    <a:pt x="159154" y="3169599"/>
                    <a:pt x="163897" y="3196016"/>
                    <a:pt x="167026" y="3170208"/>
                  </a:cubicBezTo>
                  <a:cubicBezTo>
                    <a:pt x="159112" y="3173761"/>
                    <a:pt x="168314" y="3110209"/>
                    <a:pt x="160443" y="3113720"/>
                  </a:cubicBezTo>
                  <a:close/>
                  <a:moveTo>
                    <a:pt x="6701469" y="3074391"/>
                  </a:moveTo>
                  <a:lnTo>
                    <a:pt x="6703053" y="3079030"/>
                  </a:lnTo>
                  <a:cubicBezTo>
                    <a:pt x="6705117" y="3087257"/>
                    <a:pt x="6706901" y="3096519"/>
                    <a:pt x="6708671" y="3106586"/>
                  </a:cubicBezTo>
                  <a:cubicBezTo>
                    <a:pt x="6712111" y="3126745"/>
                    <a:pt x="6714999" y="3150203"/>
                    <a:pt x="6717731" y="3175388"/>
                  </a:cubicBezTo>
                  <a:cubicBezTo>
                    <a:pt x="6719033" y="3187988"/>
                    <a:pt x="6720393" y="3201014"/>
                    <a:pt x="6721767" y="3214278"/>
                  </a:cubicBezTo>
                  <a:cubicBezTo>
                    <a:pt x="6722389" y="3220918"/>
                    <a:pt x="6723223" y="3227601"/>
                    <a:pt x="6723677" y="3234340"/>
                  </a:cubicBezTo>
                  <a:cubicBezTo>
                    <a:pt x="6724087" y="3241092"/>
                    <a:pt x="6724483" y="3247874"/>
                    <a:pt x="6724895" y="3254683"/>
                  </a:cubicBezTo>
                  <a:cubicBezTo>
                    <a:pt x="6726579" y="3281908"/>
                    <a:pt x="6728519" y="3309316"/>
                    <a:pt x="6731207" y="3335463"/>
                  </a:cubicBezTo>
                  <a:cubicBezTo>
                    <a:pt x="6720393" y="3311099"/>
                    <a:pt x="6717775" y="3274136"/>
                    <a:pt x="6715395" y="3231252"/>
                  </a:cubicBezTo>
                  <a:cubicBezTo>
                    <a:pt x="6711303" y="3188541"/>
                    <a:pt x="6707339" y="3139826"/>
                    <a:pt x="6696339" y="3092852"/>
                  </a:cubicBezTo>
                  <a:close/>
                  <a:moveTo>
                    <a:pt x="6700667" y="3072046"/>
                  </a:moveTo>
                  <a:lnTo>
                    <a:pt x="6701861" y="3072976"/>
                  </a:lnTo>
                  <a:lnTo>
                    <a:pt x="6701469" y="3074391"/>
                  </a:lnTo>
                  <a:close/>
                  <a:moveTo>
                    <a:pt x="6571495" y="3065325"/>
                  </a:moveTo>
                  <a:cubicBezTo>
                    <a:pt x="6575473" y="3063477"/>
                    <a:pt x="6578165" y="3097231"/>
                    <a:pt x="6582063" y="3098303"/>
                  </a:cubicBezTo>
                  <a:cubicBezTo>
                    <a:pt x="6584783" y="3118435"/>
                    <a:pt x="6582899" y="3133370"/>
                    <a:pt x="6578099" y="3144923"/>
                  </a:cubicBezTo>
                  <a:cubicBezTo>
                    <a:pt x="6587499" y="3157295"/>
                    <a:pt x="6591605" y="3187577"/>
                    <a:pt x="6594903" y="3226242"/>
                  </a:cubicBezTo>
                  <a:cubicBezTo>
                    <a:pt x="6596985" y="3245537"/>
                    <a:pt x="6596857" y="3267099"/>
                    <a:pt x="6597863" y="3289566"/>
                  </a:cubicBezTo>
                  <a:cubicBezTo>
                    <a:pt x="6598711" y="3312034"/>
                    <a:pt x="6599887" y="3335463"/>
                    <a:pt x="6602039" y="3358780"/>
                  </a:cubicBezTo>
                  <a:cubicBezTo>
                    <a:pt x="6595895" y="3345487"/>
                    <a:pt x="6592711" y="3297679"/>
                    <a:pt x="6588787" y="3242338"/>
                  </a:cubicBezTo>
                  <a:cubicBezTo>
                    <a:pt x="6582531" y="3187196"/>
                    <a:pt x="6576343" y="3124338"/>
                    <a:pt x="6566999" y="3081570"/>
                  </a:cubicBezTo>
                  <a:cubicBezTo>
                    <a:pt x="6568703" y="3070512"/>
                    <a:pt x="6570171" y="3065941"/>
                    <a:pt x="6571495" y="3065325"/>
                  </a:cubicBezTo>
                  <a:close/>
                  <a:moveTo>
                    <a:pt x="191872" y="3058903"/>
                  </a:moveTo>
                  <a:cubicBezTo>
                    <a:pt x="188361" y="3064977"/>
                    <a:pt x="184878" y="3071023"/>
                    <a:pt x="181381" y="3077081"/>
                  </a:cubicBezTo>
                  <a:cubicBezTo>
                    <a:pt x="173396" y="3139953"/>
                    <a:pt x="188686" y="3112914"/>
                    <a:pt x="172972" y="3169272"/>
                  </a:cubicBezTo>
                  <a:cubicBezTo>
                    <a:pt x="182953" y="3140519"/>
                    <a:pt x="194377" y="3115490"/>
                    <a:pt x="201484" y="3080635"/>
                  </a:cubicBezTo>
                  <a:cubicBezTo>
                    <a:pt x="181395" y="3135509"/>
                    <a:pt x="191843" y="3091550"/>
                    <a:pt x="191872" y="3058903"/>
                  </a:cubicBezTo>
                  <a:close/>
                  <a:moveTo>
                    <a:pt x="6695759" y="3057687"/>
                  </a:moveTo>
                  <a:lnTo>
                    <a:pt x="6700667" y="3072046"/>
                  </a:lnTo>
                  <a:lnTo>
                    <a:pt x="6697121" y="3069286"/>
                  </a:lnTo>
                  <a:cubicBezTo>
                    <a:pt x="6695733" y="3068410"/>
                    <a:pt x="6694909" y="3066216"/>
                    <a:pt x="6695759" y="3057687"/>
                  </a:cubicBezTo>
                  <a:close/>
                  <a:moveTo>
                    <a:pt x="50016" y="3044749"/>
                  </a:moveTo>
                  <a:cubicBezTo>
                    <a:pt x="61455" y="3029459"/>
                    <a:pt x="49861" y="3092669"/>
                    <a:pt x="45628" y="3122315"/>
                  </a:cubicBezTo>
                  <a:cubicBezTo>
                    <a:pt x="38705" y="3132041"/>
                    <a:pt x="49733" y="3070684"/>
                    <a:pt x="39540" y="3093363"/>
                  </a:cubicBezTo>
                  <a:cubicBezTo>
                    <a:pt x="42980" y="3076997"/>
                    <a:pt x="48799" y="3066337"/>
                    <a:pt x="50016" y="3044749"/>
                  </a:cubicBezTo>
                  <a:close/>
                  <a:moveTo>
                    <a:pt x="999932" y="2987723"/>
                  </a:moveTo>
                  <a:cubicBezTo>
                    <a:pt x="1012730" y="2979922"/>
                    <a:pt x="991055" y="3051797"/>
                    <a:pt x="990319" y="3083850"/>
                  </a:cubicBezTo>
                  <a:cubicBezTo>
                    <a:pt x="986695" y="3088662"/>
                    <a:pt x="988252" y="3069012"/>
                    <a:pt x="990758" y="3045866"/>
                  </a:cubicBezTo>
                  <a:cubicBezTo>
                    <a:pt x="994396" y="3022930"/>
                    <a:pt x="999295" y="2996612"/>
                    <a:pt x="999932" y="2987723"/>
                  </a:cubicBezTo>
                  <a:close/>
                  <a:moveTo>
                    <a:pt x="6738387" y="2979086"/>
                  </a:moveTo>
                  <a:cubicBezTo>
                    <a:pt x="6742987" y="3002459"/>
                    <a:pt x="6748663" y="3027079"/>
                    <a:pt x="6752727" y="3049971"/>
                  </a:cubicBezTo>
                  <a:cubicBezTo>
                    <a:pt x="6754963" y="3061383"/>
                    <a:pt x="6755899" y="3072481"/>
                    <a:pt x="6756407" y="3082717"/>
                  </a:cubicBezTo>
                  <a:cubicBezTo>
                    <a:pt x="6756875" y="3092953"/>
                    <a:pt x="6756649" y="3102367"/>
                    <a:pt x="6755417" y="3110536"/>
                  </a:cubicBezTo>
                  <a:cubicBezTo>
                    <a:pt x="6752317" y="3066748"/>
                    <a:pt x="6734833" y="3011874"/>
                    <a:pt x="6738387" y="2979086"/>
                  </a:cubicBezTo>
                  <a:close/>
                  <a:moveTo>
                    <a:pt x="976899" y="2951507"/>
                  </a:moveTo>
                  <a:cubicBezTo>
                    <a:pt x="981571" y="2957170"/>
                    <a:pt x="977621" y="2983970"/>
                    <a:pt x="971590" y="3015739"/>
                  </a:cubicBezTo>
                  <a:cubicBezTo>
                    <a:pt x="970033" y="3023667"/>
                    <a:pt x="968419" y="3031920"/>
                    <a:pt x="966776" y="3040244"/>
                  </a:cubicBezTo>
                  <a:cubicBezTo>
                    <a:pt x="965545" y="3048640"/>
                    <a:pt x="964313" y="3057119"/>
                    <a:pt x="963110" y="3065387"/>
                  </a:cubicBezTo>
                  <a:cubicBezTo>
                    <a:pt x="960731" y="3081923"/>
                    <a:pt x="958622" y="3097679"/>
                    <a:pt x="957489" y="3110578"/>
                  </a:cubicBezTo>
                  <a:cubicBezTo>
                    <a:pt x="954984" y="3104404"/>
                    <a:pt x="957843" y="3078937"/>
                    <a:pt x="961751" y="3047747"/>
                  </a:cubicBezTo>
                  <a:cubicBezTo>
                    <a:pt x="962543" y="3039919"/>
                    <a:pt x="964171" y="3031877"/>
                    <a:pt x="965630" y="3023667"/>
                  </a:cubicBezTo>
                  <a:cubicBezTo>
                    <a:pt x="967074" y="3015442"/>
                    <a:pt x="968532" y="3007088"/>
                    <a:pt x="969976" y="2998807"/>
                  </a:cubicBezTo>
                  <a:cubicBezTo>
                    <a:pt x="972779" y="2982228"/>
                    <a:pt x="975299" y="2965905"/>
                    <a:pt x="976899" y="2951507"/>
                  </a:cubicBezTo>
                  <a:close/>
                  <a:moveTo>
                    <a:pt x="163260" y="2947006"/>
                  </a:moveTo>
                  <a:cubicBezTo>
                    <a:pt x="161615" y="2944090"/>
                    <a:pt x="158404" y="2947027"/>
                    <a:pt x="152486" y="2959676"/>
                  </a:cubicBezTo>
                  <a:cubicBezTo>
                    <a:pt x="155318" y="2971115"/>
                    <a:pt x="153251" y="2988940"/>
                    <a:pt x="149584" y="3011662"/>
                  </a:cubicBezTo>
                  <a:cubicBezTo>
                    <a:pt x="147815" y="3023044"/>
                    <a:pt x="145351" y="3035602"/>
                    <a:pt x="143440" y="3049278"/>
                  </a:cubicBezTo>
                  <a:cubicBezTo>
                    <a:pt x="141755" y="3062982"/>
                    <a:pt x="140127" y="3077719"/>
                    <a:pt x="138952" y="3093278"/>
                  </a:cubicBezTo>
                  <a:cubicBezTo>
                    <a:pt x="144020" y="3082703"/>
                    <a:pt x="148565" y="3061778"/>
                    <a:pt x="153053" y="3045709"/>
                  </a:cubicBezTo>
                  <a:cubicBezTo>
                    <a:pt x="158121" y="3029711"/>
                    <a:pt x="162779" y="3018528"/>
                    <a:pt x="166559" y="3027149"/>
                  </a:cubicBezTo>
                  <a:cubicBezTo>
                    <a:pt x="159031" y="3017190"/>
                    <a:pt x="168194" y="2955754"/>
                    <a:pt x="163260" y="2947006"/>
                  </a:cubicBezTo>
                  <a:close/>
                  <a:moveTo>
                    <a:pt x="6550847" y="2927894"/>
                  </a:moveTo>
                  <a:cubicBezTo>
                    <a:pt x="6563007" y="2971980"/>
                    <a:pt x="6562725" y="3004597"/>
                    <a:pt x="6574999" y="3049759"/>
                  </a:cubicBezTo>
                  <a:cubicBezTo>
                    <a:pt x="6574035" y="3079559"/>
                    <a:pt x="6561011" y="3028254"/>
                    <a:pt x="6566363" y="3064723"/>
                  </a:cubicBezTo>
                  <a:cubicBezTo>
                    <a:pt x="6558663" y="3073331"/>
                    <a:pt x="6561393" y="3028736"/>
                    <a:pt x="6566561" y="3024730"/>
                  </a:cubicBezTo>
                  <a:cubicBezTo>
                    <a:pt x="6561903" y="3017169"/>
                    <a:pt x="6556509" y="2991701"/>
                    <a:pt x="6552645" y="3001964"/>
                  </a:cubicBezTo>
                  <a:cubicBezTo>
                    <a:pt x="6550491" y="2986265"/>
                    <a:pt x="6549927" y="2972376"/>
                    <a:pt x="6552715" y="2961730"/>
                  </a:cubicBezTo>
                  <a:cubicBezTo>
                    <a:pt x="6547619" y="2944232"/>
                    <a:pt x="6545411" y="2990328"/>
                    <a:pt x="6538799" y="2939235"/>
                  </a:cubicBezTo>
                  <a:cubicBezTo>
                    <a:pt x="6539819" y="2925488"/>
                    <a:pt x="6542607" y="2932453"/>
                    <a:pt x="6545183" y="2938003"/>
                  </a:cubicBezTo>
                  <a:cubicBezTo>
                    <a:pt x="6547449" y="2943594"/>
                    <a:pt x="6550251" y="2947629"/>
                    <a:pt x="6550847" y="2927894"/>
                  </a:cubicBezTo>
                  <a:close/>
                  <a:moveTo>
                    <a:pt x="61668" y="2895943"/>
                  </a:moveTo>
                  <a:cubicBezTo>
                    <a:pt x="52197" y="2934989"/>
                    <a:pt x="48318" y="2946414"/>
                    <a:pt x="38960" y="2951198"/>
                  </a:cubicBezTo>
                  <a:cubicBezTo>
                    <a:pt x="40687" y="2939152"/>
                    <a:pt x="42428" y="2927117"/>
                    <a:pt x="44156" y="2915028"/>
                  </a:cubicBezTo>
                  <a:cubicBezTo>
                    <a:pt x="47199" y="2917902"/>
                    <a:pt x="52183" y="2914080"/>
                    <a:pt x="61668" y="2895943"/>
                  </a:cubicBezTo>
                  <a:close/>
                  <a:moveTo>
                    <a:pt x="6569123" y="2883965"/>
                  </a:moveTo>
                  <a:cubicBezTo>
                    <a:pt x="6573143" y="2884970"/>
                    <a:pt x="6579683" y="2907224"/>
                    <a:pt x="6584527" y="2935101"/>
                  </a:cubicBezTo>
                  <a:cubicBezTo>
                    <a:pt x="6588715" y="2963102"/>
                    <a:pt x="6591915" y="2996556"/>
                    <a:pt x="6592215" y="3019391"/>
                  </a:cubicBezTo>
                  <a:cubicBezTo>
                    <a:pt x="6589199" y="3035149"/>
                    <a:pt x="6583307" y="2984862"/>
                    <a:pt x="6579075" y="2973070"/>
                  </a:cubicBezTo>
                  <a:cubicBezTo>
                    <a:pt x="6583889" y="2977245"/>
                    <a:pt x="6582403" y="2966940"/>
                    <a:pt x="6583719" y="2953576"/>
                  </a:cubicBezTo>
                  <a:cubicBezTo>
                    <a:pt x="6561705" y="2917021"/>
                    <a:pt x="6583677" y="2950404"/>
                    <a:pt x="6569123" y="2883965"/>
                  </a:cubicBezTo>
                  <a:close/>
                  <a:moveTo>
                    <a:pt x="1026604" y="2883781"/>
                  </a:moveTo>
                  <a:cubicBezTo>
                    <a:pt x="1023603" y="2896776"/>
                    <a:pt x="1020417" y="2909674"/>
                    <a:pt x="1017586" y="2922627"/>
                  </a:cubicBezTo>
                  <a:lnTo>
                    <a:pt x="1010507" y="2961828"/>
                  </a:lnTo>
                  <a:cubicBezTo>
                    <a:pt x="1003868" y="2972446"/>
                    <a:pt x="1004788" y="2954297"/>
                    <a:pt x="1008695" y="2932665"/>
                  </a:cubicBezTo>
                  <a:cubicBezTo>
                    <a:pt x="1009729" y="2927286"/>
                    <a:pt x="1010691" y="2921609"/>
                    <a:pt x="1012249" y="2916257"/>
                  </a:cubicBezTo>
                  <a:cubicBezTo>
                    <a:pt x="1013806" y="2910905"/>
                    <a:pt x="1015462" y="2905739"/>
                    <a:pt x="1017147" y="2901151"/>
                  </a:cubicBezTo>
                  <a:cubicBezTo>
                    <a:pt x="1020502" y="2891991"/>
                    <a:pt x="1023900" y="2885140"/>
                    <a:pt x="1026604" y="2883781"/>
                  </a:cubicBezTo>
                  <a:close/>
                  <a:moveTo>
                    <a:pt x="260024" y="2857291"/>
                  </a:moveTo>
                  <a:cubicBezTo>
                    <a:pt x="253851" y="2865405"/>
                    <a:pt x="249590" y="2879618"/>
                    <a:pt x="245909" y="2894638"/>
                  </a:cubicBezTo>
                  <a:cubicBezTo>
                    <a:pt x="242681" y="2909759"/>
                    <a:pt x="239779" y="2925643"/>
                    <a:pt x="235136" y="2936997"/>
                  </a:cubicBezTo>
                  <a:cubicBezTo>
                    <a:pt x="240445" y="2928305"/>
                    <a:pt x="242639" y="2929578"/>
                    <a:pt x="244876" y="2930682"/>
                  </a:cubicBezTo>
                  <a:cubicBezTo>
                    <a:pt x="247990" y="2920674"/>
                    <a:pt x="250496" y="2909023"/>
                    <a:pt x="252676" y="2896494"/>
                  </a:cubicBezTo>
                  <a:cubicBezTo>
                    <a:pt x="255168" y="2884021"/>
                    <a:pt x="257716" y="2870742"/>
                    <a:pt x="260024" y="2857291"/>
                  </a:cubicBezTo>
                  <a:close/>
                  <a:moveTo>
                    <a:pt x="309871" y="2844791"/>
                  </a:moveTo>
                  <a:cubicBezTo>
                    <a:pt x="304251" y="2868405"/>
                    <a:pt x="292359" y="2875314"/>
                    <a:pt x="289542" y="2906220"/>
                  </a:cubicBezTo>
                  <a:cubicBezTo>
                    <a:pt x="298871" y="2903063"/>
                    <a:pt x="318281" y="2842611"/>
                    <a:pt x="309871" y="2844791"/>
                  </a:cubicBezTo>
                  <a:close/>
                  <a:moveTo>
                    <a:pt x="6476211" y="2841777"/>
                  </a:moveTo>
                  <a:cubicBezTo>
                    <a:pt x="6481547" y="2852521"/>
                    <a:pt x="6488895" y="2878939"/>
                    <a:pt x="6494375" y="2906672"/>
                  </a:cubicBezTo>
                  <a:cubicBezTo>
                    <a:pt x="6497079" y="2920547"/>
                    <a:pt x="6499471" y="2934719"/>
                    <a:pt x="6500659" y="2947445"/>
                  </a:cubicBezTo>
                  <a:cubicBezTo>
                    <a:pt x="6501439" y="2960257"/>
                    <a:pt x="6501367" y="2971570"/>
                    <a:pt x="6500037" y="2979583"/>
                  </a:cubicBezTo>
                  <a:cubicBezTo>
                    <a:pt x="6503931" y="2989209"/>
                    <a:pt x="6509225" y="3010090"/>
                    <a:pt x="6514887" y="3036678"/>
                  </a:cubicBezTo>
                  <a:cubicBezTo>
                    <a:pt x="6520367" y="3063293"/>
                    <a:pt x="6527289" y="3095458"/>
                    <a:pt x="6530603" y="3128147"/>
                  </a:cubicBezTo>
                  <a:cubicBezTo>
                    <a:pt x="6534461" y="3160765"/>
                    <a:pt x="6537951" y="3193436"/>
                    <a:pt x="6539927" y="3220584"/>
                  </a:cubicBezTo>
                  <a:lnTo>
                    <a:pt x="6541067" y="3244838"/>
                  </a:lnTo>
                  <a:lnTo>
                    <a:pt x="6538635" y="3239711"/>
                  </a:lnTo>
                  <a:cubicBezTo>
                    <a:pt x="6536843" y="3228190"/>
                    <a:pt x="6538441" y="3208329"/>
                    <a:pt x="6532951" y="3227856"/>
                  </a:cubicBezTo>
                  <a:cubicBezTo>
                    <a:pt x="6529527" y="3173067"/>
                    <a:pt x="6525463" y="3131871"/>
                    <a:pt x="6520847" y="3098064"/>
                  </a:cubicBezTo>
                  <a:cubicBezTo>
                    <a:pt x="6514759" y="3064455"/>
                    <a:pt x="6508347" y="3038151"/>
                    <a:pt x="6501383" y="3012767"/>
                  </a:cubicBezTo>
                  <a:cubicBezTo>
                    <a:pt x="6501211" y="2982824"/>
                    <a:pt x="6497631" y="2960046"/>
                    <a:pt x="6493185" y="2938796"/>
                  </a:cubicBezTo>
                  <a:cubicBezTo>
                    <a:pt x="6488483" y="2917559"/>
                    <a:pt x="6484251" y="2897585"/>
                    <a:pt x="6484549" y="2872341"/>
                  </a:cubicBezTo>
                  <a:cubicBezTo>
                    <a:pt x="6473139" y="2834061"/>
                    <a:pt x="6482651" y="2899637"/>
                    <a:pt x="6473889" y="2877452"/>
                  </a:cubicBezTo>
                  <a:cubicBezTo>
                    <a:pt x="6467135" y="2879321"/>
                    <a:pt x="6478065" y="2868745"/>
                    <a:pt x="6476211" y="2841777"/>
                  </a:cubicBezTo>
                  <a:close/>
                  <a:moveTo>
                    <a:pt x="196869" y="2830989"/>
                  </a:moveTo>
                  <a:cubicBezTo>
                    <a:pt x="190258" y="2858113"/>
                    <a:pt x="188247" y="2870345"/>
                    <a:pt x="185642" y="2881967"/>
                  </a:cubicBezTo>
                  <a:cubicBezTo>
                    <a:pt x="183377" y="2893661"/>
                    <a:pt x="180277" y="2904677"/>
                    <a:pt x="171528" y="2929535"/>
                  </a:cubicBezTo>
                  <a:cubicBezTo>
                    <a:pt x="183632" y="2903077"/>
                    <a:pt x="179031" y="2930257"/>
                    <a:pt x="188870" y="2911231"/>
                  </a:cubicBezTo>
                  <a:cubicBezTo>
                    <a:pt x="190074" y="2901958"/>
                    <a:pt x="191234" y="2893082"/>
                    <a:pt x="192310" y="2884785"/>
                  </a:cubicBezTo>
                  <a:cubicBezTo>
                    <a:pt x="193457" y="2876531"/>
                    <a:pt x="194533" y="2868844"/>
                    <a:pt x="195496" y="2861921"/>
                  </a:cubicBezTo>
                  <a:cubicBezTo>
                    <a:pt x="197223" y="2848075"/>
                    <a:pt x="197874" y="2837245"/>
                    <a:pt x="196869" y="2830989"/>
                  </a:cubicBezTo>
                  <a:close/>
                  <a:moveTo>
                    <a:pt x="6436841" y="2816865"/>
                  </a:moveTo>
                  <a:cubicBezTo>
                    <a:pt x="6445397" y="2825818"/>
                    <a:pt x="6454391" y="2898993"/>
                    <a:pt x="6463383" y="2905482"/>
                  </a:cubicBezTo>
                  <a:cubicBezTo>
                    <a:pt x="6464149" y="2913637"/>
                    <a:pt x="6465719" y="2923788"/>
                    <a:pt x="6467787" y="2934731"/>
                  </a:cubicBezTo>
                  <a:cubicBezTo>
                    <a:pt x="6468821" y="2940211"/>
                    <a:pt x="6469981" y="2945874"/>
                    <a:pt x="6471227" y="2951606"/>
                  </a:cubicBezTo>
                  <a:cubicBezTo>
                    <a:pt x="6472289" y="2957369"/>
                    <a:pt x="6473365" y="2963202"/>
                    <a:pt x="6474427" y="2968963"/>
                  </a:cubicBezTo>
                  <a:cubicBezTo>
                    <a:pt x="6478957" y="2991927"/>
                    <a:pt x="6484393" y="3013388"/>
                    <a:pt x="6488867" y="3023794"/>
                  </a:cubicBezTo>
                  <a:cubicBezTo>
                    <a:pt x="6486489" y="3051217"/>
                    <a:pt x="6491983" y="3075128"/>
                    <a:pt x="6497375" y="3098288"/>
                  </a:cubicBezTo>
                  <a:cubicBezTo>
                    <a:pt x="6501947" y="3121521"/>
                    <a:pt x="6506055" y="3144044"/>
                    <a:pt x="6502203" y="3167715"/>
                  </a:cubicBezTo>
                  <a:cubicBezTo>
                    <a:pt x="6496073" y="3098897"/>
                    <a:pt x="6477259" y="3042977"/>
                    <a:pt x="6473719" y="2968751"/>
                  </a:cubicBezTo>
                  <a:cubicBezTo>
                    <a:pt x="6470463" y="2963938"/>
                    <a:pt x="6467405" y="2964773"/>
                    <a:pt x="6464431" y="2967264"/>
                  </a:cubicBezTo>
                  <a:cubicBezTo>
                    <a:pt x="6461785" y="2955882"/>
                    <a:pt x="6458499" y="2930286"/>
                    <a:pt x="6455839" y="2910565"/>
                  </a:cubicBezTo>
                  <a:cubicBezTo>
                    <a:pt x="6453063" y="2890872"/>
                    <a:pt x="6450375" y="2877268"/>
                    <a:pt x="6447203" y="2890420"/>
                  </a:cubicBezTo>
                  <a:cubicBezTo>
                    <a:pt x="6441327" y="2855267"/>
                    <a:pt x="6436415" y="2832672"/>
                    <a:pt x="6433201" y="2817340"/>
                  </a:cubicBezTo>
                  <a:cubicBezTo>
                    <a:pt x="6434405" y="2815617"/>
                    <a:pt x="6435617" y="2815586"/>
                    <a:pt x="6436841" y="2816865"/>
                  </a:cubicBezTo>
                  <a:close/>
                  <a:moveTo>
                    <a:pt x="1118810" y="2810248"/>
                  </a:moveTo>
                  <a:cubicBezTo>
                    <a:pt x="1117465" y="2816973"/>
                    <a:pt x="1115879" y="2828611"/>
                    <a:pt x="1113416" y="2842611"/>
                  </a:cubicBezTo>
                  <a:cubicBezTo>
                    <a:pt x="1110952" y="2856613"/>
                    <a:pt x="1107753" y="2873007"/>
                    <a:pt x="1104044" y="2889570"/>
                  </a:cubicBezTo>
                  <a:cubicBezTo>
                    <a:pt x="1100334" y="2906135"/>
                    <a:pt x="1096101" y="2922855"/>
                    <a:pt x="1091571" y="2937536"/>
                  </a:cubicBezTo>
                  <a:cubicBezTo>
                    <a:pt x="1087664" y="2952373"/>
                    <a:pt x="1083714" y="2965256"/>
                    <a:pt x="1079297" y="2973791"/>
                  </a:cubicBezTo>
                  <a:cubicBezTo>
                    <a:pt x="1083941" y="2959195"/>
                    <a:pt x="1086489" y="2945393"/>
                    <a:pt x="1089518" y="2932284"/>
                  </a:cubicBezTo>
                  <a:cubicBezTo>
                    <a:pt x="1092576" y="2919174"/>
                    <a:pt x="1094926" y="2906446"/>
                    <a:pt x="1097319" y="2893534"/>
                  </a:cubicBezTo>
                  <a:cubicBezTo>
                    <a:pt x="1099712" y="2880638"/>
                    <a:pt x="1102161" y="2867571"/>
                    <a:pt x="1105417" y="2853824"/>
                  </a:cubicBezTo>
                  <a:cubicBezTo>
                    <a:pt x="1107045" y="2846957"/>
                    <a:pt x="1108871" y="2839921"/>
                    <a:pt x="1110995" y="2832644"/>
                  </a:cubicBezTo>
                  <a:cubicBezTo>
                    <a:pt x="1113133" y="2825383"/>
                    <a:pt x="1115398" y="2817837"/>
                    <a:pt x="1118810" y="2810248"/>
                  </a:cubicBezTo>
                  <a:close/>
                  <a:moveTo>
                    <a:pt x="6613265" y="2802065"/>
                  </a:moveTo>
                  <a:cubicBezTo>
                    <a:pt x="6620641" y="2840517"/>
                    <a:pt x="6633311" y="2884361"/>
                    <a:pt x="6635507" y="2917942"/>
                  </a:cubicBezTo>
                  <a:cubicBezTo>
                    <a:pt x="6652721" y="2964236"/>
                    <a:pt x="6662263" y="2987637"/>
                    <a:pt x="6670885" y="3018217"/>
                  </a:cubicBezTo>
                  <a:cubicBezTo>
                    <a:pt x="6675175" y="3033520"/>
                    <a:pt x="6679295" y="3050636"/>
                    <a:pt x="6683839" y="3073416"/>
                  </a:cubicBezTo>
                  <a:cubicBezTo>
                    <a:pt x="6687477" y="3096322"/>
                    <a:pt x="6691427" y="3124905"/>
                    <a:pt x="6696239" y="3163016"/>
                  </a:cubicBezTo>
                  <a:cubicBezTo>
                    <a:pt x="6688511" y="3189093"/>
                    <a:pt x="6681999" y="3137717"/>
                    <a:pt x="6675429" y="3084246"/>
                  </a:cubicBezTo>
                  <a:lnTo>
                    <a:pt x="6674197" y="3074208"/>
                  </a:lnTo>
                  <a:cubicBezTo>
                    <a:pt x="6673645" y="3070882"/>
                    <a:pt x="6673093" y="3067568"/>
                    <a:pt x="6672541" y="3064284"/>
                  </a:cubicBezTo>
                  <a:cubicBezTo>
                    <a:pt x="6671423" y="3057715"/>
                    <a:pt x="6670319" y="3051260"/>
                    <a:pt x="6669255" y="3045058"/>
                  </a:cubicBezTo>
                  <a:cubicBezTo>
                    <a:pt x="6667075" y="3032672"/>
                    <a:pt x="6664939" y="3021317"/>
                    <a:pt x="6662887" y="3012185"/>
                  </a:cubicBezTo>
                  <a:cubicBezTo>
                    <a:pt x="6658779" y="2993908"/>
                    <a:pt x="6655057" y="2984536"/>
                    <a:pt x="6652111" y="2993386"/>
                  </a:cubicBezTo>
                  <a:cubicBezTo>
                    <a:pt x="6648007" y="2984367"/>
                    <a:pt x="6639823" y="2949950"/>
                    <a:pt x="6631583" y="2911203"/>
                  </a:cubicBezTo>
                  <a:cubicBezTo>
                    <a:pt x="6622339" y="2872681"/>
                    <a:pt x="6613931" y="2829573"/>
                    <a:pt x="6613265" y="2802065"/>
                  </a:cubicBezTo>
                  <a:close/>
                  <a:moveTo>
                    <a:pt x="6692063" y="2792113"/>
                  </a:moveTo>
                  <a:cubicBezTo>
                    <a:pt x="6691143" y="2821957"/>
                    <a:pt x="6712833" y="2902993"/>
                    <a:pt x="6702499" y="2898278"/>
                  </a:cubicBezTo>
                  <a:cubicBezTo>
                    <a:pt x="6713385" y="2939221"/>
                    <a:pt x="6725291" y="2999076"/>
                    <a:pt x="6735243" y="3057348"/>
                  </a:cubicBezTo>
                  <a:cubicBezTo>
                    <a:pt x="6743243" y="3115888"/>
                    <a:pt x="6747829" y="3173039"/>
                    <a:pt x="6747843" y="3208093"/>
                  </a:cubicBezTo>
                  <a:cubicBezTo>
                    <a:pt x="6742519" y="3172021"/>
                    <a:pt x="6737975" y="3137888"/>
                    <a:pt x="6733855" y="3105100"/>
                  </a:cubicBezTo>
                  <a:cubicBezTo>
                    <a:pt x="6731633" y="3088733"/>
                    <a:pt x="6730203" y="3072594"/>
                    <a:pt x="6727571" y="3056908"/>
                  </a:cubicBezTo>
                  <a:cubicBezTo>
                    <a:pt x="6725023" y="3041193"/>
                    <a:pt x="6722515" y="3025763"/>
                    <a:pt x="6720039" y="3010501"/>
                  </a:cubicBezTo>
                  <a:cubicBezTo>
                    <a:pt x="6715083" y="2979992"/>
                    <a:pt x="6710215" y="2950248"/>
                    <a:pt x="6705019" y="2920745"/>
                  </a:cubicBezTo>
                  <a:cubicBezTo>
                    <a:pt x="6702683" y="2905937"/>
                    <a:pt x="6699171" y="2891398"/>
                    <a:pt x="6695759" y="2876816"/>
                  </a:cubicBezTo>
                  <a:cubicBezTo>
                    <a:pt x="6692333" y="2862233"/>
                    <a:pt x="6688767" y="2847637"/>
                    <a:pt x="6685015" y="2832986"/>
                  </a:cubicBezTo>
                  <a:cubicBezTo>
                    <a:pt x="6696453" y="2843929"/>
                    <a:pt x="6692799" y="2855793"/>
                    <a:pt x="6692063" y="2792113"/>
                  </a:cubicBezTo>
                  <a:close/>
                  <a:moveTo>
                    <a:pt x="235476" y="2784453"/>
                  </a:moveTo>
                  <a:cubicBezTo>
                    <a:pt x="220285" y="2823697"/>
                    <a:pt x="214339" y="2806708"/>
                    <a:pt x="204684" y="2836411"/>
                  </a:cubicBezTo>
                  <a:cubicBezTo>
                    <a:pt x="211819" y="2828214"/>
                    <a:pt x="198766" y="2858708"/>
                    <a:pt x="204443" y="2853414"/>
                  </a:cubicBezTo>
                  <a:cubicBezTo>
                    <a:pt x="207614" y="2839227"/>
                    <a:pt x="213235" y="2831865"/>
                    <a:pt x="218827" y="2824632"/>
                  </a:cubicBezTo>
                  <a:cubicBezTo>
                    <a:pt x="216307" y="2837614"/>
                    <a:pt x="213291" y="2850255"/>
                    <a:pt x="210120" y="2862275"/>
                  </a:cubicBezTo>
                  <a:cubicBezTo>
                    <a:pt x="206949" y="2874280"/>
                    <a:pt x="203509" y="2885648"/>
                    <a:pt x="201017" y="2896209"/>
                  </a:cubicBezTo>
                  <a:cubicBezTo>
                    <a:pt x="195651" y="2917262"/>
                    <a:pt x="190980" y="2934547"/>
                    <a:pt x="189776" y="2945490"/>
                  </a:cubicBezTo>
                  <a:cubicBezTo>
                    <a:pt x="188884" y="2933798"/>
                    <a:pt x="189366" y="2917800"/>
                    <a:pt x="179569" y="2934632"/>
                  </a:cubicBezTo>
                  <a:cubicBezTo>
                    <a:pt x="177714" y="2951013"/>
                    <a:pt x="172122" y="2979482"/>
                    <a:pt x="176794" y="2974867"/>
                  </a:cubicBezTo>
                  <a:cubicBezTo>
                    <a:pt x="178889" y="2964645"/>
                    <a:pt x="180107" y="2951989"/>
                    <a:pt x="183859" y="2945902"/>
                  </a:cubicBezTo>
                  <a:cubicBezTo>
                    <a:pt x="180135" y="2967859"/>
                    <a:pt x="176185" y="2989152"/>
                    <a:pt x="172179" y="3010246"/>
                  </a:cubicBezTo>
                  <a:cubicBezTo>
                    <a:pt x="170169" y="3020793"/>
                    <a:pt x="168172" y="3031298"/>
                    <a:pt x="166162" y="3041803"/>
                  </a:cubicBezTo>
                  <a:cubicBezTo>
                    <a:pt x="164039" y="3052292"/>
                    <a:pt x="162878" y="3062911"/>
                    <a:pt x="161235" y="3073529"/>
                  </a:cubicBezTo>
                  <a:cubicBezTo>
                    <a:pt x="163586" y="3069437"/>
                    <a:pt x="165907" y="3065373"/>
                    <a:pt x="168243" y="3061297"/>
                  </a:cubicBezTo>
                  <a:cubicBezTo>
                    <a:pt x="170565" y="3056794"/>
                    <a:pt x="172349" y="3052292"/>
                    <a:pt x="173099" y="3043628"/>
                  </a:cubicBezTo>
                  <a:cubicBezTo>
                    <a:pt x="170551" y="3045624"/>
                    <a:pt x="165737" y="3055280"/>
                    <a:pt x="167153" y="3044208"/>
                  </a:cubicBezTo>
                  <a:cubicBezTo>
                    <a:pt x="172193" y="3035940"/>
                    <a:pt x="173382" y="3018400"/>
                    <a:pt x="177828" y="3009156"/>
                  </a:cubicBezTo>
                  <a:cubicBezTo>
                    <a:pt x="180263" y="3044733"/>
                    <a:pt x="188587" y="2960653"/>
                    <a:pt x="200536" y="2973197"/>
                  </a:cubicBezTo>
                  <a:cubicBezTo>
                    <a:pt x="202319" y="2956958"/>
                    <a:pt x="207940" y="2928673"/>
                    <a:pt x="203310" y="2933145"/>
                  </a:cubicBezTo>
                  <a:cubicBezTo>
                    <a:pt x="200847" y="2947841"/>
                    <a:pt x="198256" y="2962210"/>
                    <a:pt x="192452" y="2968072"/>
                  </a:cubicBezTo>
                  <a:cubicBezTo>
                    <a:pt x="197478" y="2944387"/>
                    <a:pt x="197534" y="2907607"/>
                    <a:pt x="206170" y="2893096"/>
                  </a:cubicBezTo>
                  <a:cubicBezTo>
                    <a:pt x="213136" y="2883227"/>
                    <a:pt x="203282" y="2927073"/>
                    <a:pt x="212541" y="2909914"/>
                  </a:cubicBezTo>
                  <a:cubicBezTo>
                    <a:pt x="214608" y="2899722"/>
                    <a:pt x="216349" y="2891071"/>
                    <a:pt x="217864" y="2883610"/>
                  </a:cubicBezTo>
                  <a:cubicBezTo>
                    <a:pt x="219506" y="2876164"/>
                    <a:pt x="220738" y="2869877"/>
                    <a:pt x="221701" y="2864413"/>
                  </a:cubicBezTo>
                  <a:cubicBezTo>
                    <a:pt x="223612" y="2853484"/>
                    <a:pt x="224390" y="2845853"/>
                    <a:pt x="225042" y="2838903"/>
                  </a:cubicBezTo>
                  <a:cubicBezTo>
                    <a:pt x="226330" y="2824999"/>
                    <a:pt x="227094" y="2813788"/>
                    <a:pt x="235476" y="2784453"/>
                  </a:cubicBezTo>
                  <a:close/>
                  <a:moveTo>
                    <a:pt x="267428" y="2772874"/>
                  </a:moveTo>
                  <a:cubicBezTo>
                    <a:pt x="254036" y="2802051"/>
                    <a:pt x="257504" y="2835900"/>
                    <a:pt x="250284" y="2846348"/>
                  </a:cubicBezTo>
                  <a:cubicBezTo>
                    <a:pt x="250482" y="2800565"/>
                    <a:pt x="243743" y="2821447"/>
                    <a:pt x="236905" y="2857632"/>
                  </a:cubicBezTo>
                  <a:cubicBezTo>
                    <a:pt x="235192" y="2866664"/>
                    <a:pt x="233494" y="2876644"/>
                    <a:pt x="231894" y="2886753"/>
                  </a:cubicBezTo>
                  <a:cubicBezTo>
                    <a:pt x="230478" y="2896904"/>
                    <a:pt x="229572" y="2907252"/>
                    <a:pt x="228623" y="2916880"/>
                  </a:cubicBezTo>
                  <a:cubicBezTo>
                    <a:pt x="226840" y="2936161"/>
                    <a:pt x="225792" y="2952696"/>
                    <a:pt x="225962" y="2960031"/>
                  </a:cubicBezTo>
                  <a:cubicBezTo>
                    <a:pt x="229544" y="2938525"/>
                    <a:pt x="232956" y="2922570"/>
                    <a:pt x="235419" y="2908598"/>
                  </a:cubicBezTo>
                  <a:cubicBezTo>
                    <a:pt x="236693" y="2901618"/>
                    <a:pt x="237542" y="2895105"/>
                    <a:pt x="238378" y="2888692"/>
                  </a:cubicBezTo>
                  <a:cubicBezTo>
                    <a:pt x="239284" y="2882280"/>
                    <a:pt x="239864" y="2875923"/>
                    <a:pt x="240006" y="2869156"/>
                  </a:cubicBezTo>
                  <a:cubicBezTo>
                    <a:pt x="251232" y="2854900"/>
                    <a:pt x="261185" y="2837019"/>
                    <a:pt x="268688" y="2812160"/>
                  </a:cubicBezTo>
                  <a:cubicBezTo>
                    <a:pt x="245725" y="2848388"/>
                    <a:pt x="276121" y="2772760"/>
                    <a:pt x="267428" y="2772874"/>
                  </a:cubicBezTo>
                  <a:close/>
                  <a:moveTo>
                    <a:pt x="6456335" y="2764520"/>
                  </a:moveTo>
                  <a:cubicBezTo>
                    <a:pt x="6458117" y="2759508"/>
                    <a:pt x="6462251" y="2771245"/>
                    <a:pt x="6466839" y="2786380"/>
                  </a:cubicBezTo>
                  <a:cubicBezTo>
                    <a:pt x="6469273" y="2793910"/>
                    <a:pt x="6471355" y="2802405"/>
                    <a:pt x="6473237" y="2810107"/>
                  </a:cubicBezTo>
                  <a:cubicBezTo>
                    <a:pt x="6475191" y="2817794"/>
                    <a:pt x="6477059" y="2824646"/>
                    <a:pt x="6478687" y="2828977"/>
                  </a:cubicBezTo>
                  <a:cubicBezTo>
                    <a:pt x="6478007" y="2868334"/>
                    <a:pt x="6465933" y="2784695"/>
                    <a:pt x="6465309" y="2824137"/>
                  </a:cubicBezTo>
                  <a:cubicBezTo>
                    <a:pt x="6462167" y="2811211"/>
                    <a:pt x="6465367" y="2803891"/>
                    <a:pt x="6466115" y="2794633"/>
                  </a:cubicBezTo>
                  <a:cubicBezTo>
                    <a:pt x="6462859" y="2784609"/>
                    <a:pt x="6459575" y="2774502"/>
                    <a:pt x="6456335" y="2764520"/>
                  </a:cubicBezTo>
                  <a:close/>
                  <a:moveTo>
                    <a:pt x="6648439" y="2753794"/>
                  </a:moveTo>
                  <a:cubicBezTo>
                    <a:pt x="6655155" y="2761869"/>
                    <a:pt x="6661591" y="2833043"/>
                    <a:pt x="6677795" y="2873475"/>
                  </a:cubicBezTo>
                  <a:cubicBezTo>
                    <a:pt x="6676663" y="2882888"/>
                    <a:pt x="6677243" y="2894016"/>
                    <a:pt x="6678843" y="2906192"/>
                  </a:cubicBezTo>
                  <a:cubicBezTo>
                    <a:pt x="6680187" y="2918423"/>
                    <a:pt x="6682083" y="2931787"/>
                    <a:pt x="6684561" y="2945519"/>
                  </a:cubicBezTo>
                  <a:cubicBezTo>
                    <a:pt x="6689403" y="2972970"/>
                    <a:pt x="6695603" y="3002036"/>
                    <a:pt x="6698081" y="3027008"/>
                  </a:cubicBezTo>
                  <a:cubicBezTo>
                    <a:pt x="6691073" y="3021926"/>
                    <a:pt x="6696327" y="3036352"/>
                    <a:pt x="6691867" y="3053425"/>
                  </a:cubicBezTo>
                  <a:cubicBezTo>
                    <a:pt x="6692391" y="3026188"/>
                    <a:pt x="6683797" y="2989082"/>
                    <a:pt x="6687747" y="2965567"/>
                  </a:cubicBezTo>
                  <a:cubicBezTo>
                    <a:pt x="6683371" y="2953009"/>
                    <a:pt x="6680101" y="2938229"/>
                    <a:pt x="6677371" y="2921920"/>
                  </a:cubicBezTo>
                  <a:cubicBezTo>
                    <a:pt x="6676719" y="2917843"/>
                    <a:pt x="6676053" y="2913666"/>
                    <a:pt x="6675387" y="2909419"/>
                  </a:cubicBezTo>
                  <a:cubicBezTo>
                    <a:pt x="6674609" y="2905187"/>
                    <a:pt x="6673831" y="2900883"/>
                    <a:pt x="6673023" y="2896508"/>
                  </a:cubicBezTo>
                  <a:cubicBezTo>
                    <a:pt x="6671551" y="2887731"/>
                    <a:pt x="6670035" y="2878684"/>
                    <a:pt x="6668479" y="2869425"/>
                  </a:cubicBezTo>
                  <a:cubicBezTo>
                    <a:pt x="6662475" y="2832405"/>
                    <a:pt x="6656175" y="2792014"/>
                    <a:pt x="6645515" y="2754470"/>
                  </a:cubicBezTo>
                  <a:cubicBezTo>
                    <a:pt x="6646515" y="2752774"/>
                    <a:pt x="6647481" y="2752640"/>
                    <a:pt x="6648439" y="2753794"/>
                  </a:cubicBezTo>
                  <a:close/>
                  <a:moveTo>
                    <a:pt x="925140" y="2725136"/>
                  </a:moveTo>
                  <a:cubicBezTo>
                    <a:pt x="922323" y="2727896"/>
                    <a:pt x="919478" y="2730671"/>
                    <a:pt x="916660" y="2733446"/>
                  </a:cubicBezTo>
                  <a:cubicBezTo>
                    <a:pt x="913970" y="2736404"/>
                    <a:pt x="911238" y="2739759"/>
                    <a:pt x="909837" y="2746570"/>
                  </a:cubicBezTo>
                  <a:cubicBezTo>
                    <a:pt x="915188" y="2752217"/>
                    <a:pt x="887015" y="2850554"/>
                    <a:pt x="899672" y="2838534"/>
                  </a:cubicBezTo>
                  <a:cubicBezTo>
                    <a:pt x="903735" y="2815924"/>
                    <a:pt x="926811" y="2740241"/>
                    <a:pt x="906694" y="2783506"/>
                  </a:cubicBezTo>
                  <a:cubicBezTo>
                    <a:pt x="913149" y="2767819"/>
                    <a:pt x="914239" y="2761392"/>
                    <a:pt x="915471" y="2754809"/>
                  </a:cubicBezTo>
                  <a:cubicBezTo>
                    <a:pt x="916901" y="2748268"/>
                    <a:pt x="918246" y="2741487"/>
                    <a:pt x="925140" y="2725136"/>
                  </a:cubicBezTo>
                  <a:close/>
                  <a:moveTo>
                    <a:pt x="1094460" y="2715522"/>
                  </a:moveTo>
                  <a:cubicBezTo>
                    <a:pt x="1097235" y="2719557"/>
                    <a:pt x="1079609" y="2794504"/>
                    <a:pt x="1066103" y="2804061"/>
                  </a:cubicBezTo>
                  <a:cubicBezTo>
                    <a:pt x="1086857" y="2755927"/>
                    <a:pt x="1077457" y="2755261"/>
                    <a:pt x="1094460" y="2715522"/>
                  </a:cubicBezTo>
                  <a:close/>
                  <a:moveTo>
                    <a:pt x="152854" y="2693027"/>
                  </a:moveTo>
                  <a:cubicBezTo>
                    <a:pt x="143185" y="2750817"/>
                    <a:pt x="130259" y="2802349"/>
                    <a:pt x="120717" y="2844467"/>
                  </a:cubicBezTo>
                  <a:cubicBezTo>
                    <a:pt x="115663" y="2865461"/>
                    <a:pt x="112974" y="2884361"/>
                    <a:pt x="111657" y="2900359"/>
                  </a:cubicBezTo>
                  <a:cubicBezTo>
                    <a:pt x="110397" y="2916357"/>
                    <a:pt x="110907" y="2929508"/>
                    <a:pt x="114163" y="2939361"/>
                  </a:cubicBezTo>
                  <a:cubicBezTo>
                    <a:pt x="101818" y="2995268"/>
                    <a:pt x="100954" y="2997053"/>
                    <a:pt x="89076" y="3034568"/>
                  </a:cubicBezTo>
                  <a:cubicBezTo>
                    <a:pt x="95702" y="3060815"/>
                    <a:pt x="75216" y="3148435"/>
                    <a:pt x="75457" y="3217804"/>
                  </a:cubicBezTo>
                  <a:cubicBezTo>
                    <a:pt x="76632" y="3176521"/>
                    <a:pt x="79308" y="3135848"/>
                    <a:pt x="82097" y="3094779"/>
                  </a:cubicBezTo>
                  <a:cubicBezTo>
                    <a:pt x="83626" y="3074250"/>
                    <a:pt x="85041" y="3053596"/>
                    <a:pt x="87165" y="3032799"/>
                  </a:cubicBezTo>
                  <a:cubicBezTo>
                    <a:pt x="89812" y="3012072"/>
                    <a:pt x="92658" y="2991120"/>
                    <a:pt x="95744" y="2969856"/>
                  </a:cubicBezTo>
                  <a:cubicBezTo>
                    <a:pt x="98831" y="2948578"/>
                    <a:pt x="102129" y="2926989"/>
                    <a:pt x="105711" y="2904945"/>
                  </a:cubicBezTo>
                  <a:cubicBezTo>
                    <a:pt x="107537" y="2893931"/>
                    <a:pt x="109392" y="2882804"/>
                    <a:pt x="111261" y="2871548"/>
                  </a:cubicBezTo>
                  <a:cubicBezTo>
                    <a:pt x="113129" y="2860280"/>
                    <a:pt x="115918" y="2849067"/>
                    <a:pt x="118325" y="2837614"/>
                  </a:cubicBezTo>
                  <a:cubicBezTo>
                    <a:pt x="128476" y="2791915"/>
                    <a:pt x="139561" y="2743923"/>
                    <a:pt x="152854" y="2693027"/>
                  </a:cubicBezTo>
                  <a:close/>
                  <a:moveTo>
                    <a:pt x="6555307" y="2673744"/>
                  </a:moveTo>
                  <a:cubicBezTo>
                    <a:pt x="6562867" y="2702327"/>
                    <a:pt x="6569747" y="2732539"/>
                    <a:pt x="6574079" y="2712606"/>
                  </a:cubicBezTo>
                  <a:cubicBezTo>
                    <a:pt x="6592739" y="2766290"/>
                    <a:pt x="6561309" y="2701421"/>
                    <a:pt x="6573795" y="2749485"/>
                  </a:cubicBezTo>
                  <a:cubicBezTo>
                    <a:pt x="6575295" y="2759863"/>
                    <a:pt x="6549543" y="2684192"/>
                    <a:pt x="6555307" y="2673744"/>
                  </a:cubicBezTo>
                  <a:close/>
                  <a:moveTo>
                    <a:pt x="989909" y="2668649"/>
                  </a:moveTo>
                  <a:cubicBezTo>
                    <a:pt x="984557" y="2688256"/>
                    <a:pt x="979022" y="2708487"/>
                    <a:pt x="973345" y="2729297"/>
                  </a:cubicBezTo>
                  <a:cubicBezTo>
                    <a:pt x="967710" y="2750094"/>
                    <a:pt x="961283" y="2771216"/>
                    <a:pt x="956795" y="2793429"/>
                  </a:cubicBezTo>
                  <a:cubicBezTo>
                    <a:pt x="951798" y="2815459"/>
                    <a:pt x="946687" y="2837996"/>
                    <a:pt x="941491" y="2860931"/>
                  </a:cubicBezTo>
                  <a:cubicBezTo>
                    <a:pt x="938872" y="2872370"/>
                    <a:pt x="936225" y="2883923"/>
                    <a:pt x="933563" y="2895560"/>
                  </a:cubicBezTo>
                  <a:cubicBezTo>
                    <a:pt x="931171" y="2907252"/>
                    <a:pt x="929302" y="2919187"/>
                    <a:pt x="927108" y="2931108"/>
                  </a:cubicBezTo>
                  <a:cubicBezTo>
                    <a:pt x="918925" y="2978944"/>
                    <a:pt x="908632" y="3027631"/>
                    <a:pt x="903281" y="3077959"/>
                  </a:cubicBezTo>
                  <a:cubicBezTo>
                    <a:pt x="900011" y="3102975"/>
                    <a:pt x="896726" y="3128175"/>
                    <a:pt x="893428" y="3153502"/>
                  </a:cubicBezTo>
                  <a:cubicBezTo>
                    <a:pt x="890780" y="3178887"/>
                    <a:pt x="889195" y="3204510"/>
                    <a:pt x="887000" y="3230050"/>
                  </a:cubicBezTo>
                  <a:lnTo>
                    <a:pt x="883900" y="3268374"/>
                  </a:lnTo>
                  <a:cubicBezTo>
                    <a:pt x="882867" y="3281142"/>
                    <a:pt x="881606" y="3293885"/>
                    <a:pt x="881507" y="3306711"/>
                  </a:cubicBezTo>
                  <a:cubicBezTo>
                    <a:pt x="880729" y="3332293"/>
                    <a:pt x="879950" y="3357832"/>
                    <a:pt x="879171" y="3383259"/>
                  </a:cubicBezTo>
                  <a:cubicBezTo>
                    <a:pt x="878775" y="3395943"/>
                    <a:pt x="878379" y="3408599"/>
                    <a:pt x="877968" y="3421213"/>
                  </a:cubicBezTo>
                  <a:cubicBezTo>
                    <a:pt x="877657" y="3433827"/>
                    <a:pt x="878322" y="3446441"/>
                    <a:pt x="878449" y="3458985"/>
                  </a:cubicBezTo>
                  <a:cubicBezTo>
                    <a:pt x="878945" y="3484028"/>
                    <a:pt x="879426" y="3508888"/>
                    <a:pt x="879908" y="3533465"/>
                  </a:cubicBezTo>
                  <a:cubicBezTo>
                    <a:pt x="880021" y="3539595"/>
                    <a:pt x="880134" y="3545711"/>
                    <a:pt x="880262" y="3551813"/>
                  </a:cubicBezTo>
                  <a:cubicBezTo>
                    <a:pt x="880318" y="3557914"/>
                    <a:pt x="880474" y="3563988"/>
                    <a:pt x="881026" y="3570047"/>
                  </a:cubicBezTo>
                  <a:cubicBezTo>
                    <a:pt x="881890" y="3582152"/>
                    <a:pt x="882739" y="3594171"/>
                    <a:pt x="883588" y="3606119"/>
                  </a:cubicBezTo>
                  <a:lnTo>
                    <a:pt x="886155" y="3642466"/>
                  </a:lnTo>
                  <a:lnTo>
                    <a:pt x="876650" y="3552808"/>
                  </a:lnTo>
                  <a:cubicBezTo>
                    <a:pt x="871909" y="3464088"/>
                    <a:pt x="871817" y="3371876"/>
                    <a:pt x="877458" y="3276373"/>
                  </a:cubicBezTo>
                  <a:cubicBezTo>
                    <a:pt x="888770" y="3085492"/>
                    <a:pt x="923299" y="2881275"/>
                    <a:pt x="989909" y="2668649"/>
                  </a:cubicBezTo>
                  <a:close/>
                  <a:moveTo>
                    <a:pt x="6580237" y="2665675"/>
                  </a:moveTo>
                  <a:cubicBezTo>
                    <a:pt x="6586905" y="2694386"/>
                    <a:pt x="6591619" y="2719939"/>
                    <a:pt x="6596447" y="2739519"/>
                  </a:cubicBezTo>
                  <a:cubicBezTo>
                    <a:pt x="6598825" y="2749316"/>
                    <a:pt x="6601387" y="2757597"/>
                    <a:pt x="6603963" y="2764110"/>
                  </a:cubicBezTo>
                  <a:cubicBezTo>
                    <a:pt x="6606413" y="2770651"/>
                    <a:pt x="6609231" y="2775366"/>
                    <a:pt x="6612685" y="2777870"/>
                  </a:cubicBezTo>
                  <a:cubicBezTo>
                    <a:pt x="6620655" y="2814269"/>
                    <a:pt x="6607375" y="2782090"/>
                    <a:pt x="6607927" y="2804671"/>
                  </a:cubicBezTo>
                  <a:cubicBezTo>
                    <a:pt x="6600113" y="2775280"/>
                    <a:pt x="6583223" y="2677016"/>
                    <a:pt x="6580123" y="2702923"/>
                  </a:cubicBezTo>
                  <a:cubicBezTo>
                    <a:pt x="6570979" y="2666568"/>
                    <a:pt x="6577603" y="2681121"/>
                    <a:pt x="6580237" y="2665675"/>
                  </a:cubicBezTo>
                  <a:close/>
                  <a:moveTo>
                    <a:pt x="6667231" y="2660140"/>
                  </a:moveTo>
                  <a:cubicBezTo>
                    <a:pt x="6673277" y="2683429"/>
                    <a:pt x="6679747" y="2707157"/>
                    <a:pt x="6686359" y="2731054"/>
                  </a:cubicBezTo>
                  <a:cubicBezTo>
                    <a:pt x="6692743" y="2755007"/>
                    <a:pt x="6697939" y="2779486"/>
                    <a:pt x="6703701" y="2803665"/>
                  </a:cubicBezTo>
                  <a:cubicBezTo>
                    <a:pt x="6714659" y="2852168"/>
                    <a:pt x="6726283" y="2900033"/>
                    <a:pt x="6731137" y="2945832"/>
                  </a:cubicBezTo>
                  <a:cubicBezTo>
                    <a:pt x="6728547" y="2933685"/>
                    <a:pt x="6725955" y="2921537"/>
                    <a:pt x="6723379" y="2909433"/>
                  </a:cubicBezTo>
                  <a:cubicBezTo>
                    <a:pt x="6721057" y="2897272"/>
                    <a:pt x="6717475" y="2885380"/>
                    <a:pt x="6714643" y="2873376"/>
                  </a:cubicBezTo>
                  <a:cubicBezTo>
                    <a:pt x="6708671" y="2849422"/>
                    <a:pt x="6702895" y="2825552"/>
                    <a:pt x="6697487" y="2801726"/>
                  </a:cubicBezTo>
                  <a:cubicBezTo>
                    <a:pt x="6694867" y="2789792"/>
                    <a:pt x="6692263" y="2777899"/>
                    <a:pt x="6689657" y="2766049"/>
                  </a:cubicBezTo>
                  <a:cubicBezTo>
                    <a:pt x="6687067" y="2754187"/>
                    <a:pt x="6685015" y="2742237"/>
                    <a:pt x="6682041" y="2730545"/>
                  </a:cubicBezTo>
                  <a:cubicBezTo>
                    <a:pt x="6676533" y="2707072"/>
                    <a:pt x="6671551" y="2683613"/>
                    <a:pt x="6667231" y="2660140"/>
                  </a:cubicBezTo>
                  <a:close/>
                  <a:moveTo>
                    <a:pt x="6715593" y="2658215"/>
                  </a:moveTo>
                  <a:cubicBezTo>
                    <a:pt x="6722755" y="2666299"/>
                    <a:pt x="6729411" y="2690393"/>
                    <a:pt x="6736079" y="2717745"/>
                  </a:cubicBezTo>
                  <a:cubicBezTo>
                    <a:pt x="6742435" y="2745181"/>
                    <a:pt x="6747263" y="2776256"/>
                    <a:pt x="6753959" y="2797833"/>
                  </a:cubicBezTo>
                  <a:cubicBezTo>
                    <a:pt x="6749329" y="2791504"/>
                    <a:pt x="6742703" y="2766035"/>
                    <a:pt x="6736091" y="2737353"/>
                  </a:cubicBezTo>
                  <a:cubicBezTo>
                    <a:pt x="6728999" y="2708784"/>
                    <a:pt x="6720591" y="2677298"/>
                    <a:pt x="6715593" y="2658215"/>
                  </a:cubicBezTo>
                  <a:close/>
                  <a:moveTo>
                    <a:pt x="6426547" y="2638281"/>
                  </a:moveTo>
                  <a:cubicBezTo>
                    <a:pt x="6430639" y="2652353"/>
                    <a:pt x="6433199" y="2663793"/>
                    <a:pt x="6436019" y="2673461"/>
                  </a:cubicBezTo>
                  <a:cubicBezTo>
                    <a:pt x="6438807" y="2683146"/>
                    <a:pt x="6441127" y="2691272"/>
                    <a:pt x="6443379" y="2699100"/>
                  </a:cubicBezTo>
                  <a:cubicBezTo>
                    <a:pt x="6447755" y="2714801"/>
                    <a:pt x="6451039" y="2729581"/>
                    <a:pt x="6453007" y="2754371"/>
                  </a:cubicBezTo>
                  <a:cubicBezTo>
                    <a:pt x="6438835" y="2713045"/>
                    <a:pt x="6438935" y="2691526"/>
                    <a:pt x="6424339" y="2657691"/>
                  </a:cubicBezTo>
                  <a:cubicBezTo>
                    <a:pt x="6425415" y="2651093"/>
                    <a:pt x="6425823" y="2644765"/>
                    <a:pt x="6426547" y="2638281"/>
                  </a:cubicBezTo>
                  <a:close/>
                  <a:moveTo>
                    <a:pt x="251565" y="2633108"/>
                  </a:moveTo>
                  <a:cubicBezTo>
                    <a:pt x="249353" y="2629362"/>
                    <a:pt x="244685" y="2633404"/>
                    <a:pt x="237415" y="2653514"/>
                  </a:cubicBezTo>
                  <a:cubicBezTo>
                    <a:pt x="245824" y="2645190"/>
                    <a:pt x="224575" y="2703998"/>
                    <a:pt x="219280" y="2716046"/>
                  </a:cubicBezTo>
                  <a:cubicBezTo>
                    <a:pt x="213744" y="2723493"/>
                    <a:pt x="209172" y="2734181"/>
                    <a:pt x="204726" y="2744771"/>
                  </a:cubicBezTo>
                  <a:cubicBezTo>
                    <a:pt x="205377" y="2734068"/>
                    <a:pt x="205462" y="2724894"/>
                    <a:pt x="203310" y="2721823"/>
                  </a:cubicBezTo>
                  <a:cubicBezTo>
                    <a:pt x="194335" y="2755701"/>
                    <a:pt x="186817" y="2783576"/>
                    <a:pt x="193811" y="2785303"/>
                  </a:cubicBezTo>
                  <a:cubicBezTo>
                    <a:pt x="194519" y="2770693"/>
                    <a:pt x="216831" y="2739193"/>
                    <a:pt x="210205" y="2762127"/>
                  </a:cubicBezTo>
                  <a:cubicBezTo>
                    <a:pt x="205137" y="2771004"/>
                    <a:pt x="201357" y="2783803"/>
                    <a:pt x="197534" y="2796700"/>
                  </a:cubicBezTo>
                  <a:cubicBezTo>
                    <a:pt x="204486" y="2789013"/>
                    <a:pt x="208251" y="2816901"/>
                    <a:pt x="223966" y="2767550"/>
                  </a:cubicBezTo>
                  <a:cubicBezTo>
                    <a:pt x="213773" y="2780957"/>
                    <a:pt x="213744" y="2766772"/>
                    <a:pt x="210205" y="2762127"/>
                  </a:cubicBezTo>
                  <a:cubicBezTo>
                    <a:pt x="219634" y="2741544"/>
                    <a:pt x="227222" y="2717306"/>
                    <a:pt x="238293" y="2699085"/>
                  </a:cubicBezTo>
                  <a:cubicBezTo>
                    <a:pt x="249010" y="2664004"/>
                    <a:pt x="235150" y="2687492"/>
                    <a:pt x="240572" y="2665039"/>
                  </a:cubicBezTo>
                  <a:cubicBezTo>
                    <a:pt x="246759" y="2656714"/>
                    <a:pt x="248868" y="2658072"/>
                    <a:pt x="250978" y="2659432"/>
                  </a:cubicBezTo>
                  <a:cubicBezTo>
                    <a:pt x="253533" y="2648389"/>
                    <a:pt x="253777" y="2636855"/>
                    <a:pt x="251565" y="2633108"/>
                  </a:cubicBezTo>
                  <a:close/>
                  <a:moveTo>
                    <a:pt x="6299119" y="2630878"/>
                  </a:moveTo>
                  <a:cubicBezTo>
                    <a:pt x="6302559" y="2632831"/>
                    <a:pt x="6307103" y="2641835"/>
                    <a:pt x="6312257" y="2655100"/>
                  </a:cubicBezTo>
                  <a:cubicBezTo>
                    <a:pt x="6317411" y="2668379"/>
                    <a:pt x="6323455" y="2685836"/>
                    <a:pt x="6328183" y="2705230"/>
                  </a:cubicBezTo>
                  <a:cubicBezTo>
                    <a:pt x="6338307" y="2743809"/>
                    <a:pt x="6348739" y="2788333"/>
                    <a:pt x="6357007" y="2816492"/>
                  </a:cubicBezTo>
                  <a:cubicBezTo>
                    <a:pt x="6343247" y="2806893"/>
                    <a:pt x="6337569" y="2744431"/>
                    <a:pt x="6326259" y="2713584"/>
                  </a:cubicBezTo>
                  <a:cubicBezTo>
                    <a:pt x="6333323" y="2745564"/>
                    <a:pt x="6325875" y="2730373"/>
                    <a:pt x="6317325" y="2704438"/>
                  </a:cubicBezTo>
                  <a:cubicBezTo>
                    <a:pt x="6315103" y="2697968"/>
                    <a:pt x="6313163" y="2690733"/>
                    <a:pt x="6310727" y="2683571"/>
                  </a:cubicBezTo>
                  <a:cubicBezTo>
                    <a:pt x="6308321" y="2676393"/>
                    <a:pt x="6306055" y="2669116"/>
                    <a:pt x="6304159" y="2662264"/>
                  </a:cubicBezTo>
                  <a:cubicBezTo>
                    <a:pt x="6300365" y="2648573"/>
                    <a:pt x="6298043" y="2636625"/>
                    <a:pt x="6299119" y="2630878"/>
                  </a:cubicBezTo>
                  <a:close/>
                  <a:moveTo>
                    <a:pt x="297850" y="2604300"/>
                  </a:moveTo>
                  <a:cubicBezTo>
                    <a:pt x="293129" y="2602665"/>
                    <a:pt x="269658" y="2654515"/>
                    <a:pt x="263308" y="2682452"/>
                  </a:cubicBezTo>
                  <a:cubicBezTo>
                    <a:pt x="273318" y="2673235"/>
                    <a:pt x="272596" y="2686939"/>
                    <a:pt x="267117" y="2710100"/>
                  </a:cubicBezTo>
                  <a:cubicBezTo>
                    <a:pt x="264243" y="2721667"/>
                    <a:pt x="260760" y="2735738"/>
                    <a:pt x="257065" y="2750603"/>
                  </a:cubicBezTo>
                  <a:cubicBezTo>
                    <a:pt x="253158" y="2765412"/>
                    <a:pt x="249038" y="2781014"/>
                    <a:pt x="245173" y="2795652"/>
                  </a:cubicBezTo>
                  <a:cubicBezTo>
                    <a:pt x="254489" y="2784695"/>
                    <a:pt x="259939" y="2762270"/>
                    <a:pt x="265390" y="2739575"/>
                  </a:cubicBezTo>
                  <a:cubicBezTo>
                    <a:pt x="267910" y="2728194"/>
                    <a:pt x="271293" y="2716952"/>
                    <a:pt x="274847" y="2707029"/>
                  </a:cubicBezTo>
                  <a:cubicBezTo>
                    <a:pt x="278442" y="2697103"/>
                    <a:pt x="282435" y="2688554"/>
                    <a:pt x="287234" y="2682805"/>
                  </a:cubicBezTo>
                  <a:cubicBezTo>
                    <a:pt x="269863" y="2704664"/>
                    <a:pt x="288791" y="2643944"/>
                    <a:pt x="276404" y="2665717"/>
                  </a:cubicBezTo>
                  <a:cubicBezTo>
                    <a:pt x="279150" y="2654520"/>
                    <a:pt x="281925" y="2643221"/>
                    <a:pt x="284686" y="2631968"/>
                  </a:cubicBezTo>
                  <a:cubicBezTo>
                    <a:pt x="290065" y="2625611"/>
                    <a:pt x="287149" y="2638791"/>
                    <a:pt x="294992" y="2626630"/>
                  </a:cubicBezTo>
                  <a:cubicBezTo>
                    <a:pt x="298914" y="2611332"/>
                    <a:pt x="299423" y="2604845"/>
                    <a:pt x="297850" y="2604300"/>
                  </a:cubicBezTo>
                  <a:close/>
                  <a:moveTo>
                    <a:pt x="6607771" y="2603041"/>
                  </a:moveTo>
                  <a:cubicBezTo>
                    <a:pt x="6611783" y="2611247"/>
                    <a:pt x="6647843" y="2726213"/>
                    <a:pt x="6642217" y="2743753"/>
                  </a:cubicBezTo>
                  <a:cubicBezTo>
                    <a:pt x="6629277" y="2671763"/>
                    <a:pt x="6623247" y="2698563"/>
                    <a:pt x="6617173" y="2637984"/>
                  </a:cubicBezTo>
                  <a:cubicBezTo>
                    <a:pt x="6608657" y="2609433"/>
                    <a:pt x="6606433" y="2600306"/>
                    <a:pt x="6607771" y="2603041"/>
                  </a:cubicBezTo>
                  <a:close/>
                  <a:moveTo>
                    <a:pt x="6554795" y="2599080"/>
                  </a:moveTo>
                  <a:cubicBezTo>
                    <a:pt x="6558675" y="2601869"/>
                    <a:pt x="6568047" y="2630750"/>
                    <a:pt x="6572507" y="2651321"/>
                  </a:cubicBezTo>
                  <a:cubicBezTo>
                    <a:pt x="6569731" y="2661994"/>
                    <a:pt x="6561549" y="2636271"/>
                    <a:pt x="6558787" y="2646903"/>
                  </a:cubicBezTo>
                  <a:cubicBezTo>
                    <a:pt x="6553465" y="2624619"/>
                    <a:pt x="6558575" y="2624789"/>
                    <a:pt x="6563913" y="2643817"/>
                  </a:cubicBezTo>
                  <a:cubicBezTo>
                    <a:pt x="6563051" y="2636865"/>
                    <a:pt x="6561803" y="2629532"/>
                    <a:pt x="6560317" y="2621986"/>
                  </a:cubicBezTo>
                  <a:cubicBezTo>
                    <a:pt x="6559523" y="2618220"/>
                    <a:pt x="6558717" y="2614398"/>
                    <a:pt x="6557911" y="2610547"/>
                  </a:cubicBezTo>
                  <a:cubicBezTo>
                    <a:pt x="6556877" y="2606753"/>
                    <a:pt x="6555843" y="2602917"/>
                    <a:pt x="6554795" y="2599080"/>
                  </a:cubicBezTo>
                  <a:close/>
                  <a:moveTo>
                    <a:pt x="6436145" y="2589920"/>
                  </a:moveTo>
                  <a:cubicBezTo>
                    <a:pt x="6438383" y="2603327"/>
                    <a:pt x="6438211" y="2614865"/>
                    <a:pt x="6438991" y="2627112"/>
                  </a:cubicBezTo>
                  <a:cubicBezTo>
                    <a:pt x="6439373" y="2633228"/>
                    <a:pt x="6439995" y="2639527"/>
                    <a:pt x="6441255" y="2646337"/>
                  </a:cubicBezTo>
                  <a:cubicBezTo>
                    <a:pt x="6442303" y="2653203"/>
                    <a:pt x="6443847" y="2660636"/>
                    <a:pt x="6446467" y="2668904"/>
                  </a:cubicBezTo>
                  <a:cubicBezTo>
                    <a:pt x="6450515" y="2679677"/>
                    <a:pt x="6450927" y="2665449"/>
                    <a:pt x="6452539" y="2659475"/>
                  </a:cubicBezTo>
                  <a:cubicBezTo>
                    <a:pt x="6456219" y="2674636"/>
                    <a:pt x="6458159" y="2688469"/>
                    <a:pt x="6456403" y="2699114"/>
                  </a:cubicBezTo>
                  <a:cubicBezTo>
                    <a:pt x="6459775" y="2705301"/>
                    <a:pt x="6463157" y="2711516"/>
                    <a:pt x="6464911" y="2706405"/>
                  </a:cubicBezTo>
                  <a:cubicBezTo>
                    <a:pt x="6469273" y="2723931"/>
                    <a:pt x="6463723" y="2711021"/>
                    <a:pt x="6463031" y="2719373"/>
                  </a:cubicBezTo>
                  <a:cubicBezTo>
                    <a:pt x="6474129" y="2766983"/>
                    <a:pt x="6471991" y="2720944"/>
                    <a:pt x="6481419" y="2756961"/>
                  </a:cubicBezTo>
                  <a:cubicBezTo>
                    <a:pt x="6475503" y="2783986"/>
                    <a:pt x="6498011" y="2790003"/>
                    <a:pt x="6486487" y="2813307"/>
                  </a:cubicBezTo>
                  <a:cubicBezTo>
                    <a:pt x="6493311" y="2839709"/>
                    <a:pt x="6499867" y="2864230"/>
                    <a:pt x="6503051" y="2851672"/>
                  </a:cubicBezTo>
                  <a:cubicBezTo>
                    <a:pt x="6501693" y="2889019"/>
                    <a:pt x="6518539" y="2896351"/>
                    <a:pt x="6511899" y="2928730"/>
                  </a:cubicBezTo>
                  <a:cubicBezTo>
                    <a:pt x="6508687" y="2896266"/>
                    <a:pt x="6499711" y="2868490"/>
                    <a:pt x="6492137" y="2842952"/>
                  </a:cubicBezTo>
                  <a:cubicBezTo>
                    <a:pt x="6484449" y="2817411"/>
                    <a:pt x="6478787" y="2793910"/>
                    <a:pt x="6479495" y="2769900"/>
                  </a:cubicBezTo>
                  <a:cubicBezTo>
                    <a:pt x="6470647" y="2758589"/>
                    <a:pt x="6463851" y="2735823"/>
                    <a:pt x="6456447" y="2708317"/>
                  </a:cubicBezTo>
                  <a:cubicBezTo>
                    <a:pt x="6448843" y="2680881"/>
                    <a:pt x="6441681" y="2648318"/>
                    <a:pt x="6428515" y="2618885"/>
                  </a:cubicBezTo>
                  <a:cubicBezTo>
                    <a:pt x="6427763" y="2591902"/>
                    <a:pt x="6436939" y="2616946"/>
                    <a:pt x="6436145" y="2589920"/>
                  </a:cubicBezTo>
                  <a:close/>
                  <a:moveTo>
                    <a:pt x="6676053" y="2583818"/>
                  </a:moveTo>
                  <a:cubicBezTo>
                    <a:pt x="6683923" y="2599108"/>
                    <a:pt x="6692319" y="2622878"/>
                    <a:pt x="6701011" y="2651801"/>
                  </a:cubicBezTo>
                  <a:cubicBezTo>
                    <a:pt x="6705359" y="2666256"/>
                    <a:pt x="6709789" y="2682013"/>
                    <a:pt x="6714263" y="2698618"/>
                  </a:cubicBezTo>
                  <a:cubicBezTo>
                    <a:pt x="6718695" y="2715240"/>
                    <a:pt x="6723523" y="2732652"/>
                    <a:pt x="6727031" y="2750845"/>
                  </a:cubicBezTo>
                  <a:cubicBezTo>
                    <a:pt x="6734579" y="2787072"/>
                    <a:pt x="6742507" y="2825098"/>
                    <a:pt x="6750137" y="2861751"/>
                  </a:cubicBezTo>
                  <a:cubicBezTo>
                    <a:pt x="6752105" y="2870897"/>
                    <a:pt x="6754071" y="2879958"/>
                    <a:pt x="6755999" y="2888877"/>
                  </a:cubicBezTo>
                  <a:cubicBezTo>
                    <a:pt x="6757951" y="2897795"/>
                    <a:pt x="6759297" y="2906686"/>
                    <a:pt x="6760995" y="2915337"/>
                  </a:cubicBezTo>
                  <a:cubicBezTo>
                    <a:pt x="6764237" y="2932637"/>
                    <a:pt x="6767551" y="2949186"/>
                    <a:pt x="6770963" y="2964546"/>
                  </a:cubicBezTo>
                  <a:cubicBezTo>
                    <a:pt x="6767253" y="2961304"/>
                    <a:pt x="6761351" y="2946538"/>
                    <a:pt x="6754795" y="2926096"/>
                  </a:cubicBezTo>
                  <a:cubicBezTo>
                    <a:pt x="6751453" y="2915888"/>
                    <a:pt x="6748227" y="2904194"/>
                    <a:pt x="6744503" y="2891891"/>
                  </a:cubicBezTo>
                  <a:cubicBezTo>
                    <a:pt x="6740567" y="2879632"/>
                    <a:pt x="6736645" y="2866663"/>
                    <a:pt x="6732935" y="2853697"/>
                  </a:cubicBezTo>
                  <a:cubicBezTo>
                    <a:pt x="6718155" y="2801839"/>
                    <a:pt x="6706971" y="2749895"/>
                    <a:pt x="6714715" y="2742435"/>
                  </a:cubicBezTo>
                  <a:cubicBezTo>
                    <a:pt x="6714871" y="2766673"/>
                    <a:pt x="6723153" y="2798936"/>
                    <a:pt x="6733361" y="2833480"/>
                  </a:cubicBezTo>
                  <a:cubicBezTo>
                    <a:pt x="6730869" y="2813901"/>
                    <a:pt x="6727911" y="2794901"/>
                    <a:pt x="6724611" y="2776525"/>
                  </a:cubicBezTo>
                  <a:cubicBezTo>
                    <a:pt x="6722969" y="2767338"/>
                    <a:pt x="6721227" y="2758319"/>
                    <a:pt x="6719431" y="2749443"/>
                  </a:cubicBezTo>
                  <a:cubicBezTo>
                    <a:pt x="6717647" y="2740580"/>
                    <a:pt x="6715847" y="2731859"/>
                    <a:pt x="6713441" y="2723451"/>
                  </a:cubicBezTo>
                  <a:cubicBezTo>
                    <a:pt x="6704381" y="2689672"/>
                    <a:pt x="6694599" y="2658554"/>
                    <a:pt x="6685127" y="2630338"/>
                  </a:cubicBezTo>
                  <a:cubicBezTo>
                    <a:pt x="6684631" y="2655354"/>
                    <a:pt x="6707383" y="2701847"/>
                    <a:pt x="6698519" y="2719246"/>
                  </a:cubicBezTo>
                  <a:cubicBezTo>
                    <a:pt x="6684349" y="2672811"/>
                    <a:pt x="6682791" y="2633425"/>
                    <a:pt x="6672911" y="2611693"/>
                  </a:cubicBezTo>
                  <a:cubicBezTo>
                    <a:pt x="6674099" y="2566235"/>
                    <a:pt x="6680839" y="2631598"/>
                    <a:pt x="6689475" y="2634289"/>
                  </a:cubicBezTo>
                  <a:cubicBezTo>
                    <a:pt x="6688709" y="2604615"/>
                    <a:pt x="6685055" y="2610122"/>
                    <a:pt x="6676053" y="2583818"/>
                  </a:cubicBezTo>
                  <a:close/>
                  <a:moveTo>
                    <a:pt x="6453063" y="2560771"/>
                  </a:moveTo>
                  <a:cubicBezTo>
                    <a:pt x="6457991" y="2575296"/>
                    <a:pt x="6462859" y="2589694"/>
                    <a:pt x="6467703" y="2603993"/>
                  </a:cubicBezTo>
                  <a:cubicBezTo>
                    <a:pt x="6470067" y="2611156"/>
                    <a:pt x="6472415" y="2618306"/>
                    <a:pt x="6474767" y="2625428"/>
                  </a:cubicBezTo>
                  <a:lnTo>
                    <a:pt x="6478235" y="2636115"/>
                  </a:lnTo>
                  <a:lnTo>
                    <a:pt x="6481223" y="2646932"/>
                  </a:lnTo>
                  <a:cubicBezTo>
                    <a:pt x="6489037" y="2675771"/>
                    <a:pt x="6496809" y="2704396"/>
                    <a:pt x="6504609" y="2733178"/>
                  </a:cubicBezTo>
                  <a:cubicBezTo>
                    <a:pt x="6508515" y="2747561"/>
                    <a:pt x="6512423" y="2761972"/>
                    <a:pt x="6516375" y="2776469"/>
                  </a:cubicBezTo>
                  <a:cubicBezTo>
                    <a:pt x="6520379" y="2790938"/>
                    <a:pt x="6523283" y="2805790"/>
                    <a:pt x="6526921" y="2820569"/>
                  </a:cubicBezTo>
                  <a:cubicBezTo>
                    <a:pt x="6533899" y="2850228"/>
                    <a:pt x="6541275" y="2880326"/>
                    <a:pt x="6549359" y="2911204"/>
                  </a:cubicBezTo>
                  <a:cubicBezTo>
                    <a:pt x="6546131" y="2940254"/>
                    <a:pt x="6533291" y="2849803"/>
                    <a:pt x="6538657" y="2916173"/>
                  </a:cubicBezTo>
                  <a:cubicBezTo>
                    <a:pt x="6527927" y="2900245"/>
                    <a:pt x="6510599" y="2851022"/>
                    <a:pt x="6503987" y="2822028"/>
                  </a:cubicBezTo>
                  <a:cubicBezTo>
                    <a:pt x="6506761" y="2821801"/>
                    <a:pt x="6513699" y="2840828"/>
                    <a:pt x="6509295" y="2819324"/>
                  </a:cubicBezTo>
                  <a:cubicBezTo>
                    <a:pt x="6515099" y="2827520"/>
                    <a:pt x="6529611" y="2860195"/>
                    <a:pt x="6526171" y="2881176"/>
                  </a:cubicBezTo>
                  <a:cubicBezTo>
                    <a:pt x="6529539" y="2890887"/>
                    <a:pt x="6530615" y="2875484"/>
                    <a:pt x="6534311" y="2888991"/>
                  </a:cubicBezTo>
                  <a:cubicBezTo>
                    <a:pt x="6530715" y="2859572"/>
                    <a:pt x="6522207" y="2822580"/>
                    <a:pt x="6514633" y="2789310"/>
                  </a:cubicBezTo>
                  <a:cubicBezTo>
                    <a:pt x="6505939" y="2756310"/>
                    <a:pt x="6497771" y="2727117"/>
                    <a:pt x="6497459" y="2712339"/>
                  </a:cubicBezTo>
                  <a:cubicBezTo>
                    <a:pt x="6494063" y="2706052"/>
                    <a:pt x="6490693" y="2699879"/>
                    <a:pt x="6488939" y="2704976"/>
                  </a:cubicBezTo>
                  <a:cubicBezTo>
                    <a:pt x="6484407" y="2671481"/>
                    <a:pt x="6477187" y="2649366"/>
                    <a:pt x="6469599" y="2628952"/>
                  </a:cubicBezTo>
                  <a:cubicBezTo>
                    <a:pt x="6461855" y="2608566"/>
                    <a:pt x="6455115" y="2589439"/>
                    <a:pt x="6453063" y="2560771"/>
                  </a:cubicBezTo>
                  <a:close/>
                  <a:moveTo>
                    <a:pt x="195991" y="2542324"/>
                  </a:moveTo>
                  <a:cubicBezTo>
                    <a:pt x="206765" y="2536138"/>
                    <a:pt x="183193" y="2579713"/>
                    <a:pt x="180022" y="2594309"/>
                  </a:cubicBezTo>
                  <a:cubicBezTo>
                    <a:pt x="178960" y="2633016"/>
                    <a:pt x="166247" y="2591294"/>
                    <a:pt x="182726" y="2559384"/>
                  </a:cubicBezTo>
                  <a:cubicBezTo>
                    <a:pt x="186846" y="2556014"/>
                    <a:pt x="179994" y="2578496"/>
                    <a:pt x="185827" y="2571021"/>
                  </a:cubicBezTo>
                  <a:cubicBezTo>
                    <a:pt x="190187" y="2565230"/>
                    <a:pt x="192792" y="2552418"/>
                    <a:pt x="195991" y="2542324"/>
                  </a:cubicBezTo>
                  <a:close/>
                  <a:moveTo>
                    <a:pt x="6508333" y="2526001"/>
                  </a:moveTo>
                  <a:cubicBezTo>
                    <a:pt x="6511561" y="2535911"/>
                    <a:pt x="6512239" y="2533080"/>
                    <a:pt x="6512807" y="2529441"/>
                  </a:cubicBezTo>
                  <a:cubicBezTo>
                    <a:pt x="6516601" y="2539663"/>
                    <a:pt x="6515185" y="2545708"/>
                    <a:pt x="6515639" y="2553253"/>
                  </a:cubicBezTo>
                  <a:cubicBezTo>
                    <a:pt x="6519051" y="2557897"/>
                    <a:pt x="6522561" y="2562866"/>
                    <a:pt x="6527899" y="2577349"/>
                  </a:cubicBezTo>
                  <a:cubicBezTo>
                    <a:pt x="6526611" y="2583451"/>
                    <a:pt x="6527729" y="2591435"/>
                    <a:pt x="6530631" y="2601006"/>
                  </a:cubicBezTo>
                  <a:cubicBezTo>
                    <a:pt x="6525463" y="2609684"/>
                    <a:pt x="6519305" y="2559610"/>
                    <a:pt x="6507229" y="2539422"/>
                  </a:cubicBezTo>
                  <a:cubicBezTo>
                    <a:pt x="6507583" y="2535019"/>
                    <a:pt x="6507965" y="2530489"/>
                    <a:pt x="6508333" y="2526001"/>
                  </a:cubicBezTo>
                  <a:close/>
                  <a:moveTo>
                    <a:pt x="6452157" y="2525329"/>
                  </a:moveTo>
                  <a:cubicBezTo>
                    <a:pt x="6454895" y="2526471"/>
                    <a:pt x="6470823" y="2568093"/>
                    <a:pt x="6472035" y="2561521"/>
                  </a:cubicBezTo>
                  <a:cubicBezTo>
                    <a:pt x="6477513" y="2579415"/>
                    <a:pt x="6469741" y="2565923"/>
                    <a:pt x="6470235" y="2581284"/>
                  </a:cubicBezTo>
                  <a:cubicBezTo>
                    <a:pt x="6480147" y="2612982"/>
                    <a:pt x="6478929" y="2587202"/>
                    <a:pt x="6483571" y="2591803"/>
                  </a:cubicBezTo>
                  <a:cubicBezTo>
                    <a:pt x="6488315" y="2612444"/>
                    <a:pt x="6480981" y="2598400"/>
                    <a:pt x="6489405" y="2631782"/>
                  </a:cubicBezTo>
                  <a:cubicBezTo>
                    <a:pt x="6499455" y="2635945"/>
                    <a:pt x="6498933" y="2658795"/>
                    <a:pt x="6508771" y="2700006"/>
                  </a:cubicBezTo>
                  <a:cubicBezTo>
                    <a:pt x="6515411" y="2720266"/>
                    <a:pt x="6515539" y="2695165"/>
                    <a:pt x="6523977" y="2727967"/>
                  </a:cubicBezTo>
                  <a:cubicBezTo>
                    <a:pt x="6520211" y="2697613"/>
                    <a:pt x="6525491" y="2720548"/>
                    <a:pt x="6527659" y="2701550"/>
                  </a:cubicBezTo>
                  <a:cubicBezTo>
                    <a:pt x="6535119" y="2722899"/>
                    <a:pt x="6525887" y="2729567"/>
                    <a:pt x="6526411" y="2744799"/>
                  </a:cubicBezTo>
                  <a:cubicBezTo>
                    <a:pt x="6516601" y="2735837"/>
                    <a:pt x="6500717" y="2685311"/>
                    <a:pt x="6486659" y="2636667"/>
                  </a:cubicBezTo>
                  <a:cubicBezTo>
                    <a:pt x="6470817" y="2588575"/>
                    <a:pt x="6456419" y="2542408"/>
                    <a:pt x="6454847" y="2540964"/>
                  </a:cubicBezTo>
                  <a:cubicBezTo>
                    <a:pt x="6451795" y="2529065"/>
                    <a:pt x="6451243" y="2524948"/>
                    <a:pt x="6452157" y="2525329"/>
                  </a:cubicBezTo>
                  <a:close/>
                  <a:moveTo>
                    <a:pt x="6589849" y="2519134"/>
                  </a:moveTo>
                  <a:cubicBezTo>
                    <a:pt x="6599279" y="2537991"/>
                    <a:pt x="6607985" y="2556141"/>
                    <a:pt x="6616435" y="2575069"/>
                  </a:cubicBezTo>
                  <a:cubicBezTo>
                    <a:pt x="6618517" y="2579811"/>
                    <a:pt x="6620613" y="2584597"/>
                    <a:pt x="6622723" y="2589424"/>
                  </a:cubicBezTo>
                  <a:cubicBezTo>
                    <a:pt x="6624703" y="2594308"/>
                    <a:pt x="6626487" y="2599306"/>
                    <a:pt x="6628371" y="2604374"/>
                  </a:cubicBezTo>
                  <a:cubicBezTo>
                    <a:pt x="6632079" y="2614525"/>
                    <a:pt x="6635761" y="2625043"/>
                    <a:pt x="6639455" y="2636129"/>
                  </a:cubicBezTo>
                  <a:cubicBezTo>
                    <a:pt x="6646847" y="2658300"/>
                    <a:pt x="6654293" y="2682706"/>
                    <a:pt x="6662107" y="2710823"/>
                  </a:cubicBezTo>
                  <a:cubicBezTo>
                    <a:pt x="6664019" y="2717859"/>
                    <a:pt x="6666001" y="2725120"/>
                    <a:pt x="6668053" y="2732624"/>
                  </a:cubicBezTo>
                  <a:cubicBezTo>
                    <a:pt x="6670135" y="2740114"/>
                    <a:pt x="6672087" y="2747913"/>
                    <a:pt x="6673703" y="2756068"/>
                  </a:cubicBezTo>
                  <a:cubicBezTo>
                    <a:pt x="6677171" y="2772320"/>
                    <a:pt x="6680723" y="2789705"/>
                    <a:pt x="6684377" y="2808394"/>
                  </a:cubicBezTo>
                  <a:cubicBezTo>
                    <a:pt x="6680171" y="2792763"/>
                    <a:pt x="6676335" y="2778535"/>
                    <a:pt x="6672767" y="2765313"/>
                  </a:cubicBezTo>
                  <a:cubicBezTo>
                    <a:pt x="6670983" y="2758716"/>
                    <a:pt x="6669257" y="2752373"/>
                    <a:pt x="6667599" y="2746229"/>
                  </a:cubicBezTo>
                  <a:cubicBezTo>
                    <a:pt x="6665675" y="2740156"/>
                    <a:pt x="6663835" y="2734308"/>
                    <a:pt x="6662023" y="2728603"/>
                  </a:cubicBezTo>
                  <a:cubicBezTo>
                    <a:pt x="6654731" y="2705868"/>
                    <a:pt x="6648291" y="2685736"/>
                    <a:pt x="6641763" y="2665364"/>
                  </a:cubicBezTo>
                  <a:cubicBezTo>
                    <a:pt x="6635123" y="2645063"/>
                    <a:pt x="6628399" y="2624506"/>
                    <a:pt x="6620655" y="2600863"/>
                  </a:cubicBezTo>
                  <a:cubicBezTo>
                    <a:pt x="6612571" y="2577348"/>
                    <a:pt x="6602039" y="2551214"/>
                    <a:pt x="6589849" y="2519134"/>
                  </a:cubicBezTo>
                  <a:close/>
                  <a:moveTo>
                    <a:pt x="272509" y="2511721"/>
                  </a:moveTo>
                  <a:cubicBezTo>
                    <a:pt x="275115" y="2509698"/>
                    <a:pt x="276949" y="2509613"/>
                    <a:pt x="277465" y="2512013"/>
                  </a:cubicBezTo>
                  <a:cubicBezTo>
                    <a:pt x="267414" y="2536576"/>
                    <a:pt x="255437" y="2553649"/>
                    <a:pt x="243672" y="2567552"/>
                  </a:cubicBezTo>
                  <a:cubicBezTo>
                    <a:pt x="247339" y="2549954"/>
                    <a:pt x="255720" y="2533759"/>
                    <a:pt x="262912" y="2523056"/>
                  </a:cubicBezTo>
                  <a:cubicBezTo>
                    <a:pt x="266522" y="2517705"/>
                    <a:pt x="269902" y="2513744"/>
                    <a:pt x="272509" y="2511721"/>
                  </a:cubicBezTo>
                  <a:close/>
                  <a:moveTo>
                    <a:pt x="224560" y="2485540"/>
                  </a:moveTo>
                  <a:cubicBezTo>
                    <a:pt x="228680" y="2487720"/>
                    <a:pt x="224588" y="2505346"/>
                    <a:pt x="217920" y="2527190"/>
                  </a:cubicBezTo>
                  <a:cubicBezTo>
                    <a:pt x="214381" y="2538049"/>
                    <a:pt x="211125" y="2550252"/>
                    <a:pt x="207600" y="2562004"/>
                  </a:cubicBezTo>
                  <a:cubicBezTo>
                    <a:pt x="204117" y="2573781"/>
                    <a:pt x="200734" y="2585220"/>
                    <a:pt x="197888" y="2594833"/>
                  </a:cubicBezTo>
                  <a:cubicBezTo>
                    <a:pt x="194858" y="2593290"/>
                    <a:pt x="199445" y="2573682"/>
                    <a:pt x="205604" y="2550521"/>
                  </a:cubicBezTo>
                  <a:cubicBezTo>
                    <a:pt x="208492" y="2538884"/>
                    <a:pt x="212527" y="2526596"/>
                    <a:pt x="216080" y="2515213"/>
                  </a:cubicBezTo>
                  <a:cubicBezTo>
                    <a:pt x="219619" y="2503817"/>
                    <a:pt x="222734" y="2493341"/>
                    <a:pt x="224560" y="2485540"/>
                  </a:cubicBezTo>
                  <a:close/>
                  <a:moveTo>
                    <a:pt x="6250941" y="2484072"/>
                  </a:moveTo>
                  <a:cubicBezTo>
                    <a:pt x="6252755" y="2484249"/>
                    <a:pt x="6259261" y="2500380"/>
                    <a:pt x="6267575" y="2522349"/>
                  </a:cubicBezTo>
                  <a:cubicBezTo>
                    <a:pt x="6270323" y="2529682"/>
                    <a:pt x="6273311" y="2537638"/>
                    <a:pt x="6276395" y="2545863"/>
                  </a:cubicBezTo>
                  <a:cubicBezTo>
                    <a:pt x="6279099" y="2554230"/>
                    <a:pt x="6281903" y="2562866"/>
                    <a:pt x="6284679" y="2571403"/>
                  </a:cubicBezTo>
                  <a:cubicBezTo>
                    <a:pt x="6290213" y="2588476"/>
                    <a:pt x="6295735" y="2605139"/>
                    <a:pt x="6300535" y="2618320"/>
                  </a:cubicBezTo>
                  <a:cubicBezTo>
                    <a:pt x="6297065" y="2616564"/>
                    <a:pt x="6294999" y="2622298"/>
                    <a:pt x="6294051" y="2633907"/>
                  </a:cubicBezTo>
                  <a:cubicBezTo>
                    <a:pt x="6289195" y="2621278"/>
                    <a:pt x="6284295" y="2608594"/>
                    <a:pt x="6279439" y="2595966"/>
                  </a:cubicBezTo>
                  <a:cubicBezTo>
                    <a:pt x="6281591" y="2569548"/>
                    <a:pt x="6284847" y="2612586"/>
                    <a:pt x="6291799" y="2611836"/>
                  </a:cubicBezTo>
                  <a:cubicBezTo>
                    <a:pt x="6285655" y="2589354"/>
                    <a:pt x="6280869" y="2570525"/>
                    <a:pt x="6275589" y="2553282"/>
                  </a:cubicBezTo>
                  <a:cubicBezTo>
                    <a:pt x="6270039" y="2536137"/>
                    <a:pt x="6263203" y="2520890"/>
                    <a:pt x="6254467" y="2505091"/>
                  </a:cubicBezTo>
                  <a:cubicBezTo>
                    <a:pt x="6254749" y="2500886"/>
                    <a:pt x="6255019" y="2496667"/>
                    <a:pt x="6255287" y="2492477"/>
                  </a:cubicBezTo>
                  <a:cubicBezTo>
                    <a:pt x="6251875" y="2483473"/>
                    <a:pt x="6251225" y="2486134"/>
                    <a:pt x="6250799" y="2489589"/>
                  </a:cubicBezTo>
                  <a:cubicBezTo>
                    <a:pt x="6250253" y="2485727"/>
                    <a:pt x="6250337" y="2484013"/>
                    <a:pt x="6250941" y="2484072"/>
                  </a:cubicBezTo>
                  <a:close/>
                  <a:moveTo>
                    <a:pt x="6607363" y="2475106"/>
                  </a:moveTo>
                  <a:cubicBezTo>
                    <a:pt x="6613519" y="2486998"/>
                    <a:pt x="6626147" y="2518809"/>
                    <a:pt x="6638139" y="2555165"/>
                  </a:cubicBezTo>
                  <a:cubicBezTo>
                    <a:pt x="6641141" y="2564254"/>
                    <a:pt x="6644099" y="2573611"/>
                    <a:pt x="6646903" y="2583026"/>
                  </a:cubicBezTo>
                  <a:cubicBezTo>
                    <a:pt x="6649351" y="2592539"/>
                    <a:pt x="6651603" y="2602110"/>
                    <a:pt x="6653641" y="2611453"/>
                  </a:cubicBezTo>
                  <a:cubicBezTo>
                    <a:pt x="6657691" y="2630155"/>
                    <a:pt x="6660763" y="2648008"/>
                    <a:pt x="6662079" y="2663014"/>
                  </a:cubicBezTo>
                  <a:cubicBezTo>
                    <a:pt x="6654563" y="2641509"/>
                    <a:pt x="6650895" y="2623600"/>
                    <a:pt x="6647527" y="2608353"/>
                  </a:cubicBezTo>
                  <a:cubicBezTo>
                    <a:pt x="6645841" y="2600736"/>
                    <a:pt x="6644227" y="2593799"/>
                    <a:pt x="6642231" y="2587429"/>
                  </a:cubicBezTo>
                  <a:cubicBezTo>
                    <a:pt x="6640179" y="2581086"/>
                    <a:pt x="6637431" y="2575409"/>
                    <a:pt x="6634063" y="2570157"/>
                  </a:cubicBezTo>
                  <a:cubicBezTo>
                    <a:pt x="6636951" y="2555052"/>
                    <a:pt x="6614497" y="2501806"/>
                    <a:pt x="6607363" y="2475106"/>
                  </a:cubicBezTo>
                  <a:close/>
                  <a:moveTo>
                    <a:pt x="155105" y="2463610"/>
                  </a:moveTo>
                  <a:cubicBezTo>
                    <a:pt x="148423" y="2478631"/>
                    <a:pt x="141287" y="2491584"/>
                    <a:pt x="133997" y="2504099"/>
                  </a:cubicBezTo>
                  <a:cubicBezTo>
                    <a:pt x="134945" y="2531423"/>
                    <a:pt x="115975" y="2599589"/>
                    <a:pt x="95475" y="2657833"/>
                  </a:cubicBezTo>
                  <a:cubicBezTo>
                    <a:pt x="97018" y="2635875"/>
                    <a:pt x="104578" y="2607008"/>
                    <a:pt x="112945" y="2576626"/>
                  </a:cubicBezTo>
                  <a:cubicBezTo>
                    <a:pt x="121538" y="2546302"/>
                    <a:pt x="129863" y="2514165"/>
                    <a:pt x="136191" y="2486346"/>
                  </a:cubicBezTo>
                  <a:close/>
                  <a:moveTo>
                    <a:pt x="6557883" y="2421734"/>
                  </a:moveTo>
                  <a:cubicBezTo>
                    <a:pt x="6560771" y="2413565"/>
                    <a:pt x="6565923" y="2424551"/>
                    <a:pt x="6571955" y="2441709"/>
                  </a:cubicBezTo>
                  <a:cubicBezTo>
                    <a:pt x="6577503" y="2459038"/>
                    <a:pt x="6584045" y="2482425"/>
                    <a:pt x="6591379" y="2498536"/>
                  </a:cubicBezTo>
                  <a:cubicBezTo>
                    <a:pt x="6587203" y="2500447"/>
                    <a:pt x="6582403" y="2490396"/>
                    <a:pt x="6576967" y="2475262"/>
                  </a:cubicBezTo>
                  <a:cubicBezTo>
                    <a:pt x="6571475" y="2460142"/>
                    <a:pt x="6565727" y="2439770"/>
                    <a:pt x="6557883" y="2421734"/>
                  </a:cubicBezTo>
                  <a:close/>
                  <a:moveTo>
                    <a:pt x="6548271" y="2421507"/>
                  </a:moveTo>
                  <a:cubicBezTo>
                    <a:pt x="6560347" y="2446325"/>
                    <a:pt x="6565811" y="2468523"/>
                    <a:pt x="6572337" y="2490480"/>
                  </a:cubicBezTo>
                  <a:cubicBezTo>
                    <a:pt x="6578679" y="2512523"/>
                    <a:pt x="6585163" y="2534651"/>
                    <a:pt x="6596277" y="2560686"/>
                  </a:cubicBezTo>
                  <a:cubicBezTo>
                    <a:pt x="6594167" y="2566703"/>
                    <a:pt x="6583803" y="2540455"/>
                    <a:pt x="6573229" y="2508418"/>
                  </a:cubicBezTo>
                  <a:cubicBezTo>
                    <a:pt x="6562655" y="2476394"/>
                    <a:pt x="6552135" y="2438411"/>
                    <a:pt x="6548271" y="2421507"/>
                  </a:cubicBezTo>
                  <a:close/>
                  <a:moveTo>
                    <a:pt x="356916" y="2414819"/>
                  </a:moveTo>
                  <a:cubicBezTo>
                    <a:pt x="356334" y="2413546"/>
                    <a:pt x="354608" y="2414612"/>
                    <a:pt x="350417" y="2420714"/>
                  </a:cubicBezTo>
                  <a:cubicBezTo>
                    <a:pt x="341668" y="2443677"/>
                    <a:pt x="350092" y="2451237"/>
                    <a:pt x="333698" y="2476224"/>
                  </a:cubicBezTo>
                  <a:cubicBezTo>
                    <a:pt x="338086" y="2461486"/>
                    <a:pt x="328644" y="2475318"/>
                    <a:pt x="331121" y="2464587"/>
                  </a:cubicBezTo>
                  <a:cubicBezTo>
                    <a:pt x="334306" y="2452312"/>
                    <a:pt x="341385" y="2432181"/>
                    <a:pt x="336487" y="2436541"/>
                  </a:cubicBezTo>
                  <a:cubicBezTo>
                    <a:pt x="316964" y="2485596"/>
                    <a:pt x="337393" y="2418562"/>
                    <a:pt x="321310" y="2446664"/>
                  </a:cubicBezTo>
                  <a:cubicBezTo>
                    <a:pt x="313028" y="2480726"/>
                    <a:pt x="333344" y="2455653"/>
                    <a:pt x="313198" y="2514392"/>
                  </a:cubicBezTo>
                  <a:cubicBezTo>
                    <a:pt x="326789" y="2494189"/>
                    <a:pt x="337195" y="2513217"/>
                    <a:pt x="353518" y="2460863"/>
                  </a:cubicBezTo>
                  <a:cubicBezTo>
                    <a:pt x="342985" y="2464516"/>
                    <a:pt x="343325" y="2469273"/>
                    <a:pt x="366868" y="2416636"/>
                  </a:cubicBezTo>
                  <a:cubicBezTo>
                    <a:pt x="350103" y="2443510"/>
                    <a:pt x="358660" y="2418638"/>
                    <a:pt x="356916" y="2414819"/>
                  </a:cubicBezTo>
                  <a:close/>
                  <a:moveTo>
                    <a:pt x="6306635" y="2414188"/>
                  </a:moveTo>
                  <a:cubicBezTo>
                    <a:pt x="6318159" y="2449425"/>
                    <a:pt x="6321685" y="2471085"/>
                    <a:pt x="6328099" y="2455683"/>
                  </a:cubicBezTo>
                  <a:cubicBezTo>
                    <a:pt x="6331439" y="2464630"/>
                    <a:pt x="6331947" y="2471623"/>
                    <a:pt x="6336211" y="2481250"/>
                  </a:cubicBezTo>
                  <a:cubicBezTo>
                    <a:pt x="6347803" y="2516034"/>
                    <a:pt x="6328991" y="2473237"/>
                    <a:pt x="6327787" y="2462096"/>
                  </a:cubicBezTo>
                  <a:cubicBezTo>
                    <a:pt x="6326851" y="2474087"/>
                    <a:pt x="6333761" y="2499456"/>
                    <a:pt x="6341051" y="2518342"/>
                  </a:cubicBezTo>
                  <a:cubicBezTo>
                    <a:pt x="6347875" y="2537383"/>
                    <a:pt x="6354741" y="2550153"/>
                    <a:pt x="6356157" y="2535883"/>
                  </a:cubicBezTo>
                  <a:cubicBezTo>
                    <a:pt x="6351401" y="2561380"/>
                    <a:pt x="6371079" y="2583351"/>
                    <a:pt x="6376727" y="2613761"/>
                  </a:cubicBezTo>
                  <a:cubicBezTo>
                    <a:pt x="6382831" y="2622836"/>
                    <a:pt x="6386453" y="2618716"/>
                    <a:pt x="6387501" y="2601260"/>
                  </a:cubicBezTo>
                  <a:cubicBezTo>
                    <a:pt x="6391423" y="2613464"/>
                    <a:pt x="6388733" y="2620655"/>
                    <a:pt x="6393675" y="2633723"/>
                  </a:cubicBezTo>
                  <a:cubicBezTo>
                    <a:pt x="6390559" y="2633779"/>
                    <a:pt x="6384401" y="2617796"/>
                    <a:pt x="6384187" y="2633327"/>
                  </a:cubicBezTo>
                  <a:cubicBezTo>
                    <a:pt x="6383255" y="2658824"/>
                    <a:pt x="6400851" y="2654250"/>
                    <a:pt x="6393461" y="2675642"/>
                  </a:cubicBezTo>
                  <a:cubicBezTo>
                    <a:pt x="6403767" y="2669087"/>
                    <a:pt x="6413791" y="2752983"/>
                    <a:pt x="6411695" y="2712352"/>
                  </a:cubicBezTo>
                  <a:cubicBezTo>
                    <a:pt x="6414755" y="2701861"/>
                    <a:pt x="6421959" y="2753521"/>
                    <a:pt x="6418507" y="2761209"/>
                  </a:cubicBezTo>
                  <a:cubicBezTo>
                    <a:pt x="6424961" y="2780972"/>
                    <a:pt x="6425315" y="2756592"/>
                    <a:pt x="6433471" y="2788333"/>
                  </a:cubicBezTo>
                  <a:cubicBezTo>
                    <a:pt x="6425795" y="2783987"/>
                    <a:pt x="6433937" y="2808223"/>
                    <a:pt x="6426249" y="2803707"/>
                  </a:cubicBezTo>
                  <a:cubicBezTo>
                    <a:pt x="6419581" y="2777178"/>
                    <a:pt x="6411171" y="2746144"/>
                    <a:pt x="6401827" y="2712960"/>
                  </a:cubicBezTo>
                  <a:cubicBezTo>
                    <a:pt x="6397115" y="2696382"/>
                    <a:pt x="6392357" y="2679211"/>
                    <a:pt x="6387161" y="2661895"/>
                  </a:cubicBezTo>
                  <a:cubicBezTo>
                    <a:pt x="6381329" y="2644779"/>
                    <a:pt x="6375425" y="2627409"/>
                    <a:pt x="6369523" y="2610066"/>
                  </a:cubicBezTo>
                  <a:cubicBezTo>
                    <a:pt x="6363575" y="2592752"/>
                    <a:pt x="6357643" y="2575466"/>
                    <a:pt x="6351825" y="2558506"/>
                  </a:cubicBezTo>
                  <a:cubicBezTo>
                    <a:pt x="6345865" y="2541602"/>
                    <a:pt x="6340683" y="2524798"/>
                    <a:pt x="6334171" y="2509168"/>
                  </a:cubicBezTo>
                  <a:cubicBezTo>
                    <a:pt x="6321811" y="2477683"/>
                    <a:pt x="6310529" y="2448590"/>
                    <a:pt x="6301427" y="2424112"/>
                  </a:cubicBezTo>
                  <a:cubicBezTo>
                    <a:pt x="6303917" y="2423900"/>
                    <a:pt x="6306367" y="2423546"/>
                    <a:pt x="6306635" y="2414188"/>
                  </a:cubicBezTo>
                  <a:close/>
                  <a:moveTo>
                    <a:pt x="324312" y="2406599"/>
                  </a:moveTo>
                  <a:cubicBezTo>
                    <a:pt x="323448" y="2401418"/>
                    <a:pt x="304874" y="2429392"/>
                    <a:pt x="303118" y="2416325"/>
                  </a:cubicBezTo>
                  <a:cubicBezTo>
                    <a:pt x="298829" y="2432124"/>
                    <a:pt x="288975" y="2459589"/>
                    <a:pt x="294228" y="2455866"/>
                  </a:cubicBezTo>
                  <a:cubicBezTo>
                    <a:pt x="310565" y="2409544"/>
                    <a:pt x="314118" y="2452157"/>
                    <a:pt x="324312" y="2406599"/>
                  </a:cubicBezTo>
                  <a:close/>
                  <a:moveTo>
                    <a:pt x="6355187" y="2402590"/>
                  </a:moveTo>
                  <a:cubicBezTo>
                    <a:pt x="6356263" y="2401073"/>
                    <a:pt x="6358885" y="2402002"/>
                    <a:pt x="6363447" y="2405948"/>
                  </a:cubicBezTo>
                  <a:cubicBezTo>
                    <a:pt x="6355209" y="2451081"/>
                    <a:pt x="6385081" y="2394523"/>
                    <a:pt x="6375425" y="2454762"/>
                  </a:cubicBezTo>
                  <a:cubicBezTo>
                    <a:pt x="6389271" y="2492660"/>
                    <a:pt x="6402947" y="2499017"/>
                    <a:pt x="6392187" y="2500334"/>
                  </a:cubicBezTo>
                  <a:cubicBezTo>
                    <a:pt x="6400751" y="2522985"/>
                    <a:pt x="6404901" y="2526368"/>
                    <a:pt x="6405579" y="2510229"/>
                  </a:cubicBezTo>
                  <a:cubicBezTo>
                    <a:pt x="6408667" y="2523141"/>
                    <a:pt x="6411711" y="2535953"/>
                    <a:pt x="6413239" y="2530092"/>
                  </a:cubicBezTo>
                  <a:cubicBezTo>
                    <a:pt x="6423347" y="2564409"/>
                    <a:pt x="6406131" y="2533235"/>
                    <a:pt x="6414641" y="2566249"/>
                  </a:cubicBezTo>
                  <a:cubicBezTo>
                    <a:pt x="6419199" y="2576782"/>
                    <a:pt x="6418959" y="2562639"/>
                    <a:pt x="6420275" y="2556594"/>
                  </a:cubicBezTo>
                  <a:cubicBezTo>
                    <a:pt x="6429915" y="2582544"/>
                    <a:pt x="6426929" y="2604374"/>
                    <a:pt x="6420997" y="2599165"/>
                  </a:cubicBezTo>
                  <a:cubicBezTo>
                    <a:pt x="6418959" y="2583705"/>
                    <a:pt x="6412459" y="2561676"/>
                    <a:pt x="6404363" y="2537935"/>
                  </a:cubicBezTo>
                  <a:cubicBezTo>
                    <a:pt x="6400271" y="2526085"/>
                    <a:pt x="6396011" y="2513712"/>
                    <a:pt x="6391295" y="2501650"/>
                  </a:cubicBezTo>
                  <a:cubicBezTo>
                    <a:pt x="6386255" y="2489716"/>
                    <a:pt x="6381271" y="2477909"/>
                    <a:pt x="6376615" y="2466866"/>
                  </a:cubicBezTo>
                  <a:cubicBezTo>
                    <a:pt x="6362641" y="2433706"/>
                    <a:pt x="6351957" y="2407141"/>
                    <a:pt x="6355187" y="2402590"/>
                  </a:cubicBezTo>
                  <a:close/>
                  <a:moveTo>
                    <a:pt x="6456541" y="2384998"/>
                  </a:moveTo>
                  <a:cubicBezTo>
                    <a:pt x="6465991" y="2383161"/>
                    <a:pt x="6493757" y="2505545"/>
                    <a:pt x="6494587" y="2451350"/>
                  </a:cubicBezTo>
                  <a:cubicBezTo>
                    <a:pt x="6499455" y="2461670"/>
                    <a:pt x="6499599" y="2468806"/>
                    <a:pt x="6498593" y="2475318"/>
                  </a:cubicBezTo>
                  <a:cubicBezTo>
                    <a:pt x="6497687" y="2481788"/>
                    <a:pt x="6495859" y="2487564"/>
                    <a:pt x="6496539" y="2495265"/>
                  </a:cubicBezTo>
                  <a:cubicBezTo>
                    <a:pt x="6500901" y="2501325"/>
                    <a:pt x="6501835" y="2490310"/>
                    <a:pt x="6509423" y="2512551"/>
                  </a:cubicBezTo>
                  <a:cubicBezTo>
                    <a:pt x="6506223" y="2529880"/>
                    <a:pt x="6498679" y="2510626"/>
                    <a:pt x="6489135" y="2481759"/>
                  </a:cubicBezTo>
                  <a:cubicBezTo>
                    <a:pt x="6487961" y="2478149"/>
                    <a:pt x="6486729" y="2474384"/>
                    <a:pt x="6485469" y="2470533"/>
                  </a:cubicBezTo>
                  <a:cubicBezTo>
                    <a:pt x="6484067" y="2466725"/>
                    <a:pt x="6482623" y="2462831"/>
                    <a:pt x="6481151" y="2458881"/>
                  </a:cubicBezTo>
                  <a:cubicBezTo>
                    <a:pt x="6478163" y="2451010"/>
                    <a:pt x="6475107" y="2442955"/>
                    <a:pt x="6472119" y="2435097"/>
                  </a:cubicBezTo>
                  <a:cubicBezTo>
                    <a:pt x="6466003" y="2419426"/>
                    <a:pt x="6459717" y="2404702"/>
                    <a:pt x="6453743" y="2394268"/>
                  </a:cubicBezTo>
                  <a:cubicBezTo>
                    <a:pt x="6454213" y="2388059"/>
                    <a:pt x="6455191" y="2385261"/>
                    <a:pt x="6456541" y="2384998"/>
                  </a:cubicBezTo>
                  <a:close/>
                  <a:moveTo>
                    <a:pt x="6430611" y="2377818"/>
                  </a:moveTo>
                  <a:cubicBezTo>
                    <a:pt x="6445163" y="2414697"/>
                    <a:pt x="6458527" y="2448278"/>
                    <a:pt x="6470561" y="2480641"/>
                  </a:cubicBezTo>
                  <a:cubicBezTo>
                    <a:pt x="6481463" y="2513415"/>
                    <a:pt x="6491853" y="2544674"/>
                    <a:pt x="6502343" y="2576202"/>
                  </a:cubicBezTo>
                  <a:cubicBezTo>
                    <a:pt x="6507539" y="2591987"/>
                    <a:pt x="6512751" y="2607829"/>
                    <a:pt x="6518059" y="2623983"/>
                  </a:cubicBezTo>
                  <a:cubicBezTo>
                    <a:pt x="6522687" y="2640348"/>
                    <a:pt x="6527387" y="2656998"/>
                    <a:pt x="6532259" y="2674185"/>
                  </a:cubicBezTo>
                  <a:cubicBezTo>
                    <a:pt x="6537143" y="2691371"/>
                    <a:pt x="6542167" y="2709081"/>
                    <a:pt x="6547419" y="2727542"/>
                  </a:cubicBezTo>
                  <a:cubicBezTo>
                    <a:pt x="6550055" y="2736772"/>
                    <a:pt x="6552743" y="2746201"/>
                    <a:pt x="6555491" y="2755829"/>
                  </a:cubicBezTo>
                  <a:cubicBezTo>
                    <a:pt x="6558279" y="2765455"/>
                    <a:pt x="6561153" y="2775294"/>
                    <a:pt x="6563447" y="2785558"/>
                  </a:cubicBezTo>
                  <a:cubicBezTo>
                    <a:pt x="6559935" y="2788885"/>
                    <a:pt x="6556707" y="2781495"/>
                    <a:pt x="6552419" y="2768654"/>
                  </a:cubicBezTo>
                  <a:cubicBezTo>
                    <a:pt x="6548115" y="2755815"/>
                    <a:pt x="6543455" y="2737311"/>
                    <a:pt x="6538755" y="2717930"/>
                  </a:cubicBezTo>
                  <a:cubicBezTo>
                    <a:pt x="6529383" y="2679196"/>
                    <a:pt x="6519827" y="2636909"/>
                    <a:pt x="6513359" y="2629957"/>
                  </a:cubicBezTo>
                  <a:cubicBezTo>
                    <a:pt x="6506237" y="2589609"/>
                    <a:pt x="6489531" y="2548142"/>
                    <a:pt x="6473507" y="2505869"/>
                  </a:cubicBezTo>
                  <a:cubicBezTo>
                    <a:pt x="6469387" y="2495336"/>
                    <a:pt x="6465649" y="2484619"/>
                    <a:pt x="6461415" y="2474087"/>
                  </a:cubicBezTo>
                  <a:cubicBezTo>
                    <a:pt x="6457099" y="2463582"/>
                    <a:pt x="6452951" y="2453021"/>
                    <a:pt x="6449099" y="2442403"/>
                  </a:cubicBezTo>
                  <a:cubicBezTo>
                    <a:pt x="6441383" y="2421181"/>
                    <a:pt x="6434857" y="2399691"/>
                    <a:pt x="6430611" y="2377818"/>
                  </a:cubicBezTo>
                  <a:close/>
                  <a:moveTo>
                    <a:pt x="6327405" y="2361226"/>
                  </a:moveTo>
                  <a:cubicBezTo>
                    <a:pt x="6342737" y="2403712"/>
                    <a:pt x="6359031" y="2447967"/>
                    <a:pt x="6376375" y="2492463"/>
                  </a:cubicBezTo>
                  <a:lnTo>
                    <a:pt x="6382801" y="2509211"/>
                  </a:lnTo>
                  <a:lnTo>
                    <a:pt x="6388563" y="2526242"/>
                  </a:lnTo>
                  <a:lnTo>
                    <a:pt x="6400115" y="2560361"/>
                  </a:lnTo>
                  <a:cubicBezTo>
                    <a:pt x="6407719" y="2583139"/>
                    <a:pt x="6415307" y="2605904"/>
                    <a:pt x="6422839" y="2628470"/>
                  </a:cubicBezTo>
                  <a:cubicBezTo>
                    <a:pt x="6412391" y="2627778"/>
                    <a:pt x="6414839" y="2643434"/>
                    <a:pt x="6403839" y="2627608"/>
                  </a:cubicBezTo>
                  <a:cubicBezTo>
                    <a:pt x="6412121" y="2633878"/>
                    <a:pt x="6402819" y="2610264"/>
                    <a:pt x="6407067" y="2595399"/>
                  </a:cubicBezTo>
                  <a:cubicBezTo>
                    <a:pt x="6384741" y="2548936"/>
                    <a:pt x="6390235" y="2540484"/>
                    <a:pt x="6372779" y="2506747"/>
                  </a:cubicBezTo>
                  <a:cubicBezTo>
                    <a:pt x="6380139" y="2498225"/>
                    <a:pt x="6350183" y="2454210"/>
                    <a:pt x="6348271" y="2429237"/>
                  </a:cubicBezTo>
                  <a:cubicBezTo>
                    <a:pt x="6341803" y="2417642"/>
                    <a:pt x="6349561" y="2441370"/>
                    <a:pt x="6347323" y="2448774"/>
                  </a:cubicBezTo>
                  <a:cubicBezTo>
                    <a:pt x="6335531" y="2416057"/>
                    <a:pt x="6332259" y="2388748"/>
                    <a:pt x="6327405" y="2361226"/>
                  </a:cubicBezTo>
                  <a:close/>
                  <a:moveTo>
                    <a:pt x="314571" y="2353991"/>
                  </a:moveTo>
                  <a:cubicBezTo>
                    <a:pt x="304704" y="2371164"/>
                    <a:pt x="301150" y="2372325"/>
                    <a:pt x="297654" y="2373910"/>
                  </a:cubicBezTo>
                  <a:cubicBezTo>
                    <a:pt x="295912" y="2374703"/>
                    <a:pt x="294185" y="2375609"/>
                    <a:pt x="291693" y="2378709"/>
                  </a:cubicBezTo>
                  <a:cubicBezTo>
                    <a:pt x="289131" y="2381782"/>
                    <a:pt x="285974" y="2387091"/>
                    <a:pt x="281656" y="2396816"/>
                  </a:cubicBezTo>
                  <a:cubicBezTo>
                    <a:pt x="281953" y="2399478"/>
                    <a:pt x="287744" y="2397737"/>
                    <a:pt x="294511" y="2390786"/>
                  </a:cubicBezTo>
                  <a:cubicBezTo>
                    <a:pt x="301363" y="2383863"/>
                    <a:pt x="309744" y="2371999"/>
                    <a:pt x="314571" y="2353991"/>
                  </a:cubicBezTo>
                  <a:close/>
                  <a:moveTo>
                    <a:pt x="1239536" y="2345612"/>
                  </a:moveTo>
                  <a:cubicBezTo>
                    <a:pt x="1238980" y="2353362"/>
                    <a:pt x="1220104" y="2386012"/>
                    <a:pt x="1216366" y="2398021"/>
                  </a:cubicBezTo>
                  <a:cubicBezTo>
                    <a:pt x="1203568" y="2406104"/>
                    <a:pt x="1223148" y="2370216"/>
                    <a:pt x="1232746" y="2347848"/>
                  </a:cubicBezTo>
                  <a:cubicBezTo>
                    <a:pt x="1237871" y="2343212"/>
                    <a:pt x="1239721" y="2343028"/>
                    <a:pt x="1239536" y="2345612"/>
                  </a:cubicBezTo>
                  <a:close/>
                  <a:moveTo>
                    <a:pt x="1113486" y="2336041"/>
                  </a:moveTo>
                  <a:cubicBezTo>
                    <a:pt x="1118583" y="2331185"/>
                    <a:pt x="1109126" y="2353057"/>
                    <a:pt x="1097602" y="2379050"/>
                  </a:cubicBezTo>
                  <a:cubicBezTo>
                    <a:pt x="1094714" y="2385548"/>
                    <a:pt x="1091712" y="2392301"/>
                    <a:pt x="1088754" y="2398969"/>
                  </a:cubicBezTo>
                  <a:cubicBezTo>
                    <a:pt x="1085993" y="2405722"/>
                    <a:pt x="1083530" y="2412489"/>
                    <a:pt x="1081180" y="2418732"/>
                  </a:cubicBezTo>
                  <a:cubicBezTo>
                    <a:pt x="1076536" y="2431262"/>
                    <a:pt x="1072827" y="2441950"/>
                    <a:pt x="1071496" y="2447924"/>
                  </a:cubicBezTo>
                  <a:cubicBezTo>
                    <a:pt x="1067546" y="2455428"/>
                    <a:pt x="1059901" y="2472982"/>
                    <a:pt x="1051209" y="2493610"/>
                  </a:cubicBezTo>
                  <a:cubicBezTo>
                    <a:pt x="1046962" y="2503973"/>
                    <a:pt x="1042007" y="2514902"/>
                    <a:pt x="1037915" y="2526086"/>
                  </a:cubicBezTo>
                  <a:cubicBezTo>
                    <a:pt x="1033909" y="2537298"/>
                    <a:pt x="1029945" y="2548398"/>
                    <a:pt x="1026335" y="2558520"/>
                  </a:cubicBezTo>
                  <a:cubicBezTo>
                    <a:pt x="1011880" y="2598981"/>
                    <a:pt x="1002791" y="2623729"/>
                    <a:pt x="1017232" y="2576231"/>
                  </a:cubicBezTo>
                  <a:cubicBezTo>
                    <a:pt x="1021323" y="2563149"/>
                    <a:pt x="1028600" y="2541319"/>
                    <a:pt x="1038227" y="2515355"/>
                  </a:cubicBezTo>
                  <a:cubicBezTo>
                    <a:pt x="1048675" y="2489716"/>
                    <a:pt x="1060907" y="2459731"/>
                    <a:pt x="1072629" y="2429364"/>
                  </a:cubicBezTo>
                  <a:cubicBezTo>
                    <a:pt x="1084549" y="2397440"/>
                    <a:pt x="1099598" y="2367045"/>
                    <a:pt x="1113486" y="2336041"/>
                  </a:cubicBezTo>
                  <a:close/>
                  <a:moveTo>
                    <a:pt x="6555179" y="2335502"/>
                  </a:moveTo>
                  <a:cubicBezTo>
                    <a:pt x="6561579" y="2340471"/>
                    <a:pt x="6571119" y="2362712"/>
                    <a:pt x="6580479" y="2387799"/>
                  </a:cubicBezTo>
                  <a:cubicBezTo>
                    <a:pt x="6585151" y="2400342"/>
                    <a:pt x="6589793" y="2413579"/>
                    <a:pt x="6593971" y="2425740"/>
                  </a:cubicBezTo>
                  <a:cubicBezTo>
                    <a:pt x="6598019" y="2437943"/>
                    <a:pt x="6601063" y="2449269"/>
                    <a:pt x="6603723" y="2457537"/>
                  </a:cubicBezTo>
                  <a:cubicBezTo>
                    <a:pt x="6593319" y="2448929"/>
                    <a:pt x="6571899" y="2358592"/>
                    <a:pt x="6559313" y="2366733"/>
                  </a:cubicBezTo>
                  <a:cubicBezTo>
                    <a:pt x="6556751" y="2345058"/>
                    <a:pt x="6572691" y="2374151"/>
                    <a:pt x="6555179" y="2335502"/>
                  </a:cubicBezTo>
                  <a:close/>
                  <a:moveTo>
                    <a:pt x="6569903" y="2311152"/>
                  </a:moveTo>
                  <a:cubicBezTo>
                    <a:pt x="6580393" y="2326130"/>
                    <a:pt x="6592483" y="2384939"/>
                    <a:pt x="6584017" y="2321487"/>
                  </a:cubicBezTo>
                  <a:cubicBezTo>
                    <a:pt x="6590147" y="2340302"/>
                    <a:pt x="6592341" y="2356115"/>
                    <a:pt x="6592709" y="2370470"/>
                  </a:cubicBezTo>
                  <a:cubicBezTo>
                    <a:pt x="6600297" y="2387190"/>
                    <a:pt x="6606343" y="2402550"/>
                    <a:pt x="6611793" y="2417217"/>
                  </a:cubicBezTo>
                  <a:cubicBezTo>
                    <a:pt x="6617131" y="2431912"/>
                    <a:pt x="6621067" y="2446225"/>
                    <a:pt x="6625767" y="2460354"/>
                  </a:cubicBezTo>
                  <a:cubicBezTo>
                    <a:pt x="6634967" y="2488711"/>
                    <a:pt x="6645431" y="2517025"/>
                    <a:pt x="6664331" y="2551441"/>
                  </a:cubicBezTo>
                  <a:cubicBezTo>
                    <a:pt x="6656403" y="2499230"/>
                    <a:pt x="6634133" y="2481123"/>
                    <a:pt x="6633581" y="2437632"/>
                  </a:cubicBezTo>
                  <a:cubicBezTo>
                    <a:pt x="6649069" y="2475177"/>
                    <a:pt x="6671083" y="2556509"/>
                    <a:pt x="6677949" y="2562951"/>
                  </a:cubicBezTo>
                  <a:cubicBezTo>
                    <a:pt x="6680015" y="2573059"/>
                    <a:pt x="6679563" y="2577122"/>
                    <a:pt x="6678063" y="2577901"/>
                  </a:cubicBezTo>
                  <a:cubicBezTo>
                    <a:pt x="6676533" y="2578679"/>
                    <a:pt x="6674055" y="2576145"/>
                    <a:pt x="6671027" y="2573342"/>
                  </a:cubicBezTo>
                  <a:cubicBezTo>
                    <a:pt x="6665051" y="2567708"/>
                    <a:pt x="6658031" y="2560728"/>
                    <a:pt x="6657719" y="2575211"/>
                  </a:cubicBezTo>
                  <a:cubicBezTo>
                    <a:pt x="6650243" y="2534934"/>
                    <a:pt x="6638735" y="2507511"/>
                    <a:pt x="6624563" y="2470788"/>
                  </a:cubicBezTo>
                  <a:cubicBezTo>
                    <a:pt x="6621023" y="2461600"/>
                    <a:pt x="6617299" y="2451831"/>
                    <a:pt x="6613435" y="2441115"/>
                  </a:cubicBezTo>
                  <a:cubicBezTo>
                    <a:pt x="6611523" y="2435749"/>
                    <a:pt x="6609543" y="2430157"/>
                    <a:pt x="6607461" y="2424310"/>
                  </a:cubicBezTo>
                  <a:cubicBezTo>
                    <a:pt x="6605267" y="2418506"/>
                    <a:pt x="6602973" y="2412446"/>
                    <a:pt x="6600567" y="2406076"/>
                  </a:cubicBezTo>
                  <a:cubicBezTo>
                    <a:pt x="6591167" y="2380536"/>
                    <a:pt x="6581001" y="2349886"/>
                    <a:pt x="6569903" y="2311152"/>
                  </a:cubicBezTo>
                  <a:close/>
                  <a:moveTo>
                    <a:pt x="6309203" y="2299291"/>
                  </a:moveTo>
                  <a:cubicBezTo>
                    <a:pt x="6313931" y="2299126"/>
                    <a:pt x="6338401" y="2364643"/>
                    <a:pt x="6341747" y="2350906"/>
                  </a:cubicBezTo>
                  <a:cubicBezTo>
                    <a:pt x="6347465" y="2362798"/>
                    <a:pt x="6347437" y="2371589"/>
                    <a:pt x="6346275" y="2376926"/>
                  </a:cubicBezTo>
                  <a:cubicBezTo>
                    <a:pt x="6345015" y="2382306"/>
                    <a:pt x="6342185" y="2384458"/>
                    <a:pt x="6340883" y="2383736"/>
                  </a:cubicBezTo>
                  <a:cubicBezTo>
                    <a:pt x="6335079" y="2361948"/>
                    <a:pt x="6330717" y="2350353"/>
                    <a:pt x="6326541" y="2339778"/>
                  </a:cubicBezTo>
                  <a:cubicBezTo>
                    <a:pt x="6322239" y="2329245"/>
                    <a:pt x="6317451" y="2320001"/>
                    <a:pt x="6308505" y="2303805"/>
                  </a:cubicBezTo>
                  <a:cubicBezTo>
                    <a:pt x="6308255" y="2300678"/>
                    <a:pt x="6308529" y="2299314"/>
                    <a:pt x="6309203" y="2299291"/>
                  </a:cubicBezTo>
                  <a:close/>
                  <a:moveTo>
                    <a:pt x="340097" y="2299175"/>
                  </a:moveTo>
                  <a:cubicBezTo>
                    <a:pt x="326619" y="2316177"/>
                    <a:pt x="336572" y="2290157"/>
                    <a:pt x="319441" y="2313898"/>
                  </a:cubicBezTo>
                  <a:cubicBezTo>
                    <a:pt x="307139" y="2341179"/>
                    <a:pt x="299381" y="2378554"/>
                    <a:pt x="317502" y="2336932"/>
                  </a:cubicBezTo>
                  <a:cubicBezTo>
                    <a:pt x="314713" y="2339452"/>
                    <a:pt x="312250" y="2341448"/>
                    <a:pt x="316497" y="2330972"/>
                  </a:cubicBezTo>
                  <a:cubicBezTo>
                    <a:pt x="324467" y="2321444"/>
                    <a:pt x="333259" y="2315781"/>
                    <a:pt x="340097" y="2299175"/>
                  </a:cubicBezTo>
                  <a:close/>
                  <a:moveTo>
                    <a:pt x="1314787" y="2269403"/>
                  </a:moveTo>
                  <a:cubicBezTo>
                    <a:pt x="1315919" y="2286604"/>
                    <a:pt x="1247385" y="2396279"/>
                    <a:pt x="1298761" y="2300662"/>
                  </a:cubicBezTo>
                  <a:cubicBezTo>
                    <a:pt x="1310129" y="2279087"/>
                    <a:pt x="1298874" y="2289846"/>
                    <a:pt x="1314787" y="2269403"/>
                  </a:cubicBezTo>
                  <a:close/>
                  <a:moveTo>
                    <a:pt x="270245" y="2260979"/>
                  </a:moveTo>
                  <a:cubicBezTo>
                    <a:pt x="253965" y="2298948"/>
                    <a:pt x="253412" y="2300577"/>
                    <a:pt x="246150" y="2329033"/>
                  </a:cubicBezTo>
                  <a:cubicBezTo>
                    <a:pt x="220214" y="2368319"/>
                    <a:pt x="261737" y="2281748"/>
                    <a:pt x="247240" y="2299699"/>
                  </a:cubicBezTo>
                  <a:cubicBezTo>
                    <a:pt x="251459" y="2289421"/>
                    <a:pt x="256286" y="2282866"/>
                    <a:pt x="260265" y="2271625"/>
                  </a:cubicBezTo>
                  <a:cubicBezTo>
                    <a:pt x="263577" y="2268100"/>
                    <a:pt x="266918" y="2264533"/>
                    <a:pt x="270245" y="2260979"/>
                  </a:cubicBezTo>
                  <a:close/>
                  <a:moveTo>
                    <a:pt x="6138435" y="2242660"/>
                  </a:moveTo>
                  <a:cubicBezTo>
                    <a:pt x="6142101" y="2240678"/>
                    <a:pt x="6146631" y="2245392"/>
                    <a:pt x="6151883" y="2254240"/>
                  </a:cubicBezTo>
                  <a:cubicBezTo>
                    <a:pt x="6154503" y="2258671"/>
                    <a:pt x="6157307" y="2264122"/>
                    <a:pt x="6160251" y="2270294"/>
                  </a:cubicBezTo>
                  <a:cubicBezTo>
                    <a:pt x="6163253" y="2276439"/>
                    <a:pt x="6166325" y="2283319"/>
                    <a:pt x="6169113" y="2290794"/>
                  </a:cubicBezTo>
                  <a:cubicBezTo>
                    <a:pt x="6180751" y="2320467"/>
                    <a:pt x="6194129" y="2356356"/>
                    <a:pt x="6208967" y="2377974"/>
                  </a:cubicBezTo>
                  <a:cubicBezTo>
                    <a:pt x="6211855" y="2405396"/>
                    <a:pt x="6199381" y="2369324"/>
                    <a:pt x="6195177" y="2357021"/>
                  </a:cubicBezTo>
                  <a:cubicBezTo>
                    <a:pt x="6196947" y="2393207"/>
                    <a:pt x="6212561" y="2388322"/>
                    <a:pt x="6222599" y="2411752"/>
                  </a:cubicBezTo>
                  <a:cubicBezTo>
                    <a:pt x="6222343" y="2417529"/>
                    <a:pt x="6216935" y="2405438"/>
                    <a:pt x="6213369" y="2399747"/>
                  </a:cubicBezTo>
                  <a:cubicBezTo>
                    <a:pt x="6214231" y="2405637"/>
                    <a:pt x="6215803" y="2411682"/>
                    <a:pt x="6217687" y="2418350"/>
                  </a:cubicBezTo>
                  <a:cubicBezTo>
                    <a:pt x="6219541" y="2425046"/>
                    <a:pt x="6222103" y="2432195"/>
                    <a:pt x="6225671" y="2440010"/>
                  </a:cubicBezTo>
                  <a:cubicBezTo>
                    <a:pt x="6222797" y="2435324"/>
                    <a:pt x="6219059" y="2427821"/>
                    <a:pt x="6214827" y="2418590"/>
                  </a:cubicBezTo>
                  <a:cubicBezTo>
                    <a:pt x="6210339" y="2409473"/>
                    <a:pt x="6205003" y="2398813"/>
                    <a:pt x="6199721" y="2387473"/>
                  </a:cubicBezTo>
                  <a:cubicBezTo>
                    <a:pt x="6189089" y="2364836"/>
                    <a:pt x="6178003" y="2339820"/>
                    <a:pt x="6170119" y="2321104"/>
                  </a:cubicBezTo>
                  <a:cubicBezTo>
                    <a:pt x="6154335" y="2283687"/>
                    <a:pt x="6151403" y="2271342"/>
                    <a:pt x="6190533" y="2354232"/>
                  </a:cubicBezTo>
                  <a:cubicBezTo>
                    <a:pt x="6179435" y="2320184"/>
                    <a:pt x="6161525" y="2280997"/>
                    <a:pt x="6138435" y="2242660"/>
                  </a:cubicBezTo>
                  <a:close/>
                  <a:moveTo>
                    <a:pt x="6257383" y="2237727"/>
                  </a:moveTo>
                  <a:cubicBezTo>
                    <a:pt x="6260565" y="2231481"/>
                    <a:pt x="6280337" y="2267505"/>
                    <a:pt x="6275307" y="2250644"/>
                  </a:cubicBezTo>
                  <a:cubicBezTo>
                    <a:pt x="6285259" y="2273692"/>
                    <a:pt x="6316163" y="2325974"/>
                    <a:pt x="6322633" y="2364722"/>
                  </a:cubicBezTo>
                  <a:cubicBezTo>
                    <a:pt x="6310401" y="2334950"/>
                    <a:pt x="6292691" y="2291374"/>
                    <a:pt x="6294305" y="2320977"/>
                  </a:cubicBezTo>
                  <a:cubicBezTo>
                    <a:pt x="6288783" y="2308858"/>
                    <a:pt x="6290355" y="2301227"/>
                    <a:pt x="6289605" y="2292110"/>
                  </a:cubicBezTo>
                  <a:cubicBezTo>
                    <a:pt x="6279283" y="2276905"/>
                    <a:pt x="6265679" y="2244259"/>
                    <a:pt x="6261263" y="2261587"/>
                  </a:cubicBezTo>
                  <a:cubicBezTo>
                    <a:pt x="6257103" y="2246587"/>
                    <a:pt x="6256321" y="2239809"/>
                    <a:pt x="6257383" y="2237727"/>
                  </a:cubicBezTo>
                  <a:close/>
                  <a:moveTo>
                    <a:pt x="6511915" y="2229041"/>
                  </a:moveTo>
                  <a:cubicBezTo>
                    <a:pt x="6513995" y="2224312"/>
                    <a:pt x="6518003" y="2234689"/>
                    <a:pt x="6523239" y="2248691"/>
                  </a:cubicBezTo>
                  <a:cubicBezTo>
                    <a:pt x="6528365" y="2262749"/>
                    <a:pt x="6535273" y="2280162"/>
                    <a:pt x="6541643" y="2290355"/>
                  </a:cubicBezTo>
                  <a:cubicBezTo>
                    <a:pt x="6543513" y="2292592"/>
                    <a:pt x="6522815" y="2293088"/>
                    <a:pt x="6512565" y="2256633"/>
                  </a:cubicBezTo>
                  <a:cubicBezTo>
                    <a:pt x="6513159" y="2250106"/>
                    <a:pt x="6521599" y="2269332"/>
                    <a:pt x="6527487" y="2280346"/>
                  </a:cubicBezTo>
                  <a:cubicBezTo>
                    <a:pt x="6526369" y="2254764"/>
                    <a:pt x="6518285" y="2262253"/>
                    <a:pt x="6511915" y="2229041"/>
                  </a:cubicBezTo>
                  <a:close/>
                  <a:moveTo>
                    <a:pt x="395318" y="2223013"/>
                  </a:moveTo>
                  <a:cubicBezTo>
                    <a:pt x="396134" y="2221328"/>
                    <a:pt x="394418" y="2224340"/>
                    <a:pt x="387594" y="2236374"/>
                  </a:cubicBezTo>
                  <a:cubicBezTo>
                    <a:pt x="380091" y="2245986"/>
                    <a:pt x="354466" y="2308504"/>
                    <a:pt x="362734" y="2296315"/>
                  </a:cubicBezTo>
                  <a:cubicBezTo>
                    <a:pt x="368170" y="2282823"/>
                    <a:pt x="374286" y="2273494"/>
                    <a:pt x="380402" y="2264037"/>
                  </a:cubicBezTo>
                  <a:cubicBezTo>
                    <a:pt x="376466" y="2276353"/>
                    <a:pt x="368397" y="2296258"/>
                    <a:pt x="373508" y="2292082"/>
                  </a:cubicBezTo>
                  <a:cubicBezTo>
                    <a:pt x="378732" y="2277486"/>
                    <a:pt x="384012" y="2262692"/>
                    <a:pt x="389222" y="2248096"/>
                  </a:cubicBezTo>
                  <a:cubicBezTo>
                    <a:pt x="375844" y="2266712"/>
                    <a:pt x="381266" y="2251352"/>
                    <a:pt x="387849" y="2237832"/>
                  </a:cubicBezTo>
                  <a:cubicBezTo>
                    <a:pt x="391155" y="2231079"/>
                    <a:pt x="394503" y="2224697"/>
                    <a:pt x="395318" y="2223013"/>
                  </a:cubicBezTo>
                  <a:close/>
                  <a:moveTo>
                    <a:pt x="6222231" y="2213595"/>
                  </a:moveTo>
                  <a:cubicBezTo>
                    <a:pt x="6229267" y="2227950"/>
                    <a:pt x="6227131" y="2237209"/>
                    <a:pt x="6228375" y="2248337"/>
                  </a:cubicBezTo>
                  <a:cubicBezTo>
                    <a:pt x="6238045" y="2253178"/>
                    <a:pt x="6286987" y="2381626"/>
                    <a:pt x="6289463" y="2363392"/>
                  </a:cubicBezTo>
                  <a:cubicBezTo>
                    <a:pt x="6301327" y="2377719"/>
                    <a:pt x="6297235" y="2378766"/>
                    <a:pt x="6293967" y="2380777"/>
                  </a:cubicBezTo>
                  <a:cubicBezTo>
                    <a:pt x="6290739" y="2382787"/>
                    <a:pt x="6288219" y="2385802"/>
                    <a:pt x="6302361" y="2404575"/>
                  </a:cubicBezTo>
                  <a:cubicBezTo>
                    <a:pt x="6299911" y="2404915"/>
                    <a:pt x="6297463" y="2405226"/>
                    <a:pt x="6297235" y="2414683"/>
                  </a:cubicBezTo>
                  <a:cubicBezTo>
                    <a:pt x="6293287" y="2403046"/>
                    <a:pt x="6289889" y="2392739"/>
                    <a:pt x="6286447" y="2383636"/>
                  </a:cubicBezTo>
                  <a:cubicBezTo>
                    <a:pt x="6282795" y="2374618"/>
                    <a:pt x="6279455" y="2366620"/>
                    <a:pt x="6276311" y="2359314"/>
                  </a:cubicBezTo>
                  <a:cubicBezTo>
                    <a:pt x="6270027" y="2344704"/>
                    <a:pt x="6264533" y="2332855"/>
                    <a:pt x="6258843" y="2320963"/>
                  </a:cubicBezTo>
                  <a:cubicBezTo>
                    <a:pt x="6253107" y="2309099"/>
                    <a:pt x="6247331" y="2297136"/>
                    <a:pt x="6240225" y="2282413"/>
                  </a:cubicBezTo>
                  <a:cubicBezTo>
                    <a:pt x="6236729" y="2275023"/>
                    <a:pt x="6232919" y="2266939"/>
                    <a:pt x="6228617" y="2257836"/>
                  </a:cubicBezTo>
                  <a:cubicBezTo>
                    <a:pt x="6224455" y="2248662"/>
                    <a:pt x="6218991" y="2238865"/>
                    <a:pt x="6213355" y="2227469"/>
                  </a:cubicBezTo>
                  <a:cubicBezTo>
                    <a:pt x="6214997" y="2219102"/>
                    <a:pt x="6223663" y="2230952"/>
                    <a:pt x="6222231" y="2213595"/>
                  </a:cubicBezTo>
                  <a:close/>
                  <a:moveTo>
                    <a:pt x="6523549" y="2206610"/>
                  </a:moveTo>
                  <a:cubicBezTo>
                    <a:pt x="6527759" y="2210036"/>
                    <a:pt x="6536067" y="2226231"/>
                    <a:pt x="6544263" y="2245364"/>
                  </a:cubicBezTo>
                  <a:cubicBezTo>
                    <a:pt x="6555675" y="2270649"/>
                    <a:pt x="6564635" y="2302049"/>
                    <a:pt x="6565031" y="2314522"/>
                  </a:cubicBezTo>
                  <a:cubicBezTo>
                    <a:pt x="6562683" y="2306325"/>
                    <a:pt x="6559595" y="2297590"/>
                    <a:pt x="6556127" y="2288572"/>
                  </a:cubicBezTo>
                  <a:cubicBezTo>
                    <a:pt x="6554343" y="2284084"/>
                    <a:pt x="6552517" y="2279497"/>
                    <a:pt x="6550663" y="2274868"/>
                  </a:cubicBezTo>
                  <a:cubicBezTo>
                    <a:pt x="6548567" y="2270337"/>
                    <a:pt x="6546459" y="2265750"/>
                    <a:pt x="6544335" y="2261163"/>
                  </a:cubicBezTo>
                  <a:cubicBezTo>
                    <a:pt x="6535755" y="2242830"/>
                    <a:pt x="6526979" y="2224411"/>
                    <a:pt x="6520863" y="2207805"/>
                  </a:cubicBezTo>
                  <a:cubicBezTo>
                    <a:pt x="6521199" y="2205745"/>
                    <a:pt x="6522147" y="2205468"/>
                    <a:pt x="6523549" y="2206610"/>
                  </a:cubicBezTo>
                  <a:close/>
                  <a:moveTo>
                    <a:pt x="440513" y="2199055"/>
                  </a:moveTo>
                  <a:cubicBezTo>
                    <a:pt x="420580" y="2234760"/>
                    <a:pt x="431071" y="2230951"/>
                    <a:pt x="413700" y="2257454"/>
                  </a:cubicBezTo>
                  <a:cubicBezTo>
                    <a:pt x="414436" y="2247784"/>
                    <a:pt x="401949" y="2260186"/>
                    <a:pt x="406168" y="2244910"/>
                  </a:cubicBezTo>
                  <a:cubicBezTo>
                    <a:pt x="391770" y="2291332"/>
                    <a:pt x="405658" y="2263499"/>
                    <a:pt x="378576" y="2321373"/>
                  </a:cubicBezTo>
                  <a:cubicBezTo>
                    <a:pt x="388698" y="2320340"/>
                    <a:pt x="394064" y="2306706"/>
                    <a:pt x="412751" y="2286009"/>
                  </a:cubicBezTo>
                  <a:cubicBezTo>
                    <a:pt x="414379" y="2279057"/>
                    <a:pt x="416786" y="2271413"/>
                    <a:pt x="419476" y="2263527"/>
                  </a:cubicBezTo>
                  <a:cubicBezTo>
                    <a:pt x="422180" y="2255642"/>
                    <a:pt x="425705" y="2247756"/>
                    <a:pt x="428720" y="2239941"/>
                  </a:cubicBezTo>
                  <a:cubicBezTo>
                    <a:pt x="434907" y="2224383"/>
                    <a:pt x="440216" y="2209617"/>
                    <a:pt x="440513" y="2199055"/>
                  </a:cubicBezTo>
                  <a:close/>
                  <a:moveTo>
                    <a:pt x="1251349" y="2189924"/>
                  </a:moveTo>
                  <a:cubicBezTo>
                    <a:pt x="1247753" y="2199721"/>
                    <a:pt x="1235677" y="2224142"/>
                    <a:pt x="1221166" y="2250191"/>
                  </a:cubicBezTo>
                  <a:cubicBezTo>
                    <a:pt x="1213974" y="2263244"/>
                    <a:pt x="1206287" y="2276778"/>
                    <a:pt x="1199052" y="2289293"/>
                  </a:cubicBezTo>
                  <a:cubicBezTo>
                    <a:pt x="1195400" y="2295522"/>
                    <a:pt x="1191889" y="2301525"/>
                    <a:pt x="1188647" y="2307088"/>
                  </a:cubicBezTo>
                  <a:cubicBezTo>
                    <a:pt x="1185603" y="2312737"/>
                    <a:pt x="1182814" y="2317975"/>
                    <a:pt x="1180365" y="2322576"/>
                  </a:cubicBezTo>
                  <a:cubicBezTo>
                    <a:pt x="1181809" y="2317947"/>
                    <a:pt x="1183593" y="2312879"/>
                    <a:pt x="1185646" y="2307485"/>
                  </a:cubicBezTo>
                  <a:cubicBezTo>
                    <a:pt x="1187826" y="2302148"/>
                    <a:pt x="1190516" y="2296626"/>
                    <a:pt x="1193305" y="2290836"/>
                  </a:cubicBezTo>
                  <a:cubicBezTo>
                    <a:pt x="1198939" y="2279284"/>
                    <a:pt x="1205423" y="2266910"/>
                    <a:pt x="1212176" y="2254650"/>
                  </a:cubicBezTo>
                  <a:cubicBezTo>
                    <a:pt x="1225795" y="2230201"/>
                    <a:pt x="1239995" y="2205907"/>
                    <a:pt x="1251349" y="2189924"/>
                  </a:cubicBezTo>
                  <a:close/>
                  <a:moveTo>
                    <a:pt x="466945" y="2134598"/>
                  </a:moveTo>
                  <a:cubicBezTo>
                    <a:pt x="441235" y="2159047"/>
                    <a:pt x="451570" y="2139199"/>
                    <a:pt x="436847" y="2169580"/>
                  </a:cubicBezTo>
                  <a:cubicBezTo>
                    <a:pt x="423652" y="2184021"/>
                    <a:pt x="443911" y="2143814"/>
                    <a:pt x="434666" y="2151799"/>
                  </a:cubicBezTo>
                  <a:cubicBezTo>
                    <a:pt x="422888" y="2180736"/>
                    <a:pt x="420693" y="2147254"/>
                    <a:pt x="408971" y="2176149"/>
                  </a:cubicBezTo>
                  <a:cubicBezTo>
                    <a:pt x="414167" y="2172398"/>
                    <a:pt x="407527" y="2188013"/>
                    <a:pt x="400788" y="2203841"/>
                  </a:cubicBezTo>
                  <a:cubicBezTo>
                    <a:pt x="436719" y="2154022"/>
                    <a:pt x="439055" y="2196819"/>
                    <a:pt x="418442" y="2206785"/>
                  </a:cubicBezTo>
                  <a:cubicBezTo>
                    <a:pt x="405361" y="2236657"/>
                    <a:pt x="417919" y="2224284"/>
                    <a:pt x="425931" y="2219371"/>
                  </a:cubicBezTo>
                  <a:cubicBezTo>
                    <a:pt x="440159" y="2191934"/>
                    <a:pt x="443826" y="2173049"/>
                    <a:pt x="466945" y="2134598"/>
                  </a:cubicBezTo>
                  <a:close/>
                  <a:moveTo>
                    <a:pt x="1197863" y="2131215"/>
                  </a:moveTo>
                  <a:cubicBezTo>
                    <a:pt x="1194437" y="2137699"/>
                    <a:pt x="1190175" y="2145231"/>
                    <a:pt x="1185334" y="2153484"/>
                  </a:cubicBezTo>
                  <a:cubicBezTo>
                    <a:pt x="1180775" y="2161908"/>
                    <a:pt x="1175763" y="2171166"/>
                    <a:pt x="1170483" y="2180907"/>
                  </a:cubicBezTo>
                  <a:cubicBezTo>
                    <a:pt x="1159893" y="2200344"/>
                    <a:pt x="1148256" y="2221722"/>
                    <a:pt x="1137015" y="2242349"/>
                  </a:cubicBezTo>
                  <a:cubicBezTo>
                    <a:pt x="1131508" y="2252712"/>
                    <a:pt x="1126058" y="2262862"/>
                    <a:pt x="1121273" y="2272673"/>
                  </a:cubicBezTo>
                  <a:cubicBezTo>
                    <a:pt x="1116813" y="2282668"/>
                    <a:pt x="1112764" y="2292196"/>
                    <a:pt x="1109352" y="2300931"/>
                  </a:cubicBezTo>
                  <a:cubicBezTo>
                    <a:pt x="1102514" y="2318401"/>
                    <a:pt x="1098211" y="2332714"/>
                    <a:pt x="1098267" y="2341335"/>
                  </a:cubicBezTo>
                  <a:cubicBezTo>
                    <a:pt x="1086857" y="2350608"/>
                    <a:pt x="1072161" y="2375100"/>
                    <a:pt x="1063342" y="2397086"/>
                  </a:cubicBezTo>
                  <a:cubicBezTo>
                    <a:pt x="1054876" y="2419256"/>
                    <a:pt x="1050926" y="2438198"/>
                    <a:pt x="1057764" y="2435240"/>
                  </a:cubicBezTo>
                  <a:cubicBezTo>
                    <a:pt x="1047656" y="2452653"/>
                    <a:pt x="1039515" y="2473506"/>
                    <a:pt x="1037080" y="2463483"/>
                  </a:cubicBezTo>
                  <a:cubicBezTo>
                    <a:pt x="1014528" y="2514350"/>
                    <a:pt x="1010012" y="2556906"/>
                    <a:pt x="980494" y="2602464"/>
                  </a:cubicBezTo>
                  <a:cubicBezTo>
                    <a:pt x="1012659" y="2516884"/>
                    <a:pt x="1038864" y="2439076"/>
                    <a:pt x="1070378" y="2361807"/>
                  </a:cubicBezTo>
                  <a:cubicBezTo>
                    <a:pt x="1078603" y="2342666"/>
                    <a:pt x="1086984" y="2323512"/>
                    <a:pt x="1095733" y="2304244"/>
                  </a:cubicBezTo>
                  <a:cubicBezTo>
                    <a:pt x="1104553" y="2285018"/>
                    <a:pt x="1113246" y="2265425"/>
                    <a:pt x="1124274" y="2246624"/>
                  </a:cubicBezTo>
                  <a:cubicBezTo>
                    <a:pt x="1134906" y="2227611"/>
                    <a:pt x="1146118" y="2208456"/>
                    <a:pt x="1158124" y="2189118"/>
                  </a:cubicBezTo>
                  <a:cubicBezTo>
                    <a:pt x="1164126" y="2179448"/>
                    <a:pt x="1170313" y="2169722"/>
                    <a:pt x="1176740" y="2159954"/>
                  </a:cubicBezTo>
                  <a:cubicBezTo>
                    <a:pt x="1183054" y="2150115"/>
                    <a:pt x="1190628" y="2140856"/>
                    <a:pt x="1197863" y="2131215"/>
                  </a:cubicBezTo>
                  <a:close/>
                  <a:moveTo>
                    <a:pt x="1337835" y="2098724"/>
                  </a:moveTo>
                  <a:cubicBezTo>
                    <a:pt x="1328435" y="2121942"/>
                    <a:pt x="1316500" y="2146688"/>
                    <a:pt x="1302386" y="2172469"/>
                  </a:cubicBezTo>
                  <a:cubicBezTo>
                    <a:pt x="1295350" y="2185380"/>
                    <a:pt x="1287832" y="2198588"/>
                    <a:pt x="1279933" y="2212080"/>
                  </a:cubicBezTo>
                  <a:cubicBezTo>
                    <a:pt x="1272571" y="2225898"/>
                    <a:pt x="1265011" y="2240111"/>
                    <a:pt x="1257267" y="2254651"/>
                  </a:cubicBezTo>
                  <a:cubicBezTo>
                    <a:pt x="1249438" y="2269119"/>
                    <a:pt x="1241453" y="2283913"/>
                    <a:pt x="1233313" y="2298963"/>
                  </a:cubicBezTo>
                  <a:cubicBezTo>
                    <a:pt x="1229264" y="2306480"/>
                    <a:pt x="1225173" y="2314068"/>
                    <a:pt x="1221053" y="2321713"/>
                  </a:cubicBezTo>
                  <a:cubicBezTo>
                    <a:pt x="1217089" y="2329429"/>
                    <a:pt x="1213550" y="2337456"/>
                    <a:pt x="1209784" y="2345398"/>
                  </a:cubicBezTo>
                  <a:cubicBezTo>
                    <a:pt x="1195060" y="2377351"/>
                    <a:pt x="1180054" y="2410068"/>
                    <a:pt x="1167001" y="2443762"/>
                  </a:cubicBezTo>
                  <a:cubicBezTo>
                    <a:pt x="1171036" y="2425626"/>
                    <a:pt x="1180365" y="2401659"/>
                    <a:pt x="1191960" y="2373755"/>
                  </a:cubicBezTo>
                  <a:cubicBezTo>
                    <a:pt x="1197807" y="2359824"/>
                    <a:pt x="1204333" y="2344959"/>
                    <a:pt x="1211299" y="2329485"/>
                  </a:cubicBezTo>
                  <a:cubicBezTo>
                    <a:pt x="1214611" y="2321656"/>
                    <a:pt x="1218802" y="2314082"/>
                    <a:pt x="1222823" y="2306254"/>
                  </a:cubicBezTo>
                  <a:cubicBezTo>
                    <a:pt x="1226914" y="2298467"/>
                    <a:pt x="1231062" y="2290539"/>
                    <a:pt x="1235267" y="2282554"/>
                  </a:cubicBezTo>
                  <a:cubicBezTo>
                    <a:pt x="1243733" y="2266585"/>
                    <a:pt x="1252369" y="2250290"/>
                    <a:pt x="1261004" y="2234010"/>
                  </a:cubicBezTo>
                  <a:cubicBezTo>
                    <a:pt x="1265336" y="2225869"/>
                    <a:pt x="1269669" y="2217729"/>
                    <a:pt x="1273972" y="2209631"/>
                  </a:cubicBezTo>
                  <a:cubicBezTo>
                    <a:pt x="1278644" y="2201760"/>
                    <a:pt x="1283302" y="2193917"/>
                    <a:pt x="1287889" y="2186173"/>
                  </a:cubicBezTo>
                  <a:cubicBezTo>
                    <a:pt x="1306307" y="2155140"/>
                    <a:pt x="1323409" y="2125099"/>
                    <a:pt x="1337835" y="2098724"/>
                  </a:cubicBezTo>
                  <a:close/>
                  <a:moveTo>
                    <a:pt x="6497107" y="2097096"/>
                  </a:moveTo>
                  <a:cubicBezTo>
                    <a:pt x="6501395" y="2103807"/>
                    <a:pt x="6504977" y="2109795"/>
                    <a:pt x="6507993" y="2115005"/>
                  </a:cubicBezTo>
                  <a:cubicBezTo>
                    <a:pt x="6510881" y="2120285"/>
                    <a:pt x="6513089" y="2124872"/>
                    <a:pt x="6515029" y="2128610"/>
                  </a:cubicBezTo>
                  <a:cubicBezTo>
                    <a:pt x="6518851" y="2136085"/>
                    <a:pt x="6521231" y="2140332"/>
                    <a:pt x="6523439" y="2141139"/>
                  </a:cubicBezTo>
                  <a:cubicBezTo>
                    <a:pt x="6529315" y="2154149"/>
                    <a:pt x="6526581" y="2153965"/>
                    <a:pt x="6523707" y="2148132"/>
                  </a:cubicBezTo>
                  <a:cubicBezTo>
                    <a:pt x="6523877" y="2159699"/>
                    <a:pt x="6528167" y="2174026"/>
                    <a:pt x="6534679" y="2189797"/>
                  </a:cubicBezTo>
                  <a:cubicBezTo>
                    <a:pt x="6534523" y="2203869"/>
                    <a:pt x="6513075" y="2149194"/>
                    <a:pt x="6504171" y="2135207"/>
                  </a:cubicBezTo>
                  <a:cubicBezTo>
                    <a:pt x="6504213" y="2129587"/>
                    <a:pt x="6502671" y="2122650"/>
                    <a:pt x="6500759" y="2115939"/>
                  </a:cubicBezTo>
                  <a:cubicBezTo>
                    <a:pt x="6498847" y="2109229"/>
                    <a:pt x="6496979" y="2102561"/>
                    <a:pt x="6497107" y="2097096"/>
                  </a:cubicBezTo>
                  <a:close/>
                  <a:moveTo>
                    <a:pt x="6069263" y="2097039"/>
                  </a:moveTo>
                  <a:cubicBezTo>
                    <a:pt x="6079301" y="2121687"/>
                    <a:pt x="6090639" y="2137812"/>
                    <a:pt x="6100195" y="2152620"/>
                  </a:cubicBezTo>
                  <a:cubicBezTo>
                    <a:pt x="6109143" y="2167740"/>
                    <a:pt x="6116223" y="2181585"/>
                    <a:pt x="6118163" y="2200924"/>
                  </a:cubicBezTo>
                  <a:cubicBezTo>
                    <a:pt x="6115415" y="2192741"/>
                    <a:pt x="6111127" y="2183737"/>
                    <a:pt x="6106241" y="2174422"/>
                  </a:cubicBezTo>
                  <a:cubicBezTo>
                    <a:pt x="6101329" y="2165135"/>
                    <a:pt x="6096047" y="2155423"/>
                    <a:pt x="6090315" y="2146334"/>
                  </a:cubicBezTo>
                  <a:cubicBezTo>
                    <a:pt x="6079243" y="2127958"/>
                    <a:pt x="6069645" y="2110347"/>
                    <a:pt x="6069263" y="2097039"/>
                  </a:cubicBezTo>
                  <a:close/>
                  <a:moveTo>
                    <a:pt x="490545" y="2087540"/>
                  </a:moveTo>
                  <a:cubicBezTo>
                    <a:pt x="477081" y="2107798"/>
                    <a:pt x="471093" y="2107445"/>
                    <a:pt x="466789" y="2106963"/>
                  </a:cubicBezTo>
                  <a:cubicBezTo>
                    <a:pt x="462471" y="2106468"/>
                    <a:pt x="459923" y="2105916"/>
                    <a:pt x="454586" y="2126472"/>
                  </a:cubicBezTo>
                  <a:cubicBezTo>
                    <a:pt x="457559" y="2119648"/>
                    <a:pt x="460602" y="2113008"/>
                    <a:pt x="464113" y="2110970"/>
                  </a:cubicBezTo>
                  <a:cubicBezTo>
                    <a:pt x="457785" y="2125920"/>
                    <a:pt x="456808" y="2132205"/>
                    <a:pt x="455930" y="2138378"/>
                  </a:cubicBezTo>
                  <a:cubicBezTo>
                    <a:pt x="468106" y="2128199"/>
                    <a:pt x="478426" y="2106751"/>
                    <a:pt x="490545" y="2087540"/>
                  </a:cubicBezTo>
                  <a:close/>
                  <a:moveTo>
                    <a:pt x="6049147" y="2081537"/>
                  </a:moveTo>
                  <a:cubicBezTo>
                    <a:pt x="6062043" y="2103806"/>
                    <a:pt x="6072207" y="2124631"/>
                    <a:pt x="6082739" y="2145697"/>
                  </a:cubicBezTo>
                  <a:cubicBezTo>
                    <a:pt x="6079483" y="2151346"/>
                    <a:pt x="6048139" y="2093769"/>
                    <a:pt x="6049147" y="2081537"/>
                  </a:cubicBezTo>
                  <a:close/>
                  <a:moveTo>
                    <a:pt x="6455449" y="2060736"/>
                  </a:moveTo>
                  <a:cubicBezTo>
                    <a:pt x="6463709" y="2069938"/>
                    <a:pt x="6482265" y="2107424"/>
                    <a:pt x="6494403" y="2128681"/>
                  </a:cubicBezTo>
                  <a:cubicBezTo>
                    <a:pt x="6484973" y="2131456"/>
                    <a:pt x="6468099" y="2081552"/>
                    <a:pt x="6451237" y="2062610"/>
                  </a:cubicBezTo>
                  <a:cubicBezTo>
                    <a:pt x="6451085" y="2057744"/>
                    <a:pt x="6452695" y="2057668"/>
                    <a:pt x="6455449" y="2060736"/>
                  </a:cubicBezTo>
                  <a:close/>
                  <a:moveTo>
                    <a:pt x="6430625" y="2059450"/>
                  </a:moveTo>
                  <a:cubicBezTo>
                    <a:pt x="6431543" y="2056792"/>
                    <a:pt x="6462279" y="2111141"/>
                    <a:pt x="6475941" y="2143843"/>
                  </a:cubicBezTo>
                  <a:cubicBezTo>
                    <a:pt x="6472939" y="2144466"/>
                    <a:pt x="6464515" y="2127818"/>
                    <a:pt x="6466511" y="2144565"/>
                  </a:cubicBezTo>
                  <a:cubicBezTo>
                    <a:pt x="6455993" y="2103184"/>
                    <a:pt x="6449015" y="2103014"/>
                    <a:pt x="6432195" y="2064309"/>
                  </a:cubicBezTo>
                  <a:cubicBezTo>
                    <a:pt x="6430973" y="2061373"/>
                    <a:pt x="6430495" y="2059830"/>
                    <a:pt x="6430625" y="2059450"/>
                  </a:cubicBezTo>
                  <a:close/>
                  <a:moveTo>
                    <a:pt x="1186538" y="2052104"/>
                  </a:moveTo>
                  <a:cubicBezTo>
                    <a:pt x="1164524" y="2082287"/>
                    <a:pt x="1169592" y="2083321"/>
                    <a:pt x="1138333" y="2129459"/>
                  </a:cubicBezTo>
                  <a:cubicBezTo>
                    <a:pt x="1153226" y="2116321"/>
                    <a:pt x="1148144" y="2128992"/>
                    <a:pt x="1145270" y="2139284"/>
                  </a:cubicBezTo>
                  <a:cubicBezTo>
                    <a:pt x="1142481" y="2149661"/>
                    <a:pt x="1140414" y="2156754"/>
                    <a:pt x="1160191" y="2132305"/>
                  </a:cubicBezTo>
                  <a:cubicBezTo>
                    <a:pt x="1148639" y="2128779"/>
                    <a:pt x="1188591" y="2066573"/>
                    <a:pt x="1186538" y="2052104"/>
                  </a:cubicBezTo>
                  <a:close/>
                  <a:moveTo>
                    <a:pt x="6177941" y="2048479"/>
                  </a:moveTo>
                  <a:cubicBezTo>
                    <a:pt x="6182603" y="2049973"/>
                    <a:pt x="6189483" y="2056115"/>
                    <a:pt x="6199383" y="2068938"/>
                  </a:cubicBezTo>
                  <a:cubicBezTo>
                    <a:pt x="6180213" y="2054370"/>
                    <a:pt x="6185027" y="2099149"/>
                    <a:pt x="6174267" y="2105604"/>
                  </a:cubicBezTo>
                  <a:cubicBezTo>
                    <a:pt x="6169935" y="2081342"/>
                    <a:pt x="6163955" y="2043997"/>
                    <a:pt x="6177941" y="2048479"/>
                  </a:cubicBezTo>
                  <a:close/>
                  <a:moveTo>
                    <a:pt x="6078933" y="2046937"/>
                  </a:moveTo>
                  <a:cubicBezTo>
                    <a:pt x="6090825" y="2066686"/>
                    <a:pt x="6104387" y="2085289"/>
                    <a:pt x="6117497" y="2101031"/>
                  </a:cubicBezTo>
                  <a:cubicBezTo>
                    <a:pt x="6130479" y="2116831"/>
                    <a:pt x="6143603" y="2129473"/>
                    <a:pt x="6152861" y="2138109"/>
                  </a:cubicBezTo>
                  <a:cubicBezTo>
                    <a:pt x="6162799" y="2171520"/>
                    <a:pt x="6130989" y="2110885"/>
                    <a:pt x="6148671" y="2148387"/>
                  </a:cubicBezTo>
                  <a:cubicBezTo>
                    <a:pt x="6148671" y="2154928"/>
                    <a:pt x="6143291" y="2146051"/>
                    <a:pt x="6136821" y="2134060"/>
                  </a:cubicBezTo>
                  <a:cubicBezTo>
                    <a:pt x="6129815" y="2122352"/>
                    <a:pt x="6121575" y="2107558"/>
                    <a:pt x="6116889" y="2101697"/>
                  </a:cubicBezTo>
                  <a:cubicBezTo>
                    <a:pt x="6121943" y="2114283"/>
                    <a:pt x="6129263" y="2128454"/>
                    <a:pt x="6136311" y="2143659"/>
                  </a:cubicBezTo>
                  <a:cubicBezTo>
                    <a:pt x="6143335" y="2158863"/>
                    <a:pt x="6151149" y="2174521"/>
                    <a:pt x="6158977" y="2189089"/>
                  </a:cubicBezTo>
                  <a:cubicBezTo>
                    <a:pt x="6174635" y="2218224"/>
                    <a:pt x="6190379" y="2243098"/>
                    <a:pt x="6200063" y="2251366"/>
                  </a:cubicBezTo>
                  <a:cubicBezTo>
                    <a:pt x="6189615" y="2243226"/>
                    <a:pt x="6195375" y="2252881"/>
                    <a:pt x="6204039" y="2270039"/>
                  </a:cubicBezTo>
                  <a:cubicBezTo>
                    <a:pt x="6212449" y="2287311"/>
                    <a:pt x="6224341" y="2311874"/>
                    <a:pt x="6228305" y="2332232"/>
                  </a:cubicBezTo>
                  <a:cubicBezTo>
                    <a:pt x="6232637" y="2336082"/>
                    <a:pt x="6235411" y="2334553"/>
                    <a:pt x="6237735" y="2331481"/>
                  </a:cubicBezTo>
                  <a:cubicBezTo>
                    <a:pt x="6243015" y="2343302"/>
                    <a:pt x="6240267" y="2343090"/>
                    <a:pt x="6237677" y="2337951"/>
                  </a:cubicBezTo>
                  <a:cubicBezTo>
                    <a:pt x="6236757" y="2354600"/>
                    <a:pt x="6249103" y="2378879"/>
                    <a:pt x="6260329" y="2403258"/>
                  </a:cubicBezTo>
                  <a:cubicBezTo>
                    <a:pt x="6252697" y="2386283"/>
                    <a:pt x="6240763" y="2362032"/>
                    <a:pt x="6227285" y="2333180"/>
                  </a:cubicBezTo>
                  <a:cubicBezTo>
                    <a:pt x="6220519" y="2318768"/>
                    <a:pt x="6213227" y="2303252"/>
                    <a:pt x="6205597" y="2287042"/>
                  </a:cubicBezTo>
                  <a:cubicBezTo>
                    <a:pt x="6201719" y="2278972"/>
                    <a:pt x="6198123" y="2270549"/>
                    <a:pt x="6193803" y="2262324"/>
                  </a:cubicBezTo>
                  <a:cubicBezTo>
                    <a:pt x="6189515" y="2254084"/>
                    <a:pt x="6185155" y="2245732"/>
                    <a:pt x="6180751" y="2237294"/>
                  </a:cubicBezTo>
                  <a:cubicBezTo>
                    <a:pt x="6163295" y="2203515"/>
                    <a:pt x="6145217" y="2168561"/>
                    <a:pt x="6128157" y="2135546"/>
                  </a:cubicBezTo>
                  <a:cubicBezTo>
                    <a:pt x="6109851" y="2103226"/>
                    <a:pt x="6092807" y="2072703"/>
                    <a:pt x="6078933" y="2046937"/>
                  </a:cubicBezTo>
                  <a:close/>
                  <a:moveTo>
                    <a:pt x="1249608" y="2042010"/>
                  </a:moveTo>
                  <a:cubicBezTo>
                    <a:pt x="1268267" y="2037353"/>
                    <a:pt x="1211723" y="2114254"/>
                    <a:pt x="1196575" y="2116010"/>
                  </a:cubicBezTo>
                  <a:cubicBezTo>
                    <a:pt x="1213535" y="2081848"/>
                    <a:pt x="1231798" y="2065384"/>
                    <a:pt x="1249608" y="2042010"/>
                  </a:cubicBezTo>
                  <a:close/>
                  <a:moveTo>
                    <a:pt x="370789" y="2027372"/>
                  </a:moveTo>
                  <a:cubicBezTo>
                    <a:pt x="382101" y="2030161"/>
                    <a:pt x="330993" y="2139836"/>
                    <a:pt x="310862" y="2177608"/>
                  </a:cubicBezTo>
                  <a:cubicBezTo>
                    <a:pt x="315123" y="2157872"/>
                    <a:pt x="325600" y="2133381"/>
                    <a:pt x="337166" y="2107275"/>
                  </a:cubicBezTo>
                  <a:cubicBezTo>
                    <a:pt x="348931" y="2081254"/>
                    <a:pt x="360780" y="2053152"/>
                    <a:pt x="370789" y="2027372"/>
                  </a:cubicBezTo>
                  <a:close/>
                  <a:moveTo>
                    <a:pt x="6261305" y="2019727"/>
                  </a:moveTo>
                  <a:cubicBezTo>
                    <a:pt x="6280699" y="2054879"/>
                    <a:pt x="6307159" y="2106241"/>
                    <a:pt x="6335955" y="2161610"/>
                  </a:cubicBezTo>
                  <a:cubicBezTo>
                    <a:pt x="6350723" y="2189103"/>
                    <a:pt x="6363507" y="2218861"/>
                    <a:pt x="6375807" y="2248266"/>
                  </a:cubicBezTo>
                  <a:cubicBezTo>
                    <a:pt x="6388055" y="2277684"/>
                    <a:pt x="6399337" y="2306989"/>
                    <a:pt x="6408439" y="2334822"/>
                  </a:cubicBezTo>
                  <a:cubicBezTo>
                    <a:pt x="6415803" y="2354090"/>
                    <a:pt x="6416907" y="2348357"/>
                    <a:pt x="6417657" y="2341221"/>
                  </a:cubicBezTo>
                  <a:cubicBezTo>
                    <a:pt x="6422725" y="2366053"/>
                    <a:pt x="6421563" y="2367978"/>
                    <a:pt x="6416849" y="2357219"/>
                  </a:cubicBezTo>
                  <a:cubicBezTo>
                    <a:pt x="6414457" y="2351853"/>
                    <a:pt x="6411299" y="2343246"/>
                    <a:pt x="6407307" y="2332826"/>
                  </a:cubicBezTo>
                  <a:cubicBezTo>
                    <a:pt x="6403075" y="2322506"/>
                    <a:pt x="6398091" y="2310331"/>
                    <a:pt x="6392839" y="2297504"/>
                  </a:cubicBezTo>
                  <a:cubicBezTo>
                    <a:pt x="6371787" y="2246156"/>
                    <a:pt x="6346177" y="2184233"/>
                    <a:pt x="6340119" y="2191934"/>
                  </a:cubicBezTo>
                  <a:cubicBezTo>
                    <a:pt x="6343983" y="2183695"/>
                    <a:pt x="6328707" y="2156046"/>
                    <a:pt x="6310459" y="2122749"/>
                  </a:cubicBezTo>
                  <a:cubicBezTo>
                    <a:pt x="6301327" y="2106100"/>
                    <a:pt x="6291459" y="2088021"/>
                    <a:pt x="6282851" y="2070183"/>
                  </a:cubicBezTo>
                  <a:cubicBezTo>
                    <a:pt x="6280757" y="2065695"/>
                    <a:pt x="6278675" y="2061264"/>
                    <a:pt x="6276623" y="2056889"/>
                  </a:cubicBezTo>
                  <a:cubicBezTo>
                    <a:pt x="6274487" y="2052586"/>
                    <a:pt x="6272461" y="2048310"/>
                    <a:pt x="6270579" y="2044091"/>
                  </a:cubicBezTo>
                  <a:cubicBezTo>
                    <a:pt x="6266811" y="2035668"/>
                    <a:pt x="6263641" y="2027485"/>
                    <a:pt x="6261305" y="2019727"/>
                  </a:cubicBezTo>
                  <a:close/>
                  <a:moveTo>
                    <a:pt x="432316" y="1998803"/>
                  </a:moveTo>
                  <a:cubicBezTo>
                    <a:pt x="422265" y="2020194"/>
                    <a:pt x="411066" y="2025461"/>
                    <a:pt x="401397" y="2051383"/>
                  </a:cubicBezTo>
                  <a:cubicBezTo>
                    <a:pt x="405078" y="2049358"/>
                    <a:pt x="408461" y="2042704"/>
                    <a:pt x="411817" y="2035866"/>
                  </a:cubicBezTo>
                  <a:cubicBezTo>
                    <a:pt x="416191" y="2036263"/>
                    <a:pt x="409382" y="2046456"/>
                    <a:pt x="400222" y="2057201"/>
                  </a:cubicBezTo>
                  <a:cubicBezTo>
                    <a:pt x="390836" y="2067819"/>
                    <a:pt x="380345" y="2079640"/>
                    <a:pt x="375319" y="2082061"/>
                  </a:cubicBezTo>
                  <a:cubicBezTo>
                    <a:pt x="369473" y="2082429"/>
                    <a:pt x="383347" y="2067012"/>
                    <a:pt x="390496" y="2061038"/>
                  </a:cubicBezTo>
                  <a:cubicBezTo>
                    <a:pt x="416588" y="2029736"/>
                    <a:pt x="408022" y="2014645"/>
                    <a:pt x="432316" y="1998803"/>
                  </a:cubicBezTo>
                  <a:close/>
                  <a:moveTo>
                    <a:pt x="6056905" y="1995485"/>
                  </a:moveTo>
                  <a:cubicBezTo>
                    <a:pt x="6058687" y="1996782"/>
                    <a:pt x="6061351" y="2000013"/>
                    <a:pt x="6063899" y="2002979"/>
                  </a:cubicBezTo>
                  <a:cubicBezTo>
                    <a:pt x="6066489" y="2005910"/>
                    <a:pt x="6068811" y="2008671"/>
                    <a:pt x="6070043" y="2008925"/>
                  </a:cubicBezTo>
                  <a:cubicBezTo>
                    <a:pt x="6071259" y="2009208"/>
                    <a:pt x="6071671" y="2006802"/>
                    <a:pt x="6069631" y="1999893"/>
                  </a:cubicBezTo>
                  <a:cubicBezTo>
                    <a:pt x="6082019" y="2027768"/>
                    <a:pt x="6076695" y="2010398"/>
                    <a:pt x="6091943" y="2034776"/>
                  </a:cubicBezTo>
                  <a:cubicBezTo>
                    <a:pt x="6089495" y="2035357"/>
                    <a:pt x="6087159" y="2036093"/>
                    <a:pt x="6088163" y="2045210"/>
                  </a:cubicBezTo>
                  <a:cubicBezTo>
                    <a:pt x="6080207" y="2025263"/>
                    <a:pt x="6076229" y="2020647"/>
                    <a:pt x="6072195" y="2017604"/>
                  </a:cubicBezTo>
                  <a:cubicBezTo>
                    <a:pt x="6068075" y="2014602"/>
                    <a:pt x="6064267" y="2012918"/>
                    <a:pt x="6055219" y="1999596"/>
                  </a:cubicBezTo>
                  <a:cubicBezTo>
                    <a:pt x="6054229" y="1994825"/>
                    <a:pt x="6055125" y="1994188"/>
                    <a:pt x="6056905" y="1995485"/>
                  </a:cubicBezTo>
                  <a:close/>
                  <a:moveTo>
                    <a:pt x="1448515" y="1983584"/>
                  </a:moveTo>
                  <a:cubicBezTo>
                    <a:pt x="1452663" y="1981447"/>
                    <a:pt x="1449959" y="1987718"/>
                    <a:pt x="1443079" y="1998775"/>
                  </a:cubicBezTo>
                  <a:cubicBezTo>
                    <a:pt x="1435972" y="2009718"/>
                    <a:pt x="1425439" y="2025914"/>
                    <a:pt x="1413873" y="2043710"/>
                  </a:cubicBezTo>
                  <a:cubicBezTo>
                    <a:pt x="1402122" y="2061392"/>
                    <a:pt x="1388914" y="2080320"/>
                    <a:pt x="1376668" y="2096813"/>
                  </a:cubicBezTo>
                  <a:cubicBezTo>
                    <a:pt x="1370594" y="2105095"/>
                    <a:pt x="1364577" y="2112655"/>
                    <a:pt x="1359438" y="2119365"/>
                  </a:cubicBezTo>
                  <a:cubicBezTo>
                    <a:pt x="1354469" y="2126218"/>
                    <a:pt x="1350010" y="2131937"/>
                    <a:pt x="1346343" y="2136085"/>
                  </a:cubicBezTo>
                  <a:cubicBezTo>
                    <a:pt x="1349826" y="2129530"/>
                    <a:pt x="1353591" y="2122891"/>
                    <a:pt x="1357527" y="2116208"/>
                  </a:cubicBezTo>
                  <a:cubicBezTo>
                    <a:pt x="1361732" y="2109696"/>
                    <a:pt x="1366234" y="2103212"/>
                    <a:pt x="1370792" y="2096672"/>
                  </a:cubicBezTo>
                  <a:cubicBezTo>
                    <a:pt x="1380065" y="2083704"/>
                    <a:pt x="1389522" y="2070481"/>
                    <a:pt x="1398838" y="2057456"/>
                  </a:cubicBezTo>
                  <a:cubicBezTo>
                    <a:pt x="1408181" y="2044446"/>
                    <a:pt x="1417299" y="2031577"/>
                    <a:pt x="1425538" y="2019034"/>
                  </a:cubicBezTo>
                  <a:cubicBezTo>
                    <a:pt x="1433862" y="2006533"/>
                    <a:pt x="1442215" y="1995023"/>
                    <a:pt x="1448515" y="1983584"/>
                  </a:cubicBezTo>
                  <a:close/>
                  <a:moveTo>
                    <a:pt x="6415887" y="1981843"/>
                  </a:moveTo>
                  <a:cubicBezTo>
                    <a:pt x="6431347" y="2004310"/>
                    <a:pt x="6431261" y="2017434"/>
                    <a:pt x="6444499" y="2038613"/>
                  </a:cubicBezTo>
                  <a:cubicBezTo>
                    <a:pt x="6445191" y="2058178"/>
                    <a:pt x="6415645" y="1999638"/>
                    <a:pt x="6415887" y="1981843"/>
                  </a:cubicBezTo>
                  <a:close/>
                  <a:moveTo>
                    <a:pt x="582867" y="1962408"/>
                  </a:moveTo>
                  <a:cubicBezTo>
                    <a:pt x="583278" y="1960062"/>
                    <a:pt x="582269" y="1959609"/>
                    <a:pt x="578220" y="1963212"/>
                  </a:cubicBezTo>
                  <a:cubicBezTo>
                    <a:pt x="574553" y="1969979"/>
                    <a:pt x="571184" y="1976859"/>
                    <a:pt x="567970" y="1983881"/>
                  </a:cubicBezTo>
                  <a:cubicBezTo>
                    <a:pt x="568168" y="1992078"/>
                    <a:pt x="574412" y="1990691"/>
                    <a:pt x="553827" y="2020860"/>
                  </a:cubicBezTo>
                  <a:cubicBezTo>
                    <a:pt x="560920" y="2015112"/>
                    <a:pt x="567744" y="2006179"/>
                    <a:pt x="574624" y="1997076"/>
                  </a:cubicBezTo>
                  <a:cubicBezTo>
                    <a:pt x="577937" y="1990139"/>
                    <a:pt x="581051" y="1983202"/>
                    <a:pt x="584506" y="1976349"/>
                  </a:cubicBezTo>
                  <a:cubicBezTo>
                    <a:pt x="573675" y="1988001"/>
                    <a:pt x="575870" y="1980993"/>
                    <a:pt x="578998" y="1972966"/>
                  </a:cubicBezTo>
                  <a:cubicBezTo>
                    <a:pt x="580627" y="1968995"/>
                    <a:pt x="582457" y="1964755"/>
                    <a:pt x="582867" y="1962408"/>
                  </a:cubicBezTo>
                  <a:close/>
                  <a:moveTo>
                    <a:pt x="1390344" y="1959843"/>
                  </a:moveTo>
                  <a:cubicBezTo>
                    <a:pt x="1392057" y="1973137"/>
                    <a:pt x="1358646" y="2008360"/>
                    <a:pt x="1335202" y="2048991"/>
                  </a:cubicBezTo>
                  <a:cubicBezTo>
                    <a:pt x="1338019" y="2034678"/>
                    <a:pt x="1346570" y="2021979"/>
                    <a:pt x="1356919" y="2008020"/>
                  </a:cubicBezTo>
                  <a:cubicBezTo>
                    <a:pt x="1367409" y="1994160"/>
                    <a:pt x="1378948" y="1978530"/>
                    <a:pt x="1390344" y="1959843"/>
                  </a:cubicBezTo>
                  <a:close/>
                  <a:moveTo>
                    <a:pt x="5983031" y="1957266"/>
                  </a:moveTo>
                  <a:cubicBezTo>
                    <a:pt x="5997075" y="1978969"/>
                    <a:pt x="6006307" y="1998492"/>
                    <a:pt x="6024811" y="2022092"/>
                  </a:cubicBezTo>
                  <a:cubicBezTo>
                    <a:pt x="6033035" y="2049175"/>
                    <a:pt x="6013229" y="2014461"/>
                    <a:pt x="6003107" y="2001168"/>
                  </a:cubicBezTo>
                  <a:cubicBezTo>
                    <a:pt x="6003403" y="1989389"/>
                    <a:pt x="5976987" y="1966709"/>
                    <a:pt x="5983031" y="1957266"/>
                  </a:cubicBezTo>
                  <a:close/>
                  <a:moveTo>
                    <a:pt x="6017581" y="1950794"/>
                  </a:moveTo>
                  <a:cubicBezTo>
                    <a:pt x="6021295" y="1952306"/>
                    <a:pt x="6029895" y="1964291"/>
                    <a:pt x="6039547" y="1979294"/>
                  </a:cubicBezTo>
                  <a:cubicBezTo>
                    <a:pt x="6045975" y="1989289"/>
                    <a:pt x="6052869" y="2000629"/>
                    <a:pt x="6059085" y="2011077"/>
                  </a:cubicBezTo>
                  <a:cubicBezTo>
                    <a:pt x="6064775" y="2021851"/>
                    <a:pt x="6069971" y="2031647"/>
                    <a:pt x="6073483" y="2038273"/>
                  </a:cubicBezTo>
                  <a:cubicBezTo>
                    <a:pt x="6073823" y="2050236"/>
                    <a:pt x="6066023" y="2035172"/>
                    <a:pt x="6055079" y="2013823"/>
                  </a:cubicBezTo>
                  <a:cubicBezTo>
                    <a:pt x="6043285" y="1992998"/>
                    <a:pt x="6028095" y="1965930"/>
                    <a:pt x="6015635" y="1953047"/>
                  </a:cubicBezTo>
                  <a:cubicBezTo>
                    <a:pt x="6015645" y="1950948"/>
                    <a:pt x="6016341" y="1950289"/>
                    <a:pt x="6017581" y="1950794"/>
                  </a:cubicBezTo>
                  <a:close/>
                  <a:moveTo>
                    <a:pt x="1268337" y="1948701"/>
                  </a:moveTo>
                  <a:cubicBezTo>
                    <a:pt x="1257549" y="1968677"/>
                    <a:pt x="1220599" y="2015678"/>
                    <a:pt x="1227225" y="2017646"/>
                  </a:cubicBezTo>
                  <a:cubicBezTo>
                    <a:pt x="1217301" y="2030685"/>
                    <a:pt x="1218603" y="2027386"/>
                    <a:pt x="1219240" y="2022573"/>
                  </a:cubicBezTo>
                  <a:cubicBezTo>
                    <a:pt x="1220217" y="2018014"/>
                    <a:pt x="1220982" y="2012210"/>
                    <a:pt x="1211199" y="2021271"/>
                  </a:cubicBezTo>
                  <a:cubicBezTo>
                    <a:pt x="1227395" y="1999610"/>
                    <a:pt x="1240405" y="1980172"/>
                    <a:pt x="1241977" y="1967997"/>
                  </a:cubicBezTo>
                  <a:cubicBezTo>
                    <a:pt x="1250712" y="1956176"/>
                    <a:pt x="1259489" y="1954336"/>
                    <a:pt x="1268337" y="1948701"/>
                  </a:cubicBezTo>
                  <a:close/>
                  <a:moveTo>
                    <a:pt x="1248239" y="1939341"/>
                  </a:moveTo>
                  <a:cubicBezTo>
                    <a:pt x="1254330" y="1938436"/>
                    <a:pt x="1244235" y="1962608"/>
                    <a:pt x="1231345" y="1973703"/>
                  </a:cubicBezTo>
                  <a:cubicBezTo>
                    <a:pt x="1229872" y="1971678"/>
                    <a:pt x="1228131" y="1969951"/>
                    <a:pt x="1220642" y="1974156"/>
                  </a:cubicBezTo>
                  <a:cubicBezTo>
                    <a:pt x="1228485" y="1965732"/>
                    <a:pt x="1243138" y="1947739"/>
                    <a:pt x="1236257" y="1950018"/>
                  </a:cubicBezTo>
                  <a:cubicBezTo>
                    <a:pt x="1242380" y="1942730"/>
                    <a:pt x="1246209" y="1939643"/>
                    <a:pt x="1248239" y="1939341"/>
                  </a:cubicBezTo>
                  <a:close/>
                  <a:moveTo>
                    <a:pt x="6218351" y="1934941"/>
                  </a:moveTo>
                  <a:cubicBezTo>
                    <a:pt x="6223293" y="1941807"/>
                    <a:pt x="6224157" y="1946309"/>
                    <a:pt x="6225035" y="1950995"/>
                  </a:cubicBezTo>
                  <a:cubicBezTo>
                    <a:pt x="6229621" y="1972174"/>
                    <a:pt x="6265027" y="2009124"/>
                    <a:pt x="6256931" y="2023763"/>
                  </a:cubicBezTo>
                  <a:cubicBezTo>
                    <a:pt x="6238229" y="1984576"/>
                    <a:pt x="6211939" y="1936187"/>
                    <a:pt x="6229523" y="1990989"/>
                  </a:cubicBezTo>
                  <a:cubicBezTo>
                    <a:pt x="6212719" y="1964104"/>
                    <a:pt x="6211557" y="1931571"/>
                    <a:pt x="6218351" y="1934941"/>
                  </a:cubicBezTo>
                  <a:close/>
                  <a:moveTo>
                    <a:pt x="6077431" y="1919509"/>
                  </a:moveTo>
                  <a:cubicBezTo>
                    <a:pt x="6083023" y="1940009"/>
                    <a:pt x="6087371" y="1959716"/>
                    <a:pt x="6105887" y="1985963"/>
                  </a:cubicBezTo>
                  <a:cubicBezTo>
                    <a:pt x="6104855" y="1977384"/>
                    <a:pt x="6103567" y="1968974"/>
                    <a:pt x="6102377" y="1960423"/>
                  </a:cubicBezTo>
                  <a:cubicBezTo>
                    <a:pt x="6091731" y="1943109"/>
                    <a:pt x="6088403" y="1947894"/>
                    <a:pt x="6084339" y="1934530"/>
                  </a:cubicBezTo>
                  <a:cubicBezTo>
                    <a:pt x="6083447" y="1930127"/>
                    <a:pt x="6082373" y="1925682"/>
                    <a:pt x="6077431" y="1919509"/>
                  </a:cubicBezTo>
                  <a:close/>
                  <a:moveTo>
                    <a:pt x="6046923" y="1906343"/>
                  </a:moveTo>
                  <a:cubicBezTo>
                    <a:pt x="6048991" y="1915276"/>
                    <a:pt x="6048537" y="1923063"/>
                    <a:pt x="6055699" y="1934134"/>
                  </a:cubicBezTo>
                  <a:cubicBezTo>
                    <a:pt x="6055177" y="1911610"/>
                    <a:pt x="6062467" y="1953019"/>
                    <a:pt x="6078707" y="1962066"/>
                  </a:cubicBezTo>
                  <a:cubicBezTo>
                    <a:pt x="6079187" y="1965577"/>
                    <a:pt x="6084611" y="1976294"/>
                    <a:pt x="6084779" y="1970772"/>
                  </a:cubicBezTo>
                  <a:cubicBezTo>
                    <a:pt x="6072293" y="1951320"/>
                    <a:pt x="6066983" y="1935068"/>
                    <a:pt x="6058023" y="1917145"/>
                  </a:cubicBezTo>
                  <a:cubicBezTo>
                    <a:pt x="6057385" y="1920203"/>
                    <a:pt x="6054101" y="1917457"/>
                    <a:pt x="6046923" y="1906343"/>
                  </a:cubicBezTo>
                  <a:close/>
                  <a:moveTo>
                    <a:pt x="6530389" y="1890430"/>
                  </a:moveTo>
                  <a:cubicBezTo>
                    <a:pt x="6531863" y="1886438"/>
                    <a:pt x="6538515" y="1899321"/>
                    <a:pt x="6545877" y="1913563"/>
                  </a:cubicBezTo>
                  <a:cubicBezTo>
                    <a:pt x="6552815" y="1928060"/>
                    <a:pt x="6560571" y="1943845"/>
                    <a:pt x="6565655" y="1945020"/>
                  </a:cubicBezTo>
                  <a:cubicBezTo>
                    <a:pt x="6576471" y="1975203"/>
                    <a:pt x="6571289" y="1969753"/>
                    <a:pt x="6561747" y="1952623"/>
                  </a:cubicBezTo>
                  <a:cubicBezTo>
                    <a:pt x="6556975" y="1944058"/>
                    <a:pt x="6551087" y="1932576"/>
                    <a:pt x="6545523" y="1921137"/>
                  </a:cubicBezTo>
                  <a:cubicBezTo>
                    <a:pt x="6540073" y="1909656"/>
                    <a:pt x="6534027" y="1898712"/>
                    <a:pt x="6530389" y="1890430"/>
                  </a:cubicBezTo>
                  <a:close/>
                  <a:moveTo>
                    <a:pt x="478383" y="1890161"/>
                  </a:moveTo>
                  <a:cubicBezTo>
                    <a:pt x="489893" y="1882927"/>
                    <a:pt x="473952" y="1912629"/>
                    <a:pt x="478893" y="1914285"/>
                  </a:cubicBezTo>
                  <a:cubicBezTo>
                    <a:pt x="472211" y="1922270"/>
                    <a:pt x="461210" y="1934232"/>
                    <a:pt x="454797" y="1936738"/>
                  </a:cubicBezTo>
                  <a:cubicBezTo>
                    <a:pt x="448596" y="1939357"/>
                    <a:pt x="446912" y="1932435"/>
                    <a:pt x="461352" y="1903851"/>
                  </a:cubicBezTo>
                  <a:cubicBezTo>
                    <a:pt x="473017" y="1891733"/>
                    <a:pt x="470498" y="1898726"/>
                    <a:pt x="465712" y="1908820"/>
                  </a:cubicBezTo>
                  <a:cubicBezTo>
                    <a:pt x="460927" y="1918915"/>
                    <a:pt x="454613" y="1932534"/>
                    <a:pt x="456949" y="1932817"/>
                  </a:cubicBezTo>
                  <a:cubicBezTo>
                    <a:pt x="476642" y="1911524"/>
                    <a:pt x="462768" y="1914144"/>
                    <a:pt x="478383" y="1890161"/>
                  </a:cubicBezTo>
                  <a:close/>
                  <a:moveTo>
                    <a:pt x="645594" y="1888446"/>
                  </a:moveTo>
                  <a:cubicBezTo>
                    <a:pt x="644671" y="1887867"/>
                    <a:pt x="642455" y="1888989"/>
                    <a:pt x="638402" y="1892525"/>
                  </a:cubicBezTo>
                  <a:cubicBezTo>
                    <a:pt x="619205" y="1917597"/>
                    <a:pt x="619106" y="1931089"/>
                    <a:pt x="633645" y="1920330"/>
                  </a:cubicBezTo>
                  <a:cubicBezTo>
                    <a:pt x="639496" y="1907227"/>
                    <a:pt x="648364" y="1890183"/>
                    <a:pt x="645594" y="1888446"/>
                  </a:cubicBezTo>
                  <a:close/>
                  <a:moveTo>
                    <a:pt x="6100239" y="1880973"/>
                  </a:moveTo>
                  <a:cubicBezTo>
                    <a:pt x="6107543" y="1892256"/>
                    <a:pt x="6110971" y="1895215"/>
                    <a:pt x="6111467" y="1892001"/>
                  </a:cubicBezTo>
                  <a:cubicBezTo>
                    <a:pt x="6131653" y="1930141"/>
                    <a:pt x="6097211" y="1887117"/>
                    <a:pt x="6112215" y="1928697"/>
                  </a:cubicBezTo>
                  <a:cubicBezTo>
                    <a:pt x="6129147" y="1932448"/>
                    <a:pt x="6117171" y="1944142"/>
                    <a:pt x="6128001" y="1971862"/>
                  </a:cubicBezTo>
                  <a:cubicBezTo>
                    <a:pt x="6136367" y="1965321"/>
                    <a:pt x="6139243" y="1992588"/>
                    <a:pt x="6156923" y="2023167"/>
                  </a:cubicBezTo>
                  <a:cubicBezTo>
                    <a:pt x="6176235" y="2070056"/>
                    <a:pt x="6130167" y="1966312"/>
                    <a:pt x="6141337" y="2009336"/>
                  </a:cubicBezTo>
                  <a:cubicBezTo>
                    <a:pt x="6136411" y="1998633"/>
                    <a:pt x="6131511" y="1988086"/>
                    <a:pt x="6123697" y="1975953"/>
                  </a:cubicBezTo>
                  <a:cubicBezTo>
                    <a:pt x="6122663" y="1967289"/>
                    <a:pt x="6121291" y="1958823"/>
                    <a:pt x="6120087" y="1950230"/>
                  </a:cubicBezTo>
                  <a:cubicBezTo>
                    <a:pt x="6098937" y="1920415"/>
                    <a:pt x="6119791" y="1957195"/>
                    <a:pt x="6111691" y="1958512"/>
                  </a:cubicBezTo>
                  <a:cubicBezTo>
                    <a:pt x="6106865" y="1967360"/>
                    <a:pt x="6101357" y="1929192"/>
                    <a:pt x="6108947" y="1939272"/>
                  </a:cubicBezTo>
                  <a:cubicBezTo>
                    <a:pt x="6098383" y="1922991"/>
                    <a:pt x="6094915" y="1927819"/>
                    <a:pt x="6090783" y="1913209"/>
                  </a:cubicBezTo>
                  <a:cubicBezTo>
                    <a:pt x="6077729" y="1890756"/>
                    <a:pt x="6105223" y="1933227"/>
                    <a:pt x="6106087" y="1919891"/>
                  </a:cubicBezTo>
                  <a:cubicBezTo>
                    <a:pt x="6081877" y="1881256"/>
                    <a:pt x="6108395" y="1918390"/>
                    <a:pt x="6100239" y="1880973"/>
                  </a:cubicBezTo>
                  <a:close/>
                  <a:moveTo>
                    <a:pt x="550373" y="1876494"/>
                  </a:moveTo>
                  <a:cubicBezTo>
                    <a:pt x="549697" y="1877334"/>
                    <a:pt x="547074" y="1881044"/>
                    <a:pt x="541510" y="1888986"/>
                  </a:cubicBezTo>
                  <a:cubicBezTo>
                    <a:pt x="526957" y="1901940"/>
                    <a:pt x="514357" y="1937177"/>
                    <a:pt x="514244" y="1940985"/>
                  </a:cubicBezTo>
                  <a:cubicBezTo>
                    <a:pt x="525782" y="1939244"/>
                    <a:pt x="536159" y="1903908"/>
                    <a:pt x="547598" y="1902463"/>
                  </a:cubicBezTo>
                  <a:cubicBezTo>
                    <a:pt x="541468" y="1915743"/>
                    <a:pt x="533455" y="1930523"/>
                    <a:pt x="525385" y="1944921"/>
                  </a:cubicBezTo>
                  <a:cubicBezTo>
                    <a:pt x="517755" y="1959559"/>
                    <a:pt x="510251" y="1973957"/>
                    <a:pt x="504277" y="1985976"/>
                  </a:cubicBezTo>
                  <a:cubicBezTo>
                    <a:pt x="492371" y="2010043"/>
                    <a:pt x="487062" y="2024767"/>
                    <a:pt x="502026" y="2014645"/>
                  </a:cubicBezTo>
                  <a:cubicBezTo>
                    <a:pt x="502323" y="2001648"/>
                    <a:pt x="516339" y="1971536"/>
                    <a:pt x="531360" y="1942797"/>
                  </a:cubicBezTo>
                  <a:cubicBezTo>
                    <a:pt x="547032" y="1914412"/>
                    <a:pt x="562902" y="1886961"/>
                    <a:pt x="564048" y="1877419"/>
                  </a:cubicBezTo>
                  <a:cubicBezTo>
                    <a:pt x="561798" y="1878934"/>
                    <a:pt x="527580" y="1919848"/>
                    <a:pt x="530652" y="1909655"/>
                  </a:cubicBezTo>
                  <a:cubicBezTo>
                    <a:pt x="536895" y="1897285"/>
                    <a:pt x="552400" y="1873974"/>
                    <a:pt x="550373" y="1876494"/>
                  </a:cubicBezTo>
                  <a:close/>
                  <a:moveTo>
                    <a:pt x="632158" y="1873215"/>
                  </a:moveTo>
                  <a:cubicBezTo>
                    <a:pt x="620507" y="1883493"/>
                    <a:pt x="626000" y="1871105"/>
                    <a:pt x="615340" y="1880095"/>
                  </a:cubicBezTo>
                  <a:cubicBezTo>
                    <a:pt x="620578" y="1885475"/>
                    <a:pt x="573590" y="1976265"/>
                    <a:pt x="605741" y="1935789"/>
                  </a:cubicBezTo>
                  <a:cubicBezTo>
                    <a:pt x="590593" y="1946662"/>
                    <a:pt x="617902" y="1901189"/>
                    <a:pt x="632158" y="1873215"/>
                  </a:cubicBezTo>
                  <a:close/>
                  <a:moveTo>
                    <a:pt x="660317" y="1869860"/>
                  </a:moveTo>
                  <a:cubicBezTo>
                    <a:pt x="635202" y="1913633"/>
                    <a:pt x="653040" y="1906767"/>
                    <a:pt x="622971" y="1940589"/>
                  </a:cubicBezTo>
                  <a:cubicBezTo>
                    <a:pt x="635429" y="1929192"/>
                    <a:pt x="626765" y="1945728"/>
                    <a:pt x="628945" y="1947993"/>
                  </a:cubicBezTo>
                  <a:cubicBezTo>
                    <a:pt x="641389" y="1924421"/>
                    <a:pt x="653762" y="1900977"/>
                    <a:pt x="666150" y="1877490"/>
                  </a:cubicBezTo>
                  <a:cubicBezTo>
                    <a:pt x="653706" y="1888703"/>
                    <a:pt x="662412" y="1872181"/>
                    <a:pt x="660317" y="1869860"/>
                  </a:cubicBezTo>
                  <a:close/>
                  <a:moveTo>
                    <a:pt x="6324559" y="1868543"/>
                  </a:moveTo>
                  <a:cubicBezTo>
                    <a:pt x="6336281" y="1881228"/>
                    <a:pt x="6355861" y="1911921"/>
                    <a:pt x="6374265" y="1944779"/>
                  </a:cubicBezTo>
                  <a:cubicBezTo>
                    <a:pt x="6383439" y="1961230"/>
                    <a:pt x="6392457" y="1978119"/>
                    <a:pt x="6399803" y="1993692"/>
                  </a:cubicBezTo>
                  <a:cubicBezTo>
                    <a:pt x="6406713" y="2009520"/>
                    <a:pt x="6412277" y="2023833"/>
                    <a:pt x="6415519" y="2034606"/>
                  </a:cubicBezTo>
                  <a:cubicBezTo>
                    <a:pt x="6432523" y="2082896"/>
                    <a:pt x="6395911" y="1977709"/>
                    <a:pt x="6393249" y="1995080"/>
                  </a:cubicBezTo>
                  <a:cubicBezTo>
                    <a:pt x="6384189" y="1977949"/>
                    <a:pt x="6393151" y="1990040"/>
                    <a:pt x="6391649" y="1981432"/>
                  </a:cubicBezTo>
                  <a:cubicBezTo>
                    <a:pt x="6359017" y="1927408"/>
                    <a:pt x="6359031" y="1924435"/>
                    <a:pt x="6338391" y="1901501"/>
                  </a:cubicBezTo>
                  <a:cubicBezTo>
                    <a:pt x="6339155" y="1893417"/>
                    <a:pt x="6332019" y="1881016"/>
                    <a:pt x="6324559" y="1868543"/>
                  </a:cubicBezTo>
                  <a:close/>
                  <a:moveTo>
                    <a:pt x="1502609" y="1861054"/>
                  </a:moveTo>
                  <a:cubicBezTo>
                    <a:pt x="1510891" y="1862654"/>
                    <a:pt x="1478924" y="1897140"/>
                    <a:pt x="1464144" y="1916592"/>
                  </a:cubicBezTo>
                  <a:cubicBezTo>
                    <a:pt x="1460209" y="1916465"/>
                    <a:pt x="1467075" y="1906357"/>
                    <a:pt x="1476107" y="1894224"/>
                  </a:cubicBezTo>
                  <a:cubicBezTo>
                    <a:pt x="1485536" y="1882417"/>
                    <a:pt x="1497555" y="1868968"/>
                    <a:pt x="1502609" y="1861054"/>
                  </a:cubicBezTo>
                  <a:close/>
                  <a:moveTo>
                    <a:pt x="517995" y="1858747"/>
                  </a:moveTo>
                  <a:cubicBezTo>
                    <a:pt x="523757" y="1855151"/>
                    <a:pt x="512658" y="1874107"/>
                    <a:pt x="507051" y="1885702"/>
                  </a:cubicBezTo>
                  <a:cubicBezTo>
                    <a:pt x="483791" y="1906612"/>
                    <a:pt x="478298" y="1903653"/>
                    <a:pt x="495315" y="1870511"/>
                  </a:cubicBezTo>
                  <a:cubicBezTo>
                    <a:pt x="496872" y="1872550"/>
                    <a:pt x="498699" y="1874206"/>
                    <a:pt x="506683" y="1867666"/>
                  </a:cubicBezTo>
                  <a:cubicBezTo>
                    <a:pt x="501063" y="1877094"/>
                    <a:pt x="495471" y="1882630"/>
                    <a:pt x="489964" y="1893177"/>
                  </a:cubicBezTo>
                  <a:cubicBezTo>
                    <a:pt x="499449" y="1887712"/>
                    <a:pt x="508849" y="1876868"/>
                    <a:pt x="517995" y="1858747"/>
                  </a:cubicBezTo>
                  <a:close/>
                  <a:moveTo>
                    <a:pt x="466871" y="1850745"/>
                  </a:moveTo>
                  <a:cubicBezTo>
                    <a:pt x="474507" y="1849508"/>
                    <a:pt x="434737" y="1911041"/>
                    <a:pt x="428394" y="1931939"/>
                  </a:cubicBezTo>
                  <a:cubicBezTo>
                    <a:pt x="426922" y="1917202"/>
                    <a:pt x="397036" y="1975940"/>
                    <a:pt x="381308" y="2011658"/>
                  </a:cubicBezTo>
                  <a:cubicBezTo>
                    <a:pt x="373804" y="2014886"/>
                    <a:pt x="366867" y="2027061"/>
                    <a:pt x="359959" y="2039491"/>
                  </a:cubicBezTo>
                  <a:cubicBezTo>
                    <a:pt x="352894" y="2051864"/>
                    <a:pt x="346977" y="2065017"/>
                    <a:pt x="339615" y="2069377"/>
                  </a:cubicBezTo>
                  <a:cubicBezTo>
                    <a:pt x="348293" y="2043101"/>
                    <a:pt x="359223" y="2027528"/>
                    <a:pt x="370336" y="2021398"/>
                  </a:cubicBezTo>
                  <a:cubicBezTo>
                    <a:pt x="385371" y="1991173"/>
                    <a:pt x="379496" y="1992221"/>
                    <a:pt x="363753" y="2007977"/>
                  </a:cubicBezTo>
                  <a:cubicBezTo>
                    <a:pt x="377542" y="1981305"/>
                    <a:pt x="392931" y="1981999"/>
                    <a:pt x="406833" y="1957139"/>
                  </a:cubicBezTo>
                  <a:cubicBezTo>
                    <a:pt x="407286" y="1950103"/>
                    <a:pt x="415809" y="1931670"/>
                    <a:pt x="426483" y="1911397"/>
                  </a:cubicBezTo>
                  <a:cubicBezTo>
                    <a:pt x="429173" y="1906343"/>
                    <a:pt x="431891" y="1901119"/>
                    <a:pt x="434836" y="1896023"/>
                  </a:cubicBezTo>
                  <a:cubicBezTo>
                    <a:pt x="437908" y="1891011"/>
                    <a:pt x="440980" y="1886000"/>
                    <a:pt x="443953" y="1881144"/>
                  </a:cubicBezTo>
                  <a:cubicBezTo>
                    <a:pt x="449970" y="1871474"/>
                    <a:pt x="455746" y="1862527"/>
                    <a:pt x="460460" y="1855420"/>
                  </a:cubicBezTo>
                  <a:cubicBezTo>
                    <a:pt x="463722" y="1852380"/>
                    <a:pt x="465780" y="1850922"/>
                    <a:pt x="466871" y="1850745"/>
                  </a:cubicBezTo>
                  <a:close/>
                  <a:moveTo>
                    <a:pt x="6071905" y="1836358"/>
                  </a:moveTo>
                  <a:lnTo>
                    <a:pt x="6072647" y="1837511"/>
                  </a:lnTo>
                  <a:cubicBezTo>
                    <a:pt x="6073263" y="1838594"/>
                    <a:pt x="6073387" y="1838824"/>
                    <a:pt x="6072785" y="1837828"/>
                  </a:cubicBezTo>
                  <a:close/>
                  <a:moveTo>
                    <a:pt x="619856" y="1828195"/>
                  </a:moveTo>
                  <a:cubicBezTo>
                    <a:pt x="599611" y="1850578"/>
                    <a:pt x="579126" y="1869675"/>
                    <a:pt x="558952" y="1899604"/>
                  </a:cubicBezTo>
                  <a:cubicBezTo>
                    <a:pt x="566469" y="1896121"/>
                    <a:pt x="581433" y="1873073"/>
                    <a:pt x="575771" y="1886494"/>
                  </a:cubicBezTo>
                  <a:cubicBezTo>
                    <a:pt x="554931" y="1918702"/>
                    <a:pt x="549906" y="1927876"/>
                    <a:pt x="553473" y="1910038"/>
                  </a:cubicBezTo>
                  <a:cubicBezTo>
                    <a:pt x="544795" y="1924973"/>
                    <a:pt x="538452" y="1937432"/>
                    <a:pt x="534163" y="1947058"/>
                  </a:cubicBezTo>
                  <a:cubicBezTo>
                    <a:pt x="529930" y="1956728"/>
                    <a:pt x="528146" y="1963764"/>
                    <a:pt x="527721" y="1967430"/>
                  </a:cubicBezTo>
                  <a:cubicBezTo>
                    <a:pt x="527113" y="1974877"/>
                    <a:pt x="532563" y="1969158"/>
                    <a:pt x="543238" y="1948389"/>
                  </a:cubicBezTo>
                  <a:cubicBezTo>
                    <a:pt x="548235" y="1947073"/>
                    <a:pt x="547400" y="1952396"/>
                    <a:pt x="538877" y="1970559"/>
                  </a:cubicBezTo>
                  <a:cubicBezTo>
                    <a:pt x="519213" y="1998307"/>
                    <a:pt x="532039" y="1971678"/>
                    <a:pt x="512432" y="1999397"/>
                  </a:cubicBezTo>
                  <a:cubicBezTo>
                    <a:pt x="503951" y="2028391"/>
                    <a:pt x="478638" y="2062071"/>
                    <a:pt x="478440" y="2079088"/>
                  </a:cubicBezTo>
                  <a:cubicBezTo>
                    <a:pt x="497085" y="2050476"/>
                    <a:pt x="484146" y="2066134"/>
                    <a:pt x="498020" y="2036999"/>
                  </a:cubicBezTo>
                  <a:cubicBezTo>
                    <a:pt x="507109" y="2031053"/>
                    <a:pt x="515320" y="2013639"/>
                    <a:pt x="523998" y="2002130"/>
                  </a:cubicBezTo>
                  <a:cubicBezTo>
                    <a:pt x="519963" y="2013512"/>
                    <a:pt x="520813" y="2017703"/>
                    <a:pt x="530227" y="2009435"/>
                  </a:cubicBezTo>
                  <a:cubicBezTo>
                    <a:pt x="540774" y="1989700"/>
                    <a:pt x="534871" y="1989388"/>
                    <a:pt x="545035" y="1978006"/>
                  </a:cubicBezTo>
                  <a:cubicBezTo>
                    <a:pt x="558117" y="1963750"/>
                    <a:pt x="530029" y="2025418"/>
                    <a:pt x="556474" y="1980979"/>
                  </a:cubicBezTo>
                  <a:cubicBezTo>
                    <a:pt x="551321" y="1984447"/>
                    <a:pt x="558103" y="1969115"/>
                    <a:pt x="566427" y="1954363"/>
                  </a:cubicBezTo>
                  <a:cubicBezTo>
                    <a:pt x="546947" y="1963962"/>
                    <a:pt x="563171" y="1925766"/>
                    <a:pt x="564898" y="1907107"/>
                  </a:cubicBezTo>
                  <a:cubicBezTo>
                    <a:pt x="576747" y="1896475"/>
                    <a:pt x="571141" y="1909032"/>
                    <a:pt x="581830" y="1899944"/>
                  </a:cubicBezTo>
                  <a:cubicBezTo>
                    <a:pt x="587096" y="1873710"/>
                    <a:pt x="617293" y="1845368"/>
                    <a:pt x="619856" y="1828195"/>
                  </a:cubicBezTo>
                  <a:close/>
                  <a:moveTo>
                    <a:pt x="1318143" y="1820692"/>
                  </a:moveTo>
                  <a:cubicBezTo>
                    <a:pt x="1305585" y="1822914"/>
                    <a:pt x="1292348" y="1841913"/>
                    <a:pt x="1279649" y="1844334"/>
                  </a:cubicBezTo>
                  <a:cubicBezTo>
                    <a:pt x="1270348" y="1857359"/>
                    <a:pt x="1260764" y="1870454"/>
                    <a:pt x="1251547" y="1883663"/>
                  </a:cubicBezTo>
                  <a:cubicBezTo>
                    <a:pt x="1271636" y="1869449"/>
                    <a:pt x="1257762" y="1887839"/>
                    <a:pt x="1273264" y="1878156"/>
                  </a:cubicBezTo>
                  <a:cubicBezTo>
                    <a:pt x="1299668" y="1846090"/>
                    <a:pt x="1300036" y="1841191"/>
                    <a:pt x="1318143" y="1820692"/>
                  </a:cubicBezTo>
                  <a:close/>
                  <a:moveTo>
                    <a:pt x="5921831" y="1793100"/>
                  </a:moveTo>
                  <a:cubicBezTo>
                    <a:pt x="5925703" y="1798434"/>
                    <a:pt x="5927079" y="1800971"/>
                    <a:pt x="5926963" y="1801852"/>
                  </a:cubicBezTo>
                  <a:lnTo>
                    <a:pt x="5926525" y="1801715"/>
                  </a:lnTo>
                  <a:lnTo>
                    <a:pt x="5925775" y="1800388"/>
                  </a:lnTo>
                  <a:cubicBezTo>
                    <a:pt x="5923679" y="1796625"/>
                    <a:pt x="5922293" y="1794061"/>
                    <a:pt x="5921831" y="1793100"/>
                  </a:cubicBezTo>
                  <a:close/>
                  <a:moveTo>
                    <a:pt x="5961923" y="1778278"/>
                  </a:moveTo>
                  <a:cubicBezTo>
                    <a:pt x="5970235" y="1815440"/>
                    <a:pt x="6018241" y="1854910"/>
                    <a:pt x="6006391" y="1859653"/>
                  </a:cubicBezTo>
                  <a:cubicBezTo>
                    <a:pt x="6014347" y="1867751"/>
                    <a:pt x="6019063" y="1873300"/>
                    <a:pt x="6022771" y="1877533"/>
                  </a:cubicBezTo>
                  <a:cubicBezTo>
                    <a:pt x="6026523" y="1881724"/>
                    <a:pt x="6029155" y="1884669"/>
                    <a:pt x="6032243" y="1888109"/>
                  </a:cubicBezTo>
                  <a:cubicBezTo>
                    <a:pt x="6038527" y="1894904"/>
                    <a:pt x="6046599" y="1903611"/>
                    <a:pt x="6069093" y="1927905"/>
                  </a:cubicBezTo>
                  <a:cubicBezTo>
                    <a:pt x="6067039" y="1916112"/>
                    <a:pt x="6067535" y="1909882"/>
                    <a:pt x="6071343" y="1910746"/>
                  </a:cubicBezTo>
                  <a:cubicBezTo>
                    <a:pt x="6051311" y="1876316"/>
                    <a:pt x="6058249" y="1900029"/>
                    <a:pt x="6049187" y="1889241"/>
                  </a:cubicBezTo>
                  <a:cubicBezTo>
                    <a:pt x="6041643" y="1872720"/>
                    <a:pt x="6042507" y="1868388"/>
                    <a:pt x="6042591" y="1863348"/>
                  </a:cubicBezTo>
                  <a:cubicBezTo>
                    <a:pt x="6042647" y="1858336"/>
                    <a:pt x="6042167" y="1852433"/>
                    <a:pt x="6030443" y="1833632"/>
                  </a:cubicBezTo>
                  <a:cubicBezTo>
                    <a:pt x="6031167" y="1840413"/>
                    <a:pt x="6031393" y="1846133"/>
                    <a:pt x="6020067" y="1829696"/>
                  </a:cubicBezTo>
                  <a:cubicBezTo>
                    <a:pt x="6018071" y="1834793"/>
                    <a:pt x="6023479" y="1842721"/>
                    <a:pt x="6028887" y="1850677"/>
                  </a:cubicBezTo>
                  <a:cubicBezTo>
                    <a:pt x="6034423" y="1858535"/>
                    <a:pt x="6039151" y="1866972"/>
                    <a:pt x="6037111" y="1872026"/>
                  </a:cubicBezTo>
                  <a:cubicBezTo>
                    <a:pt x="6027061" y="1858492"/>
                    <a:pt x="6020379" y="1847492"/>
                    <a:pt x="6015367" y="1836662"/>
                  </a:cubicBezTo>
                  <a:cubicBezTo>
                    <a:pt x="6010271" y="1825902"/>
                    <a:pt x="6006447" y="1815596"/>
                    <a:pt x="6000671" y="1804553"/>
                  </a:cubicBezTo>
                  <a:cubicBezTo>
                    <a:pt x="5992857" y="1805573"/>
                    <a:pt x="5976491" y="1790156"/>
                    <a:pt x="5961923" y="1778278"/>
                  </a:cubicBezTo>
                  <a:close/>
                  <a:moveTo>
                    <a:pt x="6266043" y="1772381"/>
                  </a:moveTo>
                  <a:cubicBezTo>
                    <a:pt x="6269337" y="1771790"/>
                    <a:pt x="6282861" y="1798271"/>
                    <a:pt x="6282811" y="1791656"/>
                  </a:cubicBezTo>
                  <a:cubicBezTo>
                    <a:pt x="6293569" y="1809338"/>
                    <a:pt x="6292095" y="1821089"/>
                    <a:pt x="6311053" y="1842735"/>
                  </a:cubicBezTo>
                  <a:cubicBezTo>
                    <a:pt x="6321075" y="1868204"/>
                    <a:pt x="6281423" y="1797786"/>
                    <a:pt x="6267039" y="1784224"/>
                  </a:cubicBezTo>
                  <a:cubicBezTo>
                    <a:pt x="6264983" y="1775783"/>
                    <a:pt x="6264945" y="1772578"/>
                    <a:pt x="6266043" y="1772381"/>
                  </a:cubicBezTo>
                  <a:close/>
                  <a:moveTo>
                    <a:pt x="6033401" y="1768877"/>
                  </a:moveTo>
                  <a:lnTo>
                    <a:pt x="6033447" y="1769023"/>
                  </a:lnTo>
                  <a:lnTo>
                    <a:pt x="6032809" y="1769921"/>
                  </a:lnTo>
                  <a:lnTo>
                    <a:pt x="6032187" y="1769160"/>
                  </a:lnTo>
                  <a:close/>
                  <a:moveTo>
                    <a:pt x="6045239" y="1762252"/>
                  </a:moveTo>
                  <a:cubicBezTo>
                    <a:pt x="6057811" y="1767971"/>
                    <a:pt x="6038911" y="1792675"/>
                    <a:pt x="6068571" y="1830786"/>
                  </a:cubicBezTo>
                  <a:lnTo>
                    <a:pt x="6071905" y="1836358"/>
                  </a:lnTo>
                  <a:lnTo>
                    <a:pt x="6064139" y="1824274"/>
                  </a:lnTo>
                  <a:cubicBezTo>
                    <a:pt x="6056323" y="1813047"/>
                    <a:pt x="6046951" y="1800858"/>
                    <a:pt x="6050379" y="1811830"/>
                  </a:cubicBezTo>
                  <a:cubicBezTo>
                    <a:pt x="6040213" y="1799966"/>
                    <a:pt x="6037947" y="1791189"/>
                    <a:pt x="6029579" y="1780104"/>
                  </a:cubicBezTo>
                  <a:cubicBezTo>
                    <a:pt x="6029425" y="1783926"/>
                    <a:pt x="6033331" y="1789462"/>
                    <a:pt x="6037353" y="1794912"/>
                  </a:cubicBezTo>
                  <a:cubicBezTo>
                    <a:pt x="6021745" y="1772070"/>
                    <a:pt x="6025945" y="1773945"/>
                    <a:pt x="6029991" y="1773889"/>
                  </a:cubicBezTo>
                  <a:lnTo>
                    <a:pt x="6032809" y="1769921"/>
                  </a:lnTo>
                  <a:lnTo>
                    <a:pt x="6043813" y="1783363"/>
                  </a:lnTo>
                  <a:cubicBezTo>
                    <a:pt x="6051631" y="1790302"/>
                    <a:pt x="6049041" y="1777404"/>
                    <a:pt x="6045239" y="1762252"/>
                  </a:cubicBezTo>
                  <a:close/>
                  <a:moveTo>
                    <a:pt x="6314649" y="1761261"/>
                  </a:moveTo>
                  <a:cubicBezTo>
                    <a:pt x="6318213" y="1768231"/>
                    <a:pt x="6322395" y="1792551"/>
                    <a:pt x="6322915" y="1798381"/>
                  </a:cubicBezTo>
                  <a:cubicBezTo>
                    <a:pt x="6336167" y="1816247"/>
                    <a:pt x="6319419" y="1770831"/>
                    <a:pt x="6329939" y="1782921"/>
                  </a:cubicBezTo>
                  <a:cubicBezTo>
                    <a:pt x="6339183" y="1797885"/>
                    <a:pt x="6338461" y="1808121"/>
                    <a:pt x="6341279" y="1819871"/>
                  </a:cubicBezTo>
                  <a:cubicBezTo>
                    <a:pt x="6349787" y="1830645"/>
                    <a:pt x="6343727" y="1810542"/>
                    <a:pt x="6343007" y="1801835"/>
                  </a:cubicBezTo>
                  <a:cubicBezTo>
                    <a:pt x="6350411" y="1817493"/>
                    <a:pt x="6354911" y="1825846"/>
                    <a:pt x="6357941" y="1830333"/>
                  </a:cubicBezTo>
                  <a:cubicBezTo>
                    <a:pt x="6360801" y="1834934"/>
                    <a:pt x="6362303" y="1835586"/>
                    <a:pt x="6363703" y="1835798"/>
                  </a:cubicBezTo>
                  <a:cubicBezTo>
                    <a:pt x="6366479" y="1836209"/>
                    <a:pt x="6368927" y="1834821"/>
                    <a:pt x="6380903" y="1859653"/>
                  </a:cubicBezTo>
                  <a:cubicBezTo>
                    <a:pt x="6381611" y="1851498"/>
                    <a:pt x="6374335" y="1838842"/>
                    <a:pt x="6366719" y="1826157"/>
                  </a:cubicBezTo>
                  <a:cubicBezTo>
                    <a:pt x="6390531" y="1846048"/>
                    <a:pt x="6384019" y="1870525"/>
                    <a:pt x="6377635" y="1870894"/>
                  </a:cubicBezTo>
                  <a:cubicBezTo>
                    <a:pt x="6381725" y="1885631"/>
                    <a:pt x="6385051" y="1880563"/>
                    <a:pt x="6395953" y="1900156"/>
                  </a:cubicBezTo>
                  <a:cubicBezTo>
                    <a:pt x="6368559" y="1841220"/>
                    <a:pt x="6401771" y="1907518"/>
                    <a:pt x="6398403" y="1882134"/>
                  </a:cubicBezTo>
                  <a:cubicBezTo>
                    <a:pt x="6413253" y="1908028"/>
                    <a:pt x="6427821" y="1933454"/>
                    <a:pt x="6442331" y="1958753"/>
                  </a:cubicBezTo>
                  <a:cubicBezTo>
                    <a:pt x="6456291" y="1984349"/>
                    <a:pt x="6469061" y="2010426"/>
                    <a:pt x="6482183" y="2036575"/>
                  </a:cubicBezTo>
                  <a:cubicBezTo>
                    <a:pt x="6495081" y="2062836"/>
                    <a:pt x="6508163" y="2089267"/>
                    <a:pt x="6520351" y="2116789"/>
                  </a:cubicBezTo>
                  <a:cubicBezTo>
                    <a:pt x="6531875" y="2144636"/>
                    <a:pt x="6543187" y="2173262"/>
                    <a:pt x="6554259" y="2203034"/>
                  </a:cubicBezTo>
                  <a:cubicBezTo>
                    <a:pt x="6559483" y="2212732"/>
                    <a:pt x="6565357" y="2224072"/>
                    <a:pt x="6571727" y="2236700"/>
                  </a:cubicBezTo>
                  <a:cubicBezTo>
                    <a:pt x="6574871" y="2243042"/>
                    <a:pt x="6578183" y="2249682"/>
                    <a:pt x="6581611" y="2256591"/>
                  </a:cubicBezTo>
                  <a:cubicBezTo>
                    <a:pt x="6585035" y="2263499"/>
                    <a:pt x="6588023" y="2270946"/>
                    <a:pt x="6591351" y="2278506"/>
                  </a:cubicBezTo>
                  <a:cubicBezTo>
                    <a:pt x="6604431" y="2308845"/>
                    <a:pt x="6618559" y="2343147"/>
                    <a:pt x="6632419" y="2378597"/>
                  </a:cubicBezTo>
                  <a:cubicBezTo>
                    <a:pt x="6646959" y="2413806"/>
                    <a:pt x="6658059" y="2451350"/>
                    <a:pt x="6668987" y="2486743"/>
                  </a:cubicBezTo>
                  <a:cubicBezTo>
                    <a:pt x="6674325" y="2504482"/>
                    <a:pt x="6679307" y="2521796"/>
                    <a:pt x="6683783" y="2538332"/>
                  </a:cubicBezTo>
                  <a:cubicBezTo>
                    <a:pt x="6688227" y="2554867"/>
                    <a:pt x="6692459" y="2570539"/>
                    <a:pt x="6694979" y="2585404"/>
                  </a:cubicBezTo>
                  <a:cubicBezTo>
                    <a:pt x="6698477" y="2595880"/>
                    <a:pt x="6698703" y="2585291"/>
                    <a:pt x="6700105" y="2582346"/>
                  </a:cubicBezTo>
                  <a:cubicBezTo>
                    <a:pt x="6708203" y="2610321"/>
                    <a:pt x="6716387" y="2638338"/>
                    <a:pt x="6711247" y="2654194"/>
                  </a:cubicBezTo>
                  <a:cubicBezTo>
                    <a:pt x="6702441" y="2624619"/>
                    <a:pt x="6694427" y="2594040"/>
                    <a:pt x="6684899" y="2562371"/>
                  </a:cubicBezTo>
                  <a:cubicBezTo>
                    <a:pt x="6674735" y="2530885"/>
                    <a:pt x="6664119" y="2497970"/>
                    <a:pt x="6652807" y="2462945"/>
                  </a:cubicBezTo>
                  <a:cubicBezTo>
                    <a:pt x="6646973" y="2445489"/>
                    <a:pt x="6641381" y="2427354"/>
                    <a:pt x="6634655" y="2408935"/>
                  </a:cubicBezTo>
                  <a:cubicBezTo>
                    <a:pt x="6627579" y="2390659"/>
                    <a:pt x="6620259" y="2371773"/>
                    <a:pt x="6612671" y="2352194"/>
                  </a:cubicBezTo>
                  <a:cubicBezTo>
                    <a:pt x="6604969" y="2332657"/>
                    <a:pt x="6596887" y="2312483"/>
                    <a:pt x="6588349" y="2291601"/>
                  </a:cubicBezTo>
                  <a:cubicBezTo>
                    <a:pt x="6584015" y="2281182"/>
                    <a:pt x="6579827" y="2270479"/>
                    <a:pt x="6575041" y="2259804"/>
                  </a:cubicBezTo>
                  <a:cubicBezTo>
                    <a:pt x="6570059" y="2249215"/>
                    <a:pt x="6564991" y="2238413"/>
                    <a:pt x="6559807" y="2227413"/>
                  </a:cubicBezTo>
                  <a:cubicBezTo>
                    <a:pt x="6562597" y="2239022"/>
                    <a:pt x="6565541" y="2249654"/>
                    <a:pt x="6568613" y="2259521"/>
                  </a:cubicBezTo>
                  <a:cubicBezTo>
                    <a:pt x="6571799" y="2269346"/>
                    <a:pt x="6574275" y="2278775"/>
                    <a:pt x="6577335" y="2287453"/>
                  </a:cubicBezTo>
                  <a:cubicBezTo>
                    <a:pt x="6583211" y="2304923"/>
                    <a:pt x="6589511" y="2320255"/>
                    <a:pt x="6595781" y="2335191"/>
                  </a:cubicBezTo>
                  <a:cubicBezTo>
                    <a:pt x="6602067" y="2350141"/>
                    <a:pt x="6608323" y="2364694"/>
                    <a:pt x="6614129" y="2380579"/>
                  </a:cubicBezTo>
                  <a:cubicBezTo>
                    <a:pt x="6617031" y="2388521"/>
                    <a:pt x="6619819" y="2396789"/>
                    <a:pt x="6622425" y="2405594"/>
                  </a:cubicBezTo>
                  <a:cubicBezTo>
                    <a:pt x="6623713" y="2409997"/>
                    <a:pt x="6625001" y="2414528"/>
                    <a:pt x="6626177" y="2419242"/>
                  </a:cubicBezTo>
                  <a:cubicBezTo>
                    <a:pt x="6627195" y="2424013"/>
                    <a:pt x="6628159" y="2428940"/>
                    <a:pt x="6629063" y="2434050"/>
                  </a:cubicBezTo>
                  <a:cubicBezTo>
                    <a:pt x="6627183" y="2428600"/>
                    <a:pt x="6625399" y="2423107"/>
                    <a:pt x="6623345" y="2417699"/>
                  </a:cubicBezTo>
                  <a:lnTo>
                    <a:pt x="6616931" y="2401588"/>
                  </a:lnTo>
                  <a:cubicBezTo>
                    <a:pt x="6612615" y="2390871"/>
                    <a:pt x="6608311" y="2380196"/>
                    <a:pt x="6604049" y="2369649"/>
                  </a:cubicBezTo>
                  <a:cubicBezTo>
                    <a:pt x="6595541" y="2348570"/>
                    <a:pt x="6587331" y="2327999"/>
                    <a:pt x="6580195" y="2308519"/>
                  </a:cubicBezTo>
                  <a:cubicBezTo>
                    <a:pt x="6566491" y="2269318"/>
                    <a:pt x="6554627" y="2235525"/>
                    <a:pt x="6554455" y="2209915"/>
                  </a:cubicBezTo>
                  <a:cubicBezTo>
                    <a:pt x="6530587" y="2156202"/>
                    <a:pt x="6549459" y="2210169"/>
                    <a:pt x="6539535" y="2192954"/>
                  </a:cubicBezTo>
                  <a:cubicBezTo>
                    <a:pt x="6534227" y="2164272"/>
                    <a:pt x="6528549" y="2149095"/>
                    <a:pt x="6521739" y="2133140"/>
                  </a:cubicBezTo>
                  <a:cubicBezTo>
                    <a:pt x="6515199" y="2117044"/>
                    <a:pt x="6506451" y="2100692"/>
                    <a:pt x="6494939" y="2069178"/>
                  </a:cubicBezTo>
                  <a:cubicBezTo>
                    <a:pt x="6489191" y="2067763"/>
                    <a:pt x="6472259" y="2035569"/>
                    <a:pt x="6474723" y="2056777"/>
                  </a:cubicBezTo>
                  <a:cubicBezTo>
                    <a:pt x="6463583" y="2027245"/>
                    <a:pt x="6476931" y="2041869"/>
                    <a:pt x="6460595" y="2001776"/>
                  </a:cubicBezTo>
                  <a:cubicBezTo>
                    <a:pt x="6453219" y="2006264"/>
                    <a:pt x="6466867" y="2044021"/>
                    <a:pt x="6454579" y="2044672"/>
                  </a:cubicBezTo>
                  <a:cubicBezTo>
                    <a:pt x="6440575" y="2007326"/>
                    <a:pt x="6439543" y="1987180"/>
                    <a:pt x="6456759" y="2012805"/>
                  </a:cubicBezTo>
                  <a:cubicBezTo>
                    <a:pt x="6455131" y="1994061"/>
                    <a:pt x="6437831" y="1965619"/>
                    <a:pt x="6435905" y="1947809"/>
                  </a:cubicBezTo>
                  <a:cubicBezTo>
                    <a:pt x="6416269" y="1919637"/>
                    <a:pt x="6430779" y="1959857"/>
                    <a:pt x="6434815" y="1979734"/>
                  </a:cubicBezTo>
                  <a:cubicBezTo>
                    <a:pt x="6423235" y="1942203"/>
                    <a:pt x="6412079" y="1936441"/>
                    <a:pt x="6419427" y="1970928"/>
                  </a:cubicBezTo>
                  <a:cubicBezTo>
                    <a:pt x="6402479" y="1933737"/>
                    <a:pt x="6390955" y="1931132"/>
                    <a:pt x="6375213" y="1888887"/>
                  </a:cubicBezTo>
                  <a:cubicBezTo>
                    <a:pt x="6370483" y="1882417"/>
                    <a:pt x="6370075" y="1886212"/>
                    <a:pt x="6364001" y="1876542"/>
                  </a:cubicBezTo>
                  <a:cubicBezTo>
                    <a:pt x="6363845" y="1893559"/>
                    <a:pt x="6394439" y="1927182"/>
                    <a:pt x="6391777" y="1942953"/>
                  </a:cubicBezTo>
                  <a:cubicBezTo>
                    <a:pt x="6397397" y="1948418"/>
                    <a:pt x="6396095" y="1937191"/>
                    <a:pt x="6408199" y="1958342"/>
                  </a:cubicBezTo>
                  <a:cubicBezTo>
                    <a:pt x="6404249" y="1956856"/>
                    <a:pt x="6403641" y="1963425"/>
                    <a:pt x="6405509" y="1976081"/>
                  </a:cubicBezTo>
                  <a:cubicBezTo>
                    <a:pt x="6391351" y="1951419"/>
                    <a:pt x="6374123" y="1920019"/>
                    <a:pt x="6384867" y="1926375"/>
                  </a:cubicBezTo>
                  <a:cubicBezTo>
                    <a:pt x="6364907" y="1913365"/>
                    <a:pt x="6358891" y="1883408"/>
                    <a:pt x="6337229" y="1855830"/>
                  </a:cubicBezTo>
                  <a:cubicBezTo>
                    <a:pt x="6335559" y="1844547"/>
                    <a:pt x="6336111" y="1839281"/>
                    <a:pt x="6337513" y="1835812"/>
                  </a:cubicBezTo>
                  <a:cubicBezTo>
                    <a:pt x="6338943" y="1832315"/>
                    <a:pt x="6341207" y="1830617"/>
                    <a:pt x="6342453" y="1826723"/>
                  </a:cubicBezTo>
                  <a:cubicBezTo>
                    <a:pt x="6320383" y="1795903"/>
                    <a:pt x="6344547" y="1863008"/>
                    <a:pt x="6317071" y="1820650"/>
                  </a:cubicBezTo>
                  <a:cubicBezTo>
                    <a:pt x="6326851" y="1815808"/>
                    <a:pt x="6320057" y="1801495"/>
                    <a:pt x="6311449" y="1761402"/>
                  </a:cubicBezTo>
                  <a:cubicBezTo>
                    <a:pt x="6312341" y="1758542"/>
                    <a:pt x="6313461" y="1758938"/>
                    <a:pt x="6314649" y="1761261"/>
                  </a:cubicBezTo>
                  <a:close/>
                  <a:moveTo>
                    <a:pt x="6023847" y="1740912"/>
                  </a:moveTo>
                  <a:cubicBezTo>
                    <a:pt x="6027487" y="1745388"/>
                    <a:pt x="6034533" y="1761914"/>
                    <a:pt x="6035445" y="1768400"/>
                  </a:cubicBezTo>
                  <a:lnTo>
                    <a:pt x="6033401" y="1768877"/>
                  </a:lnTo>
                  <a:lnTo>
                    <a:pt x="6030407" y="1759258"/>
                  </a:lnTo>
                  <a:cubicBezTo>
                    <a:pt x="6028553" y="1754771"/>
                    <a:pt x="6025753" y="1748914"/>
                    <a:pt x="6021695" y="1741271"/>
                  </a:cubicBezTo>
                  <a:cubicBezTo>
                    <a:pt x="6021799" y="1739267"/>
                    <a:pt x="6022633" y="1739420"/>
                    <a:pt x="6023847" y="1740912"/>
                  </a:cubicBezTo>
                  <a:close/>
                  <a:moveTo>
                    <a:pt x="6346601" y="1740535"/>
                  </a:moveTo>
                  <a:cubicBezTo>
                    <a:pt x="6364821" y="1771681"/>
                    <a:pt x="6390447" y="1812043"/>
                    <a:pt x="6416963" y="1860715"/>
                  </a:cubicBezTo>
                  <a:cubicBezTo>
                    <a:pt x="6430623" y="1884796"/>
                    <a:pt x="6445207" y="1910520"/>
                    <a:pt x="6460453" y="1937404"/>
                  </a:cubicBezTo>
                  <a:cubicBezTo>
                    <a:pt x="6468323" y="1950712"/>
                    <a:pt x="6475515" y="1964784"/>
                    <a:pt x="6482907" y="1979054"/>
                  </a:cubicBezTo>
                  <a:cubicBezTo>
                    <a:pt x="6490339" y="1993311"/>
                    <a:pt x="6497899" y="2007793"/>
                    <a:pt x="6505543" y="2022474"/>
                  </a:cubicBezTo>
                  <a:cubicBezTo>
                    <a:pt x="6495549" y="2018595"/>
                    <a:pt x="6528719" y="2082543"/>
                    <a:pt x="6540031" y="2090514"/>
                  </a:cubicBezTo>
                  <a:cubicBezTo>
                    <a:pt x="6548695" y="2125864"/>
                    <a:pt x="6522307" y="2062964"/>
                    <a:pt x="6531027" y="2098272"/>
                  </a:cubicBezTo>
                  <a:cubicBezTo>
                    <a:pt x="6511787" y="2050845"/>
                    <a:pt x="6490311" y="2007128"/>
                    <a:pt x="6473223" y="1982664"/>
                  </a:cubicBezTo>
                  <a:cubicBezTo>
                    <a:pt x="6481079" y="2005231"/>
                    <a:pt x="6495845" y="2032045"/>
                    <a:pt x="6503419" y="2054498"/>
                  </a:cubicBezTo>
                  <a:cubicBezTo>
                    <a:pt x="6500701" y="2059764"/>
                    <a:pt x="6490763" y="2035541"/>
                    <a:pt x="6491515" y="2027189"/>
                  </a:cubicBezTo>
                  <a:cubicBezTo>
                    <a:pt x="6481263" y="2008133"/>
                    <a:pt x="6480301" y="2014447"/>
                    <a:pt x="6469457" y="1993749"/>
                  </a:cubicBezTo>
                  <a:cubicBezTo>
                    <a:pt x="6474539" y="1987266"/>
                    <a:pt x="6449141" y="1932223"/>
                    <a:pt x="6472615" y="1975628"/>
                  </a:cubicBezTo>
                  <a:cubicBezTo>
                    <a:pt x="6464515" y="1953288"/>
                    <a:pt x="6453911" y="1933808"/>
                    <a:pt x="6443635" y="1914951"/>
                  </a:cubicBezTo>
                  <a:cubicBezTo>
                    <a:pt x="6433199" y="1896178"/>
                    <a:pt x="6422371" y="1878440"/>
                    <a:pt x="6411413" y="1860885"/>
                  </a:cubicBezTo>
                  <a:cubicBezTo>
                    <a:pt x="6400327" y="1843401"/>
                    <a:pt x="6389667" y="1825761"/>
                    <a:pt x="6378143" y="1807994"/>
                  </a:cubicBezTo>
                  <a:cubicBezTo>
                    <a:pt x="6366507" y="1790311"/>
                    <a:pt x="6354983" y="1771893"/>
                    <a:pt x="6343783" y="1751818"/>
                  </a:cubicBezTo>
                  <a:cubicBezTo>
                    <a:pt x="6346261" y="1751280"/>
                    <a:pt x="6348683" y="1750572"/>
                    <a:pt x="6346601" y="1740535"/>
                  </a:cubicBezTo>
                  <a:close/>
                  <a:moveTo>
                    <a:pt x="1403736" y="1737278"/>
                  </a:moveTo>
                  <a:cubicBezTo>
                    <a:pt x="1398738" y="1750288"/>
                    <a:pt x="1391915" y="1772827"/>
                    <a:pt x="1372930" y="1790296"/>
                  </a:cubicBezTo>
                  <a:cubicBezTo>
                    <a:pt x="1374218" y="1780301"/>
                    <a:pt x="1378522" y="1767716"/>
                    <a:pt x="1403736" y="1737278"/>
                  </a:cubicBezTo>
                  <a:close/>
                  <a:moveTo>
                    <a:pt x="887256" y="1733724"/>
                  </a:moveTo>
                  <a:cubicBezTo>
                    <a:pt x="865709" y="1760142"/>
                    <a:pt x="876511" y="1750232"/>
                    <a:pt x="851707" y="1783529"/>
                  </a:cubicBezTo>
                  <a:cubicBezTo>
                    <a:pt x="859635" y="1778065"/>
                    <a:pt x="861320" y="1779848"/>
                    <a:pt x="862778" y="1782000"/>
                  </a:cubicBezTo>
                  <a:cubicBezTo>
                    <a:pt x="877488" y="1758684"/>
                    <a:pt x="888120" y="1740095"/>
                    <a:pt x="887256" y="1733724"/>
                  </a:cubicBezTo>
                  <a:close/>
                  <a:moveTo>
                    <a:pt x="1437006" y="1723433"/>
                  </a:moveTo>
                  <a:cubicBezTo>
                    <a:pt x="1438705" y="1731715"/>
                    <a:pt x="1430040" y="1748774"/>
                    <a:pt x="1411806" y="1774017"/>
                  </a:cubicBezTo>
                  <a:cubicBezTo>
                    <a:pt x="1398342" y="1780189"/>
                    <a:pt x="1373143" y="1804709"/>
                    <a:pt x="1356409" y="1828536"/>
                  </a:cubicBezTo>
                  <a:cubicBezTo>
                    <a:pt x="1339137" y="1851923"/>
                    <a:pt x="1327840" y="1872394"/>
                    <a:pt x="1338146" y="1867638"/>
                  </a:cubicBezTo>
                  <a:cubicBezTo>
                    <a:pt x="1328972" y="1879346"/>
                    <a:pt x="1320053" y="1877986"/>
                    <a:pt x="1310823" y="1890799"/>
                  </a:cubicBezTo>
                  <a:cubicBezTo>
                    <a:pt x="1326014" y="1863674"/>
                    <a:pt x="1346202" y="1836591"/>
                    <a:pt x="1367749" y="1808560"/>
                  </a:cubicBezTo>
                  <a:cubicBezTo>
                    <a:pt x="1390216" y="1781265"/>
                    <a:pt x="1414765" y="1753644"/>
                    <a:pt x="1437006" y="1723433"/>
                  </a:cubicBezTo>
                  <a:close/>
                  <a:moveTo>
                    <a:pt x="1714769" y="1711272"/>
                  </a:moveTo>
                  <a:cubicBezTo>
                    <a:pt x="1716949" y="1712489"/>
                    <a:pt x="1706600" y="1725075"/>
                    <a:pt x="1693986" y="1738255"/>
                  </a:cubicBezTo>
                  <a:cubicBezTo>
                    <a:pt x="1687531" y="1744711"/>
                    <a:pt x="1681103" y="1751903"/>
                    <a:pt x="1675228" y="1757750"/>
                  </a:cubicBezTo>
                  <a:cubicBezTo>
                    <a:pt x="1669353" y="1763611"/>
                    <a:pt x="1664143" y="1768240"/>
                    <a:pt x="1660816" y="1770251"/>
                  </a:cubicBezTo>
                  <a:cubicBezTo>
                    <a:pt x="1690702" y="1737802"/>
                    <a:pt x="1689173" y="1732508"/>
                    <a:pt x="1714769" y="1711272"/>
                  </a:cubicBezTo>
                  <a:close/>
                  <a:moveTo>
                    <a:pt x="6270763" y="1697893"/>
                  </a:moveTo>
                  <a:cubicBezTo>
                    <a:pt x="6281649" y="1719185"/>
                    <a:pt x="6288231" y="1728444"/>
                    <a:pt x="6289209" y="1719256"/>
                  </a:cubicBezTo>
                  <a:cubicBezTo>
                    <a:pt x="6294815" y="1728260"/>
                    <a:pt x="6297039" y="1735565"/>
                    <a:pt x="6303649" y="1745050"/>
                  </a:cubicBezTo>
                  <a:lnTo>
                    <a:pt x="6306139" y="1758839"/>
                  </a:lnTo>
                  <a:cubicBezTo>
                    <a:pt x="6295749" y="1737221"/>
                    <a:pt x="6285543" y="1726108"/>
                    <a:pt x="6281153" y="1728033"/>
                  </a:cubicBezTo>
                  <a:cubicBezTo>
                    <a:pt x="6275787" y="1721309"/>
                    <a:pt x="6274399" y="1716396"/>
                    <a:pt x="6273325" y="1711725"/>
                  </a:cubicBezTo>
                  <a:cubicBezTo>
                    <a:pt x="6272475" y="1707138"/>
                    <a:pt x="6271627" y="1702537"/>
                    <a:pt x="6270763" y="1697893"/>
                  </a:cubicBezTo>
                  <a:close/>
                  <a:moveTo>
                    <a:pt x="642638" y="1682504"/>
                  </a:moveTo>
                  <a:cubicBezTo>
                    <a:pt x="645977" y="1682822"/>
                    <a:pt x="636543" y="1698502"/>
                    <a:pt x="645154" y="1692514"/>
                  </a:cubicBezTo>
                  <a:cubicBezTo>
                    <a:pt x="635796" y="1701843"/>
                    <a:pt x="611120" y="1725387"/>
                    <a:pt x="586501" y="1745929"/>
                  </a:cubicBezTo>
                  <a:cubicBezTo>
                    <a:pt x="598379" y="1728756"/>
                    <a:pt x="610228" y="1714160"/>
                    <a:pt x="622205" y="1696973"/>
                  </a:cubicBezTo>
                  <a:cubicBezTo>
                    <a:pt x="628873" y="1693377"/>
                    <a:pt x="608048" y="1731418"/>
                    <a:pt x="633899" y="1688677"/>
                  </a:cubicBezTo>
                  <a:cubicBezTo>
                    <a:pt x="638992" y="1683998"/>
                    <a:pt x="641524" y="1682398"/>
                    <a:pt x="642638" y="1682504"/>
                  </a:cubicBezTo>
                  <a:close/>
                  <a:moveTo>
                    <a:pt x="776675" y="1679319"/>
                  </a:moveTo>
                  <a:cubicBezTo>
                    <a:pt x="746308" y="1695939"/>
                    <a:pt x="717583" y="1754139"/>
                    <a:pt x="688773" y="1773110"/>
                  </a:cubicBezTo>
                  <a:cubicBezTo>
                    <a:pt x="676938" y="1797927"/>
                    <a:pt x="665527" y="1804482"/>
                    <a:pt x="653932" y="1826680"/>
                  </a:cubicBezTo>
                  <a:cubicBezTo>
                    <a:pt x="659015" y="1826298"/>
                    <a:pt x="690344" y="1794303"/>
                    <a:pt x="676768" y="1816487"/>
                  </a:cubicBezTo>
                  <a:cubicBezTo>
                    <a:pt x="664493" y="1830092"/>
                    <a:pt x="661138" y="1830248"/>
                    <a:pt x="658208" y="1831395"/>
                  </a:cubicBezTo>
                  <a:cubicBezTo>
                    <a:pt x="655235" y="1832499"/>
                    <a:pt x="652814" y="1834693"/>
                    <a:pt x="643003" y="1852828"/>
                  </a:cubicBezTo>
                  <a:cubicBezTo>
                    <a:pt x="658335" y="1840115"/>
                    <a:pt x="674856" y="1823098"/>
                    <a:pt x="691165" y="1804652"/>
                  </a:cubicBezTo>
                  <a:cubicBezTo>
                    <a:pt x="707489" y="1786219"/>
                    <a:pt x="723826" y="1766470"/>
                    <a:pt x="740107" y="1749241"/>
                  </a:cubicBezTo>
                  <a:cubicBezTo>
                    <a:pt x="728356" y="1749595"/>
                    <a:pt x="687173" y="1798847"/>
                    <a:pt x="694308" y="1780910"/>
                  </a:cubicBezTo>
                  <a:cubicBezTo>
                    <a:pt x="714511" y="1758131"/>
                    <a:pt x="729361" y="1741865"/>
                    <a:pt x="741820" y="1729562"/>
                  </a:cubicBezTo>
                  <a:cubicBezTo>
                    <a:pt x="748049" y="1723418"/>
                    <a:pt x="753669" y="1718265"/>
                    <a:pt x="759063" y="1713805"/>
                  </a:cubicBezTo>
                  <a:cubicBezTo>
                    <a:pt x="764528" y="1709403"/>
                    <a:pt x="769978" y="1705849"/>
                    <a:pt x="775429" y="1702579"/>
                  </a:cubicBezTo>
                  <a:cubicBezTo>
                    <a:pt x="787547" y="1682051"/>
                    <a:pt x="755467" y="1709799"/>
                    <a:pt x="776675" y="1679319"/>
                  </a:cubicBezTo>
                  <a:close/>
                  <a:moveTo>
                    <a:pt x="682528" y="1674487"/>
                  </a:moveTo>
                  <a:cubicBezTo>
                    <a:pt x="677029" y="1674123"/>
                    <a:pt x="665661" y="1681980"/>
                    <a:pt x="650704" y="1700271"/>
                  </a:cubicBezTo>
                  <a:cubicBezTo>
                    <a:pt x="641347" y="1740747"/>
                    <a:pt x="673002" y="1681159"/>
                    <a:pt x="679132" y="1698034"/>
                  </a:cubicBezTo>
                  <a:cubicBezTo>
                    <a:pt x="687655" y="1683438"/>
                    <a:pt x="688026" y="1674852"/>
                    <a:pt x="682528" y="1674487"/>
                  </a:cubicBezTo>
                  <a:close/>
                  <a:moveTo>
                    <a:pt x="1604768" y="1657743"/>
                  </a:moveTo>
                  <a:cubicBezTo>
                    <a:pt x="1607146" y="1660306"/>
                    <a:pt x="1559012" y="1721266"/>
                    <a:pt x="1544161" y="1722597"/>
                  </a:cubicBezTo>
                  <a:cubicBezTo>
                    <a:pt x="1574726" y="1693773"/>
                    <a:pt x="1571895" y="1685434"/>
                    <a:pt x="1604768" y="1657743"/>
                  </a:cubicBezTo>
                  <a:close/>
                  <a:moveTo>
                    <a:pt x="6161653" y="1627136"/>
                  </a:moveTo>
                  <a:cubicBezTo>
                    <a:pt x="6164655" y="1621870"/>
                    <a:pt x="6181899" y="1644040"/>
                    <a:pt x="6201831" y="1672255"/>
                  </a:cubicBezTo>
                  <a:cubicBezTo>
                    <a:pt x="6211797" y="1686356"/>
                    <a:pt x="6222415" y="1701971"/>
                    <a:pt x="6232283" y="1716411"/>
                  </a:cubicBezTo>
                  <a:cubicBezTo>
                    <a:pt x="6241839" y="1731050"/>
                    <a:pt x="6250235" y="1744796"/>
                    <a:pt x="6256903" y="1754409"/>
                  </a:cubicBezTo>
                  <a:cubicBezTo>
                    <a:pt x="6250531" y="1750473"/>
                    <a:pt x="6244415" y="1743918"/>
                    <a:pt x="6238143" y="1735410"/>
                  </a:cubicBezTo>
                  <a:cubicBezTo>
                    <a:pt x="6234973" y="1731177"/>
                    <a:pt x="6231887" y="1726364"/>
                    <a:pt x="6228459" y="1721324"/>
                  </a:cubicBezTo>
                  <a:cubicBezTo>
                    <a:pt x="6224979" y="1716312"/>
                    <a:pt x="6221383" y="1710918"/>
                    <a:pt x="6217631" y="1705199"/>
                  </a:cubicBezTo>
                  <a:cubicBezTo>
                    <a:pt x="6202623" y="1682349"/>
                    <a:pt x="6184983" y="1654445"/>
                    <a:pt x="6161653" y="1627136"/>
                  </a:cubicBezTo>
                  <a:close/>
                  <a:moveTo>
                    <a:pt x="1529000" y="1614294"/>
                  </a:moveTo>
                  <a:cubicBezTo>
                    <a:pt x="1529977" y="1618215"/>
                    <a:pt x="1507876" y="1643154"/>
                    <a:pt x="1498150" y="1655789"/>
                  </a:cubicBezTo>
                  <a:cubicBezTo>
                    <a:pt x="1472101" y="1671306"/>
                    <a:pt x="1514190" y="1634030"/>
                    <a:pt x="1488169" y="1649546"/>
                  </a:cubicBezTo>
                  <a:cubicBezTo>
                    <a:pt x="1464300" y="1666549"/>
                    <a:pt x="1532141" y="1618131"/>
                    <a:pt x="1519017" y="1618613"/>
                  </a:cubicBezTo>
                  <a:cubicBezTo>
                    <a:pt x="1525784" y="1614015"/>
                    <a:pt x="1528674" y="1612988"/>
                    <a:pt x="1529000" y="1614294"/>
                  </a:cubicBezTo>
                  <a:close/>
                  <a:moveTo>
                    <a:pt x="803686" y="1611718"/>
                  </a:moveTo>
                  <a:cubicBezTo>
                    <a:pt x="777099" y="1640698"/>
                    <a:pt x="779308" y="1657262"/>
                    <a:pt x="747709" y="1686383"/>
                  </a:cubicBezTo>
                  <a:cubicBezTo>
                    <a:pt x="752183" y="1676926"/>
                    <a:pt x="755637" y="1668588"/>
                    <a:pt x="754703" y="1665034"/>
                  </a:cubicBezTo>
                  <a:cubicBezTo>
                    <a:pt x="743150" y="1677719"/>
                    <a:pt x="741183" y="1681527"/>
                    <a:pt x="739158" y="1686270"/>
                  </a:cubicBezTo>
                  <a:cubicBezTo>
                    <a:pt x="738153" y="1688648"/>
                    <a:pt x="737105" y="1691239"/>
                    <a:pt x="734897" y="1695330"/>
                  </a:cubicBezTo>
                  <a:cubicBezTo>
                    <a:pt x="732802" y="1699507"/>
                    <a:pt x="729545" y="1705198"/>
                    <a:pt x="723996" y="1713678"/>
                  </a:cubicBezTo>
                  <a:cubicBezTo>
                    <a:pt x="730013" y="1708355"/>
                    <a:pt x="735803" y="1703924"/>
                    <a:pt x="741664" y="1699493"/>
                  </a:cubicBezTo>
                  <a:cubicBezTo>
                    <a:pt x="747737" y="1695203"/>
                    <a:pt x="753910" y="1690928"/>
                    <a:pt x="760493" y="1685774"/>
                  </a:cubicBezTo>
                  <a:cubicBezTo>
                    <a:pt x="773659" y="1675468"/>
                    <a:pt x="788453" y="1661665"/>
                    <a:pt x="807650" y="1637414"/>
                  </a:cubicBezTo>
                  <a:cubicBezTo>
                    <a:pt x="749493" y="1689498"/>
                    <a:pt x="816159" y="1610657"/>
                    <a:pt x="803686" y="1611718"/>
                  </a:cubicBezTo>
                  <a:close/>
                  <a:moveTo>
                    <a:pt x="942504" y="1603736"/>
                  </a:moveTo>
                  <a:cubicBezTo>
                    <a:pt x="935716" y="1607326"/>
                    <a:pt x="920914" y="1622647"/>
                    <a:pt x="922295" y="1612964"/>
                  </a:cubicBezTo>
                  <a:cubicBezTo>
                    <a:pt x="918161" y="1618344"/>
                    <a:pt x="914636" y="1623101"/>
                    <a:pt x="911875" y="1627164"/>
                  </a:cubicBezTo>
                  <a:cubicBezTo>
                    <a:pt x="909242" y="1631340"/>
                    <a:pt x="907288" y="1634794"/>
                    <a:pt x="906099" y="1637428"/>
                  </a:cubicBezTo>
                  <a:cubicBezTo>
                    <a:pt x="903721" y="1642694"/>
                    <a:pt x="904372" y="1644704"/>
                    <a:pt x="908704" y="1642779"/>
                  </a:cubicBezTo>
                  <a:cubicBezTo>
                    <a:pt x="914749" y="1633775"/>
                    <a:pt x="920695" y="1629316"/>
                    <a:pt x="926896" y="1624771"/>
                  </a:cubicBezTo>
                  <a:cubicBezTo>
                    <a:pt x="933012" y="1620156"/>
                    <a:pt x="939156" y="1615258"/>
                    <a:pt x="945725" y="1605418"/>
                  </a:cubicBezTo>
                  <a:cubicBezTo>
                    <a:pt x="946139" y="1602647"/>
                    <a:pt x="944767" y="1602540"/>
                    <a:pt x="942504" y="1603736"/>
                  </a:cubicBezTo>
                  <a:close/>
                  <a:moveTo>
                    <a:pt x="5928683" y="1597009"/>
                  </a:moveTo>
                  <a:cubicBezTo>
                    <a:pt x="5942671" y="1619321"/>
                    <a:pt x="5930043" y="1627036"/>
                    <a:pt x="5950329" y="1662826"/>
                  </a:cubicBezTo>
                  <a:cubicBezTo>
                    <a:pt x="5940121" y="1659244"/>
                    <a:pt x="5933127" y="1643119"/>
                    <a:pt x="5915687" y="1622152"/>
                  </a:cubicBezTo>
                  <a:cubicBezTo>
                    <a:pt x="5934657" y="1638603"/>
                    <a:pt x="5925371" y="1607103"/>
                    <a:pt x="5928683" y="1597009"/>
                  </a:cubicBezTo>
                  <a:close/>
                  <a:moveTo>
                    <a:pt x="1793394" y="1589169"/>
                  </a:moveTo>
                  <a:cubicBezTo>
                    <a:pt x="1793165" y="1592201"/>
                    <a:pt x="1761307" y="1617134"/>
                    <a:pt x="1759406" y="1623314"/>
                  </a:cubicBezTo>
                  <a:cubicBezTo>
                    <a:pt x="1754338" y="1622818"/>
                    <a:pt x="1762011" y="1614494"/>
                    <a:pt x="1755640" y="1614847"/>
                  </a:cubicBezTo>
                  <a:cubicBezTo>
                    <a:pt x="1762081" y="1606608"/>
                    <a:pt x="1793454" y="1594575"/>
                    <a:pt x="1780797" y="1594943"/>
                  </a:cubicBezTo>
                  <a:cubicBezTo>
                    <a:pt x="1790031" y="1589581"/>
                    <a:pt x="1793470" y="1588158"/>
                    <a:pt x="1793394" y="1589169"/>
                  </a:cubicBezTo>
                  <a:close/>
                  <a:moveTo>
                    <a:pt x="5742851" y="1587908"/>
                  </a:moveTo>
                  <a:cubicBezTo>
                    <a:pt x="5750103" y="1592492"/>
                    <a:pt x="5770111" y="1615137"/>
                    <a:pt x="5793611" y="1643063"/>
                  </a:cubicBezTo>
                  <a:cubicBezTo>
                    <a:pt x="5809679" y="1661339"/>
                    <a:pt x="5825407" y="1683510"/>
                    <a:pt x="5840697" y="1703584"/>
                  </a:cubicBezTo>
                  <a:cubicBezTo>
                    <a:pt x="5855859" y="1723772"/>
                    <a:pt x="5869917" y="1742446"/>
                    <a:pt x="5880351" y="1755697"/>
                  </a:cubicBezTo>
                  <a:cubicBezTo>
                    <a:pt x="5888151" y="1765635"/>
                    <a:pt x="5893771" y="1769896"/>
                    <a:pt x="5898713" y="1774554"/>
                  </a:cubicBezTo>
                  <a:cubicBezTo>
                    <a:pt x="5903499" y="1779325"/>
                    <a:pt x="5907731" y="1784393"/>
                    <a:pt x="5912871" y="1795761"/>
                  </a:cubicBezTo>
                  <a:cubicBezTo>
                    <a:pt x="5912863" y="1793397"/>
                    <a:pt x="5918975" y="1798066"/>
                    <a:pt x="5923153" y="1800658"/>
                  </a:cubicBezTo>
                  <a:lnTo>
                    <a:pt x="5926525" y="1801715"/>
                  </a:lnTo>
                  <a:lnTo>
                    <a:pt x="5933979" y="1814873"/>
                  </a:lnTo>
                  <a:cubicBezTo>
                    <a:pt x="5953801" y="1849420"/>
                    <a:pt x="5991523" y="1912593"/>
                    <a:pt x="6001111" y="1917117"/>
                  </a:cubicBezTo>
                  <a:cubicBezTo>
                    <a:pt x="6014617" y="1949451"/>
                    <a:pt x="6001295" y="1932463"/>
                    <a:pt x="5983783" y="1904644"/>
                  </a:cubicBezTo>
                  <a:cubicBezTo>
                    <a:pt x="5981617" y="1901147"/>
                    <a:pt x="5979367" y="1897495"/>
                    <a:pt x="5977059" y="1893771"/>
                  </a:cubicBezTo>
                  <a:cubicBezTo>
                    <a:pt x="5974637" y="1890119"/>
                    <a:pt x="5972175" y="1886381"/>
                    <a:pt x="5969711" y="1882644"/>
                  </a:cubicBezTo>
                  <a:cubicBezTo>
                    <a:pt x="5964811" y="1875126"/>
                    <a:pt x="5959999" y="1867538"/>
                    <a:pt x="5955651" y="1860431"/>
                  </a:cubicBezTo>
                  <a:cubicBezTo>
                    <a:pt x="5946947" y="1846218"/>
                    <a:pt x="5940067" y="1833957"/>
                    <a:pt x="5938099" y="1828309"/>
                  </a:cubicBezTo>
                  <a:cubicBezTo>
                    <a:pt x="5922467" y="1812495"/>
                    <a:pt x="5906755" y="1793227"/>
                    <a:pt x="5890261" y="1772742"/>
                  </a:cubicBezTo>
                  <a:cubicBezTo>
                    <a:pt x="5873231" y="1752681"/>
                    <a:pt x="5856015" y="1730950"/>
                    <a:pt x="5839039" y="1709021"/>
                  </a:cubicBezTo>
                  <a:cubicBezTo>
                    <a:pt x="5805883" y="1664468"/>
                    <a:pt x="5769939" y="1622124"/>
                    <a:pt x="5740195" y="1589818"/>
                  </a:cubicBezTo>
                  <a:cubicBezTo>
                    <a:pt x="5739433" y="1586859"/>
                    <a:pt x="5740433" y="1586380"/>
                    <a:pt x="5742851" y="1587908"/>
                  </a:cubicBezTo>
                  <a:close/>
                  <a:moveTo>
                    <a:pt x="1507650" y="1583022"/>
                  </a:moveTo>
                  <a:cubicBezTo>
                    <a:pt x="1487363" y="1588033"/>
                    <a:pt x="1468406" y="1621614"/>
                    <a:pt x="1475740" y="1619505"/>
                  </a:cubicBezTo>
                  <a:cubicBezTo>
                    <a:pt x="1457166" y="1623752"/>
                    <a:pt x="1433594" y="1663519"/>
                    <a:pt x="1414723" y="1671985"/>
                  </a:cubicBezTo>
                  <a:cubicBezTo>
                    <a:pt x="1418134" y="1667752"/>
                    <a:pt x="1417101" y="1665246"/>
                    <a:pt x="1409145" y="1674335"/>
                  </a:cubicBezTo>
                  <a:cubicBezTo>
                    <a:pt x="1418701" y="1675312"/>
                    <a:pt x="1378353" y="1725513"/>
                    <a:pt x="1347221" y="1765352"/>
                  </a:cubicBezTo>
                  <a:cubicBezTo>
                    <a:pt x="1339265" y="1775162"/>
                    <a:pt x="1332526" y="1784874"/>
                    <a:pt x="1327189" y="1792916"/>
                  </a:cubicBezTo>
                  <a:cubicBezTo>
                    <a:pt x="1321809" y="1800928"/>
                    <a:pt x="1317845" y="1807299"/>
                    <a:pt x="1316175" y="1811065"/>
                  </a:cubicBezTo>
                  <a:cubicBezTo>
                    <a:pt x="1312820" y="1818597"/>
                    <a:pt x="1318610" y="1815652"/>
                    <a:pt x="1340426" y="1794643"/>
                  </a:cubicBezTo>
                  <a:cubicBezTo>
                    <a:pt x="1334721" y="1799145"/>
                    <a:pt x="1334098" y="1798154"/>
                    <a:pt x="1336448" y="1793850"/>
                  </a:cubicBezTo>
                  <a:cubicBezTo>
                    <a:pt x="1338812" y="1789560"/>
                    <a:pt x="1343994" y="1781788"/>
                    <a:pt x="1350704" y="1773435"/>
                  </a:cubicBezTo>
                  <a:cubicBezTo>
                    <a:pt x="1363842" y="1756489"/>
                    <a:pt x="1380604" y="1735084"/>
                    <a:pt x="1383152" y="1725797"/>
                  </a:cubicBezTo>
                  <a:cubicBezTo>
                    <a:pt x="1398767" y="1716764"/>
                    <a:pt x="1366744" y="1760496"/>
                    <a:pt x="1387513" y="1739033"/>
                  </a:cubicBezTo>
                  <a:cubicBezTo>
                    <a:pt x="1391731" y="1728571"/>
                    <a:pt x="1405549" y="1705028"/>
                    <a:pt x="1423472" y="1680678"/>
                  </a:cubicBezTo>
                  <a:cubicBezTo>
                    <a:pt x="1442032" y="1656922"/>
                    <a:pt x="1465476" y="1633096"/>
                    <a:pt x="1486428" y="1620552"/>
                  </a:cubicBezTo>
                  <a:cubicBezTo>
                    <a:pt x="1478600" y="1619321"/>
                    <a:pt x="1483880" y="1601766"/>
                    <a:pt x="1507650" y="1583022"/>
                  </a:cubicBezTo>
                  <a:close/>
                  <a:moveTo>
                    <a:pt x="812648" y="1566515"/>
                  </a:moveTo>
                  <a:cubicBezTo>
                    <a:pt x="785679" y="1604102"/>
                    <a:pt x="802242" y="1608462"/>
                    <a:pt x="828575" y="1579313"/>
                  </a:cubicBezTo>
                  <a:cubicBezTo>
                    <a:pt x="802738" y="1597236"/>
                    <a:pt x="815578" y="1573381"/>
                    <a:pt x="812648" y="1566515"/>
                  </a:cubicBezTo>
                  <a:close/>
                  <a:moveTo>
                    <a:pt x="1727269" y="1565467"/>
                  </a:moveTo>
                  <a:cubicBezTo>
                    <a:pt x="1729930" y="1568582"/>
                    <a:pt x="1720431" y="1576170"/>
                    <a:pt x="1708327" y="1585528"/>
                  </a:cubicBezTo>
                  <a:cubicBezTo>
                    <a:pt x="1696704" y="1595409"/>
                    <a:pt x="1682603" y="1607231"/>
                    <a:pt x="1675341" y="1617735"/>
                  </a:cubicBezTo>
                  <a:cubicBezTo>
                    <a:pt x="1668460" y="1621883"/>
                    <a:pt x="1675737" y="1611704"/>
                    <a:pt x="1687501" y="1598892"/>
                  </a:cubicBezTo>
                  <a:cubicBezTo>
                    <a:pt x="1693433" y="1592550"/>
                    <a:pt x="1700243" y="1585287"/>
                    <a:pt x="1707378" y="1579327"/>
                  </a:cubicBezTo>
                  <a:cubicBezTo>
                    <a:pt x="1714584" y="1573423"/>
                    <a:pt x="1721634" y="1568341"/>
                    <a:pt x="1727269" y="1565467"/>
                  </a:cubicBezTo>
                  <a:close/>
                  <a:moveTo>
                    <a:pt x="5880393" y="1564844"/>
                  </a:moveTo>
                  <a:cubicBezTo>
                    <a:pt x="5882743" y="1561177"/>
                    <a:pt x="5890839" y="1578633"/>
                    <a:pt x="5893813" y="1590950"/>
                  </a:cubicBezTo>
                  <a:cubicBezTo>
                    <a:pt x="5895131" y="1597264"/>
                    <a:pt x="5895215" y="1602261"/>
                    <a:pt x="5892893" y="1602629"/>
                  </a:cubicBezTo>
                  <a:cubicBezTo>
                    <a:pt x="5890557" y="1602998"/>
                    <a:pt x="5885985" y="1598595"/>
                    <a:pt x="5877037" y="1586844"/>
                  </a:cubicBezTo>
                  <a:cubicBezTo>
                    <a:pt x="5870399" y="1567619"/>
                    <a:pt x="5897991" y="1600987"/>
                    <a:pt x="5880393" y="1564844"/>
                  </a:cubicBezTo>
                  <a:close/>
                  <a:moveTo>
                    <a:pt x="1630647" y="1563485"/>
                  </a:moveTo>
                  <a:cubicBezTo>
                    <a:pt x="1616404" y="1575193"/>
                    <a:pt x="1559082" y="1618684"/>
                    <a:pt x="1597037" y="1602658"/>
                  </a:cubicBezTo>
                  <a:cubicBezTo>
                    <a:pt x="1587269" y="1612695"/>
                    <a:pt x="1578265" y="1618075"/>
                    <a:pt x="1569134" y="1624035"/>
                  </a:cubicBezTo>
                  <a:cubicBezTo>
                    <a:pt x="1560186" y="1630165"/>
                    <a:pt x="1551466" y="1637215"/>
                    <a:pt x="1541839" y="1649957"/>
                  </a:cubicBezTo>
                  <a:cubicBezTo>
                    <a:pt x="1558105" y="1648527"/>
                    <a:pt x="1517743" y="1694325"/>
                    <a:pt x="1496607" y="1715051"/>
                  </a:cubicBezTo>
                  <a:cubicBezTo>
                    <a:pt x="1517885" y="1684967"/>
                    <a:pt x="1508456" y="1692329"/>
                    <a:pt x="1517531" y="1673387"/>
                  </a:cubicBezTo>
                  <a:cubicBezTo>
                    <a:pt x="1509391" y="1682150"/>
                    <a:pt x="1500033" y="1692216"/>
                    <a:pt x="1489981" y="1703032"/>
                  </a:cubicBezTo>
                  <a:cubicBezTo>
                    <a:pt x="1484984" y="1708468"/>
                    <a:pt x="1479831" y="1714089"/>
                    <a:pt x="1474564" y="1719822"/>
                  </a:cubicBezTo>
                  <a:cubicBezTo>
                    <a:pt x="1469623" y="1725839"/>
                    <a:pt x="1464569" y="1731983"/>
                    <a:pt x="1459487" y="1738170"/>
                  </a:cubicBezTo>
                  <a:cubicBezTo>
                    <a:pt x="1439299" y="1763016"/>
                    <a:pt x="1419139" y="1789051"/>
                    <a:pt x="1403920" y="1812099"/>
                  </a:cubicBezTo>
                  <a:cubicBezTo>
                    <a:pt x="1390839" y="1815510"/>
                    <a:pt x="1409243" y="1792024"/>
                    <a:pt x="1434358" y="1761727"/>
                  </a:cubicBezTo>
                  <a:cubicBezTo>
                    <a:pt x="1446915" y="1746579"/>
                    <a:pt x="1460959" y="1729605"/>
                    <a:pt x="1474040" y="1713820"/>
                  </a:cubicBezTo>
                  <a:cubicBezTo>
                    <a:pt x="1487560" y="1698431"/>
                    <a:pt x="1499594" y="1683792"/>
                    <a:pt x="1506942" y="1672240"/>
                  </a:cubicBezTo>
                  <a:cubicBezTo>
                    <a:pt x="1522274" y="1663066"/>
                    <a:pt x="1529480" y="1649518"/>
                    <a:pt x="1530032" y="1659102"/>
                  </a:cubicBezTo>
                  <a:cubicBezTo>
                    <a:pt x="1538328" y="1649589"/>
                    <a:pt x="1546680" y="1640033"/>
                    <a:pt x="1554962" y="1630519"/>
                  </a:cubicBezTo>
                  <a:cubicBezTo>
                    <a:pt x="1565920" y="1615470"/>
                    <a:pt x="1538625" y="1642326"/>
                    <a:pt x="1544359" y="1629358"/>
                  </a:cubicBezTo>
                  <a:cubicBezTo>
                    <a:pt x="1549894" y="1625451"/>
                    <a:pt x="1555982" y="1620524"/>
                    <a:pt x="1562466" y="1615782"/>
                  </a:cubicBezTo>
                  <a:cubicBezTo>
                    <a:pt x="1568950" y="1611039"/>
                    <a:pt x="1575391" y="1606056"/>
                    <a:pt x="1580884" y="1601270"/>
                  </a:cubicBezTo>
                  <a:cubicBezTo>
                    <a:pt x="1591870" y="1591714"/>
                    <a:pt x="1599147" y="1583022"/>
                    <a:pt x="1595608" y="1578959"/>
                  </a:cubicBezTo>
                  <a:cubicBezTo>
                    <a:pt x="1608915" y="1564377"/>
                    <a:pt x="1618783" y="1569742"/>
                    <a:pt x="1630647" y="1563485"/>
                  </a:cubicBezTo>
                  <a:close/>
                  <a:moveTo>
                    <a:pt x="566115" y="1559592"/>
                  </a:moveTo>
                  <a:cubicBezTo>
                    <a:pt x="557988" y="1573565"/>
                    <a:pt x="550853" y="1584296"/>
                    <a:pt x="543619" y="1594447"/>
                  </a:cubicBezTo>
                  <a:cubicBezTo>
                    <a:pt x="536356" y="1604584"/>
                    <a:pt x="529136" y="1614210"/>
                    <a:pt x="521803" y="1626555"/>
                  </a:cubicBezTo>
                  <a:cubicBezTo>
                    <a:pt x="512870" y="1633153"/>
                    <a:pt x="555001" y="1557667"/>
                    <a:pt x="566115" y="1559592"/>
                  </a:cubicBezTo>
                  <a:close/>
                  <a:moveTo>
                    <a:pt x="6331891" y="1557129"/>
                  </a:moveTo>
                  <a:cubicBezTo>
                    <a:pt x="6338871" y="1558743"/>
                    <a:pt x="6363095" y="1588515"/>
                    <a:pt x="6387019" y="1623965"/>
                  </a:cubicBezTo>
                  <a:cubicBezTo>
                    <a:pt x="6410011" y="1660065"/>
                    <a:pt x="6433115" y="1701447"/>
                    <a:pt x="6441243" y="1723886"/>
                  </a:cubicBezTo>
                  <a:cubicBezTo>
                    <a:pt x="6424507" y="1692853"/>
                    <a:pt x="6404943" y="1661467"/>
                    <a:pt x="6385987" y="1632502"/>
                  </a:cubicBezTo>
                  <a:cubicBezTo>
                    <a:pt x="6383607" y="1628891"/>
                    <a:pt x="6381243" y="1625310"/>
                    <a:pt x="6378907" y="1621756"/>
                  </a:cubicBezTo>
                  <a:cubicBezTo>
                    <a:pt x="6376431" y="1618316"/>
                    <a:pt x="6373967" y="1614904"/>
                    <a:pt x="6371547" y="1611535"/>
                  </a:cubicBezTo>
                  <a:cubicBezTo>
                    <a:pt x="6366663" y="1604824"/>
                    <a:pt x="6361891" y="1598284"/>
                    <a:pt x="6357291" y="1591970"/>
                  </a:cubicBezTo>
                  <a:cubicBezTo>
                    <a:pt x="6348075" y="1579341"/>
                    <a:pt x="6339509" y="1567591"/>
                    <a:pt x="6331891" y="1557129"/>
                  </a:cubicBezTo>
                  <a:close/>
                  <a:moveTo>
                    <a:pt x="5981063" y="1555288"/>
                  </a:moveTo>
                  <a:cubicBezTo>
                    <a:pt x="6002131" y="1582201"/>
                    <a:pt x="6000319" y="1601341"/>
                    <a:pt x="6030543" y="1631510"/>
                  </a:cubicBezTo>
                  <a:cubicBezTo>
                    <a:pt x="6008599" y="1593102"/>
                    <a:pt x="6037635" y="1630292"/>
                    <a:pt x="6039335" y="1646318"/>
                  </a:cubicBezTo>
                  <a:cubicBezTo>
                    <a:pt x="6048423" y="1656327"/>
                    <a:pt x="6045763" y="1634922"/>
                    <a:pt x="6053351" y="1663222"/>
                  </a:cubicBezTo>
                  <a:cubicBezTo>
                    <a:pt x="6074375" y="1677308"/>
                    <a:pt x="6101471" y="1732167"/>
                    <a:pt x="6112315" y="1734899"/>
                  </a:cubicBezTo>
                  <a:cubicBezTo>
                    <a:pt x="6132475" y="1763808"/>
                    <a:pt x="6104119" y="1731658"/>
                    <a:pt x="6109667" y="1745772"/>
                  </a:cubicBezTo>
                  <a:cubicBezTo>
                    <a:pt x="6128029" y="1771000"/>
                    <a:pt x="6136411" y="1761472"/>
                    <a:pt x="6129771" y="1771977"/>
                  </a:cubicBezTo>
                  <a:cubicBezTo>
                    <a:pt x="6133281" y="1776918"/>
                    <a:pt x="6136651" y="1781448"/>
                    <a:pt x="6139623" y="1785823"/>
                  </a:cubicBezTo>
                  <a:cubicBezTo>
                    <a:pt x="6142527" y="1790254"/>
                    <a:pt x="6145215" y="1794374"/>
                    <a:pt x="6147735" y="1798224"/>
                  </a:cubicBezTo>
                  <a:cubicBezTo>
                    <a:pt x="6152763" y="1805940"/>
                    <a:pt x="6157095" y="1812580"/>
                    <a:pt x="6160931" y="1818455"/>
                  </a:cubicBezTo>
                  <a:cubicBezTo>
                    <a:pt x="6168603" y="1830191"/>
                    <a:pt x="6174267" y="1838855"/>
                    <a:pt x="6179463" y="1846798"/>
                  </a:cubicBezTo>
                  <a:cubicBezTo>
                    <a:pt x="6189953" y="1862654"/>
                    <a:pt x="6198899" y="1875494"/>
                    <a:pt x="6219173" y="1904205"/>
                  </a:cubicBezTo>
                  <a:cubicBezTo>
                    <a:pt x="6222019" y="1908240"/>
                    <a:pt x="6209263" y="1898174"/>
                    <a:pt x="6207691" y="1892752"/>
                  </a:cubicBezTo>
                  <a:cubicBezTo>
                    <a:pt x="6218083" y="1928867"/>
                    <a:pt x="6230555" y="1896588"/>
                    <a:pt x="6253037" y="1946308"/>
                  </a:cubicBezTo>
                  <a:cubicBezTo>
                    <a:pt x="6247783" y="1933099"/>
                    <a:pt x="6244883" y="1921023"/>
                    <a:pt x="6243919" y="1910009"/>
                  </a:cubicBezTo>
                  <a:cubicBezTo>
                    <a:pt x="6254383" y="1925894"/>
                    <a:pt x="6257341" y="1937970"/>
                    <a:pt x="6268255" y="1954123"/>
                  </a:cubicBezTo>
                  <a:cubicBezTo>
                    <a:pt x="6264307" y="1957506"/>
                    <a:pt x="6257495" y="1953953"/>
                    <a:pt x="6247927" y="1943689"/>
                  </a:cubicBezTo>
                  <a:cubicBezTo>
                    <a:pt x="6252541" y="1956600"/>
                    <a:pt x="6262167" y="1972032"/>
                    <a:pt x="6261899" y="1982366"/>
                  </a:cubicBezTo>
                  <a:cubicBezTo>
                    <a:pt x="6307203" y="2050646"/>
                    <a:pt x="6321925" y="2099814"/>
                    <a:pt x="6362147" y="2159826"/>
                  </a:cubicBezTo>
                  <a:cubicBezTo>
                    <a:pt x="6363747" y="2165092"/>
                    <a:pt x="6366421" y="2172369"/>
                    <a:pt x="6369579" y="2180184"/>
                  </a:cubicBezTo>
                  <a:cubicBezTo>
                    <a:pt x="6372607" y="2188055"/>
                    <a:pt x="6375751" y="2196620"/>
                    <a:pt x="6378979" y="2204110"/>
                  </a:cubicBezTo>
                  <a:cubicBezTo>
                    <a:pt x="6385363" y="2219116"/>
                    <a:pt x="6391379" y="2230173"/>
                    <a:pt x="6392783" y="2225020"/>
                  </a:cubicBezTo>
                  <a:cubicBezTo>
                    <a:pt x="6396051" y="2242659"/>
                    <a:pt x="6407787" y="2265792"/>
                    <a:pt x="6412673" y="2284494"/>
                  </a:cubicBezTo>
                  <a:cubicBezTo>
                    <a:pt x="6415617" y="2279270"/>
                    <a:pt x="6427325" y="2303181"/>
                    <a:pt x="6431997" y="2303776"/>
                  </a:cubicBezTo>
                  <a:cubicBezTo>
                    <a:pt x="6443535" y="2328919"/>
                    <a:pt x="6426561" y="2310302"/>
                    <a:pt x="6427411" y="2320736"/>
                  </a:cubicBezTo>
                  <a:cubicBezTo>
                    <a:pt x="6411371" y="2285824"/>
                    <a:pt x="6396179" y="2252739"/>
                    <a:pt x="6381569" y="2220971"/>
                  </a:cubicBezTo>
                  <a:cubicBezTo>
                    <a:pt x="6377903" y="2213029"/>
                    <a:pt x="6374279" y="2205185"/>
                    <a:pt x="6370697" y="2197399"/>
                  </a:cubicBezTo>
                  <a:cubicBezTo>
                    <a:pt x="6368899" y="2193506"/>
                    <a:pt x="6367115" y="2189641"/>
                    <a:pt x="6365331" y="2185790"/>
                  </a:cubicBezTo>
                  <a:cubicBezTo>
                    <a:pt x="6363407" y="2182010"/>
                    <a:pt x="6361481" y="2178244"/>
                    <a:pt x="6359555" y="2174507"/>
                  </a:cubicBezTo>
                  <a:cubicBezTo>
                    <a:pt x="6351855" y="2159543"/>
                    <a:pt x="6344265" y="2144848"/>
                    <a:pt x="6336791" y="2130323"/>
                  </a:cubicBezTo>
                  <a:cubicBezTo>
                    <a:pt x="6321755" y="2101343"/>
                    <a:pt x="6307343" y="2073000"/>
                    <a:pt x="6292563" y="2045224"/>
                  </a:cubicBezTo>
                  <a:cubicBezTo>
                    <a:pt x="6276863" y="2017943"/>
                    <a:pt x="6261305" y="1990917"/>
                    <a:pt x="6245619" y="1963665"/>
                  </a:cubicBezTo>
                  <a:cubicBezTo>
                    <a:pt x="6237733" y="1950060"/>
                    <a:pt x="6229819" y="1936384"/>
                    <a:pt x="6221835" y="1922595"/>
                  </a:cubicBezTo>
                  <a:cubicBezTo>
                    <a:pt x="6213851" y="1908806"/>
                    <a:pt x="6204775" y="1895512"/>
                    <a:pt x="6196125" y="1881723"/>
                  </a:cubicBezTo>
                  <a:cubicBezTo>
                    <a:pt x="6178499" y="1854343"/>
                    <a:pt x="6160421" y="1826241"/>
                    <a:pt x="6141579" y="1796964"/>
                  </a:cubicBezTo>
                  <a:cubicBezTo>
                    <a:pt x="6136963" y="1789574"/>
                    <a:pt x="6131937" y="1782354"/>
                    <a:pt x="6126727" y="1775162"/>
                  </a:cubicBezTo>
                  <a:cubicBezTo>
                    <a:pt x="6121575" y="1767914"/>
                    <a:pt x="6116379" y="1760595"/>
                    <a:pt x="6111097" y="1753176"/>
                  </a:cubicBezTo>
                  <a:cubicBezTo>
                    <a:pt x="6100535" y="1738382"/>
                    <a:pt x="6089719" y="1723234"/>
                    <a:pt x="6078607" y="1707675"/>
                  </a:cubicBezTo>
                  <a:cubicBezTo>
                    <a:pt x="6067423" y="1692188"/>
                    <a:pt x="6056155" y="1676133"/>
                    <a:pt x="6044135" y="1659952"/>
                  </a:cubicBezTo>
                  <a:cubicBezTo>
                    <a:pt x="6031647" y="1644124"/>
                    <a:pt x="6018807" y="1627843"/>
                    <a:pt x="6005583" y="1611067"/>
                  </a:cubicBezTo>
                  <a:cubicBezTo>
                    <a:pt x="6002499" y="1594277"/>
                    <a:pt x="5984291" y="1572220"/>
                    <a:pt x="5981063" y="1555288"/>
                  </a:cubicBezTo>
                  <a:close/>
                  <a:moveTo>
                    <a:pt x="1047203" y="1545067"/>
                  </a:moveTo>
                  <a:cubicBezTo>
                    <a:pt x="1020899" y="1566231"/>
                    <a:pt x="994539" y="1586802"/>
                    <a:pt x="966918" y="1620836"/>
                  </a:cubicBezTo>
                  <a:cubicBezTo>
                    <a:pt x="992415" y="1609439"/>
                    <a:pt x="1020531" y="1569162"/>
                    <a:pt x="1047203" y="1545067"/>
                  </a:cubicBezTo>
                  <a:close/>
                  <a:moveTo>
                    <a:pt x="5819107" y="1541995"/>
                  </a:moveTo>
                  <a:cubicBezTo>
                    <a:pt x="5825787" y="1555317"/>
                    <a:pt x="5820351" y="1565312"/>
                    <a:pt x="5835655" y="1580941"/>
                  </a:cubicBezTo>
                  <a:cubicBezTo>
                    <a:pt x="5834199" y="1573028"/>
                    <a:pt x="5826185" y="1555105"/>
                    <a:pt x="5835499" y="1563740"/>
                  </a:cubicBezTo>
                  <a:cubicBezTo>
                    <a:pt x="5860219" y="1624390"/>
                    <a:pt x="5813401" y="1574925"/>
                    <a:pt x="5835839" y="1632233"/>
                  </a:cubicBezTo>
                  <a:cubicBezTo>
                    <a:pt x="5860771" y="1645356"/>
                    <a:pt x="5858025" y="1673076"/>
                    <a:pt x="5865245" y="1652846"/>
                  </a:cubicBezTo>
                  <a:cubicBezTo>
                    <a:pt x="5860785" y="1656795"/>
                    <a:pt x="5883309" y="1695388"/>
                    <a:pt x="5882007" y="1681443"/>
                  </a:cubicBezTo>
                  <a:cubicBezTo>
                    <a:pt x="5875139" y="1673317"/>
                    <a:pt x="5870751" y="1660391"/>
                    <a:pt x="5878935" y="1668857"/>
                  </a:cubicBezTo>
                  <a:cubicBezTo>
                    <a:pt x="5883705" y="1687644"/>
                    <a:pt x="5894989" y="1715038"/>
                    <a:pt x="5912161" y="1725797"/>
                  </a:cubicBezTo>
                  <a:cubicBezTo>
                    <a:pt x="5898825" y="1711470"/>
                    <a:pt x="5909119" y="1709219"/>
                    <a:pt x="5914399" y="1714925"/>
                  </a:cubicBezTo>
                  <a:cubicBezTo>
                    <a:pt x="5918773" y="1722159"/>
                    <a:pt x="5920671" y="1728558"/>
                    <a:pt x="5923629" y="1735268"/>
                  </a:cubicBezTo>
                  <a:cubicBezTo>
                    <a:pt x="5926573" y="1742007"/>
                    <a:pt x="5930735" y="1748930"/>
                    <a:pt x="5938791" y="1757934"/>
                  </a:cubicBezTo>
                  <a:cubicBezTo>
                    <a:pt x="5939059" y="1754111"/>
                    <a:pt x="5937843" y="1748760"/>
                    <a:pt x="5935973" y="1743423"/>
                  </a:cubicBezTo>
                  <a:cubicBezTo>
                    <a:pt x="5934019" y="1738142"/>
                    <a:pt x="5931585" y="1732748"/>
                    <a:pt x="5929831" y="1728558"/>
                  </a:cubicBezTo>
                  <a:cubicBezTo>
                    <a:pt x="5926333" y="1720163"/>
                    <a:pt x="5925595" y="1716539"/>
                    <a:pt x="5937091" y="1728176"/>
                  </a:cubicBezTo>
                  <a:cubicBezTo>
                    <a:pt x="5941481" y="1744810"/>
                    <a:pt x="5941423" y="1761063"/>
                    <a:pt x="5958015" y="1782737"/>
                  </a:cubicBezTo>
                  <a:cubicBezTo>
                    <a:pt x="5962547" y="1766046"/>
                    <a:pt x="5935831" y="1735254"/>
                    <a:pt x="5964613" y="1767419"/>
                  </a:cubicBezTo>
                  <a:cubicBezTo>
                    <a:pt x="5956911" y="1751776"/>
                    <a:pt x="5951745" y="1744201"/>
                    <a:pt x="5946295" y="1736033"/>
                  </a:cubicBezTo>
                  <a:cubicBezTo>
                    <a:pt x="5940575" y="1728048"/>
                    <a:pt x="5934715" y="1719370"/>
                    <a:pt x="5925681" y="1701249"/>
                  </a:cubicBezTo>
                  <a:cubicBezTo>
                    <a:pt x="5917131" y="1693944"/>
                    <a:pt x="5930479" y="1724197"/>
                    <a:pt x="5918191" y="1710380"/>
                  </a:cubicBezTo>
                  <a:cubicBezTo>
                    <a:pt x="5893855" y="1677705"/>
                    <a:pt x="5911921" y="1694708"/>
                    <a:pt x="5903595" y="1670825"/>
                  </a:cubicBezTo>
                  <a:cubicBezTo>
                    <a:pt x="5883155" y="1645696"/>
                    <a:pt x="5886211" y="1660589"/>
                    <a:pt x="5865767" y="1635503"/>
                  </a:cubicBezTo>
                  <a:cubicBezTo>
                    <a:pt x="5866745" y="1634314"/>
                    <a:pt x="5867085" y="1630789"/>
                    <a:pt x="5866407" y="1625395"/>
                  </a:cubicBezTo>
                  <a:cubicBezTo>
                    <a:pt x="5865767" y="1619959"/>
                    <a:pt x="5864013" y="1612738"/>
                    <a:pt x="5860503" y="1604400"/>
                  </a:cubicBezTo>
                  <a:cubicBezTo>
                    <a:pt x="5853663" y="1587595"/>
                    <a:pt x="5840823" y="1565411"/>
                    <a:pt x="5819107" y="1541995"/>
                  </a:cubicBezTo>
                  <a:close/>
                  <a:moveTo>
                    <a:pt x="6104643" y="1538781"/>
                  </a:moveTo>
                  <a:cubicBezTo>
                    <a:pt x="6115203" y="1549611"/>
                    <a:pt x="6121375" y="1558884"/>
                    <a:pt x="6127547" y="1568157"/>
                  </a:cubicBezTo>
                  <a:cubicBezTo>
                    <a:pt x="6133579" y="1577543"/>
                    <a:pt x="6140205" y="1586448"/>
                    <a:pt x="6150115" y="1597873"/>
                  </a:cubicBezTo>
                  <a:cubicBezTo>
                    <a:pt x="6142243" y="1595495"/>
                    <a:pt x="6112343" y="1565580"/>
                    <a:pt x="6104643" y="1538781"/>
                  </a:cubicBezTo>
                  <a:close/>
                  <a:moveTo>
                    <a:pt x="1721960" y="1538441"/>
                  </a:moveTo>
                  <a:cubicBezTo>
                    <a:pt x="1722880" y="1539942"/>
                    <a:pt x="1718647" y="1545675"/>
                    <a:pt x="1711300" y="1553674"/>
                  </a:cubicBezTo>
                  <a:cubicBezTo>
                    <a:pt x="1703952" y="1561687"/>
                    <a:pt x="1693348" y="1571809"/>
                    <a:pt x="1682476" y="1583248"/>
                  </a:cubicBezTo>
                  <a:cubicBezTo>
                    <a:pt x="1660348" y="1605687"/>
                    <a:pt x="1633874" y="1629740"/>
                    <a:pt x="1618273" y="1639438"/>
                  </a:cubicBezTo>
                  <a:cubicBezTo>
                    <a:pt x="1634837" y="1625592"/>
                    <a:pt x="1651811" y="1608759"/>
                    <a:pt x="1668956" y="1590978"/>
                  </a:cubicBezTo>
                  <a:cubicBezTo>
                    <a:pt x="1677606" y="1582172"/>
                    <a:pt x="1685987" y="1572786"/>
                    <a:pt x="1694920" y="1564037"/>
                  </a:cubicBezTo>
                  <a:cubicBezTo>
                    <a:pt x="1704009" y="1555430"/>
                    <a:pt x="1713069" y="1546850"/>
                    <a:pt x="1721960" y="1538441"/>
                  </a:cubicBezTo>
                  <a:close/>
                  <a:moveTo>
                    <a:pt x="1618911" y="1537946"/>
                  </a:moveTo>
                  <a:cubicBezTo>
                    <a:pt x="1602460" y="1557228"/>
                    <a:pt x="1586944" y="1574174"/>
                    <a:pt x="1567506" y="1594773"/>
                  </a:cubicBezTo>
                  <a:cubicBezTo>
                    <a:pt x="1562636" y="1599912"/>
                    <a:pt x="1557540" y="1605291"/>
                    <a:pt x="1552132" y="1610997"/>
                  </a:cubicBezTo>
                  <a:cubicBezTo>
                    <a:pt x="1546978" y="1616957"/>
                    <a:pt x="1541528" y="1623243"/>
                    <a:pt x="1535695" y="1629981"/>
                  </a:cubicBezTo>
                  <a:cubicBezTo>
                    <a:pt x="1524072" y="1643445"/>
                    <a:pt x="1510963" y="1658636"/>
                    <a:pt x="1495730" y="1676289"/>
                  </a:cubicBezTo>
                  <a:cubicBezTo>
                    <a:pt x="1472866" y="1695982"/>
                    <a:pt x="1490038" y="1668758"/>
                    <a:pt x="1466198" y="1696832"/>
                  </a:cubicBezTo>
                  <a:cubicBezTo>
                    <a:pt x="1445642" y="1702848"/>
                    <a:pt x="1494271" y="1669636"/>
                    <a:pt x="1467967" y="1681528"/>
                  </a:cubicBezTo>
                  <a:cubicBezTo>
                    <a:pt x="1482478" y="1678399"/>
                    <a:pt x="1502879" y="1660490"/>
                    <a:pt x="1521099" y="1640090"/>
                  </a:cubicBezTo>
                  <a:cubicBezTo>
                    <a:pt x="1530202" y="1629897"/>
                    <a:pt x="1538767" y="1619066"/>
                    <a:pt x="1545775" y="1609171"/>
                  </a:cubicBezTo>
                  <a:cubicBezTo>
                    <a:pt x="1552967" y="1599416"/>
                    <a:pt x="1558899" y="1590922"/>
                    <a:pt x="1561914" y="1584622"/>
                  </a:cubicBezTo>
                  <a:cubicBezTo>
                    <a:pt x="1553689" y="1610799"/>
                    <a:pt x="1587454" y="1553363"/>
                    <a:pt x="1618911" y="1537946"/>
                  </a:cubicBezTo>
                  <a:close/>
                  <a:moveTo>
                    <a:pt x="6024413" y="1534222"/>
                  </a:moveTo>
                  <a:cubicBezTo>
                    <a:pt x="6044913" y="1576594"/>
                    <a:pt x="6054071" y="1610586"/>
                    <a:pt x="6045479" y="1613021"/>
                  </a:cubicBezTo>
                  <a:cubicBezTo>
                    <a:pt x="6035569" y="1590398"/>
                    <a:pt x="6026311" y="1547714"/>
                    <a:pt x="6024413" y="1534222"/>
                  </a:cubicBezTo>
                  <a:close/>
                  <a:moveTo>
                    <a:pt x="1153904" y="1531664"/>
                  </a:moveTo>
                  <a:cubicBezTo>
                    <a:pt x="1150876" y="1532785"/>
                    <a:pt x="1143989" y="1538543"/>
                    <a:pt x="1131141" y="1551550"/>
                  </a:cubicBezTo>
                  <a:cubicBezTo>
                    <a:pt x="1163632" y="1530343"/>
                    <a:pt x="1108985" y="1598835"/>
                    <a:pt x="1133703" y="1576297"/>
                  </a:cubicBezTo>
                  <a:cubicBezTo>
                    <a:pt x="1137345" y="1566678"/>
                    <a:pt x="1162990" y="1528302"/>
                    <a:pt x="1153904" y="1531664"/>
                  </a:cubicBezTo>
                  <a:close/>
                  <a:moveTo>
                    <a:pt x="5923035" y="1525247"/>
                  </a:moveTo>
                  <a:cubicBezTo>
                    <a:pt x="5931359" y="1533996"/>
                    <a:pt x="5941439" y="1543906"/>
                    <a:pt x="5951405" y="1556053"/>
                  </a:cubicBezTo>
                  <a:cubicBezTo>
                    <a:pt x="5961483" y="1568101"/>
                    <a:pt x="5972455" y="1581536"/>
                    <a:pt x="5984107" y="1596061"/>
                  </a:cubicBezTo>
                  <a:cubicBezTo>
                    <a:pt x="5995659" y="1610657"/>
                    <a:pt x="6007991" y="1626258"/>
                    <a:pt x="6020875" y="1642539"/>
                  </a:cubicBezTo>
                  <a:cubicBezTo>
                    <a:pt x="6027243" y="1650736"/>
                    <a:pt x="6033743" y="1659103"/>
                    <a:pt x="6040367" y="1667625"/>
                  </a:cubicBezTo>
                  <a:cubicBezTo>
                    <a:pt x="6046599" y="1676431"/>
                    <a:pt x="6052927" y="1685378"/>
                    <a:pt x="6059325" y="1694425"/>
                  </a:cubicBezTo>
                  <a:cubicBezTo>
                    <a:pt x="6072039" y="1712588"/>
                    <a:pt x="6085047" y="1731163"/>
                    <a:pt x="6098143" y="1749864"/>
                  </a:cubicBezTo>
                  <a:cubicBezTo>
                    <a:pt x="6104655" y="1759236"/>
                    <a:pt x="6111195" y="1768622"/>
                    <a:pt x="6117723" y="1778008"/>
                  </a:cubicBezTo>
                  <a:lnTo>
                    <a:pt x="6127491" y="1792081"/>
                  </a:lnTo>
                  <a:lnTo>
                    <a:pt x="6136637" y="1806507"/>
                  </a:lnTo>
                  <a:cubicBezTo>
                    <a:pt x="6161001" y="1844873"/>
                    <a:pt x="6184871" y="1882446"/>
                    <a:pt x="6206615" y="1916692"/>
                  </a:cubicBezTo>
                  <a:cubicBezTo>
                    <a:pt x="6212095" y="1936186"/>
                    <a:pt x="6196267" y="1908877"/>
                    <a:pt x="6197243" y="1918461"/>
                  </a:cubicBezTo>
                  <a:cubicBezTo>
                    <a:pt x="6163987" y="1840484"/>
                    <a:pt x="6144523" y="1852617"/>
                    <a:pt x="6136991" y="1811575"/>
                  </a:cubicBezTo>
                  <a:cubicBezTo>
                    <a:pt x="6125325" y="1797715"/>
                    <a:pt x="6112583" y="1781151"/>
                    <a:pt x="6100663" y="1764149"/>
                  </a:cubicBezTo>
                  <a:cubicBezTo>
                    <a:pt x="6088757" y="1747132"/>
                    <a:pt x="6077545" y="1729775"/>
                    <a:pt x="6067819" y="1715179"/>
                  </a:cubicBezTo>
                  <a:cubicBezTo>
                    <a:pt x="6048367" y="1685973"/>
                    <a:pt x="6034947" y="1667908"/>
                    <a:pt x="6034211" y="1686086"/>
                  </a:cubicBezTo>
                  <a:cubicBezTo>
                    <a:pt x="6034903" y="1696138"/>
                    <a:pt x="6029807" y="1684628"/>
                    <a:pt x="6026253" y="1674081"/>
                  </a:cubicBezTo>
                  <a:cubicBezTo>
                    <a:pt x="6022543" y="1663661"/>
                    <a:pt x="6020775" y="1653879"/>
                    <a:pt x="6029751" y="1666521"/>
                  </a:cubicBezTo>
                  <a:cubicBezTo>
                    <a:pt x="6001635" y="1619137"/>
                    <a:pt x="5984391" y="1611889"/>
                    <a:pt x="5954081" y="1563981"/>
                  </a:cubicBezTo>
                  <a:cubicBezTo>
                    <a:pt x="5948799" y="1561079"/>
                    <a:pt x="5946549" y="1563287"/>
                    <a:pt x="5945133" y="1566940"/>
                  </a:cubicBezTo>
                  <a:cubicBezTo>
                    <a:pt x="5931855" y="1563471"/>
                    <a:pt x="5952721" y="1555133"/>
                    <a:pt x="5923035" y="1525247"/>
                  </a:cubicBezTo>
                  <a:close/>
                  <a:moveTo>
                    <a:pt x="5639849" y="1522246"/>
                  </a:moveTo>
                  <a:cubicBezTo>
                    <a:pt x="5647805" y="1524086"/>
                    <a:pt x="5661763" y="1538994"/>
                    <a:pt x="5677735" y="1556634"/>
                  </a:cubicBezTo>
                  <a:cubicBezTo>
                    <a:pt x="5694099" y="1573934"/>
                    <a:pt x="5710591" y="1595651"/>
                    <a:pt x="5726293" y="1609058"/>
                  </a:cubicBezTo>
                  <a:cubicBezTo>
                    <a:pt x="5714217" y="1603409"/>
                    <a:pt x="5704319" y="1593570"/>
                    <a:pt x="5691875" y="1578931"/>
                  </a:cubicBezTo>
                  <a:cubicBezTo>
                    <a:pt x="5679051" y="1564647"/>
                    <a:pt x="5663081" y="1546072"/>
                    <a:pt x="5639849" y="1522246"/>
                  </a:cubicBezTo>
                  <a:close/>
                  <a:moveTo>
                    <a:pt x="5629303" y="1520179"/>
                  </a:moveTo>
                  <a:cubicBezTo>
                    <a:pt x="5639567" y="1538102"/>
                    <a:pt x="5650467" y="1549782"/>
                    <a:pt x="5660759" y="1560343"/>
                  </a:cubicBezTo>
                  <a:cubicBezTo>
                    <a:pt x="5670923" y="1571003"/>
                    <a:pt x="5681031" y="1580035"/>
                    <a:pt x="5687955" y="1593881"/>
                  </a:cubicBezTo>
                  <a:cubicBezTo>
                    <a:pt x="5693859" y="1597364"/>
                    <a:pt x="5691055" y="1587383"/>
                    <a:pt x="5705299" y="1603763"/>
                  </a:cubicBezTo>
                  <a:cubicBezTo>
                    <a:pt x="5722115" y="1639524"/>
                    <a:pt x="5739119" y="1639509"/>
                    <a:pt x="5760835" y="1679758"/>
                  </a:cubicBezTo>
                  <a:cubicBezTo>
                    <a:pt x="5763723" y="1679631"/>
                    <a:pt x="5769925" y="1684501"/>
                    <a:pt x="5777783" y="1693533"/>
                  </a:cubicBezTo>
                  <a:cubicBezTo>
                    <a:pt x="5785583" y="1702608"/>
                    <a:pt x="5795507" y="1715462"/>
                    <a:pt x="5806903" y="1730412"/>
                  </a:cubicBezTo>
                  <a:cubicBezTo>
                    <a:pt x="5818299" y="1745362"/>
                    <a:pt x="5831167" y="1762408"/>
                    <a:pt x="5844901" y="1779906"/>
                  </a:cubicBezTo>
                  <a:cubicBezTo>
                    <a:pt x="5851655" y="1788740"/>
                    <a:pt x="5859087" y="1797319"/>
                    <a:pt x="5865797" y="1806450"/>
                  </a:cubicBezTo>
                  <a:cubicBezTo>
                    <a:pt x="5872607" y="1815511"/>
                    <a:pt x="5879559" y="1824487"/>
                    <a:pt x="5886579" y="1833165"/>
                  </a:cubicBezTo>
                  <a:cubicBezTo>
                    <a:pt x="5861763" y="1789561"/>
                    <a:pt x="5883847" y="1819319"/>
                    <a:pt x="5889425" y="1822604"/>
                  </a:cubicBezTo>
                  <a:cubicBezTo>
                    <a:pt x="5902095" y="1853891"/>
                    <a:pt x="5918065" y="1881568"/>
                    <a:pt x="5937587" y="1909599"/>
                  </a:cubicBezTo>
                  <a:cubicBezTo>
                    <a:pt x="5956503" y="1938041"/>
                    <a:pt x="5977767" y="1967658"/>
                    <a:pt x="6003107" y="2001168"/>
                  </a:cubicBezTo>
                  <a:cubicBezTo>
                    <a:pt x="6006391" y="2014334"/>
                    <a:pt x="6015295" y="2028434"/>
                    <a:pt x="6022885" y="2039548"/>
                  </a:cubicBezTo>
                  <a:cubicBezTo>
                    <a:pt x="6030317" y="2050746"/>
                    <a:pt x="6037183" y="2058518"/>
                    <a:pt x="6037721" y="2058051"/>
                  </a:cubicBezTo>
                  <a:cubicBezTo>
                    <a:pt x="6059495" y="2106610"/>
                    <a:pt x="6028603" y="2063756"/>
                    <a:pt x="6012097" y="2034310"/>
                  </a:cubicBezTo>
                  <a:cubicBezTo>
                    <a:pt x="6012479" y="2026679"/>
                    <a:pt x="6005217" y="2015735"/>
                    <a:pt x="6003943" y="2007453"/>
                  </a:cubicBezTo>
                  <a:cubicBezTo>
                    <a:pt x="5992163" y="1991838"/>
                    <a:pt x="5980017" y="1975048"/>
                    <a:pt x="5967515" y="1957266"/>
                  </a:cubicBezTo>
                  <a:cubicBezTo>
                    <a:pt x="5954831" y="1939612"/>
                    <a:pt x="5942685" y="1920387"/>
                    <a:pt x="5928273" y="1901714"/>
                  </a:cubicBezTo>
                  <a:cubicBezTo>
                    <a:pt x="5914257" y="1882757"/>
                    <a:pt x="5899915" y="1863037"/>
                    <a:pt x="5885291" y="1842735"/>
                  </a:cubicBezTo>
                  <a:cubicBezTo>
                    <a:pt x="5877999" y="1832570"/>
                    <a:pt x="5870611" y="1822278"/>
                    <a:pt x="5863151" y="1811873"/>
                  </a:cubicBezTo>
                  <a:lnTo>
                    <a:pt x="5857559" y="1804044"/>
                  </a:lnTo>
                  <a:lnTo>
                    <a:pt x="5851597" y="1796427"/>
                  </a:lnTo>
                  <a:cubicBezTo>
                    <a:pt x="5847619" y="1791331"/>
                    <a:pt x="5843613" y="1786220"/>
                    <a:pt x="5839591" y="1781081"/>
                  </a:cubicBezTo>
                  <a:cubicBezTo>
                    <a:pt x="5823539" y="1760510"/>
                    <a:pt x="5807201" y="1739572"/>
                    <a:pt x="5790707" y="1718464"/>
                  </a:cubicBezTo>
                  <a:cubicBezTo>
                    <a:pt x="5782341" y="1708002"/>
                    <a:pt x="5774441" y="1697087"/>
                    <a:pt x="5765579" y="1686893"/>
                  </a:cubicBezTo>
                  <a:cubicBezTo>
                    <a:pt x="5756773" y="1676672"/>
                    <a:pt x="5747939" y="1666408"/>
                    <a:pt x="5739105" y="1656144"/>
                  </a:cubicBezTo>
                  <a:cubicBezTo>
                    <a:pt x="5721309" y="1635715"/>
                    <a:pt x="5703485" y="1615244"/>
                    <a:pt x="5685747" y="1594886"/>
                  </a:cubicBezTo>
                  <a:cubicBezTo>
                    <a:pt x="5677039" y="1584566"/>
                    <a:pt x="5667287" y="1575236"/>
                    <a:pt x="5658027" y="1565553"/>
                  </a:cubicBezTo>
                  <a:cubicBezTo>
                    <a:pt x="5648627" y="1555997"/>
                    <a:pt x="5639283" y="1546483"/>
                    <a:pt x="5629983" y="1537026"/>
                  </a:cubicBezTo>
                  <a:cubicBezTo>
                    <a:pt x="5633931" y="1537224"/>
                    <a:pt x="5633365" y="1531151"/>
                    <a:pt x="5629303" y="1520179"/>
                  </a:cubicBezTo>
                  <a:close/>
                  <a:moveTo>
                    <a:pt x="1606311" y="1517418"/>
                  </a:moveTo>
                  <a:cubicBezTo>
                    <a:pt x="1591984" y="1517191"/>
                    <a:pt x="1567167" y="1550644"/>
                    <a:pt x="1567167" y="1553929"/>
                  </a:cubicBezTo>
                  <a:cubicBezTo>
                    <a:pt x="1573283" y="1556152"/>
                    <a:pt x="1609355" y="1533189"/>
                    <a:pt x="1597704" y="1534760"/>
                  </a:cubicBezTo>
                  <a:cubicBezTo>
                    <a:pt x="1560173" y="1561050"/>
                    <a:pt x="1609412" y="1520277"/>
                    <a:pt x="1606311" y="1517418"/>
                  </a:cubicBezTo>
                  <a:close/>
                  <a:moveTo>
                    <a:pt x="726090" y="1512789"/>
                  </a:moveTo>
                  <a:cubicBezTo>
                    <a:pt x="710546" y="1537621"/>
                    <a:pt x="695214" y="1561121"/>
                    <a:pt x="681552" y="1564208"/>
                  </a:cubicBezTo>
                  <a:cubicBezTo>
                    <a:pt x="690160" y="1553519"/>
                    <a:pt x="698625" y="1543000"/>
                    <a:pt x="706879" y="1536488"/>
                  </a:cubicBezTo>
                  <a:cubicBezTo>
                    <a:pt x="708493" y="1530117"/>
                    <a:pt x="705831" y="1528489"/>
                    <a:pt x="701797" y="1528305"/>
                  </a:cubicBezTo>
                  <a:cubicBezTo>
                    <a:pt x="720357" y="1501661"/>
                    <a:pt x="703297" y="1535129"/>
                    <a:pt x="726090" y="1512789"/>
                  </a:cubicBezTo>
                  <a:close/>
                  <a:moveTo>
                    <a:pt x="6264107" y="1502440"/>
                  </a:moveTo>
                  <a:cubicBezTo>
                    <a:pt x="6283007" y="1528461"/>
                    <a:pt x="6300987" y="1553774"/>
                    <a:pt x="6318203" y="1578506"/>
                  </a:cubicBezTo>
                  <a:cubicBezTo>
                    <a:pt x="6326755" y="1590908"/>
                    <a:pt x="6335191" y="1603126"/>
                    <a:pt x="6343503" y="1615187"/>
                  </a:cubicBezTo>
                  <a:cubicBezTo>
                    <a:pt x="6351811" y="1627249"/>
                    <a:pt x="6359939" y="1639198"/>
                    <a:pt x="6367271" y="1651486"/>
                  </a:cubicBezTo>
                  <a:cubicBezTo>
                    <a:pt x="6382307" y="1675808"/>
                    <a:pt x="6396789" y="1699677"/>
                    <a:pt x="6410931" y="1723221"/>
                  </a:cubicBezTo>
                  <a:cubicBezTo>
                    <a:pt x="6417967" y="1734999"/>
                    <a:pt x="6424963" y="1746693"/>
                    <a:pt x="6431913" y="1758330"/>
                  </a:cubicBezTo>
                  <a:cubicBezTo>
                    <a:pt x="6435367" y="1764149"/>
                    <a:pt x="6438807" y="1769953"/>
                    <a:pt x="6442247" y="1775744"/>
                  </a:cubicBezTo>
                  <a:cubicBezTo>
                    <a:pt x="6445645" y="1781548"/>
                    <a:pt x="6448703" y="1787551"/>
                    <a:pt x="6451945" y="1793426"/>
                  </a:cubicBezTo>
                  <a:cubicBezTo>
                    <a:pt x="6464659" y="1817040"/>
                    <a:pt x="6477271" y="1840484"/>
                    <a:pt x="6489887" y="1863942"/>
                  </a:cubicBezTo>
                  <a:cubicBezTo>
                    <a:pt x="6496187" y="1875665"/>
                    <a:pt x="6502499" y="1887387"/>
                    <a:pt x="6508829" y="1899137"/>
                  </a:cubicBezTo>
                  <a:cubicBezTo>
                    <a:pt x="6515043" y="1910944"/>
                    <a:pt x="6521795" y="1922482"/>
                    <a:pt x="6527531" y="1934672"/>
                  </a:cubicBezTo>
                  <a:cubicBezTo>
                    <a:pt x="6539521" y="1958753"/>
                    <a:pt x="6551611" y="1983047"/>
                    <a:pt x="6563915" y="2007779"/>
                  </a:cubicBezTo>
                  <a:cubicBezTo>
                    <a:pt x="6570157" y="2020096"/>
                    <a:pt x="6576457" y="2032526"/>
                    <a:pt x="6582815" y="2045083"/>
                  </a:cubicBezTo>
                  <a:cubicBezTo>
                    <a:pt x="6589057" y="2057697"/>
                    <a:pt x="6596079" y="2070099"/>
                    <a:pt x="6601967" y="2083265"/>
                  </a:cubicBezTo>
                  <a:cubicBezTo>
                    <a:pt x="6601275" y="2087158"/>
                    <a:pt x="6597055" y="2079938"/>
                    <a:pt x="6597451" y="2087257"/>
                  </a:cubicBezTo>
                  <a:cubicBezTo>
                    <a:pt x="6610731" y="2114750"/>
                    <a:pt x="6624493" y="2145769"/>
                    <a:pt x="6638535" y="2178528"/>
                  </a:cubicBezTo>
                  <a:cubicBezTo>
                    <a:pt x="6645473" y="2194936"/>
                    <a:pt x="6652567" y="2211755"/>
                    <a:pt x="6659759" y="2228786"/>
                  </a:cubicBezTo>
                  <a:cubicBezTo>
                    <a:pt x="6666215" y="2246114"/>
                    <a:pt x="6672755" y="2263655"/>
                    <a:pt x="6679295" y="2281224"/>
                  </a:cubicBezTo>
                  <a:cubicBezTo>
                    <a:pt x="6692391" y="2316348"/>
                    <a:pt x="6705627" y="2351486"/>
                    <a:pt x="6718949" y="2384954"/>
                  </a:cubicBezTo>
                  <a:cubicBezTo>
                    <a:pt x="6730955" y="2418916"/>
                    <a:pt x="6743143" y="2451181"/>
                    <a:pt x="6755603" y="2480090"/>
                  </a:cubicBezTo>
                  <a:cubicBezTo>
                    <a:pt x="6760203" y="2503463"/>
                    <a:pt x="6764351" y="2526440"/>
                    <a:pt x="6768173" y="2550535"/>
                  </a:cubicBezTo>
                  <a:cubicBezTo>
                    <a:pt x="6771429" y="2574801"/>
                    <a:pt x="6774927" y="2600015"/>
                    <a:pt x="6779669" y="2627465"/>
                  </a:cubicBezTo>
                  <a:cubicBezTo>
                    <a:pt x="6784311" y="2654944"/>
                    <a:pt x="6790611" y="2684562"/>
                    <a:pt x="6798399" y="2717945"/>
                  </a:cubicBezTo>
                  <a:cubicBezTo>
                    <a:pt x="6805279" y="2751567"/>
                    <a:pt x="6814239" y="2788829"/>
                    <a:pt x="6826175" y="2831244"/>
                  </a:cubicBezTo>
                  <a:cubicBezTo>
                    <a:pt x="6825015" y="2838265"/>
                    <a:pt x="6823867" y="2845273"/>
                    <a:pt x="6822707" y="2852253"/>
                  </a:cubicBezTo>
                  <a:cubicBezTo>
                    <a:pt x="6826161" y="2858610"/>
                    <a:pt x="6836793" y="2877848"/>
                    <a:pt x="6829955" y="2893421"/>
                  </a:cubicBezTo>
                  <a:cubicBezTo>
                    <a:pt x="6846971" y="2966997"/>
                    <a:pt x="6860635" y="3049560"/>
                    <a:pt x="6864443" y="3109261"/>
                  </a:cubicBezTo>
                  <a:lnTo>
                    <a:pt x="6865585" y="3120686"/>
                  </a:lnTo>
                  <a:lnTo>
                    <a:pt x="6858707" y="3074703"/>
                  </a:lnTo>
                  <a:cubicBezTo>
                    <a:pt x="6854829" y="3046985"/>
                    <a:pt x="6847015" y="3010642"/>
                    <a:pt x="6839483" y="2969771"/>
                  </a:cubicBezTo>
                  <a:cubicBezTo>
                    <a:pt x="6835631" y="2949342"/>
                    <a:pt x="6831583" y="2927823"/>
                    <a:pt x="6827421" y="2905781"/>
                  </a:cubicBezTo>
                  <a:cubicBezTo>
                    <a:pt x="6825211" y="2894780"/>
                    <a:pt x="6823555" y="2883541"/>
                    <a:pt x="6820839" y="2872440"/>
                  </a:cubicBezTo>
                  <a:cubicBezTo>
                    <a:pt x="6818275" y="2861314"/>
                    <a:pt x="6815685" y="2850115"/>
                    <a:pt x="6813107" y="2838917"/>
                  </a:cubicBezTo>
                  <a:cubicBezTo>
                    <a:pt x="6802675" y="2794195"/>
                    <a:pt x="6792665" y="2749486"/>
                    <a:pt x="6782799" y="2709634"/>
                  </a:cubicBezTo>
                  <a:cubicBezTo>
                    <a:pt x="6771769" y="2670065"/>
                    <a:pt x="6761999" y="2635054"/>
                    <a:pt x="6754751" y="2609033"/>
                  </a:cubicBezTo>
                  <a:cubicBezTo>
                    <a:pt x="6766843" y="2610279"/>
                    <a:pt x="6770353" y="2652822"/>
                    <a:pt x="6791419" y="2713754"/>
                  </a:cubicBezTo>
                  <a:cubicBezTo>
                    <a:pt x="6784015" y="2675431"/>
                    <a:pt x="6770665" y="2631628"/>
                    <a:pt x="6765767" y="2595881"/>
                  </a:cubicBezTo>
                  <a:cubicBezTo>
                    <a:pt x="6759819" y="2585673"/>
                    <a:pt x="6753123" y="2571148"/>
                    <a:pt x="6751921" y="2590911"/>
                  </a:cubicBezTo>
                  <a:cubicBezTo>
                    <a:pt x="6746045" y="2580025"/>
                    <a:pt x="6742151" y="2559200"/>
                    <a:pt x="6738315" y="2545708"/>
                  </a:cubicBezTo>
                  <a:cubicBezTo>
                    <a:pt x="6734621" y="2532173"/>
                    <a:pt x="6732469" y="2525590"/>
                    <a:pt x="6732441" y="2542537"/>
                  </a:cubicBezTo>
                  <a:cubicBezTo>
                    <a:pt x="6720719" y="2505233"/>
                    <a:pt x="6707127" y="2461954"/>
                    <a:pt x="6693707" y="2419199"/>
                  </a:cubicBezTo>
                  <a:cubicBezTo>
                    <a:pt x="6687293" y="2397695"/>
                    <a:pt x="6679323" y="2376898"/>
                    <a:pt x="6672031" y="2356908"/>
                  </a:cubicBezTo>
                  <a:cubicBezTo>
                    <a:pt x="6664627" y="2336947"/>
                    <a:pt x="6657563" y="2317905"/>
                    <a:pt x="6651135" y="2300591"/>
                  </a:cubicBezTo>
                  <a:lnTo>
                    <a:pt x="6635607" y="2259904"/>
                  </a:lnTo>
                  <a:cubicBezTo>
                    <a:pt x="6632943" y="2253151"/>
                    <a:pt x="6630411" y="2246341"/>
                    <a:pt x="6627621" y="2239645"/>
                  </a:cubicBezTo>
                  <a:lnTo>
                    <a:pt x="6618843" y="2219754"/>
                  </a:lnTo>
                  <a:cubicBezTo>
                    <a:pt x="6607093" y="2193266"/>
                    <a:pt x="6595187" y="2166962"/>
                    <a:pt x="6583253" y="2140984"/>
                  </a:cubicBezTo>
                  <a:cubicBezTo>
                    <a:pt x="6560291" y="2088588"/>
                    <a:pt x="6533179" y="2039562"/>
                    <a:pt x="6508871" y="1992121"/>
                  </a:cubicBezTo>
                  <a:cubicBezTo>
                    <a:pt x="6485059" y="1944398"/>
                    <a:pt x="6459067" y="1900963"/>
                    <a:pt x="6436923" y="1860078"/>
                  </a:cubicBezTo>
                  <a:cubicBezTo>
                    <a:pt x="6425767" y="1839691"/>
                    <a:pt x="6415279" y="1820098"/>
                    <a:pt x="6405637" y="1801411"/>
                  </a:cubicBezTo>
                  <a:cubicBezTo>
                    <a:pt x="6395303" y="1783148"/>
                    <a:pt x="6385845" y="1765777"/>
                    <a:pt x="6377451" y="1749369"/>
                  </a:cubicBezTo>
                  <a:cubicBezTo>
                    <a:pt x="6369835" y="1739133"/>
                    <a:pt x="6374179" y="1753970"/>
                    <a:pt x="6374633" y="1760652"/>
                  </a:cubicBezTo>
                  <a:cubicBezTo>
                    <a:pt x="6360647" y="1738949"/>
                    <a:pt x="6357915" y="1722796"/>
                    <a:pt x="6349433" y="1703797"/>
                  </a:cubicBezTo>
                  <a:cubicBezTo>
                    <a:pt x="6342059" y="1694198"/>
                    <a:pt x="6347083" y="1705510"/>
                    <a:pt x="6350793" y="1710861"/>
                  </a:cubicBezTo>
                  <a:cubicBezTo>
                    <a:pt x="6340471" y="1699323"/>
                    <a:pt x="6317141" y="1667909"/>
                    <a:pt x="6290597" y="1633011"/>
                  </a:cubicBezTo>
                  <a:cubicBezTo>
                    <a:pt x="6264547" y="1597746"/>
                    <a:pt x="6238173" y="1556931"/>
                    <a:pt x="6224991" y="1523591"/>
                  </a:cubicBezTo>
                  <a:cubicBezTo>
                    <a:pt x="6234847" y="1535766"/>
                    <a:pt x="6244219" y="1548309"/>
                    <a:pt x="6253815" y="1560640"/>
                  </a:cubicBezTo>
                  <a:cubicBezTo>
                    <a:pt x="6251395" y="1561291"/>
                    <a:pt x="6249087" y="1562254"/>
                    <a:pt x="6251693" y="1572178"/>
                  </a:cubicBezTo>
                  <a:cubicBezTo>
                    <a:pt x="6277813" y="1607033"/>
                    <a:pt x="6289407" y="1614140"/>
                    <a:pt x="6306963" y="1639651"/>
                  </a:cubicBezTo>
                  <a:cubicBezTo>
                    <a:pt x="6288841" y="1601030"/>
                    <a:pt x="6306141" y="1616900"/>
                    <a:pt x="6323539" y="1646999"/>
                  </a:cubicBezTo>
                  <a:cubicBezTo>
                    <a:pt x="6322675" y="1652874"/>
                    <a:pt x="6317111" y="1638065"/>
                    <a:pt x="6309255" y="1628226"/>
                  </a:cubicBezTo>
                  <a:cubicBezTo>
                    <a:pt x="6311931" y="1635630"/>
                    <a:pt x="6318003" y="1644507"/>
                    <a:pt x="6319591" y="1651430"/>
                  </a:cubicBezTo>
                  <a:cubicBezTo>
                    <a:pt x="6342611" y="1686256"/>
                    <a:pt x="6324049" y="1639113"/>
                    <a:pt x="6345441" y="1682759"/>
                  </a:cubicBezTo>
                  <a:cubicBezTo>
                    <a:pt x="6346403" y="1696025"/>
                    <a:pt x="6317509" y="1647480"/>
                    <a:pt x="6315639" y="1655847"/>
                  </a:cubicBezTo>
                  <a:cubicBezTo>
                    <a:pt x="6326159" y="1678597"/>
                    <a:pt x="6351571" y="1698814"/>
                    <a:pt x="6366847" y="1718634"/>
                  </a:cubicBezTo>
                  <a:cubicBezTo>
                    <a:pt x="6382717" y="1744414"/>
                    <a:pt x="6360803" y="1717855"/>
                    <a:pt x="6377451" y="1749340"/>
                  </a:cubicBezTo>
                  <a:cubicBezTo>
                    <a:pt x="6400131" y="1777825"/>
                    <a:pt x="6375087" y="1733244"/>
                    <a:pt x="6376275" y="1716949"/>
                  </a:cubicBezTo>
                  <a:cubicBezTo>
                    <a:pt x="6403867" y="1767079"/>
                    <a:pt x="6390759" y="1757637"/>
                    <a:pt x="6406459" y="1801764"/>
                  </a:cubicBezTo>
                  <a:cubicBezTo>
                    <a:pt x="6438283" y="1845977"/>
                    <a:pt x="6450997" y="1880988"/>
                    <a:pt x="6486235" y="1924153"/>
                  </a:cubicBezTo>
                  <a:cubicBezTo>
                    <a:pt x="6488131" y="1930708"/>
                    <a:pt x="6491075" y="1937560"/>
                    <a:pt x="6494063" y="1945105"/>
                  </a:cubicBezTo>
                  <a:cubicBezTo>
                    <a:pt x="6497091" y="1952623"/>
                    <a:pt x="6500675" y="1960537"/>
                    <a:pt x="6504651" y="1968748"/>
                  </a:cubicBezTo>
                  <a:cubicBezTo>
                    <a:pt x="6512609" y="1985184"/>
                    <a:pt x="6522135" y="2002867"/>
                    <a:pt x="6531875" y="2021087"/>
                  </a:cubicBezTo>
                  <a:cubicBezTo>
                    <a:pt x="6541615" y="2039293"/>
                    <a:pt x="6551555" y="2058023"/>
                    <a:pt x="6560347" y="2076512"/>
                  </a:cubicBezTo>
                  <a:cubicBezTo>
                    <a:pt x="6564877" y="2085686"/>
                    <a:pt x="6568643" y="2095030"/>
                    <a:pt x="6571899" y="2104232"/>
                  </a:cubicBezTo>
                  <a:cubicBezTo>
                    <a:pt x="6575197" y="2113405"/>
                    <a:pt x="6578057" y="2122409"/>
                    <a:pt x="6580295" y="2131130"/>
                  </a:cubicBezTo>
                  <a:cubicBezTo>
                    <a:pt x="6597579" y="2173956"/>
                    <a:pt x="6583337" y="2116067"/>
                    <a:pt x="6600609" y="2158906"/>
                  </a:cubicBezTo>
                  <a:cubicBezTo>
                    <a:pt x="6605011" y="2176829"/>
                    <a:pt x="6611455" y="2194611"/>
                    <a:pt x="6618801" y="2212166"/>
                  </a:cubicBezTo>
                  <a:cubicBezTo>
                    <a:pt x="6622483" y="2220943"/>
                    <a:pt x="6626375" y="2229650"/>
                    <a:pt x="6630367" y="2238286"/>
                  </a:cubicBezTo>
                  <a:cubicBezTo>
                    <a:pt x="6634105" y="2247035"/>
                    <a:pt x="6637843" y="2255755"/>
                    <a:pt x="6641523" y="2264377"/>
                  </a:cubicBezTo>
                  <a:cubicBezTo>
                    <a:pt x="6656275" y="2298836"/>
                    <a:pt x="6670277" y="2331836"/>
                    <a:pt x="6674453" y="2361495"/>
                  </a:cubicBezTo>
                  <a:cubicBezTo>
                    <a:pt x="6690819" y="2395076"/>
                    <a:pt x="6703121" y="2432196"/>
                    <a:pt x="6714957" y="2467008"/>
                  </a:cubicBezTo>
                  <a:cubicBezTo>
                    <a:pt x="6726495" y="2501920"/>
                    <a:pt x="6737211" y="2534694"/>
                    <a:pt x="6745351" y="2561493"/>
                  </a:cubicBezTo>
                  <a:cubicBezTo>
                    <a:pt x="6752657" y="2580067"/>
                    <a:pt x="6751057" y="2542650"/>
                    <a:pt x="6762143" y="2584782"/>
                  </a:cubicBezTo>
                  <a:cubicBezTo>
                    <a:pt x="6763473" y="2574263"/>
                    <a:pt x="6763219" y="2562272"/>
                    <a:pt x="6762467" y="2549842"/>
                  </a:cubicBezTo>
                  <a:cubicBezTo>
                    <a:pt x="6761435" y="2537497"/>
                    <a:pt x="6759567" y="2524812"/>
                    <a:pt x="6758491" y="2512637"/>
                  </a:cubicBezTo>
                  <a:cubicBezTo>
                    <a:pt x="6750463" y="2487862"/>
                    <a:pt x="6742323" y="2463469"/>
                    <a:pt x="6734167" y="2439501"/>
                  </a:cubicBezTo>
                  <a:cubicBezTo>
                    <a:pt x="6730047" y="2427524"/>
                    <a:pt x="6725971" y="2415660"/>
                    <a:pt x="6721935" y="2403882"/>
                  </a:cubicBezTo>
                  <a:cubicBezTo>
                    <a:pt x="6719897" y="2398006"/>
                    <a:pt x="6717859" y="2392159"/>
                    <a:pt x="6715835" y="2386341"/>
                  </a:cubicBezTo>
                  <a:cubicBezTo>
                    <a:pt x="6713569" y="2380607"/>
                    <a:pt x="6711319" y="2374902"/>
                    <a:pt x="6709081" y="2369225"/>
                  </a:cubicBezTo>
                  <a:cubicBezTo>
                    <a:pt x="6690931" y="2323894"/>
                    <a:pt x="6673503" y="2280389"/>
                    <a:pt x="6657055" y="2239319"/>
                  </a:cubicBezTo>
                  <a:cubicBezTo>
                    <a:pt x="6639683" y="2198646"/>
                    <a:pt x="6622439" y="2160789"/>
                    <a:pt x="6607843" y="2125312"/>
                  </a:cubicBezTo>
                  <a:cubicBezTo>
                    <a:pt x="6600425" y="2107629"/>
                    <a:pt x="6593729" y="2090499"/>
                    <a:pt x="6587231" y="2074261"/>
                  </a:cubicBezTo>
                  <a:cubicBezTo>
                    <a:pt x="6580363" y="2058207"/>
                    <a:pt x="6574135" y="2042846"/>
                    <a:pt x="6568643" y="2028180"/>
                  </a:cubicBezTo>
                  <a:cubicBezTo>
                    <a:pt x="6557955" y="2009733"/>
                    <a:pt x="6549757" y="1998166"/>
                    <a:pt x="6546925" y="2001153"/>
                  </a:cubicBezTo>
                  <a:cubicBezTo>
                    <a:pt x="6538729" y="1975303"/>
                    <a:pt x="6528535" y="1947767"/>
                    <a:pt x="6516559" y="1922058"/>
                  </a:cubicBezTo>
                  <a:cubicBezTo>
                    <a:pt x="6504001" y="1896688"/>
                    <a:pt x="6490255" y="1872833"/>
                    <a:pt x="6476635" y="1853495"/>
                  </a:cubicBezTo>
                  <a:cubicBezTo>
                    <a:pt x="6480103" y="1846586"/>
                    <a:pt x="6461771" y="1816573"/>
                    <a:pt x="6439855" y="1780515"/>
                  </a:cubicBezTo>
                  <a:cubicBezTo>
                    <a:pt x="6416567" y="1745277"/>
                    <a:pt x="6389471" y="1704208"/>
                    <a:pt x="6377607" y="1672892"/>
                  </a:cubicBezTo>
                  <a:cubicBezTo>
                    <a:pt x="6360859" y="1646800"/>
                    <a:pt x="6387615" y="1710522"/>
                    <a:pt x="6361423" y="1664921"/>
                  </a:cubicBezTo>
                  <a:cubicBezTo>
                    <a:pt x="6351529" y="1644082"/>
                    <a:pt x="6356667" y="1650113"/>
                    <a:pt x="6357263" y="1643714"/>
                  </a:cubicBezTo>
                  <a:cubicBezTo>
                    <a:pt x="6327943" y="1610544"/>
                    <a:pt x="6304087" y="1554071"/>
                    <a:pt x="6278351" y="1539971"/>
                  </a:cubicBezTo>
                  <a:cubicBezTo>
                    <a:pt x="6276171" y="1528560"/>
                    <a:pt x="6265851" y="1513638"/>
                    <a:pt x="6264107" y="1502440"/>
                  </a:cubicBezTo>
                  <a:close/>
                  <a:moveTo>
                    <a:pt x="6282695" y="1497909"/>
                  </a:moveTo>
                  <a:cubicBezTo>
                    <a:pt x="6309879" y="1530414"/>
                    <a:pt x="6333831" y="1564872"/>
                    <a:pt x="6360363" y="1603889"/>
                  </a:cubicBezTo>
                  <a:cubicBezTo>
                    <a:pt x="6373967" y="1623171"/>
                    <a:pt x="6386795" y="1644577"/>
                    <a:pt x="6401275" y="1667327"/>
                  </a:cubicBezTo>
                  <a:cubicBezTo>
                    <a:pt x="6415731" y="1690092"/>
                    <a:pt x="6431501" y="1714428"/>
                    <a:pt x="6449297" y="1740775"/>
                  </a:cubicBezTo>
                  <a:cubicBezTo>
                    <a:pt x="6448135" y="1732139"/>
                    <a:pt x="6460155" y="1745291"/>
                    <a:pt x="6476819" y="1770575"/>
                  </a:cubicBezTo>
                  <a:cubicBezTo>
                    <a:pt x="6493171" y="1796044"/>
                    <a:pt x="6514887" y="1833178"/>
                    <a:pt x="6535571" y="1870709"/>
                  </a:cubicBezTo>
                  <a:cubicBezTo>
                    <a:pt x="6556905" y="1907886"/>
                    <a:pt x="6574275" y="1947101"/>
                    <a:pt x="6586155" y="1974467"/>
                  </a:cubicBezTo>
                  <a:cubicBezTo>
                    <a:pt x="6597835" y="2001946"/>
                    <a:pt x="6602973" y="2018156"/>
                    <a:pt x="6596135" y="2011629"/>
                  </a:cubicBezTo>
                  <a:cubicBezTo>
                    <a:pt x="6626871" y="2053010"/>
                    <a:pt x="6646847" y="2113914"/>
                    <a:pt x="6678403" y="2178329"/>
                  </a:cubicBezTo>
                  <a:cubicBezTo>
                    <a:pt x="6680511" y="2208017"/>
                    <a:pt x="6674239" y="2172298"/>
                    <a:pt x="6662887" y="2153484"/>
                  </a:cubicBezTo>
                  <a:cubicBezTo>
                    <a:pt x="6669371" y="2171038"/>
                    <a:pt x="6678259" y="2192019"/>
                    <a:pt x="6688341" y="2215067"/>
                  </a:cubicBezTo>
                  <a:cubicBezTo>
                    <a:pt x="6697599" y="2238469"/>
                    <a:pt x="6707721" y="2264093"/>
                    <a:pt x="6718071" y="2290270"/>
                  </a:cubicBezTo>
                  <a:cubicBezTo>
                    <a:pt x="6728307" y="2316489"/>
                    <a:pt x="6738485" y="2343387"/>
                    <a:pt x="6747489" y="2369479"/>
                  </a:cubicBezTo>
                  <a:cubicBezTo>
                    <a:pt x="6755813" y="2395811"/>
                    <a:pt x="6762411" y="2421521"/>
                    <a:pt x="6767139" y="2444710"/>
                  </a:cubicBezTo>
                  <a:cubicBezTo>
                    <a:pt x="6760783" y="2424932"/>
                    <a:pt x="6754411" y="2405056"/>
                    <a:pt x="6748013" y="2385137"/>
                  </a:cubicBezTo>
                  <a:cubicBezTo>
                    <a:pt x="6741515" y="2365232"/>
                    <a:pt x="6733615" y="2345766"/>
                    <a:pt x="6726339" y="2326017"/>
                  </a:cubicBezTo>
                  <a:cubicBezTo>
                    <a:pt x="6718835" y="2306338"/>
                    <a:pt x="6711303" y="2286617"/>
                    <a:pt x="6703757" y="2266854"/>
                  </a:cubicBezTo>
                  <a:lnTo>
                    <a:pt x="6692305" y="2237237"/>
                  </a:lnTo>
                  <a:cubicBezTo>
                    <a:pt x="6688439" y="2227384"/>
                    <a:pt x="6684773" y="2217417"/>
                    <a:pt x="6680371" y="2207776"/>
                  </a:cubicBezTo>
                  <a:cubicBezTo>
                    <a:pt x="6663225" y="2168986"/>
                    <a:pt x="6646067" y="2130124"/>
                    <a:pt x="6628923" y="2091334"/>
                  </a:cubicBezTo>
                  <a:lnTo>
                    <a:pt x="6615883" y="2062326"/>
                  </a:lnTo>
                  <a:lnTo>
                    <a:pt x="6601799" y="2033870"/>
                  </a:lnTo>
                  <a:cubicBezTo>
                    <a:pt x="6592383" y="2014914"/>
                    <a:pt x="6582983" y="1996000"/>
                    <a:pt x="6573611" y="1977128"/>
                  </a:cubicBezTo>
                  <a:cubicBezTo>
                    <a:pt x="6573923" y="1969101"/>
                    <a:pt x="6590741" y="2005825"/>
                    <a:pt x="6589707" y="1994088"/>
                  </a:cubicBezTo>
                  <a:cubicBezTo>
                    <a:pt x="6580137" y="1967699"/>
                    <a:pt x="6568867" y="1947342"/>
                    <a:pt x="6557231" y="1925837"/>
                  </a:cubicBezTo>
                  <a:cubicBezTo>
                    <a:pt x="6554343" y="1920457"/>
                    <a:pt x="6551411" y="1914992"/>
                    <a:pt x="6548411" y="1909400"/>
                  </a:cubicBezTo>
                  <a:cubicBezTo>
                    <a:pt x="6545255" y="1903879"/>
                    <a:pt x="6542097" y="1898188"/>
                    <a:pt x="6538927" y="1892185"/>
                  </a:cubicBezTo>
                  <a:cubicBezTo>
                    <a:pt x="6532599" y="1880194"/>
                    <a:pt x="6526299" y="1867000"/>
                    <a:pt x="6520083" y="1851696"/>
                  </a:cubicBezTo>
                  <a:cubicBezTo>
                    <a:pt x="6507907" y="1841927"/>
                    <a:pt x="6498563" y="1838671"/>
                    <a:pt x="6466287" y="1782057"/>
                  </a:cubicBezTo>
                  <a:cubicBezTo>
                    <a:pt x="6468155" y="1765153"/>
                    <a:pt x="6484351" y="1807469"/>
                    <a:pt x="6503251" y="1835628"/>
                  </a:cubicBezTo>
                  <a:cubicBezTo>
                    <a:pt x="6502371" y="1817464"/>
                    <a:pt x="6480387" y="1787564"/>
                    <a:pt x="6468311" y="1763370"/>
                  </a:cubicBezTo>
                  <a:cubicBezTo>
                    <a:pt x="6449693" y="1753134"/>
                    <a:pt x="6421167" y="1710294"/>
                    <a:pt x="6388847" y="1657828"/>
                  </a:cubicBezTo>
                  <a:cubicBezTo>
                    <a:pt x="6380607" y="1644818"/>
                    <a:pt x="6372819" y="1630731"/>
                    <a:pt x="6363619" y="1617296"/>
                  </a:cubicBezTo>
                  <a:cubicBezTo>
                    <a:pt x="6354657" y="1603677"/>
                    <a:pt x="6345539" y="1589846"/>
                    <a:pt x="6336465" y="1576085"/>
                  </a:cubicBezTo>
                  <a:cubicBezTo>
                    <a:pt x="6318273" y="1548577"/>
                    <a:pt x="6299983" y="1521580"/>
                    <a:pt x="6282695" y="1497909"/>
                  </a:cubicBezTo>
                  <a:close/>
                  <a:moveTo>
                    <a:pt x="5866189" y="1496350"/>
                  </a:moveTo>
                  <a:cubicBezTo>
                    <a:pt x="5865521" y="1493665"/>
                    <a:pt x="5877533" y="1505671"/>
                    <a:pt x="5879359" y="1512605"/>
                  </a:cubicBezTo>
                  <a:cubicBezTo>
                    <a:pt x="5886551" y="1520151"/>
                    <a:pt x="5882715" y="1510991"/>
                    <a:pt x="5882771" y="1507721"/>
                  </a:cubicBezTo>
                  <a:cubicBezTo>
                    <a:pt x="5909585" y="1548776"/>
                    <a:pt x="5888039" y="1544841"/>
                    <a:pt x="5878143" y="1541117"/>
                  </a:cubicBezTo>
                  <a:cubicBezTo>
                    <a:pt x="5867043" y="1526436"/>
                    <a:pt x="5860431" y="1513115"/>
                    <a:pt x="5855659" y="1500076"/>
                  </a:cubicBezTo>
                  <a:cubicBezTo>
                    <a:pt x="5862951" y="1507975"/>
                    <a:pt x="5863829" y="1514006"/>
                    <a:pt x="5866999" y="1520689"/>
                  </a:cubicBezTo>
                  <a:cubicBezTo>
                    <a:pt x="5872607" y="1511784"/>
                    <a:pt x="5871331" y="1514290"/>
                    <a:pt x="5871927" y="1504663"/>
                  </a:cubicBezTo>
                  <a:cubicBezTo>
                    <a:pt x="5868041" y="1499772"/>
                    <a:pt x="5866411" y="1497245"/>
                    <a:pt x="5866189" y="1496350"/>
                  </a:cubicBezTo>
                  <a:close/>
                  <a:moveTo>
                    <a:pt x="5819857" y="1495998"/>
                  </a:moveTo>
                  <a:cubicBezTo>
                    <a:pt x="5837653" y="1521991"/>
                    <a:pt x="5828989" y="1505299"/>
                    <a:pt x="5849191" y="1527257"/>
                  </a:cubicBezTo>
                  <a:cubicBezTo>
                    <a:pt x="5832515" y="1513029"/>
                    <a:pt x="5842509" y="1539517"/>
                    <a:pt x="5812991" y="1505696"/>
                  </a:cubicBezTo>
                  <a:cubicBezTo>
                    <a:pt x="5809239" y="1493266"/>
                    <a:pt x="5830531" y="1518947"/>
                    <a:pt x="5819857" y="1495998"/>
                  </a:cubicBezTo>
                  <a:close/>
                  <a:moveTo>
                    <a:pt x="645390" y="1491194"/>
                  </a:moveTo>
                  <a:cubicBezTo>
                    <a:pt x="644907" y="1492644"/>
                    <a:pt x="643137" y="1495503"/>
                    <a:pt x="641219" y="1498547"/>
                  </a:cubicBezTo>
                  <a:cubicBezTo>
                    <a:pt x="634423" y="1507890"/>
                    <a:pt x="637311" y="1506531"/>
                    <a:pt x="640737" y="1504550"/>
                  </a:cubicBezTo>
                  <a:cubicBezTo>
                    <a:pt x="631479" y="1512647"/>
                    <a:pt x="585624" y="1565991"/>
                    <a:pt x="613924" y="1545166"/>
                  </a:cubicBezTo>
                  <a:cubicBezTo>
                    <a:pt x="609408" y="1553009"/>
                    <a:pt x="605203" y="1556351"/>
                    <a:pt x="601112" y="1559352"/>
                  </a:cubicBezTo>
                  <a:cubicBezTo>
                    <a:pt x="596978" y="1562084"/>
                    <a:pt x="592858" y="1564802"/>
                    <a:pt x="588809" y="1567478"/>
                  </a:cubicBezTo>
                  <a:cubicBezTo>
                    <a:pt x="606576" y="1540438"/>
                    <a:pt x="624683" y="1510934"/>
                    <a:pt x="641842" y="1492303"/>
                  </a:cubicBezTo>
                  <a:cubicBezTo>
                    <a:pt x="645070" y="1489706"/>
                    <a:pt x="645873" y="1489745"/>
                    <a:pt x="645390" y="1491194"/>
                  </a:cubicBezTo>
                  <a:close/>
                  <a:moveTo>
                    <a:pt x="1857317" y="1489330"/>
                  </a:moveTo>
                  <a:cubicBezTo>
                    <a:pt x="1856680" y="1497428"/>
                    <a:pt x="1839068" y="1513340"/>
                    <a:pt x="1818908" y="1531122"/>
                  </a:cubicBezTo>
                  <a:cubicBezTo>
                    <a:pt x="1799088" y="1549328"/>
                    <a:pt x="1775927" y="1568525"/>
                    <a:pt x="1762110" y="1580573"/>
                  </a:cubicBezTo>
                  <a:cubicBezTo>
                    <a:pt x="1772558" y="1566784"/>
                    <a:pt x="1785993" y="1553844"/>
                    <a:pt x="1801792" y="1539206"/>
                  </a:cubicBezTo>
                  <a:cubicBezTo>
                    <a:pt x="1805756" y="1535553"/>
                    <a:pt x="1809848" y="1531773"/>
                    <a:pt x="1814081" y="1527866"/>
                  </a:cubicBezTo>
                  <a:cubicBezTo>
                    <a:pt x="1818271" y="1523902"/>
                    <a:pt x="1822703" y="1519881"/>
                    <a:pt x="1827474" y="1515945"/>
                  </a:cubicBezTo>
                  <a:cubicBezTo>
                    <a:pt x="1836888" y="1507904"/>
                    <a:pt x="1846840" y="1499155"/>
                    <a:pt x="1857317" y="1489330"/>
                  </a:cubicBezTo>
                  <a:close/>
                  <a:moveTo>
                    <a:pt x="728313" y="1488495"/>
                  </a:moveTo>
                  <a:cubicBezTo>
                    <a:pt x="709569" y="1504832"/>
                    <a:pt x="690089" y="1531858"/>
                    <a:pt x="671968" y="1541754"/>
                  </a:cubicBezTo>
                  <a:cubicBezTo>
                    <a:pt x="668103" y="1551777"/>
                    <a:pt x="660897" y="1579242"/>
                    <a:pt x="644574" y="1593952"/>
                  </a:cubicBezTo>
                  <a:cubicBezTo>
                    <a:pt x="635329" y="1593173"/>
                    <a:pt x="684936" y="1507551"/>
                    <a:pt x="728313" y="1488495"/>
                  </a:cubicBezTo>
                  <a:close/>
                  <a:moveTo>
                    <a:pt x="912569" y="1487645"/>
                  </a:moveTo>
                  <a:cubicBezTo>
                    <a:pt x="881239" y="1509985"/>
                    <a:pt x="895807" y="1466098"/>
                    <a:pt x="844813" y="1531221"/>
                  </a:cubicBezTo>
                  <a:cubicBezTo>
                    <a:pt x="848918" y="1528899"/>
                    <a:pt x="852982" y="1526591"/>
                    <a:pt x="857073" y="1524256"/>
                  </a:cubicBezTo>
                  <a:cubicBezTo>
                    <a:pt x="861221" y="1521580"/>
                    <a:pt x="865327" y="1518791"/>
                    <a:pt x="869942" y="1511500"/>
                  </a:cubicBezTo>
                  <a:cubicBezTo>
                    <a:pt x="866473" y="1513510"/>
                    <a:pt x="868498" y="1507890"/>
                    <a:pt x="876695" y="1502227"/>
                  </a:cubicBezTo>
                  <a:cubicBezTo>
                    <a:pt x="882811" y="1502255"/>
                    <a:pt x="866289" y="1524652"/>
                    <a:pt x="867946" y="1529126"/>
                  </a:cubicBezTo>
                  <a:cubicBezTo>
                    <a:pt x="901342" y="1488976"/>
                    <a:pt x="885727" y="1517573"/>
                    <a:pt x="885656" y="1524553"/>
                  </a:cubicBezTo>
                  <a:cubicBezTo>
                    <a:pt x="894618" y="1512279"/>
                    <a:pt x="903593" y="1499962"/>
                    <a:pt x="912569" y="1487645"/>
                  </a:cubicBezTo>
                  <a:close/>
                  <a:moveTo>
                    <a:pt x="5676843" y="1485111"/>
                  </a:moveTo>
                  <a:cubicBezTo>
                    <a:pt x="5694723" y="1496762"/>
                    <a:pt x="5738043" y="1537860"/>
                    <a:pt x="5755895" y="1576736"/>
                  </a:cubicBezTo>
                  <a:cubicBezTo>
                    <a:pt x="5770845" y="1589223"/>
                    <a:pt x="5784379" y="1602799"/>
                    <a:pt x="5796867" y="1616730"/>
                  </a:cubicBezTo>
                  <a:cubicBezTo>
                    <a:pt x="5803109" y="1623695"/>
                    <a:pt x="5809111" y="1630745"/>
                    <a:pt x="5814903" y="1637796"/>
                  </a:cubicBezTo>
                  <a:cubicBezTo>
                    <a:pt x="5817775" y="1641335"/>
                    <a:pt x="5820623" y="1644860"/>
                    <a:pt x="5823453" y="1648357"/>
                  </a:cubicBezTo>
                  <a:cubicBezTo>
                    <a:pt x="5826087" y="1652009"/>
                    <a:pt x="5828719" y="1655619"/>
                    <a:pt x="5831311" y="1659215"/>
                  </a:cubicBezTo>
                  <a:cubicBezTo>
                    <a:pt x="5851909" y="1688068"/>
                    <a:pt x="5870227" y="1715377"/>
                    <a:pt x="5890289" y="1735975"/>
                  </a:cubicBezTo>
                  <a:cubicBezTo>
                    <a:pt x="5883947" y="1737292"/>
                    <a:pt x="5849899" y="1690998"/>
                    <a:pt x="5839521" y="1685449"/>
                  </a:cubicBezTo>
                  <a:cubicBezTo>
                    <a:pt x="5826157" y="1658578"/>
                    <a:pt x="5785031" y="1600194"/>
                    <a:pt x="5752413" y="1581549"/>
                  </a:cubicBezTo>
                  <a:cubicBezTo>
                    <a:pt x="5748081" y="1570634"/>
                    <a:pt x="5742941" y="1561531"/>
                    <a:pt x="5737293" y="1553391"/>
                  </a:cubicBezTo>
                  <a:cubicBezTo>
                    <a:pt x="5734463" y="1549328"/>
                    <a:pt x="5731517" y="1545505"/>
                    <a:pt x="5728459" y="1541810"/>
                  </a:cubicBezTo>
                  <a:cubicBezTo>
                    <a:pt x="5725315" y="1538214"/>
                    <a:pt x="5721961" y="1534831"/>
                    <a:pt x="5718619" y="1531433"/>
                  </a:cubicBezTo>
                  <a:cubicBezTo>
                    <a:pt x="5705143" y="1517871"/>
                    <a:pt x="5690659" y="1504789"/>
                    <a:pt x="5676843" y="1485111"/>
                  </a:cubicBezTo>
                  <a:close/>
                  <a:moveTo>
                    <a:pt x="873297" y="1482209"/>
                  </a:moveTo>
                  <a:cubicBezTo>
                    <a:pt x="855417" y="1497555"/>
                    <a:pt x="873339" y="1465645"/>
                    <a:pt x="848763" y="1496097"/>
                  </a:cubicBezTo>
                  <a:cubicBezTo>
                    <a:pt x="847290" y="1502779"/>
                    <a:pt x="869262" y="1486145"/>
                    <a:pt x="846781" y="1513694"/>
                  </a:cubicBezTo>
                  <a:cubicBezTo>
                    <a:pt x="825687" y="1531405"/>
                    <a:pt x="804522" y="1544642"/>
                    <a:pt x="783328" y="1579171"/>
                  </a:cubicBezTo>
                  <a:cubicBezTo>
                    <a:pt x="796027" y="1569020"/>
                    <a:pt x="789090" y="1583984"/>
                    <a:pt x="801181" y="1568044"/>
                  </a:cubicBezTo>
                  <a:cubicBezTo>
                    <a:pt x="803658" y="1560200"/>
                    <a:pt x="806985" y="1554679"/>
                    <a:pt x="811289" y="1549951"/>
                  </a:cubicBezTo>
                  <a:cubicBezTo>
                    <a:pt x="815720" y="1545321"/>
                    <a:pt x="820986" y="1541400"/>
                    <a:pt x="827074" y="1536501"/>
                  </a:cubicBezTo>
                  <a:cubicBezTo>
                    <a:pt x="839249" y="1526705"/>
                    <a:pt x="854624" y="1513114"/>
                    <a:pt x="873297" y="1482209"/>
                  </a:cubicBezTo>
                  <a:close/>
                  <a:moveTo>
                    <a:pt x="1707010" y="1480411"/>
                  </a:moveTo>
                  <a:cubicBezTo>
                    <a:pt x="1708143" y="1487815"/>
                    <a:pt x="1660688" y="1525303"/>
                    <a:pt x="1656880" y="1536190"/>
                  </a:cubicBezTo>
                  <a:cubicBezTo>
                    <a:pt x="1645809" y="1540494"/>
                    <a:pt x="1653340" y="1528984"/>
                    <a:pt x="1639877" y="1541301"/>
                  </a:cubicBezTo>
                  <a:cubicBezTo>
                    <a:pt x="1648046" y="1528177"/>
                    <a:pt x="1670669" y="1509801"/>
                    <a:pt x="1682674" y="1491411"/>
                  </a:cubicBezTo>
                  <a:cubicBezTo>
                    <a:pt x="1690390" y="1489797"/>
                    <a:pt x="1697978" y="1488268"/>
                    <a:pt x="1707010" y="1480411"/>
                  </a:cubicBezTo>
                  <a:close/>
                  <a:moveTo>
                    <a:pt x="6087767" y="1478359"/>
                  </a:moveTo>
                  <a:cubicBezTo>
                    <a:pt x="6106723" y="1509391"/>
                    <a:pt x="6139327" y="1545520"/>
                    <a:pt x="6148671" y="1572900"/>
                  </a:cubicBezTo>
                  <a:cubicBezTo>
                    <a:pt x="6128227" y="1538172"/>
                    <a:pt x="6120697" y="1541230"/>
                    <a:pt x="6097181" y="1511925"/>
                  </a:cubicBezTo>
                  <a:cubicBezTo>
                    <a:pt x="6085347" y="1492034"/>
                    <a:pt x="6080859" y="1476150"/>
                    <a:pt x="6087767" y="1478359"/>
                  </a:cubicBezTo>
                  <a:close/>
                  <a:moveTo>
                    <a:pt x="690805" y="1473502"/>
                  </a:moveTo>
                  <a:cubicBezTo>
                    <a:pt x="694929" y="1474569"/>
                    <a:pt x="673012" y="1512658"/>
                    <a:pt x="655673" y="1529381"/>
                  </a:cubicBezTo>
                  <a:cubicBezTo>
                    <a:pt x="649713" y="1529027"/>
                    <a:pt x="666956" y="1511586"/>
                    <a:pt x="675677" y="1499212"/>
                  </a:cubicBezTo>
                  <a:cubicBezTo>
                    <a:pt x="661166" y="1511727"/>
                    <a:pt x="646853" y="1520788"/>
                    <a:pt x="631818" y="1539150"/>
                  </a:cubicBezTo>
                  <a:cubicBezTo>
                    <a:pt x="617760" y="1544628"/>
                    <a:pt x="651893" y="1513780"/>
                    <a:pt x="658476" y="1498858"/>
                  </a:cubicBezTo>
                  <a:cubicBezTo>
                    <a:pt x="665399" y="1489415"/>
                    <a:pt x="662383" y="1490902"/>
                    <a:pt x="659141" y="1492615"/>
                  </a:cubicBezTo>
                  <a:cubicBezTo>
                    <a:pt x="687512" y="1459813"/>
                    <a:pt x="675988" y="1486287"/>
                    <a:pt x="651227" y="1515026"/>
                  </a:cubicBezTo>
                  <a:cubicBezTo>
                    <a:pt x="656395" y="1515790"/>
                    <a:pt x="691221" y="1477708"/>
                    <a:pt x="676866" y="1486938"/>
                  </a:cubicBezTo>
                  <a:cubicBezTo>
                    <a:pt x="685162" y="1476904"/>
                    <a:pt x="689430" y="1473146"/>
                    <a:pt x="690805" y="1473502"/>
                  </a:cubicBezTo>
                  <a:close/>
                  <a:moveTo>
                    <a:pt x="6150171" y="1470883"/>
                  </a:moveTo>
                  <a:cubicBezTo>
                    <a:pt x="6168505" y="1492799"/>
                    <a:pt x="6186611" y="1515068"/>
                    <a:pt x="6204195" y="1537125"/>
                  </a:cubicBezTo>
                  <a:cubicBezTo>
                    <a:pt x="6221283" y="1559550"/>
                    <a:pt x="6237237" y="1582258"/>
                    <a:pt x="6252811" y="1603904"/>
                  </a:cubicBezTo>
                  <a:cubicBezTo>
                    <a:pt x="6268213" y="1625663"/>
                    <a:pt x="6283007" y="1646545"/>
                    <a:pt x="6296825" y="1666068"/>
                  </a:cubicBezTo>
                  <a:cubicBezTo>
                    <a:pt x="6310459" y="1685732"/>
                    <a:pt x="6322111" y="1704717"/>
                    <a:pt x="6333223" y="1721352"/>
                  </a:cubicBezTo>
                  <a:cubicBezTo>
                    <a:pt x="6338093" y="1738623"/>
                    <a:pt x="6335913" y="1741214"/>
                    <a:pt x="6323865" y="1723206"/>
                  </a:cubicBezTo>
                  <a:cubicBezTo>
                    <a:pt x="6321543" y="1715490"/>
                    <a:pt x="6325183" y="1720275"/>
                    <a:pt x="6329175" y="1725684"/>
                  </a:cubicBezTo>
                  <a:cubicBezTo>
                    <a:pt x="6325435" y="1717147"/>
                    <a:pt x="6319223" y="1707322"/>
                    <a:pt x="6311789" y="1696661"/>
                  </a:cubicBezTo>
                  <a:cubicBezTo>
                    <a:pt x="6304399" y="1685973"/>
                    <a:pt x="6295777" y="1674477"/>
                    <a:pt x="6286475" y="1663095"/>
                  </a:cubicBezTo>
                  <a:cubicBezTo>
                    <a:pt x="6268243" y="1640061"/>
                    <a:pt x="6250007" y="1615626"/>
                    <a:pt x="6241755" y="1592776"/>
                  </a:cubicBezTo>
                  <a:cubicBezTo>
                    <a:pt x="6231675" y="1591205"/>
                    <a:pt x="6208739" y="1541853"/>
                    <a:pt x="6209589" y="1560583"/>
                  </a:cubicBezTo>
                  <a:cubicBezTo>
                    <a:pt x="6198347" y="1544005"/>
                    <a:pt x="6210467" y="1555302"/>
                    <a:pt x="6204507" y="1539885"/>
                  </a:cubicBezTo>
                  <a:cubicBezTo>
                    <a:pt x="6167867" y="1510538"/>
                    <a:pt x="6198121" y="1529565"/>
                    <a:pt x="6146519" y="1475598"/>
                  </a:cubicBezTo>
                  <a:cubicBezTo>
                    <a:pt x="6172893" y="1517899"/>
                    <a:pt x="6159599" y="1517687"/>
                    <a:pt x="6131753" y="1476192"/>
                  </a:cubicBezTo>
                  <a:cubicBezTo>
                    <a:pt x="6157759" y="1507494"/>
                    <a:pt x="6135505" y="1467033"/>
                    <a:pt x="6150171" y="1470883"/>
                  </a:cubicBezTo>
                  <a:close/>
                  <a:moveTo>
                    <a:pt x="5915983" y="1470771"/>
                  </a:moveTo>
                  <a:cubicBezTo>
                    <a:pt x="5922425" y="1463890"/>
                    <a:pt x="5926643" y="1504366"/>
                    <a:pt x="5946549" y="1520590"/>
                  </a:cubicBezTo>
                  <a:cubicBezTo>
                    <a:pt x="5948263" y="1526606"/>
                    <a:pt x="5938903" y="1515705"/>
                    <a:pt x="5933567" y="1510963"/>
                  </a:cubicBezTo>
                  <a:cubicBezTo>
                    <a:pt x="5940871" y="1528376"/>
                    <a:pt x="5949847" y="1535879"/>
                    <a:pt x="5958907" y="1543482"/>
                  </a:cubicBezTo>
                  <a:cubicBezTo>
                    <a:pt x="5967883" y="1551141"/>
                    <a:pt x="5977439" y="1558474"/>
                    <a:pt x="5986317" y="1574811"/>
                  </a:cubicBezTo>
                  <a:cubicBezTo>
                    <a:pt x="5995207" y="1610997"/>
                    <a:pt x="5950967" y="1533416"/>
                    <a:pt x="5922581" y="1507735"/>
                  </a:cubicBezTo>
                  <a:cubicBezTo>
                    <a:pt x="5935975" y="1512237"/>
                    <a:pt x="5927649" y="1499368"/>
                    <a:pt x="5915983" y="1470771"/>
                  </a:cubicBezTo>
                  <a:close/>
                  <a:moveTo>
                    <a:pt x="6280255" y="1464721"/>
                  </a:moveTo>
                  <a:cubicBezTo>
                    <a:pt x="6281857" y="1465790"/>
                    <a:pt x="6287107" y="1472468"/>
                    <a:pt x="6293965" y="1481614"/>
                  </a:cubicBezTo>
                  <a:cubicBezTo>
                    <a:pt x="6307187" y="1500273"/>
                    <a:pt x="6326725" y="1528828"/>
                    <a:pt x="6337823" y="1540975"/>
                  </a:cubicBezTo>
                  <a:cubicBezTo>
                    <a:pt x="6322959" y="1525275"/>
                    <a:pt x="6324035" y="1538837"/>
                    <a:pt x="6299247" y="1505044"/>
                  </a:cubicBezTo>
                  <a:cubicBezTo>
                    <a:pt x="6305701" y="1507182"/>
                    <a:pt x="6299331" y="1497640"/>
                    <a:pt x="6293937" y="1483893"/>
                  </a:cubicBezTo>
                  <a:cubicBezTo>
                    <a:pt x="6287311" y="1474507"/>
                    <a:pt x="6287595" y="1477905"/>
                    <a:pt x="6288415" y="1481487"/>
                  </a:cubicBezTo>
                  <a:cubicBezTo>
                    <a:pt x="6280693" y="1468194"/>
                    <a:pt x="6278651" y="1463653"/>
                    <a:pt x="6280255" y="1464721"/>
                  </a:cubicBezTo>
                  <a:close/>
                  <a:moveTo>
                    <a:pt x="1629464" y="1461414"/>
                  </a:moveTo>
                  <a:cubicBezTo>
                    <a:pt x="1626787" y="1461846"/>
                    <a:pt x="1622659" y="1463200"/>
                    <a:pt x="1616433" y="1465886"/>
                  </a:cubicBezTo>
                  <a:cubicBezTo>
                    <a:pt x="1610955" y="1468590"/>
                    <a:pt x="1589280" y="1490944"/>
                    <a:pt x="1569389" y="1512349"/>
                  </a:cubicBezTo>
                  <a:cubicBezTo>
                    <a:pt x="1549513" y="1533797"/>
                    <a:pt x="1531561" y="1554439"/>
                    <a:pt x="1534067" y="1554722"/>
                  </a:cubicBezTo>
                  <a:cubicBezTo>
                    <a:pt x="1550943" y="1536912"/>
                    <a:pt x="1567747" y="1519725"/>
                    <a:pt x="1584084" y="1505058"/>
                  </a:cubicBezTo>
                  <a:cubicBezTo>
                    <a:pt x="1592253" y="1497725"/>
                    <a:pt x="1600309" y="1491029"/>
                    <a:pt x="1608180" y="1485210"/>
                  </a:cubicBezTo>
                  <a:cubicBezTo>
                    <a:pt x="1615966" y="1479292"/>
                    <a:pt x="1624234" y="1474960"/>
                    <a:pt x="1631879" y="1471322"/>
                  </a:cubicBezTo>
                  <a:cubicBezTo>
                    <a:pt x="1632474" y="1467118"/>
                    <a:pt x="1637496" y="1460117"/>
                    <a:pt x="1629464" y="1461414"/>
                  </a:cubicBezTo>
                  <a:close/>
                  <a:moveTo>
                    <a:pt x="1071724" y="1458567"/>
                  </a:moveTo>
                  <a:cubicBezTo>
                    <a:pt x="1070588" y="1456283"/>
                    <a:pt x="1064553" y="1458361"/>
                    <a:pt x="1058685" y="1460279"/>
                  </a:cubicBezTo>
                  <a:cubicBezTo>
                    <a:pt x="1043919" y="1470784"/>
                    <a:pt x="1027581" y="1491453"/>
                    <a:pt x="1012490" y="1504067"/>
                  </a:cubicBezTo>
                  <a:cubicBezTo>
                    <a:pt x="1038596" y="1474253"/>
                    <a:pt x="999862" y="1503076"/>
                    <a:pt x="1034150" y="1472299"/>
                  </a:cubicBezTo>
                  <a:cubicBezTo>
                    <a:pt x="1021126" y="1481954"/>
                    <a:pt x="1011796" y="1491000"/>
                    <a:pt x="1005680" y="1498532"/>
                  </a:cubicBezTo>
                  <a:cubicBezTo>
                    <a:pt x="999664" y="1506163"/>
                    <a:pt x="997129" y="1512491"/>
                    <a:pt x="997002" y="1516228"/>
                  </a:cubicBezTo>
                  <a:cubicBezTo>
                    <a:pt x="996917" y="1520008"/>
                    <a:pt x="999451" y="1521382"/>
                    <a:pt x="1004052" y="1519513"/>
                  </a:cubicBezTo>
                  <a:cubicBezTo>
                    <a:pt x="1008710" y="1517687"/>
                    <a:pt x="1015180" y="1512420"/>
                    <a:pt x="1023957" y="1503728"/>
                  </a:cubicBezTo>
                  <a:cubicBezTo>
                    <a:pt x="996408" y="1514586"/>
                    <a:pt x="1052413" y="1476900"/>
                    <a:pt x="1063102" y="1468745"/>
                  </a:cubicBezTo>
                  <a:cubicBezTo>
                    <a:pt x="1059081" y="1474776"/>
                    <a:pt x="1049553" y="1485776"/>
                    <a:pt x="1055372" y="1483016"/>
                  </a:cubicBezTo>
                  <a:cubicBezTo>
                    <a:pt x="1069098" y="1467492"/>
                    <a:pt x="1072860" y="1460849"/>
                    <a:pt x="1071724" y="1458567"/>
                  </a:cubicBezTo>
                  <a:close/>
                  <a:moveTo>
                    <a:pt x="5676955" y="1457086"/>
                  </a:moveTo>
                  <a:lnTo>
                    <a:pt x="5696237" y="1483654"/>
                  </a:lnTo>
                  <a:cubicBezTo>
                    <a:pt x="5710267" y="1489741"/>
                    <a:pt x="5715943" y="1496763"/>
                    <a:pt x="5732775" y="1502879"/>
                  </a:cubicBezTo>
                  <a:cubicBezTo>
                    <a:pt x="5738339" y="1514828"/>
                    <a:pt x="5729307" y="1506503"/>
                    <a:pt x="5731587" y="1513865"/>
                  </a:cubicBezTo>
                  <a:cubicBezTo>
                    <a:pt x="5744667" y="1518622"/>
                    <a:pt x="5740691" y="1523251"/>
                    <a:pt x="5755499" y="1542391"/>
                  </a:cubicBezTo>
                  <a:cubicBezTo>
                    <a:pt x="5775659" y="1561065"/>
                    <a:pt x="5744725" y="1521566"/>
                    <a:pt x="5747825" y="1517503"/>
                  </a:cubicBezTo>
                  <a:cubicBezTo>
                    <a:pt x="5775559" y="1558318"/>
                    <a:pt x="5777979" y="1562240"/>
                    <a:pt x="5814421" y="1609326"/>
                  </a:cubicBezTo>
                  <a:cubicBezTo>
                    <a:pt x="5813627" y="1597194"/>
                    <a:pt x="5826283" y="1609199"/>
                    <a:pt x="5808871" y="1573622"/>
                  </a:cubicBezTo>
                  <a:cubicBezTo>
                    <a:pt x="5813713" y="1578790"/>
                    <a:pt x="5818469" y="1583858"/>
                    <a:pt x="5823255" y="1588968"/>
                  </a:cubicBezTo>
                  <a:cubicBezTo>
                    <a:pt x="5811871" y="1565312"/>
                    <a:pt x="5794939" y="1560753"/>
                    <a:pt x="5807187" y="1584580"/>
                  </a:cubicBezTo>
                  <a:cubicBezTo>
                    <a:pt x="5781575" y="1553491"/>
                    <a:pt x="5796851" y="1564066"/>
                    <a:pt x="5799811" y="1559734"/>
                  </a:cubicBezTo>
                  <a:cubicBezTo>
                    <a:pt x="5787097" y="1544303"/>
                    <a:pt x="5756999" y="1495347"/>
                    <a:pt x="5752483" y="1501746"/>
                  </a:cubicBezTo>
                  <a:cubicBezTo>
                    <a:pt x="5736487" y="1486867"/>
                    <a:pt x="5741567" y="1476745"/>
                    <a:pt x="5734263" y="1463734"/>
                  </a:cubicBezTo>
                  <a:cubicBezTo>
                    <a:pt x="5746933" y="1483696"/>
                    <a:pt x="5768325" y="1504903"/>
                    <a:pt x="5779847" y="1525714"/>
                  </a:cubicBezTo>
                  <a:cubicBezTo>
                    <a:pt x="5811929" y="1559536"/>
                    <a:pt x="5784719" y="1521212"/>
                    <a:pt x="5793907" y="1523662"/>
                  </a:cubicBezTo>
                  <a:cubicBezTo>
                    <a:pt x="5810003" y="1541400"/>
                    <a:pt x="5814223" y="1555997"/>
                    <a:pt x="5817747" y="1570338"/>
                  </a:cubicBezTo>
                  <a:cubicBezTo>
                    <a:pt x="5833009" y="1584764"/>
                    <a:pt x="5811547" y="1542760"/>
                    <a:pt x="5811803" y="1534195"/>
                  </a:cubicBezTo>
                  <a:cubicBezTo>
                    <a:pt x="5797857" y="1517036"/>
                    <a:pt x="5771821" y="1496324"/>
                    <a:pt x="5765875" y="1482294"/>
                  </a:cubicBezTo>
                  <a:cubicBezTo>
                    <a:pt x="5771581" y="1475485"/>
                    <a:pt x="5801579" y="1513695"/>
                    <a:pt x="5779083" y="1462729"/>
                  </a:cubicBezTo>
                  <a:cubicBezTo>
                    <a:pt x="5796199" y="1481657"/>
                    <a:pt x="5804963" y="1520434"/>
                    <a:pt x="5786219" y="1498547"/>
                  </a:cubicBezTo>
                  <a:cubicBezTo>
                    <a:pt x="5788371" y="1504734"/>
                    <a:pt x="5838757" y="1556605"/>
                    <a:pt x="5824147" y="1526125"/>
                  </a:cubicBezTo>
                  <a:cubicBezTo>
                    <a:pt x="5835643" y="1532397"/>
                    <a:pt x="5825449" y="1555742"/>
                    <a:pt x="5869831" y="1596189"/>
                  </a:cubicBezTo>
                  <a:cubicBezTo>
                    <a:pt x="5853651" y="1589238"/>
                    <a:pt x="5869817" y="1611238"/>
                    <a:pt x="5876273" y="1638844"/>
                  </a:cubicBezTo>
                  <a:cubicBezTo>
                    <a:pt x="5888039" y="1645498"/>
                    <a:pt x="5867397" y="1596967"/>
                    <a:pt x="5875169" y="1597661"/>
                  </a:cubicBezTo>
                  <a:cubicBezTo>
                    <a:pt x="5872747" y="1587256"/>
                    <a:pt x="5878849" y="1596557"/>
                    <a:pt x="5882559" y="1605674"/>
                  </a:cubicBezTo>
                  <a:cubicBezTo>
                    <a:pt x="5886239" y="1614834"/>
                    <a:pt x="5888039" y="1623342"/>
                    <a:pt x="5878679" y="1610289"/>
                  </a:cubicBezTo>
                  <a:cubicBezTo>
                    <a:pt x="5908197" y="1661623"/>
                    <a:pt x="5917923" y="1667838"/>
                    <a:pt x="5950697" y="1703783"/>
                  </a:cubicBezTo>
                  <a:cubicBezTo>
                    <a:pt x="5935663" y="1646857"/>
                    <a:pt x="5971947" y="1750756"/>
                    <a:pt x="5980031" y="1725585"/>
                  </a:cubicBezTo>
                  <a:cubicBezTo>
                    <a:pt x="5990677" y="1740974"/>
                    <a:pt x="5976633" y="1729606"/>
                    <a:pt x="5989135" y="1746849"/>
                  </a:cubicBezTo>
                  <a:cubicBezTo>
                    <a:pt x="5976137" y="1745999"/>
                    <a:pt x="5961611" y="1724707"/>
                    <a:pt x="5937771" y="1711031"/>
                  </a:cubicBezTo>
                  <a:cubicBezTo>
                    <a:pt x="5940335" y="1717685"/>
                    <a:pt x="5946123" y="1725344"/>
                    <a:pt x="5947681" y="1731715"/>
                  </a:cubicBezTo>
                  <a:cubicBezTo>
                    <a:pt x="5955255" y="1738864"/>
                    <a:pt x="5959305" y="1740379"/>
                    <a:pt x="5956813" y="1729011"/>
                  </a:cubicBezTo>
                  <a:cubicBezTo>
                    <a:pt x="5975627" y="1762167"/>
                    <a:pt x="5955427" y="1743833"/>
                    <a:pt x="5970971" y="1775701"/>
                  </a:cubicBezTo>
                  <a:cubicBezTo>
                    <a:pt x="5988611" y="1794389"/>
                    <a:pt x="5976307" y="1775460"/>
                    <a:pt x="5972315" y="1758429"/>
                  </a:cubicBezTo>
                  <a:cubicBezTo>
                    <a:pt x="6019459" y="1830716"/>
                    <a:pt x="6019869" y="1807470"/>
                    <a:pt x="6050023" y="1835289"/>
                  </a:cubicBezTo>
                  <a:cubicBezTo>
                    <a:pt x="6030643" y="1826780"/>
                    <a:pt x="6092509" y="1941453"/>
                    <a:pt x="6086591" y="1917457"/>
                  </a:cubicBezTo>
                  <a:cubicBezTo>
                    <a:pt x="6103183" y="1946351"/>
                    <a:pt x="6116647" y="1993806"/>
                    <a:pt x="6106511" y="1992475"/>
                  </a:cubicBezTo>
                  <a:cubicBezTo>
                    <a:pt x="6089863" y="1968663"/>
                    <a:pt x="6086307" y="1951604"/>
                    <a:pt x="6069051" y="1927905"/>
                  </a:cubicBezTo>
                  <a:cubicBezTo>
                    <a:pt x="6079839" y="1951703"/>
                    <a:pt x="6086803" y="1974312"/>
                    <a:pt x="6092509" y="1989276"/>
                  </a:cubicBezTo>
                  <a:cubicBezTo>
                    <a:pt x="6097775" y="2004495"/>
                    <a:pt x="6101823" y="2012140"/>
                    <a:pt x="6107813" y="2005471"/>
                  </a:cubicBezTo>
                  <a:cubicBezTo>
                    <a:pt x="6134443" y="2069462"/>
                    <a:pt x="6142683" y="2067055"/>
                    <a:pt x="6165927" y="2119790"/>
                  </a:cubicBezTo>
                  <a:cubicBezTo>
                    <a:pt x="6172271" y="2129700"/>
                    <a:pt x="6170671" y="2116010"/>
                    <a:pt x="6164867" y="2107091"/>
                  </a:cubicBezTo>
                  <a:cubicBezTo>
                    <a:pt x="6166891" y="2101627"/>
                    <a:pt x="6197059" y="2165801"/>
                    <a:pt x="6192247" y="2178189"/>
                  </a:cubicBezTo>
                  <a:cubicBezTo>
                    <a:pt x="6201775" y="2180808"/>
                    <a:pt x="6200075" y="2186145"/>
                    <a:pt x="6217303" y="2210835"/>
                  </a:cubicBezTo>
                  <a:cubicBezTo>
                    <a:pt x="6214855" y="2211260"/>
                    <a:pt x="6212435" y="2211798"/>
                    <a:pt x="6213057" y="2221113"/>
                  </a:cubicBezTo>
                  <a:cubicBezTo>
                    <a:pt x="6201107" y="2199906"/>
                    <a:pt x="6189117" y="2178627"/>
                    <a:pt x="6177211" y="2157505"/>
                  </a:cubicBezTo>
                  <a:cubicBezTo>
                    <a:pt x="6179619" y="2156981"/>
                    <a:pt x="6182025" y="2156372"/>
                    <a:pt x="6181359" y="2147057"/>
                  </a:cubicBezTo>
                  <a:cubicBezTo>
                    <a:pt x="6176503" y="2138789"/>
                    <a:pt x="6171691" y="2130592"/>
                    <a:pt x="6166933" y="2122480"/>
                  </a:cubicBezTo>
                  <a:cubicBezTo>
                    <a:pt x="6162147" y="2114382"/>
                    <a:pt x="6156867" y="2106653"/>
                    <a:pt x="6151955" y="2098809"/>
                  </a:cubicBezTo>
                  <a:cubicBezTo>
                    <a:pt x="6142087" y="2083166"/>
                    <a:pt x="6132361" y="2067777"/>
                    <a:pt x="6122777" y="2052601"/>
                  </a:cubicBezTo>
                  <a:cubicBezTo>
                    <a:pt x="6103735" y="2022177"/>
                    <a:pt x="6086139" y="1992065"/>
                    <a:pt x="6066955" y="1963481"/>
                  </a:cubicBezTo>
                  <a:cubicBezTo>
                    <a:pt x="6048325" y="1934558"/>
                    <a:pt x="6030443" y="1905720"/>
                    <a:pt x="6013143" y="1876443"/>
                  </a:cubicBezTo>
                  <a:cubicBezTo>
                    <a:pt x="5995051" y="1847704"/>
                    <a:pt x="5976775" y="1819022"/>
                    <a:pt x="5959247" y="1789108"/>
                  </a:cubicBezTo>
                  <a:cubicBezTo>
                    <a:pt x="5950329" y="1779651"/>
                    <a:pt x="5963355" y="1800476"/>
                    <a:pt x="5962929" y="1808093"/>
                  </a:cubicBezTo>
                  <a:cubicBezTo>
                    <a:pt x="5951363" y="1791387"/>
                    <a:pt x="5940191" y="1775248"/>
                    <a:pt x="5929319" y="1759548"/>
                  </a:cubicBezTo>
                  <a:cubicBezTo>
                    <a:pt x="5918221" y="1744003"/>
                    <a:pt x="5906471" y="1729606"/>
                    <a:pt x="5895343" y="1715151"/>
                  </a:cubicBezTo>
                  <a:cubicBezTo>
                    <a:pt x="5884031" y="1700838"/>
                    <a:pt x="5872947" y="1686794"/>
                    <a:pt x="5861947" y="1672864"/>
                  </a:cubicBezTo>
                  <a:cubicBezTo>
                    <a:pt x="5856411" y="1665927"/>
                    <a:pt x="5850889" y="1659032"/>
                    <a:pt x="5845383" y="1652152"/>
                  </a:cubicBezTo>
                  <a:cubicBezTo>
                    <a:pt x="5839875" y="1645271"/>
                    <a:pt x="5834411" y="1638363"/>
                    <a:pt x="5828463" y="1631865"/>
                  </a:cubicBezTo>
                  <a:cubicBezTo>
                    <a:pt x="5805007" y="1605603"/>
                    <a:pt x="5781477" y="1579271"/>
                    <a:pt x="5756915" y="1551778"/>
                  </a:cubicBezTo>
                  <a:cubicBezTo>
                    <a:pt x="5750743" y="1544954"/>
                    <a:pt x="5744499" y="1538045"/>
                    <a:pt x="5738171" y="1531052"/>
                  </a:cubicBezTo>
                  <a:cubicBezTo>
                    <a:pt x="5731543" y="1524341"/>
                    <a:pt x="5724835" y="1517532"/>
                    <a:pt x="5718023" y="1510637"/>
                  </a:cubicBezTo>
                  <a:cubicBezTo>
                    <a:pt x="5704391" y="1496848"/>
                    <a:pt x="5690375" y="1482663"/>
                    <a:pt x="5675823" y="1467939"/>
                  </a:cubicBezTo>
                  <a:cubicBezTo>
                    <a:pt x="5673083" y="1462028"/>
                    <a:pt x="5673939" y="1461112"/>
                    <a:pt x="5675201" y="1460759"/>
                  </a:cubicBezTo>
                  <a:close/>
                  <a:moveTo>
                    <a:pt x="5676777" y="1456843"/>
                  </a:moveTo>
                  <a:lnTo>
                    <a:pt x="5677011" y="1456967"/>
                  </a:lnTo>
                  <a:lnTo>
                    <a:pt x="5676955" y="1457086"/>
                  </a:lnTo>
                  <a:close/>
                  <a:moveTo>
                    <a:pt x="1766711" y="1455877"/>
                  </a:moveTo>
                  <a:cubicBezTo>
                    <a:pt x="1751124" y="1473488"/>
                    <a:pt x="1732494" y="1492402"/>
                    <a:pt x="1712291" y="1511883"/>
                  </a:cubicBezTo>
                  <a:cubicBezTo>
                    <a:pt x="1702183" y="1521623"/>
                    <a:pt x="1691693" y="1531490"/>
                    <a:pt x="1680990" y="1541414"/>
                  </a:cubicBezTo>
                  <a:cubicBezTo>
                    <a:pt x="1675554" y="1546284"/>
                    <a:pt x="1670344" y="1551480"/>
                    <a:pt x="1665191" y="1556761"/>
                  </a:cubicBezTo>
                  <a:lnTo>
                    <a:pt x="1649547" y="1572447"/>
                  </a:lnTo>
                  <a:cubicBezTo>
                    <a:pt x="1628608" y="1593272"/>
                    <a:pt x="1607698" y="1614069"/>
                    <a:pt x="1587977" y="1633676"/>
                  </a:cubicBezTo>
                  <a:cubicBezTo>
                    <a:pt x="1582980" y="1638504"/>
                    <a:pt x="1578351" y="1643544"/>
                    <a:pt x="1573905" y="1648598"/>
                  </a:cubicBezTo>
                  <a:cubicBezTo>
                    <a:pt x="1569432" y="1653610"/>
                    <a:pt x="1565057" y="1658536"/>
                    <a:pt x="1560782" y="1663336"/>
                  </a:cubicBezTo>
                  <a:cubicBezTo>
                    <a:pt x="1552273" y="1672977"/>
                    <a:pt x="1544260" y="1682235"/>
                    <a:pt x="1536941" y="1690970"/>
                  </a:cubicBezTo>
                  <a:cubicBezTo>
                    <a:pt x="1545393" y="1680183"/>
                    <a:pt x="1554283" y="1669126"/>
                    <a:pt x="1563486" y="1657913"/>
                  </a:cubicBezTo>
                  <a:cubicBezTo>
                    <a:pt x="1568115" y="1652321"/>
                    <a:pt x="1572787" y="1646673"/>
                    <a:pt x="1577487" y="1640982"/>
                  </a:cubicBezTo>
                  <a:cubicBezTo>
                    <a:pt x="1582244" y="1635333"/>
                    <a:pt x="1587454" y="1630052"/>
                    <a:pt x="1592479" y="1624559"/>
                  </a:cubicBezTo>
                  <a:cubicBezTo>
                    <a:pt x="1612823" y="1602771"/>
                    <a:pt x="1633833" y="1580870"/>
                    <a:pt x="1654374" y="1559819"/>
                  </a:cubicBezTo>
                  <a:cubicBezTo>
                    <a:pt x="1659513" y="1554566"/>
                    <a:pt x="1664624" y="1549357"/>
                    <a:pt x="1669664" y="1544203"/>
                  </a:cubicBezTo>
                  <a:cubicBezTo>
                    <a:pt x="1674959" y="1539319"/>
                    <a:pt x="1680183" y="1534492"/>
                    <a:pt x="1685336" y="1529735"/>
                  </a:cubicBezTo>
                  <a:cubicBezTo>
                    <a:pt x="1695699" y="1520278"/>
                    <a:pt x="1705737" y="1511104"/>
                    <a:pt x="1715335" y="1502341"/>
                  </a:cubicBezTo>
                  <a:cubicBezTo>
                    <a:pt x="1734631" y="1484899"/>
                    <a:pt x="1752115" y="1469086"/>
                    <a:pt x="1766711" y="1455877"/>
                  </a:cubicBezTo>
                  <a:close/>
                  <a:moveTo>
                    <a:pt x="6047773" y="1444486"/>
                  </a:moveTo>
                  <a:cubicBezTo>
                    <a:pt x="6050411" y="1446516"/>
                    <a:pt x="6053837" y="1450221"/>
                    <a:pt x="6057201" y="1454022"/>
                  </a:cubicBezTo>
                  <a:cubicBezTo>
                    <a:pt x="6063727" y="1461809"/>
                    <a:pt x="6069815" y="1470133"/>
                    <a:pt x="6069391" y="1465744"/>
                  </a:cubicBezTo>
                  <a:cubicBezTo>
                    <a:pt x="6079201" y="1468675"/>
                    <a:pt x="6070509" y="1477056"/>
                    <a:pt x="6084411" y="1501406"/>
                  </a:cubicBezTo>
                  <a:cubicBezTo>
                    <a:pt x="6076993" y="1492700"/>
                    <a:pt x="6069645" y="1484050"/>
                    <a:pt x="6062255" y="1475371"/>
                  </a:cubicBezTo>
                  <a:cubicBezTo>
                    <a:pt x="6060627" y="1469100"/>
                    <a:pt x="6069815" y="1480737"/>
                    <a:pt x="6075095" y="1485904"/>
                  </a:cubicBezTo>
                  <a:cubicBezTo>
                    <a:pt x="6070197" y="1474267"/>
                    <a:pt x="6055347" y="1458425"/>
                    <a:pt x="6043071" y="1445004"/>
                  </a:cubicBezTo>
                  <a:cubicBezTo>
                    <a:pt x="6043285" y="1442102"/>
                    <a:pt x="6045135" y="1442456"/>
                    <a:pt x="6047773" y="1444486"/>
                  </a:cubicBezTo>
                  <a:close/>
                  <a:moveTo>
                    <a:pt x="1704477" y="1442753"/>
                  </a:moveTo>
                  <a:cubicBezTo>
                    <a:pt x="1689697" y="1443588"/>
                    <a:pt x="1664624" y="1471421"/>
                    <a:pt x="1643955" y="1491949"/>
                  </a:cubicBezTo>
                  <a:cubicBezTo>
                    <a:pt x="1659400" y="1482251"/>
                    <a:pt x="1708922" y="1444792"/>
                    <a:pt x="1704477" y="1442753"/>
                  </a:cubicBezTo>
                  <a:close/>
                  <a:moveTo>
                    <a:pt x="6155043" y="1436071"/>
                  </a:moveTo>
                  <a:cubicBezTo>
                    <a:pt x="6157775" y="1435674"/>
                    <a:pt x="6187377" y="1466664"/>
                    <a:pt x="6196807" y="1494511"/>
                  </a:cubicBezTo>
                  <a:cubicBezTo>
                    <a:pt x="6202651" y="1497031"/>
                    <a:pt x="6208287" y="1499226"/>
                    <a:pt x="6213667" y="1501010"/>
                  </a:cubicBezTo>
                  <a:cubicBezTo>
                    <a:pt x="6233839" y="1528149"/>
                    <a:pt x="6204819" y="1502567"/>
                    <a:pt x="6215719" y="1526096"/>
                  </a:cubicBezTo>
                  <a:cubicBezTo>
                    <a:pt x="6193491" y="1506772"/>
                    <a:pt x="6175343" y="1458906"/>
                    <a:pt x="6168647" y="1465645"/>
                  </a:cubicBezTo>
                  <a:cubicBezTo>
                    <a:pt x="6158595" y="1452621"/>
                    <a:pt x="6157067" y="1442979"/>
                    <a:pt x="6164711" y="1451998"/>
                  </a:cubicBezTo>
                  <a:cubicBezTo>
                    <a:pt x="6164371" y="1447765"/>
                    <a:pt x="6159869" y="1442059"/>
                    <a:pt x="6155043" y="1436071"/>
                  </a:cubicBezTo>
                  <a:close/>
                  <a:moveTo>
                    <a:pt x="944139" y="1433438"/>
                  </a:moveTo>
                  <a:cubicBezTo>
                    <a:pt x="941251" y="1433834"/>
                    <a:pt x="932658" y="1439737"/>
                    <a:pt x="923371" y="1448048"/>
                  </a:cubicBezTo>
                  <a:cubicBezTo>
                    <a:pt x="904499" y="1464413"/>
                    <a:pt x="879852" y="1488056"/>
                    <a:pt x="878719" y="1484644"/>
                  </a:cubicBezTo>
                  <a:cubicBezTo>
                    <a:pt x="875024" y="1505058"/>
                    <a:pt x="937174" y="1435519"/>
                    <a:pt x="933536" y="1454079"/>
                  </a:cubicBezTo>
                  <a:cubicBezTo>
                    <a:pt x="944493" y="1438336"/>
                    <a:pt x="947226" y="1433197"/>
                    <a:pt x="944139" y="1433438"/>
                  </a:cubicBezTo>
                  <a:close/>
                  <a:moveTo>
                    <a:pt x="1012597" y="1426527"/>
                  </a:moveTo>
                  <a:cubicBezTo>
                    <a:pt x="1010314" y="1423881"/>
                    <a:pt x="1005518" y="1424512"/>
                    <a:pt x="986880" y="1442725"/>
                  </a:cubicBezTo>
                  <a:cubicBezTo>
                    <a:pt x="995006" y="1438775"/>
                    <a:pt x="980183" y="1455424"/>
                    <a:pt x="985181" y="1454220"/>
                  </a:cubicBezTo>
                  <a:cubicBezTo>
                    <a:pt x="994510" y="1443078"/>
                    <a:pt x="1003783" y="1432376"/>
                    <a:pt x="1011754" y="1430351"/>
                  </a:cubicBezTo>
                  <a:cubicBezTo>
                    <a:pt x="1015944" y="1431555"/>
                    <a:pt x="985422" y="1463918"/>
                    <a:pt x="995870" y="1459501"/>
                  </a:cubicBezTo>
                  <a:cubicBezTo>
                    <a:pt x="1005284" y="1447481"/>
                    <a:pt x="1014288" y="1438676"/>
                    <a:pt x="1023235" y="1429983"/>
                  </a:cubicBezTo>
                  <a:cubicBezTo>
                    <a:pt x="1014649" y="1435094"/>
                    <a:pt x="1014879" y="1429173"/>
                    <a:pt x="1012597" y="1426527"/>
                  </a:cubicBezTo>
                  <a:close/>
                  <a:moveTo>
                    <a:pt x="5602485" y="1424903"/>
                  </a:moveTo>
                  <a:cubicBezTo>
                    <a:pt x="5606663" y="1428348"/>
                    <a:pt x="5615481" y="1440088"/>
                    <a:pt x="5613643" y="1433028"/>
                  </a:cubicBezTo>
                  <a:cubicBezTo>
                    <a:pt x="5622365" y="1442484"/>
                    <a:pt x="5631157" y="1460450"/>
                    <a:pt x="5631059" y="1453032"/>
                  </a:cubicBezTo>
                  <a:cubicBezTo>
                    <a:pt x="5630053" y="1455877"/>
                    <a:pt x="5661311" y="1508584"/>
                    <a:pt x="5664963" y="1493875"/>
                  </a:cubicBezTo>
                  <a:cubicBezTo>
                    <a:pt x="5672297" y="1500486"/>
                    <a:pt x="5688791" y="1534407"/>
                    <a:pt x="5689243" y="1521411"/>
                  </a:cubicBezTo>
                  <a:cubicBezTo>
                    <a:pt x="5701107" y="1534662"/>
                    <a:pt x="5688903" y="1526267"/>
                    <a:pt x="5695345" y="1539503"/>
                  </a:cubicBezTo>
                  <a:cubicBezTo>
                    <a:pt x="5681853" y="1524893"/>
                    <a:pt x="5643403" y="1476957"/>
                    <a:pt x="5641519" y="1483342"/>
                  </a:cubicBezTo>
                  <a:cubicBezTo>
                    <a:pt x="5627745" y="1468350"/>
                    <a:pt x="5626839" y="1462843"/>
                    <a:pt x="5624799" y="1456472"/>
                  </a:cubicBezTo>
                  <a:cubicBezTo>
                    <a:pt x="5623781" y="1453301"/>
                    <a:pt x="5622507" y="1449860"/>
                    <a:pt x="5619123" y="1444990"/>
                  </a:cubicBezTo>
                  <a:cubicBezTo>
                    <a:pt x="5615611" y="1440248"/>
                    <a:pt x="5609991" y="1434061"/>
                    <a:pt x="5600423" y="1425227"/>
                  </a:cubicBezTo>
                  <a:cubicBezTo>
                    <a:pt x="5600217" y="1423528"/>
                    <a:pt x="5601093" y="1423755"/>
                    <a:pt x="5602485" y="1424903"/>
                  </a:cubicBezTo>
                  <a:close/>
                  <a:moveTo>
                    <a:pt x="5851031" y="1423131"/>
                  </a:moveTo>
                  <a:cubicBezTo>
                    <a:pt x="5867779" y="1449407"/>
                    <a:pt x="5862753" y="1451233"/>
                    <a:pt x="5855971" y="1453597"/>
                  </a:cubicBezTo>
                  <a:cubicBezTo>
                    <a:pt x="5890203" y="1499693"/>
                    <a:pt x="5876727" y="1488509"/>
                    <a:pt x="5910067" y="1515634"/>
                  </a:cubicBezTo>
                  <a:cubicBezTo>
                    <a:pt x="5904729" y="1498561"/>
                    <a:pt x="5899391" y="1481445"/>
                    <a:pt x="5894055" y="1464357"/>
                  </a:cubicBezTo>
                  <a:cubicBezTo>
                    <a:pt x="5929263" y="1508060"/>
                    <a:pt x="5902337" y="1505823"/>
                    <a:pt x="5919439" y="1529890"/>
                  </a:cubicBezTo>
                  <a:cubicBezTo>
                    <a:pt x="5920259" y="1535652"/>
                    <a:pt x="5913083" y="1525473"/>
                    <a:pt x="5912035" y="1521948"/>
                  </a:cubicBezTo>
                  <a:cubicBezTo>
                    <a:pt x="5893333" y="1502411"/>
                    <a:pt x="5889651" y="1505837"/>
                    <a:pt x="5880789" y="1501335"/>
                  </a:cubicBezTo>
                  <a:cubicBezTo>
                    <a:pt x="5871389" y="1483568"/>
                    <a:pt x="5830391" y="1419026"/>
                    <a:pt x="5851031" y="1423131"/>
                  </a:cubicBezTo>
                  <a:close/>
                  <a:moveTo>
                    <a:pt x="6010751" y="1422990"/>
                  </a:moveTo>
                  <a:cubicBezTo>
                    <a:pt x="6016005" y="1428794"/>
                    <a:pt x="6023055" y="1436553"/>
                    <a:pt x="6031195" y="1445542"/>
                  </a:cubicBezTo>
                  <a:cubicBezTo>
                    <a:pt x="6039293" y="1454560"/>
                    <a:pt x="6048551" y="1464768"/>
                    <a:pt x="6057103" y="1476391"/>
                  </a:cubicBezTo>
                  <a:cubicBezTo>
                    <a:pt x="6074559" y="1499339"/>
                    <a:pt x="6092213" y="1525502"/>
                    <a:pt x="6102831" y="1550107"/>
                  </a:cubicBezTo>
                  <a:cubicBezTo>
                    <a:pt x="6090655" y="1530018"/>
                    <a:pt x="6077163" y="1511741"/>
                    <a:pt x="6062185" y="1491581"/>
                  </a:cubicBezTo>
                  <a:cubicBezTo>
                    <a:pt x="6054567" y="1481601"/>
                    <a:pt x="6047107" y="1470700"/>
                    <a:pt x="6038259" y="1459671"/>
                  </a:cubicBezTo>
                  <a:cubicBezTo>
                    <a:pt x="6029553" y="1448529"/>
                    <a:pt x="6020407" y="1436467"/>
                    <a:pt x="6010751" y="1422990"/>
                  </a:cubicBezTo>
                  <a:close/>
                  <a:moveTo>
                    <a:pt x="5588727" y="1395525"/>
                  </a:moveTo>
                  <a:cubicBezTo>
                    <a:pt x="5592719" y="1395454"/>
                    <a:pt x="5607683" y="1409003"/>
                    <a:pt x="5624163" y="1425128"/>
                  </a:cubicBezTo>
                  <a:cubicBezTo>
                    <a:pt x="5632571" y="1433027"/>
                    <a:pt x="5640585" y="1442329"/>
                    <a:pt x="5648131" y="1450582"/>
                  </a:cubicBezTo>
                  <a:cubicBezTo>
                    <a:pt x="5655619" y="1458893"/>
                    <a:pt x="5662387" y="1466396"/>
                    <a:pt x="5667215" y="1471747"/>
                  </a:cubicBezTo>
                  <a:cubicBezTo>
                    <a:pt x="5656539" y="1464343"/>
                    <a:pt x="5642327" y="1451304"/>
                    <a:pt x="5628283" y="1436907"/>
                  </a:cubicBezTo>
                  <a:cubicBezTo>
                    <a:pt x="5613615" y="1423103"/>
                    <a:pt x="5599119" y="1407969"/>
                    <a:pt x="5588727" y="1395525"/>
                  </a:cubicBezTo>
                  <a:close/>
                  <a:moveTo>
                    <a:pt x="6070013" y="1388446"/>
                  </a:moveTo>
                  <a:cubicBezTo>
                    <a:pt x="6082457" y="1403736"/>
                    <a:pt x="6071203" y="1393486"/>
                    <a:pt x="6074415" y="1401754"/>
                  </a:cubicBezTo>
                  <a:cubicBezTo>
                    <a:pt x="6080971" y="1415104"/>
                    <a:pt x="6086959" y="1420951"/>
                    <a:pt x="6093245" y="1425849"/>
                  </a:cubicBezTo>
                  <a:cubicBezTo>
                    <a:pt x="6099319" y="1430918"/>
                    <a:pt x="6105647" y="1435094"/>
                    <a:pt x="6112895" y="1444962"/>
                  </a:cubicBezTo>
                  <a:cubicBezTo>
                    <a:pt x="6102575" y="1441394"/>
                    <a:pt x="6117071" y="1461129"/>
                    <a:pt x="6122593" y="1478868"/>
                  </a:cubicBezTo>
                  <a:cubicBezTo>
                    <a:pt x="6104175" y="1461455"/>
                    <a:pt x="6093287" y="1416308"/>
                    <a:pt x="6081013" y="1421730"/>
                  </a:cubicBezTo>
                  <a:cubicBezTo>
                    <a:pt x="6062099" y="1400183"/>
                    <a:pt x="6066843" y="1387597"/>
                    <a:pt x="6070013" y="1388446"/>
                  </a:cubicBezTo>
                  <a:close/>
                  <a:moveTo>
                    <a:pt x="5417587" y="1374185"/>
                  </a:moveTo>
                  <a:cubicBezTo>
                    <a:pt x="5420073" y="1375308"/>
                    <a:pt x="5425927" y="1380086"/>
                    <a:pt x="5433635" y="1386719"/>
                  </a:cubicBezTo>
                  <a:cubicBezTo>
                    <a:pt x="5441279" y="1393416"/>
                    <a:pt x="5450893" y="1401825"/>
                    <a:pt x="5460703" y="1410418"/>
                  </a:cubicBezTo>
                  <a:cubicBezTo>
                    <a:pt x="5470191" y="1419366"/>
                    <a:pt x="5479987" y="1428370"/>
                    <a:pt x="5488679" y="1435561"/>
                  </a:cubicBezTo>
                  <a:cubicBezTo>
                    <a:pt x="5483907" y="1438945"/>
                    <a:pt x="5470063" y="1425255"/>
                    <a:pt x="5456033" y="1410942"/>
                  </a:cubicBezTo>
                  <a:cubicBezTo>
                    <a:pt x="5441465" y="1397252"/>
                    <a:pt x="5426755" y="1382840"/>
                    <a:pt x="5421743" y="1383576"/>
                  </a:cubicBezTo>
                  <a:cubicBezTo>
                    <a:pt x="5415981" y="1375592"/>
                    <a:pt x="5415099" y="1373061"/>
                    <a:pt x="5417587" y="1374185"/>
                  </a:cubicBezTo>
                  <a:close/>
                  <a:moveTo>
                    <a:pt x="6110023" y="1371684"/>
                  </a:moveTo>
                  <a:cubicBezTo>
                    <a:pt x="6125071" y="1394024"/>
                    <a:pt x="6149733" y="1421942"/>
                    <a:pt x="6151515" y="1440941"/>
                  </a:cubicBezTo>
                  <a:lnTo>
                    <a:pt x="6121149" y="1405251"/>
                  </a:lnTo>
                  <a:cubicBezTo>
                    <a:pt x="6119959" y="1390584"/>
                    <a:pt x="6122495" y="1398384"/>
                    <a:pt x="6110023" y="1371684"/>
                  </a:cubicBezTo>
                  <a:close/>
                  <a:moveTo>
                    <a:pt x="6154843" y="1368726"/>
                  </a:moveTo>
                  <a:cubicBezTo>
                    <a:pt x="6206885" y="1428795"/>
                    <a:pt x="6218777" y="1447171"/>
                    <a:pt x="6256619" y="1493323"/>
                  </a:cubicBezTo>
                  <a:cubicBezTo>
                    <a:pt x="6269955" y="1520873"/>
                    <a:pt x="6212533" y="1448063"/>
                    <a:pt x="6239643" y="1486627"/>
                  </a:cubicBezTo>
                  <a:cubicBezTo>
                    <a:pt x="6221537" y="1473347"/>
                    <a:pt x="6192247" y="1411212"/>
                    <a:pt x="6193859" y="1432306"/>
                  </a:cubicBezTo>
                  <a:cubicBezTo>
                    <a:pt x="6186315" y="1420315"/>
                    <a:pt x="6169821" y="1396984"/>
                    <a:pt x="6170927" y="1405251"/>
                  </a:cubicBezTo>
                  <a:cubicBezTo>
                    <a:pt x="6157533" y="1385757"/>
                    <a:pt x="6170191" y="1397352"/>
                    <a:pt x="6154843" y="1368726"/>
                  </a:cubicBezTo>
                  <a:close/>
                  <a:moveTo>
                    <a:pt x="5517671" y="1356427"/>
                  </a:moveTo>
                  <a:lnTo>
                    <a:pt x="5563335" y="1397469"/>
                  </a:lnTo>
                  <a:cubicBezTo>
                    <a:pt x="5581167" y="1414036"/>
                    <a:pt x="5598325" y="1430324"/>
                    <a:pt x="5612751" y="1443844"/>
                  </a:cubicBezTo>
                  <a:cubicBezTo>
                    <a:pt x="5625507" y="1474636"/>
                    <a:pt x="5570251" y="1400721"/>
                    <a:pt x="5581027" y="1427507"/>
                  </a:cubicBezTo>
                  <a:cubicBezTo>
                    <a:pt x="5568569" y="1411325"/>
                    <a:pt x="5555065" y="1398039"/>
                    <a:pt x="5543495" y="1386539"/>
                  </a:cubicBezTo>
                  <a:close/>
                  <a:moveTo>
                    <a:pt x="5517559" y="1356296"/>
                  </a:moveTo>
                  <a:lnTo>
                    <a:pt x="5517671" y="1356427"/>
                  </a:lnTo>
                  <a:lnTo>
                    <a:pt x="5517545" y="1356314"/>
                  </a:lnTo>
                  <a:close/>
                  <a:moveTo>
                    <a:pt x="2082897" y="1355729"/>
                  </a:moveTo>
                  <a:cubicBezTo>
                    <a:pt x="2064252" y="1368187"/>
                    <a:pt x="2051242" y="1376285"/>
                    <a:pt x="2036674" y="1385770"/>
                  </a:cubicBezTo>
                  <a:cubicBezTo>
                    <a:pt x="2022559" y="1395921"/>
                    <a:pt x="2007001" y="1407643"/>
                    <a:pt x="1983089" y="1426812"/>
                  </a:cubicBezTo>
                  <a:cubicBezTo>
                    <a:pt x="1973632" y="1432447"/>
                    <a:pt x="1993013" y="1414580"/>
                    <a:pt x="2017420" y="1395001"/>
                  </a:cubicBezTo>
                  <a:cubicBezTo>
                    <a:pt x="2023564" y="1390173"/>
                    <a:pt x="2029836" y="1384978"/>
                    <a:pt x="2036363" y="1380490"/>
                  </a:cubicBezTo>
                  <a:cubicBezTo>
                    <a:pt x="2042932" y="1376059"/>
                    <a:pt x="2049430" y="1371868"/>
                    <a:pt x="2055446" y="1368230"/>
                  </a:cubicBezTo>
                  <a:cubicBezTo>
                    <a:pt x="2067508" y="1360953"/>
                    <a:pt x="2077701" y="1355927"/>
                    <a:pt x="2082897" y="1355729"/>
                  </a:cubicBezTo>
                  <a:close/>
                  <a:moveTo>
                    <a:pt x="6114695" y="1355291"/>
                  </a:moveTo>
                  <a:cubicBezTo>
                    <a:pt x="6119153" y="1356424"/>
                    <a:pt x="6135179" y="1374899"/>
                    <a:pt x="6134103" y="1367721"/>
                  </a:cubicBezTo>
                  <a:cubicBezTo>
                    <a:pt x="6147467" y="1383874"/>
                    <a:pt x="6131259" y="1371855"/>
                    <a:pt x="6146547" y="1390146"/>
                  </a:cubicBezTo>
                  <a:cubicBezTo>
                    <a:pt x="6137643" y="1384851"/>
                    <a:pt x="6132801" y="1381864"/>
                    <a:pt x="6133283" y="1384568"/>
                  </a:cubicBezTo>
                  <a:cubicBezTo>
                    <a:pt x="6133791" y="1387244"/>
                    <a:pt x="6139003" y="1396148"/>
                    <a:pt x="6149053" y="1415544"/>
                  </a:cubicBezTo>
                  <a:cubicBezTo>
                    <a:pt x="6141367" y="1406724"/>
                    <a:pt x="6134117" y="1397522"/>
                    <a:pt x="6125977" y="1388957"/>
                  </a:cubicBezTo>
                  <a:cubicBezTo>
                    <a:pt x="6122211" y="1377730"/>
                    <a:pt x="6118431" y="1366475"/>
                    <a:pt x="6114695" y="1355291"/>
                  </a:cubicBezTo>
                  <a:close/>
                  <a:moveTo>
                    <a:pt x="2151191" y="1350109"/>
                  </a:moveTo>
                  <a:cubicBezTo>
                    <a:pt x="2124561" y="1365286"/>
                    <a:pt x="2114793" y="1372194"/>
                    <a:pt x="2100169" y="1386337"/>
                  </a:cubicBezTo>
                  <a:cubicBezTo>
                    <a:pt x="2072746" y="1394506"/>
                    <a:pt x="2142796" y="1344857"/>
                    <a:pt x="2151191" y="1350109"/>
                  </a:cubicBezTo>
                  <a:close/>
                  <a:moveTo>
                    <a:pt x="712203" y="1347391"/>
                  </a:moveTo>
                  <a:cubicBezTo>
                    <a:pt x="718715" y="1344800"/>
                    <a:pt x="698824" y="1372081"/>
                    <a:pt x="690372" y="1377192"/>
                  </a:cubicBezTo>
                  <a:cubicBezTo>
                    <a:pt x="682883" y="1388248"/>
                    <a:pt x="695936" y="1378593"/>
                    <a:pt x="702321" y="1375692"/>
                  </a:cubicBezTo>
                  <a:cubicBezTo>
                    <a:pt x="694294" y="1395440"/>
                    <a:pt x="660232" y="1411622"/>
                    <a:pt x="674262" y="1409215"/>
                  </a:cubicBezTo>
                  <a:cubicBezTo>
                    <a:pt x="627401" y="1457236"/>
                    <a:pt x="686692" y="1373837"/>
                    <a:pt x="712203" y="1347391"/>
                  </a:cubicBezTo>
                  <a:close/>
                  <a:moveTo>
                    <a:pt x="2068230" y="1334012"/>
                  </a:moveTo>
                  <a:cubicBezTo>
                    <a:pt x="2052501" y="1342988"/>
                    <a:pt x="2035952" y="1353705"/>
                    <a:pt x="2019374" y="1365526"/>
                  </a:cubicBezTo>
                  <a:cubicBezTo>
                    <a:pt x="2003221" y="1377998"/>
                    <a:pt x="1986826" y="1391278"/>
                    <a:pt x="1970560" y="1404231"/>
                  </a:cubicBezTo>
                  <a:cubicBezTo>
                    <a:pt x="1954279" y="1417185"/>
                    <a:pt x="1938112" y="1429813"/>
                    <a:pt x="1922369" y="1441026"/>
                  </a:cubicBezTo>
                  <a:cubicBezTo>
                    <a:pt x="1907065" y="1452847"/>
                    <a:pt x="1892342" y="1463479"/>
                    <a:pt x="1878128" y="1471379"/>
                  </a:cubicBezTo>
                  <a:cubicBezTo>
                    <a:pt x="1886679" y="1464767"/>
                    <a:pt x="1894833" y="1458227"/>
                    <a:pt x="1902677" y="1451771"/>
                  </a:cubicBezTo>
                  <a:cubicBezTo>
                    <a:pt x="1910562" y="1445344"/>
                    <a:pt x="1917966" y="1438732"/>
                    <a:pt x="1925767" y="1432956"/>
                  </a:cubicBezTo>
                  <a:cubicBezTo>
                    <a:pt x="1941042" y="1420951"/>
                    <a:pt x="1955737" y="1409399"/>
                    <a:pt x="1970390" y="1397889"/>
                  </a:cubicBezTo>
                  <a:cubicBezTo>
                    <a:pt x="1985099" y="1386408"/>
                    <a:pt x="1999922" y="1375153"/>
                    <a:pt x="2015693" y="1364110"/>
                  </a:cubicBezTo>
                  <a:cubicBezTo>
                    <a:pt x="2031747" y="1353478"/>
                    <a:pt x="2049217" y="1343766"/>
                    <a:pt x="2068230" y="1334012"/>
                  </a:cubicBezTo>
                  <a:close/>
                  <a:moveTo>
                    <a:pt x="1200143" y="1333516"/>
                  </a:moveTo>
                  <a:cubicBezTo>
                    <a:pt x="1179884" y="1354596"/>
                    <a:pt x="1195485" y="1346782"/>
                    <a:pt x="1169747" y="1372321"/>
                  </a:cubicBezTo>
                  <a:cubicBezTo>
                    <a:pt x="1181328" y="1371585"/>
                    <a:pt x="1196094" y="1353818"/>
                    <a:pt x="1208113" y="1350831"/>
                  </a:cubicBezTo>
                  <a:cubicBezTo>
                    <a:pt x="1200808" y="1359113"/>
                    <a:pt x="1193531" y="1367366"/>
                    <a:pt x="1186311" y="1375535"/>
                  </a:cubicBezTo>
                  <a:cubicBezTo>
                    <a:pt x="1174915" y="1380801"/>
                    <a:pt x="1168530" y="1382005"/>
                    <a:pt x="1168615" y="1377984"/>
                  </a:cubicBezTo>
                  <a:cubicBezTo>
                    <a:pt x="1164070" y="1384440"/>
                    <a:pt x="1151513" y="1397379"/>
                    <a:pt x="1141716" y="1408096"/>
                  </a:cubicBezTo>
                  <a:cubicBezTo>
                    <a:pt x="1131976" y="1418856"/>
                    <a:pt x="1125563" y="1427902"/>
                    <a:pt x="1131778" y="1425141"/>
                  </a:cubicBezTo>
                  <a:cubicBezTo>
                    <a:pt x="1140230" y="1415854"/>
                    <a:pt x="1146686" y="1410036"/>
                    <a:pt x="1151754" y="1405661"/>
                  </a:cubicBezTo>
                  <a:cubicBezTo>
                    <a:pt x="1156822" y="1401272"/>
                    <a:pt x="1160616" y="1398413"/>
                    <a:pt x="1164453" y="1395709"/>
                  </a:cubicBezTo>
                  <a:cubicBezTo>
                    <a:pt x="1172126" y="1390287"/>
                    <a:pt x="1179997" y="1385459"/>
                    <a:pt x="1198699" y="1370297"/>
                  </a:cubicBezTo>
                  <a:cubicBezTo>
                    <a:pt x="1261599" y="1292475"/>
                    <a:pt x="1177435" y="1372378"/>
                    <a:pt x="1200143" y="1333516"/>
                  </a:cubicBezTo>
                  <a:close/>
                  <a:moveTo>
                    <a:pt x="5428611" y="1329510"/>
                  </a:moveTo>
                  <a:cubicBezTo>
                    <a:pt x="5434967" y="1333885"/>
                    <a:pt x="5437119" y="1337735"/>
                    <a:pt x="5439157" y="1341614"/>
                  </a:cubicBezTo>
                  <a:cubicBezTo>
                    <a:pt x="5446491" y="1352983"/>
                    <a:pt x="5448317" y="1347447"/>
                    <a:pt x="5462941" y="1360571"/>
                  </a:cubicBezTo>
                  <a:cubicBezTo>
                    <a:pt x="5465489" y="1366375"/>
                    <a:pt x="5467981" y="1372038"/>
                    <a:pt x="5470529" y="1377843"/>
                  </a:cubicBezTo>
                  <a:cubicBezTo>
                    <a:pt x="5474635" y="1378480"/>
                    <a:pt x="5476899" y="1377319"/>
                    <a:pt x="5479307" y="1378862"/>
                  </a:cubicBezTo>
                  <a:cubicBezTo>
                    <a:pt x="5481755" y="1380362"/>
                    <a:pt x="5484233" y="1384737"/>
                    <a:pt x="5488495" y="1396657"/>
                  </a:cubicBezTo>
                  <a:cubicBezTo>
                    <a:pt x="5503599" y="1409824"/>
                    <a:pt x="5491891" y="1389083"/>
                    <a:pt x="5514387" y="1411593"/>
                  </a:cubicBezTo>
                  <a:cubicBezTo>
                    <a:pt x="5527031" y="1447071"/>
                    <a:pt x="5549171" y="1425552"/>
                    <a:pt x="5574571" y="1476107"/>
                  </a:cubicBezTo>
                  <a:cubicBezTo>
                    <a:pt x="5576863" y="1467202"/>
                    <a:pt x="5617961" y="1528276"/>
                    <a:pt x="5607315" y="1498943"/>
                  </a:cubicBezTo>
                  <a:cubicBezTo>
                    <a:pt x="5630391" y="1524694"/>
                    <a:pt x="5618571" y="1515832"/>
                    <a:pt x="5622775" y="1530032"/>
                  </a:cubicBezTo>
                  <a:cubicBezTo>
                    <a:pt x="5609327" y="1513935"/>
                    <a:pt x="5595875" y="1499721"/>
                    <a:pt x="5582299" y="1486145"/>
                  </a:cubicBezTo>
                  <a:cubicBezTo>
                    <a:pt x="5568271" y="1473021"/>
                    <a:pt x="5553887" y="1460775"/>
                    <a:pt x="5539305" y="1447750"/>
                  </a:cubicBezTo>
                  <a:cubicBezTo>
                    <a:pt x="5509859" y="1421984"/>
                    <a:pt x="5480397" y="1392410"/>
                    <a:pt x="5444283" y="1353152"/>
                  </a:cubicBezTo>
                  <a:cubicBezTo>
                    <a:pt x="5436579" y="1347136"/>
                    <a:pt x="5441181" y="1355262"/>
                    <a:pt x="5441379" y="1358277"/>
                  </a:cubicBezTo>
                  <a:cubicBezTo>
                    <a:pt x="5416011" y="1334918"/>
                    <a:pt x="5437897" y="1343511"/>
                    <a:pt x="5428611" y="1329510"/>
                  </a:cubicBezTo>
                  <a:close/>
                  <a:moveTo>
                    <a:pt x="1826964" y="1315919"/>
                  </a:moveTo>
                  <a:cubicBezTo>
                    <a:pt x="1802487" y="1346881"/>
                    <a:pt x="1729676" y="1371840"/>
                    <a:pt x="1747713" y="1380065"/>
                  </a:cubicBezTo>
                  <a:cubicBezTo>
                    <a:pt x="1758670" y="1381084"/>
                    <a:pt x="1778108" y="1351213"/>
                    <a:pt x="1788981" y="1352331"/>
                  </a:cubicBezTo>
                  <a:cubicBezTo>
                    <a:pt x="1791161" y="1355035"/>
                    <a:pt x="1764758" y="1390343"/>
                    <a:pt x="1777386" y="1373765"/>
                  </a:cubicBezTo>
                  <a:cubicBezTo>
                    <a:pt x="1804865" y="1344049"/>
                    <a:pt x="1814421" y="1333927"/>
                    <a:pt x="1826964" y="1315919"/>
                  </a:cubicBezTo>
                  <a:close/>
                  <a:moveTo>
                    <a:pt x="1055476" y="1313297"/>
                  </a:moveTo>
                  <a:cubicBezTo>
                    <a:pt x="1054270" y="1313395"/>
                    <a:pt x="1051819" y="1314511"/>
                    <a:pt x="1047713" y="1316967"/>
                  </a:cubicBezTo>
                  <a:cubicBezTo>
                    <a:pt x="1041583" y="1327075"/>
                    <a:pt x="1028318" y="1344870"/>
                    <a:pt x="1021352" y="1354865"/>
                  </a:cubicBezTo>
                  <a:cubicBezTo>
                    <a:pt x="1014500" y="1364959"/>
                    <a:pt x="1014458" y="1367678"/>
                    <a:pt x="1036147" y="1349033"/>
                  </a:cubicBezTo>
                  <a:cubicBezTo>
                    <a:pt x="1022895" y="1357131"/>
                    <a:pt x="1033598" y="1343865"/>
                    <a:pt x="1043692" y="1331166"/>
                  </a:cubicBezTo>
                  <a:cubicBezTo>
                    <a:pt x="1051497" y="1321865"/>
                    <a:pt x="1059094" y="1313002"/>
                    <a:pt x="1055476" y="1313297"/>
                  </a:cubicBezTo>
                  <a:close/>
                  <a:moveTo>
                    <a:pt x="6054129" y="1311531"/>
                  </a:moveTo>
                  <a:cubicBezTo>
                    <a:pt x="6057271" y="1303504"/>
                    <a:pt x="6096415" y="1356564"/>
                    <a:pt x="6092991" y="1366106"/>
                  </a:cubicBezTo>
                  <a:cubicBezTo>
                    <a:pt x="6069375" y="1344418"/>
                    <a:pt x="6074487" y="1332129"/>
                    <a:pt x="6054129" y="1311531"/>
                  </a:cubicBezTo>
                  <a:close/>
                  <a:moveTo>
                    <a:pt x="5448019" y="1308107"/>
                  </a:moveTo>
                  <a:cubicBezTo>
                    <a:pt x="5460203" y="1312070"/>
                    <a:pt x="5483307" y="1328414"/>
                    <a:pt x="5509871" y="1349416"/>
                  </a:cubicBezTo>
                  <a:lnTo>
                    <a:pt x="5517545" y="1356314"/>
                  </a:lnTo>
                  <a:lnTo>
                    <a:pt x="5514249" y="1360860"/>
                  </a:lnTo>
                  <a:cubicBezTo>
                    <a:pt x="5514049" y="1362808"/>
                    <a:pt x="5514381" y="1364741"/>
                    <a:pt x="5514133" y="1365328"/>
                  </a:cubicBezTo>
                  <a:cubicBezTo>
                    <a:pt x="5513495" y="1366631"/>
                    <a:pt x="5511189" y="1361917"/>
                    <a:pt x="5496281" y="1342564"/>
                  </a:cubicBezTo>
                  <a:cubicBezTo>
                    <a:pt x="5486103" y="1335570"/>
                    <a:pt x="5496055" y="1351709"/>
                    <a:pt x="5498447" y="1359198"/>
                  </a:cubicBezTo>
                  <a:cubicBezTo>
                    <a:pt x="5472865" y="1329426"/>
                    <a:pt x="5474863" y="1336759"/>
                    <a:pt x="5439751" y="1308558"/>
                  </a:cubicBezTo>
                  <a:cubicBezTo>
                    <a:pt x="5441111" y="1306842"/>
                    <a:pt x="5443959" y="1306787"/>
                    <a:pt x="5448019" y="1308107"/>
                  </a:cubicBezTo>
                  <a:close/>
                  <a:moveTo>
                    <a:pt x="5334491" y="1306179"/>
                  </a:moveTo>
                  <a:cubicBezTo>
                    <a:pt x="5337357" y="1307068"/>
                    <a:pt x="5342019" y="1309832"/>
                    <a:pt x="5347363" y="1313555"/>
                  </a:cubicBezTo>
                  <a:cubicBezTo>
                    <a:pt x="5358095" y="1320917"/>
                    <a:pt x="5370665" y="1333135"/>
                    <a:pt x="5377559" y="1340978"/>
                  </a:cubicBezTo>
                  <a:cubicBezTo>
                    <a:pt x="5382033" y="1352926"/>
                    <a:pt x="5345621" y="1316599"/>
                    <a:pt x="5332383" y="1310058"/>
                  </a:cubicBezTo>
                  <a:cubicBezTo>
                    <a:pt x="5330551" y="1306278"/>
                    <a:pt x="5331623" y="1305291"/>
                    <a:pt x="5334491" y="1306179"/>
                  </a:cubicBezTo>
                  <a:close/>
                  <a:moveTo>
                    <a:pt x="5626655" y="1300941"/>
                  </a:moveTo>
                  <a:cubicBezTo>
                    <a:pt x="5657361" y="1335003"/>
                    <a:pt x="5638079" y="1325235"/>
                    <a:pt x="5654543" y="1356564"/>
                  </a:cubicBezTo>
                  <a:cubicBezTo>
                    <a:pt x="5625339" y="1322347"/>
                    <a:pt x="5626611" y="1308260"/>
                    <a:pt x="5626655" y="1300941"/>
                  </a:cubicBezTo>
                  <a:close/>
                  <a:moveTo>
                    <a:pt x="1138366" y="1300782"/>
                  </a:moveTo>
                  <a:cubicBezTo>
                    <a:pt x="1136361" y="1297281"/>
                    <a:pt x="1089059" y="1335431"/>
                    <a:pt x="1074597" y="1357017"/>
                  </a:cubicBezTo>
                  <a:cubicBezTo>
                    <a:pt x="1086206" y="1356961"/>
                    <a:pt x="1102473" y="1333106"/>
                    <a:pt x="1117196" y="1317420"/>
                  </a:cubicBezTo>
                  <a:cubicBezTo>
                    <a:pt x="1123510" y="1314673"/>
                    <a:pt x="1118612" y="1321044"/>
                    <a:pt x="1122378" y="1320322"/>
                  </a:cubicBezTo>
                  <a:cubicBezTo>
                    <a:pt x="1134670" y="1307743"/>
                    <a:pt x="1139035" y="1301948"/>
                    <a:pt x="1138366" y="1300782"/>
                  </a:cubicBezTo>
                  <a:close/>
                  <a:moveTo>
                    <a:pt x="5795451" y="1299993"/>
                  </a:moveTo>
                  <a:cubicBezTo>
                    <a:pt x="5814025" y="1321880"/>
                    <a:pt x="5821923" y="1341247"/>
                    <a:pt x="5827999" y="1359991"/>
                  </a:cubicBezTo>
                  <a:cubicBezTo>
                    <a:pt x="5789519" y="1313301"/>
                    <a:pt x="5795551" y="1316585"/>
                    <a:pt x="5795451" y="1299993"/>
                  </a:cubicBezTo>
                  <a:close/>
                  <a:moveTo>
                    <a:pt x="5967955" y="1297402"/>
                  </a:moveTo>
                  <a:cubicBezTo>
                    <a:pt x="5970687" y="1300870"/>
                    <a:pt x="5974495" y="1305726"/>
                    <a:pt x="5979039" y="1311517"/>
                  </a:cubicBezTo>
                  <a:cubicBezTo>
                    <a:pt x="5983329" y="1317519"/>
                    <a:pt x="5988313" y="1324485"/>
                    <a:pt x="5993651" y="1331945"/>
                  </a:cubicBezTo>
                  <a:cubicBezTo>
                    <a:pt x="6004311" y="1346881"/>
                    <a:pt x="6016443" y="1363728"/>
                    <a:pt x="6027727" y="1378537"/>
                  </a:cubicBezTo>
                  <a:cubicBezTo>
                    <a:pt x="6050293" y="1408153"/>
                    <a:pt x="6069575" y="1429686"/>
                    <a:pt x="6067423" y="1411339"/>
                  </a:cubicBezTo>
                  <a:cubicBezTo>
                    <a:pt x="6075831" y="1420513"/>
                    <a:pt x="6082683" y="1429063"/>
                    <a:pt x="6087879" y="1437374"/>
                  </a:cubicBezTo>
                  <a:cubicBezTo>
                    <a:pt x="6093091" y="1445670"/>
                    <a:pt x="6097195" y="1453258"/>
                    <a:pt x="6100919" y="1459855"/>
                  </a:cubicBezTo>
                  <a:cubicBezTo>
                    <a:pt x="6108365" y="1473064"/>
                    <a:pt x="6114297" y="1482337"/>
                    <a:pt x="6124519" y="1485635"/>
                  </a:cubicBezTo>
                  <a:cubicBezTo>
                    <a:pt x="6147495" y="1522444"/>
                    <a:pt x="6115315" y="1497768"/>
                    <a:pt x="6111805" y="1493167"/>
                  </a:cubicBezTo>
                  <a:cubicBezTo>
                    <a:pt x="6130747" y="1530145"/>
                    <a:pt x="6126373" y="1498603"/>
                    <a:pt x="6154461" y="1539093"/>
                  </a:cubicBezTo>
                  <a:cubicBezTo>
                    <a:pt x="6151955" y="1530117"/>
                    <a:pt x="6149463" y="1521170"/>
                    <a:pt x="6146959" y="1512152"/>
                  </a:cubicBezTo>
                  <a:cubicBezTo>
                    <a:pt x="6149207" y="1511203"/>
                    <a:pt x="6155339" y="1524482"/>
                    <a:pt x="6164287" y="1541287"/>
                  </a:cubicBezTo>
                  <a:cubicBezTo>
                    <a:pt x="6168703" y="1549739"/>
                    <a:pt x="6174069" y="1558884"/>
                    <a:pt x="6179591" y="1567931"/>
                  </a:cubicBezTo>
                  <a:cubicBezTo>
                    <a:pt x="6185039" y="1577048"/>
                    <a:pt x="6191071" y="1585726"/>
                    <a:pt x="6197655" y="1592677"/>
                  </a:cubicBezTo>
                  <a:cubicBezTo>
                    <a:pt x="6198559" y="1562763"/>
                    <a:pt x="6198461" y="1553207"/>
                    <a:pt x="6213339" y="1617877"/>
                  </a:cubicBezTo>
                  <a:cubicBezTo>
                    <a:pt x="6164979" y="1556265"/>
                    <a:pt x="6184163" y="1576850"/>
                    <a:pt x="6145231" y="1541726"/>
                  </a:cubicBezTo>
                  <a:cubicBezTo>
                    <a:pt x="6143603" y="1535369"/>
                    <a:pt x="6152775" y="1547148"/>
                    <a:pt x="6158143" y="1552500"/>
                  </a:cubicBezTo>
                  <a:cubicBezTo>
                    <a:pt x="6150567" y="1532226"/>
                    <a:pt x="6129319" y="1518069"/>
                    <a:pt x="6139583" y="1539503"/>
                  </a:cubicBezTo>
                  <a:cubicBezTo>
                    <a:pt x="6156527" y="1565439"/>
                    <a:pt x="6167515" y="1569431"/>
                    <a:pt x="6170075" y="1599841"/>
                  </a:cubicBezTo>
                  <a:cubicBezTo>
                    <a:pt x="6184799" y="1610346"/>
                    <a:pt x="6204521" y="1648188"/>
                    <a:pt x="6198647" y="1617835"/>
                  </a:cubicBezTo>
                  <a:cubicBezTo>
                    <a:pt x="6235059" y="1672609"/>
                    <a:pt x="6220419" y="1632289"/>
                    <a:pt x="6242887" y="1661170"/>
                  </a:cubicBezTo>
                  <a:cubicBezTo>
                    <a:pt x="6240663" y="1673939"/>
                    <a:pt x="6228475" y="1652449"/>
                    <a:pt x="6250489" y="1695147"/>
                  </a:cubicBezTo>
                  <a:cubicBezTo>
                    <a:pt x="6252767" y="1698176"/>
                    <a:pt x="6255161" y="1701333"/>
                    <a:pt x="6257553" y="1704519"/>
                  </a:cubicBezTo>
                  <a:cubicBezTo>
                    <a:pt x="6259819" y="1707803"/>
                    <a:pt x="6262099" y="1711102"/>
                    <a:pt x="6264335" y="1714330"/>
                  </a:cubicBezTo>
                  <a:cubicBezTo>
                    <a:pt x="6268807" y="1720771"/>
                    <a:pt x="6273099" y="1726887"/>
                    <a:pt x="6276763" y="1731686"/>
                  </a:cubicBezTo>
                  <a:cubicBezTo>
                    <a:pt x="6284111" y="1741299"/>
                    <a:pt x="6288967" y="1745759"/>
                    <a:pt x="6287723" y="1737448"/>
                  </a:cubicBezTo>
                  <a:cubicBezTo>
                    <a:pt x="6310231" y="1778065"/>
                    <a:pt x="6278251" y="1739968"/>
                    <a:pt x="6280883" y="1753120"/>
                  </a:cubicBezTo>
                  <a:cubicBezTo>
                    <a:pt x="6275221" y="1740973"/>
                    <a:pt x="6266443" y="1727368"/>
                    <a:pt x="6258727" y="1714316"/>
                  </a:cubicBezTo>
                  <a:cubicBezTo>
                    <a:pt x="6251111" y="1701178"/>
                    <a:pt x="6243595" y="1689257"/>
                    <a:pt x="6242037" y="1679277"/>
                  </a:cubicBezTo>
                  <a:cubicBezTo>
                    <a:pt x="6224511" y="1655592"/>
                    <a:pt x="6207919" y="1633804"/>
                    <a:pt x="6210255" y="1647310"/>
                  </a:cubicBezTo>
                  <a:cubicBezTo>
                    <a:pt x="6214515" y="1659315"/>
                    <a:pt x="6228955" y="1675681"/>
                    <a:pt x="6239575" y="1690390"/>
                  </a:cubicBezTo>
                  <a:cubicBezTo>
                    <a:pt x="6225459" y="1690178"/>
                    <a:pt x="6200019" y="1638830"/>
                    <a:pt x="6157703" y="1588657"/>
                  </a:cubicBezTo>
                  <a:cubicBezTo>
                    <a:pt x="6154503" y="1546822"/>
                    <a:pt x="6091815" y="1483809"/>
                    <a:pt x="6076159" y="1437912"/>
                  </a:cubicBezTo>
                  <a:cubicBezTo>
                    <a:pt x="6071161" y="1435562"/>
                    <a:pt x="6059297" y="1444608"/>
                    <a:pt x="6047107" y="1410829"/>
                  </a:cubicBezTo>
                  <a:cubicBezTo>
                    <a:pt x="6036957" y="1403765"/>
                    <a:pt x="6051015" y="1430762"/>
                    <a:pt x="6055771" y="1437317"/>
                  </a:cubicBezTo>
                  <a:cubicBezTo>
                    <a:pt x="6054597" y="1447524"/>
                    <a:pt x="6030287" y="1402363"/>
                    <a:pt x="6031491" y="1394010"/>
                  </a:cubicBezTo>
                  <a:cubicBezTo>
                    <a:pt x="6017533" y="1380858"/>
                    <a:pt x="6016499" y="1387087"/>
                    <a:pt x="5996751" y="1365328"/>
                  </a:cubicBezTo>
                  <a:cubicBezTo>
                    <a:pt x="6004451" y="1371486"/>
                    <a:pt x="6004013" y="1365682"/>
                    <a:pt x="5998351" y="1352686"/>
                  </a:cubicBezTo>
                  <a:cubicBezTo>
                    <a:pt x="5995519" y="1346188"/>
                    <a:pt x="5991371" y="1337891"/>
                    <a:pt x="5986275" y="1328392"/>
                  </a:cubicBezTo>
                  <a:cubicBezTo>
                    <a:pt x="5983669" y="1323663"/>
                    <a:pt x="5980879" y="1318624"/>
                    <a:pt x="5977951" y="1313329"/>
                  </a:cubicBezTo>
                  <a:cubicBezTo>
                    <a:pt x="5974751" y="1308232"/>
                    <a:pt x="5971395" y="1302895"/>
                    <a:pt x="5967955" y="1297402"/>
                  </a:cubicBezTo>
                  <a:close/>
                  <a:moveTo>
                    <a:pt x="5486371" y="1286204"/>
                  </a:moveTo>
                  <a:cubicBezTo>
                    <a:pt x="5511671" y="1302754"/>
                    <a:pt x="5524709" y="1313117"/>
                    <a:pt x="5538059" y="1323451"/>
                  </a:cubicBezTo>
                  <a:cubicBezTo>
                    <a:pt x="5550999" y="1334282"/>
                    <a:pt x="5564319" y="1344984"/>
                    <a:pt x="5590623" y="1362341"/>
                  </a:cubicBezTo>
                  <a:cubicBezTo>
                    <a:pt x="5613487" y="1389183"/>
                    <a:pt x="5580107" y="1350166"/>
                    <a:pt x="5577303" y="1354498"/>
                  </a:cubicBezTo>
                  <a:cubicBezTo>
                    <a:pt x="5629629" y="1416424"/>
                    <a:pt x="5632981" y="1399386"/>
                    <a:pt x="5675405" y="1454952"/>
                  </a:cubicBezTo>
                  <a:lnTo>
                    <a:pt x="5676777" y="1456843"/>
                  </a:lnTo>
                  <a:lnTo>
                    <a:pt x="5666149" y="1451177"/>
                  </a:lnTo>
                  <a:cubicBezTo>
                    <a:pt x="5652169" y="1440783"/>
                    <a:pt x="5629287" y="1417681"/>
                    <a:pt x="5601595" y="1391816"/>
                  </a:cubicBezTo>
                  <a:cubicBezTo>
                    <a:pt x="5583461" y="1374233"/>
                    <a:pt x="5563599" y="1355008"/>
                    <a:pt x="5544175" y="1336193"/>
                  </a:cubicBezTo>
                  <a:cubicBezTo>
                    <a:pt x="5534591" y="1326623"/>
                    <a:pt x="5524327" y="1318029"/>
                    <a:pt x="5514571" y="1309648"/>
                  </a:cubicBezTo>
                  <a:cubicBezTo>
                    <a:pt x="5504791" y="1301295"/>
                    <a:pt x="5495303" y="1293382"/>
                    <a:pt x="5486371" y="1286204"/>
                  </a:cubicBezTo>
                  <a:close/>
                  <a:moveTo>
                    <a:pt x="5660659" y="1284321"/>
                  </a:moveTo>
                  <a:cubicBezTo>
                    <a:pt x="5687515" y="1308275"/>
                    <a:pt x="5687331" y="1326849"/>
                    <a:pt x="5719255" y="1351950"/>
                  </a:cubicBezTo>
                  <a:cubicBezTo>
                    <a:pt x="5710691" y="1346825"/>
                    <a:pt x="5701871" y="1341941"/>
                    <a:pt x="5698883" y="1344602"/>
                  </a:cubicBezTo>
                  <a:cubicBezTo>
                    <a:pt x="5695699" y="1347433"/>
                    <a:pt x="5698785" y="1357443"/>
                    <a:pt x="5711103" y="1384539"/>
                  </a:cubicBezTo>
                  <a:cubicBezTo>
                    <a:pt x="5695147" y="1367437"/>
                    <a:pt x="5685391" y="1352884"/>
                    <a:pt x="5672325" y="1337339"/>
                  </a:cubicBezTo>
                  <a:cubicBezTo>
                    <a:pt x="5656187" y="1324131"/>
                    <a:pt x="5690575" y="1363827"/>
                    <a:pt x="5674265" y="1354597"/>
                  </a:cubicBezTo>
                  <a:cubicBezTo>
                    <a:pt x="5639169" y="1319247"/>
                    <a:pt x="5663903" y="1324074"/>
                    <a:pt x="5641023" y="1286402"/>
                  </a:cubicBezTo>
                  <a:cubicBezTo>
                    <a:pt x="5655889" y="1304254"/>
                    <a:pt x="5663067" y="1320677"/>
                    <a:pt x="5677947" y="1338401"/>
                  </a:cubicBezTo>
                  <a:cubicBezTo>
                    <a:pt x="5692839" y="1346202"/>
                    <a:pt x="5663449" y="1298577"/>
                    <a:pt x="5660659" y="1284321"/>
                  </a:cubicBezTo>
                  <a:close/>
                  <a:moveTo>
                    <a:pt x="1077981" y="1282664"/>
                  </a:moveTo>
                  <a:cubicBezTo>
                    <a:pt x="1068028" y="1293211"/>
                    <a:pt x="1058812" y="1300247"/>
                    <a:pt x="1049681" y="1306873"/>
                  </a:cubicBezTo>
                  <a:cubicBezTo>
                    <a:pt x="1040521" y="1313456"/>
                    <a:pt x="1031461" y="1319642"/>
                    <a:pt x="1022428" y="1329000"/>
                  </a:cubicBezTo>
                  <a:cubicBezTo>
                    <a:pt x="1033570" y="1329737"/>
                    <a:pt x="1083757" y="1289459"/>
                    <a:pt x="1077981" y="1282664"/>
                  </a:cubicBezTo>
                  <a:close/>
                  <a:moveTo>
                    <a:pt x="932814" y="1282466"/>
                  </a:moveTo>
                  <a:cubicBezTo>
                    <a:pt x="906581" y="1317420"/>
                    <a:pt x="913772" y="1308473"/>
                    <a:pt x="880800" y="1346966"/>
                  </a:cubicBezTo>
                  <a:cubicBezTo>
                    <a:pt x="887568" y="1331620"/>
                    <a:pt x="905490" y="1306236"/>
                    <a:pt x="879413" y="1320747"/>
                  </a:cubicBezTo>
                  <a:cubicBezTo>
                    <a:pt x="898256" y="1302017"/>
                    <a:pt x="914778" y="1296581"/>
                    <a:pt x="932814" y="1282466"/>
                  </a:cubicBezTo>
                  <a:close/>
                  <a:moveTo>
                    <a:pt x="5536063" y="1281263"/>
                  </a:moveTo>
                  <a:cubicBezTo>
                    <a:pt x="5544375" y="1289757"/>
                    <a:pt x="5556931" y="1294075"/>
                    <a:pt x="5569319" y="1301692"/>
                  </a:cubicBezTo>
                  <a:cubicBezTo>
                    <a:pt x="5581833" y="1309153"/>
                    <a:pt x="5595083" y="1318978"/>
                    <a:pt x="5605731" y="1336844"/>
                  </a:cubicBezTo>
                  <a:cubicBezTo>
                    <a:pt x="5615939" y="1339350"/>
                    <a:pt x="5618683" y="1312536"/>
                    <a:pt x="5588657" y="1283047"/>
                  </a:cubicBezTo>
                  <a:cubicBezTo>
                    <a:pt x="5593811" y="1277143"/>
                    <a:pt x="5620907" y="1322007"/>
                    <a:pt x="5636155" y="1336462"/>
                  </a:cubicBezTo>
                  <a:cubicBezTo>
                    <a:pt x="5634087" y="1339166"/>
                    <a:pt x="5598327" y="1298379"/>
                    <a:pt x="5622167" y="1339633"/>
                  </a:cubicBezTo>
                  <a:cubicBezTo>
                    <a:pt x="5633975" y="1346683"/>
                    <a:pt x="5640585" y="1341417"/>
                    <a:pt x="5648429" y="1366716"/>
                  </a:cubicBezTo>
                  <a:cubicBezTo>
                    <a:pt x="5681159" y="1398696"/>
                    <a:pt x="5684415" y="1400141"/>
                    <a:pt x="5685519" y="1397040"/>
                  </a:cubicBezTo>
                  <a:cubicBezTo>
                    <a:pt x="5686483" y="1394081"/>
                    <a:pt x="5684487" y="1387314"/>
                    <a:pt x="5703895" y="1405945"/>
                  </a:cubicBezTo>
                  <a:cubicBezTo>
                    <a:pt x="5718675" y="1439965"/>
                    <a:pt x="5679375" y="1399362"/>
                    <a:pt x="5693151" y="1431980"/>
                  </a:cubicBezTo>
                  <a:cubicBezTo>
                    <a:pt x="5701687" y="1439639"/>
                    <a:pt x="5695627" y="1427025"/>
                    <a:pt x="5694143" y="1420824"/>
                  </a:cubicBezTo>
                  <a:cubicBezTo>
                    <a:pt x="5725019" y="1456783"/>
                    <a:pt x="5704845" y="1452168"/>
                    <a:pt x="5728629" y="1490718"/>
                  </a:cubicBezTo>
                  <a:cubicBezTo>
                    <a:pt x="5705183" y="1455070"/>
                    <a:pt x="5667159" y="1408338"/>
                    <a:pt x="5658663" y="1418984"/>
                  </a:cubicBezTo>
                  <a:cubicBezTo>
                    <a:pt x="5660307" y="1424080"/>
                    <a:pt x="5657559" y="1415713"/>
                    <a:pt x="5649179" y="1403383"/>
                  </a:cubicBezTo>
                  <a:cubicBezTo>
                    <a:pt x="5640897" y="1390967"/>
                    <a:pt x="5627659" y="1373808"/>
                    <a:pt x="5610047" y="1360033"/>
                  </a:cubicBezTo>
                  <a:cubicBezTo>
                    <a:pt x="5647083" y="1376102"/>
                    <a:pt x="5533615" y="1262675"/>
                    <a:pt x="5562651" y="1318383"/>
                  </a:cubicBezTo>
                  <a:cubicBezTo>
                    <a:pt x="5599969" y="1356183"/>
                    <a:pt x="5560683" y="1298195"/>
                    <a:pt x="5592367" y="1328973"/>
                  </a:cubicBezTo>
                  <a:cubicBezTo>
                    <a:pt x="5608719" y="1352983"/>
                    <a:pt x="5579313" y="1333588"/>
                    <a:pt x="5604599" y="1359099"/>
                  </a:cubicBezTo>
                  <a:cubicBezTo>
                    <a:pt x="5586223" y="1355885"/>
                    <a:pt x="5549725" y="1300956"/>
                    <a:pt x="5536063" y="1281263"/>
                  </a:cubicBezTo>
                  <a:close/>
                  <a:moveTo>
                    <a:pt x="1766244" y="1276038"/>
                  </a:moveTo>
                  <a:cubicBezTo>
                    <a:pt x="1735622" y="1297798"/>
                    <a:pt x="1757382" y="1289587"/>
                    <a:pt x="1748180" y="1299129"/>
                  </a:cubicBezTo>
                  <a:cubicBezTo>
                    <a:pt x="1741894" y="1301535"/>
                    <a:pt x="1736061" y="1301918"/>
                    <a:pt x="1728629" y="1308218"/>
                  </a:cubicBezTo>
                  <a:cubicBezTo>
                    <a:pt x="1740832" y="1304862"/>
                    <a:pt x="1753630" y="1299582"/>
                    <a:pt x="1767688" y="1290082"/>
                  </a:cubicBezTo>
                  <a:cubicBezTo>
                    <a:pt x="1757637" y="1290875"/>
                    <a:pt x="1776239" y="1275274"/>
                    <a:pt x="1766244" y="1276038"/>
                  </a:cubicBezTo>
                  <a:close/>
                  <a:moveTo>
                    <a:pt x="1224210" y="1271876"/>
                  </a:moveTo>
                  <a:cubicBezTo>
                    <a:pt x="1189072" y="1303758"/>
                    <a:pt x="1182546" y="1313866"/>
                    <a:pt x="1197864" y="1287860"/>
                  </a:cubicBezTo>
                  <a:cubicBezTo>
                    <a:pt x="1190743" y="1294910"/>
                    <a:pt x="1183947" y="1299851"/>
                    <a:pt x="1177902" y="1301578"/>
                  </a:cubicBezTo>
                  <a:cubicBezTo>
                    <a:pt x="1165656" y="1314602"/>
                    <a:pt x="1152816" y="1331478"/>
                    <a:pt x="1141985" y="1337735"/>
                  </a:cubicBezTo>
                  <a:cubicBezTo>
                    <a:pt x="1137752" y="1339873"/>
                    <a:pt x="1133392" y="1342280"/>
                    <a:pt x="1128295" y="1348891"/>
                  </a:cubicBezTo>
                  <a:cubicBezTo>
                    <a:pt x="1160206" y="1328307"/>
                    <a:pt x="1167865" y="1320039"/>
                    <a:pt x="1185844" y="1318892"/>
                  </a:cubicBezTo>
                  <a:cubicBezTo>
                    <a:pt x="1190544" y="1312352"/>
                    <a:pt x="1203286" y="1299327"/>
                    <a:pt x="1213252" y="1288553"/>
                  </a:cubicBezTo>
                  <a:cubicBezTo>
                    <a:pt x="1223077" y="1277638"/>
                    <a:pt x="1230906" y="1269753"/>
                    <a:pt x="1224210" y="1271876"/>
                  </a:cubicBezTo>
                  <a:close/>
                  <a:moveTo>
                    <a:pt x="830074" y="1270575"/>
                  </a:moveTo>
                  <a:cubicBezTo>
                    <a:pt x="839815" y="1267927"/>
                    <a:pt x="834633" y="1277016"/>
                    <a:pt x="823661" y="1290805"/>
                  </a:cubicBezTo>
                  <a:cubicBezTo>
                    <a:pt x="818168" y="1297700"/>
                    <a:pt x="811231" y="1305783"/>
                    <a:pt x="803983" y="1314164"/>
                  </a:cubicBezTo>
                  <a:cubicBezTo>
                    <a:pt x="800359" y="1318355"/>
                    <a:pt x="796664" y="1322630"/>
                    <a:pt x="793011" y="1326863"/>
                  </a:cubicBezTo>
                  <a:cubicBezTo>
                    <a:pt x="789557" y="1331266"/>
                    <a:pt x="786145" y="1335598"/>
                    <a:pt x="782875" y="1339746"/>
                  </a:cubicBezTo>
                  <a:cubicBezTo>
                    <a:pt x="794710" y="1336306"/>
                    <a:pt x="810538" y="1313131"/>
                    <a:pt x="824539" y="1300729"/>
                  </a:cubicBezTo>
                  <a:cubicBezTo>
                    <a:pt x="819004" y="1312734"/>
                    <a:pt x="809348" y="1323593"/>
                    <a:pt x="799353" y="1335145"/>
                  </a:cubicBezTo>
                  <a:cubicBezTo>
                    <a:pt x="789684" y="1346967"/>
                    <a:pt x="779477" y="1359354"/>
                    <a:pt x="772285" y="1373752"/>
                  </a:cubicBezTo>
                  <a:cubicBezTo>
                    <a:pt x="743914" y="1395256"/>
                    <a:pt x="784814" y="1348269"/>
                    <a:pt x="794639" y="1338515"/>
                  </a:cubicBezTo>
                  <a:cubicBezTo>
                    <a:pt x="778061" y="1347561"/>
                    <a:pt x="769949" y="1362100"/>
                    <a:pt x="769383" y="1353125"/>
                  </a:cubicBezTo>
                  <a:cubicBezTo>
                    <a:pt x="753852" y="1376427"/>
                    <a:pt x="745302" y="1392807"/>
                    <a:pt x="745372" y="1400608"/>
                  </a:cubicBezTo>
                  <a:cubicBezTo>
                    <a:pt x="731668" y="1411013"/>
                    <a:pt x="723415" y="1423557"/>
                    <a:pt x="714255" y="1436383"/>
                  </a:cubicBezTo>
                  <a:cubicBezTo>
                    <a:pt x="705180" y="1449294"/>
                    <a:pt x="694732" y="1462135"/>
                    <a:pt x="678041" y="1474650"/>
                  </a:cubicBezTo>
                  <a:cubicBezTo>
                    <a:pt x="681495" y="1469921"/>
                    <a:pt x="684780" y="1465433"/>
                    <a:pt x="687909" y="1461158"/>
                  </a:cubicBezTo>
                  <a:cubicBezTo>
                    <a:pt x="691080" y="1456911"/>
                    <a:pt x="694095" y="1452876"/>
                    <a:pt x="696983" y="1449011"/>
                  </a:cubicBezTo>
                  <a:cubicBezTo>
                    <a:pt x="702689" y="1441239"/>
                    <a:pt x="707700" y="1434033"/>
                    <a:pt x="712287" y="1427223"/>
                  </a:cubicBezTo>
                  <a:cubicBezTo>
                    <a:pt x="721447" y="1413604"/>
                    <a:pt x="728865" y="1401570"/>
                    <a:pt x="736637" y="1389735"/>
                  </a:cubicBezTo>
                  <a:cubicBezTo>
                    <a:pt x="744424" y="1377900"/>
                    <a:pt x="752564" y="1366277"/>
                    <a:pt x="763168" y="1353507"/>
                  </a:cubicBezTo>
                  <a:cubicBezTo>
                    <a:pt x="773913" y="1340851"/>
                    <a:pt x="786471" y="1326538"/>
                    <a:pt x="805031" y="1311036"/>
                  </a:cubicBezTo>
                  <a:cubicBezTo>
                    <a:pt x="833232" y="1279352"/>
                    <a:pt x="801845" y="1302202"/>
                    <a:pt x="830074" y="1270575"/>
                  </a:cubicBezTo>
                  <a:close/>
                  <a:moveTo>
                    <a:pt x="1961980" y="1266440"/>
                  </a:moveTo>
                  <a:cubicBezTo>
                    <a:pt x="1955539" y="1284575"/>
                    <a:pt x="1885461" y="1333205"/>
                    <a:pt x="1854938" y="1353195"/>
                  </a:cubicBezTo>
                  <a:cubicBezTo>
                    <a:pt x="1839167" y="1370254"/>
                    <a:pt x="1855349" y="1357980"/>
                    <a:pt x="1871360" y="1355191"/>
                  </a:cubicBezTo>
                  <a:cubicBezTo>
                    <a:pt x="1861365" y="1362567"/>
                    <a:pt x="1853182" y="1366262"/>
                    <a:pt x="1845070" y="1369093"/>
                  </a:cubicBezTo>
                  <a:cubicBezTo>
                    <a:pt x="1836958" y="1371925"/>
                    <a:pt x="1829044" y="1374034"/>
                    <a:pt x="1820295" y="1379103"/>
                  </a:cubicBezTo>
                  <a:cubicBezTo>
                    <a:pt x="1781123" y="1414212"/>
                    <a:pt x="1749439" y="1442951"/>
                    <a:pt x="1758769" y="1443489"/>
                  </a:cubicBezTo>
                  <a:cubicBezTo>
                    <a:pt x="1753417" y="1453399"/>
                    <a:pt x="1731799" y="1458057"/>
                    <a:pt x="1702324" y="1476815"/>
                  </a:cubicBezTo>
                  <a:cubicBezTo>
                    <a:pt x="1710181" y="1470034"/>
                    <a:pt x="1731884" y="1452734"/>
                    <a:pt x="1748675" y="1437798"/>
                  </a:cubicBezTo>
                  <a:cubicBezTo>
                    <a:pt x="1765989" y="1423485"/>
                    <a:pt x="1778574" y="1411636"/>
                    <a:pt x="1766569" y="1413773"/>
                  </a:cubicBezTo>
                  <a:cubicBezTo>
                    <a:pt x="1797191" y="1394704"/>
                    <a:pt x="1823905" y="1371543"/>
                    <a:pt x="1853947" y="1346017"/>
                  </a:cubicBezTo>
                  <a:cubicBezTo>
                    <a:pt x="1884894" y="1321780"/>
                    <a:pt x="1918631" y="1294372"/>
                    <a:pt x="1961980" y="1266440"/>
                  </a:cubicBezTo>
                  <a:close/>
                  <a:moveTo>
                    <a:pt x="5932051" y="1263419"/>
                  </a:moveTo>
                  <a:cubicBezTo>
                    <a:pt x="5937721" y="1267207"/>
                    <a:pt x="5950871" y="1281132"/>
                    <a:pt x="5959799" y="1289404"/>
                  </a:cubicBezTo>
                  <a:cubicBezTo>
                    <a:pt x="5954335" y="1287634"/>
                    <a:pt x="5957055" y="1293254"/>
                    <a:pt x="5962335" y="1301579"/>
                  </a:cubicBezTo>
                  <a:cubicBezTo>
                    <a:pt x="5967659" y="1309861"/>
                    <a:pt x="5975515" y="1320875"/>
                    <a:pt x="5979931" y="1330304"/>
                  </a:cubicBezTo>
                  <a:cubicBezTo>
                    <a:pt x="5979847" y="1336533"/>
                    <a:pt x="5976591" y="1329822"/>
                    <a:pt x="5970743" y="1319927"/>
                  </a:cubicBezTo>
                  <a:cubicBezTo>
                    <a:pt x="5964587" y="1310300"/>
                    <a:pt x="5955695" y="1297530"/>
                    <a:pt x="5945049" y="1291244"/>
                  </a:cubicBezTo>
                  <a:cubicBezTo>
                    <a:pt x="5947711" y="1290027"/>
                    <a:pt x="5954987" y="1285921"/>
                    <a:pt x="5929307" y="1263595"/>
                  </a:cubicBezTo>
                  <a:cubicBezTo>
                    <a:pt x="5929101" y="1262020"/>
                    <a:pt x="5930161" y="1262156"/>
                    <a:pt x="5932051" y="1263419"/>
                  </a:cubicBezTo>
                  <a:close/>
                  <a:moveTo>
                    <a:pt x="948976" y="1249894"/>
                  </a:moveTo>
                  <a:cubicBezTo>
                    <a:pt x="955001" y="1249569"/>
                    <a:pt x="955472" y="1255674"/>
                    <a:pt x="946616" y="1270008"/>
                  </a:cubicBezTo>
                  <a:cubicBezTo>
                    <a:pt x="919845" y="1277936"/>
                    <a:pt x="933110" y="1265081"/>
                    <a:pt x="888020" y="1305458"/>
                  </a:cubicBezTo>
                  <a:cubicBezTo>
                    <a:pt x="896160" y="1288894"/>
                    <a:pt x="932657" y="1262179"/>
                    <a:pt x="918005" y="1268366"/>
                  </a:cubicBezTo>
                  <a:cubicBezTo>
                    <a:pt x="931370" y="1256976"/>
                    <a:pt x="942950" y="1250220"/>
                    <a:pt x="948976" y="1249894"/>
                  </a:cubicBezTo>
                  <a:close/>
                  <a:moveTo>
                    <a:pt x="979914" y="1248517"/>
                  </a:moveTo>
                  <a:cubicBezTo>
                    <a:pt x="971632" y="1259404"/>
                    <a:pt x="962996" y="1270885"/>
                    <a:pt x="954799" y="1281206"/>
                  </a:cubicBezTo>
                  <a:cubicBezTo>
                    <a:pt x="946588" y="1291512"/>
                    <a:pt x="939085" y="1300913"/>
                    <a:pt x="933436" y="1308005"/>
                  </a:cubicBezTo>
                  <a:cubicBezTo>
                    <a:pt x="922379" y="1322389"/>
                    <a:pt x="919789" y="1328321"/>
                    <a:pt x="938164" y="1317505"/>
                  </a:cubicBezTo>
                  <a:cubicBezTo>
                    <a:pt x="910799" y="1345904"/>
                    <a:pt x="905008" y="1334451"/>
                    <a:pt x="893612" y="1340326"/>
                  </a:cubicBezTo>
                  <a:cubicBezTo>
                    <a:pt x="910162" y="1321299"/>
                    <a:pt x="964426" y="1274736"/>
                    <a:pt x="924177" y="1297727"/>
                  </a:cubicBezTo>
                  <a:cubicBezTo>
                    <a:pt x="939594" y="1288086"/>
                    <a:pt x="948188" y="1278516"/>
                    <a:pt x="955578" y="1269908"/>
                  </a:cubicBezTo>
                  <a:cubicBezTo>
                    <a:pt x="959259" y="1265605"/>
                    <a:pt x="962642" y="1261556"/>
                    <a:pt x="966394" y="1257875"/>
                  </a:cubicBezTo>
                  <a:cubicBezTo>
                    <a:pt x="970273" y="1254307"/>
                    <a:pt x="974577" y="1251164"/>
                    <a:pt x="979914" y="1248517"/>
                  </a:cubicBezTo>
                  <a:close/>
                  <a:moveTo>
                    <a:pt x="1928867" y="1247668"/>
                  </a:moveTo>
                  <a:cubicBezTo>
                    <a:pt x="1911143" y="1250216"/>
                    <a:pt x="1891620" y="1257903"/>
                    <a:pt x="1870115" y="1271268"/>
                  </a:cubicBezTo>
                  <a:cubicBezTo>
                    <a:pt x="1863207" y="1278898"/>
                    <a:pt x="1892059" y="1268394"/>
                    <a:pt x="1878864" y="1279224"/>
                  </a:cubicBezTo>
                  <a:cubicBezTo>
                    <a:pt x="1860588" y="1294542"/>
                    <a:pt x="1849517" y="1287718"/>
                    <a:pt x="1830135" y="1306052"/>
                  </a:cubicBezTo>
                  <a:cubicBezTo>
                    <a:pt x="1848950" y="1304735"/>
                    <a:pt x="1825959" y="1324597"/>
                    <a:pt x="1834368" y="1328689"/>
                  </a:cubicBezTo>
                  <a:cubicBezTo>
                    <a:pt x="1893276" y="1284589"/>
                    <a:pt x="1904772" y="1267912"/>
                    <a:pt x="1928867" y="1247668"/>
                  </a:cubicBezTo>
                  <a:close/>
                  <a:moveTo>
                    <a:pt x="6015169" y="1245856"/>
                  </a:moveTo>
                  <a:cubicBezTo>
                    <a:pt x="6025403" y="1256729"/>
                    <a:pt x="6027103" y="1264699"/>
                    <a:pt x="6031039" y="1274099"/>
                  </a:cubicBezTo>
                  <a:cubicBezTo>
                    <a:pt x="6036347" y="1277497"/>
                    <a:pt x="6041655" y="1280966"/>
                    <a:pt x="6052811" y="1293056"/>
                  </a:cubicBezTo>
                  <a:cubicBezTo>
                    <a:pt x="6068795" y="1324768"/>
                    <a:pt x="6031887" y="1276733"/>
                    <a:pt x="6017023" y="1264034"/>
                  </a:cubicBezTo>
                  <a:cubicBezTo>
                    <a:pt x="6008131" y="1246748"/>
                    <a:pt x="6015933" y="1252128"/>
                    <a:pt x="6015169" y="1245856"/>
                  </a:cubicBezTo>
                  <a:close/>
                  <a:moveTo>
                    <a:pt x="5314281" y="1245548"/>
                  </a:moveTo>
                  <a:cubicBezTo>
                    <a:pt x="5318733" y="1246638"/>
                    <a:pt x="5326275" y="1250952"/>
                    <a:pt x="5339915" y="1261641"/>
                  </a:cubicBezTo>
                  <a:cubicBezTo>
                    <a:pt x="5342379" y="1266908"/>
                    <a:pt x="5331959" y="1258696"/>
                    <a:pt x="5326239" y="1255341"/>
                  </a:cubicBezTo>
                  <a:cubicBezTo>
                    <a:pt x="5367055" y="1294995"/>
                    <a:pt x="5348551" y="1264798"/>
                    <a:pt x="5372831" y="1285453"/>
                  </a:cubicBezTo>
                  <a:cubicBezTo>
                    <a:pt x="5391815" y="1309648"/>
                    <a:pt x="5385303" y="1307284"/>
                    <a:pt x="5369519" y="1295066"/>
                  </a:cubicBezTo>
                  <a:cubicBezTo>
                    <a:pt x="5353195" y="1283471"/>
                    <a:pt x="5327031" y="1262575"/>
                    <a:pt x="5307183" y="1248801"/>
                  </a:cubicBezTo>
                  <a:cubicBezTo>
                    <a:pt x="5308465" y="1246592"/>
                    <a:pt x="5309829" y="1244458"/>
                    <a:pt x="5314281" y="1245548"/>
                  </a:cubicBezTo>
                  <a:close/>
                  <a:moveTo>
                    <a:pt x="5547475" y="1238197"/>
                  </a:moveTo>
                  <a:cubicBezTo>
                    <a:pt x="5568567" y="1254110"/>
                    <a:pt x="5574981" y="1267658"/>
                    <a:pt x="5583263" y="1282254"/>
                  </a:cubicBezTo>
                  <a:cubicBezTo>
                    <a:pt x="5571513" y="1271707"/>
                    <a:pt x="5559409" y="1262250"/>
                    <a:pt x="5561179" y="1267828"/>
                  </a:cubicBezTo>
                  <a:cubicBezTo>
                    <a:pt x="5542321" y="1252128"/>
                    <a:pt x="5565199" y="1261627"/>
                    <a:pt x="5547475" y="1238197"/>
                  </a:cubicBezTo>
                  <a:close/>
                  <a:moveTo>
                    <a:pt x="5898895" y="1238069"/>
                  </a:moveTo>
                  <a:cubicBezTo>
                    <a:pt x="5923967" y="1266072"/>
                    <a:pt x="5944241" y="1292956"/>
                    <a:pt x="5960719" y="1318821"/>
                  </a:cubicBezTo>
                  <a:cubicBezTo>
                    <a:pt x="5926573" y="1288256"/>
                    <a:pt x="5912855" y="1263226"/>
                    <a:pt x="5898895" y="1238069"/>
                  </a:cubicBezTo>
                  <a:close/>
                  <a:moveTo>
                    <a:pt x="6068839" y="1237772"/>
                  </a:moveTo>
                  <a:cubicBezTo>
                    <a:pt x="6085005" y="1243152"/>
                    <a:pt x="6125877" y="1292801"/>
                    <a:pt x="6168531" y="1345692"/>
                  </a:cubicBezTo>
                  <a:cubicBezTo>
                    <a:pt x="6179447" y="1358717"/>
                    <a:pt x="6189301" y="1372916"/>
                    <a:pt x="6199523" y="1386195"/>
                  </a:cubicBezTo>
                  <a:cubicBezTo>
                    <a:pt x="6209617" y="1399588"/>
                    <a:pt x="6219527" y="1412528"/>
                    <a:pt x="6228927" y="1424363"/>
                  </a:cubicBezTo>
                  <a:cubicBezTo>
                    <a:pt x="6247727" y="1448034"/>
                    <a:pt x="6264547" y="1467302"/>
                    <a:pt x="6277019" y="1476914"/>
                  </a:cubicBezTo>
                  <a:cubicBezTo>
                    <a:pt x="6276015" y="1482422"/>
                    <a:pt x="6270691" y="1480793"/>
                    <a:pt x="6269671" y="1486301"/>
                  </a:cubicBezTo>
                  <a:cubicBezTo>
                    <a:pt x="6252823" y="1463677"/>
                    <a:pt x="6235339" y="1440177"/>
                    <a:pt x="6217883" y="1416718"/>
                  </a:cubicBezTo>
                  <a:cubicBezTo>
                    <a:pt x="6209093" y="1405010"/>
                    <a:pt x="6200301" y="1393316"/>
                    <a:pt x="6191609" y="1381736"/>
                  </a:cubicBezTo>
                  <a:cubicBezTo>
                    <a:pt x="6182847" y="1370198"/>
                    <a:pt x="6174351" y="1358617"/>
                    <a:pt x="6165207" y="1347957"/>
                  </a:cubicBezTo>
                  <a:cubicBezTo>
                    <a:pt x="6129347" y="1304679"/>
                    <a:pt x="6095523" y="1265449"/>
                    <a:pt x="6068839" y="1237772"/>
                  </a:cubicBezTo>
                  <a:close/>
                  <a:moveTo>
                    <a:pt x="5679135" y="1230736"/>
                  </a:moveTo>
                  <a:cubicBezTo>
                    <a:pt x="5699707" y="1251759"/>
                    <a:pt x="5697115" y="1268394"/>
                    <a:pt x="5708299" y="1287577"/>
                  </a:cubicBezTo>
                  <a:cubicBezTo>
                    <a:pt x="5714867" y="1298818"/>
                    <a:pt x="5722881" y="1300814"/>
                    <a:pt x="5722087" y="1295859"/>
                  </a:cubicBezTo>
                  <a:cubicBezTo>
                    <a:pt x="5734009" y="1309195"/>
                    <a:pt x="5739841" y="1317647"/>
                    <a:pt x="5742615" y="1324145"/>
                  </a:cubicBezTo>
                  <a:cubicBezTo>
                    <a:pt x="5745249" y="1330770"/>
                    <a:pt x="5745051" y="1335216"/>
                    <a:pt x="5745037" y="1340383"/>
                  </a:cubicBezTo>
                  <a:cubicBezTo>
                    <a:pt x="5732607" y="1326920"/>
                    <a:pt x="5732989" y="1325617"/>
                    <a:pt x="5735339" y="1324952"/>
                  </a:cubicBezTo>
                  <a:cubicBezTo>
                    <a:pt x="5737619" y="1324315"/>
                    <a:pt x="5741625" y="1324612"/>
                    <a:pt x="5735297" y="1315367"/>
                  </a:cubicBezTo>
                  <a:cubicBezTo>
                    <a:pt x="5717047" y="1298464"/>
                    <a:pt x="5711513" y="1297487"/>
                    <a:pt x="5718507" y="1312168"/>
                  </a:cubicBezTo>
                  <a:cubicBezTo>
                    <a:pt x="5686779" y="1267997"/>
                    <a:pt x="5673459" y="1244709"/>
                    <a:pt x="5679135" y="1230736"/>
                  </a:cubicBezTo>
                  <a:close/>
                  <a:moveTo>
                    <a:pt x="2075719" y="1221859"/>
                  </a:moveTo>
                  <a:cubicBezTo>
                    <a:pt x="2041203" y="1247498"/>
                    <a:pt x="2004890" y="1271819"/>
                    <a:pt x="1971423" y="1294867"/>
                  </a:cubicBezTo>
                  <a:cubicBezTo>
                    <a:pt x="1938932" y="1319331"/>
                    <a:pt x="1908976" y="1342053"/>
                    <a:pt x="1886027" y="1362199"/>
                  </a:cubicBezTo>
                  <a:cubicBezTo>
                    <a:pt x="1890855" y="1350731"/>
                    <a:pt x="1930665" y="1317759"/>
                    <a:pt x="1972980" y="1286331"/>
                  </a:cubicBezTo>
                  <a:cubicBezTo>
                    <a:pt x="2016513" y="1256714"/>
                    <a:pt x="2062156" y="1228300"/>
                    <a:pt x="2075719" y="1221859"/>
                  </a:cubicBezTo>
                  <a:close/>
                  <a:moveTo>
                    <a:pt x="5482451" y="1220923"/>
                  </a:moveTo>
                  <a:cubicBezTo>
                    <a:pt x="5485253" y="1222488"/>
                    <a:pt x="5490073" y="1225948"/>
                    <a:pt x="5497641" y="1231883"/>
                  </a:cubicBezTo>
                  <a:cubicBezTo>
                    <a:pt x="5512875" y="1257932"/>
                    <a:pt x="5498193" y="1257295"/>
                    <a:pt x="5478471" y="1235196"/>
                  </a:cubicBezTo>
                  <a:cubicBezTo>
                    <a:pt x="5475995" y="1229575"/>
                    <a:pt x="5486457" y="1238636"/>
                    <a:pt x="5492105" y="1242331"/>
                  </a:cubicBezTo>
                  <a:cubicBezTo>
                    <a:pt x="5483813" y="1228591"/>
                    <a:pt x="5474047" y="1216229"/>
                    <a:pt x="5482451" y="1220923"/>
                  </a:cubicBezTo>
                  <a:close/>
                  <a:moveTo>
                    <a:pt x="899102" y="1215065"/>
                  </a:moveTo>
                  <a:cubicBezTo>
                    <a:pt x="904884" y="1210719"/>
                    <a:pt x="841075" y="1281700"/>
                    <a:pt x="895977" y="1230849"/>
                  </a:cubicBezTo>
                  <a:cubicBezTo>
                    <a:pt x="895609" y="1235662"/>
                    <a:pt x="881508" y="1251632"/>
                    <a:pt x="856903" y="1283712"/>
                  </a:cubicBezTo>
                  <a:cubicBezTo>
                    <a:pt x="825078" y="1317887"/>
                    <a:pt x="869828" y="1262377"/>
                    <a:pt x="880758" y="1249579"/>
                  </a:cubicBezTo>
                  <a:cubicBezTo>
                    <a:pt x="870565" y="1252297"/>
                    <a:pt x="857582" y="1269385"/>
                    <a:pt x="845195" y="1284349"/>
                  </a:cubicBezTo>
                  <a:cubicBezTo>
                    <a:pt x="849258" y="1273335"/>
                    <a:pt x="869517" y="1242189"/>
                    <a:pt x="891814" y="1222114"/>
                  </a:cubicBezTo>
                  <a:cubicBezTo>
                    <a:pt x="896029" y="1217844"/>
                    <a:pt x="898276" y="1215686"/>
                    <a:pt x="899102" y="1215065"/>
                  </a:cubicBezTo>
                  <a:close/>
                  <a:moveTo>
                    <a:pt x="5279323" y="1214385"/>
                  </a:moveTo>
                  <a:cubicBezTo>
                    <a:pt x="5287449" y="1222129"/>
                    <a:pt x="5295689" y="1229901"/>
                    <a:pt x="5306929" y="1237843"/>
                  </a:cubicBezTo>
                  <a:cubicBezTo>
                    <a:pt x="5303955" y="1240986"/>
                    <a:pt x="5303617" y="1246861"/>
                    <a:pt x="5282523" y="1231034"/>
                  </a:cubicBezTo>
                  <a:cubicBezTo>
                    <a:pt x="5273107" y="1216792"/>
                    <a:pt x="5280569" y="1220147"/>
                    <a:pt x="5279323" y="1214385"/>
                  </a:cubicBezTo>
                  <a:close/>
                  <a:moveTo>
                    <a:pt x="1052851" y="1210052"/>
                  </a:moveTo>
                  <a:cubicBezTo>
                    <a:pt x="1060921" y="1208495"/>
                    <a:pt x="957545" y="1273972"/>
                    <a:pt x="1008610" y="1224833"/>
                  </a:cubicBezTo>
                  <a:cubicBezTo>
                    <a:pt x="1019511" y="1223020"/>
                    <a:pt x="1027170" y="1223884"/>
                    <a:pt x="1052851" y="1210052"/>
                  </a:cubicBezTo>
                  <a:close/>
                  <a:moveTo>
                    <a:pt x="6005539" y="1205577"/>
                  </a:moveTo>
                  <a:cubicBezTo>
                    <a:pt x="6007271" y="1202152"/>
                    <a:pt x="6020303" y="1213383"/>
                    <a:pt x="6035327" y="1228938"/>
                  </a:cubicBezTo>
                  <a:cubicBezTo>
                    <a:pt x="6040339" y="1234119"/>
                    <a:pt x="6045549" y="1239782"/>
                    <a:pt x="6050647" y="1245530"/>
                  </a:cubicBezTo>
                  <a:cubicBezTo>
                    <a:pt x="6055615" y="1251391"/>
                    <a:pt x="6060301" y="1257478"/>
                    <a:pt x="6064619" y="1263184"/>
                  </a:cubicBezTo>
                  <a:cubicBezTo>
                    <a:pt x="6073213" y="1274623"/>
                    <a:pt x="6079967" y="1284802"/>
                    <a:pt x="6082287" y="1290493"/>
                  </a:cubicBezTo>
                  <a:cubicBezTo>
                    <a:pt x="6094463" y="1291767"/>
                    <a:pt x="6107715" y="1315041"/>
                    <a:pt x="6144565" y="1353294"/>
                  </a:cubicBezTo>
                  <a:cubicBezTo>
                    <a:pt x="6150893" y="1367833"/>
                    <a:pt x="6141647" y="1358929"/>
                    <a:pt x="6138731" y="1351284"/>
                  </a:cubicBezTo>
                  <a:cubicBezTo>
                    <a:pt x="6121855" y="1335428"/>
                    <a:pt x="6152123" y="1372491"/>
                    <a:pt x="6137655" y="1362992"/>
                  </a:cubicBezTo>
                  <a:cubicBezTo>
                    <a:pt x="6112795" y="1324980"/>
                    <a:pt x="6054893" y="1255440"/>
                    <a:pt x="6052303" y="1262702"/>
                  </a:cubicBezTo>
                  <a:cubicBezTo>
                    <a:pt x="6046753" y="1255072"/>
                    <a:pt x="6042547" y="1249522"/>
                    <a:pt x="6039037" y="1245148"/>
                  </a:cubicBezTo>
                  <a:cubicBezTo>
                    <a:pt x="6035583" y="1240716"/>
                    <a:pt x="6032935" y="1237361"/>
                    <a:pt x="6030287" y="1234346"/>
                  </a:cubicBezTo>
                  <a:cubicBezTo>
                    <a:pt x="6025007" y="1228301"/>
                    <a:pt x="6019713" y="1223572"/>
                    <a:pt x="6007919" y="1214271"/>
                  </a:cubicBezTo>
                  <a:cubicBezTo>
                    <a:pt x="6005641" y="1209489"/>
                    <a:pt x="6004961" y="1206719"/>
                    <a:pt x="6005539" y="1205577"/>
                  </a:cubicBezTo>
                  <a:close/>
                  <a:moveTo>
                    <a:pt x="5384667" y="1204248"/>
                  </a:moveTo>
                  <a:cubicBezTo>
                    <a:pt x="5391845" y="1203498"/>
                    <a:pt x="5406043" y="1213139"/>
                    <a:pt x="5422947" y="1226588"/>
                  </a:cubicBezTo>
                  <a:cubicBezTo>
                    <a:pt x="5439499" y="1240462"/>
                    <a:pt x="5458185" y="1258767"/>
                    <a:pt x="5475641" y="1273929"/>
                  </a:cubicBezTo>
                  <a:cubicBezTo>
                    <a:pt x="5451291" y="1264005"/>
                    <a:pt x="5428441" y="1229575"/>
                    <a:pt x="5384667" y="1204248"/>
                  </a:cubicBezTo>
                  <a:close/>
                  <a:moveTo>
                    <a:pt x="1859540" y="1202096"/>
                  </a:moveTo>
                  <a:cubicBezTo>
                    <a:pt x="1829229" y="1226701"/>
                    <a:pt x="1852376" y="1202535"/>
                    <a:pt x="1827191" y="1212459"/>
                  </a:cubicBezTo>
                  <a:cubicBezTo>
                    <a:pt x="1819319" y="1218575"/>
                    <a:pt x="1811448" y="1224691"/>
                    <a:pt x="1803676" y="1230721"/>
                  </a:cubicBezTo>
                  <a:cubicBezTo>
                    <a:pt x="1828111" y="1225596"/>
                    <a:pt x="1845567" y="1214979"/>
                    <a:pt x="1855930" y="1212246"/>
                  </a:cubicBezTo>
                  <a:cubicBezTo>
                    <a:pt x="1847959" y="1213549"/>
                    <a:pt x="1864098" y="1202535"/>
                    <a:pt x="1859540" y="1202096"/>
                  </a:cubicBezTo>
                  <a:close/>
                  <a:moveTo>
                    <a:pt x="1981546" y="1199222"/>
                  </a:moveTo>
                  <a:cubicBezTo>
                    <a:pt x="1964642" y="1213266"/>
                    <a:pt x="1950641" y="1219566"/>
                    <a:pt x="1939584" y="1218093"/>
                  </a:cubicBezTo>
                  <a:cubicBezTo>
                    <a:pt x="1927367" y="1226021"/>
                    <a:pt x="1918179" y="1233836"/>
                    <a:pt x="1912120" y="1239598"/>
                  </a:cubicBezTo>
                  <a:cubicBezTo>
                    <a:pt x="1906088" y="1245416"/>
                    <a:pt x="1903399" y="1249550"/>
                    <a:pt x="1905069" y="1251476"/>
                  </a:cubicBezTo>
                  <a:cubicBezTo>
                    <a:pt x="1913209" y="1247427"/>
                    <a:pt x="1924110" y="1242019"/>
                    <a:pt x="1935436" y="1236399"/>
                  </a:cubicBezTo>
                  <a:cubicBezTo>
                    <a:pt x="1947003" y="1231132"/>
                    <a:pt x="1958895" y="1225455"/>
                    <a:pt x="1968621" y="1220174"/>
                  </a:cubicBezTo>
                  <a:cubicBezTo>
                    <a:pt x="1988058" y="1209613"/>
                    <a:pt x="1999002" y="1200510"/>
                    <a:pt x="1981546" y="1199222"/>
                  </a:cubicBezTo>
                  <a:close/>
                  <a:moveTo>
                    <a:pt x="1297739" y="1198718"/>
                  </a:moveTo>
                  <a:cubicBezTo>
                    <a:pt x="1283486" y="1201999"/>
                    <a:pt x="1252609" y="1219750"/>
                    <a:pt x="1232308" y="1238352"/>
                  </a:cubicBezTo>
                  <a:cubicBezTo>
                    <a:pt x="1241623" y="1239966"/>
                    <a:pt x="1274383" y="1224053"/>
                    <a:pt x="1305444" y="1200765"/>
                  </a:cubicBezTo>
                  <a:cubicBezTo>
                    <a:pt x="1305394" y="1198139"/>
                    <a:pt x="1302490" y="1197625"/>
                    <a:pt x="1297739" y="1198718"/>
                  </a:cubicBezTo>
                  <a:close/>
                  <a:moveTo>
                    <a:pt x="5618839" y="1198132"/>
                  </a:moveTo>
                  <a:cubicBezTo>
                    <a:pt x="5627915" y="1200808"/>
                    <a:pt x="5642977" y="1208722"/>
                    <a:pt x="5651499" y="1214187"/>
                  </a:cubicBezTo>
                  <a:cubicBezTo>
                    <a:pt x="5644973" y="1215716"/>
                    <a:pt x="5627801" y="1204744"/>
                    <a:pt x="5634611" y="1222638"/>
                  </a:cubicBezTo>
                  <a:cubicBezTo>
                    <a:pt x="5646687" y="1229788"/>
                    <a:pt x="5636351" y="1206924"/>
                    <a:pt x="5662147" y="1239075"/>
                  </a:cubicBezTo>
                  <a:cubicBezTo>
                    <a:pt x="5655535" y="1241651"/>
                    <a:pt x="5627191" y="1217372"/>
                    <a:pt x="5636989" y="1240207"/>
                  </a:cubicBezTo>
                  <a:cubicBezTo>
                    <a:pt x="5630745" y="1241581"/>
                    <a:pt x="5629187" y="1233639"/>
                    <a:pt x="5627915" y="1226079"/>
                  </a:cubicBezTo>
                  <a:cubicBezTo>
                    <a:pt x="5626597" y="1218575"/>
                    <a:pt x="5625395" y="1211652"/>
                    <a:pt x="5620511" y="1214739"/>
                  </a:cubicBezTo>
                  <a:cubicBezTo>
                    <a:pt x="5606439" y="1198203"/>
                    <a:pt x="5609723" y="1195471"/>
                    <a:pt x="5618839" y="1198132"/>
                  </a:cubicBezTo>
                  <a:close/>
                  <a:moveTo>
                    <a:pt x="2057626" y="1195527"/>
                  </a:moveTo>
                  <a:cubicBezTo>
                    <a:pt x="2087271" y="1193120"/>
                    <a:pt x="2015976" y="1235648"/>
                    <a:pt x="1987704" y="1258993"/>
                  </a:cubicBezTo>
                  <a:cubicBezTo>
                    <a:pt x="1988851" y="1251122"/>
                    <a:pt x="1979493" y="1260268"/>
                    <a:pt x="1963793" y="1261627"/>
                  </a:cubicBezTo>
                  <a:cubicBezTo>
                    <a:pt x="1979677" y="1249763"/>
                    <a:pt x="1993551" y="1243562"/>
                    <a:pt x="2005160" y="1243151"/>
                  </a:cubicBezTo>
                  <a:cubicBezTo>
                    <a:pt x="2005401" y="1234997"/>
                    <a:pt x="2040383" y="1211326"/>
                    <a:pt x="2057626" y="1195527"/>
                  </a:cubicBezTo>
                  <a:close/>
                  <a:moveTo>
                    <a:pt x="979867" y="1194615"/>
                  </a:moveTo>
                  <a:cubicBezTo>
                    <a:pt x="986033" y="1190916"/>
                    <a:pt x="971476" y="1210698"/>
                    <a:pt x="977210" y="1207575"/>
                  </a:cubicBezTo>
                  <a:cubicBezTo>
                    <a:pt x="965672" y="1220756"/>
                    <a:pt x="926711" y="1238679"/>
                    <a:pt x="954841" y="1228471"/>
                  </a:cubicBezTo>
                  <a:cubicBezTo>
                    <a:pt x="942312" y="1240179"/>
                    <a:pt x="936281" y="1246323"/>
                    <a:pt x="932742" y="1248631"/>
                  </a:cubicBezTo>
                  <a:cubicBezTo>
                    <a:pt x="929288" y="1251009"/>
                    <a:pt x="928736" y="1249919"/>
                    <a:pt x="928438" y="1248348"/>
                  </a:cubicBezTo>
                  <a:cubicBezTo>
                    <a:pt x="927830" y="1245219"/>
                    <a:pt x="928254" y="1240094"/>
                    <a:pt x="908406" y="1257083"/>
                  </a:cubicBezTo>
                  <a:cubicBezTo>
                    <a:pt x="917212" y="1243322"/>
                    <a:pt x="932077" y="1233228"/>
                    <a:pt x="944946" y="1226050"/>
                  </a:cubicBezTo>
                  <a:cubicBezTo>
                    <a:pt x="957729" y="1218759"/>
                    <a:pt x="967597" y="1213493"/>
                    <a:pt x="965275" y="1207858"/>
                  </a:cubicBezTo>
                  <a:cubicBezTo>
                    <a:pt x="973454" y="1199689"/>
                    <a:pt x="977812" y="1195848"/>
                    <a:pt x="979867" y="1194615"/>
                  </a:cubicBezTo>
                  <a:close/>
                  <a:moveTo>
                    <a:pt x="1214059" y="1194479"/>
                  </a:moveTo>
                  <a:cubicBezTo>
                    <a:pt x="1194707" y="1214851"/>
                    <a:pt x="1192866" y="1222369"/>
                    <a:pt x="1208340" y="1217060"/>
                  </a:cubicBezTo>
                  <a:cubicBezTo>
                    <a:pt x="1213564" y="1211694"/>
                    <a:pt x="1218873" y="1206215"/>
                    <a:pt x="1224125" y="1200822"/>
                  </a:cubicBezTo>
                  <a:cubicBezTo>
                    <a:pt x="1237744" y="1186155"/>
                    <a:pt x="1207094" y="1204191"/>
                    <a:pt x="1214059" y="1194479"/>
                  </a:cubicBezTo>
                  <a:close/>
                  <a:moveTo>
                    <a:pt x="6050407" y="1190728"/>
                  </a:moveTo>
                  <a:cubicBezTo>
                    <a:pt x="6056551" y="1194253"/>
                    <a:pt x="6068951" y="1205352"/>
                    <a:pt x="6084399" y="1221336"/>
                  </a:cubicBezTo>
                  <a:cubicBezTo>
                    <a:pt x="6099403" y="1237716"/>
                    <a:pt x="6117567" y="1258838"/>
                    <a:pt x="6136283" y="1281447"/>
                  </a:cubicBezTo>
                  <a:cubicBezTo>
                    <a:pt x="6154955" y="1304098"/>
                    <a:pt x="6174367" y="1328066"/>
                    <a:pt x="6191369" y="1350534"/>
                  </a:cubicBezTo>
                  <a:cubicBezTo>
                    <a:pt x="6207805" y="1373497"/>
                    <a:pt x="6222275" y="1394577"/>
                    <a:pt x="6232451" y="1410348"/>
                  </a:cubicBezTo>
                  <a:cubicBezTo>
                    <a:pt x="6217687" y="1391278"/>
                    <a:pt x="6202991" y="1372279"/>
                    <a:pt x="6188353" y="1353351"/>
                  </a:cubicBezTo>
                  <a:cubicBezTo>
                    <a:pt x="6173247" y="1334805"/>
                    <a:pt x="6157787" y="1316656"/>
                    <a:pt x="6142597" y="1298379"/>
                  </a:cubicBezTo>
                  <a:cubicBezTo>
                    <a:pt x="6127351" y="1280145"/>
                    <a:pt x="6112145" y="1261981"/>
                    <a:pt x="6096983" y="1243860"/>
                  </a:cubicBezTo>
                  <a:cubicBezTo>
                    <a:pt x="6089311" y="1234884"/>
                    <a:pt x="6082019" y="1225569"/>
                    <a:pt x="6074063" y="1216905"/>
                  </a:cubicBezTo>
                  <a:cubicBezTo>
                    <a:pt x="6066163" y="1208170"/>
                    <a:pt x="6058279" y="1199449"/>
                    <a:pt x="6050407" y="1190728"/>
                  </a:cubicBezTo>
                  <a:close/>
                  <a:moveTo>
                    <a:pt x="5528557" y="1186052"/>
                  </a:moveTo>
                  <a:cubicBezTo>
                    <a:pt x="5534643" y="1187185"/>
                    <a:pt x="5547975" y="1194628"/>
                    <a:pt x="5561403" y="1200822"/>
                  </a:cubicBezTo>
                  <a:cubicBezTo>
                    <a:pt x="5545393" y="1198146"/>
                    <a:pt x="5561859" y="1210477"/>
                    <a:pt x="5578279" y="1236781"/>
                  </a:cubicBezTo>
                  <a:cubicBezTo>
                    <a:pt x="5560443" y="1216197"/>
                    <a:pt x="5531591" y="1188562"/>
                    <a:pt x="5539179" y="1209146"/>
                  </a:cubicBezTo>
                  <a:cubicBezTo>
                    <a:pt x="5523627" y="1190097"/>
                    <a:pt x="5522469" y="1184919"/>
                    <a:pt x="5528557" y="1186052"/>
                  </a:cubicBezTo>
                  <a:close/>
                  <a:moveTo>
                    <a:pt x="5172563" y="1185504"/>
                  </a:moveTo>
                  <a:cubicBezTo>
                    <a:pt x="5209711" y="1212799"/>
                    <a:pt x="5209811" y="1210873"/>
                    <a:pt x="5248163" y="1235040"/>
                  </a:cubicBezTo>
                  <a:cubicBezTo>
                    <a:pt x="5251929" y="1240788"/>
                    <a:pt x="5247625" y="1238027"/>
                    <a:pt x="5242883" y="1234799"/>
                  </a:cubicBezTo>
                  <a:cubicBezTo>
                    <a:pt x="5244779" y="1238565"/>
                    <a:pt x="5246663" y="1242288"/>
                    <a:pt x="5248573" y="1246082"/>
                  </a:cubicBezTo>
                  <a:cubicBezTo>
                    <a:pt x="5240943" y="1235351"/>
                    <a:pt x="5223415" y="1225654"/>
                    <a:pt x="5207419" y="1215531"/>
                  </a:cubicBezTo>
                  <a:cubicBezTo>
                    <a:pt x="5191323" y="1205494"/>
                    <a:pt x="5176399" y="1195513"/>
                    <a:pt x="5172563" y="1185504"/>
                  </a:cubicBezTo>
                  <a:close/>
                  <a:moveTo>
                    <a:pt x="5185659" y="1180124"/>
                  </a:moveTo>
                  <a:cubicBezTo>
                    <a:pt x="5200427" y="1188505"/>
                    <a:pt x="5218631" y="1200029"/>
                    <a:pt x="5239031" y="1213606"/>
                  </a:cubicBezTo>
                  <a:cubicBezTo>
                    <a:pt x="5249381" y="1220203"/>
                    <a:pt x="5259687" y="1228088"/>
                    <a:pt x="5270447" y="1236271"/>
                  </a:cubicBezTo>
                  <a:cubicBezTo>
                    <a:pt x="5281163" y="1244511"/>
                    <a:pt x="5292319" y="1253076"/>
                    <a:pt x="5303731" y="1261839"/>
                  </a:cubicBezTo>
                  <a:cubicBezTo>
                    <a:pt x="5315055" y="1270715"/>
                    <a:pt x="5326651" y="1279790"/>
                    <a:pt x="5338345" y="1288950"/>
                  </a:cubicBezTo>
                  <a:cubicBezTo>
                    <a:pt x="5349955" y="1298209"/>
                    <a:pt x="5361931" y="1307227"/>
                    <a:pt x="5372959" y="1317236"/>
                  </a:cubicBezTo>
                  <a:cubicBezTo>
                    <a:pt x="5395355" y="1336858"/>
                    <a:pt x="5417527" y="1356267"/>
                    <a:pt x="5438237" y="1374374"/>
                  </a:cubicBezTo>
                  <a:cubicBezTo>
                    <a:pt x="5422651" y="1363841"/>
                    <a:pt x="5405351" y="1350519"/>
                    <a:pt x="5386705" y="1335272"/>
                  </a:cubicBezTo>
                  <a:cubicBezTo>
                    <a:pt x="5377461" y="1327556"/>
                    <a:pt x="5367791" y="1319473"/>
                    <a:pt x="5357767" y="1311106"/>
                  </a:cubicBezTo>
                  <a:cubicBezTo>
                    <a:pt x="5347503" y="1303022"/>
                    <a:pt x="5336887" y="1294655"/>
                    <a:pt x="5325999" y="1286076"/>
                  </a:cubicBezTo>
                  <a:cubicBezTo>
                    <a:pt x="5304311" y="1268776"/>
                    <a:pt x="5281547" y="1250598"/>
                    <a:pt x="5258399" y="1232137"/>
                  </a:cubicBezTo>
                  <a:cubicBezTo>
                    <a:pt x="5246989" y="1222680"/>
                    <a:pt x="5234487" y="1214455"/>
                    <a:pt x="5222399" y="1205678"/>
                  </a:cubicBezTo>
                  <a:cubicBezTo>
                    <a:pt x="5210195" y="1197042"/>
                    <a:pt x="5197919" y="1188491"/>
                    <a:pt x="5185659" y="1180124"/>
                  </a:cubicBezTo>
                  <a:close/>
                  <a:moveTo>
                    <a:pt x="5438945" y="1175311"/>
                  </a:moveTo>
                  <a:cubicBezTo>
                    <a:pt x="5447793" y="1178638"/>
                    <a:pt x="5455411" y="1187812"/>
                    <a:pt x="5460239" y="1195004"/>
                  </a:cubicBezTo>
                  <a:cubicBezTo>
                    <a:pt x="5465079" y="1202195"/>
                    <a:pt x="5467655" y="1206839"/>
                    <a:pt x="5467331" y="1200242"/>
                  </a:cubicBezTo>
                  <a:cubicBezTo>
                    <a:pt x="5492899" y="1230311"/>
                    <a:pt x="5446519" y="1202535"/>
                    <a:pt x="5459331" y="1227395"/>
                  </a:cubicBezTo>
                  <a:cubicBezTo>
                    <a:pt x="5438463" y="1214144"/>
                    <a:pt x="5461639" y="1206329"/>
                    <a:pt x="5438945" y="1175311"/>
                  </a:cubicBezTo>
                  <a:close/>
                  <a:moveTo>
                    <a:pt x="5220231" y="1174844"/>
                  </a:moveTo>
                  <a:cubicBezTo>
                    <a:pt x="5235463" y="1179969"/>
                    <a:pt x="5260183" y="1209869"/>
                    <a:pt x="5254235" y="1197000"/>
                  </a:cubicBezTo>
                  <a:cubicBezTo>
                    <a:pt x="5269809" y="1210265"/>
                    <a:pt x="5256587" y="1203541"/>
                    <a:pt x="5274411" y="1225201"/>
                  </a:cubicBezTo>
                  <a:cubicBezTo>
                    <a:pt x="5264259" y="1217641"/>
                    <a:pt x="5233171" y="1185476"/>
                    <a:pt x="5237999" y="1196858"/>
                  </a:cubicBezTo>
                  <a:cubicBezTo>
                    <a:pt x="5231359" y="1193149"/>
                    <a:pt x="5228783" y="1189497"/>
                    <a:pt x="5226375" y="1185773"/>
                  </a:cubicBezTo>
                  <a:cubicBezTo>
                    <a:pt x="5224337" y="1182135"/>
                    <a:pt x="5222283" y="1178511"/>
                    <a:pt x="5220231" y="1174844"/>
                  </a:cubicBezTo>
                  <a:close/>
                  <a:moveTo>
                    <a:pt x="1196753" y="1167016"/>
                  </a:moveTo>
                  <a:cubicBezTo>
                    <a:pt x="1197228" y="1165517"/>
                    <a:pt x="1196019" y="1165266"/>
                    <a:pt x="1191634" y="1167368"/>
                  </a:cubicBezTo>
                  <a:cubicBezTo>
                    <a:pt x="1177038" y="1182262"/>
                    <a:pt x="1163320" y="1193800"/>
                    <a:pt x="1149673" y="1205055"/>
                  </a:cubicBezTo>
                  <a:cubicBezTo>
                    <a:pt x="1136379" y="1216678"/>
                    <a:pt x="1123383" y="1228230"/>
                    <a:pt x="1109693" y="1242458"/>
                  </a:cubicBezTo>
                  <a:cubicBezTo>
                    <a:pt x="1124459" y="1234487"/>
                    <a:pt x="1112057" y="1248503"/>
                    <a:pt x="1113657" y="1251164"/>
                  </a:cubicBezTo>
                  <a:cubicBezTo>
                    <a:pt x="1124558" y="1240731"/>
                    <a:pt x="1134341" y="1228923"/>
                    <a:pt x="1145581" y="1217116"/>
                  </a:cubicBezTo>
                  <a:cubicBezTo>
                    <a:pt x="1156765" y="1205267"/>
                    <a:pt x="1170300" y="1194281"/>
                    <a:pt x="1187331" y="1184343"/>
                  </a:cubicBezTo>
                  <a:cubicBezTo>
                    <a:pt x="1178752" y="1187242"/>
                    <a:pt x="1195329" y="1171514"/>
                    <a:pt x="1196753" y="1167016"/>
                  </a:cubicBezTo>
                  <a:close/>
                  <a:moveTo>
                    <a:pt x="5398749" y="1143173"/>
                  </a:moveTo>
                  <a:cubicBezTo>
                    <a:pt x="5405177" y="1147298"/>
                    <a:pt x="5441177" y="1179622"/>
                    <a:pt x="5439383" y="1186439"/>
                  </a:cubicBezTo>
                  <a:cubicBezTo>
                    <a:pt x="5435051" y="1190261"/>
                    <a:pt x="5398427" y="1167567"/>
                    <a:pt x="5431555" y="1202295"/>
                  </a:cubicBezTo>
                  <a:cubicBezTo>
                    <a:pt x="5428809" y="1208736"/>
                    <a:pt x="5399703" y="1167213"/>
                    <a:pt x="5396587" y="1155392"/>
                  </a:cubicBezTo>
                  <a:cubicBezTo>
                    <a:pt x="5424959" y="1181625"/>
                    <a:pt x="5427251" y="1168247"/>
                    <a:pt x="5404671" y="1150437"/>
                  </a:cubicBezTo>
                  <a:cubicBezTo>
                    <a:pt x="5397747" y="1143556"/>
                    <a:pt x="5396605" y="1141798"/>
                    <a:pt x="5398749" y="1143173"/>
                  </a:cubicBezTo>
                  <a:close/>
                  <a:moveTo>
                    <a:pt x="5978403" y="1140697"/>
                  </a:moveTo>
                  <a:cubicBezTo>
                    <a:pt x="5992487" y="1142283"/>
                    <a:pt x="6035683" y="1202266"/>
                    <a:pt x="6052501" y="1209090"/>
                  </a:cubicBezTo>
                  <a:cubicBezTo>
                    <a:pt x="6055049" y="1229179"/>
                    <a:pt x="5989077" y="1148880"/>
                    <a:pt x="5978403" y="1140697"/>
                  </a:cubicBezTo>
                  <a:close/>
                  <a:moveTo>
                    <a:pt x="2316362" y="1140272"/>
                  </a:moveTo>
                  <a:cubicBezTo>
                    <a:pt x="2319901" y="1147662"/>
                    <a:pt x="2271725" y="1161026"/>
                    <a:pt x="2251721" y="1177151"/>
                  </a:cubicBezTo>
                  <a:cubicBezTo>
                    <a:pt x="2251239" y="1174702"/>
                    <a:pt x="2250659" y="1172310"/>
                    <a:pt x="2242037" y="1172579"/>
                  </a:cubicBezTo>
                  <a:cubicBezTo>
                    <a:pt x="2250121" y="1168091"/>
                    <a:pt x="2255685" y="1168912"/>
                    <a:pt x="2262013" y="1167907"/>
                  </a:cubicBezTo>
                  <a:cubicBezTo>
                    <a:pt x="2275887" y="1151541"/>
                    <a:pt x="2277444" y="1157360"/>
                    <a:pt x="2316362" y="1140272"/>
                  </a:cubicBezTo>
                  <a:close/>
                  <a:moveTo>
                    <a:pt x="2164144" y="1137724"/>
                  </a:moveTo>
                  <a:cubicBezTo>
                    <a:pt x="2154872" y="1146898"/>
                    <a:pt x="2119252" y="1155888"/>
                    <a:pt x="2131895" y="1158181"/>
                  </a:cubicBezTo>
                  <a:cubicBezTo>
                    <a:pt x="2121517" y="1164099"/>
                    <a:pt x="2121418" y="1161352"/>
                    <a:pt x="2125849" y="1158549"/>
                  </a:cubicBezTo>
                  <a:cubicBezTo>
                    <a:pt x="2119861" y="1159031"/>
                    <a:pt x="2111324" y="1165104"/>
                    <a:pt x="2103708" y="1169181"/>
                  </a:cubicBezTo>
                  <a:cubicBezTo>
                    <a:pt x="2071996" y="1184259"/>
                    <a:pt x="2153782" y="1133803"/>
                    <a:pt x="2164144" y="1137724"/>
                  </a:cubicBezTo>
                  <a:close/>
                  <a:moveTo>
                    <a:pt x="5541623" y="1136895"/>
                  </a:moveTo>
                  <a:cubicBezTo>
                    <a:pt x="5550389" y="1139932"/>
                    <a:pt x="5593453" y="1179600"/>
                    <a:pt x="5603507" y="1201048"/>
                  </a:cubicBezTo>
                  <a:cubicBezTo>
                    <a:pt x="5563103" y="1171332"/>
                    <a:pt x="5569857" y="1154344"/>
                    <a:pt x="5546781" y="1148100"/>
                  </a:cubicBezTo>
                  <a:cubicBezTo>
                    <a:pt x="5539589" y="1138940"/>
                    <a:pt x="5538701" y="1135883"/>
                    <a:pt x="5541623" y="1136895"/>
                  </a:cubicBezTo>
                  <a:close/>
                  <a:moveTo>
                    <a:pt x="952718" y="1134213"/>
                  </a:moveTo>
                  <a:cubicBezTo>
                    <a:pt x="943587" y="1144066"/>
                    <a:pt x="906014" y="1206358"/>
                    <a:pt x="868271" y="1223389"/>
                  </a:cubicBezTo>
                  <a:cubicBezTo>
                    <a:pt x="878648" y="1214272"/>
                    <a:pt x="886633" y="1206329"/>
                    <a:pt x="893357" y="1198939"/>
                  </a:cubicBezTo>
                  <a:cubicBezTo>
                    <a:pt x="900040" y="1191507"/>
                    <a:pt x="905986" y="1185122"/>
                    <a:pt x="911493" y="1178426"/>
                  </a:cubicBezTo>
                  <a:cubicBezTo>
                    <a:pt x="922663" y="1165189"/>
                    <a:pt x="933323" y="1151853"/>
                    <a:pt x="952718" y="1134213"/>
                  </a:cubicBezTo>
                  <a:close/>
                  <a:moveTo>
                    <a:pt x="2424367" y="1117012"/>
                  </a:moveTo>
                  <a:cubicBezTo>
                    <a:pt x="2422923" y="1122307"/>
                    <a:pt x="2405835" y="1132344"/>
                    <a:pt x="2385053" y="1142835"/>
                  </a:cubicBezTo>
                  <a:cubicBezTo>
                    <a:pt x="2374661" y="1148073"/>
                    <a:pt x="2363350" y="1153438"/>
                    <a:pt x="2352590" y="1158393"/>
                  </a:cubicBezTo>
                  <a:cubicBezTo>
                    <a:pt x="2341873" y="1163447"/>
                    <a:pt x="2332077" y="1168799"/>
                    <a:pt x="2324092" y="1172706"/>
                  </a:cubicBezTo>
                  <a:cubicBezTo>
                    <a:pt x="2326966" y="1167411"/>
                    <a:pt x="2344082" y="1156496"/>
                    <a:pt x="2365091" y="1146728"/>
                  </a:cubicBezTo>
                  <a:cubicBezTo>
                    <a:pt x="2385902" y="1136549"/>
                    <a:pt x="2409643" y="1125549"/>
                    <a:pt x="2424367" y="1117012"/>
                  </a:cubicBezTo>
                  <a:close/>
                  <a:moveTo>
                    <a:pt x="5899563" y="1114902"/>
                  </a:moveTo>
                  <a:cubicBezTo>
                    <a:pt x="5904319" y="1105516"/>
                    <a:pt x="5922681" y="1146161"/>
                    <a:pt x="5945671" y="1161677"/>
                  </a:cubicBezTo>
                  <a:cubicBezTo>
                    <a:pt x="5950795" y="1174702"/>
                    <a:pt x="5925979" y="1147719"/>
                    <a:pt x="5939415" y="1171814"/>
                  </a:cubicBezTo>
                  <a:cubicBezTo>
                    <a:pt x="5977003" y="1211879"/>
                    <a:pt x="5945927" y="1159965"/>
                    <a:pt x="5957183" y="1164707"/>
                  </a:cubicBezTo>
                  <a:cubicBezTo>
                    <a:pt x="5990379" y="1202549"/>
                    <a:pt x="5963439" y="1201402"/>
                    <a:pt x="5986755" y="1226135"/>
                  </a:cubicBezTo>
                  <a:cubicBezTo>
                    <a:pt x="5974567" y="1217542"/>
                    <a:pt x="5965067" y="1206244"/>
                    <a:pt x="5953203" y="1191832"/>
                  </a:cubicBezTo>
                  <a:cubicBezTo>
                    <a:pt x="5947271" y="1184626"/>
                    <a:pt x="5940759" y="1176656"/>
                    <a:pt x="5933029" y="1167864"/>
                  </a:cubicBezTo>
                  <a:cubicBezTo>
                    <a:pt x="5925257" y="1159129"/>
                    <a:pt x="5916535" y="1149304"/>
                    <a:pt x="5905211" y="1139451"/>
                  </a:cubicBezTo>
                  <a:cubicBezTo>
                    <a:pt x="5902705" y="1133477"/>
                    <a:pt x="5913775" y="1143981"/>
                    <a:pt x="5919835" y="1148795"/>
                  </a:cubicBezTo>
                  <a:cubicBezTo>
                    <a:pt x="5914753" y="1137809"/>
                    <a:pt x="5913111" y="1127814"/>
                    <a:pt x="5899563" y="1114902"/>
                  </a:cubicBezTo>
                  <a:close/>
                  <a:moveTo>
                    <a:pt x="5393685" y="1108762"/>
                  </a:moveTo>
                  <a:cubicBezTo>
                    <a:pt x="5396425" y="1107371"/>
                    <a:pt x="5437399" y="1137929"/>
                    <a:pt x="5451871" y="1148738"/>
                  </a:cubicBezTo>
                  <a:lnTo>
                    <a:pt x="5458001" y="1160390"/>
                  </a:lnTo>
                  <a:cubicBezTo>
                    <a:pt x="5465803" y="1166732"/>
                    <a:pt x="5464967" y="1164042"/>
                    <a:pt x="5463479" y="1160772"/>
                  </a:cubicBezTo>
                  <a:cubicBezTo>
                    <a:pt x="5495403" y="1189836"/>
                    <a:pt x="5433027" y="1143089"/>
                    <a:pt x="5461327" y="1177222"/>
                  </a:cubicBezTo>
                  <a:cubicBezTo>
                    <a:pt x="5441083" y="1159427"/>
                    <a:pt x="5429347" y="1130660"/>
                    <a:pt x="5406087" y="1122717"/>
                  </a:cubicBezTo>
                  <a:cubicBezTo>
                    <a:pt x="5396107" y="1113239"/>
                    <a:pt x="5392771" y="1109226"/>
                    <a:pt x="5393685" y="1108762"/>
                  </a:cubicBezTo>
                  <a:close/>
                  <a:moveTo>
                    <a:pt x="1078023" y="1104610"/>
                  </a:moveTo>
                  <a:cubicBezTo>
                    <a:pt x="1071539" y="1110230"/>
                    <a:pt x="1065282" y="1114916"/>
                    <a:pt x="1059236" y="1118994"/>
                  </a:cubicBezTo>
                  <a:cubicBezTo>
                    <a:pt x="1053361" y="1123227"/>
                    <a:pt x="1047642" y="1126780"/>
                    <a:pt x="1042021" y="1129895"/>
                  </a:cubicBezTo>
                  <a:cubicBezTo>
                    <a:pt x="1030781" y="1136138"/>
                    <a:pt x="1019922" y="1140654"/>
                    <a:pt x="1009007" y="1145453"/>
                  </a:cubicBezTo>
                  <a:cubicBezTo>
                    <a:pt x="1033386" y="1125194"/>
                    <a:pt x="1055669" y="1112411"/>
                    <a:pt x="1078023" y="1104610"/>
                  </a:cubicBezTo>
                  <a:close/>
                  <a:moveTo>
                    <a:pt x="2208790" y="1102928"/>
                  </a:moveTo>
                  <a:cubicBezTo>
                    <a:pt x="2214823" y="1102607"/>
                    <a:pt x="2203661" y="1114796"/>
                    <a:pt x="2221764" y="1103733"/>
                  </a:cubicBezTo>
                  <a:cubicBezTo>
                    <a:pt x="2233670" y="1104879"/>
                    <a:pt x="2192615" y="1116460"/>
                    <a:pt x="2182450" y="1122731"/>
                  </a:cubicBezTo>
                  <a:cubicBezTo>
                    <a:pt x="2151757" y="1147450"/>
                    <a:pt x="2186442" y="1115469"/>
                    <a:pt x="2195305" y="1108744"/>
                  </a:cubicBezTo>
                  <a:cubicBezTo>
                    <a:pt x="2202858" y="1104532"/>
                    <a:pt x="2206779" y="1103035"/>
                    <a:pt x="2208790" y="1102928"/>
                  </a:cubicBezTo>
                  <a:close/>
                  <a:moveTo>
                    <a:pt x="1696561" y="1087381"/>
                  </a:moveTo>
                  <a:cubicBezTo>
                    <a:pt x="1694354" y="1087701"/>
                    <a:pt x="1690044" y="1089147"/>
                    <a:pt x="1683057" y="1092081"/>
                  </a:cubicBezTo>
                  <a:cubicBezTo>
                    <a:pt x="1689187" y="1091783"/>
                    <a:pt x="1676686" y="1100674"/>
                    <a:pt x="1664568" y="1110485"/>
                  </a:cubicBezTo>
                  <a:cubicBezTo>
                    <a:pt x="1653837" y="1113868"/>
                    <a:pt x="1644167" y="1113684"/>
                    <a:pt x="1631298" y="1123424"/>
                  </a:cubicBezTo>
                  <a:cubicBezTo>
                    <a:pt x="1628297" y="1132981"/>
                    <a:pt x="1654545" y="1118243"/>
                    <a:pt x="1675157" y="1105105"/>
                  </a:cubicBezTo>
                  <a:cubicBezTo>
                    <a:pt x="1690882" y="1095591"/>
                    <a:pt x="1703183" y="1086420"/>
                    <a:pt x="1696561" y="1087381"/>
                  </a:cubicBezTo>
                  <a:close/>
                  <a:moveTo>
                    <a:pt x="5542193" y="1084974"/>
                  </a:moveTo>
                  <a:cubicBezTo>
                    <a:pt x="5537039" y="1075532"/>
                    <a:pt x="5599883" y="1122321"/>
                    <a:pt x="5579907" y="1118711"/>
                  </a:cubicBezTo>
                  <a:cubicBezTo>
                    <a:pt x="5595551" y="1132571"/>
                    <a:pt x="5593811" y="1126922"/>
                    <a:pt x="5591135" y="1120212"/>
                  </a:cubicBezTo>
                  <a:cubicBezTo>
                    <a:pt x="5597067" y="1110882"/>
                    <a:pt x="5603155" y="1147634"/>
                    <a:pt x="5620171" y="1158436"/>
                  </a:cubicBezTo>
                  <a:cubicBezTo>
                    <a:pt x="5604725" y="1157700"/>
                    <a:pt x="5573367" y="1106550"/>
                    <a:pt x="5542193" y="1084974"/>
                  </a:cubicBezTo>
                  <a:close/>
                  <a:moveTo>
                    <a:pt x="5320577" y="1083997"/>
                  </a:moveTo>
                  <a:cubicBezTo>
                    <a:pt x="5331167" y="1093567"/>
                    <a:pt x="5340015" y="1102798"/>
                    <a:pt x="5347731" y="1112892"/>
                  </a:cubicBezTo>
                  <a:cubicBezTo>
                    <a:pt x="5357215" y="1119149"/>
                    <a:pt x="5349287" y="1107484"/>
                    <a:pt x="5347007" y="1101608"/>
                  </a:cubicBezTo>
                  <a:cubicBezTo>
                    <a:pt x="5352727" y="1105742"/>
                    <a:pt x="5358491" y="1109890"/>
                    <a:pt x="5364223" y="1114024"/>
                  </a:cubicBezTo>
                  <a:cubicBezTo>
                    <a:pt x="5365243" y="1117790"/>
                    <a:pt x="5370439" y="1121867"/>
                    <a:pt x="5375875" y="1126001"/>
                  </a:cubicBezTo>
                  <a:cubicBezTo>
                    <a:pt x="5377743" y="1131466"/>
                    <a:pt x="5368909" y="1122986"/>
                    <a:pt x="5367239" y="1119772"/>
                  </a:cubicBezTo>
                  <a:cubicBezTo>
                    <a:pt x="5354837" y="1123467"/>
                    <a:pt x="5365383" y="1143868"/>
                    <a:pt x="5374997" y="1164905"/>
                  </a:cubicBezTo>
                  <a:cubicBezTo>
                    <a:pt x="5356267" y="1145113"/>
                    <a:pt x="5347603" y="1125831"/>
                    <a:pt x="5333543" y="1106408"/>
                  </a:cubicBezTo>
                  <a:cubicBezTo>
                    <a:pt x="5319033" y="1095011"/>
                    <a:pt x="5324655" y="1114138"/>
                    <a:pt x="5310299" y="1094657"/>
                  </a:cubicBezTo>
                  <a:cubicBezTo>
                    <a:pt x="5289827" y="1068537"/>
                    <a:pt x="5351935" y="1120353"/>
                    <a:pt x="5320577" y="1083997"/>
                  </a:cubicBezTo>
                  <a:close/>
                  <a:moveTo>
                    <a:pt x="1143189" y="1083587"/>
                  </a:moveTo>
                  <a:cubicBezTo>
                    <a:pt x="1146388" y="1091416"/>
                    <a:pt x="1098155" y="1105290"/>
                    <a:pt x="1081605" y="1113473"/>
                  </a:cubicBezTo>
                  <a:cubicBezTo>
                    <a:pt x="1078476" y="1105502"/>
                    <a:pt x="1126837" y="1091430"/>
                    <a:pt x="1143189" y="1083587"/>
                  </a:cubicBezTo>
                  <a:close/>
                  <a:moveTo>
                    <a:pt x="2033388" y="1080079"/>
                  </a:moveTo>
                  <a:cubicBezTo>
                    <a:pt x="2030892" y="1080352"/>
                    <a:pt x="2025529" y="1082369"/>
                    <a:pt x="2015098" y="1087409"/>
                  </a:cubicBezTo>
                  <a:cubicBezTo>
                    <a:pt x="2021908" y="1085880"/>
                    <a:pt x="2019317" y="1090424"/>
                    <a:pt x="2012918" y="1095677"/>
                  </a:cubicBezTo>
                  <a:cubicBezTo>
                    <a:pt x="2006505" y="1100886"/>
                    <a:pt x="1996751" y="1107554"/>
                    <a:pt x="1988412" y="1109098"/>
                  </a:cubicBezTo>
                  <a:cubicBezTo>
                    <a:pt x="1985425" y="1108333"/>
                    <a:pt x="1997161" y="1098352"/>
                    <a:pt x="2004820" y="1091061"/>
                  </a:cubicBezTo>
                  <a:cubicBezTo>
                    <a:pt x="2012777" y="1084280"/>
                    <a:pt x="2016245" y="1079523"/>
                    <a:pt x="1996510" y="1089193"/>
                  </a:cubicBezTo>
                  <a:cubicBezTo>
                    <a:pt x="2007539" y="1091882"/>
                    <a:pt x="1967984" y="1104539"/>
                    <a:pt x="1955582" y="1117875"/>
                  </a:cubicBezTo>
                  <a:cubicBezTo>
                    <a:pt x="1989035" y="1114222"/>
                    <a:pt x="1948305" y="1144122"/>
                    <a:pt x="1974368" y="1143825"/>
                  </a:cubicBezTo>
                  <a:cubicBezTo>
                    <a:pt x="2000828" y="1127813"/>
                    <a:pt x="1978488" y="1133858"/>
                    <a:pt x="1994486" y="1122589"/>
                  </a:cubicBezTo>
                  <a:cubicBezTo>
                    <a:pt x="2002923" y="1121145"/>
                    <a:pt x="2011234" y="1118937"/>
                    <a:pt x="2023041" y="1110004"/>
                  </a:cubicBezTo>
                  <a:cubicBezTo>
                    <a:pt x="2010059" y="1107498"/>
                    <a:pt x="1989064" y="1126808"/>
                    <a:pt x="1976110" y="1124798"/>
                  </a:cubicBezTo>
                  <a:cubicBezTo>
                    <a:pt x="1984406" y="1119008"/>
                    <a:pt x="1980838" y="1118611"/>
                    <a:pt x="1986303" y="1114095"/>
                  </a:cubicBezTo>
                  <a:cubicBezTo>
                    <a:pt x="2001012" y="1109565"/>
                    <a:pt x="2006264" y="1105841"/>
                    <a:pt x="2011602" y="1101991"/>
                  </a:cubicBezTo>
                  <a:cubicBezTo>
                    <a:pt x="2017080" y="1098395"/>
                    <a:pt x="2022644" y="1094657"/>
                    <a:pt x="2037863" y="1090254"/>
                  </a:cubicBezTo>
                  <a:cubicBezTo>
                    <a:pt x="2022563" y="1094151"/>
                    <a:pt x="2040876" y="1079262"/>
                    <a:pt x="2033388" y="1080079"/>
                  </a:cubicBezTo>
                  <a:close/>
                  <a:moveTo>
                    <a:pt x="2079315" y="1077782"/>
                  </a:moveTo>
                  <a:cubicBezTo>
                    <a:pt x="2073213" y="1078249"/>
                    <a:pt x="2066956" y="1078716"/>
                    <a:pt x="2060784" y="1079183"/>
                  </a:cubicBezTo>
                  <a:cubicBezTo>
                    <a:pt x="2040666" y="1092293"/>
                    <a:pt x="2046513" y="1094671"/>
                    <a:pt x="2018992" y="1105657"/>
                  </a:cubicBezTo>
                  <a:cubicBezTo>
                    <a:pt x="2047773" y="1104227"/>
                    <a:pt x="2056013" y="1086446"/>
                    <a:pt x="2079315" y="1077782"/>
                  </a:cubicBezTo>
                  <a:close/>
                  <a:moveTo>
                    <a:pt x="5150215" y="1074711"/>
                  </a:moveTo>
                  <a:cubicBezTo>
                    <a:pt x="5158279" y="1079024"/>
                    <a:pt x="5176865" y="1097868"/>
                    <a:pt x="5184795" y="1103166"/>
                  </a:cubicBezTo>
                  <a:cubicBezTo>
                    <a:pt x="5182517" y="1097715"/>
                    <a:pt x="5177279" y="1091996"/>
                    <a:pt x="5169691" y="1086560"/>
                  </a:cubicBezTo>
                  <a:cubicBezTo>
                    <a:pt x="5164579" y="1074866"/>
                    <a:pt x="5196815" y="1107866"/>
                    <a:pt x="5202055" y="1114378"/>
                  </a:cubicBezTo>
                  <a:cubicBezTo>
                    <a:pt x="5213735" y="1121188"/>
                    <a:pt x="5195513" y="1099768"/>
                    <a:pt x="5209755" y="1108956"/>
                  </a:cubicBezTo>
                  <a:cubicBezTo>
                    <a:pt x="5213451" y="1103024"/>
                    <a:pt x="5212515" y="1118286"/>
                    <a:pt x="5231063" y="1136732"/>
                  </a:cubicBezTo>
                  <a:cubicBezTo>
                    <a:pt x="5242615" y="1145482"/>
                    <a:pt x="5259645" y="1155505"/>
                    <a:pt x="5276831" y="1166760"/>
                  </a:cubicBezTo>
                  <a:cubicBezTo>
                    <a:pt x="5285539" y="1172239"/>
                    <a:pt x="5293835" y="1178609"/>
                    <a:pt x="5301523" y="1185192"/>
                  </a:cubicBezTo>
                  <a:cubicBezTo>
                    <a:pt x="5309223" y="1191761"/>
                    <a:pt x="5316287" y="1198599"/>
                    <a:pt x="5322035" y="1205664"/>
                  </a:cubicBezTo>
                  <a:cubicBezTo>
                    <a:pt x="5331209" y="1204772"/>
                    <a:pt x="5342647" y="1209783"/>
                    <a:pt x="5356537" y="1221435"/>
                  </a:cubicBezTo>
                  <a:cubicBezTo>
                    <a:pt x="5363475" y="1227253"/>
                    <a:pt x="5371033" y="1234728"/>
                    <a:pt x="5379187" y="1243945"/>
                  </a:cubicBezTo>
                  <a:cubicBezTo>
                    <a:pt x="5387287" y="1253232"/>
                    <a:pt x="5396347" y="1263849"/>
                    <a:pt x="5405111" y="1277327"/>
                  </a:cubicBezTo>
                  <a:cubicBezTo>
                    <a:pt x="5395723" y="1267162"/>
                    <a:pt x="5384923" y="1257946"/>
                    <a:pt x="5373893" y="1248531"/>
                  </a:cubicBezTo>
                  <a:cubicBezTo>
                    <a:pt x="5362837" y="1239159"/>
                    <a:pt x="5351341" y="1229872"/>
                    <a:pt x="5339619" y="1220684"/>
                  </a:cubicBezTo>
                  <a:cubicBezTo>
                    <a:pt x="5327897" y="1211496"/>
                    <a:pt x="5315977" y="1202407"/>
                    <a:pt x="5304043" y="1193446"/>
                  </a:cubicBezTo>
                  <a:cubicBezTo>
                    <a:pt x="5298067" y="1188986"/>
                    <a:pt x="5292107" y="1184527"/>
                    <a:pt x="5286175" y="1180096"/>
                  </a:cubicBezTo>
                  <a:cubicBezTo>
                    <a:pt x="5280231" y="1175693"/>
                    <a:pt x="5273987" y="1171743"/>
                    <a:pt x="5267983" y="1167595"/>
                  </a:cubicBezTo>
                  <a:cubicBezTo>
                    <a:pt x="5243789" y="1151201"/>
                    <a:pt x="5220501" y="1135317"/>
                    <a:pt x="5199803" y="1119942"/>
                  </a:cubicBezTo>
                  <a:cubicBezTo>
                    <a:pt x="5189455" y="1112255"/>
                    <a:pt x="5179757" y="1104695"/>
                    <a:pt x="5170909" y="1097248"/>
                  </a:cubicBezTo>
                  <a:cubicBezTo>
                    <a:pt x="5162003" y="1089887"/>
                    <a:pt x="5153579" y="1083204"/>
                    <a:pt x="5146445" y="1076282"/>
                  </a:cubicBezTo>
                  <a:cubicBezTo>
                    <a:pt x="5146009" y="1073450"/>
                    <a:pt x="5147527" y="1073273"/>
                    <a:pt x="5150215" y="1074711"/>
                  </a:cubicBezTo>
                  <a:close/>
                  <a:moveTo>
                    <a:pt x="1500840" y="1073903"/>
                  </a:moveTo>
                  <a:cubicBezTo>
                    <a:pt x="1493351" y="1075517"/>
                    <a:pt x="1485494" y="1078249"/>
                    <a:pt x="1477240" y="1082114"/>
                  </a:cubicBezTo>
                  <a:cubicBezTo>
                    <a:pt x="1473121" y="1084039"/>
                    <a:pt x="1468888" y="1086248"/>
                    <a:pt x="1464556" y="1088740"/>
                  </a:cubicBezTo>
                  <a:cubicBezTo>
                    <a:pt x="1460337" y="1091373"/>
                    <a:pt x="1456061" y="1094317"/>
                    <a:pt x="1451673" y="1097545"/>
                  </a:cubicBezTo>
                  <a:cubicBezTo>
                    <a:pt x="1455141" y="1096738"/>
                    <a:pt x="1458029" y="1096342"/>
                    <a:pt x="1450002" y="1103081"/>
                  </a:cubicBezTo>
                  <a:cubicBezTo>
                    <a:pt x="1443178" y="1106323"/>
                    <a:pt x="1437091" y="1107229"/>
                    <a:pt x="1429035" y="1114633"/>
                  </a:cubicBezTo>
                  <a:cubicBezTo>
                    <a:pt x="1441862" y="1110641"/>
                    <a:pt x="1454688" y="1106648"/>
                    <a:pt x="1467557" y="1102642"/>
                  </a:cubicBezTo>
                  <a:cubicBezTo>
                    <a:pt x="1490662" y="1082567"/>
                    <a:pt x="1473333" y="1091118"/>
                    <a:pt x="1500840" y="1073903"/>
                  </a:cubicBezTo>
                  <a:close/>
                  <a:moveTo>
                    <a:pt x="1524984" y="1073445"/>
                  </a:moveTo>
                  <a:cubicBezTo>
                    <a:pt x="1522807" y="1069938"/>
                    <a:pt x="1490881" y="1085986"/>
                    <a:pt x="1490690" y="1086347"/>
                  </a:cubicBezTo>
                  <a:cubicBezTo>
                    <a:pt x="1485494" y="1098395"/>
                    <a:pt x="1427903" y="1126412"/>
                    <a:pt x="1404770" y="1137256"/>
                  </a:cubicBezTo>
                  <a:cubicBezTo>
                    <a:pt x="1391023" y="1152956"/>
                    <a:pt x="1369363" y="1173966"/>
                    <a:pt x="1361308" y="1185985"/>
                  </a:cubicBezTo>
                  <a:cubicBezTo>
                    <a:pt x="1348496" y="1184045"/>
                    <a:pt x="1328591" y="1200977"/>
                    <a:pt x="1330813" y="1191450"/>
                  </a:cubicBezTo>
                  <a:cubicBezTo>
                    <a:pt x="1339350" y="1183876"/>
                    <a:pt x="1345905" y="1177292"/>
                    <a:pt x="1351936" y="1170525"/>
                  </a:cubicBezTo>
                  <a:cubicBezTo>
                    <a:pt x="1357924" y="1163716"/>
                    <a:pt x="1363346" y="1156651"/>
                    <a:pt x="1370000" y="1148553"/>
                  </a:cubicBezTo>
                  <a:cubicBezTo>
                    <a:pt x="1383294" y="1132372"/>
                    <a:pt x="1401514" y="1111986"/>
                    <a:pt x="1439002" y="1081477"/>
                  </a:cubicBezTo>
                  <a:cubicBezTo>
                    <a:pt x="1416011" y="1086970"/>
                    <a:pt x="1388589" y="1106337"/>
                    <a:pt x="1366022" y="1109735"/>
                  </a:cubicBezTo>
                  <a:cubicBezTo>
                    <a:pt x="1354470" y="1122080"/>
                    <a:pt x="1335230" y="1132627"/>
                    <a:pt x="1341431" y="1132740"/>
                  </a:cubicBezTo>
                  <a:cubicBezTo>
                    <a:pt x="1374700" y="1109494"/>
                    <a:pt x="1357499" y="1136803"/>
                    <a:pt x="1372336" y="1127700"/>
                  </a:cubicBezTo>
                  <a:cubicBezTo>
                    <a:pt x="1362469" y="1134623"/>
                    <a:pt x="1352134" y="1143060"/>
                    <a:pt x="1341927" y="1151116"/>
                  </a:cubicBezTo>
                  <a:cubicBezTo>
                    <a:pt x="1336816" y="1155151"/>
                    <a:pt x="1331748" y="1159072"/>
                    <a:pt x="1326764" y="1162668"/>
                  </a:cubicBezTo>
                  <a:cubicBezTo>
                    <a:pt x="1321823" y="1166306"/>
                    <a:pt x="1317194" y="1169832"/>
                    <a:pt x="1312593" y="1172649"/>
                  </a:cubicBezTo>
                  <a:cubicBezTo>
                    <a:pt x="1315877" y="1169223"/>
                    <a:pt x="1319119" y="1165938"/>
                    <a:pt x="1322333" y="1162781"/>
                  </a:cubicBezTo>
                  <a:cubicBezTo>
                    <a:pt x="1325618" y="1159695"/>
                    <a:pt x="1328959" y="1156850"/>
                    <a:pt x="1332201" y="1154103"/>
                  </a:cubicBezTo>
                  <a:cubicBezTo>
                    <a:pt x="1338727" y="1148638"/>
                    <a:pt x="1345069" y="1143740"/>
                    <a:pt x="1351214" y="1139535"/>
                  </a:cubicBezTo>
                  <a:cubicBezTo>
                    <a:pt x="1339930" y="1143372"/>
                    <a:pt x="1330474" y="1148143"/>
                    <a:pt x="1321965" y="1153565"/>
                  </a:cubicBezTo>
                  <a:cubicBezTo>
                    <a:pt x="1313471" y="1158987"/>
                    <a:pt x="1306378" y="1165570"/>
                    <a:pt x="1299087" y="1172309"/>
                  </a:cubicBezTo>
                  <a:cubicBezTo>
                    <a:pt x="1284633" y="1185914"/>
                    <a:pt x="1270461" y="1201218"/>
                    <a:pt x="1249296" y="1216706"/>
                  </a:cubicBezTo>
                  <a:cubicBezTo>
                    <a:pt x="1284817" y="1199788"/>
                    <a:pt x="1311772" y="1171148"/>
                    <a:pt x="1315977" y="1181639"/>
                  </a:cubicBezTo>
                  <a:cubicBezTo>
                    <a:pt x="1326382" y="1170681"/>
                    <a:pt x="1330148" y="1165018"/>
                    <a:pt x="1332286" y="1162739"/>
                  </a:cubicBezTo>
                  <a:cubicBezTo>
                    <a:pt x="1334381" y="1160389"/>
                    <a:pt x="1334664" y="1161238"/>
                    <a:pt x="1338373" y="1163574"/>
                  </a:cubicBezTo>
                  <a:cubicBezTo>
                    <a:pt x="1354866" y="1141022"/>
                    <a:pt x="1396389" y="1112141"/>
                    <a:pt x="1409725" y="1100773"/>
                  </a:cubicBezTo>
                  <a:cubicBezTo>
                    <a:pt x="1397663" y="1118158"/>
                    <a:pt x="1365895" y="1145623"/>
                    <a:pt x="1354583" y="1148355"/>
                  </a:cubicBezTo>
                  <a:cubicBezTo>
                    <a:pt x="1353479" y="1152418"/>
                    <a:pt x="1349260" y="1157982"/>
                    <a:pt x="1343710" y="1164126"/>
                  </a:cubicBezTo>
                  <a:cubicBezTo>
                    <a:pt x="1340936" y="1167227"/>
                    <a:pt x="1337835" y="1170483"/>
                    <a:pt x="1334622" y="1173796"/>
                  </a:cubicBezTo>
                  <a:cubicBezTo>
                    <a:pt x="1331521" y="1177222"/>
                    <a:pt x="1328350" y="1180747"/>
                    <a:pt x="1325249" y="1184173"/>
                  </a:cubicBezTo>
                  <a:cubicBezTo>
                    <a:pt x="1312933" y="1197962"/>
                    <a:pt x="1302400" y="1210817"/>
                    <a:pt x="1307468" y="1215318"/>
                  </a:cubicBezTo>
                  <a:cubicBezTo>
                    <a:pt x="1313839" y="1208212"/>
                    <a:pt x="1320974" y="1208240"/>
                    <a:pt x="1330233" y="1206739"/>
                  </a:cubicBezTo>
                  <a:cubicBezTo>
                    <a:pt x="1334862" y="1205989"/>
                    <a:pt x="1340030" y="1204856"/>
                    <a:pt x="1345905" y="1202251"/>
                  </a:cubicBezTo>
                  <a:cubicBezTo>
                    <a:pt x="1348849" y="1200949"/>
                    <a:pt x="1351950" y="1199264"/>
                    <a:pt x="1355277" y="1197112"/>
                  </a:cubicBezTo>
                  <a:cubicBezTo>
                    <a:pt x="1358703" y="1195060"/>
                    <a:pt x="1362341" y="1192511"/>
                    <a:pt x="1366220" y="1189340"/>
                  </a:cubicBezTo>
                  <a:cubicBezTo>
                    <a:pt x="1373879" y="1183040"/>
                    <a:pt x="1427832" y="1131084"/>
                    <a:pt x="1445033" y="1119574"/>
                  </a:cubicBezTo>
                  <a:cubicBezTo>
                    <a:pt x="1470813" y="1108262"/>
                    <a:pt x="1470105" y="1112071"/>
                    <a:pt x="1485197" y="1102514"/>
                  </a:cubicBezTo>
                  <a:cubicBezTo>
                    <a:pt x="1484234" y="1094006"/>
                    <a:pt x="1512591" y="1077102"/>
                    <a:pt x="1514969" y="1084776"/>
                  </a:cubicBezTo>
                  <a:cubicBezTo>
                    <a:pt x="1523131" y="1077956"/>
                    <a:pt x="1525710" y="1074614"/>
                    <a:pt x="1524984" y="1073445"/>
                  </a:cubicBezTo>
                  <a:close/>
                  <a:moveTo>
                    <a:pt x="5773371" y="1073174"/>
                  </a:moveTo>
                  <a:cubicBezTo>
                    <a:pt x="5781119" y="1080485"/>
                    <a:pt x="5822897" y="1127722"/>
                    <a:pt x="5814817" y="1113600"/>
                  </a:cubicBezTo>
                  <a:cubicBezTo>
                    <a:pt x="5814817" y="1113600"/>
                    <a:pt x="5815525" y="1114463"/>
                    <a:pt x="5816559" y="1115907"/>
                  </a:cubicBezTo>
                  <a:cubicBezTo>
                    <a:pt x="5817563" y="1117351"/>
                    <a:pt x="5818979" y="1119376"/>
                    <a:pt x="5820593" y="1121698"/>
                  </a:cubicBezTo>
                  <a:cubicBezTo>
                    <a:pt x="5823751" y="1126355"/>
                    <a:pt x="5827573" y="1132231"/>
                    <a:pt x="5830333" y="1137157"/>
                  </a:cubicBezTo>
                  <a:cubicBezTo>
                    <a:pt x="5835839" y="1147025"/>
                    <a:pt x="5837115" y="1153070"/>
                    <a:pt x="5820479" y="1138021"/>
                  </a:cubicBezTo>
                  <a:cubicBezTo>
                    <a:pt x="5817435" y="1121910"/>
                    <a:pt x="5799697" y="1102486"/>
                    <a:pt x="5780075" y="1082921"/>
                  </a:cubicBezTo>
                  <a:cubicBezTo>
                    <a:pt x="5771987" y="1072735"/>
                    <a:pt x="5770789" y="1070736"/>
                    <a:pt x="5773371" y="1073174"/>
                  </a:cubicBezTo>
                  <a:close/>
                  <a:moveTo>
                    <a:pt x="1625579" y="1071015"/>
                  </a:moveTo>
                  <a:cubicBezTo>
                    <a:pt x="1621374" y="1072062"/>
                    <a:pt x="1617099" y="1073124"/>
                    <a:pt x="1612866" y="1074186"/>
                  </a:cubicBezTo>
                  <a:cubicBezTo>
                    <a:pt x="1604556" y="1081222"/>
                    <a:pt x="1597902" y="1083799"/>
                    <a:pt x="1590016" y="1089745"/>
                  </a:cubicBezTo>
                  <a:cubicBezTo>
                    <a:pt x="1593824" y="1093256"/>
                    <a:pt x="1591432" y="1100377"/>
                    <a:pt x="1582810" y="1111179"/>
                  </a:cubicBezTo>
                  <a:cubicBezTo>
                    <a:pt x="1571626" y="1107993"/>
                    <a:pt x="1511756" y="1162187"/>
                    <a:pt x="1519231" y="1161762"/>
                  </a:cubicBezTo>
                  <a:cubicBezTo>
                    <a:pt x="1539815" y="1146175"/>
                    <a:pt x="1554000" y="1151314"/>
                    <a:pt x="1577516" y="1127134"/>
                  </a:cubicBezTo>
                  <a:cubicBezTo>
                    <a:pt x="1571244" y="1127969"/>
                    <a:pt x="1557979" y="1132952"/>
                    <a:pt x="1566445" y="1125095"/>
                  </a:cubicBezTo>
                  <a:cubicBezTo>
                    <a:pt x="1585231" y="1121542"/>
                    <a:pt x="1610275" y="1098834"/>
                    <a:pt x="1631058" y="1089278"/>
                  </a:cubicBezTo>
                  <a:cubicBezTo>
                    <a:pt x="1583730" y="1110556"/>
                    <a:pt x="1623498" y="1082978"/>
                    <a:pt x="1611011" y="1079594"/>
                  </a:cubicBezTo>
                  <a:cubicBezTo>
                    <a:pt x="1615358" y="1078221"/>
                    <a:pt x="1619775" y="1076649"/>
                    <a:pt x="1625579" y="1071015"/>
                  </a:cubicBezTo>
                  <a:close/>
                  <a:moveTo>
                    <a:pt x="5718591" y="1065805"/>
                  </a:moveTo>
                  <a:cubicBezTo>
                    <a:pt x="5723715" y="1066754"/>
                    <a:pt x="5729703" y="1071751"/>
                    <a:pt x="5737747" y="1078688"/>
                  </a:cubicBezTo>
                  <a:cubicBezTo>
                    <a:pt x="5741795" y="1082128"/>
                    <a:pt x="5746367" y="1086007"/>
                    <a:pt x="5751435" y="1090325"/>
                  </a:cubicBezTo>
                  <a:cubicBezTo>
                    <a:pt x="5756461" y="1094686"/>
                    <a:pt x="5762123" y="1099272"/>
                    <a:pt x="5768595" y="1103859"/>
                  </a:cubicBezTo>
                  <a:cubicBezTo>
                    <a:pt x="5773903" y="1115171"/>
                    <a:pt x="5769655" y="1114845"/>
                    <a:pt x="5759987" y="1107894"/>
                  </a:cubicBezTo>
                  <a:cubicBezTo>
                    <a:pt x="5768991" y="1119446"/>
                    <a:pt x="5780033" y="1131438"/>
                    <a:pt x="5791487" y="1143471"/>
                  </a:cubicBezTo>
                  <a:cubicBezTo>
                    <a:pt x="5810203" y="1159568"/>
                    <a:pt x="5783135" y="1119574"/>
                    <a:pt x="5783035" y="1112693"/>
                  </a:cubicBezTo>
                  <a:cubicBezTo>
                    <a:pt x="5806819" y="1138658"/>
                    <a:pt x="5820255" y="1153877"/>
                    <a:pt x="5833193" y="1169180"/>
                  </a:cubicBezTo>
                  <a:cubicBezTo>
                    <a:pt x="5845991" y="1184626"/>
                    <a:pt x="5859003" y="1199491"/>
                    <a:pt x="5879275" y="1227111"/>
                  </a:cubicBezTo>
                  <a:cubicBezTo>
                    <a:pt x="5868911" y="1218561"/>
                    <a:pt x="5863559" y="1211241"/>
                    <a:pt x="5858563" y="1204219"/>
                  </a:cubicBezTo>
                  <a:cubicBezTo>
                    <a:pt x="5853423" y="1197339"/>
                    <a:pt x="5848823" y="1190572"/>
                    <a:pt x="5840271" y="1182941"/>
                  </a:cubicBezTo>
                  <a:cubicBezTo>
                    <a:pt x="5843273" y="1192271"/>
                    <a:pt x="5862087" y="1212501"/>
                    <a:pt x="5848583" y="1202025"/>
                  </a:cubicBezTo>
                  <a:cubicBezTo>
                    <a:pt x="5822463" y="1184782"/>
                    <a:pt x="5833971" y="1175749"/>
                    <a:pt x="5814547" y="1160063"/>
                  </a:cubicBezTo>
                  <a:cubicBezTo>
                    <a:pt x="5795351" y="1142310"/>
                    <a:pt x="5820565" y="1179161"/>
                    <a:pt x="5819899" y="1184244"/>
                  </a:cubicBezTo>
                  <a:cubicBezTo>
                    <a:pt x="5803407" y="1164367"/>
                    <a:pt x="5786955" y="1144547"/>
                    <a:pt x="5770435" y="1124628"/>
                  </a:cubicBezTo>
                  <a:cubicBezTo>
                    <a:pt x="5762067" y="1114690"/>
                    <a:pt x="5753701" y="1104723"/>
                    <a:pt x="5745277" y="1094714"/>
                  </a:cubicBezTo>
                  <a:cubicBezTo>
                    <a:pt x="5736429" y="1085115"/>
                    <a:pt x="5727539" y="1075488"/>
                    <a:pt x="5718591" y="1065805"/>
                  </a:cubicBezTo>
                  <a:close/>
                  <a:moveTo>
                    <a:pt x="2193945" y="1062578"/>
                  </a:moveTo>
                  <a:cubicBezTo>
                    <a:pt x="2197102" y="1068821"/>
                    <a:pt x="2175895" y="1077188"/>
                    <a:pt x="2154050" y="1087197"/>
                  </a:cubicBezTo>
                  <a:cubicBezTo>
                    <a:pt x="2132446" y="1097645"/>
                    <a:pt x="2109696" y="1108872"/>
                    <a:pt x="2108733" y="1117734"/>
                  </a:cubicBezTo>
                  <a:cubicBezTo>
                    <a:pt x="2085827" y="1122958"/>
                    <a:pt x="2066658" y="1132160"/>
                    <a:pt x="2051807" y="1142000"/>
                  </a:cubicBezTo>
                  <a:cubicBezTo>
                    <a:pt x="2048098" y="1144463"/>
                    <a:pt x="2044644" y="1146955"/>
                    <a:pt x="2041473" y="1149446"/>
                  </a:cubicBezTo>
                  <a:cubicBezTo>
                    <a:pt x="2038358" y="1152023"/>
                    <a:pt x="2035583" y="1154698"/>
                    <a:pt x="2033049" y="1157247"/>
                  </a:cubicBezTo>
                  <a:cubicBezTo>
                    <a:pt x="2027995" y="1162358"/>
                    <a:pt x="2024031" y="1167199"/>
                    <a:pt x="2021185" y="1171347"/>
                  </a:cubicBezTo>
                  <a:cubicBezTo>
                    <a:pt x="2026961" y="1158125"/>
                    <a:pt x="1996722" y="1184811"/>
                    <a:pt x="1983131" y="1180337"/>
                  </a:cubicBezTo>
                  <a:cubicBezTo>
                    <a:pt x="2000120" y="1166803"/>
                    <a:pt x="2013852" y="1157686"/>
                    <a:pt x="2026707" y="1148880"/>
                  </a:cubicBezTo>
                  <a:cubicBezTo>
                    <a:pt x="2029906" y="1146657"/>
                    <a:pt x="2033063" y="1144477"/>
                    <a:pt x="2036220" y="1142283"/>
                  </a:cubicBezTo>
                  <a:cubicBezTo>
                    <a:pt x="2039448" y="1140202"/>
                    <a:pt x="2042676" y="1138092"/>
                    <a:pt x="2045918" y="1135855"/>
                  </a:cubicBezTo>
                  <a:cubicBezTo>
                    <a:pt x="2052402" y="1131396"/>
                    <a:pt x="2058985" y="1126512"/>
                    <a:pt x="2065993" y="1120693"/>
                  </a:cubicBezTo>
                  <a:cubicBezTo>
                    <a:pt x="2083562" y="1116701"/>
                    <a:pt x="2102716" y="1109183"/>
                    <a:pt x="2123329" y="1098141"/>
                  </a:cubicBezTo>
                  <a:cubicBezTo>
                    <a:pt x="2142031" y="1083346"/>
                    <a:pt x="2123584" y="1092860"/>
                    <a:pt x="2107317" y="1094531"/>
                  </a:cubicBezTo>
                  <a:cubicBezTo>
                    <a:pt x="2137019" y="1078137"/>
                    <a:pt x="2127421" y="1084210"/>
                    <a:pt x="2148642" y="1068382"/>
                  </a:cubicBezTo>
                  <a:cubicBezTo>
                    <a:pt x="2145372" y="1072700"/>
                    <a:pt x="2147453" y="1076863"/>
                    <a:pt x="2154857" y="1076919"/>
                  </a:cubicBezTo>
                  <a:cubicBezTo>
                    <a:pt x="2162346" y="1077160"/>
                    <a:pt x="2175371" y="1073762"/>
                    <a:pt x="2193945" y="1062578"/>
                  </a:cubicBezTo>
                  <a:close/>
                  <a:moveTo>
                    <a:pt x="2225730" y="1059187"/>
                  </a:moveTo>
                  <a:cubicBezTo>
                    <a:pt x="2239033" y="1057134"/>
                    <a:pt x="2231636" y="1068774"/>
                    <a:pt x="2248677" y="1061629"/>
                  </a:cubicBezTo>
                  <a:cubicBezTo>
                    <a:pt x="2254014" y="1062436"/>
                    <a:pt x="2243637" y="1066357"/>
                    <a:pt x="2240310" y="1066400"/>
                  </a:cubicBezTo>
                  <a:cubicBezTo>
                    <a:pt x="2215535" y="1079934"/>
                    <a:pt x="2244359" y="1075432"/>
                    <a:pt x="2202142" y="1094785"/>
                  </a:cubicBezTo>
                  <a:cubicBezTo>
                    <a:pt x="2177268" y="1096087"/>
                    <a:pt x="2206842" y="1090920"/>
                    <a:pt x="2221226" y="1080613"/>
                  </a:cubicBezTo>
                  <a:cubicBezTo>
                    <a:pt x="2187079" y="1080670"/>
                    <a:pt x="2170246" y="1099202"/>
                    <a:pt x="2136637" y="1120706"/>
                  </a:cubicBezTo>
                  <a:cubicBezTo>
                    <a:pt x="2130535" y="1118101"/>
                    <a:pt x="2116237" y="1127388"/>
                    <a:pt x="2097946" y="1139875"/>
                  </a:cubicBezTo>
                  <a:cubicBezTo>
                    <a:pt x="2088800" y="1146118"/>
                    <a:pt x="2078650" y="1153154"/>
                    <a:pt x="2067989" y="1159922"/>
                  </a:cubicBezTo>
                  <a:cubicBezTo>
                    <a:pt x="2062666" y="1163319"/>
                    <a:pt x="2057187" y="1166575"/>
                    <a:pt x="2051709" y="1169761"/>
                  </a:cubicBezTo>
                  <a:cubicBezTo>
                    <a:pt x="2046343" y="1173130"/>
                    <a:pt x="2040906" y="1176287"/>
                    <a:pt x="2035456" y="1179119"/>
                  </a:cubicBezTo>
                  <a:cubicBezTo>
                    <a:pt x="2038443" y="1174249"/>
                    <a:pt x="2044545" y="1168303"/>
                    <a:pt x="2052657" y="1162484"/>
                  </a:cubicBezTo>
                  <a:cubicBezTo>
                    <a:pt x="2060826" y="1156765"/>
                    <a:pt x="2070736" y="1150719"/>
                    <a:pt x="2080731" y="1144717"/>
                  </a:cubicBezTo>
                  <a:cubicBezTo>
                    <a:pt x="2100735" y="1132712"/>
                    <a:pt x="2121107" y="1120848"/>
                    <a:pt x="2128921" y="1111830"/>
                  </a:cubicBezTo>
                  <a:cubicBezTo>
                    <a:pt x="2143673" y="1103958"/>
                    <a:pt x="2133466" y="1113359"/>
                    <a:pt x="2147000" y="1110711"/>
                  </a:cubicBezTo>
                  <a:cubicBezTo>
                    <a:pt x="2146391" y="1107880"/>
                    <a:pt x="2150242" y="1103987"/>
                    <a:pt x="2156202" y="1099641"/>
                  </a:cubicBezTo>
                  <a:cubicBezTo>
                    <a:pt x="2162092" y="1095167"/>
                    <a:pt x="2170317" y="1090693"/>
                    <a:pt x="2178358" y="1086517"/>
                  </a:cubicBezTo>
                  <a:cubicBezTo>
                    <a:pt x="2194356" y="1078037"/>
                    <a:pt x="2209277" y="1070179"/>
                    <a:pt x="2203855" y="1067008"/>
                  </a:cubicBezTo>
                  <a:cubicBezTo>
                    <a:pt x="2214561" y="1062078"/>
                    <a:pt x="2221296" y="1059872"/>
                    <a:pt x="2225730" y="1059187"/>
                  </a:cubicBezTo>
                  <a:close/>
                  <a:moveTo>
                    <a:pt x="1428254" y="1059173"/>
                  </a:moveTo>
                  <a:cubicBezTo>
                    <a:pt x="1426138" y="1059271"/>
                    <a:pt x="1422212" y="1060560"/>
                    <a:pt x="1415261" y="1063837"/>
                  </a:cubicBezTo>
                  <a:cubicBezTo>
                    <a:pt x="1397168" y="1079438"/>
                    <a:pt x="1407729" y="1076225"/>
                    <a:pt x="1403538" y="1082680"/>
                  </a:cubicBezTo>
                  <a:cubicBezTo>
                    <a:pt x="1395554" y="1083685"/>
                    <a:pt x="1374941" y="1098607"/>
                    <a:pt x="1380632" y="1100037"/>
                  </a:cubicBezTo>
                  <a:cubicBezTo>
                    <a:pt x="1399376" y="1083671"/>
                    <a:pt x="1411410" y="1088952"/>
                    <a:pt x="1431244" y="1068849"/>
                  </a:cubicBezTo>
                  <a:cubicBezTo>
                    <a:pt x="1424661" y="1069295"/>
                    <a:pt x="1434602" y="1058879"/>
                    <a:pt x="1428254" y="1059173"/>
                  </a:cubicBezTo>
                  <a:close/>
                  <a:moveTo>
                    <a:pt x="2302856" y="1056829"/>
                  </a:moveTo>
                  <a:cubicBezTo>
                    <a:pt x="2301964" y="1057537"/>
                    <a:pt x="2297391" y="1060029"/>
                    <a:pt x="2292804" y="1062974"/>
                  </a:cubicBezTo>
                  <a:cubicBezTo>
                    <a:pt x="2283560" y="1068721"/>
                    <a:pt x="2273862" y="1075404"/>
                    <a:pt x="2292026" y="1070477"/>
                  </a:cubicBezTo>
                  <a:cubicBezTo>
                    <a:pt x="2279157" y="1076338"/>
                    <a:pt x="2267237" y="1080288"/>
                    <a:pt x="2257341" y="1080146"/>
                  </a:cubicBezTo>
                  <a:cubicBezTo>
                    <a:pt x="2249186" y="1084181"/>
                    <a:pt x="2251848" y="1084577"/>
                    <a:pt x="2254991" y="1084861"/>
                  </a:cubicBezTo>
                  <a:cubicBezTo>
                    <a:pt x="2211047" y="1095606"/>
                    <a:pt x="2286292" y="1071496"/>
                    <a:pt x="2290709" y="1061190"/>
                  </a:cubicBezTo>
                  <a:cubicBezTo>
                    <a:pt x="2300718" y="1056716"/>
                    <a:pt x="2303734" y="1056107"/>
                    <a:pt x="2302856" y="1056829"/>
                  </a:cubicBezTo>
                  <a:close/>
                  <a:moveTo>
                    <a:pt x="1317463" y="1055470"/>
                  </a:moveTo>
                  <a:cubicBezTo>
                    <a:pt x="1304127" y="1062903"/>
                    <a:pt x="1280994" y="1080429"/>
                    <a:pt x="1267573" y="1092236"/>
                  </a:cubicBezTo>
                  <a:cubicBezTo>
                    <a:pt x="1260792" y="1098055"/>
                    <a:pt x="1256885" y="1102939"/>
                    <a:pt x="1257380" y="1103916"/>
                  </a:cubicBezTo>
                  <a:cubicBezTo>
                    <a:pt x="1258017" y="1105063"/>
                    <a:pt x="1262972" y="1102189"/>
                    <a:pt x="1275714" y="1094558"/>
                  </a:cubicBezTo>
                  <a:cubicBezTo>
                    <a:pt x="1272203" y="1094728"/>
                    <a:pt x="1274836" y="1090693"/>
                    <a:pt x="1285723" y="1081137"/>
                  </a:cubicBezTo>
                  <a:cubicBezTo>
                    <a:pt x="1342139" y="1051648"/>
                    <a:pt x="1282750" y="1111150"/>
                    <a:pt x="1341870" y="1072515"/>
                  </a:cubicBezTo>
                  <a:cubicBezTo>
                    <a:pt x="1337637" y="1068735"/>
                    <a:pt x="1305245" y="1069599"/>
                    <a:pt x="1317463" y="1055470"/>
                  </a:cubicBezTo>
                  <a:close/>
                  <a:moveTo>
                    <a:pt x="2135533" y="1045716"/>
                  </a:moveTo>
                  <a:cubicBezTo>
                    <a:pt x="2120017" y="1049354"/>
                    <a:pt x="2105888" y="1050133"/>
                    <a:pt x="2088178" y="1058401"/>
                  </a:cubicBezTo>
                  <a:cubicBezTo>
                    <a:pt x="2097210" y="1063894"/>
                    <a:pt x="2136000" y="1059873"/>
                    <a:pt x="2103835" y="1076055"/>
                  </a:cubicBezTo>
                  <a:cubicBezTo>
                    <a:pt x="2120965" y="1066074"/>
                    <a:pt x="2109187" y="1078334"/>
                    <a:pt x="2124363" y="1069967"/>
                  </a:cubicBezTo>
                  <a:cubicBezTo>
                    <a:pt x="2112726" y="1069217"/>
                    <a:pt x="2136383" y="1054635"/>
                    <a:pt x="2133296" y="1050544"/>
                  </a:cubicBezTo>
                  <a:cubicBezTo>
                    <a:pt x="2124193" y="1056121"/>
                    <a:pt x="2118870" y="1055230"/>
                    <a:pt x="2135533" y="1045716"/>
                  </a:cubicBezTo>
                  <a:close/>
                  <a:moveTo>
                    <a:pt x="1161224" y="1040266"/>
                  </a:moveTo>
                  <a:cubicBezTo>
                    <a:pt x="1140951" y="1057297"/>
                    <a:pt x="1107625" y="1079495"/>
                    <a:pt x="1142990" y="1062988"/>
                  </a:cubicBezTo>
                  <a:cubicBezTo>
                    <a:pt x="1143740" y="1072898"/>
                    <a:pt x="1104709" y="1081520"/>
                    <a:pt x="1102925" y="1079000"/>
                  </a:cubicBezTo>
                  <a:cubicBezTo>
                    <a:pt x="1125675" y="1054154"/>
                    <a:pt x="1141928" y="1052653"/>
                    <a:pt x="1161224" y="1040266"/>
                  </a:cubicBezTo>
                  <a:close/>
                  <a:moveTo>
                    <a:pt x="2094777" y="1038468"/>
                  </a:moveTo>
                  <a:cubicBezTo>
                    <a:pt x="2086383" y="1038375"/>
                    <a:pt x="2074920" y="1040322"/>
                    <a:pt x="2063955" y="1046183"/>
                  </a:cubicBezTo>
                  <a:cubicBezTo>
                    <a:pt x="2087130" y="1040506"/>
                    <a:pt x="2072364" y="1059732"/>
                    <a:pt x="2107177" y="1042984"/>
                  </a:cubicBezTo>
                  <a:cubicBezTo>
                    <a:pt x="2108494" y="1040690"/>
                    <a:pt x="2103170" y="1038560"/>
                    <a:pt x="2094777" y="1038468"/>
                  </a:cubicBezTo>
                  <a:close/>
                  <a:moveTo>
                    <a:pt x="5837467" y="1036443"/>
                  </a:moveTo>
                  <a:cubicBezTo>
                    <a:pt x="5867735" y="1061119"/>
                    <a:pt x="5895287" y="1084846"/>
                    <a:pt x="5922483" y="1110768"/>
                  </a:cubicBezTo>
                  <a:cubicBezTo>
                    <a:pt x="5929207" y="1117323"/>
                    <a:pt x="5936215" y="1123708"/>
                    <a:pt x="5942683" y="1130829"/>
                  </a:cubicBezTo>
                  <a:cubicBezTo>
                    <a:pt x="5949211" y="1137893"/>
                    <a:pt x="5955765" y="1145156"/>
                    <a:pt x="5962347" y="1152645"/>
                  </a:cubicBezTo>
                  <a:cubicBezTo>
                    <a:pt x="5975515" y="1167637"/>
                    <a:pt x="5988865" y="1183606"/>
                    <a:pt x="6002655" y="1200963"/>
                  </a:cubicBezTo>
                  <a:cubicBezTo>
                    <a:pt x="5989175" y="1188236"/>
                    <a:pt x="5975699" y="1174348"/>
                    <a:pt x="5962603" y="1160502"/>
                  </a:cubicBezTo>
                  <a:cubicBezTo>
                    <a:pt x="5949379" y="1146784"/>
                    <a:pt x="5937135" y="1132513"/>
                    <a:pt x="5924521" y="1120636"/>
                  </a:cubicBezTo>
                  <a:cubicBezTo>
                    <a:pt x="5899787" y="1096398"/>
                    <a:pt x="5878397" y="1076947"/>
                    <a:pt x="5864169" y="1071737"/>
                  </a:cubicBezTo>
                  <a:cubicBezTo>
                    <a:pt x="5850775" y="1058981"/>
                    <a:pt x="5852263" y="1049524"/>
                    <a:pt x="5837467" y="1036443"/>
                  </a:cubicBezTo>
                  <a:close/>
                  <a:moveTo>
                    <a:pt x="5411623" y="1033258"/>
                  </a:moveTo>
                  <a:cubicBezTo>
                    <a:pt x="5418135" y="1045603"/>
                    <a:pt x="5486415" y="1108914"/>
                    <a:pt x="5448431" y="1081463"/>
                  </a:cubicBezTo>
                  <a:cubicBezTo>
                    <a:pt x="5447779" y="1070194"/>
                    <a:pt x="5423189" y="1056801"/>
                    <a:pt x="5406907" y="1044244"/>
                  </a:cubicBezTo>
                  <a:cubicBezTo>
                    <a:pt x="5400579" y="1032536"/>
                    <a:pt x="5426841" y="1054083"/>
                    <a:pt x="5411623" y="1033258"/>
                  </a:cubicBezTo>
                  <a:close/>
                  <a:moveTo>
                    <a:pt x="1152914" y="1027963"/>
                  </a:moveTo>
                  <a:cubicBezTo>
                    <a:pt x="1130560" y="1043720"/>
                    <a:pt x="1103307" y="1077145"/>
                    <a:pt x="1081109" y="1093057"/>
                  </a:cubicBezTo>
                  <a:cubicBezTo>
                    <a:pt x="1075135" y="1094473"/>
                    <a:pt x="1085795" y="1085922"/>
                    <a:pt x="1089462" y="1084464"/>
                  </a:cubicBezTo>
                  <a:cubicBezTo>
                    <a:pt x="1097375" y="1076225"/>
                    <a:pt x="1087720" y="1081151"/>
                    <a:pt x="1084351" y="1081392"/>
                  </a:cubicBezTo>
                  <a:cubicBezTo>
                    <a:pt x="1125534" y="1053531"/>
                    <a:pt x="1099414" y="1066966"/>
                    <a:pt x="1095960" y="1061119"/>
                  </a:cubicBezTo>
                  <a:cubicBezTo>
                    <a:pt x="1108177" y="1049581"/>
                    <a:pt x="1126921" y="1041894"/>
                    <a:pt x="1116049" y="1053021"/>
                  </a:cubicBezTo>
                  <a:cubicBezTo>
                    <a:pt x="1128323" y="1044725"/>
                    <a:pt x="1142268" y="1030596"/>
                    <a:pt x="1152914" y="1027963"/>
                  </a:cubicBezTo>
                  <a:close/>
                  <a:moveTo>
                    <a:pt x="1216581" y="1025848"/>
                  </a:moveTo>
                  <a:cubicBezTo>
                    <a:pt x="1218826" y="1025323"/>
                    <a:pt x="1219425" y="1026618"/>
                    <a:pt x="1218858" y="1028898"/>
                  </a:cubicBezTo>
                  <a:cubicBezTo>
                    <a:pt x="1217740" y="1033470"/>
                    <a:pt x="1212006" y="1041993"/>
                    <a:pt x="1206131" y="1048548"/>
                  </a:cubicBezTo>
                  <a:cubicBezTo>
                    <a:pt x="1189935" y="1070987"/>
                    <a:pt x="1128479" y="1103845"/>
                    <a:pt x="1158464" y="1092987"/>
                  </a:cubicBezTo>
                  <a:cubicBezTo>
                    <a:pt x="1101340" y="1126837"/>
                    <a:pt x="1192243" y="1061728"/>
                    <a:pt x="1192880" y="1053701"/>
                  </a:cubicBezTo>
                  <a:cubicBezTo>
                    <a:pt x="1178241" y="1063752"/>
                    <a:pt x="1164339" y="1071666"/>
                    <a:pt x="1151442" y="1075135"/>
                  </a:cubicBezTo>
                  <a:cubicBezTo>
                    <a:pt x="1167977" y="1059803"/>
                    <a:pt x="1161932" y="1061218"/>
                    <a:pt x="1154684" y="1063540"/>
                  </a:cubicBezTo>
                  <a:cubicBezTo>
                    <a:pt x="1184626" y="1037151"/>
                    <a:pt x="1186254" y="1050572"/>
                    <a:pt x="1179700" y="1058826"/>
                  </a:cubicBezTo>
                  <a:cubicBezTo>
                    <a:pt x="1189992" y="1053630"/>
                    <a:pt x="1212884" y="1030526"/>
                    <a:pt x="1204418" y="1033725"/>
                  </a:cubicBezTo>
                  <a:cubicBezTo>
                    <a:pt x="1210442" y="1028720"/>
                    <a:pt x="1214335" y="1026374"/>
                    <a:pt x="1216581" y="1025848"/>
                  </a:cubicBezTo>
                  <a:close/>
                  <a:moveTo>
                    <a:pt x="5292317" y="1020837"/>
                  </a:moveTo>
                  <a:cubicBezTo>
                    <a:pt x="5300809" y="1024773"/>
                    <a:pt x="5345879" y="1055835"/>
                    <a:pt x="5358035" y="1063342"/>
                  </a:cubicBezTo>
                  <a:cubicBezTo>
                    <a:pt x="5366319" y="1078179"/>
                    <a:pt x="5378961" y="1085413"/>
                    <a:pt x="5370819" y="1086475"/>
                  </a:cubicBezTo>
                  <a:cubicBezTo>
                    <a:pt x="5357471" y="1075885"/>
                    <a:pt x="5349061" y="1066726"/>
                    <a:pt x="5339435" y="1057042"/>
                  </a:cubicBezTo>
                  <a:cubicBezTo>
                    <a:pt x="5329765" y="1047458"/>
                    <a:pt x="5318539" y="1037789"/>
                    <a:pt x="5298591" y="1027822"/>
                  </a:cubicBezTo>
                  <a:cubicBezTo>
                    <a:pt x="5290719" y="1021228"/>
                    <a:pt x="5289487" y="1019526"/>
                    <a:pt x="5292317" y="1020837"/>
                  </a:cubicBezTo>
                  <a:close/>
                  <a:moveTo>
                    <a:pt x="5141603" y="1016029"/>
                  </a:moveTo>
                  <a:cubicBezTo>
                    <a:pt x="5154131" y="1024863"/>
                    <a:pt x="5164607" y="1033867"/>
                    <a:pt x="5170101" y="1042928"/>
                  </a:cubicBezTo>
                  <a:cubicBezTo>
                    <a:pt x="5178823" y="1044726"/>
                    <a:pt x="5169987" y="1031446"/>
                    <a:pt x="5183239" y="1037137"/>
                  </a:cubicBezTo>
                  <a:cubicBezTo>
                    <a:pt x="5202267" y="1047557"/>
                    <a:pt x="5199391" y="1059024"/>
                    <a:pt x="5208907" y="1070194"/>
                  </a:cubicBezTo>
                  <a:cubicBezTo>
                    <a:pt x="5211863" y="1083304"/>
                    <a:pt x="5191803" y="1052540"/>
                    <a:pt x="5190133" y="1047953"/>
                  </a:cubicBezTo>
                  <a:cubicBezTo>
                    <a:pt x="5180351" y="1044400"/>
                    <a:pt x="5180719" y="1049638"/>
                    <a:pt x="5185843" y="1058925"/>
                  </a:cubicBezTo>
                  <a:cubicBezTo>
                    <a:pt x="5170271" y="1044697"/>
                    <a:pt x="5151555" y="1030498"/>
                    <a:pt x="5141603" y="1016029"/>
                  </a:cubicBezTo>
                  <a:close/>
                  <a:moveTo>
                    <a:pt x="1559553" y="1013807"/>
                  </a:moveTo>
                  <a:cubicBezTo>
                    <a:pt x="1557575" y="1014083"/>
                    <a:pt x="1554712" y="1014882"/>
                    <a:pt x="1550419" y="1016524"/>
                  </a:cubicBezTo>
                  <a:cubicBezTo>
                    <a:pt x="1518155" y="1038765"/>
                    <a:pt x="1431202" y="1111660"/>
                    <a:pt x="1504507" y="1063101"/>
                  </a:cubicBezTo>
                  <a:cubicBezTo>
                    <a:pt x="1474112" y="1068792"/>
                    <a:pt x="1571145" y="1028076"/>
                    <a:pt x="1546625" y="1027340"/>
                  </a:cubicBezTo>
                  <a:cubicBezTo>
                    <a:pt x="1553505" y="1024452"/>
                    <a:pt x="1559706" y="1023801"/>
                    <a:pt x="1568115" y="1016793"/>
                  </a:cubicBezTo>
                  <a:cubicBezTo>
                    <a:pt x="1563443" y="1016857"/>
                    <a:pt x="1565484" y="1012978"/>
                    <a:pt x="1559553" y="1013807"/>
                  </a:cubicBezTo>
                  <a:close/>
                  <a:moveTo>
                    <a:pt x="2325786" y="1011679"/>
                  </a:moveTo>
                  <a:cubicBezTo>
                    <a:pt x="2329937" y="1011624"/>
                    <a:pt x="2320644" y="1020417"/>
                    <a:pt x="2339947" y="1016255"/>
                  </a:cubicBezTo>
                  <a:cubicBezTo>
                    <a:pt x="2331354" y="1020502"/>
                    <a:pt x="2325762" y="1019412"/>
                    <a:pt x="2319165" y="1020233"/>
                  </a:cubicBezTo>
                  <a:cubicBezTo>
                    <a:pt x="2289789" y="1032564"/>
                    <a:pt x="2305149" y="1031446"/>
                    <a:pt x="2282243" y="1042573"/>
                  </a:cubicBezTo>
                  <a:cubicBezTo>
                    <a:pt x="2272248" y="1042701"/>
                    <a:pt x="2262154" y="1042842"/>
                    <a:pt x="2252074" y="1042984"/>
                  </a:cubicBezTo>
                  <a:cubicBezTo>
                    <a:pt x="2260526" y="1039020"/>
                    <a:pt x="2276962" y="1033159"/>
                    <a:pt x="2291247" y="1028345"/>
                  </a:cubicBezTo>
                  <a:cubicBezTo>
                    <a:pt x="2305616" y="1023659"/>
                    <a:pt x="2317338" y="1019030"/>
                    <a:pt x="2315597" y="1015491"/>
                  </a:cubicBezTo>
                  <a:cubicBezTo>
                    <a:pt x="2321525" y="1012698"/>
                    <a:pt x="2324403" y="1011697"/>
                    <a:pt x="2325786" y="1011679"/>
                  </a:cubicBezTo>
                  <a:close/>
                  <a:moveTo>
                    <a:pt x="2590448" y="1011663"/>
                  </a:moveTo>
                  <a:cubicBezTo>
                    <a:pt x="2590331" y="1012047"/>
                    <a:pt x="2586572" y="1013615"/>
                    <a:pt x="2582148" y="1015491"/>
                  </a:cubicBezTo>
                  <a:cubicBezTo>
                    <a:pt x="2573215" y="1019030"/>
                    <a:pt x="2561989" y="1024764"/>
                    <a:pt x="2571375" y="1023475"/>
                  </a:cubicBezTo>
                  <a:cubicBezTo>
                    <a:pt x="2554740" y="1025599"/>
                    <a:pt x="2447599" y="1076395"/>
                    <a:pt x="2508460" y="1045221"/>
                  </a:cubicBezTo>
                  <a:cubicBezTo>
                    <a:pt x="2505629" y="1042064"/>
                    <a:pt x="2540470" y="1030412"/>
                    <a:pt x="2530914" y="1028827"/>
                  </a:cubicBezTo>
                  <a:cubicBezTo>
                    <a:pt x="2558831" y="1022173"/>
                    <a:pt x="2554726" y="1029620"/>
                    <a:pt x="2576896" y="1014939"/>
                  </a:cubicBezTo>
                  <a:cubicBezTo>
                    <a:pt x="2587040" y="1012079"/>
                    <a:pt x="2590565" y="1011279"/>
                    <a:pt x="2590448" y="1011663"/>
                  </a:cubicBezTo>
                  <a:close/>
                  <a:moveTo>
                    <a:pt x="2698576" y="1005057"/>
                  </a:moveTo>
                  <a:cubicBezTo>
                    <a:pt x="2703022" y="1009771"/>
                    <a:pt x="2644836" y="1029322"/>
                    <a:pt x="2629801" y="1031857"/>
                  </a:cubicBezTo>
                  <a:cubicBezTo>
                    <a:pt x="2636908" y="1026236"/>
                    <a:pt x="2666114" y="1013042"/>
                    <a:pt x="2698576" y="1005057"/>
                  </a:cubicBezTo>
                  <a:close/>
                  <a:moveTo>
                    <a:pt x="2231335" y="1001248"/>
                  </a:moveTo>
                  <a:cubicBezTo>
                    <a:pt x="2203219" y="1019030"/>
                    <a:pt x="2167288" y="1026349"/>
                    <a:pt x="2127846" y="1036811"/>
                  </a:cubicBezTo>
                  <a:cubicBezTo>
                    <a:pt x="2137968" y="1036033"/>
                    <a:pt x="2148600" y="1036033"/>
                    <a:pt x="2158822" y="1035650"/>
                  </a:cubicBezTo>
                  <a:cubicBezTo>
                    <a:pt x="2181459" y="1020488"/>
                    <a:pt x="2230216" y="1013891"/>
                    <a:pt x="2231335" y="1001248"/>
                  </a:cubicBezTo>
                  <a:close/>
                  <a:moveTo>
                    <a:pt x="1203427" y="998630"/>
                  </a:moveTo>
                  <a:cubicBezTo>
                    <a:pt x="1174886" y="1018747"/>
                    <a:pt x="1192979" y="1008611"/>
                    <a:pt x="1169605" y="1031758"/>
                  </a:cubicBezTo>
                  <a:lnTo>
                    <a:pt x="1142891" y="1042305"/>
                  </a:lnTo>
                  <a:cubicBezTo>
                    <a:pt x="1148780" y="1035524"/>
                    <a:pt x="1153367" y="1033258"/>
                    <a:pt x="1157813" y="1031248"/>
                  </a:cubicBezTo>
                  <a:cubicBezTo>
                    <a:pt x="1171998" y="1024141"/>
                    <a:pt x="1177958" y="1004887"/>
                    <a:pt x="1203427" y="998630"/>
                  </a:cubicBezTo>
                  <a:close/>
                  <a:moveTo>
                    <a:pt x="5348199" y="990730"/>
                  </a:moveTo>
                  <a:cubicBezTo>
                    <a:pt x="5393075" y="1028629"/>
                    <a:pt x="5364323" y="993292"/>
                    <a:pt x="5380179" y="997823"/>
                  </a:cubicBezTo>
                  <a:cubicBezTo>
                    <a:pt x="5402831" y="1017558"/>
                    <a:pt x="5378595" y="1014755"/>
                    <a:pt x="5389127" y="1031573"/>
                  </a:cubicBezTo>
                  <a:cubicBezTo>
                    <a:pt x="5380223" y="1025613"/>
                    <a:pt x="5377857" y="1019908"/>
                    <a:pt x="5373157" y="1014118"/>
                  </a:cubicBezTo>
                  <a:cubicBezTo>
                    <a:pt x="5356551" y="1001914"/>
                    <a:pt x="5358659" y="1007266"/>
                    <a:pt x="5361819" y="1013580"/>
                  </a:cubicBezTo>
                  <a:cubicBezTo>
                    <a:pt x="5332385" y="992004"/>
                    <a:pt x="5363275" y="1007124"/>
                    <a:pt x="5348199" y="990730"/>
                  </a:cubicBezTo>
                  <a:close/>
                  <a:moveTo>
                    <a:pt x="2652396" y="988706"/>
                  </a:moveTo>
                  <a:cubicBezTo>
                    <a:pt x="2680824" y="990178"/>
                    <a:pt x="2623770" y="998290"/>
                    <a:pt x="2606018" y="1009857"/>
                  </a:cubicBezTo>
                  <a:cubicBezTo>
                    <a:pt x="2588689" y="1009560"/>
                    <a:pt x="2635294" y="988848"/>
                    <a:pt x="2652396" y="988706"/>
                  </a:cubicBezTo>
                  <a:close/>
                  <a:moveTo>
                    <a:pt x="2478249" y="982208"/>
                  </a:moveTo>
                  <a:cubicBezTo>
                    <a:pt x="2455130" y="992174"/>
                    <a:pt x="2439996" y="997172"/>
                    <a:pt x="2428373" y="1001561"/>
                  </a:cubicBezTo>
                  <a:cubicBezTo>
                    <a:pt x="2416750" y="1005949"/>
                    <a:pt x="2408964" y="1010536"/>
                    <a:pt x="2400130" y="1018450"/>
                  </a:cubicBezTo>
                  <a:cubicBezTo>
                    <a:pt x="2381994" y="1023320"/>
                    <a:pt x="2387416" y="1019752"/>
                    <a:pt x="2382178" y="1017756"/>
                  </a:cubicBezTo>
                  <a:cubicBezTo>
                    <a:pt x="2353114" y="1028218"/>
                    <a:pt x="2354119" y="1039218"/>
                    <a:pt x="2339395" y="1039388"/>
                  </a:cubicBezTo>
                  <a:cubicBezTo>
                    <a:pt x="2324474" y="1047430"/>
                    <a:pt x="2354544" y="1042772"/>
                    <a:pt x="2346417" y="1048888"/>
                  </a:cubicBezTo>
                  <a:cubicBezTo>
                    <a:pt x="2326215" y="1053843"/>
                    <a:pt x="2316206" y="1051960"/>
                    <a:pt x="2310175" y="1047628"/>
                  </a:cubicBezTo>
                  <a:cubicBezTo>
                    <a:pt x="2342736" y="1033810"/>
                    <a:pt x="2365954" y="1023745"/>
                    <a:pt x="2386241" y="1014061"/>
                  </a:cubicBezTo>
                  <a:cubicBezTo>
                    <a:pt x="2396392" y="1009220"/>
                    <a:pt x="2405806" y="1004477"/>
                    <a:pt x="2415292" y="999409"/>
                  </a:cubicBezTo>
                  <a:cubicBezTo>
                    <a:pt x="2424848" y="994539"/>
                    <a:pt x="2434602" y="989569"/>
                    <a:pt x="2445362" y="984091"/>
                  </a:cubicBezTo>
                  <a:cubicBezTo>
                    <a:pt x="2457607" y="981500"/>
                    <a:pt x="2468466" y="981004"/>
                    <a:pt x="2478249" y="982208"/>
                  </a:cubicBezTo>
                  <a:close/>
                  <a:moveTo>
                    <a:pt x="2409062" y="981372"/>
                  </a:moveTo>
                  <a:cubicBezTo>
                    <a:pt x="2414669" y="982660"/>
                    <a:pt x="2391111" y="994666"/>
                    <a:pt x="2383112" y="994467"/>
                  </a:cubicBezTo>
                  <a:cubicBezTo>
                    <a:pt x="2374604" y="998120"/>
                    <a:pt x="2377181" y="998700"/>
                    <a:pt x="2380465" y="999026"/>
                  </a:cubicBezTo>
                  <a:cubicBezTo>
                    <a:pt x="2383339" y="1008936"/>
                    <a:pt x="2354869" y="991155"/>
                    <a:pt x="2351146" y="1007308"/>
                  </a:cubicBezTo>
                  <a:cubicBezTo>
                    <a:pt x="2322789" y="1019837"/>
                    <a:pt x="2354869" y="1000328"/>
                    <a:pt x="2341533" y="1002395"/>
                  </a:cubicBezTo>
                  <a:cubicBezTo>
                    <a:pt x="2365133" y="993561"/>
                    <a:pt x="2383226" y="994170"/>
                    <a:pt x="2409062" y="981372"/>
                  </a:cubicBezTo>
                  <a:close/>
                  <a:moveTo>
                    <a:pt x="1548210" y="972637"/>
                  </a:moveTo>
                  <a:cubicBezTo>
                    <a:pt x="1537989" y="973812"/>
                    <a:pt x="1523662" y="985817"/>
                    <a:pt x="1511473" y="992273"/>
                  </a:cubicBezTo>
                  <a:cubicBezTo>
                    <a:pt x="1502369" y="995486"/>
                    <a:pt x="1494187" y="996095"/>
                    <a:pt x="1483017" y="1004943"/>
                  </a:cubicBezTo>
                  <a:cubicBezTo>
                    <a:pt x="1503261" y="997199"/>
                    <a:pt x="1478118" y="1020389"/>
                    <a:pt x="1507551" y="1003230"/>
                  </a:cubicBezTo>
                  <a:cubicBezTo>
                    <a:pt x="1499453" y="1004264"/>
                    <a:pt x="1520717" y="991522"/>
                    <a:pt x="1531207" y="986992"/>
                  </a:cubicBezTo>
                  <a:cubicBezTo>
                    <a:pt x="1521835" y="994793"/>
                    <a:pt x="1512492" y="1004618"/>
                    <a:pt x="1529254" y="992485"/>
                  </a:cubicBezTo>
                  <a:cubicBezTo>
                    <a:pt x="1539815" y="983354"/>
                    <a:pt x="1532623" y="984727"/>
                    <a:pt x="1548210" y="972637"/>
                  </a:cubicBezTo>
                  <a:close/>
                  <a:moveTo>
                    <a:pt x="4976325" y="972291"/>
                  </a:moveTo>
                  <a:cubicBezTo>
                    <a:pt x="4976845" y="971622"/>
                    <a:pt x="5004923" y="989219"/>
                    <a:pt x="5003459" y="995260"/>
                  </a:cubicBezTo>
                  <a:cubicBezTo>
                    <a:pt x="5014415" y="999904"/>
                    <a:pt x="5028261" y="1006798"/>
                    <a:pt x="5040647" y="1012574"/>
                  </a:cubicBezTo>
                  <a:cubicBezTo>
                    <a:pt x="5053063" y="1018308"/>
                    <a:pt x="5063483" y="1023801"/>
                    <a:pt x="5068609" y="1023971"/>
                  </a:cubicBezTo>
                  <a:cubicBezTo>
                    <a:pt x="5057199" y="1023319"/>
                    <a:pt x="5132019" y="1071454"/>
                    <a:pt x="5107611" y="1050147"/>
                  </a:cubicBezTo>
                  <a:cubicBezTo>
                    <a:pt x="5101891" y="1040393"/>
                    <a:pt x="5146459" y="1073691"/>
                    <a:pt x="5144391" y="1081831"/>
                  </a:cubicBezTo>
                  <a:cubicBezTo>
                    <a:pt x="5118427" y="1064403"/>
                    <a:pt x="5096811" y="1051974"/>
                    <a:pt x="5074371" y="1039105"/>
                  </a:cubicBezTo>
                  <a:cubicBezTo>
                    <a:pt x="5063103" y="1032762"/>
                    <a:pt x="5051847" y="1025938"/>
                    <a:pt x="5039319" y="1018987"/>
                  </a:cubicBezTo>
                  <a:cubicBezTo>
                    <a:pt x="5026689" y="1012192"/>
                    <a:pt x="5013183" y="1004660"/>
                    <a:pt x="4998079" y="995727"/>
                  </a:cubicBezTo>
                  <a:cubicBezTo>
                    <a:pt x="4994467" y="990588"/>
                    <a:pt x="4990787" y="985350"/>
                    <a:pt x="4987107" y="980154"/>
                  </a:cubicBezTo>
                  <a:cubicBezTo>
                    <a:pt x="4979041" y="974767"/>
                    <a:pt x="4976153" y="972515"/>
                    <a:pt x="4976325" y="972291"/>
                  </a:cubicBezTo>
                  <a:close/>
                  <a:moveTo>
                    <a:pt x="1514686" y="966691"/>
                  </a:moveTo>
                  <a:cubicBezTo>
                    <a:pt x="1487037" y="980579"/>
                    <a:pt x="1501747" y="959103"/>
                    <a:pt x="1481403" y="975737"/>
                  </a:cubicBezTo>
                  <a:cubicBezTo>
                    <a:pt x="1495730" y="975044"/>
                    <a:pt x="1456628" y="993122"/>
                    <a:pt x="1446930" y="1005000"/>
                  </a:cubicBezTo>
                  <a:cubicBezTo>
                    <a:pt x="1466552" y="1000795"/>
                    <a:pt x="1493054" y="976926"/>
                    <a:pt x="1514686" y="966691"/>
                  </a:cubicBezTo>
                  <a:close/>
                  <a:moveTo>
                    <a:pt x="1226432" y="965119"/>
                  </a:moveTo>
                  <a:cubicBezTo>
                    <a:pt x="1238367" y="961523"/>
                    <a:pt x="1202408" y="990319"/>
                    <a:pt x="1220769" y="982405"/>
                  </a:cubicBezTo>
                  <a:cubicBezTo>
                    <a:pt x="1200454" y="998474"/>
                    <a:pt x="1207164" y="987870"/>
                    <a:pt x="1200213" y="989625"/>
                  </a:cubicBezTo>
                  <a:cubicBezTo>
                    <a:pt x="1194480" y="995005"/>
                    <a:pt x="1188704" y="1000427"/>
                    <a:pt x="1182927" y="1005835"/>
                  </a:cubicBezTo>
                  <a:cubicBezTo>
                    <a:pt x="1169167" y="1009375"/>
                    <a:pt x="1217173" y="971448"/>
                    <a:pt x="1226432" y="965119"/>
                  </a:cubicBezTo>
                  <a:close/>
                  <a:moveTo>
                    <a:pt x="1444594" y="961127"/>
                  </a:moveTo>
                  <a:cubicBezTo>
                    <a:pt x="1432461" y="972354"/>
                    <a:pt x="1422382" y="977988"/>
                    <a:pt x="1412132" y="984062"/>
                  </a:cubicBezTo>
                  <a:cubicBezTo>
                    <a:pt x="1401967" y="990220"/>
                    <a:pt x="1391264" y="996350"/>
                    <a:pt x="1379231" y="1009955"/>
                  </a:cubicBezTo>
                  <a:cubicBezTo>
                    <a:pt x="1382543" y="1009488"/>
                    <a:pt x="1388447" y="1006048"/>
                    <a:pt x="1395667" y="1001489"/>
                  </a:cubicBezTo>
                  <a:cubicBezTo>
                    <a:pt x="1402958" y="997030"/>
                    <a:pt x="1411353" y="991225"/>
                    <a:pt x="1419140" y="985421"/>
                  </a:cubicBezTo>
                  <a:cubicBezTo>
                    <a:pt x="1434698" y="973812"/>
                    <a:pt x="1447822" y="962175"/>
                    <a:pt x="1444594" y="961127"/>
                  </a:cubicBezTo>
                  <a:close/>
                  <a:moveTo>
                    <a:pt x="1618628" y="959791"/>
                  </a:moveTo>
                  <a:cubicBezTo>
                    <a:pt x="1607865" y="961941"/>
                    <a:pt x="1590745" y="968347"/>
                    <a:pt x="1583985" y="973557"/>
                  </a:cubicBezTo>
                  <a:cubicBezTo>
                    <a:pt x="1591489" y="976728"/>
                    <a:pt x="1595297" y="972651"/>
                    <a:pt x="1615131" y="971561"/>
                  </a:cubicBezTo>
                  <a:cubicBezTo>
                    <a:pt x="1633797" y="959747"/>
                    <a:pt x="1629391" y="957641"/>
                    <a:pt x="1618628" y="959791"/>
                  </a:cubicBezTo>
                  <a:close/>
                  <a:moveTo>
                    <a:pt x="1206584" y="959429"/>
                  </a:moveTo>
                  <a:cubicBezTo>
                    <a:pt x="1217173" y="958211"/>
                    <a:pt x="1214653" y="966620"/>
                    <a:pt x="1188548" y="988564"/>
                  </a:cubicBezTo>
                  <a:cubicBezTo>
                    <a:pt x="1194961" y="977323"/>
                    <a:pt x="1191875" y="975129"/>
                    <a:pt x="1183168" y="977564"/>
                  </a:cubicBezTo>
                  <a:cubicBezTo>
                    <a:pt x="1174433" y="979956"/>
                    <a:pt x="1160064" y="986950"/>
                    <a:pt x="1144661" y="994821"/>
                  </a:cubicBezTo>
                  <a:cubicBezTo>
                    <a:pt x="1125010" y="1021352"/>
                    <a:pt x="1094629" y="1050685"/>
                    <a:pt x="1062181" y="1082100"/>
                  </a:cubicBezTo>
                  <a:cubicBezTo>
                    <a:pt x="1054154" y="1090028"/>
                    <a:pt x="1045660" y="1097744"/>
                    <a:pt x="1037802" y="1106210"/>
                  </a:cubicBezTo>
                  <a:cubicBezTo>
                    <a:pt x="1029889" y="1114605"/>
                    <a:pt x="1021989" y="1123113"/>
                    <a:pt x="1014231" y="1131721"/>
                  </a:cubicBezTo>
                  <a:cubicBezTo>
                    <a:pt x="998729" y="1148922"/>
                    <a:pt x="983835" y="1166477"/>
                    <a:pt x="970655" y="1184187"/>
                  </a:cubicBezTo>
                  <a:cubicBezTo>
                    <a:pt x="999238" y="1169351"/>
                    <a:pt x="990942" y="1156453"/>
                    <a:pt x="1014273" y="1148285"/>
                  </a:cubicBezTo>
                  <a:cubicBezTo>
                    <a:pt x="1000456" y="1165641"/>
                    <a:pt x="988705" y="1174008"/>
                    <a:pt x="975922" y="1187047"/>
                  </a:cubicBezTo>
                  <a:cubicBezTo>
                    <a:pt x="986653" y="1182800"/>
                    <a:pt x="999493" y="1169747"/>
                    <a:pt x="1010111" y="1166066"/>
                  </a:cubicBezTo>
                  <a:cubicBezTo>
                    <a:pt x="984642" y="1187089"/>
                    <a:pt x="945243" y="1219623"/>
                    <a:pt x="962755" y="1193120"/>
                  </a:cubicBezTo>
                  <a:cubicBezTo>
                    <a:pt x="955932" y="1197297"/>
                    <a:pt x="948174" y="1205196"/>
                    <a:pt x="941633" y="1208240"/>
                  </a:cubicBezTo>
                  <a:cubicBezTo>
                    <a:pt x="947692" y="1209613"/>
                    <a:pt x="938434" y="1219212"/>
                    <a:pt x="925069" y="1234190"/>
                  </a:cubicBezTo>
                  <a:cubicBezTo>
                    <a:pt x="911677" y="1249126"/>
                    <a:pt x="893329" y="1268720"/>
                    <a:pt x="879455" y="1288214"/>
                  </a:cubicBezTo>
                  <a:cubicBezTo>
                    <a:pt x="884268" y="1290875"/>
                    <a:pt x="923455" y="1249324"/>
                    <a:pt x="905150" y="1274963"/>
                  </a:cubicBezTo>
                  <a:cubicBezTo>
                    <a:pt x="886250" y="1281447"/>
                    <a:pt x="853137" y="1314277"/>
                    <a:pt x="820094" y="1352077"/>
                  </a:cubicBezTo>
                  <a:cubicBezTo>
                    <a:pt x="788325" y="1391023"/>
                    <a:pt x="756670" y="1434783"/>
                    <a:pt x="737558" y="1460860"/>
                  </a:cubicBezTo>
                  <a:cubicBezTo>
                    <a:pt x="734217" y="1472228"/>
                    <a:pt x="771747" y="1435038"/>
                    <a:pt x="767373" y="1454504"/>
                  </a:cubicBezTo>
                  <a:cubicBezTo>
                    <a:pt x="782068" y="1445924"/>
                    <a:pt x="784177" y="1429644"/>
                    <a:pt x="768859" y="1442569"/>
                  </a:cubicBezTo>
                  <a:cubicBezTo>
                    <a:pt x="801959" y="1419635"/>
                    <a:pt x="837309" y="1366659"/>
                    <a:pt x="819570" y="1407743"/>
                  </a:cubicBezTo>
                  <a:cubicBezTo>
                    <a:pt x="831731" y="1403113"/>
                    <a:pt x="847969" y="1365922"/>
                    <a:pt x="859564" y="1368796"/>
                  </a:cubicBezTo>
                  <a:cubicBezTo>
                    <a:pt x="851919" y="1378820"/>
                    <a:pt x="845534" y="1386295"/>
                    <a:pt x="839036" y="1391094"/>
                  </a:cubicBezTo>
                  <a:cubicBezTo>
                    <a:pt x="832467" y="1400183"/>
                    <a:pt x="841273" y="1394067"/>
                    <a:pt x="844487" y="1393529"/>
                  </a:cubicBezTo>
                  <a:cubicBezTo>
                    <a:pt x="824115" y="1417058"/>
                    <a:pt x="806447" y="1419932"/>
                    <a:pt x="786131" y="1443574"/>
                  </a:cubicBezTo>
                  <a:cubicBezTo>
                    <a:pt x="770884" y="1468675"/>
                    <a:pt x="810297" y="1426373"/>
                    <a:pt x="817277" y="1425637"/>
                  </a:cubicBezTo>
                  <a:cubicBezTo>
                    <a:pt x="800911" y="1447114"/>
                    <a:pt x="800175" y="1453116"/>
                    <a:pt x="814913" y="1443702"/>
                  </a:cubicBezTo>
                  <a:cubicBezTo>
                    <a:pt x="765688" y="1498306"/>
                    <a:pt x="802681" y="1419068"/>
                    <a:pt x="751205" y="1491638"/>
                  </a:cubicBezTo>
                  <a:cubicBezTo>
                    <a:pt x="722339" y="1515436"/>
                    <a:pt x="768944" y="1463338"/>
                    <a:pt x="740106" y="1487136"/>
                  </a:cubicBezTo>
                  <a:cubicBezTo>
                    <a:pt x="749266" y="1475258"/>
                    <a:pt x="757435" y="1472271"/>
                    <a:pt x="765929" y="1466410"/>
                  </a:cubicBezTo>
                  <a:cubicBezTo>
                    <a:pt x="778996" y="1446307"/>
                    <a:pt x="730508" y="1487971"/>
                    <a:pt x="755566" y="1455849"/>
                  </a:cubicBezTo>
                  <a:cubicBezTo>
                    <a:pt x="730125" y="1484234"/>
                    <a:pt x="738690" y="1469156"/>
                    <a:pt x="722764" y="1486272"/>
                  </a:cubicBezTo>
                  <a:cubicBezTo>
                    <a:pt x="713080" y="1492813"/>
                    <a:pt x="746010" y="1444240"/>
                    <a:pt x="717979" y="1477934"/>
                  </a:cubicBezTo>
                  <a:cubicBezTo>
                    <a:pt x="711381" y="1482889"/>
                    <a:pt x="714737" y="1477665"/>
                    <a:pt x="718715" y="1471931"/>
                  </a:cubicBezTo>
                  <a:cubicBezTo>
                    <a:pt x="725737" y="1462248"/>
                    <a:pt x="732787" y="1452536"/>
                    <a:pt x="739880" y="1442767"/>
                  </a:cubicBezTo>
                  <a:cubicBezTo>
                    <a:pt x="741182" y="1444990"/>
                    <a:pt x="742697" y="1446915"/>
                    <a:pt x="751630" y="1441479"/>
                  </a:cubicBezTo>
                  <a:cubicBezTo>
                    <a:pt x="762984" y="1417879"/>
                    <a:pt x="787717" y="1371288"/>
                    <a:pt x="822727" y="1344913"/>
                  </a:cubicBezTo>
                  <a:cubicBezTo>
                    <a:pt x="844260" y="1319374"/>
                    <a:pt x="803488" y="1350845"/>
                    <a:pt x="833288" y="1317732"/>
                  </a:cubicBezTo>
                  <a:cubicBezTo>
                    <a:pt x="834095" y="1323607"/>
                    <a:pt x="840834" y="1319997"/>
                    <a:pt x="859097" y="1304197"/>
                  </a:cubicBezTo>
                  <a:cubicBezTo>
                    <a:pt x="883093" y="1266440"/>
                    <a:pt x="928467" y="1231869"/>
                    <a:pt x="921728" y="1217598"/>
                  </a:cubicBezTo>
                  <a:cubicBezTo>
                    <a:pt x="932289" y="1214809"/>
                    <a:pt x="944677" y="1203214"/>
                    <a:pt x="956144" y="1196178"/>
                  </a:cubicBezTo>
                  <a:cubicBezTo>
                    <a:pt x="980622" y="1168713"/>
                    <a:pt x="968546" y="1173852"/>
                    <a:pt x="992103" y="1142537"/>
                  </a:cubicBezTo>
                  <a:cubicBezTo>
                    <a:pt x="1038992" y="1101255"/>
                    <a:pt x="1078108" y="1056108"/>
                    <a:pt x="1146345" y="988974"/>
                  </a:cubicBezTo>
                  <a:cubicBezTo>
                    <a:pt x="1158917" y="979900"/>
                    <a:pt x="1171672" y="973175"/>
                    <a:pt x="1182163" y="968107"/>
                  </a:cubicBezTo>
                  <a:cubicBezTo>
                    <a:pt x="1192710" y="963095"/>
                    <a:pt x="1201289" y="960051"/>
                    <a:pt x="1206584" y="959429"/>
                  </a:cubicBezTo>
                  <a:close/>
                  <a:moveTo>
                    <a:pt x="1590271" y="957616"/>
                  </a:moveTo>
                  <a:cubicBezTo>
                    <a:pt x="1570876" y="975213"/>
                    <a:pt x="1562707" y="982094"/>
                    <a:pt x="1555388" y="985945"/>
                  </a:cubicBezTo>
                  <a:cubicBezTo>
                    <a:pt x="1548069" y="989781"/>
                    <a:pt x="1541769" y="990744"/>
                    <a:pt x="1527272" y="997950"/>
                  </a:cubicBezTo>
                  <a:cubicBezTo>
                    <a:pt x="1560173" y="988649"/>
                    <a:pt x="1479973" y="1036273"/>
                    <a:pt x="1497060" y="1015887"/>
                  </a:cubicBezTo>
                  <a:cubicBezTo>
                    <a:pt x="1482790" y="1028317"/>
                    <a:pt x="1469157" y="1038765"/>
                    <a:pt x="1456444" y="1046665"/>
                  </a:cubicBezTo>
                  <a:cubicBezTo>
                    <a:pt x="1505328" y="1027439"/>
                    <a:pt x="1491681" y="1045645"/>
                    <a:pt x="1473616" y="1066485"/>
                  </a:cubicBezTo>
                  <a:cubicBezTo>
                    <a:pt x="1487660" y="1054536"/>
                    <a:pt x="1501718" y="1042573"/>
                    <a:pt x="1515833" y="1030568"/>
                  </a:cubicBezTo>
                  <a:cubicBezTo>
                    <a:pt x="1515918" y="1024778"/>
                    <a:pt x="1499354" y="1028926"/>
                    <a:pt x="1508386" y="1017798"/>
                  </a:cubicBezTo>
                  <a:cubicBezTo>
                    <a:pt x="1547333" y="1004108"/>
                    <a:pt x="1539008" y="1019808"/>
                    <a:pt x="1582400" y="993292"/>
                  </a:cubicBezTo>
                  <a:cubicBezTo>
                    <a:pt x="1578818" y="994042"/>
                    <a:pt x="1575831" y="994142"/>
                    <a:pt x="1584368" y="987997"/>
                  </a:cubicBezTo>
                  <a:cubicBezTo>
                    <a:pt x="1576057" y="990461"/>
                    <a:pt x="1586505" y="980183"/>
                    <a:pt x="1571201" y="991338"/>
                  </a:cubicBezTo>
                  <a:cubicBezTo>
                    <a:pt x="1589308" y="990418"/>
                    <a:pt x="1521170" y="1015434"/>
                    <a:pt x="1545025" y="998176"/>
                  </a:cubicBezTo>
                  <a:cubicBezTo>
                    <a:pt x="1550008" y="995260"/>
                    <a:pt x="1556393" y="990942"/>
                    <a:pt x="1562891" y="986171"/>
                  </a:cubicBezTo>
                  <a:cubicBezTo>
                    <a:pt x="1569333" y="981343"/>
                    <a:pt x="1575986" y="976176"/>
                    <a:pt x="1581678" y="971787"/>
                  </a:cubicBezTo>
                  <a:cubicBezTo>
                    <a:pt x="1592904" y="962812"/>
                    <a:pt x="1599332" y="955662"/>
                    <a:pt x="1590271" y="957616"/>
                  </a:cubicBezTo>
                  <a:close/>
                  <a:moveTo>
                    <a:pt x="2539351" y="945456"/>
                  </a:moveTo>
                  <a:cubicBezTo>
                    <a:pt x="2546316" y="948910"/>
                    <a:pt x="2548327" y="953497"/>
                    <a:pt x="2513358" y="966564"/>
                  </a:cubicBezTo>
                  <a:cubicBezTo>
                    <a:pt x="2518143" y="955621"/>
                    <a:pt x="2493142" y="970061"/>
                    <a:pt x="2495818" y="974379"/>
                  </a:cubicBezTo>
                  <a:cubicBezTo>
                    <a:pt x="2444257" y="983241"/>
                    <a:pt x="2499853" y="961836"/>
                    <a:pt x="2539351" y="945456"/>
                  </a:cubicBezTo>
                  <a:close/>
                  <a:moveTo>
                    <a:pt x="2292947" y="945370"/>
                  </a:moveTo>
                  <a:cubicBezTo>
                    <a:pt x="2258247" y="952958"/>
                    <a:pt x="2282484" y="959556"/>
                    <a:pt x="2257483" y="963279"/>
                  </a:cubicBezTo>
                  <a:cubicBezTo>
                    <a:pt x="2268993" y="957545"/>
                    <a:pt x="2251296" y="956979"/>
                    <a:pt x="2238923" y="963548"/>
                  </a:cubicBezTo>
                  <a:cubicBezTo>
                    <a:pt x="2264845" y="967611"/>
                    <a:pt x="2212718" y="973316"/>
                    <a:pt x="2200500" y="978611"/>
                  </a:cubicBezTo>
                  <a:cubicBezTo>
                    <a:pt x="2211274" y="981400"/>
                    <a:pt x="2197159" y="992726"/>
                    <a:pt x="2188169" y="1002296"/>
                  </a:cubicBezTo>
                  <a:cubicBezTo>
                    <a:pt x="2153555" y="1002607"/>
                    <a:pt x="2210665" y="982080"/>
                    <a:pt x="2181742" y="979135"/>
                  </a:cubicBezTo>
                  <a:cubicBezTo>
                    <a:pt x="2177679" y="986383"/>
                    <a:pt x="2166099" y="994481"/>
                    <a:pt x="2150766" y="1002296"/>
                  </a:cubicBezTo>
                  <a:cubicBezTo>
                    <a:pt x="2143093" y="1006203"/>
                    <a:pt x="2134486" y="1010040"/>
                    <a:pt x="2125411" y="1013664"/>
                  </a:cubicBezTo>
                  <a:cubicBezTo>
                    <a:pt x="2116407" y="1017416"/>
                    <a:pt x="2107177" y="1021436"/>
                    <a:pt x="2097790" y="1024834"/>
                  </a:cubicBezTo>
                  <a:cubicBezTo>
                    <a:pt x="2124137" y="1016807"/>
                    <a:pt x="2098597" y="1038496"/>
                    <a:pt x="2128653" y="1022668"/>
                  </a:cubicBezTo>
                  <a:cubicBezTo>
                    <a:pt x="2114099" y="1025669"/>
                    <a:pt x="2117936" y="1022300"/>
                    <a:pt x="2126770" y="1018010"/>
                  </a:cubicBezTo>
                  <a:cubicBezTo>
                    <a:pt x="2135731" y="1013962"/>
                    <a:pt x="2149634" y="1009007"/>
                    <a:pt x="2154659" y="1007902"/>
                  </a:cubicBezTo>
                  <a:cubicBezTo>
                    <a:pt x="2109003" y="1036500"/>
                    <a:pt x="2191525" y="1000441"/>
                    <a:pt x="2172257" y="1021352"/>
                  </a:cubicBezTo>
                  <a:cubicBezTo>
                    <a:pt x="2197428" y="1014259"/>
                    <a:pt x="2213610" y="1006274"/>
                    <a:pt x="2230061" y="997851"/>
                  </a:cubicBezTo>
                  <a:cubicBezTo>
                    <a:pt x="2238272" y="993646"/>
                    <a:pt x="2246554" y="989328"/>
                    <a:pt x="2256025" y="984982"/>
                  </a:cubicBezTo>
                  <a:cubicBezTo>
                    <a:pt x="2265425" y="980494"/>
                    <a:pt x="2276510" y="977026"/>
                    <a:pt x="2289648" y="973161"/>
                  </a:cubicBezTo>
                  <a:cubicBezTo>
                    <a:pt x="2278549" y="973146"/>
                    <a:pt x="2280474" y="969423"/>
                    <a:pt x="2288657" y="963845"/>
                  </a:cubicBezTo>
                  <a:cubicBezTo>
                    <a:pt x="2300365" y="961821"/>
                    <a:pt x="2311988" y="959457"/>
                    <a:pt x="2324928" y="955351"/>
                  </a:cubicBezTo>
                  <a:cubicBezTo>
                    <a:pt x="2315400" y="954020"/>
                    <a:pt x="2342836" y="948131"/>
                    <a:pt x="2336296" y="946333"/>
                  </a:cubicBezTo>
                  <a:cubicBezTo>
                    <a:pt x="2283206" y="969777"/>
                    <a:pt x="2300959" y="950523"/>
                    <a:pt x="2292947" y="945370"/>
                  </a:cubicBezTo>
                  <a:close/>
                  <a:moveTo>
                    <a:pt x="2477038" y="941253"/>
                  </a:moveTo>
                  <a:cubicBezTo>
                    <a:pt x="2485648" y="941938"/>
                    <a:pt x="2464853" y="958770"/>
                    <a:pt x="2503322" y="942355"/>
                  </a:cubicBezTo>
                  <a:cubicBezTo>
                    <a:pt x="2507215" y="952379"/>
                    <a:pt x="2447769" y="957404"/>
                    <a:pt x="2450260" y="965955"/>
                  </a:cubicBezTo>
                  <a:cubicBezTo>
                    <a:pt x="2426123" y="973260"/>
                    <a:pt x="2470930" y="948740"/>
                    <a:pt x="2455343" y="947778"/>
                  </a:cubicBezTo>
                  <a:cubicBezTo>
                    <a:pt x="2468031" y="942589"/>
                    <a:pt x="2474168" y="941024"/>
                    <a:pt x="2477038" y="941253"/>
                  </a:cubicBezTo>
                  <a:close/>
                  <a:moveTo>
                    <a:pt x="5730455" y="940770"/>
                  </a:moveTo>
                  <a:cubicBezTo>
                    <a:pt x="5735693" y="938306"/>
                    <a:pt x="5791005" y="993477"/>
                    <a:pt x="5822563" y="1015520"/>
                  </a:cubicBezTo>
                  <a:cubicBezTo>
                    <a:pt x="5838205" y="1041484"/>
                    <a:pt x="5833959" y="1041413"/>
                    <a:pt x="5846501" y="1056066"/>
                  </a:cubicBezTo>
                  <a:cubicBezTo>
                    <a:pt x="5815511" y="1032763"/>
                    <a:pt x="5851697" y="1072771"/>
                    <a:pt x="5811291" y="1036642"/>
                  </a:cubicBezTo>
                  <a:cubicBezTo>
                    <a:pt x="5819191" y="1036090"/>
                    <a:pt x="5813373" y="1026874"/>
                    <a:pt x="5808163" y="1019710"/>
                  </a:cubicBezTo>
                  <a:cubicBezTo>
                    <a:pt x="5802897" y="1012603"/>
                    <a:pt x="5798623" y="1007153"/>
                    <a:pt x="5810655" y="1013127"/>
                  </a:cubicBezTo>
                  <a:cubicBezTo>
                    <a:pt x="5807327" y="1006770"/>
                    <a:pt x="5796995" y="999097"/>
                    <a:pt x="5788995" y="991764"/>
                  </a:cubicBezTo>
                  <a:cubicBezTo>
                    <a:pt x="5785597" y="995813"/>
                    <a:pt x="5786701" y="1002679"/>
                    <a:pt x="5793313" y="1015435"/>
                  </a:cubicBezTo>
                  <a:cubicBezTo>
                    <a:pt x="5800135" y="1027949"/>
                    <a:pt x="5811591" y="1047331"/>
                    <a:pt x="5829201" y="1075772"/>
                  </a:cubicBezTo>
                  <a:cubicBezTo>
                    <a:pt x="5821499" y="1068198"/>
                    <a:pt x="5817521" y="1061516"/>
                    <a:pt x="5808547" y="1053616"/>
                  </a:cubicBezTo>
                  <a:cubicBezTo>
                    <a:pt x="5823183" y="1071653"/>
                    <a:pt x="5816727" y="1066967"/>
                    <a:pt x="5817479" y="1073167"/>
                  </a:cubicBezTo>
                  <a:cubicBezTo>
                    <a:pt x="5854401" y="1101567"/>
                    <a:pt x="5822901" y="1046764"/>
                    <a:pt x="5861395" y="1077032"/>
                  </a:cubicBezTo>
                  <a:cubicBezTo>
                    <a:pt x="5858067" y="1086107"/>
                    <a:pt x="5883407" y="1120679"/>
                    <a:pt x="5910987" y="1152433"/>
                  </a:cubicBezTo>
                  <a:cubicBezTo>
                    <a:pt x="5915149" y="1165330"/>
                    <a:pt x="5894309" y="1146374"/>
                    <a:pt x="5878835" y="1127602"/>
                  </a:cubicBezTo>
                  <a:cubicBezTo>
                    <a:pt x="5885915" y="1137073"/>
                    <a:pt x="5892739" y="1146346"/>
                    <a:pt x="5896335" y="1154967"/>
                  </a:cubicBezTo>
                  <a:cubicBezTo>
                    <a:pt x="5913279" y="1161352"/>
                    <a:pt x="5943575" y="1199605"/>
                    <a:pt x="5938903" y="1183522"/>
                  </a:cubicBezTo>
                  <a:cubicBezTo>
                    <a:pt x="5957367" y="1215404"/>
                    <a:pt x="5962687" y="1211030"/>
                    <a:pt x="5974623" y="1234615"/>
                  </a:cubicBezTo>
                  <a:cubicBezTo>
                    <a:pt x="5984039" y="1243195"/>
                    <a:pt x="5976931" y="1229448"/>
                    <a:pt x="5975189" y="1222950"/>
                  </a:cubicBezTo>
                  <a:cubicBezTo>
                    <a:pt x="5985977" y="1243846"/>
                    <a:pt x="6002711" y="1260948"/>
                    <a:pt x="6020479" y="1279819"/>
                  </a:cubicBezTo>
                  <a:cubicBezTo>
                    <a:pt x="6037693" y="1299172"/>
                    <a:pt x="6056253" y="1320054"/>
                    <a:pt x="6071331" y="1347108"/>
                  </a:cubicBezTo>
                  <a:cubicBezTo>
                    <a:pt x="6060147" y="1334367"/>
                    <a:pt x="6048665" y="1321299"/>
                    <a:pt x="6036999" y="1308020"/>
                  </a:cubicBezTo>
                  <a:cubicBezTo>
                    <a:pt x="6025347" y="1294727"/>
                    <a:pt x="6013895" y="1280867"/>
                    <a:pt x="6001379" y="1267828"/>
                  </a:cubicBezTo>
                  <a:cubicBezTo>
                    <a:pt x="5976789" y="1241326"/>
                    <a:pt x="5951887" y="1214484"/>
                    <a:pt x="5927607" y="1188322"/>
                  </a:cubicBezTo>
                  <a:cubicBezTo>
                    <a:pt x="5903653" y="1161791"/>
                    <a:pt x="5878283" y="1137936"/>
                    <a:pt x="5854755" y="1115441"/>
                  </a:cubicBezTo>
                  <a:cubicBezTo>
                    <a:pt x="5831127" y="1093044"/>
                    <a:pt x="5808759" y="1072601"/>
                    <a:pt x="5788427" y="1055315"/>
                  </a:cubicBezTo>
                  <a:cubicBezTo>
                    <a:pt x="5804455" y="1060638"/>
                    <a:pt x="5798311" y="1051011"/>
                    <a:pt x="5793341" y="1043820"/>
                  </a:cubicBezTo>
                  <a:cubicBezTo>
                    <a:pt x="5790851" y="1040238"/>
                    <a:pt x="5788499" y="1037435"/>
                    <a:pt x="5789603" y="1037222"/>
                  </a:cubicBezTo>
                  <a:cubicBezTo>
                    <a:pt x="5790707" y="1037010"/>
                    <a:pt x="5795167" y="1039445"/>
                    <a:pt x="5805587" y="1047147"/>
                  </a:cubicBezTo>
                  <a:cubicBezTo>
                    <a:pt x="5802487" y="1043565"/>
                    <a:pt x="5799627" y="1040082"/>
                    <a:pt x="5796995" y="1036784"/>
                  </a:cubicBezTo>
                  <a:cubicBezTo>
                    <a:pt x="5794261" y="1033584"/>
                    <a:pt x="5791783" y="1030526"/>
                    <a:pt x="5789589" y="1027652"/>
                  </a:cubicBezTo>
                  <a:cubicBezTo>
                    <a:pt x="5785187" y="1021890"/>
                    <a:pt x="5781859" y="1016850"/>
                    <a:pt x="5779793" y="1012773"/>
                  </a:cubicBezTo>
                  <a:cubicBezTo>
                    <a:pt x="5775643" y="1004633"/>
                    <a:pt x="5776479" y="1000414"/>
                    <a:pt x="5783559" y="1002339"/>
                  </a:cubicBezTo>
                  <a:cubicBezTo>
                    <a:pt x="5749241" y="965970"/>
                    <a:pt x="5759817" y="971052"/>
                    <a:pt x="5730455" y="940770"/>
                  </a:cubicBezTo>
                  <a:close/>
                  <a:moveTo>
                    <a:pt x="5169139" y="940763"/>
                  </a:moveTo>
                  <a:cubicBezTo>
                    <a:pt x="5176891" y="943902"/>
                    <a:pt x="5199415" y="961485"/>
                    <a:pt x="5204375" y="965148"/>
                  </a:cubicBezTo>
                  <a:cubicBezTo>
                    <a:pt x="5222143" y="985973"/>
                    <a:pt x="5199067" y="971944"/>
                    <a:pt x="5216721" y="992684"/>
                  </a:cubicBezTo>
                  <a:cubicBezTo>
                    <a:pt x="5187075" y="974648"/>
                    <a:pt x="5190571" y="986681"/>
                    <a:pt x="5144931" y="960618"/>
                  </a:cubicBezTo>
                  <a:cubicBezTo>
                    <a:pt x="5159837" y="946673"/>
                    <a:pt x="5175099" y="976545"/>
                    <a:pt x="5206031" y="976247"/>
                  </a:cubicBezTo>
                  <a:cubicBezTo>
                    <a:pt x="5202705" y="965233"/>
                    <a:pt x="5179997" y="954431"/>
                    <a:pt x="5167511" y="943488"/>
                  </a:cubicBezTo>
                  <a:cubicBezTo>
                    <a:pt x="5165613" y="940274"/>
                    <a:pt x="5166557" y="939716"/>
                    <a:pt x="5169139" y="940763"/>
                  </a:cubicBezTo>
                  <a:close/>
                  <a:moveTo>
                    <a:pt x="1823467" y="936763"/>
                  </a:moveTo>
                  <a:cubicBezTo>
                    <a:pt x="1808602" y="938320"/>
                    <a:pt x="1791713" y="944181"/>
                    <a:pt x="1773026" y="954261"/>
                  </a:cubicBezTo>
                  <a:cubicBezTo>
                    <a:pt x="1774894" y="960717"/>
                    <a:pt x="1781350" y="967540"/>
                    <a:pt x="1818966" y="947012"/>
                  </a:cubicBezTo>
                  <a:cubicBezTo>
                    <a:pt x="1811958" y="947565"/>
                    <a:pt x="1806125" y="947565"/>
                    <a:pt x="1823467" y="936763"/>
                  </a:cubicBezTo>
                  <a:close/>
                  <a:moveTo>
                    <a:pt x="2282154" y="935557"/>
                  </a:moveTo>
                  <a:cubicBezTo>
                    <a:pt x="2280291" y="935295"/>
                    <a:pt x="2277519" y="935294"/>
                    <a:pt x="2273282" y="935715"/>
                  </a:cubicBezTo>
                  <a:cubicBezTo>
                    <a:pt x="2261744" y="941335"/>
                    <a:pt x="2251763" y="944832"/>
                    <a:pt x="2245973" y="947437"/>
                  </a:cubicBezTo>
                  <a:cubicBezTo>
                    <a:pt x="2240310" y="950269"/>
                    <a:pt x="2238796" y="952081"/>
                    <a:pt x="2244048" y="953978"/>
                  </a:cubicBezTo>
                  <a:cubicBezTo>
                    <a:pt x="2262410" y="943275"/>
                    <a:pt x="2271923" y="949193"/>
                    <a:pt x="2289379" y="940670"/>
                  </a:cubicBezTo>
                  <a:cubicBezTo>
                    <a:pt x="2285153" y="939492"/>
                    <a:pt x="2287744" y="936346"/>
                    <a:pt x="2282154" y="935557"/>
                  </a:cubicBezTo>
                  <a:close/>
                  <a:moveTo>
                    <a:pt x="2457622" y="934017"/>
                  </a:moveTo>
                  <a:cubicBezTo>
                    <a:pt x="2462662" y="943417"/>
                    <a:pt x="2435876" y="957659"/>
                    <a:pt x="2404943" y="967145"/>
                  </a:cubicBezTo>
                  <a:cubicBezTo>
                    <a:pt x="2411115" y="958608"/>
                    <a:pt x="2438184" y="945498"/>
                    <a:pt x="2457622" y="934017"/>
                  </a:cubicBezTo>
                  <a:close/>
                  <a:moveTo>
                    <a:pt x="4803147" y="929755"/>
                  </a:moveTo>
                  <a:cubicBezTo>
                    <a:pt x="4846371" y="957177"/>
                    <a:pt x="4856563" y="957970"/>
                    <a:pt x="4908195" y="981754"/>
                  </a:cubicBezTo>
                  <a:cubicBezTo>
                    <a:pt x="4909397" y="985024"/>
                    <a:pt x="4902771" y="982193"/>
                    <a:pt x="4906411" y="987360"/>
                  </a:cubicBezTo>
                  <a:cubicBezTo>
                    <a:pt x="4925593" y="998460"/>
                    <a:pt x="4933763" y="1000937"/>
                    <a:pt x="4926159" y="991084"/>
                  </a:cubicBezTo>
                  <a:cubicBezTo>
                    <a:pt x="4968263" y="1017444"/>
                    <a:pt x="4997243" y="1034943"/>
                    <a:pt x="5019695" y="1047896"/>
                  </a:cubicBezTo>
                  <a:cubicBezTo>
                    <a:pt x="5041867" y="1061317"/>
                    <a:pt x="5057127" y="1070774"/>
                    <a:pt x="5072615" y="1079481"/>
                  </a:cubicBezTo>
                  <a:cubicBezTo>
                    <a:pt x="5103123" y="1097574"/>
                    <a:pt x="5134991" y="1112269"/>
                    <a:pt x="5211807" y="1169350"/>
                  </a:cubicBezTo>
                  <a:cubicBezTo>
                    <a:pt x="5203441" y="1170568"/>
                    <a:pt x="5171531" y="1152574"/>
                    <a:pt x="5152277" y="1130673"/>
                  </a:cubicBezTo>
                  <a:cubicBezTo>
                    <a:pt x="5162527" y="1145722"/>
                    <a:pt x="5144067" y="1132117"/>
                    <a:pt x="5116799" y="1113826"/>
                  </a:cubicBezTo>
                  <a:cubicBezTo>
                    <a:pt x="5089787" y="1095153"/>
                    <a:pt x="5055047" y="1070010"/>
                    <a:pt x="5035383" y="1058557"/>
                  </a:cubicBezTo>
                  <a:cubicBezTo>
                    <a:pt x="5020573" y="1049850"/>
                    <a:pt x="5020191" y="1057198"/>
                    <a:pt x="5006911" y="1049609"/>
                  </a:cubicBezTo>
                  <a:cubicBezTo>
                    <a:pt x="4974095" y="1031120"/>
                    <a:pt x="4939027" y="1008738"/>
                    <a:pt x="4905871" y="988564"/>
                  </a:cubicBezTo>
                  <a:cubicBezTo>
                    <a:pt x="4872179" y="969395"/>
                    <a:pt x="4839985" y="953256"/>
                    <a:pt x="4814799" y="944733"/>
                  </a:cubicBezTo>
                  <a:cubicBezTo>
                    <a:pt x="4810921" y="939736"/>
                    <a:pt x="4807055" y="934781"/>
                    <a:pt x="4803147" y="929755"/>
                  </a:cubicBezTo>
                  <a:close/>
                  <a:moveTo>
                    <a:pt x="5553153" y="924360"/>
                  </a:moveTo>
                  <a:cubicBezTo>
                    <a:pt x="5554503" y="924843"/>
                    <a:pt x="5557099" y="926591"/>
                    <a:pt x="5559775" y="928439"/>
                  </a:cubicBezTo>
                  <a:cubicBezTo>
                    <a:pt x="5562011" y="935390"/>
                    <a:pt x="5613359" y="967357"/>
                    <a:pt x="5607895" y="945598"/>
                  </a:cubicBezTo>
                  <a:cubicBezTo>
                    <a:pt x="5613375" y="951006"/>
                    <a:pt x="5619575" y="956499"/>
                    <a:pt x="5626385" y="962091"/>
                  </a:cubicBezTo>
                  <a:cubicBezTo>
                    <a:pt x="5633295" y="967569"/>
                    <a:pt x="5640613" y="973374"/>
                    <a:pt x="5648315" y="979476"/>
                  </a:cubicBezTo>
                  <a:cubicBezTo>
                    <a:pt x="5638419" y="974223"/>
                    <a:pt x="5627163" y="968716"/>
                    <a:pt x="5616985" y="964059"/>
                  </a:cubicBezTo>
                  <a:cubicBezTo>
                    <a:pt x="5606791" y="959415"/>
                    <a:pt x="5597575" y="955762"/>
                    <a:pt x="5591147" y="954955"/>
                  </a:cubicBezTo>
                  <a:cubicBezTo>
                    <a:pt x="5594247" y="962912"/>
                    <a:pt x="5606083" y="971916"/>
                    <a:pt x="5617565" y="980906"/>
                  </a:cubicBezTo>
                  <a:cubicBezTo>
                    <a:pt x="5623371" y="985323"/>
                    <a:pt x="5628905" y="989924"/>
                    <a:pt x="5633109" y="994510"/>
                  </a:cubicBezTo>
                  <a:cubicBezTo>
                    <a:pt x="5637357" y="999027"/>
                    <a:pt x="5640399" y="1003330"/>
                    <a:pt x="5641095" y="1007280"/>
                  </a:cubicBezTo>
                  <a:cubicBezTo>
                    <a:pt x="5633945" y="1000088"/>
                    <a:pt x="5628395" y="994666"/>
                    <a:pt x="5624431" y="991000"/>
                  </a:cubicBezTo>
                  <a:cubicBezTo>
                    <a:pt x="5620367" y="987432"/>
                    <a:pt x="5617847" y="985676"/>
                    <a:pt x="5616955" y="985563"/>
                  </a:cubicBezTo>
                  <a:cubicBezTo>
                    <a:pt x="5615103" y="985379"/>
                    <a:pt x="5619815" y="991707"/>
                    <a:pt x="5629655" y="1005596"/>
                  </a:cubicBezTo>
                  <a:cubicBezTo>
                    <a:pt x="5620481" y="997328"/>
                    <a:pt x="5615399" y="990108"/>
                    <a:pt x="5609325" y="982788"/>
                  </a:cubicBezTo>
                  <a:cubicBezTo>
                    <a:pt x="5603279" y="975427"/>
                    <a:pt x="5596259" y="967923"/>
                    <a:pt x="5582839" y="959670"/>
                  </a:cubicBezTo>
                  <a:cubicBezTo>
                    <a:pt x="5594645" y="960901"/>
                    <a:pt x="5572319" y="944805"/>
                    <a:pt x="5554027" y="927873"/>
                  </a:cubicBezTo>
                  <a:cubicBezTo>
                    <a:pt x="5551705" y="924660"/>
                    <a:pt x="5551805" y="923877"/>
                    <a:pt x="5553153" y="924360"/>
                  </a:cubicBezTo>
                  <a:close/>
                  <a:moveTo>
                    <a:pt x="1727029" y="918882"/>
                  </a:moveTo>
                  <a:cubicBezTo>
                    <a:pt x="1708681" y="928636"/>
                    <a:pt x="1688366" y="944719"/>
                    <a:pt x="1670160" y="954870"/>
                  </a:cubicBezTo>
                  <a:cubicBezTo>
                    <a:pt x="1679758" y="953482"/>
                    <a:pt x="1691268" y="947281"/>
                    <a:pt x="1703089" y="940344"/>
                  </a:cubicBezTo>
                  <a:cubicBezTo>
                    <a:pt x="1714911" y="933422"/>
                    <a:pt x="1726944" y="925564"/>
                    <a:pt x="1738114" y="921799"/>
                  </a:cubicBezTo>
                  <a:cubicBezTo>
                    <a:pt x="1728530" y="923597"/>
                    <a:pt x="1727694" y="921289"/>
                    <a:pt x="1727029" y="918882"/>
                  </a:cubicBezTo>
                  <a:close/>
                  <a:moveTo>
                    <a:pt x="2392273" y="915300"/>
                  </a:moveTo>
                  <a:cubicBezTo>
                    <a:pt x="2337853" y="917735"/>
                    <a:pt x="2358353" y="921077"/>
                    <a:pt x="2304513" y="936281"/>
                  </a:cubicBezTo>
                  <a:cubicBezTo>
                    <a:pt x="2323172" y="939099"/>
                    <a:pt x="2335389" y="941689"/>
                    <a:pt x="2353992" y="937442"/>
                  </a:cubicBezTo>
                  <a:cubicBezTo>
                    <a:pt x="2353015" y="930519"/>
                    <a:pt x="2366167" y="925989"/>
                    <a:pt x="2392273" y="915300"/>
                  </a:cubicBezTo>
                  <a:close/>
                  <a:moveTo>
                    <a:pt x="2541489" y="913050"/>
                  </a:moveTo>
                  <a:cubicBezTo>
                    <a:pt x="2547322" y="914621"/>
                    <a:pt x="2537369" y="918500"/>
                    <a:pt x="2529767" y="922988"/>
                  </a:cubicBezTo>
                  <a:cubicBezTo>
                    <a:pt x="2522094" y="927292"/>
                    <a:pt x="2516374" y="931129"/>
                    <a:pt x="2529824" y="930562"/>
                  </a:cubicBezTo>
                  <a:cubicBezTo>
                    <a:pt x="2480599" y="944196"/>
                    <a:pt x="2531876" y="918897"/>
                    <a:pt x="2511519" y="919619"/>
                  </a:cubicBezTo>
                  <a:cubicBezTo>
                    <a:pt x="2522802" y="915584"/>
                    <a:pt x="2529498" y="917566"/>
                    <a:pt x="2541489" y="913050"/>
                  </a:cubicBezTo>
                  <a:close/>
                  <a:moveTo>
                    <a:pt x="2646733" y="912880"/>
                  </a:moveTo>
                  <a:cubicBezTo>
                    <a:pt x="2608948" y="927858"/>
                    <a:pt x="2604984" y="922903"/>
                    <a:pt x="2554103" y="942525"/>
                  </a:cubicBezTo>
                  <a:cubicBezTo>
                    <a:pt x="2549460" y="940260"/>
                    <a:pt x="2560502" y="935149"/>
                    <a:pt x="2553990" y="933224"/>
                  </a:cubicBezTo>
                  <a:cubicBezTo>
                    <a:pt x="2560559" y="930109"/>
                    <a:pt x="2564820" y="930237"/>
                    <a:pt x="2569067" y="930492"/>
                  </a:cubicBezTo>
                  <a:cubicBezTo>
                    <a:pt x="2591308" y="929869"/>
                    <a:pt x="2628357" y="908222"/>
                    <a:pt x="2646733" y="912880"/>
                  </a:cubicBezTo>
                  <a:close/>
                  <a:moveTo>
                    <a:pt x="4956413" y="905023"/>
                  </a:moveTo>
                  <a:cubicBezTo>
                    <a:pt x="4971929" y="913121"/>
                    <a:pt x="4987261" y="921120"/>
                    <a:pt x="5002791" y="929218"/>
                  </a:cubicBezTo>
                  <a:cubicBezTo>
                    <a:pt x="5011483" y="941223"/>
                    <a:pt x="4967271" y="928538"/>
                    <a:pt x="4956413" y="905023"/>
                  </a:cubicBezTo>
                  <a:close/>
                  <a:moveTo>
                    <a:pt x="2673020" y="902497"/>
                  </a:moveTo>
                  <a:lnTo>
                    <a:pt x="2669182" y="904119"/>
                  </a:lnTo>
                  <a:lnTo>
                    <a:pt x="2666733" y="904142"/>
                  </a:lnTo>
                  <a:close/>
                  <a:moveTo>
                    <a:pt x="1488467" y="893340"/>
                  </a:moveTo>
                  <a:cubicBezTo>
                    <a:pt x="1485805" y="893190"/>
                    <a:pt x="1479042" y="896401"/>
                    <a:pt x="1464995" y="905787"/>
                  </a:cubicBezTo>
                  <a:cubicBezTo>
                    <a:pt x="1470657" y="905291"/>
                    <a:pt x="1465688" y="911110"/>
                    <a:pt x="1460804" y="916928"/>
                  </a:cubicBezTo>
                  <a:cubicBezTo>
                    <a:pt x="1454136" y="918755"/>
                    <a:pt x="1445642" y="925196"/>
                    <a:pt x="1438507" y="928155"/>
                  </a:cubicBezTo>
                  <a:cubicBezTo>
                    <a:pt x="1441055" y="922280"/>
                    <a:pt x="1443037" y="916787"/>
                    <a:pt x="1444693" y="911478"/>
                  </a:cubicBezTo>
                  <a:cubicBezTo>
                    <a:pt x="1431074" y="921133"/>
                    <a:pt x="1417526" y="930406"/>
                    <a:pt x="1404600" y="937768"/>
                  </a:cubicBezTo>
                  <a:cubicBezTo>
                    <a:pt x="1394860" y="937187"/>
                    <a:pt x="1415855" y="918047"/>
                    <a:pt x="1406158" y="917396"/>
                  </a:cubicBezTo>
                  <a:cubicBezTo>
                    <a:pt x="1384214" y="935970"/>
                    <a:pt x="1387470" y="938674"/>
                    <a:pt x="1387640" y="941732"/>
                  </a:cubicBezTo>
                  <a:cubicBezTo>
                    <a:pt x="1387739" y="943261"/>
                    <a:pt x="1387059" y="944875"/>
                    <a:pt x="1382119" y="948598"/>
                  </a:cubicBezTo>
                  <a:cubicBezTo>
                    <a:pt x="1379641" y="950453"/>
                    <a:pt x="1376102" y="952845"/>
                    <a:pt x="1371048" y="956031"/>
                  </a:cubicBezTo>
                  <a:cubicBezTo>
                    <a:pt x="1365994" y="959202"/>
                    <a:pt x="1359382" y="963109"/>
                    <a:pt x="1351185" y="968517"/>
                  </a:cubicBezTo>
                  <a:cubicBezTo>
                    <a:pt x="1375536" y="956823"/>
                    <a:pt x="1347689" y="979701"/>
                    <a:pt x="1360784" y="975468"/>
                  </a:cubicBezTo>
                  <a:cubicBezTo>
                    <a:pt x="1389381" y="938136"/>
                    <a:pt x="1444198" y="932048"/>
                    <a:pt x="1461384" y="931680"/>
                  </a:cubicBezTo>
                  <a:cubicBezTo>
                    <a:pt x="1473942" y="919576"/>
                    <a:pt x="1493875" y="909921"/>
                    <a:pt x="1487717" y="909468"/>
                  </a:cubicBezTo>
                  <a:cubicBezTo>
                    <a:pt x="1467543" y="924492"/>
                    <a:pt x="1496455" y="893790"/>
                    <a:pt x="1488467" y="893340"/>
                  </a:cubicBezTo>
                  <a:close/>
                  <a:moveTo>
                    <a:pt x="2673971" y="893088"/>
                  </a:moveTo>
                  <a:cubicBezTo>
                    <a:pt x="2679492" y="894617"/>
                    <a:pt x="2662560" y="899969"/>
                    <a:pt x="2652834" y="904272"/>
                  </a:cubicBezTo>
                  <a:lnTo>
                    <a:pt x="2666733" y="904142"/>
                  </a:lnTo>
                  <a:lnTo>
                    <a:pt x="2649833" y="908562"/>
                  </a:lnTo>
                  <a:cubicBezTo>
                    <a:pt x="2622864" y="909666"/>
                    <a:pt x="2659290" y="899303"/>
                    <a:pt x="2673971" y="893088"/>
                  </a:cubicBezTo>
                  <a:close/>
                  <a:moveTo>
                    <a:pt x="1342507" y="891191"/>
                  </a:moveTo>
                  <a:cubicBezTo>
                    <a:pt x="1333531" y="908463"/>
                    <a:pt x="1338259" y="915272"/>
                    <a:pt x="1384284" y="893895"/>
                  </a:cubicBezTo>
                  <a:cubicBezTo>
                    <a:pt x="1360345" y="912299"/>
                    <a:pt x="1343002" y="923611"/>
                    <a:pt x="1327726" y="936041"/>
                  </a:cubicBezTo>
                  <a:cubicBezTo>
                    <a:pt x="1312550" y="948584"/>
                    <a:pt x="1298747" y="961439"/>
                    <a:pt x="1281164" y="981825"/>
                  </a:cubicBezTo>
                  <a:cubicBezTo>
                    <a:pt x="1292362" y="978045"/>
                    <a:pt x="1303617" y="974237"/>
                    <a:pt x="1314815" y="970443"/>
                  </a:cubicBezTo>
                  <a:cubicBezTo>
                    <a:pt x="1301734" y="979985"/>
                    <a:pt x="1290493" y="983878"/>
                    <a:pt x="1275557" y="998955"/>
                  </a:cubicBezTo>
                  <a:cubicBezTo>
                    <a:pt x="1290168" y="977903"/>
                    <a:pt x="1267785" y="997695"/>
                    <a:pt x="1240094" y="1016128"/>
                  </a:cubicBezTo>
                  <a:cubicBezTo>
                    <a:pt x="1223756" y="1022711"/>
                    <a:pt x="1225498" y="1017062"/>
                    <a:pt x="1245445" y="999153"/>
                  </a:cubicBezTo>
                  <a:cubicBezTo>
                    <a:pt x="1234686" y="1007817"/>
                    <a:pt x="1225767" y="1010606"/>
                    <a:pt x="1216734" y="1013636"/>
                  </a:cubicBezTo>
                  <a:cubicBezTo>
                    <a:pt x="1207801" y="1016751"/>
                    <a:pt x="1198359" y="1019681"/>
                    <a:pt x="1187769" y="1029832"/>
                  </a:cubicBezTo>
                  <a:cubicBezTo>
                    <a:pt x="1199930" y="1017303"/>
                    <a:pt x="1186481" y="1020814"/>
                    <a:pt x="1215262" y="999451"/>
                  </a:cubicBezTo>
                  <a:cubicBezTo>
                    <a:pt x="1222213" y="999252"/>
                    <a:pt x="1194041" y="1022796"/>
                    <a:pt x="1225229" y="1006147"/>
                  </a:cubicBezTo>
                  <a:cubicBezTo>
                    <a:pt x="1262816" y="974039"/>
                    <a:pt x="1195060" y="1013126"/>
                    <a:pt x="1241170" y="975299"/>
                  </a:cubicBezTo>
                  <a:cubicBezTo>
                    <a:pt x="1254591" y="970683"/>
                    <a:pt x="1226234" y="994283"/>
                    <a:pt x="1251009" y="982066"/>
                  </a:cubicBezTo>
                  <a:cubicBezTo>
                    <a:pt x="1263411" y="967739"/>
                    <a:pt x="1256091" y="966719"/>
                    <a:pt x="1243109" y="969522"/>
                  </a:cubicBezTo>
                  <a:cubicBezTo>
                    <a:pt x="1260310" y="953964"/>
                    <a:pt x="1271537" y="956257"/>
                    <a:pt x="1289502" y="938391"/>
                  </a:cubicBezTo>
                  <a:cubicBezTo>
                    <a:pt x="1279451" y="951047"/>
                    <a:pt x="1282919" y="954657"/>
                    <a:pt x="1266483" y="971604"/>
                  </a:cubicBezTo>
                  <a:cubicBezTo>
                    <a:pt x="1274963" y="970174"/>
                    <a:pt x="1286331" y="960037"/>
                    <a:pt x="1295292" y="956795"/>
                  </a:cubicBezTo>
                  <a:cubicBezTo>
                    <a:pt x="1298492" y="950920"/>
                    <a:pt x="1296170" y="948782"/>
                    <a:pt x="1292319" y="947636"/>
                  </a:cubicBezTo>
                  <a:cubicBezTo>
                    <a:pt x="1308529" y="935432"/>
                    <a:pt x="1322771" y="927589"/>
                    <a:pt x="1336957" y="922705"/>
                  </a:cubicBezTo>
                  <a:cubicBezTo>
                    <a:pt x="1345012" y="914890"/>
                    <a:pt x="1329354" y="921558"/>
                    <a:pt x="1341048" y="911549"/>
                  </a:cubicBezTo>
                  <a:cubicBezTo>
                    <a:pt x="1327981" y="918387"/>
                    <a:pt x="1313654" y="931737"/>
                    <a:pt x="1303036" y="933790"/>
                  </a:cubicBezTo>
                  <a:cubicBezTo>
                    <a:pt x="1327118" y="914366"/>
                    <a:pt x="1322729" y="913106"/>
                    <a:pt x="1319175" y="911705"/>
                  </a:cubicBezTo>
                  <a:cubicBezTo>
                    <a:pt x="1315636" y="910346"/>
                    <a:pt x="1313187" y="909071"/>
                    <a:pt x="1342507" y="891191"/>
                  </a:cubicBezTo>
                  <a:close/>
                  <a:moveTo>
                    <a:pt x="5709475" y="890384"/>
                  </a:moveTo>
                  <a:cubicBezTo>
                    <a:pt x="5712433" y="887213"/>
                    <a:pt x="5725711" y="895325"/>
                    <a:pt x="5749369" y="914890"/>
                  </a:cubicBezTo>
                  <a:cubicBezTo>
                    <a:pt x="5753857" y="921657"/>
                    <a:pt x="5748915" y="918005"/>
                    <a:pt x="5743451" y="913857"/>
                  </a:cubicBezTo>
                  <a:cubicBezTo>
                    <a:pt x="5749977" y="923795"/>
                    <a:pt x="5765323" y="935205"/>
                    <a:pt x="5761983" y="928764"/>
                  </a:cubicBezTo>
                  <a:cubicBezTo>
                    <a:pt x="5804327" y="976544"/>
                    <a:pt x="5734871" y="916320"/>
                    <a:pt x="5709475" y="890384"/>
                  </a:cubicBezTo>
                  <a:close/>
                  <a:moveTo>
                    <a:pt x="4834505" y="886477"/>
                  </a:moveTo>
                  <a:cubicBezTo>
                    <a:pt x="4857681" y="898029"/>
                    <a:pt x="4848337" y="904810"/>
                    <a:pt x="4840933" y="902276"/>
                  </a:cubicBezTo>
                  <a:cubicBezTo>
                    <a:pt x="4845109" y="907330"/>
                    <a:pt x="4855401" y="911464"/>
                    <a:pt x="4863499" y="915896"/>
                  </a:cubicBezTo>
                  <a:cubicBezTo>
                    <a:pt x="4846951" y="901144"/>
                    <a:pt x="4896671" y="921870"/>
                    <a:pt x="4886107" y="929557"/>
                  </a:cubicBezTo>
                  <a:cubicBezTo>
                    <a:pt x="4901539" y="935234"/>
                    <a:pt x="4916403" y="942709"/>
                    <a:pt x="4925719" y="947508"/>
                  </a:cubicBezTo>
                  <a:cubicBezTo>
                    <a:pt x="4935007" y="952364"/>
                    <a:pt x="4939227" y="953723"/>
                    <a:pt x="4934059" y="945923"/>
                  </a:cubicBezTo>
                  <a:cubicBezTo>
                    <a:pt x="4954063" y="960363"/>
                    <a:pt x="4991367" y="985365"/>
                    <a:pt x="4979843" y="986172"/>
                  </a:cubicBezTo>
                  <a:cubicBezTo>
                    <a:pt x="4915851" y="942780"/>
                    <a:pt x="4882327" y="935588"/>
                    <a:pt x="4826167" y="898666"/>
                  </a:cubicBezTo>
                  <a:cubicBezTo>
                    <a:pt x="4838343" y="901200"/>
                    <a:pt x="4834307" y="892380"/>
                    <a:pt x="4834505" y="886477"/>
                  </a:cubicBezTo>
                  <a:close/>
                  <a:moveTo>
                    <a:pt x="2528761" y="883631"/>
                  </a:moveTo>
                  <a:cubicBezTo>
                    <a:pt x="2528903" y="886108"/>
                    <a:pt x="2529215" y="888515"/>
                    <a:pt x="2538077" y="889407"/>
                  </a:cubicBezTo>
                  <a:cubicBezTo>
                    <a:pt x="2534283" y="890724"/>
                    <a:pt x="2530560" y="892026"/>
                    <a:pt x="2526907" y="893300"/>
                  </a:cubicBezTo>
                  <a:cubicBezTo>
                    <a:pt x="2523325" y="894744"/>
                    <a:pt x="2519814" y="896160"/>
                    <a:pt x="2516374" y="897533"/>
                  </a:cubicBezTo>
                  <a:cubicBezTo>
                    <a:pt x="2509536" y="900351"/>
                    <a:pt x="2503009" y="903026"/>
                    <a:pt x="2496823" y="905575"/>
                  </a:cubicBezTo>
                  <a:cubicBezTo>
                    <a:pt x="2484492" y="910728"/>
                    <a:pt x="2473619" y="915456"/>
                    <a:pt x="2464531" y="919802"/>
                  </a:cubicBezTo>
                  <a:cubicBezTo>
                    <a:pt x="2446339" y="928495"/>
                    <a:pt x="2435253" y="935644"/>
                    <a:pt x="2433781" y="941449"/>
                  </a:cubicBezTo>
                  <a:cubicBezTo>
                    <a:pt x="2423730" y="945469"/>
                    <a:pt x="2416396" y="945215"/>
                    <a:pt x="2408780" y="945342"/>
                  </a:cubicBezTo>
                  <a:cubicBezTo>
                    <a:pt x="2401121" y="945356"/>
                    <a:pt x="2393348" y="946135"/>
                    <a:pt x="2382561" y="952364"/>
                  </a:cubicBezTo>
                  <a:cubicBezTo>
                    <a:pt x="2360461" y="967937"/>
                    <a:pt x="2392145" y="960943"/>
                    <a:pt x="2392825" y="966719"/>
                  </a:cubicBezTo>
                  <a:cubicBezTo>
                    <a:pt x="2374973" y="976275"/>
                    <a:pt x="2367398" y="968008"/>
                    <a:pt x="2353581" y="970188"/>
                  </a:cubicBezTo>
                  <a:cubicBezTo>
                    <a:pt x="2314564" y="986426"/>
                    <a:pt x="2362741" y="977804"/>
                    <a:pt x="2328396" y="992712"/>
                  </a:cubicBezTo>
                  <a:cubicBezTo>
                    <a:pt x="2313375" y="990093"/>
                    <a:pt x="2292394" y="997454"/>
                    <a:pt x="2271597" y="1005156"/>
                  </a:cubicBezTo>
                  <a:cubicBezTo>
                    <a:pt x="2265750" y="1009092"/>
                    <a:pt x="2269063" y="1009927"/>
                    <a:pt x="2260583" y="1014740"/>
                  </a:cubicBezTo>
                  <a:cubicBezTo>
                    <a:pt x="2266019" y="1014202"/>
                    <a:pt x="2272715" y="1010309"/>
                    <a:pt x="2279709" y="1007251"/>
                  </a:cubicBezTo>
                  <a:cubicBezTo>
                    <a:pt x="2286660" y="1004108"/>
                    <a:pt x="2293541" y="1001079"/>
                    <a:pt x="2298750" y="1001164"/>
                  </a:cubicBezTo>
                  <a:cubicBezTo>
                    <a:pt x="2298382" y="1001234"/>
                    <a:pt x="2294928" y="1003400"/>
                    <a:pt x="2289577" y="1006841"/>
                  </a:cubicBezTo>
                  <a:cubicBezTo>
                    <a:pt x="2284225" y="1010281"/>
                    <a:pt x="2276906" y="1014896"/>
                    <a:pt x="2269205" y="1020601"/>
                  </a:cubicBezTo>
                  <a:cubicBezTo>
                    <a:pt x="2253632" y="1031729"/>
                    <a:pt x="2235256" y="1044767"/>
                    <a:pt x="2223095" y="1052710"/>
                  </a:cubicBezTo>
                  <a:cubicBezTo>
                    <a:pt x="2200273" y="1059944"/>
                    <a:pt x="2177537" y="1052965"/>
                    <a:pt x="2179392" y="1067504"/>
                  </a:cubicBezTo>
                  <a:cubicBezTo>
                    <a:pt x="2141196" y="1082779"/>
                    <a:pt x="2177084" y="1056815"/>
                    <a:pt x="2174097" y="1053743"/>
                  </a:cubicBezTo>
                  <a:cubicBezTo>
                    <a:pt x="2186201" y="1048505"/>
                    <a:pt x="2203388" y="1040082"/>
                    <a:pt x="2223279" y="1029803"/>
                  </a:cubicBezTo>
                  <a:cubicBezTo>
                    <a:pt x="2233189" y="1024579"/>
                    <a:pt x="2243807" y="1018987"/>
                    <a:pt x="2254835" y="1013169"/>
                  </a:cubicBezTo>
                  <a:cubicBezTo>
                    <a:pt x="2260328" y="1010196"/>
                    <a:pt x="2265920" y="1007180"/>
                    <a:pt x="2271583" y="1004122"/>
                  </a:cubicBezTo>
                  <a:cubicBezTo>
                    <a:pt x="2277345" y="1001291"/>
                    <a:pt x="2283192" y="998417"/>
                    <a:pt x="2289053" y="995529"/>
                  </a:cubicBezTo>
                  <a:cubicBezTo>
                    <a:pt x="2312511" y="983977"/>
                    <a:pt x="2336309" y="971929"/>
                    <a:pt x="2357998" y="960589"/>
                  </a:cubicBezTo>
                  <a:cubicBezTo>
                    <a:pt x="2379715" y="949235"/>
                    <a:pt x="2399224" y="938419"/>
                    <a:pt x="2414697" y="930817"/>
                  </a:cubicBezTo>
                  <a:cubicBezTo>
                    <a:pt x="2427255" y="930350"/>
                    <a:pt x="2416878" y="935333"/>
                    <a:pt x="2424211" y="936111"/>
                  </a:cubicBezTo>
                  <a:cubicBezTo>
                    <a:pt x="2445574" y="926725"/>
                    <a:pt x="2440109" y="923568"/>
                    <a:pt x="2471864" y="911775"/>
                  </a:cubicBezTo>
                  <a:cubicBezTo>
                    <a:pt x="2403881" y="933393"/>
                    <a:pt x="2505643" y="888062"/>
                    <a:pt x="2528761" y="883631"/>
                  </a:cubicBezTo>
                  <a:close/>
                  <a:moveTo>
                    <a:pt x="2625469" y="882456"/>
                  </a:moveTo>
                  <a:cubicBezTo>
                    <a:pt x="2621383" y="885498"/>
                    <a:pt x="2596723" y="903108"/>
                    <a:pt x="2620018" y="895155"/>
                  </a:cubicBezTo>
                  <a:cubicBezTo>
                    <a:pt x="2620684" y="902602"/>
                    <a:pt x="2564225" y="912979"/>
                    <a:pt x="2550606" y="909539"/>
                  </a:cubicBezTo>
                  <a:cubicBezTo>
                    <a:pt x="2589397" y="891347"/>
                    <a:pt x="2598542" y="900832"/>
                    <a:pt x="2620160" y="885755"/>
                  </a:cubicBezTo>
                  <a:cubicBezTo>
                    <a:pt x="2625908" y="882046"/>
                    <a:pt x="2626832" y="881442"/>
                    <a:pt x="2625469" y="882456"/>
                  </a:cubicBezTo>
                  <a:close/>
                  <a:moveTo>
                    <a:pt x="2583819" y="881055"/>
                  </a:moveTo>
                  <a:cubicBezTo>
                    <a:pt x="2589524" y="888332"/>
                    <a:pt x="2523906" y="897534"/>
                    <a:pt x="2526298" y="906708"/>
                  </a:cubicBezTo>
                  <a:cubicBezTo>
                    <a:pt x="2510315" y="911677"/>
                    <a:pt x="2517988" y="905306"/>
                    <a:pt x="2533150" y="897945"/>
                  </a:cubicBezTo>
                  <a:cubicBezTo>
                    <a:pt x="2548426" y="890908"/>
                    <a:pt x="2571035" y="882471"/>
                    <a:pt x="2583819" y="881055"/>
                  </a:cubicBezTo>
                  <a:close/>
                  <a:moveTo>
                    <a:pt x="4953495" y="877473"/>
                  </a:moveTo>
                  <a:cubicBezTo>
                    <a:pt x="4950071" y="879667"/>
                    <a:pt x="4951699" y="884948"/>
                    <a:pt x="4963435" y="898850"/>
                  </a:cubicBezTo>
                  <a:cubicBezTo>
                    <a:pt x="4990363" y="913404"/>
                    <a:pt x="4979759" y="890455"/>
                    <a:pt x="4953495" y="877473"/>
                  </a:cubicBezTo>
                  <a:close/>
                  <a:moveTo>
                    <a:pt x="5196405" y="876057"/>
                  </a:moveTo>
                  <a:cubicBezTo>
                    <a:pt x="5226799" y="897321"/>
                    <a:pt x="5209783" y="898284"/>
                    <a:pt x="5218831" y="909496"/>
                  </a:cubicBezTo>
                  <a:cubicBezTo>
                    <a:pt x="5233439" y="910699"/>
                    <a:pt x="5234105" y="904598"/>
                    <a:pt x="5260069" y="937244"/>
                  </a:cubicBezTo>
                  <a:cubicBezTo>
                    <a:pt x="5250811" y="931652"/>
                    <a:pt x="5248263" y="926145"/>
                    <a:pt x="5243379" y="920609"/>
                  </a:cubicBezTo>
                  <a:cubicBezTo>
                    <a:pt x="5236201" y="918557"/>
                    <a:pt x="5242147" y="927660"/>
                    <a:pt x="5222497" y="915046"/>
                  </a:cubicBezTo>
                  <a:cubicBezTo>
                    <a:pt x="5204291" y="899798"/>
                    <a:pt x="5188067" y="875660"/>
                    <a:pt x="5196405" y="876057"/>
                  </a:cubicBezTo>
                  <a:close/>
                  <a:moveTo>
                    <a:pt x="5551975" y="875973"/>
                  </a:moveTo>
                  <a:cubicBezTo>
                    <a:pt x="5557299" y="873212"/>
                    <a:pt x="5609311" y="924319"/>
                    <a:pt x="5640063" y="943870"/>
                  </a:cubicBezTo>
                  <a:cubicBezTo>
                    <a:pt x="5634499" y="933663"/>
                    <a:pt x="5687319" y="964172"/>
                    <a:pt x="5645073" y="933125"/>
                  </a:cubicBezTo>
                  <a:cubicBezTo>
                    <a:pt x="5650027" y="934342"/>
                    <a:pt x="5655295" y="937542"/>
                    <a:pt x="5660873" y="941874"/>
                  </a:cubicBezTo>
                  <a:cubicBezTo>
                    <a:pt x="5666379" y="946305"/>
                    <a:pt x="5671999" y="952110"/>
                    <a:pt x="5678045" y="958084"/>
                  </a:cubicBezTo>
                  <a:cubicBezTo>
                    <a:pt x="5690093" y="970103"/>
                    <a:pt x="5703415" y="983312"/>
                    <a:pt x="5718479" y="990886"/>
                  </a:cubicBezTo>
                  <a:cubicBezTo>
                    <a:pt x="5708779" y="979574"/>
                    <a:pt x="5697087" y="968036"/>
                    <a:pt x="5684657" y="956286"/>
                  </a:cubicBezTo>
                  <a:cubicBezTo>
                    <a:pt x="5687531" y="953002"/>
                    <a:pt x="5709361" y="970670"/>
                    <a:pt x="5723829" y="980268"/>
                  </a:cubicBezTo>
                  <a:cubicBezTo>
                    <a:pt x="5710777" y="977522"/>
                    <a:pt x="5735453" y="1001674"/>
                    <a:pt x="5749071" y="1019328"/>
                  </a:cubicBezTo>
                  <a:cubicBezTo>
                    <a:pt x="5771001" y="1040323"/>
                    <a:pt x="5719597" y="976474"/>
                    <a:pt x="5751775" y="1014019"/>
                  </a:cubicBezTo>
                  <a:cubicBezTo>
                    <a:pt x="5758839" y="1016709"/>
                    <a:pt x="5709375" y="960576"/>
                    <a:pt x="5738283" y="976941"/>
                  </a:cubicBezTo>
                  <a:cubicBezTo>
                    <a:pt x="5754097" y="991339"/>
                    <a:pt x="5756291" y="1003231"/>
                    <a:pt x="5781363" y="1019299"/>
                  </a:cubicBezTo>
                  <a:cubicBezTo>
                    <a:pt x="5769699" y="1022711"/>
                    <a:pt x="5763187" y="1015250"/>
                    <a:pt x="5779439" y="1047713"/>
                  </a:cubicBezTo>
                  <a:cubicBezTo>
                    <a:pt x="5731375" y="1008229"/>
                    <a:pt x="5708215" y="984558"/>
                    <a:pt x="5682717" y="973416"/>
                  </a:cubicBezTo>
                  <a:cubicBezTo>
                    <a:pt x="5677663" y="977847"/>
                    <a:pt x="5718237" y="1015973"/>
                    <a:pt x="5695627" y="998715"/>
                  </a:cubicBezTo>
                  <a:cubicBezTo>
                    <a:pt x="5705213" y="1009885"/>
                    <a:pt x="5716919" y="1021494"/>
                    <a:pt x="5729139" y="1033159"/>
                  </a:cubicBezTo>
                  <a:cubicBezTo>
                    <a:pt x="5750813" y="1047246"/>
                    <a:pt x="5699167" y="1002014"/>
                    <a:pt x="5704067" y="994255"/>
                  </a:cubicBezTo>
                  <a:cubicBezTo>
                    <a:pt x="5722087" y="1013821"/>
                    <a:pt x="5742631" y="1033343"/>
                    <a:pt x="5764459" y="1052908"/>
                  </a:cubicBezTo>
                  <a:cubicBezTo>
                    <a:pt x="5775545" y="1062493"/>
                    <a:pt x="5786107" y="1073040"/>
                    <a:pt x="5797179" y="1083191"/>
                  </a:cubicBezTo>
                  <a:cubicBezTo>
                    <a:pt x="5808207" y="1093398"/>
                    <a:pt x="5819335" y="1103690"/>
                    <a:pt x="5830475" y="1113982"/>
                  </a:cubicBezTo>
                  <a:cubicBezTo>
                    <a:pt x="5852715" y="1134609"/>
                    <a:pt x="5875169" y="1155052"/>
                    <a:pt x="5895853" y="1175948"/>
                  </a:cubicBezTo>
                  <a:cubicBezTo>
                    <a:pt x="5915983" y="1197382"/>
                    <a:pt x="5934813" y="1218788"/>
                    <a:pt x="5950995" y="1239995"/>
                  </a:cubicBezTo>
                  <a:cubicBezTo>
                    <a:pt x="5963891" y="1250981"/>
                    <a:pt x="5978799" y="1264600"/>
                    <a:pt x="5994825" y="1280145"/>
                  </a:cubicBezTo>
                  <a:cubicBezTo>
                    <a:pt x="6002965" y="1287804"/>
                    <a:pt x="6010879" y="1296397"/>
                    <a:pt x="6018977" y="1305401"/>
                  </a:cubicBezTo>
                  <a:cubicBezTo>
                    <a:pt x="6027091" y="1314377"/>
                    <a:pt x="6035357" y="1323749"/>
                    <a:pt x="6043667" y="1333446"/>
                  </a:cubicBezTo>
                  <a:cubicBezTo>
                    <a:pt x="6076809" y="1372293"/>
                    <a:pt x="6111495" y="1415473"/>
                    <a:pt x="6137063" y="1459855"/>
                  </a:cubicBezTo>
                  <a:cubicBezTo>
                    <a:pt x="6131003" y="1453796"/>
                    <a:pt x="6120343" y="1441295"/>
                    <a:pt x="6110375" y="1428257"/>
                  </a:cubicBezTo>
                  <a:cubicBezTo>
                    <a:pt x="6105491" y="1421674"/>
                    <a:pt x="6100621" y="1415105"/>
                    <a:pt x="6096303" y="1409286"/>
                  </a:cubicBezTo>
                  <a:cubicBezTo>
                    <a:pt x="6092127" y="1403397"/>
                    <a:pt x="6088827" y="1398059"/>
                    <a:pt x="6087101" y="1393996"/>
                  </a:cubicBezTo>
                  <a:cubicBezTo>
                    <a:pt x="6072803" y="1376965"/>
                    <a:pt x="6073935" y="1383138"/>
                    <a:pt x="6075747" y="1390287"/>
                  </a:cubicBezTo>
                  <a:cubicBezTo>
                    <a:pt x="6067323" y="1378593"/>
                    <a:pt x="6058957" y="1367027"/>
                    <a:pt x="6059977" y="1373284"/>
                  </a:cubicBezTo>
                  <a:cubicBezTo>
                    <a:pt x="6052969" y="1359396"/>
                    <a:pt x="6037623" y="1338953"/>
                    <a:pt x="6016939" y="1314207"/>
                  </a:cubicBezTo>
                  <a:cubicBezTo>
                    <a:pt x="6011715" y="1308063"/>
                    <a:pt x="6006223" y="1301607"/>
                    <a:pt x="6000487" y="1294882"/>
                  </a:cubicBezTo>
                  <a:cubicBezTo>
                    <a:pt x="5994515" y="1288370"/>
                    <a:pt x="5988129" y="1281730"/>
                    <a:pt x="5981559" y="1274836"/>
                  </a:cubicBezTo>
                  <a:cubicBezTo>
                    <a:pt x="5968295" y="1261188"/>
                    <a:pt x="5954167" y="1246663"/>
                    <a:pt x="5939499" y="1231572"/>
                  </a:cubicBezTo>
                  <a:cubicBezTo>
                    <a:pt x="5924733" y="1216593"/>
                    <a:pt x="5909415" y="1201049"/>
                    <a:pt x="5893855" y="1185278"/>
                  </a:cubicBezTo>
                  <a:cubicBezTo>
                    <a:pt x="5878241" y="1169578"/>
                    <a:pt x="5861479" y="1154571"/>
                    <a:pt x="5845425" y="1139041"/>
                  </a:cubicBezTo>
                  <a:cubicBezTo>
                    <a:pt x="5829243" y="1123623"/>
                    <a:pt x="5813247" y="1108206"/>
                    <a:pt x="5797843" y="1092973"/>
                  </a:cubicBezTo>
                  <a:cubicBezTo>
                    <a:pt x="5790183" y="1085314"/>
                    <a:pt x="5782639" y="1077740"/>
                    <a:pt x="5775219" y="1070322"/>
                  </a:cubicBezTo>
                  <a:cubicBezTo>
                    <a:pt x="5767915" y="1062776"/>
                    <a:pt x="5760241" y="1055924"/>
                    <a:pt x="5753135" y="1048831"/>
                  </a:cubicBezTo>
                  <a:cubicBezTo>
                    <a:pt x="5736119" y="1041866"/>
                    <a:pt x="5743069" y="1061629"/>
                    <a:pt x="5733059" y="1062507"/>
                  </a:cubicBezTo>
                  <a:cubicBezTo>
                    <a:pt x="5689627" y="1022202"/>
                    <a:pt x="5728869" y="1046184"/>
                    <a:pt x="5735523" y="1045802"/>
                  </a:cubicBezTo>
                  <a:cubicBezTo>
                    <a:pt x="5698263" y="1012603"/>
                    <a:pt x="5682831" y="983156"/>
                    <a:pt x="5661283" y="952520"/>
                  </a:cubicBezTo>
                  <a:cubicBezTo>
                    <a:pt x="5663661" y="959415"/>
                    <a:pt x="5662587" y="963959"/>
                    <a:pt x="5656343" y="963704"/>
                  </a:cubicBezTo>
                  <a:cubicBezTo>
                    <a:pt x="5650211" y="963308"/>
                    <a:pt x="5638533" y="958622"/>
                    <a:pt x="5619719" y="946999"/>
                  </a:cubicBezTo>
                  <a:cubicBezTo>
                    <a:pt x="5644919" y="954601"/>
                    <a:pt x="5616519" y="934965"/>
                    <a:pt x="5602459" y="916306"/>
                  </a:cubicBezTo>
                  <a:cubicBezTo>
                    <a:pt x="5586223" y="904287"/>
                    <a:pt x="5580687" y="903112"/>
                    <a:pt x="5581281" y="908053"/>
                  </a:cubicBezTo>
                  <a:cubicBezTo>
                    <a:pt x="5566911" y="896769"/>
                    <a:pt x="5567421" y="887228"/>
                    <a:pt x="5551975" y="875973"/>
                  </a:cubicBezTo>
                  <a:close/>
                  <a:moveTo>
                    <a:pt x="2018836" y="875179"/>
                  </a:moveTo>
                  <a:cubicBezTo>
                    <a:pt x="1987888" y="890469"/>
                    <a:pt x="1979663" y="887977"/>
                    <a:pt x="1970900" y="884650"/>
                  </a:cubicBezTo>
                  <a:cubicBezTo>
                    <a:pt x="1964968" y="888374"/>
                    <a:pt x="1958937" y="892168"/>
                    <a:pt x="1952892" y="895962"/>
                  </a:cubicBezTo>
                  <a:cubicBezTo>
                    <a:pt x="1947611" y="899459"/>
                    <a:pt x="1943180" y="902587"/>
                    <a:pt x="1950301" y="901016"/>
                  </a:cubicBezTo>
                  <a:cubicBezTo>
                    <a:pt x="1970135" y="894008"/>
                    <a:pt x="1989488" y="892479"/>
                    <a:pt x="1971579" y="908279"/>
                  </a:cubicBezTo>
                  <a:cubicBezTo>
                    <a:pt x="2002159" y="891870"/>
                    <a:pt x="1985552" y="894603"/>
                    <a:pt x="2009875" y="880785"/>
                  </a:cubicBezTo>
                  <a:cubicBezTo>
                    <a:pt x="2013442" y="880446"/>
                    <a:pt x="2024456" y="875533"/>
                    <a:pt x="2018836" y="875179"/>
                  </a:cubicBezTo>
                  <a:close/>
                  <a:moveTo>
                    <a:pt x="5030823" y="871569"/>
                  </a:moveTo>
                  <a:cubicBezTo>
                    <a:pt x="5035963" y="878620"/>
                    <a:pt x="5041143" y="885755"/>
                    <a:pt x="5046283" y="892833"/>
                  </a:cubicBezTo>
                  <a:cubicBezTo>
                    <a:pt x="5070179" y="905830"/>
                    <a:pt x="5083473" y="910671"/>
                    <a:pt x="5085739" y="906976"/>
                  </a:cubicBezTo>
                  <a:cubicBezTo>
                    <a:pt x="5071029" y="898694"/>
                    <a:pt x="5052299" y="890568"/>
                    <a:pt x="5044075" y="881833"/>
                  </a:cubicBezTo>
                  <a:cubicBezTo>
                    <a:pt x="5041257" y="878322"/>
                    <a:pt x="5038099" y="874797"/>
                    <a:pt x="5030823" y="871569"/>
                  </a:cubicBezTo>
                  <a:close/>
                  <a:moveTo>
                    <a:pt x="1357881" y="866685"/>
                  </a:moveTo>
                  <a:cubicBezTo>
                    <a:pt x="1345564" y="874967"/>
                    <a:pt x="1324994" y="883999"/>
                    <a:pt x="1332922" y="884027"/>
                  </a:cubicBezTo>
                  <a:cubicBezTo>
                    <a:pt x="1320761" y="890115"/>
                    <a:pt x="1311502" y="893683"/>
                    <a:pt x="1303914" y="895990"/>
                  </a:cubicBezTo>
                  <a:cubicBezTo>
                    <a:pt x="1296467" y="898468"/>
                    <a:pt x="1290578" y="899544"/>
                    <a:pt x="1284943" y="900421"/>
                  </a:cubicBezTo>
                  <a:cubicBezTo>
                    <a:pt x="1273688" y="902205"/>
                    <a:pt x="1263439" y="903210"/>
                    <a:pt x="1243732" y="913319"/>
                  </a:cubicBezTo>
                  <a:cubicBezTo>
                    <a:pt x="1274226" y="892593"/>
                    <a:pt x="1286430" y="888926"/>
                    <a:pt x="1299115" y="886278"/>
                  </a:cubicBezTo>
                  <a:cubicBezTo>
                    <a:pt x="1311998" y="883900"/>
                    <a:pt x="1325263" y="882371"/>
                    <a:pt x="1357881" y="866685"/>
                  </a:cubicBezTo>
                  <a:close/>
                  <a:moveTo>
                    <a:pt x="2677907" y="861051"/>
                  </a:moveTo>
                  <a:cubicBezTo>
                    <a:pt x="2687491" y="866572"/>
                    <a:pt x="2706617" y="859508"/>
                    <a:pt x="2717292" y="863373"/>
                  </a:cubicBezTo>
                  <a:cubicBezTo>
                    <a:pt x="2704834" y="866601"/>
                    <a:pt x="2652537" y="871315"/>
                    <a:pt x="2680441" y="875590"/>
                  </a:cubicBezTo>
                  <a:cubicBezTo>
                    <a:pt x="2670375" y="878082"/>
                    <a:pt x="2660125" y="881763"/>
                    <a:pt x="2650711" y="884311"/>
                  </a:cubicBezTo>
                  <a:cubicBezTo>
                    <a:pt x="2641282" y="886803"/>
                    <a:pt x="2632689" y="888105"/>
                    <a:pt x="2626134" y="886520"/>
                  </a:cubicBezTo>
                  <a:cubicBezTo>
                    <a:pt x="2645770" y="883108"/>
                    <a:pt x="2667133" y="874359"/>
                    <a:pt x="2671621" y="869290"/>
                  </a:cubicBezTo>
                  <a:cubicBezTo>
                    <a:pt x="2647483" y="868597"/>
                    <a:pt x="2657832" y="877431"/>
                    <a:pt x="2635180" y="883037"/>
                  </a:cubicBezTo>
                  <a:cubicBezTo>
                    <a:pt x="2628003" y="881819"/>
                    <a:pt x="2632632" y="878493"/>
                    <a:pt x="2642075" y="874288"/>
                  </a:cubicBezTo>
                  <a:cubicBezTo>
                    <a:pt x="2651503" y="870083"/>
                    <a:pt x="2665675" y="864859"/>
                    <a:pt x="2677907" y="861051"/>
                  </a:cubicBezTo>
                  <a:close/>
                  <a:moveTo>
                    <a:pt x="2166636" y="857341"/>
                  </a:moveTo>
                  <a:cubicBezTo>
                    <a:pt x="2139087" y="872404"/>
                    <a:pt x="2125071" y="860626"/>
                    <a:pt x="2110971" y="878690"/>
                  </a:cubicBezTo>
                  <a:cubicBezTo>
                    <a:pt x="2152225" y="863046"/>
                    <a:pt x="2111650" y="884622"/>
                    <a:pt x="2090230" y="893753"/>
                  </a:cubicBezTo>
                  <a:cubicBezTo>
                    <a:pt x="2115161" y="892578"/>
                    <a:pt x="2173857" y="862523"/>
                    <a:pt x="2166636" y="857341"/>
                  </a:cubicBezTo>
                  <a:close/>
                  <a:moveTo>
                    <a:pt x="5475923" y="851806"/>
                  </a:moveTo>
                  <a:cubicBezTo>
                    <a:pt x="5487871" y="864448"/>
                    <a:pt x="5492459" y="874599"/>
                    <a:pt x="5502143" y="886533"/>
                  </a:cubicBezTo>
                  <a:cubicBezTo>
                    <a:pt x="5511499" y="898907"/>
                    <a:pt x="5525843" y="913106"/>
                    <a:pt x="5557469" y="933988"/>
                  </a:cubicBezTo>
                  <a:cubicBezTo>
                    <a:pt x="5559791" y="949646"/>
                    <a:pt x="5507933" y="894320"/>
                    <a:pt x="5499325" y="898992"/>
                  </a:cubicBezTo>
                  <a:cubicBezTo>
                    <a:pt x="5492347" y="888784"/>
                    <a:pt x="5478259" y="866445"/>
                    <a:pt x="5475923" y="851806"/>
                  </a:cubicBezTo>
                  <a:close/>
                  <a:moveTo>
                    <a:pt x="1839437" y="847672"/>
                  </a:moveTo>
                  <a:cubicBezTo>
                    <a:pt x="1813642" y="859380"/>
                    <a:pt x="1791996" y="861702"/>
                    <a:pt x="1768156" y="868837"/>
                  </a:cubicBezTo>
                  <a:cubicBezTo>
                    <a:pt x="1752016" y="882824"/>
                    <a:pt x="1731857" y="896103"/>
                    <a:pt x="1714203" y="907825"/>
                  </a:cubicBezTo>
                  <a:cubicBezTo>
                    <a:pt x="1697016" y="920199"/>
                    <a:pt x="1682349" y="931001"/>
                    <a:pt x="1676616" y="938886"/>
                  </a:cubicBezTo>
                  <a:cubicBezTo>
                    <a:pt x="1688564" y="930505"/>
                    <a:pt x="1689272" y="933266"/>
                    <a:pt x="1689753" y="936126"/>
                  </a:cubicBezTo>
                  <a:cubicBezTo>
                    <a:pt x="1716114" y="913517"/>
                    <a:pt x="1752781" y="885868"/>
                    <a:pt x="1792449" y="869658"/>
                  </a:cubicBezTo>
                  <a:cubicBezTo>
                    <a:pt x="1785003" y="876552"/>
                    <a:pt x="1779184" y="882668"/>
                    <a:pt x="1778703" y="886307"/>
                  </a:cubicBezTo>
                  <a:cubicBezTo>
                    <a:pt x="1798565" y="869969"/>
                    <a:pt x="1803619" y="885726"/>
                    <a:pt x="1823326" y="869502"/>
                  </a:cubicBezTo>
                  <a:cubicBezTo>
                    <a:pt x="1820169" y="868922"/>
                    <a:pt x="1810400" y="871470"/>
                    <a:pt x="1819008" y="865411"/>
                  </a:cubicBezTo>
                  <a:cubicBezTo>
                    <a:pt x="1836223" y="862112"/>
                    <a:pt x="1850253" y="844515"/>
                    <a:pt x="1839437" y="847672"/>
                  </a:cubicBezTo>
                  <a:close/>
                  <a:moveTo>
                    <a:pt x="2638974" y="841060"/>
                  </a:moveTo>
                  <a:cubicBezTo>
                    <a:pt x="2678034" y="838569"/>
                    <a:pt x="2602690" y="869729"/>
                    <a:pt x="2580760" y="875986"/>
                  </a:cubicBezTo>
                  <a:cubicBezTo>
                    <a:pt x="2570015" y="878223"/>
                    <a:pt x="2538317" y="879370"/>
                    <a:pt x="2574687" y="865864"/>
                  </a:cubicBezTo>
                  <a:cubicBezTo>
                    <a:pt x="2581864" y="874698"/>
                    <a:pt x="2588646" y="866586"/>
                    <a:pt x="2617399" y="861829"/>
                  </a:cubicBezTo>
                  <a:cubicBezTo>
                    <a:pt x="2627026" y="854482"/>
                    <a:pt x="2632590" y="847828"/>
                    <a:pt x="2638974" y="841060"/>
                  </a:cubicBezTo>
                  <a:close/>
                  <a:moveTo>
                    <a:pt x="5501721" y="839063"/>
                  </a:moveTo>
                  <a:cubicBezTo>
                    <a:pt x="5504581" y="839599"/>
                    <a:pt x="5509979" y="842476"/>
                    <a:pt x="5519923" y="849555"/>
                  </a:cubicBezTo>
                  <a:cubicBezTo>
                    <a:pt x="5522771" y="854043"/>
                    <a:pt x="5517531" y="854142"/>
                    <a:pt x="5515309" y="855983"/>
                  </a:cubicBezTo>
                  <a:cubicBezTo>
                    <a:pt x="5513015" y="857922"/>
                    <a:pt x="5514049" y="861150"/>
                    <a:pt x="5528333" y="873254"/>
                  </a:cubicBezTo>
                  <a:cubicBezTo>
                    <a:pt x="5532027" y="880404"/>
                    <a:pt x="5524369" y="875066"/>
                    <a:pt x="5514883" y="867294"/>
                  </a:cubicBezTo>
                  <a:cubicBezTo>
                    <a:pt x="5505143" y="859862"/>
                    <a:pt x="5493549" y="850023"/>
                    <a:pt x="5490081" y="847234"/>
                  </a:cubicBezTo>
                  <a:cubicBezTo>
                    <a:pt x="5507377" y="856917"/>
                    <a:pt x="5493139" y="837455"/>
                    <a:pt x="5501721" y="839063"/>
                  </a:cubicBezTo>
                  <a:close/>
                  <a:moveTo>
                    <a:pt x="2500362" y="838697"/>
                  </a:moveTo>
                  <a:cubicBezTo>
                    <a:pt x="2512509" y="840297"/>
                    <a:pt x="2490594" y="849824"/>
                    <a:pt x="2466923" y="859848"/>
                  </a:cubicBezTo>
                  <a:cubicBezTo>
                    <a:pt x="2467065" y="856946"/>
                    <a:pt x="2466923" y="854157"/>
                    <a:pt x="2454493" y="858984"/>
                  </a:cubicBezTo>
                  <a:cubicBezTo>
                    <a:pt x="2459462" y="851736"/>
                    <a:pt x="2481236" y="845931"/>
                    <a:pt x="2500362" y="838697"/>
                  </a:cubicBezTo>
                  <a:close/>
                  <a:moveTo>
                    <a:pt x="4982447" y="838641"/>
                  </a:moveTo>
                  <a:lnTo>
                    <a:pt x="4985009" y="840350"/>
                  </a:lnTo>
                  <a:lnTo>
                    <a:pt x="4985081" y="841160"/>
                  </a:lnTo>
                  <a:close/>
                  <a:moveTo>
                    <a:pt x="1497994" y="837578"/>
                  </a:moveTo>
                  <a:lnTo>
                    <a:pt x="1479561" y="851820"/>
                  </a:lnTo>
                  <a:cubicBezTo>
                    <a:pt x="1469241" y="857341"/>
                    <a:pt x="1459133" y="862749"/>
                    <a:pt x="1450086" y="865085"/>
                  </a:cubicBezTo>
                  <a:cubicBezTo>
                    <a:pt x="1458750" y="858545"/>
                    <a:pt x="1465942" y="855586"/>
                    <a:pt x="1474833" y="848139"/>
                  </a:cubicBezTo>
                  <a:cubicBezTo>
                    <a:pt x="1440417" y="854821"/>
                    <a:pt x="1431470" y="887326"/>
                    <a:pt x="1404925" y="887935"/>
                  </a:cubicBezTo>
                  <a:cubicBezTo>
                    <a:pt x="1424972" y="872645"/>
                    <a:pt x="1442187" y="864689"/>
                    <a:pt x="1463465" y="846271"/>
                  </a:cubicBezTo>
                  <a:cubicBezTo>
                    <a:pt x="1474677" y="842944"/>
                    <a:pt x="1486428" y="840466"/>
                    <a:pt x="1497994" y="837578"/>
                  </a:cubicBezTo>
                  <a:close/>
                  <a:moveTo>
                    <a:pt x="2212407" y="832679"/>
                  </a:moveTo>
                  <a:cubicBezTo>
                    <a:pt x="2191624" y="843326"/>
                    <a:pt x="2187929" y="841867"/>
                    <a:pt x="2183300" y="840721"/>
                  </a:cubicBezTo>
                  <a:cubicBezTo>
                    <a:pt x="2178698" y="839602"/>
                    <a:pt x="2173304" y="839121"/>
                    <a:pt x="2149988" y="853391"/>
                  </a:cubicBezTo>
                  <a:cubicBezTo>
                    <a:pt x="2155721" y="854892"/>
                    <a:pt x="2171917" y="851692"/>
                    <a:pt x="2186287" y="847035"/>
                  </a:cubicBezTo>
                  <a:cubicBezTo>
                    <a:pt x="2193436" y="844614"/>
                    <a:pt x="2200302" y="842179"/>
                    <a:pt x="2205229" y="839786"/>
                  </a:cubicBezTo>
                  <a:cubicBezTo>
                    <a:pt x="2210127" y="837351"/>
                    <a:pt x="2213044" y="834874"/>
                    <a:pt x="2212407" y="832679"/>
                  </a:cubicBezTo>
                  <a:close/>
                  <a:moveTo>
                    <a:pt x="5137399" y="832269"/>
                  </a:moveTo>
                  <a:cubicBezTo>
                    <a:pt x="5152023" y="836205"/>
                    <a:pt x="5180761" y="866982"/>
                    <a:pt x="5175679" y="853760"/>
                  </a:cubicBezTo>
                  <a:cubicBezTo>
                    <a:pt x="5216367" y="886562"/>
                    <a:pt x="5137681" y="835242"/>
                    <a:pt x="5185095" y="876156"/>
                  </a:cubicBezTo>
                  <a:cubicBezTo>
                    <a:pt x="5157855" y="861560"/>
                    <a:pt x="5153495" y="846214"/>
                    <a:pt x="5137399" y="832269"/>
                  </a:cubicBezTo>
                  <a:close/>
                  <a:moveTo>
                    <a:pt x="5252015" y="831080"/>
                  </a:moveTo>
                  <a:cubicBezTo>
                    <a:pt x="5261543" y="836785"/>
                    <a:pt x="5264231" y="842406"/>
                    <a:pt x="5269271" y="848026"/>
                  </a:cubicBezTo>
                  <a:cubicBezTo>
                    <a:pt x="5287067" y="859748"/>
                    <a:pt x="5284491" y="854383"/>
                    <a:pt x="5280879" y="848125"/>
                  </a:cubicBezTo>
                  <a:cubicBezTo>
                    <a:pt x="5304325" y="859663"/>
                    <a:pt x="5292051" y="870493"/>
                    <a:pt x="5315211" y="882187"/>
                  </a:cubicBezTo>
                  <a:cubicBezTo>
                    <a:pt x="5318679" y="889082"/>
                    <a:pt x="5313655" y="884113"/>
                    <a:pt x="5305147" y="877544"/>
                  </a:cubicBezTo>
                  <a:cubicBezTo>
                    <a:pt x="5296707" y="870862"/>
                    <a:pt x="5285241" y="861872"/>
                    <a:pt x="5276903" y="859267"/>
                  </a:cubicBezTo>
                  <a:cubicBezTo>
                    <a:pt x="5271339" y="849923"/>
                    <a:pt x="5257095" y="840452"/>
                    <a:pt x="5252015" y="831080"/>
                  </a:cubicBezTo>
                  <a:close/>
                  <a:moveTo>
                    <a:pt x="4925301" y="827345"/>
                  </a:moveTo>
                  <a:cubicBezTo>
                    <a:pt x="4936513" y="831982"/>
                    <a:pt x="4991637" y="866883"/>
                    <a:pt x="4991381" y="857540"/>
                  </a:cubicBezTo>
                  <a:cubicBezTo>
                    <a:pt x="5000951" y="875548"/>
                    <a:pt x="5038339" y="891489"/>
                    <a:pt x="5046637" y="909426"/>
                  </a:cubicBezTo>
                  <a:cubicBezTo>
                    <a:pt x="5025555" y="896132"/>
                    <a:pt x="5011399" y="882230"/>
                    <a:pt x="4999195" y="868200"/>
                  </a:cubicBezTo>
                  <a:cubicBezTo>
                    <a:pt x="4987715" y="863670"/>
                    <a:pt x="4978427" y="860739"/>
                    <a:pt x="4968673" y="857582"/>
                  </a:cubicBezTo>
                  <a:cubicBezTo>
                    <a:pt x="4958735" y="854751"/>
                    <a:pt x="4948343" y="851622"/>
                    <a:pt x="4934867" y="846327"/>
                  </a:cubicBezTo>
                  <a:cubicBezTo>
                    <a:pt x="4926471" y="837182"/>
                    <a:pt x="4951571" y="838697"/>
                    <a:pt x="4932403" y="835554"/>
                  </a:cubicBezTo>
                  <a:cubicBezTo>
                    <a:pt x="4922705" y="827615"/>
                    <a:pt x="4921563" y="825799"/>
                    <a:pt x="4925301" y="827345"/>
                  </a:cubicBezTo>
                  <a:close/>
                  <a:moveTo>
                    <a:pt x="1975062" y="827045"/>
                  </a:moveTo>
                  <a:cubicBezTo>
                    <a:pt x="1954874" y="842151"/>
                    <a:pt x="1950570" y="826167"/>
                    <a:pt x="1930241" y="841386"/>
                  </a:cubicBezTo>
                  <a:cubicBezTo>
                    <a:pt x="1930779" y="852485"/>
                    <a:pt x="1880535" y="876694"/>
                    <a:pt x="1876996" y="885358"/>
                  </a:cubicBezTo>
                  <a:cubicBezTo>
                    <a:pt x="1907816" y="868780"/>
                    <a:pt x="1864141" y="901157"/>
                    <a:pt x="1903554" y="882272"/>
                  </a:cubicBezTo>
                  <a:cubicBezTo>
                    <a:pt x="1890827" y="890242"/>
                    <a:pt x="1886580" y="894419"/>
                    <a:pt x="1882970" y="898921"/>
                  </a:cubicBezTo>
                  <a:cubicBezTo>
                    <a:pt x="1875495" y="891601"/>
                    <a:pt x="1861083" y="905405"/>
                    <a:pt x="1835020" y="910982"/>
                  </a:cubicBezTo>
                  <a:cubicBezTo>
                    <a:pt x="1809593" y="931326"/>
                    <a:pt x="1824954" y="927929"/>
                    <a:pt x="1850352" y="917679"/>
                  </a:cubicBezTo>
                  <a:cubicBezTo>
                    <a:pt x="1863093" y="912611"/>
                    <a:pt x="1878199" y="905603"/>
                    <a:pt x="1892300" y="899374"/>
                  </a:cubicBezTo>
                  <a:cubicBezTo>
                    <a:pt x="1906598" y="893442"/>
                    <a:pt x="1919594" y="887836"/>
                    <a:pt x="1927437" y="884410"/>
                  </a:cubicBezTo>
                  <a:cubicBezTo>
                    <a:pt x="1921803" y="888728"/>
                    <a:pt x="1909840" y="895608"/>
                    <a:pt x="1915942" y="895126"/>
                  </a:cubicBezTo>
                  <a:cubicBezTo>
                    <a:pt x="1928131" y="887283"/>
                    <a:pt x="1938933" y="882243"/>
                    <a:pt x="1949650" y="877317"/>
                  </a:cubicBezTo>
                  <a:cubicBezTo>
                    <a:pt x="1935875" y="870592"/>
                    <a:pt x="1905848" y="881606"/>
                    <a:pt x="1917627" y="866501"/>
                  </a:cubicBezTo>
                  <a:cubicBezTo>
                    <a:pt x="1930142" y="863542"/>
                    <a:pt x="1968210" y="860116"/>
                    <a:pt x="1980513" y="840791"/>
                  </a:cubicBezTo>
                  <a:cubicBezTo>
                    <a:pt x="1953557" y="854184"/>
                    <a:pt x="1963213" y="836035"/>
                    <a:pt x="1975062" y="827045"/>
                  </a:cubicBezTo>
                  <a:close/>
                  <a:moveTo>
                    <a:pt x="1430019" y="824804"/>
                  </a:moveTo>
                  <a:cubicBezTo>
                    <a:pt x="1448413" y="822644"/>
                    <a:pt x="1450200" y="835699"/>
                    <a:pt x="1383477" y="864123"/>
                  </a:cubicBezTo>
                  <a:cubicBezTo>
                    <a:pt x="1355814" y="889040"/>
                    <a:pt x="1434075" y="836163"/>
                    <a:pt x="1385969" y="873438"/>
                  </a:cubicBezTo>
                  <a:cubicBezTo>
                    <a:pt x="1399050" y="865949"/>
                    <a:pt x="1412797" y="856535"/>
                    <a:pt x="1426770" y="846681"/>
                  </a:cubicBezTo>
                  <a:cubicBezTo>
                    <a:pt x="1427690" y="849442"/>
                    <a:pt x="1431059" y="857044"/>
                    <a:pt x="1456372" y="833204"/>
                  </a:cubicBezTo>
                  <a:cubicBezTo>
                    <a:pt x="1474890" y="826451"/>
                    <a:pt x="1437798" y="852996"/>
                    <a:pt x="1449803" y="850122"/>
                  </a:cubicBezTo>
                  <a:cubicBezTo>
                    <a:pt x="1423910" y="870182"/>
                    <a:pt x="1410900" y="856096"/>
                    <a:pt x="1379711" y="890172"/>
                  </a:cubicBezTo>
                  <a:cubicBezTo>
                    <a:pt x="1368839" y="885996"/>
                    <a:pt x="1381778" y="863118"/>
                    <a:pt x="1330756" y="889677"/>
                  </a:cubicBezTo>
                  <a:cubicBezTo>
                    <a:pt x="1375521" y="855204"/>
                    <a:pt x="1397776" y="853633"/>
                    <a:pt x="1408011" y="832029"/>
                  </a:cubicBezTo>
                  <a:cubicBezTo>
                    <a:pt x="1415911" y="827934"/>
                    <a:pt x="1423888" y="825524"/>
                    <a:pt x="1430019" y="824804"/>
                  </a:cubicBezTo>
                  <a:close/>
                  <a:moveTo>
                    <a:pt x="5631299" y="822034"/>
                  </a:moveTo>
                  <a:cubicBezTo>
                    <a:pt x="5653425" y="840099"/>
                    <a:pt x="5673911" y="859565"/>
                    <a:pt x="5675921" y="851084"/>
                  </a:cubicBezTo>
                  <a:cubicBezTo>
                    <a:pt x="5690107" y="862623"/>
                    <a:pt x="5692951" y="872646"/>
                    <a:pt x="5699975" y="883235"/>
                  </a:cubicBezTo>
                  <a:cubicBezTo>
                    <a:pt x="5672863" y="862184"/>
                    <a:pt x="5633775" y="839730"/>
                    <a:pt x="5631299" y="822034"/>
                  </a:cubicBezTo>
                  <a:close/>
                  <a:moveTo>
                    <a:pt x="1347831" y="814864"/>
                  </a:moveTo>
                  <a:cubicBezTo>
                    <a:pt x="1349057" y="816823"/>
                    <a:pt x="1335177" y="827980"/>
                    <a:pt x="1342790" y="826069"/>
                  </a:cubicBezTo>
                  <a:cubicBezTo>
                    <a:pt x="1319417" y="838824"/>
                    <a:pt x="1309761" y="847319"/>
                    <a:pt x="1302782" y="855147"/>
                  </a:cubicBezTo>
                  <a:cubicBezTo>
                    <a:pt x="1295916" y="863118"/>
                    <a:pt x="1291244" y="869857"/>
                    <a:pt x="1278984" y="880772"/>
                  </a:cubicBezTo>
                  <a:cubicBezTo>
                    <a:pt x="1290763" y="874897"/>
                    <a:pt x="1307468" y="859352"/>
                    <a:pt x="1322248" y="847262"/>
                  </a:cubicBezTo>
                  <a:cubicBezTo>
                    <a:pt x="1331408" y="844912"/>
                    <a:pt x="1340567" y="842562"/>
                    <a:pt x="1352346" y="833232"/>
                  </a:cubicBezTo>
                  <a:cubicBezTo>
                    <a:pt x="1343654" y="839914"/>
                    <a:pt x="1277738" y="889932"/>
                    <a:pt x="1272103" y="883164"/>
                  </a:cubicBezTo>
                  <a:cubicBezTo>
                    <a:pt x="1248036" y="904358"/>
                    <a:pt x="1196292" y="944720"/>
                    <a:pt x="1184145" y="964809"/>
                  </a:cubicBezTo>
                  <a:cubicBezTo>
                    <a:pt x="1177194" y="967286"/>
                    <a:pt x="1170384" y="969707"/>
                    <a:pt x="1163504" y="972156"/>
                  </a:cubicBezTo>
                  <a:cubicBezTo>
                    <a:pt x="1213549" y="923767"/>
                    <a:pt x="1269626" y="883391"/>
                    <a:pt x="1287294" y="857851"/>
                  </a:cubicBezTo>
                  <a:cubicBezTo>
                    <a:pt x="1306519" y="839929"/>
                    <a:pt x="1320025" y="837012"/>
                    <a:pt x="1340213" y="816796"/>
                  </a:cubicBezTo>
                  <a:cubicBezTo>
                    <a:pt x="1345335" y="814580"/>
                    <a:pt x="1347422" y="814211"/>
                    <a:pt x="1347831" y="814864"/>
                  </a:cubicBezTo>
                  <a:close/>
                  <a:moveTo>
                    <a:pt x="2847991" y="813638"/>
                  </a:moveTo>
                  <a:cubicBezTo>
                    <a:pt x="2847736" y="815478"/>
                    <a:pt x="2841408" y="818735"/>
                    <a:pt x="2831158" y="822529"/>
                  </a:cubicBezTo>
                  <a:cubicBezTo>
                    <a:pt x="2826033" y="824426"/>
                    <a:pt x="2819917" y="826464"/>
                    <a:pt x="2813093" y="828517"/>
                  </a:cubicBezTo>
                  <a:cubicBezTo>
                    <a:pt x="2806270" y="830612"/>
                    <a:pt x="2798681" y="832524"/>
                    <a:pt x="2790810" y="835100"/>
                  </a:cubicBezTo>
                  <a:cubicBezTo>
                    <a:pt x="2759183" y="844727"/>
                    <a:pt x="2720322" y="853490"/>
                    <a:pt x="2690450" y="853858"/>
                  </a:cubicBezTo>
                  <a:cubicBezTo>
                    <a:pt x="2731732" y="846553"/>
                    <a:pt x="2751750" y="839616"/>
                    <a:pt x="2771132" y="832623"/>
                  </a:cubicBezTo>
                  <a:cubicBezTo>
                    <a:pt x="2780843" y="829239"/>
                    <a:pt x="2790258" y="825346"/>
                    <a:pt x="2802263" y="822316"/>
                  </a:cubicBezTo>
                  <a:cubicBezTo>
                    <a:pt x="2814269" y="819329"/>
                    <a:pt x="2828680" y="816413"/>
                    <a:pt x="2847991" y="813638"/>
                  </a:cubicBezTo>
                  <a:close/>
                  <a:moveTo>
                    <a:pt x="1756957" y="812803"/>
                  </a:moveTo>
                  <a:cubicBezTo>
                    <a:pt x="1750204" y="813964"/>
                    <a:pt x="1743423" y="815125"/>
                    <a:pt x="1736599" y="816300"/>
                  </a:cubicBezTo>
                  <a:cubicBezTo>
                    <a:pt x="1724990" y="829239"/>
                    <a:pt x="1684388" y="843566"/>
                    <a:pt x="1699692" y="842037"/>
                  </a:cubicBezTo>
                  <a:cubicBezTo>
                    <a:pt x="1715902" y="831660"/>
                    <a:pt x="1720998" y="834930"/>
                    <a:pt x="1720035" y="838498"/>
                  </a:cubicBezTo>
                  <a:cubicBezTo>
                    <a:pt x="1745929" y="820773"/>
                    <a:pt x="1727397" y="827427"/>
                    <a:pt x="1756957" y="812803"/>
                  </a:cubicBezTo>
                  <a:close/>
                  <a:moveTo>
                    <a:pt x="5425991" y="808457"/>
                  </a:moveTo>
                  <a:cubicBezTo>
                    <a:pt x="5456187" y="833076"/>
                    <a:pt x="5451177" y="846384"/>
                    <a:pt x="5455933" y="856039"/>
                  </a:cubicBezTo>
                  <a:cubicBezTo>
                    <a:pt x="5421023" y="826932"/>
                    <a:pt x="5441663" y="828050"/>
                    <a:pt x="5425991" y="808457"/>
                  </a:cubicBezTo>
                  <a:close/>
                  <a:moveTo>
                    <a:pt x="1400423" y="800781"/>
                  </a:moveTo>
                  <a:cubicBezTo>
                    <a:pt x="1400565" y="804133"/>
                    <a:pt x="1365824" y="834598"/>
                    <a:pt x="1345734" y="850291"/>
                  </a:cubicBezTo>
                  <a:cubicBezTo>
                    <a:pt x="1339165" y="851395"/>
                    <a:pt x="1331379" y="855628"/>
                    <a:pt x="1322786" y="862098"/>
                  </a:cubicBezTo>
                  <a:cubicBezTo>
                    <a:pt x="1306717" y="866359"/>
                    <a:pt x="1351525" y="836912"/>
                    <a:pt x="1357088" y="836870"/>
                  </a:cubicBezTo>
                  <a:cubicBezTo>
                    <a:pt x="1377177" y="818168"/>
                    <a:pt x="1342337" y="832849"/>
                    <a:pt x="1358971" y="816229"/>
                  </a:cubicBezTo>
                  <a:cubicBezTo>
                    <a:pt x="1390287" y="793351"/>
                    <a:pt x="1347462" y="832991"/>
                    <a:pt x="1384525" y="813751"/>
                  </a:cubicBezTo>
                  <a:cubicBezTo>
                    <a:pt x="1393529" y="806843"/>
                    <a:pt x="1390429" y="807310"/>
                    <a:pt x="1386818" y="808018"/>
                  </a:cubicBezTo>
                  <a:cubicBezTo>
                    <a:pt x="1396452" y="801559"/>
                    <a:pt x="1400375" y="799663"/>
                    <a:pt x="1400423" y="800781"/>
                  </a:cubicBezTo>
                  <a:close/>
                  <a:moveTo>
                    <a:pt x="4682433" y="799046"/>
                  </a:moveTo>
                  <a:cubicBezTo>
                    <a:pt x="4684477" y="798880"/>
                    <a:pt x="4688713" y="800093"/>
                    <a:pt x="4696417" y="803487"/>
                  </a:cubicBezTo>
                  <a:lnTo>
                    <a:pt x="4717555" y="827710"/>
                  </a:lnTo>
                  <a:cubicBezTo>
                    <a:pt x="4734147" y="834562"/>
                    <a:pt x="4739215" y="834109"/>
                    <a:pt x="4737871" y="829650"/>
                  </a:cubicBezTo>
                  <a:cubicBezTo>
                    <a:pt x="4755693" y="839489"/>
                    <a:pt x="4765277" y="850815"/>
                    <a:pt x="4777891" y="861517"/>
                  </a:cubicBezTo>
                  <a:cubicBezTo>
                    <a:pt x="4757563" y="850546"/>
                    <a:pt x="4729177" y="830103"/>
                    <a:pt x="4753385" y="854750"/>
                  </a:cubicBezTo>
                  <a:cubicBezTo>
                    <a:pt x="4727521" y="839036"/>
                    <a:pt x="4741621" y="850234"/>
                    <a:pt x="4715247" y="839347"/>
                  </a:cubicBezTo>
                  <a:cubicBezTo>
                    <a:pt x="4735391" y="837776"/>
                    <a:pt x="4716011" y="834591"/>
                    <a:pt x="4688759" y="816101"/>
                  </a:cubicBezTo>
                  <a:cubicBezTo>
                    <a:pt x="4689905" y="812448"/>
                    <a:pt x="4676303" y="799543"/>
                    <a:pt x="4682433" y="799046"/>
                  </a:cubicBezTo>
                  <a:close/>
                  <a:moveTo>
                    <a:pt x="5377825" y="794928"/>
                  </a:moveTo>
                  <a:lnTo>
                    <a:pt x="5380033" y="796835"/>
                  </a:lnTo>
                  <a:cubicBezTo>
                    <a:pt x="5399457" y="813318"/>
                    <a:pt x="5458953" y="863174"/>
                    <a:pt x="5470643" y="879695"/>
                  </a:cubicBezTo>
                  <a:cubicBezTo>
                    <a:pt x="5438607" y="856110"/>
                    <a:pt x="5449647" y="863386"/>
                    <a:pt x="5422751" y="848111"/>
                  </a:cubicBezTo>
                  <a:cubicBezTo>
                    <a:pt x="5438315" y="848653"/>
                    <a:pt x="5404811" y="828011"/>
                    <a:pt x="5387169" y="810084"/>
                  </a:cubicBezTo>
                  <a:close/>
                  <a:moveTo>
                    <a:pt x="3050027" y="792261"/>
                  </a:moveTo>
                  <a:cubicBezTo>
                    <a:pt x="3058774" y="791358"/>
                    <a:pt x="3068130" y="791581"/>
                    <a:pt x="3078780" y="793521"/>
                  </a:cubicBezTo>
                  <a:cubicBezTo>
                    <a:pt x="3071192" y="799878"/>
                    <a:pt x="3020467" y="807296"/>
                    <a:pt x="2975943" y="814714"/>
                  </a:cubicBezTo>
                  <a:cubicBezTo>
                    <a:pt x="2964815" y="816583"/>
                    <a:pt x="2954084" y="818452"/>
                    <a:pt x="2944542" y="820321"/>
                  </a:cubicBezTo>
                  <a:cubicBezTo>
                    <a:pt x="2934986" y="822161"/>
                    <a:pt x="2926775" y="824808"/>
                    <a:pt x="2920404" y="826875"/>
                  </a:cubicBezTo>
                  <a:cubicBezTo>
                    <a:pt x="2907719" y="831222"/>
                    <a:pt x="2902835" y="835143"/>
                    <a:pt x="2911867" y="838244"/>
                  </a:cubicBezTo>
                  <a:cubicBezTo>
                    <a:pt x="2879716" y="840962"/>
                    <a:pt x="2854347" y="845138"/>
                    <a:pt x="2832672" y="850093"/>
                  </a:cubicBezTo>
                  <a:cubicBezTo>
                    <a:pt x="2821856" y="852627"/>
                    <a:pt x="2811876" y="855119"/>
                    <a:pt x="2802546" y="858177"/>
                  </a:cubicBezTo>
                  <a:cubicBezTo>
                    <a:pt x="2793259" y="861433"/>
                    <a:pt x="2784467" y="864788"/>
                    <a:pt x="2775789" y="868186"/>
                  </a:cubicBezTo>
                  <a:cubicBezTo>
                    <a:pt x="2758418" y="874981"/>
                    <a:pt x="2741430" y="881933"/>
                    <a:pt x="2721510" y="888601"/>
                  </a:cubicBezTo>
                  <a:cubicBezTo>
                    <a:pt x="2711586" y="892062"/>
                    <a:pt x="2700837" y="895148"/>
                    <a:pt x="2688984" y="898321"/>
                  </a:cubicBezTo>
                  <a:lnTo>
                    <a:pt x="2673020" y="902497"/>
                  </a:lnTo>
                  <a:lnTo>
                    <a:pt x="2684596" y="897606"/>
                  </a:lnTo>
                  <a:cubicBezTo>
                    <a:pt x="2693253" y="892568"/>
                    <a:pt x="2697366" y="887559"/>
                    <a:pt x="2689091" y="891120"/>
                  </a:cubicBezTo>
                  <a:cubicBezTo>
                    <a:pt x="2713144" y="880786"/>
                    <a:pt x="2758418" y="866572"/>
                    <a:pt x="2809922" y="852132"/>
                  </a:cubicBezTo>
                  <a:cubicBezTo>
                    <a:pt x="2835957" y="845945"/>
                    <a:pt x="2863464" y="839404"/>
                    <a:pt x="2890603" y="832949"/>
                  </a:cubicBezTo>
                  <a:cubicBezTo>
                    <a:pt x="2904166" y="829650"/>
                    <a:pt x="2917629" y="826380"/>
                    <a:pt x="2930781" y="823180"/>
                  </a:cubicBezTo>
                  <a:cubicBezTo>
                    <a:pt x="2937322" y="821439"/>
                    <a:pt x="2943862" y="820094"/>
                    <a:pt x="2950318" y="818834"/>
                  </a:cubicBezTo>
                  <a:cubicBezTo>
                    <a:pt x="2956745" y="817503"/>
                    <a:pt x="2963074" y="816201"/>
                    <a:pt x="2969246" y="814913"/>
                  </a:cubicBezTo>
                  <a:cubicBezTo>
                    <a:pt x="3003022" y="807820"/>
                    <a:pt x="3023785" y="794970"/>
                    <a:pt x="3050027" y="792261"/>
                  </a:cubicBezTo>
                  <a:close/>
                  <a:moveTo>
                    <a:pt x="5374067" y="791683"/>
                  </a:moveTo>
                  <a:cubicBezTo>
                    <a:pt x="5373461" y="791099"/>
                    <a:pt x="5374377" y="791750"/>
                    <a:pt x="5377219" y="793946"/>
                  </a:cubicBezTo>
                  <a:lnTo>
                    <a:pt x="5377825" y="794928"/>
                  </a:lnTo>
                  <a:close/>
                  <a:moveTo>
                    <a:pt x="4841527" y="790322"/>
                  </a:moveTo>
                  <a:cubicBezTo>
                    <a:pt x="4879497" y="821369"/>
                    <a:pt x="4853391" y="788567"/>
                    <a:pt x="4904881" y="816357"/>
                  </a:cubicBezTo>
                  <a:cubicBezTo>
                    <a:pt x="4909015" y="821510"/>
                    <a:pt x="4913063" y="826578"/>
                    <a:pt x="4917155" y="831689"/>
                  </a:cubicBezTo>
                  <a:cubicBezTo>
                    <a:pt x="4856647" y="796325"/>
                    <a:pt x="4895085" y="827598"/>
                    <a:pt x="4848351" y="806291"/>
                  </a:cubicBezTo>
                  <a:cubicBezTo>
                    <a:pt x="4835653" y="793734"/>
                    <a:pt x="4843977" y="795787"/>
                    <a:pt x="4841527" y="790322"/>
                  </a:cubicBezTo>
                  <a:close/>
                  <a:moveTo>
                    <a:pt x="4993547" y="790223"/>
                  </a:moveTo>
                  <a:cubicBezTo>
                    <a:pt x="5001787" y="793522"/>
                    <a:pt x="5007703" y="797316"/>
                    <a:pt x="5010309" y="799666"/>
                  </a:cubicBezTo>
                  <a:cubicBezTo>
                    <a:pt x="5012943" y="801959"/>
                    <a:pt x="5012333" y="802681"/>
                    <a:pt x="5007363" y="800190"/>
                  </a:cubicBezTo>
                  <a:cubicBezTo>
                    <a:pt x="5042403" y="820633"/>
                    <a:pt x="5031899" y="816612"/>
                    <a:pt x="5040859" y="837380"/>
                  </a:cubicBezTo>
                  <a:cubicBezTo>
                    <a:pt x="5028247" y="836503"/>
                    <a:pt x="5019129" y="823549"/>
                    <a:pt x="5006643" y="822799"/>
                  </a:cubicBezTo>
                  <a:cubicBezTo>
                    <a:pt x="5024055" y="839929"/>
                    <a:pt x="5045659" y="862141"/>
                    <a:pt x="5011315" y="844940"/>
                  </a:cubicBezTo>
                  <a:cubicBezTo>
                    <a:pt x="5002707" y="834662"/>
                    <a:pt x="4993745" y="827881"/>
                    <a:pt x="4987175" y="822558"/>
                  </a:cubicBezTo>
                  <a:cubicBezTo>
                    <a:pt x="4980479" y="817475"/>
                    <a:pt x="4976347" y="813568"/>
                    <a:pt x="4977591" y="808472"/>
                  </a:cubicBezTo>
                  <a:cubicBezTo>
                    <a:pt x="4992215" y="816116"/>
                    <a:pt x="4995855" y="825389"/>
                    <a:pt x="5003399" y="834238"/>
                  </a:cubicBezTo>
                  <a:cubicBezTo>
                    <a:pt x="5018633" y="837380"/>
                    <a:pt x="4968983" y="790945"/>
                    <a:pt x="5027327" y="827046"/>
                  </a:cubicBezTo>
                  <a:cubicBezTo>
                    <a:pt x="5022159" y="814474"/>
                    <a:pt x="4999323" y="802299"/>
                    <a:pt x="4993547" y="790223"/>
                  </a:cubicBezTo>
                  <a:close/>
                  <a:moveTo>
                    <a:pt x="5427733" y="787129"/>
                  </a:moveTo>
                  <a:cubicBezTo>
                    <a:pt x="5425819" y="782489"/>
                    <a:pt x="5480577" y="816744"/>
                    <a:pt x="5462021" y="793790"/>
                  </a:cubicBezTo>
                  <a:cubicBezTo>
                    <a:pt x="5475611" y="810707"/>
                    <a:pt x="5494935" y="852556"/>
                    <a:pt x="5447551" y="815648"/>
                  </a:cubicBezTo>
                  <a:cubicBezTo>
                    <a:pt x="5430621" y="795163"/>
                    <a:pt x="5460351" y="817333"/>
                    <a:pt x="5465291" y="816894"/>
                  </a:cubicBezTo>
                  <a:cubicBezTo>
                    <a:pt x="5459359" y="808895"/>
                    <a:pt x="5444367" y="800160"/>
                    <a:pt x="5432403" y="791779"/>
                  </a:cubicBezTo>
                  <a:cubicBezTo>
                    <a:pt x="5429437" y="789249"/>
                    <a:pt x="5428007" y="787792"/>
                    <a:pt x="5427733" y="787129"/>
                  </a:cubicBezTo>
                  <a:close/>
                  <a:moveTo>
                    <a:pt x="4596213" y="785692"/>
                  </a:moveTo>
                  <a:cubicBezTo>
                    <a:pt x="4600091" y="791440"/>
                    <a:pt x="4587647" y="787901"/>
                    <a:pt x="4589999" y="792785"/>
                  </a:cubicBezTo>
                  <a:cubicBezTo>
                    <a:pt x="4610385" y="801194"/>
                    <a:pt x="4623777" y="811175"/>
                    <a:pt x="4647165" y="818891"/>
                  </a:cubicBezTo>
                  <a:cubicBezTo>
                    <a:pt x="4658419" y="816456"/>
                    <a:pt x="4625067" y="795517"/>
                    <a:pt x="4596213" y="785692"/>
                  </a:cubicBezTo>
                  <a:close/>
                  <a:moveTo>
                    <a:pt x="2634403" y="783611"/>
                  </a:moveTo>
                  <a:cubicBezTo>
                    <a:pt x="2602506" y="787037"/>
                    <a:pt x="2520211" y="818933"/>
                    <a:pt x="2537582" y="824015"/>
                  </a:cubicBezTo>
                  <a:cubicBezTo>
                    <a:pt x="2554655" y="811217"/>
                    <a:pt x="2606074" y="802964"/>
                    <a:pt x="2600199" y="793662"/>
                  </a:cubicBezTo>
                  <a:cubicBezTo>
                    <a:pt x="2612813" y="788651"/>
                    <a:pt x="2623671" y="786088"/>
                    <a:pt x="2634403" y="783611"/>
                  </a:cubicBezTo>
                  <a:close/>
                  <a:moveTo>
                    <a:pt x="5029039" y="781926"/>
                  </a:moveTo>
                  <a:cubicBezTo>
                    <a:pt x="5059321" y="797003"/>
                    <a:pt x="5077117" y="812859"/>
                    <a:pt x="5110457" y="827937"/>
                  </a:cubicBezTo>
                  <a:cubicBezTo>
                    <a:pt x="5113063" y="836091"/>
                    <a:pt x="5148285" y="869516"/>
                    <a:pt x="5128493" y="860470"/>
                  </a:cubicBezTo>
                  <a:cubicBezTo>
                    <a:pt x="5136759" y="868143"/>
                    <a:pt x="5150875" y="876666"/>
                    <a:pt x="5163859" y="884834"/>
                  </a:cubicBezTo>
                  <a:cubicBezTo>
                    <a:pt x="5176783" y="893074"/>
                    <a:pt x="5188321" y="901370"/>
                    <a:pt x="5190515" y="909737"/>
                  </a:cubicBezTo>
                  <a:cubicBezTo>
                    <a:pt x="5182729" y="903154"/>
                    <a:pt x="5137355" y="870649"/>
                    <a:pt x="5143783" y="882357"/>
                  </a:cubicBezTo>
                  <a:cubicBezTo>
                    <a:pt x="5129951" y="869842"/>
                    <a:pt x="5127629" y="866515"/>
                    <a:pt x="5126369" y="862098"/>
                  </a:cubicBezTo>
                  <a:cubicBezTo>
                    <a:pt x="5125023" y="857794"/>
                    <a:pt x="5124403" y="852952"/>
                    <a:pt x="5112763" y="839008"/>
                  </a:cubicBezTo>
                  <a:cubicBezTo>
                    <a:pt x="5103591" y="838965"/>
                    <a:pt x="5107965" y="849300"/>
                    <a:pt x="5120947" y="866331"/>
                  </a:cubicBezTo>
                  <a:cubicBezTo>
                    <a:pt x="5118851" y="871427"/>
                    <a:pt x="5083375" y="831646"/>
                    <a:pt x="5074087" y="818635"/>
                  </a:cubicBezTo>
                  <a:cubicBezTo>
                    <a:pt x="5055387" y="809731"/>
                    <a:pt x="5079807" y="833883"/>
                    <a:pt x="5061175" y="825034"/>
                  </a:cubicBezTo>
                  <a:cubicBezTo>
                    <a:pt x="5051507" y="832071"/>
                    <a:pt x="5062819" y="807211"/>
                    <a:pt x="5053219" y="814289"/>
                  </a:cubicBezTo>
                  <a:cubicBezTo>
                    <a:pt x="5022271" y="794002"/>
                    <a:pt x="5061727" y="801902"/>
                    <a:pt x="5079791" y="818366"/>
                  </a:cubicBezTo>
                  <a:cubicBezTo>
                    <a:pt x="5060539" y="793917"/>
                    <a:pt x="5038639" y="800712"/>
                    <a:pt x="5029039" y="781926"/>
                  </a:cubicBezTo>
                  <a:close/>
                  <a:moveTo>
                    <a:pt x="3133937" y="778146"/>
                  </a:moveTo>
                  <a:cubicBezTo>
                    <a:pt x="3170929" y="776744"/>
                    <a:pt x="3139416" y="789132"/>
                    <a:pt x="3118831" y="792530"/>
                  </a:cubicBezTo>
                  <a:cubicBezTo>
                    <a:pt x="3109771" y="788792"/>
                    <a:pt x="3095104" y="790392"/>
                    <a:pt x="3086199" y="786315"/>
                  </a:cubicBezTo>
                  <a:cubicBezTo>
                    <a:pt x="3102437" y="779703"/>
                    <a:pt x="3142729" y="785310"/>
                    <a:pt x="3133937" y="778146"/>
                  </a:cubicBezTo>
                  <a:close/>
                  <a:moveTo>
                    <a:pt x="1885467" y="776599"/>
                  </a:moveTo>
                  <a:cubicBezTo>
                    <a:pt x="1879781" y="775417"/>
                    <a:pt x="1870108" y="777340"/>
                    <a:pt x="1849828" y="788750"/>
                  </a:cubicBezTo>
                  <a:cubicBezTo>
                    <a:pt x="1839762" y="797598"/>
                    <a:pt x="1885150" y="783356"/>
                    <a:pt x="1848752" y="803190"/>
                  </a:cubicBezTo>
                  <a:cubicBezTo>
                    <a:pt x="1849417" y="798249"/>
                    <a:pt x="1832882" y="800486"/>
                    <a:pt x="1833448" y="795602"/>
                  </a:cubicBezTo>
                  <a:cubicBezTo>
                    <a:pt x="1827063" y="799467"/>
                    <a:pt x="1821061" y="803855"/>
                    <a:pt x="1815002" y="807989"/>
                  </a:cubicBezTo>
                  <a:cubicBezTo>
                    <a:pt x="1810471" y="809009"/>
                    <a:pt x="1805686" y="810254"/>
                    <a:pt x="1799160" y="815436"/>
                  </a:cubicBezTo>
                  <a:cubicBezTo>
                    <a:pt x="1844944" y="802397"/>
                    <a:pt x="1742248" y="856378"/>
                    <a:pt x="1759590" y="860611"/>
                  </a:cubicBezTo>
                  <a:cubicBezTo>
                    <a:pt x="1708044" y="888473"/>
                    <a:pt x="1746084" y="856251"/>
                    <a:pt x="1710097" y="873863"/>
                  </a:cubicBezTo>
                  <a:cubicBezTo>
                    <a:pt x="1710026" y="876963"/>
                    <a:pt x="1711938" y="879115"/>
                    <a:pt x="1710593" y="882810"/>
                  </a:cubicBezTo>
                  <a:cubicBezTo>
                    <a:pt x="1709276" y="886561"/>
                    <a:pt x="1704519" y="891559"/>
                    <a:pt x="1691877" y="901540"/>
                  </a:cubicBezTo>
                  <a:cubicBezTo>
                    <a:pt x="1688536" y="888586"/>
                    <a:pt x="1674605" y="917127"/>
                    <a:pt x="1652152" y="924644"/>
                  </a:cubicBezTo>
                  <a:cubicBezTo>
                    <a:pt x="1663690" y="907203"/>
                    <a:pt x="1652605" y="920723"/>
                    <a:pt x="1623370" y="935757"/>
                  </a:cubicBezTo>
                  <a:cubicBezTo>
                    <a:pt x="1653483" y="904272"/>
                    <a:pt x="1664808" y="895877"/>
                    <a:pt x="1696436" y="876312"/>
                  </a:cubicBezTo>
                  <a:cubicBezTo>
                    <a:pt x="1676346" y="890171"/>
                    <a:pt x="1661043" y="893314"/>
                    <a:pt x="1640840" y="907641"/>
                  </a:cubicBezTo>
                  <a:cubicBezTo>
                    <a:pt x="1645272" y="912908"/>
                    <a:pt x="1621006" y="931355"/>
                    <a:pt x="1596613" y="941689"/>
                  </a:cubicBezTo>
                  <a:cubicBezTo>
                    <a:pt x="1607628" y="942765"/>
                    <a:pt x="1628793" y="938476"/>
                    <a:pt x="1616943" y="951755"/>
                  </a:cubicBezTo>
                  <a:cubicBezTo>
                    <a:pt x="1635163" y="936692"/>
                    <a:pt x="1651699" y="925904"/>
                    <a:pt x="1665417" y="921827"/>
                  </a:cubicBezTo>
                  <a:cubicBezTo>
                    <a:pt x="1642058" y="940118"/>
                    <a:pt x="1636707" y="937796"/>
                    <a:pt x="1630265" y="948839"/>
                  </a:cubicBezTo>
                  <a:cubicBezTo>
                    <a:pt x="1644210" y="949447"/>
                    <a:pt x="1668603" y="923837"/>
                    <a:pt x="1680905" y="928325"/>
                  </a:cubicBezTo>
                  <a:cubicBezTo>
                    <a:pt x="1710607" y="906112"/>
                    <a:pt x="1733810" y="889903"/>
                    <a:pt x="1750898" y="875986"/>
                  </a:cubicBezTo>
                  <a:cubicBezTo>
                    <a:pt x="1768014" y="862112"/>
                    <a:pt x="1779311" y="851013"/>
                    <a:pt x="1786914" y="841641"/>
                  </a:cubicBezTo>
                  <a:cubicBezTo>
                    <a:pt x="1788740" y="845562"/>
                    <a:pt x="1805502" y="842434"/>
                    <a:pt x="1770548" y="863669"/>
                  </a:cubicBezTo>
                  <a:cubicBezTo>
                    <a:pt x="1776381" y="866869"/>
                    <a:pt x="1823977" y="842434"/>
                    <a:pt x="1811094" y="842547"/>
                  </a:cubicBezTo>
                  <a:cubicBezTo>
                    <a:pt x="1802656" y="847629"/>
                    <a:pt x="1793086" y="854977"/>
                    <a:pt x="1786362" y="856209"/>
                  </a:cubicBezTo>
                  <a:cubicBezTo>
                    <a:pt x="1795422" y="849923"/>
                    <a:pt x="1804440" y="843665"/>
                    <a:pt x="1813657" y="837266"/>
                  </a:cubicBezTo>
                  <a:cubicBezTo>
                    <a:pt x="1836676" y="830938"/>
                    <a:pt x="1837327" y="835086"/>
                    <a:pt x="1838786" y="838824"/>
                  </a:cubicBezTo>
                  <a:cubicBezTo>
                    <a:pt x="1839522" y="840706"/>
                    <a:pt x="1840442" y="842490"/>
                    <a:pt x="1844420" y="842844"/>
                  </a:cubicBezTo>
                  <a:cubicBezTo>
                    <a:pt x="1848370" y="843156"/>
                    <a:pt x="1855420" y="842094"/>
                    <a:pt x="1868685" y="838880"/>
                  </a:cubicBezTo>
                  <a:cubicBezTo>
                    <a:pt x="1912572" y="813780"/>
                    <a:pt x="1830334" y="849866"/>
                    <a:pt x="1869535" y="824553"/>
                  </a:cubicBezTo>
                  <a:cubicBezTo>
                    <a:pt x="1878850" y="822883"/>
                    <a:pt x="1888236" y="820929"/>
                    <a:pt x="1901615" y="811260"/>
                  </a:cubicBezTo>
                  <a:cubicBezTo>
                    <a:pt x="1865486" y="817687"/>
                    <a:pt x="1900765" y="805328"/>
                    <a:pt x="1922808" y="794483"/>
                  </a:cubicBezTo>
                  <a:cubicBezTo>
                    <a:pt x="1890218" y="801364"/>
                    <a:pt x="1831764" y="814275"/>
                    <a:pt x="1897184" y="783073"/>
                  </a:cubicBezTo>
                  <a:cubicBezTo>
                    <a:pt x="1892852" y="782068"/>
                    <a:pt x="1891153" y="777781"/>
                    <a:pt x="1885467" y="776599"/>
                  </a:cubicBezTo>
                  <a:close/>
                  <a:moveTo>
                    <a:pt x="3003097" y="771549"/>
                  </a:moveTo>
                  <a:cubicBezTo>
                    <a:pt x="3009538" y="776886"/>
                    <a:pt x="3024545" y="781983"/>
                    <a:pt x="3025139" y="787518"/>
                  </a:cubicBezTo>
                  <a:cubicBezTo>
                    <a:pt x="3011704" y="789769"/>
                    <a:pt x="3003960" y="786329"/>
                    <a:pt x="3013431" y="784163"/>
                  </a:cubicBezTo>
                  <a:cubicBezTo>
                    <a:pt x="2997660" y="785734"/>
                    <a:pt x="2981762" y="787320"/>
                    <a:pt x="2966600" y="788821"/>
                  </a:cubicBezTo>
                  <a:cubicBezTo>
                    <a:pt x="2959026" y="789727"/>
                    <a:pt x="2951635" y="790605"/>
                    <a:pt x="2944529" y="791454"/>
                  </a:cubicBezTo>
                  <a:cubicBezTo>
                    <a:pt x="2940989" y="791949"/>
                    <a:pt x="2937507" y="792431"/>
                    <a:pt x="2934123" y="792898"/>
                  </a:cubicBezTo>
                  <a:cubicBezTo>
                    <a:pt x="2930768" y="793578"/>
                    <a:pt x="2927512" y="794243"/>
                    <a:pt x="2924341" y="794894"/>
                  </a:cubicBezTo>
                  <a:cubicBezTo>
                    <a:pt x="2899042" y="800401"/>
                    <a:pt x="2880297" y="806857"/>
                    <a:pt x="2875243" y="815195"/>
                  </a:cubicBezTo>
                  <a:cubicBezTo>
                    <a:pt x="2853399" y="815648"/>
                    <a:pt x="2848260" y="804832"/>
                    <a:pt x="2798342" y="821340"/>
                  </a:cubicBezTo>
                  <a:cubicBezTo>
                    <a:pt x="2821333" y="801506"/>
                    <a:pt x="2849902" y="812307"/>
                    <a:pt x="2923264" y="792870"/>
                  </a:cubicBezTo>
                  <a:cubicBezTo>
                    <a:pt x="2934194" y="788906"/>
                    <a:pt x="2916356" y="787221"/>
                    <a:pt x="2909051" y="784729"/>
                  </a:cubicBezTo>
                  <a:cubicBezTo>
                    <a:pt x="2916865" y="783314"/>
                    <a:pt x="2924100" y="782563"/>
                    <a:pt x="2931164" y="781969"/>
                  </a:cubicBezTo>
                  <a:cubicBezTo>
                    <a:pt x="2938299" y="781686"/>
                    <a:pt x="2945279" y="781615"/>
                    <a:pt x="2952541" y="781204"/>
                  </a:cubicBezTo>
                  <a:cubicBezTo>
                    <a:pt x="2967067" y="780411"/>
                    <a:pt x="2982696" y="778429"/>
                    <a:pt x="3003097" y="771549"/>
                  </a:cubicBezTo>
                  <a:close/>
                  <a:moveTo>
                    <a:pt x="5443271" y="770618"/>
                  </a:moveTo>
                  <a:cubicBezTo>
                    <a:pt x="5447895" y="767673"/>
                    <a:pt x="5500987" y="815845"/>
                    <a:pt x="5491807" y="796013"/>
                  </a:cubicBezTo>
                  <a:cubicBezTo>
                    <a:pt x="5515151" y="812831"/>
                    <a:pt x="5524863" y="839673"/>
                    <a:pt x="5493519" y="807593"/>
                  </a:cubicBezTo>
                  <a:cubicBezTo>
                    <a:pt x="5500103" y="819386"/>
                    <a:pt x="5514035" y="829508"/>
                    <a:pt x="5528403" y="838088"/>
                  </a:cubicBezTo>
                  <a:cubicBezTo>
                    <a:pt x="5542715" y="846723"/>
                    <a:pt x="5556887" y="854567"/>
                    <a:pt x="5564887" y="860173"/>
                  </a:cubicBezTo>
                  <a:cubicBezTo>
                    <a:pt x="5536657" y="848932"/>
                    <a:pt x="5601807" y="907373"/>
                    <a:pt x="5567195" y="883447"/>
                  </a:cubicBezTo>
                  <a:cubicBezTo>
                    <a:pt x="5566047" y="871980"/>
                    <a:pt x="5540111" y="856959"/>
                    <a:pt x="5522047" y="843977"/>
                  </a:cubicBezTo>
                  <a:cubicBezTo>
                    <a:pt x="5485239" y="802284"/>
                    <a:pt x="5523449" y="847814"/>
                    <a:pt x="5492939" y="824681"/>
                  </a:cubicBezTo>
                  <a:cubicBezTo>
                    <a:pt x="5477947" y="796692"/>
                    <a:pt x="5472383" y="796027"/>
                    <a:pt x="5444579" y="775357"/>
                  </a:cubicBezTo>
                  <a:cubicBezTo>
                    <a:pt x="5442939" y="772503"/>
                    <a:pt x="5442609" y="771039"/>
                    <a:pt x="5443271" y="770618"/>
                  </a:cubicBezTo>
                  <a:close/>
                  <a:moveTo>
                    <a:pt x="1708202" y="767428"/>
                  </a:moveTo>
                  <a:cubicBezTo>
                    <a:pt x="1705794" y="768181"/>
                    <a:pt x="1701355" y="770505"/>
                    <a:pt x="1693193" y="775598"/>
                  </a:cubicBezTo>
                  <a:cubicBezTo>
                    <a:pt x="1723886" y="769213"/>
                    <a:pt x="1678697" y="785607"/>
                    <a:pt x="1665035" y="795205"/>
                  </a:cubicBezTo>
                  <a:cubicBezTo>
                    <a:pt x="1697398" y="783781"/>
                    <a:pt x="1667031" y="802440"/>
                    <a:pt x="1673827" y="803261"/>
                  </a:cubicBezTo>
                  <a:cubicBezTo>
                    <a:pt x="1717770" y="774791"/>
                    <a:pt x="1673911" y="790279"/>
                    <a:pt x="1720672" y="770671"/>
                  </a:cubicBezTo>
                  <a:cubicBezTo>
                    <a:pt x="1704363" y="777042"/>
                    <a:pt x="1715425" y="765168"/>
                    <a:pt x="1708202" y="767428"/>
                  </a:cubicBezTo>
                  <a:close/>
                  <a:moveTo>
                    <a:pt x="4356107" y="767019"/>
                  </a:moveTo>
                  <a:cubicBezTo>
                    <a:pt x="4371583" y="767444"/>
                    <a:pt x="4402275" y="777920"/>
                    <a:pt x="4439437" y="789656"/>
                  </a:cubicBezTo>
                  <a:cubicBezTo>
                    <a:pt x="4458011" y="795560"/>
                    <a:pt x="4478157" y="801959"/>
                    <a:pt x="4498557" y="808429"/>
                  </a:cubicBezTo>
                  <a:cubicBezTo>
                    <a:pt x="4508863" y="811387"/>
                    <a:pt x="4518971" y="815111"/>
                    <a:pt x="4529079" y="818523"/>
                  </a:cubicBezTo>
                  <a:cubicBezTo>
                    <a:pt x="4539187" y="821949"/>
                    <a:pt x="4549239" y="825219"/>
                    <a:pt x="4559107" y="828263"/>
                  </a:cubicBezTo>
                  <a:cubicBezTo>
                    <a:pt x="4560595" y="833345"/>
                    <a:pt x="4555935" y="834945"/>
                    <a:pt x="4557367" y="839999"/>
                  </a:cubicBezTo>
                  <a:cubicBezTo>
                    <a:pt x="4545545" y="835412"/>
                    <a:pt x="4541411" y="828857"/>
                    <a:pt x="4534799" y="822968"/>
                  </a:cubicBezTo>
                  <a:cubicBezTo>
                    <a:pt x="4525711" y="819896"/>
                    <a:pt x="4532775" y="826026"/>
                    <a:pt x="4534035" y="828872"/>
                  </a:cubicBezTo>
                  <a:cubicBezTo>
                    <a:pt x="4524535" y="825474"/>
                    <a:pt x="4521237" y="820646"/>
                    <a:pt x="4515815" y="816399"/>
                  </a:cubicBezTo>
                  <a:cubicBezTo>
                    <a:pt x="4512347" y="816201"/>
                    <a:pt x="4512389" y="817971"/>
                    <a:pt x="4510775" y="818820"/>
                  </a:cubicBezTo>
                  <a:cubicBezTo>
                    <a:pt x="4509175" y="819627"/>
                    <a:pt x="4505919" y="819584"/>
                    <a:pt x="4495727" y="816201"/>
                  </a:cubicBezTo>
                  <a:cubicBezTo>
                    <a:pt x="4493983" y="813214"/>
                    <a:pt x="4501035" y="814729"/>
                    <a:pt x="4496519" y="810354"/>
                  </a:cubicBezTo>
                  <a:cubicBezTo>
                    <a:pt x="4473655" y="802214"/>
                    <a:pt x="4484443" y="811133"/>
                    <a:pt x="4490559" y="817673"/>
                  </a:cubicBezTo>
                  <a:cubicBezTo>
                    <a:pt x="4478455" y="813638"/>
                    <a:pt x="4474207" y="807353"/>
                    <a:pt x="4467327" y="801775"/>
                  </a:cubicBezTo>
                  <a:cubicBezTo>
                    <a:pt x="4424231" y="784744"/>
                    <a:pt x="4461183" y="808287"/>
                    <a:pt x="4428011" y="796324"/>
                  </a:cubicBezTo>
                  <a:cubicBezTo>
                    <a:pt x="4436647" y="793394"/>
                    <a:pt x="4423483" y="788934"/>
                    <a:pt x="4405785" y="783696"/>
                  </a:cubicBezTo>
                  <a:cubicBezTo>
                    <a:pt x="4388103" y="778401"/>
                    <a:pt x="4365933" y="772314"/>
                    <a:pt x="4356107" y="767019"/>
                  </a:cubicBezTo>
                  <a:close/>
                  <a:moveTo>
                    <a:pt x="4512205" y="766467"/>
                  </a:moveTo>
                  <a:cubicBezTo>
                    <a:pt x="4521931" y="769369"/>
                    <a:pt x="4525413" y="774041"/>
                    <a:pt x="4531075" y="778515"/>
                  </a:cubicBezTo>
                  <a:cubicBezTo>
                    <a:pt x="4547967" y="783102"/>
                    <a:pt x="4521421" y="763197"/>
                    <a:pt x="4556459" y="778033"/>
                  </a:cubicBezTo>
                  <a:cubicBezTo>
                    <a:pt x="4583061" y="793153"/>
                    <a:pt x="4558683" y="784390"/>
                    <a:pt x="4578545" y="801110"/>
                  </a:cubicBezTo>
                  <a:cubicBezTo>
                    <a:pt x="4546295" y="787136"/>
                    <a:pt x="4544923" y="786641"/>
                    <a:pt x="4520529" y="781049"/>
                  </a:cubicBezTo>
                  <a:cubicBezTo>
                    <a:pt x="4506911" y="770672"/>
                    <a:pt x="4515277" y="771479"/>
                    <a:pt x="4512205" y="766467"/>
                  </a:cubicBezTo>
                  <a:close/>
                  <a:moveTo>
                    <a:pt x="1533416" y="766071"/>
                  </a:moveTo>
                  <a:cubicBezTo>
                    <a:pt x="1536537" y="768200"/>
                    <a:pt x="1488409" y="786693"/>
                    <a:pt x="1514658" y="769624"/>
                  </a:cubicBezTo>
                  <a:cubicBezTo>
                    <a:pt x="1499127" y="771761"/>
                    <a:pt x="1468690" y="808372"/>
                    <a:pt x="1456217" y="803558"/>
                  </a:cubicBezTo>
                  <a:cubicBezTo>
                    <a:pt x="1477778" y="791709"/>
                    <a:pt x="1488835" y="780680"/>
                    <a:pt x="1486641" y="776419"/>
                  </a:cubicBezTo>
                  <a:cubicBezTo>
                    <a:pt x="1489062" y="769185"/>
                    <a:pt x="1516597" y="767868"/>
                    <a:pt x="1528574" y="766311"/>
                  </a:cubicBezTo>
                  <a:cubicBezTo>
                    <a:pt x="1531478" y="765796"/>
                    <a:pt x="1532970" y="765766"/>
                    <a:pt x="1533416" y="766071"/>
                  </a:cubicBezTo>
                  <a:close/>
                  <a:moveTo>
                    <a:pt x="4906383" y="765745"/>
                  </a:moveTo>
                  <a:cubicBezTo>
                    <a:pt x="4930081" y="774423"/>
                    <a:pt x="4919165" y="786811"/>
                    <a:pt x="4942723" y="795461"/>
                  </a:cubicBezTo>
                  <a:cubicBezTo>
                    <a:pt x="4944775" y="799906"/>
                    <a:pt x="4926047" y="789869"/>
                    <a:pt x="4931467" y="796650"/>
                  </a:cubicBezTo>
                  <a:cubicBezTo>
                    <a:pt x="4962505" y="815253"/>
                    <a:pt x="4962905" y="818732"/>
                    <a:pt x="4971845" y="828501"/>
                  </a:cubicBezTo>
                  <a:lnTo>
                    <a:pt x="4982447" y="838641"/>
                  </a:lnTo>
                  <a:lnTo>
                    <a:pt x="4971491" y="831335"/>
                  </a:lnTo>
                  <a:cubicBezTo>
                    <a:pt x="4969083" y="835667"/>
                    <a:pt x="4953115" y="832213"/>
                    <a:pt x="4927135" y="813893"/>
                  </a:cubicBezTo>
                  <a:cubicBezTo>
                    <a:pt x="4924219" y="808910"/>
                    <a:pt x="4934441" y="815479"/>
                    <a:pt x="4936719" y="818353"/>
                  </a:cubicBezTo>
                  <a:cubicBezTo>
                    <a:pt x="4954275" y="821411"/>
                    <a:pt x="4911917" y="784347"/>
                    <a:pt x="4899431" y="772158"/>
                  </a:cubicBezTo>
                  <a:cubicBezTo>
                    <a:pt x="4922181" y="784192"/>
                    <a:pt x="4912059" y="773446"/>
                    <a:pt x="4906383" y="765745"/>
                  </a:cubicBezTo>
                  <a:close/>
                  <a:moveTo>
                    <a:pt x="4913945" y="763416"/>
                  </a:moveTo>
                  <a:cubicBezTo>
                    <a:pt x="4922047" y="767240"/>
                    <a:pt x="4944889" y="784658"/>
                    <a:pt x="4949901" y="789160"/>
                  </a:cubicBezTo>
                  <a:cubicBezTo>
                    <a:pt x="4961383" y="793775"/>
                    <a:pt x="4950127" y="779647"/>
                    <a:pt x="4937301" y="773630"/>
                  </a:cubicBezTo>
                  <a:cubicBezTo>
                    <a:pt x="4931411" y="764116"/>
                    <a:pt x="4975767" y="794922"/>
                    <a:pt x="4979135" y="802794"/>
                  </a:cubicBezTo>
                  <a:cubicBezTo>
                    <a:pt x="4974435" y="803997"/>
                    <a:pt x="4944281" y="787518"/>
                    <a:pt x="4962345" y="804577"/>
                  </a:cubicBezTo>
                  <a:cubicBezTo>
                    <a:pt x="4939793" y="792020"/>
                    <a:pt x="4936295" y="777452"/>
                    <a:pt x="4911959" y="765107"/>
                  </a:cubicBezTo>
                  <a:cubicBezTo>
                    <a:pt x="4910179" y="762379"/>
                    <a:pt x="4911243" y="762142"/>
                    <a:pt x="4913945" y="763416"/>
                  </a:cubicBezTo>
                  <a:close/>
                  <a:moveTo>
                    <a:pt x="1858846" y="759006"/>
                  </a:moveTo>
                  <a:cubicBezTo>
                    <a:pt x="1861352" y="768321"/>
                    <a:pt x="1829994" y="780992"/>
                    <a:pt x="1819971" y="797499"/>
                  </a:cubicBezTo>
                  <a:cubicBezTo>
                    <a:pt x="1813642" y="797754"/>
                    <a:pt x="1806097" y="800784"/>
                    <a:pt x="1797404" y="806008"/>
                  </a:cubicBezTo>
                  <a:cubicBezTo>
                    <a:pt x="1803124" y="800317"/>
                    <a:pt x="1811165" y="793380"/>
                    <a:pt x="1821429" y="785437"/>
                  </a:cubicBezTo>
                  <a:cubicBezTo>
                    <a:pt x="1831877" y="777821"/>
                    <a:pt x="1844448" y="769058"/>
                    <a:pt x="1858846" y="759006"/>
                  </a:cubicBezTo>
                  <a:close/>
                  <a:moveTo>
                    <a:pt x="1373274" y="758659"/>
                  </a:moveTo>
                  <a:cubicBezTo>
                    <a:pt x="1374865" y="758869"/>
                    <a:pt x="1375361" y="759738"/>
                    <a:pt x="1374473" y="761370"/>
                  </a:cubicBezTo>
                  <a:cubicBezTo>
                    <a:pt x="1342889" y="778713"/>
                    <a:pt x="1317208" y="780950"/>
                    <a:pt x="1278856" y="815323"/>
                  </a:cubicBezTo>
                  <a:cubicBezTo>
                    <a:pt x="1297388" y="787971"/>
                    <a:pt x="1362137" y="757184"/>
                    <a:pt x="1373274" y="758659"/>
                  </a:cubicBezTo>
                  <a:close/>
                  <a:moveTo>
                    <a:pt x="3054500" y="757095"/>
                  </a:moveTo>
                  <a:cubicBezTo>
                    <a:pt x="3062315" y="759459"/>
                    <a:pt x="3070045" y="761342"/>
                    <a:pt x="3077860" y="764103"/>
                  </a:cubicBezTo>
                  <a:cubicBezTo>
                    <a:pt x="3046417" y="772781"/>
                    <a:pt x="3034751" y="762163"/>
                    <a:pt x="3006678" y="767741"/>
                  </a:cubicBezTo>
                  <a:cubicBezTo>
                    <a:pt x="2995423" y="763282"/>
                    <a:pt x="3045397" y="757421"/>
                    <a:pt x="3054500" y="757095"/>
                  </a:cubicBezTo>
                  <a:close/>
                  <a:moveTo>
                    <a:pt x="3312430" y="755524"/>
                  </a:moveTo>
                  <a:cubicBezTo>
                    <a:pt x="3338168" y="765547"/>
                    <a:pt x="3251484" y="756826"/>
                    <a:pt x="3281101" y="768039"/>
                  </a:cubicBezTo>
                  <a:cubicBezTo>
                    <a:pt x="3260204" y="770544"/>
                    <a:pt x="3241220" y="770318"/>
                    <a:pt x="3224245" y="770743"/>
                  </a:cubicBezTo>
                  <a:cubicBezTo>
                    <a:pt x="3207271" y="771238"/>
                    <a:pt x="3192434" y="773588"/>
                    <a:pt x="3179834" y="779138"/>
                  </a:cubicBezTo>
                  <a:cubicBezTo>
                    <a:pt x="3135593" y="767925"/>
                    <a:pt x="3244150" y="771635"/>
                    <a:pt x="3214350" y="761441"/>
                  </a:cubicBezTo>
                  <a:cubicBezTo>
                    <a:pt x="3254018" y="768109"/>
                    <a:pt x="3266660" y="754023"/>
                    <a:pt x="3312430" y="755524"/>
                  </a:cubicBezTo>
                  <a:close/>
                  <a:moveTo>
                    <a:pt x="1395370" y="755240"/>
                  </a:moveTo>
                  <a:cubicBezTo>
                    <a:pt x="1372138" y="777453"/>
                    <a:pt x="1356154" y="781558"/>
                    <a:pt x="1332951" y="803884"/>
                  </a:cubicBezTo>
                  <a:cubicBezTo>
                    <a:pt x="1334862" y="795262"/>
                    <a:pt x="1367452" y="763876"/>
                    <a:pt x="1395370" y="755240"/>
                  </a:cubicBezTo>
                  <a:close/>
                  <a:moveTo>
                    <a:pt x="4566961" y="753892"/>
                  </a:moveTo>
                  <a:cubicBezTo>
                    <a:pt x="4569131" y="751561"/>
                    <a:pt x="4617831" y="772951"/>
                    <a:pt x="4619447" y="769128"/>
                  </a:cubicBezTo>
                  <a:cubicBezTo>
                    <a:pt x="4672959" y="803119"/>
                    <a:pt x="4592957" y="761795"/>
                    <a:pt x="4583771" y="765943"/>
                  </a:cubicBezTo>
                  <a:cubicBezTo>
                    <a:pt x="4570685" y="758082"/>
                    <a:pt x="4566239" y="754669"/>
                    <a:pt x="4566961" y="753892"/>
                  </a:cubicBezTo>
                  <a:close/>
                  <a:moveTo>
                    <a:pt x="2876532" y="748417"/>
                  </a:moveTo>
                  <a:cubicBezTo>
                    <a:pt x="2874408" y="751687"/>
                    <a:pt x="2879802" y="754335"/>
                    <a:pt x="2890930" y="756515"/>
                  </a:cubicBezTo>
                  <a:cubicBezTo>
                    <a:pt x="2867627" y="763792"/>
                    <a:pt x="2847637" y="767331"/>
                    <a:pt x="2834570" y="762985"/>
                  </a:cubicBezTo>
                  <a:cubicBezTo>
                    <a:pt x="2844055" y="760465"/>
                    <a:pt x="2849407" y="762602"/>
                    <a:pt x="2856273" y="763041"/>
                  </a:cubicBezTo>
                  <a:cubicBezTo>
                    <a:pt x="2872172" y="757435"/>
                    <a:pt x="2840360" y="755736"/>
                    <a:pt x="2876532" y="748417"/>
                  </a:cubicBezTo>
                  <a:close/>
                  <a:moveTo>
                    <a:pt x="1789774" y="744112"/>
                  </a:moveTo>
                  <a:cubicBezTo>
                    <a:pt x="1748420" y="758015"/>
                    <a:pt x="1763937" y="734613"/>
                    <a:pt x="1721508" y="755919"/>
                  </a:cubicBezTo>
                  <a:cubicBezTo>
                    <a:pt x="1750218" y="749945"/>
                    <a:pt x="1769883" y="757831"/>
                    <a:pt x="1708752" y="782478"/>
                  </a:cubicBezTo>
                  <a:cubicBezTo>
                    <a:pt x="1730781" y="780114"/>
                    <a:pt x="1761162" y="760195"/>
                    <a:pt x="1789774" y="744112"/>
                  </a:cubicBezTo>
                  <a:close/>
                  <a:moveTo>
                    <a:pt x="2020312" y="742010"/>
                  </a:moveTo>
                  <a:cubicBezTo>
                    <a:pt x="2016836" y="740938"/>
                    <a:pt x="2010406" y="741719"/>
                    <a:pt x="1997926" y="748501"/>
                  </a:cubicBezTo>
                  <a:cubicBezTo>
                    <a:pt x="1998860" y="750625"/>
                    <a:pt x="1990890" y="755438"/>
                    <a:pt x="1981985" y="760209"/>
                  </a:cubicBezTo>
                  <a:cubicBezTo>
                    <a:pt x="1973222" y="765221"/>
                    <a:pt x="1963382" y="770006"/>
                    <a:pt x="1960084" y="771167"/>
                  </a:cubicBezTo>
                  <a:cubicBezTo>
                    <a:pt x="1939740" y="774196"/>
                    <a:pt x="1922313" y="771223"/>
                    <a:pt x="1894437" y="788198"/>
                  </a:cubicBezTo>
                  <a:cubicBezTo>
                    <a:pt x="1907632" y="786371"/>
                    <a:pt x="1901502" y="791029"/>
                    <a:pt x="1882574" y="799113"/>
                  </a:cubicBezTo>
                  <a:cubicBezTo>
                    <a:pt x="1904305" y="793804"/>
                    <a:pt x="1926362" y="787716"/>
                    <a:pt x="1949650" y="779236"/>
                  </a:cubicBezTo>
                  <a:cubicBezTo>
                    <a:pt x="1961287" y="775003"/>
                    <a:pt x="1973236" y="770176"/>
                    <a:pt x="1985609" y="764555"/>
                  </a:cubicBezTo>
                  <a:cubicBezTo>
                    <a:pt x="1998223" y="759374"/>
                    <a:pt x="2011318" y="753513"/>
                    <a:pt x="2024966" y="746646"/>
                  </a:cubicBezTo>
                  <a:cubicBezTo>
                    <a:pt x="2024308" y="746009"/>
                    <a:pt x="2023787" y="743082"/>
                    <a:pt x="2020312" y="742010"/>
                  </a:cubicBezTo>
                  <a:close/>
                  <a:moveTo>
                    <a:pt x="3682411" y="741624"/>
                  </a:moveTo>
                  <a:cubicBezTo>
                    <a:pt x="3706573" y="741470"/>
                    <a:pt x="3753999" y="753240"/>
                    <a:pt x="3764935" y="744353"/>
                  </a:cubicBezTo>
                  <a:cubicBezTo>
                    <a:pt x="3760801" y="755849"/>
                    <a:pt x="3723399" y="748317"/>
                    <a:pt x="3668213" y="746958"/>
                  </a:cubicBezTo>
                  <a:cubicBezTo>
                    <a:pt x="3668885" y="743050"/>
                    <a:pt x="3674355" y="741675"/>
                    <a:pt x="3682411" y="741624"/>
                  </a:cubicBezTo>
                  <a:close/>
                  <a:moveTo>
                    <a:pt x="2752473" y="741465"/>
                  </a:moveTo>
                  <a:cubicBezTo>
                    <a:pt x="2740185" y="744990"/>
                    <a:pt x="2726282" y="750568"/>
                    <a:pt x="2717561" y="749832"/>
                  </a:cubicBezTo>
                  <a:cubicBezTo>
                    <a:pt x="2722899" y="748119"/>
                    <a:pt x="2723451" y="745443"/>
                    <a:pt x="2711432" y="748827"/>
                  </a:cubicBezTo>
                  <a:cubicBezTo>
                    <a:pt x="2704381" y="754744"/>
                    <a:pt x="2699851" y="760322"/>
                    <a:pt x="2697855" y="765546"/>
                  </a:cubicBezTo>
                  <a:cubicBezTo>
                    <a:pt x="2685368" y="765291"/>
                    <a:pt x="2675897" y="767627"/>
                    <a:pt x="2679238" y="762474"/>
                  </a:cubicBezTo>
                  <a:cubicBezTo>
                    <a:pt x="2641453" y="772554"/>
                    <a:pt x="2643081" y="777325"/>
                    <a:pt x="2650216" y="781289"/>
                  </a:cubicBezTo>
                  <a:cubicBezTo>
                    <a:pt x="2679989" y="773134"/>
                    <a:pt x="2714093" y="759883"/>
                    <a:pt x="2731917" y="766566"/>
                  </a:cubicBezTo>
                  <a:cubicBezTo>
                    <a:pt x="2741530" y="763409"/>
                    <a:pt x="2750972" y="760294"/>
                    <a:pt x="2760543" y="757151"/>
                  </a:cubicBezTo>
                  <a:cubicBezTo>
                    <a:pt x="2740638" y="750285"/>
                    <a:pt x="2746584" y="764215"/>
                    <a:pt x="2729284" y="761313"/>
                  </a:cubicBezTo>
                  <a:cubicBezTo>
                    <a:pt x="2727953" y="751630"/>
                    <a:pt x="2785162" y="750540"/>
                    <a:pt x="2776965" y="745670"/>
                  </a:cubicBezTo>
                  <a:cubicBezTo>
                    <a:pt x="2750887" y="753470"/>
                    <a:pt x="2779541" y="739568"/>
                    <a:pt x="2752473" y="741465"/>
                  </a:cubicBezTo>
                  <a:close/>
                  <a:moveTo>
                    <a:pt x="3535447" y="739554"/>
                  </a:moveTo>
                  <a:cubicBezTo>
                    <a:pt x="3532955" y="745288"/>
                    <a:pt x="3594639" y="740984"/>
                    <a:pt x="3638171" y="740701"/>
                  </a:cubicBezTo>
                  <a:cubicBezTo>
                    <a:pt x="3636105" y="743221"/>
                    <a:pt x="3633499" y="746123"/>
                    <a:pt x="3636571" y="748317"/>
                  </a:cubicBezTo>
                  <a:cubicBezTo>
                    <a:pt x="3638115" y="749422"/>
                    <a:pt x="3641075" y="750342"/>
                    <a:pt x="3646241" y="750965"/>
                  </a:cubicBezTo>
                  <a:cubicBezTo>
                    <a:pt x="3651407" y="751673"/>
                    <a:pt x="3658755" y="752465"/>
                    <a:pt x="3669105" y="752805"/>
                  </a:cubicBezTo>
                  <a:cubicBezTo>
                    <a:pt x="3672531" y="756486"/>
                    <a:pt x="3661021" y="756500"/>
                    <a:pt x="3648251" y="754674"/>
                  </a:cubicBezTo>
                  <a:cubicBezTo>
                    <a:pt x="3635453" y="753428"/>
                    <a:pt x="3621339" y="750469"/>
                    <a:pt x="3619655" y="746788"/>
                  </a:cubicBezTo>
                  <a:cubicBezTo>
                    <a:pt x="3572213" y="744113"/>
                    <a:pt x="3585691" y="752111"/>
                    <a:pt x="3562487" y="753612"/>
                  </a:cubicBezTo>
                  <a:cubicBezTo>
                    <a:pt x="3557419" y="741890"/>
                    <a:pt x="3553639" y="753173"/>
                    <a:pt x="3533311" y="754150"/>
                  </a:cubicBezTo>
                  <a:cubicBezTo>
                    <a:pt x="3534231" y="751800"/>
                    <a:pt x="3534725" y="749393"/>
                    <a:pt x="3526811" y="745528"/>
                  </a:cubicBezTo>
                  <a:cubicBezTo>
                    <a:pt x="3499701" y="745174"/>
                    <a:pt x="3540289" y="756571"/>
                    <a:pt x="3504371" y="754674"/>
                  </a:cubicBezTo>
                  <a:cubicBezTo>
                    <a:pt x="3496743" y="750257"/>
                    <a:pt x="3499361" y="747029"/>
                    <a:pt x="3506495" y="744792"/>
                  </a:cubicBezTo>
                  <a:cubicBezTo>
                    <a:pt x="3513617" y="742612"/>
                    <a:pt x="3525211" y="741196"/>
                    <a:pt x="3535447" y="739554"/>
                  </a:cubicBezTo>
                  <a:close/>
                  <a:moveTo>
                    <a:pt x="2135877" y="738873"/>
                  </a:moveTo>
                  <a:cubicBezTo>
                    <a:pt x="2132283" y="738471"/>
                    <a:pt x="2127007" y="738846"/>
                    <a:pt x="2118488" y="740899"/>
                  </a:cubicBezTo>
                  <a:cubicBezTo>
                    <a:pt x="2108408" y="748331"/>
                    <a:pt x="2069561" y="755353"/>
                    <a:pt x="2083534" y="757179"/>
                  </a:cubicBezTo>
                  <a:cubicBezTo>
                    <a:pt x="2094081" y="748869"/>
                    <a:pt x="2129984" y="746887"/>
                    <a:pt x="2110008" y="755665"/>
                  </a:cubicBezTo>
                  <a:cubicBezTo>
                    <a:pt x="2094775" y="762333"/>
                    <a:pt x="2047957" y="768590"/>
                    <a:pt x="2052247" y="778075"/>
                  </a:cubicBezTo>
                  <a:cubicBezTo>
                    <a:pt x="2073978" y="766820"/>
                    <a:pt x="2056466" y="784644"/>
                    <a:pt x="2088277" y="771209"/>
                  </a:cubicBezTo>
                  <a:cubicBezTo>
                    <a:pt x="2073228" y="781105"/>
                    <a:pt x="2078961" y="783639"/>
                    <a:pt x="2054540" y="796876"/>
                  </a:cubicBezTo>
                  <a:cubicBezTo>
                    <a:pt x="2023763" y="801279"/>
                    <a:pt x="2051199" y="784998"/>
                    <a:pt x="2036292" y="783767"/>
                  </a:cubicBezTo>
                  <a:cubicBezTo>
                    <a:pt x="1990451" y="809292"/>
                    <a:pt x="2024640" y="806177"/>
                    <a:pt x="2049076" y="806659"/>
                  </a:cubicBezTo>
                  <a:cubicBezTo>
                    <a:pt x="2070708" y="792317"/>
                    <a:pt x="2104090" y="763748"/>
                    <a:pt x="2129842" y="754589"/>
                  </a:cubicBezTo>
                  <a:cubicBezTo>
                    <a:pt x="2114850" y="775216"/>
                    <a:pt x="2157406" y="743192"/>
                    <a:pt x="2150455" y="763069"/>
                  </a:cubicBezTo>
                  <a:cubicBezTo>
                    <a:pt x="2184743" y="744112"/>
                    <a:pt x="2133933" y="751785"/>
                    <a:pt x="2164938" y="739172"/>
                  </a:cubicBezTo>
                  <a:cubicBezTo>
                    <a:pt x="2142301" y="748281"/>
                    <a:pt x="2146659" y="740080"/>
                    <a:pt x="2135877" y="738873"/>
                  </a:cubicBezTo>
                  <a:close/>
                  <a:moveTo>
                    <a:pt x="1907759" y="738662"/>
                  </a:moveTo>
                  <a:cubicBezTo>
                    <a:pt x="1867015" y="764697"/>
                    <a:pt x="1885759" y="742711"/>
                    <a:pt x="1880563" y="741932"/>
                  </a:cubicBezTo>
                  <a:cubicBezTo>
                    <a:pt x="1857572" y="757406"/>
                    <a:pt x="1841716" y="759147"/>
                    <a:pt x="1824572" y="763352"/>
                  </a:cubicBezTo>
                  <a:cubicBezTo>
                    <a:pt x="1839890" y="752904"/>
                    <a:pt x="1879317" y="732447"/>
                    <a:pt x="1848993" y="741111"/>
                  </a:cubicBezTo>
                  <a:cubicBezTo>
                    <a:pt x="1844165" y="747821"/>
                    <a:pt x="1829088" y="756514"/>
                    <a:pt x="1815270" y="764329"/>
                  </a:cubicBezTo>
                  <a:cubicBezTo>
                    <a:pt x="1801467" y="772172"/>
                    <a:pt x="1789448" y="779987"/>
                    <a:pt x="1789688" y="783059"/>
                  </a:cubicBezTo>
                  <a:cubicBezTo>
                    <a:pt x="1823524" y="765334"/>
                    <a:pt x="1785272" y="798589"/>
                    <a:pt x="1802487" y="795460"/>
                  </a:cubicBezTo>
                  <a:cubicBezTo>
                    <a:pt x="1793228" y="797287"/>
                    <a:pt x="1781265" y="805200"/>
                    <a:pt x="1772870" y="805271"/>
                  </a:cubicBezTo>
                  <a:cubicBezTo>
                    <a:pt x="1800929" y="787815"/>
                    <a:pt x="1765352" y="789953"/>
                    <a:pt x="1750827" y="799339"/>
                  </a:cubicBezTo>
                  <a:cubicBezTo>
                    <a:pt x="1773776" y="795927"/>
                    <a:pt x="1705807" y="823067"/>
                    <a:pt x="1729875" y="817432"/>
                  </a:cubicBezTo>
                  <a:cubicBezTo>
                    <a:pt x="1748789" y="803714"/>
                    <a:pt x="1758189" y="810339"/>
                    <a:pt x="1772912" y="805285"/>
                  </a:cubicBezTo>
                  <a:cubicBezTo>
                    <a:pt x="1756164" y="818551"/>
                    <a:pt x="1732041" y="837167"/>
                    <a:pt x="1706430" y="854694"/>
                  </a:cubicBezTo>
                  <a:cubicBezTo>
                    <a:pt x="1700031" y="859068"/>
                    <a:pt x="1693533" y="863386"/>
                    <a:pt x="1687021" y="867534"/>
                  </a:cubicBezTo>
                  <a:cubicBezTo>
                    <a:pt x="1680650" y="871881"/>
                    <a:pt x="1674336" y="876156"/>
                    <a:pt x="1668065" y="880106"/>
                  </a:cubicBezTo>
                  <a:cubicBezTo>
                    <a:pt x="1655521" y="888034"/>
                    <a:pt x="1643290" y="894858"/>
                    <a:pt x="1632035" y="899756"/>
                  </a:cubicBezTo>
                  <a:cubicBezTo>
                    <a:pt x="1607868" y="919590"/>
                    <a:pt x="1581819" y="940543"/>
                    <a:pt x="1590016" y="943133"/>
                  </a:cubicBezTo>
                  <a:cubicBezTo>
                    <a:pt x="1610856" y="927674"/>
                    <a:pt x="1622889" y="916065"/>
                    <a:pt x="1639241" y="904003"/>
                  </a:cubicBezTo>
                  <a:cubicBezTo>
                    <a:pt x="1647423" y="897986"/>
                    <a:pt x="1656682" y="891856"/>
                    <a:pt x="1668645" y="885103"/>
                  </a:cubicBezTo>
                  <a:cubicBezTo>
                    <a:pt x="1674619" y="881734"/>
                    <a:pt x="1681287" y="878209"/>
                    <a:pt x="1688819" y="874471"/>
                  </a:cubicBezTo>
                  <a:cubicBezTo>
                    <a:pt x="1696478" y="870904"/>
                    <a:pt x="1705156" y="867336"/>
                    <a:pt x="1714854" y="863443"/>
                  </a:cubicBezTo>
                  <a:cubicBezTo>
                    <a:pt x="1748038" y="842915"/>
                    <a:pt x="1713891" y="854354"/>
                    <a:pt x="1747217" y="833798"/>
                  </a:cubicBezTo>
                  <a:cubicBezTo>
                    <a:pt x="1778731" y="816597"/>
                    <a:pt x="1750941" y="841853"/>
                    <a:pt x="1783346" y="822868"/>
                  </a:cubicBezTo>
                  <a:cubicBezTo>
                    <a:pt x="1771256" y="825162"/>
                    <a:pt x="1773153" y="820844"/>
                    <a:pt x="1781520" y="813482"/>
                  </a:cubicBezTo>
                  <a:cubicBezTo>
                    <a:pt x="1793242" y="815054"/>
                    <a:pt x="1813331" y="798575"/>
                    <a:pt x="1826709" y="796451"/>
                  </a:cubicBezTo>
                  <a:cubicBezTo>
                    <a:pt x="1841036" y="775584"/>
                    <a:pt x="1908481" y="752904"/>
                    <a:pt x="1907759" y="738662"/>
                  </a:cubicBezTo>
                  <a:close/>
                  <a:moveTo>
                    <a:pt x="3145304" y="737799"/>
                  </a:moveTo>
                  <a:cubicBezTo>
                    <a:pt x="3167390" y="734401"/>
                    <a:pt x="3174057" y="745415"/>
                    <a:pt x="3189616" y="747964"/>
                  </a:cubicBezTo>
                  <a:cubicBezTo>
                    <a:pt x="3147697" y="757236"/>
                    <a:pt x="3126532" y="752366"/>
                    <a:pt x="3122030" y="744722"/>
                  </a:cubicBezTo>
                  <a:cubicBezTo>
                    <a:pt x="3131600" y="743178"/>
                    <a:pt x="3136739" y="745840"/>
                    <a:pt x="3143407" y="746987"/>
                  </a:cubicBezTo>
                  <a:cubicBezTo>
                    <a:pt x="3152709" y="744113"/>
                    <a:pt x="3155795" y="741097"/>
                    <a:pt x="3145304" y="737799"/>
                  </a:cubicBezTo>
                  <a:close/>
                  <a:moveTo>
                    <a:pt x="4515887" y="737176"/>
                  </a:moveTo>
                  <a:cubicBezTo>
                    <a:pt x="4518079" y="733183"/>
                    <a:pt x="4525087" y="739611"/>
                    <a:pt x="4533907" y="747921"/>
                  </a:cubicBezTo>
                  <a:cubicBezTo>
                    <a:pt x="4542571" y="756656"/>
                    <a:pt x="4552991" y="767260"/>
                    <a:pt x="4562605" y="770926"/>
                  </a:cubicBezTo>
                  <a:cubicBezTo>
                    <a:pt x="4570065" y="769567"/>
                    <a:pt x="4568607" y="763607"/>
                    <a:pt x="4591839" y="781091"/>
                  </a:cubicBezTo>
                  <a:cubicBezTo>
                    <a:pt x="4594855" y="774041"/>
                    <a:pt x="4654851" y="798179"/>
                    <a:pt x="4675027" y="807423"/>
                  </a:cubicBezTo>
                  <a:cubicBezTo>
                    <a:pt x="4686011" y="818296"/>
                    <a:pt x="4678523" y="814530"/>
                    <a:pt x="4670071" y="810326"/>
                  </a:cubicBezTo>
                  <a:cubicBezTo>
                    <a:pt x="4661577" y="806178"/>
                    <a:pt x="4651823" y="802171"/>
                    <a:pt x="4659043" y="810722"/>
                  </a:cubicBezTo>
                  <a:cubicBezTo>
                    <a:pt x="4638443" y="801265"/>
                    <a:pt x="4649643" y="801817"/>
                    <a:pt x="4645963" y="796890"/>
                  </a:cubicBezTo>
                  <a:cubicBezTo>
                    <a:pt x="4628775" y="789996"/>
                    <a:pt x="4633219" y="795347"/>
                    <a:pt x="4620959" y="791242"/>
                  </a:cubicBezTo>
                  <a:cubicBezTo>
                    <a:pt x="4631989" y="799000"/>
                    <a:pt x="4643315" y="806716"/>
                    <a:pt x="4654867" y="814360"/>
                  </a:cubicBezTo>
                  <a:cubicBezTo>
                    <a:pt x="4666475" y="821864"/>
                    <a:pt x="4677815" y="830514"/>
                    <a:pt x="4689637" y="838413"/>
                  </a:cubicBezTo>
                  <a:cubicBezTo>
                    <a:pt x="4696603" y="834605"/>
                    <a:pt x="4751603" y="856733"/>
                    <a:pt x="4784815" y="876892"/>
                  </a:cubicBezTo>
                  <a:cubicBezTo>
                    <a:pt x="4792375" y="872801"/>
                    <a:pt x="4783243" y="859649"/>
                    <a:pt x="4761299" y="842236"/>
                  </a:cubicBezTo>
                  <a:cubicBezTo>
                    <a:pt x="4781247" y="851792"/>
                    <a:pt x="4792247" y="862580"/>
                    <a:pt x="4801675" y="874188"/>
                  </a:cubicBezTo>
                  <a:cubicBezTo>
                    <a:pt x="4811047" y="885953"/>
                    <a:pt x="4819217" y="897831"/>
                    <a:pt x="4834111" y="908760"/>
                  </a:cubicBezTo>
                  <a:cubicBezTo>
                    <a:pt x="4814955" y="897180"/>
                    <a:pt x="4800615" y="890823"/>
                    <a:pt x="4786019" y="884382"/>
                  </a:cubicBezTo>
                  <a:cubicBezTo>
                    <a:pt x="4771281" y="878209"/>
                    <a:pt x="4756627" y="871315"/>
                    <a:pt x="4737119" y="857568"/>
                  </a:cubicBezTo>
                  <a:cubicBezTo>
                    <a:pt x="4724351" y="857426"/>
                    <a:pt x="4703581" y="849697"/>
                    <a:pt x="4679119" y="839334"/>
                  </a:cubicBezTo>
                  <a:cubicBezTo>
                    <a:pt x="4673031" y="836700"/>
                    <a:pt x="4666673" y="833954"/>
                    <a:pt x="4660147" y="831137"/>
                  </a:cubicBezTo>
                  <a:cubicBezTo>
                    <a:pt x="4653621" y="828348"/>
                    <a:pt x="4646741" y="825884"/>
                    <a:pt x="4639859" y="823194"/>
                  </a:cubicBezTo>
                  <a:cubicBezTo>
                    <a:pt x="4626071" y="817914"/>
                    <a:pt x="4611871" y="812605"/>
                    <a:pt x="4597883" y="807848"/>
                  </a:cubicBezTo>
                  <a:cubicBezTo>
                    <a:pt x="4575629" y="788849"/>
                    <a:pt x="4580939" y="785522"/>
                    <a:pt x="4586515" y="782323"/>
                  </a:cubicBezTo>
                  <a:cubicBezTo>
                    <a:pt x="4551407" y="774820"/>
                    <a:pt x="4567615" y="771068"/>
                    <a:pt x="4537787" y="765391"/>
                  </a:cubicBezTo>
                  <a:cubicBezTo>
                    <a:pt x="4527863" y="764315"/>
                    <a:pt x="4530609" y="762729"/>
                    <a:pt x="4531783" y="758581"/>
                  </a:cubicBezTo>
                  <a:cubicBezTo>
                    <a:pt x="4532959" y="754377"/>
                    <a:pt x="4532563" y="747709"/>
                    <a:pt x="4515887" y="737176"/>
                  </a:cubicBezTo>
                  <a:close/>
                  <a:moveTo>
                    <a:pt x="4253595" y="733481"/>
                  </a:moveTo>
                  <a:cubicBezTo>
                    <a:pt x="4271943" y="735534"/>
                    <a:pt x="4312291" y="762475"/>
                    <a:pt x="4292895" y="742867"/>
                  </a:cubicBezTo>
                  <a:cubicBezTo>
                    <a:pt x="4312461" y="747610"/>
                    <a:pt x="4318209" y="757123"/>
                    <a:pt x="4341667" y="760564"/>
                  </a:cubicBezTo>
                  <a:cubicBezTo>
                    <a:pt x="4341867" y="767373"/>
                    <a:pt x="4281811" y="747313"/>
                    <a:pt x="4258013" y="743490"/>
                  </a:cubicBezTo>
                  <a:cubicBezTo>
                    <a:pt x="4259485" y="741451"/>
                    <a:pt x="4260603" y="739271"/>
                    <a:pt x="4253595" y="733481"/>
                  </a:cubicBezTo>
                  <a:close/>
                  <a:moveTo>
                    <a:pt x="4661785" y="728414"/>
                  </a:moveTo>
                  <a:cubicBezTo>
                    <a:pt x="4666245" y="728380"/>
                    <a:pt x="4672765" y="729488"/>
                    <a:pt x="4682883" y="732773"/>
                  </a:cubicBezTo>
                  <a:cubicBezTo>
                    <a:pt x="4691067" y="742074"/>
                    <a:pt x="4705081" y="750979"/>
                    <a:pt x="4725679" y="758836"/>
                  </a:cubicBezTo>
                  <a:cubicBezTo>
                    <a:pt x="4740147" y="772243"/>
                    <a:pt x="4717199" y="762234"/>
                    <a:pt x="4737459" y="779279"/>
                  </a:cubicBezTo>
                  <a:cubicBezTo>
                    <a:pt x="4716591" y="768123"/>
                    <a:pt x="4692807" y="750781"/>
                    <a:pt x="4698455" y="763550"/>
                  </a:cubicBezTo>
                  <a:cubicBezTo>
                    <a:pt x="4705323" y="769907"/>
                    <a:pt x="4710703" y="770233"/>
                    <a:pt x="4708281" y="767514"/>
                  </a:cubicBezTo>
                  <a:cubicBezTo>
                    <a:pt x="4730535" y="778854"/>
                    <a:pt x="4695667" y="772427"/>
                    <a:pt x="4728555" y="797669"/>
                  </a:cubicBezTo>
                  <a:cubicBezTo>
                    <a:pt x="4750327" y="807013"/>
                    <a:pt x="4717837" y="782195"/>
                    <a:pt x="4716847" y="777240"/>
                  </a:cubicBezTo>
                  <a:cubicBezTo>
                    <a:pt x="4783131" y="817079"/>
                    <a:pt x="4711905" y="767260"/>
                    <a:pt x="4755791" y="792983"/>
                  </a:cubicBezTo>
                  <a:cubicBezTo>
                    <a:pt x="4753867" y="783823"/>
                    <a:pt x="4763523" y="781856"/>
                    <a:pt x="4750653" y="765787"/>
                  </a:cubicBezTo>
                  <a:cubicBezTo>
                    <a:pt x="4761087" y="770204"/>
                    <a:pt x="4785097" y="794116"/>
                    <a:pt x="4827725" y="803389"/>
                  </a:cubicBezTo>
                  <a:cubicBezTo>
                    <a:pt x="4789315" y="779336"/>
                    <a:pt x="4830117" y="797556"/>
                    <a:pt x="4816143" y="782960"/>
                  </a:cubicBezTo>
                  <a:cubicBezTo>
                    <a:pt x="4809095" y="786145"/>
                    <a:pt x="4744905" y="732575"/>
                    <a:pt x="4785875" y="748643"/>
                  </a:cubicBezTo>
                  <a:cubicBezTo>
                    <a:pt x="4782223" y="749492"/>
                    <a:pt x="4782635" y="762715"/>
                    <a:pt x="4813227" y="772356"/>
                  </a:cubicBezTo>
                  <a:cubicBezTo>
                    <a:pt x="4838753" y="796692"/>
                    <a:pt x="4820887" y="792558"/>
                    <a:pt x="4845535" y="817886"/>
                  </a:cubicBezTo>
                  <a:cubicBezTo>
                    <a:pt x="4858913" y="827696"/>
                    <a:pt x="4867847" y="827413"/>
                    <a:pt x="4886633" y="846497"/>
                  </a:cubicBezTo>
                  <a:cubicBezTo>
                    <a:pt x="4906043" y="853307"/>
                    <a:pt x="4872461" y="823067"/>
                    <a:pt x="4918231" y="848323"/>
                  </a:cubicBezTo>
                  <a:cubicBezTo>
                    <a:pt x="4904739" y="848196"/>
                    <a:pt x="4908081" y="851353"/>
                    <a:pt x="4920071" y="857002"/>
                  </a:cubicBezTo>
                  <a:cubicBezTo>
                    <a:pt x="4926075" y="859819"/>
                    <a:pt x="4934243" y="863273"/>
                    <a:pt x="4943587" y="867266"/>
                  </a:cubicBezTo>
                  <a:cubicBezTo>
                    <a:pt x="4948245" y="869276"/>
                    <a:pt x="4953199" y="871414"/>
                    <a:pt x="4958339" y="873636"/>
                  </a:cubicBezTo>
                  <a:cubicBezTo>
                    <a:pt x="4963435" y="875930"/>
                    <a:pt x="4968531" y="878648"/>
                    <a:pt x="4973755" y="881310"/>
                  </a:cubicBezTo>
                  <a:cubicBezTo>
                    <a:pt x="4982135" y="893796"/>
                    <a:pt x="4991779" y="896259"/>
                    <a:pt x="4983199" y="886222"/>
                  </a:cubicBezTo>
                  <a:cubicBezTo>
                    <a:pt x="5006927" y="899063"/>
                    <a:pt x="4998927" y="905561"/>
                    <a:pt x="4998503" y="907330"/>
                  </a:cubicBezTo>
                  <a:cubicBezTo>
                    <a:pt x="5038751" y="923285"/>
                    <a:pt x="5040379" y="923753"/>
                    <a:pt x="5011243" y="900860"/>
                  </a:cubicBezTo>
                  <a:cubicBezTo>
                    <a:pt x="5037435" y="918698"/>
                    <a:pt x="5062407" y="931766"/>
                    <a:pt x="5080331" y="941350"/>
                  </a:cubicBezTo>
                  <a:cubicBezTo>
                    <a:pt x="5089377" y="946008"/>
                    <a:pt x="5096287" y="950368"/>
                    <a:pt x="5100801" y="953752"/>
                  </a:cubicBezTo>
                  <a:cubicBezTo>
                    <a:pt x="5105319" y="957149"/>
                    <a:pt x="5107343" y="959726"/>
                    <a:pt x="5106153" y="961609"/>
                  </a:cubicBezTo>
                  <a:cubicBezTo>
                    <a:pt x="5138999" y="980693"/>
                    <a:pt x="5105559" y="943389"/>
                    <a:pt x="5117407" y="944592"/>
                  </a:cubicBezTo>
                  <a:cubicBezTo>
                    <a:pt x="5110571" y="937428"/>
                    <a:pt x="5103123" y="932403"/>
                    <a:pt x="5098523" y="929076"/>
                  </a:cubicBezTo>
                  <a:cubicBezTo>
                    <a:pt x="5093851" y="925862"/>
                    <a:pt x="5092167" y="924064"/>
                    <a:pt x="5097121" y="922889"/>
                  </a:cubicBezTo>
                  <a:cubicBezTo>
                    <a:pt x="5065891" y="904909"/>
                    <a:pt x="5080189" y="922224"/>
                    <a:pt x="5074653" y="924191"/>
                  </a:cubicBezTo>
                  <a:cubicBezTo>
                    <a:pt x="5048391" y="910360"/>
                    <a:pt x="5086871" y="921671"/>
                    <a:pt x="5048363" y="903833"/>
                  </a:cubicBezTo>
                  <a:cubicBezTo>
                    <a:pt x="5039571" y="887156"/>
                    <a:pt x="5028175" y="874217"/>
                    <a:pt x="5015109" y="862820"/>
                  </a:cubicBezTo>
                  <a:cubicBezTo>
                    <a:pt x="5008567" y="857129"/>
                    <a:pt x="5001617" y="851806"/>
                    <a:pt x="4994355" y="846582"/>
                  </a:cubicBezTo>
                  <a:lnTo>
                    <a:pt x="4985009" y="840350"/>
                  </a:lnTo>
                  <a:lnTo>
                    <a:pt x="4984691" y="836773"/>
                  </a:lnTo>
                  <a:cubicBezTo>
                    <a:pt x="4991645" y="834522"/>
                    <a:pt x="5047971" y="882442"/>
                    <a:pt x="5034221" y="860244"/>
                  </a:cubicBezTo>
                  <a:cubicBezTo>
                    <a:pt x="5057495" y="873410"/>
                    <a:pt x="5066811" y="886208"/>
                    <a:pt x="5045859" y="876185"/>
                  </a:cubicBezTo>
                  <a:cubicBezTo>
                    <a:pt x="5053631" y="885004"/>
                    <a:pt x="5075431" y="892833"/>
                    <a:pt x="5081915" y="901710"/>
                  </a:cubicBezTo>
                  <a:cubicBezTo>
                    <a:pt x="5092123" y="904924"/>
                    <a:pt x="5091387" y="899671"/>
                    <a:pt x="5085471" y="890413"/>
                  </a:cubicBezTo>
                  <a:cubicBezTo>
                    <a:pt x="5116233" y="914381"/>
                    <a:pt x="5140427" y="924319"/>
                    <a:pt x="5115823" y="899827"/>
                  </a:cubicBezTo>
                  <a:cubicBezTo>
                    <a:pt x="5125535" y="896217"/>
                    <a:pt x="5163319" y="939566"/>
                    <a:pt x="5174759" y="954516"/>
                  </a:cubicBezTo>
                  <a:cubicBezTo>
                    <a:pt x="5130787" y="919732"/>
                    <a:pt x="5181059" y="964695"/>
                    <a:pt x="5163645" y="954757"/>
                  </a:cubicBezTo>
                  <a:cubicBezTo>
                    <a:pt x="5128947" y="935022"/>
                    <a:pt x="5157219" y="948202"/>
                    <a:pt x="5143401" y="932728"/>
                  </a:cubicBezTo>
                  <a:cubicBezTo>
                    <a:pt x="5134963" y="931497"/>
                    <a:pt x="5130247" y="929699"/>
                    <a:pt x="5124019" y="926442"/>
                  </a:cubicBezTo>
                  <a:cubicBezTo>
                    <a:pt x="5117719" y="923300"/>
                    <a:pt x="5110203" y="918203"/>
                    <a:pt x="5095223" y="912002"/>
                  </a:cubicBezTo>
                  <a:cubicBezTo>
                    <a:pt x="5098607" y="915258"/>
                    <a:pt x="5101907" y="918486"/>
                    <a:pt x="5105077" y="921785"/>
                  </a:cubicBezTo>
                  <a:cubicBezTo>
                    <a:pt x="5108135" y="925239"/>
                    <a:pt x="5111165" y="928651"/>
                    <a:pt x="5114167" y="932049"/>
                  </a:cubicBezTo>
                  <a:cubicBezTo>
                    <a:pt x="5120099" y="938887"/>
                    <a:pt x="5125789" y="945725"/>
                    <a:pt x="5131451" y="952562"/>
                  </a:cubicBezTo>
                  <a:cubicBezTo>
                    <a:pt x="5142763" y="966224"/>
                    <a:pt x="5153905" y="979871"/>
                    <a:pt x="5166349" y="993462"/>
                  </a:cubicBezTo>
                  <a:cubicBezTo>
                    <a:pt x="5182177" y="1001291"/>
                    <a:pt x="5181527" y="995105"/>
                    <a:pt x="5204799" y="1009361"/>
                  </a:cubicBezTo>
                  <a:cubicBezTo>
                    <a:pt x="5187839" y="1013834"/>
                    <a:pt x="5287663" y="1092534"/>
                    <a:pt x="5292687" y="1083148"/>
                  </a:cubicBezTo>
                  <a:cubicBezTo>
                    <a:pt x="5288271" y="1077428"/>
                    <a:pt x="5280499" y="1071681"/>
                    <a:pt x="5277199" y="1066046"/>
                  </a:cubicBezTo>
                  <a:cubicBezTo>
                    <a:pt x="5260933" y="1054975"/>
                    <a:pt x="5262575" y="1060737"/>
                    <a:pt x="5245219" y="1048661"/>
                  </a:cubicBezTo>
                  <a:cubicBezTo>
                    <a:pt x="5242131" y="1039303"/>
                    <a:pt x="5226347" y="1029492"/>
                    <a:pt x="5211823" y="1020219"/>
                  </a:cubicBezTo>
                  <a:cubicBezTo>
                    <a:pt x="5199943" y="1000244"/>
                    <a:pt x="5274891" y="1053390"/>
                    <a:pt x="5250683" y="1048718"/>
                  </a:cubicBezTo>
                  <a:cubicBezTo>
                    <a:pt x="5259191" y="1050813"/>
                    <a:pt x="5271933" y="1056886"/>
                    <a:pt x="5276237" y="1055003"/>
                  </a:cubicBezTo>
                  <a:cubicBezTo>
                    <a:pt x="5305429" y="1088060"/>
                    <a:pt x="5295307" y="1087579"/>
                    <a:pt x="5326339" y="1122618"/>
                  </a:cubicBezTo>
                  <a:cubicBezTo>
                    <a:pt x="5332595" y="1125534"/>
                    <a:pt x="5338911" y="1128493"/>
                    <a:pt x="5337255" y="1123283"/>
                  </a:cubicBezTo>
                  <a:cubicBezTo>
                    <a:pt x="5361759" y="1148242"/>
                    <a:pt x="5319883" y="1125973"/>
                    <a:pt x="5363983" y="1164127"/>
                  </a:cubicBezTo>
                  <a:cubicBezTo>
                    <a:pt x="5368767" y="1175962"/>
                    <a:pt x="5328447" y="1140527"/>
                    <a:pt x="5321583" y="1133547"/>
                  </a:cubicBezTo>
                  <a:cubicBezTo>
                    <a:pt x="5339547" y="1142112"/>
                    <a:pt x="5328307" y="1125874"/>
                    <a:pt x="5311147" y="1105615"/>
                  </a:cubicBezTo>
                  <a:cubicBezTo>
                    <a:pt x="5299187" y="1128153"/>
                    <a:pt x="5334223" y="1159610"/>
                    <a:pt x="5291287" y="1099570"/>
                  </a:cubicBezTo>
                  <a:cubicBezTo>
                    <a:pt x="5308445" y="1123467"/>
                    <a:pt x="5249013" y="1066273"/>
                    <a:pt x="5237475" y="1054027"/>
                  </a:cubicBezTo>
                  <a:cubicBezTo>
                    <a:pt x="5213083" y="1046778"/>
                    <a:pt x="5277835" y="1087621"/>
                    <a:pt x="5274651" y="1099075"/>
                  </a:cubicBezTo>
                  <a:cubicBezTo>
                    <a:pt x="5266043" y="1093412"/>
                    <a:pt x="5263851" y="1087791"/>
                    <a:pt x="5259347" y="1082157"/>
                  </a:cubicBezTo>
                  <a:cubicBezTo>
                    <a:pt x="5257125" y="1096569"/>
                    <a:pt x="5200907" y="1037024"/>
                    <a:pt x="5213239" y="1059052"/>
                  </a:cubicBezTo>
                  <a:cubicBezTo>
                    <a:pt x="5202917" y="1051478"/>
                    <a:pt x="5200907" y="1044003"/>
                    <a:pt x="5188775" y="1036981"/>
                  </a:cubicBezTo>
                  <a:cubicBezTo>
                    <a:pt x="5190317" y="1032961"/>
                    <a:pt x="5201247" y="1039516"/>
                    <a:pt x="5213535" y="1049482"/>
                  </a:cubicBezTo>
                  <a:cubicBezTo>
                    <a:pt x="5225979" y="1059236"/>
                    <a:pt x="5240475" y="1071312"/>
                    <a:pt x="5250599" y="1076466"/>
                  </a:cubicBezTo>
                  <a:cubicBezTo>
                    <a:pt x="5244129" y="1068141"/>
                    <a:pt x="5234531" y="1057849"/>
                    <a:pt x="5224239" y="1047882"/>
                  </a:cubicBezTo>
                  <a:cubicBezTo>
                    <a:pt x="5219083" y="1042913"/>
                    <a:pt x="5213775" y="1038015"/>
                    <a:pt x="5208595" y="1033499"/>
                  </a:cubicBezTo>
                  <a:cubicBezTo>
                    <a:pt x="5203257" y="1029209"/>
                    <a:pt x="5198061" y="1025316"/>
                    <a:pt x="5193333" y="1022060"/>
                  </a:cubicBezTo>
                  <a:cubicBezTo>
                    <a:pt x="5174405" y="1009007"/>
                    <a:pt x="5163179" y="1006388"/>
                    <a:pt x="5179755" y="1031687"/>
                  </a:cubicBezTo>
                  <a:cubicBezTo>
                    <a:pt x="5147379" y="1003018"/>
                    <a:pt x="5145395" y="1010366"/>
                    <a:pt x="5098507" y="984062"/>
                  </a:cubicBezTo>
                  <a:cubicBezTo>
                    <a:pt x="5097403" y="980707"/>
                    <a:pt x="5104059" y="983949"/>
                    <a:pt x="5100391" y="978413"/>
                  </a:cubicBezTo>
                  <a:cubicBezTo>
                    <a:pt x="5072275" y="966606"/>
                    <a:pt x="5074569" y="971604"/>
                    <a:pt x="5041595" y="942936"/>
                  </a:cubicBezTo>
                  <a:cubicBezTo>
                    <a:pt x="5013439" y="929019"/>
                    <a:pt x="5044639" y="960788"/>
                    <a:pt x="5075007" y="973727"/>
                  </a:cubicBezTo>
                  <a:cubicBezTo>
                    <a:pt x="5076763" y="978144"/>
                    <a:pt x="5059137" y="967484"/>
                    <a:pt x="5063951" y="974393"/>
                  </a:cubicBezTo>
                  <a:cubicBezTo>
                    <a:pt x="5006387" y="937287"/>
                    <a:pt x="5041527" y="945569"/>
                    <a:pt x="4971067" y="909341"/>
                  </a:cubicBezTo>
                  <a:cubicBezTo>
                    <a:pt x="4965503" y="903310"/>
                    <a:pt x="4960547" y="897194"/>
                    <a:pt x="4954063" y="891205"/>
                  </a:cubicBezTo>
                  <a:cubicBezTo>
                    <a:pt x="4947495" y="885358"/>
                    <a:pt x="4939199" y="879993"/>
                    <a:pt x="4927335" y="874925"/>
                  </a:cubicBezTo>
                  <a:cubicBezTo>
                    <a:pt x="4916971" y="864618"/>
                    <a:pt x="4927163" y="868766"/>
                    <a:pt x="4938335" y="873594"/>
                  </a:cubicBezTo>
                  <a:cubicBezTo>
                    <a:pt x="4932135" y="866954"/>
                    <a:pt x="4917579" y="861235"/>
                    <a:pt x="4905715" y="855246"/>
                  </a:cubicBezTo>
                  <a:cubicBezTo>
                    <a:pt x="4912215" y="865567"/>
                    <a:pt x="4923045" y="875335"/>
                    <a:pt x="4940755" y="884339"/>
                  </a:cubicBezTo>
                  <a:cubicBezTo>
                    <a:pt x="4929671" y="884113"/>
                    <a:pt x="4925975" y="889053"/>
                    <a:pt x="4886137" y="868625"/>
                  </a:cubicBezTo>
                  <a:cubicBezTo>
                    <a:pt x="4876567" y="856648"/>
                    <a:pt x="4890851" y="861376"/>
                    <a:pt x="4871555" y="842632"/>
                  </a:cubicBezTo>
                  <a:cubicBezTo>
                    <a:pt x="4866005" y="841797"/>
                    <a:pt x="4860329" y="840806"/>
                    <a:pt x="4847077" y="834577"/>
                  </a:cubicBezTo>
                  <a:cubicBezTo>
                    <a:pt x="4866035" y="864547"/>
                    <a:pt x="4933055" y="908973"/>
                    <a:pt x="4910983" y="915442"/>
                  </a:cubicBezTo>
                  <a:cubicBezTo>
                    <a:pt x="4909639" y="904796"/>
                    <a:pt x="4891163" y="887709"/>
                    <a:pt x="4866587" y="867775"/>
                  </a:cubicBezTo>
                  <a:cubicBezTo>
                    <a:pt x="4854311" y="857809"/>
                    <a:pt x="4840509" y="847148"/>
                    <a:pt x="4826579" y="836233"/>
                  </a:cubicBezTo>
                  <a:cubicBezTo>
                    <a:pt x="4819683" y="830641"/>
                    <a:pt x="4812519" y="825460"/>
                    <a:pt x="4805483" y="820321"/>
                  </a:cubicBezTo>
                  <a:cubicBezTo>
                    <a:pt x="4798463" y="815139"/>
                    <a:pt x="4791595" y="809943"/>
                    <a:pt x="4785055" y="804776"/>
                  </a:cubicBezTo>
                  <a:cubicBezTo>
                    <a:pt x="4819911" y="821708"/>
                    <a:pt x="4808895" y="809660"/>
                    <a:pt x="4811331" y="806078"/>
                  </a:cubicBezTo>
                  <a:cubicBezTo>
                    <a:pt x="4783243" y="799609"/>
                    <a:pt x="4776915" y="795546"/>
                    <a:pt x="4774013" y="806602"/>
                  </a:cubicBezTo>
                  <a:cubicBezTo>
                    <a:pt x="4787475" y="814573"/>
                    <a:pt x="4798929" y="822869"/>
                    <a:pt x="4810481" y="831122"/>
                  </a:cubicBezTo>
                  <a:cubicBezTo>
                    <a:pt x="4821991" y="839475"/>
                    <a:pt x="4833219" y="848578"/>
                    <a:pt x="4846879" y="856931"/>
                  </a:cubicBezTo>
                  <a:cubicBezTo>
                    <a:pt x="4851227" y="866827"/>
                    <a:pt x="4820279" y="851480"/>
                    <a:pt x="4802283" y="846356"/>
                  </a:cubicBezTo>
                  <a:cubicBezTo>
                    <a:pt x="4787221" y="834251"/>
                    <a:pt x="4797755" y="838371"/>
                    <a:pt x="4808343" y="842533"/>
                  </a:cubicBezTo>
                  <a:cubicBezTo>
                    <a:pt x="4818807" y="846922"/>
                    <a:pt x="4829127" y="851707"/>
                    <a:pt x="4814487" y="838810"/>
                  </a:cubicBezTo>
                  <a:cubicBezTo>
                    <a:pt x="4792119" y="823294"/>
                    <a:pt x="4782223" y="830556"/>
                    <a:pt x="4768661" y="807551"/>
                  </a:cubicBezTo>
                  <a:cubicBezTo>
                    <a:pt x="4727195" y="790180"/>
                    <a:pt x="4743715" y="809292"/>
                    <a:pt x="4736029" y="813185"/>
                  </a:cubicBezTo>
                  <a:cubicBezTo>
                    <a:pt x="4707643" y="796041"/>
                    <a:pt x="4689863" y="785664"/>
                    <a:pt x="4715599" y="811218"/>
                  </a:cubicBezTo>
                  <a:cubicBezTo>
                    <a:pt x="4715855" y="821283"/>
                    <a:pt x="4691179" y="790279"/>
                    <a:pt x="4684595" y="783002"/>
                  </a:cubicBezTo>
                  <a:cubicBezTo>
                    <a:pt x="4697507" y="788212"/>
                    <a:pt x="4710419" y="793422"/>
                    <a:pt x="4723301" y="798604"/>
                  </a:cubicBezTo>
                  <a:cubicBezTo>
                    <a:pt x="4707601" y="786570"/>
                    <a:pt x="4691533" y="773928"/>
                    <a:pt x="4677915" y="761852"/>
                  </a:cubicBezTo>
                  <a:cubicBezTo>
                    <a:pt x="4677927" y="766240"/>
                    <a:pt x="4683605" y="773163"/>
                    <a:pt x="4684595" y="778203"/>
                  </a:cubicBezTo>
                  <a:cubicBezTo>
                    <a:pt x="4685587" y="783271"/>
                    <a:pt x="4682331" y="785437"/>
                    <a:pt x="4664055" y="781643"/>
                  </a:cubicBezTo>
                  <a:cubicBezTo>
                    <a:pt x="4652927" y="772498"/>
                    <a:pt x="4663459" y="775627"/>
                    <a:pt x="4674955" y="779293"/>
                  </a:cubicBezTo>
                  <a:cubicBezTo>
                    <a:pt x="4633461" y="751927"/>
                    <a:pt x="4650847" y="742357"/>
                    <a:pt x="4635767" y="731683"/>
                  </a:cubicBezTo>
                  <a:cubicBezTo>
                    <a:pt x="4653583" y="738903"/>
                    <a:pt x="4648411" y="728516"/>
                    <a:pt x="4661785" y="728414"/>
                  </a:cubicBezTo>
                  <a:close/>
                  <a:moveTo>
                    <a:pt x="3248142" y="725072"/>
                  </a:moveTo>
                  <a:cubicBezTo>
                    <a:pt x="3263092" y="724336"/>
                    <a:pt x="3273724" y="727195"/>
                    <a:pt x="3288858" y="726091"/>
                  </a:cubicBezTo>
                  <a:cubicBezTo>
                    <a:pt x="3258973" y="728130"/>
                    <a:pt x="3280067" y="739724"/>
                    <a:pt x="3232244" y="738719"/>
                  </a:cubicBezTo>
                  <a:cubicBezTo>
                    <a:pt x="3227020" y="735916"/>
                    <a:pt x="3245085" y="734713"/>
                    <a:pt x="3255688" y="733000"/>
                  </a:cubicBezTo>
                  <a:cubicBezTo>
                    <a:pt x="3243669" y="729687"/>
                    <a:pt x="3255079" y="728016"/>
                    <a:pt x="3248142" y="725072"/>
                  </a:cubicBezTo>
                  <a:close/>
                  <a:moveTo>
                    <a:pt x="4445667" y="722580"/>
                  </a:moveTo>
                  <a:cubicBezTo>
                    <a:pt x="4472975" y="721377"/>
                    <a:pt x="4485095" y="749974"/>
                    <a:pt x="4488619" y="750399"/>
                  </a:cubicBezTo>
                  <a:cubicBezTo>
                    <a:pt x="4520529" y="767600"/>
                    <a:pt x="4458083" y="739342"/>
                    <a:pt x="4449827" y="732915"/>
                  </a:cubicBezTo>
                  <a:cubicBezTo>
                    <a:pt x="4445949" y="728229"/>
                    <a:pt x="4463943" y="734529"/>
                    <a:pt x="4474801" y="737233"/>
                  </a:cubicBezTo>
                  <a:cubicBezTo>
                    <a:pt x="4466363" y="732037"/>
                    <a:pt x="4457743" y="726770"/>
                    <a:pt x="4445667" y="722580"/>
                  </a:cubicBezTo>
                  <a:close/>
                  <a:moveTo>
                    <a:pt x="4029703" y="721196"/>
                  </a:moveTo>
                  <a:cubicBezTo>
                    <a:pt x="4037579" y="720413"/>
                    <a:pt x="4067497" y="729464"/>
                    <a:pt x="4060903" y="724293"/>
                  </a:cubicBezTo>
                  <a:cubicBezTo>
                    <a:pt x="4076435" y="719862"/>
                    <a:pt x="4074467" y="743674"/>
                    <a:pt x="4031343" y="726148"/>
                  </a:cubicBezTo>
                  <a:cubicBezTo>
                    <a:pt x="4026901" y="722810"/>
                    <a:pt x="4027077" y="721457"/>
                    <a:pt x="4029703" y="721196"/>
                  </a:cubicBezTo>
                  <a:close/>
                  <a:moveTo>
                    <a:pt x="4139703" y="714043"/>
                  </a:moveTo>
                  <a:cubicBezTo>
                    <a:pt x="4151155" y="712358"/>
                    <a:pt x="4173751" y="718984"/>
                    <a:pt x="4214183" y="725086"/>
                  </a:cubicBezTo>
                  <a:cubicBezTo>
                    <a:pt x="4218995" y="728922"/>
                    <a:pt x="4223895" y="732844"/>
                    <a:pt x="4228707" y="736680"/>
                  </a:cubicBezTo>
                  <a:cubicBezTo>
                    <a:pt x="4184723" y="724392"/>
                    <a:pt x="4182611" y="729191"/>
                    <a:pt x="4139703" y="714043"/>
                  </a:cubicBezTo>
                  <a:close/>
                  <a:moveTo>
                    <a:pt x="3763533" y="713308"/>
                  </a:moveTo>
                  <a:cubicBezTo>
                    <a:pt x="3776189" y="713710"/>
                    <a:pt x="3790749" y="716315"/>
                    <a:pt x="3801331" y="722622"/>
                  </a:cubicBezTo>
                  <a:cubicBezTo>
                    <a:pt x="3789243" y="721107"/>
                    <a:pt x="3785023" y="722523"/>
                    <a:pt x="3787035" y="724745"/>
                  </a:cubicBezTo>
                  <a:cubicBezTo>
                    <a:pt x="3769351" y="722877"/>
                    <a:pt x="3762019" y="714708"/>
                    <a:pt x="3737159" y="717214"/>
                  </a:cubicBezTo>
                  <a:cubicBezTo>
                    <a:pt x="3740125" y="714708"/>
                    <a:pt x="3750877" y="712906"/>
                    <a:pt x="3763533" y="713308"/>
                  </a:cubicBezTo>
                  <a:close/>
                  <a:moveTo>
                    <a:pt x="3584105" y="712500"/>
                  </a:moveTo>
                  <a:cubicBezTo>
                    <a:pt x="3593915" y="715657"/>
                    <a:pt x="3609659" y="714709"/>
                    <a:pt x="3624523" y="714397"/>
                  </a:cubicBezTo>
                  <a:cubicBezTo>
                    <a:pt x="3639389" y="714043"/>
                    <a:pt x="3653347" y="714312"/>
                    <a:pt x="3659351" y="720471"/>
                  </a:cubicBezTo>
                  <a:cubicBezTo>
                    <a:pt x="3651947" y="720117"/>
                    <a:pt x="3644399" y="720315"/>
                    <a:pt x="3637023" y="720499"/>
                  </a:cubicBezTo>
                  <a:cubicBezTo>
                    <a:pt x="3629649" y="720626"/>
                    <a:pt x="3622457" y="720626"/>
                    <a:pt x="3615775" y="720286"/>
                  </a:cubicBezTo>
                  <a:cubicBezTo>
                    <a:pt x="3602395" y="719621"/>
                    <a:pt x="3591015" y="717597"/>
                    <a:pt x="3584105" y="712500"/>
                  </a:cubicBezTo>
                  <a:close/>
                  <a:moveTo>
                    <a:pt x="3667349" y="709088"/>
                  </a:moveTo>
                  <a:cubicBezTo>
                    <a:pt x="3695735" y="708593"/>
                    <a:pt x="3707739" y="718234"/>
                    <a:pt x="3732499" y="719975"/>
                  </a:cubicBezTo>
                  <a:cubicBezTo>
                    <a:pt x="3731835" y="727988"/>
                    <a:pt x="3679015" y="715289"/>
                    <a:pt x="3667349" y="709088"/>
                  </a:cubicBezTo>
                  <a:close/>
                  <a:moveTo>
                    <a:pt x="4877587" y="701160"/>
                  </a:moveTo>
                  <a:cubicBezTo>
                    <a:pt x="4906947" y="709598"/>
                    <a:pt x="4974407" y="760224"/>
                    <a:pt x="4934371" y="740191"/>
                  </a:cubicBezTo>
                  <a:cubicBezTo>
                    <a:pt x="4931851" y="725510"/>
                    <a:pt x="4880333" y="715784"/>
                    <a:pt x="4877587" y="701160"/>
                  </a:cubicBezTo>
                  <a:close/>
                  <a:moveTo>
                    <a:pt x="3276399" y="701160"/>
                  </a:moveTo>
                  <a:cubicBezTo>
                    <a:pt x="3266829" y="709966"/>
                    <a:pt x="3178220" y="709215"/>
                    <a:pt x="3246471" y="719394"/>
                  </a:cubicBezTo>
                  <a:cubicBezTo>
                    <a:pt x="3236689" y="720569"/>
                    <a:pt x="3226906" y="721730"/>
                    <a:pt x="3217095" y="722905"/>
                  </a:cubicBezTo>
                  <a:cubicBezTo>
                    <a:pt x="3211885" y="720711"/>
                    <a:pt x="3224542" y="719748"/>
                    <a:pt x="3230941" y="718318"/>
                  </a:cubicBezTo>
                  <a:cubicBezTo>
                    <a:pt x="3221824" y="716705"/>
                    <a:pt x="3213471" y="716988"/>
                    <a:pt x="3208219" y="717228"/>
                  </a:cubicBezTo>
                  <a:cubicBezTo>
                    <a:pt x="3202952" y="717455"/>
                    <a:pt x="3200715" y="717016"/>
                    <a:pt x="3203745" y="713123"/>
                  </a:cubicBezTo>
                  <a:cubicBezTo>
                    <a:pt x="3164261" y="717214"/>
                    <a:pt x="3166554" y="726629"/>
                    <a:pt x="3201678" y="722297"/>
                  </a:cubicBezTo>
                  <a:cubicBezTo>
                    <a:pt x="3202952" y="726034"/>
                    <a:pt x="3191570" y="729503"/>
                    <a:pt x="3174383" y="732829"/>
                  </a:cubicBezTo>
                  <a:cubicBezTo>
                    <a:pt x="3172628" y="727959"/>
                    <a:pt x="3188908" y="721235"/>
                    <a:pt x="3151038" y="725001"/>
                  </a:cubicBezTo>
                  <a:cubicBezTo>
                    <a:pt x="3155299" y="718771"/>
                    <a:pt x="3171269" y="713477"/>
                    <a:pt x="3193835" y="709003"/>
                  </a:cubicBezTo>
                  <a:cubicBezTo>
                    <a:pt x="3199484" y="707927"/>
                    <a:pt x="3205515" y="706724"/>
                    <a:pt x="3211928" y="705903"/>
                  </a:cubicBezTo>
                  <a:cubicBezTo>
                    <a:pt x="3218341" y="705195"/>
                    <a:pt x="3225080" y="704558"/>
                    <a:pt x="3232074" y="703977"/>
                  </a:cubicBezTo>
                  <a:cubicBezTo>
                    <a:pt x="3246061" y="702816"/>
                    <a:pt x="3261053" y="701896"/>
                    <a:pt x="3276399" y="701160"/>
                  </a:cubicBezTo>
                  <a:close/>
                  <a:moveTo>
                    <a:pt x="2781283" y="699178"/>
                  </a:moveTo>
                  <a:cubicBezTo>
                    <a:pt x="2764988" y="698909"/>
                    <a:pt x="2758518" y="701344"/>
                    <a:pt x="2752133" y="703566"/>
                  </a:cubicBezTo>
                  <a:cubicBezTo>
                    <a:pt x="2745734" y="705761"/>
                    <a:pt x="2739463" y="707828"/>
                    <a:pt x="2723706" y="708026"/>
                  </a:cubicBezTo>
                  <a:cubicBezTo>
                    <a:pt x="2729142" y="706256"/>
                    <a:pt x="2729595" y="703609"/>
                    <a:pt x="2717406" y="707006"/>
                  </a:cubicBezTo>
                  <a:cubicBezTo>
                    <a:pt x="2711078" y="715402"/>
                    <a:pt x="2704211" y="714241"/>
                    <a:pt x="2736150" y="710079"/>
                  </a:cubicBezTo>
                  <a:cubicBezTo>
                    <a:pt x="2743059" y="710178"/>
                    <a:pt x="2748594" y="712032"/>
                    <a:pt x="2758221" y="708960"/>
                  </a:cubicBezTo>
                  <a:cubicBezTo>
                    <a:pt x="2755573" y="707573"/>
                    <a:pt x="2759113" y="704855"/>
                    <a:pt x="2771543" y="701867"/>
                  </a:cubicBezTo>
                  <a:cubicBezTo>
                    <a:pt x="2774969" y="702589"/>
                    <a:pt x="2786535" y="701131"/>
                    <a:pt x="2781283" y="699178"/>
                  </a:cubicBezTo>
                  <a:close/>
                  <a:moveTo>
                    <a:pt x="4425071" y="698935"/>
                  </a:moveTo>
                  <a:lnTo>
                    <a:pt x="4425079" y="698942"/>
                  </a:lnTo>
                  <a:cubicBezTo>
                    <a:pt x="4426955" y="701649"/>
                    <a:pt x="4425485" y="703060"/>
                    <a:pt x="4417111" y="701698"/>
                  </a:cubicBezTo>
                  <a:close/>
                  <a:moveTo>
                    <a:pt x="3077832" y="698513"/>
                  </a:moveTo>
                  <a:cubicBezTo>
                    <a:pt x="3087388" y="698442"/>
                    <a:pt x="3094679" y="699320"/>
                    <a:pt x="3096052" y="701896"/>
                  </a:cubicBezTo>
                  <a:cubicBezTo>
                    <a:pt x="3088874" y="703666"/>
                    <a:pt x="3084443" y="702732"/>
                    <a:pt x="3080337" y="701642"/>
                  </a:cubicBezTo>
                  <a:cubicBezTo>
                    <a:pt x="3081753" y="707177"/>
                    <a:pt x="3084443" y="712727"/>
                    <a:pt x="3086609" y="718290"/>
                  </a:cubicBezTo>
                  <a:cubicBezTo>
                    <a:pt x="3082008" y="719338"/>
                    <a:pt x="3070626" y="717866"/>
                    <a:pt x="3061721" y="717710"/>
                  </a:cubicBezTo>
                  <a:cubicBezTo>
                    <a:pt x="3052830" y="717653"/>
                    <a:pt x="3046346" y="718248"/>
                    <a:pt x="3051414" y="722056"/>
                  </a:cubicBezTo>
                  <a:cubicBezTo>
                    <a:pt x="3037781" y="724336"/>
                    <a:pt x="3029867" y="720895"/>
                    <a:pt x="3039537" y="718715"/>
                  </a:cubicBezTo>
                  <a:cubicBezTo>
                    <a:pt x="3028522" y="717130"/>
                    <a:pt x="3010330" y="722722"/>
                    <a:pt x="2994843" y="725680"/>
                  </a:cubicBezTo>
                  <a:cubicBezTo>
                    <a:pt x="2976240" y="731457"/>
                    <a:pt x="3015837" y="725638"/>
                    <a:pt x="3002983" y="732802"/>
                  </a:cubicBezTo>
                  <a:cubicBezTo>
                    <a:pt x="2990100" y="735675"/>
                    <a:pt x="2977203" y="738535"/>
                    <a:pt x="2964192" y="741437"/>
                  </a:cubicBezTo>
                  <a:cubicBezTo>
                    <a:pt x="2980332" y="735350"/>
                    <a:pt x="2963201" y="730381"/>
                    <a:pt x="2988797" y="724010"/>
                  </a:cubicBezTo>
                  <a:cubicBezTo>
                    <a:pt x="2912504" y="732971"/>
                    <a:pt x="2933641" y="759318"/>
                    <a:pt x="2979454" y="764882"/>
                  </a:cubicBezTo>
                  <a:cubicBezTo>
                    <a:pt x="2953589" y="765802"/>
                    <a:pt x="2927511" y="766028"/>
                    <a:pt x="2901816" y="768619"/>
                  </a:cubicBezTo>
                  <a:cubicBezTo>
                    <a:pt x="2889924" y="775868"/>
                    <a:pt x="2863323" y="783541"/>
                    <a:pt x="2835192" y="790492"/>
                  </a:cubicBezTo>
                  <a:cubicBezTo>
                    <a:pt x="2821135" y="793960"/>
                    <a:pt x="2806680" y="797259"/>
                    <a:pt x="2793514" y="800218"/>
                  </a:cubicBezTo>
                  <a:cubicBezTo>
                    <a:pt x="2780433" y="803545"/>
                    <a:pt x="2768725" y="806928"/>
                    <a:pt x="2759862" y="809448"/>
                  </a:cubicBezTo>
                  <a:cubicBezTo>
                    <a:pt x="2762694" y="814064"/>
                    <a:pt x="2752345" y="820363"/>
                    <a:pt x="2761958" y="824087"/>
                  </a:cubicBezTo>
                  <a:cubicBezTo>
                    <a:pt x="2727598" y="834322"/>
                    <a:pt x="2705343" y="839192"/>
                    <a:pt x="2693664" y="849739"/>
                  </a:cubicBezTo>
                  <a:cubicBezTo>
                    <a:pt x="2665548" y="853307"/>
                    <a:pt x="2713328" y="831165"/>
                    <a:pt x="2728462" y="822869"/>
                  </a:cubicBezTo>
                  <a:cubicBezTo>
                    <a:pt x="2713271" y="824455"/>
                    <a:pt x="2708075" y="829806"/>
                    <a:pt x="2678926" y="833105"/>
                  </a:cubicBezTo>
                  <a:cubicBezTo>
                    <a:pt x="2642245" y="841302"/>
                    <a:pt x="2697854" y="822813"/>
                    <a:pt x="2703757" y="827994"/>
                  </a:cubicBezTo>
                  <a:cubicBezTo>
                    <a:pt x="2710213" y="825262"/>
                    <a:pt x="2706929" y="823846"/>
                    <a:pt x="2716329" y="820731"/>
                  </a:cubicBezTo>
                  <a:cubicBezTo>
                    <a:pt x="2705131" y="820462"/>
                    <a:pt x="2690436" y="824526"/>
                    <a:pt x="2679393" y="823789"/>
                  </a:cubicBezTo>
                  <a:cubicBezTo>
                    <a:pt x="2694301" y="820972"/>
                    <a:pt x="2715168" y="816102"/>
                    <a:pt x="2738613" y="810015"/>
                  </a:cubicBezTo>
                  <a:cubicBezTo>
                    <a:pt x="2762113" y="804125"/>
                    <a:pt x="2787950" y="795985"/>
                    <a:pt x="2813716" y="790081"/>
                  </a:cubicBezTo>
                  <a:cubicBezTo>
                    <a:pt x="2864979" y="777269"/>
                    <a:pt x="2913241" y="762220"/>
                    <a:pt x="2931659" y="751687"/>
                  </a:cubicBezTo>
                  <a:cubicBezTo>
                    <a:pt x="2888763" y="757605"/>
                    <a:pt x="2898772" y="741508"/>
                    <a:pt x="2848684" y="747029"/>
                  </a:cubicBezTo>
                  <a:cubicBezTo>
                    <a:pt x="2814141" y="754703"/>
                    <a:pt x="2857419" y="755510"/>
                    <a:pt x="2816392" y="758964"/>
                  </a:cubicBezTo>
                  <a:cubicBezTo>
                    <a:pt x="2847014" y="756387"/>
                    <a:pt x="2815826" y="768407"/>
                    <a:pt x="2833649" y="772314"/>
                  </a:cubicBezTo>
                  <a:cubicBezTo>
                    <a:pt x="2786676" y="781545"/>
                    <a:pt x="2819634" y="767402"/>
                    <a:pt x="2812853" y="762970"/>
                  </a:cubicBezTo>
                  <a:cubicBezTo>
                    <a:pt x="2789507" y="770460"/>
                    <a:pt x="2796657" y="775386"/>
                    <a:pt x="2805009" y="780242"/>
                  </a:cubicBezTo>
                  <a:cubicBezTo>
                    <a:pt x="2797719" y="781644"/>
                    <a:pt x="2791504" y="782833"/>
                    <a:pt x="2786067" y="783880"/>
                  </a:cubicBezTo>
                  <a:cubicBezTo>
                    <a:pt x="2780716" y="785268"/>
                    <a:pt x="2776129" y="786457"/>
                    <a:pt x="2772037" y="787505"/>
                  </a:cubicBezTo>
                  <a:cubicBezTo>
                    <a:pt x="2763869" y="789671"/>
                    <a:pt x="2757668" y="791384"/>
                    <a:pt x="2751156" y="792899"/>
                  </a:cubicBezTo>
                  <a:cubicBezTo>
                    <a:pt x="2738117" y="795942"/>
                    <a:pt x="2723847" y="798222"/>
                    <a:pt x="2689643" y="802002"/>
                  </a:cubicBezTo>
                  <a:cubicBezTo>
                    <a:pt x="2679336" y="806164"/>
                    <a:pt x="2692290" y="807211"/>
                    <a:pt x="2701818" y="804083"/>
                  </a:cubicBezTo>
                  <a:cubicBezTo>
                    <a:pt x="2707552" y="805187"/>
                    <a:pt x="2695150" y="808684"/>
                    <a:pt x="2689275" y="811331"/>
                  </a:cubicBezTo>
                  <a:cubicBezTo>
                    <a:pt x="2699128" y="811954"/>
                    <a:pt x="2725291" y="803431"/>
                    <a:pt x="2717518" y="802002"/>
                  </a:cubicBezTo>
                  <a:cubicBezTo>
                    <a:pt x="2760655" y="792955"/>
                    <a:pt x="2714701" y="810779"/>
                    <a:pt x="2692036" y="816527"/>
                  </a:cubicBezTo>
                  <a:cubicBezTo>
                    <a:pt x="2675429" y="815196"/>
                    <a:pt x="2657152" y="816329"/>
                    <a:pt x="2640758" y="820448"/>
                  </a:cubicBezTo>
                  <a:cubicBezTo>
                    <a:pt x="2624350" y="824554"/>
                    <a:pt x="2609429" y="830288"/>
                    <a:pt x="2598797" y="835950"/>
                  </a:cubicBezTo>
                  <a:cubicBezTo>
                    <a:pt x="2577504" y="847290"/>
                    <a:pt x="2573569" y="858290"/>
                    <a:pt x="2608310" y="856025"/>
                  </a:cubicBezTo>
                  <a:cubicBezTo>
                    <a:pt x="2581496" y="854709"/>
                    <a:pt x="2571657" y="858574"/>
                    <a:pt x="2528690" y="874302"/>
                  </a:cubicBezTo>
                  <a:cubicBezTo>
                    <a:pt x="2520408" y="873198"/>
                    <a:pt x="2512311" y="872617"/>
                    <a:pt x="2504199" y="871994"/>
                  </a:cubicBezTo>
                  <a:cubicBezTo>
                    <a:pt x="2512594" y="868795"/>
                    <a:pt x="2519333" y="868427"/>
                    <a:pt x="2528535" y="865015"/>
                  </a:cubicBezTo>
                  <a:cubicBezTo>
                    <a:pt x="2521824" y="864973"/>
                    <a:pt x="2513188" y="867875"/>
                    <a:pt x="2507143" y="867507"/>
                  </a:cubicBezTo>
                  <a:cubicBezTo>
                    <a:pt x="2495181" y="873113"/>
                    <a:pt x="2495690" y="885005"/>
                    <a:pt x="2513457" y="877459"/>
                  </a:cubicBezTo>
                  <a:cubicBezTo>
                    <a:pt x="2525802" y="879087"/>
                    <a:pt x="2482694" y="886944"/>
                    <a:pt x="2468339" y="897463"/>
                  </a:cubicBezTo>
                  <a:cubicBezTo>
                    <a:pt x="2468056" y="895000"/>
                    <a:pt x="2467744" y="892551"/>
                    <a:pt x="2458839" y="892112"/>
                  </a:cubicBezTo>
                  <a:cubicBezTo>
                    <a:pt x="2452681" y="895764"/>
                    <a:pt x="2436046" y="910870"/>
                    <a:pt x="2459349" y="901441"/>
                  </a:cubicBezTo>
                  <a:cubicBezTo>
                    <a:pt x="2449085" y="913772"/>
                    <a:pt x="2442219" y="899473"/>
                    <a:pt x="2413706" y="912158"/>
                  </a:cubicBezTo>
                  <a:cubicBezTo>
                    <a:pt x="2413012" y="909454"/>
                    <a:pt x="2429449" y="900280"/>
                    <a:pt x="2410308" y="907274"/>
                  </a:cubicBezTo>
                  <a:cubicBezTo>
                    <a:pt x="2405014" y="906014"/>
                    <a:pt x="2415915" y="902999"/>
                    <a:pt x="2419326" y="903253"/>
                  </a:cubicBezTo>
                  <a:cubicBezTo>
                    <a:pt x="2428090" y="899289"/>
                    <a:pt x="2418859" y="899558"/>
                    <a:pt x="2416099" y="898341"/>
                  </a:cubicBezTo>
                  <a:cubicBezTo>
                    <a:pt x="2428868" y="895085"/>
                    <a:pt x="2443195" y="889719"/>
                    <a:pt x="2458471" y="882683"/>
                  </a:cubicBezTo>
                  <a:cubicBezTo>
                    <a:pt x="2461359" y="888926"/>
                    <a:pt x="2471142" y="883009"/>
                    <a:pt x="2480202" y="888969"/>
                  </a:cubicBezTo>
                  <a:cubicBezTo>
                    <a:pt x="2477357" y="880347"/>
                    <a:pt x="2490820" y="871980"/>
                    <a:pt x="2458160" y="873297"/>
                  </a:cubicBezTo>
                  <a:cubicBezTo>
                    <a:pt x="2490452" y="859437"/>
                    <a:pt x="2506209" y="856960"/>
                    <a:pt x="2519970" y="857498"/>
                  </a:cubicBezTo>
                  <a:cubicBezTo>
                    <a:pt x="2533745" y="858036"/>
                    <a:pt x="2545169" y="860485"/>
                    <a:pt x="2568628" y="855742"/>
                  </a:cubicBezTo>
                  <a:cubicBezTo>
                    <a:pt x="2550677" y="851637"/>
                    <a:pt x="2551497" y="851806"/>
                    <a:pt x="2516020" y="854241"/>
                  </a:cubicBezTo>
                  <a:cubicBezTo>
                    <a:pt x="2581086" y="834917"/>
                    <a:pt x="2556283" y="843156"/>
                    <a:pt x="2571742" y="832694"/>
                  </a:cubicBezTo>
                  <a:cubicBezTo>
                    <a:pt x="2564848" y="825715"/>
                    <a:pt x="2601713" y="830089"/>
                    <a:pt x="2574800" y="837748"/>
                  </a:cubicBezTo>
                  <a:cubicBezTo>
                    <a:pt x="2583790" y="837649"/>
                    <a:pt x="2597338" y="831165"/>
                    <a:pt x="2605535" y="832142"/>
                  </a:cubicBezTo>
                  <a:cubicBezTo>
                    <a:pt x="2616281" y="823308"/>
                    <a:pt x="2583875" y="832850"/>
                    <a:pt x="2584172" y="824766"/>
                  </a:cubicBezTo>
                  <a:cubicBezTo>
                    <a:pt x="2603723" y="825602"/>
                    <a:pt x="2632675" y="813016"/>
                    <a:pt x="2652070" y="814446"/>
                  </a:cubicBezTo>
                  <a:cubicBezTo>
                    <a:pt x="2653910" y="809958"/>
                    <a:pt x="2648715" y="809024"/>
                    <a:pt x="2640022" y="810000"/>
                  </a:cubicBezTo>
                  <a:cubicBezTo>
                    <a:pt x="2631301" y="810864"/>
                    <a:pt x="2618900" y="812988"/>
                    <a:pt x="2605932" y="813285"/>
                  </a:cubicBezTo>
                  <a:cubicBezTo>
                    <a:pt x="2615205" y="809717"/>
                    <a:pt x="2622340" y="809094"/>
                    <a:pt x="2629772" y="808075"/>
                  </a:cubicBezTo>
                  <a:cubicBezTo>
                    <a:pt x="2637219" y="807070"/>
                    <a:pt x="2644892" y="805470"/>
                    <a:pt x="2655638" y="800982"/>
                  </a:cubicBezTo>
                  <a:cubicBezTo>
                    <a:pt x="2668195" y="801775"/>
                    <a:pt x="2657308" y="805711"/>
                    <a:pt x="2664670" y="807183"/>
                  </a:cubicBezTo>
                  <a:cubicBezTo>
                    <a:pt x="2678289" y="798703"/>
                    <a:pt x="2720095" y="785325"/>
                    <a:pt x="2761363" y="771833"/>
                  </a:cubicBezTo>
                  <a:cubicBezTo>
                    <a:pt x="2781877" y="764641"/>
                    <a:pt x="2802773" y="759431"/>
                    <a:pt x="2819733" y="753867"/>
                  </a:cubicBezTo>
                  <a:cubicBezTo>
                    <a:pt x="2836721" y="748431"/>
                    <a:pt x="2849958" y="743363"/>
                    <a:pt x="2855791" y="739059"/>
                  </a:cubicBezTo>
                  <a:cubicBezTo>
                    <a:pt x="2872737" y="736355"/>
                    <a:pt x="2886753" y="736978"/>
                    <a:pt x="2899268" y="739172"/>
                  </a:cubicBezTo>
                  <a:cubicBezTo>
                    <a:pt x="2907153" y="731173"/>
                    <a:pt x="2896351" y="733651"/>
                    <a:pt x="2928106" y="731612"/>
                  </a:cubicBezTo>
                  <a:cubicBezTo>
                    <a:pt x="2944825" y="720810"/>
                    <a:pt x="2962536" y="721447"/>
                    <a:pt x="2994120" y="710929"/>
                  </a:cubicBezTo>
                  <a:cubicBezTo>
                    <a:pt x="3000293" y="721391"/>
                    <a:pt x="3077336" y="701741"/>
                    <a:pt x="3043458" y="714907"/>
                  </a:cubicBezTo>
                  <a:cubicBezTo>
                    <a:pt x="3049404" y="716577"/>
                    <a:pt x="3059909" y="713364"/>
                    <a:pt x="3068814" y="712472"/>
                  </a:cubicBezTo>
                  <a:cubicBezTo>
                    <a:pt x="3079587" y="709187"/>
                    <a:pt x="3072962" y="706809"/>
                    <a:pt x="3061990" y="705634"/>
                  </a:cubicBezTo>
                  <a:cubicBezTo>
                    <a:pt x="3051075" y="704827"/>
                    <a:pt x="3035813" y="705223"/>
                    <a:pt x="3029315" y="706115"/>
                  </a:cubicBezTo>
                  <a:cubicBezTo>
                    <a:pt x="3010132" y="709032"/>
                    <a:pt x="3025365" y="705054"/>
                    <a:pt x="3046106" y="701613"/>
                  </a:cubicBezTo>
                  <a:cubicBezTo>
                    <a:pt x="3051287" y="700750"/>
                    <a:pt x="3056822" y="699929"/>
                    <a:pt x="3062245" y="699249"/>
                  </a:cubicBezTo>
                  <a:cubicBezTo>
                    <a:pt x="3067695" y="698824"/>
                    <a:pt x="3073046" y="698555"/>
                    <a:pt x="3077832" y="698513"/>
                  </a:cubicBezTo>
                  <a:close/>
                  <a:moveTo>
                    <a:pt x="4060317" y="697799"/>
                  </a:moveTo>
                  <a:cubicBezTo>
                    <a:pt x="4063003" y="697720"/>
                    <a:pt x="4067911" y="698378"/>
                    <a:pt x="4073587" y="699291"/>
                  </a:cubicBezTo>
                  <a:cubicBezTo>
                    <a:pt x="4079251" y="700254"/>
                    <a:pt x="4085707" y="701344"/>
                    <a:pt x="4091455" y="702321"/>
                  </a:cubicBezTo>
                  <a:cubicBezTo>
                    <a:pt x="4097147" y="703524"/>
                    <a:pt x="4102159" y="704473"/>
                    <a:pt x="4105047" y="704600"/>
                  </a:cubicBezTo>
                  <a:cubicBezTo>
                    <a:pt x="4110991" y="714100"/>
                    <a:pt x="4131803" y="717257"/>
                    <a:pt x="4139603" y="725850"/>
                  </a:cubicBezTo>
                  <a:cubicBezTo>
                    <a:pt x="4107043" y="719918"/>
                    <a:pt x="4098321" y="702760"/>
                    <a:pt x="4060379" y="700735"/>
                  </a:cubicBezTo>
                  <a:cubicBezTo>
                    <a:pt x="4057167" y="698696"/>
                    <a:pt x="4057629" y="697879"/>
                    <a:pt x="4060317" y="697799"/>
                  </a:cubicBezTo>
                  <a:close/>
                  <a:moveTo>
                    <a:pt x="2264986" y="697125"/>
                  </a:moveTo>
                  <a:cubicBezTo>
                    <a:pt x="2244840" y="695185"/>
                    <a:pt x="2216059" y="697578"/>
                    <a:pt x="2162814" y="710914"/>
                  </a:cubicBezTo>
                  <a:cubicBezTo>
                    <a:pt x="2165943" y="723924"/>
                    <a:pt x="2235865" y="701499"/>
                    <a:pt x="2242774" y="710008"/>
                  </a:cubicBezTo>
                  <a:cubicBezTo>
                    <a:pt x="2194922" y="720682"/>
                    <a:pt x="2169510" y="723174"/>
                    <a:pt x="2140347" y="725467"/>
                  </a:cubicBezTo>
                  <a:cubicBezTo>
                    <a:pt x="2146321" y="726232"/>
                    <a:pt x="2133848" y="730960"/>
                    <a:pt x="2121348" y="735986"/>
                  </a:cubicBezTo>
                  <a:cubicBezTo>
                    <a:pt x="2128143" y="735193"/>
                    <a:pt x="2134443" y="734174"/>
                    <a:pt x="2140148" y="733226"/>
                  </a:cubicBezTo>
                  <a:cubicBezTo>
                    <a:pt x="2145896" y="732348"/>
                    <a:pt x="2151163" y="731753"/>
                    <a:pt x="2155707" y="731300"/>
                  </a:cubicBezTo>
                  <a:cubicBezTo>
                    <a:pt x="2164810" y="730479"/>
                    <a:pt x="2171280" y="730819"/>
                    <a:pt x="2174494" y="734372"/>
                  </a:cubicBezTo>
                  <a:cubicBezTo>
                    <a:pt x="2226082" y="709795"/>
                    <a:pt x="2310034" y="703920"/>
                    <a:pt x="2269601" y="719380"/>
                  </a:cubicBezTo>
                  <a:cubicBezTo>
                    <a:pt x="2273948" y="719380"/>
                    <a:pt x="2278336" y="719366"/>
                    <a:pt x="2282768" y="719352"/>
                  </a:cubicBezTo>
                  <a:cubicBezTo>
                    <a:pt x="2287397" y="718856"/>
                    <a:pt x="2292564" y="717539"/>
                    <a:pt x="2298001" y="715826"/>
                  </a:cubicBezTo>
                  <a:cubicBezTo>
                    <a:pt x="2303465" y="714127"/>
                    <a:pt x="2309284" y="712315"/>
                    <a:pt x="2315102" y="710503"/>
                  </a:cubicBezTo>
                  <a:cubicBezTo>
                    <a:pt x="2296557" y="705208"/>
                    <a:pt x="2285118" y="699078"/>
                    <a:pt x="2264986" y="697125"/>
                  </a:cubicBezTo>
                  <a:close/>
                  <a:moveTo>
                    <a:pt x="2399904" y="695398"/>
                  </a:moveTo>
                  <a:cubicBezTo>
                    <a:pt x="2355337" y="709753"/>
                    <a:pt x="2353893" y="718304"/>
                    <a:pt x="2305999" y="733778"/>
                  </a:cubicBezTo>
                  <a:cubicBezTo>
                    <a:pt x="2347310" y="729332"/>
                    <a:pt x="2359683" y="715954"/>
                    <a:pt x="2380508" y="703934"/>
                  </a:cubicBezTo>
                  <a:cubicBezTo>
                    <a:pt x="2386921" y="704288"/>
                    <a:pt x="2396095" y="700876"/>
                    <a:pt x="2403273" y="700282"/>
                  </a:cubicBezTo>
                  <a:cubicBezTo>
                    <a:pt x="2397129" y="703680"/>
                    <a:pt x="2384345" y="708677"/>
                    <a:pt x="2390348" y="709144"/>
                  </a:cubicBezTo>
                  <a:cubicBezTo>
                    <a:pt x="2412617" y="699900"/>
                    <a:pt x="2415859" y="695313"/>
                    <a:pt x="2399904" y="695398"/>
                  </a:cubicBezTo>
                  <a:close/>
                  <a:moveTo>
                    <a:pt x="3820149" y="693478"/>
                  </a:moveTo>
                  <a:cubicBezTo>
                    <a:pt x="3827535" y="692966"/>
                    <a:pt x="3840039" y="693869"/>
                    <a:pt x="3852383" y="694747"/>
                  </a:cubicBezTo>
                  <a:cubicBezTo>
                    <a:pt x="3868607" y="704345"/>
                    <a:pt x="3843295" y="702391"/>
                    <a:pt x="3818631" y="700693"/>
                  </a:cubicBezTo>
                  <a:cubicBezTo>
                    <a:pt x="3810499" y="695915"/>
                    <a:pt x="3812765" y="693989"/>
                    <a:pt x="3820149" y="693478"/>
                  </a:cubicBezTo>
                  <a:close/>
                  <a:moveTo>
                    <a:pt x="4433223" y="691632"/>
                  </a:moveTo>
                  <a:cubicBezTo>
                    <a:pt x="4458167" y="705662"/>
                    <a:pt x="4451795" y="693274"/>
                    <a:pt x="4468035" y="704911"/>
                  </a:cubicBezTo>
                  <a:cubicBezTo>
                    <a:pt x="4492045" y="724477"/>
                    <a:pt x="4436635" y="692736"/>
                    <a:pt x="4452065" y="709300"/>
                  </a:cubicBezTo>
                  <a:cubicBezTo>
                    <a:pt x="4472679" y="724434"/>
                    <a:pt x="4468969" y="711339"/>
                    <a:pt x="4491917" y="721022"/>
                  </a:cubicBezTo>
                  <a:cubicBezTo>
                    <a:pt x="4499661" y="728384"/>
                    <a:pt x="4507377" y="735703"/>
                    <a:pt x="4515079" y="743022"/>
                  </a:cubicBezTo>
                  <a:cubicBezTo>
                    <a:pt x="4497807" y="739469"/>
                    <a:pt x="4466831" y="712047"/>
                    <a:pt x="4466081" y="722495"/>
                  </a:cubicBezTo>
                  <a:cubicBezTo>
                    <a:pt x="4429059" y="707063"/>
                    <a:pt x="4453891" y="705633"/>
                    <a:pt x="4433223" y="691632"/>
                  </a:cubicBezTo>
                  <a:close/>
                  <a:moveTo>
                    <a:pt x="5340737" y="690755"/>
                  </a:moveTo>
                  <a:cubicBezTo>
                    <a:pt x="5350789" y="696800"/>
                    <a:pt x="5353607" y="702534"/>
                    <a:pt x="5359027" y="708352"/>
                  </a:cubicBezTo>
                  <a:cubicBezTo>
                    <a:pt x="5364831" y="709202"/>
                    <a:pt x="5377447" y="715672"/>
                    <a:pt x="5395327" y="726587"/>
                  </a:cubicBezTo>
                  <a:cubicBezTo>
                    <a:pt x="5397039" y="732080"/>
                    <a:pt x="5384043" y="725213"/>
                    <a:pt x="5387343" y="731995"/>
                  </a:cubicBezTo>
                  <a:cubicBezTo>
                    <a:pt x="5403311" y="742811"/>
                    <a:pt x="5408309" y="744835"/>
                    <a:pt x="5412555" y="746279"/>
                  </a:cubicBezTo>
                  <a:cubicBezTo>
                    <a:pt x="5416831" y="747667"/>
                    <a:pt x="5420413" y="748417"/>
                    <a:pt x="5433027" y="757378"/>
                  </a:cubicBezTo>
                  <a:cubicBezTo>
                    <a:pt x="5460619" y="788241"/>
                    <a:pt x="5376511" y="738620"/>
                    <a:pt x="5426811" y="774197"/>
                  </a:cubicBezTo>
                  <a:cubicBezTo>
                    <a:pt x="5416323" y="769270"/>
                    <a:pt x="5407233" y="763494"/>
                    <a:pt x="5399151" y="757081"/>
                  </a:cubicBezTo>
                  <a:cubicBezTo>
                    <a:pt x="5390981" y="750781"/>
                    <a:pt x="5383577" y="744198"/>
                    <a:pt x="5376907" y="736978"/>
                  </a:cubicBezTo>
                  <a:cubicBezTo>
                    <a:pt x="5363515" y="722637"/>
                    <a:pt x="5352503" y="706583"/>
                    <a:pt x="5340737" y="690755"/>
                  </a:cubicBezTo>
                  <a:close/>
                  <a:moveTo>
                    <a:pt x="4310763" y="690301"/>
                  </a:moveTo>
                  <a:cubicBezTo>
                    <a:pt x="4338991" y="697139"/>
                    <a:pt x="4300201" y="695879"/>
                    <a:pt x="4340491" y="703439"/>
                  </a:cubicBezTo>
                  <a:cubicBezTo>
                    <a:pt x="4336557" y="706398"/>
                    <a:pt x="4348435" y="716393"/>
                    <a:pt x="4344499" y="719394"/>
                  </a:cubicBezTo>
                  <a:cubicBezTo>
                    <a:pt x="4354749" y="719012"/>
                    <a:pt x="4365919" y="711041"/>
                    <a:pt x="4359675" y="720003"/>
                  </a:cubicBezTo>
                  <a:cubicBezTo>
                    <a:pt x="4369275" y="726373"/>
                    <a:pt x="4388599" y="729304"/>
                    <a:pt x="4404115" y="734726"/>
                  </a:cubicBezTo>
                  <a:cubicBezTo>
                    <a:pt x="4391189" y="729445"/>
                    <a:pt x="4383417" y="724972"/>
                    <a:pt x="4379439" y="721928"/>
                  </a:cubicBezTo>
                  <a:cubicBezTo>
                    <a:pt x="4375503" y="718743"/>
                    <a:pt x="4375517" y="716492"/>
                    <a:pt x="4378165" y="715614"/>
                  </a:cubicBezTo>
                  <a:cubicBezTo>
                    <a:pt x="4380783" y="714807"/>
                    <a:pt x="4386135" y="715090"/>
                    <a:pt x="4392605" y="717738"/>
                  </a:cubicBezTo>
                  <a:cubicBezTo>
                    <a:pt x="4399075" y="720371"/>
                    <a:pt x="4406819" y="724887"/>
                    <a:pt x="4414449" y="731668"/>
                  </a:cubicBezTo>
                  <a:cubicBezTo>
                    <a:pt x="4405601" y="728497"/>
                    <a:pt x="4399797" y="724321"/>
                    <a:pt x="4390099" y="721517"/>
                  </a:cubicBezTo>
                  <a:cubicBezTo>
                    <a:pt x="4405815" y="737911"/>
                    <a:pt x="4452743" y="745358"/>
                    <a:pt x="4466903" y="762205"/>
                  </a:cubicBezTo>
                  <a:cubicBezTo>
                    <a:pt x="4472719" y="761681"/>
                    <a:pt x="4473513" y="758609"/>
                    <a:pt x="4472903" y="754886"/>
                  </a:cubicBezTo>
                  <a:cubicBezTo>
                    <a:pt x="4456623" y="745910"/>
                    <a:pt x="4458675" y="751970"/>
                    <a:pt x="4434127" y="737430"/>
                  </a:cubicBezTo>
                  <a:cubicBezTo>
                    <a:pt x="4430263" y="731527"/>
                    <a:pt x="4455519" y="746349"/>
                    <a:pt x="4449135" y="738789"/>
                  </a:cubicBezTo>
                  <a:cubicBezTo>
                    <a:pt x="4470129" y="746179"/>
                    <a:pt x="4474787" y="758071"/>
                    <a:pt x="4502379" y="763578"/>
                  </a:cubicBezTo>
                  <a:cubicBezTo>
                    <a:pt x="4498755" y="765192"/>
                    <a:pt x="4502111" y="770317"/>
                    <a:pt x="4510789" y="778160"/>
                  </a:cubicBezTo>
                  <a:cubicBezTo>
                    <a:pt x="4408347" y="745684"/>
                    <a:pt x="4382539" y="728200"/>
                    <a:pt x="4358797" y="731781"/>
                  </a:cubicBezTo>
                  <a:cubicBezTo>
                    <a:pt x="4334065" y="724859"/>
                    <a:pt x="4321863" y="713632"/>
                    <a:pt x="4299833" y="705619"/>
                  </a:cubicBezTo>
                  <a:cubicBezTo>
                    <a:pt x="4313991" y="710716"/>
                    <a:pt x="4353531" y="719493"/>
                    <a:pt x="4300499" y="693812"/>
                  </a:cubicBezTo>
                  <a:cubicBezTo>
                    <a:pt x="4297739" y="689890"/>
                    <a:pt x="4317063" y="695780"/>
                    <a:pt x="4310763" y="690301"/>
                  </a:cubicBezTo>
                  <a:close/>
                  <a:moveTo>
                    <a:pt x="1541848" y="688300"/>
                  </a:moveTo>
                  <a:cubicBezTo>
                    <a:pt x="1542923" y="689365"/>
                    <a:pt x="1490187" y="719543"/>
                    <a:pt x="1487461" y="731781"/>
                  </a:cubicBezTo>
                  <a:cubicBezTo>
                    <a:pt x="1487079" y="728794"/>
                    <a:pt x="1486414" y="726019"/>
                    <a:pt x="1473318" y="735264"/>
                  </a:cubicBezTo>
                  <a:cubicBezTo>
                    <a:pt x="1467797" y="732999"/>
                    <a:pt x="1489641" y="722211"/>
                    <a:pt x="1502000" y="713335"/>
                  </a:cubicBezTo>
                  <a:cubicBezTo>
                    <a:pt x="1463705" y="735038"/>
                    <a:pt x="1449647" y="742994"/>
                    <a:pt x="1435589" y="752408"/>
                  </a:cubicBezTo>
                  <a:cubicBezTo>
                    <a:pt x="1428610" y="757193"/>
                    <a:pt x="1421404" y="762092"/>
                    <a:pt x="1411550" y="769836"/>
                  </a:cubicBezTo>
                  <a:cubicBezTo>
                    <a:pt x="1401768" y="777651"/>
                    <a:pt x="1388998" y="787886"/>
                    <a:pt x="1370438" y="802779"/>
                  </a:cubicBezTo>
                  <a:cubicBezTo>
                    <a:pt x="1369631" y="800401"/>
                    <a:pt x="1368768" y="798023"/>
                    <a:pt x="1358617" y="801293"/>
                  </a:cubicBezTo>
                  <a:cubicBezTo>
                    <a:pt x="1385898" y="780355"/>
                    <a:pt x="1400197" y="771436"/>
                    <a:pt x="1397875" y="764598"/>
                  </a:cubicBezTo>
                  <a:cubicBezTo>
                    <a:pt x="1400734" y="762078"/>
                    <a:pt x="1405350" y="759359"/>
                    <a:pt x="1410715" y="756896"/>
                  </a:cubicBezTo>
                  <a:cubicBezTo>
                    <a:pt x="1416109" y="754475"/>
                    <a:pt x="1422098" y="752097"/>
                    <a:pt x="1427378" y="749846"/>
                  </a:cubicBezTo>
                  <a:cubicBezTo>
                    <a:pt x="1437939" y="745358"/>
                    <a:pt x="1445712" y="741380"/>
                    <a:pt x="1440445" y="738492"/>
                  </a:cubicBezTo>
                  <a:cubicBezTo>
                    <a:pt x="1461313" y="724844"/>
                    <a:pt x="1462729" y="729828"/>
                    <a:pt x="1445018" y="742328"/>
                  </a:cubicBezTo>
                  <a:cubicBezTo>
                    <a:pt x="1476319" y="723910"/>
                    <a:pt x="1506163" y="708663"/>
                    <a:pt x="1537790" y="689763"/>
                  </a:cubicBezTo>
                  <a:cubicBezTo>
                    <a:pt x="1540443" y="688590"/>
                    <a:pt x="1541695" y="688148"/>
                    <a:pt x="1541848" y="688300"/>
                  </a:cubicBezTo>
                  <a:close/>
                  <a:moveTo>
                    <a:pt x="1462913" y="688220"/>
                  </a:moveTo>
                  <a:cubicBezTo>
                    <a:pt x="1475074" y="693302"/>
                    <a:pt x="1363658" y="741111"/>
                    <a:pt x="1421730" y="723457"/>
                  </a:cubicBezTo>
                  <a:cubicBezTo>
                    <a:pt x="1387427" y="748303"/>
                    <a:pt x="1378622" y="734358"/>
                    <a:pt x="1374445" y="746208"/>
                  </a:cubicBezTo>
                  <a:cubicBezTo>
                    <a:pt x="1357485" y="758751"/>
                    <a:pt x="1369193" y="745755"/>
                    <a:pt x="1353422" y="752437"/>
                  </a:cubicBezTo>
                  <a:cubicBezTo>
                    <a:pt x="1359085" y="747411"/>
                    <a:pt x="1373681" y="738393"/>
                    <a:pt x="1385106" y="731003"/>
                  </a:cubicBezTo>
                  <a:cubicBezTo>
                    <a:pt x="1396700" y="723839"/>
                    <a:pt x="1405280" y="718474"/>
                    <a:pt x="1398102" y="719592"/>
                  </a:cubicBezTo>
                  <a:cubicBezTo>
                    <a:pt x="1410504" y="710758"/>
                    <a:pt x="1410674" y="713618"/>
                    <a:pt x="1405350" y="717724"/>
                  </a:cubicBezTo>
                  <a:cubicBezTo>
                    <a:pt x="1421659" y="714340"/>
                    <a:pt x="1442541" y="700579"/>
                    <a:pt x="1462913" y="688220"/>
                  </a:cubicBezTo>
                  <a:close/>
                  <a:moveTo>
                    <a:pt x="2058619" y="685667"/>
                  </a:moveTo>
                  <a:cubicBezTo>
                    <a:pt x="2057021" y="685309"/>
                    <a:pt x="2054498" y="685280"/>
                    <a:pt x="2050716" y="685701"/>
                  </a:cubicBezTo>
                  <a:cubicBezTo>
                    <a:pt x="2046393" y="686182"/>
                    <a:pt x="2040426" y="687251"/>
                    <a:pt x="2032314" y="689084"/>
                  </a:cubicBezTo>
                  <a:cubicBezTo>
                    <a:pt x="1983627" y="712471"/>
                    <a:pt x="1958215" y="716959"/>
                    <a:pt x="1941566" y="734726"/>
                  </a:cubicBezTo>
                  <a:cubicBezTo>
                    <a:pt x="1946040" y="729998"/>
                    <a:pt x="1935224" y="720215"/>
                    <a:pt x="1930750" y="731215"/>
                  </a:cubicBezTo>
                  <a:cubicBezTo>
                    <a:pt x="1867822" y="773857"/>
                    <a:pt x="1906726" y="779010"/>
                    <a:pt x="1981603" y="754419"/>
                  </a:cubicBezTo>
                  <a:cubicBezTo>
                    <a:pt x="1983684" y="741323"/>
                    <a:pt x="1994556" y="718799"/>
                    <a:pt x="1983769" y="716393"/>
                  </a:cubicBezTo>
                  <a:cubicBezTo>
                    <a:pt x="2031875" y="695766"/>
                    <a:pt x="2011403" y="707828"/>
                    <a:pt x="2056522" y="692198"/>
                  </a:cubicBezTo>
                  <a:cubicBezTo>
                    <a:pt x="2031110" y="709229"/>
                    <a:pt x="2042209" y="703057"/>
                    <a:pt x="2011078" y="714382"/>
                  </a:cubicBezTo>
                  <a:cubicBezTo>
                    <a:pt x="2014277" y="715203"/>
                    <a:pt x="2010809" y="718403"/>
                    <a:pt x="1998464" y="724816"/>
                  </a:cubicBezTo>
                  <a:cubicBezTo>
                    <a:pt x="2012703" y="722650"/>
                    <a:pt x="2033630" y="716065"/>
                    <a:pt x="2032453" y="719919"/>
                  </a:cubicBezTo>
                  <a:lnTo>
                    <a:pt x="2023820" y="727001"/>
                  </a:lnTo>
                  <a:lnTo>
                    <a:pt x="2020408" y="727848"/>
                  </a:lnTo>
                  <a:lnTo>
                    <a:pt x="2014059" y="727965"/>
                  </a:lnTo>
                  <a:cubicBezTo>
                    <a:pt x="2001723" y="729031"/>
                    <a:pt x="1982704" y="732429"/>
                    <a:pt x="1992759" y="734712"/>
                  </a:cubicBezTo>
                  <a:lnTo>
                    <a:pt x="2020408" y="727848"/>
                  </a:lnTo>
                  <a:lnTo>
                    <a:pt x="2022842" y="727803"/>
                  </a:lnTo>
                  <a:lnTo>
                    <a:pt x="2023820" y="727001"/>
                  </a:lnTo>
                  <a:lnTo>
                    <a:pt x="2045848" y="721532"/>
                  </a:lnTo>
                  <a:cubicBezTo>
                    <a:pt x="2015891" y="728327"/>
                    <a:pt x="2055404" y="710248"/>
                    <a:pt x="2071033" y="700777"/>
                  </a:cubicBezTo>
                  <a:cubicBezTo>
                    <a:pt x="2035677" y="706858"/>
                    <a:pt x="2069804" y="688176"/>
                    <a:pt x="2058619" y="685667"/>
                  </a:cubicBezTo>
                  <a:close/>
                  <a:moveTo>
                    <a:pt x="3714567" y="685516"/>
                  </a:moveTo>
                  <a:cubicBezTo>
                    <a:pt x="3721431" y="685629"/>
                    <a:pt x="3730299" y="685934"/>
                    <a:pt x="3747775" y="685573"/>
                  </a:cubicBezTo>
                  <a:cubicBezTo>
                    <a:pt x="3760955" y="692071"/>
                    <a:pt x="3716871" y="700240"/>
                    <a:pt x="3693399" y="686606"/>
                  </a:cubicBezTo>
                  <a:cubicBezTo>
                    <a:pt x="3702849" y="685480"/>
                    <a:pt x="3707705" y="685403"/>
                    <a:pt x="3714567" y="685516"/>
                  </a:cubicBezTo>
                  <a:close/>
                  <a:moveTo>
                    <a:pt x="3579951" y="683050"/>
                  </a:moveTo>
                  <a:cubicBezTo>
                    <a:pt x="3587507" y="683211"/>
                    <a:pt x="3596847" y="684716"/>
                    <a:pt x="3609489" y="688800"/>
                  </a:cubicBezTo>
                  <a:cubicBezTo>
                    <a:pt x="3583271" y="689268"/>
                    <a:pt x="3548019" y="688220"/>
                    <a:pt x="3561015" y="695426"/>
                  </a:cubicBezTo>
                  <a:cubicBezTo>
                    <a:pt x="3544155" y="693798"/>
                    <a:pt x="3530831" y="689721"/>
                    <a:pt x="3519209" y="684525"/>
                  </a:cubicBezTo>
                  <a:cubicBezTo>
                    <a:pt x="3550691" y="694177"/>
                    <a:pt x="3557287" y="682566"/>
                    <a:pt x="3579951" y="683050"/>
                  </a:cubicBezTo>
                  <a:close/>
                  <a:moveTo>
                    <a:pt x="2246501" y="680007"/>
                  </a:moveTo>
                  <a:cubicBezTo>
                    <a:pt x="2225463" y="681439"/>
                    <a:pt x="2201025" y="685855"/>
                    <a:pt x="2181530" y="691773"/>
                  </a:cubicBezTo>
                  <a:cubicBezTo>
                    <a:pt x="2233741" y="685247"/>
                    <a:pt x="2234293" y="697365"/>
                    <a:pt x="2291064" y="686153"/>
                  </a:cubicBezTo>
                  <a:cubicBezTo>
                    <a:pt x="2285175" y="680129"/>
                    <a:pt x="2267538" y="678575"/>
                    <a:pt x="2246501" y="680007"/>
                  </a:cubicBezTo>
                  <a:close/>
                  <a:moveTo>
                    <a:pt x="4920923" y="679386"/>
                  </a:moveTo>
                  <a:cubicBezTo>
                    <a:pt x="4943643" y="690046"/>
                    <a:pt x="4995897" y="743603"/>
                    <a:pt x="4969891" y="708536"/>
                  </a:cubicBezTo>
                  <a:cubicBezTo>
                    <a:pt x="5001957" y="727308"/>
                    <a:pt x="4992147" y="735703"/>
                    <a:pt x="4999875" y="745033"/>
                  </a:cubicBezTo>
                  <a:cubicBezTo>
                    <a:pt x="4979631" y="728200"/>
                    <a:pt x="4953511" y="712018"/>
                    <a:pt x="4939695" y="694492"/>
                  </a:cubicBezTo>
                  <a:cubicBezTo>
                    <a:pt x="4927391" y="697988"/>
                    <a:pt x="4989513" y="742031"/>
                    <a:pt x="5006687" y="761030"/>
                  </a:cubicBezTo>
                  <a:cubicBezTo>
                    <a:pt x="4996975" y="756415"/>
                    <a:pt x="4994015" y="751191"/>
                    <a:pt x="4988395" y="746066"/>
                  </a:cubicBezTo>
                  <a:cubicBezTo>
                    <a:pt x="4950821" y="724561"/>
                    <a:pt x="4994483" y="759275"/>
                    <a:pt x="4956995" y="737827"/>
                  </a:cubicBezTo>
                  <a:cubicBezTo>
                    <a:pt x="4945143" y="724108"/>
                    <a:pt x="4930931" y="710418"/>
                    <a:pt x="4911239" y="697351"/>
                  </a:cubicBezTo>
                  <a:cubicBezTo>
                    <a:pt x="4908323" y="692382"/>
                    <a:pt x="4918911" y="699121"/>
                    <a:pt x="4921375" y="702052"/>
                  </a:cubicBezTo>
                  <a:cubicBezTo>
                    <a:pt x="4930619" y="706950"/>
                    <a:pt x="4929091" y="704373"/>
                    <a:pt x="4926951" y="701429"/>
                  </a:cubicBezTo>
                  <a:cubicBezTo>
                    <a:pt x="4950085" y="710588"/>
                    <a:pt x="4920525" y="714354"/>
                    <a:pt x="4964199" y="731598"/>
                  </a:cubicBezTo>
                  <a:cubicBezTo>
                    <a:pt x="4974025" y="730904"/>
                    <a:pt x="4908379" y="683534"/>
                    <a:pt x="4920923" y="679386"/>
                  </a:cubicBezTo>
                  <a:close/>
                  <a:moveTo>
                    <a:pt x="3340688" y="676017"/>
                  </a:moveTo>
                  <a:cubicBezTo>
                    <a:pt x="3340008" y="678467"/>
                    <a:pt x="3339612" y="680902"/>
                    <a:pt x="3347964" y="683960"/>
                  </a:cubicBezTo>
                  <a:cubicBezTo>
                    <a:pt x="3327791" y="681935"/>
                    <a:pt x="3300142" y="686126"/>
                    <a:pt x="3285305" y="679613"/>
                  </a:cubicBezTo>
                  <a:cubicBezTo>
                    <a:pt x="3306541" y="676187"/>
                    <a:pt x="3324280" y="675494"/>
                    <a:pt x="3340688" y="676017"/>
                  </a:cubicBezTo>
                  <a:close/>
                  <a:moveTo>
                    <a:pt x="4158753" y="675148"/>
                  </a:moveTo>
                  <a:cubicBezTo>
                    <a:pt x="4165945" y="673950"/>
                    <a:pt x="4182163" y="678377"/>
                    <a:pt x="4200563" y="684525"/>
                  </a:cubicBezTo>
                  <a:cubicBezTo>
                    <a:pt x="4212839" y="688617"/>
                    <a:pt x="4226061" y="693487"/>
                    <a:pt x="4238263" y="697946"/>
                  </a:cubicBezTo>
                  <a:cubicBezTo>
                    <a:pt x="4250411" y="702661"/>
                    <a:pt x="4261383" y="707502"/>
                    <a:pt x="4269509" y="710334"/>
                  </a:cubicBezTo>
                  <a:cubicBezTo>
                    <a:pt x="4273629" y="715997"/>
                    <a:pt x="4247847" y="702533"/>
                    <a:pt x="4254559" y="709768"/>
                  </a:cubicBezTo>
                  <a:cubicBezTo>
                    <a:pt x="4241307" y="702448"/>
                    <a:pt x="4225041" y="697522"/>
                    <a:pt x="4207855" y="692510"/>
                  </a:cubicBezTo>
                  <a:cubicBezTo>
                    <a:pt x="4190667" y="687583"/>
                    <a:pt x="4172463" y="683081"/>
                    <a:pt x="4154823" y="678367"/>
                  </a:cubicBezTo>
                  <a:cubicBezTo>
                    <a:pt x="4154961" y="676573"/>
                    <a:pt x="4156355" y="675548"/>
                    <a:pt x="4158753" y="675148"/>
                  </a:cubicBezTo>
                  <a:close/>
                  <a:moveTo>
                    <a:pt x="3919363" y="671967"/>
                  </a:moveTo>
                  <a:cubicBezTo>
                    <a:pt x="3926937" y="671746"/>
                    <a:pt x="3942945" y="675935"/>
                    <a:pt x="3954327" y="680872"/>
                  </a:cubicBezTo>
                  <a:cubicBezTo>
                    <a:pt x="3969505" y="687512"/>
                    <a:pt x="3976697" y="693925"/>
                    <a:pt x="3945991" y="688163"/>
                  </a:cubicBezTo>
                  <a:cubicBezTo>
                    <a:pt x="3920111" y="678579"/>
                    <a:pt x="3934763" y="678041"/>
                    <a:pt x="3915085" y="673794"/>
                  </a:cubicBezTo>
                  <a:cubicBezTo>
                    <a:pt x="3915251" y="672605"/>
                    <a:pt x="3916839" y="672041"/>
                    <a:pt x="3919363" y="671967"/>
                  </a:cubicBezTo>
                  <a:close/>
                  <a:moveTo>
                    <a:pt x="1907035" y="668541"/>
                  </a:moveTo>
                  <a:cubicBezTo>
                    <a:pt x="1905518" y="668915"/>
                    <a:pt x="1903052" y="669992"/>
                    <a:pt x="1898741" y="672307"/>
                  </a:cubicBezTo>
                  <a:cubicBezTo>
                    <a:pt x="1908538" y="675479"/>
                    <a:pt x="1857685" y="694322"/>
                    <a:pt x="1843401" y="703340"/>
                  </a:cubicBezTo>
                  <a:cubicBezTo>
                    <a:pt x="1859823" y="699843"/>
                    <a:pt x="1844094" y="709725"/>
                    <a:pt x="1844788" y="712811"/>
                  </a:cubicBezTo>
                  <a:cubicBezTo>
                    <a:pt x="1890629" y="685912"/>
                    <a:pt x="1878624" y="692708"/>
                    <a:pt x="1919255" y="669802"/>
                  </a:cubicBezTo>
                  <a:cubicBezTo>
                    <a:pt x="1907596" y="672636"/>
                    <a:pt x="1911586" y="667421"/>
                    <a:pt x="1907035" y="668541"/>
                  </a:cubicBezTo>
                  <a:close/>
                  <a:moveTo>
                    <a:pt x="1669551" y="667976"/>
                  </a:moveTo>
                  <a:cubicBezTo>
                    <a:pt x="1693151" y="660302"/>
                    <a:pt x="1648188" y="695653"/>
                    <a:pt x="1685336" y="674771"/>
                  </a:cubicBezTo>
                  <a:cubicBezTo>
                    <a:pt x="1697100" y="674063"/>
                    <a:pt x="1644280" y="699404"/>
                    <a:pt x="1635064" y="698923"/>
                  </a:cubicBezTo>
                  <a:cubicBezTo>
                    <a:pt x="1670259" y="677164"/>
                    <a:pt x="1622620" y="695313"/>
                    <a:pt x="1669551" y="667976"/>
                  </a:cubicBezTo>
                  <a:close/>
                  <a:moveTo>
                    <a:pt x="1467383" y="666281"/>
                  </a:moveTo>
                  <a:cubicBezTo>
                    <a:pt x="1470926" y="668033"/>
                    <a:pt x="1446070" y="685289"/>
                    <a:pt x="1468038" y="677007"/>
                  </a:cubicBezTo>
                  <a:cubicBezTo>
                    <a:pt x="1448883" y="691193"/>
                    <a:pt x="1437699" y="688036"/>
                    <a:pt x="1417454" y="704699"/>
                  </a:cubicBezTo>
                  <a:cubicBezTo>
                    <a:pt x="1415019" y="701103"/>
                    <a:pt x="1438265" y="683421"/>
                    <a:pt x="1451587" y="671217"/>
                  </a:cubicBezTo>
                  <a:cubicBezTo>
                    <a:pt x="1461865" y="666835"/>
                    <a:pt x="1466202" y="665697"/>
                    <a:pt x="1467383" y="666281"/>
                  </a:cubicBezTo>
                  <a:close/>
                  <a:moveTo>
                    <a:pt x="3311864" y="664762"/>
                  </a:moveTo>
                  <a:cubicBezTo>
                    <a:pt x="3315729" y="670609"/>
                    <a:pt x="3307772" y="675606"/>
                    <a:pt x="3269704" y="678551"/>
                  </a:cubicBezTo>
                  <a:cubicBezTo>
                    <a:pt x="3267694" y="664082"/>
                    <a:pt x="3217804" y="690047"/>
                    <a:pt x="3287047" y="685276"/>
                  </a:cubicBezTo>
                  <a:cubicBezTo>
                    <a:pt x="3267722" y="687711"/>
                    <a:pt x="3249940" y="689523"/>
                    <a:pt x="3233702" y="691108"/>
                  </a:cubicBezTo>
                  <a:cubicBezTo>
                    <a:pt x="3225590" y="691901"/>
                    <a:pt x="3217860" y="692652"/>
                    <a:pt x="3210527" y="693359"/>
                  </a:cubicBezTo>
                  <a:cubicBezTo>
                    <a:pt x="3203208" y="694251"/>
                    <a:pt x="3196328" y="695440"/>
                    <a:pt x="3189815" y="696460"/>
                  </a:cubicBezTo>
                  <a:cubicBezTo>
                    <a:pt x="3163809" y="700749"/>
                    <a:pt x="3144187" y="705407"/>
                    <a:pt x="3131516" y="713576"/>
                  </a:cubicBezTo>
                  <a:cubicBezTo>
                    <a:pt x="3114216" y="715473"/>
                    <a:pt x="3129775" y="708692"/>
                    <a:pt x="3109997" y="711325"/>
                  </a:cubicBezTo>
                  <a:cubicBezTo>
                    <a:pt x="3119001" y="706398"/>
                    <a:pt x="3117883" y="698399"/>
                    <a:pt x="3147216" y="699093"/>
                  </a:cubicBezTo>
                  <a:cubicBezTo>
                    <a:pt x="3137306" y="698413"/>
                    <a:pt x="3127425" y="697677"/>
                    <a:pt x="3119752" y="694917"/>
                  </a:cubicBezTo>
                  <a:cubicBezTo>
                    <a:pt x="3108794" y="702661"/>
                    <a:pt x="3107279" y="696290"/>
                    <a:pt x="3084203" y="698031"/>
                  </a:cubicBezTo>
                  <a:cubicBezTo>
                    <a:pt x="3110153" y="688475"/>
                    <a:pt x="3154904" y="692199"/>
                    <a:pt x="3196752" y="675974"/>
                  </a:cubicBezTo>
                  <a:cubicBezTo>
                    <a:pt x="3204751" y="678240"/>
                    <a:pt x="3209536" y="680575"/>
                    <a:pt x="3211122" y="682897"/>
                  </a:cubicBezTo>
                  <a:cubicBezTo>
                    <a:pt x="3212707" y="685191"/>
                    <a:pt x="3211037" y="687102"/>
                    <a:pt x="3206195" y="689112"/>
                  </a:cubicBezTo>
                  <a:cubicBezTo>
                    <a:pt x="3219135" y="691731"/>
                    <a:pt x="3216431" y="686691"/>
                    <a:pt x="3235840" y="685474"/>
                  </a:cubicBezTo>
                  <a:cubicBezTo>
                    <a:pt x="3224160" y="681113"/>
                    <a:pt x="3212453" y="676272"/>
                    <a:pt x="3200645" y="672350"/>
                  </a:cubicBezTo>
                  <a:cubicBezTo>
                    <a:pt x="3241673" y="674077"/>
                    <a:pt x="3254881" y="668330"/>
                    <a:pt x="3311864" y="664762"/>
                  </a:cubicBezTo>
                  <a:close/>
                  <a:moveTo>
                    <a:pt x="2591945" y="659736"/>
                  </a:moveTo>
                  <a:cubicBezTo>
                    <a:pt x="2575948" y="669943"/>
                    <a:pt x="2535968" y="668811"/>
                    <a:pt x="2546359" y="674035"/>
                  </a:cubicBezTo>
                  <a:cubicBezTo>
                    <a:pt x="2552730" y="671755"/>
                    <a:pt x="2558902" y="669702"/>
                    <a:pt x="2562626" y="670906"/>
                  </a:cubicBezTo>
                  <a:cubicBezTo>
                    <a:pt x="2552079" y="675450"/>
                    <a:pt x="2533731" y="681467"/>
                    <a:pt x="2539635" y="682840"/>
                  </a:cubicBezTo>
                  <a:cubicBezTo>
                    <a:pt x="2561606" y="675351"/>
                    <a:pt x="2576273" y="677262"/>
                    <a:pt x="2597919" y="669901"/>
                  </a:cubicBezTo>
                  <a:cubicBezTo>
                    <a:pt x="2557742" y="673666"/>
                    <a:pt x="2587500" y="667791"/>
                    <a:pt x="2591945" y="659736"/>
                  </a:cubicBezTo>
                  <a:close/>
                  <a:moveTo>
                    <a:pt x="4754801" y="657428"/>
                  </a:moveTo>
                  <a:cubicBezTo>
                    <a:pt x="4764783" y="653733"/>
                    <a:pt x="4798731" y="694081"/>
                    <a:pt x="4824525" y="692028"/>
                  </a:cubicBezTo>
                  <a:cubicBezTo>
                    <a:pt x="4843143" y="714170"/>
                    <a:pt x="4770657" y="671274"/>
                    <a:pt x="4748219" y="664181"/>
                  </a:cubicBezTo>
                  <a:cubicBezTo>
                    <a:pt x="4751391" y="662539"/>
                    <a:pt x="4759685" y="664054"/>
                    <a:pt x="4769383" y="666475"/>
                  </a:cubicBezTo>
                  <a:cubicBezTo>
                    <a:pt x="4767543" y="663049"/>
                    <a:pt x="4761215" y="660203"/>
                    <a:pt x="4754801" y="657428"/>
                  </a:cubicBezTo>
                  <a:close/>
                  <a:moveTo>
                    <a:pt x="3723651" y="655574"/>
                  </a:moveTo>
                  <a:cubicBezTo>
                    <a:pt x="3749715" y="660486"/>
                    <a:pt x="3773175" y="662228"/>
                    <a:pt x="3795457" y="662851"/>
                  </a:cubicBezTo>
                  <a:cubicBezTo>
                    <a:pt x="3817683" y="664012"/>
                    <a:pt x="3838635" y="664861"/>
                    <a:pt x="3859675" y="666164"/>
                  </a:cubicBezTo>
                  <a:cubicBezTo>
                    <a:pt x="3875261" y="668117"/>
                    <a:pt x="3878871" y="676484"/>
                    <a:pt x="3895547" y="677956"/>
                  </a:cubicBezTo>
                  <a:cubicBezTo>
                    <a:pt x="3894331" y="680816"/>
                    <a:pt x="3878021" y="679471"/>
                    <a:pt x="3891203" y="686323"/>
                  </a:cubicBezTo>
                  <a:cubicBezTo>
                    <a:pt x="3871963" y="684256"/>
                    <a:pt x="3867263" y="674403"/>
                    <a:pt x="3850131" y="671161"/>
                  </a:cubicBezTo>
                  <a:cubicBezTo>
                    <a:pt x="3811851" y="667013"/>
                    <a:pt x="3824805" y="676909"/>
                    <a:pt x="3826787" y="683817"/>
                  </a:cubicBezTo>
                  <a:cubicBezTo>
                    <a:pt x="3808793" y="677546"/>
                    <a:pt x="3797127" y="676824"/>
                    <a:pt x="3784471" y="677234"/>
                  </a:cubicBezTo>
                  <a:cubicBezTo>
                    <a:pt x="3771815" y="677404"/>
                    <a:pt x="3758239" y="677829"/>
                    <a:pt x="3736167" y="673497"/>
                  </a:cubicBezTo>
                  <a:cubicBezTo>
                    <a:pt x="3723723" y="667848"/>
                    <a:pt x="3734525" y="667466"/>
                    <a:pt x="3740811" y="670722"/>
                  </a:cubicBezTo>
                  <a:cubicBezTo>
                    <a:pt x="3765755" y="676796"/>
                    <a:pt x="3771999" y="675054"/>
                    <a:pt x="3777675" y="672973"/>
                  </a:cubicBezTo>
                  <a:cubicBezTo>
                    <a:pt x="3780507" y="671940"/>
                    <a:pt x="3783197" y="670807"/>
                    <a:pt x="3787995" y="670538"/>
                  </a:cubicBezTo>
                  <a:cubicBezTo>
                    <a:pt x="3792767" y="670297"/>
                    <a:pt x="3799691" y="670665"/>
                    <a:pt x="3810847" y="673723"/>
                  </a:cubicBezTo>
                  <a:cubicBezTo>
                    <a:pt x="3801899" y="666744"/>
                    <a:pt x="3782829" y="666829"/>
                    <a:pt x="3764723" y="665923"/>
                  </a:cubicBezTo>
                  <a:cubicBezTo>
                    <a:pt x="3746601" y="665116"/>
                    <a:pt x="3729387" y="663813"/>
                    <a:pt x="3723651" y="655574"/>
                  </a:cubicBezTo>
                  <a:close/>
                  <a:moveTo>
                    <a:pt x="4557391" y="652432"/>
                  </a:moveTo>
                  <a:lnTo>
                    <a:pt x="4572635" y="658827"/>
                  </a:lnTo>
                  <a:cubicBezTo>
                    <a:pt x="4576491" y="660840"/>
                    <a:pt x="4579189" y="662653"/>
                    <a:pt x="4580979" y="664040"/>
                  </a:cubicBezTo>
                  <a:cubicBezTo>
                    <a:pt x="4584505" y="666942"/>
                    <a:pt x="4584179" y="668726"/>
                    <a:pt x="4581391" y="669406"/>
                  </a:cubicBezTo>
                  <a:cubicBezTo>
                    <a:pt x="4575813" y="670751"/>
                    <a:pt x="4560467" y="667565"/>
                    <a:pt x="4545771" y="661110"/>
                  </a:cubicBezTo>
                  <a:cubicBezTo>
                    <a:pt x="4559461" y="671954"/>
                    <a:pt x="4569075" y="676258"/>
                    <a:pt x="4579747" y="680576"/>
                  </a:cubicBezTo>
                  <a:cubicBezTo>
                    <a:pt x="4590423" y="684865"/>
                    <a:pt x="4602131" y="689240"/>
                    <a:pt x="4619289" y="701231"/>
                  </a:cubicBezTo>
                  <a:cubicBezTo>
                    <a:pt x="4607001" y="693374"/>
                    <a:pt x="4616005" y="687796"/>
                    <a:pt x="4590833" y="678990"/>
                  </a:cubicBezTo>
                  <a:cubicBezTo>
                    <a:pt x="4588355" y="674800"/>
                    <a:pt x="4607779" y="682798"/>
                    <a:pt x="4601735" y="676612"/>
                  </a:cubicBezTo>
                  <a:cubicBezTo>
                    <a:pt x="4624089" y="692595"/>
                    <a:pt x="4651199" y="707559"/>
                    <a:pt x="4684851" y="721136"/>
                  </a:cubicBezTo>
                  <a:cubicBezTo>
                    <a:pt x="4651383" y="722905"/>
                    <a:pt x="4603377" y="693671"/>
                    <a:pt x="4559179" y="680321"/>
                  </a:cubicBezTo>
                  <a:cubicBezTo>
                    <a:pt x="4536361" y="661028"/>
                    <a:pt x="4542537" y="656396"/>
                    <a:pt x="4552535" y="653649"/>
                  </a:cubicBezTo>
                  <a:close/>
                  <a:moveTo>
                    <a:pt x="4557323" y="652403"/>
                  </a:moveTo>
                  <a:lnTo>
                    <a:pt x="4557421" y="652424"/>
                  </a:lnTo>
                  <a:lnTo>
                    <a:pt x="4557391" y="652432"/>
                  </a:lnTo>
                  <a:close/>
                  <a:moveTo>
                    <a:pt x="4220851" y="651949"/>
                  </a:moveTo>
                  <a:cubicBezTo>
                    <a:pt x="4243983" y="657810"/>
                    <a:pt x="4254843" y="659354"/>
                    <a:pt x="4264499" y="661987"/>
                  </a:cubicBezTo>
                  <a:cubicBezTo>
                    <a:pt x="4274195" y="664422"/>
                    <a:pt x="4282859" y="667239"/>
                    <a:pt x="4301447" y="675691"/>
                  </a:cubicBezTo>
                  <a:cubicBezTo>
                    <a:pt x="4284445" y="670877"/>
                    <a:pt x="4277777" y="670637"/>
                    <a:pt x="4270515" y="670127"/>
                  </a:cubicBezTo>
                  <a:cubicBezTo>
                    <a:pt x="4263209" y="669816"/>
                    <a:pt x="4255535" y="668357"/>
                    <a:pt x="4235887" y="663671"/>
                  </a:cubicBezTo>
                  <a:cubicBezTo>
                    <a:pt x="4248131" y="670637"/>
                    <a:pt x="4252803" y="673327"/>
                    <a:pt x="4253343" y="674601"/>
                  </a:cubicBezTo>
                  <a:cubicBezTo>
                    <a:pt x="4253879" y="675847"/>
                    <a:pt x="4250311" y="675479"/>
                    <a:pt x="4245725" y="677418"/>
                  </a:cubicBezTo>
                  <a:cubicBezTo>
                    <a:pt x="4211691" y="663162"/>
                    <a:pt x="4231355" y="664493"/>
                    <a:pt x="4220851" y="651949"/>
                  </a:cubicBezTo>
                  <a:close/>
                  <a:moveTo>
                    <a:pt x="3061410" y="651695"/>
                  </a:moveTo>
                  <a:cubicBezTo>
                    <a:pt x="3025607" y="658447"/>
                    <a:pt x="3051373" y="664195"/>
                    <a:pt x="3042029" y="670524"/>
                  </a:cubicBezTo>
                  <a:cubicBezTo>
                    <a:pt x="3046913" y="669448"/>
                    <a:pt x="3051826" y="668372"/>
                    <a:pt x="3056752" y="667282"/>
                  </a:cubicBezTo>
                  <a:lnTo>
                    <a:pt x="3071674" y="664691"/>
                  </a:lnTo>
                  <a:cubicBezTo>
                    <a:pt x="3043841" y="660033"/>
                    <a:pt x="3068729" y="656055"/>
                    <a:pt x="3061410" y="651695"/>
                  </a:cubicBezTo>
                  <a:close/>
                  <a:moveTo>
                    <a:pt x="3577649" y="651483"/>
                  </a:moveTo>
                  <a:cubicBezTo>
                    <a:pt x="3602567" y="651809"/>
                    <a:pt x="3607705" y="663771"/>
                    <a:pt x="3605341" y="665569"/>
                  </a:cubicBezTo>
                  <a:cubicBezTo>
                    <a:pt x="3523839" y="652035"/>
                    <a:pt x="3631447" y="673823"/>
                    <a:pt x="3572029" y="674842"/>
                  </a:cubicBezTo>
                  <a:cubicBezTo>
                    <a:pt x="3570783" y="654881"/>
                    <a:pt x="3502701" y="660190"/>
                    <a:pt x="3452925" y="658972"/>
                  </a:cubicBezTo>
                  <a:cubicBezTo>
                    <a:pt x="3420195" y="663007"/>
                    <a:pt x="3508463" y="670043"/>
                    <a:pt x="3455657" y="670468"/>
                  </a:cubicBezTo>
                  <a:cubicBezTo>
                    <a:pt x="3476439" y="671912"/>
                    <a:pt x="3489267" y="671346"/>
                    <a:pt x="3499771" y="669732"/>
                  </a:cubicBezTo>
                  <a:cubicBezTo>
                    <a:pt x="3510275" y="668288"/>
                    <a:pt x="3518443" y="666235"/>
                    <a:pt x="3529827" y="663927"/>
                  </a:cubicBezTo>
                  <a:cubicBezTo>
                    <a:pt x="3534711" y="667240"/>
                    <a:pt x="3541875" y="668910"/>
                    <a:pt x="3550879" y="669406"/>
                  </a:cubicBezTo>
                  <a:cubicBezTo>
                    <a:pt x="3537867" y="672393"/>
                    <a:pt x="3518557" y="673384"/>
                    <a:pt x="3497945" y="674474"/>
                  </a:cubicBezTo>
                  <a:cubicBezTo>
                    <a:pt x="3477331" y="676046"/>
                    <a:pt x="3455417" y="676923"/>
                    <a:pt x="3437211" y="677560"/>
                  </a:cubicBezTo>
                  <a:cubicBezTo>
                    <a:pt x="3426747" y="667367"/>
                    <a:pt x="3396381" y="671997"/>
                    <a:pt x="3383045" y="663686"/>
                  </a:cubicBezTo>
                  <a:cubicBezTo>
                    <a:pt x="3375825" y="667792"/>
                    <a:pt x="3383995" y="673667"/>
                    <a:pt x="3397429" y="680236"/>
                  </a:cubicBezTo>
                  <a:cubicBezTo>
                    <a:pt x="3385127" y="679259"/>
                    <a:pt x="3372879" y="678382"/>
                    <a:pt x="3377623" y="681581"/>
                  </a:cubicBezTo>
                  <a:cubicBezTo>
                    <a:pt x="3350286" y="681128"/>
                    <a:pt x="3355764" y="669349"/>
                    <a:pt x="3368887" y="667594"/>
                  </a:cubicBezTo>
                  <a:cubicBezTo>
                    <a:pt x="3348120" y="664777"/>
                    <a:pt x="3346718" y="668840"/>
                    <a:pt x="3319225" y="672705"/>
                  </a:cubicBezTo>
                  <a:cubicBezTo>
                    <a:pt x="3308338" y="667197"/>
                    <a:pt x="3325794" y="664677"/>
                    <a:pt x="3343094" y="662653"/>
                  </a:cubicBezTo>
                  <a:cubicBezTo>
                    <a:pt x="3351730" y="661492"/>
                    <a:pt x="3360337" y="661011"/>
                    <a:pt x="3365335" y="660218"/>
                  </a:cubicBezTo>
                  <a:cubicBezTo>
                    <a:pt x="3370319" y="659383"/>
                    <a:pt x="3371691" y="658165"/>
                    <a:pt x="3365859" y="656112"/>
                  </a:cubicBezTo>
                  <a:cubicBezTo>
                    <a:pt x="3394201" y="657641"/>
                    <a:pt x="3414035" y="665484"/>
                    <a:pt x="3440113" y="668585"/>
                  </a:cubicBezTo>
                  <a:cubicBezTo>
                    <a:pt x="3464463" y="664493"/>
                    <a:pt x="3412859" y="663078"/>
                    <a:pt x="3411615" y="655928"/>
                  </a:cubicBezTo>
                  <a:cubicBezTo>
                    <a:pt x="3437495" y="655928"/>
                    <a:pt x="3467435" y="656070"/>
                    <a:pt x="3496671" y="655150"/>
                  </a:cubicBezTo>
                  <a:cubicBezTo>
                    <a:pt x="3525905" y="654994"/>
                    <a:pt x="3554459" y="654810"/>
                    <a:pt x="3577649" y="651483"/>
                  </a:cubicBezTo>
                  <a:close/>
                  <a:moveTo>
                    <a:pt x="4562873" y="651058"/>
                  </a:moveTo>
                  <a:cubicBezTo>
                    <a:pt x="4565845" y="653224"/>
                    <a:pt x="4566001" y="653985"/>
                    <a:pt x="4564643" y="653992"/>
                  </a:cubicBezTo>
                  <a:lnTo>
                    <a:pt x="4557421" y="652424"/>
                  </a:lnTo>
                  <a:close/>
                  <a:moveTo>
                    <a:pt x="3627795" y="650704"/>
                  </a:moveTo>
                  <a:cubicBezTo>
                    <a:pt x="3642985" y="651483"/>
                    <a:pt x="3653363" y="655220"/>
                    <a:pt x="3668949" y="656693"/>
                  </a:cubicBezTo>
                  <a:cubicBezTo>
                    <a:pt x="3672107" y="659297"/>
                    <a:pt x="3661631" y="658009"/>
                    <a:pt x="3653899" y="657740"/>
                  </a:cubicBezTo>
                  <a:cubicBezTo>
                    <a:pt x="3646143" y="657783"/>
                    <a:pt x="3641187" y="658660"/>
                    <a:pt x="3655315" y="664946"/>
                  </a:cubicBezTo>
                  <a:cubicBezTo>
                    <a:pt x="3660823" y="661761"/>
                    <a:pt x="3684423" y="662610"/>
                    <a:pt x="3709905" y="663828"/>
                  </a:cubicBezTo>
                  <a:cubicBezTo>
                    <a:pt x="3697871" y="660472"/>
                    <a:pt x="3681209" y="659850"/>
                    <a:pt x="3673451" y="653875"/>
                  </a:cubicBezTo>
                  <a:cubicBezTo>
                    <a:pt x="3692139" y="653266"/>
                    <a:pt x="3703819" y="656905"/>
                    <a:pt x="3719163" y="658349"/>
                  </a:cubicBezTo>
                  <a:cubicBezTo>
                    <a:pt x="3739099" y="670354"/>
                    <a:pt x="3665607" y="661548"/>
                    <a:pt x="3676255" y="671473"/>
                  </a:cubicBezTo>
                  <a:cubicBezTo>
                    <a:pt x="3669345" y="669816"/>
                    <a:pt x="3662379" y="668146"/>
                    <a:pt x="3655457" y="666489"/>
                  </a:cubicBezTo>
                  <a:cubicBezTo>
                    <a:pt x="3648519" y="664861"/>
                    <a:pt x="3641611" y="663714"/>
                    <a:pt x="3634887" y="662171"/>
                  </a:cubicBezTo>
                  <a:cubicBezTo>
                    <a:pt x="3621439" y="659212"/>
                    <a:pt x="3608683" y="655772"/>
                    <a:pt x="3597695" y="651171"/>
                  </a:cubicBezTo>
                  <a:cubicBezTo>
                    <a:pt x="3624751" y="648934"/>
                    <a:pt x="3657637" y="668627"/>
                    <a:pt x="3627795" y="650704"/>
                  </a:cubicBezTo>
                  <a:close/>
                  <a:moveTo>
                    <a:pt x="3209139" y="650549"/>
                  </a:moveTo>
                  <a:cubicBezTo>
                    <a:pt x="3245580" y="650124"/>
                    <a:pt x="3227742" y="661393"/>
                    <a:pt x="3234608" y="665102"/>
                  </a:cubicBezTo>
                  <a:cubicBezTo>
                    <a:pt x="3222263" y="665654"/>
                    <a:pt x="3210782" y="665768"/>
                    <a:pt x="3199923" y="667042"/>
                  </a:cubicBezTo>
                  <a:cubicBezTo>
                    <a:pt x="3189050" y="668273"/>
                    <a:pt x="3178716" y="669661"/>
                    <a:pt x="3168494" y="671317"/>
                  </a:cubicBezTo>
                  <a:cubicBezTo>
                    <a:pt x="3148080" y="674644"/>
                    <a:pt x="3128175" y="679061"/>
                    <a:pt x="3105736" y="685474"/>
                  </a:cubicBezTo>
                  <a:cubicBezTo>
                    <a:pt x="3102848" y="683563"/>
                    <a:pt x="3109785" y="681850"/>
                    <a:pt x="3103725" y="679896"/>
                  </a:cubicBezTo>
                  <a:cubicBezTo>
                    <a:pt x="3088492" y="683577"/>
                    <a:pt x="3076034" y="685460"/>
                    <a:pt x="3065218" y="687669"/>
                  </a:cubicBezTo>
                  <a:cubicBezTo>
                    <a:pt x="3054430" y="689948"/>
                    <a:pt x="3045384" y="693218"/>
                    <a:pt x="3036904" y="698456"/>
                  </a:cubicBezTo>
                  <a:cubicBezTo>
                    <a:pt x="3033294" y="687032"/>
                    <a:pt x="3011308" y="702420"/>
                    <a:pt x="2997745" y="707121"/>
                  </a:cubicBezTo>
                  <a:cubicBezTo>
                    <a:pt x="2998212" y="704643"/>
                    <a:pt x="2998141" y="702180"/>
                    <a:pt x="2989633" y="700000"/>
                  </a:cubicBezTo>
                  <a:cubicBezTo>
                    <a:pt x="2999897" y="697749"/>
                    <a:pt x="3014337" y="694591"/>
                    <a:pt x="3029712" y="691222"/>
                  </a:cubicBezTo>
                  <a:cubicBezTo>
                    <a:pt x="3045115" y="687938"/>
                    <a:pt x="3061424" y="684073"/>
                    <a:pt x="3075595" y="681779"/>
                  </a:cubicBezTo>
                  <a:cubicBezTo>
                    <a:pt x="3103824" y="676555"/>
                    <a:pt x="3122724" y="671954"/>
                    <a:pt x="3105707" y="670723"/>
                  </a:cubicBezTo>
                  <a:cubicBezTo>
                    <a:pt x="3111682" y="667382"/>
                    <a:pt x="3150741" y="667594"/>
                    <a:pt x="3163143" y="669831"/>
                  </a:cubicBezTo>
                  <a:cubicBezTo>
                    <a:pt x="3176677" y="666674"/>
                    <a:pt x="3193864" y="663602"/>
                    <a:pt x="3204821" y="660416"/>
                  </a:cubicBezTo>
                  <a:cubicBezTo>
                    <a:pt x="3215821" y="657726"/>
                    <a:pt x="3220621" y="654683"/>
                    <a:pt x="3209139" y="650549"/>
                  </a:cubicBezTo>
                  <a:close/>
                  <a:moveTo>
                    <a:pt x="3235075" y="650378"/>
                  </a:moveTo>
                  <a:cubicBezTo>
                    <a:pt x="3256438" y="654031"/>
                    <a:pt x="3287980" y="649203"/>
                    <a:pt x="3304403" y="656834"/>
                  </a:cubicBezTo>
                  <a:cubicBezTo>
                    <a:pt x="3280930" y="662043"/>
                    <a:pt x="3270312" y="656720"/>
                    <a:pt x="3248694" y="660515"/>
                  </a:cubicBezTo>
                  <a:cubicBezTo>
                    <a:pt x="3236802" y="656650"/>
                    <a:pt x="3248468" y="654328"/>
                    <a:pt x="3235075" y="650378"/>
                  </a:cubicBezTo>
                  <a:close/>
                  <a:moveTo>
                    <a:pt x="2389611" y="642705"/>
                  </a:moveTo>
                  <a:cubicBezTo>
                    <a:pt x="2379857" y="646994"/>
                    <a:pt x="2369791" y="651411"/>
                    <a:pt x="2360065" y="655673"/>
                  </a:cubicBezTo>
                  <a:cubicBezTo>
                    <a:pt x="2365856" y="657442"/>
                    <a:pt x="2358522" y="662411"/>
                    <a:pt x="2376559" y="661137"/>
                  </a:cubicBezTo>
                  <a:cubicBezTo>
                    <a:pt x="2407534" y="646272"/>
                    <a:pt x="2372552" y="653068"/>
                    <a:pt x="2415915" y="643880"/>
                  </a:cubicBezTo>
                  <a:cubicBezTo>
                    <a:pt x="2407124" y="643483"/>
                    <a:pt x="2398346" y="643101"/>
                    <a:pt x="2389611" y="642705"/>
                  </a:cubicBezTo>
                  <a:close/>
                  <a:moveTo>
                    <a:pt x="2376374" y="642167"/>
                  </a:moveTo>
                  <a:cubicBezTo>
                    <a:pt x="2348655" y="642747"/>
                    <a:pt x="2315555" y="650831"/>
                    <a:pt x="2280120" y="662312"/>
                  </a:cubicBezTo>
                  <a:cubicBezTo>
                    <a:pt x="2275109" y="662964"/>
                    <a:pt x="2259762" y="653804"/>
                    <a:pt x="2233543" y="662610"/>
                  </a:cubicBezTo>
                  <a:cubicBezTo>
                    <a:pt x="2233147" y="674629"/>
                    <a:pt x="2294461" y="656324"/>
                    <a:pt x="2280488" y="671769"/>
                  </a:cubicBezTo>
                  <a:cubicBezTo>
                    <a:pt x="2322294" y="652190"/>
                    <a:pt x="2279964" y="686918"/>
                    <a:pt x="2343417" y="659792"/>
                  </a:cubicBezTo>
                  <a:cubicBezTo>
                    <a:pt x="2339283" y="657003"/>
                    <a:pt x="2297604" y="663601"/>
                    <a:pt x="2320086" y="654186"/>
                  </a:cubicBezTo>
                  <a:cubicBezTo>
                    <a:pt x="2333521" y="654568"/>
                    <a:pt x="2355578" y="642577"/>
                    <a:pt x="2366592" y="646456"/>
                  </a:cubicBezTo>
                  <a:cubicBezTo>
                    <a:pt x="2355705" y="651086"/>
                    <a:pt x="2344563" y="657641"/>
                    <a:pt x="2363109" y="651142"/>
                  </a:cubicBezTo>
                  <a:cubicBezTo>
                    <a:pt x="2373189" y="646740"/>
                    <a:pt x="2369636" y="645692"/>
                    <a:pt x="2376374" y="642167"/>
                  </a:cubicBezTo>
                  <a:close/>
                  <a:moveTo>
                    <a:pt x="2628867" y="641105"/>
                  </a:moveTo>
                  <a:cubicBezTo>
                    <a:pt x="2622525" y="646216"/>
                    <a:pt x="2609415" y="649741"/>
                    <a:pt x="2597764" y="652813"/>
                  </a:cubicBezTo>
                  <a:cubicBezTo>
                    <a:pt x="2586268" y="656381"/>
                    <a:pt x="2576245" y="659467"/>
                    <a:pt x="2575891" y="662765"/>
                  </a:cubicBezTo>
                  <a:cubicBezTo>
                    <a:pt x="2609953" y="652459"/>
                    <a:pt x="2596518" y="659608"/>
                    <a:pt x="2611312" y="662213"/>
                  </a:cubicBezTo>
                  <a:cubicBezTo>
                    <a:pt x="2629320" y="653436"/>
                    <a:pt x="2635280" y="646357"/>
                    <a:pt x="2628867" y="641105"/>
                  </a:cubicBezTo>
                  <a:close/>
                  <a:moveTo>
                    <a:pt x="2438949" y="640411"/>
                  </a:moveTo>
                  <a:cubicBezTo>
                    <a:pt x="2428076" y="650817"/>
                    <a:pt x="2339453" y="681113"/>
                    <a:pt x="2376884" y="680094"/>
                  </a:cubicBezTo>
                  <a:cubicBezTo>
                    <a:pt x="2397554" y="671515"/>
                    <a:pt x="2415307" y="667112"/>
                    <a:pt x="2432833" y="662992"/>
                  </a:cubicBezTo>
                  <a:cubicBezTo>
                    <a:pt x="2450374" y="658901"/>
                    <a:pt x="2468127" y="656281"/>
                    <a:pt x="2488329" y="649500"/>
                  </a:cubicBezTo>
                  <a:cubicBezTo>
                    <a:pt x="2467546" y="649203"/>
                    <a:pt x="2451068" y="651213"/>
                    <a:pt x="2441880" y="651157"/>
                  </a:cubicBezTo>
                  <a:cubicBezTo>
                    <a:pt x="2432734" y="651213"/>
                    <a:pt x="2430780" y="649061"/>
                    <a:pt x="2438949" y="640411"/>
                  </a:cubicBezTo>
                  <a:close/>
                  <a:moveTo>
                    <a:pt x="1549569" y="637750"/>
                  </a:moveTo>
                  <a:cubicBezTo>
                    <a:pt x="1548465" y="640978"/>
                    <a:pt x="1544020" y="644942"/>
                    <a:pt x="1537989" y="649260"/>
                  </a:cubicBezTo>
                  <a:cubicBezTo>
                    <a:pt x="1532099" y="653790"/>
                    <a:pt x="1524653" y="658674"/>
                    <a:pt x="1517333" y="663459"/>
                  </a:cubicBezTo>
                  <a:cubicBezTo>
                    <a:pt x="1502695" y="673030"/>
                    <a:pt x="1488609" y="682161"/>
                    <a:pt x="1488750" y="686819"/>
                  </a:cubicBezTo>
                  <a:cubicBezTo>
                    <a:pt x="1460068" y="703722"/>
                    <a:pt x="1470643" y="693218"/>
                    <a:pt x="1490704" y="677503"/>
                  </a:cubicBezTo>
                  <a:cubicBezTo>
                    <a:pt x="1510793" y="661845"/>
                    <a:pt x="1540197" y="640808"/>
                    <a:pt x="1549569" y="637750"/>
                  </a:cubicBezTo>
                  <a:close/>
                  <a:moveTo>
                    <a:pt x="3355510" y="636391"/>
                  </a:moveTo>
                  <a:cubicBezTo>
                    <a:pt x="3370205" y="639732"/>
                    <a:pt x="3430119" y="643498"/>
                    <a:pt x="3414447" y="646981"/>
                  </a:cubicBezTo>
                  <a:cubicBezTo>
                    <a:pt x="3395731" y="649614"/>
                    <a:pt x="3387165" y="644645"/>
                    <a:pt x="3377115" y="640766"/>
                  </a:cubicBezTo>
                  <a:cubicBezTo>
                    <a:pt x="3344892" y="643823"/>
                    <a:pt x="3362914" y="652275"/>
                    <a:pt x="3314284" y="655701"/>
                  </a:cubicBezTo>
                  <a:cubicBezTo>
                    <a:pt x="3289906" y="648042"/>
                    <a:pt x="3266094" y="650633"/>
                    <a:pt x="3263446" y="641162"/>
                  </a:cubicBezTo>
                  <a:cubicBezTo>
                    <a:pt x="3273172" y="637014"/>
                    <a:pt x="3284639" y="650053"/>
                    <a:pt x="3318588" y="652275"/>
                  </a:cubicBezTo>
                  <a:cubicBezTo>
                    <a:pt x="3314624" y="645890"/>
                    <a:pt x="3347766" y="641785"/>
                    <a:pt x="3355510" y="636391"/>
                  </a:cubicBezTo>
                  <a:close/>
                  <a:moveTo>
                    <a:pt x="1862926" y="631785"/>
                  </a:moveTo>
                  <a:cubicBezTo>
                    <a:pt x="1863885" y="631788"/>
                    <a:pt x="1863752" y="632269"/>
                    <a:pt x="1862088" y="633446"/>
                  </a:cubicBezTo>
                  <a:lnTo>
                    <a:pt x="1862265" y="631924"/>
                  </a:lnTo>
                  <a:close/>
                  <a:moveTo>
                    <a:pt x="3069041" y="629694"/>
                  </a:moveTo>
                  <a:cubicBezTo>
                    <a:pt x="3050891" y="633389"/>
                    <a:pt x="3040896" y="631096"/>
                    <a:pt x="3026768" y="632186"/>
                  </a:cubicBezTo>
                  <a:cubicBezTo>
                    <a:pt x="3048909" y="640525"/>
                    <a:pt x="3039792" y="647943"/>
                    <a:pt x="3055365" y="649741"/>
                  </a:cubicBezTo>
                  <a:cubicBezTo>
                    <a:pt x="3085605" y="645862"/>
                    <a:pt x="3042128" y="641006"/>
                    <a:pt x="3061113" y="636957"/>
                  </a:cubicBezTo>
                  <a:cubicBezTo>
                    <a:pt x="3062203" y="642832"/>
                    <a:pt x="3105779" y="643427"/>
                    <a:pt x="3093306" y="637368"/>
                  </a:cubicBezTo>
                  <a:cubicBezTo>
                    <a:pt x="3059244" y="641218"/>
                    <a:pt x="3089965" y="631606"/>
                    <a:pt x="3069041" y="629694"/>
                  </a:cubicBezTo>
                  <a:close/>
                  <a:moveTo>
                    <a:pt x="4466881" y="629576"/>
                  </a:moveTo>
                  <a:cubicBezTo>
                    <a:pt x="4464805" y="629402"/>
                    <a:pt x="4463893" y="629804"/>
                    <a:pt x="4464751" y="631082"/>
                  </a:cubicBezTo>
                  <a:cubicBezTo>
                    <a:pt x="4470965" y="631761"/>
                    <a:pt x="4498287" y="659934"/>
                    <a:pt x="4509713" y="653450"/>
                  </a:cubicBezTo>
                  <a:cubicBezTo>
                    <a:pt x="4484287" y="645069"/>
                    <a:pt x="4508637" y="645041"/>
                    <a:pt x="4500751" y="638684"/>
                  </a:cubicBezTo>
                  <a:cubicBezTo>
                    <a:pt x="4489825" y="635817"/>
                    <a:pt x="4473109" y="630100"/>
                    <a:pt x="4466881" y="629576"/>
                  </a:cubicBezTo>
                  <a:close/>
                  <a:moveTo>
                    <a:pt x="4303487" y="628633"/>
                  </a:moveTo>
                  <a:cubicBezTo>
                    <a:pt x="4328275" y="643073"/>
                    <a:pt x="4334803" y="648665"/>
                    <a:pt x="4338043" y="657924"/>
                  </a:cubicBezTo>
                  <a:cubicBezTo>
                    <a:pt x="4348295" y="660387"/>
                    <a:pt x="4358317" y="662822"/>
                    <a:pt x="4368525" y="665285"/>
                  </a:cubicBezTo>
                  <a:cubicBezTo>
                    <a:pt x="4358317" y="653408"/>
                    <a:pt x="4327227" y="643611"/>
                    <a:pt x="4338979" y="640156"/>
                  </a:cubicBezTo>
                  <a:cubicBezTo>
                    <a:pt x="4325275" y="636985"/>
                    <a:pt x="4314345" y="632823"/>
                    <a:pt x="4303487" y="628633"/>
                  </a:cubicBezTo>
                  <a:close/>
                  <a:moveTo>
                    <a:pt x="4580065" y="623476"/>
                  </a:moveTo>
                  <a:cubicBezTo>
                    <a:pt x="4582461" y="625056"/>
                    <a:pt x="4581891" y="633797"/>
                    <a:pt x="4580767" y="635443"/>
                  </a:cubicBezTo>
                  <a:cubicBezTo>
                    <a:pt x="4610159" y="649996"/>
                    <a:pt x="4643597" y="663828"/>
                    <a:pt x="4670397" y="679061"/>
                  </a:cubicBezTo>
                  <a:cubicBezTo>
                    <a:pt x="4681511" y="682445"/>
                    <a:pt x="4670637" y="673511"/>
                    <a:pt x="4666617" y="668457"/>
                  </a:cubicBezTo>
                  <a:cubicBezTo>
                    <a:pt x="4694435" y="684752"/>
                    <a:pt x="4709967" y="689098"/>
                    <a:pt x="4709939" y="699150"/>
                  </a:cubicBezTo>
                  <a:cubicBezTo>
                    <a:pt x="4731485" y="708635"/>
                    <a:pt x="4740235" y="710660"/>
                    <a:pt x="4730919" y="701203"/>
                  </a:cubicBezTo>
                  <a:cubicBezTo>
                    <a:pt x="4774479" y="722708"/>
                    <a:pt x="4747411" y="720697"/>
                    <a:pt x="4781559" y="743688"/>
                  </a:cubicBezTo>
                  <a:cubicBezTo>
                    <a:pt x="4763353" y="735902"/>
                    <a:pt x="4766239" y="741310"/>
                    <a:pt x="4746547" y="732632"/>
                  </a:cubicBezTo>
                  <a:cubicBezTo>
                    <a:pt x="4742839" y="724590"/>
                    <a:pt x="4760591" y="728144"/>
                    <a:pt x="4734373" y="712019"/>
                  </a:cubicBezTo>
                  <a:cubicBezTo>
                    <a:pt x="4702505" y="698711"/>
                    <a:pt x="4711679" y="710915"/>
                    <a:pt x="4716819" y="720612"/>
                  </a:cubicBezTo>
                  <a:cubicBezTo>
                    <a:pt x="4706355" y="714652"/>
                    <a:pt x="4697267" y="709230"/>
                    <a:pt x="4688971" y="703397"/>
                  </a:cubicBezTo>
                  <a:cubicBezTo>
                    <a:pt x="4680661" y="697607"/>
                    <a:pt x="4673043" y="691661"/>
                    <a:pt x="4665075" y="685772"/>
                  </a:cubicBezTo>
                  <a:cubicBezTo>
                    <a:pt x="4649133" y="674007"/>
                    <a:pt x="4631763" y="662469"/>
                    <a:pt x="4604807" y="652998"/>
                  </a:cubicBezTo>
                  <a:cubicBezTo>
                    <a:pt x="4597969" y="653437"/>
                    <a:pt x="4610471" y="660713"/>
                    <a:pt x="4618099" y="673058"/>
                  </a:cubicBezTo>
                  <a:cubicBezTo>
                    <a:pt x="4589631" y="665980"/>
                    <a:pt x="4589035" y="652474"/>
                    <a:pt x="4563581" y="645197"/>
                  </a:cubicBezTo>
                  <a:cubicBezTo>
                    <a:pt x="4579663" y="644249"/>
                    <a:pt x="4564755" y="627855"/>
                    <a:pt x="4576591" y="624811"/>
                  </a:cubicBezTo>
                  <a:cubicBezTo>
                    <a:pt x="4578137" y="623218"/>
                    <a:pt x="4579267" y="622949"/>
                    <a:pt x="4580065" y="623476"/>
                  </a:cubicBezTo>
                  <a:close/>
                  <a:moveTo>
                    <a:pt x="3627343" y="623345"/>
                  </a:moveTo>
                  <a:lnTo>
                    <a:pt x="3639617" y="625642"/>
                  </a:lnTo>
                  <a:cubicBezTo>
                    <a:pt x="3642649" y="626260"/>
                    <a:pt x="3644285" y="626679"/>
                    <a:pt x="3644003" y="626835"/>
                  </a:cubicBezTo>
                  <a:cubicBezTo>
                    <a:pt x="3637625" y="626849"/>
                    <a:pt x="3633147" y="626274"/>
                    <a:pt x="3630235" y="625414"/>
                  </a:cubicBezTo>
                  <a:close/>
                  <a:moveTo>
                    <a:pt x="2502345" y="622304"/>
                  </a:moveTo>
                  <a:cubicBezTo>
                    <a:pt x="2486361" y="627670"/>
                    <a:pt x="2474526" y="627826"/>
                    <a:pt x="2459038" y="632667"/>
                  </a:cubicBezTo>
                  <a:cubicBezTo>
                    <a:pt x="2463922" y="634508"/>
                    <a:pt x="2443791" y="650321"/>
                    <a:pt x="2482001" y="639463"/>
                  </a:cubicBezTo>
                  <a:cubicBezTo>
                    <a:pt x="2440195" y="643243"/>
                    <a:pt x="2522858" y="622687"/>
                    <a:pt x="2502345" y="622304"/>
                  </a:cubicBezTo>
                  <a:close/>
                  <a:moveTo>
                    <a:pt x="3576419" y="619473"/>
                  </a:moveTo>
                  <a:cubicBezTo>
                    <a:pt x="3608299" y="620945"/>
                    <a:pt x="3577663" y="634692"/>
                    <a:pt x="3629295" y="630317"/>
                  </a:cubicBezTo>
                  <a:cubicBezTo>
                    <a:pt x="3628347" y="633276"/>
                    <a:pt x="3611683" y="633559"/>
                    <a:pt x="3625713" y="639081"/>
                  </a:cubicBezTo>
                  <a:cubicBezTo>
                    <a:pt x="3606049" y="639052"/>
                    <a:pt x="3600187" y="629836"/>
                    <a:pt x="3578755" y="631096"/>
                  </a:cubicBezTo>
                  <a:cubicBezTo>
                    <a:pt x="3562175" y="632045"/>
                    <a:pt x="3565305" y="636306"/>
                    <a:pt x="3580977" y="642691"/>
                  </a:cubicBezTo>
                  <a:cubicBezTo>
                    <a:pt x="3560591" y="635966"/>
                    <a:pt x="3545895" y="634451"/>
                    <a:pt x="3530775" y="634140"/>
                  </a:cubicBezTo>
                  <a:cubicBezTo>
                    <a:pt x="3523215" y="634126"/>
                    <a:pt x="3515527" y="634097"/>
                    <a:pt x="3506949" y="634069"/>
                  </a:cubicBezTo>
                  <a:cubicBezTo>
                    <a:pt x="3498355" y="634069"/>
                    <a:pt x="3488871" y="634522"/>
                    <a:pt x="3477659" y="634027"/>
                  </a:cubicBezTo>
                  <a:cubicBezTo>
                    <a:pt x="3454059" y="637396"/>
                    <a:pt x="3476399" y="646272"/>
                    <a:pt x="3440297" y="648155"/>
                  </a:cubicBezTo>
                  <a:cubicBezTo>
                    <a:pt x="3413539" y="639420"/>
                    <a:pt x="3453973" y="638628"/>
                    <a:pt x="3436035" y="630926"/>
                  </a:cubicBezTo>
                  <a:cubicBezTo>
                    <a:pt x="3446059" y="630331"/>
                    <a:pt x="3450831" y="633517"/>
                    <a:pt x="3457527" y="635357"/>
                  </a:cubicBezTo>
                  <a:cubicBezTo>
                    <a:pt x="3490611" y="631294"/>
                    <a:pt x="3407339" y="625051"/>
                    <a:pt x="3439009" y="621993"/>
                  </a:cubicBezTo>
                  <a:cubicBezTo>
                    <a:pt x="3436587" y="625334"/>
                    <a:pt x="3473439" y="628958"/>
                    <a:pt x="3509511" y="630063"/>
                  </a:cubicBezTo>
                  <a:cubicBezTo>
                    <a:pt x="3545583" y="632271"/>
                    <a:pt x="3581091" y="630912"/>
                    <a:pt x="3576419" y="619473"/>
                  </a:cubicBezTo>
                  <a:close/>
                  <a:moveTo>
                    <a:pt x="3080933" y="618808"/>
                  </a:moveTo>
                  <a:cubicBezTo>
                    <a:pt x="3114103" y="628760"/>
                    <a:pt x="3097185" y="626113"/>
                    <a:pt x="3066903" y="624145"/>
                  </a:cubicBezTo>
                  <a:cubicBezTo>
                    <a:pt x="3081273" y="625971"/>
                    <a:pt x="3086666" y="636037"/>
                    <a:pt x="3107364" y="632030"/>
                  </a:cubicBezTo>
                  <a:cubicBezTo>
                    <a:pt x="3093759" y="626976"/>
                    <a:pt x="3139727" y="625688"/>
                    <a:pt x="3147670" y="625235"/>
                  </a:cubicBezTo>
                  <a:cubicBezTo>
                    <a:pt x="3127680" y="621044"/>
                    <a:pt x="3105793" y="618737"/>
                    <a:pt x="3080933" y="618808"/>
                  </a:cubicBezTo>
                  <a:close/>
                  <a:moveTo>
                    <a:pt x="2725376" y="612607"/>
                  </a:moveTo>
                  <a:cubicBezTo>
                    <a:pt x="2730629" y="619303"/>
                    <a:pt x="2656643" y="643851"/>
                    <a:pt x="2674566" y="638344"/>
                  </a:cubicBezTo>
                  <a:cubicBezTo>
                    <a:pt x="2707708" y="633149"/>
                    <a:pt x="2731450" y="624838"/>
                    <a:pt x="2750916" y="616882"/>
                  </a:cubicBezTo>
                  <a:cubicBezTo>
                    <a:pt x="2734451" y="613201"/>
                    <a:pt x="2721469" y="620082"/>
                    <a:pt x="2725376" y="612607"/>
                  </a:cubicBezTo>
                  <a:close/>
                  <a:moveTo>
                    <a:pt x="1627037" y="612409"/>
                  </a:moveTo>
                  <a:cubicBezTo>
                    <a:pt x="1623271" y="620238"/>
                    <a:pt x="1659173" y="613358"/>
                    <a:pt x="1615937" y="634239"/>
                  </a:cubicBezTo>
                  <a:cubicBezTo>
                    <a:pt x="1636607" y="605585"/>
                    <a:pt x="1578562" y="647321"/>
                    <a:pt x="1553264" y="656508"/>
                  </a:cubicBezTo>
                  <a:cubicBezTo>
                    <a:pt x="1547926" y="662766"/>
                    <a:pt x="1559295" y="659906"/>
                    <a:pt x="1538285" y="674757"/>
                  </a:cubicBezTo>
                  <a:cubicBezTo>
                    <a:pt x="1537521" y="659736"/>
                    <a:pt x="1491086" y="714708"/>
                    <a:pt x="1452479" y="725539"/>
                  </a:cubicBezTo>
                  <a:cubicBezTo>
                    <a:pt x="1478457" y="706271"/>
                    <a:pt x="1505384" y="685955"/>
                    <a:pt x="1533939" y="666093"/>
                  </a:cubicBezTo>
                  <a:cubicBezTo>
                    <a:pt x="1537521" y="663630"/>
                    <a:pt x="1541117" y="661152"/>
                    <a:pt x="1544727" y="658675"/>
                  </a:cubicBezTo>
                  <a:cubicBezTo>
                    <a:pt x="1548450" y="656367"/>
                    <a:pt x="1552202" y="654045"/>
                    <a:pt x="1555953" y="651723"/>
                  </a:cubicBezTo>
                  <a:cubicBezTo>
                    <a:pt x="1563485" y="647108"/>
                    <a:pt x="1571144" y="642564"/>
                    <a:pt x="1578916" y="638090"/>
                  </a:cubicBezTo>
                  <a:cubicBezTo>
                    <a:pt x="1594461" y="629143"/>
                    <a:pt x="1610473" y="620521"/>
                    <a:pt x="1627037" y="612409"/>
                  </a:cubicBezTo>
                  <a:close/>
                  <a:moveTo>
                    <a:pt x="4413939" y="610469"/>
                  </a:moveTo>
                  <a:cubicBezTo>
                    <a:pt x="4437795" y="611998"/>
                    <a:pt x="4470511" y="632866"/>
                    <a:pt x="4486241" y="625277"/>
                  </a:cubicBezTo>
                  <a:cubicBezTo>
                    <a:pt x="4499803" y="631223"/>
                    <a:pt x="4507959" y="638698"/>
                    <a:pt x="4526631" y="643285"/>
                  </a:cubicBezTo>
                  <a:cubicBezTo>
                    <a:pt x="4522935" y="650137"/>
                    <a:pt x="4488605" y="641643"/>
                    <a:pt x="4529435" y="665342"/>
                  </a:cubicBezTo>
                  <a:cubicBezTo>
                    <a:pt x="4522511" y="664662"/>
                    <a:pt x="4515419" y="663870"/>
                    <a:pt x="4518689" y="668244"/>
                  </a:cubicBezTo>
                  <a:cubicBezTo>
                    <a:pt x="4506485" y="662921"/>
                    <a:pt x="4489979" y="651327"/>
                    <a:pt x="4493645" y="657825"/>
                  </a:cubicBezTo>
                  <a:cubicBezTo>
                    <a:pt x="4452207" y="638444"/>
                    <a:pt x="4481611" y="637467"/>
                    <a:pt x="4413939" y="610469"/>
                  </a:cubicBezTo>
                  <a:close/>
                  <a:moveTo>
                    <a:pt x="3661275" y="609789"/>
                  </a:moveTo>
                  <a:cubicBezTo>
                    <a:pt x="3613935" y="607680"/>
                    <a:pt x="3656477" y="624640"/>
                    <a:pt x="3689067" y="625277"/>
                  </a:cubicBezTo>
                  <a:cubicBezTo>
                    <a:pt x="3679099" y="615990"/>
                    <a:pt x="3685527" y="619572"/>
                    <a:pt x="3661275" y="609789"/>
                  </a:cubicBezTo>
                  <a:close/>
                  <a:moveTo>
                    <a:pt x="2434277" y="609166"/>
                  </a:moveTo>
                  <a:cubicBezTo>
                    <a:pt x="2430483" y="609308"/>
                    <a:pt x="2426024" y="609577"/>
                    <a:pt x="2420856" y="610469"/>
                  </a:cubicBezTo>
                  <a:cubicBezTo>
                    <a:pt x="2415717" y="611432"/>
                    <a:pt x="2409785" y="612777"/>
                    <a:pt x="2402919" y="614645"/>
                  </a:cubicBezTo>
                  <a:cubicBezTo>
                    <a:pt x="2415420" y="616613"/>
                    <a:pt x="2391452" y="627061"/>
                    <a:pt x="2372977" y="627741"/>
                  </a:cubicBezTo>
                  <a:cubicBezTo>
                    <a:pt x="2378555" y="625320"/>
                    <a:pt x="2378937" y="622573"/>
                    <a:pt x="2366351" y="627458"/>
                  </a:cubicBezTo>
                  <a:cubicBezTo>
                    <a:pt x="2365714" y="631450"/>
                    <a:pt x="2371094" y="633913"/>
                    <a:pt x="2389526" y="633177"/>
                  </a:cubicBezTo>
                  <a:cubicBezTo>
                    <a:pt x="2415774" y="619006"/>
                    <a:pt x="2424905" y="627670"/>
                    <a:pt x="2445872" y="622120"/>
                  </a:cubicBezTo>
                  <a:cubicBezTo>
                    <a:pt x="2440393" y="623210"/>
                    <a:pt x="2434758" y="624612"/>
                    <a:pt x="2429605" y="626141"/>
                  </a:cubicBezTo>
                  <a:cubicBezTo>
                    <a:pt x="2424495" y="627797"/>
                    <a:pt x="2419893" y="629709"/>
                    <a:pt x="2416340" y="631436"/>
                  </a:cubicBezTo>
                  <a:cubicBezTo>
                    <a:pt x="2409247" y="634932"/>
                    <a:pt x="2406416" y="637990"/>
                    <a:pt x="2412673" y="638939"/>
                  </a:cubicBezTo>
                  <a:cubicBezTo>
                    <a:pt x="2416538" y="637028"/>
                    <a:pt x="2422697" y="634791"/>
                    <a:pt x="2429648" y="632413"/>
                  </a:cubicBezTo>
                  <a:cubicBezTo>
                    <a:pt x="2436712" y="630346"/>
                    <a:pt x="2444513" y="628066"/>
                    <a:pt x="2451620" y="625999"/>
                  </a:cubicBezTo>
                  <a:cubicBezTo>
                    <a:pt x="2465777" y="621752"/>
                    <a:pt x="2476919" y="617703"/>
                    <a:pt x="2472671" y="614943"/>
                  </a:cubicBezTo>
                  <a:cubicBezTo>
                    <a:pt x="2462634" y="616627"/>
                    <a:pt x="2459052" y="613215"/>
                    <a:pt x="2451025" y="610936"/>
                  </a:cubicBezTo>
                  <a:cubicBezTo>
                    <a:pt x="2447019" y="609804"/>
                    <a:pt x="2441894" y="608954"/>
                    <a:pt x="2434277" y="609166"/>
                  </a:cubicBezTo>
                  <a:close/>
                  <a:moveTo>
                    <a:pt x="3562743" y="602201"/>
                  </a:moveTo>
                  <a:cubicBezTo>
                    <a:pt x="3557095" y="606179"/>
                    <a:pt x="3570487" y="612932"/>
                    <a:pt x="3595631" y="613357"/>
                  </a:cubicBezTo>
                  <a:cubicBezTo>
                    <a:pt x="3589047" y="608444"/>
                    <a:pt x="3638171" y="616500"/>
                    <a:pt x="3609191" y="604424"/>
                  </a:cubicBezTo>
                  <a:cubicBezTo>
                    <a:pt x="3594907" y="604509"/>
                    <a:pt x="3589499" y="606109"/>
                    <a:pt x="3584233" y="607694"/>
                  </a:cubicBezTo>
                  <a:cubicBezTo>
                    <a:pt x="3577593" y="605556"/>
                    <a:pt x="3572823" y="602145"/>
                    <a:pt x="3562743" y="602201"/>
                  </a:cubicBezTo>
                  <a:close/>
                  <a:moveTo>
                    <a:pt x="3224755" y="601762"/>
                  </a:moveTo>
                  <a:cubicBezTo>
                    <a:pt x="3289977" y="612578"/>
                    <a:pt x="3248497" y="609407"/>
                    <a:pt x="3317102" y="611432"/>
                  </a:cubicBezTo>
                  <a:cubicBezTo>
                    <a:pt x="3287117" y="607708"/>
                    <a:pt x="3264608" y="597628"/>
                    <a:pt x="3224755" y="601762"/>
                  </a:cubicBezTo>
                  <a:close/>
                  <a:moveTo>
                    <a:pt x="2268256" y="600658"/>
                  </a:moveTo>
                  <a:cubicBezTo>
                    <a:pt x="2253929" y="606703"/>
                    <a:pt x="2249357" y="610809"/>
                    <a:pt x="2244869" y="614759"/>
                  </a:cubicBezTo>
                  <a:cubicBezTo>
                    <a:pt x="2235440" y="615594"/>
                    <a:pt x="2227441" y="614164"/>
                    <a:pt x="2214686" y="619954"/>
                  </a:cubicBezTo>
                  <a:cubicBezTo>
                    <a:pt x="2220519" y="622602"/>
                    <a:pt x="2228999" y="624102"/>
                    <a:pt x="2240211" y="624088"/>
                  </a:cubicBezTo>
                  <a:cubicBezTo>
                    <a:pt x="2245803" y="624088"/>
                    <a:pt x="2252075" y="623706"/>
                    <a:pt x="2259026" y="622899"/>
                  </a:cubicBezTo>
                  <a:cubicBezTo>
                    <a:pt x="2266020" y="622177"/>
                    <a:pt x="2273820" y="621356"/>
                    <a:pt x="2282272" y="619940"/>
                  </a:cubicBezTo>
                  <a:cubicBezTo>
                    <a:pt x="2262126" y="617434"/>
                    <a:pt x="2292253" y="602215"/>
                    <a:pt x="2268256" y="600658"/>
                  </a:cubicBezTo>
                  <a:close/>
                  <a:moveTo>
                    <a:pt x="3842855" y="600432"/>
                  </a:moveTo>
                  <a:cubicBezTo>
                    <a:pt x="3870915" y="602400"/>
                    <a:pt x="3885651" y="611248"/>
                    <a:pt x="3900631" y="619983"/>
                  </a:cubicBezTo>
                  <a:cubicBezTo>
                    <a:pt x="3882211" y="622248"/>
                    <a:pt x="3847201" y="603858"/>
                    <a:pt x="3854393" y="613117"/>
                  </a:cubicBezTo>
                  <a:cubicBezTo>
                    <a:pt x="3808467" y="604594"/>
                    <a:pt x="3869995" y="610059"/>
                    <a:pt x="3842855" y="600432"/>
                  </a:cubicBezTo>
                  <a:close/>
                  <a:moveTo>
                    <a:pt x="5162739" y="599545"/>
                  </a:moveTo>
                  <a:cubicBezTo>
                    <a:pt x="5158859" y="598558"/>
                    <a:pt x="5158175" y="599968"/>
                    <a:pt x="5162967" y="605486"/>
                  </a:cubicBezTo>
                  <a:cubicBezTo>
                    <a:pt x="5203157" y="624414"/>
                    <a:pt x="5213975" y="628392"/>
                    <a:pt x="5217315" y="644092"/>
                  </a:cubicBezTo>
                  <a:cubicBezTo>
                    <a:pt x="5245699" y="658306"/>
                    <a:pt x="5243081" y="642931"/>
                    <a:pt x="5222355" y="626991"/>
                  </a:cubicBezTo>
                  <a:cubicBezTo>
                    <a:pt x="5214785" y="627043"/>
                    <a:pt x="5174381" y="602506"/>
                    <a:pt x="5162739" y="599545"/>
                  </a:cubicBezTo>
                  <a:close/>
                  <a:moveTo>
                    <a:pt x="3734795" y="591895"/>
                  </a:moveTo>
                  <a:cubicBezTo>
                    <a:pt x="3750607" y="595378"/>
                    <a:pt x="3767667" y="598110"/>
                    <a:pt x="3784075" y="601239"/>
                  </a:cubicBezTo>
                  <a:cubicBezTo>
                    <a:pt x="3792271" y="602824"/>
                    <a:pt x="3800327" y="604396"/>
                    <a:pt x="3807929" y="606392"/>
                  </a:cubicBezTo>
                  <a:cubicBezTo>
                    <a:pt x="3815519" y="608643"/>
                    <a:pt x="3822709" y="611092"/>
                    <a:pt x="3829223" y="613895"/>
                  </a:cubicBezTo>
                  <a:cubicBezTo>
                    <a:pt x="3776811" y="597869"/>
                    <a:pt x="3827863" y="622758"/>
                    <a:pt x="3834687" y="617307"/>
                  </a:cubicBezTo>
                  <a:cubicBezTo>
                    <a:pt x="3832123" y="619374"/>
                    <a:pt x="3825979" y="620492"/>
                    <a:pt x="3818435" y="621229"/>
                  </a:cubicBezTo>
                  <a:cubicBezTo>
                    <a:pt x="3814667" y="621597"/>
                    <a:pt x="3810535" y="621880"/>
                    <a:pt x="3806343" y="622120"/>
                  </a:cubicBezTo>
                  <a:cubicBezTo>
                    <a:pt x="3802139" y="622446"/>
                    <a:pt x="3797821" y="622956"/>
                    <a:pt x="3793731" y="623380"/>
                  </a:cubicBezTo>
                  <a:cubicBezTo>
                    <a:pt x="3777293" y="625193"/>
                    <a:pt x="3763971" y="627543"/>
                    <a:pt x="3771035" y="633984"/>
                  </a:cubicBezTo>
                  <a:cubicBezTo>
                    <a:pt x="3725365" y="621540"/>
                    <a:pt x="3801205" y="619671"/>
                    <a:pt x="3730943" y="600517"/>
                  </a:cubicBezTo>
                  <a:cubicBezTo>
                    <a:pt x="3757319" y="597855"/>
                    <a:pt x="3756695" y="610851"/>
                    <a:pt x="3782999" y="608218"/>
                  </a:cubicBezTo>
                  <a:cubicBezTo>
                    <a:pt x="3792627" y="609096"/>
                    <a:pt x="3790487" y="607355"/>
                    <a:pt x="3787571" y="605443"/>
                  </a:cubicBezTo>
                  <a:cubicBezTo>
                    <a:pt x="3772863" y="599299"/>
                    <a:pt x="3743599" y="601578"/>
                    <a:pt x="3734795" y="591895"/>
                  </a:cubicBezTo>
                  <a:close/>
                  <a:moveTo>
                    <a:pt x="2470095" y="591003"/>
                  </a:moveTo>
                  <a:cubicBezTo>
                    <a:pt x="2453644" y="592419"/>
                    <a:pt x="2434801" y="596538"/>
                    <a:pt x="2416128" y="601054"/>
                  </a:cubicBezTo>
                  <a:cubicBezTo>
                    <a:pt x="2397653" y="606094"/>
                    <a:pt x="2379192" y="611120"/>
                    <a:pt x="2362954" y="613060"/>
                  </a:cubicBezTo>
                  <a:cubicBezTo>
                    <a:pt x="2377182" y="613923"/>
                    <a:pt x="2393490" y="611828"/>
                    <a:pt x="2411385" y="607553"/>
                  </a:cubicBezTo>
                  <a:cubicBezTo>
                    <a:pt x="2420276" y="605245"/>
                    <a:pt x="2429818" y="603121"/>
                    <a:pt x="2439643" y="600375"/>
                  </a:cubicBezTo>
                  <a:cubicBezTo>
                    <a:pt x="2449468" y="597657"/>
                    <a:pt x="2459647" y="594500"/>
                    <a:pt x="2470095" y="591003"/>
                  </a:cubicBezTo>
                  <a:close/>
                  <a:moveTo>
                    <a:pt x="3989821" y="588271"/>
                  </a:moveTo>
                  <a:cubicBezTo>
                    <a:pt x="4036851" y="606024"/>
                    <a:pt x="4014837" y="596553"/>
                    <a:pt x="4056983" y="600404"/>
                  </a:cubicBezTo>
                  <a:cubicBezTo>
                    <a:pt x="4058993" y="606689"/>
                    <a:pt x="4102059" y="622829"/>
                    <a:pt x="4093323" y="614278"/>
                  </a:cubicBezTo>
                  <a:cubicBezTo>
                    <a:pt x="4098391" y="616500"/>
                    <a:pt x="4103247" y="619063"/>
                    <a:pt x="4108203" y="621993"/>
                  </a:cubicBezTo>
                  <a:cubicBezTo>
                    <a:pt x="4113115" y="625122"/>
                    <a:pt x="4118155" y="628562"/>
                    <a:pt x="4123647" y="632243"/>
                  </a:cubicBezTo>
                  <a:cubicBezTo>
                    <a:pt x="4134635" y="639591"/>
                    <a:pt x="4147461" y="647873"/>
                    <a:pt x="4164859" y="656537"/>
                  </a:cubicBezTo>
                  <a:cubicBezTo>
                    <a:pt x="4183647" y="660458"/>
                    <a:pt x="4180023" y="655786"/>
                    <a:pt x="4200379" y="660288"/>
                  </a:cubicBezTo>
                  <a:cubicBezTo>
                    <a:pt x="4215711" y="669519"/>
                    <a:pt x="4195425" y="665003"/>
                    <a:pt x="4179979" y="662384"/>
                  </a:cubicBezTo>
                  <a:cubicBezTo>
                    <a:pt x="4199147" y="670354"/>
                    <a:pt x="4204359" y="674431"/>
                    <a:pt x="4200011" y="677999"/>
                  </a:cubicBezTo>
                  <a:cubicBezTo>
                    <a:pt x="4232333" y="680731"/>
                    <a:pt x="4192991" y="663813"/>
                    <a:pt x="4240303" y="685630"/>
                  </a:cubicBezTo>
                  <a:cubicBezTo>
                    <a:pt x="4244011" y="689693"/>
                    <a:pt x="4232983" y="685884"/>
                    <a:pt x="4230295" y="683733"/>
                  </a:cubicBezTo>
                  <a:cubicBezTo>
                    <a:pt x="4219279" y="682090"/>
                    <a:pt x="4230889" y="689226"/>
                    <a:pt x="4235093" y="693529"/>
                  </a:cubicBezTo>
                  <a:cubicBezTo>
                    <a:pt x="4198583" y="683294"/>
                    <a:pt x="4179627" y="666149"/>
                    <a:pt x="4149711" y="668514"/>
                  </a:cubicBezTo>
                  <a:cubicBezTo>
                    <a:pt x="4129395" y="655489"/>
                    <a:pt x="4157201" y="659326"/>
                    <a:pt x="4179965" y="668273"/>
                  </a:cubicBezTo>
                  <a:cubicBezTo>
                    <a:pt x="4137167" y="649982"/>
                    <a:pt x="4109719" y="624258"/>
                    <a:pt x="4057435" y="612225"/>
                  </a:cubicBezTo>
                  <a:cubicBezTo>
                    <a:pt x="4028627" y="607327"/>
                    <a:pt x="4096383" y="634055"/>
                    <a:pt x="4047653" y="622630"/>
                  </a:cubicBezTo>
                  <a:cubicBezTo>
                    <a:pt x="4051065" y="620478"/>
                    <a:pt x="4046859" y="615877"/>
                    <a:pt x="4036963" y="609408"/>
                  </a:cubicBezTo>
                  <a:cubicBezTo>
                    <a:pt x="4017597" y="605684"/>
                    <a:pt x="4021689" y="609606"/>
                    <a:pt x="4026899" y="613895"/>
                  </a:cubicBezTo>
                  <a:cubicBezTo>
                    <a:pt x="4015999" y="610880"/>
                    <a:pt x="4004855" y="607822"/>
                    <a:pt x="3990925" y="606067"/>
                  </a:cubicBezTo>
                  <a:cubicBezTo>
                    <a:pt x="4005039" y="604835"/>
                    <a:pt x="4022765" y="604764"/>
                    <a:pt x="3989821" y="588271"/>
                  </a:cubicBezTo>
                  <a:close/>
                  <a:moveTo>
                    <a:pt x="5068635" y="585581"/>
                  </a:moveTo>
                  <a:cubicBezTo>
                    <a:pt x="5071691" y="586175"/>
                    <a:pt x="5076671" y="588087"/>
                    <a:pt x="5084239" y="591768"/>
                  </a:cubicBezTo>
                  <a:cubicBezTo>
                    <a:pt x="5073791" y="591909"/>
                    <a:pt x="5118697" y="622772"/>
                    <a:pt x="5075391" y="603674"/>
                  </a:cubicBezTo>
                  <a:cubicBezTo>
                    <a:pt x="5067651" y="593884"/>
                    <a:pt x="5059473" y="583800"/>
                    <a:pt x="5068635" y="585581"/>
                  </a:cubicBezTo>
                  <a:close/>
                  <a:moveTo>
                    <a:pt x="1797148" y="574369"/>
                  </a:moveTo>
                  <a:cubicBezTo>
                    <a:pt x="1783628" y="580626"/>
                    <a:pt x="1770462" y="586870"/>
                    <a:pt x="1776975" y="586955"/>
                  </a:cubicBezTo>
                  <a:cubicBezTo>
                    <a:pt x="1733385" y="602881"/>
                    <a:pt x="1759505" y="597119"/>
                    <a:pt x="1726688" y="618440"/>
                  </a:cubicBezTo>
                  <a:cubicBezTo>
                    <a:pt x="1714726" y="624542"/>
                    <a:pt x="1714527" y="624245"/>
                    <a:pt x="1718760" y="620620"/>
                  </a:cubicBezTo>
                  <a:cubicBezTo>
                    <a:pt x="1723163" y="617265"/>
                    <a:pt x="1732408" y="611277"/>
                    <a:pt x="1739727" y="606817"/>
                  </a:cubicBezTo>
                  <a:cubicBezTo>
                    <a:pt x="1728019" y="607950"/>
                    <a:pt x="1712149" y="616770"/>
                    <a:pt x="1701149" y="617945"/>
                  </a:cubicBezTo>
                  <a:cubicBezTo>
                    <a:pt x="1715264" y="611234"/>
                    <a:pt x="1724706" y="607299"/>
                    <a:pt x="1730752" y="604028"/>
                  </a:cubicBezTo>
                  <a:cubicBezTo>
                    <a:pt x="1736839" y="600815"/>
                    <a:pt x="1739727" y="598606"/>
                    <a:pt x="1741454" y="596596"/>
                  </a:cubicBezTo>
                  <a:cubicBezTo>
                    <a:pt x="1744923" y="592575"/>
                    <a:pt x="1743734" y="589333"/>
                    <a:pt x="1754281" y="580513"/>
                  </a:cubicBezTo>
                  <a:cubicBezTo>
                    <a:pt x="1747868" y="590919"/>
                    <a:pt x="1777343" y="578659"/>
                    <a:pt x="1797148" y="574369"/>
                  </a:cubicBezTo>
                  <a:close/>
                  <a:moveTo>
                    <a:pt x="3513137" y="573933"/>
                  </a:moveTo>
                  <a:cubicBezTo>
                    <a:pt x="3508607" y="573122"/>
                    <a:pt x="3502915" y="573123"/>
                    <a:pt x="3495087" y="574609"/>
                  </a:cubicBezTo>
                  <a:cubicBezTo>
                    <a:pt x="3497831" y="578106"/>
                    <a:pt x="3536947" y="588695"/>
                    <a:pt x="3513703" y="588469"/>
                  </a:cubicBezTo>
                  <a:cubicBezTo>
                    <a:pt x="3503481" y="581730"/>
                    <a:pt x="3489523" y="578658"/>
                    <a:pt x="3470127" y="579139"/>
                  </a:cubicBezTo>
                  <a:cubicBezTo>
                    <a:pt x="3469191" y="585836"/>
                    <a:pt x="3518191" y="586982"/>
                    <a:pt x="3493303" y="589290"/>
                  </a:cubicBezTo>
                  <a:cubicBezTo>
                    <a:pt x="3447673" y="586671"/>
                    <a:pt x="3409391" y="589262"/>
                    <a:pt x="3383739" y="587789"/>
                  </a:cubicBezTo>
                  <a:cubicBezTo>
                    <a:pt x="3374169" y="583599"/>
                    <a:pt x="3408783" y="584462"/>
                    <a:pt x="3402695" y="580654"/>
                  </a:cubicBezTo>
                  <a:cubicBezTo>
                    <a:pt x="3389813" y="581603"/>
                    <a:pt x="3377341" y="582778"/>
                    <a:pt x="3365873" y="584207"/>
                  </a:cubicBezTo>
                  <a:cubicBezTo>
                    <a:pt x="3360140" y="584944"/>
                    <a:pt x="3354647" y="585680"/>
                    <a:pt x="3349494" y="586586"/>
                  </a:cubicBezTo>
                  <a:cubicBezTo>
                    <a:pt x="3344340" y="587690"/>
                    <a:pt x="3339513" y="588823"/>
                    <a:pt x="3335082" y="590026"/>
                  </a:cubicBezTo>
                  <a:cubicBezTo>
                    <a:pt x="3317343" y="594811"/>
                    <a:pt x="3305918" y="600460"/>
                    <a:pt x="3305338" y="606944"/>
                  </a:cubicBezTo>
                  <a:cubicBezTo>
                    <a:pt x="3335025" y="614801"/>
                    <a:pt x="3348248" y="596666"/>
                    <a:pt x="3386755" y="599228"/>
                  </a:cubicBezTo>
                  <a:lnTo>
                    <a:pt x="3397821" y="600081"/>
                  </a:lnTo>
                  <a:lnTo>
                    <a:pt x="3396907" y="600298"/>
                  </a:lnTo>
                  <a:cubicBezTo>
                    <a:pt x="3385575" y="604215"/>
                    <a:pt x="3422969" y="602743"/>
                    <a:pt x="3402377" y="600432"/>
                  </a:cubicBezTo>
                  <a:lnTo>
                    <a:pt x="3397821" y="600081"/>
                  </a:lnTo>
                  <a:lnTo>
                    <a:pt x="3407127" y="597869"/>
                  </a:lnTo>
                  <a:cubicBezTo>
                    <a:pt x="3418071" y="595788"/>
                    <a:pt x="3448707" y="593155"/>
                    <a:pt x="3477517" y="592433"/>
                  </a:cubicBezTo>
                  <a:cubicBezTo>
                    <a:pt x="3506327" y="591144"/>
                    <a:pt x="3533239" y="594500"/>
                    <a:pt x="3536651" y="599752"/>
                  </a:cubicBezTo>
                  <a:cubicBezTo>
                    <a:pt x="3544451" y="592942"/>
                    <a:pt x="3537755" y="592886"/>
                    <a:pt x="3548955" y="585000"/>
                  </a:cubicBezTo>
                  <a:cubicBezTo>
                    <a:pt x="3529873" y="586115"/>
                    <a:pt x="3526727" y="576368"/>
                    <a:pt x="3513137" y="573933"/>
                  </a:cubicBezTo>
                  <a:close/>
                  <a:moveTo>
                    <a:pt x="2656883" y="573690"/>
                  </a:moveTo>
                  <a:cubicBezTo>
                    <a:pt x="2634770" y="576917"/>
                    <a:pt x="2610264" y="584916"/>
                    <a:pt x="2622694" y="587946"/>
                  </a:cubicBezTo>
                  <a:cubicBezTo>
                    <a:pt x="2588929" y="596214"/>
                    <a:pt x="2616450" y="580428"/>
                    <a:pt x="2583167" y="582566"/>
                  </a:cubicBezTo>
                  <a:cubicBezTo>
                    <a:pt x="2596404" y="580089"/>
                    <a:pt x="2609414" y="577611"/>
                    <a:pt x="2603596" y="575827"/>
                  </a:cubicBezTo>
                  <a:cubicBezTo>
                    <a:pt x="2624350" y="571608"/>
                    <a:pt x="2642202" y="570886"/>
                    <a:pt x="2656883" y="573690"/>
                  </a:cubicBezTo>
                  <a:close/>
                  <a:moveTo>
                    <a:pt x="4185315" y="571509"/>
                  </a:moveTo>
                  <a:cubicBezTo>
                    <a:pt x="4196543" y="575218"/>
                    <a:pt x="4207627" y="578828"/>
                    <a:pt x="4221813" y="581405"/>
                  </a:cubicBezTo>
                  <a:cubicBezTo>
                    <a:pt x="4220383" y="583514"/>
                    <a:pt x="4219351" y="585723"/>
                    <a:pt x="4226811" y="591244"/>
                  </a:cubicBezTo>
                  <a:cubicBezTo>
                    <a:pt x="4216561" y="589290"/>
                    <a:pt x="4206083" y="587308"/>
                    <a:pt x="4195791" y="585341"/>
                  </a:cubicBezTo>
                  <a:cubicBezTo>
                    <a:pt x="4185047" y="577993"/>
                    <a:pt x="4197463" y="579423"/>
                    <a:pt x="4185315" y="571509"/>
                  </a:cubicBezTo>
                  <a:close/>
                  <a:moveTo>
                    <a:pt x="2084610" y="570900"/>
                  </a:moveTo>
                  <a:cubicBezTo>
                    <a:pt x="2078678" y="574694"/>
                    <a:pt x="2073624" y="577186"/>
                    <a:pt x="2069122" y="578828"/>
                  </a:cubicBezTo>
                  <a:cubicBezTo>
                    <a:pt x="2064677" y="580569"/>
                    <a:pt x="2060840" y="581560"/>
                    <a:pt x="2057230" y="582027"/>
                  </a:cubicBezTo>
                  <a:cubicBezTo>
                    <a:pt x="2050038" y="583004"/>
                    <a:pt x="2043922" y="582240"/>
                    <a:pt x="2036632" y="583344"/>
                  </a:cubicBezTo>
                  <a:cubicBezTo>
                    <a:pt x="2025858" y="589842"/>
                    <a:pt x="2007001" y="599271"/>
                    <a:pt x="2013555" y="599540"/>
                  </a:cubicBezTo>
                  <a:cubicBezTo>
                    <a:pt x="2020223" y="595831"/>
                    <a:pt x="2026877" y="592121"/>
                    <a:pt x="2033588" y="588370"/>
                  </a:cubicBezTo>
                  <a:cubicBezTo>
                    <a:pt x="2053931" y="584165"/>
                    <a:pt x="2066347" y="591399"/>
                    <a:pt x="2092156" y="580159"/>
                  </a:cubicBezTo>
                  <a:cubicBezTo>
                    <a:pt x="2087158" y="577837"/>
                    <a:pt x="2089707" y="573179"/>
                    <a:pt x="2084610" y="570900"/>
                  </a:cubicBezTo>
                  <a:close/>
                  <a:moveTo>
                    <a:pt x="4305651" y="569230"/>
                  </a:moveTo>
                  <a:cubicBezTo>
                    <a:pt x="4318619" y="572840"/>
                    <a:pt x="4323107" y="572783"/>
                    <a:pt x="4321323" y="570023"/>
                  </a:cubicBezTo>
                  <a:cubicBezTo>
                    <a:pt x="4347075" y="576988"/>
                    <a:pt x="4349723" y="590041"/>
                    <a:pt x="4346679" y="591131"/>
                  </a:cubicBezTo>
                  <a:cubicBezTo>
                    <a:pt x="4329535" y="585001"/>
                    <a:pt x="4316639" y="577455"/>
                    <a:pt x="4305651" y="569230"/>
                  </a:cubicBezTo>
                  <a:close/>
                  <a:moveTo>
                    <a:pt x="4448255" y="569016"/>
                  </a:moveTo>
                  <a:cubicBezTo>
                    <a:pt x="4450111" y="568727"/>
                    <a:pt x="4454795" y="569824"/>
                    <a:pt x="4464339" y="573307"/>
                  </a:cubicBezTo>
                  <a:cubicBezTo>
                    <a:pt x="4473031" y="580654"/>
                    <a:pt x="4478143" y="588922"/>
                    <a:pt x="4494351" y="594274"/>
                  </a:cubicBezTo>
                  <a:cubicBezTo>
                    <a:pt x="4504517" y="605090"/>
                    <a:pt x="4469803" y="582849"/>
                    <a:pt x="4452871" y="582070"/>
                  </a:cubicBezTo>
                  <a:cubicBezTo>
                    <a:pt x="4462555" y="583227"/>
                    <a:pt x="4442687" y="569883"/>
                    <a:pt x="4448255" y="569016"/>
                  </a:cubicBezTo>
                  <a:close/>
                  <a:moveTo>
                    <a:pt x="3281440" y="562816"/>
                  </a:moveTo>
                  <a:cubicBezTo>
                    <a:pt x="3255448" y="565492"/>
                    <a:pt x="3230984" y="568309"/>
                    <a:pt x="3225930" y="572273"/>
                  </a:cubicBezTo>
                  <a:cubicBezTo>
                    <a:pt x="3240356" y="579479"/>
                    <a:pt x="3273427" y="571636"/>
                    <a:pt x="3290940" y="576379"/>
                  </a:cubicBezTo>
                  <a:cubicBezTo>
                    <a:pt x="3263149" y="570277"/>
                    <a:pt x="3277179" y="566865"/>
                    <a:pt x="3281440" y="562816"/>
                  </a:cubicBezTo>
                  <a:close/>
                  <a:moveTo>
                    <a:pt x="1622054" y="559291"/>
                  </a:moveTo>
                  <a:cubicBezTo>
                    <a:pt x="1627490" y="561825"/>
                    <a:pt x="1604768" y="571693"/>
                    <a:pt x="1591956" y="580031"/>
                  </a:cubicBezTo>
                  <a:cubicBezTo>
                    <a:pt x="1581295" y="587959"/>
                    <a:pt x="1596585" y="583273"/>
                    <a:pt x="1603437" y="582693"/>
                  </a:cubicBezTo>
                  <a:cubicBezTo>
                    <a:pt x="1586378" y="590677"/>
                    <a:pt x="1564278" y="608699"/>
                    <a:pt x="1551721" y="607907"/>
                  </a:cubicBezTo>
                  <a:cubicBezTo>
                    <a:pt x="1554694" y="600729"/>
                    <a:pt x="1598270" y="570532"/>
                    <a:pt x="1622054" y="559291"/>
                  </a:cubicBezTo>
                  <a:close/>
                  <a:moveTo>
                    <a:pt x="3438047" y="554973"/>
                  </a:moveTo>
                  <a:cubicBezTo>
                    <a:pt x="3454979" y="560678"/>
                    <a:pt x="3482487" y="564133"/>
                    <a:pt x="3473171" y="570178"/>
                  </a:cubicBezTo>
                  <a:cubicBezTo>
                    <a:pt x="3536935" y="569427"/>
                    <a:pt x="3462765" y="552722"/>
                    <a:pt x="3438047" y="554973"/>
                  </a:cubicBezTo>
                  <a:close/>
                  <a:moveTo>
                    <a:pt x="3646553" y="554407"/>
                  </a:moveTo>
                  <a:cubicBezTo>
                    <a:pt x="3588423" y="554817"/>
                    <a:pt x="3652371" y="571947"/>
                    <a:pt x="3629975" y="577908"/>
                  </a:cubicBezTo>
                  <a:cubicBezTo>
                    <a:pt x="3612193" y="582749"/>
                    <a:pt x="3564723" y="577327"/>
                    <a:pt x="3576363" y="593240"/>
                  </a:cubicBezTo>
                  <a:cubicBezTo>
                    <a:pt x="3596125" y="594075"/>
                    <a:pt x="3594171" y="588667"/>
                    <a:pt x="3607069" y="592787"/>
                  </a:cubicBezTo>
                  <a:cubicBezTo>
                    <a:pt x="3596153" y="593452"/>
                    <a:pt x="3604847" y="597416"/>
                    <a:pt x="3613835" y="601394"/>
                  </a:cubicBezTo>
                  <a:cubicBezTo>
                    <a:pt x="3614063" y="594882"/>
                    <a:pt x="3621099" y="589516"/>
                    <a:pt x="3633627" y="585071"/>
                  </a:cubicBezTo>
                  <a:cubicBezTo>
                    <a:pt x="3639885" y="582848"/>
                    <a:pt x="3647531" y="580852"/>
                    <a:pt x="3656363" y="579068"/>
                  </a:cubicBezTo>
                  <a:cubicBezTo>
                    <a:pt x="3665183" y="577653"/>
                    <a:pt x="3675207" y="576548"/>
                    <a:pt x="3686249" y="575642"/>
                  </a:cubicBezTo>
                  <a:cubicBezTo>
                    <a:pt x="3654935" y="570659"/>
                    <a:pt x="3662111" y="582070"/>
                    <a:pt x="3644981" y="574821"/>
                  </a:cubicBezTo>
                  <a:cubicBezTo>
                    <a:pt x="3666359" y="571523"/>
                    <a:pt x="3621791" y="557153"/>
                    <a:pt x="3646553" y="554407"/>
                  </a:cubicBezTo>
                  <a:close/>
                  <a:moveTo>
                    <a:pt x="3061807" y="554109"/>
                  </a:moveTo>
                  <a:cubicBezTo>
                    <a:pt x="3042326" y="556615"/>
                    <a:pt x="3037244" y="559517"/>
                    <a:pt x="3036253" y="562405"/>
                  </a:cubicBezTo>
                  <a:cubicBezTo>
                    <a:pt x="3035248" y="565223"/>
                    <a:pt x="3038277" y="567898"/>
                    <a:pt x="3035205" y="570772"/>
                  </a:cubicBezTo>
                  <a:cubicBezTo>
                    <a:pt x="3026371" y="569215"/>
                    <a:pt x="3019307" y="565817"/>
                    <a:pt x="3006325" y="568167"/>
                  </a:cubicBezTo>
                  <a:cubicBezTo>
                    <a:pt x="3037569" y="570702"/>
                    <a:pt x="3005376" y="575600"/>
                    <a:pt x="3010812" y="579097"/>
                  </a:cubicBezTo>
                  <a:cubicBezTo>
                    <a:pt x="3027815" y="575388"/>
                    <a:pt x="3044804" y="571438"/>
                    <a:pt x="3061906" y="568861"/>
                  </a:cubicBezTo>
                  <a:cubicBezTo>
                    <a:pt x="3037541" y="563736"/>
                    <a:pt x="3073330" y="559107"/>
                    <a:pt x="3061807" y="554109"/>
                  </a:cubicBezTo>
                  <a:close/>
                  <a:moveTo>
                    <a:pt x="3505959" y="553642"/>
                  </a:moveTo>
                  <a:cubicBezTo>
                    <a:pt x="3516179" y="560282"/>
                    <a:pt x="3517539" y="565492"/>
                    <a:pt x="3520101" y="570886"/>
                  </a:cubicBezTo>
                  <a:cubicBezTo>
                    <a:pt x="3565871" y="574651"/>
                    <a:pt x="3506695" y="561216"/>
                    <a:pt x="3533819" y="561896"/>
                  </a:cubicBezTo>
                  <a:cubicBezTo>
                    <a:pt x="3547751" y="561570"/>
                    <a:pt x="3559175" y="562859"/>
                    <a:pt x="3570587" y="564260"/>
                  </a:cubicBezTo>
                  <a:cubicBezTo>
                    <a:pt x="3557405" y="555313"/>
                    <a:pt x="3528243" y="556700"/>
                    <a:pt x="3505959" y="553642"/>
                  </a:cubicBezTo>
                  <a:close/>
                  <a:moveTo>
                    <a:pt x="3661673" y="551505"/>
                  </a:moveTo>
                  <a:cubicBezTo>
                    <a:pt x="3649115" y="566936"/>
                    <a:pt x="3756567" y="577950"/>
                    <a:pt x="3736931" y="571593"/>
                  </a:cubicBezTo>
                  <a:cubicBezTo>
                    <a:pt x="3724955" y="567672"/>
                    <a:pt x="3677287" y="563467"/>
                    <a:pt x="3661673" y="551505"/>
                  </a:cubicBezTo>
                  <a:close/>
                  <a:moveTo>
                    <a:pt x="2291361" y="549112"/>
                  </a:moveTo>
                  <a:cubicBezTo>
                    <a:pt x="2291248" y="553571"/>
                    <a:pt x="2275094" y="560013"/>
                    <a:pt x="2256761" y="565492"/>
                  </a:cubicBezTo>
                  <a:cubicBezTo>
                    <a:pt x="2238286" y="570631"/>
                    <a:pt x="2218310" y="576407"/>
                    <a:pt x="2209632" y="577002"/>
                  </a:cubicBezTo>
                  <a:cubicBezTo>
                    <a:pt x="2207395" y="584038"/>
                    <a:pt x="2228220" y="577582"/>
                    <a:pt x="2247233" y="581277"/>
                  </a:cubicBezTo>
                  <a:cubicBezTo>
                    <a:pt x="2258927" y="575119"/>
                    <a:pt x="2238441" y="577087"/>
                    <a:pt x="2230074" y="576633"/>
                  </a:cubicBezTo>
                  <a:cubicBezTo>
                    <a:pt x="2242236" y="571480"/>
                    <a:pt x="2253844" y="568989"/>
                    <a:pt x="2264519" y="566908"/>
                  </a:cubicBezTo>
                  <a:cubicBezTo>
                    <a:pt x="2275236" y="564954"/>
                    <a:pt x="2285245" y="563977"/>
                    <a:pt x="2294886" y="563453"/>
                  </a:cubicBezTo>
                  <a:cubicBezTo>
                    <a:pt x="2233685" y="593056"/>
                    <a:pt x="2221538" y="582056"/>
                    <a:pt x="2176207" y="596836"/>
                  </a:cubicBezTo>
                  <a:cubicBezTo>
                    <a:pt x="2170700" y="595264"/>
                    <a:pt x="2183030" y="588299"/>
                    <a:pt x="2175739" y="587294"/>
                  </a:cubicBezTo>
                  <a:cubicBezTo>
                    <a:pt x="2191822" y="577766"/>
                    <a:pt x="2240239" y="565393"/>
                    <a:pt x="2209235" y="567445"/>
                  </a:cubicBezTo>
                  <a:cubicBezTo>
                    <a:pt x="2237479" y="557507"/>
                    <a:pt x="2246185" y="559376"/>
                    <a:pt x="2253575" y="560027"/>
                  </a:cubicBezTo>
                  <a:cubicBezTo>
                    <a:pt x="2260979" y="560735"/>
                    <a:pt x="2267209" y="560664"/>
                    <a:pt x="2291361" y="549112"/>
                  </a:cubicBezTo>
                  <a:close/>
                  <a:moveTo>
                    <a:pt x="1772190" y="548759"/>
                  </a:moveTo>
                  <a:cubicBezTo>
                    <a:pt x="1733541" y="571665"/>
                    <a:pt x="1727185" y="567404"/>
                    <a:pt x="1703868" y="588045"/>
                  </a:cubicBezTo>
                  <a:cubicBezTo>
                    <a:pt x="1670245" y="595605"/>
                    <a:pt x="1761360" y="545672"/>
                    <a:pt x="1772190" y="548759"/>
                  </a:cubicBezTo>
                  <a:close/>
                  <a:moveTo>
                    <a:pt x="4471603" y="548121"/>
                  </a:moveTo>
                  <a:cubicBezTo>
                    <a:pt x="4510109" y="559532"/>
                    <a:pt x="4470511" y="564345"/>
                    <a:pt x="4495427" y="582466"/>
                  </a:cubicBezTo>
                  <a:cubicBezTo>
                    <a:pt x="4464877" y="570503"/>
                    <a:pt x="4490899" y="569456"/>
                    <a:pt x="4460631" y="550981"/>
                  </a:cubicBezTo>
                  <a:cubicBezTo>
                    <a:pt x="4480239" y="557819"/>
                    <a:pt x="4476529" y="553274"/>
                    <a:pt x="4471603" y="548121"/>
                  </a:cubicBezTo>
                  <a:close/>
                  <a:moveTo>
                    <a:pt x="2871733" y="544681"/>
                  </a:moveTo>
                  <a:cubicBezTo>
                    <a:pt x="2832022" y="554393"/>
                    <a:pt x="2805902" y="549664"/>
                    <a:pt x="2767522" y="557946"/>
                  </a:cubicBezTo>
                  <a:cubicBezTo>
                    <a:pt x="2771826" y="558781"/>
                    <a:pt x="2776144" y="559617"/>
                    <a:pt x="2780448" y="560438"/>
                  </a:cubicBezTo>
                  <a:cubicBezTo>
                    <a:pt x="2785006" y="561018"/>
                    <a:pt x="2789565" y="561499"/>
                    <a:pt x="2797210" y="558880"/>
                  </a:cubicBezTo>
                  <a:cubicBezTo>
                    <a:pt x="2802490" y="550259"/>
                    <a:pt x="2811565" y="560438"/>
                    <a:pt x="2799800" y="564203"/>
                  </a:cubicBezTo>
                  <a:cubicBezTo>
                    <a:pt x="2818544" y="559319"/>
                    <a:pt x="2861922" y="552580"/>
                    <a:pt x="2871733" y="544681"/>
                  </a:cubicBezTo>
                  <a:close/>
                  <a:moveTo>
                    <a:pt x="4080539" y="541963"/>
                  </a:moveTo>
                  <a:cubicBezTo>
                    <a:pt x="4101491" y="547329"/>
                    <a:pt x="4087999" y="563652"/>
                    <a:pt x="4086387" y="557493"/>
                  </a:cubicBezTo>
                  <a:cubicBezTo>
                    <a:pt x="4080567" y="558824"/>
                    <a:pt x="4080243" y="561967"/>
                    <a:pt x="4081487" y="565634"/>
                  </a:cubicBezTo>
                  <a:cubicBezTo>
                    <a:pt x="4038393" y="551491"/>
                    <a:pt x="4090491" y="551788"/>
                    <a:pt x="4080539" y="541963"/>
                  </a:cubicBezTo>
                  <a:close/>
                  <a:moveTo>
                    <a:pt x="2366436" y="541666"/>
                  </a:moveTo>
                  <a:cubicBezTo>
                    <a:pt x="2374166" y="541000"/>
                    <a:pt x="2368829" y="543619"/>
                    <a:pt x="2363052" y="546338"/>
                  </a:cubicBezTo>
                  <a:cubicBezTo>
                    <a:pt x="2352222" y="551590"/>
                    <a:pt x="2366804" y="550500"/>
                    <a:pt x="2373104" y="551477"/>
                  </a:cubicBezTo>
                  <a:cubicBezTo>
                    <a:pt x="2340132" y="559843"/>
                    <a:pt x="2332062" y="558286"/>
                    <a:pt x="2322209" y="554662"/>
                  </a:cubicBezTo>
                  <a:cubicBezTo>
                    <a:pt x="2338051" y="548829"/>
                    <a:pt x="2350283" y="547951"/>
                    <a:pt x="2366436" y="541666"/>
                  </a:cubicBezTo>
                  <a:close/>
                  <a:moveTo>
                    <a:pt x="4864859" y="538679"/>
                  </a:moveTo>
                  <a:cubicBezTo>
                    <a:pt x="4880447" y="546168"/>
                    <a:pt x="4889875" y="554464"/>
                    <a:pt x="4906085" y="561883"/>
                  </a:cubicBezTo>
                  <a:cubicBezTo>
                    <a:pt x="4891291" y="559278"/>
                    <a:pt x="4880871" y="559348"/>
                    <a:pt x="4856859" y="551123"/>
                  </a:cubicBezTo>
                  <a:cubicBezTo>
                    <a:pt x="4828433" y="536315"/>
                    <a:pt x="4898863" y="564105"/>
                    <a:pt x="4864859" y="538679"/>
                  </a:cubicBezTo>
                  <a:close/>
                  <a:moveTo>
                    <a:pt x="3960387" y="534715"/>
                  </a:moveTo>
                  <a:cubicBezTo>
                    <a:pt x="3971047" y="535437"/>
                    <a:pt x="3981341" y="537277"/>
                    <a:pt x="3991875" y="538580"/>
                  </a:cubicBezTo>
                  <a:cubicBezTo>
                    <a:pt x="3997253" y="542247"/>
                    <a:pt x="4002675" y="545942"/>
                    <a:pt x="4008069" y="549608"/>
                  </a:cubicBezTo>
                  <a:cubicBezTo>
                    <a:pt x="4025157" y="551236"/>
                    <a:pt x="4022637" y="546522"/>
                    <a:pt x="4007319" y="537730"/>
                  </a:cubicBezTo>
                  <a:cubicBezTo>
                    <a:pt x="4020047" y="541298"/>
                    <a:pt x="4032647" y="544767"/>
                    <a:pt x="4028315" y="540619"/>
                  </a:cubicBezTo>
                  <a:cubicBezTo>
                    <a:pt x="4048927" y="550854"/>
                    <a:pt x="4040007" y="553671"/>
                    <a:pt x="4055567" y="564955"/>
                  </a:cubicBezTo>
                  <a:cubicBezTo>
                    <a:pt x="4030127" y="556503"/>
                    <a:pt x="3992143" y="547740"/>
                    <a:pt x="4008903" y="561486"/>
                  </a:cubicBezTo>
                  <a:cubicBezTo>
                    <a:pt x="3990755" y="556206"/>
                    <a:pt x="3988107" y="552652"/>
                    <a:pt x="3985275" y="548801"/>
                  </a:cubicBezTo>
                  <a:cubicBezTo>
                    <a:pt x="3982415" y="545120"/>
                    <a:pt x="3979499" y="540420"/>
                    <a:pt x="3960387" y="534715"/>
                  </a:cubicBezTo>
                  <a:close/>
                  <a:moveTo>
                    <a:pt x="2478857" y="534672"/>
                  </a:moveTo>
                  <a:cubicBezTo>
                    <a:pt x="2495039" y="540349"/>
                    <a:pt x="2442360" y="550854"/>
                    <a:pt x="2413522" y="562802"/>
                  </a:cubicBezTo>
                  <a:cubicBezTo>
                    <a:pt x="2419001" y="555837"/>
                    <a:pt x="2402706" y="558088"/>
                    <a:pt x="2390502" y="561018"/>
                  </a:cubicBezTo>
                  <a:cubicBezTo>
                    <a:pt x="2378228" y="563722"/>
                    <a:pt x="2369649" y="565988"/>
                    <a:pt x="2389950" y="556856"/>
                  </a:cubicBezTo>
                  <a:cubicBezTo>
                    <a:pt x="2343869" y="565195"/>
                    <a:pt x="2367695" y="576167"/>
                    <a:pt x="2329202" y="583387"/>
                  </a:cubicBezTo>
                  <a:cubicBezTo>
                    <a:pt x="2330207" y="578687"/>
                    <a:pt x="2343274" y="570943"/>
                    <a:pt x="2332472" y="569230"/>
                  </a:cubicBezTo>
                  <a:cubicBezTo>
                    <a:pt x="2349348" y="561910"/>
                    <a:pt x="2362684" y="559489"/>
                    <a:pt x="2376119" y="556913"/>
                  </a:cubicBezTo>
                  <a:cubicBezTo>
                    <a:pt x="2389540" y="554308"/>
                    <a:pt x="2403017" y="551420"/>
                    <a:pt x="2420770" y="544440"/>
                  </a:cubicBezTo>
                  <a:cubicBezTo>
                    <a:pt x="2420785" y="553869"/>
                    <a:pt x="2422795" y="557904"/>
                    <a:pt x="2478857" y="534672"/>
                  </a:cubicBezTo>
                  <a:close/>
                  <a:moveTo>
                    <a:pt x="2006266" y="531226"/>
                  </a:moveTo>
                  <a:cubicBezTo>
                    <a:pt x="2012115" y="531932"/>
                    <a:pt x="2013463" y="535953"/>
                    <a:pt x="2026027" y="536003"/>
                  </a:cubicBezTo>
                  <a:cubicBezTo>
                    <a:pt x="2032540" y="544964"/>
                    <a:pt x="1995066" y="537263"/>
                    <a:pt x="1977667" y="549579"/>
                  </a:cubicBezTo>
                  <a:cubicBezTo>
                    <a:pt x="1971027" y="550046"/>
                    <a:pt x="1984675" y="543067"/>
                    <a:pt x="1990875" y="538876"/>
                  </a:cubicBezTo>
                  <a:cubicBezTo>
                    <a:pt x="1979960" y="542274"/>
                    <a:pt x="1968875" y="545700"/>
                    <a:pt x="1959503" y="546337"/>
                  </a:cubicBezTo>
                  <a:cubicBezTo>
                    <a:pt x="1990069" y="533128"/>
                    <a:pt x="2000418" y="530520"/>
                    <a:pt x="2006266" y="531226"/>
                  </a:cubicBezTo>
                  <a:close/>
                  <a:moveTo>
                    <a:pt x="1968960" y="531090"/>
                  </a:moveTo>
                  <a:cubicBezTo>
                    <a:pt x="1924025" y="543421"/>
                    <a:pt x="1928994" y="554506"/>
                    <a:pt x="1956388" y="551434"/>
                  </a:cubicBezTo>
                  <a:cubicBezTo>
                    <a:pt x="1941339" y="559178"/>
                    <a:pt x="1907943" y="564713"/>
                    <a:pt x="1935974" y="562859"/>
                  </a:cubicBezTo>
                  <a:cubicBezTo>
                    <a:pt x="1909613" y="573632"/>
                    <a:pt x="1889270" y="572443"/>
                    <a:pt x="1860219" y="590054"/>
                  </a:cubicBezTo>
                  <a:cubicBezTo>
                    <a:pt x="1842862" y="600658"/>
                    <a:pt x="1839705" y="605358"/>
                    <a:pt x="1844448" y="606703"/>
                  </a:cubicBezTo>
                  <a:cubicBezTo>
                    <a:pt x="1879076" y="589899"/>
                    <a:pt x="1885744" y="590012"/>
                    <a:pt x="1890261" y="591130"/>
                  </a:cubicBezTo>
                  <a:cubicBezTo>
                    <a:pt x="1894791" y="592263"/>
                    <a:pt x="1897240" y="594528"/>
                    <a:pt x="1923742" y="583103"/>
                  </a:cubicBezTo>
                  <a:cubicBezTo>
                    <a:pt x="1914597" y="588964"/>
                    <a:pt x="1906669" y="592858"/>
                    <a:pt x="1899038" y="596284"/>
                  </a:cubicBezTo>
                  <a:cubicBezTo>
                    <a:pt x="1891436" y="599752"/>
                    <a:pt x="1884343" y="603164"/>
                    <a:pt x="1876528" y="607383"/>
                  </a:cubicBezTo>
                  <a:cubicBezTo>
                    <a:pt x="1887316" y="603447"/>
                    <a:pt x="1898047" y="599455"/>
                    <a:pt x="1907546" y="598917"/>
                  </a:cubicBezTo>
                  <a:cubicBezTo>
                    <a:pt x="1919991" y="584845"/>
                    <a:pt x="1948560" y="583386"/>
                    <a:pt x="1968224" y="564855"/>
                  </a:cubicBezTo>
                  <a:cubicBezTo>
                    <a:pt x="1981064" y="565718"/>
                    <a:pt x="2002059" y="553246"/>
                    <a:pt x="2013456" y="556318"/>
                  </a:cubicBezTo>
                  <a:cubicBezTo>
                    <a:pt x="1950924" y="578049"/>
                    <a:pt x="1957974" y="588568"/>
                    <a:pt x="1924662" y="592617"/>
                  </a:cubicBezTo>
                  <a:cubicBezTo>
                    <a:pt x="1916621" y="599752"/>
                    <a:pt x="1916055" y="602187"/>
                    <a:pt x="1913719" y="605571"/>
                  </a:cubicBezTo>
                  <a:cubicBezTo>
                    <a:pt x="1911425" y="609011"/>
                    <a:pt x="1907178" y="613060"/>
                    <a:pt x="1892639" y="624739"/>
                  </a:cubicBezTo>
                  <a:cubicBezTo>
                    <a:pt x="1877519" y="627981"/>
                    <a:pt x="1887712" y="620775"/>
                    <a:pt x="1895683" y="619473"/>
                  </a:cubicBezTo>
                  <a:cubicBezTo>
                    <a:pt x="1907235" y="610837"/>
                    <a:pt x="1882870" y="622998"/>
                    <a:pt x="1874829" y="622106"/>
                  </a:cubicBezTo>
                  <a:cubicBezTo>
                    <a:pt x="1868508" y="625759"/>
                    <a:pt x="1864480" y="628449"/>
                    <a:pt x="1862454" y="630298"/>
                  </a:cubicBezTo>
                  <a:lnTo>
                    <a:pt x="1862265" y="631924"/>
                  </a:lnTo>
                  <a:lnTo>
                    <a:pt x="1857214" y="632993"/>
                  </a:lnTo>
                  <a:cubicBezTo>
                    <a:pt x="1840996" y="637412"/>
                    <a:pt x="1801279" y="651242"/>
                    <a:pt x="1832867" y="627628"/>
                  </a:cubicBezTo>
                  <a:cubicBezTo>
                    <a:pt x="1830248" y="636094"/>
                    <a:pt x="1842608" y="625915"/>
                    <a:pt x="1860814" y="623947"/>
                  </a:cubicBezTo>
                  <a:cubicBezTo>
                    <a:pt x="1890841" y="604410"/>
                    <a:pt x="1834680" y="621936"/>
                    <a:pt x="1808815" y="635711"/>
                  </a:cubicBezTo>
                  <a:cubicBezTo>
                    <a:pt x="1767532" y="656225"/>
                    <a:pt x="1845864" y="609209"/>
                    <a:pt x="1852574" y="615325"/>
                  </a:cubicBezTo>
                  <a:cubicBezTo>
                    <a:pt x="1875268" y="601805"/>
                    <a:pt x="1832259" y="615792"/>
                    <a:pt x="1827375" y="613824"/>
                  </a:cubicBezTo>
                  <a:cubicBezTo>
                    <a:pt x="1799612" y="630841"/>
                    <a:pt x="1819107" y="624697"/>
                    <a:pt x="1787635" y="638642"/>
                  </a:cubicBezTo>
                  <a:cubicBezTo>
                    <a:pt x="1772728" y="640100"/>
                    <a:pt x="1766839" y="639661"/>
                    <a:pt x="1759661" y="640185"/>
                  </a:cubicBezTo>
                  <a:cubicBezTo>
                    <a:pt x="1752568" y="640864"/>
                    <a:pt x="1743819" y="641912"/>
                    <a:pt x="1724042" y="648113"/>
                  </a:cubicBezTo>
                  <a:cubicBezTo>
                    <a:pt x="1732083" y="638911"/>
                    <a:pt x="1723376" y="634876"/>
                    <a:pt x="1721536" y="632498"/>
                  </a:cubicBezTo>
                  <a:cubicBezTo>
                    <a:pt x="1719625" y="630091"/>
                    <a:pt x="1724778" y="629256"/>
                    <a:pt x="1760893" y="627911"/>
                  </a:cubicBezTo>
                  <a:cubicBezTo>
                    <a:pt x="1754253" y="632087"/>
                    <a:pt x="1747712" y="636207"/>
                    <a:pt x="1740988" y="640426"/>
                  </a:cubicBezTo>
                  <a:cubicBezTo>
                    <a:pt x="1753927" y="640496"/>
                    <a:pt x="1782412" y="612522"/>
                    <a:pt x="1792081" y="618680"/>
                  </a:cubicBezTo>
                  <a:cubicBezTo>
                    <a:pt x="1741398" y="641799"/>
                    <a:pt x="1792137" y="625546"/>
                    <a:pt x="1810428" y="620974"/>
                  </a:cubicBezTo>
                  <a:cubicBezTo>
                    <a:pt x="1822377" y="612876"/>
                    <a:pt x="1799697" y="613428"/>
                    <a:pt x="1830333" y="608572"/>
                  </a:cubicBezTo>
                  <a:cubicBezTo>
                    <a:pt x="1826794" y="605387"/>
                    <a:pt x="1851272" y="590423"/>
                    <a:pt x="1832032" y="593792"/>
                  </a:cubicBezTo>
                  <a:cubicBezTo>
                    <a:pt x="1843995" y="587917"/>
                    <a:pt x="1854726" y="584278"/>
                    <a:pt x="1865231" y="581051"/>
                  </a:cubicBezTo>
                  <a:cubicBezTo>
                    <a:pt x="1875707" y="577780"/>
                    <a:pt x="1885957" y="574906"/>
                    <a:pt x="1897325" y="571183"/>
                  </a:cubicBezTo>
                  <a:cubicBezTo>
                    <a:pt x="1902308" y="564402"/>
                    <a:pt x="1910647" y="562377"/>
                    <a:pt x="1928003" y="553954"/>
                  </a:cubicBezTo>
                  <a:cubicBezTo>
                    <a:pt x="1916508" y="555638"/>
                    <a:pt x="1896914" y="563326"/>
                    <a:pt x="1881186" y="568805"/>
                  </a:cubicBezTo>
                  <a:cubicBezTo>
                    <a:pt x="1865726" y="574765"/>
                    <a:pt x="1854117" y="578488"/>
                    <a:pt x="1857954" y="570928"/>
                  </a:cubicBezTo>
                  <a:cubicBezTo>
                    <a:pt x="1880067" y="554718"/>
                    <a:pt x="1884088" y="571141"/>
                    <a:pt x="1906697" y="555907"/>
                  </a:cubicBezTo>
                  <a:cubicBezTo>
                    <a:pt x="1902591" y="553925"/>
                    <a:pt x="1902705" y="551250"/>
                    <a:pt x="1891450" y="547795"/>
                  </a:cubicBezTo>
                  <a:cubicBezTo>
                    <a:pt x="1921619" y="535436"/>
                    <a:pt x="1940773" y="540561"/>
                    <a:pt x="1968960" y="531090"/>
                  </a:cubicBezTo>
                  <a:close/>
                  <a:moveTo>
                    <a:pt x="2394955" y="530577"/>
                  </a:moveTo>
                  <a:cubicBezTo>
                    <a:pt x="2399694" y="531349"/>
                    <a:pt x="2402331" y="533801"/>
                    <a:pt x="2414131" y="534474"/>
                  </a:cubicBezTo>
                  <a:cubicBezTo>
                    <a:pt x="2393037" y="540179"/>
                    <a:pt x="2382801" y="541963"/>
                    <a:pt x="2376373" y="541142"/>
                  </a:cubicBezTo>
                  <a:cubicBezTo>
                    <a:pt x="2370003" y="540448"/>
                    <a:pt x="2367681" y="537801"/>
                    <a:pt x="2363165" y="536767"/>
                  </a:cubicBezTo>
                  <a:cubicBezTo>
                    <a:pt x="2383375" y="530715"/>
                    <a:pt x="2390216" y="529805"/>
                    <a:pt x="2394955" y="530577"/>
                  </a:cubicBezTo>
                  <a:close/>
                  <a:moveTo>
                    <a:pt x="2575778" y="530482"/>
                  </a:moveTo>
                  <a:cubicBezTo>
                    <a:pt x="2567920" y="530963"/>
                    <a:pt x="2559087" y="532421"/>
                    <a:pt x="2549346" y="535904"/>
                  </a:cubicBezTo>
                  <a:cubicBezTo>
                    <a:pt x="2587316" y="532676"/>
                    <a:pt x="2527828" y="557224"/>
                    <a:pt x="2568614" y="547456"/>
                  </a:cubicBezTo>
                  <a:cubicBezTo>
                    <a:pt x="2559412" y="545092"/>
                    <a:pt x="2571304" y="539571"/>
                    <a:pt x="2596716" y="532081"/>
                  </a:cubicBezTo>
                  <a:cubicBezTo>
                    <a:pt x="2590558" y="530609"/>
                    <a:pt x="2583635" y="530000"/>
                    <a:pt x="2575778" y="530482"/>
                  </a:cubicBezTo>
                  <a:close/>
                  <a:moveTo>
                    <a:pt x="1861706" y="527915"/>
                  </a:moveTo>
                  <a:cubicBezTo>
                    <a:pt x="1865896" y="528542"/>
                    <a:pt x="1870993" y="530304"/>
                    <a:pt x="1875197" y="530156"/>
                  </a:cubicBezTo>
                  <a:cubicBezTo>
                    <a:pt x="1870695" y="531996"/>
                    <a:pt x="1866094" y="533921"/>
                    <a:pt x="1861450" y="536073"/>
                  </a:cubicBezTo>
                  <a:cubicBezTo>
                    <a:pt x="1856863" y="538353"/>
                    <a:pt x="1852192" y="540802"/>
                    <a:pt x="1847406" y="543435"/>
                  </a:cubicBezTo>
                  <a:cubicBezTo>
                    <a:pt x="1837836" y="548701"/>
                    <a:pt x="1827841" y="554747"/>
                    <a:pt x="1817308" y="561839"/>
                  </a:cubicBezTo>
                  <a:cubicBezTo>
                    <a:pt x="1811575" y="560891"/>
                    <a:pt x="1823849" y="552382"/>
                    <a:pt x="1816247" y="552227"/>
                  </a:cubicBezTo>
                  <a:cubicBezTo>
                    <a:pt x="1828917" y="545205"/>
                    <a:pt x="1837228" y="546040"/>
                    <a:pt x="1850776" y="537730"/>
                  </a:cubicBezTo>
                  <a:cubicBezTo>
                    <a:pt x="1860643" y="532279"/>
                    <a:pt x="1857543" y="532251"/>
                    <a:pt x="1853650" y="532492"/>
                  </a:cubicBezTo>
                  <a:cubicBezTo>
                    <a:pt x="1854231" y="527798"/>
                    <a:pt x="1857515" y="527289"/>
                    <a:pt x="1861706" y="527915"/>
                  </a:cubicBezTo>
                  <a:close/>
                  <a:moveTo>
                    <a:pt x="3100993" y="526786"/>
                  </a:moveTo>
                  <a:cubicBezTo>
                    <a:pt x="3088124" y="529150"/>
                    <a:pt x="3094637" y="531656"/>
                    <a:pt x="3076091" y="533964"/>
                  </a:cubicBezTo>
                  <a:cubicBezTo>
                    <a:pt x="3068843" y="532888"/>
                    <a:pt x="3063349" y="530269"/>
                    <a:pt x="3053185" y="531925"/>
                  </a:cubicBezTo>
                  <a:cubicBezTo>
                    <a:pt x="3067696" y="538735"/>
                    <a:pt x="3103160" y="535549"/>
                    <a:pt x="3074038" y="543152"/>
                  </a:cubicBezTo>
                  <a:cubicBezTo>
                    <a:pt x="3062967" y="540618"/>
                    <a:pt x="3054629" y="535535"/>
                    <a:pt x="3038560" y="537347"/>
                  </a:cubicBezTo>
                  <a:cubicBezTo>
                    <a:pt x="3046050" y="541722"/>
                    <a:pt x="3032034" y="545927"/>
                    <a:pt x="3049277" y="550315"/>
                  </a:cubicBezTo>
                  <a:cubicBezTo>
                    <a:pt x="3090729" y="542274"/>
                    <a:pt x="3064992" y="558399"/>
                    <a:pt x="3086638" y="561712"/>
                  </a:cubicBezTo>
                  <a:cubicBezTo>
                    <a:pt x="3100427" y="559263"/>
                    <a:pt x="3112135" y="558795"/>
                    <a:pt x="3123730" y="558427"/>
                  </a:cubicBezTo>
                  <a:cubicBezTo>
                    <a:pt x="3109360" y="553883"/>
                    <a:pt x="3087771" y="555794"/>
                    <a:pt x="3076218" y="548716"/>
                  </a:cubicBezTo>
                  <a:cubicBezTo>
                    <a:pt x="3093986" y="542614"/>
                    <a:pt x="3111710" y="527027"/>
                    <a:pt x="3100993" y="526786"/>
                  </a:cubicBezTo>
                  <a:close/>
                  <a:moveTo>
                    <a:pt x="4169219" y="524041"/>
                  </a:moveTo>
                  <a:cubicBezTo>
                    <a:pt x="4184637" y="518618"/>
                    <a:pt x="4224503" y="554592"/>
                    <a:pt x="4253413" y="563780"/>
                  </a:cubicBezTo>
                  <a:cubicBezTo>
                    <a:pt x="4245329" y="562732"/>
                    <a:pt x="4241507" y="560325"/>
                    <a:pt x="4237655" y="557777"/>
                  </a:cubicBezTo>
                  <a:cubicBezTo>
                    <a:pt x="4242411" y="560254"/>
                    <a:pt x="4241647" y="574128"/>
                    <a:pt x="4211535" y="561684"/>
                  </a:cubicBezTo>
                  <a:cubicBezTo>
                    <a:pt x="4197647" y="551463"/>
                    <a:pt x="4212795" y="558301"/>
                    <a:pt x="4227207" y="561713"/>
                  </a:cubicBezTo>
                  <a:cubicBezTo>
                    <a:pt x="4206539" y="549736"/>
                    <a:pt x="4198837" y="532790"/>
                    <a:pt x="4169219" y="524041"/>
                  </a:cubicBezTo>
                  <a:close/>
                  <a:moveTo>
                    <a:pt x="3397967" y="522567"/>
                  </a:moveTo>
                  <a:cubicBezTo>
                    <a:pt x="3380723" y="524479"/>
                    <a:pt x="3365491" y="526163"/>
                    <a:pt x="3351221" y="527749"/>
                  </a:cubicBezTo>
                  <a:cubicBezTo>
                    <a:pt x="3336965" y="529632"/>
                    <a:pt x="3323671" y="531387"/>
                    <a:pt x="3310321" y="533157"/>
                  </a:cubicBezTo>
                  <a:cubicBezTo>
                    <a:pt x="3283578" y="536399"/>
                    <a:pt x="3256524" y="538692"/>
                    <a:pt x="3220805" y="540618"/>
                  </a:cubicBezTo>
                  <a:cubicBezTo>
                    <a:pt x="3229866" y="545318"/>
                    <a:pt x="3246982" y="543350"/>
                    <a:pt x="3259851" y="544836"/>
                  </a:cubicBezTo>
                  <a:cubicBezTo>
                    <a:pt x="3253253" y="546252"/>
                    <a:pt x="3239719" y="547257"/>
                    <a:pt x="3245184" y="549480"/>
                  </a:cubicBezTo>
                  <a:cubicBezTo>
                    <a:pt x="3283536" y="540646"/>
                    <a:pt x="3313053" y="537291"/>
                    <a:pt x="3347328" y="531826"/>
                  </a:cubicBezTo>
                  <a:cubicBezTo>
                    <a:pt x="3383231" y="541085"/>
                    <a:pt x="3394641" y="532477"/>
                    <a:pt x="3439647" y="540264"/>
                  </a:cubicBezTo>
                  <a:cubicBezTo>
                    <a:pt x="3434763" y="537064"/>
                    <a:pt x="3447519" y="537956"/>
                    <a:pt x="3460515" y="538919"/>
                  </a:cubicBezTo>
                  <a:cubicBezTo>
                    <a:pt x="3449825" y="535238"/>
                    <a:pt x="3442449" y="529320"/>
                    <a:pt x="3426267" y="529476"/>
                  </a:cubicBezTo>
                  <a:cubicBezTo>
                    <a:pt x="3430771" y="532463"/>
                    <a:pt x="3424031" y="534162"/>
                    <a:pt x="3417363" y="535875"/>
                  </a:cubicBezTo>
                  <a:cubicBezTo>
                    <a:pt x="3400347" y="530255"/>
                    <a:pt x="3396127" y="526092"/>
                    <a:pt x="3397967" y="522567"/>
                  </a:cubicBezTo>
                  <a:close/>
                  <a:moveTo>
                    <a:pt x="3514423" y="521449"/>
                  </a:moveTo>
                  <a:cubicBezTo>
                    <a:pt x="3517155" y="525654"/>
                    <a:pt x="3512443" y="528485"/>
                    <a:pt x="3500719" y="530509"/>
                  </a:cubicBezTo>
                  <a:cubicBezTo>
                    <a:pt x="3474587" y="519906"/>
                    <a:pt x="3481141" y="531543"/>
                    <a:pt x="3506695" y="533242"/>
                  </a:cubicBezTo>
                  <a:cubicBezTo>
                    <a:pt x="3481155" y="544044"/>
                    <a:pt x="3568787" y="526517"/>
                    <a:pt x="3514423" y="521449"/>
                  </a:cubicBezTo>
                  <a:close/>
                  <a:moveTo>
                    <a:pt x="2489518" y="521251"/>
                  </a:moveTo>
                  <a:cubicBezTo>
                    <a:pt x="2491811" y="525810"/>
                    <a:pt x="2470845" y="536399"/>
                    <a:pt x="2444697" y="541496"/>
                  </a:cubicBezTo>
                  <a:cubicBezTo>
                    <a:pt x="2439430" y="539400"/>
                    <a:pt x="2452115" y="533723"/>
                    <a:pt x="2444951" y="531996"/>
                  </a:cubicBezTo>
                  <a:cubicBezTo>
                    <a:pt x="2460935" y="526999"/>
                    <a:pt x="2473067" y="526772"/>
                    <a:pt x="2489518" y="521251"/>
                  </a:cubicBezTo>
                  <a:close/>
                  <a:moveTo>
                    <a:pt x="2621222" y="521039"/>
                  </a:moveTo>
                  <a:cubicBezTo>
                    <a:pt x="2587245" y="530991"/>
                    <a:pt x="2621434" y="530935"/>
                    <a:pt x="2623388" y="535635"/>
                  </a:cubicBezTo>
                  <a:cubicBezTo>
                    <a:pt x="2666638" y="520175"/>
                    <a:pt x="2624846" y="528684"/>
                    <a:pt x="2621222" y="521039"/>
                  </a:cubicBezTo>
                  <a:close/>
                  <a:moveTo>
                    <a:pt x="3549527" y="517502"/>
                  </a:moveTo>
                  <a:cubicBezTo>
                    <a:pt x="3531319" y="519231"/>
                    <a:pt x="3569961" y="536126"/>
                    <a:pt x="3590165" y="531939"/>
                  </a:cubicBezTo>
                  <a:cubicBezTo>
                    <a:pt x="3580425" y="527211"/>
                    <a:pt x="3570727" y="522511"/>
                    <a:pt x="3561031" y="517796"/>
                  </a:cubicBezTo>
                  <a:cubicBezTo>
                    <a:pt x="3555891" y="517318"/>
                    <a:pt x="3552129" y="517256"/>
                    <a:pt x="3549527" y="517502"/>
                  </a:cubicBezTo>
                  <a:close/>
                  <a:moveTo>
                    <a:pt x="4881251" y="512477"/>
                  </a:moveTo>
                  <a:cubicBezTo>
                    <a:pt x="4892059" y="516000"/>
                    <a:pt x="4962657" y="559565"/>
                    <a:pt x="4924701" y="525512"/>
                  </a:cubicBezTo>
                  <a:cubicBezTo>
                    <a:pt x="4961849" y="545148"/>
                    <a:pt x="4953935" y="547782"/>
                    <a:pt x="4983255" y="576676"/>
                  </a:cubicBezTo>
                  <a:cubicBezTo>
                    <a:pt x="4973629" y="570631"/>
                    <a:pt x="4956655" y="559235"/>
                    <a:pt x="4945697" y="553756"/>
                  </a:cubicBezTo>
                  <a:cubicBezTo>
                    <a:pt x="4934667" y="548390"/>
                    <a:pt x="4930167" y="548136"/>
                    <a:pt x="4946149" y="562717"/>
                  </a:cubicBezTo>
                  <a:cubicBezTo>
                    <a:pt x="4923795" y="547215"/>
                    <a:pt x="4910643" y="548815"/>
                    <a:pt x="4940119" y="563340"/>
                  </a:cubicBezTo>
                  <a:cubicBezTo>
                    <a:pt x="4939199" y="572061"/>
                    <a:pt x="4894731" y="539344"/>
                    <a:pt x="4889295" y="529830"/>
                  </a:cubicBezTo>
                  <a:cubicBezTo>
                    <a:pt x="4897619" y="529491"/>
                    <a:pt x="4904243" y="534743"/>
                    <a:pt x="4921147" y="542940"/>
                  </a:cubicBezTo>
                  <a:cubicBezTo>
                    <a:pt x="4910969" y="532860"/>
                    <a:pt x="4898313" y="522992"/>
                    <a:pt x="4880771" y="513762"/>
                  </a:cubicBezTo>
                  <a:cubicBezTo>
                    <a:pt x="4879383" y="512288"/>
                    <a:pt x="4879707" y="511974"/>
                    <a:pt x="4881251" y="512477"/>
                  </a:cubicBezTo>
                  <a:close/>
                  <a:moveTo>
                    <a:pt x="3869343" y="512091"/>
                  </a:moveTo>
                  <a:cubicBezTo>
                    <a:pt x="3887307" y="515574"/>
                    <a:pt x="3901041" y="521095"/>
                    <a:pt x="3912833" y="527551"/>
                  </a:cubicBezTo>
                  <a:cubicBezTo>
                    <a:pt x="3878799" y="524139"/>
                    <a:pt x="3890891" y="533157"/>
                    <a:pt x="3898463" y="540887"/>
                  </a:cubicBezTo>
                  <a:cubicBezTo>
                    <a:pt x="3875587" y="540094"/>
                    <a:pt x="3879097" y="525908"/>
                    <a:pt x="3850273" y="527975"/>
                  </a:cubicBezTo>
                  <a:cubicBezTo>
                    <a:pt x="3853983" y="521973"/>
                    <a:pt x="3890027" y="524606"/>
                    <a:pt x="3869343" y="512091"/>
                  </a:cubicBezTo>
                  <a:close/>
                  <a:moveTo>
                    <a:pt x="4110991" y="511001"/>
                  </a:moveTo>
                  <a:cubicBezTo>
                    <a:pt x="4129155" y="519948"/>
                    <a:pt x="4145209" y="542798"/>
                    <a:pt x="4164391" y="555709"/>
                  </a:cubicBezTo>
                  <a:cubicBezTo>
                    <a:pt x="4143907" y="548687"/>
                    <a:pt x="4134209" y="541963"/>
                    <a:pt x="4126563" y="535903"/>
                  </a:cubicBezTo>
                  <a:cubicBezTo>
                    <a:pt x="4118863" y="530113"/>
                    <a:pt x="4113215" y="525087"/>
                    <a:pt x="4100827" y="521336"/>
                  </a:cubicBezTo>
                  <a:cubicBezTo>
                    <a:pt x="4101703" y="518702"/>
                    <a:pt x="4122075" y="519878"/>
                    <a:pt x="4100599" y="515418"/>
                  </a:cubicBezTo>
                  <a:cubicBezTo>
                    <a:pt x="4097301" y="511751"/>
                    <a:pt x="4117999" y="515857"/>
                    <a:pt x="4110991" y="511001"/>
                  </a:cubicBezTo>
                  <a:close/>
                  <a:moveTo>
                    <a:pt x="3564315" y="509005"/>
                  </a:moveTo>
                  <a:cubicBezTo>
                    <a:pt x="3566679" y="511256"/>
                    <a:pt x="3562459" y="512431"/>
                    <a:pt x="3549323" y="512176"/>
                  </a:cubicBezTo>
                  <a:cubicBezTo>
                    <a:pt x="3569935" y="523034"/>
                    <a:pt x="3608187" y="522581"/>
                    <a:pt x="3631887" y="531359"/>
                  </a:cubicBezTo>
                  <a:cubicBezTo>
                    <a:pt x="3634775" y="534587"/>
                    <a:pt x="3597003" y="540150"/>
                    <a:pt x="3634011" y="542954"/>
                  </a:cubicBezTo>
                  <a:cubicBezTo>
                    <a:pt x="3629195" y="539655"/>
                    <a:pt x="3644315" y="539627"/>
                    <a:pt x="3659619" y="539768"/>
                  </a:cubicBezTo>
                  <a:cubicBezTo>
                    <a:pt x="3631915" y="522850"/>
                    <a:pt x="3558879" y="510520"/>
                    <a:pt x="3564315" y="509005"/>
                  </a:cubicBezTo>
                  <a:close/>
                  <a:moveTo>
                    <a:pt x="2017052" y="507703"/>
                  </a:moveTo>
                  <a:cubicBezTo>
                    <a:pt x="2016613" y="511922"/>
                    <a:pt x="2022474" y="513352"/>
                    <a:pt x="2042110" y="510761"/>
                  </a:cubicBezTo>
                  <a:cubicBezTo>
                    <a:pt x="1997274" y="533837"/>
                    <a:pt x="1989955" y="528132"/>
                    <a:pt x="1979238" y="525329"/>
                  </a:cubicBezTo>
                  <a:cubicBezTo>
                    <a:pt x="1993806" y="516296"/>
                    <a:pt x="2003489" y="515008"/>
                    <a:pt x="2017052" y="507703"/>
                  </a:cubicBezTo>
                  <a:close/>
                  <a:moveTo>
                    <a:pt x="5076027" y="501063"/>
                  </a:moveTo>
                  <a:cubicBezTo>
                    <a:pt x="5089971" y="508042"/>
                    <a:pt x="5104199" y="515178"/>
                    <a:pt x="5118909" y="522539"/>
                  </a:cubicBezTo>
                  <a:cubicBezTo>
                    <a:pt x="5126271" y="526206"/>
                    <a:pt x="5133747" y="529944"/>
                    <a:pt x="5141347" y="533738"/>
                  </a:cubicBezTo>
                  <a:cubicBezTo>
                    <a:pt x="5148935" y="537588"/>
                    <a:pt x="5156427" y="541935"/>
                    <a:pt x="5164183" y="546153"/>
                  </a:cubicBezTo>
                  <a:cubicBezTo>
                    <a:pt x="5195117" y="563255"/>
                    <a:pt x="5228443" y="581999"/>
                    <a:pt x="5265181" y="603646"/>
                  </a:cubicBezTo>
                  <a:cubicBezTo>
                    <a:pt x="5288483" y="629681"/>
                    <a:pt x="5227155" y="578956"/>
                    <a:pt x="5261839" y="615056"/>
                  </a:cubicBezTo>
                  <a:cubicBezTo>
                    <a:pt x="5285269" y="620790"/>
                    <a:pt x="5315579" y="636830"/>
                    <a:pt x="5351129" y="657471"/>
                  </a:cubicBezTo>
                  <a:cubicBezTo>
                    <a:pt x="5386423" y="678480"/>
                    <a:pt x="5427393" y="703482"/>
                    <a:pt x="5467741" y="733721"/>
                  </a:cubicBezTo>
                  <a:cubicBezTo>
                    <a:pt x="5488071" y="748586"/>
                    <a:pt x="5508911" y="763834"/>
                    <a:pt x="5529819" y="779123"/>
                  </a:cubicBezTo>
                  <a:cubicBezTo>
                    <a:pt x="5540255" y="786797"/>
                    <a:pt x="5550687" y="794484"/>
                    <a:pt x="5561093" y="802143"/>
                  </a:cubicBezTo>
                  <a:cubicBezTo>
                    <a:pt x="5571231" y="810142"/>
                    <a:pt x="5581339" y="818112"/>
                    <a:pt x="5591361" y="826012"/>
                  </a:cubicBezTo>
                  <a:cubicBezTo>
                    <a:pt x="5611379" y="841825"/>
                    <a:pt x="5631115" y="857271"/>
                    <a:pt x="5650255" y="871867"/>
                  </a:cubicBezTo>
                  <a:cubicBezTo>
                    <a:pt x="5659883" y="879101"/>
                    <a:pt x="5669295" y="886194"/>
                    <a:pt x="5678483" y="893088"/>
                  </a:cubicBezTo>
                  <a:cubicBezTo>
                    <a:pt x="5687757" y="899870"/>
                    <a:pt x="5696789" y="906453"/>
                    <a:pt x="5705241" y="913135"/>
                  </a:cubicBezTo>
                  <a:cubicBezTo>
                    <a:pt x="5715817" y="924574"/>
                    <a:pt x="5719837" y="935022"/>
                    <a:pt x="5733711" y="947140"/>
                  </a:cubicBezTo>
                  <a:cubicBezTo>
                    <a:pt x="5736415" y="961821"/>
                    <a:pt x="5715999" y="936154"/>
                    <a:pt x="5696831" y="917594"/>
                  </a:cubicBezTo>
                  <a:cubicBezTo>
                    <a:pt x="5699961" y="926570"/>
                    <a:pt x="5743975" y="975426"/>
                    <a:pt x="5704123" y="942072"/>
                  </a:cubicBezTo>
                  <a:cubicBezTo>
                    <a:pt x="5699663" y="935319"/>
                    <a:pt x="5704575" y="938887"/>
                    <a:pt x="5710083" y="943134"/>
                  </a:cubicBezTo>
                  <a:cubicBezTo>
                    <a:pt x="5704533" y="934413"/>
                    <a:pt x="5698941" y="932120"/>
                    <a:pt x="5700795" y="935687"/>
                  </a:cubicBezTo>
                  <a:cubicBezTo>
                    <a:pt x="5695063" y="929458"/>
                    <a:pt x="5690065" y="923696"/>
                    <a:pt x="5686043" y="918713"/>
                  </a:cubicBezTo>
                  <a:cubicBezTo>
                    <a:pt x="5682009" y="913758"/>
                    <a:pt x="5678767" y="909822"/>
                    <a:pt x="5676969" y="906792"/>
                  </a:cubicBezTo>
                  <a:cubicBezTo>
                    <a:pt x="5673303" y="900804"/>
                    <a:pt x="5674859" y="899020"/>
                    <a:pt x="5683921" y="903975"/>
                  </a:cubicBezTo>
                  <a:cubicBezTo>
                    <a:pt x="5636353" y="856067"/>
                    <a:pt x="5665659" y="908123"/>
                    <a:pt x="5621799" y="872815"/>
                  </a:cubicBezTo>
                  <a:cubicBezTo>
                    <a:pt x="5619987" y="863118"/>
                    <a:pt x="5644067" y="879483"/>
                    <a:pt x="5642185" y="869687"/>
                  </a:cubicBezTo>
                  <a:cubicBezTo>
                    <a:pt x="5610261" y="844572"/>
                    <a:pt x="5612597" y="855926"/>
                    <a:pt x="5584751" y="827824"/>
                  </a:cubicBezTo>
                  <a:cubicBezTo>
                    <a:pt x="5577147" y="823350"/>
                    <a:pt x="5552711" y="814332"/>
                    <a:pt x="5576483" y="832637"/>
                  </a:cubicBezTo>
                  <a:cubicBezTo>
                    <a:pt x="5578663" y="838286"/>
                    <a:pt x="5568823" y="829070"/>
                    <a:pt x="5566911" y="825700"/>
                  </a:cubicBezTo>
                  <a:cubicBezTo>
                    <a:pt x="5560513" y="821128"/>
                    <a:pt x="5554269" y="816357"/>
                    <a:pt x="5547631" y="812109"/>
                  </a:cubicBezTo>
                  <a:cubicBezTo>
                    <a:pt x="5544543" y="806815"/>
                    <a:pt x="5552147" y="811048"/>
                    <a:pt x="5558771" y="814969"/>
                  </a:cubicBezTo>
                  <a:cubicBezTo>
                    <a:pt x="5565367" y="818933"/>
                    <a:pt x="5571271" y="822218"/>
                    <a:pt x="5565553" y="813922"/>
                  </a:cubicBezTo>
                  <a:cubicBezTo>
                    <a:pt x="5528673" y="772512"/>
                    <a:pt x="5528617" y="797952"/>
                    <a:pt x="5498703" y="762206"/>
                  </a:cubicBezTo>
                  <a:cubicBezTo>
                    <a:pt x="5485439" y="754263"/>
                    <a:pt x="5506927" y="778062"/>
                    <a:pt x="5490675" y="767401"/>
                  </a:cubicBezTo>
                  <a:cubicBezTo>
                    <a:pt x="5502963" y="784503"/>
                    <a:pt x="5502327" y="770261"/>
                    <a:pt x="5530103" y="793493"/>
                  </a:cubicBezTo>
                  <a:cubicBezTo>
                    <a:pt x="5518325" y="788170"/>
                    <a:pt x="5526707" y="803559"/>
                    <a:pt x="5543071" y="824001"/>
                  </a:cubicBezTo>
                  <a:cubicBezTo>
                    <a:pt x="5559069" y="844968"/>
                    <a:pt x="5582427" y="871725"/>
                    <a:pt x="5602701" y="887723"/>
                  </a:cubicBezTo>
                  <a:cubicBezTo>
                    <a:pt x="5591971" y="887057"/>
                    <a:pt x="5580603" y="873325"/>
                    <a:pt x="5568341" y="859012"/>
                  </a:cubicBezTo>
                  <a:cubicBezTo>
                    <a:pt x="5556039" y="844784"/>
                    <a:pt x="5543099" y="829594"/>
                    <a:pt x="5528815" y="827555"/>
                  </a:cubicBezTo>
                  <a:cubicBezTo>
                    <a:pt x="5534547" y="815351"/>
                    <a:pt x="5499143" y="774352"/>
                    <a:pt x="5458991" y="738110"/>
                  </a:cubicBezTo>
                  <a:cubicBezTo>
                    <a:pt x="5448969" y="729050"/>
                    <a:pt x="5438675" y="720315"/>
                    <a:pt x="5428695" y="712387"/>
                  </a:cubicBezTo>
                  <a:cubicBezTo>
                    <a:pt x="5418573" y="704699"/>
                    <a:pt x="5408579" y="698116"/>
                    <a:pt x="5399659" y="692680"/>
                  </a:cubicBezTo>
                  <a:cubicBezTo>
                    <a:pt x="5381765" y="681892"/>
                    <a:pt x="5367735" y="676342"/>
                    <a:pt x="5362483" y="679967"/>
                  </a:cubicBezTo>
                  <a:cubicBezTo>
                    <a:pt x="5333915" y="663856"/>
                    <a:pt x="5319487" y="648127"/>
                    <a:pt x="5298903" y="632271"/>
                  </a:cubicBezTo>
                  <a:cubicBezTo>
                    <a:pt x="5304367" y="638359"/>
                    <a:pt x="5298987" y="635499"/>
                    <a:pt x="5292957" y="632186"/>
                  </a:cubicBezTo>
                  <a:cubicBezTo>
                    <a:pt x="5306167" y="647830"/>
                    <a:pt x="5343823" y="664097"/>
                    <a:pt x="5350407" y="679570"/>
                  </a:cubicBezTo>
                  <a:cubicBezTo>
                    <a:pt x="5330955" y="669476"/>
                    <a:pt x="5320691" y="659680"/>
                    <a:pt x="5305585" y="649727"/>
                  </a:cubicBezTo>
                  <a:cubicBezTo>
                    <a:pt x="5309775" y="659396"/>
                    <a:pt x="5328011" y="669363"/>
                    <a:pt x="5344447" y="679415"/>
                  </a:cubicBezTo>
                  <a:cubicBezTo>
                    <a:pt x="5355771" y="698003"/>
                    <a:pt x="5269755" y="634579"/>
                    <a:pt x="5320463" y="678778"/>
                  </a:cubicBezTo>
                  <a:cubicBezTo>
                    <a:pt x="5328619" y="692298"/>
                    <a:pt x="5297275" y="660416"/>
                    <a:pt x="5279875" y="654894"/>
                  </a:cubicBezTo>
                  <a:cubicBezTo>
                    <a:pt x="5284491" y="653663"/>
                    <a:pt x="5277965" y="642507"/>
                    <a:pt x="5267899" y="630105"/>
                  </a:cubicBezTo>
                  <a:cubicBezTo>
                    <a:pt x="5257947" y="617520"/>
                    <a:pt x="5245021" y="602754"/>
                    <a:pt x="5238169" y="592575"/>
                  </a:cubicBezTo>
                  <a:cubicBezTo>
                    <a:pt x="5200085" y="570087"/>
                    <a:pt x="5178347" y="559207"/>
                    <a:pt x="5158751" y="552120"/>
                  </a:cubicBezTo>
                  <a:lnTo>
                    <a:pt x="5132907" y="544458"/>
                  </a:lnTo>
                  <a:lnTo>
                    <a:pt x="5142079" y="552951"/>
                  </a:lnTo>
                  <a:cubicBezTo>
                    <a:pt x="5155773" y="564459"/>
                    <a:pt x="5177581" y="580205"/>
                    <a:pt x="5191619" y="587605"/>
                  </a:cubicBezTo>
                  <a:cubicBezTo>
                    <a:pt x="5218391" y="603051"/>
                    <a:pt x="5165471" y="558810"/>
                    <a:pt x="5209643" y="587266"/>
                  </a:cubicBezTo>
                  <a:cubicBezTo>
                    <a:pt x="5195655" y="586968"/>
                    <a:pt x="5233439" y="611064"/>
                    <a:pt x="5240447" y="626693"/>
                  </a:cubicBezTo>
                  <a:cubicBezTo>
                    <a:pt x="5233523" y="623012"/>
                    <a:pt x="5226643" y="619360"/>
                    <a:pt x="5219637" y="615637"/>
                  </a:cubicBezTo>
                  <a:cubicBezTo>
                    <a:pt x="5254293" y="646060"/>
                    <a:pt x="5255031" y="619487"/>
                    <a:pt x="5228923" y="604084"/>
                  </a:cubicBezTo>
                  <a:cubicBezTo>
                    <a:pt x="5250939" y="605146"/>
                    <a:pt x="5267459" y="641827"/>
                    <a:pt x="5255143" y="637792"/>
                  </a:cubicBezTo>
                  <a:cubicBezTo>
                    <a:pt x="5269655" y="647292"/>
                    <a:pt x="5282707" y="657796"/>
                    <a:pt x="5295251" y="668075"/>
                  </a:cubicBezTo>
                  <a:cubicBezTo>
                    <a:pt x="5307779" y="678381"/>
                    <a:pt x="5319657" y="688673"/>
                    <a:pt x="5331083" y="698951"/>
                  </a:cubicBezTo>
                  <a:cubicBezTo>
                    <a:pt x="5353903" y="719550"/>
                    <a:pt x="5374955" y="739979"/>
                    <a:pt x="5395497" y="760634"/>
                  </a:cubicBezTo>
                  <a:cubicBezTo>
                    <a:pt x="5356055" y="741649"/>
                    <a:pt x="5404741" y="807806"/>
                    <a:pt x="5345763" y="764768"/>
                  </a:cubicBezTo>
                  <a:cubicBezTo>
                    <a:pt x="5363727" y="770162"/>
                    <a:pt x="5369843" y="765603"/>
                    <a:pt x="5353507" y="742286"/>
                  </a:cubicBezTo>
                  <a:cubicBezTo>
                    <a:pt x="5343031" y="728469"/>
                    <a:pt x="5333559" y="734783"/>
                    <a:pt x="5303547" y="712684"/>
                  </a:cubicBezTo>
                  <a:cubicBezTo>
                    <a:pt x="5311771" y="724250"/>
                    <a:pt x="5336065" y="736199"/>
                    <a:pt x="5339717" y="747609"/>
                  </a:cubicBezTo>
                  <a:cubicBezTo>
                    <a:pt x="5328987" y="739752"/>
                    <a:pt x="5318255" y="731909"/>
                    <a:pt x="5311615" y="724208"/>
                  </a:cubicBezTo>
                  <a:cubicBezTo>
                    <a:pt x="5302031" y="718644"/>
                    <a:pt x="5308839" y="726728"/>
                    <a:pt x="5309747" y="729870"/>
                  </a:cubicBezTo>
                  <a:cubicBezTo>
                    <a:pt x="5285439" y="714666"/>
                    <a:pt x="5286091" y="701061"/>
                    <a:pt x="5289361" y="700933"/>
                  </a:cubicBezTo>
                  <a:cubicBezTo>
                    <a:pt x="5332115" y="726940"/>
                    <a:pt x="5330203" y="719536"/>
                    <a:pt x="5369491" y="748402"/>
                  </a:cubicBezTo>
                  <a:cubicBezTo>
                    <a:pt x="5357981" y="734861"/>
                    <a:pt x="5345483" y="721263"/>
                    <a:pt x="5331229" y="707607"/>
                  </a:cubicBezTo>
                  <a:lnTo>
                    <a:pt x="5313723" y="692849"/>
                  </a:lnTo>
                  <a:lnTo>
                    <a:pt x="5310893" y="689976"/>
                  </a:lnTo>
                  <a:lnTo>
                    <a:pt x="5308933" y="688810"/>
                  </a:lnTo>
                  <a:lnTo>
                    <a:pt x="5282423" y="666461"/>
                  </a:lnTo>
                  <a:cubicBezTo>
                    <a:pt x="5275387" y="663049"/>
                    <a:pt x="5276491" y="666347"/>
                    <a:pt x="5274779" y="667338"/>
                  </a:cubicBezTo>
                  <a:cubicBezTo>
                    <a:pt x="5273929" y="667820"/>
                    <a:pt x="5272371" y="667749"/>
                    <a:pt x="5268763" y="665965"/>
                  </a:cubicBezTo>
                  <a:cubicBezTo>
                    <a:pt x="5265195" y="664125"/>
                    <a:pt x="5259447" y="660755"/>
                    <a:pt x="5250059" y="654894"/>
                  </a:cubicBezTo>
                  <a:cubicBezTo>
                    <a:pt x="5263099" y="666645"/>
                    <a:pt x="5270375" y="670481"/>
                    <a:pt x="5278629" y="673454"/>
                  </a:cubicBezTo>
                  <a:cubicBezTo>
                    <a:pt x="5282719" y="674990"/>
                    <a:pt x="5286989" y="676420"/>
                    <a:pt x="5292133" y="678816"/>
                  </a:cubicBezTo>
                  <a:lnTo>
                    <a:pt x="5308933" y="688810"/>
                  </a:lnTo>
                  <a:lnTo>
                    <a:pt x="5313723" y="692849"/>
                  </a:lnTo>
                  <a:lnTo>
                    <a:pt x="5317717" y="696902"/>
                  </a:lnTo>
                  <a:cubicBezTo>
                    <a:pt x="5325131" y="706931"/>
                    <a:pt x="5279311" y="678342"/>
                    <a:pt x="5313017" y="701358"/>
                  </a:cubicBezTo>
                  <a:cubicBezTo>
                    <a:pt x="5288907" y="684115"/>
                    <a:pt x="5284251" y="686139"/>
                    <a:pt x="5278007" y="687711"/>
                  </a:cubicBezTo>
                  <a:cubicBezTo>
                    <a:pt x="5274879" y="688489"/>
                    <a:pt x="5271353" y="689155"/>
                    <a:pt x="5264799" y="687272"/>
                  </a:cubicBezTo>
                  <a:cubicBezTo>
                    <a:pt x="5261515" y="686323"/>
                    <a:pt x="5257479" y="684738"/>
                    <a:pt x="5252353" y="682218"/>
                  </a:cubicBezTo>
                  <a:cubicBezTo>
                    <a:pt x="5247199" y="679740"/>
                    <a:pt x="5240773" y="676611"/>
                    <a:pt x="5232973" y="672166"/>
                  </a:cubicBezTo>
                  <a:cubicBezTo>
                    <a:pt x="5227381" y="666347"/>
                    <a:pt x="5232903" y="669009"/>
                    <a:pt x="5238833" y="671982"/>
                  </a:cubicBezTo>
                  <a:cubicBezTo>
                    <a:pt x="5235975" y="668273"/>
                    <a:pt x="5233087" y="664507"/>
                    <a:pt x="5230227" y="660798"/>
                  </a:cubicBezTo>
                  <a:cubicBezTo>
                    <a:pt x="5256261" y="683237"/>
                    <a:pt x="5265379" y="685219"/>
                    <a:pt x="5266963" y="677673"/>
                  </a:cubicBezTo>
                  <a:cubicBezTo>
                    <a:pt x="5264119" y="675281"/>
                    <a:pt x="5260523" y="672520"/>
                    <a:pt x="5255979" y="669561"/>
                  </a:cubicBezTo>
                  <a:cubicBezTo>
                    <a:pt x="5251377" y="666687"/>
                    <a:pt x="5245927" y="663502"/>
                    <a:pt x="5239583" y="659920"/>
                  </a:cubicBezTo>
                  <a:cubicBezTo>
                    <a:pt x="5226913" y="652771"/>
                    <a:pt x="5210689" y="644050"/>
                    <a:pt x="5190743" y="633262"/>
                  </a:cubicBezTo>
                  <a:cubicBezTo>
                    <a:pt x="5222567" y="642209"/>
                    <a:pt x="5180903" y="619530"/>
                    <a:pt x="5152517" y="599965"/>
                  </a:cubicBezTo>
                  <a:cubicBezTo>
                    <a:pt x="5145707" y="605627"/>
                    <a:pt x="5120777" y="597756"/>
                    <a:pt x="5125859" y="612281"/>
                  </a:cubicBezTo>
                  <a:cubicBezTo>
                    <a:pt x="5118569" y="609195"/>
                    <a:pt x="5113147" y="606038"/>
                    <a:pt x="5108687" y="602853"/>
                  </a:cubicBezTo>
                  <a:cubicBezTo>
                    <a:pt x="5104157" y="599809"/>
                    <a:pt x="5100575" y="596779"/>
                    <a:pt x="5097119" y="593693"/>
                  </a:cubicBezTo>
                  <a:cubicBezTo>
                    <a:pt x="5090211" y="587535"/>
                    <a:pt x="5083715" y="581348"/>
                    <a:pt x="5070563" y="575657"/>
                  </a:cubicBezTo>
                  <a:cubicBezTo>
                    <a:pt x="5075631" y="577228"/>
                    <a:pt x="5094105" y="586133"/>
                    <a:pt x="5109011" y="591895"/>
                  </a:cubicBezTo>
                  <a:cubicBezTo>
                    <a:pt x="5123779" y="597898"/>
                    <a:pt x="5134849" y="601097"/>
                    <a:pt x="5125959" y="589347"/>
                  </a:cubicBezTo>
                  <a:cubicBezTo>
                    <a:pt x="5106663" y="568536"/>
                    <a:pt x="5097375" y="584165"/>
                    <a:pt x="5085215" y="563255"/>
                  </a:cubicBezTo>
                  <a:cubicBezTo>
                    <a:pt x="5141915" y="596057"/>
                    <a:pt x="5081391" y="548659"/>
                    <a:pt x="5124515" y="572174"/>
                  </a:cubicBezTo>
                  <a:cubicBezTo>
                    <a:pt x="5117635" y="561188"/>
                    <a:pt x="5078703" y="552326"/>
                    <a:pt x="5078687" y="540901"/>
                  </a:cubicBezTo>
                  <a:cubicBezTo>
                    <a:pt x="5087663" y="543152"/>
                    <a:pt x="5108305" y="554322"/>
                    <a:pt x="5130431" y="568026"/>
                  </a:cubicBezTo>
                  <a:cubicBezTo>
                    <a:pt x="5152191" y="582396"/>
                    <a:pt x="5175551" y="599016"/>
                    <a:pt x="5191111" y="610441"/>
                  </a:cubicBezTo>
                  <a:cubicBezTo>
                    <a:pt x="5205351" y="614971"/>
                    <a:pt x="5219183" y="619162"/>
                    <a:pt x="5200383" y="598875"/>
                  </a:cubicBezTo>
                  <a:cubicBezTo>
                    <a:pt x="5183245" y="584795"/>
                    <a:pt x="5145817" y="561590"/>
                    <a:pt x="5133687" y="550115"/>
                  </a:cubicBezTo>
                  <a:lnTo>
                    <a:pt x="5131929" y="544169"/>
                  </a:lnTo>
                  <a:lnTo>
                    <a:pt x="5129185" y="543355"/>
                  </a:lnTo>
                  <a:cubicBezTo>
                    <a:pt x="5118683" y="540731"/>
                    <a:pt x="5106939" y="538077"/>
                    <a:pt x="5092181" y="534417"/>
                  </a:cubicBezTo>
                  <a:cubicBezTo>
                    <a:pt x="5089873" y="525385"/>
                    <a:pt x="5129131" y="544625"/>
                    <a:pt x="5106919" y="522044"/>
                  </a:cubicBezTo>
                  <a:cubicBezTo>
                    <a:pt x="5098991" y="520387"/>
                    <a:pt x="5106579" y="529250"/>
                    <a:pt x="5084055" y="517712"/>
                  </a:cubicBezTo>
                  <a:cubicBezTo>
                    <a:pt x="5074257" y="507349"/>
                    <a:pt x="5087227" y="512389"/>
                    <a:pt x="5076027" y="501063"/>
                  </a:cubicBezTo>
                  <a:close/>
                  <a:moveTo>
                    <a:pt x="1980993" y="501063"/>
                  </a:moveTo>
                  <a:cubicBezTo>
                    <a:pt x="2013059" y="493517"/>
                    <a:pt x="1979379" y="525838"/>
                    <a:pt x="1950895" y="527805"/>
                  </a:cubicBezTo>
                  <a:cubicBezTo>
                    <a:pt x="1958327" y="523049"/>
                    <a:pt x="1963368" y="522157"/>
                    <a:pt x="1968167" y="521491"/>
                  </a:cubicBezTo>
                  <a:cubicBezTo>
                    <a:pt x="1984787" y="510194"/>
                    <a:pt x="1935067" y="523091"/>
                    <a:pt x="1980993" y="501063"/>
                  </a:cubicBezTo>
                  <a:close/>
                  <a:moveTo>
                    <a:pt x="3994507" y="500723"/>
                  </a:moveTo>
                  <a:cubicBezTo>
                    <a:pt x="4019763" y="505848"/>
                    <a:pt x="3999985" y="512573"/>
                    <a:pt x="4016789" y="521407"/>
                  </a:cubicBezTo>
                  <a:cubicBezTo>
                    <a:pt x="4035873" y="526815"/>
                    <a:pt x="4053811" y="527806"/>
                    <a:pt x="4080071" y="530156"/>
                  </a:cubicBezTo>
                  <a:cubicBezTo>
                    <a:pt x="4094159" y="542444"/>
                    <a:pt x="4003511" y="520982"/>
                    <a:pt x="4033523" y="538409"/>
                  </a:cubicBezTo>
                  <a:cubicBezTo>
                    <a:pt x="3991859" y="520642"/>
                    <a:pt x="3994731" y="508311"/>
                    <a:pt x="3994507" y="500723"/>
                  </a:cubicBezTo>
                  <a:close/>
                  <a:moveTo>
                    <a:pt x="4546153" y="500313"/>
                  </a:moveTo>
                  <a:cubicBezTo>
                    <a:pt x="4561839" y="504914"/>
                    <a:pt x="4601423" y="529632"/>
                    <a:pt x="4578233" y="509897"/>
                  </a:cubicBezTo>
                  <a:cubicBezTo>
                    <a:pt x="4600531" y="516084"/>
                    <a:pt x="4601097" y="527396"/>
                    <a:pt x="4614079" y="535961"/>
                  </a:cubicBezTo>
                  <a:cubicBezTo>
                    <a:pt x="4594033" y="523233"/>
                    <a:pt x="4559999" y="514385"/>
                    <a:pt x="4546153" y="500313"/>
                  </a:cubicBezTo>
                  <a:close/>
                  <a:moveTo>
                    <a:pt x="2494076" y="497722"/>
                  </a:moveTo>
                  <a:cubicBezTo>
                    <a:pt x="2498607" y="498090"/>
                    <a:pt x="2503151" y="498458"/>
                    <a:pt x="2507639" y="498812"/>
                  </a:cubicBezTo>
                  <a:cubicBezTo>
                    <a:pt x="2478433" y="509062"/>
                    <a:pt x="2459590" y="510647"/>
                    <a:pt x="2490056" y="511709"/>
                  </a:cubicBezTo>
                  <a:cubicBezTo>
                    <a:pt x="2473832" y="516905"/>
                    <a:pt x="2464474" y="513635"/>
                    <a:pt x="2452511" y="513536"/>
                  </a:cubicBezTo>
                  <a:cubicBezTo>
                    <a:pt x="2465691" y="509019"/>
                    <a:pt x="2469528" y="506372"/>
                    <a:pt x="2466413" y="505140"/>
                  </a:cubicBezTo>
                  <a:cubicBezTo>
                    <a:pt x="2476224" y="501983"/>
                    <a:pt x="2483685" y="501672"/>
                    <a:pt x="2494076" y="497722"/>
                  </a:cubicBezTo>
                  <a:close/>
                  <a:moveTo>
                    <a:pt x="3385919" y="497113"/>
                  </a:moveTo>
                  <a:cubicBezTo>
                    <a:pt x="3385367" y="501615"/>
                    <a:pt x="3371127" y="501714"/>
                    <a:pt x="3353585" y="501360"/>
                  </a:cubicBezTo>
                  <a:cubicBezTo>
                    <a:pt x="3336059" y="501091"/>
                    <a:pt x="3315248" y="501728"/>
                    <a:pt x="3301671" y="504828"/>
                  </a:cubicBezTo>
                  <a:cubicBezTo>
                    <a:pt x="3310293" y="510166"/>
                    <a:pt x="3345586" y="508608"/>
                    <a:pt x="3371691" y="507702"/>
                  </a:cubicBezTo>
                  <a:cubicBezTo>
                    <a:pt x="3397755" y="506131"/>
                    <a:pt x="3414673" y="501983"/>
                    <a:pt x="3385919" y="497113"/>
                  </a:cubicBezTo>
                  <a:close/>
                  <a:moveTo>
                    <a:pt x="4366655" y="497085"/>
                  </a:moveTo>
                  <a:cubicBezTo>
                    <a:pt x="4380075" y="500837"/>
                    <a:pt x="4384635" y="500823"/>
                    <a:pt x="4382865" y="498048"/>
                  </a:cubicBezTo>
                  <a:cubicBezTo>
                    <a:pt x="4406719" y="497665"/>
                    <a:pt x="4368495" y="512842"/>
                    <a:pt x="4430149" y="524606"/>
                  </a:cubicBezTo>
                  <a:cubicBezTo>
                    <a:pt x="4416659" y="524125"/>
                    <a:pt x="4431749" y="536045"/>
                    <a:pt x="4392491" y="524366"/>
                  </a:cubicBezTo>
                  <a:cubicBezTo>
                    <a:pt x="4404837" y="523134"/>
                    <a:pt x="4350571" y="499591"/>
                    <a:pt x="4366655" y="497085"/>
                  </a:cubicBezTo>
                  <a:close/>
                  <a:moveTo>
                    <a:pt x="3699867" y="497006"/>
                  </a:moveTo>
                  <a:cubicBezTo>
                    <a:pt x="3686889" y="496854"/>
                    <a:pt x="3674895" y="498337"/>
                    <a:pt x="3673535" y="499420"/>
                  </a:cubicBezTo>
                  <a:cubicBezTo>
                    <a:pt x="3706225" y="509755"/>
                    <a:pt x="3695083" y="509897"/>
                    <a:pt x="3713785" y="521208"/>
                  </a:cubicBezTo>
                  <a:cubicBezTo>
                    <a:pt x="3720695" y="521449"/>
                    <a:pt x="3727743" y="521704"/>
                    <a:pt x="3734779" y="521959"/>
                  </a:cubicBezTo>
                  <a:cubicBezTo>
                    <a:pt x="3740855" y="522015"/>
                    <a:pt x="3746361" y="521959"/>
                    <a:pt x="3739635" y="519240"/>
                  </a:cubicBezTo>
                  <a:cubicBezTo>
                    <a:pt x="3733789" y="519042"/>
                    <a:pt x="3722973" y="516282"/>
                    <a:pt x="3733875" y="516097"/>
                  </a:cubicBezTo>
                  <a:cubicBezTo>
                    <a:pt x="3737937" y="518037"/>
                    <a:pt x="3742127" y="519863"/>
                    <a:pt x="3750027" y="519623"/>
                  </a:cubicBezTo>
                  <a:cubicBezTo>
                    <a:pt x="3739395" y="514158"/>
                    <a:pt x="3734681" y="510010"/>
                    <a:pt x="3737823" y="507547"/>
                  </a:cubicBezTo>
                  <a:cubicBezTo>
                    <a:pt x="3715315" y="505834"/>
                    <a:pt x="3724601" y="511001"/>
                    <a:pt x="3717679" y="512643"/>
                  </a:cubicBezTo>
                  <a:cubicBezTo>
                    <a:pt x="3708405" y="506867"/>
                    <a:pt x="3705347" y="502450"/>
                    <a:pt x="3715711" y="500893"/>
                  </a:cubicBezTo>
                  <a:cubicBezTo>
                    <a:pt x="3719859" y="502818"/>
                    <a:pt x="3724119" y="504644"/>
                    <a:pt x="3732091" y="504404"/>
                  </a:cubicBezTo>
                  <a:cubicBezTo>
                    <a:pt x="3726803" y="498946"/>
                    <a:pt x="3712843" y="497159"/>
                    <a:pt x="3699867" y="497006"/>
                  </a:cubicBezTo>
                  <a:close/>
                  <a:moveTo>
                    <a:pt x="3193581" y="491039"/>
                  </a:moveTo>
                  <a:cubicBezTo>
                    <a:pt x="3195960" y="493135"/>
                    <a:pt x="3192010" y="494352"/>
                    <a:pt x="3178787" y="496193"/>
                  </a:cubicBezTo>
                  <a:cubicBezTo>
                    <a:pt x="3174313" y="495117"/>
                    <a:pt x="3169854" y="494168"/>
                    <a:pt x="3161982" y="495994"/>
                  </a:cubicBezTo>
                  <a:cubicBezTo>
                    <a:pt x="3191302" y="500638"/>
                    <a:pt x="3135933" y="504333"/>
                    <a:pt x="3155371" y="508877"/>
                  </a:cubicBezTo>
                  <a:cubicBezTo>
                    <a:pt x="3161643" y="507575"/>
                    <a:pt x="3169542" y="505933"/>
                    <a:pt x="3177286" y="504319"/>
                  </a:cubicBezTo>
                  <a:cubicBezTo>
                    <a:pt x="3181137" y="503413"/>
                    <a:pt x="3184945" y="502521"/>
                    <a:pt x="3188513" y="501686"/>
                  </a:cubicBezTo>
                  <a:cubicBezTo>
                    <a:pt x="3192066" y="500907"/>
                    <a:pt x="3195365" y="500185"/>
                    <a:pt x="3198168" y="499420"/>
                  </a:cubicBezTo>
                  <a:cubicBezTo>
                    <a:pt x="3209380" y="496391"/>
                    <a:pt x="3212693" y="493290"/>
                    <a:pt x="3193581" y="491039"/>
                  </a:cubicBezTo>
                  <a:close/>
                  <a:moveTo>
                    <a:pt x="5162513" y="490417"/>
                  </a:moveTo>
                  <a:cubicBezTo>
                    <a:pt x="5194593" y="506995"/>
                    <a:pt x="5235083" y="530057"/>
                    <a:pt x="5279931" y="555795"/>
                  </a:cubicBezTo>
                  <a:cubicBezTo>
                    <a:pt x="5291115" y="562279"/>
                    <a:pt x="5302571" y="568918"/>
                    <a:pt x="5314249" y="575685"/>
                  </a:cubicBezTo>
                  <a:cubicBezTo>
                    <a:pt x="5325617" y="582934"/>
                    <a:pt x="5337183" y="590296"/>
                    <a:pt x="5348877" y="597742"/>
                  </a:cubicBezTo>
                  <a:cubicBezTo>
                    <a:pt x="5372195" y="612777"/>
                    <a:pt x="5396021" y="628152"/>
                    <a:pt x="5419819" y="643484"/>
                  </a:cubicBezTo>
                  <a:cubicBezTo>
                    <a:pt x="5431683" y="651200"/>
                    <a:pt x="5443547" y="658915"/>
                    <a:pt x="5455325" y="666574"/>
                  </a:cubicBezTo>
                  <a:cubicBezTo>
                    <a:pt x="5466791" y="674672"/>
                    <a:pt x="5478189" y="682728"/>
                    <a:pt x="5489429" y="690670"/>
                  </a:cubicBezTo>
                  <a:cubicBezTo>
                    <a:pt x="5511897" y="706596"/>
                    <a:pt x="5533799" y="722113"/>
                    <a:pt x="5554567" y="736836"/>
                  </a:cubicBezTo>
                  <a:cubicBezTo>
                    <a:pt x="5596613" y="765632"/>
                    <a:pt x="5631991" y="794116"/>
                    <a:pt x="5660165" y="814318"/>
                  </a:cubicBezTo>
                  <a:cubicBezTo>
                    <a:pt x="5672155" y="823648"/>
                    <a:pt x="5675031" y="831760"/>
                    <a:pt x="5680819" y="840240"/>
                  </a:cubicBezTo>
                  <a:cubicBezTo>
                    <a:pt x="5720631" y="859026"/>
                    <a:pt x="5774257" y="907699"/>
                    <a:pt x="5827841" y="957206"/>
                  </a:cubicBezTo>
                  <a:cubicBezTo>
                    <a:pt x="5834511" y="963421"/>
                    <a:pt x="5841207" y="969636"/>
                    <a:pt x="5847859" y="975837"/>
                  </a:cubicBezTo>
                  <a:cubicBezTo>
                    <a:pt x="5854457" y="982094"/>
                    <a:pt x="5860699" y="988663"/>
                    <a:pt x="5867043" y="994963"/>
                  </a:cubicBezTo>
                  <a:cubicBezTo>
                    <a:pt x="5879715" y="1007605"/>
                    <a:pt x="5892101" y="1019965"/>
                    <a:pt x="5903895" y="1031729"/>
                  </a:cubicBezTo>
                  <a:cubicBezTo>
                    <a:pt x="5927649" y="1055089"/>
                    <a:pt x="5949479" y="1075574"/>
                    <a:pt x="5967715" y="1089958"/>
                  </a:cubicBezTo>
                  <a:cubicBezTo>
                    <a:pt x="5980697" y="1115214"/>
                    <a:pt x="6020663" y="1148526"/>
                    <a:pt x="6039123" y="1175580"/>
                  </a:cubicBezTo>
                  <a:cubicBezTo>
                    <a:pt x="6009917" y="1161295"/>
                    <a:pt x="5969031" y="1091359"/>
                    <a:pt x="5920061" y="1055188"/>
                  </a:cubicBezTo>
                  <a:cubicBezTo>
                    <a:pt x="5910903" y="1050841"/>
                    <a:pt x="5910265" y="1056872"/>
                    <a:pt x="5905267" y="1057609"/>
                  </a:cubicBezTo>
                  <a:cubicBezTo>
                    <a:pt x="5917003" y="1074597"/>
                    <a:pt x="5928795" y="1086008"/>
                    <a:pt x="5938833" y="1095762"/>
                  </a:cubicBezTo>
                  <a:cubicBezTo>
                    <a:pt x="5948927" y="1105445"/>
                    <a:pt x="5957139" y="1113543"/>
                    <a:pt x="5961259" y="1124076"/>
                  </a:cubicBezTo>
                  <a:cubicBezTo>
                    <a:pt x="5958201" y="1120410"/>
                    <a:pt x="5955059" y="1116715"/>
                    <a:pt x="5951803" y="1113048"/>
                  </a:cubicBezTo>
                  <a:cubicBezTo>
                    <a:pt x="5948375" y="1109523"/>
                    <a:pt x="5944907" y="1105969"/>
                    <a:pt x="5941395" y="1102359"/>
                  </a:cubicBezTo>
                  <a:cubicBezTo>
                    <a:pt x="5934289" y="1095210"/>
                    <a:pt x="5926871" y="1088032"/>
                    <a:pt x="5919227" y="1080798"/>
                  </a:cubicBezTo>
                  <a:cubicBezTo>
                    <a:pt x="5903823" y="1066485"/>
                    <a:pt x="5887867" y="1051677"/>
                    <a:pt x="5871787" y="1036727"/>
                  </a:cubicBezTo>
                  <a:cubicBezTo>
                    <a:pt x="5855589" y="1021890"/>
                    <a:pt x="5839959" y="1006176"/>
                    <a:pt x="5824247" y="990999"/>
                  </a:cubicBezTo>
                  <a:cubicBezTo>
                    <a:pt x="5808531" y="975823"/>
                    <a:pt x="5793681" y="960151"/>
                    <a:pt x="5780527" y="943743"/>
                  </a:cubicBezTo>
                  <a:cubicBezTo>
                    <a:pt x="5800163" y="963888"/>
                    <a:pt x="5821853" y="983326"/>
                    <a:pt x="5841135" y="1001518"/>
                  </a:cubicBezTo>
                  <a:cubicBezTo>
                    <a:pt x="5860191" y="1019951"/>
                    <a:pt x="5877675" y="1036231"/>
                    <a:pt x="5890403" y="1048321"/>
                  </a:cubicBezTo>
                  <a:cubicBezTo>
                    <a:pt x="5919013" y="1069854"/>
                    <a:pt x="5869295" y="1012362"/>
                    <a:pt x="5905183" y="1045901"/>
                  </a:cubicBezTo>
                  <a:cubicBezTo>
                    <a:pt x="5879727" y="1012008"/>
                    <a:pt x="5875905" y="1013622"/>
                    <a:pt x="5872903" y="1013806"/>
                  </a:cubicBezTo>
                  <a:cubicBezTo>
                    <a:pt x="5869761" y="1014061"/>
                    <a:pt x="5867863" y="1012546"/>
                    <a:pt x="5844533" y="973218"/>
                  </a:cubicBezTo>
                  <a:cubicBezTo>
                    <a:pt x="5823269" y="963152"/>
                    <a:pt x="5764135" y="914876"/>
                    <a:pt x="5747699" y="891177"/>
                  </a:cubicBezTo>
                  <a:cubicBezTo>
                    <a:pt x="5732011" y="877204"/>
                    <a:pt x="5729859" y="878054"/>
                    <a:pt x="5727723" y="878889"/>
                  </a:cubicBezTo>
                  <a:cubicBezTo>
                    <a:pt x="5725471" y="879851"/>
                    <a:pt x="5723687" y="880262"/>
                    <a:pt x="5707393" y="867053"/>
                  </a:cubicBezTo>
                  <a:cubicBezTo>
                    <a:pt x="5726915" y="866770"/>
                    <a:pt x="5703641" y="864463"/>
                    <a:pt x="5697709" y="859932"/>
                  </a:cubicBezTo>
                  <a:cubicBezTo>
                    <a:pt x="5689087" y="853321"/>
                    <a:pt x="5657575" y="824313"/>
                    <a:pt x="5625465" y="796763"/>
                  </a:cubicBezTo>
                  <a:cubicBezTo>
                    <a:pt x="5617439" y="789883"/>
                    <a:pt x="5609383" y="783087"/>
                    <a:pt x="5601653" y="776745"/>
                  </a:cubicBezTo>
                  <a:cubicBezTo>
                    <a:pt x="5597759" y="773616"/>
                    <a:pt x="5593979" y="770558"/>
                    <a:pt x="5590355" y="767642"/>
                  </a:cubicBezTo>
                  <a:cubicBezTo>
                    <a:pt x="5586563" y="764938"/>
                    <a:pt x="5582937" y="762347"/>
                    <a:pt x="5579525" y="759912"/>
                  </a:cubicBezTo>
                  <a:cubicBezTo>
                    <a:pt x="5565735" y="750342"/>
                    <a:pt x="5554807" y="743971"/>
                    <a:pt x="5549725" y="743632"/>
                  </a:cubicBezTo>
                  <a:cubicBezTo>
                    <a:pt x="5539079" y="725468"/>
                    <a:pt x="5530187" y="733099"/>
                    <a:pt x="5497683" y="698796"/>
                  </a:cubicBezTo>
                  <a:cubicBezTo>
                    <a:pt x="5508343" y="716478"/>
                    <a:pt x="5476687" y="686083"/>
                    <a:pt x="5445359" y="671770"/>
                  </a:cubicBezTo>
                  <a:cubicBezTo>
                    <a:pt x="5447425" y="670326"/>
                    <a:pt x="5449307" y="668641"/>
                    <a:pt x="5443037" y="660232"/>
                  </a:cubicBezTo>
                  <a:cubicBezTo>
                    <a:pt x="5435747" y="660557"/>
                    <a:pt x="5394265" y="632555"/>
                    <a:pt x="5404105" y="647122"/>
                  </a:cubicBezTo>
                  <a:cubicBezTo>
                    <a:pt x="5387455" y="635018"/>
                    <a:pt x="5375819" y="623098"/>
                    <a:pt x="5366375" y="611192"/>
                  </a:cubicBezTo>
                  <a:cubicBezTo>
                    <a:pt x="5338247" y="596808"/>
                    <a:pt x="5385487" y="629737"/>
                    <a:pt x="5383407" y="634806"/>
                  </a:cubicBezTo>
                  <a:cubicBezTo>
                    <a:pt x="5363743" y="618511"/>
                    <a:pt x="5344955" y="604184"/>
                    <a:pt x="5326579" y="591145"/>
                  </a:cubicBezTo>
                  <a:cubicBezTo>
                    <a:pt x="5321965" y="587931"/>
                    <a:pt x="5317391" y="584746"/>
                    <a:pt x="5312875" y="581603"/>
                  </a:cubicBezTo>
                  <a:cubicBezTo>
                    <a:pt x="5308275" y="578573"/>
                    <a:pt x="5303603" y="575785"/>
                    <a:pt x="5298987" y="572953"/>
                  </a:cubicBezTo>
                  <a:cubicBezTo>
                    <a:pt x="5289729" y="567347"/>
                    <a:pt x="5280527" y="561967"/>
                    <a:pt x="5271295" y="556743"/>
                  </a:cubicBezTo>
                  <a:cubicBezTo>
                    <a:pt x="5234291" y="535989"/>
                    <a:pt x="5197311" y="517075"/>
                    <a:pt x="5154995" y="496505"/>
                  </a:cubicBezTo>
                  <a:cubicBezTo>
                    <a:pt x="5145467" y="488676"/>
                    <a:pt x="5156949" y="492512"/>
                    <a:pt x="5166023" y="495655"/>
                  </a:cubicBezTo>
                  <a:cubicBezTo>
                    <a:pt x="5174887" y="499180"/>
                    <a:pt x="5181567" y="501559"/>
                    <a:pt x="5162513" y="490417"/>
                  </a:cubicBezTo>
                  <a:close/>
                  <a:moveTo>
                    <a:pt x="4937301" y="489766"/>
                  </a:moveTo>
                  <a:cubicBezTo>
                    <a:pt x="4948103" y="496137"/>
                    <a:pt x="4956555" y="502791"/>
                    <a:pt x="4965883" y="509331"/>
                  </a:cubicBezTo>
                  <a:cubicBezTo>
                    <a:pt x="4975215" y="515886"/>
                    <a:pt x="4985067" y="523021"/>
                    <a:pt x="4999195" y="529491"/>
                  </a:cubicBezTo>
                  <a:cubicBezTo>
                    <a:pt x="5003739" y="537745"/>
                    <a:pt x="5015291" y="550783"/>
                    <a:pt x="4986157" y="536301"/>
                  </a:cubicBezTo>
                  <a:cubicBezTo>
                    <a:pt x="4974407" y="525343"/>
                    <a:pt x="4985605" y="529958"/>
                    <a:pt x="4997991" y="535352"/>
                  </a:cubicBezTo>
                  <a:cubicBezTo>
                    <a:pt x="4986951" y="527665"/>
                    <a:pt x="4976275" y="519609"/>
                    <a:pt x="4964467" y="512304"/>
                  </a:cubicBezTo>
                  <a:cubicBezTo>
                    <a:pt x="4952605" y="505098"/>
                    <a:pt x="4939919" y="498005"/>
                    <a:pt x="4925381" y="491153"/>
                  </a:cubicBezTo>
                  <a:cubicBezTo>
                    <a:pt x="4922719" y="486623"/>
                    <a:pt x="4943515" y="496476"/>
                    <a:pt x="4937301" y="489766"/>
                  </a:cubicBezTo>
                  <a:close/>
                  <a:moveTo>
                    <a:pt x="2320197" y="486964"/>
                  </a:moveTo>
                  <a:cubicBezTo>
                    <a:pt x="2317093" y="486320"/>
                    <a:pt x="2311365" y="486342"/>
                    <a:pt x="2301724" y="487358"/>
                  </a:cubicBezTo>
                  <a:cubicBezTo>
                    <a:pt x="2275986" y="498500"/>
                    <a:pt x="2306509" y="505012"/>
                    <a:pt x="2312059" y="501898"/>
                  </a:cubicBezTo>
                  <a:cubicBezTo>
                    <a:pt x="2315202" y="496823"/>
                    <a:pt x="2329509" y="488896"/>
                    <a:pt x="2320197" y="486964"/>
                  </a:cubicBezTo>
                  <a:close/>
                  <a:moveTo>
                    <a:pt x="3451553" y="485543"/>
                  </a:moveTo>
                  <a:cubicBezTo>
                    <a:pt x="3444909" y="484665"/>
                    <a:pt x="3436831" y="485235"/>
                    <a:pt x="3426579" y="488604"/>
                  </a:cubicBezTo>
                  <a:cubicBezTo>
                    <a:pt x="3478791" y="486594"/>
                    <a:pt x="3446075" y="504998"/>
                    <a:pt x="3495567" y="507561"/>
                  </a:cubicBezTo>
                  <a:cubicBezTo>
                    <a:pt x="3486959" y="505253"/>
                    <a:pt x="3498043" y="502733"/>
                    <a:pt x="3505407" y="500907"/>
                  </a:cubicBezTo>
                  <a:cubicBezTo>
                    <a:pt x="3509087" y="500057"/>
                    <a:pt x="3511833" y="499250"/>
                    <a:pt x="3510701" y="498401"/>
                  </a:cubicBezTo>
                  <a:cubicBezTo>
                    <a:pt x="3509567" y="497580"/>
                    <a:pt x="3504557" y="496447"/>
                    <a:pt x="3492721" y="496065"/>
                  </a:cubicBezTo>
                  <a:cubicBezTo>
                    <a:pt x="3478525" y="503848"/>
                    <a:pt x="3471487" y="488179"/>
                    <a:pt x="3451553" y="485543"/>
                  </a:cubicBezTo>
                  <a:close/>
                  <a:moveTo>
                    <a:pt x="4380273" y="483003"/>
                  </a:moveTo>
                  <a:cubicBezTo>
                    <a:pt x="4393803" y="486042"/>
                    <a:pt x="4420299" y="496883"/>
                    <a:pt x="4415979" y="488166"/>
                  </a:cubicBezTo>
                  <a:cubicBezTo>
                    <a:pt x="4459327" y="503328"/>
                    <a:pt x="4406435" y="493149"/>
                    <a:pt x="4431155" y="506882"/>
                  </a:cubicBezTo>
                  <a:cubicBezTo>
                    <a:pt x="4411703" y="499081"/>
                    <a:pt x="4396187" y="490205"/>
                    <a:pt x="4372687" y="483579"/>
                  </a:cubicBezTo>
                  <a:cubicBezTo>
                    <a:pt x="4372693" y="481845"/>
                    <a:pt x="4375763" y="481991"/>
                    <a:pt x="4380273" y="483003"/>
                  </a:cubicBezTo>
                  <a:close/>
                  <a:moveTo>
                    <a:pt x="2206418" y="482687"/>
                  </a:moveTo>
                  <a:cubicBezTo>
                    <a:pt x="2205229" y="481766"/>
                    <a:pt x="2200231" y="482559"/>
                    <a:pt x="2189614" y="486311"/>
                  </a:cubicBezTo>
                  <a:cubicBezTo>
                    <a:pt x="2197867" y="487217"/>
                    <a:pt x="2173658" y="494635"/>
                    <a:pt x="2161837" y="496716"/>
                  </a:cubicBezTo>
                  <a:cubicBezTo>
                    <a:pt x="2167684" y="493871"/>
                    <a:pt x="2168024" y="491054"/>
                    <a:pt x="2154815" y="496957"/>
                  </a:cubicBezTo>
                  <a:cubicBezTo>
                    <a:pt x="2181303" y="492682"/>
                    <a:pt x="2101103" y="521237"/>
                    <a:pt x="2127648" y="516933"/>
                  </a:cubicBezTo>
                  <a:cubicBezTo>
                    <a:pt x="2143136" y="510817"/>
                    <a:pt x="2158468" y="505097"/>
                    <a:pt x="2172597" y="501190"/>
                  </a:cubicBezTo>
                  <a:cubicBezTo>
                    <a:pt x="2160747" y="507405"/>
                    <a:pt x="2150214" y="513224"/>
                    <a:pt x="2165858" y="511001"/>
                  </a:cubicBezTo>
                  <a:cubicBezTo>
                    <a:pt x="2174791" y="505919"/>
                    <a:pt x="2191327" y="496079"/>
                    <a:pt x="2200359" y="489340"/>
                  </a:cubicBezTo>
                  <a:cubicBezTo>
                    <a:pt x="2204847" y="485900"/>
                    <a:pt x="2207607" y="483593"/>
                    <a:pt x="2206418" y="482687"/>
                  </a:cubicBezTo>
                  <a:close/>
                  <a:moveTo>
                    <a:pt x="2835094" y="479247"/>
                  </a:moveTo>
                  <a:cubicBezTo>
                    <a:pt x="2839907" y="481894"/>
                    <a:pt x="2826783" y="486212"/>
                    <a:pt x="2833551" y="488676"/>
                  </a:cubicBezTo>
                  <a:cubicBezTo>
                    <a:pt x="2812839" y="490799"/>
                    <a:pt x="2762539" y="491564"/>
                    <a:pt x="2802065" y="497198"/>
                  </a:cubicBezTo>
                  <a:cubicBezTo>
                    <a:pt x="2777446" y="500001"/>
                    <a:pt x="2756975" y="498458"/>
                    <a:pt x="2735881" y="497496"/>
                  </a:cubicBezTo>
                  <a:cubicBezTo>
                    <a:pt x="2714701" y="496165"/>
                    <a:pt x="2693296" y="496943"/>
                    <a:pt x="2666737" y="503144"/>
                  </a:cubicBezTo>
                  <a:cubicBezTo>
                    <a:pt x="2672895" y="497835"/>
                    <a:pt x="2687506" y="494480"/>
                    <a:pt x="2703206" y="491309"/>
                  </a:cubicBezTo>
                  <a:cubicBezTo>
                    <a:pt x="2718906" y="488180"/>
                    <a:pt x="2735994" y="486382"/>
                    <a:pt x="2746796" y="482093"/>
                  </a:cubicBezTo>
                  <a:cubicBezTo>
                    <a:pt x="2774997" y="483664"/>
                    <a:pt x="2730572" y="492328"/>
                    <a:pt x="2758787" y="493914"/>
                  </a:cubicBezTo>
                  <a:cubicBezTo>
                    <a:pt x="2795397" y="487741"/>
                    <a:pt x="2811508" y="490275"/>
                    <a:pt x="2835094" y="479247"/>
                  </a:cubicBezTo>
                  <a:close/>
                  <a:moveTo>
                    <a:pt x="1826171" y="477718"/>
                  </a:moveTo>
                  <a:cubicBezTo>
                    <a:pt x="1790269" y="511285"/>
                    <a:pt x="1747571" y="532209"/>
                    <a:pt x="1679631" y="572741"/>
                  </a:cubicBezTo>
                  <a:cubicBezTo>
                    <a:pt x="1664157" y="583996"/>
                    <a:pt x="1680834" y="575218"/>
                    <a:pt x="1694793" y="568975"/>
                  </a:cubicBezTo>
                  <a:cubicBezTo>
                    <a:pt x="1708823" y="562831"/>
                    <a:pt x="1719582" y="558343"/>
                    <a:pt x="1690942" y="575586"/>
                  </a:cubicBezTo>
                  <a:cubicBezTo>
                    <a:pt x="1679220" y="577526"/>
                    <a:pt x="1665148" y="584066"/>
                    <a:pt x="1649674" y="593283"/>
                  </a:cubicBezTo>
                  <a:cubicBezTo>
                    <a:pt x="1656894" y="585355"/>
                    <a:pt x="1666464" y="577257"/>
                    <a:pt x="1677974" y="568720"/>
                  </a:cubicBezTo>
                  <a:cubicBezTo>
                    <a:pt x="1689441" y="560113"/>
                    <a:pt x="1703429" y="552015"/>
                    <a:pt x="1718676" y="542770"/>
                  </a:cubicBezTo>
                  <a:cubicBezTo>
                    <a:pt x="1749326" y="524507"/>
                    <a:pt x="1786163" y="503611"/>
                    <a:pt x="1826171" y="477718"/>
                  </a:cubicBezTo>
                  <a:close/>
                  <a:moveTo>
                    <a:pt x="3540459" y="471517"/>
                  </a:moveTo>
                  <a:cubicBezTo>
                    <a:pt x="3550185" y="476174"/>
                    <a:pt x="3514283" y="473555"/>
                    <a:pt x="3520441" y="477661"/>
                  </a:cubicBezTo>
                  <a:cubicBezTo>
                    <a:pt x="3541153" y="477732"/>
                    <a:pt x="3559883" y="478949"/>
                    <a:pt x="3574833" y="482630"/>
                  </a:cubicBezTo>
                  <a:cubicBezTo>
                    <a:pt x="3585083" y="489312"/>
                    <a:pt x="3589371" y="494989"/>
                    <a:pt x="3572623" y="497240"/>
                  </a:cubicBezTo>
                  <a:cubicBezTo>
                    <a:pt x="3556117" y="496801"/>
                    <a:pt x="3544975" y="492837"/>
                    <a:pt x="3529063" y="492101"/>
                  </a:cubicBezTo>
                  <a:cubicBezTo>
                    <a:pt x="3540757" y="497353"/>
                    <a:pt x="3533495" y="498189"/>
                    <a:pt x="3513899" y="495230"/>
                  </a:cubicBezTo>
                  <a:cubicBezTo>
                    <a:pt x="3524547" y="499420"/>
                    <a:pt x="3531993" y="505692"/>
                    <a:pt x="3548091" y="506357"/>
                  </a:cubicBezTo>
                  <a:cubicBezTo>
                    <a:pt x="3540105" y="491917"/>
                    <a:pt x="3585579" y="509911"/>
                    <a:pt x="3617021" y="508254"/>
                  </a:cubicBezTo>
                  <a:cubicBezTo>
                    <a:pt x="3633953" y="506032"/>
                    <a:pt x="3581925" y="492483"/>
                    <a:pt x="3603191" y="490997"/>
                  </a:cubicBezTo>
                  <a:cubicBezTo>
                    <a:pt x="3631249" y="504956"/>
                    <a:pt x="3636445" y="505055"/>
                    <a:pt x="3642519" y="504021"/>
                  </a:cubicBezTo>
                  <a:cubicBezTo>
                    <a:pt x="3648549" y="503115"/>
                    <a:pt x="3655429" y="500341"/>
                    <a:pt x="3686023" y="511539"/>
                  </a:cubicBezTo>
                  <a:cubicBezTo>
                    <a:pt x="3675533" y="507023"/>
                    <a:pt x="3664279" y="502238"/>
                    <a:pt x="3652499" y="499010"/>
                  </a:cubicBezTo>
                  <a:cubicBezTo>
                    <a:pt x="3640719" y="495584"/>
                    <a:pt x="3628447" y="492441"/>
                    <a:pt x="3615945" y="489425"/>
                  </a:cubicBezTo>
                  <a:cubicBezTo>
                    <a:pt x="3590943" y="483394"/>
                    <a:pt x="3565063" y="477887"/>
                    <a:pt x="3540459" y="471517"/>
                  </a:cubicBezTo>
                  <a:close/>
                  <a:moveTo>
                    <a:pt x="2465405" y="468437"/>
                  </a:moveTo>
                  <a:cubicBezTo>
                    <a:pt x="2480672" y="468377"/>
                    <a:pt x="2494629" y="473895"/>
                    <a:pt x="2471142" y="481540"/>
                  </a:cubicBezTo>
                  <a:cubicBezTo>
                    <a:pt x="2479891" y="470894"/>
                    <a:pt x="2435735" y="479686"/>
                    <a:pt x="2416114" y="477562"/>
                  </a:cubicBezTo>
                  <a:cubicBezTo>
                    <a:pt x="2400611" y="469818"/>
                    <a:pt x="2466484" y="478227"/>
                    <a:pt x="2451039" y="470484"/>
                  </a:cubicBezTo>
                  <a:cubicBezTo>
                    <a:pt x="2455081" y="469096"/>
                    <a:pt x="2460316" y="468457"/>
                    <a:pt x="2465405" y="468437"/>
                  </a:cubicBezTo>
                  <a:close/>
                  <a:moveTo>
                    <a:pt x="2769107" y="466944"/>
                  </a:moveTo>
                  <a:cubicBezTo>
                    <a:pt x="2801117" y="469436"/>
                    <a:pt x="2779442" y="477080"/>
                    <a:pt x="2811366" y="479629"/>
                  </a:cubicBezTo>
                  <a:cubicBezTo>
                    <a:pt x="2784624" y="484570"/>
                    <a:pt x="2765554" y="482432"/>
                    <a:pt x="2748098" y="481073"/>
                  </a:cubicBezTo>
                  <a:cubicBezTo>
                    <a:pt x="2739377" y="480393"/>
                    <a:pt x="2731067" y="479912"/>
                    <a:pt x="2722445" y="480620"/>
                  </a:cubicBezTo>
                  <a:cubicBezTo>
                    <a:pt x="2718142" y="480974"/>
                    <a:pt x="2713753" y="481625"/>
                    <a:pt x="2709194" y="482687"/>
                  </a:cubicBezTo>
                  <a:cubicBezTo>
                    <a:pt x="2704678" y="483918"/>
                    <a:pt x="2700021" y="485617"/>
                    <a:pt x="2695094" y="487868"/>
                  </a:cubicBezTo>
                  <a:cubicBezTo>
                    <a:pt x="2691356" y="485943"/>
                    <a:pt x="2705796" y="480011"/>
                    <a:pt x="2723465" y="475934"/>
                  </a:cubicBezTo>
                  <a:cubicBezTo>
                    <a:pt x="2741062" y="471559"/>
                    <a:pt x="2761519" y="467595"/>
                    <a:pt x="2769107" y="466944"/>
                  </a:cubicBezTo>
                  <a:close/>
                  <a:moveTo>
                    <a:pt x="5071595" y="466831"/>
                  </a:moveTo>
                  <a:cubicBezTo>
                    <a:pt x="5088641" y="474179"/>
                    <a:pt x="5141547" y="511837"/>
                    <a:pt x="5108955" y="487557"/>
                  </a:cubicBezTo>
                  <a:cubicBezTo>
                    <a:pt x="5099331" y="474759"/>
                    <a:pt x="5134071" y="503838"/>
                    <a:pt x="5152277" y="508071"/>
                  </a:cubicBezTo>
                  <a:cubicBezTo>
                    <a:pt x="5150323" y="509770"/>
                    <a:pt x="5148595" y="511483"/>
                    <a:pt x="5155505" y="519368"/>
                  </a:cubicBezTo>
                  <a:cubicBezTo>
                    <a:pt x="5211313" y="545715"/>
                    <a:pt x="5247385" y="567205"/>
                    <a:pt x="5278559" y="585298"/>
                  </a:cubicBezTo>
                  <a:cubicBezTo>
                    <a:pt x="5286387" y="589772"/>
                    <a:pt x="5293891" y="594075"/>
                    <a:pt x="5301267" y="598294"/>
                  </a:cubicBezTo>
                  <a:cubicBezTo>
                    <a:pt x="5308531" y="602711"/>
                    <a:pt x="5315721" y="606958"/>
                    <a:pt x="5323083" y="611050"/>
                  </a:cubicBezTo>
                  <a:cubicBezTo>
                    <a:pt x="5337821" y="619261"/>
                    <a:pt x="5353251" y="626906"/>
                    <a:pt x="5371275" y="634352"/>
                  </a:cubicBezTo>
                  <a:cubicBezTo>
                    <a:pt x="5385177" y="646556"/>
                    <a:pt x="5401315" y="658901"/>
                    <a:pt x="5418503" y="671019"/>
                  </a:cubicBezTo>
                  <a:cubicBezTo>
                    <a:pt x="5427067" y="677121"/>
                    <a:pt x="5436015" y="682982"/>
                    <a:pt x="5444835" y="689070"/>
                  </a:cubicBezTo>
                  <a:cubicBezTo>
                    <a:pt x="5453569" y="695299"/>
                    <a:pt x="5462403" y="701429"/>
                    <a:pt x="5471209" y="707389"/>
                  </a:cubicBezTo>
                  <a:cubicBezTo>
                    <a:pt x="5506403" y="731258"/>
                    <a:pt x="5540991" y="752678"/>
                    <a:pt x="5565339" y="767911"/>
                  </a:cubicBezTo>
                  <a:cubicBezTo>
                    <a:pt x="5578831" y="781374"/>
                    <a:pt x="5586491" y="788283"/>
                    <a:pt x="5595027" y="795687"/>
                  </a:cubicBezTo>
                  <a:cubicBezTo>
                    <a:pt x="5603563" y="803077"/>
                    <a:pt x="5612907" y="811048"/>
                    <a:pt x="5628907" y="827498"/>
                  </a:cubicBezTo>
                  <a:cubicBezTo>
                    <a:pt x="5610827" y="811826"/>
                    <a:pt x="5590681" y="795291"/>
                    <a:pt x="5568751" y="779746"/>
                  </a:cubicBezTo>
                  <a:cubicBezTo>
                    <a:pt x="5546653" y="764386"/>
                    <a:pt x="5523519" y="748997"/>
                    <a:pt x="5500827" y="733707"/>
                  </a:cubicBezTo>
                  <a:cubicBezTo>
                    <a:pt x="5478089" y="718488"/>
                    <a:pt x="5455991" y="703071"/>
                    <a:pt x="5435377" y="688390"/>
                  </a:cubicBezTo>
                  <a:cubicBezTo>
                    <a:pt x="5414439" y="674176"/>
                    <a:pt x="5395411" y="660090"/>
                    <a:pt x="5379697" y="646131"/>
                  </a:cubicBezTo>
                  <a:cubicBezTo>
                    <a:pt x="5368543" y="642748"/>
                    <a:pt x="5349543" y="632682"/>
                    <a:pt x="5326395" y="619077"/>
                  </a:cubicBezTo>
                  <a:cubicBezTo>
                    <a:pt x="5320635" y="615637"/>
                    <a:pt x="5314589" y="612012"/>
                    <a:pt x="5308317" y="608261"/>
                  </a:cubicBezTo>
                  <a:cubicBezTo>
                    <a:pt x="5302115" y="604396"/>
                    <a:pt x="5295603" y="600531"/>
                    <a:pt x="5288809" y="596779"/>
                  </a:cubicBezTo>
                  <a:cubicBezTo>
                    <a:pt x="5275359" y="589035"/>
                    <a:pt x="5261245" y="580909"/>
                    <a:pt x="5247017" y="572712"/>
                  </a:cubicBezTo>
                  <a:cubicBezTo>
                    <a:pt x="5218589" y="556262"/>
                    <a:pt x="5189651" y="539514"/>
                    <a:pt x="5164383" y="524889"/>
                  </a:cubicBezTo>
                  <a:cubicBezTo>
                    <a:pt x="5151811" y="517457"/>
                    <a:pt x="5139523" y="511723"/>
                    <a:pt x="5128903" y="506372"/>
                  </a:cubicBezTo>
                  <a:cubicBezTo>
                    <a:pt x="5118229" y="501148"/>
                    <a:pt x="5108955" y="496830"/>
                    <a:pt x="5101595" y="493772"/>
                  </a:cubicBezTo>
                  <a:cubicBezTo>
                    <a:pt x="5081067" y="481314"/>
                    <a:pt x="5097503" y="487005"/>
                    <a:pt x="5071595" y="466831"/>
                  </a:cubicBezTo>
                  <a:close/>
                  <a:moveTo>
                    <a:pt x="4739879" y="465911"/>
                  </a:moveTo>
                  <a:cubicBezTo>
                    <a:pt x="4753371" y="466421"/>
                    <a:pt x="4777015" y="479346"/>
                    <a:pt x="4779209" y="470583"/>
                  </a:cubicBezTo>
                  <a:cubicBezTo>
                    <a:pt x="4797571" y="476048"/>
                    <a:pt x="4775399" y="488378"/>
                    <a:pt x="4805003" y="489242"/>
                  </a:cubicBezTo>
                  <a:cubicBezTo>
                    <a:pt x="4834025" y="502918"/>
                    <a:pt x="4835059" y="517273"/>
                    <a:pt x="4803119" y="501035"/>
                  </a:cubicBezTo>
                  <a:cubicBezTo>
                    <a:pt x="4792927" y="487175"/>
                    <a:pt x="4761951" y="477449"/>
                    <a:pt x="4739879" y="465911"/>
                  </a:cubicBezTo>
                  <a:close/>
                  <a:moveTo>
                    <a:pt x="3779119" y="465387"/>
                  </a:moveTo>
                  <a:cubicBezTo>
                    <a:pt x="3786523" y="464255"/>
                    <a:pt x="3795727" y="465189"/>
                    <a:pt x="3805013" y="466973"/>
                  </a:cubicBezTo>
                  <a:cubicBezTo>
                    <a:pt x="3814299" y="468686"/>
                    <a:pt x="3823631" y="471390"/>
                    <a:pt x="3831261" y="474193"/>
                  </a:cubicBezTo>
                  <a:cubicBezTo>
                    <a:pt x="3846551" y="479502"/>
                    <a:pt x="3855299" y="483126"/>
                    <a:pt x="3843987" y="474844"/>
                  </a:cubicBezTo>
                  <a:cubicBezTo>
                    <a:pt x="3872983" y="478525"/>
                    <a:pt x="3878121" y="491167"/>
                    <a:pt x="3839925" y="483282"/>
                  </a:cubicBezTo>
                  <a:cubicBezTo>
                    <a:pt x="3851167" y="490063"/>
                    <a:pt x="3862463" y="496901"/>
                    <a:pt x="3873747" y="503710"/>
                  </a:cubicBezTo>
                  <a:cubicBezTo>
                    <a:pt x="3905983" y="496066"/>
                    <a:pt x="3963671" y="503895"/>
                    <a:pt x="3901905" y="471092"/>
                  </a:cubicBezTo>
                  <a:cubicBezTo>
                    <a:pt x="3916869" y="465557"/>
                    <a:pt x="3927091" y="490573"/>
                    <a:pt x="3946443" y="492583"/>
                  </a:cubicBezTo>
                  <a:cubicBezTo>
                    <a:pt x="3958011" y="493135"/>
                    <a:pt x="3945311" y="487147"/>
                    <a:pt x="3940199" y="483239"/>
                  </a:cubicBezTo>
                  <a:cubicBezTo>
                    <a:pt x="3937327" y="471928"/>
                    <a:pt x="3961251" y="496349"/>
                    <a:pt x="3978367" y="495598"/>
                  </a:cubicBezTo>
                  <a:cubicBezTo>
                    <a:pt x="3964777" y="499803"/>
                    <a:pt x="3967579" y="513734"/>
                    <a:pt x="3995739" y="518519"/>
                  </a:cubicBezTo>
                  <a:cubicBezTo>
                    <a:pt x="3980845" y="523148"/>
                    <a:pt x="3986267" y="526900"/>
                    <a:pt x="3996913" y="536314"/>
                  </a:cubicBezTo>
                  <a:cubicBezTo>
                    <a:pt x="3985389" y="535366"/>
                    <a:pt x="3977207" y="532846"/>
                    <a:pt x="3968727" y="530609"/>
                  </a:cubicBezTo>
                  <a:cubicBezTo>
                    <a:pt x="3960219" y="528670"/>
                    <a:pt x="3951441" y="526857"/>
                    <a:pt x="3938883" y="526956"/>
                  </a:cubicBezTo>
                  <a:cubicBezTo>
                    <a:pt x="3934635" y="522695"/>
                    <a:pt x="3960743" y="526234"/>
                    <a:pt x="3975495" y="527523"/>
                  </a:cubicBezTo>
                  <a:cubicBezTo>
                    <a:pt x="3966675" y="519213"/>
                    <a:pt x="3944221" y="518264"/>
                    <a:pt x="3937255" y="509260"/>
                  </a:cubicBezTo>
                  <a:cubicBezTo>
                    <a:pt x="3927075" y="508467"/>
                    <a:pt x="3935825" y="512700"/>
                    <a:pt x="3937879" y="515178"/>
                  </a:cubicBezTo>
                  <a:cubicBezTo>
                    <a:pt x="3927387" y="514130"/>
                    <a:pt x="3922843" y="510265"/>
                    <a:pt x="3916035" y="507391"/>
                  </a:cubicBezTo>
                  <a:cubicBezTo>
                    <a:pt x="3919219" y="517938"/>
                    <a:pt x="3878121" y="504716"/>
                    <a:pt x="3837107" y="503484"/>
                  </a:cubicBezTo>
                  <a:cubicBezTo>
                    <a:pt x="3817769" y="500313"/>
                    <a:pt x="3830511" y="499874"/>
                    <a:pt x="3841949" y="500964"/>
                  </a:cubicBezTo>
                  <a:cubicBezTo>
                    <a:pt x="3855271" y="498826"/>
                    <a:pt x="3821181" y="464906"/>
                    <a:pt x="3785787" y="474377"/>
                  </a:cubicBezTo>
                  <a:cubicBezTo>
                    <a:pt x="3786765" y="472069"/>
                    <a:pt x="3787627" y="469733"/>
                    <a:pt x="3779119" y="465387"/>
                  </a:cubicBezTo>
                  <a:close/>
                  <a:moveTo>
                    <a:pt x="3365845" y="463448"/>
                  </a:moveTo>
                  <a:cubicBezTo>
                    <a:pt x="3363919" y="470031"/>
                    <a:pt x="3399283" y="480649"/>
                    <a:pt x="3382791" y="485661"/>
                  </a:cubicBezTo>
                  <a:cubicBezTo>
                    <a:pt x="3363041" y="483778"/>
                    <a:pt x="3347341" y="478285"/>
                    <a:pt x="3342287" y="473485"/>
                  </a:cubicBezTo>
                  <a:cubicBezTo>
                    <a:pt x="3339767" y="471107"/>
                    <a:pt x="3339895" y="468700"/>
                    <a:pt x="3343547" y="466704"/>
                  </a:cubicBezTo>
                  <a:cubicBezTo>
                    <a:pt x="3347185" y="464850"/>
                    <a:pt x="3354363" y="463632"/>
                    <a:pt x="3365845" y="463448"/>
                  </a:cubicBezTo>
                  <a:close/>
                  <a:moveTo>
                    <a:pt x="4039555" y="462796"/>
                  </a:moveTo>
                  <a:cubicBezTo>
                    <a:pt x="4091709" y="481059"/>
                    <a:pt x="4093691" y="493460"/>
                    <a:pt x="4126861" y="510307"/>
                  </a:cubicBezTo>
                  <a:cubicBezTo>
                    <a:pt x="4118807" y="509713"/>
                    <a:pt x="4114699" y="507448"/>
                    <a:pt x="4110665" y="505069"/>
                  </a:cubicBezTo>
                  <a:cubicBezTo>
                    <a:pt x="4100685" y="503130"/>
                    <a:pt x="4102709" y="505098"/>
                    <a:pt x="4105541" y="507278"/>
                  </a:cubicBezTo>
                  <a:cubicBezTo>
                    <a:pt x="4072315" y="496433"/>
                    <a:pt x="4078515" y="481795"/>
                    <a:pt x="4039555" y="462796"/>
                  </a:cubicBezTo>
                  <a:close/>
                  <a:moveTo>
                    <a:pt x="2943194" y="459951"/>
                  </a:moveTo>
                  <a:cubicBezTo>
                    <a:pt x="2952605" y="461335"/>
                    <a:pt x="2960661" y="463965"/>
                    <a:pt x="2969247" y="466039"/>
                  </a:cubicBezTo>
                  <a:cubicBezTo>
                    <a:pt x="2981988" y="461027"/>
                    <a:pt x="2989081" y="462598"/>
                    <a:pt x="2998467" y="463802"/>
                  </a:cubicBezTo>
                  <a:cubicBezTo>
                    <a:pt x="3003167" y="464396"/>
                    <a:pt x="3008434" y="464906"/>
                    <a:pt x="3015285" y="464453"/>
                  </a:cubicBezTo>
                  <a:cubicBezTo>
                    <a:pt x="3018712" y="464241"/>
                    <a:pt x="3022534" y="463731"/>
                    <a:pt x="3026880" y="462967"/>
                  </a:cubicBezTo>
                  <a:cubicBezTo>
                    <a:pt x="3031255" y="462344"/>
                    <a:pt x="3036153" y="461395"/>
                    <a:pt x="3041703" y="460022"/>
                  </a:cubicBezTo>
                  <a:cubicBezTo>
                    <a:pt x="3039947" y="462032"/>
                    <a:pt x="3034072" y="463632"/>
                    <a:pt x="3025932" y="464934"/>
                  </a:cubicBezTo>
                  <a:cubicBezTo>
                    <a:pt x="3017834" y="466548"/>
                    <a:pt x="3007485" y="467879"/>
                    <a:pt x="2996711" y="468842"/>
                  </a:cubicBezTo>
                  <a:lnTo>
                    <a:pt x="2965491" y="470416"/>
                  </a:lnTo>
                  <a:lnTo>
                    <a:pt x="2941583" y="469097"/>
                  </a:lnTo>
                  <a:cubicBezTo>
                    <a:pt x="2946715" y="470116"/>
                    <a:pt x="2955107" y="470526"/>
                    <a:pt x="2964911" y="470445"/>
                  </a:cubicBezTo>
                  <a:lnTo>
                    <a:pt x="2965491" y="470416"/>
                  </a:lnTo>
                  <a:lnTo>
                    <a:pt x="2985669" y="471529"/>
                  </a:lnTo>
                  <a:cubicBezTo>
                    <a:pt x="3028825" y="472265"/>
                    <a:pt x="3059226" y="470951"/>
                    <a:pt x="2987226" y="494905"/>
                  </a:cubicBezTo>
                  <a:cubicBezTo>
                    <a:pt x="3013417" y="487642"/>
                    <a:pt x="2977543" y="482914"/>
                    <a:pt x="3007825" y="475538"/>
                  </a:cubicBezTo>
                  <a:cubicBezTo>
                    <a:pt x="3000831" y="474660"/>
                    <a:pt x="2990978" y="476232"/>
                    <a:pt x="2984494" y="474646"/>
                  </a:cubicBezTo>
                  <a:cubicBezTo>
                    <a:pt x="2979284" y="477945"/>
                    <a:pt x="2980275" y="480974"/>
                    <a:pt x="2982724" y="483990"/>
                  </a:cubicBezTo>
                  <a:cubicBezTo>
                    <a:pt x="2961984" y="489936"/>
                    <a:pt x="2915534" y="482220"/>
                    <a:pt x="2921183" y="488478"/>
                  </a:cubicBezTo>
                  <a:cubicBezTo>
                    <a:pt x="2886965" y="494367"/>
                    <a:pt x="2927228" y="482503"/>
                    <a:pt x="2912307" y="481498"/>
                  </a:cubicBezTo>
                  <a:cubicBezTo>
                    <a:pt x="2908753" y="479771"/>
                    <a:pt x="2902099" y="480946"/>
                    <a:pt x="2895205" y="482305"/>
                  </a:cubicBezTo>
                  <a:cubicBezTo>
                    <a:pt x="2894596" y="471135"/>
                    <a:pt x="2936331" y="483494"/>
                    <a:pt x="2952923" y="481541"/>
                  </a:cubicBezTo>
                  <a:cubicBezTo>
                    <a:pt x="2958261" y="479261"/>
                    <a:pt x="2907083" y="466364"/>
                    <a:pt x="2914076" y="472183"/>
                  </a:cubicBezTo>
                  <a:cubicBezTo>
                    <a:pt x="2895389" y="474986"/>
                    <a:pt x="2909829" y="469281"/>
                    <a:pt x="2894412" y="467539"/>
                  </a:cubicBezTo>
                  <a:cubicBezTo>
                    <a:pt x="2909065" y="466506"/>
                    <a:pt x="2922401" y="466803"/>
                    <a:pt x="2935128" y="467553"/>
                  </a:cubicBezTo>
                  <a:cubicBezTo>
                    <a:pt x="2962706" y="459526"/>
                    <a:pt x="2911132" y="466407"/>
                    <a:pt x="2909008" y="461338"/>
                  </a:cubicBezTo>
                  <a:cubicBezTo>
                    <a:pt x="2923017" y="458429"/>
                    <a:pt x="2933783" y="458567"/>
                    <a:pt x="2943194" y="459951"/>
                  </a:cubicBezTo>
                  <a:close/>
                  <a:moveTo>
                    <a:pt x="3326077" y="458139"/>
                  </a:moveTo>
                  <a:cubicBezTo>
                    <a:pt x="3323302" y="464142"/>
                    <a:pt x="3306724" y="469323"/>
                    <a:pt x="3320414" y="476345"/>
                  </a:cubicBezTo>
                  <a:cubicBezTo>
                    <a:pt x="3308777" y="476133"/>
                    <a:pt x="3296843" y="475963"/>
                    <a:pt x="3282516" y="477747"/>
                  </a:cubicBezTo>
                  <a:cubicBezTo>
                    <a:pt x="3278707" y="470116"/>
                    <a:pt x="3285956" y="463136"/>
                    <a:pt x="3326077" y="458139"/>
                  </a:cubicBezTo>
                  <a:close/>
                  <a:moveTo>
                    <a:pt x="4792559" y="456836"/>
                  </a:moveTo>
                  <a:cubicBezTo>
                    <a:pt x="4809051" y="464594"/>
                    <a:pt x="4821199" y="480224"/>
                    <a:pt x="4830769" y="492016"/>
                  </a:cubicBezTo>
                  <a:cubicBezTo>
                    <a:pt x="4840367" y="503781"/>
                    <a:pt x="4847403" y="511836"/>
                    <a:pt x="4853519" y="505763"/>
                  </a:cubicBezTo>
                  <a:cubicBezTo>
                    <a:pt x="4914069" y="547428"/>
                    <a:pt x="4836235" y="526333"/>
                    <a:pt x="4842661" y="535946"/>
                  </a:cubicBezTo>
                  <a:cubicBezTo>
                    <a:pt x="4828715" y="528202"/>
                    <a:pt x="4820731" y="519793"/>
                    <a:pt x="4801179" y="512813"/>
                  </a:cubicBezTo>
                  <a:cubicBezTo>
                    <a:pt x="4818411" y="512148"/>
                    <a:pt x="4848791" y="529236"/>
                    <a:pt x="4867027" y="527013"/>
                  </a:cubicBezTo>
                  <a:cubicBezTo>
                    <a:pt x="4846285" y="515362"/>
                    <a:pt x="4828547" y="500610"/>
                    <a:pt x="4815551" y="487274"/>
                  </a:cubicBezTo>
                  <a:cubicBezTo>
                    <a:pt x="4809095" y="480521"/>
                    <a:pt x="4803729" y="474334"/>
                    <a:pt x="4799737" y="469238"/>
                  </a:cubicBezTo>
                  <a:cubicBezTo>
                    <a:pt x="4795787" y="464056"/>
                    <a:pt x="4793309" y="459738"/>
                    <a:pt x="4792559" y="456836"/>
                  </a:cubicBezTo>
                  <a:close/>
                  <a:moveTo>
                    <a:pt x="4115255" y="455948"/>
                  </a:moveTo>
                  <a:cubicBezTo>
                    <a:pt x="4123039" y="456496"/>
                    <a:pt x="4133183" y="457862"/>
                    <a:pt x="4146597" y="460517"/>
                  </a:cubicBezTo>
                  <a:cubicBezTo>
                    <a:pt x="4143907" y="463434"/>
                    <a:pt x="4147051" y="468516"/>
                    <a:pt x="4163075" y="478412"/>
                  </a:cubicBezTo>
                  <a:cubicBezTo>
                    <a:pt x="4154893" y="473641"/>
                    <a:pt x="4141995" y="469903"/>
                    <a:pt x="4129297" y="467412"/>
                  </a:cubicBezTo>
                  <a:cubicBezTo>
                    <a:pt x="4116655" y="464637"/>
                    <a:pt x="4104479" y="461664"/>
                    <a:pt x="4098067" y="456284"/>
                  </a:cubicBezTo>
                  <a:cubicBezTo>
                    <a:pt x="4102045" y="455668"/>
                    <a:pt x="4107471" y="455399"/>
                    <a:pt x="4115255" y="455948"/>
                  </a:cubicBezTo>
                  <a:close/>
                  <a:moveTo>
                    <a:pt x="4286695" y="445737"/>
                  </a:moveTo>
                  <a:cubicBezTo>
                    <a:pt x="4297567" y="440895"/>
                    <a:pt x="4292627" y="452731"/>
                    <a:pt x="4308271" y="462018"/>
                  </a:cubicBezTo>
                  <a:cubicBezTo>
                    <a:pt x="4340903" y="471928"/>
                    <a:pt x="4318111" y="458181"/>
                    <a:pt x="4324723" y="456992"/>
                  </a:cubicBezTo>
                  <a:cubicBezTo>
                    <a:pt x="4340833" y="462612"/>
                    <a:pt x="4337817" y="471446"/>
                    <a:pt x="4367207" y="485250"/>
                  </a:cubicBezTo>
                  <a:cubicBezTo>
                    <a:pt x="4341343" y="479431"/>
                    <a:pt x="4325683" y="470484"/>
                    <a:pt x="4302975" y="463773"/>
                  </a:cubicBezTo>
                  <a:cubicBezTo>
                    <a:pt x="4286907" y="453693"/>
                    <a:pt x="4284007" y="448682"/>
                    <a:pt x="4286695" y="445737"/>
                  </a:cubicBezTo>
                  <a:close/>
                  <a:moveTo>
                    <a:pt x="2703362" y="445666"/>
                  </a:moveTo>
                  <a:cubicBezTo>
                    <a:pt x="2719713" y="444732"/>
                    <a:pt x="2699341" y="463221"/>
                    <a:pt x="2755927" y="464509"/>
                  </a:cubicBezTo>
                  <a:cubicBezTo>
                    <a:pt x="2748042" y="467213"/>
                    <a:pt x="2743327" y="466789"/>
                    <a:pt x="2738528" y="466222"/>
                  </a:cubicBezTo>
                  <a:cubicBezTo>
                    <a:pt x="2731421" y="468176"/>
                    <a:pt x="2724385" y="470101"/>
                    <a:pt x="2717278" y="472055"/>
                  </a:cubicBezTo>
                  <a:cubicBezTo>
                    <a:pt x="2704183" y="469663"/>
                    <a:pt x="2737835" y="462570"/>
                    <a:pt x="2711800" y="461494"/>
                  </a:cubicBezTo>
                  <a:cubicBezTo>
                    <a:pt x="2701437" y="475396"/>
                    <a:pt x="2653260" y="495938"/>
                    <a:pt x="2645898" y="509940"/>
                  </a:cubicBezTo>
                  <a:cubicBezTo>
                    <a:pt x="2671494" y="506372"/>
                    <a:pt x="2702611" y="495924"/>
                    <a:pt x="2720662" y="501346"/>
                  </a:cubicBezTo>
                  <a:cubicBezTo>
                    <a:pt x="2692942" y="512389"/>
                    <a:pt x="2684590" y="502748"/>
                    <a:pt x="2659107" y="511752"/>
                  </a:cubicBezTo>
                  <a:cubicBezTo>
                    <a:pt x="2633397" y="522964"/>
                    <a:pt x="2690040" y="522228"/>
                    <a:pt x="2636668" y="537447"/>
                  </a:cubicBezTo>
                  <a:cubicBezTo>
                    <a:pt x="2684533" y="529590"/>
                    <a:pt x="2670376" y="540137"/>
                    <a:pt x="2709874" y="538141"/>
                  </a:cubicBezTo>
                  <a:cubicBezTo>
                    <a:pt x="2699638" y="541468"/>
                    <a:pt x="2689346" y="544795"/>
                    <a:pt x="2679153" y="548107"/>
                  </a:cubicBezTo>
                  <a:cubicBezTo>
                    <a:pt x="2689417" y="547484"/>
                    <a:pt x="2699695" y="546890"/>
                    <a:pt x="2712649" y="543350"/>
                  </a:cubicBezTo>
                  <a:cubicBezTo>
                    <a:pt x="2724598" y="536697"/>
                    <a:pt x="2714928" y="533044"/>
                    <a:pt x="2693976" y="531076"/>
                  </a:cubicBezTo>
                  <a:cubicBezTo>
                    <a:pt x="2701479" y="528726"/>
                    <a:pt x="2716471" y="526716"/>
                    <a:pt x="2726141" y="525753"/>
                  </a:cubicBezTo>
                  <a:cubicBezTo>
                    <a:pt x="2735782" y="524706"/>
                    <a:pt x="2739873" y="523601"/>
                    <a:pt x="2725121" y="521294"/>
                  </a:cubicBezTo>
                  <a:cubicBezTo>
                    <a:pt x="2743299" y="513918"/>
                    <a:pt x="2795114" y="517188"/>
                    <a:pt x="2766913" y="509841"/>
                  </a:cubicBezTo>
                  <a:cubicBezTo>
                    <a:pt x="2788404" y="503442"/>
                    <a:pt x="2794732" y="512955"/>
                    <a:pt x="2810036" y="513182"/>
                  </a:cubicBezTo>
                  <a:cubicBezTo>
                    <a:pt x="2780193" y="518094"/>
                    <a:pt x="2775606" y="522639"/>
                    <a:pt x="2734338" y="527806"/>
                  </a:cubicBezTo>
                  <a:cubicBezTo>
                    <a:pt x="2742719" y="535267"/>
                    <a:pt x="2773029" y="519496"/>
                    <a:pt x="2781368" y="527013"/>
                  </a:cubicBezTo>
                  <a:cubicBezTo>
                    <a:pt x="2739109" y="541595"/>
                    <a:pt x="2758915" y="538891"/>
                    <a:pt x="2734904" y="551802"/>
                  </a:cubicBezTo>
                  <a:cubicBezTo>
                    <a:pt x="2726141" y="550004"/>
                    <a:pt x="2717590" y="548928"/>
                    <a:pt x="2708897" y="547626"/>
                  </a:cubicBezTo>
                  <a:cubicBezTo>
                    <a:pt x="2711814" y="551562"/>
                    <a:pt x="2657280" y="563694"/>
                    <a:pt x="2687463" y="563737"/>
                  </a:cubicBezTo>
                  <a:cubicBezTo>
                    <a:pt x="2660338" y="570405"/>
                    <a:pt x="2622808" y="570476"/>
                    <a:pt x="2627791" y="564841"/>
                  </a:cubicBezTo>
                  <a:cubicBezTo>
                    <a:pt x="2610477" y="570235"/>
                    <a:pt x="2602039" y="574808"/>
                    <a:pt x="2594097" y="577625"/>
                  </a:cubicBezTo>
                  <a:cubicBezTo>
                    <a:pt x="2586183" y="580570"/>
                    <a:pt x="2578609" y="581164"/>
                    <a:pt x="2563447" y="580357"/>
                  </a:cubicBezTo>
                  <a:cubicBezTo>
                    <a:pt x="2573555" y="577427"/>
                    <a:pt x="2581072" y="575671"/>
                    <a:pt x="2586240" y="574100"/>
                  </a:cubicBezTo>
                  <a:cubicBezTo>
                    <a:pt x="2591421" y="572528"/>
                    <a:pt x="2594295" y="571254"/>
                    <a:pt x="2595371" y="570122"/>
                  </a:cubicBezTo>
                  <a:cubicBezTo>
                    <a:pt x="2597537" y="567871"/>
                    <a:pt x="2592554" y="566158"/>
                    <a:pt x="2584442" y="563737"/>
                  </a:cubicBezTo>
                  <a:cubicBezTo>
                    <a:pt x="2604941" y="557069"/>
                    <a:pt x="2615588" y="561882"/>
                    <a:pt x="2638834" y="552057"/>
                  </a:cubicBezTo>
                  <a:cubicBezTo>
                    <a:pt x="2644950" y="548065"/>
                    <a:pt x="2634190" y="546522"/>
                    <a:pt x="2656459" y="540179"/>
                  </a:cubicBezTo>
                  <a:cubicBezTo>
                    <a:pt x="2641226" y="537942"/>
                    <a:pt x="2619212" y="543322"/>
                    <a:pt x="2606499" y="538127"/>
                  </a:cubicBezTo>
                  <a:cubicBezTo>
                    <a:pt x="2587004" y="543209"/>
                    <a:pt x="2596674" y="552793"/>
                    <a:pt x="2622624" y="545092"/>
                  </a:cubicBezTo>
                  <a:cubicBezTo>
                    <a:pt x="2621279" y="547768"/>
                    <a:pt x="2602917" y="552057"/>
                    <a:pt x="2582148" y="555554"/>
                  </a:cubicBezTo>
                  <a:cubicBezTo>
                    <a:pt x="2571785" y="557239"/>
                    <a:pt x="2560899" y="559008"/>
                    <a:pt x="2551243" y="560580"/>
                  </a:cubicBezTo>
                  <a:cubicBezTo>
                    <a:pt x="2541617" y="562010"/>
                    <a:pt x="2533207" y="562873"/>
                    <a:pt x="2527856" y="562760"/>
                  </a:cubicBezTo>
                  <a:cubicBezTo>
                    <a:pt x="2566477" y="550854"/>
                    <a:pt x="2531876" y="553190"/>
                    <a:pt x="2548794" y="545502"/>
                  </a:cubicBezTo>
                  <a:cubicBezTo>
                    <a:pt x="2536194" y="543506"/>
                    <a:pt x="2509480" y="558994"/>
                    <a:pt x="2491062" y="564331"/>
                  </a:cubicBezTo>
                  <a:cubicBezTo>
                    <a:pt x="2508715" y="565889"/>
                    <a:pt x="2526440" y="567460"/>
                    <a:pt x="2544165" y="569032"/>
                  </a:cubicBezTo>
                  <a:cubicBezTo>
                    <a:pt x="2534127" y="572840"/>
                    <a:pt x="2523934" y="576705"/>
                    <a:pt x="2513812" y="580555"/>
                  </a:cubicBezTo>
                  <a:cubicBezTo>
                    <a:pt x="2491699" y="573718"/>
                    <a:pt x="2428982" y="586289"/>
                    <a:pt x="2474200" y="567630"/>
                  </a:cubicBezTo>
                  <a:cubicBezTo>
                    <a:pt x="2430299" y="577073"/>
                    <a:pt x="2424509" y="589361"/>
                    <a:pt x="2379574" y="599469"/>
                  </a:cubicBezTo>
                  <a:cubicBezTo>
                    <a:pt x="2363619" y="597657"/>
                    <a:pt x="2378286" y="587988"/>
                    <a:pt x="2397271" y="577936"/>
                  </a:cubicBezTo>
                  <a:cubicBezTo>
                    <a:pt x="2406685" y="572727"/>
                    <a:pt x="2417430" y="568140"/>
                    <a:pt x="2425854" y="564246"/>
                  </a:cubicBezTo>
                  <a:cubicBezTo>
                    <a:pt x="2434263" y="560325"/>
                    <a:pt x="2440379" y="557140"/>
                    <a:pt x="2440804" y="555469"/>
                  </a:cubicBezTo>
                  <a:cubicBezTo>
                    <a:pt x="2478957" y="540618"/>
                    <a:pt x="2491118" y="558300"/>
                    <a:pt x="2528790" y="543719"/>
                  </a:cubicBezTo>
                  <a:cubicBezTo>
                    <a:pt x="2547732" y="532053"/>
                    <a:pt x="2513373" y="535394"/>
                    <a:pt x="2485568" y="535238"/>
                  </a:cubicBezTo>
                  <a:cubicBezTo>
                    <a:pt x="2514038" y="523715"/>
                    <a:pt x="2532330" y="524224"/>
                    <a:pt x="2560870" y="513238"/>
                  </a:cubicBezTo>
                  <a:cubicBezTo>
                    <a:pt x="2566052" y="499619"/>
                    <a:pt x="2502019" y="514116"/>
                    <a:pt x="2510882" y="503838"/>
                  </a:cubicBezTo>
                  <a:cubicBezTo>
                    <a:pt x="2523835" y="499520"/>
                    <a:pt x="2523311" y="502238"/>
                    <a:pt x="2517535" y="504404"/>
                  </a:cubicBezTo>
                  <a:cubicBezTo>
                    <a:pt x="2530885" y="503229"/>
                    <a:pt x="2538544" y="499265"/>
                    <a:pt x="2548157" y="494154"/>
                  </a:cubicBezTo>
                  <a:cubicBezTo>
                    <a:pt x="2557897" y="489468"/>
                    <a:pt x="2569605" y="483706"/>
                    <a:pt x="2590883" y="478836"/>
                  </a:cubicBezTo>
                  <a:cubicBezTo>
                    <a:pt x="2599788" y="480946"/>
                    <a:pt x="2579926" y="487331"/>
                    <a:pt x="2564126" y="493149"/>
                  </a:cubicBezTo>
                  <a:cubicBezTo>
                    <a:pt x="2548313" y="498954"/>
                    <a:pt x="2536662" y="504376"/>
                    <a:pt x="2561578" y="503810"/>
                  </a:cubicBezTo>
                  <a:cubicBezTo>
                    <a:pt x="2567241" y="491266"/>
                    <a:pt x="2611765" y="489114"/>
                    <a:pt x="2630439" y="493517"/>
                  </a:cubicBezTo>
                  <a:cubicBezTo>
                    <a:pt x="2662349" y="478624"/>
                    <a:pt x="2613620" y="485264"/>
                    <a:pt x="2614894" y="477152"/>
                  </a:cubicBezTo>
                  <a:cubicBezTo>
                    <a:pt x="2628371" y="473273"/>
                    <a:pt x="2636116" y="475821"/>
                    <a:pt x="2645742" y="476331"/>
                  </a:cubicBezTo>
                  <a:cubicBezTo>
                    <a:pt x="2644652" y="470894"/>
                    <a:pt x="2648432" y="464722"/>
                    <a:pt x="2636979" y="460800"/>
                  </a:cubicBezTo>
                  <a:cubicBezTo>
                    <a:pt x="2687633" y="452872"/>
                    <a:pt x="2633794" y="476090"/>
                    <a:pt x="2694514" y="463617"/>
                  </a:cubicBezTo>
                  <a:cubicBezTo>
                    <a:pt x="2718425" y="456426"/>
                    <a:pt x="2675543" y="458875"/>
                    <a:pt x="2671636" y="455718"/>
                  </a:cubicBezTo>
                  <a:cubicBezTo>
                    <a:pt x="2682990" y="453976"/>
                    <a:pt x="2693339" y="452971"/>
                    <a:pt x="2699638" y="451626"/>
                  </a:cubicBezTo>
                  <a:cubicBezTo>
                    <a:pt x="2705981" y="450437"/>
                    <a:pt x="2708274" y="448937"/>
                    <a:pt x="2703362" y="445666"/>
                  </a:cubicBezTo>
                  <a:close/>
                  <a:moveTo>
                    <a:pt x="2365302" y="445124"/>
                  </a:moveTo>
                  <a:cubicBezTo>
                    <a:pt x="2359963" y="445464"/>
                    <a:pt x="2353100" y="446826"/>
                    <a:pt x="2343983" y="449927"/>
                  </a:cubicBezTo>
                  <a:cubicBezTo>
                    <a:pt x="2352760" y="457798"/>
                    <a:pt x="2318259" y="448271"/>
                    <a:pt x="2298439" y="463362"/>
                  </a:cubicBezTo>
                  <a:cubicBezTo>
                    <a:pt x="2306254" y="465415"/>
                    <a:pt x="2332020" y="456906"/>
                    <a:pt x="2319406" y="463787"/>
                  </a:cubicBezTo>
                  <a:cubicBezTo>
                    <a:pt x="2289662" y="478227"/>
                    <a:pt x="2279497" y="466604"/>
                    <a:pt x="2252839" y="476967"/>
                  </a:cubicBezTo>
                  <a:cubicBezTo>
                    <a:pt x="2257709" y="479515"/>
                    <a:pt x="2254920" y="484046"/>
                    <a:pt x="2259791" y="486608"/>
                  </a:cubicBezTo>
                  <a:cubicBezTo>
                    <a:pt x="2300110" y="469322"/>
                    <a:pt x="2298680" y="483961"/>
                    <a:pt x="2326315" y="463928"/>
                  </a:cubicBezTo>
                  <a:cubicBezTo>
                    <a:pt x="2334965" y="464919"/>
                    <a:pt x="2355563" y="462966"/>
                    <a:pt x="2343615" y="469152"/>
                  </a:cubicBezTo>
                  <a:cubicBezTo>
                    <a:pt x="2332289" y="475735"/>
                    <a:pt x="2290993" y="479685"/>
                    <a:pt x="2305320" y="482630"/>
                  </a:cubicBezTo>
                  <a:cubicBezTo>
                    <a:pt x="2346970" y="469067"/>
                    <a:pt x="2358551" y="484938"/>
                    <a:pt x="2378102" y="470327"/>
                  </a:cubicBezTo>
                  <a:cubicBezTo>
                    <a:pt x="2355493" y="475948"/>
                    <a:pt x="2359188" y="459724"/>
                    <a:pt x="2354218" y="455024"/>
                  </a:cubicBezTo>
                  <a:cubicBezTo>
                    <a:pt x="2366323" y="454344"/>
                    <a:pt x="2376077" y="457685"/>
                    <a:pt x="2392754" y="452206"/>
                  </a:cubicBezTo>
                  <a:cubicBezTo>
                    <a:pt x="2386511" y="451824"/>
                    <a:pt x="2383524" y="448441"/>
                    <a:pt x="2377479" y="446459"/>
                  </a:cubicBezTo>
                  <a:cubicBezTo>
                    <a:pt x="2374457" y="445468"/>
                    <a:pt x="2370641" y="444785"/>
                    <a:pt x="2365302" y="445124"/>
                  </a:cubicBezTo>
                  <a:close/>
                  <a:moveTo>
                    <a:pt x="3035063" y="443387"/>
                  </a:moveTo>
                  <a:cubicBezTo>
                    <a:pt x="3087048" y="440598"/>
                    <a:pt x="3085901" y="454712"/>
                    <a:pt x="3082192" y="462060"/>
                  </a:cubicBezTo>
                  <a:cubicBezTo>
                    <a:pt x="3048937" y="453084"/>
                    <a:pt x="3035049" y="458733"/>
                    <a:pt x="2988316" y="455958"/>
                  </a:cubicBezTo>
                  <a:cubicBezTo>
                    <a:pt x="2996230" y="454358"/>
                    <a:pt x="3004852" y="453311"/>
                    <a:pt x="3012893" y="452504"/>
                  </a:cubicBezTo>
                  <a:cubicBezTo>
                    <a:pt x="3016913" y="452122"/>
                    <a:pt x="3020793" y="451754"/>
                    <a:pt x="3024360" y="451414"/>
                  </a:cubicBezTo>
                  <a:cubicBezTo>
                    <a:pt x="3027956" y="451201"/>
                    <a:pt x="3031241" y="451017"/>
                    <a:pt x="3034058" y="450862"/>
                  </a:cubicBezTo>
                  <a:cubicBezTo>
                    <a:pt x="3045313" y="450026"/>
                    <a:pt x="3049121" y="448526"/>
                    <a:pt x="3035063" y="443387"/>
                  </a:cubicBezTo>
                  <a:close/>
                  <a:moveTo>
                    <a:pt x="4830365" y="442770"/>
                  </a:moveTo>
                  <a:cubicBezTo>
                    <a:pt x="4840735" y="448057"/>
                    <a:pt x="4896157" y="481158"/>
                    <a:pt x="4867351" y="457926"/>
                  </a:cubicBezTo>
                  <a:cubicBezTo>
                    <a:pt x="4906227" y="477647"/>
                    <a:pt x="4878479" y="474462"/>
                    <a:pt x="4881127" y="479275"/>
                  </a:cubicBezTo>
                  <a:cubicBezTo>
                    <a:pt x="4867889" y="473258"/>
                    <a:pt x="4870183" y="471630"/>
                    <a:pt x="4876271" y="474136"/>
                  </a:cubicBezTo>
                  <a:cubicBezTo>
                    <a:pt x="4871231" y="469039"/>
                    <a:pt x="4859197" y="464750"/>
                    <a:pt x="4849739" y="460191"/>
                  </a:cubicBezTo>
                  <a:cubicBezTo>
                    <a:pt x="4843467" y="454981"/>
                    <a:pt x="4849271" y="457034"/>
                    <a:pt x="4855459" y="459356"/>
                  </a:cubicBezTo>
                  <a:cubicBezTo>
                    <a:pt x="4853321" y="455817"/>
                    <a:pt x="4846667" y="452844"/>
                    <a:pt x="4839801" y="449871"/>
                  </a:cubicBezTo>
                  <a:cubicBezTo>
                    <a:pt x="4828457" y="442336"/>
                    <a:pt x="4826909" y="441007"/>
                    <a:pt x="4830365" y="442770"/>
                  </a:cubicBezTo>
                  <a:close/>
                  <a:moveTo>
                    <a:pt x="2840899" y="441546"/>
                  </a:moveTo>
                  <a:cubicBezTo>
                    <a:pt x="2813717" y="448413"/>
                    <a:pt x="2788574" y="455165"/>
                    <a:pt x="2783619" y="459993"/>
                  </a:cubicBezTo>
                  <a:cubicBezTo>
                    <a:pt x="2802929" y="466364"/>
                    <a:pt x="2863182" y="442920"/>
                    <a:pt x="2840899" y="441546"/>
                  </a:cubicBezTo>
                  <a:close/>
                  <a:moveTo>
                    <a:pt x="4216207" y="441079"/>
                  </a:moveTo>
                  <a:cubicBezTo>
                    <a:pt x="4226939" y="443132"/>
                    <a:pt x="4237911" y="445241"/>
                    <a:pt x="4248697" y="447294"/>
                  </a:cubicBezTo>
                  <a:cubicBezTo>
                    <a:pt x="4270627" y="458577"/>
                    <a:pt x="4220299" y="455604"/>
                    <a:pt x="4275695" y="467298"/>
                  </a:cubicBezTo>
                  <a:cubicBezTo>
                    <a:pt x="4302819" y="477279"/>
                    <a:pt x="4221445" y="457600"/>
                    <a:pt x="4210911" y="454868"/>
                  </a:cubicBezTo>
                  <a:cubicBezTo>
                    <a:pt x="4213843" y="448172"/>
                    <a:pt x="4261977" y="461409"/>
                    <a:pt x="4216207" y="441079"/>
                  </a:cubicBezTo>
                  <a:close/>
                  <a:moveTo>
                    <a:pt x="2267096" y="438927"/>
                  </a:moveTo>
                  <a:cubicBezTo>
                    <a:pt x="2249668" y="446246"/>
                    <a:pt x="2231108" y="455109"/>
                    <a:pt x="2220943" y="452801"/>
                  </a:cubicBezTo>
                  <a:cubicBezTo>
                    <a:pt x="2202228" y="461423"/>
                    <a:pt x="2190265" y="468487"/>
                    <a:pt x="2192827" y="471757"/>
                  </a:cubicBezTo>
                  <a:cubicBezTo>
                    <a:pt x="2227625" y="451329"/>
                    <a:pt x="2281550" y="447959"/>
                    <a:pt x="2267096" y="438927"/>
                  </a:cubicBezTo>
                  <a:close/>
                  <a:moveTo>
                    <a:pt x="4900111" y="436705"/>
                  </a:moveTo>
                  <a:cubicBezTo>
                    <a:pt x="4923839" y="447295"/>
                    <a:pt x="4924503" y="460631"/>
                    <a:pt x="4952547" y="470880"/>
                  </a:cubicBezTo>
                  <a:cubicBezTo>
                    <a:pt x="4939907" y="468063"/>
                    <a:pt x="4938221" y="471602"/>
                    <a:pt x="4944649" y="479318"/>
                  </a:cubicBezTo>
                  <a:cubicBezTo>
                    <a:pt x="4947863" y="483169"/>
                    <a:pt x="4953101" y="488067"/>
                    <a:pt x="4960009" y="493744"/>
                  </a:cubicBezTo>
                  <a:cubicBezTo>
                    <a:pt x="4966919" y="499393"/>
                    <a:pt x="4975525" y="505778"/>
                    <a:pt x="4985123" y="513309"/>
                  </a:cubicBezTo>
                  <a:cubicBezTo>
                    <a:pt x="4979743" y="516311"/>
                    <a:pt x="4924659" y="478384"/>
                    <a:pt x="4906763" y="464609"/>
                  </a:cubicBezTo>
                  <a:cubicBezTo>
                    <a:pt x="4922847" y="472310"/>
                    <a:pt x="4932503" y="480720"/>
                    <a:pt x="4949221" y="488364"/>
                  </a:cubicBezTo>
                  <a:cubicBezTo>
                    <a:pt x="4930095" y="468728"/>
                    <a:pt x="4923115" y="468644"/>
                    <a:pt x="4919875" y="457417"/>
                  </a:cubicBezTo>
                  <a:cubicBezTo>
                    <a:pt x="4899459" y="447847"/>
                    <a:pt x="4903183" y="453000"/>
                    <a:pt x="4907939" y="458790"/>
                  </a:cubicBezTo>
                  <a:cubicBezTo>
                    <a:pt x="4878819" y="445624"/>
                    <a:pt x="4876921" y="431679"/>
                    <a:pt x="4914891" y="452179"/>
                  </a:cubicBezTo>
                  <a:cubicBezTo>
                    <a:pt x="4910007" y="447068"/>
                    <a:pt x="4905009" y="441830"/>
                    <a:pt x="4900111" y="436705"/>
                  </a:cubicBezTo>
                  <a:close/>
                  <a:moveTo>
                    <a:pt x="3129336" y="436506"/>
                  </a:moveTo>
                  <a:cubicBezTo>
                    <a:pt x="3121493" y="443429"/>
                    <a:pt x="3144201" y="441461"/>
                    <a:pt x="3161119" y="446034"/>
                  </a:cubicBezTo>
                  <a:cubicBezTo>
                    <a:pt x="3150515" y="447676"/>
                    <a:pt x="3145050" y="445043"/>
                    <a:pt x="3137802" y="443967"/>
                  </a:cubicBezTo>
                  <a:cubicBezTo>
                    <a:pt x="3117260" y="449332"/>
                    <a:pt x="3162930" y="455250"/>
                    <a:pt x="3109785" y="460432"/>
                  </a:cubicBezTo>
                  <a:cubicBezTo>
                    <a:pt x="3126533" y="460771"/>
                    <a:pt x="3141398" y="462725"/>
                    <a:pt x="3156786" y="464183"/>
                  </a:cubicBezTo>
                  <a:cubicBezTo>
                    <a:pt x="3164488" y="464919"/>
                    <a:pt x="3172317" y="465528"/>
                    <a:pt x="3180599" y="465755"/>
                  </a:cubicBezTo>
                  <a:cubicBezTo>
                    <a:pt x="3188881" y="465925"/>
                    <a:pt x="3197672" y="466462"/>
                    <a:pt x="3207186" y="465995"/>
                  </a:cubicBezTo>
                  <a:cubicBezTo>
                    <a:pt x="3212353" y="469067"/>
                    <a:pt x="3192321" y="470695"/>
                    <a:pt x="3185978" y="468501"/>
                  </a:cubicBezTo>
                  <a:cubicBezTo>
                    <a:pt x="3179679" y="469959"/>
                    <a:pt x="3181391" y="471545"/>
                    <a:pt x="3185596" y="473116"/>
                  </a:cubicBezTo>
                  <a:cubicBezTo>
                    <a:pt x="3189815" y="474829"/>
                    <a:pt x="3196540" y="476769"/>
                    <a:pt x="3200277" y="478524"/>
                  </a:cubicBezTo>
                  <a:cubicBezTo>
                    <a:pt x="3194798" y="485872"/>
                    <a:pt x="3155257" y="467949"/>
                    <a:pt x="3156347" y="464509"/>
                  </a:cubicBezTo>
                  <a:cubicBezTo>
                    <a:pt x="3130822" y="473923"/>
                    <a:pt x="3161529" y="473145"/>
                    <a:pt x="3094821" y="480591"/>
                  </a:cubicBezTo>
                  <a:cubicBezTo>
                    <a:pt x="3079984" y="476217"/>
                    <a:pt x="3065105" y="471828"/>
                    <a:pt x="3050183" y="467439"/>
                  </a:cubicBezTo>
                  <a:cubicBezTo>
                    <a:pt x="3067384" y="467538"/>
                    <a:pt x="3084458" y="467638"/>
                    <a:pt x="3101276" y="467722"/>
                  </a:cubicBezTo>
                  <a:cubicBezTo>
                    <a:pt x="3114003" y="461663"/>
                    <a:pt x="3060999" y="455151"/>
                    <a:pt x="3122823" y="449375"/>
                  </a:cubicBezTo>
                  <a:cubicBezTo>
                    <a:pt x="3062570" y="440074"/>
                    <a:pt x="3127439" y="451229"/>
                    <a:pt x="3129336" y="436506"/>
                  </a:cubicBezTo>
                  <a:close/>
                  <a:moveTo>
                    <a:pt x="2074572" y="432741"/>
                  </a:moveTo>
                  <a:cubicBezTo>
                    <a:pt x="2054794" y="444760"/>
                    <a:pt x="2091688" y="438998"/>
                    <a:pt x="2068046" y="452235"/>
                  </a:cubicBezTo>
                  <a:cubicBezTo>
                    <a:pt x="2078239" y="450975"/>
                    <a:pt x="2093415" y="442368"/>
                    <a:pt x="2106964" y="436195"/>
                  </a:cubicBezTo>
                  <a:cubicBezTo>
                    <a:pt x="2093316" y="446898"/>
                    <a:pt x="2103254" y="450239"/>
                    <a:pt x="2072222" y="466407"/>
                  </a:cubicBezTo>
                  <a:cubicBezTo>
                    <a:pt x="2069617" y="458196"/>
                    <a:pt x="2063699" y="451004"/>
                    <a:pt x="2042591" y="448654"/>
                  </a:cubicBezTo>
                  <a:cubicBezTo>
                    <a:pt x="2053322" y="443316"/>
                    <a:pt x="2063883" y="438050"/>
                    <a:pt x="2074572" y="432741"/>
                  </a:cubicBezTo>
                  <a:close/>
                  <a:moveTo>
                    <a:pt x="4985665" y="431530"/>
                  </a:moveTo>
                  <a:cubicBezTo>
                    <a:pt x="4988699" y="431392"/>
                    <a:pt x="4998007" y="434468"/>
                    <a:pt x="5009643" y="439324"/>
                  </a:cubicBezTo>
                  <a:cubicBezTo>
                    <a:pt x="5032579" y="449659"/>
                    <a:pt x="5064743" y="467157"/>
                    <a:pt x="5075177" y="478143"/>
                  </a:cubicBezTo>
                  <a:cubicBezTo>
                    <a:pt x="5050883" y="469479"/>
                    <a:pt x="5001207" y="433789"/>
                    <a:pt x="4999339" y="443019"/>
                  </a:cubicBezTo>
                  <a:cubicBezTo>
                    <a:pt x="4985875" y="435020"/>
                    <a:pt x="4982633" y="431668"/>
                    <a:pt x="4985665" y="431530"/>
                  </a:cubicBezTo>
                  <a:close/>
                  <a:moveTo>
                    <a:pt x="2822911" y="429863"/>
                  </a:moveTo>
                  <a:cubicBezTo>
                    <a:pt x="2827010" y="429693"/>
                    <a:pt x="2832482" y="430136"/>
                    <a:pt x="2835773" y="430858"/>
                  </a:cubicBezTo>
                  <a:cubicBezTo>
                    <a:pt x="2805137" y="447393"/>
                    <a:pt x="2765058" y="442523"/>
                    <a:pt x="2746441" y="458025"/>
                  </a:cubicBezTo>
                  <a:cubicBezTo>
                    <a:pt x="2710086" y="456695"/>
                    <a:pt x="2775803" y="445241"/>
                    <a:pt x="2744870" y="443373"/>
                  </a:cubicBezTo>
                  <a:cubicBezTo>
                    <a:pt x="2783448" y="437866"/>
                    <a:pt x="2811239" y="442410"/>
                    <a:pt x="2818289" y="432543"/>
                  </a:cubicBezTo>
                  <a:cubicBezTo>
                    <a:pt x="2816088" y="430815"/>
                    <a:pt x="2818813" y="430033"/>
                    <a:pt x="2822911" y="429863"/>
                  </a:cubicBezTo>
                  <a:close/>
                  <a:moveTo>
                    <a:pt x="3741617" y="429032"/>
                  </a:moveTo>
                  <a:cubicBezTo>
                    <a:pt x="3754799" y="431325"/>
                    <a:pt x="3767921" y="433520"/>
                    <a:pt x="3763123" y="429839"/>
                  </a:cubicBezTo>
                  <a:cubicBezTo>
                    <a:pt x="3802803" y="435403"/>
                    <a:pt x="3788915" y="445199"/>
                    <a:pt x="3787431" y="448229"/>
                  </a:cubicBezTo>
                  <a:cubicBezTo>
                    <a:pt x="3762881" y="446927"/>
                    <a:pt x="3758195" y="434766"/>
                    <a:pt x="3741617" y="429032"/>
                  </a:cubicBezTo>
                  <a:close/>
                  <a:moveTo>
                    <a:pt x="2729977" y="426299"/>
                  </a:moveTo>
                  <a:cubicBezTo>
                    <a:pt x="2745706" y="429130"/>
                    <a:pt x="2768329" y="424742"/>
                    <a:pt x="2781113" y="430532"/>
                  </a:cubicBezTo>
                  <a:cubicBezTo>
                    <a:pt x="2758858" y="438276"/>
                    <a:pt x="2684660" y="436917"/>
                    <a:pt x="2729977" y="426299"/>
                  </a:cubicBezTo>
                  <a:close/>
                  <a:moveTo>
                    <a:pt x="3999519" y="424983"/>
                  </a:moveTo>
                  <a:cubicBezTo>
                    <a:pt x="4032065" y="436592"/>
                    <a:pt x="4053611" y="449461"/>
                    <a:pt x="4103843" y="465911"/>
                  </a:cubicBezTo>
                  <a:cubicBezTo>
                    <a:pt x="4084659" y="459895"/>
                    <a:pt x="4068435" y="452533"/>
                    <a:pt x="4038889" y="450961"/>
                  </a:cubicBezTo>
                  <a:cubicBezTo>
                    <a:pt x="4025737" y="442283"/>
                    <a:pt x="4012683" y="433676"/>
                    <a:pt x="3999519" y="424983"/>
                  </a:cubicBezTo>
                  <a:close/>
                  <a:moveTo>
                    <a:pt x="3444261" y="423667"/>
                  </a:moveTo>
                  <a:cubicBezTo>
                    <a:pt x="3454417" y="423431"/>
                    <a:pt x="3465043" y="424348"/>
                    <a:pt x="3476199" y="427148"/>
                  </a:cubicBezTo>
                  <a:cubicBezTo>
                    <a:pt x="3443087" y="424105"/>
                    <a:pt x="3413639" y="441985"/>
                    <a:pt x="3363976" y="437285"/>
                  </a:cubicBezTo>
                  <a:cubicBezTo>
                    <a:pt x="3387559" y="435469"/>
                    <a:pt x="3413791" y="424376"/>
                    <a:pt x="3444261" y="423667"/>
                  </a:cubicBezTo>
                  <a:close/>
                  <a:moveTo>
                    <a:pt x="1935875" y="422916"/>
                  </a:moveTo>
                  <a:cubicBezTo>
                    <a:pt x="1953486" y="421698"/>
                    <a:pt x="1905013" y="444788"/>
                    <a:pt x="1922667" y="443542"/>
                  </a:cubicBezTo>
                  <a:cubicBezTo>
                    <a:pt x="1889440" y="456185"/>
                    <a:pt x="1874532" y="467157"/>
                    <a:pt x="1862683" y="476146"/>
                  </a:cubicBezTo>
                  <a:cubicBezTo>
                    <a:pt x="1850861" y="485249"/>
                    <a:pt x="1841787" y="491903"/>
                    <a:pt x="1820919" y="497991"/>
                  </a:cubicBezTo>
                  <a:cubicBezTo>
                    <a:pt x="1817904" y="497736"/>
                    <a:pt x="1914611" y="442452"/>
                    <a:pt x="1900242" y="436039"/>
                  </a:cubicBezTo>
                  <a:cubicBezTo>
                    <a:pt x="1913436" y="429513"/>
                    <a:pt x="1921789" y="430659"/>
                    <a:pt x="1935875" y="422916"/>
                  </a:cubicBezTo>
                  <a:close/>
                  <a:moveTo>
                    <a:pt x="3647955" y="417720"/>
                  </a:moveTo>
                  <a:cubicBezTo>
                    <a:pt x="3654623" y="418555"/>
                    <a:pt x="3661263" y="419320"/>
                    <a:pt x="3665623" y="419560"/>
                  </a:cubicBezTo>
                  <a:cubicBezTo>
                    <a:pt x="3669983" y="419928"/>
                    <a:pt x="3672079" y="419560"/>
                    <a:pt x="3669657" y="417720"/>
                  </a:cubicBezTo>
                  <a:cubicBezTo>
                    <a:pt x="3684707" y="424487"/>
                    <a:pt x="3718259" y="433760"/>
                    <a:pt x="3721939" y="439961"/>
                  </a:cubicBezTo>
                  <a:cubicBezTo>
                    <a:pt x="3708589" y="436691"/>
                    <a:pt x="3695891" y="433066"/>
                    <a:pt x="3683631" y="429201"/>
                  </a:cubicBezTo>
                  <a:cubicBezTo>
                    <a:pt x="3677499" y="427276"/>
                    <a:pt x="3671483" y="425280"/>
                    <a:pt x="3665537" y="423241"/>
                  </a:cubicBezTo>
                  <a:cubicBezTo>
                    <a:pt x="3659635" y="421387"/>
                    <a:pt x="3653773" y="419546"/>
                    <a:pt x="3647955" y="417720"/>
                  </a:cubicBezTo>
                  <a:close/>
                  <a:moveTo>
                    <a:pt x="3299817" y="417564"/>
                  </a:moveTo>
                  <a:cubicBezTo>
                    <a:pt x="3305662" y="417556"/>
                    <a:pt x="3312249" y="418396"/>
                    <a:pt x="3320471" y="420707"/>
                  </a:cubicBezTo>
                  <a:cubicBezTo>
                    <a:pt x="3300283" y="419702"/>
                    <a:pt x="3292907" y="421273"/>
                    <a:pt x="3305153" y="425365"/>
                  </a:cubicBezTo>
                  <a:cubicBezTo>
                    <a:pt x="3292837" y="425464"/>
                    <a:pt x="3280364" y="425591"/>
                    <a:pt x="3271020" y="423397"/>
                  </a:cubicBezTo>
                  <a:cubicBezTo>
                    <a:pt x="3245240" y="428918"/>
                    <a:pt x="3268401" y="428069"/>
                    <a:pt x="3285404" y="433463"/>
                  </a:cubicBezTo>
                  <a:cubicBezTo>
                    <a:pt x="3261040" y="433576"/>
                    <a:pt x="3235628" y="428932"/>
                    <a:pt x="3243159" y="423666"/>
                  </a:cubicBezTo>
                  <a:cubicBezTo>
                    <a:pt x="3271424" y="425237"/>
                    <a:pt x="3282281" y="417587"/>
                    <a:pt x="3299817" y="417564"/>
                  </a:cubicBezTo>
                  <a:close/>
                  <a:moveTo>
                    <a:pt x="3898915" y="415531"/>
                  </a:moveTo>
                  <a:cubicBezTo>
                    <a:pt x="3914591" y="417059"/>
                    <a:pt x="3947597" y="434684"/>
                    <a:pt x="3941503" y="439536"/>
                  </a:cubicBezTo>
                  <a:cubicBezTo>
                    <a:pt x="3926439" y="437455"/>
                    <a:pt x="3919191" y="431722"/>
                    <a:pt x="3930191" y="432699"/>
                  </a:cubicBezTo>
                  <a:cubicBezTo>
                    <a:pt x="3922319" y="426101"/>
                    <a:pt x="3909891" y="421727"/>
                    <a:pt x="3891103" y="420438"/>
                  </a:cubicBezTo>
                  <a:cubicBezTo>
                    <a:pt x="3890387" y="416301"/>
                    <a:pt x="3893689" y="415021"/>
                    <a:pt x="3898915" y="415531"/>
                  </a:cubicBezTo>
                  <a:close/>
                  <a:moveTo>
                    <a:pt x="3555255" y="414878"/>
                  </a:moveTo>
                  <a:cubicBezTo>
                    <a:pt x="3564275" y="413657"/>
                    <a:pt x="3574315" y="413275"/>
                    <a:pt x="3587715" y="415498"/>
                  </a:cubicBezTo>
                  <a:cubicBezTo>
                    <a:pt x="3594623" y="420962"/>
                    <a:pt x="3567739" y="421033"/>
                    <a:pt x="3596125" y="429952"/>
                  </a:cubicBezTo>
                  <a:cubicBezTo>
                    <a:pt x="3539029" y="421033"/>
                    <a:pt x="3577523" y="437951"/>
                    <a:pt x="3566281" y="441986"/>
                  </a:cubicBezTo>
                  <a:cubicBezTo>
                    <a:pt x="3566311" y="450607"/>
                    <a:pt x="3551261" y="433152"/>
                    <a:pt x="3553059" y="430547"/>
                  </a:cubicBezTo>
                  <a:cubicBezTo>
                    <a:pt x="3544679" y="433562"/>
                    <a:pt x="3530463" y="435700"/>
                    <a:pt x="3528071" y="439664"/>
                  </a:cubicBezTo>
                  <a:cubicBezTo>
                    <a:pt x="3515627" y="433067"/>
                    <a:pt x="3512951" y="432345"/>
                    <a:pt x="3508691" y="430830"/>
                  </a:cubicBezTo>
                  <a:cubicBezTo>
                    <a:pt x="3504415" y="429188"/>
                    <a:pt x="3498567" y="427177"/>
                    <a:pt x="3479483" y="418202"/>
                  </a:cubicBezTo>
                  <a:cubicBezTo>
                    <a:pt x="3506439" y="416078"/>
                    <a:pt x="3512173" y="418853"/>
                    <a:pt x="3516747" y="421486"/>
                  </a:cubicBezTo>
                  <a:cubicBezTo>
                    <a:pt x="3521319" y="424176"/>
                    <a:pt x="3524745" y="427163"/>
                    <a:pt x="3547071" y="427715"/>
                  </a:cubicBezTo>
                  <a:cubicBezTo>
                    <a:pt x="3560407" y="426243"/>
                    <a:pt x="3534939" y="424162"/>
                    <a:pt x="3528921" y="419292"/>
                  </a:cubicBezTo>
                  <a:cubicBezTo>
                    <a:pt x="3538237" y="418159"/>
                    <a:pt x="3546235" y="416099"/>
                    <a:pt x="3555255" y="414878"/>
                  </a:cubicBezTo>
                  <a:close/>
                  <a:moveTo>
                    <a:pt x="2908769" y="414368"/>
                  </a:moveTo>
                  <a:cubicBezTo>
                    <a:pt x="2918762" y="414269"/>
                    <a:pt x="2908057" y="422084"/>
                    <a:pt x="2941556" y="415469"/>
                  </a:cubicBezTo>
                  <a:cubicBezTo>
                    <a:pt x="2952882" y="418612"/>
                    <a:pt x="2910622" y="424303"/>
                    <a:pt x="2929083" y="427120"/>
                  </a:cubicBezTo>
                  <a:cubicBezTo>
                    <a:pt x="2935737" y="427177"/>
                    <a:pt x="2978987" y="422024"/>
                    <a:pt x="2954679" y="418569"/>
                  </a:cubicBezTo>
                  <a:cubicBezTo>
                    <a:pt x="2991247" y="415823"/>
                    <a:pt x="3003578" y="429881"/>
                    <a:pt x="2985556" y="435699"/>
                  </a:cubicBezTo>
                  <a:cubicBezTo>
                    <a:pt x="2977034" y="421967"/>
                    <a:pt x="2932240" y="445397"/>
                    <a:pt x="2878740" y="459073"/>
                  </a:cubicBezTo>
                  <a:cubicBezTo>
                    <a:pt x="2874069" y="457643"/>
                    <a:pt x="2869213" y="456765"/>
                    <a:pt x="2864229" y="456397"/>
                  </a:cubicBezTo>
                  <a:cubicBezTo>
                    <a:pt x="2859274" y="456185"/>
                    <a:pt x="2854178" y="456425"/>
                    <a:pt x="2848982" y="456935"/>
                  </a:cubicBezTo>
                  <a:cubicBezTo>
                    <a:pt x="2838605" y="457954"/>
                    <a:pt x="2827831" y="460064"/>
                    <a:pt x="2816987" y="461918"/>
                  </a:cubicBezTo>
                  <a:cubicBezTo>
                    <a:pt x="2795298" y="465642"/>
                    <a:pt x="2773355" y="468317"/>
                    <a:pt x="2753181" y="459243"/>
                  </a:cubicBezTo>
                  <a:cubicBezTo>
                    <a:pt x="2782543" y="453042"/>
                    <a:pt x="2822126" y="436733"/>
                    <a:pt x="2844763" y="437469"/>
                  </a:cubicBezTo>
                  <a:cubicBezTo>
                    <a:pt x="2855056" y="432160"/>
                    <a:pt x="2851177" y="428182"/>
                    <a:pt x="2833084" y="425535"/>
                  </a:cubicBezTo>
                  <a:cubicBezTo>
                    <a:pt x="2864399" y="419617"/>
                    <a:pt x="2871152" y="422717"/>
                    <a:pt x="2869666" y="426752"/>
                  </a:cubicBezTo>
                  <a:cubicBezTo>
                    <a:pt x="2868208" y="430943"/>
                    <a:pt x="2858680" y="436860"/>
                    <a:pt x="2857915" y="439961"/>
                  </a:cubicBezTo>
                  <a:cubicBezTo>
                    <a:pt x="2868802" y="441037"/>
                    <a:pt x="2898745" y="434765"/>
                    <a:pt x="2890321" y="432641"/>
                  </a:cubicBezTo>
                  <a:cubicBezTo>
                    <a:pt x="2898249" y="430376"/>
                    <a:pt x="2903034" y="431028"/>
                    <a:pt x="2907550" y="431835"/>
                  </a:cubicBezTo>
                  <a:cubicBezTo>
                    <a:pt x="2914148" y="433392"/>
                    <a:pt x="2920731" y="434935"/>
                    <a:pt x="2927271" y="436478"/>
                  </a:cubicBezTo>
                  <a:cubicBezTo>
                    <a:pt x="2910906" y="438998"/>
                    <a:pt x="2898914" y="437469"/>
                    <a:pt x="2882025" y="440456"/>
                  </a:cubicBezTo>
                  <a:cubicBezTo>
                    <a:pt x="2909023" y="445043"/>
                    <a:pt x="2927087" y="438262"/>
                    <a:pt x="2948790" y="431778"/>
                  </a:cubicBezTo>
                  <a:cubicBezTo>
                    <a:pt x="2911571" y="432472"/>
                    <a:pt x="2897428" y="419277"/>
                    <a:pt x="2889472" y="417932"/>
                  </a:cubicBezTo>
                  <a:cubicBezTo>
                    <a:pt x="2899807" y="415313"/>
                    <a:pt x="2905437" y="414401"/>
                    <a:pt x="2908769" y="414368"/>
                  </a:cubicBezTo>
                  <a:close/>
                  <a:moveTo>
                    <a:pt x="4101365" y="412666"/>
                  </a:moveTo>
                  <a:cubicBezTo>
                    <a:pt x="4131023" y="417111"/>
                    <a:pt x="4141387" y="421500"/>
                    <a:pt x="4149457" y="426073"/>
                  </a:cubicBezTo>
                  <a:cubicBezTo>
                    <a:pt x="4157471" y="430886"/>
                    <a:pt x="4163259" y="435572"/>
                    <a:pt x="4183717" y="440839"/>
                  </a:cubicBezTo>
                  <a:cubicBezTo>
                    <a:pt x="4145903" y="439635"/>
                    <a:pt x="4195269" y="452688"/>
                    <a:pt x="4194731" y="460687"/>
                  </a:cubicBezTo>
                  <a:cubicBezTo>
                    <a:pt x="4183363" y="456978"/>
                    <a:pt x="4171641" y="453212"/>
                    <a:pt x="4157059" y="450621"/>
                  </a:cubicBezTo>
                  <a:cubicBezTo>
                    <a:pt x="4134705" y="437115"/>
                    <a:pt x="4148083" y="436832"/>
                    <a:pt x="4161971" y="436733"/>
                  </a:cubicBezTo>
                  <a:cubicBezTo>
                    <a:pt x="4148763" y="431368"/>
                    <a:pt x="4137805" y="425860"/>
                    <a:pt x="4128929" y="419532"/>
                  </a:cubicBezTo>
                  <a:cubicBezTo>
                    <a:pt x="4100473" y="414294"/>
                    <a:pt x="4160485" y="437413"/>
                    <a:pt x="4112875" y="426044"/>
                  </a:cubicBezTo>
                  <a:cubicBezTo>
                    <a:pt x="4116329" y="423935"/>
                    <a:pt x="4112055" y="419320"/>
                    <a:pt x="4101365" y="412666"/>
                  </a:cubicBezTo>
                  <a:close/>
                  <a:moveTo>
                    <a:pt x="3416287" y="407598"/>
                  </a:moveTo>
                  <a:cubicBezTo>
                    <a:pt x="3399879" y="413799"/>
                    <a:pt x="3418763" y="412270"/>
                    <a:pt x="3419303" y="419094"/>
                  </a:cubicBezTo>
                  <a:cubicBezTo>
                    <a:pt x="3405003" y="420014"/>
                    <a:pt x="3390577" y="420962"/>
                    <a:pt x="3376151" y="421897"/>
                  </a:cubicBezTo>
                  <a:cubicBezTo>
                    <a:pt x="3370659" y="418853"/>
                    <a:pt x="3390619" y="418471"/>
                    <a:pt x="3402299" y="417253"/>
                  </a:cubicBezTo>
                  <a:cubicBezTo>
                    <a:pt x="3396099" y="414733"/>
                    <a:pt x="3389927" y="412242"/>
                    <a:pt x="3383683" y="409707"/>
                  </a:cubicBezTo>
                  <a:cubicBezTo>
                    <a:pt x="3394541" y="409000"/>
                    <a:pt x="3405427" y="408292"/>
                    <a:pt x="3416287" y="407598"/>
                  </a:cubicBezTo>
                  <a:close/>
                  <a:moveTo>
                    <a:pt x="2185125" y="404908"/>
                  </a:moveTo>
                  <a:cubicBezTo>
                    <a:pt x="2181742" y="409056"/>
                    <a:pt x="2225502" y="417097"/>
                    <a:pt x="2181841" y="438262"/>
                  </a:cubicBezTo>
                  <a:cubicBezTo>
                    <a:pt x="2164130" y="435303"/>
                    <a:pt x="2161808" y="427616"/>
                    <a:pt x="2142484" y="425153"/>
                  </a:cubicBezTo>
                  <a:cubicBezTo>
                    <a:pt x="2170855" y="410203"/>
                    <a:pt x="2197343" y="412086"/>
                    <a:pt x="2185125" y="404908"/>
                  </a:cubicBezTo>
                  <a:close/>
                  <a:moveTo>
                    <a:pt x="4588031" y="403450"/>
                  </a:moveTo>
                  <a:cubicBezTo>
                    <a:pt x="4601367" y="408193"/>
                    <a:pt x="4606067" y="414889"/>
                    <a:pt x="4620647" y="419334"/>
                  </a:cubicBezTo>
                  <a:cubicBezTo>
                    <a:pt x="4642351" y="424997"/>
                    <a:pt x="4590663" y="402190"/>
                    <a:pt x="4610555" y="404115"/>
                  </a:cubicBezTo>
                  <a:cubicBezTo>
                    <a:pt x="4636943" y="409962"/>
                    <a:pt x="4627585" y="423440"/>
                    <a:pt x="4653607" y="429428"/>
                  </a:cubicBezTo>
                  <a:cubicBezTo>
                    <a:pt x="4657003" y="437116"/>
                    <a:pt x="4590591" y="413261"/>
                    <a:pt x="4588031" y="403450"/>
                  </a:cubicBezTo>
                  <a:close/>
                  <a:moveTo>
                    <a:pt x="2260342" y="400561"/>
                  </a:moveTo>
                  <a:cubicBezTo>
                    <a:pt x="2249668" y="405219"/>
                    <a:pt x="2238866" y="409947"/>
                    <a:pt x="2228149" y="414619"/>
                  </a:cubicBezTo>
                  <a:cubicBezTo>
                    <a:pt x="2218706" y="414577"/>
                    <a:pt x="2209108" y="414534"/>
                    <a:pt x="2199509" y="414492"/>
                  </a:cubicBezTo>
                  <a:cubicBezTo>
                    <a:pt x="2221566" y="407569"/>
                    <a:pt x="2246978" y="396201"/>
                    <a:pt x="2260342" y="400561"/>
                  </a:cubicBezTo>
                  <a:close/>
                  <a:moveTo>
                    <a:pt x="3053719" y="392715"/>
                  </a:moveTo>
                  <a:cubicBezTo>
                    <a:pt x="3047899" y="393139"/>
                    <a:pt x="3040580" y="396013"/>
                    <a:pt x="3030348" y="402855"/>
                  </a:cubicBezTo>
                  <a:cubicBezTo>
                    <a:pt x="3018386" y="398126"/>
                    <a:pt x="3025238" y="390425"/>
                    <a:pt x="2986758" y="396753"/>
                  </a:cubicBezTo>
                  <a:cubicBezTo>
                    <a:pt x="2994290" y="398749"/>
                    <a:pt x="3004257" y="400986"/>
                    <a:pt x="3015214" y="403124"/>
                  </a:cubicBezTo>
                  <a:cubicBezTo>
                    <a:pt x="3026215" y="405545"/>
                    <a:pt x="3038248" y="408206"/>
                    <a:pt x="3049857" y="410259"/>
                  </a:cubicBezTo>
                  <a:cubicBezTo>
                    <a:pt x="3073089" y="414435"/>
                    <a:pt x="3094707" y="416842"/>
                    <a:pt x="3103838" y="414167"/>
                  </a:cubicBezTo>
                  <a:cubicBezTo>
                    <a:pt x="3075149" y="412234"/>
                    <a:pt x="3071178" y="391444"/>
                    <a:pt x="3053719" y="392715"/>
                  </a:cubicBezTo>
                  <a:close/>
                  <a:moveTo>
                    <a:pt x="4825771" y="388344"/>
                  </a:moveTo>
                  <a:cubicBezTo>
                    <a:pt x="4836941" y="392450"/>
                    <a:pt x="4840791" y="397419"/>
                    <a:pt x="4847035" y="402515"/>
                  </a:cubicBezTo>
                  <a:cubicBezTo>
                    <a:pt x="4854737" y="409311"/>
                    <a:pt x="4871343" y="415044"/>
                    <a:pt x="4885131" y="421132"/>
                  </a:cubicBezTo>
                  <a:cubicBezTo>
                    <a:pt x="4874499" y="420467"/>
                    <a:pt x="4872731" y="425153"/>
                    <a:pt x="4845393" y="414421"/>
                  </a:cubicBezTo>
                  <a:cubicBezTo>
                    <a:pt x="4833743" y="404837"/>
                    <a:pt x="4834647" y="403138"/>
                    <a:pt x="4835681" y="401185"/>
                  </a:cubicBezTo>
                  <a:cubicBezTo>
                    <a:pt x="4836699" y="399273"/>
                    <a:pt x="4837735" y="397376"/>
                    <a:pt x="4825771" y="388344"/>
                  </a:cubicBezTo>
                  <a:close/>
                  <a:moveTo>
                    <a:pt x="2536478" y="386333"/>
                  </a:moveTo>
                  <a:cubicBezTo>
                    <a:pt x="2521046" y="391232"/>
                    <a:pt x="2515794" y="394488"/>
                    <a:pt x="2510782" y="398126"/>
                  </a:cubicBezTo>
                  <a:cubicBezTo>
                    <a:pt x="2503194" y="398565"/>
                    <a:pt x="2496979" y="397178"/>
                    <a:pt x="2486248" y="401127"/>
                  </a:cubicBezTo>
                  <a:cubicBezTo>
                    <a:pt x="2499853" y="402189"/>
                    <a:pt x="2465791" y="412779"/>
                    <a:pt x="2492548" y="411207"/>
                  </a:cubicBezTo>
                  <a:cubicBezTo>
                    <a:pt x="2500490" y="406946"/>
                    <a:pt x="2514562" y="405318"/>
                    <a:pt x="2525478" y="404752"/>
                  </a:cubicBezTo>
                  <a:cubicBezTo>
                    <a:pt x="2536407" y="404214"/>
                    <a:pt x="2543981" y="403945"/>
                    <a:pt x="2538644" y="400957"/>
                  </a:cubicBezTo>
                  <a:cubicBezTo>
                    <a:pt x="2489249" y="400405"/>
                    <a:pt x="2577279" y="389150"/>
                    <a:pt x="2536478" y="386333"/>
                  </a:cubicBezTo>
                  <a:close/>
                  <a:moveTo>
                    <a:pt x="2893165" y="378669"/>
                  </a:moveTo>
                  <a:cubicBezTo>
                    <a:pt x="2904308" y="377456"/>
                    <a:pt x="2914544" y="377867"/>
                    <a:pt x="2920631" y="381293"/>
                  </a:cubicBezTo>
                  <a:cubicBezTo>
                    <a:pt x="2887135" y="384026"/>
                    <a:pt x="2856513" y="393313"/>
                    <a:pt x="2855183" y="395677"/>
                  </a:cubicBezTo>
                  <a:cubicBezTo>
                    <a:pt x="2842979" y="397574"/>
                    <a:pt x="2839440" y="396951"/>
                    <a:pt x="2841309" y="394686"/>
                  </a:cubicBezTo>
                  <a:cubicBezTo>
                    <a:pt x="2843192" y="392520"/>
                    <a:pt x="2850482" y="388697"/>
                    <a:pt x="2860251" y="385781"/>
                  </a:cubicBezTo>
                  <a:cubicBezTo>
                    <a:pt x="2869970" y="382716"/>
                    <a:pt x="2882021" y="379881"/>
                    <a:pt x="2893165" y="378669"/>
                  </a:cubicBezTo>
                  <a:close/>
                  <a:moveTo>
                    <a:pt x="3929751" y="377103"/>
                  </a:moveTo>
                  <a:cubicBezTo>
                    <a:pt x="3953423" y="380472"/>
                    <a:pt x="3979585" y="382709"/>
                    <a:pt x="3991293" y="391501"/>
                  </a:cubicBezTo>
                  <a:cubicBezTo>
                    <a:pt x="3919319" y="375574"/>
                    <a:pt x="3995781" y="405375"/>
                    <a:pt x="3970979" y="407144"/>
                  </a:cubicBezTo>
                  <a:cubicBezTo>
                    <a:pt x="3963631" y="406465"/>
                    <a:pt x="3956381" y="405814"/>
                    <a:pt x="3948991" y="405134"/>
                  </a:cubicBezTo>
                  <a:cubicBezTo>
                    <a:pt x="3943287" y="401736"/>
                    <a:pt x="3937439" y="398254"/>
                    <a:pt x="3931691" y="394828"/>
                  </a:cubicBezTo>
                  <a:cubicBezTo>
                    <a:pt x="3941687" y="396272"/>
                    <a:pt x="3948397" y="399259"/>
                    <a:pt x="3959439" y="400236"/>
                  </a:cubicBezTo>
                  <a:cubicBezTo>
                    <a:pt x="3925971" y="388231"/>
                    <a:pt x="3928393" y="384323"/>
                    <a:pt x="3929751" y="377103"/>
                  </a:cubicBezTo>
                  <a:close/>
                  <a:moveTo>
                    <a:pt x="3879615" y="375933"/>
                  </a:moveTo>
                  <a:cubicBezTo>
                    <a:pt x="3882453" y="375878"/>
                    <a:pt x="3886331" y="376094"/>
                    <a:pt x="3891515" y="376650"/>
                  </a:cubicBezTo>
                  <a:cubicBezTo>
                    <a:pt x="3912197" y="385229"/>
                    <a:pt x="3950747" y="404908"/>
                    <a:pt x="3905119" y="401213"/>
                  </a:cubicBezTo>
                  <a:cubicBezTo>
                    <a:pt x="3905035" y="393653"/>
                    <a:pt x="3922403" y="393554"/>
                    <a:pt x="3882623" y="393384"/>
                  </a:cubicBezTo>
                  <a:cubicBezTo>
                    <a:pt x="3890897" y="389977"/>
                    <a:pt x="3859751" y="376317"/>
                    <a:pt x="3879615" y="375933"/>
                  </a:cubicBezTo>
                  <a:close/>
                  <a:moveTo>
                    <a:pt x="3254739" y="372502"/>
                  </a:moveTo>
                  <a:cubicBezTo>
                    <a:pt x="3235613" y="378448"/>
                    <a:pt x="3217265" y="375333"/>
                    <a:pt x="3217506" y="379736"/>
                  </a:cubicBezTo>
                  <a:cubicBezTo>
                    <a:pt x="3236476" y="377882"/>
                    <a:pt x="3232328" y="390496"/>
                    <a:pt x="3275862" y="384762"/>
                  </a:cubicBezTo>
                  <a:cubicBezTo>
                    <a:pt x="3248751" y="379552"/>
                    <a:pt x="3274630" y="377301"/>
                    <a:pt x="3254739" y="372502"/>
                  </a:cubicBezTo>
                  <a:close/>
                  <a:moveTo>
                    <a:pt x="4863543" y="371511"/>
                  </a:moveTo>
                  <a:cubicBezTo>
                    <a:pt x="4928423" y="408051"/>
                    <a:pt x="4925069" y="399174"/>
                    <a:pt x="4972255" y="428621"/>
                  </a:cubicBezTo>
                  <a:cubicBezTo>
                    <a:pt x="4933535" y="413572"/>
                    <a:pt x="4899615" y="398226"/>
                    <a:pt x="4867675" y="382596"/>
                  </a:cubicBezTo>
                  <a:cubicBezTo>
                    <a:pt x="4861475" y="377415"/>
                    <a:pt x="4867265" y="379453"/>
                    <a:pt x="4873751" y="381945"/>
                  </a:cubicBezTo>
                  <a:cubicBezTo>
                    <a:pt x="4870337" y="378448"/>
                    <a:pt x="4866955" y="374994"/>
                    <a:pt x="4863543" y="371511"/>
                  </a:cubicBezTo>
                  <a:close/>
                  <a:moveTo>
                    <a:pt x="2533615" y="370354"/>
                  </a:moveTo>
                  <a:cubicBezTo>
                    <a:pt x="2519008" y="370403"/>
                    <a:pt x="2506925" y="371192"/>
                    <a:pt x="2509268" y="373847"/>
                  </a:cubicBezTo>
                  <a:cubicBezTo>
                    <a:pt x="2517833" y="375503"/>
                    <a:pt x="2539139" y="375319"/>
                    <a:pt x="2526228" y="380458"/>
                  </a:cubicBezTo>
                  <a:cubicBezTo>
                    <a:pt x="2511646" y="384946"/>
                    <a:pt x="2497559" y="390807"/>
                    <a:pt x="2483048" y="396102"/>
                  </a:cubicBezTo>
                  <a:cubicBezTo>
                    <a:pt x="2476126" y="395634"/>
                    <a:pt x="2469090" y="395153"/>
                    <a:pt x="2462167" y="394672"/>
                  </a:cubicBezTo>
                  <a:cubicBezTo>
                    <a:pt x="2423659" y="407371"/>
                    <a:pt x="2442021" y="408107"/>
                    <a:pt x="2408355" y="415072"/>
                  </a:cubicBezTo>
                  <a:cubicBezTo>
                    <a:pt x="2419044" y="417139"/>
                    <a:pt x="2436783" y="410443"/>
                    <a:pt x="2450756" y="408291"/>
                  </a:cubicBezTo>
                  <a:cubicBezTo>
                    <a:pt x="2394835" y="430461"/>
                    <a:pt x="2407280" y="421018"/>
                    <a:pt x="2354742" y="435770"/>
                  </a:cubicBezTo>
                  <a:cubicBezTo>
                    <a:pt x="2391919" y="429654"/>
                    <a:pt x="2370598" y="444151"/>
                    <a:pt x="2418237" y="430022"/>
                  </a:cubicBezTo>
                  <a:cubicBezTo>
                    <a:pt x="2389442" y="423864"/>
                    <a:pt x="2442446" y="431424"/>
                    <a:pt x="2467985" y="414237"/>
                  </a:cubicBezTo>
                  <a:cubicBezTo>
                    <a:pt x="2460284" y="411774"/>
                    <a:pt x="2434206" y="419050"/>
                    <a:pt x="2447231" y="412779"/>
                  </a:cubicBezTo>
                  <a:cubicBezTo>
                    <a:pt x="2489249" y="401864"/>
                    <a:pt x="2509820" y="384507"/>
                    <a:pt x="2558280" y="379198"/>
                  </a:cubicBezTo>
                  <a:cubicBezTo>
                    <a:pt x="2544519" y="377966"/>
                    <a:pt x="2551895" y="374795"/>
                    <a:pt x="2573102" y="371298"/>
                  </a:cubicBezTo>
                  <a:cubicBezTo>
                    <a:pt x="2565351" y="370994"/>
                    <a:pt x="2548221" y="370304"/>
                    <a:pt x="2533615" y="370354"/>
                  </a:cubicBezTo>
                  <a:close/>
                  <a:moveTo>
                    <a:pt x="3543893" y="369837"/>
                  </a:moveTo>
                  <a:cubicBezTo>
                    <a:pt x="3558685" y="371118"/>
                    <a:pt x="3573361" y="382448"/>
                    <a:pt x="3586483" y="383488"/>
                  </a:cubicBezTo>
                  <a:cubicBezTo>
                    <a:pt x="3590687" y="387763"/>
                    <a:pt x="3570019" y="382554"/>
                    <a:pt x="3553611" y="383927"/>
                  </a:cubicBezTo>
                  <a:cubicBezTo>
                    <a:pt x="3553171" y="382186"/>
                    <a:pt x="3557335" y="372686"/>
                    <a:pt x="3529119" y="372658"/>
                  </a:cubicBezTo>
                  <a:cubicBezTo>
                    <a:pt x="3534021" y="370099"/>
                    <a:pt x="3538963" y="369410"/>
                    <a:pt x="3543893" y="369837"/>
                  </a:cubicBezTo>
                  <a:close/>
                  <a:moveTo>
                    <a:pt x="3698919" y="369161"/>
                  </a:moveTo>
                  <a:cubicBezTo>
                    <a:pt x="3715725" y="372884"/>
                    <a:pt x="3741407" y="371624"/>
                    <a:pt x="3749955" y="379793"/>
                  </a:cubicBezTo>
                  <a:cubicBezTo>
                    <a:pt x="3741703" y="380034"/>
                    <a:pt x="3737259" y="378179"/>
                    <a:pt x="3732911" y="376240"/>
                  </a:cubicBezTo>
                  <a:cubicBezTo>
                    <a:pt x="3733407" y="385144"/>
                    <a:pt x="3712327" y="389547"/>
                    <a:pt x="3731793" y="402416"/>
                  </a:cubicBezTo>
                  <a:cubicBezTo>
                    <a:pt x="3662719" y="388301"/>
                    <a:pt x="3742523" y="389448"/>
                    <a:pt x="3698919" y="369161"/>
                  </a:cubicBezTo>
                  <a:close/>
                  <a:moveTo>
                    <a:pt x="3449343" y="364687"/>
                  </a:moveTo>
                  <a:cubicBezTo>
                    <a:pt x="3439533" y="369175"/>
                    <a:pt x="3481071" y="379241"/>
                    <a:pt x="3470905" y="383757"/>
                  </a:cubicBezTo>
                  <a:cubicBezTo>
                    <a:pt x="3438839" y="385668"/>
                    <a:pt x="3406675" y="365890"/>
                    <a:pt x="3449343" y="364687"/>
                  </a:cubicBezTo>
                  <a:close/>
                  <a:moveTo>
                    <a:pt x="4421159" y="363569"/>
                  </a:moveTo>
                  <a:cubicBezTo>
                    <a:pt x="4423015" y="361318"/>
                    <a:pt x="4440979" y="366952"/>
                    <a:pt x="4459837" y="374795"/>
                  </a:cubicBezTo>
                  <a:cubicBezTo>
                    <a:pt x="4469267" y="378717"/>
                    <a:pt x="4478921" y="383176"/>
                    <a:pt x="4486907" y="387466"/>
                  </a:cubicBezTo>
                  <a:cubicBezTo>
                    <a:pt x="4494891" y="391770"/>
                    <a:pt x="4501049" y="396399"/>
                    <a:pt x="4503809" y="399684"/>
                  </a:cubicBezTo>
                  <a:cubicBezTo>
                    <a:pt x="4493035" y="396399"/>
                    <a:pt x="4488845" y="391543"/>
                    <a:pt x="4482121" y="387622"/>
                  </a:cubicBezTo>
                  <a:cubicBezTo>
                    <a:pt x="4471927" y="381945"/>
                    <a:pt x="4419715" y="361658"/>
                    <a:pt x="4448667" y="379326"/>
                  </a:cubicBezTo>
                  <a:cubicBezTo>
                    <a:pt x="4408631" y="369104"/>
                    <a:pt x="4454315" y="370789"/>
                    <a:pt x="4421159" y="363569"/>
                  </a:cubicBezTo>
                  <a:close/>
                  <a:moveTo>
                    <a:pt x="3233744" y="360242"/>
                  </a:moveTo>
                  <a:cubicBezTo>
                    <a:pt x="3249388" y="364942"/>
                    <a:pt x="3343816" y="369260"/>
                    <a:pt x="3295865" y="376636"/>
                  </a:cubicBezTo>
                  <a:cubicBezTo>
                    <a:pt x="3303864" y="381379"/>
                    <a:pt x="3354943" y="374314"/>
                    <a:pt x="3322439" y="370718"/>
                  </a:cubicBezTo>
                  <a:cubicBezTo>
                    <a:pt x="3338153" y="368085"/>
                    <a:pt x="3347454" y="370931"/>
                    <a:pt x="3356189" y="374045"/>
                  </a:cubicBezTo>
                  <a:cubicBezTo>
                    <a:pt x="3364923" y="377146"/>
                    <a:pt x="3373121" y="380600"/>
                    <a:pt x="3386727" y="380317"/>
                  </a:cubicBezTo>
                  <a:cubicBezTo>
                    <a:pt x="3391469" y="385796"/>
                    <a:pt x="3374211" y="388910"/>
                    <a:pt x="3350880" y="391444"/>
                  </a:cubicBezTo>
                  <a:cubicBezTo>
                    <a:pt x="3338521" y="386475"/>
                    <a:pt x="3372711" y="386291"/>
                    <a:pt x="3347695" y="379920"/>
                  </a:cubicBezTo>
                  <a:cubicBezTo>
                    <a:pt x="3351262" y="383177"/>
                    <a:pt x="3341112" y="384592"/>
                    <a:pt x="3331485" y="386999"/>
                  </a:cubicBezTo>
                  <a:cubicBezTo>
                    <a:pt x="3321844" y="389222"/>
                    <a:pt x="3312727" y="391473"/>
                    <a:pt x="3318248" y="394573"/>
                  </a:cubicBezTo>
                  <a:cubicBezTo>
                    <a:pt x="3292185" y="395861"/>
                    <a:pt x="3285347" y="393709"/>
                    <a:pt x="3288476" y="389137"/>
                  </a:cubicBezTo>
                  <a:cubicBezTo>
                    <a:pt x="3262582" y="392011"/>
                    <a:pt x="3267311" y="396569"/>
                    <a:pt x="3229511" y="398834"/>
                  </a:cubicBezTo>
                  <a:cubicBezTo>
                    <a:pt x="3266022" y="404823"/>
                    <a:pt x="3279641" y="413204"/>
                    <a:pt x="3258462" y="418937"/>
                  </a:cubicBezTo>
                  <a:cubicBezTo>
                    <a:pt x="3246528" y="410571"/>
                    <a:pt x="3219035" y="405389"/>
                    <a:pt x="3216727" y="394446"/>
                  </a:cubicBezTo>
                  <a:cubicBezTo>
                    <a:pt x="3177484" y="396074"/>
                    <a:pt x="3211673" y="401567"/>
                    <a:pt x="3220479" y="405743"/>
                  </a:cubicBezTo>
                  <a:cubicBezTo>
                    <a:pt x="3204764" y="406975"/>
                    <a:pt x="3173817" y="399033"/>
                    <a:pt x="3198776" y="408277"/>
                  </a:cubicBezTo>
                  <a:cubicBezTo>
                    <a:pt x="3162123" y="410769"/>
                    <a:pt x="3195491" y="402133"/>
                    <a:pt x="3173180" y="399783"/>
                  </a:cubicBezTo>
                  <a:cubicBezTo>
                    <a:pt x="3152524" y="402090"/>
                    <a:pt x="3157819" y="404610"/>
                    <a:pt x="3164431" y="407130"/>
                  </a:cubicBezTo>
                  <a:cubicBezTo>
                    <a:pt x="3121266" y="409013"/>
                    <a:pt x="3136499" y="395989"/>
                    <a:pt x="3112941" y="391968"/>
                  </a:cubicBezTo>
                  <a:cubicBezTo>
                    <a:pt x="3155243" y="389802"/>
                    <a:pt x="3137730" y="397235"/>
                    <a:pt x="3166823" y="397900"/>
                  </a:cubicBezTo>
                  <a:cubicBezTo>
                    <a:pt x="3164204" y="387509"/>
                    <a:pt x="3128429" y="388670"/>
                    <a:pt x="3113168" y="377174"/>
                  </a:cubicBezTo>
                  <a:cubicBezTo>
                    <a:pt x="3084967" y="396796"/>
                    <a:pt x="3120006" y="398877"/>
                    <a:pt x="3121266" y="414209"/>
                  </a:cubicBezTo>
                  <a:cubicBezTo>
                    <a:pt x="3140774" y="412581"/>
                    <a:pt x="3141991" y="412609"/>
                    <a:pt x="3172727" y="414577"/>
                  </a:cubicBezTo>
                  <a:cubicBezTo>
                    <a:pt x="3165082" y="421641"/>
                    <a:pt x="3158145" y="419037"/>
                    <a:pt x="3187549" y="424246"/>
                  </a:cubicBezTo>
                  <a:cubicBezTo>
                    <a:pt x="3191853" y="429258"/>
                    <a:pt x="3186728" y="427545"/>
                    <a:pt x="3178814" y="425521"/>
                  </a:cubicBezTo>
                  <a:cubicBezTo>
                    <a:pt x="3170901" y="423609"/>
                    <a:pt x="3160155" y="421146"/>
                    <a:pt x="3153246" y="423666"/>
                  </a:cubicBezTo>
                  <a:cubicBezTo>
                    <a:pt x="3154917" y="427559"/>
                    <a:pt x="3160070" y="429754"/>
                    <a:pt x="3167446" y="430985"/>
                  </a:cubicBezTo>
                  <a:cubicBezTo>
                    <a:pt x="3174808" y="432160"/>
                    <a:pt x="3184392" y="432429"/>
                    <a:pt x="3194968" y="433095"/>
                  </a:cubicBezTo>
                  <a:cubicBezTo>
                    <a:pt x="3216104" y="434114"/>
                    <a:pt x="3241063" y="434411"/>
                    <a:pt x="3259538" y="439352"/>
                  </a:cubicBezTo>
                  <a:cubicBezTo>
                    <a:pt x="3208530" y="444590"/>
                    <a:pt x="3292340" y="446006"/>
                    <a:pt x="3269406" y="452844"/>
                  </a:cubicBezTo>
                  <a:cubicBezTo>
                    <a:pt x="3254371" y="452688"/>
                    <a:pt x="3243852" y="449064"/>
                    <a:pt x="3224698" y="452178"/>
                  </a:cubicBezTo>
                  <a:cubicBezTo>
                    <a:pt x="3212367" y="447776"/>
                    <a:pt x="3246046" y="445949"/>
                    <a:pt x="3220932" y="440867"/>
                  </a:cubicBezTo>
                  <a:cubicBezTo>
                    <a:pt x="3187181" y="444548"/>
                    <a:pt x="3208219" y="451230"/>
                    <a:pt x="3226609" y="457799"/>
                  </a:cubicBezTo>
                  <a:cubicBezTo>
                    <a:pt x="3247264" y="460588"/>
                    <a:pt x="3277801" y="455590"/>
                    <a:pt x="3289608" y="465161"/>
                  </a:cubicBezTo>
                  <a:cubicBezTo>
                    <a:pt x="3267056" y="472338"/>
                    <a:pt x="3233673" y="453736"/>
                    <a:pt x="3234693" y="465642"/>
                  </a:cubicBezTo>
                  <a:cubicBezTo>
                    <a:pt x="3216331" y="468714"/>
                    <a:pt x="3194741" y="445907"/>
                    <a:pt x="3205260" y="460305"/>
                  </a:cubicBezTo>
                  <a:cubicBezTo>
                    <a:pt x="3195548" y="459894"/>
                    <a:pt x="3188540" y="458606"/>
                    <a:pt x="3183727" y="456978"/>
                  </a:cubicBezTo>
                  <a:cubicBezTo>
                    <a:pt x="3178928" y="455477"/>
                    <a:pt x="3176337" y="453424"/>
                    <a:pt x="3175445" y="451187"/>
                  </a:cubicBezTo>
                  <a:cubicBezTo>
                    <a:pt x="3173675" y="446813"/>
                    <a:pt x="3178744" y="441391"/>
                    <a:pt x="3186799" y="438998"/>
                  </a:cubicBezTo>
                  <a:cubicBezTo>
                    <a:pt x="3105636" y="438885"/>
                    <a:pt x="3142218" y="424572"/>
                    <a:pt x="3082334" y="417706"/>
                  </a:cubicBezTo>
                  <a:cubicBezTo>
                    <a:pt x="3076260" y="422010"/>
                    <a:pt x="3065755" y="423029"/>
                    <a:pt x="3054331" y="419447"/>
                  </a:cubicBezTo>
                  <a:cubicBezTo>
                    <a:pt x="3069889" y="424020"/>
                    <a:pt x="3103951" y="446629"/>
                    <a:pt x="3069436" y="428734"/>
                  </a:cubicBezTo>
                  <a:cubicBezTo>
                    <a:pt x="3057856" y="428805"/>
                    <a:pt x="3048739" y="426724"/>
                    <a:pt x="3038970" y="425181"/>
                  </a:cubicBezTo>
                  <a:cubicBezTo>
                    <a:pt x="3029202" y="423623"/>
                    <a:pt x="3018768" y="422519"/>
                    <a:pt x="3004781" y="425577"/>
                  </a:cubicBezTo>
                  <a:cubicBezTo>
                    <a:pt x="2957439" y="405573"/>
                    <a:pt x="2943962" y="411873"/>
                    <a:pt x="2938695" y="395196"/>
                  </a:cubicBezTo>
                  <a:cubicBezTo>
                    <a:pt x="2959336" y="398650"/>
                    <a:pt x="2980430" y="394191"/>
                    <a:pt x="3000052" y="389533"/>
                  </a:cubicBezTo>
                  <a:cubicBezTo>
                    <a:pt x="3004950" y="388372"/>
                    <a:pt x="3009764" y="387240"/>
                    <a:pt x="3014436" y="386135"/>
                  </a:cubicBezTo>
                  <a:cubicBezTo>
                    <a:pt x="3019136" y="385272"/>
                    <a:pt x="3023709" y="384521"/>
                    <a:pt x="3028112" y="383984"/>
                  </a:cubicBezTo>
                  <a:cubicBezTo>
                    <a:pt x="3036917" y="382908"/>
                    <a:pt x="3045029" y="382738"/>
                    <a:pt x="3052150" y="384394"/>
                  </a:cubicBezTo>
                  <a:cubicBezTo>
                    <a:pt x="3057459" y="381364"/>
                    <a:pt x="3056751" y="378250"/>
                    <a:pt x="3054274" y="375192"/>
                  </a:cubicBezTo>
                  <a:cubicBezTo>
                    <a:pt x="3078086" y="374796"/>
                    <a:pt x="3095061" y="380175"/>
                    <a:pt x="3124012" y="375418"/>
                  </a:cubicBezTo>
                  <a:cubicBezTo>
                    <a:pt x="3137447" y="369784"/>
                    <a:pt x="3032840" y="374371"/>
                    <a:pt x="3049814" y="364135"/>
                  </a:cubicBezTo>
                  <a:cubicBezTo>
                    <a:pt x="3070328" y="364022"/>
                    <a:pt x="3150613" y="375956"/>
                    <a:pt x="3130977" y="362507"/>
                  </a:cubicBezTo>
                  <a:cubicBezTo>
                    <a:pt x="3160552" y="362450"/>
                    <a:pt x="3160679" y="366457"/>
                    <a:pt x="3160679" y="370577"/>
                  </a:cubicBezTo>
                  <a:cubicBezTo>
                    <a:pt x="3160665" y="372644"/>
                    <a:pt x="3160623" y="374739"/>
                    <a:pt x="3164162" y="376395"/>
                  </a:cubicBezTo>
                  <a:cubicBezTo>
                    <a:pt x="3167715" y="378122"/>
                    <a:pt x="3174808" y="379014"/>
                    <a:pt x="3189177" y="380104"/>
                  </a:cubicBezTo>
                  <a:cubicBezTo>
                    <a:pt x="3177484" y="381775"/>
                    <a:pt x="3168281" y="382313"/>
                    <a:pt x="3160920" y="381195"/>
                  </a:cubicBezTo>
                  <a:cubicBezTo>
                    <a:pt x="3148023" y="384210"/>
                    <a:pt x="3167984" y="387438"/>
                    <a:pt x="3175700" y="390595"/>
                  </a:cubicBezTo>
                  <a:cubicBezTo>
                    <a:pt x="3173137" y="378448"/>
                    <a:pt x="3215071" y="385144"/>
                    <a:pt x="3233971" y="395408"/>
                  </a:cubicBezTo>
                  <a:cubicBezTo>
                    <a:pt x="3252007" y="390198"/>
                    <a:pt x="3198068" y="381152"/>
                    <a:pt x="3187266" y="374484"/>
                  </a:cubicBezTo>
                  <a:cubicBezTo>
                    <a:pt x="3247830" y="374668"/>
                    <a:pt x="3219162" y="366995"/>
                    <a:pt x="3233744" y="360242"/>
                  </a:cubicBezTo>
                  <a:close/>
                  <a:moveTo>
                    <a:pt x="3993997" y="359633"/>
                  </a:moveTo>
                  <a:cubicBezTo>
                    <a:pt x="4028131" y="371100"/>
                    <a:pt x="4054703" y="385753"/>
                    <a:pt x="4056811" y="394658"/>
                  </a:cubicBezTo>
                  <a:cubicBezTo>
                    <a:pt x="4041507" y="391855"/>
                    <a:pt x="4025271" y="381477"/>
                    <a:pt x="4039655" y="383445"/>
                  </a:cubicBezTo>
                  <a:cubicBezTo>
                    <a:pt x="4008367" y="382921"/>
                    <a:pt x="4010759" y="377825"/>
                    <a:pt x="3993997" y="359633"/>
                  </a:cubicBezTo>
                  <a:close/>
                  <a:moveTo>
                    <a:pt x="2584172" y="350028"/>
                  </a:moveTo>
                  <a:cubicBezTo>
                    <a:pt x="2582228" y="350277"/>
                    <a:pt x="2579280" y="350993"/>
                    <a:pt x="2574928" y="352356"/>
                  </a:cubicBezTo>
                  <a:cubicBezTo>
                    <a:pt x="2578029" y="353729"/>
                    <a:pt x="2573966" y="356221"/>
                    <a:pt x="2560106" y="360227"/>
                  </a:cubicBezTo>
                  <a:cubicBezTo>
                    <a:pt x="2615234" y="356164"/>
                    <a:pt x="2558718" y="372969"/>
                    <a:pt x="2615729" y="366697"/>
                  </a:cubicBezTo>
                  <a:cubicBezTo>
                    <a:pt x="2652948" y="356108"/>
                    <a:pt x="2635960" y="353644"/>
                    <a:pt x="2613875" y="351974"/>
                  </a:cubicBezTo>
                  <a:cubicBezTo>
                    <a:pt x="2562144" y="369440"/>
                    <a:pt x="2597777" y="348287"/>
                    <a:pt x="2584172" y="350028"/>
                  </a:cubicBezTo>
                  <a:close/>
                  <a:moveTo>
                    <a:pt x="4732521" y="349786"/>
                  </a:moveTo>
                  <a:cubicBezTo>
                    <a:pt x="4741965" y="353090"/>
                    <a:pt x="4771271" y="368804"/>
                    <a:pt x="4787037" y="371427"/>
                  </a:cubicBezTo>
                  <a:cubicBezTo>
                    <a:pt x="4778643" y="374584"/>
                    <a:pt x="4794597" y="378038"/>
                    <a:pt x="4807819" y="391190"/>
                  </a:cubicBezTo>
                  <a:cubicBezTo>
                    <a:pt x="4773177" y="379440"/>
                    <a:pt x="4766763" y="363031"/>
                    <a:pt x="4730933" y="351564"/>
                  </a:cubicBezTo>
                  <a:cubicBezTo>
                    <a:pt x="4728431" y="348963"/>
                    <a:pt x="4729371" y="348685"/>
                    <a:pt x="4732521" y="349786"/>
                  </a:cubicBezTo>
                  <a:close/>
                  <a:moveTo>
                    <a:pt x="3432103" y="349343"/>
                  </a:moveTo>
                  <a:cubicBezTo>
                    <a:pt x="3438145" y="349780"/>
                    <a:pt x="3443985" y="350361"/>
                    <a:pt x="3451269" y="350007"/>
                  </a:cubicBezTo>
                  <a:cubicBezTo>
                    <a:pt x="3463799" y="354452"/>
                    <a:pt x="3450859" y="356151"/>
                    <a:pt x="3465129" y="360794"/>
                  </a:cubicBezTo>
                  <a:cubicBezTo>
                    <a:pt x="3443525" y="359634"/>
                    <a:pt x="3425771" y="355910"/>
                    <a:pt x="3411715" y="349540"/>
                  </a:cubicBezTo>
                  <a:cubicBezTo>
                    <a:pt x="3419813" y="348612"/>
                    <a:pt x="3426059" y="348906"/>
                    <a:pt x="3432103" y="349343"/>
                  </a:cubicBezTo>
                  <a:close/>
                  <a:moveTo>
                    <a:pt x="3394527" y="347727"/>
                  </a:moveTo>
                  <a:cubicBezTo>
                    <a:pt x="3408741" y="352017"/>
                    <a:pt x="3397019" y="353546"/>
                    <a:pt x="3389657" y="350941"/>
                  </a:cubicBezTo>
                  <a:cubicBezTo>
                    <a:pt x="3364188" y="362054"/>
                    <a:pt x="3456719" y="372021"/>
                    <a:pt x="3380399" y="377797"/>
                  </a:cubicBezTo>
                  <a:cubicBezTo>
                    <a:pt x="3371223" y="371299"/>
                    <a:pt x="3409519" y="369713"/>
                    <a:pt x="3375585" y="360624"/>
                  </a:cubicBezTo>
                  <a:cubicBezTo>
                    <a:pt x="3364755" y="362592"/>
                    <a:pt x="3361159" y="365296"/>
                    <a:pt x="3372443" y="369600"/>
                  </a:cubicBezTo>
                  <a:cubicBezTo>
                    <a:pt x="3351702" y="370237"/>
                    <a:pt x="3336667" y="366768"/>
                    <a:pt x="3325256" y="361629"/>
                  </a:cubicBezTo>
                  <a:cubicBezTo>
                    <a:pt x="3336794" y="360468"/>
                    <a:pt x="3344085" y="359506"/>
                    <a:pt x="3349238" y="358387"/>
                  </a:cubicBezTo>
                  <a:cubicBezTo>
                    <a:pt x="3354391" y="357212"/>
                    <a:pt x="3357393" y="355825"/>
                    <a:pt x="3360352" y="354423"/>
                  </a:cubicBezTo>
                  <a:cubicBezTo>
                    <a:pt x="3366283" y="351634"/>
                    <a:pt x="3372045" y="348803"/>
                    <a:pt x="3394527" y="347727"/>
                  </a:cubicBezTo>
                  <a:close/>
                  <a:moveTo>
                    <a:pt x="1987350" y="345986"/>
                  </a:moveTo>
                  <a:cubicBezTo>
                    <a:pt x="1983669" y="359888"/>
                    <a:pt x="1901260" y="405871"/>
                    <a:pt x="1825845" y="434242"/>
                  </a:cubicBezTo>
                  <a:cubicBezTo>
                    <a:pt x="1862201" y="416545"/>
                    <a:pt x="1891520" y="400972"/>
                    <a:pt x="1917229" y="386447"/>
                  </a:cubicBezTo>
                  <a:cubicBezTo>
                    <a:pt x="1942939" y="371936"/>
                    <a:pt x="1964882" y="358175"/>
                    <a:pt x="1987350" y="345986"/>
                  </a:cubicBezTo>
                  <a:close/>
                  <a:moveTo>
                    <a:pt x="2094208" y="345094"/>
                  </a:moveTo>
                  <a:cubicBezTo>
                    <a:pt x="2067890" y="364192"/>
                    <a:pt x="2058914" y="370775"/>
                    <a:pt x="2042407" y="378066"/>
                  </a:cubicBezTo>
                  <a:cubicBezTo>
                    <a:pt x="2034153" y="381719"/>
                    <a:pt x="2024045" y="385541"/>
                    <a:pt x="2008982" y="391232"/>
                  </a:cubicBezTo>
                  <a:cubicBezTo>
                    <a:pt x="2001450" y="394092"/>
                    <a:pt x="1992701" y="397433"/>
                    <a:pt x="1982310" y="401383"/>
                  </a:cubicBezTo>
                  <a:cubicBezTo>
                    <a:pt x="1972131" y="405842"/>
                    <a:pt x="1960352" y="410981"/>
                    <a:pt x="1946577" y="416984"/>
                  </a:cubicBezTo>
                  <a:cubicBezTo>
                    <a:pt x="1934530" y="416715"/>
                    <a:pt x="1985948" y="400194"/>
                    <a:pt x="1963835" y="400816"/>
                  </a:cubicBezTo>
                  <a:cubicBezTo>
                    <a:pt x="1977808" y="396867"/>
                    <a:pt x="1990266" y="392917"/>
                    <a:pt x="2001620" y="388471"/>
                  </a:cubicBezTo>
                  <a:cubicBezTo>
                    <a:pt x="2012960" y="383998"/>
                    <a:pt x="2023196" y="379085"/>
                    <a:pt x="2033092" y="374059"/>
                  </a:cubicBezTo>
                  <a:cubicBezTo>
                    <a:pt x="2052883" y="363994"/>
                    <a:pt x="2071330" y="353433"/>
                    <a:pt x="2094208" y="345094"/>
                  </a:cubicBezTo>
                  <a:close/>
                  <a:moveTo>
                    <a:pt x="4849611" y="344358"/>
                  </a:moveTo>
                  <a:cubicBezTo>
                    <a:pt x="4858799" y="346552"/>
                    <a:pt x="4869149" y="350233"/>
                    <a:pt x="4880487" y="354693"/>
                  </a:cubicBezTo>
                  <a:cubicBezTo>
                    <a:pt x="4891857" y="359110"/>
                    <a:pt x="4904231" y="364291"/>
                    <a:pt x="4917283" y="369982"/>
                  </a:cubicBezTo>
                  <a:cubicBezTo>
                    <a:pt x="4943375" y="381365"/>
                    <a:pt x="4972113" y="394814"/>
                    <a:pt x="5000725" y="408348"/>
                  </a:cubicBezTo>
                  <a:cubicBezTo>
                    <a:pt x="5015137" y="414903"/>
                    <a:pt x="5029067" y="422378"/>
                    <a:pt x="5042715" y="429485"/>
                  </a:cubicBezTo>
                  <a:cubicBezTo>
                    <a:pt x="5056391" y="436521"/>
                    <a:pt x="5069685" y="443359"/>
                    <a:pt x="5082243" y="449800"/>
                  </a:cubicBezTo>
                  <a:cubicBezTo>
                    <a:pt x="5107413" y="462542"/>
                    <a:pt x="5129853" y="473245"/>
                    <a:pt x="5146997" y="479813"/>
                  </a:cubicBezTo>
                  <a:cubicBezTo>
                    <a:pt x="5137115" y="487756"/>
                    <a:pt x="5033201" y="433718"/>
                    <a:pt x="5027015" y="423581"/>
                  </a:cubicBezTo>
                  <a:cubicBezTo>
                    <a:pt x="5014147" y="418272"/>
                    <a:pt x="4999323" y="413190"/>
                    <a:pt x="4984133" y="407003"/>
                  </a:cubicBezTo>
                  <a:cubicBezTo>
                    <a:pt x="4968871" y="400916"/>
                    <a:pt x="4952987" y="394234"/>
                    <a:pt x="4937203" y="387254"/>
                  </a:cubicBezTo>
                  <a:cubicBezTo>
                    <a:pt x="4921417" y="380275"/>
                    <a:pt x="4905745" y="372984"/>
                    <a:pt x="4890923" y="365664"/>
                  </a:cubicBezTo>
                  <a:cubicBezTo>
                    <a:pt x="4876043" y="358487"/>
                    <a:pt x="4862283" y="350686"/>
                    <a:pt x="4849611" y="344358"/>
                  </a:cubicBezTo>
                  <a:close/>
                  <a:moveTo>
                    <a:pt x="3047606" y="343834"/>
                  </a:moveTo>
                  <a:cubicBezTo>
                    <a:pt x="3080040" y="341993"/>
                    <a:pt x="3056737" y="361856"/>
                    <a:pt x="3019009" y="360454"/>
                  </a:cubicBezTo>
                  <a:cubicBezTo>
                    <a:pt x="3017041" y="355541"/>
                    <a:pt x="3055152" y="350587"/>
                    <a:pt x="3018768" y="345702"/>
                  </a:cubicBezTo>
                  <a:cubicBezTo>
                    <a:pt x="3029811" y="343933"/>
                    <a:pt x="3035657" y="346495"/>
                    <a:pt x="3043231" y="347514"/>
                  </a:cubicBezTo>
                  <a:cubicBezTo>
                    <a:pt x="3053807" y="346297"/>
                    <a:pt x="3051046" y="345051"/>
                    <a:pt x="3047606" y="343834"/>
                  </a:cubicBezTo>
                  <a:close/>
                  <a:moveTo>
                    <a:pt x="3610905" y="342446"/>
                  </a:moveTo>
                  <a:cubicBezTo>
                    <a:pt x="3665849" y="343295"/>
                    <a:pt x="3723779" y="347302"/>
                    <a:pt x="3753043" y="365338"/>
                  </a:cubicBezTo>
                  <a:cubicBezTo>
                    <a:pt x="3708575" y="355895"/>
                    <a:pt x="3755393" y="372162"/>
                    <a:pt x="3703959" y="366471"/>
                  </a:cubicBezTo>
                  <a:cubicBezTo>
                    <a:pt x="3693837" y="357891"/>
                    <a:pt x="3712059" y="363484"/>
                    <a:pt x="3730107" y="358670"/>
                  </a:cubicBezTo>
                  <a:cubicBezTo>
                    <a:pt x="3716759" y="355187"/>
                    <a:pt x="3698367" y="354480"/>
                    <a:pt x="3689759" y="348434"/>
                  </a:cubicBezTo>
                  <a:cubicBezTo>
                    <a:pt x="3649313" y="347401"/>
                    <a:pt x="3670691" y="352016"/>
                    <a:pt x="3691855" y="360185"/>
                  </a:cubicBezTo>
                  <a:cubicBezTo>
                    <a:pt x="3688925" y="362124"/>
                    <a:pt x="3677981" y="362549"/>
                    <a:pt x="3664971" y="362351"/>
                  </a:cubicBezTo>
                  <a:cubicBezTo>
                    <a:pt x="3651947" y="362464"/>
                    <a:pt x="3636841" y="361629"/>
                    <a:pt x="3625587" y="359760"/>
                  </a:cubicBezTo>
                  <a:cubicBezTo>
                    <a:pt x="3629067" y="353588"/>
                    <a:pt x="3656959" y="361218"/>
                    <a:pt x="3674725" y="356660"/>
                  </a:cubicBezTo>
                  <a:cubicBezTo>
                    <a:pt x="3662635" y="353616"/>
                    <a:pt x="3650431" y="351507"/>
                    <a:pt x="3662593" y="350657"/>
                  </a:cubicBezTo>
                  <a:cubicBezTo>
                    <a:pt x="3652371" y="343763"/>
                    <a:pt x="3615703" y="352738"/>
                    <a:pt x="3610905" y="342446"/>
                  </a:cubicBezTo>
                  <a:close/>
                  <a:moveTo>
                    <a:pt x="2555273" y="337967"/>
                  </a:moveTo>
                  <a:cubicBezTo>
                    <a:pt x="2539582" y="336111"/>
                    <a:pt x="2519553" y="335459"/>
                    <a:pt x="2501538" y="339530"/>
                  </a:cubicBezTo>
                  <a:cubicBezTo>
                    <a:pt x="2514279" y="342616"/>
                    <a:pt x="2506988" y="345518"/>
                    <a:pt x="2491755" y="350544"/>
                  </a:cubicBezTo>
                  <a:cubicBezTo>
                    <a:pt x="2476465" y="355400"/>
                    <a:pt x="2452851" y="361431"/>
                    <a:pt x="2432281" y="368623"/>
                  </a:cubicBezTo>
                  <a:cubicBezTo>
                    <a:pt x="2441724" y="370647"/>
                    <a:pt x="2455074" y="367971"/>
                    <a:pt x="2470180" y="363243"/>
                  </a:cubicBezTo>
                  <a:cubicBezTo>
                    <a:pt x="2485314" y="358642"/>
                    <a:pt x="2502005" y="351365"/>
                    <a:pt x="2518710" y="346184"/>
                  </a:cubicBezTo>
                  <a:cubicBezTo>
                    <a:pt x="2563588" y="341413"/>
                    <a:pt x="2536704" y="356306"/>
                    <a:pt x="2582984" y="343635"/>
                  </a:cubicBezTo>
                  <a:cubicBezTo>
                    <a:pt x="2582319" y="342885"/>
                    <a:pt x="2570965" y="339823"/>
                    <a:pt x="2555273" y="337967"/>
                  </a:cubicBezTo>
                  <a:close/>
                  <a:moveTo>
                    <a:pt x="2680144" y="335367"/>
                  </a:moveTo>
                  <a:cubicBezTo>
                    <a:pt x="2677695" y="335212"/>
                    <a:pt x="2674680" y="335254"/>
                    <a:pt x="2670956" y="335580"/>
                  </a:cubicBezTo>
                  <a:cubicBezTo>
                    <a:pt x="2667275" y="336047"/>
                    <a:pt x="2662901" y="336812"/>
                    <a:pt x="2657705" y="337930"/>
                  </a:cubicBezTo>
                  <a:cubicBezTo>
                    <a:pt x="2696439" y="339431"/>
                    <a:pt x="2653586" y="347330"/>
                    <a:pt x="2631713" y="349341"/>
                  </a:cubicBezTo>
                  <a:cubicBezTo>
                    <a:pt x="2639513" y="350615"/>
                    <a:pt x="2648107" y="351025"/>
                    <a:pt x="2657507" y="350572"/>
                  </a:cubicBezTo>
                  <a:cubicBezTo>
                    <a:pt x="2666893" y="350063"/>
                    <a:pt x="2677086" y="348718"/>
                    <a:pt x="2688256" y="347132"/>
                  </a:cubicBezTo>
                  <a:cubicBezTo>
                    <a:pt x="2688525" y="345447"/>
                    <a:pt x="2691328" y="341200"/>
                    <a:pt x="2688851" y="338270"/>
                  </a:cubicBezTo>
                  <a:cubicBezTo>
                    <a:pt x="2687605" y="336812"/>
                    <a:pt x="2685028" y="335679"/>
                    <a:pt x="2680144" y="335367"/>
                  </a:cubicBezTo>
                  <a:close/>
                  <a:moveTo>
                    <a:pt x="3726073" y="335198"/>
                  </a:moveTo>
                  <a:cubicBezTo>
                    <a:pt x="3750253" y="341540"/>
                    <a:pt x="3789963" y="358189"/>
                    <a:pt x="3774291" y="360355"/>
                  </a:cubicBezTo>
                  <a:cubicBezTo>
                    <a:pt x="3786623" y="364914"/>
                    <a:pt x="3794367" y="361417"/>
                    <a:pt x="3790375" y="358090"/>
                  </a:cubicBezTo>
                  <a:cubicBezTo>
                    <a:pt x="3842955" y="366330"/>
                    <a:pt x="3787671" y="367349"/>
                    <a:pt x="3798175" y="372941"/>
                  </a:cubicBezTo>
                  <a:cubicBezTo>
                    <a:pt x="3752135" y="365169"/>
                    <a:pt x="3722419" y="340903"/>
                    <a:pt x="3726073" y="335198"/>
                  </a:cubicBezTo>
                  <a:close/>
                  <a:moveTo>
                    <a:pt x="2334477" y="329811"/>
                  </a:moveTo>
                  <a:lnTo>
                    <a:pt x="2336991" y="331589"/>
                  </a:lnTo>
                  <a:cubicBezTo>
                    <a:pt x="2347907" y="340730"/>
                    <a:pt x="2333189" y="337496"/>
                    <a:pt x="2334118" y="330414"/>
                  </a:cubicBezTo>
                  <a:close/>
                  <a:moveTo>
                    <a:pt x="3507047" y="326378"/>
                  </a:moveTo>
                  <a:lnTo>
                    <a:pt x="3532021" y="337633"/>
                  </a:lnTo>
                  <a:cubicBezTo>
                    <a:pt x="3579135" y="347373"/>
                    <a:pt x="3484239" y="327426"/>
                    <a:pt x="3503707" y="335170"/>
                  </a:cubicBezTo>
                  <a:cubicBezTo>
                    <a:pt x="3489819" y="335382"/>
                    <a:pt x="3491177" y="332975"/>
                    <a:pt x="3497491" y="332607"/>
                  </a:cubicBezTo>
                  <a:cubicBezTo>
                    <a:pt x="3491035" y="330172"/>
                    <a:pt x="3479015" y="331460"/>
                    <a:pt x="3468923" y="331404"/>
                  </a:cubicBezTo>
                  <a:cubicBezTo>
                    <a:pt x="3463883" y="327822"/>
                    <a:pt x="3491631" y="327440"/>
                    <a:pt x="3507047" y="326378"/>
                  </a:cubicBezTo>
                  <a:close/>
                  <a:moveTo>
                    <a:pt x="2016472" y="324991"/>
                  </a:moveTo>
                  <a:cubicBezTo>
                    <a:pt x="1985793" y="338299"/>
                    <a:pt x="1955171" y="350729"/>
                    <a:pt x="1931996" y="355217"/>
                  </a:cubicBezTo>
                  <a:cubicBezTo>
                    <a:pt x="1938523" y="353150"/>
                    <a:pt x="1945941" y="349724"/>
                    <a:pt x="1953685" y="345831"/>
                  </a:cubicBezTo>
                  <a:cubicBezTo>
                    <a:pt x="1961528" y="342135"/>
                    <a:pt x="1969796" y="338228"/>
                    <a:pt x="1977653" y="334519"/>
                  </a:cubicBezTo>
                  <a:cubicBezTo>
                    <a:pt x="1993466" y="327285"/>
                    <a:pt x="2008105" y="321792"/>
                    <a:pt x="2016472" y="324991"/>
                  </a:cubicBezTo>
                  <a:close/>
                  <a:moveTo>
                    <a:pt x="4924431" y="323957"/>
                  </a:moveTo>
                  <a:cubicBezTo>
                    <a:pt x="4933039" y="325090"/>
                    <a:pt x="4955223" y="337236"/>
                    <a:pt x="4979207" y="351634"/>
                  </a:cubicBezTo>
                  <a:cubicBezTo>
                    <a:pt x="4991197" y="358840"/>
                    <a:pt x="5003641" y="366598"/>
                    <a:pt x="5015095" y="373818"/>
                  </a:cubicBezTo>
                  <a:cubicBezTo>
                    <a:pt x="5020813" y="377428"/>
                    <a:pt x="5026307" y="380911"/>
                    <a:pt x="5031359" y="384111"/>
                  </a:cubicBezTo>
                  <a:cubicBezTo>
                    <a:pt x="5036331" y="387494"/>
                    <a:pt x="5040887" y="390595"/>
                    <a:pt x="5044839" y="393270"/>
                  </a:cubicBezTo>
                  <a:cubicBezTo>
                    <a:pt x="5040081" y="390212"/>
                    <a:pt x="5035169" y="387055"/>
                    <a:pt x="5030015" y="384125"/>
                  </a:cubicBezTo>
                  <a:cubicBezTo>
                    <a:pt x="5024777" y="381322"/>
                    <a:pt x="5019455" y="378462"/>
                    <a:pt x="5014075" y="375588"/>
                  </a:cubicBezTo>
                  <a:cubicBezTo>
                    <a:pt x="5003215" y="369968"/>
                    <a:pt x="4992175" y="364234"/>
                    <a:pt x="4981343" y="358614"/>
                  </a:cubicBezTo>
                  <a:cubicBezTo>
                    <a:pt x="4959711" y="347316"/>
                    <a:pt x="4939239" y="335920"/>
                    <a:pt x="4924431" y="323957"/>
                  </a:cubicBezTo>
                  <a:close/>
                  <a:moveTo>
                    <a:pt x="3277204" y="317361"/>
                  </a:moveTo>
                  <a:cubicBezTo>
                    <a:pt x="3287099" y="318554"/>
                    <a:pt x="3308778" y="324187"/>
                    <a:pt x="3332392" y="328657"/>
                  </a:cubicBezTo>
                  <a:cubicBezTo>
                    <a:pt x="3302648" y="330286"/>
                    <a:pt x="3261549" y="325260"/>
                    <a:pt x="3271601" y="317856"/>
                  </a:cubicBezTo>
                  <a:cubicBezTo>
                    <a:pt x="3271916" y="317059"/>
                    <a:pt x="3273905" y="316964"/>
                    <a:pt x="3277204" y="317361"/>
                  </a:cubicBezTo>
                  <a:close/>
                  <a:moveTo>
                    <a:pt x="2356673" y="316195"/>
                  </a:moveTo>
                  <a:cubicBezTo>
                    <a:pt x="2364270" y="316113"/>
                    <a:pt x="2370506" y="317642"/>
                    <a:pt x="2378143" y="317501"/>
                  </a:cubicBezTo>
                  <a:cubicBezTo>
                    <a:pt x="2473081" y="320616"/>
                    <a:pt x="2337328" y="324056"/>
                    <a:pt x="2345384" y="320616"/>
                  </a:cubicBezTo>
                  <a:cubicBezTo>
                    <a:pt x="2341374" y="322375"/>
                    <a:pt x="2338650" y="324116"/>
                    <a:pt x="2336883" y="325772"/>
                  </a:cubicBezTo>
                  <a:lnTo>
                    <a:pt x="2334477" y="329811"/>
                  </a:lnTo>
                  <a:lnTo>
                    <a:pt x="2327036" y="324551"/>
                  </a:lnTo>
                  <a:cubicBezTo>
                    <a:pt x="2340118" y="317968"/>
                    <a:pt x="2349076" y="316276"/>
                    <a:pt x="2356673" y="316195"/>
                  </a:cubicBezTo>
                  <a:close/>
                  <a:moveTo>
                    <a:pt x="2516487" y="314641"/>
                  </a:moveTo>
                  <a:cubicBezTo>
                    <a:pt x="2529569" y="314542"/>
                    <a:pt x="2541913" y="315236"/>
                    <a:pt x="2553890" y="316312"/>
                  </a:cubicBezTo>
                  <a:cubicBezTo>
                    <a:pt x="2530120" y="325288"/>
                    <a:pt x="2527742" y="310876"/>
                    <a:pt x="2499230" y="324976"/>
                  </a:cubicBezTo>
                  <a:cubicBezTo>
                    <a:pt x="2470052" y="326774"/>
                    <a:pt x="2496568" y="317841"/>
                    <a:pt x="2474922" y="318379"/>
                  </a:cubicBezTo>
                  <a:cubicBezTo>
                    <a:pt x="2489575" y="315533"/>
                    <a:pt x="2503392" y="314698"/>
                    <a:pt x="2516487" y="314641"/>
                  </a:cubicBezTo>
                  <a:close/>
                  <a:moveTo>
                    <a:pt x="4242331" y="313776"/>
                  </a:moveTo>
                  <a:cubicBezTo>
                    <a:pt x="4249827" y="314224"/>
                    <a:pt x="4260789" y="315944"/>
                    <a:pt x="4275257" y="318960"/>
                  </a:cubicBezTo>
                  <a:cubicBezTo>
                    <a:pt x="4283751" y="330087"/>
                    <a:pt x="4310691" y="335056"/>
                    <a:pt x="4326195" y="343763"/>
                  </a:cubicBezTo>
                  <a:cubicBezTo>
                    <a:pt x="4354141" y="349511"/>
                    <a:pt x="4329819" y="334348"/>
                    <a:pt x="4314869" y="323759"/>
                  </a:cubicBezTo>
                  <a:cubicBezTo>
                    <a:pt x="4323887" y="326335"/>
                    <a:pt x="4330667" y="328643"/>
                    <a:pt x="4335793" y="330710"/>
                  </a:cubicBezTo>
                  <a:cubicBezTo>
                    <a:pt x="4340875" y="332947"/>
                    <a:pt x="4344315" y="335000"/>
                    <a:pt x="4346723" y="336798"/>
                  </a:cubicBezTo>
                  <a:cubicBezTo>
                    <a:pt x="4351523" y="340436"/>
                    <a:pt x="4352159" y="343282"/>
                    <a:pt x="4353319" y="346085"/>
                  </a:cubicBezTo>
                  <a:cubicBezTo>
                    <a:pt x="4355671" y="351719"/>
                    <a:pt x="4360143" y="357113"/>
                    <a:pt x="4404171" y="368354"/>
                  </a:cubicBezTo>
                  <a:cubicBezTo>
                    <a:pt x="4402515" y="370987"/>
                    <a:pt x="4384211" y="366570"/>
                    <a:pt x="4398353" y="375928"/>
                  </a:cubicBezTo>
                  <a:cubicBezTo>
                    <a:pt x="4385399" y="366839"/>
                    <a:pt x="4366911" y="359336"/>
                    <a:pt x="4347727" y="352059"/>
                  </a:cubicBezTo>
                  <a:cubicBezTo>
                    <a:pt x="4342927" y="350247"/>
                    <a:pt x="4338087" y="348435"/>
                    <a:pt x="4333273" y="346623"/>
                  </a:cubicBezTo>
                  <a:cubicBezTo>
                    <a:pt x="4328431" y="344966"/>
                    <a:pt x="4323603" y="343324"/>
                    <a:pt x="4318861" y="341710"/>
                  </a:cubicBezTo>
                  <a:cubicBezTo>
                    <a:pt x="4309403" y="338397"/>
                    <a:pt x="4300359" y="334957"/>
                    <a:pt x="4292315" y="331177"/>
                  </a:cubicBezTo>
                  <a:cubicBezTo>
                    <a:pt x="4284827" y="331050"/>
                    <a:pt x="4277083" y="330823"/>
                    <a:pt x="4281103" y="334929"/>
                  </a:cubicBezTo>
                  <a:cubicBezTo>
                    <a:pt x="4279107" y="342616"/>
                    <a:pt x="4291793" y="322697"/>
                    <a:pt x="4230195" y="316227"/>
                  </a:cubicBezTo>
                  <a:cubicBezTo>
                    <a:pt x="4230803" y="314153"/>
                    <a:pt x="4234835" y="313328"/>
                    <a:pt x="4242331" y="313776"/>
                  </a:cubicBezTo>
                  <a:close/>
                  <a:moveTo>
                    <a:pt x="2457523" y="312462"/>
                  </a:moveTo>
                  <a:cubicBezTo>
                    <a:pt x="2462280" y="312759"/>
                    <a:pt x="2466994" y="313071"/>
                    <a:pt x="2471708" y="313368"/>
                  </a:cubicBezTo>
                  <a:cubicBezTo>
                    <a:pt x="2460821" y="317346"/>
                    <a:pt x="2454422" y="316044"/>
                    <a:pt x="2446508" y="316596"/>
                  </a:cubicBezTo>
                  <a:cubicBezTo>
                    <a:pt x="2443705" y="320956"/>
                    <a:pt x="2408058" y="332041"/>
                    <a:pt x="2434687" y="330357"/>
                  </a:cubicBezTo>
                  <a:cubicBezTo>
                    <a:pt x="2420686" y="335142"/>
                    <a:pt x="2412418" y="333089"/>
                    <a:pt x="2402423" y="333216"/>
                  </a:cubicBezTo>
                  <a:cubicBezTo>
                    <a:pt x="2345115" y="353419"/>
                    <a:pt x="2353680" y="361035"/>
                    <a:pt x="2390262" y="356533"/>
                  </a:cubicBezTo>
                  <a:cubicBezTo>
                    <a:pt x="2379404" y="360568"/>
                    <a:pt x="2372948" y="359294"/>
                    <a:pt x="2364949" y="359945"/>
                  </a:cubicBezTo>
                  <a:cubicBezTo>
                    <a:pt x="2354402" y="363414"/>
                    <a:pt x="2357474" y="364022"/>
                    <a:pt x="2361226" y="364475"/>
                  </a:cubicBezTo>
                  <a:cubicBezTo>
                    <a:pt x="2358026" y="364546"/>
                    <a:pt x="2352887" y="365112"/>
                    <a:pt x="2346262" y="366160"/>
                  </a:cubicBezTo>
                  <a:cubicBezTo>
                    <a:pt x="2339622" y="367151"/>
                    <a:pt x="2331538" y="368722"/>
                    <a:pt x="2322605" y="371186"/>
                  </a:cubicBezTo>
                  <a:cubicBezTo>
                    <a:pt x="2304654" y="375872"/>
                    <a:pt x="2282710" y="382568"/>
                    <a:pt x="2260597" y="390949"/>
                  </a:cubicBezTo>
                  <a:cubicBezTo>
                    <a:pt x="2263018" y="383616"/>
                    <a:pt x="2278449" y="378986"/>
                    <a:pt x="2296740" y="374470"/>
                  </a:cubicBezTo>
                  <a:cubicBezTo>
                    <a:pt x="2315059" y="369968"/>
                    <a:pt x="2336139" y="365353"/>
                    <a:pt x="2350650" y="359181"/>
                  </a:cubicBezTo>
                  <a:cubicBezTo>
                    <a:pt x="2359867" y="352456"/>
                    <a:pt x="2344252" y="353886"/>
                    <a:pt x="2330561" y="354933"/>
                  </a:cubicBezTo>
                  <a:cubicBezTo>
                    <a:pt x="2317027" y="356377"/>
                    <a:pt x="2305461" y="357524"/>
                    <a:pt x="2322407" y="348350"/>
                  </a:cubicBezTo>
                  <a:cubicBezTo>
                    <a:pt x="2307811" y="351663"/>
                    <a:pt x="2291771" y="356745"/>
                    <a:pt x="2275589" y="362210"/>
                  </a:cubicBezTo>
                  <a:cubicBezTo>
                    <a:pt x="2269332" y="361332"/>
                    <a:pt x="2282399" y="357524"/>
                    <a:pt x="2286335" y="357552"/>
                  </a:cubicBezTo>
                  <a:cubicBezTo>
                    <a:pt x="2307868" y="348209"/>
                    <a:pt x="2280629" y="351323"/>
                    <a:pt x="2315640" y="338568"/>
                  </a:cubicBezTo>
                  <a:cubicBezTo>
                    <a:pt x="2322265" y="338808"/>
                    <a:pt x="2307868" y="344386"/>
                    <a:pt x="2300987" y="348053"/>
                  </a:cubicBezTo>
                  <a:cubicBezTo>
                    <a:pt x="2320921" y="351125"/>
                    <a:pt x="2368276" y="333684"/>
                    <a:pt x="2343940" y="349256"/>
                  </a:cubicBezTo>
                  <a:cubicBezTo>
                    <a:pt x="2351401" y="349455"/>
                    <a:pt x="2362925" y="344429"/>
                    <a:pt x="2373132" y="341215"/>
                  </a:cubicBezTo>
                  <a:cubicBezTo>
                    <a:pt x="2389838" y="333910"/>
                    <a:pt x="2333860" y="345363"/>
                    <a:pt x="2384684" y="327497"/>
                  </a:cubicBezTo>
                  <a:cubicBezTo>
                    <a:pt x="2372169" y="342178"/>
                    <a:pt x="2432266" y="316313"/>
                    <a:pt x="2457523" y="312462"/>
                  </a:cubicBezTo>
                  <a:close/>
                  <a:moveTo>
                    <a:pt x="2578586" y="307634"/>
                  </a:moveTo>
                  <a:lnTo>
                    <a:pt x="2575961" y="309163"/>
                  </a:lnTo>
                  <a:lnTo>
                    <a:pt x="2570616" y="308273"/>
                  </a:lnTo>
                  <a:close/>
                  <a:moveTo>
                    <a:pt x="2553073" y="306942"/>
                  </a:moveTo>
                  <a:cubicBezTo>
                    <a:pt x="2557621" y="306986"/>
                    <a:pt x="2562736" y="307266"/>
                    <a:pt x="2567017" y="307674"/>
                  </a:cubicBezTo>
                  <a:lnTo>
                    <a:pt x="2570616" y="308273"/>
                  </a:lnTo>
                  <a:lnTo>
                    <a:pt x="2543796" y="310423"/>
                  </a:lnTo>
                  <a:cubicBezTo>
                    <a:pt x="2537150" y="307719"/>
                    <a:pt x="2543977" y="306855"/>
                    <a:pt x="2553073" y="306942"/>
                  </a:cubicBezTo>
                  <a:close/>
                  <a:moveTo>
                    <a:pt x="2605905" y="298648"/>
                  </a:moveTo>
                  <a:cubicBezTo>
                    <a:pt x="2616776" y="298800"/>
                    <a:pt x="2623260" y="300662"/>
                    <a:pt x="2619381" y="304364"/>
                  </a:cubicBezTo>
                  <a:lnTo>
                    <a:pt x="2578586" y="307634"/>
                  </a:lnTo>
                  <a:lnTo>
                    <a:pt x="2580372" y="306593"/>
                  </a:lnTo>
                  <a:cubicBezTo>
                    <a:pt x="2580798" y="304646"/>
                    <a:pt x="2570961" y="304304"/>
                    <a:pt x="2566108" y="303189"/>
                  </a:cubicBezTo>
                  <a:cubicBezTo>
                    <a:pt x="2579777" y="300053"/>
                    <a:pt x="2595034" y="298496"/>
                    <a:pt x="2605905" y="298648"/>
                  </a:cubicBezTo>
                  <a:close/>
                  <a:moveTo>
                    <a:pt x="4069565" y="295117"/>
                  </a:moveTo>
                  <a:lnTo>
                    <a:pt x="4073525" y="296536"/>
                  </a:lnTo>
                  <a:lnTo>
                    <a:pt x="4072045" y="296832"/>
                  </a:lnTo>
                  <a:close/>
                  <a:moveTo>
                    <a:pt x="4257999" y="294907"/>
                  </a:moveTo>
                  <a:cubicBezTo>
                    <a:pt x="4298843" y="304520"/>
                    <a:pt x="4295841" y="313467"/>
                    <a:pt x="4303571" y="321551"/>
                  </a:cubicBezTo>
                  <a:cubicBezTo>
                    <a:pt x="4288395" y="318592"/>
                    <a:pt x="4273473" y="315690"/>
                    <a:pt x="4258297" y="312745"/>
                  </a:cubicBezTo>
                  <a:cubicBezTo>
                    <a:pt x="4273899" y="312603"/>
                    <a:pt x="4293775" y="313948"/>
                    <a:pt x="4257999" y="294907"/>
                  </a:cubicBezTo>
                  <a:close/>
                  <a:moveTo>
                    <a:pt x="4417465" y="293717"/>
                  </a:moveTo>
                  <a:cubicBezTo>
                    <a:pt x="4426879" y="289102"/>
                    <a:pt x="4513521" y="308766"/>
                    <a:pt x="4514003" y="320715"/>
                  </a:cubicBezTo>
                  <a:cubicBezTo>
                    <a:pt x="4542259" y="325175"/>
                    <a:pt x="4508609" y="312674"/>
                    <a:pt x="4509047" y="304420"/>
                  </a:cubicBezTo>
                  <a:cubicBezTo>
                    <a:pt x="4570249" y="325897"/>
                    <a:pt x="4582239" y="345405"/>
                    <a:pt x="4593551" y="332140"/>
                  </a:cubicBezTo>
                  <a:cubicBezTo>
                    <a:pt x="4618411" y="342291"/>
                    <a:pt x="4630035" y="355443"/>
                    <a:pt x="4666149" y="363186"/>
                  </a:cubicBezTo>
                  <a:cubicBezTo>
                    <a:pt x="4678411" y="361162"/>
                    <a:pt x="4666489" y="352583"/>
                    <a:pt x="4645211" y="338581"/>
                  </a:cubicBezTo>
                  <a:cubicBezTo>
                    <a:pt x="4658319" y="341710"/>
                    <a:pt x="4667905" y="345334"/>
                    <a:pt x="4675167" y="349100"/>
                  </a:cubicBezTo>
                  <a:cubicBezTo>
                    <a:pt x="4682431" y="352866"/>
                    <a:pt x="4687215" y="357184"/>
                    <a:pt x="4691023" y="360950"/>
                  </a:cubicBezTo>
                  <a:cubicBezTo>
                    <a:pt x="4698597" y="368637"/>
                    <a:pt x="4701853" y="375248"/>
                    <a:pt x="4710559" y="378377"/>
                  </a:cubicBezTo>
                  <a:cubicBezTo>
                    <a:pt x="4696601" y="374824"/>
                    <a:pt x="4683675" y="374243"/>
                    <a:pt x="4669591" y="371157"/>
                  </a:cubicBezTo>
                  <a:cubicBezTo>
                    <a:pt x="4655347" y="368481"/>
                    <a:pt x="4640015" y="363186"/>
                    <a:pt x="4621187" y="349567"/>
                  </a:cubicBezTo>
                  <a:cubicBezTo>
                    <a:pt x="4610215" y="347033"/>
                    <a:pt x="4624243" y="356547"/>
                    <a:pt x="4609407" y="352101"/>
                  </a:cubicBezTo>
                  <a:cubicBezTo>
                    <a:pt x="4637879" y="360723"/>
                    <a:pt x="4649471" y="372134"/>
                    <a:pt x="4603037" y="359322"/>
                  </a:cubicBezTo>
                  <a:cubicBezTo>
                    <a:pt x="4591979" y="350544"/>
                    <a:pt x="4605429" y="353616"/>
                    <a:pt x="4592703" y="344046"/>
                  </a:cubicBezTo>
                  <a:cubicBezTo>
                    <a:pt x="4587167" y="349497"/>
                    <a:pt x="4541949" y="333584"/>
                    <a:pt x="4502663" y="317799"/>
                  </a:cubicBezTo>
                  <a:cubicBezTo>
                    <a:pt x="4501531" y="321423"/>
                    <a:pt x="4507193" y="327638"/>
                    <a:pt x="4512135" y="334122"/>
                  </a:cubicBezTo>
                  <a:cubicBezTo>
                    <a:pt x="4517089" y="340578"/>
                    <a:pt x="4521507" y="346764"/>
                    <a:pt x="4518307" y="349312"/>
                  </a:cubicBezTo>
                  <a:cubicBezTo>
                    <a:pt x="4497935" y="342744"/>
                    <a:pt x="4496717" y="339756"/>
                    <a:pt x="4497239" y="336656"/>
                  </a:cubicBezTo>
                  <a:cubicBezTo>
                    <a:pt x="4497707" y="333711"/>
                    <a:pt x="4499675" y="331404"/>
                    <a:pt x="4484923" y="328360"/>
                  </a:cubicBezTo>
                  <a:cubicBezTo>
                    <a:pt x="4479927" y="324212"/>
                    <a:pt x="4494479" y="328417"/>
                    <a:pt x="4502167" y="329691"/>
                  </a:cubicBezTo>
                  <a:cubicBezTo>
                    <a:pt x="4493403" y="320262"/>
                    <a:pt x="4469295" y="314939"/>
                    <a:pt x="4463065" y="304944"/>
                  </a:cubicBezTo>
                  <a:cubicBezTo>
                    <a:pt x="4458223" y="306912"/>
                    <a:pt x="4422787" y="295940"/>
                    <a:pt x="4445525" y="309588"/>
                  </a:cubicBezTo>
                  <a:cubicBezTo>
                    <a:pt x="4404739" y="299210"/>
                    <a:pt x="4451315" y="301107"/>
                    <a:pt x="4417465" y="293717"/>
                  </a:cubicBezTo>
                  <a:close/>
                  <a:moveTo>
                    <a:pt x="4078927" y="292980"/>
                  </a:moveTo>
                  <a:cubicBezTo>
                    <a:pt x="4079597" y="291622"/>
                    <a:pt x="4081751" y="292082"/>
                    <a:pt x="4094697" y="300032"/>
                  </a:cubicBezTo>
                  <a:cubicBezTo>
                    <a:pt x="4084023" y="297965"/>
                    <a:pt x="4086287" y="299975"/>
                    <a:pt x="4089289" y="302184"/>
                  </a:cubicBezTo>
                  <a:lnTo>
                    <a:pt x="4073525" y="296536"/>
                  </a:lnTo>
                  <a:lnTo>
                    <a:pt x="4077867" y="295670"/>
                  </a:lnTo>
                  <a:cubicBezTo>
                    <a:pt x="4078627" y="294791"/>
                    <a:pt x="4078591" y="293658"/>
                    <a:pt x="4078927" y="292980"/>
                  </a:cubicBezTo>
                  <a:close/>
                  <a:moveTo>
                    <a:pt x="4645899" y="291078"/>
                  </a:moveTo>
                  <a:cubicBezTo>
                    <a:pt x="4653805" y="292318"/>
                    <a:pt x="4673243" y="299137"/>
                    <a:pt x="4666575" y="293350"/>
                  </a:cubicBezTo>
                  <a:cubicBezTo>
                    <a:pt x="4681707" y="300329"/>
                    <a:pt x="4683549" y="303543"/>
                    <a:pt x="4687753" y="307068"/>
                  </a:cubicBezTo>
                  <a:cubicBezTo>
                    <a:pt x="4691999" y="310466"/>
                    <a:pt x="4698385" y="314657"/>
                    <a:pt x="4722451" y="323887"/>
                  </a:cubicBezTo>
                  <a:cubicBezTo>
                    <a:pt x="4736751" y="322075"/>
                    <a:pt x="4775329" y="342617"/>
                    <a:pt x="4835115" y="363881"/>
                  </a:cubicBezTo>
                  <a:cubicBezTo>
                    <a:pt x="4816711" y="358388"/>
                    <a:pt x="4784559" y="348973"/>
                    <a:pt x="4749239" y="336501"/>
                  </a:cubicBezTo>
                  <a:cubicBezTo>
                    <a:pt x="4731583" y="330272"/>
                    <a:pt x="4713123" y="323264"/>
                    <a:pt x="4695143" y="315563"/>
                  </a:cubicBezTo>
                  <a:cubicBezTo>
                    <a:pt x="4676995" y="308328"/>
                    <a:pt x="4659171" y="300811"/>
                    <a:pt x="4643229" y="292373"/>
                  </a:cubicBezTo>
                  <a:cubicBezTo>
                    <a:pt x="4641909" y="290872"/>
                    <a:pt x="4643263" y="290665"/>
                    <a:pt x="4645899" y="291078"/>
                  </a:cubicBezTo>
                  <a:close/>
                  <a:moveTo>
                    <a:pt x="4139051" y="288678"/>
                  </a:moveTo>
                  <a:cubicBezTo>
                    <a:pt x="4155699" y="291665"/>
                    <a:pt x="4184607" y="307507"/>
                    <a:pt x="4161829" y="291977"/>
                  </a:cubicBezTo>
                  <a:cubicBezTo>
                    <a:pt x="4160371" y="289924"/>
                    <a:pt x="4173975" y="294341"/>
                    <a:pt x="4189549" y="301660"/>
                  </a:cubicBezTo>
                  <a:cubicBezTo>
                    <a:pt x="4205151" y="308739"/>
                    <a:pt x="4222931" y="317544"/>
                    <a:pt x="4230449" y="322245"/>
                  </a:cubicBezTo>
                  <a:cubicBezTo>
                    <a:pt x="4205731" y="313255"/>
                    <a:pt x="4190469" y="312363"/>
                    <a:pt x="4208053" y="323901"/>
                  </a:cubicBezTo>
                  <a:cubicBezTo>
                    <a:pt x="4191035" y="318790"/>
                    <a:pt x="4179243" y="316214"/>
                    <a:pt x="4170295" y="314812"/>
                  </a:cubicBezTo>
                  <a:cubicBezTo>
                    <a:pt x="4161277" y="313764"/>
                    <a:pt x="4155119" y="313722"/>
                    <a:pt x="4149371" y="313411"/>
                  </a:cubicBezTo>
                  <a:cubicBezTo>
                    <a:pt x="4137875" y="312773"/>
                    <a:pt x="4128135" y="311018"/>
                    <a:pt x="4100259" y="297838"/>
                  </a:cubicBezTo>
                  <a:cubicBezTo>
                    <a:pt x="4112831" y="300924"/>
                    <a:pt x="4125743" y="304053"/>
                    <a:pt x="4134591" y="308611"/>
                  </a:cubicBezTo>
                  <a:cubicBezTo>
                    <a:pt x="4153165" y="310593"/>
                    <a:pt x="4150491" y="305851"/>
                    <a:pt x="4133955" y="296776"/>
                  </a:cubicBezTo>
                  <a:cubicBezTo>
                    <a:pt x="4148253" y="299296"/>
                    <a:pt x="4154099" y="305058"/>
                    <a:pt x="4162863" y="309786"/>
                  </a:cubicBezTo>
                  <a:cubicBezTo>
                    <a:pt x="4187127" y="312929"/>
                    <a:pt x="4142971" y="294412"/>
                    <a:pt x="4139051" y="288678"/>
                  </a:cubicBezTo>
                  <a:close/>
                  <a:moveTo>
                    <a:pt x="3358678" y="275190"/>
                  </a:moveTo>
                  <a:cubicBezTo>
                    <a:pt x="3363122" y="274835"/>
                    <a:pt x="3375435" y="278771"/>
                    <a:pt x="3381531" y="281458"/>
                  </a:cubicBezTo>
                  <a:cubicBezTo>
                    <a:pt x="3387165" y="279532"/>
                    <a:pt x="3393097" y="277649"/>
                    <a:pt x="3408953" y="276772"/>
                  </a:cubicBezTo>
                  <a:lnTo>
                    <a:pt x="3434635" y="286852"/>
                  </a:lnTo>
                  <a:cubicBezTo>
                    <a:pt x="3406985" y="284813"/>
                    <a:pt x="3377071" y="284431"/>
                    <a:pt x="3357378" y="277182"/>
                  </a:cubicBezTo>
                  <a:cubicBezTo>
                    <a:pt x="3356589" y="275904"/>
                    <a:pt x="3357196" y="275309"/>
                    <a:pt x="3358678" y="275190"/>
                  </a:cubicBezTo>
                  <a:close/>
                  <a:moveTo>
                    <a:pt x="2685028" y="269509"/>
                  </a:moveTo>
                  <a:cubicBezTo>
                    <a:pt x="2694372" y="270981"/>
                    <a:pt x="2703772" y="272454"/>
                    <a:pt x="2713158" y="273926"/>
                  </a:cubicBezTo>
                  <a:cubicBezTo>
                    <a:pt x="2702045" y="276871"/>
                    <a:pt x="2695872" y="274917"/>
                    <a:pt x="2687902" y="274747"/>
                  </a:cubicBezTo>
                  <a:cubicBezTo>
                    <a:pt x="2679578" y="279617"/>
                    <a:pt x="2665973" y="282165"/>
                    <a:pt x="2657365" y="284091"/>
                  </a:cubicBezTo>
                  <a:cubicBezTo>
                    <a:pt x="2648843" y="286328"/>
                    <a:pt x="2645289" y="287673"/>
                    <a:pt x="2656898" y="289343"/>
                  </a:cubicBezTo>
                  <a:cubicBezTo>
                    <a:pt x="2634558" y="293859"/>
                    <a:pt x="2615403" y="294893"/>
                    <a:pt x="2599519" y="292415"/>
                  </a:cubicBezTo>
                  <a:cubicBezTo>
                    <a:pt x="2622029" y="287970"/>
                    <a:pt x="2633595" y="285521"/>
                    <a:pt x="2644411" y="282392"/>
                  </a:cubicBezTo>
                  <a:cubicBezTo>
                    <a:pt x="2655114" y="278994"/>
                    <a:pt x="2665321" y="275752"/>
                    <a:pt x="2685028" y="269509"/>
                  </a:cubicBezTo>
                  <a:close/>
                  <a:moveTo>
                    <a:pt x="4069751" y="267060"/>
                  </a:moveTo>
                  <a:cubicBezTo>
                    <a:pt x="4121651" y="280141"/>
                    <a:pt x="4107975" y="287262"/>
                    <a:pt x="4134251" y="302679"/>
                  </a:cubicBezTo>
                  <a:cubicBezTo>
                    <a:pt x="4102355" y="295006"/>
                    <a:pt x="4093155" y="278357"/>
                    <a:pt x="4069751" y="267060"/>
                  </a:cubicBezTo>
                  <a:close/>
                  <a:moveTo>
                    <a:pt x="2052926" y="264880"/>
                  </a:moveTo>
                  <a:cubicBezTo>
                    <a:pt x="2067762" y="263408"/>
                    <a:pt x="2055021" y="270656"/>
                    <a:pt x="2071556" y="268702"/>
                  </a:cubicBezTo>
                  <a:cubicBezTo>
                    <a:pt x="2056677" y="276007"/>
                    <a:pt x="2041954" y="283256"/>
                    <a:pt x="2027075" y="290561"/>
                  </a:cubicBezTo>
                  <a:cubicBezTo>
                    <a:pt x="2020095" y="290179"/>
                    <a:pt x="2040963" y="280934"/>
                    <a:pt x="2052940" y="274578"/>
                  </a:cubicBezTo>
                  <a:cubicBezTo>
                    <a:pt x="2041034" y="277805"/>
                    <a:pt x="2029226" y="280948"/>
                    <a:pt x="2019543" y="281288"/>
                  </a:cubicBezTo>
                  <a:cubicBezTo>
                    <a:pt x="2030628" y="275838"/>
                    <a:pt x="2041798" y="270345"/>
                    <a:pt x="2052926" y="264880"/>
                  </a:cubicBezTo>
                  <a:close/>
                  <a:moveTo>
                    <a:pt x="3990315" y="262827"/>
                  </a:moveTo>
                  <a:cubicBezTo>
                    <a:pt x="3998003" y="263025"/>
                    <a:pt x="4004615" y="263691"/>
                    <a:pt x="4010675" y="264625"/>
                  </a:cubicBezTo>
                  <a:cubicBezTo>
                    <a:pt x="4016705" y="265800"/>
                    <a:pt x="4022199" y="267187"/>
                    <a:pt x="4027691" y="268575"/>
                  </a:cubicBezTo>
                  <a:cubicBezTo>
                    <a:pt x="4038649" y="271378"/>
                    <a:pt x="4049607" y="274153"/>
                    <a:pt x="4064895" y="275243"/>
                  </a:cubicBezTo>
                  <a:cubicBezTo>
                    <a:pt x="4106717" y="293873"/>
                    <a:pt x="4059429" y="284832"/>
                    <a:pt x="4065675" y="292428"/>
                  </a:cubicBezTo>
                  <a:lnTo>
                    <a:pt x="4069565" y="295117"/>
                  </a:lnTo>
                  <a:lnTo>
                    <a:pt x="4048983" y="287744"/>
                  </a:lnTo>
                  <a:cubicBezTo>
                    <a:pt x="4040857" y="287163"/>
                    <a:pt x="4043703" y="289952"/>
                    <a:pt x="4032165" y="288324"/>
                  </a:cubicBezTo>
                  <a:cubicBezTo>
                    <a:pt x="4066043" y="298234"/>
                    <a:pt x="4060379" y="301349"/>
                    <a:pt x="4078387" y="306530"/>
                  </a:cubicBezTo>
                  <a:cubicBezTo>
                    <a:pt x="4036893" y="296323"/>
                    <a:pt x="4037359" y="303132"/>
                    <a:pt x="4004203" y="287574"/>
                  </a:cubicBezTo>
                  <a:cubicBezTo>
                    <a:pt x="3976909" y="286130"/>
                    <a:pt x="3987627" y="294695"/>
                    <a:pt x="3953891" y="291637"/>
                  </a:cubicBezTo>
                  <a:cubicBezTo>
                    <a:pt x="3913755" y="281359"/>
                    <a:pt x="3876435" y="252422"/>
                    <a:pt x="3945905" y="270444"/>
                  </a:cubicBezTo>
                  <a:cubicBezTo>
                    <a:pt x="3960387" y="276743"/>
                    <a:pt x="3948455" y="276191"/>
                    <a:pt x="3935231" y="275328"/>
                  </a:cubicBezTo>
                  <a:cubicBezTo>
                    <a:pt x="3946131" y="278655"/>
                    <a:pt x="3956877" y="282024"/>
                    <a:pt x="3964663" y="286767"/>
                  </a:cubicBezTo>
                  <a:cubicBezTo>
                    <a:pt x="3972083" y="286158"/>
                    <a:pt x="3975127" y="284402"/>
                    <a:pt x="3981835" y="283610"/>
                  </a:cubicBezTo>
                  <a:cubicBezTo>
                    <a:pt x="3985191" y="283213"/>
                    <a:pt x="3989467" y="283043"/>
                    <a:pt x="3995653" y="283397"/>
                  </a:cubicBezTo>
                  <a:cubicBezTo>
                    <a:pt x="4001855" y="283666"/>
                    <a:pt x="4009967" y="284558"/>
                    <a:pt x="4020911" y="286767"/>
                  </a:cubicBezTo>
                  <a:cubicBezTo>
                    <a:pt x="4017867" y="284431"/>
                    <a:pt x="4012727" y="282845"/>
                    <a:pt x="4006625" y="281826"/>
                  </a:cubicBezTo>
                  <a:cubicBezTo>
                    <a:pt x="4000509" y="280962"/>
                    <a:pt x="3993431" y="280523"/>
                    <a:pt x="3986593" y="279985"/>
                  </a:cubicBezTo>
                  <a:cubicBezTo>
                    <a:pt x="3972903" y="278924"/>
                    <a:pt x="3960091" y="277480"/>
                    <a:pt x="3957331" y="271463"/>
                  </a:cubicBezTo>
                  <a:cubicBezTo>
                    <a:pt x="3984723" y="278372"/>
                    <a:pt x="4016267" y="275597"/>
                    <a:pt x="3990315" y="262827"/>
                  </a:cubicBezTo>
                  <a:close/>
                  <a:moveTo>
                    <a:pt x="4551915" y="259004"/>
                  </a:moveTo>
                  <a:cubicBezTo>
                    <a:pt x="4604551" y="293562"/>
                    <a:pt x="4615679" y="271604"/>
                    <a:pt x="4654173" y="301744"/>
                  </a:cubicBezTo>
                  <a:cubicBezTo>
                    <a:pt x="4623593" y="292585"/>
                    <a:pt x="4593085" y="283439"/>
                    <a:pt x="4562703" y="274336"/>
                  </a:cubicBezTo>
                  <a:cubicBezTo>
                    <a:pt x="4551235" y="265488"/>
                    <a:pt x="4565025" y="268645"/>
                    <a:pt x="4551915" y="259004"/>
                  </a:cubicBezTo>
                  <a:close/>
                  <a:moveTo>
                    <a:pt x="3876563" y="258381"/>
                  </a:moveTo>
                  <a:cubicBezTo>
                    <a:pt x="3917691" y="268008"/>
                    <a:pt x="3851717" y="274563"/>
                    <a:pt x="3931153" y="289555"/>
                  </a:cubicBezTo>
                  <a:cubicBezTo>
                    <a:pt x="3922489" y="299139"/>
                    <a:pt x="3881093" y="271604"/>
                    <a:pt x="3855469" y="268263"/>
                  </a:cubicBezTo>
                  <a:cubicBezTo>
                    <a:pt x="3866879" y="268008"/>
                    <a:pt x="3879155" y="266550"/>
                    <a:pt x="3876563" y="258381"/>
                  </a:cubicBezTo>
                  <a:close/>
                  <a:moveTo>
                    <a:pt x="2205611" y="256116"/>
                  </a:moveTo>
                  <a:cubicBezTo>
                    <a:pt x="2176022" y="266748"/>
                    <a:pt x="2144367" y="281556"/>
                    <a:pt x="2114835" y="295714"/>
                  </a:cubicBezTo>
                  <a:cubicBezTo>
                    <a:pt x="2085558" y="310479"/>
                    <a:pt x="2057966" y="323646"/>
                    <a:pt x="2035074" y="328827"/>
                  </a:cubicBezTo>
                  <a:cubicBezTo>
                    <a:pt x="2024612" y="334079"/>
                    <a:pt x="2035612" y="332522"/>
                    <a:pt x="2038967" y="333386"/>
                  </a:cubicBezTo>
                  <a:cubicBezTo>
                    <a:pt x="2030898" y="337958"/>
                    <a:pt x="2025688" y="338695"/>
                    <a:pt x="2020492" y="339303"/>
                  </a:cubicBezTo>
                  <a:cubicBezTo>
                    <a:pt x="2015523" y="339572"/>
                    <a:pt x="2010610" y="339855"/>
                    <a:pt x="2005698" y="340139"/>
                  </a:cubicBezTo>
                  <a:cubicBezTo>
                    <a:pt x="2049797" y="320050"/>
                    <a:pt x="2080150" y="304208"/>
                    <a:pt x="2109130" y="290362"/>
                  </a:cubicBezTo>
                  <a:cubicBezTo>
                    <a:pt x="2123542" y="283255"/>
                    <a:pt x="2138152" y="277904"/>
                    <a:pt x="2153683" y="272156"/>
                  </a:cubicBezTo>
                  <a:cubicBezTo>
                    <a:pt x="2169269" y="266564"/>
                    <a:pt x="2186074" y="261269"/>
                    <a:pt x="2205611" y="256116"/>
                  </a:cubicBezTo>
                  <a:close/>
                  <a:moveTo>
                    <a:pt x="3190608" y="250906"/>
                  </a:moveTo>
                  <a:cubicBezTo>
                    <a:pt x="3179268" y="258749"/>
                    <a:pt x="3220550" y="258876"/>
                    <a:pt x="3237100" y="266082"/>
                  </a:cubicBezTo>
                  <a:cubicBezTo>
                    <a:pt x="3217620" y="267498"/>
                    <a:pt x="3203703" y="264865"/>
                    <a:pt x="3190693" y="261510"/>
                  </a:cubicBezTo>
                  <a:cubicBezTo>
                    <a:pt x="3177696" y="258268"/>
                    <a:pt x="3165578" y="253808"/>
                    <a:pt x="3149920" y="253313"/>
                  </a:cubicBezTo>
                  <a:cubicBezTo>
                    <a:pt x="3162435" y="252619"/>
                    <a:pt x="3175375" y="252831"/>
                    <a:pt x="3190608" y="250906"/>
                  </a:cubicBezTo>
                  <a:close/>
                  <a:moveTo>
                    <a:pt x="2782171" y="250654"/>
                  </a:moveTo>
                  <a:cubicBezTo>
                    <a:pt x="2797624" y="250227"/>
                    <a:pt x="2811487" y="251338"/>
                    <a:pt x="2824476" y="253299"/>
                  </a:cubicBezTo>
                  <a:cubicBezTo>
                    <a:pt x="2816024" y="255975"/>
                    <a:pt x="2811154" y="255607"/>
                    <a:pt x="2806142" y="255069"/>
                  </a:cubicBezTo>
                  <a:cubicBezTo>
                    <a:pt x="2793047" y="252011"/>
                    <a:pt x="2762949" y="265177"/>
                    <a:pt x="2742817" y="268943"/>
                  </a:cubicBezTo>
                  <a:cubicBezTo>
                    <a:pt x="2752912" y="258169"/>
                    <a:pt x="2787512" y="253214"/>
                    <a:pt x="2730331" y="257235"/>
                  </a:cubicBezTo>
                  <a:cubicBezTo>
                    <a:pt x="2749677" y="253044"/>
                    <a:pt x="2766718" y="251080"/>
                    <a:pt x="2782171" y="250654"/>
                  </a:cubicBezTo>
                  <a:close/>
                  <a:moveTo>
                    <a:pt x="3590999" y="249491"/>
                  </a:moveTo>
                  <a:cubicBezTo>
                    <a:pt x="3608639" y="256555"/>
                    <a:pt x="3592827" y="258495"/>
                    <a:pt x="3599819" y="263960"/>
                  </a:cubicBezTo>
                  <a:cubicBezTo>
                    <a:pt x="3587531" y="265120"/>
                    <a:pt x="3587319" y="253342"/>
                    <a:pt x="3535447" y="256017"/>
                  </a:cubicBezTo>
                  <a:cubicBezTo>
                    <a:pt x="3536451" y="251190"/>
                    <a:pt x="3576799" y="252294"/>
                    <a:pt x="3590999" y="249491"/>
                  </a:cubicBezTo>
                  <a:close/>
                  <a:moveTo>
                    <a:pt x="4406649" y="249108"/>
                  </a:moveTo>
                  <a:cubicBezTo>
                    <a:pt x="4429031" y="254870"/>
                    <a:pt x="4433491" y="265559"/>
                    <a:pt x="4458251" y="270768"/>
                  </a:cubicBezTo>
                  <a:cubicBezTo>
                    <a:pt x="4421047" y="250538"/>
                    <a:pt x="4469647" y="270146"/>
                    <a:pt x="4516013" y="279164"/>
                  </a:cubicBezTo>
                  <a:cubicBezTo>
                    <a:pt x="4500851" y="267895"/>
                    <a:pt x="4476867" y="260108"/>
                    <a:pt x="4487769" y="257121"/>
                  </a:cubicBezTo>
                  <a:cubicBezTo>
                    <a:pt x="4501927" y="261368"/>
                    <a:pt x="4515771" y="265530"/>
                    <a:pt x="4529349" y="269608"/>
                  </a:cubicBezTo>
                  <a:cubicBezTo>
                    <a:pt x="4542755" y="274223"/>
                    <a:pt x="4555907" y="278739"/>
                    <a:pt x="4568819" y="283184"/>
                  </a:cubicBezTo>
                  <a:cubicBezTo>
                    <a:pt x="4594627" y="292117"/>
                    <a:pt x="4619531" y="300739"/>
                    <a:pt x="4643809" y="309134"/>
                  </a:cubicBezTo>
                  <a:cubicBezTo>
                    <a:pt x="4668075" y="317558"/>
                    <a:pt x="4691759" y="325571"/>
                    <a:pt x="4714539" y="335013"/>
                  </a:cubicBezTo>
                  <a:cubicBezTo>
                    <a:pt x="4737431" y="344131"/>
                    <a:pt x="4759983" y="353106"/>
                    <a:pt x="4782479" y="362068"/>
                  </a:cubicBezTo>
                  <a:cubicBezTo>
                    <a:pt x="4804917" y="371157"/>
                    <a:pt x="4827427" y="379906"/>
                    <a:pt x="4849823" y="389490"/>
                  </a:cubicBezTo>
                  <a:cubicBezTo>
                    <a:pt x="4871995" y="399613"/>
                    <a:pt x="4894377" y="409820"/>
                    <a:pt x="4917241" y="420268"/>
                  </a:cubicBezTo>
                  <a:cubicBezTo>
                    <a:pt x="4940035" y="430857"/>
                    <a:pt x="4963307" y="441673"/>
                    <a:pt x="4987347" y="452843"/>
                  </a:cubicBezTo>
                  <a:cubicBezTo>
                    <a:pt x="4999451" y="458237"/>
                    <a:pt x="5011173" y="464891"/>
                    <a:pt x="5023375" y="471106"/>
                  </a:cubicBezTo>
                  <a:cubicBezTo>
                    <a:pt x="5035509" y="477477"/>
                    <a:pt x="5047855" y="483947"/>
                    <a:pt x="5060455" y="490572"/>
                  </a:cubicBezTo>
                  <a:cubicBezTo>
                    <a:pt x="5070407" y="500992"/>
                    <a:pt x="5057325" y="495853"/>
                    <a:pt x="5068707" y="507292"/>
                  </a:cubicBezTo>
                  <a:cubicBezTo>
                    <a:pt x="5029451" y="478850"/>
                    <a:pt x="5053759" y="492342"/>
                    <a:pt x="5020999" y="481809"/>
                  </a:cubicBezTo>
                  <a:cubicBezTo>
                    <a:pt x="5016355" y="472692"/>
                    <a:pt x="4993747" y="464197"/>
                    <a:pt x="4984855" y="455944"/>
                  </a:cubicBezTo>
                  <a:cubicBezTo>
                    <a:pt x="4977351" y="454217"/>
                    <a:pt x="4969607" y="452376"/>
                    <a:pt x="4972765" y="457218"/>
                  </a:cubicBezTo>
                  <a:cubicBezTo>
                    <a:pt x="4980523" y="462272"/>
                    <a:pt x="4986653" y="464622"/>
                    <a:pt x="4994369" y="468360"/>
                  </a:cubicBezTo>
                  <a:cubicBezTo>
                    <a:pt x="5002015" y="472224"/>
                    <a:pt x="5011371" y="477250"/>
                    <a:pt x="5025711" y="487231"/>
                  </a:cubicBezTo>
                  <a:cubicBezTo>
                    <a:pt x="5037887" y="507631"/>
                    <a:pt x="4975511" y="492781"/>
                    <a:pt x="5044103" y="537588"/>
                  </a:cubicBezTo>
                  <a:cubicBezTo>
                    <a:pt x="5050175" y="537701"/>
                    <a:pt x="5039743" y="527621"/>
                    <a:pt x="5026747" y="510194"/>
                  </a:cubicBezTo>
                  <a:cubicBezTo>
                    <a:pt x="5054437" y="525441"/>
                    <a:pt x="5056547" y="542430"/>
                    <a:pt x="5092519" y="557082"/>
                  </a:cubicBezTo>
                  <a:cubicBezTo>
                    <a:pt x="5091287" y="577610"/>
                    <a:pt x="5014939" y="520019"/>
                    <a:pt x="5016963" y="528117"/>
                  </a:cubicBezTo>
                  <a:cubicBezTo>
                    <a:pt x="5003231" y="519651"/>
                    <a:pt x="4995203" y="510604"/>
                    <a:pt x="4975739" y="502592"/>
                  </a:cubicBezTo>
                  <a:cubicBezTo>
                    <a:pt x="5021295" y="516890"/>
                    <a:pt x="4945895" y="475877"/>
                    <a:pt x="5000639" y="494848"/>
                  </a:cubicBezTo>
                  <a:cubicBezTo>
                    <a:pt x="4991325" y="479912"/>
                    <a:pt x="4958127" y="464112"/>
                    <a:pt x="4971747" y="463107"/>
                  </a:cubicBezTo>
                  <a:cubicBezTo>
                    <a:pt x="4956315" y="448610"/>
                    <a:pt x="4959655" y="462399"/>
                    <a:pt x="4927915" y="445000"/>
                  </a:cubicBezTo>
                  <a:cubicBezTo>
                    <a:pt x="4940047" y="453183"/>
                    <a:pt x="4958183" y="460729"/>
                    <a:pt x="4964567" y="469591"/>
                  </a:cubicBezTo>
                  <a:cubicBezTo>
                    <a:pt x="4923315" y="456921"/>
                    <a:pt x="4918671" y="440258"/>
                    <a:pt x="4902023" y="424925"/>
                  </a:cubicBezTo>
                  <a:cubicBezTo>
                    <a:pt x="4927207" y="437299"/>
                    <a:pt x="4965913" y="462074"/>
                    <a:pt x="4956965" y="447534"/>
                  </a:cubicBezTo>
                  <a:cubicBezTo>
                    <a:pt x="4919265" y="420084"/>
                    <a:pt x="4885713" y="422533"/>
                    <a:pt x="4870931" y="399641"/>
                  </a:cubicBezTo>
                  <a:cubicBezTo>
                    <a:pt x="4867703" y="401340"/>
                    <a:pt x="4856859" y="397531"/>
                    <a:pt x="4842321" y="391260"/>
                  </a:cubicBezTo>
                  <a:cubicBezTo>
                    <a:pt x="4827569" y="385498"/>
                    <a:pt x="4809079" y="377343"/>
                    <a:pt x="4790943" y="369500"/>
                  </a:cubicBezTo>
                  <a:cubicBezTo>
                    <a:pt x="4754675" y="353814"/>
                    <a:pt x="4719833" y="339431"/>
                    <a:pt x="4719791" y="347698"/>
                  </a:cubicBezTo>
                  <a:cubicBezTo>
                    <a:pt x="4748743" y="361940"/>
                    <a:pt x="4770147" y="375984"/>
                    <a:pt x="4788991" y="389915"/>
                  </a:cubicBezTo>
                  <a:cubicBezTo>
                    <a:pt x="4798405" y="396880"/>
                    <a:pt x="4807183" y="403831"/>
                    <a:pt x="4815947" y="410768"/>
                  </a:cubicBezTo>
                  <a:cubicBezTo>
                    <a:pt x="4820335" y="414223"/>
                    <a:pt x="4824723" y="417691"/>
                    <a:pt x="4829155" y="421188"/>
                  </a:cubicBezTo>
                  <a:cubicBezTo>
                    <a:pt x="4833571" y="424798"/>
                    <a:pt x="4838017" y="428451"/>
                    <a:pt x="4842563" y="432174"/>
                  </a:cubicBezTo>
                  <a:cubicBezTo>
                    <a:pt x="4865639" y="441065"/>
                    <a:pt x="4853447" y="428663"/>
                    <a:pt x="4839347" y="415129"/>
                  </a:cubicBezTo>
                  <a:cubicBezTo>
                    <a:pt x="4902135" y="455845"/>
                    <a:pt x="4862083" y="445283"/>
                    <a:pt x="4818835" y="435331"/>
                  </a:cubicBezTo>
                  <a:cubicBezTo>
                    <a:pt x="4838739" y="432712"/>
                    <a:pt x="4784093" y="421740"/>
                    <a:pt x="4776319" y="407810"/>
                  </a:cubicBezTo>
                  <a:cubicBezTo>
                    <a:pt x="4762927" y="404001"/>
                    <a:pt x="4780043" y="416842"/>
                    <a:pt x="4785777" y="423510"/>
                  </a:cubicBezTo>
                  <a:cubicBezTo>
                    <a:pt x="4760947" y="415681"/>
                    <a:pt x="4702009" y="366584"/>
                    <a:pt x="4732801" y="386248"/>
                  </a:cubicBezTo>
                  <a:cubicBezTo>
                    <a:pt x="4754929" y="392293"/>
                    <a:pt x="4711267" y="373832"/>
                    <a:pt x="4728285" y="375347"/>
                  </a:cubicBezTo>
                  <a:cubicBezTo>
                    <a:pt x="4747793" y="387536"/>
                    <a:pt x="4777907" y="397970"/>
                    <a:pt x="4787463" y="411774"/>
                  </a:cubicBezTo>
                  <a:cubicBezTo>
                    <a:pt x="4791979" y="410726"/>
                    <a:pt x="4814629" y="419645"/>
                    <a:pt x="4810367" y="413784"/>
                  </a:cubicBezTo>
                  <a:cubicBezTo>
                    <a:pt x="4747511" y="378717"/>
                    <a:pt x="4729799" y="364913"/>
                    <a:pt x="4697959" y="333867"/>
                  </a:cubicBezTo>
                  <a:cubicBezTo>
                    <a:pt x="4656777" y="317388"/>
                    <a:pt x="4699559" y="344244"/>
                    <a:pt x="4685615" y="341908"/>
                  </a:cubicBezTo>
                  <a:cubicBezTo>
                    <a:pt x="4672847" y="344839"/>
                    <a:pt x="4680901" y="332338"/>
                    <a:pt x="4658647" y="318322"/>
                  </a:cubicBezTo>
                  <a:cubicBezTo>
                    <a:pt x="4625971" y="305737"/>
                    <a:pt x="4624387" y="321522"/>
                    <a:pt x="4601679" y="301164"/>
                  </a:cubicBezTo>
                  <a:cubicBezTo>
                    <a:pt x="4593693" y="300739"/>
                    <a:pt x="4602485" y="308384"/>
                    <a:pt x="4578503" y="300272"/>
                  </a:cubicBezTo>
                  <a:cubicBezTo>
                    <a:pt x="4598267" y="311555"/>
                    <a:pt x="4630403" y="324735"/>
                    <a:pt x="4617123" y="327057"/>
                  </a:cubicBezTo>
                  <a:cubicBezTo>
                    <a:pt x="4593071" y="317614"/>
                    <a:pt x="4605613" y="318096"/>
                    <a:pt x="4600743" y="313027"/>
                  </a:cubicBezTo>
                  <a:cubicBezTo>
                    <a:pt x="4573123" y="305114"/>
                    <a:pt x="4576039" y="311343"/>
                    <a:pt x="4544059" y="296166"/>
                  </a:cubicBezTo>
                  <a:cubicBezTo>
                    <a:pt x="4530935" y="286865"/>
                    <a:pt x="4543463" y="289739"/>
                    <a:pt x="4549863" y="294850"/>
                  </a:cubicBezTo>
                  <a:cubicBezTo>
                    <a:pt x="4566371" y="306968"/>
                    <a:pt x="4574523" y="298785"/>
                    <a:pt x="4573081" y="295657"/>
                  </a:cubicBezTo>
                  <a:cubicBezTo>
                    <a:pt x="4542147" y="277989"/>
                    <a:pt x="4526731" y="283850"/>
                    <a:pt x="4510081" y="280650"/>
                  </a:cubicBezTo>
                  <a:cubicBezTo>
                    <a:pt x="4525045" y="289187"/>
                    <a:pt x="4541551" y="298856"/>
                    <a:pt x="4560325" y="307266"/>
                  </a:cubicBezTo>
                  <a:cubicBezTo>
                    <a:pt x="4579041" y="315859"/>
                    <a:pt x="4599781" y="324013"/>
                    <a:pt x="4622545" y="331743"/>
                  </a:cubicBezTo>
                  <a:cubicBezTo>
                    <a:pt x="4633729" y="340549"/>
                    <a:pt x="4620153" y="337420"/>
                    <a:pt x="4632979" y="347061"/>
                  </a:cubicBezTo>
                  <a:cubicBezTo>
                    <a:pt x="4601805" y="330696"/>
                    <a:pt x="4583103" y="320729"/>
                    <a:pt x="4554323" y="317445"/>
                  </a:cubicBezTo>
                  <a:cubicBezTo>
                    <a:pt x="4547003" y="311230"/>
                    <a:pt x="4539655" y="305000"/>
                    <a:pt x="4532335" y="298785"/>
                  </a:cubicBezTo>
                  <a:cubicBezTo>
                    <a:pt x="4525881" y="299111"/>
                    <a:pt x="4525229" y="302226"/>
                    <a:pt x="4526207" y="306090"/>
                  </a:cubicBezTo>
                  <a:cubicBezTo>
                    <a:pt x="4490233" y="295742"/>
                    <a:pt x="4471971" y="276162"/>
                    <a:pt x="4509869" y="286624"/>
                  </a:cubicBezTo>
                  <a:cubicBezTo>
                    <a:pt x="4480975" y="268829"/>
                    <a:pt x="4472961" y="286483"/>
                    <a:pt x="4452319" y="272297"/>
                  </a:cubicBezTo>
                  <a:cubicBezTo>
                    <a:pt x="4429583" y="268744"/>
                    <a:pt x="4473359" y="293193"/>
                    <a:pt x="4417719" y="275794"/>
                  </a:cubicBezTo>
                  <a:cubicBezTo>
                    <a:pt x="4439351" y="277550"/>
                    <a:pt x="4439791" y="270315"/>
                    <a:pt x="4406649" y="249108"/>
                  </a:cubicBezTo>
                  <a:close/>
                  <a:moveTo>
                    <a:pt x="4354707" y="239708"/>
                  </a:moveTo>
                  <a:cubicBezTo>
                    <a:pt x="4373379" y="243162"/>
                    <a:pt x="4394375" y="254304"/>
                    <a:pt x="4389435" y="247891"/>
                  </a:cubicBezTo>
                  <a:cubicBezTo>
                    <a:pt x="4413275" y="248726"/>
                    <a:pt x="4380473" y="252775"/>
                    <a:pt x="4406395" y="267017"/>
                  </a:cubicBezTo>
                  <a:cubicBezTo>
                    <a:pt x="4394205" y="262459"/>
                    <a:pt x="4381831" y="257900"/>
                    <a:pt x="4366273" y="254290"/>
                  </a:cubicBezTo>
                  <a:cubicBezTo>
                    <a:pt x="4370067" y="252619"/>
                    <a:pt x="4365807" y="247197"/>
                    <a:pt x="4354707" y="239708"/>
                  </a:cubicBezTo>
                  <a:close/>
                  <a:moveTo>
                    <a:pt x="2350721" y="234470"/>
                  </a:moveTo>
                  <a:cubicBezTo>
                    <a:pt x="2370952" y="233338"/>
                    <a:pt x="2362387" y="238293"/>
                    <a:pt x="2368729" y="240105"/>
                  </a:cubicBezTo>
                  <a:cubicBezTo>
                    <a:pt x="2340825" y="242073"/>
                    <a:pt x="2327588" y="247920"/>
                    <a:pt x="2314267" y="256329"/>
                  </a:cubicBezTo>
                  <a:cubicBezTo>
                    <a:pt x="2307641" y="260633"/>
                    <a:pt x="2300832" y="265191"/>
                    <a:pt x="2292394" y="270982"/>
                  </a:cubicBezTo>
                  <a:cubicBezTo>
                    <a:pt x="2283928" y="276715"/>
                    <a:pt x="2273607" y="283015"/>
                    <a:pt x="2259563" y="289853"/>
                  </a:cubicBezTo>
                  <a:cubicBezTo>
                    <a:pt x="2229791" y="293746"/>
                    <a:pt x="2256463" y="282987"/>
                    <a:pt x="2234336" y="284912"/>
                  </a:cubicBezTo>
                  <a:cubicBezTo>
                    <a:pt x="2198985" y="304336"/>
                    <a:pt x="2125382" y="337265"/>
                    <a:pt x="2112400" y="329720"/>
                  </a:cubicBezTo>
                  <a:cubicBezTo>
                    <a:pt x="2136934" y="320532"/>
                    <a:pt x="2157901" y="314076"/>
                    <a:pt x="2176433" y="306955"/>
                  </a:cubicBezTo>
                  <a:cubicBezTo>
                    <a:pt x="2195035" y="299990"/>
                    <a:pt x="2211557" y="293180"/>
                    <a:pt x="2228305" y="285903"/>
                  </a:cubicBezTo>
                  <a:cubicBezTo>
                    <a:pt x="2245052" y="278626"/>
                    <a:pt x="2262013" y="270897"/>
                    <a:pt x="2281507" y="262133"/>
                  </a:cubicBezTo>
                  <a:cubicBezTo>
                    <a:pt x="2291191" y="257589"/>
                    <a:pt x="2301752" y="253427"/>
                    <a:pt x="2313219" y="248925"/>
                  </a:cubicBezTo>
                  <a:cubicBezTo>
                    <a:pt x="2324729" y="244494"/>
                    <a:pt x="2337145" y="239709"/>
                    <a:pt x="2350721" y="234470"/>
                  </a:cubicBezTo>
                  <a:close/>
                  <a:moveTo>
                    <a:pt x="4250553" y="231200"/>
                  </a:moveTo>
                  <a:cubicBezTo>
                    <a:pt x="4262247" y="239383"/>
                    <a:pt x="4273969" y="247594"/>
                    <a:pt x="4285607" y="255749"/>
                  </a:cubicBezTo>
                  <a:cubicBezTo>
                    <a:pt x="4308725" y="260944"/>
                    <a:pt x="4304563" y="256117"/>
                    <a:pt x="4325955" y="260718"/>
                  </a:cubicBezTo>
                  <a:cubicBezTo>
                    <a:pt x="4309191" y="252124"/>
                    <a:pt x="4296039" y="242526"/>
                    <a:pt x="4273687" y="235660"/>
                  </a:cubicBezTo>
                  <a:cubicBezTo>
                    <a:pt x="4275597" y="238307"/>
                    <a:pt x="4285011" y="243701"/>
                    <a:pt x="4273855" y="241606"/>
                  </a:cubicBezTo>
                  <a:cubicBezTo>
                    <a:pt x="4266721" y="237939"/>
                    <a:pt x="4261893" y="233423"/>
                    <a:pt x="4250553" y="231200"/>
                  </a:cubicBezTo>
                  <a:close/>
                  <a:moveTo>
                    <a:pt x="3489191" y="229134"/>
                  </a:moveTo>
                  <a:cubicBezTo>
                    <a:pt x="3503669" y="229772"/>
                    <a:pt x="3508531" y="232509"/>
                    <a:pt x="3511705" y="235971"/>
                  </a:cubicBezTo>
                  <a:cubicBezTo>
                    <a:pt x="3515939" y="240459"/>
                    <a:pt x="3517183" y="245980"/>
                    <a:pt x="3534103" y="250241"/>
                  </a:cubicBezTo>
                  <a:cubicBezTo>
                    <a:pt x="3518869" y="249434"/>
                    <a:pt x="3508775" y="245286"/>
                    <a:pt x="3499659" y="241039"/>
                  </a:cubicBezTo>
                  <a:cubicBezTo>
                    <a:pt x="3490539" y="236877"/>
                    <a:pt x="3482429" y="232063"/>
                    <a:pt x="3471215" y="229246"/>
                  </a:cubicBezTo>
                  <a:cubicBezTo>
                    <a:pt x="3478471" y="228942"/>
                    <a:pt x="3484365" y="228921"/>
                    <a:pt x="3489191" y="229134"/>
                  </a:cubicBezTo>
                  <a:close/>
                  <a:moveTo>
                    <a:pt x="2317848" y="228269"/>
                  </a:moveTo>
                  <a:cubicBezTo>
                    <a:pt x="2324219" y="229260"/>
                    <a:pt x="2320071" y="232261"/>
                    <a:pt x="2310742" y="236197"/>
                  </a:cubicBezTo>
                  <a:cubicBezTo>
                    <a:pt x="2301412" y="240133"/>
                    <a:pt x="2286844" y="244875"/>
                    <a:pt x="2272744" y="250425"/>
                  </a:cubicBezTo>
                  <a:cubicBezTo>
                    <a:pt x="2244373" y="261071"/>
                    <a:pt x="2216483" y="271278"/>
                    <a:pt x="2231009" y="270471"/>
                  </a:cubicBezTo>
                  <a:cubicBezTo>
                    <a:pt x="2211953" y="276063"/>
                    <a:pt x="2191241" y="283538"/>
                    <a:pt x="2167797" y="294808"/>
                  </a:cubicBezTo>
                  <a:cubicBezTo>
                    <a:pt x="2173969" y="287361"/>
                    <a:pt x="2204209" y="273699"/>
                    <a:pt x="2236516" y="260307"/>
                  </a:cubicBezTo>
                  <a:cubicBezTo>
                    <a:pt x="2252726" y="253752"/>
                    <a:pt x="2269346" y="247027"/>
                    <a:pt x="2283730" y="241209"/>
                  </a:cubicBezTo>
                  <a:cubicBezTo>
                    <a:pt x="2298241" y="235716"/>
                    <a:pt x="2310628" y="231412"/>
                    <a:pt x="2317848" y="228269"/>
                  </a:cubicBezTo>
                  <a:close/>
                  <a:moveTo>
                    <a:pt x="3689449" y="227816"/>
                  </a:moveTo>
                  <a:cubicBezTo>
                    <a:pt x="3695905" y="227901"/>
                    <a:pt x="3700137" y="228155"/>
                    <a:pt x="3704427" y="228849"/>
                  </a:cubicBezTo>
                  <a:cubicBezTo>
                    <a:pt x="3712991" y="230222"/>
                    <a:pt x="3721771" y="233252"/>
                    <a:pt x="3748767" y="239878"/>
                  </a:cubicBezTo>
                  <a:cubicBezTo>
                    <a:pt x="3723723" y="237938"/>
                    <a:pt x="3714195" y="239184"/>
                    <a:pt x="3726923" y="244875"/>
                  </a:cubicBezTo>
                  <a:cubicBezTo>
                    <a:pt x="3716163" y="241959"/>
                    <a:pt x="3703039" y="240288"/>
                    <a:pt x="3690963" y="238065"/>
                  </a:cubicBezTo>
                  <a:cubicBezTo>
                    <a:pt x="3684919" y="236961"/>
                    <a:pt x="3679143" y="235701"/>
                    <a:pt x="3674031" y="234101"/>
                  </a:cubicBezTo>
                  <a:cubicBezTo>
                    <a:pt x="3668921" y="232700"/>
                    <a:pt x="3664491" y="230916"/>
                    <a:pt x="3661163" y="228481"/>
                  </a:cubicBezTo>
                  <a:cubicBezTo>
                    <a:pt x="3674329" y="227688"/>
                    <a:pt x="3682993" y="227759"/>
                    <a:pt x="3689449" y="227816"/>
                  </a:cubicBezTo>
                  <a:close/>
                  <a:moveTo>
                    <a:pt x="2786025" y="227264"/>
                  </a:moveTo>
                  <a:cubicBezTo>
                    <a:pt x="2793033" y="230138"/>
                    <a:pt x="2759778" y="231610"/>
                    <a:pt x="2770325" y="234484"/>
                  </a:cubicBezTo>
                  <a:cubicBezTo>
                    <a:pt x="2761633" y="238264"/>
                    <a:pt x="2730005" y="228609"/>
                    <a:pt x="2726367" y="237174"/>
                  </a:cubicBezTo>
                  <a:cubicBezTo>
                    <a:pt x="2706321" y="241265"/>
                    <a:pt x="2721865" y="234569"/>
                    <a:pt x="2705117" y="233861"/>
                  </a:cubicBezTo>
                  <a:cubicBezTo>
                    <a:pt x="2703673" y="228213"/>
                    <a:pt x="2759849" y="233352"/>
                    <a:pt x="2786025" y="227264"/>
                  </a:cubicBezTo>
                  <a:close/>
                  <a:moveTo>
                    <a:pt x="3538603" y="221035"/>
                  </a:moveTo>
                  <a:cubicBezTo>
                    <a:pt x="3547239" y="220398"/>
                    <a:pt x="3552039" y="222012"/>
                    <a:pt x="3556443" y="223711"/>
                  </a:cubicBezTo>
                  <a:cubicBezTo>
                    <a:pt x="3576687" y="224178"/>
                    <a:pt x="3659691" y="238802"/>
                    <a:pt x="3631843" y="225806"/>
                  </a:cubicBezTo>
                  <a:cubicBezTo>
                    <a:pt x="3649369" y="226542"/>
                    <a:pt x="3657269" y="232899"/>
                    <a:pt x="3668523" y="237132"/>
                  </a:cubicBezTo>
                  <a:cubicBezTo>
                    <a:pt x="3608753" y="234739"/>
                    <a:pt x="3596903" y="234258"/>
                    <a:pt x="3552747" y="232502"/>
                  </a:cubicBezTo>
                  <a:cubicBezTo>
                    <a:pt x="3539807" y="227448"/>
                    <a:pt x="3553355" y="226344"/>
                    <a:pt x="3538603" y="221035"/>
                  </a:cubicBezTo>
                  <a:close/>
                  <a:moveTo>
                    <a:pt x="3196879" y="217934"/>
                  </a:moveTo>
                  <a:cubicBezTo>
                    <a:pt x="3217704" y="222592"/>
                    <a:pt x="3190664" y="225013"/>
                    <a:pt x="3219120" y="230053"/>
                  </a:cubicBezTo>
                  <a:cubicBezTo>
                    <a:pt x="3202245" y="231709"/>
                    <a:pt x="3185539" y="233408"/>
                    <a:pt x="3191329" y="236168"/>
                  </a:cubicBezTo>
                  <a:cubicBezTo>
                    <a:pt x="3173534" y="237754"/>
                    <a:pt x="3168452" y="223682"/>
                    <a:pt x="3137490" y="219958"/>
                  </a:cubicBezTo>
                  <a:cubicBezTo>
                    <a:pt x="3156050" y="220666"/>
                    <a:pt x="3161968" y="220213"/>
                    <a:pt x="3167730" y="219732"/>
                  </a:cubicBezTo>
                  <a:cubicBezTo>
                    <a:pt x="3173477" y="219137"/>
                    <a:pt x="3179055" y="218104"/>
                    <a:pt x="3196879" y="217934"/>
                  </a:cubicBezTo>
                  <a:close/>
                  <a:moveTo>
                    <a:pt x="2296174" y="217821"/>
                  </a:moveTo>
                  <a:cubicBezTo>
                    <a:pt x="2282824" y="222040"/>
                    <a:pt x="2274627" y="226060"/>
                    <a:pt x="2263938" y="231129"/>
                  </a:cubicBezTo>
                  <a:cubicBezTo>
                    <a:pt x="2253235" y="236154"/>
                    <a:pt x="2240041" y="242185"/>
                    <a:pt x="2216965" y="251175"/>
                  </a:cubicBezTo>
                  <a:cubicBezTo>
                    <a:pt x="2199381" y="250694"/>
                    <a:pt x="2239942" y="234909"/>
                    <a:pt x="2269926" y="222040"/>
                  </a:cubicBezTo>
                  <a:cubicBezTo>
                    <a:pt x="2276580" y="222748"/>
                    <a:pt x="2285570" y="221105"/>
                    <a:pt x="2296174" y="217821"/>
                  </a:cubicBezTo>
                  <a:close/>
                  <a:moveTo>
                    <a:pt x="2960819" y="216221"/>
                  </a:moveTo>
                  <a:cubicBezTo>
                    <a:pt x="2965675" y="216016"/>
                    <a:pt x="2969112" y="216469"/>
                    <a:pt x="2972559" y="217255"/>
                  </a:cubicBezTo>
                  <a:cubicBezTo>
                    <a:pt x="2979468" y="218911"/>
                    <a:pt x="2986362" y="221431"/>
                    <a:pt x="3004852" y="224008"/>
                  </a:cubicBezTo>
                  <a:cubicBezTo>
                    <a:pt x="2990935" y="226089"/>
                    <a:pt x="2982115" y="227589"/>
                    <a:pt x="2976127" y="228057"/>
                  </a:cubicBezTo>
                  <a:cubicBezTo>
                    <a:pt x="2970124" y="228496"/>
                    <a:pt x="2966967" y="228000"/>
                    <a:pt x="2964490" y="227009"/>
                  </a:cubicBezTo>
                  <a:cubicBezTo>
                    <a:pt x="2959520" y="225027"/>
                    <a:pt x="2957312" y="221120"/>
                    <a:pt x="2940564" y="219138"/>
                  </a:cubicBezTo>
                  <a:cubicBezTo>
                    <a:pt x="2949689" y="217290"/>
                    <a:pt x="2955964" y="216427"/>
                    <a:pt x="2960819" y="216221"/>
                  </a:cubicBezTo>
                  <a:close/>
                  <a:moveTo>
                    <a:pt x="3037031" y="212725"/>
                  </a:moveTo>
                  <a:cubicBezTo>
                    <a:pt x="3062768" y="214027"/>
                    <a:pt x="3089738" y="214381"/>
                    <a:pt x="3112432" y="218091"/>
                  </a:cubicBezTo>
                  <a:cubicBezTo>
                    <a:pt x="3073075" y="223187"/>
                    <a:pt x="3098473" y="231214"/>
                    <a:pt x="3146876" y="237599"/>
                  </a:cubicBezTo>
                  <a:cubicBezTo>
                    <a:pt x="3158966" y="238986"/>
                    <a:pt x="3172529" y="241053"/>
                    <a:pt x="3186912" y="243021"/>
                  </a:cubicBezTo>
                  <a:cubicBezTo>
                    <a:pt x="3201296" y="244932"/>
                    <a:pt x="3216473" y="246716"/>
                    <a:pt x="3231833" y="248274"/>
                  </a:cubicBezTo>
                  <a:cubicBezTo>
                    <a:pt x="3262554" y="251360"/>
                    <a:pt x="3293969" y="253512"/>
                    <a:pt x="3321221" y="253795"/>
                  </a:cubicBezTo>
                  <a:cubicBezTo>
                    <a:pt x="3331740" y="258651"/>
                    <a:pt x="3272606" y="259840"/>
                    <a:pt x="3295568" y="265390"/>
                  </a:cubicBezTo>
                  <a:cubicBezTo>
                    <a:pt x="3274701" y="264144"/>
                    <a:pt x="3251880" y="260293"/>
                    <a:pt x="3227529" y="255267"/>
                  </a:cubicBezTo>
                  <a:cubicBezTo>
                    <a:pt x="3215354" y="252747"/>
                    <a:pt x="3202797" y="249930"/>
                    <a:pt x="3189914" y="246999"/>
                  </a:cubicBezTo>
                  <a:cubicBezTo>
                    <a:pt x="3177045" y="244168"/>
                    <a:pt x="3163808" y="240728"/>
                    <a:pt x="3150415" y="238519"/>
                  </a:cubicBezTo>
                  <a:cubicBezTo>
                    <a:pt x="3118109" y="242752"/>
                    <a:pt x="3198620" y="247311"/>
                    <a:pt x="3143209" y="251445"/>
                  </a:cubicBezTo>
                  <a:cubicBezTo>
                    <a:pt x="3124009" y="244991"/>
                    <a:pt x="3138138" y="232348"/>
                    <a:pt x="3090804" y="237160"/>
                  </a:cubicBezTo>
                  <a:lnTo>
                    <a:pt x="3070972" y="239769"/>
                  </a:lnTo>
                  <a:lnTo>
                    <a:pt x="3103711" y="240928"/>
                  </a:lnTo>
                  <a:cubicBezTo>
                    <a:pt x="3111897" y="242139"/>
                    <a:pt x="3115922" y="244228"/>
                    <a:pt x="3111710" y="247353"/>
                  </a:cubicBezTo>
                  <a:cubicBezTo>
                    <a:pt x="3089838" y="250481"/>
                    <a:pt x="3081910" y="242228"/>
                    <a:pt x="3061849" y="243700"/>
                  </a:cubicBezTo>
                  <a:cubicBezTo>
                    <a:pt x="3083410" y="250963"/>
                    <a:pt x="3116156" y="256272"/>
                    <a:pt x="3149099" y="262076"/>
                  </a:cubicBezTo>
                  <a:cubicBezTo>
                    <a:pt x="3165564" y="264681"/>
                    <a:pt x="3182170" y="268758"/>
                    <a:pt x="3197460" y="272722"/>
                  </a:cubicBezTo>
                  <a:cubicBezTo>
                    <a:pt x="3212750" y="276771"/>
                    <a:pt x="3226751" y="281160"/>
                    <a:pt x="3238134" y="286129"/>
                  </a:cubicBezTo>
                  <a:cubicBezTo>
                    <a:pt x="3223509" y="285237"/>
                    <a:pt x="3207186" y="285605"/>
                    <a:pt x="3191528" y="285478"/>
                  </a:cubicBezTo>
                  <a:cubicBezTo>
                    <a:pt x="3183700" y="285407"/>
                    <a:pt x="3176040" y="285223"/>
                    <a:pt x="3168820" y="284699"/>
                  </a:cubicBezTo>
                  <a:cubicBezTo>
                    <a:pt x="3161614" y="284331"/>
                    <a:pt x="3154890" y="283836"/>
                    <a:pt x="3148873" y="282618"/>
                  </a:cubicBezTo>
                  <a:cubicBezTo>
                    <a:pt x="3175106" y="282406"/>
                    <a:pt x="3180429" y="280721"/>
                    <a:pt x="3175729" y="276870"/>
                  </a:cubicBezTo>
                  <a:cubicBezTo>
                    <a:pt x="3171029" y="273048"/>
                    <a:pt x="3156362" y="268772"/>
                    <a:pt x="3142700" y="265913"/>
                  </a:cubicBezTo>
                  <a:cubicBezTo>
                    <a:pt x="3115816" y="272835"/>
                    <a:pt x="3140096" y="270740"/>
                    <a:pt x="3158146" y="275214"/>
                  </a:cubicBezTo>
                  <a:cubicBezTo>
                    <a:pt x="3136457" y="275837"/>
                    <a:pt x="3117770" y="273869"/>
                    <a:pt x="3097681" y="273232"/>
                  </a:cubicBezTo>
                  <a:cubicBezTo>
                    <a:pt x="3074576" y="274917"/>
                    <a:pt x="3110974" y="284954"/>
                    <a:pt x="3124381" y="280664"/>
                  </a:cubicBezTo>
                  <a:cubicBezTo>
                    <a:pt x="3126193" y="289201"/>
                    <a:pt x="3062755" y="281400"/>
                    <a:pt x="3074916" y="291735"/>
                  </a:cubicBezTo>
                  <a:cubicBezTo>
                    <a:pt x="3052137" y="292924"/>
                    <a:pt x="3067894" y="288479"/>
                    <a:pt x="3036777" y="286256"/>
                  </a:cubicBezTo>
                  <a:cubicBezTo>
                    <a:pt x="3017834" y="290631"/>
                    <a:pt x="3066634" y="294751"/>
                    <a:pt x="3011917" y="299267"/>
                  </a:cubicBezTo>
                  <a:cubicBezTo>
                    <a:pt x="3046956" y="313990"/>
                    <a:pt x="2983135" y="296053"/>
                    <a:pt x="2996287" y="290263"/>
                  </a:cubicBezTo>
                  <a:cubicBezTo>
                    <a:pt x="2959847" y="298148"/>
                    <a:pt x="2998425" y="302495"/>
                    <a:pt x="2956237" y="310706"/>
                  </a:cubicBezTo>
                  <a:cubicBezTo>
                    <a:pt x="2918097" y="312730"/>
                    <a:pt x="2935822" y="305510"/>
                    <a:pt x="2933585" y="300711"/>
                  </a:cubicBezTo>
                  <a:cubicBezTo>
                    <a:pt x="2868377" y="314160"/>
                    <a:pt x="2962522" y="309913"/>
                    <a:pt x="2947488" y="318549"/>
                  </a:cubicBezTo>
                  <a:cubicBezTo>
                    <a:pt x="2918423" y="321961"/>
                    <a:pt x="2897499" y="317940"/>
                    <a:pt x="2877693" y="312858"/>
                  </a:cubicBezTo>
                  <a:cubicBezTo>
                    <a:pt x="2875088" y="320941"/>
                    <a:pt x="2869312" y="318846"/>
                    <a:pt x="2833183" y="322838"/>
                  </a:cubicBezTo>
                  <a:cubicBezTo>
                    <a:pt x="2840431" y="329549"/>
                    <a:pt x="2911897" y="316510"/>
                    <a:pt x="2889472" y="325174"/>
                  </a:cubicBezTo>
                  <a:cubicBezTo>
                    <a:pt x="2867259" y="326788"/>
                    <a:pt x="2852281" y="329110"/>
                    <a:pt x="2838945" y="331687"/>
                  </a:cubicBezTo>
                  <a:cubicBezTo>
                    <a:pt x="2825708" y="334787"/>
                    <a:pt x="2814071" y="338015"/>
                    <a:pt x="2798370" y="341129"/>
                  </a:cubicBezTo>
                  <a:cubicBezTo>
                    <a:pt x="2809328" y="343621"/>
                    <a:pt x="2826317" y="340053"/>
                    <a:pt x="2836694" y="342970"/>
                  </a:cubicBezTo>
                  <a:cubicBezTo>
                    <a:pt x="2828553" y="345688"/>
                    <a:pt x="2823712" y="345249"/>
                    <a:pt x="2818870" y="344725"/>
                  </a:cubicBezTo>
                  <a:cubicBezTo>
                    <a:pt x="2782826" y="349199"/>
                    <a:pt x="2712493" y="363455"/>
                    <a:pt x="2755687" y="367702"/>
                  </a:cubicBezTo>
                  <a:cubicBezTo>
                    <a:pt x="2730798" y="374059"/>
                    <a:pt x="2722092" y="364007"/>
                    <a:pt x="2703758" y="363710"/>
                  </a:cubicBezTo>
                  <a:cubicBezTo>
                    <a:pt x="2697090" y="366839"/>
                    <a:pt x="2693962" y="370506"/>
                    <a:pt x="2689091" y="372544"/>
                  </a:cubicBezTo>
                  <a:cubicBezTo>
                    <a:pt x="2684207" y="374484"/>
                    <a:pt x="2677653" y="375078"/>
                    <a:pt x="2664062" y="372261"/>
                  </a:cubicBezTo>
                  <a:cubicBezTo>
                    <a:pt x="2684264" y="378646"/>
                    <a:pt x="2657436" y="391954"/>
                    <a:pt x="2642968" y="403477"/>
                  </a:cubicBezTo>
                  <a:cubicBezTo>
                    <a:pt x="2666298" y="401736"/>
                    <a:pt x="2680626" y="399867"/>
                    <a:pt x="2692956" y="399513"/>
                  </a:cubicBezTo>
                  <a:cubicBezTo>
                    <a:pt x="2705301" y="399244"/>
                    <a:pt x="2715438" y="399712"/>
                    <a:pt x="2730006" y="401835"/>
                  </a:cubicBezTo>
                  <a:cubicBezTo>
                    <a:pt x="2706137" y="404185"/>
                    <a:pt x="2702215" y="406167"/>
                    <a:pt x="2700304" y="408546"/>
                  </a:cubicBezTo>
                  <a:cubicBezTo>
                    <a:pt x="2698435" y="411108"/>
                    <a:pt x="2698378" y="413359"/>
                    <a:pt x="2682664" y="418243"/>
                  </a:cubicBezTo>
                  <a:cubicBezTo>
                    <a:pt x="2667049" y="406819"/>
                    <a:pt x="2676548" y="407470"/>
                    <a:pt x="2617697" y="414732"/>
                  </a:cubicBezTo>
                  <a:cubicBezTo>
                    <a:pt x="2627168" y="405219"/>
                    <a:pt x="2652410" y="393341"/>
                    <a:pt x="2616621" y="390609"/>
                  </a:cubicBezTo>
                  <a:cubicBezTo>
                    <a:pt x="2608976" y="404610"/>
                    <a:pt x="2587953" y="409961"/>
                    <a:pt x="2571715" y="423552"/>
                  </a:cubicBezTo>
                  <a:cubicBezTo>
                    <a:pt x="2581115" y="410117"/>
                    <a:pt x="2511674" y="426709"/>
                    <a:pt x="2523354" y="418003"/>
                  </a:cubicBezTo>
                  <a:cubicBezTo>
                    <a:pt x="2513274" y="418413"/>
                    <a:pt x="2497503" y="425619"/>
                    <a:pt x="2488216" y="424982"/>
                  </a:cubicBezTo>
                  <a:cubicBezTo>
                    <a:pt x="2454196" y="440003"/>
                    <a:pt x="2517946" y="426001"/>
                    <a:pt x="2532584" y="433292"/>
                  </a:cubicBezTo>
                  <a:cubicBezTo>
                    <a:pt x="2512977" y="439097"/>
                    <a:pt x="2501991" y="434949"/>
                    <a:pt x="2476465" y="448087"/>
                  </a:cubicBezTo>
                  <a:cubicBezTo>
                    <a:pt x="2481350" y="439918"/>
                    <a:pt x="2513670" y="433179"/>
                    <a:pt x="2470123" y="438063"/>
                  </a:cubicBezTo>
                  <a:cubicBezTo>
                    <a:pt x="2442361" y="448058"/>
                    <a:pt x="2447486" y="451456"/>
                    <a:pt x="2448406" y="455647"/>
                  </a:cubicBezTo>
                  <a:cubicBezTo>
                    <a:pt x="2441752" y="465585"/>
                    <a:pt x="2439544" y="452631"/>
                    <a:pt x="2420729" y="453721"/>
                  </a:cubicBezTo>
                  <a:cubicBezTo>
                    <a:pt x="2406458" y="456269"/>
                    <a:pt x="2390871" y="460417"/>
                    <a:pt x="2374987" y="465004"/>
                  </a:cubicBezTo>
                  <a:cubicBezTo>
                    <a:pt x="2383849" y="467581"/>
                    <a:pt x="2407308" y="463886"/>
                    <a:pt x="2399521" y="461833"/>
                  </a:cubicBezTo>
                  <a:cubicBezTo>
                    <a:pt x="2436387" y="450380"/>
                    <a:pt x="2403174" y="468303"/>
                    <a:pt x="2434136" y="464183"/>
                  </a:cubicBezTo>
                  <a:cubicBezTo>
                    <a:pt x="2407818" y="468331"/>
                    <a:pt x="2367498" y="484980"/>
                    <a:pt x="2384557" y="489411"/>
                  </a:cubicBezTo>
                  <a:cubicBezTo>
                    <a:pt x="2348272" y="501417"/>
                    <a:pt x="2358324" y="487174"/>
                    <a:pt x="2343303" y="488024"/>
                  </a:cubicBezTo>
                  <a:cubicBezTo>
                    <a:pt x="2358749" y="493786"/>
                    <a:pt x="2283631" y="510576"/>
                    <a:pt x="2301823" y="515659"/>
                  </a:cubicBezTo>
                  <a:cubicBezTo>
                    <a:pt x="2263330" y="529419"/>
                    <a:pt x="2283079" y="513167"/>
                    <a:pt x="2284396" y="510562"/>
                  </a:cubicBezTo>
                  <a:cubicBezTo>
                    <a:pt x="2255260" y="514031"/>
                    <a:pt x="2267294" y="522185"/>
                    <a:pt x="2232524" y="533398"/>
                  </a:cubicBezTo>
                  <a:cubicBezTo>
                    <a:pt x="2260612" y="529108"/>
                    <a:pt x="2297930" y="517910"/>
                    <a:pt x="2274231" y="534134"/>
                  </a:cubicBezTo>
                  <a:cubicBezTo>
                    <a:pt x="2305872" y="518660"/>
                    <a:pt x="2310289" y="542670"/>
                    <a:pt x="2339396" y="540519"/>
                  </a:cubicBezTo>
                  <a:cubicBezTo>
                    <a:pt x="2278407" y="550797"/>
                    <a:pt x="2301030" y="532562"/>
                    <a:pt x="2232651" y="542883"/>
                  </a:cubicBezTo>
                  <a:cubicBezTo>
                    <a:pt x="2258346" y="541991"/>
                    <a:pt x="2156104" y="580059"/>
                    <a:pt x="2189189" y="577129"/>
                  </a:cubicBezTo>
                  <a:cubicBezTo>
                    <a:pt x="2147850" y="587110"/>
                    <a:pt x="2120711" y="598563"/>
                    <a:pt x="2097351" y="603405"/>
                  </a:cubicBezTo>
                  <a:cubicBezTo>
                    <a:pt x="2086634" y="609308"/>
                    <a:pt x="2101443" y="607284"/>
                    <a:pt x="2107998" y="607850"/>
                  </a:cubicBezTo>
                  <a:cubicBezTo>
                    <a:pt x="2085247" y="617986"/>
                    <a:pt x="2069787" y="619161"/>
                    <a:pt x="2050647" y="625263"/>
                  </a:cubicBezTo>
                  <a:cubicBezTo>
                    <a:pt x="2022347" y="643200"/>
                    <a:pt x="2021540" y="648240"/>
                    <a:pt x="2007185" y="642860"/>
                  </a:cubicBezTo>
                  <a:cubicBezTo>
                    <a:pt x="1990918" y="658348"/>
                    <a:pt x="2031691" y="641091"/>
                    <a:pt x="2011913" y="656876"/>
                  </a:cubicBezTo>
                  <a:cubicBezTo>
                    <a:pt x="1990210" y="671444"/>
                    <a:pt x="1986600" y="655375"/>
                    <a:pt x="1964770" y="670014"/>
                  </a:cubicBezTo>
                  <a:cubicBezTo>
                    <a:pt x="1941779" y="685827"/>
                    <a:pt x="1994896" y="661449"/>
                    <a:pt x="1999257" y="667338"/>
                  </a:cubicBezTo>
                  <a:cubicBezTo>
                    <a:pt x="1985213" y="672619"/>
                    <a:pt x="1969781" y="680320"/>
                    <a:pt x="1953147" y="689919"/>
                  </a:cubicBezTo>
                  <a:cubicBezTo>
                    <a:pt x="1939556" y="691717"/>
                    <a:pt x="1950528" y="684171"/>
                    <a:pt x="1935380" y="686974"/>
                  </a:cubicBezTo>
                  <a:cubicBezTo>
                    <a:pt x="1935521" y="695369"/>
                    <a:pt x="1927947" y="698470"/>
                    <a:pt x="1902563" y="700523"/>
                  </a:cubicBezTo>
                  <a:cubicBezTo>
                    <a:pt x="1923148" y="702264"/>
                    <a:pt x="1871517" y="722325"/>
                    <a:pt x="1872494" y="733027"/>
                  </a:cubicBezTo>
                  <a:cubicBezTo>
                    <a:pt x="1897354" y="722622"/>
                    <a:pt x="1921364" y="700891"/>
                    <a:pt x="1957125" y="694378"/>
                  </a:cubicBezTo>
                  <a:cubicBezTo>
                    <a:pt x="1951561" y="704529"/>
                    <a:pt x="1925455" y="713434"/>
                    <a:pt x="1902450" y="724604"/>
                  </a:cubicBezTo>
                  <a:cubicBezTo>
                    <a:pt x="1912063" y="724476"/>
                    <a:pt x="1924295" y="719422"/>
                    <a:pt x="1937022" y="713476"/>
                  </a:cubicBezTo>
                  <a:cubicBezTo>
                    <a:pt x="1943407" y="710532"/>
                    <a:pt x="1949820" y="707233"/>
                    <a:pt x="1956233" y="704458"/>
                  </a:cubicBezTo>
                  <a:cubicBezTo>
                    <a:pt x="1962703" y="701783"/>
                    <a:pt x="1969003" y="699390"/>
                    <a:pt x="1974864" y="697748"/>
                  </a:cubicBezTo>
                  <a:cubicBezTo>
                    <a:pt x="1980626" y="690443"/>
                    <a:pt x="1963538" y="691391"/>
                    <a:pt x="1969838" y="683888"/>
                  </a:cubicBezTo>
                  <a:cubicBezTo>
                    <a:pt x="2004339" y="667296"/>
                    <a:pt x="1974411" y="689692"/>
                    <a:pt x="2004155" y="681269"/>
                  </a:cubicBezTo>
                  <a:cubicBezTo>
                    <a:pt x="2044319" y="663006"/>
                    <a:pt x="2050420" y="641926"/>
                    <a:pt x="2079457" y="642521"/>
                  </a:cubicBezTo>
                  <a:cubicBezTo>
                    <a:pt x="2116294" y="621016"/>
                    <a:pt x="2044857" y="650194"/>
                    <a:pt x="2088602" y="627458"/>
                  </a:cubicBezTo>
                  <a:cubicBezTo>
                    <a:pt x="2129757" y="606009"/>
                    <a:pt x="2099022" y="627174"/>
                    <a:pt x="2109314" y="626721"/>
                  </a:cubicBezTo>
                  <a:cubicBezTo>
                    <a:pt x="2124547" y="618779"/>
                    <a:pt x="2150837" y="607496"/>
                    <a:pt x="2142470" y="606859"/>
                  </a:cubicBezTo>
                  <a:cubicBezTo>
                    <a:pt x="2164541" y="604056"/>
                    <a:pt x="2195149" y="595816"/>
                    <a:pt x="2230811" y="595491"/>
                  </a:cubicBezTo>
                  <a:cubicBezTo>
                    <a:pt x="2173375" y="618680"/>
                    <a:pt x="2148728" y="619105"/>
                    <a:pt x="2147326" y="630473"/>
                  </a:cubicBezTo>
                  <a:cubicBezTo>
                    <a:pt x="2094237" y="645579"/>
                    <a:pt x="2160875" y="612069"/>
                    <a:pt x="2190406" y="605755"/>
                  </a:cubicBezTo>
                  <a:cubicBezTo>
                    <a:pt x="2175386" y="608161"/>
                    <a:pt x="2159954" y="611120"/>
                    <a:pt x="2142952" y="616472"/>
                  </a:cubicBezTo>
                  <a:cubicBezTo>
                    <a:pt x="2134443" y="619147"/>
                    <a:pt x="2125552" y="622432"/>
                    <a:pt x="2116124" y="626551"/>
                  </a:cubicBezTo>
                  <a:cubicBezTo>
                    <a:pt x="2106738" y="630742"/>
                    <a:pt x="2096629" y="635386"/>
                    <a:pt x="2086323" y="642039"/>
                  </a:cubicBezTo>
                  <a:cubicBezTo>
                    <a:pt x="2096813" y="637523"/>
                    <a:pt x="2104826" y="634862"/>
                    <a:pt x="2110475" y="632866"/>
                  </a:cubicBezTo>
                  <a:cubicBezTo>
                    <a:pt x="2116152" y="630898"/>
                    <a:pt x="2119550" y="629808"/>
                    <a:pt x="2121305" y="629397"/>
                  </a:cubicBezTo>
                  <a:cubicBezTo>
                    <a:pt x="2124802" y="628576"/>
                    <a:pt x="2121645" y="630431"/>
                    <a:pt x="2116563" y="633361"/>
                  </a:cubicBezTo>
                  <a:cubicBezTo>
                    <a:pt x="2111480" y="636292"/>
                    <a:pt x="2104458" y="640284"/>
                    <a:pt x="2100225" y="643710"/>
                  </a:cubicBezTo>
                  <a:cubicBezTo>
                    <a:pt x="2096063" y="647292"/>
                    <a:pt x="2094690" y="650279"/>
                    <a:pt x="2100608" y="650746"/>
                  </a:cubicBezTo>
                  <a:cubicBezTo>
                    <a:pt x="2080490" y="659014"/>
                    <a:pt x="2057499" y="672095"/>
                    <a:pt x="2044220" y="668825"/>
                  </a:cubicBezTo>
                  <a:cubicBezTo>
                    <a:pt x="2053960" y="663473"/>
                    <a:pt x="2060203" y="663983"/>
                    <a:pt x="2067621" y="662426"/>
                  </a:cubicBezTo>
                  <a:cubicBezTo>
                    <a:pt x="2074162" y="658136"/>
                    <a:pt x="2070552" y="657442"/>
                    <a:pt x="2080306" y="652048"/>
                  </a:cubicBezTo>
                  <a:cubicBezTo>
                    <a:pt x="2068896" y="649444"/>
                    <a:pt x="2046938" y="664195"/>
                    <a:pt x="2030615" y="669787"/>
                  </a:cubicBezTo>
                  <a:cubicBezTo>
                    <a:pt x="2022446" y="684015"/>
                    <a:pt x="2042464" y="683704"/>
                    <a:pt x="2071656" y="678352"/>
                  </a:cubicBezTo>
                  <a:cubicBezTo>
                    <a:pt x="2086323" y="675818"/>
                    <a:pt x="2103028" y="671444"/>
                    <a:pt x="2120229" y="668004"/>
                  </a:cubicBezTo>
                  <a:cubicBezTo>
                    <a:pt x="2137444" y="664592"/>
                    <a:pt x="2154659" y="661067"/>
                    <a:pt x="2169539" y="658462"/>
                  </a:cubicBezTo>
                  <a:cubicBezTo>
                    <a:pt x="2156684" y="666276"/>
                    <a:pt x="2146406" y="670155"/>
                    <a:pt x="2136581" y="673270"/>
                  </a:cubicBezTo>
                  <a:cubicBezTo>
                    <a:pt x="2126784" y="676441"/>
                    <a:pt x="2117313" y="678536"/>
                    <a:pt x="2106752" y="683930"/>
                  </a:cubicBezTo>
                  <a:cubicBezTo>
                    <a:pt x="2110022" y="684794"/>
                    <a:pt x="2114213" y="684044"/>
                    <a:pt x="2118927" y="682543"/>
                  </a:cubicBezTo>
                  <a:cubicBezTo>
                    <a:pt x="2123712" y="681184"/>
                    <a:pt x="2128993" y="679018"/>
                    <a:pt x="2134344" y="676781"/>
                  </a:cubicBezTo>
                  <a:cubicBezTo>
                    <a:pt x="2145033" y="672293"/>
                    <a:pt x="2155948" y="667480"/>
                    <a:pt x="2163394" y="668046"/>
                  </a:cubicBezTo>
                  <a:cubicBezTo>
                    <a:pt x="2179831" y="657910"/>
                    <a:pt x="2180879" y="652431"/>
                    <a:pt x="2192303" y="643809"/>
                  </a:cubicBezTo>
                  <a:cubicBezTo>
                    <a:pt x="2165504" y="647532"/>
                    <a:pt x="2128908" y="665639"/>
                    <a:pt x="2105138" y="664832"/>
                  </a:cubicBezTo>
                  <a:cubicBezTo>
                    <a:pt x="2129488" y="651723"/>
                    <a:pt x="2185819" y="642606"/>
                    <a:pt x="2181870" y="639265"/>
                  </a:cubicBezTo>
                  <a:cubicBezTo>
                    <a:pt x="2205611" y="630926"/>
                    <a:pt x="2189444" y="650958"/>
                    <a:pt x="2232793" y="643186"/>
                  </a:cubicBezTo>
                  <a:cubicBezTo>
                    <a:pt x="2229126" y="633602"/>
                    <a:pt x="2221467" y="625376"/>
                    <a:pt x="2164612" y="634833"/>
                  </a:cubicBezTo>
                  <a:cubicBezTo>
                    <a:pt x="2181955" y="616797"/>
                    <a:pt x="2215932" y="604056"/>
                    <a:pt x="2237889" y="604934"/>
                  </a:cubicBezTo>
                  <a:cubicBezTo>
                    <a:pt x="2257497" y="596340"/>
                    <a:pt x="2236912" y="589743"/>
                    <a:pt x="2264590" y="586062"/>
                  </a:cubicBezTo>
                  <a:cubicBezTo>
                    <a:pt x="2283957" y="584363"/>
                    <a:pt x="2263047" y="592645"/>
                    <a:pt x="2247955" y="599979"/>
                  </a:cubicBezTo>
                  <a:cubicBezTo>
                    <a:pt x="2292918" y="591626"/>
                    <a:pt x="2338221" y="583627"/>
                    <a:pt x="2373005" y="589318"/>
                  </a:cubicBezTo>
                  <a:cubicBezTo>
                    <a:pt x="2346744" y="603022"/>
                    <a:pt x="2358409" y="597912"/>
                    <a:pt x="2322790" y="611333"/>
                  </a:cubicBezTo>
                  <a:cubicBezTo>
                    <a:pt x="2362798" y="603900"/>
                    <a:pt x="2390149" y="598506"/>
                    <a:pt x="2406359" y="600191"/>
                  </a:cubicBezTo>
                  <a:cubicBezTo>
                    <a:pt x="2409870" y="597643"/>
                    <a:pt x="2413636" y="595292"/>
                    <a:pt x="2417657" y="593325"/>
                  </a:cubicBezTo>
                  <a:cubicBezTo>
                    <a:pt x="2421720" y="591470"/>
                    <a:pt x="2425981" y="589856"/>
                    <a:pt x="2430384" y="588497"/>
                  </a:cubicBezTo>
                  <a:cubicBezTo>
                    <a:pt x="2439190" y="585765"/>
                    <a:pt x="2448562" y="583981"/>
                    <a:pt x="2457948" y="582976"/>
                  </a:cubicBezTo>
                  <a:cubicBezTo>
                    <a:pt x="2476720" y="580951"/>
                    <a:pt x="2495549" y="582027"/>
                    <a:pt x="2510287" y="584703"/>
                  </a:cubicBezTo>
                  <a:cubicBezTo>
                    <a:pt x="2483402" y="595250"/>
                    <a:pt x="2478985" y="591498"/>
                    <a:pt x="2469840" y="600163"/>
                  </a:cubicBezTo>
                  <a:cubicBezTo>
                    <a:pt x="2508135" y="598209"/>
                    <a:pt x="2540526" y="576803"/>
                    <a:pt x="2550890" y="569272"/>
                  </a:cubicBezTo>
                  <a:cubicBezTo>
                    <a:pt x="2595824" y="569753"/>
                    <a:pt x="2534467" y="583514"/>
                    <a:pt x="2526738" y="590904"/>
                  </a:cubicBezTo>
                  <a:cubicBezTo>
                    <a:pt x="2555561" y="589092"/>
                    <a:pt x="2566165" y="587336"/>
                    <a:pt x="2579742" y="586444"/>
                  </a:cubicBezTo>
                  <a:cubicBezTo>
                    <a:pt x="2586042" y="588002"/>
                    <a:pt x="2582956" y="590550"/>
                    <a:pt x="2575707" y="593636"/>
                  </a:cubicBezTo>
                  <a:cubicBezTo>
                    <a:pt x="2568473" y="596765"/>
                    <a:pt x="2556949" y="600106"/>
                    <a:pt x="2545991" y="602258"/>
                  </a:cubicBezTo>
                  <a:cubicBezTo>
                    <a:pt x="2550635" y="603815"/>
                    <a:pt x="2557359" y="602753"/>
                    <a:pt x="2564962" y="600559"/>
                  </a:cubicBezTo>
                  <a:cubicBezTo>
                    <a:pt x="2572564" y="598350"/>
                    <a:pt x="2581016" y="594939"/>
                    <a:pt x="2589340" y="592518"/>
                  </a:cubicBezTo>
                  <a:cubicBezTo>
                    <a:pt x="2589722" y="594613"/>
                    <a:pt x="2591124" y="596581"/>
                    <a:pt x="2589114" y="599044"/>
                  </a:cubicBezTo>
                  <a:cubicBezTo>
                    <a:pt x="2587103" y="601465"/>
                    <a:pt x="2581681" y="604396"/>
                    <a:pt x="2568685" y="609209"/>
                  </a:cubicBezTo>
                  <a:cubicBezTo>
                    <a:pt x="2523311" y="610993"/>
                    <a:pt x="2560785" y="596892"/>
                    <a:pt x="2529852" y="595944"/>
                  </a:cubicBezTo>
                  <a:cubicBezTo>
                    <a:pt x="2519418" y="597133"/>
                    <a:pt x="2509168" y="598251"/>
                    <a:pt x="2496441" y="602470"/>
                  </a:cubicBezTo>
                  <a:cubicBezTo>
                    <a:pt x="2507328" y="605967"/>
                    <a:pt x="2512835" y="610327"/>
                    <a:pt x="2519022" y="618808"/>
                  </a:cubicBezTo>
                  <a:cubicBezTo>
                    <a:pt x="2526766" y="603504"/>
                    <a:pt x="2538332" y="617307"/>
                    <a:pt x="2571630" y="614320"/>
                  </a:cubicBezTo>
                  <a:cubicBezTo>
                    <a:pt x="2578015" y="604608"/>
                    <a:pt x="2613393" y="599851"/>
                    <a:pt x="2604856" y="608869"/>
                  </a:cubicBezTo>
                  <a:cubicBezTo>
                    <a:pt x="2621689" y="603348"/>
                    <a:pt x="2638621" y="597784"/>
                    <a:pt x="2655454" y="592263"/>
                  </a:cubicBezTo>
                  <a:cubicBezTo>
                    <a:pt x="2625922" y="590054"/>
                    <a:pt x="2621095" y="592603"/>
                    <a:pt x="2626446" y="583358"/>
                  </a:cubicBezTo>
                  <a:cubicBezTo>
                    <a:pt x="2665223" y="575147"/>
                    <a:pt x="2655128" y="582098"/>
                    <a:pt x="2692319" y="583273"/>
                  </a:cubicBezTo>
                  <a:cubicBezTo>
                    <a:pt x="2668394" y="591031"/>
                    <a:pt x="2673745" y="594585"/>
                    <a:pt x="2638126" y="604042"/>
                  </a:cubicBezTo>
                  <a:cubicBezTo>
                    <a:pt x="2647512" y="613031"/>
                    <a:pt x="2684037" y="590097"/>
                    <a:pt x="2698025" y="593679"/>
                  </a:cubicBezTo>
                  <a:cubicBezTo>
                    <a:pt x="2701705" y="590323"/>
                    <a:pt x="2704466" y="585255"/>
                    <a:pt x="2711261" y="581518"/>
                  </a:cubicBezTo>
                  <a:cubicBezTo>
                    <a:pt x="2718099" y="577950"/>
                    <a:pt x="2728816" y="574906"/>
                    <a:pt x="2748764" y="577922"/>
                  </a:cubicBezTo>
                  <a:cubicBezTo>
                    <a:pt x="2758745" y="574552"/>
                    <a:pt x="2752685" y="571792"/>
                    <a:pt x="2741303" y="571353"/>
                  </a:cubicBezTo>
                  <a:cubicBezTo>
                    <a:pt x="2729864" y="570602"/>
                    <a:pt x="2713484" y="573760"/>
                    <a:pt x="2702513" y="579975"/>
                  </a:cubicBezTo>
                  <a:cubicBezTo>
                    <a:pt x="2691711" y="578403"/>
                    <a:pt x="2680852" y="576817"/>
                    <a:pt x="2670093" y="575246"/>
                  </a:cubicBezTo>
                  <a:cubicBezTo>
                    <a:pt x="2694202" y="567431"/>
                    <a:pt x="2688865" y="563821"/>
                    <a:pt x="2724838" y="554393"/>
                  </a:cubicBezTo>
                  <a:cubicBezTo>
                    <a:pt x="2726056" y="556714"/>
                    <a:pt x="2723040" y="559645"/>
                    <a:pt x="2723536" y="562066"/>
                  </a:cubicBezTo>
                  <a:cubicBezTo>
                    <a:pt x="2724045" y="564557"/>
                    <a:pt x="2727981" y="566200"/>
                    <a:pt x="2743299" y="567304"/>
                  </a:cubicBezTo>
                  <a:cubicBezTo>
                    <a:pt x="2749472" y="563651"/>
                    <a:pt x="2738854" y="561584"/>
                    <a:pt x="2761095" y="556375"/>
                  </a:cubicBezTo>
                  <a:cubicBezTo>
                    <a:pt x="2754469" y="555270"/>
                    <a:pt x="2743497" y="558866"/>
                    <a:pt x="2734026" y="560806"/>
                  </a:cubicBezTo>
                  <a:cubicBezTo>
                    <a:pt x="2763643" y="548291"/>
                    <a:pt x="2765866" y="527989"/>
                    <a:pt x="2852847" y="516338"/>
                  </a:cubicBezTo>
                  <a:cubicBezTo>
                    <a:pt x="2863720" y="509727"/>
                    <a:pt x="2801471" y="511737"/>
                    <a:pt x="2787823" y="503823"/>
                  </a:cubicBezTo>
                  <a:cubicBezTo>
                    <a:pt x="2818360" y="499137"/>
                    <a:pt x="2832362" y="501063"/>
                    <a:pt x="2844084" y="504347"/>
                  </a:cubicBezTo>
                  <a:cubicBezTo>
                    <a:pt x="2849945" y="506003"/>
                    <a:pt x="2855225" y="508000"/>
                    <a:pt x="2861710" y="509698"/>
                  </a:cubicBezTo>
                  <a:cubicBezTo>
                    <a:pt x="2868193" y="511440"/>
                    <a:pt x="2875824" y="512643"/>
                    <a:pt x="2886569" y="513733"/>
                  </a:cubicBezTo>
                  <a:cubicBezTo>
                    <a:pt x="2891397" y="515248"/>
                    <a:pt x="2878344" y="516904"/>
                    <a:pt x="2867995" y="520005"/>
                  </a:cubicBezTo>
                  <a:cubicBezTo>
                    <a:pt x="2857604" y="522879"/>
                    <a:pt x="2849718" y="526022"/>
                    <a:pt x="2864385" y="528287"/>
                  </a:cubicBezTo>
                  <a:cubicBezTo>
                    <a:pt x="2844225" y="530722"/>
                    <a:pt x="2822551" y="534643"/>
                    <a:pt x="2803665" y="535705"/>
                  </a:cubicBezTo>
                  <a:cubicBezTo>
                    <a:pt x="2784327" y="541241"/>
                    <a:pt x="2843744" y="536045"/>
                    <a:pt x="2825552" y="544808"/>
                  </a:cubicBezTo>
                  <a:cubicBezTo>
                    <a:pt x="2838152" y="543279"/>
                    <a:pt x="2851346" y="542302"/>
                    <a:pt x="2864060" y="541425"/>
                  </a:cubicBezTo>
                  <a:cubicBezTo>
                    <a:pt x="2870416" y="540986"/>
                    <a:pt x="2876659" y="540561"/>
                    <a:pt x="2882648" y="540150"/>
                  </a:cubicBezTo>
                  <a:cubicBezTo>
                    <a:pt x="2888679" y="539966"/>
                    <a:pt x="2894469" y="539740"/>
                    <a:pt x="2899863" y="539400"/>
                  </a:cubicBezTo>
                  <a:cubicBezTo>
                    <a:pt x="2921467" y="538055"/>
                    <a:pt x="2936941" y="535026"/>
                    <a:pt x="2937988" y="526234"/>
                  </a:cubicBezTo>
                  <a:cubicBezTo>
                    <a:pt x="2891284" y="533950"/>
                    <a:pt x="2934095" y="523672"/>
                    <a:pt x="2916484" y="516055"/>
                  </a:cubicBezTo>
                  <a:cubicBezTo>
                    <a:pt x="2954892" y="514880"/>
                    <a:pt x="2951211" y="527282"/>
                    <a:pt x="3015498" y="521194"/>
                  </a:cubicBezTo>
                  <a:cubicBezTo>
                    <a:pt x="3033747" y="516791"/>
                    <a:pt x="3000478" y="514399"/>
                    <a:pt x="3010968" y="510293"/>
                  </a:cubicBezTo>
                  <a:cubicBezTo>
                    <a:pt x="2999543" y="508467"/>
                    <a:pt x="2977671" y="516494"/>
                    <a:pt x="2967025" y="513903"/>
                  </a:cubicBezTo>
                  <a:cubicBezTo>
                    <a:pt x="2928701" y="504899"/>
                    <a:pt x="3026796" y="501700"/>
                    <a:pt x="3014748" y="491606"/>
                  </a:cubicBezTo>
                  <a:cubicBezTo>
                    <a:pt x="3036380" y="486212"/>
                    <a:pt x="3042170" y="496900"/>
                    <a:pt x="3056979" y="498486"/>
                  </a:cubicBezTo>
                  <a:cubicBezTo>
                    <a:pt x="3030165" y="498231"/>
                    <a:pt x="3035134" y="500213"/>
                    <a:pt x="3039353" y="502846"/>
                  </a:cubicBezTo>
                  <a:cubicBezTo>
                    <a:pt x="3041448" y="504163"/>
                    <a:pt x="3043360" y="505650"/>
                    <a:pt x="3041024" y="507094"/>
                  </a:cubicBezTo>
                  <a:cubicBezTo>
                    <a:pt x="3039849" y="507816"/>
                    <a:pt x="3037626" y="508538"/>
                    <a:pt x="3033818" y="509217"/>
                  </a:cubicBezTo>
                  <a:cubicBezTo>
                    <a:pt x="3030038" y="510038"/>
                    <a:pt x="3024700" y="510958"/>
                    <a:pt x="3017296" y="511879"/>
                  </a:cubicBezTo>
                  <a:cubicBezTo>
                    <a:pt x="3033860" y="511015"/>
                    <a:pt x="3050806" y="511482"/>
                    <a:pt x="3067724" y="511426"/>
                  </a:cubicBezTo>
                  <a:cubicBezTo>
                    <a:pt x="3072155" y="504701"/>
                    <a:pt x="3132875" y="498444"/>
                    <a:pt x="3099096" y="491393"/>
                  </a:cubicBezTo>
                  <a:cubicBezTo>
                    <a:pt x="3092598" y="494409"/>
                    <a:pt x="3102763" y="497552"/>
                    <a:pt x="3080182" y="500482"/>
                  </a:cubicBezTo>
                  <a:cubicBezTo>
                    <a:pt x="3037300" y="493658"/>
                    <a:pt x="3096152" y="486367"/>
                    <a:pt x="3042128" y="489171"/>
                  </a:cubicBezTo>
                  <a:cubicBezTo>
                    <a:pt x="3017013" y="485405"/>
                    <a:pt x="3050339" y="481851"/>
                    <a:pt x="3037810" y="478100"/>
                  </a:cubicBezTo>
                  <a:cubicBezTo>
                    <a:pt x="3060816" y="480181"/>
                    <a:pt x="3134220" y="483083"/>
                    <a:pt x="3176904" y="490289"/>
                  </a:cubicBezTo>
                  <a:cubicBezTo>
                    <a:pt x="3200376" y="483522"/>
                    <a:pt x="3144880" y="487684"/>
                    <a:pt x="3162506" y="480846"/>
                  </a:cubicBezTo>
                  <a:cubicBezTo>
                    <a:pt x="3170406" y="480974"/>
                    <a:pt x="3180004" y="481002"/>
                    <a:pt x="3189929" y="481356"/>
                  </a:cubicBezTo>
                  <a:cubicBezTo>
                    <a:pt x="3199867" y="481908"/>
                    <a:pt x="3210103" y="482375"/>
                    <a:pt x="3219220" y="482432"/>
                  </a:cubicBezTo>
                  <a:cubicBezTo>
                    <a:pt x="3237440" y="482559"/>
                    <a:pt x="3251172" y="481087"/>
                    <a:pt x="3249091" y="475438"/>
                  </a:cubicBezTo>
                  <a:cubicBezTo>
                    <a:pt x="3306173" y="476075"/>
                    <a:pt x="3268713" y="482885"/>
                    <a:pt x="3292242" y="490954"/>
                  </a:cubicBezTo>
                  <a:cubicBezTo>
                    <a:pt x="3266306" y="494876"/>
                    <a:pt x="3267651" y="477378"/>
                    <a:pt x="3235939" y="485745"/>
                  </a:cubicBezTo>
                  <a:cubicBezTo>
                    <a:pt x="3214618" y="494055"/>
                    <a:pt x="3277844" y="494480"/>
                    <a:pt x="3298429" y="493191"/>
                  </a:cubicBezTo>
                  <a:cubicBezTo>
                    <a:pt x="3305111" y="490516"/>
                    <a:pt x="3295201" y="486792"/>
                    <a:pt x="3317711" y="485122"/>
                  </a:cubicBezTo>
                  <a:cubicBezTo>
                    <a:pt x="3342373" y="486014"/>
                    <a:pt x="3349834" y="497000"/>
                    <a:pt x="3315063" y="494211"/>
                  </a:cubicBezTo>
                  <a:cubicBezTo>
                    <a:pt x="3321618" y="498500"/>
                    <a:pt x="3334756" y="497382"/>
                    <a:pt x="3348262" y="496419"/>
                  </a:cubicBezTo>
                  <a:cubicBezTo>
                    <a:pt x="3358965" y="493276"/>
                    <a:pt x="3343902" y="487132"/>
                    <a:pt x="3338918" y="482701"/>
                  </a:cubicBezTo>
                  <a:cubicBezTo>
                    <a:pt x="3350711" y="476146"/>
                    <a:pt x="3353712" y="491521"/>
                    <a:pt x="3380003" y="494267"/>
                  </a:cubicBezTo>
                  <a:cubicBezTo>
                    <a:pt x="3437721" y="491988"/>
                    <a:pt x="3368677" y="475721"/>
                    <a:pt x="3428251" y="473598"/>
                  </a:cubicBezTo>
                  <a:cubicBezTo>
                    <a:pt x="3407679" y="468770"/>
                    <a:pt x="3377311" y="461861"/>
                    <a:pt x="3351462" y="454486"/>
                  </a:cubicBezTo>
                  <a:cubicBezTo>
                    <a:pt x="3325639" y="447534"/>
                    <a:pt x="3304361" y="441107"/>
                    <a:pt x="3302478" y="434142"/>
                  </a:cubicBezTo>
                  <a:cubicBezTo>
                    <a:pt x="3310406" y="435402"/>
                    <a:pt x="3319325" y="437724"/>
                    <a:pt x="3329461" y="440569"/>
                  </a:cubicBezTo>
                  <a:cubicBezTo>
                    <a:pt x="3339598" y="443231"/>
                    <a:pt x="3350966" y="447067"/>
                    <a:pt x="3363792" y="451088"/>
                  </a:cubicBezTo>
                  <a:cubicBezTo>
                    <a:pt x="3389445" y="458973"/>
                    <a:pt x="3420859" y="467156"/>
                    <a:pt x="3460175" y="471559"/>
                  </a:cubicBezTo>
                  <a:cubicBezTo>
                    <a:pt x="3490415" y="470497"/>
                    <a:pt x="3408471" y="463546"/>
                    <a:pt x="3463359" y="462626"/>
                  </a:cubicBezTo>
                  <a:cubicBezTo>
                    <a:pt x="3489523" y="469860"/>
                    <a:pt x="3474403" y="472550"/>
                    <a:pt x="3488815" y="478510"/>
                  </a:cubicBezTo>
                  <a:cubicBezTo>
                    <a:pt x="3488303" y="475891"/>
                    <a:pt x="3490399" y="473272"/>
                    <a:pt x="3494591" y="471049"/>
                  </a:cubicBezTo>
                  <a:cubicBezTo>
                    <a:pt x="3498781" y="468784"/>
                    <a:pt x="3505051" y="466986"/>
                    <a:pt x="3512881" y="466463"/>
                  </a:cubicBezTo>
                  <a:cubicBezTo>
                    <a:pt x="3528525" y="465188"/>
                    <a:pt x="3550383" y="467482"/>
                    <a:pt x="3573815" y="476500"/>
                  </a:cubicBezTo>
                  <a:cubicBezTo>
                    <a:pt x="3585239" y="475877"/>
                    <a:pt x="3571915" y="471219"/>
                    <a:pt x="3566593" y="467864"/>
                  </a:cubicBezTo>
                  <a:cubicBezTo>
                    <a:pt x="3584743" y="470044"/>
                    <a:pt x="3595671" y="473216"/>
                    <a:pt x="3609587" y="475905"/>
                  </a:cubicBezTo>
                  <a:cubicBezTo>
                    <a:pt x="3623519" y="478765"/>
                    <a:pt x="3640437" y="480393"/>
                    <a:pt x="3670549" y="481483"/>
                  </a:cubicBezTo>
                  <a:cubicBezTo>
                    <a:pt x="3682031" y="481413"/>
                    <a:pt x="3668907" y="476104"/>
                    <a:pt x="3663611" y="472522"/>
                  </a:cubicBezTo>
                  <a:cubicBezTo>
                    <a:pt x="3652795" y="466208"/>
                    <a:pt x="3623179" y="471630"/>
                    <a:pt x="3604407" y="470257"/>
                  </a:cubicBezTo>
                  <a:cubicBezTo>
                    <a:pt x="3622371" y="467340"/>
                    <a:pt x="3631121" y="464183"/>
                    <a:pt x="3639941" y="461055"/>
                  </a:cubicBezTo>
                  <a:cubicBezTo>
                    <a:pt x="3644359" y="459483"/>
                    <a:pt x="3648791" y="457926"/>
                    <a:pt x="3654423" y="456397"/>
                  </a:cubicBezTo>
                  <a:cubicBezTo>
                    <a:pt x="3660059" y="454769"/>
                    <a:pt x="3666883" y="453466"/>
                    <a:pt x="3676071" y="452546"/>
                  </a:cubicBezTo>
                  <a:cubicBezTo>
                    <a:pt x="3682979" y="455236"/>
                    <a:pt x="3677515" y="455335"/>
                    <a:pt x="3671143" y="455264"/>
                  </a:cubicBezTo>
                  <a:cubicBezTo>
                    <a:pt x="3674231" y="457841"/>
                    <a:pt x="3680883" y="458336"/>
                    <a:pt x="3687779" y="458761"/>
                  </a:cubicBezTo>
                  <a:cubicBezTo>
                    <a:pt x="3694391" y="463886"/>
                    <a:pt x="3649243" y="454825"/>
                    <a:pt x="3656803" y="463815"/>
                  </a:cubicBezTo>
                  <a:cubicBezTo>
                    <a:pt x="3719971" y="472706"/>
                    <a:pt x="3706593" y="488236"/>
                    <a:pt x="3769621" y="508354"/>
                  </a:cubicBezTo>
                  <a:cubicBezTo>
                    <a:pt x="3781059" y="516947"/>
                    <a:pt x="3794751" y="501926"/>
                    <a:pt x="3817529" y="513139"/>
                  </a:cubicBezTo>
                  <a:cubicBezTo>
                    <a:pt x="3831261" y="514894"/>
                    <a:pt x="3823403" y="510902"/>
                    <a:pt x="3817839" y="507518"/>
                  </a:cubicBezTo>
                  <a:cubicBezTo>
                    <a:pt x="3812263" y="504474"/>
                    <a:pt x="3809063" y="501303"/>
                    <a:pt x="3832209" y="505607"/>
                  </a:cubicBezTo>
                  <a:cubicBezTo>
                    <a:pt x="3840039" y="519439"/>
                    <a:pt x="3840591" y="523700"/>
                    <a:pt x="3832153" y="525087"/>
                  </a:cubicBezTo>
                  <a:cubicBezTo>
                    <a:pt x="3827919" y="525823"/>
                    <a:pt x="3821451" y="525654"/>
                    <a:pt x="3812459" y="525965"/>
                  </a:cubicBezTo>
                  <a:cubicBezTo>
                    <a:pt x="3803455" y="526461"/>
                    <a:pt x="3791947" y="527197"/>
                    <a:pt x="3777747" y="529009"/>
                  </a:cubicBezTo>
                  <a:cubicBezTo>
                    <a:pt x="3784471" y="517796"/>
                    <a:pt x="3724445" y="529504"/>
                    <a:pt x="3683347" y="525625"/>
                  </a:cubicBezTo>
                  <a:cubicBezTo>
                    <a:pt x="3677499" y="521237"/>
                    <a:pt x="3712623" y="525625"/>
                    <a:pt x="3703239" y="520486"/>
                  </a:cubicBezTo>
                  <a:cubicBezTo>
                    <a:pt x="3685075" y="514002"/>
                    <a:pt x="3676835" y="515885"/>
                    <a:pt x="3670761" y="518221"/>
                  </a:cubicBezTo>
                  <a:cubicBezTo>
                    <a:pt x="3664675" y="520599"/>
                    <a:pt x="3660723" y="523190"/>
                    <a:pt x="3650885" y="519099"/>
                  </a:cubicBezTo>
                  <a:cubicBezTo>
                    <a:pt x="3617815" y="506725"/>
                    <a:pt x="3676411" y="521237"/>
                    <a:pt x="3660355" y="513181"/>
                  </a:cubicBezTo>
                  <a:cubicBezTo>
                    <a:pt x="3649299" y="509359"/>
                    <a:pt x="3629211" y="511128"/>
                    <a:pt x="3612447" y="510888"/>
                  </a:cubicBezTo>
                  <a:cubicBezTo>
                    <a:pt x="3623647" y="517924"/>
                    <a:pt x="3639235" y="522128"/>
                    <a:pt x="3654779" y="526347"/>
                  </a:cubicBezTo>
                  <a:cubicBezTo>
                    <a:pt x="3670309" y="530849"/>
                    <a:pt x="3685767" y="536102"/>
                    <a:pt x="3696655" y="543562"/>
                  </a:cubicBezTo>
                  <a:cubicBezTo>
                    <a:pt x="3713941" y="539273"/>
                    <a:pt x="3683007" y="532109"/>
                    <a:pt x="3720367" y="529802"/>
                  </a:cubicBezTo>
                  <a:cubicBezTo>
                    <a:pt x="3736323" y="537050"/>
                    <a:pt x="3751159" y="537800"/>
                    <a:pt x="3767935" y="538310"/>
                  </a:cubicBezTo>
                  <a:cubicBezTo>
                    <a:pt x="3776317" y="538579"/>
                    <a:pt x="3785195" y="538777"/>
                    <a:pt x="3794891" y="539697"/>
                  </a:cubicBezTo>
                  <a:cubicBezTo>
                    <a:pt x="3804589" y="540604"/>
                    <a:pt x="3815123" y="542161"/>
                    <a:pt x="3826731" y="546068"/>
                  </a:cubicBezTo>
                  <a:cubicBezTo>
                    <a:pt x="3823207" y="543718"/>
                    <a:pt x="3818703" y="541849"/>
                    <a:pt x="3813635" y="540278"/>
                  </a:cubicBezTo>
                  <a:cubicBezTo>
                    <a:pt x="3808553" y="538933"/>
                    <a:pt x="3802875" y="537942"/>
                    <a:pt x="3797001" y="537036"/>
                  </a:cubicBezTo>
                  <a:cubicBezTo>
                    <a:pt x="3785251" y="535238"/>
                    <a:pt x="3772707" y="533893"/>
                    <a:pt x="3762371" y="531331"/>
                  </a:cubicBezTo>
                  <a:cubicBezTo>
                    <a:pt x="3777393" y="526899"/>
                    <a:pt x="3819455" y="540632"/>
                    <a:pt x="3830143" y="531741"/>
                  </a:cubicBezTo>
                  <a:cubicBezTo>
                    <a:pt x="3805311" y="538551"/>
                    <a:pt x="3865167" y="548333"/>
                    <a:pt x="3895279" y="560721"/>
                  </a:cubicBezTo>
                  <a:cubicBezTo>
                    <a:pt x="3920847" y="562264"/>
                    <a:pt x="3871595" y="553656"/>
                    <a:pt x="3873295" y="547144"/>
                  </a:cubicBezTo>
                  <a:cubicBezTo>
                    <a:pt x="3890863" y="544893"/>
                    <a:pt x="3893483" y="549282"/>
                    <a:pt x="3920039" y="548277"/>
                  </a:cubicBezTo>
                  <a:lnTo>
                    <a:pt x="3941941" y="561896"/>
                  </a:lnTo>
                  <a:cubicBezTo>
                    <a:pt x="3941303" y="557238"/>
                    <a:pt x="3966859" y="559730"/>
                    <a:pt x="3951469" y="551051"/>
                  </a:cubicBezTo>
                  <a:cubicBezTo>
                    <a:pt x="3965939" y="554803"/>
                    <a:pt x="3981951" y="559107"/>
                    <a:pt x="3998187" y="562887"/>
                  </a:cubicBezTo>
                  <a:cubicBezTo>
                    <a:pt x="4014427" y="566738"/>
                    <a:pt x="4030819" y="570532"/>
                    <a:pt x="4045771" y="574991"/>
                  </a:cubicBezTo>
                  <a:cubicBezTo>
                    <a:pt x="4057081" y="576067"/>
                    <a:pt x="4044793" y="569484"/>
                    <a:pt x="4040163" y="565407"/>
                  </a:cubicBezTo>
                  <a:cubicBezTo>
                    <a:pt x="4068959" y="566766"/>
                    <a:pt x="4072087" y="579394"/>
                    <a:pt x="4092573" y="584420"/>
                  </a:cubicBezTo>
                  <a:cubicBezTo>
                    <a:pt x="4089303" y="580371"/>
                    <a:pt x="4096807" y="575883"/>
                    <a:pt x="4123507" y="577313"/>
                  </a:cubicBezTo>
                  <a:cubicBezTo>
                    <a:pt x="4126635" y="581744"/>
                    <a:pt x="4113441" y="580074"/>
                    <a:pt x="4118509" y="585255"/>
                  </a:cubicBezTo>
                  <a:cubicBezTo>
                    <a:pt x="4131633" y="584944"/>
                    <a:pt x="4173919" y="595731"/>
                    <a:pt x="4154511" y="583117"/>
                  </a:cubicBezTo>
                  <a:cubicBezTo>
                    <a:pt x="4161207" y="576662"/>
                    <a:pt x="4172519" y="594953"/>
                    <a:pt x="4175209" y="598846"/>
                  </a:cubicBezTo>
                  <a:cubicBezTo>
                    <a:pt x="4189351" y="596595"/>
                    <a:pt x="4187015" y="593056"/>
                    <a:pt x="4200989" y="594840"/>
                  </a:cubicBezTo>
                  <a:cubicBezTo>
                    <a:pt x="4227859" y="602414"/>
                    <a:pt x="4244819" y="613272"/>
                    <a:pt x="4267711" y="622658"/>
                  </a:cubicBezTo>
                  <a:cubicBezTo>
                    <a:pt x="4281019" y="623097"/>
                    <a:pt x="4294001" y="623380"/>
                    <a:pt x="4273403" y="609053"/>
                  </a:cubicBezTo>
                  <a:cubicBezTo>
                    <a:pt x="4286597" y="614376"/>
                    <a:pt x="4298023" y="620393"/>
                    <a:pt x="4308851" y="626537"/>
                  </a:cubicBezTo>
                  <a:cubicBezTo>
                    <a:pt x="4296167" y="609988"/>
                    <a:pt x="4375645" y="649458"/>
                    <a:pt x="4411379" y="645395"/>
                  </a:cubicBezTo>
                  <a:cubicBezTo>
                    <a:pt x="4404371" y="648226"/>
                    <a:pt x="4438575" y="671868"/>
                    <a:pt x="4459867" y="683888"/>
                  </a:cubicBezTo>
                  <a:cubicBezTo>
                    <a:pt x="4453567" y="675762"/>
                    <a:pt x="4448115" y="666772"/>
                    <a:pt x="4439763" y="657655"/>
                  </a:cubicBezTo>
                  <a:cubicBezTo>
                    <a:pt x="4435587" y="653096"/>
                    <a:pt x="4430687" y="648495"/>
                    <a:pt x="4424587" y="643965"/>
                  </a:cubicBezTo>
                  <a:cubicBezTo>
                    <a:pt x="4421543" y="641685"/>
                    <a:pt x="4418203" y="639434"/>
                    <a:pt x="4414493" y="637212"/>
                  </a:cubicBezTo>
                  <a:cubicBezTo>
                    <a:pt x="4410755" y="635102"/>
                    <a:pt x="4406621" y="633135"/>
                    <a:pt x="4402091" y="631167"/>
                  </a:cubicBezTo>
                  <a:cubicBezTo>
                    <a:pt x="4393511" y="624385"/>
                    <a:pt x="4407399" y="627316"/>
                    <a:pt x="4418485" y="629383"/>
                  </a:cubicBezTo>
                  <a:cubicBezTo>
                    <a:pt x="4429471" y="631733"/>
                    <a:pt x="4437839" y="632766"/>
                    <a:pt x="4418627" y="620237"/>
                  </a:cubicBezTo>
                  <a:cubicBezTo>
                    <a:pt x="4481229" y="648084"/>
                    <a:pt x="4433619" y="643398"/>
                    <a:pt x="4461507" y="666163"/>
                  </a:cubicBezTo>
                  <a:cubicBezTo>
                    <a:pt x="4498587" y="679145"/>
                    <a:pt x="4490559" y="669589"/>
                    <a:pt x="4482943" y="660330"/>
                  </a:cubicBezTo>
                  <a:cubicBezTo>
                    <a:pt x="4483141" y="661987"/>
                    <a:pt x="4497765" y="669816"/>
                    <a:pt x="4516635" y="680179"/>
                  </a:cubicBezTo>
                  <a:cubicBezTo>
                    <a:pt x="4526065" y="685360"/>
                    <a:pt x="4536555" y="691179"/>
                    <a:pt x="4546847" y="697167"/>
                  </a:cubicBezTo>
                  <a:cubicBezTo>
                    <a:pt x="4557099" y="703255"/>
                    <a:pt x="4566895" y="710178"/>
                    <a:pt x="4575389" y="716393"/>
                  </a:cubicBezTo>
                  <a:cubicBezTo>
                    <a:pt x="4600587" y="722537"/>
                    <a:pt x="4551023" y="700140"/>
                    <a:pt x="4552467" y="693062"/>
                  </a:cubicBezTo>
                  <a:cubicBezTo>
                    <a:pt x="4564347" y="698838"/>
                    <a:pt x="4580287" y="711239"/>
                    <a:pt x="4577003" y="704614"/>
                  </a:cubicBezTo>
                  <a:cubicBezTo>
                    <a:pt x="4609309" y="718870"/>
                    <a:pt x="4574807" y="712089"/>
                    <a:pt x="4605103" y="726756"/>
                  </a:cubicBezTo>
                  <a:cubicBezTo>
                    <a:pt x="4630049" y="732744"/>
                    <a:pt x="4609551" y="723669"/>
                    <a:pt x="4596879" y="711537"/>
                  </a:cubicBezTo>
                  <a:cubicBezTo>
                    <a:pt x="4608331" y="711282"/>
                    <a:pt x="4635769" y="738407"/>
                    <a:pt x="4638359" y="747595"/>
                  </a:cubicBezTo>
                  <a:cubicBezTo>
                    <a:pt x="4596015" y="735321"/>
                    <a:pt x="4580669" y="729856"/>
                    <a:pt x="4538779" y="719352"/>
                  </a:cubicBezTo>
                  <a:cubicBezTo>
                    <a:pt x="4547047" y="728483"/>
                    <a:pt x="4561287" y="736793"/>
                    <a:pt x="4581999" y="743348"/>
                  </a:cubicBezTo>
                  <a:cubicBezTo>
                    <a:pt x="4589419" y="753187"/>
                    <a:pt x="4538055" y="729927"/>
                    <a:pt x="4560707" y="748303"/>
                  </a:cubicBezTo>
                  <a:cubicBezTo>
                    <a:pt x="4528315" y="735052"/>
                    <a:pt x="4560481" y="741621"/>
                    <a:pt x="4542657" y="729715"/>
                  </a:cubicBezTo>
                  <a:cubicBezTo>
                    <a:pt x="4519155" y="725552"/>
                    <a:pt x="4524381" y="728667"/>
                    <a:pt x="4511935" y="726557"/>
                  </a:cubicBezTo>
                  <a:cubicBezTo>
                    <a:pt x="4469819" y="703892"/>
                    <a:pt x="4539189" y="719620"/>
                    <a:pt x="4534827" y="709073"/>
                  </a:cubicBezTo>
                  <a:cubicBezTo>
                    <a:pt x="4516169" y="695978"/>
                    <a:pt x="4516721" y="709328"/>
                    <a:pt x="4489355" y="698654"/>
                  </a:cubicBezTo>
                  <a:cubicBezTo>
                    <a:pt x="4497977" y="695383"/>
                    <a:pt x="4508553" y="693104"/>
                    <a:pt x="4526123" y="694364"/>
                  </a:cubicBezTo>
                  <a:cubicBezTo>
                    <a:pt x="4481611" y="666814"/>
                    <a:pt x="4483111" y="689961"/>
                    <a:pt x="4479191" y="695638"/>
                  </a:cubicBezTo>
                  <a:cubicBezTo>
                    <a:pt x="4424181" y="672395"/>
                    <a:pt x="4435757" y="688190"/>
                    <a:pt x="4430741" y="696966"/>
                  </a:cubicBezTo>
                  <a:lnTo>
                    <a:pt x="4425071" y="698935"/>
                  </a:lnTo>
                  <a:lnTo>
                    <a:pt x="4412971" y="688415"/>
                  </a:lnTo>
                  <a:cubicBezTo>
                    <a:pt x="4402947" y="680777"/>
                    <a:pt x="4393767" y="673871"/>
                    <a:pt x="4413883" y="679527"/>
                  </a:cubicBezTo>
                  <a:cubicBezTo>
                    <a:pt x="4404639" y="672392"/>
                    <a:pt x="4392917" y="667551"/>
                    <a:pt x="4386405" y="664082"/>
                  </a:cubicBezTo>
                  <a:cubicBezTo>
                    <a:pt x="4379893" y="660614"/>
                    <a:pt x="4378519" y="658603"/>
                    <a:pt x="4389689" y="658065"/>
                  </a:cubicBezTo>
                  <a:cubicBezTo>
                    <a:pt x="4378095" y="652218"/>
                    <a:pt x="4361275" y="648099"/>
                    <a:pt x="4354567" y="640581"/>
                  </a:cubicBezTo>
                  <a:cubicBezTo>
                    <a:pt x="4369303" y="654200"/>
                    <a:pt x="4387537" y="676809"/>
                    <a:pt x="4377543" y="685063"/>
                  </a:cubicBezTo>
                  <a:cubicBezTo>
                    <a:pt x="4396231" y="688234"/>
                    <a:pt x="4429387" y="711622"/>
                    <a:pt x="4430631" y="720880"/>
                  </a:cubicBezTo>
                  <a:cubicBezTo>
                    <a:pt x="4420919" y="716747"/>
                    <a:pt x="4408179" y="706199"/>
                    <a:pt x="4396273" y="697734"/>
                  </a:cubicBezTo>
                  <a:cubicBezTo>
                    <a:pt x="4384225" y="689763"/>
                    <a:pt x="4373011" y="684015"/>
                    <a:pt x="4367039" y="688517"/>
                  </a:cubicBezTo>
                  <a:cubicBezTo>
                    <a:pt x="4342249" y="679358"/>
                    <a:pt x="4355089" y="669929"/>
                    <a:pt x="4368199" y="670849"/>
                  </a:cubicBezTo>
                  <a:cubicBezTo>
                    <a:pt x="4353603" y="663955"/>
                    <a:pt x="4345915" y="665639"/>
                    <a:pt x="4317843" y="652686"/>
                  </a:cubicBezTo>
                  <a:cubicBezTo>
                    <a:pt x="4301263" y="649415"/>
                    <a:pt x="4303287" y="654356"/>
                    <a:pt x="4317233" y="664535"/>
                  </a:cubicBezTo>
                  <a:cubicBezTo>
                    <a:pt x="4302481" y="666234"/>
                    <a:pt x="4282095" y="635640"/>
                    <a:pt x="4287955" y="633517"/>
                  </a:cubicBezTo>
                  <a:cubicBezTo>
                    <a:pt x="4266933" y="633064"/>
                    <a:pt x="4279377" y="646272"/>
                    <a:pt x="4297327" y="660911"/>
                  </a:cubicBezTo>
                  <a:cubicBezTo>
                    <a:pt x="4315323" y="675563"/>
                    <a:pt x="4338795" y="691660"/>
                    <a:pt x="4340959" y="697196"/>
                  </a:cubicBezTo>
                  <a:cubicBezTo>
                    <a:pt x="4308711" y="685870"/>
                    <a:pt x="4305611" y="686082"/>
                    <a:pt x="4301447" y="675691"/>
                  </a:cubicBezTo>
                  <a:cubicBezTo>
                    <a:pt x="4306955" y="671415"/>
                    <a:pt x="4289131" y="659651"/>
                    <a:pt x="4273247" y="648637"/>
                  </a:cubicBezTo>
                  <a:cubicBezTo>
                    <a:pt x="4257447" y="637353"/>
                    <a:pt x="4243263" y="628137"/>
                    <a:pt x="4257377" y="626339"/>
                  </a:cubicBezTo>
                  <a:cubicBezTo>
                    <a:pt x="4226727" y="611573"/>
                    <a:pt x="4256399" y="636306"/>
                    <a:pt x="4231555" y="630303"/>
                  </a:cubicBezTo>
                  <a:cubicBezTo>
                    <a:pt x="4222437" y="628576"/>
                    <a:pt x="4222551" y="613810"/>
                    <a:pt x="4231823" y="612578"/>
                  </a:cubicBezTo>
                  <a:cubicBezTo>
                    <a:pt x="4221701" y="606632"/>
                    <a:pt x="4201683" y="604396"/>
                    <a:pt x="4185403" y="600800"/>
                  </a:cubicBezTo>
                  <a:cubicBezTo>
                    <a:pt x="4240501" y="627741"/>
                    <a:pt x="4165539" y="603079"/>
                    <a:pt x="4205803" y="628349"/>
                  </a:cubicBezTo>
                  <a:cubicBezTo>
                    <a:pt x="4193259" y="623437"/>
                    <a:pt x="4174811" y="620733"/>
                    <a:pt x="4164931" y="614702"/>
                  </a:cubicBezTo>
                  <a:cubicBezTo>
                    <a:pt x="4134125" y="607581"/>
                    <a:pt x="4200819" y="637622"/>
                    <a:pt x="4170013" y="630473"/>
                  </a:cubicBezTo>
                  <a:cubicBezTo>
                    <a:pt x="4177503" y="634564"/>
                    <a:pt x="4225043" y="650831"/>
                    <a:pt x="4215939" y="642138"/>
                  </a:cubicBezTo>
                  <a:cubicBezTo>
                    <a:pt x="4253257" y="655616"/>
                    <a:pt x="4172279" y="649274"/>
                    <a:pt x="4165043" y="632512"/>
                  </a:cubicBezTo>
                  <a:cubicBezTo>
                    <a:pt x="4140835" y="626566"/>
                    <a:pt x="4152983" y="634465"/>
                    <a:pt x="4159947" y="640425"/>
                  </a:cubicBezTo>
                  <a:cubicBezTo>
                    <a:pt x="4140849" y="636122"/>
                    <a:pt x="4127981" y="629326"/>
                    <a:pt x="4119091" y="620903"/>
                  </a:cubicBezTo>
                  <a:cubicBezTo>
                    <a:pt x="4187101" y="631563"/>
                    <a:pt x="4111939" y="599894"/>
                    <a:pt x="4170111" y="606802"/>
                  </a:cubicBezTo>
                  <a:cubicBezTo>
                    <a:pt x="4164039" y="604240"/>
                    <a:pt x="4152783" y="602598"/>
                    <a:pt x="4139687" y="599993"/>
                  </a:cubicBezTo>
                  <a:cubicBezTo>
                    <a:pt x="4126579" y="597388"/>
                    <a:pt x="4111657" y="593608"/>
                    <a:pt x="4097839" y="588087"/>
                  </a:cubicBezTo>
                  <a:cubicBezTo>
                    <a:pt x="4101947" y="591314"/>
                    <a:pt x="4107907" y="593636"/>
                    <a:pt x="4113781" y="596114"/>
                  </a:cubicBezTo>
                  <a:cubicBezTo>
                    <a:pt x="4119599" y="598804"/>
                    <a:pt x="4125375" y="601522"/>
                    <a:pt x="4129171" y="605047"/>
                  </a:cubicBezTo>
                  <a:cubicBezTo>
                    <a:pt x="4113823" y="600885"/>
                    <a:pt x="4103729" y="595448"/>
                    <a:pt x="4087647" y="592560"/>
                  </a:cubicBezTo>
                  <a:cubicBezTo>
                    <a:pt x="4083909" y="596015"/>
                    <a:pt x="4093069" y="599115"/>
                    <a:pt x="4102499" y="602555"/>
                  </a:cubicBezTo>
                  <a:cubicBezTo>
                    <a:pt x="4111969" y="605811"/>
                    <a:pt x="4121525" y="610356"/>
                    <a:pt x="4118963" y="614985"/>
                  </a:cubicBezTo>
                  <a:cubicBezTo>
                    <a:pt x="4112803" y="610342"/>
                    <a:pt x="4105059" y="606746"/>
                    <a:pt x="4096169" y="603744"/>
                  </a:cubicBezTo>
                  <a:cubicBezTo>
                    <a:pt x="4087279" y="600686"/>
                    <a:pt x="4077255" y="598124"/>
                    <a:pt x="4066453" y="595901"/>
                  </a:cubicBezTo>
                  <a:cubicBezTo>
                    <a:pt x="4044835" y="591470"/>
                    <a:pt x="4020089" y="588440"/>
                    <a:pt x="3994959" y="585694"/>
                  </a:cubicBezTo>
                  <a:cubicBezTo>
                    <a:pt x="3997579" y="584236"/>
                    <a:pt x="3993799" y="571551"/>
                    <a:pt x="3968147" y="567332"/>
                  </a:cubicBezTo>
                  <a:cubicBezTo>
                    <a:pt x="3953395" y="568734"/>
                    <a:pt x="4015687" y="590281"/>
                    <a:pt x="3953635" y="580470"/>
                  </a:cubicBezTo>
                  <a:cubicBezTo>
                    <a:pt x="3959029" y="583754"/>
                    <a:pt x="3964409" y="587322"/>
                    <a:pt x="3969747" y="591060"/>
                  </a:cubicBezTo>
                  <a:cubicBezTo>
                    <a:pt x="4020767" y="600786"/>
                    <a:pt x="3961803" y="593480"/>
                    <a:pt x="3991421" y="611630"/>
                  </a:cubicBezTo>
                  <a:cubicBezTo>
                    <a:pt x="4013563" y="621696"/>
                    <a:pt x="4046647" y="626778"/>
                    <a:pt x="4073631" y="634635"/>
                  </a:cubicBezTo>
                  <a:cubicBezTo>
                    <a:pt x="4090365" y="636263"/>
                    <a:pt x="4088087" y="631634"/>
                    <a:pt x="4073151" y="622842"/>
                  </a:cubicBezTo>
                  <a:cubicBezTo>
                    <a:pt x="4078289" y="623168"/>
                    <a:pt x="4085763" y="625773"/>
                    <a:pt x="4093323" y="629425"/>
                  </a:cubicBezTo>
                  <a:cubicBezTo>
                    <a:pt x="4097103" y="631252"/>
                    <a:pt x="4100911" y="633347"/>
                    <a:pt x="4104465" y="635527"/>
                  </a:cubicBezTo>
                  <a:cubicBezTo>
                    <a:pt x="4107991" y="637849"/>
                    <a:pt x="4111247" y="640341"/>
                    <a:pt x="4113993" y="642705"/>
                  </a:cubicBezTo>
                  <a:cubicBezTo>
                    <a:pt x="4124951" y="652218"/>
                    <a:pt x="4127513" y="660486"/>
                    <a:pt x="4104607" y="656763"/>
                  </a:cubicBezTo>
                  <a:cubicBezTo>
                    <a:pt x="4116443" y="663360"/>
                    <a:pt x="4115423" y="657598"/>
                    <a:pt x="4134747" y="662383"/>
                  </a:cubicBezTo>
                  <a:cubicBezTo>
                    <a:pt x="4131407" y="664408"/>
                    <a:pt x="4135371" y="669193"/>
                    <a:pt x="4144771" y="676130"/>
                  </a:cubicBezTo>
                  <a:cubicBezTo>
                    <a:pt x="4133347" y="671628"/>
                    <a:pt x="4116019" y="665809"/>
                    <a:pt x="4104579" y="663346"/>
                  </a:cubicBezTo>
                  <a:cubicBezTo>
                    <a:pt x="4093111" y="660982"/>
                    <a:pt x="4087519" y="662327"/>
                    <a:pt x="4099723" y="670637"/>
                  </a:cubicBezTo>
                  <a:cubicBezTo>
                    <a:pt x="4092191" y="669971"/>
                    <a:pt x="4088171" y="667834"/>
                    <a:pt x="4084659" y="665554"/>
                  </a:cubicBezTo>
                  <a:cubicBezTo>
                    <a:pt x="4077935" y="664620"/>
                    <a:pt x="4071195" y="663700"/>
                    <a:pt x="4064387" y="662751"/>
                  </a:cubicBezTo>
                  <a:cubicBezTo>
                    <a:pt x="4043179" y="650562"/>
                    <a:pt x="4083755" y="658773"/>
                    <a:pt x="4053727" y="643653"/>
                  </a:cubicBezTo>
                  <a:cubicBezTo>
                    <a:pt x="4073307" y="644715"/>
                    <a:pt x="4077963" y="652615"/>
                    <a:pt x="4094387" y="655149"/>
                  </a:cubicBezTo>
                  <a:cubicBezTo>
                    <a:pt x="4102711" y="655857"/>
                    <a:pt x="4106207" y="655475"/>
                    <a:pt x="4105911" y="653323"/>
                  </a:cubicBezTo>
                  <a:cubicBezTo>
                    <a:pt x="4105599" y="651199"/>
                    <a:pt x="4101435" y="647631"/>
                    <a:pt x="4094145" y="643356"/>
                  </a:cubicBezTo>
                  <a:cubicBezTo>
                    <a:pt x="4058567" y="632738"/>
                    <a:pt x="4020259" y="630784"/>
                    <a:pt x="3971629" y="620690"/>
                  </a:cubicBezTo>
                  <a:cubicBezTo>
                    <a:pt x="3999475" y="633715"/>
                    <a:pt x="3993135" y="631917"/>
                    <a:pt x="3972379" y="632568"/>
                  </a:cubicBezTo>
                  <a:cubicBezTo>
                    <a:pt x="3983451" y="639619"/>
                    <a:pt x="4009555" y="639675"/>
                    <a:pt x="4018461" y="647660"/>
                  </a:cubicBezTo>
                  <a:cubicBezTo>
                    <a:pt x="4024507" y="640638"/>
                    <a:pt x="3987457" y="634777"/>
                    <a:pt x="4048601" y="645904"/>
                  </a:cubicBezTo>
                  <a:cubicBezTo>
                    <a:pt x="4048049" y="655843"/>
                    <a:pt x="4017811" y="655545"/>
                    <a:pt x="3983987" y="651128"/>
                  </a:cubicBezTo>
                  <a:cubicBezTo>
                    <a:pt x="3950251" y="645947"/>
                    <a:pt x="3912267" y="640270"/>
                    <a:pt x="3896751" y="633913"/>
                  </a:cubicBezTo>
                  <a:cubicBezTo>
                    <a:pt x="3899499" y="639123"/>
                    <a:pt x="3874907" y="636844"/>
                    <a:pt x="3872359" y="640610"/>
                  </a:cubicBezTo>
                  <a:cubicBezTo>
                    <a:pt x="3829691" y="632950"/>
                    <a:pt x="3898875" y="632483"/>
                    <a:pt x="3835903" y="628746"/>
                  </a:cubicBezTo>
                  <a:cubicBezTo>
                    <a:pt x="3844851" y="623182"/>
                    <a:pt x="3858995" y="624853"/>
                    <a:pt x="3885667" y="621299"/>
                  </a:cubicBezTo>
                  <a:cubicBezTo>
                    <a:pt x="3892505" y="627981"/>
                    <a:pt x="3906747" y="630827"/>
                    <a:pt x="3917151" y="635697"/>
                  </a:cubicBezTo>
                  <a:cubicBezTo>
                    <a:pt x="3927219" y="633828"/>
                    <a:pt x="3936943" y="624244"/>
                    <a:pt x="3932231" y="634083"/>
                  </a:cubicBezTo>
                  <a:cubicBezTo>
                    <a:pt x="3937383" y="636504"/>
                    <a:pt x="3944829" y="637764"/>
                    <a:pt x="3953027" y="638656"/>
                  </a:cubicBezTo>
                  <a:cubicBezTo>
                    <a:pt x="3961167" y="639902"/>
                    <a:pt x="3970043" y="640864"/>
                    <a:pt x="3978113" y="642195"/>
                  </a:cubicBezTo>
                  <a:cubicBezTo>
                    <a:pt x="3953295" y="633701"/>
                    <a:pt x="3951003" y="631308"/>
                    <a:pt x="3952107" y="628661"/>
                  </a:cubicBezTo>
                  <a:cubicBezTo>
                    <a:pt x="3953195" y="625971"/>
                    <a:pt x="3957699" y="623040"/>
                    <a:pt x="3945935" y="614844"/>
                  </a:cubicBezTo>
                  <a:cubicBezTo>
                    <a:pt x="3959723" y="614744"/>
                    <a:pt x="3970299" y="617477"/>
                    <a:pt x="3980519" y="619714"/>
                  </a:cubicBezTo>
                  <a:cubicBezTo>
                    <a:pt x="3990727" y="622092"/>
                    <a:pt x="4000467" y="624683"/>
                    <a:pt x="4012387" y="626254"/>
                  </a:cubicBezTo>
                  <a:cubicBezTo>
                    <a:pt x="4004459" y="615778"/>
                    <a:pt x="3980179" y="612692"/>
                    <a:pt x="3960685" y="607496"/>
                  </a:cubicBezTo>
                  <a:cubicBezTo>
                    <a:pt x="3942805" y="605556"/>
                    <a:pt x="3937963" y="607595"/>
                    <a:pt x="3940583" y="611446"/>
                  </a:cubicBezTo>
                  <a:cubicBezTo>
                    <a:pt x="3902769" y="601748"/>
                    <a:pt x="3965131" y="584505"/>
                    <a:pt x="3912227" y="576874"/>
                  </a:cubicBezTo>
                  <a:cubicBezTo>
                    <a:pt x="3913273" y="573972"/>
                    <a:pt x="3930419" y="575430"/>
                    <a:pt x="3916529" y="568451"/>
                  </a:cubicBezTo>
                  <a:cubicBezTo>
                    <a:pt x="3929171" y="570305"/>
                    <a:pt x="3934411" y="575855"/>
                    <a:pt x="3948171" y="577086"/>
                  </a:cubicBezTo>
                  <a:cubicBezTo>
                    <a:pt x="3961167" y="576973"/>
                    <a:pt x="3937185" y="572358"/>
                    <a:pt x="3931875" y="566893"/>
                  </a:cubicBezTo>
                  <a:cubicBezTo>
                    <a:pt x="3882241" y="567205"/>
                    <a:pt x="3854775" y="562278"/>
                    <a:pt x="3829407" y="569753"/>
                  </a:cubicBezTo>
                  <a:cubicBezTo>
                    <a:pt x="3852595" y="576421"/>
                    <a:pt x="3866385" y="587931"/>
                    <a:pt x="3893043" y="592702"/>
                  </a:cubicBezTo>
                  <a:cubicBezTo>
                    <a:pt x="3915949" y="593891"/>
                    <a:pt x="3875375" y="578219"/>
                    <a:pt x="3861063" y="578261"/>
                  </a:cubicBezTo>
                  <a:cubicBezTo>
                    <a:pt x="3854763" y="572004"/>
                    <a:pt x="3899443" y="586331"/>
                    <a:pt x="3865309" y="569838"/>
                  </a:cubicBezTo>
                  <a:cubicBezTo>
                    <a:pt x="3893835" y="571834"/>
                    <a:pt x="3890423" y="590012"/>
                    <a:pt x="3918667" y="592008"/>
                  </a:cubicBezTo>
                  <a:cubicBezTo>
                    <a:pt x="3905615" y="596468"/>
                    <a:pt x="3911107" y="606009"/>
                    <a:pt x="3909875" y="608756"/>
                  </a:cubicBezTo>
                  <a:cubicBezTo>
                    <a:pt x="3878347" y="606604"/>
                    <a:pt x="3872231" y="586642"/>
                    <a:pt x="3825243" y="578134"/>
                  </a:cubicBezTo>
                  <a:cubicBezTo>
                    <a:pt x="3812999" y="578007"/>
                    <a:pt x="3830483" y="585892"/>
                    <a:pt x="3836995" y="590833"/>
                  </a:cubicBezTo>
                  <a:cubicBezTo>
                    <a:pt x="3818109" y="591300"/>
                    <a:pt x="3806783" y="587733"/>
                    <a:pt x="3795953" y="584717"/>
                  </a:cubicBezTo>
                  <a:cubicBezTo>
                    <a:pt x="3785151" y="581475"/>
                    <a:pt x="3774943" y="577879"/>
                    <a:pt x="3758507" y="577837"/>
                  </a:cubicBezTo>
                  <a:cubicBezTo>
                    <a:pt x="3782023" y="585552"/>
                    <a:pt x="3797765" y="602909"/>
                    <a:pt x="3718089" y="582211"/>
                  </a:cubicBezTo>
                  <a:cubicBezTo>
                    <a:pt x="3733167" y="581942"/>
                    <a:pt x="3741067" y="585765"/>
                    <a:pt x="3754543" y="586430"/>
                  </a:cubicBezTo>
                  <a:cubicBezTo>
                    <a:pt x="3748471" y="581489"/>
                    <a:pt x="3735247" y="580725"/>
                    <a:pt x="3727603" y="576733"/>
                  </a:cubicBezTo>
                  <a:cubicBezTo>
                    <a:pt x="3717139" y="581815"/>
                    <a:pt x="3705305" y="583089"/>
                    <a:pt x="3690651" y="583528"/>
                  </a:cubicBezTo>
                  <a:cubicBezTo>
                    <a:pt x="3675999" y="584123"/>
                    <a:pt x="3658515" y="583089"/>
                    <a:pt x="3636827" y="586218"/>
                  </a:cubicBezTo>
                  <a:cubicBezTo>
                    <a:pt x="3657199" y="588908"/>
                    <a:pt x="3672759" y="596241"/>
                    <a:pt x="3689391" y="602314"/>
                  </a:cubicBezTo>
                  <a:cubicBezTo>
                    <a:pt x="3706027" y="608473"/>
                    <a:pt x="3723695" y="613980"/>
                    <a:pt x="3748413" y="615339"/>
                  </a:cubicBezTo>
                  <a:cubicBezTo>
                    <a:pt x="3759427" y="620563"/>
                    <a:pt x="3680035" y="615028"/>
                    <a:pt x="3734285" y="623564"/>
                  </a:cubicBezTo>
                  <a:cubicBezTo>
                    <a:pt x="3740061" y="631733"/>
                    <a:pt x="3689011" y="616840"/>
                    <a:pt x="3689123" y="624938"/>
                  </a:cubicBezTo>
                  <a:cubicBezTo>
                    <a:pt x="3703153" y="635725"/>
                    <a:pt x="3738489" y="633786"/>
                    <a:pt x="3752263" y="644588"/>
                  </a:cubicBezTo>
                  <a:cubicBezTo>
                    <a:pt x="3724629" y="641997"/>
                    <a:pt x="3709595" y="631846"/>
                    <a:pt x="3675363" y="633205"/>
                  </a:cubicBezTo>
                  <a:cubicBezTo>
                    <a:pt x="3665723" y="626113"/>
                    <a:pt x="3652415" y="621101"/>
                    <a:pt x="3637335" y="618213"/>
                  </a:cubicBezTo>
                  <a:cubicBezTo>
                    <a:pt x="3630349" y="617866"/>
                    <a:pt x="3625639" y="620035"/>
                    <a:pt x="3625863" y="622285"/>
                  </a:cubicBezTo>
                  <a:lnTo>
                    <a:pt x="3627343" y="623345"/>
                  </a:lnTo>
                  <a:lnTo>
                    <a:pt x="3626845" y="623251"/>
                  </a:lnTo>
                  <a:cubicBezTo>
                    <a:pt x="3594983" y="617525"/>
                    <a:pt x="3531449" y="606891"/>
                    <a:pt x="3548161" y="605033"/>
                  </a:cubicBezTo>
                  <a:cubicBezTo>
                    <a:pt x="3538363" y="602399"/>
                    <a:pt x="3523287" y="600686"/>
                    <a:pt x="3509823" y="600262"/>
                  </a:cubicBezTo>
                  <a:cubicBezTo>
                    <a:pt x="3496359" y="599851"/>
                    <a:pt x="3484539" y="601734"/>
                    <a:pt x="3481255" y="604282"/>
                  </a:cubicBezTo>
                  <a:cubicBezTo>
                    <a:pt x="3505167" y="611545"/>
                    <a:pt x="3497521" y="600148"/>
                    <a:pt x="3522041" y="602527"/>
                  </a:cubicBezTo>
                  <a:cubicBezTo>
                    <a:pt x="3524617" y="606109"/>
                    <a:pt x="3520711" y="608544"/>
                    <a:pt x="3502815" y="608728"/>
                  </a:cubicBezTo>
                  <a:cubicBezTo>
                    <a:pt x="3520115" y="612720"/>
                    <a:pt x="3540743" y="614320"/>
                    <a:pt x="3565149" y="613484"/>
                  </a:cubicBezTo>
                  <a:cubicBezTo>
                    <a:pt x="3520171" y="619657"/>
                    <a:pt x="3510559" y="612380"/>
                    <a:pt x="3516931" y="625957"/>
                  </a:cubicBezTo>
                  <a:cubicBezTo>
                    <a:pt x="3506539" y="625476"/>
                    <a:pt x="3500225" y="621568"/>
                    <a:pt x="3494987" y="618992"/>
                  </a:cubicBezTo>
                  <a:cubicBezTo>
                    <a:pt x="3489747" y="616316"/>
                    <a:pt x="3485571" y="614688"/>
                    <a:pt x="3479527" y="618977"/>
                  </a:cubicBezTo>
                  <a:cubicBezTo>
                    <a:pt x="3441883" y="617887"/>
                    <a:pt x="3464747" y="608827"/>
                    <a:pt x="3460883" y="605599"/>
                  </a:cubicBezTo>
                  <a:cubicBezTo>
                    <a:pt x="3459663" y="602626"/>
                    <a:pt x="3404507" y="608728"/>
                    <a:pt x="3405699" y="612196"/>
                  </a:cubicBezTo>
                  <a:cubicBezTo>
                    <a:pt x="3418793" y="615651"/>
                    <a:pt x="3416427" y="610327"/>
                    <a:pt x="3436277" y="610172"/>
                  </a:cubicBezTo>
                  <a:cubicBezTo>
                    <a:pt x="3446075" y="615028"/>
                    <a:pt x="3406631" y="614150"/>
                    <a:pt x="3423027" y="619784"/>
                  </a:cubicBezTo>
                  <a:cubicBezTo>
                    <a:pt x="3400135" y="620889"/>
                    <a:pt x="3386755" y="614844"/>
                    <a:pt x="3373773" y="608515"/>
                  </a:cubicBezTo>
                  <a:cubicBezTo>
                    <a:pt x="3375643" y="613286"/>
                    <a:pt x="3374367" y="615820"/>
                    <a:pt x="3368209" y="616231"/>
                  </a:cubicBezTo>
                  <a:cubicBezTo>
                    <a:pt x="3362037" y="616642"/>
                    <a:pt x="3351008" y="614744"/>
                    <a:pt x="3333270" y="612125"/>
                  </a:cubicBezTo>
                  <a:cubicBezTo>
                    <a:pt x="3306767" y="617222"/>
                    <a:pt x="3355397" y="615594"/>
                    <a:pt x="3356671" y="621370"/>
                  </a:cubicBezTo>
                  <a:cubicBezTo>
                    <a:pt x="3318744" y="621639"/>
                    <a:pt x="3353500" y="640142"/>
                    <a:pt x="3310377" y="623564"/>
                  </a:cubicBezTo>
                  <a:cubicBezTo>
                    <a:pt x="3298500" y="625858"/>
                    <a:pt x="3316677" y="630176"/>
                    <a:pt x="3323756" y="633729"/>
                  </a:cubicBezTo>
                  <a:cubicBezTo>
                    <a:pt x="3274050" y="635895"/>
                    <a:pt x="3293332" y="622318"/>
                    <a:pt x="3292724" y="616840"/>
                  </a:cubicBezTo>
                  <a:cubicBezTo>
                    <a:pt x="3260063" y="624640"/>
                    <a:pt x="3267864" y="620690"/>
                    <a:pt x="3254683" y="612522"/>
                  </a:cubicBezTo>
                  <a:cubicBezTo>
                    <a:pt x="3227827" y="620903"/>
                    <a:pt x="3228691" y="621441"/>
                    <a:pt x="3217804" y="628590"/>
                  </a:cubicBezTo>
                  <a:cubicBezTo>
                    <a:pt x="3240427" y="632398"/>
                    <a:pt x="3254046" y="617887"/>
                    <a:pt x="3286112" y="629355"/>
                  </a:cubicBezTo>
                  <a:cubicBezTo>
                    <a:pt x="3222745" y="631294"/>
                    <a:pt x="3217776" y="638925"/>
                    <a:pt x="3213316" y="646754"/>
                  </a:cubicBezTo>
                  <a:cubicBezTo>
                    <a:pt x="3202868" y="646471"/>
                    <a:pt x="3193723" y="647589"/>
                    <a:pt x="3185540" y="648523"/>
                  </a:cubicBezTo>
                  <a:cubicBezTo>
                    <a:pt x="3177357" y="649543"/>
                    <a:pt x="3170179" y="650788"/>
                    <a:pt x="3163809" y="652105"/>
                  </a:cubicBezTo>
                  <a:cubicBezTo>
                    <a:pt x="3151067" y="654752"/>
                    <a:pt x="3141525" y="657697"/>
                    <a:pt x="3133527" y="659750"/>
                  </a:cubicBezTo>
                  <a:cubicBezTo>
                    <a:pt x="3137349" y="656947"/>
                    <a:pt x="3156263" y="642719"/>
                    <a:pt x="3197630" y="631237"/>
                  </a:cubicBezTo>
                  <a:cubicBezTo>
                    <a:pt x="3197290" y="634338"/>
                    <a:pt x="3180783" y="637155"/>
                    <a:pt x="3195563" y="640468"/>
                  </a:cubicBezTo>
                  <a:cubicBezTo>
                    <a:pt x="3218427" y="637537"/>
                    <a:pt x="3222589" y="634649"/>
                    <a:pt x="3207710" y="629822"/>
                  </a:cubicBezTo>
                  <a:cubicBezTo>
                    <a:pt x="3168749" y="626764"/>
                    <a:pt x="3153262" y="645975"/>
                    <a:pt x="3119511" y="635555"/>
                  </a:cubicBezTo>
                  <a:cubicBezTo>
                    <a:pt x="3097709" y="638104"/>
                    <a:pt x="3132281" y="646867"/>
                    <a:pt x="3147443" y="639675"/>
                  </a:cubicBezTo>
                  <a:cubicBezTo>
                    <a:pt x="3129195" y="649274"/>
                    <a:pt x="3119454" y="656253"/>
                    <a:pt x="3101461" y="661463"/>
                  </a:cubicBezTo>
                  <a:cubicBezTo>
                    <a:pt x="3092471" y="664068"/>
                    <a:pt x="3081414" y="666234"/>
                    <a:pt x="3066195" y="668060"/>
                  </a:cubicBezTo>
                  <a:cubicBezTo>
                    <a:pt x="3050962" y="669816"/>
                    <a:pt x="3031808" y="672789"/>
                    <a:pt x="3006282" y="675110"/>
                  </a:cubicBezTo>
                  <a:cubicBezTo>
                    <a:pt x="3013672" y="683095"/>
                    <a:pt x="3042878" y="669292"/>
                    <a:pt x="3050127" y="677347"/>
                  </a:cubicBezTo>
                  <a:cubicBezTo>
                    <a:pt x="3039268" y="677121"/>
                    <a:pt x="2977982" y="683845"/>
                    <a:pt x="3014607" y="682203"/>
                  </a:cubicBezTo>
                  <a:cubicBezTo>
                    <a:pt x="3006395" y="690174"/>
                    <a:pt x="2992337" y="683095"/>
                    <a:pt x="2980516" y="677814"/>
                  </a:cubicBezTo>
                  <a:cubicBezTo>
                    <a:pt x="2974967" y="682826"/>
                    <a:pt x="2979497" y="687002"/>
                    <a:pt x="2947233" y="688206"/>
                  </a:cubicBezTo>
                  <a:cubicBezTo>
                    <a:pt x="2955005" y="690712"/>
                    <a:pt x="2962820" y="693189"/>
                    <a:pt x="2975207" y="690924"/>
                  </a:cubicBezTo>
                  <a:cubicBezTo>
                    <a:pt x="2969332" y="695398"/>
                    <a:pt x="2950701" y="696233"/>
                    <a:pt x="2928673" y="697210"/>
                  </a:cubicBezTo>
                  <a:cubicBezTo>
                    <a:pt x="2923180" y="697507"/>
                    <a:pt x="2917432" y="697578"/>
                    <a:pt x="2911698" y="698144"/>
                  </a:cubicBezTo>
                  <a:cubicBezTo>
                    <a:pt x="2905965" y="698725"/>
                    <a:pt x="2900174" y="699376"/>
                    <a:pt x="2894483" y="700140"/>
                  </a:cubicBezTo>
                  <a:cubicBezTo>
                    <a:pt x="2883087" y="701683"/>
                    <a:pt x="2872058" y="703708"/>
                    <a:pt x="2862616" y="706610"/>
                  </a:cubicBezTo>
                  <a:cubicBezTo>
                    <a:pt x="2853343" y="711820"/>
                    <a:pt x="2874493" y="707884"/>
                    <a:pt x="2877438" y="714637"/>
                  </a:cubicBezTo>
                  <a:cubicBezTo>
                    <a:pt x="2896125" y="715458"/>
                    <a:pt x="2919471" y="710815"/>
                    <a:pt x="2944345" y="706723"/>
                  </a:cubicBezTo>
                  <a:cubicBezTo>
                    <a:pt x="2972687" y="701216"/>
                    <a:pt x="2893294" y="704147"/>
                    <a:pt x="2912604" y="708040"/>
                  </a:cubicBezTo>
                  <a:cubicBezTo>
                    <a:pt x="2893521" y="706950"/>
                    <a:pt x="2904719" y="703623"/>
                    <a:pt x="2923675" y="702165"/>
                  </a:cubicBezTo>
                  <a:cubicBezTo>
                    <a:pt x="2942646" y="700806"/>
                    <a:pt x="2969049" y="700381"/>
                    <a:pt x="2979794" y="701853"/>
                  </a:cubicBezTo>
                  <a:cubicBezTo>
                    <a:pt x="2974485" y="710234"/>
                    <a:pt x="2941188" y="713037"/>
                    <a:pt x="2913199" y="716223"/>
                  </a:cubicBezTo>
                  <a:cubicBezTo>
                    <a:pt x="2885380" y="720258"/>
                    <a:pt x="2862757" y="723627"/>
                    <a:pt x="2878740" y="729361"/>
                  </a:cubicBezTo>
                  <a:cubicBezTo>
                    <a:pt x="2849393" y="737699"/>
                    <a:pt x="2831526" y="733254"/>
                    <a:pt x="2813009" y="729332"/>
                  </a:cubicBezTo>
                  <a:cubicBezTo>
                    <a:pt x="2822112" y="727407"/>
                    <a:pt x="2828794" y="728016"/>
                    <a:pt x="2838619" y="725312"/>
                  </a:cubicBezTo>
                  <a:cubicBezTo>
                    <a:pt x="2825510" y="726204"/>
                    <a:pt x="2814297" y="725184"/>
                    <a:pt x="2804260" y="722678"/>
                  </a:cubicBezTo>
                  <a:cubicBezTo>
                    <a:pt x="2795086" y="725312"/>
                    <a:pt x="2804302" y="726388"/>
                    <a:pt x="2806893" y="728016"/>
                  </a:cubicBezTo>
                  <a:cubicBezTo>
                    <a:pt x="2794831" y="730606"/>
                    <a:pt x="2787993" y="727223"/>
                    <a:pt x="2775110" y="730734"/>
                  </a:cubicBezTo>
                  <a:cubicBezTo>
                    <a:pt x="2765413" y="738676"/>
                    <a:pt x="2823485" y="739582"/>
                    <a:pt x="2824391" y="741338"/>
                  </a:cubicBezTo>
                  <a:cubicBezTo>
                    <a:pt x="2811211" y="746066"/>
                    <a:pt x="2782146" y="753201"/>
                    <a:pt x="2749981" y="764357"/>
                  </a:cubicBezTo>
                  <a:cubicBezTo>
                    <a:pt x="2717632" y="774706"/>
                    <a:pt x="2681432" y="786286"/>
                    <a:pt x="2652722" y="795474"/>
                  </a:cubicBezTo>
                  <a:cubicBezTo>
                    <a:pt x="2633213" y="789090"/>
                    <a:pt x="2707482" y="777127"/>
                    <a:pt x="2706774" y="771492"/>
                  </a:cubicBezTo>
                  <a:cubicBezTo>
                    <a:pt x="2677624" y="766792"/>
                    <a:pt x="2631302" y="805979"/>
                    <a:pt x="2631316" y="787603"/>
                  </a:cubicBezTo>
                  <a:cubicBezTo>
                    <a:pt x="2595371" y="803671"/>
                    <a:pt x="2678106" y="786513"/>
                    <a:pt x="2624648" y="805767"/>
                  </a:cubicBezTo>
                  <a:cubicBezTo>
                    <a:pt x="2628386" y="797952"/>
                    <a:pt x="2605536" y="806956"/>
                    <a:pt x="2609387" y="799141"/>
                  </a:cubicBezTo>
                  <a:cubicBezTo>
                    <a:pt x="2608127" y="809773"/>
                    <a:pt x="2529838" y="822982"/>
                    <a:pt x="2531508" y="832297"/>
                  </a:cubicBezTo>
                  <a:cubicBezTo>
                    <a:pt x="2487848" y="843807"/>
                    <a:pt x="2548256" y="820717"/>
                    <a:pt x="2509565" y="825162"/>
                  </a:cubicBezTo>
                  <a:cubicBezTo>
                    <a:pt x="2478419" y="830202"/>
                    <a:pt x="2470265" y="851777"/>
                    <a:pt x="2408384" y="869559"/>
                  </a:cubicBezTo>
                  <a:cubicBezTo>
                    <a:pt x="2418704" y="869276"/>
                    <a:pt x="2458090" y="853462"/>
                    <a:pt x="2420913" y="870380"/>
                  </a:cubicBezTo>
                  <a:cubicBezTo>
                    <a:pt x="2433230" y="868157"/>
                    <a:pt x="2448477" y="861475"/>
                    <a:pt x="2457905" y="863542"/>
                  </a:cubicBezTo>
                  <a:cubicBezTo>
                    <a:pt x="2419058" y="870932"/>
                    <a:pt x="2472516" y="872687"/>
                    <a:pt x="2424679" y="884622"/>
                  </a:cubicBezTo>
                  <a:cubicBezTo>
                    <a:pt x="2408313" y="883744"/>
                    <a:pt x="2423928" y="881097"/>
                    <a:pt x="2436698" y="876113"/>
                  </a:cubicBezTo>
                  <a:cubicBezTo>
                    <a:pt x="2424452" y="871612"/>
                    <a:pt x="2407860" y="873749"/>
                    <a:pt x="2388776" y="879709"/>
                  </a:cubicBezTo>
                  <a:cubicBezTo>
                    <a:pt x="2384005" y="881196"/>
                    <a:pt x="2379093" y="882923"/>
                    <a:pt x="2374038" y="884848"/>
                  </a:cubicBezTo>
                  <a:cubicBezTo>
                    <a:pt x="2369027" y="886873"/>
                    <a:pt x="2364001" y="889322"/>
                    <a:pt x="2358820" y="891800"/>
                  </a:cubicBezTo>
                  <a:cubicBezTo>
                    <a:pt x="2348485" y="896811"/>
                    <a:pt x="2337782" y="902460"/>
                    <a:pt x="2326938" y="908378"/>
                  </a:cubicBezTo>
                  <a:cubicBezTo>
                    <a:pt x="2339056" y="909454"/>
                    <a:pt x="2361481" y="892253"/>
                    <a:pt x="2378045" y="886250"/>
                  </a:cubicBezTo>
                  <a:cubicBezTo>
                    <a:pt x="2395062" y="885330"/>
                    <a:pt x="2388380" y="890058"/>
                    <a:pt x="2394043" y="891870"/>
                  </a:cubicBezTo>
                  <a:cubicBezTo>
                    <a:pt x="2382335" y="896528"/>
                    <a:pt x="2374888" y="894518"/>
                    <a:pt x="2366295" y="895141"/>
                  </a:cubicBezTo>
                  <a:cubicBezTo>
                    <a:pt x="2357574" y="902531"/>
                    <a:pt x="2379050" y="909156"/>
                    <a:pt x="2330562" y="913092"/>
                  </a:cubicBezTo>
                  <a:cubicBezTo>
                    <a:pt x="2311053" y="926923"/>
                    <a:pt x="2361509" y="908732"/>
                    <a:pt x="2367696" y="913984"/>
                  </a:cubicBezTo>
                  <a:cubicBezTo>
                    <a:pt x="2376106" y="909652"/>
                    <a:pt x="2366932" y="910360"/>
                    <a:pt x="2364143" y="909241"/>
                  </a:cubicBezTo>
                  <a:cubicBezTo>
                    <a:pt x="2377167" y="905008"/>
                    <a:pt x="2384062" y="904371"/>
                    <a:pt x="2387856" y="905575"/>
                  </a:cubicBezTo>
                  <a:cubicBezTo>
                    <a:pt x="2391608" y="906693"/>
                    <a:pt x="2392117" y="909383"/>
                    <a:pt x="2392485" y="912101"/>
                  </a:cubicBezTo>
                  <a:cubicBezTo>
                    <a:pt x="2393207" y="917551"/>
                    <a:pt x="2393335" y="923129"/>
                    <a:pt x="2417091" y="916674"/>
                  </a:cubicBezTo>
                  <a:cubicBezTo>
                    <a:pt x="2413098" y="920708"/>
                    <a:pt x="2404930" y="925720"/>
                    <a:pt x="2394184" y="931142"/>
                  </a:cubicBezTo>
                  <a:cubicBezTo>
                    <a:pt x="2383580" y="936904"/>
                    <a:pt x="2370556" y="943501"/>
                    <a:pt x="2356455" y="949816"/>
                  </a:cubicBezTo>
                  <a:cubicBezTo>
                    <a:pt x="2328283" y="962529"/>
                    <a:pt x="2296061" y="974860"/>
                    <a:pt x="2272036" y="981754"/>
                  </a:cubicBezTo>
                  <a:cubicBezTo>
                    <a:pt x="2263500" y="988280"/>
                    <a:pt x="2253420" y="996407"/>
                    <a:pt x="2240778" y="1004674"/>
                  </a:cubicBezTo>
                  <a:cubicBezTo>
                    <a:pt x="2228206" y="1013070"/>
                    <a:pt x="2213355" y="1022201"/>
                    <a:pt x="2196069" y="1032337"/>
                  </a:cubicBezTo>
                  <a:cubicBezTo>
                    <a:pt x="2187391" y="1037335"/>
                    <a:pt x="2178132" y="1042658"/>
                    <a:pt x="2168293" y="1048321"/>
                  </a:cubicBezTo>
                  <a:cubicBezTo>
                    <a:pt x="2158454" y="1053998"/>
                    <a:pt x="2147765" y="1059533"/>
                    <a:pt x="2137020" y="1066485"/>
                  </a:cubicBezTo>
                  <a:cubicBezTo>
                    <a:pt x="2115246" y="1079835"/>
                    <a:pt x="2091023" y="1094714"/>
                    <a:pt x="2064096" y="1111235"/>
                  </a:cubicBezTo>
                  <a:cubicBezTo>
                    <a:pt x="2046159" y="1118087"/>
                    <a:pt x="2051298" y="1113953"/>
                    <a:pt x="2045635" y="1112594"/>
                  </a:cubicBezTo>
                  <a:cubicBezTo>
                    <a:pt x="2030317" y="1123269"/>
                    <a:pt x="2045565" y="1121853"/>
                    <a:pt x="2045451" y="1126539"/>
                  </a:cubicBezTo>
                  <a:cubicBezTo>
                    <a:pt x="2040043" y="1129908"/>
                    <a:pt x="2034635" y="1132386"/>
                    <a:pt x="2029751" y="1134340"/>
                  </a:cubicBezTo>
                  <a:cubicBezTo>
                    <a:pt x="2024924" y="1136392"/>
                    <a:pt x="2020492" y="1137709"/>
                    <a:pt x="2016826" y="1138374"/>
                  </a:cubicBezTo>
                  <a:cubicBezTo>
                    <a:pt x="2009478" y="1139691"/>
                    <a:pt x="2005160" y="1138374"/>
                    <a:pt x="2006831" y="1134934"/>
                  </a:cubicBezTo>
                  <a:cubicBezTo>
                    <a:pt x="1998917" y="1144618"/>
                    <a:pt x="1954152" y="1168841"/>
                    <a:pt x="1997062" y="1159582"/>
                  </a:cubicBezTo>
                  <a:cubicBezTo>
                    <a:pt x="1971820" y="1169449"/>
                    <a:pt x="1937192" y="1203724"/>
                    <a:pt x="1914583" y="1206937"/>
                  </a:cubicBezTo>
                  <a:cubicBezTo>
                    <a:pt x="1899605" y="1235039"/>
                    <a:pt x="1857813" y="1251943"/>
                    <a:pt x="1809664" y="1281107"/>
                  </a:cubicBezTo>
                  <a:cubicBezTo>
                    <a:pt x="1791543" y="1295264"/>
                    <a:pt x="1828989" y="1276109"/>
                    <a:pt x="1837299" y="1266992"/>
                  </a:cubicBezTo>
                  <a:cubicBezTo>
                    <a:pt x="1856001" y="1262518"/>
                    <a:pt x="1780373" y="1304735"/>
                    <a:pt x="1820211" y="1283981"/>
                  </a:cubicBezTo>
                  <a:cubicBezTo>
                    <a:pt x="1822038" y="1285000"/>
                    <a:pt x="1820565" y="1287053"/>
                    <a:pt x="1817139" y="1289672"/>
                  </a:cubicBezTo>
                  <a:cubicBezTo>
                    <a:pt x="1813671" y="1292234"/>
                    <a:pt x="1808333" y="1295476"/>
                    <a:pt x="1802571" y="1299115"/>
                  </a:cubicBezTo>
                  <a:cubicBezTo>
                    <a:pt x="1790934" y="1306207"/>
                    <a:pt x="1776834" y="1313852"/>
                    <a:pt x="1770718" y="1317845"/>
                  </a:cubicBezTo>
                  <a:cubicBezTo>
                    <a:pt x="1751762" y="1332894"/>
                    <a:pt x="1779778" y="1321157"/>
                    <a:pt x="1766343" y="1333063"/>
                  </a:cubicBezTo>
                  <a:cubicBezTo>
                    <a:pt x="1756476" y="1336178"/>
                    <a:pt x="1739459" y="1351043"/>
                    <a:pt x="1718450" y="1368654"/>
                  </a:cubicBezTo>
                  <a:cubicBezTo>
                    <a:pt x="1713240" y="1373114"/>
                    <a:pt x="1707591" y="1377503"/>
                    <a:pt x="1702084" y="1382373"/>
                  </a:cubicBezTo>
                  <a:cubicBezTo>
                    <a:pt x="1696577" y="1387243"/>
                    <a:pt x="1690886" y="1392155"/>
                    <a:pt x="1685025" y="1396969"/>
                  </a:cubicBezTo>
                  <a:cubicBezTo>
                    <a:pt x="1673303" y="1406596"/>
                    <a:pt x="1660944" y="1415812"/>
                    <a:pt x="1648230" y="1423528"/>
                  </a:cubicBezTo>
                  <a:cubicBezTo>
                    <a:pt x="1652435" y="1425184"/>
                    <a:pt x="1665276" y="1423627"/>
                    <a:pt x="1663548" y="1429091"/>
                  </a:cubicBezTo>
                  <a:cubicBezTo>
                    <a:pt x="1674308" y="1425637"/>
                    <a:pt x="1686766" y="1402660"/>
                    <a:pt x="1713268" y="1382500"/>
                  </a:cubicBezTo>
                  <a:cubicBezTo>
                    <a:pt x="1722216" y="1380122"/>
                    <a:pt x="1724523" y="1381438"/>
                    <a:pt x="1722187" y="1384723"/>
                  </a:cubicBezTo>
                  <a:cubicBezTo>
                    <a:pt x="1719795" y="1387965"/>
                    <a:pt x="1712801" y="1393231"/>
                    <a:pt x="1703514" y="1399333"/>
                  </a:cubicBezTo>
                  <a:cubicBezTo>
                    <a:pt x="1717487" y="1393415"/>
                    <a:pt x="1726703" y="1386393"/>
                    <a:pt x="1730625" y="1380306"/>
                  </a:cubicBezTo>
                  <a:cubicBezTo>
                    <a:pt x="1734589" y="1374289"/>
                    <a:pt x="1733570" y="1369603"/>
                    <a:pt x="1727992" y="1369830"/>
                  </a:cubicBezTo>
                  <a:cubicBezTo>
                    <a:pt x="1799641" y="1319812"/>
                    <a:pt x="1749567" y="1344191"/>
                    <a:pt x="1812269" y="1309053"/>
                  </a:cubicBezTo>
                  <a:cubicBezTo>
                    <a:pt x="1817989" y="1303574"/>
                    <a:pt x="1819843" y="1300700"/>
                    <a:pt x="1818102" y="1299497"/>
                  </a:cubicBezTo>
                  <a:cubicBezTo>
                    <a:pt x="1816332" y="1298265"/>
                    <a:pt x="1811165" y="1298945"/>
                    <a:pt x="1803393" y="1301309"/>
                  </a:cubicBezTo>
                  <a:cubicBezTo>
                    <a:pt x="1811349" y="1295915"/>
                    <a:pt x="1819150" y="1293055"/>
                    <a:pt x="1826596" y="1290620"/>
                  </a:cubicBezTo>
                  <a:cubicBezTo>
                    <a:pt x="1834071" y="1288199"/>
                    <a:pt x="1841320" y="1286387"/>
                    <a:pt x="1848795" y="1283853"/>
                  </a:cubicBezTo>
                  <a:cubicBezTo>
                    <a:pt x="1851173" y="1276449"/>
                    <a:pt x="1890728" y="1250131"/>
                    <a:pt x="1863093" y="1258016"/>
                  </a:cubicBezTo>
                  <a:cubicBezTo>
                    <a:pt x="1907419" y="1231444"/>
                    <a:pt x="1925413" y="1222369"/>
                    <a:pt x="1947031" y="1198287"/>
                  </a:cubicBezTo>
                  <a:cubicBezTo>
                    <a:pt x="1975812" y="1190204"/>
                    <a:pt x="1956842" y="1211666"/>
                    <a:pt x="1993353" y="1183493"/>
                  </a:cubicBezTo>
                  <a:cubicBezTo>
                    <a:pt x="2001309" y="1187372"/>
                    <a:pt x="2014575" y="1188816"/>
                    <a:pt x="1989899" y="1207291"/>
                  </a:cubicBezTo>
                  <a:cubicBezTo>
                    <a:pt x="2005004" y="1203002"/>
                    <a:pt x="2018949" y="1201614"/>
                    <a:pt x="2035641" y="1192894"/>
                  </a:cubicBezTo>
                  <a:cubicBezTo>
                    <a:pt x="2049090" y="1192596"/>
                    <a:pt x="2013923" y="1203285"/>
                    <a:pt x="2004169" y="1215021"/>
                  </a:cubicBezTo>
                  <a:cubicBezTo>
                    <a:pt x="1996907" y="1200468"/>
                    <a:pt x="1962590" y="1237828"/>
                    <a:pt x="1934842" y="1246422"/>
                  </a:cubicBezTo>
                  <a:cubicBezTo>
                    <a:pt x="1920897" y="1256233"/>
                    <a:pt x="1927367" y="1255709"/>
                    <a:pt x="1917966" y="1263226"/>
                  </a:cubicBezTo>
                  <a:cubicBezTo>
                    <a:pt x="1925724" y="1262448"/>
                    <a:pt x="1933553" y="1261556"/>
                    <a:pt x="1943293" y="1254605"/>
                  </a:cubicBezTo>
                  <a:cubicBezTo>
                    <a:pt x="1956431" y="1254576"/>
                    <a:pt x="1919807" y="1273065"/>
                    <a:pt x="1916268" y="1268238"/>
                  </a:cubicBezTo>
                  <a:cubicBezTo>
                    <a:pt x="1909543" y="1275090"/>
                    <a:pt x="1908254" y="1279196"/>
                    <a:pt x="1918901" y="1277256"/>
                  </a:cubicBezTo>
                  <a:cubicBezTo>
                    <a:pt x="1905480" y="1283768"/>
                    <a:pt x="1889157" y="1299256"/>
                    <a:pt x="1878256" y="1297841"/>
                  </a:cubicBezTo>
                  <a:cubicBezTo>
                    <a:pt x="1843698" y="1320832"/>
                    <a:pt x="1888647" y="1303560"/>
                    <a:pt x="1858336" y="1324413"/>
                  </a:cubicBezTo>
                  <a:cubicBezTo>
                    <a:pt x="1863773" y="1314772"/>
                    <a:pt x="1855703" y="1316641"/>
                    <a:pt x="1844250" y="1323323"/>
                  </a:cubicBezTo>
                  <a:cubicBezTo>
                    <a:pt x="1841405" y="1325008"/>
                    <a:pt x="1838290" y="1326933"/>
                    <a:pt x="1835218" y="1329156"/>
                  </a:cubicBezTo>
                  <a:cubicBezTo>
                    <a:pt x="1832202" y="1331464"/>
                    <a:pt x="1829130" y="1333969"/>
                    <a:pt x="1826186" y="1336560"/>
                  </a:cubicBezTo>
                  <a:cubicBezTo>
                    <a:pt x="1820282" y="1341742"/>
                    <a:pt x="1814817" y="1347263"/>
                    <a:pt x="1811038" y="1352218"/>
                  </a:cubicBezTo>
                  <a:cubicBezTo>
                    <a:pt x="1795266" y="1356918"/>
                    <a:pt x="1825648" y="1335428"/>
                    <a:pt x="1815341" y="1337027"/>
                  </a:cubicBezTo>
                  <a:cubicBezTo>
                    <a:pt x="1796668" y="1355432"/>
                    <a:pt x="1791090" y="1366361"/>
                    <a:pt x="1814067" y="1361109"/>
                  </a:cubicBezTo>
                  <a:cubicBezTo>
                    <a:pt x="1799018" y="1375563"/>
                    <a:pt x="1791317" y="1363161"/>
                    <a:pt x="1774625" y="1383477"/>
                  </a:cubicBezTo>
                  <a:cubicBezTo>
                    <a:pt x="1766570" y="1391773"/>
                    <a:pt x="1784450" y="1381806"/>
                    <a:pt x="1793737" y="1374770"/>
                  </a:cubicBezTo>
                  <a:cubicBezTo>
                    <a:pt x="1796498" y="1376682"/>
                    <a:pt x="1754168" y="1405789"/>
                    <a:pt x="1748817" y="1417171"/>
                  </a:cubicBezTo>
                  <a:cubicBezTo>
                    <a:pt x="1736359" y="1418771"/>
                    <a:pt x="1736344" y="1396204"/>
                    <a:pt x="1754168" y="1397238"/>
                  </a:cubicBezTo>
                  <a:cubicBezTo>
                    <a:pt x="1770222" y="1380122"/>
                    <a:pt x="1753460" y="1392084"/>
                    <a:pt x="1737732" y="1396020"/>
                  </a:cubicBezTo>
                  <a:cubicBezTo>
                    <a:pt x="1718436" y="1411975"/>
                    <a:pt x="1733287" y="1408351"/>
                    <a:pt x="1726633" y="1417511"/>
                  </a:cubicBezTo>
                  <a:cubicBezTo>
                    <a:pt x="1713891" y="1427789"/>
                    <a:pt x="1722202" y="1418176"/>
                    <a:pt x="1714967" y="1420512"/>
                  </a:cubicBezTo>
                  <a:cubicBezTo>
                    <a:pt x="1712292" y="1425510"/>
                    <a:pt x="1709474" y="1430507"/>
                    <a:pt x="1700980" y="1433721"/>
                  </a:cubicBezTo>
                  <a:cubicBezTo>
                    <a:pt x="1688196" y="1446236"/>
                    <a:pt x="1728685" y="1420965"/>
                    <a:pt x="1735821" y="1424844"/>
                  </a:cubicBezTo>
                  <a:cubicBezTo>
                    <a:pt x="1712575" y="1447312"/>
                    <a:pt x="1698403" y="1462205"/>
                    <a:pt x="1684105" y="1476348"/>
                  </a:cubicBezTo>
                  <a:cubicBezTo>
                    <a:pt x="1676955" y="1483412"/>
                    <a:pt x="1669763" y="1490307"/>
                    <a:pt x="1661411" y="1497853"/>
                  </a:cubicBezTo>
                  <a:cubicBezTo>
                    <a:pt x="1653086" y="1505469"/>
                    <a:pt x="1643304" y="1513411"/>
                    <a:pt x="1632105" y="1523902"/>
                  </a:cubicBezTo>
                  <a:cubicBezTo>
                    <a:pt x="1651005" y="1499098"/>
                    <a:pt x="1625975" y="1510056"/>
                    <a:pt x="1618713" y="1508470"/>
                  </a:cubicBezTo>
                  <a:cubicBezTo>
                    <a:pt x="1605617" y="1533543"/>
                    <a:pt x="1596260" y="1542122"/>
                    <a:pt x="1568526" y="1577444"/>
                  </a:cubicBezTo>
                  <a:cubicBezTo>
                    <a:pt x="1574712" y="1565920"/>
                    <a:pt x="1546964" y="1585372"/>
                    <a:pt x="1556209" y="1586080"/>
                  </a:cubicBezTo>
                  <a:cubicBezTo>
                    <a:pt x="1532850" y="1606523"/>
                    <a:pt x="1563160" y="1571045"/>
                    <a:pt x="1533827" y="1588345"/>
                  </a:cubicBezTo>
                  <a:cubicBezTo>
                    <a:pt x="1503983" y="1617367"/>
                    <a:pt x="1529679" y="1603918"/>
                    <a:pt x="1507140" y="1627546"/>
                  </a:cubicBezTo>
                  <a:cubicBezTo>
                    <a:pt x="1494795" y="1631014"/>
                    <a:pt x="1474735" y="1652802"/>
                    <a:pt x="1457251" y="1671589"/>
                  </a:cubicBezTo>
                  <a:cubicBezTo>
                    <a:pt x="1439441" y="1690078"/>
                    <a:pt x="1425765" y="1707067"/>
                    <a:pt x="1423047" y="1698657"/>
                  </a:cubicBezTo>
                  <a:cubicBezTo>
                    <a:pt x="1421292" y="1710875"/>
                    <a:pt x="1406356" y="1729350"/>
                    <a:pt x="1384426" y="1753757"/>
                  </a:cubicBezTo>
                  <a:cubicBezTo>
                    <a:pt x="1373582" y="1766074"/>
                    <a:pt x="1360444" y="1779410"/>
                    <a:pt x="1347349" y="1794997"/>
                  </a:cubicBezTo>
                  <a:cubicBezTo>
                    <a:pt x="1334409" y="1810711"/>
                    <a:pt x="1320564" y="1827898"/>
                    <a:pt x="1306619" y="1846444"/>
                  </a:cubicBezTo>
                  <a:cubicBezTo>
                    <a:pt x="1294925" y="1864239"/>
                    <a:pt x="1327571" y="1830786"/>
                    <a:pt x="1334154" y="1823070"/>
                  </a:cubicBezTo>
                  <a:cubicBezTo>
                    <a:pt x="1328789" y="1836208"/>
                    <a:pt x="1318808" y="1849785"/>
                    <a:pt x="1307440" y="1864664"/>
                  </a:cubicBezTo>
                  <a:cubicBezTo>
                    <a:pt x="1301749" y="1872111"/>
                    <a:pt x="1295718" y="1879883"/>
                    <a:pt x="1289758" y="1888066"/>
                  </a:cubicBezTo>
                  <a:cubicBezTo>
                    <a:pt x="1286785" y="1892157"/>
                    <a:pt x="1283812" y="1896362"/>
                    <a:pt x="1280924" y="1900680"/>
                  </a:cubicBezTo>
                  <a:cubicBezTo>
                    <a:pt x="1278120" y="1905068"/>
                    <a:pt x="1275572" y="1909712"/>
                    <a:pt x="1273052" y="1914398"/>
                  </a:cubicBezTo>
                  <a:cubicBezTo>
                    <a:pt x="1276577" y="1910929"/>
                    <a:pt x="1280017" y="1907079"/>
                    <a:pt x="1283585" y="1903072"/>
                  </a:cubicBezTo>
                  <a:cubicBezTo>
                    <a:pt x="1287280" y="1899151"/>
                    <a:pt x="1290989" y="1894974"/>
                    <a:pt x="1294684" y="1890586"/>
                  </a:cubicBezTo>
                  <a:cubicBezTo>
                    <a:pt x="1302074" y="1881808"/>
                    <a:pt x="1309493" y="1872181"/>
                    <a:pt x="1316897" y="1862116"/>
                  </a:cubicBezTo>
                  <a:cubicBezTo>
                    <a:pt x="1320917" y="1863248"/>
                    <a:pt x="1313669" y="1873356"/>
                    <a:pt x="1304169" y="1884909"/>
                  </a:cubicBezTo>
                  <a:cubicBezTo>
                    <a:pt x="1294628" y="1896447"/>
                    <a:pt x="1282835" y="1909457"/>
                    <a:pt x="1278418" y="1916819"/>
                  </a:cubicBezTo>
                  <a:cubicBezTo>
                    <a:pt x="1273661" y="1916408"/>
                    <a:pt x="1245092" y="1940673"/>
                    <a:pt x="1257210" y="1922821"/>
                  </a:cubicBezTo>
                  <a:cubicBezTo>
                    <a:pt x="1230241" y="1947441"/>
                    <a:pt x="1233993" y="1960026"/>
                    <a:pt x="1204786" y="1987746"/>
                  </a:cubicBezTo>
                  <a:cubicBezTo>
                    <a:pt x="1225243" y="1954859"/>
                    <a:pt x="1230213" y="1937417"/>
                    <a:pt x="1262264" y="1893615"/>
                  </a:cubicBezTo>
                  <a:cubicBezTo>
                    <a:pt x="1272387" y="1886919"/>
                    <a:pt x="1266313" y="1896390"/>
                    <a:pt x="1272911" y="1893431"/>
                  </a:cubicBezTo>
                  <a:cubicBezTo>
                    <a:pt x="1286954" y="1875975"/>
                    <a:pt x="1284052" y="1874489"/>
                    <a:pt x="1289885" y="1864777"/>
                  </a:cubicBezTo>
                  <a:cubicBezTo>
                    <a:pt x="1282580" y="1870539"/>
                    <a:pt x="1274100" y="1880322"/>
                    <a:pt x="1267545" y="1887032"/>
                  </a:cubicBezTo>
                  <a:cubicBezTo>
                    <a:pt x="1261019" y="1893757"/>
                    <a:pt x="1256828" y="1897763"/>
                    <a:pt x="1256970" y="1891109"/>
                  </a:cubicBezTo>
                  <a:cubicBezTo>
                    <a:pt x="1238523" y="1922609"/>
                    <a:pt x="1197892" y="1967657"/>
                    <a:pt x="1204503" y="1977411"/>
                  </a:cubicBezTo>
                  <a:cubicBezTo>
                    <a:pt x="1191323" y="1993862"/>
                    <a:pt x="1193984" y="1983909"/>
                    <a:pt x="1188463" y="1986132"/>
                  </a:cubicBezTo>
                  <a:cubicBezTo>
                    <a:pt x="1186000" y="1990039"/>
                    <a:pt x="1183579" y="1993735"/>
                    <a:pt x="1181399" y="1997415"/>
                  </a:cubicBezTo>
                  <a:cubicBezTo>
                    <a:pt x="1179332" y="2001153"/>
                    <a:pt x="1177336" y="2004749"/>
                    <a:pt x="1175410" y="2008217"/>
                  </a:cubicBezTo>
                  <a:cubicBezTo>
                    <a:pt x="1171659" y="2015197"/>
                    <a:pt x="1168176" y="2021681"/>
                    <a:pt x="1164906" y="2027768"/>
                  </a:cubicBezTo>
                  <a:cubicBezTo>
                    <a:pt x="1158549" y="2040028"/>
                    <a:pt x="1152985" y="2050774"/>
                    <a:pt x="1147648" y="2061080"/>
                  </a:cubicBezTo>
                  <a:cubicBezTo>
                    <a:pt x="1142311" y="2071358"/>
                    <a:pt x="1137129" y="2081155"/>
                    <a:pt x="1131254" y="2091376"/>
                  </a:cubicBezTo>
                  <a:cubicBezTo>
                    <a:pt x="1125549" y="2101711"/>
                    <a:pt x="1118456" y="2112046"/>
                    <a:pt x="1111236" y="2124617"/>
                  </a:cubicBezTo>
                  <a:cubicBezTo>
                    <a:pt x="1112029" y="2128072"/>
                    <a:pt x="1122052" y="2114382"/>
                    <a:pt x="1127644" y="2109016"/>
                  </a:cubicBezTo>
                  <a:cubicBezTo>
                    <a:pt x="1130320" y="2106270"/>
                    <a:pt x="1131636" y="2105448"/>
                    <a:pt x="1129654" y="2109582"/>
                  </a:cubicBezTo>
                  <a:cubicBezTo>
                    <a:pt x="1128663" y="2111663"/>
                    <a:pt x="1126809" y="2114948"/>
                    <a:pt x="1123977" y="2119903"/>
                  </a:cubicBezTo>
                  <a:cubicBezTo>
                    <a:pt x="1121259" y="2124929"/>
                    <a:pt x="1117607" y="2131653"/>
                    <a:pt x="1112822" y="2140487"/>
                  </a:cubicBezTo>
                  <a:cubicBezTo>
                    <a:pt x="1126965" y="2119322"/>
                    <a:pt x="1136393" y="2102475"/>
                    <a:pt x="1143472" y="2086775"/>
                  </a:cubicBezTo>
                  <a:cubicBezTo>
                    <a:pt x="1150650" y="2071160"/>
                    <a:pt x="1156114" y="2057102"/>
                    <a:pt x="1164665" y="2043242"/>
                  </a:cubicBezTo>
                  <a:cubicBezTo>
                    <a:pt x="1177647" y="2034181"/>
                    <a:pt x="1202847" y="2013654"/>
                    <a:pt x="1189483" y="2012167"/>
                  </a:cubicBezTo>
                  <a:cubicBezTo>
                    <a:pt x="1192555" y="2005641"/>
                    <a:pt x="1196122" y="2003121"/>
                    <a:pt x="1199676" y="2000969"/>
                  </a:cubicBezTo>
                  <a:cubicBezTo>
                    <a:pt x="1203229" y="2000034"/>
                    <a:pt x="1206698" y="1995164"/>
                    <a:pt x="1210209" y="1990039"/>
                  </a:cubicBezTo>
                  <a:cubicBezTo>
                    <a:pt x="1211808" y="1992177"/>
                    <a:pt x="1210506" y="1996297"/>
                    <a:pt x="1207632" y="2001535"/>
                  </a:cubicBezTo>
                  <a:cubicBezTo>
                    <a:pt x="1206188" y="2004154"/>
                    <a:pt x="1204348" y="2007056"/>
                    <a:pt x="1202281" y="2010143"/>
                  </a:cubicBezTo>
                  <a:cubicBezTo>
                    <a:pt x="1200299" y="2013285"/>
                    <a:pt x="1198175" y="2016669"/>
                    <a:pt x="1195995" y="2020138"/>
                  </a:cubicBezTo>
                  <a:cubicBezTo>
                    <a:pt x="1187147" y="2033912"/>
                    <a:pt x="1177223" y="2048919"/>
                    <a:pt x="1176302" y="2057965"/>
                  </a:cubicBezTo>
                  <a:cubicBezTo>
                    <a:pt x="1188208" y="2048551"/>
                    <a:pt x="1199378" y="2028759"/>
                    <a:pt x="1211610" y="2026183"/>
                  </a:cubicBezTo>
                  <a:cubicBezTo>
                    <a:pt x="1200426" y="2045408"/>
                    <a:pt x="1189299" y="2064577"/>
                    <a:pt x="1178157" y="2083746"/>
                  </a:cubicBezTo>
                  <a:cubicBezTo>
                    <a:pt x="1193475" y="2074048"/>
                    <a:pt x="1207335" y="2043454"/>
                    <a:pt x="1222752" y="2035880"/>
                  </a:cubicBezTo>
                  <a:cubicBezTo>
                    <a:pt x="1207264" y="2068201"/>
                    <a:pt x="1189737" y="2070962"/>
                    <a:pt x="1173697" y="2097167"/>
                  </a:cubicBezTo>
                  <a:cubicBezTo>
                    <a:pt x="1172607" y="2102136"/>
                    <a:pt x="1171319" y="2107303"/>
                    <a:pt x="1164580" y="2118685"/>
                  </a:cubicBezTo>
                  <a:cubicBezTo>
                    <a:pt x="1174915" y="2113546"/>
                    <a:pt x="1184839" y="2102249"/>
                    <a:pt x="1194268" y="2084963"/>
                  </a:cubicBezTo>
                  <a:cubicBezTo>
                    <a:pt x="1180380" y="2111975"/>
                    <a:pt x="1171659" y="2125056"/>
                    <a:pt x="1158040" y="2148883"/>
                  </a:cubicBezTo>
                  <a:cubicBezTo>
                    <a:pt x="1151485" y="2160944"/>
                    <a:pt x="1143543" y="2175597"/>
                    <a:pt x="1132925" y="2195828"/>
                  </a:cubicBezTo>
                  <a:cubicBezTo>
                    <a:pt x="1127672" y="2205964"/>
                    <a:pt x="1121698" y="2217488"/>
                    <a:pt x="1114818" y="2230739"/>
                  </a:cubicBezTo>
                  <a:cubicBezTo>
                    <a:pt x="1108079" y="2244047"/>
                    <a:pt x="1100024" y="2258869"/>
                    <a:pt x="1092534" y="2276665"/>
                  </a:cubicBezTo>
                  <a:cubicBezTo>
                    <a:pt x="1085767" y="2279539"/>
                    <a:pt x="1080444" y="2289944"/>
                    <a:pt x="1075093" y="2300831"/>
                  </a:cubicBezTo>
                  <a:cubicBezTo>
                    <a:pt x="1076395" y="2292761"/>
                    <a:pt x="1085229" y="2277005"/>
                    <a:pt x="1094134" y="2259775"/>
                  </a:cubicBezTo>
                  <a:cubicBezTo>
                    <a:pt x="1103563" y="2242829"/>
                    <a:pt x="1113614" y="2224722"/>
                    <a:pt x="1115752" y="2210778"/>
                  </a:cubicBezTo>
                  <a:cubicBezTo>
                    <a:pt x="1108079" y="2220843"/>
                    <a:pt x="1102968" y="2232367"/>
                    <a:pt x="1096272" y="2246524"/>
                  </a:cubicBezTo>
                  <a:cubicBezTo>
                    <a:pt x="1092775" y="2253518"/>
                    <a:pt x="1089491" y="2261503"/>
                    <a:pt x="1085244" y="2270280"/>
                  </a:cubicBezTo>
                  <a:cubicBezTo>
                    <a:pt x="1080996" y="2279057"/>
                    <a:pt x="1075871" y="2288684"/>
                    <a:pt x="1069359" y="2299345"/>
                  </a:cubicBezTo>
                  <a:cubicBezTo>
                    <a:pt x="1064758" y="2313318"/>
                    <a:pt x="1068581" y="2328154"/>
                    <a:pt x="1083771" y="2288854"/>
                  </a:cubicBezTo>
                  <a:cubicBezTo>
                    <a:pt x="1090991" y="2285994"/>
                    <a:pt x="1053390" y="2367030"/>
                    <a:pt x="1055443" y="2343756"/>
                  </a:cubicBezTo>
                  <a:cubicBezTo>
                    <a:pt x="1056802" y="2359668"/>
                    <a:pt x="999055" y="2455257"/>
                    <a:pt x="992189" y="2505614"/>
                  </a:cubicBezTo>
                  <a:cubicBezTo>
                    <a:pt x="999055" y="2496922"/>
                    <a:pt x="1006077" y="2486629"/>
                    <a:pt x="1011683" y="2471892"/>
                  </a:cubicBezTo>
                  <a:cubicBezTo>
                    <a:pt x="1012306" y="2474879"/>
                    <a:pt x="1010763" y="2481165"/>
                    <a:pt x="1007946" y="2489418"/>
                  </a:cubicBezTo>
                  <a:cubicBezTo>
                    <a:pt x="1006544" y="2493538"/>
                    <a:pt x="1004803" y="2498167"/>
                    <a:pt x="1002863" y="2503108"/>
                  </a:cubicBezTo>
                  <a:cubicBezTo>
                    <a:pt x="1000966" y="2508063"/>
                    <a:pt x="999211" y="2513514"/>
                    <a:pt x="997172" y="2519035"/>
                  </a:cubicBezTo>
                  <a:cubicBezTo>
                    <a:pt x="989187" y="2541205"/>
                    <a:pt x="979674" y="2566023"/>
                    <a:pt x="975016" y="2582501"/>
                  </a:cubicBezTo>
                  <a:cubicBezTo>
                    <a:pt x="955465" y="2602675"/>
                    <a:pt x="983284" y="2562087"/>
                    <a:pt x="985747" y="2542224"/>
                  </a:cubicBezTo>
                  <a:cubicBezTo>
                    <a:pt x="978230" y="2548057"/>
                    <a:pt x="972751" y="2561252"/>
                    <a:pt x="965007" y="2566815"/>
                  </a:cubicBezTo>
                  <a:cubicBezTo>
                    <a:pt x="960958" y="2578580"/>
                    <a:pt x="956881" y="2590429"/>
                    <a:pt x="952789" y="2602307"/>
                  </a:cubicBezTo>
                  <a:cubicBezTo>
                    <a:pt x="960080" y="2601741"/>
                    <a:pt x="956683" y="2613831"/>
                    <a:pt x="950114" y="2631911"/>
                  </a:cubicBezTo>
                  <a:cubicBezTo>
                    <a:pt x="944040" y="2650159"/>
                    <a:pt x="934371" y="2674326"/>
                    <a:pt x="927151" y="2697103"/>
                  </a:cubicBezTo>
                  <a:cubicBezTo>
                    <a:pt x="935631" y="2677623"/>
                    <a:pt x="946985" y="2667162"/>
                    <a:pt x="952775" y="2639825"/>
                  </a:cubicBezTo>
                  <a:cubicBezTo>
                    <a:pt x="951515" y="2653797"/>
                    <a:pt x="940657" y="2692787"/>
                    <a:pt x="927009" y="2739575"/>
                  </a:cubicBezTo>
                  <a:cubicBezTo>
                    <a:pt x="925296" y="2745423"/>
                    <a:pt x="923541" y="2751396"/>
                    <a:pt x="921771" y="2757456"/>
                  </a:cubicBezTo>
                  <a:cubicBezTo>
                    <a:pt x="920285" y="2763601"/>
                    <a:pt x="918784" y="2769843"/>
                    <a:pt x="917255" y="2776143"/>
                  </a:cubicBezTo>
                  <a:cubicBezTo>
                    <a:pt x="914225" y="2788730"/>
                    <a:pt x="911139" y="2801555"/>
                    <a:pt x="908067" y="2814340"/>
                  </a:cubicBezTo>
                  <a:cubicBezTo>
                    <a:pt x="901979" y="2839893"/>
                    <a:pt x="895963" y="2865235"/>
                    <a:pt x="890937" y="2888225"/>
                  </a:cubicBezTo>
                  <a:cubicBezTo>
                    <a:pt x="880659" y="2902793"/>
                    <a:pt x="880291" y="2890052"/>
                    <a:pt x="887383" y="2865050"/>
                  </a:cubicBezTo>
                  <a:cubicBezTo>
                    <a:pt x="884156" y="2871945"/>
                    <a:pt x="881522" y="2878302"/>
                    <a:pt x="879370" y="2884218"/>
                  </a:cubicBezTo>
                  <a:cubicBezTo>
                    <a:pt x="877488" y="2890207"/>
                    <a:pt x="876100" y="2895758"/>
                    <a:pt x="875010" y="2900953"/>
                  </a:cubicBezTo>
                  <a:cubicBezTo>
                    <a:pt x="872830" y="2911359"/>
                    <a:pt x="871938" y="2920361"/>
                    <a:pt x="871301" y="2928800"/>
                  </a:cubicBezTo>
                  <a:cubicBezTo>
                    <a:pt x="870013" y="2945690"/>
                    <a:pt x="869772" y="2960299"/>
                    <a:pt x="862283" y="2979623"/>
                  </a:cubicBezTo>
                  <a:cubicBezTo>
                    <a:pt x="859734" y="2995764"/>
                    <a:pt x="874118" y="2969771"/>
                    <a:pt x="874132" y="2979681"/>
                  </a:cubicBezTo>
                  <a:cubicBezTo>
                    <a:pt x="870168" y="2985980"/>
                    <a:pt x="864548" y="3005291"/>
                    <a:pt x="860626" y="3020878"/>
                  </a:cubicBezTo>
                  <a:cubicBezTo>
                    <a:pt x="857243" y="3036564"/>
                    <a:pt x="854893" y="3048413"/>
                    <a:pt x="855374" y="3039382"/>
                  </a:cubicBezTo>
                  <a:cubicBezTo>
                    <a:pt x="855530" y="3057814"/>
                    <a:pt x="850731" y="3097878"/>
                    <a:pt x="844600" y="3143719"/>
                  </a:cubicBezTo>
                  <a:cubicBezTo>
                    <a:pt x="843723" y="3149438"/>
                    <a:pt x="843142" y="3155286"/>
                    <a:pt x="842718" y="3161231"/>
                  </a:cubicBezTo>
                  <a:cubicBezTo>
                    <a:pt x="842208" y="3167164"/>
                    <a:pt x="841698" y="3173152"/>
                    <a:pt x="841189" y="3179169"/>
                  </a:cubicBezTo>
                  <a:cubicBezTo>
                    <a:pt x="840155" y="3191188"/>
                    <a:pt x="839122" y="3203349"/>
                    <a:pt x="838088" y="3215368"/>
                  </a:cubicBezTo>
                  <a:cubicBezTo>
                    <a:pt x="836035" y="3239408"/>
                    <a:pt x="834096" y="3262908"/>
                    <a:pt x="832609" y="3283903"/>
                  </a:cubicBezTo>
                  <a:cubicBezTo>
                    <a:pt x="836630" y="3276739"/>
                    <a:pt x="836814" y="3262964"/>
                    <a:pt x="838187" y="3251342"/>
                  </a:cubicBezTo>
                  <a:cubicBezTo>
                    <a:pt x="837564" y="3262865"/>
                    <a:pt x="836941" y="3274135"/>
                    <a:pt x="836333" y="3285163"/>
                  </a:cubicBezTo>
                  <a:cubicBezTo>
                    <a:pt x="836021" y="3296220"/>
                    <a:pt x="836120" y="3307065"/>
                    <a:pt x="835965" y="3317696"/>
                  </a:cubicBezTo>
                  <a:cubicBezTo>
                    <a:pt x="835681" y="3338932"/>
                    <a:pt x="835413" y="3359374"/>
                    <a:pt x="835158" y="3379280"/>
                  </a:cubicBezTo>
                  <a:cubicBezTo>
                    <a:pt x="834974" y="3389204"/>
                    <a:pt x="834790" y="3399015"/>
                    <a:pt x="834606" y="3408712"/>
                  </a:cubicBezTo>
                  <a:cubicBezTo>
                    <a:pt x="834506" y="3413555"/>
                    <a:pt x="834393" y="3418381"/>
                    <a:pt x="834294" y="3423182"/>
                  </a:cubicBezTo>
                  <a:cubicBezTo>
                    <a:pt x="834422" y="3427995"/>
                    <a:pt x="834549" y="3432779"/>
                    <a:pt x="834662" y="3437550"/>
                  </a:cubicBezTo>
                  <a:cubicBezTo>
                    <a:pt x="835129" y="3456620"/>
                    <a:pt x="835597" y="3475406"/>
                    <a:pt x="836064" y="3494193"/>
                  </a:cubicBezTo>
                  <a:cubicBezTo>
                    <a:pt x="836432" y="3512951"/>
                    <a:pt x="836800" y="3531681"/>
                    <a:pt x="837168" y="3550652"/>
                  </a:cubicBezTo>
                  <a:cubicBezTo>
                    <a:pt x="837126" y="3560137"/>
                    <a:pt x="837890" y="3569664"/>
                    <a:pt x="838555" y="3579291"/>
                  </a:cubicBezTo>
                  <a:cubicBezTo>
                    <a:pt x="839207" y="3588918"/>
                    <a:pt x="839858" y="3598630"/>
                    <a:pt x="840523" y="3608469"/>
                  </a:cubicBezTo>
                  <a:cubicBezTo>
                    <a:pt x="841840" y="3628119"/>
                    <a:pt x="843185" y="3648265"/>
                    <a:pt x="844572" y="3669175"/>
                  </a:cubicBezTo>
                  <a:cubicBezTo>
                    <a:pt x="845323" y="3679623"/>
                    <a:pt x="845846" y="3690255"/>
                    <a:pt x="846823" y="3701085"/>
                  </a:cubicBezTo>
                  <a:cubicBezTo>
                    <a:pt x="848112" y="3711887"/>
                    <a:pt x="849428" y="3722915"/>
                    <a:pt x="850773" y="3734184"/>
                  </a:cubicBezTo>
                  <a:cubicBezTo>
                    <a:pt x="835483" y="3705106"/>
                    <a:pt x="855870" y="3784258"/>
                    <a:pt x="860994" y="3839670"/>
                  </a:cubicBezTo>
                  <a:cubicBezTo>
                    <a:pt x="871952" y="3820812"/>
                    <a:pt x="859324" y="3746884"/>
                    <a:pt x="870975" y="3803696"/>
                  </a:cubicBezTo>
                  <a:cubicBezTo>
                    <a:pt x="872702" y="3788463"/>
                    <a:pt x="863245" y="3718810"/>
                    <a:pt x="856450" y="3732613"/>
                  </a:cubicBezTo>
                  <a:cubicBezTo>
                    <a:pt x="855275" y="3720990"/>
                    <a:pt x="854086" y="3709310"/>
                    <a:pt x="852897" y="3697603"/>
                  </a:cubicBezTo>
                  <a:cubicBezTo>
                    <a:pt x="852302" y="3685852"/>
                    <a:pt x="851707" y="3674059"/>
                    <a:pt x="851113" y="3662238"/>
                  </a:cubicBezTo>
                  <a:cubicBezTo>
                    <a:pt x="849895" y="3638581"/>
                    <a:pt x="848678" y="3614812"/>
                    <a:pt x="847446" y="3590999"/>
                  </a:cubicBezTo>
                  <a:cubicBezTo>
                    <a:pt x="846979" y="3579093"/>
                    <a:pt x="845860" y="3567159"/>
                    <a:pt x="845889" y="3555224"/>
                  </a:cubicBezTo>
                  <a:lnTo>
                    <a:pt x="845804" y="3519407"/>
                  </a:lnTo>
                  <a:cubicBezTo>
                    <a:pt x="845676" y="3495524"/>
                    <a:pt x="845563" y="3471655"/>
                    <a:pt x="845436" y="3447899"/>
                  </a:cubicBezTo>
                  <a:cubicBezTo>
                    <a:pt x="844714" y="3424088"/>
                    <a:pt x="846469" y="3400502"/>
                    <a:pt x="847234" y="3377014"/>
                  </a:cubicBezTo>
                  <a:cubicBezTo>
                    <a:pt x="848097" y="3353513"/>
                    <a:pt x="848947" y="3330183"/>
                    <a:pt x="849796" y="3307093"/>
                  </a:cubicBezTo>
                  <a:cubicBezTo>
                    <a:pt x="849994" y="3301302"/>
                    <a:pt x="850178" y="3295540"/>
                    <a:pt x="850362" y="3289793"/>
                  </a:cubicBezTo>
                  <a:cubicBezTo>
                    <a:pt x="850830" y="3284074"/>
                    <a:pt x="851283" y="3278367"/>
                    <a:pt x="851736" y="3272677"/>
                  </a:cubicBezTo>
                  <a:cubicBezTo>
                    <a:pt x="852642" y="3261280"/>
                    <a:pt x="853534" y="3249968"/>
                    <a:pt x="854426" y="3238728"/>
                  </a:cubicBezTo>
                  <a:cubicBezTo>
                    <a:pt x="856068" y="3216190"/>
                    <a:pt x="857682" y="3193977"/>
                    <a:pt x="859267" y="3172146"/>
                  </a:cubicBezTo>
                  <a:cubicBezTo>
                    <a:pt x="859635" y="3166682"/>
                    <a:pt x="859862" y="3160892"/>
                    <a:pt x="860003" y="3154846"/>
                  </a:cubicBezTo>
                  <a:cubicBezTo>
                    <a:pt x="860372" y="3148845"/>
                    <a:pt x="860754" y="3142614"/>
                    <a:pt x="861150" y="3136230"/>
                  </a:cubicBezTo>
                  <a:cubicBezTo>
                    <a:pt x="861858" y="3123446"/>
                    <a:pt x="862481" y="3110068"/>
                    <a:pt x="863500" y="3096830"/>
                  </a:cubicBezTo>
                  <a:cubicBezTo>
                    <a:pt x="865539" y="3070371"/>
                    <a:pt x="869107" y="3044450"/>
                    <a:pt x="877785" y="3025478"/>
                  </a:cubicBezTo>
                  <a:cubicBezTo>
                    <a:pt x="874571" y="3012738"/>
                    <a:pt x="871924" y="2977995"/>
                    <a:pt x="894320" y="2934448"/>
                  </a:cubicBezTo>
                  <a:cubicBezTo>
                    <a:pt x="897251" y="2922896"/>
                    <a:pt x="899969" y="2910367"/>
                    <a:pt x="902560" y="2897088"/>
                  </a:cubicBezTo>
                  <a:cubicBezTo>
                    <a:pt x="905207" y="2883823"/>
                    <a:pt x="908817" y="2870104"/>
                    <a:pt x="911833" y="2855706"/>
                  </a:cubicBezTo>
                  <a:cubicBezTo>
                    <a:pt x="917963" y="2826897"/>
                    <a:pt x="924489" y="2796203"/>
                    <a:pt x="931044" y="2765383"/>
                  </a:cubicBezTo>
                  <a:cubicBezTo>
                    <a:pt x="938830" y="2734862"/>
                    <a:pt x="947806" y="2704466"/>
                    <a:pt x="957277" y="2675925"/>
                  </a:cubicBezTo>
                  <a:cubicBezTo>
                    <a:pt x="962062" y="2661682"/>
                    <a:pt x="967046" y="2647908"/>
                    <a:pt x="972340" y="2634926"/>
                  </a:cubicBezTo>
                  <a:cubicBezTo>
                    <a:pt x="978272" y="2622184"/>
                    <a:pt x="984431" y="2610179"/>
                    <a:pt x="990872" y="2599207"/>
                  </a:cubicBezTo>
                  <a:cubicBezTo>
                    <a:pt x="985860" y="2613463"/>
                    <a:pt x="980353" y="2627664"/>
                    <a:pt x="975724" y="2642273"/>
                  </a:cubicBezTo>
                  <a:cubicBezTo>
                    <a:pt x="971321" y="2656954"/>
                    <a:pt x="966890" y="2671762"/>
                    <a:pt x="962430" y="2686684"/>
                  </a:cubicBezTo>
                  <a:cubicBezTo>
                    <a:pt x="958013" y="2701592"/>
                    <a:pt x="953554" y="2716626"/>
                    <a:pt x="949066" y="2731788"/>
                  </a:cubicBezTo>
                  <a:cubicBezTo>
                    <a:pt x="944734" y="2746994"/>
                    <a:pt x="939694" y="2762099"/>
                    <a:pt x="936310" y="2777856"/>
                  </a:cubicBezTo>
                  <a:cubicBezTo>
                    <a:pt x="928906" y="2809115"/>
                    <a:pt x="921375" y="2840926"/>
                    <a:pt x="913701" y="2873361"/>
                  </a:cubicBezTo>
                  <a:cubicBezTo>
                    <a:pt x="911918" y="2881486"/>
                    <a:pt x="909610" y="2889527"/>
                    <a:pt x="908237" y="2897838"/>
                  </a:cubicBezTo>
                  <a:cubicBezTo>
                    <a:pt x="906736" y="2906105"/>
                    <a:pt x="905221" y="2914430"/>
                    <a:pt x="903707" y="2922784"/>
                  </a:cubicBezTo>
                  <a:cubicBezTo>
                    <a:pt x="900691" y="2939474"/>
                    <a:pt x="897647" y="2956336"/>
                    <a:pt x="894561" y="2973367"/>
                  </a:cubicBezTo>
                  <a:cubicBezTo>
                    <a:pt x="871145" y="3109713"/>
                    <a:pt x="855558" y="3258675"/>
                    <a:pt x="854426" y="3423464"/>
                  </a:cubicBezTo>
                  <a:cubicBezTo>
                    <a:pt x="854850" y="3433317"/>
                    <a:pt x="859664" y="3421977"/>
                    <a:pt x="863316" y="3417689"/>
                  </a:cubicBezTo>
                  <a:cubicBezTo>
                    <a:pt x="861759" y="3425914"/>
                    <a:pt x="861278" y="3434209"/>
                    <a:pt x="860598" y="3442519"/>
                  </a:cubicBezTo>
                  <a:cubicBezTo>
                    <a:pt x="859975" y="3450844"/>
                    <a:pt x="859508" y="3459182"/>
                    <a:pt x="859154" y="3467535"/>
                  </a:cubicBezTo>
                  <a:cubicBezTo>
                    <a:pt x="858460" y="3484255"/>
                    <a:pt x="858248" y="3501045"/>
                    <a:pt x="858361" y="3517892"/>
                  </a:cubicBezTo>
                  <a:cubicBezTo>
                    <a:pt x="858644" y="3534739"/>
                    <a:pt x="858588" y="3551628"/>
                    <a:pt x="859919" y="3568546"/>
                  </a:cubicBezTo>
                  <a:cubicBezTo>
                    <a:pt x="861532" y="3585421"/>
                    <a:pt x="863175" y="3602367"/>
                    <a:pt x="864803" y="3619356"/>
                  </a:cubicBezTo>
                  <a:cubicBezTo>
                    <a:pt x="866459" y="3636302"/>
                    <a:pt x="868116" y="3653276"/>
                    <a:pt x="869772" y="3670279"/>
                  </a:cubicBezTo>
                  <a:lnTo>
                    <a:pt x="871995" y="3695776"/>
                  </a:lnTo>
                  <a:lnTo>
                    <a:pt x="875137" y="3721245"/>
                  </a:lnTo>
                  <a:cubicBezTo>
                    <a:pt x="879158" y="3755222"/>
                    <a:pt x="881961" y="3789312"/>
                    <a:pt x="882273" y="3823785"/>
                  </a:cubicBezTo>
                  <a:cubicBezTo>
                    <a:pt x="888672" y="3850231"/>
                    <a:pt x="897421" y="3874114"/>
                    <a:pt x="902857" y="3898436"/>
                  </a:cubicBezTo>
                  <a:cubicBezTo>
                    <a:pt x="905660" y="3910597"/>
                    <a:pt x="907812" y="3922857"/>
                    <a:pt x="908874" y="3935612"/>
                  </a:cubicBezTo>
                  <a:cubicBezTo>
                    <a:pt x="909992" y="3948368"/>
                    <a:pt x="909610" y="3961676"/>
                    <a:pt x="909058" y="3975677"/>
                  </a:cubicBezTo>
                  <a:cubicBezTo>
                    <a:pt x="921601" y="4016195"/>
                    <a:pt x="931115" y="4049591"/>
                    <a:pt x="940614" y="4087830"/>
                  </a:cubicBezTo>
                  <a:cubicBezTo>
                    <a:pt x="946249" y="4106772"/>
                    <a:pt x="952152" y="4126847"/>
                    <a:pt x="958452" y="4149583"/>
                  </a:cubicBezTo>
                  <a:cubicBezTo>
                    <a:pt x="961567" y="4160951"/>
                    <a:pt x="964865" y="4172985"/>
                    <a:pt x="968376" y="4185840"/>
                  </a:cubicBezTo>
                  <a:cubicBezTo>
                    <a:pt x="971986" y="4198680"/>
                    <a:pt x="975059" y="4212526"/>
                    <a:pt x="980056" y="4226966"/>
                  </a:cubicBezTo>
                  <a:cubicBezTo>
                    <a:pt x="983609" y="4236041"/>
                    <a:pt x="984657" y="4224007"/>
                    <a:pt x="986554" y="4218925"/>
                  </a:cubicBezTo>
                  <a:cubicBezTo>
                    <a:pt x="993194" y="4242850"/>
                    <a:pt x="999975" y="4266309"/>
                    <a:pt x="1006870" y="4289314"/>
                  </a:cubicBezTo>
                  <a:cubicBezTo>
                    <a:pt x="1013892" y="4312263"/>
                    <a:pt x="1020248" y="4334999"/>
                    <a:pt x="1028997" y="4356547"/>
                  </a:cubicBezTo>
                  <a:cubicBezTo>
                    <a:pt x="1037223" y="4378249"/>
                    <a:pt x="1045490" y="4399499"/>
                    <a:pt x="1053758" y="4420282"/>
                  </a:cubicBezTo>
                  <a:cubicBezTo>
                    <a:pt x="1057920" y="4430645"/>
                    <a:pt x="1062054" y="4440923"/>
                    <a:pt x="1066160" y="4451116"/>
                  </a:cubicBezTo>
                  <a:cubicBezTo>
                    <a:pt x="1070577" y="4461168"/>
                    <a:pt x="1075418" y="4470965"/>
                    <a:pt x="1080005" y="4480733"/>
                  </a:cubicBezTo>
                  <a:cubicBezTo>
                    <a:pt x="1089392" y="4500142"/>
                    <a:pt x="1098608" y="4519198"/>
                    <a:pt x="1107654" y="4537900"/>
                  </a:cubicBezTo>
                  <a:cubicBezTo>
                    <a:pt x="1112241" y="4547187"/>
                    <a:pt x="1116771" y="4556389"/>
                    <a:pt x="1121273" y="4565506"/>
                  </a:cubicBezTo>
                  <a:cubicBezTo>
                    <a:pt x="1126059" y="4574481"/>
                    <a:pt x="1131183" y="4583217"/>
                    <a:pt x="1136054" y="4591923"/>
                  </a:cubicBezTo>
                  <a:cubicBezTo>
                    <a:pt x="1145921" y="4609252"/>
                    <a:pt x="1155605" y="4626226"/>
                    <a:pt x="1165090" y="4642875"/>
                  </a:cubicBezTo>
                  <a:cubicBezTo>
                    <a:pt x="1174745" y="4659396"/>
                    <a:pt x="1183437" y="4675903"/>
                    <a:pt x="1193772" y="4691151"/>
                  </a:cubicBezTo>
                  <a:cubicBezTo>
                    <a:pt x="1175552" y="4674912"/>
                    <a:pt x="1182602" y="4690556"/>
                    <a:pt x="1198996" y="4716223"/>
                  </a:cubicBezTo>
                  <a:cubicBezTo>
                    <a:pt x="1207193" y="4729049"/>
                    <a:pt x="1217684" y="4744339"/>
                    <a:pt x="1228485" y="4759331"/>
                  </a:cubicBezTo>
                  <a:cubicBezTo>
                    <a:pt x="1233894" y="4766821"/>
                    <a:pt x="1239358" y="4774239"/>
                    <a:pt x="1244667" y="4781246"/>
                  </a:cubicBezTo>
                  <a:cubicBezTo>
                    <a:pt x="1249990" y="4788240"/>
                    <a:pt x="1255766" y="4794483"/>
                    <a:pt x="1260735" y="4800189"/>
                  </a:cubicBezTo>
                  <a:cubicBezTo>
                    <a:pt x="1225626" y="4739369"/>
                    <a:pt x="1186863" y="4671415"/>
                    <a:pt x="1150196" y="4597020"/>
                  </a:cubicBezTo>
                  <a:cubicBezTo>
                    <a:pt x="1145454" y="4587789"/>
                    <a:pt x="1140683" y="4578488"/>
                    <a:pt x="1135869" y="4569130"/>
                  </a:cubicBezTo>
                  <a:cubicBezTo>
                    <a:pt x="1130900" y="4559843"/>
                    <a:pt x="1127021" y="4550018"/>
                    <a:pt x="1122477" y="4540391"/>
                  </a:cubicBezTo>
                  <a:cubicBezTo>
                    <a:pt x="1113643" y="4521010"/>
                    <a:pt x="1104710" y="4501417"/>
                    <a:pt x="1095691" y="4481653"/>
                  </a:cubicBezTo>
                  <a:cubicBezTo>
                    <a:pt x="1091161" y="4471757"/>
                    <a:pt x="1086588" y="4461819"/>
                    <a:pt x="1082016" y="4451852"/>
                  </a:cubicBezTo>
                  <a:cubicBezTo>
                    <a:pt x="1077613" y="4441815"/>
                    <a:pt x="1073790" y="4431509"/>
                    <a:pt x="1069614" y="4421287"/>
                  </a:cubicBezTo>
                  <a:cubicBezTo>
                    <a:pt x="1061375" y="4400773"/>
                    <a:pt x="1053093" y="4380132"/>
                    <a:pt x="1044768" y="4359406"/>
                  </a:cubicBezTo>
                  <a:cubicBezTo>
                    <a:pt x="1040649" y="4349015"/>
                    <a:pt x="1036246" y="4338680"/>
                    <a:pt x="1032324" y="4328176"/>
                  </a:cubicBezTo>
                  <a:cubicBezTo>
                    <a:pt x="1028672" y="4317586"/>
                    <a:pt x="1025019" y="4306968"/>
                    <a:pt x="1021352" y="4296350"/>
                  </a:cubicBezTo>
                  <a:cubicBezTo>
                    <a:pt x="1013991" y="4275072"/>
                    <a:pt x="1006615" y="4253751"/>
                    <a:pt x="999239" y="4232459"/>
                  </a:cubicBezTo>
                  <a:cubicBezTo>
                    <a:pt x="991339" y="4211266"/>
                    <a:pt x="985591" y="4189492"/>
                    <a:pt x="979263" y="4167903"/>
                  </a:cubicBezTo>
                  <a:cubicBezTo>
                    <a:pt x="972992" y="4146256"/>
                    <a:pt x="966748" y="4124695"/>
                    <a:pt x="960533" y="4103233"/>
                  </a:cubicBezTo>
                  <a:lnTo>
                    <a:pt x="955876" y="4087136"/>
                  </a:lnTo>
                  <a:cubicBezTo>
                    <a:pt x="954488" y="4081728"/>
                    <a:pt x="953313" y="4076306"/>
                    <a:pt x="952025" y="4070898"/>
                  </a:cubicBezTo>
                  <a:cubicBezTo>
                    <a:pt x="949505" y="4060068"/>
                    <a:pt x="946999" y="4049280"/>
                    <a:pt x="944493" y="4038535"/>
                  </a:cubicBezTo>
                  <a:cubicBezTo>
                    <a:pt x="939496" y="4017002"/>
                    <a:pt x="934541" y="3995624"/>
                    <a:pt x="929628" y="3974460"/>
                  </a:cubicBezTo>
                  <a:cubicBezTo>
                    <a:pt x="928411" y="3969165"/>
                    <a:pt x="927207" y="3963870"/>
                    <a:pt x="925990" y="3958604"/>
                  </a:cubicBezTo>
                  <a:cubicBezTo>
                    <a:pt x="925056" y="3953281"/>
                    <a:pt x="924135" y="3947986"/>
                    <a:pt x="923201" y="3942691"/>
                  </a:cubicBezTo>
                  <a:cubicBezTo>
                    <a:pt x="921346" y="3932101"/>
                    <a:pt x="919506" y="3921569"/>
                    <a:pt x="917680" y="3911106"/>
                  </a:cubicBezTo>
                  <a:cubicBezTo>
                    <a:pt x="914055" y="3890140"/>
                    <a:pt x="910488" y="3869442"/>
                    <a:pt x="906963" y="3849056"/>
                  </a:cubicBezTo>
                  <a:cubicBezTo>
                    <a:pt x="910615" y="3839117"/>
                    <a:pt x="915146" y="3856545"/>
                    <a:pt x="919902" y="3882976"/>
                  </a:cubicBezTo>
                  <a:cubicBezTo>
                    <a:pt x="922281" y="3896199"/>
                    <a:pt x="924702" y="3911673"/>
                    <a:pt x="927108" y="3927132"/>
                  </a:cubicBezTo>
                  <a:cubicBezTo>
                    <a:pt x="929614" y="3942578"/>
                    <a:pt x="931525" y="3958094"/>
                    <a:pt x="934852" y="3971062"/>
                  </a:cubicBezTo>
                  <a:cubicBezTo>
                    <a:pt x="940600" y="3996290"/>
                    <a:pt x="946461" y="4021971"/>
                    <a:pt x="952407" y="4048063"/>
                  </a:cubicBezTo>
                  <a:cubicBezTo>
                    <a:pt x="955437" y="4061087"/>
                    <a:pt x="958240" y="4074239"/>
                    <a:pt x="961510" y="4087391"/>
                  </a:cubicBezTo>
                  <a:cubicBezTo>
                    <a:pt x="965219" y="4100444"/>
                    <a:pt x="968957" y="4113582"/>
                    <a:pt x="972708" y="4126804"/>
                  </a:cubicBezTo>
                  <a:cubicBezTo>
                    <a:pt x="980198" y="4153193"/>
                    <a:pt x="987786" y="4179922"/>
                    <a:pt x="995459" y="4206948"/>
                  </a:cubicBezTo>
                  <a:cubicBezTo>
                    <a:pt x="1004491" y="4233521"/>
                    <a:pt x="1013623" y="4260363"/>
                    <a:pt x="1022825" y="4287445"/>
                  </a:cubicBezTo>
                  <a:cubicBezTo>
                    <a:pt x="1027426" y="4300951"/>
                    <a:pt x="1032055" y="4314500"/>
                    <a:pt x="1036699" y="4328105"/>
                  </a:cubicBezTo>
                  <a:cubicBezTo>
                    <a:pt x="1042022" y="4341469"/>
                    <a:pt x="1047359" y="4354890"/>
                    <a:pt x="1052725" y="4368339"/>
                  </a:cubicBezTo>
                  <a:cubicBezTo>
                    <a:pt x="1063512" y="4395139"/>
                    <a:pt x="1074357" y="4422108"/>
                    <a:pt x="1085244" y="4449191"/>
                  </a:cubicBezTo>
                  <a:cubicBezTo>
                    <a:pt x="1097489" y="4475651"/>
                    <a:pt x="1109778" y="4502224"/>
                    <a:pt x="1122095" y="4528853"/>
                  </a:cubicBezTo>
                  <a:lnTo>
                    <a:pt x="1131311" y="4548786"/>
                  </a:lnTo>
                  <a:cubicBezTo>
                    <a:pt x="1134397" y="4555426"/>
                    <a:pt x="1137356" y="4562122"/>
                    <a:pt x="1140924" y="4568550"/>
                  </a:cubicBezTo>
                  <a:lnTo>
                    <a:pt x="1161451" y="4607482"/>
                  </a:lnTo>
                  <a:lnTo>
                    <a:pt x="1181937" y="4646329"/>
                  </a:lnTo>
                  <a:cubicBezTo>
                    <a:pt x="1188817" y="4659240"/>
                    <a:pt x="1195287" y="4672307"/>
                    <a:pt x="1203073" y="4684723"/>
                  </a:cubicBezTo>
                  <a:cubicBezTo>
                    <a:pt x="1218009" y="4709781"/>
                    <a:pt x="1232917" y="4734797"/>
                    <a:pt x="1247753" y="4759699"/>
                  </a:cubicBezTo>
                  <a:lnTo>
                    <a:pt x="1258853" y="4778302"/>
                  </a:lnTo>
                  <a:lnTo>
                    <a:pt x="1270900" y="4796310"/>
                  </a:lnTo>
                  <a:cubicBezTo>
                    <a:pt x="1278913" y="4808287"/>
                    <a:pt x="1286898" y="4820221"/>
                    <a:pt x="1294868" y="4832127"/>
                  </a:cubicBezTo>
                  <a:cubicBezTo>
                    <a:pt x="1310993" y="4855784"/>
                    <a:pt x="1325929" y="4879865"/>
                    <a:pt x="1343385" y="4902092"/>
                  </a:cubicBezTo>
                  <a:cubicBezTo>
                    <a:pt x="1360246" y="4924602"/>
                    <a:pt x="1376951" y="4946927"/>
                    <a:pt x="1393501" y="4969013"/>
                  </a:cubicBezTo>
                  <a:cubicBezTo>
                    <a:pt x="1401486" y="4980211"/>
                    <a:pt x="1410716" y="4990461"/>
                    <a:pt x="1419338" y="5001008"/>
                  </a:cubicBezTo>
                  <a:cubicBezTo>
                    <a:pt x="1428073" y="5011456"/>
                    <a:pt x="1436751" y="5021847"/>
                    <a:pt x="1445373" y="5032168"/>
                  </a:cubicBezTo>
                  <a:cubicBezTo>
                    <a:pt x="1478869" y="5074129"/>
                    <a:pt x="1515790" y="5111490"/>
                    <a:pt x="1549852" y="5148341"/>
                  </a:cubicBezTo>
                  <a:cubicBezTo>
                    <a:pt x="1554581" y="5153735"/>
                    <a:pt x="1559168" y="5159497"/>
                    <a:pt x="1564406" y="5164947"/>
                  </a:cubicBezTo>
                  <a:cubicBezTo>
                    <a:pt x="1569644" y="5170398"/>
                    <a:pt x="1575010" y="5175976"/>
                    <a:pt x="1580503" y="5181681"/>
                  </a:cubicBezTo>
                  <a:cubicBezTo>
                    <a:pt x="1591503" y="5193021"/>
                    <a:pt x="1602984" y="5204871"/>
                    <a:pt x="1614890" y="5217159"/>
                  </a:cubicBezTo>
                  <a:cubicBezTo>
                    <a:pt x="1620851" y="5223275"/>
                    <a:pt x="1626924" y="5229490"/>
                    <a:pt x="1633082" y="5235818"/>
                  </a:cubicBezTo>
                  <a:cubicBezTo>
                    <a:pt x="1639297" y="5242076"/>
                    <a:pt x="1645328" y="5248701"/>
                    <a:pt x="1652194" y="5254732"/>
                  </a:cubicBezTo>
                  <a:cubicBezTo>
                    <a:pt x="1665601" y="5267049"/>
                    <a:pt x="1679390" y="5279734"/>
                    <a:pt x="1693505" y="5292701"/>
                  </a:cubicBezTo>
                  <a:cubicBezTo>
                    <a:pt x="1707662" y="5305599"/>
                    <a:pt x="1721932" y="5318949"/>
                    <a:pt x="1736797" y="5332171"/>
                  </a:cubicBezTo>
                  <a:cubicBezTo>
                    <a:pt x="1752158" y="5344828"/>
                    <a:pt x="1767816" y="5357711"/>
                    <a:pt x="1783672" y="5370778"/>
                  </a:cubicBezTo>
                  <a:cubicBezTo>
                    <a:pt x="1799584" y="5383732"/>
                    <a:pt x="1815341" y="5397210"/>
                    <a:pt x="1831849" y="5410078"/>
                  </a:cubicBezTo>
                  <a:cubicBezTo>
                    <a:pt x="1848681" y="5422522"/>
                    <a:pt x="1865670" y="5435094"/>
                    <a:pt x="1882743" y="5447722"/>
                  </a:cubicBezTo>
                  <a:cubicBezTo>
                    <a:pt x="1891252" y="5454022"/>
                    <a:pt x="1899774" y="5460336"/>
                    <a:pt x="1908325" y="5466664"/>
                  </a:cubicBezTo>
                  <a:cubicBezTo>
                    <a:pt x="1916834" y="5473007"/>
                    <a:pt x="1925314" y="5479406"/>
                    <a:pt x="1934346" y="5485125"/>
                  </a:cubicBezTo>
                  <a:cubicBezTo>
                    <a:pt x="1952071" y="5496904"/>
                    <a:pt x="1969824" y="5508697"/>
                    <a:pt x="1987534" y="5520461"/>
                  </a:cubicBezTo>
                  <a:cubicBezTo>
                    <a:pt x="2022276" y="5544741"/>
                    <a:pt x="2059255" y="5565354"/>
                    <a:pt x="2094463" y="5586589"/>
                  </a:cubicBezTo>
                  <a:cubicBezTo>
                    <a:pt x="2103283" y="5591856"/>
                    <a:pt x="2112061" y="5597094"/>
                    <a:pt x="2120781" y="5602304"/>
                  </a:cubicBezTo>
                  <a:cubicBezTo>
                    <a:pt x="2129446" y="5607570"/>
                    <a:pt x="2138634" y="5611931"/>
                    <a:pt x="2147425" y="5616730"/>
                  </a:cubicBezTo>
                  <a:cubicBezTo>
                    <a:pt x="2165093" y="5626102"/>
                    <a:pt x="2182521" y="5635346"/>
                    <a:pt x="2199594" y="5644407"/>
                  </a:cubicBezTo>
                  <a:cubicBezTo>
                    <a:pt x="2208103" y="5648952"/>
                    <a:pt x="2216526" y="5653439"/>
                    <a:pt x="2224851" y="5657871"/>
                  </a:cubicBezTo>
                  <a:cubicBezTo>
                    <a:pt x="2233062" y="5662500"/>
                    <a:pt x="2241811" y="5666011"/>
                    <a:pt x="2250079" y="5670060"/>
                  </a:cubicBezTo>
                  <a:cubicBezTo>
                    <a:pt x="2266756" y="5677903"/>
                    <a:pt x="2283008" y="5685533"/>
                    <a:pt x="2298779" y="5692952"/>
                  </a:cubicBezTo>
                  <a:cubicBezTo>
                    <a:pt x="2282314" y="5671475"/>
                    <a:pt x="2263316" y="5674647"/>
                    <a:pt x="2248097" y="5660603"/>
                  </a:cubicBezTo>
                  <a:cubicBezTo>
                    <a:pt x="2254850" y="5659003"/>
                    <a:pt x="2271683" y="5665742"/>
                    <a:pt x="2295141" y="5678045"/>
                  </a:cubicBezTo>
                  <a:cubicBezTo>
                    <a:pt x="2304938" y="5688407"/>
                    <a:pt x="2318628" y="5698770"/>
                    <a:pt x="2334540" y="5708907"/>
                  </a:cubicBezTo>
                  <a:cubicBezTo>
                    <a:pt x="2350708" y="5718577"/>
                    <a:pt x="2369551" y="5727184"/>
                    <a:pt x="2388776" y="5735735"/>
                  </a:cubicBezTo>
                  <a:cubicBezTo>
                    <a:pt x="2408058" y="5744187"/>
                    <a:pt x="2427921" y="5752171"/>
                    <a:pt x="2446806" y="5759491"/>
                  </a:cubicBezTo>
                  <a:cubicBezTo>
                    <a:pt x="2466131" y="5765748"/>
                    <a:pt x="2484408" y="5771651"/>
                    <a:pt x="2500179" y="5776762"/>
                  </a:cubicBezTo>
                  <a:cubicBezTo>
                    <a:pt x="2488329" y="5771029"/>
                    <a:pt x="2478009" y="5766045"/>
                    <a:pt x="2468665" y="5761515"/>
                  </a:cubicBezTo>
                  <a:cubicBezTo>
                    <a:pt x="2459335" y="5756956"/>
                    <a:pt x="2450671" y="5753474"/>
                    <a:pt x="2442743" y="5749410"/>
                  </a:cubicBezTo>
                  <a:cubicBezTo>
                    <a:pt x="2426675" y="5741737"/>
                    <a:pt x="2411498" y="5735990"/>
                    <a:pt x="2391891" y="5730935"/>
                  </a:cubicBezTo>
                  <a:cubicBezTo>
                    <a:pt x="2405793" y="5726518"/>
                    <a:pt x="2397341" y="5724126"/>
                    <a:pt x="2389385" y="5710634"/>
                  </a:cubicBezTo>
                  <a:cubicBezTo>
                    <a:pt x="2384317" y="5701404"/>
                    <a:pt x="2360957" y="5696533"/>
                    <a:pt x="2348315" y="5688931"/>
                  </a:cubicBezTo>
                  <a:cubicBezTo>
                    <a:pt x="2374846" y="5697553"/>
                    <a:pt x="2375568" y="5686355"/>
                    <a:pt x="2409658" y="5700625"/>
                  </a:cubicBezTo>
                  <a:cubicBezTo>
                    <a:pt x="2426094" y="5717614"/>
                    <a:pt x="2398077" y="5701036"/>
                    <a:pt x="2385237" y="5695996"/>
                  </a:cubicBezTo>
                  <a:cubicBezTo>
                    <a:pt x="2411484" y="5713565"/>
                    <a:pt x="2438949" y="5723475"/>
                    <a:pt x="2466102" y="5730242"/>
                  </a:cubicBezTo>
                  <a:cubicBezTo>
                    <a:pt x="2493709" y="5736145"/>
                    <a:pt x="2520593" y="5739854"/>
                    <a:pt x="2545411" y="5747613"/>
                  </a:cubicBezTo>
                  <a:cubicBezTo>
                    <a:pt x="2531593" y="5751209"/>
                    <a:pt x="2547704" y="5755923"/>
                    <a:pt x="2568855" y="5772529"/>
                  </a:cubicBezTo>
                  <a:cubicBezTo>
                    <a:pt x="2577731" y="5773407"/>
                    <a:pt x="2576641" y="5769401"/>
                    <a:pt x="2570610" y="5763426"/>
                  </a:cubicBezTo>
                  <a:cubicBezTo>
                    <a:pt x="2564650" y="5757310"/>
                    <a:pt x="2553707" y="5749354"/>
                    <a:pt x="2542325" y="5743309"/>
                  </a:cubicBezTo>
                  <a:cubicBezTo>
                    <a:pt x="2541093" y="5738241"/>
                    <a:pt x="2549318" y="5746353"/>
                    <a:pt x="2557628" y="5749340"/>
                  </a:cubicBezTo>
                  <a:cubicBezTo>
                    <a:pt x="2562385" y="5748929"/>
                    <a:pt x="2563419" y="5745914"/>
                    <a:pt x="2563433" y="5742205"/>
                  </a:cubicBezTo>
                  <a:cubicBezTo>
                    <a:pt x="2536888" y="5737731"/>
                    <a:pt x="2507838" y="5729208"/>
                    <a:pt x="2475956" y="5718704"/>
                  </a:cubicBezTo>
                  <a:cubicBezTo>
                    <a:pt x="2467900" y="5716254"/>
                    <a:pt x="2460043" y="5712885"/>
                    <a:pt x="2451903" y="5709629"/>
                  </a:cubicBezTo>
                  <a:cubicBezTo>
                    <a:pt x="2443777" y="5706331"/>
                    <a:pt x="2435466" y="5702947"/>
                    <a:pt x="2426972" y="5699493"/>
                  </a:cubicBezTo>
                  <a:cubicBezTo>
                    <a:pt x="2409969" y="5692569"/>
                    <a:pt x="2392230" y="5685349"/>
                    <a:pt x="2373642" y="5678087"/>
                  </a:cubicBezTo>
                  <a:cubicBezTo>
                    <a:pt x="2370485" y="5672693"/>
                    <a:pt x="2371830" y="5670810"/>
                    <a:pt x="2370910" y="5668559"/>
                  </a:cubicBezTo>
                  <a:cubicBezTo>
                    <a:pt x="2370032" y="5666237"/>
                    <a:pt x="2366677" y="5663930"/>
                    <a:pt x="2354926" y="5656313"/>
                  </a:cubicBezTo>
                  <a:cubicBezTo>
                    <a:pt x="2383113" y="5683311"/>
                    <a:pt x="2290780" y="5639325"/>
                    <a:pt x="2301568" y="5635601"/>
                  </a:cubicBezTo>
                  <a:cubicBezTo>
                    <a:pt x="2287638" y="5630391"/>
                    <a:pt x="2287128" y="5636324"/>
                    <a:pt x="2262438" y="5622237"/>
                  </a:cubicBezTo>
                  <a:cubicBezTo>
                    <a:pt x="2253335" y="5610373"/>
                    <a:pt x="2240692" y="5597986"/>
                    <a:pt x="2223577" y="5586901"/>
                  </a:cubicBezTo>
                  <a:cubicBezTo>
                    <a:pt x="2214898" y="5584820"/>
                    <a:pt x="2229282" y="5595197"/>
                    <a:pt x="2226337" y="5601893"/>
                  </a:cubicBezTo>
                  <a:cubicBezTo>
                    <a:pt x="2189798" y="5570719"/>
                    <a:pt x="2188141" y="5589591"/>
                    <a:pt x="2166099" y="5564108"/>
                  </a:cubicBezTo>
                  <a:cubicBezTo>
                    <a:pt x="2177368" y="5563867"/>
                    <a:pt x="2223761" y="5596018"/>
                    <a:pt x="2189982" y="5561008"/>
                  </a:cubicBezTo>
                  <a:cubicBezTo>
                    <a:pt x="2215181" y="5574754"/>
                    <a:pt x="2239277" y="5587906"/>
                    <a:pt x="2262664" y="5600661"/>
                  </a:cubicBezTo>
                  <a:cubicBezTo>
                    <a:pt x="2286562" y="5612426"/>
                    <a:pt x="2310091" y="5623044"/>
                    <a:pt x="2333011" y="5633747"/>
                  </a:cubicBezTo>
                  <a:cubicBezTo>
                    <a:pt x="2344479" y="5639027"/>
                    <a:pt x="2355875" y="5644265"/>
                    <a:pt x="2367229" y="5649490"/>
                  </a:cubicBezTo>
                  <a:cubicBezTo>
                    <a:pt x="2378682" y="5654487"/>
                    <a:pt x="2390461" y="5658734"/>
                    <a:pt x="2402027" y="5663349"/>
                  </a:cubicBezTo>
                  <a:cubicBezTo>
                    <a:pt x="2425202" y="5672311"/>
                    <a:pt x="2448406" y="5681286"/>
                    <a:pt x="2472034" y="5690432"/>
                  </a:cubicBezTo>
                  <a:cubicBezTo>
                    <a:pt x="2473039" y="5693490"/>
                    <a:pt x="2467575" y="5691621"/>
                    <a:pt x="2470463" y="5696123"/>
                  </a:cubicBezTo>
                  <a:cubicBezTo>
                    <a:pt x="2492704" y="5700752"/>
                    <a:pt x="2513925" y="5706826"/>
                    <a:pt x="2536194" y="5714499"/>
                  </a:cubicBezTo>
                  <a:cubicBezTo>
                    <a:pt x="2547322" y="5718293"/>
                    <a:pt x="2558846" y="5722215"/>
                    <a:pt x="2570979" y="5726363"/>
                  </a:cubicBezTo>
                  <a:cubicBezTo>
                    <a:pt x="2577080" y="5728331"/>
                    <a:pt x="2583225" y="5730610"/>
                    <a:pt x="2589779" y="5732351"/>
                  </a:cubicBezTo>
                  <a:cubicBezTo>
                    <a:pt x="2596362" y="5734036"/>
                    <a:pt x="2603144" y="5735707"/>
                    <a:pt x="2610165" y="5737335"/>
                  </a:cubicBezTo>
                  <a:cubicBezTo>
                    <a:pt x="2620982" y="5747188"/>
                    <a:pt x="2639655" y="5753247"/>
                    <a:pt x="2630793" y="5756503"/>
                  </a:cubicBezTo>
                  <a:cubicBezTo>
                    <a:pt x="2652014" y="5763964"/>
                    <a:pt x="2671211" y="5770547"/>
                    <a:pt x="2688908" y="5776451"/>
                  </a:cubicBezTo>
                  <a:cubicBezTo>
                    <a:pt x="2706830" y="5781731"/>
                    <a:pt x="2723465" y="5785780"/>
                    <a:pt x="2738995" y="5789815"/>
                  </a:cubicBezTo>
                  <a:cubicBezTo>
                    <a:pt x="2754554" y="5793651"/>
                    <a:pt x="2769122" y="5797248"/>
                    <a:pt x="2783279" y="5800730"/>
                  </a:cubicBezTo>
                  <a:cubicBezTo>
                    <a:pt x="2790343" y="5802415"/>
                    <a:pt x="2797309" y="5804071"/>
                    <a:pt x="2804246" y="5805728"/>
                  </a:cubicBezTo>
                  <a:cubicBezTo>
                    <a:pt x="2811282" y="5806974"/>
                    <a:pt x="2818289" y="5808219"/>
                    <a:pt x="2825326" y="5809465"/>
                  </a:cubicBezTo>
                  <a:cubicBezTo>
                    <a:pt x="2853456" y="5814449"/>
                    <a:pt x="2882025" y="5819573"/>
                    <a:pt x="2915407" y="5826383"/>
                  </a:cubicBezTo>
                  <a:cubicBezTo>
                    <a:pt x="2949201" y="5831551"/>
                    <a:pt x="2987963" y="5837822"/>
                    <a:pt x="3036026" y="5846670"/>
                  </a:cubicBezTo>
                  <a:cubicBezTo>
                    <a:pt x="3008137" y="5851483"/>
                    <a:pt x="2976014" y="5846811"/>
                    <a:pt x="2942971" y="5840908"/>
                  </a:cubicBezTo>
                  <a:cubicBezTo>
                    <a:pt x="2934718" y="5839351"/>
                    <a:pt x="2926394" y="5837793"/>
                    <a:pt x="2918069" y="5836222"/>
                  </a:cubicBezTo>
                  <a:cubicBezTo>
                    <a:pt x="2909844" y="5834240"/>
                    <a:pt x="2901619" y="5832244"/>
                    <a:pt x="2893450" y="5830276"/>
                  </a:cubicBezTo>
                  <a:cubicBezTo>
                    <a:pt x="2877098" y="5826411"/>
                    <a:pt x="2860888" y="5823056"/>
                    <a:pt x="2845103" y="5821074"/>
                  </a:cubicBezTo>
                  <a:cubicBezTo>
                    <a:pt x="2856358" y="5827233"/>
                    <a:pt x="2868887" y="5830984"/>
                    <a:pt x="2883582" y="5835047"/>
                  </a:cubicBezTo>
                  <a:cubicBezTo>
                    <a:pt x="2898263" y="5839181"/>
                    <a:pt x="2915011" y="5843895"/>
                    <a:pt x="2935567" y="5849672"/>
                  </a:cubicBezTo>
                  <a:cubicBezTo>
                    <a:pt x="2936714" y="5853494"/>
                    <a:pt x="2933175" y="5855306"/>
                    <a:pt x="2919088" y="5852715"/>
                  </a:cubicBezTo>
                  <a:cubicBezTo>
                    <a:pt x="2947006" y="5866957"/>
                    <a:pt x="2964278" y="5853947"/>
                    <a:pt x="2995183" y="5869081"/>
                  </a:cubicBezTo>
                  <a:cubicBezTo>
                    <a:pt x="2983956" y="5869604"/>
                    <a:pt x="2965651" y="5867113"/>
                    <a:pt x="2947657" y="5864805"/>
                  </a:cubicBezTo>
                  <a:cubicBezTo>
                    <a:pt x="2938654" y="5863658"/>
                    <a:pt x="2929749" y="5862555"/>
                    <a:pt x="2921835" y="5861875"/>
                  </a:cubicBezTo>
                  <a:cubicBezTo>
                    <a:pt x="2913893" y="5861281"/>
                    <a:pt x="2907012" y="5860940"/>
                    <a:pt x="2902142" y="5861139"/>
                  </a:cubicBezTo>
                  <a:cubicBezTo>
                    <a:pt x="2911330" y="5864310"/>
                    <a:pt x="2920405" y="5865910"/>
                    <a:pt x="2929013" y="5867976"/>
                  </a:cubicBezTo>
                  <a:cubicBezTo>
                    <a:pt x="2937663" y="5869874"/>
                    <a:pt x="2946015" y="5871487"/>
                    <a:pt x="2954226" y="5872790"/>
                  </a:cubicBezTo>
                  <a:cubicBezTo>
                    <a:pt x="2970649" y="5875395"/>
                    <a:pt x="2986505" y="5876726"/>
                    <a:pt x="3002955" y="5876414"/>
                  </a:cubicBezTo>
                  <a:cubicBezTo>
                    <a:pt x="3011449" y="5882714"/>
                    <a:pt x="3002106" y="5881369"/>
                    <a:pt x="3006665" y="5885942"/>
                  </a:cubicBezTo>
                  <a:cubicBezTo>
                    <a:pt x="3013417" y="5887089"/>
                    <a:pt x="3020085" y="5888533"/>
                    <a:pt x="3026867" y="5889439"/>
                  </a:cubicBezTo>
                  <a:lnTo>
                    <a:pt x="3047239" y="5891959"/>
                  </a:lnTo>
                  <a:cubicBezTo>
                    <a:pt x="3002078" y="5869152"/>
                    <a:pt x="3103443" y="5898896"/>
                    <a:pt x="3112008" y="5888405"/>
                  </a:cubicBezTo>
                  <a:cubicBezTo>
                    <a:pt x="3099549" y="5880251"/>
                    <a:pt x="3070683" y="5881992"/>
                    <a:pt x="3051457" y="5877858"/>
                  </a:cubicBezTo>
                  <a:cubicBezTo>
                    <a:pt x="3069437" y="5877830"/>
                    <a:pt x="3087360" y="5878283"/>
                    <a:pt x="3105184" y="5879104"/>
                  </a:cubicBezTo>
                  <a:cubicBezTo>
                    <a:pt x="3114075" y="5879614"/>
                    <a:pt x="3122965" y="5880110"/>
                    <a:pt x="3131828" y="5880605"/>
                  </a:cubicBezTo>
                  <a:lnTo>
                    <a:pt x="3145065" y="5881525"/>
                  </a:lnTo>
                  <a:lnTo>
                    <a:pt x="3158372" y="5881808"/>
                  </a:lnTo>
                  <a:cubicBezTo>
                    <a:pt x="3193765" y="5882629"/>
                    <a:pt x="3228464" y="5884441"/>
                    <a:pt x="3261790" y="5886183"/>
                  </a:cubicBezTo>
                  <a:cubicBezTo>
                    <a:pt x="3295314" y="5886211"/>
                    <a:pt x="3327508" y="5885843"/>
                    <a:pt x="3357478" y="5884682"/>
                  </a:cubicBezTo>
                  <a:cubicBezTo>
                    <a:pt x="3364967" y="5884300"/>
                    <a:pt x="3372315" y="5883932"/>
                    <a:pt x="3379535" y="5883564"/>
                  </a:cubicBezTo>
                  <a:cubicBezTo>
                    <a:pt x="3386741" y="5883139"/>
                    <a:pt x="3393847" y="5881879"/>
                    <a:pt x="3400757" y="5880945"/>
                  </a:cubicBezTo>
                  <a:cubicBezTo>
                    <a:pt x="3414587" y="5878892"/>
                    <a:pt x="3427755" y="5876485"/>
                    <a:pt x="3440127" y="5873611"/>
                  </a:cubicBezTo>
                  <a:cubicBezTo>
                    <a:pt x="3420761" y="5867793"/>
                    <a:pt x="3402159" y="5864820"/>
                    <a:pt x="3384363" y="5863715"/>
                  </a:cubicBezTo>
                  <a:cubicBezTo>
                    <a:pt x="3366639" y="5861549"/>
                    <a:pt x="3349734" y="5861294"/>
                    <a:pt x="3333765" y="5861974"/>
                  </a:cubicBezTo>
                  <a:cubicBezTo>
                    <a:pt x="3317810" y="5862654"/>
                    <a:pt x="3302789" y="5864267"/>
                    <a:pt x="3288986" y="5865811"/>
                  </a:cubicBezTo>
                  <a:cubicBezTo>
                    <a:pt x="3282077" y="5866561"/>
                    <a:pt x="3275466" y="5867283"/>
                    <a:pt x="3269223" y="5867963"/>
                  </a:cubicBezTo>
                  <a:cubicBezTo>
                    <a:pt x="3262951" y="5868613"/>
                    <a:pt x="3257104" y="5868472"/>
                    <a:pt x="3251597" y="5868458"/>
                  </a:cubicBezTo>
                  <a:cubicBezTo>
                    <a:pt x="3220635" y="5867892"/>
                    <a:pt x="3185328" y="5864919"/>
                    <a:pt x="3151888" y="5862300"/>
                  </a:cubicBezTo>
                  <a:cubicBezTo>
                    <a:pt x="3118690" y="5858123"/>
                    <a:pt x="3087473" y="5853706"/>
                    <a:pt x="3063944" y="5853041"/>
                  </a:cubicBezTo>
                  <a:cubicBezTo>
                    <a:pt x="3060830" y="5845183"/>
                    <a:pt x="3090616" y="5847633"/>
                    <a:pt x="3122583" y="5851158"/>
                  </a:cubicBezTo>
                  <a:cubicBezTo>
                    <a:pt x="3130568" y="5852064"/>
                    <a:pt x="3138708" y="5852970"/>
                    <a:pt x="3146509" y="5853848"/>
                  </a:cubicBezTo>
                  <a:cubicBezTo>
                    <a:pt x="3154323" y="5854612"/>
                    <a:pt x="3161912" y="5854683"/>
                    <a:pt x="3168608" y="5854910"/>
                  </a:cubicBezTo>
                  <a:cubicBezTo>
                    <a:pt x="3182043" y="5855193"/>
                    <a:pt x="3192165" y="5854739"/>
                    <a:pt x="3195167" y="5852503"/>
                  </a:cubicBezTo>
                  <a:cubicBezTo>
                    <a:pt x="3220635" y="5856071"/>
                    <a:pt x="3241630" y="5857642"/>
                    <a:pt x="3260629" y="5858166"/>
                  </a:cubicBezTo>
                  <a:cubicBezTo>
                    <a:pt x="3279685" y="5858293"/>
                    <a:pt x="3296871" y="5856226"/>
                    <a:pt x="3314540" y="5854754"/>
                  </a:cubicBezTo>
                  <a:cubicBezTo>
                    <a:pt x="3332222" y="5853111"/>
                    <a:pt x="3350456" y="5851384"/>
                    <a:pt x="3371805" y="5850450"/>
                  </a:cubicBezTo>
                  <a:cubicBezTo>
                    <a:pt x="3377157" y="5850125"/>
                    <a:pt x="3382663" y="5850238"/>
                    <a:pt x="3388467" y="5849700"/>
                  </a:cubicBezTo>
                  <a:cubicBezTo>
                    <a:pt x="3394273" y="5849303"/>
                    <a:pt x="3400303" y="5848879"/>
                    <a:pt x="3406619" y="5848454"/>
                  </a:cubicBezTo>
                  <a:cubicBezTo>
                    <a:pt x="3419247" y="5847732"/>
                    <a:pt x="3432979" y="5847279"/>
                    <a:pt x="3448169" y="5847165"/>
                  </a:cubicBezTo>
                  <a:cubicBezTo>
                    <a:pt x="3455871" y="5846882"/>
                    <a:pt x="3448991" y="5843584"/>
                    <a:pt x="3447305" y="5841347"/>
                  </a:cubicBezTo>
                  <a:cubicBezTo>
                    <a:pt x="3479059" y="5846373"/>
                    <a:pt x="3491319" y="5842763"/>
                    <a:pt x="3502519" y="5838261"/>
                  </a:cubicBezTo>
                  <a:cubicBezTo>
                    <a:pt x="3513745" y="5833192"/>
                    <a:pt x="3523967" y="5827119"/>
                    <a:pt x="3551997" y="5827246"/>
                  </a:cubicBezTo>
                  <a:cubicBezTo>
                    <a:pt x="3569695" y="5826326"/>
                    <a:pt x="3539695" y="5817875"/>
                    <a:pt x="3537627" y="5813840"/>
                  </a:cubicBezTo>
                  <a:cubicBezTo>
                    <a:pt x="3513915" y="5816289"/>
                    <a:pt x="3494195" y="5819488"/>
                    <a:pt x="3508479" y="5827883"/>
                  </a:cubicBezTo>
                  <a:cubicBezTo>
                    <a:pt x="3476157" y="5822278"/>
                    <a:pt x="3453265" y="5825392"/>
                    <a:pt x="3430529" y="5829030"/>
                  </a:cubicBezTo>
                  <a:cubicBezTo>
                    <a:pt x="3419175" y="5830786"/>
                    <a:pt x="3407879" y="5832527"/>
                    <a:pt x="3395589" y="5833037"/>
                  </a:cubicBezTo>
                  <a:cubicBezTo>
                    <a:pt x="3392517" y="5833164"/>
                    <a:pt x="3389387" y="5833221"/>
                    <a:pt x="3386175" y="5833179"/>
                  </a:cubicBezTo>
                  <a:cubicBezTo>
                    <a:pt x="3382975" y="5832980"/>
                    <a:pt x="3379705" y="5832626"/>
                    <a:pt x="3376335" y="5832173"/>
                  </a:cubicBezTo>
                  <a:cubicBezTo>
                    <a:pt x="3369611" y="5831253"/>
                    <a:pt x="3362518" y="5829865"/>
                    <a:pt x="3354930" y="5827841"/>
                  </a:cubicBezTo>
                  <a:cubicBezTo>
                    <a:pt x="3354675" y="5837525"/>
                    <a:pt x="3318291" y="5837284"/>
                    <a:pt x="3277080" y="5837001"/>
                  </a:cubicBezTo>
                  <a:cubicBezTo>
                    <a:pt x="3266731" y="5837242"/>
                    <a:pt x="3256297" y="5835897"/>
                    <a:pt x="3245934" y="5835528"/>
                  </a:cubicBezTo>
                  <a:cubicBezTo>
                    <a:pt x="3235600" y="5834962"/>
                    <a:pt x="3225463" y="5834552"/>
                    <a:pt x="3215978" y="5834467"/>
                  </a:cubicBezTo>
                  <a:cubicBezTo>
                    <a:pt x="3197007" y="5834297"/>
                    <a:pt x="3180712" y="5835387"/>
                    <a:pt x="3170944" y="5839082"/>
                  </a:cubicBezTo>
                  <a:cubicBezTo>
                    <a:pt x="3162818" y="5838204"/>
                    <a:pt x="3154691" y="5837978"/>
                    <a:pt x="3146848" y="5836689"/>
                  </a:cubicBezTo>
                  <a:cubicBezTo>
                    <a:pt x="3138963" y="5835599"/>
                    <a:pt x="3131177" y="5834524"/>
                    <a:pt x="3123489" y="5833462"/>
                  </a:cubicBezTo>
                  <a:cubicBezTo>
                    <a:pt x="3108058" y="5831508"/>
                    <a:pt x="3092995" y="5829597"/>
                    <a:pt x="3078257" y="5827728"/>
                  </a:cubicBezTo>
                  <a:cubicBezTo>
                    <a:pt x="3063505" y="5825888"/>
                    <a:pt x="3048966" y="5824514"/>
                    <a:pt x="3034795" y="5822674"/>
                  </a:cubicBezTo>
                  <a:cubicBezTo>
                    <a:pt x="3020694" y="5820423"/>
                    <a:pt x="3006877" y="5818214"/>
                    <a:pt x="2993272" y="5816048"/>
                  </a:cubicBezTo>
                  <a:cubicBezTo>
                    <a:pt x="2979610" y="5814038"/>
                    <a:pt x="2966175" y="5812042"/>
                    <a:pt x="2952910" y="5810088"/>
                  </a:cubicBezTo>
                  <a:cubicBezTo>
                    <a:pt x="2946256" y="5809168"/>
                    <a:pt x="2939645" y="5808233"/>
                    <a:pt x="2933076" y="5807313"/>
                  </a:cubicBezTo>
                  <a:lnTo>
                    <a:pt x="2923236" y="5805926"/>
                  </a:lnTo>
                  <a:lnTo>
                    <a:pt x="2913581" y="5804043"/>
                  </a:lnTo>
                  <a:cubicBezTo>
                    <a:pt x="2887773" y="5799201"/>
                    <a:pt x="2862474" y="5794459"/>
                    <a:pt x="2837331" y="5789730"/>
                  </a:cubicBezTo>
                  <a:cubicBezTo>
                    <a:pt x="2811891" y="5785723"/>
                    <a:pt x="2787328" y="5779098"/>
                    <a:pt x="2762242" y="5773110"/>
                  </a:cubicBezTo>
                  <a:cubicBezTo>
                    <a:pt x="2749698" y="5770038"/>
                    <a:pt x="2737098" y="5766951"/>
                    <a:pt x="2724399" y="5763851"/>
                  </a:cubicBezTo>
                  <a:cubicBezTo>
                    <a:pt x="2711701" y="5760680"/>
                    <a:pt x="2698747" y="5757806"/>
                    <a:pt x="2686133" y="5753502"/>
                  </a:cubicBezTo>
                  <a:cubicBezTo>
                    <a:pt x="2660678" y="5745517"/>
                    <a:pt x="2634601" y="5737164"/>
                    <a:pt x="2607589" y="5728260"/>
                  </a:cubicBezTo>
                  <a:cubicBezTo>
                    <a:pt x="2600878" y="5725938"/>
                    <a:pt x="2593941" y="5723956"/>
                    <a:pt x="2587231" y="5721266"/>
                  </a:cubicBezTo>
                  <a:cubicBezTo>
                    <a:pt x="2580520" y="5718562"/>
                    <a:pt x="2573739" y="5715830"/>
                    <a:pt x="2566887" y="5713083"/>
                  </a:cubicBezTo>
                  <a:cubicBezTo>
                    <a:pt x="2553211" y="5707463"/>
                    <a:pt x="2539252" y="5701743"/>
                    <a:pt x="2524968" y="5695883"/>
                  </a:cubicBezTo>
                  <a:cubicBezTo>
                    <a:pt x="2512651" y="5691848"/>
                    <a:pt x="2500164" y="5687756"/>
                    <a:pt x="2487522" y="5683608"/>
                  </a:cubicBezTo>
                  <a:cubicBezTo>
                    <a:pt x="2474979" y="5679177"/>
                    <a:pt x="2462606" y="5673967"/>
                    <a:pt x="2449893" y="5669069"/>
                  </a:cubicBezTo>
                  <a:cubicBezTo>
                    <a:pt x="2424594" y="5658975"/>
                    <a:pt x="2398375" y="5649093"/>
                    <a:pt x="2372028" y="5638022"/>
                  </a:cubicBezTo>
                  <a:cubicBezTo>
                    <a:pt x="2346050" y="5626045"/>
                    <a:pt x="2319562" y="5613814"/>
                    <a:pt x="2292621" y="5601384"/>
                  </a:cubicBezTo>
                  <a:cubicBezTo>
                    <a:pt x="2285854" y="5598255"/>
                    <a:pt x="2279073" y="5595112"/>
                    <a:pt x="2272249" y="5591955"/>
                  </a:cubicBezTo>
                  <a:cubicBezTo>
                    <a:pt x="2265623" y="5588444"/>
                    <a:pt x="2258969" y="5584919"/>
                    <a:pt x="2252301" y="5581380"/>
                  </a:cubicBezTo>
                  <a:cubicBezTo>
                    <a:pt x="2238923" y="5574287"/>
                    <a:pt x="2225431" y="5567137"/>
                    <a:pt x="2211840" y="5559946"/>
                  </a:cubicBezTo>
                  <a:cubicBezTo>
                    <a:pt x="2103425" y="5501618"/>
                    <a:pt x="1992461" y="5430691"/>
                    <a:pt x="1885858" y="5347249"/>
                  </a:cubicBezTo>
                  <a:cubicBezTo>
                    <a:pt x="1779679" y="5263396"/>
                    <a:pt x="1677578" y="5167835"/>
                    <a:pt x="1584325" y="5064177"/>
                  </a:cubicBezTo>
                  <a:lnTo>
                    <a:pt x="1507628" y="4971588"/>
                  </a:lnTo>
                  <a:lnTo>
                    <a:pt x="1511076" y="4974753"/>
                  </a:lnTo>
                  <a:cubicBezTo>
                    <a:pt x="1514177" y="4975553"/>
                    <a:pt x="1515515" y="4972693"/>
                    <a:pt x="1515111" y="4966209"/>
                  </a:cubicBezTo>
                  <a:cubicBezTo>
                    <a:pt x="1528702" y="4983326"/>
                    <a:pt x="1541245" y="4997638"/>
                    <a:pt x="1553066" y="5010620"/>
                  </a:cubicBezTo>
                  <a:cubicBezTo>
                    <a:pt x="1565156" y="5023390"/>
                    <a:pt x="1577289" y="5034263"/>
                    <a:pt x="1588544" y="5045631"/>
                  </a:cubicBezTo>
                  <a:cubicBezTo>
                    <a:pt x="1599898" y="5056928"/>
                    <a:pt x="1610856" y="5068381"/>
                    <a:pt x="1621771" y="5081505"/>
                  </a:cubicBezTo>
                  <a:cubicBezTo>
                    <a:pt x="1627278" y="5088032"/>
                    <a:pt x="1632558" y="5095138"/>
                    <a:pt x="1638292" y="5102543"/>
                  </a:cubicBezTo>
                  <a:cubicBezTo>
                    <a:pt x="1644181" y="5109820"/>
                    <a:pt x="1650127" y="5117677"/>
                    <a:pt x="1656215" y="5126313"/>
                  </a:cubicBezTo>
                  <a:cubicBezTo>
                    <a:pt x="1670231" y="5132683"/>
                    <a:pt x="1691254" y="5151243"/>
                    <a:pt x="1715307" y="5175438"/>
                  </a:cubicBezTo>
                  <a:cubicBezTo>
                    <a:pt x="1721154" y="5181638"/>
                    <a:pt x="1727992" y="5187472"/>
                    <a:pt x="1734617" y="5193856"/>
                  </a:cubicBezTo>
                  <a:cubicBezTo>
                    <a:pt x="1741271" y="5200213"/>
                    <a:pt x="1748123" y="5206767"/>
                    <a:pt x="1755089" y="5213436"/>
                  </a:cubicBezTo>
                  <a:cubicBezTo>
                    <a:pt x="1768835" y="5226927"/>
                    <a:pt x="1783021" y="5240844"/>
                    <a:pt x="1796994" y="5254562"/>
                  </a:cubicBezTo>
                  <a:cubicBezTo>
                    <a:pt x="1803789" y="5261598"/>
                    <a:pt x="1811278" y="5267813"/>
                    <a:pt x="1818385" y="5274155"/>
                  </a:cubicBezTo>
                  <a:cubicBezTo>
                    <a:pt x="1825563" y="5280413"/>
                    <a:pt x="1832585" y="5286543"/>
                    <a:pt x="1839380" y="5292475"/>
                  </a:cubicBezTo>
                  <a:cubicBezTo>
                    <a:pt x="1853028" y="5304239"/>
                    <a:pt x="1865882" y="5315013"/>
                    <a:pt x="1877378" y="5323988"/>
                  </a:cubicBezTo>
                  <a:cubicBezTo>
                    <a:pt x="1883140" y="5328448"/>
                    <a:pt x="1888491" y="5332568"/>
                    <a:pt x="1893588" y="5335951"/>
                  </a:cubicBezTo>
                  <a:cubicBezTo>
                    <a:pt x="1898812" y="5339194"/>
                    <a:pt x="1903611" y="5341912"/>
                    <a:pt x="1907901" y="5344021"/>
                  </a:cubicBezTo>
                  <a:cubicBezTo>
                    <a:pt x="1916480" y="5348240"/>
                    <a:pt x="1923049" y="5349981"/>
                    <a:pt x="1927027" y="5348509"/>
                  </a:cubicBezTo>
                  <a:cubicBezTo>
                    <a:pt x="1950315" y="5369985"/>
                    <a:pt x="1936583" y="5364223"/>
                    <a:pt x="1934006" y="5368711"/>
                  </a:cubicBezTo>
                  <a:cubicBezTo>
                    <a:pt x="1951321" y="5380376"/>
                    <a:pt x="1968833" y="5392806"/>
                    <a:pt x="1986430" y="5405024"/>
                  </a:cubicBezTo>
                  <a:cubicBezTo>
                    <a:pt x="2004594" y="5416449"/>
                    <a:pt x="2022729" y="5427874"/>
                    <a:pt x="2040270" y="5438916"/>
                  </a:cubicBezTo>
                  <a:cubicBezTo>
                    <a:pt x="2049047" y="5444338"/>
                    <a:pt x="2057669" y="5449676"/>
                    <a:pt x="2066064" y="5454857"/>
                  </a:cubicBezTo>
                  <a:cubicBezTo>
                    <a:pt x="2074516" y="5459940"/>
                    <a:pt x="2082543" y="5465093"/>
                    <a:pt x="2090938" y="5469142"/>
                  </a:cubicBezTo>
                  <a:cubicBezTo>
                    <a:pt x="2107431" y="5477593"/>
                    <a:pt x="2122848" y="5484984"/>
                    <a:pt x="2136694" y="5490731"/>
                  </a:cubicBezTo>
                  <a:cubicBezTo>
                    <a:pt x="2148728" y="5503544"/>
                    <a:pt x="2177155" y="5522769"/>
                    <a:pt x="2166212" y="5523434"/>
                  </a:cubicBezTo>
                  <a:cubicBezTo>
                    <a:pt x="2176178" y="5532254"/>
                    <a:pt x="2181955" y="5532821"/>
                    <a:pt x="2186612" y="5533713"/>
                  </a:cubicBezTo>
                  <a:cubicBezTo>
                    <a:pt x="2191284" y="5534590"/>
                    <a:pt x="2194979" y="5535581"/>
                    <a:pt x="2201562" y="5544245"/>
                  </a:cubicBezTo>
                  <a:cubicBezTo>
                    <a:pt x="2200260" y="5535893"/>
                    <a:pt x="2216512" y="5539206"/>
                    <a:pt x="2239546" y="5549639"/>
                  </a:cubicBezTo>
                  <a:cubicBezTo>
                    <a:pt x="2251070" y="5554863"/>
                    <a:pt x="2264292" y="5561871"/>
                    <a:pt x="2277954" y="5570153"/>
                  </a:cubicBezTo>
                  <a:cubicBezTo>
                    <a:pt x="2291672" y="5578321"/>
                    <a:pt x="2306537" y="5586561"/>
                    <a:pt x="2320199" y="5596188"/>
                  </a:cubicBezTo>
                  <a:cubicBezTo>
                    <a:pt x="2296302" y="5578067"/>
                    <a:pt x="2333068" y="5596471"/>
                    <a:pt x="2379277" y="5619972"/>
                  </a:cubicBezTo>
                  <a:cubicBezTo>
                    <a:pt x="2384982" y="5623058"/>
                    <a:pt x="2391126" y="5625677"/>
                    <a:pt x="2397285" y="5628367"/>
                  </a:cubicBezTo>
                  <a:cubicBezTo>
                    <a:pt x="2403443" y="5631057"/>
                    <a:pt x="2409644" y="5633775"/>
                    <a:pt x="2415802" y="5636465"/>
                  </a:cubicBezTo>
                  <a:cubicBezTo>
                    <a:pt x="2428119" y="5641816"/>
                    <a:pt x="2440223" y="5646998"/>
                    <a:pt x="2451308" y="5651556"/>
                  </a:cubicBezTo>
                  <a:cubicBezTo>
                    <a:pt x="2473563" y="5660504"/>
                    <a:pt x="2491430" y="5667653"/>
                    <a:pt x="2499457" y="5667257"/>
                  </a:cubicBezTo>
                  <a:cubicBezTo>
                    <a:pt x="2503024" y="5673075"/>
                    <a:pt x="2506691" y="5678894"/>
                    <a:pt x="2515936" y="5683042"/>
                  </a:cubicBezTo>
                  <a:cubicBezTo>
                    <a:pt x="2535175" y="5688804"/>
                    <a:pt x="2522816" y="5672863"/>
                    <a:pt x="2548950" y="5683410"/>
                  </a:cubicBezTo>
                  <a:cubicBezTo>
                    <a:pt x="2528564" y="5672169"/>
                    <a:pt x="2524302" y="5668729"/>
                    <a:pt x="2519786" y="5664935"/>
                  </a:cubicBezTo>
                  <a:cubicBezTo>
                    <a:pt x="2517535" y="5663052"/>
                    <a:pt x="2515214" y="5661070"/>
                    <a:pt x="2510796" y="5658026"/>
                  </a:cubicBezTo>
                  <a:cubicBezTo>
                    <a:pt x="2506408" y="5654926"/>
                    <a:pt x="2499740" y="5651103"/>
                    <a:pt x="2489490" y="5644096"/>
                  </a:cubicBezTo>
                  <a:cubicBezTo>
                    <a:pt x="2473266" y="5636097"/>
                    <a:pt x="2496130" y="5658592"/>
                    <a:pt x="2496498" y="5663024"/>
                  </a:cubicBezTo>
                  <a:cubicBezTo>
                    <a:pt x="2474073" y="5646545"/>
                    <a:pt x="2464135" y="5651868"/>
                    <a:pt x="2430441" y="5633478"/>
                  </a:cubicBezTo>
                  <a:cubicBezTo>
                    <a:pt x="2422937" y="5621388"/>
                    <a:pt x="2458415" y="5638418"/>
                    <a:pt x="2471610" y="5648782"/>
                  </a:cubicBezTo>
                  <a:cubicBezTo>
                    <a:pt x="2467490" y="5641179"/>
                    <a:pt x="2456731" y="5635346"/>
                    <a:pt x="2453135" y="5627716"/>
                  </a:cubicBezTo>
                  <a:cubicBezTo>
                    <a:pt x="2423702" y="5613474"/>
                    <a:pt x="2407747" y="5606551"/>
                    <a:pt x="2395189" y="5601681"/>
                  </a:cubicBezTo>
                  <a:cubicBezTo>
                    <a:pt x="2382844" y="5596386"/>
                    <a:pt x="2373571" y="5593781"/>
                    <a:pt x="2357022" y="5588798"/>
                  </a:cubicBezTo>
                  <a:cubicBezTo>
                    <a:pt x="2365742" y="5597236"/>
                    <a:pt x="2380268" y="5604612"/>
                    <a:pt x="2393887" y="5611959"/>
                  </a:cubicBezTo>
                  <a:cubicBezTo>
                    <a:pt x="2407860" y="5618669"/>
                    <a:pt x="2420771" y="5625635"/>
                    <a:pt x="2425839" y="5634596"/>
                  </a:cubicBezTo>
                  <a:cubicBezTo>
                    <a:pt x="2416935" y="5629471"/>
                    <a:pt x="2406827" y="5624049"/>
                    <a:pt x="2396648" y="5618910"/>
                  </a:cubicBezTo>
                  <a:cubicBezTo>
                    <a:pt x="2386398" y="5613913"/>
                    <a:pt x="2376700" y="5607995"/>
                    <a:pt x="2367625" y="5603691"/>
                  </a:cubicBezTo>
                  <a:cubicBezTo>
                    <a:pt x="2349646" y="5594772"/>
                    <a:pt x="2335588" y="5589633"/>
                    <a:pt x="2334158" y="5593498"/>
                  </a:cubicBezTo>
                  <a:cubicBezTo>
                    <a:pt x="2321558" y="5582880"/>
                    <a:pt x="2316419" y="5577430"/>
                    <a:pt x="2311138" y="5571540"/>
                  </a:cubicBezTo>
                  <a:cubicBezTo>
                    <a:pt x="2308491" y="5568596"/>
                    <a:pt x="2305815" y="5565538"/>
                    <a:pt x="2302163" y="5561687"/>
                  </a:cubicBezTo>
                  <a:cubicBezTo>
                    <a:pt x="2300308" y="5559790"/>
                    <a:pt x="2298227" y="5557681"/>
                    <a:pt x="2295835" y="5555231"/>
                  </a:cubicBezTo>
                  <a:cubicBezTo>
                    <a:pt x="2293470" y="5552711"/>
                    <a:pt x="2290780" y="5549852"/>
                    <a:pt x="2287666" y="5546553"/>
                  </a:cubicBezTo>
                  <a:cubicBezTo>
                    <a:pt x="2297080" y="5550984"/>
                    <a:pt x="2310770" y="5555203"/>
                    <a:pt x="2325650" y="5560809"/>
                  </a:cubicBezTo>
                  <a:cubicBezTo>
                    <a:pt x="2340585" y="5566345"/>
                    <a:pt x="2356937" y="5572843"/>
                    <a:pt x="2372651" y="5580403"/>
                  </a:cubicBezTo>
                  <a:cubicBezTo>
                    <a:pt x="2378611" y="5583305"/>
                    <a:pt x="2384727" y="5586306"/>
                    <a:pt x="2390985" y="5589364"/>
                  </a:cubicBezTo>
                  <a:cubicBezTo>
                    <a:pt x="2397200" y="5592493"/>
                    <a:pt x="2403542" y="5595664"/>
                    <a:pt x="2410238" y="5598411"/>
                  </a:cubicBezTo>
                  <a:cubicBezTo>
                    <a:pt x="2423419" y="5604243"/>
                    <a:pt x="2436981" y="5610232"/>
                    <a:pt x="2450586" y="5616249"/>
                  </a:cubicBezTo>
                  <a:cubicBezTo>
                    <a:pt x="2477796" y="5628240"/>
                    <a:pt x="2504681" y="5641363"/>
                    <a:pt x="2530687" y="5650268"/>
                  </a:cubicBezTo>
                  <a:cubicBezTo>
                    <a:pt x="2556382" y="5659853"/>
                    <a:pt x="2579784" y="5668205"/>
                    <a:pt x="2598528" y="5673854"/>
                  </a:cubicBezTo>
                  <a:cubicBezTo>
                    <a:pt x="2603228" y="5675227"/>
                    <a:pt x="2607560" y="5676601"/>
                    <a:pt x="2611709" y="5677464"/>
                  </a:cubicBezTo>
                  <a:cubicBezTo>
                    <a:pt x="2615871" y="5678300"/>
                    <a:pt x="2619693" y="5678950"/>
                    <a:pt x="2623148" y="5679403"/>
                  </a:cubicBezTo>
                  <a:cubicBezTo>
                    <a:pt x="2630042" y="5680324"/>
                    <a:pt x="2635450" y="5680465"/>
                    <a:pt x="2639074" y="5679658"/>
                  </a:cubicBezTo>
                  <a:cubicBezTo>
                    <a:pt x="2665322" y="5691876"/>
                    <a:pt x="2688483" y="5699521"/>
                    <a:pt x="2708897" y="5705085"/>
                  </a:cubicBezTo>
                  <a:cubicBezTo>
                    <a:pt x="2719020" y="5708129"/>
                    <a:pt x="2728901" y="5709431"/>
                    <a:pt x="2737948" y="5711115"/>
                  </a:cubicBezTo>
                  <a:cubicBezTo>
                    <a:pt x="2747037" y="5712701"/>
                    <a:pt x="2755503" y="5714131"/>
                    <a:pt x="2763416" y="5715731"/>
                  </a:cubicBezTo>
                  <a:cubicBezTo>
                    <a:pt x="2779244" y="5719667"/>
                    <a:pt x="2778692" y="5730709"/>
                    <a:pt x="2787625" y="5737618"/>
                  </a:cubicBezTo>
                  <a:cubicBezTo>
                    <a:pt x="2806397" y="5743918"/>
                    <a:pt x="2816279" y="5745291"/>
                    <a:pt x="2822239" y="5744442"/>
                  </a:cubicBezTo>
                  <a:cubicBezTo>
                    <a:pt x="2811919" y="5737972"/>
                    <a:pt x="2803226" y="5730921"/>
                    <a:pt x="2797861" y="5722413"/>
                  </a:cubicBezTo>
                  <a:cubicBezTo>
                    <a:pt x="2810432" y="5724961"/>
                    <a:pt x="2821248" y="5728586"/>
                    <a:pt x="2830578" y="5732365"/>
                  </a:cubicBezTo>
                  <a:cubicBezTo>
                    <a:pt x="2839992" y="5735933"/>
                    <a:pt x="2847694" y="5740336"/>
                    <a:pt x="2853682" y="5745602"/>
                  </a:cubicBezTo>
                  <a:cubicBezTo>
                    <a:pt x="2854956" y="5735154"/>
                    <a:pt x="2884828" y="5738680"/>
                    <a:pt x="2919471" y="5745546"/>
                  </a:cubicBezTo>
                  <a:cubicBezTo>
                    <a:pt x="2936686" y="5749439"/>
                    <a:pt x="2955642" y="5752185"/>
                    <a:pt x="2972730" y="5754946"/>
                  </a:cubicBezTo>
                  <a:cubicBezTo>
                    <a:pt x="2989832" y="5757650"/>
                    <a:pt x="3005192" y="5759929"/>
                    <a:pt x="3015824" y="5760496"/>
                  </a:cubicBezTo>
                  <a:cubicBezTo>
                    <a:pt x="3008222" y="5764375"/>
                    <a:pt x="3029245" y="5772020"/>
                    <a:pt x="3045936" y="5777683"/>
                  </a:cubicBezTo>
                  <a:cubicBezTo>
                    <a:pt x="3056313" y="5778037"/>
                    <a:pt x="3052434" y="5776083"/>
                    <a:pt x="3046064" y="5773138"/>
                  </a:cubicBezTo>
                  <a:cubicBezTo>
                    <a:pt x="3039750" y="5769967"/>
                    <a:pt x="3030930" y="5765918"/>
                    <a:pt x="3031128" y="5763200"/>
                  </a:cubicBezTo>
                  <a:cubicBezTo>
                    <a:pt x="3036055" y="5763752"/>
                    <a:pt x="3042057" y="5764431"/>
                    <a:pt x="3048867" y="5765210"/>
                  </a:cubicBezTo>
                  <a:cubicBezTo>
                    <a:pt x="3055733" y="5765550"/>
                    <a:pt x="3063420" y="5765903"/>
                    <a:pt x="3071617" y="5766300"/>
                  </a:cubicBezTo>
                  <a:cubicBezTo>
                    <a:pt x="3087983" y="5767079"/>
                    <a:pt x="3106302" y="5768070"/>
                    <a:pt x="3124183" y="5769556"/>
                  </a:cubicBezTo>
                  <a:cubicBezTo>
                    <a:pt x="3133130" y="5770307"/>
                    <a:pt x="3141950" y="5771170"/>
                    <a:pt x="3150388" y="5772190"/>
                  </a:cubicBezTo>
                  <a:cubicBezTo>
                    <a:pt x="3154592" y="5772741"/>
                    <a:pt x="3158712" y="5773280"/>
                    <a:pt x="3162704" y="5773803"/>
                  </a:cubicBezTo>
                  <a:cubicBezTo>
                    <a:pt x="3166725" y="5774157"/>
                    <a:pt x="3170604" y="5774554"/>
                    <a:pt x="3174313" y="5775007"/>
                  </a:cubicBezTo>
                  <a:cubicBezTo>
                    <a:pt x="3189150" y="5776819"/>
                    <a:pt x="3201212" y="5779551"/>
                    <a:pt x="3208177" y="5783529"/>
                  </a:cubicBezTo>
                  <a:cubicBezTo>
                    <a:pt x="3230956" y="5786630"/>
                    <a:pt x="3220267" y="5772416"/>
                    <a:pt x="3234509" y="5770845"/>
                  </a:cubicBezTo>
                  <a:cubicBezTo>
                    <a:pt x="3240073" y="5770236"/>
                    <a:pt x="3256991" y="5778603"/>
                    <a:pt x="3265457" y="5779028"/>
                  </a:cubicBezTo>
                  <a:cubicBezTo>
                    <a:pt x="3273965" y="5779834"/>
                    <a:pt x="3288094" y="5777456"/>
                    <a:pt x="3306258" y="5775389"/>
                  </a:cubicBezTo>
                  <a:cubicBezTo>
                    <a:pt x="3324450" y="5773237"/>
                    <a:pt x="3346733" y="5770901"/>
                    <a:pt x="3371947" y="5770122"/>
                  </a:cubicBezTo>
                  <a:cubicBezTo>
                    <a:pt x="3376661" y="5769981"/>
                    <a:pt x="3381559" y="5769910"/>
                    <a:pt x="3386599" y="5769896"/>
                  </a:cubicBezTo>
                  <a:cubicBezTo>
                    <a:pt x="3391639" y="5769882"/>
                    <a:pt x="3396849" y="5769372"/>
                    <a:pt x="3402115" y="5769188"/>
                  </a:cubicBezTo>
                  <a:cubicBezTo>
                    <a:pt x="3412649" y="5768777"/>
                    <a:pt x="3423451" y="5768353"/>
                    <a:pt x="3434011" y="5767942"/>
                  </a:cubicBezTo>
                  <a:cubicBezTo>
                    <a:pt x="3455119" y="5767206"/>
                    <a:pt x="3475223" y="5766456"/>
                    <a:pt x="3490059" y="5764644"/>
                  </a:cubicBezTo>
                  <a:cubicBezTo>
                    <a:pt x="3499291" y="5763568"/>
                    <a:pt x="3505207" y="5761345"/>
                    <a:pt x="3510913" y="5758825"/>
                  </a:cubicBezTo>
                  <a:cubicBezTo>
                    <a:pt x="3516619" y="5756433"/>
                    <a:pt x="3522111" y="5754238"/>
                    <a:pt x="3530479" y="5753262"/>
                  </a:cubicBezTo>
                  <a:cubicBezTo>
                    <a:pt x="3535575" y="5752667"/>
                    <a:pt x="3543531" y="5753445"/>
                    <a:pt x="3550171" y="5754408"/>
                  </a:cubicBezTo>
                  <a:cubicBezTo>
                    <a:pt x="3553499" y="5754890"/>
                    <a:pt x="3556485" y="5755399"/>
                    <a:pt x="3558623" y="5755810"/>
                  </a:cubicBezTo>
                  <a:cubicBezTo>
                    <a:pt x="3560759" y="5756220"/>
                    <a:pt x="3562035" y="5756503"/>
                    <a:pt x="3561935" y="5756532"/>
                  </a:cubicBezTo>
                  <a:cubicBezTo>
                    <a:pt x="3581203" y="5753120"/>
                    <a:pt x="3587617" y="5748052"/>
                    <a:pt x="3597979" y="5743974"/>
                  </a:cubicBezTo>
                  <a:cubicBezTo>
                    <a:pt x="3603147" y="5741879"/>
                    <a:pt x="3609335" y="5740322"/>
                    <a:pt x="3618535" y="5738821"/>
                  </a:cubicBezTo>
                  <a:cubicBezTo>
                    <a:pt x="3627723" y="5737065"/>
                    <a:pt x="3639955" y="5735721"/>
                    <a:pt x="3657369" y="5735055"/>
                  </a:cubicBezTo>
                  <a:cubicBezTo>
                    <a:pt x="3644543" y="5727552"/>
                    <a:pt x="3621367" y="5731743"/>
                    <a:pt x="3611939" y="5720516"/>
                  </a:cubicBezTo>
                  <a:cubicBezTo>
                    <a:pt x="3579803" y="5723984"/>
                    <a:pt x="3603119" y="5729930"/>
                    <a:pt x="3603799" y="5735749"/>
                  </a:cubicBezTo>
                  <a:cubicBezTo>
                    <a:pt x="3558199" y="5731983"/>
                    <a:pt x="3559627" y="5754564"/>
                    <a:pt x="3527507" y="5736018"/>
                  </a:cubicBezTo>
                  <a:cubicBezTo>
                    <a:pt x="3525439" y="5740421"/>
                    <a:pt x="3510943" y="5740662"/>
                    <a:pt x="3498711" y="5740095"/>
                  </a:cubicBezTo>
                  <a:cubicBezTo>
                    <a:pt x="3486479" y="5739331"/>
                    <a:pt x="3476469" y="5738892"/>
                    <a:pt x="3483235" y="5744427"/>
                  </a:cubicBezTo>
                  <a:cubicBezTo>
                    <a:pt x="3493259" y="5749410"/>
                    <a:pt x="3499955" y="5747485"/>
                    <a:pt x="3505591" y="5745489"/>
                  </a:cubicBezTo>
                  <a:cubicBezTo>
                    <a:pt x="3511239" y="5743422"/>
                    <a:pt x="3515827" y="5741836"/>
                    <a:pt x="3521915" y="5748179"/>
                  </a:cubicBezTo>
                  <a:cubicBezTo>
                    <a:pt x="3516251" y="5748802"/>
                    <a:pt x="3510899" y="5749397"/>
                    <a:pt x="3505747" y="5749963"/>
                  </a:cubicBezTo>
                  <a:cubicBezTo>
                    <a:pt x="3500593" y="5750557"/>
                    <a:pt x="3495651" y="5750656"/>
                    <a:pt x="3490823" y="5751081"/>
                  </a:cubicBezTo>
                  <a:cubicBezTo>
                    <a:pt x="3481155" y="5751888"/>
                    <a:pt x="3471911" y="5752653"/>
                    <a:pt x="3462311" y="5753445"/>
                  </a:cubicBezTo>
                  <a:cubicBezTo>
                    <a:pt x="3443087" y="5755158"/>
                    <a:pt x="3422359" y="5757041"/>
                    <a:pt x="3393579" y="5758797"/>
                  </a:cubicBezTo>
                  <a:cubicBezTo>
                    <a:pt x="3387095" y="5753644"/>
                    <a:pt x="3416853" y="5756235"/>
                    <a:pt x="3415721" y="5752242"/>
                  </a:cubicBezTo>
                  <a:cubicBezTo>
                    <a:pt x="3394215" y="5747514"/>
                    <a:pt x="3347285" y="5748533"/>
                    <a:pt x="3374863" y="5761458"/>
                  </a:cubicBezTo>
                  <a:cubicBezTo>
                    <a:pt x="3337956" y="5761302"/>
                    <a:pt x="3344199" y="5761939"/>
                    <a:pt x="3318036" y="5763101"/>
                  </a:cubicBezTo>
                  <a:cubicBezTo>
                    <a:pt x="3326191" y="5757183"/>
                    <a:pt x="3298259" y="5753332"/>
                    <a:pt x="3305352" y="5748307"/>
                  </a:cubicBezTo>
                  <a:cubicBezTo>
                    <a:pt x="3293120" y="5750741"/>
                    <a:pt x="3293984" y="5756687"/>
                    <a:pt x="3306753" y="5765776"/>
                  </a:cubicBezTo>
                  <a:cubicBezTo>
                    <a:pt x="3273866" y="5767673"/>
                    <a:pt x="3246699" y="5761812"/>
                    <a:pt x="3222405" y="5755385"/>
                  </a:cubicBezTo>
                  <a:cubicBezTo>
                    <a:pt x="3230729" y="5761260"/>
                    <a:pt x="3205969" y="5765295"/>
                    <a:pt x="3173082" y="5765422"/>
                  </a:cubicBezTo>
                  <a:cubicBezTo>
                    <a:pt x="3164842" y="5765663"/>
                    <a:pt x="3156220" y="5764842"/>
                    <a:pt x="3147514" y="5763794"/>
                  </a:cubicBezTo>
                  <a:cubicBezTo>
                    <a:pt x="3138793" y="5762761"/>
                    <a:pt x="3129987" y="5761458"/>
                    <a:pt x="3121507" y="5759845"/>
                  </a:cubicBezTo>
                  <a:cubicBezTo>
                    <a:pt x="3104533" y="5756631"/>
                    <a:pt x="3088847" y="5752214"/>
                    <a:pt x="3077747" y="5746452"/>
                  </a:cubicBezTo>
                  <a:cubicBezTo>
                    <a:pt x="3079843" y="5768140"/>
                    <a:pt x="2955770" y="5715306"/>
                    <a:pt x="2966713" y="5743068"/>
                  </a:cubicBezTo>
                  <a:cubicBezTo>
                    <a:pt x="2963400" y="5740874"/>
                    <a:pt x="2951268" y="5735763"/>
                    <a:pt x="2942250" y="5733045"/>
                  </a:cubicBezTo>
                  <a:cubicBezTo>
                    <a:pt x="2933359" y="5729817"/>
                    <a:pt x="2927455" y="5729279"/>
                    <a:pt x="2936233" y="5737561"/>
                  </a:cubicBezTo>
                  <a:cubicBezTo>
                    <a:pt x="2916158" y="5736627"/>
                    <a:pt x="2919159" y="5723942"/>
                    <a:pt x="2899084" y="5723050"/>
                  </a:cubicBezTo>
                  <a:cubicBezTo>
                    <a:pt x="2899580" y="5727750"/>
                    <a:pt x="2877622" y="5728571"/>
                    <a:pt x="2845344" y="5723914"/>
                  </a:cubicBezTo>
                  <a:cubicBezTo>
                    <a:pt x="2829063" y="5722073"/>
                    <a:pt x="2810956" y="5716509"/>
                    <a:pt x="2791632" y="5710323"/>
                  </a:cubicBezTo>
                  <a:cubicBezTo>
                    <a:pt x="2772378" y="5703924"/>
                    <a:pt x="2752246" y="5695911"/>
                    <a:pt x="2732922" y="5686185"/>
                  </a:cubicBezTo>
                  <a:cubicBezTo>
                    <a:pt x="2713541" y="5683467"/>
                    <a:pt x="2755276" y="5696831"/>
                    <a:pt x="2753606" y="5703966"/>
                  </a:cubicBezTo>
                  <a:cubicBezTo>
                    <a:pt x="2741657" y="5697326"/>
                    <a:pt x="2734777" y="5696166"/>
                    <a:pt x="2726735" y="5695160"/>
                  </a:cubicBezTo>
                  <a:cubicBezTo>
                    <a:pt x="2718694" y="5694169"/>
                    <a:pt x="2709789" y="5692470"/>
                    <a:pt x="2693622" y="5685632"/>
                  </a:cubicBezTo>
                  <a:cubicBezTo>
                    <a:pt x="2685142" y="5680040"/>
                    <a:pt x="2678587" y="5673656"/>
                    <a:pt x="2673802" y="5666704"/>
                  </a:cubicBezTo>
                  <a:cubicBezTo>
                    <a:pt x="2639060" y="5651514"/>
                    <a:pt x="2673561" y="5679559"/>
                    <a:pt x="2659631" y="5677322"/>
                  </a:cubicBezTo>
                  <a:cubicBezTo>
                    <a:pt x="2630566" y="5669097"/>
                    <a:pt x="2652071" y="5667144"/>
                    <a:pt x="2647186" y="5660928"/>
                  </a:cubicBezTo>
                  <a:cubicBezTo>
                    <a:pt x="2620217" y="5656172"/>
                    <a:pt x="2597056" y="5644973"/>
                    <a:pt x="2572224" y="5632317"/>
                  </a:cubicBezTo>
                  <a:cubicBezTo>
                    <a:pt x="2547492" y="5619420"/>
                    <a:pt x="2520919" y="5605319"/>
                    <a:pt x="2490212" y="5586986"/>
                  </a:cubicBezTo>
                  <a:cubicBezTo>
                    <a:pt x="2492859" y="5603252"/>
                    <a:pt x="2396945" y="5554736"/>
                    <a:pt x="2435636" y="5591304"/>
                  </a:cubicBezTo>
                  <a:cubicBezTo>
                    <a:pt x="2461827" y="5603634"/>
                    <a:pt x="2437250" y="5577047"/>
                    <a:pt x="2468042" y="5592988"/>
                  </a:cubicBezTo>
                  <a:cubicBezTo>
                    <a:pt x="2449369" y="5595792"/>
                    <a:pt x="2474880" y="5604541"/>
                    <a:pt x="2492279" y="5607047"/>
                  </a:cubicBezTo>
                  <a:cubicBezTo>
                    <a:pt x="2509225" y="5636578"/>
                    <a:pt x="2441044" y="5588387"/>
                    <a:pt x="2433852" y="5596839"/>
                  </a:cubicBezTo>
                  <a:cubicBezTo>
                    <a:pt x="2419058" y="5588189"/>
                    <a:pt x="2416269" y="5584353"/>
                    <a:pt x="2414740" y="5580516"/>
                  </a:cubicBezTo>
                  <a:cubicBezTo>
                    <a:pt x="2413183" y="5576736"/>
                    <a:pt x="2412914" y="5572843"/>
                    <a:pt x="2403556" y="5563556"/>
                  </a:cubicBezTo>
                  <a:cubicBezTo>
                    <a:pt x="2406558" y="5563711"/>
                    <a:pt x="2410422" y="5564603"/>
                    <a:pt x="2415646" y="5566671"/>
                  </a:cubicBezTo>
                  <a:cubicBezTo>
                    <a:pt x="2420969" y="5568596"/>
                    <a:pt x="2427821" y="5571371"/>
                    <a:pt x="2436557" y="5575787"/>
                  </a:cubicBezTo>
                  <a:cubicBezTo>
                    <a:pt x="2432989" y="5569969"/>
                    <a:pt x="2429464" y="5564207"/>
                    <a:pt x="2425896" y="5558389"/>
                  </a:cubicBezTo>
                  <a:cubicBezTo>
                    <a:pt x="2417076" y="5561404"/>
                    <a:pt x="2395076" y="5548563"/>
                    <a:pt x="2372793" y="5537082"/>
                  </a:cubicBezTo>
                  <a:cubicBezTo>
                    <a:pt x="2350566" y="5525501"/>
                    <a:pt x="2328212" y="5514884"/>
                    <a:pt x="2319066" y="5520815"/>
                  </a:cubicBezTo>
                  <a:cubicBezTo>
                    <a:pt x="2303281" y="5510098"/>
                    <a:pt x="2291956" y="5498292"/>
                    <a:pt x="2277869" y="5487348"/>
                  </a:cubicBezTo>
                  <a:cubicBezTo>
                    <a:pt x="2261093" y="5478599"/>
                    <a:pt x="2256053" y="5484785"/>
                    <a:pt x="2275618" y="5502807"/>
                  </a:cubicBezTo>
                  <a:cubicBezTo>
                    <a:pt x="2289223" y="5510509"/>
                    <a:pt x="2278025" y="5494993"/>
                    <a:pt x="2298397" y="5509107"/>
                  </a:cubicBezTo>
                  <a:cubicBezTo>
                    <a:pt x="2298992" y="5512788"/>
                    <a:pt x="2301497" y="5516398"/>
                    <a:pt x="2305178" y="5520122"/>
                  </a:cubicBezTo>
                  <a:cubicBezTo>
                    <a:pt x="2308831" y="5523887"/>
                    <a:pt x="2313658" y="5527738"/>
                    <a:pt x="2319165" y="5531447"/>
                  </a:cubicBezTo>
                  <a:cubicBezTo>
                    <a:pt x="2330038" y="5539092"/>
                    <a:pt x="2342567" y="5547870"/>
                    <a:pt x="2350778" y="5559563"/>
                  </a:cubicBezTo>
                  <a:cubicBezTo>
                    <a:pt x="2341760" y="5555005"/>
                    <a:pt x="2332077" y="5550107"/>
                    <a:pt x="2322309" y="5545180"/>
                  </a:cubicBezTo>
                  <a:cubicBezTo>
                    <a:pt x="2317438" y="5542688"/>
                    <a:pt x="2312540" y="5540197"/>
                    <a:pt x="2307698" y="5537719"/>
                  </a:cubicBezTo>
                  <a:cubicBezTo>
                    <a:pt x="2302913" y="5535142"/>
                    <a:pt x="2298340" y="5532339"/>
                    <a:pt x="2293768" y="5529791"/>
                  </a:cubicBezTo>
                  <a:cubicBezTo>
                    <a:pt x="2275576" y="5519442"/>
                    <a:pt x="2259012" y="5510707"/>
                    <a:pt x="2247983" y="5507140"/>
                  </a:cubicBezTo>
                  <a:cubicBezTo>
                    <a:pt x="2238753" y="5487617"/>
                    <a:pt x="2310374" y="5543608"/>
                    <a:pt x="2300903" y="5523987"/>
                  </a:cubicBezTo>
                  <a:cubicBezTo>
                    <a:pt x="2272249" y="5498164"/>
                    <a:pt x="2234916" y="5495077"/>
                    <a:pt x="2215932" y="5461936"/>
                  </a:cubicBezTo>
                  <a:cubicBezTo>
                    <a:pt x="2226988" y="5472271"/>
                    <a:pt x="2243595" y="5481005"/>
                    <a:pt x="2254892" y="5491001"/>
                  </a:cubicBezTo>
                  <a:cubicBezTo>
                    <a:pt x="2246879" y="5478500"/>
                    <a:pt x="2233529" y="5468179"/>
                    <a:pt x="2220264" y="5458949"/>
                  </a:cubicBezTo>
                  <a:cubicBezTo>
                    <a:pt x="2207282" y="5449308"/>
                    <a:pt x="2193931" y="5441380"/>
                    <a:pt x="2185055" y="5435320"/>
                  </a:cubicBezTo>
                  <a:cubicBezTo>
                    <a:pt x="2169864" y="5424929"/>
                    <a:pt x="2154362" y="5414778"/>
                    <a:pt x="2138591" y="5404826"/>
                  </a:cubicBezTo>
                  <a:cubicBezTo>
                    <a:pt x="2130564" y="5400041"/>
                    <a:pt x="2123146" y="5394378"/>
                    <a:pt x="2115402" y="5389140"/>
                  </a:cubicBezTo>
                  <a:cubicBezTo>
                    <a:pt x="2107672" y="5383873"/>
                    <a:pt x="2099914" y="5378593"/>
                    <a:pt x="2092156" y="5373312"/>
                  </a:cubicBezTo>
                  <a:cubicBezTo>
                    <a:pt x="2076540" y="5362836"/>
                    <a:pt x="2060727" y="5352515"/>
                    <a:pt x="2044772" y="5342294"/>
                  </a:cubicBezTo>
                  <a:cubicBezTo>
                    <a:pt x="2029015" y="5331846"/>
                    <a:pt x="2013938" y="5320478"/>
                    <a:pt x="1998322" y="5309747"/>
                  </a:cubicBezTo>
                  <a:cubicBezTo>
                    <a:pt x="1982721" y="5298916"/>
                    <a:pt x="1967148" y="5288114"/>
                    <a:pt x="1951646" y="5277341"/>
                  </a:cubicBezTo>
                  <a:cubicBezTo>
                    <a:pt x="1936413" y="5266199"/>
                    <a:pt x="1921789" y="5254435"/>
                    <a:pt x="1906895" y="5243052"/>
                  </a:cubicBezTo>
                  <a:cubicBezTo>
                    <a:pt x="1892073" y="5231514"/>
                    <a:pt x="1877349" y="5220061"/>
                    <a:pt x="1862739" y="5208693"/>
                  </a:cubicBezTo>
                  <a:cubicBezTo>
                    <a:pt x="1848540" y="5196857"/>
                    <a:pt x="1835062" y="5184442"/>
                    <a:pt x="1821500" y="5172337"/>
                  </a:cubicBezTo>
                  <a:cubicBezTo>
                    <a:pt x="1782454" y="5121485"/>
                    <a:pt x="1785257" y="5153027"/>
                    <a:pt x="1762875" y="5136760"/>
                  </a:cubicBezTo>
                  <a:cubicBezTo>
                    <a:pt x="1767165" y="5135600"/>
                    <a:pt x="1764461" y="5122844"/>
                    <a:pt x="1775730" y="5133250"/>
                  </a:cubicBezTo>
                  <a:cubicBezTo>
                    <a:pt x="1757934" y="5100929"/>
                    <a:pt x="1737788" y="5095464"/>
                    <a:pt x="1712277" y="5058868"/>
                  </a:cubicBezTo>
                  <a:cubicBezTo>
                    <a:pt x="1745886" y="5104411"/>
                    <a:pt x="1696719" y="5062252"/>
                    <a:pt x="1724580" y="5100972"/>
                  </a:cubicBezTo>
                  <a:cubicBezTo>
                    <a:pt x="1720616" y="5097291"/>
                    <a:pt x="1713212" y="5089773"/>
                    <a:pt x="1704024" y="5079707"/>
                  </a:cubicBezTo>
                  <a:cubicBezTo>
                    <a:pt x="1699423" y="5074681"/>
                    <a:pt x="1694383" y="5069005"/>
                    <a:pt x="1689102" y="5062846"/>
                  </a:cubicBezTo>
                  <a:cubicBezTo>
                    <a:pt x="1683807" y="5056716"/>
                    <a:pt x="1678923" y="5049552"/>
                    <a:pt x="1673671" y="5042361"/>
                  </a:cubicBezTo>
                  <a:cubicBezTo>
                    <a:pt x="1675964" y="5028600"/>
                    <a:pt x="1688380" y="5057580"/>
                    <a:pt x="1705694" y="5072954"/>
                  </a:cubicBezTo>
                  <a:cubicBezTo>
                    <a:pt x="1719285" y="5080330"/>
                    <a:pt x="1711116" y="5065324"/>
                    <a:pt x="1701022" y="5047259"/>
                  </a:cubicBezTo>
                  <a:cubicBezTo>
                    <a:pt x="1681471" y="5027453"/>
                    <a:pt x="1664624" y="5009884"/>
                    <a:pt x="1650184" y="4994368"/>
                  </a:cubicBezTo>
                  <a:cubicBezTo>
                    <a:pt x="1635857" y="4978767"/>
                    <a:pt x="1623328" y="4965671"/>
                    <a:pt x="1614367" y="4953270"/>
                  </a:cubicBezTo>
                  <a:cubicBezTo>
                    <a:pt x="1595722" y="4929004"/>
                    <a:pt x="1584778" y="4912440"/>
                    <a:pt x="1578521" y="4901539"/>
                  </a:cubicBezTo>
                  <a:cubicBezTo>
                    <a:pt x="1575385" y="4896085"/>
                    <a:pt x="1573412" y="4892039"/>
                    <a:pt x="1572200" y="4889140"/>
                  </a:cubicBezTo>
                  <a:lnTo>
                    <a:pt x="1571849" y="4888033"/>
                  </a:lnTo>
                  <a:lnTo>
                    <a:pt x="1591177" y="4912370"/>
                  </a:lnTo>
                  <a:cubicBezTo>
                    <a:pt x="1593032" y="4902573"/>
                    <a:pt x="1587595" y="4890979"/>
                    <a:pt x="1574797" y="4877755"/>
                  </a:cubicBezTo>
                  <a:cubicBezTo>
                    <a:pt x="1581848" y="4864292"/>
                    <a:pt x="1596076" y="4908618"/>
                    <a:pt x="1601215" y="4925069"/>
                  </a:cubicBezTo>
                  <a:cubicBezTo>
                    <a:pt x="1611323" y="4937711"/>
                    <a:pt x="1621148" y="4950580"/>
                    <a:pt x="1631369" y="4963052"/>
                  </a:cubicBezTo>
                  <a:cubicBezTo>
                    <a:pt x="1634739" y="4965275"/>
                    <a:pt x="1633479" y="4961141"/>
                    <a:pt x="1632516" y="4955875"/>
                  </a:cubicBezTo>
                  <a:cubicBezTo>
                    <a:pt x="1631582" y="4950580"/>
                    <a:pt x="1630676" y="4944351"/>
                    <a:pt x="1633889" y="4942935"/>
                  </a:cubicBezTo>
                  <a:cubicBezTo>
                    <a:pt x="1636480" y="4946758"/>
                    <a:pt x="1638802" y="4950368"/>
                    <a:pt x="1641180" y="4953596"/>
                  </a:cubicBezTo>
                  <a:cubicBezTo>
                    <a:pt x="1643644" y="4956752"/>
                    <a:pt x="1645937" y="4959697"/>
                    <a:pt x="1648075" y="4962444"/>
                  </a:cubicBezTo>
                  <a:cubicBezTo>
                    <a:pt x="1652393" y="4967908"/>
                    <a:pt x="1656173" y="4972566"/>
                    <a:pt x="1659641" y="4976686"/>
                  </a:cubicBezTo>
                  <a:cubicBezTo>
                    <a:pt x="1666564" y="4984925"/>
                    <a:pt x="1672184" y="4990984"/>
                    <a:pt x="1678031" y="4997100"/>
                  </a:cubicBezTo>
                  <a:cubicBezTo>
                    <a:pt x="1683878" y="5003202"/>
                    <a:pt x="1689867" y="5009446"/>
                    <a:pt x="1697837" y="5017770"/>
                  </a:cubicBezTo>
                  <a:cubicBezTo>
                    <a:pt x="1705694" y="5026179"/>
                    <a:pt x="1715095" y="5037038"/>
                    <a:pt x="1729139" y="5051251"/>
                  </a:cubicBezTo>
                  <a:cubicBezTo>
                    <a:pt x="1716256" y="5048986"/>
                    <a:pt x="1736019" y="5073365"/>
                    <a:pt x="1754182" y="5089816"/>
                  </a:cubicBezTo>
                  <a:cubicBezTo>
                    <a:pt x="1753149" y="5081194"/>
                    <a:pt x="1745377" y="5071822"/>
                    <a:pt x="1744881" y="5063413"/>
                  </a:cubicBezTo>
                  <a:cubicBezTo>
                    <a:pt x="1760751" y="5078858"/>
                    <a:pt x="1775008" y="5092732"/>
                    <a:pt x="1788499" y="5105870"/>
                  </a:cubicBezTo>
                  <a:cubicBezTo>
                    <a:pt x="1795068" y="5112566"/>
                    <a:pt x="1802133" y="5118456"/>
                    <a:pt x="1808942" y="5124402"/>
                  </a:cubicBezTo>
                  <a:cubicBezTo>
                    <a:pt x="1815752" y="5130333"/>
                    <a:pt x="1822491" y="5136180"/>
                    <a:pt x="1829244" y="5142069"/>
                  </a:cubicBezTo>
                  <a:cubicBezTo>
                    <a:pt x="1842693" y="5153820"/>
                    <a:pt x="1856255" y="5165670"/>
                    <a:pt x="1870837" y="5178425"/>
                  </a:cubicBezTo>
                  <a:cubicBezTo>
                    <a:pt x="1877930" y="5184965"/>
                    <a:pt x="1885915" y="5191096"/>
                    <a:pt x="1894182" y="5197594"/>
                  </a:cubicBezTo>
                  <a:cubicBezTo>
                    <a:pt x="1902408" y="5204106"/>
                    <a:pt x="1911029" y="5210930"/>
                    <a:pt x="1920146" y="5218150"/>
                  </a:cubicBezTo>
                  <a:cubicBezTo>
                    <a:pt x="1938848" y="5237503"/>
                    <a:pt x="1928938" y="5231415"/>
                    <a:pt x="1931670" y="5243364"/>
                  </a:cubicBezTo>
                  <a:cubicBezTo>
                    <a:pt x="1960636" y="5263297"/>
                    <a:pt x="1988228" y="5278983"/>
                    <a:pt x="1997968" y="5278516"/>
                  </a:cubicBezTo>
                  <a:cubicBezTo>
                    <a:pt x="2010243" y="5289431"/>
                    <a:pt x="2023196" y="5300077"/>
                    <a:pt x="2036632" y="5310568"/>
                  </a:cubicBezTo>
                  <a:cubicBezTo>
                    <a:pt x="2043455" y="5315693"/>
                    <a:pt x="2049967" y="5321285"/>
                    <a:pt x="2057329" y="5325928"/>
                  </a:cubicBezTo>
                  <a:cubicBezTo>
                    <a:pt x="2064606" y="5330657"/>
                    <a:pt x="2071925" y="5335428"/>
                    <a:pt x="2079301" y="5340227"/>
                  </a:cubicBezTo>
                  <a:cubicBezTo>
                    <a:pt x="2094138" y="5349585"/>
                    <a:pt x="2109173" y="5359070"/>
                    <a:pt x="2124335" y="5368626"/>
                  </a:cubicBezTo>
                  <a:cubicBezTo>
                    <a:pt x="2131952" y="5373326"/>
                    <a:pt x="2139426" y="5378239"/>
                    <a:pt x="2147185" y="5382811"/>
                  </a:cubicBezTo>
                  <a:cubicBezTo>
                    <a:pt x="2155056" y="5387214"/>
                    <a:pt x="2162956" y="5391631"/>
                    <a:pt x="2170869" y="5396048"/>
                  </a:cubicBezTo>
                  <a:cubicBezTo>
                    <a:pt x="2233345" y="5432602"/>
                    <a:pt x="2296486" y="5468335"/>
                    <a:pt x="2351076" y="5514176"/>
                  </a:cubicBezTo>
                  <a:cubicBezTo>
                    <a:pt x="2364114" y="5523067"/>
                    <a:pt x="2350807" y="5498674"/>
                    <a:pt x="2341251" y="5496239"/>
                  </a:cubicBezTo>
                  <a:cubicBezTo>
                    <a:pt x="2346121" y="5492303"/>
                    <a:pt x="2382618" y="5515251"/>
                    <a:pt x="2391976" y="5515251"/>
                  </a:cubicBezTo>
                  <a:cubicBezTo>
                    <a:pt x="2394595" y="5523123"/>
                    <a:pt x="2401135" y="5530103"/>
                    <a:pt x="2413240" y="5535864"/>
                  </a:cubicBezTo>
                  <a:cubicBezTo>
                    <a:pt x="2407265" y="5527795"/>
                    <a:pt x="2412461" y="5527710"/>
                    <a:pt x="2423872" y="5531915"/>
                  </a:cubicBezTo>
                  <a:cubicBezTo>
                    <a:pt x="2426731" y="5532962"/>
                    <a:pt x="2429974" y="5534279"/>
                    <a:pt x="2433527" y="5535822"/>
                  </a:cubicBezTo>
                  <a:cubicBezTo>
                    <a:pt x="2437165" y="5537209"/>
                    <a:pt x="2441143" y="5538738"/>
                    <a:pt x="2445405" y="5540366"/>
                  </a:cubicBezTo>
                  <a:cubicBezTo>
                    <a:pt x="2453828" y="5543807"/>
                    <a:pt x="2463285" y="5547671"/>
                    <a:pt x="2473124" y="5551692"/>
                  </a:cubicBezTo>
                  <a:cubicBezTo>
                    <a:pt x="2492718" y="5559818"/>
                    <a:pt x="2513741" y="5568582"/>
                    <a:pt x="2531169" y="5574556"/>
                  </a:cubicBezTo>
                  <a:cubicBezTo>
                    <a:pt x="2548865" y="5579978"/>
                    <a:pt x="2563220" y="5582059"/>
                    <a:pt x="2568657" y="5578846"/>
                  </a:cubicBezTo>
                  <a:cubicBezTo>
                    <a:pt x="2583423" y="5591785"/>
                    <a:pt x="2597198" y="5598354"/>
                    <a:pt x="2610151" y="5602191"/>
                  </a:cubicBezTo>
                  <a:cubicBezTo>
                    <a:pt x="2616621" y="5604116"/>
                    <a:pt x="2622907" y="5605362"/>
                    <a:pt x="2629037" y="5606409"/>
                  </a:cubicBezTo>
                  <a:cubicBezTo>
                    <a:pt x="2635139" y="5607514"/>
                    <a:pt x="2641127" y="5608321"/>
                    <a:pt x="2647200" y="5609000"/>
                  </a:cubicBezTo>
                  <a:cubicBezTo>
                    <a:pt x="2671480" y="5620864"/>
                    <a:pt x="2706420" y="5633747"/>
                    <a:pt x="2737353" y="5642736"/>
                  </a:cubicBezTo>
                  <a:cubicBezTo>
                    <a:pt x="2768810" y="5650339"/>
                    <a:pt x="2796374" y="5653454"/>
                    <a:pt x="2805265" y="5648980"/>
                  </a:cubicBezTo>
                  <a:cubicBezTo>
                    <a:pt x="2827534" y="5662004"/>
                    <a:pt x="2849548" y="5670782"/>
                    <a:pt x="2869170" y="5673840"/>
                  </a:cubicBezTo>
                  <a:cubicBezTo>
                    <a:pt x="2888636" y="5677464"/>
                    <a:pt x="2904960" y="5677761"/>
                    <a:pt x="2915563" y="5676133"/>
                  </a:cubicBezTo>
                  <a:cubicBezTo>
                    <a:pt x="2926577" y="5679574"/>
                    <a:pt x="2930159" y="5686921"/>
                    <a:pt x="2936544" y="5692867"/>
                  </a:cubicBezTo>
                  <a:cubicBezTo>
                    <a:pt x="2950234" y="5696222"/>
                    <a:pt x="2947799" y="5692187"/>
                    <a:pt x="2962806" y="5695316"/>
                  </a:cubicBezTo>
                  <a:cubicBezTo>
                    <a:pt x="2959436" y="5693532"/>
                    <a:pt x="2956038" y="5691848"/>
                    <a:pt x="2952995" y="5689823"/>
                  </a:cubicBezTo>
                  <a:cubicBezTo>
                    <a:pt x="2949965" y="5687700"/>
                    <a:pt x="2947247" y="5685435"/>
                    <a:pt x="2945081" y="5682886"/>
                  </a:cubicBezTo>
                  <a:cubicBezTo>
                    <a:pt x="2948762" y="5684189"/>
                    <a:pt x="2952329" y="5685548"/>
                    <a:pt x="2955883" y="5686610"/>
                  </a:cubicBezTo>
                  <a:cubicBezTo>
                    <a:pt x="2959465" y="5687558"/>
                    <a:pt x="2962961" y="5688478"/>
                    <a:pt x="2966387" y="5689370"/>
                  </a:cubicBezTo>
                  <a:cubicBezTo>
                    <a:pt x="2973254" y="5691097"/>
                    <a:pt x="2979822" y="5692612"/>
                    <a:pt x="2986151" y="5693943"/>
                  </a:cubicBezTo>
                  <a:cubicBezTo>
                    <a:pt x="2998807" y="5696604"/>
                    <a:pt x="3010444" y="5698502"/>
                    <a:pt x="3021374" y="5699917"/>
                  </a:cubicBezTo>
                  <a:cubicBezTo>
                    <a:pt x="3043261" y="5702607"/>
                    <a:pt x="3062104" y="5704079"/>
                    <a:pt x="3081018" y="5703315"/>
                  </a:cubicBezTo>
                  <a:cubicBezTo>
                    <a:pt x="3099818" y="5703075"/>
                    <a:pt x="3118194" y="5702919"/>
                    <a:pt x="3138694" y="5704858"/>
                  </a:cubicBezTo>
                  <a:cubicBezTo>
                    <a:pt x="3148958" y="5705835"/>
                    <a:pt x="3159745" y="5707322"/>
                    <a:pt x="3171411" y="5709601"/>
                  </a:cubicBezTo>
                  <a:lnTo>
                    <a:pt x="3194288" y="5713802"/>
                  </a:lnTo>
                  <a:lnTo>
                    <a:pt x="3183529" y="5714896"/>
                  </a:lnTo>
                  <a:cubicBezTo>
                    <a:pt x="3179877" y="5715518"/>
                    <a:pt x="3176224" y="5716127"/>
                    <a:pt x="3172020" y="5716070"/>
                  </a:cubicBezTo>
                  <a:cubicBezTo>
                    <a:pt x="3167829" y="5715901"/>
                    <a:pt x="3163143" y="5714754"/>
                    <a:pt x="3157339" y="5712319"/>
                  </a:cubicBezTo>
                  <a:cubicBezTo>
                    <a:pt x="3168112" y="5720134"/>
                    <a:pt x="3179608" y="5722087"/>
                    <a:pt x="3190594" y="5723036"/>
                  </a:cubicBezTo>
                  <a:cubicBezTo>
                    <a:pt x="3201580" y="5724013"/>
                    <a:pt x="3212085" y="5723871"/>
                    <a:pt x="3221329" y="5726221"/>
                  </a:cubicBezTo>
                  <a:cubicBezTo>
                    <a:pt x="3233688" y="5719581"/>
                    <a:pt x="3209465" y="5712928"/>
                    <a:pt x="3216940" y="5705495"/>
                  </a:cubicBezTo>
                  <a:cubicBezTo>
                    <a:pt x="3252871" y="5710507"/>
                    <a:pt x="3259256" y="5702296"/>
                    <a:pt x="3280364" y="5713069"/>
                  </a:cubicBezTo>
                  <a:cubicBezTo>
                    <a:pt x="3288038" y="5712758"/>
                    <a:pt x="3280520" y="5710252"/>
                    <a:pt x="3276443" y="5709827"/>
                  </a:cubicBezTo>
                  <a:cubicBezTo>
                    <a:pt x="3299958" y="5709388"/>
                    <a:pt x="3325158" y="5707151"/>
                    <a:pt x="3350909" y="5705368"/>
                  </a:cubicBezTo>
                  <a:cubicBezTo>
                    <a:pt x="3363750" y="5704377"/>
                    <a:pt x="3376803" y="5703371"/>
                    <a:pt x="3389955" y="5702367"/>
                  </a:cubicBezTo>
                  <a:cubicBezTo>
                    <a:pt x="3403121" y="5700851"/>
                    <a:pt x="3416387" y="5698757"/>
                    <a:pt x="3429579" y="5697029"/>
                  </a:cubicBezTo>
                  <a:cubicBezTo>
                    <a:pt x="3455999" y="5693306"/>
                    <a:pt x="3482245" y="5690319"/>
                    <a:pt x="3507599" y="5687006"/>
                  </a:cubicBezTo>
                  <a:cubicBezTo>
                    <a:pt x="3532955" y="5682603"/>
                    <a:pt x="3557419" y="5678894"/>
                    <a:pt x="3580327" y="5676303"/>
                  </a:cubicBezTo>
                  <a:cubicBezTo>
                    <a:pt x="3587023" y="5675553"/>
                    <a:pt x="3591609" y="5679248"/>
                    <a:pt x="3596083" y="5680919"/>
                  </a:cubicBezTo>
                  <a:cubicBezTo>
                    <a:pt x="3613425" y="5676388"/>
                    <a:pt x="3631419" y="5669664"/>
                    <a:pt x="3650503" y="5664255"/>
                  </a:cubicBezTo>
                  <a:cubicBezTo>
                    <a:pt x="3669571" y="5658678"/>
                    <a:pt x="3689647" y="5653482"/>
                    <a:pt x="3710911" y="5648853"/>
                  </a:cubicBezTo>
                  <a:cubicBezTo>
                    <a:pt x="3713573" y="5648272"/>
                    <a:pt x="3716247" y="5647691"/>
                    <a:pt x="3718939" y="5647111"/>
                  </a:cubicBezTo>
                  <a:cubicBezTo>
                    <a:pt x="3721615" y="5646389"/>
                    <a:pt x="3724303" y="5645653"/>
                    <a:pt x="3727007" y="5644917"/>
                  </a:cubicBezTo>
                  <a:cubicBezTo>
                    <a:pt x="3732431" y="5643515"/>
                    <a:pt x="3737923" y="5642099"/>
                    <a:pt x="3743487" y="5640670"/>
                  </a:cubicBezTo>
                  <a:cubicBezTo>
                    <a:pt x="3754627" y="5637923"/>
                    <a:pt x="3766083" y="5635304"/>
                    <a:pt x="3777875" y="5632841"/>
                  </a:cubicBezTo>
                  <a:cubicBezTo>
                    <a:pt x="3789667" y="5630378"/>
                    <a:pt x="3801799" y="5628084"/>
                    <a:pt x="3814301" y="5625975"/>
                  </a:cubicBezTo>
                  <a:cubicBezTo>
                    <a:pt x="3820587" y="5625083"/>
                    <a:pt x="3826843" y="5623610"/>
                    <a:pt x="3833199" y="5622195"/>
                  </a:cubicBezTo>
                  <a:cubicBezTo>
                    <a:pt x="3839571" y="5620864"/>
                    <a:pt x="3846041" y="5619519"/>
                    <a:pt x="3852583" y="5618160"/>
                  </a:cubicBezTo>
                  <a:cubicBezTo>
                    <a:pt x="3856587" y="5610033"/>
                    <a:pt x="3881815" y="5587934"/>
                    <a:pt x="3925207" y="5588727"/>
                  </a:cubicBezTo>
                  <a:cubicBezTo>
                    <a:pt x="3921455" y="5578732"/>
                    <a:pt x="3977617" y="5556746"/>
                    <a:pt x="4011779" y="5557256"/>
                  </a:cubicBezTo>
                  <a:cubicBezTo>
                    <a:pt x="4019991" y="5553589"/>
                    <a:pt x="4003283" y="5555783"/>
                    <a:pt x="3998215" y="5552060"/>
                  </a:cubicBezTo>
                  <a:cubicBezTo>
                    <a:pt x="4003583" y="5550064"/>
                    <a:pt x="4008623" y="5548195"/>
                    <a:pt x="4013663" y="5546312"/>
                  </a:cubicBezTo>
                  <a:cubicBezTo>
                    <a:pt x="4018673" y="5544330"/>
                    <a:pt x="4023529" y="5541896"/>
                    <a:pt x="4028811" y="5539701"/>
                  </a:cubicBezTo>
                  <a:cubicBezTo>
                    <a:pt x="4039315" y="5535185"/>
                    <a:pt x="4051179" y="5530598"/>
                    <a:pt x="4067203" y="5525770"/>
                  </a:cubicBezTo>
                  <a:cubicBezTo>
                    <a:pt x="4195963" y="5461837"/>
                    <a:pt x="4325713" y="5379754"/>
                    <a:pt x="4443345" y="5282735"/>
                  </a:cubicBezTo>
                  <a:cubicBezTo>
                    <a:pt x="4560877" y="5185348"/>
                    <a:pt x="4666561" y="5074781"/>
                    <a:pt x="4754803" y="4961722"/>
                  </a:cubicBezTo>
                  <a:cubicBezTo>
                    <a:pt x="4764739" y="4950141"/>
                    <a:pt x="4771931" y="4939339"/>
                    <a:pt x="4779463" y="4930010"/>
                  </a:cubicBezTo>
                  <a:cubicBezTo>
                    <a:pt x="4786911" y="4920595"/>
                    <a:pt x="4794243" y="4912172"/>
                    <a:pt x="4802781" y="4903493"/>
                  </a:cubicBezTo>
                  <a:cubicBezTo>
                    <a:pt x="4807043" y="4899147"/>
                    <a:pt x="4811615" y="4894744"/>
                    <a:pt x="4816655" y="4890129"/>
                  </a:cubicBezTo>
                  <a:cubicBezTo>
                    <a:pt x="4819203" y="4887850"/>
                    <a:pt x="4821835" y="4885486"/>
                    <a:pt x="4824583" y="4883022"/>
                  </a:cubicBezTo>
                  <a:cubicBezTo>
                    <a:pt x="4827203" y="4880432"/>
                    <a:pt x="4829935" y="4877742"/>
                    <a:pt x="4832779" y="4874924"/>
                  </a:cubicBezTo>
                  <a:cubicBezTo>
                    <a:pt x="4844289" y="4863754"/>
                    <a:pt x="4858235" y="4850999"/>
                    <a:pt x="4875987" y="4835426"/>
                  </a:cubicBezTo>
                  <a:cubicBezTo>
                    <a:pt x="4859875" y="4873877"/>
                    <a:pt x="4846751" y="4891120"/>
                    <a:pt x="4813257" y="4937754"/>
                  </a:cubicBezTo>
                  <a:cubicBezTo>
                    <a:pt x="4829423" y="4927193"/>
                    <a:pt x="4838767" y="4916334"/>
                    <a:pt x="4846073" y="4905886"/>
                  </a:cubicBezTo>
                  <a:cubicBezTo>
                    <a:pt x="4852869" y="4894900"/>
                    <a:pt x="4857597" y="4884254"/>
                    <a:pt x="4865455" y="4874528"/>
                  </a:cubicBezTo>
                  <a:cubicBezTo>
                    <a:pt x="4882883" y="4868129"/>
                    <a:pt x="4891999" y="4859408"/>
                    <a:pt x="4899119" y="4850149"/>
                  </a:cubicBezTo>
                  <a:cubicBezTo>
                    <a:pt x="4902645" y="4845477"/>
                    <a:pt x="4905873" y="4840834"/>
                    <a:pt x="4909101" y="4835921"/>
                  </a:cubicBezTo>
                  <a:cubicBezTo>
                    <a:pt x="4912243" y="4830924"/>
                    <a:pt x="4915711" y="4825969"/>
                    <a:pt x="4920355" y="4821212"/>
                  </a:cubicBezTo>
                  <a:cubicBezTo>
                    <a:pt x="4921927" y="4822104"/>
                    <a:pt x="4927407" y="4830386"/>
                    <a:pt x="4938051" y="4817064"/>
                  </a:cubicBezTo>
                  <a:cubicBezTo>
                    <a:pt x="4945753" y="4815280"/>
                    <a:pt x="4912243" y="4843666"/>
                    <a:pt x="4918543" y="4847785"/>
                  </a:cubicBezTo>
                  <a:cubicBezTo>
                    <a:pt x="4928099" y="4838130"/>
                    <a:pt x="4938449" y="4835850"/>
                    <a:pt x="4948273" y="4827625"/>
                  </a:cubicBezTo>
                  <a:cubicBezTo>
                    <a:pt x="4957503" y="4814275"/>
                    <a:pt x="4935065" y="4836757"/>
                    <a:pt x="4930521" y="4831844"/>
                  </a:cubicBezTo>
                  <a:cubicBezTo>
                    <a:pt x="4944579" y="4821637"/>
                    <a:pt x="4958113" y="4805441"/>
                    <a:pt x="4972949" y="4800132"/>
                  </a:cubicBezTo>
                  <a:cubicBezTo>
                    <a:pt x="4964951" y="4812081"/>
                    <a:pt x="4961567" y="4820674"/>
                    <a:pt x="4957589" y="4829735"/>
                  </a:cubicBezTo>
                  <a:cubicBezTo>
                    <a:pt x="4976035" y="4816257"/>
                    <a:pt x="4993575" y="4785720"/>
                    <a:pt x="5009603" y="4764003"/>
                  </a:cubicBezTo>
                  <a:cubicBezTo>
                    <a:pt x="5025259" y="4745471"/>
                    <a:pt x="5008683" y="4772087"/>
                    <a:pt x="5002623" y="4779363"/>
                  </a:cubicBezTo>
                  <a:cubicBezTo>
                    <a:pt x="4998913" y="4785678"/>
                    <a:pt x="5007423" y="4781699"/>
                    <a:pt x="5012051" y="4781020"/>
                  </a:cubicBezTo>
                  <a:cubicBezTo>
                    <a:pt x="5006615" y="4790746"/>
                    <a:pt x="5000911" y="4798447"/>
                    <a:pt x="4994369" y="4804507"/>
                  </a:cubicBezTo>
                  <a:cubicBezTo>
                    <a:pt x="4988011" y="4810721"/>
                    <a:pt x="4981585" y="4815918"/>
                    <a:pt x="4975187" y="4821113"/>
                  </a:cubicBezTo>
                  <a:cubicBezTo>
                    <a:pt x="4987007" y="4815847"/>
                    <a:pt x="4996423" y="4810424"/>
                    <a:pt x="5005087" y="4802496"/>
                  </a:cubicBezTo>
                  <a:cubicBezTo>
                    <a:pt x="5013411" y="4794285"/>
                    <a:pt x="5020475" y="4783158"/>
                    <a:pt x="5028503" y="4767288"/>
                  </a:cubicBezTo>
                  <a:cubicBezTo>
                    <a:pt x="5041725" y="4772299"/>
                    <a:pt x="5003613" y="4810538"/>
                    <a:pt x="5003671" y="4827059"/>
                  </a:cubicBezTo>
                  <a:cubicBezTo>
                    <a:pt x="5011627" y="4822260"/>
                    <a:pt x="5018435" y="4814445"/>
                    <a:pt x="5022131" y="4806616"/>
                  </a:cubicBezTo>
                  <a:cubicBezTo>
                    <a:pt x="5025939" y="4798858"/>
                    <a:pt x="5027667" y="4791907"/>
                    <a:pt x="5027059" y="4789910"/>
                  </a:cubicBezTo>
                  <a:cubicBezTo>
                    <a:pt x="5044301" y="4778273"/>
                    <a:pt x="5040223" y="4789585"/>
                    <a:pt x="5031915" y="4805568"/>
                  </a:cubicBezTo>
                  <a:cubicBezTo>
                    <a:pt x="5029803" y="4809532"/>
                    <a:pt x="5027595" y="4813921"/>
                    <a:pt x="5025103" y="4818055"/>
                  </a:cubicBezTo>
                  <a:cubicBezTo>
                    <a:pt x="5022571" y="4822161"/>
                    <a:pt x="5020051" y="4826252"/>
                    <a:pt x="5017743" y="4830004"/>
                  </a:cubicBezTo>
                  <a:cubicBezTo>
                    <a:pt x="5013239" y="4837592"/>
                    <a:pt x="5009955" y="4844062"/>
                    <a:pt x="5010155" y="4847162"/>
                  </a:cubicBezTo>
                  <a:cubicBezTo>
                    <a:pt x="5024297" y="4837903"/>
                    <a:pt x="5032027" y="4829126"/>
                    <a:pt x="5036811" y="4819230"/>
                  </a:cubicBezTo>
                  <a:cubicBezTo>
                    <a:pt x="5041555" y="4809306"/>
                    <a:pt x="5044287" y="4798985"/>
                    <a:pt x="5049851" y="4787490"/>
                  </a:cubicBezTo>
                  <a:cubicBezTo>
                    <a:pt x="5056773" y="4786471"/>
                    <a:pt x="5053391" y="4794016"/>
                    <a:pt x="5043283" y="4807352"/>
                  </a:cubicBezTo>
                  <a:cubicBezTo>
                    <a:pt x="5049767" y="4802624"/>
                    <a:pt x="5068735" y="4789161"/>
                    <a:pt x="5052739" y="4808938"/>
                  </a:cubicBezTo>
                  <a:cubicBezTo>
                    <a:pt x="5068907" y="4793620"/>
                    <a:pt x="5076763" y="4780354"/>
                    <a:pt x="5083375" y="4767203"/>
                  </a:cubicBezTo>
                  <a:cubicBezTo>
                    <a:pt x="5086645" y="4760634"/>
                    <a:pt x="5089859" y="4754178"/>
                    <a:pt x="5093299" y="4747255"/>
                  </a:cubicBezTo>
                  <a:cubicBezTo>
                    <a:pt x="5096541" y="4740163"/>
                    <a:pt x="5100377" y="4732829"/>
                    <a:pt x="5105729" y="4724944"/>
                  </a:cubicBezTo>
                  <a:cubicBezTo>
                    <a:pt x="5112071" y="4726388"/>
                    <a:pt x="5091075" y="4753881"/>
                    <a:pt x="5097107" y="4755254"/>
                  </a:cubicBezTo>
                  <a:cubicBezTo>
                    <a:pt x="5115355" y="4737402"/>
                    <a:pt x="5107739" y="4734386"/>
                    <a:pt x="5129853" y="4702674"/>
                  </a:cubicBezTo>
                  <a:cubicBezTo>
                    <a:pt x="5126159" y="4720300"/>
                    <a:pt x="5115923" y="4744849"/>
                    <a:pt x="5109311" y="4765135"/>
                  </a:cubicBezTo>
                  <a:cubicBezTo>
                    <a:pt x="5102047" y="4784899"/>
                    <a:pt x="5099303" y="4801152"/>
                    <a:pt x="5113119" y="4803388"/>
                  </a:cubicBezTo>
                  <a:cubicBezTo>
                    <a:pt x="5100703" y="4821410"/>
                    <a:pt x="5094983" y="4833883"/>
                    <a:pt x="5091019" y="4844883"/>
                  </a:cubicBezTo>
                  <a:cubicBezTo>
                    <a:pt x="5087043" y="4855869"/>
                    <a:pt x="5085047" y="4865580"/>
                    <a:pt x="5078915" y="4877161"/>
                  </a:cubicBezTo>
                  <a:cubicBezTo>
                    <a:pt x="5091755" y="4868058"/>
                    <a:pt x="5095253" y="4859522"/>
                    <a:pt x="5097715" y="4851806"/>
                  </a:cubicBezTo>
                  <a:cubicBezTo>
                    <a:pt x="5100079" y="4843991"/>
                    <a:pt x="5100887" y="4836544"/>
                    <a:pt x="5106663" y="4827979"/>
                  </a:cubicBezTo>
                  <a:cubicBezTo>
                    <a:pt x="5114875" y="4826606"/>
                    <a:pt x="5104951" y="4840622"/>
                    <a:pt x="5104229" y="4846837"/>
                  </a:cubicBezTo>
                  <a:cubicBezTo>
                    <a:pt x="5113019" y="4841627"/>
                    <a:pt x="5121613" y="4834520"/>
                    <a:pt x="5130561" y="4829239"/>
                  </a:cubicBezTo>
                  <a:cubicBezTo>
                    <a:pt x="5131255" y="4820037"/>
                    <a:pt x="5137583" y="4803955"/>
                    <a:pt x="5147111" y="4788282"/>
                  </a:cubicBezTo>
                  <a:cubicBezTo>
                    <a:pt x="5155731" y="4771931"/>
                    <a:pt x="5167567" y="4755948"/>
                    <a:pt x="5180705" y="4747510"/>
                  </a:cubicBezTo>
                  <a:cubicBezTo>
                    <a:pt x="5171431" y="4746194"/>
                    <a:pt x="5172437" y="4734783"/>
                    <a:pt x="5179375" y="4718856"/>
                  </a:cubicBezTo>
                  <a:cubicBezTo>
                    <a:pt x="5181115" y="4714864"/>
                    <a:pt x="5183225" y="4710602"/>
                    <a:pt x="5185647" y="4706129"/>
                  </a:cubicBezTo>
                  <a:cubicBezTo>
                    <a:pt x="5188123" y="4701683"/>
                    <a:pt x="5190813" y="4696998"/>
                    <a:pt x="5193375" y="4691929"/>
                  </a:cubicBezTo>
                  <a:cubicBezTo>
                    <a:pt x="5198713" y="4681934"/>
                    <a:pt x="5204985" y="4671444"/>
                    <a:pt x="5211695" y="4661123"/>
                  </a:cubicBezTo>
                  <a:cubicBezTo>
                    <a:pt x="5205155" y="4676894"/>
                    <a:pt x="5200313" y="4689041"/>
                    <a:pt x="5197199" y="4698286"/>
                  </a:cubicBezTo>
                  <a:cubicBezTo>
                    <a:pt x="5194027" y="4707502"/>
                    <a:pt x="5191975" y="4713434"/>
                    <a:pt x="5192215" y="4717653"/>
                  </a:cubicBezTo>
                  <a:cubicBezTo>
                    <a:pt x="5192511" y="4725949"/>
                    <a:pt x="5200255" y="4726317"/>
                    <a:pt x="5215531" y="4725100"/>
                  </a:cubicBezTo>
                  <a:cubicBezTo>
                    <a:pt x="5220133" y="4720838"/>
                    <a:pt x="5223573" y="4716902"/>
                    <a:pt x="5226277" y="4713377"/>
                  </a:cubicBezTo>
                  <a:cubicBezTo>
                    <a:pt x="5229039" y="4709881"/>
                    <a:pt x="5231161" y="4706865"/>
                    <a:pt x="5232789" y="4704203"/>
                  </a:cubicBezTo>
                  <a:cubicBezTo>
                    <a:pt x="5236059" y="4698880"/>
                    <a:pt x="5237363" y="4694945"/>
                    <a:pt x="5237899" y="4691391"/>
                  </a:cubicBezTo>
                  <a:cubicBezTo>
                    <a:pt x="5238991" y="4684298"/>
                    <a:pt x="5237051" y="4678749"/>
                    <a:pt x="5241863" y="4666772"/>
                  </a:cubicBezTo>
                  <a:cubicBezTo>
                    <a:pt x="5254733" y="4660344"/>
                    <a:pt x="5251703" y="4669632"/>
                    <a:pt x="5240263" y="4681524"/>
                  </a:cubicBezTo>
                  <a:cubicBezTo>
                    <a:pt x="5251759" y="4673539"/>
                    <a:pt x="5256913" y="4664932"/>
                    <a:pt x="5261091" y="4655418"/>
                  </a:cubicBezTo>
                  <a:cubicBezTo>
                    <a:pt x="5263087" y="4650619"/>
                    <a:pt x="5265123" y="4645720"/>
                    <a:pt x="5267347" y="4640411"/>
                  </a:cubicBezTo>
                  <a:cubicBezTo>
                    <a:pt x="5268479" y="4637778"/>
                    <a:pt x="5269811" y="4635102"/>
                    <a:pt x="5271199" y="4632285"/>
                  </a:cubicBezTo>
                  <a:cubicBezTo>
                    <a:pt x="5272487" y="4629411"/>
                    <a:pt x="5273973" y="4626452"/>
                    <a:pt x="5275743" y="4623394"/>
                  </a:cubicBezTo>
                  <a:cubicBezTo>
                    <a:pt x="5278063" y="4624470"/>
                    <a:pt x="5277243" y="4629142"/>
                    <a:pt x="5275883" y="4634451"/>
                  </a:cubicBezTo>
                  <a:cubicBezTo>
                    <a:pt x="5274383" y="4639675"/>
                    <a:pt x="5272061" y="4645338"/>
                    <a:pt x="5272091" y="4648821"/>
                  </a:cubicBezTo>
                  <a:cubicBezTo>
                    <a:pt x="5278431" y="4648778"/>
                    <a:pt x="5297049" y="4610695"/>
                    <a:pt x="5288625" y="4617024"/>
                  </a:cubicBezTo>
                  <a:cubicBezTo>
                    <a:pt x="5308303" y="4594698"/>
                    <a:pt x="5294387" y="4634409"/>
                    <a:pt x="5295237" y="4642988"/>
                  </a:cubicBezTo>
                  <a:cubicBezTo>
                    <a:pt x="5307807" y="4622701"/>
                    <a:pt x="5322517" y="4610129"/>
                    <a:pt x="5334071" y="4584646"/>
                  </a:cubicBezTo>
                  <a:cubicBezTo>
                    <a:pt x="5341147" y="4585779"/>
                    <a:pt x="5325023" y="4613399"/>
                    <a:pt x="5339591" y="4606010"/>
                  </a:cubicBezTo>
                  <a:cubicBezTo>
                    <a:pt x="5349415" y="4597034"/>
                    <a:pt x="5351893" y="4589191"/>
                    <a:pt x="5354087" y="4581574"/>
                  </a:cubicBezTo>
                  <a:cubicBezTo>
                    <a:pt x="5356283" y="4573944"/>
                    <a:pt x="5358377" y="4566639"/>
                    <a:pt x="5366403" y="4557932"/>
                  </a:cubicBezTo>
                  <a:cubicBezTo>
                    <a:pt x="5371869" y="4570687"/>
                    <a:pt x="5363147" y="4597360"/>
                    <a:pt x="5373695" y="4603037"/>
                  </a:cubicBezTo>
                  <a:cubicBezTo>
                    <a:pt x="5379287" y="4596836"/>
                    <a:pt x="5383095" y="4591187"/>
                    <a:pt x="5385999" y="4585736"/>
                  </a:cubicBezTo>
                  <a:cubicBezTo>
                    <a:pt x="5388915" y="4580300"/>
                    <a:pt x="5390331" y="4574722"/>
                    <a:pt x="5392015" y="4569130"/>
                  </a:cubicBezTo>
                  <a:cubicBezTo>
                    <a:pt x="5395229" y="4557847"/>
                    <a:pt x="5398173" y="4545714"/>
                    <a:pt x="5407587" y="4529264"/>
                  </a:cubicBezTo>
                  <a:cubicBezTo>
                    <a:pt x="5412839" y="4531217"/>
                    <a:pt x="5420173" y="4530425"/>
                    <a:pt x="5428527" y="4524153"/>
                  </a:cubicBezTo>
                  <a:cubicBezTo>
                    <a:pt x="5432687" y="4521024"/>
                    <a:pt x="5437119" y="4516522"/>
                    <a:pt x="5441663" y="4510335"/>
                  </a:cubicBezTo>
                  <a:cubicBezTo>
                    <a:pt x="5446251" y="4504163"/>
                    <a:pt x="5450979" y="4496306"/>
                    <a:pt x="5454787" y="4486056"/>
                  </a:cubicBezTo>
                  <a:cubicBezTo>
                    <a:pt x="5456811" y="4487670"/>
                    <a:pt x="5454689" y="4496490"/>
                    <a:pt x="5450809" y="4505465"/>
                  </a:cubicBezTo>
                  <a:cubicBezTo>
                    <a:pt x="5447115" y="4514540"/>
                    <a:pt x="5442881" y="4524323"/>
                    <a:pt x="5442797" y="4528867"/>
                  </a:cubicBezTo>
                  <a:cubicBezTo>
                    <a:pt x="5451347" y="4518023"/>
                    <a:pt x="5459643" y="4504899"/>
                    <a:pt x="5470359" y="4502266"/>
                  </a:cubicBezTo>
                  <a:cubicBezTo>
                    <a:pt x="5465675" y="4513507"/>
                    <a:pt x="5460819" y="4527267"/>
                    <a:pt x="5453967" y="4532392"/>
                  </a:cubicBezTo>
                  <a:cubicBezTo>
                    <a:pt x="5442755" y="4539230"/>
                    <a:pt x="5450979" y="4530382"/>
                    <a:pt x="5455751" y="4521251"/>
                  </a:cubicBezTo>
                  <a:cubicBezTo>
                    <a:pt x="5450667" y="4526899"/>
                    <a:pt x="5445557" y="4532520"/>
                    <a:pt x="5439753" y="4535691"/>
                  </a:cubicBezTo>
                  <a:cubicBezTo>
                    <a:pt x="5427959" y="4558640"/>
                    <a:pt x="5460039" y="4525625"/>
                    <a:pt x="5444791" y="4552963"/>
                  </a:cubicBezTo>
                  <a:cubicBezTo>
                    <a:pt x="5451063" y="4545544"/>
                    <a:pt x="5456911" y="4536625"/>
                    <a:pt x="5462645" y="4527253"/>
                  </a:cubicBezTo>
                  <a:cubicBezTo>
                    <a:pt x="5470687" y="4525823"/>
                    <a:pt x="5464019" y="4543223"/>
                    <a:pt x="5472059" y="4541864"/>
                  </a:cubicBezTo>
                  <a:cubicBezTo>
                    <a:pt x="5480185" y="4515574"/>
                    <a:pt x="5476831" y="4527027"/>
                    <a:pt x="5483867" y="4529717"/>
                  </a:cubicBezTo>
                  <a:cubicBezTo>
                    <a:pt x="5488735" y="4516296"/>
                    <a:pt x="5486755" y="4513464"/>
                    <a:pt x="5486387" y="4509061"/>
                  </a:cubicBezTo>
                  <a:cubicBezTo>
                    <a:pt x="5486075" y="4504687"/>
                    <a:pt x="5487377" y="4498769"/>
                    <a:pt x="5498023" y="4478822"/>
                  </a:cubicBezTo>
                  <a:cubicBezTo>
                    <a:pt x="5510085" y="4471191"/>
                    <a:pt x="5496721" y="4499831"/>
                    <a:pt x="5514899" y="4483465"/>
                  </a:cubicBezTo>
                  <a:cubicBezTo>
                    <a:pt x="5507353" y="4507929"/>
                    <a:pt x="5506645" y="4519835"/>
                    <a:pt x="5506887" y="4528655"/>
                  </a:cubicBezTo>
                  <a:cubicBezTo>
                    <a:pt x="5507041" y="4537432"/>
                    <a:pt x="5508895" y="4543463"/>
                    <a:pt x="5506915" y="4556587"/>
                  </a:cubicBezTo>
                  <a:cubicBezTo>
                    <a:pt x="5511671" y="4554959"/>
                    <a:pt x="5512535" y="4548078"/>
                    <a:pt x="5514445" y="4540887"/>
                  </a:cubicBezTo>
                  <a:cubicBezTo>
                    <a:pt x="5515395" y="4537291"/>
                    <a:pt x="5516655" y="4533624"/>
                    <a:pt x="5518721" y="4530439"/>
                  </a:cubicBezTo>
                  <a:cubicBezTo>
                    <a:pt x="5520647" y="4527182"/>
                    <a:pt x="5523451" y="4524436"/>
                    <a:pt x="5527811" y="4522794"/>
                  </a:cubicBezTo>
                  <a:cubicBezTo>
                    <a:pt x="5528985" y="4512488"/>
                    <a:pt x="5514361" y="4524903"/>
                    <a:pt x="5529071" y="4495287"/>
                  </a:cubicBezTo>
                  <a:cubicBezTo>
                    <a:pt x="5542109" y="4493262"/>
                    <a:pt x="5547687" y="4468147"/>
                    <a:pt x="5557199" y="4455094"/>
                  </a:cubicBezTo>
                  <a:cubicBezTo>
                    <a:pt x="5565793" y="4457586"/>
                    <a:pt x="5545577" y="4501431"/>
                    <a:pt x="5553081" y="4505720"/>
                  </a:cubicBezTo>
                  <a:cubicBezTo>
                    <a:pt x="5564251" y="4490827"/>
                    <a:pt x="5567847" y="4477208"/>
                    <a:pt x="5571259" y="4463858"/>
                  </a:cubicBezTo>
                  <a:cubicBezTo>
                    <a:pt x="5574655" y="4450493"/>
                    <a:pt x="5578181" y="4437526"/>
                    <a:pt x="5587539" y="4422773"/>
                  </a:cubicBezTo>
                  <a:cubicBezTo>
                    <a:pt x="5594023" y="4419163"/>
                    <a:pt x="5592863" y="4428649"/>
                    <a:pt x="5585671" y="4446232"/>
                  </a:cubicBezTo>
                  <a:cubicBezTo>
                    <a:pt x="5605687" y="4438531"/>
                    <a:pt x="5613829" y="4400108"/>
                    <a:pt x="5630987" y="4384394"/>
                  </a:cubicBezTo>
                  <a:cubicBezTo>
                    <a:pt x="5597265" y="4460687"/>
                    <a:pt x="5652945" y="4384606"/>
                    <a:pt x="5648923" y="4404044"/>
                  </a:cubicBezTo>
                  <a:cubicBezTo>
                    <a:pt x="5658593" y="4390892"/>
                    <a:pt x="5662473" y="4380614"/>
                    <a:pt x="5665559" y="4370477"/>
                  </a:cubicBezTo>
                  <a:cubicBezTo>
                    <a:pt x="5667103" y="4365409"/>
                    <a:pt x="5668461" y="4360369"/>
                    <a:pt x="5670245" y="4354989"/>
                  </a:cubicBezTo>
                  <a:cubicBezTo>
                    <a:pt x="5671717" y="4349496"/>
                    <a:pt x="5673615" y="4343664"/>
                    <a:pt x="5676545" y="4337109"/>
                  </a:cubicBezTo>
                  <a:cubicBezTo>
                    <a:pt x="5680835" y="4343182"/>
                    <a:pt x="5681739" y="4332140"/>
                    <a:pt x="5692387" y="4323603"/>
                  </a:cubicBezTo>
                  <a:cubicBezTo>
                    <a:pt x="5689555" y="4336330"/>
                    <a:pt x="5688931" y="4341710"/>
                    <a:pt x="5687715" y="4347005"/>
                  </a:cubicBezTo>
                  <a:cubicBezTo>
                    <a:pt x="5686383" y="4352257"/>
                    <a:pt x="5685039" y="4357608"/>
                    <a:pt x="5678979" y="4369628"/>
                  </a:cubicBezTo>
                  <a:cubicBezTo>
                    <a:pt x="5686483" y="4360242"/>
                    <a:pt x="5692459" y="4349836"/>
                    <a:pt x="5698275" y="4337760"/>
                  </a:cubicBezTo>
                  <a:cubicBezTo>
                    <a:pt x="5703981" y="4325641"/>
                    <a:pt x="5708979" y="4311654"/>
                    <a:pt x="5712659" y="4294538"/>
                  </a:cubicBezTo>
                  <a:cubicBezTo>
                    <a:pt x="5721111" y="4299153"/>
                    <a:pt x="5709715" y="4356589"/>
                    <a:pt x="5731091" y="4325656"/>
                  </a:cubicBezTo>
                  <a:cubicBezTo>
                    <a:pt x="5729833" y="4301956"/>
                    <a:pt x="5712107" y="4312758"/>
                    <a:pt x="5726817" y="4276516"/>
                  </a:cubicBezTo>
                  <a:cubicBezTo>
                    <a:pt x="5733047" y="4280324"/>
                    <a:pt x="5732069" y="4297256"/>
                    <a:pt x="5737703" y="4302211"/>
                  </a:cubicBezTo>
                  <a:cubicBezTo>
                    <a:pt x="5748519" y="4301956"/>
                    <a:pt x="5747627" y="4273642"/>
                    <a:pt x="5756391" y="4268362"/>
                  </a:cubicBezTo>
                  <a:cubicBezTo>
                    <a:pt x="5774087" y="4249873"/>
                    <a:pt x="5744215" y="4297072"/>
                    <a:pt x="5768113" y="4269820"/>
                  </a:cubicBezTo>
                  <a:cubicBezTo>
                    <a:pt x="5763611" y="4280976"/>
                    <a:pt x="5758317" y="4290518"/>
                    <a:pt x="5751535" y="4296081"/>
                  </a:cubicBezTo>
                  <a:cubicBezTo>
                    <a:pt x="5752471" y="4303259"/>
                    <a:pt x="5757793" y="4302424"/>
                    <a:pt x="5760907" y="4305637"/>
                  </a:cubicBezTo>
                  <a:cubicBezTo>
                    <a:pt x="5761813" y="4294920"/>
                    <a:pt x="5769103" y="4285265"/>
                    <a:pt x="5778023" y="4274548"/>
                  </a:cubicBezTo>
                  <a:cubicBezTo>
                    <a:pt x="5786673" y="4263775"/>
                    <a:pt x="5796103" y="4251656"/>
                    <a:pt x="5802599" y="4236777"/>
                  </a:cubicBezTo>
                  <a:cubicBezTo>
                    <a:pt x="5818781" y="4232303"/>
                    <a:pt x="5809467" y="4264115"/>
                    <a:pt x="5820283" y="4263732"/>
                  </a:cubicBezTo>
                  <a:cubicBezTo>
                    <a:pt x="5828707" y="4249618"/>
                    <a:pt x="5834651" y="4229826"/>
                    <a:pt x="5839239" y="4207217"/>
                  </a:cubicBezTo>
                  <a:cubicBezTo>
                    <a:pt x="5848907" y="4176807"/>
                    <a:pt x="5830405" y="4261382"/>
                    <a:pt x="5850961" y="4208265"/>
                  </a:cubicBezTo>
                  <a:cubicBezTo>
                    <a:pt x="5844151" y="4235078"/>
                    <a:pt x="5853395" y="4231709"/>
                    <a:pt x="5862795" y="4234484"/>
                  </a:cubicBezTo>
                  <a:cubicBezTo>
                    <a:pt x="5871587" y="4206240"/>
                    <a:pt x="5851755" y="4237726"/>
                    <a:pt x="5864579" y="4201059"/>
                  </a:cubicBezTo>
                  <a:cubicBezTo>
                    <a:pt x="5865119" y="4216631"/>
                    <a:pt x="5867439" y="4215499"/>
                    <a:pt x="5871615" y="4207061"/>
                  </a:cubicBezTo>
                  <a:cubicBezTo>
                    <a:pt x="5873697" y="4202842"/>
                    <a:pt x="5876259" y="4196811"/>
                    <a:pt x="5879303" y="4190158"/>
                  </a:cubicBezTo>
                  <a:cubicBezTo>
                    <a:pt x="5882333" y="4183490"/>
                    <a:pt x="5886015" y="4176241"/>
                    <a:pt x="5889455" y="4169361"/>
                  </a:cubicBezTo>
                  <a:cubicBezTo>
                    <a:pt x="5887245" y="4177062"/>
                    <a:pt x="5885787" y="4182173"/>
                    <a:pt x="5884711" y="4185896"/>
                  </a:cubicBezTo>
                  <a:cubicBezTo>
                    <a:pt x="5883707" y="4189648"/>
                    <a:pt x="5883239" y="4192041"/>
                    <a:pt x="5882799" y="4194263"/>
                  </a:cubicBezTo>
                  <a:cubicBezTo>
                    <a:pt x="5881923" y="4198709"/>
                    <a:pt x="5881143" y="4202418"/>
                    <a:pt x="5876387" y="4214649"/>
                  </a:cubicBezTo>
                  <a:cubicBezTo>
                    <a:pt x="5884301" y="4214182"/>
                    <a:pt x="5899137" y="4172249"/>
                    <a:pt x="5890035" y="4207344"/>
                  </a:cubicBezTo>
                  <a:cubicBezTo>
                    <a:pt x="5895583" y="4190809"/>
                    <a:pt x="5895839" y="4184650"/>
                    <a:pt x="5896263" y="4176270"/>
                  </a:cubicBezTo>
                  <a:cubicBezTo>
                    <a:pt x="5896603" y="4167860"/>
                    <a:pt x="5897579" y="4157370"/>
                    <a:pt x="5904971" y="4132156"/>
                  </a:cubicBezTo>
                  <a:cubicBezTo>
                    <a:pt x="5908793" y="4142108"/>
                    <a:pt x="5918407" y="4138173"/>
                    <a:pt x="5928427" y="4133218"/>
                  </a:cubicBezTo>
                  <a:cubicBezTo>
                    <a:pt x="5936371" y="4101293"/>
                    <a:pt x="5915333" y="4139107"/>
                    <a:pt x="5924947" y="4103304"/>
                  </a:cubicBezTo>
                  <a:cubicBezTo>
                    <a:pt x="5934417" y="4087617"/>
                    <a:pt x="5929661" y="4129239"/>
                    <a:pt x="5941947" y="4091128"/>
                  </a:cubicBezTo>
                  <a:cubicBezTo>
                    <a:pt x="5952539" y="4086329"/>
                    <a:pt x="5944583" y="4126210"/>
                    <a:pt x="5948163" y="4138413"/>
                  </a:cubicBezTo>
                  <a:cubicBezTo>
                    <a:pt x="5958399" y="4131901"/>
                    <a:pt x="5963269" y="4114488"/>
                    <a:pt x="5972003" y="4104875"/>
                  </a:cubicBezTo>
                  <a:cubicBezTo>
                    <a:pt x="5963751" y="4143807"/>
                    <a:pt x="5966327" y="4149229"/>
                    <a:pt x="5980655" y="4122388"/>
                  </a:cubicBezTo>
                  <a:cubicBezTo>
                    <a:pt x="5979367" y="4135497"/>
                    <a:pt x="5974835" y="4141854"/>
                    <a:pt x="5970163" y="4147870"/>
                  </a:cubicBezTo>
                  <a:cubicBezTo>
                    <a:pt x="5972669" y="4161376"/>
                    <a:pt x="5979281" y="4150079"/>
                    <a:pt x="5986415" y="4130839"/>
                  </a:cubicBezTo>
                  <a:cubicBezTo>
                    <a:pt x="5989983" y="4121212"/>
                    <a:pt x="5993679" y="4109632"/>
                    <a:pt x="5997035" y="4098207"/>
                  </a:cubicBezTo>
                  <a:cubicBezTo>
                    <a:pt x="6000347" y="4086768"/>
                    <a:pt x="6003631" y="4075570"/>
                    <a:pt x="6005119" y="4066481"/>
                  </a:cubicBezTo>
                  <a:cubicBezTo>
                    <a:pt x="6010751" y="4058298"/>
                    <a:pt x="6007707" y="4067387"/>
                    <a:pt x="6004807" y="4076688"/>
                  </a:cubicBezTo>
                  <a:cubicBezTo>
                    <a:pt x="6001395" y="4085890"/>
                    <a:pt x="5998095" y="4095319"/>
                    <a:pt x="6004635" y="4088226"/>
                  </a:cubicBezTo>
                  <a:cubicBezTo>
                    <a:pt x="6010527" y="4079831"/>
                    <a:pt x="6010867" y="4062786"/>
                    <a:pt x="6013243" y="4048940"/>
                  </a:cubicBezTo>
                  <a:cubicBezTo>
                    <a:pt x="6030047" y="4023372"/>
                    <a:pt x="6017235" y="4082040"/>
                    <a:pt x="6027401" y="4075400"/>
                  </a:cubicBezTo>
                  <a:cubicBezTo>
                    <a:pt x="6044263" y="4030522"/>
                    <a:pt x="6020635" y="4054249"/>
                    <a:pt x="6024867" y="4027039"/>
                  </a:cubicBezTo>
                  <a:cubicBezTo>
                    <a:pt x="6029283" y="4025524"/>
                    <a:pt x="6031663" y="4029984"/>
                    <a:pt x="6031959" y="4040120"/>
                  </a:cubicBezTo>
                  <a:cubicBezTo>
                    <a:pt x="6039223" y="4027974"/>
                    <a:pt x="6039195" y="4002462"/>
                    <a:pt x="6049471" y="3995865"/>
                  </a:cubicBezTo>
                  <a:cubicBezTo>
                    <a:pt x="6046727" y="3984681"/>
                    <a:pt x="6033503" y="4027620"/>
                    <a:pt x="6043539" y="3974021"/>
                  </a:cubicBezTo>
                  <a:cubicBezTo>
                    <a:pt x="6049755" y="3964790"/>
                    <a:pt x="6053067" y="3969165"/>
                    <a:pt x="6055955" y="3969207"/>
                  </a:cubicBezTo>
                  <a:cubicBezTo>
                    <a:pt x="6057399" y="3969221"/>
                    <a:pt x="6058745" y="3968146"/>
                    <a:pt x="6060287" y="3963714"/>
                  </a:cubicBezTo>
                  <a:cubicBezTo>
                    <a:pt x="6061987" y="3959311"/>
                    <a:pt x="6063387" y="3951468"/>
                    <a:pt x="6064903" y="3937934"/>
                  </a:cubicBezTo>
                  <a:cubicBezTo>
                    <a:pt x="6066247" y="3945367"/>
                    <a:pt x="6068003" y="3951426"/>
                    <a:pt x="6070057" y="3956423"/>
                  </a:cubicBezTo>
                  <a:cubicBezTo>
                    <a:pt x="6071983" y="3961407"/>
                    <a:pt x="6074077" y="3965314"/>
                    <a:pt x="6076555" y="3968499"/>
                  </a:cubicBezTo>
                  <a:cubicBezTo>
                    <a:pt x="6082203" y="3955999"/>
                    <a:pt x="6079259" y="3955149"/>
                    <a:pt x="6076527" y="3952360"/>
                  </a:cubicBezTo>
                  <a:cubicBezTo>
                    <a:pt x="6073723" y="3949557"/>
                    <a:pt x="6070707" y="3944744"/>
                    <a:pt x="6074785" y="3924032"/>
                  </a:cubicBezTo>
                  <a:cubicBezTo>
                    <a:pt x="6085855" y="3921229"/>
                    <a:pt x="6094067" y="3928180"/>
                    <a:pt x="6103355" y="3931436"/>
                  </a:cubicBezTo>
                  <a:cubicBezTo>
                    <a:pt x="6111197" y="3915792"/>
                    <a:pt x="6100467" y="3923069"/>
                    <a:pt x="6108833" y="3899611"/>
                  </a:cubicBezTo>
                  <a:cubicBezTo>
                    <a:pt x="6108607" y="3881858"/>
                    <a:pt x="6102815" y="3917888"/>
                    <a:pt x="6099645" y="3904736"/>
                  </a:cubicBezTo>
                  <a:cubicBezTo>
                    <a:pt x="6100847" y="3889687"/>
                    <a:pt x="6102051" y="3874793"/>
                    <a:pt x="6103269" y="3859659"/>
                  </a:cubicBezTo>
                  <a:cubicBezTo>
                    <a:pt x="6109299" y="3860919"/>
                    <a:pt x="6113575" y="3868111"/>
                    <a:pt x="6116167" y="3881079"/>
                  </a:cubicBezTo>
                  <a:cubicBezTo>
                    <a:pt x="6129403" y="3847470"/>
                    <a:pt x="6125765" y="3868649"/>
                    <a:pt x="6135251" y="3861570"/>
                  </a:cubicBezTo>
                  <a:cubicBezTo>
                    <a:pt x="6138011" y="3854138"/>
                    <a:pt x="6139823" y="3845035"/>
                    <a:pt x="6141323" y="3835451"/>
                  </a:cubicBezTo>
                  <a:cubicBezTo>
                    <a:pt x="6142555" y="3825824"/>
                    <a:pt x="6143065" y="3815673"/>
                    <a:pt x="6144211" y="3806216"/>
                  </a:cubicBezTo>
                  <a:cubicBezTo>
                    <a:pt x="6150355" y="3798925"/>
                    <a:pt x="6149463" y="3821421"/>
                    <a:pt x="6155623" y="3814031"/>
                  </a:cubicBezTo>
                  <a:cubicBezTo>
                    <a:pt x="6162559" y="3795980"/>
                    <a:pt x="6168391" y="3775934"/>
                    <a:pt x="6169241" y="3748271"/>
                  </a:cubicBezTo>
                  <a:cubicBezTo>
                    <a:pt x="6180283" y="3735473"/>
                    <a:pt x="6183315" y="3724784"/>
                    <a:pt x="6186513" y="3755265"/>
                  </a:cubicBezTo>
                  <a:cubicBezTo>
                    <a:pt x="6202411" y="3735360"/>
                    <a:pt x="6215591" y="3723652"/>
                    <a:pt x="6230359" y="3706960"/>
                  </a:cubicBezTo>
                  <a:cubicBezTo>
                    <a:pt x="6244699" y="3690198"/>
                    <a:pt x="6259593" y="3668453"/>
                    <a:pt x="6279923" y="3627327"/>
                  </a:cubicBezTo>
                  <a:cubicBezTo>
                    <a:pt x="6283277" y="3657807"/>
                    <a:pt x="6290355" y="3667236"/>
                    <a:pt x="6295551" y="3687296"/>
                  </a:cubicBezTo>
                  <a:cubicBezTo>
                    <a:pt x="6306863" y="3671327"/>
                    <a:pt x="6291927" y="3658982"/>
                    <a:pt x="6306297" y="3636968"/>
                  </a:cubicBezTo>
                  <a:cubicBezTo>
                    <a:pt x="6308633" y="3663894"/>
                    <a:pt x="6318699" y="3715695"/>
                    <a:pt x="6327871" y="3706394"/>
                  </a:cubicBezTo>
                  <a:cubicBezTo>
                    <a:pt x="6331341" y="3702727"/>
                    <a:pt x="6332035" y="3634547"/>
                    <a:pt x="6333507" y="3695649"/>
                  </a:cubicBezTo>
                  <a:cubicBezTo>
                    <a:pt x="6342171" y="3663470"/>
                    <a:pt x="6328963" y="3643749"/>
                    <a:pt x="6335135" y="3621819"/>
                  </a:cubicBezTo>
                  <a:cubicBezTo>
                    <a:pt x="6342979" y="3619653"/>
                    <a:pt x="6347579" y="3636472"/>
                    <a:pt x="6350423" y="3663257"/>
                  </a:cubicBezTo>
                  <a:cubicBezTo>
                    <a:pt x="6355379" y="3651394"/>
                    <a:pt x="6364709" y="3645858"/>
                    <a:pt x="6361355" y="3621735"/>
                  </a:cubicBezTo>
                  <a:cubicBezTo>
                    <a:pt x="6367639" y="3632296"/>
                    <a:pt x="6372667" y="3650233"/>
                    <a:pt x="6377111" y="3671497"/>
                  </a:cubicBezTo>
                  <a:cubicBezTo>
                    <a:pt x="6379347" y="3682129"/>
                    <a:pt x="6381429" y="3693582"/>
                    <a:pt x="6383453" y="3705361"/>
                  </a:cubicBezTo>
                  <a:cubicBezTo>
                    <a:pt x="6385379" y="3717140"/>
                    <a:pt x="6386455" y="3729187"/>
                    <a:pt x="6387999" y="3741065"/>
                  </a:cubicBezTo>
                  <a:cubicBezTo>
                    <a:pt x="6391295" y="3754486"/>
                    <a:pt x="6404999" y="3720976"/>
                    <a:pt x="6405241" y="3748342"/>
                  </a:cubicBezTo>
                  <a:cubicBezTo>
                    <a:pt x="6411739" y="3738262"/>
                    <a:pt x="6408285" y="3710287"/>
                    <a:pt x="6409091" y="3692747"/>
                  </a:cubicBezTo>
                  <a:cubicBezTo>
                    <a:pt x="6410493" y="3695875"/>
                    <a:pt x="6412093" y="3702289"/>
                    <a:pt x="6413635" y="3711349"/>
                  </a:cubicBezTo>
                  <a:cubicBezTo>
                    <a:pt x="6414783" y="3720396"/>
                    <a:pt x="6415703" y="3732089"/>
                    <a:pt x="6416271" y="3745822"/>
                  </a:cubicBezTo>
                  <a:cubicBezTo>
                    <a:pt x="6417387" y="3773258"/>
                    <a:pt x="6416991" y="3808849"/>
                    <a:pt x="6413451" y="3847286"/>
                  </a:cubicBezTo>
                  <a:cubicBezTo>
                    <a:pt x="6418959" y="3838848"/>
                    <a:pt x="6420431" y="3823502"/>
                    <a:pt x="6426207" y="3815475"/>
                  </a:cubicBezTo>
                  <a:cubicBezTo>
                    <a:pt x="6417599" y="3875543"/>
                    <a:pt x="6431263" y="3869060"/>
                    <a:pt x="6435155" y="3874892"/>
                  </a:cubicBezTo>
                  <a:cubicBezTo>
                    <a:pt x="6420757" y="3968669"/>
                    <a:pt x="6436187" y="3947802"/>
                    <a:pt x="6438991" y="4000594"/>
                  </a:cubicBezTo>
                  <a:cubicBezTo>
                    <a:pt x="6438115" y="4005294"/>
                    <a:pt x="6437207" y="4010093"/>
                    <a:pt x="6436303" y="4014977"/>
                  </a:cubicBezTo>
                  <a:cubicBezTo>
                    <a:pt x="6435255" y="4019847"/>
                    <a:pt x="6434277" y="4024816"/>
                    <a:pt x="6433343" y="4029856"/>
                  </a:cubicBezTo>
                  <a:cubicBezTo>
                    <a:pt x="6431475" y="4039922"/>
                    <a:pt x="6429847" y="4050271"/>
                    <a:pt x="6428445" y="4060620"/>
                  </a:cubicBezTo>
                  <a:cubicBezTo>
                    <a:pt x="6425641" y="4081332"/>
                    <a:pt x="6423773" y="4102100"/>
                    <a:pt x="6422923" y="4120929"/>
                  </a:cubicBezTo>
                  <a:cubicBezTo>
                    <a:pt x="6421931" y="4139730"/>
                    <a:pt x="6422527" y="4156676"/>
                    <a:pt x="6423179" y="4169389"/>
                  </a:cubicBezTo>
                  <a:cubicBezTo>
                    <a:pt x="6423887" y="4182102"/>
                    <a:pt x="6425895" y="4190823"/>
                    <a:pt x="6429407" y="4193428"/>
                  </a:cubicBezTo>
                  <a:cubicBezTo>
                    <a:pt x="6415123" y="4247494"/>
                    <a:pt x="6413297" y="4284897"/>
                    <a:pt x="6412219" y="4321309"/>
                  </a:cubicBezTo>
                  <a:cubicBezTo>
                    <a:pt x="6410337" y="4357495"/>
                    <a:pt x="6410579" y="4392987"/>
                    <a:pt x="6402325" y="4443174"/>
                  </a:cubicBezTo>
                  <a:cubicBezTo>
                    <a:pt x="6394327" y="4470809"/>
                    <a:pt x="6397455" y="4436761"/>
                    <a:pt x="6401363" y="4422448"/>
                  </a:cubicBezTo>
                  <a:cubicBezTo>
                    <a:pt x="6398815" y="4436280"/>
                    <a:pt x="6395119" y="4449644"/>
                    <a:pt x="6390659" y="4462484"/>
                  </a:cubicBezTo>
                  <a:cubicBezTo>
                    <a:pt x="6385761" y="4475183"/>
                    <a:pt x="6380323" y="4487429"/>
                    <a:pt x="6375087" y="4499321"/>
                  </a:cubicBezTo>
                  <a:cubicBezTo>
                    <a:pt x="6364611" y="4523105"/>
                    <a:pt x="6354927" y="4545403"/>
                    <a:pt x="6351685" y="4567318"/>
                  </a:cubicBezTo>
                  <a:cubicBezTo>
                    <a:pt x="6340683" y="4595477"/>
                    <a:pt x="6344705" y="4559758"/>
                    <a:pt x="6350283" y="4541311"/>
                  </a:cubicBezTo>
                  <a:cubicBezTo>
                    <a:pt x="6340259" y="4560211"/>
                    <a:pt x="6333167" y="4589559"/>
                    <a:pt x="6319363" y="4594358"/>
                  </a:cubicBezTo>
                  <a:cubicBezTo>
                    <a:pt x="6305617" y="4631322"/>
                    <a:pt x="6297999" y="4657315"/>
                    <a:pt x="6293387" y="4677970"/>
                  </a:cubicBezTo>
                  <a:cubicBezTo>
                    <a:pt x="6310047" y="4657414"/>
                    <a:pt x="6304669" y="4662567"/>
                    <a:pt x="6316575" y="4655659"/>
                  </a:cubicBezTo>
                  <a:cubicBezTo>
                    <a:pt x="6310955" y="4680703"/>
                    <a:pt x="6300153" y="4682996"/>
                    <a:pt x="6291119" y="4693232"/>
                  </a:cubicBezTo>
                  <a:cubicBezTo>
                    <a:pt x="6277231" y="4732786"/>
                    <a:pt x="6282059" y="4739129"/>
                    <a:pt x="6290143" y="4739908"/>
                  </a:cubicBezTo>
                  <a:cubicBezTo>
                    <a:pt x="6255983" y="4807282"/>
                    <a:pt x="6271017" y="4810141"/>
                    <a:pt x="6263557" y="4844600"/>
                  </a:cubicBezTo>
                  <a:cubicBezTo>
                    <a:pt x="6254835" y="4855387"/>
                    <a:pt x="6247403" y="4867789"/>
                    <a:pt x="6240423" y="4881012"/>
                  </a:cubicBezTo>
                  <a:cubicBezTo>
                    <a:pt x="6233019" y="4894022"/>
                    <a:pt x="6226351" y="4907967"/>
                    <a:pt x="6220065" y="4922223"/>
                  </a:cubicBezTo>
                  <a:cubicBezTo>
                    <a:pt x="6207507" y="4950722"/>
                    <a:pt x="6196479" y="4980480"/>
                    <a:pt x="6184503" y="5006090"/>
                  </a:cubicBezTo>
                  <a:cubicBezTo>
                    <a:pt x="6193239" y="5002565"/>
                    <a:pt x="6200133" y="4982264"/>
                    <a:pt x="6208571" y="4975001"/>
                  </a:cubicBezTo>
                  <a:cubicBezTo>
                    <a:pt x="6262763" y="4846738"/>
                    <a:pt x="6199055" y="4999635"/>
                    <a:pt x="6196423" y="5014882"/>
                  </a:cubicBezTo>
                  <a:cubicBezTo>
                    <a:pt x="6180299" y="5041512"/>
                    <a:pt x="6161781" y="5046594"/>
                    <a:pt x="6145895" y="5080910"/>
                  </a:cubicBezTo>
                  <a:cubicBezTo>
                    <a:pt x="6140983" y="5093057"/>
                    <a:pt x="6154575" y="5072332"/>
                    <a:pt x="6161711" y="5069486"/>
                  </a:cubicBezTo>
                  <a:cubicBezTo>
                    <a:pt x="6152211" y="5091982"/>
                    <a:pt x="6141339" y="5095421"/>
                    <a:pt x="6131259" y="5108829"/>
                  </a:cubicBezTo>
                  <a:cubicBezTo>
                    <a:pt x="6122239" y="5131480"/>
                    <a:pt x="6136143" y="5124699"/>
                    <a:pt x="6148531" y="5119744"/>
                  </a:cubicBezTo>
                  <a:cubicBezTo>
                    <a:pt x="6142117" y="5133448"/>
                    <a:pt x="6134359" y="5144235"/>
                    <a:pt x="6128227" y="5150422"/>
                  </a:cubicBezTo>
                  <a:cubicBezTo>
                    <a:pt x="6121999" y="5156552"/>
                    <a:pt x="6117187" y="5157968"/>
                    <a:pt x="6117343" y="5153508"/>
                  </a:cubicBezTo>
                  <a:cubicBezTo>
                    <a:pt x="6110207" y="5165726"/>
                    <a:pt x="6103171" y="5177788"/>
                    <a:pt x="6096079" y="5189935"/>
                  </a:cubicBezTo>
                  <a:cubicBezTo>
                    <a:pt x="6085375" y="5210052"/>
                    <a:pt x="6114751" y="5183125"/>
                    <a:pt x="6107361" y="5199420"/>
                  </a:cubicBezTo>
                  <a:cubicBezTo>
                    <a:pt x="6093373" y="5227338"/>
                    <a:pt x="6087399" y="5221576"/>
                    <a:pt x="6085601" y="5219296"/>
                  </a:cubicBezTo>
                  <a:cubicBezTo>
                    <a:pt x="6075223" y="5240900"/>
                    <a:pt x="6063275" y="5264515"/>
                    <a:pt x="6049855" y="5288001"/>
                  </a:cubicBezTo>
                  <a:cubicBezTo>
                    <a:pt x="6035867" y="5311191"/>
                    <a:pt x="6021527" y="5334932"/>
                    <a:pt x="6007723" y="5357824"/>
                  </a:cubicBezTo>
                  <a:cubicBezTo>
                    <a:pt x="6000871" y="5369320"/>
                    <a:pt x="5994217" y="5380646"/>
                    <a:pt x="5987945" y="5391688"/>
                  </a:cubicBezTo>
                  <a:cubicBezTo>
                    <a:pt x="5984859" y="5397223"/>
                    <a:pt x="5981815" y="5402674"/>
                    <a:pt x="5978857" y="5407997"/>
                  </a:cubicBezTo>
                  <a:cubicBezTo>
                    <a:pt x="5975827" y="5413249"/>
                    <a:pt x="5972855" y="5418375"/>
                    <a:pt x="5969967" y="5423372"/>
                  </a:cubicBezTo>
                  <a:cubicBezTo>
                    <a:pt x="5958569" y="5443404"/>
                    <a:pt x="5949551" y="5461780"/>
                    <a:pt x="5944427" y="5477494"/>
                  </a:cubicBezTo>
                  <a:cubicBezTo>
                    <a:pt x="5929943" y="5493690"/>
                    <a:pt x="5922497" y="5503501"/>
                    <a:pt x="5916083" y="5513043"/>
                  </a:cubicBezTo>
                  <a:cubicBezTo>
                    <a:pt x="5912871" y="5517828"/>
                    <a:pt x="5909925" y="5522528"/>
                    <a:pt x="5906485" y="5527922"/>
                  </a:cubicBezTo>
                  <a:cubicBezTo>
                    <a:pt x="5903087" y="5533344"/>
                    <a:pt x="5899151" y="5539432"/>
                    <a:pt x="5893587" y="5546638"/>
                  </a:cubicBezTo>
                  <a:cubicBezTo>
                    <a:pt x="5905651" y="5536218"/>
                    <a:pt x="5909925" y="5532438"/>
                    <a:pt x="5910195" y="5534109"/>
                  </a:cubicBezTo>
                  <a:cubicBezTo>
                    <a:pt x="5910323" y="5535652"/>
                    <a:pt x="5906089" y="5542348"/>
                    <a:pt x="5898911" y="5550914"/>
                  </a:cubicBezTo>
                  <a:cubicBezTo>
                    <a:pt x="5884783" y="5568242"/>
                    <a:pt x="5860927" y="5594801"/>
                    <a:pt x="5846163" y="5610685"/>
                  </a:cubicBezTo>
                  <a:cubicBezTo>
                    <a:pt x="5879841" y="5581238"/>
                    <a:pt x="5869167" y="5596159"/>
                    <a:pt x="5848411" y="5620864"/>
                  </a:cubicBezTo>
                  <a:cubicBezTo>
                    <a:pt x="5838035" y="5633209"/>
                    <a:pt x="5825151" y="5647946"/>
                    <a:pt x="5814067" y="5660759"/>
                  </a:cubicBezTo>
                  <a:cubicBezTo>
                    <a:pt x="5802487" y="5673103"/>
                    <a:pt x="5792747" y="5683566"/>
                    <a:pt x="5789447" y="5688054"/>
                  </a:cubicBezTo>
                  <a:cubicBezTo>
                    <a:pt x="5789263" y="5685038"/>
                    <a:pt x="5792407" y="5679347"/>
                    <a:pt x="5797375" y="5672198"/>
                  </a:cubicBezTo>
                  <a:cubicBezTo>
                    <a:pt x="5802303" y="5665020"/>
                    <a:pt x="5809239" y="5656568"/>
                    <a:pt x="5815795" y="5647267"/>
                  </a:cubicBezTo>
                  <a:cubicBezTo>
                    <a:pt x="5829187" y="5628948"/>
                    <a:pt x="5843671" y="5609637"/>
                    <a:pt x="5847535" y="5599642"/>
                  </a:cubicBezTo>
                  <a:cubicBezTo>
                    <a:pt x="5837399" y="5606211"/>
                    <a:pt x="5826371" y="5618740"/>
                    <a:pt x="5816361" y="5624573"/>
                  </a:cubicBezTo>
                  <a:cubicBezTo>
                    <a:pt x="5799287" y="5648484"/>
                    <a:pt x="5780839" y="5670301"/>
                    <a:pt x="5763173" y="5692541"/>
                  </a:cubicBezTo>
                  <a:cubicBezTo>
                    <a:pt x="5745335" y="5714712"/>
                    <a:pt x="5727679" y="5736669"/>
                    <a:pt x="5709927" y="5758740"/>
                  </a:cubicBezTo>
                  <a:cubicBezTo>
                    <a:pt x="5691693" y="5780401"/>
                    <a:pt x="5672539" y="5801438"/>
                    <a:pt x="5653243" y="5823212"/>
                  </a:cubicBezTo>
                  <a:cubicBezTo>
                    <a:pt x="5643503" y="5834028"/>
                    <a:pt x="5633677" y="5844957"/>
                    <a:pt x="5623725" y="5856014"/>
                  </a:cubicBezTo>
                  <a:cubicBezTo>
                    <a:pt x="5613743" y="5867085"/>
                    <a:pt x="5603635" y="5878311"/>
                    <a:pt x="5592635" y="5888943"/>
                  </a:cubicBezTo>
                  <a:cubicBezTo>
                    <a:pt x="5599007" y="5886933"/>
                    <a:pt x="5605405" y="5884923"/>
                    <a:pt x="5611733" y="5882927"/>
                  </a:cubicBezTo>
                  <a:cubicBezTo>
                    <a:pt x="5629035" y="5874588"/>
                    <a:pt x="5651515" y="5843838"/>
                    <a:pt x="5670797" y="5826468"/>
                  </a:cubicBezTo>
                  <a:cubicBezTo>
                    <a:pt x="5675439" y="5826963"/>
                    <a:pt x="5654487" y="5850408"/>
                    <a:pt x="5633607" y="5873512"/>
                  </a:cubicBezTo>
                  <a:cubicBezTo>
                    <a:pt x="5628397" y="5879288"/>
                    <a:pt x="5623187" y="5885065"/>
                    <a:pt x="5618373" y="5890402"/>
                  </a:cubicBezTo>
                  <a:cubicBezTo>
                    <a:pt x="5613375" y="5895555"/>
                    <a:pt x="5608803" y="5900325"/>
                    <a:pt x="5605079" y="5904389"/>
                  </a:cubicBezTo>
                  <a:cubicBezTo>
                    <a:pt x="5597647" y="5912515"/>
                    <a:pt x="5593599" y="5917781"/>
                    <a:pt x="5596359" y="5917414"/>
                  </a:cubicBezTo>
                  <a:cubicBezTo>
                    <a:pt x="5611619" y="5911765"/>
                    <a:pt x="5571159" y="5942854"/>
                    <a:pt x="5563103" y="5952565"/>
                  </a:cubicBezTo>
                  <a:cubicBezTo>
                    <a:pt x="5564265" y="5940744"/>
                    <a:pt x="5608391" y="5900637"/>
                    <a:pt x="5610347" y="5888278"/>
                  </a:cubicBezTo>
                  <a:cubicBezTo>
                    <a:pt x="5549243" y="5935223"/>
                    <a:pt x="5498873" y="5987817"/>
                    <a:pt x="5447199" y="6035229"/>
                  </a:cubicBezTo>
                  <a:cubicBezTo>
                    <a:pt x="5434499" y="6047347"/>
                    <a:pt x="5421915" y="6059367"/>
                    <a:pt x="5409471" y="6071245"/>
                  </a:cubicBezTo>
                  <a:cubicBezTo>
                    <a:pt x="5403213" y="6077177"/>
                    <a:pt x="5396983" y="6083080"/>
                    <a:pt x="5390783" y="6088941"/>
                  </a:cubicBezTo>
                  <a:cubicBezTo>
                    <a:pt x="5384313" y="6094491"/>
                    <a:pt x="5377887" y="6100012"/>
                    <a:pt x="5371487" y="6105491"/>
                  </a:cubicBezTo>
                  <a:cubicBezTo>
                    <a:pt x="5345735" y="6127293"/>
                    <a:pt x="5319855" y="6148075"/>
                    <a:pt x="5293199" y="6166933"/>
                  </a:cubicBezTo>
                  <a:cubicBezTo>
                    <a:pt x="5286601" y="6174309"/>
                    <a:pt x="5279523" y="6182067"/>
                    <a:pt x="5271665" y="6189627"/>
                  </a:cubicBezTo>
                  <a:cubicBezTo>
                    <a:pt x="5263695" y="6197045"/>
                    <a:pt x="5255171" y="6204591"/>
                    <a:pt x="5246167" y="6212278"/>
                  </a:cubicBezTo>
                  <a:cubicBezTo>
                    <a:pt x="5228159" y="6227638"/>
                    <a:pt x="5208199" y="6243537"/>
                    <a:pt x="5186807" y="6259804"/>
                  </a:cubicBezTo>
                  <a:cubicBezTo>
                    <a:pt x="5176103" y="6267930"/>
                    <a:pt x="5165075" y="6276184"/>
                    <a:pt x="5153707" y="6284451"/>
                  </a:cubicBezTo>
                  <a:cubicBezTo>
                    <a:pt x="5141987" y="6292195"/>
                    <a:pt x="5130051" y="6300081"/>
                    <a:pt x="5117931" y="6308080"/>
                  </a:cubicBezTo>
                  <a:cubicBezTo>
                    <a:pt x="5093583" y="6323950"/>
                    <a:pt x="5068299" y="6340032"/>
                    <a:pt x="5042615" y="6356214"/>
                  </a:cubicBezTo>
                  <a:cubicBezTo>
                    <a:pt x="5036175" y="6360234"/>
                    <a:pt x="5029719" y="6364269"/>
                    <a:pt x="5023251" y="6368318"/>
                  </a:cubicBezTo>
                  <a:lnTo>
                    <a:pt x="5003359" y="6379672"/>
                  </a:lnTo>
                  <a:lnTo>
                    <a:pt x="4963451" y="6402451"/>
                  </a:lnTo>
                  <a:cubicBezTo>
                    <a:pt x="4936849" y="6417712"/>
                    <a:pt x="4910359" y="6432917"/>
                    <a:pt x="4884383" y="6447839"/>
                  </a:cubicBezTo>
                  <a:cubicBezTo>
                    <a:pt x="4857979" y="6461925"/>
                    <a:pt x="4832185" y="6475997"/>
                    <a:pt x="4807537" y="6490041"/>
                  </a:cubicBezTo>
                  <a:cubicBezTo>
                    <a:pt x="4795207" y="6497078"/>
                    <a:pt x="4783173" y="6504085"/>
                    <a:pt x="4771479" y="6511093"/>
                  </a:cubicBezTo>
                  <a:cubicBezTo>
                    <a:pt x="4765661" y="6514632"/>
                    <a:pt x="4759899" y="6518143"/>
                    <a:pt x="4754207" y="6521598"/>
                  </a:cubicBezTo>
                  <a:cubicBezTo>
                    <a:pt x="4748459" y="6524896"/>
                    <a:pt x="4742783" y="6528138"/>
                    <a:pt x="4737191" y="6531352"/>
                  </a:cubicBezTo>
                  <a:cubicBezTo>
                    <a:pt x="4727279" y="6532272"/>
                    <a:pt x="4712443" y="6540129"/>
                    <a:pt x="4703199" y="6539959"/>
                  </a:cubicBezTo>
                  <a:cubicBezTo>
                    <a:pt x="4680987" y="6551058"/>
                    <a:pt x="4658703" y="6562016"/>
                    <a:pt x="4636279" y="6572860"/>
                  </a:cubicBezTo>
                  <a:cubicBezTo>
                    <a:pt x="4625009" y="6578127"/>
                    <a:pt x="4613939" y="6584002"/>
                    <a:pt x="4602415" y="6588731"/>
                  </a:cubicBezTo>
                  <a:cubicBezTo>
                    <a:pt x="4590933" y="6593600"/>
                    <a:pt x="4579423" y="6598456"/>
                    <a:pt x="4567885" y="6603341"/>
                  </a:cubicBezTo>
                  <a:cubicBezTo>
                    <a:pt x="4544667" y="6612925"/>
                    <a:pt x="4521351" y="6622552"/>
                    <a:pt x="4497851" y="6632249"/>
                  </a:cubicBezTo>
                  <a:cubicBezTo>
                    <a:pt x="4486029" y="6636992"/>
                    <a:pt x="4474151" y="6641763"/>
                    <a:pt x="4462231" y="6646548"/>
                  </a:cubicBezTo>
                  <a:cubicBezTo>
                    <a:pt x="4450111" y="6650781"/>
                    <a:pt x="4437937" y="6655029"/>
                    <a:pt x="4425691" y="6659304"/>
                  </a:cubicBezTo>
                  <a:cubicBezTo>
                    <a:pt x="4376763" y="6676725"/>
                    <a:pt x="4326183" y="6693207"/>
                    <a:pt x="4273333" y="6708562"/>
                  </a:cubicBezTo>
                  <a:lnTo>
                    <a:pt x="4202355" y="6726734"/>
                  </a:lnTo>
                  <a:lnTo>
                    <a:pt x="4245433" y="6712825"/>
                  </a:lnTo>
                  <a:cubicBezTo>
                    <a:pt x="4258191" y="6707945"/>
                    <a:pt x="4267605" y="6703439"/>
                    <a:pt x="4271391" y="6700218"/>
                  </a:cubicBezTo>
                  <a:cubicBezTo>
                    <a:pt x="4243319" y="6706759"/>
                    <a:pt x="4210119" y="6713399"/>
                    <a:pt x="4179499" y="6720336"/>
                  </a:cubicBezTo>
                  <a:cubicBezTo>
                    <a:pt x="4171853" y="6722133"/>
                    <a:pt x="4164363" y="6723903"/>
                    <a:pt x="4157131" y="6725602"/>
                  </a:cubicBezTo>
                  <a:cubicBezTo>
                    <a:pt x="4149895" y="6727230"/>
                    <a:pt x="4142915" y="6728787"/>
                    <a:pt x="4136291" y="6730274"/>
                  </a:cubicBezTo>
                  <a:cubicBezTo>
                    <a:pt x="4123095" y="6733374"/>
                    <a:pt x="4111487" y="6736658"/>
                    <a:pt x="4102441" y="6740198"/>
                  </a:cubicBezTo>
                  <a:cubicBezTo>
                    <a:pt x="4114431" y="6741670"/>
                    <a:pt x="4130119" y="6741005"/>
                    <a:pt x="4147135" y="6738966"/>
                  </a:cubicBezTo>
                  <a:lnTo>
                    <a:pt x="4194531" y="6728737"/>
                  </a:lnTo>
                  <a:lnTo>
                    <a:pt x="4107353" y="6751057"/>
                  </a:lnTo>
                  <a:cubicBezTo>
                    <a:pt x="4100671" y="6749541"/>
                    <a:pt x="4093933" y="6747998"/>
                    <a:pt x="4087307" y="6746484"/>
                  </a:cubicBezTo>
                  <a:cubicBezTo>
                    <a:pt x="4067771" y="6749131"/>
                    <a:pt x="4038663" y="6760542"/>
                    <a:pt x="4025991" y="6756790"/>
                  </a:cubicBezTo>
                  <a:cubicBezTo>
                    <a:pt x="4016861" y="6764364"/>
                    <a:pt x="4030607" y="6766247"/>
                    <a:pt x="4055043" y="6768413"/>
                  </a:cubicBezTo>
                  <a:cubicBezTo>
                    <a:pt x="3998995" y="6778677"/>
                    <a:pt x="3946075" y="6784821"/>
                    <a:pt x="3895067" y="6792692"/>
                  </a:cubicBezTo>
                  <a:cubicBezTo>
                    <a:pt x="3882311" y="6794646"/>
                    <a:pt x="3869669" y="6796586"/>
                    <a:pt x="3857099" y="6798511"/>
                  </a:cubicBezTo>
                  <a:cubicBezTo>
                    <a:pt x="3850811" y="6799502"/>
                    <a:pt x="3844539" y="6800493"/>
                    <a:pt x="3838297" y="6801470"/>
                  </a:cubicBezTo>
                  <a:cubicBezTo>
                    <a:pt x="3832039" y="6802433"/>
                    <a:pt x="3825783" y="6802984"/>
                    <a:pt x="3819539" y="6803777"/>
                  </a:cubicBezTo>
                  <a:cubicBezTo>
                    <a:pt x="3794567" y="6806821"/>
                    <a:pt x="3769791" y="6809837"/>
                    <a:pt x="3744987" y="6812852"/>
                  </a:cubicBezTo>
                  <a:cubicBezTo>
                    <a:pt x="3720155" y="6815967"/>
                    <a:pt x="3695283" y="6819110"/>
                    <a:pt x="3670167" y="6822267"/>
                  </a:cubicBezTo>
                  <a:cubicBezTo>
                    <a:pt x="3644967" y="6824362"/>
                    <a:pt x="3619527" y="6826485"/>
                    <a:pt x="3593591" y="6828638"/>
                  </a:cubicBezTo>
                  <a:cubicBezTo>
                    <a:pt x="3567583" y="6830676"/>
                    <a:pt x="3541111" y="6832757"/>
                    <a:pt x="3513915" y="6834881"/>
                  </a:cubicBezTo>
                  <a:cubicBezTo>
                    <a:pt x="3500295" y="6836169"/>
                    <a:pt x="3486491" y="6835999"/>
                    <a:pt x="3472477" y="6836551"/>
                  </a:cubicBezTo>
                  <a:cubicBezTo>
                    <a:pt x="3458447" y="6836891"/>
                    <a:pt x="3444205" y="6837231"/>
                    <a:pt x="3429735" y="6837585"/>
                  </a:cubicBezTo>
                  <a:cubicBezTo>
                    <a:pt x="3392375" y="6826656"/>
                    <a:pt x="3363198" y="6838660"/>
                    <a:pt x="3340645" y="6844295"/>
                  </a:cubicBezTo>
                  <a:cubicBezTo>
                    <a:pt x="3312685" y="6844692"/>
                    <a:pt x="3307659" y="6831950"/>
                    <a:pt x="3276726" y="6833479"/>
                  </a:cubicBezTo>
                  <a:cubicBezTo>
                    <a:pt x="3279302" y="6830874"/>
                    <a:pt x="3287938" y="6829487"/>
                    <a:pt x="3298443" y="6828482"/>
                  </a:cubicBezTo>
                  <a:cubicBezTo>
                    <a:pt x="3316861" y="6831879"/>
                    <a:pt x="3329843" y="6834046"/>
                    <a:pt x="3339286" y="6834456"/>
                  </a:cubicBezTo>
                  <a:cubicBezTo>
                    <a:pt x="3348729" y="6834824"/>
                    <a:pt x="3354633" y="6834230"/>
                    <a:pt x="3358922" y="6832998"/>
                  </a:cubicBezTo>
                  <a:cubicBezTo>
                    <a:pt x="3367515" y="6830520"/>
                    <a:pt x="3369695" y="6825523"/>
                    <a:pt x="3380993" y="6820639"/>
                  </a:cubicBezTo>
                  <a:cubicBezTo>
                    <a:pt x="3370091" y="6820327"/>
                    <a:pt x="3352891" y="6819818"/>
                    <a:pt x="3332746" y="6819237"/>
                  </a:cubicBezTo>
                  <a:cubicBezTo>
                    <a:pt x="3312600" y="6818020"/>
                    <a:pt x="3289510" y="6816802"/>
                    <a:pt x="3266816" y="6815896"/>
                  </a:cubicBezTo>
                  <a:cubicBezTo>
                    <a:pt x="3221442" y="6813956"/>
                    <a:pt x="3177583" y="6813801"/>
                    <a:pt x="3162195" y="6816887"/>
                  </a:cubicBezTo>
                  <a:cubicBezTo>
                    <a:pt x="3181010" y="6826627"/>
                    <a:pt x="3220366" y="6824872"/>
                    <a:pt x="3253253" y="6826768"/>
                  </a:cubicBezTo>
                  <a:cubicBezTo>
                    <a:pt x="3243556" y="6829798"/>
                    <a:pt x="3265542" y="6839368"/>
                    <a:pt x="3232499" y="6837570"/>
                  </a:cubicBezTo>
                  <a:cubicBezTo>
                    <a:pt x="3223651" y="6834796"/>
                    <a:pt x="3210640" y="6832007"/>
                    <a:pt x="3196398" y="6829629"/>
                  </a:cubicBezTo>
                  <a:cubicBezTo>
                    <a:pt x="3182156" y="6827236"/>
                    <a:pt x="3166682" y="6825452"/>
                    <a:pt x="3152936" y="6823385"/>
                  </a:cubicBezTo>
                  <a:cubicBezTo>
                    <a:pt x="3125429" y="6819803"/>
                    <a:pt x="3104490" y="6819662"/>
                    <a:pt x="3113452" y="6827293"/>
                  </a:cubicBezTo>
                  <a:cubicBezTo>
                    <a:pt x="3151832" y="6832077"/>
                    <a:pt x="3122385" y="6817977"/>
                    <a:pt x="3163724" y="6828708"/>
                  </a:cubicBezTo>
                  <a:cubicBezTo>
                    <a:pt x="3169826" y="6832290"/>
                    <a:pt x="3175856" y="6835150"/>
                    <a:pt x="3182057" y="6838448"/>
                  </a:cubicBezTo>
                  <a:cubicBezTo>
                    <a:pt x="3164276" y="6838349"/>
                    <a:pt x="3146848" y="6836495"/>
                    <a:pt x="3129548" y="6835489"/>
                  </a:cubicBezTo>
                  <a:cubicBezTo>
                    <a:pt x="3112248" y="6834286"/>
                    <a:pt x="3095175" y="6833111"/>
                    <a:pt x="3078271" y="6831936"/>
                  </a:cubicBezTo>
                  <a:cubicBezTo>
                    <a:pt x="3061353" y="6830732"/>
                    <a:pt x="3044606" y="6829543"/>
                    <a:pt x="3028027" y="6828368"/>
                  </a:cubicBezTo>
                  <a:cubicBezTo>
                    <a:pt x="3019717" y="6827759"/>
                    <a:pt x="3011464" y="6827165"/>
                    <a:pt x="3003238" y="6826570"/>
                  </a:cubicBezTo>
                  <a:cubicBezTo>
                    <a:pt x="2995027" y="6825820"/>
                    <a:pt x="2986901" y="6824744"/>
                    <a:pt x="2978775" y="6823838"/>
                  </a:cubicBezTo>
                  <a:cubicBezTo>
                    <a:pt x="2946256" y="6819945"/>
                    <a:pt x="2914247" y="6816109"/>
                    <a:pt x="2882535" y="6812314"/>
                  </a:cubicBezTo>
                  <a:cubicBezTo>
                    <a:pt x="2866650" y="6810304"/>
                    <a:pt x="2850851" y="6808293"/>
                    <a:pt x="2835094" y="6806298"/>
                  </a:cubicBezTo>
                  <a:cubicBezTo>
                    <a:pt x="2819450" y="6803593"/>
                    <a:pt x="2803849" y="6800903"/>
                    <a:pt x="2788262" y="6798200"/>
                  </a:cubicBezTo>
                  <a:cubicBezTo>
                    <a:pt x="2757088" y="6792707"/>
                    <a:pt x="2725957" y="6787058"/>
                    <a:pt x="2694698" y="6781154"/>
                  </a:cubicBezTo>
                  <a:cubicBezTo>
                    <a:pt x="2686897" y="6779625"/>
                    <a:pt x="2679040" y="6778295"/>
                    <a:pt x="2671253" y="6776568"/>
                  </a:cubicBezTo>
                  <a:cubicBezTo>
                    <a:pt x="2663510" y="6774727"/>
                    <a:pt x="2655737" y="6772887"/>
                    <a:pt x="2647951" y="6771032"/>
                  </a:cubicBezTo>
                  <a:cubicBezTo>
                    <a:pt x="2632392" y="6767238"/>
                    <a:pt x="2616763" y="6763430"/>
                    <a:pt x="2601048" y="6759607"/>
                  </a:cubicBezTo>
                  <a:cubicBezTo>
                    <a:pt x="2569676" y="6751665"/>
                    <a:pt x="2537752" y="6744049"/>
                    <a:pt x="2505700" y="6734733"/>
                  </a:cubicBezTo>
                  <a:cubicBezTo>
                    <a:pt x="2473832" y="6724837"/>
                    <a:pt x="2441426" y="6714474"/>
                    <a:pt x="2408341" y="6703531"/>
                  </a:cubicBezTo>
                  <a:cubicBezTo>
                    <a:pt x="2458812" y="6724016"/>
                    <a:pt x="2423674" y="6718183"/>
                    <a:pt x="2379942" y="6704097"/>
                  </a:cubicBezTo>
                  <a:cubicBezTo>
                    <a:pt x="2374732" y="6699510"/>
                    <a:pt x="2369508" y="6694881"/>
                    <a:pt x="2364242" y="6690237"/>
                  </a:cubicBezTo>
                  <a:cubicBezTo>
                    <a:pt x="2334795" y="6684886"/>
                    <a:pt x="2277232" y="6673871"/>
                    <a:pt x="2216512" y="6647695"/>
                  </a:cubicBezTo>
                  <a:cubicBezTo>
                    <a:pt x="2230061" y="6647978"/>
                    <a:pt x="2252684" y="6653075"/>
                    <a:pt x="2281083" y="6661017"/>
                  </a:cubicBezTo>
                  <a:cubicBezTo>
                    <a:pt x="2295282" y="6664995"/>
                    <a:pt x="2310926" y="6669695"/>
                    <a:pt x="2327603" y="6674862"/>
                  </a:cubicBezTo>
                  <a:cubicBezTo>
                    <a:pt x="2344280" y="6680030"/>
                    <a:pt x="2361906" y="6685891"/>
                    <a:pt x="2380622" y="6690761"/>
                  </a:cubicBezTo>
                  <a:cubicBezTo>
                    <a:pt x="2417827" y="6701096"/>
                    <a:pt x="2457580" y="6712294"/>
                    <a:pt x="2496441" y="6722671"/>
                  </a:cubicBezTo>
                  <a:cubicBezTo>
                    <a:pt x="2515766" y="6728193"/>
                    <a:pt x="2535303" y="6732128"/>
                    <a:pt x="2554089" y="6735993"/>
                  </a:cubicBezTo>
                  <a:cubicBezTo>
                    <a:pt x="2572875" y="6739830"/>
                    <a:pt x="2591011" y="6743298"/>
                    <a:pt x="2608042" y="6746214"/>
                  </a:cubicBezTo>
                  <a:cubicBezTo>
                    <a:pt x="2611978" y="6751226"/>
                    <a:pt x="2584711" y="6743015"/>
                    <a:pt x="2568940" y="6739589"/>
                  </a:cubicBezTo>
                  <a:cubicBezTo>
                    <a:pt x="2592625" y="6746059"/>
                    <a:pt x="2616876" y="6752302"/>
                    <a:pt x="2641085" y="6758163"/>
                  </a:cubicBezTo>
                  <a:cubicBezTo>
                    <a:pt x="2653189" y="6761094"/>
                    <a:pt x="2665279" y="6763953"/>
                    <a:pt x="2677284" y="6766615"/>
                  </a:cubicBezTo>
                  <a:cubicBezTo>
                    <a:pt x="2689417" y="6768739"/>
                    <a:pt x="2701437" y="6770834"/>
                    <a:pt x="2713286" y="6772901"/>
                  </a:cubicBezTo>
                  <a:cubicBezTo>
                    <a:pt x="2760712" y="6780730"/>
                    <a:pt x="2805350" y="6786534"/>
                    <a:pt x="2842229" y="6788743"/>
                  </a:cubicBezTo>
                  <a:cubicBezTo>
                    <a:pt x="2902921" y="6804471"/>
                    <a:pt x="2956180" y="6811762"/>
                    <a:pt x="3006778" y="6815613"/>
                  </a:cubicBezTo>
                  <a:cubicBezTo>
                    <a:pt x="3057644" y="6817708"/>
                    <a:pt x="3105807" y="6817100"/>
                    <a:pt x="3156886" y="6819407"/>
                  </a:cubicBezTo>
                  <a:cubicBezTo>
                    <a:pt x="3121790" y="6808194"/>
                    <a:pt x="3083141" y="6804995"/>
                    <a:pt x="3040061" y="6803183"/>
                  </a:cubicBezTo>
                  <a:cubicBezTo>
                    <a:pt x="3029287" y="6802786"/>
                    <a:pt x="3018245" y="6802390"/>
                    <a:pt x="3006933" y="6801980"/>
                  </a:cubicBezTo>
                  <a:cubicBezTo>
                    <a:pt x="2995664" y="6801314"/>
                    <a:pt x="2984155" y="6800295"/>
                    <a:pt x="2972333" y="6799332"/>
                  </a:cubicBezTo>
                  <a:cubicBezTo>
                    <a:pt x="2948705" y="6797308"/>
                    <a:pt x="2923972" y="6794773"/>
                    <a:pt x="2898164" y="6790880"/>
                  </a:cubicBezTo>
                  <a:cubicBezTo>
                    <a:pt x="2887136" y="6786803"/>
                    <a:pt x="2875668" y="6783703"/>
                    <a:pt x="2863791" y="6781282"/>
                  </a:cubicBezTo>
                  <a:cubicBezTo>
                    <a:pt x="2851913" y="6778904"/>
                    <a:pt x="2839610" y="6777233"/>
                    <a:pt x="2827095" y="6775180"/>
                  </a:cubicBezTo>
                  <a:cubicBezTo>
                    <a:pt x="2801981" y="6771485"/>
                    <a:pt x="2775365" y="6769376"/>
                    <a:pt x="2747688" y="6766601"/>
                  </a:cubicBezTo>
                  <a:cubicBezTo>
                    <a:pt x="2733856" y="6765214"/>
                    <a:pt x="2719742" y="6763670"/>
                    <a:pt x="2705457" y="6761674"/>
                  </a:cubicBezTo>
                  <a:cubicBezTo>
                    <a:pt x="2691173" y="6759706"/>
                    <a:pt x="2676662" y="6757398"/>
                    <a:pt x="2662292" y="6753421"/>
                  </a:cubicBezTo>
                  <a:cubicBezTo>
                    <a:pt x="2633440" y="6745946"/>
                    <a:pt x="2604191" y="6735583"/>
                    <a:pt x="2575452" y="6720236"/>
                  </a:cubicBezTo>
                  <a:cubicBezTo>
                    <a:pt x="2567000" y="6723959"/>
                    <a:pt x="2548808" y="6721836"/>
                    <a:pt x="2524869" y="6716216"/>
                  </a:cubicBezTo>
                  <a:cubicBezTo>
                    <a:pt x="2501155" y="6709916"/>
                    <a:pt x="2471907" y="6699397"/>
                    <a:pt x="2440860" y="6687986"/>
                  </a:cubicBezTo>
                  <a:cubicBezTo>
                    <a:pt x="2425387" y="6682182"/>
                    <a:pt x="2409417" y="6676193"/>
                    <a:pt x="2393505" y="6670233"/>
                  </a:cubicBezTo>
                  <a:cubicBezTo>
                    <a:pt x="2385548" y="6667246"/>
                    <a:pt x="2377606" y="6664259"/>
                    <a:pt x="2369749" y="6661314"/>
                  </a:cubicBezTo>
                  <a:cubicBezTo>
                    <a:pt x="2361977" y="6658101"/>
                    <a:pt x="2354289" y="6654915"/>
                    <a:pt x="2346744" y="6651786"/>
                  </a:cubicBezTo>
                  <a:cubicBezTo>
                    <a:pt x="2316518" y="6639371"/>
                    <a:pt x="2288317" y="6628498"/>
                    <a:pt x="2265694" y="6622000"/>
                  </a:cubicBezTo>
                  <a:cubicBezTo>
                    <a:pt x="2284891" y="6636865"/>
                    <a:pt x="2299133" y="6643802"/>
                    <a:pt x="2316023" y="6650229"/>
                  </a:cubicBezTo>
                  <a:cubicBezTo>
                    <a:pt x="2324474" y="6653443"/>
                    <a:pt x="2333592" y="6656515"/>
                    <a:pt x="2344365" y="6660394"/>
                  </a:cubicBezTo>
                  <a:cubicBezTo>
                    <a:pt x="2355110" y="6664358"/>
                    <a:pt x="2367555" y="6668959"/>
                    <a:pt x="2382915" y="6674636"/>
                  </a:cubicBezTo>
                  <a:cubicBezTo>
                    <a:pt x="2379956" y="6676675"/>
                    <a:pt x="2371575" y="6676108"/>
                    <a:pt x="2359881" y="6673234"/>
                  </a:cubicBezTo>
                  <a:cubicBezTo>
                    <a:pt x="2348230" y="6670205"/>
                    <a:pt x="2333124" y="6665264"/>
                    <a:pt x="2316277" y="6659573"/>
                  </a:cubicBezTo>
                  <a:cubicBezTo>
                    <a:pt x="2282584" y="6648205"/>
                    <a:pt x="2242037" y="6633864"/>
                    <a:pt x="2208287" y="6626204"/>
                  </a:cubicBezTo>
                  <a:cubicBezTo>
                    <a:pt x="2183979" y="6604615"/>
                    <a:pt x="2189529" y="6607149"/>
                    <a:pt x="2153414" y="6581950"/>
                  </a:cubicBezTo>
                  <a:cubicBezTo>
                    <a:pt x="2123457" y="6569647"/>
                    <a:pt x="2093373" y="6557542"/>
                    <a:pt x="2063558" y="6544843"/>
                  </a:cubicBezTo>
                  <a:cubicBezTo>
                    <a:pt x="2034168" y="6531167"/>
                    <a:pt x="2004778" y="6517506"/>
                    <a:pt x="1975359" y="6503816"/>
                  </a:cubicBezTo>
                  <a:cubicBezTo>
                    <a:pt x="1985085" y="6518185"/>
                    <a:pt x="2011757" y="6531253"/>
                    <a:pt x="2040482" y="6544008"/>
                  </a:cubicBezTo>
                  <a:cubicBezTo>
                    <a:pt x="2047674" y="6547165"/>
                    <a:pt x="2054965" y="6550379"/>
                    <a:pt x="2062185" y="6553550"/>
                  </a:cubicBezTo>
                  <a:cubicBezTo>
                    <a:pt x="2069490" y="6556537"/>
                    <a:pt x="2076724" y="6559482"/>
                    <a:pt x="2083676" y="6562328"/>
                  </a:cubicBezTo>
                  <a:cubicBezTo>
                    <a:pt x="2097521" y="6568203"/>
                    <a:pt x="2110036" y="6574220"/>
                    <a:pt x="2119437" y="6580633"/>
                  </a:cubicBezTo>
                  <a:cubicBezTo>
                    <a:pt x="2109810" y="6587555"/>
                    <a:pt x="2089834" y="6575395"/>
                    <a:pt x="2073511" y="6565131"/>
                  </a:cubicBezTo>
                  <a:cubicBezTo>
                    <a:pt x="2069434" y="6562568"/>
                    <a:pt x="2065569" y="6560119"/>
                    <a:pt x="2062143" y="6558109"/>
                  </a:cubicBezTo>
                  <a:cubicBezTo>
                    <a:pt x="2058773" y="6555985"/>
                    <a:pt x="2055843" y="6554286"/>
                    <a:pt x="2053535" y="6553409"/>
                  </a:cubicBezTo>
                  <a:cubicBezTo>
                    <a:pt x="2048920" y="6551653"/>
                    <a:pt x="2046796" y="6553097"/>
                    <a:pt x="2048835" y="6560473"/>
                  </a:cubicBezTo>
                  <a:cubicBezTo>
                    <a:pt x="2023607" y="6549331"/>
                    <a:pt x="2009478" y="6537213"/>
                    <a:pt x="1987591" y="6525575"/>
                  </a:cubicBezTo>
                  <a:cubicBezTo>
                    <a:pt x="1964189" y="6517110"/>
                    <a:pt x="1965775" y="6525675"/>
                    <a:pt x="1988186" y="6548383"/>
                  </a:cubicBezTo>
                  <a:cubicBezTo>
                    <a:pt x="2036391" y="6576456"/>
                    <a:pt x="2033998" y="6552021"/>
                    <a:pt x="2041771" y="6566843"/>
                  </a:cubicBezTo>
                  <a:cubicBezTo>
                    <a:pt x="2035060" y="6565400"/>
                    <a:pt x="2038628" y="6568684"/>
                    <a:pt x="2047108" y="6573880"/>
                  </a:cubicBezTo>
                  <a:cubicBezTo>
                    <a:pt x="2055545" y="6579175"/>
                    <a:pt x="2069377" y="6585389"/>
                    <a:pt x="2082501" y="6591109"/>
                  </a:cubicBezTo>
                  <a:cubicBezTo>
                    <a:pt x="2108875" y="6602350"/>
                    <a:pt x="2133127" y="6609853"/>
                    <a:pt x="2111325" y="6593020"/>
                  </a:cubicBezTo>
                  <a:cubicBezTo>
                    <a:pt x="2139809" y="6604629"/>
                    <a:pt x="2168250" y="6616224"/>
                    <a:pt x="2196650" y="6627790"/>
                  </a:cubicBezTo>
                  <a:cubicBezTo>
                    <a:pt x="2181402" y="6621717"/>
                    <a:pt x="2157703" y="6623954"/>
                    <a:pt x="2152055" y="6622269"/>
                  </a:cubicBezTo>
                  <a:cubicBezTo>
                    <a:pt x="2137161" y="6617781"/>
                    <a:pt x="2118446" y="6610575"/>
                    <a:pt x="2097507" y="6601882"/>
                  </a:cubicBezTo>
                  <a:cubicBezTo>
                    <a:pt x="2076654" y="6592992"/>
                    <a:pt x="2053096" y="6583535"/>
                    <a:pt x="2029879" y="6571686"/>
                  </a:cubicBezTo>
                  <a:cubicBezTo>
                    <a:pt x="2006448" y="6560260"/>
                    <a:pt x="1982311" y="6548524"/>
                    <a:pt x="1958937" y="6537779"/>
                  </a:cubicBezTo>
                  <a:cubicBezTo>
                    <a:pt x="1947243" y="6532400"/>
                    <a:pt x="1935748" y="6527274"/>
                    <a:pt x="1924606" y="6522546"/>
                  </a:cubicBezTo>
                  <a:cubicBezTo>
                    <a:pt x="1913436" y="6517945"/>
                    <a:pt x="1902733" y="6513542"/>
                    <a:pt x="1892668" y="6509394"/>
                  </a:cubicBezTo>
                  <a:cubicBezTo>
                    <a:pt x="1838899" y="6486955"/>
                    <a:pt x="1754579" y="6445829"/>
                    <a:pt x="1672085" y="6395358"/>
                  </a:cubicBezTo>
                  <a:cubicBezTo>
                    <a:pt x="1651317" y="6382985"/>
                    <a:pt x="1630152" y="6370810"/>
                    <a:pt x="1609737" y="6358068"/>
                  </a:cubicBezTo>
                  <a:cubicBezTo>
                    <a:pt x="1589577" y="6344930"/>
                    <a:pt x="1569672" y="6331948"/>
                    <a:pt x="1550461" y="6319419"/>
                  </a:cubicBezTo>
                  <a:cubicBezTo>
                    <a:pt x="1512067" y="6294248"/>
                    <a:pt x="1475825" y="6271554"/>
                    <a:pt x="1446916" y="6251154"/>
                  </a:cubicBezTo>
                  <a:cubicBezTo>
                    <a:pt x="1458454" y="6244485"/>
                    <a:pt x="1416337" y="6239318"/>
                    <a:pt x="1383464" y="6197342"/>
                  </a:cubicBezTo>
                  <a:cubicBezTo>
                    <a:pt x="1373299" y="6188423"/>
                    <a:pt x="1486698" y="6262182"/>
                    <a:pt x="1471748" y="6265212"/>
                  </a:cubicBezTo>
                  <a:cubicBezTo>
                    <a:pt x="1499835" y="6285527"/>
                    <a:pt x="1525177" y="6301355"/>
                    <a:pt x="1508910" y="6279907"/>
                  </a:cubicBezTo>
                  <a:cubicBezTo>
                    <a:pt x="1542944" y="6305036"/>
                    <a:pt x="1575321" y="6327248"/>
                    <a:pt x="1606339" y="6347536"/>
                  </a:cubicBezTo>
                  <a:cubicBezTo>
                    <a:pt x="1621643" y="6357969"/>
                    <a:pt x="1637598" y="6366492"/>
                    <a:pt x="1652747" y="6375411"/>
                  </a:cubicBezTo>
                  <a:cubicBezTo>
                    <a:pt x="1668050" y="6384047"/>
                    <a:pt x="1682986" y="6392484"/>
                    <a:pt x="1697653" y="6400766"/>
                  </a:cubicBezTo>
                  <a:cubicBezTo>
                    <a:pt x="1712348" y="6408935"/>
                    <a:pt x="1726788" y="6416934"/>
                    <a:pt x="1741031" y="6424847"/>
                  </a:cubicBezTo>
                  <a:cubicBezTo>
                    <a:pt x="1748166" y="6428769"/>
                    <a:pt x="1755173" y="6432804"/>
                    <a:pt x="1762294" y="6436570"/>
                  </a:cubicBezTo>
                  <a:cubicBezTo>
                    <a:pt x="1769486" y="6440237"/>
                    <a:pt x="1776636" y="6443889"/>
                    <a:pt x="1783757" y="6447528"/>
                  </a:cubicBezTo>
                  <a:cubicBezTo>
                    <a:pt x="1812213" y="6462151"/>
                    <a:pt x="1840102" y="6476960"/>
                    <a:pt x="1867935" y="6492915"/>
                  </a:cubicBezTo>
                  <a:cubicBezTo>
                    <a:pt x="1856765" y="6482113"/>
                    <a:pt x="1874037" y="6489899"/>
                    <a:pt x="1897892" y="6501721"/>
                  </a:cubicBezTo>
                  <a:cubicBezTo>
                    <a:pt x="1921888" y="6513301"/>
                    <a:pt x="1953288" y="6527445"/>
                    <a:pt x="1968705" y="6532569"/>
                  </a:cubicBezTo>
                  <a:cubicBezTo>
                    <a:pt x="1911043" y="6490268"/>
                    <a:pt x="1962944" y="6519106"/>
                    <a:pt x="1968323" y="6509904"/>
                  </a:cubicBezTo>
                  <a:cubicBezTo>
                    <a:pt x="1955384" y="6502740"/>
                    <a:pt x="1940405" y="6494742"/>
                    <a:pt x="1924691" y="6486559"/>
                  </a:cubicBezTo>
                  <a:cubicBezTo>
                    <a:pt x="1909076" y="6478220"/>
                    <a:pt x="1893149" y="6468862"/>
                    <a:pt x="1877519" y="6460439"/>
                  </a:cubicBezTo>
                  <a:cubicBezTo>
                    <a:pt x="1846360" y="6443393"/>
                    <a:pt x="1817309" y="6428302"/>
                    <a:pt x="1800377" y="6421011"/>
                  </a:cubicBezTo>
                  <a:cubicBezTo>
                    <a:pt x="1821358" y="6441808"/>
                    <a:pt x="1820339" y="6427325"/>
                    <a:pt x="1851102" y="6447853"/>
                  </a:cubicBezTo>
                  <a:cubicBezTo>
                    <a:pt x="1861125" y="6466073"/>
                    <a:pt x="1760992" y="6403300"/>
                    <a:pt x="1815738" y="6448943"/>
                  </a:cubicBezTo>
                  <a:cubicBezTo>
                    <a:pt x="1802246" y="6439358"/>
                    <a:pt x="1789929" y="6431176"/>
                    <a:pt x="1778179" y="6423673"/>
                  </a:cubicBezTo>
                  <a:cubicBezTo>
                    <a:pt x="1766343" y="6416311"/>
                    <a:pt x="1755726" y="6408624"/>
                    <a:pt x="1744754" y="6401502"/>
                  </a:cubicBezTo>
                  <a:cubicBezTo>
                    <a:pt x="1722980" y="6386991"/>
                    <a:pt x="1701192" y="6372410"/>
                    <a:pt x="1675186" y="6351967"/>
                  </a:cubicBezTo>
                  <a:cubicBezTo>
                    <a:pt x="1670231" y="6351358"/>
                    <a:pt x="1663194" y="6348852"/>
                    <a:pt x="1654516" y="6344874"/>
                  </a:cubicBezTo>
                  <a:cubicBezTo>
                    <a:pt x="1645895" y="6340783"/>
                    <a:pt x="1635305" y="6335672"/>
                    <a:pt x="1624149" y="6328480"/>
                  </a:cubicBezTo>
                  <a:cubicBezTo>
                    <a:pt x="1601583" y="6314464"/>
                    <a:pt x="1574217" y="6295848"/>
                    <a:pt x="1545266" y="6275914"/>
                  </a:cubicBezTo>
                  <a:cubicBezTo>
                    <a:pt x="1530783" y="6265948"/>
                    <a:pt x="1515889" y="6255698"/>
                    <a:pt x="1501039" y="6245463"/>
                  </a:cubicBezTo>
                  <a:cubicBezTo>
                    <a:pt x="1486499" y="6234817"/>
                    <a:pt x="1472017" y="6224199"/>
                    <a:pt x="1458001" y="6213935"/>
                  </a:cubicBezTo>
                  <a:cubicBezTo>
                    <a:pt x="1429814" y="6193633"/>
                    <a:pt x="1403071" y="6175441"/>
                    <a:pt x="1380661" y="6162841"/>
                  </a:cubicBezTo>
                  <a:cubicBezTo>
                    <a:pt x="1339166" y="6126132"/>
                    <a:pt x="1417214" y="6189938"/>
                    <a:pt x="1401783" y="6171109"/>
                  </a:cubicBezTo>
                  <a:cubicBezTo>
                    <a:pt x="1389962" y="6161327"/>
                    <a:pt x="1378183" y="6152210"/>
                    <a:pt x="1367268" y="6142795"/>
                  </a:cubicBezTo>
                  <a:cubicBezTo>
                    <a:pt x="1356367" y="6133366"/>
                    <a:pt x="1345820" y="6124235"/>
                    <a:pt x="1335613" y="6115401"/>
                  </a:cubicBezTo>
                  <a:cubicBezTo>
                    <a:pt x="1315127" y="6097832"/>
                    <a:pt x="1295902" y="6081678"/>
                    <a:pt x="1277908" y="6067040"/>
                  </a:cubicBezTo>
                  <a:cubicBezTo>
                    <a:pt x="1268918" y="6059721"/>
                    <a:pt x="1260226" y="6052770"/>
                    <a:pt x="1251845" y="6046215"/>
                  </a:cubicBezTo>
                  <a:cubicBezTo>
                    <a:pt x="1243634" y="6039490"/>
                    <a:pt x="1235790" y="6033063"/>
                    <a:pt x="1228316" y="6026947"/>
                  </a:cubicBezTo>
                  <a:cubicBezTo>
                    <a:pt x="1213281" y="6014828"/>
                    <a:pt x="1199421" y="6004367"/>
                    <a:pt x="1186722" y="5995632"/>
                  </a:cubicBezTo>
                  <a:cubicBezTo>
                    <a:pt x="1174660" y="5974382"/>
                    <a:pt x="1179870" y="5988511"/>
                    <a:pt x="1146487" y="5952042"/>
                  </a:cubicBezTo>
                  <a:cubicBezTo>
                    <a:pt x="1160956" y="5978714"/>
                    <a:pt x="1181540" y="5995561"/>
                    <a:pt x="1201106" y="6010185"/>
                  </a:cubicBezTo>
                  <a:cubicBezTo>
                    <a:pt x="1220812" y="6024696"/>
                    <a:pt x="1239061" y="6037522"/>
                    <a:pt x="1250712" y="6055431"/>
                  </a:cubicBezTo>
                  <a:cubicBezTo>
                    <a:pt x="1253515" y="6060202"/>
                    <a:pt x="1203909" y="6019458"/>
                    <a:pt x="1247952" y="6060684"/>
                  </a:cubicBezTo>
                  <a:cubicBezTo>
                    <a:pt x="1229236" y="6057753"/>
                    <a:pt x="1184697" y="5990818"/>
                    <a:pt x="1172282" y="5998364"/>
                  </a:cubicBezTo>
                  <a:cubicBezTo>
                    <a:pt x="1173980" y="5995703"/>
                    <a:pt x="1167143" y="5986529"/>
                    <a:pt x="1155789" y="5974311"/>
                  </a:cubicBezTo>
                  <a:cubicBezTo>
                    <a:pt x="1150112" y="5968195"/>
                    <a:pt x="1143316" y="5961329"/>
                    <a:pt x="1135884" y="5954123"/>
                  </a:cubicBezTo>
                  <a:cubicBezTo>
                    <a:pt x="1132132" y="5950555"/>
                    <a:pt x="1128267" y="5946874"/>
                    <a:pt x="1124331" y="5943123"/>
                  </a:cubicBezTo>
                  <a:cubicBezTo>
                    <a:pt x="1120481" y="5939300"/>
                    <a:pt x="1116545" y="5935421"/>
                    <a:pt x="1112623" y="5931528"/>
                  </a:cubicBezTo>
                  <a:cubicBezTo>
                    <a:pt x="1081095" y="5900567"/>
                    <a:pt x="1047472" y="5871020"/>
                    <a:pt x="1042390" y="5872422"/>
                  </a:cubicBezTo>
                  <a:cubicBezTo>
                    <a:pt x="1046708" y="5881440"/>
                    <a:pt x="1059732" y="5892837"/>
                    <a:pt x="1069996" y="5903497"/>
                  </a:cubicBezTo>
                  <a:cubicBezTo>
                    <a:pt x="1069458" y="5920471"/>
                    <a:pt x="1020361" y="5855547"/>
                    <a:pt x="995360" y="5829922"/>
                  </a:cubicBezTo>
                  <a:cubicBezTo>
                    <a:pt x="994001" y="5819771"/>
                    <a:pt x="1046694" y="5881242"/>
                    <a:pt x="1048152" y="5874050"/>
                  </a:cubicBezTo>
                  <a:cubicBezTo>
                    <a:pt x="1044145" y="5867283"/>
                    <a:pt x="1036515" y="5857472"/>
                    <a:pt x="1026138" y="5845339"/>
                  </a:cubicBezTo>
                  <a:cubicBezTo>
                    <a:pt x="1020871" y="5839337"/>
                    <a:pt x="1015024" y="5832669"/>
                    <a:pt x="1008668" y="5825449"/>
                  </a:cubicBezTo>
                  <a:cubicBezTo>
                    <a:pt x="1002410" y="5818129"/>
                    <a:pt x="995671" y="5810230"/>
                    <a:pt x="988522" y="5801877"/>
                  </a:cubicBezTo>
                  <a:cubicBezTo>
                    <a:pt x="974110" y="5785271"/>
                    <a:pt x="957858" y="5767008"/>
                    <a:pt x="940572" y="5747867"/>
                  </a:cubicBezTo>
                  <a:cubicBezTo>
                    <a:pt x="923456" y="5728571"/>
                    <a:pt x="904485" y="5709091"/>
                    <a:pt x="887129" y="5687940"/>
                  </a:cubicBezTo>
                  <a:cubicBezTo>
                    <a:pt x="869319" y="5667157"/>
                    <a:pt x="851368" y="5646205"/>
                    <a:pt x="833997" y="5625932"/>
                  </a:cubicBezTo>
                  <a:cubicBezTo>
                    <a:pt x="825276" y="5615824"/>
                    <a:pt x="816683" y="5605886"/>
                    <a:pt x="808344" y="5596216"/>
                  </a:cubicBezTo>
                  <a:cubicBezTo>
                    <a:pt x="804182" y="5591375"/>
                    <a:pt x="800076" y="5586603"/>
                    <a:pt x="796042" y="5581918"/>
                  </a:cubicBezTo>
                  <a:cubicBezTo>
                    <a:pt x="792177" y="5577090"/>
                    <a:pt x="788382" y="5572362"/>
                    <a:pt x="784659" y="5567732"/>
                  </a:cubicBezTo>
                  <a:cubicBezTo>
                    <a:pt x="754873" y="5530683"/>
                    <a:pt x="729970" y="5500061"/>
                    <a:pt x="715629" y="5483030"/>
                  </a:cubicBezTo>
                  <a:cubicBezTo>
                    <a:pt x="710971" y="5477410"/>
                    <a:pt x="689113" y="5451573"/>
                    <a:pt x="731400" y="5508428"/>
                  </a:cubicBezTo>
                  <a:cubicBezTo>
                    <a:pt x="734033" y="5522500"/>
                    <a:pt x="701939" y="5471931"/>
                    <a:pt x="690429" y="5459501"/>
                  </a:cubicBezTo>
                  <a:cubicBezTo>
                    <a:pt x="690486" y="5438378"/>
                    <a:pt x="657571" y="5401258"/>
                    <a:pt x="645084" y="5373921"/>
                  </a:cubicBezTo>
                  <a:cubicBezTo>
                    <a:pt x="634962" y="5359353"/>
                    <a:pt x="626750" y="5361406"/>
                    <a:pt x="647675" y="5387894"/>
                  </a:cubicBezTo>
                  <a:cubicBezTo>
                    <a:pt x="634410" y="5372491"/>
                    <a:pt x="619021" y="5350788"/>
                    <a:pt x="602641" y="5325914"/>
                  </a:cubicBezTo>
                  <a:cubicBezTo>
                    <a:pt x="586983" y="5300587"/>
                    <a:pt x="570872" y="5271735"/>
                    <a:pt x="554577" y="5242968"/>
                  </a:cubicBezTo>
                  <a:cubicBezTo>
                    <a:pt x="546451" y="5228569"/>
                    <a:pt x="538311" y="5214158"/>
                    <a:pt x="530369" y="5200085"/>
                  </a:cubicBezTo>
                  <a:cubicBezTo>
                    <a:pt x="526362" y="5193064"/>
                    <a:pt x="522412" y="5186127"/>
                    <a:pt x="518533" y="5179317"/>
                  </a:cubicBezTo>
                  <a:cubicBezTo>
                    <a:pt x="514838" y="5172408"/>
                    <a:pt x="511228" y="5165613"/>
                    <a:pt x="507703" y="5158987"/>
                  </a:cubicBezTo>
                  <a:cubicBezTo>
                    <a:pt x="493461" y="5132584"/>
                    <a:pt x="479998" y="5109282"/>
                    <a:pt x="468006" y="5092250"/>
                  </a:cubicBezTo>
                  <a:cubicBezTo>
                    <a:pt x="467398" y="5085158"/>
                    <a:pt x="466789" y="5078023"/>
                    <a:pt x="466194" y="5070987"/>
                  </a:cubicBezTo>
                  <a:cubicBezTo>
                    <a:pt x="443132" y="5038468"/>
                    <a:pt x="421713" y="5000229"/>
                    <a:pt x="399429" y="4959556"/>
                  </a:cubicBezTo>
                  <a:cubicBezTo>
                    <a:pt x="388330" y="4939212"/>
                    <a:pt x="377174" y="4918174"/>
                    <a:pt x="366061" y="4896670"/>
                  </a:cubicBezTo>
                  <a:cubicBezTo>
                    <a:pt x="355217" y="4875066"/>
                    <a:pt x="345476" y="4852514"/>
                    <a:pt x="335297" y="4829975"/>
                  </a:cubicBezTo>
                  <a:cubicBezTo>
                    <a:pt x="315506" y="4784672"/>
                    <a:pt x="294780" y="4738917"/>
                    <a:pt x="279108" y="4692552"/>
                  </a:cubicBezTo>
                  <a:cubicBezTo>
                    <a:pt x="270854" y="4669533"/>
                    <a:pt x="262884" y="4646697"/>
                    <a:pt x="255253" y="4624315"/>
                  </a:cubicBezTo>
                  <a:cubicBezTo>
                    <a:pt x="247806" y="4601861"/>
                    <a:pt x="239864" y="4580130"/>
                    <a:pt x="234244" y="4558456"/>
                  </a:cubicBezTo>
                  <a:cubicBezTo>
                    <a:pt x="228822" y="4543973"/>
                    <a:pt x="230818" y="4575954"/>
                    <a:pt x="224744" y="4557465"/>
                  </a:cubicBezTo>
                  <a:cubicBezTo>
                    <a:pt x="215188" y="4519156"/>
                    <a:pt x="204386" y="4479869"/>
                    <a:pt x="192622" y="4439408"/>
                  </a:cubicBezTo>
                  <a:cubicBezTo>
                    <a:pt x="186393" y="4419263"/>
                    <a:pt x="181381" y="4398466"/>
                    <a:pt x="175860" y="4377428"/>
                  </a:cubicBezTo>
                  <a:cubicBezTo>
                    <a:pt x="170254" y="4356405"/>
                    <a:pt x="164577" y="4335028"/>
                    <a:pt x="158800" y="4313325"/>
                  </a:cubicBezTo>
                  <a:cubicBezTo>
                    <a:pt x="153038" y="4291608"/>
                    <a:pt x="146710" y="4269636"/>
                    <a:pt x="141005" y="4247168"/>
                  </a:cubicBezTo>
                  <a:cubicBezTo>
                    <a:pt x="135767" y="4224588"/>
                    <a:pt x="130430" y="4201667"/>
                    <a:pt x="125022" y="4178407"/>
                  </a:cubicBezTo>
                  <a:cubicBezTo>
                    <a:pt x="114375" y="4131816"/>
                    <a:pt x="102257" y="4083894"/>
                    <a:pt x="94032" y="4033905"/>
                  </a:cubicBezTo>
                  <a:cubicBezTo>
                    <a:pt x="99128" y="4029941"/>
                    <a:pt x="103078" y="4037459"/>
                    <a:pt x="106462" y="4050512"/>
                  </a:cubicBezTo>
                  <a:cubicBezTo>
                    <a:pt x="109972" y="4063565"/>
                    <a:pt x="112294" y="4082238"/>
                    <a:pt x="116173" y="4100430"/>
                  </a:cubicBezTo>
                  <a:cubicBezTo>
                    <a:pt x="123266" y="4136899"/>
                    <a:pt x="130288" y="4172135"/>
                    <a:pt x="139150" y="4159224"/>
                  </a:cubicBezTo>
                  <a:cubicBezTo>
                    <a:pt x="135809" y="4171598"/>
                    <a:pt x="136800" y="4186024"/>
                    <a:pt x="140609" y="4204867"/>
                  </a:cubicBezTo>
                  <a:cubicBezTo>
                    <a:pt x="144615" y="4223667"/>
                    <a:pt x="150419" y="4247083"/>
                    <a:pt x="160018" y="4276828"/>
                  </a:cubicBezTo>
                  <a:cubicBezTo>
                    <a:pt x="163161" y="4270528"/>
                    <a:pt x="162864" y="4260589"/>
                    <a:pt x="161915" y="4249957"/>
                  </a:cubicBezTo>
                  <a:cubicBezTo>
                    <a:pt x="161264" y="4239269"/>
                    <a:pt x="160188" y="4227830"/>
                    <a:pt x="161023" y="4218698"/>
                  </a:cubicBezTo>
                  <a:cubicBezTo>
                    <a:pt x="154426" y="4197916"/>
                    <a:pt x="144063" y="4182003"/>
                    <a:pt x="142123" y="4145152"/>
                  </a:cubicBezTo>
                  <a:cubicBezTo>
                    <a:pt x="150476" y="4154807"/>
                    <a:pt x="158503" y="4187864"/>
                    <a:pt x="163727" y="4221856"/>
                  </a:cubicBezTo>
                  <a:cubicBezTo>
                    <a:pt x="165030" y="4230350"/>
                    <a:pt x="166162" y="4238915"/>
                    <a:pt x="167068" y="4247183"/>
                  </a:cubicBezTo>
                  <a:cubicBezTo>
                    <a:pt x="168286" y="4255408"/>
                    <a:pt x="169305" y="4263322"/>
                    <a:pt x="170013" y="4270613"/>
                  </a:cubicBezTo>
                  <a:cubicBezTo>
                    <a:pt x="171443" y="4285195"/>
                    <a:pt x="171683" y="4297228"/>
                    <a:pt x="170282" y="4303924"/>
                  </a:cubicBezTo>
                  <a:cubicBezTo>
                    <a:pt x="173892" y="4308667"/>
                    <a:pt x="178366" y="4322045"/>
                    <a:pt x="183590" y="4342418"/>
                  </a:cubicBezTo>
                  <a:cubicBezTo>
                    <a:pt x="169489" y="4337109"/>
                    <a:pt x="199800" y="4409310"/>
                    <a:pt x="185388" y="4393596"/>
                  </a:cubicBezTo>
                  <a:cubicBezTo>
                    <a:pt x="194448" y="4436690"/>
                    <a:pt x="193259" y="4386291"/>
                    <a:pt x="198993" y="4399244"/>
                  </a:cubicBezTo>
                  <a:cubicBezTo>
                    <a:pt x="201272" y="4414605"/>
                    <a:pt x="205901" y="4426709"/>
                    <a:pt x="209002" y="4439578"/>
                  </a:cubicBezTo>
                  <a:cubicBezTo>
                    <a:pt x="212187" y="4452433"/>
                    <a:pt x="214296" y="4465939"/>
                    <a:pt x="213192" y="4483862"/>
                  </a:cubicBezTo>
                  <a:cubicBezTo>
                    <a:pt x="220214" y="4507108"/>
                    <a:pt x="226896" y="4528428"/>
                    <a:pt x="233267" y="4548248"/>
                  </a:cubicBezTo>
                  <a:cubicBezTo>
                    <a:pt x="236495" y="4558144"/>
                    <a:pt x="239595" y="4567672"/>
                    <a:pt x="242611" y="4576903"/>
                  </a:cubicBezTo>
                  <a:cubicBezTo>
                    <a:pt x="246051" y="4585977"/>
                    <a:pt x="249392" y="4594769"/>
                    <a:pt x="252620" y="4603291"/>
                  </a:cubicBezTo>
                  <a:cubicBezTo>
                    <a:pt x="265673" y="4637353"/>
                    <a:pt x="277607" y="4667182"/>
                    <a:pt x="289131" y="4696233"/>
                  </a:cubicBezTo>
                  <a:cubicBezTo>
                    <a:pt x="295006" y="4710716"/>
                    <a:pt x="300287" y="4725184"/>
                    <a:pt x="306474" y="4739554"/>
                  </a:cubicBezTo>
                  <a:cubicBezTo>
                    <a:pt x="312618" y="4753938"/>
                    <a:pt x="318847" y="4768519"/>
                    <a:pt x="325331" y="4783710"/>
                  </a:cubicBezTo>
                  <a:cubicBezTo>
                    <a:pt x="338072" y="4814162"/>
                    <a:pt x="351323" y="4847233"/>
                    <a:pt x="366089" y="4886321"/>
                  </a:cubicBezTo>
                  <a:cubicBezTo>
                    <a:pt x="382526" y="4907160"/>
                    <a:pt x="386886" y="4884863"/>
                    <a:pt x="402119" y="4952987"/>
                  </a:cubicBezTo>
                  <a:cubicBezTo>
                    <a:pt x="429216" y="4994326"/>
                    <a:pt x="416871" y="4973472"/>
                    <a:pt x="431948" y="4980367"/>
                  </a:cubicBezTo>
                  <a:cubicBezTo>
                    <a:pt x="438135" y="5002155"/>
                    <a:pt x="445086" y="5021210"/>
                    <a:pt x="453156" y="5038029"/>
                  </a:cubicBezTo>
                  <a:cubicBezTo>
                    <a:pt x="461338" y="5054805"/>
                    <a:pt x="469635" y="5069840"/>
                    <a:pt x="477025" y="5084436"/>
                  </a:cubicBezTo>
                  <a:cubicBezTo>
                    <a:pt x="479814" y="5082411"/>
                    <a:pt x="478355" y="5071142"/>
                    <a:pt x="491635" y="5086701"/>
                  </a:cubicBezTo>
                  <a:cubicBezTo>
                    <a:pt x="485335" y="5067801"/>
                    <a:pt x="478596" y="5059009"/>
                    <a:pt x="470484" y="5048717"/>
                  </a:cubicBezTo>
                  <a:cubicBezTo>
                    <a:pt x="466435" y="5043564"/>
                    <a:pt x="462046" y="5038057"/>
                    <a:pt x="457219" y="5030723"/>
                  </a:cubicBezTo>
                  <a:cubicBezTo>
                    <a:pt x="452490" y="5023333"/>
                    <a:pt x="447748" y="5013933"/>
                    <a:pt x="442410" y="5001333"/>
                  </a:cubicBezTo>
                  <a:cubicBezTo>
                    <a:pt x="457332" y="5007676"/>
                    <a:pt x="424431" y="4967200"/>
                    <a:pt x="405800" y="4921034"/>
                  </a:cubicBezTo>
                  <a:cubicBezTo>
                    <a:pt x="412057" y="4907202"/>
                    <a:pt x="439664" y="4994297"/>
                    <a:pt x="441235" y="4972920"/>
                  </a:cubicBezTo>
                  <a:cubicBezTo>
                    <a:pt x="425988" y="4932048"/>
                    <a:pt x="409453" y="4901370"/>
                    <a:pt x="392719" y="4869729"/>
                  </a:cubicBezTo>
                  <a:cubicBezTo>
                    <a:pt x="376863" y="4837733"/>
                    <a:pt x="360115" y="4805073"/>
                    <a:pt x="343183" y="4761370"/>
                  </a:cubicBezTo>
                  <a:cubicBezTo>
                    <a:pt x="357326" y="4819131"/>
                    <a:pt x="344953" y="4784843"/>
                    <a:pt x="328955" y="4750426"/>
                  </a:cubicBezTo>
                  <a:cubicBezTo>
                    <a:pt x="322245" y="4731696"/>
                    <a:pt x="329493" y="4745245"/>
                    <a:pt x="329196" y="4736312"/>
                  </a:cubicBezTo>
                  <a:cubicBezTo>
                    <a:pt x="328856" y="4727860"/>
                    <a:pt x="324439" y="4715529"/>
                    <a:pt x="319158" y="4702406"/>
                  </a:cubicBezTo>
                  <a:cubicBezTo>
                    <a:pt x="313835" y="4689310"/>
                    <a:pt x="307606" y="4675436"/>
                    <a:pt x="304081" y="4663827"/>
                  </a:cubicBezTo>
                  <a:cubicBezTo>
                    <a:pt x="301802" y="4690089"/>
                    <a:pt x="310650" y="4678437"/>
                    <a:pt x="315817" y="4710857"/>
                  </a:cubicBezTo>
                  <a:cubicBezTo>
                    <a:pt x="311683" y="4712188"/>
                    <a:pt x="301788" y="4686026"/>
                    <a:pt x="294100" y="4670311"/>
                  </a:cubicBezTo>
                  <a:cubicBezTo>
                    <a:pt x="298291" y="4658986"/>
                    <a:pt x="286696" y="4634239"/>
                    <a:pt x="287531" y="4620067"/>
                  </a:cubicBezTo>
                  <a:cubicBezTo>
                    <a:pt x="282194" y="4611729"/>
                    <a:pt x="270812" y="4587903"/>
                    <a:pt x="262558" y="4564600"/>
                  </a:cubicBezTo>
                  <a:cubicBezTo>
                    <a:pt x="254814" y="4541156"/>
                    <a:pt x="249378" y="4518518"/>
                    <a:pt x="253384" y="4513535"/>
                  </a:cubicBezTo>
                  <a:cubicBezTo>
                    <a:pt x="241860" y="4483451"/>
                    <a:pt x="230931" y="4452560"/>
                    <a:pt x="220455" y="4421301"/>
                  </a:cubicBezTo>
                  <a:lnTo>
                    <a:pt x="216547" y="4409565"/>
                  </a:lnTo>
                  <a:lnTo>
                    <a:pt x="213164" y="4397673"/>
                  </a:lnTo>
                  <a:lnTo>
                    <a:pt x="206510" y="4373804"/>
                  </a:lnTo>
                  <a:cubicBezTo>
                    <a:pt x="202206" y="4357821"/>
                    <a:pt x="197888" y="4341837"/>
                    <a:pt x="193585" y="4325868"/>
                  </a:cubicBezTo>
                  <a:cubicBezTo>
                    <a:pt x="189394" y="4309842"/>
                    <a:pt x="185232" y="4293859"/>
                    <a:pt x="181070" y="4277918"/>
                  </a:cubicBezTo>
                  <a:cubicBezTo>
                    <a:pt x="177021" y="4261948"/>
                    <a:pt x="172604" y="4246107"/>
                    <a:pt x="169489" y="4230109"/>
                  </a:cubicBezTo>
                  <a:cubicBezTo>
                    <a:pt x="162580" y="4198213"/>
                    <a:pt x="155743" y="4166699"/>
                    <a:pt x="149046" y="4135822"/>
                  </a:cubicBezTo>
                  <a:cubicBezTo>
                    <a:pt x="151863" y="4130698"/>
                    <a:pt x="155743" y="4145124"/>
                    <a:pt x="158447" y="4137847"/>
                  </a:cubicBezTo>
                  <a:cubicBezTo>
                    <a:pt x="152614" y="4117262"/>
                    <a:pt x="149782" y="4102270"/>
                    <a:pt x="146908" y="4087886"/>
                  </a:cubicBezTo>
                  <a:cubicBezTo>
                    <a:pt x="143836" y="4073531"/>
                    <a:pt x="142038" y="4059615"/>
                    <a:pt x="136630" y="4041295"/>
                  </a:cubicBezTo>
                  <a:lnTo>
                    <a:pt x="143893" y="4013689"/>
                  </a:lnTo>
                  <a:cubicBezTo>
                    <a:pt x="147928" y="4040347"/>
                    <a:pt x="151948" y="4047779"/>
                    <a:pt x="156493" y="4059515"/>
                  </a:cubicBezTo>
                  <a:cubicBezTo>
                    <a:pt x="160768" y="4071294"/>
                    <a:pt x="166530" y="4087235"/>
                    <a:pt x="174756" y="4130754"/>
                  </a:cubicBezTo>
                  <a:cubicBezTo>
                    <a:pt x="173807" y="4115507"/>
                    <a:pt x="171471" y="4099241"/>
                    <a:pt x="168328" y="4083172"/>
                  </a:cubicBezTo>
                  <a:cubicBezTo>
                    <a:pt x="165171" y="4067104"/>
                    <a:pt x="162368" y="4051106"/>
                    <a:pt x="158659" y="4036708"/>
                  </a:cubicBezTo>
                  <a:cubicBezTo>
                    <a:pt x="151538" y="4007870"/>
                    <a:pt x="143313" y="3985035"/>
                    <a:pt x="138188" y="3978961"/>
                  </a:cubicBezTo>
                  <a:cubicBezTo>
                    <a:pt x="135484" y="3950902"/>
                    <a:pt x="135795" y="3927359"/>
                    <a:pt x="134747" y="3900885"/>
                  </a:cubicBezTo>
                  <a:cubicBezTo>
                    <a:pt x="132001" y="3893353"/>
                    <a:pt x="128448" y="3904552"/>
                    <a:pt x="126451" y="3879663"/>
                  </a:cubicBezTo>
                  <a:cubicBezTo>
                    <a:pt x="122629" y="3887280"/>
                    <a:pt x="123903" y="3902300"/>
                    <a:pt x="121496" y="3911687"/>
                  </a:cubicBezTo>
                  <a:cubicBezTo>
                    <a:pt x="126423" y="3951567"/>
                    <a:pt x="131350" y="3940256"/>
                    <a:pt x="136376" y="3985842"/>
                  </a:cubicBezTo>
                  <a:cubicBezTo>
                    <a:pt x="134549" y="3992227"/>
                    <a:pt x="132652" y="3976994"/>
                    <a:pt x="130783" y="3969618"/>
                  </a:cubicBezTo>
                  <a:cubicBezTo>
                    <a:pt x="128929" y="3979542"/>
                    <a:pt x="132652" y="3996474"/>
                    <a:pt x="134634" y="4011155"/>
                  </a:cubicBezTo>
                  <a:cubicBezTo>
                    <a:pt x="125687" y="3997720"/>
                    <a:pt x="120619" y="3957018"/>
                    <a:pt x="119500" y="3918227"/>
                  </a:cubicBezTo>
                  <a:cubicBezTo>
                    <a:pt x="119175" y="3879366"/>
                    <a:pt x="124031" y="3842430"/>
                    <a:pt x="130274" y="3836116"/>
                  </a:cubicBezTo>
                  <a:cubicBezTo>
                    <a:pt x="123280" y="3816466"/>
                    <a:pt x="119217" y="3787642"/>
                    <a:pt x="115267" y="3750791"/>
                  </a:cubicBezTo>
                  <a:cubicBezTo>
                    <a:pt x="114800" y="3746176"/>
                    <a:pt x="114305" y="3741447"/>
                    <a:pt x="113795" y="3736591"/>
                  </a:cubicBezTo>
                  <a:cubicBezTo>
                    <a:pt x="113498" y="3731721"/>
                    <a:pt x="113186" y="3726738"/>
                    <a:pt x="112875" y="3721641"/>
                  </a:cubicBezTo>
                  <a:cubicBezTo>
                    <a:pt x="112280" y="3711420"/>
                    <a:pt x="111657" y="3700731"/>
                    <a:pt x="111006" y="3689561"/>
                  </a:cubicBezTo>
                  <a:cubicBezTo>
                    <a:pt x="109661" y="3667221"/>
                    <a:pt x="108090" y="3642984"/>
                    <a:pt x="105924" y="3616935"/>
                  </a:cubicBezTo>
                  <a:cubicBezTo>
                    <a:pt x="111148" y="3595756"/>
                    <a:pt x="110836" y="3629677"/>
                    <a:pt x="114885" y="3620347"/>
                  </a:cubicBezTo>
                  <a:cubicBezTo>
                    <a:pt x="119033" y="3574152"/>
                    <a:pt x="109123" y="3582816"/>
                    <a:pt x="104564" y="3593505"/>
                  </a:cubicBezTo>
                  <a:cubicBezTo>
                    <a:pt x="102710" y="3579999"/>
                    <a:pt x="103644" y="3570825"/>
                    <a:pt x="104876" y="3562133"/>
                  </a:cubicBezTo>
                  <a:cubicBezTo>
                    <a:pt x="106433" y="3553440"/>
                    <a:pt x="108330" y="3545215"/>
                    <a:pt x="108175" y="3533536"/>
                  </a:cubicBezTo>
                  <a:cubicBezTo>
                    <a:pt x="106207" y="3510969"/>
                    <a:pt x="103984" y="3558070"/>
                    <a:pt x="99553" y="3541647"/>
                  </a:cubicBezTo>
                  <a:cubicBezTo>
                    <a:pt x="102257" y="3503098"/>
                    <a:pt x="103885" y="3469092"/>
                    <a:pt x="105017" y="3437409"/>
                  </a:cubicBezTo>
                  <a:cubicBezTo>
                    <a:pt x="105499" y="3421554"/>
                    <a:pt x="105952" y="3406305"/>
                    <a:pt x="106405" y="3391356"/>
                  </a:cubicBezTo>
                  <a:cubicBezTo>
                    <a:pt x="107070" y="3376405"/>
                    <a:pt x="108245" y="3361781"/>
                    <a:pt x="109137" y="3347185"/>
                  </a:cubicBezTo>
                  <a:cubicBezTo>
                    <a:pt x="111077" y="3317993"/>
                    <a:pt x="113115" y="3288971"/>
                    <a:pt x="116003" y="3258010"/>
                  </a:cubicBezTo>
                  <a:cubicBezTo>
                    <a:pt x="117532" y="3242537"/>
                    <a:pt x="118906" y="3226553"/>
                    <a:pt x="121284" y="3209889"/>
                  </a:cubicBezTo>
                  <a:cubicBezTo>
                    <a:pt x="123946" y="3193241"/>
                    <a:pt x="126947" y="3175855"/>
                    <a:pt x="130401" y="3157494"/>
                  </a:cubicBezTo>
                  <a:cubicBezTo>
                    <a:pt x="131052" y="3144909"/>
                    <a:pt x="124937" y="3158980"/>
                    <a:pt x="121001" y="3164602"/>
                  </a:cubicBezTo>
                  <a:cubicBezTo>
                    <a:pt x="123096" y="3147513"/>
                    <a:pt x="137437" y="3116919"/>
                    <a:pt x="123096" y="3141214"/>
                  </a:cubicBezTo>
                  <a:cubicBezTo>
                    <a:pt x="129014" y="3104588"/>
                    <a:pt x="134549" y="3067937"/>
                    <a:pt x="138980" y="3037625"/>
                  </a:cubicBezTo>
                  <a:cubicBezTo>
                    <a:pt x="144119" y="3007400"/>
                    <a:pt x="147008" y="2983318"/>
                    <a:pt x="145181" y="2971469"/>
                  </a:cubicBezTo>
                  <a:cubicBezTo>
                    <a:pt x="151878" y="2935666"/>
                    <a:pt x="164520" y="2915507"/>
                    <a:pt x="174699" y="2888877"/>
                  </a:cubicBezTo>
                  <a:cubicBezTo>
                    <a:pt x="177502" y="2872666"/>
                    <a:pt x="174232" y="2876164"/>
                    <a:pt x="171188" y="2878358"/>
                  </a:cubicBezTo>
                  <a:cubicBezTo>
                    <a:pt x="168314" y="2880580"/>
                    <a:pt x="165369" y="2881458"/>
                    <a:pt x="170763" y="2860265"/>
                  </a:cubicBezTo>
                  <a:cubicBezTo>
                    <a:pt x="174855" y="2854376"/>
                    <a:pt x="178932" y="2848514"/>
                    <a:pt x="182995" y="2842653"/>
                  </a:cubicBezTo>
                  <a:cubicBezTo>
                    <a:pt x="184014" y="2834371"/>
                    <a:pt x="181098" y="2837047"/>
                    <a:pt x="183349" y="2825354"/>
                  </a:cubicBezTo>
                  <a:cubicBezTo>
                    <a:pt x="174175" y="2846094"/>
                    <a:pt x="168937" y="2861030"/>
                    <a:pt x="165667" y="2872398"/>
                  </a:cubicBezTo>
                  <a:cubicBezTo>
                    <a:pt x="162595" y="2883809"/>
                    <a:pt x="161802" y="2891709"/>
                    <a:pt x="160768" y="2898348"/>
                  </a:cubicBezTo>
                  <a:cubicBezTo>
                    <a:pt x="158800" y="2911670"/>
                    <a:pt x="156833" y="2920036"/>
                    <a:pt x="140368" y="2943028"/>
                  </a:cubicBezTo>
                  <a:cubicBezTo>
                    <a:pt x="142930" y="2911514"/>
                    <a:pt x="151637" y="2898108"/>
                    <a:pt x="154695" y="2866735"/>
                  </a:cubicBezTo>
                  <a:cubicBezTo>
                    <a:pt x="133233" y="2903445"/>
                    <a:pt x="128094" y="2930526"/>
                    <a:pt x="125149" y="2958898"/>
                  </a:cubicBezTo>
                  <a:cubicBezTo>
                    <a:pt x="123747" y="2973112"/>
                    <a:pt x="123011" y="2987707"/>
                    <a:pt x="121369" y="3004214"/>
                  </a:cubicBezTo>
                  <a:cubicBezTo>
                    <a:pt x="119854" y="3020737"/>
                    <a:pt x="116768" y="3039055"/>
                    <a:pt x="112988" y="3061126"/>
                  </a:cubicBezTo>
                  <a:cubicBezTo>
                    <a:pt x="114333" y="3073230"/>
                    <a:pt x="119401" y="3070825"/>
                    <a:pt x="128320" y="3053581"/>
                  </a:cubicBezTo>
                  <a:cubicBezTo>
                    <a:pt x="124583" y="3068912"/>
                    <a:pt x="122049" y="3086723"/>
                    <a:pt x="120364" y="3106798"/>
                  </a:cubicBezTo>
                  <a:cubicBezTo>
                    <a:pt x="116485" y="3102352"/>
                    <a:pt x="112832" y="3108751"/>
                    <a:pt x="106419" y="3131671"/>
                  </a:cubicBezTo>
                  <a:cubicBezTo>
                    <a:pt x="108656" y="3152949"/>
                    <a:pt x="105570" y="3195661"/>
                    <a:pt x="111969" y="3200531"/>
                  </a:cubicBezTo>
                  <a:cubicBezTo>
                    <a:pt x="108160" y="3209889"/>
                    <a:pt x="105570" y="3220804"/>
                    <a:pt x="103559" y="3232569"/>
                  </a:cubicBezTo>
                  <a:cubicBezTo>
                    <a:pt x="101464" y="3244333"/>
                    <a:pt x="99794" y="3256962"/>
                    <a:pt x="98250" y="3269803"/>
                  </a:cubicBezTo>
                  <a:cubicBezTo>
                    <a:pt x="95164" y="3295497"/>
                    <a:pt x="92559" y="3322042"/>
                    <a:pt x="87916" y="3344538"/>
                  </a:cubicBezTo>
                  <a:cubicBezTo>
                    <a:pt x="89827" y="3350824"/>
                    <a:pt x="92970" y="3350696"/>
                    <a:pt x="96495" y="3348772"/>
                  </a:cubicBezTo>
                  <a:cubicBezTo>
                    <a:pt x="91526" y="3361413"/>
                    <a:pt x="89105" y="3384349"/>
                    <a:pt x="90393" y="3408783"/>
                  </a:cubicBezTo>
                  <a:cubicBezTo>
                    <a:pt x="91257" y="3433218"/>
                    <a:pt x="93805" y="3459126"/>
                    <a:pt x="95830" y="3477870"/>
                  </a:cubicBezTo>
                  <a:cubicBezTo>
                    <a:pt x="90719" y="3472235"/>
                    <a:pt x="87279" y="3457979"/>
                    <a:pt x="85226" y="3437989"/>
                  </a:cubicBezTo>
                  <a:cubicBezTo>
                    <a:pt x="84206" y="3427995"/>
                    <a:pt x="83513" y="3416570"/>
                    <a:pt x="83145" y="3404098"/>
                  </a:cubicBezTo>
                  <a:cubicBezTo>
                    <a:pt x="82975" y="3397854"/>
                    <a:pt x="82791" y="3391356"/>
                    <a:pt x="82862" y="3384632"/>
                  </a:cubicBezTo>
                  <a:cubicBezTo>
                    <a:pt x="83159" y="3377907"/>
                    <a:pt x="83470" y="3370969"/>
                    <a:pt x="83796" y="3363862"/>
                  </a:cubicBezTo>
                  <a:cubicBezTo>
                    <a:pt x="85339" y="3335421"/>
                    <a:pt x="88086" y="3304233"/>
                    <a:pt x="91540" y="3273285"/>
                  </a:cubicBezTo>
                  <a:cubicBezTo>
                    <a:pt x="95107" y="3242338"/>
                    <a:pt x="98647" y="3211588"/>
                    <a:pt x="104635" y="3184153"/>
                  </a:cubicBezTo>
                  <a:cubicBezTo>
                    <a:pt x="102653" y="3176577"/>
                    <a:pt x="96778" y="3199059"/>
                    <a:pt x="92786" y="3185822"/>
                  </a:cubicBezTo>
                  <a:cubicBezTo>
                    <a:pt x="97656" y="3151053"/>
                    <a:pt x="102158" y="3115915"/>
                    <a:pt x="106277" y="3081584"/>
                  </a:cubicBezTo>
                  <a:cubicBezTo>
                    <a:pt x="108500" y="3064426"/>
                    <a:pt x="109930" y="3047394"/>
                    <a:pt x="112521" y="3030858"/>
                  </a:cubicBezTo>
                  <a:cubicBezTo>
                    <a:pt x="114984" y="3014295"/>
                    <a:pt x="117391" y="2998099"/>
                    <a:pt x="119727" y="2982399"/>
                  </a:cubicBezTo>
                  <a:cubicBezTo>
                    <a:pt x="128986" y="2919570"/>
                    <a:pt x="135201" y="2864314"/>
                    <a:pt x="141543" y="2826869"/>
                  </a:cubicBezTo>
                  <a:cubicBezTo>
                    <a:pt x="155983" y="2791093"/>
                    <a:pt x="163982" y="2734662"/>
                    <a:pt x="182075" y="2710128"/>
                  </a:cubicBezTo>
                  <a:cubicBezTo>
                    <a:pt x="198766" y="2650344"/>
                    <a:pt x="178989" y="2692219"/>
                    <a:pt x="179909" y="2681148"/>
                  </a:cubicBezTo>
                  <a:cubicBezTo>
                    <a:pt x="176511" y="2686869"/>
                    <a:pt x="173736" y="2695278"/>
                    <a:pt x="171485" y="2704607"/>
                  </a:cubicBezTo>
                  <a:cubicBezTo>
                    <a:pt x="169447" y="2713979"/>
                    <a:pt x="167677" y="2724215"/>
                    <a:pt x="165596" y="2733460"/>
                  </a:cubicBezTo>
                  <a:cubicBezTo>
                    <a:pt x="161618" y="2733729"/>
                    <a:pt x="162708" y="2719458"/>
                    <a:pt x="166743" y="2698448"/>
                  </a:cubicBezTo>
                  <a:cubicBezTo>
                    <a:pt x="180758" y="2683415"/>
                    <a:pt x="205774" y="2594932"/>
                    <a:pt x="183632" y="2629050"/>
                  </a:cubicBezTo>
                  <a:cubicBezTo>
                    <a:pt x="194816" y="2586975"/>
                    <a:pt x="192848" y="2636837"/>
                    <a:pt x="204103" y="2594662"/>
                  </a:cubicBezTo>
                  <a:cubicBezTo>
                    <a:pt x="205377" y="2600170"/>
                    <a:pt x="196402" y="2627734"/>
                    <a:pt x="191461" y="2658243"/>
                  </a:cubicBezTo>
                  <a:cubicBezTo>
                    <a:pt x="202178" y="2653996"/>
                    <a:pt x="203962" y="2616578"/>
                    <a:pt x="214693" y="2612444"/>
                  </a:cubicBezTo>
                  <a:cubicBezTo>
                    <a:pt x="211437" y="2635619"/>
                    <a:pt x="214834" y="2627777"/>
                    <a:pt x="228185" y="2618517"/>
                  </a:cubicBezTo>
                  <a:cubicBezTo>
                    <a:pt x="219025" y="2653940"/>
                    <a:pt x="205307" y="2657295"/>
                    <a:pt x="201838" y="2652551"/>
                  </a:cubicBezTo>
                  <a:cubicBezTo>
                    <a:pt x="195935" y="2669201"/>
                    <a:pt x="189705" y="2687080"/>
                    <a:pt x="183547" y="2705329"/>
                  </a:cubicBezTo>
                  <a:cubicBezTo>
                    <a:pt x="178111" y="2723747"/>
                    <a:pt x="172759" y="2742535"/>
                    <a:pt x="167776" y="2760755"/>
                  </a:cubicBezTo>
                  <a:cubicBezTo>
                    <a:pt x="157809" y="2797180"/>
                    <a:pt x="149386" y="2831343"/>
                    <a:pt x="144884" y="2855734"/>
                  </a:cubicBezTo>
                  <a:cubicBezTo>
                    <a:pt x="144657" y="2867301"/>
                    <a:pt x="149528" y="2864582"/>
                    <a:pt x="156875" y="2855126"/>
                  </a:cubicBezTo>
                  <a:cubicBezTo>
                    <a:pt x="158546" y="2830960"/>
                    <a:pt x="176653" y="2809143"/>
                    <a:pt x="184779" y="2756450"/>
                  </a:cubicBezTo>
                  <a:cubicBezTo>
                    <a:pt x="175860" y="2765695"/>
                    <a:pt x="176822" y="2805830"/>
                    <a:pt x="165737" y="2808762"/>
                  </a:cubicBezTo>
                  <a:cubicBezTo>
                    <a:pt x="174387" y="2756918"/>
                    <a:pt x="187030" y="2754328"/>
                    <a:pt x="189847" y="2715849"/>
                  </a:cubicBezTo>
                  <a:cubicBezTo>
                    <a:pt x="191985" y="2718921"/>
                    <a:pt x="191914" y="2728136"/>
                    <a:pt x="191192" y="2738981"/>
                  </a:cubicBezTo>
                  <a:cubicBezTo>
                    <a:pt x="195453" y="2727259"/>
                    <a:pt x="200422" y="2718085"/>
                    <a:pt x="205859" y="2709973"/>
                  </a:cubicBezTo>
                  <a:cubicBezTo>
                    <a:pt x="211550" y="2701918"/>
                    <a:pt x="217524" y="2694881"/>
                    <a:pt x="223343" y="2687294"/>
                  </a:cubicBezTo>
                  <a:cubicBezTo>
                    <a:pt x="239369" y="2624846"/>
                    <a:pt x="203693" y="2715409"/>
                    <a:pt x="219719" y="2652963"/>
                  </a:cubicBezTo>
                  <a:cubicBezTo>
                    <a:pt x="237797" y="2634982"/>
                    <a:pt x="234527" y="2642712"/>
                    <a:pt x="241322" y="2601670"/>
                  </a:cubicBezTo>
                  <a:cubicBezTo>
                    <a:pt x="251714" y="2585106"/>
                    <a:pt x="251020" y="2594733"/>
                    <a:pt x="256018" y="2590826"/>
                  </a:cubicBezTo>
                  <a:cubicBezTo>
                    <a:pt x="251912" y="2604459"/>
                    <a:pt x="245414" y="2609556"/>
                    <a:pt x="241620" y="2624760"/>
                  </a:cubicBezTo>
                  <a:cubicBezTo>
                    <a:pt x="239793" y="2650399"/>
                    <a:pt x="263294" y="2591265"/>
                    <a:pt x="267683" y="2568189"/>
                  </a:cubicBezTo>
                  <a:cubicBezTo>
                    <a:pt x="258891" y="2566773"/>
                    <a:pt x="242257" y="2600637"/>
                    <a:pt x="222210" y="2618418"/>
                  </a:cubicBezTo>
                  <a:cubicBezTo>
                    <a:pt x="227378" y="2593516"/>
                    <a:pt x="233819" y="2573540"/>
                    <a:pt x="240855" y="2555518"/>
                  </a:cubicBezTo>
                  <a:cubicBezTo>
                    <a:pt x="234569" y="2598626"/>
                    <a:pt x="266437" y="2542692"/>
                    <a:pt x="272355" y="2539988"/>
                  </a:cubicBezTo>
                  <a:cubicBezTo>
                    <a:pt x="290334" y="2497573"/>
                    <a:pt x="289287" y="2491245"/>
                    <a:pt x="304279" y="2473463"/>
                  </a:cubicBezTo>
                  <a:cubicBezTo>
                    <a:pt x="297342" y="2476932"/>
                    <a:pt x="278315" y="2497092"/>
                    <a:pt x="263153" y="2499257"/>
                  </a:cubicBezTo>
                  <a:cubicBezTo>
                    <a:pt x="252337" y="2520677"/>
                    <a:pt x="241096" y="2560346"/>
                    <a:pt x="237826" y="2543824"/>
                  </a:cubicBezTo>
                  <a:cubicBezTo>
                    <a:pt x="224843" y="2557812"/>
                    <a:pt x="240728" y="2562568"/>
                    <a:pt x="224773" y="2583790"/>
                  </a:cubicBezTo>
                  <a:cubicBezTo>
                    <a:pt x="219407" y="2592695"/>
                    <a:pt x="226585" y="2571431"/>
                    <a:pt x="233508" y="2549275"/>
                  </a:cubicBezTo>
                  <a:cubicBezTo>
                    <a:pt x="240898" y="2527260"/>
                    <a:pt x="248797" y="2504552"/>
                    <a:pt x="241903" y="2509465"/>
                  </a:cubicBezTo>
                  <a:cubicBezTo>
                    <a:pt x="258042" y="2503561"/>
                    <a:pt x="268490" y="2473605"/>
                    <a:pt x="291906" y="2443733"/>
                  </a:cubicBezTo>
                  <a:cubicBezTo>
                    <a:pt x="294171" y="2423404"/>
                    <a:pt x="254842" y="2489291"/>
                    <a:pt x="272836" y="2436400"/>
                  </a:cubicBezTo>
                  <a:cubicBezTo>
                    <a:pt x="287475" y="2401418"/>
                    <a:pt x="280764" y="2440435"/>
                    <a:pt x="294964" y="2403527"/>
                  </a:cubicBezTo>
                  <a:cubicBezTo>
                    <a:pt x="301066" y="2374944"/>
                    <a:pt x="277876" y="2427481"/>
                    <a:pt x="271576" y="2430482"/>
                  </a:cubicBezTo>
                  <a:cubicBezTo>
                    <a:pt x="284445" y="2392541"/>
                    <a:pt x="269495" y="2412106"/>
                    <a:pt x="266565" y="2406868"/>
                  </a:cubicBezTo>
                  <a:cubicBezTo>
                    <a:pt x="272836" y="2395373"/>
                    <a:pt x="276701" y="2386100"/>
                    <a:pt x="279773" y="2378455"/>
                  </a:cubicBezTo>
                  <a:cubicBezTo>
                    <a:pt x="282930" y="2370838"/>
                    <a:pt x="284884" y="2364694"/>
                    <a:pt x="286696" y="2359258"/>
                  </a:cubicBezTo>
                  <a:cubicBezTo>
                    <a:pt x="290334" y="2348385"/>
                    <a:pt x="293463" y="2340330"/>
                    <a:pt x="304845" y="2329245"/>
                  </a:cubicBezTo>
                  <a:cubicBezTo>
                    <a:pt x="305270" y="2319221"/>
                    <a:pt x="294935" y="2342892"/>
                    <a:pt x="297908" y="2322633"/>
                  </a:cubicBezTo>
                  <a:cubicBezTo>
                    <a:pt x="305129" y="2309608"/>
                    <a:pt x="316539" y="2298311"/>
                    <a:pt x="328955" y="2281761"/>
                  </a:cubicBezTo>
                  <a:cubicBezTo>
                    <a:pt x="335156" y="2273480"/>
                    <a:pt x="341612" y="2263895"/>
                    <a:pt x="347940" y="2252102"/>
                  </a:cubicBezTo>
                  <a:cubicBezTo>
                    <a:pt x="351111" y="2246199"/>
                    <a:pt x="354240" y="2239757"/>
                    <a:pt x="357298" y="2232636"/>
                  </a:cubicBezTo>
                  <a:cubicBezTo>
                    <a:pt x="360610" y="2225628"/>
                    <a:pt x="363909" y="2217984"/>
                    <a:pt x="367080" y="2209560"/>
                  </a:cubicBezTo>
                  <a:cubicBezTo>
                    <a:pt x="365268" y="2218592"/>
                    <a:pt x="363654" y="2226648"/>
                    <a:pt x="362026" y="2234746"/>
                  </a:cubicBezTo>
                  <a:cubicBezTo>
                    <a:pt x="360625" y="2242957"/>
                    <a:pt x="359039" y="2251196"/>
                    <a:pt x="356703" y="2260540"/>
                  </a:cubicBezTo>
                  <a:cubicBezTo>
                    <a:pt x="352031" y="2279227"/>
                    <a:pt x="344401" y="2302219"/>
                    <a:pt x="329521" y="2338050"/>
                  </a:cubicBezTo>
                  <a:cubicBezTo>
                    <a:pt x="328799" y="2345823"/>
                    <a:pt x="336826" y="2337456"/>
                    <a:pt x="327681" y="2360787"/>
                  </a:cubicBezTo>
                  <a:cubicBezTo>
                    <a:pt x="343551" y="2333449"/>
                    <a:pt x="355316" y="2297462"/>
                    <a:pt x="365665" y="2267095"/>
                  </a:cubicBezTo>
                  <a:cubicBezTo>
                    <a:pt x="375560" y="2236558"/>
                    <a:pt x="386107" y="2212590"/>
                    <a:pt x="395848" y="2208456"/>
                  </a:cubicBezTo>
                  <a:cubicBezTo>
                    <a:pt x="391459" y="2191977"/>
                    <a:pt x="380657" y="2218720"/>
                    <a:pt x="391501" y="2172865"/>
                  </a:cubicBezTo>
                  <a:cubicBezTo>
                    <a:pt x="398509" y="2166706"/>
                    <a:pt x="405418" y="2160605"/>
                    <a:pt x="411477" y="2147170"/>
                  </a:cubicBezTo>
                  <a:cubicBezTo>
                    <a:pt x="405927" y="2144027"/>
                    <a:pt x="401015" y="2155551"/>
                    <a:pt x="394517" y="2150128"/>
                  </a:cubicBezTo>
                  <a:cubicBezTo>
                    <a:pt x="399175" y="2150978"/>
                    <a:pt x="408830" y="2141054"/>
                    <a:pt x="420184" y="2125877"/>
                  </a:cubicBezTo>
                  <a:cubicBezTo>
                    <a:pt x="425918" y="2118310"/>
                    <a:pt x="431927" y="2109356"/>
                    <a:pt x="438091" y="2099823"/>
                  </a:cubicBezTo>
                  <a:lnTo>
                    <a:pt x="444618" y="2089588"/>
                  </a:lnTo>
                  <a:lnTo>
                    <a:pt x="444219" y="2079557"/>
                  </a:lnTo>
                  <a:cubicBezTo>
                    <a:pt x="443575" y="2077726"/>
                    <a:pt x="442304" y="2077545"/>
                    <a:pt x="440060" y="2079400"/>
                  </a:cubicBezTo>
                  <a:cubicBezTo>
                    <a:pt x="435374" y="2083010"/>
                    <a:pt x="427644" y="2095171"/>
                    <a:pt x="413657" y="2118742"/>
                  </a:cubicBezTo>
                  <a:cubicBezTo>
                    <a:pt x="398792" y="2132347"/>
                    <a:pt x="419518" y="2087865"/>
                    <a:pt x="396116" y="2115415"/>
                  </a:cubicBezTo>
                  <a:cubicBezTo>
                    <a:pt x="390779" y="2153116"/>
                    <a:pt x="363994" y="2168405"/>
                    <a:pt x="343961" y="2212123"/>
                  </a:cubicBezTo>
                  <a:cubicBezTo>
                    <a:pt x="334476" y="2233245"/>
                    <a:pt x="363767" y="2193294"/>
                    <a:pt x="368411" y="2175215"/>
                  </a:cubicBezTo>
                  <a:cubicBezTo>
                    <a:pt x="387551" y="2151912"/>
                    <a:pt x="375914" y="2179448"/>
                    <a:pt x="395026" y="2156301"/>
                  </a:cubicBezTo>
                  <a:cubicBezTo>
                    <a:pt x="387126" y="2178570"/>
                    <a:pt x="377924" y="2189585"/>
                    <a:pt x="368793" y="2201590"/>
                  </a:cubicBezTo>
                  <a:cubicBezTo>
                    <a:pt x="359789" y="2213638"/>
                    <a:pt x="350219" y="2226421"/>
                    <a:pt x="344159" y="2252980"/>
                  </a:cubicBezTo>
                  <a:cubicBezTo>
                    <a:pt x="319469" y="2289109"/>
                    <a:pt x="361006" y="2204251"/>
                    <a:pt x="336373" y="2240239"/>
                  </a:cubicBezTo>
                  <a:cubicBezTo>
                    <a:pt x="318323" y="2265184"/>
                    <a:pt x="341781" y="2245038"/>
                    <a:pt x="325330" y="2279794"/>
                  </a:cubicBezTo>
                  <a:cubicBezTo>
                    <a:pt x="306204" y="2305843"/>
                    <a:pt x="316312" y="2278279"/>
                    <a:pt x="308597" y="2283418"/>
                  </a:cubicBezTo>
                  <a:cubicBezTo>
                    <a:pt x="283326" y="2324983"/>
                    <a:pt x="295218" y="2317891"/>
                    <a:pt x="284869" y="2350622"/>
                  </a:cubicBezTo>
                  <a:cubicBezTo>
                    <a:pt x="278980" y="2360093"/>
                    <a:pt x="272963" y="2369777"/>
                    <a:pt x="267527" y="2379375"/>
                  </a:cubicBezTo>
                  <a:cubicBezTo>
                    <a:pt x="262360" y="2389087"/>
                    <a:pt x="257560" y="2398643"/>
                    <a:pt x="253497" y="2407647"/>
                  </a:cubicBezTo>
                  <a:cubicBezTo>
                    <a:pt x="245343" y="2425655"/>
                    <a:pt x="240119" y="2441426"/>
                    <a:pt x="240727" y="2451661"/>
                  </a:cubicBezTo>
                  <a:cubicBezTo>
                    <a:pt x="222366" y="2479650"/>
                    <a:pt x="236778" y="2442629"/>
                    <a:pt x="252719" y="2401432"/>
                  </a:cubicBezTo>
                  <a:cubicBezTo>
                    <a:pt x="256796" y="2391168"/>
                    <a:pt x="260590" y="2380508"/>
                    <a:pt x="264653" y="2370782"/>
                  </a:cubicBezTo>
                  <a:cubicBezTo>
                    <a:pt x="268716" y="2361056"/>
                    <a:pt x="272340" y="2351995"/>
                    <a:pt x="275002" y="2344520"/>
                  </a:cubicBezTo>
                  <a:cubicBezTo>
                    <a:pt x="280311" y="2329584"/>
                    <a:pt x="281741" y="2320991"/>
                    <a:pt x="274931" y="2326144"/>
                  </a:cubicBezTo>
                  <a:cubicBezTo>
                    <a:pt x="288748" y="2304059"/>
                    <a:pt x="302665" y="2282554"/>
                    <a:pt x="316596" y="2260965"/>
                  </a:cubicBezTo>
                  <a:cubicBezTo>
                    <a:pt x="301447" y="2275448"/>
                    <a:pt x="307351" y="2256817"/>
                    <a:pt x="315562" y="2234477"/>
                  </a:cubicBezTo>
                  <a:cubicBezTo>
                    <a:pt x="317629" y="2228899"/>
                    <a:pt x="319795" y="2223080"/>
                    <a:pt x="321862" y="2217517"/>
                  </a:cubicBezTo>
                  <a:cubicBezTo>
                    <a:pt x="324113" y="2212038"/>
                    <a:pt x="326208" y="2206771"/>
                    <a:pt x="327822" y="2202199"/>
                  </a:cubicBezTo>
                  <a:cubicBezTo>
                    <a:pt x="331050" y="2193039"/>
                    <a:pt x="332381" y="2186583"/>
                    <a:pt x="329252" y="2186442"/>
                  </a:cubicBezTo>
                  <a:cubicBezTo>
                    <a:pt x="335354" y="2172695"/>
                    <a:pt x="342546" y="2167882"/>
                    <a:pt x="349369" y="2160251"/>
                  </a:cubicBezTo>
                  <a:cubicBezTo>
                    <a:pt x="353602" y="2149690"/>
                    <a:pt x="346538" y="2157816"/>
                    <a:pt x="343494" y="2159246"/>
                  </a:cubicBezTo>
                  <a:cubicBezTo>
                    <a:pt x="346368" y="2150822"/>
                    <a:pt x="349794" y="2146858"/>
                    <a:pt x="353163" y="2143291"/>
                  </a:cubicBezTo>
                  <a:cubicBezTo>
                    <a:pt x="356689" y="2139907"/>
                    <a:pt x="360100" y="2136608"/>
                    <a:pt x="363541" y="2133296"/>
                  </a:cubicBezTo>
                  <a:cubicBezTo>
                    <a:pt x="349667" y="2165857"/>
                    <a:pt x="321904" y="2204039"/>
                    <a:pt x="346269" y="2183355"/>
                  </a:cubicBezTo>
                  <a:cubicBezTo>
                    <a:pt x="340564" y="2200117"/>
                    <a:pt x="333782" y="2208060"/>
                    <a:pt x="326916" y="2215506"/>
                  </a:cubicBezTo>
                  <a:cubicBezTo>
                    <a:pt x="309375" y="2255840"/>
                    <a:pt x="331333" y="2225190"/>
                    <a:pt x="325543" y="2244684"/>
                  </a:cubicBezTo>
                  <a:cubicBezTo>
                    <a:pt x="331715" y="2228035"/>
                    <a:pt x="345604" y="2199353"/>
                    <a:pt x="355698" y="2176645"/>
                  </a:cubicBezTo>
                  <a:cubicBezTo>
                    <a:pt x="365792" y="2153951"/>
                    <a:pt x="372290" y="2137288"/>
                    <a:pt x="364985" y="2145259"/>
                  </a:cubicBezTo>
                  <a:cubicBezTo>
                    <a:pt x="354905" y="2149024"/>
                    <a:pt x="390269" y="2099998"/>
                    <a:pt x="385088" y="2119337"/>
                  </a:cubicBezTo>
                  <a:cubicBezTo>
                    <a:pt x="377655" y="2119917"/>
                    <a:pt x="387013" y="2101131"/>
                    <a:pt x="395691" y="2084624"/>
                  </a:cubicBezTo>
                  <a:cubicBezTo>
                    <a:pt x="404129" y="2068003"/>
                    <a:pt x="413105" y="2054257"/>
                    <a:pt x="402246" y="2063388"/>
                  </a:cubicBezTo>
                  <a:cubicBezTo>
                    <a:pt x="427658" y="2028816"/>
                    <a:pt x="431651" y="1998336"/>
                    <a:pt x="448597" y="1984603"/>
                  </a:cubicBezTo>
                  <a:cubicBezTo>
                    <a:pt x="453622" y="1972810"/>
                    <a:pt x="442976" y="1984065"/>
                    <a:pt x="437413" y="1987902"/>
                  </a:cubicBezTo>
                  <a:cubicBezTo>
                    <a:pt x="440640" y="1979691"/>
                    <a:pt x="444250" y="1975982"/>
                    <a:pt x="447832" y="1972513"/>
                  </a:cubicBezTo>
                  <a:cubicBezTo>
                    <a:pt x="451230" y="1965307"/>
                    <a:pt x="454599" y="1958130"/>
                    <a:pt x="457983" y="1950966"/>
                  </a:cubicBezTo>
                  <a:cubicBezTo>
                    <a:pt x="472494" y="1938451"/>
                    <a:pt x="453807" y="1974665"/>
                    <a:pt x="469931" y="1959743"/>
                  </a:cubicBezTo>
                  <a:cubicBezTo>
                    <a:pt x="441915" y="2007694"/>
                    <a:pt x="465104" y="1974014"/>
                    <a:pt x="450225" y="2008586"/>
                  </a:cubicBezTo>
                  <a:cubicBezTo>
                    <a:pt x="444845" y="2011035"/>
                    <a:pt x="450508" y="1997132"/>
                    <a:pt x="443911" y="2001422"/>
                  </a:cubicBezTo>
                  <a:cubicBezTo>
                    <a:pt x="436138" y="2013937"/>
                    <a:pt x="429923" y="2028561"/>
                    <a:pt x="422378" y="2043922"/>
                  </a:cubicBezTo>
                  <a:cubicBezTo>
                    <a:pt x="418598" y="2051595"/>
                    <a:pt x="414492" y="2059466"/>
                    <a:pt x="409665" y="2067352"/>
                  </a:cubicBezTo>
                  <a:cubicBezTo>
                    <a:pt x="404780" y="2075209"/>
                    <a:pt x="399854" y="2083434"/>
                    <a:pt x="393483" y="2091362"/>
                  </a:cubicBezTo>
                  <a:cubicBezTo>
                    <a:pt x="385668" y="2116973"/>
                    <a:pt x="425407" y="2048155"/>
                    <a:pt x="394785" y="2103438"/>
                  </a:cubicBezTo>
                  <a:cubicBezTo>
                    <a:pt x="420537" y="2074445"/>
                    <a:pt x="436308" y="2052614"/>
                    <a:pt x="451003" y="2020619"/>
                  </a:cubicBezTo>
                  <a:cubicBezTo>
                    <a:pt x="453240" y="2022813"/>
                    <a:pt x="445114" y="2040368"/>
                    <a:pt x="457289" y="2027825"/>
                  </a:cubicBezTo>
                  <a:cubicBezTo>
                    <a:pt x="452235" y="2038415"/>
                    <a:pt x="446770" y="2041940"/>
                    <a:pt x="441433" y="2048041"/>
                  </a:cubicBezTo>
                  <a:cubicBezTo>
                    <a:pt x="438460" y="2055771"/>
                    <a:pt x="441971" y="2053832"/>
                    <a:pt x="436931" y="2064690"/>
                  </a:cubicBezTo>
                  <a:cubicBezTo>
                    <a:pt x="448271" y="2062538"/>
                    <a:pt x="457119" y="2026494"/>
                    <a:pt x="468445" y="2024512"/>
                  </a:cubicBezTo>
                  <a:cubicBezTo>
                    <a:pt x="455293" y="2048948"/>
                    <a:pt x="466944" y="2040850"/>
                    <a:pt x="474334" y="2025716"/>
                  </a:cubicBezTo>
                  <a:cubicBezTo>
                    <a:pt x="474150" y="2030664"/>
                    <a:pt x="469241" y="2041745"/>
                    <a:pt x="463118" y="2054038"/>
                  </a:cubicBezTo>
                  <a:lnTo>
                    <a:pt x="444716" y="2089434"/>
                  </a:lnTo>
                  <a:lnTo>
                    <a:pt x="456921" y="2070296"/>
                  </a:lnTo>
                  <a:cubicBezTo>
                    <a:pt x="481555" y="2030416"/>
                    <a:pt x="499973" y="1990648"/>
                    <a:pt x="483636" y="1992262"/>
                  </a:cubicBezTo>
                  <a:cubicBezTo>
                    <a:pt x="496760" y="1966213"/>
                    <a:pt x="509544" y="1955468"/>
                    <a:pt x="510181" y="1963198"/>
                  </a:cubicBezTo>
                  <a:cubicBezTo>
                    <a:pt x="530737" y="1926630"/>
                    <a:pt x="507094" y="1954562"/>
                    <a:pt x="498643" y="1960366"/>
                  </a:cubicBezTo>
                  <a:cubicBezTo>
                    <a:pt x="511639" y="1934685"/>
                    <a:pt x="520331" y="1918532"/>
                    <a:pt x="525385" y="1905819"/>
                  </a:cubicBezTo>
                  <a:cubicBezTo>
                    <a:pt x="530581" y="1893191"/>
                    <a:pt x="532889" y="1884456"/>
                    <a:pt x="535663" y="1875084"/>
                  </a:cubicBezTo>
                  <a:cubicBezTo>
                    <a:pt x="523517" y="1886367"/>
                    <a:pt x="518378" y="1897622"/>
                    <a:pt x="512630" y="1909131"/>
                  </a:cubicBezTo>
                  <a:cubicBezTo>
                    <a:pt x="506924" y="1920684"/>
                    <a:pt x="500285" y="1932307"/>
                    <a:pt x="486397" y="1945430"/>
                  </a:cubicBezTo>
                  <a:cubicBezTo>
                    <a:pt x="492824" y="1928923"/>
                    <a:pt x="500497" y="1921915"/>
                    <a:pt x="508000" y="1915261"/>
                  </a:cubicBezTo>
                  <a:cubicBezTo>
                    <a:pt x="514598" y="1885079"/>
                    <a:pt x="506698" y="1912713"/>
                    <a:pt x="529930" y="1873555"/>
                  </a:cubicBezTo>
                  <a:cubicBezTo>
                    <a:pt x="535621" y="1860034"/>
                    <a:pt x="520572" y="1883309"/>
                    <a:pt x="512955" y="1886975"/>
                  </a:cubicBezTo>
                  <a:cubicBezTo>
                    <a:pt x="521379" y="1874560"/>
                    <a:pt x="537023" y="1858760"/>
                    <a:pt x="529689" y="1861535"/>
                  </a:cubicBezTo>
                  <a:cubicBezTo>
                    <a:pt x="540293" y="1844278"/>
                    <a:pt x="534078" y="1858690"/>
                    <a:pt x="540987" y="1852673"/>
                  </a:cubicBezTo>
                  <a:cubicBezTo>
                    <a:pt x="549325" y="1836987"/>
                    <a:pt x="557635" y="1821343"/>
                    <a:pt x="565946" y="1805699"/>
                  </a:cubicBezTo>
                  <a:cubicBezTo>
                    <a:pt x="570179" y="1797927"/>
                    <a:pt x="574143" y="1789985"/>
                    <a:pt x="578616" y="1782354"/>
                  </a:cubicBezTo>
                  <a:lnTo>
                    <a:pt x="592051" y="1759462"/>
                  </a:lnTo>
                  <a:cubicBezTo>
                    <a:pt x="583699" y="1788541"/>
                    <a:pt x="623565" y="1732394"/>
                    <a:pt x="626949" y="1740393"/>
                  </a:cubicBezTo>
                  <a:cubicBezTo>
                    <a:pt x="629115" y="1726306"/>
                    <a:pt x="654258" y="1689158"/>
                    <a:pt x="651228" y="1688054"/>
                  </a:cubicBezTo>
                  <a:cubicBezTo>
                    <a:pt x="669236" y="1672863"/>
                    <a:pt x="687428" y="1658140"/>
                    <a:pt x="697550" y="1655973"/>
                  </a:cubicBezTo>
                  <a:cubicBezTo>
                    <a:pt x="702477" y="1654798"/>
                    <a:pt x="705096" y="1656540"/>
                    <a:pt x="704232" y="1662585"/>
                  </a:cubicBezTo>
                  <a:cubicBezTo>
                    <a:pt x="703241" y="1668531"/>
                    <a:pt x="699207" y="1679092"/>
                    <a:pt x="690812" y="1695543"/>
                  </a:cubicBezTo>
                  <a:cubicBezTo>
                    <a:pt x="678835" y="1714768"/>
                    <a:pt x="667452" y="1715462"/>
                    <a:pt x="655716" y="1731828"/>
                  </a:cubicBezTo>
                  <a:cubicBezTo>
                    <a:pt x="650860" y="1742488"/>
                    <a:pt x="650945" y="1747145"/>
                    <a:pt x="661195" y="1739699"/>
                  </a:cubicBezTo>
                  <a:cubicBezTo>
                    <a:pt x="619700" y="1793793"/>
                    <a:pt x="628987" y="1756079"/>
                    <a:pt x="667636" y="1711710"/>
                  </a:cubicBezTo>
                  <a:cubicBezTo>
                    <a:pt x="650081" y="1730157"/>
                    <a:pt x="630828" y="1754649"/>
                    <a:pt x="612338" y="1782015"/>
                  </a:cubicBezTo>
                  <a:cubicBezTo>
                    <a:pt x="607766" y="1788881"/>
                    <a:pt x="603051" y="1795818"/>
                    <a:pt x="598748" y="1803080"/>
                  </a:cubicBezTo>
                  <a:cubicBezTo>
                    <a:pt x="594543" y="1810400"/>
                    <a:pt x="590423" y="1817846"/>
                    <a:pt x="586417" y="1825378"/>
                  </a:cubicBezTo>
                  <a:cubicBezTo>
                    <a:pt x="578418" y="1840427"/>
                    <a:pt x="570915" y="1855801"/>
                    <a:pt x="564190" y="1871049"/>
                  </a:cubicBezTo>
                  <a:cubicBezTo>
                    <a:pt x="571566" y="1862087"/>
                    <a:pt x="579027" y="1853112"/>
                    <a:pt x="586445" y="1847661"/>
                  </a:cubicBezTo>
                  <a:cubicBezTo>
                    <a:pt x="592986" y="1835429"/>
                    <a:pt x="594628" y="1829696"/>
                    <a:pt x="597233" y="1822674"/>
                  </a:cubicBezTo>
                  <a:cubicBezTo>
                    <a:pt x="599951" y="1815723"/>
                    <a:pt x="603108" y="1807158"/>
                    <a:pt x="614434" y="1790367"/>
                  </a:cubicBezTo>
                  <a:cubicBezTo>
                    <a:pt x="622135" y="1784888"/>
                    <a:pt x="629908" y="1779367"/>
                    <a:pt x="637609" y="1773888"/>
                  </a:cubicBezTo>
                  <a:cubicBezTo>
                    <a:pt x="625972" y="1789150"/>
                    <a:pt x="613712" y="1806053"/>
                    <a:pt x="603122" y="1828705"/>
                  </a:cubicBezTo>
                  <a:cubicBezTo>
                    <a:pt x="599809" y="1835939"/>
                    <a:pt x="608049" y="1828960"/>
                    <a:pt x="618539" y="1817931"/>
                  </a:cubicBezTo>
                  <a:cubicBezTo>
                    <a:pt x="629185" y="1806988"/>
                    <a:pt x="642833" y="1792505"/>
                    <a:pt x="648878" y="1783529"/>
                  </a:cubicBezTo>
                  <a:cubicBezTo>
                    <a:pt x="661110" y="1761869"/>
                    <a:pt x="626694" y="1806733"/>
                    <a:pt x="619870" y="1804128"/>
                  </a:cubicBezTo>
                  <a:cubicBezTo>
                    <a:pt x="646882" y="1777498"/>
                    <a:pt x="660515" y="1757324"/>
                    <a:pt x="673115" y="1736981"/>
                  </a:cubicBezTo>
                  <a:cubicBezTo>
                    <a:pt x="679401" y="1726830"/>
                    <a:pt x="685432" y="1716637"/>
                    <a:pt x="692709" y="1705665"/>
                  </a:cubicBezTo>
                  <a:cubicBezTo>
                    <a:pt x="696347" y="1700186"/>
                    <a:pt x="700311" y="1694509"/>
                    <a:pt x="704756" y="1688535"/>
                  </a:cubicBezTo>
                  <a:cubicBezTo>
                    <a:pt x="709145" y="1682532"/>
                    <a:pt x="714171" y="1676332"/>
                    <a:pt x="720188" y="1669961"/>
                  </a:cubicBezTo>
                  <a:cubicBezTo>
                    <a:pt x="735916" y="1645356"/>
                    <a:pt x="708112" y="1668573"/>
                    <a:pt x="709400" y="1659867"/>
                  </a:cubicBezTo>
                  <a:cubicBezTo>
                    <a:pt x="788751" y="1559422"/>
                    <a:pt x="760167" y="1547926"/>
                    <a:pt x="687612" y="1639948"/>
                  </a:cubicBezTo>
                  <a:cubicBezTo>
                    <a:pt x="673950" y="1665473"/>
                    <a:pt x="711637" y="1611166"/>
                    <a:pt x="718106" y="1614635"/>
                  </a:cubicBezTo>
                  <a:cubicBezTo>
                    <a:pt x="705733" y="1633237"/>
                    <a:pt x="694988" y="1645823"/>
                    <a:pt x="685503" y="1654459"/>
                  </a:cubicBezTo>
                  <a:cubicBezTo>
                    <a:pt x="676074" y="1663137"/>
                    <a:pt x="668387" y="1668149"/>
                    <a:pt x="661294" y="1670952"/>
                  </a:cubicBezTo>
                  <a:cubicBezTo>
                    <a:pt x="647264" y="1676657"/>
                    <a:pt x="636944" y="1674321"/>
                    <a:pt x="628690" y="1680409"/>
                  </a:cubicBezTo>
                  <a:cubicBezTo>
                    <a:pt x="636774" y="1667781"/>
                    <a:pt x="644504" y="1664241"/>
                    <a:pt x="652347" y="1657842"/>
                  </a:cubicBezTo>
                  <a:cubicBezTo>
                    <a:pt x="658477" y="1646630"/>
                    <a:pt x="646797" y="1656780"/>
                    <a:pt x="640851" y="1660008"/>
                  </a:cubicBezTo>
                  <a:cubicBezTo>
                    <a:pt x="631083" y="1668715"/>
                    <a:pt x="620762" y="1688974"/>
                    <a:pt x="610725" y="1704986"/>
                  </a:cubicBezTo>
                  <a:cubicBezTo>
                    <a:pt x="604694" y="1710323"/>
                    <a:pt x="607596" y="1704886"/>
                    <a:pt x="610965" y="1698855"/>
                  </a:cubicBezTo>
                  <a:cubicBezTo>
                    <a:pt x="630176" y="1667724"/>
                    <a:pt x="611432" y="1677705"/>
                    <a:pt x="593750" y="1699351"/>
                  </a:cubicBezTo>
                  <a:cubicBezTo>
                    <a:pt x="613358" y="1699592"/>
                    <a:pt x="569825" y="1732634"/>
                    <a:pt x="588116" y="1697426"/>
                  </a:cubicBezTo>
                  <a:cubicBezTo>
                    <a:pt x="567913" y="1719086"/>
                    <a:pt x="559136" y="1735027"/>
                    <a:pt x="552284" y="1749637"/>
                  </a:cubicBezTo>
                  <a:cubicBezTo>
                    <a:pt x="545220" y="1764148"/>
                    <a:pt x="540788" y="1777782"/>
                    <a:pt x="528811" y="1794968"/>
                  </a:cubicBezTo>
                  <a:cubicBezTo>
                    <a:pt x="539896" y="1786800"/>
                    <a:pt x="547017" y="1777017"/>
                    <a:pt x="553176" y="1766739"/>
                  </a:cubicBezTo>
                  <a:cubicBezTo>
                    <a:pt x="559433" y="1756517"/>
                    <a:pt x="564204" y="1745489"/>
                    <a:pt x="569683" y="1734362"/>
                  </a:cubicBezTo>
                  <a:cubicBezTo>
                    <a:pt x="592122" y="1714839"/>
                    <a:pt x="597389" y="1716255"/>
                    <a:pt x="592745" y="1729605"/>
                  </a:cubicBezTo>
                  <a:cubicBezTo>
                    <a:pt x="575870" y="1756857"/>
                    <a:pt x="591046" y="1722625"/>
                    <a:pt x="569301" y="1746438"/>
                  </a:cubicBezTo>
                  <a:cubicBezTo>
                    <a:pt x="584930" y="1742106"/>
                    <a:pt x="561642" y="1784251"/>
                    <a:pt x="563029" y="1798805"/>
                  </a:cubicBezTo>
                  <a:cubicBezTo>
                    <a:pt x="551760" y="1807611"/>
                    <a:pt x="540449" y="1816445"/>
                    <a:pt x="529165" y="1825250"/>
                  </a:cubicBezTo>
                  <a:cubicBezTo>
                    <a:pt x="527141" y="1833108"/>
                    <a:pt x="536329" y="1826001"/>
                    <a:pt x="523771" y="1847845"/>
                  </a:cubicBezTo>
                  <a:cubicBezTo>
                    <a:pt x="508864" y="1861549"/>
                    <a:pt x="502876" y="1863461"/>
                    <a:pt x="501049" y="1859695"/>
                  </a:cubicBezTo>
                  <a:cubicBezTo>
                    <a:pt x="545375" y="1809380"/>
                    <a:pt x="499803" y="1836987"/>
                    <a:pt x="540180" y="1792151"/>
                  </a:cubicBezTo>
                  <a:cubicBezTo>
                    <a:pt x="526914" y="1800674"/>
                    <a:pt x="513791" y="1821315"/>
                    <a:pt x="500837" y="1847590"/>
                  </a:cubicBezTo>
                  <a:cubicBezTo>
                    <a:pt x="494976" y="1853381"/>
                    <a:pt x="497666" y="1847704"/>
                    <a:pt x="500667" y="1841602"/>
                  </a:cubicBezTo>
                  <a:cubicBezTo>
                    <a:pt x="496901" y="1844589"/>
                    <a:pt x="493150" y="1847590"/>
                    <a:pt x="489355" y="1850606"/>
                  </a:cubicBezTo>
                  <a:cubicBezTo>
                    <a:pt x="498657" y="1830106"/>
                    <a:pt x="508114" y="1824005"/>
                    <a:pt x="517571" y="1816006"/>
                  </a:cubicBezTo>
                  <a:cubicBezTo>
                    <a:pt x="518816" y="1805034"/>
                    <a:pt x="528542" y="1785285"/>
                    <a:pt x="536612" y="1768523"/>
                  </a:cubicBezTo>
                  <a:cubicBezTo>
                    <a:pt x="544936" y="1751902"/>
                    <a:pt x="552100" y="1738580"/>
                    <a:pt x="546437" y="1739317"/>
                  </a:cubicBezTo>
                  <a:cubicBezTo>
                    <a:pt x="560410" y="1721195"/>
                    <a:pt x="574256" y="1711455"/>
                    <a:pt x="588300" y="1691352"/>
                  </a:cubicBezTo>
                  <a:cubicBezTo>
                    <a:pt x="602655" y="1668191"/>
                    <a:pt x="602896" y="1662132"/>
                    <a:pt x="588965" y="1673118"/>
                  </a:cubicBezTo>
                  <a:cubicBezTo>
                    <a:pt x="603080" y="1655209"/>
                    <a:pt x="616699" y="1641604"/>
                    <a:pt x="631337" y="1619519"/>
                  </a:cubicBezTo>
                  <a:cubicBezTo>
                    <a:pt x="634565" y="1622860"/>
                    <a:pt x="611503" y="1658593"/>
                    <a:pt x="606166" y="1672693"/>
                  </a:cubicBezTo>
                  <a:cubicBezTo>
                    <a:pt x="609139" y="1668319"/>
                    <a:pt x="625632" y="1645214"/>
                    <a:pt x="637156" y="1626937"/>
                  </a:cubicBezTo>
                  <a:cubicBezTo>
                    <a:pt x="649289" y="1609085"/>
                    <a:pt x="656127" y="1595721"/>
                    <a:pt x="637836" y="1609595"/>
                  </a:cubicBezTo>
                  <a:cubicBezTo>
                    <a:pt x="656806" y="1588302"/>
                    <a:pt x="675324" y="1573140"/>
                    <a:pt x="693487" y="1561998"/>
                  </a:cubicBezTo>
                  <a:cubicBezTo>
                    <a:pt x="682006" y="1579143"/>
                    <a:pt x="681043" y="1584806"/>
                    <a:pt x="686012" y="1583928"/>
                  </a:cubicBezTo>
                  <a:cubicBezTo>
                    <a:pt x="689495" y="1581125"/>
                    <a:pt x="718644" y="1527158"/>
                    <a:pt x="725723" y="1518550"/>
                  </a:cubicBezTo>
                  <a:cubicBezTo>
                    <a:pt x="741353" y="1498674"/>
                    <a:pt x="739314" y="1506403"/>
                    <a:pt x="738309" y="1511302"/>
                  </a:cubicBezTo>
                  <a:cubicBezTo>
                    <a:pt x="737813" y="1513751"/>
                    <a:pt x="737573" y="1515506"/>
                    <a:pt x="739908" y="1512760"/>
                  </a:cubicBezTo>
                  <a:cubicBezTo>
                    <a:pt x="742244" y="1510013"/>
                    <a:pt x="747058" y="1502694"/>
                    <a:pt x="757619" y="1487716"/>
                  </a:cubicBezTo>
                  <a:cubicBezTo>
                    <a:pt x="764259" y="1483002"/>
                    <a:pt x="757180" y="1494724"/>
                    <a:pt x="747992" y="1507182"/>
                  </a:cubicBezTo>
                  <a:cubicBezTo>
                    <a:pt x="739102" y="1519867"/>
                    <a:pt x="727875" y="1533160"/>
                    <a:pt x="724732" y="1530570"/>
                  </a:cubicBezTo>
                  <a:cubicBezTo>
                    <a:pt x="706625" y="1555784"/>
                    <a:pt x="755892" y="1507578"/>
                    <a:pt x="723175" y="1548762"/>
                  </a:cubicBezTo>
                  <a:cubicBezTo>
                    <a:pt x="721787" y="1546581"/>
                    <a:pt x="720230" y="1544642"/>
                    <a:pt x="711566" y="1550418"/>
                  </a:cubicBezTo>
                  <a:cubicBezTo>
                    <a:pt x="689934" y="1585089"/>
                    <a:pt x="710037" y="1574032"/>
                    <a:pt x="696220" y="1600152"/>
                  </a:cubicBezTo>
                  <a:cubicBezTo>
                    <a:pt x="690274" y="1603082"/>
                    <a:pt x="684016" y="1609354"/>
                    <a:pt x="677603" y="1617962"/>
                  </a:cubicBezTo>
                  <a:cubicBezTo>
                    <a:pt x="696460" y="1577883"/>
                    <a:pt x="639577" y="1652477"/>
                    <a:pt x="641870" y="1635587"/>
                  </a:cubicBezTo>
                  <a:cubicBezTo>
                    <a:pt x="635627" y="1646955"/>
                    <a:pt x="629709" y="1654685"/>
                    <a:pt x="623777" y="1660207"/>
                  </a:cubicBezTo>
                  <a:cubicBezTo>
                    <a:pt x="612409" y="1679673"/>
                    <a:pt x="661506" y="1623398"/>
                    <a:pt x="623310" y="1672339"/>
                  </a:cubicBezTo>
                  <a:cubicBezTo>
                    <a:pt x="652120" y="1641264"/>
                    <a:pt x="705139" y="1601554"/>
                    <a:pt x="725482" y="1592804"/>
                  </a:cubicBezTo>
                  <a:cubicBezTo>
                    <a:pt x="746279" y="1570606"/>
                    <a:pt x="754674" y="1558360"/>
                    <a:pt x="760988" y="1546709"/>
                  </a:cubicBezTo>
                  <a:cubicBezTo>
                    <a:pt x="767359" y="1535114"/>
                    <a:pt x="771238" y="1523873"/>
                    <a:pt x="784588" y="1505115"/>
                  </a:cubicBezTo>
                  <a:cubicBezTo>
                    <a:pt x="751829" y="1527328"/>
                    <a:pt x="788085" y="1484884"/>
                    <a:pt x="781870" y="1479123"/>
                  </a:cubicBezTo>
                  <a:cubicBezTo>
                    <a:pt x="792771" y="1472143"/>
                    <a:pt x="830741" y="1437444"/>
                    <a:pt x="832227" y="1444593"/>
                  </a:cubicBezTo>
                  <a:cubicBezTo>
                    <a:pt x="806730" y="1480383"/>
                    <a:pt x="824596" y="1450992"/>
                    <a:pt x="806674" y="1464781"/>
                  </a:cubicBezTo>
                  <a:cubicBezTo>
                    <a:pt x="785268" y="1491029"/>
                    <a:pt x="782677" y="1518578"/>
                    <a:pt x="810737" y="1478981"/>
                  </a:cubicBezTo>
                  <a:cubicBezTo>
                    <a:pt x="792771" y="1503133"/>
                    <a:pt x="783555" y="1517658"/>
                    <a:pt x="779124" y="1526832"/>
                  </a:cubicBezTo>
                  <a:cubicBezTo>
                    <a:pt x="775004" y="1536232"/>
                    <a:pt x="775471" y="1540154"/>
                    <a:pt x="776802" y="1543070"/>
                  </a:cubicBezTo>
                  <a:cubicBezTo>
                    <a:pt x="779492" y="1548889"/>
                    <a:pt x="785622" y="1550715"/>
                    <a:pt x="766085" y="1584154"/>
                  </a:cubicBezTo>
                  <a:cubicBezTo>
                    <a:pt x="775273" y="1578194"/>
                    <a:pt x="785310" y="1564448"/>
                    <a:pt x="793677" y="1550559"/>
                  </a:cubicBezTo>
                  <a:cubicBezTo>
                    <a:pt x="801917" y="1536586"/>
                    <a:pt x="809562" y="1523250"/>
                    <a:pt x="812067" y="1516837"/>
                  </a:cubicBezTo>
                  <a:cubicBezTo>
                    <a:pt x="829353" y="1499042"/>
                    <a:pt x="851042" y="1482096"/>
                    <a:pt x="849640" y="1489896"/>
                  </a:cubicBezTo>
                  <a:cubicBezTo>
                    <a:pt x="856648" y="1479491"/>
                    <a:pt x="863175" y="1472412"/>
                    <a:pt x="869489" y="1467627"/>
                  </a:cubicBezTo>
                  <a:cubicBezTo>
                    <a:pt x="876539" y="1456754"/>
                    <a:pt x="864222" y="1465008"/>
                    <a:pt x="857229" y="1474550"/>
                  </a:cubicBezTo>
                  <a:cubicBezTo>
                    <a:pt x="843072" y="1481204"/>
                    <a:pt x="877473" y="1453583"/>
                    <a:pt x="884722" y="1436991"/>
                  </a:cubicBezTo>
                  <a:cubicBezTo>
                    <a:pt x="860966" y="1459614"/>
                    <a:pt x="836517" y="1488396"/>
                    <a:pt x="813483" y="1504959"/>
                  </a:cubicBezTo>
                  <a:cubicBezTo>
                    <a:pt x="853166" y="1451360"/>
                    <a:pt x="810623" y="1500556"/>
                    <a:pt x="795532" y="1509844"/>
                  </a:cubicBezTo>
                  <a:cubicBezTo>
                    <a:pt x="842647" y="1454886"/>
                    <a:pt x="831548" y="1460053"/>
                    <a:pt x="840226" y="1473162"/>
                  </a:cubicBezTo>
                  <a:cubicBezTo>
                    <a:pt x="850405" y="1467627"/>
                    <a:pt x="861235" y="1457136"/>
                    <a:pt x="872462" y="1443871"/>
                  </a:cubicBezTo>
                  <a:cubicBezTo>
                    <a:pt x="879554" y="1433409"/>
                    <a:pt x="867054" y="1442286"/>
                    <a:pt x="860853" y="1444933"/>
                  </a:cubicBezTo>
                  <a:cubicBezTo>
                    <a:pt x="887652" y="1411890"/>
                    <a:pt x="900054" y="1418742"/>
                    <a:pt x="914735" y="1388389"/>
                  </a:cubicBezTo>
                  <a:cubicBezTo>
                    <a:pt x="928213" y="1376951"/>
                    <a:pt x="941223" y="1367805"/>
                    <a:pt x="953625" y="1363176"/>
                  </a:cubicBezTo>
                  <a:cubicBezTo>
                    <a:pt x="975851" y="1332186"/>
                    <a:pt x="931469" y="1376724"/>
                    <a:pt x="936693" y="1361024"/>
                  </a:cubicBezTo>
                  <a:cubicBezTo>
                    <a:pt x="950383" y="1340638"/>
                    <a:pt x="994411" y="1309888"/>
                    <a:pt x="986837" y="1303532"/>
                  </a:cubicBezTo>
                  <a:cubicBezTo>
                    <a:pt x="986455" y="1305386"/>
                    <a:pt x="999366" y="1300700"/>
                    <a:pt x="1010989" y="1297430"/>
                  </a:cubicBezTo>
                  <a:cubicBezTo>
                    <a:pt x="1022910" y="1294414"/>
                    <a:pt x="1033513" y="1292730"/>
                    <a:pt x="1027992" y="1299596"/>
                  </a:cubicBezTo>
                  <a:cubicBezTo>
                    <a:pt x="1051054" y="1282112"/>
                    <a:pt x="1075107" y="1260197"/>
                    <a:pt x="1099528" y="1236285"/>
                  </a:cubicBezTo>
                  <a:cubicBezTo>
                    <a:pt x="1105984" y="1234997"/>
                    <a:pt x="1085739" y="1255426"/>
                    <a:pt x="1075461" y="1267813"/>
                  </a:cubicBezTo>
                  <a:cubicBezTo>
                    <a:pt x="1092959" y="1253812"/>
                    <a:pt x="1088457" y="1260041"/>
                    <a:pt x="1094658" y="1259290"/>
                  </a:cubicBezTo>
                  <a:cubicBezTo>
                    <a:pt x="1096718" y="1252636"/>
                    <a:pt x="1103340" y="1244128"/>
                    <a:pt x="1111930" y="1234983"/>
                  </a:cubicBezTo>
                  <a:lnTo>
                    <a:pt x="1138709" y="1209078"/>
                  </a:lnTo>
                  <a:lnTo>
                    <a:pt x="1106988" y="1227989"/>
                  </a:lnTo>
                  <a:lnTo>
                    <a:pt x="1133887" y="1197835"/>
                  </a:lnTo>
                  <a:cubicBezTo>
                    <a:pt x="1143032" y="1187967"/>
                    <a:pt x="1152517" y="1178453"/>
                    <a:pt x="1161833" y="1168770"/>
                  </a:cubicBezTo>
                  <a:cubicBezTo>
                    <a:pt x="1149898" y="1183518"/>
                    <a:pt x="1152632" y="1187006"/>
                    <a:pt x="1148068" y="1196297"/>
                  </a:cubicBezTo>
                  <a:lnTo>
                    <a:pt x="1141275" y="1206610"/>
                  </a:lnTo>
                  <a:lnTo>
                    <a:pt x="1167201" y="1182918"/>
                  </a:lnTo>
                  <a:cubicBezTo>
                    <a:pt x="1173591" y="1176263"/>
                    <a:pt x="1176727" y="1171254"/>
                    <a:pt x="1173867" y="1168869"/>
                  </a:cubicBezTo>
                  <a:cubicBezTo>
                    <a:pt x="1189921" y="1166745"/>
                    <a:pt x="1216310" y="1142891"/>
                    <a:pt x="1212941" y="1153735"/>
                  </a:cubicBezTo>
                  <a:cubicBezTo>
                    <a:pt x="1264714" y="1101991"/>
                    <a:pt x="1202380" y="1144873"/>
                    <a:pt x="1181753" y="1160757"/>
                  </a:cubicBezTo>
                  <a:cubicBezTo>
                    <a:pt x="1182942" y="1155264"/>
                    <a:pt x="1184386" y="1149573"/>
                    <a:pt x="1186198" y="1143613"/>
                  </a:cubicBezTo>
                  <a:cubicBezTo>
                    <a:pt x="1173259" y="1158973"/>
                    <a:pt x="1142141" y="1175664"/>
                    <a:pt x="1153424" y="1156425"/>
                  </a:cubicBezTo>
                  <a:cubicBezTo>
                    <a:pt x="1147946" y="1157501"/>
                    <a:pt x="1131679" y="1170610"/>
                    <a:pt x="1118470" y="1183890"/>
                  </a:cubicBezTo>
                  <a:cubicBezTo>
                    <a:pt x="1105488" y="1197396"/>
                    <a:pt x="1095040" y="1210505"/>
                    <a:pt x="1099585" y="1209995"/>
                  </a:cubicBezTo>
                  <a:cubicBezTo>
                    <a:pt x="1079977" y="1217159"/>
                    <a:pt x="1072785" y="1237970"/>
                    <a:pt x="1044131" y="1250471"/>
                  </a:cubicBezTo>
                  <a:cubicBezTo>
                    <a:pt x="1026888" y="1273150"/>
                    <a:pt x="1077400" y="1238381"/>
                    <a:pt x="1090496" y="1224521"/>
                  </a:cubicBezTo>
                  <a:cubicBezTo>
                    <a:pt x="1092081" y="1227210"/>
                    <a:pt x="1079552" y="1241410"/>
                    <a:pt x="1094375" y="1233312"/>
                  </a:cubicBezTo>
                  <a:cubicBezTo>
                    <a:pt x="1013240" y="1315013"/>
                    <a:pt x="1019441" y="1269654"/>
                    <a:pt x="991070" y="1279847"/>
                  </a:cubicBezTo>
                  <a:cubicBezTo>
                    <a:pt x="1002325" y="1268096"/>
                    <a:pt x="1011768" y="1265081"/>
                    <a:pt x="1004024" y="1273901"/>
                  </a:cubicBezTo>
                  <a:cubicBezTo>
                    <a:pt x="1012957" y="1268535"/>
                    <a:pt x="1023759" y="1254520"/>
                    <a:pt x="1032466" y="1250485"/>
                  </a:cubicBezTo>
                  <a:cubicBezTo>
                    <a:pt x="1043537" y="1234261"/>
                    <a:pt x="1043905" y="1226772"/>
                    <a:pt x="1016737" y="1241891"/>
                  </a:cubicBezTo>
                  <a:cubicBezTo>
                    <a:pt x="1013170" y="1248814"/>
                    <a:pt x="1023787" y="1244057"/>
                    <a:pt x="1006530" y="1262278"/>
                  </a:cubicBezTo>
                  <a:cubicBezTo>
                    <a:pt x="977168" y="1281744"/>
                    <a:pt x="1002920" y="1255666"/>
                    <a:pt x="996025" y="1256587"/>
                  </a:cubicBezTo>
                  <a:cubicBezTo>
                    <a:pt x="1025401" y="1231203"/>
                    <a:pt x="1093186" y="1186395"/>
                    <a:pt x="1076325" y="1209826"/>
                  </a:cubicBezTo>
                  <a:cubicBezTo>
                    <a:pt x="1055245" y="1231104"/>
                    <a:pt x="1075617" y="1203766"/>
                    <a:pt x="1049199" y="1227239"/>
                  </a:cubicBezTo>
                  <a:cubicBezTo>
                    <a:pt x="1044358" y="1253543"/>
                    <a:pt x="1079864" y="1214172"/>
                    <a:pt x="1086702" y="1215701"/>
                  </a:cubicBezTo>
                  <a:cubicBezTo>
                    <a:pt x="1126384" y="1173385"/>
                    <a:pt x="1057580" y="1223685"/>
                    <a:pt x="1111123" y="1183918"/>
                  </a:cubicBezTo>
                  <a:cubicBezTo>
                    <a:pt x="1116559" y="1165896"/>
                    <a:pt x="1054480" y="1213719"/>
                    <a:pt x="1054353" y="1203894"/>
                  </a:cubicBezTo>
                  <a:cubicBezTo>
                    <a:pt x="1070945" y="1182106"/>
                    <a:pt x="1079326" y="1196475"/>
                    <a:pt x="1095833" y="1174872"/>
                  </a:cubicBezTo>
                  <a:cubicBezTo>
                    <a:pt x="1087551" y="1165018"/>
                    <a:pt x="999848" y="1233524"/>
                    <a:pt x="1006105" y="1209967"/>
                  </a:cubicBezTo>
                  <a:cubicBezTo>
                    <a:pt x="1029960" y="1182332"/>
                    <a:pt x="1049766" y="1172451"/>
                    <a:pt x="1074272" y="1142211"/>
                  </a:cubicBezTo>
                  <a:cubicBezTo>
                    <a:pt x="1051153" y="1175225"/>
                    <a:pt x="1017657" y="1216522"/>
                    <a:pt x="1085626" y="1168812"/>
                  </a:cubicBezTo>
                  <a:cubicBezTo>
                    <a:pt x="1089816" y="1159808"/>
                    <a:pt x="1083941" y="1159016"/>
                    <a:pt x="1083077" y="1154160"/>
                  </a:cubicBezTo>
                  <a:cubicBezTo>
                    <a:pt x="1094969" y="1144462"/>
                    <a:pt x="1109339" y="1129286"/>
                    <a:pt x="1120735" y="1123198"/>
                  </a:cubicBezTo>
                  <a:cubicBezTo>
                    <a:pt x="1130037" y="1123141"/>
                    <a:pt x="1083446" y="1166590"/>
                    <a:pt x="1141207" y="1135571"/>
                  </a:cubicBezTo>
                  <a:cubicBezTo>
                    <a:pt x="1132967" y="1144051"/>
                    <a:pt x="1124940" y="1152333"/>
                    <a:pt x="1116701" y="1160813"/>
                  </a:cubicBezTo>
                  <a:cubicBezTo>
                    <a:pt x="1144293" y="1150139"/>
                    <a:pt x="1149375" y="1156312"/>
                    <a:pt x="1187741" y="1137865"/>
                  </a:cubicBezTo>
                  <a:cubicBezTo>
                    <a:pt x="1212545" y="1108248"/>
                    <a:pt x="1166406" y="1145340"/>
                    <a:pt x="1149743" y="1147662"/>
                  </a:cubicBezTo>
                  <a:cubicBezTo>
                    <a:pt x="1184966" y="1116006"/>
                    <a:pt x="1249155" y="1094997"/>
                    <a:pt x="1205891" y="1135939"/>
                  </a:cubicBezTo>
                  <a:cubicBezTo>
                    <a:pt x="1223502" y="1126454"/>
                    <a:pt x="1245474" y="1096455"/>
                    <a:pt x="1241453" y="1112071"/>
                  </a:cubicBezTo>
                  <a:cubicBezTo>
                    <a:pt x="1263454" y="1087012"/>
                    <a:pt x="1282467" y="1079594"/>
                    <a:pt x="1306123" y="1053941"/>
                  </a:cubicBezTo>
                  <a:cubicBezTo>
                    <a:pt x="1290706" y="1058981"/>
                    <a:pt x="1272047" y="1074073"/>
                    <a:pt x="1257663" y="1075375"/>
                  </a:cubicBezTo>
                  <a:cubicBezTo>
                    <a:pt x="1282155" y="1054154"/>
                    <a:pt x="1305826" y="1035891"/>
                    <a:pt x="1328222" y="1021394"/>
                  </a:cubicBezTo>
                  <a:cubicBezTo>
                    <a:pt x="1345126" y="1002013"/>
                    <a:pt x="1295704" y="1039232"/>
                    <a:pt x="1288186" y="1034829"/>
                  </a:cubicBezTo>
                  <a:cubicBezTo>
                    <a:pt x="1307468" y="1017996"/>
                    <a:pt x="1322998" y="1013183"/>
                    <a:pt x="1342096" y="996619"/>
                  </a:cubicBezTo>
                  <a:cubicBezTo>
                    <a:pt x="1366503" y="975185"/>
                    <a:pt x="1323013" y="998898"/>
                    <a:pt x="1356140" y="971731"/>
                  </a:cubicBezTo>
                  <a:cubicBezTo>
                    <a:pt x="1339973" y="973897"/>
                    <a:pt x="1316373" y="1003089"/>
                    <a:pt x="1321031" y="988394"/>
                  </a:cubicBezTo>
                  <a:cubicBezTo>
                    <a:pt x="1303108" y="1006246"/>
                    <a:pt x="1298875" y="1016708"/>
                    <a:pt x="1269952" y="1035948"/>
                  </a:cubicBezTo>
                  <a:cubicBezTo>
                    <a:pt x="1269230" y="1033045"/>
                    <a:pt x="1268182" y="1030440"/>
                    <a:pt x="1256488" y="1040534"/>
                  </a:cubicBezTo>
                  <a:cubicBezTo>
                    <a:pt x="1247371" y="1040719"/>
                    <a:pt x="1298294" y="1007194"/>
                    <a:pt x="1314306" y="990602"/>
                  </a:cubicBezTo>
                  <a:cubicBezTo>
                    <a:pt x="1292150" y="1009757"/>
                    <a:pt x="1276662" y="1008157"/>
                    <a:pt x="1253303" y="1031531"/>
                  </a:cubicBezTo>
                  <a:cubicBezTo>
                    <a:pt x="1249424" y="1020828"/>
                    <a:pt x="1298323" y="1001149"/>
                    <a:pt x="1319785" y="973614"/>
                  </a:cubicBezTo>
                  <a:cubicBezTo>
                    <a:pt x="1337396" y="965572"/>
                    <a:pt x="1331719" y="973062"/>
                    <a:pt x="1338048" y="972609"/>
                  </a:cubicBezTo>
                  <a:cubicBezTo>
                    <a:pt x="1355786" y="955620"/>
                    <a:pt x="1339619" y="961155"/>
                    <a:pt x="1321696" y="967880"/>
                  </a:cubicBezTo>
                  <a:cubicBezTo>
                    <a:pt x="1339987" y="955818"/>
                    <a:pt x="1341474" y="952987"/>
                    <a:pt x="1342196" y="949872"/>
                  </a:cubicBezTo>
                  <a:cubicBezTo>
                    <a:pt x="1342889" y="946743"/>
                    <a:pt x="1342748" y="943303"/>
                    <a:pt x="1358476" y="930958"/>
                  </a:cubicBezTo>
                  <a:lnTo>
                    <a:pt x="1385856" y="922988"/>
                  </a:lnTo>
                  <a:cubicBezTo>
                    <a:pt x="1391972" y="913545"/>
                    <a:pt x="1382133" y="913701"/>
                    <a:pt x="1409867" y="891191"/>
                  </a:cubicBezTo>
                  <a:cubicBezTo>
                    <a:pt x="1437629" y="879497"/>
                    <a:pt x="1387399" y="914805"/>
                    <a:pt x="1426204" y="896486"/>
                  </a:cubicBezTo>
                  <a:cubicBezTo>
                    <a:pt x="1455778" y="886561"/>
                    <a:pt x="1448643" y="874684"/>
                    <a:pt x="1475358" y="862678"/>
                  </a:cubicBezTo>
                  <a:cubicBezTo>
                    <a:pt x="1468321" y="865906"/>
                    <a:pt x="1470870" y="862353"/>
                    <a:pt x="1477538" y="855770"/>
                  </a:cubicBezTo>
                  <a:cubicBezTo>
                    <a:pt x="1484248" y="849229"/>
                    <a:pt x="1495503" y="840239"/>
                    <a:pt x="1505158" y="831703"/>
                  </a:cubicBezTo>
                  <a:cubicBezTo>
                    <a:pt x="1524540" y="814756"/>
                    <a:pt x="1538272" y="800387"/>
                    <a:pt x="1500458" y="817078"/>
                  </a:cubicBezTo>
                  <a:cubicBezTo>
                    <a:pt x="1530443" y="800132"/>
                    <a:pt x="1511543" y="808188"/>
                    <a:pt x="1537635" y="788523"/>
                  </a:cubicBezTo>
                  <a:cubicBezTo>
                    <a:pt x="1496154" y="806701"/>
                    <a:pt x="1526040" y="790208"/>
                    <a:pt x="1528603" y="780794"/>
                  </a:cubicBezTo>
                  <a:cubicBezTo>
                    <a:pt x="1477396" y="821821"/>
                    <a:pt x="1473418" y="807225"/>
                    <a:pt x="1458723" y="812491"/>
                  </a:cubicBezTo>
                  <a:cubicBezTo>
                    <a:pt x="1487689" y="792402"/>
                    <a:pt x="1507409" y="786131"/>
                    <a:pt x="1530570" y="780029"/>
                  </a:cubicBezTo>
                  <a:cubicBezTo>
                    <a:pt x="1542151" y="776971"/>
                    <a:pt x="1554609" y="773984"/>
                    <a:pt x="1569503" y="769355"/>
                  </a:cubicBezTo>
                  <a:cubicBezTo>
                    <a:pt x="1576963" y="767047"/>
                    <a:pt x="1585019" y="764329"/>
                    <a:pt x="1593895" y="761002"/>
                  </a:cubicBezTo>
                  <a:cubicBezTo>
                    <a:pt x="1602800" y="757519"/>
                    <a:pt x="1612569" y="753697"/>
                    <a:pt x="1623470" y="749435"/>
                  </a:cubicBezTo>
                  <a:cubicBezTo>
                    <a:pt x="1609383" y="745471"/>
                    <a:pt x="1574344" y="758284"/>
                    <a:pt x="1533374" y="769808"/>
                  </a:cubicBezTo>
                  <a:cubicBezTo>
                    <a:pt x="1569517" y="741069"/>
                    <a:pt x="1541471" y="768703"/>
                    <a:pt x="1570437" y="756160"/>
                  </a:cubicBezTo>
                  <a:cubicBezTo>
                    <a:pt x="1575732" y="750511"/>
                    <a:pt x="1581097" y="744834"/>
                    <a:pt x="1575364" y="745118"/>
                  </a:cubicBezTo>
                  <a:cubicBezTo>
                    <a:pt x="1620298" y="717242"/>
                    <a:pt x="1559706" y="762956"/>
                    <a:pt x="1600577" y="744211"/>
                  </a:cubicBezTo>
                  <a:cubicBezTo>
                    <a:pt x="1599813" y="735717"/>
                    <a:pt x="1606000" y="735123"/>
                    <a:pt x="1638915" y="717370"/>
                  </a:cubicBezTo>
                  <a:cubicBezTo>
                    <a:pt x="1656583" y="702193"/>
                    <a:pt x="1579738" y="744013"/>
                    <a:pt x="1596628" y="725524"/>
                  </a:cubicBezTo>
                  <a:cubicBezTo>
                    <a:pt x="1585387" y="728964"/>
                    <a:pt x="1570890" y="741238"/>
                    <a:pt x="1577756" y="739596"/>
                  </a:cubicBezTo>
                  <a:cubicBezTo>
                    <a:pt x="1555345" y="750540"/>
                    <a:pt x="1566119" y="730422"/>
                    <a:pt x="1515097" y="754419"/>
                  </a:cubicBezTo>
                  <a:cubicBezTo>
                    <a:pt x="1559055" y="732348"/>
                    <a:pt x="1562042" y="729615"/>
                    <a:pt x="1589676" y="726926"/>
                  </a:cubicBezTo>
                  <a:cubicBezTo>
                    <a:pt x="1611507" y="711820"/>
                    <a:pt x="1605405" y="713660"/>
                    <a:pt x="1595693" y="717313"/>
                  </a:cubicBezTo>
                  <a:cubicBezTo>
                    <a:pt x="1585882" y="720810"/>
                    <a:pt x="1573127" y="727124"/>
                    <a:pt x="1580658" y="719153"/>
                  </a:cubicBezTo>
                  <a:cubicBezTo>
                    <a:pt x="1602829" y="703750"/>
                    <a:pt x="1619336" y="701004"/>
                    <a:pt x="1635262" y="698611"/>
                  </a:cubicBezTo>
                  <a:cubicBezTo>
                    <a:pt x="1603820" y="717936"/>
                    <a:pt x="1629826" y="709427"/>
                    <a:pt x="1610771" y="722778"/>
                  </a:cubicBezTo>
                  <a:cubicBezTo>
                    <a:pt x="1658593" y="705562"/>
                    <a:pt x="1649632" y="684780"/>
                    <a:pt x="1677437" y="690641"/>
                  </a:cubicBezTo>
                  <a:cubicBezTo>
                    <a:pt x="1694510" y="678352"/>
                    <a:pt x="1705213" y="669150"/>
                    <a:pt x="1702197" y="666475"/>
                  </a:cubicBezTo>
                  <a:cubicBezTo>
                    <a:pt x="1713835" y="660076"/>
                    <a:pt x="1724651" y="655418"/>
                    <a:pt x="1734801" y="652077"/>
                  </a:cubicBezTo>
                  <a:cubicBezTo>
                    <a:pt x="1745037" y="648877"/>
                    <a:pt x="1754819" y="647306"/>
                    <a:pt x="1763993" y="646442"/>
                  </a:cubicBezTo>
                  <a:cubicBezTo>
                    <a:pt x="1731319" y="662482"/>
                    <a:pt x="1746354" y="657952"/>
                    <a:pt x="1708058" y="680108"/>
                  </a:cubicBezTo>
                  <a:cubicBezTo>
                    <a:pt x="1721225" y="677361"/>
                    <a:pt x="1737647" y="666659"/>
                    <a:pt x="1754055" y="658547"/>
                  </a:cubicBezTo>
                  <a:cubicBezTo>
                    <a:pt x="1770421" y="650378"/>
                    <a:pt x="1786036" y="643625"/>
                    <a:pt x="1796173" y="646839"/>
                  </a:cubicBezTo>
                  <a:cubicBezTo>
                    <a:pt x="1786588" y="652756"/>
                    <a:pt x="1780090" y="652742"/>
                    <a:pt x="1772346" y="654922"/>
                  </a:cubicBezTo>
                  <a:cubicBezTo>
                    <a:pt x="1776140" y="660897"/>
                    <a:pt x="1757000" y="666729"/>
                    <a:pt x="1756801" y="671571"/>
                  </a:cubicBezTo>
                  <a:cubicBezTo>
                    <a:pt x="1711428" y="698654"/>
                    <a:pt x="1705723" y="685275"/>
                    <a:pt x="1684416" y="689338"/>
                  </a:cubicBezTo>
                  <a:cubicBezTo>
                    <a:pt x="1701759" y="693996"/>
                    <a:pt x="1667158" y="705407"/>
                    <a:pt x="1626697" y="729403"/>
                  </a:cubicBezTo>
                  <a:cubicBezTo>
                    <a:pt x="1620313" y="734542"/>
                    <a:pt x="1624107" y="734769"/>
                    <a:pt x="1614635" y="741394"/>
                  </a:cubicBezTo>
                  <a:cubicBezTo>
                    <a:pt x="1640161" y="732433"/>
                    <a:pt x="1668348" y="717893"/>
                    <a:pt x="1692273" y="712245"/>
                  </a:cubicBezTo>
                  <a:cubicBezTo>
                    <a:pt x="1677394" y="720980"/>
                    <a:pt x="1663690" y="727506"/>
                    <a:pt x="1652081" y="729474"/>
                  </a:cubicBezTo>
                  <a:cubicBezTo>
                    <a:pt x="1645187" y="740601"/>
                    <a:pt x="1674237" y="728469"/>
                    <a:pt x="1630477" y="748091"/>
                  </a:cubicBezTo>
                  <a:cubicBezTo>
                    <a:pt x="1629670" y="757349"/>
                    <a:pt x="1676927" y="743489"/>
                    <a:pt x="1671576" y="754957"/>
                  </a:cubicBezTo>
                  <a:cubicBezTo>
                    <a:pt x="1659386" y="760506"/>
                    <a:pt x="1646574" y="770643"/>
                    <a:pt x="1632672" y="779944"/>
                  </a:cubicBezTo>
                  <a:cubicBezTo>
                    <a:pt x="1618911" y="789486"/>
                    <a:pt x="1604428" y="798716"/>
                    <a:pt x="1587836" y="801449"/>
                  </a:cubicBezTo>
                  <a:cubicBezTo>
                    <a:pt x="1599544" y="793068"/>
                    <a:pt x="1602687" y="789316"/>
                    <a:pt x="1599388" y="788948"/>
                  </a:cubicBezTo>
                  <a:cubicBezTo>
                    <a:pt x="1611252" y="781034"/>
                    <a:pt x="1618953" y="780907"/>
                    <a:pt x="1631709" y="772087"/>
                  </a:cubicBezTo>
                  <a:cubicBezTo>
                    <a:pt x="1638023" y="767033"/>
                    <a:pt x="1634201" y="766792"/>
                    <a:pt x="1643813" y="760110"/>
                  </a:cubicBezTo>
                  <a:cubicBezTo>
                    <a:pt x="1617991" y="775980"/>
                    <a:pt x="1619675" y="771365"/>
                    <a:pt x="1619845" y="768137"/>
                  </a:cubicBezTo>
                  <a:cubicBezTo>
                    <a:pt x="1620029" y="764952"/>
                    <a:pt x="1618713" y="763196"/>
                    <a:pt x="1588006" y="786669"/>
                  </a:cubicBezTo>
                  <a:cubicBezTo>
                    <a:pt x="1582782" y="786669"/>
                    <a:pt x="1601752" y="773687"/>
                    <a:pt x="1592833" y="775683"/>
                  </a:cubicBezTo>
                  <a:cubicBezTo>
                    <a:pt x="1576935" y="783667"/>
                    <a:pt x="1562198" y="799283"/>
                    <a:pt x="1579059" y="778854"/>
                  </a:cubicBezTo>
                  <a:cubicBezTo>
                    <a:pt x="1555501" y="787716"/>
                    <a:pt x="1567110" y="794752"/>
                    <a:pt x="1539673" y="812633"/>
                  </a:cubicBezTo>
                  <a:cubicBezTo>
                    <a:pt x="1534478" y="812675"/>
                    <a:pt x="1553420" y="799637"/>
                    <a:pt x="1544487" y="801661"/>
                  </a:cubicBezTo>
                  <a:cubicBezTo>
                    <a:pt x="1517419" y="817107"/>
                    <a:pt x="1519500" y="834676"/>
                    <a:pt x="1489033" y="859026"/>
                  </a:cubicBezTo>
                  <a:cubicBezTo>
                    <a:pt x="1501293" y="854538"/>
                    <a:pt x="1517716" y="839914"/>
                    <a:pt x="1532708" y="829027"/>
                  </a:cubicBezTo>
                  <a:cubicBezTo>
                    <a:pt x="1535157" y="832594"/>
                    <a:pt x="1513143" y="849413"/>
                    <a:pt x="1500487" y="861220"/>
                  </a:cubicBezTo>
                  <a:cubicBezTo>
                    <a:pt x="1491214" y="863315"/>
                    <a:pt x="1482195" y="865793"/>
                    <a:pt x="1473192" y="868341"/>
                  </a:cubicBezTo>
                  <a:cubicBezTo>
                    <a:pt x="1424887" y="909935"/>
                    <a:pt x="1483852" y="874585"/>
                    <a:pt x="1485027" y="884990"/>
                  </a:cubicBezTo>
                  <a:cubicBezTo>
                    <a:pt x="1487717" y="880332"/>
                    <a:pt x="1490817" y="876213"/>
                    <a:pt x="1494541" y="872362"/>
                  </a:cubicBezTo>
                  <a:cubicBezTo>
                    <a:pt x="1498377" y="868653"/>
                    <a:pt x="1502879" y="865255"/>
                    <a:pt x="1508259" y="861815"/>
                  </a:cubicBezTo>
                  <a:cubicBezTo>
                    <a:pt x="1519032" y="854963"/>
                    <a:pt x="1533359" y="848068"/>
                    <a:pt x="1553236" y="838965"/>
                  </a:cubicBezTo>
                  <a:cubicBezTo>
                    <a:pt x="1534053" y="852797"/>
                    <a:pt x="1528772" y="859904"/>
                    <a:pt x="1523520" y="866614"/>
                  </a:cubicBezTo>
                  <a:cubicBezTo>
                    <a:pt x="1520887" y="869969"/>
                    <a:pt x="1518282" y="873225"/>
                    <a:pt x="1513950" y="877189"/>
                  </a:cubicBezTo>
                  <a:cubicBezTo>
                    <a:pt x="1509604" y="881139"/>
                    <a:pt x="1503516" y="885740"/>
                    <a:pt x="1494371" y="892380"/>
                  </a:cubicBezTo>
                  <a:cubicBezTo>
                    <a:pt x="1501010" y="890568"/>
                    <a:pt x="1507735" y="888643"/>
                    <a:pt x="1514573" y="887142"/>
                  </a:cubicBezTo>
                  <a:cubicBezTo>
                    <a:pt x="1530570" y="874287"/>
                    <a:pt x="1540537" y="864703"/>
                    <a:pt x="1537295" y="862239"/>
                  </a:cubicBezTo>
                  <a:cubicBezTo>
                    <a:pt x="1569729" y="838795"/>
                    <a:pt x="1591942" y="839843"/>
                    <a:pt x="1621346" y="823421"/>
                  </a:cubicBezTo>
                  <a:cubicBezTo>
                    <a:pt x="1590101" y="830938"/>
                    <a:pt x="1597562" y="812916"/>
                    <a:pt x="1525700" y="845421"/>
                  </a:cubicBezTo>
                  <a:cubicBezTo>
                    <a:pt x="1553519" y="828546"/>
                    <a:pt x="1580616" y="813397"/>
                    <a:pt x="1608321" y="796805"/>
                  </a:cubicBezTo>
                  <a:cubicBezTo>
                    <a:pt x="1610941" y="802256"/>
                    <a:pt x="1621403" y="798702"/>
                    <a:pt x="1634767" y="792997"/>
                  </a:cubicBezTo>
                  <a:cubicBezTo>
                    <a:pt x="1648414" y="787688"/>
                    <a:pt x="1665120" y="780468"/>
                    <a:pt x="1679631" y="777750"/>
                  </a:cubicBezTo>
                  <a:cubicBezTo>
                    <a:pt x="1676106" y="769524"/>
                    <a:pt x="1690263" y="760549"/>
                    <a:pt x="1650043" y="773531"/>
                  </a:cubicBezTo>
                  <a:cubicBezTo>
                    <a:pt x="1659514" y="767004"/>
                    <a:pt x="1665941" y="766778"/>
                    <a:pt x="1673487" y="764300"/>
                  </a:cubicBezTo>
                  <a:cubicBezTo>
                    <a:pt x="1678711" y="759076"/>
                    <a:pt x="1684246" y="753683"/>
                    <a:pt x="1678527" y="753683"/>
                  </a:cubicBezTo>
                  <a:cubicBezTo>
                    <a:pt x="1693137" y="743589"/>
                    <a:pt x="1706487" y="751007"/>
                    <a:pt x="1710494" y="752762"/>
                  </a:cubicBezTo>
                  <a:cubicBezTo>
                    <a:pt x="1756363" y="725467"/>
                    <a:pt x="1722428" y="736128"/>
                    <a:pt x="1704364" y="739271"/>
                  </a:cubicBezTo>
                  <a:cubicBezTo>
                    <a:pt x="1719710" y="731512"/>
                    <a:pt x="1735014" y="723811"/>
                    <a:pt x="1750587" y="715572"/>
                  </a:cubicBezTo>
                  <a:cubicBezTo>
                    <a:pt x="1766159" y="707261"/>
                    <a:pt x="1782143" y="698739"/>
                    <a:pt x="1799075" y="689706"/>
                  </a:cubicBezTo>
                  <a:cubicBezTo>
                    <a:pt x="1790255" y="686351"/>
                    <a:pt x="1774144" y="695185"/>
                    <a:pt x="1758812" y="705223"/>
                  </a:cubicBezTo>
                  <a:cubicBezTo>
                    <a:pt x="1743423" y="715189"/>
                    <a:pt x="1728077" y="725184"/>
                    <a:pt x="1719115" y="721999"/>
                  </a:cubicBezTo>
                  <a:cubicBezTo>
                    <a:pt x="1733173" y="714552"/>
                    <a:pt x="1744796" y="712415"/>
                    <a:pt x="1761417" y="699900"/>
                  </a:cubicBezTo>
                  <a:cubicBezTo>
                    <a:pt x="1765183" y="694718"/>
                    <a:pt x="1763314" y="692184"/>
                    <a:pt x="1759859" y="690386"/>
                  </a:cubicBezTo>
                  <a:cubicBezTo>
                    <a:pt x="1746792" y="694435"/>
                    <a:pt x="1742517" y="702037"/>
                    <a:pt x="1747656" y="702320"/>
                  </a:cubicBezTo>
                  <a:cubicBezTo>
                    <a:pt x="1738185" y="708748"/>
                    <a:pt x="1731729" y="708946"/>
                    <a:pt x="1724297" y="711339"/>
                  </a:cubicBezTo>
                  <a:cubicBezTo>
                    <a:pt x="1719696" y="712174"/>
                    <a:pt x="1715010" y="713009"/>
                    <a:pt x="1710423" y="713844"/>
                  </a:cubicBezTo>
                  <a:cubicBezTo>
                    <a:pt x="1727199" y="703269"/>
                    <a:pt x="1743933" y="692722"/>
                    <a:pt x="1759661" y="684525"/>
                  </a:cubicBezTo>
                  <a:cubicBezTo>
                    <a:pt x="1775715" y="676838"/>
                    <a:pt x="1790623" y="671302"/>
                    <a:pt x="1803237" y="669943"/>
                  </a:cubicBezTo>
                  <a:cubicBezTo>
                    <a:pt x="1773648" y="687965"/>
                    <a:pt x="1801878" y="684709"/>
                    <a:pt x="1818484" y="677545"/>
                  </a:cubicBezTo>
                  <a:cubicBezTo>
                    <a:pt x="1829725" y="669448"/>
                    <a:pt x="1809225" y="674742"/>
                    <a:pt x="1800462" y="675096"/>
                  </a:cubicBezTo>
                  <a:cubicBezTo>
                    <a:pt x="1820027" y="662893"/>
                    <a:pt x="1831933" y="664776"/>
                    <a:pt x="1853608" y="648750"/>
                  </a:cubicBezTo>
                  <a:cubicBezTo>
                    <a:pt x="1848979" y="649359"/>
                    <a:pt x="1844264" y="649982"/>
                    <a:pt x="1839649" y="650590"/>
                  </a:cubicBezTo>
                  <a:cubicBezTo>
                    <a:pt x="1825039" y="654611"/>
                    <a:pt x="1829852" y="658051"/>
                    <a:pt x="1810146" y="669023"/>
                  </a:cubicBezTo>
                  <a:cubicBezTo>
                    <a:pt x="1815242" y="659283"/>
                    <a:pt x="1793766" y="670651"/>
                    <a:pt x="1775107" y="673808"/>
                  </a:cubicBezTo>
                  <a:cubicBezTo>
                    <a:pt x="1789618" y="664974"/>
                    <a:pt x="1804143" y="656154"/>
                    <a:pt x="1797673" y="656239"/>
                  </a:cubicBezTo>
                  <a:cubicBezTo>
                    <a:pt x="1833392" y="642266"/>
                    <a:pt x="1859228" y="646301"/>
                    <a:pt x="1896943" y="628689"/>
                  </a:cubicBezTo>
                  <a:cubicBezTo>
                    <a:pt x="1835218" y="654922"/>
                    <a:pt x="1932761" y="627160"/>
                    <a:pt x="1915899" y="640907"/>
                  </a:cubicBezTo>
                  <a:cubicBezTo>
                    <a:pt x="1926206" y="634550"/>
                    <a:pt x="1927239" y="632073"/>
                    <a:pt x="1923176" y="631209"/>
                  </a:cubicBezTo>
                  <a:cubicBezTo>
                    <a:pt x="1921166" y="630799"/>
                    <a:pt x="1917910" y="630841"/>
                    <a:pt x="1913974" y="631167"/>
                  </a:cubicBezTo>
                  <a:cubicBezTo>
                    <a:pt x="1910109" y="631606"/>
                    <a:pt x="1905565" y="632313"/>
                    <a:pt x="1900921" y="633078"/>
                  </a:cubicBezTo>
                  <a:cubicBezTo>
                    <a:pt x="1904758" y="631011"/>
                    <a:pt x="1908396" y="629284"/>
                    <a:pt x="1911950" y="627712"/>
                  </a:cubicBezTo>
                  <a:cubicBezTo>
                    <a:pt x="1915560" y="626254"/>
                    <a:pt x="1919113" y="624994"/>
                    <a:pt x="1922652" y="623706"/>
                  </a:cubicBezTo>
                  <a:cubicBezTo>
                    <a:pt x="1929745" y="621129"/>
                    <a:pt x="1936880" y="618496"/>
                    <a:pt x="1944893" y="614390"/>
                  </a:cubicBezTo>
                  <a:cubicBezTo>
                    <a:pt x="1933355" y="611587"/>
                    <a:pt x="1912304" y="623649"/>
                    <a:pt x="1899746" y="623522"/>
                  </a:cubicBezTo>
                  <a:cubicBezTo>
                    <a:pt x="1938622" y="598265"/>
                    <a:pt x="1963708" y="598096"/>
                    <a:pt x="1998011" y="581263"/>
                  </a:cubicBezTo>
                  <a:cubicBezTo>
                    <a:pt x="1967884" y="577582"/>
                    <a:pt x="2077871" y="543265"/>
                    <a:pt x="2030742" y="549777"/>
                  </a:cubicBezTo>
                  <a:cubicBezTo>
                    <a:pt x="2039902" y="545304"/>
                    <a:pt x="2046428" y="542444"/>
                    <a:pt x="2051383" y="540887"/>
                  </a:cubicBezTo>
                  <a:cubicBezTo>
                    <a:pt x="2056381" y="539414"/>
                    <a:pt x="2059679" y="539018"/>
                    <a:pt x="2062228" y="539159"/>
                  </a:cubicBezTo>
                  <a:cubicBezTo>
                    <a:pt x="2067338" y="539443"/>
                    <a:pt x="2069448" y="541892"/>
                    <a:pt x="2076130" y="542345"/>
                  </a:cubicBezTo>
                  <a:cubicBezTo>
                    <a:pt x="2081963" y="537319"/>
                    <a:pt x="2070495" y="537659"/>
                    <a:pt x="2093005" y="527409"/>
                  </a:cubicBezTo>
                  <a:cubicBezTo>
                    <a:pt x="2097734" y="527239"/>
                    <a:pt x="2102406" y="527055"/>
                    <a:pt x="2107120" y="526885"/>
                  </a:cubicBezTo>
                  <a:cubicBezTo>
                    <a:pt x="2109626" y="520104"/>
                    <a:pt x="2069150" y="530679"/>
                    <a:pt x="2060868" y="523912"/>
                  </a:cubicBezTo>
                  <a:cubicBezTo>
                    <a:pt x="2100310" y="504871"/>
                    <a:pt x="2161568" y="489808"/>
                    <a:pt x="2178953" y="471842"/>
                  </a:cubicBezTo>
                  <a:cubicBezTo>
                    <a:pt x="2165093" y="468657"/>
                    <a:pt x="2136935" y="486311"/>
                    <a:pt x="2122962" y="483253"/>
                  </a:cubicBezTo>
                  <a:cubicBezTo>
                    <a:pt x="2177523" y="463985"/>
                    <a:pt x="2107063" y="469549"/>
                    <a:pt x="2076130" y="470724"/>
                  </a:cubicBezTo>
                  <a:cubicBezTo>
                    <a:pt x="2044517" y="489454"/>
                    <a:pt x="2090938" y="472961"/>
                    <a:pt x="2108408" y="474221"/>
                  </a:cubicBezTo>
                  <a:cubicBezTo>
                    <a:pt x="2082826" y="482319"/>
                    <a:pt x="2063190" y="486339"/>
                    <a:pt x="2094506" y="484357"/>
                  </a:cubicBezTo>
                  <a:cubicBezTo>
                    <a:pt x="2047702" y="507094"/>
                    <a:pt x="2073199" y="479487"/>
                    <a:pt x="2034536" y="501289"/>
                  </a:cubicBezTo>
                  <a:cubicBezTo>
                    <a:pt x="2021427" y="500482"/>
                    <a:pt x="2017718" y="496759"/>
                    <a:pt x="2012734" y="493248"/>
                  </a:cubicBezTo>
                  <a:cubicBezTo>
                    <a:pt x="2030855" y="484527"/>
                    <a:pt x="2032200" y="486537"/>
                    <a:pt x="2032526" y="488902"/>
                  </a:cubicBezTo>
                  <a:cubicBezTo>
                    <a:pt x="2032936" y="491422"/>
                    <a:pt x="2032653" y="494933"/>
                    <a:pt x="2048354" y="491110"/>
                  </a:cubicBezTo>
                  <a:cubicBezTo>
                    <a:pt x="2076243" y="475835"/>
                    <a:pt x="2014702" y="488845"/>
                    <a:pt x="2029765" y="477618"/>
                  </a:cubicBezTo>
                  <a:cubicBezTo>
                    <a:pt x="2019572" y="478581"/>
                    <a:pt x="2004764" y="488321"/>
                    <a:pt x="1991456" y="495032"/>
                  </a:cubicBezTo>
                  <a:cubicBezTo>
                    <a:pt x="1987237" y="493290"/>
                    <a:pt x="1990111" y="488930"/>
                    <a:pt x="2008331" y="479062"/>
                  </a:cubicBezTo>
                  <a:cubicBezTo>
                    <a:pt x="1997105" y="482573"/>
                    <a:pt x="1985949" y="486042"/>
                    <a:pt x="1976549" y="486651"/>
                  </a:cubicBezTo>
                  <a:cubicBezTo>
                    <a:pt x="1967559" y="494536"/>
                    <a:pt x="1954364" y="503965"/>
                    <a:pt x="1974071" y="501346"/>
                  </a:cubicBezTo>
                  <a:cubicBezTo>
                    <a:pt x="1953175" y="509713"/>
                    <a:pt x="1934360" y="514540"/>
                    <a:pt x="1914455" y="521237"/>
                  </a:cubicBezTo>
                  <a:cubicBezTo>
                    <a:pt x="1921322" y="510817"/>
                    <a:pt x="1869096" y="522298"/>
                    <a:pt x="1898401" y="503554"/>
                  </a:cubicBezTo>
                  <a:cubicBezTo>
                    <a:pt x="1932506" y="497566"/>
                    <a:pt x="1907292" y="519354"/>
                    <a:pt x="1952680" y="503271"/>
                  </a:cubicBezTo>
                  <a:cubicBezTo>
                    <a:pt x="1960494" y="493177"/>
                    <a:pt x="1937928" y="494182"/>
                    <a:pt x="1908849" y="497707"/>
                  </a:cubicBezTo>
                  <a:cubicBezTo>
                    <a:pt x="1938084" y="479756"/>
                    <a:pt x="1949608" y="490247"/>
                    <a:pt x="1975912" y="477038"/>
                  </a:cubicBezTo>
                  <a:cubicBezTo>
                    <a:pt x="1981659" y="478652"/>
                    <a:pt x="1966044" y="482177"/>
                    <a:pt x="1955143" y="488548"/>
                  </a:cubicBezTo>
                  <a:cubicBezTo>
                    <a:pt x="1965449" y="488250"/>
                    <a:pt x="1978672" y="483324"/>
                    <a:pt x="1992348" y="477675"/>
                  </a:cubicBezTo>
                  <a:cubicBezTo>
                    <a:pt x="1999186" y="474844"/>
                    <a:pt x="2006165" y="471956"/>
                    <a:pt x="2012904" y="469167"/>
                  </a:cubicBezTo>
                  <a:cubicBezTo>
                    <a:pt x="2019714" y="466576"/>
                    <a:pt x="2026452" y="464551"/>
                    <a:pt x="2032597" y="463150"/>
                  </a:cubicBezTo>
                  <a:cubicBezTo>
                    <a:pt x="1996723" y="477661"/>
                    <a:pt x="2051128" y="468515"/>
                    <a:pt x="2051270" y="476627"/>
                  </a:cubicBezTo>
                  <a:cubicBezTo>
                    <a:pt x="2108946" y="450479"/>
                    <a:pt x="2088008" y="476316"/>
                    <a:pt x="2150044" y="443910"/>
                  </a:cubicBezTo>
                  <a:cubicBezTo>
                    <a:pt x="2110390" y="464735"/>
                    <a:pt x="2159218" y="460757"/>
                    <a:pt x="2182379" y="466930"/>
                  </a:cubicBezTo>
                  <a:cubicBezTo>
                    <a:pt x="2193351" y="465486"/>
                    <a:pt x="2199212" y="462130"/>
                    <a:pt x="2199382" y="459540"/>
                  </a:cubicBezTo>
                  <a:cubicBezTo>
                    <a:pt x="2199566" y="456977"/>
                    <a:pt x="2193832" y="454769"/>
                    <a:pt x="2182238" y="457275"/>
                  </a:cubicBezTo>
                  <a:cubicBezTo>
                    <a:pt x="2212746" y="447265"/>
                    <a:pt x="2229961" y="456779"/>
                    <a:pt x="2270720" y="433901"/>
                  </a:cubicBezTo>
                  <a:cubicBezTo>
                    <a:pt x="2255204" y="435671"/>
                    <a:pt x="2231306" y="448441"/>
                    <a:pt x="2221099" y="442948"/>
                  </a:cubicBezTo>
                  <a:cubicBezTo>
                    <a:pt x="2246851" y="436067"/>
                    <a:pt x="2266671" y="433108"/>
                    <a:pt x="2235369" y="433491"/>
                  </a:cubicBezTo>
                  <a:cubicBezTo>
                    <a:pt x="2277643" y="417691"/>
                    <a:pt x="2302857" y="431976"/>
                    <a:pt x="2284693" y="443712"/>
                  </a:cubicBezTo>
                  <a:cubicBezTo>
                    <a:pt x="2292522" y="442863"/>
                    <a:pt x="2302432" y="439153"/>
                    <a:pt x="2309496" y="439267"/>
                  </a:cubicBezTo>
                  <a:cubicBezTo>
                    <a:pt x="2312611" y="428946"/>
                    <a:pt x="2289011" y="425350"/>
                    <a:pt x="2345342" y="401538"/>
                  </a:cubicBezTo>
                  <a:cubicBezTo>
                    <a:pt x="2350863" y="403308"/>
                    <a:pt x="2337641" y="409834"/>
                    <a:pt x="2345045" y="411165"/>
                  </a:cubicBezTo>
                  <a:cubicBezTo>
                    <a:pt x="2379546" y="395634"/>
                    <a:pt x="2349886" y="394120"/>
                    <a:pt x="2417628" y="376989"/>
                  </a:cubicBezTo>
                  <a:cubicBezTo>
                    <a:pt x="2381514" y="384309"/>
                    <a:pt x="2389371" y="384804"/>
                    <a:pt x="2396463" y="375701"/>
                  </a:cubicBezTo>
                  <a:cubicBezTo>
                    <a:pt x="2368192" y="375475"/>
                    <a:pt x="2391976" y="388386"/>
                    <a:pt x="2363732" y="388202"/>
                  </a:cubicBezTo>
                  <a:cubicBezTo>
                    <a:pt x="2368970" y="376749"/>
                    <a:pt x="2379631" y="359279"/>
                    <a:pt x="2448293" y="340507"/>
                  </a:cubicBezTo>
                  <a:cubicBezTo>
                    <a:pt x="2465593" y="340733"/>
                    <a:pt x="2412687" y="355301"/>
                    <a:pt x="2400696" y="361629"/>
                  </a:cubicBezTo>
                  <a:cubicBezTo>
                    <a:pt x="2428629" y="355018"/>
                    <a:pt x="2453772" y="351776"/>
                    <a:pt x="2475871" y="351889"/>
                  </a:cubicBezTo>
                  <a:cubicBezTo>
                    <a:pt x="2500901" y="342078"/>
                    <a:pt x="2503123" y="338482"/>
                    <a:pt x="2502656" y="335806"/>
                  </a:cubicBezTo>
                  <a:cubicBezTo>
                    <a:pt x="2502161" y="333088"/>
                    <a:pt x="2498961" y="331248"/>
                    <a:pt x="2513600" y="326109"/>
                  </a:cubicBezTo>
                  <a:cubicBezTo>
                    <a:pt x="2545581" y="330866"/>
                    <a:pt x="2584584" y="327694"/>
                    <a:pt x="2628329" y="319554"/>
                  </a:cubicBezTo>
                  <a:cubicBezTo>
                    <a:pt x="2655171" y="310224"/>
                    <a:pt x="2601147" y="323008"/>
                    <a:pt x="2600383" y="316312"/>
                  </a:cubicBezTo>
                  <a:cubicBezTo>
                    <a:pt x="2680725" y="302325"/>
                    <a:pt x="2662292" y="294298"/>
                    <a:pt x="2744149" y="283382"/>
                  </a:cubicBezTo>
                  <a:cubicBezTo>
                    <a:pt x="2740496" y="290518"/>
                    <a:pt x="2724102" y="298672"/>
                    <a:pt x="2699030" y="306572"/>
                  </a:cubicBezTo>
                  <a:cubicBezTo>
                    <a:pt x="2692772" y="308554"/>
                    <a:pt x="2685949" y="310522"/>
                    <a:pt x="2678658" y="312447"/>
                  </a:cubicBezTo>
                  <a:cubicBezTo>
                    <a:pt x="2671353" y="314316"/>
                    <a:pt x="2663580" y="316255"/>
                    <a:pt x="2655497" y="318549"/>
                  </a:cubicBezTo>
                  <a:cubicBezTo>
                    <a:pt x="2639258" y="322909"/>
                    <a:pt x="2621350" y="327114"/>
                    <a:pt x="2602223" y="331021"/>
                  </a:cubicBezTo>
                  <a:cubicBezTo>
                    <a:pt x="2576967" y="338595"/>
                    <a:pt x="2622114" y="335438"/>
                    <a:pt x="2626078" y="338624"/>
                  </a:cubicBezTo>
                  <a:cubicBezTo>
                    <a:pt x="2629886" y="334603"/>
                    <a:pt x="2638253" y="330554"/>
                    <a:pt x="2649282" y="326562"/>
                  </a:cubicBezTo>
                  <a:cubicBezTo>
                    <a:pt x="2654803" y="324566"/>
                    <a:pt x="2660975" y="322569"/>
                    <a:pt x="2667587" y="320616"/>
                  </a:cubicBezTo>
                  <a:cubicBezTo>
                    <a:pt x="2674269" y="318917"/>
                    <a:pt x="2681376" y="317261"/>
                    <a:pt x="2688681" y="315632"/>
                  </a:cubicBezTo>
                  <a:cubicBezTo>
                    <a:pt x="2717901" y="309134"/>
                    <a:pt x="2750179" y="303188"/>
                    <a:pt x="2770424" y="297426"/>
                  </a:cubicBezTo>
                  <a:cubicBezTo>
                    <a:pt x="2797478" y="299677"/>
                    <a:pt x="2751822" y="309233"/>
                    <a:pt x="2789565" y="310394"/>
                  </a:cubicBezTo>
                  <a:cubicBezTo>
                    <a:pt x="2765455" y="313268"/>
                    <a:pt x="2731804" y="309885"/>
                    <a:pt x="2767324" y="316340"/>
                  </a:cubicBezTo>
                  <a:cubicBezTo>
                    <a:pt x="2749670" y="320389"/>
                    <a:pt x="2742846" y="313905"/>
                    <a:pt x="2724244" y="318889"/>
                  </a:cubicBezTo>
                  <a:cubicBezTo>
                    <a:pt x="2749174" y="319299"/>
                    <a:pt x="2716259" y="330483"/>
                    <a:pt x="2703574" y="339629"/>
                  </a:cubicBezTo>
                  <a:cubicBezTo>
                    <a:pt x="2724937" y="335764"/>
                    <a:pt x="2760089" y="319384"/>
                    <a:pt x="2816973" y="315109"/>
                  </a:cubicBezTo>
                  <a:cubicBezTo>
                    <a:pt x="2834556" y="311499"/>
                    <a:pt x="2836736" y="309488"/>
                    <a:pt x="2837274" y="307662"/>
                  </a:cubicBezTo>
                  <a:cubicBezTo>
                    <a:pt x="2837812" y="305779"/>
                    <a:pt x="2836694" y="303995"/>
                    <a:pt x="2847836" y="301532"/>
                  </a:cubicBezTo>
                  <a:cubicBezTo>
                    <a:pt x="2838506" y="300909"/>
                    <a:pt x="2829658" y="300045"/>
                    <a:pt x="2821008" y="299423"/>
                  </a:cubicBezTo>
                  <a:cubicBezTo>
                    <a:pt x="2812329" y="298630"/>
                    <a:pt x="2803764" y="297851"/>
                    <a:pt x="2795086" y="297058"/>
                  </a:cubicBezTo>
                  <a:cubicBezTo>
                    <a:pt x="2777658" y="295600"/>
                    <a:pt x="2759537" y="294779"/>
                    <a:pt x="2738344" y="296987"/>
                  </a:cubicBezTo>
                  <a:cubicBezTo>
                    <a:pt x="2746909" y="291141"/>
                    <a:pt x="2775620" y="283227"/>
                    <a:pt x="2773525" y="278498"/>
                  </a:cubicBezTo>
                  <a:cubicBezTo>
                    <a:pt x="2755701" y="274704"/>
                    <a:pt x="2721865" y="286455"/>
                    <a:pt x="2709138" y="277720"/>
                  </a:cubicBezTo>
                  <a:cubicBezTo>
                    <a:pt x="2734083" y="272099"/>
                    <a:pt x="2828270" y="270910"/>
                    <a:pt x="2783718" y="260717"/>
                  </a:cubicBezTo>
                  <a:cubicBezTo>
                    <a:pt x="2792538" y="259528"/>
                    <a:pt x="2801259" y="258339"/>
                    <a:pt x="2809894" y="257178"/>
                  </a:cubicBezTo>
                  <a:cubicBezTo>
                    <a:pt x="2818516" y="256003"/>
                    <a:pt x="2827095" y="255068"/>
                    <a:pt x="2835674" y="254573"/>
                  </a:cubicBezTo>
                  <a:cubicBezTo>
                    <a:pt x="2852762" y="253468"/>
                    <a:pt x="2869652" y="252378"/>
                    <a:pt x="2886513" y="251302"/>
                  </a:cubicBezTo>
                  <a:cubicBezTo>
                    <a:pt x="2907720" y="246404"/>
                    <a:pt x="2842923" y="249674"/>
                    <a:pt x="2863153" y="241492"/>
                  </a:cubicBezTo>
                  <a:cubicBezTo>
                    <a:pt x="2877650" y="238816"/>
                    <a:pt x="2885423" y="242072"/>
                    <a:pt x="2895347" y="243403"/>
                  </a:cubicBezTo>
                  <a:cubicBezTo>
                    <a:pt x="2904372" y="246811"/>
                    <a:pt x="2926919" y="238353"/>
                    <a:pt x="2940472" y="237788"/>
                  </a:cubicBezTo>
                  <a:cubicBezTo>
                    <a:pt x="2944989" y="237599"/>
                    <a:pt x="2948507" y="238288"/>
                    <a:pt x="2950192" y="240585"/>
                  </a:cubicBezTo>
                  <a:cubicBezTo>
                    <a:pt x="2938257" y="243615"/>
                    <a:pt x="2928531" y="244535"/>
                    <a:pt x="2920561" y="243941"/>
                  </a:cubicBezTo>
                  <a:cubicBezTo>
                    <a:pt x="2924822" y="247466"/>
                    <a:pt x="2917389" y="248117"/>
                    <a:pt x="2925544" y="254785"/>
                  </a:cubicBezTo>
                  <a:cubicBezTo>
                    <a:pt x="2911132" y="257390"/>
                    <a:pt x="2903303" y="254134"/>
                    <a:pt x="2893492" y="252775"/>
                  </a:cubicBezTo>
                  <a:cubicBezTo>
                    <a:pt x="2880185" y="256597"/>
                    <a:pt x="2901321" y="258523"/>
                    <a:pt x="2909660" y="261184"/>
                  </a:cubicBezTo>
                  <a:cubicBezTo>
                    <a:pt x="2945874" y="252761"/>
                    <a:pt x="2944146" y="264214"/>
                    <a:pt x="2939531" y="272595"/>
                  </a:cubicBezTo>
                  <a:cubicBezTo>
                    <a:pt x="2920108" y="274846"/>
                    <a:pt x="2903997" y="273911"/>
                    <a:pt x="2889500" y="271490"/>
                  </a:cubicBezTo>
                  <a:cubicBezTo>
                    <a:pt x="2863762" y="280778"/>
                    <a:pt x="2925487" y="273926"/>
                    <a:pt x="2930641" y="280480"/>
                  </a:cubicBezTo>
                  <a:cubicBezTo>
                    <a:pt x="2871634" y="284685"/>
                    <a:pt x="2898405" y="287375"/>
                    <a:pt x="2877112" y="298078"/>
                  </a:cubicBezTo>
                  <a:cubicBezTo>
                    <a:pt x="2909985" y="298927"/>
                    <a:pt x="2995438" y="285832"/>
                    <a:pt x="2959974" y="277167"/>
                  </a:cubicBezTo>
                  <a:cubicBezTo>
                    <a:pt x="2979624" y="275115"/>
                    <a:pt x="2995438" y="275582"/>
                    <a:pt x="3009680" y="278980"/>
                  </a:cubicBezTo>
                  <a:cubicBezTo>
                    <a:pt x="3032133" y="269084"/>
                    <a:pt x="3070457" y="263662"/>
                    <a:pt x="3106770" y="265842"/>
                  </a:cubicBezTo>
                  <a:cubicBezTo>
                    <a:pt x="3125032" y="259853"/>
                    <a:pt x="3060999" y="259754"/>
                    <a:pt x="3052746" y="251104"/>
                  </a:cubicBezTo>
                  <a:cubicBezTo>
                    <a:pt x="3024517" y="256342"/>
                    <a:pt x="3062967" y="270429"/>
                    <a:pt x="2993866" y="269962"/>
                  </a:cubicBezTo>
                  <a:cubicBezTo>
                    <a:pt x="2965637" y="264568"/>
                    <a:pt x="3000548" y="267130"/>
                    <a:pt x="3021006" y="262303"/>
                  </a:cubicBezTo>
                  <a:cubicBezTo>
                    <a:pt x="3014139" y="260490"/>
                    <a:pt x="3007273" y="258678"/>
                    <a:pt x="3000520" y="256894"/>
                  </a:cubicBezTo>
                  <a:cubicBezTo>
                    <a:pt x="2989166" y="254997"/>
                    <a:pt x="2957723" y="261934"/>
                    <a:pt x="2966671" y="263846"/>
                  </a:cubicBezTo>
                  <a:cubicBezTo>
                    <a:pt x="2934647" y="267682"/>
                    <a:pt x="2970946" y="252647"/>
                    <a:pt x="2929890" y="250864"/>
                  </a:cubicBezTo>
                  <a:cubicBezTo>
                    <a:pt x="2944203" y="249604"/>
                    <a:pt x="2958530" y="248344"/>
                    <a:pt x="2952669" y="245979"/>
                  </a:cubicBezTo>
                  <a:cubicBezTo>
                    <a:pt x="2965439" y="245993"/>
                    <a:pt x="2978463" y="246022"/>
                    <a:pt x="2991205" y="246050"/>
                  </a:cubicBezTo>
                  <a:cubicBezTo>
                    <a:pt x="3003946" y="246546"/>
                    <a:pt x="3016362" y="247607"/>
                    <a:pt x="3027730" y="249349"/>
                  </a:cubicBezTo>
                  <a:cubicBezTo>
                    <a:pt x="3024202" y="246747"/>
                    <a:pt x="3028739" y="244541"/>
                    <a:pt x="3037267" y="242889"/>
                  </a:cubicBezTo>
                  <a:lnTo>
                    <a:pt x="3066604" y="240148"/>
                  </a:lnTo>
                  <a:lnTo>
                    <a:pt x="3070284" y="233936"/>
                  </a:lnTo>
                  <a:cubicBezTo>
                    <a:pt x="3068594" y="232856"/>
                    <a:pt x="3064007" y="232743"/>
                    <a:pt x="3056709" y="233309"/>
                  </a:cubicBezTo>
                  <a:cubicBezTo>
                    <a:pt x="3049418" y="233876"/>
                    <a:pt x="3039409" y="235122"/>
                    <a:pt x="3026909" y="236764"/>
                  </a:cubicBezTo>
                  <a:cubicBezTo>
                    <a:pt x="3020651" y="237599"/>
                    <a:pt x="3013771" y="238505"/>
                    <a:pt x="3006296" y="239496"/>
                  </a:cubicBezTo>
                  <a:cubicBezTo>
                    <a:pt x="2998807" y="240459"/>
                    <a:pt x="2990723" y="241478"/>
                    <a:pt x="2982115" y="243050"/>
                  </a:cubicBezTo>
                  <a:cubicBezTo>
                    <a:pt x="2975617" y="240246"/>
                    <a:pt x="2975985" y="237684"/>
                    <a:pt x="2980147" y="235221"/>
                  </a:cubicBezTo>
                  <a:cubicBezTo>
                    <a:pt x="2984310" y="232715"/>
                    <a:pt x="2992266" y="230280"/>
                    <a:pt x="3001001" y="228312"/>
                  </a:cubicBezTo>
                  <a:cubicBezTo>
                    <a:pt x="3018428" y="224079"/>
                    <a:pt x="3038730" y="219704"/>
                    <a:pt x="3037031" y="212725"/>
                  </a:cubicBezTo>
                  <a:close/>
                  <a:moveTo>
                    <a:pt x="3242876" y="212668"/>
                  </a:moveTo>
                  <a:cubicBezTo>
                    <a:pt x="3257175" y="211635"/>
                    <a:pt x="3256028" y="214155"/>
                    <a:pt x="3249686" y="214863"/>
                  </a:cubicBezTo>
                  <a:cubicBezTo>
                    <a:pt x="3268755" y="215075"/>
                    <a:pt x="3286126" y="216562"/>
                    <a:pt x="3302393" y="218813"/>
                  </a:cubicBezTo>
                  <a:cubicBezTo>
                    <a:pt x="3318673" y="221064"/>
                    <a:pt x="3333850" y="223923"/>
                    <a:pt x="3348602" y="228100"/>
                  </a:cubicBezTo>
                  <a:cubicBezTo>
                    <a:pt x="3330226" y="224716"/>
                    <a:pt x="3322878" y="226854"/>
                    <a:pt x="3323869" y="230917"/>
                  </a:cubicBezTo>
                  <a:cubicBezTo>
                    <a:pt x="3324846" y="234966"/>
                    <a:pt x="3334105" y="241252"/>
                    <a:pt x="3348772" y="248514"/>
                  </a:cubicBezTo>
                  <a:cubicBezTo>
                    <a:pt x="3365859" y="242781"/>
                    <a:pt x="3355893" y="234400"/>
                    <a:pt x="3378019" y="229133"/>
                  </a:cubicBezTo>
                  <a:cubicBezTo>
                    <a:pt x="3432185" y="232276"/>
                    <a:pt x="3344029" y="236736"/>
                    <a:pt x="3394371" y="245584"/>
                  </a:cubicBezTo>
                  <a:cubicBezTo>
                    <a:pt x="3408373" y="247693"/>
                    <a:pt x="3427371" y="246561"/>
                    <a:pt x="3436617" y="251742"/>
                  </a:cubicBezTo>
                  <a:cubicBezTo>
                    <a:pt x="3442917" y="245187"/>
                    <a:pt x="3418651" y="244338"/>
                    <a:pt x="3397671" y="236636"/>
                  </a:cubicBezTo>
                  <a:cubicBezTo>
                    <a:pt x="3414121" y="232078"/>
                    <a:pt x="3451977" y="229728"/>
                    <a:pt x="3440211" y="222324"/>
                  </a:cubicBezTo>
                  <a:cubicBezTo>
                    <a:pt x="3470623" y="224348"/>
                    <a:pt x="3435271" y="232191"/>
                    <a:pt x="3479159" y="237514"/>
                  </a:cubicBezTo>
                  <a:cubicBezTo>
                    <a:pt x="3462553" y="239312"/>
                    <a:pt x="3453295" y="236283"/>
                    <a:pt x="3438457" y="237033"/>
                  </a:cubicBezTo>
                  <a:cubicBezTo>
                    <a:pt x="3416259" y="240020"/>
                    <a:pt x="3462311" y="240119"/>
                    <a:pt x="3446413" y="245301"/>
                  </a:cubicBezTo>
                  <a:cubicBezTo>
                    <a:pt x="3467649" y="244380"/>
                    <a:pt x="3462609" y="240742"/>
                    <a:pt x="3485571" y="240020"/>
                  </a:cubicBezTo>
                  <a:cubicBezTo>
                    <a:pt x="3499091" y="244296"/>
                    <a:pt x="3482895" y="247679"/>
                    <a:pt x="3504939" y="247764"/>
                  </a:cubicBezTo>
                  <a:cubicBezTo>
                    <a:pt x="3509979" y="259231"/>
                    <a:pt x="3420407" y="238916"/>
                    <a:pt x="3472193" y="255409"/>
                  </a:cubicBezTo>
                  <a:cubicBezTo>
                    <a:pt x="3458191" y="254446"/>
                    <a:pt x="3444135" y="253554"/>
                    <a:pt x="3449499" y="256768"/>
                  </a:cubicBezTo>
                  <a:cubicBezTo>
                    <a:pt x="3438371" y="257377"/>
                    <a:pt x="3432767" y="254191"/>
                    <a:pt x="3425235" y="252436"/>
                  </a:cubicBezTo>
                  <a:cubicBezTo>
                    <a:pt x="3425575" y="257292"/>
                    <a:pt x="3399327" y="263167"/>
                    <a:pt x="3402511" y="253866"/>
                  </a:cubicBezTo>
                  <a:cubicBezTo>
                    <a:pt x="3374467" y="257249"/>
                    <a:pt x="3395773" y="265545"/>
                    <a:pt x="3396043" y="271746"/>
                  </a:cubicBezTo>
                  <a:cubicBezTo>
                    <a:pt x="3378319" y="279150"/>
                    <a:pt x="3389799" y="256980"/>
                    <a:pt x="3357181" y="256754"/>
                  </a:cubicBezTo>
                  <a:cubicBezTo>
                    <a:pt x="3377115" y="272836"/>
                    <a:pt x="3324535" y="259628"/>
                    <a:pt x="3344439" y="272185"/>
                  </a:cubicBezTo>
                  <a:cubicBezTo>
                    <a:pt x="3330141" y="272468"/>
                    <a:pt x="3322949" y="268915"/>
                    <a:pt x="3313393" y="266338"/>
                  </a:cubicBezTo>
                  <a:cubicBezTo>
                    <a:pt x="3326970" y="264215"/>
                    <a:pt x="3338125" y="262601"/>
                    <a:pt x="3341098" y="260265"/>
                  </a:cubicBezTo>
                  <a:cubicBezTo>
                    <a:pt x="3344057" y="257929"/>
                    <a:pt x="3338847" y="253611"/>
                    <a:pt x="3319551" y="248118"/>
                  </a:cubicBezTo>
                  <a:cubicBezTo>
                    <a:pt x="3288887" y="246971"/>
                    <a:pt x="3227233" y="247325"/>
                    <a:pt x="3239181" y="236552"/>
                  </a:cubicBezTo>
                  <a:cubicBezTo>
                    <a:pt x="3264409" y="234442"/>
                    <a:pt x="3271445" y="245796"/>
                    <a:pt x="3294975" y="244947"/>
                  </a:cubicBezTo>
                  <a:cubicBezTo>
                    <a:pt x="3315460" y="238675"/>
                    <a:pt x="3257019" y="231200"/>
                    <a:pt x="3241899" y="227449"/>
                  </a:cubicBezTo>
                  <a:cubicBezTo>
                    <a:pt x="3285489" y="232729"/>
                    <a:pt x="3295300" y="225566"/>
                    <a:pt x="3256326" y="217015"/>
                  </a:cubicBezTo>
                  <a:cubicBezTo>
                    <a:pt x="3241914" y="218176"/>
                    <a:pt x="3237369" y="219832"/>
                    <a:pt x="3240087" y="221800"/>
                  </a:cubicBezTo>
                  <a:cubicBezTo>
                    <a:pt x="3224061" y="229530"/>
                    <a:pt x="3229101" y="214891"/>
                    <a:pt x="3242876" y="212668"/>
                  </a:cubicBezTo>
                  <a:close/>
                  <a:moveTo>
                    <a:pt x="4609573" y="212115"/>
                  </a:moveTo>
                  <a:cubicBezTo>
                    <a:pt x="4627391" y="215285"/>
                    <a:pt x="4683325" y="239967"/>
                    <a:pt x="4706483" y="244692"/>
                  </a:cubicBezTo>
                  <a:cubicBezTo>
                    <a:pt x="4715543" y="259981"/>
                    <a:pt x="4626623" y="215868"/>
                    <a:pt x="4607087" y="217651"/>
                  </a:cubicBezTo>
                  <a:cubicBezTo>
                    <a:pt x="4601931" y="212392"/>
                    <a:pt x="4603635" y="211058"/>
                    <a:pt x="4609573" y="212115"/>
                  </a:cubicBezTo>
                  <a:close/>
                  <a:moveTo>
                    <a:pt x="3743643" y="210544"/>
                  </a:moveTo>
                  <a:cubicBezTo>
                    <a:pt x="3751443" y="210855"/>
                    <a:pt x="3759059" y="211153"/>
                    <a:pt x="3766719" y="211464"/>
                  </a:cubicBezTo>
                  <a:cubicBezTo>
                    <a:pt x="3755591" y="215173"/>
                    <a:pt x="3756951" y="220086"/>
                    <a:pt x="3786667" y="226839"/>
                  </a:cubicBezTo>
                  <a:cubicBezTo>
                    <a:pt x="3749277" y="222224"/>
                    <a:pt x="3799563" y="240458"/>
                    <a:pt x="3795585" y="247593"/>
                  </a:cubicBezTo>
                  <a:cubicBezTo>
                    <a:pt x="3840349" y="253086"/>
                    <a:pt x="3784401" y="237697"/>
                    <a:pt x="3829123" y="243176"/>
                  </a:cubicBezTo>
                  <a:cubicBezTo>
                    <a:pt x="3868975" y="258423"/>
                    <a:pt x="3769097" y="244620"/>
                    <a:pt x="3808963" y="259811"/>
                  </a:cubicBezTo>
                  <a:cubicBezTo>
                    <a:pt x="3790021" y="259046"/>
                    <a:pt x="3770895" y="258268"/>
                    <a:pt x="3751853" y="257489"/>
                  </a:cubicBezTo>
                  <a:cubicBezTo>
                    <a:pt x="3739721" y="251232"/>
                    <a:pt x="3775227" y="254714"/>
                    <a:pt x="3749857" y="245739"/>
                  </a:cubicBezTo>
                  <a:cubicBezTo>
                    <a:pt x="3764297" y="246772"/>
                    <a:pt x="3770965" y="251883"/>
                    <a:pt x="3779899" y="255691"/>
                  </a:cubicBezTo>
                  <a:cubicBezTo>
                    <a:pt x="3775835" y="234583"/>
                    <a:pt x="3741773" y="230378"/>
                    <a:pt x="3743643" y="210544"/>
                  </a:cubicBezTo>
                  <a:close/>
                  <a:moveTo>
                    <a:pt x="2898843" y="210233"/>
                  </a:moveTo>
                  <a:cubicBezTo>
                    <a:pt x="2910438" y="212710"/>
                    <a:pt x="2922018" y="215188"/>
                    <a:pt x="2933627" y="217665"/>
                  </a:cubicBezTo>
                  <a:cubicBezTo>
                    <a:pt x="2918932" y="224178"/>
                    <a:pt x="2916653" y="226245"/>
                    <a:pt x="2904251" y="235872"/>
                  </a:cubicBezTo>
                  <a:cubicBezTo>
                    <a:pt x="2874535" y="234159"/>
                    <a:pt x="2849831" y="237202"/>
                    <a:pt x="2840218" y="246843"/>
                  </a:cubicBezTo>
                  <a:cubicBezTo>
                    <a:pt x="2822904" y="256343"/>
                    <a:pt x="2838604" y="240529"/>
                    <a:pt x="2823640" y="238547"/>
                  </a:cubicBezTo>
                  <a:cubicBezTo>
                    <a:pt x="2828652" y="249915"/>
                    <a:pt x="2759225" y="244394"/>
                    <a:pt x="2720449" y="250850"/>
                  </a:cubicBezTo>
                  <a:cubicBezTo>
                    <a:pt x="2707198" y="257206"/>
                    <a:pt x="2717589" y="261043"/>
                    <a:pt x="2740170" y="263648"/>
                  </a:cubicBezTo>
                  <a:cubicBezTo>
                    <a:pt x="2664146" y="275979"/>
                    <a:pt x="2721454" y="248755"/>
                    <a:pt x="2685070" y="245343"/>
                  </a:cubicBezTo>
                  <a:cubicBezTo>
                    <a:pt x="2708047" y="246036"/>
                    <a:pt x="2737183" y="246164"/>
                    <a:pt x="2765780" y="243800"/>
                  </a:cubicBezTo>
                  <a:cubicBezTo>
                    <a:pt x="2794406" y="241506"/>
                    <a:pt x="2822409" y="236225"/>
                    <a:pt x="2843899" y="228142"/>
                  </a:cubicBezTo>
                  <a:cubicBezTo>
                    <a:pt x="2849038" y="230917"/>
                    <a:pt x="2834782" y="234838"/>
                    <a:pt x="2842186" y="237471"/>
                  </a:cubicBezTo>
                  <a:cubicBezTo>
                    <a:pt x="2856754" y="240005"/>
                    <a:pt x="2873728" y="225905"/>
                    <a:pt x="2906247" y="226500"/>
                  </a:cubicBezTo>
                  <a:cubicBezTo>
                    <a:pt x="2892713" y="225763"/>
                    <a:pt x="2877253" y="226655"/>
                    <a:pt x="2857872" y="231030"/>
                  </a:cubicBezTo>
                  <a:cubicBezTo>
                    <a:pt x="2841506" y="226089"/>
                    <a:pt x="2916100" y="217312"/>
                    <a:pt x="2852790" y="220228"/>
                  </a:cubicBezTo>
                  <a:cubicBezTo>
                    <a:pt x="2837486" y="215868"/>
                    <a:pt x="2882279" y="217892"/>
                    <a:pt x="2898843" y="210233"/>
                  </a:cubicBezTo>
                  <a:close/>
                  <a:moveTo>
                    <a:pt x="2459816" y="206071"/>
                  </a:moveTo>
                  <a:cubicBezTo>
                    <a:pt x="2448321" y="210332"/>
                    <a:pt x="2436966" y="214536"/>
                    <a:pt x="2425514" y="218784"/>
                  </a:cubicBezTo>
                  <a:cubicBezTo>
                    <a:pt x="2433725" y="209341"/>
                    <a:pt x="2406288" y="219732"/>
                    <a:pt x="2380933" y="226188"/>
                  </a:cubicBezTo>
                  <a:cubicBezTo>
                    <a:pt x="2377818" y="219024"/>
                    <a:pt x="2446480" y="202857"/>
                    <a:pt x="2459816" y="206071"/>
                  </a:cubicBezTo>
                  <a:close/>
                  <a:moveTo>
                    <a:pt x="3209281" y="201838"/>
                  </a:moveTo>
                  <a:cubicBezTo>
                    <a:pt x="3276924" y="207020"/>
                    <a:pt x="3170589" y="210049"/>
                    <a:pt x="3176649" y="211465"/>
                  </a:cubicBezTo>
                  <a:cubicBezTo>
                    <a:pt x="3128076" y="196628"/>
                    <a:pt x="3181335" y="206581"/>
                    <a:pt x="3209281" y="201838"/>
                  </a:cubicBezTo>
                  <a:close/>
                  <a:moveTo>
                    <a:pt x="3948425" y="194660"/>
                  </a:moveTo>
                  <a:cubicBezTo>
                    <a:pt x="3978935" y="197845"/>
                    <a:pt x="4002731" y="203933"/>
                    <a:pt x="4019565" y="213078"/>
                  </a:cubicBezTo>
                  <a:cubicBezTo>
                    <a:pt x="3997663" y="209822"/>
                    <a:pt x="4002507" y="213716"/>
                    <a:pt x="4008635" y="217835"/>
                  </a:cubicBezTo>
                  <a:cubicBezTo>
                    <a:pt x="3974871" y="208888"/>
                    <a:pt x="3949203" y="210615"/>
                    <a:pt x="3980647" y="223979"/>
                  </a:cubicBezTo>
                  <a:cubicBezTo>
                    <a:pt x="3965173" y="222550"/>
                    <a:pt x="3949685" y="221120"/>
                    <a:pt x="3934255" y="219704"/>
                  </a:cubicBezTo>
                  <a:cubicBezTo>
                    <a:pt x="3956595" y="215867"/>
                    <a:pt x="3941375" y="202432"/>
                    <a:pt x="3948425" y="194660"/>
                  </a:cubicBezTo>
                  <a:close/>
                  <a:moveTo>
                    <a:pt x="3329928" y="185571"/>
                  </a:moveTo>
                  <a:cubicBezTo>
                    <a:pt x="3353202" y="191559"/>
                    <a:pt x="3409477" y="194179"/>
                    <a:pt x="3399411" y="201526"/>
                  </a:cubicBezTo>
                  <a:cubicBezTo>
                    <a:pt x="3385411" y="200578"/>
                    <a:pt x="3336794" y="189139"/>
                    <a:pt x="3340022" y="199502"/>
                  </a:cubicBezTo>
                  <a:cubicBezTo>
                    <a:pt x="3313407" y="203664"/>
                    <a:pt x="3316805" y="187949"/>
                    <a:pt x="3290118" y="192791"/>
                  </a:cubicBezTo>
                  <a:cubicBezTo>
                    <a:pt x="3286367" y="188233"/>
                    <a:pt x="3312656" y="188516"/>
                    <a:pt x="3320018" y="192466"/>
                  </a:cubicBezTo>
                  <a:cubicBezTo>
                    <a:pt x="3327309" y="190285"/>
                    <a:pt x="3334869" y="188445"/>
                    <a:pt x="3329928" y="185571"/>
                  </a:cubicBezTo>
                  <a:close/>
                  <a:moveTo>
                    <a:pt x="4161589" y="183165"/>
                  </a:moveTo>
                  <a:cubicBezTo>
                    <a:pt x="4202659" y="191362"/>
                    <a:pt x="4195963" y="202150"/>
                    <a:pt x="4215003" y="206581"/>
                  </a:cubicBezTo>
                  <a:cubicBezTo>
                    <a:pt x="4232333" y="220186"/>
                    <a:pt x="4183107" y="200295"/>
                    <a:pt x="4192027" y="208181"/>
                  </a:cubicBezTo>
                  <a:cubicBezTo>
                    <a:pt x="4219335" y="221998"/>
                    <a:pt x="4213631" y="208379"/>
                    <a:pt x="4250115" y="219223"/>
                  </a:cubicBezTo>
                  <a:cubicBezTo>
                    <a:pt x="4237203" y="209356"/>
                    <a:pt x="4219521" y="201045"/>
                    <a:pt x="4197209" y="194335"/>
                  </a:cubicBezTo>
                  <a:cubicBezTo>
                    <a:pt x="4182187" y="185048"/>
                    <a:pt x="4235843" y="200295"/>
                    <a:pt x="4249547" y="201314"/>
                  </a:cubicBezTo>
                  <a:cubicBezTo>
                    <a:pt x="4254035" y="216887"/>
                    <a:pt x="4262063" y="212541"/>
                    <a:pt x="4302679" y="238321"/>
                  </a:cubicBezTo>
                  <a:cubicBezTo>
                    <a:pt x="4316511" y="240119"/>
                    <a:pt x="4297655" y="229912"/>
                    <a:pt x="4290687" y="224136"/>
                  </a:cubicBezTo>
                  <a:cubicBezTo>
                    <a:pt x="4339247" y="244805"/>
                    <a:pt x="4344641" y="252677"/>
                    <a:pt x="4343367" y="258538"/>
                  </a:cubicBezTo>
                  <a:cubicBezTo>
                    <a:pt x="4342023" y="264498"/>
                    <a:pt x="4334079" y="268136"/>
                    <a:pt x="4354693" y="281430"/>
                  </a:cubicBezTo>
                  <a:cubicBezTo>
                    <a:pt x="4328049" y="280425"/>
                    <a:pt x="4279533" y="248231"/>
                    <a:pt x="4303047" y="268065"/>
                  </a:cubicBezTo>
                  <a:cubicBezTo>
                    <a:pt x="4268731" y="253299"/>
                    <a:pt x="4245117" y="234909"/>
                    <a:pt x="4215571" y="218572"/>
                  </a:cubicBezTo>
                  <a:cubicBezTo>
                    <a:pt x="4204783" y="226528"/>
                    <a:pt x="4201357" y="242851"/>
                    <a:pt x="4251587" y="266961"/>
                  </a:cubicBezTo>
                  <a:cubicBezTo>
                    <a:pt x="4240007" y="264753"/>
                    <a:pt x="4228595" y="262572"/>
                    <a:pt x="4217213" y="260392"/>
                  </a:cubicBezTo>
                  <a:cubicBezTo>
                    <a:pt x="4221091" y="256605"/>
                    <a:pt x="4217481" y="251827"/>
                    <a:pt x="4209755" y="246637"/>
                  </a:cubicBezTo>
                  <a:lnTo>
                    <a:pt x="4193341" y="238351"/>
                  </a:lnTo>
                  <a:lnTo>
                    <a:pt x="4192245" y="242163"/>
                  </a:lnTo>
                  <a:cubicBezTo>
                    <a:pt x="4181339" y="248390"/>
                    <a:pt x="4116713" y="233050"/>
                    <a:pt x="4072045" y="223314"/>
                  </a:cubicBezTo>
                  <a:cubicBezTo>
                    <a:pt x="4028385" y="213432"/>
                    <a:pt x="4097175" y="223031"/>
                    <a:pt x="4106871" y="228226"/>
                  </a:cubicBezTo>
                  <a:cubicBezTo>
                    <a:pt x="4114983" y="228807"/>
                    <a:pt x="4112307" y="226018"/>
                    <a:pt x="4123917" y="227688"/>
                  </a:cubicBezTo>
                  <a:cubicBezTo>
                    <a:pt x="4103687" y="222280"/>
                    <a:pt x="4080865" y="217835"/>
                    <a:pt x="4059827" y="212724"/>
                  </a:cubicBezTo>
                  <a:cubicBezTo>
                    <a:pt x="4038775" y="207713"/>
                    <a:pt x="4019551" y="201498"/>
                    <a:pt x="4006171" y="194221"/>
                  </a:cubicBezTo>
                  <a:cubicBezTo>
                    <a:pt x="4020697" y="195000"/>
                    <a:pt x="4028907" y="199134"/>
                    <a:pt x="4037503" y="202956"/>
                  </a:cubicBezTo>
                  <a:cubicBezTo>
                    <a:pt x="4046095" y="206778"/>
                    <a:pt x="4055055" y="210445"/>
                    <a:pt x="4071027" y="211394"/>
                  </a:cubicBezTo>
                  <a:cubicBezTo>
                    <a:pt x="4091767" y="213871"/>
                    <a:pt x="4057719" y="199558"/>
                    <a:pt x="4070035" y="199487"/>
                  </a:cubicBezTo>
                  <a:cubicBezTo>
                    <a:pt x="4097443" y="213192"/>
                    <a:pt x="4110807" y="208279"/>
                    <a:pt x="4092799" y="196783"/>
                  </a:cubicBezTo>
                  <a:cubicBezTo>
                    <a:pt x="4123379" y="203296"/>
                    <a:pt x="4133035" y="219322"/>
                    <a:pt x="4099863" y="212512"/>
                  </a:cubicBezTo>
                  <a:cubicBezTo>
                    <a:pt x="4121553" y="222011"/>
                    <a:pt x="4174415" y="233026"/>
                    <a:pt x="4158983" y="238632"/>
                  </a:cubicBezTo>
                  <a:cubicBezTo>
                    <a:pt x="4198239" y="247662"/>
                    <a:pt x="4160863" y="232229"/>
                    <a:pt x="4180915" y="235447"/>
                  </a:cubicBezTo>
                  <a:lnTo>
                    <a:pt x="4192409" y="237881"/>
                  </a:lnTo>
                  <a:lnTo>
                    <a:pt x="4177601" y="230407"/>
                  </a:lnTo>
                  <a:cubicBezTo>
                    <a:pt x="4152403" y="219804"/>
                    <a:pt x="4124469" y="208620"/>
                    <a:pt x="4121893" y="198002"/>
                  </a:cubicBezTo>
                  <a:cubicBezTo>
                    <a:pt x="4185373" y="215910"/>
                    <a:pt x="4186323" y="200918"/>
                    <a:pt x="4161589" y="183165"/>
                  </a:cubicBezTo>
                  <a:close/>
                  <a:moveTo>
                    <a:pt x="2968018" y="180268"/>
                  </a:moveTo>
                  <a:cubicBezTo>
                    <a:pt x="3007386" y="180994"/>
                    <a:pt x="3022559" y="195358"/>
                    <a:pt x="3055506" y="197832"/>
                  </a:cubicBezTo>
                  <a:cubicBezTo>
                    <a:pt x="3065104" y="190824"/>
                    <a:pt x="3052165" y="192962"/>
                    <a:pt x="3094976" y="188474"/>
                  </a:cubicBezTo>
                  <a:cubicBezTo>
                    <a:pt x="3082164" y="198384"/>
                    <a:pt x="3087883" y="207643"/>
                    <a:pt x="3146819" y="212541"/>
                  </a:cubicBezTo>
                  <a:cubicBezTo>
                    <a:pt x="3135762" y="220823"/>
                    <a:pt x="3073216" y="208506"/>
                    <a:pt x="3046247" y="205307"/>
                  </a:cubicBezTo>
                  <a:cubicBezTo>
                    <a:pt x="3039041" y="207798"/>
                    <a:pt x="3031693" y="210304"/>
                    <a:pt x="3037016" y="212739"/>
                  </a:cubicBezTo>
                  <a:cubicBezTo>
                    <a:pt x="3018938" y="212371"/>
                    <a:pt x="3003733" y="210998"/>
                    <a:pt x="2992266" y="208860"/>
                  </a:cubicBezTo>
                  <a:cubicBezTo>
                    <a:pt x="2980813" y="206779"/>
                    <a:pt x="2973196" y="204429"/>
                    <a:pt x="2970181" y="200961"/>
                  </a:cubicBezTo>
                  <a:cubicBezTo>
                    <a:pt x="2987325" y="198327"/>
                    <a:pt x="3002671" y="198724"/>
                    <a:pt x="3014054" y="201796"/>
                  </a:cubicBezTo>
                  <a:cubicBezTo>
                    <a:pt x="3018952" y="196430"/>
                    <a:pt x="3003237" y="191815"/>
                    <a:pt x="2982214" y="188686"/>
                  </a:cubicBezTo>
                  <a:cubicBezTo>
                    <a:pt x="2961290" y="186209"/>
                    <a:pt x="2935043" y="185161"/>
                    <a:pt x="2919031" y="185034"/>
                  </a:cubicBezTo>
                  <a:cubicBezTo>
                    <a:pt x="2939085" y="181300"/>
                    <a:pt x="2954895" y="180027"/>
                    <a:pt x="2968018" y="180268"/>
                  </a:cubicBezTo>
                  <a:close/>
                  <a:moveTo>
                    <a:pt x="3552053" y="180078"/>
                  </a:moveTo>
                  <a:cubicBezTo>
                    <a:pt x="3581047" y="181522"/>
                    <a:pt x="3602693" y="197435"/>
                    <a:pt x="3597343" y="199955"/>
                  </a:cubicBezTo>
                  <a:cubicBezTo>
                    <a:pt x="3578823" y="197562"/>
                    <a:pt x="3559839" y="188671"/>
                    <a:pt x="3552053" y="180078"/>
                  </a:cubicBezTo>
                  <a:close/>
                  <a:moveTo>
                    <a:pt x="3893907" y="175109"/>
                  </a:moveTo>
                  <a:cubicBezTo>
                    <a:pt x="3933219" y="181961"/>
                    <a:pt x="3899583" y="190356"/>
                    <a:pt x="3944305" y="208916"/>
                  </a:cubicBezTo>
                  <a:cubicBezTo>
                    <a:pt x="3881659" y="188134"/>
                    <a:pt x="3944999" y="209610"/>
                    <a:pt x="3886303" y="203706"/>
                  </a:cubicBezTo>
                  <a:cubicBezTo>
                    <a:pt x="3896243" y="199020"/>
                    <a:pt x="3872003" y="195085"/>
                    <a:pt x="3855101" y="186350"/>
                  </a:cubicBezTo>
                  <a:cubicBezTo>
                    <a:pt x="3909295" y="197789"/>
                    <a:pt x="3903107" y="188077"/>
                    <a:pt x="3893907" y="175109"/>
                  </a:cubicBezTo>
                  <a:close/>
                  <a:moveTo>
                    <a:pt x="2530149" y="174047"/>
                  </a:moveTo>
                  <a:cubicBezTo>
                    <a:pt x="2563814" y="171088"/>
                    <a:pt x="2531041" y="184524"/>
                    <a:pt x="2478617" y="202984"/>
                  </a:cubicBezTo>
                  <a:cubicBezTo>
                    <a:pt x="2473945" y="196883"/>
                    <a:pt x="2518200" y="182782"/>
                    <a:pt x="2530149" y="174047"/>
                  </a:cubicBezTo>
                  <a:close/>
                  <a:moveTo>
                    <a:pt x="3517181" y="171280"/>
                  </a:moveTo>
                  <a:cubicBezTo>
                    <a:pt x="3522971" y="172650"/>
                    <a:pt x="3531079" y="174656"/>
                    <a:pt x="3539071" y="174444"/>
                  </a:cubicBezTo>
                  <a:cubicBezTo>
                    <a:pt x="3538363" y="178705"/>
                    <a:pt x="3542243" y="183618"/>
                    <a:pt x="3512059" y="183547"/>
                  </a:cubicBezTo>
                  <a:cubicBezTo>
                    <a:pt x="3532163" y="185062"/>
                    <a:pt x="3538859" y="194377"/>
                    <a:pt x="3561339" y="194547"/>
                  </a:cubicBezTo>
                  <a:cubicBezTo>
                    <a:pt x="3559939" y="199460"/>
                    <a:pt x="3512315" y="193839"/>
                    <a:pt x="3518599" y="186378"/>
                  </a:cubicBezTo>
                  <a:cubicBezTo>
                    <a:pt x="3494803" y="185543"/>
                    <a:pt x="3493315" y="188898"/>
                    <a:pt x="3496799" y="191843"/>
                  </a:cubicBezTo>
                  <a:cubicBezTo>
                    <a:pt x="3500279" y="194901"/>
                    <a:pt x="3508691" y="198851"/>
                    <a:pt x="3504825" y="201144"/>
                  </a:cubicBezTo>
                  <a:cubicBezTo>
                    <a:pt x="3421299" y="198016"/>
                    <a:pt x="3476667" y="212215"/>
                    <a:pt x="3409235" y="215486"/>
                  </a:cubicBezTo>
                  <a:cubicBezTo>
                    <a:pt x="3418791" y="218331"/>
                    <a:pt x="3435723" y="216335"/>
                    <a:pt x="3450263" y="215910"/>
                  </a:cubicBezTo>
                  <a:cubicBezTo>
                    <a:pt x="3456195" y="222210"/>
                    <a:pt x="3385537" y="222677"/>
                    <a:pt x="3379675" y="214438"/>
                  </a:cubicBezTo>
                  <a:cubicBezTo>
                    <a:pt x="3387435" y="211507"/>
                    <a:pt x="3401761" y="209171"/>
                    <a:pt x="3430571" y="208350"/>
                  </a:cubicBezTo>
                  <a:cubicBezTo>
                    <a:pt x="3409193" y="206312"/>
                    <a:pt x="3409407" y="202249"/>
                    <a:pt x="3424101" y="205845"/>
                  </a:cubicBezTo>
                  <a:cubicBezTo>
                    <a:pt x="3445251" y="198185"/>
                    <a:pt x="3379195" y="190257"/>
                    <a:pt x="3359686" y="186534"/>
                  </a:cubicBezTo>
                  <a:cubicBezTo>
                    <a:pt x="3413101" y="185770"/>
                    <a:pt x="3434111" y="184934"/>
                    <a:pt x="3453023" y="183335"/>
                  </a:cubicBezTo>
                  <a:cubicBezTo>
                    <a:pt x="3462467" y="182429"/>
                    <a:pt x="3471427" y="181551"/>
                    <a:pt x="3483631" y="180376"/>
                  </a:cubicBezTo>
                  <a:cubicBezTo>
                    <a:pt x="3489733" y="179810"/>
                    <a:pt x="3496655" y="179073"/>
                    <a:pt x="3504867" y="178493"/>
                  </a:cubicBezTo>
                  <a:cubicBezTo>
                    <a:pt x="3513093" y="178181"/>
                    <a:pt x="3522591" y="177828"/>
                    <a:pt x="3533861" y="177417"/>
                  </a:cubicBezTo>
                  <a:cubicBezTo>
                    <a:pt x="3526331" y="175152"/>
                    <a:pt x="3515767" y="174770"/>
                    <a:pt x="3509199" y="171938"/>
                  </a:cubicBezTo>
                  <a:cubicBezTo>
                    <a:pt x="3507919" y="169177"/>
                    <a:pt x="3511391" y="169910"/>
                    <a:pt x="3517181" y="171280"/>
                  </a:cubicBezTo>
                  <a:close/>
                  <a:moveTo>
                    <a:pt x="3660723" y="170296"/>
                  </a:moveTo>
                  <a:cubicBezTo>
                    <a:pt x="3677797" y="173340"/>
                    <a:pt x="3696783" y="176936"/>
                    <a:pt x="3715569" y="180050"/>
                  </a:cubicBezTo>
                  <a:cubicBezTo>
                    <a:pt x="3734355" y="183278"/>
                    <a:pt x="3752929" y="186619"/>
                    <a:pt x="3769067" y="191178"/>
                  </a:cubicBezTo>
                  <a:cubicBezTo>
                    <a:pt x="3782887" y="190810"/>
                    <a:pt x="3762883" y="183604"/>
                    <a:pt x="3755407" y="178960"/>
                  </a:cubicBezTo>
                  <a:cubicBezTo>
                    <a:pt x="3787487" y="181777"/>
                    <a:pt x="3816367" y="185260"/>
                    <a:pt x="3856815" y="198186"/>
                  </a:cubicBezTo>
                  <a:cubicBezTo>
                    <a:pt x="3808779" y="186817"/>
                    <a:pt x="3782999" y="198582"/>
                    <a:pt x="3745767" y="190243"/>
                  </a:cubicBezTo>
                  <a:cubicBezTo>
                    <a:pt x="3721161" y="191249"/>
                    <a:pt x="3784287" y="199545"/>
                    <a:pt x="3789003" y="206538"/>
                  </a:cubicBezTo>
                  <a:cubicBezTo>
                    <a:pt x="3778723" y="211607"/>
                    <a:pt x="3764339" y="203792"/>
                    <a:pt x="3730971" y="204216"/>
                  </a:cubicBezTo>
                  <a:cubicBezTo>
                    <a:pt x="3719349" y="198455"/>
                    <a:pt x="3707711" y="192678"/>
                    <a:pt x="3696047" y="186902"/>
                  </a:cubicBezTo>
                  <a:lnTo>
                    <a:pt x="3678419" y="178252"/>
                  </a:lnTo>
                  <a:close/>
                  <a:moveTo>
                    <a:pt x="4073107" y="167578"/>
                  </a:moveTo>
                  <a:cubicBezTo>
                    <a:pt x="4090859" y="168980"/>
                    <a:pt x="4100035" y="173637"/>
                    <a:pt x="4108683" y="178465"/>
                  </a:cubicBezTo>
                  <a:cubicBezTo>
                    <a:pt x="4130655" y="181976"/>
                    <a:pt x="4126125" y="177346"/>
                    <a:pt x="4149711" y="181438"/>
                  </a:cubicBezTo>
                  <a:cubicBezTo>
                    <a:pt x="4159127" y="193995"/>
                    <a:pt x="4110879" y="182938"/>
                    <a:pt x="4139135" y="197563"/>
                  </a:cubicBezTo>
                  <a:cubicBezTo>
                    <a:pt x="4126621" y="194193"/>
                    <a:pt x="4114007" y="190866"/>
                    <a:pt x="4098051" y="188729"/>
                  </a:cubicBezTo>
                  <a:cubicBezTo>
                    <a:pt x="4070871" y="175902"/>
                    <a:pt x="4100345" y="180376"/>
                    <a:pt x="4073107" y="167578"/>
                  </a:cubicBezTo>
                  <a:close/>
                  <a:moveTo>
                    <a:pt x="3762967" y="155940"/>
                  </a:moveTo>
                  <a:cubicBezTo>
                    <a:pt x="3792471" y="158149"/>
                    <a:pt x="3822229" y="160300"/>
                    <a:pt x="3835323" y="170649"/>
                  </a:cubicBezTo>
                  <a:cubicBezTo>
                    <a:pt x="3823829" y="170111"/>
                    <a:pt x="3818535" y="166360"/>
                    <a:pt x="3810903" y="163797"/>
                  </a:cubicBezTo>
                  <a:cubicBezTo>
                    <a:pt x="3799875" y="171131"/>
                    <a:pt x="3846875" y="178549"/>
                    <a:pt x="3849879" y="188827"/>
                  </a:cubicBezTo>
                  <a:cubicBezTo>
                    <a:pt x="3831939" y="187072"/>
                    <a:pt x="3824381" y="180389"/>
                    <a:pt x="3812799" y="175505"/>
                  </a:cubicBezTo>
                  <a:cubicBezTo>
                    <a:pt x="3798289" y="172178"/>
                    <a:pt x="3781967" y="169772"/>
                    <a:pt x="3764921" y="167662"/>
                  </a:cubicBezTo>
                  <a:cubicBezTo>
                    <a:pt x="3772963" y="162070"/>
                    <a:pt x="3806499" y="168568"/>
                    <a:pt x="3762967" y="155940"/>
                  </a:cubicBezTo>
                  <a:close/>
                  <a:moveTo>
                    <a:pt x="3322434" y="152774"/>
                  </a:moveTo>
                  <a:cubicBezTo>
                    <a:pt x="3334261" y="154961"/>
                    <a:pt x="3339410" y="162099"/>
                    <a:pt x="3362716" y="157172"/>
                  </a:cubicBezTo>
                  <a:cubicBezTo>
                    <a:pt x="3361923" y="164406"/>
                    <a:pt x="3329886" y="165794"/>
                    <a:pt x="3379323" y="173594"/>
                  </a:cubicBezTo>
                  <a:cubicBezTo>
                    <a:pt x="3358767" y="175619"/>
                    <a:pt x="3340277" y="171032"/>
                    <a:pt x="3327139" y="165737"/>
                  </a:cubicBezTo>
                  <a:cubicBezTo>
                    <a:pt x="3314001" y="160810"/>
                    <a:pt x="3306244" y="154737"/>
                    <a:pt x="3307461" y="152868"/>
                  </a:cubicBezTo>
                  <a:cubicBezTo>
                    <a:pt x="3313807" y="151866"/>
                    <a:pt x="3318491" y="152045"/>
                    <a:pt x="3322434" y="152774"/>
                  </a:cubicBezTo>
                  <a:close/>
                  <a:moveTo>
                    <a:pt x="4413247" y="145775"/>
                  </a:moveTo>
                  <a:cubicBezTo>
                    <a:pt x="4451385" y="168583"/>
                    <a:pt x="4529349" y="178394"/>
                    <a:pt x="4531557" y="181069"/>
                  </a:cubicBezTo>
                  <a:cubicBezTo>
                    <a:pt x="4527255" y="176553"/>
                    <a:pt x="4540279" y="181593"/>
                    <a:pt x="4543519" y="184085"/>
                  </a:cubicBezTo>
                  <a:cubicBezTo>
                    <a:pt x="4551447" y="185982"/>
                    <a:pt x="4559249" y="188233"/>
                    <a:pt x="4567091" y="190611"/>
                  </a:cubicBezTo>
                  <a:cubicBezTo>
                    <a:pt x="4565351" y="192522"/>
                    <a:pt x="4564133" y="194674"/>
                    <a:pt x="4572359" y="201243"/>
                  </a:cubicBezTo>
                  <a:cubicBezTo>
                    <a:pt x="4566795" y="198950"/>
                    <a:pt x="4560467" y="196430"/>
                    <a:pt x="4553713" y="193839"/>
                  </a:cubicBezTo>
                  <a:cubicBezTo>
                    <a:pt x="4546931" y="191376"/>
                    <a:pt x="4539655" y="189096"/>
                    <a:pt x="4532393" y="186760"/>
                  </a:cubicBezTo>
                  <a:cubicBezTo>
                    <a:pt x="4517825" y="182159"/>
                    <a:pt x="4503101" y="177870"/>
                    <a:pt x="4491211" y="174967"/>
                  </a:cubicBezTo>
                  <a:cubicBezTo>
                    <a:pt x="4467427" y="169163"/>
                    <a:pt x="4455081" y="168908"/>
                    <a:pt x="4477887" y="182626"/>
                  </a:cubicBezTo>
                  <a:cubicBezTo>
                    <a:pt x="4448511" y="178394"/>
                    <a:pt x="4444109" y="167620"/>
                    <a:pt x="4430943" y="159083"/>
                  </a:cubicBezTo>
                  <a:cubicBezTo>
                    <a:pt x="4377315" y="141599"/>
                    <a:pt x="4454867" y="178294"/>
                    <a:pt x="4401439" y="160909"/>
                  </a:cubicBezTo>
                  <a:cubicBezTo>
                    <a:pt x="4395579" y="151835"/>
                    <a:pt x="4394021" y="144558"/>
                    <a:pt x="4413247" y="145775"/>
                  </a:cubicBezTo>
                  <a:close/>
                  <a:moveTo>
                    <a:pt x="3672971" y="144034"/>
                  </a:moveTo>
                  <a:cubicBezTo>
                    <a:pt x="3684707" y="144076"/>
                    <a:pt x="3690115" y="148111"/>
                    <a:pt x="3697717" y="150518"/>
                  </a:cubicBezTo>
                  <a:cubicBezTo>
                    <a:pt x="3708999" y="151495"/>
                    <a:pt x="3706211" y="149683"/>
                    <a:pt x="3703067" y="147828"/>
                  </a:cubicBezTo>
                  <a:cubicBezTo>
                    <a:pt x="3699855" y="141995"/>
                    <a:pt x="3748597" y="165935"/>
                    <a:pt x="3748017" y="169927"/>
                  </a:cubicBezTo>
                  <a:cubicBezTo>
                    <a:pt x="3688967" y="158503"/>
                    <a:pt x="3679679" y="156110"/>
                    <a:pt x="3672971" y="144034"/>
                  </a:cubicBezTo>
                  <a:close/>
                  <a:moveTo>
                    <a:pt x="3548911" y="142265"/>
                  </a:moveTo>
                  <a:cubicBezTo>
                    <a:pt x="3588919" y="143483"/>
                    <a:pt x="3609335" y="155955"/>
                    <a:pt x="3641399" y="161717"/>
                  </a:cubicBezTo>
                  <a:cubicBezTo>
                    <a:pt x="3649187" y="159763"/>
                    <a:pt x="3638681" y="155049"/>
                    <a:pt x="3663683" y="155743"/>
                  </a:cubicBezTo>
                  <a:cubicBezTo>
                    <a:pt x="3672263" y="159480"/>
                    <a:pt x="3680911" y="163402"/>
                    <a:pt x="3689435" y="167720"/>
                  </a:cubicBezTo>
                  <a:cubicBezTo>
                    <a:pt x="3681635" y="167351"/>
                    <a:pt x="3674187" y="167026"/>
                    <a:pt x="3667039" y="166799"/>
                  </a:cubicBezTo>
                  <a:cubicBezTo>
                    <a:pt x="3659889" y="166474"/>
                    <a:pt x="3653065" y="165992"/>
                    <a:pt x="3646495" y="165355"/>
                  </a:cubicBezTo>
                  <a:cubicBezTo>
                    <a:pt x="3633371" y="164081"/>
                    <a:pt x="3621311" y="162212"/>
                    <a:pt x="3610013" y="159905"/>
                  </a:cubicBezTo>
                  <a:cubicBezTo>
                    <a:pt x="3587433" y="155304"/>
                    <a:pt x="3567867" y="148975"/>
                    <a:pt x="3548911" y="142265"/>
                  </a:cubicBezTo>
                  <a:close/>
                  <a:moveTo>
                    <a:pt x="3883515" y="142052"/>
                  </a:moveTo>
                  <a:cubicBezTo>
                    <a:pt x="3906549" y="147446"/>
                    <a:pt x="3911121" y="146710"/>
                    <a:pt x="3960727" y="151948"/>
                  </a:cubicBezTo>
                  <a:cubicBezTo>
                    <a:pt x="3975663" y="160839"/>
                    <a:pt x="3923579" y="152712"/>
                    <a:pt x="3938599" y="161617"/>
                  </a:cubicBezTo>
                  <a:cubicBezTo>
                    <a:pt x="3924075" y="158616"/>
                    <a:pt x="3903379" y="150306"/>
                    <a:pt x="3908729" y="155968"/>
                  </a:cubicBezTo>
                  <a:cubicBezTo>
                    <a:pt x="3869287" y="150546"/>
                    <a:pt x="3906647" y="149541"/>
                    <a:pt x="3883515" y="142052"/>
                  </a:cubicBezTo>
                  <a:close/>
                  <a:moveTo>
                    <a:pt x="3194373" y="141996"/>
                  </a:moveTo>
                  <a:cubicBezTo>
                    <a:pt x="3224924" y="148876"/>
                    <a:pt x="3169669" y="152033"/>
                    <a:pt x="3200248" y="158914"/>
                  </a:cubicBezTo>
                  <a:cubicBezTo>
                    <a:pt x="3226269" y="162878"/>
                    <a:pt x="3210271" y="149641"/>
                    <a:pt x="3263672" y="148834"/>
                  </a:cubicBezTo>
                  <a:cubicBezTo>
                    <a:pt x="3292878" y="154582"/>
                    <a:pt x="3263488" y="157484"/>
                    <a:pt x="3292694" y="163246"/>
                  </a:cubicBezTo>
                  <a:cubicBezTo>
                    <a:pt x="3231309" y="166332"/>
                    <a:pt x="3293260" y="154652"/>
                    <a:pt x="3247094" y="153619"/>
                  </a:cubicBezTo>
                  <a:cubicBezTo>
                    <a:pt x="3197969" y="166275"/>
                    <a:pt x="3230941" y="204599"/>
                    <a:pt x="3334968" y="202716"/>
                  </a:cubicBezTo>
                  <a:cubicBezTo>
                    <a:pt x="3339370" y="205377"/>
                    <a:pt x="3316592" y="206411"/>
                    <a:pt x="3325242" y="209441"/>
                  </a:cubicBezTo>
                  <a:cubicBezTo>
                    <a:pt x="3352664" y="215896"/>
                    <a:pt x="3343618" y="205321"/>
                    <a:pt x="3371267" y="206199"/>
                  </a:cubicBezTo>
                  <a:cubicBezTo>
                    <a:pt x="3402751" y="212994"/>
                    <a:pt x="3357350" y="212258"/>
                    <a:pt x="3338507" y="214169"/>
                  </a:cubicBezTo>
                  <a:cubicBezTo>
                    <a:pt x="3375457" y="215656"/>
                    <a:pt x="3350441" y="224277"/>
                    <a:pt x="3376377" y="223414"/>
                  </a:cubicBezTo>
                  <a:cubicBezTo>
                    <a:pt x="3368351" y="234853"/>
                    <a:pt x="3326303" y="210955"/>
                    <a:pt x="3297409" y="215429"/>
                  </a:cubicBezTo>
                  <a:cubicBezTo>
                    <a:pt x="3278452" y="210729"/>
                    <a:pt x="3323316" y="209341"/>
                    <a:pt x="3311976" y="205024"/>
                  </a:cubicBezTo>
                  <a:cubicBezTo>
                    <a:pt x="3302392" y="203339"/>
                    <a:pt x="3274460" y="206411"/>
                    <a:pt x="3277334" y="208832"/>
                  </a:cubicBezTo>
                  <a:cubicBezTo>
                    <a:pt x="3243810" y="205222"/>
                    <a:pt x="3224698" y="186563"/>
                    <a:pt x="3194628" y="177134"/>
                  </a:cubicBezTo>
                  <a:cubicBezTo>
                    <a:pt x="3148490" y="179442"/>
                    <a:pt x="3197658" y="185883"/>
                    <a:pt x="3205373" y="190541"/>
                  </a:cubicBezTo>
                  <a:cubicBezTo>
                    <a:pt x="3204156" y="194590"/>
                    <a:pt x="3192150" y="191673"/>
                    <a:pt x="3178149" y="187256"/>
                  </a:cubicBezTo>
                  <a:cubicBezTo>
                    <a:pt x="3171198" y="184949"/>
                    <a:pt x="3163638" y="182443"/>
                    <a:pt x="3156757" y="180149"/>
                  </a:cubicBezTo>
                  <a:cubicBezTo>
                    <a:pt x="3149891" y="178097"/>
                    <a:pt x="3143648" y="176355"/>
                    <a:pt x="3139174" y="175492"/>
                  </a:cubicBezTo>
                  <a:cubicBezTo>
                    <a:pt x="3149863" y="173099"/>
                    <a:pt x="3158739" y="172250"/>
                    <a:pt x="3167191" y="172179"/>
                  </a:cubicBezTo>
                  <a:cubicBezTo>
                    <a:pt x="3175629" y="171967"/>
                    <a:pt x="3183628" y="172080"/>
                    <a:pt x="3192561" y="171514"/>
                  </a:cubicBezTo>
                  <a:cubicBezTo>
                    <a:pt x="3182566" y="167054"/>
                    <a:pt x="3164501" y="167790"/>
                    <a:pt x="3147088" y="169319"/>
                  </a:cubicBezTo>
                  <a:cubicBezTo>
                    <a:pt x="3129675" y="170891"/>
                    <a:pt x="3112814" y="172080"/>
                    <a:pt x="3104857" y="166261"/>
                  </a:cubicBezTo>
                  <a:cubicBezTo>
                    <a:pt x="3118703" y="175520"/>
                    <a:pt x="3125739" y="178578"/>
                    <a:pt x="3154945" y="184751"/>
                  </a:cubicBezTo>
                  <a:cubicBezTo>
                    <a:pt x="3142034" y="185246"/>
                    <a:pt x="3129038" y="185798"/>
                    <a:pt x="3113295" y="188460"/>
                  </a:cubicBezTo>
                  <a:cubicBezTo>
                    <a:pt x="3113621" y="172547"/>
                    <a:pt x="3037866" y="185189"/>
                    <a:pt x="3039692" y="173906"/>
                  </a:cubicBezTo>
                  <a:cubicBezTo>
                    <a:pt x="3032996" y="174515"/>
                    <a:pt x="3021203" y="175194"/>
                    <a:pt x="3007994" y="175732"/>
                  </a:cubicBezTo>
                  <a:cubicBezTo>
                    <a:pt x="2994786" y="176270"/>
                    <a:pt x="2980147" y="176554"/>
                    <a:pt x="2967901" y="177332"/>
                  </a:cubicBezTo>
                  <a:cubicBezTo>
                    <a:pt x="2943367" y="178451"/>
                    <a:pt x="2927893" y="177771"/>
                    <a:pt x="2951267" y="172207"/>
                  </a:cubicBezTo>
                  <a:cubicBezTo>
                    <a:pt x="2962507" y="175350"/>
                    <a:pt x="2980246" y="172066"/>
                    <a:pt x="2990822" y="176129"/>
                  </a:cubicBezTo>
                  <a:cubicBezTo>
                    <a:pt x="2985145" y="161037"/>
                    <a:pt x="3091040" y="164959"/>
                    <a:pt x="3056242" y="153477"/>
                  </a:cubicBezTo>
                  <a:cubicBezTo>
                    <a:pt x="3058578" y="145238"/>
                    <a:pt x="3105636" y="162722"/>
                    <a:pt x="3123460" y="166191"/>
                  </a:cubicBezTo>
                  <a:cubicBezTo>
                    <a:pt x="3121110" y="159438"/>
                    <a:pt x="3144568" y="152571"/>
                    <a:pt x="3103130" y="145875"/>
                  </a:cubicBezTo>
                  <a:cubicBezTo>
                    <a:pt x="3105112" y="143525"/>
                    <a:pt x="3121704" y="146187"/>
                    <a:pt x="3140831" y="147446"/>
                  </a:cubicBezTo>
                  <a:cubicBezTo>
                    <a:pt x="3150387" y="147914"/>
                    <a:pt x="3160622" y="148579"/>
                    <a:pt x="3170037" y="148098"/>
                  </a:cubicBezTo>
                  <a:cubicBezTo>
                    <a:pt x="3179451" y="147560"/>
                    <a:pt x="3188045" y="145833"/>
                    <a:pt x="3194373" y="141996"/>
                  </a:cubicBezTo>
                  <a:close/>
                  <a:moveTo>
                    <a:pt x="2530743" y="140184"/>
                  </a:moveTo>
                  <a:cubicBezTo>
                    <a:pt x="2505472" y="144148"/>
                    <a:pt x="2472486" y="155771"/>
                    <a:pt x="2441539" y="166247"/>
                  </a:cubicBezTo>
                  <a:cubicBezTo>
                    <a:pt x="2434177" y="160329"/>
                    <a:pt x="2502131" y="138881"/>
                    <a:pt x="2530743" y="140184"/>
                  </a:cubicBezTo>
                  <a:close/>
                  <a:moveTo>
                    <a:pt x="3859801" y="139971"/>
                  </a:moveTo>
                  <a:cubicBezTo>
                    <a:pt x="3899299" y="150518"/>
                    <a:pt x="3824395" y="148819"/>
                    <a:pt x="3869543" y="167139"/>
                  </a:cubicBezTo>
                  <a:cubicBezTo>
                    <a:pt x="3852001" y="162000"/>
                    <a:pt x="3837433" y="157795"/>
                    <a:pt x="3826731" y="153265"/>
                  </a:cubicBezTo>
                  <a:cubicBezTo>
                    <a:pt x="3816027" y="148777"/>
                    <a:pt x="3809191" y="144331"/>
                    <a:pt x="3807051" y="140311"/>
                  </a:cubicBezTo>
                  <a:cubicBezTo>
                    <a:pt x="3840661" y="143312"/>
                    <a:pt x="3856913" y="146271"/>
                    <a:pt x="3859801" y="139971"/>
                  </a:cubicBezTo>
                  <a:close/>
                  <a:moveTo>
                    <a:pt x="3352452" y="139412"/>
                  </a:moveTo>
                  <a:cubicBezTo>
                    <a:pt x="3359495" y="141748"/>
                    <a:pt x="3368913" y="153269"/>
                    <a:pt x="3392729" y="158164"/>
                  </a:cubicBezTo>
                  <a:cubicBezTo>
                    <a:pt x="3376631" y="157229"/>
                    <a:pt x="3362688" y="154893"/>
                    <a:pt x="3349479" y="152062"/>
                  </a:cubicBezTo>
                  <a:cubicBezTo>
                    <a:pt x="3342882" y="150646"/>
                    <a:pt x="3336455" y="149103"/>
                    <a:pt x="3330041" y="147560"/>
                  </a:cubicBezTo>
                  <a:cubicBezTo>
                    <a:pt x="3323628" y="146102"/>
                    <a:pt x="3317229" y="144941"/>
                    <a:pt x="3310646" y="143723"/>
                  </a:cubicBezTo>
                  <a:cubicBezTo>
                    <a:pt x="3329291" y="140736"/>
                    <a:pt x="3352509" y="145450"/>
                    <a:pt x="3345756" y="140722"/>
                  </a:cubicBezTo>
                  <a:cubicBezTo>
                    <a:pt x="3348021" y="138874"/>
                    <a:pt x="3350105" y="138633"/>
                    <a:pt x="3352452" y="139412"/>
                  </a:cubicBezTo>
                  <a:close/>
                  <a:moveTo>
                    <a:pt x="2665704" y="135908"/>
                  </a:moveTo>
                  <a:cubicBezTo>
                    <a:pt x="2671154" y="138414"/>
                    <a:pt x="2656629" y="143128"/>
                    <a:pt x="2664147" y="145407"/>
                  </a:cubicBezTo>
                  <a:cubicBezTo>
                    <a:pt x="2650952" y="147630"/>
                    <a:pt x="2639159" y="150023"/>
                    <a:pt x="2628655" y="152486"/>
                  </a:cubicBezTo>
                  <a:cubicBezTo>
                    <a:pt x="2618178" y="155020"/>
                    <a:pt x="2609118" y="158191"/>
                    <a:pt x="2601162" y="161009"/>
                  </a:cubicBezTo>
                  <a:cubicBezTo>
                    <a:pt x="2585291" y="166799"/>
                    <a:pt x="2574121" y="172490"/>
                    <a:pt x="2566717" y="177601"/>
                  </a:cubicBezTo>
                  <a:cubicBezTo>
                    <a:pt x="2572394" y="172929"/>
                    <a:pt x="2543301" y="173778"/>
                    <a:pt x="2579643" y="164293"/>
                  </a:cubicBezTo>
                  <a:cubicBezTo>
                    <a:pt x="2575537" y="162976"/>
                    <a:pt x="2568189" y="165086"/>
                    <a:pt x="2560658" y="167294"/>
                  </a:cubicBezTo>
                  <a:cubicBezTo>
                    <a:pt x="2564820" y="165213"/>
                    <a:pt x="2583862" y="160655"/>
                    <a:pt x="2605395" y="154794"/>
                  </a:cubicBezTo>
                  <a:cubicBezTo>
                    <a:pt x="2610760" y="153279"/>
                    <a:pt x="2616310" y="151722"/>
                    <a:pt x="2621831" y="150164"/>
                  </a:cubicBezTo>
                  <a:cubicBezTo>
                    <a:pt x="2627366" y="148664"/>
                    <a:pt x="2632874" y="147163"/>
                    <a:pt x="2638197" y="145719"/>
                  </a:cubicBezTo>
                  <a:cubicBezTo>
                    <a:pt x="2648786" y="142661"/>
                    <a:pt x="2658470" y="139376"/>
                    <a:pt x="2665704" y="135908"/>
                  </a:cubicBezTo>
                  <a:close/>
                  <a:moveTo>
                    <a:pt x="3520893" y="125163"/>
                  </a:moveTo>
                  <a:cubicBezTo>
                    <a:pt x="3536141" y="128079"/>
                    <a:pt x="3536551" y="144756"/>
                    <a:pt x="3551643" y="153874"/>
                  </a:cubicBezTo>
                  <a:cubicBezTo>
                    <a:pt x="3590971" y="160273"/>
                    <a:pt x="3579319" y="158376"/>
                    <a:pt x="3619315" y="167719"/>
                  </a:cubicBezTo>
                  <a:cubicBezTo>
                    <a:pt x="3596223" y="164435"/>
                    <a:pt x="3598319" y="166785"/>
                    <a:pt x="3584275" y="168059"/>
                  </a:cubicBezTo>
                  <a:cubicBezTo>
                    <a:pt x="3668453" y="172391"/>
                    <a:pt x="3609149" y="186279"/>
                    <a:pt x="3670789" y="190611"/>
                  </a:cubicBezTo>
                  <a:cubicBezTo>
                    <a:pt x="3678377" y="196204"/>
                    <a:pt x="3630879" y="193202"/>
                    <a:pt x="3661629" y="202305"/>
                  </a:cubicBezTo>
                  <a:cubicBezTo>
                    <a:pt x="3640067" y="197195"/>
                    <a:pt x="3614103" y="194675"/>
                    <a:pt x="3594779" y="188346"/>
                  </a:cubicBezTo>
                  <a:cubicBezTo>
                    <a:pt x="3607507" y="189762"/>
                    <a:pt x="3620291" y="191135"/>
                    <a:pt x="3635963" y="190852"/>
                  </a:cubicBezTo>
                  <a:cubicBezTo>
                    <a:pt x="3603911" y="182613"/>
                    <a:pt x="3605127" y="180319"/>
                    <a:pt x="3627087" y="176384"/>
                  </a:cubicBezTo>
                  <a:cubicBezTo>
                    <a:pt x="3576035" y="175860"/>
                    <a:pt x="3558439" y="168130"/>
                    <a:pt x="3544691" y="157993"/>
                  </a:cubicBezTo>
                  <a:cubicBezTo>
                    <a:pt x="3537825" y="152925"/>
                    <a:pt x="3531935" y="147276"/>
                    <a:pt x="3523329" y="141670"/>
                  </a:cubicBezTo>
                  <a:cubicBezTo>
                    <a:pt x="3514707" y="136092"/>
                    <a:pt x="3503367" y="130302"/>
                    <a:pt x="3485529" y="126409"/>
                  </a:cubicBezTo>
                  <a:cubicBezTo>
                    <a:pt x="3499659" y="127272"/>
                    <a:pt x="3528171" y="129637"/>
                    <a:pt x="3520893" y="125163"/>
                  </a:cubicBezTo>
                  <a:close/>
                  <a:moveTo>
                    <a:pt x="3259748" y="124413"/>
                  </a:moveTo>
                  <a:cubicBezTo>
                    <a:pt x="3284439" y="126458"/>
                    <a:pt x="3324792" y="141121"/>
                    <a:pt x="3273582" y="141897"/>
                  </a:cubicBezTo>
                  <a:cubicBezTo>
                    <a:pt x="3270666" y="138485"/>
                    <a:pt x="3262540" y="125602"/>
                    <a:pt x="3244249" y="127556"/>
                  </a:cubicBezTo>
                  <a:cubicBezTo>
                    <a:pt x="3245028" y="124452"/>
                    <a:pt x="3251518" y="123732"/>
                    <a:pt x="3259748" y="124413"/>
                  </a:cubicBezTo>
                  <a:close/>
                  <a:moveTo>
                    <a:pt x="3689545" y="120412"/>
                  </a:moveTo>
                  <a:cubicBezTo>
                    <a:pt x="3693443" y="121193"/>
                    <a:pt x="3699631" y="124037"/>
                    <a:pt x="3711407" y="130613"/>
                  </a:cubicBezTo>
                  <a:cubicBezTo>
                    <a:pt x="3727149" y="129990"/>
                    <a:pt x="3701001" y="121043"/>
                    <a:pt x="3745795" y="126111"/>
                  </a:cubicBezTo>
                  <a:cubicBezTo>
                    <a:pt x="3739069" y="134308"/>
                    <a:pt x="3789795" y="142335"/>
                    <a:pt x="3767271" y="147361"/>
                  </a:cubicBezTo>
                  <a:cubicBezTo>
                    <a:pt x="3799365" y="140736"/>
                    <a:pt x="3752307" y="134422"/>
                    <a:pt x="3787811" y="130755"/>
                  </a:cubicBezTo>
                  <a:cubicBezTo>
                    <a:pt x="3825443" y="139093"/>
                    <a:pt x="3787557" y="148253"/>
                    <a:pt x="3780111" y="153732"/>
                  </a:cubicBezTo>
                  <a:cubicBezTo>
                    <a:pt x="3733747" y="152330"/>
                    <a:pt x="3727971" y="134846"/>
                    <a:pt x="3701851" y="141939"/>
                  </a:cubicBezTo>
                  <a:cubicBezTo>
                    <a:pt x="3656491" y="137451"/>
                    <a:pt x="3702163" y="136163"/>
                    <a:pt x="3694235" y="132907"/>
                  </a:cubicBezTo>
                  <a:cubicBezTo>
                    <a:pt x="3681917" y="128801"/>
                    <a:pt x="3671923" y="130656"/>
                    <a:pt x="3661671" y="131449"/>
                  </a:cubicBezTo>
                  <a:cubicBezTo>
                    <a:pt x="3651407" y="132185"/>
                    <a:pt x="3640903" y="131817"/>
                    <a:pt x="3627313" y="123974"/>
                  </a:cubicBezTo>
                  <a:cubicBezTo>
                    <a:pt x="3686773" y="134283"/>
                    <a:pt x="3677851" y="118067"/>
                    <a:pt x="3689545" y="120412"/>
                  </a:cubicBezTo>
                  <a:close/>
                  <a:moveTo>
                    <a:pt x="3357308" y="119557"/>
                  </a:moveTo>
                  <a:cubicBezTo>
                    <a:pt x="3368591" y="123719"/>
                    <a:pt x="3379889" y="127881"/>
                    <a:pt x="3391087" y="132001"/>
                  </a:cubicBezTo>
                  <a:cubicBezTo>
                    <a:pt x="3408967" y="129425"/>
                    <a:pt x="3448139" y="121780"/>
                    <a:pt x="3486945" y="132143"/>
                  </a:cubicBezTo>
                  <a:cubicBezTo>
                    <a:pt x="3427951" y="127145"/>
                    <a:pt x="3437991" y="140368"/>
                    <a:pt x="3448155" y="143157"/>
                  </a:cubicBezTo>
                  <a:cubicBezTo>
                    <a:pt x="3427485" y="147503"/>
                    <a:pt x="3375033" y="124045"/>
                    <a:pt x="3406291" y="142761"/>
                  </a:cubicBezTo>
                  <a:cubicBezTo>
                    <a:pt x="3360295" y="137395"/>
                    <a:pt x="3379323" y="125163"/>
                    <a:pt x="3321986" y="122034"/>
                  </a:cubicBezTo>
                  <a:cubicBezTo>
                    <a:pt x="3333751" y="120888"/>
                    <a:pt x="3345628" y="120392"/>
                    <a:pt x="3357308" y="119557"/>
                  </a:cubicBezTo>
                  <a:close/>
                  <a:moveTo>
                    <a:pt x="3047649" y="116555"/>
                  </a:moveTo>
                  <a:cubicBezTo>
                    <a:pt x="3038518" y="125304"/>
                    <a:pt x="3024644" y="128164"/>
                    <a:pt x="3078002" y="129311"/>
                  </a:cubicBezTo>
                  <a:cubicBezTo>
                    <a:pt x="3077252" y="134011"/>
                    <a:pt x="3010189" y="129367"/>
                    <a:pt x="2993413" y="122558"/>
                  </a:cubicBezTo>
                  <a:cubicBezTo>
                    <a:pt x="3015003" y="117673"/>
                    <a:pt x="3029372" y="118608"/>
                    <a:pt x="3047649" y="116555"/>
                  </a:cubicBezTo>
                  <a:close/>
                  <a:moveTo>
                    <a:pt x="3294747" y="113242"/>
                  </a:moveTo>
                  <a:cubicBezTo>
                    <a:pt x="3315927" y="117999"/>
                    <a:pt x="3288079" y="120335"/>
                    <a:pt x="3316932" y="125502"/>
                  </a:cubicBezTo>
                  <a:cubicBezTo>
                    <a:pt x="3285234" y="119896"/>
                    <a:pt x="3251172" y="115748"/>
                    <a:pt x="3214901" y="113270"/>
                  </a:cubicBezTo>
                  <a:cubicBezTo>
                    <a:pt x="3246599" y="109717"/>
                    <a:pt x="3262271" y="117234"/>
                    <a:pt x="3294747" y="113242"/>
                  </a:cubicBezTo>
                  <a:close/>
                  <a:moveTo>
                    <a:pt x="4245711" y="111643"/>
                  </a:moveTo>
                  <a:cubicBezTo>
                    <a:pt x="4305709" y="127513"/>
                    <a:pt x="4311387" y="131605"/>
                    <a:pt x="4359563" y="136829"/>
                  </a:cubicBezTo>
                  <a:cubicBezTo>
                    <a:pt x="4388739" y="156960"/>
                    <a:pt x="4289683" y="123082"/>
                    <a:pt x="4323957" y="141642"/>
                  </a:cubicBezTo>
                  <a:cubicBezTo>
                    <a:pt x="4364887" y="156719"/>
                    <a:pt x="4290095" y="131265"/>
                    <a:pt x="4281911" y="124568"/>
                  </a:cubicBezTo>
                  <a:cubicBezTo>
                    <a:pt x="4268887" y="122516"/>
                    <a:pt x="4282887" y="130132"/>
                    <a:pt x="4288239" y="134663"/>
                  </a:cubicBezTo>
                  <a:cubicBezTo>
                    <a:pt x="4242567" y="123124"/>
                    <a:pt x="4270967" y="125814"/>
                    <a:pt x="4245711" y="111643"/>
                  </a:cubicBezTo>
                  <a:close/>
                  <a:moveTo>
                    <a:pt x="4161631" y="97854"/>
                  </a:moveTo>
                  <a:cubicBezTo>
                    <a:pt x="4187255" y="100954"/>
                    <a:pt x="4208519" y="105074"/>
                    <a:pt x="4222239" y="113115"/>
                  </a:cubicBezTo>
                  <a:cubicBezTo>
                    <a:pt x="4233395" y="115749"/>
                    <a:pt x="4231043" y="113625"/>
                    <a:pt x="4227859" y="111204"/>
                  </a:cubicBezTo>
                  <a:cubicBezTo>
                    <a:pt x="4257971" y="117787"/>
                    <a:pt x="4230661" y="119642"/>
                    <a:pt x="4240487" y="125460"/>
                  </a:cubicBezTo>
                  <a:cubicBezTo>
                    <a:pt x="4224631" y="121355"/>
                    <a:pt x="4199473" y="112521"/>
                    <a:pt x="4216377" y="114970"/>
                  </a:cubicBezTo>
                  <a:cubicBezTo>
                    <a:pt x="4206297" y="105994"/>
                    <a:pt x="4165085" y="108897"/>
                    <a:pt x="4161631" y="97854"/>
                  </a:cubicBezTo>
                  <a:close/>
                  <a:moveTo>
                    <a:pt x="3178107" y="96948"/>
                  </a:moveTo>
                  <a:cubicBezTo>
                    <a:pt x="3191188" y="104480"/>
                    <a:pt x="3183190" y="101988"/>
                    <a:pt x="3212821" y="107651"/>
                  </a:cubicBezTo>
                  <a:cubicBezTo>
                    <a:pt x="3199598" y="110695"/>
                    <a:pt x="3156801" y="102625"/>
                    <a:pt x="3170392" y="109562"/>
                  </a:cubicBezTo>
                  <a:cubicBezTo>
                    <a:pt x="3161586" y="111119"/>
                    <a:pt x="3156447" y="110015"/>
                    <a:pt x="3151492" y="108812"/>
                  </a:cubicBezTo>
                  <a:cubicBezTo>
                    <a:pt x="3146862" y="107396"/>
                    <a:pt x="3142205" y="106292"/>
                    <a:pt x="3137632" y="105018"/>
                  </a:cubicBezTo>
                  <a:cubicBezTo>
                    <a:pt x="3148703" y="103375"/>
                    <a:pt x="3152822" y="102073"/>
                    <a:pt x="3157155" y="100728"/>
                  </a:cubicBezTo>
                  <a:cubicBezTo>
                    <a:pt x="3161473" y="99355"/>
                    <a:pt x="3166059" y="97996"/>
                    <a:pt x="3178107" y="96948"/>
                  </a:cubicBezTo>
                  <a:close/>
                  <a:moveTo>
                    <a:pt x="3501669" y="96367"/>
                  </a:moveTo>
                  <a:cubicBezTo>
                    <a:pt x="3538661" y="100402"/>
                    <a:pt x="3543431" y="115876"/>
                    <a:pt x="3512669" y="116527"/>
                  </a:cubicBezTo>
                  <a:cubicBezTo>
                    <a:pt x="3491887" y="110524"/>
                    <a:pt x="3496403" y="108443"/>
                    <a:pt x="3502519" y="105781"/>
                  </a:cubicBezTo>
                  <a:cubicBezTo>
                    <a:pt x="3508635" y="103516"/>
                    <a:pt x="3516335" y="101449"/>
                    <a:pt x="3501669" y="96367"/>
                  </a:cubicBezTo>
                  <a:close/>
                  <a:moveTo>
                    <a:pt x="2864881" y="95433"/>
                  </a:moveTo>
                  <a:cubicBezTo>
                    <a:pt x="2874295" y="98165"/>
                    <a:pt x="2796530" y="105399"/>
                    <a:pt x="2838987" y="109986"/>
                  </a:cubicBezTo>
                  <a:cubicBezTo>
                    <a:pt x="2820668" y="113030"/>
                    <a:pt x="2810970" y="108613"/>
                    <a:pt x="2798101" y="106971"/>
                  </a:cubicBezTo>
                  <a:cubicBezTo>
                    <a:pt x="2773227" y="116385"/>
                    <a:pt x="2687704" y="133544"/>
                    <a:pt x="2687633" y="139065"/>
                  </a:cubicBezTo>
                  <a:cubicBezTo>
                    <a:pt x="2664911" y="140622"/>
                    <a:pt x="2699468" y="128957"/>
                    <a:pt x="2744658" y="116994"/>
                  </a:cubicBezTo>
                  <a:cubicBezTo>
                    <a:pt x="2789649" y="104139"/>
                    <a:pt x="2845938" y="95121"/>
                    <a:pt x="2864881" y="95433"/>
                  </a:cubicBezTo>
                  <a:close/>
                  <a:moveTo>
                    <a:pt x="3575757" y="92201"/>
                  </a:moveTo>
                  <a:cubicBezTo>
                    <a:pt x="3579185" y="91987"/>
                    <a:pt x="3583893" y="91984"/>
                    <a:pt x="3590307" y="92276"/>
                  </a:cubicBezTo>
                  <a:cubicBezTo>
                    <a:pt x="3591367" y="96948"/>
                    <a:pt x="3558565" y="106108"/>
                    <a:pt x="3594411" y="109718"/>
                  </a:cubicBezTo>
                  <a:cubicBezTo>
                    <a:pt x="3586371" y="118184"/>
                    <a:pt x="3537825" y="104947"/>
                    <a:pt x="3543927" y="98633"/>
                  </a:cubicBezTo>
                  <a:cubicBezTo>
                    <a:pt x="3590393" y="105508"/>
                    <a:pt x="3551761" y="93696"/>
                    <a:pt x="3575757" y="92201"/>
                  </a:cubicBezTo>
                  <a:close/>
                  <a:moveTo>
                    <a:pt x="3715129" y="89968"/>
                  </a:moveTo>
                  <a:cubicBezTo>
                    <a:pt x="3743699" y="91568"/>
                    <a:pt x="3773867" y="93252"/>
                    <a:pt x="3805339" y="95008"/>
                  </a:cubicBezTo>
                  <a:cubicBezTo>
                    <a:pt x="3821081" y="95971"/>
                    <a:pt x="3837149" y="96962"/>
                    <a:pt x="3853501" y="97967"/>
                  </a:cubicBezTo>
                  <a:cubicBezTo>
                    <a:pt x="3869839" y="99269"/>
                    <a:pt x="3886431" y="101308"/>
                    <a:pt x="3903291" y="103035"/>
                  </a:cubicBezTo>
                  <a:cubicBezTo>
                    <a:pt x="3936999" y="106829"/>
                    <a:pt x="3971727" y="110737"/>
                    <a:pt x="4007177" y="114715"/>
                  </a:cubicBezTo>
                  <a:cubicBezTo>
                    <a:pt x="4016039" y="115776"/>
                    <a:pt x="4024931" y="116838"/>
                    <a:pt x="4033877" y="117914"/>
                  </a:cubicBezTo>
                  <a:cubicBezTo>
                    <a:pt x="4042783" y="119344"/>
                    <a:pt x="4051715" y="120788"/>
                    <a:pt x="4060691" y="122246"/>
                  </a:cubicBezTo>
                  <a:cubicBezTo>
                    <a:pt x="4078627" y="125219"/>
                    <a:pt x="4096721" y="128206"/>
                    <a:pt x="4114911" y="131208"/>
                  </a:cubicBezTo>
                  <a:cubicBezTo>
                    <a:pt x="4260775" y="153831"/>
                    <a:pt x="4410939" y="193174"/>
                    <a:pt x="4547131" y="236324"/>
                  </a:cubicBezTo>
                  <a:cubicBezTo>
                    <a:pt x="4558371" y="239566"/>
                    <a:pt x="4549283" y="233238"/>
                    <a:pt x="4547511" y="230350"/>
                  </a:cubicBezTo>
                  <a:cubicBezTo>
                    <a:pt x="4577611" y="245569"/>
                    <a:pt x="4625461" y="259259"/>
                    <a:pt x="4674969" y="274747"/>
                  </a:cubicBezTo>
                  <a:cubicBezTo>
                    <a:pt x="4687287" y="278768"/>
                    <a:pt x="4699927" y="282250"/>
                    <a:pt x="4711991" y="287049"/>
                  </a:cubicBezTo>
                  <a:cubicBezTo>
                    <a:pt x="4724123" y="291636"/>
                    <a:pt x="4736085" y="296379"/>
                    <a:pt x="4747623" y="301292"/>
                  </a:cubicBezTo>
                  <a:cubicBezTo>
                    <a:pt x="4770657" y="311102"/>
                    <a:pt x="4792035" y="321635"/>
                    <a:pt x="4809575" y="333089"/>
                  </a:cubicBezTo>
                  <a:cubicBezTo>
                    <a:pt x="4785691" y="324170"/>
                    <a:pt x="4756273" y="312660"/>
                    <a:pt x="4724689" y="300272"/>
                  </a:cubicBezTo>
                  <a:cubicBezTo>
                    <a:pt x="4716789" y="297172"/>
                    <a:pt x="4708763" y="294029"/>
                    <a:pt x="4700651" y="290844"/>
                  </a:cubicBezTo>
                  <a:cubicBezTo>
                    <a:pt x="4692425" y="287984"/>
                    <a:pt x="4684099" y="285096"/>
                    <a:pt x="4675763" y="282194"/>
                  </a:cubicBezTo>
                  <a:cubicBezTo>
                    <a:pt x="4659071" y="276446"/>
                    <a:pt x="4642267" y="270656"/>
                    <a:pt x="4625801" y="264979"/>
                  </a:cubicBezTo>
                  <a:cubicBezTo>
                    <a:pt x="4592829" y="253809"/>
                    <a:pt x="4561243" y="243035"/>
                    <a:pt x="4534331" y="234965"/>
                  </a:cubicBezTo>
                  <a:cubicBezTo>
                    <a:pt x="4507193" y="227618"/>
                    <a:pt x="4484951" y="222210"/>
                    <a:pt x="4471219" y="219987"/>
                  </a:cubicBezTo>
                  <a:cubicBezTo>
                    <a:pt x="4433901" y="208874"/>
                    <a:pt x="4399457" y="198539"/>
                    <a:pt x="4366951" y="189832"/>
                  </a:cubicBezTo>
                  <a:cubicBezTo>
                    <a:pt x="4334235" y="181975"/>
                    <a:pt x="4303671" y="174911"/>
                    <a:pt x="4274591" y="168399"/>
                  </a:cubicBezTo>
                  <a:cubicBezTo>
                    <a:pt x="4260037" y="165185"/>
                    <a:pt x="4245867" y="162070"/>
                    <a:pt x="4231991" y="159012"/>
                  </a:cubicBezTo>
                  <a:cubicBezTo>
                    <a:pt x="4218091" y="156082"/>
                    <a:pt x="4204555" y="152812"/>
                    <a:pt x="4191021" y="150759"/>
                  </a:cubicBezTo>
                  <a:cubicBezTo>
                    <a:pt x="4164011" y="146271"/>
                    <a:pt x="4137833" y="141925"/>
                    <a:pt x="4111771" y="137607"/>
                  </a:cubicBezTo>
                  <a:cubicBezTo>
                    <a:pt x="4085691" y="133416"/>
                    <a:pt x="4059743" y="129240"/>
                    <a:pt x="4033199" y="124964"/>
                  </a:cubicBezTo>
                  <a:cubicBezTo>
                    <a:pt x="4006525" y="121737"/>
                    <a:pt x="3979259" y="118424"/>
                    <a:pt x="3950691" y="114970"/>
                  </a:cubicBezTo>
                  <a:cubicBezTo>
                    <a:pt x="3922135" y="111430"/>
                    <a:pt x="3892263" y="107721"/>
                    <a:pt x="3860353" y="103757"/>
                  </a:cubicBezTo>
                  <a:cubicBezTo>
                    <a:pt x="3828387" y="100883"/>
                    <a:pt x="3794381" y="97839"/>
                    <a:pt x="3757629" y="94541"/>
                  </a:cubicBezTo>
                  <a:cubicBezTo>
                    <a:pt x="3718371" y="95107"/>
                    <a:pt x="3782403" y="104323"/>
                    <a:pt x="3766335" y="109462"/>
                  </a:cubicBezTo>
                  <a:cubicBezTo>
                    <a:pt x="3739225" y="108018"/>
                    <a:pt x="3733619" y="95801"/>
                    <a:pt x="3715129" y="89968"/>
                  </a:cubicBezTo>
                  <a:close/>
                  <a:moveTo>
                    <a:pt x="2702828" y="88933"/>
                  </a:moveTo>
                  <a:cubicBezTo>
                    <a:pt x="2707914" y="88640"/>
                    <a:pt x="2712192" y="88767"/>
                    <a:pt x="2715197" y="89459"/>
                  </a:cubicBezTo>
                  <a:cubicBezTo>
                    <a:pt x="2678870" y="93522"/>
                    <a:pt x="2698181" y="95801"/>
                    <a:pt x="2655836" y="105371"/>
                  </a:cubicBezTo>
                  <a:cubicBezTo>
                    <a:pt x="2650938" y="104677"/>
                    <a:pt x="2646096" y="104012"/>
                    <a:pt x="2641198" y="103333"/>
                  </a:cubicBezTo>
                  <a:cubicBezTo>
                    <a:pt x="2629518" y="105923"/>
                    <a:pt x="2632817" y="106773"/>
                    <a:pt x="2636554" y="107594"/>
                  </a:cubicBezTo>
                  <a:cubicBezTo>
                    <a:pt x="2592009" y="113664"/>
                    <a:pt x="2667224" y="90988"/>
                    <a:pt x="2702828" y="88933"/>
                  </a:cubicBezTo>
                  <a:close/>
                  <a:moveTo>
                    <a:pt x="3010161" y="87278"/>
                  </a:moveTo>
                  <a:cubicBezTo>
                    <a:pt x="3025210" y="93281"/>
                    <a:pt x="2990398" y="99779"/>
                    <a:pt x="3024290" y="105626"/>
                  </a:cubicBezTo>
                  <a:cubicBezTo>
                    <a:pt x="3004937" y="107848"/>
                    <a:pt x="2985089" y="112393"/>
                    <a:pt x="2963273" y="116583"/>
                  </a:cubicBezTo>
                  <a:cubicBezTo>
                    <a:pt x="2941456" y="120873"/>
                    <a:pt x="2917517" y="123534"/>
                    <a:pt x="2889316" y="119967"/>
                  </a:cubicBezTo>
                  <a:cubicBezTo>
                    <a:pt x="2903076" y="115479"/>
                    <a:pt x="2908513" y="111444"/>
                    <a:pt x="2922273" y="106971"/>
                  </a:cubicBezTo>
                  <a:cubicBezTo>
                    <a:pt x="2907366" y="107112"/>
                    <a:pt x="2887574" y="111274"/>
                    <a:pt x="2877112" y="107693"/>
                  </a:cubicBezTo>
                  <a:cubicBezTo>
                    <a:pt x="2884261" y="104833"/>
                    <a:pt x="2892048" y="101874"/>
                    <a:pt x="2886555" y="99722"/>
                  </a:cubicBezTo>
                  <a:cubicBezTo>
                    <a:pt x="2911273" y="96367"/>
                    <a:pt x="2910296" y="101478"/>
                    <a:pt x="2888933" y="105158"/>
                  </a:cubicBezTo>
                  <a:cubicBezTo>
                    <a:pt x="2909447" y="107735"/>
                    <a:pt x="2949413" y="94059"/>
                    <a:pt x="2964929" y="100982"/>
                  </a:cubicBezTo>
                  <a:cubicBezTo>
                    <a:pt x="2956222" y="103346"/>
                    <a:pt x="2950984" y="102738"/>
                    <a:pt x="2945930" y="101973"/>
                  </a:cubicBezTo>
                  <a:cubicBezTo>
                    <a:pt x="2905370" y="109122"/>
                    <a:pt x="2933726" y="112520"/>
                    <a:pt x="2908131" y="118891"/>
                  </a:cubicBezTo>
                  <a:cubicBezTo>
                    <a:pt x="2923576" y="118424"/>
                    <a:pt x="2940508" y="116555"/>
                    <a:pt x="2957893" y="114318"/>
                  </a:cubicBezTo>
                  <a:cubicBezTo>
                    <a:pt x="2973381" y="111189"/>
                    <a:pt x="2981422" y="109165"/>
                    <a:pt x="2985414" y="106942"/>
                  </a:cubicBezTo>
                  <a:cubicBezTo>
                    <a:pt x="2989421" y="104748"/>
                    <a:pt x="2989421" y="102596"/>
                    <a:pt x="2988982" y="100444"/>
                  </a:cubicBezTo>
                  <a:cubicBezTo>
                    <a:pt x="2988132" y="96155"/>
                    <a:pt x="2985556" y="91851"/>
                    <a:pt x="3010161" y="87278"/>
                  </a:cubicBezTo>
                  <a:close/>
                  <a:moveTo>
                    <a:pt x="2903387" y="85946"/>
                  </a:moveTo>
                  <a:cubicBezTo>
                    <a:pt x="2920900" y="84688"/>
                    <a:pt x="2933896" y="85813"/>
                    <a:pt x="2922089" y="92177"/>
                  </a:cubicBezTo>
                  <a:cubicBezTo>
                    <a:pt x="2933471" y="90294"/>
                    <a:pt x="2930526" y="89218"/>
                    <a:pt x="2926704" y="88185"/>
                  </a:cubicBezTo>
                  <a:cubicBezTo>
                    <a:pt x="2947260" y="85169"/>
                    <a:pt x="2931815" y="89714"/>
                    <a:pt x="2941017" y="91115"/>
                  </a:cubicBezTo>
                  <a:cubicBezTo>
                    <a:pt x="2933146" y="92772"/>
                    <a:pt x="2925246" y="94442"/>
                    <a:pt x="2917332" y="96113"/>
                  </a:cubicBezTo>
                  <a:cubicBezTo>
                    <a:pt x="2901264" y="92163"/>
                    <a:pt x="2884643" y="88624"/>
                    <a:pt x="2857589" y="94018"/>
                  </a:cubicBezTo>
                  <a:cubicBezTo>
                    <a:pt x="2863847" y="90846"/>
                    <a:pt x="2885875" y="87204"/>
                    <a:pt x="2903387" y="85946"/>
                  </a:cubicBezTo>
                  <a:close/>
                  <a:moveTo>
                    <a:pt x="3915703" y="85461"/>
                  </a:moveTo>
                  <a:cubicBezTo>
                    <a:pt x="3935457" y="86253"/>
                    <a:pt x="3963933" y="89822"/>
                    <a:pt x="3970949" y="91511"/>
                  </a:cubicBezTo>
                  <a:cubicBezTo>
                    <a:pt x="3962215" y="95022"/>
                    <a:pt x="3928379" y="92261"/>
                    <a:pt x="3899639" y="90845"/>
                  </a:cubicBezTo>
                  <a:cubicBezTo>
                    <a:pt x="3894275" y="88024"/>
                    <a:pt x="3895269" y="86468"/>
                    <a:pt x="3899973" y="85767"/>
                  </a:cubicBezTo>
                  <a:cubicBezTo>
                    <a:pt x="3903501" y="85241"/>
                    <a:pt x="3909117" y="85197"/>
                    <a:pt x="3915703" y="85461"/>
                  </a:cubicBezTo>
                  <a:close/>
                  <a:moveTo>
                    <a:pt x="3346931" y="85226"/>
                  </a:moveTo>
                  <a:cubicBezTo>
                    <a:pt x="3360507" y="82776"/>
                    <a:pt x="3402555" y="93069"/>
                    <a:pt x="3389473" y="85438"/>
                  </a:cubicBezTo>
                  <a:cubicBezTo>
                    <a:pt x="3453575" y="92460"/>
                    <a:pt x="3308692" y="84829"/>
                    <a:pt x="3369215" y="98378"/>
                  </a:cubicBezTo>
                  <a:cubicBezTo>
                    <a:pt x="3339880" y="101322"/>
                    <a:pt x="3333226" y="88722"/>
                    <a:pt x="3301076" y="95022"/>
                  </a:cubicBezTo>
                  <a:cubicBezTo>
                    <a:pt x="3296588" y="92332"/>
                    <a:pt x="3320004" y="91016"/>
                    <a:pt x="3311255" y="88099"/>
                  </a:cubicBezTo>
                  <a:cubicBezTo>
                    <a:pt x="3323642" y="88439"/>
                    <a:pt x="3334784" y="90067"/>
                    <a:pt x="3341721" y="90265"/>
                  </a:cubicBezTo>
                  <a:cubicBezTo>
                    <a:pt x="3348644" y="90464"/>
                    <a:pt x="3351376" y="89359"/>
                    <a:pt x="3346931" y="85226"/>
                  </a:cubicBezTo>
                  <a:close/>
                  <a:moveTo>
                    <a:pt x="3515825" y="81530"/>
                  </a:moveTo>
                  <a:cubicBezTo>
                    <a:pt x="3549547" y="82889"/>
                    <a:pt x="3581315" y="81700"/>
                    <a:pt x="3613085" y="82011"/>
                  </a:cubicBezTo>
                  <a:cubicBezTo>
                    <a:pt x="3628969" y="82167"/>
                    <a:pt x="3644825" y="82705"/>
                    <a:pt x="3660879" y="84121"/>
                  </a:cubicBezTo>
                  <a:cubicBezTo>
                    <a:pt x="3668907" y="84885"/>
                    <a:pt x="3676975" y="85621"/>
                    <a:pt x="3685115" y="87108"/>
                  </a:cubicBezTo>
                  <a:cubicBezTo>
                    <a:pt x="3693255" y="88651"/>
                    <a:pt x="3701467" y="90477"/>
                    <a:pt x="3709763" y="92672"/>
                  </a:cubicBezTo>
                  <a:cubicBezTo>
                    <a:pt x="3692323" y="92926"/>
                    <a:pt x="3682935" y="88665"/>
                    <a:pt x="3667307" y="88807"/>
                  </a:cubicBezTo>
                  <a:cubicBezTo>
                    <a:pt x="3655939" y="88948"/>
                    <a:pt x="3666187" y="92374"/>
                    <a:pt x="3668551" y="94625"/>
                  </a:cubicBezTo>
                  <a:cubicBezTo>
                    <a:pt x="3632691" y="84843"/>
                    <a:pt x="3631759" y="91737"/>
                    <a:pt x="3606317" y="83413"/>
                  </a:cubicBezTo>
                  <a:cubicBezTo>
                    <a:pt x="3590249" y="84814"/>
                    <a:pt x="3616907" y="92445"/>
                    <a:pt x="3571787" y="89571"/>
                  </a:cubicBezTo>
                  <a:cubicBezTo>
                    <a:pt x="3534511" y="75995"/>
                    <a:pt x="3575371" y="92969"/>
                    <a:pt x="3535985" y="89996"/>
                  </a:cubicBezTo>
                  <a:cubicBezTo>
                    <a:pt x="3529259" y="87179"/>
                    <a:pt x="3522493" y="84333"/>
                    <a:pt x="3515825" y="81530"/>
                  </a:cubicBezTo>
                  <a:close/>
                  <a:moveTo>
                    <a:pt x="4003383" y="65321"/>
                  </a:moveTo>
                  <a:cubicBezTo>
                    <a:pt x="4025255" y="67614"/>
                    <a:pt x="4043207" y="71437"/>
                    <a:pt x="4059643" y="76916"/>
                  </a:cubicBezTo>
                  <a:cubicBezTo>
                    <a:pt x="4076123" y="82097"/>
                    <a:pt x="4091227" y="87803"/>
                    <a:pt x="4107623" y="93041"/>
                  </a:cubicBezTo>
                  <a:cubicBezTo>
                    <a:pt x="4095731" y="91370"/>
                    <a:pt x="4083527" y="89643"/>
                    <a:pt x="4071635" y="87972"/>
                  </a:cubicBezTo>
                  <a:cubicBezTo>
                    <a:pt x="4066255" y="81757"/>
                    <a:pt x="4052395" y="78600"/>
                    <a:pt x="4038309" y="75698"/>
                  </a:cubicBezTo>
                  <a:cubicBezTo>
                    <a:pt x="4024151" y="73235"/>
                    <a:pt x="4009783" y="70927"/>
                    <a:pt x="4003383" y="65321"/>
                  </a:cubicBezTo>
                  <a:close/>
                  <a:moveTo>
                    <a:pt x="2803339" y="64075"/>
                  </a:moveTo>
                  <a:cubicBezTo>
                    <a:pt x="2817666" y="68379"/>
                    <a:pt x="2800253" y="71309"/>
                    <a:pt x="2776738" y="74934"/>
                  </a:cubicBezTo>
                  <a:cubicBezTo>
                    <a:pt x="2753251" y="78713"/>
                    <a:pt x="2723394" y="82196"/>
                    <a:pt x="2712351" y="84221"/>
                  </a:cubicBezTo>
                  <a:cubicBezTo>
                    <a:pt x="2707085" y="84405"/>
                    <a:pt x="2725093" y="79351"/>
                    <a:pt x="2746781" y="74197"/>
                  </a:cubicBezTo>
                  <a:cubicBezTo>
                    <a:pt x="2757626" y="71621"/>
                    <a:pt x="2769391" y="69016"/>
                    <a:pt x="2779612" y="67006"/>
                  </a:cubicBezTo>
                  <a:cubicBezTo>
                    <a:pt x="2789833" y="64981"/>
                    <a:pt x="2798639" y="64202"/>
                    <a:pt x="2803339" y="64075"/>
                  </a:cubicBezTo>
                  <a:close/>
                  <a:moveTo>
                    <a:pt x="3051174" y="62857"/>
                  </a:moveTo>
                  <a:cubicBezTo>
                    <a:pt x="3051104" y="65604"/>
                    <a:pt x="3028735" y="70984"/>
                    <a:pt x="3053553" y="68393"/>
                  </a:cubicBezTo>
                  <a:cubicBezTo>
                    <a:pt x="3050226" y="71847"/>
                    <a:pt x="3031737" y="71635"/>
                    <a:pt x="3008604" y="72017"/>
                  </a:cubicBezTo>
                  <a:cubicBezTo>
                    <a:pt x="2997038" y="72201"/>
                    <a:pt x="2984310" y="72541"/>
                    <a:pt x="2971781" y="73546"/>
                  </a:cubicBezTo>
                  <a:cubicBezTo>
                    <a:pt x="2959252" y="74650"/>
                    <a:pt x="2947006" y="77071"/>
                    <a:pt x="2936275" y="80242"/>
                  </a:cubicBezTo>
                  <a:cubicBezTo>
                    <a:pt x="2926450" y="77142"/>
                    <a:pt x="2940409" y="72413"/>
                    <a:pt x="2969686" y="67444"/>
                  </a:cubicBezTo>
                  <a:cubicBezTo>
                    <a:pt x="3002672" y="76307"/>
                    <a:pt x="3020736" y="62574"/>
                    <a:pt x="3051174" y="62857"/>
                  </a:cubicBezTo>
                  <a:close/>
                  <a:moveTo>
                    <a:pt x="3127066" y="51250"/>
                  </a:moveTo>
                  <a:cubicBezTo>
                    <a:pt x="3139495" y="53218"/>
                    <a:pt x="3122405" y="60383"/>
                    <a:pt x="3089469" y="62602"/>
                  </a:cubicBezTo>
                  <a:cubicBezTo>
                    <a:pt x="3083183" y="60167"/>
                    <a:pt x="3074193" y="59785"/>
                    <a:pt x="3063349" y="60889"/>
                  </a:cubicBezTo>
                  <a:cubicBezTo>
                    <a:pt x="3041504" y="54023"/>
                    <a:pt x="3125838" y="58256"/>
                    <a:pt x="3104291" y="51390"/>
                  </a:cubicBezTo>
                  <a:cubicBezTo>
                    <a:pt x="3115500" y="50516"/>
                    <a:pt x="3122923" y="50594"/>
                    <a:pt x="3127066" y="51250"/>
                  </a:cubicBezTo>
                  <a:close/>
                  <a:moveTo>
                    <a:pt x="3647721" y="49677"/>
                  </a:moveTo>
                  <a:lnTo>
                    <a:pt x="3662745" y="50215"/>
                  </a:lnTo>
                  <a:lnTo>
                    <a:pt x="3653107" y="51036"/>
                  </a:lnTo>
                  <a:close/>
                  <a:moveTo>
                    <a:pt x="3688159" y="48049"/>
                  </a:moveTo>
                  <a:cubicBezTo>
                    <a:pt x="3700943" y="47978"/>
                    <a:pt x="3714705" y="48389"/>
                    <a:pt x="3728947" y="49097"/>
                  </a:cubicBezTo>
                  <a:cubicBezTo>
                    <a:pt x="3757447" y="50513"/>
                    <a:pt x="3787927" y="53146"/>
                    <a:pt x="3816791" y="55609"/>
                  </a:cubicBezTo>
                  <a:cubicBezTo>
                    <a:pt x="3831231" y="56784"/>
                    <a:pt x="3845277" y="57917"/>
                    <a:pt x="3858471" y="58979"/>
                  </a:cubicBezTo>
                  <a:cubicBezTo>
                    <a:pt x="3871651" y="60154"/>
                    <a:pt x="3883967" y="61598"/>
                    <a:pt x="3895039" y="62277"/>
                  </a:cubicBezTo>
                  <a:cubicBezTo>
                    <a:pt x="3917167" y="63792"/>
                    <a:pt x="3934227" y="63438"/>
                    <a:pt x="3942763" y="59616"/>
                  </a:cubicBezTo>
                  <a:cubicBezTo>
                    <a:pt x="3961279" y="62221"/>
                    <a:pt x="3968995" y="69370"/>
                    <a:pt x="3980703" y="74849"/>
                  </a:cubicBezTo>
                  <a:cubicBezTo>
                    <a:pt x="3965415" y="74481"/>
                    <a:pt x="3943187" y="72272"/>
                    <a:pt x="3918795" y="69483"/>
                  </a:cubicBezTo>
                  <a:cubicBezTo>
                    <a:pt x="3906605" y="68025"/>
                    <a:pt x="3893851" y="66510"/>
                    <a:pt x="3881151" y="64995"/>
                  </a:cubicBezTo>
                  <a:cubicBezTo>
                    <a:pt x="3874807" y="64231"/>
                    <a:pt x="3868467" y="63452"/>
                    <a:pt x="3862223" y="62702"/>
                  </a:cubicBezTo>
                  <a:cubicBezTo>
                    <a:pt x="3855965" y="62206"/>
                    <a:pt x="3849793" y="61711"/>
                    <a:pt x="3843791" y="61230"/>
                  </a:cubicBezTo>
                  <a:cubicBezTo>
                    <a:pt x="3795711" y="57520"/>
                    <a:pt x="3758153" y="55694"/>
                    <a:pt x="3769763" y="62943"/>
                  </a:cubicBezTo>
                  <a:cubicBezTo>
                    <a:pt x="3754983" y="60932"/>
                    <a:pt x="3737343" y="58526"/>
                    <a:pt x="3719023" y="56020"/>
                  </a:cubicBezTo>
                  <a:cubicBezTo>
                    <a:pt x="3700675" y="53655"/>
                    <a:pt x="3681591" y="51065"/>
                    <a:pt x="3663951" y="50258"/>
                  </a:cubicBezTo>
                  <a:lnTo>
                    <a:pt x="3662745" y="50215"/>
                  </a:lnTo>
                  <a:close/>
                  <a:moveTo>
                    <a:pt x="3468995" y="42825"/>
                  </a:moveTo>
                  <a:cubicBezTo>
                    <a:pt x="3475379" y="45274"/>
                    <a:pt x="3459479" y="45614"/>
                    <a:pt x="3451765" y="46718"/>
                  </a:cubicBezTo>
                  <a:cubicBezTo>
                    <a:pt x="3455175" y="48983"/>
                    <a:pt x="3462849" y="48842"/>
                    <a:pt x="3470595" y="48530"/>
                  </a:cubicBezTo>
                  <a:cubicBezTo>
                    <a:pt x="3480403" y="56529"/>
                    <a:pt x="3431293" y="47001"/>
                    <a:pt x="3410341" y="52041"/>
                  </a:cubicBezTo>
                  <a:cubicBezTo>
                    <a:pt x="3394103" y="45571"/>
                    <a:pt x="3437041" y="44637"/>
                    <a:pt x="3468995" y="42825"/>
                  </a:cubicBezTo>
                  <a:close/>
                  <a:moveTo>
                    <a:pt x="3577777" y="40008"/>
                  </a:moveTo>
                  <a:cubicBezTo>
                    <a:pt x="3593675" y="40022"/>
                    <a:pt x="3607911" y="40956"/>
                    <a:pt x="3620471" y="42798"/>
                  </a:cubicBezTo>
                  <a:lnTo>
                    <a:pt x="3647721" y="49677"/>
                  </a:lnTo>
                  <a:lnTo>
                    <a:pt x="3617495" y="48594"/>
                  </a:lnTo>
                  <a:cubicBezTo>
                    <a:pt x="3604895" y="48689"/>
                    <a:pt x="3595905" y="49542"/>
                    <a:pt x="3592699" y="51475"/>
                  </a:cubicBezTo>
                  <a:cubicBezTo>
                    <a:pt x="3562347" y="50966"/>
                    <a:pt x="3568659" y="40872"/>
                    <a:pt x="3577777" y="40008"/>
                  </a:cubicBezTo>
                  <a:close/>
                  <a:moveTo>
                    <a:pt x="3219293" y="38520"/>
                  </a:moveTo>
                  <a:cubicBezTo>
                    <a:pt x="3229295" y="40015"/>
                    <a:pt x="3215407" y="45411"/>
                    <a:pt x="3190721" y="45656"/>
                  </a:cubicBezTo>
                  <a:cubicBezTo>
                    <a:pt x="3159108" y="48091"/>
                    <a:pt x="3229469" y="54603"/>
                    <a:pt x="3175912" y="56175"/>
                  </a:cubicBezTo>
                  <a:cubicBezTo>
                    <a:pt x="3161571" y="52550"/>
                    <a:pt x="3175601" y="50002"/>
                    <a:pt x="3159561" y="46307"/>
                  </a:cubicBezTo>
                  <a:cubicBezTo>
                    <a:pt x="3178036" y="43914"/>
                    <a:pt x="3209054" y="42074"/>
                    <a:pt x="3200843" y="38662"/>
                  </a:cubicBezTo>
                  <a:cubicBezTo>
                    <a:pt x="3209971" y="37958"/>
                    <a:pt x="3215959" y="38022"/>
                    <a:pt x="3219293" y="38520"/>
                  </a:cubicBezTo>
                  <a:close/>
                  <a:moveTo>
                    <a:pt x="3452075" y="26289"/>
                  </a:moveTo>
                  <a:cubicBezTo>
                    <a:pt x="3442875" y="32263"/>
                    <a:pt x="3432851" y="38011"/>
                    <a:pt x="3375867" y="39583"/>
                  </a:cubicBezTo>
                  <a:cubicBezTo>
                    <a:pt x="3369795" y="36525"/>
                    <a:pt x="3392107" y="36100"/>
                    <a:pt x="3405301" y="34882"/>
                  </a:cubicBezTo>
                  <a:cubicBezTo>
                    <a:pt x="3393763" y="32971"/>
                    <a:pt x="3382211" y="31060"/>
                    <a:pt x="3367119" y="31386"/>
                  </a:cubicBezTo>
                  <a:cubicBezTo>
                    <a:pt x="3381643" y="24293"/>
                    <a:pt x="3418199" y="34642"/>
                    <a:pt x="3452075" y="26289"/>
                  </a:cubicBezTo>
                  <a:close/>
                  <a:moveTo>
                    <a:pt x="3323614" y="10801"/>
                  </a:moveTo>
                  <a:cubicBezTo>
                    <a:pt x="3342981" y="17936"/>
                    <a:pt x="3260728" y="24052"/>
                    <a:pt x="3243499" y="16351"/>
                  </a:cubicBezTo>
                  <a:cubicBezTo>
                    <a:pt x="3258222" y="16747"/>
                    <a:pt x="3287698" y="16124"/>
                    <a:pt x="3279883" y="12401"/>
                  </a:cubicBezTo>
                  <a:cubicBezTo>
                    <a:pt x="3311312" y="13406"/>
                    <a:pt x="3278934" y="18545"/>
                    <a:pt x="3323614" y="10801"/>
                  </a:cubicBezTo>
                  <a:close/>
                  <a:moveTo>
                    <a:pt x="3205996" y="0"/>
                  </a:moveTo>
                  <a:cubicBezTo>
                    <a:pt x="3221767" y="3511"/>
                    <a:pt x="3197672" y="8282"/>
                    <a:pt x="3168621" y="10972"/>
                  </a:cubicBezTo>
                  <a:cubicBezTo>
                    <a:pt x="3139528" y="13124"/>
                    <a:pt x="3105523" y="15785"/>
                    <a:pt x="3101021" y="10618"/>
                  </a:cubicBezTo>
                  <a:cubicBezTo>
                    <a:pt x="3108227" y="10618"/>
                    <a:pt x="3116127" y="10108"/>
                    <a:pt x="3124479" y="9259"/>
                  </a:cubicBezTo>
                  <a:cubicBezTo>
                    <a:pt x="3132832" y="8353"/>
                    <a:pt x="3141652" y="7206"/>
                    <a:pt x="3150741" y="6357"/>
                  </a:cubicBezTo>
                  <a:cubicBezTo>
                    <a:pt x="3168876" y="4389"/>
                    <a:pt x="3187946" y="1826"/>
                    <a:pt x="3205996" y="0"/>
                  </a:cubicBezTo>
                  <a:close/>
                </a:path>
              </a:pathLst>
            </a:custGeom>
            <a:blipFill dpi="0" rotWithShape="1">
              <a:blip r:embed="rId4"/>
              <a:srcRect/>
              <a:tile tx="0" ty="0" sx="100000" sy="100000" flip="none" algn="ctr"/>
            </a:blipFill>
            <a:ln w="14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endParaRPr>
            </a:p>
          </p:txBody>
        </p:sp>
        <p:sp>
          <p:nvSpPr>
            <p:cNvPr id="35" name="文本框 34">
              <a:extLst>
                <a:ext uri="{FF2B5EF4-FFF2-40B4-BE49-F238E27FC236}">
                  <a16:creationId xmlns:a16="http://schemas.microsoft.com/office/drawing/2014/main" id="{FDC26878-1E9B-8BCC-34E0-79E38CAC1EA6}"/>
                </a:ext>
              </a:extLst>
            </p:cNvPr>
            <p:cNvSpPr txBox="1"/>
            <p:nvPr/>
          </p:nvSpPr>
          <p:spPr>
            <a:xfrm>
              <a:off x="880818" y="296834"/>
              <a:ext cx="2827581" cy="49244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>
              <a:defPPr>
                <a:defRPr lang="zh-CN"/>
              </a:defPPr>
              <a:lvl1pPr algn="ctr">
                <a:defRPr sz="4000" kern="100" spc="-500">
                  <a:gradFill>
                    <a:gsLst>
                      <a:gs pos="100000">
                        <a:srgbClr val="C00000">
                          <a:lumMod val="67000"/>
                        </a:srgbClr>
                      </a:gs>
                      <a:gs pos="0">
                        <a:srgbClr val="C00000"/>
                      </a:gs>
                    </a:gsLst>
                    <a:lin ang="5400000" scaled="0"/>
                  </a:gradFill>
                  <a:latin typeface="演示秋鸿楷" panose="00000500000000000000" pitchFamily="2" charset="-122"/>
                  <a:ea typeface="演示秋鸿楷" panose="00000500000000000000" pitchFamily="2" charset="-122"/>
                  <a:cs typeface="Times New Roman" panose="02020603050405020304" pitchFamily="18" charset="0"/>
                </a:defRPr>
              </a:lvl1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3200" b="1" i="0" u="none" strike="noStrike" kern="100" cap="none" spc="0" normalizeH="0" baseline="0" noProof="0" dirty="0">
                  <a:ln>
                    <a:noFill/>
                  </a:ln>
                  <a:gradFill>
                    <a:gsLst>
                      <a:gs pos="100000">
                        <a:srgbClr val="434341"/>
                      </a:gs>
                      <a:gs pos="0">
                        <a:schemeClr val="tx1"/>
                      </a:gs>
                    </a:gsLst>
                    <a:lin ang="5400000" scaled="0"/>
                  </a:gra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拓展延申</a:t>
              </a:r>
            </a:p>
          </p:txBody>
        </p:sp>
      </p:grpSp>
      <p:sp>
        <p:nvSpPr>
          <p:cNvPr id="2" name="文本框 1">
            <a:extLst>
              <a:ext uri="{FF2B5EF4-FFF2-40B4-BE49-F238E27FC236}">
                <a16:creationId xmlns:a16="http://schemas.microsoft.com/office/drawing/2014/main" id="{51DDAE5D-35AE-6E5E-AAAC-0A9010CA16A0}"/>
              </a:ext>
            </a:extLst>
          </p:cNvPr>
          <p:cNvSpPr txBox="1"/>
          <p:nvPr/>
        </p:nvSpPr>
        <p:spPr>
          <a:xfrm>
            <a:off x="552868" y="1084929"/>
            <a:ext cx="6425448" cy="584775"/>
          </a:xfrm>
          <a:prstGeom prst="rect">
            <a:avLst/>
          </a:prstGeom>
        </p:spPr>
        <p:txBody>
          <a:bodyPr vert="horz" wrap="square" lIns="91440" tIns="45720" rIns="91440" bIns="45720" rtlCol="0">
            <a:spAutoFit/>
          </a:bodyPr>
          <a:lstStyle>
            <a:defPPr>
              <a:defRPr lang="en-US"/>
            </a:defPPr>
            <a:lvl1pPr marR="0" lvl="0" indent="0" fontAlgn="auto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kumimoji="0" sz="3200" b="1" i="0" u="none" strike="noStrike" cap="none" spc="0" normalizeH="0" baseline="0">
                <a:ln>
                  <a:noFill/>
                </a:ln>
                <a:solidFill>
                  <a:srgbClr val="52402D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黑体" panose="02010609060101010101" charset="-122"/>
              </a:defRPr>
            </a:lvl1pPr>
            <a:lvl2pPr marL="685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/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/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zh-CN" altLang="en-US" dirty="0">
                <a:sym typeface="微软雅黑" panose="020B0503020204020204" pitchFamily="34" charset="-122"/>
              </a:rPr>
              <a:t>阅读相关材料，回答问题</a:t>
            </a:r>
          </a:p>
        </p:txBody>
      </p:sp>
    </p:spTree>
    <p:extLst>
      <p:ext uri="{BB962C8B-B14F-4D97-AF65-F5344CB8AC3E}">
        <p14:creationId xmlns:p14="http://schemas.microsoft.com/office/powerpoint/2010/main" val="1348843337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>
        <p159:morph option="byObject"/>
      </p:transition>
    </mc:Choice>
    <mc:Fallback xmlns="" xmlns:a16="http://schemas.microsoft.com/office/drawing/2014/main" xmlns:a14="http://schemas.microsoft.com/office/drawing/2010/main" xmlns:p14="http://schemas.microsoft.com/office/powerpoint/2010/main">
      <p:transition spd="slow">
        <p:fade/>
      </p:transition>
    </mc:Fallback>
  </mc:AlternateContent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矩形: 圆角 28">
            <a:extLst>
              <a:ext uri="{FF2B5EF4-FFF2-40B4-BE49-F238E27FC236}">
                <a16:creationId xmlns:a16="http://schemas.microsoft.com/office/drawing/2014/main" id="{7C0BA2DC-AE0E-F5FC-80E4-C872976285D6}"/>
              </a:ext>
            </a:extLst>
          </p:cNvPr>
          <p:cNvSpPr/>
          <p:nvPr/>
        </p:nvSpPr>
        <p:spPr>
          <a:xfrm>
            <a:off x="522514" y="1683657"/>
            <a:ext cx="11146972" cy="4354287"/>
          </a:xfrm>
          <a:prstGeom prst="roundRect">
            <a:avLst>
              <a:gd name="adj" fmla="val 2501"/>
            </a:avLst>
          </a:prstGeom>
          <a:gradFill>
            <a:gsLst>
              <a:gs pos="100000">
                <a:schemeClr val="accent4">
                  <a:lumMod val="20000"/>
                  <a:lumOff val="80000"/>
                </a:schemeClr>
              </a:gs>
              <a:gs pos="0">
                <a:schemeClr val="bg1"/>
              </a:gs>
            </a:gsLst>
            <a:lin ang="5400000" scaled="0"/>
          </a:gradFill>
          <a:ln>
            <a:noFill/>
          </a:ln>
          <a:effectLst>
            <a:outerShdw blurRad="127000" sx="102000" sy="102000" algn="ctr" rotWithShape="0">
              <a:srgbClr val="C00000">
                <a:alpha val="15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</p:txBody>
      </p:sp>
      <p:sp>
        <p:nvSpPr>
          <p:cNvPr id="30" name="矩形: 圆角 29">
            <a:extLst>
              <a:ext uri="{FF2B5EF4-FFF2-40B4-BE49-F238E27FC236}">
                <a16:creationId xmlns:a16="http://schemas.microsoft.com/office/drawing/2014/main" id="{1DA9CA7D-6F6D-018E-BF38-137468F833D5}"/>
              </a:ext>
            </a:extLst>
          </p:cNvPr>
          <p:cNvSpPr/>
          <p:nvPr/>
        </p:nvSpPr>
        <p:spPr>
          <a:xfrm>
            <a:off x="670669" y="1831835"/>
            <a:ext cx="10850662" cy="4027142"/>
          </a:xfrm>
          <a:prstGeom prst="roundRect">
            <a:avLst>
              <a:gd name="adj" fmla="val 2501"/>
            </a:avLst>
          </a:prstGeom>
          <a:noFill/>
          <a:ln>
            <a:gradFill>
              <a:gsLst>
                <a:gs pos="0">
                  <a:srgbClr val="C00000"/>
                </a:gs>
                <a:gs pos="100000">
                  <a:srgbClr val="C00000">
                    <a:lumMod val="67000"/>
                  </a:srgbClr>
                </a:gs>
              </a:gsLst>
              <a:lin ang="5400000" scaled="1"/>
            </a:gra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</p:txBody>
      </p:sp>
      <p:sp>
        <p:nvSpPr>
          <p:cNvPr id="34" name="文本框 33">
            <a:extLst>
              <a:ext uri="{FF2B5EF4-FFF2-40B4-BE49-F238E27FC236}">
                <a16:creationId xmlns:a16="http://schemas.microsoft.com/office/drawing/2014/main" id="{D7314B2E-C43B-ECA5-43BC-E7ABFABCB1ED}"/>
              </a:ext>
            </a:extLst>
          </p:cNvPr>
          <p:cNvSpPr txBox="1"/>
          <p:nvPr/>
        </p:nvSpPr>
        <p:spPr>
          <a:xfrm>
            <a:off x="880818" y="2475669"/>
            <a:ext cx="9431582" cy="2105256"/>
          </a:xfrm>
          <a:prstGeom prst="rect">
            <a:avLst/>
          </a:prstGeom>
          <a:noFill/>
        </p:spPr>
        <p:txBody>
          <a:bodyPr vert="horz" wrap="square" lIns="0" tIns="0" rIns="0" bIns="0" anchor="ctr">
            <a:spAutoFit/>
          </a:bodyPr>
          <a:lstStyle>
            <a:defPPr>
              <a:defRPr lang="zh-CN"/>
            </a:defPPr>
            <a:lvl1pPr indent="0" algn="just">
              <a:lnSpc>
                <a:spcPct val="150000"/>
              </a:lnSpc>
              <a:buFont typeface="+mj-lt"/>
              <a:buNone/>
              <a:defRPr sz="2400" kern="100">
                <a:solidFill>
                  <a:schemeClr val="bg1"/>
                </a:solidFill>
                <a:effectLst/>
                <a:latin typeface="思源宋体 CN SemiBold" panose="02020600000000000000" pitchFamily="18" charset="-122"/>
                <a:ea typeface="思源宋体 CN SemiBold" panose="02020600000000000000" pitchFamily="18" charset="-122"/>
                <a:cs typeface="Times New Roman" panose="02020603050405020304" pitchFamily="18" charset="0"/>
              </a:defRPr>
            </a:lvl1pPr>
            <a:lvl2pPr marL="685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/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/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marL="0" marR="0" lvl="0" indent="0" algn="just" defTabSz="914400" rtl="0" eaLnBrk="1" fontAlgn="auto" latinLnBrk="0" hangingPunct="1">
              <a:lnSpc>
                <a:spcPct val="12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None/>
              <a:tabLst/>
              <a:defRPr/>
            </a:pPr>
            <a:r>
              <a:rPr kumimoji="0" lang="zh-CN" altLang="en-US" sz="2800" b="0" i="0" u="none" strike="noStrike" kern="1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        人生而有欲，欲而不得，则不能无求，求而无度量分界，则不能不争。争则乱，乱则穷。先王恶其乱也，故制礼义以分之，以养人之欲，给人之求。</a:t>
            </a:r>
            <a:endParaRPr kumimoji="0" lang="en-US" altLang="zh-CN" sz="2800" b="0" i="0" u="none" strike="noStrike" kern="1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  <a:p>
            <a:pPr marL="0" marR="0" lvl="0" indent="0" algn="r" defTabSz="914400" rtl="0" eaLnBrk="1" fontAlgn="auto" latinLnBrk="0" hangingPunct="1">
              <a:lnSpc>
                <a:spcPct val="12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None/>
              <a:tabLst/>
              <a:defRPr/>
            </a:pPr>
            <a:r>
              <a:rPr kumimoji="0" lang="en-US" altLang="zh-CN" sz="2800" b="0" i="0" u="none" strike="noStrike" kern="1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——《</a:t>
            </a:r>
            <a:r>
              <a:rPr kumimoji="0" lang="zh-CN" altLang="en-US" sz="2800" b="0" i="0" u="none" strike="noStrike" kern="1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荀子</a:t>
            </a:r>
            <a:r>
              <a:rPr kumimoji="0" lang="en-US" altLang="zh-CN" sz="2800" b="0" i="0" u="none" strike="noStrike" kern="1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·</a:t>
            </a:r>
            <a:r>
              <a:rPr kumimoji="0" lang="zh-CN" altLang="en-US" sz="2800" b="0" i="0" u="none" strike="noStrike" kern="1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札论</a:t>
            </a:r>
            <a:r>
              <a:rPr kumimoji="0" lang="en-US" altLang="zh-CN" sz="2800" b="0" i="0" u="none" strike="noStrike" kern="1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》</a:t>
            </a:r>
            <a:endParaRPr kumimoji="0" lang="zh-CN" altLang="en-US" sz="2800" b="0" i="0" u="none" strike="noStrike" kern="1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</p:txBody>
      </p:sp>
      <p:sp>
        <p:nvSpPr>
          <p:cNvPr id="27" name="文本框 26">
            <a:extLst>
              <a:ext uri="{FF2B5EF4-FFF2-40B4-BE49-F238E27FC236}">
                <a16:creationId xmlns:a16="http://schemas.microsoft.com/office/drawing/2014/main" id="{E205E5B8-E5C4-8CEB-BF26-08AF64ED30BE}"/>
              </a:ext>
            </a:extLst>
          </p:cNvPr>
          <p:cNvSpPr txBox="1"/>
          <p:nvPr/>
        </p:nvSpPr>
        <p:spPr>
          <a:xfrm>
            <a:off x="801252" y="2001108"/>
            <a:ext cx="1510148" cy="430887"/>
          </a:xfrm>
          <a:prstGeom prst="rect">
            <a:avLst/>
          </a:prstGeom>
          <a:noFill/>
        </p:spPr>
        <p:txBody>
          <a:bodyPr vert="horz" wrap="square" lIns="0" tIns="0" rIns="0" bIns="0" anchor="ctr">
            <a:spAutoFit/>
          </a:bodyPr>
          <a:lstStyle>
            <a:defPPr>
              <a:defRPr lang="zh-CN"/>
            </a:defPPr>
            <a:lvl1pPr indent="0" algn="just">
              <a:lnSpc>
                <a:spcPct val="150000"/>
              </a:lnSpc>
              <a:buFont typeface="+mj-lt"/>
              <a:buNone/>
              <a:defRPr sz="2400" kern="100">
                <a:solidFill>
                  <a:schemeClr val="bg1"/>
                </a:solidFill>
                <a:effectLst/>
                <a:latin typeface="思源宋体 CN SemiBold" panose="02020600000000000000" pitchFamily="18" charset="-122"/>
                <a:ea typeface="思源宋体 CN SemiBold" panose="02020600000000000000" pitchFamily="18" charset="-122"/>
                <a:cs typeface="Times New Roman" panose="02020603050405020304" pitchFamily="18" charset="0"/>
              </a:defRPr>
            </a:lvl1pPr>
            <a:lvl2pPr marL="685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/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/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None/>
              <a:tabLst/>
              <a:defRPr/>
            </a:pPr>
            <a:r>
              <a:rPr kumimoji="0" lang="zh-CN" altLang="en-US" sz="2800" b="1" i="0" u="none" strike="noStrike" kern="100" cap="none" spc="0" normalizeH="0" baseline="0" noProof="0" dirty="0">
                <a:ln>
                  <a:noFill/>
                </a:ln>
                <a:solidFill>
                  <a:srgbClr val="9B313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材料二</a:t>
            </a:r>
          </a:p>
        </p:txBody>
      </p:sp>
      <p:grpSp>
        <p:nvGrpSpPr>
          <p:cNvPr id="28" name="组合 27">
            <a:extLst>
              <a:ext uri="{FF2B5EF4-FFF2-40B4-BE49-F238E27FC236}">
                <a16:creationId xmlns:a16="http://schemas.microsoft.com/office/drawing/2014/main" id="{5CCBA8CF-A034-BC41-A82F-69D487D562E1}"/>
              </a:ext>
            </a:extLst>
          </p:cNvPr>
          <p:cNvGrpSpPr/>
          <p:nvPr/>
        </p:nvGrpSpPr>
        <p:grpSpPr>
          <a:xfrm>
            <a:off x="0" y="0"/>
            <a:ext cx="12192000" cy="960332"/>
            <a:chOff x="0" y="0"/>
            <a:chExt cx="12192000" cy="960332"/>
          </a:xfrm>
        </p:grpSpPr>
        <p:pic>
          <p:nvPicPr>
            <p:cNvPr id="31" name="图片 30" descr="水中的倒影&#10;&#10;中度可信度描述已自动生成">
              <a:extLst>
                <a:ext uri="{FF2B5EF4-FFF2-40B4-BE49-F238E27FC236}">
                  <a16:creationId xmlns:a16="http://schemas.microsoft.com/office/drawing/2014/main" id="{F94519D9-53B0-8500-473D-2CAC5BE4F860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">
              <a:alphaModFix amt="35000"/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colorTemperature colorTemp="7200"/>
                      </a14:imgEffect>
                      <a14:imgEffect>
                        <a14:brightnessContrast bright="-40000" contras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56" t="21750" r="156" b="41484"/>
            <a:stretch/>
          </p:blipFill>
          <p:spPr>
            <a:xfrm flipV="1">
              <a:off x="0" y="0"/>
              <a:ext cx="12192000" cy="901816"/>
            </a:xfrm>
            <a:custGeom>
              <a:avLst/>
              <a:gdLst>
                <a:gd name="connsiteX0" fmla="*/ 0 w 12192000"/>
                <a:gd name="connsiteY0" fmla="*/ 1435312 h 1435312"/>
                <a:gd name="connsiteX1" fmla="*/ 12192000 w 12192000"/>
                <a:gd name="connsiteY1" fmla="*/ 1435312 h 1435312"/>
                <a:gd name="connsiteX2" fmla="*/ 12192000 w 12192000"/>
                <a:gd name="connsiteY2" fmla="*/ 0 h 1435312"/>
                <a:gd name="connsiteX3" fmla="*/ 0 w 12192000"/>
                <a:gd name="connsiteY3" fmla="*/ 0 h 1435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192000" h="1435312">
                  <a:moveTo>
                    <a:pt x="0" y="1435312"/>
                  </a:moveTo>
                  <a:lnTo>
                    <a:pt x="12192000" y="1435312"/>
                  </a:lnTo>
                  <a:lnTo>
                    <a:pt x="12192000" y="0"/>
                  </a:lnTo>
                  <a:lnTo>
                    <a:pt x="0" y="0"/>
                  </a:lnTo>
                  <a:close/>
                </a:path>
              </a:pathLst>
            </a:custGeom>
          </p:spPr>
        </p:pic>
        <p:sp>
          <p:nvSpPr>
            <p:cNvPr id="32" name="任意多边形: 形状 31">
              <a:extLst>
                <a:ext uri="{FF2B5EF4-FFF2-40B4-BE49-F238E27FC236}">
                  <a16:creationId xmlns:a16="http://schemas.microsoft.com/office/drawing/2014/main" id="{1E02A27D-1A44-4571-3211-023646376238}"/>
                </a:ext>
              </a:extLst>
            </p:cNvPr>
            <p:cNvSpPr/>
            <p:nvPr/>
          </p:nvSpPr>
          <p:spPr>
            <a:xfrm rot="1810400">
              <a:off x="621308" y="125782"/>
              <a:ext cx="835816" cy="834550"/>
            </a:xfrm>
            <a:custGeom>
              <a:avLst/>
              <a:gdLst>
                <a:gd name="connsiteX0" fmla="*/ 3717777 w 6868353"/>
                <a:gd name="connsiteY0" fmla="*/ 6844295 h 6857985"/>
                <a:gd name="connsiteX1" fmla="*/ 3629083 w 6868353"/>
                <a:gd name="connsiteY1" fmla="*/ 6857985 h 6857985"/>
                <a:gd name="connsiteX2" fmla="*/ 3665495 w 6868353"/>
                <a:gd name="connsiteY2" fmla="*/ 6851374 h 6857985"/>
                <a:gd name="connsiteX3" fmla="*/ 3717777 w 6868353"/>
                <a:gd name="connsiteY3" fmla="*/ 6844295 h 6857985"/>
                <a:gd name="connsiteX4" fmla="*/ 4202355 w 6868353"/>
                <a:gd name="connsiteY4" fmla="*/ 6726734 h 6857985"/>
                <a:gd name="connsiteX5" fmla="*/ 4199417 w 6868353"/>
                <a:gd name="connsiteY5" fmla="*/ 6727683 h 6857985"/>
                <a:gd name="connsiteX6" fmla="*/ 4194531 w 6868353"/>
                <a:gd name="connsiteY6" fmla="*/ 6728737 h 6857985"/>
                <a:gd name="connsiteX7" fmla="*/ 2562809 w 6868353"/>
                <a:gd name="connsiteY7" fmla="*/ 6710119 h 6857985"/>
                <a:gd name="connsiteX8" fmla="*/ 2548030 w 6868353"/>
                <a:gd name="connsiteY8" fmla="*/ 6710439 h 6857985"/>
                <a:gd name="connsiteX9" fmla="*/ 2597509 w 6868353"/>
                <a:gd name="connsiteY9" fmla="*/ 6725616 h 6857985"/>
                <a:gd name="connsiteX10" fmla="*/ 2602903 w 6868353"/>
                <a:gd name="connsiteY10" fmla="*/ 6729920 h 6857985"/>
                <a:gd name="connsiteX11" fmla="*/ 2671211 w 6868353"/>
                <a:gd name="connsiteY11" fmla="*/ 6741019 h 6857985"/>
                <a:gd name="connsiteX12" fmla="*/ 2683046 w 6868353"/>
                <a:gd name="connsiteY12" fmla="*/ 6743171 h 6857985"/>
                <a:gd name="connsiteX13" fmla="*/ 2695590 w 6868353"/>
                <a:gd name="connsiteY13" fmla="*/ 6745068 h 6857985"/>
                <a:gd name="connsiteX14" fmla="*/ 2722233 w 6868353"/>
                <a:gd name="connsiteY14" fmla="*/ 6749612 h 6857985"/>
                <a:gd name="connsiteX15" fmla="*/ 2780547 w 6868353"/>
                <a:gd name="connsiteY15" fmla="*/ 6762283 h 6857985"/>
                <a:gd name="connsiteX16" fmla="*/ 2774884 w 6868353"/>
                <a:gd name="connsiteY16" fmla="*/ 6752288 h 6857985"/>
                <a:gd name="connsiteX17" fmla="*/ 2711502 w 6868353"/>
                <a:gd name="connsiteY17" fmla="*/ 6741132 h 6857985"/>
                <a:gd name="connsiteX18" fmla="*/ 2677199 w 6868353"/>
                <a:gd name="connsiteY18" fmla="*/ 6733983 h 6857985"/>
                <a:gd name="connsiteX19" fmla="*/ 2643661 w 6868353"/>
                <a:gd name="connsiteY19" fmla="*/ 6725857 h 6857985"/>
                <a:gd name="connsiteX20" fmla="*/ 2562809 w 6868353"/>
                <a:gd name="connsiteY20" fmla="*/ 6710119 h 6857985"/>
                <a:gd name="connsiteX21" fmla="*/ 4357765 w 6868353"/>
                <a:gd name="connsiteY21" fmla="*/ 6665080 h 6857985"/>
                <a:gd name="connsiteX22" fmla="*/ 4310139 w 6868353"/>
                <a:gd name="connsiteY22" fmla="*/ 6681375 h 6857985"/>
                <a:gd name="connsiteX23" fmla="*/ 4305001 w 6868353"/>
                <a:gd name="connsiteY23" fmla="*/ 6686627 h 6857985"/>
                <a:gd name="connsiteX24" fmla="*/ 4321041 w 6868353"/>
                <a:gd name="connsiteY24" fmla="*/ 6689161 h 6857985"/>
                <a:gd name="connsiteX25" fmla="*/ 4357765 w 6868353"/>
                <a:gd name="connsiteY25" fmla="*/ 6665080 h 6857985"/>
                <a:gd name="connsiteX26" fmla="*/ 2179350 w 6868353"/>
                <a:gd name="connsiteY26" fmla="*/ 6595597 h 6857985"/>
                <a:gd name="connsiteX27" fmla="*/ 2199538 w 6868353"/>
                <a:gd name="connsiteY27" fmla="*/ 6610108 h 6857985"/>
                <a:gd name="connsiteX28" fmla="*/ 2216724 w 6868353"/>
                <a:gd name="connsiteY28" fmla="*/ 6614893 h 6857985"/>
                <a:gd name="connsiteX29" fmla="*/ 2241273 w 6868353"/>
                <a:gd name="connsiteY29" fmla="*/ 6625949 h 6857985"/>
                <a:gd name="connsiteX30" fmla="*/ 2253207 w 6868353"/>
                <a:gd name="connsiteY30" fmla="*/ 6629871 h 6857985"/>
                <a:gd name="connsiteX31" fmla="*/ 2211486 w 6868353"/>
                <a:gd name="connsiteY31" fmla="*/ 6607036 h 6857985"/>
                <a:gd name="connsiteX32" fmla="*/ 2179350 w 6868353"/>
                <a:gd name="connsiteY32" fmla="*/ 6595597 h 6857985"/>
                <a:gd name="connsiteX33" fmla="*/ 4897023 w 6868353"/>
                <a:gd name="connsiteY33" fmla="*/ 6462435 h 6857985"/>
                <a:gd name="connsiteX34" fmla="*/ 4827441 w 6868353"/>
                <a:gd name="connsiteY34" fmla="*/ 6497262 h 6857985"/>
                <a:gd name="connsiteX35" fmla="*/ 4897023 w 6868353"/>
                <a:gd name="connsiteY35" fmla="*/ 6462435 h 6857985"/>
                <a:gd name="connsiteX36" fmla="*/ 1825177 w 6868353"/>
                <a:gd name="connsiteY36" fmla="*/ 6447131 h 6857985"/>
                <a:gd name="connsiteX37" fmla="*/ 1882644 w 6868353"/>
                <a:gd name="connsiteY37" fmla="*/ 6481109 h 6857985"/>
                <a:gd name="connsiteX38" fmla="*/ 1825718 w 6868353"/>
                <a:gd name="connsiteY38" fmla="*/ 6454451 h 6857985"/>
                <a:gd name="connsiteX39" fmla="*/ 1825177 w 6868353"/>
                <a:gd name="connsiteY39" fmla="*/ 6447131 h 6857985"/>
                <a:gd name="connsiteX40" fmla="*/ 5028543 w 6868353"/>
                <a:gd name="connsiteY40" fmla="*/ 6438991 h 6857985"/>
                <a:gd name="connsiteX41" fmla="*/ 4992259 w 6868353"/>
                <a:gd name="connsiteY41" fmla="*/ 6468792 h 6857985"/>
                <a:gd name="connsiteX42" fmla="*/ 4954615 w 6868353"/>
                <a:gd name="connsiteY42" fmla="*/ 6490665 h 6857985"/>
                <a:gd name="connsiteX43" fmla="*/ 4933323 w 6868353"/>
                <a:gd name="connsiteY43" fmla="*/ 6502443 h 6857985"/>
                <a:gd name="connsiteX44" fmla="*/ 4911083 w 6868353"/>
                <a:gd name="connsiteY44" fmla="*/ 6514066 h 6857985"/>
                <a:gd name="connsiteX45" fmla="*/ 4951995 w 6868353"/>
                <a:gd name="connsiteY45" fmla="*/ 6483841 h 6857985"/>
                <a:gd name="connsiteX46" fmla="*/ 5028543 w 6868353"/>
                <a:gd name="connsiteY46" fmla="*/ 6438991 h 6857985"/>
                <a:gd name="connsiteX47" fmla="*/ 5190715 w 6868353"/>
                <a:gd name="connsiteY47" fmla="*/ 6300109 h 6857985"/>
                <a:gd name="connsiteX48" fmla="*/ 5169479 w 6868353"/>
                <a:gd name="connsiteY48" fmla="*/ 6321033 h 6857985"/>
                <a:gd name="connsiteX49" fmla="*/ 5120211 w 6868353"/>
                <a:gd name="connsiteY49" fmla="*/ 6352547 h 6857985"/>
                <a:gd name="connsiteX50" fmla="*/ 5141135 w 6868353"/>
                <a:gd name="connsiteY50" fmla="*/ 6333435 h 6857985"/>
                <a:gd name="connsiteX51" fmla="*/ 5190715 w 6868353"/>
                <a:gd name="connsiteY51" fmla="*/ 6300109 h 6857985"/>
                <a:gd name="connsiteX52" fmla="*/ 1482125 w 6868353"/>
                <a:gd name="connsiteY52" fmla="*/ 6226308 h 6857985"/>
                <a:gd name="connsiteX53" fmla="*/ 1505017 w 6868353"/>
                <a:gd name="connsiteY53" fmla="*/ 6244103 h 6857985"/>
                <a:gd name="connsiteX54" fmla="*/ 1525021 w 6868353"/>
                <a:gd name="connsiteY54" fmla="*/ 6258572 h 6857985"/>
                <a:gd name="connsiteX55" fmla="*/ 1554609 w 6868353"/>
                <a:gd name="connsiteY55" fmla="*/ 6272007 h 6857985"/>
                <a:gd name="connsiteX56" fmla="*/ 1514162 w 6868353"/>
                <a:gd name="connsiteY56" fmla="*/ 6246001 h 6857985"/>
                <a:gd name="connsiteX57" fmla="*/ 1482125 w 6868353"/>
                <a:gd name="connsiteY57" fmla="*/ 6226308 h 6857985"/>
                <a:gd name="connsiteX58" fmla="*/ 5257607 w 6868353"/>
                <a:gd name="connsiteY58" fmla="*/ 6221693 h 6857985"/>
                <a:gd name="connsiteX59" fmla="*/ 5189581 w 6868353"/>
                <a:gd name="connsiteY59" fmla="*/ 6276142 h 6857985"/>
                <a:gd name="connsiteX60" fmla="*/ 5257607 w 6868353"/>
                <a:gd name="connsiteY60" fmla="*/ 6221693 h 6857985"/>
                <a:gd name="connsiteX61" fmla="*/ 1270390 w 6868353"/>
                <a:gd name="connsiteY61" fmla="*/ 6116647 h 6857985"/>
                <a:gd name="connsiteX62" fmla="*/ 1315211 w 6868353"/>
                <a:gd name="connsiteY62" fmla="*/ 6141451 h 6857985"/>
                <a:gd name="connsiteX63" fmla="*/ 1339958 w 6868353"/>
                <a:gd name="connsiteY63" fmla="*/ 6168745 h 6857985"/>
                <a:gd name="connsiteX64" fmla="*/ 1270390 w 6868353"/>
                <a:gd name="connsiteY64" fmla="*/ 6116647 h 6857985"/>
                <a:gd name="connsiteX65" fmla="*/ 1345731 w 6868353"/>
                <a:gd name="connsiteY65" fmla="*/ 6092526 h 6857985"/>
                <a:gd name="connsiteX66" fmla="*/ 1339039 w 6868353"/>
                <a:gd name="connsiteY66" fmla="*/ 6093401 h 6857985"/>
                <a:gd name="connsiteX67" fmla="*/ 1390415 w 6868353"/>
                <a:gd name="connsiteY67" fmla="*/ 6133437 h 6857985"/>
                <a:gd name="connsiteX68" fmla="*/ 1398201 w 6868353"/>
                <a:gd name="connsiteY68" fmla="*/ 6125481 h 6857985"/>
                <a:gd name="connsiteX69" fmla="*/ 1345731 w 6868353"/>
                <a:gd name="connsiteY69" fmla="*/ 6092526 h 6857985"/>
                <a:gd name="connsiteX70" fmla="*/ 1321668 w 6868353"/>
                <a:gd name="connsiteY70" fmla="*/ 6090668 h 6857985"/>
                <a:gd name="connsiteX71" fmla="*/ 1352983 w 6868353"/>
                <a:gd name="connsiteY71" fmla="*/ 6116378 h 6857985"/>
                <a:gd name="connsiteX72" fmla="*/ 1391208 w 6868353"/>
                <a:gd name="connsiteY72" fmla="*/ 6145527 h 6857985"/>
                <a:gd name="connsiteX73" fmla="*/ 1411636 w 6868353"/>
                <a:gd name="connsiteY73" fmla="*/ 6149746 h 6857985"/>
                <a:gd name="connsiteX74" fmla="*/ 1362299 w 6868353"/>
                <a:gd name="connsiteY74" fmla="*/ 6116434 h 6857985"/>
                <a:gd name="connsiteX75" fmla="*/ 1321668 w 6868353"/>
                <a:gd name="connsiteY75" fmla="*/ 6090668 h 6857985"/>
                <a:gd name="connsiteX76" fmla="*/ 5463947 w 6868353"/>
                <a:gd name="connsiteY76" fmla="*/ 6044970 h 6857985"/>
                <a:gd name="connsiteX77" fmla="*/ 5367083 w 6868353"/>
                <a:gd name="connsiteY77" fmla="*/ 6132065 h 6857985"/>
                <a:gd name="connsiteX78" fmla="*/ 5406979 w 6868353"/>
                <a:gd name="connsiteY78" fmla="*/ 6094704 h 6857985"/>
                <a:gd name="connsiteX79" fmla="*/ 5463947 w 6868353"/>
                <a:gd name="connsiteY79" fmla="*/ 6044970 h 6857985"/>
                <a:gd name="connsiteX80" fmla="*/ 1241425 w 6868353"/>
                <a:gd name="connsiteY80" fmla="*/ 6001535 h 6857985"/>
                <a:gd name="connsiteX81" fmla="*/ 1330148 w 6868353"/>
                <a:gd name="connsiteY81" fmla="*/ 6086266 h 6857985"/>
                <a:gd name="connsiteX82" fmla="*/ 1291725 w 6868353"/>
                <a:gd name="connsiteY82" fmla="*/ 6045493 h 6857985"/>
                <a:gd name="connsiteX83" fmla="*/ 1266285 w 6868353"/>
                <a:gd name="connsiteY83" fmla="*/ 6024045 h 6857985"/>
                <a:gd name="connsiteX84" fmla="*/ 1241425 w 6868353"/>
                <a:gd name="connsiteY84" fmla="*/ 6001535 h 6857985"/>
                <a:gd name="connsiteX85" fmla="*/ 5531291 w 6868353"/>
                <a:gd name="connsiteY85" fmla="*/ 5982225 h 6857985"/>
                <a:gd name="connsiteX86" fmla="*/ 5514955 w 6868353"/>
                <a:gd name="connsiteY86" fmla="*/ 6001210 h 6857985"/>
                <a:gd name="connsiteX87" fmla="*/ 5500359 w 6868353"/>
                <a:gd name="connsiteY87" fmla="*/ 6014617 h 6857985"/>
                <a:gd name="connsiteX88" fmla="*/ 5483313 w 6868353"/>
                <a:gd name="connsiteY88" fmla="*/ 6026155 h 6857985"/>
                <a:gd name="connsiteX89" fmla="*/ 5490647 w 6868353"/>
                <a:gd name="connsiteY89" fmla="*/ 6016131 h 6857985"/>
                <a:gd name="connsiteX90" fmla="*/ 5531291 w 6868353"/>
                <a:gd name="connsiteY90" fmla="*/ 5982225 h 6857985"/>
                <a:gd name="connsiteX91" fmla="*/ 3445263 w 6868353"/>
                <a:gd name="connsiteY91" fmla="*/ 5859795 h 6857985"/>
                <a:gd name="connsiteX92" fmla="*/ 3434819 w 6868353"/>
                <a:gd name="connsiteY92" fmla="*/ 5865159 h 6857985"/>
                <a:gd name="connsiteX93" fmla="*/ 3455233 w 6868353"/>
                <a:gd name="connsiteY93" fmla="*/ 5867495 h 6857985"/>
                <a:gd name="connsiteX94" fmla="*/ 3456027 w 6868353"/>
                <a:gd name="connsiteY94" fmla="*/ 5873314 h 6857985"/>
                <a:gd name="connsiteX95" fmla="*/ 3488021 w 6868353"/>
                <a:gd name="connsiteY95" fmla="*/ 5872521 h 6857985"/>
                <a:gd name="connsiteX96" fmla="*/ 3470211 w 6868353"/>
                <a:gd name="connsiteY96" fmla="*/ 5861323 h 6857985"/>
                <a:gd name="connsiteX97" fmla="*/ 3445263 w 6868353"/>
                <a:gd name="connsiteY97" fmla="*/ 5859795 h 6857985"/>
                <a:gd name="connsiteX98" fmla="*/ 993462 w 6868353"/>
                <a:gd name="connsiteY98" fmla="*/ 5853268 h 6857985"/>
                <a:gd name="connsiteX99" fmla="*/ 1060326 w 6868353"/>
                <a:gd name="connsiteY99" fmla="*/ 5918773 h 6857985"/>
                <a:gd name="connsiteX100" fmla="*/ 1128365 w 6868353"/>
                <a:gd name="connsiteY100" fmla="*/ 5982962 h 6857985"/>
                <a:gd name="connsiteX101" fmla="*/ 1071553 w 6868353"/>
                <a:gd name="connsiteY101" fmla="*/ 5944751 h 6857985"/>
                <a:gd name="connsiteX102" fmla="*/ 993462 w 6868353"/>
                <a:gd name="connsiteY102" fmla="*/ 5853268 h 6857985"/>
                <a:gd name="connsiteX103" fmla="*/ 3086913 w 6868353"/>
                <a:gd name="connsiteY103" fmla="*/ 5838983 h 6857985"/>
                <a:gd name="connsiteX104" fmla="*/ 3103696 w 6868353"/>
                <a:gd name="connsiteY104" fmla="*/ 5840554 h 6857985"/>
                <a:gd name="connsiteX105" fmla="*/ 3143209 w 6868353"/>
                <a:gd name="connsiteY105" fmla="*/ 5839733 h 6857985"/>
                <a:gd name="connsiteX106" fmla="*/ 3164926 w 6868353"/>
                <a:gd name="connsiteY106" fmla="*/ 5842848 h 6857985"/>
                <a:gd name="connsiteX107" fmla="*/ 3188413 w 6868353"/>
                <a:gd name="connsiteY107" fmla="*/ 5843938 h 6857985"/>
                <a:gd name="connsiteX108" fmla="*/ 3246330 w 6868353"/>
                <a:gd name="connsiteY108" fmla="*/ 5847746 h 6857985"/>
                <a:gd name="connsiteX109" fmla="*/ 3262483 w 6868353"/>
                <a:gd name="connsiteY109" fmla="*/ 5844221 h 6857985"/>
                <a:gd name="connsiteX110" fmla="*/ 3289183 w 6868353"/>
                <a:gd name="connsiteY110" fmla="*/ 5841064 h 6857985"/>
                <a:gd name="connsiteX111" fmla="*/ 3268004 w 6868353"/>
                <a:gd name="connsiteY111" fmla="*/ 5850139 h 6857985"/>
                <a:gd name="connsiteX112" fmla="*/ 3218723 w 6868353"/>
                <a:gd name="connsiteY112" fmla="*/ 5851342 h 6857985"/>
                <a:gd name="connsiteX113" fmla="*/ 3155115 w 6868353"/>
                <a:gd name="connsiteY113" fmla="*/ 5848822 h 6857985"/>
                <a:gd name="connsiteX114" fmla="*/ 3091833 w 6868353"/>
                <a:gd name="connsiteY114" fmla="*/ 5841998 h 6857985"/>
                <a:gd name="connsiteX115" fmla="*/ 3086913 w 6868353"/>
                <a:gd name="connsiteY115" fmla="*/ 5838983 h 6857985"/>
                <a:gd name="connsiteX116" fmla="*/ 3758903 w 6868353"/>
                <a:gd name="connsiteY116" fmla="*/ 5835288 h 6857985"/>
                <a:gd name="connsiteX117" fmla="*/ 3735007 w 6868353"/>
                <a:gd name="connsiteY117" fmla="*/ 5840030 h 6857985"/>
                <a:gd name="connsiteX118" fmla="*/ 3714705 w 6868353"/>
                <a:gd name="connsiteY118" fmla="*/ 5839563 h 6857985"/>
                <a:gd name="connsiteX119" fmla="*/ 3674485 w 6868353"/>
                <a:gd name="connsiteY119" fmla="*/ 5838445 h 6857985"/>
                <a:gd name="connsiteX120" fmla="*/ 3658403 w 6868353"/>
                <a:gd name="connsiteY120" fmla="*/ 5855221 h 6857985"/>
                <a:gd name="connsiteX121" fmla="*/ 3723427 w 6868353"/>
                <a:gd name="connsiteY121" fmla="*/ 5847350 h 6857985"/>
                <a:gd name="connsiteX122" fmla="*/ 3738871 w 6868353"/>
                <a:gd name="connsiteY122" fmla="*/ 5845325 h 6857985"/>
                <a:gd name="connsiteX123" fmla="*/ 3750877 w 6868353"/>
                <a:gd name="connsiteY123" fmla="*/ 5842253 h 6857985"/>
                <a:gd name="connsiteX124" fmla="*/ 3758903 w 6868353"/>
                <a:gd name="connsiteY124" fmla="*/ 5835288 h 6857985"/>
                <a:gd name="connsiteX125" fmla="*/ 3889311 w 6868353"/>
                <a:gd name="connsiteY125" fmla="*/ 5813212 h 6857985"/>
                <a:gd name="connsiteX126" fmla="*/ 3867375 w 6868353"/>
                <a:gd name="connsiteY126" fmla="*/ 5814803 h 6857985"/>
                <a:gd name="connsiteX127" fmla="*/ 3896255 w 6868353"/>
                <a:gd name="connsiteY127" fmla="*/ 5825901 h 6857985"/>
                <a:gd name="connsiteX128" fmla="*/ 3889311 w 6868353"/>
                <a:gd name="connsiteY128" fmla="*/ 5813212 h 6857985"/>
                <a:gd name="connsiteX129" fmla="*/ 3740031 w 6868353"/>
                <a:gd name="connsiteY129" fmla="*/ 5812197 h 6857985"/>
                <a:gd name="connsiteX130" fmla="*/ 3678689 w 6868353"/>
                <a:gd name="connsiteY130" fmla="*/ 5827204 h 6857985"/>
                <a:gd name="connsiteX131" fmla="*/ 3647047 w 6868353"/>
                <a:gd name="connsiteY131" fmla="*/ 5832414 h 6857985"/>
                <a:gd name="connsiteX132" fmla="*/ 3605907 w 6868353"/>
                <a:gd name="connsiteY132" fmla="*/ 5837836 h 6857985"/>
                <a:gd name="connsiteX133" fmla="*/ 3622643 w 6868353"/>
                <a:gd name="connsiteY133" fmla="*/ 5841446 h 6857985"/>
                <a:gd name="connsiteX134" fmla="*/ 3636955 w 6868353"/>
                <a:gd name="connsiteY134" fmla="*/ 5841856 h 6857985"/>
                <a:gd name="connsiteX135" fmla="*/ 3660739 w 6868353"/>
                <a:gd name="connsiteY135" fmla="*/ 5838530 h 6857985"/>
                <a:gd name="connsiteX136" fmla="*/ 3705829 w 6868353"/>
                <a:gd name="connsiteY136" fmla="*/ 5834410 h 6857985"/>
                <a:gd name="connsiteX137" fmla="*/ 3728819 w 6868353"/>
                <a:gd name="connsiteY137" fmla="*/ 5824061 h 6857985"/>
                <a:gd name="connsiteX138" fmla="*/ 3743529 w 6868353"/>
                <a:gd name="connsiteY138" fmla="*/ 5818823 h 6857985"/>
                <a:gd name="connsiteX139" fmla="*/ 3740031 w 6868353"/>
                <a:gd name="connsiteY139" fmla="*/ 5812197 h 6857985"/>
                <a:gd name="connsiteX140" fmla="*/ 2797504 w 6868353"/>
                <a:gd name="connsiteY140" fmla="*/ 5810049 h 6857985"/>
                <a:gd name="connsiteX141" fmla="*/ 2793260 w 6868353"/>
                <a:gd name="connsiteY141" fmla="*/ 5811999 h 6857985"/>
                <a:gd name="connsiteX142" fmla="*/ 2826303 w 6868353"/>
                <a:gd name="connsiteY142" fmla="*/ 5825024 h 6857985"/>
                <a:gd name="connsiteX143" fmla="*/ 2840686 w 6868353"/>
                <a:gd name="connsiteY143" fmla="*/ 5823240 h 6857985"/>
                <a:gd name="connsiteX144" fmla="*/ 2812046 w 6868353"/>
                <a:gd name="connsiteY144" fmla="*/ 5813387 h 6857985"/>
                <a:gd name="connsiteX145" fmla="*/ 2797504 w 6868353"/>
                <a:gd name="connsiteY145" fmla="*/ 5810049 h 6857985"/>
                <a:gd name="connsiteX146" fmla="*/ 3200943 w 6868353"/>
                <a:gd name="connsiteY146" fmla="*/ 5800575 h 6857985"/>
                <a:gd name="connsiteX147" fmla="*/ 3259752 w 6868353"/>
                <a:gd name="connsiteY147" fmla="*/ 5813698 h 6857985"/>
                <a:gd name="connsiteX148" fmla="*/ 3263121 w 6868353"/>
                <a:gd name="connsiteY148" fmla="*/ 5805204 h 6857985"/>
                <a:gd name="connsiteX149" fmla="*/ 3200943 w 6868353"/>
                <a:gd name="connsiteY149" fmla="*/ 5800575 h 6857985"/>
                <a:gd name="connsiteX150" fmla="*/ 3373009 w 6868353"/>
                <a:gd name="connsiteY150" fmla="*/ 5798819 h 6857985"/>
                <a:gd name="connsiteX151" fmla="*/ 3360253 w 6868353"/>
                <a:gd name="connsiteY151" fmla="*/ 5804850 h 6857985"/>
                <a:gd name="connsiteX152" fmla="*/ 3413839 w 6868353"/>
                <a:gd name="connsiteY152" fmla="*/ 5798904 h 6857985"/>
                <a:gd name="connsiteX153" fmla="*/ 3373009 w 6868353"/>
                <a:gd name="connsiteY153" fmla="*/ 5798819 h 6857985"/>
                <a:gd name="connsiteX154" fmla="*/ 2530505 w 6868353"/>
                <a:gd name="connsiteY154" fmla="*/ 5782076 h 6857985"/>
                <a:gd name="connsiteX155" fmla="*/ 2515610 w 6868353"/>
                <a:gd name="connsiteY155" fmla="*/ 5783062 h 6857985"/>
                <a:gd name="connsiteX156" fmla="*/ 2904238 w 6868353"/>
                <a:gd name="connsiteY156" fmla="*/ 5887358 h 6857985"/>
                <a:gd name="connsiteX157" fmla="*/ 3266773 w 6868353"/>
                <a:gd name="connsiteY157" fmla="*/ 5913265 h 6857985"/>
                <a:gd name="connsiteX158" fmla="*/ 3161558 w 6868353"/>
                <a:gd name="connsiteY158" fmla="*/ 5907985 h 6857985"/>
                <a:gd name="connsiteX159" fmla="*/ 3139303 w 6868353"/>
                <a:gd name="connsiteY159" fmla="*/ 5907022 h 6857985"/>
                <a:gd name="connsiteX160" fmla="*/ 3117940 w 6868353"/>
                <a:gd name="connsiteY160" fmla="*/ 5904729 h 6857985"/>
                <a:gd name="connsiteX161" fmla="*/ 3075553 w 6868353"/>
                <a:gd name="connsiteY161" fmla="*/ 5898627 h 6857985"/>
                <a:gd name="connsiteX162" fmla="*/ 3095897 w 6868353"/>
                <a:gd name="connsiteY162" fmla="*/ 5904106 h 6857985"/>
                <a:gd name="connsiteX163" fmla="*/ 3046602 w 6868353"/>
                <a:gd name="connsiteY163" fmla="*/ 5896857 h 6857985"/>
                <a:gd name="connsiteX164" fmla="*/ 3023554 w 6868353"/>
                <a:gd name="connsiteY164" fmla="*/ 5894988 h 6857985"/>
                <a:gd name="connsiteX165" fmla="*/ 3001809 w 6868353"/>
                <a:gd name="connsiteY165" fmla="*/ 5892426 h 6857985"/>
                <a:gd name="connsiteX166" fmla="*/ 2925487 w 6868353"/>
                <a:gd name="connsiteY166" fmla="*/ 5877589 h 6857985"/>
                <a:gd name="connsiteX167" fmla="*/ 2937153 w 6868353"/>
                <a:gd name="connsiteY167" fmla="*/ 5888504 h 6857985"/>
                <a:gd name="connsiteX168" fmla="*/ 2916653 w 6868353"/>
                <a:gd name="connsiteY168" fmla="*/ 5884158 h 6857985"/>
                <a:gd name="connsiteX169" fmla="*/ 2895418 w 6868353"/>
                <a:gd name="connsiteY169" fmla="*/ 5879005 h 6857985"/>
                <a:gd name="connsiteX170" fmla="*/ 2855070 w 6868353"/>
                <a:gd name="connsiteY170" fmla="*/ 5868288 h 6857985"/>
                <a:gd name="connsiteX171" fmla="*/ 2811593 w 6868353"/>
                <a:gd name="connsiteY171" fmla="*/ 5864338 h 6857985"/>
                <a:gd name="connsiteX172" fmla="*/ 2791490 w 6868353"/>
                <a:gd name="connsiteY172" fmla="*/ 5858604 h 6857985"/>
                <a:gd name="connsiteX173" fmla="*/ 2772520 w 6868353"/>
                <a:gd name="connsiteY173" fmla="*/ 5852772 h 6857985"/>
                <a:gd name="connsiteX174" fmla="*/ 2736221 w 6868353"/>
                <a:gd name="connsiteY174" fmla="*/ 5842735 h 6857985"/>
                <a:gd name="connsiteX175" fmla="*/ 2700304 w 6868353"/>
                <a:gd name="connsiteY175" fmla="*/ 5834382 h 6857985"/>
                <a:gd name="connsiteX176" fmla="*/ 2663042 w 6868353"/>
                <a:gd name="connsiteY176" fmla="*/ 5826015 h 6857985"/>
                <a:gd name="connsiteX177" fmla="*/ 2638267 w 6868353"/>
                <a:gd name="connsiteY177" fmla="*/ 5802216 h 6857985"/>
                <a:gd name="connsiteX178" fmla="*/ 2665124 w 6868353"/>
                <a:gd name="connsiteY178" fmla="*/ 5811504 h 6857985"/>
                <a:gd name="connsiteX179" fmla="*/ 2677936 w 6868353"/>
                <a:gd name="connsiteY179" fmla="*/ 5816048 h 6857985"/>
                <a:gd name="connsiteX180" fmla="*/ 2690649 w 6868353"/>
                <a:gd name="connsiteY180" fmla="*/ 5819828 h 6857985"/>
                <a:gd name="connsiteX181" fmla="*/ 2738925 w 6868353"/>
                <a:gd name="connsiteY181" fmla="*/ 5834127 h 6857985"/>
                <a:gd name="connsiteX182" fmla="*/ 2785289 w 6868353"/>
                <a:gd name="connsiteY182" fmla="*/ 5846642 h 6857985"/>
                <a:gd name="connsiteX183" fmla="*/ 2833296 w 6868353"/>
                <a:gd name="connsiteY183" fmla="*/ 5854386 h 6857985"/>
                <a:gd name="connsiteX184" fmla="*/ 2770127 w 6868353"/>
                <a:gd name="connsiteY184" fmla="*/ 5832669 h 6857985"/>
                <a:gd name="connsiteX185" fmla="*/ 2779499 w 6868353"/>
                <a:gd name="connsiteY185" fmla="*/ 5823226 h 6857985"/>
                <a:gd name="connsiteX186" fmla="*/ 2743639 w 6868353"/>
                <a:gd name="connsiteY186" fmla="*/ 5816062 h 6857985"/>
                <a:gd name="connsiteX187" fmla="*/ 2688639 w 6868353"/>
                <a:gd name="connsiteY187" fmla="*/ 5813061 h 6857985"/>
                <a:gd name="connsiteX188" fmla="*/ 2662674 w 6868353"/>
                <a:gd name="connsiteY188" fmla="*/ 5803561 h 6857985"/>
                <a:gd name="connsiteX189" fmla="*/ 2636965 w 6868353"/>
                <a:gd name="connsiteY189" fmla="*/ 5794176 h 6857985"/>
                <a:gd name="connsiteX190" fmla="*/ 2595711 w 6868353"/>
                <a:gd name="connsiteY190" fmla="*/ 5784874 h 6857985"/>
                <a:gd name="connsiteX191" fmla="*/ 2601077 w 6868353"/>
                <a:gd name="connsiteY191" fmla="*/ 5798932 h 6857985"/>
                <a:gd name="connsiteX192" fmla="*/ 2639457 w 6868353"/>
                <a:gd name="connsiteY192" fmla="*/ 5818030 h 6857985"/>
                <a:gd name="connsiteX193" fmla="*/ 2549403 w 6868353"/>
                <a:gd name="connsiteY193" fmla="*/ 5783883 h 6857985"/>
                <a:gd name="connsiteX194" fmla="*/ 2530505 w 6868353"/>
                <a:gd name="connsiteY194" fmla="*/ 5782076 h 6857985"/>
                <a:gd name="connsiteX195" fmla="*/ 5791457 w 6868353"/>
                <a:gd name="connsiteY195" fmla="*/ 5769358 h 6857985"/>
                <a:gd name="connsiteX196" fmla="*/ 5774751 w 6868353"/>
                <a:gd name="connsiteY196" fmla="*/ 5796993 h 6857985"/>
                <a:gd name="connsiteX197" fmla="*/ 5779099 w 6868353"/>
                <a:gd name="connsiteY197" fmla="*/ 5774525 h 6857985"/>
                <a:gd name="connsiteX198" fmla="*/ 5791457 w 6868353"/>
                <a:gd name="connsiteY198" fmla="*/ 5769358 h 6857985"/>
                <a:gd name="connsiteX199" fmla="*/ 2597297 w 6868353"/>
                <a:gd name="connsiteY199" fmla="*/ 5757777 h 6857985"/>
                <a:gd name="connsiteX200" fmla="*/ 2649451 w 6868353"/>
                <a:gd name="connsiteY200" fmla="*/ 5787564 h 6857985"/>
                <a:gd name="connsiteX201" fmla="*/ 2601416 w 6868353"/>
                <a:gd name="connsiteY201" fmla="*/ 5777555 h 6857985"/>
                <a:gd name="connsiteX202" fmla="*/ 2673009 w 6868353"/>
                <a:gd name="connsiteY202" fmla="*/ 5801551 h 6857985"/>
                <a:gd name="connsiteX203" fmla="*/ 2701578 w 6868353"/>
                <a:gd name="connsiteY203" fmla="*/ 5809550 h 6857985"/>
                <a:gd name="connsiteX204" fmla="*/ 2723536 w 6868353"/>
                <a:gd name="connsiteY204" fmla="*/ 5813415 h 6857985"/>
                <a:gd name="connsiteX205" fmla="*/ 2684915 w 6868353"/>
                <a:gd name="connsiteY205" fmla="*/ 5796540 h 6857985"/>
                <a:gd name="connsiteX206" fmla="*/ 2763799 w 6868353"/>
                <a:gd name="connsiteY206" fmla="*/ 5818752 h 6857985"/>
                <a:gd name="connsiteX207" fmla="*/ 2793260 w 6868353"/>
                <a:gd name="connsiteY207" fmla="*/ 5812014 h 6857985"/>
                <a:gd name="connsiteX208" fmla="*/ 2726339 w 6868353"/>
                <a:gd name="connsiteY208" fmla="*/ 5793482 h 6857985"/>
                <a:gd name="connsiteX209" fmla="*/ 2696000 w 6868353"/>
                <a:gd name="connsiteY209" fmla="*/ 5786559 h 6857985"/>
                <a:gd name="connsiteX210" fmla="*/ 2664911 w 6868353"/>
                <a:gd name="connsiteY210" fmla="*/ 5771298 h 6857985"/>
                <a:gd name="connsiteX211" fmla="*/ 2597297 w 6868353"/>
                <a:gd name="connsiteY211" fmla="*/ 5757777 h 6857985"/>
                <a:gd name="connsiteX212" fmla="*/ 2639598 w 6868353"/>
                <a:gd name="connsiteY212" fmla="*/ 5753531 h 6857985"/>
                <a:gd name="connsiteX213" fmla="*/ 2672188 w 6868353"/>
                <a:gd name="connsiteY213" fmla="*/ 5761515 h 6857985"/>
                <a:gd name="connsiteX214" fmla="*/ 2709931 w 6868353"/>
                <a:gd name="connsiteY214" fmla="*/ 5771298 h 6857985"/>
                <a:gd name="connsiteX215" fmla="*/ 2798172 w 6868353"/>
                <a:gd name="connsiteY215" fmla="*/ 5793369 h 6857985"/>
                <a:gd name="connsiteX216" fmla="*/ 2822395 w 6868353"/>
                <a:gd name="connsiteY216" fmla="*/ 5798806 h 6857985"/>
                <a:gd name="connsiteX217" fmla="*/ 2847354 w 6868353"/>
                <a:gd name="connsiteY217" fmla="*/ 5803845 h 6857985"/>
                <a:gd name="connsiteX218" fmla="*/ 2898589 w 6868353"/>
                <a:gd name="connsiteY218" fmla="*/ 5814180 h 6857985"/>
                <a:gd name="connsiteX219" fmla="*/ 2924723 w 6868353"/>
                <a:gd name="connsiteY219" fmla="*/ 5819135 h 6857985"/>
                <a:gd name="connsiteX220" fmla="*/ 2951366 w 6868353"/>
                <a:gd name="connsiteY220" fmla="*/ 5822745 h 6857985"/>
                <a:gd name="connsiteX221" fmla="*/ 3004739 w 6868353"/>
                <a:gd name="connsiteY221" fmla="*/ 5829555 h 6857985"/>
                <a:gd name="connsiteX222" fmla="*/ 2918536 w 6868353"/>
                <a:gd name="connsiteY222" fmla="*/ 5821698 h 6857985"/>
                <a:gd name="connsiteX223" fmla="*/ 2821531 w 6868353"/>
                <a:gd name="connsiteY223" fmla="*/ 5803874 h 6857985"/>
                <a:gd name="connsiteX224" fmla="*/ 2772519 w 6868353"/>
                <a:gd name="connsiteY224" fmla="*/ 5792194 h 6857985"/>
                <a:gd name="connsiteX225" fmla="*/ 2724895 w 6868353"/>
                <a:gd name="connsiteY225" fmla="*/ 5779679 h 6857985"/>
                <a:gd name="connsiteX226" fmla="*/ 2639598 w 6868353"/>
                <a:gd name="connsiteY226" fmla="*/ 5753531 h 6857985"/>
                <a:gd name="connsiteX227" fmla="*/ 3115017 w 6868353"/>
                <a:gd name="connsiteY227" fmla="*/ 5745463 h 6857985"/>
                <a:gd name="connsiteX228" fmla="*/ 3108114 w 6868353"/>
                <a:gd name="connsiteY228" fmla="*/ 5750203 h 6857985"/>
                <a:gd name="connsiteX229" fmla="*/ 3092924 w 6868353"/>
                <a:gd name="connsiteY229" fmla="*/ 5748349 h 6857985"/>
                <a:gd name="connsiteX230" fmla="*/ 3130964 w 6868353"/>
                <a:gd name="connsiteY230" fmla="*/ 5758924 h 6857985"/>
                <a:gd name="connsiteX231" fmla="*/ 3123447 w 6868353"/>
                <a:gd name="connsiteY231" fmla="*/ 5746225 h 6857985"/>
                <a:gd name="connsiteX232" fmla="*/ 3115017 w 6868353"/>
                <a:gd name="connsiteY232" fmla="*/ 5745463 h 6857985"/>
                <a:gd name="connsiteX233" fmla="*/ 2780539 w 6868353"/>
                <a:gd name="connsiteY233" fmla="*/ 5744816 h 6857985"/>
                <a:gd name="connsiteX234" fmla="*/ 2778225 w 6868353"/>
                <a:gd name="connsiteY234" fmla="*/ 5747202 h 6857985"/>
                <a:gd name="connsiteX235" fmla="*/ 2780773 w 6868353"/>
                <a:gd name="connsiteY235" fmla="*/ 5757013 h 6857985"/>
                <a:gd name="connsiteX236" fmla="*/ 2833877 w 6868353"/>
                <a:gd name="connsiteY236" fmla="*/ 5776975 h 6857985"/>
                <a:gd name="connsiteX237" fmla="*/ 2846618 w 6868353"/>
                <a:gd name="connsiteY237" fmla="*/ 5770944 h 6857985"/>
                <a:gd name="connsiteX238" fmla="*/ 2892530 w 6868353"/>
                <a:gd name="connsiteY238" fmla="*/ 5787366 h 6857985"/>
                <a:gd name="connsiteX239" fmla="*/ 2886513 w 6868353"/>
                <a:gd name="connsiteY239" fmla="*/ 5768056 h 6857985"/>
                <a:gd name="connsiteX240" fmla="*/ 2847935 w 6868353"/>
                <a:gd name="connsiteY240" fmla="*/ 5759307 h 6857985"/>
                <a:gd name="connsiteX241" fmla="*/ 2831144 w 6868353"/>
                <a:gd name="connsiteY241" fmla="*/ 5767461 h 6857985"/>
                <a:gd name="connsiteX242" fmla="*/ 2820654 w 6868353"/>
                <a:gd name="connsiteY242" fmla="*/ 5756206 h 6857985"/>
                <a:gd name="connsiteX243" fmla="*/ 2780539 w 6868353"/>
                <a:gd name="connsiteY243" fmla="*/ 5744816 h 6857985"/>
                <a:gd name="connsiteX244" fmla="*/ 4023247 w 6868353"/>
                <a:gd name="connsiteY244" fmla="*/ 5744725 h 6857985"/>
                <a:gd name="connsiteX245" fmla="*/ 4005379 w 6868353"/>
                <a:gd name="connsiteY245" fmla="*/ 5761968 h 6857985"/>
                <a:gd name="connsiteX246" fmla="*/ 4023247 w 6868353"/>
                <a:gd name="connsiteY246" fmla="*/ 5744725 h 6857985"/>
                <a:gd name="connsiteX247" fmla="*/ 904701 w 6868353"/>
                <a:gd name="connsiteY247" fmla="*/ 5733836 h 6857985"/>
                <a:gd name="connsiteX248" fmla="*/ 968914 w 6868353"/>
                <a:gd name="connsiteY248" fmla="*/ 5797743 h 6857985"/>
                <a:gd name="connsiteX249" fmla="*/ 901951 w 6868353"/>
                <a:gd name="connsiteY249" fmla="*/ 5734262 h 6857985"/>
                <a:gd name="connsiteX250" fmla="*/ 904701 w 6868353"/>
                <a:gd name="connsiteY250" fmla="*/ 5733836 h 6857985"/>
                <a:gd name="connsiteX251" fmla="*/ 2682438 w 6868353"/>
                <a:gd name="connsiteY251" fmla="*/ 5721889 h 6857985"/>
                <a:gd name="connsiteX252" fmla="*/ 2713980 w 6868353"/>
                <a:gd name="connsiteY252" fmla="*/ 5747358 h 6857985"/>
                <a:gd name="connsiteX253" fmla="*/ 2717293 w 6868353"/>
                <a:gd name="connsiteY253" fmla="*/ 5751265 h 6857985"/>
                <a:gd name="connsiteX254" fmla="*/ 2709365 w 6868353"/>
                <a:gd name="connsiteY254" fmla="*/ 5727920 h 6857985"/>
                <a:gd name="connsiteX255" fmla="*/ 2682438 w 6868353"/>
                <a:gd name="connsiteY255" fmla="*/ 5721889 h 6857985"/>
                <a:gd name="connsiteX256" fmla="*/ 3968331 w 6868353"/>
                <a:gd name="connsiteY256" fmla="*/ 5721323 h 6857985"/>
                <a:gd name="connsiteX257" fmla="*/ 3925223 w 6868353"/>
                <a:gd name="connsiteY257" fmla="*/ 5730044 h 6857985"/>
                <a:gd name="connsiteX258" fmla="*/ 3884959 w 6868353"/>
                <a:gd name="connsiteY258" fmla="*/ 5735947 h 6857985"/>
                <a:gd name="connsiteX259" fmla="*/ 3865591 w 6868353"/>
                <a:gd name="connsiteY259" fmla="*/ 5761473 h 6857985"/>
                <a:gd name="connsiteX260" fmla="*/ 3920167 w 6868353"/>
                <a:gd name="connsiteY260" fmla="*/ 5741695 h 6857985"/>
                <a:gd name="connsiteX261" fmla="*/ 3947647 w 6868353"/>
                <a:gd name="connsiteY261" fmla="*/ 5733116 h 6857985"/>
                <a:gd name="connsiteX262" fmla="*/ 3968331 w 6868353"/>
                <a:gd name="connsiteY262" fmla="*/ 5721323 h 6857985"/>
                <a:gd name="connsiteX263" fmla="*/ 3195000 w 6868353"/>
                <a:gd name="connsiteY263" fmla="*/ 5713729 h 6857985"/>
                <a:gd name="connsiteX264" fmla="*/ 3209805 w 6868353"/>
                <a:gd name="connsiteY264" fmla="*/ 5716651 h 6857985"/>
                <a:gd name="connsiteX265" fmla="*/ 3194288 w 6868353"/>
                <a:gd name="connsiteY265" fmla="*/ 5713802 h 6857985"/>
                <a:gd name="connsiteX266" fmla="*/ 915032 w 6868353"/>
                <a:gd name="connsiteY266" fmla="*/ 5696973 h 6857985"/>
                <a:gd name="connsiteX267" fmla="*/ 945187 w 6868353"/>
                <a:gd name="connsiteY267" fmla="*/ 5742374 h 6857985"/>
                <a:gd name="connsiteX268" fmla="*/ 991537 w 6868353"/>
                <a:gd name="connsiteY268" fmla="*/ 5790523 h 6857985"/>
                <a:gd name="connsiteX269" fmla="*/ 1029563 w 6868353"/>
                <a:gd name="connsiteY269" fmla="*/ 5839818 h 6857985"/>
                <a:gd name="connsiteX270" fmla="*/ 1116106 w 6868353"/>
                <a:gd name="connsiteY270" fmla="*/ 5914823 h 6857985"/>
                <a:gd name="connsiteX271" fmla="*/ 1166406 w 6868353"/>
                <a:gd name="connsiteY271" fmla="*/ 5958596 h 6857985"/>
                <a:gd name="connsiteX272" fmla="*/ 1201176 w 6868353"/>
                <a:gd name="connsiteY272" fmla="*/ 5981531 h 6857985"/>
                <a:gd name="connsiteX273" fmla="*/ 1140952 w 6868353"/>
                <a:gd name="connsiteY273" fmla="*/ 5927918 h 6857985"/>
                <a:gd name="connsiteX274" fmla="*/ 1130518 w 6868353"/>
                <a:gd name="connsiteY274" fmla="*/ 5901727 h 6857985"/>
                <a:gd name="connsiteX275" fmla="*/ 1136209 w 6868353"/>
                <a:gd name="connsiteY275" fmla="*/ 5903214 h 6857985"/>
                <a:gd name="connsiteX276" fmla="*/ 1105163 w 6868353"/>
                <a:gd name="connsiteY276" fmla="*/ 5889297 h 6857985"/>
                <a:gd name="connsiteX277" fmla="*/ 1054933 w 6868353"/>
                <a:gd name="connsiteY277" fmla="*/ 5833589 h 6857985"/>
                <a:gd name="connsiteX278" fmla="*/ 1029507 w 6868353"/>
                <a:gd name="connsiteY278" fmla="*/ 5807200 h 6857985"/>
                <a:gd name="connsiteX279" fmla="*/ 1012816 w 6868353"/>
                <a:gd name="connsiteY279" fmla="*/ 5793510 h 6857985"/>
                <a:gd name="connsiteX280" fmla="*/ 1050006 w 6868353"/>
                <a:gd name="connsiteY280" fmla="*/ 5839507 h 6857985"/>
                <a:gd name="connsiteX281" fmla="*/ 954318 w 6868353"/>
                <a:gd name="connsiteY281" fmla="*/ 5739388 h 6857985"/>
                <a:gd name="connsiteX282" fmla="*/ 973430 w 6868353"/>
                <a:gd name="connsiteY282" fmla="*/ 5751379 h 6857985"/>
                <a:gd name="connsiteX283" fmla="*/ 915032 w 6868353"/>
                <a:gd name="connsiteY283" fmla="*/ 5696973 h 6857985"/>
                <a:gd name="connsiteX284" fmla="*/ 3779729 w 6868353"/>
                <a:gd name="connsiteY284" fmla="*/ 5689526 h 6857985"/>
                <a:gd name="connsiteX285" fmla="*/ 3719859 w 6868353"/>
                <a:gd name="connsiteY285" fmla="*/ 5709346 h 6857985"/>
                <a:gd name="connsiteX286" fmla="*/ 3709495 w 6868353"/>
                <a:gd name="connsiteY286" fmla="*/ 5698912 h 6857985"/>
                <a:gd name="connsiteX287" fmla="*/ 3712483 w 6868353"/>
                <a:gd name="connsiteY287" fmla="*/ 5710295 h 6857985"/>
                <a:gd name="connsiteX288" fmla="*/ 3676849 w 6868353"/>
                <a:gd name="connsiteY288" fmla="*/ 5720785 h 6857985"/>
                <a:gd name="connsiteX289" fmla="*/ 3637095 w 6868353"/>
                <a:gd name="connsiteY289" fmla="*/ 5714371 h 6857985"/>
                <a:gd name="connsiteX290" fmla="*/ 3648451 w 6868353"/>
                <a:gd name="connsiteY290" fmla="*/ 5730426 h 6857985"/>
                <a:gd name="connsiteX291" fmla="*/ 3719873 w 6868353"/>
                <a:gd name="connsiteY291" fmla="*/ 5724027 h 6857985"/>
                <a:gd name="connsiteX292" fmla="*/ 3763647 w 6868353"/>
                <a:gd name="connsiteY292" fmla="*/ 5707746 h 6857985"/>
                <a:gd name="connsiteX293" fmla="*/ 3779729 w 6868353"/>
                <a:gd name="connsiteY293" fmla="*/ 5689526 h 6857985"/>
                <a:gd name="connsiteX294" fmla="*/ 822742 w 6868353"/>
                <a:gd name="connsiteY294" fmla="*/ 5687402 h 6857985"/>
                <a:gd name="connsiteX295" fmla="*/ 1014684 w 6868353"/>
                <a:gd name="connsiteY295" fmla="*/ 5894563 h 6857985"/>
                <a:gd name="connsiteX296" fmla="*/ 984346 w 6868353"/>
                <a:gd name="connsiteY296" fmla="*/ 5862809 h 6857985"/>
                <a:gd name="connsiteX297" fmla="*/ 957787 w 6868353"/>
                <a:gd name="connsiteY297" fmla="*/ 5833574 h 6857985"/>
                <a:gd name="connsiteX298" fmla="*/ 910856 w 6868353"/>
                <a:gd name="connsiteY298" fmla="*/ 5782057 h 6857985"/>
                <a:gd name="connsiteX299" fmla="*/ 866983 w 6868353"/>
                <a:gd name="connsiteY299" fmla="*/ 5735777 h 6857985"/>
                <a:gd name="connsiteX300" fmla="*/ 822742 w 6868353"/>
                <a:gd name="connsiteY300" fmla="*/ 5687402 h 6857985"/>
                <a:gd name="connsiteX301" fmla="*/ 4113441 w 6868353"/>
                <a:gd name="connsiteY301" fmla="*/ 5685180 h 6857985"/>
                <a:gd name="connsiteX302" fmla="*/ 4058199 w 6868353"/>
                <a:gd name="connsiteY302" fmla="*/ 5710507 h 6857985"/>
                <a:gd name="connsiteX303" fmla="*/ 4069243 w 6868353"/>
                <a:gd name="connsiteY303" fmla="*/ 5717316 h 6857985"/>
                <a:gd name="connsiteX304" fmla="*/ 4061103 w 6868353"/>
                <a:gd name="connsiteY304" fmla="*/ 5722016 h 6857985"/>
                <a:gd name="connsiteX305" fmla="*/ 4048955 w 6868353"/>
                <a:gd name="connsiteY305" fmla="*/ 5726349 h 6857985"/>
                <a:gd name="connsiteX306" fmla="*/ 4042995 w 6868353"/>
                <a:gd name="connsiteY306" fmla="*/ 5742106 h 6857985"/>
                <a:gd name="connsiteX307" fmla="*/ 4116343 w 6868353"/>
                <a:gd name="connsiteY307" fmla="*/ 5708822 h 6857985"/>
                <a:gd name="connsiteX308" fmla="*/ 4113441 w 6868353"/>
                <a:gd name="connsiteY308" fmla="*/ 5685180 h 6857985"/>
                <a:gd name="connsiteX309" fmla="*/ 2774251 w 6868353"/>
                <a:gd name="connsiteY309" fmla="*/ 5682488 h 6857985"/>
                <a:gd name="connsiteX310" fmla="*/ 2778819 w 6868353"/>
                <a:gd name="connsiteY310" fmla="*/ 5692966 h 6857985"/>
                <a:gd name="connsiteX311" fmla="*/ 2825127 w 6868353"/>
                <a:gd name="connsiteY311" fmla="*/ 5702862 h 6857985"/>
                <a:gd name="connsiteX312" fmla="*/ 2837005 w 6868353"/>
                <a:gd name="connsiteY312" fmla="*/ 5705396 h 6857985"/>
                <a:gd name="connsiteX313" fmla="*/ 2849166 w 6868353"/>
                <a:gd name="connsiteY313" fmla="*/ 5707350 h 6857985"/>
                <a:gd name="connsiteX314" fmla="*/ 2873729 w 6868353"/>
                <a:gd name="connsiteY314" fmla="*/ 5711370 h 6857985"/>
                <a:gd name="connsiteX315" fmla="*/ 2923491 w 6868353"/>
                <a:gd name="connsiteY315" fmla="*/ 5719851 h 6857985"/>
                <a:gd name="connsiteX316" fmla="*/ 2948578 w 6868353"/>
                <a:gd name="connsiteY316" fmla="*/ 5724055 h 6857985"/>
                <a:gd name="connsiteX317" fmla="*/ 2974004 w 6868353"/>
                <a:gd name="connsiteY317" fmla="*/ 5727071 h 6857985"/>
                <a:gd name="connsiteX318" fmla="*/ 3024488 w 6868353"/>
                <a:gd name="connsiteY318" fmla="*/ 5733328 h 6857985"/>
                <a:gd name="connsiteX319" fmla="*/ 3049391 w 6868353"/>
                <a:gd name="connsiteY319" fmla="*/ 5736556 h 6857985"/>
                <a:gd name="connsiteX320" fmla="*/ 3074208 w 6868353"/>
                <a:gd name="connsiteY320" fmla="*/ 5738680 h 6857985"/>
                <a:gd name="connsiteX321" fmla="*/ 3168820 w 6868353"/>
                <a:gd name="connsiteY321" fmla="*/ 5745928 h 6857985"/>
                <a:gd name="connsiteX322" fmla="*/ 3168339 w 6868353"/>
                <a:gd name="connsiteY322" fmla="*/ 5753502 h 6857985"/>
                <a:gd name="connsiteX323" fmla="*/ 3165168 w 6868353"/>
                <a:gd name="connsiteY323" fmla="*/ 5760227 h 6857985"/>
                <a:gd name="connsiteX324" fmla="*/ 3191472 w 6868353"/>
                <a:gd name="connsiteY324" fmla="*/ 5741596 h 6857985"/>
                <a:gd name="connsiteX325" fmla="*/ 3264296 w 6868353"/>
                <a:gd name="connsiteY325" fmla="*/ 5745305 h 6857985"/>
                <a:gd name="connsiteX326" fmla="*/ 3300949 w 6868353"/>
                <a:gd name="connsiteY326" fmla="*/ 5744824 h 6857985"/>
                <a:gd name="connsiteX327" fmla="*/ 3337701 w 6868353"/>
                <a:gd name="connsiteY327" fmla="*/ 5743097 h 6857985"/>
                <a:gd name="connsiteX328" fmla="*/ 3374395 w 6868353"/>
                <a:gd name="connsiteY328" fmla="*/ 5741157 h 6857985"/>
                <a:gd name="connsiteX329" fmla="*/ 3392731 w 6868353"/>
                <a:gd name="connsiteY329" fmla="*/ 5740025 h 6857985"/>
                <a:gd name="connsiteX330" fmla="*/ 3411135 w 6868353"/>
                <a:gd name="connsiteY330" fmla="*/ 5737887 h 6857985"/>
                <a:gd name="connsiteX331" fmla="*/ 3484553 w 6868353"/>
                <a:gd name="connsiteY331" fmla="*/ 5729874 h 6857985"/>
                <a:gd name="connsiteX332" fmla="*/ 3504713 w 6868353"/>
                <a:gd name="connsiteY332" fmla="*/ 5738014 h 6857985"/>
                <a:gd name="connsiteX333" fmla="*/ 3593703 w 6868353"/>
                <a:gd name="connsiteY333" fmla="*/ 5714613 h 6857985"/>
                <a:gd name="connsiteX334" fmla="*/ 3648577 w 6868353"/>
                <a:gd name="connsiteY334" fmla="*/ 5705283 h 6857985"/>
                <a:gd name="connsiteX335" fmla="*/ 3684579 w 6868353"/>
                <a:gd name="connsiteY335" fmla="*/ 5690375 h 6857985"/>
                <a:gd name="connsiteX336" fmla="*/ 3370603 w 6868353"/>
                <a:gd name="connsiteY336" fmla="*/ 5732592 h 6857985"/>
                <a:gd name="connsiteX337" fmla="*/ 3292978 w 6868353"/>
                <a:gd name="connsiteY337" fmla="*/ 5736782 h 6857985"/>
                <a:gd name="connsiteX338" fmla="*/ 3253055 w 6868353"/>
                <a:gd name="connsiteY338" fmla="*/ 5737009 h 6857985"/>
                <a:gd name="connsiteX339" fmla="*/ 3212056 w 6868353"/>
                <a:gd name="connsiteY339" fmla="*/ 5736004 h 6857985"/>
                <a:gd name="connsiteX340" fmla="*/ 3169627 w 6868353"/>
                <a:gd name="connsiteY340" fmla="*/ 5734517 h 6857985"/>
                <a:gd name="connsiteX341" fmla="*/ 3125981 w 6868353"/>
                <a:gd name="connsiteY341" fmla="*/ 5729860 h 6857985"/>
                <a:gd name="connsiteX342" fmla="*/ 3080494 w 6868353"/>
                <a:gd name="connsiteY342" fmla="*/ 5724324 h 6857985"/>
                <a:gd name="connsiteX343" fmla="*/ 3056993 w 6868353"/>
                <a:gd name="connsiteY343" fmla="*/ 5721139 h 6857985"/>
                <a:gd name="connsiteX344" fmla="*/ 3033251 w 6868353"/>
                <a:gd name="connsiteY344" fmla="*/ 5716340 h 6857985"/>
                <a:gd name="connsiteX345" fmla="*/ 2988303 w 6868353"/>
                <a:gd name="connsiteY345" fmla="*/ 5716028 h 6857985"/>
                <a:gd name="connsiteX346" fmla="*/ 2926308 w 6868353"/>
                <a:gd name="connsiteY346" fmla="*/ 5710705 h 6857985"/>
                <a:gd name="connsiteX347" fmla="*/ 2863139 w 6868353"/>
                <a:gd name="connsiteY347" fmla="*/ 5700370 h 6857985"/>
                <a:gd name="connsiteX348" fmla="*/ 2835887 w 6868353"/>
                <a:gd name="connsiteY348" fmla="*/ 5694665 h 6857985"/>
                <a:gd name="connsiteX349" fmla="*/ 2814524 w 6868353"/>
                <a:gd name="connsiteY349" fmla="*/ 5687869 h 6857985"/>
                <a:gd name="connsiteX350" fmla="*/ 2774251 w 6868353"/>
                <a:gd name="connsiteY350" fmla="*/ 5682488 h 6857985"/>
                <a:gd name="connsiteX351" fmla="*/ 3829095 w 6868353"/>
                <a:gd name="connsiteY351" fmla="*/ 5678370 h 6857985"/>
                <a:gd name="connsiteX352" fmla="*/ 3804363 w 6868353"/>
                <a:gd name="connsiteY352" fmla="*/ 5682037 h 6857985"/>
                <a:gd name="connsiteX353" fmla="*/ 3830639 w 6868353"/>
                <a:gd name="connsiteY353" fmla="*/ 5686128 h 6857985"/>
                <a:gd name="connsiteX354" fmla="*/ 3849595 w 6868353"/>
                <a:gd name="connsiteY354" fmla="*/ 5678639 h 6857985"/>
                <a:gd name="connsiteX355" fmla="*/ 3829095 w 6868353"/>
                <a:gd name="connsiteY355" fmla="*/ 5678370 h 6857985"/>
                <a:gd name="connsiteX356" fmla="*/ 2550210 w 6868353"/>
                <a:gd name="connsiteY356" fmla="*/ 5677818 h 6857985"/>
                <a:gd name="connsiteX357" fmla="*/ 2556482 w 6868353"/>
                <a:gd name="connsiteY357" fmla="*/ 5702154 h 6857985"/>
                <a:gd name="connsiteX358" fmla="*/ 2557855 w 6868353"/>
                <a:gd name="connsiteY358" fmla="*/ 5696421 h 6857985"/>
                <a:gd name="connsiteX359" fmla="*/ 2583069 w 6868353"/>
                <a:gd name="connsiteY359" fmla="*/ 5707434 h 6857985"/>
                <a:gd name="connsiteX360" fmla="*/ 2594649 w 6868353"/>
                <a:gd name="connsiteY360" fmla="*/ 5712135 h 6857985"/>
                <a:gd name="connsiteX361" fmla="*/ 2605805 w 6868353"/>
                <a:gd name="connsiteY361" fmla="*/ 5715759 h 6857985"/>
                <a:gd name="connsiteX362" fmla="*/ 2643803 w 6868353"/>
                <a:gd name="connsiteY362" fmla="*/ 5726589 h 6857985"/>
                <a:gd name="connsiteX363" fmla="*/ 2691102 w 6868353"/>
                <a:gd name="connsiteY363" fmla="*/ 5740208 h 6857985"/>
                <a:gd name="connsiteX364" fmla="*/ 2674948 w 6868353"/>
                <a:gd name="connsiteY364" fmla="*/ 5719383 h 6857985"/>
                <a:gd name="connsiteX365" fmla="*/ 2646719 w 6868353"/>
                <a:gd name="connsiteY365" fmla="*/ 5719114 h 6857985"/>
                <a:gd name="connsiteX366" fmla="*/ 2599788 w 6868353"/>
                <a:gd name="connsiteY366" fmla="*/ 5697284 h 6857985"/>
                <a:gd name="connsiteX367" fmla="*/ 2550210 w 6868353"/>
                <a:gd name="connsiteY367" fmla="*/ 5677818 h 6857985"/>
                <a:gd name="connsiteX368" fmla="*/ 2570460 w 6868353"/>
                <a:gd name="connsiteY368" fmla="*/ 5670278 h 6857985"/>
                <a:gd name="connsiteX369" fmla="*/ 2575424 w 6868353"/>
                <a:gd name="connsiteY369" fmla="*/ 5675156 h 6857985"/>
                <a:gd name="connsiteX370" fmla="*/ 2601063 w 6868353"/>
                <a:gd name="connsiteY370" fmla="*/ 5685463 h 6857985"/>
                <a:gd name="connsiteX371" fmla="*/ 2629547 w 6868353"/>
                <a:gd name="connsiteY371" fmla="*/ 5698374 h 6857985"/>
                <a:gd name="connsiteX372" fmla="*/ 2662221 w 6868353"/>
                <a:gd name="connsiteY372" fmla="*/ 5702833 h 6857985"/>
                <a:gd name="connsiteX373" fmla="*/ 2621406 w 6868353"/>
                <a:gd name="connsiteY373" fmla="*/ 5686171 h 6857985"/>
                <a:gd name="connsiteX374" fmla="*/ 2616111 w 6868353"/>
                <a:gd name="connsiteY374" fmla="*/ 5689384 h 6857985"/>
                <a:gd name="connsiteX375" fmla="*/ 2598925 w 6868353"/>
                <a:gd name="connsiteY375" fmla="*/ 5678158 h 6857985"/>
                <a:gd name="connsiteX376" fmla="*/ 2570460 w 6868353"/>
                <a:gd name="connsiteY376" fmla="*/ 5670278 h 6857985"/>
                <a:gd name="connsiteX377" fmla="*/ 3874567 w 6868353"/>
                <a:gd name="connsiteY377" fmla="*/ 5660688 h 6857985"/>
                <a:gd name="connsiteX378" fmla="*/ 3845107 w 6868353"/>
                <a:gd name="connsiteY378" fmla="*/ 5676742 h 6857985"/>
                <a:gd name="connsiteX379" fmla="*/ 3897303 w 6868353"/>
                <a:gd name="connsiteY379" fmla="*/ 5670230 h 6857985"/>
                <a:gd name="connsiteX380" fmla="*/ 3874567 w 6868353"/>
                <a:gd name="connsiteY380" fmla="*/ 5660688 h 6857985"/>
                <a:gd name="connsiteX381" fmla="*/ 5881255 w 6868353"/>
                <a:gd name="connsiteY381" fmla="*/ 5641363 h 6857985"/>
                <a:gd name="connsiteX382" fmla="*/ 5844887 w 6868353"/>
                <a:gd name="connsiteY382" fmla="*/ 5686354 h 6857985"/>
                <a:gd name="connsiteX383" fmla="*/ 5804087 w 6868353"/>
                <a:gd name="connsiteY383" fmla="*/ 5733087 h 6857985"/>
                <a:gd name="connsiteX384" fmla="*/ 5856383 w 6868353"/>
                <a:gd name="connsiteY384" fmla="*/ 5658409 h 6857985"/>
                <a:gd name="connsiteX385" fmla="*/ 5881255 w 6868353"/>
                <a:gd name="connsiteY385" fmla="*/ 5641363 h 6857985"/>
                <a:gd name="connsiteX386" fmla="*/ 2607136 w 6868353"/>
                <a:gd name="connsiteY386" fmla="*/ 5628211 h 6857985"/>
                <a:gd name="connsiteX387" fmla="*/ 2667516 w 6868353"/>
                <a:gd name="connsiteY387" fmla="*/ 5658579 h 6857985"/>
                <a:gd name="connsiteX388" fmla="*/ 2607136 w 6868353"/>
                <a:gd name="connsiteY388" fmla="*/ 5628211 h 6857985"/>
                <a:gd name="connsiteX389" fmla="*/ 2147297 w 6868353"/>
                <a:gd name="connsiteY389" fmla="*/ 5597151 h 6857985"/>
                <a:gd name="connsiteX390" fmla="*/ 2195304 w 6868353"/>
                <a:gd name="connsiteY390" fmla="*/ 5620510 h 6857985"/>
                <a:gd name="connsiteX391" fmla="*/ 2240494 w 6868353"/>
                <a:gd name="connsiteY391" fmla="*/ 5656979 h 6857985"/>
                <a:gd name="connsiteX392" fmla="*/ 2147297 w 6868353"/>
                <a:gd name="connsiteY392" fmla="*/ 5597151 h 6857985"/>
                <a:gd name="connsiteX393" fmla="*/ 2149308 w 6868353"/>
                <a:gd name="connsiteY393" fmla="*/ 5571512 h 6857985"/>
                <a:gd name="connsiteX394" fmla="*/ 2192898 w 6868353"/>
                <a:gd name="connsiteY394" fmla="*/ 5596372 h 6857985"/>
                <a:gd name="connsiteX395" fmla="*/ 2200486 w 6868353"/>
                <a:gd name="connsiteY395" fmla="*/ 5610826 h 6857985"/>
                <a:gd name="connsiteX396" fmla="*/ 2262622 w 6868353"/>
                <a:gd name="connsiteY396" fmla="*/ 5642298 h 6857985"/>
                <a:gd name="connsiteX397" fmla="*/ 2300181 w 6868353"/>
                <a:gd name="connsiteY397" fmla="*/ 5651429 h 6857985"/>
                <a:gd name="connsiteX398" fmla="*/ 2323229 w 6868353"/>
                <a:gd name="connsiteY398" fmla="*/ 5672990 h 6857985"/>
                <a:gd name="connsiteX399" fmla="*/ 2337654 w 6868353"/>
                <a:gd name="connsiteY399" fmla="*/ 5693702 h 6857985"/>
                <a:gd name="connsiteX400" fmla="*/ 2356002 w 6868353"/>
                <a:gd name="connsiteY400" fmla="*/ 5706387 h 6857985"/>
                <a:gd name="connsiteX401" fmla="*/ 2378201 w 6868353"/>
                <a:gd name="connsiteY401" fmla="*/ 5718605 h 6857985"/>
                <a:gd name="connsiteX402" fmla="*/ 2353341 w 6868353"/>
                <a:gd name="connsiteY402" fmla="*/ 5713819 h 6857985"/>
                <a:gd name="connsiteX403" fmla="*/ 2342284 w 6868353"/>
                <a:gd name="connsiteY403" fmla="*/ 5703131 h 6857985"/>
                <a:gd name="connsiteX404" fmla="*/ 2335248 w 6868353"/>
                <a:gd name="connsiteY404" fmla="*/ 5702083 h 6857985"/>
                <a:gd name="connsiteX405" fmla="*/ 2316617 w 6868353"/>
                <a:gd name="connsiteY405" fmla="*/ 5679432 h 6857985"/>
                <a:gd name="connsiteX406" fmla="*/ 2239772 w 6868353"/>
                <a:gd name="connsiteY406" fmla="*/ 5646814 h 6857985"/>
                <a:gd name="connsiteX407" fmla="*/ 2219980 w 6868353"/>
                <a:gd name="connsiteY407" fmla="*/ 5628070 h 6857985"/>
                <a:gd name="connsiteX408" fmla="*/ 2159246 w 6868353"/>
                <a:gd name="connsiteY408" fmla="*/ 5590553 h 6857985"/>
                <a:gd name="connsiteX409" fmla="*/ 2195729 w 6868353"/>
                <a:gd name="connsiteY409" fmla="*/ 5611407 h 6857985"/>
                <a:gd name="connsiteX410" fmla="*/ 2149308 w 6868353"/>
                <a:gd name="connsiteY410" fmla="*/ 5571512 h 6857985"/>
                <a:gd name="connsiteX411" fmla="*/ 4108807 w 6868353"/>
                <a:gd name="connsiteY411" fmla="*/ 5544259 h 6857985"/>
                <a:gd name="connsiteX412" fmla="*/ 4099553 w 6868353"/>
                <a:gd name="connsiteY412" fmla="*/ 5545350 h 6857985"/>
                <a:gd name="connsiteX413" fmla="*/ 4044339 w 6868353"/>
                <a:gd name="connsiteY413" fmla="*/ 5567562 h 6857985"/>
                <a:gd name="connsiteX414" fmla="*/ 4030111 w 6868353"/>
                <a:gd name="connsiteY414" fmla="*/ 5573353 h 6857985"/>
                <a:gd name="connsiteX415" fmla="*/ 4022963 w 6868353"/>
                <a:gd name="connsiteY415" fmla="*/ 5575858 h 6857985"/>
                <a:gd name="connsiteX416" fmla="*/ 4015671 w 6868353"/>
                <a:gd name="connsiteY416" fmla="*/ 5577572 h 6857985"/>
                <a:gd name="connsiteX417" fmla="*/ 3986579 w 6868353"/>
                <a:gd name="connsiteY417" fmla="*/ 5579638 h 6857985"/>
                <a:gd name="connsiteX418" fmla="*/ 3937893 w 6868353"/>
                <a:gd name="connsiteY418" fmla="*/ 5612171 h 6857985"/>
                <a:gd name="connsiteX419" fmla="*/ 3902683 w 6868353"/>
                <a:gd name="connsiteY419" fmla="*/ 5625040 h 6857985"/>
                <a:gd name="connsiteX420" fmla="*/ 3873703 w 6868353"/>
                <a:gd name="connsiteY420" fmla="*/ 5635346 h 6857985"/>
                <a:gd name="connsiteX421" fmla="*/ 3838623 w 6868353"/>
                <a:gd name="connsiteY421" fmla="*/ 5645441 h 6857985"/>
                <a:gd name="connsiteX422" fmla="*/ 3837831 w 6868353"/>
                <a:gd name="connsiteY422" fmla="*/ 5654600 h 6857985"/>
                <a:gd name="connsiteX423" fmla="*/ 3890693 w 6868353"/>
                <a:gd name="connsiteY423" fmla="*/ 5636281 h 6857985"/>
                <a:gd name="connsiteX424" fmla="*/ 3951441 w 6868353"/>
                <a:gd name="connsiteY424" fmla="*/ 5617225 h 6857985"/>
                <a:gd name="connsiteX425" fmla="*/ 3955957 w 6868353"/>
                <a:gd name="connsiteY425" fmla="*/ 5618910 h 6857985"/>
                <a:gd name="connsiteX426" fmla="*/ 3990939 w 6868353"/>
                <a:gd name="connsiteY426" fmla="*/ 5598099 h 6857985"/>
                <a:gd name="connsiteX427" fmla="*/ 4019819 w 6868353"/>
                <a:gd name="connsiteY427" fmla="*/ 5588897 h 6857985"/>
                <a:gd name="connsiteX428" fmla="*/ 4032279 w 6868353"/>
                <a:gd name="connsiteY428" fmla="*/ 5578123 h 6857985"/>
                <a:gd name="connsiteX429" fmla="*/ 4079987 w 6868353"/>
                <a:gd name="connsiteY429" fmla="*/ 5570578 h 6857985"/>
                <a:gd name="connsiteX430" fmla="*/ 4052565 w 6868353"/>
                <a:gd name="connsiteY430" fmla="*/ 5570931 h 6857985"/>
                <a:gd name="connsiteX431" fmla="*/ 4070431 w 6868353"/>
                <a:gd name="connsiteY431" fmla="*/ 5558516 h 6857985"/>
                <a:gd name="connsiteX432" fmla="*/ 4108807 w 6868353"/>
                <a:gd name="connsiteY432" fmla="*/ 5544259 h 6857985"/>
                <a:gd name="connsiteX433" fmla="*/ 704232 w 6868353"/>
                <a:gd name="connsiteY433" fmla="*/ 5540452 h 6857985"/>
                <a:gd name="connsiteX434" fmla="*/ 731060 w 6868353"/>
                <a:gd name="connsiteY434" fmla="*/ 5560895 h 6857985"/>
                <a:gd name="connsiteX435" fmla="*/ 752749 w 6868353"/>
                <a:gd name="connsiteY435" fmla="*/ 5586264 h 6857985"/>
                <a:gd name="connsiteX436" fmla="*/ 776872 w 6868353"/>
                <a:gd name="connsiteY436" fmla="*/ 5614918 h 6857985"/>
                <a:gd name="connsiteX437" fmla="*/ 756571 w 6868353"/>
                <a:gd name="connsiteY437" fmla="*/ 5594221 h 6857985"/>
                <a:gd name="connsiteX438" fmla="*/ 761894 w 6868353"/>
                <a:gd name="connsiteY438" fmla="*/ 5615117 h 6857985"/>
                <a:gd name="connsiteX439" fmla="*/ 704232 w 6868353"/>
                <a:gd name="connsiteY439" fmla="*/ 5540452 h 6857985"/>
                <a:gd name="connsiteX440" fmla="*/ 2358720 w 6868353"/>
                <a:gd name="connsiteY440" fmla="*/ 5537606 h 6857985"/>
                <a:gd name="connsiteX441" fmla="*/ 2399563 w 6868353"/>
                <a:gd name="connsiteY441" fmla="*/ 5574726 h 6857985"/>
                <a:gd name="connsiteX442" fmla="*/ 2381584 w 6868353"/>
                <a:gd name="connsiteY442" fmla="*/ 5578591 h 6857985"/>
                <a:gd name="connsiteX443" fmla="*/ 2358720 w 6868353"/>
                <a:gd name="connsiteY443" fmla="*/ 5537606 h 6857985"/>
                <a:gd name="connsiteX444" fmla="*/ 2021936 w 6868353"/>
                <a:gd name="connsiteY444" fmla="*/ 5509603 h 6857985"/>
                <a:gd name="connsiteX445" fmla="*/ 2073666 w 6868353"/>
                <a:gd name="connsiteY445" fmla="*/ 5536969 h 6857985"/>
                <a:gd name="connsiteX446" fmla="*/ 2060996 w 6868353"/>
                <a:gd name="connsiteY446" fmla="*/ 5534052 h 6857985"/>
                <a:gd name="connsiteX447" fmla="*/ 2040638 w 6868353"/>
                <a:gd name="connsiteY447" fmla="*/ 5522642 h 6857985"/>
                <a:gd name="connsiteX448" fmla="*/ 2021936 w 6868353"/>
                <a:gd name="connsiteY448" fmla="*/ 5509603 h 6857985"/>
                <a:gd name="connsiteX449" fmla="*/ 2210539 w 6868353"/>
                <a:gd name="connsiteY449" fmla="*/ 5502660 h 6857985"/>
                <a:gd name="connsiteX450" fmla="*/ 2252711 w 6868353"/>
                <a:gd name="connsiteY450" fmla="*/ 5526705 h 6857985"/>
                <a:gd name="connsiteX451" fmla="*/ 2206021 w 6868353"/>
                <a:gd name="connsiteY451" fmla="*/ 5503487 h 6857985"/>
                <a:gd name="connsiteX452" fmla="*/ 2210539 w 6868353"/>
                <a:gd name="connsiteY452" fmla="*/ 5502660 h 6857985"/>
                <a:gd name="connsiteX453" fmla="*/ 5943603 w 6868353"/>
                <a:gd name="connsiteY453" fmla="*/ 5497024 h 6857985"/>
                <a:gd name="connsiteX454" fmla="*/ 5909557 w 6868353"/>
                <a:gd name="connsiteY454" fmla="*/ 5554609 h 6857985"/>
                <a:gd name="connsiteX455" fmla="*/ 5940575 w 6868353"/>
                <a:gd name="connsiteY455" fmla="*/ 5499113 h 6857985"/>
                <a:gd name="connsiteX456" fmla="*/ 5943603 w 6868353"/>
                <a:gd name="connsiteY456" fmla="*/ 5497024 h 6857985"/>
                <a:gd name="connsiteX457" fmla="*/ 2010086 w 6868353"/>
                <a:gd name="connsiteY457" fmla="*/ 5469057 h 6857985"/>
                <a:gd name="connsiteX458" fmla="*/ 2039533 w 6868353"/>
                <a:gd name="connsiteY458" fmla="*/ 5482209 h 6857985"/>
                <a:gd name="connsiteX459" fmla="*/ 2073496 w 6868353"/>
                <a:gd name="connsiteY459" fmla="*/ 5504365 h 6857985"/>
                <a:gd name="connsiteX460" fmla="*/ 2142413 w 6868353"/>
                <a:gd name="connsiteY460" fmla="*/ 5546397 h 6857985"/>
                <a:gd name="connsiteX461" fmla="*/ 2161185 w 6868353"/>
                <a:gd name="connsiteY461" fmla="*/ 5564901 h 6857985"/>
                <a:gd name="connsiteX462" fmla="*/ 2092042 w 6868353"/>
                <a:gd name="connsiteY462" fmla="*/ 5525586 h 6857985"/>
                <a:gd name="connsiteX463" fmla="*/ 2067606 w 6868353"/>
                <a:gd name="connsiteY463" fmla="*/ 5510325 h 6857985"/>
                <a:gd name="connsiteX464" fmla="*/ 2055644 w 6868353"/>
                <a:gd name="connsiteY464" fmla="*/ 5502737 h 6857985"/>
                <a:gd name="connsiteX465" fmla="*/ 2044587 w 6868353"/>
                <a:gd name="connsiteY465" fmla="*/ 5494837 h 6857985"/>
                <a:gd name="connsiteX466" fmla="*/ 2010086 w 6868353"/>
                <a:gd name="connsiteY466" fmla="*/ 5469057 h 6857985"/>
                <a:gd name="connsiteX467" fmla="*/ 2095709 w 6868353"/>
                <a:gd name="connsiteY467" fmla="*/ 5454588 h 6857985"/>
                <a:gd name="connsiteX468" fmla="*/ 2189826 w 6868353"/>
                <a:gd name="connsiteY468" fmla="*/ 5507564 h 6857985"/>
                <a:gd name="connsiteX469" fmla="*/ 2292734 w 6868353"/>
                <a:gd name="connsiteY469" fmla="*/ 5566175 h 6857985"/>
                <a:gd name="connsiteX470" fmla="*/ 2199821 w 6868353"/>
                <a:gd name="connsiteY470" fmla="*/ 5523123 h 6857985"/>
                <a:gd name="connsiteX471" fmla="*/ 2185649 w 6868353"/>
                <a:gd name="connsiteY471" fmla="*/ 5515832 h 6857985"/>
                <a:gd name="connsiteX472" fmla="*/ 2171874 w 6868353"/>
                <a:gd name="connsiteY472" fmla="*/ 5507550 h 6857985"/>
                <a:gd name="connsiteX473" fmla="*/ 2144650 w 6868353"/>
                <a:gd name="connsiteY473" fmla="*/ 5490321 h 6857985"/>
                <a:gd name="connsiteX474" fmla="*/ 2095709 w 6868353"/>
                <a:gd name="connsiteY474" fmla="*/ 5454588 h 6857985"/>
                <a:gd name="connsiteX475" fmla="*/ 1892053 w 6868353"/>
                <a:gd name="connsiteY475" fmla="*/ 5432374 h 6857985"/>
                <a:gd name="connsiteX476" fmla="*/ 1910066 w 6868353"/>
                <a:gd name="connsiteY476" fmla="*/ 5442045 h 6857985"/>
                <a:gd name="connsiteX477" fmla="*/ 1934473 w 6868353"/>
                <a:gd name="connsiteY477" fmla="*/ 5459798 h 6857985"/>
                <a:gd name="connsiteX478" fmla="*/ 1966044 w 6868353"/>
                <a:gd name="connsiteY478" fmla="*/ 5480623 h 6857985"/>
                <a:gd name="connsiteX479" fmla="*/ 1954237 w 6868353"/>
                <a:gd name="connsiteY479" fmla="*/ 5475881 h 6857985"/>
                <a:gd name="connsiteX480" fmla="*/ 1953599 w 6868353"/>
                <a:gd name="connsiteY480" fmla="*/ 5486087 h 6857985"/>
                <a:gd name="connsiteX481" fmla="*/ 1890402 w 6868353"/>
                <a:gd name="connsiteY481" fmla="*/ 5434513 h 6857985"/>
                <a:gd name="connsiteX482" fmla="*/ 1905720 w 6868353"/>
                <a:gd name="connsiteY482" fmla="*/ 5450242 h 6857985"/>
                <a:gd name="connsiteX483" fmla="*/ 1880761 w 6868353"/>
                <a:gd name="connsiteY483" fmla="*/ 5434372 h 6857985"/>
                <a:gd name="connsiteX484" fmla="*/ 1892053 w 6868353"/>
                <a:gd name="connsiteY484" fmla="*/ 5432374 h 6857985"/>
                <a:gd name="connsiteX485" fmla="*/ 2120286 w 6868353"/>
                <a:gd name="connsiteY485" fmla="*/ 5432291 h 6857985"/>
                <a:gd name="connsiteX486" fmla="*/ 2167500 w 6868353"/>
                <a:gd name="connsiteY486" fmla="*/ 5453371 h 6857985"/>
                <a:gd name="connsiteX487" fmla="*/ 2196820 w 6868353"/>
                <a:gd name="connsiteY487" fmla="*/ 5473899 h 6857985"/>
                <a:gd name="connsiteX488" fmla="*/ 2211090 w 6868353"/>
                <a:gd name="connsiteY488" fmla="*/ 5483412 h 6857985"/>
                <a:gd name="connsiteX489" fmla="*/ 2224723 w 6868353"/>
                <a:gd name="connsiteY489" fmla="*/ 5490689 h 6857985"/>
                <a:gd name="connsiteX490" fmla="*/ 2202822 w 6868353"/>
                <a:gd name="connsiteY490" fmla="*/ 5483341 h 6857985"/>
                <a:gd name="connsiteX491" fmla="*/ 2176263 w 6868353"/>
                <a:gd name="connsiteY491" fmla="*/ 5467033 h 6857985"/>
                <a:gd name="connsiteX492" fmla="*/ 2120286 w 6868353"/>
                <a:gd name="connsiteY492" fmla="*/ 5432291 h 6857985"/>
                <a:gd name="connsiteX493" fmla="*/ 640752 w 6868353"/>
                <a:gd name="connsiteY493" fmla="*/ 5403877 h 6857985"/>
                <a:gd name="connsiteX494" fmla="*/ 688362 w 6868353"/>
                <a:gd name="connsiteY494" fmla="*/ 5469708 h 6857985"/>
                <a:gd name="connsiteX495" fmla="*/ 746492 w 6868353"/>
                <a:gd name="connsiteY495" fmla="*/ 5552499 h 6857985"/>
                <a:gd name="connsiteX496" fmla="*/ 706427 w 6868353"/>
                <a:gd name="connsiteY496" fmla="*/ 5505540 h 6857985"/>
                <a:gd name="connsiteX497" fmla="*/ 679543 w 6868353"/>
                <a:gd name="connsiteY497" fmla="*/ 5469128 h 6857985"/>
                <a:gd name="connsiteX498" fmla="*/ 656750 w 6868353"/>
                <a:gd name="connsiteY498" fmla="*/ 5437146 h 6857985"/>
                <a:gd name="connsiteX499" fmla="*/ 640752 w 6868353"/>
                <a:gd name="connsiteY499" fmla="*/ 5403877 h 6857985"/>
                <a:gd name="connsiteX500" fmla="*/ 698371 w 6868353"/>
                <a:gd name="connsiteY500" fmla="*/ 5400112 h 6857985"/>
                <a:gd name="connsiteX501" fmla="*/ 723840 w 6868353"/>
                <a:gd name="connsiteY501" fmla="*/ 5440799 h 6857985"/>
                <a:gd name="connsiteX502" fmla="*/ 753853 w 6868353"/>
                <a:gd name="connsiteY502" fmla="*/ 5480878 h 6857985"/>
                <a:gd name="connsiteX503" fmla="*/ 800487 w 6868353"/>
                <a:gd name="connsiteY503" fmla="*/ 5531915 h 6857985"/>
                <a:gd name="connsiteX504" fmla="*/ 741749 w 6868353"/>
                <a:gd name="connsiteY504" fmla="*/ 5449888 h 6857985"/>
                <a:gd name="connsiteX505" fmla="*/ 726898 w 6868353"/>
                <a:gd name="connsiteY505" fmla="*/ 5430266 h 6857985"/>
                <a:gd name="connsiteX506" fmla="*/ 714454 w 6868353"/>
                <a:gd name="connsiteY506" fmla="*/ 5414028 h 6857985"/>
                <a:gd name="connsiteX507" fmla="*/ 698371 w 6868353"/>
                <a:gd name="connsiteY507" fmla="*/ 5400112 h 6857985"/>
                <a:gd name="connsiteX508" fmla="*/ 4411265 w 6868353"/>
                <a:gd name="connsiteY508" fmla="*/ 5393939 h 6857985"/>
                <a:gd name="connsiteX509" fmla="*/ 4380629 w 6868353"/>
                <a:gd name="connsiteY509" fmla="*/ 5411480 h 6857985"/>
                <a:gd name="connsiteX510" fmla="*/ 4363599 w 6868353"/>
                <a:gd name="connsiteY510" fmla="*/ 5430181 h 6857985"/>
                <a:gd name="connsiteX511" fmla="*/ 4377643 w 6868353"/>
                <a:gd name="connsiteY511" fmla="*/ 5419578 h 6857985"/>
                <a:gd name="connsiteX512" fmla="*/ 4302879 w 6868353"/>
                <a:gd name="connsiteY512" fmla="*/ 5461299 h 6857985"/>
                <a:gd name="connsiteX513" fmla="*/ 4225595 w 6868353"/>
                <a:gd name="connsiteY513" fmla="*/ 5508852 h 6857985"/>
                <a:gd name="connsiteX514" fmla="*/ 4205363 w 6868353"/>
                <a:gd name="connsiteY514" fmla="*/ 5520660 h 6857985"/>
                <a:gd name="connsiteX515" fmla="*/ 4184567 w 6868353"/>
                <a:gd name="connsiteY515" fmla="*/ 5531943 h 6857985"/>
                <a:gd name="connsiteX516" fmla="*/ 4141699 w 6868353"/>
                <a:gd name="connsiteY516" fmla="*/ 5554084 h 6857985"/>
                <a:gd name="connsiteX517" fmla="*/ 4096283 w 6868353"/>
                <a:gd name="connsiteY517" fmla="*/ 5572800 h 6857985"/>
                <a:gd name="connsiteX518" fmla="*/ 4048389 w 6868353"/>
                <a:gd name="connsiteY518" fmla="*/ 5587793 h 6857985"/>
                <a:gd name="connsiteX519" fmla="*/ 4041141 w 6868353"/>
                <a:gd name="connsiteY519" fmla="*/ 5597150 h 6857985"/>
                <a:gd name="connsiteX520" fmla="*/ 4024703 w 6868353"/>
                <a:gd name="connsiteY520" fmla="*/ 5606919 h 6857985"/>
                <a:gd name="connsiteX521" fmla="*/ 3975735 w 6868353"/>
                <a:gd name="connsiteY521" fmla="*/ 5625635 h 6857985"/>
                <a:gd name="connsiteX522" fmla="*/ 3949375 w 6868353"/>
                <a:gd name="connsiteY522" fmla="*/ 5635219 h 6857985"/>
                <a:gd name="connsiteX523" fmla="*/ 3925647 w 6868353"/>
                <a:gd name="connsiteY523" fmla="*/ 5644407 h 6857985"/>
                <a:gd name="connsiteX524" fmla="*/ 3897969 w 6868353"/>
                <a:gd name="connsiteY524" fmla="*/ 5661112 h 6857985"/>
                <a:gd name="connsiteX525" fmla="*/ 4217793 w 6868353"/>
                <a:gd name="connsiteY525" fmla="*/ 5533174 h 6857985"/>
                <a:gd name="connsiteX526" fmla="*/ 4203551 w 6868353"/>
                <a:gd name="connsiteY526" fmla="*/ 5529465 h 6857985"/>
                <a:gd name="connsiteX527" fmla="*/ 4227023 w 6868353"/>
                <a:gd name="connsiteY527" fmla="*/ 5524907 h 6857985"/>
                <a:gd name="connsiteX528" fmla="*/ 4252493 w 6868353"/>
                <a:gd name="connsiteY528" fmla="*/ 5514161 h 6857985"/>
                <a:gd name="connsiteX529" fmla="*/ 4283199 w 6868353"/>
                <a:gd name="connsiteY529" fmla="*/ 5487121 h 6857985"/>
                <a:gd name="connsiteX530" fmla="*/ 4314005 w 6868353"/>
                <a:gd name="connsiteY530" fmla="*/ 5474465 h 6857985"/>
                <a:gd name="connsiteX531" fmla="*/ 4336883 w 6868353"/>
                <a:gd name="connsiteY531" fmla="*/ 5460634 h 6857985"/>
                <a:gd name="connsiteX532" fmla="*/ 4322767 w 6868353"/>
                <a:gd name="connsiteY532" fmla="*/ 5458283 h 6857985"/>
                <a:gd name="connsiteX533" fmla="*/ 4373155 w 6868353"/>
                <a:gd name="connsiteY533" fmla="*/ 5429955 h 6857985"/>
                <a:gd name="connsiteX534" fmla="*/ 4386985 w 6868353"/>
                <a:gd name="connsiteY534" fmla="*/ 5422834 h 6857985"/>
                <a:gd name="connsiteX535" fmla="*/ 4401115 w 6868353"/>
                <a:gd name="connsiteY535" fmla="*/ 5414962 h 6857985"/>
                <a:gd name="connsiteX536" fmla="*/ 4430165 w 6868353"/>
                <a:gd name="connsiteY536" fmla="*/ 5396219 h 6857985"/>
                <a:gd name="connsiteX537" fmla="*/ 6027895 w 6868353"/>
                <a:gd name="connsiteY537" fmla="*/ 5393515 h 6857985"/>
                <a:gd name="connsiteX538" fmla="*/ 6015339 w 6868353"/>
                <a:gd name="connsiteY538" fmla="*/ 5425142 h 6857985"/>
                <a:gd name="connsiteX539" fmla="*/ 6010469 w 6868353"/>
                <a:gd name="connsiteY539" fmla="*/ 5434868 h 6857985"/>
                <a:gd name="connsiteX540" fmla="*/ 6004607 w 6868353"/>
                <a:gd name="connsiteY540" fmla="*/ 5444948 h 6857985"/>
                <a:gd name="connsiteX541" fmla="*/ 5991115 w 6868353"/>
                <a:gd name="connsiteY541" fmla="*/ 5466835 h 6857985"/>
                <a:gd name="connsiteX542" fmla="*/ 5958143 w 6868353"/>
                <a:gd name="connsiteY542" fmla="*/ 5516343 h 6857985"/>
                <a:gd name="connsiteX543" fmla="*/ 5939287 w 6868353"/>
                <a:gd name="connsiteY543" fmla="*/ 5543326 h 6857985"/>
                <a:gd name="connsiteX544" fmla="*/ 5918859 w 6868353"/>
                <a:gd name="connsiteY544" fmla="*/ 5571017 h 6857985"/>
                <a:gd name="connsiteX545" fmla="*/ 5941835 w 6868353"/>
                <a:gd name="connsiteY545" fmla="*/ 5532170 h 6857985"/>
                <a:gd name="connsiteX546" fmla="*/ 5966907 w 6868353"/>
                <a:gd name="connsiteY546" fmla="*/ 5490421 h 6857985"/>
                <a:gd name="connsiteX547" fmla="*/ 6027895 w 6868353"/>
                <a:gd name="connsiteY547" fmla="*/ 5393515 h 6857985"/>
                <a:gd name="connsiteX548" fmla="*/ 1973504 w 6868353"/>
                <a:gd name="connsiteY548" fmla="*/ 5373949 h 6857985"/>
                <a:gd name="connsiteX549" fmla="*/ 2002823 w 6868353"/>
                <a:gd name="connsiteY549" fmla="*/ 5391376 h 6857985"/>
                <a:gd name="connsiteX550" fmla="*/ 2029000 w 6868353"/>
                <a:gd name="connsiteY550" fmla="*/ 5408591 h 6857985"/>
                <a:gd name="connsiteX551" fmla="*/ 2086860 w 6868353"/>
                <a:gd name="connsiteY551" fmla="*/ 5444975 h 6857985"/>
                <a:gd name="connsiteX552" fmla="*/ 2038245 w 6868353"/>
                <a:gd name="connsiteY552" fmla="*/ 5422111 h 6857985"/>
                <a:gd name="connsiteX553" fmla="*/ 2003092 w 6868353"/>
                <a:gd name="connsiteY553" fmla="*/ 5397152 h 6857985"/>
                <a:gd name="connsiteX554" fmla="*/ 1994697 w 6868353"/>
                <a:gd name="connsiteY554" fmla="*/ 5390994 h 6857985"/>
                <a:gd name="connsiteX555" fmla="*/ 1987052 w 6868353"/>
                <a:gd name="connsiteY555" fmla="*/ 5384779 h 6857985"/>
                <a:gd name="connsiteX556" fmla="*/ 1973504 w 6868353"/>
                <a:gd name="connsiteY556" fmla="*/ 5373949 h 6857985"/>
                <a:gd name="connsiteX557" fmla="*/ 1813982 w 6868353"/>
                <a:gd name="connsiteY557" fmla="*/ 5364931 h 6857985"/>
                <a:gd name="connsiteX558" fmla="*/ 1838191 w 6868353"/>
                <a:gd name="connsiteY558" fmla="*/ 5389748 h 6857985"/>
                <a:gd name="connsiteX559" fmla="*/ 1863461 w 6868353"/>
                <a:gd name="connsiteY559" fmla="*/ 5413419 h 6857985"/>
                <a:gd name="connsiteX560" fmla="*/ 1856722 w 6868353"/>
                <a:gd name="connsiteY560" fmla="*/ 5408138 h 6857985"/>
                <a:gd name="connsiteX561" fmla="*/ 1839281 w 6868353"/>
                <a:gd name="connsiteY561" fmla="*/ 5400026 h 6857985"/>
                <a:gd name="connsiteX562" fmla="*/ 1822292 w 6868353"/>
                <a:gd name="connsiteY562" fmla="*/ 5391376 h 6857985"/>
                <a:gd name="connsiteX563" fmla="*/ 1813982 w 6868353"/>
                <a:gd name="connsiteY563" fmla="*/ 5364931 h 6857985"/>
                <a:gd name="connsiteX564" fmla="*/ 2025626 w 6868353"/>
                <a:gd name="connsiteY564" fmla="*/ 5357530 h 6857985"/>
                <a:gd name="connsiteX565" fmla="*/ 2063671 w 6868353"/>
                <a:gd name="connsiteY565" fmla="*/ 5385798 h 6857985"/>
                <a:gd name="connsiteX566" fmla="*/ 2036419 w 6868353"/>
                <a:gd name="connsiteY566" fmla="*/ 5377290 h 6857985"/>
                <a:gd name="connsiteX567" fmla="*/ 2019515 w 6868353"/>
                <a:gd name="connsiteY567" fmla="*/ 5358192 h 6857985"/>
                <a:gd name="connsiteX568" fmla="*/ 2025626 w 6868353"/>
                <a:gd name="connsiteY568" fmla="*/ 5357530 h 6857985"/>
                <a:gd name="connsiteX569" fmla="*/ 6029241 w 6868353"/>
                <a:gd name="connsiteY569" fmla="*/ 5354200 h 6857985"/>
                <a:gd name="connsiteX570" fmla="*/ 5999185 w 6868353"/>
                <a:gd name="connsiteY570" fmla="*/ 5415996 h 6857985"/>
                <a:gd name="connsiteX571" fmla="*/ 6029241 w 6868353"/>
                <a:gd name="connsiteY571" fmla="*/ 5354200 h 6857985"/>
                <a:gd name="connsiteX572" fmla="*/ 577512 w 6868353"/>
                <a:gd name="connsiteY572" fmla="*/ 5353266 h 6857985"/>
                <a:gd name="connsiteX573" fmla="*/ 624514 w 6868353"/>
                <a:gd name="connsiteY573" fmla="*/ 5421433 h 6857985"/>
                <a:gd name="connsiteX574" fmla="*/ 627232 w 6868353"/>
                <a:gd name="connsiteY574" fmla="*/ 5435519 h 6857985"/>
                <a:gd name="connsiteX575" fmla="*/ 580103 w 6868353"/>
                <a:gd name="connsiteY575" fmla="*/ 5367282 h 6857985"/>
                <a:gd name="connsiteX576" fmla="*/ 577512 w 6868353"/>
                <a:gd name="connsiteY576" fmla="*/ 5353266 h 6857985"/>
                <a:gd name="connsiteX577" fmla="*/ 1851094 w 6868353"/>
                <a:gd name="connsiteY577" fmla="*/ 5351624 h 6857985"/>
                <a:gd name="connsiteX578" fmla="*/ 1987562 w 6868353"/>
                <a:gd name="connsiteY578" fmla="*/ 5449563 h 6857985"/>
                <a:gd name="connsiteX579" fmla="*/ 1963453 w 6868353"/>
                <a:gd name="connsiteY579" fmla="*/ 5442329 h 6857985"/>
                <a:gd name="connsiteX580" fmla="*/ 1947200 w 6868353"/>
                <a:gd name="connsiteY580" fmla="*/ 5432362 h 6857985"/>
                <a:gd name="connsiteX581" fmla="*/ 1929136 w 6868353"/>
                <a:gd name="connsiteY581" fmla="*/ 5419224 h 6857985"/>
                <a:gd name="connsiteX582" fmla="*/ 1889227 w 6868353"/>
                <a:gd name="connsiteY582" fmla="*/ 5388277 h 6857985"/>
                <a:gd name="connsiteX583" fmla="*/ 1848978 w 6868353"/>
                <a:gd name="connsiteY583" fmla="*/ 5356678 h 6857985"/>
                <a:gd name="connsiteX584" fmla="*/ 1851094 w 6868353"/>
                <a:gd name="connsiteY584" fmla="*/ 5351624 h 6857985"/>
                <a:gd name="connsiteX585" fmla="*/ 6059481 w 6868353"/>
                <a:gd name="connsiteY585" fmla="*/ 5338250 h 6857985"/>
                <a:gd name="connsiteX586" fmla="*/ 6033729 w 6868353"/>
                <a:gd name="connsiteY586" fmla="*/ 5384638 h 6857985"/>
                <a:gd name="connsiteX587" fmla="*/ 6046031 w 6868353"/>
                <a:gd name="connsiteY587" fmla="*/ 5349840 h 6857985"/>
                <a:gd name="connsiteX588" fmla="*/ 6059481 w 6868353"/>
                <a:gd name="connsiteY588" fmla="*/ 5338250 h 6857985"/>
                <a:gd name="connsiteX589" fmla="*/ 1769742 w 6868353"/>
                <a:gd name="connsiteY589" fmla="*/ 5335794 h 6857985"/>
                <a:gd name="connsiteX590" fmla="*/ 1773577 w 6868353"/>
                <a:gd name="connsiteY590" fmla="*/ 5341530 h 6857985"/>
                <a:gd name="connsiteX591" fmla="*/ 1796214 w 6868353"/>
                <a:gd name="connsiteY591" fmla="*/ 5353379 h 6857985"/>
                <a:gd name="connsiteX592" fmla="*/ 1796313 w 6868353"/>
                <a:gd name="connsiteY592" fmla="*/ 5368881 h 6857985"/>
                <a:gd name="connsiteX593" fmla="*/ 1767022 w 6868353"/>
                <a:gd name="connsiteY593" fmla="*/ 5335867 h 6857985"/>
                <a:gd name="connsiteX594" fmla="*/ 1769742 w 6868353"/>
                <a:gd name="connsiteY594" fmla="*/ 5335794 h 6857985"/>
                <a:gd name="connsiteX595" fmla="*/ 1943845 w 6868353"/>
                <a:gd name="connsiteY595" fmla="*/ 5328604 h 6857985"/>
                <a:gd name="connsiteX596" fmla="*/ 1987010 w 6868353"/>
                <a:gd name="connsiteY596" fmla="*/ 5358603 h 6857985"/>
                <a:gd name="connsiteX597" fmla="*/ 1960140 w 6868353"/>
                <a:gd name="connsiteY597" fmla="*/ 5348679 h 6857985"/>
                <a:gd name="connsiteX598" fmla="*/ 1951985 w 6868353"/>
                <a:gd name="connsiteY598" fmla="*/ 5338628 h 6857985"/>
                <a:gd name="connsiteX599" fmla="*/ 1943845 w 6868353"/>
                <a:gd name="connsiteY599" fmla="*/ 5328604 h 6857985"/>
                <a:gd name="connsiteX600" fmla="*/ 1767093 w 6868353"/>
                <a:gd name="connsiteY600" fmla="*/ 5320577 h 6857985"/>
                <a:gd name="connsiteX601" fmla="*/ 1823268 w 6868353"/>
                <a:gd name="connsiteY601" fmla="*/ 5362057 h 6857985"/>
                <a:gd name="connsiteX602" fmla="*/ 1839832 w 6868353"/>
                <a:gd name="connsiteY602" fmla="*/ 5375889 h 6857985"/>
                <a:gd name="connsiteX603" fmla="*/ 1848355 w 6868353"/>
                <a:gd name="connsiteY603" fmla="*/ 5383137 h 6857985"/>
                <a:gd name="connsiteX604" fmla="*/ 1857387 w 6868353"/>
                <a:gd name="connsiteY604" fmla="*/ 5390145 h 6857985"/>
                <a:gd name="connsiteX605" fmla="*/ 1894451 w 6868353"/>
                <a:gd name="connsiteY605" fmla="*/ 5419210 h 6857985"/>
                <a:gd name="connsiteX606" fmla="*/ 1867326 w 6868353"/>
                <a:gd name="connsiteY606" fmla="*/ 5403170 h 6857985"/>
                <a:gd name="connsiteX607" fmla="*/ 1832117 w 6868353"/>
                <a:gd name="connsiteY607" fmla="*/ 5376144 h 6857985"/>
                <a:gd name="connsiteX608" fmla="*/ 1767093 w 6868353"/>
                <a:gd name="connsiteY608" fmla="*/ 5320577 h 6857985"/>
                <a:gd name="connsiteX609" fmla="*/ 6013513 w 6868353"/>
                <a:gd name="connsiteY609" fmla="*/ 5319770 h 6857985"/>
                <a:gd name="connsiteX610" fmla="*/ 5979167 w 6868353"/>
                <a:gd name="connsiteY610" fmla="*/ 5361675 h 6857985"/>
                <a:gd name="connsiteX611" fmla="*/ 5990167 w 6868353"/>
                <a:gd name="connsiteY611" fmla="*/ 5368385 h 6857985"/>
                <a:gd name="connsiteX612" fmla="*/ 5979339 w 6868353"/>
                <a:gd name="connsiteY612" fmla="*/ 5387738 h 6857985"/>
                <a:gd name="connsiteX613" fmla="*/ 5962659 w 6868353"/>
                <a:gd name="connsiteY613" fmla="*/ 5412202 h 6857985"/>
                <a:gd name="connsiteX614" fmla="*/ 5921535 w 6868353"/>
                <a:gd name="connsiteY614" fmla="*/ 5484247 h 6857985"/>
                <a:gd name="connsiteX615" fmla="*/ 5992999 w 6868353"/>
                <a:gd name="connsiteY615" fmla="*/ 5376328 h 6857985"/>
                <a:gd name="connsiteX616" fmla="*/ 6013513 w 6868353"/>
                <a:gd name="connsiteY616" fmla="*/ 5319770 h 6857985"/>
                <a:gd name="connsiteX617" fmla="*/ 1728911 w 6868353"/>
                <a:gd name="connsiteY617" fmla="*/ 5301394 h 6857985"/>
                <a:gd name="connsiteX618" fmla="*/ 1745886 w 6868353"/>
                <a:gd name="connsiteY618" fmla="*/ 5321525 h 6857985"/>
                <a:gd name="connsiteX619" fmla="*/ 1763809 w 6868353"/>
                <a:gd name="connsiteY619" fmla="*/ 5340807 h 6857985"/>
                <a:gd name="connsiteX620" fmla="*/ 1726887 w 6868353"/>
                <a:gd name="connsiteY620" fmla="*/ 5311516 h 6857985"/>
                <a:gd name="connsiteX621" fmla="*/ 1728911 w 6868353"/>
                <a:gd name="connsiteY621" fmla="*/ 5301394 h 6857985"/>
                <a:gd name="connsiteX622" fmla="*/ 1938423 w 6868353"/>
                <a:gd name="connsiteY622" fmla="*/ 5283910 h 6857985"/>
                <a:gd name="connsiteX623" fmla="*/ 1985184 w 6868353"/>
                <a:gd name="connsiteY623" fmla="*/ 5314702 h 6857985"/>
                <a:gd name="connsiteX624" fmla="*/ 2036504 w 6868353"/>
                <a:gd name="connsiteY624" fmla="*/ 5352515 h 6857985"/>
                <a:gd name="connsiteX625" fmla="*/ 1998973 w 6868353"/>
                <a:gd name="connsiteY625" fmla="*/ 5332879 h 6857985"/>
                <a:gd name="connsiteX626" fmla="*/ 1938423 w 6868353"/>
                <a:gd name="connsiteY626" fmla="*/ 5283910 h 6857985"/>
                <a:gd name="connsiteX627" fmla="*/ 1929178 w 6868353"/>
                <a:gd name="connsiteY627" fmla="*/ 5283627 h 6857985"/>
                <a:gd name="connsiteX628" fmla="*/ 1945275 w 6868353"/>
                <a:gd name="connsiteY628" fmla="*/ 5296227 h 6857985"/>
                <a:gd name="connsiteX629" fmla="*/ 1959262 w 6868353"/>
                <a:gd name="connsiteY629" fmla="*/ 5309138 h 6857985"/>
                <a:gd name="connsiteX630" fmla="*/ 1971848 w 6868353"/>
                <a:gd name="connsiteY630" fmla="*/ 5313541 h 6857985"/>
                <a:gd name="connsiteX631" fmla="*/ 1973490 w 6868353"/>
                <a:gd name="connsiteY631" fmla="*/ 5318496 h 6857985"/>
                <a:gd name="connsiteX632" fmla="*/ 2014970 w 6868353"/>
                <a:gd name="connsiteY632" fmla="*/ 5358320 h 6857985"/>
                <a:gd name="connsiteX633" fmla="*/ 1968988 w 6868353"/>
                <a:gd name="connsiteY633" fmla="*/ 5327302 h 6857985"/>
                <a:gd name="connsiteX634" fmla="*/ 1942471 w 6868353"/>
                <a:gd name="connsiteY634" fmla="*/ 5303928 h 6857985"/>
                <a:gd name="connsiteX635" fmla="*/ 1929178 w 6868353"/>
                <a:gd name="connsiteY635" fmla="*/ 5283627 h 6857985"/>
                <a:gd name="connsiteX636" fmla="*/ 6082501 w 6868353"/>
                <a:gd name="connsiteY636" fmla="*/ 5251880 h 6857985"/>
                <a:gd name="connsiteX637" fmla="*/ 6078749 w 6868353"/>
                <a:gd name="connsiteY637" fmla="*/ 5267898 h 6857985"/>
                <a:gd name="connsiteX638" fmla="*/ 6066277 w 6868353"/>
                <a:gd name="connsiteY638" fmla="*/ 5295604 h 6857985"/>
                <a:gd name="connsiteX639" fmla="*/ 6046725 w 6868353"/>
                <a:gd name="connsiteY639" fmla="*/ 5327472 h 6857985"/>
                <a:gd name="connsiteX640" fmla="*/ 6057145 w 6868353"/>
                <a:gd name="connsiteY640" fmla="*/ 5294316 h 6857985"/>
                <a:gd name="connsiteX641" fmla="*/ 6075083 w 6868353"/>
                <a:gd name="connsiteY641" fmla="*/ 5254378 h 6857985"/>
                <a:gd name="connsiteX642" fmla="*/ 6082501 w 6868353"/>
                <a:gd name="connsiteY642" fmla="*/ 5251880 h 6857985"/>
                <a:gd name="connsiteX643" fmla="*/ 1681315 w 6868353"/>
                <a:gd name="connsiteY643" fmla="*/ 5244086 h 6857985"/>
                <a:gd name="connsiteX644" fmla="*/ 1758995 w 6868353"/>
                <a:gd name="connsiteY644" fmla="*/ 5309818 h 6857985"/>
                <a:gd name="connsiteX645" fmla="*/ 1747103 w 6868353"/>
                <a:gd name="connsiteY645" fmla="*/ 5309067 h 6857985"/>
                <a:gd name="connsiteX646" fmla="*/ 1747528 w 6868353"/>
                <a:gd name="connsiteY646" fmla="*/ 5319091 h 6857985"/>
                <a:gd name="connsiteX647" fmla="*/ 1681315 w 6868353"/>
                <a:gd name="connsiteY647" fmla="*/ 5244086 h 6857985"/>
                <a:gd name="connsiteX648" fmla="*/ 4517779 w 6868353"/>
                <a:gd name="connsiteY648" fmla="*/ 5201868 h 6857985"/>
                <a:gd name="connsiteX649" fmla="*/ 4509559 w 6868353"/>
                <a:gd name="connsiteY649" fmla="*/ 5214270 h 6857985"/>
                <a:gd name="connsiteX650" fmla="*/ 4489243 w 6868353"/>
                <a:gd name="connsiteY650" fmla="*/ 5235591 h 6857985"/>
                <a:gd name="connsiteX651" fmla="*/ 4464199 w 6868353"/>
                <a:gd name="connsiteY651" fmla="*/ 5241623 h 6857985"/>
                <a:gd name="connsiteX652" fmla="*/ 4510295 w 6868353"/>
                <a:gd name="connsiteY652" fmla="*/ 5203681 h 6857985"/>
                <a:gd name="connsiteX653" fmla="*/ 4517779 w 6868353"/>
                <a:gd name="connsiteY653" fmla="*/ 5201868 h 6857985"/>
                <a:gd name="connsiteX654" fmla="*/ 6129559 w 6868353"/>
                <a:gd name="connsiteY654" fmla="*/ 5196065 h 6857985"/>
                <a:gd name="connsiteX655" fmla="*/ 6109851 w 6868353"/>
                <a:gd name="connsiteY655" fmla="*/ 5248376 h 6857985"/>
                <a:gd name="connsiteX656" fmla="*/ 6092311 w 6868353"/>
                <a:gd name="connsiteY656" fmla="*/ 5282537 h 6857985"/>
                <a:gd name="connsiteX657" fmla="*/ 6075181 w 6868353"/>
                <a:gd name="connsiteY657" fmla="*/ 5310483 h 6857985"/>
                <a:gd name="connsiteX658" fmla="*/ 6079767 w 6868353"/>
                <a:gd name="connsiteY658" fmla="*/ 5299455 h 6857985"/>
                <a:gd name="connsiteX659" fmla="*/ 6085175 w 6868353"/>
                <a:gd name="connsiteY659" fmla="*/ 5286713 h 6857985"/>
                <a:gd name="connsiteX660" fmla="*/ 6098683 w 6868353"/>
                <a:gd name="connsiteY660" fmla="*/ 5258045 h 6857985"/>
                <a:gd name="connsiteX661" fmla="*/ 6129559 w 6868353"/>
                <a:gd name="connsiteY661" fmla="*/ 5196065 h 6857985"/>
                <a:gd name="connsiteX662" fmla="*/ 1674807 w 6868353"/>
                <a:gd name="connsiteY662" fmla="*/ 5194223 h 6857985"/>
                <a:gd name="connsiteX663" fmla="*/ 1691211 w 6868353"/>
                <a:gd name="connsiteY663" fmla="*/ 5205905 h 6857985"/>
                <a:gd name="connsiteX664" fmla="*/ 1739217 w 6868353"/>
                <a:gd name="connsiteY664" fmla="*/ 5250259 h 6857985"/>
                <a:gd name="connsiteX665" fmla="*/ 1765720 w 6868353"/>
                <a:gd name="connsiteY665" fmla="*/ 5276804 h 6857985"/>
                <a:gd name="connsiteX666" fmla="*/ 1778716 w 6868353"/>
                <a:gd name="connsiteY666" fmla="*/ 5289587 h 6857985"/>
                <a:gd name="connsiteX667" fmla="*/ 1791698 w 6868353"/>
                <a:gd name="connsiteY667" fmla="*/ 5300955 h 6857985"/>
                <a:gd name="connsiteX668" fmla="*/ 1831465 w 6868353"/>
                <a:gd name="connsiteY668" fmla="*/ 5329992 h 6857985"/>
                <a:gd name="connsiteX669" fmla="*/ 1783232 w 6868353"/>
                <a:gd name="connsiteY669" fmla="*/ 5301366 h 6857985"/>
                <a:gd name="connsiteX670" fmla="*/ 1754592 w 6868353"/>
                <a:gd name="connsiteY670" fmla="*/ 5273080 h 6857985"/>
                <a:gd name="connsiteX671" fmla="*/ 1735607 w 6868353"/>
                <a:gd name="connsiteY671" fmla="*/ 5255468 h 6857985"/>
                <a:gd name="connsiteX672" fmla="*/ 1729477 w 6868353"/>
                <a:gd name="connsiteY672" fmla="*/ 5249650 h 6857985"/>
                <a:gd name="connsiteX673" fmla="*/ 1700271 w 6868353"/>
                <a:gd name="connsiteY673" fmla="*/ 5226900 h 6857985"/>
                <a:gd name="connsiteX674" fmla="*/ 1685052 w 6868353"/>
                <a:gd name="connsiteY674" fmla="*/ 5213521 h 6857985"/>
                <a:gd name="connsiteX675" fmla="*/ 1665388 w 6868353"/>
                <a:gd name="connsiteY675" fmla="*/ 5195017 h 6857985"/>
                <a:gd name="connsiteX676" fmla="*/ 1674807 w 6868353"/>
                <a:gd name="connsiteY676" fmla="*/ 5194223 h 6857985"/>
                <a:gd name="connsiteX677" fmla="*/ 1757891 w 6868353"/>
                <a:gd name="connsiteY677" fmla="*/ 5176415 h 6857985"/>
                <a:gd name="connsiteX678" fmla="*/ 1804355 w 6868353"/>
                <a:gd name="connsiteY678" fmla="*/ 5216437 h 6857985"/>
                <a:gd name="connsiteX679" fmla="*/ 1757891 w 6868353"/>
                <a:gd name="connsiteY679" fmla="*/ 5176415 h 6857985"/>
                <a:gd name="connsiteX680" fmla="*/ 4592463 w 6868353"/>
                <a:gd name="connsiteY680" fmla="*/ 5127105 h 6857985"/>
                <a:gd name="connsiteX681" fmla="*/ 4585583 w 6868353"/>
                <a:gd name="connsiteY681" fmla="*/ 5142253 h 6857985"/>
                <a:gd name="connsiteX682" fmla="*/ 4569951 w 6868353"/>
                <a:gd name="connsiteY682" fmla="*/ 5158420 h 6857985"/>
                <a:gd name="connsiteX683" fmla="*/ 4535479 w 6868353"/>
                <a:gd name="connsiteY683" fmla="*/ 5192256 h 6857985"/>
                <a:gd name="connsiteX684" fmla="*/ 4547343 w 6868353"/>
                <a:gd name="connsiteY684" fmla="*/ 5166519 h 6857985"/>
                <a:gd name="connsiteX685" fmla="*/ 4565521 w 6868353"/>
                <a:gd name="connsiteY685" fmla="*/ 5149304 h 6857985"/>
                <a:gd name="connsiteX686" fmla="*/ 4592463 w 6868353"/>
                <a:gd name="connsiteY686" fmla="*/ 5127105 h 6857985"/>
                <a:gd name="connsiteX687" fmla="*/ 1683467 w 6868353"/>
                <a:gd name="connsiteY687" fmla="*/ 5125506 h 6857985"/>
                <a:gd name="connsiteX688" fmla="*/ 1732621 w 6868353"/>
                <a:gd name="connsiteY688" fmla="*/ 5167029 h 6857985"/>
                <a:gd name="connsiteX689" fmla="*/ 1786432 w 6868353"/>
                <a:gd name="connsiteY689" fmla="*/ 5217074 h 6857985"/>
                <a:gd name="connsiteX690" fmla="*/ 1813458 w 6868353"/>
                <a:gd name="connsiteY690" fmla="*/ 5243194 h 6857985"/>
                <a:gd name="connsiteX691" fmla="*/ 1841305 w 6868353"/>
                <a:gd name="connsiteY691" fmla="*/ 5267276 h 6857985"/>
                <a:gd name="connsiteX692" fmla="*/ 1894720 w 6868353"/>
                <a:gd name="connsiteY692" fmla="*/ 5307695 h 6857985"/>
                <a:gd name="connsiteX693" fmla="*/ 1840569 w 6868353"/>
                <a:gd name="connsiteY693" fmla="*/ 5271537 h 6857985"/>
                <a:gd name="connsiteX694" fmla="*/ 1811929 w 6868353"/>
                <a:gd name="connsiteY694" fmla="*/ 5251363 h 6857985"/>
                <a:gd name="connsiteX695" fmla="*/ 1784237 w 6868353"/>
                <a:gd name="connsiteY695" fmla="*/ 5228641 h 6857985"/>
                <a:gd name="connsiteX696" fmla="*/ 1729945 w 6868353"/>
                <a:gd name="connsiteY696" fmla="*/ 5179940 h 6857985"/>
                <a:gd name="connsiteX697" fmla="*/ 1683467 w 6868353"/>
                <a:gd name="connsiteY697" fmla="*/ 5125506 h 6857985"/>
                <a:gd name="connsiteX698" fmla="*/ 508468 w 6868353"/>
                <a:gd name="connsiteY698" fmla="*/ 5117408 h 6857985"/>
                <a:gd name="connsiteX699" fmla="*/ 504688 w 6868353"/>
                <a:gd name="connsiteY699" fmla="*/ 5128535 h 6857985"/>
                <a:gd name="connsiteX700" fmla="*/ 546678 w 6868353"/>
                <a:gd name="connsiteY700" fmla="*/ 5206145 h 6857985"/>
                <a:gd name="connsiteX701" fmla="*/ 522766 w 6868353"/>
                <a:gd name="connsiteY701" fmla="*/ 5166958 h 6857985"/>
                <a:gd name="connsiteX702" fmla="*/ 512318 w 6868353"/>
                <a:gd name="connsiteY702" fmla="*/ 5159936 h 6857985"/>
                <a:gd name="connsiteX703" fmla="*/ 541878 w 6868353"/>
                <a:gd name="connsiteY703" fmla="*/ 5208990 h 6857985"/>
                <a:gd name="connsiteX704" fmla="*/ 571410 w 6868353"/>
                <a:gd name="connsiteY704" fmla="*/ 5255426 h 6857985"/>
                <a:gd name="connsiteX705" fmla="*/ 613698 w 6868353"/>
                <a:gd name="connsiteY705" fmla="*/ 5307849 h 6857985"/>
                <a:gd name="connsiteX706" fmla="*/ 595123 w 6868353"/>
                <a:gd name="connsiteY706" fmla="*/ 5278275 h 6857985"/>
                <a:gd name="connsiteX707" fmla="*/ 611744 w 6868353"/>
                <a:gd name="connsiteY707" fmla="*/ 5293820 h 6857985"/>
                <a:gd name="connsiteX708" fmla="*/ 658689 w 6868353"/>
                <a:gd name="connsiteY708" fmla="*/ 5380943 h 6857985"/>
                <a:gd name="connsiteX709" fmla="*/ 659751 w 6868353"/>
                <a:gd name="connsiteY709" fmla="*/ 5375054 h 6857985"/>
                <a:gd name="connsiteX710" fmla="*/ 684965 w 6868353"/>
                <a:gd name="connsiteY710" fmla="*/ 5406298 h 6857985"/>
                <a:gd name="connsiteX711" fmla="*/ 695540 w 6868353"/>
                <a:gd name="connsiteY711" fmla="*/ 5436736 h 6857985"/>
                <a:gd name="connsiteX712" fmla="*/ 704360 w 6868353"/>
                <a:gd name="connsiteY712" fmla="*/ 5448302 h 6857985"/>
                <a:gd name="connsiteX713" fmla="*/ 713151 w 6868353"/>
                <a:gd name="connsiteY713" fmla="*/ 5460449 h 6857985"/>
                <a:gd name="connsiteX714" fmla="*/ 728498 w 6868353"/>
                <a:gd name="connsiteY714" fmla="*/ 5483299 h 6857985"/>
                <a:gd name="connsiteX715" fmla="*/ 742811 w 6868353"/>
                <a:gd name="connsiteY715" fmla="*/ 5495064 h 6857985"/>
                <a:gd name="connsiteX716" fmla="*/ 713888 w 6868353"/>
                <a:gd name="connsiteY716" fmla="*/ 5457731 h 6857985"/>
                <a:gd name="connsiteX717" fmla="*/ 698230 w 6868353"/>
                <a:gd name="connsiteY717" fmla="*/ 5425340 h 6857985"/>
                <a:gd name="connsiteX718" fmla="*/ 731174 w 6868353"/>
                <a:gd name="connsiteY718" fmla="*/ 5472242 h 6857985"/>
                <a:gd name="connsiteX719" fmla="*/ 759615 w 6868353"/>
                <a:gd name="connsiteY719" fmla="*/ 5505738 h 6857985"/>
                <a:gd name="connsiteX720" fmla="*/ 804904 w 6868353"/>
                <a:gd name="connsiteY720" fmla="*/ 5570988 h 6857985"/>
                <a:gd name="connsiteX721" fmla="*/ 819542 w 6868353"/>
                <a:gd name="connsiteY721" fmla="*/ 5579666 h 6857985"/>
                <a:gd name="connsiteX722" fmla="*/ 853166 w 6868353"/>
                <a:gd name="connsiteY722" fmla="*/ 5619646 h 6857985"/>
                <a:gd name="connsiteX723" fmla="*/ 854921 w 6868353"/>
                <a:gd name="connsiteY723" fmla="*/ 5608179 h 6857985"/>
                <a:gd name="connsiteX724" fmla="*/ 817376 w 6868353"/>
                <a:gd name="connsiteY724" fmla="*/ 5567293 h 6857985"/>
                <a:gd name="connsiteX725" fmla="*/ 783951 w 6868353"/>
                <a:gd name="connsiteY725" fmla="*/ 5527951 h 6857985"/>
                <a:gd name="connsiteX726" fmla="*/ 748148 w 6868353"/>
                <a:gd name="connsiteY726" fmla="*/ 5481246 h 6857985"/>
                <a:gd name="connsiteX727" fmla="*/ 706229 w 6868353"/>
                <a:gd name="connsiteY727" fmla="*/ 5416435 h 6857985"/>
                <a:gd name="connsiteX728" fmla="*/ 664281 w 6868353"/>
                <a:gd name="connsiteY728" fmla="*/ 5362892 h 6857985"/>
                <a:gd name="connsiteX729" fmla="*/ 630361 w 6868353"/>
                <a:gd name="connsiteY729" fmla="*/ 5311389 h 6857985"/>
                <a:gd name="connsiteX730" fmla="*/ 598380 w 6868353"/>
                <a:gd name="connsiteY730" fmla="*/ 5267020 h 6857985"/>
                <a:gd name="connsiteX731" fmla="*/ 601607 w 6868353"/>
                <a:gd name="connsiteY731" fmla="*/ 5255765 h 6857985"/>
                <a:gd name="connsiteX732" fmla="*/ 600319 w 6868353"/>
                <a:gd name="connsiteY732" fmla="*/ 5281107 h 6857985"/>
                <a:gd name="connsiteX733" fmla="*/ 558074 w 6868353"/>
                <a:gd name="connsiteY733" fmla="*/ 5218914 h 6857985"/>
                <a:gd name="connsiteX734" fmla="*/ 549155 w 6868353"/>
                <a:gd name="connsiteY734" fmla="*/ 5187995 h 6857985"/>
                <a:gd name="connsiteX735" fmla="*/ 508468 w 6868353"/>
                <a:gd name="connsiteY735" fmla="*/ 5117408 h 6857985"/>
                <a:gd name="connsiteX736" fmla="*/ 1695571 w 6868353"/>
                <a:gd name="connsiteY736" fmla="*/ 5117125 h 6857985"/>
                <a:gd name="connsiteX737" fmla="*/ 1722144 w 6868353"/>
                <a:gd name="connsiteY737" fmla="*/ 5134878 h 6857985"/>
                <a:gd name="connsiteX738" fmla="*/ 1741101 w 6868353"/>
                <a:gd name="connsiteY738" fmla="*/ 5157799 h 6857985"/>
                <a:gd name="connsiteX739" fmla="*/ 1748378 w 6868353"/>
                <a:gd name="connsiteY739" fmla="*/ 5175439 h 6857985"/>
                <a:gd name="connsiteX740" fmla="*/ 1721791 w 6868353"/>
                <a:gd name="connsiteY740" fmla="*/ 5141532 h 6857985"/>
                <a:gd name="connsiteX741" fmla="*/ 1695571 w 6868353"/>
                <a:gd name="connsiteY741" fmla="*/ 5117125 h 6857985"/>
                <a:gd name="connsiteX742" fmla="*/ 1538597 w 6868353"/>
                <a:gd name="connsiteY742" fmla="*/ 5108984 h 6857985"/>
                <a:gd name="connsiteX743" fmla="*/ 1560371 w 6868353"/>
                <a:gd name="connsiteY743" fmla="*/ 5137794 h 6857985"/>
                <a:gd name="connsiteX744" fmla="*/ 1584225 w 6868353"/>
                <a:gd name="connsiteY744" fmla="*/ 5160686 h 6857985"/>
                <a:gd name="connsiteX745" fmla="*/ 1592451 w 6868353"/>
                <a:gd name="connsiteY745" fmla="*/ 5177646 h 6857985"/>
                <a:gd name="connsiteX746" fmla="*/ 1565708 w 6868353"/>
                <a:gd name="connsiteY746" fmla="*/ 5150620 h 6857985"/>
                <a:gd name="connsiteX747" fmla="*/ 1538597 w 6868353"/>
                <a:gd name="connsiteY747" fmla="*/ 5108984 h 6857985"/>
                <a:gd name="connsiteX748" fmla="*/ 1716071 w 6868353"/>
                <a:gd name="connsiteY748" fmla="*/ 5104851 h 6857985"/>
                <a:gd name="connsiteX749" fmla="*/ 1746905 w 6868353"/>
                <a:gd name="connsiteY749" fmla="*/ 5124416 h 6857985"/>
                <a:gd name="connsiteX750" fmla="*/ 1743281 w 6868353"/>
                <a:gd name="connsiteY750" fmla="*/ 5129074 h 6857985"/>
                <a:gd name="connsiteX751" fmla="*/ 1762124 w 6868353"/>
                <a:gd name="connsiteY751" fmla="*/ 5146926 h 6857985"/>
                <a:gd name="connsiteX752" fmla="*/ 1783586 w 6868353"/>
                <a:gd name="connsiteY752" fmla="*/ 5166010 h 6857985"/>
                <a:gd name="connsiteX753" fmla="*/ 1828818 w 6868353"/>
                <a:gd name="connsiteY753" fmla="*/ 5207405 h 6857985"/>
                <a:gd name="connsiteX754" fmla="*/ 1874320 w 6868353"/>
                <a:gd name="connsiteY754" fmla="*/ 5246451 h 6857985"/>
                <a:gd name="connsiteX755" fmla="*/ 1913832 w 6868353"/>
                <a:gd name="connsiteY755" fmla="*/ 5278035 h 6857985"/>
                <a:gd name="connsiteX756" fmla="*/ 1872380 w 6868353"/>
                <a:gd name="connsiteY756" fmla="*/ 5251420 h 6857985"/>
                <a:gd name="connsiteX757" fmla="*/ 1819418 w 6868353"/>
                <a:gd name="connsiteY757" fmla="*/ 5208892 h 6857985"/>
                <a:gd name="connsiteX758" fmla="*/ 1764304 w 6868353"/>
                <a:gd name="connsiteY758" fmla="*/ 5157445 h 6857985"/>
                <a:gd name="connsiteX759" fmla="*/ 1738921 w 6868353"/>
                <a:gd name="connsiteY759" fmla="*/ 5130673 h 6857985"/>
                <a:gd name="connsiteX760" fmla="*/ 1716071 w 6868353"/>
                <a:gd name="connsiteY760" fmla="*/ 5104851 h 6857985"/>
                <a:gd name="connsiteX761" fmla="*/ 1582399 w 6868353"/>
                <a:gd name="connsiteY761" fmla="*/ 5097262 h 6857985"/>
                <a:gd name="connsiteX762" fmla="*/ 1597037 w 6868353"/>
                <a:gd name="connsiteY762" fmla="*/ 5113727 h 6857985"/>
                <a:gd name="connsiteX763" fmla="*/ 1605362 w 6868353"/>
                <a:gd name="connsiteY763" fmla="*/ 5123849 h 6857985"/>
                <a:gd name="connsiteX764" fmla="*/ 1614153 w 6868353"/>
                <a:gd name="connsiteY764" fmla="*/ 5133604 h 6857985"/>
                <a:gd name="connsiteX765" fmla="*/ 1638645 w 6868353"/>
                <a:gd name="connsiteY765" fmla="*/ 5154457 h 6857985"/>
                <a:gd name="connsiteX766" fmla="*/ 1638277 w 6868353"/>
                <a:gd name="connsiteY766" fmla="*/ 5175098 h 6857985"/>
                <a:gd name="connsiteX767" fmla="*/ 1641944 w 6868353"/>
                <a:gd name="connsiteY767" fmla="*/ 5170483 h 6857985"/>
                <a:gd name="connsiteX768" fmla="*/ 1611619 w 6868353"/>
                <a:gd name="connsiteY768" fmla="*/ 5138913 h 6857985"/>
                <a:gd name="connsiteX769" fmla="*/ 1601398 w 6868353"/>
                <a:gd name="connsiteY769" fmla="*/ 5129300 h 6857985"/>
                <a:gd name="connsiteX770" fmla="*/ 1592719 w 6868353"/>
                <a:gd name="connsiteY770" fmla="*/ 5118810 h 6857985"/>
                <a:gd name="connsiteX771" fmla="*/ 1582399 w 6868353"/>
                <a:gd name="connsiteY771" fmla="*/ 5097262 h 6857985"/>
                <a:gd name="connsiteX772" fmla="*/ 1627434 w 6868353"/>
                <a:gd name="connsiteY772" fmla="*/ 5095875 h 6857985"/>
                <a:gd name="connsiteX773" fmla="*/ 1642185 w 6868353"/>
                <a:gd name="connsiteY773" fmla="*/ 5123085 h 6857985"/>
                <a:gd name="connsiteX774" fmla="*/ 1657178 w 6868353"/>
                <a:gd name="connsiteY774" fmla="*/ 5131735 h 6857985"/>
                <a:gd name="connsiteX775" fmla="*/ 1644181 w 6868353"/>
                <a:gd name="connsiteY775" fmla="*/ 5114293 h 6857985"/>
                <a:gd name="connsiteX776" fmla="*/ 1627434 w 6868353"/>
                <a:gd name="connsiteY776" fmla="*/ 5095875 h 6857985"/>
                <a:gd name="connsiteX777" fmla="*/ 1623204 w 6868353"/>
                <a:gd name="connsiteY777" fmla="*/ 5039635 h 6857985"/>
                <a:gd name="connsiteX778" fmla="*/ 1656568 w 6868353"/>
                <a:gd name="connsiteY778" fmla="*/ 5080571 h 6857985"/>
                <a:gd name="connsiteX779" fmla="*/ 1619448 w 6868353"/>
                <a:gd name="connsiteY779" fmla="*/ 5042319 h 6857985"/>
                <a:gd name="connsiteX780" fmla="*/ 1623204 w 6868353"/>
                <a:gd name="connsiteY780" fmla="*/ 5039635 h 6857985"/>
                <a:gd name="connsiteX781" fmla="*/ 1481374 w 6868353"/>
                <a:gd name="connsiteY781" fmla="*/ 5031814 h 6857985"/>
                <a:gd name="connsiteX782" fmla="*/ 1503997 w 6868353"/>
                <a:gd name="connsiteY782" fmla="*/ 5055328 h 6857985"/>
                <a:gd name="connsiteX783" fmla="*/ 1535921 w 6868353"/>
                <a:gd name="connsiteY783" fmla="*/ 5092548 h 6857985"/>
                <a:gd name="connsiteX784" fmla="*/ 1481374 w 6868353"/>
                <a:gd name="connsiteY784" fmla="*/ 5031814 h 6857985"/>
                <a:gd name="connsiteX785" fmla="*/ 4812691 w 6868353"/>
                <a:gd name="connsiteY785" fmla="*/ 5023121 h 6857985"/>
                <a:gd name="connsiteX786" fmla="*/ 4774595 w 6868353"/>
                <a:gd name="connsiteY786" fmla="*/ 5067023 h 6857985"/>
                <a:gd name="connsiteX787" fmla="*/ 4756147 w 6868353"/>
                <a:gd name="connsiteY787" fmla="*/ 5088187 h 6857985"/>
                <a:gd name="connsiteX788" fmla="*/ 4737163 w 6868353"/>
                <a:gd name="connsiteY788" fmla="*/ 5107838 h 6857985"/>
                <a:gd name="connsiteX789" fmla="*/ 4700467 w 6868353"/>
                <a:gd name="connsiteY789" fmla="*/ 5146586 h 6857985"/>
                <a:gd name="connsiteX790" fmla="*/ 4691477 w 6868353"/>
                <a:gd name="connsiteY790" fmla="*/ 5156156 h 6857985"/>
                <a:gd name="connsiteX791" fmla="*/ 4682119 w 6868353"/>
                <a:gd name="connsiteY791" fmla="*/ 5165103 h 6857985"/>
                <a:gd name="connsiteX792" fmla="*/ 4663631 w 6868353"/>
                <a:gd name="connsiteY792" fmla="*/ 5183026 h 6857985"/>
                <a:gd name="connsiteX793" fmla="*/ 4627431 w 6868353"/>
                <a:gd name="connsiteY793" fmla="*/ 5219311 h 6857985"/>
                <a:gd name="connsiteX794" fmla="*/ 4618271 w 6868353"/>
                <a:gd name="connsiteY794" fmla="*/ 5228187 h 6857985"/>
                <a:gd name="connsiteX795" fmla="*/ 4608927 w 6868353"/>
                <a:gd name="connsiteY795" fmla="*/ 5236809 h 6857985"/>
                <a:gd name="connsiteX796" fmla="*/ 4590323 w 6868353"/>
                <a:gd name="connsiteY796" fmla="*/ 5254321 h 6857985"/>
                <a:gd name="connsiteX797" fmla="*/ 4553261 w 6868353"/>
                <a:gd name="connsiteY797" fmla="*/ 5290790 h 6857985"/>
                <a:gd name="connsiteX798" fmla="*/ 4514343 w 6868353"/>
                <a:gd name="connsiteY798" fmla="*/ 5326990 h 6857985"/>
                <a:gd name="connsiteX799" fmla="*/ 4555087 w 6868353"/>
                <a:gd name="connsiteY799" fmla="*/ 5301479 h 6857985"/>
                <a:gd name="connsiteX800" fmla="*/ 4585539 w 6868353"/>
                <a:gd name="connsiteY800" fmla="*/ 5273887 h 6857985"/>
                <a:gd name="connsiteX801" fmla="*/ 4663431 w 6868353"/>
                <a:gd name="connsiteY801" fmla="*/ 5211737 h 6857985"/>
                <a:gd name="connsiteX802" fmla="*/ 4644603 w 6868353"/>
                <a:gd name="connsiteY802" fmla="*/ 5212048 h 6857985"/>
                <a:gd name="connsiteX803" fmla="*/ 4702661 w 6868353"/>
                <a:gd name="connsiteY803" fmla="*/ 5161479 h 6857985"/>
                <a:gd name="connsiteX804" fmla="*/ 4751023 w 6868353"/>
                <a:gd name="connsiteY804" fmla="*/ 5111264 h 6857985"/>
                <a:gd name="connsiteX805" fmla="*/ 4788241 w 6868353"/>
                <a:gd name="connsiteY805" fmla="*/ 5064361 h 6857985"/>
                <a:gd name="connsiteX806" fmla="*/ 4812691 w 6868353"/>
                <a:gd name="connsiteY806" fmla="*/ 5023121 h 6857985"/>
                <a:gd name="connsiteX807" fmla="*/ 1619364 w 6868353"/>
                <a:gd name="connsiteY807" fmla="*/ 4983805 h 6857985"/>
                <a:gd name="connsiteX808" fmla="*/ 1662104 w 6868353"/>
                <a:gd name="connsiteY808" fmla="*/ 5024792 h 6857985"/>
                <a:gd name="connsiteX809" fmla="*/ 1611294 w 6868353"/>
                <a:gd name="connsiteY809" fmla="*/ 4984374 h 6857985"/>
                <a:gd name="connsiteX810" fmla="*/ 1619364 w 6868353"/>
                <a:gd name="connsiteY810" fmla="*/ 4983805 h 6857985"/>
                <a:gd name="connsiteX811" fmla="*/ 1442737 w 6868353"/>
                <a:gd name="connsiteY811" fmla="*/ 4983323 h 6857985"/>
                <a:gd name="connsiteX812" fmla="*/ 1471350 w 6868353"/>
                <a:gd name="connsiteY812" fmla="*/ 5023758 h 6857985"/>
                <a:gd name="connsiteX813" fmla="*/ 1442737 w 6868353"/>
                <a:gd name="connsiteY813" fmla="*/ 4983323 h 6857985"/>
                <a:gd name="connsiteX814" fmla="*/ 1542887 w 6868353"/>
                <a:gd name="connsiteY814" fmla="*/ 4973472 h 6857985"/>
                <a:gd name="connsiteX815" fmla="*/ 1562268 w 6868353"/>
                <a:gd name="connsiteY815" fmla="*/ 4987516 h 6857985"/>
                <a:gd name="connsiteX816" fmla="*/ 1575505 w 6868353"/>
                <a:gd name="connsiteY816" fmla="*/ 5001956 h 6857985"/>
                <a:gd name="connsiteX817" fmla="*/ 1591290 w 6868353"/>
                <a:gd name="connsiteY817" fmla="*/ 5019044 h 6857985"/>
                <a:gd name="connsiteX818" fmla="*/ 1625480 w 6868353"/>
                <a:gd name="connsiteY818" fmla="*/ 5058358 h 6857985"/>
                <a:gd name="connsiteX819" fmla="*/ 1642624 w 6868353"/>
                <a:gd name="connsiteY819" fmla="*/ 5078249 h 6857985"/>
                <a:gd name="connsiteX820" fmla="*/ 1650934 w 6868353"/>
                <a:gd name="connsiteY820" fmla="*/ 5087734 h 6857985"/>
                <a:gd name="connsiteX821" fmla="*/ 1659443 w 6868353"/>
                <a:gd name="connsiteY821" fmla="*/ 5096328 h 6857985"/>
                <a:gd name="connsiteX822" fmla="*/ 1662486 w 6868353"/>
                <a:gd name="connsiteY822" fmla="*/ 5112085 h 6857985"/>
                <a:gd name="connsiteX823" fmla="*/ 1638901 w 6868353"/>
                <a:gd name="connsiteY823" fmla="*/ 5084124 h 6857985"/>
                <a:gd name="connsiteX824" fmla="*/ 1609610 w 6868353"/>
                <a:gd name="connsiteY824" fmla="*/ 5050770 h 6857985"/>
                <a:gd name="connsiteX825" fmla="*/ 1576114 w 6868353"/>
                <a:gd name="connsiteY825" fmla="*/ 5013947 h 6857985"/>
                <a:gd name="connsiteX826" fmla="*/ 1559281 w 6868353"/>
                <a:gd name="connsiteY826" fmla="*/ 4994099 h 6857985"/>
                <a:gd name="connsiteX827" fmla="*/ 1542887 w 6868353"/>
                <a:gd name="connsiteY827" fmla="*/ 4973472 h 6857985"/>
                <a:gd name="connsiteX828" fmla="*/ 4731911 w 6868353"/>
                <a:gd name="connsiteY828" fmla="*/ 4967696 h 6857985"/>
                <a:gd name="connsiteX829" fmla="*/ 4710221 w 6868353"/>
                <a:gd name="connsiteY829" fmla="*/ 5007421 h 6857985"/>
                <a:gd name="connsiteX830" fmla="*/ 4701415 w 6868353"/>
                <a:gd name="connsiteY830" fmla="*/ 5019185 h 6857985"/>
                <a:gd name="connsiteX831" fmla="*/ 4691151 w 6868353"/>
                <a:gd name="connsiteY831" fmla="*/ 5030780 h 6857985"/>
                <a:gd name="connsiteX832" fmla="*/ 4668755 w 6868353"/>
                <a:gd name="connsiteY832" fmla="*/ 5055088 h 6857985"/>
                <a:gd name="connsiteX833" fmla="*/ 4692495 w 6868353"/>
                <a:gd name="connsiteY833" fmla="*/ 5016651 h 6857985"/>
                <a:gd name="connsiteX834" fmla="*/ 4710647 w 6868353"/>
                <a:gd name="connsiteY834" fmla="*/ 4994340 h 6857985"/>
                <a:gd name="connsiteX835" fmla="*/ 4731911 w 6868353"/>
                <a:gd name="connsiteY835" fmla="*/ 4967696 h 6857985"/>
                <a:gd name="connsiteX836" fmla="*/ 1488572 w 6868353"/>
                <a:gd name="connsiteY836" fmla="*/ 4948583 h 6857985"/>
                <a:gd name="connsiteX837" fmla="*/ 1507628 w 6868353"/>
                <a:gd name="connsiteY837" fmla="*/ 4971588 h 6857985"/>
                <a:gd name="connsiteX838" fmla="*/ 1496466 w 6868353"/>
                <a:gd name="connsiteY838" fmla="*/ 4961340 h 6857985"/>
                <a:gd name="connsiteX839" fmla="*/ 6242151 w 6868353"/>
                <a:gd name="connsiteY839" fmla="*/ 4930095 h 6857985"/>
                <a:gd name="connsiteX840" fmla="*/ 6223647 w 6868353"/>
                <a:gd name="connsiteY840" fmla="*/ 4997072 h 6857985"/>
                <a:gd name="connsiteX841" fmla="*/ 6207495 w 6868353"/>
                <a:gd name="connsiteY841" fmla="*/ 5037930 h 6857985"/>
                <a:gd name="connsiteX842" fmla="*/ 6184799 w 6868353"/>
                <a:gd name="connsiteY842" fmla="*/ 5081817 h 6857985"/>
                <a:gd name="connsiteX843" fmla="*/ 6195787 w 6868353"/>
                <a:gd name="connsiteY843" fmla="*/ 5047812 h 6857985"/>
                <a:gd name="connsiteX844" fmla="*/ 6203203 w 6868353"/>
                <a:gd name="connsiteY844" fmla="*/ 5029506 h 6857985"/>
                <a:gd name="connsiteX845" fmla="*/ 6210791 w 6868353"/>
                <a:gd name="connsiteY845" fmla="*/ 5010210 h 6857985"/>
                <a:gd name="connsiteX846" fmla="*/ 6242151 w 6868353"/>
                <a:gd name="connsiteY846" fmla="*/ 4930095 h 6857985"/>
                <a:gd name="connsiteX847" fmla="*/ 6273161 w 6868353"/>
                <a:gd name="connsiteY847" fmla="*/ 4909694 h 6857985"/>
                <a:gd name="connsiteX848" fmla="*/ 6274883 w 6868353"/>
                <a:gd name="connsiteY848" fmla="*/ 4921756 h 6857985"/>
                <a:gd name="connsiteX849" fmla="*/ 6246751 w 6868353"/>
                <a:gd name="connsiteY849" fmla="*/ 4968701 h 6857985"/>
                <a:gd name="connsiteX850" fmla="*/ 6263259 w 6868353"/>
                <a:gd name="connsiteY850" fmla="*/ 4919109 h 6857985"/>
                <a:gd name="connsiteX851" fmla="*/ 6273161 w 6868353"/>
                <a:gd name="connsiteY851" fmla="*/ 4909694 h 6857985"/>
                <a:gd name="connsiteX852" fmla="*/ 356496 w 6868353"/>
                <a:gd name="connsiteY852" fmla="*/ 4909503 h 6857985"/>
                <a:gd name="connsiteX853" fmla="*/ 378335 w 6868353"/>
                <a:gd name="connsiteY853" fmla="*/ 4964652 h 6857985"/>
                <a:gd name="connsiteX854" fmla="*/ 352215 w 6868353"/>
                <a:gd name="connsiteY854" fmla="*/ 4911633 h 6857985"/>
                <a:gd name="connsiteX855" fmla="*/ 356496 w 6868353"/>
                <a:gd name="connsiteY855" fmla="*/ 4909503 h 6857985"/>
                <a:gd name="connsiteX856" fmla="*/ 1387059 w 6868353"/>
                <a:gd name="connsiteY856" fmla="*/ 4896613 h 6857985"/>
                <a:gd name="connsiteX857" fmla="*/ 1466311 w 6868353"/>
                <a:gd name="connsiteY857" fmla="*/ 4988931 h 6857985"/>
                <a:gd name="connsiteX858" fmla="*/ 1505993 w 6868353"/>
                <a:gd name="connsiteY858" fmla="*/ 5038637 h 6857985"/>
                <a:gd name="connsiteX859" fmla="*/ 1522854 w 6868353"/>
                <a:gd name="connsiteY859" fmla="*/ 5056362 h 6857985"/>
                <a:gd name="connsiteX860" fmla="*/ 1536318 w 6868353"/>
                <a:gd name="connsiteY860" fmla="*/ 5066428 h 6857985"/>
                <a:gd name="connsiteX861" fmla="*/ 1570875 w 6868353"/>
                <a:gd name="connsiteY861" fmla="*/ 5110669 h 6857985"/>
                <a:gd name="connsiteX862" fmla="*/ 1478274 w 6868353"/>
                <a:gd name="connsiteY862" fmla="*/ 5015349 h 6857985"/>
                <a:gd name="connsiteX863" fmla="*/ 1431215 w 6868353"/>
                <a:gd name="connsiteY863" fmla="*/ 4956129 h 6857985"/>
                <a:gd name="connsiteX864" fmla="*/ 1387059 w 6868353"/>
                <a:gd name="connsiteY864" fmla="*/ 4896613 h 6857985"/>
                <a:gd name="connsiteX865" fmla="*/ 1570448 w 6868353"/>
                <a:gd name="connsiteY865" fmla="*/ 4883624 h 6857985"/>
                <a:gd name="connsiteX866" fmla="*/ 1571849 w 6868353"/>
                <a:gd name="connsiteY866" fmla="*/ 4888033 h 6857985"/>
                <a:gd name="connsiteX867" fmla="*/ 1571017 w 6868353"/>
                <a:gd name="connsiteY867" fmla="*/ 4886986 h 6857985"/>
                <a:gd name="connsiteX868" fmla="*/ 1570448 w 6868353"/>
                <a:gd name="connsiteY868" fmla="*/ 4883624 h 6857985"/>
                <a:gd name="connsiteX869" fmla="*/ 1301961 w 6868353"/>
                <a:gd name="connsiteY869" fmla="*/ 4867028 h 6857985"/>
                <a:gd name="connsiteX870" fmla="*/ 1299115 w 6868353"/>
                <a:gd name="connsiteY870" fmla="*/ 4871314 h 6857985"/>
                <a:gd name="connsiteX871" fmla="*/ 1310413 w 6868353"/>
                <a:gd name="connsiteY871" fmla="*/ 4888204 h 6857985"/>
                <a:gd name="connsiteX872" fmla="*/ 1322234 w 6868353"/>
                <a:gd name="connsiteY872" fmla="*/ 4905957 h 6857985"/>
                <a:gd name="connsiteX873" fmla="*/ 1344404 w 6868353"/>
                <a:gd name="connsiteY873" fmla="*/ 4940302 h 6857985"/>
                <a:gd name="connsiteX874" fmla="*/ 1374049 w 6868353"/>
                <a:gd name="connsiteY874" fmla="*/ 4968744 h 6857985"/>
                <a:gd name="connsiteX875" fmla="*/ 1331040 w 6868353"/>
                <a:gd name="connsiteY875" fmla="*/ 4897491 h 6857985"/>
                <a:gd name="connsiteX876" fmla="*/ 1308926 w 6868353"/>
                <a:gd name="connsiteY876" fmla="*/ 4871300 h 6857985"/>
                <a:gd name="connsiteX877" fmla="*/ 1301961 w 6868353"/>
                <a:gd name="connsiteY877" fmla="*/ 4867028 h 6857985"/>
                <a:gd name="connsiteX878" fmla="*/ 1506705 w 6868353"/>
                <a:gd name="connsiteY878" fmla="*/ 4840962 h 6857985"/>
                <a:gd name="connsiteX879" fmla="*/ 1520448 w 6868353"/>
                <a:gd name="connsiteY879" fmla="*/ 4856563 h 6857985"/>
                <a:gd name="connsiteX880" fmla="*/ 1539885 w 6868353"/>
                <a:gd name="connsiteY880" fmla="*/ 4894731 h 6857985"/>
                <a:gd name="connsiteX881" fmla="*/ 1599869 w 6868353"/>
                <a:gd name="connsiteY881" fmla="*/ 4961100 h 6857985"/>
                <a:gd name="connsiteX882" fmla="*/ 1501562 w 6868353"/>
                <a:gd name="connsiteY882" fmla="*/ 4841670 h 6857985"/>
                <a:gd name="connsiteX883" fmla="*/ 1506705 w 6868353"/>
                <a:gd name="connsiteY883" fmla="*/ 4840962 h 6857985"/>
                <a:gd name="connsiteX884" fmla="*/ 289400 w 6868353"/>
                <a:gd name="connsiteY884" fmla="*/ 4835468 h 6857985"/>
                <a:gd name="connsiteX885" fmla="*/ 318804 w 6868353"/>
                <a:gd name="connsiteY885" fmla="*/ 4889350 h 6857985"/>
                <a:gd name="connsiteX886" fmla="*/ 325458 w 6868353"/>
                <a:gd name="connsiteY886" fmla="*/ 4903635 h 6857985"/>
                <a:gd name="connsiteX887" fmla="*/ 332395 w 6868353"/>
                <a:gd name="connsiteY887" fmla="*/ 4917735 h 6857985"/>
                <a:gd name="connsiteX888" fmla="*/ 345660 w 6868353"/>
                <a:gd name="connsiteY888" fmla="*/ 4945455 h 6857985"/>
                <a:gd name="connsiteX889" fmla="*/ 390836 w 6868353"/>
                <a:gd name="connsiteY889" fmla="*/ 5029053 h 6857985"/>
                <a:gd name="connsiteX890" fmla="*/ 352781 w 6868353"/>
                <a:gd name="connsiteY890" fmla="*/ 4972113 h 6857985"/>
                <a:gd name="connsiteX891" fmla="*/ 319257 w 6868353"/>
                <a:gd name="connsiteY891" fmla="*/ 4903592 h 6857985"/>
                <a:gd name="connsiteX892" fmla="*/ 289400 w 6868353"/>
                <a:gd name="connsiteY892" fmla="*/ 4835468 h 6857985"/>
                <a:gd name="connsiteX893" fmla="*/ 1419040 w 6868353"/>
                <a:gd name="connsiteY893" fmla="*/ 4777863 h 6857985"/>
                <a:gd name="connsiteX894" fmla="*/ 1445004 w 6868353"/>
                <a:gd name="connsiteY894" fmla="*/ 4816328 h 6857985"/>
                <a:gd name="connsiteX895" fmla="*/ 1470402 w 6868353"/>
                <a:gd name="connsiteY895" fmla="*/ 4848096 h 6857985"/>
                <a:gd name="connsiteX896" fmla="*/ 1442470 w 6868353"/>
                <a:gd name="connsiteY896" fmla="*/ 4821877 h 6857985"/>
                <a:gd name="connsiteX897" fmla="*/ 1427534 w 6868353"/>
                <a:gd name="connsiteY897" fmla="*/ 4801180 h 6857985"/>
                <a:gd name="connsiteX898" fmla="*/ 1419040 w 6868353"/>
                <a:gd name="connsiteY898" fmla="*/ 4777863 h 6857985"/>
                <a:gd name="connsiteX899" fmla="*/ 1485154 w 6868353"/>
                <a:gd name="connsiteY899" fmla="*/ 4772752 h 6857985"/>
                <a:gd name="connsiteX900" fmla="*/ 1492205 w 6868353"/>
                <a:gd name="connsiteY900" fmla="*/ 4782379 h 6857985"/>
                <a:gd name="connsiteX901" fmla="*/ 1509108 w 6868353"/>
                <a:gd name="connsiteY901" fmla="*/ 4807282 h 6857985"/>
                <a:gd name="connsiteX902" fmla="*/ 1513808 w 6868353"/>
                <a:gd name="connsiteY902" fmla="*/ 4813794 h 6857985"/>
                <a:gd name="connsiteX903" fmla="*/ 1488934 w 6868353"/>
                <a:gd name="connsiteY903" fmla="*/ 4784672 h 6857985"/>
                <a:gd name="connsiteX904" fmla="*/ 1485154 w 6868353"/>
                <a:gd name="connsiteY904" fmla="*/ 4772752 h 6857985"/>
                <a:gd name="connsiteX905" fmla="*/ 5141135 w 6868353"/>
                <a:gd name="connsiteY905" fmla="*/ 4766962 h 6857985"/>
                <a:gd name="connsiteX906" fmla="*/ 5137555 w 6868353"/>
                <a:gd name="connsiteY906" fmla="*/ 4781119 h 6857985"/>
                <a:gd name="connsiteX907" fmla="*/ 5122207 w 6868353"/>
                <a:gd name="connsiteY907" fmla="*/ 4800429 h 6857985"/>
                <a:gd name="connsiteX908" fmla="*/ 5128621 w 6868353"/>
                <a:gd name="connsiteY908" fmla="*/ 4776136 h 6857985"/>
                <a:gd name="connsiteX909" fmla="*/ 5141135 w 6868353"/>
                <a:gd name="connsiteY909" fmla="*/ 4766962 h 6857985"/>
                <a:gd name="connsiteX910" fmla="*/ 1423500 w 6868353"/>
                <a:gd name="connsiteY910" fmla="*/ 4757859 h 6857985"/>
                <a:gd name="connsiteX911" fmla="*/ 1596797 w 6868353"/>
                <a:gd name="connsiteY911" fmla="*/ 4976077 h 6857985"/>
                <a:gd name="connsiteX912" fmla="*/ 1557837 w 6868353"/>
                <a:gd name="connsiteY912" fmla="*/ 4937895 h 6857985"/>
                <a:gd name="connsiteX913" fmla="*/ 1534506 w 6868353"/>
                <a:gd name="connsiteY913" fmla="*/ 4910501 h 6857985"/>
                <a:gd name="connsiteX914" fmla="*/ 1522317 w 6868353"/>
                <a:gd name="connsiteY914" fmla="*/ 4895509 h 6857985"/>
                <a:gd name="connsiteX915" fmla="*/ 1510708 w 6868353"/>
                <a:gd name="connsiteY915" fmla="*/ 4879426 h 6857985"/>
                <a:gd name="connsiteX916" fmla="*/ 1463848 w 6868353"/>
                <a:gd name="connsiteY916" fmla="*/ 4814389 h 6857985"/>
                <a:gd name="connsiteX917" fmla="*/ 1442584 w 6868353"/>
                <a:gd name="connsiteY917" fmla="*/ 4784064 h 6857985"/>
                <a:gd name="connsiteX918" fmla="*/ 1423500 w 6868353"/>
                <a:gd name="connsiteY918" fmla="*/ 4757859 h 6857985"/>
                <a:gd name="connsiteX919" fmla="*/ 1247527 w 6868353"/>
                <a:gd name="connsiteY919" fmla="*/ 4732589 h 6857985"/>
                <a:gd name="connsiteX920" fmla="*/ 1273533 w 6868353"/>
                <a:gd name="connsiteY920" fmla="*/ 4766793 h 6857985"/>
                <a:gd name="connsiteX921" fmla="*/ 1297615 w 6868353"/>
                <a:gd name="connsiteY921" fmla="*/ 4814913 h 6857985"/>
                <a:gd name="connsiteX922" fmla="*/ 1271580 w 6868353"/>
                <a:gd name="connsiteY922" fmla="*/ 4774353 h 6857985"/>
                <a:gd name="connsiteX923" fmla="*/ 1247527 w 6868353"/>
                <a:gd name="connsiteY923" fmla="*/ 4732589 h 6857985"/>
                <a:gd name="connsiteX924" fmla="*/ 6325837 w 6868353"/>
                <a:gd name="connsiteY924" fmla="*/ 4728426 h 6857985"/>
                <a:gd name="connsiteX925" fmla="*/ 6329655 w 6868353"/>
                <a:gd name="connsiteY925" fmla="*/ 4741408 h 6857985"/>
                <a:gd name="connsiteX926" fmla="*/ 6309539 w 6868353"/>
                <a:gd name="connsiteY926" fmla="*/ 4792133 h 6857985"/>
                <a:gd name="connsiteX927" fmla="*/ 6317197 w 6868353"/>
                <a:gd name="connsiteY927" fmla="*/ 4797258 h 6857985"/>
                <a:gd name="connsiteX928" fmla="*/ 6298183 w 6868353"/>
                <a:gd name="connsiteY928" fmla="*/ 4852032 h 6857985"/>
                <a:gd name="connsiteX929" fmla="*/ 6280359 w 6868353"/>
                <a:gd name="connsiteY929" fmla="*/ 4880361 h 6857985"/>
                <a:gd name="connsiteX930" fmla="*/ 6272771 w 6868353"/>
                <a:gd name="connsiteY930" fmla="*/ 4872178 h 6857985"/>
                <a:gd name="connsiteX931" fmla="*/ 6266487 w 6868353"/>
                <a:gd name="connsiteY931" fmla="*/ 4879370 h 6857985"/>
                <a:gd name="connsiteX932" fmla="*/ 6251027 w 6868353"/>
                <a:gd name="connsiteY932" fmla="*/ 4910897 h 6857985"/>
                <a:gd name="connsiteX933" fmla="*/ 6273211 w 6868353"/>
                <a:gd name="connsiteY933" fmla="*/ 4836120 h 6857985"/>
                <a:gd name="connsiteX934" fmla="*/ 6279907 w 6868353"/>
                <a:gd name="connsiteY934" fmla="*/ 4842844 h 6857985"/>
                <a:gd name="connsiteX935" fmla="*/ 6303947 w 6868353"/>
                <a:gd name="connsiteY935" fmla="*/ 4786300 h 6857985"/>
                <a:gd name="connsiteX936" fmla="*/ 6309213 w 6868353"/>
                <a:gd name="connsiteY936" fmla="*/ 4763281 h 6857985"/>
                <a:gd name="connsiteX937" fmla="*/ 6314183 w 6868353"/>
                <a:gd name="connsiteY937" fmla="*/ 4748529 h 6857985"/>
                <a:gd name="connsiteX938" fmla="*/ 6321501 w 6868353"/>
                <a:gd name="connsiteY938" fmla="*/ 4729545 h 6857985"/>
                <a:gd name="connsiteX939" fmla="*/ 6325837 w 6868353"/>
                <a:gd name="connsiteY939" fmla="*/ 4728426 h 6857985"/>
                <a:gd name="connsiteX940" fmla="*/ 1331176 w 6868353"/>
                <a:gd name="connsiteY940" fmla="*/ 4728117 h 6857985"/>
                <a:gd name="connsiteX941" fmla="*/ 1345607 w 6868353"/>
                <a:gd name="connsiteY941" fmla="*/ 4749435 h 6857985"/>
                <a:gd name="connsiteX942" fmla="*/ 1360430 w 6868353"/>
                <a:gd name="connsiteY942" fmla="*/ 4756358 h 6857985"/>
                <a:gd name="connsiteX943" fmla="*/ 1401429 w 6868353"/>
                <a:gd name="connsiteY943" fmla="*/ 4809433 h 6857985"/>
                <a:gd name="connsiteX944" fmla="*/ 1440361 w 6868353"/>
                <a:gd name="connsiteY944" fmla="*/ 4875830 h 6857985"/>
                <a:gd name="connsiteX945" fmla="*/ 1420385 w 6868353"/>
                <a:gd name="connsiteY945" fmla="*/ 4842915 h 6857985"/>
                <a:gd name="connsiteX946" fmla="*/ 1457491 w 6868353"/>
                <a:gd name="connsiteY946" fmla="*/ 4895905 h 6857985"/>
                <a:gd name="connsiteX947" fmla="*/ 1477920 w 6868353"/>
                <a:gd name="connsiteY947" fmla="*/ 4931369 h 6857985"/>
                <a:gd name="connsiteX948" fmla="*/ 1488572 w 6868353"/>
                <a:gd name="connsiteY948" fmla="*/ 4948583 h 6857985"/>
                <a:gd name="connsiteX949" fmla="*/ 1451255 w 6868353"/>
                <a:gd name="connsiteY949" fmla="*/ 4903534 h 6857985"/>
                <a:gd name="connsiteX950" fmla="*/ 1333093 w 6868353"/>
                <a:gd name="connsiteY950" fmla="*/ 4735193 h 6857985"/>
                <a:gd name="connsiteX951" fmla="*/ 1331176 w 6868353"/>
                <a:gd name="connsiteY951" fmla="*/ 4728117 h 6857985"/>
                <a:gd name="connsiteX952" fmla="*/ 343735 w 6868353"/>
                <a:gd name="connsiteY952" fmla="*/ 4719266 h 6857985"/>
                <a:gd name="connsiteX953" fmla="*/ 366627 w 6868353"/>
                <a:gd name="connsiteY953" fmla="*/ 4786754 h 6857985"/>
                <a:gd name="connsiteX954" fmla="*/ 389293 w 6868353"/>
                <a:gd name="connsiteY954" fmla="*/ 4835907 h 6857985"/>
                <a:gd name="connsiteX955" fmla="*/ 402091 w 6868353"/>
                <a:gd name="connsiteY955" fmla="*/ 4868157 h 6857985"/>
                <a:gd name="connsiteX956" fmla="*/ 419363 w 6868353"/>
                <a:gd name="connsiteY956" fmla="*/ 4903126 h 6857985"/>
                <a:gd name="connsiteX957" fmla="*/ 380515 w 6868353"/>
                <a:gd name="connsiteY957" fmla="*/ 4788524 h 6857985"/>
                <a:gd name="connsiteX958" fmla="*/ 343735 w 6868353"/>
                <a:gd name="connsiteY958" fmla="*/ 4719266 h 6857985"/>
                <a:gd name="connsiteX959" fmla="*/ 6312435 w 6868353"/>
                <a:gd name="connsiteY959" fmla="*/ 4719013 h 6857985"/>
                <a:gd name="connsiteX960" fmla="*/ 6311167 w 6868353"/>
                <a:gd name="connsiteY960" fmla="*/ 4739412 h 6857985"/>
                <a:gd name="connsiteX961" fmla="*/ 6282015 w 6868353"/>
                <a:gd name="connsiteY961" fmla="*/ 4822217 h 6857985"/>
                <a:gd name="connsiteX962" fmla="*/ 6293965 w 6868353"/>
                <a:gd name="connsiteY962" fmla="*/ 4771591 h 6857985"/>
                <a:gd name="connsiteX963" fmla="*/ 6301851 w 6868353"/>
                <a:gd name="connsiteY963" fmla="*/ 4745429 h 6857985"/>
                <a:gd name="connsiteX964" fmla="*/ 6299403 w 6868353"/>
                <a:gd name="connsiteY964" fmla="*/ 4731073 h 6857985"/>
                <a:gd name="connsiteX965" fmla="*/ 6312435 w 6868353"/>
                <a:gd name="connsiteY965" fmla="*/ 4719013 h 6857985"/>
                <a:gd name="connsiteX966" fmla="*/ 1252708 w 6868353"/>
                <a:gd name="connsiteY966" fmla="*/ 4706554 h 6857985"/>
                <a:gd name="connsiteX967" fmla="*/ 1363417 w 6868353"/>
                <a:gd name="connsiteY967" fmla="*/ 4883447 h 6857985"/>
                <a:gd name="connsiteX968" fmla="*/ 1350732 w 6868353"/>
                <a:gd name="connsiteY968" fmla="*/ 4866742 h 6857985"/>
                <a:gd name="connsiteX969" fmla="*/ 1336915 w 6868353"/>
                <a:gd name="connsiteY969" fmla="*/ 4845676 h 6857985"/>
                <a:gd name="connsiteX970" fmla="*/ 1305840 w 6868353"/>
                <a:gd name="connsiteY970" fmla="*/ 4797046 h 6857985"/>
                <a:gd name="connsiteX971" fmla="*/ 1252708 w 6868353"/>
                <a:gd name="connsiteY971" fmla="*/ 4706554 h 6857985"/>
                <a:gd name="connsiteX972" fmla="*/ 1330813 w 6868353"/>
                <a:gd name="connsiteY972" fmla="*/ 4673100 h 6857985"/>
                <a:gd name="connsiteX973" fmla="*/ 1506121 w 6868353"/>
                <a:gd name="connsiteY973" fmla="*/ 4922266 h 6857985"/>
                <a:gd name="connsiteX974" fmla="*/ 1497612 w 6868353"/>
                <a:gd name="connsiteY974" fmla="*/ 4914918 h 6857985"/>
                <a:gd name="connsiteX975" fmla="*/ 1488750 w 6868353"/>
                <a:gd name="connsiteY975" fmla="*/ 4905447 h 6857985"/>
                <a:gd name="connsiteX976" fmla="*/ 1468944 w 6868353"/>
                <a:gd name="connsiteY976" fmla="*/ 4881719 h 6857985"/>
                <a:gd name="connsiteX977" fmla="*/ 1422834 w 6868353"/>
                <a:gd name="connsiteY977" fmla="*/ 4820122 h 6857985"/>
                <a:gd name="connsiteX978" fmla="*/ 1330813 w 6868353"/>
                <a:gd name="connsiteY978" fmla="*/ 4673100 h 6857985"/>
                <a:gd name="connsiteX979" fmla="*/ 1299327 w 6868353"/>
                <a:gd name="connsiteY979" fmla="*/ 4592674 h 6857985"/>
                <a:gd name="connsiteX980" fmla="*/ 1310327 w 6868353"/>
                <a:gd name="connsiteY980" fmla="*/ 4604325 h 6857985"/>
                <a:gd name="connsiteX981" fmla="*/ 1326041 w 6868353"/>
                <a:gd name="connsiteY981" fmla="*/ 4629454 h 6857985"/>
                <a:gd name="connsiteX982" fmla="*/ 1357102 w 6868353"/>
                <a:gd name="connsiteY982" fmla="*/ 4689537 h 6857985"/>
                <a:gd name="connsiteX983" fmla="*/ 1329482 w 6868353"/>
                <a:gd name="connsiteY983" fmla="*/ 4644546 h 6857985"/>
                <a:gd name="connsiteX984" fmla="*/ 1314135 w 6868353"/>
                <a:gd name="connsiteY984" fmla="*/ 4616628 h 6857985"/>
                <a:gd name="connsiteX985" fmla="*/ 1299327 w 6868353"/>
                <a:gd name="connsiteY985" fmla="*/ 4592674 h 6857985"/>
                <a:gd name="connsiteX986" fmla="*/ 6341279 w 6868353"/>
                <a:gd name="connsiteY986" fmla="*/ 4592051 h 6857985"/>
                <a:gd name="connsiteX987" fmla="*/ 6343063 w 6868353"/>
                <a:gd name="connsiteY987" fmla="*/ 4614093 h 6857985"/>
                <a:gd name="connsiteX988" fmla="*/ 6337555 w 6868353"/>
                <a:gd name="connsiteY988" fmla="*/ 4648439 h 6857985"/>
                <a:gd name="connsiteX989" fmla="*/ 6364339 w 6868353"/>
                <a:gd name="connsiteY989" fmla="*/ 4615651 h 6857985"/>
                <a:gd name="connsiteX990" fmla="*/ 6359823 w 6868353"/>
                <a:gd name="connsiteY990" fmla="*/ 4646386 h 6857985"/>
                <a:gd name="connsiteX991" fmla="*/ 6330037 w 6868353"/>
                <a:gd name="connsiteY991" fmla="*/ 4664153 h 6857985"/>
                <a:gd name="connsiteX992" fmla="*/ 6341279 w 6868353"/>
                <a:gd name="connsiteY992" fmla="*/ 4592051 h 6857985"/>
                <a:gd name="connsiteX993" fmla="*/ 303784 w 6868353"/>
                <a:gd name="connsiteY993" fmla="*/ 4589658 h 6857985"/>
                <a:gd name="connsiteX994" fmla="*/ 309758 w 6868353"/>
                <a:gd name="connsiteY994" fmla="*/ 4646669 h 6857985"/>
                <a:gd name="connsiteX995" fmla="*/ 334590 w 6868353"/>
                <a:gd name="connsiteY995" fmla="*/ 4711749 h 6857985"/>
                <a:gd name="connsiteX996" fmla="*/ 327978 w 6868353"/>
                <a:gd name="connsiteY996" fmla="*/ 4661803 h 6857985"/>
                <a:gd name="connsiteX997" fmla="*/ 303784 w 6868353"/>
                <a:gd name="connsiteY997" fmla="*/ 4589658 h 6857985"/>
                <a:gd name="connsiteX998" fmla="*/ 1315329 w 6868353"/>
                <a:gd name="connsiteY998" fmla="*/ 4544358 h 6857985"/>
                <a:gd name="connsiteX999" fmla="*/ 1320039 w 6868353"/>
                <a:gd name="connsiteY999" fmla="*/ 4551788 h 6857985"/>
                <a:gd name="connsiteX1000" fmla="*/ 1339533 w 6868353"/>
                <a:gd name="connsiteY1000" fmla="*/ 4587251 h 6857985"/>
                <a:gd name="connsiteX1001" fmla="*/ 1345394 w 6868353"/>
                <a:gd name="connsiteY1001" fmla="*/ 4598535 h 6857985"/>
                <a:gd name="connsiteX1002" fmla="*/ 1351892 w 6868353"/>
                <a:gd name="connsiteY1002" fmla="*/ 4609846 h 6857985"/>
                <a:gd name="connsiteX1003" fmla="*/ 1364280 w 6868353"/>
                <a:gd name="connsiteY1003" fmla="*/ 4632101 h 6857985"/>
                <a:gd name="connsiteX1004" fmla="*/ 1349854 w 6868353"/>
                <a:gd name="connsiteY1004" fmla="*/ 4615056 h 6857985"/>
                <a:gd name="connsiteX1005" fmla="*/ 1341699 w 6868353"/>
                <a:gd name="connsiteY1005" fmla="*/ 4601678 h 6857985"/>
                <a:gd name="connsiteX1006" fmla="*/ 1339434 w 6868353"/>
                <a:gd name="connsiteY1006" fmla="*/ 4594372 h 6857985"/>
                <a:gd name="connsiteX1007" fmla="*/ 1315329 w 6868353"/>
                <a:gd name="connsiteY1007" fmla="*/ 4544358 h 6857985"/>
                <a:gd name="connsiteX1008" fmla="*/ 6388521 w 6868353"/>
                <a:gd name="connsiteY1008" fmla="*/ 4514257 h 6857985"/>
                <a:gd name="connsiteX1009" fmla="*/ 6363279 w 6868353"/>
                <a:gd name="connsiteY1009" fmla="*/ 4589488 h 6857985"/>
                <a:gd name="connsiteX1010" fmla="*/ 6370795 w 6868353"/>
                <a:gd name="connsiteY1010" fmla="*/ 4533242 h 6857985"/>
                <a:gd name="connsiteX1011" fmla="*/ 6388521 w 6868353"/>
                <a:gd name="connsiteY1011" fmla="*/ 4514257 h 6857985"/>
                <a:gd name="connsiteX1012" fmla="*/ 5543127 w 6868353"/>
                <a:gd name="connsiteY1012" fmla="*/ 4491025 h 6857985"/>
                <a:gd name="connsiteX1013" fmla="*/ 5531575 w 6868353"/>
                <a:gd name="connsiteY1013" fmla="*/ 4515814 h 6857985"/>
                <a:gd name="connsiteX1014" fmla="*/ 5527231 w 6868353"/>
                <a:gd name="connsiteY1014" fmla="*/ 4525880 h 6857985"/>
                <a:gd name="connsiteX1015" fmla="*/ 5517617 w 6868353"/>
                <a:gd name="connsiteY1015" fmla="*/ 4539811 h 6857985"/>
                <a:gd name="connsiteX1016" fmla="*/ 5527639 w 6868353"/>
                <a:gd name="connsiteY1016" fmla="*/ 4538777 h 6857985"/>
                <a:gd name="connsiteX1017" fmla="*/ 5521299 w 6868353"/>
                <a:gd name="connsiteY1017" fmla="*/ 4552864 h 6857985"/>
                <a:gd name="connsiteX1018" fmla="*/ 5550235 w 6868353"/>
                <a:gd name="connsiteY1018" fmla="*/ 4512912 h 6857985"/>
                <a:gd name="connsiteX1019" fmla="*/ 5554427 w 6868353"/>
                <a:gd name="connsiteY1019" fmla="*/ 4510095 h 6857985"/>
                <a:gd name="connsiteX1020" fmla="*/ 5533359 w 6868353"/>
                <a:gd name="connsiteY1020" fmla="*/ 4524337 h 6857985"/>
                <a:gd name="connsiteX1021" fmla="*/ 5543127 w 6868353"/>
                <a:gd name="connsiteY1021" fmla="*/ 4491025 h 6857985"/>
                <a:gd name="connsiteX1022" fmla="*/ 1214682 w 6868353"/>
                <a:gd name="connsiteY1022" fmla="*/ 4423764 h 6857985"/>
                <a:gd name="connsiteX1023" fmla="*/ 1241680 w 6868353"/>
                <a:gd name="connsiteY1023" fmla="*/ 4467637 h 6857985"/>
                <a:gd name="connsiteX1024" fmla="*/ 1259164 w 6868353"/>
                <a:gd name="connsiteY1024" fmla="*/ 4509316 h 6857985"/>
                <a:gd name="connsiteX1025" fmla="*/ 1276846 w 6868353"/>
                <a:gd name="connsiteY1025" fmla="*/ 4542514 h 6857985"/>
                <a:gd name="connsiteX1026" fmla="*/ 1244808 w 6868353"/>
                <a:gd name="connsiteY1026" fmla="*/ 4488930 h 6857985"/>
                <a:gd name="connsiteX1027" fmla="*/ 1214682 w 6868353"/>
                <a:gd name="connsiteY1027" fmla="*/ 4423764 h 6857985"/>
                <a:gd name="connsiteX1028" fmla="*/ 1194154 w 6868353"/>
                <a:gd name="connsiteY1028" fmla="*/ 4406663 h 6857985"/>
                <a:gd name="connsiteX1029" fmla="*/ 1223969 w 6868353"/>
                <a:gd name="connsiteY1029" fmla="*/ 4465896 h 6857985"/>
                <a:gd name="connsiteX1030" fmla="*/ 1239188 w 6868353"/>
                <a:gd name="connsiteY1030" fmla="*/ 4497424 h 6857985"/>
                <a:gd name="connsiteX1031" fmla="*/ 1246847 w 6868353"/>
                <a:gd name="connsiteY1031" fmla="*/ 4513563 h 6857985"/>
                <a:gd name="connsiteX1032" fmla="*/ 1255384 w 6868353"/>
                <a:gd name="connsiteY1032" fmla="*/ 4529561 h 6857985"/>
                <a:gd name="connsiteX1033" fmla="*/ 1289984 w 6868353"/>
                <a:gd name="connsiteY1033" fmla="*/ 4594967 h 6857985"/>
                <a:gd name="connsiteX1034" fmla="*/ 1298648 w 6868353"/>
                <a:gd name="connsiteY1034" fmla="*/ 4611559 h 6857985"/>
                <a:gd name="connsiteX1035" fmla="*/ 1302980 w 6868353"/>
                <a:gd name="connsiteY1035" fmla="*/ 4619869 h 6857985"/>
                <a:gd name="connsiteX1036" fmla="*/ 1307765 w 6868353"/>
                <a:gd name="connsiteY1036" fmla="*/ 4627967 h 6857985"/>
                <a:gd name="connsiteX1037" fmla="*/ 1326863 w 6868353"/>
                <a:gd name="connsiteY1037" fmla="*/ 4660345 h 6857985"/>
                <a:gd name="connsiteX1038" fmla="*/ 1307638 w 6868353"/>
                <a:gd name="connsiteY1038" fmla="*/ 4633871 h 6857985"/>
                <a:gd name="connsiteX1039" fmla="*/ 1298421 w 6868353"/>
                <a:gd name="connsiteY1039" fmla="*/ 4620464 h 6857985"/>
                <a:gd name="connsiteX1040" fmla="*/ 1290069 w 6868353"/>
                <a:gd name="connsiteY1040" fmla="*/ 4606562 h 6857985"/>
                <a:gd name="connsiteX1041" fmla="*/ 1257479 w 6868353"/>
                <a:gd name="connsiteY1041" fmla="*/ 4548432 h 6857985"/>
                <a:gd name="connsiteX1042" fmla="*/ 1241156 w 6868353"/>
                <a:gd name="connsiteY1042" fmla="*/ 4517117 h 6857985"/>
                <a:gd name="connsiteX1043" fmla="*/ 1226234 w 6868353"/>
                <a:gd name="connsiteY1043" fmla="*/ 4482970 h 6857985"/>
                <a:gd name="connsiteX1044" fmla="*/ 1194154 w 6868353"/>
                <a:gd name="connsiteY1044" fmla="*/ 4406663 h 6857985"/>
                <a:gd name="connsiteX1045" fmla="*/ 5616957 w 6868353"/>
                <a:gd name="connsiteY1045" fmla="*/ 4389420 h 6857985"/>
                <a:gd name="connsiteX1046" fmla="*/ 5596443 w 6868353"/>
                <a:gd name="connsiteY1046" fmla="*/ 4432755 h 6857985"/>
                <a:gd name="connsiteX1047" fmla="*/ 5616957 w 6868353"/>
                <a:gd name="connsiteY1047" fmla="*/ 4389420 h 6857985"/>
                <a:gd name="connsiteX1048" fmla="*/ 1220600 w 6868353"/>
                <a:gd name="connsiteY1048" fmla="*/ 4386319 h 6857985"/>
                <a:gd name="connsiteX1049" fmla="*/ 1234205 w 6868353"/>
                <a:gd name="connsiteY1049" fmla="*/ 4410273 h 6857985"/>
                <a:gd name="connsiteX1050" fmla="*/ 1249481 w 6868353"/>
                <a:gd name="connsiteY1050" fmla="*/ 4439649 h 6857985"/>
                <a:gd name="connsiteX1051" fmla="*/ 1265492 w 6868353"/>
                <a:gd name="connsiteY1051" fmla="*/ 4473046 h 6857985"/>
                <a:gd name="connsiteX1052" fmla="*/ 1273675 w 6868353"/>
                <a:gd name="connsiteY1052" fmla="*/ 4490742 h 6857985"/>
                <a:gd name="connsiteX1053" fmla="*/ 1282325 w 6868353"/>
                <a:gd name="connsiteY1053" fmla="*/ 4508679 h 6857985"/>
                <a:gd name="connsiteX1054" fmla="*/ 1319049 w 6868353"/>
                <a:gd name="connsiteY1054" fmla="*/ 4579281 h 6857985"/>
                <a:gd name="connsiteX1055" fmla="*/ 1336873 w 6868353"/>
                <a:gd name="connsiteY1055" fmla="*/ 4611531 h 6857985"/>
                <a:gd name="connsiteX1056" fmla="*/ 1354852 w 6868353"/>
                <a:gd name="connsiteY1056" fmla="*/ 4639066 h 6857985"/>
                <a:gd name="connsiteX1057" fmla="*/ 1339449 w 6868353"/>
                <a:gd name="connsiteY1057" fmla="*/ 4619770 h 6857985"/>
                <a:gd name="connsiteX1058" fmla="*/ 1331068 w 6868353"/>
                <a:gd name="connsiteY1058" fmla="*/ 4607992 h 6857985"/>
                <a:gd name="connsiteX1059" fmla="*/ 1322984 w 6868353"/>
                <a:gd name="connsiteY1059" fmla="*/ 4594655 h 6857985"/>
                <a:gd name="connsiteX1060" fmla="*/ 1288257 w 6868353"/>
                <a:gd name="connsiteY1060" fmla="*/ 4531557 h 6857985"/>
                <a:gd name="connsiteX1061" fmla="*/ 1279083 w 6868353"/>
                <a:gd name="connsiteY1061" fmla="*/ 4514101 h 6857985"/>
                <a:gd name="connsiteX1062" fmla="*/ 1270207 w 6868353"/>
                <a:gd name="connsiteY1062" fmla="*/ 4496093 h 6857985"/>
                <a:gd name="connsiteX1063" fmla="*/ 1253473 w 6868353"/>
                <a:gd name="connsiteY1063" fmla="*/ 4458988 h 6857985"/>
                <a:gd name="connsiteX1064" fmla="*/ 1236668 w 6868353"/>
                <a:gd name="connsiteY1064" fmla="*/ 4422080 h 6857985"/>
                <a:gd name="connsiteX1065" fmla="*/ 1220600 w 6868353"/>
                <a:gd name="connsiteY1065" fmla="*/ 4386319 h 6857985"/>
                <a:gd name="connsiteX1066" fmla="*/ 1228038 w 6868353"/>
                <a:gd name="connsiteY1066" fmla="*/ 4365077 h 6857985"/>
                <a:gd name="connsiteX1067" fmla="*/ 1242402 w 6868353"/>
                <a:gd name="connsiteY1067" fmla="*/ 4391812 h 6857985"/>
                <a:gd name="connsiteX1068" fmla="*/ 1270447 w 6868353"/>
                <a:gd name="connsiteY1068" fmla="*/ 4448030 h 6857985"/>
                <a:gd name="connsiteX1069" fmla="*/ 1251533 w 6868353"/>
                <a:gd name="connsiteY1069" fmla="*/ 4421372 h 6857985"/>
                <a:gd name="connsiteX1070" fmla="*/ 1237390 w 6868353"/>
                <a:gd name="connsiteY1070" fmla="*/ 4394034 h 6857985"/>
                <a:gd name="connsiteX1071" fmla="*/ 1227791 w 6868353"/>
                <a:gd name="connsiteY1071" fmla="*/ 4372799 h 6857985"/>
                <a:gd name="connsiteX1072" fmla="*/ 1228038 w 6868353"/>
                <a:gd name="connsiteY1072" fmla="*/ 4365077 h 6857985"/>
                <a:gd name="connsiteX1073" fmla="*/ 1070378 w 6868353"/>
                <a:gd name="connsiteY1073" fmla="*/ 4354267 h 6857985"/>
                <a:gd name="connsiteX1074" fmla="*/ 1103492 w 6868353"/>
                <a:gd name="connsiteY1074" fmla="*/ 4430716 h 6857985"/>
                <a:gd name="connsiteX1075" fmla="*/ 1070378 w 6868353"/>
                <a:gd name="connsiteY1075" fmla="*/ 4354267 h 6857985"/>
                <a:gd name="connsiteX1076" fmla="*/ 6390587 w 6868353"/>
                <a:gd name="connsiteY1076" fmla="*/ 4304689 h 6857985"/>
                <a:gd name="connsiteX1077" fmla="*/ 6372127 w 6868353"/>
                <a:gd name="connsiteY1077" fmla="*/ 4369684 h 6857985"/>
                <a:gd name="connsiteX1078" fmla="*/ 6390587 w 6868353"/>
                <a:gd name="connsiteY1078" fmla="*/ 4304689 h 6857985"/>
                <a:gd name="connsiteX1079" fmla="*/ 6390263 w 6868353"/>
                <a:gd name="connsiteY1079" fmla="*/ 4243997 h 6857985"/>
                <a:gd name="connsiteX1080" fmla="*/ 6372835 w 6868353"/>
                <a:gd name="connsiteY1080" fmla="*/ 4304222 h 6857985"/>
                <a:gd name="connsiteX1081" fmla="*/ 6386511 w 6868353"/>
                <a:gd name="connsiteY1081" fmla="*/ 4279333 h 6857985"/>
                <a:gd name="connsiteX1082" fmla="*/ 6390263 w 6868353"/>
                <a:gd name="connsiteY1082" fmla="*/ 4243997 h 6857985"/>
                <a:gd name="connsiteX1083" fmla="*/ 1165812 w 6868353"/>
                <a:gd name="connsiteY1083" fmla="*/ 4232148 h 6857985"/>
                <a:gd name="connsiteX1084" fmla="*/ 1180620 w 6868353"/>
                <a:gd name="connsiteY1084" fmla="*/ 4285124 h 6857985"/>
                <a:gd name="connsiteX1085" fmla="*/ 1165812 w 6868353"/>
                <a:gd name="connsiteY1085" fmla="*/ 4232148 h 6857985"/>
                <a:gd name="connsiteX1086" fmla="*/ 1043975 w 6868353"/>
                <a:gd name="connsiteY1086" fmla="*/ 4177487 h 6857985"/>
                <a:gd name="connsiteX1087" fmla="*/ 1062068 w 6868353"/>
                <a:gd name="connsiteY1087" fmla="*/ 4230690 h 6857985"/>
                <a:gd name="connsiteX1088" fmla="*/ 1082171 w 6868353"/>
                <a:gd name="connsiteY1088" fmla="*/ 4286285 h 6857985"/>
                <a:gd name="connsiteX1089" fmla="*/ 1092661 w 6868353"/>
                <a:gd name="connsiteY1089" fmla="*/ 4314910 h 6857985"/>
                <a:gd name="connsiteX1090" fmla="*/ 1104808 w 6868353"/>
                <a:gd name="connsiteY1090" fmla="*/ 4343578 h 6857985"/>
                <a:gd name="connsiteX1091" fmla="*/ 1129612 w 6868353"/>
                <a:gd name="connsiteY1091" fmla="*/ 4402203 h 6857985"/>
                <a:gd name="connsiteX1092" fmla="*/ 1142480 w 6868353"/>
                <a:gd name="connsiteY1092" fmla="*/ 4431962 h 6857985"/>
                <a:gd name="connsiteX1093" fmla="*/ 1156821 w 6868353"/>
                <a:gd name="connsiteY1093" fmla="*/ 4461536 h 6857985"/>
                <a:gd name="connsiteX1094" fmla="*/ 1185702 w 6868353"/>
                <a:gd name="connsiteY1094" fmla="*/ 4521378 h 6857985"/>
                <a:gd name="connsiteX1095" fmla="*/ 1192951 w 6868353"/>
                <a:gd name="connsiteY1095" fmla="*/ 4536455 h 6857985"/>
                <a:gd name="connsiteX1096" fmla="*/ 1200963 w 6868353"/>
                <a:gd name="connsiteY1096" fmla="*/ 4551250 h 6857985"/>
                <a:gd name="connsiteX1097" fmla="*/ 1217103 w 6868353"/>
                <a:gd name="connsiteY1097" fmla="*/ 4580866 h 6857985"/>
                <a:gd name="connsiteX1098" fmla="*/ 1249239 w 6868353"/>
                <a:gd name="connsiteY1098" fmla="*/ 4640284 h 6857985"/>
                <a:gd name="connsiteX1099" fmla="*/ 1283995 w 6868353"/>
                <a:gd name="connsiteY1099" fmla="*/ 4698229 h 6857985"/>
                <a:gd name="connsiteX1100" fmla="*/ 1301267 w 6868353"/>
                <a:gd name="connsiteY1100" fmla="*/ 4727039 h 6857985"/>
                <a:gd name="connsiteX1101" fmla="*/ 1309832 w 6868353"/>
                <a:gd name="connsiteY1101" fmla="*/ 4741394 h 6857985"/>
                <a:gd name="connsiteX1102" fmla="*/ 1314107 w 6868353"/>
                <a:gd name="connsiteY1102" fmla="*/ 4748558 h 6857985"/>
                <a:gd name="connsiteX1103" fmla="*/ 1318751 w 6868353"/>
                <a:gd name="connsiteY1103" fmla="*/ 4755509 h 6857985"/>
                <a:gd name="connsiteX1104" fmla="*/ 1355333 w 6868353"/>
                <a:gd name="connsiteY1104" fmla="*/ 4810693 h 6857985"/>
                <a:gd name="connsiteX1105" fmla="*/ 1391618 w 6868353"/>
                <a:gd name="connsiteY1105" fmla="*/ 4864448 h 6857985"/>
                <a:gd name="connsiteX1106" fmla="*/ 1428497 w 6868353"/>
                <a:gd name="connsiteY1106" fmla="*/ 4915810 h 6857985"/>
                <a:gd name="connsiteX1107" fmla="*/ 1446307 w 6868353"/>
                <a:gd name="connsiteY1107" fmla="*/ 4940981 h 6857985"/>
                <a:gd name="connsiteX1108" fmla="*/ 1464697 w 6868353"/>
                <a:gd name="connsiteY1108" fmla="*/ 4965063 h 6857985"/>
                <a:gd name="connsiteX1109" fmla="*/ 1500444 w 6868353"/>
                <a:gd name="connsiteY1109" fmla="*/ 5011597 h 6857985"/>
                <a:gd name="connsiteX1110" fmla="*/ 1534661 w 6868353"/>
                <a:gd name="connsiteY1110" fmla="*/ 5055669 h 6857985"/>
                <a:gd name="connsiteX1111" fmla="*/ 1268677 w 6868353"/>
                <a:gd name="connsiteY1111" fmla="*/ 4688064 h 6857985"/>
                <a:gd name="connsiteX1112" fmla="*/ 1252028 w 6868353"/>
                <a:gd name="connsiteY1112" fmla="*/ 4660401 h 6857985"/>
                <a:gd name="connsiteX1113" fmla="*/ 1243704 w 6868353"/>
                <a:gd name="connsiteY1113" fmla="*/ 4646386 h 6857985"/>
                <a:gd name="connsiteX1114" fmla="*/ 1236017 w 6868353"/>
                <a:gd name="connsiteY1114" fmla="*/ 4631945 h 6857985"/>
                <a:gd name="connsiteX1115" fmla="*/ 1204772 w 6868353"/>
                <a:gd name="connsiteY1115" fmla="*/ 4573292 h 6857985"/>
                <a:gd name="connsiteX1116" fmla="*/ 1188859 w 6868353"/>
                <a:gd name="connsiteY1116" fmla="*/ 4543421 h 6857985"/>
                <a:gd name="connsiteX1117" fmla="*/ 1174263 w 6868353"/>
                <a:gd name="connsiteY1117" fmla="*/ 4512558 h 6857985"/>
                <a:gd name="connsiteX1118" fmla="*/ 1144929 w 6868353"/>
                <a:gd name="connsiteY1118" fmla="*/ 4449644 h 6857985"/>
                <a:gd name="connsiteX1119" fmla="*/ 1117394 w 6868353"/>
                <a:gd name="connsiteY1119" fmla="*/ 4384493 h 6857985"/>
                <a:gd name="connsiteX1120" fmla="*/ 1090552 w 6868353"/>
                <a:gd name="connsiteY1120" fmla="*/ 4317586 h 6857985"/>
                <a:gd name="connsiteX1121" fmla="*/ 1066839 w 6868353"/>
                <a:gd name="connsiteY1121" fmla="*/ 4248301 h 6857985"/>
                <a:gd name="connsiteX1122" fmla="*/ 1054975 w 6868353"/>
                <a:gd name="connsiteY1122" fmla="*/ 4213163 h 6857985"/>
                <a:gd name="connsiteX1123" fmla="*/ 1049015 w 6868353"/>
                <a:gd name="connsiteY1123" fmla="*/ 4195481 h 6857985"/>
                <a:gd name="connsiteX1124" fmla="*/ 1007124 w 6868353"/>
                <a:gd name="connsiteY1124" fmla="*/ 4175449 h 6857985"/>
                <a:gd name="connsiteX1125" fmla="*/ 1014118 w 6868353"/>
                <a:gd name="connsiteY1125" fmla="*/ 4192976 h 6857985"/>
                <a:gd name="connsiteX1126" fmla="*/ 1017827 w 6868353"/>
                <a:gd name="connsiteY1126" fmla="*/ 4203863 h 6857985"/>
                <a:gd name="connsiteX1127" fmla="*/ 1022131 w 6868353"/>
                <a:gd name="connsiteY1127" fmla="*/ 4215344 h 6857985"/>
                <a:gd name="connsiteX1128" fmla="*/ 1036741 w 6868353"/>
                <a:gd name="connsiteY1128" fmla="*/ 4259061 h 6857985"/>
                <a:gd name="connsiteX1129" fmla="*/ 1025429 w 6868353"/>
                <a:gd name="connsiteY1129" fmla="*/ 4234654 h 6857985"/>
                <a:gd name="connsiteX1130" fmla="*/ 1015604 w 6868353"/>
                <a:gd name="connsiteY1130" fmla="*/ 4205561 h 6857985"/>
                <a:gd name="connsiteX1131" fmla="*/ 1007124 w 6868353"/>
                <a:gd name="connsiteY1131" fmla="*/ 4175449 h 6857985"/>
                <a:gd name="connsiteX1132" fmla="*/ 6395161 w 6868353"/>
                <a:gd name="connsiteY1132" fmla="*/ 4153660 h 6857985"/>
                <a:gd name="connsiteX1133" fmla="*/ 6380451 w 6868353"/>
                <a:gd name="connsiteY1133" fmla="*/ 4248882 h 6857985"/>
                <a:gd name="connsiteX1134" fmla="*/ 6395161 w 6868353"/>
                <a:gd name="connsiteY1134" fmla="*/ 4153660 h 6857985"/>
                <a:gd name="connsiteX1135" fmla="*/ 5941595 w 6868353"/>
                <a:gd name="connsiteY1135" fmla="*/ 4125318 h 6857985"/>
                <a:gd name="connsiteX1136" fmla="*/ 5932025 w 6868353"/>
                <a:gd name="connsiteY1136" fmla="*/ 4129140 h 6857985"/>
                <a:gd name="connsiteX1137" fmla="*/ 5922271 w 6868353"/>
                <a:gd name="connsiteY1137" fmla="*/ 4167138 h 6857985"/>
                <a:gd name="connsiteX1138" fmla="*/ 5895755 w 6868353"/>
                <a:gd name="connsiteY1138" fmla="*/ 4182513 h 6857985"/>
                <a:gd name="connsiteX1139" fmla="*/ 5901261 w 6868353"/>
                <a:gd name="connsiteY1139" fmla="*/ 4183744 h 6857985"/>
                <a:gd name="connsiteX1140" fmla="*/ 5901671 w 6868353"/>
                <a:gd name="connsiteY1140" fmla="*/ 4195580 h 6857985"/>
                <a:gd name="connsiteX1141" fmla="*/ 5904559 w 6868353"/>
                <a:gd name="connsiteY1141" fmla="*/ 4183079 h 6857985"/>
                <a:gd name="connsiteX1142" fmla="*/ 5906811 w 6868353"/>
                <a:gd name="connsiteY1142" fmla="*/ 4170338 h 6857985"/>
                <a:gd name="connsiteX1143" fmla="*/ 5915759 w 6868353"/>
                <a:gd name="connsiteY1143" fmla="*/ 4153986 h 6857985"/>
                <a:gd name="connsiteX1144" fmla="*/ 5906995 w 6868353"/>
                <a:gd name="connsiteY1144" fmla="*/ 4188742 h 6857985"/>
                <a:gd name="connsiteX1145" fmla="*/ 5907547 w 6868353"/>
                <a:gd name="connsiteY1145" fmla="*/ 4208788 h 6857985"/>
                <a:gd name="connsiteX1146" fmla="*/ 5913903 w 6868353"/>
                <a:gd name="connsiteY1146" fmla="*/ 4179016 h 6857985"/>
                <a:gd name="connsiteX1147" fmla="*/ 5921619 w 6868353"/>
                <a:gd name="connsiteY1147" fmla="*/ 4154255 h 6857985"/>
                <a:gd name="connsiteX1148" fmla="*/ 5935479 w 6868353"/>
                <a:gd name="connsiteY1148" fmla="*/ 4159295 h 6857985"/>
                <a:gd name="connsiteX1149" fmla="*/ 5941595 w 6868353"/>
                <a:gd name="connsiteY1149" fmla="*/ 4125318 h 6857985"/>
                <a:gd name="connsiteX1150" fmla="*/ 158773 w 6868353"/>
                <a:gd name="connsiteY1150" fmla="*/ 4105843 h 6857985"/>
                <a:gd name="connsiteX1151" fmla="*/ 154780 w 6868353"/>
                <a:gd name="connsiteY1151" fmla="*/ 4108202 h 6857985"/>
                <a:gd name="connsiteX1152" fmla="*/ 186364 w 6868353"/>
                <a:gd name="connsiteY1152" fmla="*/ 4213078 h 6857985"/>
                <a:gd name="connsiteX1153" fmla="*/ 158773 w 6868353"/>
                <a:gd name="connsiteY1153" fmla="*/ 4105843 h 6857985"/>
                <a:gd name="connsiteX1154" fmla="*/ 65338 w 6868353"/>
                <a:gd name="connsiteY1154" fmla="*/ 4090833 h 6857985"/>
                <a:gd name="connsiteX1155" fmla="*/ 83668 w 6868353"/>
                <a:gd name="connsiteY1155" fmla="*/ 4165398 h 6857985"/>
                <a:gd name="connsiteX1156" fmla="*/ 63296 w 6868353"/>
                <a:gd name="connsiteY1156" fmla="*/ 4097331 h 6857985"/>
                <a:gd name="connsiteX1157" fmla="*/ 65338 w 6868353"/>
                <a:gd name="connsiteY1157" fmla="*/ 4090833 h 6857985"/>
                <a:gd name="connsiteX1158" fmla="*/ 5986047 w 6868353"/>
                <a:gd name="connsiteY1158" fmla="*/ 4031626 h 6857985"/>
                <a:gd name="connsiteX1159" fmla="*/ 6002527 w 6868353"/>
                <a:gd name="connsiteY1159" fmla="*/ 4040319 h 6857985"/>
                <a:gd name="connsiteX1160" fmla="*/ 5991243 w 6868353"/>
                <a:gd name="connsiteY1160" fmla="*/ 4061922 h 6857985"/>
                <a:gd name="connsiteX1161" fmla="*/ 5979379 w 6868353"/>
                <a:gd name="connsiteY1161" fmla="*/ 4096480 h 6857985"/>
                <a:gd name="connsiteX1162" fmla="*/ 5980499 w 6868353"/>
                <a:gd name="connsiteY1162" fmla="*/ 4072158 h 6857985"/>
                <a:gd name="connsiteX1163" fmla="*/ 5986047 w 6868353"/>
                <a:gd name="connsiteY1163" fmla="*/ 4031626 h 6857985"/>
                <a:gd name="connsiteX1164" fmla="*/ 6027061 w 6868353"/>
                <a:gd name="connsiteY1164" fmla="*/ 4009541 h 6857985"/>
                <a:gd name="connsiteX1165" fmla="*/ 6006151 w 6868353"/>
                <a:gd name="connsiteY1165" fmla="*/ 4057761 h 6857985"/>
                <a:gd name="connsiteX1166" fmla="*/ 6027061 w 6868353"/>
                <a:gd name="connsiteY1166" fmla="*/ 4009541 h 6857985"/>
                <a:gd name="connsiteX1167" fmla="*/ 103838 w 6868353"/>
                <a:gd name="connsiteY1167" fmla="*/ 3950307 h 6857985"/>
                <a:gd name="connsiteX1168" fmla="*/ 113964 w 6868353"/>
                <a:gd name="connsiteY1168" fmla="*/ 3994860 h 6857985"/>
                <a:gd name="connsiteX1169" fmla="*/ 129212 w 6868353"/>
                <a:gd name="connsiteY1169" fmla="*/ 4069270 h 6857985"/>
                <a:gd name="connsiteX1170" fmla="*/ 103838 w 6868353"/>
                <a:gd name="connsiteY1170" fmla="*/ 3950307 h 6857985"/>
                <a:gd name="connsiteX1171" fmla="*/ 1078363 w 6868353"/>
                <a:gd name="connsiteY1171" fmla="*/ 3947335 h 6857985"/>
                <a:gd name="connsiteX1172" fmla="*/ 1095295 w 6868353"/>
                <a:gd name="connsiteY1172" fmla="*/ 3994577 h 6857985"/>
                <a:gd name="connsiteX1173" fmla="*/ 1103761 w 6868353"/>
                <a:gd name="connsiteY1173" fmla="*/ 4028399 h 6857985"/>
                <a:gd name="connsiteX1174" fmla="*/ 1112793 w 6868353"/>
                <a:gd name="connsiteY1174" fmla="*/ 4065674 h 6857985"/>
                <a:gd name="connsiteX1175" fmla="*/ 1133632 w 6868353"/>
                <a:gd name="connsiteY1175" fmla="*/ 4140636 h 6857985"/>
                <a:gd name="connsiteX1176" fmla="*/ 1143826 w 6868353"/>
                <a:gd name="connsiteY1176" fmla="*/ 4173736 h 6857985"/>
                <a:gd name="connsiteX1177" fmla="*/ 1155024 w 6868353"/>
                <a:gd name="connsiteY1177" fmla="*/ 4200309 h 6857985"/>
                <a:gd name="connsiteX1178" fmla="*/ 1143811 w 6868353"/>
                <a:gd name="connsiteY1178" fmla="*/ 4182159 h 6857985"/>
                <a:gd name="connsiteX1179" fmla="*/ 1133095 w 6868353"/>
                <a:gd name="connsiteY1179" fmla="*/ 4155884 h 6857985"/>
                <a:gd name="connsiteX1180" fmla="*/ 1112779 w 6868353"/>
                <a:gd name="connsiteY1180" fmla="*/ 4087618 h 6857985"/>
                <a:gd name="connsiteX1181" fmla="*/ 1102926 w 6868353"/>
                <a:gd name="connsiteY1181" fmla="*/ 4049960 h 6857985"/>
                <a:gd name="connsiteX1182" fmla="*/ 1094856 w 6868353"/>
                <a:gd name="connsiteY1182" fmla="*/ 4012443 h 6857985"/>
                <a:gd name="connsiteX1183" fmla="*/ 1078363 w 6868353"/>
                <a:gd name="connsiteY1183" fmla="*/ 3947335 h 6857985"/>
                <a:gd name="connsiteX1184" fmla="*/ 47114 w 6868353"/>
                <a:gd name="connsiteY1184" fmla="*/ 3946019 h 6857985"/>
                <a:gd name="connsiteX1185" fmla="*/ 64626 w 6868353"/>
                <a:gd name="connsiteY1185" fmla="*/ 4071508 h 6857985"/>
                <a:gd name="connsiteX1186" fmla="*/ 39809 w 6868353"/>
                <a:gd name="connsiteY1186" fmla="*/ 3974022 h 6857985"/>
                <a:gd name="connsiteX1187" fmla="*/ 47114 w 6868353"/>
                <a:gd name="connsiteY1187" fmla="*/ 3946019 h 6857985"/>
                <a:gd name="connsiteX1188" fmla="*/ 1088046 w 6868353"/>
                <a:gd name="connsiteY1188" fmla="*/ 3921823 h 6857985"/>
                <a:gd name="connsiteX1189" fmla="*/ 1096342 w 6868353"/>
                <a:gd name="connsiteY1189" fmla="*/ 3939137 h 6857985"/>
                <a:gd name="connsiteX1190" fmla="*/ 1107682 w 6868353"/>
                <a:gd name="connsiteY1190" fmla="*/ 3980972 h 6857985"/>
                <a:gd name="connsiteX1191" fmla="*/ 1128394 w 6868353"/>
                <a:gd name="connsiteY1191" fmla="*/ 4080255 h 6857985"/>
                <a:gd name="connsiteX1192" fmla="*/ 1122363 w 6868353"/>
                <a:gd name="connsiteY1192" fmla="*/ 4062049 h 6857985"/>
                <a:gd name="connsiteX1193" fmla="*/ 1117309 w 6868353"/>
                <a:gd name="connsiteY1193" fmla="*/ 4044693 h 6857985"/>
                <a:gd name="connsiteX1194" fmla="*/ 1108772 w 6868353"/>
                <a:gd name="connsiteY1194" fmla="*/ 4009923 h 6857985"/>
                <a:gd name="connsiteX1195" fmla="*/ 1099414 w 6868353"/>
                <a:gd name="connsiteY1195" fmla="*/ 3970835 h 6857985"/>
                <a:gd name="connsiteX1196" fmla="*/ 1093836 w 6868353"/>
                <a:gd name="connsiteY1196" fmla="*/ 3947957 h 6857985"/>
                <a:gd name="connsiteX1197" fmla="*/ 1090722 w 6868353"/>
                <a:gd name="connsiteY1197" fmla="*/ 3935386 h 6857985"/>
                <a:gd name="connsiteX1198" fmla="*/ 1088046 w 6868353"/>
                <a:gd name="connsiteY1198" fmla="*/ 3921823 h 6857985"/>
                <a:gd name="connsiteX1199" fmla="*/ 1056792 w 6868353"/>
                <a:gd name="connsiteY1199" fmla="*/ 3814131 h 6857985"/>
                <a:gd name="connsiteX1200" fmla="*/ 1065664 w 6868353"/>
                <a:gd name="connsiteY1200" fmla="*/ 3845445 h 6857985"/>
                <a:gd name="connsiteX1201" fmla="*/ 1069529 w 6868353"/>
                <a:gd name="connsiteY1201" fmla="*/ 3883939 h 6857985"/>
                <a:gd name="connsiteX1202" fmla="*/ 1056792 w 6868353"/>
                <a:gd name="connsiteY1202" fmla="*/ 3814131 h 6857985"/>
                <a:gd name="connsiteX1203" fmla="*/ 1023631 w 6868353"/>
                <a:gd name="connsiteY1203" fmla="*/ 3804985 h 6857985"/>
                <a:gd name="connsiteX1204" fmla="*/ 1028614 w 6868353"/>
                <a:gd name="connsiteY1204" fmla="*/ 3836357 h 6857985"/>
                <a:gd name="connsiteX1205" fmla="*/ 1034631 w 6868353"/>
                <a:gd name="connsiteY1205" fmla="*/ 3869315 h 6857985"/>
                <a:gd name="connsiteX1206" fmla="*/ 1047528 w 6868353"/>
                <a:gd name="connsiteY1206" fmla="*/ 3939294 h 6857985"/>
                <a:gd name="connsiteX1207" fmla="*/ 1065140 w 6868353"/>
                <a:gd name="connsiteY1207" fmla="*/ 4012500 h 6857985"/>
                <a:gd name="connsiteX1208" fmla="*/ 1084563 w 6868353"/>
                <a:gd name="connsiteY1208" fmla="*/ 4087448 h 6857985"/>
                <a:gd name="connsiteX1209" fmla="*/ 1106422 w 6868353"/>
                <a:gd name="connsiteY1209" fmla="*/ 4162127 h 6857985"/>
                <a:gd name="connsiteX1210" fmla="*/ 1111830 w 6868353"/>
                <a:gd name="connsiteY1210" fmla="*/ 4180630 h 6857985"/>
                <a:gd name="connsiteX1211" fmla="*/ 1118130 w 6868353"/>
                <a:gd name="connsiteY1211" fmla="*/ 4198766 h 6857985"/>
                <a:gd name="connsiteX1212" fmla="*/ 1130461 w 6868353"/>
                <a:gd name="connsiteY1212" fmla="*/ 4234612 h 6857985"/>
                <a:gd name="connsiteX1213" fmla="*/ 1142353 w 6868353"/>
                <a:gd name="connsiteY1213" fmla="*/ 4269707 h 6857985"/>
                <a:gd name="connsiteX1214" fmla="*/ 1154245 w 6868353"/>
                <a:gd name="connsiteY1214" fmla="*/ 4303698 h 6857985"/>
                <a:gd name="connsiteX1215" fmla="*/ 1178680 w 6868353"/>
                <a:gd name="connsiteY1215" fmla="*/ 4367250 h 6857985"/>
                <a:gd name="connsiteX1216" fmla="*/ 1150337 w 6868353"/>
                <a:gd name="connsiteY1216" fmla="*/ 4305865 h 6857985"/>
                <a:gd name="connsiteX1217" fmla="*/ 1137313 w 6868353"/>
                <a:gd name="connsiteY1217" fmla="*/ 4273416 h 6857985"/>
                <a:gd name="connsiteX1218" fmla="*/ 1124840 w 6868353"/>
                <a:gd name="connsiteY1218" fmla="*/ 4240005 h 6857985"/>
                <a:gd name="connsiteX1219" fmla="*/ 1112368 w 6868353"/>
                <a:gd name="connsiteY1219" fmla="*/ 4205901 h 6857985"/>
                <a:gd name="connsiteX1220" fmla="*/ 1100490 w 6868353"/>
                <a:gd name="connsiteY1220" fmla="*/ 4171060 h 6857985"/>
                <a:gd name="connsiteX1221" fmla="*/ 1079707 w 6868353"/>
                <a:gd name="connsiteY1221" fmla="*/ 4099312 h 6857985"/>
                <a:gd name="connsiteX1222" fmla="*/ 1069444 w 6868353"/>
                <a:gd name="connsiteY1222" fmla="*/ 4062970 h 6857985"/>
                <a:gd name="connsiteX1223" fmla="*/ 1061317 w 6868353"/>
                <a:gd name="connsiteY1223" fmla="*/ 4026020 h 6857985"/>
                <a:gd name="connsiteX1224" fmla="*/ 1045447 w 6868353"/>
                <a:gd name="connsiteY1224" fmla="*/ 3951992 h 6857985"/>
                <a:gd name="connsiteX1225" fmla="*/ 1039176 w 6868353"/>
                <a:gd name="connsiteY1225" fmla="*/ 3914887 h 6857985"/>
                <a:gd name="connsiteX1226" fmla="*/ 1033626 w 6868353"/>
                <a:gd name="connsiteY1226" fmla="*/ 3877908 h 6857985"/>
                <a:gd name="connsiteX1227" fmla="*/ 1028218 w 6868353"/>
                <a:gd name="connsiteY1227" fmla="*/ 3841270 h 6857985"/>
                <a:gd name="connsiteX1228" fmla="*/ 1023631 w 6868353"/>
                <a:gd name="connsiteY1228" fmla="*/ 3804985 h 6857985"/>
                <a:gd name="connsiteX1229" fmla="*/ 987672 w 6868353"/>
                <a:gd name="connsiteY1229" fmla="*/ 3775085 h 6857985"/>
                <a:gd name="connsiteX1230" fmla="*/ 995175 w 6868353"/>
                <a:gd name="connsiteY1230" fmla="*/ 3816056 h 6857985"/>
                <a:gd name="connsiteX1231" fmla="*/ 1004236 w 6868353"/>
                <a:gd name="connsiteY1231" fmla="*/ 3856743 h 6857985"/>
                <a:gd name="connsiteX1232" fmla="*/ 1021593 w 6868353"/>
                <a:gd name="connsiteY1232" fmla="*/ 3938458 h 6857985"/>
                <a:gd name="connsiteX1233" fmla="*/ 1042021 w 6868353"/>
                <a:gd name="connsiteY1233" fmla="*/ 4020881 h 6857985"/>
                <a:gd name="connsiteX1234" fmla="*/ 1052144 w 6868353"/>
                <a:gd name="connsiteY1234" fmla="*/ 4062900 h 6857985"/>
                <a:gd name="connsiteX1235" fmla="*/ 1064347 w 6868353"/>
                <a:gd name="connsiteY1235" fmla="*/ 4105173 h 6857985"/>
                <a:gd name="connsiteX1236" fmla="*/ 1089618 w 6868353"/>
                <a:gd name="connsiteY1236" fmla="*/ 4192126 h 6857985"/>
                <a:gd name="connsiteX1237" fmla="*/ 1120154 w 6868353"/>
                <a:gd name="connsiteY1237" fmla="*/ 4282038 h 6857985"/>
                <a:gd name="connsiteX1238" fmla="*/ 1128167 w 6868353"/>
                <a:gd name="connsiteY1238" fmla="*/ 4305199 h 6857985"/>
                <a:gd name="connsiteX1239" fmla="*/ 1137384 w 6868353"/>
                <a:gd name="connsiteY1239" fmla="*/ 4328332 h 6857985"/>
                <a:gd name="connsiteX1240" fmla="*/ 1156199 w 6868353"/>
                <a:gd name="connsiteY1240" fmla="*/ 4375603 h 6857985"/>
                <a:gd name="connsiteX1241" fmla="*/ 1165811 w 6868353"/>
                <a:gd name="connsiteY1241" fmla="*/ 4399755 h 6857985"/>
                <a:gd name="connsiteX1242" fmla="*/ 1176061 w 6868353"/>
                <a:gd name="connsiteY1242" fmla="*/ 4424091 h 6857985"/>
                <a:gd name="connsiteX1243" fmla="*/ 1198797 w 6868353"/>
                <a:gd name="connsiteY1243" fmla="*/ 4473244 h 6857985"/>
                <a:gd name="connsiteX1244" fmla="*/ 1185929 w 6868353"/>
                <a:gd name="connsiteY1244" fmla="*/ 4436846 h 6857985"/>
                <a:gd name="connsiteX1245" fmla="*/ 1176160 w 6868353"/>
                <a:gd name="connsiteY1245" fmla="*/ 4416842 h 6857985"/>
                <a:gd name="connsiteX1246" fmla="*/ 1168629 w 6868353"/>
                <a:gd name="connsiteY1246" fmla="*/ 4397263 h 6857985"/>
                <a:gd name="connsiteX1247" fmla="*/ 1199618 w 6868353"/>
                <a:gd name="connsiteY1247" fmla="*/ 4458648 h 6857985"/>
                <a:gd name="connsiteX1248" fmla="*/ 1216734 w 6868353"/>
                <a:gd name="connsiteY1248" fmla="*/ 4495174 h 6857985"/>
                <a:gd name="connsiteX1249" fmla="*/ 1234941 w 6868353"/>
                <a:gd name="connsiteY1249" fmla="*/ 4533837 h 6857985"/>
                <a:gd name="connsiteX1250" fmla="*/ 1274949 w 6868353"/>
                <a:gd name="connsiteY1250" fmla="*/ 4612154 h 6857985"/>
                <a:gd name="connsiteX1251" fmla="*/ 1284972 w 6868353"/>
                <a:gd name="connsiteY1251" fmla="*/ 4631266 h 6857985"/>
                <a:gd name="connsiteX1252" fmla="*/ 1295816 w 6868353"/>
                <a:gd name="connsiteY1252" fmla="*/ 4649472 h 6857985"/>
                <a:gd name="connsiteX1253" fmla="*/ 1316939 w 6868353"/>
                <a:gd name="connsiteY1253" fmla="*/ 4683874 h 6857985"/>
                <a:gd name="connsiteX1254" fmla="*/ 1324782 w 6868353"/>
                <a:gd name="connsiteY1254" fmla="*/ 4715090 h 6857985"/>
                <a:gd name="connsiteX1255" fmla="*/ 1274128 w 6868353"/>
                <a:gd name="connsiteY1255" fmla="*/ 4634820 h 6857985"/>
                <a:gd name="connsiteX1256" fmla="*/ 1221590 w 6868353"/>
                <a:gd name="connsiteY1256" fmla="*/ 4537900 h 6857985"/>
                <a:gd name="connsiteX1257" fmla="*/ 1208495 w 6868353"/>
                <a:gd name="connsiteY1257" fmla="*/ 4511384 h 6857985"/>
                <a:gd name="connsiteX1258" fmla="*/ 1195669 w 6868353"/>
                <a:gd name="connsiteY1258" fmla="*/ 4483947 h 6857985"/>
                <a:gd name="connsiteX1259" fmla="*/ 1169237 w 6868353"/>
                <a:gd name="connsiteY1259" fmla="*/ 4427248 h 6857985"/>
                <a:gd name="connsiteX1260" fmla="*/ 1156765 w 6868353"/>
                <a:gd name="connsiteY1260" fmla="*/ 4397674 h 6857985"/>
                <a:gd name="connsiteX1261" fmla="*/ 1144618 w 6868353"/>
                <a:gd name="connsiteY1261" fmla="*/ 4367406 h 6857985"/>
                <a:gd name="connsiteX1262" fmla="*/ 1119801 w 6868353"/>
                <a:gd name="connsiteY1262" fmla="*/ 4305596 h 6857985"/>
                <a:gd name="connsiteX1263" fmla="*/ 1097815 w 6868353"/>
                <a:gd name="connsiteY1263" fmla="*/ 4241336 h 6857985"/>
                <a:gd name="connsiteX1264" fmla="*/ 1086687 w 6868353"/>
                <a:gd name="connsiteY1264" fmla="*/ 4208803 h 6857985"/>
                <a:gd name="connsiteX1265" fmla="*/ 1076097 w 6868353"/>
                <a:gd name="connsiteY1265" fmla="*/ 4175902 h 6857985"/>
                <a:gd name="connsiteX1266" fmla="*/ 1057042 w 6868353"/>
                <a:gd name="connsiteY1266" fmla="*/ 4109080 h 6857985"/>
                <a:gd name="connsiteX1267" fmla="*/ 1047415 w 6868353"/>
                <a:gd name="connsiteY1267" fmla="*/ 4075570 h 6857985"/>
                <a:gd name="connsiteX1268" fmla="*/ 1043083 w 6868353"/>
                <a:gd name="connsiteY1268" fmla="*/ 4058709 h 6857985"/>
                <a:gd name="connsiteX1269" fmla="*/ 1039176 w 6868353"/>
                <a:gd name="connsiteY1269" fmla="*/ 4041763 h 6857985"/>
                <a:gd name="connsiteX1270" fmla="*/ 1023433 w 6868353"/>
                <a:gd name="connsiteY1270" fmla="*/ 3974177 h 6857985"/>
                <a:gd name="connsiteX1271" fmla="*/ 1015788 w 6868353"/>
                <a:gd name="connsiteY1271" fmla="*/ 3940554 h 6857985"/>
                <a:gd name="connsiteX1272" fmla="*/ 1009701 w 6868353"/>
                <a:gd name="connsiteY1272" fmla="*/ 3906888 h 6857985"/>
                <a:gd name="connsiteX1273" fmla="*/ 987672 w 6868353"/>
                <a:gd name="connsiteY1273" fmla="*/ 3775085 h 6857985"/>
                <a:gd name="connsiteX1274" fmla="*/ 97316 w 6868353"/>
                <a:gd name="connsiteY1274" fmla="*/ 3727647 h 6857985"/>
                <a:gd name="connsiteX1275" fmla="*/ 100586 w 6868353"/>
                <a:gd name="connsiteY1275" fmla="*/ 3737696 h 6857985"/>
                <a:gd name="connsiteX1276" fmla="*/ 106589 w 6868353"/>
                <a:gd name="connsiteY1276" fmla="*/ 3783777 h 6857985"/>
                <a:gd name="connsiteX1277" fmla="*/ 92559 w 6868353"/>
                <a:gd name="connsiteY1277" fmla="*/ 3733972 h 6857985"/>
                <a:gd name="connsiteX1278" fmla="*/ 97316 w 6868353"/>
                <a:gd name="connsiteY1278" fmla="*/ 3727647 h 6857985"/>
                <a:gd name="connsiteX1279" fmla="*/ 64896 w 6868353"/>
                <a:gd name="connsiteY1279" fmla="*/ 3712439 h 6857985"/>
                <a:gd name="connsiteX1280" fmla="*/ 71394 w 6868353"/>
                <a:gd name="connsiteY1280" fmla="*/ 3783168 h 6857985"/>
                <a:gd name="connsiteX1281" fmla="*/ 64839 w 6868353"/>
                <a:gd name="connsiteY1281" fmla="*/ 3803710 h 6857985"/>
                <a:gd name="connsiteX1282" fmla="*/ 82437 w 6868353"/>
                <a:gd name="connsiteY1282" fmla="*/ 3900446 h 6857985"/>
                <a:gd name="connsiteX1283" fmla="*/ 86188 w 6868353"/>
                <a:gd name="connsiteY1283" fmla="*/ 3928618 h 6857985"/>
                <a:gd name="connsiteX1284" fmla="*/ 89430 w 6868353"/>
                <a:gd name="connsiteY1284" fmla="*/ 3958306 h 6857985"/>
                <a:gd name="connsiteX1285" fmla="*/ 91894 w 6868353"/>
                <a:gd name="connsiteY1285" fmla="*/ 4022296 h 6857985"/>
                <a:gd name="connsiteX1286" fmla="*/ 71281 w 6868353"/>
                <a:gd name="connsiteY1286" fmla="*/ 3911970 h 6857985"/>
                <a:gd name="connsiteX1287" fmla="*/ 54080 w 6868353"/>
                <a:gd name="connsiteY1287" fmla="*/ 3758294 h 6857985"/>
                <a:gd name="connsiteX1288" fmla="*/ 64896 w 6868353"/>
                <a:gd name="connsiteY1288" fmla="*/ 3712439 h 6857985"/>
                <a:gd name="connsiteX1289" fmla="*/ 82055 w 6868353"/>
                <a:gd name="connsiteY1289" fmla="*/ 3707301 h 6857985"/>
                <a:gd name="connsiteX1290" fmla="*/ 86571 w 6868353"/>
                <a:gd name="connsiteY1290" fmla="*/ 3744548 h 6857985"/>
                <a:gd name="connsiteX1291" fmla="*/ 87449 w 6868353"/>
                <a:gd name="connsiteY1291" fmla="*/ 3796193 h 6857985"/>
                <a:gd name="connsiteX1292" fmla="*/ 82055 w 6868353"/>
                <a:gd name="connsiteY1292" fmla="*/ 3707301 h 6857985"/>
                <a:gd name="connsiteX1293" fmla="*/ 975157 w 6868353"/>
                <a:gd name="connsiteY1293" fmla="*/ 3662295 h 6857985"/>
                <a:gd name="connsiteX1294" fmla="*/ 980140 w 6868353"/>
                <a:gd name="connsiteY1294" fmla="*/ 3686107 h 6857985"/>
                <a:gd name="connsiteX1295" fmla="*/ 984586 w 6868353"/>
                <a:gd name="connsiteY1295" fmla="*/ 3726781 h 6857985"/>
                <a:gd name="connsiteX1296" fmla="*/ 975157 w 6868353"/>
                <a:gd name="connsiteY1296" fmla="*/ 3662295 h 6857985"/>
                <a:gd name="connsiteX1297" fmla="*/ 60406 w 6868353"/>
                <a:gd name="connsiteY1297" fmla="*/ 3661240 h 6857985"/>
                <a:gd name="connsiteX1298" fmla="*/ 66594 w 6868353"/>
                <a:gd name="connsiteY1298" fmla="*/ 3693908 h 6857985"/>
                <a:gd name="connsiteX1299" fmla="*/ 52650 w 6868353"/>
                <a:gd name="connsiteY1299" fmla="*/ 3704059 h 6857985"/>
                <a:gd name="connsiteX1300" fmla="*/ 50427 w 6868353"/>
                <a:gd name="connsiteY1300" fmla="*/ 3668623 h 6857985"/>
                <a:gd name="connsiteX1301" fmla="*/ 60406 w 6868353"/>
                <a:gd name="connsiteY1301" fmla="*/ 3661240 h 6857985"/>
                <a:gd name="connsiteX1302" fmla="*/ 886155 w 6868353"/>
                <a:gd name="connsiteY1302" fmla="*/ 3642466 h 6857985"/>
                <a:gd name="connsiteX1303" fmla="*/ 903734 w 6868353"/>
                <a:gd name="connsiteY1303" fmla="*/ 3808283 h 6857985"/>
                <a:gd name="connsiteX1304" fmla="*/ 895806 w 6868353"/>
                <a:gd name="connsiteY1304" fmla="*/ 3743996 h 6857985"/>
                <a:gd name="connsiteX1305" fmla="*/ 891686 w 6868353"/>
                <a:gd name="connsiteY1305" fmla="*/ 3710642 h 6857985"/>
                <a:gd name="connsiteX1306" fmla="*/ 889761 w 6868353"/>
                <a:gd name="connsiteY1306" fmla="*/ 3693681 h 6857985"/>
                <a:gd name="connsiteX1307" fmla="*/ 888558 w 6868353"/>
                <a:gd name="connsiteY1307" fmla="*/ 3676495 h 6857985"/>
                <a:gd name="connsiteX1308" fmla="*/ 153255 w 6868353"/>
                <a:gd name="connsiteY1308" fmla="*/ 3629324 h 6857985"/>
                <a:gd name="connsiteX1309" fmla="*/ 147914 w 6868353"/>
                <a:gd name="connsiteY1309" fmla="*/ 3640804 h 6857985"/>
                <a:gd name="connsiteX1310" fmla="*/ 158008 w 6868353"/>
                <a:gd name="connsiteY1310" fmla="*/ 3708277 h 6857985"/>
                <a:gd name="connsiteX1311" fmla="*/ 163317 w 6868353"/>
                <a:gd name="connsiteY1311" fmla="*/ 3654098 h 6857985"/>
                <a:gd name="connsiteX1312" fmla="*/ 153255 w 6868353"/>
                <a:gd name="connsiteY1312" fmla="*/ 3629324 h 6857985"/>
                <a:gd name="connsiteX1313" fmla="*/ 74919 w 6868353"/>
                <a:gd name="connsiteY1313" fmla="*/ 3589697 h 6857985"/>
                <a:gd name="connsiteX1314" fmla="*/ 79577 w 6868353"/>
                <a:gd name="connsiteY1314" fmla="*/ 3714053 h 6857985"/>
                <a:gd name="connsiteX1315" fmla="*/ 67317 w 6868353"/>
                <a:gd name="connsiteY1315" fmla="*/ 3609743 h 6857985"/>
                <a:gd name="connsiteX1316" fmla="*/ 74919 w 6868353"/>
                <a:gd name="connsiteY1316" fmla="*/ 3589697 h 6857985"/>
                <a:gd name="connsiteX1317" fmla="*/ 97868 w 6868353"/>
                <a:gd name="connsiteY1317" fmla="*/ 3583511 h 6857985"/>
                <a:gd name="connsiteX1318" fmla="*/ 90563 w 6868353"/>
                <a:gd name="connsiteY1318" fmla="*/ 3657029 h 6857985"/>
                <a:gd name="connsiteX1319" fmla="*/ 97868 w 6868353"/>
                <a:gd name="connsiteY1319" fmla="*/ 3583511 h 6857985"/>
                <a:gd name="connsiteX1320" fmla="*/ 6386467 w 6868353"/>
                <a:gd name="connsiteY1320" fmla="*/ 3561978 h 6857985"/>
                <a:gd name="connsiteX1321" fmla="*/ 6390659 w 6868353"/>
                <a:gd name="connsiteY1321" fmla="*/ 3635977 h 6857985"/>
                <a:gd name="connsiteX1322" fmla="*/ 6378003 w 6868353"/>
                <a:gd name="connsiteY1322" fmla="*/ 3578740 h 6857985"/>
                <a:gd name="connsiteX1323" fmla="*/ 6386467 w 6868353"/>
                <a:gd name="connsiteY1323" fmla="*/ 3561978 h 6857985"/>
                <a:gd name="connsiteX1324" fmla="*/ 43717 w 6868353"/>
                <a:gd name="connsiteY1324" fmla="*/ 3526061 h 6857985"/>
                <a:gd name="connsiteX1325" fmla="*/ 55156 w 6868353"/>
                <a:gd name="connsiteY1325" fmla="*/ 3551685 h 6857985"/>
                <a:gd name="connsiteX1326" fmla="*/ 56005 w 6868353"/>
                <a:gd name="connsiteY1326" fmla="*/ 3587461 h 6857985"/>
                <a:gd name="connsiteX1327" fmla="*/ 54038 w 6868353"/>
                <a:gd name="connsiteY1327" fmla="*/ 3631404 h 6857985"/>
                <a:gd name="connsiteX1328" fmla="*/ 43717 w 6868353"/>
                <a:gd name="connsiteY1328" fmla="*/ 3526061 h 6857985"/>
                <a:gd name="connsiteX1329" fmla="*/ 90205 w 6868353"/>
                <a:gd name="connsiteY1329" fmla="*/ 3520892 h 6857985"/>
                <a:gd name="connsiteX1330" fmla="*/ 96140 w 6868353"/>
                <a:gd name="connsiteY1330" fmla="*/ 3525056 h 6857985"/>
                <a:gd name="connsiteX1331" fmla="*/ 90959 w 6868353"/>
                <a:gd name="connsiteY1331" fmla="*/ 3547212 h 6857985"/>
                <a:gd name="connsiteX1332" fmla="*/ 87448 w 6868353"/>
                <a:gd name="connsiteY1332" fmla="*/ 3561822 h 6857985"/>
                <a:gd name="connsiteX1333" fmla="*/ 83201 w 6868353"/>
                <a:gd name="connsiteY1333" fmla="*/ 3581500 h 6857985"/>
                <a:gd name="connsiteX1334" fmla="*/ 82040 w 6868353"/>
                <a:gd name="connsiteY1334" fmla="*/ 3557914 h 6857985"/>
                <a:gd name="connsiteX1335" fmla="*/ 81700 w 6868353"/>
                <a:gd name="connsiteY1335" fmla="*/ 3534428 h 6857985"/>
                <a:gd name="connsiteX1336" fmla="*/ 90205 w 6868353"/>
                <a:gd name="connsiteY1336" fmla="*/ 3520892 h 6857985"/>
                <a:gd name="connsiteX1337" fmla="*/ 935086 w 6868353"/>
                <a:gd name="connsiteY1337" fmla="*/ 3501840 h 6857985"/>
                <a:gd name="connsiteX1338" fmla="*/ 935375 w 6868353"/>
                <a:gd name="connsiteY1338" fmla="*/ 3551161 h 6857985"/>
                <a:gd name="connsiteX1339" fmla="*/ 935347 w 6868353"/>
                <a:gd name="connsiteY1339" fmla="*/ 3561722 h 6857985"/>
                <a:gd name="connsiteX1340" fmla="*/ 935743 w 6868353"/>
                <a:gd name="connsiteY1340" fmla="*/ 3570287 h 6857985"/>
                <a:gd name="connsiteX1341" fmla="*/ 936012 w 6868353"/>
                <a:gd name="connsiteY1341" fmla="*/ 3577423 h 6857985"/>
                <a:gd name="connsiteX1342" fmla="*/ 935205 w 6868353"/>
                <a:gd name="connsiteY1342" fmla="*/ 3564568 h 6857985"/>
                <a:gd name="connsiteX1343" fmla="*/ 934951 w 6868353"/>
                <a:gd name="connsiteY1343" fmla="*/ 3523682 h 6857985"/>
                <a:gd name="connsiteX1344" fmla="*/ 934766 w 6868353"/>
                <a:gd name="connsiteY1344" fmla="*/ 3514806 h 6857985"/>
                <a:gd name="connsiteX1345" fmla="*/ 935086 w 6868353"/>
                <a:gd name="connsiteY1345" fmla="*/ 3501840 h 6857985"/>
                <a:gd name="connsiteX1346" fmla="*/ 74775 w 6868353"/>
                <a:gd name="connsiteY1346" fmla="*/ 3486027 h 6857985"/>
                <a:gd name="connsiteX1347" fmla="*/ 78387 w 6868353"/>
                <a:gd name="connsiteY1347" fmla="*/ 3505860 h 6857985"/>
                <a:gd name="connsiteX1348" fmla="*/ 64259 w 6868353"/>
                <a:gd name="connsiteY1348" fmla="*/ 3538916 h 6857985"/>
                <a:gd name="connsiteX1349" fmla="*/ 66651 w 6868353"/>
                <a:gd name="connsiteY1349" fmla="*/ 3496743 h 6857985"/>
                <a:gd name="connsiteX1350" fmla="*/ 74775 w 6868353"/>
                <a:gd name="connsiteY1350" fmla="*/ 3486027 h 6857985"/>
                <a:gd name="connsiteX1351" fmla="*/ 144548 w 6868353"/>
                <a:gd name="connsiteY1351" fmla="*/ 3463460 h 6857985"/>
                <a:gd name="connsiteX1352" fmla="*/ 139193 w 6868353"/>
                <a:gd name="connsiteY1352" fmla="*/ 3474132 h 6857985"/>
                <a:gd name="connsiteX1353" fmla="*/ 139603 w 6868353"/>
                <a:gd name="connsiteY1353" fmla="*/ 3508746 h 6857985"/>
                <a:gd name="connsiteX1354" fmla="*/ 153803 w 6868353"/>
                <a:gd name="connsiteY1354" fmla="*/ 3476510 h 6857985"/>
                <a:gd name="connsiteX1355" fmla="*/ 144548 w 6868353"/>
                <a:gd name="connsiteY1355" fmla="*/ 3463460 h 6857985"/>
                <a:gd name="connsiteX1356" fmla="*/ 962359 w 6868353"/>
                <a:gd name="connsiteY1356" fmla="*/ 3448296 h 6857985"/>
                <a:gd name="connsiteX1357" fmla="*/ 970655 w 6868353"/>
                <a:gd name="connsiteY1357" fmla="*/ 3527505 h 6857985"/>
                <a:gd name="connsiteX1358" fmla="*/ 970655 w 6868353"/>
                <a:gd name="connsiteY1358" fmla="*/ 3557801 h 6857985"/>
                <a:gd name="connsiteX1359" fmla="*/ 972057 w 6868353"/>
                <a:gd name="connsiteY1359" fmla="*/ 3588069 h 6857985"/>
                <a:gd name="connsiteX1360" fmla="*/ 976445 w 6868353"/>
                <a:gd name="connsiteY1360" fmla="*/ 3639941 h 6857985"/>
                <a:gd name="connsiteX1361" fmla="*/ 966507 w 6868353"/>
                <a:gd name="connsiteY1361" fmla="*/ 3559387 h 6857985"/>
                <a:gd name="connsiteX1362" fmla="*/ 962359 w 6868353"/>
                <a:gd name="connsiteY1362" fmla="*/ 3448296 h 6857985"/>
                <a:gd name="connsiteX1363" fmla="*/ 822473 w 6868353"/>
                <a:gd name="connsiteY1363" fmla="*/ 3433133 h 6857985"/>
                <a:gd name="connsiteX1364" fmla="*/ 833459 w 6868353"/>
                <a:gd name="connsiteY1364" fmla="*/ 3547126 h 6857985"/>
                <a:gd name="connsiteX1365" fmla="*/ 822473 w 6868353"/>
                <a:gd name="connsiteY1365" fmla="*/ 3433133 h 6857985"/>
                <a:gd name="connsiteX1366" fmla="*/ 966225 w 6868353"/>
                <a:gd name="connsiteY1366" fmla="*/ 3305634 h 6857985"/>
                <a:gd name="connsiteX1367" fmla="*/ 967824 w 6868353"/>
                <a:gd name="connsiteY1367" fmla="*/ 3429892 h 6857985"/>
                <a:gd name="connsiteX1368" fmla="*/ 962459 w 6868353"/>
                <a:gd name="connsiteY1368" fmla="*/ 3312260 h 6857985"/>
                <a:gd name="connsiteX1369" fmla="*/ 966225 w 6868353"/>
                <a:gd name="connsiteY1369" fmla="*/ 3305634 h 6857985"/>
                <a:gd name="connsiteX1370" fmla="*/ 6540177 w 6868353"/>
                <a:gd name="connsiteY1370" fmla="*/ 3279936 h 6857985"/>
                <a:gd name="connsiteX1371" fmla="*/ 6551143 w 6868353"/>
                <a:gd name="connsiteY1371" fmla="*/ 3388029 h 6857985"/>
                <a:gd name="connsiteX1372" fmla="*/ 6553183 w 6868353"/>
                <a:gd name="connsiteY1372" fmla="*/ 3442209 h 6857985"/>
                <a:gd name="connsiteX1373" fmla="*/ 6555165 w 6868353"/>
                <a:gd name="connsiteY1373" fmla="*/ 3501456 h 6857985"/>
                <a:gd name="connsiteX1374" fmla="*/ 6548153 w 6868353"/>
                <a:gd name="connsiteY1374" fmla="*/ 3408370 h 6857985"/>
                <a:gd name="connsiteX1375" fmla="*/ 6548539 w 6868353"/>
                <a:gd name="connsiteY1375" fmla="*/ 3402817 h 6857985"/>
                <a:gd name="connsiteX1376" fmla="*/ 6548935 w 6868353"/>
                <a:gd name="connsiteY1376" fmla="*/ 3407071 h 6857985"/>
                <a:gd name="connsiteX1377" fmla="*/ 6548649 w 6868353"/>
                <a:gd name="connsiteY1377" fmla="*/ 3401218 h 6857985"/>
                <a:gd name="connsiteX1378" fmla="*/ 6548539 w 6868353"/>
                <a:gd name="connsiteY1378" fmla="*/ 3402817 h 6857985"/>
                <a:gd name="connsiteX1379" fmla="*/ 6546027 w 6868353"/>
                <a:gd name="connsiteY1379" fmla="*/ 3375912 h 6857985"/>
                <a:gd name="connsiteX1380" fmla="*/ 6539547 w 6868353"/>
                <a:gd name="connsiteY1380" fmla="*/ 3291771 h 6857985"/>
                <a:gd name="connsiteX1381" fmla="*/ 6540229 w 6868353"/>
                <a:gd name="connsiteY1381" fmla="*/ 3278925 h 6857985"/>
                <a:gd name="connsiteX1382" fmla="*/ 6540177 w 6868353"/>
                <a:gd name="connsiteY1382" fmla="*/ 3279936 h 6857985"/>
                <a:gd name="connsiteX1383" fmla="*/ 6540171 w 6868353"/>
                <a:gd name="connsiteY1383" fmla="*/ 3279883 h 6857985"/>
                <a:gd name="connsiteX1384" fmla="*/ 6541523 w 6868353"/>
                <a:gd name="connsiteY1384" fmla="*/ 3254571 h 6857985"/>
                <a:gd name="connsiteX1385" fmla="*/ 6541613 w 6868353"/>
                <a:gd name="connsiteY1385" fmla="*/ 3256467 h 6857985"/>
                <a:gd name="connsiteX1386" fmla="*/ 6540229 w 6868353"/>
                <a:gd name="connsiteY1386" fmla="*/ 3278925 h 6857985"/>
                <a:gd name="connsiteX1387" fmla="*/ 59488 w 6868353"/>
                <a:gd name="connsiteY1387" fmla="*/ 3249870 h 6857985"/>
                <a:gd name="connsiteX1388" fmla="*/ 55581 w 6868353"/>
                <a:gd name="connsiteY1388" fmla="*/ 3345205 h 6857985"/>
                <a:gd name="connsiteX1389" fmla="*/ 45713 w 6868353"/>
                <a:gd name="connsiteY1389" fmla="*/ 3299632 h 6857985"/>
                <a:gd name="connsiteX1390" fmla="*/ 59488 w 6868353"/>
                <a:gd name="connsiteY1390" fmla="*/ 3249870 h 6857985"/>
                <a:gd name="connsiteX1391" fmla="*/ 6541067 w 6868353"/>
                <a:gd name="connsiteY1391" fmla="*/ 3244838 h 6857985"/>
                <a:gd name="connsiteX1392" fmla="*/ 6541943 w 6868353"/>
                <a:gd name="connsiteY1392" fmla="*/ 3246684 h 6857985"/>
                <a:gd name="connsiteX1393" fmla="*/ 6541523 w 6868353"/>
                <a:gd name="connsiteY1393" fmla="*/ 3254571 h 6857985"/>
                <a:gd name="connsiteX1394" fmla="*/ 76271 w 6868353"/>
                <a:gd name="connsiteY1394" fmla="*/ 3239322 h 6857985"/>
                <a:gd name="connsiteX1395" fmla="*/ 82408 w 6868353"/>
                <a:gd name="connsiteY1395" fmla="*/ 3257969 h 6857985"/>
                <a:gd name="connsiteX1396" fmla="*/ 69596 w 6868353"/>
                <a:gd name="connsiteY1396" fmla="*/ 3360170 h 6857985"/>
                <a:gd name="connsiteX1397" fmla="*/ 66495 w 6868353"/>
                <a:gd name="connsiteY1397" fmla="*/ 3290077 h 6857985"/>
                <a:gd name="connsiteX1398" fmla="*/ 71196 w 6868353"/>
                <a:gd name="connsiteY1398" fmla="*/ 3247988 h 6857985"/>
                <a:gd name="connsiteX1399" fmla="*/ 76271 w 6868353"/>
                <a:gd name="connsiteY1399" fmla="*/ 3239322 h 6857985"/>
                <a:gd name="connsiteX1400" fmla="*/ 148420 w 6868353"/>
                <a:gd name="connsiteY1400" fmla="*/ 3236506 h 6857985"/>
                <a:gd name="connsiteX1401" fmla="*/ 141076 w 6868353"/>
                <a:gd name="connsiteY1401" fmla="*/ 3248425 h 6857985"/>
                <a:gd name="connsiteX1402" fmla="*/ 141840 w 6868353"/>
                <a:gd name="connsiteY1402" fmla="*/ 3300128 h 6857985"/>
                <a:gd name="connsiteX1403" fmla="*/ 154511 w 6868353"/>
                <a:gd name="connsiteY1403" fmla="*/ 3274956 h 6857985"/>
                <a:gd name="connsiteX1404" fmla="*/ 148420 w 6868353"/>
                <a:gd name="connsiteY1404" fmla="*/ 3236506 h 6857985"/>
                <a:gd name="connsiteX1405" fmla="*/ 14508 w 6868353"/>
                <a:gd name="connsiteY1405" fmla="*/ 3219803 h 6857985"/>
                <a:gd name="connsiteX1406" fmla="*/ 16210 w 6868353"/>
                <a:gd name="connsiteY1406" fmla="*/ 3239522 h 6857985"/>
                <a:gd name="connsiteX1407" fmla="*/ 13577 w 6868353"/>
                <a:gd name="connsiteY1407" fmla="*/ 3233789 h 6857985"/>
                <a:gd name="connsiteX1408" fmla="*/ 0 w 6868353"/>
                <a:gd name="connsiteY1408" fmla="*/ 3350119 h 6857985"/>
                <a:gd name="connsiteX1409" fmla="*/ 8239 w 6868353"/>
                <a:gd name="connsiteY1409" fmla="*/ 3222777 h 6857985"/>
                <a:gd name="connsiteX1410" fmla="*/ 14508 w 6868353"/>
                <a:gd name="connsiteY1410" fmla="*/ 3219803 h 6857985"/>
                <a:gd name="connsiteX1411" fmla="*/ 6522007 w 6868353"/>
                <a:gd name="connsiteY1411" fmla="*/ 3215241 h 6857985"/>
                <a:gd name="connsiteX1412" fmla="*/ 6533335 w 6868353"/>
                <a:gd name="connsiteY1412" fmla="*/ 3367304 h 6857985"/>
                <a:gd name="connsiteX1413" fmla="*/ 6534467 w 6868353"/>
                <a:gd name="connsiteY1413" fmla="*/ 3414715 h 6857985"/>
                <a:gd name="connsiteX1414" fmla="*/ 6533659 w 6868353"/>
                <a:gd name="connsiteY1414" fmla="*/ 3462807 h 6857985"/>
                <a:gd name="connsiteX1415" fmla="*/ 6532315 w 6868353"/>
                <a:gd name="connsiteY1415" fmla="*/ 3554743 h 6857985"/>
                <a:gd name="connsiteX1416" fmla="*/ 6524033 w 6868353"/>
                <a:gd name="connsiteY1416" fmla="*/ 3561992 h 6857985"/>
                <a:gd name="connsiteX1417" fmla="*/ 6521669 w 6868353"/>
                <a:gd name="connsiteY1417" fmla="*/ 3435838 h 6857985"/>
                <a:gd name="connsiteX1418" fmla="*/ 6529923 w 6868353"/>
                <a:gd name="connsiteY1418" fmla="*/ 3428320 h 6857985"/>
                <a:gd name="connsiteX1419" fmla="*/ 6530799 w 6868353"/>
                <a:gd name="connsiteY1419" fmla="*/ 3401422 h 6857985"/>
                <a:gd name="connsiteX1420" fmla="*/ 6525859 w 6868353"/>
                <a:gd name="connsiteY1420" fmla="*/ 3406079 h 6857985"/>
                <a:gd name="connsiteX1421" fmla="*/ 6520267 w 6868353"/>
                <a:gd name="connsiteY1421" fmla="*/ 3415084 h 6857985"/>
                <a:gd name="connsiteX1422" fmla="*/ 6524189 w 6868353"/>
                <a:gd name="connsiteY1422" fmla="*/ 3268925 h 6857985"/>
                <a:gd name="connsiteX1423" fmla="*/ 6524839 w 6868353"/>
                <a:gd name="connsiteY1423" fmla="*/ 3349493 h 6857985"/>
                <a:gd name="connsiteX1424" fmla="*/ 6514123 w 6868353"/>
                <a:gd name="connsiteY1424" fmla="*/ 3283069 h 6857985"/>
                <a:gd name="connsiteX1425" fmla="*/ 6525179 w 6868353"/>
                <a:gd name="connsiteY1425" fmla="*/ 3252419 h 6857985"/>
                <a:gd name="connsiteX1426" fmla="*/ 6518115 w 6868353"/>
                <a:gd name="connsiteY1426" fmla="*/ 3227545 h 6857985"/>
                <a:gd name="connsiteX1427" fmla="*/ 6522007 w 6868353"/>
                <a:gd name="connsiteY1427" fmla="*/ 3215241 h 6857985"/>
                <a:gd name="connsiteX1428" fmla="*/ 1048930 w 6868353"/>
                <a:gd name="connsiteY1428" fmla="*/ 3207242 h 6857985"/>
                <a:gd name="connsiteX1429" fmla="*/ 1049666 w 6868353"/>
                <a:gd name="connsiteY1429" fmla="*/ 3250719 h 6857985"/>
                <a:gd name="connsiteX1430" fmla="*/ 1047712 w 6868353"/>
                <a:gd name="connsiteY1430" fmla="*/ 3284993 h 6857985"/>
                <a:gd name="connsiteX1431" fmla="*/ 1046594 w 6868353"/>
                <a:gd name="connsiteY1431" fmla="*/ 3317612 h 6857985"/>
                <a:gd name="connsiteX1432" fmla="*/ 1043876 w 6868353"/>
                <a:gd name="connsiteY1432" fmla="*/ 3316521 h 6857985"/>
                <a:gd name="connsiteX1433" fmla="*/ 1043635 w 6868353"/>
                <a:gd name="connsiteY1433" fmla="*/ 3309187 h 6857985"/>
                <a:gd name="connsiteX1434" fmla="*/ 1044187 w 6868353"/>
                <a:gd name="connsiteY1434" fmla="*/ 3300595 h 6857985"/>
                <a:gd name="connsiteX1435" fmla="*/ 1041596 w 6868353"/>
                <a:gd name="connsiteY1435" fmla="*/ 3301091 h 6857985"/>
                <a:gd name="connsiteX1436" fmla="*/ 1048930 w 6868353"/>
                <a:gd name="connsiteY1436" fmla="*/ 3207242 h 6857985"/>
                <a:gd name="connsiteX1437" fmla="*/ 974181 w 6868353"/>
                <a:gd name="connsiteY1437" fmla="*/ 3193440 h 6857985"/>
                <a:gd name="connsiteX1438" fmla="*/ 972609 w 6868353"/>
                <a:gd name="connsiteY1438" fmla="*/ 3250379 h 6857985"/>
                <a:gd name="connsiteX1439" fmla="*/ 974181 w 6868353"/>
                <a:gd name="connsiteY1439" fmla="*/ 3193440 h 6857985"/>
                <a:gd name="connsiteX1440" fmla="*/ 6507779 w 6868353"/>
                <a:gd name="connsiteY1440" fmla="*/ 3165650 h 6857985"/>
                <a:gd name="connsiteX1441" fmla="*/ 6507595 w 6868353"/>
                <a:gd name="connsiteY1441" fmla="*/ 3182071 h 6857985"/>
                <a:gd name="connsiteX1442" fmla="*/ 6513005 w 6868353"/>
                <a:gd name="connsiteY1442" fmla="*/ 3220168 h 6857985"/>
                <a:gd name="connsiteX1443" fmla="*/ 6512935 w 6868353"/>
                <a:gd name="connsiteY1443" fmla="*/ 3272734 h 6857985"/>
                <a:gd name="connsiteX1444" fmla="*/ 6507963 w 6868353"/>
                <a:gd name="connsiteY1444" fmla="*/ 3228365 h 6857985"/>
                <a:gd name="connsiteX1445" fmla="*/ 6502061 w 6868353"/>
                <a:gd name="connsiteY1445" fmla="*/ 3184097 h 6857985"/>
                <a:gd name="connsiteX1446" fmla="*/ 6507779 w 6868353"/>
                <a:gd name="connsiteY1446" fmla="*/ 3165650 h 6857985"/>
                <a:gd name="connsiteX1447" fmla="*/ 835965 w 6868353"/>
                <a:gd name="connsiteY1447" fmla="*/ 3141369 h 6857985"/>
                <a:gd name="connsiteX1448" fmla="*/ 829509 w 6868353"/>
                <a:gd name="connsiteY1448" fmla="*/ 3152001 h 6857985"/>
                <a:gd name="connsiteX1449" fmla="*/ 827031 w 6868353"/>
                <a:gd name="connsiteY1449" fmla="*/ 3168933 h 6857985"/>
                <a:gd name="connsiteX1450" fmla="*/ 824328 w 6868353"/>
                <a:gd name="connsiteY1450" fmla="*/ 3206747 h 6857985"/>
                <a:gd name="connsiteX1451" fmla="*/ 834280 w 6868353"/>
                <a:gd name="connsiteY1451" fmla="*/ 3192222 h 6857985"/>
                <a:gd name="connsiteX1452" fmla="*/ 830358 w 6868353"/>
                <a:gd name="connsiteY1452" fmla="*/ 3174935 h 6857985"/>
                <a:gd name="connsiteX1453" fmla="*/ 835965 w 6868353"/>
                <a:gd name="connsiteY1453" fmla="*/ 3141369 h 6857985"/>
                <a:gd name="connsiteX1454" fmla="*/ 6865585 w 6868353"/>
                <a:gd name="connsiteY1454" fmla="*/ 3120686 h 6857985"/>
                <a:gd name="connsiteX1455" fmla="*/ 6865725 w 6868353"/>
                <a:gd name="connsiteY1455" fmla="*/ 3121631 h 6857985"/>
                <a:gd name="connsiteX1456" fmla="*/ 6867481 w 6868353"/>
                <a:gd name="connsiteY1456" fmla="*/ 3139683 h 6857985"/>
                <a:gd name="connsiteX1457" fmla="*/ 160443 w 6868353"/>
                <a:gd name="connsiteY1457" fmla="*/ 3113720 h 6857985"/>
                <a:gd name="connsiteX1458" fmla="*/ 153463 w 6868353"/>
                <a:gd name="connsiteY1458" fmla="*/ 3126052 h 6857985"/>
                <a:gd name="connsiteX1459" fmla="*/ 160754 w 6868353"/>
                <a:gd name="connsiteY1459" fmla="*/ 3142403 h 6857985"/>
                <a:gd name="connsiteX1460" fmla="*/ 161122 w 6868353"/>
                <a:gd name="connsiteY1460" fmla="*/ 3170859 h 6857985"/>
                <a:gd name="connsiteX1461" fmla="*/ 153180 w 6868353"/>
                <a:gd name="connsiteY1461" fmla="*/ 3194898 h 6857985"/>
                <a:gd name="connsiteX1462" fmla="*/ 144771 w 6868353"/>
                <a:gd name="connsiteY1462" fmla="*/ 3190409 h 6857985"/>
                <a:gd name="connsiteX1463" fmla="*/ 154638 w 6868353"/>
                <a:gd name="connsiteY1463" fmla="*/ 3211687 h 6857985"/>
                <a:gd name="connsiteX1464" fmla="*/ 167026 w 6868353"/>
                <a:gd name="connsiteY1464" fmla="*/ 3170208 h 6857985"/>
                <a:gd name="connsiteX1465" fmla="*/ 160443 w 6868353"/>
                <a:gd name="connsiteY1465" fmla="*/ 3113720 h 6857985"/>
                <a:gd name="connsiteX1466" fmla="*/ 6701469 w 6868353"/>
                <a:gd name="connsiteY1466" fmla="*/ 3074391 h 6857985"/>
                <a:gd name="connsiteX1467" fmla="*/ 6703053 w 6868353"/>
                <a:gd name="connsiteY1467" fmla="*/ 3079030 h 6857985"/>
                <a:gd name="connsiteX1468" fmla="*/ 6708671 w 6868353"/>
                <a:gd name="connsiteY1468" fmla="*/ 3106586 h 6857985"/>
                <a:gd name="connsiteX1469" fmla="*/ 6717731 w 6868353"/>
                <a:gd name="connsiteY1469" fmla="*/ 3175388 h 6857985"/>
                <a:gd name="connsiteX1470" fmla="*/ 6721767 w 6868353"/>
                <a:gd name="connsiteY1470" fmla="*/ 3214278 h 6857985"/>
                <a:gd name="connsiteX1471" fmla="*/ 6723677 w 6868353"/>
                <a:gd name="connsiteY1471" fmla="*/ 3234340 h 6857985"/>
                <a:gd name="connsiteX1472" fmla="*/ 6724895 w 6868353"/>
                <a:gd name="connsiteY1472" fmla="*/ 3254683 h 6857985"/>
                <a:gd name="connsiteX1473" fmla="*/ 6731207 w 6868353"/>
                <a:gd name="connsiteY1473" fmla="*/ 3335463 h 6857985"/>
                <a:gd name="connsiteX1474" fmla="*/ 6715395 w 6868353"/>
                <a:gd name="connsiteY1474" fmla="*/ 3231252 h 6857985"/>
                <a:gd name="connsiteX1475" fmla="*/ 6696339 w 6868353"/>
                <a:gd name="connsiteY1475" fmla="*/ 3092852 h 6857985"/>
                <a:gd name="connsiteX1476" fmla="*/ 6700667 w 6868353"/>
                <a:gd name="connsiteY1476" fmla="*/ 3072046 h 6857985"/>
                <a:gd name="connsiteX1477" fmla="*/ 6701861 w 6868353"/>
                <a:gd name="connsiteY1477" fmla="*/ 3072976 h 6857985"/>
                <a:gd name="connsiteX1478" fmla="*/ 6701469 w 6868353"/>
                <a:gd name="connsiteY1478" fmla="*/ 3074391 h 6857985"/>
                <a:gd name="connsiteX1479" fmla="*/ 6571495 w 6868353"/>
                <a:gd name="connsiteY1479" fmla="*/ 3065325 h 6857985"/>
                <a:gd name="connsiteX1480" fmla="*/ 6582063 w 6868353"/>
                <a:gd name="connsiteY1480" fmla="*/ 3098303 h 6857985"/>
                <a:gd name="connsiteX1481" fmla="*/ 6578099 w 6868353"/>
                <a:gd name="connsiteY1481" fmla="*/ 3144923 h 6857985"/>
                <a:gd name="connsiteX1482" fmla="*/ 6594903 w 6868353"/>
                <a:gd name="connsiteY1482" fmla="*/ 3226242 h 6857985"/>
                <a:gd name="connsiteX1483" fmla="*/ 6597863 w 6868353"/>
                <a:gd name="connsiteY1483" fmla="*/ 3289566 h 6857985"/>
                <a:gd name="connsiteX1484" fmla="*/ 6602039 w 6868353"/>
                <a:gd name="connsiteY1484" fmla="*/ 3358780 h 6857985"/>
                <a:gd name="connsiteX1485" fmla="*/ 6588787 w 6868353"/>
                <a:gd name="connsiteY1485" fmla="*/ 3242338 h 6857985"/>
                <a:gd name="connsiteX1486" fmla="*/ 6566999 w 6868353"/>
                <a:gd name="connsiteY1486" fmla="*/ 3081570 h 6857985"/>
                <a:gd name="connsiteX1487" fmla="*/ 6571495 w 6868353"/>
                <a:gd name="connsiteY1487" fmla="*/ 3065325 h 6857985"/>
                <a:gd name="connsiteX1488" fmla="*/ 191872 w 6868353"/>
                <a:gd name="connsiteY1488" fmla="*/ 3058903 h 6857985"/>
                <a:gd name="connsiteX1489" fmla="*/ 181381 w 6868353"/>
                <a:gd name="connsiteY1489" fmla="*/ 3077081 h 6857985"/>
                <a:gd name="connsiteX1490" fmla="*/ 172972 w 6868353"/>
                <a:gd name="connsiteY1490" fmla="*/ 3169272 h 6857985"/>
                <a:gd name="connsiteX1491" fmla="*/ 201484 w 6868353"/>
                <a:gd name="connsiteY1491" fmla="*/ 3080635 h 6857985"/>
                <a:gd name="connsiteX1492" fmla="*/ 191872 w 6868353"/>
                <a:gd name="connsiteY1492" fmla="*/ 3058903 h 6857985"/>
                <a:gd name="connsiteX1493" fmla="*/ 6695759 w 6868353"/>
                <a:gd name="connsiteY1493" fmla="*/ 3057687 h 6857985"/>
                <a:gd name="connsiteX1494" fmla="*/ 6700667 w 6868353"/>
                <a:gd name="connsiteY1494" fmla="*/ 3072046 h 6857985"/>
                <a:gd name="connsiteX1495" fmla="*/ 6697121 w 6868353"/>
                <a:gd name="connsiteY1495" fmla="*/ 3069286 h 6857985"/>
                <a:gd name="connsiteX1496" fmla="*/ 6695759 w 6868353"/>
                <a:gd name="connsiteY1496" fmla="*/ 3057687 h 6857985"/>
                <a:gd name="connsiteX1497" fmla="*/ 50016 w 6868353"/>
                <a:gd name="connsiteY1497" fmla="*/ 3044749 h 6857985"/>
                <a:gd name="connsiteX1498" fmla="*/ 45628 w 6868353"/>
                <a:gd name="connsiteY1498" fmla="*/ 3122315 h 6857985"/>
                <a:gd name="connsiteX1499" fmla="*/ 39540 w 6868353"/>
                <a:gd name="connsiteY1499" fmla="*/ 3093363 h 6857985"/>
                <a:gd name="connsiteX1500" fmla="*/ 50016 w 6868353"/>
                <a:gd name="connsiteY1500" fmla="*/ 3044749 h 6857985"/>
                <a:gd name="connsiteX1501" fmla="*/ 999932 w 6868353"/>
                <a:gd name="connsiteY1501" fmla="*/ 2987723 h 6857985"/>
                <a:gd name="connsiteX1502" fmla="*/ 990319 w 6868353"/>
                <a:gd name="connsiteY1502" fmla="*/ 3083850 h 6857985"/>
                <a:gd name="connsiteX1503" fmla="*/ 990758 w 6868353"/>
                <a:gd name="connsiteY1503" fmla="*/ 3045866 h 6857985"/>
                <a:gd name="connsiteX1504" fmla="*/ 999932 w 6868353"/>
                <a:gd name="connsiteY1504" fmla="*/ 2987723 h 6857985"/>
                <a:gd name="connsiteX1505" fmla="*/ 6738387 w 6868353"/>
                <a:gd name="connsiteY1505" fmla="*/ 2979086 h 6857985"/>
                <a:gd name="connsiteX1506" fmla="*/ 6752727 w 6868353"/>
                <a:gd name="connsiteY1506" fmla="*/ 3049971 h 6857985"/>
                <a:gd name="connsiteX1507" fmla="*/ 6756407 w 6868353"/>
                <a:gd name="connsiteY1507" fmla="*/ 3082717 h 6857985"/>
                <a:gd name="connsiteX1508" fmla="*/ 6755417 w 6868353"/>
                <a:gd name="connsiteY1508" fmla="*/ 3110536 h 6857985"/>
                <a:gd name="connsiteX1509" fmla="*/ 6738387 w 6868353"/>
                <a:gd name="connsiteY1509" fmla="*/ 2979086 h 6857985"/>
                <a:gd name="connsiteX1510" fmla="*/ 976899 w 6868353"/>
                <a:gd name="connsiteY1510" fmla="*/ 2951507 h 6857985"/>
                <a:gd name="connsiteX1511" fmla="*/ 971590 w 6868353"/>
                <a:gd name="connsiteY1511" fmla="*/ 3015739 h 6857985"/>
                <a:gd name="connsiteX1512" fmla="*/ 966776 w 6868353"/>
                <a:gd name="connsiteY1512" fmla="*/ 3040244 h 6857985"/>
                <a:gd name="connsiteX1513" fmla="*/ 963110 w 6868353"/>
                <a:gd name="connsiteY1513" fmla="*/ 3065387 h 6857985"/>
                <a:gd name="connsiteX1514" fmla="*/ 957489 w 6868353"/>
                <a:gd name="connsiteY1514" fmla="*/ 3110578 h 6857985"/>
                <a:gd name="connsiteX1515" fmla="*/ 961751 w 6868353"/>
                <a:gd name="connsiteY1515" fmla="*/ 3047747 h 6857985"/>
                <a:gd name="connsiteX1516" fmla="*/ 965630 w 6868353"/>
                <a:gd name="connsiteY1516" fmla="*/ 3023667 h 6857985"/>
                <a:gd name="connsiteX1517" fmla="*/ 969976 w 6868353"/>
                <a:gd name="connsiteY1517" fmla="*/ 2998807 h 6857985"/>
                <a:gd name="connsiteX1518" fmla="*/ 976899 w 6868353"/>
                <a:gd name="connsiteY1518" fmla="*/ 2951507 h 6857985"/>
                <a:gd name="connsiteX1519" fmla="*/ 163260 w 6868353"/>
                <a:gd name="connsiteY1519" fmla="*/ 2947006 h 6857985"/>
                <a:gd name="connsiteX1520" fmla="*/ 152486 w 6868353"/>
                <a:gd name="connsiteY1520" fmla="*/ 2959676 h 6857985"/>
                <a:gd name="connsiteX1521" fmla="*/ 149584 w 6868353"/>
                <a:gd name="connsiteY1521" fmla="*/ 3011662 h 6857985"/>
                <a:gd name="connsiteX1522" fmla="*/ 143440 w 6868353"/>
                <a:gd name="connsiteY1522" fmla="*/ 3049278 h 6857985"/>
                <a:gd name="connsiteX1523" fmla="*/ 138952 w 6868353"/>
                <a:gd name="connsiteY1523" fmla="*/ 3093278 h 6857985"/>
                <a:gd name="connsiteX1524" fmla="*/ 153053 w 6868353"/>
                <a:gd name="connsiteY1524" fmla="*/ 3045709 h 6857985"/>
                <a:gd name="connsiteX1525" fmla="*/ 166559 w 6868353"/>
                <a:gd name="connsiteY1525" fmla="*/ 3027149 h 6857985"/>
                <a:gd name="connsiteX1526" fmla="*/ 163260 w 6868353"/>
                <a:gd name="connsiteY1526" fmla="*/ 2947006 h 6857985"/>
                <a:gd name="connsiteX1527" fmla="*/ 6550847 w 6868353"/>
                <a:gd name="connsiteY1527" fmla="*/ 2927894 h 6857985"/>
                <a:gd name="connsiteX1528" fmla="*/ 6574999 w 6868353"/>
                <a:gd name="connsiteY1528" fmla="*/ 3049759 h 6857985"/>
                <a:gd name="connsiteX1529" fmla="*/ 6566363 w 6868353"/>
                <a:gd name="connsiteY1529" fmla="*/ 3064723 h 6857985"/>
                <a:gd name="connsiteX1530" fmla="*/ 6566561 w 6868353"/>
                <a:gd name="connsiteY1530" fmla="*/ 3024730 h 6857985"/>
                <a:gd name="connsiteX1531" fmla="*/ 6552645 w 6868353"/>
                <a:gd name="connsiteY1531" fmla="*/ 3001964 h 6857985"/>
                <a:gd name="connsiteX1532" fmla="*/ 6552715 w 6868353"/>
                <a:gd name="connsiteY1532" fmla="*/ 2961730 h 6857985"/>
                <a:gd name="connsiteX1533" fmla="*/ 6538799 w 6868353"/>
                <a:gd name="connsiteY1533" fmla="*/ 2939235 h 6857985"/>
                <a:gd name="connsiteX1534" fmla="*/ 6545183 w 6868353"/>
                <a:gd name="connsiteY1534" fmla="*/ 2938003 h 6857985"/>
                <a:gd name="connsiteX1535" fmla="*/ 6550847 w 6868353"/>
                <a:gd name="connsiteY1535" fmla="*/ 2927894 h 6857985"/>
                <a:gd name="connsiteX1536" fmla="*/ 61668 w 6868353"/>
                <a:gd name="connsiteY1536" fmla="*/ 2895943 h 6857985"/>
                <a:gd name="connsiteX1537" fmla="*/ 38960 w 6868353"/>
                <a:gd name="connsiteY1537" fmla="*/ 2951198 h 6857985"/>
                <a:gd name="connsiteX1538" fmla="*/ 44156 w 6868353"/>
                <a:gd name="connsiteY1538" fmla="*/ 2915028 h 6857985"/>
                <a:gd name="connsiteX1539" fmla="*/ 61668 w 6868353"/>
                <a:gd name="connsiteY1539" fmla="*/ 2895943 h 6857985"/>
                <a:gd name="connsiteX1540" fmla="*/ 6569123 w 6868353"/>
                <a:gd name="connsiteY1540" fmla="*/ 2883965 h 6857985"/>
                <a:gd name="connsiteX1541" fmla="*/ 6584527 w 6868353"/>
                <a:gd name="connsiteY1541" fmla="*/ 2935101 h 6857985"/>
                <a:gd name="connsiteX1542" fmla="*/ 6592215 w 6868353"/>
                <a:gd name="connsiteY1542" fmla="*/ 3019391 h 6857985"/>
                <a:gd name="connsiteX1543" fmla="*/ 6579075 w 6868353"/>
                <a:gd name="connsiteY1543" fmla="*/ 2973070 h 6857985"/>
                <a:gd name="connsiteX1544" fmla="*/ 6583719 w 6868353"/>
                <a:gd name="connsiteY1544" fmla="*/ 2953576 h 6857985"/>
                <a:gd name="connsiteX1545" fmla="*/ 6569123 w 6868353"/>
                <a:gd name="connsiteY1545" fmla="*/ 2883965 h 6857985"/>
                <a:gd name="connsiteX1546" fmla="*/ 1026604 w 6868353"/>
                <a:gd name="connsiteY1546" fmla="*/ 2883781 h 6857985"/>
                <a:gd name="connsiteX1547" fmla="*/ 1017586 w 6868353"/>
                <a:gd name="connsiteY1547" fmla="*/ 2922627 h 6857985"/>
                <a:gd name="connsiteX1548" fmla="*/ 1010507 w 6868353"/>
                <a:gd name="connsiteY1548" fmla="*/ 2961828 h 6857985"/>
                <a:gd name="connsiteX1549" fmla="*/ 1008695 w 6868353"/>
                <a:gd name="connsiteY1549" fmla="*/ 2932665 h 6857985"/>
                <a:gd name="connsiteX1550" fmla="*/ 1012249 w 6868353"/>
                <a:gd name="connsiteY1550" fmla="*/ 2916257 h 6857985"/>
                <a:gd name="connsiteX1551" fmla="*/ 1017147 w 6868353"/>
                <a:gd name="connsiteY1551" fmla="*/ 2901151 h 6857985"/>
                <a:gd name="connsiteX1552" fmla="*/ 1026604 w 6868353"/>
                <a:gd name="connsiteY1552" fmla="*/ 2883781 h 6857985"/>
                <a:gd name="connsiteX1553" fmla="*/ 260024 w 6868353"/>
                <a:gd name="connsiteY1553" fmla="*/ 2857291 h 6857985"/>
                <a:gd name="connsiteX1554" fmla="*/ 245909 w 6868353"/>
                <a:gd name="connsiteY1554" fmla="*/ 2894638 h 6857985"/>
                <a:gd name="connsiteX1555" fmla="*/ 235136 w 6868353"/>
                <a:gd name="connsiteY1555" fmla="*/ 2936997 h 6857985"/>
                <a:gd name="connsiteX1556" fmla="*/ 244876 w 6868353"/>
                <a:gd name="connsiteY1556" fmla="*/ 2930682 h 6857985"/>
                <a:gd name="connsiteX1557" fmla="*/ 252676 w 6868353"/>
                <a:gd name="connsiteY1557" fmla="*/ 2896494 h 6857985"/>
                <a:gd name="connsiteX1558" fmla="*/ 260024 w 6868353"/>
                <a:gd name="connsiteY1558" fmla="*/ 2857291 h 6857985"/>
                <a:gd name="connsiteX1559" fmla="*/ 309871 w 6868353"/>
                <a:gd name="connsiteY1559" fmla="*/ 2844791 h 6857985"/>
                <a:gd name="connsiteX1560" fmla="*/ 289542 w 6868353"/>
                <a:gd name="connsiteY1560" fmla="*/ 2906220 h 6857985"/>
                <a:gd name="connsiteX1561" fmla="*/ 309871 w 6868353"/>
                <a:gd name="connsiteY1561" fmla="*/ 2844791 h 6857985"/>
                <a:gd name="connsiteX1562" fmla="*/ 6476211 w 6868353"/>
                <a:gd name="connsiteY1562" fmla="*/ 2841777 h 6857985"/>
                <a:gd name="connsiteX1563" fmla="*/ 6494375 w 6868353"/>
                <a:gd name="connsiteY1563" fmla="*/ 2906672 h 6857985"/>
                <a:gd name="connsiteX1564" fmla="*/ 6500659 w 6868353"/>
                <a:gd name="connsiteY1564" fmla="*/ 2947445 h 6857985"/>
                <a:gd name="connsiteX1565" fmla="*/ 6500037 w 6868353"/>
                <a:gd name="connsiteY1565" fmla="*/ 2979583 h 6857985"/>
                <a:gd name="connsiteX1566" fmla="*/ 6514887 w 6868353"/>
                <a:gd name="connsiteY1566" fmla="*/ 3036678 h 6857985"/>
                <a:gd name="connsiteX1567" fmla="*/ 6530603 w 6868353"/>
                <a:gd name="connsiteY1567" fmla="*/ 3128147 h 6857985"/>
                <a:gd name="connsiteX1568" fmla="*/ 6539927 w 6868353"/>
                <a:gd name="connsiteY1568" fmla="*/ 3220584 h 6857985"/>
                <a:gd name="connsiteX1569" fmla="*/ 6541067 w 6868353"/>
                <a:gd name="connsiteY1569" fmla="*/ 3244838 h 6857985"/>
                <a:gd name="connsiteX1570" fmla="*/ 6538635 w 6868353"/>
                <a:gd name="connsiteY1570" fmla="*/ 3239711 h 6857985"/>
                <a:gd name="connsiteX1571" fmla="*/ 6532951 w 6868353"/>
                <a:gd name="connsiteY1571" fmla="*/ 3227856 h 6857985"/>
                <a:gd name="connsiteX1572" fmla="*/ 6520847 w 6868353"/>
                <a:gd name="connsiteY1572" fmla="*/ 3098064 h 6857985"/>
                <a:gd name="connsiteX1573" fmla="*/ 6501383 w 6868353"/>
                <a:gd name="connsiteY1573" fmla="*/ 3012767 h 6857985"/>
                <a:gd name="connsiteX1574" fmla="*/ 6493185 w 6868353"/>
                <a:gd name="connsiteY1574" fmla="*/ 2938796 h 6857985"/>
                <a:gd name="connsiteX1575" fmla="*/ 6484549 w 6868353"/>
                <a:gd name="connsiteY1575" fmla="*/ 2872341 h 6857985"/>
                <a:gd name="connsiteX1576" fmla="*/ 6473889 w 6868353"/>
                <a:gd name="connsiteY1576" fmla="*/ 2877452 h 6857985"/>
                <a:gd name="connsiteX1577" fmla="*/ 6476211 w 6868353"/>
                <a:gd name="connsiteY1577" fmla="*/ 2841777 h 6857985"/>
                <a:gd name="connsiteX1578" fmla="*/ 196869 w 6868353"/>
                <a:gd name="connsiteY1578" fmla="*/ 2830989 h 6857985"/>
                <a:gd name="connsiteX1579" fmla="*/ 185642 w 6868353"/>
                <a:gd name="connsiteY1579" fmla="*/ 2881967 h 6857985"/>
                <a:gd name="connsiteX1580" fmla="*/ 171528 w 6868353"/>
                <a:gd name="connsiteY1580" fmla="*/ 2929535 h 6857985"/>
                <a:gd name="connsiteX1581" fmla="*/ 188870 w 6868353"/>
                <a:gd name="connsiteY1581" fmla="*/ 2911231 h 6857985"/>
                <a:gd name="connsiteX1582" fmla="*/ 192310 w 6868353"/>
                <a:gd name="connsiteY1582" fmla="*/ 2884785 h 6857985"/>
                <a:gd name="connsiteX1583" fmla="*/ 195496 w 6868353"/>
                <a:gd name="connsiteY1583" fmla="*/ 2861921 h 6857985"/>
                <a:gd name="connsiteX1584" fmla="*/ 196869 w 6868353"/>
                <a:gd name="connsiteY1584" fmla="*/ 2830989 h 6857985"/>
                <a:gd name="connsiteX1585" fmla="*/ 6436841 w 6868353"/>
                <a:gd name="connsiteY1585" fmla="*/ 2816865 h 6857985"/>
                <a:gd name="connsiteX1586" fmla="*/ 6463383 w 6868353"/>
                <a:gd name="connsiteY1586" fmla="*/ 2905482 h 6857985"/>
                <a:gd name="connsiteX1587" fmla="*/ 6467787 w 6868353"/>
                <a:gd name="connsiteY1587" fmla="*/ 2934731 h 6857985"/>
                <a:gd name="connsiteX1588" fmla="*/ 6471227 w 6868353"/>
                <a:gd name="connsiteY1588" fmla="*/ 2951606 h 6857985"/>
                <a:gd name="connsiteX1589" fmla="*/ 6474427 w 6868353"/>
                <a:gd name="connsiteY1589" fmla="*/ 2968963 h 6857985"/>
                <a:gd name="connsiteX1590" fmla="*/ 6488867 w 6868353"/>
                <a:gd name="connsiteY1590" fmla="*/ 3023794 h 6857985"/>
                <a:gd name="connsiteX1591" fmla="*/ 6497375 w 6868353"/>
                <a:gd name="connsiteY1591" fmla="*/ 3098288 h 6857985"/>
                <a:gd name="connsiteX1592" fmla="*/ 6502203 w 6868353"/>
                <a:gd name="connsiteY1592" fmla="*/ 3167715 h 6857985"/>
                <a:gd name="connsiteX1593" fmla="*/ 6473719 w 6868353"/>
                <a:gd name="connsiteY1593" fmla="*/ 2968751 h 6857985"/>
                <a:gd name="connsiteX1594" fmla="*/ 6464431 w 6868353"/>
                <a:gd name="connsiteY1594" fmla="*/ 2967264 h 6857985"/>
                <a:gd name="connsiteX1595" fmla="*/ 6455839 w 6868353"/>
                <a:gd name="connsiteY1595" fmla="*/ 2910565 h 6857985"/>
                <a:gd name="connsiteX1596" fmla="*/ 6447203 w 6868353"/>
                <a:gd name="connsiteY1596" fmla="*/ 2890420 h 6857985"/>
                <a:gd name="connsiteX1597" fmla="*/ 6433201 w 6868353"/>
                <a:gd name="connsiteY1597" fmla="*/ 2817340 h 6857985"/>
                <a:gd name="connsiteX1598" fmla="*/ 6436841 w 6868353"/>
                <a:gd name="connsiteY1598" fmla="*/ 2816865 h 6857985"/>
                <a:gd name="connsiteX1599" fmla="*/ 1118810 w 6868353"/>
                <a:gd name="connsiteY1599" fmla="*/ 2810248 h 6857985"/>
                <a:gd name="connsiteX1600" fmla="*/ 1113416 w 6868353"/>
                <a:gd name="connsiteY1600" fmla="*/ 2842611 h 6857985"/>
                <a:gd name="connsiteX1601" fmla="*/ 1104044 w 6868353"/>
                <a:gd name="connsiteY1601" fmla="*/ 2889570 h 6857985"/>
                <a:gd name="connsiteX1602" fmla="*/ 1091571 w 6868353"/>
                <a:gd name="connsiteY1602" fmla="*/ 2937536 h 6857985"/>
                <a:gd name="connsiteX1603" fmla="*/ 1079297 w 6868353"/>
                <a:gd name="connsiteY1603" fmla="*/ 2973791 h 6857985"/>
                <a:gd name="connsiteX1604" fmla="*/ 1089518 w 6868353"/>
                <a:gd name="connsiteY1604" fmla="*/ 2932284 h 6857985"/>
                <a:gd name="connsiteX1605" fmla="*/ 1097319 w 6868353"/>
                <a:gd name="connsiteY1605" fmla="*/ 2893534 h 6857985"/>
                <a:gd name="connsiteX1606" fmla="*/ 1105417 w 6868353"/>
                <a:gd name="connsiteY1606" fmla="*/ 2853824 h 6857985"/>
                <a:gd name="connsiteX1607" fmla="*/ 1110995 w 6868353"/>
                <a:gd name="connsiteY1607" fmla="*/ 2832644 h 6857985"/>
                <a:gd name="connsiteX1608" fmla="*/ 1118810 w 6868353"/>
                <a:gd name="connsiteY1608" fmla="*/ 2810248 h 6857985"/>
                <a:gd name="connsiteX1609" fmla="*/ 6613265 w 6868353"/>
                <a:gd name="connsiteY1609" fmla="*/ 2802065 h 6857985"/>
                <a:gd name="connsiteX1610" fmla="*/ 6635507 w 6868353"/>
                <a:gd name="connsiteY1610" fmla="*/ 2917942 h 6857985"/>
                <a:gd name="connsiteX1611" fmla="*/ 6670885 w 6868353"/>
                <a:gd name="connsiteY1611" fmla="*/ 3018217 h 6857985"/>
                <a:gd name="connsiteX1612" fmla="*/ 6683839 w 6868353"/>
                <a:gd name="connsiteY1612" fmla="*/ 3073416 h 6857985"/>
                <a:gd name="connsiteX1613" fmla="*/ 6696239 w 6868353"/>
                <a:gd name="connsiteY1613" fmla="*/ 3163016 h 6857985"/>
                <a:gd name="connsiteX1614" fmla="*/ 6675429 w 6868353"/>
                <a:gd name="connsiteY1614" fmla="*/ 3084246 h 6857985"/>
                <a:gd name="connsiteX1615" fmla="*/ 6674197 w 6868353"/>
                <a:gd name="connsiteY1615" fmla="*/ 3074208 h 6857985"/>
                <a:gd name="connsiteX1616" fmla="*/ 6672541 w 6868353"/>
                <a:gd name="connsiteY1616" fmla="*/ 3064284 h 6857985"/>
                <a:gd name="connsiteX1617" fmla="*/ 6669255 w 6868353"/>
                <a:gd name="connsiteY1617" fmla="*/ 3045058 h 6857985"/>
                <a:gd name="connsiteX1618" fmla="*/ 6662887 w 6868353"/>
                <a:gd name="connsiteY1618" fmla="*/ 3012185 h 6857985"/>
                <a:gd name="connsiteX1619" fmla="*/ 6652111 w 6868353"/>
                <a:gd name="connsiteY1619" fmla="*/ 2993386 h 6857985"/>
                <a:gd name="connsiteX1620" fmla="*/ 6631583 w 6868353"/>
                <a:gd name="connsiteY1620" fmla="*/ 2911203 h 6857985"/>
                <a:gd name="connsiteX1621" fmla="*/ 6613265 w 6868353"/>
                <a:gd name="connsiteY1621" fmla="*/ 2802065 h 6857985"/>
                <a:gd name="connsiteX1622" fmla="*/ 6692063 w 6868353"/>
                <a:gd name="connsiteY1622" fmla="*/ 2792113 h 6857985"/>
                <a:gd name="connsiteX1623" fmla="*/ 6702499 w 6868353"/>
                <a:gd name="connsiteY1623" fmla="*/ 2898278 h 6857985"/>
                <a:gd name="connsiteX1624" fmla="*/ 6735243 w 6868353"/>
                <a:gd name="connsiteY1624" fmla="*/ 3057348 h 6857985"/>
                <a:gd name="connsiteX1625" fmla="*/ 6747843 w 6868353"/>
                <a:gd name="connsiteY1625" fmla="*/ 3208093 h 6857985"/>
                <a:gd name="connsiteX1626" fmla="*/ 6733855 w 6868353"/>
                <a:gd name="connsiteY1626" fmla="*/ 3105100 h 6857985"/>
                <a:gd name="connsiteX1627" fmla="*/ 6727571 w 6868353"/>
                <a:gd name="connsiteY1627" fmla="*/ 3056908 h 6857985"/>
                <a:gd name="connsiteX1628" fmla="*/ 6720039 w 6868353"/>
                <a:gd name="connsiteY1628" fmla="*/ 3010501 h 6857985"/>
                <a:gd name="connsiteX1629" fmla="*/ 6705019 w 6868353"/>
                <a:gd name="connsiteY1629" fmla="*/ 2920745 h 6857985"/>
                <a:gd name="connsiteX1630" fmla="*/ 6695759 w 6868353"/>
                <a:gd name="connsiteY1630" fmla="*/ 2876816 h 6857985"/>
                <a:gd name="connsiteX1631" fmla="*/ 6685015 w 6868353"/>
                <a:gd name="connsiteY1631" fmla="*/ 2832986 h 6857985"/>
                <a:gd name="connsiteX1632" fmla="*/ 6692063 w 6868353"/>
                <a:gd name="connsiteY1632" fmla="*/ 2792113 h 6857985"/>
                <a:gd name="connsiteX1633" fmla="*/ 235476 w 6868353"/>
                <a:gd name="connsiteY1633" fmla="*/ 2784453 h 6857985"/>
                <a:gd name="connsiteX1634" fmla="*/ 204684 w 6868353"/>
                <a:gd name="connsiteY1634" fmla="*/ 2836411 h 6857985"/>
                <a:gd name="connsiteX1635" fmla="*/ 204443 w 6868353"/>
                <a:gd name="connsiteY1635" fmla="*/ 2853414 h 6857985"/>
                <a:gd name="connsiteX1636" fmla="*/ 218827 w 6868353"/>
                <a:gd name="connsiteY1636" fmla="*/ 2824632 h 6857985"/>
                <a:gd name="connsiteX1637" fmla="*/ 210120 w 6868353"/>
                <a:gd name="connsiteY1637" fmla="*/ 2862275 h 6857985"/>
                <a:gd name="connsiteX1638" fmla="*/ 201017 w 6868353"/>
                <a:gd name="connsiteY1638" fmla="*/ 2896209 h 6857985"/>
                <a:gd name="connsiteX1639" fmla="*/ 189776 w 6868353"/>
                <a:gd name="connsiteY1639" fmla="*/ 2945490 h 6857985"/>
                <a:gd name="connsiteX1640" fmla="*/ 179569 w 6868353"/>
                <a:gd name="connsiteY1640" fmla="*/ 2934632 h 6857985"/>
                <a:gd name="connsiteX1641" fmla="*/ 176794 w 6868353"/>
                <a:gd name="connsiteY1641" fmla="*/ 2974867 h 6857985"/>
                <a:gd name="connsiteX1642" fmla="*/ 183859 w 6868353"/>
                <a:gd name="connsiteY1642" fmla="*/ 2945902 h 6857985"/>
                <a:gd name="connsiteX1643" fmla="*/ 172179 w 6868353"/>
                <a:gd name="connsiteY1643" fmla="*/ 3010246 h 6857985"/>
                <a:gd name="connsiteX1644" fmla="*/ 166162 w 6868353"/>
                <a:gd name="connsiteY1644" fmla="*/ 3041803 h 6857985"/>
                <a:gd name="connsiteX1645" fmla="*/ 161235 w 6868353"/>
                <a:gd name="connsiteY1645" fmla="*/ 3073529 h 6857985"/>
                <a:gd name="connsiteX1646" fmla="*/ 168243 w 6868353"/>
                <a:gd name="connsiteY1646" fmla="*/ 3061297 h 6857985"/>
                <a:gd name="connsiteX1647" fmla="*/ 173099 w 6868353"/>
                <a:gd name="connsiteY1647" fmla="*/ 3043628 h 6857985"/>
                <a:gd name="connsiteX1648" fmla="*/ 167153 w 6868353"/>
                <a:gd name="connsiteY1648" fmla="*/ 3044208 h 6857985"/>
                <a:gd name="connsiteX1649" fmla="*/ 177828 w 6868353"/>
                <a:gd name="connsiteY1649" fmla="*/ 3009156 h 6857985"/>
                <a:gd name="connsiteX1650" fmla="*/ 200536 w 6868353"/>
                <a:gd name="connsiteY1650" fmla="*/ 2973197 h 6857985"/>
                <a:gd name="connsiteX1651" fmla="*/ 203310 w 6868353"/>
                <a:gd name="connsiteY1651" fmla="*/ 2933145 h 6857985"/>
                <a:gd name="connsiteX1652" fmla="*/ 192452 w 6868353"/>
                <a:gd name="connsiteY1652" fmla="*/ 2968072 h 6857985"/>
                <a:gd name="connsiteX1653" fmla="*/ 206170 w 6868353"/>
                <a:gd name="connsiteY1653" fmla="*/ 2893096 h 6857985"/>
                <a:gd name="connsiteX1654" fmla="*/ 212541 w 6868353"/>
                <a:gd name="connsiteY1654" fmla="*/ 2909914 h 6857985"/>
                <a:gd name="connsiteX1655" fmla="*/ 217864 w 6868353"/>
                <a:gd name="connsiteY1655" fmla="*/ 2883610 h 6857985"/>
                <a:gd name="connsiteX1656" fmla="*/ 221701 w 6868353"/>
                <a:gd name="connsiteY1656" fmla="*/ 2864413 h 6857985"/>
                <a:gd name="connsiteX1657" fmla="*/ 225042 w 6868353"/>
                <a:gd name="connsiteY1657" fmla="*/ 2838903 h 6857985"/>
                <a:gd name="connsiteX1658" fmla="*/ 235476 w 6868353"/>
                <a:gd name="connsiteY1658" fmla="*/ 2784453 h 6857985"/>
                <a:gd name="connsiteX1659" fmla="*/ 267428 w 6868353"/>
                <a:gd name="connsiteY1659" fmla="*/ 2772874 h 6857985"/>
                <a:gd name="connsiteX1660" fmla="*/ 250284 w 6868353"/>
                <a:gd name="connsiteY1660" fmla="*/ 2846348 h 6857985"/>
                <a:gd name="connsiteX1661" fmla="*/ 236905 w 6868353"/>
                <a:gd name="connsiteY1661" fmla="*/ 2857632 h 6857985"/>
                <a:gd name="connsiteX1662" fmla="*/ 231894 w 6868353"/>
                <a:gd name="connsiteY1662" fmla="*/ 2886753 h 6857985"/>
                <a:gd name="connsiteX1663" fmla="*/ 228623 w 6868353"/>
                <a:gd name="connsiteY1663" fmla="*/ 2916880 h 6857985"/>
                <a:gd name="connsiteX1664" fmla="*/ 225962 w 6868353"/>
                <a:gd name="connsiteY1664" fmla="*/ 2960031 h 6857985"/>
                <a:gd name="connsiteX1665" fmla="*/ 235419 w 6868353"/>
                <a:gd name="connsiteY1665" fmla="*/ 2908598 h 6857985"/>
                <a:gd name="connsiteX1666" fmla="*/ 238378 w 6868353"/>
                <a:gd name="connsiteY1666" fmla="*/ 2888692 h 6857985"/>
                <a:gd name="connsiteX1667" fmla="*/ 240006 w 6868353"/>
                <a:gd name="connsiteY1667" fmla="*/ 2869156 h 6857985"/>
                <a:gd name="connsiteX1668" fmla="*/ 268688 w 6868353"/>
                <a:gd name="connsiteY1668" fmla="*/ 2812160 h 6857985"/>
                <a:gd name="connsiteX1669" fmla="*/ 267428 w 6868353"/>
                <a:gd name="connsiteY1669" fmla="*/ 2772874 h 6857985"/>
                <a:gd name="connsiteX1670" fmla="*/ 6456335 w 6868353"/>
                <a:gd name="connsiteY1670" fmla="*/ 2764520 h 6857985"/>
                <a:gd name="connsiteX1671" fmla="*/ 6466839 w 6868353"/>
                <a:gd name="connsiteY1671" fmla="*/ 2786380 h 6857985"/>
                <a:gd name="connsiteX1672" fmla="*/ 6473237 w 6868353"/>
                <a:gd name="connsiteY1672" fmla="*/ 2810107 h 6857985"/>
                <a:gd name="connsiteX1673" fmla="*/ 6478687 w 6868353"/>
                <a:gd name="connsiteY1673" fmla="*/ 2828977 h 6857985"/>
                <a:gd name="connsiteX1674" fmla="*/ 6465309 w 6868353"/>
                <a:gd name="connsiteY1674" fmla="*/ 2824137 h 6857985"/>
                <a:gd name="connsiteX1675" fmla="*/ 6466115 w 6868353"/>
                <a:gd name="connsiteY1675" fmla="*/ 2794633 h 6857985"/>
                <a:gd name="connsiteX1676" fmla="*/ 6456335 w 6868353"/>
                <a:gd name="connsiteY1676" fmla="*/ 2764520 h 6857985"/>
                <a:gd name="connsiteX1677" fmla="*/ 6648439 w 6868353"/>
                <a:gd name="connsiteY1677" fmla="*/ 2753794 h 6857985"/>
                <a:gd name="connsiteX1678" fmla="*/ 6677795 w 6868353"/>
                <a:gd name="connsiteY1678" fmla="*/ 2873475 h 6857985"/>
                <a:gd name="connsiteX1679" fmla="*/ 6678843 w 6868353"/>
                <a:gd name="connsiteY1679" fmla="*/ 2906192 h 6857985"/>
                <a:gd name="connsiteX1680" fmla="*/ 6684561 w 6868353"/>
                <a:gd name="connsiteY1680" fmla="*/ 2945519 h 6857985"/>
                <a:gd name="connsiteX1681" fmla="*/ 6698081 w 6868353"/>
                <a:gd name="connsiteY1681" fmla="*/ 3027008 h 6857985"/>
                <a:gd name="connsiteX1682" fmla="*/ 6691867 w 6868353"/>
                <a:gd name="connsiteY1682" fmla="*/ 3053425 h 6857985"/>
                <a:gd name="connsiteX1683" fmla="*/ 6687747 w 6868353"/>
                <a:gd name="connsiteY1683" fmla="*/ 2965567 h 6857985"/>
                <a:gd name="connsiteX1684" fmla="*/ 6677371 w 6868353"/>
                <a:gd name="connsiteY1684" fmla="*/ 2921920 h 6857985"/>
                <a:gd name="connsiteX1685" fmla="*/ 6675387 w 6868353"/>
                <a:gd name="connsiteY1685" fmla="*/ 2909419 h 6857985"/>
                <a:gd name="connsiteX1686" fmla="*/ 6673023 w 6868353"/>
                <a:gd name="connsiteY1686" fmla="*/ 2896508 h 6857985"/>
                <a:gd name="connsiteX1687" fmla="*/ 6668479 w 6868353"/>
                <a:gd name="connsiteY1687" fmla="*/ 2869425 h 6857985"/>
                <a:gd name="connsiteX1688" fmla="*/ 6645515 w 6868353"/>
                <a:gd name="connsiteY1688" fmla="*/ 2754470 h 6857985"/>
                <a:gd name="connsiteX1689" fmla="*/ 6648439 w 6868353"/>
                <a:gd name="connsiteY1689" fmla="*/ 2753794 h 6857985"/>
                <a:gd name="connsiteX1690" fmla="*/ 925140 w 6868353"/>
                <a:gd name="connsiteY1690" fmla="*/ 2725136 h 6857985"/>
                <a:gd name="connsiteX1691" fmla="*/ 916660 w 6868353"/>
                <a:gd name="connsiteY1691" fmla="*/ 2733446 h 6857985"/>
                <a:gd name="connsiteX1692" fmla="*/ 909837 w 6868353"/>
                <a:gd name="connsiteY1692" fmla="*/ 2746570 h 6857985"/>
                <a:gd name="connsiteX1693" fmla="*/ 899672 w 6868353"/>
                <a:gd name="connsiteY1693" fmla="*/ 2838534 h 6857985"/>
                <a:gd name="connsiteX1694" fmla="*/ 906694 w 6868353"/>
                <a:gd name="connsiteY1694" fmla="*/ 2783506 h 6857985"/>
                <a:gd name="connsiteX1695" fmla="*/ 915471 w 6868353"/>
                <a:gd name="connsiteY1695" fmla="*/ 2754809 h 6857985"/>
                <a:gd name="connsiteX1696" fmla="*/ 925140 w 6868353"/>
                <a:gd name="connsiteY1696" fmla="*/ 2725136 h 6857985"/>
                <a:gd name="connsiteX1697" fmla="*/ 1094460 w 6868353"/>
                <a:gd name="connsiteY1697" fmla="*/ 2715522 h 6857985"/>
                <a:gd name="connsiteX1698" fmla="*/ 1066103 w 6868353"/>
                <a:gd name="connsiteY1698" fmla="*/ 2804061 h 6857985"/>
                <a:gd name="connsiteX1699" fmla="*/ 1094460 w 6868353"/>
                <a:gd name="connsiteY1699" fmla="*/ 2715522 h 6857985"/>
                <a:gd name="connsiteX1700" fmla="*/ 152854 w 6868353"/>
                <a:gd name="connsiteY1700" fmla="*/ 2693027 h 6857985"/>
                <a:gd name="connsiteX1701" fmla="*/ 120717 w 6868353"/>
                <a:gd name="connsiteY1701" fmla="*/ 2844467 h 6857985"/>
                <a:gd name="connsiteX1702" fmla="*/ 111657 w 6868353"/>
                <a:gd name="connsiteY1702" fmla="*/ 2900359 h 6857985"/>
                <a:gd name="connsiteX1703" fmla="*/ 114163 w 6868353"/>
                <a:gd name="connsiteY1703" fmla="*/ 2939361 h 6857985"/>
                <a:gd name="connsiteX1704" fmla="*/ 89076 w 6868353"/>
                <a:gd name="connsiteY1704" fmla="*/ 3034568 h 6857985"/>
                <a:gd name="connsiteX1705" fmla="*/ 75457 w 6868353"/>
                <a:gd name="connsiteY1705" fmla="*/ 3217804 h 6857985"/>
                <a:gd name="connsiteX1706" fmla="*/ 82097 w 6868353"/>
                <a:gd name="connsiteY1706" fmla="*/ 3094779 h 6857985"/>
                <a:gd name="connsiteX1707" fmla="*/ 87165 w 6868353"/>
                <a:gd name="connsiteY1707" fmla="*/ 3032799 h 6857985"/>
                <a:gd name="connsiteX1708" fmla="*/ 95744 w 6868353"/>
                <a:gd name="connsiteY1708" fmla="*/ 2969856 h 6857985"/>
                <a:gd name="connsiteX1709" fmla="*/ 105711 w 6868353"/>
                <a:gd name="connsiteY1709" fmla="*/ 2904945 h 6857985"/>
                <a:gd name="connsiteX1710" fmla="*/ 111261 w 6868353"/>
                <a:gd name="connsiteY1710" fmla="*/ 2871548 h 6857985"/>
                <a:gd name="connsiteX1711" fmla="*/ 118325 w 6868353"/>
                <a:gd name="connsiteY1711" fmla="*/ 2837614 h 6857985"/>
                <a:gd name="connsiteX1712" fmla="*/ 152854 w 6868353"/>
                <a:gd name="connsiteY1712" fmla="*/ 2693027 h 6857985"/>
                <a:gd name="connsiteX1713" fmla="*/ 6555307 w 6868353"/>
                <a:gd name="connsiteY1713" fmla="*/ 2673744 h 6857985"/>
                <a:gd name="connsiteX1714" fmla="*/ 6574079 w 6868353"/>
                <a:gd name="connsiteY1714" fmla="*/ 2712606 h 6857985"/>
                <a:gd name="connsiteX1715" fmla="*/ 6573795 w 6868353"/>
                <a:gd name="connsiteY1715" fmla="*/ 2749485 h 6857985"/>
                <a:gd name="connsiteX1716" fmla="*/ 6555307 w 6868353"/>
                <a:gd name="connsiteY1716" fmla="*/ 2673744 h 6857985"/>
                <a:gd name="connsiteX1717" fmla="*/ 989909 w 6868353"/>
                <a:gd name="connsiteY1717" fmla="*/ 2668649 h 6857985"/>
                <a:gd name="connsiteX1718" fmla="*/ 973345 w 6868353"/>
                <a:gd name="connsiteY1718" fmla="*/ 2729297 h 6857985"/>
                <a:gd name="connsiteX1719" fmla="*/ 956795 w 6868353"/>
                <a:gd name="connsiteY1719" fmla="*/ 2793429 h 6857985"/>
                <a:gd name="connsiteX1720" fmla="*/ 941491 w 6868353"/>
                <a:gd name="connsiteY1720" fmla="*/ 2860931 h 6857985"/>
                <a:gd name="connsiteX1721" fmla="*/ 933563 w 6868353"/>
                <a:gd name="connsiteY1721" fmla="*/ 2895560 h 6857985"/>
                <a:gd name="connsiteX1722" fmla="*/ 927108 w 6868353"/>
                <a:gd name="connsiteY1722" fmla="*/ 2931108 h 6857985"/>
                <a:gd name="connsiteX1723" fmla="*/ 903281 w 6868353"/>
                <a:gd name="connsiteY1723" fmla="*/ 3077959 h 6857985"/>
                <a:gd name="connsiteX1724" fmla="*/ 893428 w 6868353"/>
                <a:gd name="connsiteY1724" fmla="*/ 3153502 h 6857985"/>
                <a:gd name="connsiteX1725" fmla="*/ 887000 w 6868353"/>
                <a:gd name="connsiteY1725" fmla="*/ 3230050 h 6857985"/>
                <a:gd name="connsiteX1726" fmla="*/ 883900 w 6868353"/>
                <a:gd name="connsiteY1726" fmla="*/ 3268374 h 6857985"/>
                <a:gd name="connsiteX1727" fmla="*/ 881507 w 6868353"/>
                <a:gd name="connsiteY1727" fmla="*/ 3306711 h 6857985"/>
                <a:gd name="connsiteX1728" fmla="*/ 879171 w 6868353"/>
                <a:gd name="connsiteY1728" fmla="*/ 3383259 h 6857985"/>
                <a:gd name="connsiteX1729" fmla="*/ 877968 w 6868353"/>
                <a:gd name="connsiteY1729" fmla="*/ 3421213 h 6857985"/>
                <a:gd name="connsiteX1730" fmla="*/ 878449 w 6868353"/>
                <a:gd name="connsiteY1730" fmla="*/ 3458985 h 6857985"/>
                <a:gd name="connsiteX1731" fmla="*/ 879908 w 6868353"/>
                <a:gd name="connsiteY1731" fmla="*/ 3533465 h 6857985"/>
                <a:gd name="connsiteX1732" fmla="*/ 880262 w 6868353"/>
                <a:gd name="connsiteY1732" fmla="*/ 3551813 h 6857985"/>
                <a:gd name="connsiteX1733" fmla="*/ 881026 w 6868353"/>
                <a:gd name="connsiteY1733" fmla="*/ 3570047 h 6857985"/>
                <a:gd name="connsiteX1734" fmla="*/ 883588 w 6868353"/>
                <a:gd name="connsiteY1734" fmla="*/ 3606119 h 6857985"/>
                <a:gd name="connsiteX1735" fmla="*/ 886155 w 6868353"/>
                <a:gd name="connsiteY1735" fmla="*/ 3642466 h 6857985"/>
                <a:gd name="connsiteX1736" fmla="*/ 876650 w 6868353"/>
                <a:gd name="connsiteY1736" fmla="*/ 3552808 h 6857985"/>
                <a:gd name="connsiteX1737" fmla="*/ 877458 w 6868353"/>
                <a:gd name="connsiteY1737" fmla="*/ 3276373 h 6857985"/>
                <a:gd name="connsiteX1738" fmla="*/ 989909 w 6868353"/>
                <a:gd name="connsiteY1738" fmla="*/ 2668649 h 6857985"/>
                <a:gd name="connsiteX1739" fmla="*/ 6580237 w 6868353"/>
                <a:gd name="connsiteY1739" fmla="*/ 2665675 h 6857985"/>
                <a:gd name="connsiteX1740" fmla="*/ 6596447 w 6868353"/>
                <a:gd name="connsiteY1740" fmla="*/ 2739519 h 6857985"/>
                <a:gd name="connsiteX1741" fmla="*/ 6603963 w 6868353"/>
                <a:gd name="connsiteY1741" fmla="*/ 2764110 h 6857985"/>
                <a:gd name="connsiteX1742" fmla="*/ 6612685 w 6868353"/>
                <a:gd name="connsiteY1742" fmla="*/ 2777870 h 6857985"/>
                <a:gd name="connsiteX1743" fmla="*/ 6607927 w 6868353"/>
                <a:gd name="connsiteY1743" fmla="*/ 2804671 h 6857985"/>
                <a:gd name="connsiteX1744" fmla="*/ 6580123 w 6868353"/>
                <a:gd name="connsiteY1744" fmla="*/ 2702923 h 6857985"/>
                <a:gd name="connsiteX1745" fmla="*/ 6580237 w 6868353"/>
                <a:gd name="connsiteY1745" fmla="*/ 2665675 h 6857985"/>
                <a:gd name="connsiteX1746" fmla="*/ 6667231 w 6868353"/>
                <a:gd name="connsiteY1746" fmla="*/ 2660140 h 6857985"/>
                <a:gd name="connsiteX1747" fmla="*/ 6686359 w 6868353"/>
                <a:gd name="connsiteY1747" fmla="*/ 2731054 h 6857985"/>
                <a:gd name="connsiteX1748" fmla="*/ 6703701 w 6868353"/>
                <a:gd name="connsiteY1748" fmla="*/ 2803665 h 6857985"/>
                <a:gd name="connsiteX1749" fmla="*/ 6731137 w 6868353"/>
                <a:gd name="connsiteY1749" fmla="*/ 2945832 h 6857985"/>
                <a:gd name="connsiteX1750" fmla="*/ 6723379 w 6868353"/>
                <a:gd name="connsiteY1750" fmla="*/ 2909433 h 6857985"/>
                <a:gd name="connsiteX1751" fmla="*/ 6714643 w 6868353"/>
                <a:gd name="connsiteY1751" fmla="*/ 2873376 h 6857985"/>
                <a:gd name="connsiteX1752" fmla="*/ 6697487 w 6868353"/>
                <a:gd name="connsiteY1752" fmla="*/ 2801726 h 6857985"/>
                <a:gd name="connsiteX1753" fmla="*/ 6689657 w 6868353"/>
                <a:gd name="connsiteY1753" fmla="*/ 2766049 h 6857985"/>
                <a:gd name="connsiteX1754" fmla="*/ 6682041 w 6868353"/>
                <a:gd name="connsiteY1754" fmla="*/ 2730545 h 6857985"/>
                <a:gd name="connsiteX1755" fmla="*/ 6667231 w 6868353"/>
                <a:gd name="connsiteY1755" fmla="*/ 2660140 h 6857985"/>
                <a:gd name="connsiteX1756" fmla="*/ 6715593 w 6868353"/>
                <a:gd name="connsiteY1756" fmla="*/ 2658215 h 6857985"/>
                <a:gd name="connsiteX1757" fmla="*/ 6736079 w 6868353"/>
                <a:gd name="connsiteY1757" fmla="*/ 2717745 h 6857985"/>
                <a:gd name="connsiteX1758" fmla="*/ 6753959 w 6868353"/>
                <a:gd name="connsiteY1758" fmla="*/ 2797833 h 6857985"/>
                <a:gd name="connsiteX1759" fmla="*/ 6736091 w 6868353"/>
                <a:gd name="connsiteY1759" fmla="*/ 2737353 h 6857985"/>
                <a:gd name="connsiteX1760" fmla="*/ 6715593 w 6868353"/>
                <a:gd name="connsiteY1760" fmla="*/ 2658215 h 6857985"/>
                <a:gd name="connsiteX1761" fmla="*/ 6426547 w 6868353"/>
                <a:gd name="connsiteY1761" fmla="*/ 2638281 h 6857985"/>
                <a:gd name="connsiteX1762" fmla="*/ 6436019 w 6868353"/>
                <a:gd name="connsiteY1762" fmla="*/ 2673461 h 6857985"/>
                <a:gd name="connsiteX1763" fmla="*/ 6443379 w 6868353"/>
                <a:gd name="connsiteY1763" fmla="*/ 2699100 h 6857985"/>
                <a:gd name="connsiteX1764" fmla="*/ 6453007 w 6868353"/>
                <a:gd name="connsiteY1764" fmla="*/ 2754371 h 6857985"/>
                <a:gd name="connsiteX1765" fmla="*/ 6424339 w 6868353"/>
                <a:gd name="connsiteY1765" fmla="*/ 2657691 h 6857985"/>
                <a:gd name="connsiteX1766" fmla="*/ 6426547 w 6868353"/>
                <a:gd name="connsiteY1766" fmla="*/ 2638281 h 6857985"/>
                <a:gd name="connsiteX1767" fmla="*/ 251565 w 6868353"/>
                <a:gd name="connsiteY1767" fmla="*/ 2633108 h 6857985"/>
                <a:gd name="connsiteX1768" fmla="*/ 237415 w 6868353"/>
                <a:gd name="connsiteY1768" fmla="*/ 2653514 h 6857985"/>
                <a:gd name="connsiteX1769" fmla="*/ 219280 w 6868353"/>
                <a:gd name="connsiteY1769" fmla="*/ 2716046 h 6857985"/>
                <a:gd name="connsiteX1770" fmla="*/ 204726 w 6868353"/>
                <a:gd name="connsiteY1770" fmla="*/ 2744771 h 6857985"/>
                <a:gd name="connsiteX1771" fmla="*/ 203310 w 6868353"/>
                <a:gd name="connsiteY1771" fmla="*/ 2721823 h 6857985"/>
                <a:gd name="connsiteX1772" fmla="*/ 193811 w 6868353"/>
                <a:gd name="connsiteY1772" fmla="*/ 2785303 h 6857985"/>
                <a:gd name="connsiteX1773" fmla="*/ 210205 w 6868353"/>
                <a:gd name="connsiteY1773" fmla="*/ 2762127 h 6857985"/>
                <a:gd name="connsiteX1774" fmla="*/ 197534 w 6868353"/>
                <a:gd name="connsiteY1774" fmla="*/ 2796700 h 6857985"/>
                <a:gd name="connsiteX1775" fmla="*/ 223966 w 6868353"/>
                <a:gd name="connsiteY1775" fmla="*/ 2767550 h 6857985"/>
                <a:gd name="connsiteX1776" fmla="*/ 210205 w 6868353"/>
                <a:gd name="connsiteY1776" fmla="*/ 2762127 h 6857985"/>
                <a:gd name="connsiteX1777" fmla="*/ 238293 w 6868353"/>
                <a:gd name="connsiteY1777" fmla="*/ 2699085 h 6857985"/>
                <a:gd name="connsiteX1778" fmla="*/ 240572 w 6868353"/>
                <a:gd name="connsiteY1778" fmla="*/ 2665039 h 6857985"/>
                <a:gd name="connsiteX1779" fmla="*/ 250978 w 6868353"/>
                <a:gd name="connsiteY1779" fmla="*/ 2659432 h 6857985"/>
                <a:gd name="connsiteX1780" fmla="*/ 251565 w 6868353"/>
                <a:gd name="connsiteY1780" fmla="*/ 2633108 h 6857985"/>
                <a:gd name="connsiteX1781" fmla="*/ 6299119 w 6868353"/>
                <a:gd name="connsiteY1781" fmla="*/ 2630878 h 6857985"/>
                <a:gd name="connsiteX1782" fmla="*/ 6312257 w 6868353"/>
                <a:gd name="connsiteY1782" fmla="*/ 2655100 h 6857985"/>
                <a:gd name="connsiteX1783" fmla="*/ 6328183 w 6868353"/>
                <a:gd name="connsiteY1783" fmla="*/ 2705230 h 6857985"/>
                <a:gd name="connsiteX1784" fmla="*/ 6357007 w 6868353"/>
                <a:gd name="connsiteY1784" fmla="*/ 2816492 h 6857985"/>
                <a:gd name="connsiteX1785" fmla="*/ 6326259 w 6868353"/>
                <a:gd name="connsiteY1785" fmla="*/ 2713584 h 6857985"/>
                <a:gd name="connsiteX1786" fmla="*/ 6317325 w 6868353"/>
                <a:gd name="connsiteY1786" fmla="*/ 2704438 h 6857985"/>
                <a:gd name="connsiteX1787" fmla="*/ 6310727 w 6868353"/>
                <a:gd name="connsiteY1787" fmla="*/ 2683571 h 6857985"/>
                <a:gd name="connsiteX1788" fmla="*/ 6304159 w 6868353"/>
                <a:gd name="connsiteY1788" fmla="*/ 2662264 h 6857985"/>
                <a:gd name="connsiteX1789" fmla="*/ 6299119 w 6868353"/>
                <a:gd name="connsiteY1789" fmla="*/ 2630878 h 6857985"/>
                <a:gd name="connsiteX1790" fmla="*/ 297850 w 6868353"/>
                <a:gd name="connsiteY1790" fmla="*/ 2604300 h 6857985"/>
                <a:gd name="connsiteX1791" fmla="*/ 263308 w 6868353"/>
                <a:gd name="connsiteY1791" fmla="*/ 2682452 h 6857985"/>
                <a:gd name="connsiteX1792" fmla="*/ 267117 w 6868353"/>
                <a:gd name="connsiteY1792" fmla="*/ 2710100 h 6857985"/>
                <a:gd name="connsiteX1793" fmla="*/ 257065 w 6868353"/>
                <a:gd name="connsiteY1793" fmla="*/ 2750603 h 6857985"/>
                <a:gd name="connsiteX1794" fmla="*/ 245173 w 6868353"/>
                <a:gd name="connsiteY1794" fmla="*/ 2795652 h 6857985"/>
                <a:gd name="connsiteX1795" fmla="*/ 265390 w 6868353"/>
                <a:gd name="connsiteY1795" fmla="*/ 2739575 h 6857985"/>
                <a:gd name="connsiteX1796" fmla="*/ 274847 w 6868353"/>
                <a:gd name="connsiteY1796" fmla="*/ 2707029 h 6857985"/>
                <a:gd name="connsiteX1797" fmla="*/ 287234 w 6868353"/>
                <a:gd name="connsiteY1797" fmla="*/ 2682805 h 6857985"/>
                <a:gd name="connsiteX1798" fmla="*/ 276404 w 6868353"/>
                <a:gd name="connsiteY1798" fmla="*/ 2665717 h 6857985"/>
                <a:gd name="connsiteX1799" fmla="*/ 284686 w 6868353"/>
                <a:gd name="connsiteY1799" fmla="*/ 2631968 h 6857985"/>
                <a:gd name="connsiteX1800" fmla="*/ 294992 w 6868353"/>
                <a:gd name="connsiteY1800" fmla="*/ 2626630 h 6857985"/>
                <a:gd name="connsiteX1801" fmla="*/ 297850 w 6868353"/>
                <a:gd name="connsiteY1801" fmla="*/ 2604300 h 6857985"/>
                <a:gd name="connsiteX1802" fmla="*/ 6607771 w 6868353"/>
                <a:gd name="connsiteY1802" fmla="*/ 2603041 h 6857985"/>
                <a:gd name="connsiteX1803" fmla="*/ 6642217 w 6868353"/>
                <a:gd name="connsiteY1803" fmla="*/ 2743753 h 6857985"/>
                <a:gd name="connsiteX1804" fmla="*/ 6617173 w 6868353"/>
                <a:gd name="connsiteY1804" fmla="*/ 2637984 h 6857985"/>
                <a:gd name="connsiteX1805" fmla="*/ 6607771 w 6868353"/>
                <a:gd name="connsiteY1805" fmla="*/ 2603041 h 6857985"/>
                <a:gd name="connsiteX1806" fmla="*/ 6554795 w 6868353"/>
                <a:gd name="connsiteY1806" fmla="*/ 2599080 h 6857985"/>
                <a:gd name="connsiteX1807" fmla="*/ 6572507 w 6868353"/>
                <a:gd name="connsiteY1807" fmla="*/ 2651321 h 6857985"/>
                <a:gd name="connsiteX1808" fmla="*/ 6558787 w 6868353"/>
                <a:gd name="connsiteY1808" fmla="*/ 2646903 h 6857985"/>
                <a:gd name="connsiteX1809" fmla="*/ 6563913 w 6868353"/>
                <a:gd name="connsiteY1809" fmla="*/ 2643817 h 6857985"/>
                <a:gd name="connsiteX1810" fmla="*/ 6560317 w 6868353"/>
                <a:gd name="connsiteY1810" fmla="*/ 2621986 h 6857985"/>
                <a:gd name="connsiteX1811" fmla="*/ 6557911 w 6868353"/>
                <a:gd name="connsiteY1811" fmla="*/ 2610547 h 6857985"/>
                <a:gd name="connsiteX1812" fmla="*/ 6554795 w 6868353"/>
                <a:gd name="connsiteY1812" fmla="*/ 2599080 h 6857985"/>
                <a:gd name="connsiteX1813" fmla="*/ 6436145 w 6868353"/>
                <a:gd name="connsiteY1813" fmla="*/ 2589920 h 6857985"/>
                <a:gd name="connsiteX1814" fmla="*/ 6438991 w 6868353"/>
                <a:gd name="connsiteY1814" fmla="*/ 2627112 h 6857985"/>
                <a:gd name="connsiteX1815" fmla="*/ 6441255 w 6868353"/>
                <a:gd name="connsiteY1815" fmla="*/ 2646337 h 6857985"/>
                <a:gd name="connsiteX1816" fmla="*/ 6446467 w 6868353"/>
                <a:gd name="connsiteY1816" fmla="*/ 2668904 h 6857985"/>
                <a:gd name="connsiteX1817" fmla="*/ 6452539 w 6868353"/>
                <a:gd name="connsiteY1817" fmla="*/ 2659475 h 6857985"/>
                <a:gd name="connsiteX1818" fmla="*/ 6456403 w 6868353"/>
                <a:gd name="connsiteY1818" fmla="*/ 2699114 h 6857985"/>
                <a:gd name="connsiteX1819" fmla="*/ 6464911 w 6868353"/>
                <a:gd name="connsiteY1819" fmla="*/ 2706405 h 6857985"/>
                <a:gd name="connsiteX1820" fmla="*/ 6463031 w 6868353"/>
                <a:gd name="connsiteY1820" fmla="*/ 2719373 h 6857985"/>
                <a:gd name="connsiteX1821" fmla="*/ 6481419 w 6868353"/>
                <a:gd name="connsiteY1821" fmla="*/ 2756961 h 6857985"/>
                <a:gd name="connsiteX1822" fmla="*/ 6486487 w 6868353"/>
                <a:gd name="connsiteY1822" fmla="*/ 2813307 h 6857985"/>
                <a:gd name="connsiteX1823" fmla="*/ 6503051 w 6868353"/>
                <a:gd name="connsiteY1823" fmla="*/ 2851672 h 6857985"/>
                <a:gd name="connsiteX1824" fmla="*/ 6511899 w 6868353"/>
                <a:gd name="connsiteY1824" fmla="*/ 2928730 h 6857985"/>
                <a:gd name="connsiteX1825" fmla="*/ 6492137 w 6868353"/>
                <a:gd name="connsiteY1825" fmla="*/ 2842952 h 6857985"/>
                <a:gd name="connsiteX1826" fmla="*/ 6479495 w 6868353"/>
                <a:gd name="connsiteY1826" fmla="*/ 2769900 h 6857985"/>
                <a:gd name="connsiteX1827" fmla="*/ 6456447 w 6868353"/>
                <a:gd name="connsiteY1827" fmla="*/ 2708317 h 6857985"/>
                <a:gd name="connsiteX1828" fmla="*/ 6428515 w 6868353"/>
                <a:gd name="connsiteY1828" fmla="*/ 2618885 h 6857985"/>
                <a:gd name="connsiteX1829" fmla="*/ 6436145 w 6868353"/>
                <a:gd name="connsiteY1829" fmla="*/ 2589920 h 6857985"/>
                <a:gd name="connsiteX1830" fmla="*/ 6676053 w 6868353"/>
                <a:gd name="connsiteY1830" fmla="*/ 2583818 h 6857985"/>
                <a:gd name="connsiteX1831" fmla="*/ 6701011 w 6868353"/>
                <a:gd name="connsiteY1831" fmla="*/ 2651801 h 6857985"/>
                <a:gd name="connsiteX1832" fmla="*/ 6714263 w 6868353"/>
                <a:gd name="connsiteY1832" fmla="*/ 2698618 h 6857985"/>
                <a:gd name="connsiteX1833" fmla="*/ 6727031 w 6868353"/>
                <a:gd name="connsiteY1833" fmla="*/ 2750845 h 6857985"/>
                <a:gd name="connsiteX1834" fmla="*/ 6750137 w 6868353"/>
                <a:gd name="connsiteY1834" fmla="*/ 2861751 h 6857985"/>
                <a:gd name="connsiteX1835" fmla="*/ 6755999 w 6868353"/>
                <a:gd name="connsiteY1835" fmla="*/ 2888877 h 6857985"/>
                <a:gd name="connsiteX1836" fmla="*/ 6760995 w 6868353"/>
                <a:gd name="connsiteY1836" fmla="*/ 2915337 h 6857985"/>
                <a:gd name="connsiteX1837" fmla="*/ 6770963 w 6868353"/>
                <a:gd name="connsiteY1837" fmla="*/ 2964546 h 6857985"/>
                <a:gd name="connsiteX1838" fmla="*/ 6754795 w 6868353"/>
                <a:gd name="connsiteY1838" fmla="*/ 2926096 h 6857985"/>
                <a:gd name="connsiteX1839" fmla="*/ 6744503 w 6868353"/>
                <a:gd name="connsiteY1839" fmla="*/ 2891891 h 6857985"/>
                <a:gd name="connsiteX1840" fmla="*/ 6732935 w 6868353"/>
                <a:gd name="connsiteY1840" fmla="*/ 2853697 h 6857985"/>
                <a:gd name="connsiteX1841" fmla="*/ 6714715 w 6868353"/>
                <a:gd name="connsiteY1841" fmla="*/ 2742435 h 6857985"/>
                <a:gd name="connsiteX1842" fmla="*/ 6733361 w 6868353"/>
                <a:gd name="connsiteY1842" fmla="*/ 2833480 h 6857985"/>
                <a:gd name="connsiteX1843" fmla="*/ 6724611 w 6868353"/>
                <a:gd name="connsiteY1843" fmla="*/ 2776525 h 6857985"/>
                <a:gd name="connsiteX1844" fmla="*/ 6719431 w 6868353"/>
                <a:gd name="connsiteY1844" fmla="*/ 2749443 h 6857985"/>
                <a:gd name="connsiteX1845" fmla="*/ 6713441 w 6868353"/>
                <a:gd name="connsiteY1845" fmla="*/ 2723451 h 6857985"/>
                <a:gd name="connsiteX1846" fmla="*/ 6685127 w 6868353"/>
                <a:gd name="connsiteY1846" fmla="*/ 2630338 h 6857985"/>
                <a:gd name="connsiteX1847" fmla="*/ 6698519 w 6868353"/>
                <a:gd name="connsiteY1847" fmla="*/ 2719246 h 6857985"/>
                <a:gd name="connsiteX1848" fmla="*/ 6672911 w 6868353"/>
                <a:gd name="connsiteY1848" fmla="*/ 2611693 h 6857985"/>
                <a:gd name="connsiteX1849" fmla="*/ 6689475 w 6868353"/>
                <a:gd name="connsiteY1849" fmla="*/ 2634289 h 6857985"/>
                <a:gd name="connsiteX1850" fmla="*/ 6676053 w 6868353"/>
                <a:gd name="connsiteY1850" fmla="*/ 2583818 h 6857985"/>
                <a:gd name="connsiteX1851" fmla="*/ 6453063 w 6868353"/>
                <a:gd name="connsiteY1851" fmla="*/ 2560771 h 6857985"/>
                <a:gd name="connsiteX1852" fmla="*/ 6467703 w 6868353"/>
                <a:gd name="connsiteY1852" fmla="*/ 2603993 h 6857985"/>
                <a:gd name="connsiteX1853" fmla="*/ 6474767 w 6868353"/>
                <a:gd name="connsiteY1853" fmla="*/ 2625428 h 6857985"/>
                <a:gd name="connsiteX1854" fmla="*/ 6478235 w 6868353"/>
                <a:gd name="connsiteY1854" fmla="*/ 2636115 h 6857985"/>
                <a:gd name="connsiteX1855" fmla="*/ 6481223 w 6868353"/>
                <a:gd name="connsiteY1855" fmla="*/ 2646932 h 6857985"/>
                <a:gd name="connsiteX1856" fmla="*/ 6504609 w 6868353"/>
                <a:gd name="connsiteY1856" fmla="*/ 2733178 h 6857985"/>
                <a:gd name="connsiteX1857" fmla="*/ 6516375 w 6868353"/>
                <a:gd name="connsiteY1857" fmla="*/ 2776469 h 6857985"/>
                <a:gd name="connsiteX1858" fmla="*/ 6526921 w 6868353"/>
                <a:gd name="connsiteY1858" fmla="*/ 2820569 h 6857985"/>
                <a:gd name="connsiteX1859" fmla="*/ 6549359 w 6868353"/>
                <a:gd name="connsiteY1859" fmla="*/ 2911204 h 6857985"/>
                <a:gd name="connsiteX1860" fmla="*/ 6538657 w 6868353"/>
                <a:gd name="connsiteY1860" fmla="*/ 2916173 h 6857985"/>
                <a:gd name="connsiteX1861" fmla="*/ 6503987 w 6868353"/>
                <a:gd name="connsiteY1861" fmla="*/ 2822028 h 6857985"/>
                <a:gd name="connsiteX1862" fmla="*/ 6509295 w 6868353"/>
                <a:gd name="connsiteY1862" fmla="*/ 2819324 h 6857985"/>
                <a:gd name="connsiteX1863" fmla="*/ 6526171 w 6868353"/>
                <a:gd name="connsiteY1863" fmla="*/ 2881176 h 6857985"/>
                <a:gd name="connsiteX1864" fmla="*/ 6534311 w 6868353"/>
                <a:gd name="connsiteY1864" fmla="*/ 2888991 h 6857985"/>
                <a:gd name="connsiteX1865" fmla="*/ 6514633 w 6868353"/>
                <a:gd name="connsiteY1865" fmla="*/ 2789310 h 6857985"/>
                <a:gd name="connsiteX1866" fmla="*/ 6497459 w 6868353"/>
                <a:gd name="connsiteY1866" fmla="*/ 2712339 h 6857985"/>
                <a:gd name="connsiteX1867" fmla="*/ 6488939 w 6868353"/>
                <a:gd name="connsiteY1867" fmla="*/ 2704976 h 6857985"/>
                <a:gd name="connsiteX1868" fmla="*/ 6469599 w 6868353"/>
                <a:gd name="connsiteY1868" fmla="*/ 2628952 h 6857985"/>
                <a:gd name="connsiteX1869" fmla="*/ 6453063 w 6868353"/>
                <a:gd name="connsiteY1869" fmla="*/ 2560771 h 6857985"/>
                <a:gd name="connsiteX1870" fmla="*/ 195991 w 6868353"/>
                <a:gd name="connsiteY1870" fmla="*/ 2542324 h 6857985"/>
                <a:gd name="connsiteX1871" fmla="*/ 180022 w 6868353"/>
                <a:gd name="connsiteY1871" fmla="*/ 2594309 h 6857985"/>
                <a:gd name="connsiteX1872" fmla="*/ 182726 w 6868353"/>
                <a:gd name="connsiteY1872" fmla="*/ 2559384 h 6857985"/>
                <a:gd name="connsiteX1873" fmla="*/ 185827 w 6868353"/>
                <a:gd name="connsiteY1873" fmla="*/ 2571021 h 6857985"/>
                <a:gd name="connsiteX1874" fmla="*/ 195991 w 6868353"/>
                <a:gd name="connsiteY1874" fmla="*/ 2542324 h 6857985"/>
                <a:gd name="connsiteX1875" fmla="*/ 6508333 w 6868353"/>
                <a:gd name="connsiteY1875" fmla="*/ 2526001 h 6857985"/>
                <a:gd name="connsiteX1876" fmla="*/ 6512807 w 6868353"/>
                <a:gd name="connsiteY1876" fmla="*/ 2529441 h 6857985"/>
                <a:gd name="connsiteX1877" fmla="*/ 6515639 w 6868353"/>
                <a:gd name="connsiteY1877" fmla="*/ 2553253 h 6857985"/>
                <a:gd name="connsiteX1878" fmla="*/ 6527899 w 6868353"/>
                <a:gd name="connsiteY1878" fmla="*/ 2577349 h 6857985"/>
                <a:gd name="connsiteX1879" fmla="*/ 6530631 w 6868353"/>
                <a:gd name="connsiteY1879" fmla="*/ 2601006 h 6857985"/>
                <a:gd name="connsiteX1880" fmla="*/ 6507229 w 6868353"/>
                <a:gd name="connsiteY1880" fmla="*/ 2539422 h 6857985"/>
                <a:gd name="connsiteX1881" fmla="*/ 6508333 w 6868353"/>
                <a:gd name="connsiteY1881" fmla="*/ 2526001 h 6857985"/>
                <a:gd name="connsiteX1882" fmla="*/ 6452157 w 6868353"/>
                <a:gd name="connsiteY1882" fmla="*/ 2525329 h 6857985"/>
                <a:gd name="connsiteX1883" fmla="*/ 6472035 w 6868353"/>
                <a:gd name="connsiteY1883" fmla="*/ 2561521 h 6857985"/>
                <a:gd name="connsiteX1884" fmla="*/ 6470235 w 6868353"/>
                <a:gd name="connsiteY1884" fmla="*/ 2581284 h 6857985"/>
                <a:gd name="connsiteX1885" fmla="*/ 6483571 w 6868353"/>
                <a:gd name="connsiteY1885" fmla="*/ 2591803 h 6857985"/>
                <a:gd name="connsiteX1886" fmla="*/ 6489405 w 6868353"/>
                <a:gd name="connsiteY1886" fmla="*/ 2631782 h 6857985"/>
                <a:gd name="connsiteX1887" fmla="*/ 6508771 w 6868353"/>
                <a:gd name="connsiteY1887" fmla="*/ 2700006 h 6857985"/>
                <a:gd name="connsiteX1888" fmla="*/ 6523977 w 6868353"/>
                <a:gd name="connsiteY1888" fmla="*/ 2727967 h 6857985"/>
                <a:gd name="connsiteX1889" fmla="*/ 6527659 w 6868353"/>
                <a:gd name="connsiteY1889" fmla="*/ 2701550 h 6857985"/>
                <a:gd name="connsiteX1890" fmla="*/ 6526411 w 6868353"/>
                <a:gd name="connsiteY1890" fmla="*/ 2744799 h 6857985"/>
                <a:gd name="connsiteX1891" fmla="*/ 6486659 w 6868353"/>
                <a:gd name="connsiteY1891" fmla="*/ 2636667 h 6857985"/>
                <a:gd name="connsiteX1892" fmla="*/ 6454847 w 6868353"/>
                <a:gd name="connsiteY1892" fmla="*/ 2540964 h 6857985"/>
                <a:gd name="connsiteX1893" fmla="*/ 6452157 w 6868353"/>
                <a:gd name="connsiteY1893" fmla="*/ 2525329 h 6857985"/>
                <a:gd name="connsiteX1894" fmla="*/ 6589849 w 6868353"/>
                <a:gd name="connsiteY1894" fmla="*/ 2519134 h 6857985"/>
                <a:gd name="connsiteX1895" fmla="*/ 6616435 w 6868353"/>
                <a:gd name="connsiteY1895" fmla="*/ 2575069 h 6857985"/>
                <a:gd name="connsiteX1896" fmla="*/ 6622723 w 6868353"/>
                <a:gd name="connsiteY1896" fmla="*/ 2589424 h 6857985"/>
                <a:gd name="connsiteX1897" fmla="*/ 6628371 w 6868353"/>
                <a:gd name="connsiteY1897" fmla="*/ 2604374 h 6857985"/>
                <a:gd name="connsiteX1898" fmla="*/ 6639455 w 6868353"/>
                <a:gd name="connsiteY1898" fmla="*/ 2636129 h 6857985"/>
                <a:gd name="connsiteX1899" fmla="*/ 6662107 w 6868353"/>
                <a:gd name="connsiteY1899" fmla="*/ 2710823 h 6857985"/>
                <a:gd name="connsiteX1900" fmla="*/ 6668053 w 6868353"/>
                <a:gd name="connsiteY1900" fmla="*/ 2732624 h 6857985"/>
                <a:gd name="connsiteX1901" fmla="*/ 6673703 w 6868353"/>
                <a:gd name="connsiteY1901" fmla="*/ 2756068 h 6857985"/>
                <a:gd name="connsiteX1902" fmla="*/ 6684377 w 6868353"/>
                <a:gd name="connsiteY1902" fmla="*/ 2808394 h 6857985"/>
                <a:gd name="connsiteX1903" fmla="*/ 6672767 w 6868353"/>
                <a:gd name="connsiteY1903" fmla="*/ 2765313 h 6857985"/>
                <a:gd name="connsiteX1904" fmla="*/ 6667599 w 6868353"/>
                <a:gd name="connsiteY1904" fmla="*/ 2746229 h 6857985"/>
                <a:gd name="connsiteX1905" fmla="*/ 6662023 w 6868353"/>
                <a:gd name="connsiteY1905" fmla="*/ 2728603 h 6857985"/>
                <a:gd name="connsiteX1906" fmla="*/ 6641763 w 6868353"/>
                <a:gd name="connsiteY1906" fmla="*/ 2665364 h 6857985"/>
                <a:gd name="connsiteX1907" fmla="*/ 6620655 w 6868353"/>
                <a:gd name="connsiteY1907" fmla="*/ 2600863 h 6857985"/>
                <a:gd name="connsiteX1908" fmla="*/ 6589849 w 6868353"/>
                <a:gd name="connsiteY1908" fmla="*/ 2519134 h 6857985"/>
                <a:gd name="connsiteX1909" fmla="*/ 272509 w 6868353"/>
                <a:gd name="connsiteY1909" fmla="*/ 2511721 h 6857985"/>
                <a:gd name="connsiteX1910" fmla="*/ 277465 w 6868353"/>
                <a:gd name="connsiteY1910" fmla="*/ 2512013 h 6857985"/>
                <a:gd name="connsiteX1911" fmla="*/ 243672 w 6868353"/>
                <a:gd name="connsiteY1911" fmla="*/ 2567552 h 6857985"/>
                <a:gd name="connsiteX1912" fmla="*/ 262912 w 6868353"/>
                <a:gd name="connsiteY1912" fmla="*/ 2523056 h 6857985"/>
                <a:gd name="connsiteX1913" fmla="*/ 272509 w 6868353"/>
                <a:gd name="connsiteY1913" fmla="*/ 2511721 h 6857985"/>
                <a:gd name="connsiteX1914" fmla="*/ 224560 w 6868353"/>
                <a:gd name="connsiteY1914" fmla="*/ 2485540 h 6857985"/>
                <a:gd name="connsiteX1915" fmla="*/ 217920 w 6868353"/>
                <a:gd name="connsiteY1915" fmla="*/ 2527190 h 6857985"/>
                <a:gd name="connsiteX1916" fmla="*/ 207600 w 6868353"/>
                <a:gd name="connsiteY1916" fmla="*/ 2562004 h 6857985"/>
                <a:gd name="connsiteX1917" fmla="*/ 197888 w 6868353"/>
                <a:gd name="connsiteY1917" fmla="*/ 2594833 h 6857985"/>
                <a:gd name="connsiteX1918" fmla="*/ 205604 w 6868353"/>
                <a:gd name="connsiteY1918" fmla="*/ 2550521 h 6857985"/>
                <a:gd name="connsiteX1919" fmla="*/ 216080 w 6868353"/>
                <a:gd name="connsiteY1919" fmla="*/ 2515213 h 6857985"/>
                <a:gd name="connsiteX1920" fmla="*/ 224560 w 6868353"/>
                <a:gd name="connsiteY1920" fmla="*/ 2485540 h 6857985"/>
                <a:gd name="connsiteX1921" fmla="*/ 6250941 w 6868353"/>
                <a:gd name="connsiteY1921" fmla="*/ 2484072 h 6857985"/>
                <a:gd name="connsiteX1922" fmla="*/ 6267575 w 6868353"/>
                <a:gd name="connsiteY1922" fmla="*/ 2522349 h 6857985"/>
                <a:gd name="connsiteX1923" fmla="*/ 6276395 w 6868353"/>
                <a:gd name="connsiteY1923" fmla="*/ 2545863 h 6857985"/>
                <a:gd name="connsiteX1924" fmla="*/ 6284679 w 6868353"/>
                <a:gd name="connsiteY1924" fmla="*/ 2571403 h 6857985"/>
                <a:gd name="connsiteX1925" fmla="*/ 6300535 w 6868353"/>
                <a:gd name="connsiteY1925" fmla="*/ 2618320 h 6857985"/>
                <a:gd name="connsiteX1926" fmla="*/ 6294051 w 6868353"/>
                <a:gd name="connsiteY1926" fmla="*/ 2633907 h 6857985"/>
                <a:gd name="connsiteX1927" fmla="*/ 6279439 w 6868353"/>
                <a:gd name="connsiteY1927" fmla="*/ 2595966 h 6857985"/>
                <a:gd name="connsiteX1928" fmla="*/ 6291799 w 6868353"/>
                <a:gd name="connsiteY1928" fmla="*/ 2611836 h 6857985"/>
                <a:gd name="connsiteX1929" fmla="*/ 6275589 w 6868353"/>
                <a:gd name="connsiteY1929" fmla="*/ 2553282 h 6857985"/>
                <a:gd name="connsiteX1930" fmla="*/ 6254467 w 6868353"/>
                <a:gd name="connsiteY1930" fmla="*/ 2505091 h 6857985"/>
                <a:gd name="connsiteX1931" fmla="*/ 6255287 w 6868353"/>
                <a:gd name="connsiteY1931" fmla="*/ 2492477 h 6857985"/>
                <a:gd name="connsiteX1932" fmla="*/ 6250799 w 6868353"/>
                <a:gd name="connsiteY1932" fmla="*/ 2489589 h 6857985"/>
                <a:gd name="connsiteX1933" fmla="*/ 6250941 w 6868353"/>
                <a:gd name="connsiteY1933" fmla="*/ 2484072 h 6857985"/>
                <a:gd name="connsiteX1934" fmla="*/ 6607363 w 6868353"/>
                <a:gd name="connsiteY1934" fmla="*/ 2475106 h 6857985"/>
                <a:gd name="connsiteX1935" fmla="*/ 6638139 w 6868353"/>
                <a:gd name="connsiteY1935" fmla="*/ 2555165 h 6857985"/>
                <a:gd name="connsiteX1936" fmla="*/ 6646903 w 6868353"/>
                <a:gd name="connsiteY1936" fmla="*/ 2583026 h 6857985"/>
                <a:gd name="connsiteX1937" fmla="*/ 6653641 w 6868353"/>
                <a:gd name="connsiteY1937" fmla="*/ 2611453 h 6857985"/>
                <a:gd name="connsiteX1938" fmla="*/ 6662079 w 6868353"/>
                <a:gd name="connsiteY1938" fmla="*/ 2663014 h 6857985"/>
                <a:gd name="connsiteX1939" fmla="*/ 6647527 w 6868353"/>
                <a:gd name="connsiteY1939" fmla="*/ 2608353 h 6857985"/>
                <a:gd name="connsiteX1940" fmla="*/ 6642231 w 6868353"/>
                <a:gd name="connsiteY1940" fmla="*/ 2587429 h 6857985"/>
                <a:gd name="connsiteX1941" fmla="*/ 6634063 w 6868353"/>
                <a:gd name="connsiteY1941" fmla="*/ 2570157 h 6857985"/>
                <a:gd name="connsiteX1942" fmla="*/ 6607363 w 6868353"/>
                <a:gd name="connsiteY1942" fmla="*/ 2475106 h 6857985"/>
                <a:gd name="connsiteX1943" fmla="*/ 155105 w 6868353"/>
                <a:gd name="connsiteY1943" fmla="*/ 2463610 h 6857985"/>
                <a:gd name="connsiteX1944" fmla="*/ 133997 w 6868353"/>
                <a:gd name="connsiteY1944" fmla="*/ 2504099 h 6857985"/>
                <a:gd name="connsiteX1945" fmla="*/ 95475 w 6868353"/>
                <a:gd name="connsiteY1945" fmla="*/ 2657833 h 6857985"/>
                <a:gd name="connsiteX1946" fmla="*/ 112945 w 6868353"/>
                <a:gd name="connsiteY1946" fmla="*/ 2576626 h 6857985"/>
                <a:gd name="connsiteX1947" fmla="*/ 136191 w 6868353"/>
                <a:gd name="connsiteY1947" fmla="*/ 2486346 h 6857985"/>
                <a:gd name="connsiteX1948" fmla="*/ 6557883 w 6868353"/>
                <a:gd name="connsiteY1948" fmla="*/ 2421734 h 6857985"/>
                <a:gd name="connsiteX1949" fmla="*/ 6571955 w 6868353"/>
                <a:gd name="connsiteY1949" fmla="*/ 2441709 h 6857985"/>
                <a:gd name="connsiteX1950" fmla="*/ 6591379 w 6868353"/>
                <a:gd name="connsiteY1950" fmla="*/ 2498536 h 6857985"/>
                <a:gd name="connsiteX1951" fmla="*/ 6576967 w 6868353"/>
                <a:gd name="connsiteY1951" fmla="*/ 2475262 h 6857985"/>
                <a:gd name="connsiteX1952" fmla="*/ 6557883 w 6868353"/>
                <a:gd name="connsiteY1952" fmla="*/ 2421734 h 6857985"/>
                <a:gd name="connsiteX1953" fmla="*/ 6548271 w 6868353"/>
                <a:gd name="connsiteY1953" fmla="*/ 2421507 h 6857985"/>
                <a:gd name="connsiteX1954" fmla="*/ 6572337 w 6868353"/>
                <a:gd name="connsiteY1954" fmla="*/ 2490480 h 6857985"/>
                <a:gd name="connsiteX1955" fmla="*/ 6596277 w 6868353"/>
                <a:gd name="connsiteY1955" fmla="*/ 2560686 h 6857985"/>
                <a:gd name="connsiteX1956" fmla="*/ 6573229 w 6868353"/>
                <a:gd name="connsiteY1956" fmla="*/ 2508418 h 6857985"/>
                <a:gd name="connsiteX1957" fmla="*/ 6548271 w 6868353"/>
                <a:gd name="connsiteY1957" fmla="*/ 2421507 h 6857985"/>
                <a:gd name="connsiteX1958" fmla="*/ 356916 w 6868353"/>
                <a:gd name="connsiteY1958" fmla="*/ 2414819 h 6857985"/>
                <a:gd name="connsiteX1959" fmla="*/ 350417 w 6868353"/>
                <a:gd name="connsiteY1959" fmla="*/ 2420714 h 6857985"/>
                <a:gd name="connsiteX1960" fmla="*/ 333698 w 6868353"/>
                <a:gd name="connsiteY1960" fmla="*/ 2476224 h 6857985"/>
                <a:gd name="connsiteX1961" fmla="*/ 331121 w 6868353"/>
                <a:gd name="connsiteY1961" fmla="*/ 2464587 h 6857985"/>
                <a:gd name="connsiteX1962" fmla="*/ 336487 w 6868353"/>
                <a:gd name="connsiteY1962" fmla="*/ 2436541 h 6857985"/>
                <a:gd name="connsiteX1963" fmla="*/ 321310 w 6868353"/>
                <a:gd name="connsiteY1963" fmla="*/ 2446664 h 6857985"/>
                <a:gd name="connsiteX1964" fmla="*/ 313198 w 6868353"/>
                <a:gd name="connsiteY1964" fmla="*/ 2514392 h 6857985"/>
                <a:gd name="connsiteX1965" fmla="*/ 353518 w 6868353"/>
                <a:gd name="connsiteY1965" fmla="*/ 2460863 h 6857985"/>
                <a:gd name="connsiteX1966" fmla="*/ 366868 w 6868353"/>
                <a:gd name="connsiteY1966" fmla="*/ 2416636 h 6857985"/>
                <a:gd name="connsiteX1967" fmla="*/ 356916 w 6868353"/>
                <a:gd name="connsiteY1967" fmla="*/ 2414819 h 6857985"/>
                <a:gd name="connsiteX1968" fmla="*/ 6306635 w 6868353"/>
                <a:gd name="connsiteY1968" fmla="*/ 2414188 h 6857985"/>
                <a:gd name="connsiteX1969" fmla="*/ 6328099 w 6868353"/>
                <a:gd name="connsiteY1969" fmla="*/ 2455683 h 6857985"/>
                <a:gd name="connsiteX1970" fmla="*/ 6336211 w 6868353"/>
                <a:gd name="connsiteY1970" fmla="*/ 2481250 h 6857985"/>
                <a:gd name="connsiteX1971" fmla="*/ 6327787 w 6868353"/>
                <a:gd name="connsiteY1971" fmla="*/ 2462096 h 6857985"/>
                <a:gd name="connsiteX1972" fmla="*/ 6341051 w 6868353"/>
                <a:gd name="connsiteY1972" fmla="*/ 2518342 h 6857985"/>
                <a:gd name="connsiteX1973" fmla="*/ 6356157 w 6868353"/>
                <a:gd name="connsiteY1973" fmla="*/ 2535883 h 6857985"/>
                <a:gd name="connsiteX1974" fmla="*/ 6376727 w 6868353"/>
                <a:gd name="connsiteY1974" fmla="*/ 2613761 h 6857985"/>
                <a:gd name="connsiteX1975" fmla="*/ 6387501 w 6868353"/>
                <a:gd name="connsiteY1975" fmla="*/ 2601260 h 6857985"/>
                <a:gd name="connsiteX1976" fmla="*/ 6393675 w 6868353"/>
                <a:gd name="connsiteY1976" fmla="*/ 2633723 h 6857985"/>
                <a:gd name="connsiteX1977" fmla="*/ 6384187 w 6868353"/>
                <a:gd name="connsiteY1977" fmla="*/ 2633327 h 6857985"/>
                <a:gd name="connsiteX1978" fmla="*/ 6393461 w 6868353"/>
                <a:gd name="connsiteY1978" fmla="*/ 2675642 h 6857985"/>
                <a:gd name="connsiteX1979" fmla="*/ 6411695 w 6868353"/>
                <a:gd name="connsiteY1979" fmla="*/ 2712352 h 6857985"/>
                <a:gd name="connsiteX1980" fmla="*/ 6418507 w 6868353"/>
                <a:gd name="connsiteY1980" fmla="*/ 2761209 h 6857985"/>
                <a:gd name="connsiteX1981" fmla="*/ 6433471 w 6868353"/>
                <a:gd name="connsiteY1981" fmla="*/ 2788333 h 6857985"/>
                <a:gd name="connsiteX1982" fmla="*/ 6426249 w 6868353"/>
                <a:gd name="connsiteY1982" fmla="*/ 2803707 h 6857985"/>
                <a:gd name="connsiteX1983" fmla="*/ 6401827 w 6868353"/>
                <a:gd name="connsiteY1983" fmla="*/ 2712960 h 6857985"/>
                <a:gd name="connsiteX1984" fmla="*/ 6387161 w 6868353"/>
                <a:gd name="connsiteY1984" fmla="*/ 2661895 h 6857985"/>
                <a:gd name="connsiteX1985" fmla="*/ 6369523 w 6868353"/>
                <a:gd name="connsiteY1985" fmla="*/ 2610066 h 6857985"/>
                <a:gd name="connsiteX1986" fmla="*/ 6351825 w 6868353"/>
                <a:gd name="connsiteY1986" fmla="*/ 2558506 h 6857985"/>
                <a:gd name="connsiteX1987" fmla="*/ 6334171 w 6868353"/>
                <a:gd name="connsiteY1987" fmla="*/ 2509168 h 6857985"/>
                <a:gd name="connsiteX1988" fmla="*/ 6301427 w 6868353"/>
                <a:gd name="connsiteY1988" fmla="*/ 2424112 h 6857985"/>
                <a:gd name="connsiteX1989" fmla="*/ 6306635 w 6868353"/>
                <a:gd name="connsiteY1989" fmla="*/ 2414188 h 6857985"/>
                <a:gd name="connsiteX1990" fmla="*/ 324312 w 6868353"/>
                <a:gd name="connsiteY1990" fmla="*/ 2406599 h 6857985"/>
                <a:gd name="connsiteX1991" fmla="*/ 303118 w 6868353"/>
                <a:gd name="connsiteY1991" fmla="*/ 2416325 h 6857985"/>
                <a:gd name="connsiteX1992" fmla="*/ 294228 w 6868353"/>
                <a:gd name="connsiteY1992" fmla="*/ 2455866 h 6857985"/>
                <a:gd name="connsiteX1993" fmla="*/ 324312 w 6868353"/>
                <a:gd name="connsiteY1993" fmla="*/ 2406599 h 6857985"/>
                <a:gd name="connsiteX1994" fmla="*/ 6355187 w 6868353"/>
                <a:gd name="connsiteY1994" fmla="*/ 2402590 h 6857985"/>
                <a:gd name="connsiteX1995" fmla="*/ 6363447 w 6868353"/>
                <a:gd name="connsiteY1995" fmla="*/ 2405948 h 6857985"/>
                <a:gd name="connsiteX1996" fmla="*/ 6375425 w 6868353"/>
                <a:gd name="connsiteY1996" fmla="*/ 2454762 h 6857985"/>
                <a:gd name="connsiteX1997" fmla="*/ 6392187 w 6868353"/>
                <a:gd name="connsiteY1997" fmla="*/ 2500334 h 6857985"/>
                <a:gd name="connsiteX1998" fmla="*/ 6405579 w 6868353"/>
                <a:gd name="connsiteY1998" fmla="*/ 2510229 h 6857985"/>
                <a:gd name="connsiteX1999" fmla="*/ 6413239 w 6868353"/>
                <a:gd name="connsiteY1999" fmla="*/ 2530092 h 6857985"/>
                <a:gd name="connsiteX2000" fmla="*/ 6414641 w 6868353"/>
                <a:gd name="connsiteY2000" fmla="*/ 2566249 h 6857985"/>
                <a:gd name="connsiteX2001" fmla="*/ 6420275 w 6868353"/>
                <a:gd name="connsiteY2001" fmla="*/ 2556594 h 6857985"/>
                <a:gd name="connsiteX2002" fmla="*/ 6420997 w 6868353"/>
                <a:gd name="connsiteY2002" fmla="*/ 2599165 h 6857985"/>
                <a:gd name="connsiteX2003" fmla="*/ 6404363 w 6868353"/>
                <a:gd name="connsiteY2003" fmla="*/ 2537935 h 6857985"/>
                <a:gd name="connsiteX2004" fmla="*/ 6391295 w 6868353"/>
                <a:gd name="connsiteY2004" fmla="*/ 2501650 h 6857985"/>
                <a:gd name="connsiteX2005" fmla="*/ 6376615 w 6868353"/>
                <a:gd name="connsiteY2005" fmla="*/ 2466866 h 6857985"/>
                <a:gd name="connsiteX2006" fmla="*/ 6355187 w 6868353"/>
                <a:gd name="connsiteY2006" fmla="*/ 2402590 h 6857985"/>
                <a:gd name="connsiteX2007" fmla="*/ 6456541 w 6868353"/>
                <a:gd name="connsiteY2007" fmla="*/ 2384998 h 6857985"/>
                <a:gd name="connsiteX2008" fmla="*/ 6494587 w 6868353"/>
                <a:gd name="connsiteY2008" fmla="*/ 2451350 h 6857985"/>
                <a:gd name="connsiteX2009" fmla="*/ 6498593 w 6868353"/>
                <a:gd name="connsiteY2009" fmla="*/ 2475318 h 6857985"/>
                <a:gd name="connsiteX2010" fmla="*/ 6496539 w 6868353"/>
                <a:gd name="connsiteY2010" fmla="*/ 2495265 h 6857985"/>
                <a:gd name="connsiteX2011" fmla="*/ 6509423 w 6868353"/>
                <a:gd name="connsiteY2011" fmla="*/ 2512551 h 6857985"/>
                <a:gd name="connsiteX2012" fmla="*/ 6489135 w 6868353"/>
                <a:gd name="connsiteY2012" fmla="*/ 2481759 h 6857985"/>
                <a:gd name="connsiteX2013" fmla="*/ 6485469 w 6868353"/>
                <a:gd name="connsiteY2013" fmla="*/ 2470533 h 6857985"/>
                <a:gd name="connsiteX2014" fmla="*/ 6481151 w 6868353"/>
                <a:gd name="connsiteY2014" fmla="*/ 2458881 h 6857985"/>
                <a:gd name="connsiteX2015" fmla="*/ 6472119 w 6868353"/>
                <a:gd name="connsiteY2015" fmla="*/ 2435097 h 6857985"/>
                <a:gd name="connsiteX2016" fmla="*/ 6453743 w 6868353"/>
                <a:gd name="connsiteY2016" fmla="*/ 2394268 h 6857985"/>
                <a:gd name="connsiteX2017" fmla="*/ 6456541 w 6868353"/>
                <a:gd name="connsiteY2017" fmla="*/ 2384998 h 6857985"/>
                <a:gd name="connsiteX2018" fmla="*/ 6430611 w 6868353"/>
                <a:gd name="connsiteY2018" fmla="*/ 2377818 h 6857985"/>
                <a:gd name="connsiteX2019" fmla="*/ 6470561 w 6868353"/>
                <a:gd name="connsiteY2019" fmla="*/ 2480641 h 6857985"/>
                <a:gd name="connsiteX2020" fmla="*/ 6502343 w 6868353"/>
                <a:gd name="connsiteY2020" fmla="*/ 2576202 h 6857985"/>
                <a:gd name="connsiteX2021" fmla="*/ 6518059 w 6868353"/>
                <a:gd name="connsiteY2021" fmla="*/ 2623983 h 6857985"/>
                <a:gd name="connsiteX2022" fmla="*/ 6532259 w 6868353"/>
                <a:gd name="connsiteY2022" fmla="*/ 2674185 h 6857985"/>
                <a:gd name="connsiteX2023" fmla="*/ 6547419 w 6868353"/>
                <a:gd name="connsiteY2023" fmla="*/ 2727542 h 6857985"/>
                <a:gd name="connsiteX2024" fmla="*/ 6555491 w 6868353"/>
                <a:gd name="connsiteY2024" fmla="*/ 2755829 h 6857985"/>
                <a:gd name="connsiteX2025" fmla="*/ 6563447 w 6868353"/>
                <a:gd name="connsiteY2025" fmla="*/ 2785558 h 6857985"/>
                <a:gd name="connsiteX2026" fmla="*/ 6552419 w 6868353"/>
                <a:gd name="connsiteY2026" fmla="*/ 2768654 h 6857985"/>
                <a:gd name="connsiteX2027" fmla="*/ 6538755 w 6868353"/>
                <a:gd name="connsiteY2027" fmla="*/ 2717930 h 6857985"/>
                <a:gd name="connsiteX2028" fmla="*/ 6513359 w 6868353"/>
                <a:gd name="connsiteY2028" fmla="*/ 2629957 h 6857985"/>
                <a:gd name="connsiteX2029" fmla="*/ 6473507 w 6868353"/>
                <a:gd name="connsiteY2029" fmla="*/ 2505869 h 6857985"/>
                <a:gd name="connsiteX2030" fmla="*/ 6461415 w 6868353"/>
                <a:gd name="connsiteY2030" fmla="*/ 2474087 h 6857985"/>
                <a:gd name="connsiteX2031" fmla="*/ 6449099 w 6868353"/>
                <a:gd name="connsiteY2031" fmla="*/ 2442403 h 6857985"/>
                <a:gd name="connsiteX2032" fmla="*/ 6430611 w 6868353"/>
                <a:gd name="connsiteY2032" fmla="*/ 2377818 h 6857985"/>
                <a:gd name="connsiteX2033" fmla="*/ 6327405 w 6868353"/>
                <a:gd name="connsiteY2033" fmla="*/ 2361226 h 6857985"/>
                <a:gd name="connsiteX2034" fmla="*/ 6376375 w 6868353"/>
                <a:gd name="connsiteY2034" fmla="*/ 2492463 h 6857985"/>
                <a:gd name="connsiteX2035" fmla="*/ 6382801 w 6868353"/>
                <a:gd name="connsiteY2035" fmla="*/ 2509211 h 6857985"/>
                <a:gd name="connsiteX2036" fmla="*/ 6388563 w 6868353"/>
                <a:gd name="connsiteY2036" fmla="*/ 2526242 h 6857985"/>
                <a:gd name="connsiteX2037" fmla="*/ 6400115 w 6868353"/>
                <a:gd name="connsiteY2037" fmla="*/ 2560361 h 6857985"/>
                <a:gd name="connsiteX2038" fmla="*/ 6422839 w 6868353"/>
                <a:gd name="connsiteY2038" fmla="*/ 2628470 h 6857985"/>
                <a:gd name="connsiteX2039" fmla="*/ 6403839 w 6868353"/>
                <a:gd name="connsiteY2039" fmla="*/ 2627608 h 6857985"/>
                <a:gd name="connsiteX2040" fmla="*/ 6407067 w 6868353"/>
                <a:gd name="connsiteY2040" fmla="*/ 2595399 h 6857985"/>
                <a:gd name="connsiteX2041" fmla="*/ 6372779 w 6868353"/>
                <a:gd name="connsiteY2041" fmla="*/ 2506747 h 6857985"/>
                <a:gd name="connsiteX2042" fmla="*/ 6348271 w 6868353"/>
                <a:gd name="connsiteY2042" fmla="*/ 2429237 h 6857985"/>
                <a:gd name="connsiteX2043" fmla="*/ 6347323 w 6868353"/>
                <a:gd name="connsiteY2043" fmla="*/ 2448774 h 6857985"/>
                <a:gd name="connsiteX2044" fmla="*/ 6327405 w 6868353"/>
                <a:gd name="connsiteY2044" fmla="*/ 2361226 h 6857985"/>
                <a:gd name="connsiteX2045" fmla="*/ 314571 w 6868353"/>
                <a:gd name="connsiteY2045" fmla="*/ 2353991 h 6857985"/>
                <a:gd name="connsiteX2046" fmla="*/ 297654 w 6868353"/>
                <a:gd name="connsiteY2046" fmla="*/ 2373910 h 6857985"/>
                <a:gd name="connsiteX2047" fmla="*/ 291693 w 6868353"/>
                <a:gd name="connsiteY2047" fmla="*/ 2378709 h 6857985"/>
                <a:gd name="connsiteX2048" fmla="*/ 281656 w 6868353"/>
                <a:gd name="connsiteY2048" fmla="*/ 2396816 h 6857985"/>
                <a:gd name="connsiteX2049" fmla="*/ 294511 w 6868353"/>
                <a:gd name="connsiteY2049" fmla="*/ 2390786 h 6857985"/>
                <a:gd name="connsiteX2050" fmla="*/ 314571 w 6868353"/>
                <a:gd name="connsiteY2050" fmla="*/ 2353991 h 6857985"/>
                <a:gd name="connsiteX2051" fmla="*/ 1239536 w 6868353"/>
                <a:gd name="connsiteY2051" fmla="*/ 2345612 h 6857985"/>
                <a:gd name="connsiteX2052" fmla="*/ 1216366 w 6868353"/>
                <a:gd name="connsiteY2052" fmla="*/ 2398021 h 6857985"/>
                <a:gd name="connsiteX2053" fmla="*/ 1232746 w 6868353"/>
                <a:gd name="connsiteY2053" fmla="*/ 2347848 h 6857985"/>
                <a:gd name="connsiteX2054" fmla="*/ 1239536 w 6868353"/>
                <a:gd name="connsiteY2054" fmla="*/ 2345612 h 6857985"/>
                <a:gd name="connsiteX2055" fmla="*/ 1113486 w 6868353"/>
                <a:gd name="connsiteY2055" fmla="*/ 2336041 h 6857985"/>
                <a:gd name="connsiteX2056" fmla="*/ 1097602 w 6868353"/>
                <a:gd name="connsiteY2056" fmla="*/ 2379050 h 6857985"/>
                <a:gd name="connsiteX2057" fmla="*/ 1088754 w 6868353"/>
                <a:gd name="connsiteY2057" fmla="*/ 2398969 h 6857985"/>
                <a:gd name="connsiteX2058" fmla="*/ 1081180 w 6868353"/>
                <a:gd name="connsiteY2058" fmla="*/ 2418732 h 6857985"/>
                <a:gd name="connsiteX2059" fmla="*/ 1071496 w 6868353"/>
                <a:gd name="connsiteY2059" fmla="*/ 2447924 h 6857985"/>
                <a:gd name="connsiteX2060" fmla="*/ 1051209 w 6868353"/>
                <a:gd name="connsiteY2060" fmla="*/ 2493610 h 6857985"/>
                <a:gd name="connsiteX2061" fmla="*/ 1037915 w 6868353"/>
                <a:gd name="connsiteY2061" fmla="*/ 2526086 h 6857985"/>
                <a:gd name="connsiteX2062" fmla="*/ 1026335 w 6868353"/>
                <a:gd name="connsiteY2062" fmla="*/ 2558520 h 6857985"/>
                <a:gd name="connsiteX2063" fmla="*/ 1017232 w 6868353"/>
                <a:gd name="connsiteY2063" fmla="*/ 2576231 h 6857985"/>
                <a:gd name="connsiteX2064" fmla="*/ 1038227 w 6868353"/>
                <a:gd name="connsiteY2064" fmla="*/ 2515355 h 6857985"/>
                <a:gd name="connsiteX2065" fmla="*/ 1072629 w 6868353"/>
                <a:gd name="connsiteY2065" fmla="*/ 2429364 h 6857985"/>
                <a:gd name="connsiteX2066" fmla="*/ 1113486 w 6868353"/>
                <a:gd name="connsiteY2066" fmla="*/ 2336041 h 6857985"/>
                <a:gd name="connsiteX2067" fmla="*/ 6555179 w 6868353"/>
                <a:gd name="connsiteY2067" fmla="*/ 2335502 h 6857985"/>
                <a:gd name="connsiteX2068" fmla="*/ 6580479 w 6868353"/>
                <a:gd name="connsiteY2068" fmla="*/ 2387799 h 6857985"/>
                <a:gd name="connsiteX2069" fmla="*/ 6593971 w 6868353"/>
                <a:gd name="connsiteY2069" fmla="*/ 2425740 h 6857985"/>
                <a:gd name="connsiteX2070" fmla="*/ 6603723 w 6868353"/>
                <a:gd name="connsiteY2070" fmla="*/ 2457537 h 6857985"/>
                <a:gd name="connsiteX2071" fmla="*/ 6559313 w 6868353"/>
                <a:gd name="connsiteY2071" fmla="*/ 2366733 h 6857985"/>
                <a:gd name="connsiteX2072" fmla="*/ 6555179 w 6868353"/>
                <a:gd name="connsiteY2072" fmla="*/ 2335502 h 6857985"/>
                <a:gd name="connsiteX2073" fmla="*/ 6569903 w 6868353"/>
                <a:gd name="connsiteY2073" fmla="*/ 2311152 h 6857985"/>
                <a:gd name="connsiteX2074" fmla="*/ 6584017 w 6868353"/>
                <a:gd name="connsiteY2074" fmla="*/ 2321487 h 6857985"/>
                <a:gd name="connsiteX2075" fmla="*/ 6592709 w 6868353"/>
                <a:gd name="connsiteY2075" fmla="*/ 2370470 h 6857985"/>
                <a:gd name="connsiteX2076" fmla="*/ 6611793 w 6868353"/>
                <a:gd name="connsiteY2076" fmla="*/ 2417217 h 6857985"/>
                <a:gd name="connsiteX2077" fmla="*/ 6625767 w 6868353"/>
                <a:gd name="connsiteY2077" fmla="*/ 2460354 h 6857985"/>
                <a:gd name="connsiteX2078" fmla="*/ 6664331 w 6868353"/>
                <a:gd name="connsiteY2078" fmla="*/ 2551441 h 6857985"/>
                <a:gd name="connsiteX2079" fmla="*/ 6633581 w 6868353"/>
                <a:gd name="connsiteY2079" fmla="*/ 2437632 h 6857985"/>
                <a:gd name="connsiteX2080" fmla="*/ 6677949 w 6868353"/>
                <a:gd name="connsiteY2080" fmla="*/ 2562951 h 6857985"/>
                <a:gd name="connsiteX2081" fmla="*/ 6678063 w 6868353"/>
                <a:gd name="connsiteY2081" fmla="*/ 2577901 h 6857985"/>
                <a:gd name="connsiteX2082" fmla="*/ 6671027 w 6868353"/>
                <a:gd name="connsiteY2082" fmla="*/ 2573342 h 6857985"/>
                <a:gd name="connsiteX2083" fmla="*/ 6657719 w 6868353"/>
                <a:gd name="connsiteY2083" fmla="*/ 2575211 h 6857985"/>
                <a:gd name="connsiteX2084" fmla="*/ 6624563 w 6868353"/>
                <a:gd name="connsiteY2084" fmla="*/ 2470788 h 6857985"/>
                <a:gd name="connsiteX2085" fmla="*/ 6613435 w 6868353"/>
                <a:gd name="connsiteY2085" fmla="*/ 2441115 h 6857985"/>
                <a:gd name="connsiteX2086" fmla="*/ 6607461 w 6868353"/>
                <a:gd name="connsiteY2086" fmla="*/ 2424310 h 6857985"/>
                <a:gd name="connsiteX2087" fmla="*/ 6600567 w 6868353"/>
                <a:gd name="connsiteY2087" fmla="*/ 2406076 h 6857985"/>
                <a:gd name="connsiteX2088" fmla="*/ 6569903 w 6868353"/>
                <a:gd name="connsiteY2088" fmla="*/ 2311152 h 6857985"/>
                <a:gd name="connsiteX2089" fmla="*/ 6309203 w 6868353"/>
                <a:gd name="connsiteY2089" fmla="*/ 2299291 h 6857985"/>
                <a:gd name="connsiteX2090" fmla="*/ 6341747 w 6868353"/>
                <a:gd name="connsiteY2090" fmla="*/ 2350906 h 6857985"/>
                <a:gd name="connsiteX2091" fmla="*/ 6346275 w 6868353"/>
                <a:gd name="connsiteY2091" fmla="*/ 2376926 h 6857985"/>
                <a:gd name="connsiteX2092" fmla="*/ 6340883 w 6868353"/>
                <a:gd name="connsiteY2092" fmla="*/ 2383736 h 6857985"/>
                <a:gd name="connsiteX2093" fmla="*/ 6326541 w 6868353"/>
                <a:gd name="connsiteY2093" fmla="*/ 2339778 h 6857985"/>
                <a:gd name="connsiteX2094" fmla="*/ 6308505 w 6868353"/>
                <a:gd name="connsiteY2094" fmla="*/ 2303805 h 6857985"/>
                <a:gd name="connsiteX2095" fmla="*/ 6309203 w 6868353"/>
                <a:gd name="connsiteY2095" fmla="*/ 2299291 h 6857985"/>
                <a:gd name="connsiteX2096" fmla="*/ 340097 w 6868353"/>
                <a:gd name="connsiteY2096" fmla="*/ 2299175 h 6857985"/>
                <a:gd name="connsiteX2097" fmla="*/ 319441 w 6868353"/>
                <a:gd name="connsiteY2097" fmla="*/ 2313898 h 6857985"/>
                <a:gd name="connsiteX2098" fmla="*/ 317502 w 6868353"/>
                <a:gd name="connsiteY2098" fmla="*/ 2336932 h 6857985"/>
                <a:gd name="connsiteX2099" fmla="*/ 316497 w 6868353"/>
                <a:gd name="connsiteY2099" fmla="*/ 2330972 h 6857985"/>
                <a:gd name="connsiteX2100" fmla="*/ 340097 w 6868353"/>
                <a:gd name="connsiteY2100" fmla="*/ 2299175 h 6857985"/>
                <a:gd name="connsiteX2101" fmla="*/ 1314787 w 6868353"/>
                <a:gd name="connsiteY2101" fmla="*/ 2269403 h 6857985"/>
                <a:gd name="connsiteX2102" fmla="*/ 1298761 w 6868353"/>
                <a:gd name="connsiteY2102" fmla="*/ 2300662 h 6857985"/>
                <a:gd name="connsiteX2103" fmla="*/ 1314787 w 6868353"/>
                <a:gd name="connsiteY2103" fmla="*/ 2269403 h 6857985"/>
                <a:gd name="connsiteX2104" fmla="*/ 270245 w 6868353"/>
                <a:gd name="connsiteY2104" fmla="*/ 2260979 h 6857985"/>
                <a:gd name="connsiteX2105" fmla="*/ 246150 w 6868353"/>
                <a:gd name="connsiteY2105" fmla="*/ 2329033 h 6857985"/>
                <a:gd name="connsiteX2106" fmla="*/ 247240 w 6868353"/>
                <a:gd name="connsiteY2106" fmla="*/ 2299699 h 6857985"/>
                <a:gd name="connsiteX2107" fmla="*/ 260265 w 6868353"/>
                <a:gd name="connsiteY2107" fmla="*/ 2271625 h 6857985"/>
                <a:gd name="connsiteX2108" fmla="*/ 270245 w 6868353"/>
                <a:gd name="connsiteY2108" fmla="*/ 2260979 h 6857985"/>
                <a:gd name="connsiteX2109" fmla="*/ 6138435 w 6868353"/>
                <a:gd name="connsiteY2109" fmla="*/ 2242660 h 6857985"/>
                <a:gd name="connsiteX2110" fmla="*/ 6151883 w 6868353"/>
                <a:gd name="connsiteY2110" fmla="*/ 2254240 h 6857985"/>
                <a:gd name="connsiteX2111" fmla="*/ 6160251 w 6868353"/>
                <a:gd name="connsiteY2111" fmla="*/ 2270294 h 6857985"/>
                <a:gd name="connsiteX2112" fmla="*/ 6169113 w 6868353"/>
                <a:gd name="connsiteY2112" fmla="*/ 2290794 h 6857985"/>
                <a:gd name="connsiteX2113" fmla="*/ 6208967 w 6868353"/>
                <a:gd name="connsiteY2113" fmla="*/ 2377974 h 6857985"/>
                <a:gd name="connsiteX2114" fmla="*/ 6195177 w 6868353"/>
                <a:gd name="connsiteY2114" fmla="*/ 2357021 h 6857985"/>
                <a:gd name="connsiteX2115" fmla="*/ 6222599 w 6868353"/>
                <a:gd name="connsiteY2115" fmla="*/ 2411752 h 6857985"/>
                <a:gd name="connsiteX2116" fmla="*/ 6213369 w 6868353"/>
                <a:gd name="connsiteY2116" fmla="*/ 2399747 h 6857985"/>
                <a:gd name="connsiteX2117" fmla="*/ 6217687 w 6868353"/>
                <a:gd name="connsiteY2117" fmla="*/ 2418350 h 6857985"/>
                <a:gd name="connsiteX2118" fmla="*/ 6225671 w 6868353"/>
                <a:gd name="connsiteY2118" fmla="*/ 2440010 h 6857985"/>
                <a:gd name="connsiteX2119" fmla="*/ 6214827 w 6868353"/>
                <a:gd name="connsiteY2119" fmla="*/ 2418590 h 6857985"/>
                <a:gd name="connsiteX2120" fmla="*/ 6199721 w 6868353"/>
                <a:gd name="connsiteY2120" fmla="*/ 2387473 h 6857985"/>
                <a:gd name="connsiteX2121" fmla="*/ 6170119 w 6868353"/>
                <a:gd name="connsiteY2121" fmla="*/ 2321104 h 6857985"/>
                <a:gd name="connsiteX2122" fmla="*/ 6190533 w 6868353"/>
                <a:gd name="connsiteY2122" fmla="*/ 2354232 h 6857985"/>
                <a:gd name="connsiteX2123" fmla="*/ 6138435 w 6868353"/>
                <a:gd name="connsiteY2123" fmla="*/ 2242660 h 6857985"/>
                <a:gd name="connsiteX2124" fmla="*/ 6257383 w 6868353"/>
                <a:gd name="connsiteY2124" fmla="*/ 2237727 h 6857985"/>
                <a:gd name="connsiteX2125" fmla="*/ 6275307 w 6868353"/>
                <a:gd name="connsiteY2125" fmla="*/ 2250644 h 6857985"/>
                <a:gd name="connsiteX2126" fmla="*/ 6322633 w 6868353"/>
                <a:gd name="connsiteY2126" fmla="*/ 2364722 h 6857985"/>
                <a:gd name="connsiteX2127" fmla="*/ 6294305 w 6868353"/>
                <a:gd name="connsiteY2127" fmla="*/ 2320977 h 6857985"/>
                <a:gd name="connsiteX2128" fmla="*/ 6289605 w 6868353"/>
                <a:gd name="connsiteY2128" fmla="*/ 2292110 h 6857985"/>
                <a:gd name="connsiteX2129" fmla="*/ 6261263 w 6868353"/>
                <a:gd name="connsiteY2129" fmla="*/ 2261587 h 6857985"/>
                <a:gd name="connsiteX2130" fmla="*/ 6257383 w 6868353"/>
                <a:gd name="connsiteY2130" fmla="*/ 2237727 h 6857985"/>
                <a:gd name="connsiteX2131" fmla="*/ 6511915 w 6868353"/>
                <a:gd name="connsiteY2131" fmla="*/ 2229041 h 6857985"/>
                <a:gd name="connsiteX2132" fmla="*/ 6523239 w 6868353"/>
                <a:gd name="connsiteY2132" fmla="*/ 2248691 h 6857985"/>
                <a:gd name="connsiteX2133" fmla="*/ 6541643 w 6868353"/>
                <a:gd name="connsiteY2133" fmla="*/ 2290355 h 6857985"/>
                <a:gd name="connsiteX2134" fmla="*/ 6512565 w 6868353"/>
                <a:gd name="connsiteY2134" fmla="*/ 2256633 h 6857985"/>
                <a:gd name="connsiteX2135" fmla="*/ 6527487 w 6868353"/>
                <a:gd name="connsiteY2135" fmla="*/ 2280346 h 6857985"/>
                <a:gd name="connsiteX2136" fmla="*/ 6511915 w 6868353"/>
                <a:gd name="connsiteY2136" fmla="*/ 2229041 h 6857985"/>
                <a:gd name="connsiteX2137" fmla="*/ 395318 w 6868353"/>
                <a:gd name="connsiteY2137" fmla="*/ 2223013 h 6857985"/>
                <a:gd name="connsiteX2138" fmla="*/ 387594 w 6868353"/>
                <a:gd name="connsiteY2138" fmla="*/ 2236374 h 6857985"/>
                <a:gd name="connsiteX2139" fmla="*/ 362734 w 6868353"/>
                <a:gd name="connsiteY2139" fmla="*/ 2296315 h 6857985"/>
                <a:gd name="connsiteX2140" fmla="*/ 380402 w 6868353"/>
                <a:gd name="connsiteY2140" fmla="*/ 2264037 h 6857985"/>
                <a:gd name="connsiteX2141" fmla="*/ 373508 w 6868353"/>
                <a:gd name="connsiteY2141" fmla="*/ 2292082 h 6857985"/>
                <a:gd name="connsiteX2142" fmla="*/ 389222 w 6868353"/>
                <a:gd name="connsiteY2142" fmla="*/ 2248096 h 6857985"/>
                <a:gd name="connsiteX2143" fmla="*/ 387849 w 6868353"/>
                <a:gd name="connsiteY2143" fmla="*/ 2237832 h 6857985"/>
                <a:gd name="connsiteX2144" fmla="*/ 395318 w 6868353"/>
                <a:gd name="connsiteY2144" fmla="*/ 2223013 h 6857985"/>
                <a:gd name="connsiteX2145" fmla="*/ 6222231 w 6868353"/>
                <a:gd name="connsiteY2145" fmla="*/ 2213595 h 6857985"/>
                <a:gd name="connsiteX2146" fmla="*/ 6228375 w 6868353"/>
                <a:gd name="connsiteY2146" fmla="*/ 2248337 h 6857985"/>
                <a:gd name="connsiteX2147" fmla="*/ 6289463 w 6868353"/>
                <a:gd name="connsiteY2147" fmla="*/ 2363392 h 6857985"/>
                <a:gd name="connsiteX2148" fmla="*/ 6293967 w 6868353"/>
                <a:gd name="connsiteY2148" fmla="*/ 2380777 h 6857985"/>
                <a:gd name="connsiteX2149" fmla="*/ 6302361 w 6868353"/>
                <a:gd name="connsiteY2149" fmla="*/ 2404575 h 6857985"/>
                <a:gd name="connsiteX2150" fmla="*/ 6297235 w 6868353"/>
                <a:gd name="connsiteY2150" fmla="*/ 2414683 h 6857985"/>
                <a:gd name="connsiteX2151" fmla="*/ 6286447 w 6868353"/>
                <a:gd name="connsiteY2151" fmla="*/ 2383636 h 6857985"/>
                <a:gd name="connsiteX2152" fmla="*/ 6276311 w 6868353"/>
                <a:gd name="connsiteY2152" fmla="*/ 2359314 h 6857985"/>
                <a:gd name="connsiteX2153" fmla="*/ 6258843 w 6868353"/>
                <a:gd name="connsiteY2153" fmla="*/ 2320963 h 6857985"/>
                <a:gd name="connsiteX2154" fmla="*/ 6240225 w 6868353"/>
                <a:gd name="connsiteY2154" fmla="*/ 2282413 h 6857985"/>
                <a:gd name="connsiteX2155" fmla="*/ 6228617 w 6868353"/>
                <a:gd name="connsiteY2155" fmla="*/ 2257836 h 6857985"/>
                <a:gd name="connsiteX2156" fmla="*/ 6213355 w 6868353"/>
                <a:gd name="connsiteY2156" fmla="*/ 2227469 h 6857985"/>
                <a:gd name="connsiteX2157" fmla="*/ 6222231 w 6868353"/>
                <a:gd name="connsiteY2157" fmla="*/ 2213595 h 6857985"/>
                <a:gd name="connsiteX2158" fmla="*/ 6523549 w 6868353"/>
                <a:gd name="connsiteY2158" fmla="*/ 2206610 h 6857985"/>
                <a:gd name="connsiteX2159" fmla="*/ 6544263 w 6868353"/>
                <a:gd name="connsiteY2159" fmla="*/ 2245364 h 6857985"/>
                <a:gd name="connsiteX2160" fmla="*/ 6565031 w 6868353"/>
                <a:gd name="connsiteY2160" fmla="*/ 2314522 h 6857985"/>
                <a:gd name="connsiteX2161" fmla="*/ 6556127 w 6868353"/>
                <a:gd name="connsiteY2161" fmla="*/ 2288572 h 6857985"/>
                <a:gd name="connsiteX2162" fmla="*/ 6550663 w 6868353"/>
                <a:gd name="connsiteY2162" fmla="*/ 2274868 h 6857985"/>
                <a:gd name="connsiteX2163" fmla="*/ 6544335 w 6868353"/>
                <a:gd name="connsiteY2163" fmla="*/ 2261163 h 6857985"/>
                <a:gd name="connsiteX2164" fmla="*/ 6520863 w 6868353"/>
                <a:gd name="connsiteY2164" fmla="*/ 2207805 h 6857985"/>
                <a:gd name="connsiteX2165" fmla="*/ 6523549 w 6868353"/>
                <a:gd name="connsiteY2165" fmla="*/ 2206610 h 6857985"/>
                <a:gd name="connsiteX2166" fmla="*/ 440513 w 6868353"/>
                <a:gd name="connsiteY2166" fmla="*/ 2199055 h 6857985"/>
                <a:gd name="connsiteX2167" fmla="*/ 413700 w 6868353"/>
                <a:gd name="connsiteY2167" fmla="*/ 2257454 h 6857985"/>
                <a:gd name="connsiteX2168" fmla="*/ 406168 w 6868353"/>
                <a:gd name="connsiteY2168" fmla="*/ 2244910 h 6857985"/>
                <a:gd name="connsiteX2169" fmla="*/ 378576 w 6868353"/>
                <a:gd name="connsiteY2169" fmla="*/ 2321373 h 6857985"/>
                <a:gd name="connsiteX2170" fmla="*/ 412751 w 6868353"/>
                <a:gd name="connsiteY2170" fmla="*/ 2286009 h 6857985"/>
                <a:gd name="connsiteX2171" fmla="*/ 419476 w 6868353"/>
                <a:gd name="connsiteY2171" fmla="*/ 2263527 h 6857985"/>
                <a:gd name="connsiteX2172" fmla="*/ 428720 w 6868353"/>
                <a:gd name="connsiteY2172" fmla="*/ 2239941 h 6857985"/>
                <a:gd name="connsiteX2173" fmla="*/ 440513 w 6868353"/>
                <a:gd name="connsiteY2173" fmla="*/ 2199055 h 6857985"/>
                <a:gd name="connsiteX2174" fmla="*/ 1251349 w 6868353"/>
                <a:gd name="connsiteY2174" fmla="*/ 2189924 h 6857985"/>
                <a:gd name="connsiteX2175" fmla="*/ 1221166 w 6868353"/>
                <a:gd name="connsiteY2175" fmla="*/ 2250191 h 6857985"/>
                <a:gd name="connsiteX2176" fmla="*/ 1199052 w 6868353"/>
                <a:gd name="connsiteY2176" fmla="*/ 2289293 h 6857985"/>
                <a:gd name="connsiteX2177" fmla="*/ 1188647 w 6868353"/>
                <a:gd name="connsiteY2177" fmla="*/ 2307088 h 6857985"/>
                <a:gd name="connsiteX2178" fmla="*/ 1180365 w 6868353"/>
                <a:gd name="connsiteY2178" fmla="*/ 2322576 h 6857985"/>
                <a:gd name="connsiteX2179" fmla="*/ 1185646 w 6868353"/>
                <a:gd name="connsiteY2179" fmla="*/ 2307485 h 6857985"/>
                <a:gd name="connsiteX2180" fmla="*/ 1193305 w 6868353"/>
                <a:gd name="connsiteY2180" fmla="*/ 2290836 h 6857985"/>
                <a:gd name="connsiteX2181" fmla="*/ 1212176 w 6868353"/>
                <a:gd name="connsiteY2181" fmla="*/ 2254650 h 6857985"/>
                <a:gd name="connsiteX2182" fmla="*/ 1251349 w 6868353"/>
                <a:gd name="connsiteY2182" fmla="*/ 2189924 h 6857985"/>
                <a:gd name="connsiteX2183" fmla="*/ 466945 w 6868353"/>
                <a:gd name="connsiteY2183" fmla="*/ 2134598 h 6857985"/>
                <a:gd name="connsiteX2184" fmla="*/ 436847 w 6868353"/>
                <a:gd name="connsiteY2184" fmla="*/ 2169580 h 6857985"/>
                <a:gd name="connsiteX2185" fmla="*/ 434666 w 6868353"/>
                <a:gd name="connsiteY2185" fmla="*/ 2151799 h 6857985"/>
                <a:gd name="connsiteX2186" fmla="*/ 408971 w 6868353"/>
                <a:gd name="connsiteY2186" fmla="*/ 2176149 h 6857985"/>
                <a:gd name="connsiteX2187" fmla="*/ 400788 w 6868353"/>
                <a:gd name="connsiteY2187" fmla="*/ 2203841 h 6857985"/>
                <a:gd name="connsiteX2188" fmla="*/ 418442 w 6868353"/>
                <a:gd name="connsiteY2188" fmla="*/ 2206785 h 6857985"/>
                <a:gd name="connsiteX2189" fmla="*/ 425931 w 6868353"/>
                <a:gd name="connsiteY2189" fmla="*/ 2219371 h 6857985"/>
                <a:gd name="connsiteX2190" fmla="*/ 466945 w 6868353"/>
                <a:gd name="connsiteY2190" fmla="*/ 2134598 h 6857985"/>
                <a:gd name="connsiteX2191" fmla="*/ 1197863 w 6868353"/>
                <a:gd name="connsiteY2191" fmla="*/ 2131215 h 6857985"/>
                <a:gd name="connsiteX2192" fmla="*/ 1185334 w 6868353"/>
                <a:gd name="connsiteY2192" fmla="*/ 2153484 h 6857985"/>
                <a:gd name="connsiteX2193" fmla="*/ 1170483 w 6868353"/>
                <a:gd name="connsiteY2193" fmla="*/ 2180907 h 6857985"/>
                <a:gd name="connsiteX2194" fmla="*/ 1137015 w 6868353"/>
                <a:gd name="connsiteY2194" fmla="*/ 2242349 h 6857985"/>
                <a:gd name="connsiteX2195" fmla="*/ 1121273 w 6868353"/>
                <a:gd name="connsiteY2195" fmla="*/ 2272673 h 6857985"/>
                <a:gd name="connsiteX2196" fmla="*/ 1109352 w 6868353"/>
                <a:gd name="connsiteY2196" fmla="*/ 2300931 h 6857985"/>
                <a:gd name="connsiteX2197" fmla="*/ 1098267 w 6868353"/>
                <a:gd name="connsiteY2197" fmla="*/ 2341335 h 6857985"/>
                <a:gd name="connsiteX2198" fmla="*/ 1063342 w 6868353"/>
                <a:gd name="connsiteY2198" fmla="*/ 2397086 h 6857985"/>
                <a:gd name="connsiteX2199" fmla="*/ 1057764 w 6868353"/>
                <a:gd name="connsiteY2199" fmla="*/ 2435240 h 6857985"/>
                <a:gd name="connsiteX2200" fmla="*/ 1037080 w 6868353"/>
                <a:gd name="connsiteY2200" fmla="*/ 2463483 h 6857985"/>
                <a:gd name="connsiteX2201" fmla="*/ 980494 w 6868353"/>
                <a:gd name="connsiteY2201" fmla="*/ 2602464 h 6857985"/>
                <a:gd name="connsiteX2202" fmla="*/ 1070378 w 6868353"/>
                <a:gd name="connsiteY2202" fmla="*/ 2361807 h 6857985"/>
                <a:gd name="connsiteX2203" fmla="*/ 1095733 w 6868353"/>
                <a:gd name="connsiteY2203" fmla="*/ 2304244 h 6857985"/>
                <a:gd name="connsiteX2204" fmla="*/ 1124274 w 6868353"/>
                <a:gd name="connsiteY2204" fmla="*/ 2246624 h 6857985"/>
                <a:gd name="connsiteX2205" fmla="*/ 1158124 w 6868353"/>
                <a:gd name="connsiteY2205" fmla="*/ 2189118 h 6857985"/>
                <a:gd name="connsiteX2206" fmla="*/ 1176740 w 6868353"/>
                <a:gd name="connsiteY2206" fmla="*/ 2159954 h 6857985"/>
                <a:gd name="connsiteX2207" fmla="*/ 1197863 w 6868353"/>
                <a:gd name="connsiteY2207" fmla="*/ 2131215 h 6857985"/>
                <a:gd name="connsiteX2208" fmla="*/ 1337835 w 6868353"/>
                <a:gd name="connsiteY2208" fmla="*/ 2098724 h 6857985"/>
                <a:gd name="connsiteX2209" fmla="*/ 1302386 w 6868353"/>
                <a:gd name="connsiteY2209" fmla="*/ 2172469 h 6857985"/>
                <a:gd name="connsiteX2210" fmla="*/ 1279933 w 6868353"/>
                <a:gd name="connsiteY2210" fmla="*/ 2212080 h 6857985"/>
                <a:gd name="connsiteX2211" fmla="*/ 1257267 w 6868353"/>
                <a:gd name="connsiteY2211" fmla="*/ 2254651 h 6857985"/>
                <a:gd name="connsiteX2212" fmla="*/ 1233313 w 6868353"/>
                <a:gd name="connsiteY2212" fmla="*/ 2298963 h 6857985"/>
                <a:gd name="connsiteX2213" fmla="*/ 1221053 w 6868353"/>
                <a:gd name="connsiteY2213" fmla="*/ 2321713 h 6857985"/>
                <a:gd name="connsiteX2214" fmla="*/ 1209784 w 6868353"/>
                <a:gd name="connsiteY2214" fmla="*/ 2345398 h 6857985"/>
                <a:gd name="connsiteX2215" fmla="*/ 1167001 w 6868353"/>
                <a:gd name="connsiteY2215" fmla="*/ 2443762 h 6857985"/>
                <a:gd name="connsiteX2216" fmla="*/ 1191960 w 6868353"/>
                <a:gd name="connsiteY2216" fmla="*/ 2373755 h 6857985"/>
                <a:gd name="connsiteX2217" fmla="*/ 1211299 w 6868353"/>
                <a:gd name="connsiteY2217" fmla="*/ 2329485 h 6857985"/>
                <a:gd name="connsiteX2218" fmla="*/ 1222823 w 6868353"/>
                <a:gd name="connsiteY2218" fmla="*/ 2306254 h 6857985"/>
                <a:gd name="connsiteX2219" fmla="*/ 1235267 w 6868353"/>
                <a:gd name="connsiteY2219" fmla="*/ 2282554 h 6857985"/>
                <a:gd name="connsiteX2220" fmla="*/ 1261004 w 6868353"/>
                <a:gd name="connsiteY2220" fmla="*/ 2234010 h 6857985"/>
                <a:gd name="connsiteX2221" fmla="*/ 1273972 w 6868353"/>
                <a:gd name="connsiteY2221" fmla="*/ 2209631 h 6857985"/>
                <a:gd name="connsiteX2222" fmla="*/ 1287889 w 6868353"/>
                <a:gd name="connsiteY2222" fmla="*/ 2186173 h 6857985"/>
                <a:gd name="connsiteX2223" fmla="*/ 1337835 w 6868353"/>
                <a:gd name="connsiteY2223" fmla="*/ 2098724 h 6857985"/>
                <a:gd name="connsiteX2224" fmla="*/ 6497107 w 6868353"/>
                <a:gd name="connsiteY2224" fmla="*/ 2097096 h 6857985"/>
                <a:gd name="connsiteX2225" fmla="*/ 6507993 w 6868353"/>
                <a:gd name="connsiteY2225" fmla="*/ 2115005 h 6857985"/>
                <a:gd name="connsiteX2226" fmla="*/ 6515029 w 6868353"/>
                <a:gd name="connsiteY2226" fmla="*/ 2128610 h 6857985"/>
                <a:gd name="connsiteX2227" fmla="*/ 6523439 w 6868353"/>
                <a:gd name="connsiteY2227" fmla="*/ 2141139 h 6857985"/>
                <a:gd name="connsiteX2228" fmla="*/ 6523707 w 6868353"/>
                <a:gd name="connsiteY2228" fmla="*/ 2148132 h 6857985"/>
                <a:gd name="connsiteX2229" fmla="*/ 6534679 w 6868353"/>
                <a:gd name="connsiteY2229" fmla="*/ 2189797 h 6857985"/>
                <a:gd name="connsiteX2230" fmla="*/ 6504171 w 6868353"/>
                <a:gd name="connsiteY2230" fmla="*/ 2135207 h 6857985"/>
                <a:gd name="connsiteX2231" fmla="*/ 6500759 w 6868353"/>
                <a:gd name="connsiteY2231" fmla="*/ 2115939 h 6857985"/>
                <a:gd name="connsiteX2232" fmla="*/ 6497107 w 6868353"/>
                <a:gd name="connsiteY2232" fmla="*/ 2097096 h 6857985"/>
                <a:gd name="connsiteX2233" fmla="*/ 6069263 w 6868353"/>
                <a:gd name="connsiteY2233" fmla="*/ 2097039 h 6857985"/>
                <a:gd name="connsiteX2234" fmla="*/ 6100195 w 6868353"/>
                <a:gd name="connsiteY2234" fmla="*/ 2152620 h 6857985"/>
                <a:gd name="connsiteX2235" fmla="*/ 6118163 w 6868353"/>
                <a:gd name="connsiteY2235" fmla="*/ 2200924 h 6857985"/>
                <a:gd name="connsiteX2236" fmla="*/ 6106241 w 6868353"/>
                <a:gd name="connsiteY2236" fmla="*/ 2174422 h 6857985"/>
                <a:gd name="connsiteX2237" fmla="*/ 6090315 w 6868353"/>
                <a:gd name="connsiteY2237" fmla="*/ 2146334 h 6857985"/>
                <a:gd name="connsiteX2238" fmla="*/ 6069263 w 6868353"/>
                <a:gd name="connsiteY2238" fmla="*/ 2097039 h 6857985"/>
                <a:gd name="connsiteX2239" fmla="*/ 490545 w 6868353"/>
                <a:gd name="connsiteY2239" fmla="*/ 2087540 h 6857985"/>
                <a:gd name="connsiteX2240" fmla="*/ 466789 w 6868353"/>
                <a:gd name="connsiteY2240" fmla="*/ 2106963 h 6857985"/>
                <a:gd name="connsiteX2241" fmla="*/ 454586 w 6868353"/>
                <a:gd name="connsiteY2241" fmla="*/ 2126472 h 6857985"/>
                <a:gd name="connsiteX2242" fmla="*/ 464113 w 6868353"/>
                <a:gd name="connsiteY2242" fmla="*/ 2110970 h 6857985"/>
                <a:gd name="connsiteX2243" fmla="*/ 455930 w 6868353"/>
                <a:gd name="connsiteY2243" fmla="*/ 2138378 h 6857985"/>
                <a:gd name="connsiteX2244" fmla="*/ 490545 w 6868353"/>
                <a:gd name="connsiteY2244" fmla="*/ 2087540 h 6857985"/>
                <a:gd name="connsiteX2245" fmla="*/ 6049147 w 6868353"/>
                <a:gd name="connsiteY2245" fmla="*/ 2081537 h 6857985"/>
                <a:gd name="connsiteX2246" fmla="*/ 6082739 w 6868353"/>
                <a:gd name="connsiteY2246" fmla="*/ 2145697 h 6857985"/>
                <a:gd name="connsiteX2247" fmla="*/ 6049147 w 6868353"/>
                <a:gd name="connsiteY2247" fmla="*/ 2081537 h 6857985"/>
                <a:gd name="connsiteX2248" fmla="*/ 6455449 w 6868353"/>
                <a:gd name="connsiteY2248" fmla="*/ 2060736 h 6857985"/>
                <a:gd name="connsiteX2249" fmla="*/ 6494403 w 6868353"/>
                <a:gd name="connsiteY2249" fmla="*/ 2128681 h 6857985"/>
                <a:gd name="connsiteX2250" fmla="*/ 6451237 w 6868353"/>
                <a:gd name="connsiteY2250" fmla="*/ 2062610 h 6857985"/>
                <a:gd name="connsiteX2251" fmla="*/ 6455449 w 6868353"/>
                <a:gd name="connsiteY2251" fmla="*/ 2060736 h 6857985"/>
                <a:gd name="connsiteX2252" fmla="*/ 6430625 w 6868353"/>
                <a:gd name="connsiteY2252" fmla="*/ 2059450 h 6857985"/>
                <a:gd name="connsiteX2253" fmla="*/ 6475941 w 6868353"/>
                <a:gd name="connsiteY2253" fmla="*/ 2143843 h 6857985"/>
                <a:gd name="connsiteX2254" fmla="*/ 6466511 w 6868353"/>
                <a:gd name="connsiteY2254" fmla="*/ 2144565 h 6857985"/>
                <a:gd name="connsiteX2255" fmla="*/ 6432195 w 6868353"/>
                <a:gd name="connsiteY2255" fmla="*/ 2064309 h 6857985"/>
                <a:gd name="connsiteX2256" fmla="*/ 6430625 w 6868353"/>
                <a:gd name="connsiteY2256" fmla="*/ 2059450 h 6857985"/>
                <a:gd name="connsiteX2257" fmla="*/ 1186538 w 6868353"/>
                <a:gd name="connsiteY2257" fmla="*/ 2052104 h 6857985"/>
                <a:gd name="connsiteX2258" fmla="*/ 1138333 w 6868353"/>
                <a:gd name="connsiteY2258" fmla="*/ 2129459 h 6857985"/>
                <a:gd name="connsiteX2259" fmla="*/ 1145270 w 6868353"/>
                <a:gd name="connsiteY2259" fmla="*/ 2139284 h 6857985"/>
                <a:gd name="connsiteX2260" fmla="*/ 1160191 w 6868353"/>
                <a:gd name="connsiteY2260" fmla="*/ 2132305 h 6857985"/>
                <a:gd name="connsiteX2261" fmla="*/ 1186538 w 6868353"/>
                <a:gd name="connsiteY2261" fmla="*/ 2052104 h 6857985"/>
                <a:gd name="connsiteX2262" fmla="*/ 6177941 w 6868353"/>
                <a:gd name="connsiteY2262" fmla="*/ 2048479 h 6857985"/>
                <a:gd name="connsiteX2263" fmla="*/ 6199383 w 6868353"/>
                <a:gd name="connsiteY2263" fmla="*/ 2068938 h 6857985"/>
                <a:gd name="connsiteX2264" fmla="*/ 6174267 w 6868353"/>
                <a:gd name="connsiteY2264" fmla="*/ 2105604 h 6857985"/>
                <a:gd name="connsiteX2265" fmla="*/ 6177941 w 6868353"/>
                <a:gd name="connsiteY2265" fmla="*/ 2048479 h 6857985"/>
                <a:gd name="connsiteX2266" fmla="*/ 6078933 w 6868353"/>
                <a:gd name="connsiteY2266" fmla="*/ 2046937 h 6857985"/>
                <a:gd name="connsiteX2267" fmla="*/ 6117497 w 6868353"/>
                <a:gd name="connsiteY2267" fmla="*/ 2101031 h 6857985"/>
                <a:gd name="connsiteX2268" fmla="*/ 6152861 w 6868353"/>
                <a:gd name="connsiteY2268" fmla="*/ 2138109 h 6857985"/>
                <a:gd name="connsiteX2269" fmla="*/ 6148671 w 6868353"/>
                <a:gd name="connsiteY2269" fmla="*/ 2148387 h 6857985"/>
                <a:gd name="connsiteX2270" fmla="*/ 6136821 w 6868353"/>
                <a:gd name="connsiteY2270" fmla="*/ 2134060 h 6857985"/>
                <a:gd name="connsiteX2271" fmla="*/ 6116889 w 6868353"/>
                <a:gd name="connsiteY2271" fmla="*/ 2101697 h 6857985"/>
                <a:gd name="connsiteX2272" fmla="*/ 6136311 w 6868353"/>
                <a:gd name="connsiteY2272" fmla="*/ 2143659 h 6857985"/>
                <a:gd name="connsiteX2273" fmla="*/ 6158977 w 6868353"/>
                <a:gd name="connsiteY2273" fmla="*/ 2189089 h 6857985"/>
                <a:gd name="connsiteX2274" fmla="*/ 6200063 w 6868353"/>
                <a:gd name="connsiteY2274" fmla="*/ 2251366 h 6857985"/>
                <a:gd name="connsiteX2275" fmla="*/ 6204039 w 6868353"/>
                <a:gd name="connsiteY2275" fmla="*/ 2270039 h 6857985"/>
                <a:gd name="connsiteX2276" fmla="*/ 6228305 w 6868353"/>
                <a:gd name="connsiteY2276" fmla="*/ 2332232 h 6857985"/>
                <a:gd name="connsiteX2277" fmla="*/ 6237735 w 6868353"/>
                <a:gd name="connsiteY2277" fmla="*/ 2331481 h 6857985"/>
                <a:gd name="connsiteX2278" fmla="*/ 6237677 w 6868353"/>
                <a:gd name="connsiteY2278" fmla="*/ 2337951 h 6857985"/>
                <a:gd name="connsiteX2279" fmla="*/ 6260329 w 6868353"/>
                <a:gd name="connsiteY2279" fmla="*/ 2403258 h 6857985"/>
                <a:gd name="connsiteX2280" fmla="*/ 6227285 w 6868353"/>
                <a:gd name="connsiteY2280" fmla="*/ 2333180 h 6857985"/>
                <a:gd name="connsiteX2281" fmla="*/ 6205597 w 6868353"/>
                <a:gd name="connsiteY2281" fmla="*/ 2287042 h 6857985"/>
                <a:gd name="connsiteX2282" fmla="*/ 6193803 w 6868353"/>
                <a:gd name="connsiteY2282" fmla="*/ 2262324 h 6857985"/>
                <a:gd name="connsiteX2283" fmla="*/ 6180751 w 6868353"/>
                <a:gd name="connsiteY2283" fmla="*/ 2237294 h 6857985"/>
                <a:gd name="connsiteX2284" fmla="*/ 6128157 w 6868353"/>
                <a:gd name="connsiteY2284" fmla="*/ 2135546 h 6857985"/>
                <a:gd name="connsiteX2285" fmla="*/ 6078933 w 6868353"/>
                <a:gd name="connsiteY2285" fmla="*/ 2046937 h 6857985"/>
                <a:gd name="connsiteX2286" fmla="*/ 1249608 w 6868353"/>
                <a:gd name="connsiteY2286" fmla="*/ 2042010 h 6857985"/>
                <a:gd name="connsiteX2287" fmla="*/ 1196575 w 6868353"/>
                <a:gd name="connsiteY2287" fmla="*/ 2116010 h 6857985"/>
                <a:gd name="connsiteX2288" fmla="*/ 1249608 w 6868353"/>
                <a:gd name="connsiteY2288" fmla="*/ 2042010 h 6857985"/>
                <a:gd name="connsiteX2289" fmla="*/ 370789 w 6868353"/>
                <a:gd name="connsiteY2289" fmla="*/ 2027372 h 6857985"/>
                <a:gd name="connsiteX2290" fmla="*/ 310862 w 6868353"/>
                <a:gd name="connsiteY2290" fmla="*/ 2177608 h 6857985"/>
                <a:gd name="connsiteX2291" fmla="*/ 337166 w 6868353"/>
                <a:gd name="connsiteY2291" fmla="*/ 2107275 h 6857985"/>
                <a:gd name="connsiteX2292" fmla="*/ 370789 w 6868353"/>
                <a:gd name="connsiteY2292" fmla="*/ 2027372 h 6857985"/>
                <a:gd name="connsiteX2293" fmla="*/ 6261305 w 6868353"/>
                <a:gd name="connsiteY2293" fmla="*/ 2019727 h 6857985"/>
                <a:gd name="connsiteX2294" fmla="*/ 6335955 w 6868353"/>
                <a:gd name="connsiteY2294" fmla="*/ 2161610 h 6857985"/>
                <a:gd name="connsiteX2295" fmla="*/ 6375807 w 6868353"/>
                <a:gd name="connsiteY2295" fmla="*/ 2248266 h 6857985"/>
                <a:gd name="connsiteX2296" fmla="*/ 6408439 w 6868353"/>
                <a:gd name="connsiteY2296" fmla="*/ 2334822 h 6857985"/>
                <a:gd name="connsiteX2297" fmla="*/ 6417657 w 6868353"/>
                <a:gd name="connsiteY2297" fmla="*/ 2341221 h 6857985"/>
                <a:gd name="connsiteX2298" fmla="*/ 6416849 w 6868353"/>
                <a:gd name="connsiteY2298" fmla="*/ 2357219 h 6857985"/>
                <a:gd name="connsiteX2299" fmla="*/ 6407307 w 6868353"/>
                <a:gd name="connsiteY2299" fmla="*/ 2332826 h 6857985"/>
                <a:gd name="connsiteX2300" fmla="*/ 6392839 w 6868353"/>
                <a:gd name="connsiteY2300" fmla="*/ 2297504 h 6857985"/>
                <a:gd name="connsiteX2301" fmla="*/ 6340119 w 6868353"/>
                <a:gd name="connsiteY2301" fmla="*/ 2191934 h 6857985"/>
                <a:gd name="connsiteX2302" fmla="*/ 6310459 w 6868353"/>
                <a:gd name="connsiteY2302" fmla="*/ 2122749 h 6857985"/>
                <a:gd name="connsiteX2303" fmla="*/ 6282851 w 6868353"/>
                <a:gd name="connsiteY2303" fmla="*/ 2070183 h 6857985"/>
                <a:gd name="connsiteX2304" fmla="*/ 6276623 w 6868353"/>
                <a:gd name="connsiteY2304" fmla="*/ 2056889 h 6857985"/>
                <a:gd name="connsiteX2305" fmla="*/ 6270579 w 6868353"/>
                <a:gd name="connsiteY2305" fmla="*/ 2044091 h 6857985"/>
                <a:gd name="connsiteX2306" fmla="*/ 6261305 w 6868353"/>
                <a:gd name="connsiteY2306" fmla="*/ 2019727 h 6857985"/>
                <a:gd name="connsiteX2307" fmla="*/ 432316 w 6868353"/>
                <a:gd name="connsiteY2307" fmla="*/ 1998803 h 6857985"/>
                <a:gd name="connsiteX2308" fmla="*/ 401397 w 6868353"/>
                <a:gd name="connsiteY2308" fmla="*/ 2051383 h 6857985"/>
                <a:gd name="connsiteX2309" fmla="*/ 411817 w 6868353"/>
                <a:gd name="connsiteY2309" fmla="*/ 2035866 h 6857985"/>
                <a:gd name="connsiteX2310" fmla="*/ 400222 w 6868353"/>
                <a:gd name="connsiteY2310" fmla="*/ 2057201 h 6857985"/>
                <a:gd name="connsiteX2311" fmla="*/ 375319 w 6868353"/>
                <a:gd name="connsiteY2311" fmla="*/ 2082061 h 6857985"/>
                <a:gd name="connsiteX2312" fmla="*/ 390496 w 6868353"/>
                <a:gd name="connsiteY2312" fmla="*/ 2061038 h 6857985"/>
                <a:gd name="connsiteX2313" fmla="*/ 432316 w 6868353"/>
                <a:gd name="connsiteY2313" fmla="*/ 1998803 h 6857985"/>
                <a:gd name="connsiteX2314" fmla="*/ 6056905 w 6868353"/>
                <a:gd name="connsiteY2314" fmla="*/ 1995485 h 6857985"/>
                <a:gd name="connsiteX2315" fmla="*/ 6063899 w 6868353"/>
                <a:gd name="connsiteY2315" fmla="*/ 2002979 h 6857985"/>
                <a:gd name="connsiteX2316" fmla="*/ 6070043 w 6868353"/>
                <a:gd name="connsiteY2316" fmla="*/ 2008925 h 6857985"/>
                <a:gd name="connsiteX2317" fmla="*/ 6069631 w 6868353"/>
                <a:gd name="connsiteY2317" fmla="*/ 1999893 h 6857985"/>
                <a:gd name="connsiteX2318" fmla="*/ 6091943 w 6868353"/>
                <a:gd name="connsiteY2318" fmla="*/ 2034776 h 6857985"/>
                <a:gd name="connsiteX2319" fmla="*/ 6088163 w 6868353"/>
                <a:gd name="connsiteY2319" fmla="*/ 2045210 h 6857985"/>
                <a:gd name="connsiteX2320" fmla="*/ 6072195 w 6868353"/>
                <a:gd name="connsiteY2320" fmla="*/ 2017604 h 6857985"/>
                <a:gd name="connsiteX2321" fmla="*/ 6055219 w 6868353"/>
                <a:gd name="connsiteY2321" fmla="*/ 1999596 h 6857985"/>
                <a:gd name="connsiteX2322" fmla="*/ 6056905 w 6868353"/>
                <a:gd name="connsiteY2322" fmla="*/ 1995485 h 6857985"/>
                <a:gd name="connsiteX2323" fmla="*/ 1448515 w 6868353"/>
                <a:gd name="connsiteY2323" fmla="*/ 1983584 h 6857985"/>
                <a:gd name="connsiteX2324" fmla="*/ 1443079 w 6868353"/>
                <a:gd name="connsiteY2324" fmla="*/ 1998775 h 6857985"/>
                <a:gd name="connsiteX2325" fmla="*/ 1413873 w 6868353"/>
                <a:gd name="connsiteY2325" fmla="*/ 2043710 h 6857985"/>
                <a:gd name="connsiteX2326" fmla="*/ 1376668 w 6868353"/>
                <a:gd name="connsiteY2326" fmla="*/ 2096813 h 6857985"/>
                <a:gd name="connsiteX2327" fmla="*/ 1359438 w 6868353"/>
                <a:gd name="connsiteY2327" fmla="*/ 2119365 h 6857985"/>
                <a:gd name="connsiteX2328" fmla="*/ 1346343 w 6868353"/>
                <a:gd name="connsiteY2328" fmla="*/ 2136085 h 6857985"/>
                <a:gd name="connsiteX2329" fmla="*/ 1357527 w 6868353"/>
                <a:gd name="connsiteY2329" fmla="*/ 2116208 h 6857985"/>
                <a:gd name="connsiteX2330" fmla="*/ 1370792 w 6868353"/>
                <a:gd name="connsiteY2330" fmla="*/ 2096672 h 6857985"/>
                <a:gd name="connsiteX2331" fmla="*/ 1398838 w 6868353"/>
                <a:gd name="connsiteY2331" fmla="*/ 2057456 h 6857985"/>
                <a:gd name="connsiteX2332" fmla="*/ 1425538 w 6868353"/>
                <a:gd name="connsiteY2332" fmla="*/ 2019034 h 6857985"/>
                <a:gd name="connsiteX2333" fmla="*/ 1448515 w 6868353"/>
                <a:gd name="connsiteY2333" fmla="*/ 1983584 h 6857985"/>
                <a:gd name="connsiteX2334" fmla="*/ 6415887 w 6868353"/>
                <a:gd name="connsiteY2334" fmla="*/ 1981843 h 6857985"/>
                <a:gd name="connsiteX2335" fmla="*/ 6444499 w 6868353"/>
                <a:gd name="connsiteY2335" fmla="*/ 2038613 h 6857985"/>
                <a:gd name="connsiteX2336" fmla="*/ 6415887 w 6868353"/>
                <a:gd name="connsiteY2336" fmla="*/ 1981843 h 6857985"/>
                <a:gd name="connsiteX2337" fmla="*/ 582867 w 6868353"/>
                <a:gd name="connsiteY2337" fmla="*/ 1962408 h 6857985"/>
                <a:gd name="connsiteX2338" fmla="*/ 578220 w 6868353"/>
                <a:gd name="connsiteY2338" fmla="*/ 1963212 h 6857985"/>
                <a:gd name="connsiteX2339" fmla="*/ 567970 w 6868353"/>
                <a:gd name="connsiteY2339" fmla="*/ 1983881 h 6857985"/>
                <a:gd name="connsiteX2340" fmla="*/ 553827 w 6868353"/>
                <a:gd name="connsiteY2340" fmla="*/ 2020860 h 6857985"/>
                <a:gd name="connsiteX2341" fmla="*/ 574624 w 6868353"/>
                <a:gd name="connsiteY2341" fmla="*/ 1997076 h 6857985"/>
                <a:gd name="connsiteX2342" fmla="*/ 584506 w 6868353"/>
                <a:gd name="connsiteY2342" fmla="*/ 1976349 h 6857985"/>
                <a:gd name="connsiteX2343" fmla="*/ 578998 w 6868353"/>
                <a:gd name="connsiteY2343" fmla="*/ 1972966 h 6857985"/>
                <a:gd name="connsiteX2344" fmla="*/ 582867 w 6868353"/>
                <a:gd name="connsiteY2344" fmla="*/ 1962408 h 6857985"/>
                <a:gd name="connsiteX2345" fmla="*/ 1390344 w 6868353"/>
                <a:gd name="connsiteY2345" fmla="*/ 1959843 h 6857985"/>
                <a:gd name="connsiteX2346" fmla="*/ 1335202 w 6868353"/>
                <a:gd name="connsiteY2346" fmla="*/ 2048991 h 6857985"/>
                <a:gd name="connsiteX2347" fmla="*/ 1356919 w 6868353"/>
                <a:gd name="connsiteY2347" fmla="*/ 2008020 h 6857985"/>
                <a:gd name="connsiteX2348" fmla="*/ 1390344 w 6868353"/>
                <a:gd name="connsiteY2348" fmla="*/ 1959843 h 6857985"/>
                <a:gd name="connsiteX2349" fmla="*/ 5983031 w 6868353"/>
                <a:gd name="connsiteY2349" fmla="*/ 1957266 h 6857985"/>
                <a:gd name="connsiteX2350" fmla="*/ 6024811 w 6868353"/>
                <a:gd name="connsiteY2350" fmla="*/ 2022092 h 6857985"/>
                <a:gd name="connsiteX2351" fmla="*/ 6003107 w 6868353"/>
                <a:gd name="connsiteY2351" fmla="*/ 2001168 h 6857985"/>
                <a:gd name="connsiteX2352" fmla="*/ 5983031 w 6868353"/>
                <a:gd name="connsiteY2352" fmla="*/ 1957266 h 6857985"/>
                <a:gd name="connsiteX2353" fmla="*/ 6017581 w 6868353"/>
                <a:gd name="connsiteY2353" fmla="*/ 1950794 h 6857985"/>
                <a:gd name="connsiteX2354" fmla="*/ 6039547 w 6868353"/>
                <a:gd name="connsiteY2354" fmla="*/ 1979294 h 6857985"/>
                <a:gd name="connsiteX2355" fmla="*/ 6059085 w 6868353"/>
                <a:gd name="connsiteY2355" fmla="*/ 2011077 h 6857985"/>
                <a:gd name="connsiteX2356" fmla="*/ 6073483 w 6868353"/>
                <a:gd name="connsiteY2356" fmla="*/ 2038273 h 6857985"/>
                <a:gd name="connsiteX2357" fmla="*/ 6055079 w 6868353"/>
                <a:gd name="connsiteY2357" fmla="*/ 2013823 h 6857985"/>
                <a:gd name="connsiteX2358" fmla="*/ 6015635 w 6868353"/>
                <a:gd name="connsiteY2358" fmla="*/ 1953047 h 6857985"/>
                <a:gd name="connsiteX2359" fmla="*/ 6017581 w 6868353"/>
                <a:gd name="connsiteY2359" fmla="*/ 1950794 h 6857985"/>
                <a:gd name="connsiteX2360" fmla="*/ 1268337 w 6868353"/>
                <a:gd name="connsiteY2360" fmla="*/ 1948701 h 6857985"/>
                <a:gd name="connsiteX2361" fmla="*/ 1227225 w 6868353"/>
                <a:gd name="connsiteY2361" fmla="*/ 2017646 h 6857985"/>
                <a:gd name="connsiteX2362" fmla="*/ 1219240 w 6868353"/>
                <a:gd name="connsiteY2362" fmla="*/ 2022573 h 6857985"/>
                <a:gd name="connsiteX2363" fmla="*/ 1211199 w 6868353"/>
                <a:gd name="connsiteY2363" fmla="*/ 2021271 h 6857985"/>
                <a:gd name="connsiteX2364" fmla="*/ 1241977 w 6868353"/>
                <a:gd name="connsiteY2364" fmla="*/ 1967997 h 6857985"/>
                <a:gd name="connsiteX2365" fmla="*/ 1268337 w 6868353"/>
                <a:gd name="connsiteY2365" fmla="*/ 1948701 h 6857985"/>
                <a:gd name="connsiteX2366" fmla="*/ 1248239 w 6868353"/>
                <a:gd name="connsiteY2366" fmla="*/ 1939341 h 6857985"/>
                <a:gd name="connsiteX2367" fmla="*/ 1231345 w 6868353"/>
                <a:gd name="connsiteY2367" fmla="*/ 1973703 h 6857985"/>
                <a:gd name="connsiteX2368" fmla="*/ 1220642 w 6868353"/>
                <a:gd name="connsiteY2368" fmla="*/ 1974156 h 6857985"/>
                <a:gd name="connsiteX2369" fmla="*/ 1236257 w 6868353"/>
                <a:gd name="connsiteY2369" fmla="*/ 1950018 h 6857985"/>
                <a:gd name="connsiteX2370" fmla="*/ 1248239 w 6868353"/>
                <a:gd name="connsiteY2370" fmla="*/ 1939341 h 6857985"/>
                <a:gd name="connsiteX2371" fmla="*/ 6218351 w 6868353"/>
                <a:gd name="connsiteY2371" fmla="*/ 1934941 h 6857985"/>
                <a:gd name="connsiteX2372" fmla="*/ 6225035 w 6868353"/>
                <a:gd name="connsiteY2372" fmla="*/ 1950995 h 6857985"/>
                <a:gd name="connsiteX2373" fmla="*/ 6256931 w 6868353"/>
                <a:gd name="connsiteY2373" fmla="*/ 2023763 h 6857985"/>
                <a:gd name="connsiteX2374" fmla="*/ 6229523 w 6868353"/>
                <a:gd name="connsiteY2374" fmla="*/ 1990989 h 6857985"/>
                <a:gd name="connsiteX2375" fmla="*/ 6218351 w 6868353"/>
                <a:gd name="connsiteY2375" fmla="*/ 1934941 h 6857985"/>
                <a:gd name="connsiteX2376" fmla="*/ 6077431 w 6868353"/>
                <a:gd name="connsiteY2376" fmla="*/ 1919509 h 6857985"/>
                <a:gd name="connsiteX2377" fmla="*/ 6105887 w 6868353"/>
                <a:gd name="connsiteY2377" fmla="*/ 1985963 h 6857985"/>
                <a:gd name="connsiteX2378" fmla="*/ 6102377 w 6868353"/>
                <a:gd name="connsiteY2378" fmla="*/ 1960423 h 6857985"/>
                <a:gd name="connsiteX2379" fmla="*/ 6084339 w 6868353"/>
                <a:gd name="connsiteY2379" fmla="*/ 1934530 h 6857985"/>
                <a:gd name="connsiteX2380" fmla="*/ 6077431 w 6868353"/>
                <a:gd name="connsiteY2380" fmla="*/ 1919509 h 6857985"/>
                <a:gd name="connsiteX2381" fmla="*/ 6046923 w 6868353"/>
                <a:gd name="connsiteY2381" fmla="*/ 1906343 h 6857985"/>
                <a:gd name="connsiteX2382" fmla="*/ 6055699 w 6868353"/>
                <a:gd name="connsiteY2382" fmla="*/ 1934134 h 6857985"/>
                <a:gd name="connsiteX2383" fmla="*/ 6078707 w 6868353"/>
                <a:gd name="connsiteY2383" fmla="*/ 1962066 h 6857985"/>
                <a:gd name="connsiteX2384" fmla="*/ 6084779 w 6868353"/>
                <a:gd name="connsiteY2384" fmla="*/ 1970772 h 6857985"/>
                <a:gd name="connsiteX2385" fmla="*/ 6058023 w 6868353"/>
                <a:gd name="connsiteY2385" fmla="*/ 1917145 h 6857985"/>
                <a:gd name="connsiteX2386" fmla="*/ 6046923 w 6868353"/>
                <a:gd name="connsiteY2386" fmla="*/ 1906343 h 6857985"/>
                <a:gd name="connsiteX2387" fmla="*/ 6530389 w 6868353"/>
                <a:gd name="connsiteY2387" fmla="*/ 1890430 h 6857985"/>
                <a:gd name="connsiteX2388" fmla="*/ 6545877 w 6868353"/>
                <a:gd name="connsiteY2388" fmla="*/ 1913563 h 6857985"/>
                <a:gd name="connsiteX2389" fmla="*/ 6565655 w 6868353"/>
                <a:gd name="connsiteY2389" fmla="*/ 1945020 h 6857985"/>
                <a:gd name="connsiteX2390" fmla="*/ 6561747 w 6868353"/>
                <a:gd name="connsiteY2390" fmla="*/ 1952623 h 6857985"/>
                <a:gd name="connsiteX2391" fmla="*/ 6545523 w 6868353"/>
                <a:gd name="connsiteY2391" fmla="*/ 1921137 h 6857985"/>
                <a:gd name="connsiteX2392" fmla="*/ 6530389 w 6868353"/>
                <a:gd name="connsiteY2392" fmla="*/ 1890430 h 6857985"/>
                <a:gd name="connsiteX2393" fmla="*/ 478383 w 6868353"/>
                <a:gd name="connsiteY2393" fmla="*/ 1890161 h 6857985"/>
                <a:gd name="connsiteX2394" fmla="*/ 478893 w 6868353"/>
                <a:gd name="connsiteY2394" fmla="*/ 1914285 h 6857985"/>
                <a:gd name="connsiteX2395" fmla="*/ 454797 w 6868353"/>
                <a:gd name="connsiteY2395" fmla="*/ 1936738 h 6857985"/>
                <a:gd name="connsiteX2396" fmla="*/ 461352 w 6868353"/>
                <a:gd name="connsiteY2396" fmla="*/ 1903851 h 6857985"/>
                <a:gd name="connsiteX2397" fmla="*/ 465712 w 6868353"/>
                <a:gd name="connsiteY2397" fmla="*/ 1908820 h 6857985"/>
                <a:gd name="connsiteX2398" fmla="*/ 456949 w 6868353"/>
                <a:gd name="connsiteY2398" fmla="*/ 1932817 h 6857985"/>
                <a:gd name="connsiteX2399" fmla="*/ 478383 w 6868353"/>
                <a:gd name="connsiteY2399" fmla="*/ 1890161 h 6857985"/>
                <a:gd name="connsiteX2400" fmla="*/ 645594 w 6868353"/>
                <a:gd name="connsiteY2400" fmla="*/ 1888446 h 6857985"/>
                <a:gd name="connsiteX2401" fmla="*/ 638402 w 6868353"/>
                <a:gd name="connsiteY2401" fmla="*/ 1892525 h 6857985"/>
                <a:gd name="connsiteX2402" fmla="*/ 633645 w 6868353"/>
                <a:gd name="connsiteY2402" fmla="*/ 1920330 h 6857985"/>
                <a:gd name="connsiteX2403" fmla="*/ 645594 w 6868353"/>
                <a:gd name="connsiteY2403" fmla="*/ 1888446 h 6857985"/>
                <a:gd name="connsiteX2404" fmla="*/ 6100239 w 6868353"/>
                <a:gd name="connsiteY2404" fmla="*/ 1880973 h 6857985"/>
                <a:gd name="connsiteX2405" fmla="*/ 6111467 w 6868353"/>
                <a:gd name="connsiteY2405" fmla="*/ 1892001 h 6857985"/>
                <a:gd name="connsiteX2406" fmla="*/ 6112215 w 6868353"/>
                <a:gd name="connsiteY2406" fmla="*/ 1928697 h 6857985"/>
                <a:gd name="connsiteX2407" fmla="*/ 6128001 w 6868353"/>
                <a:gd name="connsiteY2407" fmla="*/ 1971862 h 6857985"/>
                <a:gd name="connsiteX2408" fmla="*/ 6156923 w 6868353"/>
                <a:gd name="connsiteY2408" fmla="*/ 2023167 h 6857985"/>
                <a:gd name="connsiteX2409" fmla="*/ 6141337 w 6868353"/>
                <a:gd name="connsiteY2409" fmla="*/ 2009336 h 6857985"/>
                <a:gd name="connsiteX2410" fmla="*/ 6123697 w 6868353"/>
                <a:gd name="connsiteY2410" fmla="*/ 1975953 h 6857985"/>
                <a:gd name="connsiteX2411" fmla="*/ 6120087 w 6868353"/>
                <a:gd name="connsiteY2411" fmla="*/ 1950230 h 6857985"/>
                <a:gd name="connsiteX2412" fmla="*/ 6111691 w 6868353"/>
                <a:gd name="connsiteY2412" fmla="*/ 1958512 h 6857985"/>
                <a:gd name="connsiteX2413" fmla="*/ 6108947 w 6868353"/>
                <a:gd name="connsiteY2413" fmla="*/ 1939272 h 6857985"/>
                <a:gd name="connsiteX2414" fmla="*/ 6090783 w 6868353"/>
                <a:gd name="connsiteY2414" fmla="*/ 1913209 h 6857985"/>
                <a:gd name="connsiteX2415" fmla="*/ 6106087 w 6868353"/>
                <a:gd name="connsiteY2415" fmla="*/ 1919891 h 6857985"/>
                <a:gd name="connsiteX2416" fmla="*/ 6100239 w 6868353"/>
                <a:gd name="connsiteY2416" fmla="*/ 1880973 h 6857985"/>
                <a:gd name="connsiteX2417" fmla="*/ 550373 w 6868353"/>
                <a:gd name="connsiteY2417" fmla="*/ 1876494 h 6857985"/>
                <a:gd name="connsiteX2418" fmla="*/ 541510 w 6868353"/>
                <a:gd name="connsiteY2418" fmla="*/ 1888986 h 6857985"/>
                <a:gd name="connsiteX2419" fmla="*/ 514244 w 6868353"/>
                <a:gd name="connsiteY2419" fmla="*/ 1940985 h 6857985"/>
                <a:gd name="connsiteX2420" fmla="*/ 547598 w 6868353"/>
                <a:gd name="connsiteY2420" fmla="*/ 1902463 h 6857985"/>
                <a:gd name="connsiteX2421" fmla="*/ 525385 w 6868353"/>
                <a:gd name="connsiteY2421" fmla="*/ 1944921 h 6857985"/>
                <a:gd name="connsiteX2422" fmla="*/ 504277 w 6868353"/>
                <a:gd name="connsiteY2422" fmla="*/ 1985976 h 6857985"/>
                <a:gd name="connsiteX2423" fmla="*/ 502026 w 6868353"/>
                <a:gd name="connsiteY2423" fmla="*/ 2014645 h 6857985"/>
                <a:gd name="connsiteX2424" fmla="*/ 531360 w 6868353"/>
                <a:gd name="connsiteY2424" fmla="*/ 1942797 h 6857985"/>
                <a:gd name="connsiteX2425" fmla="*/ 564048 w 6868353"/>
                <a:gd name="connsiteY2425" fmla="*/ 1877419 h 6857985"/>
                <a:gd name="connsiteX2426" fmla="*/ 530652 w 6868353"/>
                <a:gd name="connsiteY2426" fmla="*/ 1909655 h 6857985"/>
                <a:gd name="connsiteX2427" fmla="*/ 550373 w 6868353"/>
                <a:gd name="connsiteY2427" fmla="*/ 1876494 h 6857985"/>
                <a:gd name="connsiteX2428" fmla="*/ 632158 w 6868353"/>
                <a:gd name="connsiteY2428" fmla="*/ 1873215 h 6857985"/>
                <a:gd name="connsiteX2429" fmla="*/ 615340 w 6868353"/>
                <a:gd name="connsiteY2429" fmla="*/ 1880095 h 6857985"/>
                <a:gd name="connsiteX2430" fmla="*/ 605741 w 6868353"/>
                <a:gd name="connsiteY2430" fmla="*/ 1935789 h 6857985"/>
                <a:gd name="connsiteX2431" fmla="*/ 632158 w 6868353"/>
                <a:gd name="connsiteY2431" fmla="*/ 1873215 h 6857985"/>
                <a:gd name="connsiteX2432" fmla="*/ 660317 w 6868353"/>
                <a:gd name="connsiteY2432" fmla="*/ 1869860 h 6857985"/>
                <a:gd name="connsiteX2433" fmla="*/ 622971 w 6868353"/>
                <a:gd name="connsiteY2433" fmla="*/ 1940589 h 6857985"/>
                <a:gd name="connsiteX2434" fmla="*/ 628945 w 6868353"/>
                <a:gd name="connsiteY2434" fmla="*/ 1947993 h 6857985"/>
                <a:gd name="connsiteX2435" fmla="*/ 666150 w 6868353"/>
                <a:gd name="connsiteY2435" fmla="*/ 1877490 h 6857985"/>
                <a:gd name="connsiteX2436" fmla="*/ 660317 w 6868353"/>
                <a:gd name="connsiteY2436" fmla="*/ 1869860 h 6857985"/>
                <a:gd name="connsiteX2437" fmla="*/ 6324559 w 6868353"/>
                <a:gd name="connsiteY2437" fmla="*/ 1868543 h 6857985"/>
                <a:gd name="connsiteX2438" fmla="*/ 6374265 w 6868353"/>
                <a:gd name="connsiteY2438" fmla="*/ 1944779 h 6857985"/>
                <a:gd name="connsiteX2439" fmla="*/ 6399803 w 6868353"/>
                <a:gd name="connsiteY2439" fmla="*/ 1993692 h 6857985"/>
                <a:gd name="connsiteX2440" fmla="*/ 6415519 w 6868353"/>
                <a:gd name="connsiteY2440" fmla="*/ 2034606 h 6857985"/>
                <a:gd name="connsiteX2441" fmla="*/ 6393249 w 6868353"/>
                <a:gd name="connsiteY2441" fmla="*/ 1995080 h 6857985"/>
                <a:gd name="connsiteX2442" fmla="*/ 6391649 w 6868353"/>
                <a:gd name="connsiteY2442" fmla="*/ 1981432 h 6857985"/>
                <a:gd name="connsiteX2443" fmla="*/ 6338391 w 6868353"/>
                <a:gd name="connsiteY2443" fmla="*/ 1901501 h 6857985"/>
                <a:gd name="connsiteX2444" fmla="*/ 6324559 w 6868353"/>
                <a:gd name="connsiteY2444" fmla="*/ 1868543 h 6857985"/>
                <a:gd name="connsiteX2445" fmla="*/ 1502609 w 6868353"/>
                <a:gd name="connsiteY2445" fmla="*/ 1861054 h 6857985"/>
                <a:gd name="connsiteX2446" fmla="*/ 1464144 w 6868353"/>
                <a:gd name="connsiteY2446" fmla="*/ 1916592 h 6857985"/>
                <a:gd name="connsiteX2447" fmla="*/ 1476107 w 6868353"/>
                <a:gd name="connsiteY2447" fmla="*/ 1894224 h 6857985"/>
                <a:gd name="connsiteX2448" fmla="*/ 1502609 w 6868353"/>
                <a:gd name="connsiteY2448" fmla="*/ 1861054 h 6857985"/>
                <a:gd name="connsiteX2449" fmla="*/ 517995 w 6868353"/>
                <a:gd name="connsiteY2449" fmla="*/ 1858747 h 6857985"/>
                <a:gd name="connsiteX2450" fmla="*/ 507051 w 6868353"/>
                <a:gd name="connsiteY2450" fmla="*/ 1885702 h 6857985"/>
                <a:gd name="connsiteX2451" fmla="*/ 495315 w 6868353"/>
                <a:gd name="connsiteY2451" fmla="*/ 1870511 h 6857985"/>
                <a:gd name="connsiteX2452" fmla="*/ 506683 w 6868353"/>
                <a:gd name="connsiteY2452" fmla="*/ 1867666 h 6857985"/>
                <a:gd name="connsiteX2453" fmla="*/ 489964 w 6868353"/>
                <a:gd name="connsiteY2453" fmla="*/ 1893177 h 6857985"/>
                <a:gd name="connsiteX2454" fmla="*/ 517995 w 6868353"/>
                <a:gd name="connsiteY2454" fmla="*/ 1858747 h 6857985"/>
                <a:gd name="connsiteX2455" fmla="*/ 466871 w 6868353"/>
                <a:gd name="connsiteY2455" fmla="*/ 1850745 h 6857985"/>
                <a:gd name="connsiteX2456" fmla="*/ 428394 w 6868353"/>
                <a:gd name="connsiteY2456" fmla="*/ 1931939 h 6857985"/>
                <a:gd name="connsiteX2457" fmla="*/ 381308 w 6868353"/>
                <a:gd name="connsiteY2457" fmla="*/ 2011658 h 6857985"/>
                <a:gd name="connsiteX2458" fmla="*/ 359959 w 6868353"/>
                <a:gd name="connsiteY2458" fmla="*/ 2039491 h 6857985"/>
                <a:gd name="connsiteX2459" fmla="*/ 339615 w 6868353"/>
                <a:gd name="connsiteY2459" fmla="*/ 2069377 h 6857985"/>
                <a:gd name="connsiteX2460" fmla="*/ 370336 w 6868353"/>
                <a:gd name="connsiteY2460" fmla="*/ 2021398 h 6857985"/>
                <a:gd name="connsiteX2461" fmla="*/ 363753 w 6868353"/>
                <a:gd name="connsiteY2461" fmla="*/ 2007977 h 6857985"/>
                <a:gd name="connsiteX2462" fmla="*/ 406833 w 6868353"/>
                <a:gd name="connsiteY2462" fmla="*/ 1957139 h 6857985"/>
                <a:gd name="connsiteX2463" fmla="*/ 426483 w 6868353"/>
                <a:gd name="connsiteY2463" fmla="*/ 1911397 h 6857985"/>
                <a:gd name="connsiteX2464" fmla="*/ 434836 w 6868353"/>
                <a:gd name="connsiteY2464" fmla="*/ 1896023 h 6857985"/>
                <a:gd name="connsiteX2465" fmla="*/ 443953 w 6868353"/>
                <a:gd name="connsiteY2465" fmla="*/ 1881144 h 6857985"/>
                <a:gd name="connsiteX2466" fmla="*/ 460460 w 6868353"/>
                <a:gd name="connsiteY2466" fmla="*/ 1855420 h 6857985"/>
                <a:gd name="connsiteX2467" fmla="*/ 466871 w 6868353"/>
                <a:gd name="connsiteY2467" fmla="*/ 1850745 h 6857985"/>
                <a:gd name="connsiteX2468" fmla="*/ 6071905 w 6868353"/>
                <a:gd name="connsiteY2468" fmla="*/ 1836358 h 6857985"/>
                <a:gd name="connsiteX2469" fmla="*/ 6072647 w 6868353"/>
                <a:gd name="connsiteY2469" fmla="*/ 1837511 h 6857985"/>
                <a:gd name="connsiteX2470" fmla="*/ 6072785 w 6868353"/>
                <a:gd name="connsiteY2470" fmla="*/ 1837828 h 6857985"/>
                <a:gd name="connsiteX2471" fmla="*/ 619856 w 6868353"/>
                <a:gd name="connsiteY2471" fmla="*/ 1828195 h 6857985"/>
                <a:gd name="connsiteX2472" fmla="*/ 558952 w 6868353"/>
                <a:gd name="connsiteY2472" fmla="*/ 1899604 h 6857985"/>
                <a:gd name="connsiteX2473" fmla="*/ 575771 w 6868353"/>
                <a:gd name="connsiteY2473" fmla="*/ 1886494 h 6857985"/>
                <a:gd name="connsiteX2474" fmla="*/ 553473 w 6868353"/>
                <a:gd name="connsiteY2474" fmla="*/ 1910038 h 6857985"/>
                <a:gd name="connsiteX2475" fmla="*/ 534163 w 6868353"/>
                <a:gd name="connsiteY2475" fmla="*/ 1947058 h 6857985"/>
                <a:gd name="connsiteX2476" fmla="*/ 527721 w 6868353"/>
                <a:gd name="connsiteY2476" fmla="*/ 1967430 h 6857985"/>
                <a:gd name="connsiteX2477" fmla="*/ 543238 w 6868353"/>
                <a:gd name="connsiteY2477" fmla="*/ 1948389 h 6857985"/>
                <a:gd name="connsiteX2478" fmla="*/ 538877 w 6868353"/>
                <a:gd name="connsiteY2478" fmla="*/ 1970559 h 6857985"/>
                <a:gd name="connsiteX2479" fmla="*/ 512432 w 6868353"/>
                <a:gd name="connsiteY2479" fmla="*/ 1999397 h 6857985"/>
                <a:gd name="connsiteX2480" fmla="*/ 478440 w 6868353"/>
                <a:gd name="connsiteY2480" fmla="*/ 2079088 h 6857985"/>
                <a:gd name="connsiteX2481" fmla="*/ 498020 w 6868353"/>
                <a:gd name="connsiteY2481" fmla="*/ 2036999 h 6857985"/>
                <a:gd name="connsiteX2482" fmla="*/ 523998 w 6868353"/>
                <a:gd name="connsiteY2482" fmla="*/ 2002130 h 6857985"/>
                <a:gd name="connsiteX2483" fmla="*/ 530227 w 6868353"/>
                <a:gd name="connsiteY2483" fmla="*/ 2009435 h 6857985"/>
                <a:gd name="connsiteX2484" fmla="*/ 545035 w 6868353"/>
                <a:gd name="connsiteY2484" fmla="*/ 1978006 h 6857985"/>
                <a:gd name="connsiteX2485" fmla="*/ 556474 w 6868353"/>
                <a:gd name="connsiteY2485" fmla="*/ 1980979 h 6857985"/>
                <a:gd name="connsiteX2486" fmla="*/ 566427 w 6868353"/>
                <a:gd name="connsiteY2486" fmla="*/ 1954363 h 6857985"/>
                <a:gd name="connsiteX2487" fmla="*/ 564898 w 6868353"/>
                <a:gd name="connsiteY2487" fmla="*/ 1907107 h 6857985"/>
                <a:gd name="connsiteX2488" fmla="*/ 581830 w 6868353"/>
                <a:gd name="connsiteY2488" fmla="*/ 1899944 h 6857985"/>
                <a:gd name="connsiteX2489" fmla="*/ 619856 w 6868353"/>
                <a:gd name="connsiteY2489" fmla="*/ 1828195 h 6857985"/>
                <a:gd name="connsiteX2490" fmla="*/ 1318143 w 6868353"/>
                <a:gd name="connsiteY2490" fmla="*/ 1820692 h 6857985"/>
                <a:gd name="connsiteX2491" fmla="*/ 1279649 w 6868353"/>
                <a:gd name="connsiteY2491" fmla="*/ 1844334 h 6857985"/>
                <a:gd name="connsiteX2492" fmla="*/ 1251547 w 6868353"/>
                <a:gd name="connsiteY2492" fmla="*/ 1883663 h 6857985"/>
                <a:gd name="connsiteX2493" fmla="*/ 1273264 w 6868353"/>
                <a:gd name="connsiteY2493" fmla="*/ 1878156 h 6857985"/>
                <a:gd name="connsiteX2494" fmla="*/ 1318143 w 6868353"/>
                <a:gd name="connsiteY2494" fmla="*/ 1820692 h 6857985"/>
                <a:gd name="connsiteX2495" fmla="*/ 5921831 w 6868353"/>
                <a:gd name="connsiteY2495" fmla="*/ 1793100 h 6857985"/>
                <a:gd name="connsiteX2496" fmla="*/ 5926963 w 6868353"/>
                <a:gd name="connsiteY2496" fmla="*/ 1801852 h 6857985"/>
                <a:gd name="connsiteX2497" fmla="*/ 5926525 w 6868353"/>
                <a:gd name="connsiteY2497" fmla="*/ 1801715 h 6857985"/>
                <a:gd name="connsiteX2498" fmla="*/ 5925775 w 6868353"/>
                <a:gd name="connsiteY2498" fmla="*/ 1800388 h 6857985"/>
                <a:gd name="connsiteX2499" fmla="*/ 5921831 w 6868353"/>
                <a:gd name="connsiteY2499" fmla="*/ 1793100 h 6857985"/>
                <a:gd name="connsiteX2500" fmla="*/ 5961923 w 6868353"/>
                <a:gd name="connsiteY2500" fmla="*/ 1778278 h 6857985"/>
                <a:gd name="connsiteX2501" fmla="*/ 6006391 w 6868353"/>
                <a:gd name="connsiteY2501" fmla="*/ 1859653 h 6857985"/>
                <a:gd name="connsiteX2502" fmla="*/ 6022771 w 6868353"/>
                <a:gd name="connsiteY2502" fmla="*/ 1877533 h 6857985"/>
                <a:gd name="connsiteX2503" fmla="*/ 6032243 w 6868353"/>
                <a:gd name="connsiteY2503" fmla="*/ 1888109 h 6857985"/>
                <a:gd name="connsiteX2504" fmla="*/ 6069093 w 6868353"/>
                <a:gd name="connsiteY2504" fmla="*/ 1927905 h 6857985"/>
                <a:gd name="connsiteX2505" fmla="*/ 6071343 w 6868353"/>
                <a:gd name="connsiteY2505" fmla="*/ 1910746 h 6857985"/>
                <a:gd name="connsiteX2506" fmla="*/ 6049187 w 6868353"/>
                <a:gd name="connsiteY2506" fmla="*/ 1889241 h 6857985"/>
                <a:gd name="connsiteX2507" fmla="*/ 6042591 w 6868353"/>
                <a:gd name="connsiteY2507" fmla="*/ 1863348 h 6857985"/>
                <a:gd name="connsiteX2508" fmla="*/ 6030443 w 6868353"/>
                <a:gd name="connsiteY2508" fmla="*/ 1833632 h 6857985"/>
                <a:gd name="connsiteX2509" fmla="*/ 6020067 w 6868353"/>
                <a:gd name="connsiteY2509" fmla="*/ 1829696 h 6857985"/>
                <a:gd name="connsiteX2510" fmla="*/ 6028887 w 6868353"/>
                <a:gd name="connsiteY2510" fmla="*/ 1850677 h 6857985"/>
                <a:gd name="connsiteX2511" fmla="*/ 6037111 w 6868353"/>
                <a:gd name="connsiteY2511" fmla="*/ 1872026 h 6857985"/>
                <a:gd name="connsiteX2512" fmla="*/ 6015367 w 6868353"/>
                <a:gd name="connsiteY2512" fmla="*/ 1836662 h 6857985"/>
                <a:gd name="connsiteX2513" fmla="*/ 6000671 w 6868353"/>
                <a:gd name="connsiteY2513" fmla="*/ 1804553 h 6857985"/>
                <a:gd name="connsiteX2514" fmla="*/ 5961923 w 6868353"/>
                <a:gd name="connsiteY2514" fmla="*/ 1778278 h 6857985"/>
                <a:gd name="connsiteX2515" fmla="*/ 6266043 w 6868353"/>
                <a:gd name="connsiteY2515" fmla="*/ 1772381 h 6857985"/>
                <a:gd name="connsiteX2516" fmla="*/ 6282811 w 6868353"/>
                <a:gd name="connsiteY2516" fmla="*/ 1791656 h 6857985"/>
                <a:gd name="connsiteX2517" fmla="*/ 6311053 w 6868353"/>
                <a:gd name="connsiteY2517" fmla="*/ 1842735 h 6857985"/>
                <a:gd name="connsiteX2518" fmla="*/ 6267039 w 6868353"/>
                <a:gd name="connsiteY2518" fmla="*/ 1784224 h 6857985"/>
                <a:gd name="connsiteX2519" fmla="*/ 6266043 w 6868353"/>
                <a:gd name="connsiteY2519" fmla="*/ 1772381 h 6857985"/>
                <a:gd name="connsiteX2520" fmla="*/ 6033401 w 6868353"/>
                <a:gd name="connsiteY2520" fmla="*/ 1768877 h 6857985"/>
                <a:gd name="connsiteX2521" fmla="*/ 6033447 w 6868353"/>
                <a:gd name="connsiteY2521" fmla="*/ 1769023 h 6857985"/>
                <a:gd name="connsiteX2522" fmla="*/ 6032809 w 6868353"/>
                <a:gd name="connsiteY2522" fmla="*/ 1769921 h 6857985"/>
                <a:gd name="connsiteX2523" fmla="*/ 6032187 w 6868353"/>
                <a:gd name="connsiteY2523" fmla="*/ 1769160 h 6857985"/>
                <a:gd name="connsiteX2524" fmla="*/ 6045239 w 6868353"/>
                <a:gd name="connsiteY2524" fmla="*/ 1762252 h 6857985"/>
                <a:gd name="connsiteX2525" fmla="*/ 6068571 w 6868353"/>
                <a:gd name="connsiteY2525" fmla="*/ 1830786 h 6857985"/>
                <a:gd name="connsiteX2526" fmla="*/ 6071905 w 6868353"/>
                <a:gd name="connsiteY2526" fmla="*/ 1836358 h 6857985"/>
                <a:gd name="connsiteX2527" fmla="*/ 6064139 w 6868353"/>
                <a:gd name="connsiteY2527" fmla="*/ 1824274 h 6857985"/>
                <a:gd name="connsiteX2528" fmla="*/ 6050379 w 6868353"/>
                <a:gd name="connsiteY2528" fmla="*/ 1811830 h 6857985"/>
                <a:gd name="connsiteX2529" fmla="*/ 6029579 w 6868353"/>
                <a:gd name="connsiteY2529" fmla="*/ 1780104 h 6857985"/>
                <a:gd name="connsiteX2530" fmla="*/ 6037353 w 6868353"/>
                <a:gd name="connsiteY2530" fmla="*/ 1794912 h 6857985"/>
                <a:gd name="connsiteX2531" fmla="*/ 6029991 w 6868353"/>
                <a:gd name="connsiteY2531" fmla="*/ 1773889 h 6857985"/>
                <a:gd name="connsiteX2532" fmla="*/ 6032809 w 6868353"/>
                <a:gd name="connsiteY2532" fmla="*/ 1769921 h 6857985"/>
                <a:gd name="connsiteX2533" fmla="*/ 6043813 w 6868353"/>
                <a:gd name="connsiteY2533" fmla="*/ 1783363 h 6857985"/>
                <a:gd name="connsiteX2534" fmla="*/ 6045239 w 6868353"/>
                <a:gd name="connsiteY2534" fmla="*/ 1762252 h 6857985"/>
                <a:gd name="connsiteX2535" fmla="*/ 6314649 w 6868353"/>
                <a:gd name="connsiteY2535" fmla="*/ 1761261 h 6857985"/>
                <a:gd name="connsiteX2536" fmla="*/ 6322915 w 6868353"/>
                <a:gd name="connsiteY2536" fmla="*/ 1798381 h 6857985"/>
                <a:gd name="connsiteX2537" fmla="*/ 6329939 w 6868353"/>
                <a:gd name="connsiteY2537" fmla="*/ 1782921 h 6857985"/>
                <a:gd name="connsiteX2538" fmla="*/ 6341279 w 6868353"/>
                <a:gd name="connsiteY2538" fmla="*/ 1819871 h 6857985"/>
                <a:gd name="connsiteX2539" fmla="*/ 6343007 w 6868353"/>
                <a:gd name="connsiteY2539" fmla="*/ 1801835 h 6857985"/>
                <a:gd name="connsiteX2540" fmla="*/ 6357941 w 6868353"/>
                <a:gd name="connsiteY2540" fmla="*/ 1830333 h 6857985"/>
                <a:gd name="connsiteX2541" fmla="*/ 6363703 w 6868353"/>
                <a:gd name="connsiteY2541" fmla="*/ 1835798 h 6857985"/>
                <a:gd name="connsiteX2542" fmla="*/ 6380903 w 6868353"/>
                <a:gd name="connsiteY2542" fmla="*/ 1859653 h 6857985"/>
                <a:gd name="connsiteX2543" fmla="*/ 6366719 w 6868353"/>
                <a:gd name="connsiteY2543" fmla="*/ 1826157 h 6857985"/>
                <a:gd name="connsiteX2544" fmla="*/ 6377635 w 6868353"/>
                <a:gd name="connsiteY2544" fmla="*/ 1870894 h 6857985"/>
                <a:gd name="connsiteX2545" fmla="*/ 6395953 w 6868353"/>
                <a:gd name="connsiteY2545" fmla="*/ 1900156 h 6857985"/>
                <a:gd name="connsiteX2546" fmla="*/ 6398403 w 6868353"/>
                <a:gd name="connsiteY2546" fmla="*/ 1882134 h 6857985"/>
                <a:gd name="connsiteX2547" fmla="*/ 6442331 w 6868353"/>
                <a:gd name="connsiteY2547" fmla="*/ 1958753 h 6857985"/>
                <a:gd name="connsiteX2548" fmla="*/ 6482183 w 6868353"/>
                <a:gd name="connsiteY2548" fmla="*/ 2036575 h 6857985"/>
                <a:gd name="connsiteX2549" fmla="*/ 6520351 w 6868353"/>
                <a:gd name="connsiteY2549" fmla="*/ 2116789 h 6857985"/>
                <a:gd name="connsiteX2550" fmla="*/ 6554259 w 6868353"/>
                <a:gd name="connsiteY2550" fmla="*/ 2203034 h 6857985"/>
                <a:gd name="connsiteX2551" fmla="*/ 6571727 w 6868353"/>
                <a:gd name="connsiteY2551" fmla="*/ 2236700 h 6857985"/>
                <a:gd name="connsiteX2552" fmla="*/ 6581611 w 6868353"/>
                <a:gd name="connsiteY2552" fmla="*/ 2256591 h 6857985"/>
                <a:gd name="connsiteX2553" fmla="*/ 6591351 w 6868353"/>
                <a:gd name="connsiteY2553" fmla="*/ 2278506 h 6857985"/>
                <a:gd name="connsiteX2554" fmla="*/ 6632419 w 6868353"/>
                <a:gd name="connsiteY2554" fmla="*/ 2378597 h 6857985"/>
                <a:gd name="connsiteX2555" fmla="*/ 6668987 w 6868353"/>
                <a:gd name="connsiteY2555" fmla="*/ 2486743 h 6857985"/>
                <a:gd name="connsiteX2556" fmla="*/ 6683783 w 6868353"/>
                <a:gd name="connsiteY2556" fmla="*/ 2538332 h 6857985"/>
                <a:gd name="connsiteX2557" fmla="*/ 6694979 w 6868353"/>
                <a:gd name="connsiteY2557" fmla="*/ 2585404 h 6857985"/>
                <a:gd name="connsiteX2558" fmla="*/ 6700105 w 6868353"/>
                <a:gd name="connsiteY2558" fmla="*/ 2582346 h 6857985"/>
                <a:gd name="connsiteX2559" fmla="*/ 6711247 w 6868353"/>
                <a:gd name="connsiteY2559" fmla="*/ 2654194 h 6857985"/>
                <a:gd name="connsiteX2560" fmla="*/ 6684899 w 6868353"/>
                <a:gd name="connsiteY2560" fmla="*/ 2562371 h 6857985"/>
                <a:gd name="connsiteX2561" fmla="*/ 6652807 w 6868353"/>
                <a:gd name="connsiteY2561" fmla="*/ 2462945 h 6857985"/>
                <a:gd name="connsiteX2562" fmla="*/ 6634655 w 6868353"/>
                <a:gd name="connsiteY2562" fmla="*/ 2408935 h 6857985"/>
                <a:gd name="connsiteX2563" fmla="*/ 6612671 w 6868353"/>
                <a:gd name="connsiteY2563" fmla="*/ 2352194 h 6857985"/>
                <a:gd name="connsiteX2564" fmla="*/ 6588349 w 6868353"/>
                <a:gd name="connsiteY2564" fmla="*/ 2291601 h 6857985"/>
                <a:gd name="connsiteX2565" fmla="*/ 6575041 w 6868353"/>
                <a:gd name="connsiteY2565" fmla="*/ 2259804 h 6857985"/>
                <a:gd name="connsiteX2566" fmla="*/ 6559807 w 6868353"/>
                <a:gd name="connsiteY2566" fmla="*/ 2227413 h 6857985"/>
                <a:gd name="connsiteX2567" fmla="*/ 6568613 w 6868353"/>
                <a:gd name="connsiteY2567" fmla="*/ 2259521 h 6857985"/>
                <a:gd name="connsiteX2568" fmla="*/ 6577335 w 6868353"/>
                <a:gd name="connsiteY2568" fmla="*/ 2287453 h 6857985"/>
                <a:gd name="connsiteX2569" fmla="*/ 6595781 w 6868353"/>
                <a:gd name="connsiteY2569" fmla="*/ 2335191 h 6857985"/>
                <a:gd name="connsiteX2570" fmla="*/ 6614129 w 6868353"/>
                <a:gd name="connsiteY2570" fmla="*/ 2380579 h 6857985"/>
                <a:gd name="connsiteX2571" fmla="*/ 6622425 w 6868353"/>
                <a:gd name="connsiteY2571" fmla="*/ 2405594 h 6857985"/>
                <a:gd name="connsiteX2572" fmla="*/ 6626177 w 6868353"/>
                <a:gd name="connsiteY2572" fmla="*/ 2419242 h 6857985"/>
                <a:gd name="connsiteX2573" fmla="*/ 6629063 w 6868353"/>
                <a:gd name="connsiteY2573" fmla="*/ 2434050 h 6857985"/>
                <a:gd name="connsiteX2574" fmla="*/ 6623345 w 6868353"/>
                <a:gd name="connsiteY2574" fmla="*/ 2417699 h 6857985"/>
                <a:gd name="connsiteX2575" fmla="*/ 6616931 w 6868353"/>
                <a:gd name="connsiteY2575" fmla="*/ 2401588 h 6857985"/>
                <a:gd name="connsiteX2576" fmla="*/ 6604049 w 6868353"/>
                <a:gd name="connsiteY2576" fmla="*/ 2369649 h 6857985"/>
                <a:gd name="connsiteX2577" fmla="*/ 6580195 w 6868353"/>
                <a:gd name="connsiteY2577" fmla="*/ 2308519 h 6857985"/>
                <a:gd name="connsiteX2578" fmla="*/ 6554455 w 6868353"/>
                <a:gd name="connsiteY2578" fmla="*/ 2209915 h 6857985"/>
                <a:gd name="connsiteX2579" fmla="*/ 6539535 w 6868353"/>
                <a:gd name="connsiteY2579" fmla="*/ 2192954 h 6857985"/>
                <a:gd name="connsiteX2580" fmla="*/ 6521739 w 6868353"/>
                <a:gd name="connsiteY2580" fmla="*/ 2133140 h 6857985"/>
                <a:gd name="connsiteX2581" fmla="*/ 6494939 w 6868353"/>
                <a:gd name="connsiteY2581" fmla="*/ 2069178 h 6857985"/>
                <a:gd name="connsiteX2582" fmla="*/ 6474723 w 6868353"/>
                <a:gd name="connsiteY2582" fmla="*/ 2056777 h 6857985"/>
                <a:gd name="connsiteX2583" fmla="*/ 6460595 w 6868353"/>
                <a:gd name="connsiteY2583" fmla="*/ 2001776 h 6857985"/>
                <a:gd name="connsiteX2584" fmla="*/ 6454579 w 6868353"/>
                <a:gd name="connsiteY2584" fmla="*/ 2044672 h 6857985"/>
                <a:gd name="connsiteX2585" fmla="*/ 6456759 w 6868353"/>
                <a:gd name="connsiteY2585" fmla="*/ 2012805 h 6857985"/>
                <a:gd name="connsiteX2586" fmla="*/ 6435905 w 6868353"/>
                <a:gd name="connsiteY2586" fmla="*/ 1947809 h 6857985"/>
                <a:gd name="connsiteX2587" fmla="*/ 6434815 w 6868353"/>
                <a:gd name="connsiteY2587" fmla="*/ 1979734 h 6857985"/>
                <a:gd name="connsiteX2588" fmla="*/ 6419427 w 6868353"/>
                <a:gd name="connsiteY2588" fmla="*/ 1970928 h 6857985"/>
                <a:gd name="connsiteX2589" fmla="*/ 6375213 w 6868353"/>
                <a:gd name="connsiteY2589" fmla="*/ 1888887 h 6857985"/>
                <a:gd name="connsiteX2590" fmla="*/ 6364001 w 6868353"/>
                <a:gd name="connsiteY2590" fmla="*/ 1876542 h 6857985"/>
                <a:gd name="connsiteX2591" fmla="*/ 6391777 w 6868353"/>
                <a:gd name="connsiteY2591" fmla="*/ 1942953 h 6857985"/>
                <a:gd name="connsiteX2592" fmla="*/ 6408199 w 6868353"/>
                <a:gd name="connsiteY2592" fmla="*/ 1958342 h 6857985"/>
                <a:gd name="connsiteX2593" fmla="*/ 6405509 w 6868353"/>
                <a:gd name="connsiteY2593" fmla="*/ 1976081 h 6857985"/>
                <a:gd name="connsiteX2594" fmla="*/ 6384867 w 6868353"/>
                <a:gd name="connsiteY2594" fmla="*/ 1926375 h 6857985"/>
                <a:gd name="connsiteX2595" fmla="*/ 6337229 w 6868353"/>
                <a:gd name="connsiteY2595" fmla="*/ 1855830 h 6857985"/>
                <a:gd name="connsiteX2596" fmla="*/ 6337513 w 6868353"/>
                <a:gd name="connsiteY2596" fmla="*/ 1835812 h 6857985"/>
                <a:gd name="connsiteX2597" fmla="*/ 6342453 w 6868353"/>
                <a:gd name="connsiteY2597" fmla="*/ 1826723 h 6857985"/>
                <a:gd name="connsiteX2598" fmla="*/ 6317071 w 6868353"/>
                <a:gd name="connsiteY2598" fmla="*/ 1820650 h 6857985"/>
                <a:gd name="connsiteX2599" fmla="*/ 6311449 w 6868353"/>
                <a:gd name="connsiteY2599" fmla="*/ 1761402 h 6857985"/>
                <a:gd name="connsiteX2600" fmla="*/ 6314649 w 6868353"/>
                <a:gd name="connsiteY2600" fmla="*/ 1761261 h 6857985"/>
                <a:gd name="connsiteX2601" fmla="*/ 6023847 w 6868353"/>
                <a:gd name="connsiteY2601" fmla="*/ 1740912 h 6857985"/>
                <a:gd name="connsiteX2602" fmla="*/ 6035445 w 6868353"/>
                <a:gd name="connsiteY2602" fmla="*/ 1768400 h 6857985"/>
                <a:gd name="connsiteX2603" fmla="*/ 6033401 w 6868353"/>
                <a:gd name="connsiteY2603" fmla="*/ 1768877 h 6857985"/>
                <a:gd name="connsiteX2604" fmla="*/ 6030407 w 6868353"/>
                <a:gd name="connsiteY2604" fmla="*/ 1759258 h 6857985"/>
                <a:gd name="connsiteX2605" fmla="*/ 6021695 w 6868353"/>
                <a:gd name="connsiteY2605" fmla="*/ 1741271 h 6857985"/>
                <a:gd name="connsiteX2606" fmla="*/ 6023847 w 6868353"/>
                <a:gd name="connsiteY2606" fmla="*/ 1740912 h 6857985"/>
                <a:gd name="connsiteX2607" fmla="*/ 6346601 w 6868353"/>
                <a:gd name="connsiteY2607" fmla="*/ 1740535 h 6857985"/>
                <a:gd name="connsiteX2608" fmla="*/ 6416963 w 6868353"/>
                <a:gd name="connsiteY2608" fmla="*/ 1860715 h 6857985"/>
                <a:gd name="connsiteX2609" fmla="*/ 6460453 w 6868353"/>
                <a:gd name="connsiteY2609" fmla="*/ 1937404 h 6857985"/>
                <a:gd name="connsiteX2610" fmla="*/ 6482907 w 6868353"/>
                <a:gd name="connsiteY2610" fmla="*/ 1979054 h 6857985"/>
                <a:gd name="connsiteX2611" fmla="*/ 6505543 w 6868353"/>
                <a:gd name="connsiteY2611" fmla="*/ 2022474 h 6857985"/>
                <a:gd name="connsiteX2612" fmla="*/ 6540031 w 6868353"/>
                <a:gd name="connsiteY2612" fmla="*/ 2090514 h 6857985"/>
                <a:gd name="connsiteX2613" fmla="*/ 6531027 w 6868353"/>
                <a:gd name="connsiteY2613" fmla="*/ 2098272 h 6857985"/>
                <a:gd name="connsiteX2614" fmla="*/ 6473223 w 6868353"/>
                <a:gd name="connsiteY2614" fmla="*/ 1982664 h 6857985"/>
                <a:gd name="connsiteX2615" fmla="*/ 6503419 w 6868353"/>
                <a:gd name="connsiteY2615" fmla="*/ 2054498 h 6857985"/>
                <a:gd name="connsiteX2616" fmla="*/ 6491515 w 6868353"/>
                <a:gd name="connsiteY2616" fmla="*/ 2027189 h 6857985"/>
                <a:gd name="connsiteX2617" fmla="*/ 6469457 w 6868353"/>
                <a:gd name="connsiteY2617" fmla="*/ 1993749 h 6857985"/>
                <a:gd name="connsiteX2618" fmla="*/ 6472615 w 6868353"/>
                <a:gd name="connsiteY2618" fmla="*/ 1975628 h 6857985"/>
                <a:gd name="connsiteX2619" fmla="*/ 6443635 w 6868353"/>
                <a:gd name="connsiteY2619" fmla="*/ 1914951 h 6857985"/>
                <a:gd name="connsiteX2620" fmla="*/ 6411413 w 6868353"/>
                <a:gd name="connsiteY2620" fmla="*/ 1860885 h 6857985"/>
                <a:gd name="connsiteX2621" fmla="*/ 6378143 w 6868353"/>
                <a:gd name="connsiteY2621" fmla="*/ 1807994 h 6857985"/>
                <a:gd name="connsiteX2622" fmla="*/ 6343783 w 6868353"/>
                <a:gd name="connsiteY2622" fmla="*/ 1751818 h 6857985"/>
                <a:gd name="connsiteX2623" fmla="*/ 6346601 w 6868353"/>
                <a:gd name="connsiteY2623" fmla="*/ 1740535 h 6857985"/>
                <a:gd name="connsiteX2624" fmla="*/ 1403736 w 6868353"/>
                <a:gd name="connsiteY2624" fmla="*/ 1737278 h 6857985"/>
                <a:gd name="connsiteX2625" fmla="*/ 1372930 w 6868353"/>
                <a:gd name="connsiteY2625" fmla="*/ 1790296 h 6857985"/>
                <a:gd name="connsiteX2626" fmla="*/ 1403736 w 6868353"/>
                <a:gd name="connsiteY2626" fmla="*/ 1737278 h 6857985"/>
                <a:gd name="connsiteX2627" fmla="*/ 887256 w 6868353"/>
                <a:gd name="connsiteY2627" fmla="*/ 1733724 h 6857985"/>
                <a:gd name="connsiteX2628" fmla="*/ 851707 w 6868353"/>
                <a:gd name="connsiteY2628" fmla="*/ 1783529 h 6857985"/>
                <a:gd name="connsiteX2629" fmla="*/ 862778 w 6868353"/>
                <a:gd name="connsiteY2629" fmla="*/ 1782000 h 6857985"/>
                <a:gd name="connsiteX2630" fmla="*/ 887256 w 6868353"/>
                <a:gd name="connsiteY2630" fmla="*/ 1733724 h 6857985"/>
                <a:gd name="connsiteX2631" fmla="*/ 1437006 w 6868353"/>
                <a:gd name="connsiteY2631" fmla="*/ 1723433 h 6857985"/>
                <a:gd name="connsiteX2632" fmla="*/ 1411806 w 6868353"/>
                <a:gd name="connsiteY2632" fmla="*/ 1774017 h 6857985"/>
                <a:gd name="connsiteX2633" fmla="*/ 1356409 w 6868353"/>
                <a:gd name="connsiteY2633" fmla="*/ 1828536 h 6857985"/>
                <a:gd name="connsiteX2634" fmla="*/ 1338146 w 6868353"/>
                <a:gd name="connsiteY2634" fmla="*/ 1867638 h 6857985"/>
                <a:gd name="connsiteX2635" fmla="*/ 1310823 w 6868353"/>
                <a:gd name="connsiteY2635" fmla="*/ 1890799 h 6857985"/>
                <a:gd name="connsiteX2636" fmla="*/ 1367749 w 6868353"/>
                <a:gd name="connsiteY2636" fmla="*/ 1808560 h 6857985"/>
                <a:gd name="connsiteX2637" fmla="*/ 1437006 w 6868353"/>
                <a:gd name="connsiteY2637" fmla="*/ 1723433 h 6857985"/>
                <a:gd name="connsiteX2638" fmla="*/ 1714769 w 6868353"/>
                <a:gd name="connsiteY2638" fmla="*/ 1711272 h 6857985"/>
                <a:gd name="connsiteX2639" fmla="*/ 1693986 w 6868353"/>
                <a:gd name="connsiteY2639" fmla="*/ 1738255 h 6857985"/>
                <a:gd name="connsiteX2640" fmla="*/ 1675228 w 6868353"/>
                <a:gd name="connsiteY2640" fmla="*/ 1757750 h 6857985"/>
                <a:gd name="connsiteX2641" fmla="*/ 1660816 w 6868353"/>
                <a:gd name="connsiteY2641" fmla="*/ 1770251 h 6857985"/>
                <a:gd name="connsiteX2642" fmla="*/ 1714769 w 6868353"/>
                <a:gd name="connsiteY2642" fmla="*/ 1711272 h 6857985"/>
                <a:gd name="connsiteX2643" fmla="*/ 6270763 w 6868353"/>
                <a:gd name="connsiteY2643" fmla="*/ 1697893 h 6857985"/>
                <a:gd name="connsiteX2644" fmla="*/ 6289209 w 6868353"/>
                <a:gd name="connsiteY2644" fmla="*/ 1719256 h 6857985"/>
                <a:gd name="connsiteX2645" fmla="*/ 6303649 w 6868353"/>
                <a:gd name="connsiteY2645" fmla="*/ 1745050 h 6857985"/>
                <a:gd name="connsiteX2646" fmla="*/ 6306139 w 6868353"/>
                <a:gd name="connsiteY2646" fmla="*/ 1758839 h 6857985"/>
                <a:gd name="connsiteX2647" fmla="*/ 6281153 w 6868353"/>
                <a:gd name="connsiteY2647" fmla="*/ 1728033 h 6857985"/>
                <a:gd name="connsiteX2648" fmla="*/ 6273325 w 6868353"/>
                <a:gd name="connsiteY2648" fmla="*/ 1711725 h 6857985"/>
                <a:gd name="connsiteX2649" fmla="*/ 6270763 w 6868353"/>
                <a:gd name="connsiteY2649" fmla="*/ 1697893 h 6857985"/>
                <a:gd name="connsiteX2650" fmla="*/ 642638 w 6868353"/>
                <a:gd name="connsiteY2650" fmla="*/ 1682504 h 6857985"/>
                <a:gd name="connsiteX2651" fmla="*/ 645154 w 6868353"/>
                <a:gd name="connsiteY2651" fmla="*/ 1692514 h 6857985"/>
                <a:gd name="connsiteX2652" fmla="*/ 586501 w 6868353"/>
                <a:gd name="connsiteY2652" fmla="*/ 1745929 h 6857985"/>
                <a:gd name="connsiteX2653" fmla="*/ 622205 w 6868353"/>
                <a:gd name="connsiteY2653" fmla="*/ 1696973 h 6857985"/>
                <a:gd name="connsiteX2654" fmla="*/ 633899 w 6868353"/>
                <a:gd name="connsiteY2654" fmla="*/ 1688677 h 6857985"/>
                <a:gd name="connsiteX2655" fmla="*/ 642638 w 6868353"/>
                <a:gd name="connsiteY2655" fmla="*/ 1682504 h 6857985"/>
                <a:gd name="connsiteX2656" fmla="*/ 776675 w 6868353"/>
                <a:gd name="connsiteY2656" fmla="*/ 1679319 h 6857985"/>
                <a:gd name="connsiteX2657" fmla="*/ 688773 w 6868353"/>
                <a:gd name="connsiteY2657" fmla="*/ 1773110 h 6857985"/>
                <a:gd name="connsiteX2658" fmla="*/ 653932 w 6868353"/>
                <a:gd name="connsiteY2658" fmla="*/ 1826680 h 6857985"/>
                <a:gd name="connsiteX2659" fmla="*/ 676768 w 6868353"/>
                <a:gd name="connsiteY2659" fmla="*/ 1816487 h 6857985"/>
                <a:gd name="connsiteX2660" fmla="*/ 658208 w 6868353"/>
                <a:gd name="connsiteY2660" fmla="*/ 1831395 h 6857985"/>
                <a:gd name="connsiteX2661" fmla="*/ 643003 w 6868353"/>
                <a:gd name="connsiteY2661" fmla="*/ 1852828 h 6857985"/>
                <a:gd name="connsiteX2662" fmla="*/ 691165 w 6868353"/>
                <a:gd name="connsiteY2662" fmla="*/ 1804652 h 6857985"/>
                <a:gd name="connsiteX2663" fmla="*/ 740107 w 6868353"/>
                <a:gd name="connsiteY2663" fmla="*/ 1749241 h 6857985"/>
                <a:gd name="connsiteX2664" fmla="*/ 694308 w 6868353"/>
                <a:gd name="connsiteY2664" fmla="*/ 1780910 h 6857985"/>
                <a:gd name="connsiteX2665" fmla="*/ 741820 w 6868353"/>
                <a:gd name="connsiteY2665" fmla="*/ 1729562 h 6857985"/>
                <a:gd name="connsiteX2666" fmla="*/ 759063 w 6868353"/>
                <a:gd name="connsiteY2666" fmla="*/ 1713805 h 6857985"/>
                <a:gd name="connsiteX2667" fmla="*/ 775429 w 6868353"/>
                <a:gd name="connsiteY2667" fmla="*/ 1702579 h 6857985"/>
                <a:gd name="connsiteX2668" fmla="*/ 776675 w 6868353"/>
                <a:gd name="connsiteY2668" fmla="*/ 1679319 h 6857985"/>
                <a:gd name="connsiteX2669" fmla="*/ 682528 w 6868353"/>
                <a:gd name="connsiteY2669" fmla="*/ 1674487 h 6857985"/>
                <a:gd name="connsiteX2670" fmla="*/ 650704 w 6868353"/>
                <a:gd name="connsiteY2670" fmla="*/ 1700271 h 6857985"/>
                <a:gd name="connsiteX2671" fmla="*/ 679132 w 6868353"/>
                <a:gd name="connsiteY2671" fmla="*/ 1698034 h 6857985"/>
                <a:gd name="connsiteX2672" fmla="*/ 682528 w 6868353"/>
                <a:gd name="connsiteY2672" fmla="*/ 1674487 h 6857985"/>
                <a:gd name="connsiteX2673" fmla="*/ 1604768 w 6868353"/>
                <a:gd name="connsiteY2673" fmla="*/ 1657743 h 6857985"/>
                <a:gd name="connsiteX2674" fmla="*/ 1544161 w 6868353"/>
                <a:gd name="connsiteY2674" fmla="*/ 1722597 h 6857985"/>
                <a:gd name="connsiteX2675" fmla="*/ 1604768 w 6868353"/>
                <a:gd name="connsiteY2675" fmla="*/ 1657743 h 6857985"/>
                <a:gd name="connsiteX2676" fmla="*/ 6161653 w 6868353"/>
                <a:gd name="connsiteY2676" fmla="*/ 1627136 h 6857985"/>
                <a:gd name="connsiteX2677" fmla="*/ 6201831 w 6868353"/>
                <a:gd name="connsiteY2677" fmla="*/ 1672255 h 6857985"/>
                <a:gd name="connsiteX2678" fmla="*/ 6232283 w 6868353"/>
                <a:gd name="connsiteY2678" fmla="*/ 1716411 h 6857985"/>
                <a:gd name="connsiteX2679" fmla="*/ 6256903 w 6868353"/>
                <a:gd name="connsiteY2679" fmla="*/ 1754409 h 6857985"/>
                <a:gd name="connsiteX2680" fmla="*/ 6238143 w 6868353"/>
                <a:gd name="connsiteY2680" fmla="*/ 1735410 h 6857985"/>
                <a:gd name="connsiteX2681" fmla="*/ 6228459 w 6868353"/>
                <a:gd name="connsiteY2681" fmla="*/ 1721324 h 6857985"/>
                <a:gd name="connsiteX2682" fmla="*/ 6217631 w 6868353"/>
                <a:gd name="connsiteY2682" fmla="*/ 1705199 h 6857985"/>
                <a:gd name="connsiteX2683" fmla="*/ 6161653 w 6868353"/>
                <a:gd name="connsiteY2683" fmla="*/ 1627136 h 6857985"/>
                <a:gd name="connsiteX2684" fmla="*/ 1529000 w 6868353"/>
                <a:gd name="connsiteY2684" fmla="*/ 1614294 h 6857985"/>
                <a:gd name="connsiteX2685" fmla="*/ 1498150 w 6868353"/>
                <a:gd name="connsiteY2685" fmla="*/ 1655789 h 6857985"/>
                <a:gd name="connsiteX2686" fmla="*/ 1488169 w 6868353"/>
                <a:gd name="connsiteY2686" fmla="*/ 1649546 h 6857985"/>
                <a:gd name="connsiteX2687" fmla="*/ 1519017 w 6868353"/>
                <a:gd name="connsiteY2687" fmla="*/ 1618613 h 6857985"/>
                <a:gd name="connsiteX2688" fmla="*/ 1529000 w 6868353"/>
                <a:gd name="connsiteY2688" fmla="*/ 1614294 h 6857985"/>
                <a:gd name="connsiteX2689" fmla="*/ 803686 w 6868353"/>
                <a:gd name="connsiteY2689" fmla="*/ 1611718 h 6857985"/>
                <a:gd name="connsiteX2690" fmla="*/ 747709 w 6868353"/>
                <a:gd name="connsiteY2690" fmla="*/ 1686383 h 6857985"/>
                <a:gd name="connsiteX2691" fmla="*/ 754703 w 6868353"/>
                <a:gd name="connsiteY2691" fmla="*/ 1665034 h 6857985"/>
                <a:gd name="connsiteX2692" fmla="*/ 739158 w 6868353"/>
                <a:gd name="connsiteY2692" fmla="*/ 1686270 h 6857985"/>
                <a:gd name="connsiteX2693" fmla="*/ 734897 w 6868353"/>
                <a:gd name="connsiteY2693" fmla="*/ 1695330 h 6857985"/>
                <a:gd name="connsiteX2694" fmla="*/ 723996 w 6868353"/>
                <a:gd name="connsiteY2694" fmla="*/ 1713678 h 6857985"/>
                <a:gd name="connsiteX2695" fmla="*/ 741664 w 6868353"/>
                <a:gd name="connsiteY2695" fmla="*/ 1699493 h 6857985"/>
                <a:gd name="connsiteX2696" fmla="*/ 760493 w 6868353"/>
                <a:gd name="connsiteY2696" fmla="*/ 1685774 h 6857985"/>
                <a:gd name="connsiteX2697" fmla="*/ 807650 w 6868353"/>
                <a:gd name="connsiteY2697" fmla="*/ 1637414 h 6857985"/>
                <a:gd name="connsiteX2698" fmla="*/ 803686 w 6868353"/>
                <a:gd name="connsiteY2698" fmla="*/ 1611718 h 6857985"/>
                <a:gd name="connsiteX2699" fmla="*/ 942504 w 6868353"/>
                <a:gd name="connsiteY2699" fmla="*/ 1603736 h 6857985"/>
                <a:gd name="connsiteX2700" fmla="*/ 922295 w 6868353"/>
                <a:gd name="connsiteY2700" fmla="*/ 1612964 h 6857985"/>
                <a:gd name="connsiteX2701" fmla="*/ 911875 w 6868353"/>
                <a:gd name="connsiteY2701" fmla="*/ 1627164 h 6857985"/>
                <a:gd name="connsiteX2702" fmla="*/ 906099 w 6868353"/>
                <a:gd name="connsiteY2702" fmla="*/ 1637428 h 6857985"/>
                <a:gd name="connsiteX2703" fmla="*/ 908704 w 6868353"/>
                <a:gd name="connsiteY2703" fmla="*/ 1642779 h 6857985"/>
                <a:gd name="connsiteX2704" fmla="*/ 926896 w 6868353"/>
                <a:gd name="connsiteY2704" fmla="*/ 1624771 h 6857985"/>
                <a:gd name="connsiteX2705" fmla="*/ 945725 w 6868353"/>
                <a:gd name="connsiteY2705" fmla="*/ 1605418 h 6857985"/>
                <a:gd name="connsiteX2706" fmla="*/ 942504 w 6868353"/>
                <a:gd name="connsiteY2706" fmla="*/ 1603736 h 6857985"/>
                <a:gd name="connsiteX2707" fmla="*/ 5928683 w 6868353"/>
                <a:gd name="connsiteY2707" fmla="*/ 1597009 h 6857985"/>
                <a:gd name="connsiteX2708" fmla="*/ 5950329 w 6868353"/>
                <a:gd name="connsiteY2708" fmla="*/ 1662826 h 6857985"/>
                <a:gd name="connsiteX2709" fmla="*/ 5915687 w 6868353"/>
                <a:gd name="connsiteY2709" fmla="*/ 1622152 h 6857985"/>
                <a:gd name="connsiteX2710" fmla="*/ 5928683 w 6868353"/>
                <a:gd name="connsiteY2710" fmla="*/ 1597009 h 6857985"/>
                <a:gd name="connsiteX2711" fmla="*/ 1793394 w 6868353"/>
                <a:gd name="connsiteY2711" fmla="*/ 1589169 h 6857985"/>
                <a:gd name="connsiteX2712" fmla="*/ 1759406 w 6868353"/>
                <a:gd name="connsiteY2712" fmla="*/ 1623314 h 6857985"/>
                <a:gd name="connsiteX2713" fmla="*/ 1755640 w 6868353"/>
                <a:gd name="connsiteY2713" fmla="*/ 1614847 h 6857985"/>
                <a:gd name="connsiteX2714" fmla="*/ 1780797 w 6868353"/>
                <a:gd name="connsiteY2714" fmla="*/ 1594943 h 6857985"/>
                <a:gd name="connsiteX2715" fmla="*/ 1793394 w 6868353"/>
                <a:gd name="connsiteY2715" fmla="*/ 1589169 h 6857985"/>
                <a:gd name="connsiteX2716" fmla="*/ 5742851 w 6868353"/>
                <a:gd name="connsiteY2716" fmla="*/ 1587908 h 6857985"/>
                <a:gd name="connsiteX2717" fmla="*/ 5793611 w 6868353"/>
                <a:gd name="connsiteY2717" fmla="*/ 1643063 h 6857985"/>
                <a:gd name="connsiteX2718" fmla="*/ 5840697 w 6868353"/>
                <a:gd name="connsiteY2718" fmla="*/ 1703584 h 6857985"/>
                <a:gd name="connsiteX2719" fmla="*/ 5880351 w 6868353"/>
                <a:gd name="connsiteY2719" fmla="*/ 1755697 h 6857985"/>
                <a:gd name="connsiteX2720" fmla="*/ 5898713 w 6868353"/>
                <a:gd name="connsiteY2720" fmla="*/ 1774554 h 6857985"/>
                <a:gd name="connsiteX2721" fmla="*/ 5912871 w 6868353"/>
                <a:gd name="connsiteY2721" fmla="*/ 1795761 h 6857985"/>
                <a:gd name="connsiteX2722" fmla="*/ 5923153 w 6868353"/>
                <a:gd name="connsiteY2722" fmla="*/ 1800658 h 6857985"/>
                <a:gd name="connsiteX2723" fmla="*/ 5926525 w 6868353"/>
                <a:gd name="connsiteY2723" fmla="*/ 1801715 h 6857985"/>
                <a:gd name="connsiteX2724" fmla="*/ 5933979 w 6868353"/>
                <a:gd name="connsiteY2724" fmla="*/ 1814873 h 6857985"/>
                <a:gd name="connsiteX2725" fmla="*/ 6001111 w 6868353"/>
                <a:gd name="connsiteY2725" fmla="*/ 1917117 h 6857985"/>
                <a:gd name="connsiteX2726" fmla="*/ 5983783 w 6868353"/>
                <a:gd name="connsiteY2726" fmla="*/ 1904644 h 6857985"/>
                <a:gd name="connsiteX2727" fmla="*/ 5977059 w 6868353"/>
                <a:gd name="connsiteY2727" fmla="*/ 1893771 h 6857985"/>
                <a:gd name="connsiteX2728" fmla="*/ 5969711 w 6868353"/>
                <a:gd name="connsiteY2728" fmla="*/ 1882644 h 6857985"/>
                <a:gd name="connsiteX2729" fmla="*/ 5955651 w 6868353"/>
                <a:gd name="connsiteY2729" fmla="*/ 1860431 h 6857985"/>
                <a:gd name="connsiteX2730" fmla="*/ 5938099 w 6868353"/>
                <a:gd name="connsiteY2730" fmla="*/ 1828309 h 6857985"/>
                <a:gd name="connsiteX2731" fmla="*/ 5890261 w 6868353"/>
                <a:gd name="connsiteY2731" fmla="*/ 1772742 h 6857985"/>
                <a:gd name="connsiteX2732" fmla="*/ 5839039 w 6868353"/>
                <a:gd name="connsiteY2732" fmla="*/ 1709021 h 6857985"/>
                <a:gd name="connsiteX2733" fmla="*/ 5740195 w 6868353"/>
                <a:gd name="connsiteY2733" fmla="*/ 1589818 h 6857985"/>
                <a:gd name="connsiteX2734" fmla="*/ 5742851 w 6868353"/>
                <a:gd name="connsiteY2734" fmla="*/ 1587908 h 6857985"/>
                <a:gd name="connsiteX2735" fmla="*/ 1507650 w 6868353"/>
                <a:gd name="connsiteY2735" fmla="*/ 1583022 h 6857985"/>
                <a:gd name="connsiteX2736" fmla="*/ 1475740 w 6868353"/>
                <a:gd name="connsiteY2736" fmla="*/ 1619505 h 6857985"/>
                <a:gd name="connsiteX2737" fmla="*/ 1414723 w 6868353"/>
                <a:gd name="connsiteY2737" fmla="*/ 1671985 h 6857985"/>
                <a:gd name="connsiteX2738" fmla="*/ 1409145 w 6868353"/>
                <a:gd name="connsiteY2738" fmla="*/ 1674335 h 6857985"/>
                <a:gd name="connsiteX2739" fmla="*/ 1347221 w 6868353"/>
                <a:gd name="connsiteY2739" fmla="*/ 1765352 h 6857985"/>
                <a:gd name="connsiteX2740" fmla="*/ 1327189 w 6868353"/>
                <a:gd name="connsiteY2740" fmla="*/ 1792916 h 6857985"/>
                <a:gd name="connsiteX2741" fmla="*/ 1316175 w 6868353"/>
                <a:gd name="connsiteY2741" fmla="*/ 1811065 h 6857985"/>
                <a:gd name="connsiteX2742" fmla="*/ 1340426 w 6868353"/>
                <a:gd name="connsiteY2742" fmla="*/ 1794643 h 6857985"/>
                <a:gd name="connsiteX2743" fmla="*/ 1336448 w 6868353"/>
                <a:gd name="connsiteY2743" fmla="*/ 1793850 h 6857985"/>
                <a:gd name="connsiteX2744" fmla="*/ 1350704 w 6868353"/>
                <a:gd name="connsiteY2744" fmla="*/ 1773435 h 6857985"/>
                <a:gd name="connsiteX2745" fmla="*/ 1383152 w 6868353"/>
                <a:gd name="connsiteY2745" fmla="*/ 1725797 h 6857985"/>
                <a:gd name="connsiteX2746" fmla="*/ 1387513 w 6868353"/>
                <a:gd name="connsiteY2746" fmla="*/ 1739033 h 6857985"/>
                <a:gd name="connsiteX2747" fmla="*/ 1423472 w 6868353"/>
                <a:gd name="connsiteY2747" fmla="*/ 1680678 h 6857985"/>
                <a:gd name="connsiteX2748" fmla="*/ 1486428 w 6868353"/>
                <a:gd name="connsiteY2748" fmla="*/ 1620552 h 6857985"/>
                <a:gd name="connsiteX2749" fmla="*/ 1507650 w 6868353"/>
                <a:gd name="connsiteY2749" fmla="*/ 1583022 h 6857985"/>
                <a:gd name="connsiteX2750" fmla="*/ 812648 w 6868353"/>
                <a:gd name="connsiteY2750" fmla="*/ 1566515 h 6857985"/>
                <a:gd name="connsiteX2751" fmla="*/ 828575 w 6868353"/>
                <a:gd name="connsiteY2751" fmla="*/ 1579313 h 6857985"/>
                <a:gd name="connsiteX2752" fmla="*/ 812648 w 6868353"/>
                <a:gd name="connsiteY2752" fmla="*/ 1566515 h 6857985"/>
                <a:gd name="connsiteX2753" fmla="*/ 1727269 w 6868353"/>
                <a:gd name="connsiteY2753" fmla="*/ 1565467 h 6857985"/>
                <a:gd name="connsiteX2754" fmla="*/ 1708327 w 6868353"/>
                <a:gd name="connsiteY2754" fmla="*/ 1585528 h 6857985"/>
                <a:gd name="connsiteX2755" fmla="*/ 1675341 w 6868353"/>
                <a:gd name="connsiteY2755" fmla="*/ 1617735 h 6857985"/>
                <a:gd name="connsiteX2756" fmla="*/ 1687501 w 6868353"/>
                <a:gd name="connsiteY2756" fmla="*/ 1598892 h 6857985"/>
                <a:gd name="connsiteX2757" fmla="*/ 1707378 w 6868353"/>
                <a:gd name="connsiteY2757" fmla="*/ 1579327 h 6857985"/>
                <a:gd name="connsiteX2758" fmla="*/ 1727269 w 6868353"/>
                <a:gd name="connsiteY2758" fmla="*/ 1565467 h 6857985"/>
                <a:gd name="connsiteX2759" fmla="*/ 5880393 w 6868353"/>
                <a:gd name="connsiteY2759" fmla="*/ 1564844 h 6857985"/>
                <a:gd name="connsiteX2760" fmla="*/ 5893813 w 6868353"/>
                <a:gd name="connsiteY2760" fmla="*/ 1590950 h 6857985"/>
                <a:gd name="connsiteX2761" fmla="*/ 5892893 w 6868353"/>
                <a:gd name="connsiteY2761" fmla="*/ 1602629 h 6857985"/>
                <a:gd name="connsiteX2762" fmla="*/ 5877037 w 6868353"/>
                <a:gd name="connsiteY2762" fmla="*/ 1586844 h 6857985"/>
                <a:gd name="connsiteX2763" fmla="*/ 5880393 w 6868353"/>
                <a:gd name="connsiteY2763" fmla="*/ 1564844 h 6857985"/>
                <a:gd name="connsiteX2764" fmla="*/ 1630647 w 6868353"/>
                <a:gd name="connsiteY2764" fmla="*/ 1563485 h 6857985"/>
                <a:gd name="connsiteX2765" fmla="*/ 1597037 w 6868353"/>
                <a:gd name="connsiteY2765" fmla="*/ 1602658 h 6857985"/>
                <a:gd name="connsiteX2766" fmla="*/ 1569134 w 6868353"/>
                <a:gd name="connsiteY2766" fmla="*/ 1624035 h 6857985"/>
                <a:gd name="connsiteX2767" fmla="*/ 1541839 w 6868353"/>
                <a:gd name="connsiteY2767" fmla="*/ 1649957 h 6857985"/>
                <a:gd name="connsiteX2768" fmla="*/ 1496607 w 6868353"/>
                <a:gd name="connsiteY2768" fmla="*/ 1715051 h 6857985"/>
                <a:gd name="connsiteX2769" fmla="*/ 1517531 w 6868353"/>
                <a:gd name="connsiteY2769" fmla="*/ 1673387 h 6857985"/>
                <a:gd name="connsiteX2770" fmla="*/ 1489981 w 6868353"/>
                <a:gd name="connsiteY2770" fmla="*/ 1703032 h 6857985"/>
                <a:gd name="connsiteX2771" fmla="*/ 1474564 w 6868353"/>
                <a:gd name="connsiteY2771" fmla="*/ 1719822 h 6857985"/>
                <a:gd name="connsiteX2772" fmla="*/ 1459487 w 6868353"/>
                <a:gd name="connsiteY2772" fmla="*/ 1738170 h 6857985"/>
                <a:gd name="connsiteX2773" fmla="*/ 1403920 w 6868353"/>
                <a:gd name="connsiteY2773" fmla="*/ 1812099 h 6857985"/>
                <a:gd name="connsiteX2774" fmla="*/ 1434358 w 6868353"/>
                <a:gd name="connsiteY2774" fmla="*/ 1761727 h 6857985"/>
                <a:gd name="connsiteX2775" fmla="*/ 1474040 w 6868353"/>
                <a:gd name="connsiteY2775" fmla="*/ 1713820 h 6857985"/>
                <a:gd name="connsiteX2776" fmla="*/ 1506942 w 6868353"/>
                <a:gd name="connsiteY2776" fmla="*/ 1672240 h 6857985"/>
                <a:gd name="connsiteX2777" fmla="*/ 1530032 w 6868353"/>
                <a:gd name="connsiteY2777" fmla="*/ 1659102 h 6857985"/>
                <a:gd name="connsiteX2778" fmla="*/ 1554962 w 6868353"/>
                <a:gd name="connsiteY2778" fmla="*/ 1630519 h 6857985"/>
                <a:gd name="connsiteX2779" fmla="*/ 1544359 w 6868353"/>
                <a:gd name="connsiteY2779" fmla="*/ 1629358 h 6857985"/>
                <a:gd name="connsiteX2780" fmla="*/ 1562466 w 6868353"/>
                <a:gd name="connsiteY2780" fmla="*/ 1615782 h 6857985"/>
                <a:gd name="connsiteX2781" fmla="*/ 1580884 w 6868353"/>
                <a:gd name="connsiteY2781" fmla="*/ 1601270 h 6857985"/>
                <a:gd name="connsiteX2782" fmla="*/ 1595608 w 6868353"/>
                <a:gd name="connsiteY2782" fmla="*/ 1578959 h 6857985"/>
                <a:gd name="connsiteX2783" fmla="*/ 1630647 w 6868353"/>
                <a:gd name="connsiteY2783" fmla="*/ 1563485 h 6857985"/>
                <a:gd name="connsiteX2784" fmla="*/ 566115 w 6868353"/>
                <a:gd name="connsiteY2784" fmla="*/ 1559592 h 6857985"/>
                <a:gd name="connsiteX2785" fmla="*/ 543619 w 6868353"/>
                <a:gd name="connsiteY2785" fmla="*/ 1594447 h 6857985"/>
                <a:gd name="connsiteX2786" fmla="*/ 521803 w 6868353"/>
                <a:gd name="connsiteY2786" fmla="*/ 1626555 h 6857985"/>
                <a:gd name="connsiteX2787" fmla="*/ 566115 w 6868353"/>
                <a:gd name="connsiteY2787" fmla="*/ 1559592 h 6857985"/>
                <a:gd name="connsiteX2788" fmla="*/ 6331891 w 6868353"/>
                <a:gd name="connsiteY2788" fmla="*/ 1557129 h 6857985"/>
                <a:gd name="connsiteX2789" fmla="*/ 6387019 w 6868353"/>
                <a:gd name="connsiteY2789" fmla="*/ 1623965 h 6857985"/>
                <a:gd name="connsiteX2790" fmla="*/ 6441243 w 6868353"/>
                <a:gd name="connsiteY2790" fmla="*/ 1723886 h 6857985"/>
                <a:gd name="connsiteX2791" fmla="*/ 6385987 w 6868353"/>
                <a:gd name="connsiteY2791" fmla="*/ 1632502 h 6857985"/>
                <a:gd name="connsiteX2792" fmla="*/ 6378907 w 6868353"/>
                <a:gd name="connsiteY2792" fmla="*/ 1621756 h 6857985"/>
                <a:gd name="connsiteX2793" fmla="*/ 6371547 w 6868353"/>
                <a:gd name="connsiteY2793" fmla="*/ 1611535 h 6857985"/>
                <a:gd name="connsiteX2794" fmla="*/ 6357291 w 6868353"/>
                <a:gd name="connsiteY2794" fmla="*/ 1591970 h 6857985"/>
                <a:gd name="connsiteX2795" fmla="*/ 6331891 w 6868353"/>
                <a:gd name="connsiteY2795" fmla="*/ 1557129 h 6857985"/>
                <a:gd name="connsiteX2796" fmla="*/ 5981063 w 6868353"/>
                <a:gd name="connsiteY2796" fmla="*/ 1555288 h 6857985"/>
                <a:gd name="connsiteX2797" fmla="*/ 6030543 w 6868353"/>
                <a:gd name="connsiteY2797" fmla="*/ 1631510 h 6857985"/>
                <a:gd name="connsiteX2798" fmla="*/ 6039335 w 6868353"/>
                <a:gd name="connsiteY2798" fmla="*/ 1646318 h 6857985"/>
                <a:gd name="connsiteX2799" fmla="*/ 6053351 w 6868353"/>
                <a:gd name="connsiteY2799" fmla="*/ 1663222 h 6857985"/>
                <a:gd name="connsiteX2800" fmla="*/ 6112315 w 6868353"/>
                <a:gd name="connsiteY2800" fmla="*/ 1734899 h 6857985"/>
                <a:gd name="connsiteX2801" fmla="*/ 6109667 w 6868353"/>
                <a:gd name="connsiteY2801" fmla="*/ 1745772 h 6857985"/>
                <a:gd name="connsiteX2802" fmla="*/ 6129771 w 6868353"/>
                <a:gd name="connsiteY2802" fmla="*/ 1771977 h 6857985"/>
                <a:gd name="connsiteX2803" fmla="*/ 6139623 w 6868353"/>
                <a:gd name="connsiteY2803" fmla="*/ 1785823 h 6857985"/>
                <a:gd name="connsiteX2804" fmla="*/ 6147735 w 6868353"/>
                <a:gd name="connsiteY2804" fmla="*/ 1798224 h 6857985"/>
                <a:gd name="connsiteX2805" fmla="*/ 6160931 w 6868353"/>
                <a:gd name="connsiteY2805" fmla="*/ 1818455 h 6857985"/>
                <a:gd name="connsiteX2806" fmla="*/ 6179463 w 6868353"/>
                <a:gd name="connsiteY2806" fmla="*/ 1846798 h 6857985"/>
                <a:gd name="connsiteX2807" fmla="*/ 6219173 w 6868353"/>
                <a:gd name="connsiteY2807" fmla="*/ 1904205 h 6857985"/>
                <a:gd name="connsiteX2808" fmla="*/ 6207691 w 6868353"/>
                <a:gd name="connsiteY2808" fmla="*/ 1892752 h 6857985"/>
                <a:gd name="connsiteX2809" fmla="*/ 6253037 w 6868353"/>
                <a:gd name="connsiteY2809" fmla="*/ 1946308 h 6857985"/>
                <a:gd name="connsiteX2810" fmla="*/ 6243919 w 6868353"/>
                <a:gd name="connsiteY2810" fmla="*/ 1910009 h 6857985"/>
                <a:gd name="connsiteX2811" fmla="*/ 6268255 w 6868353"/>
                <a:gd name="connsiteY2811" fmla="*/ 1954123 h 6857985"/>
                <a:gd name="connsiteX2812" fmla="*/ 6247927 w 6868353"/>
                <a:gd name="connsiteY2812" fmla="*/ 1943689 h 6857985"/>
                <a:gd name="connsiteX2813" fmla="*/ 6261899 w 6868353"/>
                <a:gd name="connsiteY2813" fmla="*/ 1982366 h 6857985"/>
                <a:gd name="connsiteX2814" fmla="*/ 6362147 w 6868353"/>
                <a:gd name="connsiteY2814" fmla="*/ 2159826 h 6857985"/>
                <a:gd name="connsiteX2815" fmla="*/ 6369579 w 6868353"/>
                <a:gd name="connsiteY2815" fmla="*/ 2180184 h 6857985"/>
                <a:gd name="connsiteX2816" fmla="*/ 6378979 w 6868353"/>
                <a:gd name="connsiteY2816" fmla="*/ 2204110 h 6857985"/>
                <a:gd name="connsiteX2817" fmla="*/ 6392783 w 6868353"/>
                <a:gd name="connsiteY2817" fmla="*/ 2225020 h 6857985"/>
                <a:gd name="connsiteX2818" fmla="*/ 6412673 w 6868353"/>
                <a:gd name="connsiteY2818" fmla="*/ 2284494 h 6857985"/>
                <a:gd name="connsiteX2819" fmla="*/ 6431997 w 6868353"/>
                <a:gd name="connsiteY2819" fmla="*/ 2303776 h 6857985"/>
                <a:gd name="connsiteX2820" fmla="*/ 6427411 w 6868353"/>
                <a:gd name="connsiteY2820" fmla="*/ 2320736 h 6857985"/>
                <a:gd name="connsiteX2821" fmla="*/ 6381569 w 6868353"/>
                <a:gd name="connsiteY2821" fmla="*/ 2220971 h 6857985"/>
                <a:gd name="connsiteX2822" fmla="*/ 6370697 w 6868353"/>
                <a:gd name="connsiteY2822" fmla="*/ 2197399 h 6857985"/>
                <a:gd name="connsiteX2823" fmla="*/ 6365331 w 6868353"/>
                <a:gd name="connsiteY2823" fmla="*/ 2185790 h 6857985"/>
                <a:gd name="connsiteX2824" fmla="*/ 6359555 w 6868353"/>
                <a:gd name="connsiteY2824" fmla="*/ 2174507 h 6857985"/>
                <a:gd name="connsiteX2825" fmla="*/ 6336791 w 6868353"/>
                <a:gd name="connsiteY2825" fmla="*/ 2130323 h 6857985"/>
                <a:gd name="connsiteX2826" fmla="*/ 6292563 w 6868353"/>
                <a:gd name="connsiteY2826" fmla="*/ 2045224 h 6857985"/>
                <a:gd name="connsiteX2827" fmla="*/ 6245619 w 6868353"/>
                <a:gd name="connsiteY2827" fmla="*/ 1963665 h 6857985"/>
                <a:gd name="connsiteX2828" fmla="*/ 6221835 w 6868353"/>
                <a:gd name="connsiteY2828" fmla="*/ 1922595 h 6857985"/>
                <a:gd name="connsiteX2829" fmla="*/ 6196125 w 6868353"/>
                <a:gd name="connsiteY2829" fmla="*/ 1881723 h 6857985"/>
                <a:gd name="connsiteX2830" fmla="*/ 6141579 w 6868353"/>
                <a:gd name="connsiteY2830" fmla="*/ 1796964 h 6857985"/>
                <a:gd name="connsiteX2831" fmla="*/ 6126727 w 6868353"/>
                <a:gd name="connsiteY2831" fmla="*/ 1775162 h 6857985"/>
                <a:gd name="connsiteX2832" fmla="*/ 6111097 w 6868353"/>
                <a:gd name="connsiteY2832" fmla="*/ 1753176 h 6857985"/>
                <a:gd name="connsiteX2833" fmla="*/ 6078607 w 6868353"/>
                <a:gd name="connsiteY2833" fmla="*/ 1707675 h 6857985"/>
                <a:gd name="connsiteX2834" fmla="*/ 6044135 w 6868353"/>
                <a:gd name="connsiteY2834" fmla="*/ 1659952 h 6857985"/>
                <a:gd name="connsiteX2835" fmla="*/ 6005583 w 6868353"/>
                <a:gd name="connsiteY2835" fmla="*/ 1611067 h 6857985"/>
                <a:gd name="connsiteX2836" fmla="*/ 5981063 w 6868353"/>
                <a:gd name="connsiteY2836" fmla="*/ 1555288 h 6857985"/>
                <a:gd name="connsiteX2837" fmla="*/ 1047203 w 6868353"/>
                <a:gd name="connsiteY2837" fmla="*/ 1545067 h 6857985"/>
                <a:gd name="connsiteX2838" fmla="*/ 966918 w 6868353"/>
                <a:gd name="connsiteY2838" fmla="*/ 1620836 h 6857985"/>
                <a:gd name="connsiteX2839" fmla="*/ 1047203 w 6868353"/>
                <a:gd name="connsiteY2839" fmla="*/ 1545067 h 6857985"/>
                <a:gd name="connsiteX2840" fmla="*/ 5819107 w 6868353"/>
                <a:gd name="connsiteY2840" fmla="*/ 1541995 h 6857985"/>
                <a:gd name="connsiteX2841" fmla="*/ 5835655 w 6868353"/>
                <a:gd name="connsiteY2841" fmla="*/ 1580941 h 6857985"/>
                <a:gd name="connsiteX2842" fmla="*/ 5835499 w 6868353"/>
                <a:gd name="connsiteY2842" fmla="*/ 1563740 h 6857985"/>
                <a:gd name="connsiteX2843" fmla="*/ 5835839 w 6868353"/>
                <a:gd name="connsiteY2843" fmla="*/ 1632233 h 6857985"/>
                <a:gd name="connsiteX2844" fmla="*/ 5865245 w 6868353"/>
                <a:gd name="connsiteY2844" fmla="*/ 1652846 h 6857985"/>
                <a:gd name="connsiteX2845" fmla="*/ 5882007 w 6868353"/>
                <a:gd name="connsiteY2845" fmla="*/ 1681443 h 6857985"/>
                <a:gd name="connsiteX2846" fmla="*/ 5878935 w 6868353"/>
                <a:gd name="connsiteY2846" fmla="*/ 1668857 h 6857985"/>
                <a:gd name="connsiteX2847" fmla="*/ 5912161 w 6868353"/>
                <a:gd name="connsiteY2847" fmla="*/ 1725797 h 6857985"/>
                <a:gd name="connsiteX2848" fmla="*/ 5914399 w 6868353"/>
                <a:gd name="connsiteY2848" fmla="*/ 1714925 h 6857985"/>
                <a:gd name="connsiteX2849" fmla="*/ 5923629 w 6868353"/>
                <a:gd name="connsiteY2849" fmla="*/ 1735268 h 6857985"/>
                <a:gd name="connsiteX2850" fmla="*/ 5938791 w 6868353"/>
                <a:gd name="connsiteY2850" fmla="*/ 1757934 h 6857985"/>
                <a:gd name="connsiteX2851" fmla="*/ 5935973 w 6868353"/>
                <a:gd name="connsiteY2851" fmla="*/ 1743423 h 6857985"/>
                <a:gd name="connsiteX2852" fmla="*/ 5929831 w 6868353"/>
                <a:gd name="connsiteY2852" fmla="*/ 1728558 h 6857985"/>
                <a:gd name="connsiteX2853" fmla="*/ 5937091 w 6868353"/>
                <a:gd name="connsiteY2853" fmla="*/ 1728176 h 6857985"/>
                <a:gd name="connsiteX2854" fmla="*/ 5958015 w 6868353"/>
                <a:gd name="connsiteY2854" fmla="*/ 1782737 h 6857985"/>
                <a:gd name="connsiteX2855" fmla="*/ 5964613 w 6868353"/>
                <a:gd name="connsiteY2855" fmla="*/ 1767419 h 6857985"/>
                <a:gd name="connsiteX2856" fmla="*/ 5946295 w 6868353"/>
                <a:gd name="connsiteY2856" fmla="*/ 1736033 h 6857985"/>
                <a:gd name="connsiteX2857" fmla="*/ 5925681 w 6868353"/>
                <a:gd name="connsiteY2857" fmla="*/ 1701249 h 6857985"/>
                <a:gd name="connsiteX2858" fmla="*/ 5918191 w 6868353"/>
                <a:gd name="connsiteY2858" fmla="*/ 1710380 h 6857985"/>
                <a:gd name="connsiteX2859" fmla="*/ 5903595 w 6868353"/>
                <a:gd name="connsiteY2859" fmla="*/ 1670825 h 6857985"/>
                <a:gd name="connsiteX2860" fmla="*/ 5865767 w 6868353"/>
                <a:gd name="connsiteY2860" fmla="*/ 1635503 h 6857985"/>
                <a:gd name="connsiteX2861" fmla="*/ 5866407 w 6868353"/>
                <a:gd name="connsiteY2861" fmla="*/ 1625395 h 6857985"/>
                <a:gd name="connsiteX2862" fmla="*/ 5860503 w 6868353"/>
                <a:gd name="connsiteY2862" fmla="*/ 1604400 h 6857985"/>
                <a:gd name="connsiteX2863" fmla="*/ 5819107 w 6868353"/>
                <a:gd name="connsiteY2863" fmla="*/ 1541995 h 6857985"/>
                <a:gd name="connsiteX2864" fmla="*/ 6104643 w 6868353"/>
                <a:gd name="connsiteY2864" fmla="*/ 1538781 h 6857985"/>
                <a:gd name="connsiteX2865" fmla="*/ 6127547 w 6868353"/>
                <a:gd name="connsiteY2865" fmla="*/ 1568157 h 6857985"/>
                <a:gd name="connsiteX2866" fmla="*/ 6150115 w 6868353"/>
                <a:gd name="connsiteY2866" fmla="*/ 1597873 h 6857985"/>
                <a:gd name="connsiteX2867" fmla="*/ 6104643 w 6868353"/>
                <a:gd name="connsiteY2867" fmla="*/ 1538781 h 6857985"/>
                <a:gd name="connsiteX2868" fmla="*/ 1721960 w 6868353"/>
                <a:gd name="connsiteY2868" fmla="*/ 1538441 h 6857985"/>
                <a:gd name="connsiteX2869" fmla="*/ 1711300 w 6868353"/>
                <a:gd name="connsiteY2869" fmla="*/ 1553674 h 6857985"/>
                <a:gd name="connsiteX2870" fmla="*/ 1682476 w 6868353"/>
                <a:gd name="connsiteY2870" fmla="*/ 1583248 h 6857985"/>
                <a:gd name="connsiteX2871" fmla="*/ 1618273 w 6868353"/>
                <a:gd name="connsiteY2871" fmla="*/ 1639438 h 6857985"/>
                <a:gd name="connsiteX2872" fmla="*/ 1668956 w 6868353"/>
                <a:gd name="connsiteY2872" fmla="*/ 1590978 h 6857985"/>
                <a:gd name="connsiteX2873" fmla="*/ 1694920 w 6868353"/>
                <a:gd name="connsiteY2873" fmla="*/ 1564037 h 6857985"/>
                <a:gd name="connsiteX2874" fmla="*/ 1721960 w 6868353"/>
                <a:gd name="connsiteY2874" fmla="*/ 1538441 h 6857985"/>
                <a:gd name="connsiteX2875" fmla="*/ 1618911 w 6868353"/>
                <a:gd name="connsiteY2875" fmla="*/ 1537946 h 6857985"/>
                <a:gd name="connsiteX2876" fmla="*/ 1567506 w 6868353"/>
                <a:gd name="connsiteY2876" fmla="*/ 1594773 h 6857985"/>
                <a:gd name="connsiteX2877" fmla="*/ 1552132 w 6868353"/>
                <a:gd name="connsiteY2877" fmla="*/ 1610997 h 6857985"/>
                <a:gd name="connsiteX2878" fmla="*/ 1535695 w 6868353"/>
                <a:gd name="connsiteY2878" fmla="*/ 1629981 h 6857985"/>
                <a:gd name="connsiteX2879" fmla="*/ 1495730 w 6868353"/>
                <a:gd name="connsiteY2879" fmla="*/ 1676289 h 6857985"/>
                <a:gd name="connsiteX2880" fmla="*/ 1466198 w 6868353"/>
                <a:gd name="connsiteY2880" fmla="*/ 1696832 h 6857985"/>
                <a:gd name="connsiteX2881" fmla="*/ 1467967 w 6868353"/>
                <a:gd name="connsiteY2881" fmla="*/ 1681528 h 6857985"/>
                <a:gd name="connsiteX2882" fmla="*/ 1521099 w 6868353"/>
                <a:gd name="connsiteY2882" fmla="*/ 1640090 h 6857985"/>
                <a:gd name="connsiteX2883" fmla="*/ 1545775 w 6868353"/>
                <a:gd name="connsiteY2883" fmla="*/ 1609171 h 6857985"/>
                <a:gd name="connsiteX2884" fmla="*/ 1561914 w 6868353"/>
                <a:gd name="connsiteY2884" fmla="*/ 1584622 h 6857985"/>
                <a:gd name="connsiteX2885" fmla="*/ 1618911 w 6868353"/>
                <a:gd name="connsiteY2885" fmla="*/ 1537946 h 6857985"/>
                <a:gd name="connsiteX2886" fmla="*/ 6024413 w 6868353"/>
                <a:gd name="connsiteY2886" fmla="*/ 1534222 h 6857985"/>
                <a:gd name="connsiteX2887" fmla="*/ 6045479 w 6868353"/>
                <a:gd name="connsiteY2887" fmla="*/ 1613021 h 6857985"/>
                <a:gd name="connsiteX2888" fmla="*/ 6024413 w 6868353"/>
                <a:gd name="connsiteY2888" fmla="*/ 1534222 h 6857985"/>
                <a:gd name="connsiteX2889" fmla="*/ 1153904 w 6868353"/>
                <a:gd name="connsiteY2889" fmla="*/ 1531664 h 6857985"/>
                <a:gd name="connsiteX2890" fmla="*/ 1131141 w 6868353"/>
                <a:gd name="connsiteY2890" fmla="*/ 1551550 h 6857985"/>
                <a:gd name="connsiteX2891" fmla="*/ 1133703 w 6868353"/>
                <a:gd name="connsiteY2891" fmla="*/ 1576297 h 6857985"/>
                <a:gd name="connsiteX2892" fmla="*/ 1153904 w 6868353"/>
                <a:gd name="connsiteY2892" fmla="*/ 1531664 h 6857985"/>
                <a:gd name="connsiteX2893" fmla="*/ 5923035 w 6868353"/>
                <a:gd name="connsiteY2893" fmla="*/ 1525247 h 6857985"/>
                <a:gd name="connsiteX2894" fmla="*/ 5951405 w 6868353"/>
                <a:gd name="connsiteY2894" fmla="*/ 1556053 h 6857985"/>
                <a:gd name="connsiteX2895" fmla="*/ 5984107 w 6868353"/>
                <a:gd name="connsiteY2895" fmla="*/ 1596061 h 6857985"/>
                <a:gd name="connsiteX2896" fmla="*/ 6020875 w 6868353"/>
                <a:gd name="connsiteY2896" fmla="*/ 1642539 h 6857985"/>
                <a:gd name="connsiteX2897" fmla="*/ 6040367 w 6868353"/>
                <a:gd name="connsiteY2897" fmla="*/ 1667625 h 6857985"/>
                <a:gd name="connsiteX2898" fmla="*/ 6059325 w 6868353"/>
                <a:gd name="connsiteY2898" fmla="*/ 1694425 h 6857985"/>
                <a:gd name="connsiteX2899" fmla="*/ 6098143 w 6868353"/>
                <a:gd name="connsiteY2899" fmla="*/ 1749864 h 6857985"/>
                <a:gd name="connsiteX2900" fmla="*/ 6117723 w 6868353"/>
                <a:gd name="connsiteY2900" fmla="*/ 1778008 h 6857985"/>
                <a:gd name="connsiteX2901" fmla="*/ 6127491 w 6868353"/>
                <a:gd name="connsiteY2901" fmla="*/ 1792081 h 6857985"/>
                <a:gd name="connsiteX2902" fmla="*/ 6136637 w 6868353"/>
                <a:gd name="connsiteY2902" fmla="*/ 1806507 h 6857985"/>
                <a:gd name="connsiteX2903" fmla="*/ 6206615 w 6868353"/>
                <a:gd name="connsiteY2903" fmla="*/ 1916692 h 6857985"/>
                <a:gd name="connsiteX2904" fmla="*/ 6197243 w 6868353"/>
                <a:gd name="connsiteY2904" fmla="*/ 1918461 h 6857985"/>
                <a:gd name="connsiteX2905" fmla="*/ 6136991 w 6868353"/>
                <a:gd name="connsiteY2905" fmla="*/ 1811575 h 6857985"/>
                <a:gd name="connsiteX2906" fmla="*/ 6100663 w 6868353"/>
                <a:gd name="connsiteY2906" fmla="*/ 1764149 h 6857985"/>
                <a:gd name="connsiteX2907" fmla="*/ 6067819 w 6868353"/>
                <a:gd name="connsiteY2907" fmla="*/ 1715179 h 6857985"/>
                <a:gd name="connsiteX2908" fmla="*/ 6034211 w 6868353"/>
                <a:gd name="connsiteY2908" fmla="*/ 1686086 h 6857985"/>
                <a:gd name="connsiteX2909" fmla="*/ 6026253 w 6868353"/>
                <a:gd name="connsiteY2909" fmla="*/ 1674081 h 6857985"/>
                <a:gd name="connsiteX2910" fmla="*/ 6029751 w 6868353"/>
                <a:gd name="connsiteY2910" fmla="*/ 1666521 h 6857985"/>
                <a:gd name="connsiteX2911" fmla="*/ 5954081 w 6868353"/>
                <a:gd name="connsiteY2911" fmla="*/ 1563981 h 6857985"/>
                <a:gd name="connsiteX2912" fmla="*/ 5945133 w 6868353"/>
                <a:gd name="connsiteY2912" fmla="*/ 1566940 h 6857985"/>
                <a:gd name="connsiteX2913" fmla="*/ 5923035 w 6868353"/>
                <a:gd name="connsiteY2913" fmla="*/ 1525247 h 6857985"/>
                <a:gd name="connsiteX2914" fmla="*/ 5639849 w 6868353"/>
                <a:gd name="connsiteY2914" fmla="*/ 1522246 h 6857985"/>
                <a:gd name="connsiteX2915" fmla="*/ 5677735 w 6868353"/>
                <a:gd name="connsiteY2915" fmla="*/ 1556634 h 6857985"/>
                <a:gd name="connsiteX2916" fmla="*/ 5726293 w 6868353"/>
                <a:gd name="connsiteY2916" fmla="*/ 1609058 h 6857985"/>
                <a:gd name="connsiteX2917" fmla="*/ 5691875 w 6868353"/>
                <a:gd name="connsiteY2917" fmla="*/ 1578931 h 6857985"/>
                <a:gd name="connsiteX2918" fmla="*/ 5639849 w 6868353"/>
                <a:gd name="connsiteY2918" fmla="*/ 1522246 h 6857985"/>
                <a:gd name="connsiteX2919" fmla="*/ 5629303 w 6868353"/>
                <a:gd name="connsiteY2919" fmla="*/ 1520179 h 6857985"/>
                <a:gd name="connsiteX2920" fmla="*/ 5660759 w 6868353"/>
                <a:gd name="connsiteY2920" fmla="*/ 1560343 h 6857985"/>
                <a:gd name="connsiteX2921" fmla="*/ 5687955 w 6868353"/>
                <a:gd name="connsiteY2921" fmla="*/ 1593881 h 6857985"/>
                <a:gd name="connsiteX2922" fmla="*/ 5705299 w 6868353"/>
                <a:gd name="connsiteY2922" fmla="*/ 1603763 h 6857985"/>
                <a:gd name="connsiteX2923" fmla="*/ 5760835 w 6868353"/>
                <a:gd name="connsiteY2923" fmla="*/ 1679758 h 6857985"/>
                <a:gd name="connsiteX2924" fmla="*/ 5777783 w 6868353"/>
                <a:gd name="connsiteY2924" fmla="*/ 1693533 h 6857985"/>
                <a:gd name="connsiteX2925" fmla="*/ 5806903 w 6868353"/>
                <a:gd name="connsiteY2925" fmla="*/ 1730412 h 6857985"/>
                <a:gd name="connsiteX2926" fmla="*/ 5844901 w 6868353"/>
                <a:gd name="connsiteY2926" fmla="*/ 1779906 h 6857985"/>
                <a:gd name="connsiteX2927" fmla="*/ 5865797 w 6868353"/>
                <a:gd name="connsiteY2927" fmla="*/ 1806450 h 6857985"/>
                <a:gd name="connsiteX2928" fmla="*/ 5886579 w 6868353"/>
                <a:gd name="connsiteY2928" fmla="*/ 1833165 h 6857985"/>
                <a:gd name="connsiteX2929" fmla="*/ 5889425 w 6868353"/>
                <a:gd name="connsiteY2929" fmla="*/ 1822604 h 6857985"/>
                <a:gd name="connsiteX2930" fmla="*/ 5937587 w 6868353"/>
                <a:gd name="connsiteY2930" fmla="*/ 1909599 h 6857985"/>
                <a:gd name="connsiteX2931" fmla="*/ 6003107 w 6868353"/>
                <a:gd name="connsiteY2931" fmla="*/ 2001168 h 6857985"/>
                <a:gd name="connsiteX2932" fmla="*/ 6022885 w 6868353"/>
                <a:gd name="connsiteY2932" fmla="*/ 2039548 h 6857985"/>
                <a:gd name="connsiteX2933" fmla="*/ 6037721 w 6868353"/>
                <a:gd name="connsiteY2933" fmla="*/ 2058051 h 6857985"/>
                <a:gd name="connsiteX2934" fmla="*/ 6012097 w 6868353"/>
                <a:gd name="connsiteY2934" fmla="*/ 2034310 h 6857985"/>
                <a:gd name="connsiteX2935" fmla="*/ 6003943 w 6868353"/>
                <a:gd name="connsiteY2935" fmla="*/ 2007453 h 6857985"/>
                <a:gd name="connsiteX2936" fmla="*/ 5967515 w 6868353"/>
                <a:gd name="connsiteY2936" fmla="*/ 1957266 h 6857985"/>
                <a:gd name="connsiteX2937" fmla="*/ 5928273 w 6868353"/>
                <a:gd name="connsiteY2937" fmla="*/ 1901714 h 6857985"/>
                <a:gd name="connsiteX2938" fmla="*/ 5885291 w 6868353"/>
                <a:gd name="connsiteY2938" fmla="*/ 1842735 h 6857985"/>
                <a:gd name="connsiteX2939" fmla="*/ 5863151 w 6868353"/>
                <a:gd name="connsiteY2939" fmla="*/ 1811873 h 6857985"/>
                <a:gd name="connsiteX2940" fmla="*/ 5857559 w 6868353"/>
                <a:gd name="connsiteY2940" fmla="*/ 1804044 h 6857985"/>
                <a:gd name="connsiteX2941" fmla="*/ 5851597 w 6868353"/>
                <a:gd name="connsiteY2941" fmla="*/ 1796427 h 6857985"/>
                <a:gd name="connsiteX2942" fmla="*/ 5839591 w 6868353"/>
                <a:gd name="connsiteY2942" fmla="*/ 1781081 h 6857985"/>
                <a:gd name="connsiteX2943" fmla="*/ 5790707 w 6868353"/>
                <a:gd name="connsiteY2943" fmla="*/ 1718464 h 6857985"/>
                <a:gd name="connsiteX2944" fmla="*/ 5765579 w 6868353"/>
                <a:gd name="connsiteY2944" fmla="*/ 1686893 h 6857985"/>
                <a:gd name="connsiteX2945" fmla="*/ 5739105 w 6868353"/>
                <a:gd name="connsiteY2945" fmla="*/ 1656144 h 6857985"/>
                <a:gd name="connsiteX2946" fmla="*/ 5685747 w 6868353"/>
                <a:gd name="connsiteY2946" fmla="*/ 1594886 h 6857985"/>
                <a:gd name="connsiteX2947" fmla="*/ 5658027 w 6868353"/>
                <a:gd name="connsiteY2947" fmla="*/ 1565553 h 6857985"/>
                <a:gd name="connsiteX2948" fmla="*/ 5629983 w 6868353"/>
                <a:gd name="connsiteY2948" fmla="*/ 1537026 h 6857985"/>
                <a:gd name="connsiteX2949" fmla="*/ 5629303 w 6868353"/>
                <a:gd name="connsiteY2949" fmla="*/ 1520179 h 6857985"/>
                <a:gd name="connsiteX2950" fmla="*/ 1606311 w 6868353"/>
                <a:gd name="connsiteY2950" fmla="*/ 1517418 h 6857985"/>
                <a:gd name="connsiteX2951" fmla="*/ 1567167 w 6868353"/>
                <a:gd name="connsiteY2951" fmla="*/ 1553929 h 6857985"/>
                <a:gd name="connsiteX2952" fmla="*/ 1597704 w 6868353"/>
                <a:gd name="connsiteY2952" fmla="*/ 1534760 h 6857985"/>
                <a:gd name="connsiteX2953" fmla="*/ 1606311 w 6868353"/>
                <a:gd name="connsiteY2953" fmla="*/ 1517418 h 6857985"/>
                <a:gd name="connsiteX2954" fmla="*/ 726090 w 6868353"/>
                <a:gd name="connsiteY2954" fmla="*/ 1512789 h 6857985"/>
                <a:gd name="connsiteX2955" fmla="*/ 681552 w 6868353"/>
                <a:gd name="connsiteY2955" fmla="*/ 1564208 h 6857985"/>
                <a:gd name="connsiteX2956" fmla="*/ 706879 w 6868353"/>
                <a:gd name="connsiteY2956" fmla="*/ 1536488 h 6857985"/>
                <a:gd name="connsiteX2957" fmla="*/ 701797 w 6868353"/>
                <a:gd name="connsiteY2957" fmla="*/ 1528305 h 6857985"/>
                <a:gd name="connsiteX2958" fmla="*/ 726090 w 6868353"/>
                <a:gd name="connsiteY2958" fmla="*/ 1512789 h 6857985"/>
                <a:gd name="connsiteX2959" fmla="*/ 6264107 w 6868353"/>
                <a:gd name="connsiteY2959" fmla="*/ 1502440 h 6857985"/>
                <a:gd name="connsiteX2960" fmla="*/ 6318203 w 6868353"/>
                <a:gd name="connsiteY2960" fmla="*/ 1578506 h 6857985"/>
                <a:gd name="connsiteX2961" fmla="*/ 6343503 w 6868353"/>
                <a:gd name="connsiteY2961" fmla="*/ 1615187 h 6857985"/>
                <a:gd name="connsiteX2962" fmla="*/ 6367271 w 6868353"/>
                <a:gd name="connsiteY2962" fmla="*/ 1651486 h 6857985"/>
                <a:gd name="connsiteX2963" fmla="*/ 6410931 w 6868353"/>
                <a:gd name="connsiteY2963" fmla="*/ 1723221 h 6857985"/>
                <a:gd name="connsiteX2964" fmla="*/ 6431913 w 6868353"/>
                <a:gd name="connsiteY2964" fmla="*/ 1758330 h 6857985"/>
                <a:gd name="connsiteX2965" fmla="*/ 6442247 w 6868353"/>
                <a:gd name="connsiteY2965" fmla="*/ 1775744 h 6857985"/>
                <a:gd name="connsiteX2966" fmla="*/ 6451945 w 6868353"/>
                <a:gd name="connsiteY2966" fmla="*/ 1793426 h 6857985"/>
                <a:gd name="connsiteX2967" fmla="*/ 6489887 w 6868353"/>
                <a:gd name="connsiteY2967" fmla="*/ 1863942 h 6857985"/>
                <a:gd name="connsiteX2968" fmla="*/ 6508829 w 6868353"/>
                <a:gd name="connsiteY2968" fmla="*/ 1899137 h 6857985"/>
                <a:gd name="connsiteX2969" fmla="*/ 6527531 w 6868353"/>
                <a:gd name="connsiteY2969" fmla="*/ 1934672 h 6857985"/>
                <a:gd name="connsiteX2970" fmla="*/ 6563915 w 6868353"/>
                <a:gd name="connsiteY2970" fmla="*/ 2007779 h 6857985"/>
                <a:gd name="connsiteX2971" fmla="*/ 6582815 w 6868353"/>
                <a:gd name="connsiteY2971" fmla="*/ 2045083 h 6857985"/>
                <a:gd name="connsiteX2972" fmla="*/ 6601967 w 6868353"/>
                <a:gd name="connsiteY2972" fmla="*/ 2083265 h 6857985"/>
                <a:gd name="connsiteX2973" fmla="*/ 6597451 w 6868353"/>
                <a:gd name="connsiteY2973" fmla="*/ 2087257 h 6857985"/>
                <a:gd name="connsiteX2974" fmla="*/ 6638535 w 6868353"/>
                <a:gd name="connsiteY2974" fmla="*/ 2178528 h 6857985"/>
                <a:gd name="connsiteX2975" fmla="*/ 6659759 w 6868353"/>
                <a:gd name="connsiteY2975" fmla="*/ 2228786 h 6857985"/>
                <a:gd name="connsiteX2976" fmla="*/ 6679295 w 6868353"/>
                <a:gd name="connsiteY2976" fmla="*/ 2281224 h 6857985"/>
                <a:gd name="connsiteX2977" fmla="*/ 6718949 w 6868353"/>
                <a:gd name="connsiteY2977" fmla="*/ 2384954 h 6857985"/>
                <a:gd name="connsiteX2978" fmla="*/ 6755603 w 6868353"/>
                <a:gd name="connsiteY2978" fmla="*/ 2480090 h 6857985"/>
                <a:gd name="connsiteX2979" fmla="*/ 6768173 w 6868353"/>
                <a:gd name="connsiteY2979" fmla="*/ 2550535 h 6857985"/>
                <a:gd name="connsiteX2980" fmla="*/ 6779669 w 6868353"/>
                <a:gd name="connsiteY2980" fmla="*/ 2627465 h 6857985"/>
                <a:gd name="connsiteX2981" fmla="*/ 6798399 w 6868353"/>
                <a:gd name="connsiteY2981" fmla="*/ 2717945 h 6857985"/>
                <a:gd name="connsiteX2982" fmla="*/ 6826175 w 6868353"/>
                <a:gd name="connsiteY2982" fmla="*/ 2831244 h 6857985"/>
                <a:gd name="connsiteX2983" fmla="*/ 6822707 w 6868353"/>
                <a:gd name="connsiteY2983" fmla="*/ 2852253 h 6857985"/>
                <a:gd name="connsiteX2984" fmla="*/ 6829955 w 6868353"/>
                <a:gd name="connsiteY2984" fmla="*/ 2893421 h 6857985"/>
                <a:gd name="connsiteX2985" fmla="*/ 6864443 w 6868353"/>
                <a:gd name="connsiteY2985" fmla="*/ 3109261 h 6857985"/>
                <a:gd name="connsiteX2986" fmla="*/ 6865585 w 6868353"/>
                <a:gd name="connsiteY2986" fmla="*/ 3120686 h 6857985"/>
                <a:gd name="connsiteX2987" fmla="*/ 6858707 w 6868353"/>
                <a:gd name="connsiteY2987" fmla="*/ 3074703 h 6857985"/>
                <a:gd name="connsiteX2988" fmla="*/ 6839483 w 6868353"/>
                <a:gd name="connsiteY2988" fmla="*/ 2969771 h 6857985"/>
                <a:gd name="connsiteX2989" fmla="*/ 6827421 w 6868353"/>
                <a:gd name="connsiteY2989" fmla="*/ 2905781 h 6857985"/>
                <a:gd name="connsiteX2990" fmla="*/ 6820839 w 6868353"/>
                <a:gd name="connsiteY2990" fmla="*/ 2872440 h 6857985"/>
                <a:gd name="connsiteX2991" fmla="*/ 6813107 w 6868353"/>
                <a:gd name="connsiteY2991" fmla="*/ 2838917 h 6857985"/>
                <a:gd name="connsiteX2992" fmla="*/ 6782799 w 6868353"/>
                <a:gd name="connsiteY2992" fmla="*/ 2709634 h 6857985"/>
                <a:gd name="connsiteX2993" fmla="*/ 6754751 w 6868353"/>
                <a:gd name="connsiteY2993" fmla="*/ 2609033 h 6857985"/>
                <a:gd name="connsiteX2994" fmla="*/ 6791419 w 6868353"/>
                <a:gd name="connsiteY2994" fmla="*/ 2713754 h 6857985"/>
                <a:gd name="connsiteX2995" fmla="*/ 6765767 w 6868353"/>
                <a:gd name="connsiteY2995" fmla="*/ 2595881 h 6857985"/>
                <a:gd name="connsiteX2996" fmla="*/ 6751921 w 6868353"/>
                <a:gd name="connsiteY2996" fmla="*/ 2590911 h 6857985"/>
                <a:gd name="connsiteX2997" fmla="*/ 6738315 w 6868353"/>
                <a:gd name="connsiteY2997" fmla="*/ 2545708 h 6857985"/>
                <a:gd name="connsiteX2998" fmla="*/ 6732441 w 6868353"/>
                <a:gd name="connsiteY2998" fmla="*/ 2542537 h 6857985"/>
                <a:gd name="connsiteX2999" fmla="*/ 6693707 w 6868353"/>
                <a:gd name="connsiteY2999" fmla="*/ 2419199 h 6857985"/>
                <a:gd name="connsiteX3000" fmla="*/ 6672031 w 6868353"/>
                <a:gd name="connsiteY3000" fmla="*/ 2356908 h 6857985"/>
                <a:gd name="connsiteX3001" fmla="*/ 6651135 w 6868353"/>
                <a:gd name="connsiteY3001" fmla="*/ 2300591 h 6857985"/>
                <a:gd name="connsiteX3002" fmla="*/ 6635607 w 6868353"/>
                <a:gd name="connsiteY3002" fmla="*/ 2259904 h 6857985"/>
                <a:gd name="connsiteX3003" fmla="*/ 6627621 w 6868353"/>
                <a:gd name="connsiteY3003" fmla="*/ 2239645 h 6857985"/>
                <a:gd name="connsiteX3004" fmla="*/ 6618843 w 6868353"/>
                <a:gd name="connsiteY3004" fmla="*/ 2219754 h 6857985"/>
                <a:gd name="connsiteX3005" fmla="*/ 6583253 w 6868353"/>
                <a:gd name="connsiteY3005" fmla="*/ 2140984 h 6857985"/>
                <a:gd name="connsiteX3006" fmla="*/ 6508871 w 6868353"/>
                <a:gd name="connsiteY3006" fmla="*/ 1992121 h 6857985"/>
                <a:gd name="connsiteX3007" fmla="*/ 6436923 w 6868353"/>
                <a:gd name="connsiteY3007" fmla="*/ 1860078 h 6857985"/>
                <a:gd name="connsiteX3008" fmla="*/ 6405637 w 6868353"/>
                <a:gd name="connsiteY3008" fmla="*/ 1801411 h 6857985"/>
                <a:gd name="connsiteX3009" fmla="*/ 6377451 w 6868353"/>
                <a:gd name="connsiteY3009" fmla="*/ 1749369 h 6857985"/>
                <a:gd name="connsiteX3010" fmla="*/ 6374633 w 6868353"/>
                <a:gd name="connsiteY3010" fmla="*/ 1760652 h 6857985"/>
                <a:gd name="connsiteX3011" fmla="*/ 6349433 w 6868353"/>
                <a:gd name="connsiteY3011" fmla="*/ 1703797 h 6857985"/>
                <a:gd name="connsiteX3012" fmla="*/ 6350793 w 6868353"/>
                <a:gd name="connsiteY3012" fmla="*/ 1710861 h 6857985"/>
                <a:gd name="connsiteX3013" fmla="*/ 6290597 w 6868353"/>
                <a:gd name="connsiteY3013" fmla="*/ 1633011 h 6857985"/>
                <a:gd name="connsiteX3014" fmla="*/ 6224991 w 6868353"/>
                <a:gd name="connsiteY3014" fmla="*/ 1523591 h 6857985"/>
                <a:gd name="connsiteX3015" fmla="*/ 6253815 w 6868353"/>
                <a:gd name="connsiteY3015" fmla="*/ 1560640 h 6857985"/>
                <a:gd name="connsiteX3016" fmla="*/ 6251693 w 6868353"/>
                <a:gd name="connsiteY3016" fmla="*/ 1572178 h 6857985"/>
                <a:gd name="connsiteX3017" fmla="*/ 6306963 w 6868353"/>
                <a:gd name="connsiteY3017" fmla="*/ 1639651 h 6857985"/>
                <a:gd name="connsiteX3018" fmla="*/ 6323539 w 6868353"/>
                <a:gd name="connsiteY3018" fmla="*/ 1646999 h 6857985"/>
                <a:gd name="connsiteX3019" fmla="*/ 6309255 w 6868353"/>
                <a:gd name="connsiteY3019" fmla="*/ 1628226 h 6857985"/>
                <a:gd name="connsiteX3020" fmla="*/ 6319591 w 6868353"/>
                <a:gd name="connsiteY3020" fmla="*/ 1651430 h 6857985"/>
                <a:gd name="connsiteX3021" fmla="*/ 6345441 w 6868353"/>
                <a:gd name="connsiteY3021" fmla="*/ 1682759 h 6857985"/>
                <a:gd name="connsiteX3022" fmla="*/ 6315639 w 6868353"/>
                <a:gd name="connsiteY3022" fmla="*/ 1655847 h 6857985"/>
                <a:gd name="connsiteX3023" fmla="*/ 6366847 w 6868353"/>
                <a:gd name="connsiteY3023" fmla="*/ 1718634 h 6857985"/>
                <a:gd name="connsiteX3024" fmla="*/ 6377451 w 6868353"/>
                <a:gd name="connsiteY3024" fmla="*/ 1749340 h 6857985"/>
                <a:gd name="connsiteX3025" fmla="*/ 6376275 w 6868353"/>
                <a:gd name="connsiteY3025" fmla="*/ 1716949 h 6857985"/>
                <a:gd name="connsiteX3026" fmla="*/ 6406459 w 6868353"/>
                <a:gd name="connsiteY3026" fmla="*/ 1801764 h 6857985"/>
                <a:gd name="connsiteX3027" fmla="*/ 6486235 w 6868353"/>
                <a:gd name="connsiteY3027" fmla="*/ 1924153 h 6857985"/>
                <a:gd name="connsiteX3028" fmla="*/ 6494063 w 6868353"/>
                <a:gd name="connsiteY3028" fmla="*/ 1945105 h 6857985"/>
                <a:gd name="connsiteX3029" fmla="*/ 6504651 w 6868353"/>
                <a:gd name="connsiteY3029" fmla="*/ 1968748 h 6857985"/>
                <a:gd name="connsiteX3030" fmla="*/ 6531875 w 6868353"/>
                <a:gd name="connsiteY3030" fmla="*/ 2021087 h 6857985"/>
                <a:gd name="connsiteX3031" fmla="*/ 6560347 w 6868353"/>
                <a:gd name="connsiteY3031" fmla="*/ 2076512 h 6857985"/>
                <a:gd name="connsiteX3032" fmla="*/ 6571899 w 6868353"/>
                <a:gd name="connsiteY3032" fmla="*/ 2104232 h 6857985"/>
                <a:gd name="connsiteX3033" fmla="*/ 6580295 w 6868353"/>
                <a:gd name="connsiteY3033" fmla="*/ 2131130 h 6857985"/>
                <a:gd name="connsiteX3034" fmla="*/ 6600609 w 6868353"/>
                <a:gd name="connsiteY3034" fmla="*/ 2158906 h 6857985"/>
                <a:gd name="connsiteX3035" fmla="*/ 6618801 w 6868353"/>
                <a:gd name="connsiteY3035" fmla="*/ 2212166 h 6857985"/>
                <a:gd name="connsiteX3036" fmla="*/ 6630367 w 6868353"/>
                <a:gd name="connsiteY3036" fmla="*/ 2238286 h 6857985"/>
                <a:gd name="connsiteX3037" fmla="*/ 6641523 w 6868353"/>
                <a:gd name="connsiteY3037" fmla="*/ 2264377 h 6857985"/>
                <a:gd name="connsiteX3038" fmla="*/ 6674453 w 6868353"/>
                <a:gd name="connsiteY3038" fmla="*/ 2361495 h 6857985"/>
                <a:gd name="connsiteX3039" fmla="*/ 6714957 w 6868353"/>
                <a:gd name="connsiteY3039" fmla="*/ 2467008 h 6857985"/>
                <a:gd name="connsiteX3040" fmla="*/ 6745351 w 6868353"/>
                <a:gd name="connsiteY3040" fmla="*/ 2561493 h 6857985"/>
                <a:gd name="connsiteX3041" fmla="*/ 6762143 w 6868353"/>
                <a:gd name="connsiteY3041" fmla="*/ 2584782 h 6857985"/>
                <a:gd name="connsiteX3042" fmla="*/ 6762467 w 6868353"/>
                <a:gd name="connsiteY3042" fmla="*/ 2549842 h 6857985"/>
                <a:gd name="connsiteX3043" fmla="*/ 6758491 w 6868353"/>
                <a:gd name="connsiteY3043" fmla="*/ 2512637 h 6857985"/>
                <a:gd name="connsiteX3044" fmla="*/ 6734167 w 6868353"/>
                <a:gd name="connsiteY3044" fmla="*/ 2439501 h 6857985"/>
                <a:gd name="connsiteX3045" fmla="*/ 6721935 w 6868353"/>
                <a:gd name="connsiteY3045" fmla="*/ 2403882 h 6857985"/>
                <a:gd name="connsiteX3046" fmla="*/ 6715835 w 6868353"/>
                <a:gd name="connsiteY3046" fmla="*/ 2386341 h 6857985"/>
                <a:gd name="connsiteX3047" fmla="*/ 6709081 w 6868353"/>
                <a:gd name="connsiteY3047" fmla="*/ 2369225 h 6857985"/>
                <a:gd name="connsiteX3048" fmla="*/ 6657055 w 6868353"/>
                <a:gd name="connsiteY3048" fmla="*/ 2239319 h 6857985"/>
                <a:gd name="connsiteX3049" fmla="*/ 6607843 w 6868353"/>
                <a:gd name="connsiteY3049" fmla="*/ 2125312 h 6857985"/>
                <a:gd name="connsiteX3050" fmla="*/ 6587231 w 6868353"/>
                <a:gd name="connsiteY3050" fmla="*/ 2074261 h 6857985"/>
                <a:gd name="connsiteX3051" fmla="*/ 6568643 w 6868353"/>
                <a:gd name="connsiteY3051" fmla="*/ 2028180 h 6857985"/>
                <a:gd name="connsiteX3052" fmla="*/ 6546925 w 6868353"/>
                <a:gd name="connsiteY3052" fmla="*/ 2001153 h 6857985"/>
                <a:gd name="connsiteX3053" fmla="*/ 6516559 w 6868353"/>
                <a:gd name="connsiteY3053" fmla="*/ 1922058 h 6857985"/>
                <a:gd name="connsiteX3054" fmla="*/ 6476635 w 6868353"/>
                <a:gd name="connsiteY3054" fmla="*/ 1853495 h 6857985"/>
                <a:gd name="connsiteX3055" fmla="*/ 6439855 w 6868353"/>
                <a:gd name="connsiteY3055" fmla="*/ 1780515 h 6857985"/>
                <a:gd name="connsiteX3056" fmla="*/ 6377607 w 6868353"/>
                <a:gd name="connsiteY3056" fmla="*/ 1672892 h 6857985"/>
                <a:gd name="connsiteX3057" fmla="*/ 6361423 w 6868353"/>
                <a:gd name="connsiteY3057" fmla="*/ 1664921 h 6857985"/>
                <a:gd name="connsiteX3058" fmla="*/ 6357263 w 6868353"/>
                <a:gd name="connsiteY3058" fmla="*/ 1643714 h 6857985"/>
                <a:gd name="connsiteX3059" fmla="*/ 6278351 w 6868353"/>
                <a:gd name="connsiteY3059" fmla="*/ 1539971 h 6857985"/>
                <a:gd name="connsiteX3060" fmla="*/ 6264107 w 6868353"/>
                <a:gd name="connsiteY3060" fmla="*/ 1502440 h 6857985"/>
                <a:gd name="connsiteX3061" fmla="*/ 6282695 w 6868353"/>
                <a:gd name="connsiteY3061" fmla="*/ 1497909 h 6857985"/>
                <a:gd name="connsiteX3062" fmla="*/ 6360363 w 6868353"/>
                <a:gd name="connsiteY3062" fmla="*/ 1603889 h 6857985"/>
                <a:gd name="connsiteX3063" fmla="*/ 6401275 w 6868353"/>
                <a:gd name="connsiteY3063" fmla="*/ 1667327 h 6857985"/>
                <a:gd name="connsiteX3064" fmla="*/ 6449297 w 6868353"/>
                <a:gd name="connsiteY3064" fmla="*/ 1740775 h 6857985"/>
                <a:gd name="connsiteX3065" fmla="*/ 6476819 w 6868353"/>
                <a:gd name="connsiteY3065" fmla="*/ 1770575 h 6857985"/>
                <a:gd name="connsiteX3066" fmla="*/ 6535571 w 6868353"/>
                <a:gd name="connsiteY3066" fmla="*/ 1870709 h 6857985"/>
                <a:gd name="connsiteX3067" fmla="*/ 6586155 w 6868353"/>
                <a:gd name="connsiteY3067" fmla="*/ 1974467 h 6857985"/>
                <a:gd name="connsiteX3068" fmla="*/ 6596135 w 6868353"/>
                <a:gd name="connsiteY3068" fmla="*/ 2011629 h 6857985"/>
                <a:gd name="connsiteX3069" fmla="*/ 6678403 w 6868353"/>
                <a:gd name="connsiteY3069" fmla="*/ 2178329 h 6857985"/>
                <a:gd name="connsiteX3070" fmla="*/ 6662887 w 6868353"/>
                <a:gd name="connsiteY3070" fmla="*/ 2153484 h 6857985"/>
                <a:gd name="connsiteX3071" fmla="*/ 6688341 w 6868353"/>
                <a:gd name="connsiteY3071" fmla="*/ 2215067 h 6857985"/>
                <a:gd name="connsiteX3072" fmla="*/ 6718071 w 6868353"/>
                <a:gd name="connsiteY3072" fmla="*/ 2290270 h 6857985"/>
                <a:gd name="connsiteX3073" fmla="*/ 6747489 w 6868353"/>
                <a:gd name="connsiteY3073" fmla="*/ 2369479 h 6857985"/>
                <a:gd name="connsiteX3074" fmla="*/ 6767139 w 6868353"/>
                <a:gd name="connsiteY3074" fmla="*/ 2444710 h 6857985"/>
                <a:gd name="connsiteX3075" fmla="*/ 6748013 w 6868353"/>
                <a:gd name="connsiteY3075" fmla="*/ 2385137 h 6857985"/>
                <a:gd name="connsiteX3076" fmla="*/ 6726339 w 6868353"/>
                <a:gd name="connsiteY3076" fmla="*/ 2326017 h 6857985"/>
                <a:gd name="connsiteX3077" fmla="*/ 6703757 w 6868353"/>
                <a:gd name="connsiteY3077" fmla="*/ 2266854 h 6857985"/>
                <a:gd name="connsiteX3078" fmla="*/ 6692305 w 6868353"/>
                <a:gd name="connsiteY3078" fmla="*/ 2237237 h 6857985"/>
                <a:gd name="connsiteX3079" fmla="*/ 6680371 w 6868353"/>
                <a:gd name="connsiteY3079" fmla="*/ 2207776 h 6857985"/>
                <a:gd name="connsiteX3080" fmla="*/ 6628923 w 6868353"/>
                <a:gd name="connsiteY3080" fmla="*/ 2091334 h 6857985"/>
                <a:gd name="connsiteX3081" fmla="*/ 6615883 w 6868353"/>
                <a:gd name="connsiteY3081" fmla="*/ 2062326 h 6857985"/>
                <a:gd name="connsiteX3082" fmla="*/ 6601799 w 6868353"/>
                <a:gd name="connsiteY3082" fmla="*/ 2033870 h 6857985"/>
                <a:gd name="connsiteX3083" fmla="*/ 6573611 w 6868353"/>
                <a:gd name="connsiteY3083" fmla="*/ 1977128 h 6857985"/>
                <a:gd name="connsiteX3084" fmla="*/ 6589707 w 6868353"/>
                <a:gd name="connsiteY3084" fmla="*/ 1994088 h 6857985"/>
                <a:gd name="connsiteX3085" fmla="*/ 6557231 w 6868353"/>
                <a:gd name="connsiteY3085" fmla="*/ 1925837 h 6857985"/>
                <a:gd name="connsiteX3086" fmla="*/ 6548411 w 6868353"/>
                <a:gd name="connsiteY3086" fmla="*/ 1909400 h 6857985"/>
                <a:gd name="connsiteX3087" fmla="*/ 6538927 w 6868353"/>
                <a:gd name="connsiteY3087" fmla="*/ 1892185 h 6857985"/>
                <a:gd name="connsiteX3088" fmla="*/ 6520083 w 6868353"/>
                <a:gd name="connsiteY3088" fmla="*/ 1851696 h 6857985"/>
                <a:gd name="connsiteX3089" fmla="*/ 6466287 w 6868353"/>
                <a:gd name="connsiteY3089" fmla="*/ 1782057 h 6857985"/>
                <a:gd name="connsiteX3090" fmla="*/ 6503251 w 6868353"/>
                <a:gd name="connsiteY3090" fmla="*/ 1835628 h 6857985"/>
                <a:gd name="connsiteX3091" fmla="*/ 6468311 w 6868353"/>
                <a:gd name="connsiteY3091" fmla="*/ 1763370 h 6857985"/>
                <a:gd name="connsiteX3092" fmla="*/ 6388847 w 6868353"/>
                <a:gd name="connsiteY3092" fmla="*/ 1657828 h 6857985"/>
                <a:gd name="connsiteX3093" fmla="*/ 6363619 w 6868353"/>
                <a:gd name="connsiteY3093" fmla="*/ 1617296 h 6857985"/>
                <a:gd name="connsiteX3094" fmla="*/ 6336465 w 6868353"/>
                <a:gd name="connsiteY3094" fmla="*/ 1576085 h 6857985"/>
                <a:gd name="connsiteX3095" fmla="*/ 6282695 w 6868353"/>
                <a:gd name="connsiteY3095" fmla="*/ 1497909 h 6857985"/>
                <a:gd name="connsiteX3096" fmla="*/ 5866189 w 6868353"/>
                <a:gd name="connsiteY3096" fmla="*/ 1496350 h 6857985"/>
                <a:gd name="connsiteX3097" fmla="*/ 5879359 w 6868353"/>
                <a:gd name="connsiteY3097" fmla="*/ 1512605 h 6857985"/>
                <a:gd name="connsiteX3098" fmla="*/ 5882771 w 6868353"/>
                <a:gd name="connsiteY3098" fmla="*/ 1507721 h 6857985"/>
                <a:gd name="connsiteX3099" fmla="*/ 5878143 w 6868353"/>
                <a:gd name="connsiteY3099" fmla="*/ 1541117 h 6857985"/>
                <a:gd name="connsiteX3100" fmla="*/ 5855659 w 6868353"/>
                <a:gd name="connsiteY3100" fmla="*/ 1500076 h 6857985"/>
                <a:gd name="connsiteX3101" fmla="*/ 5866999 w 6868353"/>
                <a:gd name="connsiteY3101" fmla="*/ 1520689 h 6857985"/>
                <a:gd name="connsiteX3102" fmla="*/ 5871927 w 6868353"/>
                <a:gd name="connsiteY3102" fmla="*/ 1504663 h 6857985"/>
                <a:gd name="connsiteX3103" fmla="*/ 5866189 w 6868353"/>
                <a:gd name="connsiteY3103" fmla="*/ 1496350 h 6857985"/>
                <a:gd name="connsiteX3104" fmla="*/ 5819857 w 6868353"/>
                <a:gd name="connsiteY3104" fmla="*/ 1495998 h 6857985"/>
                <a:gd name="connsiteX3105" fmla="*/ 5849191 w 6868353"/>
                <a:gd name="connsiteY3105" fmla="*/ 1527257 h 6857985"/>
                <a:gd name="connsiteX3106" fmla="*/ 5812991 w 6868353"/>
                <a:gd name="connsiteY3106" fmla="*/ 1505696 h 6857985"/>
                <a:gd name="connsiteX3107" fmla="*/ 5819857 w 6868353"/>
                <a:gd name="connsiteY3107" fmla="*/ 1495998 h 6857985"/>
                <a:gd name="connsiteX3108" fmla="*/ 645390 w 6868353"/>
                <a:gd name="connsiteY3108" fmla="*/ 1491194 h 6857985"/>
                <a:gd name="connsiteX3109" fmla="*/ 641219 w 6868353"/>
                <a:gd name="connsiteY3109" fmla="*/ 1498547 h 6857985"/>
                <a:gd name="connsiteX3110" fmla="*/ 640737 w 6868353"/>
                <a:gd name="connsiteY3110" fmla="*/ 1504550 h 6857985"/>
                <a:gd name="connsiteX3111" fmla="*/ 613924 w 6868353"/>
                <a:gd name="connsiteY3111" fmla="*/ 1545166 h 6857985"/>
                <a:gd name="connsiteX3112" fmla="*/ 601112 w 6868353"/>
                <a:gd name="connsiteY3112" fmla="*/ 1559352 h 6857985"/>
                <a:gd name="connsiteX3113" fmla="*/ 588809 w 6868353"/>
                <a:gd name="connsiteY3113" fmla="*/ 1567478 h 6857985"/>
                <a:gd name="connsiteX3114" fmla="*/ 641842 w 6868353"/>
                <a:gd name="connsiteY3114" fmla="*/ 1492303 h 6857985"/>
                <a:gd name="connsiteX3115" fmla="*/ 645390 w 6868353"/>
                <a:gd name="connsiteY3115" fmla="*/ 1491194 h 6857985"/>
                <a:gd name="connsiteX3116" fmla="*/ 1857317 w 6868353"/>
                <a:gd name="connsiteY3116" fmla="*/ 1489330 h 6857985"/>
                <a:gd name="connsiteX3117" fmla="*/ 1818908 w 6868353"/>
                <a:gd name="connsiteY3117" fmla="*/ 1531122 h 6857985"/>
                <a:gd name="connsiteX3118" fmla="*/ 1762110 w 6868353"/>
                <a:gd name="connsiteY3118" fmla="*/ 1580573 h 6857985"/>
                <a:gd name="connsiteX3119" fmla="*/ 1801792 w 6868353"/>
                <a:gd name="connsiteY3119" fmla="*/ 1539206 h 6857985"/>
                <a:gd name="connsiteX3120" fmla="*/ 1814081 w 6868353"/>
                <a:gd name="connsiteY3120" fmla="*/ 1527866 h 6857985"/>
                <a:gd name="connsiteX3121" fmla="*/ 1827474 w 6868353"/>
                <a:gd name="connsiteY3121" fmla="*/ 1515945 h 6857985"/>
                <a:gd name="connsiteX3122" fmla="*/ 1857317 w 6868353"/>
                <a:gd name="connsiteY3122" fmla="*/ 1489330 h 6857985"/>
                <a:gd name="connsiteX3123" fmla="*/ 728313 w 6868353"/>
                <a:gd name="connsiteY3123" fmla="*/ 1488495 h 6857985"/>
                <a:gd name="connsiteX3124" fmla="*/ 671968 w 6868353"/>
                <a:gd name="connsiteY3124" fmla="*/ 1541754 h 6857985"/>
                <a:gd name="connsiteX3125" fmla="*/ 644574 w 6868353"/>
                <a:gd name="connsiteY3125" fmla="*/ 1593952 h 6857985"/>
                <a:gd name="connsiteX3126" fmla="*/ 728313 w 6868353"/>
                <a:gd name="connsiteY3126" fmla="*/ 1488495 h 6857985"/>
                <a:gd name="connsiteX3127" fmla="*/ 912569 w 6868353"/>
                <a:gd name="connsiteY3127" fmla="*/ 1487645 h 6857985"/>
                <a:gd name="connsiteX3128" fmla="*/ 844813 w 6868353"/>
                <a:gd name="connsiteY3128" fmla="*/ 1531221 h 6857985"/>
                <a:gd name="connsiteX3129" fmla="*/ 857073 w 6868353"/>
                <a:gd name="connsiteY3129" fmla="*/ 1524256 h 6857985"/>
                <a:gd name="connsiteX3130" fmla="*/ 869942 w 6868353"/>
                <a:gd name="connsiteY3130" fmla="*/ 1511500 h 6857985"/>
                <a:gd name="connsiteX3131" fmla="*/ 876695 w 6868353"/>
                <a:gd name="connsiteY3131" fmla="*/ 1502227 h 6857985"/>
                <a:gd name="connsiteX3132" fmla="*/ 867946 w 6868353"/>
                <a:gd name="connsiteY3132" fmla="*/ 1529126 h 6857985"/>
                <a:gd name="connsiteX3133" fmla="*/ 885656 w 6868353"/>
                <a:gd name="connsiteY3133" fmla="*/ 1524553 h 6857985"/>
                <a:gd name="connsiteX3134" fmla="*/ 912569 w 6868353"/>
                <a:gd name="connsiteY3134" fmla="*/ 1487645 h 6857985"/>
                <a:gd name="connsiteX3135" fmla="*/ 5676843 w 6868353"/>
                <a:gd name="connsiteY3135" fmla="*/ 1485111 h 6857985"/>
                <a:gd name="connsiteX3136" fmla="*/ 5755895 w 6868353"/>
                <a:gd name="connsiteY3136" fmla="*/ 1576736 h 6857985"/>
                <a:gd name="connsiteX3137" fmla="*/ 5796867 w 6868353"/>
                <a:gd name="connsiteY3137" fmla="*/ 1616730 h 6857985"/>
                <a:gd name="connsiteX3138" fmla="*/ 5814903 w 6868353"/>
                <a:gd name="connsiteY3138" fmla="*/ 1637796 h 6857985"/>
                <a:gd name="connsiteX3139" fmla="*/ 5823453 w 6868353"/>
                <a:gd name="connsiteY3139" fmla="*/ 1648357 h 6857985"/>
                <a:gd name="connsiteX3140" fmla="*/ 5831311 w 6868353"/>
                <a:gd name="connsiteY3140" fmla="*/ 1659215 h 6857985"/>
                <a:gd name="connsiteX3141" fmla="*/ 5890289 w 6868353"/>
                <a:gd name="connsiteY3141" fmla="*/ 1735975 h 6857985"/>
                <a:gd name="connsiteX3142" fmla="*/ 5839521 w 6868353"/>
                <a:gd name="connsiteY3142" fmla="*/ 1685449 h 6857985"/>
                <a:gd name="connsiteX3143" fmla="*/ 5752413 w 6868353"/>
                <a:gd name="connsiteY3143" fmla="*/ 1581549 h 6857985"/>
                <a:gd name="connsiteX3144" fmla="*/ 5737293 w 6868353"/>
                <a:gd name="connsiteY3144" fmla="*/ 1553391 h 6857985"/>
                <a:gd name="connsiteX3145" fmla="*/ 5728459 w 6868353"/>
                <a:gd name="connsiteY3145" fmla="*/ 1541810 h 6857985"/>
                <a:gd name="connsiteX3146" fmla="*/ 5718619 w 6868353"/>
                <a:gd name="connsiteY3146" fmla="*/ 1531433 h 6857985"/>
                <a:gd name="connsiteX3147" fmla="*/ 5676843 w 6868353"/>
                <a:gd name="connsiteY3147" fmla="*/ 1485111 h 6857985"/>
                <a:gd name="connsiteX3148" fmla="*/ 873297 w 6868353"/>
                <a:gd name="connsiteY3148" fmla="*/ 1482209 h 6857985"/>
                <a:gd name="connsiteX3149" fmla="*/ 848763 w 6868353"/>
                <a:gd name="connsiteY3149" fmla="*/ 1496097 h 6857985"/>
                <a:gd name="connsiteX3150" fmla="*/ 846781 w 6868353"/>
                <a:gd name="connsiteY3150" fmla="*/ 1513694 h 6857985"/>
                <a:gd name="connsiteX3151" fmla="*/ 783328 w 6868353"/>
                <a:gd name="connsiteY3151" fmla="*/ 1579171 h 6857985"/>
                <a:gd name="connsiteX3152" fmla="*/ 801181 w 6868353"/>
                <a:gd name="connsiteY3152" fmla="*/ 1568044 h 6857985"/>
                <a:gd name="connsiteX3153" fmla="*/ 811289 w 6868353"/>
                <a:gd name="connsiteY3153" fmla="*/ 1549951 h 6857985"/>
                <a:gd name="connsiteX3154" fmla="*/ 827074 w 6868353"/>
                <a:gd name="connsiteY3154" fmla="*/ 1536501 h 6857985"/>
                <a:gd name="connsiteX3155" fmla="*/ 873297 w 6868353"/>
                <a:gd name="connsiteY3155" fmla="*/ 1482209 h 6857985"/>
                <a:gd name="connsiteX3156" fmla="*/ 1707010 w 6868353"/>
                <a:gd name="connsiteY3156" fmla="*/ 1480411 h 6857985"/>
                <a:gd name="connsiteX3157" fmla="*/ 1656880 w 6868353"/>
                <a:gd name="connsiteY3157" fmla="*/ 1536190 h 6857985"/>
                <a:gd name="connsiteX3158" fmla="*/ 1639877 w 6868353"/>
                <a:gd name="connsiteY3158" fmla="*/ 1541301 h 6857985"/>
                <a:gd name="connsiteX3159" fmla="*/ 1682674 w 6868353"/>
                <a:gd name="connsiteY3159" fmla="*/ 1491411 h 6857985"/>
                <a:gd name="connsiteX3160" fmla="*/ 1707010 w 6868353"/>
                <a:gd name="connsiteY3160" fmla="*/ 1480411 h 6857985"/>
                <a:gd name="connsiteX3161" fmla="*/ 6087767 w 6868353"/>
                <a:gd name="connsiteY3161" fmla="*/ 1478359 h 6857985"/>
                <a:gd name="connsiteX3162" fmla="*/ 6148671 w 6868353"/>
                <a:gd name="connsiteY3162" fmla="*/ 1572900 h 6857985"/>
                <a:gd name="connsiteX3163" fmla="*/ 6097181 w 6868353"/>
                <a:gd name="connsiteY3163" fmla="*/ 1511925 h 6857985"/>
                <a:gd name="connsiteX3164" fmla="*/ 6087767 w 6868353"/>
                <a:gd name="connsiteY3164" fmla="*/ 1478359 h 6857985"/>
                <a:gd name="connsiteX3165" fmla="*/ 690805 w 6868353"/>
                <a:gd name="connsiteY3165" fmla="*/ 1473502 h 6857985"/>
                <a:gd name="connsiteX3166" fmla="*/ 655673 w 6868353"/>
                <a:gd name="connsiteY3166" fmla="*/ 1529381 h 6857985"/>
                <a:gd name="connsiteX3167" fmla="*/ 675677 w 6868353"/>
                <a:gd name="connsiteY3167" fmla="*/ 1499212 h 6857985"/>
                <a:gd name="connsiteX3168" fmla="*/ 631818 w 6868353"/>
                <a:gd name="connsiteY3168" fmla="*/ 1539150 h 6857985"/>
                <a:gd name="connsiteX3169" fmla="*/ 658476 w 6868353"/>
                <a:gd name="connsiteY3169" fmla="*/ 1498858 h 6857985"/>
                <a:gd name="connsiteX3170" fmla="*/ 659141 w 6868353"/>
                <a:gd name="connsiteY3170" fmla="*/ 1492615 h 6857985"/>
                <a:gd name="connsiteX3171" fmla="*/ 651227 w 6868353"/>
                <a:gd name="connsiteY3171" fmla="*/ 1515026 h 6857985"/>
                <a:gd name="connsiteX3172" fmla="*/ 676866 w 6868353"/>
                <a:gd name="connsiteY3172" fmla="*/ 1486938 h 6857985"/>
                <a:gd name="connsiteX3173" fmla="*/ 690805 w 6868353"/>
                <a:gd name="connsiteY3173" fmla="*/ 1473502 h 6857985"/>
                <a:gd name="connsiteX3174" fmla="*/ 6150171 w 6868353"/>
                <a:gd name="connsiteY3174" fmla="*/ 1470883 h 6857985"/>
                <a:gd name="connsiteX3175" fmla="*/ 6204195 w 6868353"/>
                <a:gd name="connsiteY3175" fmla="*/ 1537125 h 6857985"/>
                <a:gd name="connsiteX3176" fmla="*/ 6252811 w 6868353"/>
                <a:gd name="connsiteY3176" fmla="*/ 1603904 h 6857985"/>
                <a:gd name="connsiteX3177" fmla="*/ 6296825 w 6868353"/>
                <a:gd name="connsiteY3177" fmla="*/ 1666068 h 6857985"/>
                <a:gd name="connsiteX3178" fmla="*/ 6333223 w 6868353"/>
                <a:gd name="connsiteY3178" fmla="*/ 1721352 h 6857985"/>
                <a:gd name="connsiteX3179" fmla="*/ 6323865 w 6868353"/>
                <a:gd name="connsiteY3179" fmla="*/ 1723206 h 6857985"/>
                <a:gd name="connsiteX3180" fmla="*/ 6329175 w 6868353"/>
                <a:gd name="connsiteY3180" fmla="*/ 1725684 h 6857985"/>
                <a:gd name="connsiteX3181" fmla="*/ 6311789 w 6868353"/>
                <a:gd name="connsiteY3181" fmla="*/ 1696661 h 6857985"/>
                <a:gd name="connsiteX3182" fmla="*/ 6286475 w 6868353"/>
                <a:gd name="connsiteY3182" fmla="*/ 1663095 h 6857985"/>
                <a:gd name="connsiteX3183" fmla="*/ 6241755 w 6868353"/>
                <a:gd name="connsiteY3183" fmla="*/ 1592776 h 6857985"/>
                <a:gd name="connsiteX3184" fmla="*/ 6209589 w 6868353"/>
                <a:gd name="connsiteY3184" fmla="*/ 1560583 h 6857985"/>
                <a:gd name="connsiteX3185" fmla="*/ 6204507 w 6868353"/>
                <a:gd name="connsiteY3185" fmla="*/ 1539885 h 6857985"/>
                <a:gd name="connsiteX3186" fmla="*/ 6146519 w 6868353"/>
                <a:gd name="connsiteY3186" fmla="*/ 1475598 h 6857985"/>
                <a:gd name="connsiteX3187" fmla="*/ 6131753 w 6868353"/>
                <a:gd name="connsiteY3187" fmla="*/ 1476192 h 6857985"/>
                <a:gd name="connsiteX3188" fmla="*/ 6150171 w 6868353"/>
                <a:gd name="connsiteY3188" fmla="*/ 1470883 h 6857985"/>
                <a:gd name="connsiteX3189" fmla="*/ 5915983 w 6868353"/>
                <a:gd name="connsiteY3189" fmla="*/ 1470771 h 6857985"/>
                <a:gd name="connsiteX3190" fmla="*/ 5946549 w 6868353"/>
                <a:gd name="connsiteY3190" fmla="*/ 1520590 h 6857985"/>
                <a:gd name="connsiteX3191" fmla="*/ 5933567 w 6868353"/>
                <a:gd name="connsiteY3191" fmla="*/ 1510963 h 6857985"/>
                <a:gd name="connsiteX3192" fmla="*/ 5958907 w 6868353"/>
                <a:gd name="connsiteY3192" fmla="*/ 1543482 h 6857985"/>
                <a:gd name="connsiteX3193" fmla="*/ 5986317 w 6868353"/>
                <a:gd name="connsiteY3193" fmla="*/ 1574811 h 6857985"/>
                <a:gd name="connsiteX3194" fmla="*/ 5922581 w 6868353"/>
                <a:gd name="connsiteY3194" fmla="*/ 1507735 h 6857985"/>
                <a:gd name="connsiteX3195" fmla="*/ 5915983 w 6868353"/>
                <a:gd name="connsiteY3195" fmla="*/ 1470771 h 6857985"/>
                <a:gd name="connsiteX3196" fmla="*/ 6280255 w 6868353"/>
                <a:gd name="connsiteY3196" fmla="*/ 1464721 h 6857985"/>
                <a:gd name="connsiteX3197" fmla="*/ 6293965 w 6868353"/>
                <a:gd name="connsiteY3197" fmla="*/ 1481614 h 6857985"/>
                <a:gd name="connsiteX3198" fmla="*/ 6337823 w 6868353"/>
                <a:gd name="connsiteY3198" fmla="*/ 1540975 h 6857985"/>
                <a:gd name="connsiteX3199" fmla="*/ 6299247 w 6868353"/>
                <a:gd name="connsiteY3199" fmla="*/ 1505044 h 6857985"/>
                <a:gd name="connsiteX3200" fmla="*/ 6293937 w 6868353"/>
                <a:gd name="connsiteY3200" fmla="*/ 1483893 h 6857985"/>
                <a:gd name="connsiteX3201" fmla="*/ 6288415 w 6868353"/>
                <a:gd name="connsiteY3201" fmla="*/ 1481487 h 6857985"/>
                <a:gd name="connsiteX3202" fmla="*/ 6280255 w 6868353"/>
                <a:gd name="connsiteY3202" fmla="*/ 1464721 h 6857985"/>
                <a:gd name="connsiteX3203" fmla="*/ 1629464 w 6868353"/>
                <a:gd name="connsiteY3203" fmla="*/ 1461414 h 6857985"/>
                <a:gd name="connsiteX3204" fmla="*/ 1616433 w 6868353"/>
                <a:gd name="connsiteY3204" fmla="*/ 1465886 h 6857985"/>
                <a:gd name="connsiteX3205" fmla="*/ 1569389 w 6868353"/>
                <a:gd name="connsiteY3205" fmla="*/ 1512349 h 6857985"/>
                <a:gd name="connsiteX3206" fmla="*/ 1534067 w 6868353"/>
                <a:gd name="connsiteY3206" fmla="*/ 1554722 h 6857985"/>
                <a:gd name="connsiteX3207" fmla="*/ 1584084 w 6868353"/>
                <a:gd name="connsiteY3207" fmla="*/ 1505058 h 6857985"/>
                <a:gd name="connsiteX3208" fmla="*/ 1608180 w 6868353"/>
                <a:gd name="connsiteY3208" fmla="*/ 1485210 h 6857985"/>
                <a:gd name="connsiteX3209" fmla="*/ 1631879 w 6868353"/>
                <a:gd name="connsiteY3209" fmla="*/ 1471322 h 6857985"/>
                <a:gd name="connsiteX3210" fmla="*/ 1629464 w 6868353"/>
                <a:gd name="connsiteY3210" fmla="*/ 1461414 h 6857985"/>
                <a:gd name="connsiteX3211" fmla="*/ 1071724 w 6868353"/>
                <a:gd name="connsiteY3211" fmla="*/ 1458567 h 6857985"/>
                <a:gd name="connsiteX3212" fmla="*/ 1058685 w 6868353"/>
                <a:gd name="connsiteY3212" fmla="*/ 1460279 h 6857985"/>
                <a:gd name="connsiteX3213" fmla="*/ 1012490 w 6868353"/>
                <a:gd name="connsiteY3213" fmla="*/ 1504067 h 6857985"/>
                <a:gd name="connsiteX3214" fmla="*/ 1034150 w 6868353"/>
                <a:gd name="connsiteY3214" fmla="*/ 1472299 h 6857985"/>
                <a:gd name="connsiteX3215" fmla="*/ 1005680 w 6868353"/>
                <a:gd name="connsiteY3215" fmla="*/ 1498532 h 6857985"/>
                <a:gd name="connsiteX3216" fmla="*/ 997002 w 6868353"/>
                <a:gd name="connsiteY3216" fmla="*/ 1516228 h 6857985"/>
                <a:gd name="connsiteX3217" fmla="*/ 1004052 w 6868353"/>
                <a:gd name="connsiteY3217" fmla="*/ 1519513 h 6857985"/>
                <a:gd name="connsiteX3218" fmla="*/ 1023957 w 6868353"/>
                <a:gd name="connsiteY3218" fmla="*/ 1503728 h 6857985"/>
                <a:gd name="connsiteX3219" fmla="*/ 1063102 w 6868353"/>
                <a:gd name="connsiteY3219" fmla="*/ 1468745 h 6857985"/>
                <a:gd name="connsiteX3220" fmla="*/ 1055372 w 6868353"/>
                <a:gd name="connsiteY3220" fmla="*/ 1483016 h 6857985"/>
                <a:gd name="connsiteX3221" fmla="*/ 1071724 w 6868353"/>
                <a:gd name="connsiteY3221" fmla="*/ 1458567 h 6857985"/>
                <a:gd name="connsiteX3222" fmla="*/ 5676955 w 6868353"/>
                <a:gd name="connsiteY3222" fmla="*/ 1457086 h 6857985"/>
                <a:gd name="connsiteX3223" fmla="*/ 5696237 w 6868353"/>
                <a:gd name="connsiteY3223" fmla="*/ 1483654 h 6857985"/>
                <a:gd name="connsiteX3224" fmla="*/ 5732775 w 6868353"/>
                <a:gd name="connsiteY3224" fmla="*/ 1502879 h 6857985"/>
                <a:gd name="connsiteX3225" fmla="*/ 5731587 w 6868353"/>
                <a:gd name="connsiteY3225" fmla="*/ 1513865 h 6857985"/>
                <a:gd name="connsiteX3226" fmla="*/ 5755499 w 6868353"/>
                <a:gd name="connsiteY3226" fmla="*/ 1542391 h 6857985"/>
                <a:gd name="connsiteX3227" fmla="*/ 5747825 w 6868353"/>
                <a:gd name="connsiteY3227" fmla="*/ 1517503 h 6857985"/>
                <a:gd name="connsiteX3228" fmla="*/ 5814421 w 6868353"/>
                <a:gd name="connsiteY3228" fmla="*/ 1609326 h 6857985"/>
                <a:gd name="connsiteX3229" fmla="*/ 5808871 w 6868353"/>
                <a:gd name="connsiteY3229" fmla="*/ 1573622 h 6857985"/>
                <a:gd name="connsiteX3230" fmla="*/ 5823255 w 6868353"/>
                <a:gd name="connsiteY3230" fmla="*/ 1588968 h 6857985"/>
                <a:gd name="connsiteX3231" fmla="*/ 5807187 w 6868353"/>
                <a:gd name="connsiteY3231" fmla="*/ 1584580 h 6857985"/>
                <a:gd name="connsiteX3232" fmla="*/ 5799811 w 6868353"/>
                <a:gd name="connsiteY3232" fmla="*/ 1559734 h 6857985"/>
                <a:gd name="connsiteX3233" fmla="*/ 5752483 w 6868353"/>
                <a:gd name="connsiteY3233" fmla="*/ 1501746 h 6857985"/>
                <a:gd name="connsiteX3234" fmla="*/ 5734263 w 6868353"/>
                <a:gd name="connsiteY3234" fmla="*/ 1463734 h 6857985"/>
                <a:gd name="connsiteX3235" fmla="*/ 5779847 w 6868353"/>
                <a:gd name="connsiteY3235" fmla="*/ 1525714 h 6857985"/>
                <a:gd name="connsiteX3236" fmla="*/ 5793907 w 6868353"/>
                <a:gd name="connsiteY3236" fmla="*/ 1523662 h 6857985"/>
                <a:gd name="connsiteX3237" fmla="*/ 5817747 w 6868353"/>
                <a:gd name="connsiteY3237" fmla="*/ 1570338 h 6857985"/>
                <a:gd name="connsiteX3238" fmla="*/ 5811803 w 6868353"/>
                <a:gd name="connsiteY3238" fmla="*/ 1534195 h 6857985"/>
                <a:gd name="connsiteX3239" fmla="*/ 5765875 w 6868353"/>
                <a:gd name="connsiteY3239" fmla="*/ 1482294 h 6857985"/>
                <a:gd name="connsiteX3240" fmla="*/ 5779083 w 6868353"/>
                <a:gd name="connsiteY3240" fmla="*/ 1462729 h 6857985"/>
                <a:gd name="connsiteX3241" fmla="*/ 5786219 w 6868353"/>
                <a:gd name="connsiteY3241" fmla="*/ 1498547 h 6857985"/>
                <a:gd name="connsiteX3242" fmla="*/ 5824147 w 6868353"/>
                <a:gd name="connsiteY3242" fmla="*/ 1526125 h 6857985"/>
                <a:gd name="connsiteX3243" fmla="*/ 5869831 w 6868353"/>
                <a:gd name="connsiteY3243" fmla="*/ 1596189 h 6857985"/>
                <a:gd name="connsiteX3244" fmla="*/ 5876273 w 6868353"/>
                <a:gd name="connsiteY3244" fmla="*/ 1638844 h 6857985"/>
                <a:gd name="connsiteX3245" fmla="*/ 5875169 w 6868353"/>
                <a:gd name="connsiteY3245" fmla="*/ 1597661 h 6857985"/>
                <a:gd name="connsiteX3246" fmla="*/ 5882559 w 6868353"/>
                <a:gd name="connsiteY3246" fmla="*/ 1605674 h 6857985"/>
                <a:gd name="connsiteX3247" fmla="*/ 5878679 w 6868353"/>
                <a:gd name="connsiteY3247" fmla="*/ 1610289 h 6857985"/>
                <a:gd name="connsiteX3248" fmla="*/ 5950697 w 6868353"/>
                <a:gd name="connsiteY3248" fmla="*/ 1703783 h 6857985"/>
                <a:gd name="connsiteX3249" fmla="*/ 5980031 w 6868353"/>
                <a:gd name="connsiteY3249" fmla="*/ 1725585 h 6857985"/>
                <a:gd name="connsiteX3250" fmla="*/ 5989135 w 6868353"/>
                <a:gd name="connsiteY3250" fmla="*/ 1746849 h 6857985"/>
                <a:gd name="connsiteX3251" fmla="*/ 5937771 w 6868353"/>
                <a:gd name="connsiteY3251" fmla="*/ 1711031 h 6857985"/>
                <a:gd name="connsiteX3252" fmla="*/ 5947681 w 6868353"/>
                <a:gd name="connsiteY3252" fmla="*/ 1731715 h 6857985"/>
                <a:gd name="connsiteX3253" fmla="*/ 5956813 w 6868353"/>
                <a:gd name="connsiteY3253" fmla="*/ 1729011 h 6857985"/>
                <a:gd name="connsiteX3254" fmla="*/ 5970971 w 6868353"/>
                <a:gd name="connsiteY3254" fmla="*/ 1775701 h 6857985"/>
                <a:gd name="connsiteX3255" fmla="*/ 5972315 w 6868353"/>
                <a:gd name="connsiteY3255" fmla="*/ 1758429 h 6857985"/>
                <a:gd name="connsiteX3256" fmla="*/ 6050023 w 6868353"/>
                <a:gd name="connsiteY3256" fmla="*/ 1835289 h 6857985"/>
                <a:gd name="connsiteX3257" fmla="*/ 6086591 w 6868353"/>
                <a:gd name="connsiteY3257" fmla="*/ 1917457 h 6857985"/>
                <a:gd name="connsiteX3258" fmla="*/ 6106511 w 6868353"/>
                <a:gd name="connsiteY3258" fmla="*/ 1992475 h 6857985"/>
                <a:gd name="connsiteX3259" fmla="*/ 6069051 w 6868353"/>
                <a:gd name="connsiteY3259" fmla="*/ 1927905 h 6857985"/>
                <a:gd name="connsiteX3260" fmla="*/ 6092509 w 6868353"/>
                <a:gd name="connsiteY3260" fmla="*/ 1989276 h 6857985"/>
                <a:gd name="connsiteX3261" fmla="*/ 6107813 w 6868353"/>
                <a:gd name="connsiteY3261" fmla="*/ 2005471 h 6857985"/>
                <a:gd name="connsiteX3262" fmla="*/ 6165927 w 6868353"/>
                <a:gd name="connsiteY3262" fmla="*/ 2119790 h 6857985"/>
                <a:gd name="connsiteX3263" fmla="*/ 6164867 w 6868353"/>
                <a:gd name="connsiteY3263" fmla="*/ 2107091 h 6857985"/>
                <a:gd name="connsiteX3264" fmla="*/ 6192247 w 6868353"/>
                <a:gd name="connsiteY3264" fmla="*/ 2178189 h 6857985"/>
                <a:gd name="connsiteX3265" fmla="*/ 6217303 w 6868353"/>
                <a:gd name="connsiteY3265" fmla="*/ 2210835 h 6857985"/>
                <a:gd name="connsiteX3266" fmla="*/ 6213057 w 6868353"/>
                <a:gd name="connsiteY3266" fmla="*/ 2221113 h 6857985"/>
                <a:gd name="connsiteX3267" fmla="*/ 6177211 w 6868353"/>
                <a:gd name="connsiteY3267" fmla="*/ 2157505 h 6857985"/>
                <a:gd name="connsiteX3268" fmla="*/ 6181359 w 6868353"/>
                <a:gd name="connsiteY3268" fmla="*/ 2147057 h 6857985"/>
                <a:gd name="connsiteX3269" fmla="*/ 6166933 w 6868353"/>
                <a:gd name="connsiteY3269" fmla="*/ 2122480 h 6857985"/>
                <a:gd name="connsiteX3270" fmla="*/ 6151955 w 6868353"/>
                <a:gd name="connsiteY3270" fmla="*/ 2098809 h 6857985"/>
                <a:gd name="connsiteX3271" fmla="*/ 6122777 w 6868353"/>
                <a:gd name="connsiteY3271" fmla="*/ 2052601 h 6857985"/>
                <a:gd name="connsiteX3272" fmla="*/ 6066955 w 6868353"/>
                <a:gd name="connsiteY3272" fmla="*/ 1963481 h 6857985"/>
                <a:gd name="connsiteX3273" fmla="*/ 6013143 w 6868353"/>
                <a:gd name="connsiteY3273" fmla="*/ 1876443 h 6857985"/>
                <a:gd name="connsiteX3274" fmla="*/ 5959247 w 6868353"/>
                <a:gd name="connsiteY3274" fmla="*/ 1789108 h 6857985"/>
                <a:gd name="connsiteX3275" fmla="*/ 5962929 w 6868353"/>
                <a:gd name="connsiteY3275" fmla="*/ 1808093 h 6857985"/>
                <a:gd name="connsiteX3276" fmla="*/ 5929319 w 6868353"/>
                <a:gd name="connsiteY3276" fmla="*/ 1759548 h 6857985"/>
                <a:gd name="connsiteX3277" fmla="*/ 5895343 w 6868353"/>
                <a:gd name="connsiteY3277" fmla="*/ 1715151 h 6857985"/>
                <a:gd name="connsiteX3278" fmla="*/ 5861947 w 6868353"/>
                <a:gd name="connsiteY3278" fmla="*/ 1672864 h 6857985"/>
                <a:gd name="connsiteX3279" fmla="*/ 5845383 w 6868353"/>
                <a:gd name="connsiteY3279" fmla="*/ 1652152 h 6857985"/>
                <a:gd name="connsiteX3280" fmla="*/ 5828463 w 6868353"/>
                <a:gd name="connsiteY3280" fmla="*/ 1631865 h 6857985"/>
                <a:gd name="connsiteX3281" fmla="*/ 5756915 w 6868353"/>
                <a:gd name="connsiteY3281" fmla="*/ 1551778 h 6857985"/>
                <a:gd name="connsiteX3282" fmla="*/ 5738171 w 6868353"/>
                <a:gd name="connsiteY3282" fmla="*/ 1531052 h 6857985"/>
                <a:gd name="connsiteX3283" fmla="*/ 5718023 w 6868353"/>
                <a:gd name="connsiteY3283" fmla="*/ 1510637 h 6857985"/>
                <a:gd name="connsiteX3284" fmla="*/ 5675823 w 6868353"/>
                <a:gd name="connsiteY3284" fmla="*/ 1467939 h 6857985"/>
                <a:gd name="connsiteX3285" fmla="*/ 5675201 w 6868353"/>
                <a:gd name="connsiteY3285" fmla="*/ 1460759 h 6857985"/>
                <a:gd name="connsiteX3286" fmla="*/ 5676777 w 6868353"/>
                <a:gd name="connsiteY3286" fmla="*/ 1456843 h 6857985"/>
                <a:gd name="connsiteX3287" fmla="*/ 5677011 w 6868353"/>
                <a:gd name="connsiteY3287" fmla="*/ 1456967 h 6857985"/>
                <a:gd name="connsiteX3288" fmla="*/ 5676955 w 6868353"/>
                <a:gd name="connsiteY3288" fmla="*/ 1457086 h 6857985"/>
                <a:gd name="connsiteX3289" fmla="*/ 1766711 w 6868353"/>
                <a:gd name="connsiteY3289" fmla="*/ 1455877 h 6857985"/>
                <a:gd name="connsiteX3290" fmla="*/ 1712291 w 6868353"/>
                <a:gd name="connsiteY3290" fmla="*/ 1511883 h 6857985"/>
                <a:gd name="connsiteX3291" fmla="*/ 1680990 w 6868353"/>
                <a:gd name="connsiteY3291" fmla="*/ 1541414 h 6857985"/>
                <a:gd name="connsiteX3292" fmla="*/ 1665191 w 6868353"/>
                <a:gd name="connsiteY3292" fmla="*/ 1556761 h 6857985"/>
                <a:gd name="connsiteX3293" fmla="*/ 1649547 w 6868353"/>
                <a:gd name="connsiteY3293" fmla="*/ 1572447 h 6857985"/>
                <a:gd name="connsiteX3294" fmla="*/ 1587977 w 6868353"/>
                <a:gd name="connsiteY3294" fmla="*/ 1633676 h 6857985"/>
                <a:gd name="connsiteX3295" fmla="*/ 1573905 w 6868353"/>
                <a:gd name="connsiteY3295" fmla="*/ 1648598 h 6857985"/>
                <a:gd name="connsiteX3296" fmla="*/ 1560782 w 6868353"/>
                <a:gd name="connsiteY3296" fmla="*/ 1663336 h 6857985"/>
                <a:gd name="connsiteX3297" fmla="*/ 1536941 w 6868353"/>
                <a:gd name="connsiteY3297" fmla="*/ 1690970 h 6857985"/>
                <a:gd name="connsiteX3298" fmla="*/ 1563486 w 6868353"/>
                <a:gd name="connsiteY3298" fmla="*/ 1657913 h 6857985"/>
                <a:gd name="connsiteX3299" fmla="*/ 1577487 w 6868353"/>
                <a:gd name="connsiteY3299" fmla="*/ 1640982 h 6857985"/>
                <a:gd name="connsiteX3300" fmla="*/ 1592479 w 6868353"/>
                <a:gd name="connsiteY3300" fmla="*/ 1624559 h 6857985"/>
                <a:gd name="connsiteX3301" fmla="*/ 1654374 w 6868353"/>
                <a:gd name="connsiteY3301" fmla="*/ 1559819 h 6857985"/>
                <a:gd name="connsiteX3302" fmla="*/ 1669664 w 6868353"/>
                <a:gd name="connsiteY3302" fmla="*/ 1544203 h 6857985"/>
                <a:gd name="connsiteX3303" fmla="*/ 1685336 w 6868353"/>
                <a:gd name="connsiteY3303" fmla="*/ 1529735 h 6857985"/>
                <a:gd name="connsiteX3304" fmla="*/ 1715335 w 6868353"/>
                <a:gd name="connsiteY3304" fmla="*/ 1502341 h 6857985"/>
                <a:gd name="connsiteX3305" fmla="*/ 1766711 w 6868353"/>
                <a:gd name="connsiteY3305" fmla="*/ 1455877 h 6857985"/>
                <a:gd name="connsiteX3306" fmla="*/ 6047773 w 6868353"/>
                <a:gd name="connsiteY3306" fmla="*/ 1444486 h 6857985"/>
                <a:gd name="connsiteX3307" fmla="*/ 6057201 w 6868353"/>
                <a:gd name="connsiteY3307" fmla="*/ 1454022 h 6857985"/>
                <a:gd name="connsiteX3308" fmla="*/ 6069391 w 6868353"/>
                <a:gd name="connsiteY3308" fmla="*/ 1465744 h 6857985"/>
                <a:gd name="connsiteX3309" fmla="*/ 6084411 w 6868353"/>
                <a:gd name="connsiteY3309" fmla="*/ 1501406 h 6857985"/>
                <a:gd name="connsiteX3310" fmla="*/ 6062255 w 6868353"/>
                <a:gd name="connsiteY3310" fmla="*/ 1475371 h 6857985"/>
                <a:gd name="connsiteX3311" fmla="*/ 6075095 w 6868353"/>
                <a:gd name="connsiteY3311" fmla="*/ 1485904 h 6857985"/>
                <a:gd name="connsiteX3312" fmla="*/ 6043071 w 6868353"/>
                <a:gd name="connsiteY3312" fmla="*/ 1445004 h 6857985"/>
                <a:gd name="connsiteX3313" fmla="*/ 6047773 w 6868353"/>
                <a:gd name="connsiteY3313" fmla="*/ 1444486 h 6857985"/>
                <a:gd name="connsiteX3314" fmla="*/ 1704477 w 6868353"/>
                <a:gd name="connsiteY3314" fmla="*/ 1442753 h 6857985"/>
                <a:gd name="connsiteX3315" fmla="*/ 1643955 w 6868353"/>
                <a:gd name="connsiteY3315" fmla="*/ 1491949 h 6857985"/>
                <a:gd name="connsiteX3316" fmla="*/ 1704477 w 6868353"/>
                <a:gd name="connsiteY3316" fmla="*/ 1442753 h 6857985"/>
                <a:gd name="connsiteX3317" fmla="*/ 6155043 w 6868353"/>
                <a:gd name="connsiteY3317" fmla="*/ 1436071 h 6857985"/>
                <a:gd name="connsiteX3318" fmla="*/ 6196807 w 6868353"/>
                <a:gd name="connsiteY3318" fmla="*/ 1494511 h 6857985"/>
                <a:gd name="connsiteX3319" fmla="*/ 6213667 w 6868353"/>
                <a:gd name="connsiteY3319" fmla="*/ 1501010 h 6857985"/>
                <a:gd name="connsiteX3320" fmla="*/ 6215719 w 6868353"/>
                <a:gd name="connsiteY3320" fmla="*/ 1526096 h 6857985"/>
                <a:gd name="connsiteX3321" fmla="*/ 6168647 w 6868353"/>
                <a:gd name="connsiteY3321" fmla="*/ 1465645 h 6857985"/>
                <a:gd name="connsiteX3322" fmla="*/ 6164711 w 6868353"/>
                <a:gd name="connsiteY3322" fmla="*/ 1451998 h 6857985"/>
                <a:gd name="connsiteX3323" fmla="*/ 6155043 w 6868353"/>
                <a:gd name="connsiteY3323" fmla="*/ 1436071 h 6857985"/>
                <a:gd name="connsiteX3324" fmla="*/ 944139 w 6868353"/>
                <a:gd name="connsiteY3324" fmla="*/ 1433438 h 6857985"/>
                <a:gd name="connsiteX3325" fmla="*/ 923371 w 6868353"/>
                <a:gd name="connsiteY3325" fmla="*/ 1448048 h 6857985"/>
                <a:gd name="connsiteX3326" fmla="*/ 878719 w 6868353"/>
                <a:gd name="connsiteY3326" fmla="*/ 1484644 h 6857985"/>
                <a:gd name="connsiteX3327" fmla="*/ 933536 w 6868353"/>
                <a:gd name="connsiteY3327" fmla="*/ 1454079 h 6857985"/>
                <a:gd name="connsiteX3328" fmla="*/ 944139 w 6868353"/>
                <a:gd name="connsiteY3328" fmla="*/ 1433438 h 6857985"/>
                <a:gd name="connsiteX3329" fmla="*/ 1012597 w 6868353"/>
                <a:gd name="connsiteY3329" fmla="*/ 1426527 h 6857985"/>
                <a:gd name="connsiteX3330" fmla="*/ 986880 w 6868353"/>
                <a:gd name="connsiteY3330" fmla="*/ 1442725 h 6857985"/>
                <a:gd name="connsiteX3331" fmla="*/ 985181 w 6868353"/>
                <a:gd name="connsiteY3331" fmla="*/ 1454220 h 6857985"/>
                <a:gd name="connsiteX3332" fmla="*/ 1011754 w 6868353"/>
                <a:gd name="connsiteY3332" fmla="*/ 1430351 h 6857985"/>
                <a:gd name="connsiteX3333" fmla="*/ 995870 w 6868353"/>
                <a:gd name="connsiteY3333" fmla="*/ 1459501 h 6857985"/>
                <a:gd name="connsiteX3334" fmla="*/ 1023235 w 6868353"/>
                <a:gd name="connsiteY3334" fmla="*/ 1429983 h 6857985"/>
                <a:gd name="connsiteX3335" fmla="*/ 1012597 w 6868353"/>
                <a:gd name="connsiteY3335" fmla="*/ 1426527 h 6857985"/>
                <a:gd name="connsiteX3336" fmla="*/ 5602485 w 6868353"/>
                <a:gd name="connsiteY3336" fmla="*/ 1424903 h 6857985"/>
                <a:gd name="connsiteX3337" fmla="*/ 5613643 w 6868353"/>
                <a:gd name="connsiteY3337" fmla="*/ 1433028 h 6857985"/>
                <a:gd name="connsiteX3338" fmla="*/ 5631059 w 6868353"/>
                <a:gd name="connsiteY3338" fmla="*/ 1453032 h 6857985"/>
                <a:gd name="connsiteX3339" fmla="*/ 5664963 w 6868353"/>
                <a:gd name="connsiteY3339" fmla="*/ 1493875 h 6857985"/>
                <a:gd name="connsiteX3340" fmla="*/ 5689243 w 6868353"/>
                <a:gd name="connsiteY3340" fmla="*/ 1521411 h 6857985"/>
                <a:gd name="connsiteX3341" fmla="*/ 5695345 w 6868353"/>
                <a:gd name="connsiteY3341" fmla="*/ 1539503 h 6857985"/>
                <a:gd name="connsiteX3342" fmla="*/ 5641519 w 6868353"/>
                <a:gd name="connsiteY3342" fmla="*/ 1483342 h 6857985"/>
                <a:gd name="connsiteX3343" fmla="*/ 5624799 w 6868353"/>
                <a:gd name="connsiteY3343" fmla="*/ 1456472 h 6857985"/>
                <a:gd name="connsiteX3344" fmla="*/ 5619123 w 6868353"/>
                <a:gd name="connsiteY3344" fmla="*/ 1444990 h 6857985"/>
                <a:gd name="connsiteX3345" fmla="*/ 5600423 w 6868353"/>
                <a:gd name="connsiteY3345" fmla="*/ 1425227 h 6857985"/>
                <a:gd name="connsiteX3346" fmla="*/ 5602485 w 6868353"/>
                <a:gd name="connsiteY3346" fmla="*/ 1424903 h 6857985"/>
                <a:gd name="connsiteX3347" fmla="*/ 5851031 w 6868353"/>
                <a:gd name="connsiteY3347" fmla="*/ 1423131 h 6857985"/>
                <a:gd name="connsiteX3348" fmla="*/ 5855971 w 6868353"/>
                <a:gd name="connsiteY3348" fmla="*/ 1453597 h 6857985"/>
                <a:gd name="connsiteX3349" fmla="*/ 5910067 w 6868353"/>
                <a:gd name="connsiteY3349" fmla="*/ 1515634 h 6857985"/>
                <a:gd name="connsiteX3350" fmla="*/ 5894055 w 6868353"/>
                <a:gd name="connsiteY3350" fmla="*/ 1464357 h 6857985"/>
                <a:gd name="connsiteX3351" fmla="*/ 5919439 w 6868353"/>
                <a:gd name="connsiteY3351" fmla="*/ 1529890 h 6857985"/>
                <a:gd name="connsiteX3352" fmla="*/ 5912035 w 6868353"/>
                <a:gd name="connsiteY3352" fmla="*/ 1521948 h 6857985"/>
                <a:gd name="connsiteX3353" fmla="*/ 5880789 w 6868353"/>
                <a:gd name="connsiteY3353" fmla="*/ 1501335 h 6857985"/>
                <a:gd name="connsiteX3354" fmla="*/ 5851031 w 6868353"/>
                <a:gd name="connsiteY3354" fmla="*/ 1423131 h 6857985"/>
                <a:gd name="connsiteX3355" fmla="*/ 6010751 w 6868353"/>
                <a:gd name="connsiteY3355" fmla="*/ 1422990 h 6857985"/>
                <a:gd name="connsiteX3356" fmla="*/ 6031195 w 6868353"/>
                <a:gd name="connsiteY3356" fmla="*/ 1445542 h 6857985"/>
                <a:gd name="connsiteX3357" fmla="*/ 6057103 w 6868353"/>
                <a:gd name="connsiteY3357" fmla="*/ 1476391 h 6857985"/>
                <a:gd name="connsiteX3358" fmla="*/ 6102831 w 6868353"/>
                <a:gd name="connsiteY3358" fmla="*/ 1550107 h 6857985"/>
                <a:gd name="connsiteX3359" fmla="*/ 6062185 w 6868353"/>
                <a:gd name="connsiteY3359" fmla="*/ 1491581 h 6857985"/>
                <a:gd name="connsiteX3360" fmla="*/ 6038259 w 6868353"/>
                <a:gd name="connsiteY3360" fmla="*/ 1459671 h 6857985"/>
                <a:gd name="connsiteX3361" fmla="*/ 6010751 w 6868353"/>
                <a:gd name="connsiteY3361" fmla="*/ 1422990 h 6857985"/>
                <a:gd name="connsiteX3362" fmla="*/ 5588727 w 6868353"/>
                <a:gd name="connsiteY3362" fmla="*/ 1395525 h 6857985"/>
                <a:gd name="connsiteX3363" fmla="*/ 5624163 w 6868353"/>
                <a:gd name="connsiteY3363" fmla="*/ 1425128 h 6857985"/>
                <a:gd name="connsiteX3364" fmla="*/ 5648131 w 6868353"/>
                <a:gd name="connsiteY3364" fmla="*/ 1450582 h 6857985"/>
                <a:gd name="connsiteX3365" fmla="*/ 5667215 w 6868353"/>
                <a:gd name="connsiteY3365" fmla="*/ 1471747 h 6857985"/>
                <a:gd name="connsiteX3366" fmla="*/ 5628283 w 6868353"/>
                <a:gd name="connsiteY3366" fmla="*/ 1436907 h 6857985"/>
                <a:gd name="connsiteX3367" fmla="*/ 5588727 w 6868353"/>
                <a:gd name="connsiteY3367" fmla="*/ 1395525 h 6857985"/>
                <a:gd name="connsiteX3368" fmla="*/ 6070013 w 6868353"/>
                <a:gd name="connsiteY3368" fmla="*/ 1388446 h 6857985"/>
                <a:gd name="connsiteX3369" fmla="*/ 6074415 w 6868353"/>
                <a:gd name="connsiteY3369" fmla="*/ 1401754 h 6857985"/>
                <a:gd name="connsiteX3370" fmla="*/ 6093245 w 6868353"/>
                <a:gd name="connsiteY3370" fmla="*/ 1425849 h 6857985"/>
                <a:gd name="connsiteX3371" fmla="*/ 6112895 w 6868353"/>
                <a:gd name="connsiteY3371" fmla="*/ 1444962 h 6857985"/>
                <a:gd name="connsiteX3372" fmla="*/ 6122593 w 6868353"/>
                <a:gd name="connsiteY3372" fmla="*/ 1478868 h 6857985"/>
                <a:gd name="connsiteX3373" fmla="*/ 6081013 w 6868353"/>
                <a:gd name="connsiteY3373" fmla="*/ 1421730 h 6857985"/>
                <a:gd name="connsiteX3374" fmla="*/ 6070013 w 6868353"/>
                <a:gd name="connsiteY3374" fmla="*/ 1388446 h 6857985"/>
                <a:gd name="connsiteX3375" fmla="*/ 5417587 w 6868353"/>
                <a:gd name="connsiteY3375" fmla="*/ 1374185 h 6857985"/>
                <a:gd name="connsiteX3376" fmla="*/ 5433635 w 6868353"/>
                <a:gd name="connsiteY3376" fmla="*/ 1386719 h 6857985"/>
                <a:gd name="connsiteX3377" fmla="*/ 5460703 w 6868353"/>
                <a:gd name="connsiteY3377" fmla="*/ 1410418 h 6857985"/>
                <a:gd name="connsiteX3378" fmla="*/ 5488679 w 6868353"/>
                <a:gd name="connsiteY3378" fmla="*/ 1435561 h 6857985"/>
                <a:gd name="connsiteX3379" fmla="*/ 5456033 w 6868353"/>
                <a:gd name="connsiteY3379" fmla="*/ 1410942 h 6857985"/>
                <a:gd name="connsiteX3380" fmla="*/ 5421743 w 6868353"/>
                <a:gd name="connsiteY3380" fmla="*/ 1383576 h 6857985"/>
                <a:gd name="connsiteX3381" fmla="*/ 5417587 w 6868353"/>
                <a:gd name="connsiteY3381" fmla="*/ 1374185 h 6857985"/>
                <a:gd name="connsiteX3382" fmla="*/ 6110023 w 6868353"/>
                <a:gd name="connsiteY3382" fmla="*/ 1371684 h 6857985"/>
                <a:gd name="connsiteX3383" fmla="*/ 6151515 w 6868353"/>
                <a:gd name="connsiteY3383" fmla="*/ 1440941 h 6857985"/>
                <a:gd name="connsiteX3384" fmla="*/ 6121149 w 6868353"/>
                <a:gd name="connsiteY3384" fmla="*/ 1405251 h 6857985"/>
                <a:gd name="connsiteX3385" fmla="*/ 6110023 w 6868353"/>
                <a:gd name="connsiteY3385" fmla="*/ 1371684 h 6857985"/>
                <a:gd name="connsiteX3386" fmla="*/ 6154843 w 6868353"/>
                <a:gd name="connsiteY3386" fmla="*/ 1368726 h 6857985"/>
                <a:gd name="connsiteX3387" fmla="*/ 6256619 w 6868353"/>
                <a:gd name="connsiteY3387" fmla="*/ 1493323 h 6857985"/>
                <a:gd name="connsiteX3388" fmla="*/ 6239643 w 6868353"/>
                <a:gd name="connsiteY3388" fmla="*/ 1486627 h 6857985"/>
                <a:gd name="connsiteX3389" fmla="*/ 6193859 w 6868353"/>
                <a:gd name="connsiteY3389" fmla="*/ 1432306 h 6857985"/>
                <a:gd name="connsiteX3390" fmla="*/ 6170927 w 6868353"/>
                <a:gd name="connsiteY3390" fmla="*/ 1405251 h 6857985"/>
                <a:gd name="connsiteX3391" fmla="*/ 6154843 w 6868353"/>
                <a:gd name="connsiteY3391" fmla="*/ 1368726 h 6857985"/>
                <a:gd name="connsiteX3392" fmla="*/ 5517671 w 6868353"/>
                <a:gd name="connsiteY3392" fmla="*/ 1356427 h 6857985"/>
                <a:gd name="connsiteX3393" fmla="*/ 5563335 w 6868353"/>
                <a:gd name="connsiteY3393" fmla="*/ 1397469 h 6857985"/>
                <a:gd name="connsiteX3394" fmla="*/ 5612751 w 6868353"/>
                <a:gd name="connsiteY3394" fmla="*/ 1443844 h 6857985"/>
                <a:gd name="connsiteX3395" fmla="*/ 5581027 w 6868353"/>
                <a:gd name="connsiteY3395" fmla="*/ 1427507 h 6857985"/>
                <a:gd name="connsiteX3396" fmla="*/ 5543495 w 6868353"/>
                <a:gd name="connsiteY3396" fmla="*/ 1386539 h 6857985"/>
                <a:gd name="connsiteX3397" fmla="*/ 5517559 w 6868353"/>
                <a:gd name="connsiteY3397" fmla="*/ 1356296 h 6857985"/>
                <a:gd name="connsiteX3398" fmla="*/ 5517671 w 6868353"/>
                <a:gd name="connsiteY3398" fmla="*/ 1356427 h 6857985"/>
                <a:gd name="connsiteX3399" fmla="*/ 5517545 w 6868353"/>
                <a:gd name="connsiteY3399" fmla="*/ 1356314 h 6857985"/>
                <a:gd name="connsiteX3400" fmla="*/ 2082897 w 6868353"/>
                <a:gd name="connsiteY3400" fmla="*/ 1355729 h 6857985"/>
                <a:gd name="connsiteX3401" fmla="*/ 2036674 w 6868353"/>
                <a:gd name="connsiteY3401" fmla="*/ 1385770 h 6857985"/>
                <a:gd name="connsiteX3402" fmla="*/ 1983089 w 6868353"/>
                <a:gd name="connsiteY3402" fmla="*/ 1426812 h 6857985"/>
                <a:gd name="connsiteX3403" fmla="*/ 2017420 w 6868353"/>
                <a:gd name="connsiteY3403" fmla="*/ 1395001 h 6857985"/>
                <a:gd name="connsiteX3404" fmla="*/ 2036363 w 6868353"/>
                <a:gd name="connsiteY3404" fmla="*/ 1380490 h 6857985"/>
                <a:gd name="connsiteX3405" fmla="*/ 2055446 w 6868353"/>
                <a:gd name="connsiteY3405" fmla="*/ 1368230 h 6857985"/>
                <a:gd name="connsiteX3406" fmla="*/ 2082897 w 6868353"/>
                <a:gd name="connsiteY3406" fmla="*/ 1355729 h 6857985"/>
                <a:gd name="connsiteX3407" fmla="*/ 6114695 w 6868353"/>
                <a:gd name="connsiteY3407" fmla="*/ 1355291 h 6857985"/>
                <a:gd name="connsiteX3408" fmla="*/ 6134103 w 6868353"/>
                <a:gd name="connsiteY3408" fmla="*/ 1367721 h 6857985"/>
                <a:gd name="connsiteX3409" fmla="*/ 6146547 w 6868353"/>
                <a:gd name="connsiteY3409" fmla="*/ 1390146 h 6857985"/>
                <a:gd name="connsiteX3410" fmla="*/ 6133283 w 6868353"/>
                <a:gd name="connsiteY3410" fmla="*/ 1384568 h 6857985"/>
                <a:gd name="connsiteX3411" fmla="*/ 6149053 w 6868353"/>
                <a:gd name="connsiteY3411" fmla="*/ 1415544 h 6857985"/>
                <a:gd name="connsiteX3412" fmla="*/ 6125977 w 6868353"/>
                <a:gd name="connsiteY3412" fmla="*/ 1388957 h 6857985"/>
                <a:gd name="connsiteX3413" fmla="*/ 6114695 w 6868353"/>
                <a:gd name="connsiteY3413" fmla="*/ 1355291 h 6857985"/>
                <a:gd name="connsiteX3414" fmla="*/ 2151191 w 6868353"/>
                <a:gd name="connsiteY3414" fmla="*/ 1350109 h 6857985"/>
                <a:gd name="connsiteX3415" fmla="*/ 2100169 w 6868353"/>
                <a:gd name="connsiteY3415" fmla="*/ 1386337 h 6857985"/>
                <a:gd name="connsiteX3416" fmla="*/ 2151191 w 6868353"/>
                <a:gd name="connsiteY3416" fmla="*/ 1350109 h 6857985"/>
                <a:gd name="connsiteX3417" fmla="*/ 712203 w 6868353"/>
                <a:gd name="connsiteY3417" fmla="*/ 1347391 h 6857985"/>
                <a:gd name="connsiteX3418" fmla="*/ 690372 w 6868353"/>
                <a:gd name="connsiteY3418" fmla="*/ 1377192 h 6857985"/>
                <a:gd name="connsiteX3419" fmla="*/ 702321 w 6868353"/>
                <a:gd name="connsiteY3419" fmla="*/ 1375692 h 6857985"/>
                <a:gd name="connsiteX3420" fmla="*/ 674262 w 6868353"/>
                <a:gd name="connsiteY3420" fmla="*/ 1409215 h 6857985"/>
                <a:gd name="connsiteX3421" fmla="*/ 712203 w 6868353"/>
                <a:gd name="connsiteY3421" fmla="*/ 1347391 h 6857985"/>
                <a:gd name="connsiteX3422" fmla="*/ 2068230 w 6868353"/>
                <a:gd name="connsiteY3422" fmla="*/ 1334012 h 6857985"/>
                <a:gd name="connsiteX3423" fmla="*/ 2019374 w 6868353"/>
                <a:gd name="connsiteY3423" fmla="*/ 1365526 h 6857985"/>
                <a:gd name="connsiteX3424" fmla="*/ 1970560 w 6868353"/>
                <a:gd name="connsiteY3424" fmla="*/ 1404231 h 6857985"/>
                <a:gd name="connsiteX3425" fmla="*/ 1922369 w 6868353"/>
                <a:gd name="connsiteY3425" fmla="*/ 1441026 h 6857985"/>
                <a:gd name="connsiteX3426" fmla="*/ 1878128 w 6868353"/>
                <a:gd name="connsiteY3426" fmla="*/ 1471379 h 6857985"/>
                <a:gd name="connsiteX3427" fmla="*/ 1902677 w 6868353"/>
                <a:gd name="connsiteY3427" fmla="*/ 1451771 h 6857985"/>
                <a:gd name="connsiteX3428" fmla="*/ 1925767 w 6868353"/>
                <a:gd name="connsiteY3428" fmla="*/ 1432956 h 6857985"/>
                <a:gd name="connsiteX3429" fmla="*/ 1970390 w 6868353"/>
                <a:gd name="connsiteY3429" fmla="*/ 1397889 h 6857985"/>
                <a:gd name="connsiteX3430" fmla="*/ 2015693 w 6868353"/>
                <a:gd name="connsiteY3430" fmla="*/ 1364110 h 6857985"/>
                <a:gd name="connsiteX3431" fmla="*/ 2068230 w 6868353"/>
                <a:gd name="connsiteY3431" fmla="*/ 1334012 h 6857985"/>
                <a:gd name="connsiteX3432" fmla="*/ 1200143 w 6868353"/>
                <a:gd name="connsiteY3432" fmla="*/ 1333516 h 6857985"/>
                <a:gd name="connsiteX3433" fmla="*/ 1169747 w 6868353"/>
                <a:gd name="connsiteY3433" fmla="*/ 1372321 h 6857985"/>
                <a:gd name="connsiteX3434" fmla="*/ 1208113 w 6868353"/>
                <a:gd name="connsiteY3434" fmla="*/ 1350831 h 6857985"/>
                <a:gd name="connsiteX3435" fmla="*/ 1186311 w 6868353"/>
                <a:gd name="connsiteY3435" fmla="*/ 1375535 h 6857985"/>
                <a:gd name="connsiteX3436" fmla="*/ 1168615 w 6868353"/>
                <a:gd name="connsiteY3436" fmla="*/ 1377984 h 6857985"/>
                <a:gd name="connsiteX3437" fmla="*/ 1141716 w 6868353"/>
                <a:gd name="connsiteY3437" fmla="*/ 1408096 h 6857985"/>
                <a:gd name="connsiteX3438" fmla="*/ 1131778 w 6868353"/>
                <a:gd name="connsiteY3438" fmla="*/ 1425141 h 6857985"/>
                <a:gd name="connsiteX3439" fmla="*/ 1151754 w 6868353"/>
                <a:gd name="connsiteY3439" fmla="*/ 1405661 h 6857985"/>
                <a:gd name="connsiteX3440" fmla="*/ 1164453 w 6868353"/>
                <a:gd name="connsiteY3440" fmla="*/ 1395709 h 6857985"/>
                <a:gd name="connsiteX3441" fmla="*/ 1198699 w 6868353"/>
                <a:gd name="connsiteY3441" fmla="*/ 1370297 h 6857985"/>
                <a:gd name="connsiteX3442" fmla="*/ 1200143 w 6868353"/>
                <a:gd name="connsiteY3442" fmla="*/ 1333516 h 6857985"/>
                <a:gd name="connsiteX3443" fmla="*/ 5428611 w 6868353"/>
                <a:gd name="connsiteY3443" fmla="*/ 1329510 h 6857985"/>
                <a:gd name="connsiteX3444" fmla="*/ 5439157 w 6868353"/>
                <a:gd name="connsiteY3444" fmla="*/ 1341614 h 6857985"/>
                <a:gd name="connsiteX3445" fmla="*/ 5462941 w 6868353"/>
                <a:gd name="connsiteY3445" fmla="*/ 1360571 h 6857985"/>
                <a:gd name="connsiteX3446" fmla="*/ 5470529 w 6868353"/>
                <a:gd name="connsiteY3446" fmla="*/ 1377843 h 6857985"/>
                <a:gd name="connsiteX3447" fmla="*/ 5479307 w 6868353"/>
                <a:gd name="connsiteY3447" fmla="*/ 1378862 h 6857985"/>
                <a:gd name="connsiteX3448" fmla="*/ 5488495 w 6868353"/>
                <a:gd name="connsiteY3448" fmla="*/ 1396657 h 6857985"/>
                <a:gd name="connsiteX3449" fmla="*/ 5514387 w 6868353"/>
                <a:gd name="connsiteY3449" fmla="*/ 1411593 h 6857985"/>
                <a:gd name="connsiteX3450" fmla="*/ 5574571 w 6868353"/>
                <a:gd name="connsiteY3450" fmla="*/ 1476107 h 6857985"/>
                <a:gd name="connsiteX3451" fmla="*/ 5607315 w 6868353"/>
                <a:gd name="connsiteY3451" fmla="*/ 1498943 h 6857985"/>
                <a:gd name="connsiteX3452" fmla="*/ 5622775 w 6868353"/>
                <a:gd name="connsiteY3452" fmla="*/ 1530032 h 6857985"/>
                <a:gd name="connsiteX3453" fmla="*/ 5582299 w 6868353"/>
                <a:gd name="connsiteY3453" fmla="*/ 1486145 h 6857985"/>
                <a:gd name="connsiteX3454" fmla="*/ 5539305 w 6868353"/>
                <a:gd name="connsiteY3454" fmla="*/ 1447750 h 6857985"/>
                <a:gd name="connsiteX3455" fmla="*/ 5444283 w 6868353"/>
                <a:gd name="connsiteY3455" fmla="*/ 1353152 h 6857985"/>
                <a:gd name="connsiteX3456" fmla="*/ 5441379 w 6868353"/>
                <a:gd name="connsiteY3456" fmla="*/ 1358277 h 6857985"/>
                <a:gd name="connsiteX3457" fmla="*/ 5428611 w 6868353"/>
                <a:gd name="connsiteY3457" fmla="*/ 1329510 h 6857985"/>
                <a:gd name="connsiteX3458" fmla="*/ 1826964 w 6868353"/>
                <a:gd name="connsiteY3458" fmla="*/ 1315919 h 6857985"/>
                <a:gd name="connsiteX3459" fmla="*/ 1747713 w 6868353"/>
                <a:gd name="connsiteY3459" fmla="*/ 1380065 h 6857985"/>
                <a:gd name="connsiteX3460" fmla="*/ 1788981 w 6868353"/>
                <a:gd name="connsiteY3460" fmla="*/ 1352331 h 6857985"/>
                <a:gd name="connsiteX3461" fmla="*/ 1777386 w 6868353"/>
                <a:gd name="connsiteY3461" fmla="*/ 1373765 h 6857985"/>
                <a:gd name="connsiteX3462" fmla="*/ 1826964 w 6868353"/>
                <a:gd name="connsiteY3462" fmla="*/ 1315919 h 6857985"/>
                <a:gd name="connsiteX3463" fmla="*/ 1055476 w 6868353"/>
                <a:gd name="connsiteY3463" fmla="*/ 1313297 h 6857985"/>
                <a:gd name="connsiteX3464" fmla="*/ 1047713 w 6868353"/>
                <a:gd name="connsiteY3464" fmla="*/ 1316967 h 6857985"/>
                <a:gd name="connsiteX3465" fmla="*/ 1021352 w 6868353"/>
                <a:gd name="connsiteY3465" fmla="*/ 1354865 h 6857985"/>
                <a:gd name="connsiteX3466" fmla="*/ 1036147 w 6868353"/>
                <a:gd name="connsiteY3466" fmla="*/ 1349033 h 6857985"/>
                <a:gd name="connsiteX3467" fmla="*/ 1043692 w 6868353"/>
                <a:gd name="connsiteY3467" fmla="*/ 1331166 h 6857985"/>
                <a:gd name="connsiteX3468" fmla="*/ 1055476 w 6868353"/>
                <a:gd name="connsiteY3468" fmla="*/ 1313297 h 6857985"/>
                <a:gd name="connsiteX3469" fmla="*/ 6054129 w 6868353"/>
                <a:gd name="connsiteY3469" fmla="*/ 1311531 h 6857985"/>
                <a:gd name="connsiteX3470" fmla="*/ 6092991 w 6868353"/>
                <a:gd name="connsiteY3470" fmla="*/ 1366106 h 6857985"/>
                <a:gd name="connsiteX3471" fmla="*/ 6054129 w 6868353"/>
                <a:gd name="connsiteY3471" fmla="*/ 1311531 h 6857985"/>
                <a:gd name="connsiteX3472" fmla="*/ 5448019 w 6868353"/>
                <a:gd name="connsiteY3472" fmla="*/ 1308107 h 6857985"/>
                <a:gd name="connsiteX3473" fmla="*/ 5509871 w 6868353"/>
                <a:gd name="connsiteY3473" fmla="*/ 1349416 h 6857985"/>
                <a:gd name="connsiteX3474" fmla="*/ 5517545 w 6868353"/>
                <a:gd name="connsiteY3474" fmla="*/ 1356314 h 6857985"/>
                <a:gd name="connsiteX3475" fmla="*/ 5514249 w 6868353"/>
                <a:gd name="connsiteY3475" fmla="*/ 1360860 h 6857985"/>
                <a:gd name="connsiteX3476" fmla="*/ 5514133 w 6868353"/>
                <a:gd name="connsiteY3476" fmla="*/ 1365328 h 6857985"/>
                <a:gd name="connsiteX3477" fmla="*/ 5496281 w 6868353"/>
                <a:gd name="connsiteY3477" fmla="*/ 1342564 h 6857985"/>
                <a:gd name="connsiteX3478" fmla="*/ 5498447 w 6868353"/>
                <a:gd name="connsiteY3478" fmla="*/ 1359198 h 6857985"/>
                <a:gd name="connsiteX3479" fmla="*/ 5439751 w 6868353"/>
                <a:gd name="connsiteY3479" fmla="*/ 1308558 h 6857985"/>
                <a:gd name="connsiteX3480" fmla="*/ 5448019 w 6868353"/>
                <a:gd name="connsiteY3480" fmla="*/ 1308107 h 6857985"/>
                <a:gd name="connsiteX3481" fmla="*/ 5334491 w 6868353"/>
                <a:gd name="connsiteY3481" fmla="*/ 1306179 h 6857985"/>
                <a:gd name="connsiteX3482" fmla="*/ 5347363 w 6868353"/>
                <a:gd name="connsiteY3482" fmla="*/ 1313555 h 6857985"/>
                <a:gd name="connsiteX3483" fmla="*/ 5377559 w 6868353"/>
                <a:gd name="connsiteY3483" fmla="*/ 1340978 h 6857985"/>
                <a:gd name="connsiteX3484" fmla="*/ 5332383 w 6868353"/>
                <a:gd name="connsiteY3484" fmla="*/ 1310058 h 6857985"/>
                <a:gd name="connsiteX3485" fmla="*/ 5334491 w 6868353"/>
                <a:gd name="connsiteY3485" fmla="*/ 1306179 h 6857985"/>
                <a:gd name="connsiteX3486" fmla="*/ 5626655 w 6868353"/>
                <a:gd name="connsiteY3486" fmla="*/ 1300941 h 6857985"/>
                <a:gd name="connsiteX3487" fmla="*/ 5654543 w 6868353"/>
                <a:gd name="connsiteY3487" fmla="*/ 1356564 h 6857985"/>
                <a:gd name="connsiteX3488" fmla="*/ 5626655 w 6868353"/>
                <a:gd name="connsiteY3488" fmla="*/ 1300941 h 6857985"/>
                <a:gd name="connsiteX3489" fmla="*/ 1138366 w 6868353"/>
                <a:gd name="connsiteY3489" fmla="*/ 1300782 h 6857985"/>
                <a:gd name="connsiteX3490" fmla="*/ 1074597 w 6868353"/>
                <a:gd name="connsiteY3490" fmla="*/ 1357017 h 6857985"/>
                <a:gd name="connsiteX3491" fmla="*/ 1117196 w 6868353"/>
                <a:gd name="connsiteY3491" fmla="*/ 1317420 h 6857985"/>
                <a:gd name="connsiteX3492" fmla="*/ 1122378 w 6868353"/>
                <a:gd name="connsiteY3492" fmla="*/ 1320322 h 6857985"/>
                <a:gd name="connsiteX3493" fmla="*/ 1138366 w 6868353"/>
                <a:gd name="connsiteY3493" fmla="*/ 1300782 h 6857985"/>
                <a:gd name="connsiteX3494" fmla="*/ 5795451 w 6868353"/>
                <a:gd name="connsiteY3494" fmla="*/ 1299993 h 6857985"/>
                <a:gd name="connsiteX3495" fmla="*/ 5827999 w 6868353"/>
                <a:gd name="connsiteY3495" fmla="*/ 1359991 h 6857985"/>
                <a:gd name="connsiteX3496" fmla="*/ 5795451 w 6868353"/>
                <a:gd name="connsiteY3496" fmla="*/ 1299993 h 6857985"/>
                <a:gd name="connsiteX3497" fmla="*/ 5967955 w 6868353"/>
                <a:gd name="connsiteY3497" fmla="*/ 1297402 h 6857985"/>
                <a:gd name="connsiteX3498" fmla="*/ 5979039 w 6868353"/>
                <a:gd name="connsiteY3498" fmla="*/ 1311517 h 6857985"/>
                <a:gd name="connsiteX3499" fmla="*/ 5993651 w 6868353"/>
                <a:gd name="connsiteY3499" fmla="*/ 1331945 h 6857985"/>
                <a:gd name="connsiteX3500" fmla="*/ 6027727 w 6868353"/>
                <a:gd name="connsiteY3500" fmla="*/ 1378537 h 6857985"/>
                <a:gd name="connsiteX3501" fmla="*/ 6067423 w 6868353"/>
                <a:gd name="connsiteY3501" fmla="*/ 1411339 h 6857985"/>
                <a:gd name="connsiteX3502" fmla="*/ 6087879 w 6868353"/>
                <a:gd name="connsiteY3502" fmla="*/ 1437374 h 6857985"/>
                <a:gd name="connsiteX3503" fmla="*/ 6100919 w 6868353"/>
                <a:gd name="connsiteY3503" fmla="*/ 1459855 h 6857985"/>
                <a:gd name="connsiteX3504" fmla="*/ 6124519 w 6868353"/>
                <a:gd name="connsiteY3504" fmla="*/ 1485635 h 6857985"/>
                <a:gd name="connsiteX3505" fmla="*/ 6111805 w 6868353"/>
                <a:gd name="connsiteY3505" fmla="*/ 1493167 h 6857985"/>
                <a:gd name="connsiteX3506" fmla="*/ 6154461 w 6868353"/>
                <a:gd name="connsiteY3506" fmla="*/ 1539093 h 6857985"/>
                <a:gd name="connsiteX3507" fmla="*/ 6146959 w 6868353"/>
                <a:gd name="connsiteY3507" fmla="*/ 1512152 h 6857985"/>
                <a:gd name="connsiteX3508" fmla="*/ 6164287 w 6868353"/>
                <a:gd name="connsiteY3508" fmla="*/ 1541287 h 6857985"/>
                <a:gd name="connsiteX3509" fmla="*/ 6179591 w 6868353"/>
                <a:gd name="connsiteY3509" fmla="*/ 1567931 h 6857985"/>
                <a:gd name="connsiteX3510" fmla="*/ 6197655 w 6868353"/>
                <a:gd name="connsiteY3510" fmla="*/ 1592677 h 6857985"/>
                <a:gd name="connsiteX3511" fmla="*/ 6213339 w 6868353"/>
                <a:gd name="connsiteY3511" fmla="*/ 1617877 h 6857985"/>
                <a:gd name="connsiteX3512" fmla="*/ 6145231 w 6868353"/>
                <a:gd name="connsiteY3512" fmla="*/ 1541726 h 6857985"/>
                <a:gd name="connsiteX3513" fmla="*/ 6158143 w 6868353"/>
                <a:gd name="connsiteY3513" fmla="*/ 1552500 h 6857985"/>
                <a:gd name="connsiteX3514" fmla="*/ 6139583 w 6868353"/>
                <a:gd name="connsiteY3514" fmla="*/ 1539503 h 6857985"/>
                <a:gd name="connsiteX3515" fmla="*/ 6170075 w 6868353"/>
                <a:gd name="connsiteY3515" fmla="*/ 1599841 h 6857985"/>
                <a:gd name="connsiteX3516" fmla="*/ 6198647 w 6868353"/>
                <a:gd name="connsiteY3516" fmla="*/ 1617835 h 6857985"/>
                <a:gd name="connsiteX3517" fmla="*/ 6242887 w 6868353"/>
                <a:gd name="connsiteY3517" fmla="*/ 1661170 h 6857985"/>
                <a:gd name="connsiteX3518" fmla="*/ 6250489 w 6868353"/>
                <a:gd name="connsiteY3518" fmla="*/ 1695147 h 6857985"/>
                <a:gd name="connsiteX3519" fmla="*/ 6257553 w 6868353"/>
                <a:gd name="connsiteY3519" fmla="*/ 1704519 h 6857985"/>
                <a:gd name="connsiteX3520" fmla="*/ 6264335 w 6868353"/>
                <a:gd name="connsiteY3520" fmla="*/ 1714330 h 6857985"/>
                <a:gd name="connsiteX3521" fmla="*/ 6276763 w 6868353"/>
                <a:gd name="connsiteY3521" fmla="*/ 1731686 h 6857985"/>
                <a:gd name="connsiteX3522" fmla="*/ 6287723 w 6868353"/>
                <a:gd name="connsiteY3522" fmla="*/ 1737448 h 6857985"/>
                <a:gd name="connsiteX3523" fmla="*/ 6280883 w 6868353"/>
                <a:gd name="connsiteY3523" fmla="*/ 1753120 h 6857985"/>
                <a:gd name="connsiteX3524" fmla="*/ 6258727 w 6868353"/>
                <a:gd name="connsiteY3524" fmla="*/ 1714316 h 6857985"/>
                <a:gd name="connsiteX3525" fmla="*/ 6242037 w 6868353"/>
                <a:gd name="connsiteY3525" fmla="*/ 1679277 h 6857985"/>
                <a:gd name="connsiteX3526" fmla="*/ 6210255 w 6868353"/>
                <a:gd name="connsiteY3526" fmla="*/ 1647310 h 6857985"/>
                <a:gd name="connsiteX3527" fmla="*/ 6239575 w 6868353"/>
                <a:gd name="connsiteY3527" fmla="*/ 1690390 h 6857985"/>
                <a:gd name="connsiteX3528" fmla="*/ 6157703 w 6868353"/>
                <a:gd name="connsiteY3528" fmla="*/ 1588657 h 6857985"/>
                <a:gd name="connsiteX3529" fmla="*/ 6076159 w 6868353"/>
                <a:gd name="connsiteY3529" fmla="*/ 1437912 h 6857985"/>
                <a:gd name="connsiteX3530" fmla="*/ 6047107 w 6868353"/>
                <a:gd name="connsiteY3530" fmla="*/ 1410829 h 6857985"/>
                <a:gd name="connsiteX3531" fmla="*/ 6055771 w 6868353"/>
                <a:gd name="connsiteY3531" fmla="*/ 1437317 h 6857985"/>
                <a:gd name="connsiteX3532" fmla="*/ 6031491 w 6868353"/>
                <a:gd name="connsiteY3532" fmla="*/ 1394010 h 6857985"/>
                <a:gd name="connsiteX3533" fmla="*/ 5996751 w 6868353"/>
                <a:gd name="connsiteY3533" fmla="*/ 1365328 h 6857985"/>
                <a:gd name="connsiteX3534" fmla="*/ 5998351 w 6868353"/>
                <a:gd name="connsiteY3534" fmla="*/ 1352686 h 6857985"/>
                <a:gd name="connsiteX3535" fmla="*/ 5986275 w 6868353"/>
                <a:gd name="connsiteY3535" fmla="*/ 1328392 h 6857985"/>
                <a:gd name="connsiteX3536" fmla="*/ 5977951 w 6868353"/>
                <a:gd name="connsiteY3536" fmla="*/ 1313329 h 6857985"/>
                <a:gd name="connsiteX3537" fmla="*/ 5967955 w 6868353"/>
                <a:gd name="connsiteY3537" fmla="*/ 1297402 h 6857985"/>
                <a:gd name="connsiteX3538" fmla="*/ 5486371 w 6868353"/>
                <a:gd name="connsiteY3538" fmla="*/ 1286204 h 6857985"/>
                <a:gd name="connsiteX3539" fmla="*/ 5538059 w 6868353"/>
                <a:gd name="connsiteY3539" fmla="*/ 1323451 h 6857985"/>
                <a:gd name="connsiteX3540" fmla="*/ 5590623 w 6868353"/>
                <a:gd name="connsiteY3540" fmla="*/ 1362341 h 6857985"/>
                <a:gd name="connsiteX3541" fmla="*/ 5577303 w 6868353"/>
                <a:gd name="connsiteY3541" fmla="*/ 1354498 h 6857985"/>
                <a:gd name="connsiteX3542" fmla="*/ 5675405 w 6868353"/>
                <a:gd name="connsiteY3542" fmla="*/ 1454952 h 6857985"/>
                <a:gd name="connsiteX3543" fmla="*/ 5676777 w 6868353"/>
                <a:gd name="connsiteY3543" fmla="*/ 1456843 h 6857985"/>
                <a:gd name="connsiteX3544" fmla="*/ 5666149 w 6868353"/>
                <a:gd name="connsiteY3544" fmla="*/ 1451177 h 6857985"/>
                <a:gd name="connsiteX3545" fmla="*/ 5601595 w 6868353"/>
                <a:gd name="connsiteY3545" fmla="*/ 1391816 h 6857985"/>
                <a:gd name="connsiteX3546" fmla="*/ 5544175 w 6868353"/>
                <a:gd name="connsiteY3546" fmla="*/ 1336193 h 6857985"/>
                <a:gd name="connsiteX3547" fmla="*/ 5514571 w 6868353"/>
                <a:gd name="connsiteY3547" fmla="*/ 1309648 h 6857985"/>
                <a:gd name="connsiteX3548" fmla="*/ 5486371 w 6868353"/>
                <a:gd name="connsiteY3548" fmla="*/ 1286204 h 6857985"/>
                <a:gd name="connsiteX3549" fmla="*/ 5660659 w 6868353"/>
                <a:gd name="connsiteY3549" fmla="*/ 1284321 h 6857985"/>
                <a:gd name="connsiteX3550" fmla="*/ 5719255 w 6868353"/>
                <a:gd name="connsiteY3550" fmla="*/ 1351950 h 6857985"/>
                <a:gd name="connsiteX3551" fmla="*/ 5698883 w 6868353"/>
                <a:gd name="connsiteY3551" fmla="*/ 1344602 h 6857985"/>
                <a:gd name="connsiteX3552" fmla="*/ 5711103 w 6868353"/>
                <a:gd name="connsiteY3552" fmla="*/ 1384539 h 6857985"/>
                <a:gd name="connsiteX3553" fmla="*/ 5672325 w 6868353"/>
                <a:gd name="connsiteY3553" fmla="*/ 1337339 h 6857985"/>
                <a:gd name="connsiteX3554" fmla="*/ 5674265 w 6868353"/>
                <a:gd name="connsiteY3554" fmla="*/ 1354597 h 6857985"/>
                <a:gd name="connsiteX3555" fmla="*/ 5641023 w 6868353"/>
                <a:gd name="connsiteY3555" fmla="*/ 1286402 h 6857985"/>
                <a:gd name="connsiteX3556" fmla="*/ 5677947 w 6868353"/>
                <a:gd name="connsiteY3556" fmla="*/ 1338401 h 6857985"/>
                <a:gd name="connsiteX3557" fmla="*/ 5660659 w 6868353"/>
                <a:gd name="connsiteY3557" fmla="*/ 1284321 h 6857985"/>
                <a:gd name="connsiteX3558" fmla="*/ 1077981 w 6868353"/>
                <a:gd name="connsiteY3558" fmla="*/ 1282664 h 6857985"/>
                <a:gd name="connsiteX3559" fmla="*/ 1049681 w 6868353"/>
                <a:gd name="connsiteY3559" fmla="*/ 1306873 h 6857985"/>
                <a:gd name="connsiteX3560" fmla="*/ 1022428 w 6868353"/>
                <a:gd name="connsiteY3560" fmla="*/ 1329000 h 6857985"/>
                <a:gd name="connsiteX3561" fmla="*/ 1077981 w 6868353"/>
                <a:gd name="connsiteY3561" fmla="*/ 1282664 h 6857985"/>
                <a:gd name="connsiteX3562" fmla="*/ 932814 w 6868353"/>
                <a:gd name="connsiteY3562" fmla="*/ 1282466 h 6857985"/>
                <a:gd name="connsiteX3563" fmla="*/ 880800 w 6868353"/>
                <a:gd name="connsiteY3563" fmla="*/ 1346966 h 6857985"/>
                <a:gd name="connsiteX3564" fmla="*/ 879413 w 6868353"/>
                <a:gd name="connsiteY3564" fmla="*/ 1320747 h 6857985"/>
                <a:gd name="connsiteX3565" fmla="*/ 932814 w 6868353"/>
                <a:gd name="connsiteY3565" fmla="*/ 1282466 h 6857985"/>
                <a:gd name="connsiteX3566" fmla="*/ 5536063 w 6868353"/>
                <a:gd name="connsiteY3566" fmla="*/ 1281263 h 6857985"/>
                <a:gd name="connsiteX3567" fmla="*/ 5569319 w 6868353"/>
                <a:gd name="connsiteY3567" fmla="*/ 1301692 h 6857985"/>
                <a:gd name="connsiteX3568" fmla="*/ 5605731 w 6868353"/>
                <a:gd name="connsiteY3568" fmla="*/ 1336844 h 6857985"/>
                <a:gd name="connsiteX3569" fmla="*/ 5588657 w 6868353"/>
                <a:gd name="connsiteY3569" fmla="*/ 1283047 h 6857985"/>
                <a:gd name="connsiteX3570" fmla="*/ 5636155 w 6868353"/>
                <a:gd name="connsiteY3570" fmla="*/ 1336462 h 6857985"/>
                <a:gd name="connsiteX3571" fmla="*/ 5622167 w 6868353"/>
                <a:gd name="connsiteY3571" fmla="*/ 1339633 h 6857985"/>
                <a:gd name="connsiteX3572" fmla="*/ 5648429 w 6868353"/>
                <a:gd name="connsiteY3572" fmla="*/ 1366716 h 6857985"/>
                <a:gd name="connsiteX3573" fmla="*/ 5685519 w 6868353"/>
                <a:gd name="connsiteY3573" fmla="*/ 1397040 h 6857985"/>
                <a:gd name="connsiteX3574" fmla="*/ 5703895 w 6868353"/>
                <a:gd name="connsiteY3574" fmla="*/ 1405945 h 6857985"/>
                <a:gd name="connsiteX3575" fmla="*/ 5693151 w 6868353"/>
                <a:gd name="connsiteY3575" fmla="*/ 1431980 h 6857985"/>
                <a:gd name="connsiteX3576" fmla="*/ 5694143 w 6868353"/>
                <a:gd name="connsiteY3576" fmla="*/ 1420824 h 6857985"/>
                <a:gd name="connsiteX3577" fmla="*/ 5728629 w 6868353"/>
                <a:gd name="connsiteY3577" fmla="*/ 1490718 h 6857985"/>
                <a:gd name="connsiteX3578" fmla="*/ 5658663 w 6868353"/>
                <a:gd name="connsiteY3578" fmla="*/ 1418984 h 6857985"/>
                <a:gd name="connsiteX3579" fmla="*/ 5649179 w 6868353"/>
                <a:gd name="connsiteY3579" fmla="*/ 1403383 h 6857985"/>
                <a:gd name="connsiteX3580" fmla="*/ 5610047 w 6868353"/>
                <a:gd name="connsiteY3580" fmla="*/ 1360033 h 6857985"/>
                <a:gd name="connsiteX3581" fmla="*/ 5562651 w 6868353"/>
                <a:gd name="connsiteY3581" fmla="*/ 1318383 h 6857985"/>
                <a:gd name="connsiteX3582" fmla="*/ 5592367 w 6868353"/>
                <a:gd name="connsiteY3582" fmla="*/ 1328973 h 6857985"/>
                <a:gd name="connsiteX3583" fmla="*/ 5604599 w 6868353"/>
                <a:gd name="connsiteY3583" fmla="*/ 1359099 h 6857985"/>
                <a:gd name="connsiteX3584" fmla="*/ 5536063 w 6868353"/>
                <a:gd name="connsiteY3584" fmla="*/ 1281263 h 6857985"/>
                <a:gd name="connsiteX3585" fmla="*/ 1766244 w 6868353"/>
                <a:gd name="connsiteY3585" fmla="*/ 1276038 h 6857985"/>
                <a:gd name="connsiteX3586" fmla="*/ 1748180 w 6868353"/>
                <a:gd name="connsiteY3586" fmla="*/ 1299129 h 6857985"/>
                <a:gd name="connsiteX3587" fmla="*/ 1728629 w 6868353"/>
                <a:gd name="connsiteY3587" fmla="*/ 1308218 h 6857985"/>
                <a:gd name="connsiteX3588" fmla="*/ 1767688 w 6868353"/>
                <a:gd name="connsiteY3588" fmla="*/ 1290082 h 6857985"/>
                <a:gd name="connsiteX3589" fmla="*/ 1766244 w 6868353"/>
                <a:gd name="connsiteY3589" fmla="*/ 1276038 h 6857985"/>
                <a:gd name="connsiteX3590" fmla="*/ 1224210 w 6868353"/>
                <a:gd name="connsiteY3590" fmla="*/ 1271876 h 6857985"/>
                <a:gd name="connsiteX3591" fmla="*/ 1197864 w 6868353"/>
                <a:gd name="connsiteY3591" fmla="*/ 1287860 h 6857985"/>
                <a:gd name="connsiteX3592" fmla="*/ 1177902 w 6868353"/>
                <a:gd name="connsiteY3592" fmla="*/ 1301578 h 6857985"/>
                <a:gd name="connsiteX3593" fmla="*/ 1141985 w 6868353"/>
                <a:gd name="connsiteY3593" fmla="*/ 1337735 h 6857985"/>
                <a:gd name="connsiteX3594" fmla="*/ 1128295 w 6868353"/>
                <a:gd name="connsiteY3594" fmla="*/ 1348891 h 6857985"/>
                <a:gd name="connsiteX3595" fmla="*/ 1185844 w 6868353"/>
                <a:gd name="connsiteY3595" fmla="*/ 1318892 h 6857985"/>
                <a:gd name="connsiteX3596" fmla="*/ 1213252 w 6868353"/>
                <a:gd name="connsiteY3596" fmla="*/ 1288553 h 6857985"/>
                <a:gd name="connsiteX3597" fmla="*/ 1224210 w 6868353"/>
                <a:gd name="connsiteY3597" fmla="*/ 1271876 h 6857985"/>
                <a:gd name="connsiteX3598" fmla="*/ 830074 w 6868353"/>
                <a:gd name="connsiteY3598" fmla="*/ 1270575 h 6857985"/>
                <a:gd name="connsiteX3599" fmla="*/ 823661 w 6868353"/>
                <a:gd name="connsiteY3599" fmla="*/ 1290805 h 6857985"/>
                <a:gd name="connsiteX3600" fmla="*/ 803983 w 6868353"/>
                <a:gd name="connsiteY3600" fmla="*/ 1314164 h 6857985"/>
                <a:gd name="connsiteX3601" fmla="*/ 793011 w 6868353"/>
                <a:gd name="connsiteY3601" fmla="*/ 1326863 h 6857985"/>
                <a:gd name="connsiteX3602" fmla="*/ 782875 w 6868353"/>
                <a:gd name="connsiteY3602" fmla="*/ 1339746 h 6857985"/>
                <a:gd name="connsiteX3603" fmla="*/ 824539 w 6868353"/>
                <a:gd name="connsiteY3603" fmla="*/ 1300729 h 6857985"/>
                <a:gd name="connsiteX3604" fmla="*/ 799353 w 6868353"/>
                <a:gd name="connsiteY3604" fmla="*/ 1335145 h 6857985"/>
                <a:gd name="connsiteX3605" fmla="*/ 772285 w 6868353"/>
                <a:gd name="connsiteY3605" fmla="*/ 1373752 h 6857985"/>
                <a:gd name="connsiteX3606" fmla="*/ 794639 w 6868353"/>
                <a:gd name="connsiteY3606" fmla="*/ 1338515 h 6857985"/>
                <a:gd name="connsiteX3607" fmla="*/ 769383 w 6868353"/>
                <a:gd name="connsiteY3607" fmla="*/ 1353125 h 6857985"/>
                <a:gd name="connsiteX3608" fmla="*/ 745372 w 6868353"/>
                <a:gd name="connsiteY3608" fmla="*/ 1400608 h 6857985"/>
                <a:gd name="connsiteX3609" fmla="*/ 714255 w 6868353"/>
                <a:gd name="connsiteY3609" fmla="*/ 1436383 h 6857985"/>
                <a:gd name="connsiteX3610" fmla="*/ 678041 w 6868353"/>
                <a:gd name="connsiteY3610" fmla="*/ 1474650 h 6857985"/>
                <a:gd name="connsiteX3611" fmla="*/ 687909 w 6868353"/>
                <a:gd name="connsiteY3611" fmla="*/ 1461158 h 6857985"/>
                <a:gd name="connsiteX3612" fmla="*/ 696983 w 6868353"/>
                <a:gd name="connsiteY3612" fmla="*/ 1449011 h 6857985"/>
                <a:gd name="connsiteX3613" fmla="*/ 712287 w 6868353"/>
                <a:gd name="connsiteY3613" fmla="*/ 1427223 h 6857985"/>
                <a:gd name="connsiteX3614" fmla="*/ 736637 w 6868353"/>
                <a:gd name="connsiteY3614" fmla="*/ 1389735 h 6857985"/>
                <a:gd name="connsiteX3615" fmla="*/ 763168 w 6868353"/>
                <a:gd name="connsiteY3615" fmla="*/ 1353507 h 6857985"/>
                <a:gd name="connsiteX3616" fmla="*/ 805031 w 6868353"/>
                <a:gd name="connsiteY3616" fmla="*/ 1311036 h 6857985"/>
                <a:gd name="connsiteX3617" fmla="*/ 830074 w 6868353"/>
                <a:gd name="connsiteY3617" fmla="*/ 1270575 h 6857985"/>
                <a:gd name="connsiteX3618" fmla="*/ 1961980 w 6868353"/>
                <a:gd name="connsiteY3618" fmla="*/ 1266440 h 6857985"/>
                <a:gd name="connsiteX3619" fmla="*/ 1854938 w 6868353"/>
                <a:gd name="connsiteY3619" fmla="*/ 1353195 h 6857985"/>
                <a:gd name="connsiteX3620" fmla="*/ 1871360 w 6868353"/>
                <a:gd name="connsiteY3620" fmla="*/ 1355191 h 6857985"/>
                <a:gd name="connsiteX3621" fmla="*/ 1845070 w 6868353"/>
                <a:gd name="connsiteY3621" fmla="*/ 1369093 h 6857985"/>
                <a:gd name="connsiteX3622" fmla="*/ 1820295 w 6868353"/>
                <a:gd name="connsiteY3622" fmla="*/ 1379103 h 6857985"/>
                <a:gd name="connsiteX3623" fmla="*/ 1758769 w 6868353"/>
                <a:gd name="connsiteY3623" fmla="*/ 1443489 h 6857985"/>
                <a:gd name="connsiteX3624" fmla="*/ 1702324 w 6868353"/>
                <a:gd name="connsiteY3624" fmla="*/ 1476815 h 6857985"/>
                <a:gd name="connsiteX3625" fmla="*/ 1748675 w 6868353"/>
                <a:gd name="connsiteY3625" fmla="*/ 1437798 h 6857985"/>
                <a:gd name="connsiteX3626" fmla="*/ 1766569 w 6868353"/>
                <a:gd name="connsiteY3626" fmla="*/ 1413773 h 6857985"/>
                <a:gd name="connsiteX3627" fmla="*/ 1853947 w 6868353"/>
                <a:gd name="connsiteY3627" fmla="*/ 1346017 h 6857985"/>
                <a:gd name="connsiteX3628" fmla="*/ 1961980 w 6868353"/>
                <a:gd name="connsiteY3628" fmla="*/ 1266440 h 6857985"/>
                <a:gd name="connsiteX3629" fmla="*/ 5932051 w 6868353"/>
                <a:gd name="connsiteY3629" fmla="*/ 1263419 h 6857985"/>
                <a:gd name="connsiteX3630" fmla="*/ 5959799 w 6868353"/>
                <a:gd name="connsiteY3630" fmla="*/ 1289404 h 6857985"/>
                <a:gd name="connsiteX3631" fmla="*/ 5962335 w 6868353"/>
                <a:gd name="connsiteY3631" fmla="*/ 1301579 h 6857985"/>
                <a:gd name="connsiteX3632" fmla="*/ 5979931 w 6868353"/>
                <a:gd name="connsiteY3632" fmla="*/ 1330304 h 6857985"/>
                <a:gd name="connsiteX3633" fmla="*/ 5970743 w 6868353"/>
                <a:gd name="connsiteY3633" fmla="*/ 1319927 h 6857985"/>
                <a:gd name="connsiteX3634" fmla="*/ 5945049 w 6868353"/>
                <a:gd name="connsiteY3634" fmla="*/ 1291244 h 6857985"/>
                <a:gd name="connsiteX3635" fmla="*/ 5929307 w 6868353"/>
                <a:gd name="connsiteY3635" fmla="*/ 1263595 h 6857985"/>
                <a:gd name="connsiteX3636" fmla="*/ 5932051 w 6868353"/>
                <a:gd name="connsiteY3636" fmla="*/ 1263419 h 6857985"/>
                <a:gd name="connsiteX3637" fmla="*/ 948976 w 6868353"/>
                <a:gd name="connsiteY3637" fmla="*/ 1249894 h 6857985"/>
                <a:gd name="connsiteX3638" fmla="*/ 946616 w 6868353"/>
                <a:gd name="connsiteY3638" fmla="*/ 1270008 h 6857985"/>
                <a:gd name="connsiteX3639" fmla="*/ 888020 w 6868353"/>
                <a:gd name="connsiteY3639" fmla="*/ 1305458 h 6857985"/>
                <a:gd name="connsiteX3640" fmla="*/ 918005 w 6868353"/>
                <a:gd name="connsiteY3640" fmla="*/ 1268366 h 6857985"/>
                <a:gd name="connsiteX3641" fmla="*/ 948976 w 6868353"/>
                <a:gd name="connsiteY3641" fmla="*/ 1249894 h 6857985"/>
                <a:gd name="connsiteX3642" fmla="*/ 979914 w 6868353"/>
                <a:gd name="connsiteY3642" fmla="*/ 1248517 h 6857985"/>
                <a:gd name="connsiteX3643" fmla="*/ 954799 w 6868353"/>
                <a:gd name="connsiteY3643" fmla="*/ 1281206 h 6857985"/>
                <a:gd name="connsiteX3644" fmla="*/ 933436 w 6868353"/>
                <a:gd name="connsiteY3644" fmla="*/ 1308005 h 6857985"/>
                <a:gd name="connsiteX3645" fmla="*/ 938164 w 6868353"/>
                <a:gd name="connsiteY3645" fmla="*/ 1317505 h 6857985"/>
                <a:gd name="connsiteX3646" fmla="*/ 893612 w 6868353"/>
                <a:gd name="connsiteY3646" fmla="*/ 1340326 h 6857985"/>
                <a:gd name="connsiteX3647" fmla="*/ 924177 w 6868353"/>
                <a:gd name="connsiteY3647" fmla="*/ 1297727 h 6857985"/>
                <a:gd name="connsiteX3648" fmla="*/ 955578 w 6868353"/>
                <a:gd name="connsiteY3648" fmla="*/ 1269908 h 6857985"/>
                <a:gd name="connsiteX3649" fmla="*/ 966394 w 6868353"/>
                <a:gd name="connsiteY3649" fmla="*/ 1257875 h 6857985"/>
                <a:gd name="connsiteX3650" fmla="*/ 979914 w 6868353"/>
                <a:gd name="connsiteY3650" fmla="*/ 1248517 h 6857985"/>
                <a:gd name="connsiteX3651" fmla="*/ 1928867 w 6868353"/>
                <a:gd name="connsiteY3651" fmla="*/ 1247668 h 6857985"/>
                <a:gd name="connsiteX3652" fmla="*/ 1870115 w 6868353"/>
                <a:gd name="connsiteY3652" fmla="*/ 1271268 h 6857985"/>
                <a:gd name="connsiteX3653" fmla="*/ 1878864 w 6868353"/>
                <a:gd name="connsiteY3653" fmla="*/ 1279224 h 6857985"/>
                <a:gd name="connsiteX3654" fmla="*/ 1830135 w 6868353"/>
                <a:gd name="connsiteY3654" fmla="*/ 1306052 h 6857985"/>
                <a:gd name="connsiteX3655" fmla="*/ 1834368 w 6868353"/>
                <a:gd name="connsiteY3655" fmla="*/ 1328689 h 6857985"/>
                <a:gd name="connsiteX3656" fmla="*/ 1928867 w 6868353"/>
                <a:gd name="connsiteY3656" fmla="*/ 1247668 h 6857985"/>
                <a:gd name="connsiteX3657" fmla="*/ 6015169 w 6868353"/>
                <a:gd name="connsiteY3657" fmla="*/ 1245856 h 6857985"/>
                <a:gd name="connsiteX3658" fmla="*/ 6031039 w 6868353"/>
                <a:gd name="connsiteY3658" fmla="*/ 1274099 h 6857985"/>
                <a:gd name="connsiteX3659" fmla="*/ 6052811 w 6868353"/>
                <a:gd name="connsiteY3659" fmla="*/ 1293056 h 6857985"/>
                <a:gd name="connsiteX3660" fmla="*/ 6017023 w 6868353"/>
                <a:gd name="connsiteY3660" fmla="*/ 1264034 h 6857985"/>
                <a:gd name="connsiteX3661" fmla="*/ 6015169 w 6868353"/>
                <a:gd name="connsiteY3661" fmla="*/ 1245856 h 6857985"/>
                <a:gd name="connsiteX3662" fmla="*/ 5314281 w 6868353"/>
                <a:gd name="connsiteY3662" fmla="*/ 1245548 h 6857985"/>
                <a:gd name="connsiteX3663" fmla="*/ 5339915 w 6868353"/>
                <a:gd name="connsiteY3663" fmla="*/ 1261641 h 6857985"/>
                <a:gd name="connsiteX3664" fmla="*/ 5326239 w 6868353"/>
                <a:gd name="connsiteY3664" fmla="*/ 1255341 h 6857985"/>
                <a:gd name="connsiteX3665" fmla="*/ 5372831 w 6868353"/>
                <a:gd name="connsiteY3665" fmla="*/ 1285453 h 6857985"/>
                <a:gd name="connsiteX3666" fmla="*/ 5369519 w 6868353"/>
                <a:gd name="connsiteY3666" fmla="*/ 1295066 h 6857985"/>
                <a:gd name="connsiteX3667" fmla="*/ 5307183 w 6868353"/>
                <a:gd name="connsiteY3667" fmla="*/ 1248801 h 6857985"/>
                <a:gd name="connsiteX3668" fmla="*/ 5314281 w 6868353"/>
                <a:gd name="connsiteY3668" fmla="*/ 1245548 h 6857985"/>
                <a:gd name="connsiteX3669" fmla="*/ 5547475 w 6868353"/>
                <a:gd name="connsiteY3669" fmla="*/ 1238197 h 6857985"/>
                <a:gd name="connsiteX3670" fmla="*/ 5583263 w 6868353"/>
                <a:gd name="connsiteY3670" fmla="*/ 1282254 h 6857985"/>
                <a:gd name="connsiteX3671" fmla="*/ 5561179 w 6868353"/>
                <a:gd name="connsiteY3671" fmla="*/ 1267828 h 6857985"/>
                <a:gd name="connsiteX3672" fmla="*/ 5547475 w 6868353"/>
                <a:gd name="connsiteY3672" fmla="*/ 1238197 h 6857985"/>
                <a:gd name="connsiteX3673" fmla="*/ 5898895 w 6868353"/>
                <a:gd name="connsiteY3673" fmla="*/ 1238069 h 6857985"/>
                <a:gd name="connsiteX3674" fmla="*/ 5960719 w 6868353"/>
                <a:gd name="connsiteY3674" fmla="*/ 1318821 h 6857985"/>
                <a:gd name="connsiteX3675" fmla="*/ 5898895 w 6868353"/>
                <a:gd name="connsiteY3675" fmla="*/ 1238069 h 6857985"/>
                <a:gd name="connsiteX3676" fmla="*/ 6068839 w 6868353"/>
                <a:gd name="connsiteY3676" fmla="*/ 1237772 h 6857985"/>
                <a:gd name="connsiteX3677" fmla="*/ 6168531 w 6868353"/>
                <a:gd name="connsiteY3677" fmla="*/ 1345692 h 6857985"/>
                <a:gd name="connsiteX3678" fmla="*/ 6199523 w 6868353"/>
                <a:gd name="connsiteY3678" fmla="*/ 1386195 h 6857985"/>
                <a:gd name="connsiteX3679" fmla="*/ 6228927 w 6868353"/>
                <a:gd name="connsiteY3679" fmla="*/ 1424363 h 6857985"/>
                <a:gd name="connsiteX3680" fmla="*/ 6277019 w 6868353"/>
                <a:gd name="connsiteY3680" fmla="*/ 1476914 h 6857985"/>
                <a:gd name="connsiteX3681" fmla="*/ 6269671 w 6868353"/>
                <a:gd name="connsiteY3681" fmla="*/ 1486301 h 6857985"/>
                <a:gd name="connsiteX3682" fmla="*/ 6217883 w 6868353"/>
                <a:gd name="connsiteY3682" fmla="*/ 1416718 h 6857985"/>
                <a:gd name="connsiteX3683" fmla="*/ 6191609 w 6868353"/>
                <a:gd name="connsiteY3683" fmla="*/ 1381736 h 6857985"/>
                <a:gd name="connsiteX3684" fmla="*/ 6165207 w 6868353"/>
                <a:gd name="connsiteY3684" fmla="*/ 1347957 h 6857985"/>
                <a:gd name="connsiteX3685" fmla="*/ 6068839 w 6868353"/>
                <a:gd name="connsiteY3685" fmla="*/ 1237772 h 6857985"/>
                <a:gd name="connsiteX3686" fmla="*/ 5679135 w 6868353"/>
                <a:gd name="connsiteY3686" fmla="*/ 1230736 h 6857985"/>
                <a:gd name="connsiteX3687" fmla="*/ 5708299 w 6868353"/>
                <a:gd name="connsiteY3687" fmla="*/ 1287577 h 6857985"/>
                <a:gd name="connsiteX3688" fmla="*/ 5722087 w 6868353"/>
                <a:gd name="connsiteY3688" fmla="*/ 1295859 h 6857985"/>
                <a:gd name="connsiteX3689" fmla="*/ 5742615 w 6868353"/>
                <a:gd name="connsiteY3689" fmla="*/ 1324145 h 6857985"/>
                <a:gd name="connsiteX3690" fmla="*/ 5745037 w 6868353"/>
                <a:gd name="connsiteY3690" fmla="*/ 1340383 h 6857985"/>
                <a:gd name="connsiteX3691" fmla="*/ 5735339 w 6868353"/>
                <a:gd name="connsiteY3691" fmla="*/ 1324952 h 6857985"/>
                <a:gd name="connsiteX3692" fmla="*/ 5735297 w 6868353"/>
                <a:gd name="connsiteY3692" fmla="*/ 1315367 h 6857985"/>
                <a:gd name="connsiteX3693" fmla="*/ 5718507 w 6868353"/>
                <a:gd name="connsiteY3693" fmla="*/ 1312168 h 6857985"/>
                <a:gd name="connsiteX3694" fmla="*/ 5679135 w 6868353"/>
                <a:gd name="connsiteY3694" fmla="*/ 1230736 h 6857985"/>
                <a:gd name="connsiteX3695" fmla="*/ 2075719 w 6868353"/>
                <a:gd name="connsiteY3695" fmla="*/ 1221859 h 6857985"/>
                <a:gd name="connsiteX3696" fmla="*/ 1971423 w 6868353"/>
                <a:gd name="connsiteY3696" fmla="*/ 1294867 h 6857985"/>
                <a:gd name="connsiteX3697" fmla="*/ 1886027 w 6868353"/>
                <a:gd name="connsiteY3697" fmla="*/ 1362199 h 6857985"/>
                <a:gd name="connsiteX3698" fmla="*/ 1972980 w 6868353"/>
                <a:gd name="connsiteY3698" fmla="*/ 1286331 h 6857985"/>
                <a:gd name="connsiteX3699" fmla="*/ 2075719 w 6868353"/>
                <a:gd name="connsiteY3699" fmla="*/ 1221859 h 6857985"/>
                <a:gd name="connsiteX3700" fmla="*/ 5482451 w 6868353"/>
                <a:gd name="connsiteY3700" fmla="*/ 1220923 h 6857985"/>
                <a:gd name="connsiteX3701" fmla="*/ 5497641 w 6868353"/>
                <a:gd name="connsiteY3701" fmla="*/ 1231883 h 6857985"/>
                <a:gd name="connsiteX3702" fmla="*/ 5478471 w 6868353"/>
                <a:gd name="connsiteY3702" fmla="*/ 1235196 h 6857985"/>
                <a:gd name="connsiteX3703" fmla="*/ 5492105 w 6868353"/>
                <a:gd name="connsiteY3703" fmla="*/ 1242331 h 6857985"/>
                <a:gd name="connsiteX3704" fmla="*/ 5482451 w 6868353"/>
                <a:gd name="connsiteY3704" fmla="*/ 1220923 h 6857985"/>
                <a:gd name="connsiteX3705" fmla="*/ 899102 w 6868353"/>
                <a:gd name="connsiteY3705" fmla="*/ 1215065 h 6857985"/>
                <a:gd name="connsiteX3706" fmla="*/ 895977 w 6868353"/>
                <a:gd name="connsiteY3706" fmla="*/ 1230849 h 6857985"/>
                <a:gd name="connsiteX3707" fmla="*/ 856903 w 6868353"/>
                <a:gd name="connsiteY3707" fmla="*/ 1283712 h 6857985"/>
                <a:gd name="connsiteX3708" fmla="*/ 880758 w 6868353"/>
                <a:gd name="connsiteY3708" fmla="*/ 1249579 h 6857985"/>
                <a:gd name="connsiteX3709" fmla="*/ 845195 w 6868353"/>
                <a:gd name="connsiteY3709" fmla="*/ 1284349 h 6857985"/>
                <a:gd name="connsiteX3710" fmla="*/ 891814 w 6868353"/>
                <a:gd name="connsiteY3710" fmla="*/ 1222114 h 6857985"/>
                <a:gd name="connsiteX3711" fmla="*/ 899102 w 6868353"/>
                <a:gd name="connsiteY3711" fmla="*/ 1215065 h 6857985"/>
                <a:gd name="connsiteX3712" fmla="*/ 5279323 w 6868353"/>
                <a:gd name="connsiteY3712" fmla="*/ 1214385 h 6857985"/>
                <a:gd name="connsiteX3713" fmla="*/ 5306929 w 6868353"/>
                <a:gd name="connsiteY3713" fmla="*/ 1237843 h 6857985"/>
                <a:gd name="connsiteX3714" fmla="*/ 5282523 w 6868353"/>
                <a:gd name="connsiteY3714" fmla="*/ 1231034 h 6857985"/>
                <a:gd name="connsiteX3715" fmla="*/ 5279323 w 6868353"/>
                <a:gd name="connsiteY3715" fmla="*/ 1214385 h 6857985"/>
                <a:gd name="connsiteX3716" fmla="*/ 1052851 w 6868353"/>
                <a:gd name="connsiteY3716" fmla="*/ 1210052 h 6857985"/>
                <a:gd name="connsiteX3717" fmla="*/ 1008610 w 6868353"/>
                <a:gd name="connsiteY3717" fmla="*/ 1224833 h 6857985"/>
                <a:gd name="connsiteX3718" fmla="*/ 1052851 w 6868353"/>
                <a:gd name="connsiteY3718" fmla="*/ 1210052 h 6857985"/>
                <a:gd name="connsiteX3719" fmla="*/ 6005539 w 6868353"/>
                <a:gd name="connsiteY3719" fmla="*/ 1205577 h 6857985"/>
                <a:gd name="connsiteX3720" fmla="*/ 6035327 w 6868353"/>
                <a:gd name="connsiteY3720" fmla="*/ 1228938 h 6857985"/>
                <a:gd name="connsiteX3721" fmla="*/ 6050647 w 6868353"/>
                <a:gd name="connsiteY3721" fmla="*/ 1245530 h 6857985"/>
                <a:gd name="connsiteX3722" fmla="*/ 6064619 w 6868353"/>
                <a:gd name="connsiteY3722" fmla="*/ 1263184 h 6857985"/>
                <a:gd name="connsiteX3723" fmla="*/ 6082287 w 6868353"/>
                <a:gd name="connsiteY3723" fmla="*/ 1290493 h 6857985"/>
                <a:gd name="connsiteX3724" fmla="*/ 6144565 w 6868353"/>
                <a:gd name="connsiteY3724" fmla="*/ 1353294 h 6857985"/>
                <a:gd name="connsiteX3725" fmla="*/ 6138731 w 6868353"/>
                <a:gd name="connsiteY3725" fmla="*/ 1351284 h 6857985"/>
                <a:gd name="connsiteX3726" fmla="*/ 6137655 w 6868353"/>
                <a:gd name="connsiteY3726" fmla="*/ 1362992 h 6857985"/>
                <a:gd name="connsiteX3727" fmla="*/ 6052303 w 6868353"/>
                <a:gd name="connsiteY3727" fmla="*/ 1262702 h 6857985"/>
                <a:gd name="connsiteX3728" fmla="*/ 6039037 w 6868353"/>
                <a:gd name="connsiteY3728" fmla="*/ 1245148 h 6857985"/>
                <a:gd name="connsiteX3729" fmla="*/ 6030287 w 6868353"/>
                <a:gd name="connsiteY3729" fmla="*/ 1234346 h 6857985"/>
                <a:gd name="connsiteX3730" fmla="*/ 6007919 w 6868353"/>
                <a:gd name="connsiteY3730" fmla="*/ 1214271 h 6857985"/>
                <a:gd name="connsiteX3731" fmla="*/ 6005539 w 6868353"/>
                <a:gd name="connsiteY3731" fmla="*/ 1205577 h 6857985"/>
                <a:gd name="connsiteX3732" fmla="*/ 5384667 w 6868353"/>
                <a:gd name="connsiteY3732" fmla="*/ 1204248 h 6857985"/>
                <a:gd name="connsiteX3733" fmla="*/ 5422947 w 6868353"/>
                <a:gd name="connsiteY3733" fmla="*/ 1226588 h 6857985"/>
                <a:gd name="connsiteX3734" fmla="*/ 5475641 w 6868353"/>
                <a:gd name="connsiteY3734" fmla="*/ 1273929 h 6857985"/>
                <a:gd name="connsiteX3735" fmla="*/ 5384667 w 6868353"/>
                <a:gd name="connsiteY3735" fmla="*/ 1204248 h 6857985"/>
                <a:gd name="connsiteX3736" fmla="*/ 1859540 w 6868353"/>
                <a:gd name="connsiteY3736" fmla="*/ 1202096 h 6857985"/>
                <a:gd name="connsiteX3737" fmla="*/ 1827191 w 6868353"/>
                <a:gd name="connsiteY3737" fmla="*/ 1212459 h 6857985"/>
                <a:gd name="connsiteX3738" fmla="*/ 1803676 w 6868353"/>
                <a:gd name="connsiteY3738" fmla="*/ 1230721 h 6857985"/>
                <a:gd name="connsiteX3739" fmla="*/ 1855930 w 6868353"/>
                <a:gd name="connsiteY3739" fmla="*/ 1212246 h 6857985"/>
                <a:gd name="connsiteX3740" fmla="*/ 1859540 w 6868353"/>
                <a:gd name="connsiteY3740" fmla="*/ 1202096 h 6857985"/>
                <a:gd name="connsiteX3741" fmla="*/ 1981546 w 6868353"/>
                <a:gd name="connsiteY3741" fmla="*/ 1199222 h 6857985"/>
                <a:gd name="connsiteX3742" fmla="*/ 1939584 w 6868353"/>
                <a:gd name="connsiteY3742" fmla="*/ 1218093 h 6857985"/>
                <a:gd name="connsiteX3743" fmla="*/ 1912120 w 6868353"/>
                <a:gd name="connsiteY3743" fmla="*/ 1239598 h 6857985"/>
                <a:gd name="connsiteX3744" fmla="*/ 1905069 w 6868353"/>
                <a:gd name="connsiteY3744" fmla="*/ 1251476 h 6857985"/>
                <a:gd name="connsiteX3745" fmla="*/ 1935436 w 6868353"/>
                <a:gd name="connsiteY3745" fmla="*/ 1236399 h 6857985"/>
                <a:gd name="connsiteX3746" fmla="*/ 1968621 w 6868353"/>
                <a:gd name="connsiteY3746" fmla="*/ 1220174 h 6857985"/>
                <a:gd name="connsiteX3747" fmla="*/ 1981546 w 6868353"/>
                <a:gd name="connsiteY3747" fmla="*/ 1199222 h 6857985"/>
                <a:gd name="connsiteX3748" fmla="*/ 1297739 w 6868353"/>
                <a:gd name="connsiteY3748" fmla="*/ 1198718 h 6857985"/>
                <a:gd name="connsiteX3749" fmla="*/ 1232308 w 6868353"/>
                <a:gd name="connsiteY3749" fmla="*/ 1238352 h 6857985"/>
                <a:gd name="connsiteX3750" fmla="*/ 1305444 w 6868353"/>
                <a:gd name="connsiteY3750" fmla="*/ 1200765 h 6857985"/>
                <a:gd name="connsiteX3751" fmla="*/ 1297739 w 6868353"/>
                <a:gd name="connsiteY3751" fmla="*/ 1198718 h 6857985"/>
                <a:gd name="connsiteX3752" fmla="*/ 5618839 w 6868353"/>
                <a:gd name="connsiteY3752" fmla="*/ 1198132 h 6857985"/>
                <a:gd name="connsiteX3753" fmla="*/ 5651499 w 6868353"/>
                <a:gd name="connsiteY3753" fmla="*/ 1214187 h 6857985"/>
                <a:gd name="connsiteX3754" fmla="*/ 5634611 w 6868353"/>
                <a:gd name="connsiteY3754" fmla="*/ 1222638 h 6857985"/>
                <a:gd name="connsiteX3755" fmla="*/ 5662147 w 6868353"/>
                <a:gd name="connsiteY3755" fmla="*/ 1239075 h 6857985"/>
                <a:gd name="connsiteX3756" fmla="*/ 5636989 w 6868353"/>
                <a:gd name="connsiteY3756" fmla="*/ 1240207 h 6857985"/>
                <a:gd name="connsiteX3757" fmla="*/ 5627915 w 6868353"/>
                <a:gd name="connsiteY3757" fmla="*/ 1226079 h 6857985"/>
                <a:gd name="connsiteX3758" fmla="*/ 5620511 w 6868353"/>
                <a:gd name="connsiteY3758" fmla="*/ 1214739 h 6857985"/>
                <a:gd name="connsiteX3759" fmla="*/ 5618839 w 6868353"/>
                <a:gd name="connsiteY3759" fmla="*/ 1198132 h 6857985"/>
                <a:gd name="connsiteX3760" fmla="*/ 2057626 w 6868353"/>
                <a:gd name="connsiteY3760" fmla="*/ 1195527 h 6857985"/>
                <a:gd name="connsiteX3761" fmla="*/ 1987704 w 6868353"/>
                <a:gd name="connsiteY3761" fmla="*/ 1258993 h 6857985"/>
                <a:gd name="connsiteX3762" fmla="*/ 1963793 w 6868353"/>
                <a:gd name="connsiteY3762" fmla="*/ 1261627 h 6857985"/>
                <a:gd name="connsiteX3763" fmla="*/ 2005160 w 6868353"/>
                <a:gd name="connsiteY3763" fmla="*/ 1243151 h 6857985"/>
                <a:gd name="connsiteX3764" fmla="*/ 2057626 w 6868353"/>
                <a:gd name="connsiteY3764" fmla="*/ 1195527 h 6857985"/>
                <a:gd name="connsiteX3765" fmla="*/ 979867 w 6868353"/>
                <a:gd name="connsiteY3765" fmla="*/ 1194615 h 6857985"/>
                <a:gd name="connsiteX3766" fmla="*/ 977210 w 6868353"/>
                <a:gd name="connsiteY3766" fmla="*/ 1207575 h 6857985"/>
                <a:gd name="connsiteX3767" fmla="*/ 954841 w 6868353"/>
                <a:gd name="connsiteY3767" fmla="*/ 1228471 h 6857985"/>
                <a:gd name="connsiteX3768" fmla="*/ 932742 w 6868353"/>
                <a:gd name="connsiteY3768" fmla="*/ 1248631 h 6857985"/>
                <a:gd name="connsiteX3769" fmla="*/ 928438 w 6868353"/>
                <a:gd name="connsiteY3769" fmla="*/ 1248348 h 6857985"/>
                <a:gd name="connsiteX3770" fmla="*/ 908406 w 6868353"/>
                <a:gd name="connsiteY3770" fmla="*/ 1257083 h 6857985"/>
                <a:gd name="connsiteX3771" fmla="*/ 944946 w 6868353"/>
                <a:gd name="connsiteY3771" fmla="*/ 1226050 h 6857985"/>
                <a:gd name="connsiteX3772" fmla="*/ 965275 w 6868353"/>
                <a:gd name="connsiteY3772" fmla="*/ 1207858 h 6857985"/>
                <a:gd name="connsiteX3773" fmla="*/ 979867 w 6868353"/>
                <a:gd name="connsiteY3773" fmla="*/ 1194615 h 6857985"/>
                <a:gd name="connsiteX3774" fmla="*/ 1214059 w 6868353"/>
                <a:gd name="connsiteY3774" fmla="*/ 1194479 h 6857985"/>
                <a:gd name="connsiteX3775" fmla="*/ 1208340 w 6868353"/>
                <a:gd name="connsiteY3775" fmla="*/ 1217060 h 6857985"/>
                <a:gd name="connsiteX3776" fmla="*/ 1224125 w 6868353"/>
                <a:gd name="connsiteY3776" fmla="*/ 1200822 h 6857985"/>
                <a:gd name="connsiteX3777" fmla="*/ 1214059 w 6868353"/>
                <a:gd name="connsiteY3777" fmla="*/ 1194479 h 6857985"/>
                <a:gd name="connsiteX3778" fmla="*/ 6050407 w 6868353"/>
                <a:gd name="connsiteY3778" fmla="*/ 1190728 h 6857985"/>
                <a:gd name="connsiteX3779" fmla="*/ 6084399 w 6868353"/>
                <a:gd name="connsiteY3779" fmla="*/ 1221336 h 6857985"/>
                <a:gd name="connsiteX3780" fmla="*/ 6136283 w 6868353"/>
                <a:gd name="connsiteY3780" fmla="*/ 1281447 h 6857985"/>
                <a:gd name="connsiteX3781" fmla="*/ 6191369 w 6868353"/>
                <a:gd name="connsiteY3781" fmla="*/ 1350534 h 6857985"/>
                <a:gd name="connsiteX3782" fmla="*/ 6232451 w 6868353"/>
                <a:gd name="connsiteY3782" fmla="*/ 1410348 h 6857985"/>
                <a:gd name="connsiteX3783" fmla="*/ 6188353 w 6868353"/>
                <a:gd name="connsiteY3783" fmla="*/ 1353351 h 6857985"/>
                <a:gd name="connsiteX3784" fmla="*/ 6142597 w 6868353"/>
                <a:gd name="connsiteY3784" fmla="*/ 1298379 h 6857985"/>
                <a:gd name="connsiteX3785" fmla="*/ 6096983 w 6868353"/>
                <a:gd name="connsiteY3785" fmla="*/ 1243860 h 6857985"/>
                <a:gd name="connsiteX3786" fmla="*/ 6074063 w 6868353"/>
                <a:gd name="connsiteY3786" fmla="*/ 1216905 h 6857985"/>
                <a:gd name="connsiteX3787" fmla="*/ 6050407 w 6868353"/>
                <a:gd name="connsiteY3787" fmla="*/ 1190728 h 6857985"/>
                <a:gd name="connsiteX3788" fmla="*/ 5528557 w 6868353"/>
                <a:gd name="connsiteY3788" fmla="*/ 1186052 h 6857985"/>
                <a:gd name="connsiteX3789" fmla="*/ 5561403 w 6868353"/>
                <a:gd name="connsiteY3789" fmla="*/ 1200822 h 6857985"/>
                <a:gd name="connsiteX3790" fmla="*/ 5578279 w 6868353"/>
                <a:gd name="connsiteY3790" fmla="*/ 1236781 h 6857985"/>
                <a:gd name="connsiteX3791" fmla="*/ 5539179 w 6868353"/>
                <a:gd name="connsiteY3791" fmla="*/ 1209146 h 6857985"/>
                <a:gd name="connsiteX3792" fmla="*/ 5528557 w 6868353"/>
                <a:gd name="connsiteY3792" fmla="*/ 1186052 h 6857985"/>
                <a:gd name="connsiteX3793" fmla="*/ 5172563 w 6868353"/>
                <a:gd name="connsiteY3793" fmla="*/ 1185504 h 6857985"/>
                <a:gd name="connsiteX3794" fmla="*/ 5248163 w 6868353"/>
                <a:gd name="connsiteY3794" fmla="*/ 1235040 h 6857985"/>
                <a:gd name="connsiteX3795" fmla="*/ 5242883 w 6868353"/>
                <a:gd name="connsiteY3795" fmla="*/ 1234799 h 6857985"/>
                <a:gd name="connsiteX3796" fmla="*/ 5248573 w 6868353"/>
                <a:gd name="connsiteY3796" fmla="*/ 1246082 h 6857985"/>
                <a:gd name="connsiteX3797" fmla="*/ 5207419 w 6868353"/>
                <a:gd name="connsiteY3797" fmla="*/ 1215531 h 6857985"/>
                <a:gd name="connsiteX3798" fmla="*/ 5172563 w 6868353"/>
                <a:gd name="connsiteY3798" fmla="*/ 1185504 h 6857985"/>
                <a:gd name="connsiteX3799" fmla="*/ 5185659 w 6868353"/>
                <a:gd name="connsiteY3799" fmla="*/ 1180124 h 6857985"/>
                <a:gd name="connsiteX3800" fmla="*/ 5239031 w 6868353"/>
                <a:gd name="connsiteY3800" fmla="*/ 1213606 h 6857985"/>
                <a:gd name="connsiteX3801" fmla="*/ 5270447 w 6868353"/>
                <a:gd name="connsiteY3801" fmla="*/ 1236271 h 6857985"/>
                <a:gd name="connsiteX3802" fmla="*/ 5303731 w 6868353"/>
                <a:gd name="connsiteY3802" fmla="*/ 1261839 h 6857985"/>
                <a:gd name="connsiteX3803" fmla="*/ 5338345 w 6868353"/>
                <a:gd name="connsiteY3803" fmla="*/ 1288950 h 6857985"/>
                <a:gd name="connsiteX3804" fmla="*/ 5372959 w 6868353"/>
                <a:gd name="connsiteY3804" fmla="*/ 1317236 h 6857985"/>
                <a:gd name="connsiteX3805" fmla="*/ 5438237 w 6868353"/>
                <a:gd name="connsiteY3805" fmla="*/ 1374374 h 6857985"/>
                <a:gd name="connsiteX3806" fmla="*/ 5386705 w 6868353"/>
                <a:gd name="connsiteY3806" fmla="*/ 1335272 h 6857985"/>
                <a:gd name="connsiteX3807" fmla="*/ 5357767 w 6868353"/>
                <a:gd name="connsiteY3807" fmla="*/ 1311106 h 6857985"/>
                <a:gd name="connsiteX3808" fmla="*/ 5325999 w 6868353"/>
                <a:gd name="connsiteY3808" fmla="*/ 1286076 h 6857985"/>
                <a:gd name="connsiteX3809" fmla="*/ 5258399 w 6868353"/>
                <a:gd name="connsiteY3809" fmla="*/ 1232137 h 6857985"/>
                <a:gd name="connsiteX3810" fmla="*/ 5222399 w 6868353"/>
                <a:gd name="connsiteY3810" fmla="*/ 1205678 h 6857985"/>
                <a:gd name="connsiteX3811" fmla="*/ 5185659 w 6868353"/>
                <a:gd name="connsiteY3811" fmla="*/ 1180124 h 6857985"/>
                <a:gd name="connsiteX3812" fmla="*/ 5438945 w 6868353"/>
                <a:gd name="connsiteY3812" fmla="*/ 1175311 h 6857985"/>
                <a:gd name="connsiteX3813" fmla="*/ 5460239 w 6868353"/>
                <a:gd name="connsiteY3813" fmla="*/ 1195004 h 6857985"/>
                <a:gd name="connsiteX3814" fmla="*/ 5467331 w 6868353"/>
                <a:gd name="connsiteY3814" fmla="*/ 1200242 h 6857985"/>
                <a:gd name="connsiteX3815" fmla="*/ 5459331 w 6868353"/>
                <a:gd name="connsiteY3815" fmla="*/ 1227395 h 6857985"/>
                <a:gd name="connsiteX3816" fmla="*/ 5438945 w 6868353"/>
                <a:gd name="connsiteY3816" fmla="*/ 1175311 h 6857985"/>
                <a:gd name="connsiteX3817" fmla="*/ 5220231 w 6868353"/>
                <a:gd name="connsiteY3817" fmla="*/ 1174844 h 6857985"/>
                <a:gd name="connsiteX3818" fmla="*/ 5254235 w 6868353"/>
                <a:gd name="connsiteY3818" fmla="*/ 1197000 h 6857985"/>
                <a:gd name="connsiteX3819" fmla="*/ 5274411 w 6868353"/>
                <a:gd name="connsiteY3819" fmla="*/ 1225201 h 6857985"/>
                <a:gd name="connsiteX3820" fmla="*/ 5237999 w 6868353"/>
                <a:gd name="connsiteY3820" fmla="*/ 1196858 h 6857985"/>
                <a:gd name="connsiteX3821" fmla="*/ 5226375 w 6868353"/>
                <a:gd name="connsiteY3821" fmla="*/ 1185773 h 6857985"/>
                <a:gd name="connsiteX3822" fmla="*/ 5220231 w 6868353"/>
                <a:gd name="connsiteY3822" fmla="*/ 1174844 h 6857985"/>
                <a:gd name="connsiteX3823" fmla="*/ 1196753 w 6868353"/>
                <a:gd name="connsiteY3823" fmla="*/ 1167016 h 6857985"/>
                <a:gd name="connsiteX3824" fmla="*/ 1191634 w 6868353"/>
                <a:gd name="connsiteY3824" fmla="*/ 1167368 h 6857985"/>
                <a:gd name="connsiteX3825" fmla="*/ 1149673 w 6868353"/>
                <a:gd name="connsiteY3825" fmla="*/ 1205055 h 6857985"/>
                <a:gd name="connsiteX3826" fmla="*/ 1109693 w 6868353"/>
                <a:gd name="connsiteY3826" fmla="*/ 1242458 h 6857985"/>
                <a:gd name="connsiteX3827" fmla="*/ 1113657 w 6868353"/>
                <a:gd name="connsiteY3827" fmla="*/ 1251164 h 6857985"/>
                <a:gd name="connsiteX3828" fmla="*/ 1145581 w 6868353"/>
                <a:gd name="connsiteY3828" fmla="*/ 1217116 h 6857985"/>
                <a:gd name="connsiteX3829" fmla="*/ 1187331 w 6868353"/>
                <a:gd name="connsiteY3829" fmla="*/ 1184343 h 6857985"/>
                <a:gd name="connsiteX3830" fmla="*/ 1196753 w 6868353"/>
                <a:gd name="connsiteY3830" fmla="*/ 1167016 h 6857985"/>
                <a:gd name="connsiteX3831" fmla="*/ 5398749 w 6868353"/>
                <a:gd name="connsiteY3831" fmla="*/ 1143173 h 6857985"/>
                <a:gd name="connsiteX3832" fmla="*/ 5439383 w 6868353"/>
                <a:gd name="connsiteY3832" fmla="*/ 1186439 h 6857985"/>
                <a:gd name="connsiteX3833" fmla="*/ 5431555 w 6868353"/>
                <a:gd name="connsiteY3833" fmla="*/ 1202295 h 6857985"/>
                <a:gd name="connsiteX3834" fmla="*/ 5396587 w 6868353"/>
                <a:gd name="connsiteY3834" fmla="*/ 1155392 h 6857985"/>
                <a:gd name="connsiteX3835" fmla="*/ 5404671 w 6868353"/>
                <a:gd name="connsiteY3835" fmla="*/ 1150437 h 6857985"/>
                <a:gd name="connsiteX3836" fmla="*/ 5398749 w 6868353"/>
                <a:gd name="connsiteY3836" fmla="*/ 1143173 h 6857985"/>
                <a:gd name="connsiteX3837" fmla="*/ 5978403 w 6868353"/>
                <a:gd name="connsiteY3837" fmla="*/ 1140697 h 6857985"/>
                <a:gd name="connsiteX3838" fmla="*/ 6052501 w 6868353"/>
                <a:gd name="connsiteY3838" fmla="*/ 1209090 h 6857985"/>
                <a:gd name="connsiteX3839" fmla="*/ 5978403 w 6868353"/>
                <a:gd name="connsiteY3839" fmla="*/ 1140697 h 6857985"/>
                <a:gd name="connsiteX3840" fmla="*/ 2316362 w 6868353"/>
                <a:gd name="connsiteY3840" fmla="*/ 1140272 h 6857985"/>
                <a:gd name="connsiteX3841" fmla="*/ 2251721 w 6868353"/>
                <a:gd name="connsiteY3841" fmla="*/ 1177151 h 6857985"/>
                <a:gd name="connsiteX3842" fmla="*/ 2242037 w 6868353"/>
                <a:gd name="connsiteY3842" fmla="*/ 1172579 h 6857985"/>
                <a:gd name="connsiteX3843" fmla="*/ 2262013 w 6868353"/>
                <a:gd name="connsiteY3843" fmla="*/ 1167907 h 6857985"/>
                <a:gd name="connsiteX3844" fmla="*/ 2316362 w 6868353"/>
                <a:gd name="connsiteY3844" fmla="*/ 1140272 h 6857985"/>
                <a:gd name="connsiteX3845" fmla="*/ 2164144 w 6868353"/>
                <a:gd name="connsiteY3845" fmla="*/ 1137724 h 6857985"/>
                <a:gd name="connsiteX3846" fmla="*/ 2131895 w 6868353"/>
                <a:gd name="connsiteY3846" fmla="*/ 1158181 h 6857985"/>
                <a:gd name="connsiteX3847" fmla="*/ 2125849 w 6868353"/>
                <a:gd name="connsiteY3847" fmla="*/ 1158549 h 6857985"/>
                <a:gd name="connsiteX3848" fmla="*/ 2103708 w 6868353"/>
                <a:gd name="connsiteY3848" fmla="*/ 1169181 h 6857985"/>
                <a:gd name="connsiteX3849" fmla="*/ 2164144 w 6868353"/>
                <a:gd name="connsiteY3849" fmla="*/ 1137724 h 6857985"/>
                <a:gd name="connsiteX3850" fmla="*/ 5541623 w 6868353"/>
                <a:gd name="connsiteY3850" fmla="*/ 1136895 h 6857985"/>
                <a:gd name="connsiteX3851" fmla="*/ 5603507 w 6868353"/>
                <a:gd name="connsiteY3851" fmla="*/ 1201048 h 6857985"/>
                <a:gd name="connsiteX3852" fmla="*/ 5546781 w 6868353"/>
                <a:gd name="connsiteY3852" fmla="*/ 1148100 h 6857985"/>
                <a:gd name="connsiteX3853" fmla="*/ 5541623 w 6868353"/>
                <a:gd name="connsiteY3853" fmla="*/ 1136895 h 6857985"/>
                <a:gd name="connsiteX3854" fmla="*/ 952718 w 6868353"/>
                <a:gd name="connsiteY3854" fmla="*/ 1134213 h 6857985"/>
                <a:gd name="connsiteX3855" fmla="*/ 868271 w 6868353"/>
                <a:gd name="connsiteY3855" fmla="*/ 1223389 h 6857985"/>
                <a:gd name="connsiteX3856" fmla="*/ 893357 w 6868353"/>
                <a:gd name="connsiteY3856" fmla="*/ 1198939 h 6857985"/>
                <a:gd name="connsiteX3857" fmla="*/ 911493 w 6868353"/>
                <a:gd name="connsiteY3857" fmla="*/ 1178426 h 6857985"/>
                <a:gd name="connsiteX3858" fmla="*/ 952718 w 6868353"/>
                <a:gd name="connsiteY3858" fmla="*/ 1134213 h 6857985"/>
                <a:gd name="connsiteX3859" fmla="*/ 2424367 w 6868353"/>
                <a:gd name="connsiteY3859" fmla="*/ 1117012 h 6857985"/>
                <a:gd name="connsiteX3860" fmla="*/ 2385053 w 6868353"/>
                <a:gd name="connsiteY3860" fmla="*/ 1142835 h 6857985"/>
                <a:gd name="connsiteX3861" fmla="*/ 2352590 w 6868353"/>
                <a:gd name="connsiteY3861" fmla="*/ 1158393 h 6857985"/>
                <a:gd name="connsiteX3862" fmla="*/ 2324092 w 6868353"/>
                <a:gd name="connsiteY3862" fmla="*/ 1172706 h 6857985"/>
                <a:gd name="connsiteX3863" fmla="*/ 2365091 w 6868353"/>
                <a:gd name="connsiteY3863" fmla="*/ 1146728 h 6857985"/>
                <a:gd name="connsiteX3864" fmla="*/ 2424367 w 6868353"/>
                <a:gd name="connsiteY3864" fmla="*/ 1117012 h 6857985"/>
                <a:gd name="connsiteX3865" fmla="*/ 5899563 w 6868353"/>
                <a:gd name="connsiteY3865" fmla="*/ 1114902 h 6857985"/>
                <a:gd name="connsiteX3866" fmla="*/ 5945671 w 6868353"/>
                <a:gd name="connsiteY3866" fmla="*/ 1161677 h 6857985"/>
                <a:gd name="connsiteX3867" fmla="*/ 5939415 w 6868353"/>
                <a:gd name="connsiteY3867" fmla="*/ 1171814 h 6857985"/>
                <a:gd name="connsiteX3868" fmla="*/ 5957183 w 6868353"/>
                <a:gd name="connsiteY3868" fmla="*/ 1164707 h 6857985"/>
                <a:gd name="connsiteX3869" fmla="*/ 5986755 w 6868353"/>
                <a:gd name="connsiteY3869" fmla="*/ 1226135 h 6857985"/>
                <a:gd name="connsiteX3870" fmla="*/ 5953203 w 6868353"/>
                <a:gd name="connsiteY3870" fmla="*/ 1191832 h 6857985"/>
                <a:gd name="connsiteX3871" fmla="*/ 5933029 w 6868353"/>
                <a:gd name="connsiteY3871" fmla="*/ 1167864 h 6857985"/>
                <a:gd name="connsiteX3872" fmla="*/ 5905211 w 6868353"/>
                <a:gd name="connsiteY3872" fmla="*/ 1139451 h 6857985"/>
                <a:gd name="connsiteX3873" fmla="*/ 5919835 w 6868353"/>
                <a:gd name="connsiteY3873" fmla="*/ 1148795 h 6857985"/>
                <a:gd name="connsiteX3874" fmla="*/ 5899563 w 6868353"/>
                <a:gd name="connsiteY3874" fmla="*/ 1114902 h 6857985"/>
                <a:gd name="connsiteX3875" fmla="*/ 5393685 w 6868353"/>
                <a:gd name="connsiteY3875" fmla="*/ 1108762 h 6857985"/>
                <a:gd name="connsiteX3876" fmla="*/ 5451871 w 6868353"/>
                <a:gd name="connsiteY3876" fmla="*/ 1148738 h 6857985"/>
                <a:gd name="connsiteX3877" fmla="*/ 5458001 w 6868353"/>
                <a:gd name="connsiteY3877" fmla="*/ 1160390 h 6857985"/>
                <a:gd name="connsiteX3878" fmla="*/ 5463479 w 6868353"/>
                <a:gd name="connsiteY3878" fmla="*/ 1160772 h 6857985"/>
                <a:gd name="connsiteX3879" fmla="*/ 5461327 w 6868353"/>
                <a:gd name="connsiteY3879" fmla="*/ 1177222 h 6857985"/>
                <a:gd name="connsiteX3880" fmla="*/ 5406087 w 6868353"/>
                <a:gd name="connsiteY3880" fmla="*/ 1122717 h 6857985"/>
                <a:gd name="connsiteX3881" fmla="*/ 5393685 w 6868353"/>
                <a:gd name="connsiteY3881" fmla="*/ 1108762 h 6857985"/>
                <a:gd name="connsiteX3882" fmla="*/ 1078023 w 6868353"/>
                <a:gd name="connsiteY3882" fmla="*/ 1104610 h 6857985"/>
                <a:gd name="connsiteX3883" fmla="*/ 1059236 w 6868353"/>
                <a:gd name="connsiteY3883" fmla="*/ 1118994 h 6857985"/>
                <a:gd name="connsiteX3884" fmla="*/ 1042021 w 6868353"/>
                <a:gd name="connsiteY3884" fmla="*/ 1129895 h 6857985"/>
                <a:gd name="connsiteX3885" fmla="*/ 1009007 w 6868353"/>
                <a:gd name="connsiteY3885" fmla="*/ 1145453 h 6857985"/>
                <a:gd name="connsiteX3886" fmla="*/ 1078023 w 6868353"/>
                <a:gd name="connsiteY3886" fmla="*/ 1104610 h 6857985"/>
                <a:gd name="connsiteX3887" fmla="*/ 2208790 w 6868353"/>
                <a:gd name="connsiteY3887" fmla="*/ 1102928 h 6857985"/>
                <a:gd name="connsiteX3888" fmla="*/ 2221764 w 6868353"/>
                <a:gd name="connsiteY3888" fmla="*/ 1103733 h 6857985"/>
                <a:gd name="connsiteX3889" fmla="*/ 2182450 w 6868353"/>
                <a:gd name="connsiteY3889" fmla="*/ 1122731 h 6857985"/>
                <a:gd name="connsiteX3890" fmla="*/ 2195305 w 6868353"/>
                <a:gd name="connsiteY3890" fmla="*/ 1108744 h 6857985"/>
                <a:gd name="connsiteX3891" fmla="*/ 2208790 w 6868353"/>
                <a:gd name="connsiteY3891" fmla="*/ 1102928 h 6857985"/>
                <a:gd name="connsiteX3892" fmla="*/ 1696561 w 6868353"/>
                <a:gd name="connsiteY3892" fmla="*/ 1087381 h 6857985"/>
                <a:gd name="connsiteX3893" fmla="*/ 1683057 w 6868353"/>
                <a:gd name="connsiteY3893" fmla="*/ 1092081 h 6857985"/>
                <a:gd name="connsiteX3894" fmla="*/ 1664568 w 6868353"/>
                <a:gd name="connsiteY3894" fmla="*/ 1110485 h 6857985"/>
                <a:gd name="connsiteX3895" fmla="*/ 1631298 w 6868353"/>
                <a:gd name="connsiteY3895" fmla="*/ 1123424 h 6857985"/>
                <a:gd name="connsiteX3896" fmla="*/ 1675157 w 6868353"/>
                <a:gd name="connsiteY3896" fmla="*/ 1105105 h 6857985"/>
                <a:gd name="connsiteX3897" fmla="*/ 1696561 w 6868353"/>
                <a:gd name="connsiteY3897" fmla="*/ 1087381 h 6857985"/>
                <a:gd name="connsiteX3898" fmla="*/ 5542193 w 6868353"/>
                <a:gd name="connsiteY3898" fmla="*/ 1084974 h 6857985"/>
                <a:gd name="connsiteX3899" fmla="*/ 5579907 w 6868353"/>
                <a:gd name="connsiteY3899" fmla="*/ 1118711 h 6857985"/>
                <a:gd name="connsiteX3900" fmla="*/ 5591135 w 6868353"/>
                <a:gd name="connsiteY3900" fmla="*/ 1120212 h 6857985"/>
                <a:gd name="connsiteX3901" fmla="*/ 5620171 w 6868353"/>
                <a:gd name="connsiteY3901" fmla="*/ 1158436 h 6857985"/>
                <a:gd name="connsiteX3902" fmla="*/ 5542193 w 6868353"/>
                <a:gd name="connsiteY3902" fmla="*/ 1084974 h 6857985"/>
                <a:gd name="connsiteX3903" fmla="*/ 5320577 w 6868353"/>
                <a:gd name="connsiteY3903" fmla="*/ 1083997 h 6857985"/>
                <a:gd name="connsiteX3904" fmla="*/ 5347731 w 6868353"/>
                <a:gd name="connsiteY3904" fmla="*/ 1112892 h 6857985"/>
                <a:gd name="connsiteX3905" fmla="*/ 5347007 w 6868353"/>
                <a:gd name="connsiteY3905" fmla="*/ 1101608 h 6857985"/>
                <a:gd name="connsiteX3906" fmla="*/ 5364223 w 6868353"/>
                <a:gd name="connsiteY3906" fmla="*/ 1114024 h 6857985"/>
                <a:gd name="connsiteX3907" fmla="*/ 5375875 w 6868353"/>
                <a:gd name="connsiteY3907" fmla="*/ 1126001 h 6857985"/>
                <a:gd name="connsiteX3908" fmla="*/ 5367239 w 6868353"/>
                <a:gd name="connsiteY3908" fmla="*/ 1119772 h 6857985"/>
                <a:gd name="connsiteX3909" fmla="*/ 5374997 w 6868353"/>
                <a:gd name="connsiteY3909" fmla="*/ 1164905 h 6857985"/>
                <a:gd name="connsiteX3910" fmla="*/ 5333543 w 6868353"/>
                <a:gd name="connsiteY3910" fmla="*/ 1106408 h 6857985"/>
                <a:gd name="connsiteX3911" fmla="*/ 5310299 w 6868353"/>
                <a:gd name="connsiteY3911" fmla="*/ 1094657 h 6857985"/>
                <a:gd name="connsiteX3912" fmla="*/ 5320577 w 6868353"/>
                <a:gd name="connsiteY3912" fmla="*/ 1083997 h 6857985"/>
                <a:gd name="connsiteX3913" fmla="*/ 1143189 w 6868353"/>
                <a:gd name="connsiteY3913" fmla="*/ 1083587 h 6857985"/>
                <a:gd name="connsiteX3914" fmla="*/ 1081605 w 6868353"/>
                <a:gd name="connsiteY3914" fmla="*/ 1113473 h 6857985"/>
                <a:gd name="connsiteX3915" fmla="*/ 1143189 w 6868353"/>
                <a:gd name="connsiteY3915" fmla="*/ 1083587 h 6857985"/>
                <a:gd name="connsiteX3916" fmla="*/ 2033388 w 6868353"/>
                <a:gd name="connsiteY3916" fmla="*/ 1080079 h 6857985"/>
                <a:gd name="connsiteX3917" fmla="*/ 2015098 w 6868353"/>
                <a:gd name="connsiteY3917" fmla="*/ 1087409 h 6857985"/>
                <a:gd name="connsiteX3918" fmla="*/ 2012918 w 6868353"/>
                <a:gd name="connsiteY3918" fmla="*/ 1095677 h 6857985"/>
                <a:gd name="connsiteX3919" fmla="*/ 1988412 w 6868353"/>
                <a:gd name="connsiteY3919" fmla="*/ 1109098 h 6857985"/>
                <a:gd name="connsiteX3920" fmla="*/ 2004820 w 6868353"/>
                <a:gd name="connsiteY3920" fmla="*/ 1091061 h 6857985"/>
                <a:gd name="connsiteX3921" fmla="*/ 1996510 w 6868353"/>
                <a:gd name="connsiteY3921" fmla="*/ 1089193 h 6857985"/>
                <a:gd name="connsiteX3922" fmla="*/ 1955582 w 6868353"/>
                <a:gd name="connsiteY3922" fmla="*/ 1117875 h 6857985"/>
                <a:gd name="connsiteX3923" fmla="*/ 1974368 w 6868353"/>
                <a:gd name="connsiteY3923" fmla="*/ 1143825 h 6857985"/>
                <a:gd name="connsiteX3924" fmla="*/ 1994486 w 6868353"/>
                <a:gd name="connsiteY3924" fmla="*/ 1122589 h 6857985"/>
                <a:gd name="connsiteX3925" fmla="*/ 2023041 w 6868353"/>
                <a:gd name="connsiteY3925" fmla="*/ 1110004 h 6857985"/>
                <a:gd name="connsiteX3926" fmla="*/ 1976110 w 6868353"/>
                <a:gd name="connsiteY3926" fmla="*/ 1124798 h 6857985"/>
                <a:gd name="connsiteX3927" fmla="*/ 1986303 w 6868353"/>
                <a:gd name="connsiteY3927" fmla="*/ 1114095 h 6857985"/>
                <a:gd name="connsiteX3928" fmla="*/ 2011602 w 6868353"/>
                <a:gd name="connsiteY3928" fmla="*/ 1101991 h 6857985"/>
                <a:gd name="connsiteX3929" fmla="*/ 2037863 w 6868353"/>
                <a:gd name="connsiteY3929" fmla="*/ 1090254 h 6857985"/>
                <a:gd name="connsiteX3930" fmla="*/ 2033388 w 6868353"/>
                <a:gd name="connsiteY3930" fmla="*/ 1080079 h 6857985"/>
                <a:gd name="connsiteX3931" fmla="*/ 2079315 w 6868353"/>
                <a:gd name="connsiteY3931" fmla="*/ 1077782 h 6857985"/>
                <a:gd name="connsiteX3932" fmla="*/ 2060784 w 6868353"/>
                <a:gd name="connsiteY3932" fmla="*/ 1079183 h 6857985"/>
                <a:gd name="connsiteX3933" fmla="*/ 2018992 w 6868353"/>
                <a:gd name="connsiteY3933" fmla="*/ 1105657 h 6857985"/>
                <a:gd name="connsiteX3934" fmla="*/ 2079315 w 6868353"/>
                <a:gd name="connsiteY3934" fmla="*/ 1077782 h 6857985"/>
                <a:gd name="connsiteX3935" fmla="*/ 5150215 w 6868353"/>
                <a:gd name="connsiteY3935" fmla="*/ 1074711 h 6857985"/>
                <a:gd name="connsiteX3936" fmla="*/ 5184795 w 6868353"/>
                <a:gd name="connsiteY3936" fmla="*/ 1103166 h 6857985"/>
                <a:gd name="connsiteX3937" fmla="*/ 5169691 w 6868353"/>
                <a:gd name="connsiteY3937" fmla="*/ 1086560 h 6857985"/>
                <a:gd name="connsiteX3938" fmla="*/ 5202055 w 6868353"/>
                <a:gd name="connsiteY3938" fmla="*/ 1114378 h 6857985"/>
                <a:gd name="connsiteX3939" fmla="*/ 5209755 w 6868353"/>
                <a:gd name="connsiteY3939" fmla="*/ 1108956 h 6857985"/>
                <a:gd name="connsiteX3940" fmla="*/ 5231063 w 6868353"/>
                <a:gd name="connsiteY3940" fmla="*/ 1136732 h 6857985"/>
                <a:gd name="connsiteX3941" fmla="*/ 5276831 w 6868353"/>
                <a:gd name="connsiteY3941" fmla="*/ 1166760 h 6857985"/>
                <a:gd name="connsiteX3942" fmla="*/ 5301523 w 6868353"/>
                <a:gd name="connsiteY3942" fmla="*/ 1185192 h 6857985"/>
                <a:gd name="connsiteX3943" fmla="*/ 5322035 w 6868353"/>
                <a:gd name="connsiteY3943" fmla="*/ 1205664 h 6857985"/>
                <a:gd name="connsiteX3944" fmla="*/ 5356537 w 6868353"/>
                <a:gd name="connsiteY3944" fmla="*/ 1221435 h 6857985"/>
                <a:gd name="connsiteX3945" fmla="*/ 5379187 w 6868353"/>
                <a:gd name="connsiteY3945" fmla="*/ 1243945 h 6857985"/>
                <a:gd name="connsiteX3946" fmla="*/ 5405111 w 6868353"/>
                <a:gd name="connsiteY3946" fmla="*/ 1277327 h 6857985"/>
                <a:gd name="connsiteX3947" fmla="*/ 5373893 w 6868353"/>
                <a:gd name="connsiteY3947" fmla="*/ 1248531 h 6857985"/>
                <a:gd name="connsiteX3948" fmla="*/ 5339619 w 6868353"/>
                <a:gd name="connsiteY3948" fmla="*/ 1220684 h 6857985"/>
                <a:gd name="connsiteX3949" fmla="*/ 5304043 w 6868353"/>
                <a:gd name="connsiteY3949" fmla="*/ 1193446 h 6857985"/>
                <a:gd name="connsiteX3950" fmla="*/ 5286175 w 6868353"/>
                <a:gd name="connsiteY3950" fmla="*/ 1180096 h 6857985"/>
                <a:gd name="connsiteX3951" fmla="*/ 5267983 w 6868353"/>
                <a:gd name="connsiteY3951" fmla="*/ 1167595 h 6857985"/>
                <a:gd name="connsiteX3952" fmla="*/ 5199803 w 6868353"/>
                <a:gd name="connsiteY3952" fmla="*/ 1119942 h 6857985"/>
                <a:gd name="connsiteX3953" fmla="*/ 5170909 w 6868353"/>
                <a:gd name="connsiteY3953" fmla="*/ 1097248 h 6857985"/>
                <a:gd name="connsiteX3954" fmla="*/ 5146445 w 6868353"/>
                <a:gd name="connsiteY3954" fmla="*/ 1076282 h 6857985"/>
                <a:gd name="connsiteX3955" fmla="*/ 5150215 w 6868353"/>
                <a:gd name="connsiteY3955" fmla="*/ 1074711 h 6857985"/>
                <a:gd name="connsiteX3956" fmla="*/ 1500840 w 6868353"/>
                <a:gd name="connsiteY3956" fmla="*/ 1073903 h 6857985"/>
                <a:gd name="connsiteX3957" fmla="*/ 1477240 w 6868353"/>
                <a:gd name="connsiteY3957" fmla="*/ 1082114 h 6857985"/>
                <a:gd name="connsiteX3958" fmla="*/ 1464556 w 6868353"/>
                <a:gd name="connsiteY3958" fmla="*/ 1088740 h 6857985"/>
                <a:gd name="connsiteX3959" fmla="*/ 1451673 w 6868353"/>
                <a:gd name="connsiteY3959" fmla="*/ 1097545 h 6857985"/>
                <a:gd name="connsiteX3960" fmla="*/ 1450002 w 6868353"/>
                <a:gd name="connsiteY3960" fmla="*/ 1103081 h 6857985"/>
                <a:gd name="connsiteX3961" fmla="*/ 1429035 w 6868353"/>
                <a:gd name="connsiteY3961" fmla="*/ 1114633 h 6857985"/>
                <a:gd name="connsiteX3962" fmla="*/ 1467557 w 6868353"/>
                <a:gd name="connsiteY3962" fmla="*/ 1102642 h 6857985"/>
                <a:gd name="connsiteX3963" fmla="*/ 1500840 w 6868353"/>
                <a:gd name="connsiteY3963" fmla="*/ 1073903 h 6857985"/>
                <a:gd name="connsiteX3964" fmla="*/ 1524984 w 6868353"/>
                <a:gd name="connsiteY3964" fmla="*/ 1073445 h 6857985"/>
                <a:gd name="connsiteX3965" fmla="*/ 1490690 w 6868353"/>
                <a:gd name="connsiteY3965" fmla="*/ 1086347 h 6857985"/>
                <a:gd name="connsiteX3966" fmla="*/ 1404770 w 6868353"/>
                <a:gd name="connsiteY3966" fmla="*/ 1137256 h 6857985"/>
                <a:gd name="connsiteX3967" fmla="*/ 1361308 w 6868353"/>
                <a:gd name="connsiteY3967" fmla="*/ 1185985 h 6857985"/>
                <a:gd name="connsiteX3968" fmla="*/ 1330813 w 6868353"/>
                <a:gd name="connsiteY3968" fmla="*/ 1191450 h 6857985"/>
                <a:gd name="connsiteX3969" fmla="*/ 1351936 w 6868353"/>
                <a:gd name="connsiteY3969" fmla="*/ 1170525 h 6857985"/>
                <a:gd name="connsiteX3970" fmla="*/ 1370000 w 6868353"/>
                <a:gd name="connsiteY3970" fmla="*/ 1148553 h 6857985"/>
                <a:gd name="connsiteX3971" fmla="*/ 1439002 w 6868353"/>
                <a:gd name="connsiteY3971" fmla="*/ 1081477 h 6857985"/>
                <a:gd name="connsiteX3972" fmla="*/ 1366022 w 6868353"/>
                <a:gd name="connsiteY3972" fmla="*/ 1109735 h 6857985"/>
                <a:gd name="connsiteX3973" fmla="*/ 1341431 w 6868353"/>
                <a:gd name="connsiteY3973" fmla="*/ 1132740 h 6857985"/>
                <a:gd name="connsiteX3974" fmla="*/ 1372336 w 6868353"/>
                <a:gd name="connsiteY3974" fmla="*/ 1127700 h 6857985"/>
                <a:gd name="connsiteX3975" fmla="*/ 1341927 w 6868353"/>
                <a:gd name="connsiteY3975" fmla="*/ 1151116 h 6857985"/>
                <a:gd name="connsiteX3976" fmla="*/ 1326764 w 6868353"/>
                <a:gd name="connsiteY3976" fmla="*/ 1162668 h 6857985"/>
                <a:gd name="connsiteX3977" fmla="*/ 1312593 w 6868353"/>
                <a:gd name="connsiteY3977" fmla="*/ 1172649 h 6857985"/>
                <a:gd name="connsiteX3978" fmla="*/ 1322333 w 6868353"/>
                <a:gd name="connsiteY3978" fmla="*/ 1162781 h 6857985"/>
                <a:gd name="connsiteX3979" fmla="*/ 1332201 w 6868353"/>
                <a:gd name="connsiteY3979" fmla="*/ 1154103 h 6857985"/>
                <a:gd name="connsiteX3980" fmla="*/ 1351214 w 6868353"/>
                <a:gd name="connsiteY3980" fmla="*/ 1139535 h 6857985"/>
                <a:gd name="connsiteX3981" fmla="*/ 1321965 w 6868353"/>
                <a:gd name="connsiteY3981" fmla="*/ 1153565 h 6857985"/>
                <a:gd name="connsiteX3982" fmla="*/ 1299087 w 6868353"/>
                <a:gd name="connsiteY3982" fmla="*/ 1172309 h 6857985"/>
                <a:gd name="connsiteX3983" fmla="*/ 1249296 w 6868353"/>
                <a:gd name="connsiteY3983" fmla="*/ 1216706 h 6857985"/>
                <a:gd name="connsiteX3984" fmla="*/ 1315977 w 6868353"/>
                <a:gd name="connsiteY3984" fmla="*/ 1181639 h 6857985"/>
                <a:gd name="connsiteX3985" fmla="*/ 1332286 w 6868353"/>
                <a:gd name="connsiteY3985" fmla="*/ 1162739 h 6857985"/>
                <a:gd name="connsiteX3986" fmla="*/ 1338373 w 6868353"/>
                <a:gd name="connsiteY3986" fmla="*/ 1163574 h 6857985"/>
                <a:gd name="connsiteX3987" fmla="*/ 1409725 w 6868353"/>
                <a:gd name="connsiteY3987" fmla="*/ 1100773 h 6857985"/>
                <a:gd name="connsiteX3988" fmla="*/ 1354583 w 6868353"/>
                <a:gd name="connsiteY3988" fmla="*/ 1148355 h 6857985"/>
                <a:gd name="connsiteX3989" fmla="*/ 1343710 w 6868353"/>
                <a:gd name="connsiteY3989" fmla="*/ 1164126 h 6857985"/>
                <a:gd name="connsiteX3990" fmla="*/ 1334622 w 6868353"/>
                <a:gd name="connsiteY3990" fmla="*/ 1173796 h 6857985"/>
                <a:gd name="connsiteX3991" fmla="*/ 1325249 w 6868353"/>
                <a:gd name="connsiteY3991" fmla="*/ 1184173 h 6857985"/>
                <a:gd name="connsiteX3992" fmla="*/ 1307468 w 6868353"/>
                <a:gd name="connsiteY3992" fmla="*/ 1215318 h 6857985"/>
                <a:gd name="connsiteX3993" fmla="*/ 1330233 w 6868353"/>
                <a:gd name="connsiteY3993" fmla="*/ 1206739 h 6857985"/>
                <a:gd name="connsiteX3994" fmla="*/ 1345905 w 6868353"/>
                <a:gd name="connsiteY3994" fmla="*/ 1202251 h 6857985"/>
                <a:gd name="connsiteX3995" fmla="*/ 1355277 w 6868353"/>
                <a:gd name="connsiteY3995" fmla="*/ 1197112 h 6857985"/>
                <a:gd name="connsiteX3996" fmla="*/ 1366220 w 6868353"/>
                <a:gd name="connsiteY3996" fmla="*/ 1189340 h 6857985"/>
                <a:gd name="connsiteX3997" fmla="*/ 1445033 w 6868353"/>
                <a:gd name="connsiteY3997" fmla="*/ 1119574 h 6857985"/>
                <a:gd name="connsiteX3998" fmla="*/ 1485197 w 6868353"/>
                <a:gd name="connsiteY3998" fmla="*/ 1102514 h 6857985"/>
                <a:gd name="connsiteX3999" fmla="*/ 1514969 w 6868353"/>
                <a:gd name="connsiteY3999" fmla="*/ 1084776 h 6857985"/>
                <a:gd name="connsiteX4000" fmla="*/ 1524984 w 6868353"/>
                <a:gd name="connsiteY4000" fmla="*/ 1073445 h 6857985"/>
                <a:gd name="connsiteX4001" fmla="*/ 5773371 w 6868353"/>
                <a:gd name="connsiteY4001" fmla="*/ 1073174 h 6857985"/>
                <a:gd name="connsiteX4002" fmla="*/ 5814817 w 6868353"/>
                <a:gd name="connsiteY4002" fmla="*/ 1113600 h 6857985"/>
                <a:gd name="connsiteX4003" fmla="*/ 5816559 w 6868353"/>
                <a:gd name="connsiteY4003" fmla="*/ 1115907 h 6857985"/>
                <a:gd name="connsiteX4004" fmla="*/ 5820593 w 6868353"/>
                <a:gd name="connsiteY4004" fmla="*/ 1121698 h 6857985"/>
                <a:gd name="connsiteX4005" fmla="*/ 5830333 w 6868353"/>
                <a:gd name="connsiteY4005" fmla="*/ 1137157 h 6857985"/>
                <a:gd name="connsiteX4006" fmla="*/ 5820479 w 6868353"/>
                <a:gd name="connsiteY4006" fmla="*/ 1138021 h 6857985"/>
                <a:gd name="connsiteX4007" fmla="*/ 5780075 w 6868353"/>
                <a:gd name="connsiteY4007" fmla="*/ 1082921 h 6857985"/>
                <a:gd name="connsiteX4008" fmla="*/ 5773371 w 6868353"/>
                <a:gd name="connsiteY4008" fmla="*/ 1073174 h 6857985"/>
                <a:gd name="connsiteX4009" fmla="*/ 1625579 w 6868353"/>
                <a:gd name="connsiteY4009" fmla="*/ 1071015 h 6857985"/>
                <a:gd name="connsiteX4010" fmla="*/ 1612866 w 6868353"/>
                <a:gd name="connsiteY4010" fmla="*/ 1074186 h 6857985"/>
                <a:gd name="connsiteX4011" fmla="*/ 1590016 w 6868353"/>
                <a:gd name="connsiteY4011" fmla="*/ 1089745 h 6857985"/>
                <a:gd name="connsiteX4012" fmla="*/ 1582810 w 6868353"/>
                <a:gd name="connsiteY4012" fmla="*/ 1111179 h 6857985"/>
                <a:gd name="connsiteX4013" fmla="*/ 1519231 w 6868353"/>
                <a:gd name="connsiteY4013" fmla="*/ 1161762 h 6857985"/>
                <a:gd name="connsiteX4014" fmla="*/ 1577516 w 6868353"/>
                <a:gd name="connsiteY4014" fmla="*/ 1127134 h 6857985"/>
                <a:gd name="connsiteX4015" fmla="*/ 1566445 w 6868353"/>
                <a:gd name="connsiteY4015" fmla="*/ 1125095 h 6857985"/>
                <a:gd name="connsiteX4016" fmla="*/ 1631058 w 6868353"/>
                <a:gd name="connsiteY4016" fmla="*/ 1089278 h 6857985"/>
                <a:gd name="connsiteX4017" fmla="*/ 1611011 w 6868353"/>
                <a:gd name="connsiteY4017" fmla="*/ 1079594 h 6857985"/>
                <a:gd name="connsiteX4018" fmla="*/ 1625579 w 6868353"/>
                <a:gd name="connsiteY4018" fmla="*/ 1071015 h 6857985"/>
                <a:gd name="connsiteX4019" fmla="*/ 5718591 w 6868353"/>
                <a:gd name="connsiteY4019" fmla="*/ 1065805 h 6857985"/>
                <a:gd name="connsiteX4020" fmla="*/ 5737747 w 6868353"/>
                <a:gd name="connsiteY4020" fmla="*/ 1078688 h 6857985"/>
                <a:gd name="connsiteX4021" fmla="*/ 5751435 w 6868353"/>
                <a:gd name="connsiteY4021" fmla="*/ 1090325 h 6857985"/>
                <a:gd name="connsiteX4022" fmla="*/ 5768595 w 6868353"/>
                <a:gd name="connsiteY4022" fmla="*/ 1103859 h 6857985"/>
                <a:gd name="connsiteX4023" fmla="*/ 5759987 w 6868353"/>
                <a:gd name="connsiteY4023" fmla="*/ 1107894 h 6857985"/>
                <a:gd name="connsiteX4024" fmla="*/ 5791487 w 6868353"/>
                <a:gd name="connsiteY4024" fmla="*/ 1143471 h 6857985"/>
                <a:gd name="connsiteX4025" fmla="*/ 5783035 w 6868353"/>
                <a:gd name="connsiteY4025" fmla="*/ 1112693 h 6857985"/>
                <a:gd name="connsiteX4026" fmla="*/ 5833193 w 6868353"/>
                <a:gd name="connsiteY4026" fmla="*/ 1169180 h 6857985"/>
                <a:gd name="connsiteX4027" fmla="*/ 5879275 w 6868353"/>
                <a:gd name="connsiteY4027" fmla="*/ 1227111 h 6857985"/>
                <a:gd name="connsiteX4028" fmla="*/ 5858563 w 6868353"/>
                <a:gd name="connsiteY4028" fmla="*/ 1204219 h 6857985"/>
                <a:gd name="connsiteX4029" fmla="*/ 5840271 w 6868353"/>
                <a:gd name="connsiteY4029" fmla="*/ 1182941 h 6857985"/>
                <a:gd name="connsiteX4030" fmla="*/ 5848583 w 6868353"/>
                <a:gd name="connsiteY4030" fmla="*/ 1202025 h 6857985"/>
                <a:gd name="connsiteX4031" fmla="*/ 5814547 w 6868353"/>
                <a:gd name="connsiteY4031" fmla="*/ 1160063 h 6857985"/>
                <a:gd name="connsiteX4032" fmla="*/ 5819899 w 6868353"/>
                <a:gd name="connsiteY4032" fmla="*/ 1184244 h 6857985"/>
                <a:gd name="connsiteX4033" fmla="*/ 5770435 w 6868353"/>
                <a:gd name="connsiteY4033" fmla="*/ 1124628 h 6857985"/>
                <a:gd name="connsiteX4034" fmla="*/ 5745277 w 6868353"/>
                <a:gd name="connsiteY4034" fmla="*/ 1094714 h 6857985"/>
                <a:gd name="connsiteX4035" fmla="*/ 5718591 w 6868353"/>
                <a:gd name="connsiteY4035" fmla="*/ 1065805 h 6857985"/>
                <a:gd name="connsiteX4036" fmla="*/ 2193945 w 6868353"/>
                <a:gd name="connsiteY4036" fmla="*/ 1062578 h 6857985"/>
                <a:gd name="connsiteX4037" fmla="*/ 2154050 w 6868353"/>
                <a:gd name="connsiteY4037" fmla="*/ 1087197 h 6857985"/>
                <a:gd name="connsiteX4038" fmla="*/ 2108733 w 6868353"/>
                <a:gd name="connsiteY4038" fmla="*/ 1117734 h 6857985"/>
                <a:gd name="connsiteX4039" fmla="*/ 2051807 w 6868353"/>
                <a:gd name="connsiteY4039" fmla="*/ 1142000 h 6857985"/>
                <a:gd name="connsiteX4040" fmla="*/ 2041473 w 6868353"/>
                <a:gd name="connsiteY4040" fmla="*/ 1149446 h 6857985"/>
                <a:gd name="connsiteX4041" fmla="*/ 2033049 w 6868353"/>
                <a:gd name="connsiteY4041" fmla="*/ 1157247 h 6857985"/>
                <a:gd name="connsiteX4042" fmla="*/ 2021185 w 6868353"/>
                <a:gd name="connsiteY4042" fmla="*/ 1171347 h 6857985"/>
                <a:gd name="connsiteX4043" fmla="*/ 1983131 w 6868353"/>
                <a:gd name="connsiteY4043" fmla="*/ 1180337 h 6857985"/>
                <a:gd name="connsiteX4044" fmla="*/ 2026707 w 6868353"/>
                <a:gd name="connsiteY4044" fmla="*/ 1148880 h 6857985"/>
                <a:gd name="connsiteX4045" fmla="*/ 2036220 w 6868353"/>
                <a:gd name="connsiteY4045" fmla="*/ 1142283 h 6857985"/>
                <a:gd name="connsiteX4046" fmla="*/ 2045918 w 6868353"/>
                <a:gd name="connsiteY4046" fmla="*/ 1135855 h 6857985"/>
                <a:gd name="connsiteX4047" fmla="*/ 2065993 w 6868353"/>
                <a:gd name="connsiteY4047" fmla="*/ 1120693 h 6857985"/>
                <a:gd name="connsiteX4048" fmla="*/ 2123329 w 6868353"/>
                <a:gd name="connsiteY4048" fmla="*/ 1098141 h 6857985"/>
                <a:gd name="connsiteX4049" fmla="*/ 2107317 w 6868353"/>
                <a:gd name="connsiteY4049" fmla="*/ 1094531 h 6857985"/>
                <a:gd name="connsiteX4050" fmla="*/ 2148642 w 6868353"/>
                <a:gd name="connsiteY4050" fmla="*/ 1068382 h 6857985"/>
                <a:gd name="connsiteX4051" fmla="*/ 2154857 w 6868353"/>
                <a:gd name="connsiteY4051" fmla="*/ 1076919 h 6857985"/>
                <a:gd name="connsiteX4052" fmla="*/ 2193945 w 6868353"/>
                <a:gd name="connsiteY4052" fmla="*/ 1062578 h 6857985"/>
                <a:gd name="connsiteX4053" fmla="*/ 2225730 w 6868353"/>
                <a:gd name="connsiteY4053" fmla="*/ 1059187 h 6857985"/>
                <a:gd name="connsiteX4054" fmla="*/ 2248677 w 6868353"/>
                <a:gd name="connsiteY4054" fmla="*/ 1061629 h 6857985"/>
                <a:gd name="connsiteX4055" fmla="*/ 2240310 w 6868353"/>
                <a:gd name="connsiteY4055" fmla="*/ 1066400 h 6857985"/>
                <a:gd name="connsiteX4056" fmla="*/ 2202142 w 6868353"/>
                <a:gd name="connsiteY4056" fmla="*/ 1094785 h 6857985"/>
                <a:gd name="connsiteX4057" fmla="*/ 2221226 w 6868353"/>
                <a:gd name="connsiteY4057" fmla="*/ 1080613 h 6857985"/>
                <a:gd name="connsiteX4058" fmla="*/ 2136637 w 6868353"/>
                <a:gd name="connsiteY4058" fmla="*/ 1120706 h 6857985"/>
                <a:gd name="connsiteX4059" fmla="*/ 2097946 w 6868353"/>
                <a:gd name="connsiteY4059" fmla="*/ 1139875 h 6857985"/>
                <a:gd name="connsiteX4060" fmla="*/ 2067989 w 6868353"/>
                <a:gd name="connsiteY4060" fmla="*/ 1159922 h 6857985"/>
                <a:gd name="connsiteX4061" fmla="*/ 2051709 w 6868353"/>
                <a:gd name="connsiteY4061" fmla="*/ 1169761 h 6857985"/>
                <a:gd name="connsiteX4062" fmla="*/ 2035456 w 6868353"/>
                <a:gd name="connsiteY4062" fmla="*/ 1179119 h 6857985"/>
                <a:gd name="connsiteX4063" fmla="*/ 2052657 w 6868353"/>
                <a:gd name="connsiteY4063" fmla="*/ 1162484 h 6857985"/>
                <a:gd name="connsiteX4064" fmla="*/ 2080731 w 6868353"/>
                <a:gd name="connsiteY4064" fmla="*/ 1144717 h 6857985"/>
                <a:gd name="connsiteX4065" fmla="*/ 2128921 w 6868353"/>
                <a:gd name="connsiteY4065" fmla="*/ 1111830 h 6857985"/>
                <a:gd name="connsiteX4066" fmla="*/ 2147000 w 6868353"/>
                <a:gd name="connsiteY4066" fmla="*/ 1110711 h 6857985"/>
                <a:gd name="connsiteX4067" fmla="*/ 2156202 w 6868353"/>
                <a:gd name="connsiteY4067" fmla="*/ 1099641 h 6857985"/>
                <a:gd name="connsiteX4068" fmla="*/ 2178358 w 6868353"/>
                <a:gd name="connsiteY4068" fmla="*/ 1086517 h 6857985"/>
                <a:gd name="connsiteX4069" fmla="*/ 2203855 w 6868353"/>
                <a:gd name="connsiteY4069" fmla="*/ 1067008 h 6857985"/>
                <a:gd name="connsiteX4070" fmla="*/ 2225730 w 6868353"/>
                <a:gd name="connsiteY4070" fmla="*/ 1059187 h 6857985"/>
                <a:gd name="connsiteX4071" fmla="*/ 1428254 w 6868353"/>
                <a:gd name="connsiteY4071" fmla="*/ 1059173 h 6857985"/>
                <a:gd name="connsiteX4072" fmla="*/ 1415261 w 6868353"/>
                <a:gd name="connsiteY4072" fmla="*/ 1063837 h 6857985"/>
                <a:gd name="connsiteX4073" fmla="*/ 1403538 w 6868353"/>
                <a:gd name="connsiteY4073" fmla="*/ 1082680 h 6857985"/>
                <a:gd name="connsiteX4074" fmla="*/ 1380632 w 6868353"/>
                <a:gd name="connsiteY4074" fmla="*/ 1100037 h 6857985"/>
                <a:gd name="connsiteX4075" fmla="*/ 1431244 w 6868353"/>
                <a:gd name="connsiteY4075" fmla="*/ 1068849 h 6857985"/>
                <a:gd name="connsiteX4076" fmla="*/ 1428254 w 6868353"/>
                <a:gd name="connsiteY4076" fmla="*/ 1059173 h 6857985"/>
                <a:gd name="connsiteX4077" fmla="*/ 2302856 w 6868353"/>
                <a:gd name="connsiteY4077" fmla="*/ 1056829 h 6857985"/>
                <a:gd name="connsiteX4078" fmla="*/ 2292804 w 6868353"/>
                <a:gd name="connsiteY4078" fmla="*/ 1062974 h 6857985"/>
                <a:gd name="connsiteX4079" fmla="*/ 2292026 w 6868353"/>
                <a:gd name="connsiteY4079" fmla="*/ 1070477 h 6857985"/>
                <a:gd name="connsiteX4080" fmla="*/ 2257341 w 6868353"/>
                <a:gd name="connsiteY4080" fmla="*/ 1080146 h 6857985"/>
                <a:gd name="connsiteX4081" fmla="*/ 2254991 w 6868353"/>
                <a:gd name="connsiteY4081" fmla="*/ 1084861 h 6857985"/>
                <a:gd name="connsiteX4082" fmla="*/ 2290709 w 6868353"/>
                <a:gd name="connsiteY4082" fmla="*/ 1061190 h 6857985"/>
                <a:gd name="connsiteX4083" fmla="*/ 2302856 w 6868353"/>
                <a:gd name="connsiteY4083" fmla="*/ 1056829 h 6857985"/>
                <a:gd name="connsiteX4084" fmla="*/ 1317463 w 6868353"/>
                <a:gd name="connsiteY4084" fmla="*/ 1055470 h 6857985"/>
                <a:gd name="connsiteX4085" fmla="*/ 1267573 w 6868353"/>
                <a:gd name="connsiteY4085" fmla="*/ 1092236 h 6857985"/>
                <a:gd name="connsiteX4086" fmla="*/ 1257380 w 6868353"/>
                <a:gd name="connsiteY4086" fmla="*/ 1103916 h 6857985"/>
                <a:gd name="connsiteX4087" fmla="*/ 1275714 w 6868353"/>
                <a:gd name="connsiteY4087" fmla="*/ 1094558 h 6857985"/>
                <a:gd name="connsiteX4088" fmla="*/ 1285723 w 6868353"/>
                <a:gd name="connsiteY4088" fmla="*/ 1081137 h 6857985"/>
                <a:gd name="connsiteX4089" fmla="*/ 1341870 w 6868353"/>
                <a:gd name="connsiteY4089" fmla="*/ 1072515 h 6857985"/>
                <a:gd name="connsiteX4090" fmla="*/ 1317463 w 6868353"/>
                <a:gd name="connsiteY4090" fmla="*/ 1055470 h 6857985"/>
                <a:gd name="connsiteX4091" fmla="*/ 2135533 w 6868353"/>
                <a:gd name="connsiteY4091" fmla="*/ 1045716 h 6857985"/>
                <a:gd name="connsiteX4092" fmla="*/ 2088178 w 6868353"/>
                <a:gd name="connsiteY4092" fmla="*/ 1058401 h 6857985"/>
                <a:gd name="connsiteX4093" fmla="*/ 2103835 w 6868353"/>
                <a:gd name="connsiteY4093" fmla="*/ 1076055 h 6857985"/>
                <a:gd name="connsiteX4094" fmla="*/ 2124363 w 6868353"/>
                <a:gd name="connsiteY4094" fmla="*/ 1069967 h 6857985"/>
                <a:gd name="connsiteX4095" fmla="*/ 2133296 w 6868353"/>
                <a:gd name="connsiteY4095" fmla="*/ 1050544 h 6857985"/>
                <a:gd name="connsiteX4096" fmla="*/ 2135533 w 6868353"/>
                <a:gd name="connsiteY4096" fmla="*/ 1045716 h 6857985"/>
                <a:gd name="connsiteX4097" fmla="*/ 1161224 w 6868353"/>
                <a:gd name="connsiteY4097" fmla="*/ 1040266 h 6857985"/>
                <a:gd name="connsiteX4098" fmla="*/ 1142990 w 6868353"/>
                <a:gd name="connsiteY4098" fmla="*/ 1062988 h 6857985"/>
                <a:gd name="connsiteX4099" fmla="*/ 1102925 w 6868353"/>
                <a:gd name="connsiteY4099" fmla="*/ 1079000 h 6857985"/>
                <a:gd name="connsiteX4100" fmla="*/ 1161224 w 6868353"/>
                <a:gd name="connsiteY4100" fmla="*/ 1040266 h 6857985"/>
                <a:gd name="connsiteX4101" fmla="*/ 2094777 w 6868353"/>
                <a:gd name="connsiteY4101" fmla="*/ 1038468 h 6857985"/>
                <a:gd name="connsiteX4102" fmla="*/ 2063955 w 6868353"/>
                <a:gd name="connsiteY4102" fmla="*/ 1046183 h 6857985"/>
                <a:gd name="connsiteX4103" fmla="*/ 2107177 w 6868353"/>
                <a:gd name="connsiteY4103" fmla="*/ 1042984 h 6857985"/>
                <a:gd name="connsiteX4104" fmla="*/ 2094777 w 6868353"/>
                <a:gd name="connsiteY4104" fmla="*/ 1038468 h 6857985"/>
                <a:gd name="connsiteX4105" fmla="*/ 5837467 w 6868353"/>
                <a:gd name="connsiteY4105" fmla="*/ 1036443 h 6857985"/>
                <a:gd name="connsiteX4106" fmla="*/ 5922483 w 6868353"/>
                <a:gd name="connsiteY4106" fmla="*/ 1110768 h 6857985"/>
                <a:gd name="connsiteX4107" fmla="*/ 5942683 w 6868353"/>
                <a:gd name="connsiteY4107" fmla="*/ 1130829 h 6857985"/>
                <a:gd name="connsiteX4108" fmla="*/ 5962347 w 6868353"/>
                <a:gd name="connsiteY4108" fmla="*/ 1152645 h 6857985"/>
                <a:gd name="connsiteX4109" fmla="*/ 6002655 w 6868353"/>
                <a:gd name="connsiteY4109" fmla="*/ 1200963 h 6857985"/>
                <a:gd name="connsiteX4110" fmla="*/ 5962603 w 6868353"/>
                <a:gd name="connsiteY4110" fmla="*/ 1160502 h 6857985"/>
                <a:gd name="connsiteX4111" fmla="*/ 5924521 w 6868353"/>
                <a:gd name="connsiteY4111" fmla="*/ 1120636 h 6857985"/>
                <a:gd name="connsiteX4112" fmla="*/ 5864169 w 6868353"/>
                <a:gd name="connsiteY4112" fmla="*/ 1071737 h 6857985"/>
                <a:gd name="connsiteX4113" fmla="*/ 5837467 w 6868353"/>
                <a:gd name="connsiteY4113" fmla="*/ 1036443 h 6857985"/>
                <a:gd name="connsiteX4114" fmla="*/ 5411623 w 6868353"/>
                <a:gd name="connsiteY4114" fmla="*/ 1033258 h 6857985"/>
                <a:gd name="connsiteX4115" fmla="*/ 5448431 w 6868353"/>
                <a:gd name="connsiteY4115" fmla="*/ 1081463 h 6857985"/>
                <a:gd name="connsiteX4116" fmla="*/ 5406907 w 6868353"/>
                <a:gd name="connsiteY4116" fmla="*/ 1044244 h 6857985"/>
                <a:gd name="connsiteX4117" fmla="*/ 5411623 w 6868353"/>
                <a:gd name="connsiteY4117" fmla="*/ 1033258 h 6857985"/>
                <a:gd name="connsiteX4118" fmla="*/ 1152914 w 6868353"/>
                <a:gd name="connsiteY4118" fmla="*/ 1027963 h 6857985"/>
                <a:gd name="connsiteX4119" fmla="*/ 1081109 w 6868353"/>
                <a:gd name="connsiteY4119" fmla="*/ 1093057 h 6857985"/>
                <a:gd name="connsiteX4120" fmla="*/ 1089462 w 6868353"/>
                <a:gd name="connsiteY4120" fmla="*/ 1084464 h 6857985"/>
                <a:gd name="connsiteX4121" fmla="*/ 1084351 w 6868353"/>
                <a:gd name="connsiteY4121" fmla="*/ 1081392 h 6857985"/>
                <a:gd name="connsiteX4122" fmla="*/ 1095960 w 6868353"/>
                <a:gd name="connsiteY4122" fmla="*/ 1061119 h 6857985"/>
                <a:gd name="connsiteX4123" fmla="*/ 1116049 w 6868353"/>
                <a:gd name="connsiteY4123" fmla="*/ 1053021 h 6857985"/>
                <a:gd name="connsiteX4124" fmla="*/ 1152914 w 6868353"/>
                <a:gd name="connsiteY4124" fmla="*/ 1027963 h 6857985"/>
                <a:gd name="connsiteX4125" fmla="*/ 1216581 w 6868353"/>
                <a:gd name="connsiteY4125" fmla="*/ 1025848 h 6857985"/>
                <a:gd name="connsiteX4126" fmla="*/ 1218858 w 6868353"/>
                <a:gd name="connsiteY4126" fmla="*/ 1028898 h 6857985"/>
                <a:gd name="connsiteX4127" fmla="*/ 1206131 w 6868353"/>
                <a:gd name="connsiteY4127" fmla="*/ 1048548 h 6857985"/>
                <a:gd name="connsiteX4128" fmla="*/ 1158464 w 6868353"/>
                <a:gd name="connsiteY4128" fmla="*/ 1092987 h 6857985"/>
                <a:gd name="connsiteX4129" fmla="*/ 1192880 w 6868353"/>
                <a:gd name="connsiteY4129" fmla="*/ 1053701 h 6857985"/>
                <a:gd name="connsiteX4130" fmla="*/ 1151442 w 6868353"/>
                <a:gd name="connsiteY4130" fmla="*/ 1075135 h 6857985"/>
                <a:gd name="connsiteX4131" fmla="*/ 1154684 w 6868353"/>
                <a:gd name="connsiteY4131" fmla="*/ 1063540 h 6857985"/>
                <a:gd name="connsiteX4132" fmla="*/ 1179700 w 6868353"/>
                <a:gd name="connsiteY4132" fmla="*/ 1058826 h 6857985"/>
                <a:gd name="connsiteX4133" fmla="*/ 1204418 w 6868353"/>
                <a:gd name="connsiteY4133" fmla="*/ 1033725 h 6857985"/>
                <a:gd name="connsiteX4134" fmla="*/ 1216581 w 6868353"/>
                <a:gd name="connsiteY4134" fmla="*/ 1025848 h 6857985"/>
                <a:gd name="connsiteX4135" fmla="*/ 5292317 w 6868353"/>
                <a:gd name="connsiteY4135" fmla="*/ 1020837 h 6857985"/>
                <a:gd name="connsiteX4136" fmla="*/ 5358035 w 6868353"/>
                <a:gd name="connsiteY4136" fmla="*/ 1063342 h 6857985"/>
                <a:gd name="connsiteX4137" fmla="*/ 5370819 w 6868353"/>
                <a:gd name="connsiteY4137" fmla="*/ 1086475 h 6857985"/>
                <a:gd name="connsiteX4138" fmla="*/ 5339435 w 6868353"/>
                <a:gd name="connsiteY4138" fmla="*/ 1057042 h 6857985"/>
                <a:gd name="connsiteX4139" fmla="*/ 5298591 w 6868353"/>
                <a:gd name="connsiteY4139" fmla="*/ 1027822 h 6857985"/>
                <a:gd name="connsiteX4140" fmla="*/ 5292317 w 6868353"/>
                <a:gd name="connsiteY4140" fmla="*/ 1020837 h 6857985"/>
                <a:gd name="connsiteX4141" fmla="*/ 5141603 w 6868353"/>
                <a:gd name="connsiteY4141" fmla="*/ 1016029 h 6857985"/>
                <a:gd name="connsiteX4142" fmla="*/ 5170101 w 6868353"/>
                <a:gd name="connsiteY4142" fmla="*/ 1042928 h 6857985"/>
                <a:gd name="connsiteX4143" fmla="*/ 5183239 w 6868353"/>
                <a:gd name="connsiteY4143" fmla="*/ 1037137 h 6857985"/>
                <a:gd name="connsiteX4144" fmla="*/ 5208907 w 6868353"/>
                <a:gd name="connsiteY4144" fmla="*/ 1070194 h 6857985"/>
                <a:gd name="connsiteX4145" fmla="*/ 5190133 w 6868353"/>
                <a:gd name="connsiteY4145" fmla="*/ 1047953 h 6857985"/>
                <a:gd name="connsiteX4146" fmla="*/ 5185843 w 6868353"/>
                <a:gd name="connsiteY4146" fmla="*/ 1058925 h 6857985"/>
                <a:gd name="connsiteX4147" fmla="*/ 5141603 w 6868353"/>
                <a:gd name="connsiteY4147" fmla="*/ 1016029 h 6857985"/>
                <a:gd name="connsiteX4148" fmla="*/ 1559553 w 6868353"/>
                <a:gd name="connsiteY4148" fmla="*/ 1013807 h 6857985"/>
                <a:gd name="connsiteX4149" fmla="*/ 1550419 w 6868353"/>
                <a:gd name="connsiteY4149" fmla="*/ 1016524 h 6857985"/>
                <a:gd name="connsiteX4150" fmla="*/ 1504507 w 6868353"/>
                <a:gd name="connsiteY4150" fmla="*/ 1063101 h 6857985"/>
                <a:gd name="connsiteX4151" fmla="*/ 1546625 w 6868353"/>
                <a:gd name="connsiteY4151" fmla="*/ 1027340 h 6857985"/>
                <a:gd name="connsiteX4152" fmla="*/ 1568115 w 6868353"/>
                <a:gd name="connsiteY4152" fmla="*/ 1016793 h 6857985"/>
                <a:gd name="connsiteX4153" fmla="*/ 1559553 w 6868353"/>
                <a:gd name="connsiteY4153" fmla="*/ 1013807 h 6857985"/>
                <a:gd name="connsiteX4154" fmla="*/ 2325786 w 6868353"/>
                <a:gd name="connsiteY4154" fmla="*/ 1011679 h 6857985"/>
                <a:gd name="connsiteX4155" fmla="*/ 2339947 w 6868353"/>
                <a:gd name="connsiteY4155" fmla="*/ 1016255 h 6857985"/>
                <a:gd name="connsiteX4156" fmla="*/ 2319165 w 6868353"/>
                <a:gd name="connsiteY4156" fmla="*/ 1020233 h 6857985"/>
                <a:gd name="connsiteX4157" fmla="*/ 2282243 w 6868353"/>
                <a:gd name="connsiteY4157" fmla="*/ 1042573 h 6857985"/>
                <a:gd name="connsiteX4158" fmla="*/ 2252074 w 6868353"/>
                <a:gd name="connsiteY4158" fmla="*/ 1042984 h 6857985"/>
                <a:gd name="connsiteX4159" fmla="*/ 2291247 w 6868353"/>
                <a:gd name="connsiteY4159" fmla="*/ 1028345 h 6857985"/>
                <a:gd name="connsiteX4160" fmla="*/ 2315597 w 6868353"/>
                <a:gd name="connsiteY4160" fmla="*/ 1015491 h 6857985"/>
                <a:gd name="connsiteX4161" fmla="*/ 2325786 w 6868353"/>
                <a:gd name="connsiteY4161" fmla="*/ 1011679 h 6857985"/>
                <a:gd name="connsiteX4162" fmla="*/ 2590448 w 6868353"/>
                <a:gd name="connsiteY4162" fmla="*/ 1011663 h 6857985"/>
                <a:gd name="connsiteX4163" fmla="*/ 2582148 w 6868353"/>
                <a:gd name="connsiteY4163" fmla="*/ 1015491 h 6857985"/>
                <a:gd name="connsiteX4164" fmla="*/ 2571375 w 6868353"/>
                <a:gd name="connsiteY4164" fmla="*/ 1023475 h 6857985"/>
                <a:gd name="connsiteX4165" fmla="*/ 2508460 w 6868353"/>
                <a:gd name="connsiteY4165" fmla="*/ 1045221 h 6857985"/>
                <a:gd name="connsiteX4166" fmla="*/ 2530914 w 6868353"/>
                <a:gd name="connsiteY4166" fmla="*/ 1028827 h 6857985"/>
                <a:gd name="connsiteX4167" fmla="*/ 2576896 w 6868353"/>
                <a:gd name="connsiteY4167" fmla="*/ 1014939 h 6857985"/>
                <a:gd name="connsiteX4168" fmla="*/ 2590448 w 6868353"/>
                <a:gd name="connsiteY4168" fmla="*/ 1011663 h 6857985"/>
                <a:gd name="connsiteX4169" fmla="*/ 2698576 w 6868353"/>
                <a:gd name="connsiteY4169" fmla="*/ 1005057 h 6857985"/>
                <a:gd name="connsiteX4170" fmla="*/ 2629801 w 6868353"/>
                <a:gd name="connsiteY4170" fmla="*/ 1031857 h 6857985"/>
                <a:gd name="connsiteX4171" fmla="*/ 2698576 w 6868353"/>
                <a:gd name="connsiteY4171" fmla="*/ 1005057 h 6857985"/>
                <a:gd name="connsiteX4172" fmla="*/ 2231335 w 6868353"/>
                <a:gd name="connsiteY4172" fmla="*/ 1001248 h 6857985"/>
                <a:gd name="connsiteX4173" fmla="*/ 2127846 w 6868353"/>
                <a:gd name="connsiteY4173" fmla="*/ 1036811 h 6857985"/>
                <a:gd name="connsiteX4174" fmla="*/ 2158822 w 6868353"/>
                <a:gd name="connsiteY4174" fmla="*/ 1035650 h 6857985"/>
                <a:gd name="connsiteX4175" fmla="*/ 2231335 w 6868353"/>
                <a:gd name="connsiteY4175" fmla="*/ 1001248 h 6857985"/>
                <a:gd name="connsiteX4176" fmla="*/ 1203427 w 6868353"/>
                <a:gd name="connsiteY4176" fmla="*/ 998630 h 6857985"/>
                <a:gd name="connsiteX4177" fmla="*/ 1169605 w 6868353"/>
                <a:gd name="connsiteY4177" fmla="*/ 1031758 h 6857985"/>
                <a:gd name="connsiteX4178" fmla="*/ 1142891 w 6868353"/>
                <a:gd name="connsiteY4178" fmla="*/ 1042305 h 6857985"/>
                <a:gd name="connsiteX4179" fmla="*/ 1157813 w 6868353"/>
                <a:gd name="connsiteY4179" fmla="*/ 1031248 h 6857985"/>
                <a:gd name="connsiteX4180" fmla="*/ 1203427 w 6868353"/>
                <a:gd name="connsiteY4180" fmla="*/ 998630 h 6857985"/>
                <a:gd name="connsiteX4181" fmla="*/ 5348199 w 6868353"/>
                <a:gd name="connsiteY4181" fmla="*/ 990730 h 6857985"/>
                <a:gd name="connsiteX4182" fmla="*/ 5380179 w 6868353"/>
                <a:gd name="connsiteY4182" fmla="*/ 997823 h 6857985"/>
                <a:gd name="connsiteX4183" fmla="*/ 5389127 w 6868353"/>
                <a:gd name="connsiteY4183" fmla="*/ 1031573 h 6857985"/>
                <a:gd name="connsiteX4184" fmla="*/ 5373157 w 6868353"/>
                <a:gd name="connsiteY4184" fmla="*/ 1014118 h 6857985"/>
                <a:gd name="connsiteX4185" fmla="*/ 5361819 w 6868353"/>
                <a:gd name="connsiteY4185" fmla="*/ 1013580 h 6857985"/>
                <a:gd name="connsiteX4186" fmla="*/ 5348199 w 6868353"/>
                <a:gd name="connsiteY4186" fmla="*/ 990730 h 6857985"/>
                <a:gd name="connsiteX4187" fmla="*/ 2652396 w 6868353"/>
                <a:gd name="connsiteY4187" fmla="*/ 988706 h 6857985"/>
                <a:gd name="connsiteX4188" fmla="*/ 2606018 w 6868353"/>
                <a:gd name="connsiteY4188" fmla="*/ 1009857 h 6857985"/>
                <a:gd name="connsiteX4189" fmla="*/ 2652396 w 6868353"/>
                <a:gd name="connsiteY4189" fmla="*/ 988706 h 6857985"/>
                <a:gd name="connsiteX4190" fmla="*/ 2478249 w 6868353"/>
                <a:gd name="connsiteY4190" fmla="*/ 982208 h 6857985"/>
                <a:gd name="connsiteX4191" fmla="*/ 2428373 w 6868353"/>
                <a:gd name="connsiteY4191" fmla="*/ 1001561 h 6857985"/>
                <a:gd name="connsiteX4192" fmla="*/ 2400130 w 6868353"/>
                <a:gd name="connsiteY4192" fmla="*/ 1018450 h 6857985"/>
                <a:gd name="connsiteX4193" fmla="*/ 2382178 w 6868353"/>
                <a:gd name="connsiteY4193" fmla="*/ 1017756 h 6857985"/>
                <a:gd name="connsiteX4194" fmla="*/ 2339395 w 6868353"/>
                <a:gd name="connsiteY4194" fmla="*/ 1039388 h 6857985"/>
                <a:gd name="connsiteX4195" fmla="*/ 2346417 w 6868353"/>
                <a:gd name="connsiteY4195" fmla="*/ 1048888 h 6857985"/>
                <a:gd name="connsiteX4196" fmla="*/ 2310175 w 6868353"/>
                <a:gd name="connsiteY4196" fmla="*/ 1047628 h 6857985"/>
                <a:gd name="connsiteX4197" fmla="*/ 2386241 w 6868353"/>
                <a:gd name="connsiteY4197" fmla="*/ 1014061 h 6857985"/>
                <a:gd name="connsiteX4198" fmla="*/ 2415292 w 6868353"/>
                <a:gd name="connsiteY4198" fmla="*/ 999409 h 6857985"/>
                <a:gd name="connsiteX4199" fmla="*/ 2445362 w 6868353"/>
                <a:gd name="connsiteY4199" fmla="*/ 984091 h 6857985"/>
                <a:gd name="connsiteX4200" fmla="*/ 2478249 w 6868353"/>
                <a:gd name="connsiteY4200" fmla="*/ 982208 h 6857985"/>
                <a:gd name="connsiteX4201" fmla="*/ 2409062 w 6868353"/>
                <a:gd name="connsiteY4201" fmla="*/ 981372 h 6857985"/>
                <a:gd name="connsiteX4202" fmla="*/ 2383112 w 6868353"/>
                <a:gd name="connsiteY4202" fmla="*/ 994467 h 6857985"/>
                <a:gd name="connsiteX4203" fmla="*/ 2380465 w 6868353"/>
                <a:gd name="connsiteY4203" fmla="*/ 999026 h 6857985"/>
                <a:gd name="connsiteX4204" fmla="*/ 2351146 w 6868353"/>
                <a:gd name="connsiteY4204" fmla="*/ 1007308 h 6857985"/>
                <a:gd name="connsiteX4205" fmla="*/ 2341533 w 6868353"/>
                <a:gd name="connsiteY4205" fmla="*/ 1002395 h 6857985"/>
                <a:gd name="connsiteX4206" fmla="*/ 2409062 w 6868353"/>
                <a:gd name="connsiteY4206" fmla="*/ 981372 h 6857985"/>
                <a:gd name="connsiteX4207" fmla="*/ 1548210 w 6868353"/>
                <a:gd name="connsiteY4207" fmla="*/ 972637 h 6857985"/>
                <a:gd name="connsiteX4208" fmla="*/ 1511473 w 6868353"/>
                <a:gd name="connsiteY4208" fmla="*/ 992273 h 6857985"/>
                <a:gd name="connsiteX4209" fmla="*/ 1483017 w 6868353"/>
                <a:gd name="connsiteY4209" fmla="*/ 1004943 h 6857985"/>
                <a:gd name="connsiteX4210" fmla="*/ 1507551 w 6868353"/>
                <a:gd name="connsiteY4210" fmla="*/ 1003230 h 6857985"/>
                <a:gd name="connsiteX4211" fmla="*/ 1531207 w 6868353"/>
                <a:gd name="connsiteY4211" fmla="*/ 986992 h 6857985"/>
                <a:gd name="connsiteX4212" fmla="*/ 1529254 w 6868353"/>
                <a:gd name="connsiteY4212" fmla="*/ 992485 h 6857985"/>
                <a:gd name="connsiteX4213" fmla="*/ 1548210 w 6868353"/>
                <a:gd name="connsiteY4213" fmla="*/ 972637 h 6857985"/>
                <a:gd name="connsiteX4214" fmla="*/ 4976325 w 6868353"/>
                <a:gd name="connsiteY4214" fmla="*/ 972291 h 6857985"/>
                <a:gd name="connsiteX4215" fmla="*/ 5003459 w 6868353"/>
                <a:gd name="connsiteY4215" fmla="*/ 995260 h 6857985"/>
                <a:gd name="connsiteX4216" fmla="*/ 5040647 w 6868353"/>
                <a:gd name="connsiteY4216" fmla="*/ 1012574 h 6857985"/>
                <a:gd name="connsiteX4217" fmla="*/ 5068609 w 6868353"/>
                <a:gd name="connsiteY4217" fmla="*/ 1023971 h 6857985"/>
                <a:gd name="connsiteX4218" fmla="*/ 5107611 w 6868353"/>
                <a:gd name="connsiteY4218" fmla="*/ 1050147 h 6857985"/>
                <a:gd name="connsiteX4219" fmla="*/ 5144391 w 6868353"/>
                <a:gd name="connsiteY4219" fmla="*/ 1081831 h 6857985"/>
                <a:gd name="connsiteX4220" fmla="*/ 5074371 w 6868353"/>
                <a:gd name="connsiteY4220" fmla="*/ 1039105 h 6857985"/>
                <a:gd name="connsiteX4221" fmla="*/ 5039319 w 6868353"/>
                <a:gd name="connsiteY4221" fmla="*/ 1018987 h 6857985"/>
                <a:gd name="connsiteX4222" fmla="*/ 4998079 w 6868353"/>
                <a:gd name="connsiteY4222" fmla="*/ 995727 h 6857985"/>
                <a:gd name="connsiteX4223" fmla="*/ 4987107 w 6868353"/>
                <a:gd name="connsiteY4223" fmla="*/ 980154 h 6857985"/>
                <a:gd name="connsiteX4224" fmla="*/ 4976325 w 6868353"/>
                <a:gd name="connsiteY4224" fmla="*/ 972291 h 6857985"/>
                <a:gd name="connsiteX4225" fmla="*/ 1514686 w 6868353"/>
                <a:gd name="connsiteY4225" fmla="*/ 966691 h 6857985"/>
                <a:gd name="connsiteX4226" fmla="*/ 1481403 w 6868353"/>
                <a:gd name="connsiteY4226" fmla="*/ 975737 h 6857985"/>
                <a:gd name="connsiteX4227" fmla="*/ 1446930 w 6868353"/>
                <a:gd name="connsiteY4227" fmla="*/ 1005000 h 6857985"/>
                <a:gd name="connsiteX4228" fmla="*/ 1514686 w 6868353"/>
                <a:gd name="connsiteY4228" fmla="*/ 966691 h 6857985"/>
                <a:gd name="connsiteX4229" fmla="*/ 1226432 w 6868353"/>
                <a:gd name="connsiteY4229" fmla="*/ 965119 h 6857985"/>
                <a:gd name="connsiteX4230" fmla="*/ 1220769 w 6868353"/>
                <a:gd name="connsiteY4230" fmla="*/ 982405 h 6857985"/>
                <a:gd name="connsiteX4231" fmla="*/ 1200213 w 6868353"/>
                <a:gd name="connsiteY4231" fmla="*/ 989625 h 6857985"/>
                <a:gd name="connsiteX4232" fmla="*/ 1182927 w 6868353"/>
                <a:gd name="connsiteY4232" fmla="*/ 1005835 h 6857985"/>
                <a:gd name="connsiteX4233" fmla="*/ 1226432 w 6868353"/>
                <a:gd name="connsiteY4233" fmla="*/ 965119 h 6857985"/>
                <a:gd name="connsiteX4234" fmla="*/ 1444594 w 6868353"/>
                <a:gd name="connsiteY4234" fmla="*/ 961127 h 6857985"/>
                <a:gd name="connsiteX4235" fmla="*/ 1412132 w 6868353"/>
                <a:gd name="connsiteY4235" fmla="*/ 984062 h 6857985"/>
                <a:gd name="connsiteX4236" fmla="*/ 1379231 w 6868353"/>
                <a:gd name="connsiteY4236" fmla="*/ 1009955 h 6857985"/>
                <a:gd name="connsiteX4237" fmla="*/ 1395667 w 6868353"/>
                <a:gd name="connsiteY4237" fmla="*/ 1001489 h 6857985"/>
                <a:gd name="connsiteX4238" fmla="*/ 1419140 w 6868353"/>
                <a:gd name="connsiteY4238" fmla="*/ 985421 h 6857985"/>
                <a:gd name="connsiteX4239" fmla="*/ 1444594 w 6868353"/>
                <a:gd name="connsiteY4239" fmla="*/ 961127 h 6857985"/>
                <a:gd name="connsiteX4240" fmla="*/ 1618628 w 6868353"/>
                <a:gd name="connsiteY4240" fmla="*/ 959791 h 6857985"/>
                <a:gd name="connsiteX4241" fmla="*/ 1583985 w 6868353"/>
                <a:gd name="connsiteY4241" fmla="*/ 973557 h 6857985"/>
                <a:gd name="connsiteX4242" fmla="*/ 1615131 w 6868353"/>
                <a:gd name="connsiteY4242" fmla="*/ 971561 h 6857985"/>
                <a:gd name="connsiteX4243" fmla="*/ 1618628 w 6868353"/>
                <a:gd name="connsiteY4243" fmla="*/ 959791 h 6857985"/>
                <a:gd name="connsiteX4244" fmla="*/ 1206584 w 6868353"/>
                <a:gd name="connsiteY4244" fmla="*/ 959429 h 6857985"/>
                <a:gd name="connsiteX4245" fmla="*/ 1188548 w 6868353"/>
                <a:gd name="connsiteY4245" fmla="*/ 988564 h 6857985"/>
                <a:gd name="connsiteX4246" fmla="*/ 1183168 w 6868353"/>
                <a:gd name="connsiteY4246" fmla="*/ 977564 h 6857985"/>
                <a:gd name="connsiteX4247" fmla="*/ 1144661 w 6868353"/>
                <a:gd name="connsiteY4247" fmla="*/ 994821 h 6857985"/>
                <a:gd name="connsiteX4248" fmla="*/ 1062181 w 6868353"/>
                <a:gd name="connsiteY4248" fmla="*/ 1082100 h 6857985"/>
                <a:gd name="connsiteX4249" fmla="*/ 1037802 w 6868353"/>
                <a:gd name="connsiteY4249" fmla="*/ 1106210 h 6857985"/>
                <a:gd name="connsiteX4250" fmla="*/ 1014231 w 6868353"/>
                <a:gd name="connsiteY4250" fmla="*/ 1131721 h 6857985"/>
                <a:gd name="connsiteX4251" fmla="*/ 970655 w 6868353"/>
                <a:gd name="connsiteY4251" fmla="*/ 1184187 h 6857985"/>
                <a:gd name="connsiteX4252" fmla="*/ 1014273 w 6868353"/>
                <a:gd name="connsiteY4252" fmla="*/ 1148285 h 6857985"/>
                <a:gd name="connsiteX4253" fmla="*/ 975922 w 6868353"/>
                <a:gd name="connsiteY4253" fmla="*/ 1187047 h 6857985"/>
                <a:gd name="connsiteX4254" fmla="*/ 1010111 w 6868353"/>
                <a:gd name="connsiteY4254" fmla="*/ 1166066 h 6857985"/>
                <a:gd name="connsiteX4255" fmla="*/ 962755 w 6868353"/>
                <a:gd name="connsiteY4255" fmla="*/ 1193120 h 6857985"/>
                <a:gd name="connsiteX4256" fmla="*/ 941633 w 6868353"/>
                <a:gd name="connsiteY4256" fmla="*/ 1208240 h 6857985"/>
                <a:gd name="connsiteX4257" fmla="*/ 925069 w 6868353"/>
                <a:gd name="connsiteY4257" fmla="*/ 1234190 h 6857985"/>
                <a:gd name="connsiteX4258" fmla="*/ 879455 w 6868353"/>
                <a:gd name="connsiteY4258" fmla="*/ 1288214 h 6857985"/>
                <a:gd name="connsiteX4259" fmla="*/ 905150 w 6868353"/>
                <a:gd name="connsiteY4259" fmla="*/ 1274963 h 6857985"/>
                <a:gd name="connsiteX4260" fmla="*/ 820094 w 6868353"/>
                <a:gd name="connsiteY4260" fmla="*/ 1352077 h 6857985"/>
                <a:gd name="connsiteX4261" fmla="*/ 737558 w 6868353"/>
                <a:gd name="connsiteY4261" fmla="*/ 1460860 h 6857985"/>
                <a:gd name="connsiteX4262" fmla="*/ 767373 w 6868353"/>
                <a:gd name="connsiteY4262" fmla="*/ 1454504 h 6857985"/>
                <a:gd name="connsiteX4263" fmla="*/ 768859 w 6868353"/>
                <a:gd name="connsiteY4263" fmla="*/ 1442569 h 6857985"/>
                <a:gd name="connsiteX4264" fmla="*/ 819570 w 6868353"/>
                <a:gd name="connsiteY4264" fmla="*/ 1407743 h 6857985"/>
                <a:gd name="connsiteX4265" fmla="*/ 859564 w 6868353"/>
                <a:gd name="connsiteY4265" fmla="*/ 1368796 h 6857985"/>
                <a:gd name="connsiteX4266" fmla="*/ 839036 w 6868353"/>
                <a:gd name="connsiteY4266" fmla="*/ 1391094 h 6857985"/>
                <a:gd name="connsiteX4267" fmla="*/ 844487 w 6868353"/>
                <a:gd name="connsiteY4267" fmla="*/ 1393529 h 6857985"/>
                <a:gd name="connsiteX4268" fmla="*/ 786131 w 6868353"/>
                <a:gd name="connsiteY4268" fmla="*/ 1443574 h 6857985"/>
                <a:gd name="connsiteX4269" fmla="*/ 817277 w 6868353"/>
                <a:gd name="connsiteY4269" fmla="*/ 1425637 h 6857985"/>
                <a:gd name="connsiteX4270" fmla="*/ 814913 w 6868353"/>
                <a:gd name="connsiteY4270" fmla="*/ 1443702 h 6857985"/>
                <a:gd name="connsiteX4271" fmla="*/ 751205 w 6868353"/>
                <a:gd name="connsiteY4271" fmla="*/ 1491638 h 6857985"/>
                <a:gd name="connsiteX4272" fmla="*/ 740106 w 6868353"/>
                <a:gd name="connsiteY4272" fmla="*/ 1487136 h 6857985"/>
                <a:gd name="connsiteX4273" fmla="*/ 765929 w 6868353"/>
                <a:gd name="connsiteY4273" fmla="*/ 1466410 h 6857985"/>
                <a:gd name="connsiteX4274" fmla="*/ 755566 w 6868353"/>
                <a:gd name="connsiteY4274" fmla="*/ 1455849 h 6857985"/>
                <a:gd name="connsiteX4275" fmla="*/ 722764 w 6868353"/>
                <a:gd name="connsiteY4275" fmla="*/ 1486272 h 6857985"/>
                <a:gd name="connsiteX4276" fmla="*/ 717979 w 6868353"/>
                <a:gd name="connsiteY4276" fmla="*/ 1477934 h 6857985"/>
                <a:gd name="connsiteX4277" fmla="*/ 718715 w 6868353"/>
                <a:gd name="connsiteY4277" fmla="*/ 1471931 h 6857985"/>
                <a:gd name="connsiteX4278" fmla="*/ 739880 w 6868353"/>
                <a:gd name="connsiteY4278" fmla="*/ 1442767 h 6857985"/>
                <a:gd name="connsiteX4279" fmla="*/ 751630 w 6868353"/>
                <a:gd name="connsiteY4279" fmla="*/ 1441479 h 6857985"/>
                <a:gd name="connsiteX4280" fmla="*/ 822727 w 6868353"/>
                <a:gd name="connsiteY4280" fmla="*/ 1344913 h 6857985"/>
                <a:gd name="connsiteX4281" fmla="*/ 833288 w 6868353"/>
                <a:gd name="connsiteY4281" fmla="*/ 1317732 h 6857985"/>
                <a:gd name="connsiteX4282" fmla="*/ 859097 w 6868353"/>
                <a:gd name="connsiteY4282" fmla="*/ 1304197 h 6857985"/>
                <a:gd name="connsiteX4283" fmla="*/ 921728 w 6868353"/>
                <a:gd name="connsiteY4283" fmla="*/ 1217598 h 6857985"/>
                <a:gd name="connsiteX4284" fmla="*/ 956144 w 6868353"/>
                <a:gd name="connsiteY4284" fmla="*/ 1196178 h 6857985"/>
                <a:gd name="connsiteX4285" fmla="*/ 992103 w 6868353"/>
                <a:gd name="connsiteY4285" fmla="*/ 1142537 h 6857985"/>
                <a:gd name="connsiteX4286" fmla="*/ 1146345 w 6868353"/>
                <a:gd name="connsiteY4286" fmla="*/ 988974 h 6857985"/>
                <a:gd name="connsiteX4287" fmla="*/ 1182163 w 6868353"/>
                <a:gd name="connsiteY4287" fmla="*/ 968107 h 6857985"/>
                <a:gd name="connsiteX4288" fmla="*/ 1206584 w 6868353"/>
                <a:gd name="connsiteY4288" fmla="*/ 959429 h 6857985"/>
                <a:gd name="connsiteX4289" fmla="*/ 1590271 w 6868353"/>
                <a:gd name="connsiteY4289" fmla="*/ 957616 h 6857985"/>
                <a:gd name="connsiteX4290" fmla="*/ 1555388 w 6868353"/>
                <a:gd name="connsiteY4290" fmla="*/ 985945 h 6857985"/>
                <a:gd name="connsiteX4291" fmla="*/ 1527272 w 6868353"/>
                <a:gd name="connsiteY4291" fmla="*/ 997950 h 6857985"/>
                <a:gd name="connsiteX4292" fmla="*/ 1497060 w 6868353"/>
                <a:gd name="connsiteY4292" fmla="*/ 1015887 h 6857985"/>
                <a:gd name="connsiteX4293" fmla="*/ 1456444 w 6868353"/>
                <a:gd name="connsiteY4293" fmla="*/ 1046665 h 6857985"/>
                <a:gd name="connsiteX4294" fmla="*/ 1473616 w 6868353"/>
                <a:gd name="connsiteY4294" fmla="*/ 1066485 h 6857985"/>
                <a:gd name="connsiteX4295" fmla="*/ 1515833 w 6868353"/>
                <a:gd name="connsiteY4295" fmla="*/ 1030568 h 6857985"/>
                <a:gd name="connsiteX4296" fmla="*/ 1508386 w 6868353"/>
                <a:gd name="connsiteY4296" fmla="*/ 1017798 h 6857985"/>
                <a:gd name="connsiteX4297" fmla="*/ 1582400 w 6868353"/>
                <a:gd name="connsiteY4297" fmla="*/ 993292 h 6857985"/>
                <a:gd name="connsiteX4298" fmla="*/ 1584368 w 6868353"/>
                <a:gd name="connsiteY4298" fmla="*/ 987997 h 6857985"/>
                <a:gd name="connsiteX4299" fmla="*/ 1571201 w 6868353"/>
                <a:gd name="connsiteY4299" fmla="*/ 991338 h 6857985"/>
                <a:gd name="connsiteX4300" fmla="*/ 1545025 w 6868353"/>
                <a:gd name="connsiteY4300" fmla="*/ 998176 h 6857985"/>
                <a:gd name="connsiteX4301" fmla="*/ 1562891 w 6868353"/>
                <a:gd name="connsiteY4301" fmla="*/ 986171 h 6857985"/>
                <a:gd name="connsiteX4302" fmla="*/ 1581678 w 6868353"/>
                <a:gd name="connsiteY4302" fmla="*/ 971787 h 6857985"/>
                <a:gd name="connsiteX4303" fmla="*/ 1590271 w 6868353"/>
                <a:gd name="connsiteY4303" fmla="*/ 957616 h 6857985"/>
                <a:gd name="connsiteX4304" fmla="*/ 2539351 w 6868353"/>
                <a:gd name="connsiteY4304" fmla="*/ 945456 h 6857985"/>
                <a:gd name="connsiteX4305" fmla="*/ 2513358 w 6868353"/>
                <a:gd name="connsiteY4305" fmla="*/ 966564 h 6857985"/>
                <a:gd name="connsiteX4306" fmla="*/ 2495818 w 6868353"/>
                <a:gd name="connsiteY4306" fmla="*/ 974379 h 6857985"/>
                <a:gd name="connsiteX4307" fmla="*/ 2539351 w 6868353"/>
                <a:gd name="connsiteY4307" fmla="*/ 945456 h 6857985"/>
                <a:gd name="connsiteX4308" fmla="*/ 2292947 w 6868353"/>
                <a:gd name="connsiteY4308" fmla="*/ 945370 h 6857985"/>
                <a:gd name="connsiteX4309" fmla="*/ 2257483 w 6868353"/>
                <a:gd name="connsiteY4309" fmla="*/ 963279 h 6857985"/>
                <a:gd name="connsiteX4310" fmla="*/ 2238923 w 6868353"/>
                <a:gd name="connsiteY4310" fmla="*/ 963548 h 6857985"/>
                <a:gd name="connsiteX4311" fmla="*/ 2200500 w 6868353"/>
                <a:gd name="connsiteY4311" fmla="*/ 978611 h 6857985"/>
                <a:gd name="connsiteX4312" fmla="*/ 2188169 w 6868353"/>
                <a:gd name="connsiteY4312" fmla="*/ 1002296 h 6857985"/>
                <a:gd name="connsiteX4313" fmla="*/ 2181742 w 6868353"/>
                <a:gd name="connsiteY4313" fmla="*/ 979135 h 6857985"/>
                <a:gd name="connsiteX4314" fmla="*/ 2150766 w 6868353"/>
                <a:gd name="connsiteY4314" fmla="*/ 1002296 h 6857985"/>
                <a:gd name="connsiteX4315" fmla="*/ 2125411 w 6868353"/>
                <a:gd name="connsiteY4315" fmla="*/ 1013664 h 6857985"/>
                <a:gd name="connsiteX4316" fmla="*/ 2097790 w 6868353"/>
                <a:gd name="connsiteY4316" fmla="*/ 1024834 h 6857985"/>
                <a:gd name="connsiteX4317" fmla="*/ 2128653 w 6868353"/>
                <a:gd name="connsiteY4317" fmla="*/ 1022668 h 6857985"/>
                <a:gd name="connsiteX4318" fmla="*/ 2126770 w 6868353"/>
                <a:gd name="connsiteY4318" fmla="*/ 1018010 h 6857985"/>
                <a:gd name="connsiteX4319" fmla="*/ 2154659 w 6868353"/>
                <a:gd name="connsiteY4319" fmla="*/ 1007902 h 6857985"/>
                <a:gd name="connsiteX4320" fmla="*/ 2172257 w 6868353"/>
                <a:gd name="connsiteY4320" fmla="*/ 1021352 h 6857985"/>
                <a:gd name="connsiteX4321" fmla="*/ 2230061 w 6868353"/>
                <a:gd name="connsiteY4321" fmla="*/ 997851 h 6857985"/>
                <a:gd name="connsiteX4322" fmla="*/ 2256025 w 6868353"/>
                <a:gd name="connsiteY4322" fmla="*/ 984982 h 6857985"/>
                <a:gd name="connsiteX4323" fmla="*/ 2289648 w 6868353"/>
                <a:gd name="connsiteY4323" fmla="*/ 973161 h 6857985"/>
                <a:gd name="connsiteX4324" fmla="*/ 2288657 w 6868353"/>
                <a:gd name="connsiteY4324" fmla="*/ 963845 h 6857985"/>
                <a:gd name="connsiteX4325" fmla="*/ 2324928 w 6868353"/>
                <a:gd name="connsiteY4325" fmla="*/ 955351 h 6857985"/>
                <a:gd name="connsiteX4326" fmla="*/ 2336296 w 6868353"/>
                <a:gd name="connsiteY4326" fmla="*/ 946333 h 6857985"/>
                <a:gd name="connsiteX4327" fmla="*/ 2292947 w 6868353"/>
                <a:gd name="connsiteY4327" fmla="*/ 945370 h 6857985"/>
                <a:gd name="connsiteX4328" fmla="*/ 2477038 w 6868353"/>
                <a:gd name="connsiteY4328" fmla="*/ 941253 h 6857985"/>
                <a:gd name="connsiteX4329" fmla="*/ 2503322 w 6868353"/>
                <a:gd name="connsiteY4329" fmla="*/ 942355 h 6857985"/>
                <a:gd name="connsiteX4330" fmla="*/ 2450260 w 6868353"/>
                <a:gd name="connsiteY4330" fmla="*/ 965955 h 6857985"/>
                <a:gd name="connsiteX4331" fmla="*/ 2455343 w 6868353"/>
                <a:gd name="connsiteY4331" fmla="*/ 947778 h 6857985"/>
                <a:gd name="connsiteX4332" fmla="*/ 2477038 w 6868353"/>
                <a:gd name="connsiteY4332" fmla="*/ 941253 h 6857985"/>
                <a:gd name="connsiteX4333" fmla="*/ 5730455 w 6868353"/>
                <a:gd name="connsiteY4333" fmla="*/ 940770 h 6857985"/>
                <a:gd name="connsiteX4334" fmla="*/ 5822563 w 6868353"/>
                <a:gd name="connsiteY4334" fmla="*/ 1015520 h 6857985"/>
                <a:gd name="connsiteX4335" fmla="*/ 5846501 w 6868353"/>
                <a:gd name="connsiteY4335" fmla="*/ 1056066 h 6857985"/>
                <a:gd name="connsiteX4336" fmla="*/ 5811291 w 6868353"/>
                <a:gd name="connsiteY4336" fmla="*/ 1036642 h 6857985"/>
                <a:gd name="connsiteX4337" fmla="*/ 5808163 w 6868353"/>
                <a:gd name="connsiteY4337" fmla="*/ 1019710 h 6857985"/>
                <a:gd name="connsiteX4338" fmla="*/ 5810655 w 6868353"/>
                <a:gd name="connsiteY4338" fmla="*/ 1013127 h 6857985"/>
                <a:gd name="connsiteX4339" fmla="*/ 5788995 w 6868353"/>
                <a:gd name="connsiteY4339" fmla="*/ 991764 h 6857985"/>
                <a:gd name="connsiteX4340" fmla="*/ 5793313 w 6868353"/>
                <a:gd name="connsiteY4340" fmla="*/ 1015435 h 6857985"/>
                <a:gd name="connsiteX4341" fmla="*/ 5829201 w 6868353"/>
                <a:gd name="connsiteY4341" fmla="*/ 1075772 h 6857985"/>
                <a:gd name="connsiteX4342" fmla="*/ 5808547 w 6868353"/>
                <a:gd name="connsiteY4342" fmla="*/ 1053616 h 6857985"/>
                <a:gd name="connsiteX4343" fmla="*/ 5817479 w 6868353"/>
                <a:gd name="connsiteY4343" fmla="*/ 1073167 h 6857985"/>
                <a:gd name="connsiteX4344" fmla="*/ 5861395 w 6868353"/>
                <a:gd name="connsiteY4344" fmla="*/ 1077032 h 6857985"/>
                <a:gd name="connsiteX4345" fmla="*/ 5910987 w 6868353"/>
                <a:gd name="connsiteY4345" fmla="*/ 1152433 h 6857985"/>
                <a:gd name="connsiteX4346" fmla="*/ 5878835 w 6868353"/>
                <a:gd name="connsiteY4346" fmla="*/ 1127602 h 6857985"/>
                <a:gd name="connsiteX4347" fmla="*/ 5896335 w 6868353"/>
                <a:gd name="connsiteY4347" fmla="*/ 1154967 h 6857985"/>
                <a:gd name="connsiteX4348" fmla="*/ 5938903 w 6868353"/>
                <a:gd name="connsiteY4348" fmla="*/ 1183522 h 6857985"/>
                <a:gd name="connsiteX4349" fmla="*/ 5974623 w 6868353"/>
                <a:gd name="connsiteY4349" fmla="*/ 1234615 h 6857985"/>
                <a:gd name="connsiteX4350" fmla="*/ 5975189 w 6868353"/>
                <a:gd name="connsiteY4350" fmla="*/ 1222950 h 6857985"/>
                <a:gd name="connsiteX4351" fmla="*/ 6020479 w 6868353"/>
                <a:gd name="connsiteY4351" fmla="*/ 1279819 h 6857985"/>
                <a:gd name="connsiteX4352" fmla="*/ 6071331 w 6868353"/>
                <a:gd name="connsiteY4352" fmla="*/ 1347108 h 6857985"/>
                <a:gd name="connsiteX4353" fmla="*/ 6036999 w 6868353"/>
                <a:gd name="connsiteY4353" fmla="*/ 1308020 h 6857985"/>
                <a:gd name="connsiteX4354" fmla="*/ 6001379 w 6868353"/>
                <a:gd name="connsiteY4354" fmla="*/ 1267828 h 6857985"/>
                <a:gd name="connsiteX4355" fmla="*/ 5927607 w 6868353"/>
                <a:gd name="connsiteY4355" fmla="*/ 1188322 h 6857985"/>
                <a:gd name="connsiteX4356" fmla="*/ 5854755 w 6868353"/>
                <a:gd name="connsiteY4356" fmla="*/ 1115441 h 6857985"/>
                <a:gd name="connsiteX4357" fmla="*/ 5788427 w 6868353"/>
                <a:gd name="connsiteY4357" fmla="*/ 1055315 h 6857985"/>
                <a:gd name="connsiteX4358" fmla="*/ 5793341 w 6868353"/>
                <a:gd name="connsiteY4358" fmla="*/ 1043820 h 6857985"/>
                <a:gd name="connsiteX4359" fmla="*/ 5789603 w 6868353"/>
                <a:gd name="connsiteY4359" fmla="*/ 1037222 h 6857985"/>
                <a:gd name="connsiteX4360" fmla="*/ 5805587 w 6868353"/>
                <a:gd name="connsiteY4360" fmla="*/ 1047147 h 6857985"/>
                <a:gd name="connsiteX4361" fmla="*/ 5796995 w 6868353"/>
                <a:gd name="connsiteY4361" fmla="*/ 1036784 h 6857985"/>
                <a:gd name="connsiteX4362" fmla="*/ 5789589 w 6868353"/>
                <a:gd name="connsiteY4362" fmla="*/ 1027652 h 6857985"/>
                <a:gd name="connsiteX4363" fmla="*/ 5779793 w 6868353"/>
                <a:gd name="connsiteY4363" fmla="*/ 1012773 h 6857985"/>
                <a:gd name="connsiteX4364" fmla="*/ 5783559 w 6868353"/>
                <a:gd name="connsiteY4364" fmla="*/ 1002339 h 6857985"/>
                <a:gd name="connsiteX4365" fmla="*/ 5730455 w 6868353"/>
                <a:gd name="connsiteY4365" fmla="*/ 940770 h 6857985"/>
                <a:gd name="connsiteX4366" fmla="*/ 5169139 w 6868353"/>
                <a:gd name="connsiteY4366" fmla="*/ 940763 h 6857985"/>
                <a:gd name="connsiteX4367" fmla="*/ 5204375 w 6868353"/>
                <a:gd name="connsiteY4367" fmla="*/ 965148 h 6857985"/>
                <a:gd name="connsiteX4368" fmla="*/ 5216721 w 6868353"/>
                <a:gd name="connsiteY4368" fmla="*/ 992684 h 6857985"/>
                <a:gd name="connsiteX4369" fmla="*/ 5144931 w 6868353"/>
                <a:gd name="connsiteY4369" fmla="*/ 960618 h 6857985"/>
                <a:gd name="connsiteX4370" fmla="*/ 5206031 w 6868353"/>
                <a:gd name="connsiteY4370" fmla="*/ 976247 h 6857985"/>
                <a:gd name="connsiteX4371" fmla="*/ 5167511 w 6868353"/>
                <a:gd name="connsiteY4371" fmla="*/ 943488 h 6857985"/>
                <a:gd name="connsiteX4372" fmla="*/ 5169139 w 6868353"/>
                <a:gd name="connsiteY4372" fmla="*/ 940763 h 6857985"/>
                <a:gd name="connsiteX4373" fmla="*/ 1823467 w 6868353"/>
                <a:gd name="connsiteY4373" fmla="*/ 936763 h 6857985"/>
                <a:gd name="connsiteX4374" fmla="*/ 1773026 w 6868353"/>
                <a:gd name="connsiteY4374" fmla="*/ 954261 h 6857985"/>
                <a:gd name="connsiteX4375" fmla="*/ 1818966 w 6868353"/>
                <a:gd name="connsiteY4375" fmla="*/ 947012 h 6857985"/>
                <a:gd name="connsiteX4376" fmla="*/ 1823467 w 6868353"/>
                <a:gd name="connsiteY4376" fmla="*/ 936763 h 6857985"/>
                <a:gd name="connsiteX4377" fmla="*/ 2282154 w 6868353"/>
                <a:gd name="connsiteY4377" fmla="*/ 935557 h 6857985"/>
                <a:gd name="connsiteX4378" fmla="*/ 2273282 w 6868353"/>
                <a:gd name="connsiteY4378" fmla="*/ 935715 h 6857985"/>
                <a:gd name="connsiteX4379" fmla="*/ 2245973 w 6868353"/>
                <a:gd name="connsiteY4379" fmla="*/ 947437 h 6857985"/>
                <a:gd name="connsiteX4380" fmla="*/ 2244048 w 6868353"/>
                <a:gd name="connsiteY4380" fmla="*/ 953978 h 6857985"/>
                <a:gd name="connsiteX4381" fmla="*/ 2289379 w 6868353"/>
                <a:gd name="connsiteY4381" fmla="*/ 940670 h 6857985"/>
                <a:gd name="connsiteX4382" fmla="*/ 2282154 w 6868353"/>
                <a:gd name="connsiteY4382" fmla="*/ 935557 h 6857985"/>
                <a:gd name="connsiteX4383" fmla="*/ 2457622 w 6868353"/>
                <a:gd name="connsiteY4383" fmla="*/ 934017 h 6857985"/>
                <a:gd name="connsiteX4384" fmla="*/ 2404943 w 6868353"/>
                <a:gd name="connsiteY4384" fmla="*/ 967145 h 6857985"/>
                <a:gd name="connsiteX4385" fmla="*/ 2457622 w 6868353"/>
                <a:gd name="connsiteY4385" fmla="*/ 934017 h 6857985"/>
                <a:gd name="connsiteX4386" fmla="*/ 4803147 w 6868353"/>
                <a:gd name="connsiteY4386" fmla="*/ 929755 h 6857985"/>
                <a:gd name="connsiteX4387" fmla="*/ 4908195 w 6868353"/>
                <a:gd name="connsiteY4387" fmla="*/ 981754 h 6857985"/>
                <a:gd name="connsiteX4388" fmla="*/ 4906411 w 6868353"/>
                <a:gd name="connsiteY4388" fmla="*/ 987360 h 6857985"/>
                <a:gd name="connsiteX4389" fmla="*/ 4926159 w 6868353"/>
                <a:gd name="connsiteY4389" fmla="*/ 991084 h 6857985"/>
                <a:gd name="connsiteX4390" fmla="*/ 5019695 w 6868353"/>
                <a:gd name="connsiteY4390" fmla="*/ 1047896 h 6857985"/>
                <a:gd name="connsiteX4391" fmla="*/ 5072615 w 6868353"/>
                <a:gd name="connsiteY4391" fmla="*/ 1079481 h 6857985"/>
                <a:gd name="connsiteX4392" fmla="*/ 5211807 w 6868353"/>
                <a:gd name="connsiteY4392" fmla="*/ 1169350 h 6857985"/>
                <a:gd name="connsiteX4393" fmla="*/ 5152277 w 6868353"/>
                <a:gd name="connsiteY4393" fmla="*/ 1130673 h 6857985"/>
                <a:gd name="connsiteX4394" fmla="*/ 5116799 w 6868353"/>
                <a:gd name="connsiteY4394" fmla="*/ 1113826 h 6857985"/>
                <a:gd name="connsiteX4395" fmla="*/ 5035383 w 6868353"/>
                <a:gd name="connsiteY4395" fmla="*/ 1058557 h 6857985"/>
                <a:gd name="connsiteX4396" fmla="*/ 5006911 w 6868353"/>
                <a:gd name="connsiteY4396" fmla="*/ 1049609 h 6857985"/>
                <a:gd name="connsiteX4397" fmla="*/ 4905871 w 6868353"/>
                <a:gd name="connsiteY4397" fmla="*/ 988564 h 6857985"/>
                <a:gd name="connsiteX4398" fmla="*/ 4814799 w 6868353"/>
                <a:gd name="connsiteY4398" fmla="*/ 944733 h 6857985"/>
                <a:gd name="connsiteX4399" fmla="*/ 4803147 w 6868353"/>
                <a:gd name="connsiteY4399" fmla="*/ 929755 h 6857985"/>
                <a:gd name="connsiteX4400" fmla="*/ 5553153 w 6868353"/>
                <a:gd name="connsiteY4400" fmla="*/ 924360 h 6857985"/>
                <a:gd name="connsiteX4401" fmla="*/ 5559775 w 6868353"/>
                <a:gd name="connsiteY4401" fmla="*/ 928439 h 6857985"/>
                <a:gd name="connsiteX4402" fmla="*/ 5607895 w 6868353"/>
                <a:gd name="connsiteY4402" fmla="*/ 945598 h 6857985"/>
                <a:gd name="connsiteX4403" fmla="*/ 5626385 w 6868353"/>
                <a:gd name="connsiteY4403" fmla="*/ 962091 h 6857985"/>
                <a:gd name="connsiteX4404" fmla="*/ 5648315 w 6868353"/>
                <a:gd name="connsiteY4404" fmla="*/ 979476 h 6857985"/>
                <a:gd name="connsiteX4405" fmla="*/ 5616985 w 6868353"/>
                <a:gd name="connsiteY4405" fmla="*/ 964059 h 6857985"/>
                <a:gd name="connsiteX4406" fmla="*/ 5591147 w 6868353"/>
                <a:gd name="connsiteY4406" fmla="*/ 954955 h 6857985"/>
                <a:gd name="connsiteX4407" fmla="*/ 5617565 w 6868353"/>
                <a:gd name="connsiteY4407" fmla="*/ 980906 h 6857985"/>
                <a:gd name="connsiteX4408" fmla="*/ 5633109 w 6868353"/>
                <a:gd name="connsiteY4408" fmla="*/ 994510 h 6857985"/>
                <a:gd name="connsiteX4409" fmla="*/ 5641095 w 6868353"/>
                <a:gd name="connsiteY4409" fmla="*/ 1007280 h 6857985"/>
                <a:gd name="connsiteX4410" fmla="*/ 5624431 w 6868353"/>
                <a:gd name="connsiteY4410" fmla="*/ 991000 h 6857985"/>
                <a:gd name="connsiteX4411" fmla="*/ 5616955 w 6868353"/>
                <a:gd name="connsiteY4411" fmla="*/ 985563 h 6857985"/>
                <a:gd name="connsiteX4412" fmla="*/ 5629655 w 6868353"/>
                <a:gd name="connsiteY4412" fmla="*/ 1005596 h 6857985"/>
                <a:gd name="connsiteX4413" fmla="*/ 5609325 w 6868353"/>
                <a:gd name="connsiteY4413" fmla="*/ 982788 h 6857985"/>
                <a:gd name="connsiteX4414" fmla="*/ 5582839 w 6868353"/>
                <a:gd name="connsiteY4414" fmla="*/ 959670 h 6857985"/>
                <a:gd name="connsiteX4415" fmla="*/ 5554027 w 6868353"/>
                <a:gd name="connsiteY4415" fmla="*/ 927873 h 6857985"/>
                <a:gd name="connsiteX4416" fmla="*/ 5553153 w 6868353"/>
                <a:gd name="connsiteY4416" fmla="*/ 924360 h 6857985"/>
                <a:gd name="connsiteX4417" fmla="*/ 1727029 w 6868353"/>
                <a:gd name="connsiteY4417" fmla="*/ 918882 h 6857985"/>
                <a:gd name="connsiteX4418" fmla="*/ 1670160 w 6868353"/>
                <a:gd name="connsiteY4418" fmla="*/ 954870 h 6857985"/>
                <a:gd name="connsiteX4419" fmla="*/ 1703089 w 6868353"/>
                <a:gd name="connsiteY4419" fmla="*/ 940344 h 6857985"/>
                <a:gd name="connsiteX4420" fmla="*/ 1738114 w 6868353"/>
                <a:gd name="connsiteY4420" fmla="*/ 921799 h 6857985"/>
                <a:gd name="connsiteX4421" fmla="*/ 1727029 w 6868353"/>
                <a:gd name="connsiteY4421" fmla="*/ 918882 h 6857985"/>
                <a:gd name="connsiteX4422" fmla="*/ 2392273 w 6868353"/>
                <a:gd name="connsiteY4422" fmla="*/ 915300 h 6857985"/>
                <a:gd name="connsiteX4423" fmla="*/ 2304513 w 6868353"/>
                <a:gd name="connsiteY4423" fmla="*/ 936281 h 6857985"/>
                <a:gd name="connsiteX4424" fmla="*/ 2353992 w 6868353"/>
                <a:gd name="connsiteY4424" fmla="*/ 937442 h 6857985"/>
                <a:gd name="connsiteX4425" fmla="*/ 2392273 w 6868353"/>
                <a:gd name="connsiteY4425" fmla="*/ 915300 h 6857985"/>
                <a:gd name="connsiteX4426" fmla="*/ 2541489 w 6868353"/>
                <a:gd name="connsiteY4426" fmla="*/ 913050 h 6857985"/>
                <a:gd name="connsiteX4427" fmla="*/ 2529767 w 6868353"/>
                <a:gd name="connsiteY4427" fmla="*/ 922988 h 6857985"/>
                <a:gd name="connsiteX4428" fmla="*/ 2529824 w 6868353"/>
                <a:gd name="connsiteY4428" fmla="*/ 930562 h 6857985"/>
                <a:gd name="connsiteX4429" fmla="*/ 2511519 w 6868353"/>
                <a:gd name="connsiteY4429" fmla="*/ 919619 h 6857985"/>
                <a:gd name="connsiteX4430" fmla="*/ 2541489 w 6868353"/>
                <a:gd name="connsiteY4430" fmla="*/ 913050 h 6857985"/>
                <a:gd name="connsiteX4431" fmla="*/ 2646733 w 6868353"/>
                <a:gd name="connsiteY4431" fmla="*/ 912880 h 6857985"/>
                <a:gd name="connsiteX4432" fmla="*/ 2554103 w 6868353"/>
                <a:gd name="connsiteY4432" fmla="*/ 942525 h 6857985"/>
                <a:gd name="connsiteX4433" fmla="*/ 2553990 w 6868353"/>
                <a:gd name="connsiteY4433" fmla="*/ 933224 h 6857985"/>
                <a:gd name="connsiteX4434" fmla="*/ 2569067 w 6868353"/>
                <a:gd name="connsiteY4434" fmla="*/ 930492 h 6857985"/>
                <a:gd name="connsiteX4435" fmla="*/ 2646733 w 6868353"/>
                <a:gd name="connsiteY4435" fmla="*/ 912880 h 6857985"/>
                <a:gd name="connsiteX4436" fmla="*/ 4956413 w 6868353"/>
                <a:gd name="connsiteY4436" fmla="*/ 905023 h 6857985"/>
                <a:gd name="connsiteX4437" fmla="*/ 5002791 w 6868353"/>
                <a:gd name="connsiteY4437" fmla="*/ 929218 h 6857985"/>
                <a:gd name="connsiteX4438" fmla="*/ 4956413 w 6868353"/>
                <a:gd name="connsiteY4438" fmla="*/ 905023 h 6857985"/>
                <a:gd name="connsiteX4439" fmla="*/ 2673020 w 6868353"/>
                <a:gd name="connsiteY4439" fmla="*/ 902497 h 6857985"/>
                <a:gd name="connsiteX4440" fmla="*/ 2669182 w 6868353"/>
                <a:gd name="connsiteY4440" fmla="*/ 904119 h 6857985"/>
                <a:gd name="connsiteX4441" fmla="*/ 2666733 w 6868353"/>
                <a:gd name="connsiteY4441" fmla="*/ 904142 h 6857985"/>
                <a:gd name="connsiteX4442" fmla="*/ 1488467 w 6868353"/>
                <a:gd name="connsiteY4442" fmla="*/ 893340 h 6857985"/>
                <a:gd name="connsiteX4443" fmla="*/ 1464995 w 6868353"/>
                <a:gd name="connsiteY4443" fmla="*/ 905787 h 6857985"/>
                <a:gd name="connsiteX4444" fmla="*/ 1460804 w 6868353"/>
                <a:gd name="connsiteY4444" fmla="*/ 916928 h 6857985"/>
                <a:gd name="connsiteX4445" fmla="*/ 1438507 w 6868353"/>
                <a:gd name="connsiteY4445" fmla="*/ 928155 h 6857985"/>
                <a:gd name="connsiteX4446" fmla="*/ 1444693 w 6868353"/>
                <a:gd name="connsiteY4446" fmla="*/ 911478 h 6857985"/>
                <a:gd name="connsiteX4447" fmla="*/ 1404600 w 6868353"/>
                <a:gd name="connsiteY4447" fmla="*/ 937768 h 6857985"/>
                <a:gd name="connsiteX4448" fmla="*/ 1406158 w 6868353"/>
                <a:gd name="connsiteY4448" fmla="*/ 917396 h 6857985"/>
                <a:gd name="connsiteX4449" fmla="*/ 1387640 w 6868353"/>
                <a:gd name="connsiteY4449" fmla="*/ 941732 h 6857985"/>
                <a:gd name="connsiteX4450" fmla="*/ 1382119 w 6868353"/>
                <a:gd name="connsiteY4450" fmla="*/ 948598 h 6857985"/>
                <a:gd name="connsiteX4451" fmla="*/ 1371048 w 6868353"/>
                <a:gd name="connsiteY4451" fmla="*/ 956031 h 6857985"/>
                <a:gd name="connsiteX4452" fmla="*/ 1351185 w 6868353"/>
                <a:gd name="connsiteY4452" fmla="*/ 968517 h 6857985"/>
                <a:gd name="connsiteX4453" fmla="*/ 1360784 w 6868353"/>
                <a:gd name="connsiteY4453" fmla="*/ 975468 h 6857985"/>
                <a:gd name="connsiteX4454" fmla="*/ 1461384 w 6868353"/>
                <a:gd name="connsiteY4454" fmla="*/ 931680 h 6857985"/>
                <a:gd name="connsiteX4455" fmla="*/ 1487717 w 6868353"/>
                <a:gd name="connsiteY4455" fmla="*/ 909468 h 6857985"/>
                <a:gd name="connsiteX4456" fmla="*/ 1488467 w 6868353"/>
                <a:gd name="connsiteY4456" fmla="*/ 893340 h 6857985"/>
                <a:gd name="connsiteX4457" fmla="*/ 2673971 w 6868353"/>
                <a:gd name="connsiteY4457" fmla="*/ 893088 h 6857985"/>
                <a:gd name="connsiteX4458" fmla="*/ 2652834 w 6868353"/>
                <a:gd name="connsiteY4458" fmla="*/ 904272 h 6857985"/>
                <a:gd name="connsiteX4459" fmla="*/ 2666733 w 6868353"/>
                <a:gd name="connsiteY4459" fmla="*/ 904142 h 6857985"/>
                <a:gd name="connsiteX4460" fmla="*/ 2649833 w 6868353"/>
                <a:gd name="connsiteY4460" fmla="*/ 908562 h 6857985"/>
                <a:gd name="connsiteX4461" fmla="*/ 2673971 w 6868353"/>
                <a:gd name="connsiteY4461" fmla="*/ 893088 h 6857985"/>
                <a:gd name="connsiteX4462" fmla="*/ 1342507 w 6868353"/>
                <a:gd name="connsiteY4462" fmla="*/ 891191 h 6857985"/>
                <a:gd name="connsiteX4463" fmla="*/ 1384284 w 6868353"/>
                <a:gd name="connsiteY4463" fmla="*/ 893895 h 6857985"/>
                <a:gd name="connsiteX4464" fmla="*/ 1327726 w 6868353"/>
                <a:gd name="connsiteY4464" fmla="*/ 936041 h 6857985"/>
                <a:gd name="connsiteX4465" fmla="*/ 1281164 w 6868353"/>
                <a:gd name="connsiteY4465" fmla="*/ 981825 h 6857985"/>
                <a:gd name="connsiteX4466" fmla="*/ 1314815 w 6868353"/>
                <a:gd name="connsiteY4466" fmla="*/ 970443 h 6857985"/>
                <a:gd name="connsiteX4467" fmla="*/ 1275557 w 6868353"/>
                <a:gd name="connsiteY4467" fmla="*/ 998955 h 6857985"/>
                <a:gd name="connsiteX4468" fmla="*/ 1240094 w 6868353"/>
                <a:gd name="connsiteY4468" fmla="*/ 1016128 h 6857985"/>
                <a:gd name="connsiteX4469" fmla="*/ 1245445 w 6868353"/>
                <a:gd name="connsiteY4469" fmla="*/ 999153 h 6857985"/>
                <a:gd name="connsiteX4470" fmla="*/ 1216734 w 6868353"/>
                <a:gd name="connsiteY4470" fmla="*/ 1013636 h 6857985"/>
                <a:gd name="connsiteX4471" fmla="*/ 1187769 w 6868353"/>
                <a:gd name="connsiteY4471" fmla="*/ 1029832 h 6857985"/>
                <a:gd name="connsiteX4472" fmla="*/ 1215262 w 6868353"/>
                <a:gd name="connsiteY4472" fmla="*/ 999451 h 6857985"/>
                <a:gd name="connsiteX4473" fmla="*/ 1225229 w 6868353"/>
                <a:gd name="connsiteY4473" fmla="*/ 1006147 h 6857985"/>
                <a:gd name="connsiteX4474" fmla="*/ 1241170 w 6868353"/>
                <a:gd name="connsiteY4474" fmla="*/ 975299 h 6857985"/>
                <a:gd name="connsiteX4475" fmla="*/ 1251009 w 6868353"/>
                <a:gd name="connsiteY4475" fmla="*/ 982066 h 6857985"/>
                <a:gd name="connsiteX4476" fmla="*/ 1243109 w 6868353"/>
                <a:gd name="connsiteY4476" fmla="*/ 969522 h 6857985"/>
                <a:gd name="connsiteX4477" fmla="*/ 1289502 w 6868353"/>
                <a:gd name="connsiteY4477" fmla="*/ 938391 h 6857985"/>
                <a:gd name="connsiteX4478" fmla="*/ 1266483 w 6868353"/>
                <a:gd name="connsiteY4478" fmla="*/ 971604 h 6857985"/>
                <a:gd name="connsiteX4479" fmla="*/ 1295292 w 6868353"/>
                <a:gd name="connsiteY4479" fmla="*/ 956795 h 6857985"/>
                <a:gd name="connsiteX4480" fmla="*/ 1292319 w 6868353"/>
                <a:gd name="connsiteY4480" fmla="*/ 947636 h 6857985"/>
                <a:gd name="connsiteX4481" fmla="*/ 1336957 w 6868353"/>
                <a:gd name="connsiteY4481" fmla="*/ 922705 h 6857985"/>
                <a:gd name="connsiteX4482" fmla="*/ 1341048 w 6868353"/>
                <a:gd name="connsiteY4482" fmla="*/ 911549 h 6857985"/>
                <a:gd name="connsiteX4483" fmla="*/ 1303036 w 6868353"/>
                <a:gd name="connsiteY4483" fmla="*/ 933790 h 6857985"/>
                <a:gd name="connsiteX4484" fmla="*/ 1319175 w 6868353"/>
                <a:gd name="connsiteY4484" fmla="*/ 911705 h 6857985"/>
                <a:gd name="connsiteX4485" fmla="*/ 1342507 w 6868353"/>
                <a:gd name="connsiteY4485" fmla="*/ 891191 h 6857985"/>
                <a:gd name="connsiteX4486" fmla="*/ 5709475 w 6868353"/>
                <a:gd name="connsiteY4486" fmla="*/ 890384 h 6857985"/>
                <a:gd name="connsiteX4487" fmla="*/ 5749369 w 6868353"/>
                <a:gd name="connsiteY4487" fmla="*/ 914890 h 6857985"/>
                <a:gd name="connsiteX4488" fmla="*/ 5743451 w 6868353"/>
                <a:gd name="connsiteY4488" fmla="*/ 913857 h 6857985"/>
                <a:gd name="connsiteX4489" fmla="*/ 5761983 w 6868353"/>
                <a:gd name="connsiteY4489" fmla="*/ 928764 h 6857985"/>
                <a:gd name="connsiteX4490" fmla="*/ 5709475 w 6868353"/>
                <a:gd name="connsiteY4490" fmla="*/ 890384 h 6857985"/>
                <a:gd name="connsiteX4491" fmla="*/ 4834505 w 6868353"/>
                <a:gd name="connsiteY4491" fmla="*/ 886477 h 6857985"/>
                <a:gd name="connsiteX4492" fmla="*/ 4840933 w 6868353"/>
                <a:gd name="connsiteY4492" fmla="*/ 902276 h 6857985"/>
                <a:gd name="connsiteX4493" fmla="*/ 4863499 w 6868353"/>
                <a:gd name="connsiteY4493" fmla="*/ 915896 h 6857985"/>
                <a:gd name="connsiteX4494" fmla="*/ 4886107 w 6868353"/>
                <a:gd name="connsiteY4494" fmla="*/ 929557 h 6857985"/>
                <a:gd name="connsiteX4495" fmla="*/ 4925719 w 6868353"/>
                <a:gd name="connsiteY4495" fmla="*/ 947508 h 6857985"/>
                <a:gd name="connsiteX4496" fmla="*/ 4934059 w 6868353"/>
                <a:gd name="connsiteY4496" fmla="*/ 945923 h 6857985"/>
                <a:gd name="connsiteX4497" fmla="*/ 4979843 w 6868353"/>
                <a:gd name="connsiteY4497" fmla="*/ 986172 h 6857985"/>
                <a:gd name="connsiteX4498" fmla="*/ 4826167 w 6868353"/>
                <a:gd name="connsiteY4498" fmla="*/ 898666 h 6857985"/>
                <a:gd name="connsiteX4499" fmla="*/ 4834505 w 6868353"/>
                <a:gd name="connsiteY4499" fmla="*/ 886477 h 6857985"/>
                <a:gd name="connsiteX4500" fmla="*/ 2528761 w 6868353"/>
                <a:gd name="connsiteY4500" fmla="*/ 883631 h 6857985"/>
                <a:gd name="connsiteX4501" fmla="*/ 2538077 w 6868353"/>
                <a:gd name="connsiteY4501" fmla="*/ 889407 h 6857985"/>
                <a:gd name="connsiteX4502" fmla="*/ 2526907 w 6868353"/>
                <a:gd name="connsiteY4502" fmla="*/ 893300 h 6857985"/>
                <a:gd name="connsiteX4503" fmla="*/ 2516374 w 6868353"/>
                <a:gd name="connsiteY4503" fmla="*/ 897533 h 6857985"/>
                <a:gd name="connsiteX4504" fmla="*/ 2496823 w 6868353"/>
                <a:gd name="connsiteY4504" fmla="*/ 905575 h 6857985"/>
                <a:gd name="connsiteX4505" fmla="*/ 2464531 w 6868353"/>
                <a:gd name="connsiteY4505" fmla="*/ 919802 h 6857985"/>
                <a:gd name="connsiteX4506" fmla="*/ 2433781 w 6868353"/>
                <a:gd name="connsiteY4506" fmla="*/ 941449 h 6857985"/>
                <a:gd name="connsiteX4507" fmla="*/ 2408780 w 6868353"/>
                <a:gd name="connsiteY4507" fmla="*/ 945342 h 6857985"/>
                <a:gd name="connsiteX4508" fmla="*/ 2382561 w 6868353"/>
                <a:gd name="connsiteY4508" fmla="*/ 952364 h 6857985"/>
                <a:gd name="connsiteX4509" fmla="*/ 2392825 w 6868353"/>
                <a:gd name="connsiteY4509" fmla="*/ 966719 h 6857985"/>
                <a:gd name="connsiteX4510" fmla="*/ 2353581 w 6868353"/>
                <a:gd name="connsiteY4510" fmla="*/ 970188 h 6857985"/>
                <a:gd name="connsiteX4511" fmla="*/ 2328396 w 6868353"/>
                <a:gd name="connsiteY4511" fmla="*/ 992712 h 6857985"/>
                <a:gd name="connsiteX4512" fmla="*/ 2271597 w 6868353"/>
                <a:gd name="connsiteY4512" fmla="*/ 1005156 h 6857985"/>
                <a:gd name="connsiteX4513" fmla="*/ 2260583 w 6868353"/>
                <a:gd name="connsiteY4513" fmla="*/ 1014740 h 6857985"/>
                <a:gd name="connsiteX4514" fmla="*/ 2279709 w 6868353"/>
                <a:gd name="connsiteY4514" fmla="*/ 1007251 h 6857985"/>
                <a:gd name="connsiteX4515" fmla="*/ 2298750 w 6868353"/>
                <a:gd name="connsiteY4515" fmla="*/ 1001164 h 6857985"/>
                <a:gd name="connsiteX4516" fmla="*/ 2289577 w 6868353"/>
                <a:gd name="connsiteY4516" fmla="*/ 1006841 h 6857985"/>
                <a:gd name="connsiteX4517" fmla="*/ 2269205 w 6868353"/>
                <a:gd name="connsiteY4517" fmla="*/ 1020601 h 6857985"/>
                <a:gd name="connsiteX4518" fmla="*/ 2223095 w 6868353"/>
                <a:gd name="connsiteY4518" fmla="*/ 1052710 h 6857985"/>
                <a:gd name="connsiteX4519" fmla="*/ 2179392 w 6868353"/>
                <a:gd name="connsiteY4519" fmla="*/ 1067504 h 6857985"/>
                <a:gd name="connsiteX4520" fmla="*/ 2174097 w 6868353"/>
                <a:gd name="connsiteY4520" fmla="*/ 1053743 h 6857985"/>
                <a:gd name="connsiteX4521" fmla="*/ 2223279 w 6868353"/>
                <a:gd name="connsiteY4521" fmla="*/ 1029803 h 6857985"/>
                <a:gd name="connsiteX4522" fmla="*/ 2254835 w 6868353"/>
                <a:gd name="connsiteY4522" fmla="*/ 1013169 h 6857985"/>
                <a:gd name="connsiteX4523" fmla="*/ 2271583 w 6868353"/>
                <a:gd name="connsiteY4523" fmla="*/ 1004122 h 6857985"/>
                <a:gd name="connsiteX4524" fmla="*/ 2289053 w 6868353"/>
                <a:gd name="connsiteY4524" fmla="*/ 995529 h 6857985"/>
                <a:gd name="connsiteX4525" fmla="*/ 2357998 w 6868353"/>
                <a:gd name="connsiteY4525" fmla="*/ 960589 h 6857985"/>
                <a:gd name="connsiteX4526" fmla="*/ 2414697 w 6868353"/>
                <a:gd name="connsiteY4526" fmla="*/ 930817 h 6857985"/>
                <a:gd name="connsiteX4527" fmla="*/ 2424211 w 6868353"/>
                <a:gd name="connsiteY4527" fmla="*/ 936111 h 6857985"/>
                <a:gd name="connsiteX4528" fmla="*/ 2471864 w 6868353"/>
                <a:gd name="connsiteY4528" fmla="*/ 911775 h 6857985"/>
                <a:gd name="connsiteX4529" fmla="*/ 2528761 w 6868353"/>
                <a:gd name="connsiteY4529" fmla="*/ 883631 h 6857985"/>
                <a:gd name="connsiteX4530" fmla="*/ 2625469 w 6868353"/>
                <a:gd name="connsiteY4530" fmla="*/ 882456 h 6857985"/>
                <a:gd name="connsiteX4531" fmla="*/ 2620018 w 6868353"/>
                <a:gd name="connsiteY4531" fmla="*/ 895155 h 6857985"/>
                <a:gd name="connsiteX4532" fmla="*/ 2550606 w 6868353"/>
                <a:gd name="connsiteY4532" fmla="*/ 909539 h 6857985"/>
                <a:gd name="connsiteX4533" fmla="*/ 2620160 w 6868353"/>
                <a:gd name="connsiteY4533" fmla="*/ 885755 h 6857985"/>
                <a:gd name="connsiteX4534" fmla="*/ 2625469 w 6868353"/>
                <a:gd name="connsiteY4534" fmla="*/ 882456 h 6857985"/>
                <a:gd name="connsiteX4535" fmla="*/ 2583819 w 6868353"/>
                <a:gd name="connsiteY4535" fmla="*/ 881055 h 6857985"/>
                <a:gd name="connsiteX4536" fmla="*/ 2526298 w 6868353"/>
                <a:gd name="connsiteY4536" fmla="*/ 906708 h 6857985"/>
                <a:gd name="connsiteX4537" fmla="*/ 2533150 w 6868353"/>
                <a:gd name="connsiteY4537" fmla="*/ 897945 h 6857985"/>
                <a:gd name="connsiteX4538" fmla="*/ 2583819 w 6868353"/>
                <a:gd name="connsiteY4538" fmla="*/ 881055 h 6857985"/>
                <a:gd name="connsiteX4539" fmla="*/ 4953495 w 6868353"/>
                <a:gd name="connsiteY4539" fmla="*/ 877473 h 6857985"/>
                <a:gd name="connsiteX4540" fmla="*/ 4963435 w 6868353"/>
                <a:gd name="connsiteY4540" fmla="*/ 898850 h 6857985"/>
                <a:gd name="connsiteX4541" fmla="*/ 4953495 w 6868353"/>
                <a:gd name="connsiteY4541" fmla="*/ 877473 h 6857985"/>
                <a:gd name="connsiteX4542" fmla="*/ 5196405 w 6868353"/>
                <a:gd name="connsiteY4542" fmla="*/ 876057 h 6857985"/>
                <a:gd name="connsiteX4543" fmla="*/ 5218831 w 6868353"/>
                <a:gd name="connsiteY4543" fmla="*/ 909496 h 6857985"/>
                <a:gd name="connsiteX4544" fmla="*/ 5260069 w 6868353"/>
                <a:gd name="connsiteY4544" fmla="*/ 937244 h 6857985"/>
                <a:gd name="connsiteX4545" fmla="*/ 5243379 w 6868353"/>
                <a:gd name="connsiteY4545" fmla="*/ 920609 h 6857985"/>
                <a:gd name="connsiteX4546" fmla="*/ 5222497 w 6868353"/>
                <a:gd name="connsiteY4546" fmla="*/ 915046 h 6857985"/>
                <a:gd name="connsiteX4547" fmla="*/ 5196405 w 6868353"/>
                <a:gd name="connsiteY4547" fmla="*/ 876057 h 6857985"/>
                <a:gd name="connsiteX4548" fmla="*/ 5551975 w 6868353"/>
                <a:gd name="connsiteY4548" fmla="*/ 875973 h 6857985"/>
                <a:gd name="connsiteX4549" fmla="*/ 5640063 w 6868353"/>
                <a:gd name="connsiteY4549" fmla="*/ 943870 h 6857985"/>
                <a:gd name="connsiteX4550" fmla="*/ 5645073 w 6868353"/>
                <a:gd name="connsiteY4550" fmla="*/ 933125 h 6857985"/>
                <a:gd name="connsiteX4551" fmla="*/ 5660873 w 6868353"/>
                <a:gd name="connsiteY4551" fmla="*/ 941874 h 6857985"/>
                <a:gd name="connsiteX4552" fmla="*/ 5678045 w 6868353"/>
                <a:gd name="connsiteY4552" fmla="*/ 958084 h 6857985"/>
                <a:gd name="connsiteX4553" fmla="*/ 5718479 w 6868353"/>
                <a:gd name="connsiteY4553" fmla="*/ 990886 h 6857985"/>
                <a:gd name="connsiteX4554" fmla="*/ 5684657 w 6868353"/>
                <a:gd name="connsiteY4554" fmla="*/ 956286 h 6857985"/>
                <a:gd name="connsiteX4555" fmla="*/ 5723829 w 6868353"/>
                <a:gd name="connsiteY4555" fmla="*/ 980268 h 6857985"/>
                <a:gd name="connsiteX4556" fmla="*/ 5749071 w 6868353"/>
                <a:gd name="connsiteY4556" fmla="*/ 1019328 h 6857985"/>
                <a:gd name="connsiteX4557" fmla="*/ 5751775 w 6868353"/>
                <a:gd name="connsiteY4557" fmla="*/ 1014019 h 6857985"/>
                <a:gd name="connsiteX4558" fmla="*/ 5738283 w 6868353"/>
                <a:gd name="connsiteY4558" fmla="*/ 976941 h 6857985"/>
                <a:gd name="connsiteX4559" fmla="*/ 5781363 w 6868353"/>
                <a:gd name="connsiteY4559" fmla="*/ 1019299 h 6857985"/>
                <a:gd name="connsiteX4560" fmla="*/ 5779439 w 6868353"/>
                <a:gd name="connsiteY4560" fmla="*/ 1047713 h 6857985"/>
                <a:gd name="connsiteX4561" fmla="*/ 5682717 w 6868353"/>
                <a:gd name="connsiteY4561" fmla="*/ 973416 h 6857985"/>
                <a:gd name="connsiteX4562" fmla="*/ 5695627 w 6868353"/>
                <a:gd name="connsiteY4562" fmla="*/ 998715 h 6857985"/>
                <a:gd name="connsiteX4563" fmla="*/ 5729139 w 6868353"/>
                <a:gd name="connsiteY4563" fmla="*/ 1033159 h 6857985"/>
                <a:gd name="connsiteX4564" fmla="*/ 5704067 w 6868353"/>
                <a:gd name="connsiteY4564" fmla="*/ 994255 h 6857985"/>
                <a:gd name="connsiteX4565" fmla="*/ 5764459 w 6868353"/>
                <a:gd name="connsiteY4565" fmla="*/ 1052908 h 6857985"/>
                <a:gd name="connsiteX4566" fmla="*/ 5797179 w 6868353"/>
                <a:gd name="connsiteY4566" fmla="*/ 1083191 h 6857985"/>
                <a:gd name="connsiteX4567" fmla="*/ 5830475 w 6868353"/>
                <a:gd name="connsiteY4567" fmla="*/ 1113982 h 6857985"/>
                <a:gd name="connsiteX4568" fmla="*/ 5895853 w 6868353"/>
                <a:gd name="connsiteY4568" fmla="*/ 1175948 h 6857985"/>
                <a:gd name="connsiteX4569" fmla="*/ 5950995 w 6868353"/>
                <a:gd name="connsiteY4569" fmla="*/ 1239995 h 6857985"/>
                <a:gd name="connsiteX4570" fmla="*/ 5994825 w 6868353"/>
                <a:gd name="connsiteY4570" fmla="*/ 1280145 h 6857985"/>
                <a:gd name="connsiteX4571" fmla="*/ 6018977 w 6868353"/>
                <a:gd name="connsiteY4571" fmla="*/ 1305401 h 6857985"/>
                <a:gd name="connsiteX4572" fmla="*/ 6043667 w 6868353"/>
                <a:gd name="connsiteY4572" fmla="*/ 1333446 h 6857985"/>
                <a:gd name="connsiteX4573" fmla="*/ 6137063 w 6868353"/>
                <a:gd name="connsiteY4573" fmla="*/ 1459855 h 6857985"/>
                <a:gd name="connsiteX4574" fmla="*/ 6110375 w 6868353"/>
                <a:gd name="connsiteY4574" fmla="*/ 1428257 h 6857985"/>
                <a:gd name="connsiteX4575" fmla="*/ 6096303 w 6868353"/>
                <a:gd name="connsiteY4575" fmla="*/ 1409286 h 6857985"/>
                <a:gd name="connsiteX4576" fmla="*/ 6087101 w 6868353"/>
                <a:gd name="connsiteY4576" fmla="*/ 1393996 h 6857985"/>
                <a:gd name="connsiteX4577" fmla="*/ 6075747 w 6868353"/>
                <a:gd name="connsiteY4577" fmla="*/ 1390287 h 6857985"/>
                <a:gd name="connsiteX4578" fmla="*/ 6059977 w 6868353"/>
                <a:gd name="connsiteY4578" fmla="*/ 1373284 h 6857985"/>
                <a:gd name="connsiteX4579" fmla="*/ 6016939 w 6868353"/>
                <a:gd name="connsiteY4579" fmla="*/ 1314207 h 6857985"/>
                <a:gd name="connsiteX4580" fmla="*/ 6000487 w 6868353"/>
                <a:gd name="connsiteY4580" fmla="*/ 1294882 h 6857985"/>
                <a:gd name="connsiteX4581" fmla="*/ 5981559 w 6868353"/>
                <a:gd name="connsiteY4581" fmla="*/ 1274836 h 6857985"/>
                <a:gd name="connsiteX4582" fmla="*/ 5939499 w 6868353"/>
                <a:gd name="connsiteY4582" fmla="*/ 1231572 h 6857985"/>
                <a:gd name="connsiteX4583" fmla="*/ 5893855 w 6868353"/>
                <a:gd name="connsiteY4583" fmla="*/ 1185278 h 6857985"/>
                <a:gd name="connsiteX4584" fmla="*/ 5845425 w 6868353"/>
                <a:gd name="connsiteY4584" fmla="*/ 1139041 h 6857985"/>
                <a:gd name="connsiteX4585" fmla="*/ 5797843 w 6868353"/>
                <a:gd name="connsiteY4585" fmla="*/ 1092973 h 6857985"/>
                <a:gd name="connsiteX4586" fmla="*/ 5775219 w 6868353"/>
                <a:gd name="connsiteY4586" fmla="*/ 1070322 h 6857985"/>
                <a:gd name="connsiteX4587" fmla="*/ 5753135 w 6868353"/>
                <a:gd name="connsiteY4587" fmla="*/ 1048831 h 6857985"/>
                <a:gd name="connsiteX4588" fmla="*/ 5733059 w 6868353"/>
                <a:gd name="connsiteY4588" fmla="*/ 1062507 h 6857985"/>
                <a:gd name="connsiteX4589" fmla="*/ 5735523 w 6868353"/>
                <a:gd name="connsiteY4589" fmla="*/ 1045802 h 6857985"/>
                <a:gd name="connsiteX4590" fmla="*/ 5661283 w 6868353"/>
                <a:gd name="connsiteY4590" fmla="*/ 952520 h 6857985"/>
                <a:gd name="connsiteX4591" fmla="*/ 5656343 w 6868353"/>
                <a:gd name="connsiteY4591" fmla="*/ 963704 h 6857985"/>
                <a:gd name="connsiteX4592" fmla="*/ 5619719 w 6868353"/>
                <a:gd name="connsiteY4592" fmla="*/ 946999 h 6857985"/>
                <a:gd name="connsiteX4593" fmla="*/ 5602459 w 6868353"/>
                <a:gd name="connsiteY4593" fmla="*/ 916306 h 6857985"/>
                <a:gd name="connsiteX4594" fmla="*/ 5581281 w 6868353"/>
                <a:gd name="connsiteY4594" fmla="*/ 908053 h 6857985"/>
                <a:gd name="connsiteX4595" fmla="*/ 5551975 w 6868353"/>
                <a:gd name="connsiteY4595" fmla="*/ 875973 h 6857985"/>
                <a:gd name="connsiteX4596" fmla="*/ 2018836 w 6868353"/>
                <a:gd name="connsiteY4596" fmla="*/ 875179 h 6857985"/>
                <a:gd name="connsiteX4597" fmla="*/ 1970900 w 6868353"/>
                <a:gd name="connsiteY4597" fmla="*/ 884650 h 6857985"/>
                <a:gd name="connsiteX4598" fmla="*/ 1952892 w 6868353"/>
                <a:gd name="connsiteY4598" fmla="*/ 895962 h 6857985"/>
                <a:gd name="connsiteX4599" fmla="*/ 1950301 w 6868353"/>
                <a:gd name="connsiteY4599" fmla="*/ 901016 h 6857985"/>
                <a:gd name="connsiteX4600" fmla="*/ 1971579 w 6868353"/>
                <a:gd name="connsiteY4600" fmla="*/ 908279 h 6857985"/>
                <a:gd name="connsiteX4601" fmla="*/ 2009875 w 6868353"/>
                <a:gd name="connsiteY4601" fmla="*/ 880785 h 6857985"/>
                <a:gd name="connsiteX4602" fmla="*/ 2018836 w 6868353"/>
                <a:gd name="connsiteY4602" fmla="*/ 875179 h 6857985"/>
                <a:gd name="connsiteX4603" fmla="*/ 5030823 w 6868353"/>
                <a:gd name="connsiteY4603" fmla="*/ 871569 h 6857985"/>
                <a:gd name="connsiteX4604" fmla="*/ 5046283 w 6868353"/>
                <a:gd name="connsiteY4604" fmla="*/ 892833 h 6857985"/>
                <a:gd name="connsiteX4605" fmla="*/ 5085739 w 6868353"/>
                <a:gd name="connsiteY4605" fmla="*/ 906976 h 6857985"/>
                <a:gd name="connsiteX4606" fmla="*/ 5044075 w 6868353"/>
                <a:gd name="connsiteY4606" fmla="*/ 881833 h 6857985"/>
                <a:gd name="connsiteX4607" fmla="*/ 5030823 w 6868353"/>
                <a:gd name="connsiteY4607" fmla="*/ 871569 h 6857985"/>
                <a:gd name="connsiteX4608" fmla="*/ 1357881 w 6868353"/>
                <a:gd name="connsiteY4608" fmla="*/ 866685 h 6857985"/>
                <a:gd name="connsiteX4609" fmla="*/ 1332922 w 6868353"/>
                <a:gd name="connsiteY4609" fmla="*/ 884027 h 6857985"/>
                <a:gd name="connsiteX4610" fmla="*/ 1303914 w 6868353"/>
                <a:gd name="connsiteY4610" fmla="*/ 895990 h 6857985"/>
                <a:gd name="connsiteX4611" fmla="*/ 1284943 w 6868353"/>
                <a:gd name="connsiteY4611" fmla="*/ 900421 h 6857985"/>
                <a:gd name="connsiteX4612" fmla="*/ 1243732 w 6868353"/>
                <a:gd name="connsiteY4612" fmla="*/ 913319 h 6857985"/>
                <a:gd name="connsiteX4613" fmla="*/ 1299115 w 6868353"/>
                <a:gd name="connsiteY4613" fmla="*/ 886278 h 6857985"/>
                <a:gd name="connsiteX4614" fmla="*/ 1357881 w 6868353"/>
                <a:gd name="connsiteY4614" fmla="*/ 866685 h 6857985"/>
                <a:gd name="connsiteX4615" fmla="*/ 2677907 w 6868353"/>
                <a:gd name="connsiteY4615" fmla="*/ 861051 h 6857985"/>
                <a:gd name="connsiteX4616" fmla="*/ 2717292 w 6868353"/>
                <a:gd name="connsiteY4616" fmla="*/ 863373 h 6857985"/>
                <a:gd name="connsiteX4617" fmla="*/ 2680441 w 6868353"/>
                <a:gd name="connsiteY4617" fmla="*/ 875590 h 6857985"/>
                <a:gd name="connsiteX4618" fmla="*/ 2650711 w 6868353"/>
                <a:gd name="connsiteY4618" fmla="*/ 884311 h 6857985"/>
                <a:gd name="connsiteX4619" fmla="*/ 2626134 w 6868353"/>
                <a:gd name="connsiteY4619" fmla="*/ 886520 h 6857985"/>
                <a:gd name="connsiteX4620" fmla="*/ 2671621 w 6868353"/>
                <a:gd name="connsiteY4620" fmla="*/ 869290 h 6857985"/>
                <a:gd name="connsiteX4621" fmla="*/ 2635180 w 6868353"/>
                <a:gd name="connsiteY4621" fmla="*/ 883037 h 6857985"/>
                <a:gd name="connsiteX4622" fmla="*/ 2642075 w 6868353"/>
                <a:gd name="connsiteY4622" fmla="*/ 874288 h 6857985"/>
                <a:gd name="connsiteX4623" fmla="*/ 2677907 w 6868353"/>
                <a:gd name="connsiteY4623" fmla="*/ 861051 h 6857985"/>
                <a:gd name="connsiteX4624" fmla="*/ 2166636 w 6868353"/>
                <a:gd name="connsiteY4624" fmla="*/ 857341 h 6857985"/>
                <a:gd name="connsiteX4625" fmla="*/ 2110971 w 6868353"/>
                <a:gd name="connsiteY4625" fmla="*/ 878690 h 6857985"/>
                <a:gd name="connsiteX4626" fmla="*/ 2090230 w 6868353"/>
                <a:gd name="connsiteY4626" fmla="*/ 893753 h 6857985"/>
                <a:gd name="connsiteX4627" fmla="*/ 2166636 w 6868353"/>
                <a:gd name="connsiteY4627" fmla="*/ 857341 h 6857985"/>
                <a:gd name="connsiteX4628" fmla="*/ 5475923 w 6868353"/>
                <a:gd name="connsiteY4628" fmla="*/ 851806 h 6857985"/>
                <a:gd name="connsiteX4629" fmla="*/ 5502143 w 6868353"/>
                <a:gd name="connsiteY4629" fmla="*/ 886533 h 6857985"/>
                <a:gd name="connsiteX4630" fmla="*/ 5557469 w 6868353"/>
                <a:gd name="connsiteY4630" fmla="*/ 933988 h 6857985"/>
                <a:gd name="connsiteX4631" fmla="*/ 5499325 w 6868353"/>
                <a:gd name="connsiteY4631" fmla="*/ 898992 h 6857985"/>
                <a:gd name="connsiteX4632" fmla="*/ 5475923 w 6868353"/>
                <a:gd name="connsiteY4632" fmla="*/ 851806 h 6857985"/>
                <a:gd name="connsiteX4633" fmla="*/ 1839437 w 6868353"/>
                <a:gd name="connsiteY4633" fmla="*/ 847672 h 6857985"/>
                <a:gd name="connsiteX4634" fmla="*/ 1768156 w 6868353"/>
                <a:gd name="connsiteY4634" fmla="*/ 868837 h 6857985"/>
                <a:gd name="connsiteX4635" fmla="*/ 1714203 w 6868353"/>
                <a:gd name="connsiteY4635" fmla="*/ 907825 h 6857985"/>
                <a:gd name="connsiteX4636" fmla="*/ 1676616 w 6868353"/>
                <a:gd name="connsiteY4636" fmla="*/ 938886 h 6857985"/>
                <a:gd name="connsiteX4637" fmla="*/ 1689753 w 6868353"/>
                <a:gd name="connsiteY4637" fmla="*/ 936126 h 6857985"/>
                <a:gd name="connsiteX4638" fmla="*/ 1792449 w 6868353"/>
                <a:gd name="connsiteY4638" fmla="*/ 869658 h 6857985"/>
                <a:gd name="connsiteX4639" fmla="*/ 1778703 w 6868353"/>
                <a:gd name="connsiteY4639" fmla="*/ 886307 h 6857985"/>
                <a:gd name="connsiteX4640" fmla="*/ 1823326 w 6868353"/>
                <a:gd name="connsiteY4640" fmla="*/ 869502 h 6857985"/>
                <a:gd name="connsiteX4641" fmla="*/ 1819008 w 6868353"/>
                <a:gd name="connsiteY4641" fmla="*/ 865411 h 6857985"/>
                <a:gd name="connsiteX4642" fmla="*/ 1839437 w 6868353"/>
                <a:gd name="connsiteY4642" fmla="*/ 847672 h 6857985"/>
                <a:gd name="connsiteX4643" fmla="*/ 2638974 w 6868353"/>
                <a:gd name="connsiteY4643" fmla="*/ 841060 h 6857985"/>
                <a:gd name="connsiteX4644" fmla="*/ 2580760 w 6868353"/>
                <a:gd name="connsiteY4644" fmla="*/ 875986 h 6857985"/>
                <a:gd name="connsiteX4645" fmla="*/ 2574687 w 6868353"/>
                <a:gd name="connsiteY4645" fmla="*/ 865864 h 6857985"/>
                <a:gd name="connsiteX4646" fmla="*/ 2617399 w 6868353"/>
                <a:gd name="connsiteY4646" fmla="*/ 861829 h 6857985"/>
                <a:gd name="connsiteX4647" fmla="*/ 2638974 w 6868353"/>
                <a:gd name="connsiteY4647" fmla="*/ 841060 h 6857985"/>
                <a:gd name="connsiteX4648" fmla="*/ 5501721 w 6868353"/>
                <a:gd name="connsiteY4648" fmla="*/ 839063 h 6857985"/>
                <a:gd name="connsiteX4649" fmla="*/ 5519923 w 6868353"/>
                <a:gd name="connsiteY4649" fmla="*/ 849555 h 6857985"/>
                <a:gd name="connsiteX4650" fmla="*/ 5515309 w 6868353"/>
                <a:gd name="connsiteY4650" fmla="*/ 855983 h 6857985"/>
                <a:gd name="connsiteX4651" fmla="*/ 5528333 w 6868353"/>
                <a:gd name="connsiteY4651" fmla="*/ 873254 h 6857985"/>
                <a:gd name="connsiteX4652" fmla="*/ 5514883 w 6868353"/>
                <a:gd name="connsiteY4652" fmla="*/ 867294 h 6857985"/>
                <a:gd name="connsiteX4653" fmla="*/ 5490081 w 6868353"/>
                <a:gd name="connsiteY4653" fmla="*/ 847234 h 6857985"/>
                <a:gd name="connsiteX4654" fmla="*/ 5501721 w 6868353"/>
                <a:gd name="connsiteY4654" fmla="*/ 839063 h 6857985"/>
                <a:gd name="connsiteX4655" fmla="*/ 2500362 w 6868353"/>
                <a:gd name="connsiteY4655" fmla="*/ 838697 h 6857985"/>
                <a:gd name="connsiteX4656" fmla="*/ 2466923 w 6868353"/>
                <a:gd name="connsiteY4656" fmla="*/ 859848 h 6857985"/>
                <a:gd name="connsiteX4657" fmla="*/ 2454493 w 6868353"/>
                <a:gd name="connsiteY4657" fmla="*/ 858984 h 6857985"/>
                <a:gd name="connsiteX4658" fmla="*/ 2500362 w 6868353"/>
                <a:gd name="connsiteY4658" fmla="*/ 838697 h 6857985"/>
                <a:gd name="connsiteX4659" fmla="*/ 4982447 w 6868353"/>
                <a:gd name="connsiteY4659" fmla="*/ 838641 h 6857985"/>
                <a:gd name="connsiteX4660" fmla="*/ 4985009 w 6868353"/>
                <a:gd name="connsiteY4660" fmla="*/ 840350 h 6857985"/>
                <a:gd name="connsiteX4661" fmla="*/ 4985081 w 6868353"/>
                <a:gd name="connsiteY4661" fmla="*/ 841160 h 6857985"/>
                <a:gd name="connsiteX4662" fmla="*/ 1497994 w 6868353"/>
                <a:gd name="connsiteY4662" fmla="*/ 837578 h 6857985"/>
                <a:gd name="connsiteX4663" fmla="*/ 1479561 w 6868353"/>
                <a:gd name="connsiteY4663" fmla="*/ 851820 h 6857985"/>
                <a:gd name="connsiteX4664" fmla="*/ 1450086 w 6868353"/>
                <a:gd name="connsiteY4664" fmla="*/ 865085 h 6857985"/>
                <a:gd name="connsiteX4665" fmla="*/ 1474833 w 6868353"/>
                <a:gd name="connsiteY4665" fmla="*/ 848139 h 6857985"/>
                <a:gd name="connsiteX4666" fmla="*/ 1404925 w 6868353"/>
                <a:gd name="connsiteY4666" fmla="*/ 887935 h 6857985"/>
                <a:gd name="connsiteX4667" fmla="*/ 1463465 w 6868353"/>
                <a:gd name="connsiteY4667" fmla="*/ 846271 h 6857985"/>
                <a:gd name="connsiteX4668" fmla="*/ 1497994 w 6868353"/>
                <a:gd name="connsiteY4668" fmla="*/ 837578 h 6857985"/>
                <a:gd name="connsiteX4669" fmla="*/ 2212407 w 6868353"/>
                <a:gd name="connsiteY4669" fmla="*/ 832679 h 6857985"/>
                <a:gd name="connsiteX4670" fmla="*/ 2183300 w 6868353"/>
                <a:gd name="connsiteY4670" fmla="*/ 840721 h 6857985"/>
                <a:gd name="connsiteX4671" fmla="*/ 2149988 w 6868353"/>
                <a:gd name="connsiteY4671" fmla="*/ 853391 h 6857985"/>
                <a:gd name="connsiteX4672" fmla="*/ 2186287 w 6868353"/>
                <a:gd name="connsiteY4672" fmla="*/ 847035 h 6857985"/>
                <a:gd name="connsiteX4673" fmla="*/ 2205229 w 6868353"/>
                <a:gd name="connsiteY4673" fmla="*/ 839786 h 6857985"/>
                <a:gd name="connsiteX4674" fmla="*/ 2212407 w 6868353"/>
                <a:gd name="connsiteY4674" fmla="*/ 832679 h 6857985"/>
                <a:gd name="connsiteX4675" fmla="*/ 5137399 w 6868353"/>
                <a:gd name="connsiteY4675" fmla="*/ 832269 h 6857985"/>
                <a:gd name="connsiteX4676" fmla="*/ 5175679 w 6868353"/>
                <a:gd name="connsiteY4676" fmla="*/ 853760 h 6857985"/>
                <a:gd name="connsiteX4677" fmla="*/ 5185095 w 6868353"/>
                <a:gd name="connsiteY4677" fmla="*/ 876156 h 6857985"/>
                <a:gd name="connsiteX4678" fmla="*/ 5137399 w 6868353"/>
                <a:gd name="connsiteY4678" fmla="*/ 832269 h 6857985"/>
                <a:gd name="connsiteX4679" fmla="*/ 5252015 w 6868353"/>
                <a:gd name="connsiteY4679" fmla="*/ 831080 h 6857985"/>
                <a:gd name="connsiteX4680" fmla="*/ 5269271 w 6868353"/>
                <a:gd name="connsiteY4680" fmla="*/ 848026 h 6857985"/>
                <a:gd name="connsiteX4681" fmla="*/ 5280879 w 6868353"/>
                <a:gd name="connsiteY4681" fmla="*/ 848125 h 6857985"/>
                <a:gd name="connsiteX4682" fmla="*/ 5315211 w 6868353"/>
                <a:gd name="connsiteY4682" fmla="*/ 882187 h 6857985"/>
                <a:gd name="connsiteX4683" fmla="*/ 5305147 w 6868353"/>
                <a:gd name="connsiteY4683" fmla="*/ 877544 h 6857985"/>
                <a:gd name="connsiteX4684" fmla="*/ 5276903 w 6868353"/>
                <a:gd name="connsiteY4684" fmla="*/ 859267 h 6857985"/>
                <a:gd name="connsiteX4685" fmla="*/ 5252015 w 6868353"/>
                <a:gd name="connsiteY4685" fmla="*/ 831080 h 6857985"/>
                <a:gd name="connsiteX4686" fmla="*/ 4925301 w 6868353"/>
                <a:gd name="connsiteY4686" fmla="*/ 827345 h 6857985"/>
                <a:gd name="connsiteX4687" fmla="*/ 4991381 w 6868353"/>
                <a:gd name="connsiteY4687" fmla="*/ 857540 h 6857985"/>
                <a:gd name="connsiteX4688" fmla="*/ 5046637 w 6868353"/>
                <a:gd name="connsiteY4688" fmla="*/ 909426 h 6857985"/>
                <a:gd name="connsiteX4689" fmla="*/ 4999195 w 6868353"/>
                <a:gd name="connsiteY4689" fmla="*/ 868200 h 6857985"/>
                <a:gd name="connsiteX4690" fmla="*/ 4968673 w 6868353"/>
                <a:gd name="connsiteY4690" fmla="*/ 857582 h 6857985"/>
                <a:gd name="connsiteX4691" fmla="*/ 4934867 w 6868353"/>
                <a:gd name="connsiteY4691" fmla="*/ 846327 h 6857985"/>
                <a:gd name="connsiteX4692" fmla="*/ 4932403 w 6868353"/>
                <a:gd name="connsiteY4692" fmla="*/ 835554 h 6857985"/>
                <a:gd name="connsiteX4693" fmla="*/ 4925301 w 6868353"/>
                <a:gd name="connsiteY4693" fmla="*/ 827345 h 6857985"/>
                <a:gd name="connsiteX4694" fmla="*/ 1975062 w 6868353"/>
                <a:gd name="connsiteY4694" fmla="*/ 827045 h 6857985"/>
                <a:gd name="connsiteX4695" fmla="*/ 1930241 w 6868353"/>
                <a:gd name="connsiteY4695" fmla="*/ 841386 h 6857985"/>
                <a:gd name="connsiteX4696" fmla="*/ 1876996 w 6868353"/>
                <a:gd name="connsiteY4696" fmla="*/ 885358 h 6857985"/>
                <a:gd name="connsiteX4697" fmla="*/ 1903554 w 6868353"/>
                <a:gd name="connsiteY4697" fmla="*/ 882272 h 6857985"/>
                <a:gd name="connsiteX4698" fmla="*/ 1882970 w 6868353"/>
                <a:gd name="connsiteY4698" fmla="*/ 898921 h 6857985"/>
                <a:gd name="connsiteX4699" fmla="*/ 1835020 w 6868353"/>
                <a:gd name="connsiteY4699" fmla="*/ 910982 h 6857985"/>
                <a:gd name="connsiteX4700" fmla="*/ 1850352 w 6868353"/>
                <a:gd name="connsiteY4700" fmla="*/ 917679 h 6857985"/>
                <a:gd name="connsiteX4701" fmla="*/ 1892300 w 6868353"/>
                <a:gd name="connsiteY4701" fmla="*/ 899374 h 6857985"/>
                <a:gd name="connsiteX4702" fmla="*/ 1927437 w 6868353"/>
                <a:gd name="connsiteY4702" fmla="*/ 884410 h 6857985"/>
                <a:gd name="connsiteX4703" fmla="*/ 1915942 w 6868353"/>
                <a:gd name="connsiteY4703" fmla="*/ 895126 h 6857985"/>
                <a:gd name="connsiteX4704" fmla="*/ 1949650 w 6868353"/>
                <a:gd name="connsiteY4704" fmla="*/ 877317 h 6857985"/>
                <a:gd name="connsiteX4705" fmla="*/ 1917627 w 6868353"/>
                <a:gd name="connsiteY4705" fmla="*/ 866501 h 6857985"/>
                <a:gd name="connsiteX4706" fmla="*/ 1980513 w 6868353"/>
                <a:gd name="connsiteY4706" fmla="*/ 840791 h 6857985"/>
                <a:gd name="connsiteX4707" fmla="*/ 1975062 w 6868353"/>
                <a:gd name="connsiteY4707" fmla="*/ 827045 h 6857985"/>
                <a:gd name="connsiteX4708" fmla="*/ 1430019 w 6868353"/>
                <a:gd name="connsiteY4708" fmla="*/ 824804 h 6857985"/>
                <a:gd name="connsiteX4709" fmla="*/ 1383477 w 6868353"/>
                <a:gd name="connsiteY4709" fmla="*/ 864123 h 6857985"/>
                <a:gd name="connsiteX4710" fmla="*/ 1385969 w 6868353"/>
                <a:gd name="connsiteY4710" fmla="*/ 873438 h 6857985"/>
                <a:gd name="connsiteX4711" fmla="*/ 1426770 w 6868353"/>
                <a:gd name="connsiteY4711" fmla="*/ 846681 h 6857985"/>
                <a:gd name="connsiteX4712" fmla="*/ 1456372 w 6868353"/>
                <a:gd name="connsiteY4712" fmla="*/ 833204 h 6857985"/>
                <a:gd name="connsiteX4713" fmla="*/ 1449803 w 6868353"/>
                <a:gd name="connsiteY4713" fmla="*/ 850122 h 6857985"/>
                <a:gd name="connsiteX4714" fmla="*/ 1379711 w 6868353"/>
                <a:gd name="connsiteY4714" fmla="*/ 890172 h 6857985"/>
                <a:gd name="connsiteX4715" fmla="*/ 1330756 w 6868353"/>
                <a:gd name="connsiteY4715" fmla="*/ 889677 h 6857985"/>
                <a:gd name="connsiteX4716" fmla="*/ 1408011 w 6868353"/>
                <a:gd name="connsiteY4716" fmla="*/ 832029 h 6857985"/>
                <a:gd name="connsiteX4717" fmla="*/ 1430019 w 6868353"/>
                <a:gd name="connsiteY4717" fmla="*/ 824804 h 6857985"/>
                <a:gd name="connsiteX4718" fmla="*/ 5631299 w 6868353"/>
                <a:gd name="connsiteY4718" fmla="*/ 822034 h 6857985"/>
                <a:gd name="connsiteX4719" fmla="*/ 5675921 w 6868353"/>
                <a:gd name="connsiteY4719" fmla="*/ 851084 h 6857985"/>
                <a:gd name="connsiteX4720" fmla="*/ 5699975 w 6868353"/>
                <a:gd name="connsiteY4720" fmla="*/ 883235 h 6857985"/>
                <a:gd name="connsiteX4721" fmla="*/ 5631299 w 6868353"/>
                <a:gd name="connsiteY4721" fmla="*/ 822034 h 6857985"/>
                <a:gd name="connsiteX4722" fmla="*/ 1347831 w 6868353"/>
                <a:gd name="connsiteY4722" fmla="*/ 814864 h 6857985"/>
                <a:gd name="connsiteX4723" fmla="*/ 1342790 w 6868353"/>
                <a:gd name="connsiteY4723" fmla="*/ 826069 h 6857985"/>
                <a:gd name="connsiteX4724" fmla="*/ 1302782 w 6868353"/>
                <a:gd name="connsiteY4724" fmla="*/ 855147 h 6857985"/>
                <a:gd name="connsiteX4725" fmla="*/ 1278984 w 6868353"/>
                <a:gd name="connsiteY4725" fmla="*/ 880772 h 6857985"/>
                <a:gd name="connsiteX4726" fmla="*/ 1322248 w 6868353"/>
                <a:gd name="connsiteY4726" fmla="*/ 847262 h 6857985"/>
                <a:gd name="connsiteX4727" fmla="*/ 1352346 w 6868353"/>
                <a:gd name="connsiteY4727" fmla="*/ 833232 h 6857985"/>
                <a:gd name="connsiteX4728" fmla="*/ 1272103 w 6868353"/>
                <a:gd name="connsiteY4728" fmla="*/ 883164 h 6857985"/>
                <a:gd name="connsiteX4729" fmla="*/ 1184145 w 6868353"/>
                <a:gd name="connsiteY4729" fmla="*/ 964809 h 6857985"/>
                <a:gd name="connsiteX4730" fmla="*/ 1163504 w 6868353"/>
                <a:gd name="connsiteY4730" fmla="*/ 972156 h 6857985"/>
                <a:gd name="connsiteX4731" fmla="*/ 1287294 w 6868353"/>
                <a:gd name="connsiteY4731" fmla="*/ 857851 h 6857985"/>
                <a:gd name="connsiteX4732" fmla="*/ 1340213 w 6868353"/>
                <a:gd name="connsiteY4732" fmla="*/ 816796 h 6857985"/>
                <a:gd name="connsiteX4733" fmla="*/ 1347831 w 6868353"/>
                <a:gd name="connsiteY4733" fmla="*/ 814864 h 6857985"/>
                <a:gd name="connsiteX4734" fmla="*/ 2847991 w 6868353"/>
                <a:gd name="connsiteY4734" fmla="*/ 813638 h 6857985"/>
                <a:gd name="connsiteX4735" fmla="*/ 2831158 w 6868353"/>
                <a:gd name="connsiteY4735" fmla="*/ 822529 h 6857985"/>
                <a:gd name="connsiteX4736" fmla="*/ 2813093 w 6868353"/>
                <a:gd name="connsiteY4736" fmla="*/ 828517 h 6857985"/>
                <a:gd name="connsiteX4737" fmla="*/ 2790810 w 6868353"/>
                <a:gd name="connsiteY4737" fmla="*/ 835100 h 6857985"/>
                <a:gd name="connsiteX4738" fmla="*/ 2690450 w 6868353"/>
                <a:gd name="connsiteY4738" fmla="*/ 853858 h 6857985"/>
                <a:gd name="connsiteX4739" fmla="*/ 2771132 w 6868353"/>
                <a:gd name="connsiteY4739" fmla="*/ 832623 h 6857985"/>
                <a:gd name="connsiteX4740" fmla="*/ 2802263 w 6868353"/>
                <a:gd name="connsiteY4740" fmla="*/ 822316 h 6857985"/>
                <a:gd name="connsiteX4741" fmla="*/ 2847991 w 6868353"/>
                <a:gd name="connsiteY4741" fmla="*/ 813638 h 6857985"/>
                <a:gd name="connsiteX4742" fmla="*/ 1756957 w 6868353"/>
                <a:gd name="connsiteY4742" fmla="*/ 812803 h 6857985"/>
                <a:gd name="connsiteX4743" fmla="*/ 1736599 w 6868353"/>
                <a:gd name="connsiteY4743" fmla="*/ 816300 h 6857985"/>
                <a:gd name="connsiteX4744" fmla="*/ 1699692 w 6868353"/>
                <a:gd name="connsiteY4744" fmla="*/ 842037 h 6857985"/>
                <a:gd name="connsiteX4745" fmla="*/ 1720035 w 6868353"/>
                <a:gd name="connsiteY4745" fmla="*/ 838498 h 6857985"/>
                <a:gd name="connsiteX4746" fmla="*/ 1756957 w 6868353"/>
                <a:gd name="connsiteY4746" fmla="*/ 812803 h 6857985"/>
                <a:gd name="connsiteX4747" fmla="*/ 5425991 w 6868353"/>
                <a:gd name="connsiteY4747" fmla="*/ 808457 h 6857985"/>
                <a:gd name="connsiteX4748" fmla="*/ 5455933 w 6868353"/>
                <a:gd name="connsiteY4748" fmla="*/ 856039 h 6857985"/>
                <a:gd name="connsiteX4749" fmla="*/ 5425991 w 6868353"/>
                <a:gd name="connsiteY4749" fmla="*/ 808457 h 6857985"/>
                <a:gd name="connsiteX4750" fmla="*/ 1400423 w 6868353"/>
                <a:gd name="connsiteY4750" fmla="*/ 800781 h 6857985"/>
                <a:gd name="connsiteX4751" fmla="*/ 1345734 w 6868353"/>
                <a:gd name="connsiteY4751" fmla="*/ 850291 h 6857985"/>
                <a:gd name="connsiteX4752" fmla="*/ 1322786 w 6868353"/>
                <a:gd name="connsiteY4752" fmla="*/ 862098 h 6857985"/>
                <a:gd name="connsiteX4753" fmla="*/ 1357088 w 6868353"/>
                <a:gd name="connsiteY4753" fmla="*/ 836870 h 6857985"/>
                <a:gd name="connsiteX4754" fmla="*/ 1358971 w 6868353"/>
                <a:gd name="connsiteY4754" fmla="*/ 816229 h 6857985"/>
                <a:gd name="connsiteX4755" fmla="*/ 1384525 w 6868353"/>
                <a:gd name="connsiteY4755" fmla="*/ 813751 h 6857985"/>
                <a:gd name="connsiteX4756" fmla="*/ 1386818 w 6868353"/>
                <a:gd name="connsiteY4756" fmla="*/ 808018 h 6857985"/>
                <a:gd name="connsiteX4757" fmla="*/ 1400423 w 6868353"/>
                <a:gd name="connsiteY4757" fmla="*/ 800781 h 6857985"/>
                <a:gd name="connsiteX4758" fmla="*/ 4682433 w 6868353"/>
                <a:gd name="connsiteY4758" fmla="*/ 799046 h 6857985"/>
                <a:gd name="connsiteX4759" fmla="*/ 4696417 w 6868353"/>
                <a:gd name="connsiteY4759" fmla="*/ 803487 h 6857985"/>
                <a:gd name="connsiteX4760" fmla="*/ 4717555 w 6868353"/>
                <a:gd name="connsiteY4760" fmla="*/ 827710 h 6857985"/>
                <a:gd name="connsiteX4761" fmla="*/ 4737871 w 6868353"/>
                <a:gd name="connsiteY4761" fmla="*/ 829650 h 6857985"/>
                <a:gd name="connsiteX4762" fmla="*/ 4777891 w 6868353"/>
                <a:gd name="connsiteY4762" fmla="*/ 861517 h 6857985"/>
                <a:gd name="connsiteX4763" fmla="*/ 4753385 w 6868353"/>
                <a:gd name="connsiteY4763" fmla="*/ 854750 h 6857985"/>
                <a:gd name="connsiteX4764" fmla="*/ 4715247 w 6868353"/>
                <a:gd name="connsiteY4764" fmla="*/ 839347 h 6857985"/>
                <a:gd name="connsiteX4765" fmla="*/ 4688759 w 6868353"/>
                <a:gd name="connsiteY4765" fmla="*/ 816101 h 6857985"/>
                <a:gd name="connsiteX4766" fmla="*/ 4682433 w 6868353"/>
                <a:gd name="connsiteY4766" fmla="*/ 799046 h 6857985"/>
                <a:gd name="connsiteX4767" fmla="*/ 5377825 w 6868353"/>
                <a:gd name="connsiteY4767" fmla="*/ 794928 h 6857985"/>
                <a:gd name="connsiteX4768" fmla="*/ 5380033 w 6868353"/>
                <a:gd name="connsiteY4768" fmla="*/ 796835 h 6857985"/>
                <a:gd name="connsiteX4769" fmla="*/ 5470643 w 6868353"/>
                <a:gd name="connsiteY4769" fmla="*/ 879695 h 6857985"/>
                <a:gd name="connsiteX4770" fmla="*/ 5422751 w 6868353"/>
                <a:gd name="connsiteY4770" fmla="*/ 848111 h 6857985"/>
                <a:gd name="connsiteX4771" fmla="*/ 5387169 w 6868353"/>
                <a:gd name="connsiteY4771" fmla="*/ 810084 h 6857985"/>
                <a:gd name="connsiteX4772" fmla="*/ 3050027 w 6868353"/>
                <a:gd name="connsiteY4772" fmla="*/ 792261 h 6857985"/>
                <a:gd name="connsiteX4773" fmla="*/ 3078780 w 6868353"/>
                <a:gd name="connsiteY4773" fmla="*/ 793521 h 6857985"/>
                <a:gd name="connsiteX4774" fmla="*/ 2975943 w 6868353"/>
                <a:gd name="connsiteY4774" fmla="*/ 814714 h 6857985"/>
                <a:gd name="connsiteX4775" fmla="*/ 2944542 w 6868353"/>
                <a:gd name="connsiteY4775" fmla="*/ 820321 h 6857985"/>
                <a:gd name="connsiteX4776" fmla="*/ 2920404 w 6868353"/>
                <a:gd name="connsiteY4776" fmla="*/ 826875 h 6857985"/>
                <a:gd name="connsiteX4777" fmla="*/ 2911867 w 6868353"/>
                <a:gd name="connsiteY4777" fmla="*/ 838244 h 6857985"/>
                <a:gd name="connsiteX4778" fmla="*/ 2832672 w 6868353"/>
                <a:gd name="connsiteY4778" fmla="*/ 850093 h 6857985"/>
                <a:gd name="connsiteX4779" fmla="*/ 2802546 w 6868353"/>
                <a:gd name="connsiteY4779" fmla="*/ 858177 h 6857985"/>
                <a:gd name="connsiteX4780" fmla="*/ 2775789 w 6868353"/>
                <a:gd name="connsiteY4780" fmla="*/ 868186 h 6857985"/>
                <a:gd name="connsiteX4781" fmla="*/ 2721510 w 6868353"/>
                <a:gd name="connsiteY4781" fmla="*/ 888601 h 6857985"/>
                <a:gd name="connsiteX4782" fmla="*/ 2688984 w 6868353"/>
                <a:gd name="connsiteY4782" fmla="*/ 898321 h 6857985"/>
                <a:gd name="connsiteX4783" fmla="*/ 2673020 w 6868353"/>
                <a:gd name="connsiteY4783" fmla="*/ 902497 h 6857985"/>
                <a:gd name="connsiteX4784" fmla="*/ 2684596 w 6868353"/>
                <a:gd name="connsiteY4784" fmla="*/ 897606 h 6857985"/>
                <a:gd name="connsiteX4785" fmla="*/ 2689091 w 6868353"/>
                <a:gd name="connsiteY4785" fmla="*/ 891120 h 6857985"/>
                <a:gd name="connsiteX4786" fmla="*/ 2809922 w 6868353"/>
                <a:gd name="connsiteY4786" fmla="*/ 852132 h 6857985"/>
                <a:gd name="connsiteX4787" fmla="*/ 2890603 w 6868353"/>
                <a:gd name="connsiteY4787" fmla="*/ 832949 h 6857985"/>
                <a:gd name="connsiteX4788" fmla="*/ 2930781 w 6868353"/>
                <a:gd name="connsiteY4788" fmla="*/ 823180 h 6857985"/>
                <a:gd name="connsiteX4789" fmla="*/ 2950318 w 6868353"/>
                <a:gd name="connsiteY4789" fmla="*/ 818834 h 6857985"/>
                <a:gd name="connsiteX4790" fmla="*/ 2969246 w 6868353"/>
                <a:gd name="connsiteY4790" fmla="*/ 814913 h 6857985"/>
                <a:gd name="connsiteX4791" fmla="*/ 3050027 w 6868353"/>
                <a:gd name="connsiteY4791" fmla="*/ 792261 h 6857985"/>
                <a:gd name="connsiteX4792" fmla="*/ 5374067 w 6868353"/>
                <a:gd name="connsiteY4792" fmla="*/ 791683 h 6857985"/>
                <a:gd name="connsiteX4793" fmla="*/ 5377219 w 6868353"/>
                <a:gd name="connsiteY4793" fmla="*/ 793946 h 6857985"/>
                <a:gd name="connsiteX4794" fmla="*/ 5377825 w 6868353"/>
                <a:gd name="connsiteY4794" fmla="*/ 794928 h 6857985"/>
                <a:gd name="connsiteX4795" fmla="*/ 4841527 w 6868353"/>
                <a:gd name="connsiteY4795" fmla="*/ 790322 h 6857985"/>
                <a:gd name="connsiteX4796" fmla="*/ 4904881 w 6868353"/>
                <a:gd name="connsiteY4796" fmla="*/ 816357 h 6857985"/>
                <a:gd name="connsiteX4797" fmla="*/ 4917155 w 6868353"/>
                <a:gd name="connsiteY4797" fmla="*/ 831689 h 6857985"/>
                <a:gd name="connsiteX4798" fmla="*/ 4848351 w 6868353"/>
                <a:gd name="connsiteY4798" fmla="*/ 806291 h 6857985"/>
                <a:gd name="connsiteX4799" fmla="*/ 4841527 w 6868353"/>
                <a:gd name="connsiteY4799" fmla="*/ 790322 h 6857985"/>
                <a:gd name="connsiteX4800" fmla="*/ 4993547 w 6868353"/>
                <a:gd name="connsiteY4800" fmla="*/ 790223 h 6857985"/>
                <a:gd name="connsiteX4801" fmla="*/ 5010309 w 6868353"/>
                <a:gd name="connsiteY4801" fmla="*/ 799666 h 6857985"/>
                <a:gd name="connsiteX4802" fmla="*/ 5007363 w 6868353"/>
                <a:gd name="connsiteY4802" fmla="*/ 800190 h 6857985"/>
                <a:gd name="connsiteX4803" fmla="*/ 5040859 w 6868353"/>
                <a:gd name="connsiteY4803" fmla="*/ 837380 h 6857985"/>
                <a:gd name="connsiteX4804" fmla="*/ 5006643 w 6868353"/>
                <a:gd name="connsiteY4804" fmla="*/ 822799 h 6857985"/>
                <a:gd name="connsiteX4805" fmla="*/ 5011315 w 6868353"/>
                <a:gd name="connsiteY4805" fmla="*/ 844940 h 6857985"/>
                <a:gd name="connsiteX4806" fmla="*/ 4987175 w 6868353"/>
                <a:gd name="connsiteY4806" fmla="*/ 822558 h 6857985"/>
                <a:gd name="connsiteX4807" fmla="*/ 4977591 w 6868353"/>
                <a:gd name="connsiteY4807" fmla="*/ 808472 h 6857985"/>
                <a:gd name="connsiteX4808" fmla="*/ 5003399 w 6868353"/>
                <a:gd name="connsiteY4808" fmla="*/ 834238 h 6857985"/>
                <a:gd name="connsiteX4809" fmla="*/ 5027327 w 6868353"/>
                <a:gd name="connsiteY4809" fmla="*/ 827046 h 6857985"/>
                <a:gd name="connsiteX4810" fmla="*/ 4993547 w 6868353"/>
                <a:gd name="connsiteY4810" fmla="*/ 790223 h 6857985"/>
                <a:gd name="connsiteX4811" fmla="*/ 5427733 w 6868353"/>
                <a:gd name="connsiteY4811" fmla="*/ 787129 h 6857985"/>
                <a:gd name="connsiteX4812" fmla="*/ 5462021 w 6868353"/>
                <a:gd name="connsiteY4812" fmla="*/ 793790 h 6857985"/>
                <a:gd name="connsiteX4813" fmla="*/ 5447551 w 6868353"/>
                <a:gd name="connsiteY4813" fmla="*/ 815648 h 6857985"/>
                <a:gd name="connsiteX4814" fmla="*/ 5465291 w 6868353"/>
                <a:gd name="connsiteY4814" fmla="*/ 816894 h 6857985"/>
                <a:gd name="connsiteX4815" fmla="*/ 5432403 w 6868353"/>
                <a:gd name="connsiteY4815" fmla="*/ 791779 h 6857985"/>
                <a:gd name="connsiteX4816" fmla="*/ 5427733 w 6868353"/>
                <a:gd name="connsiteY4816" fmla="*/ 787129 h 6857985"/>
                <a:gd name="connsiteX4817" fmla="*/ 4596213 w 6868353"/>
                <a:gd name="connsiteY4817" fmla="*/ 785692 h 6857985"/>
                <a:gd name="connsiteX4818" fmla="*/ 4589999 w 6868353"/>
                <a:gd name="connsiteY4818" fmla="*/ 792785 h 6857985"/>
                <a:gd name="connsiteX4819" fmla="*/ 4647165 w 6868353"/>
                <a:gd name="connsiteY4819" fmla="*/ 818891 h 6857985"/>
                <a:gd name="connsiteX4820" fmla="*/ 4596213 w 6868353"/>
                <a:gd name="connsiteY4820" fmla="*/ 785692 h 6857985"/>
                <a:gd name="connsiteX4821" fmla="*/ 2634403 w 6868353"/>
                <a:gd name="connsiteY4821" fmla="*/ 783611 h 6857985"/>
                <a:gd name="connsiteX4822" fmla="*/ 2537582 w 6868353"/>
                <a:gd name="connsiteY4822" fmla="*/ 824015 h 6857985"/>
                <a:gd name="connsiteX4823" fmla="*/ 2600199 w 6868353"/>
                <a:gd name="connsiteY4823" fmla="*/ 793662 h 6857985"/>
                <a:gd name="connsiteX4824" fmla="*/ 2634403 w 6868353"/>
                <a:gd name="connsiteY4824" fmla="*/ 783611 h 6857985"/>
                <a:gd name="connsiteX4825" fmla="*/ 5029039 w 6868353"/>
                <a:gd name="connsiteY4825" fmla="*/ 781926 h 6857985"/>
                <a:gd name="connsiteX4826" fmla="*/ 5110457 w 6868353"/>
                <a:gd name="connsiteY4826" fmla="*/ 827937 h 6857985"/>
                <a:gd name="connsiteX4827" fmla="*/ 5128493 w 6868353"/>
                <a:gd name="connsiteY4827" fmla="*/ 860470 h 6857985"/>
                <a:gd name="connsiteX4828" fmla="*/ 5163859 w 6868353"/>
                <a:gd name="connsiteY4828" fmla="*/ 884834 h 6857985"/>
                <a:gd name="connsiteX4829" fmla="*/ 5190515 w 6868353"/>
                <a:gd name="connsiteY4829" fmla="*/ 909737 h 6857985"/>
                <a:gd name="connsiteX4830" fmla="*/ 5143783 w 6868353"/>
                <a:gd name="connsiteY4830" fmla="*/ 882357 h 6857985"/>
                <a:gd name="connsiteX4831" fmla="*/ 5126369 w 6868353"/>
                <a:gd name="connsiteY4831" fmla="*/ 862098 h 6857985"/>
                <a:gd name="connsiteX4832" fmla="*/ 5112763 w 6868353"/>
                <a:gd name="connsiteY4832" fmla="*/ 839008 h 6857985"/>
                <a:gd name="connsiteX4833" fmla="*/ 5120947 w 6868353"/>
                <a:gd name="connsiteY4833" fmla="*/ 866331 h 6857985"/>
                <a:gd name="connsiteX4834" fmla="*/ 5074087 w 6868353"/>
                <a:gd name="connsiteY4834" fmla="*/ 818635 h 6857985"/>
                <a:gd name="connsiteX4835" fmla="*/ 5061175 w 6868353"/>
                <a:gd name="connsiteY4835" fmla="*/ 825034 h 6857985"/>
                <a:gd name="connsiteX4836" fmla="*/ 5053219 w 6868353"/>
                <a:gd name="connsiteY4836" fmla="*/ 814289 h 6857985"/>
                <a:gd name="connsiteX4837" fmla="*/ 5079791 w 6868353"/>
                <a:gd name="connsiteY4837" fmla="*/ 818366 h 6857985"/>
                <a:gd name="connsiteX4838" fmla="*/ 5029039 w 6868353"/>
                <a:gd name="connsiteY4838" fmla="*/ 781926 h 6857985"/>
                <a:gd name="connsiteX4839" fmla="*/ 3133937 w 6868353"/>
                <a:gd name="connsiteY4839" fmla="*/ 778146 h 6857985"/>
                <a:gd name="connsiteX4840" fmla="*/ 3118831 w 6868353"/>
                <a:gd name="connsiteY4840" fmla="*/ 792530 h 6857985"/>
                <a:gd name="connsiteX4841" fmla="*/ 3086199 w 6868353"/>
                <a:gd name="connsiteY4841" fmla="*/ 786315 h 6857985"/>
                <a:gd name="connsiteX4842" fmla="*/ 3133937 w 6868353"/>
                <a:gd name="connsiteY4842" fmla="*/ 778146 h 6857985"/>
                <a:gd name="connsiteX4843" fmla="*/ 1885467 w 6868353"/>
                <a:gd name="connsiteY4843" fmla="*/ 776599 h 6857985"/>
                <a:gd name="connsiteX4844" fmla="*/ 1849828 w 6868353"/>
                <a:gd name="connsiteY4844" fmla="*/ 788750 h 6857985"/>
                <a:gd name="connsiteX4845" fmla="*/ 1848752 w 6868353"/>
                <a:gd name="connsiteY4845" fmla="*/ 803190 h 6857985"/>
                <a:gd name="connsiteX4846" fmla="*/ 1833448 w 6868353"/>
                <a:gd name="connsiteY4846" fmla="*/ 795602 h 6857985"/>
                <a:gd name="connsiteX4847" fmla="*/ 1815002 w 6868353"/>
                <a:gd name="connsiteY4847" fmla="*/ 807989 h 6857985"/>
                <a:gd name="connsiteX4848" fmla="*/ 1799160 w 6868353"/>
                <a:gd name="connsiteY4848" fmla="*/ 815436 h 6857985"/>
                <a:gd name="connsiteX4849" fmla="*/ 1759590 w 6868353"/>
                <a:gd name="connsiteY4849" fmla="*/ 860611 h 6857985"/>
                <a:gd name="connsiteX4850" fmla="*/ 1710097 w 6868353"/>
                <a:gd name="connsiteY4850" fmla="*/ 873863 h 6857985"/>
                <a:gd name="connsiteX4851" fmla="*/ 1710593 w 6868353"/>
                <a:gd name="connsiteY4851" fmla="*/ 882810 h 6857985"/>
                <a:gd name="connsiteX4852" fmla="*/ 1691877 w 6868353"/>
                <a:gd name="connsiteY4852" fmla="*/ 901540 h 6857985"/>
                <a:gd name="connsiteX4853" fmla="*/ 1652152 w 6868353"/>
                <a:gd name="connsiteY4853" fmla="*/ 924644 h 6857985"/>
                <a:gd name="connsiteX4854" fmla="*/ 1623370 w 6868353"/>
                <a:gd name="connsiteY4854" fmla="*/ 935757 h 6857985"/>
                <a:gd name="connsiteX4855" fmla="*/ 1696436 w 6868353"/>
                <a:gd name="connsiteY4855" fmla="*/ 876312 h 6857985"/>
                <a:gd name="connsiteX4856" fmla="*/ 1640840 w 6868353"/>
                <a:gd name="connsiteY4856" fmla="*/ 907641 h 6857985"/>
                <a:gd name="connsiteX4857" fmla="*/ 1596613 w 6868353"/>
                <a:gd name="connsiteY4857" fmla="*/ 941689 h 6857985"/>
                <a:gd name="connsiteX4858" fmla="*/ 1616943 w 6868353"/>
                <a:gd name="connsiteY4858" fmla="*/ 951755 h 6857985"/>
                <a:gd name="connsiteX4859" fmla="*/ 1665417 w 6868353"/>
                <a:gd name="connsiteY4859" fmla="*/ 921827 h 6857985"/>
                <a:gd name="connsiteX4860" fmla="*/ 1630265 w 6868353"/>
                <a:gd name="connsiteY4860" fmla="*/ 948839 h 6857985"/>
                <a:gd name="connsiteX4861" fmla="*/ 1680905 w 6868353"/>
                <a:gd name="connsiteY4861" fmla="*/ 928325 h 6857985"/>
                <a:gd name="connsiteX4862" fmla="*/ 1750898 w 6868353"/>
                <a:gd name="connsiteY4862" fmla="*/ 875986 h 6857985"/>
                <a:gd name="connsiteX4863" fmla="*/ 1786914 w 6868353"/>
                <a:gd name="connsiteY4863" fmla="*/ 841641 h 6857985"/>
                <a:gd name="connsiteX4864" fmla="*/ 1770548 w 6868353"/>
                <a:gd name="connsiteY4864" fmla="*/ 863669 h 6857985"/>
                <a:gd name="connsiteX4865" fmla="*/ 1811094 w 6868353"/>
                <a:gd name="connsiteY4865" fmla="*/ 842547 h 6857985"/>
                <a:gd name="connsiteX4866" fmla="*/ 1786362 w 6868353"/>
                <a:gd name="connsiteY4866" fmla="*/ 856209 h 6857985"/>
                <a:gd name="connsiteX4867" fmla="*/ 1813657 w 6868353"/>
                <a:gd name="connsiteY4867" fmla="*/ 837266 h 6857985"/>
                <a:gd name="connsiteX4868" fmla="*/ 1838786 w 6868353"/>
                <a:gd name="connsiteY4868" fmla="*/ 838824 h 6857985"/>
                <a:gd name="connsiteX4869" fmla="*/ 1844420 w 6868353"/>
                <a:gd name="connsiteY4869" fmla="*/ 842844 h 6857985"/>
                <a:gd name="connsiteX4870" fmla="*/ 1868685 w 6868353"/>
                <a:gd name="connsiteY4870" fmla="*/ 838880 h 6857985"/>
                <a:gd name="connsiteX4871" fmla="*/ 1869535 w 6868353"/>
                <a:gd name="connsiteY4871" fmla="*/ 824553 h 6857985"/>
                <a:gd name="connsiteX4872" fmla="*/ 1901615 w 6868353"/>
                <a:gd name="connsiteY4872" fmla="*/ 811260 h 6857985"/>
                <a:gd name="connsiteX4873" fmla="*/ 1922808 w 6868353"/>
                <a:gd name="connsiteY4873" fmla="*/ 794483 h 6857985"/>
                <a:gd name="connsiteX4874" fmla="*/ 1897184 w 6868353"/>
                <a:gd name="connsiteY4874" fmla="*/ 783073 h 6857985"/>
                <a:gd name="connsiteX4875" fmla="*/ 1885467 w 6868353"/>
                <a:gd name="connsiteY4875" fmla="*/ 776599 h 6857985"/>
                <a:gd name="connsiteX4876" fmla="*/ 3003097 w 6868353"/>
                <a:gd name="connsiteY4876" fmla="*/ 771549 h 6857985"/>
                <a:gd name="connsiteX4877" fmla="*/ 3025139 w 6868353"/>
                <a:gd name="connsiteY4877" fmla="*/ 787518 h 6857985"/>
                <a:gd name="connsiteX4878" fmla="*/ 3013431 w 6868353"/>
                <a:gd name="connsiteY4878" fmla="*/ 784163 h 6857985"/>
                <a:gd name="connsiteX4879" fmla="*/ 2966600 w 6868353"/>
                <a:gd name="connsiteY4879" fmla="*/ 788821 h 6857985"/>
                <a:gd name="connsiteX4880" fmla="*/ 2944529 w 6868353"/>
                <a:gd name="connsiteY4880" fmla="*/ 791454 h 6857985"/>
                <a:gd name="connsiteX4881" fmla="*/ 2934123 w 6868353"/>
                <a:gd name="connsiteY4881" fmla="*/ 792898 h 6857985"/>
                <a:gd name="connsiteX4882" fmla="*/ 2924341 w 6868353"/>
                <a:gd name="connsiteY4882" fmla="*/ 794894 h 6857985"/>
                <a:gd name="connsiteX4883" fmla="*/ 2875243 w 6868353"/>
                <a:gd name="connsiteY4883" fmla="*/ 815195 h 6857985"/>
                <a:gd name="connsiteX4884" fmla="*/ 2798342 w 6868353"/>
                <a:gd name="connsiteY4884" fmla="*/ 821340 h 6857985"/>
                <a:gd name="connsiteX4885" fmla="*/ 2923264 w 6868353"/>
                <a:gd name="connsiteY4885" fmla="*/ 792870 h 6857985"/>
                <a:gd name="connsiteX4886" fmla="*/ 2909051 w 6868353"/>
                <a:gd name="connsiteY4886" fmla="*/ 784729 h 6857985"/>
                <a:gd name="connsiteX4887" fmla="*/ 2931164 w 6868353"/>
                <a:gd name="connsiteY4887" fmla="*/ 781969 h 6857985"/>
                <a:gd name="connsiteX4888" fmla="*/ 2952541 w 6868353"/>
                <a:gd name="connsiteY4888" fmla="*/ 781204 h 6857985"/>
                <a:gd name="connsiteX4889" fmla="*/ 3003097 w 6868353"/>
                <a:gd name="connsiteY4889" fmla="*/ 771549 h 6857985"/>
                <a:gd name="connsiteX4890" fmla="*/ 5443271 w 6868353"/>
                <a:gd name="connsiteY4890" fmla="*/ 770618 h 6857985"/>
                <a:gd name="connsiteX4891" fmla="*/ 5491807 w 6868353"/>
                <a:gd name="connsiteY4891" fmla="*/ 796013 h 6857985"/>
                <a:gd name="connsiteX4892" fmla="*/ 5493519 w 6868353"/>
                <a:gd name="connsiteY4892" fmla="*/ 807593 h 6857985"/>
                <a:gd name="connsiteX4893" fmla="*/ 5528403 w 6868353"/>
                <a:gd name="connsiteY4893" fmla="*/ 838088 h 6857985"/>
                <a:gd name="connsiteX4894" fmla="*/ 5564887 w 6868353"/>
                <a:gd name="connsiteY4894" fmla="*/ 860173 h 6857985"/>
                <a:gd name="connsiteX4895" fmla="*/ 5567195 w 6868353"/>
                <a:gd name="connsiteY4895" fmla="*/ 883447 h 6857985"/>
                <a:gd name="connsiteX4896" fmla="*/ 5522047 w 6868353"/>
                <a:gd name="connsiteY4896" fmla="*/ 843977 h 6857985"/>
                <a:gd name="connsiteX4897" fmla="*/ 5492939 w 6868353"/>
                <a:gd name="connsiteY4897" fmla="*/ 824681 h 6857985"/>
                <a:gd name="connsiteX4898" fmla="*/ 5444579 w 6868353"/>
                <a:gd name="connsiteY4898" fmla="*/ 775357 h 6857985"/>
                <a:gd name="connsiteX4899" fmla="*/ 5443271 w 6868353"/>
                <a:gd name="connsiteY4899" fmla="*/ 770618 h 6857985"/>
                <a:gd name="connsiteX4900" fmla="*/ 1708202 w 6868353"/>
                <a:gd name="connsiteY4900" fmla="*/ 767428 h 6857985"/>
                <a:gd name="connsiteX4901" fmla="*/ 1693193 w 6868353"/>
                <a:gd name="connsiteY4901" fmla="*/ 775598 h 6857985"/>
                <a:gd name="connsiteX4902" fmla="*/ 1665035 w 6868353"/>
                <a:gd name="connsiteY4902" fmla="*/ 795205 h 6857985"/>
                <a:gd name="connsiteX4903" fmla="*/ 1673827 w 6868353"/>
                <a:gd name="connsiteY4903" fmla="*/ 803261 h 6857985"/>
                <a:gd name="connsiteX4904" fmla="*/ 1720672 w 6868353"/>
                <a:gd name="connsiteY4904" fmla="*/ 770671 h 6857985"/>
                <a:gd name="connsiteX4905" fmla="*/ 1708202 w 6868353"/>
                <a:gd name="connsiteY4905" fmla="*/ 767428 h 6857985"/>
                <a:gd name="connsiteX4906" fmla="*/ 4356107 w 6868353"/>
                <a:gd name="connsiteY4906" fmla="*/ 767019 h 6857985"/>
                <a:gd name="connsiteX4907" fmla="*/ 4439437 w 6868353"/>
                <a:gd name="connsiteY4907" fmla="*/ 789656 h 6857985"/>
                <a:gd name="connsiteX4908" fmla="*/ 4498557 w 6868353"/>
                <a:gd name="connsiteY4908" fmla="*/ 808429 h 6857985"/>
                <a:gd name="connsiteX4909" fmla="*/ 4529079 w 6868353"/>
                <a:gd name="connsiteY4909" fmla="*/ 818523 h 6857985"/>
                <a:gd name="connsiteX4910" fmla="*/ 4559107 w 6868353"/>
                <a:gd name="connsiteY4910" fmla="*/ 828263 h 6857985"/>
                <a:gd name="connsiteX4911" fmla="*/ 4557367 w 6868353"/>
                <a:gd name="connsiteY4911" fmla="*/ 839999 h 6857985"/>
                <a:gd name="connsiteX4912" fmla="*/ 4534799 w 6868353"/>
                <a:gd name="connsiteY4912" fmla="*/ 822968 h 6857985"/>
                <a:gd name="connsiteX4913" fmla="*/ 4534035 w 6868353"/>
                <a:gd name="connsiteY4913" fmla="*/ 828872 h 6857985"/>
                <a:gd name="connsiteX4914" fmla="*/ 4515815 w 6868353"/>
                <a:gd name="connsiteY4914" fmla="*/ 816399 h 6857985"/>
                <a:gd name="connsiteX4915" fmla="*/ 4510775 w 6868353"/>
                <a:gd name="connsiteY4915" fmla="*/ 818820 h 6857985"/>
                <a:gd name="connsiteX4916" fmla="*/ 4495727 w 6868353"/>
                <a:gd name="connsiteY4916" fmla="*/ 816201 h 6857985"/>
                <a:gd name="connsiteX4917" fmla="*/ 4496519 w 6868353"/>
                <a:gd name="connsiteY4917" fmla="*/ 810354 h 6857985"/>
                <a:gd name="connsiteX4918" fmla="*/ 4490559 w 6868353"/>
                <a:gd name="connsiteY4918" fmla="*/ 817673 h 6857985"/>
                <a:gd name="connsiteX4919" fmla="*/ 4467327 w 6868353"/>
                <a:gd name="connsiteY4919" fmla="*/ 801775 h 6857985"/>
                <a:gd name="connsiteX4920" fmla="*/ 4428011 w 6868353"/>
                <a:gd name="connsiteY4920" fmla="*/ 796324 h 6857985"/>
                <a:gd name="connsiteX4921" fmla="*/ 4405785 w 6868353"/>
                <a:gd name="connsiteY4921" fmla="*/ 783696 h 6857985"/>
                <a:gd name="connsiteX4922" fmla="*/ 4356107 w 6868353"/>
                <a:gd name="connsiteY4922" fmla="*/ 767019 h 6857985"/>
                <a:gd name="connsiteX4923" fmla="*/ 4512205 w 6868353"/>
                <a:gd name="connsiteY4923" fmla="*/ 766467 h 6857985"/>
                <a:gd name="connsiteX4924" fmla="*/ 4531075 w 6868353"/>
                <a:gd name="connsiteY4924" fmla="*/ 778515 h 6857985"/>
                <a:gd name="connsiteX4925" fmla="*/ 4556459 w 6868353"/>
                <a:gd name="connsiteY4925" fmla="*/ 778033 h 6857985"/>
                <a:gd name="connsiteX4926" fmla="*/ 4578545 w 6868353"/>
                <a:gd name="connsiteY4926" fmla="*/ 801110 h 6857985"/>
                <a:gd name="connsiteX4927" fmla="*/ 4520529 w 6868353"/>
                <a:gd name="connsiteY4927" fmla="*/ 781049 h 6857985"/>
                <a:gd name="connsiteX4928" fmla="*/ 4512205 w 6868353"/>
                <a:gd name="connsiteY4928" fmla="*/ 766467 h 6857985"/>
                <a:gd name="connsiteX4929" fmla="*/ 1533416 w 6868353"/>
                <a:gd name="connsiteY4929" fmla="*/ 766071 h 6857985"/>
                <a:gd name="connsiteX4930" fmla="*/ 1514658 w 6868353"/>
                <a:gd name="connsiteY4930" fmla="*/ 769624 h 6857985"/>
                <a:gd name="connsiteX4931" fmla="*/ 1456217 w 6868353"/>
                <a:gd name="connsiteY4931" fmla="*/ 803558 h 6857985"/>
                <a:gd name="connsiteX4932" fmla="*/ 1486641 w 6868353"/>
                <a:gd name="connsiteY4932" fmla="*/ 776419 h 6857985"/>
                <a:gd name="connsiteX4933" fmla="*/ 1528574 w 6868353"/>
                <a:gd name="connsiteY4933" fmla="*/ 766311 h 6857985"/>
                <a:gd name="connsiteX4934" fmla="*/ 1533416 w 6868353"/>
                <a:gd name="connsiteY4934" fmla="*/ 766071 h 6857985"/>
                <a:gd name="connsiteX4935" fmla="*/ 4906383 w 6868353"/>
                <a:gd name="connsiteY4935" fmla="*/ 765745 h 6857985"/>
                <a:gd name="connsiteX4936" fmla="*/ 4942723 w 6868353"/>
                <a:gd name="connsiteY4936" fmla="*/ 795461 h 6857985"/>
                <a:gd name="connsiteX4937" fmla="*/ 4931467 w 6868353"/>
                <a:gd name="connsiteY4937" fmla="*/ 796650 h 6857985"/>
                <a:gd name="connsiteX4938" fmla="*/ 4971845 w 6868353"/>
                <a:gd name="connsiteY4938" fmla="*/ 828501 h 6857985"/>
                <a:gd name="connsiteX4939" fmla="*/ 4982447 w 6868353"/>
                <a:gd name="connsiteY4939" fmla="*/ 838641 h 6857985"/>
                <a:gd name="connsiteX4940" fmla="*/ 4971491 w 6868353"/>
                <a:gd name="connsiteY4940" fmla="*/ 831335 h 6857985"/>
                <a:gd name="connsiteX4941" fmla="*/ 4927135 w 6868353"/>
                <a:gd name="connsiteY4941" fmla="*/ 813893 h 6857985"/>
                <a:gd name="connsiteX4942" fmla="*/ 4936719 w 6868353"/>
                <a:gd name="connsiteY4942" fmla="*/ 818353 h 6857985"/>
                <a:gd name="connsiteX4943" fmla="*/ 4899431 w 6868353"/>
                <a:gd name="connsiteY4943" fmla="*/ 772158 h 6857985"/>
                <a:gd name="connsiteX4944" fmla="*/ 4906383 w 6868353"/>
                <a:gd name="connsiteY4944" fmla="*/ 765745 h 6857985"/>
                <a:gd name="connsiteX4945" fmla="*/ 4913945 w 6868353"/>
                <a:gd name="connsiteY4945" fmla="*/ 763416 h 6857985"/>
                <a:gd name="connsiteX4946" fmla="*/ 4949901 w 6868353"/>
                <a:gd name="connsiteY4946" fmla="*/ 789160 h 6857985"/>
                <a:gd name="connsiteX4947" fmla="*/ 4937301 w 6868353"/>
                <a:gd name="connsiteY4947" fmla="*/ 773630 h 6857985"/>
                <a:gd name="connsiteX4948" fmla="*/ 4979135 w 6868353"/>
                <a:gd name="connsiteY4948" fmla="*/ 802794 h 6857985"/>
                <a:gd name="connsiteX4949" fmla="*/ 4962345 w 6868353"/>
                <a:gd name="connsiteY4949" fmla="*/ 804577 h 6857985"/>
                <a:gd name="connsiteX4950" fmla="*/ 4911959 w 6868353"/>
                <a:gd name="connsiteY4950" fmla="*/ 765107 h 6857985"/>
                <a:gd name="connsiteX4951" fmla="*/ 4913945 w 6868353"/>
                <a:gd name="connsiteY4951" fmla="*/ 763416 h 6857985"/>
                <a:gd name="connsiteX4952" fmla="*/ 1858846 w 6868353"/>
                <a:gd name="connsiteY4952" fmla="*/ 759006 h 6857985"/>
                <a:gd name="connsiteX4953" fmla="*/ 1819971 w 6868353"/>
                <a:gd name="connsiteY4953" fmla="*/ 797499 h 6857985"/>
                <a:gd name="connsiteX4954" fmla="*/ 1797404 w 6868353"/>
                <a:gd name="connsiteY4954" fmla="*/ 806008 h 6857985"/>
                <a:gd name="connsiteX4955" fmla="*/ 1821429 w 6868353"/>
                <a:gd name="connsiteY4955" fmla="*/ 785437 h 6857985"/>
                <a:gd name="connsiteX4956" fmla="*/ 1858846 w 6868353"/>
                <a:gd name="connsiteY4956" fmla="*/ 759006 h 6857985"/>
                <a:gd name="connsiteX4957" fmla="*/ 1373274 w 6868353"/>
                <a:gd name="connsiteY4957" fmla="*/ 758659 h 6857985"/>
                <a:gd name="connsiteX4958" fmla="*/ 1374473 w 6868353"/>
                <a:gd name="connsiteY4958" fmla="*/ 761370 h 6857985"/>
                <a:gd name="connsiteX4959" fmla="*/ 1278856 w 6868353"/>
                <a:gd name="connsiteY4959" fmla="*/ 815323 h 6857985"/>
                <a:gd name="connsiteX4960" fmla="*/ 1373274 w 6868353"/>
                <a:gd name="connsiteY4960" fmla="*/ 758659 h 6857985"/>
                <a:gd name="connsiteX4961" fmla="*/ 3054500 w 6868353"/>
                <a:gd name="connsiteY4961" fmla="*/ 757095 h 6857985"/>
                <a:gd name="connsiteX4962" fmla="*/ 3077860 w 6868353"/>
                <a:gd name="connsiteY4962" fmla="*/ 764103 h 6857985"/>
                <a:gd name="connsiteX4963" fmla="*/ 3006678 w 6868353"/>
                <a:gd name="connsiteY4963" fmla="*/ 767741 h 6857985"/>
                <a:gd name="connsiteX4964" fmla="*/ 3054500 w 6868353"/>
                <a:gd name="connsiteY4964" fmla="*/ 757095 h 6857985"/>
                <a:gd name="connsiteX4965" fmla="*/ 3312430 w 6868353"/>
                <a:gd name="connsiteY4965" fmla="*/ 755524 h 6857985"/>
                <a:gd name="connsiteX4966" fmla="*/ 3281101 w 6868353"/>
                <a:gd name="connsiteY4966" fmla="*/ 768039 h 6857985"/>
                <a:gd name="connsiteX4967" fmla="*/ 3224245 w 6868353"/>
                <a:gd name="connsiteY4967" fmla="*/ 770743 h 6857985"/>
                <a:gd name="connsiteX4968" fmla="*/ 3179834 w 6868353"/>
                <a:gd name="connsiteY4968" fmla="*/ 779138 h 6857985"/>
                <a:gd name="connsiteX4969" fmla="*/ 3214350 w 6868353"/>
                <a:gd name="connsiteY4969" fmla="*/ 761441 h 6857985"/>
                <a:gd name="connsiteX4970" fmla="*/ 3312430 w 6868353"/>
                <a:gd name="connsiteY4970" fmla="*/ 755524 h 6857985"/>
                <a:gd name="connsiteX4971" fmla="*/ 1395370 w 6868353"/>
                <a:gd name="connsiteY4971" fmla="*/ 755240 h 6857985"/>
                <a:gd name="connsiteX4972" fmla="*/ 1332951 w 6868353"/>
                <a:gd name="connsiteY4972" fmla="*/ 803884 h 6857985"/>
                <a:gd name="connsiteX4973" fmla="*/ 1395370 w 6868353"/>
                <a:gd name="connsiteY4973" fmla="*/ 755240 h 6857985"/>
                <a:gd name="connsiteX4974" fmla="*/ 4566961 w 6868353"/>
                <a:gd name="connsiteY4974" fmla="*/ 753892 h 6857985"/>
                <a:gd name="connsiteX4975" fmla="*/ 4619447 w 6868353"/>
                <a:gd name="connsiteY4975" fmla="*/ 769128 h 6857985"/>
                <a:gd name="connsiteX4976" fmla="*/ 4583771 w 6868353"/>
                <a:gd name="connsiteY4976" fmla="*/ 765943 h 6857985"/>
                <a:gd name="connsiteX4977" fmla="*/ 4566961 w 6868353"/>
                <a:gd name="connsiteY4977" fmla="*/ 753892 h 6857985"/>
                <a:gd name="connsiteX4978" fmla="*/ 2876532 w 6868353"/>
                <a:gd name="connsiteY4978" fmla="*/ 748417 h 6857985"/>
                <a:gd name="connsiteX4979" fmla="*/ 2890930 w 6868353"/>
                <a:gd name="connsiteY4979" fmla="*/ 756515 h 6857985"/>
                <a:gd name="connsiteX4980" fmla="*/ 2834570 w 6868353"/>
                <a:gd name="connsiteY4980" fmla="*/ 762985 h 6857985"/>
                <a:gd name="connsiteX4981" fmla="*/ 2856273 w 6868353"/>
                <a:gd name="connsiteY4981" fmla="*/ 763041 h 6857985"/>
                <a:gd name="connsiteX4982" fmla="*/ 2876532 w 6868353"/>
                <a:gd name="connsiteY4982" fmla="*/ 748417 h 6857985"/>
                <a:gd name="connsiteX4983" fmla="*/ 1789774 w 6868353"/>
                <a:gd name="connsiteY4983" fmla="*/ 744112 h 6857985"/>
                <a:gd name="connsiteX4984" fmla="*/ 1721508 w 6868353"/>
                <a:gd name="connsiteY4984" fmla="*/ 755919 h 6857985"/>
                <a:gd name="connsiteX4985" fmla="*/ 1708752 w 6868353"/>
                <a:gd name="connsiteY4985" fmla="*/ 782478 h 6857985"/>
                <a:gd name="connsiteX4986" fmla="*/ 1789774 w 6868353"/>
                <a:gd name="connsiteY4986" fmla="*/ 744112 h 6857985"/>
                <a:gd name="connsiteX4987" fmla="*/ 2020312 w 6868353"/>
                <a:gd name="connsiteY4987" fmla="*/ 742010 h 6857985"/>
                <a:gd name="connsiteX4988" fmla="*/ 1997926 w 6868353"/>
                <a:gd name="connsiteY4988" fmla="*/ 748501 h 6857985"/>
                <a:gd name="connsiteX4989" fmla="*/ 1981985 w 6868353"/>
                <a:gd name="connsiteY4989" fmla="*/ 760209 h 6857985"/>
                <a:gd name="connsiteX4990" fmla="*/ 1960084 w 6868353"/>
                <a:gd name="connsiteY4990" fmla="*/ 771167 h 6857985"/>
                <a:gd name="connsiteX4991" fmla="*/ 1894437 w 6868353"/>
                <a:gd name="connsiteY4991" fmla="*/ 788198 h 6857985"/>
                <a:gd name="connsiteX4992" fmla="*/ 1882574 w 6868353"/>
                <a:gd name="connsiteY4992" fmla="*/ 799113 h 6857985"/>
                <a:gd name="connsiteX4993" fmla="*/ 1949650 w 6868353"/>
                <a:gd name="connsiteY4993" fmla="*/ 779236 h 6857985"/>
                <a:gd name="connsiteX4994" fmla="*/ 1985609 w 6868353"/>
                <a:gd name="connsiteY4994" fmla="*/ 764555 h 6857985"/>
                <a:gd name="connsiteX4995" fmla="*/ 2024966 w 6868353"/>
                <a:gd name="connsiteY4995" fmla="*/ 746646 h 6857985"/>
                <a:gd name="connsiteX4996" fmla="*/ 2020312 w 6868353"/>
                <a:gd name="connsiteY4996" fmla="*/ 742010 h 6857985"/>
                <a:gd name="connsiteX4997" fmla="*/ 3682411 w 6868353"/>
                <a:gd name="connsiteY4997" fmla="*/ 741624 h 6857985"/>
                <a:gd name="connsiteX4998" fmla="*/ 3764935 w 6868353"/>
                <a:gd name="connsiteY4998" fmla="*/ 744353 h 6857985"/>
                <a:gd name="connsiteX4999" fmla="*/ 3668213 w 6868353"/>
                <a:gd name="connsiteY4999" fmla="*/ 746958 h 6857985"/>
                <a:gd name="connsiteX5000" fmla="*/ 3682411 w 6868353"/>
                <a:gd name="connsiteY5000" fmla="*/ 741624 h 6857985"/>
                <a:gd name="connsiteX5001" fmla="*/ 2752473 w 6868353"/>
                <a:gd name="connsiteY5001" fmla="*/ 741465 h 6857985"/>
                <a:gd name="connsiteX5002" fmla="*/ 2717561 w 6868353"/>
                <a:gd name="connsiteY5002" fmla="*/ 749832 h 6857985"/>
                <a:gd name="connsiteX5003" fmla="*/ 2711432 w 6868353"/>
                <a:gd name="connsiteY5003" fmla="*/ 748827 h 6857985"/>
                <a:gd name="connsiteX5004" fmla="*/ 2697855 w 6868353"/>
                <a:gd name="connsiteY5004" fmla="*/ 765546 h 6857985"/>
                <a:gd name="connsiteX5005" fmla="*/ 2679238 w 6868353"/>
                <a:gd name="connsiteY5005" fmla="*/ 762474 h 6857985"/>
                <a:gd name="connsiteX5006" fmla="*/ 2650216 w 6868353"/>
                <a:gd name="connsiteY5006" fmla="*/ 781289 h 6857985"/>
                <a:gd name="connsiteX5007" fmla="*/ 2731917 w 6868353"/>
                <a:gd name="connsiteY5007" fmla="*/ 766566 h 6857985"/>
                <a:gd name="connsiteX5008" fmla="*/ 2760543 w 6868353"/>
                <a:gd name="connsiteY5008" fmla="*/ 757151 h 6857985"/>
                <a:gd name="connsiteX5009" fmla="*/ 2729284 w 6868353"/>
                <a:gd name="connsiteY5009" fmla="*/ 761313 h 6857985"/>
                <a:gd name="connsiteX5010" fmla="*/ 2776965 w 6868353"/>
                <a:gd name="connsiteY5010" fmla="*/ 745670 h 6857985"/>
                <a:gd name="connsiteX5011" fmla="*/ 2752473 w 6868353"/>
                <a:gd name="connsiteY5011" fmla="*/ 741465 h 6857985"/>
                <a:gd name="connsiteX5012" fmla="*/ 3535447 w 6868353"/>
                <a:gd name="connsiteY5012" fmla="*/ 739554 h 6857985"/>
                <a:gd name="connsiteX5013" fmla="*/ 3638171 w 6868353"/>
                <a:gd name="connsiteY5013" fmla="*/ 740701 h 6857985"/>
                <a:gd name="connsiteX5014" fmla="*/ 3636571 w 6868353"/>
                <a:gd name="connsiteY5014" fmla="*/ 748317 h 6857985"/>
                <a:gd name="connsiteX5015" fmla="*/ 3646241 w 6868353"/>
                <a:gd name="connsiteY5015" fmla="*/ 750965 h 6857985"/>
                <a:gd name="connsiteX5016" fmla="*/ 3669105 w 6868353"/>
                <a:gd name="connsiteY5016" fmla="*/ 752805 h 6857985"/>
                <a:gd name="connsiteX5017" fmla="*/ 3648251 w 6868353"/>
                <a:gd name="connsiteY5017" fmla="*/ 754674 h 6857985"/>
                <a:gd name="connsiteX5018" fmla="*/ 3619655 w 6868353"/>
                <a:gd name="connsiteY5018" fmla="*/ 746788 h 6857985"/>
                <a:gd name="connsiteX5019" fmla="*/ 3562487 w 6868353"/>
                <a:gd name="connsiteY5019" fmla="*/ 753612 h 6857985"/>
                <a:gd name="connsiteX5020" fmla="*/ 3533311 w 6868353"/>
                <a:gd name="connsiteY5020" fmla="*/ 754150 h 6857985"/>
                <a:gd name="connsiteX5021" fmla="*/ 3526811 w 6868353"/>
                <a:gd name="connsiteY5021" fmla="*/ 745528 h 6857985"/>
                <a:gd name="connsiteX5022" fmla="*/ 3504371 w 6868353"/>
                <a:gd name="connsiteY5022" fmla="*/ 754674 h 6857985"/>
                <a:gd name="connsiteX5023" fmla="*/ 3506495 w 6868353"/>
                <a:gd name="connsiteY5023" fmla="*/ 744792 h 6857985"/>
                <a:gd name="connsiteX5024" fmla="*/ 3535447 w 6868353"/>
                <a:gd name="connsiteY5024" fmla="*/ 739554 h 6857985"/>
                <a:gd name="connsiteX5025" fmla="*/ 2135877 w 6868353"/>
                <a:gd name="connsiteY5025" fmla="*/ 738873 h 6857985"/>
                <a:gd name="connsiteX5026" fmla="*/ 2118488 w 6868353"/>
                <a:gd name="connsiteY5026" fmla="*/ 740899 h 6857985"/>
                <a:gd name="connsiteX5027" fmla="*/ 2083534 w 6868353"/>
                <a:gd name="connsiteY5027" fmla="*/ 757179 h 6857985"/>
                <a:gd name="connsiteX5028" fmla="*/ 2110008 w 6868353"/>
                <a:gd name="connsiteY5028" fmla="*/ 755665 h 6857985"/>
                <a:gd name="connsiteX5029" fmla="*/ 2052247 w 6868353"/>
                <a:gd name="connsiteY5029" fmla="*/ 778075 h 6857985"/>
                <a:gd name="connsiteX5030" fmla="*/ 2088277 w 6868353"/>
                <a:gd name="connsiteY5030" fmla="*/ 771209 h 6857985"/>
                <a:gd name="connsiteX5031" fmla="*/ 2054540 w 6868353"/>
                <a:gd name="connsiteY5031" fmla="*/ 796876 h 6857985"/>
                <a:gd name="connsiteX5032" fmla="*/ 2036292 w 6868353"/>
                <a:gd name="connsiteY5032" fmla="*/ 783767 h 6857985"/>
                <a:gd name="connsiteX5033" fmla="*/ 2049076 w 6868353"/>
                <a:gd name="connsiteY5033" fmla="*/ 806659 h 6857985"/>
                <a:gd name="connsiteX5034" fmla="*/ 2129842 w 6868353"/>
                <a:gd name="connsiteY5034" fmla="*/ 754589 h 6857985"/>
                <a:gd name="connsiteX5035" fmla="*/ 2150455 w 6868353"/>
                <a:gd name="connsiteY5035" fmla="*/ 763069 h 6857985"/>
                <a:gd name="connsiteX5036" fmla="*/ 2164938 w 6868353"/>
                <a:gd name="connsiteY5036" fmla="*/ 739172 h 6857985"/>
                <a:gd name="connsiteX5037" fmla="*/ 2135877 w 6868353"/>
                <a:gd name="connsiteY5037" fmla="*/ 738873 h 6857985"/>
                <a:gd name="connsiteX5038" fmla="*/ 1907759 w 6868353"/>
                <a:gd name="connsiteY5038" fmla="*/ 738662 h 6857985"/>
                <a:gd name="connsiteX5039" fmla="*/ 1880563 w 6868353"/>
                <a:gd name="connsiteY5039" fmla="*/ 741932 h 6857985"/>
                <a:gd name="connsiteX5040" fmla="*/ 1824572 w 6868353"/>
                <a:gd name="connsiteY5040" fmla="*/ 763352 h 6857985"/>
                <a:gd name="connsiteX5041" fmla="*/ 1848993 w 6868353"/>
                <a:gd name="connsiteY5041" fmla="*/ 741111 h 6857985"/>
                <a:gd name="connsiteX5042" fmla="*/ 1815270 w 6868353"/>
                <a:gd name="connsiteY5042" fmla="*/ 764329 h 6857985"/>
                <a:gd name="connsiteX5043" fmla="*/ 1789688 w 6868353"/>
                <a:gd name="connsiteY5043" fmla="*/ 783059 h 6857985"/>
                <a:gd name="connsiteX5044" fmla="*/ 1802487 w 6868353"/>
                <a:gd name="connsiteY5044" fmla="*/ 795460 h 6857985"/>
                <a:gd name="connsiteX5045" fmla="*/ 1772870 w 6868353"/>
                <a:gd name="connsiteY5045" fmla="*/ 805271 h 6857985"/>
                <a:gd name="connsiteX5046" fmla="*/ 1750827 w 6868353"/>
                <a:gd name="connsiteY5046" fmla="*/ 799339 h 6857985"/>
                <a:gd name="connsiteX5047" fmla="*/ 1729875 w 6868353"/>
                <a:gd name="connsiteY5047" fmla="*/ 817432 h 6857985"/>
                <a:gd name="connsiteX5048" fmla="*/ 1772912 w 6868353"/>
                <a:gd name="connsiteY5048" fmla="*/ 805285 h 6857985"/>
                <a:gd name="connsiteX5049" fmla="*/ 1706430 w 6868353"/>
                <a:gd name="connsiteY5049" fmla="*/ 854694 h 6857985"/>
                <a:gd name="connsiteX5050" fmla="*/ 1687021 w 6868353"/>
                <a:gd name="connsiteY5050" fmla="*/ 867534 h 6857985"/>
                <a:gd name="connsiteX5051" fmla="*/ 1668065 w 6868353"/>
                <a:gd name="connsiteY5051" fmla="*/ 880106 h 6857985"/>
                <a:gd name="connsiteX5052" fmla="*/ 1632035 w 6868353"/>
                <a:gd name="connsiteY5052" fmla="*/ 899756 h 6857985"/>
                <a:gd name="connsiteX5053" fmla="*/ 1590016 w 6868353"/>
                <a:gd name="connsiteY5053" fmla="*/ 943133 h 6857985"/>
                <a:gd name="connsiteX5054" fmla="*/ 1639241 w 6868353"/>
                <a:gd name="connsiteY5054" fmla="*/ 904003 h 6857985"/>
                <a:gd name="connsiteX5055" fmla="*/ 1668645 w 6868353"/>
                <a:gd name="connsiteY5055" fmla="*/ 885103 h 6857985"/>
                <a:gd name="connsiteX5056" fmla="*/ 1688819 w 6868353"/>
                <a:gd name="connsiteY5056" fmla="*/ 874471 h 6857985"/>
                <a:gd name="connsiteX5057" fmla="*/ 1714854 w 6868353"/>
                <a:gd name="connsiteY5057" fmla="*/ 863443 h 6857985"/>
                <a:gd name="connsiteX5058" fmla="*/ 1747217 w 6868353"/>
                <a:gd name="connsiteY5058" fmla="*/ 833798 h 6857985"/>
                <a:gd name="connsiteX5059" fmla="*/ 1783346 w 6868353"/>
                <a:gd name="connsiteY5059" fmla="*/ 822868 h 6857985"/>
                <a:gd name="connsiteX5060" fmla="*/ 1781520 w 6868353"/>
                <a:gd name="connsiteY5060" fmla="*/ 813482 h 6857985"/>
                <a:gd name="connsiteX5061" fmla="*/ 1826709 w 6868353"/>
                <a:gd name="connsiteY5061" fmla="*/ 796451 h 6857985"/>
                <a:gd name="connsiteX5062" fmla="*/ 1907759 w 6868353"/>
                <a:gd name="connsiteY5062" fmla="*/ 738662 h 6857985"/>
                <a:gd name="connsiteX5063" fmla="*/ 3145304 w 6868353"/>
                <a:gd name="connsiteY5063" fmla="*/ 737799 h 6857985"/>
                <a:gd name="connsiteX5064" fmla="*/ 3189616 w 6868353"/>
                <a:gd name="connsiteY5064" fmla="*/ 747964 h 6857985"/>
                <a:gd name="connsiteX5065" fmla="*/ 3122030 w 6868353"/>
                <a:gd name="connsiteY5065" fmla="*/ 744722 h 6857985"/>
                <a:gd name="connsiteX5066" fmla="*/ 3143407 w 6868353"/>
                <a:gd name="connsiteY5066" fmla="*/ 746987 h 6857985"/>
                <a:gd name="connsiteX5067" fmla="*/ 3145304 w 6868353"/>
                <a:gd name="connsiteY5067" fmla="*/ 737799 h 6857985"/>
                <a:gd name="connsiteX5068" fmla="*/ 4515887 w 6868353"/>
                <a:gd name="connsiteY5068" fmla="*/ 737176 h 6857985"/>
                <a:gd name="connsiteX5069" fmla="*/ 4533907 w 6868353"/>
                <a:gd name="connsiteY5069" fmla="*/ 747921 h 6857985"/>
                <a:gd name="connsiteX5070" fmla="*/ 4562605 w 6868353"/>
                <a:gd name="connsiteY5070" fmla="*/ 770926 h 6857985"/>
                <a:gd name="connsiteX5071" fmla="*/ 4591839 w 6868353"/>
                <a:gd name="connsiteY5071" fmla="*/ 781091 h 6857985"/>
                <a:gd name="connsiteX5072" fmla="*/ 4675027 w 6868353"/>
                <a:gd name="connsiteY5072" fmla="*/ 807423 h 6857985"/>
                <a:gd name="connsiteX5073" fmla="*/ 4670071 w 6868353"/>
                <a:gd name="connsiteY5073" fmla="*/ 810326 h 6857985"/>
                <a:gd name="connsiteX5074" fmla="*/ 4659043 w 6868353"/>
                <a:gd name="connsiteY5074" fmla="*/ 810722 h 6857985"/>
                <a:gd name="connsiteX5075" fmla="*/ 4645963 w 6868353"/>
                <a:gd name="connsiteY5075" fmla="*/ 796890 h 6857985"/>
                <a:gd name="connsiteX5076" fmla="*/ 4620959 w 6868353"/>
                <a:gd name="connsiteY5076" fmla="*/ 791242 h 6857985"/>
                <a:gd name="connsiteX5077" fmla="*/ 4654867 w 6868353"/>
                <a:gd name="connsiteY5077" fmla="*/ 814360 h 6857985"/>
                <a:gd name="connsiteX5078" fmla="*/ 4689637 w 6868353"/>
                <a:gd name="connsiteY5078" fmla="*/ 838413 h 6857985"/>
                <a:gd name="connsiteX5079" fmla="*/ 4784815 w 6868353"/>
                <a:gd name="connsiteY5079" fmla="*/ 876892 h 6857985"/>
                <a:gd name="connsiteX5080" fmla="*/ 4761299 w 6868353"/>
                <a:gd name="connsiteY5080" fmla="*/ 842236 h 6857985"/>
                <a:gd name="connsiteX5081" fmla="*/ 4801675 w 6868353"/>
                <a:gd name="connsiteY5081" fmla="*/ 874188 h 6857985"/>
                <a:gd name="connsiteX5082" fmla="*/ 4834111 w 6868353"/>
                <a:gd name="connsiteY5082" fmla="*/ 908760 h 6857985"/>
                <a:gd name="connsiteX5083" fmla="*/ 4786019 w 6868353"/>
                <a:gd name="connsiteY5083" fmla="*/ 884382 h 6857985"/>
                <a:gd name="connsiteX5084" fmla="*/ 4737119 w 6868353"/>
                <a:gd name="connsiteY5084" fmla="*/ 857568 h 6857985"/>
                <a:gd name="connsiteX5085" fmla="*/ 4679119 w 6868353"/>
                <a:gd name="connsiteY5085" fmla="*/ 839334 h 6857985"/>
                <a:gd name="connsiteX5086" fmla="*/ 4660147 w 6868353"/>
                <a:gd name="connsiteY5086" fmla="*/ 831137 h 6857985"/>
                <a:gd name="connsiteX5087" fmla="*/ 4639859 w 6868353"/>
                <a:gd name="connsiteY5087" fmla="*/ 823194 h 6857985"/>
                <a:gd name="connsiteX5088" fmla="*/ 4597883 w 6868353"/>
                <a:gd name="connsiteY5088" fmla="*/ 807848 h 6857985"/>
                <a:gd name="connsiteX5089" fmla="*/ 4586515 w 6868353"/>
                <a:gd name="connsiteY5089" fmla="*/ 782323 h 6857985"/>
                <a:gd name="connsiteX5090" fmla="*/ 4537787 w 6868353"/>
                <a:gd name="connsiteY5090" fmla="*/ 765391 h 6857985"/>
                <a:gd name="connsiteX5091" fmla="*/ 4531783 w 6868353"/>
                <a:gd name="connsiteY5091" fmla="*/ 758581 h 6857985"/>
                <a:gd name="connsiteX5092" fmla="*/ 4515887 w 6868353"/>
                <a:gd name="connsiteY5092" fmla="*/ 737176 h 6857985"/>
                <a:gd name="connsiteX5093" fmla="*/ 4253595 w 6868353"/>
                <a:gd name="connsiteY5093" fmla="*/ 733481 h 6857985"/>
                <a:gd name="connsiteX5094" fmla="*/ 4292895 w 6868353"/>
                <a:gd name="connsiteY5094" fmla="*/ 742867 h 6857985"/>
                <a:gd name="connsiteX5095" fmla="*/ 4341667 w 6868353"/>
                <a:gd name="connsiteY5095" fmla="*/ 760564 h 6857985"/>
                <a:gd name="connsiteX5096" fmla="*/ 4258013 w 6868353"/>
                <a:gd name="connsiteY5096" fmla="*/ 743490 h 6857985"/>
                <a:gd name="connsiteX5097" fmla="*/ 4253595 w 6868353"/>
                <a:gd name="connsiteY5097" fmla="*/ 733481 h 6857985"/>
                <a:gd name="connsiteX5098" fmla="*/ 4661785 w 6868353"/>
                <a:gd name="connsiteY5098" fmla="*/ 728414 h 6857985"/>
                <a:gd name="connsiteX5099" fmla="*/ 4682883 w 6868353"/>
                <a:gd name="connsiteY5099" fmla="*/ 732773 h 6857985"/>
                <a:gd name="connsiteX5100" fmla="*/ 4725679 w 6868353"/>
                <a:gd name="connsiteY5100" fmla="*/ 758836 h 6857985"/>
                <a:gd name="connsiteX5101" fmla="*/ 4737459 w 6868353"/>
                <a:gd name="connsiteY5101" fmla="*/ 779279 h 6857985"/>
                <a:gd name="connsiteX5102" fmla="*/ 4698455 w 6868353"/>
                <a:gd name="connsiteY5102" fmla="*/ 763550 h 6857985"/>
                <a:gd name="connsiteX5103" fmla="*/ 4708281 w 6868353"/>
                <a:gd name="connsiteY5103" fmla="*/ 767514 h 6857985"/>
                <a:gd name="connsiteX5104" fmla="*/ 4728555 w 6868353"/>
                <a:gd name="connsiteY5104" fmla="*/ 797669 h 6857985"/>
                <a:gd name="connsiteX5105" fmla="*/ 4716847 w 6868353"/>
                <a:gd name="connsiteY5105" fmla="*/ 777240 h 6857985"/>
                <a:gd name="connsiteX5106" fmla="*/ 4755791 w 6868353"/>
                <a:gd name="connsiteY5106" fmla="*/ 792983 h 6857985"/>
                <a:gd name="connsiteX5107" fmla="*/ 4750653 w 6868353"/>
                <a:gd name="connsiteY5107" fmla="*/ 765787 h 6857985"/>
                <a:gd name="connsiteX5108" fmla="*/ 4827725 w 6868353"/>
                <a:gd name="connsiteY5108" fmla="*/ 803389 h 6857985"/>
                <a:gd name="connsiteX5109" fmla="*/ 4816143 w 6868353"/>
                <a:gd name="connsiteY5109" fmla="*/ 782960 h 6857985"/>
                <a:gd name="connsiteX5110" fmla="*/ 4785875 w 6868353"/>
                <a:gd name="connsiteY5110" fmla="*/ 748643 h 6857985"/>
                <a:gd name="connsiteX5111" fmla="*/ 4813227 w 6868353"/>
                <a:gd name="connsiteY5111" fmla="*/ 772356 h 6857985"/>
                <a:gd name="connsiteX5112" fmla="*/ 4845535 w 6868353"/>
                <a:gd name="connsiteY5112" fmla="*/ 817886 h 6857985"/>
                <a:gd name="connsiteX5113" fmla="*/ 4886633 w 6868353"/>
                <a:gd name="connsiteY5113" fmla="*/ 846497 h 6857985"/>
                <a:gd name="connsiteX5114" fmla="*/ 4918231 w 6868353"/>
                <a:gd name="connsiteY5114" fmla="*/ 848323 h 6857985"/>
                <a:gd name="connsiteX5115" fmla="*/ 4920071 w 6868353"/>
                <a:gd name="connsiteY5115" fmla="*/ 857002 h 6857985"/>
                <a:gd name="connsiteX5116" fmla="*/ 4943587 w 6868353"/>
                <a:gd name="connsiteY5116" fmla="*/ 867266 h 6857985"/>
                <a:gd name="connsiteX5117" fmla="*/ 4958339 w 6868353"/>
                <a:gd name="connsiteY5117" fmla="*/ 873636 h 6857985"/>
                <a:gd name="connsiteX5118" fmla="*/ 4973755 w 6868353"/>
                <a:gd name="connsiteY5118" fmla="*/ 881310 h 6857985"/>
                <a:gd name="connsiteX5119" fmla="*/ 4983199 w 6868353"/>
                <a:gd name="connsiteY5119" fmla="*/ 886222 h 6857985"/>
                <a:gd name="connsiteX5120" fmla="*/ 4998503 w 6868353"/>
                <a:gd name="connsiteY5120" fmla="*/ 907330 h 6857985"/>
                <a:gd name="connsiteX5121" fmla="*/ 5011243 w 6868353"/>
                <a:gd name="connsiteY5121" fmla="*/ 900860 h 6857985"/>
                <a:gd name="connsiteX5122" fmla="*/ 5080331 w 6868353"/>
                <a:gd name="connsiteY5122" fmla="*/ 941350 h 6857985"/>
                <a:gd name="connsiteX5123" fmla="*/ 5100801 w 6868353"/>
                <a:gd name="connsiteY5123" fmla="*/ 953752 h 6857985"/>
                <a:gd name="connsiteX5124" fmla="*/ 5106153 w 6868353"/>
                <a:gd name="connsiteY5124" fmla="*/ 961609 h 6857985"/>
                <a:gd name="connsiteX5125" fmla="*/ 5117407 w 6868353"/>
                <a:gd name="connsiteY5125" fmla="*/ 944592 h 6857985"/>
                <a:gd name="connsiteX5126" fmla="*/ 5098523 w 6868353"/>
                <a:gd name="connsiteY5126" fmla="*/ 929076 h 6857985"/>
                <a:gd name="connsiteX5127" fmla="*/ 5097121 w 6868353"/>
                <a:gd name="connsiteY5127" fmla="*/ 922889 h 6857985"/>
                <a:gd name="connsiteX5128" fmla="*/ 5074653 w 6868353"/>
                <a:gd name="connsiteY5128" fmla="*/ 924191 h 6857985"/>
                <a:gd name="connsiteX5129" fmla="*/ 5048363 w 6868353"/>
                <a:gd name="connsiteY5129" fmla="*/ 903833 h 6857985"/>
                <a:gd name="connsiteX5130" fmla="*/ 5015109 w 6868353"/>
                <a:gd name="connsiteY5130" fmla="*/ 862820 h 6857985"/>
                <a:gd name="connsiteX5131" fmla="*/ 4994355 w 6868353"/>
                <a:gd name="connsiteY5131" fmla="*/ 846582 h 6857985"/>
                <a:gd name="connsiteX5132" fmla="*/ 4985009 w 6868353"/>
                <a:gd name="connsiteY5132" fmla="*/ 840350 h 6857985"/>
                <a:gd name="connsiteX5133" fmla="*/ 4984691 w 6868353"/>
                <a:gd name="connsiteY5133" fmla="*/ 836773 h 6857985"/>
                <a:gd name="connsiteX5134" fmla="*/ 5034221 w 6868353"/>
                <a:gd name="connsiteY5134" fmla="*/ 860244 h 6857985"/>
                <a:gd name="connsiteX5135" fmla="*/ 5045859 w 6868353"/>
                <a:gd name="connsiteY5135" fmla="*/ 876185 h 6857985"/>
                <a:gd name="connsiteX5136" fmla="*/ 5081915 w 6868353"/>
                <a:gd name="connsiteY5136" fmla="*/ 901710 h 6857985"/>
                <a:gd name="connsiteX5137" fmla="*/ 5085471 w 6868353"/>
                <a:gd name="connsiteY5137" fmla="*/ 890413 h 6857985"/>
                <a:gd name="connsiteX5138" fmla="*/ 5115823 w 6868353"/>
                <a:gd name="connsiteY5138" fmla="*/ 899827 h 6857985"/>
                <a:gd name="connsiteX5139" fmla="*/ 5174759 w 6868353"/>
                <a:gd name="connsiteY5139" fmla="*/ 954516 h 6857985"/>
                <a:gd name="connsiteX5140" fmla="*/ 5163645 w 6868353"/>
                <a:gd name="connsiteY5140" fmla="*/ 954757 h 6857985"/>
                <a:gd name="connsiteX5141" fmla="*/ 5143401 w 6868353"/>
                <a:gd name="connsiteY5141" fmla="*/ 932728 h 6857985"/>
                <a:gd name="connsiteX5142" fmla="*/ 5124019 w 6868353"/>
                <a:gd name="connsiteY5142" fmla="*/ 926442 h 6857985"/>
                <a:gd name="connsiteX5143" fmla="*/ 5095223 w 6868353"/>
                <a:gd name="connsiteY5143" fmla="*/ 912002 h 6857985"/>
                <a:gd name="connsiteX5144" fmla="*/ 5105077 w 6868353"/>
                <a:gd name="connsiteY5144" fmla="*/ 921785 h 6857985"/>
                <a:gd name="connsiteX5145" fmla="*/ 5114167 w 6868353"/>
                <a:gd name="connsiteY5145" fmla="*/ 932049 h 6857985"/>
                <a:gd name="connsiteX5146" fmla="*/ 5131451 w 6868353"/>
                <a:gd name="connsiteY5146" fmla="*/ 952562 h 6857985"/>
                <a:gd name="connsiteX5147" fmla="*/ 5166349 w 6868353"/>
                <a:gd name="connsiteY5147" fmla="*/ 993462 h 6857985"/>
                <a:gd name="connsiteX5148" fmla="*/ 5204799 w 6868353"/>
                <a:gd name="connsiteY5148" fmla="*/ 1009361 h 6857985"/>
                <a:gd name="connsiteX5149" fmla="*/ 5292687 w 6868353"/>
                <a:gd name="connsiteY5149" fmla="*/ 1083148 h 6857985"/>
                <a:gd name="connsiteX5150" fmla="*/ 5277199 w 6868353"/>
                <a:gd name="connsiteY5150" fmla="*/ 1066046 h 6857985"/>
                <a:gd name="connsiteX5151" fmla="*/ 5245219 w 6868353"/>
                <a:gd name="connsiteY5151" fmla="*/ 1048661 h 6857985"/>
                <a:gd name="connsiteX5152" fmla="*/ 5211823 w 6868353"/>
                <a:gd name="connsiteY5152" fmla="*/ 1020219 h 6857985"/>
                <a:gd name="connsiteX5153" fmla="*/ 5250683 w 6868353"/>
                <a:gd name="connsiteY5153" fmla="*/ 1048718 h 6857985"/>
                <a:gd name="connsiteX5154" fmla="*/ 5276237 w 6868353"/>
                <a:gd name="connsiteY5154" fmla="*/ 1055003 h 6857985"/>
                <a:gd name="connsiteX5155" fmla="*/ 5326339 w 6868353"/>
                <a:gd name="connsiteY5155" fmla="*/ 1122618 h 6857985"/>
                <a:gd name="connsiteX5156" fmla="*/ 5337255 w 6868353"/>
                <a:gd name="connsiteY5156" fmla="*/ 1123283 h 6857985"/>
                <a:gd name="connsiteX5157" fmla="*/ 5363983 w 6868353"/>
                <a:gd name="connsiteY5157" fmla="*/ 1164127 h 6857985"/>
                <a:gd name="connsiteX5158" fmla="*/ 5321583 w 6868353"/>
                <a:gd name="connsiteY5158" fmla="*/ 1133547 h 6857985"/>
                <a:gd name="connsiteX5159" fmla="*/ 5311147 w 6868353"/>
                <a:gd name="connsiteY5159" fmla="*/ 1105615 h 6857985"/>
                <a:gd name="connsiteX5160" fmla="*/ 5291287 w 6868353"/>
                <a:gd name="connsiteY5160" fmla="*/ 1099570 h 6857985"/>
                <a:gd name="connsiteX5161" fmla="*/ 5237475 w 6868353"/>
                <a:gd name="connsiteY5161" fmla="*/ 1054027 h 6857985"/>
                <a:gd name="connsiteX5162" fmla="*/ 5274651 w 6868353"/>
                <a:gd name="connsiteY5162" fmla="*/ 1099075 h 6857985"/>
                <a:gd name="connsiteX5163" fmla="*/ 5259347 w 6868353"/>
                <a:gd name="connsiteY5163" fmla="*/ 1082157 h 6857985"/>
                <a:gd name="connsiteX5164" fmla="*/ 5213239 w 6868353"/>
                <a:gd name="connsiteY5164" fmla="*/ 1059052 h 6857985"/>
                <a:gd name="connsiteX5165" fmla="*/ 5188775 w 6868353"/>
                <a:gd name="connsiteY5165" fmla="*/ 1036981 h 6857985"/>
                <a:gd name="connsiteX5166" fmla="*/ 5213535 w 6868353"/>
                <a:gd name="connsiteY5166" fmla="*/ 1049482 h 6857985"/>
                <a:gd name="connsiteX5167" fmla="*/ 5250599 w 6868353"/>
                <a:gd name="connsiteY5167" fmla="*/ 1076466 h 6857985"/>
                <a:gd name="connsiteX5168" fmla="*/ 5224239 w 6868353"/>
                <a:gd name="connsiteY5168" fmla="*/ 1047882 h 6857985"/>
                <a:gd name="connsiteX5169" fmla="*/ 5208595 w 6868353"/>
                <a:gd name="connsiteY5169" fmla="*/ 1033499 h 6857985"/>
                <a:gd name="connsiteX5170" fmla="*/ 5193333 w 6868353"/>
                <a:gd name="connsiteY5170" fmla="*/ 1022060 h 6857985"/>
                <a:gd name="connsiteX5171" fmla="*/ 5179755 w 6868353"/>
                <a:gd name="connsiteY5171" fmla="*/ 1031687 h 6857985"/>
                <a:gd name="connsiteX5172" fmla="*/ 5098507 w 6868353"/>
                <a:gd name="connsiteY5172" fmla="*/ 984062 h 6857985"/>
                <a:gd name="connsiteX5173" fmla="*/ 5100391 w 6868353"/>
                <a:gd name="connsiteY5173" fmla="*/ 978413 h 6857985"/>
                <a:gd name="connsiteX5174" fmla="*/ 5041595 w 6868353"/>
                <a:gd name="connsiteY5174" fmla="*/ 942936 h 6857985"/>
                <a:gd name="connsiteX5175" fmla="*/ 5075007 w 6868353"/>
                <a:gd name="connsiteY5175" fmla="*/ 973727 h 6857985"/>
                <a:gd name="connsiteX5176" fmla="*/ 5063951 w 6868353"/>
                <a:gd name="connsiteY5176" fmla="*/ 974393 h 6857985"/>
                <a:gd name="connsiteX5177" fmla="*/ 4971067 w 6868353"/>
                <a:gd name="connsiteY5177" fmla="*/ 909341 h 6857985"/>
                <a:gd name="connsiteX5178" fmla="*/ 4954063 w 6868353"/>
                <a:gd name="connsiteY5178" fmla="*/ 891205 h 6857985"/>
                <a:gd name="connsiteX5179" fmla="*/ 4927335 w 6868353"/>
                <a:gd name="connsiteY5179" fmla="*/ 874925 h 6857985"/>
                <a:gd name="connsiteX5180" fmla="*/ 4938335 w 6868353"/>
                <a:gd name="connsiteY5180" fmla="*/ 873594 h 6857985"/>
                <a:gd name="connsiteX5181" fmla="*/ 4905715 w 6868353"/>
                <a:gd name="connsiteY5181" fmla="*/ 855246 h 6857985"/>
                <a:gd name="connsiteX5182" fmla="*/ 4940755 w 6868353"/>
                <a:gd name="connsiteY5182" fmla="*/ 884339 h 6857985"/>
                <a:gd name="connsiteX5183" fmla="*/ 4886137 w 6868353"/>
                <a:gd name="connsiteY5183" fmla="*/ 868625 h 6857985"/>
                <a:gd name="connsiteX5184" fmla="*/ 4871555 w 6868353"/>
                <a:gd name="connsiteY5184" fmla="*/ 842632 h 6857985"/>
                <a:gd name="connsiteX5185" fmla="*/ 4847077 w 6868353"/>
                <a:gd name="connsiteY5185" fmla="*/ 834577 h 6857985"/>
                <a:gd name="connsiteX5186" fmla="*/ 4910983 w 6868353"/>
                <a:gd name="connsiteY5186" fmla="*/ 915442 h 6857985"/>
                <a:gd name="connsiteX5187" fmla="*/ 4866587 w 6868353"/>
                <a:gd name="connsiteY5187" fmla="*/ 867775 h 6857985"/>
                <a:gd name="connsiteX5188" fmla="*/ 4826579 w 6868353"/>
                <a:gd name="connsiteY5188" fmla="*/ 836233 h 6857985"/>
                <a:gd name="connsiteX5189" fmla="*/ 4805483 w 6868353"/>
                <a:gd name="connsiteY5189" fmla="*/ 820321 h 6857985"/>
                <a:gd name="connsiteX5190" fmla="*/ 4785055 w 6868353"/>
                <a:gd name="connsiteY5190" fmla="*/ 804776 h 6857985"/>
                <a:gd name="connsiteX5191" fmla="*/ 4811331 w 6868353"/>
                <a:gd name="connsiteY5191" fmla="*/ 806078 h 6857985"/>
                <a:gd name="connsiteX5192" fmla="*/ 4774013 w 6868353"/>
                <a:gd name="connsiteY5192" fmla="*/ 806602 h 6857985"/>
                <a:gd name="connsiteX5193" fmla="*/ 4810481 w 6868353"/>
                <a:gd name="connsiteY5193" fmla="*/ 831122 h 6857985"/>
                <a:gd name="connsiteX5194" fmla="*/ 4846879 w 6868353"/>
                <a:gd name="connsiteY5194" fmla="*/ 856931 h 6857985"/>
                <a:gd name="connsiteX5195" fmla="*/ 4802283 w 6868353"/>
                <a:gd name="connsiteY5195" fmla="*/ 846356 h 6857985"/>
                <a:gd name="connsiteX5196" fmla="*/ 4808343 w 6868353"/>
                <a:gd name="connsiteY5196" fmla="*/ 842533 h 6857985"/>
                <a:gd name="connsiteX5197" fmla="*/ 4814487 w 6868353"/>
                <a:gd name="connsiteY5197" fmla="*/ 838810 h 6857985"/>
                <a:gd name="connsiteX5198" fmla="*/ 4768661 w 6868353"/>
                <a:gd name="connsiteY5198" fmla="*/ 807551 h 6857985"/>
                <a:gd name="connsiteX5199" fmla="*/ 4736029 w 6868353"/>
                <a:gd name="connsiteY5199" fmla="*/ 813185 h 6857985"/>
                <a:gd name="connsiteX5200" fmla="*/ 4715599 w 6868353"/>
                <a:gd name="connsiteY5200" fmla="*/ 811218 h 6857985"/>
                <a:gd name="connsiteX5201" fmla="*/ 4684595 w 6868353"/>
                <a:gd name="connsiteY5201" fmla="*/ 783002 h 6857985"/>
                <a:gd name="connsiteX5202" fmla="*/ 4723301 w 6868353"/>
                <a:gd name="connsiteY5202" fmla="*/ 798604 h 6857985"/>
                <a:gd name="connsiteX5203" fmla="*/ 4677915 w 6868353"/>
                <a:gd name="connsiteY5203" fmla="*/ 761852 h 6857985"/>
                <a:gd name="connsiteX5204" fmla="*/ 4684595 w 6868353"/>
                <a:gd name="connsiteY5204" fmla="*/ 778203 h 6857985"/>
                <a:gd name="connsiteX5205" fmla="*/ 4664055 w 6868353"/>
                <a:gd name="connsiteY5205" fmla="*/ 781643 h 6857985"/>
                <a:gd name="connsiteX5206" fmla="*/ 4674955 w 6868353"/>
                <a:gd name="connsiteY5206" fmla="*/ 779293 h 6857985"/>
                <a:gd name="connsiteX5207" fmla="*/ 4635767 w 6868353"/>
                <a:gd name="connsiteY5207" fmla="*/ 731683 h 6857985"/>
                <a:gd name="connsiteX5208" fmla="*/ 4661785 w 6868353"/>
                <a:gd name="connsiteY5208" fmla="*/ 728414 h 6857985"/>
                <a:gd name="connsiteX5209" fmla="*/ 3248142 w 6868353"/>
                <a:gd name="connsiteY5209" fmla="*/ 725072 h 6857985"/>
                <a:gd name="connsiteX5210" fmla="*/ 3288858 w 6868353"/>
                <a:gd name="connsiteY5210" fmla="*/ 726091 h 6857985"/>
                <a:gd name="connsiteX5211" fmla="*/ 3232244 w 6868353"/>
                <a:gd name="connsiteY5211" fmla="*/ 738719 h 6857985"/>
                <a:gd name="connsiteX5212" fmla="*/ 3255688 w 6868353"/>
                <a:gd name="connsiteY5212" fmla="*/ 733000 h 6857985"/>
                <a:gd name="connsiteX5213" fmla="*/ 3248142 w 6868353"/>
                <a:gd name="connsiteY5213" fmla="*/ 725072 h 6857985"/>
                <a:gd name="connsiteX5214" fmla="*/ 4445667 w 6868353"/>
                <a:gd name="connsiteY5214" fmla="*/ 722580 h 6857985"/>
                <a:gd name="connsiteX5215" fmla="*/ 4488619 w 6868353"/>
                <a:gd name="connsiteY5215" fmla="*/ 750399 h 6857985"/>
                <a:gd name="connsiteX5216" fmla="*/ 4449827 w 6868353"/>
                <a:gd name="connsiteY5216" fmla="*/ 732915 h 6857985"/>
                <a:gd name="connsiteX5217" fmla="*/ 4474801 w 6868353"/>
                <a:gd name="connsiteY5217" fmla="*/ 737233 h 6857985"/>
                <a:gd name="connsiteX5218" fmla="*/ 4445667 w 6868353"/>
                <a:gd name="connsiteY5218" fmla="*/ 722580 h 6857985"/>
                <a:gd name="connsiteX5219" fmla="*/ 4029703 w 6868353"/>
                <a:gd name="connsiteY5219" fmla="*/ 721196 h 6857985"/>
                <a:gd name="connsiteX5220" fmla="*/ 4060903 w 6868353"/>
                <a:gd name="connsiteY5220" fmla="*/ 724293 h 6857985"/>
                <a:gd name="connsiteX5221" fmla="*/ 4031343 w 6868353"/>
                <a:gd name="connsiteY5221" fmla="*/ 726148 h 6857985"/>
                <a:gd name="connsiteX5222" fmla="*/ 4029703 w 6868353"/>
                <a:gd name="connsiteY5222" fmla="*/ 721196 h 6857985"/>
                <a:gd name="connsiteX5223" fmla="*/ 4139703 w 6868353"/>
                <a:gd name="connsiteY5223" fmla="*/ 714043 h 6857985"/>
                <a:gd name="connsiteX5224" fmla="*/ 4214183 w 6868353"/>
                <a:gd name="connsiteY5224" fmla="*/ 725086 h 6857985"/>
                <a:gd name="connsiteX5225" fmla="*/ 4228707 w 6868353"/>
                <a:gd name="connsiteY5225" fmla="*/ 736680 h 6857985"/>
                <a:gd name="connsiteX5226" fmla="*/ 4139703 w 6868353"/>
                <a:gd name="connsiteY5226" fmla="*/ 714043 h 6857985"/>
                <a:gd name="connsiteX5227" fmla="*/ 3763533 w 6868353"/>
                <a:gd name="connsiteY5227" fmla="*/ 713308 h 6857985"/>
                <a:gd name="connsiteX5228" fmla="*/ 3801331 w 6868353"/>
                <a:gd name="connsiteY5228" fmla="*/ 722622 h 6857985"/>
                <a:gd name="connsiteX5229" fmla="*/ 3787035 w 6868353"/>
                <a:gd name="connsiteY5229" fmla="*/ 724745 h 6857985"/>
                <a:gd name="connsiteX5230" fmla="*/ 3737159 w 6868353"/>
                <a:gd name="connsiteY5230" fmla="*/ 717214 h 6857985"/>
                <a:gd name="connsiteX5231" fmla="*/ 3763533 w 6868353"/>
                <a:gd name="connsiteY5231" fmla="*/ 713308 h 6857985"/>
                <a:gd name="connsiteX5232" fmla="*/ 3584105 w 6868353"/>
                <a:gd name="connsiteY5232" fmla="*/ 712500 h 6857985"/>
                <a:gd name="connsiteX5233" fmla="*/ 3624523 w 6868353"/>
                <a:gd name="connsiteY5233" fmla="*/ 714397 h 6857985"/>
                <a:gd name="connsiteX5234" fmla="*/ 3659351 w 6868353"/>
                <a:gd name="connsiteY5234" fmla="*/ 720471 h 6857985"/>
                <a:gd name="connsiteX5235" fmla="*/ 3637023 w 6868353"/>
                <a:gd name="connsiteY5235" fmla="*/ 720499 h 6857985"/>
                <a:gd name="connsiteX5236" fmla="*/ 3615775 w 6868353"/>
                <a:gd name="connsiteY5236" fmla="*/ 720286 h 6857985"/>
                <a:gd name="connsiteX5237" fmla="*/ 3584105 w 6868353"/>
                <a:gd name="connsiteY5237" fmla="*/ 712500 h 6857985"/>
                <a:gd name="connsiteX5238" fmla="*/ 3667349 w 6868353"/>
                <a:gd name="connsiteY5238" fmla="*/ 709088 h 6857985"/>
                <a:gd name="connsiteX5239" fmla="*/ 3732499 w 6868353"/>
                <a:gd name="connsiteY5239" fmla="*/ 719975 h 6857985"/>
                <a:gd name="connsiteX5240" fmla="*/ 3667349 w 6868353"/>
                <a:gd name="connsiteY5240" fmla="*/ 709088 h 6857985"/>
                <a:gd name="connsiteX5241" fmla="*/ 4877587 w 6868353"/>
                <a:gd name="connsiteY5241" fmla="*/ 701160 h 6857985"/>
                <a:gd name="connsiteX5242" fmla="*/ 4934371 w 6868353"/>
                <a:gd name="connsiteY5242" fmla="*/ 740191 h 6857985"/>
                <a:gd name="connsiteX5243" fmla="*/ 4877587 w 6868353"/>
                <a:gd name="connsiteY5243" fmla="*/ 701160 h 6857985"/>
                <a:gd name="connsiteX5244" fmla="*/ 3276399 w 6868353"/>
                <a:gd name="connsiteY5244" fmla="*/ 701160 h 6857985"/>
                <a:gd name="connsiteX5245" fmla="*/ 3246471 w 6868353"/>
                <a:gd name="connsiteY5245" fmla="*/ 719394 h 6857985"/>
                <a:gd name="connsiteX5246" fmla="*/ 3217095 w 6868353"/>
                <a:gd name="connsiteY5246" fmla="*/ 722905 h 6857985"/>
                <a:gd name="connsiteX5247" fmla="*/ 3230941 w 6868353"/>
                <a:gd name="connsiteY5247" fmla="*/ 718318 h 6857985"/>
                <a:gd name="connsiteX5248" fmla="*/ 3208219 w 6868353"/>
                <a:gd name="connsiteY5248" fmla="*/ 717228 h 6857985"/>
                <a:gd name="connsiteX5249" fmla="*/ 3203745 w 6868353"/>
                <a:gd name="connsiteY5249" fmla="*/ 713123 h 6857985"/>
                <a:gd name="connsiteX5250" fmla="*/ 3201678 w 6868353"/>
                <a:gd name="connsiteY5250" fmla="*/ 722297 h 6857985"/>
                <a:gd name="connsiteX5251" fmla="*/ 3174383 w 6868353"/>
                <a:gd name="connsiteY5251" fmla="*/ 732829 h 6857985"/>
                <a:gd name="connsiteX5252" fmla="*/ 3151038 w 6868353"/>
                <a:gd name="connsiteY5252" fmla="*/ 725001 h 6857985"/>
                <a:gd name="connsiteX5253" fmla="*/ 3193835 w 6868353"/>
                <a:gd name="connsiteY5253" fmla="*/ 709003 h 6857985"/>
                <a:gd name="connsiteX5254" fmla="*/ 3211928 w 6868353"/>
                <a:gd name="connsiteY5254" fmla="*/ 705903 h 6857985"/>
                <a:gd name="connsiteX5255" fmla="*/ 3232074 w 6868353"/>
                <a:gd name="connsiteY5255" fmla="*/ 703977 h 6857985"/>
                <a:gd name="connsiteX5256" fmla="*/ 3276399 w 6868353"/>
                <a:gd name="connsiteY5256" fmla="*/ 701160 h 6857985"/>
                <a:gd name="connsiteX5257" fmla="*/ 2781283 w 6868353"/>
                <a:gd name="connsiteY5257" fmla="*/ 699178 h 6857985"/>
                <a:gd name="connsiteX5258" fmla="*/ 2752133 w 6868353"/>
                <a:gd name="connsiteY5258" fmla="*/ 703566 h 6857985"/>
                <a:gd name="connsiteX5259" fmla="*/ 2723706 w 6868353"/>
                <a:gd name="connsiteY5259" fmla="*/ 708026 h 6857985"/>
                <a:gd name="connsiteX5260" fmla="*/ 2717406 w 6868353"/>
                <a:gd name="connsiteY5260" fmla="*/ 707006 h 6857985"/>
                <a:gd name="connsiteX5261" fmla="*/ 2736150 w 6868353"/>
                <a:gd name="connsiteY5261" fmla="*/ 710079 h 6857985"/>
                <a:gd name="connsiteX5262" fmla="*/ 2758221 w 6868353"/>
                <a:gd name="connsiteY5262" fmla="*/ 708960 h 6857985"/>
                <a:gd name="connsiteX5263" fmla="*/ 2771543 w 6868353"/>
                <a:gd name="connsiteY5263" fmla="*/ 701867 h 6857985"/>
                <a:gd name="connsiteX5264" fmla="*/ 2781283 w 6868353"/>
                <a:gd name="connsiteY5264" fmla="*/ 699178 h 6857985"/>
                <a:gd name="connsiteX5265" fmla="*/ 4425071 w 6868353"/>
                <a:gd name="connsiteY5265" fmla="*/ 698935 h 6857985"/>
                <a:gd name="connsiteX5266" fmla="*/ 4425079 w 6868353"/>
                <a:gd name="connsiteY5266" fmla="*/ 698942 h 6857985"/>
                <a:gd name="connsiteX5267" fmla="*/ 4417111 w 6868353"/>
                <a:gd name="connsiteY5267" fmla="*/ 701698 h 6857985"/>
                <a:gd name="connsiteX5268" fmla="*/ 3077832 w 6868353"/>
                <a:gd name="connsiteY5268" fmla="*/ 698513 h 6857985"/>
                <a:gd name="connsiteX5269" fmla="*/ 3096052 w 6868353"/>
                <a:gd name="connsiteY5269" fmla="*/ 701896 h 6857985"/>
                <a:gd name="connsiteX5270" fmla="*/ 3080337 w 6868353"/>
                <a:gd name="connsiteY5270" fmla="*/ 701642 h 6857985"/>
                <a:gd name="connsiteX5271" fmla="*/ 3086609 w 6868353"/>
                <a:gd name="connsiteY5271" fmla="*/ 718290 h 6857985"/>
                <a:gd name="connsiteX5272" fmla="*/ 3061721 w 6868353"/>
                <a:gd name="connsiteY5272" fmla="*/ 717710 h 6857985"/>
                <a:gd name="connsiteX5273" fmla="*/ 3051414 w 6868353"/>
                <a:gd name="connsiteY5273" fmla="*/ 722056 h 6857985"/>
                <a:gd name="connsiteX5274" fmla="*/ 3039537 w 6868353"/>
                <a:gd name="connsiteY5274" fmla="*/ 718715 h 6857985"/>
                <a:gd name="connsiteX5275" fmla="*/ 2994843 w 6868353"/>
                <a:gd name="connsiteY5275" fmla="*/ 725680 h 6857985"/>
                <a:gd name="connsiteX5276" fmla="*/ 3002983 w 6868353"/>
                <a:gd name="connsiteY5276" fmla="*/ 732802 h 6857985"/>
                <a:gd name="connsiteX5277" fmla="*/ 2964192 w 6868353"/>
                <a:gd name="connsiteY5277" fmla="*/ 741437 h 6857985"/>
                <a:gd name="connsiteX5278" fmla="*/ 2988797 w 6868353"/>
                <a:gd name="connsiteY5278" fmla="*/ 724010 h 6857985"/>
                <a:gd name="connsiteX5279" fmla="*/ 2979454 w 6868353"/>
                <a:gd name="connsiteY5279" fmla="*/ 764882 h 6857985"/>
                <a:gd name="connsiteX5280" fmla="*/ 2901816 w 6868353"/>
                <a:gd name="connsiteY5280" fmla="*/ 768619 h 6857985"/>
                <a:gd name="connsiteX5281" fmla="*/ 2835192 w 6868353"/>
                <a:gd name="connsiteY5281" fmla="*/ 790492 h 6857985"/>
                <a:gd name="connsiteX5282" fmla="*/ 2793514 w 6868353"/>
                <a:gd name="connsiteY5282" fmla="*/ 800218 h 6857985"/>
                <a:gd name="connsiteX5283" fmla="*/ 2759862 w 6868353"/>
                <a:gd name="connsiteY5283" fmla="*/ 809448 h 6857985"/>
                <a:gd name="connsiteX5284" fmla="*/ 2761958 w 6868353"/>
                <a:gd name="connsiteY5284" fmla="*/ 824087 h 6857985"/>
                <a:gd name="connsiteX5285" fmla="*/ 2693664 w 6868353"/>
                <a:gd name="connsiteY5285" fmla="*/ 849739 h 6857985"/>
                <a:gd name="connsiteX5286" fmla="*/ 2728462 w 6868353"/>
                <a:gd name="connsiteY5286" fmla="*/ 822869 h 6857985"/>
                <a:gd name="connsiteX5287" fmla="*/ 2678926 w 6868353"/>
                <a:gd name="connsiteY5287" fmla="*/ 833105 h 6857985"/>
                <a:gd name="connsiteX5288" fmla="*/ 2703757 w 6868353"/>
                <a:gd name="connsiteY5288" fmla="*/ 827994 h 6857985"/>
                <a:gd name="connsiteX5289" fmla="*/ 2716329 w 6868353"/>
                <a:gd name="connsiteY5289" fmla="*/ 820731 h 6857985"/>
                <a:gd name="connsiteX5290" fmla="*/ 2679393 w 6868353"/>
                <a:gd name="connsiteY5290" fmla="*/ 823789 h 6857985"/>
                <a:gd name="connsiteX5291" fmla="*/ 2738613 w 6868353"/>
                <a:gd name="connsiteY5291" fmla="*/ 810015 h 6857985"/>
                <a:gd name="connsiteX5292" fmla="*/ 2813716 w 6868353"/>
                <a:gd name="connsiteY5292" fmla="*/ 790081 h 6857985"/>
                <a:gd name="connsiteX5293" fmla="*/ 2931659 w 6868353"/>
                <a:gd name="connsiteY5293" fmla="*/ 751687 h 6857985"/>
                <a:gd name="connsiteX5294" fmla="*/ 2848684 w 6868353"/>
                <a:gd name="connsiteY5294" fmla="*/ 747029 h 6857985"/>
                <a:gd name="connsiteX5295" fmla="*/ 2816392 w 6868353"/>
                <a:gd name="connsiteY5295" fmla="*/ 758964 h 6857985"/>
                <a:gd name="connsiteX5296" fmla="*/ 2833649 w 6868353"/>
                <a:gd name="connsiteY5296" fmla="*/ 772314 h 6857985"/>
                <a:gd name="connsiteX5297" fmla="*/ 2812853 w 6868353"/>
                <a:gd name="connsiteY5297" fmla="*/ 762970 h 6857985"/>
                <a:gd name="connsiteX5298" fmla="*/ 2805009 w 6868353"/>
                <a:gd name="connsiteY5298" fmla="*/ 780242 h 6857985"/>
                <a:gd name="connsiteX5299" fmla="*/ 2786067 w 6868353"/>
                <a:gd name="connsiteY5299" fmla="*/ 783880 h 6857985"/>
                <a:gd name="connsiteX5300" fmla="*/ 2772037 w 6868353"/>
                <a:gd name="connsiteY5300" fmla="*/ 787505 h 6857985"/>
                <a:gd name="connsiteX5301" fmla="*/ 2751156 w 6868353"/>
                <a:gd name="connsiteY5301" fmla="*/ 792899 h 6857985"/>
                <a:gd name="connsiteX5302" fmla="*/ 2689643 w 6868353"/>
                <a:gd name="connsiteY5302" fmla="*/ 802002 h 6857985"/>
                <a:gd name="connsiteX5303" fmla="*/ 2701818 w 6868353"/>
                <a:gd name="connsiteY5303" fmla="*/ 804083 h 6857985"/>
                <a:gd name="connsiteX5304" fmla="*/ 2689275 w 6868353"/>
                <a:gd name="connsiteY5304" fmla="*/ 811331 h 6857985"/>
                <a:gd name="connsiteX5305" fmla="*/ 2717518 w 6868353"/>
                <a:gd name="connsiteY5305" fmla="*/ 802002 h 6857985"/>
                <a:gd name="connsiteX5306" fmla="*/ 2692036 w 6868353"/>
                <a:gd name="connsiteY5306" fmla="*/ 816527 h 6857985"/>
                <a:gd name="connsiteX5307" fmla="*/ 2640758 w 6868353"/>
                <a:gd name="connsiteY5307" fmla="*/ 820448 h 6857985"/>
                <a:gd name="connsiteX5308" fmla="*/ 2598797 w 6868353"/>
                <a:gd name="connsiteY5308" fmla="*/ 835950 h 6857985"/>
                <a:gd name="connsiteX5309" fmla="*/ 2608310 w 6868353"/>
                <a:gd name="connsiteY5309" fmla="*/ 856025 h 6857985"/>
                <a:gd name="connsiteX5310" fmla="*/ 2528690 w 6868353"/>
                <a:gd name="connsiteY5310" fmla="*/ 874302 h 6857985"/>
                <a:gd name="connsiteX5311" fmla="*/ 2504199 w 6868353"/>
                <a:gd name="connsiteY5311" fmla="*/ 871994 h 6857985"/>
                <a:gd name="connsiteX5312" fmla="*/ 2528535 w 6868353"/>
                <a:gd name="connsiteY5312" fmla="*/ 865015 h 6857985"/>
                <a:gd name="connsiteX5313" fmla="*/ 2507143 w 6868353"/>
                <a:gd name="connsiteY5313" fmla="*/ 867507 h 6857985"/>
                <a:gd name="connsiteX5314" fmla="*/ 2513457 w 6868353"/>
                <a:gd name="connsiteY5314" fmla="*/ 877459 h 6857985"/>
                <a:gd name="connsiteX5315" fmla="*/ 2468339 w 6868353"/>
                <a:gd name="connsiteY5315" fmla="*/ 897463 h 6857985"/>
                <a:gd name="connsiteX5316" fmla="*/ 2458839 w 6868353"/>
                <a:gd name="connsiteY5316" fmla="*/ 892112 h 6857985"/>
                <a:gd name="connsiteX5317" fmla="*/ 2459349 w 6868353"/>
                <a:gd name="connsiteY5317" fmla="*/ 901441 h 6857985"/>
                <a:gd name="connsiteX5318" fmla="*/ 2413706 w 6868353"/>
                <a:gd name="connsiteY5318" fmla="*/ 912158 h 6857985"/>
                <a:gd name="connsiteX5319" fmla="*/ 2410308 w 6868353"/>
                <a:gd name="connsiteY5319" fmla="*/ 907274 h 6857985"/>
                <a:gd name="connsiteX5320" fmla="*/ 2419326 w 6868353"/>
                <a:gd name="connsiteY5320" fmla="*/ 903253 h 6857985"/>
                <a:gd name="connsiteX5321" fmla="*/ 2416099 w 6868353"/>
                <a:gd name="connsiteY5321" fmla="*/ 898341 h 6857985"/>
                <a:gd name="connsiteX5322" fmla="*/ 2458471 w 6868353"/>
                <a:gd name="connsiteY5322" fmla="*/ 882683 h 6857985"/>
                <a:gd name="connsiteX5323" fmla="*/ 2480202 w 6868353"/>
                <a:gd name="connsiteY5323" fmla="*/ 888969 h 6857985"/>
                <a:gd name="connsiteX5324" fmla="*/ 2458160 w 6868353"/>
                <a:gd name="connsiteY5324" fmla="*/ 873297 h 6857985"/>
                <a:gd name="connsiteX5325" fmla="*/ 2519970 w 6868353"/>
                <a:gd name="connsiteY5325" fmla="*/ 857498 h 6857985"/>
                <a:gd name="connsiteX5326" fmla="*/ 2568628 w 6868353"/>
                <a:gd name="connsiteY5326" fmla="*/ 855742 h 6857985"/>
                <a:gd name="connsiteX5327" fmla="*/ 2516020 w 6868353"/>
                <a:gd name="connsiteY5327" fmla="*/ 854241 h 6857985"/>
                <a:gd name="connsiteX5328" fmla="*/ 2571742 w 6868353"/>
                <a:gd name="connsiteY5328" fmla="*/ 832694 h 6857985"/>
                <a:gd name="connsiteX5329" fmla="*/ 2574800 w 6868353"/>
                <a:gd name="connsiteY5329" fmla="*/ 837748 h 6857985"/>
                <a:gd name="connsiteX5330" fmla="*/ 2605535 w 6868353"/>
                <a:gd name="connsiteY5330" fmla="*/ 832142 h 6857985"/>
                <a:gd name="connsiteX5331" fmla="*/ 2584172 w 6868353"/>
                <a:gd name="connsiteY5331" fmla="*/ 824766 h 6857985"/>
                <a:gd name="connsiteX5332" fmla="*/ 2652070 w 6868353"/>
                <a:gd name="connsiteY5332" fmla="*/ 814446 h 6857985"/>
                <a:gd name="connsiteX5333" fmla="*/ 2640022 w 6868353"/>
                <a:gd name="connsiteY5333" fmla="*/ 810000 h 6857985"/>
                <a:gd name="connsiteX5334" fmla="*/ 2605932 w 6868353"/>
                <a:gd name="connsiteY5334" fmla="*/ 813285 h 6857985"/>
                <a:gd name="connsiteX5335" fmla="*/ 2629772 w 6868353"/>
                <a:gd name="connsiteY5335" fmla="*/ 808075 h 6857985"/>
                <a:gd name="connsiteX5336" fmla="*/ 2655638 w 6868353"/>
                <a:gd name="connsiteY5336" fmla="*/ 800982 h 6857985"/>
                <a:gd name="connsiteX5337" fmla="*/ 2664670 w 6868353"/>
                <a:gd name="connsiteY5337" fmla="*/ 807183 h 6857985"/>
                <a:gd name="connsiteX5338" fmla="*/ 2761363 w 6868353"/>
                <a:gd name="connsiteY5338" fmla="*/ 771833 h 6857985"/>
                <a:gd name="connsiteX5339" fmla="*/ 2819733 w 6868353"/>
                <a:gd name="connsiteY5339" fmla="*/ 753867 h 6857985"/>
                <a:gd name="connsiteX5340" fmla="*/ 2855791 w 6868353"/>
                <a:gd name="connsiteY5340" fmla="*/ 739059 h 6857985"/>
                <a:gd name="connsiteX5341" fmla="*/ 2899268 w 6868353"/>
                <a:gd name="connsiteY5341" fmla="*/ 739172 h 6857985"/>
                <a:gd name="connsiteX5342" fmla="*/ 2928106 w 6868353"/>
                <a:gd name="connsiteY5342" fmla="*/ 731612 h 6857985"/>
                <a:gd name="connsiteX5343" fmla="*/ 2994120 w 6868353"/>
                <a:gd name="connsiteY5343" fmla="*/ 710929 h 6857985"/>
                <a:gd name="connsiteX5344" fmla="*/ 3043458 w 6868353"/>
                <a:gd name="connsiteY5344" fmla="*/ 714907 h 6857985"/>
                <a:gd name="connsiteX5345" fmla="*/ 3068814 w 6868353"/>
                <a:gd name="connsiteY5345" fmla="*/ 712472 h 6857985"/>
                <a:gd name="connsiteX5346" fmla="*/ 3061990 w 6868353"/>
                <a:gd name="connsiteY5346" fmla="*/ 705634 h 6857985"/>
                <a:gd name="connsiteX5347" fmla="*/ 3029315 w 6868353"/>
                <a:gd name="connsiteY5347" fmla="*/ 706115 h 6857985"/>
                <a:gd name="connsiteX5348" fmla="*/ 3046106 w 6868353"/>
                <a:gd name="connsiteY5348" fmla="*/ 701613 h 6857985"/>
                <a:gd name="connsiteX5349" fmla="*/ 3062245 w 6868353"/>
                <a:gd name="connsiteY5349" fmla="*/ 699249 h 6857985"/>
                <a:gd name="connsiteX5350" fmla="*/ 3077832 w 6868353"/>
                <a:gd name="connsiteY5350" fmla="*/ 698513 h 6857985"/>
                <a:gd name="connsiteX5351" fmla="*/ 4060317 w 6868353"/>
                <a:gd name="connsiteY5351" fmla="*/ 697799 h 6857985"/>
                <a:gd name="connsiteX5352" fmla="*/ 4073587 w 6868353"/>
                <a:gd name="connsiteY5352" fmla="*/ 699291 h 6857985"/>
                <a:gd name="connsiteX5353" fmla="*/ 4091455 w 6868353"/>
                <a:gd name="connsiteY5353" fmla="*/ 702321 h 6857985"/>
                <a:gd name="connsiteX5354" fmla="*/ 4105047 w 6868353"/>
                <a:gd name="connsiteY5354" fmla="*/ 704600 h 6857985"/>
                <a:gd name="connsiteX5355" fmla="*/ 4139603 w 6868353"/>
                <a:gd name="connsiteY5355" fmla="*/ 725850 h 6857985"/>
                <a:gd name="connsiteX5356" fmla="*/ 4060379 w 6868353"/>
                <a:gd name="connsiteY5356" fmla="*/ 700735 h 6857985"/>
                <a:gd name="connsiteX5357" fmla="*/ 4060317 w 6868353"/>
                <a:gd name="connsiteY5357" fmla="*/ 697799 h 6857985"/>
                <a:gd name="connsiteX5358" fmla="*/ 2264986 w 6868353"/>
                <a:gd name="connsiteY5358" fmla="*/ 697125 h 6857985"/>
                <a:gd name="connsiteX5359" fmla="*/ 2162814 w 6868353"/>
                <a:gd name="connsiteY5359" fmla="*/ 710914 h 6857985"/>
                <a:gd name="connsiteX5360" fmla="*/ 2242774 w 6868353"/>
                <a:gd name="connsiteY5360" fmla="*/ 710008 h 6857985"/>
                <a:gd name="connsiteX5361" fmla="*/ 2140347 w 6868353"/>
                <a:gd name="connsiteY5361" fmla="*/ 725467 h 6857985"/>
                <a:gd name="connsiteX5362" fmla="*/ 2121348 w 6868353"/>
                <a:gd name="connsiteY5362" fmla="*/ 735986 h 6857985"/>
                <a:gd name="connsiteX5363" fmla="*/ 2140148 w 6868353"/>
                <a:gd name="connsiteY5363" fmla="*/ 733226 h 6857985"/>
                <a:gd name="connsiteX5364" fmla="*/ 2155707 w 6868353"/>
                <a:gd name="connsiteY5364" fmla="*/ 731300 h 6857985"/>
                <a:gd name="connsiteX5365" fmla="*/ 2174494 w 6868353"/>
                <a:gd name="connsiteY5365" fmla="*/ 734372 h 6857985"/>
                <a:gd name="connsiteX5366" fmla="*/ 2269601 w 6868353"/>
                <a:gd name="connsiteY5366" fmla="*/ 719380 h 6857985"/>
                <a:gd name="connsiteX5367" fmla="*/ 2282768 w 6868353"/>
                <a:gd name="connsiteY5367" fmla="*/ 719352 h 6857985"/>
                <a:gd name="connsiteX5368" fmla="*/ 2298001 w 6868353"/>
                <a:gd name="connsiteY5368" fmla="*/ 715826 h 6857985"/>
                <a:gd name="connsiteX5369" fmla="*/ 2315102 w 6868353"/>
                <a:gd name="connsiteY5369" fmla="*/ 710503 h 6857985"/>
                <a:gd name="connsiteX5370" fmla="*/ 2264986 w 6868353"/>
                <a:gd name="connsiteY5370" fmla="*/ 697125 h 6857985"/>
                <a:gd name="connsiteX5371" fmla="*/ 2399904 w 6868353"/>
                <a:gd name="connsiteY5371" fmla="*/ 695398 h 6857985"/>
                <a:gd name="connsiteX5372" fmla="*/ 2305999 w 6868353"/>
                <a:gd name="connsiteY5372" fmla="*/ 733778 h 6857985"/>
                <a:gd name="connsiteX5373" fmla="*/ 2380508 w 6868353"/>
                <a:gd name="connsiteY5373" fmla="*/ 703934 h 6857985"/>
                <a:gd name="connsiteX5374" fmla="*/ 2403273 w 6868353"/>
                <a:gd name="connsiteY5374" fmla="*/ 700282 h 6857985"/>
                <a:gd name="connsiteX5375" fmla="*/ 2390348 w 6868353"/>
                <a:gd name="connsiteY5375" fmla="*/ 709144 h 6857985"/>
                <a:gd name="connsiteX5376" fmla="*/ 2399904 w 6868353"/>
                <a:gd name="connsiteY5376" fmla="*/ 695398 h 6857985"/>
                <a:gd name="connsiteX5377" fmla="*/ 3820149 w 6868353"/>
                <a:gd name="connsiteY5377" fmla="*/ 693478 h 6857985"/>
                <a:gd name="connsiteX5378" fmla="*/ 3852383 w 6868353"/>
                <a:gd name="connsiteY5378" fmla="*/ 694747 h 6857985"/>
                <a:gd name="connsiteX5379" fmla="*/ 3818631 w 6868353"/>
                <a:gd name="connsiteY5379" fmla="*/ 700693 h 6857985"/>
                <a:gd name="connsiteX5380" fmla="*/ 3820149 w 6868353"/>
                <a:gd name="connsiteY5380" fmla="*/ 693478 h 6857985"/>
                <a:gd name="connsiteX5381" fmla="*/ 4433223 w 6868353"/>
                <a:gd name="connsiteY5381" fmla="*/ 691632 h 6857985"/>
                <a:gd name="connsiteX5382" fmla="*/ 4468035 w 6868353"/>
                <a:gd name="connsiteY5382" fmla="*/ 704911 h 6857985"/>
                <a:gd name="connsiteX5383" fmla="*/ 4452065 w 6868353"/>
                <a:gd name="connsiteY5383" fmla="*/ 709300 h 6857985"/>
                <a:gd name="connsiteX5384" fmla="*/ 4491917 w 6868353"/>
                <a:gd name="connsiteY5384" fmla="*/ 721022 h 6857985"/>
                <a:gd name="connsiteX5385" fmla="*/ 4515079 w 6868353"/>
                <a:gd name="connsiteY5385" fmla="*/ 743022 h 6857985"/>
                <a:gd name="connsiteX5386" fmla="*/ 4466081 w 6868353"/>
                <a:gd name="connsiteY5386" fmla="*/ 722495 h 6857985"/>
                <a:gd name="connsiteX5387" fmla="*/ 4433223 w 6868353"/>
                <a:gd name="connsiteY5387" fmla="*/ 691632 h 6857985"/>
                <a:gd name="connsiteX5388" fmla="*/ 5340737 w 6868353"/>
                <a:gd name="connsiteY5388" fmla="*/ 690755 h 6857985"/>
                <a:gd name="connsiteX5389" fmla="*/ 5359027 w 6868353"/>
                <a:gd name="connsiteY5389" fmla="*/ 708352 h 6857985"/>
                <a:gd name="connsiteX5390" fmla="*/ 5395327 w 6868353"/>
                <a:gd name="connsiteY5390" fmla="*/ 726587 h 6857985"/>
                <a:gd name="connsiteX5391" fmla="*/ 5387343 w 6868353"/>
                <a:gd name="connsiteY5391" fmla="*/ 731995 h 6857985"/>
                <a:gd name="connsiteX5392" fmla="*/ 5412555 w 6868353"/>
                <a:gd name="connsiteY5392" fmla="*/ 746279 h 6857985"/>
                <a:gd name="connsiteX5393" fmla="*/ 5433027 w 6868353"/>
                <a:gd name="connsiteY5393" fmla="*/ 757378 h 6857985"/>
                <a:gd name="connsiteX5394" fmla="*/ 5426811 w 6868353"/>
                <a:gd name="connsiteY5394" fmla="*/ 774197 h 6857985"/>
                <a:gd name="connsiteX5395" fmla="*/ 5399151 w 6868353"/>
                <a:gd name="connsiteY5395" fmla="*/ 757081 h 6857985"/>
                <a:gd name="connsiteX5396" fmla="*/ 5376907 w 6868353"/>
                <a:gd name="connsiteY5396" fmla="*/ 736978 h 6857985"/>
                <a:gd name="connsiteX5397" fmla="*/ 5340737 w 6868353"/>
                <a:gd name="connsiteY5397" fmla="*/ 690755 h 6857985"/>
                <a:gd name="connsiteX5398" fmla="*/ 4310763 w 6868353"/>
                <a:gd name="connsiteY5398" fmla="*/ 690301 h 6857985"/>
                <a:gd name="connsiteX5399" fmla="*/ 4340491 w 6868353"/>
                <a:gd name="connsiteY5399" fmla="*/ 703439 h 6857985"/>
                <a:gd name="connsiteX5400" fmla="*/ 4344499 w 6868353"/>
                <a:gd name="connsiteY5400" fmla="*/ 719394 h 6857985"/>
                <a:gd name="connsiteX5401" fmla="*/ 4359675 w 6868353"/>
                <a:gd name="connsiteY5401" fmla="*/ 720003 h 6857985"/>
                <a:gd name="connsiteX5402" fmla="*/ 4404115 w 6868353"/>
                <a:gd name="connsiteY5402" fmla="*/ 734726 h 6857985"/>
                <a:gd name="connsiteX5403" fmla="*/ 4379439 w 6868353"/>
                <a:gd name="connsiteY5403" fmla="*/ 721928 h 6857985"/>
                <a:gd name="connsiteX5404" fmla="*/ 4378165 w 6868353"/>
                <a:gd name="connsiteY5404" fmla="*/ 715614 h 6857985"/>
                <a:gd name="connsiteX5405" fmla="*/ 4392605 w 6868353"/>
                <a:gd name="connsiteY5405" fmla="*/ 717738 h 6857985"/>
                <a:gd name="connsiteX5406" fmla="*/ 4414449 w 6868353"/>
                <a:gd name="connsiteY5406" fmla="*/ 731668 h 6857985"/>
                <a:gd name="connsiteX5407" fmla="*/ 4390099 w 6868353"/>
                <a:gd name="connsiteY5407" fmla="*/ 721517 h 6857985"/>
                <a:gd name="connsiteX5408" fmla="*/ 4466903 w 6868353"/>
                <a:gd name="connsiteY5408" fmla="*/ 762205 h 6857985"/>
                <a:gd name="connsiteX5409" fmla="*/ 4472903 w 6868353"/>
                <a:gd name="connsiteY5409" fmla="*/ 754886 h 6857985"/>
                <a:gd name="connsiteX5410" fmla="*/ 4434127 w 6868353"/>
                <a:gd name="connsiteY5410" fmla="*/ 737430 h 6857985"/>
                <a:gd name="connsiteX5411" fmla="*/ 4449135 w 6868353"/>
                <a:gd name="connsiteY5411" fmla="*/ 738789 h 6857985"/>
                <a:gd name="connsiteX5412" fmla="*/ 4502379 w 6868353"/>
                <a:gd name="connsiteY5412" fmla="*/ 763578 h 6857985"/>
                <a:gd name="connsiteX5413" fmla="*/ 4510789 w 6868353"/>
                <a:gd name="connsiteY5413" fmla="*/ 778160 h 6857985"/>
                <a:gd name="connsiteX5414" fmla="*/ 4358797 w 6868353"/>
                <a:gd name="connsiteY5414" fmla="*/ 731781 h 6857985"/>
                <a:gd name="connsiteX5415" fmla="*/ 4299833 w 6868353"/>
                <a:gd name="connsiteY5415" fmla="*/ 705619 h 6857985"/>
                <a:gd name="connsiteX5416" fmla="*/ 4300499 w 6868353"/>
                <a:gd name="connsiteY5416" fmla="*/ 693812 h 6857985"/>
                <a:gd name="connsiteX5417" fmla="*/ 4310763 w 6868353"/>
                <a:gd name="connsiteY5417" fmla="*/ 690301 h 6857985"/>
                <a:gd name="connsiteX5418" fmla="*/ 1541848 w 6868353"/>
                <a:gd name="connsiteY5418" fmla="*/ 688300 h 6857985"/>
                <a:gd name="connsiteX5419" fmla="*/ 1487461 w 6868353"/>
                <a:gd name="connsiteY5419" fmla="*/ 731781 h 6857985"/>
                <a:gd name="connsiteX5420" fmla="*/ 1473318 w 6868353"/>
                <a:gd name="connsiteY5420" fmla="*/ 735264 h 6857985"/>
                <a:gd name="connsiteX5421" fmla="*/ 1502000 w 6868353"/>
                <a:gd name="connsiteY5421" fmla="*/ 713335 h 6857985"/>
                <a:gd name="connsiteX5422" fmla="*/ 1435589 w 6868353"/>
                <a:gd name="connsiteY5422" fmla="*/ 752408 h 6857985"/>
                <a:gd name="connsiteX5423" fmla="*/ 1411550 w 6868353"/>
                <a:gd name="connsiteY5423" fmla="*/ 769836 h 6857985"/>
                <a:gd name="connsiteX5424" fmla="*/ 1370438 w 6868353"/>
                <a:gd name="connsiteY5424" fmla="*/ 802779 h 6857985"/>
                <a:gd name="connsiteX5425" fmla="*/ 1358617 w 6868353"/>
                <a:gd name="connsiteY5425" fmla="*/ 801293 h 6857985"/>
                <a:gd name="connsiteX5426" fmla="*/ 1397875 w 6868353"/>
                <a:gd name="connsiteY5426" fmla="*/ 764598 h 6857985"/>
                <a:gd name="connsiteX5427" fmla="*/ 1410715 w 6868353"/>
                <a:gd name="connsiteY5427" fmla="*/ 756896 h 6857985"/>
                <a:gd name="connsiteX5428" fmla="*/ 1427378 w 6868353"/>
                <a:gd name="connsiteY5428" fmla="*/ 749846 h 6857985"/>
                <a:gd name="connsiteX5429" fmla="*/ 1440445 w 6868353"/>
                <a:gd name="connsiteY5429" fmla="*/ 738492 h 6857985"/>
                <a:gd name="connsiteX5430" fmla="*/ 1445018 w 6868353"/>
                <a:gd name="connsiteY5430" fmla="*/ 742328 h 6857985"/>
                <a:gd name="connsiteX5431" fmla="*/ 1537790 w 6868353"/>
                <a:gd name="connsiteY5431" fmla="*/ 689763 h 6857985"/>
                <a:gd name="connsiteX5432" fmla="*/ 1541848 w 6868353"/>
                <a:gd name="connsiteY5432" fmla="*/ 688300 h 6857985"/>
                <a:gd name="connsiteX5433" fmla="*/ 1462913 w 6868353"/>
                <a:gd name="connsiteY5433" fmla="*/ 688220 h 6857985"/>
                <a:gd name="connsiteX5434" fmla="*/ 1421730 w 6868353"/>
                <a:gd name="connsiteY5434" fmla="*/ 723457 h 6857985"/>
                <a:gd name="connsiteX5435" fmla="*/ 1374445 w 6868353"/>
                <a:gd name="connsiteY5435" fmla="*/ 746208 h 6857985"/>
                <a:gd name="connsiteX5436" fmla="*/ 1353422 w 6868353"/>
                <a:gd name="connsiteY5436" fmla="*/ 752437 h 6857985"/>
                <a:gd name="connsiteX5437" fmla="*/ 1385106 w 6868353"/>
                <a:gd name="connsiteY5437" fmla="*/ 731003 h 6857985"/>
                <a:gd name="connsiteX5438" fmla="*/ 1398102 w 6868353"/>
                <a:gd name="connsiteY5438" fmla="*/ 719592 h 6857985"/>
                <a:gd name="connsiteX5439" fmla="*/ 1405350 w 6868353"/>
                <a:gd name="connsiteY5439" fmla="*/ 717724 h 6857985"/>
                <a:gd name="connsiteX5440" fmla="*/ 1462913 w 6868353"/>
                <a:gd name="connsiteY5440" fmla="*/ 688220 h 6857985"/>
                <a:gd name="connsiteX5441" fmla="*/ 2058619 w 6868353"/>
                <a:gd name="connsiteY5441" fmla="*/ 685667 h 6857985"/>
                <a:gd name="connsiteX5442" fmla="*/ 2050716 w 6868353"/>
                <a:gd name="connsiteY5442" fmla="*/ 685701 h 6857985"/>
                <a:gd name="connsiteX5443" fmla="*/ 2032314 w 6868353"/>
                <a:gd name="connsiteY5443" fmla="*/ 689084 h 6857985"/>
                <a:gd name="connsiteX5444" fmla="*/ 1941566 w 6868353"/>
                <a:gd name="connsiteY5444" fmla="*/ 734726 h 6857985"/>
                <a:gd name="connsiteX5445" fmla="*/ 1930750 w 6868353"/>
                <a:gd name="connsiteY5445" fmla="*/ 731215 h 6857985"/>
                <a:gd name="connsiteX5446" fmla="*/ 1981603 w 6868353"/>
                <a:gd name="connsiteY5446" fmla="*/ 754419 h 6857985"/>
                <a:gd name="connsiteX5447" fmla="*/ 1983769 w 6868353"/>
                <a:gd name="connsiteY5447" fmla="*/ 716393 h 6857985"/>
                <a:gd name="connsiteX5448" fmla="*/ 2056522 w 6868353"/>
                <a:gd name="connsiteY5448" fmla="*/ 692198 h 6857985"/>
                <a:gd name="connsiteX5449" fmla="*/ 2011078 w 6868353"/>
                <a:gd name="connsiteY5449" fmla="*/ 714382 h 6857985"/>
                <a:gd name="connsiteX5450" fmla="*/ 1998464 w 6868353"/>
                <a:gd name="connsiteY5450" fmla="*/ 724816 h 6857985"/>
                <a:gd name="connsiteX5451" fmla="*/ 2032453 w 6868353"/>
                <a:gd name="connsiteY5451" fmla="*/ 719919 h 6857985"/>
                <a:gd name="connsiteX5452" fmla="*/ 2023820 w 6868353"/>
                <a:gd name="connsiteY5452" fmla="*/ 727001 h 6857985"/>
                <a:gd name="connsiteX5453" fmla="*/ 2020408 w 6868353"/>
                <a:gd name="connsiteY5453" fmla="*/ 727848 h 6857985"/>
                <a:gd name="connsiteX5454" fmla="*/ 2014059 w 6868353"/>
                <a:gd name="connsiteY5454" fmla="*/ 727965 h 6857985"/>
                <a:gd name="connsiteX5455" fmla="*/ 1992759 w 6868353"/>
                <a:gd name="connsiteY5455" fmla="*/ 734712 h 6857985"/>
                <a:gd name="connsiteX5456" fmla="*/ 2020408 w 6868353"/>
                <a:gd name="connsiteY5456" fmla="*/ 727848 h 6857985"/>
                <a:gd name="connsiteX5457" fmla="*/ 2022842 w 6868353"/>
                <a:gd name="connsiteY5457" fmla="*/ 727803 h 6857985"/>
                <a:gd name="connsiteX5458" fmla="*/ 2023820 w 6868353"/>
                <a:gd name="connsiteY5458" fmla="*/ 727001 h 6857985"/>
                <a:gd name="connsiteX5459" fmla="*/ 2045848 w 6868353"/>
                <a:gd name="connsiteY5459" fmla="*/ 721532 h 6857985"/>
                <a:gd name="connsiteX5460" fmla="*/ 2071033 w 6868353"/>
                <a:gd name="connsiteY5460" fmla="*/ 700777 h 6857985"/>
                <a:gd name="connsiteX5461" fmla="*/ 2058619 w 6868353"/>
                <a:gd name="connsiteY5461" fmla="*/ 685667 h 6857985"/>
                <a:gd name="connsiteX5462" fmla="*/ 3714567 w 6868353"/>
                <a:gd name="connsiteY5462" fmla="*/ 685516 h 6857985"/>
                <a:gd name="connsiteX5463" fmla="*/ 3747775 w 6868353"/>
                <a:gd name="connsiteY5463" fmla="*/ 685573 h 6857985"/>
                <a:gd name="connsiteX5464" fmla="*/ 3693399 w 6868353"/>
                <a:gd name="connsiteY5464" fmla="*/ 686606 h 6857985"/>
                <a:gd name="connsiteX5465" fmla="*/ 3714567 w 6868353"/>
                <a:gd name="connsiteY5465" fmla="*/ 685516 h 6857985"/>
                <a:gd name="connsiteX5466" fmla="*/ 3579951 w 6868353"/>
                <a:gd name="connsiteY5466" fmla="*/ 683050 h 6857985"/>
                <a:gd name="connsiteX5467" fmla="*/ 3609489 w 6868353"/>
                <a:gd name="connsiteY5467" fmla="*/ 688800 h 6857985"/>
                <a:gd name="connsiteX5468" fmla="*/ 3561015 w 6868353"/>
                <a:gd name="connsiteY5468" fmla="*/ 695426 h 6857985"/>
                <a:gd name="connsiteX5469" fmla="*/ 3519209 w 6868353"/>
                <a:gd name="connsiteY5469" fmla="*/ 684525 h 6857985"/>
                <a:gd name="connsiteX5470" fmla="*/ 3579951 w 6868353"/>
                <a:gd name="connsiteY5470" fmla="*/ 683050 h 6857985"/>
                <a:gd name="connsiteX5471" fmla="*/ 2246501 w 6868353"/>
                <a:gd name="connsiteY5471" fmla="*/ 680007 h 6857985"/>
                <a:gd name="connsiteX5472" fmla="*/ 2181530 w 6868353"/>
                <a:gd name="connsiteY5472" fmla="*/ 691773 h 6857985"/>
                <a:gd name="connsiteX5473" fmla="*/ 2291064 w 6868353"/>
                <a:gd name="connsiteY5473" fmla="*/ 686153 h 6857985"/>
                <a:gd name="connsiteX5474" fmla="*/ 2246501 w 6868353"/>
                <a:gd name="connsiteY5474" fmla="*/ 680007 h 6857985"/>
                <a:gd name="connsiteX5475" fmla="*/ 4920923 w 6868353"/>
                <a:gd name="connsiteY5475" fmla="*/ 679386 h 6857985"/>
                <a:gd name="connsiteX5476" fmla="*/ 4969891 w 6868353"/>
                <a:gd name="connsiteY5476" fmla="*/ 708536 h 6857985"/>
                <a:gd name="connsiteX5477" fmla="*/ 4999875 w 6868353"/>
                <a:gd name="connsiteY5477" fmla="*/ 745033 h 6857985"/>
                <a:gd name="connsiteX5478" fmla="*/ 4939695 w 6868353"/>
                <a:gd name="connsiteY5478" fmla="*/ 694492 h 6857985"/>
                <a:gd name="connsiteX5479" fmla="*/ 5006687 w 6868353"/>
                <a:gd name="connsiteY5479" fmla="*/ 761030 h 6857985"/>
                <a:gd name="connsiteX5480" fmla="*/ 4988395 w 6868353"/>
                <a:gd name="connsiteY5480" fmla="*/ 746066 h 6857985"/>
                <a:gd name="connsiteX5481" fmla="*/ 4956995 w 6868353"/>
                <a:gd name="connsiteY5481" fmla="*/ 737827 h 6857985"/>
                <a:gd name="connsiteX5482" fmla="*/ 4911239 w 6868353"/>
                <a:gd name="connsiteY5482" fmla="*/ 697351 h 6857985"/>
                <a:gd name="connsiteX5483" fmla="*/ 4921375 w 6868353"/>
                <a:gd name="connsiteY5483" fmla="*/ 702052 h 6857985"/>
                <a:gd name="connsiteX5484" fmla="*/ 4926951 w 6868353"/>
                <a:gd name="connsiteY5484" fmla="*/ 701429 h 6857985"/>
                <a:gd name="connsiteX5485" fmla="*/ 4964199 w 6868353"/>
                <a:gd name="connsiteY5485" fmla="*/ 731598 h 6857985"/>
                <a:gd name="connsiteX5486" fmla="*/ 4920923 w 6868353"/>
                <a:gd name="connsiteY5486" fmla="*/ 679386 h 6857985"/>
                <a:gd name="connsiteX5487" fmla="*/ 3340688 w 6868353"/>
                <a:gd name="connsiteY5487" fmla="*/ 676017 h 6857985"/>
                <a:gd name="connsiteX5488" fmla="*/ 3347964 w 6868353"/>
                <a:gd name="connsiteY5488" fmla="*/ 683960 h 6857985"/>
                <a:gd name="connsiteX5489" fmla="*/ 3285305 w 6868353"/>
                <a:gd name="connsiteY5489" fmla="*/ 679613 h 6857985"/>
                <a:gd name="connsiteX5490" fmla="*/ 3340688 w 6868353"/>
                <a:gd name="connsiteY5490" fmla="*/ 676017 h 6857985"/>
                <a:gd name="connsiteX5491" fmla="*/ 4158753 w 6868353"/>
                <a:gd name="connsiteY5491" fmla="*/ 675148 h 6857985"/>
                <a:gd name="connsiteX5492" fmla="*/ 4200563 w 6868353"/>
                <a:gd name="connsiteY5492" fmla="*/ 684525 h 6857985"/>
                <a:gd name="connsiteX5493" fmla="*/ 4238263 w 6868353"/>
                <a:gd name="connsiteY5493" fmla="*/ 697946 h 6857985"/>
                <a:gd name="connsiteX5494" fmla="*/ 4269509 w 6868353"/>
                <a:gd name="connsiteY5494" fmla="*/ 710334 h 6857985"/>
                <a:gd name="connsiteX5495" fmla="*/ 4254559 w 6868353"/>
                <a:gd name="connsiteY5495" fmla="*/ 709768 h 6857985"/>
                <a:gd name="connsiteX5496" fmla="*/ 4207855 w 6868353"/>
                <a:gd name="connsiteY5496" fmla="*/ 692510 h 6857985"/>
                <a:gd name="connsiteX5497" fmla="*/ 4154823 w 6868353"/>
                <a:gd name="connsiteY5497" fmla="*/ 678367 h 6857985"/>
                <a:gd name="connsiteX5498" fmla="*/ 4158753 w 6868353"/>
                <a:gd name="connsiteY5498" fmla="*/ 675148 h 6857985"/>
                <a:gd name="connsiteX5499" fmla="*/ 3919363 w 6868353"/>
                <a:gd name="connsiteY5499" fmla="*/ 671967 h 6857985"/>
                <a:gd name="connsiteX5500" fmla="*/ 3954327 w 6868353"/>
                <a:gd name="connsiteY5500" fmla="*/ 680872 h 6857985"/>
                <a:gd name="connsiteX5501" fmla="*/ 3945991 w 6868353"/>
                <a:gd name="connsiteY5501" fmla="*/ 688163 h 6857985"/>
                <a:gd name="connsiteX5502" fmla="*/ 3915085 w 6868353"/>
                <a:gd name="connsiteY5502" fmla="*/ 673794 h 6857985"/>
                <a:gd name="connsiteX5503" fmla="*/ 3919363 w 6868353"/>
                <a:gd name="connsiteY5503" fmla="*/ 671967 h 6857985"/>
                <a:gd name="connsiteX5504" fmla="*/ 1907035 w 6868353"/>
                <a:gd name="connsiteY5504" fmla="*/ 668541 h 6857985"/>
                <a:gd name="connsiteX5505" fmla="*/ 1898741 w 6868353"/>
                <a:gd name="connsiteY5505" fmla="*/ 672307 h 6857985"/>
                <a:gd name="connsiteX5506" fmla="*/ 1843401 w 6868353"/>
                <a:gd name="connsiteY5506" fmla="*/ 703340 h 6857985"/>
                <a:gd name="connsiteX5507" fmla="*/ 1844788 w 6868353"/>
                <a:gd name="connsiteY5507" fmla="*/ 712811 h 6857985"/>
                <a:gd name="connsiteX5508" fmla="*/ 1919255 w 6868353"/>
                <a:gd name="connsiteY5508" fmla="*/ 669802 h 6857985"/>
                <a:gd name="connsiteX5509" fmla="*/ 1907035 w 6868353"/>
                <a:gd name="connsiteY5509" fmla="*/ 668541 h 6857985"/>
                <a:gd name="connsiteX5510" fmla="*/ 1669551 w 6868353"/>
                <a:gd name="connsiteY5510" fmla="*/ 667976 h 6857985"/>
                <a:gd name="connsiteX5511" fmla="*/ 1685336 w 6868353"/>
                <a:gd name="connsiteY5511" fmla="*/ 674771 h 6857985"/>
                <a:gd name="connsiteX5512" fmla="*/ 1635064 w 6868353"/>
                <a:gd name="connsiteY5512" fmla="*/ 698923 h 6857985"/>
                <a:gd name="connsiteX5513" fmla="*/ 1669551 w 6868353"/>
                <a:gd name="connsiteY5513" fmla="*/ 667976 h 6857985"/>
                <a:gd name="connsiteX5514" fmla="*/ 1467383 w 6868353"/>
                <a:gd name="connsiteY5514" fmla="*/ 666281 h 6857985"/>
                <a:gd name="connsiteX5515" fmla="*/ 1468038 w 6868353"/>
                <a:gd name="connsiteY5515" fmla="*/ 677007 h 6857985"/>
                <a:gd name="connsiteX5516" fmla="*/ 1417454 w 6868353"/>
                <a:gd name="connsiteY5516" fmla="*/ 704699 h 6857985"/>
                <a:gd name="connsiteX5517" fmla="*/ 1451587 w 6868353"/>
                <a:gd name="connsiteY5517" fmla="*/ 671217 h 6857985"/>
                <a:gd name="connsiteX5518" fmla="*/ 1467383 w 6868353"/>
                <a:gd name="connsiteY5518" fmla="*/ 666281 h 6857985"/>
                <a:gd name="connsiteX5519" fmla="*/ 3311864 w 6868353"/>
                <a:gd name="connsiteY5519" fmla="*/ 664762 h 6857985"/>
                <a:gd name="connsiteX5520" fmla="*/ 3269704 w 6868353"/>
                <a:gd name="connsiteY5520" fmla="*/ 678551 h 6857985"/>
                <a:gd name="connsiteX5521" fmla="*/ 3287047 w 6868353"/>
                <a:gd name="connsiteY5521" fmla="*/ 685276 h 6857985"/>
                <a:gd name="connsiteX5522" fmla="*/ 3233702 w 6868353"/>
                <a:gd name="connsiteY5522" fmla="*/ 691108 h 6857985"/>
                <a:gd name="connsiteX5523" fmla="*/ 3210527 w 6868353"/>
                <a:gd name="connsiteY5523" fmla="*/ 693359 h 6857985"/>
                <a:gd name="connsiteX5524" fmla="*/ 3189815 w 6868353"/>
                <a:gd name="connsiteY5524" fmla="*/ 696460 h 6857985"/>
                <a:gd name="connsiteX5525" fmla="*/ 3131516 w 6868353"/>
                <a:gd name="connsiteY5525" fmla="*/ 713576 h 6857985"/>
                <a:gd name="connsiteX5526" fmla="*/ 3109997 w 6868353"/>
                <a:gd name="connsiteY5526" fmla="*/ 711325 h 6857985"/>
                <a:gd name="connsiteX5527" fmla="*/ 3147216 w 6868353"/>
                <a:gd name="connsiteY5527" fmla="*/ 699093 h 6857985"/>
                <a:gd name="connsiteX5528" fmla="*/ 3119752 w 6868353"/>
                <a:gd name="connsiteY5528" fmla="*/ 694917 h 6857985"/>
                <a:gd name="connsiteX5529" fmla="*/ 3084203 w 6868353"/>
                <a:gd name="connsiteY5529" fmla="*/ 698031 h 6857985"/>
                <a:gd name="connsiteX5530" fmla="*/ 3196752 w 6868353"/>
                <a:gd name="connsiteY5530" fmla="*/ 675974 h 6857985"/>
                <a:gd name="connsiteX5531" fmla="*/ 3211122 w 6868353"/>
                <a:gd name="connsiteY5531" fmla="*/ 682897 h 6857985"/>
                <a:gd name="connsiteX5532" fmla="*/ 3206195 w 6868353"/>
                <a:gd name="connsiteY5532" fmla="*/ 689112 h 6857985"/>
                <a:gd name="connsiteX5533" fmla="*/ 3235840 w 6868353"/>
                <a:gd name="connsiteY5533" fmla="*/ 685474 h 6857985"/>
                <a:gd name="connsiteX5534" fmla="*/ 3200645 w 6868353"/>
                <a:gd name="connsiteY5534" fmla="*/ 672350 h 6857985"/>
                <a:gd name="connsiteX5535" fmla="*/ 3311864 w 6868353"/>
                <a:gd name="connsiteY5535" fmla="*/ 664762 h 6857985"/>
                <a:gd name="connsiteX5536" fmla="*/ 2591945 w 6868353"/>
                <a:gd name="connsiteY5536" fmla="*/ 659736 h 6857985"/>
                <a:gd name="connsiteX5537" fmla="*/ 2546359 w 6868353"/>
                <a:gd name="connsiteY5537" fmla="*/ 674035 h 6857985"/>
                <a:gd name="connsiteX5538" fmla="*/ 2562626 w 6868353"/>
                <a:gd name="connsiteY5538" fmla="*/ 670906 h 6857985"/>
                <a:gd name="connsiteX5539" fmla="*/ 2539635 w 6868353"/>
                <a:gd name="connsiteY5539" fmla="*/ 682840 h 6857985"/>
                <a:gd name="connsiteX5540" fmla="*/ 2597919 w 6868353"/>
                <a:gd name="connsiteY5540" fmla="*/ 669901 h 6857985"/>
                <a:gd name="connsiteX5541" fmla="*/ 2591945 w 6868353"/>
                <a:gd name="connsiteY5541" fmla="*/ 659736 h 6857985"/>
                <a:gd name="connsiteX5542" fmla="*/ 4754801 w 6868353"/>
                <a:gd name="connsiteY5542" fmla="*/ 657428 h 6857985"/>
                <a:gd name="connsiteX5543" fmla="*/ 4824525 w 6868353"/>
                <a:gd name="connsiteY5543" fmla="*/ 692028 h 6857985"/>
                <a:gd name="connsiteX5544" fmla="*/ 4748219 w 6868353"/>
                <a:gd name="connsiteY5544" fmla="*/ 664181 h 6857985"/>
                <a:gd name="connsiteX5545" fmla="*/ 4769383 w 6868353"/>
                <a:gd name="connsiteY5545" fmla="*/ 666475 h 6857985"/>
                <a:gd name="connsiteX5546" fmla="*/ 4754801 w 6868353"/>
                <a:gd name="connsiteY5546" fmla="*/ 657428 h 6857985"/>
                <a:gd name="connsiteX5547" fmla="*/ 3723651 w 6868353"/>
                <a:gd name="connsiteY5547" fmla="*/ 655574 h 6857985"/>
                <a:gd name="connsiteX5548" fmla="*/ 3795457 w 6868353"/>
                <a:gd name="connsiteY5548" fmla="*/ 662851 h 6857985"/>
                <a:gd name="connsiteX5549" fmla="*/ 3859675 w 6868353"/>
                <a:gd name="connsiteY5549" fmla="*/ 666164 h 6857985"/>
                <a:gd name="connsiteX5550" fmla="*/ 3895547 w 6868353"/>
                <a:gd name="connsiteY5550" fmla="*/ 677956 h 6857985"/>
                <a:gd name="connsiteX5551" fmla="*/ 3891203 w 6868353"/>
                <a:gd name="connsiteY5551" fmla="*/ 686323 h 6857985"/>
                <a:gd name="connsiteX5552" fmla="*/ 3850131 w 6868353"/>
                <a:gd name="connsiteY5552" fmla="*/ 671161 h 6857985"/>
                <a:gd name="connsiteX5553" fmla="*/ 3826787 w 6868353"/>
                <a:gd name="connsiteY5553" fmla="*/ 683817 h 6857985"/>
                <a:gd name="connsiteX5554" fmla="*/ 3784471 w 6868353"/>
                <a:gd name="connsiteY5554" fmla="*/ 677234 h 6857985"/>
                <a:gd name="connsiteX5555" fmla="*/ 3736167 w 6868353"/>
                <a:gd name="connsiteY5555" fmla="*/ 673497 h 6857985"/>
                <a:gd name="connsiteX5556" fmla="*/ 3740811 w 6868353"/>
                <a:gd name="connsiteY5556" fmla="*/ 670722 h 6857985"/>
                <a:gd name="connsiteX5557" fmla="*/ 3777675 w 6868353"/>
                <a:gd name="connsiteY5557" fmla="*/ 672973 h 6857985"/>
                <a:gd name="connsiteX5558" fmla="*/ 3787995 w 6868353"/>
                <a:gd name="connsiteY5558" fmla="*/ 670538 h 6857985"/>
                <a:gd name="connsiteX5559" fmla="*/ 3810847 w 6868353"/>
                <a:gd name="connsiteY5559" fmla="*/ 673723 h 6857985"/>
                <a:gd name="connsiteX5560" fmla="*/ 3764723 w 6868353"/>
                <a:gd name="connsiteY5560" fmla="*/ 665923 h 6857985"/>
                <a:gd name="connsiteX5561" fmla="*/ 3723651 w 6868353"/>
                <a:gd name="connsiteY5561" fmla="*/ 655574 h 6857985"/>
                <a:gd name="connsiteX5562" fmla="*/ 4557391 w 6868353"/>
                <a:gd name="connsiteY5562" fmla="*/ 652432 h 6857985"/>
                <a:gd name="connsiteX5563" fmla="*/ 4572635 w 6868353"/>
                <a:gd name="connsiteY5563" fmla="*/ 658827 h 6857985"/>
                <a:gd name="connsiteX5564" fmla="*/ 4580979 w 6868353"/>
                <a:gd name="connsiteY5564" fmla="*/ 664040 h 6857985"/>
                <a:gd name="connsiteX5565" fmla="*/ 4581391 w 6868353"/>
                <a:gd name="connsiteY5565" fmla="*/ 669406 h 6857985"/>
                <a:gd name="connsiteX5566" fmla="*/ 4545771 w 6868353"/>
                <a:gd name="connsiteY5566" fmla="*/ 661110 h 6857985"/>
                <a:gd name="connsiteX5567" fmla="*/ 4579747 w 6868353"/>
                <a:gd name="connsiteY5567" fmla="*/ 680576 h 6857985"/>
                <a:gd name="connsiteX5568" fmla="*/ 4619289 w 6868353"/>
                <a:gd name="connsiteY5568" fmla="*/ 701231 h 6857985"/>
                <a:gd name="connsiteX5569" fmla="*/ 4590833 w 6868353"/>
                <a:gd name="connsiteY5569" fmla="*/ 678990 h 6857985"/>
                <a:gd name="connsiteX5570" fmla="*/ 4601735 w 6868353"/>
                <a:gd name="connsiteY5570" fmla="*/ 676612 h 6857985"/>
                <a:gd name="connsiteX5571" fmla="*/ 4684851 w 6868353"/>
                <a:gd name="connsiteY5571" fmla="*/ 721136 h 6857985"/>
                <a:gd name="connsiteX5572" fmla="*/ 4559179 w 6868353"/>
                <a:gd name="connsiteY5572" fmla="*/ 680321 h 6857985"/>
                <a:gd name="connsiteX5573" fmla="*/ 4552535 w 6868353"/>
                <a:gd name="connsiteY5573" fmla="*/ 653649 h 6857985"/>
                <a:gd name="connsiteX5574" fmla="*/ 4557323 w 6868353"/>
                <a:gd name="connsiteY5574" fmla="*/ 652403 h 6857985"/>
                <a:gd name="connsiteX5575" fmla="*/ 4557421 w 6868353"/>
                <a:gd name="connsiteY5575" fmla="*/ 652424 h 6857985"/>
                <a:gd name="connsiteX5576" fmla="*/ 4557391 w 6868353"/>
                <a:gd name="connsiteY5576" fmla="*/ 652432 h 6857985"/>
                <a:gd name="connsiteX5577" fmla="*/ 4220851 w 6868353"/>
                <a:gd name="connsiteY5577" fmla="*/ 651949 h 6857985"/>
                <a:gd name="connsiteX5578" fmla="*/ 4264499 w 6868353"/>
                <a:gd name="connsiteY5578" fmla="*/ 661987 h 6857985"/>
                <a:gd name="connsiteX5579" fmla="*/ 4301447 w 6868353"/>
                <a:gd name="connsiteY5579" fmla="*/ 675691 h 6857985"/>
                <a:gd name="connsiteX5580" fmla="*/ 4270515 w 6868353"/>
                <a:gd name="connsiteY5580" fmla="*/ 670127 h 6857985"/>
                <a:gd name="connsiteX5581" fmla="*/ 4235887 w 6868353"/>
                <a:gd name="connsiteY5581" fmla="*/ 663671 h 6857985"/>
                <a:gd name="connsiteX5582" fmla="*/ 4253343 w 6868353"/>
                <a:gd name="connsiteY5582" fmla="*/ 674601 h 6857985"/>
                <a:gd name="connsiteX5583" fmla="*/ 4245725 w 6868353"/>
                <a:gd name="connsiteY5583" fmla="*/ 677418 h 6857985"/>
                <a:gd name="connsiteX5584" fmla="*/ 4220851 w 6868353"/>
                <a:gd name="connsiteY5584" fmla="*/ 651949 h 6857985"/>
                <a:gd name="connsiteX5585" fmla="*/ 3061410 w 6868353"/>
                <a:gd name="connsiteY5585" fmla="*/ 651695 h 6857985"/>
                <a:gd name="connsiteX5586" fmla="*/ 3042029 w 6868353"/>
                <a:gd name="connsiteY5586" fmla="*/ 670524 h 6857985"/>
                <a:gd name="connsiteX5587" fmla="*/ 3056752 w 6868353"/>
                <a:gd name="connsiteY5587" fmla="*/ 667282 h 6857985"/>
                <a:gd name="connsiteX5588" fmla="*/ 3071674 w 6868353"/>
                <a:gd name="connsiteY5588" fmla="*/ 664691 h 6857985"/>
                <a:gd name="connsiteX5589" fmla="*/ 3061410 w 6868353"/>
                <a:gd name="connsiteY5589" fmla="*/ 651695 h 6857985"/>
                <a:gd name="connsiteX5590" fmla="*/ 3577649 w 6868353"/>
                <a:gd name="connsiteY5590" fmla="*/ 651483 h 6857985"/>
                <a:gd name="connsiteX5591" fmla="*/ 3605341 w 6868353"/>
                <a:gd name="connsiteY5591" fmla="*/ 665569 h 6857985"/>
                <a:gd name="connsiteX5592" fmla="*/ 3572029 w 6868353"/>
                <a:gd name="connsiteY5592" fmla="*/ 674842 h 6857985"/>
                <a:gd name="connsiteX5593" fmla="*/ 3452925 w 6868353"/>
                <a:gd name="connsiteY5593" fmla="*/ 658972 h 6857985"/>
                <a:gd name="connsiteX5594" fmla="*/ 3455657 w 6868353"/>
                <a:gd name="connsiteY5594" fmla="*/ 670468 h 6857985"/>
                <a:gd name="connsiteX5595" fmla="*/ 3499771 w 6868353"/>
                <a:gd name="connsiteY5595" fmla="*/ 669732 h 6857985"/>
                <a:gd name="connsiteX5596" fmla="*/ 3529827 w 6868353"/>
                <a:gd name="connsiteY5596" fmla="*/ 663927 h 6857985"/>
                <a:gd name="connsiteX5597" fmla="*/ 3550879 w 6868353"/>
                <a:gd name="connsiteY5597" fmla="*/ 669406 h 6857985"/>
                <a:gd name="connsiteX5598" fmla="*/ 3497945 w 6868353"/>
                <a:gd name="connsiteY5598" fmla="*/ 674474 h 6857985"/>
                <a:gd name="connsiteX5599" fmla="*/ 3437211 w 6868353"/>
                <a:gd name="connsiteY5599" fmla="*/ 677560 h 6857985"/>
                <a:gd name="connsiteX5600" fmla="*/ 3383045 w 6868353"/>
                <a:gd name="connsiteY5600" fmla="*/ 663686 h 6857985"/>
                <a:gd name="connsiteX5601" fmla="*/ 3397429 w 6868353"/>
                <a:gd name="connsiteY5601" fmla="*/ 680236 h 6857985"/>
                <a:gd name="connsiteX5602" fmla="*/ 3377623 w 6868353"/>
                <a:gd name="connsiteY5602" fmla="*/ 681581 h 6857985"/>
                <a:gd name="connsiteX5603" fmla="*/ 3368887 w 6868353"/>
                <a:gd name="connsiteY5603" fmla="*/ 667594 h 6857985"/>
                <a:gd name="connsiteX5604" fmla="*/ 3319225 w 6868353"/>
                <a:gd name="connsiteY5604" fmla="*/ 672705 h 6857985"/>
                <a:gd name="connsiteX5605" fmla="*/ 3343094 w 6868353"/>
                <a:gd name="connsiteY5605" fmla="*/ 662653 h 6857985"/>
                <a:gd name="connsiteX5606" fmla="*/ 3365335 w 6868353"/>
                <a:gd name="connsiteY5606" fmla="*/ 660218 h 6857985"/>
                <a:gd name="connsiteX5607" fmla="*/ 3365859 w 6868353"/>
                <a:gd name="connsiteY5607" fmla="*/ 656112 h 6857985"/>
                <a:gd name="connsiteX5608" fmla="*/ 3440113 w 6868353"/>
                <a:gd name="connsiteY5608" fmla="*/ 668585 h 6857985"/>
                <a:gd name="connsiteX5609" fmla="*/ 3411615 w 6868353"/>
                <a:gd name="connsiteY5609" fmla="*/ 655928 h 6857985"/>
                <a:gd name="connsiteX5610" fmla="*/ 3496671 w 6868353"/>
                <a:gd name="connsiteY5610" fmla="*/ 655150 h 6857985"/>
                <a:gd name="connsiteX5611" fmla="*/ 3577649 w 6868353"/>
                <a:gd name="connsiteY5611" fmla="*/ 651483 h 6857985"/>
                <a:gd name="connsiteX5612" fmla="*/ 4562873 w 6868353"/>
                <a:gd name="connsiteY5612" fmla="*/ 651058 h 6857985"/>
                <a:gd name="connsiteX5613" fmla="*/ 4564643 w 6868353"/>
                <a:gd name="connsiteY5613" fmla="*/ 653992 h 6857985"/>
                <a:gd name="connsiteX5614" fmla="*/ 4557421 w 6868353"/>
                <a:gd name="connsiteY5614" fmla="*/ 652424 h 6857985"/>
                <a:gd name="connsiteX5615" fmla="*/ 3627795 w 6868353"/>
                <a:gd name="connsiteY5615" fmla="*/ 650704 h 6857985"/>
                <a:gd name="connsiteX5616" fmla="*/ 3668949 w 6868353"/>
                <a:gd name="connsiteY5616" fmla="*/ 656693 h 6857985"/>
                <a:gd name="connsiteX5617" fmla="*/ 3653899 w 6868353"/>
                <a:gd name="connsiteY5617" fmla="*/ 657740 h 6857985"/>
                <a:gd name="connsiteX5618" fmla="*/ 3655315 w 6868353"/>
                <a:gd name="connsiteY5618" fmla="*/ 664946 h 6857985"/>
                <a:gd name="connsiteX5619" fmla="*/ 3709905 w 6868353"/>
                <a:gd name="connsiteY5619" fmla="*/ 663828 h 6857985"/>
                <a:gd name="connsiteX5620" fmla="*/ 3673451 w 6868353"/>
                <a:gd name="connsiteY5620" fmla="*/ 653875 h 6857985"/>
                <a:gd name="connsiteX5621" fmla="*/ 3719163 w 6868353"/>
                <a:gd name="connsiteY5621" fmla="*/ 658349 h 6857985"/>
                <a:gd name="connsiteX5622" fmla="*/ 3676255 w 6868353"/>
                <a:gd name="connsiteY5622" fmla="*/ 671473 h 6857985"/>
                <a:gd name="connsiteX5623" fmla="*/ 3655457 w 6868353"/>
                <a:gd name="connsiteY5623" fmla="*/ 666489 h 6857985"/>
                <a:gd name="connsiteX5624" fmla="*/ 3634887 w 6868353"/>
                <a:gd name="connsiteY5624" fmla="*/ 662171 h 6857985"/>
                <a:gd name="connsiteX5625" fmla="*/ 3597695 w 6868353"/>
                <a:gd name="connsiteY5625" fmla="*/ 651171 h 6857985"/>
                <a:gd name="connsiteX5626" fmla="*/ 3627795 w 6868353"/>
                <a:gd name="connsiteY5626" fmla="*/ 650704 h 6857985"/>
                <a:gd name="connsiteX5627" fmla="*/ 3209139 w 6868353"/>
                <a:gd name="connsiteY5627" fmla="*/ 650549 h 6857985"/>
                <a:gd name="connsiteX5628" fmla="*/ 3234608 w 6868353"/>
                <a:gd name="connsiteY5628" fmla="*/ 665102 h 6857985"/>
                <a:gd name="connsiteX5629" fmla="*/ 3199923 w 6868353"/>
                <a:gd name="connsiteY5629" fmla="*/ 667042 h 6857985"/>
                <a:gd name="connsiteX5630" fmla="*/ 3168494 w 6868353"/>
                <a:gd name="connsiteY5630" fmla="*/ 671317 h 6857985"/>
                <a:gd name="connsiteX5631" fmla="*/ 3105736 w 6868353"/>
                <a:gd name="connsiteY5631" fmla="*/ 685474 h 6857985"/>
                <a:gd name="connsiteX5632" fmla="*/ 3103725 w 6868353"/>
                <a:gd name="connsiteY5632" fmla="*/ 679896 h 6857985"/>
                <a:gd name="connsiteX5633" fmla="*/ 3065218 w 6868353"/>
                <a:gd name="connsiteY5633" fmla="*/ 687669 h 6857985"/>
                <a:gd name="connsiteX5634" fmla="*/ 3036904 w 6868353"/>
                <a:gd name="connsiteY5634" fmla="*/ 698456 h 6857985"/>
                <a:gd name="connsiteX5635" fmla="*/ 2997745 w 6868353"/>
                <a:gd name="connsiteY5635" fmla="*/ 707121 h 6857985"/>
                <a:gd name="connsiteX5636" fmla="*/ 2989633 w 6868353"/>
                <a:gd name="connsiteY5636" fmla="*/ 700000 h 6857985"/>
                <a:gd name="connsiteX5637" fmla="*/ 3029712 w 6868353"/>
                <a:gd name="connsiteY5637" fmla="*/ 691222 h 6857985"/>
                <a:gd name="connsiteX5638" fmla="*/ 3075595 w 6868353"/>
                <a:gd name="connsiteY5638" fmla="*/ 681779 h 6857985"/>
                <a:gd name="connsiteX5639" fmla="*/ 3105707 w 6868353"/>
                <a:gd name="connsiteY5639" fmla="*/ 670723 h 6857985"/>
                <a:gd name="connsiteX5640" fmla="*/ 3163143 w 6868353"/>
                <a:gd name="connsiteY5640" fmla="*/ 669831 h 6857985"/>
                <a:gd name="connsiteX5641" fmla="*/ 3204821 w 6868353"/>
                <a:gd name="connsiteY5641" fmla="*/ 660416 h 6857985"/>
                <a:gd name="connsiteX5642" fmla="*/ 3209139 w 6868353"/>
                <a:gd name="connsiteY5642" fmla="*/ 650549 h 6857985"/>
                <a:gd name="connsiteX5643" fmla="*/ 3235075 w 6868353"/>
                <a:gd name="connsiteY5643" fmla="*/ 650378 h 6857985"/>
                <a:gd name="connsiteX5644" fmla="*/ 3304403 w 6868353"/>
                <a:gd name="connsiteY5644" fmla="*/ 656834 h 6857985"/>
                <a:gd name="connsiteX5645" fmla="*/ 3248694 w 6868353"/>
                <a:gd name="connsiteY5645" fmla="*/ 660515 h 6857985"/>
                <a:gd name="connsiteX5646" fmla="*/ 3235075 w 6868353"/>
                <a:gd name="connsiteY5646" fmla="*/ 650378 h 6857985"/>
                <a:gd name="connsiteX5647" fmla="*/ 2389611 w 6868353"/>
                <a:gd name="connsiteY5647" fmla="*/ 642705 h 6857985"/>
                <a:gd name="connsiteX5648" fmla="*/ 2360065 w 6868353"/>
                <a:gd name="connsiteY5648" fmla="*/ 655673 h 6857985"/>
                <a:gd name="connsiteX5649" fmla="*/ 2376559 w 6868353"/>
                <a:gd name="connsiteY5649" fmla="*/ 661137 h 6857985"/>
                <a:gd name="connsiteX5650" fmla="*/ 2415915 w 6868353"/>
                <a:gd name="connsiteY5650" fmla="*/ 643880 h 6857985"/>
                <a:gd name="connsiteX5651" fmla="*/ 2389611 w 6868353"/>
                <a:gd name="connsiteY5651" fmla="*/ 642705 h 6857985"/>
                <a:gd name="connsiteX5652" fmla="*/ 2376374 w 6868353"/>
                <a:gd name="connsiteY5652" fmla="*/ 642167 h 6857985"/>
                <a:gd name="connsiteX5653" fmla="*/ 2280120 w 6868353"/>
                <a:gd name="connsiteY5653" fmla="*/ 662312 h 6857985"/>
                <a:gd name="connsiteX5654" fmla="*/ 2233543 w 6868353"/>
                <a:gd name="connsiteY5654" fmla="*/ 662610 h 6857985"/>
                <a:gd name="connsiteX5655" fmla="*/ 2280488 w 6868353"/>
                <a:gd name="connsiteY5655" fmla="*/ 671769 h 6857985"/>
                <a:gd name="connsiteX5656" fmla="*/ 2343417 w 6868353"/>
                <a:gd name="connsiteY5656" fmla="*/ 659792 h 6857985"/>
                <a:gd name="connsiteX5657" fmla="*/ 2320086 w 6868353"/>
                <a:gd name="connsiteY5657" fmla="*/ 654186 h 6857985"/>
                <a:gd name="connsiteX5658" fmla="*/ 2366592 w 6868353"/>
                <a:gd name="connsiteY5658" fmla="*/ 646456 h 6857985"/>
                <a:gd name="connsiteX5659" fmla="*/ 2363109 w 6868353"/>
                <a:gd name="connsiteY5659" fmla="*/ 651142 h 6857985"/>
                <a:gd name="connsiteX5660" fmla="*/ 2376374 w 6868353"/>
                <a:gd name="connsiteY5660" fmla="*/ 642167 h 6857985"/>
                <a:gd name="connsiteX5661" fmla="*/ 2628867 w 6868353"/>
                <a:gd name="connsiteY5661" fmla="*/ 641105 h 6857985"/>
                <a:gd name="connsiteX5662" fmla="*/ 2597764 w 6868353"/>
                <a:gd name="connsiteY5662" fmla="*/ 652813 h 6857985"/>
                <a:gd name="connsiteX5663" fmla="*/ 2575891 w 6868353"/>
                <a:gd name="connsiteY5663" fmla="*/ 662765 h 6857985"/>
                <a:gd name="connsiteX5664" fmla="*/ 2611312 w 6868353"/>
                <a:gd name="connsiteY5664" fmla="*/ 662213 h 6857985"/>
                <a:gd name="connsiteX5665" fmla="*/ 2628867 w 6868353"/>
                <a:gd name="connsiteY5665" fmla="*/ 641105 h 6857985"/>
                <a:gd name="connsiteX5666" fmla="*/ 2438949 w 6868353"/>
                <a:gd name="connsiteY5666" fmla="*/ 640411 h 6857985"/>
                <a:gd name="connsiteX5667" fmla="*/ 2376884 w 6868353"/>
                <a:gd name="connsiteY5667" fmla="*/ 680094 h 6857985"/>
                <a:gd name="connsiteX5668" fmla="*/ 2432833 w 6868353"/>
                <a:gd name="connsiteY5668" fmla="*/ 662992 h 6857985"/>
                <a:gd name="connsiteX5669" fmla="*/ 2488329 w 6868353"/>
                <a:gd name="connsiteY5669" fmla="*/ 649500 h 6857985"/>
                <a:gd name="connsiteX5670" fmla="*/ 2441880 w 6868353"/>
                <a:gd name="connsiteY5670" fmla="*/ 651157 h 6857985"/>
                <a:gd name="connsiteX5671" fmla="*/ 2438949 w 6868353"/>
                <a:gd name="connsiteY5671" fmla="*/ 640411 h 6857985"/>
                <a:gd name="connsiteX5672" fmla="*/ 1549569 w 6868353"/>
                <a:gd name="connsiteY5672" fmla="*/ 637750 h 6857985"/>
                <a:gd name="connsiteX5673" fmla="*/ 1537989 w 6868353"/>
                <a:gd name="connsiteY5673" fmla="*/ 649260 h 6857985"/>
                <a:gd name="connsiteX5674" fmla="*/ 1517333 w 6868353"/>
                <a:gd name="connsiteY5674" fmla="*/ 663459 h 6857985"/>
                <a:gd name="connsiteX5675" fmla="*/ 1488750 w 6868353"/>
                <a:gd name="connsiteY5675" fmla="*/ 686819 h 6857985"/>
                <a:gd name="connsiteX5676" fmla="*/ 1490704 w 6868353"/>
                <a:gd name="connsiteY5676" fmla="*/ 677503 h 6857985"/>
                <a:gd name="connsiteX5677" fmla="*/ 1549569 w 6868353"/>
                <a:gd name="connsiteY5677" fmla="*/ 637750 h 6857985"/>
                <a:gd name="connsiteX5678" fmla="*/ 3355510 w 6868353"/>
                <a:gd name="connsiteY5678" fmla="*/ 636391 h 6857985"/>
                <a:gd name="connsiteX5679" fmla="*/ 3414447 w 6868353"/>
                <a:gd name="connsiteY5679" fmla="*/ 646981 h 6857985"/>
                <a:gd name="connsiteX5680" fmla="*/ 3377115 w 6868353"/>
                <a:gd name="connsiteY5680" fmla="*/ 640766 h 6857985"/>
                <a:gd name="connsiteX5681" fmla="*/ 3314284 w 6868353"/>
                <a:gd name="connsiteY5681" fmla="*/ 655701 h 6857985"/>
                <a:gd name="connsiteX5682" fmla="*/ 3263446 w 6868353"/>
                <a:gd name="connsiteY5682" fmla="*/ 641162 h 6857985"/>
                <a:gd name="connsiteX5683" fmla="*/ 3318588 w 6868353"/>
                <a:gd name="connsiteY5683" fmla="*/ 652275 h 6857985"/>
                <a:gd name="connsiteX5684" fmla="*/ 3355510 w 6868353"/>
                <a:gd name="connsiteY5684" fmla="*/ 636391 h 6857985"/>
                <a:gd name="connsiteX5685" fmla="*/ 1862926 w 6868353"/>
                <a:gd name="connsiteY5685" fmla="*/ 631785 h 6857985"/>
                <a:gd name="connsiteX5686" fmla="*/ 1862088 w 6868353"/>
                <a:gd name="connsiteY5686" fmla="*/ 633446 h 6857985"/>
                <a:gd name="connsiteX5687" fmla="*/ 1862265 w 6868353"/>
                <a:gd name="connsiteY5687" fmla="*/ 631924 h 6857985"/>
                <a:gd name="connsiteX5688" fmla="*/ 3069041 w 6868353"/>
                <a:gd name="connsiteY5688" fmla="*/ 629694 h 6857985"/>
                <a:gd name="connsiteX5689" fmla="*/ 3026768 w 6868353"/>
                <a:gd name="connsiteY5689" fmla="*/ 632186 h 6857985"/>
                <a:gd name="connsiteX5690" fmla="*/ 3055365 w 6868353"/>
                <a:gd name="connsiteY5690" fmla="*/ 649741 h 6857985"/>
                <a:gd name="connsiteX5691" fmla="*/ 3061113 w 6868353"/>
                <a:gd name="connsiteY5691" fmla="*/ 636957 h 6857985"/>
                <a:gd name="connsiteX5692" fmla="*/ 3093306 w 6868353"/>
                <a:gd name="connsiteY5692" fmla="*/ 637368 h 6857985"/>
                <a:gd name="connsiteX5693" fmla="*/ 3069041 w 6868353"/>
                <a:gd name="connsiteY5693" fmla="*/ 629694 h 6857985"/>
                <a:gd name="connsiteX5694" fmla="*/ 4466881 w 6868353"/>
                <a:gd name="connsiteY5694" fmla="*/ 629576 h 6857985"/>
                <a:gd name="connsiteX5695" fmla="*/ 4464751 w 6868353"/>
                <a:gd name="connsiteY5695" fmla="*/ 631082 h 6857985"/>
                <a:gd name="connsiteX5696" fmla="*/ 4509713 w 6868353"/>
                <a:gd name="connsiteY5696" fmla="*/ 653450 h 6857985"/>
                <a:gd name="connsiteX5697" fmla="*/ 4500751 w 6868353"/>
                <a:gd name="connsiteY5697" fmla="*/ 638684 h 6857985"/>
                <a:gd name="connsiteX5698" fmla="*/ 4466881 w 6868353"/>
                <a:gd name="connsiteY5698" fmla="*/ 629576 h 6857985"/>
                <a:gd name="connsiteX5699" fmla="*/ 4303487 w 6868353"/>
                <a:gd name="connsiteY5699" fmla="*/ 628633 h 6857985"/>
                <a:gd name="connsiteX5700" fmla="*/ 4338043 w 6868353"/>
                <a:gd name="connsiteY5700" fmla="*/ 657924 h 6857985"/>
                <a:gd name="connsiteX5701" fmla="*/ 4368525 w 6868353"/>
                <a:gd name="connsiteY5701" fmla="*/ 665285 h 6857985"/>
                <a:gd name="connsiteX5702" fmla="*/ 4338979 w 6868353"/>
                <a:gd name="connsiteY5702" fmla="*/ 640156 h 6857985"/>
                <a:gd name="connsiteX5703" fmla="*/ 4303487 w 6868353"/>
                <a:gd name="connsiteY5703" fmla="*/ 628633 h 6857985"/>
                <a:gd name="connsiteX5704" fmla="*/ 4580065 w 6868353"/>
                <a:gd name="connsiteY5704" fmla="*/ 623476 h 6857985"/>
                <a:gd name="connsiteX5705" fmla="*/ 4580767 w 6868353"/>
                <a:gd name="connsiteY5705" fmla="*/ 635443 h 6857985"/>
                <a:gd name="connsiteX5706" fmla="*/ 4670397 w 6868353"/>
                <a:gd name="connsiteY5706" fmla="*/ 679061 h 6857985"/>
                <a:gd name="connsiteX5707" fmla="*/ 4666617 w 6868353"/>
                <a:gd name="connsiteY5707" fmla="*/ 668457 h 6857985"/>
                <a:gd name="connsiteX5708" fmla="*/ 4709939 w 6868353"/>
                <a:gd name="connsiteY5708" fmla="*/ 699150 h 6857985"/>
                <a:gd name="connsiteX5709" fmla="*/ 4730919 w 6868353"/>
                <a:gd name="connsiteY5709" fmla="*/ 701203 h 6857985"/>
                <a:gd name="connsiteX5710" fmla="*/ 4781559 w 6868353"/>
                <a:gd name="connsiteY5710" fmla="*/ 743688 h 6857985"/>
                <a:gd name="connsiteX5711" fmla="*/ 4746547 w 6868353"/>
                <a:gd name="connsiteY5711" fmla="*/ 732632 h 6857985"/>
                <a:gd name="connsiteX5712" fmla="*/ 4734373 w 6868353"/>
                <a:gd name="connsiteY5712" fmla="*/ 712019 h 6857985"/>
                <a:gd name="connsiteX5713" fmla="*/ 4716819 w 6868353"/>
                <a:gd name="connsiteY5713" fmla="*/ 720612 h 6857985"/>
                <a:gd name="connsiteX5714" fmla="*/ 4688971 w 6868353"/>
                <a:gd name="connsiteY5714" fmla="*/ 703397 h 6857985"/>
                <a:gd name="connsiteX5715" fmla="*/ 4665075 w 6868353"/>
                <a:gd name="connsiteY5715" fmla="*/ 685772 h 6857985"/>
                <a:gd name="connsiteX5716" fmla="*/ 4604807 w 6868353"/>
                <a:gd name="connsiteY5716" fmla="*/ 652998 h 6857985"/>
                <a:gd name="connsiteX5717" fmla="*/ 4618099 w 6868353"/>
                <a:gd name="connsiteY5717" fmla="*/ 673058 h 6857985"/>
                <a:gd name="connsiteX5718" fmla="*/ 4563581 w 6868353"/>
                <a:gd name="connsiteY5718" fmla="*/ 645197 h 6857985"/>
                <a:gd name="connsiteX5719" fmla="*/ 4576591 w 6868353"/>
                <a:gd name="connsiteY5719" fmla="*/ 624811 h 6857985"/>
                <a:gd name="connsiteX5720" fmla="*/ 4580065 w 6868353"/>
                <a:gd name="connsiteY5720" fmla="*/ 623476 h 6857985"/>
                <a:gd name="connsiteX5721" fmla="*/ 3627343 w 6868353"/>
                <a:gd name="connsiteY5721" fmla="*/ 623345 h 6857985"/>
                <a:gd name="connsiteX5722" fmla="*/ 3639617 w 6868353"/>
                <a:gd name="connsiteY5722" fmla="*/ 625642 h 6857985"/>
                <a:gd name="connsiteX5723" fmla="*/ 3644003 w 6868353"/>
                <a:gd name="connsiteY5723" fmla="*/ 626835 h 6857985"/>
                <a:gd name="connsiteX5724" fmla="*/ 3630235 w 6868353"/>
                <a:gd name="connsiteY5724" fmla="*/ 625414 h 6857985"/>
                <a:gd name="connsiteX5725" fmla="*/ 2502345 w 6868353"/>
                <a:gd name="connsiteY5725" fmla="*/ 622304 h 6857985"/>
                <a:gd name="connsiteX5726" fmla="*/ 2459038 w 6868353"/>
                <a:gd name="connsiteY5726" fmla="*/ 632667 h 6857985"/>
                <a:gd name="connsiteX5727" fmla="*/ 2482001 w 6868353"/>
                <a:gd name="connsiteY5727" fmla="*/ 639463 h 6857985"/>
                <a:gd name="connsiteX5728" fmla="*/ 2502345 w 6868353"/>
                <a:gd name="connsiteY5728" fmla="*/ 622304 h 6857985"/>
                <a:gd name="connsiteX5729" fmla="*/ 3576419 w 6868353"/>
                <a:gd name="connsiteY5729" fmla="*/ 619473 h 6857985"/>
                <a:gd name="connsiteX5730" fmla="*/ 3629295 w 6868353"/>
                <a:gd name="connsiteY5730" fmla="*/ 630317 h 6857985"/>
                <a:gd name="connsiteX5731" fmla="*/ 3625713 w 6868353"/>
                <a:gd name="connsiteY5731" fmla="*/ 639081 h 6857985"/>
                <a:gd name="connsiteX5732" fmla="*/ 3578755 w 6868353"/>
                <a:gd name="connsiteY5732" fmla="*/ 631096 h 6857985"/>
                <a:gd name="connsiteX5733" fmla="*/ 3580977 w 6868353"/>
                <a:gd name="connsiteY5733" fmla="*/ 642691 h 6857985"/>
                <a:gd name="connsiteX5734" fmla="*/ 3530775 w 6868353"/>
                <a:gd name="connsiteY5734" fmla="*/ 634140 h 6857985"/>
                <a:gd name="connsiteX5735" fmla="*/ 3506949 w 6868353"/>
                <a:gd name="connsiteY5735" fmla="*/ 634069 h 6857985"/>
                <a:gd name="connsiteX5736" fmla="*/ 3477659 w 6868353"/>
                <a:gd name="connsiteY5736" fmla="*/ 634027 h 6857985"/>
                <a:gd name="connsiteX5737" fmla="*/ 3440297 w 6868353"/>
                <a:gd name="connsiteY5737" fmla="*/ 648155 h 6857985"/>
                <a:gd name="connsiteX5738" fmla="*/ 3436035 w 6868353"/>
                <a:gd name="connsiteY5738" fmla="*/ 630926 h 6857985"/>
                <a:gd name="connsiteX5739" fmla="*/ 3457527 w 6868353"/>
                <a:gd name="connsiteY5739" fmla="*/ 635357 h 6857985"/>
                <a:gd name="connsiteX5740" fmla="*/ 3439009 w 6868353"/>
                <a:gd name="connsiteY5740" fmla="*/ 621993 h 6857985"/>
                <a:gd name="connsiteX5741" fmla="*/ 3509511 w 6868353"/>
                <a:gd name="connsiteY5741" fmla="*/ 630063 h 6857985"/>
                <a:gd name="connsiteX5742" fmla="*/ 3576419 w 6868353"/>
                <a:gd name="connsiteY5742" fmla="*/ 619473 h 6857985"/>
                <a:gd name="connsiteX5743" fmla="*/ 3080933 w 6868353"/>
                <a:gd name="connsiteY5743" fmla="*/ 618808 h 6857985"/>
                <a:gd name="connsiteX5744" fmla="*/ 3066903 w 6868353"/>
                <a:gd name="connsiteY5744" fmla="*/ 624145 h 6857985"/>
                <a:gd name="connsiteX5745" fmla="*/ 3107364 w 6868353"/>
                <a:gd name="connsiteY5745" fmla="*/ 632030 h 6857985"/>
                <a:gd name="connsiteX5746" fmla="*/ 3147670 w 6868353"/>
                <a:gd name="connsiteY5746" fmla="*/ 625235 h 6857985"/>
                <a:gd name="connsiteX5747" fmla="*/ 3080933 w 6868353"/>
                <a:gd name="connsiteY5747" fmla="*/ 618808 h 6857985"/>
                <a:gd name="connsiteX5748" fmla="*/ 2725376 w 6868353"/>
                <a:gd name="connsiteY5748" fmla="*/ 612607 h 6857985"/>
                <a:gd name="connsiteX5749" fmla="*/ 2674566 w 6868353"/>
                <a:gd name="connsiteY5749" fmla="*/ 638344 h 6857985"/>
                <a:gd name="connsiteX5750" fmla="*/ 2750916 w 6868353"/>
                <a:gd name="connsiteY5750" fmla="*/ 616882 h 6857985"/>
                <a:gd name="connsiteX5751" fmla="*/ 2725376 w 6868353"/>
                <a:gd name="connsiteY5751" fmla="*/ 612607 h 6857985"/>
                <a:gd name="connsiteX5752" fmla="*/ 1627037 w 6868353"/>
                <a:gd name="connsiteY5752" fmla="*/ 612409 h 6857985"/>
                <a:gd name="connsiteX5753" fmla="*/ 1615937 w 6868353"/>
                <a:gd name="connsiteY5753" fmla="*/ 634239 h 6857985"/>
                <a:gd name="connsiteX5754" fmla="*/ 1553264 w 6868353"/>
                <a:gd name="connsiteY5754" fmla="*/ 656508 h 6857985"/>
                <a:gd name="connsiteX5755" fmla="*/ 1538285 w 6868353"/>
                <a:gd name="connsiteY5755" fmla="*/ 674757 h 6857985"/>
                <a:gd name="connsiteX5756" fmla="*/ 1452479 w 6868353"/>
                <a:gd name="connsiteY5756" fmla="*/ 725539 h 6857985"/>
                <a:gd name="connsiteX5757" fmla="*/ 1533939 w 6868353"/>
                <a:gd name="connsiteY5757" fmla="*/ 666093 h 6857985"/>
                <a:gd name="connsiteX5758" fmla="*/ 1544727 w 6868353"/>
                <a:gd name="connsiteY5758" fmla="*/ 658675 h 6857985"/>
                <a:gd name="connsiteX5759" fmla="*/ 1555953 w 6868353"/>
                <a:gd name="connsiteY5759" fmla="*/ 651723 h 6857985"/>
                <a:gd name="connsiteX5760" fmla="*/ 1578916 w 6868353"/>
                <a:gd name="connsiteY5760" fmla="*/ 638090 h 6857985"/>
                <a:gd name="connsiteX5761" fmla="*/ 1627037 w 6868353"/>
                <a:gd name="connsiteY5761" fmla="*/ 612409 h 6857985"/>
                <a:gd name="connsiteX5762" fmla="*/ 4413939 w 6868353"/>
                <a:gd name="connsiteY5762" fmla="*/ 610469 h 6857985"/>
                <a:gd name="connsiteX5763" fmla="*/ 4486241 w 6868353"/>
                <a:gd name="connsiteY5763" fmla="*/ 625277 h 6857985"/>
                <a:gd name="connsiteX5764" fmla="*/ 4526631 w 6868353"/>
                <a:gd name="connsiteY5764" fmla="*/ 643285 h 6857985"/>
                <a:gd name="connsiteX5765" fmla="*/ 4529435 w 6868353"/>
                <a:gd name="connsiteY5765" fmla="*/ 665342 h 6857985"/>
                <a:gd name="connsiteX5766" fmla="*/ 4518689 w 6868353"/>
                <a:gd name="connsiteY5766" fmla="*/ 668244 h 6857985"/>
                <a:gd name="connsiteX5767" fmla="*/ 4493645 w 6868353"/>
                <a:gd name="connsiteY5767" fmla="*/ 657825 h 6857985"/>
                <a:gd name="connsiteX5768" fmla="*/ 4413939 w 6868353"/>
                <a:gd name="connsiteY5768" fmla="*/ 610469 h 6857985"/>
                <a:gd name="connsiteX5769" fmla="*/ 3661275 w 6868353"/>
                <a:gd name="connsiteY5769" fmla="*/ 609789 h 6857985"/>
                <a:gd name="connsiteX5770" fmla="*/ 3689067 w 6868353"/>
                <a:gd name="connsiteY5770" fmla="*/ 625277 h 6857985"/>
                <a:gd name="connsiteX5771" fmla="*/ 3661275 w 6868353"/>
                <a:gd name="connsiteY5771" fmla="*/ 609789 h 6857985"/>
                <a:gd name="connsiteX5772" fmla="*/ 2434277 w 6868353"/>
                <a:gd name="connsiteY5772" fmla="*/ 609166 h 6857985"/>
                <a:gd name="connsiteX5773" fmla="*/ 2420856 w 6868353"/>
                <a:gd name="connsiteY5773" fmla="*/ 610469 h 6857985"/>
                <a:gd name="connsiteX5774" fmla="*/ 2402919 w 6868353"/>
                <a:gd name="connsiteY5774" fmla="*/ 614645 h 6857985"/>
                <a:gd name="connsiteX5775" fmla="*/ 2372977 w 6868353"/>
                <a:gd name="connsiteY5775" fmla="*/ 627741 h 6857985"/>
                <a:gd name="connsiteX5776" fmla="*/ 2366351 w 6868353"/>
                <a:gd name="connsiteY5776" fmla="*/ 627458 h 6857985"/>
                <a:gd name="connsiteX5777" fmla="*/ 2389526 w 6868353"/>
                <a:gd name="connsiteY5777" fmla="*/ 633177 h 6857985"/>
                <a:gd name="connsiteX5778" fmla="*/ 2445872 w 6868353"/>
                <a:gd name="connsiteY5778" fmla="*/ 622120 h 6857985"/>
                <a:gd name="connsiteX5779" fmla="*/ 2429605 w 6868353"/>
                <a:gd name="connsiteY5779" fmla="*/ 626141 h 6857985"/>
                <a:gd name="connsiteX5780" fmla="*/ 2416340 w 6868353"/>
                <a:gd name="connsiteY5780" fmla="*/ 631436 h 6857985"/>
                <a:gd name="connsiteX5781" fmla="*/ 2412673 w 6868353"/>
                <a:gd name="connsiteY5781" fmla="*/ 638939 h 6857985"/>
                <a:gd name="connsiteX5782" fmla="*/ 2429648 w 6868353"/>
                <a:gd name="connsiteY5782" fmla="*/ 632413 h 6857985"/>
                <a:gd name="connsiteX5783" fmla="*/ 2451620 w 6868353"/>
                <a:gd name="connsiteY5783" fmla="*/ 625999 h 6857985"/>
                <a:gd name="connsiteX5784" fmla="*/ 2472671 w 6868353"/>
                <a:gd name="connsiteY5784" fmla="*/ 614943 h 6857985"/>
                <a:gd name="connsiteX5785" fmla="*/ 2451025 w 6868353"/>
                <a:gd name="connsiteY5785" fmla="*/ 610936 h 6857985"/>
                <a:gd name="connsiteX5786" fmla="*/ 2434277 w 6868353"/>
                <a:gd name="connsiteY5786" fmla="*/ 609166 h 6857985"/>
                <a:gd name="connsiteX5787" fmla="*/ 3562743 w 6868353"/>
                <a:gd name="connsiteY5787" fmla="*/ 602201 h 6857985"/>
                <a:gd name="connsiteX5788" fmla="*/ 3595631 w 6868353"/>
                <a:gd name="connsiteY5788" fmla="*/ 613357 h 6857985"/>
                <a:gd name="connsiteX5789" fmla="*/ 3609191 w 6868353"/>
                <a:gd name="connsiteY5789" fmla="*/ 604424 h 6857985"/>
                <a:gd name="connsiteX5790" fmla="*/ 3584233 w 6868353"/>
                <a:gd name="connsiteY5790" fmla="*/ 607694 h 6857985"/>
                <a:gd name="connsiteX5791" fmla="*/ 3562743 w 6868353"/>
                <a:gd name="connsiteY5791" fmla="*/ 602201 h 6857985"/>
                <a:gd name="connsiteX5792" fmla="*/ 3224755 w 6868353"/>
                <a:gd name="connsiteY5792" fmla="*/ 601762 h 6857985"/>
                <a:gd name="connsiteX5793" fmla="*/ 3317102 w 6868353"/>
                <a:gd name="connsiteY5793" fmla="*/ 611432 h 6857985"/>
                <a:gd name="connsiteX5794" fmla="*/ 3224755 w 6868353"/>
                <a:gd name="connsiteY5794" fmla="*/ 601762 h 6857985"/>
                <a:gd name="connsiteX5795" fmla="*/ 2268256 w 6868353"/>
                <a:gd name="connsiteY5795" fmla="*/ 600658 h 6857985"/>
                <a:gd name="connsiteX5796" fmla="*/ 2244869 w 6868353"/>
                <a:gd name="connsiteY5796" fmla="*/ 614759 h 6857985"/>
                <a:gd name="connsiteX5797" fmla="*/ 2214686 w 6868353"/>
                <a:gd name="connsiteY5797" fmla="*/ 619954 h 6857985"/>
                <a:gd name="connsiteX5798" fmla="*/ 2240211 w 6868353"/>
                <a:gd name="connsiteY5798" fmla="*/ 624088 h 6857985"/>
                <a:gd name="connsiteX5799" fmla="*/ 2259026 w 6868353"/>
                <a:gd name="connsiteY5799" fmla="*/ 622899 h 6857985"/>
                <a:gd name="connsiteX5800" fmla="*/ 2282272 w 6868353"/>
                <a:gd name="connsiteY5800" fmla="*/ 619940 h 6857985"/>
                <a:gd name="connsiteX5801" fmla="*/ 2268256 w 6868353"/>
                <a:gd name="connsiteY5801" fmla="*/ 600658 h 6857985"/>
                <a:gd name="connsiteX5802" fmla="*/ 3842855 w 6868353"/>
                <a:gd name="connsiteY5802" fmla="*/ 600432 h 6857985"/>
                <a:gd name="connsiteX5803" fmla="*/ 3900631 w 6868353"/>
                <a:gd name="connsiteY5803" fmla="*/ 619983 h 6857985"/>
                <a:gd name="connsiteX5804" fmla="*/ 3854393 w 6868353"/>
                <a:gd name="connsiteY5804" fmla="*/ 613117 h 6857985"/>
                <a:gd name="connsiteX5805" fmla="*/ 3842855 w 6868353"/>
                <a:gd name="connsiteY5805" fmla="*/ 600432 h 6857985"/>
                <a:gd name="connsiteX5806" fmla="*/ 5162739 w 6868353"/>
                <a:gd name="connsiteY5806" fmla="*/ 599545 h 6857985"/>
                <a:gd name="connsiteX5807" fmla="*/ 5162967 w 6868353"/>
                <a:gd name="connsiteY5807" fmla="*/ 605486 h 6857985"/>
                <a:gd name="connsiteX5808" fmla="*/ 5217315 w 6868353"/>
                <a:gd name="connsiteY5808" fmla="*/ 644092 h 6857985"/>
                <a:gd name="connsiteX5809" fmla="*/ 5222355 w 6868353"/>
                <a:gd name="connsiteY5809" fmla="*/ 626991 h 6857985"/>
                <a:gd name="connsiteX5810" fmla="*/ 5162739 w 6868353"/>
                <a:gd name="connsiteY5810" fmla="*/ 599545 h 6857985"/>
                <a:gd name="connsiteX5811" fmla="*/ 3734795 w 6868353"/>
                <a:gd name="connsiteY5811" fmla="*/ 591895 h 6857985"/>
                <a:gd name="connsiteX5812" fmla="*/ 3784075 w 6868353"/>
                <a:gd name="connsiteY5812" fmla="*/ 601239 h 6857985"/>
                <a:gd name="connsiteX5813" fmla="*/ 3807929 w 6868353"/>
                <a:gd name="connsiteY5813" fmla="*/ 606392 h 6857985"/>
                <a:gd name="connsiteX5814" fmla="*/ 3829223 w 6868353"/>
                <a:gd name="connsiteY5814" fmla="*/ 613895 h 6857985"/>
                <a:gd name="connsiteX5815" fmla="*/ 3834687 w 6868353"/>
                <a:gd name="connsiteY5815" fmla="*/ 617307 h 6857985"/>
                <a:gd name="connsiteX5816" fmla="*/ 3818435 w 6868353"/>
                <a:gd name="connsiteY5816" fmla="*/ 621229 h 6857985"/>
                <a:gd name="connsiteX5817" fmla="*/ 3806343 w 6868353"/>
                <a:gd name="connsiteY5817" fmla="*/ 622120 h 6857985"/>
                <a:gd name="connsiteX5818" fmla="*/ 3793731 w 6868353"/>
                <a:gd name="connsiteY5818" fmla="*/ 623380 h 6857985"/>
                <a:gd name="connsiteX5819" fmla="*/ 3771035 w 6868353"/>
                <a:gd name="connsiteY5819" fmla="*/ 633984 h 6857985"/>
                <a:gd name="connsiteX5820" fmla="*/ 3730943 w 6868353"/>
                <a:gd name="connsiteY5820" fmla="*/ 600517 h 6857985"/>
                <a:gd name="connsiteX5821" fmla="*/ 3782999 w 6868353"/>
                <a:gd name="connsiteY5821" fmla="*/ 608218 h 6857985"/>
                <a:gd name="connsiteX5822" fmla="*/ 3787571 w 6868353"/>
                <a:gd name="connsiteY5822" fmla="*/ 605443 h 6857985"/>
                <a:gd name="connsiteX5823" fmla="*/ 3734795 w 6868353"/>
                <a:gd name="connsiteY5823" fmla="*/ 591895 h 6857985"/>
                <a:gd name="connsiteX5824" fmla="*/ 2470095 w 6868353"/>
                <a:gd name="connsiteY5824" fmla="*/ 591003 h 6857985"/>
                <a:gd name="connsiteX5825" fmla="*/ 2416128 w 6868353"/>
                <a:gd name="connsiteY5825" fmla="*/ 601054 h 6857985"/>
                <a:gd name="connsiteX5826" fmla="*/ 2362954 w 6868353"/>
                <a:gd name="connsiteY5826" fmla="*/ 613060 h 6857985"/>
                <a:gd name="connsiteX5827" fmla="*/ 2411385 w 6868353"/>
                <a:gd name="connsiteY5827" fmla="*/ 607553 h 6857985"/>
                <a:gd name="connsiteX5828" fmla="*/ 2439643 w 6868353"/>
                <a:gd name="connsiteY5828" fmla="*/ 600375 h 6857985"/>
                <a:gd name="connsiteX5829" fmla="*/ 2470095 w 6868353"/>
                <a:gd name="connsiteY5829" fmla="*/ 591003 h 6857985"/>
                <a:gd name="connsiteX5830" fmla="*/ 3989821 w 6868353"/>
                <a:gd name="connsiteY5830" fmla="*/ 588271 h 6857985"/>
                <a:gd name="connsiteX5831" fmla="*/ 4056983 w 6868353"/>
                <a:gd name="connsiteY5831" fmla="*/ 600404 h 6857985"/>
                <a:gd name="connsiteX5832" fmla="*/ 4093323 w 6868353"/>
                <a:gd name="connsiteY5832" fmla="*/ 614278 h 6857985"/>
                <a:gd name="connsiteX5833" fmla="*/ 4108203 w 6868353"/>
                <a:gd name="connsiteY5833" fmla="*/ 621993 h 6857985"/>
                <a:gd name="connsiteX5834" fmla="*/ 4123647 w 6868353"/>
                <a:gd name="connsiteY5834" fmla="*/ 632243 h 6857985"/>
                <a:gd name="connsiteX5835" fmla="*/ 4164859 w 6868353"/>
                <a:gd name="connsiteY5835" fmla="*/ 656537 h 6857985"/>
                <a:gd name="connsiteX5836" fmla="*/ 4200379 w 6868353"/>
                <a:gd name="connsiteY5836" fmla="*/ 660288 h 6857985"/>
                <a:gd name="connsiteX5837" fmla="*/ 4179979 w 6868353"/>
                <a:gd name="connsiteY5837" fmla="*/ 662384 h 6857985"/>
                <a:gd name="connsiteX5838" fmla="*/ 4200011 w 6868353"/>
                <a:gd name="connsiteY5838" fmla="*/ 677999 h 6857985"/>
                <a:gd name="connsiteX5839" fmla="*/ 4240303 w 6868353"/>
                <a:gd name="connsiteY5839" fmla="*/ 685630 h 6857985"/>
                <a:gd name="connsiteX5840" fmla="*/ 4230295 w 6868353"/>
                <a:gd name="connsiteY5840" fmla="*/ 683733 h 6857985"/>
                <a:gd name="connsiteX5841" fmla="*/ 4235093 w 6868353"/>
                <a:gd name="connsiteY5841" fmla="*/ 693529 h 6857985"/>
                <a:gd name="connsiteX5842" fmla="*/ 4149711 w 6868353"/>
                <a:gd name="connsiteY5842" fmla="*/ 668514 h 6857985"/>
                <a:gd name="connsiteX5843" fmla="*/ 4179965 w 6868353"/>
                <a:gd name="connsiteY5843" fmla="*/ 668273 h 6857985"/>
                <a:gd name="connsiteX5844" fmla="*/ 4057435 w 6868353"/>
                <a:gd name="connsiteY5844" fmla="*/ 612225 h 6857985"/>
                <a:gd name="connsiteX5845" fmla="*/ 4047653 w 6868353"/>
                <a:gd name="connsiteY5845" fmla="*/ 622630 h 6857985"/>
                <a:gd name="connsiteX5846" fmla="*/ 4036963 w 6868353"/>
                <a:gd name="connsiteY5846" fmla="*/ 609408 h 6857985"/>
                <a:gd name="connsiteX5847" fmla="*/ 4026899 w 6868353"/>
                <a:gd name="connsiteY5847" fmla="*/ 613895 h 6857985"/>
                <a:gd name="connsiteX5848" fmla="*/ 3990925 w 6868353"/>
                <a:gd name="connsiteY5848" fmla="*/ 606067 h 6857985"/>
                <a:gd name="connsiteX5849" fmla="*/ 3989821 w 6868353"/>
                <a:gd name="connsiteY5849" fmla="*/ 588271 h 6857985"/>
                <a:gd name="connsiteX5850" fmla="*/ 5068635 w 6868353"/>
                <a:gd name="connsiteY5850" fmla="*/ 585581 h 6857985"/>
                <a:gd name="connsiteX5851" fmla="*/ 5084239 w 6868353"/>
                <a:gd name="connsiteY5851" fmla="*/ 591768 h 6857985"/>
                <a:gd name="connsiteX5852" fmla="*/ 5075391 w 6868353"/>
                <a:gd name="connsiteY5852" fmla="*/ 603674 h 6857985"/>
                <a:gd name="connsiteX5853" fmla="*/ 5068635 w 6868353"/>
                <a:gd name="connsiteY5853" fmla="*/ 585581 h 6857985"/>
                <a:gd name="connsiteX5854" fmla="*/ 1797148 w 6868353"/>
                <a:gd name="connsiteY5854" fmla="*/ 574369 h 6857985"/>
                <a:gd name="connsiteX5855" fmla="*/ 1776975 w 6868353"/>
                <a:gd name="connsiteY5855" fmla="*/ 586955 h 6857985"/>
                <a:gd name="connsiteX5856" fmla="*/ 1726688 w 6868353"/>
                <a:gd name="connsiteY5856" fmla="*/ 618440 h 6857985"/>
                <a:gd name="connsiteX5857" fmla="*/ 1718760 w 6868353"/>
                <a:gd name="connsiteY5857" fmla="*/ 620620 h 6857985"/>
                <a:gd name="connsiteX5858" fmla="*/ 1739727 w 6868353"/>
                <a:gd name="connsiteY5858" fmla="*/ 606817 h 6857985"/>
                <a:gd name="connsiteX5859" fmla="*/ 1701149 w 6868353"/>
                <a:gd name="connsiteY5859" fmla="*/ 617945 h 6857985"/>
                <a:gd name="connsiteX5860" fmla="*/ 1730752 w 6868353"/>
                <a:gd name="connsiteY5860" fmla="*/ 604028 h 6857985"/>
                <a:gd name="connsiteX5861" fmla="*/ 1741454 w 6868353"/>
                <a:gd name="connsiteY5861" fmla="*/ 596596 h 6857985"/>
                <a:gd name="connsiteX5862" fmla="*/ 1754281 w 6868353"/>
                <a:gd name="connsiteY5862" fmla="*/ 580513 h 6857985"/>
                <a:gd name="connsiteX5863" fmla="*/ 1797148 w 6868353"/>
                <a:gd name="connsiteY5863" fmla="*/ 574369 h 6857985"/>
                <a:gd name="connsiteX5864" fmla="*/ 3513137 w 6868353"/>
                <a:gd name="connsiteY5864" fmla="*/ 573933 h 6857985"/>
                <a:gd name="connsiteX5865" fmla="*/ 3495087 w 6868353"/>
                <a:gd name="connsiteY5865" fmla="*/ 574609 h 6857985"/>
                <a:gd name="connsiteX5866" fmla="*/ 3513703 w 6868353"/>
                <a:gd name="connsiteY5866" fmla="*/ 588469 h 6857985"/>
                <a:gd name="connsiteX5867" fmla="*/ 3470127 w 6868353"/>
                <a:gd name="connsiteY5867" fmla="*/ 579139 h 6857985"/>
                <a:gd name="connsiteX5868" fmla="*/ 3493303 w 6868353"/>
                <a:gd name="connsiteY5868" fmla="*/ 589290 h 6857985"/>
                <a:gd name="connsiteX5869" fmla="*/ 3383739 w 6868353"/>
                <a:gd name="connsiteY5869" fmla="*/ 587789 h 6857985"/>
                <a:gd name="connsiteX5870" fmla="*/ 3402695 w 6868353"/>
                <a:gd name="connsiteY5870" fmla="*/ 580654 h 6857985"/>
                <a:gd name="connsiteX5871" fmla="*/ 3365873 w 6868353"/>
                <a:gd name="connsiteY5871" fmla="*/ 584207 h 6857985"/>
                <a:gd name="connsiteX5872" fmla="*/ 3349494 w 6868353"/>
                <a:gd name="connsiteY5872" fmla="*/ 586586 h 6857985"/>
                <a:gd name="connsiteX5873" fmla="*/ 3335082 w 6868353"/>
                <a:gd name="connsiteY5873" fmla="*/ 590026 h 6857985"/>
                <a:gd name="connsiteX5874" fmla="*/ 3305338 w 6868353"/>
                <a:gd name="connsiteY5874" fmla="*/ 606944 h 6857985"/>
                <a:gd name="connsiteX5875" fmla="*/ 3386755 w 6868353"/>
                <a:gd name="connsiteY5875" fmla="*/ 599228 h 6857985"/>
                <a:gd name="connsiteX5876" fmla="*/ 3397821 w 6868353"/>
                <a:gd name="connsiteY5876" fmla="*/ 600081 h 6857985"/>
                <a:gd name="connsiteX5877" fmla="*/ 3396907 w 6868353"/>
                <a:gd name="connsiteY5877" fmla="*/ 600298 h 6857985"/>
                <a:gd name="connsiteX5878" fmla="*/ 3402377 w 6868353"/>
                <a:gd name="connsiteY5878" fmla="*/ 600432 h 6857985"/>
                <a:gd name="connsiteX5879" fmla="*/ 3397821 w 6868353"/>
                <a:gd name="connsiteY5879" fmla="*/ 600081 h 6857985"/>
                <a:gd name="connsiteX5880" fmla="*/ 3407127 w 6868353"/>
                <a:gd name="connsiteY5880" fmla="*/ 597869 h 6857985"/>
                <a:gd name="connsiteX5881" fmla="*/ 3477517 w 6868353"/>
                <a:gd name="connsiteY5881" fmla="*/ 592433 h 6857985"/>
                <a:gd name="connsiteX5882" fmla="*/ 3536651 w 6868353"/>
                <a:gd name="connsiteY5882" fmla="*/ 599752 h 6857985"/>
                <a:gd name="connsiteX5883" fmla="*/ 3548955 w 6868353"/>
                <a:gd name="connsiteY5883" fmla="*/ 585000 h 6857985"/>
                <a:gd name="connsiteX5884" fmla="*/ 3513137 w 6868353"/>
                <a:gd name="connsiteY5884" fmla="*/ 573933 h 6857985"/>
                <a:gd name="connsiteX5885" fmla="*/ 2656883 w 6868353"/>
                <a:gd name="connsiteY5885" fmla="*/ 573690 h 6857985"/>
                <a:gd name="connsiteX5886" fmla="*/ 2622694 w 6868353"/>
                <a:gd name="connsiteY5886" fmla="*/ 587946 h 6857985"/>
                <a:gd name="connsiteX5887" fmla="*/ 2583167 w 6868353"/>
                <a:gd name="connsiteY5887" fmla="*/ 582566 h 6857985"/>
                <a:gd name="connsiteX5888" fmla="*/ 2603596 w 6868353"/>
                <a:gd name="connsiteY5888" fmla="*/ 575827 h 6857985"/>
                <a:gd name="connsiteX5889" fmla="*/ 2656883 w 6868353"/>
                <a:gd name="connsiteY5889" fmla="*/ 573690 h 6857985"/>
                <a:gd name="connsiteX5890" fmla="*/ 4185315 w 6868353"/>
                <a:gd name="connsiteY5890" fmla="*/ 571509 h 6857985"/>
                <a:gd name="connsiteX5891" fmla="*/ 4221813 w 6868353"/>
                <a:gd name="connsiteY5891" fmla="*/ 581405 h 6857985"/>
                <a:gd name="connsiteX5892" fmla="*/ 4226811 w 6868353"/>
                <a:gd name="connsiteY5892" fmla="*/ 591244 h 6857985"/>
                <a:gd name="connsiteX5893" fmla="*/ 4195791 w 6868353"/>
                <a:gd name="connsiteY5893" fmla="*/ 585341 h 6857985"/>
                <a:gd name="connsiteX5894" fmla="*/ 4185315 w 6868353"/>
                <a:gd name="connsiteY5894" fmla="*/ 571509 h 6857985"/>
                <a:gd name="connsiteX5895" fmla="*/ 2084610 w 6868353"/>
                <a:gd name="connsiteY5895" fmla="*/ 570900 h 6857985"/>
                <a:gd name="connsiteX5896" fmla="*/ 2069122 w 6868353"/>
                <a:gd name="connsiteY5896" fmla="*/ 578828 h 6857985"/>
                <a:gd name="connsiteX5897" fmla="*/ 2057230 w 6868353"/>
                <a:gd name="connsiteY5897" fmla="*/ 582027 h 6857985"/>
                <a:gd name="connsiteX5898" fmla="*/ 2036632 w 6868353"/>
                <a:gd name="connsiteY5898" fmla="*/ 583344 h 6857985"/>
                <a:gd name="connsiteX5899" fmla="*/ 2013555 w 6868353"/>
                <a:gd name="connsiteY5899" fmla="*/ 599540 h 6857985"/>
                <a:gd name="connsiteX5900" fmla="*/ 2033588 w 6868353"/>
                <a:gd name="connsiteY5900" fmla="*/ 588370 h 6857985"/>
                <a:gd name="connsiteX5901" fmla="*/ 2092156 w 6868353"/>
                <a:gd name="connsiteY5901" fmla="*/ 580159 h 6857985"/>
                <a:gd name="connsiteX5902" fmla="*/ 2084610 w 6868353"/>
                <a:gd name="connsiteY5902" fmla="*/ 570900 h 6857985"/>
                <a:gd name="connsiteX5903" fmla="*/ 4305651 w 6868353"/>
                <a:gd name="connsiteY5903" fmla="*/ 569230 h 6857985"/>
                <a:gd name="connsiteX5904" fmla="*/ 4321323 w 6868353"/>
                <a:gd name="connsiteY5904" fmla="*/ 570023 h 6857985"/>
                <a:gd name="connsiteX5905" fmla="*/ 4346679 w 6868353"/>
                <a:gd name="connsiteY5905" fmla="*/ 591131 h 6857985"/>
                <a:gd name="connsiteX5906" fmla="*/ 4305651 w 6868353"/>
                <a:gd name="connsiteY5906" fmla="*/ 569230 h 6857985"/>
                <a:gd name="connsiteX5907" fmla="*/ 4448255 w 6868353"/>
                <a:gd name="connsiteY5907" fmla="*/ 569016 h 6857985"/>
                <a:gd name="connsiteX5908" fmla="*/ 4464339 w 6868353"/>
                <a:gd name="connsiteY5908" fmla="*/ 573307 h 6857985"/>
                <a:gd name="connsiteX5909" fmla="*/ 4494351 w 6868353"/>
                <a:gd name="connsiteY5909" fmla="*/ 594274 h 6857985"/>
                <a:gd name="connsiteX5910" fmla="*/ 4452871 w 6868353"/>
                <a:gd name="connsiteY5910" fmla="*/ 582070 h 6857985"/>
                <a:gd name="connsiteX5911" fmla="*/ 4448255 w 6868353"/>
                <a:gd name="connsiteY5911" fmla="*/ 569016 h 6857985"/>
                <a:gd name="connsiteX5912" fmla="*/ 3281440 w 6868353"/>
                <a:gd name="connsiteY5912" fmla="*/ 562816 h 6857985"/>
                <a:gd name="connsiteX5913" fmla="*/ 3225930 w 6868353"/>
                <a:gd name="connsiteY5913" fmla="*/ 572273 h 6857985"/>
                <a:gd name="connsiteX5914" fmla="*/ 3290940 w 6868353"/>
                <a:gd name="connsiteY5914" fmla="*/ 576379 h 6857985"/>
                <a:gd name="connsiteX5915" fmla="*/ 3281440 w 6868353"/>
                <a:gd name="connsiteY5915" fmla="*/ 562816 h 6857985"/>
                <a:gd name="connsiteX5916" fmla="*/ 1622054 w 6868353"/>
                <a:gd name="connsiteY5916" fmla="*/ 559291 h 6857985"/>
                <a:gd name="connsiteX5917" fmla="*/ 1591956 w 6868353"/>
                <a:gd name="connsiteY5917" fmla="*/ 580031 h 6857985"/>
                <a:gd name="connsiteX5918" fmla="*/ 1603437 w 6868353"/>
                <a:gd name="connsiteY5918" fmla="*/ 582693 h 6857985"/>
                <a:gd name="connsiteX5919" fmla="*/ 1551721 w 6868353"/>
                <a:gd name="connsiteY5919" fmla="*/ 607907 h 6857985"/>
                <a:gd name="connsiteX5920" fmla="*/ 1622054 w 6868353"/>
                <a:gd name="connsiteY5920" fmla="*/ 559291 h 6857985"/>
                <a:gd name="connsiteX5921" fmla="*/ 3438047 w 6868353"/>
                <a:gd name="connsiteY5921" fmla="*/ 554973 h 6857985"/>
                <a:gd name="connsiteX5922" fmla="*/ 3473171 w 6868353"/>
                <a:gd name="connsiteY5922" fmla="*/ 570178 h 6857985"/>
                <a:gd name="connsiteX5923" fmla="*/ 3438047 w 6868353"/>
                <a:gd name="connsiteY5923" fmla="*/ 554973 h 6857985"/>
                <a:gd name="connsiteX5924" fmla="*/ 3646553 w 6868353"/>
                <a:gd name="connsiteY5924" fmla="*/ 554407 h 6857985"/>
                <a:gd name="connsiteX5925" fmla="*/ 3629975 w 6868353"/>
                <a:gd name="connsiteY5925" fmla="*/ 577908 h 6857985"/>
                <a:gd name="connsiteX5926" fmla="*/ 3576363 w 6868353"/>
                <a:gd name="connsiteY5926" fmla="*/ 593240 h 6857985"/>
                <a:gd name="connsiteX5927" fmla="*/ 3607069 w 6868353"/>
                <a:gd name="connsiteY5927" fmla="*/ 592787 h 6857985"/>
                <a:gd name="connsiteX5928" fmla="*/ 3613835 w 6868353"/>
                <a:gd name="connsiteY5928" fmla="*/ 601394 h 6857985"/>
                <a:gd name="connsiteX5929" fmla="*/ 3633627 w 6868353"/>
                <a:gd name="connsiteY5929" fmla="*/ 585071 h 6857985"/>
                <a:gd name="connsiteX5930" fmla="*/ 3656363 w 6868353"/>
                <a:gd name="connsiteY5930" fmla="*/ 579068 h 6857985"/>
                <a:gd name="connsiteX5931" fmla="*/ 3686249 w 6868353"/>
                <a:gd name="connsiteY5931" fmla="*/ 575642 h 6857985"/>
                <a:gd name="connsiteX5932" fmla="*/ 3644981 w 6868353"/>
                <a:gd name="connsiteY5932" fmla="*/ 574821 h 6857985"/>
                <a:gd name="connsiteX5933" fmla="*/ 3646553 w 6868353"/>
                <a:gd name="connsiteY5933" fmla="*/ 554407 h 6857985"/>
                <a:gd name="connsiteX5934" fmla="*/ 3061807 w 6868353"/>
                <a:gd name="connsiteY5934" fmla="*/ 554109 h 6857985"/>
                <a:gd name="connsiteX5935" fmla="*/ 3036253 w 6868353"/>
                <a:gd name="connsiteY5935" fmla="*/ 562405 h 6857985"/>
                <a:gd name="connsiteX5936" fmla="*/ 3035205 w 6868353"/>
                <a:gd name="connsiteY5936" fmla="*/ 570772 h 6857985"/>
                <a:gd name="connsiteX5937" fmla="*/ 3006325 w 6868353"/>
                <a:gd name="connsiteY5937" fmla="*/ 568167 h 6857985"/>
                <a:gd name="connsiteX5938" fmla="*/ 3010812 w 6868353"/>
                <a:gd name="connsiteY5938" fmla="*/ 579097 h 6857985"/>
                <a:gd name="connsiteX5939" fmla="*/ 3061906 w 6868353"/>
                <a:gd name="connsiteY5939" fmla="*/ 568861 h 6857985"/>
                <a:gd name="connsiteX5940" fmla="*/ 3061807 w 6868353"/>
                <a:gd name="connsiteY5940" fmla="*/ 554109 h 6857985"/>
                <a:gd name="connsiteX5941" fmla="*/ 3505959 w 6868353"/>
                <a:gd name="connsiteY5941" fmla="*/ 553642 h 6857985"/>
                <a:gd name="connsiteX5942" fmla="*/ 3520101 w 6868353"/>
                <a:gd name="connsiteY5942" fmla="*/ 570886 h 6857985"/>
                <a:gd name="connsiteX5943" fmla="*/ 3533819 w 6868353"/>
                <a:gd name="connsiteY5943" fmla="*/ 561896 h 6857985"/>
                <a:gd name="connsiteX5944" fmla="*/ 3570587 w 6868353"/>
                <a:gd name="connsiteY5944" fmla="*/ 564260 h 6857985"/>
                <a:gd name="connsiteX5945" fmla="*/ 3505959 w 6868353"/>
                <a:gd name="connsiteY5945" fmla="*/ 553642 h 6857985"/>
                <a:gd name="connsiteX5946" fmla="*/ 3661673 w 6868353"/>
                <a:gd name="connsiteY5946" fmla="*/ 551505 h 6857985"/>
                <a:gd name="connsiteX5947" fmla="*/ 3736931 w 6868353"/>
                <a:gd name="connsiteY5947" fmla="*/ 571593 h 6857985"/>
                <a:gd name="connsiteX5948" fmla="*/ 3661673 w 6868353"/>
                <a:gd name="connsiteY5948" fmla="*/ 551505 h 6857985"/>
                <a:gd name="connsiteX5949" fmla="*/ 2291361 w 6868353"/>
                <a:gd name="connsiteY5949" fmla="*/ 549112 h 6857985"/>
                <a:gd name="connsiteX5950" fmla="*/ 2256761 w 6868353"/>
                <a:gd name="connsiteY5950" fmla="*/ 565492 h 6857985"/>
                <a:gd name="connsiteX5951" fmla="*/ 2209632 w 6868353"/>
                <a:gd name="connsiteY5951" fmla="*/ 577002 h 6857985"/>
                <a:gd name="connsiteX5952" fmla="*/ 2247233 w 6868353"/>
                <a:gd name="connsiteY5952" fmla="*/ 581277 h 6857985"/>
                <a:gd name="connsiteX5953" fmla="*/ 2230074 w 6868353"/>
                <a:gd name="connsiteY5953" fmla="*/ 576633 h 6857985"/>
                <a:gd name="connsiteX5954" fmla="*/ 2264519 w 6868353"/>
                <a:gd name="connsiteY5954" fmla="*/ 566908 h 6857985"/>
                <a:gd name="connsiteX5955" fmla="*/ 2294886 w 6868353"/>
                <a:gd name="connsiteY5955" fmla="*/ 563453 h 6857985"/>
                <a:gd name="connsiteX5956" fmla="*/ 2176207 w 6868353"/>
                <a:gd name="connsiteY5956" fmla="*/ 596836 h 6857985"/>
                <a:gd name="connsiteX5957" fmla="*/ 2175739 w 6868353"/>
                <a:gd name="connsiteY5957" fmla="*/ 587294 h 6857985"/>
                <a:gd name="connsiteX5958" fmla="*/ 2209235 w 6868353"/>
                <a:gd name="connsiteY5958" fmla="*/ 567445 h 6857985"/>
                <a:gd name="connsiteX5959" fmla="*/ 2253575 w 6868353"/>
                <a:gd name="connsiteY5959" fmla="*/ 560027 h 6857985"/>
                <a:gd name="connsiteX5960" fmla="*/ 2291361 w 6868353"/>
                <a:gd name="connsiteY5960" fmla="*/ 549112 h 6857985"/>
                <a:gd name="connsiteX5961" fmla="*/ 1772190 w 6868353"/>
                <a:gd name="connsiteY5961" fmla="*/ 548759 h 6857985"/>
                <a:gd name="connsiteX5962" fmla="*/ 1703868 w 6868353"/>
                <a:gd name="connsiteY5962" fmla="*/ 588045 h 6857985"/>
                <a:gd name="connsiteX5963" fmla="*/ 1772190 w 6868353"/>
                <a:gd name="connsiteY5963" fmla="*/ 548759 h 6857985"/>
                <a:gd name="connsiteX5964" fmla="*/ 4471603 w 6868353"/>
                <a:gd name="connsiteY5964" fmla="*/ 548121 h 6857985"/>
                <a:gd name="connsiteX5965" fmla="*/ 4495427 w 6868353"/>
                <a:gd name="connsiteY5965" fmla="*/ 582466 h 6857985"/>
                <a:gd name="connsiteX5966" fmla="*/ 4460631 w 6868353"/>
                <a:gd name="connsiteY5966" fmla="*/ 550981 h 6857985"/>
                <a:gd name="connsiteX5967" fmla="*/ 4471603 w 6868353"/>
                <a:gd name="connsiteY5967" fmla="*/ 548121 h 6857985"/>
                <a:gd name="connsiteX5968" fmla="*/ 2871733 w 6868353"/>
                <a:gd name="connsiteY5968" fmla="*/ 544681 h 6857985"/>
                <a:gd name="connsiteX5969" fmla="*/ 2767522 w 6868353"/>
                <a:gd name="connsiteY5969" fmla="*/ 557946 h 6857985"/>
                <a:gd name="connsiteX5970" fmla="*/ 2780448 w 6868353"/>
                <a:gd name="connsiteY5970" fmla="*/ 560438 h 6857985"/>
                <a:gd name="connsiteX5971" fmla="*/ 2797210 w 6868353"/>
                <a:gd name="connsiteY5971" fmla="*/ 558880 h 6857985"/>
                <a:gd name="connsiteX5972" fmla="*/ 2799800 w 6868353"/>
                <a:gd name="connsiteY5972" fmla="*/ 564203 h 6857985"/>
                <a:gd name="connsiteX5973" fmla="*/ 2871733 w 6868353"/>
                <a:gd name="connsiteY5973" fmla="*/ 544681 h 6857985"/>
                <a:gd name="connsiteX5974" fmla="*/ 4080539 w 6868353"/>
                <a:gd name="connsiteY5974" fmla="*/ 541963 h 6857985"/>
                <a:gd name="connsiteX5975" fmla="*/ 4086387 w 6868353"/>
                <a:gd name="connsiteY5975" fmla="*/ 557493 h 6857985"/>
                <a:gd name="connsiteX5976" fmla="*/ 4081487 w 6868353"/>
                <a:gd name="connsiteY5976" fmla="*/ 565634 h 6857985"/>
                <a:gd name="connsiteX5977" fmla="*/ 4080539 w 6868353"/>
                <a:gd name="connsiteY5977" fmla="*/ 541963 h 6857985"/>
                <a:gd name="connsiteX5978" fmla="*/ 2366436 w 6868353"/>
                <a:gd name="connsiteY5978" fmla="*/ 541666 h 6857985"/>
                <a:gd name="connsiteX5979" fmla="*/ 2363052 w 6868353"/>
                <a:gd name="connsiteY5979" fmla="*/ 546338 h 6857985"/>
                <a:gd name="connsiteX5980" fmla="*/ 2373104 w 6868353"/>
                <a:gd name="connsiteY5980" fmla="*/ 551477 h 6857985"/>
                <a:gd name="connsiteX5981" fmla="*/ 2322209 w 6868353"/>
                <a:gd name="connsiteY5981" fmla="*/ 554662 h 6857985"/>
                <a:gd name="connsiteX5982" fmla="*/ 2366436 w 6868353"/>
                <a:gd name="connsiteY5982" fmla="*/ 541666 h 6857985"/>
                <a:gd name="connsiteX5983" fmla="*/ 4864859 w 6868353"/>
                <a:gd name="connsiteY5983" fmla="*/ 538679 h 6857985"/>
                <a:gd name="connsiteX5984" fmla="*/ 4906085 w 6868353"/>
                <a:gd name="connsiteY5984" fmla="*/ 561883 h 6857985"/>
                <a:gd name="connsiteX5985" fmla="*/ 4856859 w 6868353"/>
                <a:gd name="connsiteY5985" fmla="*/ 551123 h 6857985"/>
                <a:gd name="connsiteX5986" fmla="*/ 4864859 w 6868353"/>
                <a:gd name="connsiteY5986" fmla="*/ 538679 h 6857985"/>
                <a:gd name="connsiteX5987" fmla="*/ 3960387 w 6868353"/>
                <a:gd name="connsiteY5987" fmla="*/ 534715 h 6857985"/>
                <a:gd name="connsiteX5988" fmla="*/ 3991875 w 6868353"/>
                <a:gd name="connsiteY5988" fmla="*/ 538580 h 6857985"/>
                <a:gd name="connsiteX5989" fmla="*/ 4008069 w 6868353"/>
                <a:gd name="connsiteY5989" fmla="*/ 549608 h 6857985"/>
                <a:gd name="connsiteX5990" fmla="*/ 4007319 w 6868353"/>
                <a:gd name="connsiteY5990" fmla="*/ 537730 h 6857985"/>
                <a:gd name="connsiteX5991" fmla="*/ 4028315 w 6868353"/>
                <a:gd name="connsiteY5991" fmla="*/ 540619 h 6857985"/>
                <a:gd name="connsiteX5992" fmla="*/ 4055567 w 6868353"/>
                <a:gd name="connsiteY5992" fmla="*/ 564955 h 6857985"/>
                <a:gd name="connsiteX5993" fmla="*/ 4008903 w 6868353"/>
                <a:gd name="connsiteY5993" fmla="*/ 561486 h 6857985"/>
                <a:gd name="connsiteX5994" fmla="*/ 3985275 w 6868353"/>
                <a:gd name="connsiteY5994" fmla="*/ 548801 h 6857985"/>
                <a:gd name="connsiteX5995" fmla="*/ 3960387 w 6868353"/>
                <a:gd name="connsiteY5995" fmla="*/ 534715 h 6857985"/>
                <a:gd name="connsiteX5996" fmla="*/ 2478857 w 6868353"/>
                <a:gd name="connsiteY5996" fmla="*/ 534672 h 6857985"/>
                <a:gd name="connsiteX5997" fmla="*/ 2413522 w 6868353"/>
                <a:gd name="connsiteY5997" fmla="*/ 562802 h 6857985"/>
                <a:gd name="connsiteX5998" fmla="*/ 2390502 w 6868353"/>
                <a:gd name="connsiteY5998" fmla="*/ 561018 h 6857985"/>
                <a:gd name="connsiteX5999" fmla="*/ 2389950 w 6868353"/>
                <a:gd name="connsiteY5999" fmla="*/ 556856 h 6857985"/>
                <a:gd name="connsiteX6000" fmla="*/ 2329202 w 6868353"/>
                <a:gd name="connsiteY6000" fmla="*/ 583387 h 6857985"/>
                <a:gd name="connsiteX6001" fmla="*/ 2332472 w 6868353"/>
                <a:gd name="connsiteY6001" fmla="*/ 569230 h 6857985"/>
                <a:gd name="connsiteX6002" fmla="*/ 2376119 w 6868353"/>
                <a:gd name="connsiteY6002" fmla="*/ 556913 h 6857985"/>
                <a:gd name="connsiteX6003" fmla="*/ 2420770 w 6868353"/>
                <a:gd name="connsiteY6003" fmla="*/ 544440 h 6857985"/>
                <a:gd name="connsiteX6004" fmla="*/ 2478857 w 6868353"/>
                <a:gd name="connsiteY6004" fmla="*/ 534672 h 6857985"/>
                <a:gd name="connsiteX6005" fmla="*/ 2006266 w 6868353"/>
                <a:gd name="connsiteY6005" fmla="*/ 531226 h 6857985"/>
                <a:gd name="connsiteX6006" fmla="*/ 2026027 w 6868353"/>
                <a:gd name="connsiteY6006" fmla="*/ 536003 h 6857985"/>
                <a:gd name="connsiteX6007" fmla="*/ 1977667 w 6868353"/>
                <a:gd name="connsiteY6007" fmla="*/ 549579 h 6857985"/>
                <a:gd name="connsiteX6008" fmla="*/ 1990875 w 6868353"/>
                <a:gd name="connsiteY6008" fmla="*/ 538876 h 6857985"/>
                <a:gd name="connsiteX6009" fmla="*/ 1959503 w 6868353"/>
                <a:gd name="connsiteY6009" fmla="*/ 546337 h 6857985"/>
                <a:gd name="connsiteX6010" fmla="*/ 2006266 w 6868353"/>
                <a:gd name="connsiteY6010" fmla="*/ 531226 h 6857985"/>
                <a:gd name="connsiteX6011" fmla="*/ 1968960 w 6868353"/>
                <a:gd name="connsiteY6011" fmla="*/ 531090 h 6857985"/>
                <a:gd name="connsiteX6012" fmla="*/ 1956388 w 6868353"/>
                <a:gd name="connsiteY6012" fmla="*/ 551434 h 6857985"/>
                <a:gd name="connsiteX6013" fmla="*/ 1935974 w 6868353"/>
                <a:gd name="connsiteY6013" fmla="*/ 562859 h 6857985"/>
                <a:gd name="connsiteX6014" fmla="*/ 1860219 w 6868353"/>
                <a:gd name="connsiteY6014" fmla="*/ 590054 h 6857985"/>
                <a:gd name="connsiteX6015" fmla="*/ 1844448 w 6868353"/>
                <a:gd name="connsiteY6015" fmla="*/ 606703 h 6857985"/>
                <a:gd name="connsiteX6016" fmla="*/ 1890261 w 6868353"/>
                <a:gd name="connsiteY6016" fmla="*/ 591130 h 6857985"/>
                <a:gd name="connsiteX6017" fmla="*/ 1923742 w 6868353"/>
                <a:gd name="connsiteY6017" fmla="*/ 583103 h 6857985"/>
                <a:gd name="connsiteX6018" fmla="*/ 1899038 w 6868353"/>
                <a:gd name="connsiteY6018" fmla="*/ 596284 h 6857985"/>
                <a:gd name="connsiteX6019" fmla="*/ 1876528 w 6868353"/>
                <a:gd name="connsiteY6019" fmla="*/ 607383 h 6857985"/>
                <a:gd name="connsiteX6020" fmla="*/ 1907546 w 6868353"/>
                <a:gd name="connsiteY6020" fmla="*/ 598917 h 6857985"/>
                <a:gd name="connsiteX6021" fmla="*/ 1968224 w 6868353"/>
                <a:gd name="connsiteY6021" fmla="*/ 564855 h 6857985"/>
                <a:gd name="connsiteX6022" fmla="*/ 2013456 w 6868353"/>
                <a:gd name="connsiteY6022" fmla="*/ 556318 h 6857985"/>
                <a:gd name="connsiteX6023" fmla="*/ 1924662 w 6868353"/>
                <a:gd name="connsiteY6023" fmla="*/ 592617 h 6857985"/>
                <a:gd name="connsiteX6024" fmla="*/ 1913719 w 6868353"/>
                <a:gd name="connsiteY6024" fmla="*/ 605571 h 6857985"/>
                <a:gd name="connsiteX6025" fmla="*/ 1892639 w 6868353"/>
                <a:gd name="connsiteY6025" fmla="*/ 624739 h 6857985"/>
                <a:gd name="connsiteX6026" fmla="*/ 1895683 w 6868353"/>
                <a:gd name="connsiteY6026" fmla="*/ 619473 h 6857985"/>
                <a:gd name="connsiteX6027" fmla="*/ 1874829 w 6868353"/>
                <a:gd name="connsiteY6027" fmla="*/ 622106 h 6857985"/>
                <a:gd name="connsiteX6028" fmla="*/ 1862454 w 6868353"/>
                <a:gd name="connsiteY6028" fmla="*/ 630298 h 6857985"/>
                <a:gd name="connsiteX6029" fmla="*/ 1862265 w 6868353"/>
                <a:gd name="connsiteY6029" fmla="*/ 631924 h 6857985"/>
                <a:gd name="connsiteX6030" fmla="*/ 1857214 w 6868353"/>
                <a:gd name="connsiteY6030" fmla="*/ 632993 h 6857985"/>
                <a:gd name="connsiteX6031" fmla="*/ 1832867 w 6868353"/>
                <a:gd name="connsiteY6031" fmla="*/ 627628 h 6857985"/>
                <a:gd name="connsiteX6032" fmla="*/ 1860814 w 6868353"/>
                <a:gd name="connsiteY6032" fmla="*/ 623947 h 6857985"/>
                <a:gd name="connsiteX6033" fmla="*/ 1808815 w 6868353"/>
                <a:gd name="connsiteY6033" fmla="*/ 635711 h 6857985"/>
                <a:gd name="connsiteX6034" fmla="*/ 1852574 w 6868353"/>
                <a:gd name="connsiteY6034" fmla="*/ 615325 h 6857985"/>
                <a:gd name="connsiteX6035" fmla="*/ 1827375 w 6868353"/>
                <a:gd name="connsiteY6035" fmla="*/ 613824 h 6857985"/>
                <a:gd name="connsiteX6036" fmla="*/ 1787635 w 6868353"/>
                <a:gd name="connsiteY6036" fmla="*/ 638642 h 6857985"/>
                <a:gd name="connsiteX6037" fmla="*/ 1759661 w 6868353"/>
                <a:gd name="connsiteY6037" fmla="*/ 640185 h 6857985"/>
                <a:gd name="connsiteX6038" fmla="*/ 1724042 w 6868353"/>
                <a:gd name="connsiteY6038" fmla="*/ 648113 h 6857985"/>
                <a:gd name="connsiteX6039" fmla="*/ 1721536 w 6868353"/>
                <a:gd name="connsiteY6039" fmla="*/ 632498 h 6857985"/>
                <a:gd name="connsiteX6040" fmla="*/ 1760893 w 6868353"/>
                <a:gd name="connsiteY6040" fmla="*/ 627911 h 6857985"/>
                <a:gd name="connsiteX6041" fmla="*/ 1740988 w 6868353"/>
                <a:gd name="connsiteY6041" fmla="*/ 640426 h 6857985"/>
                <a:gd name="connsiteX6042" fmla="*/ 1792081 w 6868353"/>
                <a:gd name="connsiteY6042" fmla="*/ 618680 h 6857985"/>
                <a:gd name="connsiteX6043" fmla="*/ 1810428 w 6868353"/>
                <a:gd name="connsiteY6043" fmla="*/ 620974 h 6857985"/>
                <a:gd name="connsiteX6044" fmla="*/ 1830333 w 6868353"/>
                <a:gd name="connsiteY6044" fmla="*/ 608572 h 6857985"/>
                <a:gd name="connsiteX6045" fmla="*/ 1832032 w 6868353"/>
                <a:gd name="connsiteY6045" fmla="*/ 593792 h 6857985"/>
                <a:gd name="connsiteX6046" fmla="*/ 1865231 w 6868353"/>
                <a:gd name="connsiteY6046" fmla="*/ 581051 h 6857985"/>
                <a:gd name="connsiteX6047" fmla="*/ 1897325 w 6868353"/>
                <a:gd name="connsiteY6047" fmla="*/ 571183 h 6857985"/>
                <a:gd name="connsiteX6048" fmla="*/ 1928003 w 6868353"/>
                <a:gd name="connsiteY6048" fmla="*/ 553954 h 6857985"/>
                <a:gd name="connsiteX6049" fmla="*/ 1881186 w 6868353"/>
                <a:gd name="connsiteY6049" fmla="*/ 568805 h 6857985"/>
                <a:gd name="connsiteX6050" fmla="*/ 1857954 w 6868353"/>
                <a:gd name="connsiteY6050" fmla="*/ 570928 h 6857985"/>
                <a:gd name="connsiteX6051" fmla="*/ 1906697 w 6868353"/>
                <a:gd name="connsiteY6051" fmla="*/ 555907 h 6857985"/>
                <a:gd name="connsiteX6052" fmla="*/ 1891450 w 6868353"/>
                <a:gd name="connsiteY6052" fmla="*/ 547795 h 6857985"/>
                <a:gd name="connsiteX6053" fmla="*/ 1968960 w 6868353"/>
                <a:gd name="connsiteY6053" fmla="*/ 531090 h 6857985"/>
                <a:gd name="connsiteX6054" fmla="*/ 2394955 w 6868353"/>
                <a:gd name="connsiteY6054" fmla="*/ 530577 h 6857985"/>
                <a:gd name="connsiteX6055" fmla="*/ 2414131 w 6868353"/>
                <a:gd name="connsiteY6055" fmla="*/ 534474 h 6857985"/>
                <a:gd name="connsiteX6056" fmla="*/ 2376373 w 6868353"/>
                <a:gd name="connsiteY6056" fmla="*/ 541142 h 6857985"/>
                <a:gd name="connsiteX6057" fmla="*/ 2363165 w 6868353"/>
                <a:gd name="connsiteY6057" fmla="*/ 536767 h 6857985"/>
                <a:gd name="connsiteX6058" fmla="*/ 2394955 w 6868353"/>
                <a:gd name="connsiteY6058" fmla="*/ 530577 h 6857985"/>
                <a:gd name="connsiteX6059" fmla="*/ 2575778 w 6868353"/>
                <a:gd name="connsiteY6059" fmla="*/ 530482 h 6857985"/>
                <a:gd name="connsiteX6060" fmla="*/ 2549346 w 6868353"/>
                <a:gd name="connsiteY6060" fmla="*/ 535904 h 6857985"/>
                <a:gd name="connsiteX6061" fmla="*/ 2568614 w 6868353"/>
                <a:gd name="connsiteY6061" fmla="*/ 547456 h 6857985"/>
                <a:gd name="connsiteX6062" fmla="*/ 2596716 w 6868353"/>
                <a:gd name="connsiteY6062" fmla="*/ 532081 h 6857985"/>
                <a:gd name="connsiteX6063" fmla="*/ 2575778 w 6868353"/>
                <a:gd name="connsiteY6063" fmla="*/ 530482 h 6857985"/>
                <a:gd name="connsiteX6064" fmla="*/ 1861706 w 6868353"/>
                <a:gd name="connsiteY6064" fmla="*/ 527915 h 6857985"/>
                <a:gd name="connsiteX6065" fmla="*/ 1875197 w 6868353"/>
                <a:gd name="connsiteY6065" fmla="*/ 530156 h 6857985"/>
                <a:gd name="connsiteX6066" fmla="*/ 1861450 w 6868353"/>
                <a:gd name="connsiteY6066" fmla="*/ 536073 h 6857985"/>
                <a:gd name="connsiteX6067" fmla="*/ 1847406 w 6868353"/>
                <a:gd name="connsiteY6067" fmla="*/ 543435 h 6857985"/>
                <a:gd name="connsiteX6068" fmla="*/ 1817308 w 6868353"/>
                <a:gd name="connsiteY6068" fmla="*/ 561839 h 6857985"/>
                <a:gd name="connsiteX6069" fmla="*/ 1816247 w 6868353"/>
                <a:gd name="connsiteY6069" fmla="*/ 552227 h 6857985"/>
                <a:gd name="connsiteX6070" fmla="*/ 1850776 w 6868353"/>
                <a:gd name="connsiteY6070" fmla="*/ 537730 h 6857985"/>
                <a:gd name="connsiteX6071" fmla="*/ 1853650 w 6868353"/>
                <a:gd name="connsiteY6071" fmla="*/ 532492 h 6857985"/>
                <a:gd name="connsiteX6072" fmla="*/ 1861706 w 6868353"/>
                <a:gd name="connsiteY6072" fmla="*/ 527915 h 6857985"/>
                <a:gd name="connsiteX6073" fmla="*/ 3100993 w 6868353"/>
                <a:gd name="connsiteY6073" fmla="*/ 526786 h 6857985"/>
                <a:gd name="connsiteX6074" fmla="*/ 3076091 w 6868353"/>
                <a:gd name="connsiteY6074" fmla="*/ 533964 h 6857985"/>
                <a:gd name="connsiteX6075" fmla="*/ 3053185 w 6868353"/>
                <a:gd name="connsiteY6075" fmla="*/ 531925 h 6857985"/>
                <a:gd name="connsiteX6076" fmla="*/ 3074038 w 6868353"/>
                <a:gd name="connsiteY6076" fmla="*/ 543152 h 6857985"/>
                <a:gd name="connsiteX6077" fmla="*/ 3038560 w 6868353"/>
                <a:gd name="connsiteY6077" fmla="*/ 537347 h 6857985"/>
                <a:gd name="connsiteX6078" fmla="*/ 3049277 w 6868353"/>
                <a:gd name="connsiteY6078" fmla="*/ 550315 h 6857985"/>
                <a:gd name="connsiteX6079" fmla="*/ 3086638 w 6868353"/>
                <a:gd name="connsiteY6079" fmla="*/ 561712 h 6857985"/>
                <a:gd name="connsiteX6080" fmla="*/ 3123730 w 6868353"/>
                <a:gd name="connsiteY6080" fmla="*/ 558427 h 6857985"/>
                <a:gd name="connsiteX6081" fmla="*/ 3076218 w 6868353"/>
                <a:gd name="connsiteY6081" fmla="*/ 548716 h 6857985"/>
                <a:gd name="connsiteX6082" fmla="*/ 3100993 w 6868353"/>
                <a:gd name="connsiteY6082" fmla="*/ 526786 h 6857985"/>
                <a:gd name="connsiteX6083" fmla="*/ 4169219 w 6868353"/>
                <a:gd name="connsiteY6083" fmla="*/ 524041 h 6857985"/>
                <a:gd name="connsiteX6084" fmla="*/ 4253413 w 6868353"/>
                <a:gd name="connsiteY6084" fmla="*/ 563780 h 6857985"/>
                <a:gd name="connsiteX6085" fmla="*/ 4237655 w 6868353"/>
                <a:gd name="connsiteY6085" fmla="*/ 557777 h 6857985"/>
                <a:gd name="connsiteX6086" fmla="*/ 4211535 w 6868353"/>
                <a:gd name="connsiteY6086" fmla="*/ 561684 h 6857985"/>
                <a:gd name="connsiteX6087" fmla="*/ 4227207 w 6868353"/>
                <a:gd name="connsiteY6087" fmla="*/ 561713 h 6857985"/>
                <a:gd name="connsiteX6088" fmla="*/ 4169219 w 6868353"/>
                <a:gd name="connsiteY6088" fmla="*/ 524041 h 6857985"/>
                <a:gd name="connsiteX6089" fmla="*/ 3397967 w 6868353"/>
                <a:gd name="connsiteY6089" fmla="*/ 522567 h 6857985"/>
                <a:gd name="connsiteX6090" fmla="*/ 3351221 w 6868353"/>
                <a:gd name="connsiteY6090" fmla="*/ 527749 h 6857985"/>
                <a:gd name="connsiteX6091" fmla="*/ 3310321 w 6868353"/>
                <a:gd name="connsiteY6091" fmla="*/ 533157 h 6857985"/>
                <a:gd name="connsiteX6092" fmla="*/ 3220805 w 6868353"/>
                <a:gd name="connsiteY6092" fmla="*/ 540618 h 6857985"/>
                <a:gd name="connsiteX6093" fmla="*/ 3259851 w 6868353"/>
                <a:gd name="connsiteY6093" fmla="*/ 544836 h 6857985"/>
                <a:gd name="connsiteX6094" fmla="*/ 3245184 w 6868353"/>
                <a:gd name="connsiteY6094" fmla="*/ 549480 h 6857985"/>
                <a:gd name="connsiteX6095" fmla="*/ 3347328 w 6868353"/>
                <a:gd name="connsiteY6095" fmla="*/ 531826 h 6857985"/>
                <a:gd name="connsiteX6096" fmla="*/ 3439647 w 6868353"/>
                <a:gd name="connsiteY6096" fmla="*/ 540264 h 6857985"/>
                <a:gd name="connsiteX6097" fmla="*/ 3460515 w 6868353"/>
                <a:gd name="connsiteY6097" fmla="*/ 538919 h 6857985"/>
                <a:gd name="connsiteX6098" fmla="*/ 3426267 w 6868353"/>
                <a:gd name="connsiteY6098" fmla="*/ 529476 h 6857985"/>
                <a:gd name="connsiteX6099" fmla="*/ 3417363 w 6868353"/>
                <a:gd name="connsiteY6099" fmla="*/ 535875 h 6857985"/>
                <a:gd name="connsiteX6100" fmla="*/ 3397967 w 6868353"/>
                <a:gd name="connsiteY6100" fmla="*/ 522567 h 6857985"/>
                <a:gd name="connsiteX6101" fmla="*/ 3514423 w 6868353"/>
                <a:gd name="connsiteY6101" fmla="*/ 521449 h 6857985"/>
                <a:gd name="connsiteX6102" fmla="*/ 3500719 w 6868353"/>
                <a:gd name="connsiteY6102" fmla="*/ 530509 h 6857985"/>
                <a:gd name="connsiteX6103" fmla="*/ 3506695 w 6868353"/>
                <a:gd name="connsiteY6103" fmla="*/ 533242 h 6857985"/>
                <a:gd name="connsiteX6104" fmla="*/ 3514423 w 6868353"/>
                <a:gd name="connsiteY6104" fmla="*/ 521449 h 6857985"/>
                <a:gd name="connsiteX6105" fmla="*/ 2489518 w 6868353"/>
                <a:gd name="connsiteY6105" fmla="*/ 521251 h 6857985"/>
                <a:gd name="connsiteX6106" fmla="*/ 2444697 w 6868353"/>
                <a:gd name="connsiteY6106" fmla="*/ 541496 h 6857985"/>
                <a:gd name="connsiteX6107" fmla="*/ 2444951 w 6868353"/>
                <a:gd name="connsiteY6107" fmla="*/ 531996 h 6857985"/>
                <a:gd name="connsiteX6108" fmla="*/ 2489518 w 6868353"/>
                <a:gd name="connsiteY6108" fmla="*/ 521251 h 6857985"/>
                <a:gd name="connsiteX6109" fmla="*/ 2621222 w 6868353"/>
                <a:gd name="connsiteY6109" fmla="*/ 521039 h 6857985"/>
                <a:gd name="connsiteX6110" fmla="*/ 2623388 w 6868353"/>
                <a:gd name="connsiteY6110" fmla="*/ 535635 h 6857985"/>
                <a:gd name="connsiteX6111" fmla="*/ 2621222 w 6868353"/>
                <a:gd name="connsiteY6111" fmla="*/ 521039 h 6857985"/>
                <a:gd name="connsiteX6112" fmla="*/ 3549527 w 6868353"/>
                <a:gd name="connsiteY6112" fmla="*/ 517502 h 6857985"/>
                <a:gd name="connsiteX6113" fmla="*/ 3590165 w 6868353"/>
                <a:gd name="connsiteY6113" fmla="*/ 531939 h 6857985"/>
                <a:gd name="connsiteX6114" fmla="*/ 3561031 w 6868353"/>
                <a:gd name="connsiteY6114" fmla="*/ 517796 h 6857985"/>
                <a:gd name="connsiteX6115" fmla="*/ 3549527 w 6868353"/>
                <a:gd name="connsiteY6115" fmla="*/ 517502 h 6857985"/>
                <a:gd name="connsiteX6116" fmla="*/ 4881251 w 6868353"/>
                <a:gd name="connsiteY6116" fmla="*/ 512477 h 6857985"/>
                <a:gd name="connsiteX6117" fmla="*/ 4924701 w 6868353"/>
                <a:gd name="connsiteY6117" fmla="*/ 525512 h 6857985"/>
                <a:gd name="connsiteX6118" fmla="*/ 4983255 w 6868353"/>
                <a:gd name="connsiteY6118" fmla="*/ 576676 h 6857985"/>
                <a:gd name="connsiteX6119" fmla="*/ 4945697 w 6868353"/>
                <a:gd name="connsiteY6119" fmla="*/ 553756 h 6857985"/>
                <a:gd name="connsiteX6120" fmla="*/ 4946149 w 6868353"/>
                <a:gd name="connsiteY6120" fmla="*/ 562717 h 6857985"/>
                <a:gd name="connsiteX6121" fmla="*/ 4940119 w 6868353"/>
                <a:gd name="connsiteY6121" fmla="*/ 563340 h 6857985"/>
                <a:gd name="connsiteX6122" fmla="*/ 4889295 w 6868353"/>
                <a:gd name="connsiteY6122" fmla="*/ 529830 h 6857985"/>
                <a:gd name="connsiteX6123" fmla="*/ 4921147 w 6868353"/>
                <a:gd name="connsiteY6123" fmla="*/ 542940 h 6857985"/>
                <a:gd name="connsiteX6124" fmla="*/ 4880771 w 6868353"/>
                <a:gd name="connsiteY6124" fmla="*/ 513762 h 6857985"/>
                <a:gd name="connsiteX6125" fmla="*/ 4881251 w 6868353"/>
                <a:gd name="connsiteY6125" fmla="*/ 512477 h 6857985"/>
                <a:gd name="connsiteX6126" fmla="*/ 3869343 w 6868353"/>
                <a:gd name="connsiteY6126" fmla="*/ 512091 h 6857985"/>
                <a:gd name="connsiteX6127" fmla="*/ 3912833 w 6868353"/>
                <a:gd name="connsiteY6127" fmla="*/ 527551 h 6857985"/>
                <a:gd name="connsiteX6128" fmla="*/ 3898463 w 6868353"/>
                <a:gd name="connsiteY6128" fmla="*/ 540887 h 6857985"/>
                <a:gd name="connsiteX6129" fmla="*/ 3850273 w 6868353"/>
                <a:gd name="connsiteY6129" fmla="*/ 527975 h 6857985"/>
                <a:gd name="connsiteX6130" fmla="*/ 3869343 w 6868353"/>
                <a:gd name="connsiteY6130" fmla="*/ 512091 h 6857985"/>
                <a:gd name="connsiteX6131" fmla="*/ 4110991 w 6868353"/>
                <a:gd name="connsiteY6131" fmla="*/ 511001 h 6857985"/>
                <a:gd name="connsiteX6132" fmla="*/ 4164391 w 6868353"/>
                <a:gd name="connsiteY6132" fmla="*/ 555709 h 6857985"/>
                <a:gd name="connsiteX6133" fmla="*/ 4126563 w 6868353"/>
                <a:gd name="connsiteY6133" fmla="*/ 535903 h 6857985"/>
                <a:gd name="connsiteX6134" fmla="*/ 4100827 w 6868353"/>
                <a:gd name="connsiteY6134" fmla="*/ 521336 h 6857985"/>
                <a:gd name="connsiteX6135" fmla="*/ 4100599 w 6868353"/>
                <a:gd name="connsiteY6135" fmla="*/ 515418 h 6857985"/>
                <a:gd name="connsiteX6136" fmla="*/ 4110991 w 6868353"/>
                <a:gd name="connsiteY6136" fmla="*/ 511001 h 6857985"/>
                <a:gd name="connsiteX6137" fmla="*/ 3564315 w 6868353"/>
                <a:gd name="connsiteY6137" fmla="*/ 509005 h 6857985"/>
                <a:gd name="connsiteX6138" fmla="*/ 3549323 w 6868353"/>
                <a:gd name="connsiteY6138" fmla="*/ 512176 h 6857985"/>
                <a:gd name="connsiteX6139" fmla="*/ 3631887 w 6868353"/>
                <a:gd name="connsiteY6139" fmla="*/ 531359 h 6857985"/>
                <a:gd name="connsiteX6140" fmla="*/ 3634011 w 6868353"/>
                <a:gd name="connsiteY6140" fmla="*/ 542954 h 6857985"/>
                <a:gd name="connsiteX6141" fmla="*/ 3659619 w 6868353"/>
                <a:gd name="connsiteY6141" fmla="*/ 539768 h 6857985"/>
                <a:gd name="connsiteX6142" fmla="*/ 3564315 w 6868353"/>
                <a:gd name="connsiteY6142" fmla="*/ 509005 h 6857985"/>
                <a:gd name="connsiteX6143" fmla="*/ 2017052 w 6868353"/>
                <a:gd name="connsiteY6143" fmla="*/ 507703 h 6857985"/>
                <a:gd name="connsiteX6144" fmla="*/ 2042110 w 6868353"/>
                <a:gd name="connsiteY6144" fmla="*/ 510761 h 6857985"/>
                <a:gd name="connsiteX6145" fmla="*/ 1979238 w 6868353"/>
                <a:gd name="connsiteY6145" fmla="*/ 525329 h 6857985"/>
                <a:gd name="connsiteX6146" fmla="*/ 2017052 w 6868353"/>
                <a:gd name="connsiteY6146" fmla="*/ 507703 h 6857985"/>
                <a:gd name="connsiteX6147" fmla="*/ 5076027 w 6868353"/>
                <a:gd name="connsiteY6147" fmla="*/ 501063 h 6857985"/>
                <a:gd name="connsiteX6148" fmla="*/ 5118909 w 6868353"/>
                <a:gd name="connsiteY6148" fmla="*/ 522539 h 6857985"/>
                <a:gd name="connsiteX6149" fmla="*/ 5141347 w 6868353"/>
                <a:gd name="connsiteY6149" fmla="*/ 533738 h 6857985"/>
                <a:gd name="connsiteX6150" fmla="*/ 5164183 w 6868353"/>
                <a:gd name="connsiteY6150" fmla="*/ 546153 h 6857985"/>
                <a:gd name="connsiteX6151" fmla="*/ 5265181 w 6868353"/>
                <a:gd name="connsiteY6151" fmla="*/ 603646 h 6857985"/>
                <a:gd name="connsiteX6152" fmla="*/ 5261839 w 6868353"/>
                <a:gd name="connsiteY6152" fmla="*/ 615056 h 6857985"/>
                <a:gd name="connsiteX6153" fmla="*/ 5351129 w 6868353"/>
                <a:gd name="connsiteY6153" fmla="*/ 657471 h 6857985"/>
                <a:gd name="connsiteX6154" fmla="*/ 5467741 w 6868353"/>
                <a:gd name="connsiteY6154" fmla="*/ 733721 h 6857985"/>
                <a:gd name="connsiteX6155" fmla="*/ 5529819 w 6868353"/>
                <a:gd name="connsiteY6155" fmla="*/ 779123 h 6857985"/>
                <a:gd name="connsiteX6156" fmla="*/ 5561093 w 6868353"/>
                <a:gd name="connsiteY6156" fmla="*/ 802143 h 6857985"/>
                <a:gd name="connsiteX6157" fmla="*/ 5591361 w 6868353"/>
                <a:gd name="connsiteY6157" fmla="*/ 826012 h 6857985"/>
                <a:gd name="connsiteX6158" fmla="*/ 5650255 w 6868353"/>
                <a:gd name="connsiteY6158" fmla="*/ 871867 h 6857985"/>
                <a:gd name="connsiteX6159" fmla="*/ 5678483 w 6868353"/>
                <a:gd name="connsiteY6159" fmla="*/ 893088 h 6857985"/>
                <a:gd name="connsiteX6160" fmla="*/ 5705241 w 6868353"/>
                <a:gd name="connsiteY6160" fmla="*/ 913135 h 6857985"/>
                <a:gd name="connsiteX6161" fmla="*/ 5733711 w 6868353"/>
                <a:gd name="connsiteY6161" fmla="*/ 947140 h 6857985"/>
                <a:gd name="connsiteX6162" fmla="*/ 5696831 w 6868353"/>
                <a:gd name="connsiteY6162" fmla="*/ 917594 h 6857985"/>
                <a:gd name="connsiteX6163" fmla="*/ 5704123 w 6868353"/>
                <a:gd name="connsiteY6163" fmla="*/ 942072 h 6857985"/>
                <a:gd name="connsiteX6164" fmla="*/ 5710083 w 6868353"/>
                <a:gd name="connsiteY6164" fmla="*/ 943134 h 6857985"/>
                <a:gd name="connsiteX6165" fmla="*/ 5700795 w 6868353"/>
                <a:gd name="connsiteY6165" fmla="*/ 935687 h 6857985"/>
                <a:gd name="connsiteX6166" fmla="*/ 5686043 w 6868353"/>
                <a:gd name="connsiteY6166" fmla="*/ 918713 h 6857985"/>
                <a:gd name="connsiteX6167" fmla="*/ 5676969 w 6868353"/>
                <a:gd name="connsiteY6167" fmla="*/ 906792 h 6857985"/>
                <a:gd name="connsiteX6168" fmla="*/ 5683921 w 6868353"/>
                <a:gd name="connsiteY6168" fmla="*/ 903975 h 6857985"/>
                <a:gd name="connsiteX6169" fmla="*/ 5621799 w 6868353"/>
                <a:gd name="connsiteY6169" fmla="*/ 872815 h 6857985"/>
                <a:gd name="connsiteX6170" fmla="*/ 5642185 w 6868353"/>
                <a:gd name="connsiteY6170" fmla="*/ 869687 h 6857985"/>
                <a:gd name="connsiteX6171" fmla="*/ 5584751 w 6868353"/>
                <a:gd name="connsiteY6171" fmla="*/ 827824 h 6857985"/>
                <a:gd name="connsiteX6172" fmla="*/ 5576483 w 6868353"/>
                <a:gd name="connsiteY6172" fmla="*/ 832637 h 6857985"/>
                <a:gd name="connsiteX6173" fmla="*/ 5566911 w 6868353"/>
                <a:gd name="connsiteY6173" fmla="*/ 825700 h 6857985"/>
                <a:gd name="connsiteX6174" fmla="*/ 5547631 w 6868353"/>
                <a:gd name="connsiteY6174" fmla="*/ 812109 h 6857985"/>
                <a:gd name="connsiteX6175" fmla="*/ 5558771 w 6868353"/>
                <a:gd name="connsiteY6175" fmla="*/ 814969 h 6857985"/>
                <a:gd name="connsiteX6176" fmla="*/ 5565553 w 6868353"/>
                <a:gd name="connsiteY6176" fmla="*/ 813922 h 6857985"/>
                <a:gd name="connsiteX6177" fmla="*/ 5498703 w 6868353"/>
                <a:gd name="connsiteY6177" fmla="*/ 762206 h 6857985"/>
                <a:gd name="connsiteX6178" fmla="*/ 5490675 w 6868353"/>
                <a:gd name="connsiteY6178" fmla="*/ 767401 h 6857985"/>
                <a:gd name="connsiteX6179" fmla="*/ 5530103 w 6868353"/>
                <a:gd name="connsiteY6179" fmla="*/ 793493 h 6857985"/>
                <a:gd name="connsiteX6180" fmla="*/ 5543071 w 6868353"/>
                <a:gd name="connsiteY6180" fmla="*/ 824001 h 6857985"/>
                <a:gd name="connsiteX6181" fmla="*/ 5602701 w 6868353"/>
                <a:gd name="connsiteY6181" fmla="*/ 887723 h 6857985"/>
                <a:gd name="connsiteX6182" fmla="*/ 5568341 w 6868353"/>
                <a:gd name="connsiteY6182" fmla="*/ 859012 h 6857985"/>
                <a:gd name="connsiteX6183" fmla="*/ 5528815 w 6868353"/>
                <a:gd name="connsiteY6183" fmla="*/ 827555 h 6857985"/>
                <a:gd name="connsiteX6184" fmla="*/ 5458991 w 6868353"/>
                <a:gd name="connsiteY6184" fmla="*/ 738110 h 6857985"/>
                <a:gd name="connsiteX6185" fmla="*/ 5428695 w 6868353"/>
                <a:gd name="connsiteY6185" fmla="*/ 712387 h 6857985"/>
                <a:gd name="connsiteX6186" fmla="*/ 5399659 w 6868353"/>
                <a:gd name="connsiteY6186" fmla="*/ 692680 h 6857985"/>
                <a:gd name="connsiteX6187" fmla="*/ 5362483 w 6868353"/>
                <a:gd name="connsiteY6187" fmla="*/ 679967 h 6857985"/>
                <a:gd name="connsiteX6188" fmla="*/ 5298903 w 6868353"/>
                <a:gd name="connsiteY6188" fmla="*/ 632271 h 6857985"/>
                <a:gd name="connsiteX6189" fmla="*/ 5292957 w 6868353"/>
                <a:gd name="connsiteY6189" fmla="*/ 632186 h 6857985"/>
                <a:gd name="connsiteX6190" fmla="*/ 5350407 w 6868353"/>
                <a:gd name="connsiteY6190" fmla="*/ 679570 h 6857985"/>
                <a:gd name="connsiteX6191" fmla="*/ 5305585 w 6868353"/>
                <a:gd name="connsiteY6191" fmla="*/ 649727 h 6857985"/>
                <a:gd name="connsiteX6192" fmla="*/ 5344447 w 6868353"/>
                <a:gd name="connsiteY6192" fmla="*/ 679415 h 6857985"/>
                <a:gd name="connsiteX6193" fmla="*/ 5320463 w 6868353"/>
                <a:gd name="connsiteY6193" fmla="*/ 678778 h 6857985"/>
                <a:gd name="connsiteX6194" fmla="*/ 5279875 w 6868353"/>
                <a:gd name="connsiteY6194" fmla="*/ 654894 h 6857985"/>
                <a:gd name="connsiteX6195" fmla="*/ 5267899 w 6868353"/>
                <a:gd name="connsiteY6195" fmla="*/ 630105 h 6857985"/>
                <a:gd name="connsiteX6196" fmla="*/ 5238169 w 6868353"/>
                <a:gd name="connsiteY6196" fmla="*/ 592575 h 6857985"/>
                <a:gd name="connsiteX6197" fmla="*/ 5158751 w 6868353"/>
                <a:gd name="connsiteY6197" fmla="*/ 552120 h 6857985"/>
                <a:gd name="connsiteX6198" fmla="*/ 5132907 w 6868353"/>
                <a:gd name="connsiteY6198" fmla="*/ 544458 h 6857985"/>
                <a:gd name="connsiteX6199" fmla="*/ 5142079 w 6868353"/>
                <a:gd name="connsiteY6199" fmla="*/ 552951 h 6857985"/>
                <a:gd name="connsiteX6200" fmla="*/ 5191619 w 6868353"/>
                <a:gd name="connsiteY6200" fmla="*/ 587605 h 6857985"/>
                <a:gd name="connsiteX6201" fmla="*/ 5209643 w 6868353"/>
                <a:gd name="connsiteY6201" fmla="*/ 587266 h 6857985"/>
                <a:gd name="connsiteX6202" fmla="*/ 5240447 w 6868353"/>
                <a:gd name="connsiteY6202" fmla="*/ 626693 h 6857985"/>
                <a:gd name="connsiteX6203" fmla="*/ 5219637 w 6868353"/>
                <a:gd name="connsiteY6203" fmla="*/ 615637 h 6857985"/>
                <a:gd name="connsiteX6204" fmla="*/ 5228923 w 6868353"/>
                <a:gd name="connsiteY6204" fmla="*/ 604084 h 6857985"/>
                <a:gd name="connsiteX6205" fmla="*/ 5255143 w 6868353"/>
                <a:gd name="connsiteY6205" fmla="*/ 637792 h 6857985"/>
                <a:gd name="connsiteX6206" fmla="*/ 5295251 w 6868353"/>
                <a:gd name="connsiteY6206" fmla="*/ 668075 h 6857985"/>
                <a:gd name="connsiteX6207" fmla="*/ 5331083 w 6868353"/>
                <a:gd name="connsiteY6207" fmla="*/ 698951 h 6857985"/>
                <a:gd name="connsiteX6208" fmla="*/ 5395497 w 6868353"/>
                <a:gd name="connsiteY6208" fmla="*/ 760634 h 6857985"/>
                <a:gd name="connsiteX6209" fmla="*/ 5345763 w 6868353"/>
                <a:gd name="connsiteY6209" fmla="*/ 764768 h 6857985"/>
                <a:gd name="connsiteX6210" fmla="*/ 5353507 w 6868353"/>
                <a:gd name="connsiteY6210" fmla="*/ 742286 h 6857985"/>
                <a:gd name="connsiteX6211" fmla="*/ 5303547 w 6868353"/>
                <a:gd name="connsiteY6211" fmla="*/ 712684 h 6857985"/>
                <a:gd name="connsiteX6212" fmla="*/ 5339717 w 6868353"/>
                <a:gd name="connsiteY6212" fmla="*/ 747609 h 6857985"/>
                <a:gd name="connsiteX6213" fmla="*/ 5311615 w 6868353"/>
                <a:gd name="connsiteY6213" fmla="*/ 724208 h 6857985"/>
                <a:gd name="connsiteX6214" fmla="*/ 5309747 w 6868353"/>
                <a:gd name="connsiteY6214" fmla="*/ 729870 h 6857985"/>
                <a:gd name="connsiteX6215" fmla="*/ 5289361 w 6868353"/>
                <a:gd name="connsiteY6215" fmla="*/ 700933 h 6857985"/>
                <a:gd name="connsiteX6216" fmla="*/ 5369491 w 6868353"/>
                <a:gd name="connsiteY6216" fmla="*/ 748402 h 6857985"/>
                <a:gd name="connsiteX6217" fmla="*/ 5331229 w 6868353"/>
                <a:gd name="connsiteY6217" fmla="*/ 707607 h 6857985"/>
                <a:gd name="connsiteX6218" fmla="*/ 5313723 w 6868353"/>
                <a:gd name="connsiteY6218" fmla="*/ 692849 h 6857985"/>
                <a:gd name="connsiteX6219" fmla="*/ 5310893 w 6868353"/>
                <a:gd name="connsiteY6219" fmla="*/ 689976 h 6857985"/>
                <a:gd name="connsiteX6220" fmla="*/ 5308933 w 6868353"/>
                <a:gd name="connsiteY6220" fmla="*/ 688810 h 6857985"/>
                <a:gd name="connsiteX6221" fmla="*/ 5282423 w 6868353"/>
                <a:gd name="connsiteY6221" fmla="*/ 666461 h 6857985"/>
                <a:gd name="connsiteX6222" fmla="*/ 5274779 w 6868353"/>
                <a:gd name="connsiteY6222" fmla="*/ 667338 h 6857985"/>
                <a:gd name="connsiteX6223" fmla="*/ 5268763 w 6868353"/>
                <a:gd name="connsiteY6223" fmla="*/ 665965 h 6857985"/>
                <a:gd name="connsiteX6224" fmla="*/ 5250059 w 6868353"/>
                <a:gd name="connsiteY6224" fmla="*/ 654894 h 6857985"/>
                <a:gd name="connsiteX6225" fmla="*/ 5278629 w 6868353"/>
                <a:gd name="connsiteY6225" fmla="*/ 673454 h 6857985"/>
                <a:gd name="connsiteX6226" fmla="*/ 5292133 w 6868353"/>
                <a:gd name="connsiteY6226" fmla="*/ 678816 h 6857985"/>
                <a:gd name="connsiteX6227" fmla="*/ 5308933 w 6868353"/>
                <a:gd name="connsiteY6227" fmla="*/ 688810 h 6857985"/>
                <a:gd name="connsiteX6228" fmla="*/ 5313723 w 6868353"/>
                <a:gd name="connsiteY6228" fmla="*/ 692849 h 6857985"/>
                <a:gd name="connsiteX6229" fmla="*/ 5317717 w 6868353"/>
                <a:gd name="connsiteY6229" fmla="*/ 696902 h 6857985"/>
                <a:gd name="connsiteX6230" fmla="*/ 5313017 w 6868353"/>
                <a:gd name="connsiteY6230" fmla="*/ 701358 h 6857985"/>
                <a:gd name="connsiteX6231" fmla="*/ 5278007 w 6868353"/>
                <a:gd name="connsiteY6231" fmla="*/ 687711 h 6857985"/>
                <a:gd name="connsiteX6232" fmla="*/ 5264799 w 6868353"/>
                <a:gd name="connsiteY6232" fmla="*/ 687272 h 6857985"/>
                <a:gd name="connsiteX6233" fmla="*/ 5252353 w 6868353"/>
                <a:gd name="connsiteY6233" fmla="*/ 682218 h 6857985"/>
                <a:gd name="connsiteX6234" fmla="*/ 5232973 w 6868353"/>
                <a:gd name="connsiteY6234" fmla="*/ 672166 h 6857985"/>
                <a:gd name="connsiteX6235" fmla="*/ 5238833 w 6868353"/>
                <a:gd name="connsiteY6235" fmla="*/ 671982 h 6857985"/>
                <a:gd name="connsiteX6236" fmla="*/ 5230227 w 6868353"/>
                <a:gd name="connsiteY6236" fmla="*/ 660798 h 6857985"/>
                <a:gd name="connsiteX6237" fmla="*/ 5266963 w 6868353"/>
                <a:gd name="connsiteY6237" fmla="*/ 677673 h 6857985"/>
                <a:gd name="connsiteX6238" fmla="*/ 5255979 w 6868353"/>
                <a:gd name="connsiteY6238" fmla="*/ 669561 h 6857985"/>
                <a:gd name="connsiteX6239" fmla="*/ 5239583 w 6868353"/>
                <a:gd name="connsiteY6239" fmla="*/ 659920 h 6857985"/>
                <a:gd name="connsiteX6240" fmla="*/ 5190743 w 6868353"/>
                <a:gd name="connsiteY6240" fmla="*/ 633262 h 6857985"/>
                <a:gd name="connsiteX6241" fmla="*/ 5152517 w 6868353"/>
                <a:gd name="connsiteY6241" fmla="*/ 599965 h 6857985"/>
                <a:gd name="connsiteX6242" fmla="*/ 5125859 w 6868353"/>
                <a:gd name="connsiteY6242" fmla="*/ 612281 h 6857985"/>
                <a:gd name="connsiteX6243" fmla="*/ 5108687 w 6868353"/>
                <a:gd name="connsiteY6243" fmla="*/ 602853 h 6857985"/>
                <a:gd name="connsiteX6244" fmla="*/ 5097119 w 6868353"/>
                <a:gd name="connsiteY6244" fmla="*/ 593693 h 6857985"/>
                <a:gd name="connsiteX6245" fmla="*/ 5070563 w 6868353"/>
                <a:gd name="connsiteY6245" fmla="*/ 575657 h 6857985"/>
                <a:gd name="connsiteX6246" fmla="*/ 5109011 w 6868353"/>
                <a:gd name="connsiteY6246" fmla="*/ 591895 h 6857985"/>
                <a:gd name="connsiteX6247" fmla="*/ 5125959 w 6868353"/>
                <a:gd name="connsiteY6247" fmla="*/ 589347 h 6857985"/>
                <a:gd name="connsiteX6248" fmla="*/ 5085215 w 6868353"/>
                <a:gd name="connsiteY6248" fmla="*/ 563255 h 6857985"/>
                <a:gd name="connsiteX6249" fmla="*/ 5124515 w 6868353"/>
                <a:gd name="connsiteY6249" fmla="*/ 572174 h 6857985"/>
                <a:gd name="connsiteX6250" fmla="*/ 5078687 w 6868353"/>
                <a:gd name="connsiteY6250" fmla="*/ 540901 h 6857985"/>
                <a:gd name="connsiteX6251" fmla="*/ 5130431 w 6868353"/>
                <a:gd name="connsiteY6251" fmla="*/ 568026 h 6857985"/>
                <a:gd name="connsiteX6252" fmla="*/ 5191111 w 6868353"/>
                <a:gd name="connsiteY6252" fmla="*/ 610441 h 6857985"/>
                <a:gd name="connsiteX6253" fmla="*/ 5200383 w 6868353"/>
                <a:gd name="connsiteY6253" fmla="*/ 598875 h 6857985"/>
                <a:gd name="connsiteX6254" fmla="*/ 5133687 w 6868353"/>
                <a:gd name="connsiteY6254" fmla="*/ 550115 h 6857985"/>
                <a:gd name="connsiteX6255" fmla="*/ 5131929 w 6868353"/>
                <a:gd name="connsiteY6255" fmla="*/ 544169 h 6857985"/>
                <a:gd name="connsiteX6256" fmla="*/ 5129185 w 6868353"/>
                <a:gd name="connsiteY6256" fmla="*/ 543355 h 6857985"/>
                <a:gd name="connsiteX6257" fmla="*/ 5092181 w 6868353"/>
                <a:gd name="connsiteY6257" fmla="*/ 534417 h 6857985"/>
                <a:gd name="connsiteX6258" fmla="*/ 5106919 w 6868353"/>
                <a:gd name="connsiteY6258" fmla="*/ 522044 h 6857985"/>
                <a:gd name="connsiteX6259" fmla="*/ 5084055 w 6868353"/>
                <a:gd name="connsiteY6259" fmla="*/ 517712 h 6857985"/>
                <a:gd name="connsiteX6260" fmla="*/ 5076027 w 6868353"/>
                <a:gd name="connsiteY6260" fmla="*/ 501063 h 6857985"/>
                <a:gd name="connsiteX6261" fmla="*/ 1980993 w 6868353"/>
                <a:gd name="connsiteY6261" fmla="*/ 501063 h 6857985"/>
                <a:gd name="connsiteX6262" fmla="*/ 1950895 w 6868353"/>
                <a:gd name="connsiteY6262" fmla="*/ 527805 h 6857985"/>
                <a:gd name="connsiteX6263" fmla="*/ 1968167 w 6868353"/>
                <a:gd name="connsiteY6263" fmla="*/ 521491 h 6857985"/>
                <a:gd name="connsiteX6264" fmla="*/ 1980993 w 6868353"/>
                <a:gd name="connsiteY6264" fmla="*/ 501063 h 6857985"/>
                <a:gd name="connsiteX6265" fmla="*/ 3994507 w 6868353"/>
                <a:gd name="connsiteY6265" fmla="*/ 500723 h 6857985"/>
                <a:gd name="connsiteX6266" fmla="*/ 4016789 w 6868353"/>
                <a:gd name="connsiteY6266" fmla="*/ 521407 h 6857985"/>
                <a:gd name="connsiteX6267" fmla="*/ 4080071 w 6868353"/>
                <a:gd name="connsiteY6267" fmla="*/ 530156 h 6857985"/>
                <a:gd name="connsiteX6268" fmla="*/ 4033523 w 6868353"/>
                <a:gd name="connsiteY6268" fmla="*/ 538409 h 6857985"/>
                <a:gd name="connsiteX6269" fmla="*/ 3994507 w 6868353"/>
                <a:gd name="connsiteY6269" fmla="*/ 500723 h 6857985"/>
                <a:gd name="connsiteX6270" fmla="*/ 4546153 w 6868353"/>
                <a:gd name="connsiteY6270" fmla="*/ 500313 h 6857985"/>
                <a:gd name="connsiteX6271" fmla="*/ 4578233 w 6868353"/>
                <a:gd name="connsiteY6271" fmla="*/ 509897 h 6857985"/>
                <a:gd name="connsiteX6272" fmla="*/ 4614079 w 6868353"/>
                <a:gd name="connsiteY6272" fmla="*/ 535961 h 6857985"/>
                <a:gd name="connsiteX6273" fmla="*/ 4546153 w 6868353"/>
                <a:gd name="connsiteY6273" fmla="*/ 500313 h 6857985"/>
                <a:gd name="connsiteX6274" fmla="*/ 2494076 w 6868353"/>
                <a:gd name="connsiteY6274" fmla="*/ 497722 h 6857985"/>
                <a:gd name="connsiteX6275" fmla="*/ 2507639 w 6868353"/>
                <a:gd name="connsiteY6275" fmla="*/ 498812 h 6857985"/>
                <a:gd name="connsiteX6276" fmla="*/ 2490056 w 6868353"/>
                <a:gd name="connsiteY6276" fmla="*/ 511709 h 6857985"/>
                <a:gd name="connsiteX6277" fmla="*/ 2452511 w 6868353"/>
                <a:gd name="connsiteY6277" fmla="*/ 513536 h 6857985"/>
                <a:gd name="connsiteX6278" fmla="*/ 2466413 w 6868353"/>
                <a:gd name="connsiteY6278" fmla="*/ 505140 h 6857985"/>
                <a:gd name="connsiteX6279" fmla="*/ 2494076 w 6868353"/>
                <a:gd name="connsiteY6279" fmla="*/ 497722 h 6857985"/>
                <a:gd name="connsiteX6280" fmla="*/ 3385919 w 6868353"/>
                <a:gd name="connsiteY6280" fmla="*/ 497113 h 6857985"/>
                <a:gd name="connsiteX6281" fmla="*/ 3353585 w 6868353"/>
                <a:gd name="connsiteY6281" fmla="*/ 501360 h 6857985"/>
                <a:gd name="connsiteX6282" fmla="*/ 3301671 w 6868353"/>
                <a:gd name="connsiteY6282" fmla="*/ 504828 h 6857985"/>
                <a:gd name="connsiteX6283" fmla="*/ 3371691 w 6868353"/>
                <a:gd name="connsiteY6283" fmla="*/ 507702 h 6857985"/>
                <a:gd name="connsiteX6284" fmla="*/ 3385919 w 6868353"/>
                <a:gd name="connsiteY6284" fmla="*/ 497113 h 6857985"/>
                <a:gd name="connsiteX6285" fmla="*/ 4366655 w 6868353"/>
                <a:gd name="connsiteY6285" fmla="*/ 497085 h 6857985"/>
                <a:gd name="connsiteX6286" fmla="*/ 4382865 w 6868353"/>
                <a:gd name="connsiteY6286" fmla="*/ 498048 h 6857985"/>
                <a:gd name="connsiteX6287" fmla="*/ 4430149 w 6868353"/>
                <a:gd name="connsiteY6287" fmla="*/ 524606 h 6857985"/>
                <a:gd name="connsiteX6288" fmla="*/ 4392491 w 6868353"/>
                <a:gd name="connsiteY6288" fmla="*/ 524366 h 6857985"/>
                <a:gd name="connsiteX6289" fmla="*/ 4366655 w 6868353"/>
                <a:gd name="connsiteY6289" fmla="*/ 497085 h 6857985"/>
                <a:gd name="connsiteX6290" fmla="*/ 3699867 w 6868353"/>
                <a:gd name="connsiteY6290" fmla="*/ 497006 h 6857985"/>
                <a:gd name="connsiteX6291" fmla="*/ 3673535 w 6868353"/>
                <a:gd name="connsiteY6291" fmla="*/ 499420 h 6857985"/>
                <a:gd name="connsiteX6292" fmla="*/ 3713785 w 6868353"/>
                <a:gd name="connsiteY6292" fmla="*/ 521208 h 6857985"/>
                <a:gd name="connsiteX6293" fmla="*/ 3734779 w 6868353"/>
                <a:gd name="connsiteY6293" fmla="*/ 521959 h 6857985"/>
                <a:gd name="connsiteX6294" fmla="*/ 3739635 w 6868353"/>
                <a:gd name="connsiteY6294" fmla="*/ 519240 h 6857985"/>
                <a:gd name="connsiteX6295" fmla="*/ 3733875 w 6868353"/>
                <a:gd name="connsiteY6295" fmla="*/ 516097 h 6857985"/>
                <a:gd name="connsiteX6296" fmla="*/ 3750027 w 6868353"/>
                <a:gd name="connsiteY6296" fmla="*/ 519623 h 6857985"/>
                <a:gd name="connsiteX6297" fmla="*/ 3737823 w 6868353"/>
                <a:gd name="connsiteY6297" fmla="*/ 507547 h 6857985"/>
                <a:gd name="connsiteX6298" fmla="*/ 3717679 w 6868353"/>
                <a:gd name="connsiteY6298" fmla="*/ 512643 h 6857985"/>
                <a:gd name="connsiteX6299" fmla="*/ 3715711 w 6868353"/>
                <a:gd name="connsiteY6299" fmla="*/ 500893 h 6857985"/>
                <a:gd name="connsiteX6300" fmla="*/ 3732091 w 6868353"/>
                <a:gd name="connsiteY6300" fmla="*/ 504404 h 6857985"/>
                <a:gd name="connsiteX6301" fmla="*/ 3699867 w 6868353"/>
                <a:gd name="connsiteY6301" fmla="*/ 497006 h 6857985"/>
                <a:gd name="connsiteX6302" fmla="*/ 3193581 w 6868353"/>
                <a:gd name="connsiteY6302" fmla="*/ 491039 h 6857985"/>
                <a:gd name="connsiteX6303" fmla="*/ 3178787 w 6868353"/>
                <a:gd name="connsiteY6303" fmla="*/ 496193 h 6857985"/>
                <a:gd name="connsiteX6304" fmla="*/ 3161982 w 6868353"/>
                <a:gd name="connsiteY6304" fmla="*/ 495994 h 6857985"/>
                <a:gd name="connsiteX6305" fmla="*/ 3155371 w 6868353"/>
                <a:gd name="connsiteY6305" fmla="*/ 508877 h 6857985"/>
                <a:gd name="connsiteX6306" fmla="*/ 3177286 w 6868353"/>
                <a:gd name="connsiteY6306" fmla="*/ 504319 h 6857985"/>
                <a:gd name="connsiteX6307" fmla="*/ 3188513 w 6868353"/>
                <a:gd name="connsiteY6307" fmla="*/ 501686 h 6857985"/>
                <a:gd name="connsiteX6308" fmla="*/ 3198168 w 6868353"/>
                <a:gd name="connsiteY6308" fmla="*/ 499420 h 6857985"/>
                <a:gd name="connsiteX6309" fmla="*/ 3193581 w 6868353"/>
                <a:gd name="connsiteY6309" fmla="*/ 491039 h 6857985"/>
                <a:gd name="connsiteX6310" fmla="*/ 5162513 w 6868353"/>
                <a:gd name="connsiteY6310" fmla="*/ 490417 h 6857985"/>
                <a:gd name="connsiteX6311" fmla="*/ 5279931 w 6868353"/>
                <a:gd name="connsiteY6311" fmla="*/ 555795 h 6857985"/>
                <a:gd name="connsiteX6312" fmla="*/ 5314249 w 6868353"/>
                <a:gd name="connsiteY6312" fmla="*/ 575685 h 6857985"/>
                <a:gd name="connsiteX6313" fmla="*/ 5348877 w 6868353"/>
                <a:gd name="connsiteY6313" fmla="*/ 597742 h 6857985"/>
                <a:gd name="connsiteX6314" fmla="*/ 5419819 w 6868353"/>
                <a:gd name="connsiteY6314" fmla="*/ 643484 h 6857985"/>
                <a:gd name="connsiteX6315" fmla="*/ 5455325 w 6868353"/>
                <a:gd name="connsiteY6315" fmla="*/ 666574 h 6857985"/>
                <a:gd name="connsiteX6316" fmla="*/ 5489429 w 6868353"/>
                <a:gd name="connsiteY6316" fmla="*/ 690670 h 6857985"/>
                <a:gd name="connsiteX6317" fmla="*/ 5554567 w 6868353"/>
                <a:gd name="connsiteY6317" fmla="*/ 736836 h 6857985"/>
                <a:gd name="connsiteX6318" fmla="*/ 5660165 w 6868353"/>
                <a:gd name="connsiteY6318" fmla="*/ 814318 h 6857985"/>
                <a:gd name="connsiteX6319" fmla="*/ 5680819 w 6868353"/>
                <a:gd name="connsiteY6319" fmla="*/ 840240 h 6857985"/>
                <a:gd name="connsiteX6320" fmla="*/ 5827841 w 6868353"/>
                <a:gd name="connsiteY6320" fmla="*/ 957206 h 6857985"/>
                <a:gd name="connsiteX6321" fmla="*/ 5847859 w 6868353"/>
                <a:gd name="connsiteY6321" fmla="*/ 975837 h 6857985"/>
                <a:gd name="connsiteX6322" fmla="*/ 5867043 w 6868353"/>
                <a:gd name="connsiteY6322" fmla="*/ 994963 h 6857985"/>
                <a:gd name="connsiteX6323" fmla="*/ 5903895 w 6868353"/>
                <a:gd name="connsiteY6323" fmla="*/ 1031729 h 6857985"/>
                <a:gd name="connsiteX6324" fmla="*/ 5967715 w 6868353"/>
                <a:gd name="connsiteY6324" fmla="*/ 1089958 h 6857985"/>
                <a:gd name="connsiteX6325" fmla="*/ 6039123 w 6868353"/>
                <a:gd name="connsiteY6325" fmla="*/ 1175580 h 6857985"/>
                <a:gd name="connsiteX6326" fmla="*/ 5920061 w 6868353"/>
                <a:gd name="connsiteY6326" fmla="*/ 1055188 h 6857985"/>
                <a:gd name="connsiteX6327" fmla="*/ 5905267 w 6868353"/>
                <a:gd name="connsiteY6327" fmla="*/ 1057609 h 6857985"/>
                <a:gd name="connsiteX6328" fmla="*/ 5938833 w 6868353"/>
                <a:gd name="connsiteY6328" fmla="*/ 1095762 h 6857985"/>
                <a:gd name="connsiteX6329" fmla="*/ 5961259 w 6868353"/>
                <a:gd name="connsiteY6329" fmla="*/ 1124076 h 6857985"/>
                <a:gd name="connsiteX6330" fmla="*/ 5951803 w 6868353"/>
                <a:gd name="connsiteY6330" fmla="*/ 1113048 h 6857985"/>
                <a:gd name="connsiteX6331" fmla="*/ 5941395 w 6868353"/>
                <a:gd name="connsiteY6331" fmla="*/ 1102359 h 6857985"/>
                <a:gd name="connsiteX6332" fmla="*/ 5919227 w 6868353"/>
                <a:gd name="connsiteY6332" fmla="*/ 1080798 h 6857985"/>
                <a:gd name="connsiteX6333" fmla="*/ 5871787 w 6868353"/>
                <a:gd name="connsiteY6333" fmla="*/ 1036727 h 6857985"/>
                <a:gd name="connsiteX6334" fmla="*/ 5824247 w 6868353"/>
                <a:gd name="connsiteY6334" fmla="*/ 990999 h 6857985"/>
                <a:gd name="connsiteX6335" fmla="*/ 5780527 w 6868353"/>
                <a:gd name="connsiteY6335" fmla="*/ 943743 h 6857985"/>
                <a:gd name="connsiteX6336" fmla="*/ 5841135 w 6868353"/>
                <a:gd name="connsiteY6336" fmla="*/ 1001518 h 6857985"/>
                <a:gd name="connsiteX6337" fmla="*/ 5890403 w 6868353"/>
                <a:gd name="connsiteY6337" fmla="*/ 1048321 h 6857985"/>
                <a:gd name="connsiteX6338" fmla="*/ 5905183 w 6868353"/>
                <a:gd name="connsiteY6338" fmla="*/ 1045901 h 6857985"/>
                <a:gd name="connsiteX6339" fmla="*/ 5872903 w 6868353"/>
                <a:gd name="connsiteY6339" fmla="*/ 1013806 h 6857985"/>
                <a:gd name="connsiteX6340" fmla="*/ 5844533 w 6868353"/>
                <a:gd name="connsiteY6340" fmla="*/ 973218 h 6857985"/>
                <a:gd name="connsiteX6341" fmla="*/ 5747699 w 6868353"/>
                <a:gd name="connsiteY6341" fmla="*/ 891177 h 6857985"/>
                <a:gd name="connsiteX6342" fmla="*/ 5727723 w 6868353"/>
                <a:gd name="connsiteY6342" fmla="*/ 878889 h 6857985"/>
                <a:gd name="connsiteX6343" fmla="*/ 5707393 w 6868353"/>
                <a:gd name="connsiteY6343" fmla="*/ 867053 h 6857985"/>
                <a:gd name="connsiteX6344" fmla="*/ 5697709 w 6868353"/>
                <a:gd name="connsiteY6344" fmla="*/ 859932 h 6857985"/>
                <a:gd name="connsiteX6345" fmla="*/ 5625465 w 6868353"/>
                <a:gd name="connsiteY6345" fmla="*/ 796763 h 6857985"/>
                <a:gd name="connsiteX6346" fmla="*/ 5601653 w 6868353"/>
                <a:gd name="connsiteY6346" fmla="*/ 776745 h 6857985"/>
                <a:gd name="connsiteX6347" fmla="*/ 5590355 w 6868353"/>
                <a:gd name="connsiteY6347" fmla="*/ 767642 h 6857985"/>
                <a:gd name="connsiteX6348" fmla="*/ 5579525 w 6868353"/>
                <a:gd name="connsiteY6348" fmla="*/ 759912 h 6857985"/>
                <a:gd name="connsiteX6349" fmla="*/ 5549725 w 6868353"/>
                <a:gd name="connsiteY6349" fmla="*/ 743632 h 6857985"/>
                <a:gd name="connsiteX6350" fmla="*/ 5497683 w 6868353"/>
                <a:gd name="connsiteY6350" fmla="*/ 698796 h 6857985"/>
                <a:gd name="connsiteX6351" fmla="*/ 5445359 w 6868353"/>
                <a:gd name="connsiteY6351" fmla="*/ 671770 h 6857985"/>
                <a:gd name="connsiteX6352" fmla="*/ 5443037 w 6868353"/>
                <a:gd name="connsiteY6352" fmla="*/ 660232 h 6857985"/>
                <a:gd name="connsiteX6353" fmla="*/ 5404105 w 6868353"/>
                <a:gd name="connsiteY6353" fmla="*/ 647122 h 6857985"/>
                <a:gd name="connsiteX6354" fmla="*/ 5366375 w 6868353"/>
                <a:gd name="connsiteY6354" fmla="*/ 611192 h 6857985"/>
                <a:gd name="connsiteX6355" fmla="*/ 5383407 w 6868353"/>
                <a:gd name="connsiteY6355" fmla="*/ 634806 h 6857985"/>
                <a:gd name="connsiteX6356" fmla="*/ 5326579 w 6868353"/>
                <a:gd name="connsiteY6356" fmla="*/ 591145 h 6857985"/>
                <a:gd name="connsiteX6357" fmla="*/ 5312875 w 6868353"/>
                <a:gd name="connsiteY6357" fmla="*/ 581603 h 6857985"/>
                <a:gd name="connsiteX6358" fmla="*/ 5298987 w 6868353"/>
                <a:gd name="connsiteY6358" fmla="*/ 572953 h 6857985"/>
                <a:gd name="connsiteX6359" fmla="*/ 5271295 w 6868353"/>
                <a:gd name="connsiteY6359" fmla="*/ 556743 h 6857985"/>
                <a:gd name="connsiteX6360" fmla="*/ 5154995 w 6868353"/>
                <a:gd name="connsiteY6360" fmla="*/ 496505 h 6857985"/>
                <a:gd name="connsiteX6361" fmla="*/ 5166023 w 6868353"/>
                <a:gd name="connsiteY6361" fmla="*/ 495655 h 6857985"/>
                <a:gd name="connsiteX6362" fmla="*/ 5162513 w 6868353"/>
                <a:gd name="connsiteY6362" fmla="*/ 490417 h 6857985"/>
                <a:gd name="connsiteX6363" fmla="*/ 4937301 w 6868353"/>
                <a:gd name="connsiteY6363" fmla="*/ 489766 h 6857985"/>
                <a:gd name="connsiteX6364" fmla="*/ 4965883 w 6868353"/>
                <a:gd name="connsiteY6364" fmla="*/ 509331 h 6857985"/>
                <a:gd name="connsiteX6365" fmla="*/ 4999195 w 6868353"/>
                <a:gd name="connsiteY6365" fmla="*/ 529491 h 6857985"/>
                <a:gd name="connsiteX6366" fmla="*/ 4986157 w 6868353"/>
                <a:gd name="connsiteY6366" fmla="*/ 536301 h 6857985"/>
                <a:gd name="connsiteX6367" fmla="*/ 4997991 w 6868353"/>
                <a:gd name="connsiteY6367" fmla="*/ 535352 h 6857985"/>
                <a:gd name="connsiteX6368" fmla="*/ 4964467 w 6868353"/>
                <a:gd name="connsiteY6368" fmla="*/ 512304 h 6857985"/>
                <a:gd name="connsiteX6369" fmla="*/ 4925381 w 6868353"/>
                <a:gd name="connsiteY6369" fmla="*/ 491153 h 6857985"/>
                <a:gd name="connsiteX6370" fmla="*/ 4937301 w 6868353"/>
                <a:gd name="connsiteY6370" fmla="*/ 489766 h 6857985"/>
                <a:gd name="connsiteX6371" fmla="*/ 2320197 w 6868353"/>
                <a:gd name="connsiteY6371" fmla="*/ 486964 h 6857985"/>
                <a:gd name="connsiteX6372" fmla="*/ 2301724 w 6868353"/>
                <a:gd name="connsiteY6372" fmla="*/ 487358 h 6857985"/>
                <a:gd name="connsiteX6373" fmla="*/ 2312059 w 6868353"/>
                <a:gd name="connsiteY6373" fmla="*/ 501898 h 6857985"/>
                <a:gd name="connsiteX6374" fmla="*/ 2320197 w 6868353"/>
                <a:gd name="connsiteY6374" fmla="*/ 486964 h 6857985"/>
                <a:gd name="connsiteX6375" fmla="*/ 3451553 w 6868353"/>
                <a:gd name="connsiteY6375" fmla="*/ 485543 h 6857985"/>
                <a:gd name="connsiteX6376" fmla="*/ 3426579 w 6868353"/>
                <a:gd name="connsiteY6376" fmla="*/ 488604 h 6857985"/>
                <a:gd name="connsiteX6377" fmla="*/ 3495567 w 6868353"/>
                <a:gd name="connsiteY6377" fmla="*/ 507561 h 6857985"/>
                <a:gd name="connsiteX6378" fmla="*/ 3505407 w 6868353"/>
                <a:gd name="connsiteY6378" fmla="*/ 500907 h 6857985"/>
                <a:gd name="connsiteX6379" fmla="*/ 3510701 w 6868353"/>
                <a:gd name="connsiteY6379" fmla="*/ 498401 h 6857985"/>
                <a:gd name="connsiteX6380" fmla="*/ 3492721 w 6868353"/>
                <a:gd name="connsiteY6380" fmla="*/ 496065 h 6857985"/>
                <a:gd name="connsiteX6381" fmla="*/ 3451553 w 6868353"/>
                <a:gd name="connsiteY6381" fmla="*/ 485543 h 6857985"/>
                <a:gd name="connsiteX6382" fmla="*/ 4380273 w 6868353"/>
                <a:gd name="connsiteY6382" fmla="*/ 483003 h 6857985"/>
                <a:gd name="connsiteX6383" fmla="*/ 4415979 w 6868353"/>
                <a:gd name="connsiteY6383" fmla="*/ 488166 h 6857985"/>
                <a:gd name="connsiteX6384" fmla="*/ 4431155 w 6868353"/>
                <a:gd name="connsiteY6384" fmla="*/ 506882 h 6857985"/>
                <a:gd name="connsiteX6385" fmla="*/ 4372687 w 6868353"/>
                <a:gd name="connsiteY6385" fmla="*/ 483579 h 6857985"/>
                <a:gd name="connsiteX6386" fmla="*/ 4380273 w 6868353"/>
                <a:gd name="connsiteY6386" fmla="*/ 483003 h 6857985"/>
                <a:gd name="connsiteX6387" fmla="*/ 2206418 w 6868353"/>
                <a:gd name="connsiteY6387" fmla="*/ 482687 h 6857985"/>
                <a:gd name="connsiteX6388" fmla="*/ 2189614 w 6868353"/>
                <a:gd name="connsiteY6388" fmla="*/ 486311 h 6857985"/>
                <a:gd name="connsiteX6389" fmla="*/ 2161837 w 6868353"/>
                <a:gd name="connsiteY6389" fmla="*/ 496716 h 6857985"/>
                <a:gd name="connsiteX6390" fmla="*/ 2154815 w 6868353"/>
                <a:gd name="connsiteY6390" fmla="*/ 496957 h 6857985"/>
                <a:gd name="connsiteX6391" fmla="*/ 2127648 w 6868353"/>
                <a:gd name="connsiteY6391" fmla="*/ 516933 h 6857985"/>
                <a:gd name="connsiteX6392" fmla="*/ 2172597 w 6868353"/>
                <a:gd name="connsiteY6392" fmla="*/ 501190 h 6857985"/>
                <a:gd name="connsiteX6393" fmla="*/ 2165858 w 6868353"/>
                <a:gd name="connsiteY6393" fmla="*/ 511001 h 6857985"/>
                <a:gd name="connsiteX6394" fmla="*/ 2200359 w 6868353"/>
                <a:gd name="connsiteY6394" fmla="*/ 489340 h 6857985"/>
                <a:gd name="connsiteX6395" fmla="*/ 2206418 w 6868353"/>
                <a:gd name="connsiteY6395" fmla="*/ 482687 h 6857985"/>
                <a:gd name="connsiteX6396" fmla="*/ 2835094 w 6868353"/>
                <a:gd name="connsiteY6396" fmla="*/ 479247 h 6857985"/>
                <a:gd name="connsiteX6397" fmla="*/ 2833551 w 6868353"/>
                <a:gd name="connsiteY6397" fmla="*/ 488676 h 6857985"/>
                <a:gd name="connsiteX6398" fmla="*/ 2802065 w 6868353"/>
                <a:gd name="connsiteY6398" fmla="*/ 497198 h 6857985"/>
                <a:gd name="connsiteX6399" fmla="*/ 2735881 w 6868353"/>
                <a:gd name="connsiteY6399" fmla="*/ 497496 h 6857985"/>
                <a:gd name="connsiteX6400" fmla="*/ 2666737 w 6868353"/>
                <a:gd name="connsiteY6400" fmla="*/ 503144 h 6857985"/>
                <a:gd name="connsiteX6401" fmla="*/ 2703206 w 6868353"/>
                <a:gd name="connsiteY6401" fmla="*/ 491309 h 6857985"/>
                <a:gd name="connsiteX6402" fmla="*/ 2746796 w 6868353"/>
                <a:gd name="connsiteY6402" fmla="*/ 482093 h 6857985"/>
                <a:gd name="connsiteX6403" fmla="*/ 2758787 w 6868353"/>
                <a:gd name="connsiteY6403" fmla="*/ 493914 h 6857985"/>
                <a:gd name="connsiteX6404" fmla="*/ 2835094 w 6868353"/>
                <a:gd name="connsiteY6404" fmla="*/ 479247 h 6857985"/>
                <a:gd name="connsiteX6405" fmla="*/ 1826171 w 6868353"/>
                <a:gd name="connsiteY6405" fmla="*/ 477718 h 6857985"/>
                <a:gd name="connsiteX6406" fmla="*/ 1679631 w 6868353"/>
                <a:gd name="connsiteY6406" fmla="*/ 572741 h 6857985"/>
                <a:gd name="connsiteX6407" fmla="*/ 1694793 w 6868353"/>
                <a:gd name="connsiteY6407" fmla="*/ 568975 h 6857985"/>
                <a:gd name="connsiteX6408" fmla="*/ 1690942 w 6868353"/>
                <a:gd name="connsiteY6408" fmla="*/ 575586 h 6857985"/>
                <a:gd name="connsiteX6409" fmla="*/ 1649674 w 6868353"/>
                <a:gd name="connsiteY6409" fmla="*/ 593283 h 6857985"/>
                <a:gd name="connsiteX6410" fmla="*/ 1677974 w 6868353"/>
                <a:gd name="connsiteY6410" fmla="*/ 568720 h 6857985"/>
                <a:gd name="connsiteX6411" fmla="*/ 1718676 w 6868353"/>
                <a:gd name="connsiteY6411" fmla="*/ 542770 h 6857985"/>
                <a:gd name="connsiteX6412" fmla="*/ 1826171 w 6868353"/>
                <a:gd name="connsiteY6412" fmla="*/ 477718 h 6857985"/>
                <a:gd name="connsiteX6413" fmla="*/ 3540459 w 6868353"/>
                <a:gd name="connsiteY6413" fmla="*/ 471517 h 6857985"/>
                <a:gd name="connsiteX6414" fmla="*/ 3520441 w 6868353"/>
                <a:gd name="connsiteY6414" fmla="*/ 477661 h 6857985"/>
                <a:gd name="connsiteX6415" fmla="*/ 3574833 w 6868353"/>
                <a:gd name="connsiteY6415" fmla="*/ 482630 h 6857985"/>
                <a:gd name="connsiteX6416" fmla="*/ 3572623 w 6868353"/>
                <a:gd name="connsiteY6416" fmla="*/ 497240 h 6857985"/>
                <a:gd name="connsiteX6417" fmla="*/ 3529063 w 6868353"/>
                <a:gd name="connsiteY6417" fmla="*/ 492101 h 6857985"/>
                <a:gd name="connsiteX6418" fmla="*/ 3513899 w 6868353"/>
                <a:gd name="connsiteY6418" fmla="*/ 495230 h 6857985"/>
                <a:gd name="connsiteX6419" fmla="*/ 3548091 w 6868353"/>
                <a:gd name="connsiteY6419" fmla="*/ 506357 h 6857985"/>
                <a:gd name="connsiteX6420" fmla="*/ 3617021 w 6868353"/>
                <a:gd name="connsiteY6420" fmla="*/ 508254 h 6857985"/>
                <a:gd name="connsiteX6421" fmla="*/ 3603191 w 6868353"/>
                <a:gd name="connsiteY6421" fmla="*/ 490997 h 6857985"/>
                <a:gd name="connsiteX6422" fmla="*/ 3642519 w 6868353"/>
                <a:gd name="connsiteY6422" fmla="*/ 504021 h 6857985"/>
                <a:gd name="connsiteX6423" fmla="*/ 3686023 w 6868353"/>
                <a:gd name="connsiteY6423" fmla="*/ 511539 h 6857985"/>
                <a:gd name="connsiteX6424" fmla="*/ 3652499 w 6868353"/>
                <a:gd name="connsiteY6424" fmla="*/ 499010 h 6857985"/>
                <a:gd name="connsiteX6425" fmla="*/ 3615945 w 6868353"/>
                <a:gd name="connsiteY6425" fmla="*/ 489425 h 6857985"/>
                <a:gd name="connsiteX6426" fmla="*/ 3540459 w 6868353"/>
                <a:gd name="connsiteY6426" fmla="*/ 471517 h 6857985"/>
                <a:gd name="connsiteX6427" fmla="*/ 2465405 w 6868353"/>
                <a:gd name="connsiteY6427" fmla="*/ 468437 h 6857985"/>
                <a:gd name="connsiteX6428" fmla="*/ 2471142 w 6868353"/>
                <a:gd name="connsiteY6428" fmla="*/ 481540 h 6857985"/>
                <a:gd name="connsiteX6429" fmla="*/ 2416114 w 6868353"/>
                <a:gd name="connsiteY6429" fmla="*/ 477562 h 6857985"/>
                <a:gd name="connsiteX6430" fmla="*/ 2451039 w 6868353"/>
                <a:gd name="connsiteY6430" fmla="*/ 470484 h 6857985"/>
                <a:gd name="connsiteX6431" fmla="*/ 2465405 w 6868353"/>
                <a:gd name="connsiteY6431" fmla="*/ 468437 h 6857985"/>
                <a:gd name="connsiteX6432" fmla="*/ 2769107 w 6868353"/>
                <a:gd name="connsiteY6432" fmla="*/ 466944 h 6857985"/>
                <a:gd name="connsiteX6433" fmla="*/ 2811366 w 6868353"/>
                <a:gd name="connsiteY6433" fmla="*/ 479629 h 6857985"/>
                <a:gd name="connsiteX6434" fmla="*/ 2748098 w 6868353"/>
                <a:gd name="connsiteY6434" fmla="*/ 481073 h 6857985"/>
                <a:gd name="connsiteX6435" fmla="*/ 2722445 w 6868353"/>
                <a:gd name="connsiteY6435" fmla="*/ 480620 h 6857985"/>
                <a:gd name="connsiteX6436" fmla="*/ 2709194 w 6868353"/>
                <a:gd name="connsiteY6436" fmla="*/ 482687 h 6857985"/>
                <a:gd name="connsiteX6437" fmla="*/ 2695094 w 6868353"/>
                <a:gd name="connsiteY6437" fmla="*/ 487868 h 6857985"/>
                <a:gd name="connsiteX6438" fmla="*/ 2723465 w 6868353"/>
                <a:gd name="connsiteY6438" fmla="*/ 475934 h 6857985"/>
                <a:gd name="connsiteX6439" fmla="*/ 2769107 w 6868353"/>
                <a:gd name="connsiteY6439" fmla="*/ 466944 h 6857985"/>
                <a:gd name="connsiteX6440" fmla="*/ 5071595 w 6868353"/>
                <a:gd name="connsiteY6440" fmla="*/ 466831 h 6857985"/>
                <a:gd name="connsiteX6441" fmla="*/ 5108955 w 6868353"/>
                <a:gd name="connsiteY6441" fmla="*/ 487557 h 6857985"/>
                <a:gd name="connsiteX6442" fmla="*/ 5152277 w 6868353"/>
                <a:gd name="connsiteY6442" fmla="*/ 508071 h 6857985"/>
                <a:gd name="connsiteX6443" fmla="*/ 5155505 w 6868353"/>
                <a:gd name="connsiteY6443" fmla="*/ 519368 h 6857985"/>
                <a:gd name="connsiteX6444" fmla="*/ 5278559 w 6868353"/>
                <a:gd name="connsiteY6444" fmla="*/ 585298 h 6857985"/>
                <a:gd name="connsiteX6445" fmla="*/ 5301267 w 6868353"/>
                <a:gd name="connsiteY6445" fmla="*/ 598294 h 6857985"/>
                <a:gd name="connsiteX6446" fmla="*/ 5323083 w 6868353"/>
                <a:gd name="connsiteY6446" fmla="*/ 611050 h 6857985"/>
                <a:gd name="connsiteX6447" fmla="*/ 5371275 w 6868353"/>
                <a:gd name="connsiteY6447" fmla="*/ 634352 h 6857985"/>
                <a:gd name="connsiteX6448" fmla="*/ 5418503 w 6868353"/>
                <a:gd name="connsiteY6448" fmla="*/ 671019 h 6857985"/>
                <a:gd name="connsiteX6449" fmla="*/ 5444835 w 6868353"/>
                <a:gd name="connsiteY6449" fmla="*/ 689070 h 6857985"/>
                <a:gd name="connsiteX6450" fmla="*/ 5471209 w 6868353"/>
                <a:gd name="connsiteY6450" fmla="*/ 707389 h 6857985"/>
                <a:gd name="connsiteX6451" fmla="*/ 5565339 w 6868353"/>
                <a:gd name="connsiteY6451" fmla="*/ 767911 h 6857985"/>
                <a:gd name="connsiteX6452" fmla="*/ 5595027 w 6868353"/>
                <a:gd name="connsiteY6452" fmla="*/ 795687 h 6857985"/>
                <a:gd name="connsiteX6453" fmla="*/ 5628907 w 6868353"/>
                <a:gd name="connsiteY6453" fmla="*/ 827498 h 6857985"/>
                <a:gd name="connsiteX6454" fmla="*/ 5568751 w 6868353"/>
                <a:gd name="connsiteY6454" fmla="*/ 779746 h 6857985"/>
                <a:gd name="connsiteX6455" fmla="*/ 5500827 w 6868353"/>
                <a:gd name="connsiteY6455" fmla="*/ 733707 h 6857985"/>
                <a:gd name="connsiteX6456" fmla="*/ 5435377 w 6868353"/>
                <a:gd name="connsiteY6456" fmla="*/ 688390 h 6857985"/>
                <a:gd name="connsiteX6457" fmla="*/ 5379697 w 6868353"/>
                <a:gd name="connsiteY6457" fmla="*/ 646131 h 6857985"/>
                <a:gd name="connsiteX6458" fmla="*/ 5326395 w 6868353"/>
                <a:gd name="connsiteY6458" fmla="*/ 619077 h 6857985"/>
                <a:gd name="connsiteX6459" fmla="*/ 5308317 w 6868353"/>
                <a:gd name="connsiteY6459" fmla="*/ 608261 h 6857985"/>
                <a:gd name="connsiteX6460" fmla="*/ 5288809 w 6868353"/>
                <a:gd name="connsiteY6460" fmla="*/ 596779 h 6857985"/>
                <a:gd name="connsiteX6461" fmla="*/ 5247017 w 6868353"/>
                <a:gd name="connsiteY6461" fmla="*/ 572712 h 6857985"/>
                <a:gd name="connsiteX6462" fmla="*/ 5164383 w 6868353"/>
                <a:gd name="connsiteY6462" fmla="*/ 524889 h 6857985"/>
                <a:gd name="connsiteX6463" fmla="*/ 5128903 w 6868353"/>
                <a:gd name="connsiteY6463" fmla="*/ 506372 h 6857985"/>
                <a:gd name="connsiteX6464" fmla="*/ 5101595 w 6868353"/>
                <a:gd name="connsiteY6464" fmla="*/ 493772 h 6857985"/>
                <a:gd name="connsiteX6465" fmla="*/ 5071595 w 6868353"/>
                <a:gd name="connsiteY6465" fmla="*/ 466831 h 6857985"/>
                <a:gd name="connsiteX6466" fmla="*/ 4739879 w 6868353"/>
                <a:gd name="connsiteY6466" fmla="*/ 465911 h 6857985"/>
                <a:gd name="connsiteX6467" fmla="*/ 4779209 w 6868353"/>
                <a:gd name="connsiteY6467" fmla="*/ 470583 h 6857985"/>
                <a:gd name="connsiteX6468" fmla="*/ 4805003 w 6868353"/>
                <a:gd name="connsiteY6468" fmla="*/ 489242 h 6857985"/>
                <a:gd name="connsiteX6469" fmla="*/ 4803119 w 6868353"/>
                <a:gd name="connsiteY6469" fmla="*/ 501035 h 6857985"/>
                <a:gd name="connsiteX6470" fmla="*/ 4739879 w 6868353"/>
                <a:gd name="connsiteY6470" fmla="*/ 465911 h 6857985"/>
                <a:gd name="connsiteX6471" fmla="*/ 3779119 w 6868353"/>
                <a:gd name="connsiteY6471" fmla="*/ 465387 h 6857985"/>
                <a:gd name="connsiteX6472" fmla="*/ 3805013 w 6868353"/>
                <a:gd name="connsiteY6472" fmla="*/ 466973 h 6857985"/>
                <a:gd name="connsiteX6473" fmla="*/ 3831261 w 6868353"/>
                <a:gd name="connsiteY6473" fmla="*/ 474193 h 6857985"/>
                <a:gd name="connsiteX6474" fmla="*/ 3843987 w 6868353"/>
                <a:gd name="connsiteY6474" fmla="*/ 474844 h 6857985"/>
                <a:gd name="connsiteX6475" fmla="*/ 3839925 w 6868353"/>
                <a:gd name="connsiteY6475" fmla="*/ 483282 h 6857985"/>
                <a:gd name="connsiteX6476" fmla="*/ 3873747 w 6868353"/>
                <a:gd name="connsiteY6476" fmla="*/ 503710 h 6857985"/>
                <a:gd name="connsiteX6477" fmla="*/ 3901905 w 6868353"/>
                <a:gd name="connsiteY6477" fmla="*/ 471092 h 6857985"/>
                <a:gd name="connsiteX6478" fmla="*/ 3946443 w 6868353"/>
                <a:gd name="connsiteY6478" fmla="*/ 492583 h 6857985"/>
                <a:gd name="connsiteX6479" fmla="*/ 3940199 w 6868353"/>
                <a:gd name="connsiteY6479" fmla="*/ 483239 h 6857985"/>
                <a:gd name="connsiteX6480" fmla="*/ 3978367 w 6868353"/>
                <a:gd name="connsiteY6480" fmla="*/ 495598 h 6857985"/>
                <a:gd name="connsiteX6481" fmla="*/ 3995739 w 6868353"/>
                <a:gd name="connsiteY6481" fmla="*/ 518519 h 6857985"/>
                <a:gd name="connsiteX6482" fmla="*/ 3996913 w 6868353"/>
                <a:gd name="connsiteY6482" fmla="*/ 536314 h 6857985"/>
                <a:gd name="connsiteX6483" fmla="*/ 3968727 w 6868353"/>
                <a:gd name="connsiteY6483" fmla="*/ 530609 h 6857985"/>
                <a:gd name="connsiteX6484" fmla="*/ 3938883 w 6868353"/>
                <a:gd name="connsiteY6484" fmla="*/ 526956 h 6857985"/>
                <a:gd name="connsiteX6485" fmla="*/ 3975495 w 6868353"/>
                <a:gd name="connsiteY6485" fmla="*/ 527523 h 6857985"/>
                <a:gd name="connsiteX6486" fmla="*/ 3937255 w 6868353"/>
                <a:gd name="connsiteY6486" fmla="*/ 509260 h 6857985"/>
                <a:gd name="connsiteX6487" fmla="*/ 3937879 w 6868353"/>
                <a:gd name="connsiteY6487" fmla="*/ 515178 h 6857985"/>
                <a:gd name="connsiteX6488" fmla="*/ 3916035 w 6868353"/>
                <a:gd name="connsiteY6488" fmla="*/ 507391 h 6857985"/>
                <a:gd name="connsiteX6489" fmla="*/ 3837107 w 6868353"/>
                <a:gd name="connsiteY6489" fmla="*/ 503484 h 6857985"/>
                <a:gd name="connsiteX6490" fmla="*/ 3841949 w 6868353"/>
                <a:gd name="connsiteY6490" fmla="*/ 500964 h 6857985"/>
                <a:gd name="connsiteX6491" fmla="*/ 3785787 w 6868353"/>
                <a:gd name="connsiteY6491" fmla="*/ 474377 h 6857985"/>
                <a:gd name="connsiteX6492" fmla="*/ 3779119 w 6868353"/>
                <a:gd name="connsiteY6492" fmla="*/ 465387 h 6857985"/>
                <a:gd name="connsiteX6493" fmla="*/ 3365845 w 6868353"/>
                <a:gd name="connsiteY6493" fmla="*/ 463448 h 6857985"/>
                <a:gd name="connsiteX6494" fmla="*/ 3382791 w 6868353"/>
                <a:gd name="connsiteY6494" fmla="*/ 485661 h 6857985"/>
                <a:gd name="connsiteX6495" fmla="*/ 3342287 w 6868353"/>
                <a:gd name="connsiteY6495" fmla="*/ 473485 h 6857985"/>
                <a:gd name="connsiteX6496" fmla="*/ 3343547 w 6868353"/>
                <a:gd name="connsiteY6496" fmla="*/ 466704 h 6857985"/>
                <a:gd name="connsiteX6497" fmla="*/ 3365845 w 6868353"/>
                <a:gd name="connsiteY6497" fmla="*/ 463448 h 6857985"/>
                <a:gd name="connsiteX6498" fmla="*/ 4039555 w 6868353"/>
                <a:gd name="connsiteY6498" fmla="*/ 462796 h 6857985"/>
                <a:gd name="connsiteX6499" fmla="*/ 4126861 w 6868353"/>
                <a:gd name="connsiteY6499" fmla="*/ 510307 h 6857985"/>
                <a:gd name="connsiteX6500" fmla="*/ 4110665 w 6868353"/>
                <a:gd name="connsiteY6500" fmla="*/ 505069 h 6857985"/>
                <a:gd name="connsiteX6501" fmla="*/ 4105541 w 6868353"/>
                <a:gd name="connsiteY6501" fmla="*/ 507278 h 6857985"/>
                <a:gd name="connsiteX6502" fmla="*/ 4039555 w 6868353"/>
                <a:gd name="connsiteY6502" fmla="*/ 462796 h 6857985"/>
                <a:gd name="connsiteX6503" fmla="*/ 2943194 w 6868353"/>
                <a:gd name="connsiteY6503" fmla="*/ 459951 h 6857985"/>
                <a:gd name="connsiteX6504" fmla="*/ 2969247 w 6868353"/>
                <a:gd name="connsiteY6504" fmla="*/ 466039 h 6857985"/>
                <a:gd name="connsiteX6505" fmla="*/ 2998467 w 6868353"/>
                <a:gd name="connsiteY6505" fmla="*/ 463802 h 6857985"/>
                <a:gd name="connsiteX6506" fmla="*/ 3015285 w 6868353"/>
                <a:gd name="connsiteY6506" fmla="*/ 464453 h 6857985"/>
                <a:gd name="connsiteX6507" fmla="*/ 3026880 w 6868353"/>
                <a:gd name="connsiteY6507" fmla="*/ 462967 h 6857985"/>
                <a:gd name="connsiteX6508" fmla="*/ 3041703 w 6868353"/>
                <a:gd name="connsiteY6508" fmla="*/ 460022 h 6857985"/>
                <a:gd name="connsiteX6509" fmla="*/ 3025932 w 6868353"/>
                <a:gd name="connsiteY6509" fmla="*/ 464934 h 6857985"/>
                <a:gd name="connsiteX6510" fmla="*/ 2996711 w 6868353"/>
                <a:gd name="connsiteY6510" fmla="*/ 468842 h 6857985"/>
                <a:gd name="connsiteX6511" fmla="*/ 2965491 w 6868353"/>
                <a:gd name="connsiteY6511" fmla="*/ 470416 h 6857985"/>
                <a:gd name="connsiteX6512" fmla="*/ 2941583 w 6868353"/>
                <a:gd name="connsiteY6512" fmla="*/ 469097 h 6857985"/>
                <a:gd name="connsiteX6513" fmla="*/ 2964911 w 6868353"/>
                <a:gd name="connsiteY6513" fmla="*/ 470445 h 6857985"/>
                <a:gd name="connsiteX6514" fmla="*/ 2965491 w 6868353"/>
                <a:gd name="connsiteY6514" fmla="*/ 470416 h 6857985"/>
                <a:gd name="connsiteX6515" fmla="*/ 2985669 w 6868353"/>
                <a:gd name="connsiteY6515" fmla="*/ 471529 h 6857985"/>
                <a:gd name="connsiteX6516" fmla="*/ 2987226 w 6868353"/>
                <a:gd name="connsiteY6516" fmla="*/ 494905 h 6857985"/>
                <a:gd name="connsiteX6517" fmla="*/ 3007825 w 6868353"/>
                <a:gd name="connsiteY6517" fmla="*/ 475538 h 6857985"/>
                <a:gd name="connsiteX6518" fmla="*/ 2984494 w 6868353"/>
                <a:gd name="connsiteY6518" fmla="*/ 474646 h 6857985"/>
                <a:gd name="connsiteX6519" fmla="*/ 2982724 w 6868353"/>
                <a:gd name="connsiteY6519" fmla="*/ 483990 h 6857985"/>
                <a:gd name="connsiteX6520" fmla="*/ 2921183 w 6868353"/>
                <a:gd name="connsiteY6520" fmla="*/ 488478 h 6857985"/>
                <a:gd name="connsiteX6521" fmla="*/ 2912307 w 6868353"/>
                <a:gd name="connsiteY6521" fmla="*/ 481498 h 6857985"/>
                <a:gd name="connsiteX6522" fmla="*/ 2895205 w 6868353"/>
                <a:gd name="connsiteY6522" fmla="*/ 482305 h 6857985"/>
                <a:gd name="connsiteX6523" fmla="*/ 2952923 w 6868353"/>
                <a:gd name="connsiteY6523" fmla="*/ 481541 h 6857985"/>
                <a:gd name="connsiteX6524" fmla="*/ 2914076 w 6868353"/>
                <a:gd name="connsiteY6524" fmla="*/ 472183 h 6857985"/>
                <a:gd name="connsiteX6525" fmla="*/ 2894412 w 6868353"/>
                <a:gd name="connsiteY6525" fmla="*/ 467539 h 6857985"/>
                <a:gd name="connsiteX6526" fmla="*/ 2935128 w 6868353"/>
                <a:gd name="connsiteY6526" fmla="*/ 467553 h 6857985"/>
                <a:gd name="connsiteX6527" fmla="*/ 2909008 w 6868353"/>
                <a:gd name="connsiteY6527" fmla="*/ 461338 h 6857985"/>
                <a:gd name="connsiteX6528" fmla="*/ 2943194 w 6868353"/>
                <a:gd name="connsiteY6528" fmla="*/ 459951 h 6857985"/>
                <a:gd name="connsiteX6529" fmla="*/ 3326077 w 6868353"/>
                <a:gd name="connsiteY6529" fmla="*/ 458139 h 6857985"/>
                <a:gd name="connsiteX6530" fmla="*/ 3320414 w 6868353"/>
                <a:gd name="connsiteY6530" fmla="*/ 476345 h 6857985"/>
                <a:gd name="connsiteX6531" fmla="*/ 3282516 w 6868353"/>
                <a:gd name="connsiteY6531" fmla="*/ 477747 h 6857985"/>
                <a:gd name="connsiteX6532" fmla="*/ 3326077 w 6868353"/>
                <a:gd name="connsiteY6532" fmla="*/ 458139 h 6857985"/>
                <a:gd name="connsiteX6533" fmla="*/ 4792559 w 6868353"/>
                <a:gd name="connsiteY6533" fmla="*/ 456836 h 6857985"/>
                <a:gd name="connsiteX6534" fmla="*/ 4830769 w 6868353"/>
                <a:gd name="connsiteY6534" fmla="*/ 492016 h 6857985"/>
                <a:gd name="connsiteX6535" fmla="*/ 4853519 w 6868353"/>
                <a:gd name="connsiteY6535" fmla="*/ 505763 h 6857985"/>
                <a:gd name="connsiteX6536" fmla="*/ 4842661 w 6868353"/>
                <a:gd name="connsiteY6536" fmla="*/ 535946 h 6857985"/>
                <a:gd name="connsiteX6537" fmla="*/ 4801179 w 6868353"/>
                <a:gd name="connsiteY6537" fmla="*/ 512813 h 6857985"/>
                <a:gd name="connsiteX6538" fmla="*/ 4867027 w 6868353"/>
                <a:gd name="connsiteY6538" fmla="*/ 527013 h 6857985"/>
                <a:gd name="connsiteX6539" fmla="*/ 4815551 w 6868353"/>
                <a:gd name="connsiteY6539" fmla="*/ 487274 h 6857985"/>
                <a:gd name="connsiteX6540" fmla="*/ 4799737 w 6868353"/>
                <a:gd name="connsiteY6540" fmla="*/ 469238 h 6857985"/>
                <a:gd name="connsiteX6541" fmla="*/ 4792559 w 6868353"/>
                <a:gd name="connsiteY6541" fmla="*/ 456836 h 6857985"/>
                <a:gd name="connsiteX6542" fmla="*/ 4115255 w 6868353"/>
                <a:gd name="connsiteY6542" fmla="*/ 455948 h 6857985"/>
                <a:gd name="connsiteX6543" fmla="*/ 4146597 w 6868353"/>
                <a:gd name="connsiteY6543" fmla="*/ 460517 h 6857985"/>
                <a:gd name="connsiteX6544" fmla="*/ 4163075 w 6868353"/>
                <a:gd name="connsiteY6544" fmla="*/ 478412 h 6857985"/>
                <a:gd name="connsiteX6545" fmla="*/ 4129297 w 6868353"/>
                <a:gd name="connsiteY6545" fmla="*/ 467412 h 6857985"/>
                <a:gd name="connsiteX6546" fmla="*/ 4098067 w 6868353"/>
                <a:gd name="connsiteY6546" fmla="*/ 456284 h 6857985"/>
                <a:gd name="connsiteX6547" fmla="*/ 4115255 w 6868353"/>
                <a:gd name="connsiteY6547" fmla="*/ 455948 h 6857985"/>
                <a:gd name="connsiteX6548" fmla="*/ 4286695 w 6868353"/>
                <a:gd name="connsiteY6548" fmla="*/ 445737 h 6857985"/>
                <a:gd name="connsiteX6549" fmla="*/ 4308271 w 6868353"/>
                <a:gd name="connsiteY6549" fmla="*/ 462018 h 6857985"/>
                <a:gd name="connsiteX6550" fmla="*/ 4324723 w 6868353"/>
                <a:gd name="connsiteY6550" fmla="*/ 456992 h 6857985"/>
                <a:gd name="connsiteX6551" fmla="*/ 4367207 w 6868353"/>
                <a:gd name="connsiteY6551" fmla="*/ 485250 h 6857985"/>
                <a:gd name="connsiteX6552" fmla="*/ 4302975 w 6868353"/>
                <a:gd name="connsiteY6552" fmla="*/ 463773 h 6857985"/>
                <a:gd name="connsiteX6553" fmla="*/ 4286695 w 6868353"/>
                <a:gd name="connsiteY6553" fmla="*/ 445737 h 6857985"/>
                <a:gd name="connsiteX6554" fmla="*/ 2703362 w 6868353"/>
                <a:gd name="connsiteY6554" fmla="*/ 445666 h 6857985"/>
                <a:gd name="connsiteX6555" fmla="*/ 2755927 w 6868353"/>
                <a:gd name="connsiteY6555" fmla="*/ 464509 h 6857985"/>
                <a:gd name="connsiteX6556" fmla="*/ 2738528 w 6868353"/>
                <a:gd name="connsiteY6556" fmla="*/ 466222 h 6857985"/>
                <a:gd name="connsiteX6557" fmla="*/ 2717278 w 6868353"/>
                <a:gd name="connsiteY6557" fmla="*/ 472055 h 6857985"/>
                <a:gd name="connsiteX6558" fmla="*/ 2711800 w 6868353"/>
                <a:gd name="connsiteY6558" fmla="*/ 461494 h 6857985"/>
                <a:gd name="connsiteX6559" fmla="*/ 2645898 w 6868353"/>
                <a:gd name="connsiteY6559" fmla="*/ 509940 h 6857985"/>
                <a:gd name="connsiteX6560" fmla="*/ 2720662 w 6868353"/>
                <a:gd name="connsiteY6560" fmla="*/ 501346 h 6857985"/>
                <a:gd name="connsiteX6561" fmla="*/ 2659107 w 6868353"/>
                <a:gd name="connsiteY6561" fmla="*/ 511752 h 6857985"/>
                <a:gd name="connsiteX6562" fmla="*/ 2636668 w 6868353"/>
                <a:gd name="connsiteY6562" fmla="*/ 537447 h 6857985"/>
                <a:gd name="connsiteX6563" fmla="*/ 2709874 w 6868353"/>
                <a:gd name="connsiteY6563" fmla="*/ 538141 h 6857985"/>
                <a:gd name="connsiteX6564" fmla="*/ 2679153 w 6868353"/>
                <a:gd name="connsiteY6564" fmla="*/ 548107 h 6857985"/>
                <a:gd name="connsiteX6565" fmla="*/ 2712649 w 6868353"/>
                <a:gd name="connsiteY6565" fmla="*/ 543350 h 6857985"/>
                <a:gd name="connsiteX6566" fmla="*/ 2693976 w 6868353"/>
                <a:gd name="connsiteY6566" fmla="*/ 531076 h 6857985"/>
                <a:gd name="connsiteX6567" fmla="*/ 2726141 w 6868353"/>
                <a:gd name="connsiteY6567" fmla="*/ 525753 h 6857985"/>
                <a:gd name="connsiteX6568" fmla="*/ 2725121 w 6868353"/>
                <a:gd name="connsiteY6568" fmla="*/ 521294 h 6857985"/>
                <a:gd name="connsiteX6569" fmla="*/ 2766913 w 6868353"/>
                <a:gd name="connsiteY6569" fmla="*/ 509841 h 6857985"/>
                <a:gd name="connsiteX6570" fmla="*/ 2810036 w 6868353"/>
                <a:gd name="connsiteY6570" fmla="*/ 513182 h 6857985"/>
                <a:gd name="connsiteX6571" fmla="*/ 2734338 w 6868353"/>
                <a:gd name="connsiteY6571" fmla="*/ 527806 h 6857985"/>
                <a:gd name="connsiteX6572" fmla="*/ 2781368 w 6868353"/>
                <a:gd name="connsiteY6572" fmla="*/ 527013 h 6857985"/>
                <a:gd name="connsiteX6573" fmla="*/ 2734904 w 6868353"/>
                <a:gd name="connsiteY6573" fmla="*/ 551802 h 6857985"/>
                <a:gd name="connsiteX6574" fmla="*/ 2708897 w 6868353"/>
                <a:gd name="connsiteY6574" fmla="*/ 547626 h 6857985"/>
                <a:gd name="connsiteX6575" fmla="*/ 2687463 w 6868353"/>
                <a:gd name="connsiteY6575" fmla="*/ 563737 h 6857985"/>
                <a:gd name="connsiteX6576" fmla="*/ 2627791 w 6868353"/>
                <a:gd name="connsiteY6576" fmla="*/ 564841 h 6857985"/>
                <a:gd name="connsiteX6577" fmla="*/ 2594097 w 6868353"/>
                <a:gd name="connsiteY6577" fmla="*/ 577625 h 6857985"/>
                <a:gd name="connsiteX6578" fmla="*/ 2563447 w 6868353"/>
                <a:gd name="connsiteY6578" fmla="*/ 580357 h 6857985"/>
                <a:gd name="connsiteX6579" fmla="*/ 2586240 w 6868353"/>
                <a:gd name="connsiteY6579" fmla="*/ 574100 h 6857985"/>
                <a:gd name="connsiteX6580" fmla="*/ 2595371 w 6868353"/>
                <a:gd name="connsiteY6580" fmla="*/ 570122 h 6857985"/>
                <a:gd name="connsiteX6581" fmla="*/ 2584442 w 6868353"/>
                <a:gd name="connsiteY6581" fmla="*/ 563737 h 6857985"/>
                <a:gd name="connsiteX6582" fmla="*/ 2638834 w 6868353"/>
                <a:gd name="connsiteY6582" fmla="*/ 552057 h 6857985"/>
                <a:gd name="connsiteX6583" fmla="*/ 2656459 w 6868353"/>
                <a:gd name="connsiteY6583" fmla="*/ 540179 h 6857985"/>
                <a:gd name="connsiteX6584" fmla="*/ 2606499 w 6868353"/>
                <a:gd name="connsiteY6584" fmla="*/ 538127 h 6857985"/>
                <a:gd name="connsiteX6585" fmla="*/ 2622624 w 6868353"/>
                <a:gd name="connsiteY6585" fmla="*/ 545092 h 6857985"/>
                <a:gd name="connsiteX6586" fmla="*/ 2582148 w 6868353"/>
                <a:gd name="connsiteY6586" fmla="*/ 555554 h 6857985"/>
                <a:gd name="connsiteX6587" fmla="*/ 2551243 w 6868353"/>
                <a:gd name="connsiteY6587" fmla="*/ 560580 h 6857985"/>
                <a:gd name="connsiteX6588" fmla="*/ 2527856 w 6868353"/>
                <a:gd name="connsiteY6588" fmla="*/ 562760 h 6857985"/>
                <a:gd name="connsiteX6589" fmla="*/ 2548794 w 6868353"/>
                <a:gd name="connsiteY6589" fmla="*/ 545502 h 6857985"/>
                <a:gd name="connsiteX6590" fmla="*/ 2491062 w 6868353"/>
                <a:gd name="connsiteY6590" fmla="*/ 564331 h 6857985"/>
                <a:gd name="connsiteX6591" fmla="*/ 2544165 w 6868353"/>
                <a:gd name="connsiteY6591" fmla="*/ 569032 h 6857985"/>
                <a:gd name="connsiteX6592" fmla="*/ 2513812 w 6868353"/>
                <a:gd name="connsiteY6592" fmla="*/ 580555 h 6857985"/>
                <a:gd name="connsiteX6593" fmla="*/ 2474200 w 6868353"/>
                <a:gd name="connsiteY6593" fmla="*/ 567630 h 6857985"/>
                <a:gd name="connsiteX6594" fmla="*/ 2379574 w 6868353"/>
                <a:gd name="connsiteY6594" fmla="*/ 599469 h 6857985"/>
                <a:gd name="connsiteX6595" fmla="*/ 2397271 w 6868353"/>
                <a:gd name="connsiteY6595" fmla="*/ 577936 h 6857985"/>
                <a:gd name="connsiteX6596" fmla="*/ 2425854 w 6868353"/>
                <a:gd name="connsiteY6596" fmla="*/ 564246 h 6857985"/>
                <a:gd name="connsiteX6597" fmla="*/ 2440804 w 6868353"/>
                <a:gd name="connsiteY6597" fmla="*/ 555469 h 6857985"/>
                <a:gd name="connsiteX6598" fmla="*/ 2528790 w 6868353"/>
                <a:gd name="connsiteY6598" fmla="*/ 543719 h 6857985"/>
                <a:gd name="connsiteX6599" fmla="*/ 2485568 w 6868353"/>
                <a:gd name="connsiteY6599" fmla="*/ 535238 h 6857985"/>
                <a:gd name="connsiteX6600" fmla="*/ 2560870 w 6868353"/>
                <a:gd name="connsiteY6600" fmla="*/ 513238 h 6857985"/>
                <a:gd name="connsiteX6601" fmla="*/ 2510882 w 6868353"/>
                <a:gd name="connsiteY6601" fmla="*/ 503838 h 6857985"/>
                <a:gd name="connsiteX6602" fmla="*/ 2517535 w 6868353"/>
                <a:gd name="connsiteY6602" fmla="*/ 504404 h 6857985"/>
                <a:gd name="connsiteX6603" fmla="*/ 2548157 w 6868353"/>
                <a:gd name="connsiteY6603" fmla="*/ 494154 h 6857985"/>
                <a:gd name="connsiteX6604" fmla="*/ 2590883 w 6868353"/>
                <a:gd name="connsiteY6604" fmla="*/ 478836 h 6857985"/>
                <a:gd name="connsiteX6605" fmla="*/ 2564126 w 6868353"/>
                <a:gd name="connsiteY6605" fmla="*/ 493149 h 6857985"/>
                <a:gd name="connsiteX6606" fmla="*/ 2561578 w 6868353"/>
                <a:gd name="connsiteY6606" fmla="*/ 503810 h 6857985"/>
                <a:gd name="connsiteX6607" fmla="*/ 2630439 w 6868353"/>
                <a:gd name="connsiteY6607" fmla="*/ 493517 h 6857985"/>
                <a:gd name="connsiteX6608" fmla="*/ 2614894 w 6868353"/>
                <a:gd name="connsiteY6608" fmla="*/ 477152 h 6857985"/>
                <a:gd name="connsiteX6609" fmla="*/ 2645742 w 6868353"/>
                <a:gd name="connsiteY6609" fmla="*/ 476331 h 6857985"/>
                <a:gd name="connsiteX6610" fmla="*/ 2636979 w 6868353"/>
                <a:gd name="connsiteY6610" fmla="*/ 460800 h 6857985"/>
                <a:gd name="connsiteX6611" fmla="*/ 2694514 w 6868353"/>
                <a:gd name="connsiteY6611" fmla="*/ 463617 h 6857985"/>
                <a:gd name="connsiteX6612" fmla="*/ 2671636 w 6868353"/>
                <a:gd name="connsiteY6612" fmla="*/ 455718 h 6857985"/>
                <a:gd name="connsiteX6613" fmla="*/ 2699638 w 6868353"/>
                <a:gd name="connsiteY6613" fmla="*/ 451626 h 6857985"/>
                <a:gd name="connsiteX6614" fmla="*/ 2703362 w 6868353"/>
                <a:gd name="connsiteY6614" fmla="*/ 445666 h 6857985"/>
                <a:gd name="connsiteX6615" fmla="*/ 2365302 w 6868353"/>
                <a:gd name="connsiteY6615" fmla="*/ 445124 h 6857985"/>
                <a:gd name="connsiteX6616" fmla="*/ 2343983 w 6868353"/>
                <a:gd name="connsiteY6616" fmla="*/ 449927 h 6857985"/>
                <a:gd name="connsiteX6617" fmla="*/ 2298439 w 6868353"/>
                <a:gd name="connsiteY6617" fmla="*/ 463362 h 6857985"/>
                <a:gd name="connsiteX6618" fmla="*/ 2319406 w 6868353"/>
                <a:gd name="connsiteY6618" fmla="*/ 463787 h 6857985"/>
                <a:gd name="connsiteX6619" fmla="*/ 2252839 w 6868353"/>
                <a:gd name="connsiteY6619" fmla="*/ 476967 h 6857985"/>
                <a:gd name="connsiteX6620" fmla="*/ 2259791 w 6868353"/>
                <a:gd name="connsiteY6620" fmla="*/ 486608 h 6857985"/>
                <a:gd name="connsiteX6621" fmla="*/ 2326315 w 6868353"/>
                <a:gd name="connsiteY6621" fmla="*/ 463928 h 6857985"/>
                <a:gd name="connsiteX6622" fmla="*/ 2343615 w 6868353"/>
                <a:gd name="connsiteY6622" fmla="*/ 469152 h 6857985"/>
                <a:gd name="connsiteX6623" fmla="*/ 2305320 w 6868353"/>
                <a:gd name="connsiteY6623" fmla="*/ 482630 h 6857985"/>
                <a:gd name="connsiteX6624" fmla="*/ 2378102 w 6868353"/>
                <a:gd name="connsiteY6624" fmla="*/ 470327 h 6857985"/>
                <a:gd name="connsiteX6625" fmla="*/ 2354218 w 6868353"/>
                <a:gd name="connsiteY6625" fmla="*/ 455024 h 6857985"/>
                <a:gd name="connsiteX6626" fmla="*/ 2392754 w 6868353"/>
                <a:gd name="connsiteY6626" fmla="*/ 452206 h 6857985"/>
                <a:gd name="connsiteX6627" fmla="*/ 2377479 w 6868353"/>
                <a:gd name="connsiteY6627" fmla="*/ 446459 h 6857985"/>
                <a:gd name="connsiteX6628" fmla="*/ 2365302 w 6868353"/>
                <a:gd name="connsiteY6628" fmla="*/ 445124 h 6857985"/>
                <a:gd name="connsiteX6629" fmla="*/ 3035063 w 6868353"/>
                <a:gd name="connsiteY6629" fmla="*/ 443387 h 6857985"/>
                <a:gd name="connsiteX6630" fmla="*/ 3082192 w 6868353"/>
                <a:gd name="connsiteY6630" fmla="*/ 462060 h 6857985"/>
                <a:gd name="connsiteX6631" fmla="*/ 2988316 w 6868353"/>
                <a:gd name="connsiteY6631" fmla="*/ 455958 h 6857985"/>
                <a:gd name="connsiteX6632" fmla="*/ 3012893 w 6868353"/>
                <a:gd name="connsiteY6632" fmla="*/ 452504 h 6857985"/>
                <a:gd name="connsiteX6633" fmla="*/ 3024360 w 6868353"/>
                <a:gd name="connsiteY6633" fmla="*/ 451414 h 6857985"/>
                <a:gd name="connsiteX6634" fmla="*/ 3034058 w 6868353"/>
                <a:gd name="connsiteY6634" fmla="*/ 450862 h 6857985"/>
                <a:gd name="connsiteX6635" fmla="*/ 3035063 w 6868353"/>
                <a:gd name="connsiteY6635" fmla="*/ 443387 h 6857985"/>
                <a:gd name="connsiteX6636" fmla="*/ 4830365 w 6868353"/>
                <a:gd name="connsiteY6636" fmla="*/ 442770 h 6857985"/>
                <a:gd name="connsiteX6637" fmla="*/ 4867351 w 6868353"/>
                <a:gd name="connsiteY6637" fmla="*/ 457926 h 6857985"/>
                <a:gd name="connsiteX6638" fmla="*/ 4881127 w 6868353"/>
                <a:gd name="connsiteY6638" fmla="*/ 479275 h 6857985"/>
                <a:gd name="connsiteX6639" fmla="*/ 4876271 w 6868353"/>
                <a:gd name="connsiteY6639" fmla="*/ 474136 h 6857985"/>
                <a:gd name="connsiteX6640" fmla="*/ 4849739 w 6868353"/>
                <a:gd name="connsiteY6640" fmla="*/ 460191 h 6857985"/>
                <a:gd name="connsiteX6641" fmla="*/ 4855459 w 6868353"/>
                <a:gd name="connsiteY6641" fmla="*/ 459356 h 6857985"/>
                <a:gd name="connsiteX6642" fmla="*/ 4839801 w 6868353"/>
                <a:gd name="connsiteY6642" fmla="*/ 449871 h 6857985"/>
                <a:gd name="connsiteX6643" fmla="*/ 4830365 w 6868353"/>
                <a:gd name="connsiteY6643" fmla="*/ 442770 h 6857985"/>
                <a:gd name="connsiteX6644" fmla="*/ 2840899 w 6868353"/>
                <a:gd name="connsiteY6644" fmla="*/ 441546 h 6857985"/>
                <a:gd name="connsiteX6645" fmla="*/ 2783619 w 6868353"/>
                <a:gd name="connsiteY6645" fmla="*/ 459993 h 6857985"/>
                <a:gd name="connsiteX6646" fmla="*/ 2840899 w 6868353"/>
                <a:gd name="connsiteY6646" fmla="*/ 441546 h 6857985"/>
                <a:gd name="connsiteX6647" fmla="*/ 4216207 w 6868353"/>
                <a:gd name="connsiteY6647" fmla="*/ 441079 h 6857985"/>
                <a:gd name="connsiteX6648" fmla="*/ 4248697 w 6868353"/>
                <a:gd name="connsiteY6648" fmla="*/ 447294 h 6857985"/>
                <a:gd name="connsiteX6649" fmla="*/ 4275695 w 6868353"/>
                <a:gd name="connsiteY6649" fmla="*/ 467298 h 6857985"/>
                <a:gd name="connsiteX6650" fmla="*/ 4210911 w 6868353"/>
                <a:gd name="connsiteY6650" fmla="*/ 454868 h 6857985"/>
                <a:gd name="connsiteX6651" fmla="*/ 4216207 w 6868353"/>
                <a:gd name="connsiteY6651" fmla="*/ 441079 h 6857985"/>
                <a:gd name="connsiteX6652" fmla="*/ 2267096 w 6868353"/>
                <a:gd name="connsiteY6652" fmla="*/ 438927 h 6857985"/>
                <a:gd name="connsiteX6653" fmla="*/ 2220943 w 6868353"/>
                <a:gd name="connsiteY6653" fmla="*/ 452801 h 6857985"/>
                <a:gd name="connsiteX6654" fmla="*/ 2192827 w 6868353"/>
                <a:gd name="connsiteY6654" fmla="*/ 471757 h 6857985"/>
                <a:gd name="connsiteX6655" fmla="*/ 2267096 w 6868353"/>
                <a:gd name="connsiteY6655" fmla="*/ 438927 h 6857985"/>
                <a:gd name="connsiteX6656" fmla="*/ 4900111 w 6868353"/>
                <a:gd name="connsiteY6656" fmla="*/ 436705 h 6857985"/>
                <a:gd name="connsiteX6657" fmla="*/ 4952547 w 6868353"/>
                <a:gd name="connsiteY6657" fmla="*/ 470880 h 6857985"/>
                <a:gd name="connsiteX6658" fmla="*/ 4944649 w 6868353"/>
                <a:gd name="connsiteY6658" fmla="*/ 479318 h 6857985"/>
                <a:gd name="connsiteX6659" fmla="*/ 4960009 w 6868353"/>
                <a:gd name="connsiteY6659" fmla="*/ 493744 h 6857985"/>
                <a:gd name="connsiteX6660" fmla="*/ 4985123 w 6868353"/>
                <a:gd name="connsiteY6660" fmla="*/ 513309 h 6857985"/>
                <a:gd name="connsiteX6661" fmla="*/ 4906763 w 6868353"/>
                <a:gd name="connsiteY6661" fmla="*/ 464609 h 6857985"/>
                <a:gd name="connsiteX6662" fmla="*/ 4949221 w 6868353"/>
                <a:gd name="connsiteY6662" fmla="*/ 488364 h 6857985"/>
                <a:gd name="connsiteX6663" fmla="*/ 4919875 w 6868353"/>
                <a:gd name="connsiteY6663" fmla="*/ 457417 h 6857985"/>
                <a:gd name="connsiteX6664" fmla="*/ 4907939 w 6868353"/>
                <a:gd name="connsiteY6664" fmla="*/ 458790 h 6857985"/>
                <a:gd name="connsiteX6665" fmla="*/ 4914891 w 6868353"/>
                <a:gd name="connsiteY6665" fmla="*/ 452179 h 6857985"/>
                <a:gd name="connsiteX6666" fmla="*/ 4900111 w 6868353"/>
                <a:gd name="connsiteY6666" fmla="*/ 436705 h 6857985"/>
                <a:gd name="connsiteX6667" fmla="*/ 3129336 w 6868353"/>
                <a:gd name="connsiteY6667" fmla="*/ 436506 h 6857985"/>
                <a:gd name="connsiteX6668" fmla="*/ 3161119 w 6868353"/>
                <a:gd name="connsiteY6668" fmla="*/ 446034 h 6857985"/>
                <a:gd name="connsiteX6669" fmla="*/ 3137802 w 6868353"/>
                <a:gd name="connsiteY6669" fmla="*/ 443967 h 6857985"/>
                <a:gd name="connsiteX6670" fmla="*/ 3109785 w 6868353"/>
                <a:gd name="connsiteY6670" fmla="*/ 460432 h 6857985"/>
                <a:gd name="connsiteX6671" fmla="*/ 3156786 w 6868353"/>
                <a:gd name="connsiteY6671" fmla="*/ 464183 h 6857985"/>
                <a:gd name="connsiteX6672" fmla="*/ 3180599 w 6868353"/>
                <a:gd name="connsiteY6672" fmla="*/ 465755 h 6857985"/>
                <a:gd name="connsiteX6673" fmla="*/ 3207186 w 6868353"/>
                <a:gd name="connsiteY6673" fmla="*/ 465995 h 6857985"/>
                <a:gd name="connsiteX6674" fmla="*/ 3185978 w 6868353"/>
                <a:gd name="connsiteY6674" fmla="*/ 468501 h 6857985"/>
                <a:gd name="connsiteX6675" fmla="*/ 3185596 w 6868353"/>
                <a:gd name="connsiteY6675" fmla="*/ 473116 h 6857985"/>
                <a:gd name="connsiteX6676" fmla="*/ 3200277 w 6868353"/>
                <a:gd name="connsiteY6676" fmla="*/ 478524 h 6857985"/>
                <a:gd name="connsiteX6677" fmla="*/ 3156347 w 6868353"/>
                <a:gd name="connsiteY6677" fmla="*/ 464509 h 6857985"/>
                <a:gd name="connsiteX6678" fmla="*/ 3094821 w 6868353"/>
                <a:gd name="connsiteY6678" fmla="*/ 480591 h 6857985"/>
                <a:gd name="connsiteX6679" fmla="*/ 3050183 w 6868353"/>
                <a:gd name="connsiteY6679" fmla="*/ 467439 h 6857985"/>
                <a:gd name="connsiteX6680" fmla="*/ 3101276 w 6868353"/>
                <a:gd name="connsiteY6680" fmla="*/ 467722 h 6857985"/>
                <a:gd name="connsiteX6681" fmla="*/ 3122823 w 6868353"/>
                <a:gd name="connsiteY6681" fmla="*/ 449375 h 6857985"/>
                <a:gd name="connsiteX6682" fmla="*/ 3129336 w 6868353"/>
                <a:gd name="connsiteY6682" fmla="*/ 436506 h 6857985"/>
                <a:gd name="connsiteX6683" fmla="*/ 2074572 w 6868353"/>
                <a:gd name="connsiteY6683" fmla="*/ 432741 h 6857985"/>
                <a:gd name="connsiteX6684" fmla="*/ 2068046 w 6868353"/>
                <a:gd name="connsiteY6684" fmla="*/ 452235 h 6857985"/>
                <a:gd name="connsiteX6685" fmla="*/ 2106964 w 6868353"/>
                <a:gd name="connsiteY6685" fmla="*/ 436195 h 6857985"/>
                <a:gd name="connsiteX6686" fmla="*/ 2072222 w 6868353"/>
                <a:gd name="connsiteY6686" fmla="*/ 466407 h 6857985"/>
                <a:gd name="connsiteX6687" fmla="*/ 2042591 w 6868353"/>
                <a:gd name="connsiteY6687" fmla="*/ 448654 h 6857985"/>
                <a:gd name="connsiteX6688" fmla="*/ 2074572 w 6868353"/>
                <a:gd name="connsiteY6688" fmla="*/ 432741 h 6857985"/>
                <a:gd name="connsiteX6689" fmla="*/ 4985665 w 6868353"/>
                <a:gd name="connsiteY6689" fmla="*/ 431530 h 6857985"/>
                <a:gd name="connsiteX6690" fmla="*/ 5009643 w 6868353"/>
                <a:gd name="connsiteY6690" fmla="*/ 439324 h 6857985"/>
                <a:gd name="connsiteX6691" fmla="*/ 5075177 w 6868353"/>
                <a:gd name="connsiteY6691" fmla="*/ 478143 h 6857985"/>
                <a:gd name="connsiteX6692" fmla="*/ 4999339 w 6868353"/>
                <a:gd name="connsiteY6692" fmla="*/ 443019 h 6857985"/>
                <a:gd name="connsiteX6693" fmla="*/ 4985665 w 6868353"/>
                <a:gd name="connsiteY6693" fmla="*/ 431530 h 6857985"/>
                <a:gd name="connsiteX6694" fmla="*/ 2822911 w 6868353"/>
                <a:gd name="connsiteY6694" fmla="*/ 429863 h 6857985"/>
                <a:gd name="connsiteX6695" fmla="*/ 2835773 w 6868353"/>
                <a:gd name="connsiteY6695" fmla="*/ 430858 h 6857985"/>
                <a:gd name="connsiteX6696" fmla="*/ 2746441 w 6868353"/>
                <a:gd name="connsiteY6696" fmla="*/ 458025 h 6857985"/>
                <a:gd name="connsiteX6697" fmla="*/ 2744870 w 6868353"/>
                <a:gd name="connsiteY6697" fmla="*/ 443373 h 6857985"/>
                <a:gd name="connsiteX6698" fmla="*/ 2818289 w 6868353"/>
                <a:gd name="connsiteY6698" fmla="*/ 432543 h 6857985"/>
                <a:gd name="connsiteX6699" fmla="*/ 2822911 w 6868353"/>
                <a:gd name="connsiteY6699" fmla="*/ 429863 h 6857985"/>
                <a:gd name="connsiteX6700" fmla="*/ 3741617 w 6868353"/>
                <a:gd name="connsiteY6700" fmla="*/ 429032 h 6857985"/>
                <a:gd name="connsiteX6701" fmla="*/ 3763123 w 6868353"/>
                <a:gd name="connsiteY6701" fmla="*/ 429839 h 6857985"/>
                <a:gd name="connsiteX6702" fmla="*/ 3787431 w 6868353"/>
                <a:gd name="connsiteY6702" fmla="*/ 448229 h 6857985"/>
                <a:gd name="connsiteX6703" fmla="*/ 3741617 w 6868353"/>
                <a:gd name="connsiteY6703" fmla="*/ 429032 h 6857985"/>
                <a:gd name="connsiteX6704" fmla="*/ 2729977 w 6868353"/>
                <a:gd name="connsiteY6704" fmla="*/ 426299 h 6857985"/>
                <a:gd name="connsiteX6705" fmla="*/ 2781113 w 6868353"/>
                <a:gd name="connsiteY6705" fmla="*/ 430532 h 6857985"/>
                <a:gd name="connsiteX6706" fmla="*/ 2729977 w 6868353"/>
                <a:gd name="connsiteY6706" fmla="*/ 426299 h 6857985"/>
                <a:gd name="connsiteX6707" fmla="*/ 3999519 w 6868353"/>
                <a:gd name="connsiteY6707" fmla="*/ 424983 h 6857985"/>
                <a:gd name="connsiteX6708" fmla="*/ 4103843 w 6868353"/>
                <a:gd name="connsiteY6708" fmla="*/ 465911 h 6857985"/>
                <a:gd name="connsiteX6709" fmla="*/ 4038889 w 6868353"/>
                <a:gd name="connsiteY6709" fmla="*/ 450961 h 6857985"/>
                <a:gd name="connsiteX6710" fmla="*/ 3999519 w 6868353"/>
                <a:gd name="connsiteY6710" fmla="*/ 424983 h 6857985"/>
                <a:gd name="connsiteX6711" fmla="*/ 3444261 w 6868353"/>
                <a:gd name="connsiteY6711" fmla="*/ 423667 h 6857985"/>
                <a:gd name="connsiteX6712" fmla="*/ 3476199 w 6868353"/>
                <a:gd name="connsiteY6712" fmla="*/ 427148 h 6857985"/>
                <a:gd name="connsiteX6713" fmla="*/ 3363976 w 6868353"/>
                <a:gd name="connsiteY6713" fmla="*/ 437285 h 6857985"/>
                <a:gd name="connsiteX6714" fmla="*/ 3444261 w 6868353"/>
                <a:gd name="connsiteY6714" fmla="*/ 423667 h 6857985"/>
                <a:gd name="connsiteX6715" fmla="*/ 1935875 w 6868353"/>
                <a:gd name="connsiteY6715" fmla="*/ 422916 h 6857985"/>
                <a:gd name="connsiteX6716" fmla="*/ 1922667 w 6868353"/>
                <a:gd name="connsiteY6716" fmla="*/ 443542 h 6857985"/>
                <a:gd name="connsiteX6717" fmla="*/ 1862683 w 6868353"/>
                <a:gd name="connsiteY6717" fmla="*/ 476146 h 6857985"/>
                <a:gd name="connsiteX6718" fmla="*/ 1820919 w 6868353"/>
                <a:gd name="connsiteY6718" fmla="*/ 497991 h 6857985"/>
                <a:gd name="connsiteX6719" fmla="*/ 1900242 w 6868353"/>
                <a:gd name="connsiteY6719" fmla="*/ 436039 h 6857985"/>
                <a:gd name="connsiteX6720" fmla="*/ 1935875 w 6868353"/>
                <a:gd name="connsiteY6720" fmla="*/ 422916 h 6857985"/>
                <a:gd name="connsiteX6721" fmla="*/ 3647955 w 6868353"/>
                <a:gd name="connsiteY6721" fmla="*/ 417720 h 6857985"/>
                <a:gd name="connsiteX6722" fmla="*/ 3665623 w 6868353"/>
                <a:gd name="connsiteY6722" fmla="*/ 419560 h 6857985"/>
                <a:gd name="connsiteX6723" fmla="*/ 3669657 w 6868353"/>
                <a:gd name="connsiteY6723" fmla="*/ 417720 h 6857985"/>
                <a:gd name="connsiteX6724" fmla="*/ 3721939 w 6868353"/>
                <a:gd name="connsiteY6724" fmla="*/ 439961 h 6857985"/>
                <a:gd name="connsiteX6725" fmla="*/ 3683631 w 6868353"/>
                <a:gd name="connsiteY6725" fmla="*/ 429201 h 6857985"/>
                <a:gd name="connsiteX6726" fmla="*/ 3665537 w 6868353"/>
                <a:gd name="connsiteY6726" fmla="*/ 423241 h 6857985"/>
                <a:gd name="connsiteX6727" fmla="*/ 3647955 w 6868353"/>
                <a:gd name="connsiteY6727" fmla="*/ 417720 h 6857985"/>
                <a:gd name="connsiteX6728" fmla="*/ 3299817 w 6868353"/>
                <a:gd name="connsiteY6728" fmla="*/ 417564 h 6857985"/>
                <a:gd name="connsiteX6729" fmla="*/ 3320471 w 6868353"/>
                <a:gd name="connsiteY6729" fmla="*/ 420707 h 6857985"/>
                <a:gd name="connsiteX6730" fmla="*/ 3305153 w 6868353"/>
                <a:gd name="connsiteY6730" fmla="*/ 425365 h 6857985"/>
                <a:gd name="connsiteX6731" fmla="*/ 3271020 w 6868353"/>
                <a:gd name="connsiteY6731" fmla="*/ 423397 h 6857985"/>
                <a:gd name="connsiteX6732" fmla="*/ 3285404 w 6868353"/>
                <a:gd name="connsiteY6732" fmla="*/ 433463 h 6857985"/>
                <a:gd name="connsiteX6733" fmla="*/ 3243159 w 6868353"/>
                <a:gd name="connsiteY6733" fmla="*/ 423666 h 6857985"/>
                <a:gd name="connsiteX6734" fmla="*/ 3299817 w 6868353"/>
                <a:gd name="connsiteY6734" fmla="*/ 417564 h 6857985"/>
                <a:gd name="connsiteX6735" fmla="*/ 3898915 w 6868353"/>
                <a:gd name="connsiteY6735" fmla="*/ 415531 h 6857985"/>
                <a:gd name="connsiteX6736" fmla="*/ 3941503 w 6868353"/>
                <a:gd name="connsiteY6736" fmla="*/ 439536 h 6857985"/>
                <a:gd name="connsiteX6737" fmla="*/ 3930191 w 6868353"/>
                <a:gd name="connsiteY6737" fmla="*/ 432699 h 6857985"/>
                <a:gd name="connsiteX6738" fmla="*/ 3891103 w 6868353"/>
                <a:gd name="connsiteY6738" fmla="*/ 420438 h 6857985"/>
                <a:gd name="connsiteX6739" fmla="*/ 3898915 w 6868353"/>
                <a:gd name="connsiteY6739" fmla="*/ 415531 h 6857985"/>
                <a:gd name="connsiteX6740" fmla="*/ 3555255 w 6868353"/>
                <a:gd name="connsiteY6740" fmla="*/ 414878 h 6857985"/>
                <a:gd name="connsiteX6741" fmla="*/ 3587715 w 6868353"/>
                <a:gd name="connsiteY6741" fmla="*/ 415498 h 6857985"/>
                <a:gd name="connsiteX6742" fmla="*/ 3596125 w 6868353"/>
                <a:gd name="connsiteY6742" fmla="*/ 429952 h 6857985"/>
                <a:gd name="connsiteX6743" fmla="*/ 3566281 w 6868353"/>
                <a:gd name="connsiteY6743" fmla="*/ 441986 h 6857985"/>
                <a:gd name="connsiteX6744" fmla="*/ 3553059 w 6868353"/>
                <a:gd name="connsiteY6744" fmla="*/ 430547 h 6857985"/>
                <a:gd name="connsiteX6745" fmla="*/ 3528071 w 6868353"/>
                <a:gd name="connsiteY6745" fmla="*/ 439664 h 6857985"/>
                <a:gd name="connsiteX6746" fmla="*/ 3508691 w 6868353"/>
                <a:gd name="connsiteY6746" fmla="*/ 430830 h 6857985"/>
                <a:gd name="connsiteX6747" fmla="*/ 3479483 w 6868353"/>
                <a:gd name="connsiteY6747" fmla="*/ 418202 h 6857985"/>
                <a:gd name="connsiteX6748" fmla="*/ 3516747 w 6868353"/>
                <a:gd name="connsiteY6748" fmla="*/ 421486 h 6857985"/>
                <a:gd name="connsiteX6749" fmla="*/ 3547071 w 6868353"/>
                <a:gd name="connsiteY6749" fmla="*/ 427715 h 6857985"/>
                <a:gd name="connsiteX6750" fmla="*/ 3528921 w 6868353"/>
                <a:gd name="connsiteY6750" fmla="*/ 419292 h 6857985"/>
                <a:gd name="connsiteX6751" fmla="*/ 3555255 w 6868353"/>
                <a:gd name="connsiteY6751" fmla="*/ 414878 h 6857985"/>
                <a:gd name="connsiteX6752" fmla="*/ 2908769 w 6868353"/>
                <a:gd name="connsiteY6752" fmla="*/ 414368 h 6857985"/>
                <a:gd name="connsiteX6753" fmla="*/ 2941556 w 6868353"/>
                <a:gd name="connsiteY6753" fmla="*/ 415469 h 6857985"/>
                <a:gd name="connsiteX6754" fmla="*/ 2929083 w 6868353"/>
                <a:gd name="connsiteY6754" fmla="*/ 427120 h 6857985"/>
                <a:gd name="connsiteX6755" fmla="*/ 2954679 w 6868353"/>
                <a:gd name="connsiteY6755" fmla="*/ 418569 h 6857985"/>
                <a:gd name="connsiteX6756" fmla="*/ 2985556 w 6868353"/>
                <a:gd name="connsiteY6756" fmla="*/ 435699 h 6857985"/>
                <a:gd name="connsiteX6757" fmla="*/ 2878740 w 6868353"/>
                <a:gd name="connsiteY6757" fmla="*/ 459073 h 6857985"/>
                <a:gd name="connsiteX6758" fmla="*/ 2864229 w 6868353"/>
                <a:gd name="connsiteY6758" fmla="*/ 456397 h 6857985"/>
                <a:gd name="connsiteX6759" fmla="*/ 2848982 w 6868353"/>
                <a:gd name="connsiteY6759" fmla="*/ 456935 h 6857985"/>
                <a:gd name="connsiteX6760" fmla="*/ 2816987 w 6868353"/>
                <a:gd name="connsiteY6760" fmla="*/ 461918 h 6857985"/>
                <a:gd name="connsiteX6761" fmla="*/ 2753181 w 6868353"/>
                <a:gd name="connsiteY6761" fmla="*/ 459243 h 6857985"/>
                <a:gd name="connsiteX6762" fmla="*/ 2844763 w 6868353"/>
                <a:gd name="connsiteY6762" fmla="*/ 437469 h 6857985"/>
                <a:gd name="connsiteX6763" fmla="*/ 2833084 w 6868353"/>
                <a:gd name="connsiteY6763" fmla="*/ 425535 h 6857985"/>
                <a:gd name="connsiteX6764" fmla="*/ 2869666 w 6868353"/>
                <a:gd name="connsiteY6764" fmla="*/ 426752 h 6857985"/>
                <a:gd name="connsiteX6765" fmla="*/ 2857915 w 6868353"/>
                <a:gd name="connsiteY6765" fmla="*/ 439961 h 6857985"/>
                <a:gd name="connsiteX6766" fmla="*/ 2890321 w 6868353"/>
                <a:gd name="connsiteY6766" fmla="*/ 432641 h 6857985"/>
                <a:gd name="connsiteX6767" fmla="*/ 2907550 w 6868353"/>
                <a:gd name="connsiteY6767" fmla="*/ 431835 h 6857985"/>
                <a:gd name="connsiteX6768" fmla="*/ 2927271 w 6868353"/>
                <a:gd name="connsiteY6768" fmla="*/ 436478 h 6857985"/>
                <a:gd name="connsiteX6769" fmla="*/ 2882025 w 6868353"/>
                <a:gd name="connsiteY6769" fmla="*/ 440456 h 6857985"/>
                <a:gd name="connsiteX6770" fmla="*/ 2948790 w 6868353"/>
                <a:gd name="connsiteY6770" fmla="*/ 431778 h 6857985"/>
                <a:gd name="connsiteX6771" fmla="*/ 2889472 w 6868353"/>
                <a:gd name="connsiteY6771" fmla="*/ 417932 h 6857985"/>
                <a:gd name="connsiteX6772" fmla="*/ 2908769 w 6868353"/>
                <a:gd name="connsiteY6772" fmla="*/ 414368 h 6857985"/>
                <a:gd name="connsiteX6773" fmla="*/ 4101365 w 6868353"/>
                <a:gd name="connsiteY6773" fmla="*/ 412666 h 6857985"/>
                <a:gd name="connsiteX6774" fmla="*/ 4149457 w 6868353"/>
                <a:gd name="connsiteY6774" fmla="*/ 426073 h 6857985"/>
                <a:gd name="connsiteX6775" fmla="*/ 4183717 w 6868353"/>
                <a:gd name="connsiteY6775" fmla="*/ 440839 h 6857985"/>
                <a:gd name="connsiteX6776" fmla="*/ 4194731 w 6868353"/>
                <a:gd name="connsiteY6776" fmla="*/ 460687 h 6857985"/>
                <a:gd name="connsiteX6777" fmla="*/ 4157059 w 6868353"/>
                <a:gd name="connsiteY6777" fmla="*/ 450621 h 6857985"/>
                <a:gd name="connsiteX6778" fmla="*/ 4161971 w 6868353"/>
                <a:gd name="connsiteY6778" fmla="*/ 436733 h 6857985"/>
                <a:gd name="connsiteX6779" fmla="*/ 4128929 w 6868353"/>
                <a:gd name="connsiteY6779" fmla="*/ 419532 h 6857985"/>
                <a:gd name="connsiteX6780" fmla="*/ 4112875 w 6868353"/>
                <a:gd name="connsiteY6780" fmla="*/ 426044 h 6857985"/>
                <a:gd name="connsiteX6781" fmla="*/ 4101365 w 6868353"/>
                <a:gd name="connsiteY6781" fmla="*/ 412666 h 6857985"/>
                <a:gd name="connsiteX6782" fmla="*/ 3416287 w 6868353"/>
                <a:gd name="connsiteY6782" fmla="*/ 407598 h 6857985"/>
                <a:gd name="connsiteX6783" fmla="*/ 3419303 w 6868353"/>
                <a:gd name="connsiteY6783" fmla="*/ 419094 h 6857985"/>
                <a:gd name="connsiteX6784" fmla="*/ 3376151 w 6868353"/>
                <a:gd name="connsiteY6784" fmla="*/ 421897 h 6857985"/>
                <a:gd name="connsiteX6785" fmla="*/ 3402299 w 6868353"/>
                <a:gd name="connsiteY6785" fmla="*/ 417253 h 6857985"/>
                <a:gd name="connsiteX6786" fmla="*/ 3383683 w 6868353"/>
                <a:gd name="connsiteY6786" fmla="*/ 409707 h 6857985"/>
                <a:gd name="connsiteX6787" fmla="*/ 3416287 w 6868353"/>
                <a:gd name="connsiteY6787" fmla="*/ 407598 h 6857985"/>
                <a:gd name="connsiteX6788" fmla="*/ 2185125 w 6868353"/>
                <a:gd name="connsiteY6788" fmla="*/ 404908 h 6857985"/>
                <a:gd name="connsiteX6789" fmla="*/ 2181841 w 6868353"/>
                <a:gd name="connsiteY6789" fmla="*/ 438262 h 6857985"/>
                <a:gd name="connsiteX6790" fmla="*/ 2142484 w 6868353"/>
                <a:gd name="connsiteY6790" fmla="*/ 425153 h 6857985"/>
                <a:gd name="connsiteX6791" fmla="*/ 2185125 w 6868353"/>
                <a:gd name="connsiteY6791" fmla="*/ 404908 h 6857985"/>
                <a:gd name="connsiteX6792" fmla="*/ 4588031 w 6868353"/>
                <a:gd name="connsiteY6792" fmla="*/ 403450 h 6857985"/>
                <a:gd name="connsiteX6793" fmla="*/ 4620647 w 6868353"/>
                <a:gd name="connsiteY6793" fmla="*/ 419334 h 6857985"/>
                <a:gd name="connsiteX6794" fmla="*/ 4610555 w 6868353"/>
                <a:gd name="connsiteY6794" fmla="*/ 404115 h 6857985"/>
                <a:gd name="connsiteX6795" fmla="*/ 4653607 w 6868353"/>
                <a:gd name="connsiteY6795" fmla="*/ 429428 h 6857985"/>
                <a:gd name="connsiteX6796" fmla="*/ 4588031 w 6868353"/>
                <a:gd name="connsiteY6796" fmla="*/ 403450 h 6857985"/>
                <a:gd name="connsiteX6797" fmla="*/ 2260342 w 6868353"/>
                <a:gd name="connsiteY6797" fmla="*/ 400561 h 6857985"/>
                <a:gd name="connsiteX6798" fmla="*/ 2228149 w 6868353"/>
                <a:gd name="connsiteY6798" fmla="*/ 414619 h 6857985"/>
                <a:gd name="connsiteX6799" fmla="*/ 2199509 w 6868353"/>
                <a:gd name="connsiteY6799" fmla="*/ 414492 h 6857985"/>
                <a:gd name="connsiteX6800" fmla="*/ 2260342 w 6868353"/>
                <a:gd name="connsiteY6800" fmla="*/ 400561 h 6857985"/>
                <a:gd name="connsiteX6801" fmla="*/ 3053719 w 6868353"/>
                <a:gd name="connsiteY6801" fmla="*/ 392715 h 6857985"/>
                <a:gd name="connsiteX6802" fmla="*/ 3030348 w 6868353"/>
                <a:gd name="connsiteY6802" fmla="*/ 402855 h 6857985"/>
                <a:gd name="connsiteX6803" fmla="*/ 2986758 w 6868353"/>
                <a:gd name="connsiteY6803" fmla="*/ 396753 h 6857985"/>
                <a:gd name="connsiteX6804" fmla="*/ 3015214 w 6868353"/>
                <a:gd name="connsiteY6804" fmla="*/ 403124 h 6857985"/>
                <a:gd name="connsiteX6805" fmla="*/ 3049857 w 6868353"/>
                <a:gd name="connsiteY6805" fmla="*/ 410259 h 6857985"/>
                <a:gd name="connsiteX6806" fmla="*/ 3103838 w 6868353"/>
                <a:gd name="connsiteY6806" fmla="*/ 414167 h 6857985"/>
                <a:gd name="connsiteX6807" fmla="*/ 3053719 w 6868353"/>
                <a:gd name="connsiteY6807" fmla="*/ 392715 h 6857985"/>
                <a:gd name="connsiteX6808" fmla="*/ 4825771 w 6868353"/>
                <a:gd name="connsiteY6808" fmla="*/ 388344 h 6857985"/>
                <a:gd name="connsiteX6809" fmla="*/ 4847035 w 6868353"/>
                <a:gd name="connsiteY6809" fmla="*/ 402515 h 6857985"/>
                <a:gd name="connsiteX6810" fmla="*/ 4885131 w 6868353"/>
                <a:gd name="connsiteY6810" fmla="*/ 421132 h 6857985"/>
                <a:gd name="connsiteX6811" fmla="*/ 4845393 w 6868353"/>
                <a:gd name="connsiteY6811" fmla="*/ 414421 h 6857985"/>
                <a:gd name="connsiteX6812" fmla="*/ 4835681 w 6868353"/>
                <a:gd name="connsiteY6812" fmla="*/ 401185 h 6857985"/>
                <a:gd name="connsiteX6813" fmla="*/ 4825771 w 6868353"/>
                <a:gd name="connsiteY6813" fmla="*/ 388344 h 6857985"/>
                <a:gd name="connsiteX6814" fmla="*/ 2536478 w 6868353"/>
                <a:gd name="connsiteY6814" fmla="*/ 386333 h 6857985"/>
                <a:gd name="connsiteX6815" fmla="*/ 2510782 w 6868353"/>
                <a:gd name="connsiteY6815" fmla="*/ 398126 h 6857985"/>
                <a:gd name="connsiteX6816" fmla="*/ 2486248 w 6868353"/>
                <a:gd name="connsiteY6816" fmla="*/ 401127 h 6857985"/>
                <a:gd name="connsiteX6817" fmla="*/ 2492548 w 6868353"/>
                <a:gd name="connsiteY6817" fmla="*/ 411207 h 6857985"/>
                <a:gd name="connsiteX6818" fmla="*/ 2525478 w 6868353"/>
                <a:gd name="connsiteY6818" fmla="*/ 404752 h 6857985"/>
                <a:gd name="connsiteX6819" fmla="*/ 2538644 w 6868353"/>
                <a:gd name="connsiteY6819" fmla="*/ 400957 h 6857985"/>
                <a:gd name="connsiteX6820" fmla="*/ 2536478 w 6868353"/>
                <a:gd name="connsiteY6820" fmla="*/ 386333 h 6857985"/>
                <a:gd name="connsiteX6821" fmla="*/ 2893165 w 6868353"/>
                <a:gd name="connsiteY6821" fmla="*/ 378669 h 6857985"/>
                <a:gd name="connsiteX6822" fmla="*/ 2920631 w 6868353"/>
                <a:gd name="connsiteY6822" fmla="*/ 381293 h 6857985"/>
                <a:gd name="connsiteX6823" fmla="*/ 2855183 w 6868353"/>
                <a:gd name="connsiteY6823" fmla="*/ 395677 h 6857985"/>
                <a:gd name="connsiteX6824" fmla="*/ 2841309 w 6868353"/>
                <a:gd name="connsiteY6824" fmla="*/ 394686 h 6857985"/>
                <a:gd name="connsiteX6825" fmla="*/ 2860251 w 6868353"/>
                <a:gd name="connsiteY6825" fmla="*/ 385781 h 6857985"/>
                <a:gd name="connsiteX6826" fmla="*/ 2893165 w 6868353"/>
                <a:gd name="connsiteY6826" fmla="*/ 378669 h 6857985"/>
                <a:gd name="connsiteX6827" fmla="*/ 3929751 w 6868353"/>
                <a:gd name="connsiteY6827" fmla="*/ 377103 h 6857985"/>
                <a:gd name="connsiteX6828" fmla="*/ 3991293 w 6868353"/>
                <a:gd name="connsiteY6828" fmla="*/ 391501 h 6857985"/>
                <a:gd name="connsiteX6829" fmla="*/ 3970979 w 6868353"/>
                <a:gd name="connsiteY6829" fmla="*/ 407144 h 6857985"/>
                <a:gd name="connsiteX6830" fmla="*/ 3948991 w 6868353"/>
                <a:gd name="connsiteY6830" fmla="*/ 405134 h 6857985"/>
                <a:gd name="connsiteX6831" fmla="*/ 3931691 w 6868353"/>
                <a:gd name="connsiteY6831" fmla="*/ 394828 h 6857985"/>
                <a:gd name="connsiteX6832" fmla="*/ 3959439 w 6868353"/>
                <a:gd name="connsiteY6832" fmla="*/ 400236 h 6857985"/>
                <a:gd name="connsiteX6833" fmla="*/ 3929751 w 6868353"/>
                <a:gd name="connsiteY6833" fmla="*/ 377103 h 6857985"/>
                <a:gd name="connsiteX6834" fmla="*/ 3879615 w 6868353"/>
                <a:gd name="connsiteY6834" fmla="*/ 375933 h 6857985"/>
                <a:gd name="connsiteX6835" fmla="*/ 3891515 w 6868353"/>
                <a:gd name="connsiteY6835" fmla="*/ 376650 h 6857985"/>
                <a:gd name="connsiteX6836" fmla="*/ 3905119 w 6868353"/>
                <a:gd name="connsiteY6836" fmla="*/ 401213 h 6857985"/>
                <a:gd name="connsiteX6837" fmla="*/ 3882623 w 6868353"/>
                <a:gd name="connsiteY6837" fmla="*/ 393384 h 6857985"/>
                <a:gd name="connsiteX6838" fmla="*/ 3879615 w 6868353"/>
                <a:gd name="connsiteY6838" fmla="*/ 375933 h 6857985"/>
                <a:gd name="connsiteX6839" fmla="*/ 3254739 w 6868353"/>
                <a:gd name="connsiteY6839" fmla="*/ 372502 h 6857985"/>
                <a:gd name="connsiteX6840" fmla="*/ 3217506 w 6868353"/>
                <a:gd name="connsiteY6840" fmla="*/ 379736 h 6857985"/>
                <a:gd name="connsiteX6841" fmla="*/ 3275862 w 6868353"/>
                <a:gd name="connsiteY6841" fmla="*/ 384762 h 6857985"/>
                <a:gd name="connsiteX6842" fmla="*/ 3254739 w 6868353"/>
                <a:gd name="connsiteY6842" fmla="*/ 372502 h 6857985"/>
                <a:gd name="connsiteX6843" fmla="*/ 4863543 w 6868353"/>
                <a:gd name="connsiteY6843" fmla="*/ 371511 h 6857985"/>
                <a:gd name="connsiteX6844" fmla="*/ 4972255 w 6868353"/>
                <a:gd name="connsiteY6844" fmla="*/ 428621 h 6857985"/>
                <a:gd name="connsiteX6845" fmla="*/ 4867675 w 6868353"/>
                <a:gd name="connsiteY6845" fmla="*/ 382596 h 6857985"/>
                <a:gd name="connsiteX6846" fmla="*/ 4873751 w 6868353"/>
                <a:gd name="connsiteY6846" fmla="*/ 381945 h 6857985"/>
                <a:gd name="connsiteX6847" fmla="*/ 4863543 w 6868353"/>
                <a:gd name="connsiteY6847" fmla="*/ 371511 h 6857985"/>
                <a:gd name="connsiteX6848" fmla="*/ 2533615 w 6868353"/>
                <a:gd name="connsiteY6848" fmla="*/ 370354 h 6857985"/>
                <a:gd name="connsiteX6849" fmla="*/ 2509268 w 6868353"/>
                <a:gd name="connsiteY6849" fmla="*/ 373847 h 6857985"/>
                <a:gd name="connsiteX6850" fmla="*/ 2526228 w 6868353"/>
                <a:gd name="connsiteY6850" fmla="*/ 380458 h 6857985"/>
                <a:gd name="connsiteX6851" fmla="*/ 2483048 w 6868353"/>
                <a:gd name="connsiteY6851" fmla="*/ 396102 h 6857985"/>
                <a:gd name="connsiteX6852" fmla="*/ 2462167 w 6868353"/>
                <a:gd name="connsiteY6852" fmla="*/ 394672 h 6857985"/>
                <a:gd name="connsiteX6853" fmla="*/ 2408355 w 6868353"/>
                <a:gd name="connsiteY6853" fmla="*/ 415072 h 6857985"/>
                <a:gd name="connsiteX6854" fmla="*/ 2450756 w 6868353"/>
                <a:gd name="connsiteY6854" fmla="*/ 408291 h 6857985"/>
                <a:gd name="connsiteX6855" fmla="*/ 2354742 w 6868353"/>
                <a:gd name="connsiteY6855" fmla="*/ 435770 h 6857985"/>
                <a:gd name="connsiteX6856" fmla="*/ 2418237 w 6868353"/>
                <a:gd name="connsiteY6856" fmla="*/ 430022 h 6857985"/>
                <a:gd name="connsiteX6857" fmla="*/ 2467985 w 6868353"/>
                <a:gd name="connsiteY6857" fmla="*/ 414237 h 6857985"/>
                <a:gd name="connsiteX6858" fmla="*/ 2447231 w 6868353"/>
                <a:gd name="connsiteY6858" fmla="*/ 412779 h 6857985"/>
                <a:gd name="connsiteX6859" fmla="*/ 2558280 w 6868353"/>
                <a:gd name="connsiteY6859" fmla="*/ 379198 h 6857985"/>
                <a:gd name="connsiteX6860" fmla="*/ 2573102 w 6868353"/>
                <a:gd name="connsiteY6860" fmla="*/ 371298 h 6857985"/>
                <a:gd name="connsiteX6861" fmla="*/ 2533615 w 6868353"/>
                <a:gd name="connsiteY6861" fmla="*/ 370354 h 6857985"/>
                <a:gd name="connsiteX6862" fmla="*/ 3543893 w 6868353"/>
                <a:gd name="connsiteY6862" fmla="*/ 369837 h 6857985"/>
                <a:gd name="connsiteX6863" fmla="*/ 3586483 w 6868353"/>
                <a:gd name="connsiteY6863" fmla="*/ 383488 h 6857985"/>
                <a:gd name="connsiteX6864" fmla="*/ 3553611 w 6868353"/>
                <a:gd name="connsiteY6864" fmla="*/ 383927 h 6857985"/>
                <a:gd name="connsiteX6865" fmla="*/ 3529119 w 6868353"/>
                <a:gd name="connsiteY6865" fmla="*/ 372658 h 6857985"/>
                <a:gd name="connsiteX6866" fmla="*/ 3543893 w 6868353"/>
                <a:gd name="connsiteY6866" fmla="*/ 369837 h 6857985"/>
                <a:gd name="connsiteX6867" fmla="*/ 3698919 w 6868353"/>
                <a:gd name="connsiteY6867" fmla="*/ 369161 h 6857985"/>
                <a:gd name="connsiteX6868" fmla="*/ 3749955 w 6868353"/>
                <a:gd name="connsiteY6868" fmla="*/ 379793 h 6857985"/>
                <a:gd name="connsiteX6869" fmla="*/ 3732911 w 6868353"/>
                <a:gd name="connsiteY6869" fmla="*/ 376240 h 6857985"/>
                <a:gd name="connsiteX6870" fmla="*/ 3731793 w 6868353"/>
                <a:gd name="connsiteY6870" fmla="*/ 402416 h 6857985"/>
                <a:gd name="connsiteX6871" fmla="*/ 3698919 w 6868353"/>
                <a:gd name="connsiteY6871" fmla="*/ 369161 h 6857985"/>
                <a:gd name="connsiteX6872" fmla="*/ 3449343 w 6868353"/>
                <a:gd name="connsiteY6872" fmla="*/ 364687 h 6857985"/>
                <a:gd name="connsiteX6873" fmla="*/ 3470905 w 6868353"/>
                <a:gd name="connsiteY6873" fmla="*/ 383757 h 6857985"/>
                <a:gd name="connsiteX6874" fmla="*/ 3449343 w 6868353"/>
                <a:gd name="connsiteY6874" fmla="*/ 364687 h 6857985"/>
                <a:gd name="connsiteX6875" fmla="*/ 4421159 w 6868353"/>
                <a:gd name="connsiteY6875" fmla="*/ 363569 h 6857985"/>
                <a:gd name="connsiteX6876" fmla="*/ 4459837 w 6868353"/>
                <a:gd name="connsiteY6876" fmla="*/ 374795 h 6857985"/>
                <a:gd name="connsiteX6877" fmla="*/ 4486907 w 6868353"/>
                <a:gd name="connsiteY6877" fmla="*/ 387466 h 6857985"/>
                <a:gd name="connsiteX6878" fmla="*/ 4503809 w 6868353"/>
                <a:gd name="connsiteY6878" fmla="*/ 399684 h 6857985"/>
                <a:gd name="connsiteX6879" fmla="*/ 4482121 w 6868353"/>
                <a:gd name="connsiteY6879" fmla="*/ 387622 h 6857985"/>
                <a:gd name="connsiteX6880" fmla="*/ 4448667 w 6868353"/>
                <a:gd name="connsiteY6880" fmla="*/ 379326 h 6857985"/>
                <a:gd name="connsiteX6881" fmla="*/ 4421159 w 6868353"/>
                <a:gd name="connsiteY6881" fmla="*/ 363569 h 6857985"/>
                <a:gd name="connsiteX6882" fmla="*/ 3233744 w 6868353"/>
                <a:gd name="connsiteY6882" fmla="*/ 360242 h 6857985"/>
                <a:gd name="connsiteX6883" fmla="*/ 3295865 w 6868353"/>
                <a:gd name="connsiteY6883" fmla="*/ 376636 h 6857985"/>
                <a:gd name="connsiteX6884" fmla="*/ 3322439 w 6868353"/>
                <a:gd name="connsiteY6884" fmla="*/ 370718 h 6857985"/>
                <a:gd name="connsiteX6885" fmla="*/ 3356189 w 6868353"/>
                <a:gd name="connsiteY6885" fmla="*/ 374045 h 6857985"/>
                <a:gd name="connsiteX6886" fmla="*/ 3386727 w 6868353"/>
                <a:gd name="connsiteY6886" fmla="*/ 380317 h 6857985"/>
                <a:gd name="connsiteX6887" fmla="*/ 3350880 w 6868353"/>
                <a:gd name="connsiteY6887" fmla="*/ 391444 h 6857985"/>
                <a:gd name="connsiteX6888" fmla="*/ 3347695 w 6868353"/>
                <a:gd name="connsiteY6888" fmla="*/ 379920 h 6857985"/>
                <a:gd name="connsiteX6889" fmla="*/ 3331485 w 6868353"/>
                <a:gd name="connsiteY6889" fmla="*/ 386999 h 6857985"/>
                <a:gd name="connsiteX6890" fmla="*/ 3318248 w 6868353"/>
                <a:gd name="connsiteY6890" fmla="*/ 394573 h 6857985"/>
                <a:gd name="connsiteX6891" fmla="*/ 3288476 w 6868353"/>
                <a:gd name="connsiteY6891" fmla="*/ 389137 h 6857985"/>
                <a:gd name="connsiteX6892" fmla="*/ 3229511 w 6868353"/>
                <a:gd name="connsiteY6892" fmla="*/ 398834 h 6857985"/>
                <a:gd name="connsiteX6893" fmla="*/ 3258462 w 6868353"/>
                <a:gd name="connsiteY6893" fmla="*/ 418937 h 6857985"/>
                <a:gd name="connsiteX6894" fmla="*/ 3216727 w 6868353"/>
                <a:gd name="connsiteY6894" fmla="*/ 394446 h 6857985"/>
                <a:gd name="connsiteX6895" fmla="*/ 3220479 w 6868353"/>
                <a:gd name="connsiteY6895" fmla="*/ 405743 h 6857985"/>
                <a:gd name="connsiteX6896" fmla="*/ 3198776 w 6868353"/>
                <a:gd name="connsiteY6896" fmla="*/ 408277 h 6857985"/>
                <a:gd name="connsiteX6897" fmla="*/ 3173180 w 6868353"/>
                <a:gd name="connsiteY6897" fmla="*/ 399783 h 6857985"/>
                <a:gd name="connsiteX6898" fmla="*/ 3164431 w 6868353"/>
                <a:gd name="connsiteY6898" fmla="*/ 407130 h 6857985"/>
                <a:gd name="connsiteX6899" fmla="*/ 3112941 w 6868353"/>
                <a:gd name="connsiteY6899" fmla="*/ 391968 h 6857985"/>
                <a:gd name="connsiteX6900" fmla="*/ 3166823 w 6868353"/>
                <a:gd name="connsiteY6900" fmla="*/ 397900 h 6857985"/>
                <a:gd name="connsiteX6901" fmla="*/ 3113168 w 6868353"/>
                <a:gd name="connsiteY6901" fmla="*/ 377174 h 6857985"/>
                <a:gd name="connsiteX6902" fmla="*/ 3121266 w 6868353"/>
                <a:gd name="connsiteY6902" fmla="*/ 414209 h 6857985"/>
                <a:gd name="connsiteX6903" fmla="*/ 3172727 w 6868353"/>
                <a:gd name="connsiteY6903" fmla="*/ 414577 h 6857985"/>
                <a:gd name="connsiteX6904" fmla="*/ 3187549 w 6868353"/>
                <a:gd name="connsiteY6904" fmla="*/ 424246 h 6857985"/>
                <a:gd name="connsiteX6905" fmla="*/ 3178814 w 6868353"/>
                <a:gd name="connsiteY6905" fmla="*/ 425521 h 6857985"/>
                <a:gd name="connsiteX6906" fmla="*/ 3153246 w 6868353"/>
                <a:gd name="connsiteY6906" fmla="*/ 423666 h 6857985"/>
                <a:gd name="connsiteX6907" fmla="*/ 3167446 w 6868353"/>
                <a:gd name="connsiteY6907" fmla="*/ 430985 h 6857985"/>
                <a:gd name="connsiteX6908" fmla="*/ 3194968 w 6868353"/>
                <a:gd name="connsiteY6908" fmla="*/ 433095 h 6857985"/>
                <a:gd name="connsiteX6909" fmla="*/ 3259538 w 6868353"/>
                <a:gd name="connsiteY6909" fmla="*/ 439352 h 6857985"/>
                <a:gd name="connsiteX6910" fmla="*/ 3269406 w 6868353"/>
                <a:gd name="connsiteY6910" fmla="*/ 452844 h 6857985"/>
                <a:gd name="connsiteX6911" fmla="*/ 3224698 w 6868353"/>
                <a:gd name="connsiteY6911" fmla="*/ 452178 h 6857985"/>
                <a:gd name="connsiteX6912" fmla="*/ 3220932 w 6868353"/>
                <a:gd name="connsiteY6912" fmla="*/ 440867 h 6857985"/>
                <a:gd name="connsiteX6913" fmla="*/ 3226609 w 6868353"/>
                <a:gd name="connsiteY6913" fmla="*/ 457799 h 6857985"/>
                <a:gd name="connsiteX6914" fmla="*/ 3289608 w 6868353"/>
                <a:gd name="connsiteY6914" fmla="*/ 465161 h 6857985"/>
                <a:gd name="connsiteX6915" fmla="*/ 3234693 w 6868353"/>
                <a:gd name="connsiteY6915" fmla="*/ 465642 h 6857985"/>
                <a:gd name="connsiteX6916" fmla="*/ 3205260 w 6868353"/>
                <a:gd name="connsiteY6916" fmla="*/ 460305 h 6857985"/>
                <a:gd name="connsiteX6917" fmla="*/ 3183727 w 6868353"/>
                <a:gd name="connsiteY6917" fmla="*/ 456978 h 6857985"/>
                <a:gd name="connsiteX6918" fmla="*/ 3175445 w 6868353"/>
                <a:gd name="connsiteY6918" fmla="*/ 451187 h 6857985"/>
                <a:gd name="connsiteX6919" fmla="*/ 3186799 w 6868353"/>
                <a:gd name="connsiteY6919" fmla="*/ 438998 h 6857985"/>
                <a:gd name="connsiteX6920" fmla="*/ 3082334 w 6868353"/>
                <a:gd name="connsiteY6920" fmla="*/ 417706 h 6857985"/>
                <a:gd name="connsiteX6921" fmla="*/ 3054331 w 6868353"/>
                <a:gd name="connsiteY6921" fmla="*/ 419447 h 6857985"/>
                <a:gd name="connsiteX6922" fmla="*/ 3069436 w 6868353"/>
                <a:gd name="connsiteY6922" fmla="*/ 428734 h 6857985"/>
                <a:gd name="connsiteX6923" fmla="*/ 3038970 w 6868353"/>
                <a:gd name="connsiteY6923" fmla="*/ 425181 h 6857985"/>
                <a:gd name="connsiteX6924" fmla="*/ 3004781 w 6868353"/>
                <a:gd name="connsiteY6924" fmla="*/ 425577 h 6857985"/>
                <a:gd name="connsiteX6925" fmla="*/ 2938695 w 6868353"/>
                <a:gd name="connsiteY6925" fmla="*/ 395196 h 6857985"/>
                <a:gd name="connsiteX6926" fmla="*/ 3000052 w 6868353"/>
                <a:gd name="connsiteY6926" fmla="*/ 389533 h 6857985"/>
                <a:gd name="connsiteX6927" fmla="*/ 3014436 w 6868353"/>
                <a:gd name="connsiteY6927" fmla="*/ 386135 h 6857985"/>
                <a:gd name="connsiteX6928" fmla="*/ 3028112 w 6868353"/>
                <a:gd name="connsiteY6928" fmla="*/ 383984 h 6857985"/>
                <a:gd name="connsiteX6929" fmla="*/ 3052150 w 6868353"/>
                <a:gd name="connsiteY6929" fmla="*/ 384394 h 6857985"/>
                <a:gd name="connsiteX6930" fmla="*/ 3054274 w 6868353"/>
                <a:gd name="connsiteY6930" fmla="*/ 375192 h 6857985"/>
                <a:gd name="connsiteX6931" fmla="*/ 3124012 w 6868353"/>
                <a:gd name="connsiteY6931" fmla="*/ 375418 h 6857985"/>
                <a:gd name="connsiteX6932" fmla="*/ 3049814 w 6868353"/>
                <a:gd name="connsiteY6932" fmla="*/ 364135 h 6857985"/>
                <a:gd name="connsiteX6933" fmla="*/ 3130977 w 6868353"/>
                <a:gd name="connsiteY6933" fmla="*/ 362507 h 6857985"/>
                <a:gd name="connsiteX6934" fmla="*/ 3160679 w 6868353"/>
                <a:gd name="connsiteY6934" fmla="*/ 370577 h 6857985"/>
                <a:gd name="connsiteX6935" fmla="*/ 3164162 w 6868353"/>
                <a:gd name="connsiteY6935" fmla="*/ 376395 h 6857985"/>
                <a:gd name="connsiteX6936" fmla="*/ 3189177 w 6868353"/>
                <a:gd name="connsiteY6936" fmla="*/ 380104 h 6857985"/>
                <a:gd name="connsiteX6937" fmla="*/ 3160920 w 6868353"/>
                <a:gd name="connsiteY6937" fmla="*/ 381195 h 6857985"/>
                <a:gd name="connsiteX6938" fmla="*/ 3175700 w 6868353"/>
                <a:gd name="connsiteY6938" fmla="*/ 390595 h 6857985"/>
                <a:gd name="connsiteX6939" fmla="*/ 3233971 w 6868353"/>
                <a:gd name="connsiteY6939" fmla="*/ 395408 h 6857985"/>
                <a:gd name="connsiteX6940" fmla="*/ 3187266 w 6868353"/>
                <a:gd name="connsiteY6940" fmla="*/ 374484 h 6857985"/>
                <a:gd name="connsiteX6941" fmla="*/ 3233744 w 6868353"/>
                <a:gd name="connsiteY6941" fmla="*/ 360242 h 6857985"/>
                <a:gd name="connsiteX6942" fmla="*/ 3993997 w 6868353"/>
                <a:gd name="connsiteY6942" fmla="*/ 359633 h 6857985"/>
                <a:gd name="connsiteX6943" fmla="*/ 4056811 w 6868353"/>
                <a:gd name="connsiteY6943" fmla="*/ 394658 h 6857985"/>
                <a:gd name="connsiteX6944" fmla="*/ 4039655 w 6868353"/>
                <a:gd name="connsiteY6944" fmla="*/ 383445 h 6857985"/>
                <a:gd name="connsiteX6945" fmla="*/ 3993997 w 6868353"/>
                <a:gd name="connsiteY6945" fmla="*/ 359633 h 6857985"/>
                <a:gd name="connsiteX6946" fmla="*/ 2584172 w 6868353"/>
                <a:gd name="connsiteY6946" fmla="*/ 350028 h 6857985"/>
                <a:gd name="connsiteX6947" fmla="*/ 2574928 w 6868353"/>
                <a:gd name="connsiteY6947" fmla="*/ 352356 h 6857985"/>
                <a:gd name="connsiteX6948" fmla="*/ 2560106 w 6868353"/>
                <a:gd name="connsiteY6948" fmla="*/ 360227 h 6857985"/>
                <a:gd name="connsiteX6949" fmla="*/ 2615729 w 6868353"/>
                <a:gd name="connsiteY6949" fmla="*/ 366697 h 6857985"/>
                <a:gd name="connsiteX6950" fmla="*/ 2613875 w 6868353"/>
                <a:gd name="connsiteY6950" fmla="*/ 351974 h 6857985"/>
                <a:gd name="connsiteX6951" fmla="*/ 2584172 w 6868353"/>
                <a:gd name="connsiteY6951" fmla="*/ 350028 h 6857985"/>
                <a:gd name="connsiteX6952" fmla="*/ 4732521 w 6868353"/>
                <a:gd name="connsiteY6952" fmla="*/ 349786 h 6857985"/>
                <a:gd name="connsiteX6953" fmla="*/ 4787037 w 6868353"/>
                <a:gd name="connsiteY6953" fmla="*/ 371427 h 6857985"/>
                <a:gd name="connsiteX6954" fmla="*/ 4807819 w 6868353"/>
                <a:gd name="connsiteY6954" fmla="*/ 391190 h 6857985"/>
                <a:gd name="connsiteX6955" fmla="*/ 4730933 w 6868353"/>
                <a:gd name="connsiteY6955" fmla="*/ 351564 h 6857985"/>
                <a:gd name="connsiteX6956" fmla="*/ 4732521 w 6868353"/>
                <a:gd name="connsiteY6956" fmla="*/ 349786 h 6857985"/>
                <a:gd name="connsiteX6957" fmla="*/ 3432103 w 6868353"/>
                <a:gd name="connsiteY6957" fmla="*/ 349343 h 6857985"/>
                <a:gd name="connsiteX6958" fmla="*/ 3451269 w 6868353"/>
                <a:gd name="connsiteY6958" fmla="*/ 350007 h 6857985"/>
                <a:gd name="connsiteX6959" fmla="*/ 3465129 w 6868353"/>
                <a:gd name="connsiteY6959" fmla="*/ 360794 h 6857985"/>
                <a:gd name="connsiteX6960" fmla="*/ 3411715 w 6868353"/>
                <a:gd name="connsiteY6960" fmla="*/ 349540 h 6857985"/>
                <a:gd name="connsiteX6961" fmla="*/ 3432103 w 6868353"/>
                <a:gd name="connsiteY6961" fmla="*/ 349343 h 6857985"/>
                <a:gd name="connsiteX6962" fmla="*/ 3394527 w 6868353"/>
                <a:gd name="connsiteY6962" fmla="*/ 347727 h 6857985"/>
                <a:gd name="connsiteX6963" fmla="*/ 3389657 w 6868353"/>
                <a:gd name="connsiteY6963" fmla="*/ 350941 h 6857985"/>
                <a:gd name="connsiteX6964" fmla="*/ 3380399 w 6868353"/>
                <a:gd name="connsiteY6964" fmla="*/ 377797 h 6857985"/>
                <a:gd name="connsiteX6965" fmla="*/ 3375585 w 6868353"/>
                <a:gd name="connsiteY6965" fmla="*/ 360624 h 6857985"/>
                <a:gd name="connsiteX6966" fmla="*/ 3372443 w 6868353"/>
                <a:gd name="connsiteY6966" fmla="*/ 369600 h 6857985"/>
                <a:gd name="connsiteX6967" fmla="*/ 3325256 w 6868353"/>
                <a:gd name="connsiteY6967" fmla="*/ 361629 h 6857985"/>
                <a:gd name="connsiteX6968" fmla="*/ 3349238 w 6868353"/>
                <a:gd name="connsiteY6968" fmla="*/ 358387 h 6857985"/>
                <a:gd name="connsiteX6969" fmla="*/ 3360352 w 6868353"/>
                <a:gd name="connsiteY6969" fmla="*/ 354423 h 6857985"/>
                <a:gd name="connsiteX6970" fmla="*/ 3394527 w 6868353"/>
                <a:gd name="connsiteY6970" fmla="*/ 347727 h 6857985"/>
                <a:gd name="connsiteX6971" fmla="*/ 1987350 w 6868353"/>
                <a:gd name="connsiteY6971" fmla="*/ 345986 h 6857985"/>
                <a:gd name="connsiteX6972" fmla="*/ 1825845 w 6868353"/>
                <a:gd name="connsiteY6972" fmla="*/ 434242 h 6857985"/>
                <a:gd name="connsiteX6973" fmla="*/ 1917229 w 6868353"/>
                <a:gd name="connsiteY6973" fmla="*/ 386447 h 6857985"/>
                <a:gd name="connsiteX6974" fmla="*/ 1987350 w 6868353"/>
                <a:gd name="connsiteY6974" fmla="*/ 345986 h 6857985"/>
                <a:gd name="connsiteX6975" fmla="*/ 2094208 w 6868353"/>
                <a:gd name="connsiteY6975" fmla="*/ 345094 h 6857985"/>
                <a:gd name="connsiteX6976" fmla="*/ 2042407 w 6868353"/>
                <a:gd name="connsiteY6976" fmla="*/ 378066 h 6857985"/>
                <a:gd name="connsiteX6977" fmla="*/ 2008982 w 6868353"/>
                <a:gd name="connsiteY6977" fmla="*/ 391232 h 6857985"/>
                <a:gd name="connsiteX6978" fmla="*/ 1982310 w 6868353"/>
                <a:gd name="connsiteY6978" fmla="*/ 401383 h 6857985"/>
                <a:gd name="connsiteX6979" fmla="*/ 1946577 w 6868353"/>
                <a:gd name="connsiteY6979" fmla="*/ 416984 h 6857985"/>
                <a:gd name="connsiteX6980" fmla="*/ 1963835 w 6868353"/>
                <a:gd name="connsiteY6980" fmla="*/ 400816 h 6857985"/>
                <a:gd name="connsiteX6981" fmla="*/ 2001620 w 6868353"/>
                <a:gd name="connsiteY6981" fmla="*/ 388471 h 6857985"/>
                <a:gd name="connsiteX6982" fmla="*/ 2033092 w 6868353"/>
                <a:gd name="connsiteY6982" fmla="*/ 374059 h 6857985"/>
                <a:gd name="connsiteX6983" fmla="*/ 2094208 w 6868353"/>
                <a:gd name="connsiteY6983" fmla="*/ 345094 h 6857985"/>
                <a:gd name="connsiteX6984" fmla="*/ 4849611 w 6868353"/>
                <a:gd name="connsiteY6984" fmla="*/ 344358 h 6857985"/>
                <a:gd name="connsiteX6985" fmla="*/ 4880487 w 6868353"/>
                <a:gd name="connsiteY6985" fmla="*/ 354693 h 6857985"/>
                <a:gd name="connsiteX6986" fmla="*/ 4917283 w 6868353"/>
                <a:gd name="connsiteY6986" fmla="*/ 369982 h 6857985"/>
                <a:gd name="connsiteX6987" fmla="*/ 5000725 w 6868353"/>
                <a:gd name="connsiteY6987" fmla="*/ 408348 h 6857985"/>
                <a:gd name="connsiteX6988" fmla="*/ 5042715 w 6868353"/>
                <a:gd name="connsiteY6988" fmla="*/ 429485 h 6857985"/>
                <a:gd name="connsiteX6989" fmla="*/ 5082243 w 6868353"/>
                <a:gd name="connsiteY6989" fmla="*/ 449800 h 6857985"/>
                <a:gd name="connsiteX6990" fmla="*/ 5146997 w 6868353"/>
                <a:gd name="connsiteY6990" fmla="*/ 479813 h 6857985"/>
                <a:gd name="connsiteX6991" fmla="*/ 5027015 w 6868353"/>
                <a:gd name="connsiteY6991" fmla="*/ 423581 h 6857985"/>
                <a:gd name="connsiteX6992" fmla="*/ 4984133 w 6868353"/>
                <a:gd name="connsiteY6992" fmla="*/ 407003 h 6857985"/>
                <a:gd name="connsiteX6993" fmla="*/ 4937203 w 6868353"/>
                <a:gd name="connsiteY6993" fmla="*/ 387254 h 6857985"/>
                <a:gd name="connsiteX6994" fmla="*/ 4890923 w 6868353"/>
                <a:gd name="connsiteY6994" fmla="*/ 365664 h 6857985"/>
                <a:gd name="connsiteX6995" fmla="*/ 4849611 w 6868353"/>
                <a:gd name="connsiteY6995" fmla="*/ 344358 h 6857985"/>
                <a:gd name="connsiteX6996" fmla="*/ 3047606 w 6868353"/>
                <a:gd name="connsiteY6996" fmla="*/ 343834 h 6857985"/>
                <a:gd name="connsiteX6997" fmla="*/ 3019009 w 6868353"/>
                <a:gd name="connsiteY6997" fmla="*/ 360454 h 6857985"/>
                <a:gd name="connsiteX6998" fmla="*/ 3018768 w 6868353"/>
                <a:gd name="connsiteY6998" fmla="*/ 345702 h 6857985"/>
                <a:gd name="connsiteX6999" fmla="*/ 3043231 w 6868353"/>
                <a:gd name="connsiteY6999" fmla="*/ 347514 h 6857985"/>
                <a:gd name="connsiteX7000" fmla="*/ 3047606 w 6868353"/>
                <a:gd name="connsiteY7000" fmla="*/ 343834 h 6857985"/>
                <a:gd name="connsiteX7001" fmla="*/ 3610905 w 6868353"/>
                <a:gd name="connsiteY7001" fmla="*/ 342446 h 6857985"/>
                <a:gd name="connsiteX7002" fmla="*/ 3753043 w 6868353"/>
                <a:gd name="connsiteY7002" fmla="*/ 365338 h 6857985"/>
                <a:gd name="connsiteX7003" fmla="*/ 3703959 w 6868353"/>
                <a:gd name="connsiteY7003" fmla="*/ 366471 h 6857985"/>
                <a:gd name="connsiteX7004" fmla="*/ 3730107 w 6868353"/>
                <a:gd name="connsiteY7004" fmla="*/ 358670 h 6857985"/>
                <a:gd name="connsiteX7005" fmla="*/ 3689759 w 6868353"/>
                <a:gd name="connsiteY7005" fmla="*/ 348434 h 6857985"/>
                <a:gd name="connsiteX7006" fmla="*/ 3691855 w 6868353"/>
                <a:gd name="connsiteY7006" fmla="*/ 360185 h 6857985"/>
                <a:gd name="connsiteX7007" fmla="*/ 3664971 w 6868353"/>
                <a:gd name="connsiteY7007" fmla="*/ 362351 h 6857985"/>
                <a:gd name="connsiteX7008" fmla="*/ 3625587 w 6868353"/>
                <a:gd name="connsiteY7008" fmla="*/ 359760 h 6857985"/>
                <a:gd name="connsiteX7009" fmla="*/ 3674725 w 6868353"/>
                <a:gd name="connsiteY7009" fmla="*/ 356660 h 6857985"/>
                <a:gd name="connsiteX7010" fmla="*/ 3662593 w 6868353"/>
                <a:gd name="connsiteY7010" fmla="*/ 350657 h 6857985"/>
                <a:gd name="connsiteX7011" fmla="*/ 3610905 w 6868353"/>
                <a:gd name="connsiteY7011" fmla="*/ 342446 h 6857985"/>
                <a:gd name="connsiteX7012" fmla="*/ 2555273 w 6868353"/>
                <a:gd name="connsiteY7012" fmla="*/ 337967 h 6857985"/>
                <a:gd name="connsiteX7013" fmla="*/ 2501538 w 6868353"/>
                <a:gd name="connsiteY7013" fmla="*/ 339530 h 6857985"/>
                <a:gd name="connsiteX7014" fmla="*/ 2491755 w 6868353"/>
                <a:gd name="connsiteY7014" fmla="*/ 350544 h 6857985"/>
                <a:gd name="connsiteX7015" fmla="*/ 2432281 w 6868353"/>
                <a:gd name="connsiteY7015" fmla="*/ 368623 h 6857985"/>
                <a:gd name="connsiteX7016" fmla="*/ 2470180 w 6868353"/>
                <a:gd name="connsiteY7016" fmla="*/ 363243 h 6857985"/>
                <a:gd name="connsiteX7017" fmla="*/ 2518710 w 6868353"/>
                <a:gd name="connsiteY7017" fmla="*/ 346184 h 6857985"/>
                <a:gd name="connsiteX7018" fmla="*/ 2582984 w 6868353"/>
                <a:gd name="connsiteY7018" fmla="*/ 343635 h 6857985"/>
                <a:gd name="connsiteX7019" fmla="*/ 2555273 w 6868353"/>
                <a:gd name="connsiteY7019" fmla="*/ 337967 h 6857985"/>
                <a:gd name="connsiteX7020" fmla="*/ 2680144 w 6868353"/>
                <a:gd name="connsiteY7020" fmla="*/ 335367 h 6857985"/>
                <a:gd name="connsiteX7021" fmla="*/ 2670956 w 6868353"/>
                <a:gd name="connsiteY7021" fmla="*/ 335580 h 6857985"/>
                <a:gd name="connsiteX7022" fmla="*/ 2657705 w 6868353"/>
                <a:gd name="connsiteY7022" fmla="*/ 337930 h 6857985"/>
                <a:gd name="connsiteX7023" fmla="*/ 2631713 w 6868353"/>
                <a:gd name="connsiteY7023" fmla="*/ 349341 h 6857985"/>
                <a:gd name="connsiteX7024" fmla="*/ 2657507 w 6868353"/>
                <a:gd name="connsiteY7024" fmla="*/ 350572 h 6857985"/>
                <a:gd name="connsiteX7025" fmla="*/ 2688256 w 6868353"/>
                <a:gd name="connsiteY7025" fmla="*/ 347132 h 6857985"/>
                <a:gd name="connsiteX7026" fmla="*/ 2688851 w 6868353"/>
                <a:gd name="connsiteY7026" fmla="*/ 338270 h 6857985"/>
                <a:gd name="connsiteX7027" fmla="*/ 2680144 w 6868353"/>
                <a:gd name="connsiteY7027" fmla="*/ 335367 h 6857985"/>
                <a:gd name="connsiteX7028" fmla="*/ 3726073 w 6868353"/>
                <a:gd name="connsiteY7028" fmla="*/ 335198 h 6857985"/>
                <a:gd name="connsiteX7029" fmla="*/ 3774291 w 6868353"/>
                <a:gd name="connsiteY7029" fmla="*/ 360355 h 6857985"/>
                <a:gd name="connsiteX7030" fmla="*/ 3790375 w 6868353"/>
                <a:gd name="connsiteY7030" fmla="*/ 358090 h 6857985"/>
                <a:gd name="connsiteX7031" fmla="*/ 3798175 w 6868353"/>
                <a:gd name="connsiteY7031" fmla="*/ 372941 h 6857985"/>
                <a:gd name="connsiteX7032" fmla="*/ 3726073 w 6868353"/>
                <a:gd name="connsiteY7032" fmla="*/ 335198 h 6857985"/>
                <a:gd name="connsiteX7033" fmla="*/ 2334477 w 6868353"/>
                <a:gd name="connsiteY7033" fmla="*/ 329811 h 6857985"/>
                <a:gd name="connsiteX7034" fmla="*/ 2336991 w 6868353"/>
                <a:gd name="connsiteY7034" fmla="*/ 331589 h 6857985"/>
                <a:gd name="connsiteX7035" fmla="*/ 2334118 w 6868353"/>
                <a:gd name="connsiteY7035" fmla="*/ 330414 h 6857985"/>
                <a:gd name="connsiteX7036" fmla="*/ 3507047 w 6868353"/>
                <a:gd name="connsiteY7036" fmla="*/ 326378 h 6857985"/>
                <a:gd name="connsiteX7037" fmla="*/ 3532021 w 6868353"/>
                <a:gd name="connsiteY7037" fmla="*/ 337633 h 6857985"/>
                <a:gd name="connsiteX7038" fmla="*/ 3503707 w 6868353"/>
                <a:gd name="connsiteY7038" fmla="*/ 335170 h 6857985"/>
                <a:gd name="connsiteX7039" fmla="*/ 3497491 w 6868353"/>
                <a:gd name="connsiteY7039" fmla="*/ 332607 h 6857985"/>
                <a:gd name="connsiteX7040" fmla="*/ 3468923 w 6868353"/>
                <a:gd name="connsiteY7040" fmla="*/ 331404 h 6857985"/>
                <a:gd name="connsiteX7041" fmla="*/ 3507047 w 6868353"/>
                <a:gd name="connsiteY7041" fmla="*/ 326378 h 6857985"/>
                <a:gd name="connsiteX7042" fmla="*/ 2016472 w 6868353"/>
                <a:gd name="connsiteY7042" fmla="*/ 324991 h 6857985"/>
                <a:gd name="connsiteX7043" fmla="*/ 1931996 w 6868353"/>
                <a:gd name="connsiteY7043" fmla="*/ 355217 h 6857985"/>
                <a:gd name="connsiteX7044" fmla="*/ 1953685 w 6868353"/>
                <a:gd name="connsiteY7044" fmla="*/ 345831 h 6857985"/>
                <a:gd name="connsiteX7045" fmla="*/ 1977653 w 6868353"/>
                <a:gd name="connsiteY7045" fmla="*/ 334519 h 6857985"/>
                <a:gd name="connsiteX7046" fmla="*/ 2016472 w 6868353"/>
                <a:gd name="connsiteY7046" fmla="*/ 324991 h 6857985"/>
                <a:gd name="connsiteX7047" fmla="*/ 4924431 w 6868353"/>
                <a:gd name="connsiteY7047" fmla="*/ 323957 h 6857985"/>
                <a:gd name="connsiteX7048" fmla="*/ 4979207 w 6868353"/>
                <a:gd name="connsiteY7048" fmla="*/ 351634 h 6857985"/>
                <a:gd name="connsiteX7049" fmla="*/ 5015095 w 6868353"/>
                <a:gd name="connsiteY7049" fmla="*/ 373818 h 6857985"/>
                <a:gd name="connsiteX7050" fmla="*/ 5031359 w 6868353"/>
                <a:gd name="connsiteY7050" fmla="*/ 384111 h 6857985"/>
                <a:gd name="connsiteX7051" fmla="*/ 5044839 w 6868353"/>
                <a:gd name="connsiteY7051" fmla="*/ 393270 h 6857985"/>
                <a:gd name="connsiteX7052" fmla="*/ 5030015 w 6868353"/>
                <a:gd name="connsiteY7052" fmla="*/ 384125 h 6857985"/>
                <a:gd name="connsiteX7053" fmla="*/ 5014075 w 6868353"/>
                <a:gd name="connsiteY7053" fmla="*/ 375588 h 6857985"/>
                <a:gd name="connsiteX7054" fmla="*/ 4981343 w 6868353"/>
                <a:gd name="connsiteY7054" fmla="*/ 358614 h 6857985"/>
                <a:gd name="connsiteX7055" fmla="*/ 4924431 w 6868353"/>
                <a:gd name="connsiteY7055" fmla="*/ 323957 h 6857985"/>
                <a:gd name="connsiteX7056" fmla="*/ 3277204 w 6868353"/>
                <a:gd name="connsiteY7056" fmla="*/ 317361 h 6857985"/>
                <a:gd name="connsiteX7057" fmla="*/ 3332392 w 6868353"/>
                <a:gd name="connsiteY7057" fmla="*/ 328657 h 6857985"/>
                <a:gd name="connsiteX7058" fmla="*/ 3271601 w 6868353"/>
                <a:gd name="connsiteY7058" fmla="*/ 317856 h 6857985"/>
                <a:gd name="connsiteX7059" fmla="*/ 3277204 w 6868353"/>
                <a:gd name="connsiteY7059" fmla="*/ 317361 h 6857985"/>
                <a:gd name="connsiteX7060" fmla="*/ 2356673 w 6868353"/>
                <a:gd name="connsiteY7060" fmla="*/ 316195 h 6857985"/>
                <a:gd name="connsiteX7061" fmla="*/ 2378143 w 6868353"/>
                <a:gd name="connsiteY7061" fmla="*/ 317501 h 6857985"/>
                <a:gd name="connsiteX7062" fmla="*/ 2345384 w 6868353"/>
                <a:gd name="connsiteY7062" fmla="*/ 320616 h 6857985"/>
                <a:gd name="connsiteX7063" fmla="*/ 2336883 w 6868353"/>
                <a:gd name="connsiteY7063" fmla="*/ 325772 h 6857985"/>
                <a:gd name="connsiteX7064" fmla="*/ 2334477 w 6868353"/>
                <a:gd name="connsiteY7064" fmla="*/ 329811 h 6857985"/>
                <a:gd name="connsiteX7065" fmla="*/ 2327036 w 6868353"/>
                <a:gd name="connsiteY7065" fmla="*/ 324551 h 6857985"/>
                <a:gd name="connsiteX7066" fmla="*/ 2356673 w 6868353"/>
                <a:gd name="connsiteY7066" fmla="*/ 316195 h 6857985"/>
                <a:gd name="connsiteX7067" fmla="*/ 2516487 w 6868353"/>
                <a:gd name="connsiteY7067" fmla="*/ 314641 h 6857985"/>
                <a:gd name="connsiteX7068" fmla="*/ 2553890 w 6868353"/>
                <a:gd name="connsiteY7068" fmla="*/ 316312 h 6857985"/>
                <a:gd name="connsiteX7069" fmla="*/ 2499230 w 6868353"/>
                <a:gd name="connsiteY7069" fmla="*/ 324976 h 6857985"/>
                <a:gd name="connsiteX7070" fmla="*/ 2474922 w 6868353"/>
                <a:gd name="connsiteY7070" fmla="*/ 318379 h 6857985"/>
                <a:gd name="connsiteX7071" fmla="*/ 2516487 w 6868353"/>
                <a:gd name="connsiteY7071" fmla="*/ 314641 h 6857985"/>
                <a:gd name="connsiteX7072" fmla="*/ 4242331 w 6868353"/>
                <a:gd name="connsiteY7072" fmla="*/ 313776 h 6857985"/>
                <a:gd name="connsiteX7073" fmla="*/ 4275257 w 6868353"/>
                <a:gd name="connsiteY7073" fmla="*/ 318960 h 6857985"/>
                <a:gd name="connsiteX7074" fmla="*/ 4326195 w 6868353"/>
                <a:gd name="connsiteY7074" fmla="*/ 343763 h 6857985"/>
                <a:gd name="connsiteX7075" fmla="*/ 4314869 w 6868353"/>
                <a:gd name="connsiteY7075" fmla="*/ 323759 h 6857985"/>
                <a:gd name="connsiteX7076" fmla="*/ 4335793 w 6868353"/>
                <a:gd name="connsiteY7076" fmla="*/ 330710 h 6857985"/>
                <a:gd name="connsiteX7077" fmla="*/ 4346723 w 6868353"/>
                <a:gd name="connsiteY7077" fmla="*/ 336798 h 6857985"/>
                <a:gd name="connsiteX7078" fmla="*/ 4353319 w 6868353"/>
                <a:gd name="connsiteY7078" fmla="*/ 346085 h 6857985"/>
                <a:gd name="connsiteX7079" fmla="*/ 4404171 w 6868353"/>
                <a:gd name="connsiteY7079" fmla="*/ 368354 h 6857985"/>
                <a:gd name="connsiteX7080" fmla="*/ 4398353 w 6868353"/>
                <a:gd name="connsiteY7080" fmla="*/ 375928 h 6857985"/>
                <a:gd name="connsiteX7081" fmla="*/ 4347727 w 6868353"/>
                <a:gd name="connsiteY7081" fmla="*/ 352059 h 6857985"/>
                <a:gd name="connsiteX7082" fmla="*/ 4333273 w 6868353"/>
                <a:gd name="connsiteY7082" fmla="*/ 346623 h 6857985"/>
                <a:gd name="connsiteX7083" fmla="*/ 4318861 w 6868353"/>
                <a:gd name="connsiteY7083" fmla="*/ 341710 h 6857985"/>
                <a:gd name="connsiteX7084" fmla="*/ 4292315 w 6868353"/>
                <a:gd name="connsiteY7084" fmla="*/ 331177 h 6857985"/>
                <a:gd name="connsiteX7085" fmla="*/ 4281103 w 6868353"/>
                <a:gd name="connsiteY7085" fmla="*/ 334929 h 6857985"/>
                <a:gd name="connsiteX7086" fmla="*/ 4230195 w 6868353"/>
                <a:gd name="connsiteY7086" fmla="*/ 316227 h 6857985"/>
                <a:gd name="connsiteX7087" fmla="*/ 4242331 w 6868353"/>
                <a:gd name="connsiteY7087" fmla="*/ 313776 h 6857985"/>
                <a:gd name="connsiteX7088" fmla="*/ 2457523 w 6868353"/>
                <a:gd name="connsiteY7088" fmla="*/ 312462 h 6857985"/>
                <a:gd name="connsiteX7089" fmla="*/ 2471708 w 6868353"/>
                <a:gd name="connsiteY7089" fmla="*/ 313368 h 6857985"/>
                <a:gd name="connsiteX7090" fmla="*/ 2446508 w 6868353"/>
                <a:gd name="connsiteY7090" fmla="*/ 316596 h 6857985"/>
                <a:gd name="connsiteX7091" fmla="*/ 2434687 w 6868353"/>
                <a:gd name="connsiteY7091" fmla="*/ 330357 h 6857985"/>
                <a:gd name="connsiteX7092" fmla="*/ 2402423 w 6868353"/>
                <a:gd name="connsiteY7092" fmla="*/ 333216 h 6857985"/>
                <a:gd name="connsiteX7093" fmla="*/ 2390262 w 6868353"/>
                <a:gd name="connsiteY7093" fmla="*/ 356533 h 6857985"/>
                <a:gd name="connsiteX7094" fmla="*/ 2364949 w 6868353"/>
                <a:gd name="connsiteY7094" fmla="*/ 359945 h 6857985"/>
                <a:gd name="connsiteX7095" fmla="*/ 2361226 w 6868353"/>
                <a:gd name="connsiteY7095" fmla="*/ 364475 h 6857985"/>
                <a:gd name="connsiteX7096" fmla="*/ 2346262 w 6868353"/>
                <a:gd name="connsiteY7096" fmla="*/ 366160 h 6857985"/>
                <a:gd name="connsiteX7097" fmla="*/ 2322605 w 6868353"/>
                <a:gd name="connsiteY7097" fmla="*/ 371186 h 6857985"/>
                <a:gd name="connsiteX7098" fmla="*/ 2260597 w 6868353"/>
                <a:gd name="connsiteY7098" fmla="*/ 390949 h 6857985"/>
                <a:gd name="connsiteX7099" fmla="*/ 2296740 w 6868353"/>
                <a:gd name="connsiteY7099" fmla="*/ 374470 h 6857985"/>
                <a:gd name="connsiteX7100" fmla="*/ 2350650 w 6868353"/>
                <a:gd name="connsiteY7100" fmla="*/ 359181 h 6857985"/>
                <a:gd name="connsiteX7101" fmla="*/ 2330561 w 6868353"/>
                <a:gd name="connsiteY7101" fmla="*/ 354933 h 6857985"/>
                <a:gd name="connsiteX7102" fmla="*/ 2322407 w 6868353"/>
                <a:gd name="connsiteY7102" fmla="*/ 348350 h 6857985"/>
                <a:gd name="connsiteX7103" fmla="*/ 2275589 w 6868353"/>
                <a:gd name="connsiteY7103" fmla="*/ 362210 h 6857985"/>
                <a:gd name="connsiteX7104" fmla="*/ 2286335 w 6868353"/>
                <a:gd name="connsiteY7104" fmla="*/ 357552 h 6857985"/>
                <a:gd name="connsiteX7105" fmla="*/ 2315640 w 6868353"/>
                <a:gd name="connsiteY7105" fmla="*/ 338568 h 6857985"/>
                <a:gd name="connsiteX7106" fmla="*/ 2300987 w 6868353"/>
                <a:gd name="connsiteY7106" fmla="*/ 348053 h 6857985"/>
                <a:gd name="connsiteX7107" fmla="*/ 2343940 w 6868353"/>
                <a:gd name="connsiteY7107" fmla="*/ 349256 h 6857985"/>
                <a:gd name="connsiteX7108" fmla="*/ 2373132 w 6868353"/>
                <a:gd name="connsiteY7108" fmla="*/ 341215 h 6857985"/>
                <a:gd name="connsiteX7109" fmla="*/ 2384684 w 6868353"/>
                <a:gd name="connsiteY7109" fmla="*/ 327497 h 6857985"/>
                <a:gd name="connsiteX7110" fmla="*/ 2457523 w 6868353"/>
                <a:gd name="connsiteY7110" fmla="*/ 312462 h 6857985"/>
                <a:gd name="connsiteX7111" fmla="*/ 2578586 w 6868353"/>
                <a:gd name="connsiteY7111" fmla="*/ 307634 h 6857985"/>
                <a:gd name="connsiteX7112" fmla="*/ 2575961 w 6868353"/>
                <a:gd name="connsiteY7112" fmla="*/ 309163 h 6857985"/>
                <a:gd name="connsiteX7113" fmla="*/ 2570616 w 6868353"/>
                <a:gd name="connsiteY7113" fmla="*/ 308273 h 6857985"/>
                <a:gd name="connsiteX7114" fmla="*/ 2553073 w 6868353"/>
                <a:gd name="connsiteY7114" fmla="*/ 306942 h 6857985"/>
                <a:gd name="connsiteX7115" fmla="*/ 2567017 w 6868353"/>
                <a:gd name="connsiteY7115" fmla="*/ 307674 h 6857985"/>
                <a:gd name="connsiteX7116" fmla="*/ 2570616 w 6868353"/>
                <a:gd name="connsiteY7116" fmla="*/ 308273 h 6857985"/>
                <a:gd name="connsiteX7117" fmla="*/ 2543796 w 6868353"/>
                <a:gd name="connsiteY7117" fmla="*/ 310423 h 6857985"/>
                <a:gd name="connsiteX7118" fmla="*/ 2553073 w 6868353"/>
                <a:gd name="connsiteY7118" fmla="*/ 306942 h 6857985"/>
                <a:gd name="connsiteX7119" fmla="*/ 2605905 w 6868353"/>
                <a:gd name="connsiteY7119" fmla="*/ 298648 h 6857985"/>
                <a:gd name="connsiteX7120" fmla="*/ 2619381 w 6868353"/>
                <a:gd name="connsiteY7120" fmla="*/ 304364 h 6857985"/>
                <a:gd name="connsiteX7121" fmla="*/ 2578586 w 6868353"/>
                <a:gd name="connsiteY7121" fmla="*/ 307634 h 6857985"/>
                <a:gd name="connsiteX7122" fmla="*/ 2580372 w 6868353"/>
                <a:gd name="connsiteY7122" fmla="*/ 306593 h 6857985"/>
                <a:gd name="connsiteX7123" fmla="*/ 2566108 w 6868353"/>
                <a:gd name="connsiteY7123" fmla="*/ 303189 h 6857985"/>
                <a:gd name="connsiteX7124" fmla="*/ 2605905 w 6868353"/>
                <a:gd name="connsiteY7124" fmla="*/ 298648 h 6857985"/>
                <a:gd name="connsiteX7125" fmla="*/ 4069565 w 6868353"/>
                <a:gd name="connsiteY7125" fmla="*/ 295117 h 6857985"/>
                <a:gd name="connsiteX7126" fmla="*/ 4073525 w 6868353"/>
                <a:gd name="connsiteY7126" fmla="*/ 296536 h 6857985"/>
                <a:gd name="connsiteX7127" fmla="*/ 4072045 w 6868353"/>
                <a:gd name="connsiteY7127" fmla="*/ 296832 h 6857985"/>
                <a:gd name="connsiteX7128" fmla="*/ 4257999 w 6868353"/>
                <a:gd name="connsiteY7128" fmla="*/ 294907 h 6857985"/>
                <a:gd name="connsiteX7129" fmla="*/ 4303571 w 6868353"/>
                <a:gd name="connsiteY7129" fmla="*/ 321551 h 6857985"/>
                <a:gd name="connsiteX7130" fmla="*/ 4258297 w 6868353"/>
                <a:gd name="connsiteY7130" fmla="*/ 312745 h 6857985"/>
                <a:gd name="connsiteX7131" fmla="*/ 4257999 w 6868353"/>
                <a:gd name="connsiteY7131" fmla="*/ 294907 h 6857985"/>
                <a:gd name="connsiteX7132" fmla="*/ 4417465 w 6868353"/>
                <a:gd name="connsiteY7132" fmla="*/ 293717 h 6857985"/>
                <a:gd name="connsiteX7133" fmla="*/ 4514003 w 6868353"/>
                <a:gd name="connsiteY7133" fmla="*/ 320715 h 6857985"/>
                <a:gd name="connsiteX7134" fmla="*/ 4509047 w 6868353"/>
                <a:gd name="connsiteY7134" fmla="*/ 304420 h 6857985"/>
                <a:gd name="connsiteX7135" fmla="*/ 4593551 w 6868353"/>
                <a:gd name="connsiteY7135" fmla="*/ 332140 h 6857985"/>
                <a:gd name="connsiteX7136" fmla="*/ 4666149 w 6868353"/>
                <a:gd name="connsiteY7136" fmla="*/ 363186 h 6857985"/>
                <a:gd name="connsiteX7137" fmla="*/ 4645211 w 6868353"/>
                <a:gd name="connsiteY7137" fmla="*/ 338581 h 6857985"/>
                <a:gd name="connsiteX7138" fmla="*/ 4675167 w 6868353"/>
                <a:gd name="connsiteY7138" fmla="*/ 349100 h 6857985"/>
                <a:gd name="connsiteX7139" fmla="*/ 4691023 w 6868353"/>
                <a:gd name="connsiteY7139" fmla="*/ 360950 h 6857985"/>
                <a:gd name="connsiteX7140" fmla="*/ 4710559 w 6868353"/>
                <a:gd name="connsiteY7140" fmla="*/ 378377 h 6857985"/>
                <a:gd name="connsiteX7141" fmla="*/ 4669591 w 6868353"/>
                <a:gd name="connsiteY7141" fmla="*/ 371157 h 6857985"/>
                <a:gd name="connsiteX7142" fmla="*/ 4621187 w 6868353"/>
                <a:gd name="connsiteY7142" fmla="*/ 349567 h 6857985"/>
                <a:gd name="connsiteX7143" fmla="*/ 4609407 w 6868353"/>
                <a:gd name="connsiteY7143" fmla="*/ 352101 h 6857985"/>
                <a:gd name="connsiteX7144" fmla="*/ 4603037 w 6868353"/>
                <a:gd name="connsiteY7144" fmla="*/ 359322 h 6857985"/>
                <a:gd name="connsiteX7145" fmla="*/ 4592703 w 6868353"/>
                <a:gd name="connsiteY7145" fmla="*/ 344046 h 6857985"/>
                <a:gd name="connsiteX7146" fmla="*/ 4502663 w 6868353"/>
                <a:gd name="connsiteY7146" fmla="*/ 317799 h 6857985"/>
                <a:gd name="connsiteX7147" fmla="*/ 4512135 w 6868353"/>
                <a:gd name="connsiteY7147" fmla="*/ 334122 h 6857985"/>
                <a:gd name="connsiteX7148" fmla="*/ 4518307 w 6868353"/>
                <a:gd name="connsiteY7148" fmla="*/ 349312 h 6857985"/>
                <a:gd name="connsiteX7149" fmla="*/ 4497239 w 6868353"/>
                <a:gd name="connsiteY7149" fmla="*/ 336656 h 6857985"/>
                <a:gd name="connsiteX7150" fmla="*/ 4484923 w 6868353"/>
                <a:gd name="connsiteY7150" fmla="*/ 328360 h 6857985"/>
                <a:gd name="connsiteX7151" fmla="*/ 4502167 w 6868353"/>
                <a:gd name="connsiteY7151" fmla="*/ 329691 h 6857985"/>
                <a:gd name="connsiteX7152" fmla="*/ 4463065 w 6868353"/>
                <a:gd name="connsiteY7152" fmla="*/ 304944 h 6857985"/>
                <a:gd name="connsiteX7153" fmla="*/ 4445525 w 6868353"/>
                <a:gd name="connsiteY7153" fmla="*/ 309588 h 6857985"/>
                <a:gd name="connsiteX7154" fmla="*/ 4417465 w 6868353"/>
                <a:gd name="connsiteY7154" fmla="*/ 293717 h 6857985"/>
                <a:gd name="connsiteX7155" fmla="*/ 4078927 w 6868353"/>
                <a:gd name="connsiteY7155" fmla="*/ 292980 h 6857985"/>
                <a:gd name="connsiteX7156" fmla="*/ 4094697 w 6868353"/>
                <a:gd name="connsiteY7156" fmla="*/ 300032 h 6857985"/>
                <a:gd name="connsiteX7157" fmla="*/ 4089289 w 6868353"/>
                <a:gd name="connsiteY7157" fmla="*/ 302184 h 6857985"/>
                <a:gd name="connsiteX7158" fmla="*/ 4073525 w 6868353"/>
                <a:gd name="connsiteY7158" fmla="*/ 296536 h 6857985"/>
                <a:gd name="connsiteX7159" fmla="*/ 4077867 w 6868353"/>
                <a:gd name="connsiteY7159" fmla="*/ 295670 h 6857985"/>
                <a:gd name="connsiteX7160" fmla="*/ 4078927 w 6868353"/>
                <a:gd name="connsiteY7160" fmla="*/ 292980 h 6857985"/>
                <a:gd name="connsiteX7161" fmla="*/ 4645899 w 6868353"/>
                <a:gd name="connsiteY7161" fmla="*/ 291078 h 6857985"/>
                <a:gd name="connsiteX7162" fmla="*/ 4666575 w 6868353"/>
                <a:gd name="connsiteY7162" fmla="*/ 293350 h 6857985"/>
                <a:gd name="connsiteX7163" fmla="*/ 4687753 w 6868353"/>
                <a:gd name="connsiteY7163" fmla="*/ 307068 h 6857985"/>
                <a:gd name="connsiteX7164" fmla="*/ 4722451 w 6868353"/>
                <a:gd name="connsiteY7164" fmla="*/ 323887 h 6857985"/>
                <a:gd name="connsiteX7165" fmla="*/ 4835115 w 6868353"/>
                <a:gd name="connsiteY7165" fmla="*/ 363881 h 6857985"/>
                <a:gd name="connsiteX7166" fmla="*/ 4749239 w 6868353"/>
                <a:gd name="connsiteY7166" fmla="*/ 336501 h 6857985"/>
                <a:gd name="connsiteX7167" fmla="*/ 4695143 w 6868353"/>
                <a:gd name="connsiteY7167" fmla="*/ 315563 h 6857985"/>
                <a:gd name="connsiteX7168" fmla="*/ 4643229 w 6868353"/>
                <a:gd name="connsiteY7168" fmla="*/ 292373 h 6857985"/>
                <a:gd name="connsiteX7169" fmla="*/ 4645899 w 6868353"/>
                <a:gd name="connsiteY7169" fmla="*/ 291078 h 6857985"/>
                <a:gd name="connsiteX7170" fmla="*/ 4139051 w 6868353"/>
                <a:gd name="connsiteY7170" fmla="*/ 288678 h 6857985"/>
                <a:gd name="connsiteX7171" fmla="*/ 4161829 w 6868353"/>
                <a:gd name="connsiteY7171" fmla="*/ 291977 h 6857985"/>
                <a:gd name="connsiteX7172" fmla="*/ 4189549 w 6868353"/>
                <a:gd name="connsiteY7172" fmla="*/ 301660 h 6857985"/>
                <a:gd name="connsiteX7173" fmla="*/ 4230449 w 6868353"/>
                <a:gd name="connsiteY7173" fmla="*/ 322245 h 6857985"/>
                <a:gd name="connsiteX7174" fmla="*/ 4208053 w 6868353"/>
                <a:gd name="connsiteY7174" fmla="*/ 323901 h 6857985"/>
                <a:gd name="connsiteX7175" fmla="*/ 4170295 w 6868353"/>
                <a:gd name="connsiteY7175" fmla="*/ 314812 h 6857985"/>
                <a:gd name="connsiteX7176" fmla="*/ 4149371 w 6868353"/>
                <a:gd name="connsiteY7176" fmla="*/ 313411 h 6857985"/>
                <a:gd name="connsiteX7177" fmla="*/ 4100259 w 6868353"/>
                <a:gd name="connsiteY7177" fmla="*/ 297838 h 6857985"/>
                <a:gd name="connsiteX7178" fmla="*/ 4134591 w 6868353"/>
                <a:gd name="connsiteY7178" fmla="*/ 308611 h 6857985"/>
                <a:gd name="connsiteX7179" fmla="*/ 4133955 w 6868353"/>
                <a:gd name="connsiteY7179" fmla="*/ 296776 h 6857985"/>
                <a:gd name="connsiteX7180" fmla="*/ 4162863 w 6868353"/>
                <a:gd name="connsiteY7180" fmla="*/ 309786 h 6857985"/>
                <a:gd name="connsiteX7181" fmla="*/ 4139051 w 6868353"/>
                <a:gd name="connsiteY7181" fmla="*/ 288678 h 6857985"/>
                <a:gd name="connsiteX7182" fmla="*/ 3358678 w 6868353"/>
                <a:gd name="connsiteY7182" fmla="*/ 275190 h 6857985"/>
                <a:gd name="connsiteX7183" fmla="*/ 3381531 w 6868353"/>
                <a:gd name="connsiteY7183" fmla="*/ 281458 h 6857985"/>
                <a:gd name="connsiteX7184" fmla="*/ 3408953 w 6868353"/>
                <a:gd name="connsiteY7184" fmla="*/ 276772 h 6857985"/>
                <a:gd name="connsiteX7185" fmla="*/ 3434635 w 6868353"/>
                <a:gd name="connsiteY7185" fmla="*/ 286852 h 6857985"/>
                <a:gd name="connsiteX7186" fmla="*/ 3357378 w 6868353"/>
                <a:gd name="connsiteY7186" fmla="*/ 277182 h 6857985"/>
                <a:gd name="connsiteX7187" fmla="*/ 3358678 w 6868353"/>
                <a:gd name="connsiteY7187" fmla="*/ 275190 h 6857985"/>
                <a:gd name="connsiteX7188" fmla="*/ 2685028 w 6868353"/>
                <a:gd name="connsiteY7188" fmla="*/ 269509 h 6857985"/>
                <a:gd name="connsiteX7189" fmla="*/ 2713158 w 6868353"/>
                <a:gd name="connsiteY7189" fmla="*/ 273926 h 6857985"/>
                <a:gd name="connsiteX7190" fmla="*/ 2687902 w 6868353"/>
                <a:gd name="connsiteY7190" fmla="*/ 274747 h 6857985"/>
                <a:gd name="connsiteX7191" fmla="*/ 2657365 w 6868353"/>
                <a:gd name="connsiteY7191" fmla="*/ 284091 h 6857985"/>
                <a:gd name="connsiteX7192" fmla="*/ 2656898 w 6868353"/>
                <a:gd name="connsiteY7192" fmla="*/ 289343 h 6857985"/>
                <a:gd name="connsiteX7193" fmla="*/ 2599519 w 6868353"/>
                <a:gd name="connsiteY7193" fmla="*/ 292415 h 6857985"/>
                <a:gd name="connsiteX7194" fmla="*/ 2644411 w 6868353"/>
                <a:gd name="connsiteY7194" fmla="*/ 282392 h 6857985"/>
                <a:gd name="connsiteX7195" fmla="*/ 2685028 w 6868353"/>
                <a:gd name="connsiteY7195" fmla="*/ 269509 h 6857985"/>
                <a:gd name="connsiteX7196" fmla="*/ 4069751 w 6868353"/>
                <a:gd name="connsiteY7196" fmla="*/ 267060 h 6857985"/>
                <a:gd name="connsiteX7197" fmla="*/ 4134251 w 6868353"/>
                <a:gd name="connsiteY7197" fmla="*/ 302679 h 6857985"/>
                <a:gd name="connsiteX7198" fmla="*/ 4069751 w 6868353"/>
                <a:gd name="connsiteY7198" fmla="*/ 267060 h 6857985"/>
                <a:gd name="connsiteX7199" fmla="*/ 2052926 w 6868353"/>
                <a:gd name="connsiteY7199" fmla="*/ 264880 h 6857985"/>
                <a:gd name="connsiteX7200" fmla="*/ 2071556 w 6868353"/>
                <a:gd name="connsiteY7200" fmla="*/ 268702 h 6857985"/>
                <a:gd name="connsiteX7201" fmla="*/ 2027075 w 6868353"/>
                <a:gd name="connsiteY7201" fmla="*/ 290561 h 6857985"/>
                <a:gd name="connsiteX7202" fmla="*/ 2052940 w 6868353"/>
                <a:gd name="connsiteY7202" fmla="*/ 274578 h 6857985"/>
                <a:gd name="connsiteX7203" fmla="*/ 2019543 w 6868353"/>
                <a:gd name="connsiteY7203" fmla="*/ 281288 h 6857985"/>
                <a:gd name="connsiteX7204" fmla="*/ 2052926 w 6868353"/>
                <a:gd name="connsiteY7204" fmla="*/ 264880 h 6857985"/>
                <a:gd name="connsiteX7205" fmla="*/ 3990315 w 6868353"/>
                <a:gd name="connsiteY7205" fmla="*/ 262827 h 6857985"/>
                <a:gd name="connsiteX7206" fmla="*/ 4010675 w 6868353"/>
                <a:gd name="connsiteY7206" fmla="*/ 264625 h 6857985"/>
                <a:gd name="connsiteX7207" fmla="*/ 4027691 w 6868353"/>
                <a:gd name="connsiteY7207" fmla="*/ 268575 h 6857985"/>
                <a:gd name="connsiteX7208" fmla="*/ 4064895 w 6868353"/>
                <a:gd name="connsiteY7208" fmla="*/ 275243 h 6857985"/>
                <a:gd name="connsiteX7209" fmla="*/ 4065675 w 6868353"/>
                <a:gd name="connsiteY7209" fmla="*/ 292428 h 6857985"/>
                <a:gd name="connsiteX7210" fmla="*/ 4069565 w 6868353"/>
                <a:gd name="connsiteY7210" fmla="*/ 295117 h 6857985"/>
                <a:gd name="connsiteX7211" fmla="*/ 4048983 w 6868353"/>
                <a:gd name="connsiteY7211" fmla="*/ 287744 h 6857985"/>
                <a:gd name="connsiteX7212" fmla="*/ 4032165 w 6868353"/>
                <a:gd name="connsiteY7212" fmla="*/ 288324 h 6857985"/>
                <a:gd name="connsiteX7213" fmla="*/ 4078387 w 6868353"/>
                <a:gd name="connsiteY7213" fmla="*/ 306530 h 6857985"/>
                <a:gd name="connsiteX7214" fmla="*/ 4004203 w 6868353"/>
                <a:gd name="connsiteY7214" fmla="*/ 287574 h 6857985"/>
                <a:gd name="connsiteX7215" fmla="*/ 3953891 w 6868353"/>
                <a:gd name="connsiteY7215" fmla="*/ 291637 h 6857985"/>
                <a:gd name="connsiteX7216" fmla="*/ 3945905 w 6868353"/>
                <a:gd name="connsiteY7216" fmla="*/ 270444 h 6857985"/>
                <a:gd name="connsiteX7217" fmla="*/ 3935231 w 6868353"/>
                <a:gd name="connsiteY7217" fmla="*/ 275328 h 6857985"/>
                <a:gd name="connsiteX7218" fmla="*/ 3964663 w 6868353"/>
                <a:gd name="connsiteY7218" fmla="*/ 286767 h 6857985"/>
                <a:gd name="connsiteX7219" fmla="*/ 3981835 w 6868353"/>
                <a:gd name="connsiteY7219" fmla="*/ 283610 h 6857985"/>
                <a:gd name="connsiteX7220" fmla="*/ 3995653 w 6868353"/>
                <a:gd name="connsiteY7220" fmla="*/ 283397 h 6857985"/>
                <a:gd name="connsiteX7221" fmla="*/ 4020911 w 6868353"/>
                <a:gd name="connsiteY7221" fmla="*/ 286767 h 6857985"/>
                <a:gd name="connsiteX7222" fmla="*/ 4006625 w 6868353"/>
                <a:gd name="connsiteY7222" fmla="*/ 281826 h 6857985"/>
                <a:gd name="connsiteX7223" fmla="*/ 3986593 w 6868353"/>
                <a:gd name="connsiteY7223" fmla="*/ 279985 h 6857985"/>
                <a:gd name="connsiteX7224" fmla="*/ 3957331 w 6868353"/>
                <a:gd name="connsiteY7224" fmla="*/ 271463 h 6857985"/>
                <a:gd name="connsiteX7225" fmla="*/ 3990315 w 6868353"/>
                <a:gd name="connsiteY7225" fmla="*/ 262827 h 6857985"/>
                <a:gd name="connsiteX7226" fmla="*/ 4551915 w 6868353"/>
                <a:gd name="connsiteY7226" fmla="*/ 259004 h 6857985"/>
                <a:gd name="connsiteX7227" fmla="*/ 4654173 w 6868353"/>
                <a:gd name="connsiteY7227" fmla="*/ 301744 h 6857985"/>
                <a:gd name="connsiteX7228" fmla="*/ 4562703 w 6868353"/>
                <a:gd name="connsiteY7228" fmla="*/ 274336 h 6857985"/>
                <a:gd name="connsiteX7229" fmla="*/ 4551915 w 6868353"/>
                <a:gd name="connsiteY7229" fmla="*/ 259004 h 6857985"/>
                <a:gd name="connsiteX7230" fmla="*/ 3876563 w 6868353"/>
                <a:gd name="connsiteY7230" fmla="*/ 258381 h 6857985"/>
                <a:gd name="connsiteX7231" fmla="*/ 3931153 w 6868353"/>
                <a:gd name="connsiteY7231" fmla="*/ 289555 h 6857985"/>
                <a:gd name="connsiteX7232" fmla="*/ 3855469 w 6868353"/>
                <a:gd name="connsiteY7232" fmla="*/ 268263 h 6857985"/>
                <a:gd name="connsiteX7233" fmla="*/ 3876563 w 6868353"/>
                <a:gd name="connsiteY7233" fmla="*/ 258381 h 6857985"/>
                <a:gd name="connsiteX7234" fmla="*/ 2205611 w 6868353"/>
                <a:gd name="connsiteY7234" fmla="*/ 256116 h 6857985"/>
                <a:gd name="connsiteX7235" fmla="*/ 2114835 w 6868353"/>
                <a:gd name="connsiteY7235" fmla="*/ 295714 h 6857985"/>
                <a:gd name="connsiteX7236" fmla="*/ 2035074 w 6868353"/>
                <a:gd name="connsiteY7236" fmla="*/ 328827 h 6857985"/>
                <a:gd name="connsiteX7237" fmla="*/ 2038967 w 6868353"/>
                <a:gd name="connsiteY7237" fmla="*/ 333386 h 6857985"/>
                <a:gd name="connsiteX7238" fmla="*/ 2020492 w 6868353"/>
                <a:gd name="connsiteY7238" fmla="*/ 339303 h 6857985"/>
                <a:gd name="connsiteX7239" fmla="*/ 2005698 w 6868353"/>
                <a:gd name="connsiteY7239" fmla="*/ 340139 h 6857985"/>
                <a:gd name="connsiteX7240" fmla="*/ 2109130 w 6868353"/>
                <a:gd name="connsiteY7240" fmla="*/ 290362 h 6857985"/>
                <a:gd name="connsiteX7241" fmla="*/ 2153683 w 6868353"/>
                <a:gd name="connsiteY7241" fmla="*/ 272156 h 6857985"/>
                <a:gd name="connsiteX7242" fmla="*/ 2205611 w 6868353"/>
                <a:gd name="connsiteY7242" fmla="*/ 256116 h 6857985"/>
                <a:gd name="connsiteX7243" fmla="*/ 3190608 w 6868353"/>
                <a:gd name="connsiteY7243" fmla="*/ 250906 h 6857985"/>
                <a:gd name="connsiteX7244" fmla="*/ 3237100 w 6868353"/>
                <a:gd name="connsiteY7244" fmla="*/ 266082 h 6857985"/>
                <a:gd name="connsiteX7245" fmla="*/ 3190693 w 6868353"/>
                <a:gd name="connsiteY7245" fmla="*/ 261510 h 6857985"/>
                <a:gd name="connsiteX7246" fmla="*/ 3149920 w 6868353"/>
                <a:gd name="connsiteY7246" fmla="*/ 253313 h 6857985"/>
                <a:gd name="connsiteX7247" fmla="*/ 3190608 w 6868353"/>
                <a:gd name="connsiteY7247" fmla="*/ 250906 h 6857985"/>
                <a:gd name="connsiteX7248" fmla="*/ 2782171 w 6868353"/>
                <a:gd name="connsiteY7248" fmla="*/ 250654 h 6857985"/>
                <a:gd name="connsiteX7249" fmla="*/ 2824476 w 6868353"/>
                <a:gd name="connsiteY7249" fmla="*/ 253299 h 6857985"/>
                <a:gd name="connsiteX7250" fmla="*/ 2806142 w 6868353"/>
                <a:gd name="connsiteY7250" fmla="*/ 255069 h 6857985"/>
                <a:gd name="connsiteX7251" fmla="*/ 2742817 w 6868353"/>
                <a:gd name="connsiteY7251" fmla="*/ 268943 h 6857985"/>
                <a:gd name="connsiteX7252" fmla="*/ 2730331 w 6868353"/>
                <a:gd name="connsiteY7252" fmla="*/ 257235 h 6857985"/>
                <a:gd name="connsiteX7253" fmla="*/ 2782171 w 6868353"/>
                <a:gd name="connsiteY7253" fmla="*/ 250654 h 6857985"/>
                <a:gd name="connsiteX7254" fmla="*/ 3590999 w 6868353"/>
                <a:gd name="connsiteY7254" fmla="*/ 249491 h 6857985"/>
                <a:gd name="connsiteX7255" fmla="*/ 3599819 w 6868353"/>
                <a:gd name="connsiteY7255" fmla="*/ 263960 h 6857985"/>
                <a:gd name="connsiteX7256" fmla="*/ 3535447 w 6868353"/>
                <a:gd name="connsiteY7256" fmla="*/ 256017 h 6857985"/>
                <a:gd name="connsiteX7257" fmla="*/ 3590999 w 6868353"/>
                <a:gd name="connsiteY7257" fmla="*/ 249491 h 6857985"/>
                <a:gd name="connsiteX7258" fmla="*/ 4406649 w 6868353"/>
                <a:gd name="connsiteY7258" fmla="*/ 249108 h 6857985"/>
                <a:gd name="connsiteX7259" fmla="*/ 4458251 w 6868353"/>
                <a:gd name="connsiteY7259" fmla="*/ 270768 h 6857985"/>
                <a:gd name="connsiteX7260" fmla="*/ 4516013 w 6868353"/>
                <a:gd name="connsiteY7260" fmla="*/ 279164 h 6857985"/>
                <a:gd name="connsiteX7261" fmla="*/ 4487769 w 6868353"/>
                <a:gd name="connsiteY7261" fmla="*/ 257121 h 6857985"/>
                <a:gd name="connsiteX7262" fmla="*/ 4529349 w 6868353"/>
                <a:gd name="connsiteY7262" fmla="*/ 269608 h 6857985"/>
                <a:gd name="connsiteX7263" fmla="*/ 4568819 w 6868353"/>
                <a:gd name="connsiteY7263" fmla="*/ 283184 h 6857985"/>
                <a:gd name="connsiteX7264" fmla="*/ 4643809 w 6868353"/>
                <a:gd name="connsiteY7264" fmla="*/ 309134 h 6857985"/>
                <a:gd name="connsiteX7265" fmla="*/ 4714539 w 6868353"/>
                <a:gd name="connsiteY7265" fmla="*/ 335013 h 6857985"/>
                <a:gd name="connsiteX7266" fmla="*/ 4782479 w 6868353"/>
                <a:gd name="connsiteY7266" fmla="*/ 362068 h 6857985"/>
                <a:gd name="connsiteX7267" fmla="*/ 4849823 w 6868353"/>
                <a:gd name="connsiteY7267" fmla="*/ 389490 h 6857985"/>
                <a:gd name="connsiteX7268" fmla="*/ 4917241 w 6868353"/>
                <a:gd name="connsiteY7268" fmla="*/ 420268 h 6857985"/>
                <a:gd name="connsiteX7269" fmla="*/ 4987347 w 6868353"/>
                <a:gd name="connsiteY7269" fmla="*/ 452843 h 6857985"/>
                <a:gd name="connsiteX7270" fmla="*/ 5023375 w 6868353"/>
                <a:gd name="connsiteY7270" fmla="*/ 471106 h 6857985"/>
                <a:gd name="connsiteX7271" fmla="*/ 5060455 w 6868353"/>
                <a:gd name="connsiteY7271" fmla="*/ 490572 h 6857985"/>
                <a:gd name="connsiteX7272" fmla="*/ 5068707 w 6868353"/>
                <a:gd name="connsiteY7272" fmla="*/ 507292 h 6857985"/>
                <a:gd name="connsiteX7273" fmla="*/ 5020999 w 6868353"/>
                <a:gd name="connsiteY7273" fmla="*/ 481809 h 6857985"/>
                <a:gd name="connsiteX7274" fmla="*/ 4984855 w 6868353"/>
                <a:gd name="connsiteY7274" fmla="*/ 455944 h 6857985"/>
                <a:gd name="connsiteX7275" fmla="*/ 4972765 w 6868353"/>
                <a:gd name="connsiteY7275" fmla="*/ 457218 h 6857985"/>
                <a:gd name="connsiteX7276" fmla="*/ 4994369 w 6868353"/>
                <a:gd name="connsiteY7276" fmla="*/ 468360 h 6857985"/>
                <a:gd name="connsiteX7277" fmla="*/ 5025711 w 6868353"/>
                <a:gd name="connsiteY7277" fmla="*/ 487231 h 6857985"/>
                <a:gd name="connsiteX7278" fmla="*/ 5044103 w 6868353"/>
                <a:gd name="connsiteY7278" fmla="*/ 537588 h 6857985"/>
                <a:gd name="connsiteX7279" fmla="*/ 5026747 w 6868353"/>
                <a:gd name="connsiteY7279" fmla="*/ 510194 h 6857985"/>
                <a:gd name="connsiteX7280" fmla="*/ 5092519 w 6868353"/>
                <a:gd name="connsiteY7280" fmla="*/ 557082 h 6857985"/>
                <a:gd name="connsiteX7281" fmla="*/ 5016963 w 6868353"/>
                <a:gd name="connsiteY7281" fmla="*/ 528117 h 6857985"/>
                <a:gd name="connsiteX7282" fmla="*/ 4975739 w 6868353"/>
                <a:gd name="connsiteY7282" fmla="*/ 502592 h 6857985"/>
                <a:gd name="connsiteX7283" fmla="*/ 5000639 w 6868353"/>
                <a:gd name="connsiteY7283" fmla="*/ 494848 h 6857985"/>
                <a:gd name="connsiteX7284" fmla="*/ 4971747 w 6868353"/>
                <a:gd name="connsiteY7284" fmla="*/ 463107 h 6857985"/>
                <a:gd name="connsiteX7285" fmla="*/ 4927915 w 6868353"/>
                <a:gd name="connsiteY7285" fmla="*/ 445000 h 6857985"/>
                <a:gd name="connsiteX7286" fmla="*/ 4964567 w 6868353"/>
                <a:gd name="connsiteY7286" fmla="*/ 469591 h 6857985"/>
                <a:gd name="connsiteX7287" fmla="*/ 4902023 w 6868353"/>
                <a:gd name="connsiteY7287" fmla="*/ 424925 h 6857985"/>
                <a:gd name="connsiteX7288" fmla="*/ 4956965 w 6868353"/>
                <a:gd name="connsiteY7288" fmla="*/ 447534 h 6857985"/>
                <a:gd name="connsiteX7289" fmla="*/ 4870931 w 6868353"/>
                <a:gd name="connsiteY7289" fmla="*/ 399641 h 6857985"/>
                <a:gd name="connsiteX7290" fmla="*/ 4842321 w 6868353"/>
                <a:gd name="connsiteY7290" fmla="*/ 391260 h 6857985"/>
                <a:gd name="connsiteX7291" fmla="*/ 4790943 w 6868353"/>
                <a:gd name="connsiteY7291" fmla="*/ 369500 h 6857985"/>
                <a:gd name="connsiteX7292" fmla="*/ 4719791 w 6868353"/>
                <a:gd name="connsiteY7292" fmla="*/ 347698 h 6857985"/>
                <a:gd name="connsiteX7293" fmla="*/ 4788991 w 6868353"/>
                <a:gd name="connsiteY7293" fmla="*/ 389915 h 6857985"/>
                <a:gd name="connsiteX7294" fmla="*/ 4815947 w 6868353"/>
                <a:gd name="connsiteY7294" fmla="*/ 410768 h 6857985"/>
                <a:gd name="connsiteX7295" fmla="*/ 4829155 w 6868353"/>
                <a:gd name="connsiteY7295" fmla="*/ 421188 h 6857985"/>
                <a:gd name="connsiteX7296" fmla="*/ 4842563 w 6868353"/>
                <a:gd name="connsiteY7296" fmla="*/ 432174 h 6857985"/>
                <a:gd name="connsiteX7297" fmla="*/ 4839347 w 6868353"/>
                <a:gd name="connsiteY7297" fmla="*/ 415129 h 6857985"/>
                <a:gd name="connsiteX7298" fmla="*/ 4818835 w 6868353"/>
                <a:gd name="connsiteY7298" fmla="*/ 435331 h 6857985"/>
                <a:gd name="connsiteX7299" fmla="*/ 4776319 w 6868353"/>
                <a:gd name="connsiteY7299" fmla="*/ 407810 h 6857985"/>
                <a:gd name="connsiteX7300" fmla="*/ 4785777 w 6868353"/>
                <a:gd name="connsiteY7300" fmla="*/ 423510 h 6857985"/>
                <a:gd name="connsiteX7301" fmla="*/ 4732801 w 6868353"/>
                <a:gd name="connsiteY7301" fmla="*/ 386248 h 6857985"/>
                <a:gd name="connsiteX7302" fmla="*/ 4728285 w 6868353"/>
                <a:gd name="connsiteY7302" fmla="*/ 375347 h 6857985"/>
                <a:gd name="connsiteX7303" fmla="*/ 4787463 w 6868353"/>
                <a:gd name="connsiteY7303" fmla="*/ 411774 h 6857985"/>
                <a:gd name="connsiteX7304" fmla="*/ 4810367 w 6868353"/>
                <a:gd name="connsiteY7304" fmla="*/ 413784 h 6857985"/>
                <a:gd name="connsiteX7305" fmla="*/ 4697959 w 6868353"/>
                <a:gd name="connsiteY7305" fmla="*/ 333867 h 6857985"/>
                <a:gd name="connsiteX7306" fmla="*/ 4685615 w 6868353"/>
                <a:gd name="connsiteY7306" fmla="*/ 341908 h 6857985"/>
                <a:gd name="connsiteX7307" fmla="*/ 4658647 w 6868353"/>
                <a:gd name="connsiteY7307" fmla="*/ 318322 h 6857985"/>
                <a:gd name="connsiteX7308" fmla="*/ 4601679 w 6868353"/>
                <a:gd name="connsiteY7308" fmla="*/ 301164 h 6857985"/>
                <a:gd name="connsiteX7309" fmla="*/ 4578503 w 6868353"/>
                <a:gd name="connsiteY7309" fmla="*/ 300272 h 6857985"/>
                <a:gd name="connsiteX7310" fmla="*/ 4617123 w 6868353"/>
                <a:gd name="connsiteY7310" fmla="*/ 327057 h 6857985"/>
                <a:gd name="connsiteX7311" fmla="*/ 4600743 w 6868353"/>
                <a:gd name="connsiteY7311" fmla="*/ 313027 h 6857985"/>
                <a:gd name="connsiteX7312" fmla="*/ 4544059 w 6868353"/>
                <a:gd name="connsiteY7312" fmla="*/ 296166 h 6857985"/>
                <a:gd name="connsiteX7313" fmla="*/ 4549863 w 6868353"/>
                <a:gd name="connsiteY7313" fmla="*/ 294850 h 6857985"/>
                <a:gd name="connsiteX7314" fmla="*/ 4573081 w 6868353"/>
                <a:gd name="connsiteY7314" fmla="*/ 295657 h 6857985"/>
                <a:gd name="connsiteX7315" fmla="*/ 4510081 w 6868353"/>
                <a:gd name="connsiteY7315" fmla="*/ 280650 h 6857985"/>
                <a:gd name="connsiteX7316" fmla="*/ 4560325 w 6868353"/>
                <a:gd name="connsiteY7316" fmla="*/ 307266 h 6857985"/>
                <a:gd name="connsiteX7317" fmla="*/ 4622545 w 6868353"/>
                <a:gd name="connsiteY7317" fmla="*/ 331743 h 6857985"/>
                <a:gd name="connsiteX7318" fmla="*/ 4632979 w 6868353"/>
                <a:gd name="connsiteY7318" fmla="*/ 347061 h 6857985"/>
                <a:gd name="connsiteX7319" fmla="*/ 4554323 w 6868353"/>
                <a:gd name="connsiteY7319" fmla="*/ 317445 h 6857985"/>
                <a:gd name="connsiteX7320" fmla="*/ 4532335 w 6868353"/>
                <a:gd name="connsiteY7320" fmla="*/ 298785 h 6857985"/>
                <a:gd name="connsiteX7321" fmla="*/ 4526207 w 6868353"/>
                <a:gd name="connsiteY7321" fmla="*/ 306090 h 6857985"/>
                <a:gd name="connsiteX7322" fmla="*/ 4509869 w 6868353"/>
                <a:gd name="connsiteY7322" fmla="*/ 286624 h 6857985"/>
                <a:gd name="connsiteX7323" fmla="*/ 4452319 w 6868353"/>
                <a:gd name="connsiteY7323" fmla="*/ 272297 h 6857985"/>
                <a:gd name="connsiteX7324" fmla="*/ 4417719 w 6868353"/>
                <a:gd name="connsiteY7324" fmla="*/ 275794 h 6857985"/>
                <a:gd name="connsiteX7325" fmla="*/ 4406649 w 6868353"/>
                <a:gd name="connsiteY7325" fmla="*/ 249108 h 6857985"/>
                <a:gd name="connsiteX7326" fmla="*/ 4354707 w 6868353"/>
                <a:gd name="connsiteY7326" fmla="*/ 239708 h 6857985"/>
                <a:gd name="connsiteX7327" fmla="*/ 4389435 w 6868353"/>
                <a:gd name="connsiteY7327" fmla="*/ 247891 h 6857985"/>
                <a:gd name="connsiteX7328" fmla="*/ 4406395 w 6868353"/>
                <a:gd name="connsiteY7328" fmla="*/ 267017 h 6857985"/>
                <a:gd name="connsiteX7329" fmla="*/ 4366273 w 6868353"/>
                <a:gd name="connsiteY7329" fmla="*/ 254290 h 6857985"/>
                <a:gd name="connsiteX7330" fmla="*/ 4354707 w 6868353"/>
                <a:gd name="connsiteY7330" fmla="*/ 239708 h 6857985"/>
                <a:gd name="connsiteX7331" fmla="*/ 2350721 w 6868353"/>
                <a:gd name="connsiteY7331" fmla="*/ 234470 h 6857985"/>
                <a:gd name="connsiteX7332" fmla="*/ 2368729 w 6868353"/>
                <a:gd name="connsiteY7332" fmla="*/ 240105 h 6857985"/>
                <a:gd name="connsiteX7333" fmla="*/ 2314267 w 6868353"/>
                <a:gd name="connsiteY7333" fmla="*/ 256329 h 6857985"/>
                <a:gd name="connsiteX7334" fmla="*/ 2292394 w 6868353"/>
                <a:gd name="connsiteY7334" fmla="*/ 270982 h 6857985"/>
                <a:gd name="connsiteX7335" fmla="*/ 2259563 w 6868353"/>
                <a:gd name="connsiteY7335" fmla="*/ 289853 h 6857985"/>
                <a:gd name="connsiteX7336" fmla="*/ 2234336 w 6868353"/>
                <a:gd name="connsiteY7336" fmla="*/ 284912 h 6857985"/>
                <a:gd name="connsiteX7337" fmla="*/ 2112400 w 6868353"/>
                <a:gd name="connsiteY7337" fmla="*/ 329720 h 6857985"/>
                <a:gd name="connsiteX7338" fmla="*/ 2176433 w 6868353"/>
                <a:gd name="connsiteY7338" fmla="*/ 306955 h 6857985"/>
                <a:gd name="connsiteX7339" fmla="*/ 2228305 w 6868353"/>
                <a:gd name="connsiteY7339" fmla="*/ 285903 h 6857985"/>
                <a:gd name="connsiteX7340" fmla="*/ 2281507 w 6868353"/>
                <a:gd name="connsiteY7340" fmla="*/ 262133 h 6857985"/>
                <a:gd name="connsiteX7341" fmla="*/ 2313219 w 6868353"/>
                <a:gd name="connsiteY7341" fmla="*/ 248925 h 6857985"/>
                <a:gd name="connsiteX7342" fmla="*/ 2350721 w 6868353"/>
                <a:gd name="connsiteY7342" fmla="*/ 234470 h 6857985"/>
                <a:gd name="connsiteX7343" fmla="*/ 4250553 w 6868353"/>
                <a:gd name="connsiteY7343" fmla="*/ 231200 h 6857985"/>
                <a:gd name="connsiteX7344" fmla="*/ 4285607 w 6868353"/>
                <a:gd name="connsiteY7344" fmla="*/ 255749 h 6857985"/>
                <a:gd name="connsiteX7345" fmla="*/ 4325955 w 6868353"/>
                <a:gd name="connsiteY7345" fmla="*/ 260718 h 6857985"/>
                <a:gd name="connsiteX7346" fmla="*/ 4273687 w 6868353"/>
                <a:gd name="connsiteY7346" fmla="*/ 235660 h 6857985"/>
                <a:gd name="connsiteX7347" fmla="*/ 4273855 w 6868353"/>
                <a:gd name="connsiteY7347" fmla="*/ 241606 h 6857985"/>
                <a:gd name="connsiteX7348" fmla="*/ 4250553 w 6868353"/>
                <a:gd name="connsiteY7348" fmla="*/ 231200 h 6857985"/>
                <a:gd name="connsiteX7349" fmla="*/ 3489191 w 6868353"/>
                <a:gd name="connsiteY7349" fmla="*/ 229134 h 6857985"/>
                <a:gd name="connsiteX7350" fmla="*/ 3511705 w 6868353"/>
                <a:gd name="connsiteY7350" fmla="*/ 235971 h 6857985"/>
                <a:gd name="connsiteX7351" fmla="*/ 3534103 w 6868353"/>
                <a:gd name="connsiteY7351" fmla="*/ 250241 h 6857985"/>
                <a:gd name="connsiteX7352" fmla="*/ 3499659 w 6868353"/>
                <a:gd name="connsiteY7352" fmla="*/ 241039 h 6857985"/>
                <a:gd name="connsiteX7353" fmla="*/ 3471215 w 6868353"/>
                <a:gd name="connsiteY7353" fmla="*/ 229246 h 6857985"/>
                <a:gd name="connsiteX7354" fmla="*/ 3489191 w 6868353"/>
                <a:gd name="connsiteY7354" fmla="*/ 229134 h 6857985"/>
                <a:gd name="connsiteX7355" fmla="*/ 2317848 w 6868353"/>
                <a:gd name="connsiteY7355" fmla="*/ 228269 h 6857985"/>
                <a:gd name="connsiteX7356" fmla="*/ 2310742 w 6868353"/>
                <a:gd name="connsiteY7356" fmla="*/ 236197 h 6857985"/>
                <a:gd name="connsiteX7357" fmla="*/ 2272744 w 6868353"/>
                <a:gd name="connsiteY7357" fmla="*/ 250425 h 6857985"/>
                <a:gd name="connsiteX7358" fmla="*/ 2231009 w 6868353"/>
                <a:gd name="connsiteY7358" fmla="*/ 270471 h 6857985"/>
                <a:gd name="connsiteX7359" fmla="*/ 2167797 w 6868353"/>
                <a:gd name="connsiteY7359" fmla="*/ 294808 h 6857985"/>
                <a:gd name="connsiteX7360" fmla="*/ 2236516 w 6868353"/>
                <a:gd name="connsiteY7360" fmla="*/ 260307 h 6857985"/>
                <a:gd name="connsiteX7361" fmla="*/ 2283730 w 6868353"/>
                <a:gd name="connsiteY7361" fmla="*/ 241209 h 6857985"/>
                <a:gd name="connsiteX7362" fmla="*/ 2317848 w 6868353"/>
                <a:gd name="connsiteY7362" fmla="*/ 228269 h 6857985"/>
                <a:gd name="connsiteX7363" fmla="*/ 3689449 w 6868353"/>
                <a:gd name="connsiteY7363" fmla="*/ 227816 h 6857985"/>
                <a:gd name="connsiteX7364" fmla="*/ 3704427 w 6868353"/>
                <a:gd name="connsiteY7364" fmla="*/ 228849 h 6857985"/>
                <a:gd name="connsiteX7365" fmla="*/ 3748767 w 6868353"/>
                <a:gd name="connsiteY7365" fmla="*/ 239878 h 6857985"/>
                <a:gd name="connsiteX7366" fmla="*/ 3726923 w 6868353"/>
                <a:gd name="connsiteY7366" fmla="*/ 244875 h 6857985"/>
                <a:gd name="connsiteX7367" fmla="*/ 3690963 w 6868353"/>
                <a:gd name="connsiteY7367" fmla="*/ 238065 h 6857985"/>
                <a:gd name="connsiteX7368" fmla="*/ 3674031 w 6868353"/>
                <a:gd name="connsiteY7368" fmla="*/ 234101 h 6857985"/>
                <a:gd name="connsiteX7369" fmla="*/ 3661163 w 6868353"/>
                <a:gd name="connsiteY7369" fmla="*/ 228481 h 6857985"/>
                <a:gd name="connsiteX7370" fmla="*/ 3689449 w 6868353"/>
                <a:gd name="connsiteY7370" fmla="*/ 227816 h 6857985"/>
                <a:gd name="connsiteX7371" fmla="*/ 2786025 w 6868353"/>
                <a:gd name="connsiteY7371" fmla="*/ 227264 h 6857985"/>
                <a:gd name="connsiteX7372" fmla="*/ 2770325 w 6868353"/>
                <a:gd name="connsiteY7372" fmla="*/ 234484 h 6857985"/>
                <a:gd name="connsiteX7373" fmla="*/ 2726367 w 6868353"/>
                <a:gd name="connsiteY7373" fmla="*/ 237174 h 6857985"/>
                <a:gd name="connsiteX7374" fmla="*/ 2705117 w 6868353"/>
                <a:gd name="connsiteY7374" fmla="*/ 233861 h 6857985"/>
                <a:gd name="connsiteX7375" fmla="*/ 2786025 w 6868353"/>
                <a:gd name="connsiteY7375" fmla="*/ 227264 h 6857985"/>
                <a:gd name="connsiteX7376" fmla="*/ 3538603 w 6868353"/>
                <a:gd name="connsiteY7376" fmla="*/ 221035 h 6857985"/>
                <a:gd name="connsiteX7377" fmla="*/ 3556443 w 6868353"/>
                <a:gd name="connsiteY7377" fmla="*/ 223711 h 6857985"/>
                <a:gd name="connsiteX7378" fmla="*/ 3631843 w 6868353"/>
                <a:gd name="connsiteY7378" fmla="*/ 225806 h 6857985"/>
                <a:gd name="connsiteX7379" fmla="*/ 3668523 w 6868353"/>
                <a:gd name="connsiteY7379" fmla="*/ 237132 h 6857985"/>
                <a:gd name="connsiteX7380" fmla="*/ 3552747 w 6868353"/>
                <a:gd name="connsiteY7380" fmla="*/ 232502 h 6857985"/>
                <a:gd name="connsiteX7381" fmla="*/ 3538603 w 6868353"/>
                <a:gd name="connsiteY7381" fmla="*/ 221035 h 6857985"/>
                <a:gd name="connsiteX7382" fmla="*/ 3196879 w 6868353"/>
                <a:gd name="connsiteY7382" fmla="*/ 217934 h 6857985"/>
                <a:gd name="connsiteX7383" fmla="*/ 3219120 w 6868353"/>
                <a:gd name="connsiteY7383" fmla="*/ 230053 h 6857985"/>
                <a:gd name="connsiteX7384" fmla="*/ 3191329 w 6868353"/>
                <a:gd name="connsiteY7384" fmla="*/ 236168 h 6857985"/>
                <a:gd name="connsiteX7385" fmla="*/ 3137490 w 6868353"/>
                <a:gd name="connsiteY7385" fmla="*/ 219958 h 6857985"/>
                <a:gd name="connsiteX7386" fmla="*/ 3167730 w 6868353"/>
                <a:gd name="connsiteY7386" fmla="*/ 219732 h 6857985"/>
                <a:gd name="connsiteX7387" fmla="*/ 3196879 w 6868353"/>
                <a:gd name="connsiteY7387" fmla="*/ 217934 h 6857985"/>
                <a:gd name="connsiteX7388" fmla="*/ 2296174 w 6868353"/>
                <a:gd name="connsiteY7388" fmla="*/ 217821 h 6857985"/>
                <a:gd name="connsiteX7389" fmla="*/ 2263938 w 6868353"/>
                <a:gd name="connsiteY7389" fmla="*/ 231129 h 6857985"/>
                <a:gd name="connsiteX7390" fmla="*/ 2216965 w 6868353"/>
                <a:gd name="connsiteY7390" fmla="*/ 251175 h 6857985"/>
                <a:gd name="connsiteX7391" fmla="*/ 2269926 w 6868353"/>
                <a:gd name="connsiteY7391" fmla="*/ 222040 h 6857985"/>
                <a:gd name="connsiteX7392" fmla="*/ 2296174 w 6868353"/>
                <a:gd name="connsiteY7392" fmla="*/ 217821 h 6857985"/>
                <a:gd name="connsiteX7393" fmla="*/ 2960819 w 6868353"/>
                <a:gd name="connsiteY7393" fmla="*/ 216221 h 6857985"/>
                <a:gd name="connsiteX7394" fmla="*/ 2972559 w 6868353"/>
                <a:gd name="connsiteY7394" fmla="*/ 217255 h 6857985"/>
                <a:gd name="connsiteX7395" fmla="*/ 3004852 w 6868353"/>
                <a:gd name="connsiteY7395" fmla="*/ 224008 h 6857985"/>
                <a:gd name="connsiteX7396" fmla="*/ 2976127 w 6868353"/>
                <a:gd name="connsiteY7396" fmla="*/ 228057 h 6857985"/>
                <a:gd name="connsiteX7397" fmla="*/ 2964490 w 6868353"/>
                <a:gd name="connsiteY7397" fmla="*/ 227009 h 6857985"/>
                <a:gd name="connsiteX7398" fmla="*/ 2940564 w 6868353"/>
                <a:gd name="connsiteY7398" fmla="*/ 219138 h 6857985"/>
                <a:gd name="connsiteX7399" fmla="*/ 2960819 w 6868353"/>
                <a:gd name="connsiteY7399" fmla="*/ 216221 h 6857985"/>
                <a:gd name="connsiteX7400" fmla="*/ 3037031 w 6868353"/>
                <a:gd name="connsiteY7400" fmla="*/ 212725 h 6857985"/>
                <a:gd name="connsiteX7401" fmla="*/ 3112432 w 6868353"/>
                <a:gd name="connsiteY7401" fmla="*/ 218091 h 6857985"/>
                <a:gd name="connsiteX7402" fmla="*/ 3146876 w 6868353"/>
                <a:gd name="connsiteY7402" fmla="*/ 237599 h 6857985"/>
                <a:gd name="connsiteX7403" fmla="*/ 3186912 w 6868353"/>
                <a:gd name="connsiteY7403" fmla="*/ 243021 h 6857985"/>
                <a:gd name="connsiteX7404" fmla="*/ 3231833 w 6868353"/>
                <a:gd name="connsiteY7404" fmla="*/ 248274 h 6857985"/>
                <a:gd name="connsiteX7405" fmla="*/ 3321221 w 6868353"/>
                <a:gd name="connsiteY7405" fmla="*/ 253795 h 6857985"/>
                <a:gd name="connsiteX7406" fmla="*/ 3295568 w 6868353"/>
                <a:gd name="connsiteY7406" fmla="*/ 265390 h 6857985"/>
                <a:gd name="connsiteX7407" fmla="*/ 3227529 w 6868353"/>
                <a:gd name="connsiteY7407" fmla="*/ 255267 h 6857985"/>
                <a:gd name="connsiteX7408" fmla="*/ 3189914 w 6868353"/>
                <a:gd name="connsiteY7408" fmla="*/ 246999 h 6857985"/>
                <a:gd name="connsiteX7409" fmla="*/ 3150415 w 6868353"/>
                <a:gd name="connsiteY7409" fmla="*/ 238519 h 6857985"/>
                <a:gd name="connsiteX7410" fmla="*/ 3143209 w 6868353"/>
                <a:gd name="connsiteY7410" fmla="*/ 251445 h 6857985"/>
                <a:gd name="connsiteX7411" fmla="*/ 3090804 w 6868353"/>
                <a:gd name="connsiteY7411" fmla="*/ 237160 h 6857985"/>
                <a:gd name="connsiteX7412" fmla="*/ 3070972 w 6868353"/>
                <a:gd name="connsiteY7412" fmla="*/ 239769 h 6857985"/>
                <a:gd name="connsiteX7413" fmla="*/ 3103711 w 6868353"/>
                <a:gd name="connsiteY7413" fmla="*/ 240928 h 6857985"/>
                <a:gd name="connsiteX7414" fmla="*/ 3111710 w 6868353"/>
                <a:gd name="connsiteY7414" fmla="*/ 247353 h 6857985"/>
                <a:gd name="connsiteX7415" fmla="*/ 3061849 w 6868353"/>
                <a:gd name="connsiteY7415" fmla="*/ 243700 h 6857985"/>
                <a:gd name="connsiteX7416" fmla="*/ 3149099 w 6868353"/>
                <a:gd name="connsiteY7416" fmla="*/ 262076 h 6857985"/>
                <a:gd name="connsiteX7417" fmla="*/ 3197460 w 6868353"/>
                <a:gd name="connsiteY7417" fmla="*/ 272722 h 6857985"/>
                <a:gd name="connsiteX7418" fmla="*/ 3238134 w 6868353"/>
                <a:gd name="connsiteY7418" fmla="*/ 286129 h 6857985"/>
                <a:gd name="connsiteX7419" fmla="*/ 3191528 w 6868353"/>
                <a:gd name="connsiteY7419" fmla="*/ 285478 h 6857985"/>
                <a:gd name="connsiteX7420" fmla="*/ 3168820 w 6868353"/>
                <a:gd name="connsiteY7420" fmla="*/ 284699 h 6857985"/>
                <a:gd name="connsiteX7421" fmla="*/ 3148873 w 6868353"/>
                <a:gd name="connsiteY7421" fmla="*/ 282618 h 6857985"/>
                <a:gd name="connsiteX7422" fmla="*/ 3175729 w 6868353"/>
                <a:gd name="connsiteY7422" fmla="*/ 276870 h 6857985"/>
                <a:gd name="connsiteX7423" fmla="*/ 3142700 w 6868353"/>
                <a:gd name="connsiteY7423" fmla="*/ 265913 h 6857985"/>
                <a:gd name="connsiteX7424" fmla="*/ 3158146 w 6868353"/>
                <a:gd name="connsiteY7424" fmla="*/ 275214 h 6857985"/>
                <a:gd name="connsiteX7425" fmla="*/ 3097681 w 6868353"/>
                <a:gd name="connsiteY7425" fmla="*/ 273232 h 6857985"/>
                <a:gd name="connsiteX7426" fmla="*/ 3124381 w 6868353"/>
                <a:gd name="connsiteY7426" fmla="*/ 280664 h 6857985"/>
                <a:gd name="connsiteX7427" fmla="*/ 3074916 w 6868353"/>
                <a:gd name="connsiteY7427" fmla="*/ 291735 h 6857985"/>
                <a:gd name="connsiteX7428" fmla="*/ 3036777 w 6868353"/>
                <a:gd name="connsiteY7428" fmla="*/ 286256 h 6857985"/>
                <a:gd name="connsiteX7429" fmla="*/ 3011917 w 6868353"/>
                <a:gd name="connsiteY7429" fmla="*/ 299267 h 6857985"/>
                <a:gd name="connsiteX7430" fmla="*/ 2996287 w 6868353"/>
                <a:gd name="connsiteY7430" fmla="*/ 290263 h 6857985"/>
                <a:gd name="connsiteX7431" fmla="*/ 2956237 w 6868353"/>
                <a:gd name="connsiteY7431" fmla="*/ 310706 h 6857985"/>
                <a:gd name="connsiteX7432" fmla="*/ 2933585 w 6868353"/>
                <a:gd name="connsiteY7432" fmla="*/ 300711 h 6857985"/>
                <a:gd name="connsiteX7433" fmla="*/ 2947488 w 6868353"/>
                <a:gd name="connsiteY7433" fmla="*/ 318549 h 6857985"/>
                <a:gd name="connsiteX7434" fmla="*/ 2877693 w 6868353"/>
                <a:gd name="connsiteY7434" fmla="*/ 312858 h 6857985"/>
                <a:gd name="connsiteX7435" fmla="*/ 2833183 w 6868353"/>
                <a:gd name="connsiteY7435" fmla="*/ 322838 h 6857985"/>
                <a:gd name="connsiteX7436" fmla="*/ 2889472 w 6868353"/>
                <a:gd name="connsiteY7436" fmla="*/ 325174 h 6857985"/>
                <a:gd name="connsiteX7437" fmla="*/ 2838945 w 6868353"/>
                <a:gd name="connsiteY7437" fmla="*/ 331687 h 6857985"/>
                <a:gd name="connsiteX7438" fmla="*/ 2798370 w 6868353"/>
                <a:gd name="connsiteY7438" fmla="*/ 341129 h 6857985"/>
                <a:gd name="connsiteX7439" fmla="*/ 2836694 w 6868353"/>
                <a:gd name="connsiteY7439" fmla="*/ 342970 h 6857985"/>
                <a:gd name="connsiteX7440" fmla="*/ 2818870 w 6868353"/>
                <a:gd name="connsiteY7440" fmla="*/ 344725 h 6857985"/>
                <a:gd name="connsiteX7441" fmla="*/ 2755687 w 6868353"/>
                <a:gd name="connsiteY7441" fmla="*/ 367702 h 6857985"/>
                <a:gd name="connsiteX7442" fmla="*/ 2703758 w 6868353"/>
                <a:gd name="connsiteY7442" fmla="*/ 363710 h 6857985"/>
                <a:gd name="connsiteX7443" fmla="*/ 2689091 w 6868353"/>
                <a:gd name="connsiteY7443" fmla="*/ 372544 h 6857985"/>
                <a:gd name="connsiteX7444" fmla="*/ 2664062 w 6868353"/>
                <a:gd name="connsiteY7444" fmla="*/ 372261 h 6857985"/>
                <a:gd name="connsiteX7445" fmla="*/ 2642968 w 6868353"/>
                <a:gd name="connsiteY7445" fmla="*/ 403477 h 6857985"/>
                <a:gd name="connsiteX7446" fmla="*/ 2692956 w 6868353"/>
                <a:gd name="connsiteY7446" fmla="*/ 399513 h 6857985"/>
                <a:gd name="connsiteX7447" fmla="*/ 2730006 w 6868353"/>
                <a:gd name="connsiteY7447" fmla="*/ 401835 h 6857985"/>
                <a:gd name="connsiteX7448" fmla="*/ 2700304 w 6868353"/>
                <a:gd name="connsiteY7448" fmla="*/ 408546 h 6857985"/>
                <a:gd name="connsiteX7449" fmla="*/ 2682664 w 6868353"/>
                <a:gd name="connsiteY7449" fmla="*/ 418243 h 6857985"/>
                <a:gd name="connsiteX7450" fmla="*/ 2617697 w 6868353"/>
                <a:gd name="connsiteY7450" fmla="*/ 414732 h 6857985"/>
                <a:gd name="connsiteX7451" fmla="*/ 2616621 w 6868353"/>
                <a:gd name="connsiteY7451" fmla="*/ 390609 h 6857985"/>
                <a:gd name="connsiteX7452" fmla="*/ 2571715 w 6868353"/>
                <a:gd name="connsiteY7452" fmla="*/ 423552 h 6857985"/>
                <a:gd name="connsiteX7453" fmla="*/ 2523354 w 6868353"/>
                <a:gd name="connsiteY7453" fmla="*/ 418003 h 6857985"/>
                <a:gd name="connsiteX7454" fmla="*/ 2488216 w 6868353"/>
                <a:gd name="connsiteY7454" fmla="*/ 424982 h 6857985"/>
                <a:gd name="connsiteX7455" fmla="*/ 2532584 w 6868353"/>
                <a:gd name="connsiteY7455" fmla="*/ 433292 h 6857985"/>
                <a:gd name="connsiteX7456" fmla="*/ 2476465 w 6868353"/>
                <a:gd name="connsiteY7456" fmla="*/ 448087 h 6857985"/>
                <a:gd name="connsiteX7457" fmla="*/ 2470123 w 6868353"/>
                <a:gd name="connsiteY7457" fmla="*/ 438063 h 6857985"/>
                <a:gd name="connsiteX7458" fmla="*/ 2448406 w 6868353"/>
                <a:gd name="connsiteY7458" fmla="*/ 455647 h 6857985"/>
                <a:gd name="connsiteX7459" fmla="*/ 2420729 w 6868353"/>
                <a:gd name="connsiteY7459" fmla="*/ 453721 h 6857985"/>
                <a:gd name="connsiteX7460" fmla="*/ 2374987 w 6868353"/>
                <a:gd name="connsiteY7460" fmla="*/ 465004 h 6857985"/>
                <a:gd name="connsiteX7461" fmla="*/ 2399521 w 6868353"/>
                <a:gd name="connsiteY7461" fmla="*/ 461833 h 6857985"/>
                <a:gd name="connsiteX7462" fmla="*/ 2434136 w 6868353"/>
                <a:gd name="connsiteY7462" fmla="*/ 464183 h 6857985"/>
                <a:gd name="connsiteX7463" fmla="*/ 2384557 w 6868353"/>
                <a:gd name="connsiteY7463" fmla="*/ 489411 h 6857985"/>
                <a:gd name="connsiteX7464" fmla="*/ 2343303 w 6868353"/>
                <a:gd name="connsiteY7464" fmla="*/ 488024 h 6857985"/>
                <a:gd name="connsiteX7465" fmla="*/ 2301823 w 6868353"/>
                <a:gd name="connsiteY7465" fmla="*/ 515659 h 6857985"/>
                <a:gd name="connsiteX7466" fmla="*/ 2284396 w 6868353"/>
                <a:gd name="connsiteY7466" fmla="*/ 510562 h 6857985"/>
                <a:gd name="connsiteX7467" fmla="*/ 2232524 w 6868353"/>
                <a:gd name="connsiteY7467" fmla="*/ 533398 h 6857985"/>
                <a:gd name="connsiteX7468" fmla="*/ 2274231 w 6868353"/>
                <a:gd name="connsiteY7468" fmla="*/ 534134 h 6857985"/>
                <a:gd name="connsiteX7469" fmla="*/ 2339396 w 6868353"/>
                <a:gd name="connsiteY7469" fmla="*/ 540519 h 6857985"/>
                <a:gd name="connsiteX7470" fmla="*/ 2232651 w 6868353"/>
                <a:gd name="connsiteY7470" fmla="*/ 542883 h 6857985"/>
                <a:gd name="connsiteX7471" fmla="*/ 2189189 w 6868353"/>
                <a:gd name="connsiteY7471" fmla="*/ 577129 h 6857985"/>
                <a:gd name="connsiteX7472" fmla="*/ 2097351 w 6868353"/>
                <a:gd name="connsiteY7472" fmla="*/ 603405 h 6857985"/>
                <a:gd name="connsiteX7473" fmla="*/ 2107998 w 6868353"/>
                <a:gd name="connsiteY7473" fmla="*/ 607850 h 6857985"/>
                <a:gd name="connsiteX7474" fmla="*/ 2050647 w 6868353"/>
                <a:gd name="connsiteY7474" fmla="*/ 625263 h 6857985"/>
                <a:gd name="connsiteX7475" fmla="*/ 2007185 w 6868353"/>
                <a:gd name="connsiteY7475" fmla="*/ 642860 h 6857985"/>
                <a:gd name="connsiteX7476" fmla="*/ 2011913 w 6868353"/>
                <a:gd name="connsiteY7476" fmla="*/ 656876 h 6857985"/>
                <a:gd name="connsiteX7477" fmla="*/ 1964770 w 6868353"/>
                <a:gd name="connsiteY7477" fmla="*/ 670014 h 6857985"/>
                <a:gd name="connsiteX7478" fmla="*/ 1999257 w 6868353"/>
                <a:gd name="connsiteY7478" fmla="*/ 667338 h 6857985"/>
                <a:gd name="connsiteX7479" fmla="*/ 1953147 w 6868353"/>
                <a:gd name="connsiteY7479" fmla="*/ 689919 h 6857985"/>
                <a:gd name="connsiteX7480" fmla="*/ 1935380 w 6868353"/>
                <a:gd name="connsiteY7480" fmla="*/ 686974 h 6857985"/>
                <a:gd name="connsiteX7481" fmla="*/ 1902563 w 6868353"/>
                <a:gd name="connsiteY7481" fmla="*/ 700523 h 6857985"/>
                <a:gd name="connsiteX7482" fmla="*/ 1872494 w 6868353"/>
                <a:gd name="connsiteY7482" fmla="*/ 733027 h 6857985"/>
                <a:gd name="connsiteX7483" fmla="*/ 1957125 w 6868353"/>
                <a:gd name="connsiteY7483" fmla="*/ 694378 h 6857985"/>
                <a:gd name="connsiteX7484" fmla="*/ 1902450 w 6868353"/>
                <a:gd name="connsiteY7484" fmla="*/ 724604 h 6857985"/>
                <a:gd name="connsiteX7485" fmla="*/ 1937022 w 6868353"/>
                <a:gd name="connsiteY7485" fmla="*/ 713476 h 6857985"/>
                <a:gd name="connsiteX7486" fmla="*/ 1956233 w 6868353"/>
                <a:gd name="connsiteY7486" fmla="*/ 704458 h 6857985"/>
                <a:gd name="connsiteX7487" fmla="*/ 1974864 w 6868353"/>
                <a:gd name="connsiteY7487" fmla="*/ 697748 h 6857985"/>
                <a:gd name="connsiteX7488" fmla="*/ 1969838 w 6868353"/>
                <a:gd name="connsiteY7488" fmla="*/ 683888 h 6857985"/>
                <a:gd name="connsiteX7489" fmla="*/ 2004155 w 6868353"/>
                <a:gd name="connsiteY7489" fmla="*/ 681269 h 6857985"/>
                <a:gd name="connsiteX7490" fmla="*/ 2079457 w 6868353"/>
                <a:gd name="connsiteY7490" fmla="*/ 642521 h 6857985"/>
                <a:gd name="connsiteX7491" fmla="*/ 2088602 w 6868353"/>
                <a:gd name="connsiteY7491" fmla="*/ 627458 h 6857985"/>
                <a:gd name="connsiteX7492" fmla="*/ 2109314 w 6868353"/>
                <a:gd name="connsiteY7492" fmla="*/ 626721 h 6857985"/>
                <a:gd name="connsiteX7493" fmla="*/ 2142470 w 6868353"/>
                <a:gd name="connsiteY7493" fmla="*/ 606859 h 6857985"/>
                <a:gd name="connsiteX7494" fmla="*/ 2230811 w 6868353"/>
                <a:gd name="connsiteY7494" fmla="*/ 595491 h 6857985"/>
                <a:gd name="connsiteX7495" fmla="*/ 2147326 w 6868353"/>
                <a:gd name="connsiteY7495" fmla="*/ 630473 h 6857985"/>
                <a:gd name="connsiteX7496" fmla="*/ 2190406 w 6868353"/>
                <a:gd name="connsiteY7496" fmla="*/ 605755 h 6857985"/>
                <a:gd name="connsiteX7497" fmla="*/ 2142952 w 6868353"/>
                <a:gd name="connsiteY7497" fmla="*/ 616472 h 6857985"/>
                <a:gd name="connsiteX7498" fmla="*/ 2116124 w 6868353"/>
                <a:gd name="connsiteY7498" fmla="*/ 626551 h 6857985"/>
                <a:gd name="connsiteX7499" fmla="*/ 2086323 w 6868353"/>
                <a:gd name="connsiteY7499" fmla="*/ 642039 h 6857985"/>
                <a:gd name="connsiteX7500" fmla="*/ 2110475 w 6868353"/>
                <a:gd name="connsiteY7500" fmla="*/ 632866 h 6857985"/>
                <a:gd name="connsiteX7501" fmla="*/ 2121305 w 6868353"/>
                <a:gd name="connsiteY7501" fmla="*/ 629397 h 6857985"/>
                <a:gd name="connsiteX7502" fmla="*/ 2116563 w 6868353"/>
                <a:gd name="connsiteY7502" fmla="*/ 633361 h 6857985"/>
                <a:gd name="connsiteX7503" fmla="*/ 2100225 w 6868353"/>
                <a:gd name="connsiteY7503" fmla="*/ 643710 h 6857985"/>
                <a:gd name="connsiteX7504" fmla="*/ 2100608 w 6868353"/>
                <a:gd name="connsiteY7504" fmla="*/ 650746 h 6857985"/>
                <a:gd name="connsiteX7505" fmla="*/ 2044220 w 6868353"/>
                <a:gd name="connsiteY7505" fmla="*/ 668825 h 6857985"/>
                <a:gd name="connsiteX7506" fmla="*/ 2067621 w 6868353"/>
                <a:gd name="connsiteY7506" fmla="*/ 662426 h 6857985"/>
                <a:gd name="connsiteX7507" fmla="*/ 2080306 w 6868353"/>
                <a:gd name="connsiteY7507" fmla="*/ 652048 h 6857985"/>
                <a:gd name="connsiteX7508" fmla="*/ 2030615 w 6868353"/>
                <a:gd name="connsiteY7508" fmla="*/ 669787 h 6857985"/>
                <a:gd name="connsiteX7509" fmla="*/ 2071656 w 6868353"/>
                <a:gd name="connsiteY7509" fmla="*/ 678352 h 6857985"/>
                <a:gd name="connsiteX7510" fmla="*/ 2120229 w 6868353"/>
                <a:gd name="connsiteY7510" fmla="*/ 668004 h 6857985"/>
                <a:gd name="connsiteX7511" fmla="*/ 2169539 w 6868353"/>
                <a:gd name="connsiteY7511" fmla="*/ 658462 h 6857985"/>
                <a:gd name="connsiteX7512" fmla="*/ 2136581 w 6868353"/>
                <a:gd name="connsiteY7512" fmla="*/ 673270 h 6857985"/>
                <a:gd name="connsiteX7513" fmla="*/ 2106752 w 6868353"/>
                <a:gd name="connsiteY7513" fmla="*/ 683930 h 6857985"/>
                <a:gd name="connsiteX7514" fmla="*/ 2118927 w 6868353"/>
                <a:gd name="connsiteY7514" fmla="*/ 682543 h 6857985"/>
                <a:gd name="connsiteX7515" fmla="*/ 2134344 w 6868353"/>
                <a:gd name="connsiteY7515" fmla="*/ 676781 h 6857985"/>
                <a:gd name="connsiteX7516" fmla="*/ 2163394 w 6868353"/>
                <a:gd name="connsiteY7516" fmla="*/ 668046 h 6857985"/>
                <a:gd name="connsiteX7517" fmla="*/ 2192303 w 6868353"/>
                <a:gd name="connsiteY7517" fmla="*/ 643809 h 6857985"/>
                <a:gd name="connsiteX7518" fmla="*/ 2105138 w 6868353"/>
                <a:gd name="connsiteY7518" fmla="*/ 664832 h 6857985"/>
                <a:gd name="connsiteX7519" fmla="*/ 2181870 w 6868353"/>
                <a:gd name="connsiteY7519" fmla="*/ 639265 h 6857985"/>
                <a:gd name="connsiteX7520" fmla="*/ 2232793 w 6868353"/>
                <a:gd name="connsiteY7520" fmla="*/ 643186 h 6857985"/>
                <a:gd name="connsiteX7521" fmla="*/ 2164612 w 6868353"/>
                <a:gd name="connsiteY7521" fmla="*/ 634833 h 6857985"/>
                <a:gd name="connsiteX7522" fmla="*/ 2237889 w 6868353"/>
                <a:gd name="connsiteY7522" fmla="*/ 604934 h 6857985"/>
                <a:gd name="connsiteX7523" fmla="*/ 2264590 w 6868353"/>
                <a:gd name="connsiteY7523" fmla="*/ 586062 h 6857985"/>
                <a:gd name="connsiteX7524" fmla="*/ 2247955 w 6868353"/>
                <a:gd name="connsiteY7524" fmla="*/ 599979 h 6857985"/>
                <a:gd name="connsiteX7525" fmla="*/ 2373005 w 6868353"/>
                <a:gd name="connsiteY7525" fmla="*/ 589318 h 6857985"/>
                <a:gd name="connsiteX7526" fmla="*/ 2322790 w 6868353"/>
                <a:gd name="connsiteY7526" fmla="*/ 611333 h 6857985"/>
                <a:gd name="connsiteX7527" fmla="*/ 2406359 w 6868353"/>
                <a:gd name="connsiteY7527" fmla="*/ 600191 h 6857985"/>
                <a:gd name="connsiteX7528" fmla="*/ 2417657 w 6868353"/>
                <a:gd name="connsiteY7528" fmla="*/ 593325 h 6857985"/>
                <a:gd name="connsiteX7529" fmla="*/ 2430384 w 6868353"/>
                <a:gd name="connsiteY7529" fmla="*/ 588497 h 6857985"/>
                <a:gd name="connsiteX7530" fmla="*/ 2457948 w 6868353"/>
                <a:gd name="connsiteY7530" fmla="*/ 582976 h 6857985"/>
                <a:gd name="connsiteX7531" fmla="*/ 2510287 w 6868353"/>
                <a:gd name="connsiteY7531" fmla="*/ 584703 h 6857985"/>
                <a:gd name="connsiteX7532" fmla="*/ 2469840 w 6868353"/>
                <a:gd name="connsiteY7532" fmla="*/ 600163 h 6857985"/>
                <a:gd name="connsiteX7533" fmla="*/ 2550890 w 6868353"/>
                <a:gd name="connsiteY7533" fmla="*/ 569272 h 6857985"/>
                <a:gd name="connsiteX7534" fmla="*/ 2526738 w 6868353"/>
                <a:gd name="connsiteY7534" fmla="*/ 590904 h 6857985"/>
                <a:gd name="connsiteX7535" fmla="*/ 2579742 w 6868353"/>
                <a:gd name="connsiteY7535" fmla="*/ 586444 h 6857985"/>
                <a:gd name="connsiteX7536" fmla="*/ 2575707 w 6868353"/>
                <a:gd name="connsiteY7536" fmla="*/ 593636 h 6857985"/>
                <a:gd name="connsiteX7537" fmla="*/ 2545991 w 6868353"/>
                <a:gd name="connsiteY7537" fmla="*/ 602258 h 6857985"/>
                <a:gd name="connsiteX7538" fmla="*/ 2564962 w 6868353"/>
                <a:gd name="connsiteY7538" fmla="*/ 600559 h 6857985"/>
                <a:gd name="connsiteX7539" fmla="*/ 2589340 w 6868353"/>
                <a:gd name="connsiteY7539" fmla="*/ 592518 h 6857985"/>
                <a:gd name="connsiteX7540" fmla="*/ 2589114 w 6868353"/>
                <a:gd name="connsiteY7540" fmla="*/ 599044 h 6857985"/>
                <a:gd name="connsiteX7541" fmla="*/ 2568685 w 6868353"/>
                <a:gd name="connsiteY7541" fmla="*/ 609209 h 6857985"/>
                <a:gd name="connsiteX7542" fmla="*/ 2529852 w 6868353"/>
                <a:gd name="connsiteY7542" fmla="*/ 595944 h 6857985"/>
                <a:gd name="connsiteX7543" fmla="*/ 2496441 w 6868353"/>
                <a:gd name="connsiteY7543" fmla="*/ 602470 h 6857985"/>
                <a:gd name="connsiteX7544" fmla="*/ 2519022 w 6868353"/>
                <a:gd name="connsiteY7544" fmla="*/ 618808 h 6857985"/>
                <a:gd name="connsiteX7545" fmla="*/ 2571630 w 6868353"/>
                <a:gd name="connsiteY7545" fmla="*/ 614320 h 6857985"/>
                <a:gd name="connsiteX7546" fmla="*/ 2604856 w 6868353"/>
                <a:gd name="connsiteY7546" fmla="*/ 608869 h 6857985"/>
                <a:gd name="connsiteX7547" fmla="*/ 2655454 w 6868353"/>
                <a:gd name="connsiteY7547" fmla="*/ 592263 h 6857985"/>
                <a:gd name="connsiteX7548" fmla="*/ 2626446 w 6868353"/>
                <a:gd name="connsiteY7548" fmla="*/ 583358 h 6857985"/>
                <a:gd name="connsiteX7549" fmla="*/ 2692319 w 6868353"/>
                <a:gd name="connsiteY7549" fmla="*/ 583273 h 6857985"/>
                <a:gd name="connsiteX7550" fmla="*/ 2638126 w 6868353"/>
                <a:gd name="connsiteY7550" fmla="*/ 604042 h 6857985"/>
                <a:gd name="connsiteX7551" fmla="*/ 2698025 w 6868353"/>
                <a:gd name="connsiteY7551" fmla="*/ 593679 h 6857985"/>
                <a:gd name="connsiteX7552" fmla="*/ 2711261 w 6868353"/>
                <a:gd name="connsiteY7552" fmla="*/ 581518 h 6857985"/>
                <a:gd name="connsiteX7553" fmla="*/ 2748764 w 6868353"/>
                <a:gd name="connsiteY7553" fmla="*/ 577922 h 6857985"/>
                <a:gd name="connsiteX7554" fmla="*/ 2741303 w 6868353"/>
                <a:gd name="connsiteY7554" fmla="*/ 571353 h 6857985"/>
                <a:gd name="connsiteX7555" fmla="*/ 2702513 w 6868353"/>
                <a:gd name="connsiteY7555" fmla="*/ 579975 h 6857985"/>
                <a:gd name="connsiteX7556" fmla="*/ 2670093 w 6868353"/>
                <a:gd name="connsiteY7556" fmla="*/ 575246 h 6857985"/>
                <a:gd name="connsiteX7557" fmla="*/ 2724838 w 6868353"/>
                <a:gd name="connsiteY7557" fmla="*/ 554393 h 6857985"/>
                <a:gd name="connsiteX7558" fmla="*/ 2723536 w 6868353"/>
                <a:gd name="connsiteY7558" fmla="*/ 562066 h 6857985"/>
                <a:gd name="connsiteX7559" fmla="*/ 2743299 w 6868353"/>
                <a:gd name="connsiteY7559" fmla="*/ 567304 h 6857985"/>
                <a:gd name="connsiteX7560" fmla="*/ 2761095 w 6868353"/>
                <a:gd name="connsiteY7560" fmla="*/ 556375 h 6857985"/>
                <a:gd name="connsiteX7561" fmla="*/ 2734026 w 6868353"/>
                <a:gd name="connsiteY7561" fmla="*/ 560806 h 6857985"/>
                <a:gd name="connsiteX7562" fmla="*/ 2852847 w 6868353"/>
                <a:gd name="connsiteY7562" fmla="*/ 516338 h 6857985"/>
                <a:gd name="connsiteX7563" fmla="*/ 2787823 w 6868353"/>
                <a:gd name="connsiteY7563" fmla="*/ 503823 h 6857985"/>
                <a:gd name="connsiteX7564" fmla="*/ 2844084 w 6868353"/>
                <a:gd name="connsiteY7564" fmla="*/ 504347 h 6857985"/>
                <a:gd name="connsiteX7565" fmla="*/ 2861710 w 6868353"/>
                <a:gd name="connsiteY7565" fmla="*/ 509698 h 6857985"/>
                <a:gd name="connsiteX7566" fmla="*/ 2886569 w 6868353"/>
                <a:gd name="connsiteY7566" fmla="*/ 513733 h 6857985"/>
                <a:gd name="connsiteX7567" fmla="*/ 2867995 w 6868353"/>
                <a:gd name="connsiteY7567" fmla="*/ 520005 h 6857985"/>
                <a:gd name="connsiteX7568" fmla="*/ 2864385 w 6868353"/>
                <a:gd name="connsiteY7568" fmla="*/ 528287 h 6857985"/>
                <a:gd name="connsiteX7569" fmla="*/ 2803665 w 6868353"/>
                <a:gd name="connsiteY7569" fmla="*/ 535705 h 6857985"/>
                <a:gd name="connsiteX7570" fmla="*/ 2825552 w 6868353"/>
                <a:gd name="connsiteY7570" fmla="*/ 544808 h 6857985"/>
                <a:gd name="connsiteX7571" fmla="*/ 2864060 w 6868353"/>
                <a:gd name="connsiteY7571" fmla="*/ 541425 h 6857985"/>
                <a:gd name="connsiteX7572" fmla="*/ 2882648 w 6868353"/>
                <a:gd name="connsiteY7572" fmla="*/ 540150 h 6857985"/>
                <a:gd name="connsiteX7573" fmla="*/ 2899863 w 6868353"/>
                <a:gd name="connsiteY7573" fmla="*/ 539400 h 6857985"/>
                <a:gd name="connsiteX7574" fmla="*/ 2937988 w 6868353"/>
                <a:gd name="connsiteY7574" fmla="*/ 526234 h 6857985"/>
                <a:gd name="connsiteX7575" fmla="*/ 2916484 w 6868353"/>
                <a:gd name="connsiteY7575" fmla="*/ 516055 h 6857985"/>
                <a:gd name="connsiteX7576" fmla="*/ 3015498 w 6868353"/>
                <a:gd name="connsiteY7576" fmla="*/ 521194 h 6857985"/>
                <a:gd name="connsiteX7577" fmla="*/ 3010968 w 6868353"/>
                <a:gd name="connsiteY7577" fmla="*/ 510293 h 6857985"/>
                <a:gd name="connsiteX7578" fmla="*/ 2967025 w 6868353"/>
                <a:gd name="connsiteY7578" fmla="*/ 513903 h 6857985"/>
                <a:gd name="connsiteX7579" fmla="*/ 3014748 w 6868353"/>
                <a:gd name="connsiteY7579" fmla="*/ 491606 h 6857985"/>
                <a:gd name="connsiteX7580" fmla="*/ 3056979 w 6868353"/>
                <a:gd name="connsiteY7580" fmla="*/ 498486 h 6857985"/>
                <a:gd name="connsiteX7581" fmla="*/ 3039353 w 6868353"/>
                <a:gd name="connsiteY7581" fmla="*/ 502846 h 6857985"/>
                <a:gd name="connsiteX7582" fmla="*/ 3041024 w 6868353"/>
                <a:gd name="connsiteY7582" fmla="*/ 507094 h 6857985"/>
                <a:gd name="connsiteX7583" fmla="*/ 3033818 w 6868353"/>
                <a:gd name="connsiteY7583" fmla="*/ 509217 h 6857985"/>
                <a:gd name="connsiteX7584" fmla="*/ 3017296 w 6868353"/>
                <a:gd name="connsiteY7584" fmla="*/ 511879 h 6857985"/>
                <a:gd name="connsiteX7585" fmla="*/ 3067724 w 6868353"/>
                <a:gd name="connsiteY7585" fmla="*/ 511426 h 6857985"/>
                <a:gd name="connsiteX7586" fmla="*/ 3099096 w 6868353"/>
                <a:gd name="connsiteY7586" fmla="*/ 491393 h 6857985"/>
                <a:gd name="connsiteX7587" fmla="*/ 3080182 w 6868353"/>
                <a:gd name="connsiteY7587" fmla="*/ 500482 h 6857985"/>
                <a:gd name="connsiteX7588" fmla="*/ 3042128 w 6868353"/>
                <a:gd name="connsiteY7588" fmla="*/ 489171 h 6857985"/>
                <a:gd name="connsiteX7589" fmla="*/ 3037810 w 6868353"/>
                <a:gd name="connsiteY7589" fmla="*/ 478100 h 6857985"/>
                <a:gd name="connsiteX7590" fmla="*/ 3176904 w 6868353"/>
                <a:gd name="connsiteY7590" fmla="*/ 490289 h 6857985"/>
                <a:gd name="connsiteX7591" fmla="*/ 3162506 w 6868353"/>
                <a:gd name="connsiteY7591" fmla="*/ 480846 h 6857985"/>
                <a:gd name="connsiteX7592" fmla="*/ 3189929 w 6868353"/>
                <a:gd name="connsiteY7592" fmla="*/ 481356 h 6857985"/>
                <a:gd name="connsiteX7593" fmla="*/ 3219220 w 6868353"/>
                <a:gd name="connsiteY7593" fmla="*/ 482432 h 6857985"/>
                <a:gd name="connsiteX7594" fmla="*/ 3249091 w 6868353"/>
                <a:gd name="connsiteY7594" fmla="*/ 475438 h 6857985"/>
                <a:gd name="connsiteX7595" fmla="*/ 3292242 w 6868353"/>
                <a:gd name="connsiteY7595" fmla="*/ 490954 h 6857985"/>
                <a:gd name="connsiteX7596" fmla="*/ 3235939 w 6868353"/>
                <a:gd name="connsiteY7596" fmla="*/ 485745 h 6857985"/>
                <a:gd name="connsiteX7597" fmla="*/ 3298429 w 6868353"/>
                <a:gd name="connsiteY7597" fmla="*/ 493191 h 6857985"/>
                <a:gd name="connsiteX7598" fmla="*/ 3317711 w 6868353"/>
                <a:gd name="connsiteY7598" fmla="*/ 485122 h 6857985"/>
                <a:gd name="connsiteX7599" fmla="*/ 3315063 w 6868353"/>
                <a:gd name="connsiteY7599" fmla="*/ 494211 h 6857985"/>
                <a:gd name="connsiteX7600" fmla="*/ 3348262 w 6868353"/>
                <a:gd name="connsiteY7600" fmla="*/ 496419 h 6857985"/>
                <a:gd name="connsiteX7601" fmla="*/ 3338918 w 6868353"/>
                <a:gd name="connsiteY7601" fmla="*/ 482701 h 6857985"/>
                <a:gd name="connsiteX7602" fmla="*/ 3380003 w 6868353"/>
                <a:gd name="connsiteY7602" fmla="*/ 494267 h 6857985"/>
                <a:gd name="connsiteX7603" fmla="*/ 3428251 w 6868353"/>
                <a:gd name="connsiteY7603" fmla="*/ 473598 h 6857985"/>
                <a:gd name="connsiteX7604" fmla="*/ 3351462 w 6868353"/>
                <a:gd name="connsiteY7604" fmla="*/ 454486 h 6857985"/>
                <a:gd name="connsiteX7605" fmla="*/ 3302478 w 6868353"/>
                <a:gd name="connsiteY7605" fmla="*/ 434142 h 6857985"/>
                <a:gd name="connsiteX7606" fmla="*/ 3329461 w 6868353"/>
                <a:gd name="connsiteY7606" fmla="*/ 440569 h 6857985"/>
                <a:gd name="connsiteX7607" fmla="*/ 3363792 w 6868353"/>
                <a:gd name="connsiteY7607" fmla="*/ 451088 h 6857985"/>
                <a:gd name="connsiteX7608" fmla="*/ 3460175 w 6868353"/>
                <a:gd name="connsiteY7608" fmla="*/ 471559 h 6857985"/>
                <a:gd name="connsiteX7609" fmla="*/ 3463359 w 6868353"/>
                <a:gd name="connsiteY7609" fmla="*/ 462626 h 6857985"/>
                <a:gd name="connsiteX7610" fmla="*/ 3488815 w 6868353"/>
                <a:gd name="connsiteY7610" fmla="*/ 478510 h 6857985"/>
                <a:gd name="connsiteX7611" fmla="*/ 3494591 w 6868353"/>
                <a:gd name="connsiteY7611" fmla="*/ 471049 h 6857985"/>
                <a:gd name="connsiteX7612" fmla="*/ 3512881 w 6868353"/>
                <a:gd name="connsiteY7612" fmla="*/ 466463 h 6857985"/>
                <a:gd name="connsiteX7613" fmla="*/ 3573815 w 6868353"/>
                <a:gd name="connsiteY7613" fmla="*/ 476500 h 6857985"/>
                <a:gd name="connsiteX7614" fmla="*/ 3566593 w 6868353"/>
                <a:gd name="connsiteY7614" fmla="*/ 467864 h 6857985"/>
                <a:gd name="connsiteX7615" fmla="*/ 3609587 w 6868353"/>
                <a:gd name="connsiteY7615" fmla="*/ 475905 h 6857985"/>
                <a:gd name="connsiteX7616" fmla="*/ 3670549 w 6868353"/>
                <a:gd name="connsiteY7616" fmla="*/ 481483 h 6857985"/>
                <a:gd name="connsiteX7617" fmla="*/ 3663611 w 6868353"/>
                <a:gd name="connsiteY7617" fmla="*/ 472522 h 6857985"/>
                <a:gd name="connsiteX7618" fmla="*/ 3604407 w 6868353"/>
                <a:gd name="connsiteY7618" fmla="*/ 470257 h 6857985"/>
                <a:gd name="connsiteX7619" fmla="*/ 3639941 w 6868353"/>
                <a:gd name="connsiteY7619" fmla="*/ 461055 h 6857985"/>
                <a:gd name="connsiteX7620" fmla="*/ 3654423 w 6868353"/>
                <a:gd name="connsiteY7620" fmla="*/ 456397 h 6857985"/>
                <a:gd name="connsiteX7621" fmla="*/ 3676071 w 6868353"/>
                <a:gd name="connsiteY7621" fmla="*/ 452546 h 6857985"/>
                <a:gd name="connsiteX7622" fmla="*/ 3671143 w 6868353"/>
                <a:gd name="connsiteY7622" fmla="*/ 455264 h 6857985"/>
                <a:gd name="connsiteX7623" fmla="*/ 3687779 w 6868353"/>
                <a:gd name="connsiteY7623" fmla="*/ 458761 h 6857985"/>
                <a:gd name="connsiteX7624" fmla="*/ 3656803 w 6868353"/>
                <a:gd name="connsiteY7624" fmla="*/ 463815 h 6857985"/>
                <a:gd name="connsiteX7625" fmla="*/ 3769621 w 6868353"/>
                <a:gd name="connsiteY7625" fmla="*/ 508354 h 6857985"/>
                <a:gd name="connsiteX7626" fmla="*/ 3817529 w 6868353"/>
                <a:gd name="connsiteY7626" fmla="*/ 513139 h 6857985"/>
                <a:gd name="connsiteX7627" fmla="*/ 3817839 w 6868353"/>
                <a:gd name="connsiteY7627" fmla="*/ 507518 h 6857985"/>
                <a:gd name="connsiteX7628" fmla="*/ 3832209 w 6868353"/>
                <a:gd name="connsiteY7628" fmla="*/ 505607 h 6857985"/>
                <a:gd name="connsiteX7629" fmla="*/ 3832153 w 6868353"/>
                <a:gd name="connsiteY7629" fmla="*/ 525087 h 6857985"/>
                <a:gd name="connsiteX7630" fmla="*/ 3812459 w 6868353"/>
                <a:gd name="connsiteY7630" fmla="*/ 525965 h 6857985"/>
                <a:gd name="connsiteX7631" fmla="*/ 3777747 w 6868353"/>
                <a:gd name="connsiteY7631" fmla="*/ 529009 h 6857985"/>
                <a:gd name="connsiteX7632" fmla="*/ 3683347 w 6868353"/>
                <a:gd name="connsiteY7632" fmla="*/ 525625 h 6857985"/>
                <a:gd name="connsiteX7633" fmla="*/ 3703239 w 6868353"/>
                <a:gd name="connsiteY7633" fmla="*/ 520486 h 6857985"/>
                <a:gd name="connsiteX7634" fmla="*/ 3670761 w 6868353"/>
                <a:gd name="connsiteY7634" fmla="*/ 518221 h 6857985"/>
                <a:gd name="connsiteX7635" fmla="*/ 3650885 w 6868353"/>
                <a:gd name="connsiteY7635" fmla="*/ 519099 h 6857985"/>
                <a:gd name="connsiteX7636" fmla="*/ 3660355 w 6868353"/>
                <a:gd name="connsiteY7636" fmla="*/ 513181 h 6857985"/>
                <a:gd name="connsiteX7637" fmla="*/ 3612447 w 6868353"/>
                <a:gd name="connsiteY7637" fmla="*/ 510888 h 6857985"/>
                <a:gd name="connsiteX7638" fmla="*/ 3654779 w 6868353"/>
                <a:gd name="connsiteY7638" fmla="*/ 526347 h 6857985"/>
                <a:gd name="connsiteX7639" fmla="*/ 3696655 w 6868353"/>
                <a:gd name="connsiteY7639" fmla="*/ 543562 h 6857985"/>
                <a:gd name="connsiteX7640" fmla="*/ 3720367 w 6868353"/>
                <a:gd name="connsiteY7640" fmla="*/ 529802 h 6857985"/>
                <a:gd name="connsiteX7641" fmla="*/ 3767935 w 6868353"/>
                <a:gd name="connsiteY7641" fmla="*/ 538310 h 6857985"/>
                <a:gd name="connsiteX7642" fmla="*/ 3794891 w 6868353"/>
                <a:gd name="connsiteY7642" fmla="*/ 539697 h 6857985"/>
                <a:gd name="connsiteX7643" fmla="*/ 3826731 w 6868353"/>
                <a:gd name="connsiteY7643" fmla="*/ 546068 h 6857985"/>
                <a:gd name="connsiteX7644" fmla="*/ 3813635 w 6868353"/>
                <a:gd name="connsiteY7644" fmla="*/ 540278 h 6857985"/>
                <a:gd name="connsiteX7645" fmla="*/ 3797001 w 6868353"/>
                <a:gd name="connsiteY7645" fmla="*/ 537036 h 6857985"/>
                <a:gd name="connsiteX7646" fmla="*/ 3762371 w 6868353"/>
                <a:gd name="connsiteY7646" fmla="*/ 531331 h 6857985"/>
                <a:gd name="connsiteX7647" fmla="*/ 3830143 w 6868353"/>
                <a:gd name="connsiteY7647" fmla="*/ 531741 h 6857985"/>
                <a:gd name="connsiteX7648" fmla="*/ 3895279 w 6868353"/>
                <a:gd name="connsiteY7648" fmla="*/ 560721 h 6857985"/>
                <a:gd name="connsiteX7649" fmla="*/ 3873295 w 6868353"/>
                <a:gd name="connsiteY7649" fmla="*/ 547144 h 6857985"/>
                <a:gd name="connsiteX7650" fmla="*/ 3920039 w 6868353"/>
                <a:gd name="connsiteY7650" fmla="*/ 548277 h 6857985"/>
                <a:gd name="connsiteX7651" fmla="*/ 3941941 w 6868353"/>
                <a:gd name="connsiteY7651" fmla="*/ 561896 h 6857985"/>
                <a:gd name="connsiteX7652" fmla="*/ 3951469 w 6868353"/>
                <a:gd name="connsiteY7652" fmla="*/ 551051 h 6857985"/>
                <a:gd name="connsiteX7653" fmla="*/ 3998187 w 6868353"/>
                <a:gd name="connsiteY7653" fmla="*/ 562887 h 6857985"/>
                <a:gd name="connsiteX7654" fmla="*/ 4045771 w 6868353"/>
                <a:gd name="connsiteY7654" fmla="*/ 574991 h 6857985"/>
                <a:gd name="connsiteX7655" fmla="*/ 4040163 w 6868353"/>
                <a:gd name="connsiteY7655" fmla="*/ 565407 h 6857985"/>
                <a:gd name="connsiteX7656" fmla="*/ 4092573 w 6868353"/>
                <a:gd name="connsiteY7656" fmla="*/ 584420 h 6857985"/>
                <a:gd name="connsiteX7657" fmla="*/ 4123507 w 6868353"/>
                <a:gd name="connsiteY7657" fmla="*/ 577313 h 6857985"/>
                <a:gd name="connsiteX7658" fmla="*/ 4118509 w 6868353"/>
                <a:gd name="connsiteY7658" fmla="*/ 585255 h 6857985"/>
                <a:gd name="connsiteX7659" fmla="*/ 4154511 w 6868353"/>
                <a:gd name="connsiteY7659" fmla="*/ 583117 h 6857985"/>
                <a:gd name="connsiteX7660" fmla="*/ 4175209 w 6868353"/>
                <a:gd name="connsiteY7660" fmla="*/ 598846 h 6857985"/>
                <a:gd name="connsiteX7661" fmla="*/ 4200989 w 6868353"/>
                <a:gd name="connsiteY7661" fmla="*/ 594840 h 6857985"/>
                <a:gd name="connsiteX7662" fmla="*/ 4267711 w 6868353"/>
                <a:gd name="connsiteY7662" fmla="*/ 622658 h 6857985"/>
                <a:gd name="connsiteX7663" fmla="*/ 4273403 w 6868353"/>
                <a:gd name="connsiteY7663" fmla="*/ 609053 h 6857985"/>
                <a:gd name="connsiteX7664" fmla="*/ 4308851 w 6868353"/>
                <a:gd name="connsiteY7664" fmla="*/ 626537 h 6857985"/>
                <a:gd name="connsiteX7665" fmla="*/ 4411379 w 6868353"/>
                <a:gd name="connsiteY7665" fmla="*/ 645395 h 6857985"/>
                <a:gd name="connsiteX7666" fmla="*/ 4459867 w 6868353"/>
                <a:gd name="connsiteY7666" fmla="*/ 683888 h 6857985"/>
                <a:gd name="connsiteX7667" fmla="*/ 4439763 w 6868353"/>
                <a:gd name="connsiteY7667" fmla="*/ 657655 h 6857985"/>
                <a:gd name="connsiteX7668" fmla="*/ 4424587 w 6868353"/>
                <a:gd name="connsiteY7668" fmla="*/ 643965 h 6857985"/>
                <a:gd name="connsiteX7669" fmla="*/ 4414493 w 6868353"/>
                <a:gd name="connsiteY7669" fmla="*/ 637212 h 6857985"/>
                <a:gd name="connsiteX7670" fmla="*/ 4402091 w 6868353"/>
                <a:gd name="connsiteY7670" fmla="*/ 631167 h 6857985"/>
                <a:gd name="connsiteX7671" fmla="*/ 4418485 w 6868353"/>
                <a:gd name="connsiteY7671" fmla="*/ 629383 h 6857985"/>
                <a:gd name="connsiteX7672" fmla="*/ 4418627 w 6868353"/>
                <a:gd name="connsiteY7672" fmla="*/ 620237 h 6857985"/>
                <a:gd name="connsiteX7673" fmla="*/ 4461507 w 6868353"/>
                <a:gd name="connsiteY7673" fmla="*/ 666163 h 6857985"/>
                <a:gd name="connsiteX7674" fmla="*/ 4482943 w 6868353"/>
                <a:gd name="connsiteY7674" fmla="*/ 660330 h 6857985"/>
                <a:gd name="connsiteX7675" fmla="*/ 4516635 w 6868353"/>
                <a:gd name="connsiteY7675" fmla="*/ 680179 h 6857985"/>
                <a:gd name="connsiteX7676" fmla="*/ 4546847 w 6868353"/>
                <a:gd name="connsiteY7676" fmla="*/ 697167 h 6857985"/>
                <a:gd name="connsiteX7677" fmla="*/ 4575389 w 6868353"/>
                <a:gd name="connsiteY7677" fmla="*/ 716393 h 6857985"/>
                <a:gd name="connsiteX7678" fmla="*/ 4552467 w 6868353"/>
                <a:gd name="connsiteY7678" fmla="*/ 693062 h 6857985"/>
                <a:gd name="connsiteX7679" fmla="*/ 4577003 w 6868353"/>
                <a:gd name="connsiteY7679" fmla="*/ 704614 h 6857985"/>
                <a:gd name="connsiteX7680" fmla="*/ 4605103 w 6868353"/>
                <a:gd name="connsiteY7680" fmla="*/ 726756 h 6857985"/>
                <a:gd name="connsiteX7681" fmla="*/ 4596879 w 6868353"/>
                <a:gd name="connsiteY7681" fmla="*/ 711537 h 6857985"/>
                <a:gd name="connsiteX7682" fmla="*/ 4638359 w 6868353"/>
                <a:gd name="connsiteY7682" fmla="*/ 747595 h 6857985"/>
                <a:gd name="connsiteX7683" fmla="*/ 4538779 w 6868353"/>
                <a:gd name="connsiteY7683" fmla="*/ 719352 h 6857985"/>
                <a:gd name="connsiteX7684" fmla="*/ 4581999 w 6868353"/>
                <a:gd name="connsiteY7684" fmla="*/ 743348 h 6857985"/>
                <a:gd name="connsiteX7685" fmla="*/ 4560707 w 6868353"/>
                <a:gd name="connsiteY7685" fmla="*/ 748303 h 6857985"/>
                <a:gd name="connsiteX7686" fmla="*/ 4542657 w 6868353"/>
                <a:gd name="connsiteY7686" fmla="*/ 729715 h 6857985"/>
                <a:gd name="connsiteX7687" fmla="*/ 4511935 w 6868353"/>
                <a:gd name="connsiteY7687" fmla="*/ 726557 h 6857985"/>
                <a:gd name="connsiteX7688" fmla="*/ 4534827 w 6868353"/>
                <a:gd name="connsiteY7688" fmla="*/ 709073 h 6857985"/>
                <a:gd name="connsiteX7689" fmla="*/ 4489355 w 6868353"/>
                <a:gd name="connsiteY7689" fmla="*/ 698654 h 6857985"/>
                <a:gd name="connsiteX7690" fmla="*/ 4526123 w 6868353"/>
                <a:gd name="connsiteY7690" fmla="*/ 694364 h 6857985"/>
                <a:gd name="connsiteX7691" fmla="*/ 4479191 w 6868353"/>
                <a:gd name="connsiteY7691" fmla="*/ 695638 h 6857985"/>
                <a:gd name="connsiteX7692" fmla="*/ 4430741 w 6868353"/>
                <a:gd name="connsiteY7692" fmla="*/ 696966 h 6857985"/>
                <a:gd name="connsiteX7693" fmla="*/ 4425071 w 6868353"/>
                <a:gd name="connsiteY7693" fmla="*/ 698935 h 6857985"/>
                <a:gd name="connsiteX7694" fmla="*/ 4412971 w 6868353"/>
                <a:gd name="connsiteY7694" fmla="*/ 688415 h 6857985"/>
                <a:gd name="connsiteX7695" fmla="*/ 4413883 w 6868353"/>
                <a:gd name="connsiteY7695" fmla="*/ 679527 h 6857985"/>
                <a:gd name="connsiteX7696" fmla="*/ 4386405 w 6868353"/>
                <a:gd name="connsiteY7696" fmla="*/ 664082 h 6857985"/>
                <a:gd name="connsiteX7697" fmla="*/ 4389689 w 6868353"/>
                <a:gd name="connsiteY7697" fmla="*/ 658065 h 6857985"/>
                <a:gd name="connsiteX7698" fmla="*/ 4354567 w 6868353"/>
                <a:gd name="connsiteY7698" fmla="*/ 640581 h 6857985"/>
                <a:gd name="connsiteX7699" fmla="*/ 4377543 w 6868353"/>
                <a:gd name="connsiteY7699" fmla="*/ 685063 h 6857985"/>
                <a:gd name="connsiteX7700" fmla="*/ 4430631 w 6868353"/>
                <a:gd name="connsiteY7700" fmla="*/ 720880 h 6857985"/>
                <a:gd name="connsiteX7701" fmla="*/ 4396273 w 6868353"/>
                <a:gd name="connsiteY7701" fmla="*/ 697734 h 6857985"/>
                <a:gd name="connsiteX7702" fmla="*/ 4367039 w 6868353"/>
                <a:gd name="connsiteY7702" fmla="*/ 688517 h 6857985"/>
                <a:gd name="connsiteX7703" fmla="*/ 4368199 w 6868353"/>
                <a:gd name="connsiteY7703" fmla="*/ 670849 h 6857985"/>
                <a:gd name="connsiteX7704" fmla="*/ 4317843 w 6868353"/>
                <a:gd name="connsiteY7704" fmla="*/ 652686 h 6857985"/>
                <a:gd name="connsiteX7705" fmla="*/ 4317233 w 6868353"/>
                <a:gd name="connsiteY7705" fmla="*/ 664535 h 6857985"/>
                <a:gd name="connsiteX7706" fmla="*/ 4287955 w 6868353"/>
                <a:gd name="connsiteY7706" fmla="*/ 633517 h 6857985"/>
                <a:gd name="connsiteX7707" fmla="*/ 4297327 w 6868353"/>
                <a:gd name="connsiteY7707" fmla="*/ 660911 h 6857985"/>
                <a:gd name="connsiteX7708" fmla="*/ 4340959 w 6868353"/>
                <a:gd name="connsiteY7708" fmla="*/ 697196 h 6857985"/>
                <a:gd name="connsiteX7709" fmla="*/ 4301447 w 6868353"/>
                <a:gd name="connsiteY7709" fmla="*/ 675691 h 6857985"/>
                <a:gd name="connsiteX7710" fmla="*/ 4273247 w 6868353"/>
                <a:gd name="connsiteY7710" fmla="*/ 648637 h 6857985"/>
                <a:gd name="connsiteX7711" fmla="*/ 4257377 w 6868353"/>
                <a:gd name="connsiteY7711" fmla="*/ 626339 h 6857985"/>
                <a:gd name="connsiteX7712" fmla="*/ 4231555 w 6868353"/>
                <a:gd name="connsiteY7712" fmla="*/ 630303 h 6857985"/>
                <a:gd name="connsiteX7713" fmla="*/ 4231823 w 6868353"/>
                <a:gd name="connsiteY7713" fmla="*/ 612578 h 6857985"/>
                <a:gd name="connsiteX7714" fmla="*/ 4185403 w 6868353"/>
                <a:gd name="connsiteY7714" fmla="*/ 600800 h 6857985"/>
                <a:gd name="connsiteX7715" fmla="*/ 4205803 w 6868353"/>
                <a:gd name="connsiteY7715" fmla="*/ 628349 h 6857985"/>
                <a:gd name="connsiteX7716" fmla="*/ 4164931 w 6868353"/>
                <a:gd name="connsiteY7716" fmla="*/ 614702 h 6857985"/>
                <a:gd name="connsiteX7717" fmla="*/ 4170013 w 6868353"/>
                <a:gd name="connsiteY7717" fmla="*/ 630473 h 6857985"/>
                <a:gd name="connsiteX7718" fmla="*/ 4215939 w 6868353"/>
                <a:gd name="connsiteY7718" fmla="*/ 642138 h 6857985"/>
                <a:gd name="connsiteX7719" fmla="*/ 4165043 w 6868353"/>
                <a:gd name="connsiteY7719" fmla="*/ 632512 h 6857985"/>
                <a:gd name="connsiteX7720" fmla="*/ 4159947 w 6868353"/>
                <a:gd name="connsiteY7720" fmla="*/ 640425 h 6857985"/>
                <a:gd name="connsiteX7721" fmla="*/ 4119091 w 6868353"/>
                <a:gd name="connsiteY7721" fmla="*/ 620903 h 6857985"/>
                <a:gd name="connsiteX7722" fmla="*/ 4170111 w 6868353"/>
                <a:gd name="connsiteY7722" fmla="*/ 606802 h 6857985"/>
                <a:gd name="connsiteX7723" fmla="*/ 4139687 w 6868353"/>
                <a:gd name="connsiteY7723" fmla="*/ 599993 h 6857985"/>
                <a:gd name="connsiteX7724" fmla="*/ 4097839 w 6868353"/>
                <a:gd name="connsiteY7724" fmla="*/ 588087 h 6857985"/>
                <a:gd name="connsiteX7725" fmla="*/ 4113781 w 6868353"/>
                <a:gd name="connsiteY7725" fmla="*/ 596114 h 6857985"/>
                <a:gd name="connsiteX7726" fmla="*/ 4129171 w 6868353"/>
                <a:gd name="connsiteY7726" fmla="*/ 605047 h 6857985"/>
                <a:gd name="connsiteX7727" fmla="*/ 4087647 w 6868353"/>
                <a:gd name="connsiteY7727" fmla="*/ 592560 h 6857985"/>
                <a:gd name="connsiteX7728" fmla="*/ 4102499 w 6868353"/>
                <a:gd name="connsiteY7728" fmla="*/ 602555 h 6857985"/>
                <a:gd name="connsiteX7729" fmla="*/ 4118963 w 6868353"/>
                <a:gd name="connsiteY7729" fmla="*/ 614985 h 6857985"/>
                <a:gd name="connsiteX7730" fmla="*/ 4096169 w 6868353"/>
                <a:gd name="connsiteY7730" fmla="*/ 603744 h 6857985"/>
                <a:gd name="connsiteX7731" fmla="*/ 4066453 w 6868353"/>
                <a:gd name="connsiteY7731" fmla="*/ 595901 h 6857985"/>
                <a:gd name="connsiteX7732" fmla="*/ 3994959 w 6868353"/>
                <a:gd name="connsiteY7732" fmla="*/ 585694 h 6857985"/>
                <a:gd name="connsiteX7733" fmla="*/ 3968147 w 6868353"/>
                <a:gd name="connsiteY7733" fmla="*/ 567332 h 6857985"/>
                <a:gd name="connsiteX7734" fmla="*/ 3953635 w 6868353"/>
                <a:gd name="connsiteY7734" fmla="*/ 580470 h 6857985"/>
                <a:gd name="connsiteX7735" fmla="*/ 3969747 w 6868353"/>
                <a:gd name="connsiteY7735" fmla="*/ 591060 h 6857985"/>
                <a:gd name="connsiteX7736" fmla="*/ 3991421 w 6868353"/>
                <a:gd name="connsiteY7736" fmla="*/ 611630 h 6857985"/>
                <a:gd name="connsiteX7737" fmla="*/ 4073631 w 6868353"/>
                <a:gd name="connsiteY7737" fmla="*/ 634635 h 6857985"/>
                <a:gd name="connsiteX7738" fmla="*/ 4073151 w 6868353"/>
                <a:gd name="connsiteY7738" fmla="*/ 622842 h 6857985"/>
                <a:gd name="connsiteX7739" fmla="*/ 4093323 w 6868353"/>
                <a:gd name="connsiteY7739" fmla="*/ 629425 h 6857985"/>
                <a:gd name="connsiteX7740" fmla="*/ 4104465 w 6868353"/>
                <a:gd name="connsiteY7740" fmla="*/ 635527 h 6857985"/>
                <a:gd name="connsiteX7741" fmla="*/ 4113993 w 6868353"/>
                <a:gd name="connsiteY7741" fmla="*/ 642705 h 6857985"/>
                <a:gd name="connsiteX7742" fmla="*/ 4104607 w 6868353"/>
                <a:gd name="connsiteY7742" fmla="*/ 656763 h 6857985"/>
                <a:gd name="connsiteX7743" fmla="*/ 4134747 w 6868353"/>
                <a:gd name="connsiteY7743" fmla="*/ 662383 h 6857985"/>
                <a:gd name="connsiteX7744" fmla="*/ 4144771 w 6868353"/>
                <a:gd name="connsiteY7744" fmla="*/ 676130 h 6857985"/>
                <a:gd name="connsiteX7745" fmla="*/ 4104579 w 6868353"/>
                <a:gd name="connsiteY7745" fmla="*/ 663346 h 6857985"/>
                <a:gd name="connsiteX7746" fmla="*/ 4099723 w 6868353"/>
                <a:gd name="connsiteY7746" fmla="*/ 670637 h 6857985"/>
                <a:gd name="connsiteX7747" fmla="*/ 4084659 w 6868353"/>
                <a:gd name="connsiteY7747" fmla="*/ 665554 h 6857985"/>
                <a:gd name="connsiteX7748" fmla="*/ 4064387 w 6868353"/>
                <a:gd name="connsiteY7748" fmla="*/ 662751 h 6857985"/>
                <a:gd name="connsiteX7749" fmla="*/ 4053727 w 6868353"/>
                <a:gd name="connsiteY7749" fmla="*/ 643653 h 6857985"/>
                <a:gd name="connsiteX7750" fmla="*/ 4094387 w 6868353"/>
                <a:gd name="connsiteY7750" fmla="*/ 655149 h 6857985"/>
                <a:gd name="connsiteX7751" fmla="*/ 4105911 w 6868353"/>
                <a:gd name="connsiteY7751" fmla="*/ 653323 h 6857985"/>
                <a:gd name="connsiteX7752" fmla="*/ 4094145 w 6868353"/>
                <a:gd name="connsiteY7752" fmla="*/ 643356 h 6857985"/>
                <a:gd name="connsiteX7753" fmla="*/ 3971629 w 6868353"/>
                <a:gd name="connsiteY7753" fmla="*/ 620690 h 6857985"/>
                <a:gd name="connsiteX7754" fmla="*/ 3972379 w 6868353"/>
                <a:gd name="connsiteY7754" fmla="*/ 632568 h 6857985"/>
                <a:gd name="connsiteX7755" fmla="*/ 4018461 w 6868353"/>
                <a:gd name="connsiteY7755" fmla="*/ 647660 h 6857985"/>
                <a:gd name="connsiteX7756" fmla="*/ 4048601 w 6868353"/>
                <a:gd name="connsiteY7756" fmla="*/ 645904 h 6857985"/>
                <a:gd name="connsiteX7757" fmla="*/ 3983987 w 6868353"/>
                <a:gd name="connsiteY7757" fmla="*/ 651128 h 6857985"/>
                <a:gd name="connsiteX7758" fmla="*/ 3896751 w 6868353"/>
                <a:gd name="connsiteY7758" fmla="*/ 633913 h 6857985"/>
                <a:gd name="connsiteX7759" fmla="*/ 3872359 w 6868353"/>
                <a:gd name="connsiteY7759" fmla="*/ 640610 h 6857985"/>
                <a:gd name="connsiteX7760" fmla="*/ 3835903 w 6868353"/>
                <a:gd name="connsiteY7760" fmla="*/ 628746 h 6857985"/>
                <a:gd name="connsiteX7761" fmla="*/ 3885667 w 6868353"/>
                <a:gd name="connsiteY7761" fmla="*/ 621299 h 6857985"/>
                <a:gd name="connsiteX7762" fmla="*/ 3917151 w 6868353"/>
                <a:gd name="connsiteY7762" fmla="*/ 635697 h 6857985"/>
                <a:gd name="connsiteX7763" fmla="*/ 3932231 w 6868353"/>
                <a:gd name="connsiteY7763" fmla="*/ 634083 h 6857985"/>
                <a:gd name="connsiteX7764" fmla="*/ 3953027 w 6868353"/>
                <a:gd name="connsiteY7764" fmla="*/ 638656 h 6857985"/>
                <a:gd name="connsiteX7765" fmla="*/ 3978113 w 6868353"/>
                <a:gd name="connsiteY7765" fmla="*/ 642195 h 6857985"/>
                <a:gd name="connsiteX7766" fmla="*/ 3952107 w 6868353"/>
                <a:gd name="connsiteY7766" fmla="*/ 628661 h 6857985"/>
                <a:gd name="connsiteX7767" fmla="*/ 3945935 w 6868353"/>
                <a:gd name="connsiteY7767" fmla="*/ 614844 h 6857985"/>
                <a:gd name="connsiteX7768" fmla="*/ 3980519 w 6868353"/>
                <a:gd name="connsiteY7768" fmla="*/ 619714 h 6857985"/>
                <a:gd name="connsiteX7769" fmla="*/ 4012387 w 6868353"/>
                <a:gd name="connsiteY7769" fmla="*/ 626254 h 6857985"/>
                <a:gd name="connsiteX7770" fmla="*/ 3960685 w 6868353"/>
                <a:gd name="connsiteY7770" fmla="*/ 607496 h 6857985"/>
                <a:gd name="connsiteX7771" fmla="*/ 3940583 w 6868353"/>
                <a:gd name="connsiteY7771" fmla="*/ 611446 h 6857985"/>
                <a:gd name="connsiteX7772" fmla="*/ 3912227 w 6868353"/>
                <a:gd name="connsiteY7772" fmla="*/ 576874 h 6857985"/>
                <a:gd name="connsiteX7773" fmla="*/ 3916529 w 6868353"/>
                <a:gd name="connsiteY7773" fmla="*/ 568451 h 6857985"/>
                <a:gd name="connsiteX7774" fmla="*/ 3948171 w 6868353"/>
                <a:gd name="connsiteY7774" fmla="*/ 577086 h 6857985"/>
                <a:gd name="connsiteX7775" fmla="*/ 3931875 w 6868353"/>
                <a:gd name="connsiteY7775" fmla="*/ 566893 h 6857985"/>
                <a:gd name="connsiteX7776" fmla="*/ 3829407 w 6868353"/>
                <a:gd name="connsiteY7776" fmla="*/ 569753 h 6857985"/>
                <a:gd name="connsiteX7777" fmla="*/ 3893043 w 6868353"/>
                <a:gd name="connsiteY7777" fmla="*/ 592702 h 6857985"/>
                <a:gd name="connsiteX7778" fmla="*/ 3861063 w 6868353"/>
                <a:gd name="connsiteY7778" fmla="*/ 578261 h 6857985"/>
                <a:gd name="connsiteX7779" fmla="*/ 3865309 w 6868353"/>
                <a:gd name="connsiteY7779" fmla="*/ 569838 h 6857985"/>
                <a:gd name="connsiteX7780" fmla="*/ 3918667 w 6868353"/>
                <a:gd name="connsiteY7780" fmla="*/ 592008 h 6857985"/>
                <a:gd name="connsiteX7781" fmla="*/ 3909875 w 6868353"/>
                <a:gd name="connsiteY7781" fmla="*/ 608756 h 6857985"/>
                <a:gd name="connsiteX7782" fmla="*/ 3825243 w 6868353"/>
                <a:gd name="connsiteY7782" fmla="*/ 578134 h 6857985"/>
                <a:gd name="connsiteX7783" fmla="*/ 3836995 w 6868353"/>
                <a:gd name="connsiteY7783" fmla="*/ 590833 h 6857985"/>
                <a:gd name="connsiteX7784" fmla="*/ 3795953 w 6868353"/>
                <a:gd name="connsiteY7784" fmla="*/ 584717 h 6857985"/>
                <a:gd name="connsiteX7785" fmla="*/ 3758507 w 6868353"/>
                <a:gd name="connsiteY7785" fmla="*/ 577837 h 6857985"/>
                <a:gd name="connsiteX7786" fmla="*/ 3718089 w 6868353"/>
                <a:gd name="connsiteY7786" fmla="*/ 582211 h 6857985"/>
                <a:gd name="connsiteX7787" fmla="*/ 3754543 w 6868353"/>
                <a:gd name="connsiteY7787" fmla="*/ 586430 h 6857985"/>
                <a:gd name="connsiteX7788" fmla="*/ 3727603 w 6868353"/>
                <a:gd name="connsiteY7788" fmla="*/ 576733 h 6857985"/>
                <a:gd name="connsiteX7789" fmla="*/ 3690651 w 6868353"/>
                <a:gd name="connsiteY7789" fmla="*/ 583528 h 6857985"/>
                <a:gd name="connsiteX7790" fmla="*/ 3636827 w 6868353"/>
                <a:gd name="connsiteY7790" fmla="*/ 586218 h 6857985"/>
                <a:gd name="connsiteX7791" fmla="*/ 3689391 w 6868353"/>
                <a:gd name="connsiteY7791" fmla="*/ 602314 h 6857985"/>
                <a:gd name="connsiteX7792" fmla="*/ 3748413 w 6868353"/>
                <a:gd name="connsiteY7792" fmla="*/ 615339 h 6857985"/>
                <a:gd name="connsiteX7793" fmla="*/ 3734285 w 6868353"/>
                <a:gd name="connsiteY7793" fmla="*/ 623564 h 6857985"/>
                <a:gd name="connsiteX7794" fmla="*/ 3689123 w 6868353"/>
                <a:gd name="connsiteY7794" fmla="*/ 624938 h 6857985"/>
                <a:gd name="connsiteX7795" fmla="*/ 3752263 w 6868353"/>
                <a:gd name="connsiteY7795" fmla="*/ 644588 h 6857985"/>
                <a:gd name="connsiteX7796" fmla="*/ 3675363 w 6868353"/>
                <a:gd name="connsiteY7796" fmla="*/ 633205 h 6857985"/>
                <a:gd name="connsiteX7797" fmla="*/ 3637335 w 6868353"/>
                <a:gd name="connsiteY7797" fmla="*/ 618213 h 6857985"/>
                <a:gd name="connsiteX7798" fmla="*/ 3625863 w 6868353"/>
                <a:gd name="connsiteY7798" fmla="*/ 622285 h 6857985"/>
                <a:gd name="connsiteX7799" fmla="*/ 3627343 w 6868353"/>
                <a:gd name="connsiteY7799" fmla="*/ 623345 h 6857985"/>
                <a:gd name="connsiteX7800" fmla="*/ 3626845 w 6868353"/>
                <a:gd name="connsiteY7800" fmla="*/ 623251 h 6857985"/>
                <a:gd name="connsiteX7801" fmla="*/ 3548161 w 6868353"/>
                <a:gd name="connsiteY7801" fmla="*/ 605033 h 6857985"/>
                <a:gd name="connsiteX7802" fmla="*/ 3509823 w 6868353"/>
                <a:gd name="connsiteY7802" fmla="*/ 600262 h 6857985"/>
                <a:gd name="connsiteX7803" fmla="*/ 3481255 w 6868353"/>
                <a:gd name="connsiteY7803" fmla="*/ 604282 h 6857985"/>
                <a:gd name="connsiteX7804" fmla="*/ 3522041 w 6868353"/>
                <a:gd name="connsiteY7804" fmla="*/ 602527 h 6857985"/>
                <a:gd name="connsiteX7805" fmla="*/ 3502815 w 6868353"/>
                <a:gd name="connsiteY7805" fmla="*/ 608728 h 6857985"/>
                <a:gd name="connsiteX7806" fmla="*/ 3565149 w 6868353"/>
                <a:gd name="connsiteY7806" fmla="*/ 613484 h 6857985"/>
                <a:gd name="connsiteX7807" fmla="*/ 3516931 w 6868353"/>
                <a:gd name="connsiteY7807" fmla="*/ 625957 h 6857985"/>
                <a:gd name="connsiteX7808" fmla="*/ 3494987 w 6868353"/>
                <a:gd name="connsiteY7808" fmla="*/ 618992 h 6857985"/>
                <a:gd name="connsiteX7809" fmla="*/ 3479527 w 6868353"/>
                <a:gd name="connsiteY7809" fmla="*/ 618977 h 6857985"/>
                <a:gd name="connsiteX7810" fmla="*/ 3460883 w 6868353"/>
                <a:gd name="connsiteY7810" fmla="*/ 605599 h 6857985"/>
                <a:gd name="connsiteX7811" fmla="*/ 3405699 w 6868353"/>
                <a:gd name="connsiteY7811" fmla="*/ 612196 h 6857985"/>
                <a:gd name="connsiteX7812" fmla="*/ 3436277 w 6868353"/>
                <a:gd name="connsiteY7812" fmla="*/ 610172 h 6857985"/>
                <a:gd name="connsiteX7813" fmla="*/ 3423027 w 6868353"/>
                <a:gd name="connsiteY7813" fmla="*/ 619784 h 6857985"/>
                <a:gd name="connsiteX7814" fmla="*/ 3373773 w 6868353"/>
                <a:gd name="connsiteY7814" fmla="*/ 608515 h 6857985"/>
                <a:gd name="connsiteX7815" fmla="*/ 3368209 w 6868353"/>
                <a:gd name="connsiteY7815" fmla="*/ 616231 h 6857985"/>
                <a:gd name="connsiteX7816" fmla="*/ 3333270 w 6868353"/>
                <a:gd name="connsiteY7816" fmla="*/ 612125 h 6857985"/>
                <a:gd name="connsiteX7817" fmla="*/ 3356671 w 6868353"/>
                <a:gd name="connsiteY7817" fmla="*/ 621370 h 6857985"/>
                <a:gd name="connsiteX7818" fmla="*/ 3310377 w 6868353"/>
                <a:gd name="connsiteY7818" fmla="*/ 623564 h 6857985"/>
                <a:gd name="connsiteX7819" fmla="*/ 3323756 w 6868353"/>
                <a:gd name="connsiteY7819" fmla="*/ 633729 h 6857985"/>
                <a:gd name="connsiteX7820" fmla="*/ 3292724 w 6868353"/>
                <a:gd name="connsiteY7820" fmla="*/ 616840 h 6857985"/>
                <a:gd name="connsiteX7821" fmla="*/ 3254683 w 6868353"/>
                <a:gd name="connsiteY7821" fmla="*/ 612522 h 6857985"/>
                <a:gd name="connsiteX7822" fmla="*/ 3217804 w 6868353"/>
                <a:gd name="connsiteY7822" fmla="*/ 628590 h 6857985"/>
                <a:gd name="connsiteX7823" fmla="*/ 3286112 w 6868353"/>
                <a:gd name="connsiteY7823" fmla="*/ 629355 h 6857985"/>
                <a:gd name="connsiteX7824" fmla="*/ 3213316 w 6868353"/>
                <a:gd name="connsiteY7824" fmla="*/ 646754 h 6857985"/>
                <a:gd name="connsiteX7825" fmla="*/ 3185540 w 6868353"/>
                <a:gd name="connsiteY7825" fmla="*/ 648523 h 6857985"/>
                <a:gd name="connsiteX7826" fmla="*/ 3163809 w 6868353"/>
                <a:gd name="connsiteY7826" fmla="*/ 652105 h 6857985"/>
                <a:gd name="connsiteX7827" fmla="*/ 3133527 w 6868353"/>
                <a:gd name="connsiteY7827" fmla="*/ 659750 h 6857985"/>
                <a:gd name="connsiteX7828" fmla="*/ 3197630 w 6868353"/>
                <a:gd name="connsiteY7828" fmla="*/ 631237 h 6857985"/>
                <a:gd name="connsiteX7829" fmla="*/ 3195563 w 6868353"/>
                <a:gd name="connsiteY7829" fmla="*/ 640468 h 6857985"/>
                <a:gd name="connsiteX7830" fmla="*/ 3207710 w 6868353"/>
                <a:gd name="connsiteY7830" fmla="*/ 629822 h 6857985"/>
                <a:gd name="connsiteX7831" fmla="*/ 3119511 w 6868353"/>
                <a:gd name="connsiteY7831" fmla="*/ 635555 h 6857985"/>
                <a:gd name="connsiteX7832" fmla="*/ 3147443 w 6868353"/>
                <a:gd name="connsiteY7832" fmla="*/ 639675 h 6857985"/>
                <a:gd name="connsiteX7833" fmla="*/ 3101461 w 6868353"/>
                <a:gd name="connsiteY7833" fmla="*/ 661463 h 6857985"/>
                <a:gd name="connsiteX7834" fmla="*/ 3066195 w 6868353"/>
                <a:gd name="connsiteY7834" fmla="*/ 668060 h 6857985"/>
                <a:gd name="connsiteX7835" fmla="*/ 3006282 w 6868353"/>
                <a:gd name="connsiteY7835" fmla="*/ 675110 h 6857985"/>
                <a:gd name="connsiteX7836" fmla="*/ 3050127 w 6868353"/>
                <a:gd name="connsiteY7836" fmla="*/ 677347 h 6857985"/>
                <a:gd name="connsiteX7837" fmla="*/ 3014607 w 6868353"/>
                <a:gd name="connsiteY7837" fmla="*/ 682203 h 6857985"/>
                <a:gd name="connsiteX7838" fmla="*/ 2980516 w 6868353"/>
                <a:gd name="connsiteY7838" fmla="*/ 677814 h 6857985"/>
                <a:gd name="connsiteX7839" fmla="*/ 2947233 w 6868353"/>
                <a:gd name="connsiteY7839" fmla="*/ 688206 h 6857985"/>
                <a:gd name="connsiteX7840" fmla="*/ 2975207 w 6868353"/>
                <a:gd name="connsiteY7840" fmla="*/ 690924 h 6857985"/>
                <a:gd name="connsiteX7841" fmla="*/ 2928673 w 6868353"/>
                <a:gd name="connsiteY7841" fmla="*/ 697210 h 6857985"/>
                <a:gd name="connsiteX7842" fmla="*/ 2911698 w 6868353"/>
                <a:gd name="connsiteY7842" fmla="*/ 698144 h 6857985"/>
                <a:gd name="connsiteX7843" fmla="*/ 2894483 w 6868353"/>
                <a:gd name="connsiteY7843" fmla="*/ 700140 h 6857985"/>
                <a:gd name="connsiteX7844" fmla="*/ 2862616 w 6868353"/>
                <a:gd name="connsiteY7844" fmla="*/ 706610 h 6857985"/>
                <a:gd name="connsiteX7845" fmla="*/ 2877438 w 6868353"/>
                <a:gd name="connsiteY7845" fmla="*/ 714637 h 6857985"/>
                <a:gd name="connsiteX7846" fmla="*/ 2944345 w 6868353"/>
                <a:gd name="connsiteY7846" fmla="*/ 706723 h 6857985"/>
                <a:gd name="connsiteX7847" fmla="*/ 2912604 w 6868353"/>
                <a:gd name="connsiteY7847" fmla="*/ 708040 h 6857985"/>
                <a:gd name="connsiteX7848" fmla="*/ 2923675 w 6868353"/>
                <a:gd name="connsiteY7848" fmla="*/ 702165 h 6857985"/>
                <a:gd name="connsiteX7849" fmla="*/ 2979794 w 6868353"/>
                <a:gd name="connsiteY7849" fmla="*/ 701853 h 6857985"/>
                <a:gd name="connsiteX7850" fmla="*/ 2913199 w 6868353"/>
                <a:gd name="connsiteY7850" fmla="*/ 716223 h 6857985"/>
                <a:gd name="connsiteX7851" fmla="*/ 2878740 w 6868353"/>
                <a:gd name="connsiteY7851" fmla="*/ 729361 h 6857985"/>
                <a:gd name="connsiteX7852" fmla="*/ 2813009 w 6868353"/>
                <a:gd name="connsiteY7852" fmla="*/ 729332 h 6857985"/>
                <a:gd name="connsiteX7853" fmla="*/ 2838619 w 6868353"/>
                <a:gd name="connsiteY7853" fmla="*/ 725312 h 6857985"/>
                <a:gd name="connsiteX7854" fmla="*/ 2804260 w 6868353"/>
                <a:gd name="connsiteY7854" fmla="*/ 722678 h 6857985"/>
                <a:gd name="connsiteX7855" fmla="*/ 2806893 w 6868353"/>
                <a:gd name="connsiteY7855" fmla="*/ 728016 h 6857985"/>
                <a:gd name="connsiteX7856" fmla="*/ 2775110 w 6868353"/>
                <a:gd name="connsiteY7856" fmla="*/ 730734 h 6857985"/>
                <a:gd name="connsiteX7857" fmla="*/ 2824391 w 6868353"/>
                <a:gd name="connsiteY7857" fmla="*/ 741338 h 6857985"/>
                <a:gd name="connsiteX7858" fmla="*/ 2749981 w 6868353"/>
                <a:gd name="connsiteY7858" fmla="*/ 764357 h 6857985"/>
                <a:gd name="connsiteX7859" fmla="*/ 2652722 w 6868353"/>
                <a:gd name="connsiteY7859" fmla="*/ 795474 h 6857985"/>
                <a:gd name="connsiteX7860" fmla="*/ 2706774 w 6868353"/>
                <a:gd name="connsiteY7860" fmla="*/ 771492 h 6857985"/>
                <a:gd name="connsiteX7861" fmla="*/ 2631316 w 6868353"/>
                <a:gd name="connsiteY7861" fmla="*/ 787603 h 6857985"/>
                <a:gd name="connsiteX7862" fmla="*/ 2624648 w 6868353"/>
                <a:gd name="connsiteY7862" fmla="*/ 805767 h 6857985"/>
                <a:gd name="connsiteX7863" fmla="*/ 2609387 w 6868353"/>
                <a:gd name="connsiteY7863" fmla="*/ 799141 h 6857985"/>
                <a:gd name="connsiteX7864" fmla="*/ 2531508 w 6868353"/>
                <a:gd name="connsiteY7864" fmla="*/ 832297 h 6857985"/>
                <a:gd name="connsiteX7865" fmla="*/ 2509565 w 6868353"/>
                <a:gd name="connsiteY7865" fmla="*/ 825162 h 6857985"/>
                <a:gd name="connsiteX7866" fmla="*/ 2408384 w 6868353"/>
                <a:gd name="connsiteY7866" fmla="*/ 869559 h 6857985"/>
                <a:gd name="connsiteX7867" fmla="*/ 2420913 w 6868353"/>
                <a:gd name="connsiteY7867" fmla="*/ 870380 h 6857985"/>
                <a:gd name="connsiteX7868" fmla="*/ 2457905 w 6868353"/>
                <a:gd name="connsiteY7868" fmla="*/ 863542 h 6857985"/>
                <a:gd name="connsiteX7869" fmla="*/ 2424679 w 6868353"/>
                <a:gd name="connsiteY7869" fmla="*/ 884622 h 6857985"/>
                <a:gd name="connsiteX7870" fmla="*/ 2436698 w 6868353"/>
                <a:gd name="connsiteY7870" fmla="*/ 876113 h 6857985"/>
                <a:gd name="connsiteX7871" fmla="*/ 2388776 w 6868353"/>
                <a:gd name="connsiteY7871" fmla="*/ 879709 h 6857985"/>
                <a:gd name="connsiteX7872" fmla="*/ 2374038 w 6868353"/>
                <a:gd name="connsiteY7872" fmla="*/ 884848 h 6857985"/>
                <a:gd name="connsiteX7873" fmla="*/ 2358820 w 6868353"/>
                <a:gd name="connsiteY7873" fmla="*/ 891800 h 6857985"/>
                <a:gd name="connsiteX7874" fmla="*/ 2326938 w 6868353"/>
                <a:gd name="connsiteY7874" fmla="*/ 908378 h 6857985"/>
                <a:gd name="connsiteX7875" fmla="*/ 2378045 w 6868353"/>
                <a:gd name="connsiteY7875" fmla="*/ 886250 h 6857985"/>
                <a:gd name="connsiteX7876" fmla="*/ 2394043 w 6868353"/>
                <a:gd name="connsiteY7876" fmla="*/ 891870 h 6857985"/>
                <a:gd name="connsiteX7877" fmla="*/ 2366295 w 6868353"/>
                <a:gd name="connsiteY7877" fmla="*/ 895141 h 6857985"/>
                <a:gd name="connsiteX7878" fmla="*/ 2330562 w 6868353"/>
                <a:gd name="connsiteY7878" fmla="*/ 913092 h 6857985"/>
                <a:gd name="connsiteX7879" fmla="*/ 2367696 w 6868353"/>
                <a:gd name="connsiteY7879" fmla="*/ 913984 h 6857985"/>
                <a:gd name="connsiteX7880" fmla="*/ 2364143 w 6868353"/>
                <a:gd name="connsiteY7880" fmla="*/ 909241 h 6857985"/>
                <a:gd name="connsiteX7881" fmla="*/ 2387856 w 6868353"/>
                <a:gd name="connsiteY7881" fmla="*/ 905575 h 6857985"/>
                <a:gd name="connsiteX7882" fmla="*/ 2392485 w 6868353"/>
                <a:gd name="connsiteY7882" fmla="*/ 912101 h 6857985"/>
                <a:gd name="connsiteX7883" fmla="*/ 2417091 w 6868353"/>
                <a:gd name="connsiteY7883" fmla="*/ 916674 h 6857985"/>
                <a:gd name="connsiteX7884" fmla="*/ 2394184 w 6868353"/>
                <a:gd name="connsiteY7884" fmla="*/ 931142 h 6857985"/>
                <a:gd name="connsiteX7885" fmla="*/ 2356455 w 6868353"/>
                <a:gd name="connsiteY7885" fmla="*/ 949816 h 6857985"/>
                <a:gd name="connsiteX7886" fmla="*/ 2272036 w 6868353"/>
                <a:gd name="connsiteY7886" fmla="*/ 981754 h 6857985"/>
                <a:gd name="connsiteX7887" fmla="*/ 2240778 w 6868353"/>
                <a:gd name="connsiteY7887" fmla="*/ 1004674 h 6857985"/>
                <a:gd name="connsiteX7888" fmla="*/ 2196069 w 6868353"/>
                <a:gd name="connsiteY7888" fmla="*/ 1032337 h 6857985"/>
                <a:gd name="connsiteX7889" fmla="*/ 2168293 w 6868353"/>
                <a:gd name="connsiteY7889" fmla="*/ 1048321 h 6857985"/>
                <a:gd name="connsiteX7890" fmla="*/ 2137020 w 6868353"/>
                <a:gd name="connsiteY7890" fmla="*/ 1066485 h 6857985"/>
                <a:gd name="connsiteX7891" fmla="*/ 2064096 w 6868353"/>
                <a:gd name="connsiteY7891" fmla="*/ 1111235 h 6857985"/>
                <a:gd name="connsiteX7892" fmla="*/ 2045635 w 6868353"/>
                <a:gd name="connsiteY7892" fmla="*/ 1112594 h 6857985"/>
                <a:gd name="connsiteX7893" fmla="*/ 2045451 w 6868353"/>
                <a:gd name="connsiteY7893" fmla="*/ 1126539 h 6857985"/>
                <a:gd name="connsiteX7894" fmla="*/ 2029751 w 6868353"/>
                <a:gd name="connsiteY7894" fmla="*/ 1134340 h 6857985"/>
                <a:gd name="connsiteX7895" fmla="*/ 2016826 w 6868353"/>
                <a:gd name="connsiteY7895" fmla="*/ 1138374 h 6857985"/>
                <a:gd name="connsiteX7896" fmla="*/ 2006831 w 6868353"/>
                <a:gd name="connsiteY7896" fmla="*/ 1134934 h 6857985"/>
                <a:gd name="connsiteX7897" fmla="*/ 1997062 w 6868353"/>
                <a:gd name="connsiteY7897" fmla="*/ 1159582 h 6857985"/>
                <a:gd name="connsiteX7898" fmla="*/ 1914583 w 6868353"/>
                <a:gd name="connsiteY7898" fmla="*/ 1206937 h 6857985"/>
                <a:gd name="connsiteX7899" fmla="*/ 1809664 w 6868353"/>
                <a:gd name="connsiteY7899" fmla="*/ 1281107 h 6857985"/>
                <a:gd name="connsiteX7900" fmla="*/ 1837299 w 6868353"/>
                <a:gd name="connsiteY7900" fmla="*/ 1266992 h 6857985"/>
                <a:gd name="connsiteX7901" fmla="*/ 1820211 w 6868353"/>
                <a:gd name="connsiteY7901" fmla="*/ 1283981 h 6857985"/>
                <a:gd name="connsiteX7902" fmla="*/ 1817139 w 6868353"/>
                <a:gd name="connsiteY7902" fmla="*/ 1289672 h 6857985"/>
                <a:gd name="connsiteX7903" fmla="*/ 1802571 w 6868353"/>
                <a:gd name="connsiteY7903" fmla="*/ 1299115 h 6857985"/>
                <a:gd name="connsiteX7904" fmla="*/ 1770718 w 6868353"/>
                <a:gd name="connsiteY7904" fmla="*/ 1317845 h 6857985"/>
                <a:gd name="connsiteX7905" fmla="*/ 1766343 w 6868353"/>
                <a:gd name="connsiteY7905" fmla="*/ 1333063 h 6857985"/>
                <a:gd name="connsiteX7906" fmla="*/ 1718450 w 6868353"/>
                <a:gd name="connsiteY7906" fmla="*/ 1368654 h 6857985"/>
                <a:gd name="connsiteX7907" fmla="*/ 1702084 w 6868353"/>
                <a:gd name="connsiteY7907" fmla="*/ 1382373 h 6857985"/>
                <a:gd name="connsiteX7908" fmla="*/ 1685025 w 6868353"/>
                <a:gd name="connsiteY7908" fmla="*/ 1396969 h 6857985"/>
                <a:gd name="connsiteX7909" fmla="*/ 1648230 w 6868353"/>
                <a:gd name="connsiteY7909" fmla="*/ 1423528 h 6857985"/>
                <a:gd name="connsiteX7910" fmla="*/ 1663548 w 6868353"/>
                <a:gd name="connsiteY7910" fmla="*/ 1429091 h 6857985"/>
                <a:gd name="connsiteX7911" fmla="*/ 1713268 w 6868353"/>
                <a:gd name="connsiteY7911" fmla="*/ 1382500 h 6857985"/>
                <a:gd name="connsiteX7912" fmla="*/ 1722187 w 6868353"/>
                <a:gd name="connsiteY7912" fmla="*/ 1384723 h 6857985"/>
                <a:gd name="connsiteX7913" fmla="*/ 1703514 w 6868353"/>
                <a:gd name="connsiteY7913" fmla="*/ 1399333 h 6857985"/>
                <a:gd name="connsiteX7914" fmla="*/ 1730625 w 6868353"/>
                <a:gd name="connsiteY7914" fmla="*/ 1380306 h 6857985"/>
                <a:gd name="connsiteX7915" fmla="*/ 1727992 w 6868353"/>
                <a:gd name="connsiteY7915" fmla="*/ 1369830 h 6857985"/>
                <a:gd name="connsiteX7916" fmla="*/ 1812269 w 6868353"/>
                <a:gd name="connsiteY7916" fmla="*/ 1309053 h 6857985"/>
                <a:gd name="connsiteX7917" fmla="*/ 1818102 w 6868353"/>
                <a:gd name="connsiteY7917" fmla="*/ 1299497 h 6857985"/>
                <a:gd name="connsiteX7918" fmla="*/ 1803393 w 6868353"/>
                <a:gd name="connsiteY7918" fmla="*/ 1301309 h 6857985"/>
                <a:gd name="connsiteX7919" fmla="*/ 1826596 w 6868353"/>
                <a:gd name="connsiteY7919" fmla="*/ 1290620 h 6857985"/>
                <a:gd name="connsiteX7920" fmla="*/ 1848795 w 6868353"/>
                <a:gd name="connsiteY7920" fmla="*/ 1283853 h 6857985"/>
                <a:gd name="connsiteX7921" fmla="*/ 1863093 w 6868353"/>
                <a:gd name="connsiteY7921" fmla="*/ 1258016 h 6857985"/>
                <a:gd name="connsiteX7922" fmla="*/ 1947031 w 6868353"/>
                <a:gd name="connsiteY7922" fmla="*/ 1198287 h 6857985"/>
                <a:gd name="connsiteX7923" fmla="*/ 1993353 w 6868353"/>
                <a:gd name="connsiteY7923" fmla="*/ 1183493 h 6857985"/>
                <a:gd name="connsiteX7924" fmla="*/ 1989899 w 6868353"/>
                <a:gd name="connsiteY7924" fmla="*/ 1207291 h 6857985"/>
                <a:gd name="connsiteX7925" fmla="*/ 2035641 w 6868353"/>
                <a:gd name="connsiteY7925" fmla="*/ 1192894 h 6857985"/>
                <a:gd name="connsiteX7926" fmla="*/ 2004169 w 6868353"/>
                <a:gd name="connsiteY7926" fmla="*/ 1215021 h 6857985"/>
                <a:gd name="connsiteX7927" fmla="*/ 1934842 w 6868353"/>
                <a:gd name="connsiteY7927" fmla="*/ 1246422 h 6857985"/>
                <a:gd name="connsiteX7928" fmla="*/ 1917966 w 6868353"/>
                <a:gd name="connsiteY7928" fmla="*/ 1263226 h 6857985"/>
                <a:gd name="connsiteX7929" fmla="*/ 1943293 w 6868353"/>
                <a:gd name="connsiteY7929" fmla="*/ 1254605 h 6857985"/>
                <a:gd name="connsiteX7930" fmla="*/ 1916268 w 6868353"/>
                <a:gd name="connsiteY7930" fmla="*/ 1268238 h 6857985"/>
                <a:gd name="connsiteX7931" fmla="*/ 1918901 w 6868353"/>
                <a:gd name="connsiteY7931" fmla="*/ 1277256 h 6857985"/>
                <a:gd name="connsiteX7932" fmla="*/ 1878256 w 6868353"/>
                <a:gd name="connsiteY7932" fmla="*/ 1297841 h 6857985"/>
                <a:gd name="connsiteX7933" fmla="*/ 1858336 w 6868353"/>
                <a:gd name="connsiteY7933" fmla="*/ 1324413 h 6857985"/>
                <a:gd name="connsiteX7934" fmla="*/ 1844250 w 6868353"/>
                <a:gd name="connsiteY7934" fmla="*/ 1323323 h 6857985"/>
                <a:gd name="connsiteX7935" fmla="*/ 1835218 w 6868353"/>
                <a:gd name="connsiteY7935" fmla="*/ 1329156 h 6857985"/>
                <a:gd name="connsiteX7936" fmla="*/ 1826186 w 6868353"/>
                <a:gd name="connsiteY7936" fmla="*/ 1336560 h 6857985"/>
                <a:gd name="connsiteX7937" fmla="*/ 1811038 w 6868353"/>
                <a:gd name="connsiteY7937" fmla="*/ 1352218 h 6857985"/>
                <a:gd name="connsiteX7938" fmla="*/ 1815341 w 6868353"/>
                <a:gd name="connsiteY7938" fmla="*/ 1337027 h 6857985"/>
                <a:gd name="connsiteX7939" fmla="*/ 1814067 w 6868353"/>
                <a:gd name="connsiteY7939" fmla="*/ 1361109 h 6857985"/>
                <a:gd name="connsiteX7940" fmla="*/ 1774625 w 6868353"/>
                <a:gd name="connsiteY7940" fmla="*/ 1383477 h 6857985"/>
                <a:gd name="connsiteX7941" fmla="*/ 1793737 w 6868353"/>
                <a:gd name="connsiteY7941" fmla="*/ 1374770 h 6857985"/>
                <a:gd name="connsiteX7942" fmla="*/ 1748817 w 6868353"/>
                <a:gd name="connsiteY7942" fmla="*/ 1417171 h 6857985"/>
                <a:gd name="connsiteX7943" fmla="*/ 1754168 w 6868353"/>
                <a:gd name="connsiteY7943" fmla="*/ 1397238 h 6857985"/>
                <a:gd name="connsiteX7944" fmla="*/ 1737732 w 6868353"/>
                <a:gd name="connsiteY7944" fmla="*/ 1396020 h 6857985"/>
                <a:gd name="connsiteX7945" fmla="*/ 1726633 w 6868353"/>
                <a:gd name="connsiteY7945" fmla="*/ 1417511 h 6857985"/>
                <a:gd name="connsiteX7946" fmla="*/ 1714967 w 6868353"/>
                <a:gd name="connsiteY7946" fmla="*/ 1420512 h 6857985"/>
                <a:gd name="connsiteX7947" fmla="*/ 1700980 w 6868353"/>
                <a:gd name="connsiteY7947" fmla="*/ 1433721 h 6857985"/>
                <a:gd name="connsiteX7948" fmla="*/ 1735821 w 6868353"/>
                <a:gd name="connsiteY7948" fmla="*/ 1424844 h 6857985"/>
                <a:gd name="connsiteX7949" fmla="*/ 1684105 w 6868353"/>
                <a:gd name="connsiteY7949" fmla="*/ 1476348 h 6857985"/>
                <a:gd name="connsiteX7950" fmla="*/ 1661411 w 6868353"/>
                <a:gd name="connsiteY7950" fmla="*/ 1497853 h 6857985"/>
                <a:gd name="connsiteX7951" fmla="*/ 1632105 w 6868353"/>
                <a:gd name="connsiteY7951" fmla="*/ 1523902 h 6857985"/>
                <a:gd name="connsiteX7952" fmla="*/ 1618713 w 6868353"/>
                <a:gd name="connsiteY7952" fmla="*/ 1508470 h 6857985"/>
                <a:gd name="connsiteX7953" fmla="*/ 1568526 w 6868353"/>
                <a:gd name="connsiteY7953" fmla="*/ 1577444 h 6857985"/>
                <a:gd name="connsiteX7954" fmla="*/ 1556209 w 6868353"/>
                <a:gd name="connsiteY7954" fmla="*/ 1586080 h 6857985"/>
                <a:gd name="connsiteX7955" fmla="*/ 1533827 w 6868353"/>
                <a:gd name="connsiteY7955" fmla="*/ 1588345 h 6857985"/>
                <a:gd name="connsiteX7956" fmla="*/ 1507140 w 6868353"/>
                <a:gd name="connsiteY7956" fmla="*/ 1627546 h 6857985"/>
                <a:gd name="connsiteX7957" fmla="*/ 1457251 w 6868353"/>
                <a:gd name="connsiteY7957" fmla="*/ 1671589 h 6857985"/>
                <a:gd name="connsiteX7958" fmla="*/ 1423047 w 6868353"/>
                <a:gd name="connsiteY7958" fmla="*/ 1698657 h 6857985"/>
                <a:gd name="connsiteX7959" fmla="*/ 1384426 w 6868353"/>
                <a:gd name="connsiteY7959" fmla="*/ 1753757 h 6857985"/>
                <a:gd name="connsiteX7960" fmla="*/ 1347349 w 6868353"/>
                <a:gd name="connsiteY7960" fmla="*/ 1794997 h 6857985"/>
                <a:gd name="connsiteX7961" fmla="*/ 1306619 w 6868353"/>
                <a:gd name="connsiteY7961" fmla="*/ 1846444 h 6857985"/>
                <a:gd name="connsiteX7962" fmla="*/ 1334154 w 6868353"/>
                <a:gd name="connsiteY7962" fmla="*/ 1823070 h 6857985"/>
                <a:gd name="connsiteX7963" fmla="*/ 1307440 w 6868353"/>
                <a:gd name="connsiteY7963" fmla="*/ 1864664 h 6857985"/>
                <a:gd name="connsiteX7964" fmla="*/ 1289758 w 6868353"/>
                <a:gd name="connsiteY7964" fmla="*/ 1888066 h 6857985"/>
                <a:gd name="connsiteX7965" fmla="*/ 1280924 w 6868353"/>
                <a:gd name="connsiteY7965" fmla="*/ 1900680 h 6857985"/>
                <a:gd name="connsiteX7966" fmla="*/ 1273052 w 6868353"/>
                <a:gd name="connsiteY7966" fmla="*/ 1914398 h 6857985"/>
                <a:gd name="connsiteX7967" fmla="*/ 1283585 w 6868353"/>
                <a:gd name="connsiteY7967" fmla="*/ 1903072 h 6857985"/>
                <a:gd name="connsiteX7968" fmla="*/ 1294684 w 6868353"/>
                <a:gd name="connsiteY7968" fmla="*/ 1890586 h 6857985"/>
                <a:gd name="connsiteX7969" fmla="*/ 1316897 w 6868353"/>
                <a:gd name="connsiteY7969" fmla="*/ 1862116 h 6857985"/>
                <a:gd name="connsiteX7970" fmla="*/ 1304169 w 6868353"/>
                <a:gd name="connsiteY7970" fmla="*/ 1884909 h 6857985"/>
                <a:gd name="connsiteX7971" fmla="*/ 1278418 w 6868353"/>
                <a:gd name="connsiteY7971" fmla="*/ 1916819 h 6857985"/>
                <a:gd name="connsiteX7972" fmla="*/ 1257210 w 6868353"/>
                <a:gd name="connsiteY7972" fmla="*/ 1922821 h 6857985"/>
                <a:gd name="connsiteX7973" fmla="*/ 1204786 w 6868353"/>
                <a:gd name="connsiteY7973" fmla="*/ 1987746 h 6857985"/>
                <a:gd name="connsiteX7974" fmla="*/ 1262264 w 6868353"/>
                <a:gd name="connsiteY7974" fmla="*/ 1893615 h 6857985"/>
                <a:gd name="connsiteX7975" fmla="*/ 1272911 w 6868353"/>
                <a:gd name="connsiteY7975" fmla="*/ 1893431 h 6857985"/>
                <a:gd name="connsiteX7976" fmla="*/ 1289885 w 6868353"/>
                <a:gd name="connsiteY7976" fmla="*/ 1864777 h 6857985"/>
                <a:gd name="connsiteX7977" fmla="*/ 1267545 w 6868353"/>
                <a:gd name="connsiteY7977" fmla="*/ 1887032 h 6857985"/>
                <a:gd name="connsiteX7978" fmla="*/ 1256970 w 6868353"/>
                <a:gd name="connsiteY7978" fmla="*/ 1891109 h 6857985"/>
                <a:gd name="connsiteX7979" fmla="*/ 1204503 w 6868353"/>
                <a:gd name="connsiteY7979" fmla="*/ 1977411 h 6857985"/>
                <a:gd name="connsiteX7980" fmla="*/ 1188463 w 6868353"/>
                <a:gd name="connsiteY7980" fmla="*/ 1986132 h 6857985"/>
                <a:gd name="connsiteX7981" fmla="*/ 1181399 w 6868353"/>
                <a:gd name="connsiteY7981" fmla="*/ 1997415 h 6857985"/>
                <a:gd name="connsiteX7982" fmla="*/ 1175410 w 6868353"/>
                <a:gd name="connsiteY7982" fmla="*/ 2008217 h 6857985"/>
                <a:gd name="connsiteX7983" fmla="*/ 1164906 w 6868353"/>
                <a:gd name="connsiteY7983" fmla="*/ 2027768 h 6857985"/>
                <a:gd name="connsiteX7984" fmla="*/ 1147648 w 6868353"/>
                <a:gd name="connsiteY7984" fmla="*/ 2061080 h 6857985"/>
                <a:gd name="connsiteX7985" fmla="*/ 1131254 w 6868353"/>
                <a:gd name="connsiteY7985" fmla="*/ 2091376 h 6857985"/>
                <a:gd name="connsiteX7986" fmla="*/ 1111236 w 6868353"/>
                <a:gd name="connsiteY7986" fmla="*/ 2124617 h 6857985"/>
                <a:gd name="connsiteX7987" fmla="*/ 1127644 w 6868353"/>
                <a:gd name="connsiteY7987" fmla="*/ 2109016 h 6857985"/>
                <a:gd name="connsiteX7988" fmla="*/ 1129654 w 6868353"/>
                <a:gd name="connsiteY7988" fmla="*/ 2109582 h 6857985"/>
                <a:gd name="connsiteX7989" fmla="*/ 1123977 w 6868353"/>
                <a:gd name="connsiteY7989" fmla="*/ 2119903 h 6857985"/>
                <a:gd name="connsiteX7990" fmla="*/ 1112822 w 6868353"/>
                <a:gd name="connsiteY7990" fmla="*/ 2140487 h 6857985"/>
                <a:gd name="connsiteX7991" fmla="*/ 1143472 w 6868353"/>
                <a:gd name="connsiteY7991" fmla="*/ 2086775 h 6857985"/>
                <a:gd name="connsiteX7992" fmla="*/ 1164665 w 6868353"/>
                <a:gd name="connsiteY7992" fmla="*/ 2043242 h 6857985"/>
                <a:gd name="connsiteX7993" fmla="*/ 1189483 w 6868353"/>
                <a:gd name="connsiteY7993" fmla="*/ 2012167 h 6857985"/>
                <a:gd name="connsiteX7994" fmla="*/ 1199676 w 6868353"/>
                <a:gd name="connsiteY7994" fmla="*/ 2000969 h 6857985"/>
                <a:gd name="connsiteX7995" fmla="*/ 1210209 w 6868353"/>
                <a:gd name="connsiteY7995" fmla="*/ 1990039 h 6857985"/>
                <a:gd name="connsiteX7996" fmla="*/ 1207632 w 6868353"/>
                <a:gd name="connsiteY7996" fmla="*/ 2001535 h 6857985"/>
                <a:gd name="connsiteX7997" fmla="*/ 1202281 w 6868353"/>
                <a:gd name="connsiteY7997" fmla="*/ 2010143 h 6857985"/>
                <a:gd name="connsiteX7998" fmla="*/ 1195995 w 6868353"/>
                <a:gd name="connsiteY7998" fmla="*/ 2020138 h 6857985"/>
                <a:gd name="connsiteX7999" fmla="*/ 1176302 w 6868353"/>
                <a:gd name="connsiteY7999" fmla="*/ 2057965 h 6857985"/>
                <a:gd name="connsiteX8000" fmla="*/ 1211610 w 6868353"/>
                <a:gd name="connsiteY8000" fmla="*/ 2026183 h 6857985"/>
                <a:gd name="connsiteX8001" fmla="*/ 1178157 w 6868353"/>
                <a:gd name="connsiteY8001" fmla="*/ 2083746 h 6857985"/>
                <a:gd name="connsiteX8002" fmla="*/ 1222752 w 6868353"/>
                <a:gd name="connsiteY8002" fmla="*/ 2035880 h 6857985"/>
                <a:gd name="connsiteX8003" fmla="*/ 1173697 w 6868353"/>
                <a:gd name="connsiteY8003" fmla="*/ 2097167 h 6857985"/>
                <a:gd name="connsiteX8004" fmla="*/ 1164580 w 6868353"/>
                <a:gd name="connsiteY8004" fmla="*/ 2118685 h 6857985"/>
                <a:gd name="connsiteX8005" fmla="*/ 1194268 w 6868353"/>
                <a:gd name="connsiteY8005" fmla="*/ 2084963 h 6857985"/>
                <a:gd name="connsiteX8006" fmla="*/ 1158040 w 6868353"/>
                <a:gd name="connsiteY8006" fmla="*/ 2148883 h 6857985"/>
                <a:gd name="connsiteX8007" fmla="*/ 1132925 w 6868353"/>
                <a:gd name="connsiteY8007" fmla="*/ 2195828 h 6857985"/>
                <a:gd name="connsiteX8008" fmla="*/ 1114818 w 6868353"/>
                <a:gd name="connsiteY8008" fmla="*/ 2230739 h 6857985"/>
                <a:gd name="connsiteX8009" fmla="*/ 1092534 w 6868353"/>
                <a:gd name="connsiteY8009" fmla="*/ 2276665 h 6857985"/>
                <a:gd name="connsiteX8010" fmla="*/ 1075093 w 6868353"/>
                <a:gd name="connsiteY8010" fmla="*/ 2300831 h 6857985"/>
                <a:gd name="connsiteX8011" fmla="*/ 1094134 w 6868353"/>
                <a:gd name="connsiteY8011" fmla="*/ 2259775 h 6857985"/>
                <a:gd name="connsiteX8012" fmla="*/ 1115752 w 6868353"/>
                <a:gd name="connsiteY8012" fmla="*/ 2210778 h 6857985"/>
                <a:gd name="connsiteX8013" fmla="*/ 1096272 w 6868353"/>
                <a:gd name="connsiteY8013" fmla="*/ 2246524 h 6857985"/>
                <a:gd name="connsiteX8014" fmla="*/ 1085244 w 6868353"/>
                <a:gd name="connsiteY8014" fmla="*/ 2270280 h 6857985"/>
                <a:gd name="connsiteX8015" fmla="*/ 1069359 w 6868353"/>
                <a:gd name="connsiteY8015" fmla="*/ 2299345 h 6857985"/>
                <a:gd name="connsiteX8016" fmla="*/ 1083771 w 6868353"/>
                <a:gd name="connsiteY8016" fmla="*/ 2288854 h 6857985"/>
                <a:gd name="connsiteX8017" fmla="*/ 1055443 w 6868353"/>
                <a:gd name="connsiteY8017" fmla="*/ 2343756 h 6857985"/>
                <a:gd name="connsiteX8018" fmla="*/ 992189 w 6868353"/>
                <a:gd name="connsiteY8018" fmla="*/ 2505614 h 6857985"/>
                <a:gd name="connsiteX8019" fmla="*/ 1011683 w 6868353"/>
                <a:gd name="connsiteY8019" fmla="*/ 2471892 h 6857985"/>
                <a:gd name="connsiteX8020" fmla="*/ 1007946 w 6868353"/>
                <a:gd name="connsiteY8020" fmla="*/ 2489418 h 6857985"/>
                <a:gd name="connsiteX8021" fmla="*/ 1002863 w 6868353"/>
                <a:gd name="connsiteY8021" fmla="*/ 2503108 h 6857985"/>
                <a:gd name="connsiteX8022" fmla="*/ 997172 w 6868353"/>
                <a:gd name="connsiteY8022" fmla="*/ 2519035 h 6857985"/>
                <a:gd name="connsiteX8023" fmla="*/ 975016 w 6868353"/>
                <a:gd name="connsiteY8023" fmla="*/ 2582501 h 6857985"/>
                <a:gd name="connsiteX8024" fmla="*/ 985747 w 6868353"/>
                <a:gd name="connsiteY8024" fmla="*/ 2542224 h 6857985"/>
                <a:gd name="connsiteX8025" fmla="*/ 965007 w 6868353"/>
                <a:gd name="connsiteY8025" fmla="*/ 2566815 h 6857985"/>
                <a:gd name="connsiteX8026" fmla="*/ 952789 w 6868353"/>
                <a:gd name="connsiteY8026" fmla="*/ 2602307 h 6857985"/>
                <a:gd name="connsiteX8027" fmla="*/ 950114 w 6868353"/>
                <a:gd name="connsiteY8027" fmla="*/ 2631911 h 6857985"/>
                <a:gd name="connsiteX8028" fmla="*/ 927151 w 6868353"/>
                <a:gd name="connsiteY8028" fmla="*/ 2697103 h 6857985"/>
                <a:gd name="connsiteX8029" fmla="*/ 952775 w 6868353"/>
                <a:gd name="connsiteY8029" fmla="*/ 2639825 h 6857985"/>
                <a:gd name="connsiteX8030" fmla="*/ 927009 w 6868353"/>
                <a:gd name="connsiteY8030" fmla="*/ 2739575 h 6857985"/>
                <a:gd name="connsiteX8031" fmla="*/ 921771 w 6868353"/>
                <a:gd name="connsiteY8031" fmla="*/ 2757456 h 6857985"/>
                <a:gd name="connsiteX8032" fmla="*/ 917255 w 6868353"/>
                <a:gd name="connsiteY8032" fmla="*/ 2776143 h 6857985"/>
                <a:gd name="connsiteX8033" fmla="*/ 908067 w 6868353"/>
                <a:gd name="connsiteY8033" fmla="*/ 2814340 h 6857985"/>
                <a:gd name="connsiteX8034" fmla="*/ 890937 w 6868353"/>
                <a:gd name="connsiteY8034" fmla="*/ 2888225 h 6857985"/>
                <a:gd name="connsiteX8035" fmla="*/ 887383 w 6868353"/>
                <a:gd name="connsiteY8035" fmla="*/ 2865050 h 6857985"/>
                <a:gd name="connsiteX8036" fmla="*/ 879370 w 6868353"/>
                <a:gd name="connsiteY8036" fmla="*/ 2884218 h 6857985"/>
                <a:gd name="connsiteX8037" fmla="*/ 875010 w 6868353"/>
                <a:gd name="connsiteY8037" fmla="*/ 2900953 h 6857985"/>
                <a:gd name="connsiteX8038" fmla="*/ 871301 w 6868353"/>
                <a:gd name="connsiteY8038" fmla="*/ 2928800 h 6857985"/>
                <a:gd name="connsiteX8039" fmla="*/ 862283 w 6868353"/>
                <a:gd name="connsiteY8039" fmla="*/ 2979623 h 6857985"/>
                <a:gd name="connsiteX8040" fmla="*/ 874132 w 6868353"/>
                <a:gd name="connsiteY8040" fmla="*/ 2979681 h 6857985"/>
                <a:gd name="connsiteX8041" fmla="*/ 860626 w 6868353"/>
                <a:gd name="connsiteY8041" fmla="*/ 3020878 h 6857985"/>
                <a:gd name="connsiteX8042" fmla="*/ 855374 w 6868353"/>
                <a:gd name="connsiteY8042" fmla="*/ 3039382 h 6857985"/>
                <a:gd name="connsiteX8043" fmla="*/ 844600 w 6868353"/>
                <a:gd name="connsiteY8043" fmla="*/ 3143719 h 6857985"/>
                <a:gd name="connsiteX8044" fmla="*/ 842718 w 6868353"/>
                <a:gd name="connsiteY8044" fmla="*/ 3161231 h 6857985"/>
                <a:gd name="connsiteX8045" fmla="*/ 841189 w 6868353"/>
                <a:gd name="connsiteY8045" fmla="*/ 3179169 h 6857985"/>
                <a:gd name="connsiteX8046" fmla="*/ 838088 w 6868353"/>
                <a:gd name="connsiteY8046" fmla="*/ 3215368 h 6857985"/>
                <a:gd name="connsiteX8047" fmla="*/ 832609 w 6868353"/>
                <a:gd name="connsiteY8047" fmla="*/ 3283903 h 6857985"/>
                <a:gd name="connsiteX8048" fmla="*/ 838187 w 6868353"/>
                <a:gd name="connsiteY8048" fmla="*/ 3251342 h 6857985"/>
                <a:gd name="connsiteX8049" fmla="*/ 836333 w 6868353"/>
                <a:gd name="connsiteY8049" fmla="*/ 3285163 h 6857985"/>
                <a:gd name="connsiteX8050" fmla="*/ 835965 w 6868353"/>
                <a:gd name="connsiteY8050" fmla="*/ 3317696 h 6857985"/>
                <a:gd name="connsiteX8051" fmla="*/ 835158 w 6868353"/>
                <a:gd name="connsiteY8051" fmla="*/ 3379280 h 6857985"/>
                <a:gd name="connsiteX8052" fmla="*/ 834606 w 6868353"/>
                <a:gd name="connsiteY8052" fmla="*/ 3408712 h 6857985"/>
                <a:gd name="connsiteX8053" fmla="*/ 834294 w 6868353"/>
                <a:gd name="connsiteY8053" fmla="*/ 3423182 h 6857985"/>
                <a:gd name="connsiteX8054" fmla="*/ 834662 w 6868353"/>
                <a:gd name="connsiteY8054" fmla="*/ 3437550 h 6857985"/>
                <a:gd name="connsiteX8055" fmla="*/ 836064 w 6868353"/>
                <a:gd name="connsiteY8055" fmla="*/ 3494193 h 6857985"/>
                <a:gd name="connsiteX8056" fmla="*/ 837168 w 6868353"/>
                <a:gd name="connsiteY8056" fmla="*/ 3550652 h 6857985"/>
                <a:gd name="connsiteX8057" fmla="*/ 838555 w 6868353"/>
                <a:gd name="connsiteY8057" fmla="*/ 3579291 h 6857985"/>
                <a:gd name="connsiteX8058" fmla="*/ 840523 w 6868353"/>
                <a:gd name="connsiteY8058" fmla="*/ 3608469 h 6857985"/>
                <a:gd name="connsiteX8059" fmla="*/ 844572 w 6868353"/>
                <a:gd name="connsiteY8059" fmla="*/ 3669175 h 6857985"/>
                <a:gd name="connsiteX8060" fmla="*/ 846823 w 6868353"/>
                <a:gd name="connsiteY8060" fmla="*/ 3701085 h 6857985"/>
                <a:gd name="connsiteX8061" fmla="*/ 850773 w 6868353"/>
                <a:gd name="connsiteY8061" fmla="*/ 3734184 h 6857985"/>
                <a:gd name="connsiteX8062" fmla="*/ 860994 w 6868353"/>
                <a:gd name="connsiteY8062" fmla="*/ 3839670 h 6857985"/>
                <a:gd name="connsiteX8063" fmla="*/ 870975 w 6868353"/>
                <a:gd name="connsiteY8063" fmla="*/ 3803696 h 6857985"/>
                <a:gd name="connsiteX8064" fmla="*/ 856450 w 6868353"/>
                <a:gd name="connsiteY8064" fmla="*/ 3732613 h 6857985"/>
                <a:gd name="connsiteX8065" fmla="*/ 852897 w 6868353"/>
                <a:gd name="connsiteY8065" fmla="*/ 3697603 h 6857985"/>
                <a:gd name="connsiteX8066" fmla="*/ 851113 w 6868353"/>
                <a:gd name="connsiteY8066" fmla="*/ 3662238 h 6857985"/>
                <a:gd name="connsiteX8067" fmla="*/ 847446 w 6868353"/>
                <a:gd name="connsiteY8067" fmla="*/ 3590999 h 6857985"/>
                <a:gd name="connsiteX8068" fmla="*/ 845889 w 6868353"/>
                <a:gd name="connsiteY8068" fmla="*/ 3555224 h 6857985"/>
                <a:gd name="connsiteX8069" fmla="*/ 845804 w 6868353"/>
                <a:gd name="connsiteY8069" fmla="*/ 3519407 h 6857985"/>
                <a:gd name="connsiteX8070" fmla="*/ 845436 w 6868353"/>
                <a:gd name="connsiteY8070" fmla="*/ 3447899 h 6857985"/>
                <a:gd name="connsiteX8071" fmla="*/ 847234 w 6868353"/>
                <a:gd name="connsiteY8071" fmla="*/ 3377014 h 6857985"/>
                <a:gd name="connsiteX8072" fmla="*/ 849796 w 6868353"/>
                <a:gd name="connsiteY8072" fmla="*/ 3307093 h 6857985"/>
                <a:gd name="connsiteX8073" fmla="*/ 850362 w 6868353"/>
                <a:gd name="connsiteY8073" fmla="*/ 3289793 h 6857985"/>
                <a:gd name="connsiteX8074" fmla="*/ 851736 w 6868353"/>
                <a:gd name="connsiteY8074" fmla="*/ 3272677 h 6857985"/>
                <a:gd name="connsiteX8075" fmla="*/ 854426 w 6868353"/>
                <a:gd name="connsiteY8075" fmla="*/ 3238728 h 6857985"/>
                <a:gd name="connsiteX8076" fmla="*/ 859267 w 6868353"/>
                <a:gd name="connsiteY8076" fmla="*/ 3172146 h 6857985"/>
                <a:gd name="connsiteX8077" fmla="*/ 860003 w 6868353"/>
                <a:gd name="connsiteY8077" fmla="*/ 3154846 h 6857985"/>
                <a:gd name="connsiteX8078" fmla="*/ 861150 w 6868353"/>
                <a:gd name="connsiteY8078" fmla="*/ 3136230 h 6857985"/>
                <a:gd name="connsiteX8079" fmla="*/ 863500 w 6868353"/>
                <a:gd name="connsiteY8079" fmla="*/ 3096830 h 6857985"/>
                <a:gd name="connsiteX8080" fmla="*/ 877785 w 6868353"/>
                <a:gd name="connsiteY8080" fmla="*/ 3025478 h 6857985"/>
                <a:gd name="connsiteX8081" fmla="*/ 894320 w 6868353"/>
                <a:gd name="connsiteY8081" fmla="*/ 2934448 h 6857985"/>
                <a:gd name="connsiteX8082" fmla="*/ 902560 w 6868353"/>
                <a:gd name="connsiteY8082" fmla="*/ 2897088 h 6857985"/>
                <a:gd name="connsiteX8083" fmla="*/ 911833 w 6868353"/>
                <a:gd name="connsiteY8083" fmla="*/ 2855706 h 6857985"/>
                <a:gd name="connsiteX8084" fmla="*/ 931044 w 6868353"/>
                <a:gd name="connsiteY8084" fmla="*/ 2765383 h 6857985"/>
                <a:gd name="connsiteX8085" fmla="*/ 957277 w 6868353"/>
                <a:gd name="connsiteY8085" fmla="*/ 2675925 h 6857985"/>
                <a:gd name="connsiteX8086" fmla="*/ 972340 w 6868353"/>
                <a:gd name="connsiteY8086" fmla="*/ 2634926 h 6857985"/>
                <a:gd name="connsiteX8087" fmla="*/ 990872 w 6868353"/>
                <a:gd name="connsiteY8087" fmla="*/ 2599207 h 6857985"/>
                <a:gd name="connsiteX8088" fmla="*/ 975724 w 6868353"/>
                <a:gd name="connsiteY8088" fmla="*/ 2642273 h 6857985"/>
                <a:gd name="connsiteX8089" fmla="*/ 962430 w 6868353"/>
                <a:gd name="connsiteY8089" fmla="*/ 2686684 h 6857985"/>
                <a:gd name="connsiteX8090" fmla="*/ 949066 w 6868353"/>
                <a:gd name="connsiteY8090" fmla="*/ 2731788 h 6857985"/>
                <a:gd name="connsiteX8091" fmla="*/ 936310 w 6868353"/>
                <a:gd name="connsiteY8091" fmla="*/ 2777856 h 6857985"/>
                <a:gd name="connsiteX8092" fmla="*/ 913701 w 6868353"/>
                <a:gd name="connsiteY8092" fmla="*/ 2873361 h 6857985"/>
                <a:gd name="connsiteX8093" fmla="*/ 908237 w 6868353"/>
                <a:gd name="connsiteY8093" fmla="*/ 2897838 h 6857985"/>
                <a:gd name="connsiteX8094" fmla="*/ 903707 w 6868353"/>
                <a:gd name="connsiteY8094" fmla="*/ 2922784 h 6857985"/>
                <a:gd name="connsiteX8095" fmla="*/ 894561 w 6868353"/>
                <a:gd name="connsiteY8095" fmla="*/ 2973367 h 6857985"/>
                <a:gd name="connsiteX8096" fmla="*/ 854426 w 6868353"/>
                <a:gd name="connsiteY8096" fmla="*/ 3423464 h 6857985"/>
                <a:gd name="connsiteX8097" fmla="*/ 863316 w 6868353"/>
                <a:gd name="connsiteY8097" fmla="*/ 3417689 h 6857985"/>
                <a:gd name="connsiteX8098" fmla="*/ 860598 w 6868353"/>
                <a:gd name="connsiteY8098" fmla="*/ 3442519 h 6857985"/>
                <a:gd name="connsiteX8099" fmla="*/ 859154 w 6868353"/>
                <a:gd name="connsiteY8099" fmla="*/ 3467535 h 6857985"/>
                <a:gd name="connsiteX8100" fmla="*/ 858361 w 6868353"/>
                <a:gd name="connsiteY8100" fmla="*/ 3517892 h 6857985"/>
                <a:gd name="connsiteX8101" fmla="*/ 859919 w 6868353"/>
                <a:gd name="connsiteY8101" fmla="*/ 3568546 h 6857985"/>
                <a:gd name="connsiteX8102" fmla="*/ 864803 w 6868353"/>
                <a:gd name="connsiteY8102" fmla="*/ 3619356 h 6857985"/>
                <a:gd name="connsiteX8103" fmla="*/ 869772 w 6868353"/>
                <a:gd name="connsiteY8103" fmla="*/ 3670279 h 6857985"/>
                <a:gd name="connsiteX8104" fmla="*/ 871995 w 6868353"/>
                <a:gd name="connsiteY8104" fmla="*/ 3695776 h 6857985"/>
                <a:gd name="connsiteX8105" fmla="*/ 875137 w 6868353"/>
                <a:gd name="connsiteY8105" fmla="*/ 3721245 h 6857985"/>
                <a:gd name="connsiteX8106" fmla="*/ 882273 w 6868353"/>
                <a:gd name="connsiteY8106" fmla="*/ 3823785 h 6857985"/>
                <a:gd name="connsiteX8107" fmla="*/ 902857 w 6868353"/>
                <a:gd name="connsiteY8107" fmla="*/ 3898436 h 6857985"/>
                <a:gd name="connsiteX8108" fmla="*/ 908874 w 6868353"/>
                <a:gd name="connsiteY8108" fmla="*/ 3935612 h 6857985"/>
                <a:gd name="connsiteX8109" fmla="*/ 909058 w 6868353"/>
                <a:gd name="connsiteY8109" fmla="*/ 3975677 h 6857985"/>
                <a:gd name="connsiteX8110" fmla="*/ 940614 w 6868353"/>
                <a:gd name="connsiteY8110" fmla="*/ 4087830 h 6857985"/>
                <a:gd name="connsiteX8111" fmla="*/ 958452 w 6868353"/>
                <a:gd name="connsiteY8111" fmla="*/ 4149583 h 6857985"/>
                <a:gd name="connsiteX8112" fmla="*/ 968376 w 6868353"/>
                <a:gd name="connsiteY8112" fmla="*/ 4185840 h 6857985"/>
                <a:gd name="connsiteX8113" fmla="*/ 980056 w 6868353"/>
                <a:gd name="connsiteY8113" fmla="*/ 4226966 h 6857985"/>
                <a:gd name="connsiteX8114" fmla="*/ 986554 w 6868353"/>
                <a:gd name="connsiteY8114" fmla="*/ 4218925 h 6857985"/>
                <a:gd name="connsiteX8115" fmla="*/ 1006870 w 6868353"/>
                <a:gd name="connsiteY8115" fmla="*/ 4289314 h 6857985"/>
                <a:gd name="connsiteX8116" fmla="*/ 1028997 w 6868353"/>
                <a:gd name="connsiteY8116" fmla="*/ 4356547 h 6857985"/>
                <a:gd name="connsiteX8117" fmla="*/ 1053758 w 6868353"/>
                <a:gd name="connsiteY8117" fmla="*/ 4420282 h 6857985"/>
                <a:gd name="connsiteX8118" fmla="*/ 1066160 w 6868353"/>
                <a:gd name="connsiteY8118" fmla="*/ 4451116 h 6857985"/>
                <a:gd name="connsiteX8119" fmla="*/ 1080005 w 6868353"/>
                <a:gd name="connsiteY8119" fmla="*/ 4480733 h 6857985"/>
                <a:gd name="connsiteX8120" fmla="*/ 1107654 w 6868353"/>
                <a:gd name="connsiteY8120" fmla="*/ 4537900 h 6857985"/>
                <a:gd name="connsiteX8121" fmla="*/ 1121273 w 6868353"/>
                <a:gd name="connsiteY8121" fmla="*/ 4565506 h 6857985"/>
                <a:gd name="connsiteX8122" fmla="*/ 1136054 w 6868353"/>
                <a:gd name="connsiteY8122" fmla="*/ 4591923 h 6857985"/>
                <a:gd name="connsiteX8123" fmla="*/ 1165090 w 6868353"/>
                <a:gd name="connsiteY8123" fmla="*/ 4642875 h 6857985"/>
                <a:gd name="connsiteX8124" fmla="*/ 1193772 w 6868353"/>
                <a:gd name="connsiteY8124" fmla="*/ 4691151 h 6857985"/>
                <a:gd name="connsiteX8125" fmla="*/ 1198996 w 6868353"/>
                <a:gd name="connsiteY8125" fmla="*/ 4716223 h 6857985"/>
                <a:gd name="connsiteX8126" fmla="*/ 1228485 w 6868353"/>
                <a:gd name="connsiteY8126" fmla="*/ 4759331 h 6857985"/>
                <a:gd name="connsiteX8127" fmla="*/ 1244667 w 6868353"/>
                <a:gd name="connsiteY8127" fmla="*/ 4781246 h 6857985"/>
                <a:gd name="connsiteX8128" fmla="*/ 1260735 w 6868353"/>
                <a:gd name="connsiteY8128" fmla="*/ 4800189 h 6857985"/>
                <a:gd name="connsiteX8129" fmla="*/ 1150196 w 6868353"/>
                <a:gd name="connsiteY8129" fmla="*/ 4597020 h 6857985"/>
                <a:gd name="connsiteX8130" fmla="*/ 1135869 w 6868353"/>
                <a:gd name="connsiteY8130" fmla="*/ 4569130 h 6857985"/>
                <a:gd name="connsiteX8131" fmla="*/ 1122477 w 6868353"/>
                <a:gd name="connsiteY8131" fmla="*/ 4540391 h 6857985"/>
                <a:gd name="connsiteX8132" fmla="*/ 1095691 w 6868353"/>
                <a:gd name="connsiteY8132" fmla="*/ 4481653 h 6857985"/>
                <a:gd name="connsiteX8133" fmla="*/ 1082016 w 6868353"/>
                <a:gd name="connsiteY8133" fmla="*/ 4451852 h 6857985"/>
                <a:gd name="connsiteX8134" fmla="*/ 1069614 w 6868353"/>
                <a:gd name="connsiteY8134" fmla="*/ 4421287 h 6857985"/>
                <a:gd name="connsiteX8135" fmla="*/ 1044768 w 6868353"/>
                <a:gd name="connsiteY8135" fmla="*/ 4359406 h 6857985"/>
                <a:gd name="connsiteX8136" fmla="*/ 1032324 w 6868353"/>
                <a:gd name="connsiteY8136" fmla="*/ 4328176 h 6857985"/>
                <a:gd name="connsiteX8137" fmla="*/ 1021352 w 6868353"/>
                <a:gd name="connsiteY8137" fmla="*/ 4296350 h 6857985"/>
                <a:gd name="connsiteX8138" fmla="*/ 999239 w 6868353"/>
                <a:gd name="connsiteY8138" fmla="*/ 4232459 h 6857985"/>
                <a:gd name="connsiteX8139" fmla="*/ 979263 w 6868353"/>
                <a:gd name="connsiteY8139" fmla="*/ 4167903 h 6857985"/>
                <a:gd name="connsiteX8140" fmla="*/ 960533 w 6868353"/>
                <a:gd name="connsiteY8140" fmla="*/ 4103233 h 6857985"/>
                <a:gd name="connsiteX8141" fmla="*/ 955876 w 6868353"/>
                <a:gd name="connsiteY8141" fmla="*/ 4087136 h 6857985"/>
                <a:gd name="connsiteX8142" fmla="*/ 952025 w 6868353"/>
                <a:gd name="connsiteY8142" fmla="*/ 4070898 h 6857985"/>
                <a:gd name="connsiteX8143" fmla="*/ 944493 w 6868353"/>
                <a:gd name="connsiteY8143" fmla="*/ 4038535 h 6857985"/>
                <a:gd name="connsiteX8144" fmla="*/ 929628 w 6868353"/>
                <a:gd name="connsiteY8144" fmla="*/ 3974460 h 6857985"/>
                <a:gd name="connsiteX8145" fmla="*/ 925990 w 6868353"/>
                <a:gd name="connsiteY8145" fmla="*/ 3958604 h 6857985"/>
                <a:gd name="connsiteX8146" fmla="*/ 923201 w 6868353"/>
                <a:gd name="connsiteY8146" fmla="*/ 3942691 h 6857985"/>
                <a:gd name="connsiteX8147" fmla="*/ 917680 w 6868353"/>
                <a:gd name="connsiteY8147" fmla="*/ 3911106 h 6857985"/>
                <a:gd name="connsiteX8148" fmla="*/ 906963 w 6868353"/>
                <a:gd name="connsiteY8148" fmla="*/ 3849056 h 6857985"/>
                <a:gd name="connsiteX8149" fmla="*/ 919902 w 6868353"/>
                <a:gd name="connsiteY8149" fmla="*/ 3882976 h 6857985"/>
                <a:gd name="connsiteX8150" fmla="*/ 927108 w 6868353"/>
                <a:gd name="connsiteY8150" fmla="*/ 3927132 h 6857985"/>
                <a:gd name="connsiteX8151" fmla="*/ 934852 w 6868353"/>
                <a:gd name="connsiteY8151" fmla="*/ 3971062 h 6857985"/>
                <a:gd name="connsiteX8152" fmla="*/ 952407 w 6868353"/>
                <a:gd name="connsiteY8152" fmla="*/ 4048063 h 6857985"/>
                <a:gd name="connsiteX8153" fmla="*/ 961510 w 6868353"/>
                <a:gd name="connsiteY8153" fmla="*/ 4087391 h 6857985"/>
                <a:gd name="connsiteX8154" fmla="*/ 972708 w 6868353"/>
                <a:gd name="connsiteY8154" fmla="*/ 4126804 h 6857985"/>
                <a:gd name="connsiteX8155" fmla="*/ 995459 w 6868353"/>
                <a:gd name="connsiteY8155" fmla="*/ 4206948 h 6857985"/>
                <a:gd name="connsiteX8156" fmla="*/ 1022825 w 6868353"/>
                <a:gd name="connsiteY8156" fmla="*/ 4287445 h 6857985"/>
                <a:gd name="connsiteX8157" fmla="*/ 1036699 w 6868353"/>
                <a:gd name="connsiteY8157" fmla="*/ 4328105 h 6857985"/>
                <a:gd name="connsiteX8158" fmla="*/ 1052725 w 6868353"/>
                <a:gd name="connsiteY8158" fmla="*/ 4368339 h 6857985"/>
                <a:gd name="connsiteX8159" fmla="*/ 1085244 w 6868353"/>
                <a:gd name="connsiteY8159" fmla="*/ 4449191 h 6857985"/>
                <a:gd name="connsiteX8160" fmla="*/ 1122095 w 6868353"/>
                <a:gd name="connsiteY8160" fmla="*/ 4528853 h 6857985"/>
                <a:gd name="connsiteX8161" fmla="*/ 1131311 w 6868353"/>
                <a:gd name="connsiteY8161" fmla="*/ 4548786 h 6857985"/>
                <a:gd name="connsiteX8162" fmla="*/ 1140924 w 6868353"/>
                <a:gd name="connsiteY8162" fmla="*/ 4568550 h 6857985"/>
                <a:gd name="connsiteX8163" fmla="*/ 1161451 w 6868353"/>
                <a:gd name="connsiteY8163" fmla="*/ 4607482 h 6857985"/>
                <a:gd name="connsiteX8164" fmla="*/ 1181937 w 6868353"/>
                <a:gd name="connsiteY8164" fmla="*/ 4646329 h 6857985"/>
                <a:gd name="connsiteX8165" fmla="*/ 1203073 w 6868353"/>
                <a:gd name="connsiteY8165" fmla="*/ 4684723 h 6857985"/>
                <a:gd name="connsiteX8166" fmla="*/ 1247753 w 6868353"/>
                <a:gd name="connsiteY8166" fmla="*/ 4759699 h 6857985"/>
                <a:gd name="connsiteX8167" fmla="*/ 1258853 w 6868353"/>
                <a:gd name="connsiteY8167" fmla="*/ 4778302 h 6857985"/>
                <a:gd name="connsiteX8168" fmla="*/ 1270900 w 6868353"/>
                <a:gd name="connsiteY8168" fmla="*/ 4796310 h 6857985"/>
                <a:gd name="connsiteX8169" fmla="*/ 1294868 w 6868353"/>
                <a:gd name="connsiteY8169" fmla="*/ 4832127 h 6857985"/>
                <a:gd name="connsiteX8170" fmla="*/ 1343385 w 6868353"/>
                <a:gd name="connsiteY8170" fmla="*/ 4902092 h 6857985"/>
                <a:gd name="connsiteX8171" fmla="*/ 1393501 w 6868353"/>
                <a:gd name="connsiteY8171" fmla="*/ 4969013 h 6857985"/>
                <a:gd name="connsiteX8172" fmla="*/ 1419338 w 6868353"/>
                <a:gd name="connsiteY8172" fmla="*/ 5001008 h 6857985"/>
                <a:gd name="connsiteX8173" fmla="*/ 1445373 w 6868353"/>
                <a:gd name="connsiteY8173" fmla="*/ 5032168 h 6857985"/>
                <a:gd name="connsiteX8174" fmla="*/ 1549852 w 6868353"/>
                <a:gd name="connsiteY8174" fmla="*/ 5148341 h 6857985"/>
                <a:gd name="connsiteX8175" fmla="*/ 1564406 w 6868353"/>
                <a:gd name="connsiteY8175" fmla="*/ 5164947 h 6857985"/>
                <a:gd name="connsiteX8176" fmla="*/ 1580503 w 6868353"/>
                <a:gd name="connsiteY8176" fmla="*/ 5181681 h 6857985"/>
                <a:gd name="connsiteX8177" fmla="*/ 1614890 w 6868353"/>
                <a:gd name="connsiteY8177" fmla="*/ 5217159 h 6857985"/>
                <a:gd name="connsiteX8178" fmla="*/ 1633082 w 6868353"/>
                <a:gd name="connsiteY8178" fmla="*/ 5235818 h 6857985"/>
                <a:gd name="connsiteX8179" fmla="*/ 1652194 w 6868353"/>
                <a:gd name="connsiteY8179" fmla="*/ 5254732 h 6857985"/>
                <a:gd name="connsiteX8180" fmla="*/ 1693505 w 6868353"/>
                <a:gd name="connsiteY8180" fmla="*/ 5292701 h 6857985"/>
                <a:gd name="connsiteX8181" fmla="*/ 1736797 w 6868353"/>
                <a:gd name="connsiteY8181" fmla="*/ 5332171 h 6857985"/>
                <a:gd name="connsiteX8182" fmla="*/ 1783672 w 6868353"/>
                <a:gd name="connsiteY8182" fmla="*/ 5370778 h 6857985"/>
                <a:gd name="connsiteX8183" fmla="*/ 1831849 w 6868353"/>
                <a:gd name="connsiteY8183" fmla="*/ 5410078 h 6857985"/>
                <a:gd name="connsiteX8184" fmla="*/ 1882743 w 6868353"/>
                <a:gd name="connsiteY8184" fmla="*/ 5447722 h 6857985"/>
                <a:gd name="connsiteX8185" fmla="*/ 1908325 w 6868353"/>
                <a:gd name="connsiteY8185" fmla="*/ 5466664 h 6857985"/>
                <a:gd name="connsiteX8186" fmla="*/ 1934346 w 6868353"/>
                <a:gd name="connsiteY8186" fmla="*/ 5485125 h 6857985"/>
                <a:gd name="connsiteX8187" fmla="*/ 1987534 w 6868353"/>
                <a:gd name="connsiteY8187" fmla="*/ 5520461 h 6857985"/>
                <a:gd name="connsiteX8188" fmla="*/ 2094463 w 6868353"/>
                <a:gd name="connsiteY8188" fmla="*/ 5586589 h 6857985"/>
                <a:gd name="connsiteX8189" fmla="*/ 2120781 w 6868353"/>
                <a:gd name="connsiteY8189" fmla="*/ 5602304 h 6857985"/>
                <a:gd name="connsiteX8190" fmla="*/ 2147425 w 6868353"/>
                <a:gd name="connsiteY8190" fmla="*/ 5616730 h 6857985"/>
                <a:gd name="connsiteX8191" fmla="*/ 2199594 w 6868353"/>
                <a:gd name="connsiteY8191" fmla="*/ 5644407 h 6857985"/>
                <a:gd name="connsiteX8192" fmla="*/ 2224851 w 6868353"/>
                <a:gd name="connsiteY8192" fmla="*/ 5657871 h 6857985"/>
                <a:gd name="connsiteX8193" fmla="*/ 2250079 w 6868353"/>
                <a:gd name="connsiteY8193" fmla="*/ 5670060 h 6857985"/>
                <a:gd name="connsiteX8194" fmla="*/ 2298779 w 6868353"/>
                <a:gd name="connsiteY8194" fmla="*/ 5692952 h 6857985"/>
                <a:gd name="connsiteX8195" fmla="*/ 2248097 w 6868353"/>
                <a:gd name="connsiteY8195" fmla="*/ 5660603 h 6857985"/>
                <a:gd name="connsiteX8196" fmla="*/ 2295141 w 6868353"/>
                <a:gd name="connsiteY8196" fmla="*/ 5678045 h 6857985"/>
                <a:gd name="connsiteX8197" fmla="*/ 2334540 w 6868353"/>
                <a:gd name="connsiteY8197" fmla="*/ 5708907 h 6857985"/>
                <a:gd name="connsiteX8198" fmla="*/ 2388776 w 6868353"/>
                <a:gd name="connsiteY8198" fmla="*/ 5735735 h 6857985"/>
                <a:gd name="connsiteX8199" fmla="*/ 2446806 w 6868353"/>
                <a:gd name="connsiteY8199" fmla="*/ 5759491 h 6857985"/>
                <a:gd name="connsiteX8200" fmla="*/ 2500179 w 6868353"/>
                <a:gd name="connsiteY8200" fmla="*/ 5776762 h 6857985"/>
                <a:gd name="connsiteX8201" fmla="*/ 2468665 w 6868353"/>
                <a:gd name="connsiteY8201" fmla="*/ 5761515 h 6857985"/>
                <a:gd name="connsiteX8202" fmla="*/ 2442743 w 6868353"/>
                <a:gd name="connsiteY8202" fmla="*/ 5749410 h 6857985"/>
                <a:gd name="connsiteX8203" fmla="*/ 2391891 w 6868353"/>
                <a:gd name="connsiteY8203" fmla="*/ 5730935 h 6857985"/>
                <a:gd name="connsiteX8204" fmla="*/ 2389385 w 6868353"/>
                <a:gd name="connsiteY8204" fmla="*/ 5710634 h 6857985"/>
                <a:gd name="connsiteX8205" fmla="*/ 2348315 w 6868353"/>
                <a:gd name="connsiteY8205" fmla="*/ 5688931 h 6857985"/>
                <a:gd name="connsiteX8206" fmla="*/ 2409658 w 6868353"/>
                <a:gd name="connsiteY8206" fmla="*/ 5700625 h 6857985"/>
                <a:gd name="connsiteX8207" fmla="*/ 2385237 w 6868353"/>
                <a:gd name="connsiteY8207" fmla="*/ 5695996 h 6857985"/>
                <a:gd name="connsiteX8208" fmla="*/ 2466102 w 6868353"/>
                <a:gd name="connsiteY8208" fmla="*/ 5730242 h 6857985"/>
                <a:gd name="connsiteX8209" fmla="*/ 2545411 w 6868353"/>
                <a:gd name="connsiteY8209" fmla="*/ 5747613 h 6857985"/>
                <a:gd name="connsiteX8210" fmla="*/ 2568855 w 6868353"/>
                <a:gd name="connsiteY8210" fmla="*/ 5772529 h 6857985"/>
                <a:gd name="connsiteX8211" fmla="*/ 2570610 w 6868353"/>
                <a:gd name="connsiteY8211" fmla="*/ 5763426 h 6857985"/>
                <a:gd name="connsiteX8212" fmla="*/ 2542325 w 6868353"/>
                <a:gd name="connsiteY8212" fmla="*/ 5743309 h 6857985"/>
                <a:gd name="connsiteX8213" fmla="*/ 2557628 w 6868353"/>
                <a:gd name="connsiteY8213" fmla="*/ 5749340 h 6857985"/>
                <a:gd name="connsiteX8214" fmla="*/ 2563433 w 6868353"/>
                <a:gd name="connsiteY8214" fmla="*/ 5742205 h 6857985"/>
                <a:gd name="connsiteX8215" fmla="*/ 2475956 w 6868353"/>
                <a:gd name="connsiteY8215" fmla="*/ 5718704 h 6857985"/>
                <a:gd name="connsiteX8216" fmla="*/ 2451903 w 6868353"/>
                <a:gd name="connsiteY8216" fmla="*/ 5709629 h 6857985"/>
                <a:gd name="connsiteX8217" fmla="*/ 2426972 w 6868353"/>
                <a:gd name="connsiteY8217" fmla="*/ 5699493 h 6857985"/>
                <a:gd name="connsiteX8218" fmla="*/ 2373642 w 6868353"/>
                <a:gd name="connsiteY8218" fmla="*/ 5678087 h 6857985"/>
                <a:gd name="connsiteX8219" fmla="*/ 2370910 w 6868353"/>
                <a:gd name="connsiteY8219" fmla="*/ 5668559 h 6857985"/>
                <a:gd name="connsiteX8220" fmla="*/ 2354926 w 6868353"/>
                <a:gd name="connsiteY8220" fmla="*/ 5656313 h 6857985"/>
                <a:gd name="connsiteX8221" fmla="*/ 2301568 w 6868353"/>
                <a:gd name="connsiteY8221" fmla="*/ 5635601 h 6857985"/>
                <a:gd name="connsiteX8222" fmla="*/ 2262438 w 6868353"/>
                <a:gd name="connsiteY8222" fmla="*/ 5622237 h 6857985"/>
                <a:gd name="connsiteX8223" fmla="*/ 2223577 w 6868353"/>
                <a:gd name="connsiteY8223" fmla="*/ 5586901 h 6857985"/>
                <a:gd name="connsiteX8224" fmla="*/ 2226337 w 6868353"/>
                <a:gd name="connsiteY8224" fmla="*/ 5601893 h 6857985"/>
                <a:gd name="connsiteX8225" fmla="*/ 2166099 w 6868353"/>
                <a:gd name="connsiteY8225" fmla="*/ 5564108 h 6857985"/>
                <a:gd name="connsiteX8226" fmla="*/ 2189982 w 6868353"/>
                <a:gd name="connsiteY8226" fmla="*/ 5561008 h 6857985"/>
                <a:gd name="connsiteX8227" fmla="*/ 2262664 w 6868353"/>
                <a:gd name="connsiteY8227" fmla="*/ 5600661 h 6857985"/>
                <a:gd name="connsiteX8228" fmla="*/ 2333011 w 6868353"/>
                <a:gd name="connsiteY8228" fmla="*/ 5633747 h 6857985"/>
                <a:gd name="connsiteX8229" fmla="*/ 2367229 w 6868353"/>
                <a:gd name="connsiteY8229" fmla="*/ 5649490 h 6857985"/>
                <a:gd name="connsiteX8230" fmla="*/ 2402027 w 6868353"/>
                <a:gd name="connsiteY8230" fmla="*/ 5663349 h 6857985"/>
                <a:gd name="connsiteX8231" fmla="*/ 2472034 w 6868353"/>
                <a:gd name="connsiteY8231" fmla="*/ 5690432 h 6857985"/>
                <a:gd name="connsiteX8232" fmla="*/ 2470463 w 6868353"/>
                <a:gd name="connsiteY8232" fmla="*/ 5696123 h 6857985"/>
                <a:gd name="connsiteX8233" fmla="*/ 2536194 w 6868353"/>
                <a:gd name="connsiteY8233" fmla="*/ 5714499 h 6857985"/>
                <a:gd name="connsiteX8234" fmla="*/ 2570979 w 6868353"/>
                <a:gd name="connsiteY8234" fmla="*/ 5726363 h 6857985"/>
                <a:gd name="connsiteX8235" fmla="*/ 2589779 w 6868353"/>
                <a:gd name="connsiteY8235" fmla="*/ 5732351 h 6857985"/>
                <a:gd name="connsiteX8236" fmla="*/ 2610165 w 6868353"/>
                <a:gd name="connsiteY8236" fmla="*/ 5737335 h 6857985"/>
                <a:gd name="connsiteX8237" fmla="*/ 2630793 w 6868353"/>
                <a:gd name="connsiteY8237" fmla="*/ 5756503 h 6857985"/>
                <a:gd name="connsiteX8238" fmla="*/ 2688908 w 6868353"/>
                <a:gd name="connsiteY8238" fmla="*/ 5776451 h 6857985"/>
                <a:gd name="connsiteX8239" fmla="*/ 2738995 w 6868353"/>
                <a:gd name="connsiteY8239" fmla="*/ 5789815 h 6857985"/>
                <a:gd name="connsiteX8240" fmla="*/ 2783279 w 6868353"/>
                <a:gd name="connsiteY8240" fmla="*/ 5800730 h 6857985"/>
                <a:gd name="connsiteX8241" fmla="*/ 2804246 w 6868353"/>
                <a:gd name="connsiteY8241" fmla="*/ 5805728 h 6857985"/>
                <a:gd name="connsiteX8242" fmla="*/ 2825326 w 6868353"/>
                <a:gd name="connsiteY8242" fmla="*/ 5809465 h 6857985"/>
                <a:gd name="connsiteX8243" fmla="*/ 2915407 w 6868353"/>
                <a:gd name="connsiteY8243" fmla="*/ 5826383 h 6857985"/>
                <a:gd name="connsiteX8244" fmla="*/ 3036026 w 6868353"/>
                <a:gd name="connsiteY8244" fmla="*/ 5846670 h 6857985"/>
                <a:gd name="connsiteX8245" fmla="*/ 2942971 w 6868353"/>
                <a:gd name="connsiteY8245" fmla="*/ 5840908 h 6857985"/>
                <a:gd name="connsiteX8246" fmla="*/ 2918069 w 6868353"/>
                <a:gd name="connsiteY8246" fmla="*/ 5836222 h 6857985"/>
                <a:gd name="connsiteX8247" fmla="*/ 2893450 w 6868353"/>
                <a:gd name="connsiteY8247" fmla="*/ 5830276 h 6857985"/>
                <a:gd name="connsiteX8248" fmla="*/ 2845103 w 6868353"/>
                <a:gd name="connsiteY8248" fmla="*/ 5821074 h 6857985"/>
                <a:gd name="connsiteX8249" fmla="*/ 2883582 w 6868353"/>
                <a:gd name="connsiteY8249" fmla="*/ 5835047 h 6857985"/>
                <a:gd name="connsiteX8250" fmla="*/ 2935567 w 6868353"/>
                <a:gd name="connsiteY8250" fmla="*/ 5849672 h 6857985"/>
                <a:gd name="connsiteX8251" fmla="*/ 2919088 w 6868353"/>
                <a:gd name="connsiteY8251" fmla="*/ 5852715 h 6857985"/>
                <a:gd name="connsiteX8252" fmla="*/ 2995183 w 6868353"/>
                <a:gd name="connsiteY8252" fmla="*/ 5869081 h 6857985"/>
                <a:gd name="connsiteX8253" fmla="*/ 2947657 w 6868353"/>
                <a:gd name="connsiteY8253" fmla="*/ 5864805 h 6857985"/>
                <a:gd name="connsiteX8254" fmla="*/ 2921835 w 6868353"/>
                <a:gd name="connsiteY8254" fmla="*/ 5861875 h 6857985"/>
                <a:gd name="connsiteX8255" fmla="*/ 2902142 w 6868353"/>
                <a:gd name="connsiteY8255" fmla="*/ 5861139 h 6857985"/>
                <a:gd name="connsiteX8256" fmla="*/ 2929013 w 6868353"/>
                <a:gd name="connsiteY8256" fmla="*/ 5867976 h 6857985"/>
                <a:gd name="connsiteX8257" fmla="*/ 2954226 w 6868353"/>
                <a:gd name="connsiteY8257" fmla="*/ 5872790 h 6857985"/>
                <a:gd name="connsiteX8258" fmla="*/ 3002955 w 6868353"/>
                <a:gd name="connsiteY8258" fmla="*/ 5876414 h 6857985"/>
                <a:gd name="connsiteX8259" fmla="*/ 3006665 w 6868353"/>
                <a:gd name="connsiteY8259" fmla="*/ 5885942 h 6857985"/>
                <a:gd name="connsiteX8260" fmla="*/ 3026867 w 6868353"/>
                <a:gd name="connsiteY8260" fmla="*/ 5889439 h 6857985"/>
                <a:gd name="connsiteX8261" fmla="*/ 3047239 w 6868353"/>
                <a:gd name="connsiteY8261" fmla="*/ 5891959 h 6857985"/>
                <a:gd name="connsiteX8262" fmla="*/ 3112008 w 6868353"/>
                <a:gd name="connsiteY8262" fmla="*/ 5888405 h 6857985"/>
                <a:gd name="connsiteX8263" fmla="*/ 3051457 w 6868353"/>
                <a:gd name="connsiteY8263" fmla="*/ 5877858 h 6857985"/>
                <a:gd name="connsiteX8264" fmla="*/ 3105184 w 6868353"/>
                <a:gd name="connsiteY8264" fmla="*/ 5879104 h 6857985"/>
                <a:gd name="connsiteX8265" fmla="*/ 3131828 w 6868353"/>
                <a:gd name="connsiteY8265" fmla="*/ 5880605 h 6857985"/>
                <a:gd name="connsiteX8266" fmla="*/ 3145065 w 6868353"/>
                <a:gd name="connsiteY8266" fmla="*/ 5881525 h 6857985"/>
                <a:gd name="connsiteX8267" fmla="*/ 3158372 w 6868353"/>
                <a:gd name="connsiteY8267" fmla="*/ 5881808 h 6857985"/>
                <a:gd name="connsiteX8268" fmla="*/ 3261790 w 6868353"/>
                <a:gd name="connsiteY8268" fmla="*/ 5886183 h 6857985"/>
                <a:gd name="connsiteX8269" fmla="*/ 3357478 w 6868353"/>
                <a:gd name="connsiteY8269" fmla="*/ 5884682 h 6857985"/>
                <a:gd name="connsiteX8270" fmla="*/ 3379535 w 6868353"/>
                <a:gd name="connsiteY8270" fmla="*/ 5883564 h 6857985"/>
                <a:gd name="connsiteX8271" fmla="*/ 3400757 w 6868353"/>
                <a:gd name="connsiteY8271" fmla="*/ 5880945 h 6857985"/>
                <a:gd name="connsiteX8272" fmla="*/ 3440127 w 6868353"/>
                <a:gd name="connsiteY8272" fmla="*/ 5873611 h 6857985"/>
                <a:gd name="connsiteX8273" fmla="*/ 3384363 w 6868353"/>
                <a:gd name="connsiteY8273" fmla="*/ 5863715 h 6857985"/>
                <a:gd name="connsiteX8274" fmla="*/ 3333765 w 6868353"/>
                <a:gd name="connsiteY8274" fmla="*/ 5861974 h 6857985"/>
                <a:gd name="connsiteX8275" fmla="*/ 3288986 w 6868353"/>
                <a:gd name="connsiteY8275" fmla="*/ 5865811 h 6857985"/>
                <a:gd name="connsiteX8276" fmla="*/ 3269223 w 6868353"/>
                <a:gd name="connsiteY8276" fmla="*/ 5867963 h 6857985"/>
                <a:gd name="connsiteX8277" fmla="*/ 3251597 w 6868353"/>
                <a:gd name="connsiteY8277" fmla="*/ 5868458 h 6857985"/>
                <a:gd name="connsiteX8278" fmla="*/ 3151888 w 6868353"/>
                <a:gd name="connsiteY8278" fmla="*/ 5862300 h 6857985"/>
                <a:gd name="connsiteX8279" fmla="*/ 3063944 w 6868353"/>
                <a:gd name="connsiteY8279" fmla="*/ 5853041 h 6857985"/>
                <a:gd name="connsiteX8280" fmla="*/ 3122583 w 6868353"/>
                <a:gd name="connsiteY8280" fmla="*/ 5851158 h 6857985"/>
                <a:gd name="connsiteX8281" fmla="*/ 3146509 w 6868353"/>
                <a:gd name="connsiteY8281" fmla="*/ 5853848 h 6857985"/>
                <a:gd name="connsiteX8282" fmla="*/ 3168608 w 6868353"/>
                <a:gd name="connsiteY8282" fmla="*/ 5854910 h 6857985"/>
                <a:gd name="connsiteX8283" fmla="*/ 3195167 w 6868353"/>
                <a:gd name="connsiteY8283" fmla="*/ 5852503 h 6857985"/>
                <a:gd name="connsiteX8284" fmla="*/ 3260629 w 6868353"/>
                <a:gd name="connsiteY8284" fmla="*/ 5858166 h 6857985"/>
                <a:gd name="connsiteX8285" fmla="*/ 3314540 w 6868353"/>
                <a:gd name="connsiteY8285" fmla="*/ 5854754 h 6857985"/>
                <a:gd name="connsiteX8286" fmla="*/ 3371805 w 6868353"/>
                <a:gd name="connsiteY8286" fmla="*/ 5850450 h 6857985"/>
                <a:gd name="connsiteX8287" fmla="*/ 3388467 w 6868353"/>
                <a:gd name="connsiteY8287" fmla="*/ 5849700 h 6857985"/>
                <a:gd name="connsiteX8288" fmla="*/ 3406619 w 6868353"/>
                <a:gd name="connsiteY8288" fmla="*/ 5848454 h 6857985"/>
                <a:gd name="connsiteX8289" fmla="*/ 3448169 w 6868353"/>
                <a:gd name="connsiteY8289" fmla="*/ 5847165 h 6857985"/>
                <a:gd name="connsiteX8290" fmla="*/ 3447305 w 6868353"/>
                <a:gd name="connsiteY8290" fmla="*/ 5841347 h 6857985"/>
                <a:gd name="connsiteX8291" fmla="*/ 3502519 w 6868353"/>
                <a:gd name="connsiteY8291" fmla="*/ 5838261 h 6857985"/>
                <a:gd name="connsiteX8292" fmla="*/ 3551997 w 6868353"/>
                <a:gd name="connsiteY8292" fmla="*/ 5827246 h 6857985"/>
                <a:gd name="connsiteX8293" fmla="*/ 3537627 w 6868353"/>
                <a:gd name="connsiteY8293" fmla="*/ 5813840 h 6857985"/>
                <a:gd name="connsiteX8294" fmla="*/ 3508479 w 6868353"/>
                <a:gd name="connsiteY8294" fmla="*/ 5827883 h 6857985"/>
                <a:gd name="connsiteX8295" fmla="*/ 3430529 w 6868353"/>
                <a:gd name="connsiteY8295" fmla="*/ 5829030 h 6857985"/>
                <a:gd name="connsiteX8296" fmla="*/ 3395589 w 6868353"/>
                <a:gd name="connsiteY8296" fmla="*/ 5833037 h 6857985"/>
                <a:gd name="connsiteX8297" fmla="*/ 3386175 w 6868353"/>
                <a:gd name="connsiteY8297" fmla="*/ 5833179 h 6857985"/>
                <a:gd name="connsiteX8298" fmla="*/ 3376335 w 6868353"/>
                <a:gd name="connsiteY8298" fmla="*/ 5832173 h 6857985"/>
                <a:gd name="connsiteX8299" fmla="*/ 3354930 w 6868353"/>
                <a:gd name="connsiteY8299" fmla="*/ 5827841 h 6857985"/>
                <a:gd name="connsiteX8300" fmla="*/ 3277080 w 6868353"/>
                <a:gd name="connsiteY8300" fmla="*/ 5837001 h 6857985"/>
                <a:gd name="connsiteX8301" fmla="*/ 3245934 w 6868353"/>
                <a:gd name="connsiteY8301" fmla="*/ 5835528 h 6857985"/>
                <a:gd name="connsiteX8302" fmla="*/ 3215978 w 6868353"/>
                <a:gd name="connsiteY8302" fmla="*/ 5834467 h 6857985"/>
                <a:gd name="connsiteX8303" fmla="*/ 3170944 w 6868353"/>
                <a:gd name="connsiteY8303" fmla="*/ 5839082 h 6857985"/>
                <a:gd name="connsiteX8304" fmla="*/ 3146848 w 6868353"/>
                <a:gd name="connsiteY8304" fmla="*/ 5836689 h 6857985"/>
                <a:gd name="connsiteX8305" fmla="*/ 3123489 w 6868353"/>
                <a:gd name="connsiteY8305" fmla="*/ 5833462 h 6857985"/>
                <a:gd name="connsiteX8306" fmla="*/ 3078257 w 6868353"/>
                <a:gd name="connsiteY8306" fmla="*/ 5827728 h 6857985"/>
                <a:gd name="connsiteX8307" fmla="*/ 3034795 w 6868353"/>
                <a:gd name="connsiteY8307" fmla="*/ 5822674 h 6857985"/>
                <a:gd name="connsiteX8308" fmla="*/ 2993272 w 6868353"/>
                <a:gd name="connsiteY8308" fmla="*/ 5816048 h 6857985"/>
                <a:gd name="connsiteX8309" fmla="*/ 2952910 w 6868353"/>
                <a:gd name="connsiteY8309" fmla="*/ 5810088 h 6857985"/>
                <a:gd name="connsiteX8310" fmla="*/ 2933076 w 6868353"/>
                <a:gd name="connsiteY8310" fmla="*/ 5807313 h 6857985"/>
                <a:gd name="connsiteX8311" fmla="*/ 2923236 w 6868353"/>
                <a:gd name="connsiteY8311" fmla="*/ 5805926 h 6857985"/>
                <a:gd name="connsiteX8312" fmla="*/ 2913581 w 6868353"/>
                <a:gd name="connsiteY8312" fmla="*/ 5804043 h 6857985"/>
                <a:gd name="connsiteX8313" fmla="*/ 2837331 w 6868353"/>
                <a:gd name="connsiteY8313" fmla="*/ 5789730 h 6857985"/>
                <a:gd name="connsiteX8314" fmla="*/ 2762242 w 6868353"/>
                <a:gd name="connsiteY8314" fmla="*/ 5773110 h 6857985"/>
                <a:gd name="connsiteX8315" fmla="*/ 2724399 w 6868353"/>
                <a:gd name="connsiteY8315" fmla="*/ 5763851 h 6857985"/>
                <a:gd name="connsiteX8316" fmla="*/ 2686133 w 6868353"/>
                <a:gd name="connsiteY8316" fmla="*/ 5753502 h 6857985"/>
                <a:gd name="connsiteX8317" fmla="*/ 2607589 w 6868353"/>
                <a:gd name="connsiteY8317" fmla="*/ 5728260 h 6857985"/>
                <a:gd name="connsiteX8318" fmla="*/ 2587231 w 6868353"/>
                <a:gd name="connsiteY8318" fmla="*/ 5721266 h 6857985"/>
                <a:gd name="connsiteX8319" fmla="*/ 2566887 w 6868353"/>
                <a:gd name="connsiteY8319" fmla="*/ 5713083 h 6857985"/>
                <a:gd name="connsiteX8320" fmla="*/ 2524968 w 6868353"/>
                <a:gd name="connsiteY8320" fmla="*/ 5695883 h 6857985"/>
                <a:gd name="connsiteX8321" fmla="*/ 2487522 w 6868353"/>
                <a:gd name="connsiteY8321" fmla="*/ 5683608 h 6857985"/>
                <a:gd name="connsiteX8322" fmla="*/ 2449893 w 6868353"/>
                <a:gd name="connsiteY8322" fmla="*/ 5669069 h 6857985"/>
                <a:gd name="connsiteX8323" fmla="*/ 2372028 w 6868353"/>
                <a:gd name="connsiteY8323" fmla="*/ 5638022 h 6857985"/>
                <a:gd name="connsiteX8324" fmla="*/ 2292621 w 6868353"/>
                <a:gd name="connsiteY8324" fmla="*/ 5601384 h 6857985"/>
                <a:gd name="connsiteX8325" fmla="*/ 2272249 w 6868353"/>
                <a:gd name="connsiteY8325" fmla="*/ 5591955 h 6857985"/>
                <a:gd name="connsiteX8326" fmla="*/ 2252301 w 6868353"/>
                <a:gd name="connsiteY8326" fmla="*/ 5581380 h 6857985"/>
                <a:gd name="connsiteX8327" fmla="*/ 2211840 w 6868353"/>
                <a:gd name="connsiteY8327" fmla="*/ 5559946 h 6857985"/>
                <a:gd name="connsiteX8328" fmla="*/ 1885858 w 6868353"/>
                <a:gd name="connsiteY8328" fmla="*/ 5347249 h 6857985"/>
                <a:gd name="connsiteX8329" fmla="*/ 1584325 w 6868353"/>
                <a:gd name="connsiteY8329" fmla="*/ 5064177 h 6857985"/>
                <a:gd name="connsiteX8330" fmla="*/ 1507628 w 6868353"/>
                <a:gd name="connsiteY8330" fmla="*/ 4971588 h 6857985"/>
                <a:gd name="connsiteX8331" fmla="*/ 1511076 w 6868353"/>
                <a:gd name="connsiteY8331" fmla="*/ 4974753 h 6857985"/>
                <a:gd name="connsiteX8332" fmla="*/ 1515111 w 6868353"/>
                <a:gd name="connsiteY8332" fmla="*/ 4966209 h 6857985"/>
                <a:gd name="connsiteX8333" fmla="*/ 1553066 w 6868353"/>
                <a:gd name="connsiteY8333" fmla="*/ 5010620 h 6857985"/>
                <a:gd name="connsiteX8334" fmla="*/ 1588544 w 6868353"/>
                <a:gd name="connsiteY8334" fmla="*/ 5045631 h 6857985"/>
                <a:gd name="connsiteX8335" fmla="*/ 1621771 w 6868353"/>
                <a:gd name="connsiteY8335" fmla="*/ 5081505 h 6857985"/>
                <a:gd name="connsiteX8336" fmla="*/ 1638292 w 6868353"/>
                <a:gd name="connsiteY8336" fmla="*/ 5102543 h 6857985"/>
                <a:gd name="connsiteX8337" fmla="*/ 1656215 w 6868353"/>
                <a:gd name="connsiteY8337" fmla="*/ 5126313 h 6857985"/>
                <a:gd name="connsiteX8338" fmla="*/ 1715307 w 6868353"/>
                <a:gd name="connsiteY8338" fmla="*/ 5175438 h 6857985"/>
                <a:gd name="connsiteX8339" fmla="*/ 1734617 w 6868353"/>
                <a:gd name="connsiteY8339" fmla="*/ 5193856 h 6857985"/>
                <a:gd name="connsiteX8340" fmla="*/ 1755089 w 6868353"/>
                <a:gd name="connsiteY8340" fmla="*/ 5213436 h 6857985"/>
                <a:gd name="connsiteX8341" fmla="*/ 1796994 w 6868353"/>
                <a:gd name="connsiteY8341" fmla="*/ 5254562 h 6857985"/>
                <a:gd name="connsiteX8342" fmla="*/ 1818385 w 6868353"/>
                <a:gd name="connsiteY8342" fmla="*/ 5274155 h 6857985"/>
                <a:gd name="connsiteX8343" fmla="*/ 1839380 w 6868353"/>
                <a:gd name="connsiteY8343" fmla="*/ 5292475 h 6857985"/>
                <a:gd name="connsiteX8344" fmla="*/ 1877378 w 6868353"/>
                <a:gd name="connsiteY8344" fmla="*/ 5323988 h 6857985"/>
                <a:gd name="connsiteX8345" fmla="*/ 1893588 w 6868353"/>
                <a:gd name="connsiteY8345" fmla="*/ 5335951 h 6857985"/>
                <a:gd name="connsiteX8346" fmla="*/ 1907901 w 6868353"/>
                <a:gd name="connsiteY8346" fmla="*/ 5344021 h 6857985"/>
                <a:gd name="connsiteX8347" fmla="*/ 1927027 w 6868353"/>
                <a:gd name="connsiteY8347" fmla="*/ 5348509 h 6857985"/>
                <a:gd name="connsiteX8348" fmla="*/ 1934006 w 6868353"/>
                <a:gd name="connsiteY8348" fmla="*/ 5368711 h 6857985"/>
                <a:gd name="connsiteX8349" fmla="*/ 1986430 w 6868353"/>
                <a:gd name="connsiteY8349" fmla="*/ 5405024 h 6857985"/>
                <a:gd name="connsiteX8350" fmla="*/ 2040270 w 6868353"/>
                <a:gd name="connsiteY8350" fmla="*/ 5438916 h 6857985"/>
                <a:gd name="connsiteX8351" fmla="*/ 2066064 w 6868353"/>
                <a:gd name="connsiteY8351" fmla="*/ 5454857 h 6857985"/>
                <a:gd name="connsiteX8352" fmla="*/ 2090938 w 6868353"/>
                <a:gd name="connsiteY8352" fmla="*/ 5469142 h 6857985"/>
                <a:gd name="connsiteX8353" fmla="*/ 2136694 w 6868353"/>
                <a:gd name="connsiteY8353" fmla="*/ 5490731 h 6857985"/>
                <a:gd name="connsiteX8354" fmla="*/ 2166212 w 6868353"/>
                <a:gd name="connsiteY8354" fmla="*/ 5523434 h 6857985"/>
                <a:gd name="connsiteX8355" fmla="*/ 2186612 w 6868353"/>
                <a:gd name="connsiteY8355" fmla="*/ 5533713 h 6857985"/>
                <a:gd name="connsiteX8356" fmla="*/ 2201562 w 6868353"/>
                <a:gd name="connsiteY8356" fmla="*/ 5544245 h 6857985"/>
                <a:gd name="connsiteX8357" fmla="*/ 2239546 w 6868353"/>
                <a:gd name="connsiteY8357" fmla="*/ 5549639 h 6857985"/>
                <a:gd name="connsiteX8358" fmla="*/ 2277954 w 6868353"/>
                <a:gd name="connsiteY8358" fmla="*/ 5570153 h 6857985"/>
                <a:gd name="connsiteX8359" fmla="*/ 2320199 w 6868353"/>
                <a:gd name="connsiteY8359" fmla="*/ 5596188 h 6857985"/>
                <a:gd name="connsiteX8360" fmla="*/ 2379277 w 6868353"/>
                <a:gd name="connsiteY8360" fmla="*/ 5619972 h 6857985"/>
                <a:gd name="connsiteX8361" fmla="*/ 2397285 w 6868353"/>
                <a:gd name="connsiteY8361" fmla="*/ 5628367 h 6857985"/>
                <a:gd name="connsiteX8362" fmla="*/ 2415802 w 6868353"/>
                <a:gd name="connsiteY8362" fmla="*/ 5636465 h 6857985"/>
                <a:gd name="connsiteX8363" fmla="*/ 2451308 w 6868353"/>
                <a:gd name="connsiteY8363" fmla="*/ 5651556 h 6857985"/>
                <a:gd name="connsiteX8364" fmla="*/ 2499457 w 6868353"/>
                <a:gd name="connsiteY8364" fmla="*/ 5667257 h 6857985"/>
                <a:gd name="connsiteX8365" fmla="*/ 2515936 w 6868353"/>
                <a:gd name="connsiteY8365" fmla="*/ 5683042 h 6857985"/>
                <a:gd name="connsiteX8366" fmla="*/ 2548950 w 6868353"/>
                <a:gd name="connsiteY8366" fmla="*/ 5683410 h 6857985"/>
                <a:gd name="connsiteX8367" fmla="*/ 2519786 w 6868353"/>
                <a:gd name="connsiteY8367" fmla="*/ 5664935 h 6857985"/>
                <a:gd name="connsiteX8368" fmla="*/ 2510796 w 6868353"/>
                <a:gd name="connsiteY8368" fmla="*/ 5658026 h 6857985"/>
                <a:gd name="connsiteX8369" fmla="*/ 2489490 w 6868353"/>
                <a:gd name="connsiteY8369" fmla="*/ 5644096 h 6857985"/>
                <a:gd name="connsiteX8370" fmla="*/ 2496498 w 6868353"/>
                <a:gd name="connsiteY8370" fmla="*/ 5663024 h 6857985"/>
                <a:gd name="connsiteX8371" fmla="*/ 2430441 w 6868353"/>
                <a:gd name="connsiteY8371" fmla="*/ 5633478 h 6857985"/>
                <a:gd name="connsiteX8372" fmla="*/ 2471610 w 6868353"/>
                <a:gd name="connsiteY8372" fmla="*/ 5648782 h 6857985"/>
                <a:gd name="connsiteX8373" fmla="*/ 2453135 w 6868353"/>
                <a:gd name="connsiteY8373" fmla="*/ 5627716 h 6857985"/>
                <a:gd name="connsiteX8374" fmla="*/ 2395189 w 6868353"/>
                <a:gd name="connsiteY8374" fmla="*/ 5601681 h 6857985"/>
                <a:gd name="connsiteX8375" fmla="*/ 2357022 w 6868353"/>
                <a:gd name="connsiteY8375" fmla="*/ 5588798 h 6857985"/>
                <a:gd name="connsiteX8376" fmla="*/ 2393887 w 6868353"/>
                <a:gd name="connsiteY8376" fmla="*/ 5611959 h 6857985"/>
                <a:gd name="connsiteX8377" fmla="*/ 2425839 w 6868353"/>
                <a:gd name="connsiteY8377" fmla="*/ 5634596 h 6857985"/>
                <a:gd name="connsiteX8378" fmla="*/ 2396648 w 6868353"/>
                <a:gd name="connsiteY8378" fmla="*/ 5618910 h 6857985"/>
                <a:gd name="connsiteX8379" fmla="*/ 2367625 w 6868353"/>
                <a:gd name="connsiteY8379" fmla="*/ 5603691 h 6857985"/>
                <a:gd name="connsiteX8380" fmla="*/ 2334158 w 6868353"/>
                <a:gd name="connsiteY8380" fmla="*/ 5593498 h 6857985"/>
                <a:gd name="connsiteX8381" fmla="*/ 2311138 w 6868353"/>
                <a:gd name="connsiteY8381" fmla="*/ 5571540 h 6857985"/>
                <a:gd name="connsiteX8382" fmla="*/ 2302163 w 6868353"/>
                <a:gd name="connsiteY8382" fmla="*/ 5561687 h 6857985"/>
                <a:gd name="connsiteX8383" fmla="*/ 2295835 w 6868353"/>
                <a:gd name="connsiteY8383" fmla="*/ 5555231 h 6857985"/>
                <a:gd name="connsiteX8384" fmla="*/ 2287666 w 6868353"/>
                <a:gd name="connsiteY8384" fmla="*/ 5546553 h 6857985"/>
                <a:gd name="connsiteX8385" fmla="*/ 2325650 w 6868353"/>
                <a:gd name="connsiteY8385" fmla="*/ 5560809 h 6857985"/>
                <a:gd name="connsiteX8386" fmla="*/ 2372651 w 6868353"/>
                <a:gd name="connsiteY8386" fmla="*/ 5580403 h 6857985"/>
                <a:gd name="connsiteX8387" fmla="*/ 2390985 w 6868353"/>
                <a:gd name="connsiteY8387" fmla="*/ 5589364 h 6857985"/>
                <a:gd name="connsiteX8388" fmla="*/ 2410238 w 6868353"/>
                <a:gd name="connsiteY8388" fmla="*/ 5598411 h 6857985"/>
                <a:gd name="connsiteX8389" fmla="*/ 2450586 w 6868353"/>
                <a:gd name="connsiteY8389" fmla="*/ 5616249 h 6857985"/>
                <a:gd name="connsiteX8390" fmla="*/ 2530687 w 6868353"/>
                <a:gd name="connsiteY8390" fmla="*/ 5650268 h 6857985"/>
                <a:gd name="connsiteX8391" fmla="*/ 2598528 w 6868353"/>
                <a:gd name="connsiteY8391" fmla="*/ 5673854 h 6857985"/>
                <a:gd name="connsiteX8392" fmla="*/ 2611709 w 6868353"/>
                <a:gd name="connsiteY8392" fmla="*/ 5677464 h 6857985"/>
                <a:gd name="connsiteX8393" fmla="*/ 2623148 w 6868353"/>
                <a:gd name="connsiteY8393" fmla="*/ 5679403 h 6857985"/>
                <a:gd name="connsiteX8394" fmla="*/ 2639074 w 6868353"/>
                <a:gd name="connsiteY8394" fmla="*/ 5679658 h 6857985"/>
                <a:gd name="connsiteX8395" fmla="*/ 2708897 w 6868353"/>
                <a:gd name="connsiteY8395" fmla="*/ 5705085 h 6857985"/>
                <a:gd name="connsiteX8396" fmla="*/ 2737948 w 6868353"/>
                <a:gd name="connsiteY8396" fmla="*/ 5711115 h 6857985"/>
                <a:gd name="connsiteX8397" fmla="*/ 2763416 w 6868353"/>
                <a:gd name="connsiteY8397" fmla="*/ 5715731 h 6857985"/>
                <a:gd name="connsiteX8398" fmla="*/ 2787625 w 6868353"/>
                <a:gd name="connsiteY8398" fmla="*/ 5737618 h 6857985"/>
                <a:gd name="connsiteX8399" fmla="*/ 2822239 w 6868353"/>
                <a:gd name="connsiteY8399" fmla="*/ 5744442 h 6857985"/>
                <a:gd name="connsiteX8400" fmla="*/ 2797861 w 6868353"/>
                <a:gd name="connsiteY8400" fmla="*/ 5722413 h 6857985"/>
                <a:gd name="connsiteX8401" fmla="*/ 2830578 w 6868353"/>
                <a:gd name="connsiteY8401" fmla="*/ 5732365 h 6857985"/>
                <a:gd name="connsiteX8402" fmla="*/ 2853682 w 6868353"/>
                <a:gd name="connsiteY8402" fmla="*/ 5745602 h 6857985"/>
                <a:gd name="connsiteX8403" fmla="*/ 2919471 w 6868353"/>
                <a:gd name="connsiteY8403" fmla="*/ 5745546 h 6857985"/>
                <a:gd name="connsiteX8404" fmla="*/ 2972730 w 6868353"/>
                <a:gd name="connsiteY8404" fmla="*/ 5754946 h 6857985"/>
                <a:gd name="connsiteX8405" fmla="*/ 3015824 w 6868353"/>
                <a:gd name="connsiteY8405" fmla="*/ 5760496 h 6857985"/>
                <a:gd name="connsiteX8406" fmla="*/ 3045936 w 6868353"/>
                <a:gd name="connsiteY8406" fmla="*/ 5777683 h 6857985"/>
                <a:gd name="connsiteX8407" fmla="*/ 3046064 w 6868353"/>
                <a:gd name="connsiteY8407" fmla="*/ 5773138 h 6857985"/>
                <a:gd name="connsiteX8408" fmla="*/ 3031128 w 6868353"/>
                <a:gd name="connsiteY8408" fmla="*/ 5763200 h 6857985"/>
                <a:gd name="connsiteX8409" fmla="*/ 3048867 w 6868353"/>
                <a:gd name="connsiteY8409" fmla="*/ 5765210 h 6857985"/>
                <a:gd name="connsiteX8410" fmla="*/ 3071617 w 6868353"/>
                <a:gd name="connsiteY8410" fmla="*/ 5766300 h 6857985"/>
                <a:gd name="connsiteX8411" fmla="*/ 3124183 w 6868353"/>
                <a:gd name="connsiteY8411" fmla="*/ 5769556 h 6857985"/>
                <a:gd name="connsiteX8412" fmla="*/ 3150388 w 6868353"/>
                <a:gd name="connsiteY8412" fmla="*/ 5772190 h 6857985"/>
                <a:gd name="connsiteX8413" fmla="*/ 3162704 w 6868353"/>
                <a:gd name="connsiteY8413" fmla="*/ 5773803 h 6857985"/>
                <a:gd name="connsiteX8414" fmla="*/ 3174313 w 6868353"/>
                <a:gd name="connsiteY8414" fmla="*/ 5775007 h 6857985"/>
                <a:gd name="connsiteX8415" fmla="*/ 3208177 w 6868353"/>
                <a:gd name="connsiteY8415" fmla="*/ 5783529 h 6857985"/>
                <a:gd name="connsiteX8416" fmla="*/ 3234509 w 6868353"/>
                <a:gd name="connsiteY8416" fmla="*/ 5770845 h 6857985"/>
                <a:gd name="connsiteX8417" fmla="*/ 3265457 w 6868353"/>
                <a:gd name="connsiteY8417" fmla="*/ 5779028 h 6857985"/>
                <a:gd name="connsiteX8418" fmla="*/ 3306258 w 6868353"/>
                <a:gd name="connsiteY8418" fmla="*/ 5775389 h 6857985"/>
                <a:gd name="connsiteX8419" fmla="*/ 3371947 w 6868353"/>
                <a:gd name="connsiteY8419" fmla="*/ 5770122 h 6857985"/>
                <a:gd name="connsiteX8420" fmla="*/ 3386599 w 6868353"/>
                <a:gd name="connsiteY8420" fmla="*/ 5769896 h 6857985"/>
                <a:gd name="connsiteX8421" fmla="*/ 3402115 w 6868353"/>
                <a:gd name="connsiteY8421" fmla="*/ 5769188 h 6857985"/>
                <a:gd name="connsiteX8422" fmla="*/ 3434011 w 6868353"/>
                <a:gd name="connsiteY8422" fmla="*/ 5767942 h 6857985"/>
                <a:gd name="connsiteX8423" fmla="*/ 3490059 w 6868353"/>
                <a:gd name="connsiteY8423" fmla="*/ 5764644 h 6857985"/>
                <a:gd name="connsiteX8424" fmla="*/ 3510913 w 6868353"/>
                <a:gd name="connsiteY8424" fmla="*/ 5758825 h 6857985"/>
                <a:gd name="connsiteX8425" fmla="*/ 3530479 w 6868353"/>
                <a:gd name="connsiteY8425" fmla="*/ 5753262 h 6857985"/>
                <a:gd name="connsiteX8426" fmla="*/ 3550171 w 6868353"/>
                <a:gd name="connsiteY8426" fmla="*/ 5754408 h 6857985"/>
                <a:gd name="connsiteX8427" fmla="*/ 3558623 w 6868353"/>
                <a:gd name="connsiteY8427" fmla="*/ 5755810 h 6857985"/>
                <a:gd name="connsiteX8428" fmla="*/ 3561935 w 6868353"/>
                <a:gd name="connsiteY8428" fmla="*/ 5756532 h 6857985"/>
                <a:gd name="connsiteX8429" fmla="*/ 3597979 w 6868353"/>
                <a:gd name="connsiteY8429" fmla="*/ 5743974 h 6857985"/>
                <a:gd name="connsiteX8430" fmla="*/ 3618535 w 6868353"/>
                <a:gd name="connsiteY8430" fmla="*/ 5738821 h 6857985"/>
                <a:gd name="connsiteX8431" fmla="*/ 3657369 w 6868353"/>
                <a:gd name="connsiteY8431" fmla="*/ 5735055 h 6857985"/>
                <a:gd name="connsiteX8432" fmla="*/ 3611939 w 6868353"/>
                <a:gd name="connsiteY8432" fmla="*/ 5720516 h 6857985"/>
                <a:gd name="connsiteX8433" fmla="*/ 3603799 w 6868353"/>
                <a:gd name="connsiteY8433" fmla="*/ 5735749 h 6857985"/>
                <a:gd name="connsiteX8434" fmla="*/ 3527507 w 6868353"/>
                <a:gd name="connsiteY8434" fmla="*/ 5736018 h 6857985"/>
                <a:gd name="connsiteX8435" fmla="*/ 3498711 w 6868353"/>
                <a:gd name="connsiteY8435" fmla="*/ 5740095 h 6857985"/>
                <a:gd name="connsiteX8436" fmla="*/ 3483235 w 6868353"/>
                <a:gd name="connsiteY8436" fmla="*/ 5744427 h 6857985"/>
                <a:gd name="connsiteX8437" fmla="*/ 3505591 w 6868353"/>
                <a:gd name="connsiteY8437" fmla="*/ 5745489 h 6857985"/>
                <a:gd name="connsiteX8438" fmla="*/ 3521915 w 6868353"/>
                <a:gd name="connsiteY8438" fmla="*/ 5748179 h 6857985"/>
                <a:gd name="connsiteX8439" fmla="*/ 3505747 w 6868353"/>
                <a:gd name="connsiteY8439" fmla="*/ 5749963 h 6857985"/>
                <a:gd name="connsiteX8440" fmla="*/ 3490823 w 6868353"/>
                <a:gd name="connsiteY8440" fmla="*/ 5751081 h 6857985"/>
                <a:gd name="connsiteX8441" fmla="*/ 3462311 w 6868353"/>
                <a:gd name="connsiteY8441" fmla="*/ 5753445 h 6857985"/>
                <a:gd name="connsiteX8442" fmla="*/ 3393579 w 6868353"/>
                <a:gd name="connsiteY8442" fmla="*/ 5758797 h 6857985"/>
                <a:gd name="connsiteX8443" fmla="*/ 3415721 w 6868353"/>
                <a:gd name="connsiteY8443" fmla="*/ 5752242 h 6857985"/>
                <a:gd name="connsiteX8444" fmla="*/ 3374863 w 6868353"/>
                <a:gd name="connsiteY8444" fmla="*/ 5761458 h 6857985"/>
                <a:gd name="connsiteX8445" fmla="*/ 3318036 w 6868353"/>
                <a:gd name="connsiteY8445" fmla="*/ 5763101 h 6857985"/>
                <a:gd name="connsiteX8446" fmla="*/ 3305352 w 6868353"/>
                <a:gd name="connsiteY8446" fmla="*/ 5748307 h 6857985"/>
                <a:gd name="connsiteX8447" fmla="*/ 3306753 w 6868353"/>
                <a:gd name="connsiteY8447" fmla="*/ 5765776 h 6857985"/>
                <a:gd name="connsiteX8448" fmla="*/ 3222405 w 6868353"/>
                <a:gd name="connsiteY8448" fmla="*/ 5755385 h 6857985"/>
                <a:gd name="connsiteX8449" fmla="*/ 3173082 w 6868353"/>
                <a:gd name="connsiteY8449" fmla="*/ 5765422 h 6857985"/>
                <a:gd name="connsiteX8450" fmla="*/ 3147514 w 6868353"/>
                <a:gd name="connsiteY8450" fmla="*/ 5763794 h 6857985"/>
                <a:gd name="connsiteX8451" fmla="*/ 3121507 w 6868353"/>
                <a:gd name="connsiteY8451" fmla="*/ 5759845 h 6857985"/>
                <a:gd name="connsiteX8452" fmla="*/ 3077747 w 6868353"/>
                <a:gd name="connsiteY8452" fmla="*/ 5746452 h 6857985"/>
                <a:gd name="connsiteX8453" fmla="*/ 2966713 w 6868353"/>
                <a:gd name="connsiteY8453" fmla="*/ 5743068 h 6857985"/>
                <a:gd name="connsiteX8454" fmla="*/ 2942250 w 6868353"/>
                <a:gd name="connsiteY8454" fmla="*/ 5733045 h 6857985"/>
                <a:gd name="connsiteX8455" fmla="*/ 2936233 w 6868353"/>
                <a:gd name="connsiteY8455" fmla="*/ 5737561 h 6857985"/>
                <a:gd name="connsiteX8456" fmla="*/ 2899084 w 6868353"/>
                <a:gd name="connsiteY8456" fmla="*/ 5723050 h 6857985"/>
                <a:gd name="connsiteX8457" fmla="*/ 2845344 w 6868353"/>
                <a:gd name="connsiteY8457" fmla="*/ 5723914 h 6857985"/>
                <a:gd name="connsiteX8458" fmla="*/ 2791632 w 6868353"/>
                <a:gd name="connsiteY8458" fmla="*/ 5710323 h 6857985"/>
                <a:gd name="connsiteX8459" fmla="*/ 2732922 w 6868353"/>
                <a:gd name="connsiteY8459" fmla="*/ 5686185 h 6857985"/>
                <a:gd name="connsiteX8460" fmla="*/ 2753606 w 6868353"/>
                <a:gd name="connsiteY8460" fmla="*/ 5703966 h 6857985"/>
                <a:gd name="connsiteX8461" fmla="*/ 2726735 w 6868353"/>
                <a:gd name="connsiteY8461" fmla="*/ 5695160 h 6857985"/>
                <a:gd name="connsiteX8462" fmla="*/ 2693622 w 6868353"/>
                <a:gd name="connsiteY8462" fmla="*/ 5685632 h 6857985"/>
                <a:gd name="connsiteX8463" fmla="*/ 2673802 w 6868353"/>
                <a:gd name="connsiteY8463" fmla="*/ 5666704 h 6857985"/>
                <a:gd name="connsiteX8464" fmla="*/ 2659631 w 6868353"/>
                <a:gd name="connsiteY8464" fmla="*/ 5677322 h 6857985"/>
                <a:gd name="connsiteX8465" fmla="*/ 2647186 w 6868353"/>
                <a:gd name="connsiteY8465" fmla="*/ 5660928 h 6857985"/>
                <a:gd name="connsiteX8466" fmla="*/ 2572224 w 6868353"/>
                <a:gd name="connsiteY8466" fmla="*/ 5632317 h 6857985"/>
                <a:gd name="connsiteX8467" fmla="*/ 2490212 w 6868353"/>
                <a:gd name="connsiteY8467" fmla="*/ 5586986 h 6857985"/>
                <a:gd name="connsiteX8468" fmla="*/ 2435636 w 6868353"/>
                <a:gd name="connsiteY8468" fmla="*/ 5591304 h 6857985"/>
                <a:gd name="connsiteX8469" fmla="*/ 2468042 w 6868353"/>
                <a:gd name="connsiteY8469" fmla="*/ 5592988 h 6857985"/>
                <a:gd name="connsiteX8470" fmla="*/ 2492279 w 6868353"/>
                <a:gd name="connsiteY8470" fmla="*/ 5607047 h 6857985"/>
                <a:gd name="connsiteX8471" fmla="*/ 2433852 w 6868353"/>
                <a:gd name="connsiteY8471" fmla="*/ 5596839 h 6857985"/>
                <a:gd name="connsiteX8472" fmla="*/ 2414740 w 6868353"/>
                <a:gd name="connsiteY8472" fmla="*/ 5580516 h 6857985"/>
                <a:gd name="connsiteX8473" fmla="*/ 2403556 w 6868353"/>
                <a:gd name="connsiteY8473" fmla="*/ 5563556 h 6857985"/>
                <a:gd name="connsiteX8474" fmla="*/ 2415646 w 6868353"/>
                <a:gd name="connsiteY8474" fmla="*/ 5566671 h 6857985"/>
                <a:gd name="connsiteX8475" fmla="*/ 2436557 w 6868353"/>
                <a:gd name="connsiteY8475" fmla="*/ 5575787 h 6857985"/>
                <a:gd name="connsiteX8476" fmla="*/ 2425896 w 6868353"/>
                <a:gd name="connsiteY8476" fmla="*/ 5558389 h 6857985"/>
                <a:gd name="connsiteX8477" fmla="*/ 2372793 w 6868353"/>
                <a:gd name="connsiteY8477" fmla="*/ 5537082 h 6857985"/>
                <a:gd name="connsiteX8478" fmla="*/ 2319066 w 6868353"/>
                <a:gd name="connsiteY8478" fmla="*/ 5520815 h 6857985"/>
                <a:gd name="connsiteX8479" fmla="*/ 2277869 w 6868353"/>
                <a:gd name="connsiteY8479" fmla="*/ 5487348 h 6857985"/>
                <a:gd name="connsiteX8480" fmla="*/ 2275618 w 6868353"/>
                <a:gd name="connsiteY8480" fmla="*/ 5502807 h 6857985"/>
                <a:gd name="connsiteX8481" fmla="*/ 2298397 w 6868353"/>
                <a:gd name="connsiteY8481" fmla="*/ 5509107 h 6857985"/>
                <a:gd name="connsiteX8482" fmla="*/ 2305178 w 6868353"/>
                <a:gd name="connsiteY8482" fmla="*/ 5520122 h 6857985"/>
                <a:gd name="connsiteX8483" fmla="*/ 2319165 w 6868353"/>
                <a:gd name="connsiteY8483" fmla="*/ 5531447 h 6857985"/>
                <a:gd name="connsiteX8484" fmla="*/ 2350778 w 6868353"/>
                <a:gd name="connsiteY8484" fmla="*/ 5559563 h 6857985"/>
                <a:gd name="connsiteX8485" fmla="*/ 2322309 w 6868353"/>
                <a:gd name="connsiteY8485" fmla="*/ 5545180 h 6857985"/>
                <a:gd name="connsiteX8486" fmla="*/ 2307698 w 6868353"/>
                <a:gd name="connsiteY8486" fmla="*/ 5537719 h 6857985"/>
                <a:gd name="connsiteX8487" fmla="*/ 2293768 w 6868353"/>
                <a:gd name="connsiteY8487" fmla="*/ 5529791 h 6857985"/>
                <a:gd name="connsiteX8488" fmla="*/ 2247983 w 6868353"/>
                <a:gd name="connsiteY8488" fmla="*/ 5507140 h 6857985"/>
                <a:gd name="connsiteX8489" fmla="*/ 2300903 w 6868353"/>
                <a:gd name="connsiteY8489" fmla="*/ 5523987 h 6857985"/>
                <a:gd name="connsiteX8490" fmla="*/ 2215932 w 6868353"/>
                <a:gd name="connsiteY8490" fmla="*/ 5461936 h 6857985"/>
                <a:gd name="connsiteX8491" fmla="*/ 2254892 w 6868353"/>
                <a:gd name="connsiteY8491" fmla="*/ 5491001 h 6857985"/>
                <a:gd name="connsiteX8492" fmla="*/ 2220264 w 6868353"/>
                <a:gd name="connsiteY8492" fmla="*/ 5458949 h 6857985"/>
                <a:gd name="connsiteX8493" fmla="*/ 2185055 w 6868353"/>
                <a:gd name="connsiteY8493" fmla="*/ 5435320 h 6857985"/>
                <a:gd name="connsiteX8494" fmla="*/ 2138591 w 6868353"/>
                <a:gd name="connsiteY8494" fmla="*/ 5404826 h 6857985"/>
                <a:gd name="connsiteX8495" fmla="*/ 2115402 w 6868353"/>
                <a:gd name="connsiteY8495" fmla="*/ 5389140 h 6857985"/>
                <a:gd name="connsiteX8496" fmla="*/ 2092156 w 6868353"/>
                <a:gd name="connsiteY8496" fmla="*/ 5373312 h 6857985"/>
                <a:gd name="connsiteX8497" fmla="*/ 2044772 w 6868353"/>
                <a:gd name="connsiteY8497" fmla="*/ 5342294 h 6857985"/>
                <a:gd name="connsiteX8498" fmla="*/ 1998322 w 6868353"/>
                <a:gd name="connsiteY8498" fmla="*/ 5309747 h 6857985"/>
                <a:gd name="connsiteX8499" fmla="*/ 1951646 w 6868353"/>
                <a:gd name="connsiteY8499" fmla="*/ 5277341 h 6857985"/>
                <a:gd name="connsiteX8500" fmla="*/ 1906895 w 6868353"/>
                <a:gd name="connsiteY8500" fmla="*/ 5243052 h 6857985"/>
                <a:gd name="connsiteX8501" fmla="*/ 1862739 w 6868353"/>
                <a:gd name="connsiteY8501" fmla="*/ 5208693 h 6857985"/>
                <a:gd name="connsiteX8502" fmla="*/ 1821500 w 6868353"/>
                <a:gd name="connsiteY8502" fmla="*/ 5172337 h 6857985"/>
                <a:gd name="connsiteX8503" fmla="*/ 1762875 w 6868353"/>
                <a:gd name="connsiteY8503" fmla="*/ 5136760 h 6857985"/>
                <a:gd name="connsiteX8504" fmla="*/ 1775730 w 6868353"/>
                <a:gd name="connsiteY8504" fmla="*/ 5133250 h 6857985"/>
                <a:gd name="connsiteX8505" fmla="*/ 1712277 w 6868353"/>
                <a:gd name="connsiteY8505" fmla="*/ 5058868 h 6857985"/>
                <a:gd name="connsiteX8506" fmla="*/ 1724580 w 6868353"/>
                <a:gd name="connsiteY8506" fmla="*/ 5100972 h 6857985"/>
                <a:gd name="connsiteX8507" fmla="*/ 1704024 w 6868353"/>
                <a:gd name="connsiteY8507" fmla="*/ 5079707 h 6857985"/>
                <a:gd name="connsiteX8508" fmla="*/ 1689102 w 6868353"/>
                <a:gd name="connsiteY8508" fmla="*/ 5062846 h 6857985"/>
                <a:gd name="connsiteX8509" fmla="*/ 1673671 w 6868353"/>
                <a:gd name="connsiteY8509" fmla="*/ 5042361 h 6857985"/>
                <a:gd name="connsiteX8510" fmla="*/ 1705694 w 6868353"/>
                <a:gd name="connsiteY8510" fmla="*/ 5072954 h 6857985"/>
                <a:gd name="connsiteX8511" fmla="*/ 1701022 w 6868353"/>
                <a:gd name="connsiteY8511" fmla="*/ 5047259 h 6857985"/>
                <a:gd name="connsiteX8512" fmla="*/ 1650184 w 6868353"/>
                <a:gd name="connsiteY8512" fmla="*/ 4994368 h 6857985"/>
                <a:gd name="connsiteX8513" fmla="*/ 1614367 w 6868353"/>
                <a:gd name="connsiteY8513" fmla="*/ 4953270 h 6857985"/>
                <a:gd name="connsiteX8514" fmla="*/ 1578521 w 6868353"/>
                <a:gd name="connsiteY8514" fmla="*/ 4901539 h 6857985"/>
                <a:gd name="connsiteX8515" fmla="*/ 1572200 w 6868353"/>
                <a:gd name="connsiteY8515" fmla="*/ 4889140 h 6857985"/>
                <a:gd name="connsiteX8516" fmla="*/ 1571849 w 6868353"/>
                <a:gd name="connsiteY8516" fmla="*/ 4888033 h 6857985"/>
                <a:gd name="connsiteX8517" fmla="*/ 1591177 w 6868353"/>
                <a:gd name="connsiteY8517" fmla="*/ 4912370 h 6857985"/>
                <a:gd name="connsiteX8518" fmla="*/ 1574797 w 6868353"/>
                <a:gd name="connsiteY8518" fmla="*/ 4877755 h 6857985"/>
                <a:gd name="connsiteX8519" fmla="*/ 1601215 w 6868353"/>
                <a:gd name="connsiteY8519" fmla="*/ 4925069 h 6857985"/>
                <a:gd name="connsiteX8520" fmla="*/ 1631369 w 6868353"/>
                <a:gd name="connsiteY8520" fmla="*/ 4963052 h 6857985"/>
                <a:gd name="connsiteX8521" fmla="*/ 1632516 w 6868353"/>
                <a:gd name="connsiteY8521" fmla="*/ 4955875 h 6857985"/>
                <a:gd name="connsiteX8522" fmla="*/ 1633889 w 6868353"/>
                <a:gd name="connsiteY8522" fmla="*/ 4942935 h 6857985"/>
                <a:gd name="connsiteX8523" fmla="*/ 1641180 w 6868353"/>
                <a:gd name="connsiteY8523" fmla="*/ 4953596 h 6857985"/>
                <a:gd name="connsiteX8524" fmla="*/ 1648075 w 6868353"/>
                <a:gd name="connsiteY8524" fmla="*/ 4962444 h 6857985"/>
                <a:gd name="connsiteX8525" fmla="*/ 1659641 w 6868353"/>
                <a:gd name="connsiteY8525" fmla="*/ 4976686 h 6857985"/>
                <a:gd name="connsiteX8526" fmla="*/ 1678031 w 6868353"/>
                <a:gd name="connsiteY8526" fmla="*/ 4997100 h 6857985"/>
                <a:gd name="connsiteX8527" fmla="*/ 1697837 w 6868353"/>
                <a:gd name="connsiteY8527" fmla="*/ 5017770 h 6857985"/>
                <a:gd name="connsiteX8528" fmla="*/ 1729139 w 6868353"/>
                <a:gd name="connsiteY8528" fmla="*/ 5051251 h 6857985"/>
                <a:gd name="connsiteX8529" fmla="*/ 1754182 w 6868353"/>
                <a:gd name="connsiteY8529" fmla="*/ 5089816 h 6857985"/>
                <a:gd name="connsiteX8530" fmla="*/ 1744881 w 6868353"/>
                <a:gd name="connsiteY8530" fmla="*/ 5063413 h 6857985"/>
                <a:gd name="connsiteX8531" fmla="*/ 1788499 w 6868353"/>
                <a:gd name="connsiteY8531" fmla="*/ 5105870 h 6857985"/>
                <a:gd name="connsiteX8532" fmla="*/ 1808942 w 6868353"/>
                <a:gd name="connsiteY8532" fmla="*/ 5124402 h 6857985"/>
                <a:gd name="connsiteX8533" fmla="*/ 1829244 w 6868353"/>
                <a:gd name="connsiteY8533" fmla="*/ 5142069 h 6857985"/>
                <a:gd name="connsiteX8534" fmla="*/ 1870837 w 6868353"/>
                <a:gd name="connsiteY8534" fmla="*/ 5178425 h 6857985"/>
                <a:gd name="connsiteX8535" fmla="*/ 1894182 w 6868353"/>
                <a:gd name="connsiteY8535" fmla="*/ 5197594 h 6857985"/>
                <a:gd name="connsiteX8536" fmla="*/ 1920146 w 6868353"/>
                <a:gd name="connsiteY8536" fmla="*/ 5218150 h 6857985"/>
                <a:gd name="connsiteX8537" fmla="*/ 1931670 w 6868353"/>
                <a:gd name="connsiteY8537" fmla="*/ 5243364 h 6857985"/>
                <a:gd name="connsiteX8538" fmla="*/ 1997968 w 6868353"/>
                <a:gd name="connsiteY8538" fmla="*/ 5278516 h 6857985"/>
                <a:gd name="connsiteX8539" fmla="*/ 2036632 w 6868353"/>
                <a:gd name="connsiteY8539" fmla="*/ 5310568 h 6857985"/>
                <a:gd name="connsiteX8540" fmla="*/ 2057329 w 6868353"/>
                <a:gd name="connsiteY8540" fmla="*/ 5325928 h 6857985"/>
                <a:gd name="connsiteX8541" fmla="*/ 2079301 w 6868353"/>
                <a:gd name="connsiteY8541" fmla="*/ 5340227 h 6857985"/>
                <a:gd name="connsiteX8542" fmla="*/ 2124335 w 6868353"/>
                <a:gd name="connsiteY8542" fmla="*/ 5368626 h 6857985"/>
                <a:gd name="connsiteX8543" fmla="*/ 2147185 w 6868353"/>
                <a:gd name="connsiteY8543" fmla="*/ 5382811 h 6857985"/>
                <a:gd name="connsiteX8544" fmla="*/ 2170869 w 6868353"/>
                <a:gd name="connsiteY8544" fmla="*/ 5396048 h 6857985"/>
                <a:gd name="connsiteX8545" fmla="*/ 2351076 w 6868353"/>
                <a:gd name="connsiteY8545" fmla="*/ 5514176 h 6857985"/>
                <a:gd name="connsiteX8546" fmla="*/ 2341251 w 6868353"/>
                <a:gd name="connsiteY8546" fmla="*/ 5496239 h 6857985"/>
                <a:gd name="connsiteX8547" fmla="*/ 2391976 w 6868353"/>
                <a:gd name="connsiteY8547" fmla="*/ 5515251 h 6857985"/>
                <a:gd name="connsiteX8548" fmla="*/ 2413240 w 6868353"/>
                <a:gd name="connsiteY8548" fmla="*/ 5535864 h 6857985"/>
                <a:gd name="connsiteX8549" fmla="*/ 2423872 w 6868353"/>
                <a:gd name="connsiteY8549" fmla="*/ 5531915 h 6857985"/>
                <a:gd name="connsiteX8550" fmla="*/ 2433527 w 6868353"/>
                <a:gd name="connsiteY8550" fmla="*/ 5535822 h 6857985"/>
                <a:gd name="connsiteX8551" fmla="*/ 2445405 w 6868353"/>
                <a:gd name="connsiteY8551" fmla="*/ 5540366 h 6857985"/>
                <a:gd name="connsiteX8552" fmla="*/ 2473124 w 6868353"/>
                <a:gd name="connsiteY8552" fmla="*/ 5551692 h 6857985"/>
                <a:gd name="connsiteX8553" fmla="*/ 2531169 w 6868353"/>
                <a:gd name="connsiteY8553" fmla="*/ 5574556 h 6857985"/>
                <a:gd name="connsiteX8554" fmla="*/ 2568657 w 6868353"/>
                <a:gd name="connsiteY8554" fmla="*/ 5578846 h 6857985"/>
                <a:gd name="connsiteX8555" fmla="*/ 2610151 w 6868353"/>
                <a:gd name="connsiteY8555" fmla="*/ 5602191 h 6857985"/>
                <a:gd name="connsiteX8556" fmla="*/ 2629037 w 6868353"/>
                <a:gd name="connsiteY8556" fmla="*/ 5606409 h 6857985"/>
                <a:gd name="connsiteX8557" fmla="*/ 2647200 w 6868353"/>
                <a:gd name="connsiteY8557" fmla="*/ 5609000 h 6857985"/>
                <a:gd name="connsiteX8558" fmla="*/ 2737353 w 6868353"/>
                <a:gd name="connsiteY8558" fmla="*/ 5642736 h 6857985"/>
                <a:gd name="connsiteX8559" fmla="*/ 2805265 w 6868353"/>
                <a:gd name="connsiteY8559" fmla="*/ 5648980 h 6857985"/>
                <a:gd name="connsiteX8560" fmla="*/ 2869170 w 6868353"/>
                <a:gd name="connsiteY8560" fmla="*/ 5673840 h 6857985"/>
                <a:gd name="connsiteX8561" fmla="*/ 2915563 w 6868353"/>
                <a:gd name="connsiteY8561" fmla="*/ 5676133 h 6857985"/>
                <a:gd name="connsiteX8562" fmla="*/ 2936544 w 6868353"/>
                <a:gd name="connsiteY8562" fmla="*/ 5692867 h 6857985"/>
                <a:gd name="connsiteX8563" fmla="*/ 2962806 w 6868353"/>
                <a:gd name="connsiteY8563" fmla="*/ 5695316 h 6857985"/>
                <a:gd name="connsiteX8564" fmla="*/ 2952995 w 6868353"/>
                <a:gd name="connsiteY8564" fmla="*/ 5689823 h 6857985"/>
                <a:gd name="connsiteX8565" fmla="*/ 2945081 w 6868353"/>
                <a:gd name="connsiteY8565" fmla="*/ 5682886 h 6857985"/>
                <a:gd name="connsiteX8566" fmla="*/ 2955883 w 6868353"/>
                <a:gd name="connsiteY8566" fmla="*/ 5686610 h 6857985"/>
                <a:gd name="connsiteX8567" fmla="*/ 2966387 w 6868353"/>
                <a:gd name="connsiteY8567" fmla="*/ 5689370 h 6857985"/>
                <a:gd name="connsiteX8568" fmla="*/ 2986151 w 6868353"/>
                <a:gd name="connsiteY8568" fmla="*/ 5693943 h 6857985"/>
                <a:gd name="connsiteX8569" fmla="*/ 3021374 w 6868353"/>
                <a:gd name="connsiteY8569" fmla="*/ 5699917 h 6857985"/>
                <a:gd name="connsiteX8570" fmla="*/ 3081018 w 6868353"/>
                <a:gd name="connsiteY8570" fmla="*/ 5703315 h 6857985"/>
                <a:gd name="connsiteX8571" fmla="*/ 3138694 w 6868353"/>
                <a:gd name="connsiteY8571" fmla="*/ 5704858 h 6857985"/>
                <a:gd name="connsiteX8572" fmla="*/ 3171411 w 6868353"/>
                <a:gd name="connsiteY8572" fmla="*/ 5709601 h 6857985"/>
                <a:gd name="connsiteX8573" fmla="*/ 3194288 w 6868353"/>
                <a:gd name="connsiteY8573" fmla="*/ 5713802 h 6857985"/>
                <a:gd name="connsiteX8574" fmla="*/ 3183529 w 6868353"/>
                <a:gd name="connsiteY8574" fmla="*/ 5714896 h 6857985"/>
                <a:gd name="connsiteX8575" fmla="*/ 3172020 w 6868353"/>
                <a:gd name="connsiteY8575" fmla="*/ 5716070 h 6857985"/>
                <a:gd name="connsiteX8576" fmla="*/ 3157339 w 6868353"/>
                <a:gd name="connsiteY8576" fmla="*/ 5712319 h 6857985"/>
                <a:gd name="connsiteX8577" fmla="*/ 3190594 w 6868353"/>
                <a:gd name="connsiteY8577" fmla="*/ 5723036 h 6857985"/>
                <a:gd name="connsiteX8578" fmla="*/ 3221329 w 6868353"/>
                <a:gd name="connsiteY8578" fmla="*/ 5726221 h 6857985"/>
                <a:gd name="connsiteX8579" fmla="*/ 3216940 w 6868353"/>
                <a:gd name="connsiteY8579" fmla="*/ 5705495 h 6857985"/>
                <a:gd name="connsiteX8580" fmla="*/ 3280364 w 6868353"/>
                <a:gd name="connsiteY8580" fmla="*/ 5713069 h 6857985"/>
                <a:gd name="connsiteX8581" fmla="*/ 3276443 w 6868353"/>
                <a:gd name="connsiteY8581" fmla="*/ 5709827 h 6857985"/>
                <a:gd name="connsiteX8582" fmla="*/ 3350909 w 6868353"/>
                <a:gd name="connsiteY8582" fmla="*/ 5705368 h 6857985"/>
                <a:gd name="connsiteX8583" fmla="*/ 3389955 w 6868353"/>
                <a:gd name="connsiteY8583" fmla="*/ 5702367 h 6857985"/>
                <a:gd name="connsiteX8584" fmla="*/ 3429579 w 6868353"/>
                <a:gd name="connsiteY8584" fmla="*/ 5697029 h 6857985"/>
                <a:gd name="connsiteX8585" fmla="*/ 3507599 w 6868353"/>
                <a:gd name="connsiteY8585" fmla="*/ 5687006 h 6857985"/>
                <a:gd name="connsiteX8586" fmla="*/ 3580327 w 6868353"/>
                <a:gd name="connsiteY8586" fmla="*/ 5676303 h 6857985"/>
                <a:gd name="connsiteX8587" fmla="*/ 3596083 w 6868353"/>
                <a:gd name="connsiteY8587" fmla="*/ 5680919 h 6857985"/>
                <a:gd name="connsiteX8588" fmla="*/ 3650503 w 6868353"/>
                <a:gd name="connsiteY8588" fmla="*/ 5664255 h 6857985"/>
                <a:gd name="connsiteX8589" fmla="*/ 3710911 w 6868353"/>
                <a:gd name="connsiteY8589" fmla="*/ 5648853 h 6857985"/>
                <a:gd name="connsiteX8590" fmla="*/ 3718939 w 6868353"/>
                <a:gd name="connsiteY8590" fmla="*/ 5647111 h 6857985"/>
                <a:gd name="connsiteX8591" fmla="*/ 3727007 w 6868353"/>
                <a:gd name="connsiteY8591" fmla="*/ 5644917 h 6857985"/>
                <a:gd name="connsiteX8592" fmla="*/ 3743487 w 6868353"/>
                <a:gd name="connsiteY8592" fmla="*/ 5640670 h 6857985"/>
                <a:gd name="connsiteX8593" fmla="*/ 3777875 w 6868353"/>
                <a:gd name="connsiteY8593" fmla="*/ 5632841 h 6857985"/>
                <a:gd name="connsiteX8594" fmla="*/ 3814301 w 6868353"/>
                <a:gd name="connsiteY8594" fmla="*/ 5625975 h 6857985"/>
                <a:gd name="connsiteX8595" fmla="*/ 3833199 w 6868353"/>
                <a:gd name="connsiteY8595" fmla="*/ 5622195 h 6857985"/>
                <a:gd name="connsiteX8596" fmla="*/ 3852583 w 6868353"/>
                <a:gd name="connsiteY8596" fmla="*/ 5618160 h 6857985"/>
                <a:gd name="connsiteX8597" fmla="*/ 3925207 w 6868353"/>
                <a:gd name="connsiteY8597" fmla="*/ 5588727 h 6857985"/>
                <a:gd name="connsiteX8598" fmla="*/ 4011779 w 6868353"/>
                <a:gd name="connsiteY8598" fmla="*/ 5557256 h 6857985"/>
                <a:gd name="connsiteX8599" fmla="*/ 3998215 w 6868353"/>
                <a:gd name="connsiteY8599" fmla="*/ 5552060 h 6857985"/>
                <a:gd name="connsiteX8600" fmla="*/ 4013663 w 6868353"/>
                <a:gd name="connsiteY8600" fmla="*/ 5546312 h 6857985"/>
                <a:gd name="connsiteX8601" fmla="*/ 4028811 w 6868353"/>
                <a:gd name="connsiteY8601" fmla="*/ 5539701 h 6857985"/>
                <a:gd name="connsiteX8602" fmla="*/ 4067203 w 6868353"/>
                <a:gd name="connsiteY8602" fmla="*/ 5525770 h 6857985"/>
                <a:gd name="connsiteX8603" fmla="*/ 4443345 w 6868353"/>
                <a:gd name="connsiteY8603" fmla="*/ 5282735 h 6857985"/>
                <a:gd name="connsiteX8604" fmla="*/ 4754803 w 6868353"/>
                <a:gd name="connsiteY8604" fmla="*/ 4961722 h 6857985"/>
                <a:gd name="connsiteX8605" fmla="*/ 4779463 w 6868353"/>
                <a:gd name="connsiteY8605" fmla="*/ 4930010 h 6857985"/>
                <a:gd name="connsiteX8606" fmla="*/ 4802781 w 6868353"/>
                <a:gd name="connsiteY8606" fmla="*/ 4903493 h 6857985"/>
                <a:gd name="connsiteX8607" fmla="*/ 4816655 w 6868353"/>
                <a:gd name="connsiteY8607" fmla="*/ 4890129 h 6857985"/>
                <a:gd name="connsiteX8608" fmla="*/ 4824583 w 6868353"/>
                <a:gd name="connsiteY8608" fmla="*/ 4883022 h 6857985"/>
                <a:gd name="connsiteX8609" fmla="*/ 4832779 w 6868353"/>
                <a:gd name="connsiteY8609" fmla="*/ 4874924 h 6857985"/>
                <a:gd name="connsiteX8610" fmla="*/ 4875987 w 6868353"/>
                <a:gd name="connsiteY8610" fmla="*/ 4835426 h 6857985"/>
                <a:gd name="connsiteX8611" fmla="*/ 4813257 w 6868353"/>
                <a:gd name="connsiteY8611" fmla="*/ 4937754 h 6857985"/>
                <a:gd name="connsiteX8612" fmla="*/ 4846073 w 6868353"/>
                <a:gd name="connsiteY8612" fmla="*/ 4905886 h 6857985"/>
                <a:gd name="connsiteX8613" fmla="*/ 4865455 w 6868353"/>
                <a:gd name="connsiteY8613" fmla="*/ 4874528 h 6857985"/>
                <a:gd name="connsiteX8614" fmla="*/ 4899119 w 6868353"/>
                <a:gd name="connsiteY8614" fmla="*/ 4850149 h 6857985"/>
                <a:gd name="connsiteX8615" fmla="*/ 4909101 w 6868353"/>
                <a:gd name="connsiteY8615" fmla="*/ 4835921 h 6857985"/>
                <a:gd name="connsiteX8616" fmla="*/ 4920355 w 6868353"/>
                <a:gd name="connsiteY8616" fmla="*/ 4821212 h 6857985"/>
                <a:gd name="connsiteX8617" fmla="*/ 4938051 w 6868353"/>
                <a:gd name="connsiteY8617" fmla="*/ 4817064 h 6857985"/>
                <a:gd name="connsiteX8618" fmla="*/ 4918543 w 6868353"/>
                <a:gd name="connsiteY8618" fmla="*/ 4847785 h 6857985"/>
                <a:gd name="connsiteX8619" fmla="*/ 4948273 w 6868353"/>
                <a:gd name="connsiteY8619" fmla="*/ 4827625 h 6857985"/>
                <a:gd name="connsiteX8620" fmla="*/ 4930521 w 6868353"/>
                <a:gd name="connsiteY8620" fmla="*/ 4831844 h 6857985"/>
                <a:gd name="connsiteX8621" fmla="*/ 4972949 w 6868353"/>
                <a:gd name="connsiteY8621" fmla="*/ 4800132 h 6857985"/>
                <a:gd name="connsiteX8622" fmla="*/ 4957589 w 6868353"/>
                <a:gd name="connsiteY8622" fmla="*/ 4829735 h 6857985"/>
                <a:gd name="connsiteX8623" fmla="*/ 5009603 w 6868353"/>
                <a:gd name="connsiteY8623" fmla="*/ 4764003 h 6857985"/>
                <a:gd name="connsiteX8624" fmla="*/ 5002623 w 6868353"/>
                <a:gd name="connsiteY8624" fmla="*/ 4779363 h 6857985"/>
                <a:gd name="connsiteX8625" fmla="*/ 5012051 w 6868353"/>
                <a:gd name="connsiteY8625" fmla="*/ 4781020 h 6857985"/>
                <a:gd name="connsiteX8626" fmla="*/ 4994369 w 6868353"/>
                <a:gd name="connsiteY8626" fmla="*/ 4804507 h 6857985"/>
                <a:gd name="connsiteX8627" fmla="*/ 4975187 w 6868353"/>
                <a:gd name="connsiteY8627" fmla="*/ 4821113 h 6857985"/>
                <a:gd name="connsiteX8628" fmla="*/ 5005087 w 6868353"/>
                <a:gd name="connsiteY8628" fmla="*/ 4802496 h 6857985"/>
                <a:gd name="connsiteX8629" fmla="*/ 5028503 w 6868353"/>
                <a:gd name="connsiteY8629" fmla="*/ 4767288 h 6857985"/>
                <a:gd name="connsiteX8630" fmla="*/ 5003671 w 6868353"/>
                <a:gd name="connsiteY8630" fmla="*/ 4827059 h 6857985"/>
                <a:gd name="connsiteX8631" fmla="*/ 5022131 w 6868353"/>
                <a:gd name="connsiteY8631" fmla="*/ 4806616 h 6857985"/>
                <a:gd name="connsiteX8632" fmla="*/ 5027059 w 6868353"/>
                <a:gd name="connsiteY8632" fmla="*/ 4789910 h 6857985"/>
                <a:gd name="connsiteX8633" fmla="*/ 5031915 w 6868353"/>
                <a:gd name="connsiteY8633" fmla="*/ 4805568 h 6857985"/>
                <a:gd name="connsiteX8634" fmla="*/ 5025103 w 6868353"/>
                <a:gd name="connsiteY8634" fmla="*/ 4818055 h 6857985"/>
                <a:gd name="connsiteX8635" fmla="*/ 5017743 w 6868353"/>
                <a:gd name="connsiteY8635" fmla="*/ 4830004 h 6857985"/>
                <a:gd name="connsiteX8636" fmla="*/ 5010155 w 6868353"/>
                <a:gd name="connsiteY8636" fmla="*/ 4847162 h 6857985"/>
                <a:gd name="connsiteX8637" fmla="*/ 5036811 w 6868353"/>
                <a:gd name="connsiteY8637" fmla="*/ 4819230 h 6857985"/>
                <a:gd name="connsiteX8638" fmla="*/ 5049851 w 6868353"/>
                <a:gd name="connsiteY8638" fmla="*/ 4787490 h 6857985"/>
                <a:gd name="connsiteX8639" fmla="*/ 5043283 w 6868353"/>
                <a:gd name="connsiteY8639" fmla="*/ 4807352 h 6857985"/>
                <a:gd name="connsiteX8640" fmla="*/ 5052739 w 6868353"/>
                <a:gd name="connsiteY8640" fmla="*/ 4808938 h 6857985"/>
                <a:gd name="connsiteX8641" fmla="*/ 5083375 w 6868353"/>
                <a:gd name="connsiteY8641" fmla="*/ 4767203 h 6857985"/>
                <a:gd name="connsiteX8642" fmla="*/ 5093299 w 6868353"/>
                <a:gd name="connsiteY8642" fmla="*/ 4747255 h 6857985"/>
                <a:gd name="connsiteX8643" fmla="*/ 5105729 w 6868353"/>
                <a:gd name="connsiteY8643" fmla="*/ 4724944 h 6857985"/>
                <a:gd name="connsiteX8644" fmla="*/ 5097107 w 6868353"/>
                <a:gd name="connsiteY8644" fmla="*/ 4755254 h 6857985"/>
                <a:gd name="connsiteX8645" fmla="*/ 5129853 w 6868353"/>
                <a:gd name="connsiteY8645" fmla="*/ 4702674 h 6857985"/>
                <a:gd name="connsiteX8646" fmla="*/ 5109311 w 6868353"/>
                <a:gd name="connsiteY8646" fmla="*/ 4765135 h 6857985"/>
                <a:gd name="connsiteX8647" fmla="*/ 5113119 w 6868353"/>
                <a:gd name="connsiteY8647" fmla="*/ 4803388 h 6857985"/>
                <a:gd name="connsiteX8648" fmla="*/ 5091019 w 6868353"/>
                <a:gd name="connsiteY8648" fmla="*/ 4844883 h 6857985"/>
                <a:gd name="connsiteX8649" fmla="*/ 5078915 w 6868353"/>
                <a:gd name="connsiteY8649" fmla="*/ 4877161 h 6857985"/>
                <a:gd name="connsiteX8650" fmla="*/ 5097715 w 6868353"/>
                <a:gd name="connsiteY8650" fmla="*/ 4851806 h 6857985"/>
                <a:gd name="connsiteX8651" fmla="*/ 5106663 w 6868353"/>
                <a:gd name="connsiteY8651" fmla="*/ 4827979 h 6857985"/>
                <a:gd name="connsiteX8652" fmla="*/ 5104229 w 6868353"/>
                <a:gd name="connsiteY8652" fmla="*/ 4846837 h 6857985"/>
                <a:gd name="connsiteX8653" fmla="*/ 5130561 w 6868353"/>
                <a:gd name="connsiteY8653" fmla="*/ 4829239 h 6857985"/>
                <a:gd name="connsiteX8654" fmla="*/ 5147111 w 6868353"/>
                <a:gd name="connsiteY8654" fmla="*/ 4788282 h 6857985"/>
                <a:gd name="connsiteX8655" fmla="*/ 5180705 w 6868353"/>
                <a:gd name="connsiteY8655" fmla="*/ 4747510 h 6857985"/>
                <a:gd name="connsiteX8656" fmla="*/ 5179375 w 6868353"/>
                <a:gd name="connsiteY8656" fmla="*/ 4718856 h 6857985"/>
                <a:gd name="connsiteX8657" fmla="*/ 5185647 w 6868353"/>
                <a:gd name="connsiteY8657" fmla="*/ 4706129 h 6857985"/>
                <a:gd name="connsiteX8658" fmla="*/ 5193375 w 6868353"/>
                <a:gd name="connsiteY8658" fmla="*/ 4691929 h 6857985"/>
                <a:gd name="connsiteX8659" fmla="*/ 5211695 w 6868353"/>
                <a:gd name="connsiteY8659" fmla="*/ 4661123 h 6857985"/>
                <a:gd name="connsiteX8660" fmla="*/ 5197199 w 6868353"/>
                <a:gd name="connsiteY8660" fmla="*/ 4698286 h 6857985"/>
                <a:gd name="connsiteX8661" fmla="*/ 5192215 w 6868353"/>
                <a:gd name="connsiteY8661" fmla="*/ 4717653 h 6857985"/>
                <a:gd name="connsiteX8662" fmla="*/ 5215531 w 6868353"/>
                <a:gd name="connsiteY8662" fmla="*/ 4725100 h 6857985"/>
                <a:gd name="connsiteX8663" fmla="*/ 5226277 w 6868353"/>
                <a:gd name="connsiteY8663" fmla="*/ 4713377 h 6857985"/>
                <a:gd name="connsiteX8664" fmla="*/ 5232789 w 6868353"/>
                <a:gd name="connsiteY8664" fmla="*/ 4704203 h 6857985"/>
                <a:gd name="connsiteX8665" fmla="*/ 5237899 w 6868353"/>
                <a:gd name="connsiteY8665" fmla="*/ 4691391 h 6857985"/>
                <a:gd name="connsiteX8666" fmla="*/ 5241863 w 6868353"/>
                <a:gd name="connsiteY8666" fmla="*/ 4666772 h 6857985"/>
                <a:gd name="connsiteX8667" fmla="*/ 5240263 w 6868353"/>
                <a:gd name="connsiteY8667" fmla="*/ 4681524 h 6857985"/>
                <a:gd name="connsiteX8668" fmla="*/ 5261091 w 6868353"/>
                <a:gd name="connsiteY8668" fmla="*/ 4655418 h 6857985"/>
                <a:gd name="connsiteX8669" fmla="*/ 5267347 w 6868353"/>
                <a:gd name="connsiteY8669" fmla="*/ 4640411 h 6857985"/>
                <a:gd name="connsiteX8670" fmla="*/ 5271199 w 6868353"/>
                <a:gd name="connsiteY8670" fmla="*/ 4632285 h 6857985"/>
                <a:gd name="connsiteX8671" fmla="*/ 5275743 w 6868353"/>
                <a:gd name="connsiteY8671" fmla="*/ 4623394 h 6857985"/>
                <a:gd name="connsiteX8672" fmla="*/ 5275883 w 6868353"/>
                <a:gd name="connsiteY8672" fmla="*/ 4634451 h 6857985"/>
                <a:gd name="connsiteX8673" fmla="*/ 5272091 w 6868353"/>
                <a:gd name="connsiteY8673" fmla="*/ 4648821 h 6857985"/>
                <a:gd name="connsiteX8674" fmla="*/ 5288625 w 6868353"/>
                <a:gd name="connsiteY8674" fmla="*/ 4617024 h 6857985"/>
                <a:gd name="connsiteX8675" fmla="*/ 5295237 w 6868353"/>
                <a:gd name="connsiteY8675" fmla="*/ 4642988 h 6857985"/>
                <a:gd name="connsiteX8676" fmla="*/ 5334071 w 6868353"/>
                <a:gd name="connsiteY8676" fmla="*/ 4584646 h 6857985"/>
                <a:gd name="connsiteX8677" fmla="*/ 5339591 w 6868353"/>
                <a:gd name="connsiteY8677" fmla="*/ 4606010 h 6857985"/>
                <a:gd name="connsiteX8678" fmla="*/ 5354087 w 6868353"/>
                <a:gd name="connsiteY8678" fmla="*/ 4581574 h 6857985"/>
                <a:gd name="connsiteX8679" fmla="*/ 5366403 w 6868353"/>
                <a:gd name="connsiteY8679" fmla="*/ 4557932 h 6857985"/>
                <a:gd name="connsiteX8680" fmla="*/ 5373695 w 6868353"/>
                <a:gd name="connsiteY8680" fmla="*/ 4603037 h 6857985"/>
                <a:gd name="connsiteX8681" fmla="*/ 5385999 w 6868353"/>
                <a:gd name="connsiteY8681" fmla="*/ 4585736 h 6857985"/>
                <a:gd name="connsiteX8682" fmla="*/ 5392015 w 6868353"/>
                <a:gd name="connsiteY8682" fmla="*/ 4569130 h 6857985"/>
                <a:gd name="connsiteX8683" fmla="*/ 5407587 w 6868353"/>
                <a:gd name="connsiteY8683" fmla="*/ 4529264 h 6857985"/>
                <a:gd name="connsiteX8684" fmla="*/ 5428527 w 6868353"/>
                <a:gd name="connsiteY8684" fmla="*/ 4524153 h 6857985"/>
                <a:gd name="connsiteX8685" fmla="*/ 5441663 w 6868353"/>
                <a:gd name="connsiteY8685" fmla="*/ 4510335 h 6857985"/>
                <a:gd name="connsiteX8686" fmla="*/ 5454787 w 6868353"/>
                <a:gd name="connsiteY8686" fmla="*/ 4486056 h 6857985"/>
                <a:gd name="connsiteX8687" fmla="*/ 5450809 w 6868353"/>
                <a:gd name="connsiteY8687" fmla="*/ 4505465 h 6857985"/>
                <a:gd name="connsiteX8688" fmla="*/ 5442797 w 6868353"/>
                <a:gd name="connsiteY8688" fmla="*/ 4528867 h 6857985"/>
                <a:gd name="connsiteX8689" fmla="*/ 5470359 w 6868353"/>
                <a:gd name="connsiteY8689" fmla="*/ 4502266 h 6857985"/>
                <a:gd name="connsiteX8690" fmla="*/ 5453967 w 6868353"/>
                <a:gd name="connsiteY8690" fmla="*/ 4532392 h 6857985"/>
                <a:gd name="connsiteX8691" fmla="*/ 5455751 w 6868353"/>
                <a:gd name="connsiteY8691" fmla="*/ 4521251 h 6857985"/>
                <a:gd name="connsiteX8692" fmla="*/ 5439753 w 6868353"/>
                <a:gd name="connsiteY8692" fmla="*/ 4535691 h 6857985"/>
                <a:gd name="connsiteX8693" fmla="*/ 5444791 w 6868353"/>
                <a:gd name="connsiteY8693" fmla="*/ 4552963 h 6857985"/>
                <a:gd name="connsiteX8694" fmla="*/ 5462645 w 6868353"/>
                <a:gd name="connsiteY8694" fmla="*/ 4527253 h 6857985"/>
                <a:gd name="connsiteX8695" fmla="*/ 5472059 w 6868353"/>
                <a:gd name="connsiteY8695" fmla="*/ 4541864 h 6857985"/>
                <a:gd name="connsiteX8696" fmla="*/ 5483867 w 6868353"/>
                <a:gd name="connsiteY8696" fmla="*/ 4529717 h 6857985"/>
                <a:gd name="connsiteX8697" fmla="*/ 5486387 w 6868353"/>
                <a:gd name="connsiteY8697" fmla="*/ 4509061 h 6857985"/>
                <a:gd name="connsiteX8698" fmla="*/ 5498023 w 6868353"/>
                <a:gd name="connsiteY8698" fmla="*/ 4478822 h 6857985"/>
                <a:gd name="connsiteX8699" fmla="*/ 5514899 w 6868353"/>
                <a:gd name="connsiteY8699" fmla="*/ 4483465 h 6857985"/>
                <a:gd name="connsiteX8700" fmla="*/ 5506887 w 6868353"/>
                <a:gd name="connsiteY8700" fmla="*/ 4528655 h 6857985"/>
                <a:gd name="connsiteX8701" fmla="*/ 5506915 w 6868353"/>
                <a:gd name="connsiteY8701" fmla="*/ 4556587 h 6857985"/>
                <a:gd name="connsiteX8702" fmla="*/ 5514445 w 6868353"/>
                <a:gd name="connsiteY8702" fmla="*/ 4540887 h 6857985"/>
                <a:gd name="connsiteX8703" fmla="*/ 5518721 w 6868353"/>
                <a:gd name="connsiteY8703" fmla="*/ 4530439 h 6857985"/>
                <a:gd name="connsiteX8704" fmla="*/ 5527811 w 6868353"/>
                <a:gd name="connsiteY8704" fmla="*/ 4522794 h 6857985"/>
                <a:gd name="connsiteX8705" fmla="*/ 5529071 w 6868353"/>
                <a:gd name="connsiteY8705" fmla="*/ 4495287 h 6857985"/>
                <a:gd name="connsiteX8706" fmla="*/ 5557199 w 6868353"/>
                <a:gd name="connsiteY8706" fmla="*/ 4455094 h 6857985"/>
                <a:gd name="connsiteX8707" fmla="*/ 5553081 w 6868353"/>
                <a:gd name="connsiteY8707" fmla="*/ 4505720 h 6857985"/>
                <a:gd name="connsiteX8708" fmla="*/ 5571259 w 6868353"/>
                <a:gd name="connsiteY8708" fmla="*/ 4463858 h 6857985"/>
                <a:gd name="connsiteX8709" fmla="*/ 5587539 w 6868353"/>
                <a:gd name="connsiteY8709" fmla="*/ 4422773 h 6857985"/>
                <a:gd name="connsiteX8710" fmla="*/ 5585671 w 6868353"/>
                <a:gd name="connsiteY8710" fmla="*/ 4446232 h 6857985"/>
                <a:gd name="connsiteX8711" fmla="*/ 5630987 w 6868353"/>
                <a:gd name="connsiteY8711" fmla="*/ 4384394 h 6857985"/>
                <a:gd name="connsiteX8712" fmla="*/ 5648923 w 6868353"/>
                <a:gd name="connsiteY8712" fmla="*/ 4404044 h 6857985"/>
                <a:gd name="connsiteX8713" fmla="*/ 5665559 w 6868353"/>
                <a:gd name="connsiteY8713" fmla="*/ 4370477 h 6857985"/>
                <a:gd name="connsiteX8714" fmla="*/ 5670245 w 6868353"/>
                <a:gd name="connsiteY8714" fmla="*/ 4354989 h 6857985"/>
                <a:gd name="connsiteX8715" fmla="*/ 5676545 w 6868353"/>
                <a:gd name="connsiteY8715" fmla="*/ 4337109 h 6857985"/>
                <a:gd name="connsiteX8716" fmla="*/ 5692387 w 6868353"/>
                <a:gd name="connsiteY8716" fmla="*/ 4323603 h 6857985"/>
                <a:gd name="connsiteX8717" fmla="*/ 5687715 w 6868353"/>
                <a:gd name="connsiteY8717" fmla="*/ 4347005 h 6857985"/>
                <a:gd name="connsiteX8718" fmla="*/ 5678979 w 6868353"/>
                <a:gd name="connsiteY8718" fmla="*/ 4369628 h 6857985"/>
                <a:gd name="connsiteX8719" fmla="*/ 5698275 w 6868353"/>
                <a:gd name="connsiteY8719" fmla="*/ 4337760 h 6857985"/>
                <a:gd name="connsiteX8720" fmla="*/ 5712659 w 6868353"/>
                <a:gd name="connsiteY8720" fmla="*/ 4294538 h 6857985"/>
                <a:gd name="connsiteX8721" fmla="*/ 5731091 w 6868353"/>
                <a:gd name="connsiteY8721" fmla="*/ 4325656 h 6857985"/>
                <a:gd name="connsiteX8722" fmla="*/ 5726817 w 6868353"/>
                <a:gd name="connsiteY8722" fmla="*/ 4276516 h 6857985"/>
                <a:gd name="connsiteX8723" fmla="*/ 5737703 w 6868353"/>
                <a:gd name="connsiteY8723" fmla="*/ 4302211 h 6857985"/>
                <a:gd name="connsiteX8724" fmla="*/ 5756391 w 6868353"/>
                <a:gd name="connsiteY8724" fmla="*/ 4268362 h 6857985"/>
                <a:gd name="connsiteX8725" fmla="*/ 5768113 w 6868353"/>
                <a:gd name="connsiteY8725" fmla="*/ 4269820 h 6857985"/>
                <a:gd name="connsiteX8726" fmla="*/ 5751535 w 6868353"/>
                <a:gd name="connsiteY8726" fmla="*/ 4296081 h 6857985"/>
                <a:gd name="connsiteX8727" fmla="*/ 5760907 w 6868353"/>
                <a:gd name="connsiteY8727" fmla="*/ 4305637 h 6857985"/>
                <a:gd name="connsiteX8728" fmla="*/ 5778023 w 6868353"/>
                <a:gd name="connsiteY8728" fmla="*/ 4274548 h 6857985"/>
                <a:gd name="connsiteX8729" fmla="*/ 5802599 w 6868353"/>
                <a:gd name="connsiteY8729" fmla="*/ 4236777 h 6857985"/>
                <a:gd name="connsiteX8730" fmla="*/ 5820283 w 6868353"/>
                <a:gd name="connsiteY8730" fmla="*/ 4263732 h 6857985"/>
                <a:gd name="connsiteX8731" fmla="*/ 5839239 w 6868353"/>
                <a:gd name="connsiteY8731" fmla="*/ 4207217 h 6857985"/>
                <a:gd name="connsiteX8732" fmla="*/ 5850961 w 6868353"/>
                <a:gd name="connsiteY8732" fmla="*/ 4208265 h 6857985"/>
                <a:gd name="connsiteX8733" fmla="*/ 5862795 w 6868353"/>
                <a:gd name="connsiteY8733" fmla="*/ 4234484 h 6857985"/>
                <a:gd name="connsiteX8734" fmla="*/ 5864579 w 6868353"/>
                <a:gd name="connsiteY8734" fmla="*/ 4201059 h 6857985"/>
                <a:gd name="connsiteX8735" fmla="*/ 5871615 w 6868353"/>
                <a:gd name="connsiteY8735" fmla="*/ 4207061 h 6857985"/>
                <a:gd name="connsiteX8736" fmla="*/ 5879303 w 6868353"/>
                <a:gd name="connsiteY8736" fmla="*/ 4190158 h 6857985"/>
                <a:gd name="connsiteX8737" fmla="*/ 5889455 w 6868353"/>
                <a:gd name="connsiteY8737" fmla="*/ 4169361 h 6857985"/>
                <a:gd name="connsiteX8738" fmla="*/ 5884711 w 6868353"/>
                <a:gd name="connsiteY8738" fmla="*/ 4185896 h 6857985"/>
                <a:gd name="connsiteX8739" fmla="*/ 5882799 w 6868353"/>
                <a:gd name="connsiteY8739" fmla="*/ 4194263 h 6857985"/>
                <a:gd name="connsiteX8740" fmla="*/ 5876387 w 6868353"/>
                <a:gd name="connsiteY8740" fmla="*/ 4214649 h 6857985"/>
                <a:gd name="connsiteX8741" fmla="*/ 5890035 w 6868353"/>
                <a:gd name="connsiteY8741" fmla="*/ 4207344 h 6857985"/>
                <a:gd name="connsiteX8742" fmla="*/ 5896263 w 6868353"/>
                <a:gd name="connsiteY8742" fmla="*/ 4176270 h 6857985"/>
                <a:gd name="connsiteX8743" fmla="*/ 5904971 w 6868353"/>
                <a:gd name="connsiteY8743" fmla="*/ 4132156 h 6857985"/>
                <a:gd name="connsiteX8744" fmla="*/ 5928427 w 6868353"/>
                <a:gd name="connsiteY8744" fmla="*/ 4133218 h 6857985"/>
                <a:gd name="connsiteX8745" fmla="*/ 5924947 w 6868353"/>
                <a:gd name="connsiteY8745" fmla="*/ 4103304 h 6857985"/>
                <a:gd name="connsiteX8746" fmla="*/ 5941947 w 6868353"/>
                <a:gd name="connsiteY8746" fmla="*/ 4091128 h 6857985"/>
                <a:gd name="connsiteX8747" fmla="*/ 5948163 w 6868353"/>
                <a:gd name="connsiteY8747" fmla="*/ 4138413 h 6857985"/>
                <a:gd name="connsiteX8748" fmla="*/ 5972003 w 6868353"/>
                <a:gd name="connsiteY8748" fmla="*/ 4104875 h 6857985"/>
                <a:gd name="connsiteX8749" fmla="*/ 5980655 w 6868353"/>
                <a:gd name="connsiteY8749" fmla="*/ 4122388 h 6857985"/>
                <a:gd name="connsiteX8750" fmla="*/ 5970163 w 6868353"/>
                <a:gd name="connsiteY8750" fmla="*/ 4147870 h 6857985"/>
                <a:gd name="connsiteX8751" fmla="*/ 5986415 w 6868353"/>
                <a:gd name="connsiteY8751" fmla="*/ 4130839 h 6857985"/>
                <a:gd name="connsiteX8752" fmla="*/ 5997035 w 6868353"/>
                <a:gd name="connsiteY8752" fmla="*/ 4098207 h 6857985"/>
                <a:gd name="connsiteX8753" fmla="*/ 6005119 w 6868353"/>
                <a:gd name="connsiteY8753" fmla="*/ 4066481 h 6857985"/>
                <a:gd name="connsiteX8754" fmla="*/ 6004807 w 6868353"/>
                <a:gd name="connsiteY8754" fmla="*/ 4076688 h 6857985"/>
                <a:gd name="connsiteX8755" fmla="*/ 6004635 w 6868353"/>
                <a:gd name="connsiteY8755" fmla="*/ 4088226 h 6857985"/>
                <a:gd name="connsiteX8756" fmla="*/ 6013243 w 6868353"/>
                <a:gd name="connsiteY8756" fmla="*/ 4048940 h 6857985"/>
                <a:gd name="connsiteX8757" fmla="*/ 6027401 w 6868353"/>
                <a:gd name="connsiteY8757" fmla="*/ 4075400 h 6857985"/>
                <a:gd name="connsiteX8758" fmla="*/ 6024867 w 6868353"/>
                <a:gd name="connsiteY8758" fmla="*/ 4027039 h 6857985"/>
                <a:gd name="connsiteX8759" fmla="*/ 6031959 w 6868353"/>
                <a:gd name="connsiteY8759" fmla="*/ 4040120 h 6857985"/>
                <a:gd name="connsiteX8760" fmla="*/ 6049471 w 6868353"/>
                <a:gd name="connsiteY8760" fmla="*/ 3995865 h 6857985"/>
                <a:gd name="connsiteX8761" fmla="*/ 6043539 w 6868353"/>
                <a:gd name="connsiteY8761" fmla="*/ 3974021 h 6857985"/>
                <a:gd name="connsiteX8762" fmla="*/ 6055955 w 6868353"/>
                <a:gd name="connsiteY8762" fmla="*/ 3969207 h 6857985"/>
                <a:gd name="connsiteX8763" fmla="*/ 6060287 w 6868353"/>
                <a:gd name="connsiteY8763" fmla="*/ 3963714 h 6857985"/>
                <a:gd name="connsiteX8764" fmla="*/ 6064903 w 6868353"/>
                <a:gd name="connsiteY8764" fmla="*/ 3937934 h 6857985"/>
                <a:gd name="connsiteX8765" fmla="*/ 6070057 w 6868353"/>
                <a:gd name="connsiteY8765" fmla="*/ 3956423 h 6857985"/>
                <a:gd name="connsiteX8766" fmla="*/ 6076555 w 6868353"/>
                <a:gd name="connsiteY8766" fmla="*/ 3968499 h 6857985"/>
                <a:gd name="connsiteX8767" fmla="*/ 6076527 w 6868353"/>
                <a:gd name="connsiteY8767" fmla="*/ 3952360 h 6857985"/>
                <a:gd name="connsiteX8768" fmla="*/ 6074785 w 6868353"/>
                <a:gd name="connsiteY8768" fmla="*/ 3924032 h 6857985"/>
                <a:gd name="connsiteX8769" fmla="*/ 6103355 w 6868353"/>
                <a:gd name="connsiteY8769" fmla="*/ 3931436 h 6857985"/>
                <a:gd name="connsiteX8770" fmla="*/ 6108833 w 6868353"/>
                <a:gd name="connsiteY8770" fmla="*/ 3899611 h 6857985"/>
                <a:gd name="connsiteX8771" fmla="*/ 6099645 w 6868353"/>
                <a:gd name="connsiteY8771" fmla="*/ 3904736 h 6857985"/>
                <a:gd name="connsiteX8772" fmla="*/ 6103269 w 6868353"/>
                <a:gd name="connsiteY8772" fmla="*/ 3859659 h 6857985"/>
                <a:gd name="connsiteX8773" fmla="*/ 6116167 w 6868353"/>
                <a:gd name="connsiteY8773" fmla="*/ 3881079 h 6857985"/>
                <a:gd name="connsiteX8774" fmla="*/ 6135251 w 6868353"/>
                <a:gd name="connsiteY8774" fmla="*/ 3861570 h 6857985"/>
                <a:gd name="connsiteX8775" fmla="*/ 6141323 w 6868353"/>
                <a:gd name="connsiteY8775" fmla="*/ 3835451 h 6857985"/>
                <a:gd name="connsiteX8776" fmla="*/ 6144211 w 6868353"/>
                <a:gd name="connsiteY8776" fmla="*/ 3806216 h 6857985"/>
                <a:gd name="connsiteX8777" fmla="*/ 6155623 w 6868353"/>
                <a:gd name="connsiteY8777" fmla="*/ 3814031 h 6857985"/>
                <a:gd name="connsiteX8778" fmla="*/ 6169241 w 6868353"/>
                <a:gd name="connsiteY8778" fmla="*/ 3748271 h 6857985"/>
                <a:gd name="connsiteX8779" fmla="*/ 6186513 w 6868353"/>
                <a:gd name="connsiteY8779" fmla="*/ 3755265 h 6857985"/>
                <a:gd name="connsiteX8780" fmla="*/ 6230359 w 6868353"/>
                <a:gd name="connsiteY8780" fmla="*/ 3706960 h 6857985"/>
                <a:gd name="connsiteX8781" fmla="*/ 6279923 w 6868353"/>
                <a:gd name="connsiteY8781" fmla="*/ 3627327 h 6857985"/>
                <a:gd name="connsiteX8782" fmla="*/ 6295551 w 6868353"/>
                <a:gd name="connsiteY8782" fmla="*/ 3687296 h 6857985"/>
                <a:gd name="connsiteX8783" fmla="*/ 6306297 w 6868353"/>
                <a:gd name="connsiteY8783" fmla="*/ 3636968 h 6857985"/>
                <a:gd name="connsiteX8784" fmla="*/ 6327871 w 6868353"/>
                <a:gd name="connsiteY8784" fmla="*/ 3706394 h 6857985"/>
                <a:gd name="connsiteX8785" fmla="*/ 6333507 w 6868353"/>
                <a:gd name="connsiteY8785" fmla="*/ 3695649 h 6857985"/>
                <a:gd name="connsiteX8786" fmla="*/ 6335135 w 6868353"/>
                <a:gd name="connsiteY8786" fmla="*/ 3621819 h 6857985"/>
                <a:gd name="connsiteX8787" fmla="*/ 6350423 w 6868353"/>
                <a:gd name="connsiteY8787" fmla="*/ 3663257 h 6857985"/>
                <a:gd name="connsiteX8788" fmla="*/ 6361355 w 6868353"/>
                <a:gd name="connsiteY8788" fmla="*/ 3621735 h 6857985"/>
                <a:gd name="connsiteX8789" fmla="*/ 6377111 w 6868353"/>
                <a:gd name="connsiteY8789" fmla="*/ 3671497 h 6857985"/>
                <a:gd name="connsiteX8790" fmla="*/ 6383453 w 6868353"/>
                <a:gd name="connsiteY8790" fmla="*/ 3705361 h 6857985"/>
                <a:gd name="connsiteX8791" fmla="*/ 6387999 w 6868353"/>
                <a:gd name="connsiteY8791" fmla="*/ 3741065 h 6857985"/>
                <a:gd name="connsiteX8792" fmla="*/ 6405241 w 6868353"/>
                <a:gd name="connsiteY8792" fmla="*/ 3748342 h 6857985"/>
                <a:gd name="connsiteX8793" fmla="*/ 6409091 w 6868353"/>
                <a:gd name="connsiteY8793" fmla="*/ 3692747 h 6857985"/>
                <a:gd name="connsiteX8794" fmla="*/ 6413635 w 6868353"/>
                <a:gd name="connsiteY8794" fmla="*/ 3711349 h 6857985"/>
                <a:gd name="connsiteX8795" fmla="*/ 6416271 w 6868353"/>
                <a:gd name="connsiteY8795" fmla="*/ 3745822 h 6857985"/>
                <a:gd name="connsiteX8796" fmla="*/ 6413451 w 6868353"/>
                <a:gd name="connsiteY8796" fmla="*/ 3847286 h 6857985"/>
                <a:gd name="connsiteX8797" fmla="*/ 6426207 w 6868353"/>
                <a:gd name="connsiteY8797" fmla="*/ 3815475 h 6857985"/>
                <a:gd name="connsiteX8798" fmla="*/ 6435155 w 6868353"/>
                <a:gd name="connsiteY8798" fmla="*/ 3874892 h 6857985"/>
                <a:gd name="connsiteX8799" fmla="*/ 6438991 w 6868353"/>
                <a:gd name="connsiteY8799" fmla="*/ 4000594 h 6857985"/>
                <a:gd name="connsiteX8800" fmla="*/ 6436303 w 6868353"/>
                <a:gd name="connsiteY8800" fmla="*/ 4014977 h 6857985"/>
                <a:gd name="connsiteX8801" fmla="*/ 6433343 w 6868353"/>
                <a:gd name="connsiteY8801" fmla="*/ 4029856 h 6857985"/>
                <a:gd name="connsiteX8802" fmla="*/ 6428445 w 6868353"/>
                <a:gd name="connsiteY8802" fmla="*/ 4060620 h 6857985"/>
                <a:gd name="connsiteX8803" fmla="*/ 6422923 w 6868353"/>
                <a:gd name="connsiteY8803" fmla="*/ 4120929 h 6857985"/>
                <a:gd name="connsiteX8804" fmla="*/ 6423179 w 6868353"/>
                <a:gd name="connsiteY8804" fmla="*/ 4169389 h 6857985"/>
                <a:gd name="connsiteX8805" fmla="*/ 6429407 w 6868353"/>
                <a:gd name="connsiteY8805" fmla="*/ 4193428 h 6857985"/>
                <a:gd name="connsiteX8806" fmla="*/ 6412219 w 6868353"/>
                <a:gd name="connsiteY8806" fmla="*/ 4321309 h 6857985"/>
                <a:gd name="connsiteX8807" fmla="*/ 6402325 w 6868353"/>
                <a:gd name="connsiteY8807" fmla="*/ 4443174 h 6857985"/>
                <a:gd name="connsiteX8808" fmla="*/ 6401363 w 6868353"/>
                <a:gd name="connsiteY8808" fmla="*/ 4422448 h 6857985"/>
                <a:gd name="connsiteX8809" fmla="*/ 6390659 w 6868353"/>
                <a:gd name="connsiteY8809" fmla="*/ 4462484 h 6857985"/>
                <a:gd name="connsiteX8810" fmla="*/ 6375087 w 6868353"/>
                <a:gd name="connsiteY8810" fmla="*/ 4499321 h 6857985"/>
                <a:gd name="connsiteX8811" fmla="*/ 6351685 w 6868353"/>
                <a:gd name="connsiteY8811" fmla="*/ 4567318 h 6857985"/>
                <a:gd name="connsiteX8812" fmla="*/ 6350283 w 6868353"/>
                <a:gd name="connsiteY8812" fmla="*/ 4541311 h 6857985"/>
                <a:gd name="connsiteX8813" fmla="*/ 6319363 w 6868353"/>
                <a:gd name="connsiteY8813" fmla="*/ 4594358 h 6857985"/>
                <a:gd name="connsiteX8814" fmla="*/ 6293387 w 6868353"/>
                <a:gd name="connsiteY8814" fmla="*/ 4677970 h 6857985"/>
                <a:gd name="connsiteX8815" fmla="*/ 6316575 w 6868353"/>
                <a:gd name="connsiteY8815" fmla="*/ 4655659 h 6857985"/>
                <a:gd name="connsiteX8816" fmla="*/ 6291119 w 6868353"/>
                <a:gd name="connsiteY8816" fmla="*/ 4693232 h 6857985"/>
                <a:gd name="connsiteX8817" fmla="*/ 6290143 w 6868353"/>
                <a:gd name="connsiteY8817" fmla="*/ 4739908 h 6857985"/>
                <a:gd name="connsiteX8818" fmla="*/ 6263557 w 6868353"/>
                <a:gd name="connsiteY8818" fmla="*/ 4844600 h 6857985"/>
                <a:gd name="connsiteX8819" fmla="*/ 6240423 w 6868353"/>
                <a:gd name="connsiteY8819" fmla="*/ 4881012 h 6857985"/>
                <a:gd name="connsiteX8820" fmla="*/ 6220065 w 6868353"/>
                <a:gd name="connsiteY8820" fmla="*/ 4922223 h 6857985"/>
                <a:gd name="connsiteX8821" fmla="*/ 6184503 w 6868353"/>
                <a:gd name="connsiteY8821" fmla="*/ 5006090 h 6857985"/>
                <a:gd name="connsiteX8822" fmla="*/ 6208571 w 6868353"/>
                <a:gd name="connsiteY8822" fmla="*/ 4975001 h 6857985"/>
                <a:gd name="connsiteX8823" fmla="*/ 6196423 w 6868353"/>
                <a:gd name="connsiteY8823" fmla="*/ 5014882 h 6857985"/>
                <a:gd name="connsiteX8824" fmla="*/ 6145895 w 6868353"/>
                <a:gd name="connsiteY8824" fmla="*/ 5080910 h 6857985"/>
                <a:gd name="connsiteX8825" fmla="*/ 6161711 w 6868353"/>
                <a:gd name="connsiteY8825" fmla="*/ 5069486 h 6857985"/>
                <a:gd name="connsiteX8826" fmla="*/ 6131259 w 6868353"/>
                <a:gd name="connsiteY8826" fmla="*/ 5108829 h 6857985"/>
                <a:gd name="connsiteX8827" fmla="*/ 6148531 w 6868353"/>
                <a:gd name="connsiteY8827" fmla="*/ 5119744 h 6857985"/>
                <a:gd name="connsiteX8828" fmla="*/ 6128227 w 6868353"/>
                <a:gd name="connsiteY8828" fmla="*/ 5150422 h 6857985"/>
                <a:gd name="connsiteX8829" fmla="*/ 6117343 w 6868353"/>
                <a:gd name="connsiteY8829" fmla="*/ 5153508 h 6857985"/>
                <a:gd name="connsiteX8830" fmla="*/ 6096079 w 6868353"/>
                <a:gd name="connsiteY8830" fmla="*/ 5189935 h 6857985"/>
                <a:gd name="connsiteX8831" fmla="*/ 6107361 w 6868353"/>
                <a:gd name="connsiteY8831" fmla="*/ 5199420 h 6857985"/>
                <a:gd name="connsiteX8832" fmla="*/ 6085601 w 6868353"/>
                <a:gd name="connsiteY8832" fmla="*/ 5219296 h 6857985"/>
                <a:gd name="connsiteX8833" fmla="*/ 6049855 w 6868353"/>
                <a:gd name="connsiteY8833" fmla="*/ 5288001 h 6857985"/>
                <a:gd name="connsiteX8834" fmla="*/ 6007723 w 6868353"/>
                <a:gd name="connsiteY8834" fmla="*/ 5357824 h 6857985"/>
                <a:gd name="connsiteX8835" fmla="*/ 5987945 w 6868353"/>
                <a:gd name="connsiteY8835" fmla="*/ 5391688 h 6857985"/>
                <a:gd name="connsiteX8836" fmla="*/ 5978857 w 6868353"/>
                <a:gd name="connsiteY8836" fmla="*/ 5407997 h 6857985"/>
                <a:gd name="connsiteX8837" fmla="*/ 5969967 w 6868353"/>
                <a:gd name="connsiteY8837" fmla="*/ 5423372 h 6857985"/>
                <a:gd name="connsiteX8838" fmla="*/ 5944427 w 6868353"/>
                <a:gd name="connsiteY8838" fmla="*/ 5477494 h 6857985"/>
                <a:gd name="connsiteX8839" fmla="*/ 5916083 w 6868353"/>
                <a:gd name="connsiteY8839" fmla="*/ 5513043 h 6857985"/>
                <a:gd name="connsiteX8840" fmla="*/ 5906485 w 6868353"/>
                <a:gd name="connsiteY8840" fmla="*/ 5527922 h 6857985"/>
                <a:gd name="connsiteX8841" fmla="*/ 5893587 w 6868353"/>
                <a:gd name="connsiteY8841" fmla="*/ 5546638 h 6857985"/>
                <a:gd name="connsiteX8842" fmla="*/ 5910195 w 6868353"/>
                <a:gd name="connsiteY8842" fmla="*/ 5534109 h 6857985"/>
                <a:gd name="connsiteX8843" fmla="*/ 5898911 w 6868353"/>
                <a:gd name="connsiteY8843" fmla="*/ 5550914 h 6857985"/>
                <a:gd name="connsiteX8844" fmla="*/ 5846163 w 6868353"/>
                <a:gd name="connsiteY8844" fmla="*/ 5610685 h 6857985"/>
                <a:gd name="connsiteX8845" fmla="*/ 5848411 w 6868353"/>
                <a:gd name="connsiteY8845" fmla="*/ 5620864 h 6857985"/>
                <a:gd name="connsiteX8846" fmla="*/ 5814067 w 6868353"/>
                <a:gd name="connsiteY8846" fmla="*/ 5660759 h 6857985"/>
                <a:gd name="connsiteX8847" fmla="*/ 5789447 w 6868353"/>
                <a:gd name="connsiteY8847" fmla="*/ 5688054 h 6857985"/>
                <a:gd name="connsiteX8848" fmla="*/ 5797375 w 6868353"/>
                <a:gd name="connsiteY8848" fmla="*/ 5672198 h 6857985"/>
                <a:gd name="connsiteX8849" fmla="*/ 5815795 w 6868353"/>
                <a:gd name="connsiteY8849" fmla="*/ 5647267 h 6857985"/>
                <a:gd name="connsiteX8850" fmla="*/ 5847535 w 6868353"/>
                <a:gd name="connsiteY8850" fmla="*/ 5599642 h 6857985"/>
                <a:gd name="connsiteX8851" fmla="*/ 5816361 w 6868353"/>
                <a:gd name="connsiteY8851" fmla="*/ 5624573 h 6857985"/>
                <a:gd name="connsiteX8852" fmla="*/ 5763173 w 6868353"/>
                <a:gd name="connsiteY8852" fmla="*/ 5692541 h 6857985"/>
                <a:gd name="connsiteX8853" fmla="*/ 5709927 w 6868353"/>
                <a:gd name="connsiteY8853" fmla="*/ 5758740 h 6857985"/>
                <a:gd name="connsiteX8854" fmla="*/ 5653243 w 6868353"/>
                <a:gd name="connsiteY8854" fmla="*/ 5823212 h 6857985"/>
                <a:gd name="connsiteX8855" fmla="*/ 5623725 w 6868353"/>
                <a:gd name="connsiteY8855" fmla="*/ 5856014 h 6857985"/>
                <a:gd name="connsiteX8856" fmla="*/ 5592635 w 6868353"/>
                <a:gd name="connsiteY8856" fmla="*/ 5888943 h 6857985"/>
                <a:gd name="connsiteX8857" fmla="*/ 5611733 w 6868353"/>
                <a:gd name="connsiteY8857" fmla="*/ 5882927 h 6857985"/>
                <a:gd name="connsiteX8858" fmla="*/ 5670797 w 6868353"/>
                <a:gd name="connsiteY8858" fmla="*/ 5826468 h 6857985"/>
                <a:gd name="connsiteX8859" fmla="*/ 5633607 w 6868353"/>
                <a:gd name="connsiteY8859" fmla="*/ 5873512 h 6857985"/>
                <a:gd name="connsiteX8860" fmla="*/ 5618373 w 6868353"/>
                <a:gd name="connsiteY8860" fmla="*/ 5890402 h 6857985"/>
                <a:gd name="connsiteX8861" fmla="*/ 5605079 w 6868353"/>
                <a:gd name="connsiteY8861" fmla="*/ 5904389 h 6857985"/>
                <a:gd name="connsiteX8862" fmla="*/ 5596359 w 6868353"/>
                <a:gd name="connsiteY8862" fmla="*/ 5917414 h 6857985"/>
                <a:gd name="connsiteX8863" fmla="*/ 5563103 w 6868353"/>
                <a:gd name="connsiteY8863" fmla="*/ 5952565 h 6857985"/>
                <a:gd name="connsiteX8864" fmla="*/ 5610347 w 6868353"/>
                <a:gd name="connsiteY8864" fmla="*/ 5888278 h 6857985"/>
                <a:gd name="connsiteX8865" fmla="*/ 5447199 w 6868353"/>
                <a:gd name="connsiteY8865" fmla="*/ 6035229 h 6857985"/>
                <a:gd name="connsiteX8866" fmla="*/ 5409471 w 6868353"/>
                <a:gd name="connsiteY8866" fmla="*/ 6071245 h 6857985"/>
                <a:gd name="connsiteX8867" fmla="*/ 5390783 w 6868353"/>
                <a:gd name="connsiteY8867" fmla="*/ 6088941 h 6857985"/>
                <a:gd name="connsiteX8868" fmla="*/ 5371487 w 6868353"/>
                <a:gd name="connsiteY8868" fmla="*/ 6105491 h 6857985"/>
                <a:gd name="connsiteX8869" fmla="*/ 5293199 w 6868353"/>
                <a:gd name="connsiteY8869" fmla="*/ 6166933 h 6857985"/>
                <a:gd name="connsiteX8870" fmla="*/ 5271665 w 6868353"/>
                <a:gd name="connsiteY8870" fmla="*/ 6189627 h 6857985"/>
                <a:gd name="connsiteX8871" fmla="*/ 5246167 w 6868353"/>
                <a:gd name="connsiteY8871" fmla="*/ 6212278 h 6857985"/>
                <a:gd name="connsiteX8872" fmla="*/ 5186807 w 6868353"/>
                <a:gd name="connsiteY8872" fmla="*/ 6259804 h 6857985"/>
                <a:gd name="connsiteX8873" fmla="*/ 5153707 w 6868353"/>
                <a:gd name="connsiteY8873" fmla="*/ 6284451 h 6857985"/>
                <a:gd name="connsiteX8874" fmla="*/ 5117931 w 6868353"/>
                <a:gd name="connsiteY8874" fmla="*/ 6308080 h 6857985"/>
                <a:gd name="connsiteX8875" fmla="*/ 5042615 w 6868353"/>
                <a:gd name="connsiteY8875" fmla="*/ 6356214 h 6857985"/>
                <a:gd name="connsiteX8876" fmla="*/ 5023251 w 6868353"/>
                <a:gd name="connsiteY8876" fmla="*/ 6368318 h 6857985"/>
                <a:gd name="connsiteX8877" fmla="*/ 5003359 w 6868353"/>
                <a:gd name="connsiteY8877" fmla="*/ 6379672 h 6857985"/>
                <a:gd name="connsiteX8878" fmla="*/ 4963451 w 6868353"/>
                <a:gd name="connsiteY8878" fmla="*/ 6402451 h 6857985"/>
                <a:gd name="connsiteX8879" fmla="*/ 4884383 w 6868353"/>
                <a:gd name="connsiteY8879" fmla="*/ 6447839 h 6857985"/>
                <a:gd name="connsiteX8880" fmla="*/ 4807537 w 6868353"/>
                <a:gd name="connsiteY8880" fmla="*/ 6490041 h 6857985"/>
                <a:gd name="connsiteX8881" fmla="*/ 4771479 w 6868353"/>
                <a:gd name="connsiteY8881" fmla="*/ 6511093 h 6857985"/>
                <a:gd name="connsiteX8882" fmla="*/ 4754207 w 6868353"/>
                <a:gd name="connsiteY8882" fmla="*/ 6521598 h 6857985"/>
                <a:gd name="connsiteX8883" fmla="*/ 4737191 w 6868353"/>
                <a:gd name="connsiteY8883" fmla="*/ 6531352 h 6857985"/>
                <a:gd name="connsiteX8884" fmla="*/ 4703199 w 6868353"/>
                <a:gd name="connsiteY8884" fmla="*/ 6539959 h 6857985"/>
                <a:gd name="connsiteX8885" fmla="*/ 4636279 w 6868353"/>
                <a:gd name="connsiteY8885" fmla="*/ 6572860 h 6857985"/>
                <a:gd name="connsiteX8886" fmla="*/ 4602415 w 6868353"/>
                <a:gd name="connsiteY8886" fmla="*/ 6588731 h 6857985"/>
                <a:gd name="connsiteX8887" fmla="*/ 4567885 w 6868353"/>
                <a:gd name="connsiteY8887" fmla="*/ 6603341 h 6857985"/>
                <a:gd name="connsiteX8888" fmla="*/ 4497851 w 6868353"/>
                <a:gd name="connsiteY8888" fmla="*/ 6632249 h 6857985"/>
                <a:gd name="connsiteX8889" fmla="*/ 4462231 w 6868353"/>
                <a:gd name="connsiteY8889" fmla="*/ 6646548 h 6857985"/>
                <a:gd name="connsiteX8890" fmla="*/ 4425691 w 6868353"/>
                <a:gd name="connsiteY8890" fmla="*/ 6659304 h 6857985"/>
                <a:gd name="connsiteX8891" fmla="*/ 4273333 w 6868353"/>
                <a:gd name="connsiteY8891" fmla="*/ 6708562 h 6857985"/>
                <a:gd name="connsiteX8892" fmla="*/ 4202355 w 6868353"/>
                <a:gd name="connsiteY8892" fmla="*/ 6726734 h 6857985"/>
                <a:gd name="connsiteX8893" fmla="*/ 4245433 w 6868353"/>
                <a:gd name="connsiteY8893" fmla="*/ 6712825 h 6857985"/>
                <a:gd name="connsiteX8894" fmla="*/ 4271391 w 6868353"/>
                <a:gd name="connsiteY8894" fmla="*/ 6700218 h 6857985"/>
                <a:gd name="connsiteX8895" fmla="*/ 4179499 w 6868353"/>
                <a:gd name="connsiteY8895" fmla="*/ 6720336 h 6857985"/>
                <a:gd name="connsiteX8896" fmla="*/ 4157131 w 6868353"/>
                <a:gd name="connsiteY8896" fmla="*/ 6725602 h 6857985"/>
                <a:gd name="connsiteX8897" fmla="*/ 4136291 w 6868353"/>
                <a:gd name="connsiteY8897" fmla="*/ 6730274 h 6857985"/>
                <a:gd name="connsiteX8898" fmla="*/ 4102441 w 6868353"/>
                <a:gd name="connsiteY8898" fmla="*/ 6740198 h 6857985"/>
                <a:gd name="connsiteX8899" fmla="*/ 4147135 w 6868353"/>
                <a:gd name="connsiteY8899" fmla="*/ 6738966 h 6857985"/>
                <a:gd name="connsiteX8900" fmla="*/ 4194531 w 6868353"/>
                <a:gd name="connsiteY8900" fmla="*/ 6728737 h 6857985"/>
                <a:gd name="connsiteX8901" fmla="*/ 4107353 w 6868353"/>
                <a:gd name="connsiteY8901" fmla="*/ 6751057 h 6857985"/>
                <a:gd name="connsiteX8902" fmla="*/ 4087307 w 6868353"/>
                <a:gd name="connsiteY8902" fmla="*/ 6746484 h 6857985"/>
                <a:gd name="connsiteX8903" fmla="*/ 4025991 w 6868353"/>
                <a:gd name="connsiteY8903" fmla="*/ 6756790 h 6857985"/>
                <a:gd name="connsiteX8904" fmla="*/ 4055043 w 6868353"/>
                <a:gd name="connsiteY8904" fmla="*/ 6768413 h 6857985"/>
                <a:gd name="connsiteX8905" fmla="*/ 3895067 w 6868353"/>
                <a:gd name="connsiteY8905" fmla="*/ 6792692 h 6857985"/>
                <a:gd name="connsiteX8906" fmla="*/ 3857099 w 6868353"/>
                <a:gd name="connsiteY8906" fmla="*/ 6798511 h 6857985"/>
                <a:gd name="connsiteX8907" fmla="*/ 3838297 w 6868353"/>
                <a:gd name="connsiteY8907" fmla="*/ 6801470 h 6857985"/>
                <a:gd name="connsiteX8908" fmla="*/ 3819539 w 6868353"/>
                <a:gd name="connsiteY8908" fmla="*/ 6803777 h 6857985"/>
                <a:gd name="connsiteX8909" fmla="*/ 3744987 w 6868353"/>
                <a:gd name="connsiteY8909" fmla="*/ 6812852 h 6857985"/>
                <a:gd name="connsiteX8910" fmla="*/ 3670167 w 6868353"/>
                <a:gd name="connsiteY8910" fmla="*/ 6822267 h 6857985"/>
                <a:gd name="connsiteX8911" fmla="*/ 3593591 w 6868353"/>
                <a:gd name="connsiteY8911" fmla="*/ 6828638 h 6857985"/>
                <a:gd name="connsiteX8912" fmla="*/ 3513915 w 6868353"/>
                <a:gd name="connsiteY8912" fmla="*/ 6834881 h 6857985"/>
                <a:gd name="connsiteX8913" fmla="*/ 3472477 w 6868353"/>
                <a:gd name="connsiteY8913" fmla="*/ 6836551 h 6857985"/>
                <a:gd name="connsiteX8914" fmla="*/ 3429735 w 6868353"/>
                <a:gd name="connsiteY8914" fmla="*/ 6837585 h 6857985"/>
                <a:gd name="connsiteX8915" fmla="*/ 3340645 w 6868353"/>
                <a:gd name="connsiteY8915" fmla="*/ 6844295 h 6857985"/>
                <a:gd name="connsiteX8916" fmla="*/ 3276726 w 6868353"/>
                <a:gd name="connsiteY8916" fmla="*/ 6833479 h 6857985"/>
                <a:gd name="connsiteX8917" fmla="*/ 3298443 w 6868353"/>
                <a:gd name="connsiteY8917" fmla="*/ 6828482 h 6857985"/>
                <a:gd name="connsiteX8918" fmla="*/ 3339286 w 6868353"/>
                <a:gd name="connsiteY8918" fmla="*/ 6834456 h 6857985"/>
                <a:gd name="connsiteX8919" fmla="*/ 3358922 w 6868353"/>
                <a:gd name="connsiteY8919" fmla="*/ 6832998 h 6857985"/>
                <a:gd name="connsiteX8920" fmla="*/ 3380993 w 6868353"/>
                <a:gd name="connsiteY8920" fmla="*/ 6820639 h 6857985"/>
                <a:gd name="connsiteX8921" fmla="*/ 3332746 w 6868353"/>
                <a:gd name="connsiteY8921" fmla="*/ 6819237 h 6857985"/>
                <a:gd name="connsiteX8922" fmla="*/ 3266816 w 6868353"/>
                <a:gd name="connsiteY8922" fmla="*/ 6815896 h 6857985"/>
                <a:gd name="connsiteX8923" fmla="*/ 3162195 w 6868353"/>
                <a:gd name="connsiteY8923" fmla="*/ 6816887 h 6857985"/>
                <a:gd name="connsiteX8924" fmla="*/ 3253253 w 6868353"/>
                <a:gd name="connsiteY8924" fmla="*/ 6826768 h 6857985"/>
                <a:gd name="connsiteX8925" fmla="*/ 3232499 w 6868353"/>
                <a:gd name="connsiteY8925" fmla="*/ 6837570 h 6857985"/>
                <a:gd name="connsiteX8926" fmla="*/ 3196398 w 6868353"/>
                <a:gd name="connsiteY8926" fmla="*/ 6829629 h 6857985"/>
                <a:gd name="connsiteX8927" fmla="*/ 3152936 w 6868353"/>
                <a:gd name="connsiteY8927" fmla="*/ 6823385 h 6857985"/>
                <a:gd name="connsiteX8928" fmla="*/ 3113452 w 6868353"/>
                <a:gd name="connsiteY8928" fmla="*/ 6827293 h 6857985"/>
                <a:gd name="connsiteX8929" fmla="*/ 3163724 w 6868353"/>
                <a:gd name="connsiteY8929" fmla="*/ 6828708 h 6857985"/>
                <a:gd name="connsiteX8930" fmla="*/ 3182057 w 6868353"/>
                <a:gd name="connsiteY8930" fmla="*/ 6838448 h 6857985"/>
                <a:gd name="connsiteX8931" fmla="*/ 3129548 w 6868353"/>
                <a:gd name="connsiteY8931" fmla="*/ 6835489 h 6857985"/>
                <a:gd name="connsiteX8932" fmla="*/ 3078271 w 6868353"/>
                <a:gd name="connsiteY8932" fmla="*/ 6831936 h 6857985"/>
                <a:gd name="connsiteX8933" fmla="*/ 3028027 w 6868353"/>
                <a:gd name="connsiteY8933" fmla="*/ 6828368 h 6857985"/>
                <a:gd name="connsiteX8934" fmla="*/ 3003238 w 6868353"/>
                <a:gd name="connsiteY8934" fmla="*/ 6826570 h 6857985"/>
                <a:gd name="connsiteX8935" fmla="*/ 2978775 w 6868353"/>
                <a:gd name="connsiteY8935" fmla="*/ 6823838 h 6857985"/>
                <a:gd name="connsiteX8936" fmla="*/ 2882535 w 6868353"/>
                <a:gd name="connsiteY8936" fmla="*/ 6812314 h 6857985"/>
                <a:gd name="connsiteX8937" fmla="*/ 2835094 w 6868353"/>
                <a:gd name="connsiteY8937" fmla="*/ 6806298 h 6857985"/>
                <a:gd name="connsiteX8938" fmla="*/ 2788262 w 6868353"/>
                <a:gd name="connsiteY8938" fmla="*/ 6798200 h 6857985"/>
                <a:gd name="connsiteX8939" fmla="*/ 2694698 w 6868353"/>
                <a:gd name="connsiteY8939" fmla="*/ 6781154 h 6857985"/>
                <a:gd name="connsiteX8940" fmla="*/ 2671253 w 6868353"/>
                <a:gd name="connsiteY8940" fmla="*/ 6776568 h 6857985"/>
                <a:gd name="connsiteX8941" fmla="*/ 2647951 w 6868353"/>
                <a:gd name="connsiteY8941" fmla="*/ 6771032 h 6857985"/>
                <a:gd name="connsiteX8942" fmla="*/ 2601048 w 6868353"/>
                <a:gd name="connsiteY8942" fmla="*/ 6759607 h 6857985"/>
                <a:gd name="connsiteX8943" fmla="*/ 2505700 w 6868353"/>
                <a:gd name="connsiteY8943" fmla="*/ 6734733 h 6857985"/>
                <a:gd name="connsiteX8944" fmla="*/ 2408341 w 6868353"/>
                <a:gd name="connsiteY8944" fmla="*/ 6703531 h 6857985"/>
                <a:gd name="connsiteX8945" fmla="*/ 2379942 w 6868353"/>
                <a:gd name="connsiteY8945" fmla="*/ 6704097 h 6857985"/>
                <a:gd name="connsiteX8946" fmla="*/ 2364242 w 6868353"/>
                <a:gd name="connsiteY8946" fmla="*/ 6690237 h 6857985"/>
                <a:gd name="connsiteX8947" fmla="*/ 2216512 w 6868353"/>
                <a:gd name="connsiteY8947" fmla="*/ 6647695 h 6857985"/>
                <a:gd name="connsiteX8948" fmla="*/ 2281083 w 6868353"/>
                <a:gd name="connsiteY8948" fmla="*/ 6661017 h 6857985"/>
                <a:gd name="connsiteX8949" fmla="*/ 2327603 w 6868353"/>
                <a:gd name="connsiteY8949" fmla="*/ 6674862 h 6857985"/>
                <a:gd name="connsiteX8950" fmla="*/ 2380622 w 6868353"/>
                <a:gd name="connsiteY8950" fmla="*/ 6690761 h 6857985"/>
                <a:gd name="connsiteX8951" fmla="*/ 2496441 w 6868353"/>
                <a:gd name="connsiteY8951" fmla="*/ 6722671 h 6857985"/>
                <a:gd name="connsiteX8952" fmla="*/ 2554089 w 6868353"/>
                <a:gd name="connsiteY8952" fmla="*/ 6735993 h 6857985"/>
                <a:gd name="connsiteX8953" fmla="*/ 2608042 w 6868353"/>
                <a:gd name="connsiteY8953" fmla="*/ 6746214 h 6857985"/>
                <a:gd name="connsiteX8954" fmla="*/ 2568940 w 6868353"/>
                <a:gd name="connsiteY8954" fmla="*/ 6739589 h 6857985"/>
                <a:gd name="connsiteX8955" fmla="*/ 2641085 w 6868353"/>
                <a:gd name="connsiteY8955" fmla="*/ 6758163 h 6857985"/>
                <a:gd name="connsiteX8956" fmla="*/ 2677284 w 6868353"/>
                <a:gd name="connsiteY8956" fmla="*/ 6766615 h 6857985"/>
                <a:gd name="connsiteX8957" fmla="*/ 2713286 w 6868353"/>
                <a:gd name="connsiteY8957" fmla="*/ 6772901 h 6857985"/>
                <a:gd name="connsiteX8958" fmla="*/ 2842229 w 6868353"/>
                <a:gd name="connsiteY8958" fmla="*/ 6788743 h 6857985"/>
                <a:gd name="connsiteX8959" fmla="*/ 3006778 w 6868353"/>
                <a:gd name="connsiteY8959" fmla="*/ 6815613 h 6857985"/>
                <a:gd name="connsiteX8960" fmla="*/ 3156886 w 6868353"/>
                <a:gd name="connsiteY8960" fmla="*/ 6819407 h 6857985"/>
                <a:gd name="connsiteX8961" fmla="*/ 3040061 w 6868353"/>
                <a:gd name="connsiteY8961" fmla="*/ 6803183 h 6857985"/>
                <a:gd name="connsiteX8962" fmla="*/ 3006933 w 6868353"/>
                <a:gd name="connsiteY8962" fmla="*/ 6801980 h 6857985"/>
                <a:gd name="connsiteX8963" fmla="*/ 2972333 w 6868353"/>
                <a:gd name="connsiteY8963" fmla="*/ 6799332 h 6857985"/>
                <a:gd name="connsiteX8964" fmla="*/ 2898164 w 6868353"/>
                <a:gd name="connsiteY8964" fmla="*/ 6790880 h 6857985"/>
                <a:gd name="connsiteX8965" fmla="*/ 2863791 w 6868353"/>
                <a:gd name="connsiteY8965" fmla="*/ 6781282 h 6857985"/>
                <a:gd name="connsiteX8966" fmla="*/ 2827095 w 6868353"/>
                <a:gd name="connsiteY8966" fmla="*/ 6775180 h 6857985"/>
                <a:gd name="connsiteX8967" fmla="*/ 2747688 w 6868353"/>
                <a:gd name="connsiteY8967" fmla="*/ 6766601 h 6857985"/>
                <a:gd name="connsiteX8968" fmla="*/ 2705457 w 6868353"/>
                <a:gd name="connsiteY8968" fmla="*/ 6761674 h 6857985"/>
                <a:gd name="connsiteX8969" fmla="*/ 2662292 w 6868353"/>
                <a:gd name="connsiteY8969" fmla="*/ 6753421 h 6857985"/>
                <a:gd name="connsiteX8970" fmla="*/ 2575452 w 6868353"/>
                <a:gd name="connsiteY8970" fmla="*/ 6720236 h 6857985"/>
                <a:gd name="connsiteX8971" fmla="*/ 2524869 w 6868353"/>
                <a:gd name="connsiteY8971" fmla="*/ 6716216 h 6857985"/>
                <a:gd name="connsiteX8972" fmla="*/ 2440860 w 6868353"/>
                <a:gd name="connsiteY8972" fmla="*/ 6687986 h 6857985"/>
                <a:gd name="connsiteX8973" fmla="*/ 2393505 w 6868353"/>
                <a:gd name="connsiteY8973" fmla="*/ 6670233 h 6857985"/>
                <a:gd name="connsiteX8974" fmla="*/ 2369749 w 6868353"/>
                <a:gd name="connsiteY8974" fmla="*/ 6661314 h 6857985"/>
                <a:gd name="connsiteX8975" fmla="*/ 2346744 w 6868353"/>
                <a:gd name="connsiteY8975" fmla="*/ 6651786 h 6857985"/>
                <a:gd name="connsiteX8976" fmla="*/ 2265694 w 6868353"/>
                <a:gd name="connsiteY8976" fmla="*/ 6622000 h 6857985"/>
                <a:gd name="connsiteX8977" fmla="*/ 2316023 w 6868353"/>
                <a:gd name="connsiteY8977" fmla="*/ 6650229 h 6857985"/>
                <a:gd name="connsiteX8978" fmla="*/ 2344365 w 6868353"/>
                <a:gd name="connsiteY8978" fmla="*/ 6660394 h 6857985"/>
                <a:gd name="connsiteX8979" fmla="*/ 2382915 w 6868353"/>
                <a:gd name="connsiteY8979" fmla="*/ 6674636 h 6857985"/>
                <a:gd name="connsiteX8980" fmla="*/ 2359881 w 6868353"/>
                <a:gd name="connsiteY8980" fmla="*/ 6673234 h 6857985"/>
                <a:gd name="connsiteX8981" fmla="*/ 2316277 w 6868353"/>
                <a:gd name="connsiteY8981" fmla="*/ 6659573 h 6857985"/>
                <a:gd name="connsiteX8982" fmla="*/ 2208287 w 6868353"/>
                <a:gd name="connsiteY8982" fmla="*/ 6626204 h 6857985"/>
                <a:gd name="connsiteX8983" fmla="*/ 2153414 w 6868353"/>
                <a:gd name="connsiteY8983" fmla="*/ 6581950 h 6857985"/>
                <a:gd name="connsiteX8984" fmla="*/ 2063558 w 6868353"/>
                <a:gd name="connsiteY8984" fmla="*/ 6544843 h 6857985"/>
                <a:gd name="connsiteX8985" fmla="*/ 1975359 w 6868353"/>
                <a:gd name="connsiteY8985" fmla="*/ 6503816 h 6857985"/>
                <a:gd name="connsiteX8986" fmla="*/ 2040482 w 6868353"/>
                <a:gd name="connsiteY8986" fmla="*/ 6544008 h 6857985"/>
                <a:gd name="connsiteX8987" fmla="*/ 2062185 w 6868353"/>
                <a:gd name="connsiteY8987" fmla="*/ 6553550 h 6857985"/>
                <a:gd name="connsiteX8988" fmla="*/ 2083676 w 6868353"/>
                <a:gd name="connsiteY8988" fmla="*/ 6562328 h 6857985"/>
                <a:gd name="connsiteX8989" fmla="*/ 2119437 w 6868353"/>
                <a:gd name="connsiteY8989" fmla="*/ 6580633 h 6857985"/>
                <a:gd name="connsiteX8990" fmla="*/ 2073511 w 6868353"/>
                <a:gd name="connsiteY8990" fmla="*/ 6565131 h 6857985"/>
                <a:gd name="connsiteX8991" fmla="*/ 2062143 w 6868353"/>
                <a:gd name="connsiteY8991" fmla="*/ 6558109 h 6857985"/>
                <a:gd name="connsiteX8992" fmla="*/ 2053535 w 6868353"/>
                <a:gd name="connsiteY8992" fmla="*/ 6553409 h 6857985"/>
                <a:gd name="connsiteX8993" fmla="*/ 2048835 w 6868353"/>
                <a:gd name="connsiteY8993" fmla="*/ 6560473 h 6857985"/>
                <a:gd name="connsiteX8994" fmla="*/ 1987591 w 6868353"/>
                <a:gd name="connsiteY8994" fmla="*/ 6525575 h 6857985"/>
                <a:gd name="connsiteX8995" fmla="*/ 1988186 w 6868353"/>
                <a:gd name="connsiteY8995" fmla="*/ 6548383 h 6857985"/>
                <a:gd name="connsiteX8996" fmla="*/ 2041771 w 6868353"/>
                <a:gd name="connsiteY8996" fmla="*/ 6566843 h 6857985"/>
                <a:gd name="connsiteX8997" fmla="*/ 2047108 w 6868353"/>
                <a:gd name="connsiteY8997" fmla="*/ 6573880 h 6857985"/>
                <a:gd name="connsiteX8998" fmla="*/ 2082501 w 6868353"/>
                <a:gd name="connsiteY8998" fmla="*/ 6591109 h 6857985"/>
                <a:gd name="connsiteX8999" fmla="*/ 2111325 w 6868353"/>
                <a:gd name="connsiteY8999" fmla="*/ 6593020 h 6857985"/>
                <a:gd name="connsiteX9000" fmla="*/ 2196650 w 6868353"/>
                <a:gd name="connsiteY9000" fmla="*/ 6627790 h 6857985"/>
                <a:gd name="connsiteX9001" fmla="*/ 2152055 w 6868353"/>
                <a:gd name="connsiteY9001" fmla="*/ 6622269 h 6857985"/>
                <a:gd name="connsiteX9002" fmla="*/ 2097507 w 6868353"/>
                <a:gd name="connsiteY9002" fmla="*/ 6601882 h 6857985"/>
                <a:gd name="connsiteX9003" fmla="*/ 2029879 w 6868353"/>
                <a:gd name="connsiteY9003" fmla="*/ 6571686 h 6857985"/>
                <a:gd name="connsiteX9004" fmla="*/ 1958937 w 6868353"/>
                <a:gd name="connsiteY9004" fmla="*/ 6537779 h 6857985"/>
                <a:gd name="connsiteX9005" fmla="*/ 1924606 w 6868353"/>
                <a:gd name="connsiteY9005" fmla="*/ 6522546 h 6857985"/>
                <a:gd name="connsiteX9006" fmla="*/ 1892668 w 6868353"/>
                <a:gd name="connsiteY9006" fmla="*/ 6509394 h 6857985"/>
                <a:gd name="connsiteX9007" fmla="*/ 1672085 w 6868353"/>
                <a:gd name="connsiteY9007" fmla="*/ 6395358 h 6857985"/>
                <a:gd name="connsiteX9008" fmla="*/ 1609737 w 6868353"/>
                <a:gd name="connsiteY9008" fmla="*/ 6358068 h 6857985"/>
                <a:gd name="connsiteX9009" fmla="*/ 1550461 w 6868353"/>
                <a:gd name="connsiteY9009" fmla="*/ 6319419 h 6857985"/>
                <a:gd name="connsiteX9010" fmla="*/ 1446916 w 6868353"/>
                <a:gd name="connsiteY9010" fmla="*/ 6251154 h 6857985"/>
                <a:gd name="connsiteX9011" fmla="*/ 1383464 w 6868353"/>
                <a:gd name="connsiteY9011" fmla="*/ 6197342 h 6857985"/>
                <a:gd name="connsiteX9012" fmla="*/ 1471748 w 6868353"/>
                <a:gd name="connsiteY9012" fmla="*/ 6265212 h 6857985"/>
                <a:gd name="connsiteX9013" fmla="*/ 1508910 w 6868353"/>
                <a:gd name="connsiteY9013" fmla="*/ 6279907 h 6857985"/>
                <a:gd name="connsiteX9014" fmla="*/ 1606339 w 6868353"/>
                <a:gd name="connsiteY9014" fmla="*/ 6347536 h 6857985"/>
                <a:gd name="connsiteX9015" fmla="*/ 1652747 w 6868353"/>
                <a:gd name="connsiteY9015" fmla="*/ 6375411 h 6857985"/>
                <a:gd name="connsiteX9016" fmla="*/ 1697653 w 6868353"/>
                <a:gd name="connsiteY9016" fmla="*/ 6400766 h 6857985"/>
                <a:gd name="connsiteX9017" fmla="*/ 1741031 w 6868353"/>
                <a:gd name="connsiteY9017" fmla="*/ 6424847 h 6857985"/>
                <a:gd name="connsiteX9018" fmla="*/ 1762294 w 6868353"/>
                <a:gd name="connsiteY9018" fmla="*/ 6436570 h 6857985"/>
                <a:gd name="connsiteX9019" fmla="*/ 1783757 w 6868353"/>
                <a:gd name="connsiteY9019" fmla="*/ 6447528 h 6857985"/>
                <a:gd name="connsiteX9020" fmla="*/ 1867935 w 6868353"/>
                <a:gd name="connsiteY9020" fmla="*/ 6492915 h 6857985"/>
                <a:gd name="connsiteX9021" fmla="*/ 1897892 w 6868353"/>
                <a:gd name="connsiteY9021" fmla="*/ 6501721 h 6857985"/>
                <a:gd name="connsiteX9022" fmla="*/ 1968705 w 6868353"/>
                <a:gd name="connsiteY9022" fmla="*/ 6532569 h 6857985"/>
                <a:gd name="connsiteX9023" fmla="*/ 1968323 w 6868353"/>
                <a:gd name="connsiteY9023" fmla="*/ 6509904 h 6857985"/>
                <a:gd name="connsiteX9024" fmla="*/ 1924691 w 6868353"/>
                <a:gd name="connsiteY9024" fmla="*/ 6486559 h 6857985"/>
                <a:gd name="connsiteX9025" fmla="*/ 1877519 w 6868353"/>
                <a:gd name="connsiteY9025" fmla="*/ 6460439 h 6857985"/>
                <a:gd name="connsiteX9026" fmla="*/ 1800377 w 6868353"/>
                <a:gd name="connsiteY9026" fmla="*/ 6421011 h 6857985"/>
                <a:gd name="connsiteX9027" fmla="*/ 1851102 w 6868353"/>
                <a:gd name="connsiteY9027" fmla="*/ 6447853 h 6857985"/>
                <a:gd name="connsiteX9028" fmla="*/ 1815738 w 6868353"/>
                <a:gd name="connsiteY9028" fmla="*/ 6448943 h 6857985"/>
                <a:gd name="connsiteX9029" fmla="*/ 1778179 w 6868353"/>
                <a:gd name="connsiteY9029" fmla="*/ 6423673 h 6857985"/>
                <a:gd name="connsiteX9030" fmla="*/ 1744754 w 6868353"/>
                <a:gd name="connsiteY9030" fmla="*/ 6401502 h 6857985"/>
                <a:gd name="connsiteX9031" fmla="*/ 1675186 w 6868353"/>
                <a:gd name="connsiteY9031" fmla="*/ 6351967 h 6857985"/>
                <a:gd name="connsiteX9032" fmla="*/ 1654516 w 6868353"/>
                <a:gd name="connsiteY9032" fmla="*/ 6344874 h 6857985"/>
                <a:gd name="connsiteX9033" fmla="*/ 1624149 w 6868353"/>
                <a:gd name="connsiteY9033" fmla="*/ 6328480 h 6857985"/>
                <a:gd name="connsiteX9034" fmla="*/ 1545266 w 6868353"/>
                <a:gd name="connsiteY9034" fmla="*/ 6275914 h 6857985"/>
                <a:gd name="connsiteX9035" fmla="*/ 1501039 w 6868353"/>
                <a:gd name="connsiteY9035" fmla="*/ 6245463 h 6857985"/>
                <a:gd name="connsiteX9036" fmla="*/ 1458001 w 6868353"/>
                <a:gd name="connsiteY9036" fmla="*/ 6213935 h 6857985"/>
                <a:gd name="connsiteX9037" fmla="*/ 1380661 w 6868353"/>
                <a:gd name="connsiteY9037" fmla="*/ 6162841 h 6857985"/>
                <a:gd name="connsiteX9038" fmla="*/ 1401783 w 6868353"/>
                <a:gd name="connsiteY9038" fmla="*/ 6171109 h 6857985"/>
                <a:gd name="connsiteX9039" fmla="*/ 1367268 w 6868353"/>
                <a:gd name="connsiteY9039" fmla="*/ 6142795 h 6857985"/>
                <a:gd name="connsiteX9040" fmla="*/ 1335613 w 6868353"/>
                <a:gd name="connsiteY9040" fmla="*/ 6115401 h 6857985"/>
                <a:gd name="connsiteX9041" fmla="*/ 1277908 w 6868353"/>
                <a:gd name="connsiteY9041" fmla="*/ 6067040 h 6857985"/>
                <a:gd name="connsiteX9042" fmla="*/ 1251845 w 6868353"/>
                <a:gd name="connsiteY9042" fmla="*/ 6046215 h 6857985"/>
                <a:gd name="connsiteX9043" fmla="*/ 1228316 w 6868353"/>
                <a:gd name="connsiteY9043" fmla="*/ 6026947 h 6857985"/>
                <a:gd name="connsiteX9044" fmla="*/ 1186722 w 6868353"/>
                <a:gd name="connsiteY9044" fmla="*/ 5995632 h 6857985"/>
                <a:gd name="connsiteX9045" fmla="*/ 1146487 w 6868353"/>
                <a:gd name="connsiteY9045" fmla="*/ 5952042 h 6857985"/>
                <a:gd name="connsiteX9046" fmla="*/ 1201106 w 6868353"/>
                <a:gd name="connsiteY9046" fmla="*/ 6010185 h 6857985"/>
                <a:gd name="connsiteX9047" fmla="*/ 1250712 w 6868353"/>
                <a:gd name="connsiteY9047" fmla="*/ 6055431 h 6857985"/>
                <a:gd name="connsiteX9048" fmla="*/ 1247952 w 6868353"/>
                <a:gd name="connsiteY9048" fmla="*/ 6060684 h 6857985"/>
                <a:gd name="connsiteX9049" fmla="*/ 1172282 w 6868353"/>
                <a:gd name="connsiteY9049" fmla="*/ 5998364 h 6857985"/>
                <a:gd name="connsiteX9050" fmla="*/ 1155789 w 6868353"/>
                <a:gd name="connsiteY9050" fmla="*/ 5974311 h 6857985"/>
                <a:gd name="connsiteX9051" fmla="*/ 1135884 w 6868353"/>
                <a:gd name="connsiteY9051" fmla="*/ 5954123 h 6857985"/>
                <a:gd name="connsiteX9052" fmla="*/ 1124331 w 6868353"/>
                <a:gd name="connsiteY9052" fmla="*/ 5943123 h 6857985"/>
                <a:gd name="connsiteX9053" fmla="*/ 1112623 w 6868353"/>
                <a:gd name="connsiteY9053" fmla="*/ 5931528 h 6857985"/>
                <a:gd name="connsiteX9054" fmla="*/ 1042390 w 6868353"/>
                <a:gd name="connsiteY9054" fmla="*/ 5872422 h 6857985"/>
                <a:gd name="connsiteX9055" fmla="*/ 1069996 w 6868353"/>
                <a:gd name="connsiteY9055" fmla="*/ 5903497 h 6857985"/>
                <a:gd name="connsiteX9056" fmla="*/ 995360 w 6868353"/>
                <a:gd name="connsiteY9056" fmla="*/ 5829922 h 6857985"/>
                <a:gd name="connsiteX9057" fmla="*/ 1048152 w 6868353"/>
                <a:gd name="connsiteY9057" fmla="*/ 5874050 h 6857985"/>
                <a:gd name="connsiteX9058" fmla="*/ 1026138 w 6868353"/>
                <a:gd name="connsiteY9058" fmla="*/ 5845339 h 6857985"/>
                <a:gd name="connsiteX9059" fmla="*/ 1008668 w 6868353"/>
                <a:gd name="connsiteY9059" fmla="*/ 5825449 h 6857985"/>
                <a:gd name="connsiteX9060" fmla="*/ 988522 w 6868353"/>
                <a:gd name="connsiteY9060" fmla="*/ 5801877 h 6857985"/>
                <a:gd name="connsiteX9061" fmla="*/ 940572 w 6868353"/>
                <a:gd name="connsiteY9061" fmla="*/ 5747867 h 6857985"/>
                <a:gd name="connsiteX9062" fmla="*/ 887129 w 6868353"/>
                <a:gd name="connsiteY9062" fmla="*/ 5687940 h 6857985"/>
                <a:gd name="connsiteX9063" fmla="*/ 833997 w 6868353"/>
                <a:gd name="connsiteY9063" fmla="*/ 5625932 h 6857985"/>
                <a:gd name="connsiteX9064" fmla="*/ 808344 w 6868353"/>
                <a:gd name="connsiteY9064" fmla="*/ 5596216 h 6857985"/>
                <a:gd name="connsiteX9065" fmla="*/ 796042 w 6868353"/>
                <a:gd name="connsiteY9065" fmla="*/ 5581918 h 6857985"/>
                <a:gd name="connsiteX9066" fmla="*/ 784659 w 6868353"/>
                <a:gd name="connsiteY9066" fmla="*/ 5567732 h 6857985"/>
                <a:gd name="connsiteX9067" fmla="*/ 715629 w 6868353"/>
                <a:gd name="connsiteY9067" fmla="*/ 5483030 h 6857985"/>
                <a:gd name="connsiteX9068" fmla="*/ 731400 w 6868353"/>
                <a:gd name="connsiteY9068" fmla="*/ 5508428 h 6857985"/>
                <a:gd name="connsiteX9069" fmla="*/ 690429 w 6868353"/>
                <a:gd name="connsiteY9069" fmla="*/ 5459501 h 6857985"/>
                <a:gd name="connsiteX9070" fmla="*/ 645084 w 6868353"/>
                <a:gd name="connsiteY9070" fmla="*/ 5373921 h 6857985"/>
                <a:gd name="connsiteX9071" fmla="*/ 647675 w 6868353"/>
                <a:gd name="connsiteY9071" fmla="*/ 5387894 h 6857985"/>
                <a:gd name="connsiteX9072" fmla="*/ 602641 w 6868353"/>
                <a:gd name="connsiteY9072" fmla="*/ 5325914 h 6857985"/>
                <a:gd name="connsiteX9073" fmla="*/ 554577 w 6868353"/>
                <a:gd name="connsiteY9073" fmla="*/ 5242968 h 6857985"/>
                <a:gd name="connsiteX9074" fmla="*/ 530369 w 6868353"/>
                <a:gd name="connsiteY9074" fmla="*/ 5200085 h 6857985"/>
                <a:gd name="connsiteX9075" fmla="*/ 518533 w 6868353"/>
                <a:gd name="connsiteY9075" fmla="*/ 5179317 h 6857985"/>
                <a:gd name="connsiteX9076" fmla="*/ 507703 w 6868353"/>
                <a:gd name="connsiteY9076" fmla="*/ 5158987 h 6857985"/>
                <a:gd name="connsiteX9077" fmla="*/ 468006 w 6868353"/>
                <a:gd name="connsiteY9077" fmla="*/ 5092250 h 6857985"/>
                <a:gd name="connsiteX9078" fmla="*/ 466194 w 6868353"/>
                <a:gd name="connsiteY9078" fmla="*/ 5070987 h 6857985"/>
                <a:gd name="connsiteX9079" fmla="*/ 399429 w 6868353"/>
                <a:gd name="connsiteY9079" fmla="*/ 4959556 h 6857985"/>
                <a:gd name="connsiteX9080" fmla="*/ 366061 w 6868353"/>
                <a:gd name="connsiteY9080" fmla="*/ 4896670 h 6857985"/>
                <a:gd name="connsiteX9081" fmla="*/ 335297 w 6868353"/>
                <a:gd name="connsiteY9081" fmla="*/ 4829975 h 6857985"/>
                <a:gd name="connsiteX9082" fmla="*/ 279108 w 6868353"/>
                <a:gd name="connsiteY9082" fmla="*/ 4692552 h 6857985"/>
                <a:gd name="connsiteX9083" fmla="*/ 255253 w 6868353"/>
                <a:gd name="connsiteY9083" fmla="*/ 4624315 h 6857985"/>
                <a:gd name="connsiteX9084" fmla="*/ 234244 w 6868353"/>
                <a:gd name="connsiteY9084" fmla="*/ 4558456 h 6857985"/>
                <a:gd name="connsiteX9085" fmla="*/ 224744 w 6868353"/>
                <a:gd name="connsiteY9085" fmla="*/ 4557465 h 6857985"/>
                <a:gd name="connsiteX9086" fmla="*/ 192622 w 6868353"/>
                <a:gd name="connsiteY9086" fmla="*/ 4439408 h 6857985"/>
                <a:gd name="connsiteX9087" fmla="*/ 175860 w 6868353"/>
                <a:gd name="connsiteY9087" fmla="*/ 4377428 h 6857985"/>
                <a:gd name="connsiteX9088" fmla="*/ 158800 w 6868353"/>
                <a:gd name="connsiteY9088" fmla="*/ 4313325 h 6857985"/>
                <a:gd name="connsiteX9089" fmla="*/ 141005 w 6868353"/>
                <a:gd name="connsiteY9089" fmla="*/ 4247168 h 6857985"/>
                <a:gd name="connsiteX9090" fmla="*/ 125022 w 6868353"/>
                <a:gd name="connsiteY9090" fmla="*/ 4178407 h 6857985"/>
                <a:gd name="connsiteX9091" fmla="*/ 94032 w 6868353"/>
                <a:gd name="connsiteY9091" fmla="*/ 4033905 h 6857985"/>
                <a:gd name="connsiteX9092" fmla="*/ 106462 w 6868353"/>
                <a:gd name="connsiteY9092" fmla="*/ 4050512 h 6857985"/>
                <a:gd name="connsiteX9093" fmla="*/ 116173 w 6868353"/>
                <a:gd name="connsiteY9093" fmla="*/ 4100430 h 6857985"/>
                <a:gd name="connsiteX9094" fmla="*/ 139150 w 6868353"/>
                <a:gd name="connsiteY9094" fmla="*/ 4159224 h 6857985"/>
                <a:gd name="connsiteX9095" fmla="*/ 140609 w 6868353"/>
                <a:gd name="connsiteY9095" fmla="*/ 4204867 h 6857985"/>
                <a:gd name="connsiteX9096" fmla="*/ 160018 w 6868353"/>
                <a:gd name="connsiteY9096" fmla="*/ 4276828 h 6857985"/>
                <a:gd name="connsiteX9097" fmla="*/ 161915 w 6868353"/>
                <a:gd name="connsiteY9097" fmla="*/ 4249957 h 6857985"/>
                <a:gd name="connsiteX9098" fmla="*/ 161023 w 6868353"/>
                <a:gd name="connsiteY9098" fmla="*/ 4218698 h 6857985"/>
                <a:gd name="connsiteX9099" fmla="*/ 142123 w 6868353"/>
                <a:gd name="connsiteY9099" fmla="*/ 4145152 h 6857985"/>
                <a:gd name="connsiteX9100" fmla="*/ 163727 w 6868353"/>
                <a:gd name="connsiteY9100" fmla="*/ 4221856 h 6857985"/>
                <a:gd name="connsiteX9101" fmla="*/ 167068 w 6868353"/>
                <a:gd name="connsiteY9101" fmla="*/ 4247183 h 6857985"/>
                <a:gd name="connsiteX9102" fmla="*/ 170013 w 6868353"/>
                <a:gd name="connsiteY9102" fmla="*/ 4270613 h 6857985"/>
                <a:gd name="connsiteX9103" fmla="*/ 170282 w 6868353"/>
                <a:gd name="connsiteY9103" fmla="*/ 4303924 h 6857985"/>
                <a:gd name="connsiteX9104" fmla="*/ 183590 w 6868353"/>
                <a:gd name="connsiteY9104" fmla="*/ 4342418 h 6857985"/>
                <a:gd name="connsiteX9105" fmla="*/ 185388 w 6868353"/>
                <a:gd name="connsiteY9105" fmla="*/ 4393596 h 6857985"/>
                <a:gd name="connsiteX9106" fmla="*/ 198993 w 6868353"/>
                <a:gd name="connsiteY9106" fmla="*/ 4399244 h 6857985"/>
                <a:gd name="connsiteX9107" fmla="*/ 209002 w 6868353"/>
                <a:gd name="connsiteY9107" fmla="*/ 4439578 h 6857985"/>
                <a:gd name="connsiteX9108" fmla="*/ 213192 w 6868353"/>
                <a:gd name="connsiteY9108" fmla="*/ 4483862 h 6857985"/>
                <a:gd name="connsiteX9109" fmla="*/ 233267 w 6868353"/>
                <a:gd name="connsiteY9109" fmla="*/ 4548248 h 6857985"/>
                <a:gd name="connsiteX9110" fmla="*/ 242611 w 6868353"/>
                <a:gd name="connsiteY9110" fmla="*/ 4576903 h 6857985"/>
                <a:gd name="connsiteX9111" fmla="*/ 252620 w 6868353"/>
                <a:gd name="connsiteY9111" fmla="*/ 4603291 h 6857985"/>
                <a:gd name="connsiteX9112" fmla="*/ 289131 w 6868353"/>
                <a:gd name="connsiteY9112" fmla="*/ 4696233 h 6857985"/>
                <a:gd name="connsiteX9113" fmla="*/ 306474 w 6868353"/>
                <a:gd name="connsiteY9113" fmla="*/ 4739554 h 6857985"/>
                <a:gd name="connsiteX9114" fmla="*/ 325331 w 6868353"/>
                <a:gd name="connsiteY9114" fmla="*/ 4783710 h 6857985"/>
                <a:gd name="connsiteX9115" fmla="*/ 366089 w 6868353"/>
                <a:gd name="connsiteY9115" fmla="*/ 4886321 h 6857985"/>
                <a:gd name="connsiteX9116" fmla="*/ 402119 w 6868353"/>
                <a:gd name="connsiteY9116" fmla="*/ 4952987 h 6857985"/>
                <a:gd name="connsiteX9117" fmla="*/ 431948 w 6868353"/>
                <a:gd name="connsiteY9117" fmla="*/ 4980367 h 6857985"/>
                <a:gd name="connsiteX9118" fmla="*/ 453156 w 6868353"/>
                <a:gd name="connsiteY9118" fmla="*/ 5038029 h 6857985"/>
                <a:gd name="connsiteX9119" fmla="*/ 477025 w 6868353"/>
                <a:gd name="connsiteY9119" fmla="*/ 5084436 h 6857985"/>
                <a:gd name="connsiteX9120" fmla="*/ 491635 w 6868353"/>
                <a:gd name="connsiteY9120" fmla="*/ 5086701 h 6857985"/>
                <a:gd name="connsiteX9121" fmla="*/ 470484 w 6868353"/>
                <a:gd name="connsiteY9121" fmla="*/ 5048717 h 6857985"/>
                <a:gd name="connsiteX9122" fmla="*/ 457219 w 6868353"/>
                <a:gd name="connsiteY9122" fmla="*/ 5030723 h 6857985"/>
                <a:gd name="connsiteX9123" fmla="*/ 442410 w 6868353"/>
                <a:gd name="connsiteY9123" fmla="*/ 5001333 h 6857985"/>
                <a:gd name="connsiteX9124" fmla="*/ 405800 w 6868353"/>
                <a:gd name="connsiteY9124" fmla="*/ 4921034 h 6857985"/>
                <a:gd name="connsiteX9125" fmla="*/ 441235 w 6868353"/>
                <a:gd name="connsiteY9125" fmla="*/ 4972920 h 6857985"/>
                <a:gd name="connsiteX9126" fmla="*/ 392719 w 6868353"/>
                <a:gd name="connsiteY9126" fmla="*/ 4869729 h 6857985"/>
                <a:gd name="connsiteX9127" fmla="*/ 343183 w 6868353"/>
                <a:gd name="connsiteY9127" fmla="*/ 4761370 h 6857985"/>
                <a:gd name="connsiteX9128" fmla="*/ 328955 w 6868353"/>
                <a:gd name="connsiteY9128" fmla="*/ 4750426 h 6857985"/>
                <a:gd name="connsiteX9129" fmla="*/ 329196 w 6868353"/>
                <a:gd name="connsiteY9129" fmla="*/ 4736312 h 6857985"/>
                <a:gd name="connsiteX9130" fmla="*/ 319158 w 6868353"/>
                <a:gd name="connsiteY9130" fmla="*/ 4702406 h 6857985"/>
                <a:gd name="connsiteX9131" fmla="*/ 304081 w 6868353"/>
                <a:gd name="connsiteY9131" fmla="*/ 4663827 h 6857985"/>
                <a:gd name="connsiteX9132" fmla="*/ 315817 w 6868353"/>
                <a:gd name="connsiteY9132" fmla="*/ 4710857 h 6857985"/>
                <a:gd name="connsiteX9133" fmla="*/ 294100 w 6868353"/>
                <a:gd name="connsiteY9133" fmla="*/ 4670311 h 6857985"/>
                <a:gd name="connsiteX9134" fmla="*/ 287531 w 6868353"/>
                <a:gd name="connsiteY9134" fmla="*/ 4620067 h 6857985"/>
                <a:gd name="connsiteX9135" fmla="*/ 262558 w 6868353"/>
                <a:gd name="connsiteY9135" fmla="*/ 4564600 h 6857985"/>
                <a:gd name="connsiteX9136" fmla="*/ 253384 w 6868353"/>
                <a:gd name="connsiteY9136" fmla="*/ 4513535 h 6857985"/>
                <a:gd name="connsiteX9137" fmla="*/ 220455 w 6868353"/>
                <a:gd name="connsiteY9137" fmla="*/ 4421301 h 6857985"/>
                <a:gd name="connsiteX9138" fmla="*/ 216547 w 6868353"/>
                <a:gd name="connsiteY9138" fmla="*/ 4409565 h 6857985"/>
                <a:gd name="connsiteX9139" fmla="*/ 213164 w 6868353"/>
                <a:gd name="connsiteY9139" fmla="*/ 4397673 h 6857985"/>
                <a:gd name="connsiteX9140" fmla="*/ 206510 w 6868353"/>
                <a:gd name="connsiteY9140" fmla="*/ 4373804 h 6857985"/>
                <a:gd name="connsiteX9141" fmla="*/ 193585 w 6868353"/>
                <a:gd name="connsiteY9141" fmla="*/ 4325868 h 6857985"/>
                <a:gd name="connsiteX9142" fmla="*/ 181070 w 6868353"/>
                <a:gd name="connsiteY9142" fmla="*/ 4277918 h 6857985"/>
                <a:gd name="connsiteX9143" fmla="*/ 169489 w 6868353"/>
                <a:gd name="connsiteY9143" fmla="*/ 4230109 h 6857985"/>
                <a:gd name="connsiteX9144" fmla="*/ 149046 w 6868353"/>
                <a:gd name="connsiteY9144" fmla="*/ 4135822 h 6857985"/>
                <a:gd name="connsiteX9145" fmla="*/ 158447 w 6868353"/>
                <a:gd name="connsiteY9145" fmla="*/ 4137847 h 6857985"/>
                <a:gd name="connsiteX9146" fmla="*/ 146908 w 6868353"/>
                <a:gd name="connsiteY9146" fmla="*/ 4087886 h 6857985"/>
                <a:gd name="connsiteX9147" fmla="*/ 136630 w 6868353"/>
                <a:gd name="connsiteY9147" fmla="*/ 4041295 h 6857985"/>
                <a:gd name="connsiteX9148" fmla="*/ 143893 w 6868353"/>
                <a:gd name="connsiteY9148" fmla="*/ 4013689 h 6857985"/>
                <a:gd name="connsiteX9149" fmla="*/ 156493 w 6868353"/>
                <a:gd name="connsiteY9149" fmla="*/ 4059515 h 6857985"/>
                <a:gd name="connsiteX9150" fmla="*/ 174756 w 6868353"/>
                <a:gd name="connsiteY9150" fmla="*/ 4130754 h 6857985"/>
                <a:gd name="connsiteX9151" fmla="*/ 168328 w 6868353"/>
                <a:gd name="connsiteY9151" fmla="*/ 4083172 h 6857985"/>
                <a:gd name="connsiteX9152" fmla="*/ 158659 w 6868353"/>
                <a:gd name="connsiteY9152" fmla="*/ 4036708 h 6857985"/>
                <a:gd name="connsiteX9153" fmla="*/ 138188 w 6868353"/>
                <a:gd name="connsiteY9153" fmla="*/ 3978961 h 6857985"/>
                <a:gd name="connsiteX9154" fmla="*/ 134747 w 6868353"/>
                <a:gd name="connsiteY9154" fmla="*/ 3900885 h 6857985"/>
                <a:gd name="connsiteX9155" fmla="*/ 126451 w 6868353"/>
                <a:gd name="connsiteY9155" fmla="*/ 3879663 h 6857985"/>
                <a:gd name="connsiteX9156" fmla="*/ 121496 w 6868353"/>
                <a:gd name="connsiteY9156" fmla="*/ 3911687 h 6857985"/>
                <a:gd name="connsiteX9157" fmla="*/ 136376 w 6868353"/>
                <a:gd name="connsiteY9157" fmla="*/ 3985842 h 6857985"/>
                <a:gd name="connsiteX9158" fmla="*/ 130783 w 6868353"/>
                <a:gd name="connsiteY9158" fmla="*/ 3969618 h 6857985"/>
                <a:gd name="connsiteX9159" fmla="*/ 134634 w 6868353"/>
                <a:gd name="connsiteY9159" fmla="*/ 4011155 h 6857985"/>
                <a:gd name="connsiteX9160" fmla="*/ 119500 w 6868353"/>
                <a:gd name="connsiteY9160" fmla="*/ 3918227 h 6857985"/>
                <a:gd name="connsiteX9161" fmla="*/ 130274 w 6868353"/>
                <a:gd name="connsiteY9161" fmla="*/ 3836116 h 6857985"/>
                <a:gd name="connsiteX9162" fmla="*/ 115267 w 6868353"/>
                <a:gd name="connsiteY9162" fmla="*/ 3750791 h 6857985"/>
                <a:gd name="connsiteX9163" fmla="*/ 113795 w 6868353"/>
                <a:gd name="connsiteY9163" fmla="*/ 3736591 h 6857985"/>
                <a:gd name="connsiteX9164" fmla="*/ 112875 w 6868353"/>
                <a:gd name="connsiteY9164" fmla="*/ 3721641 h 6857985"/>
                <a:gd name="connsiteX9165" fmla="*/ 111006 w 6868353"/>
                <a:gd name="connsiteY9165" fmla="*/ 3689561 h 6857985"/>
                <a:gd name="connsiteX9166" fmla="*/ 105924 w 6868353"/>
                <a:gd name="connsiteY9166" fmla="*/ 3616935 h 6857985"/>
                <a:gd name="connsiteX9167" fmla="*/ 114885 w 6868353"/>
                <a:gd name="connsiteY9167" fmla="*/ 3620347 h 6857985"/>
                <a:gd name="connsiteX9168" fmla="*/ 104564 w 6868353"/>
                <a:gd name="connsiteY9168" fmla="*/ 3593505 h 6857985"/>
                <a:gd name="connsiteX9169" fmla="*/ 104876 w 6868353"/>
                <a:gd name="connsiteY9169" fmla="*/ 3562133 h 6857985"/>
                <a:gd name="connsiteX9170" fmla="*/ 108175 w 6868353"/>
                <a:gd name="connsiteY9170" fmla="*/ 3533536 h 6857985"/>
                <a:gd name="connsiteX9171" fmla="*/ 99553 w 6868353"/>
                <a:gd name="connsiteY9171" fmla="*/ 3541647 h 6857985"/>
                <a:gd name="connsiteX9172" fmla="*/ 105017 w 6868353"/>
                <a:gd name="connsiteY9172" fmla="*/ 3437409 h 6857985"/>
                <a:gd name="connsiteX9173" fmla="*/ 106405 w 6868353"/>
                <a:gd name="connsiteY9173" fmla="*/ 3391356 h 6857985"/>
                <a:gd name="connsiteX9174" fmla="*/ 109137 w 6868353"/>
                <a:gd name="connsiteY9174" fmla="*/ 3347185 h 6857985"/>
                <a:gd name="connsiteX9175" fmla="*/ 116003 w 6868353"/>
                <a:gd name="connsiteY9175" fmla="*/ 3258010 h 6857985"/>
                <a:gd name="connsiteX9176" fmla="*/ 121284 w 6868353"/>
                <a:gd name="connsiteY9176" fmla="*/ 3209889 h 6857985"/>
                <a:gd name="connsiteX9177" fmla="*/ 130401 w 6868353"/>
                <a:gd name="connsiteY9177" fmla="*/ 3157494 h 6857985"/>
                <a:gd name="connsiteX9178" fmla="*/ 121001 w 6868353"/>
                <a:gd name="connsiteY9178" fmla="*/ 3164602 h 6857985"/>
                <a:gd name="connsiteX9179" fmla="*/ 123096 w 6868353"/>
                <a:gd name="connsiteY9179" fmla="*/ 3141214 h 6857985"/>
                <a:gd name="connsiteX9180" fmla="*/ 138980 w 6868353"/>
                <a:gd name="connsiteY9180" fmla="*/ 3037625 h 6857985"/>
                <a:gd name="connsiteX9181" fmla="*/ 145181 w 6868353"/>
                <a:gd name="connsiteY9181" fmla="*/ 2971469 h 6857985"/>
                <a:gd name="connsiteX9182" fmla="*/ 174699 w 6868353"/>
                <a:gd name="connsiteY9182" fmla="*/ 2888877 h 6857985"/>
                <a:gd name="connsiteX9183" fmla="*/ 171188 w 6868353"/>
                <a:gd name="connsiteY9183" fmla="*/ 2878358 h 6857985"/>
                <a:gd name="connsiteX9184" fmla="*/ 170763 w 6868353"/>
                <a:gd name="connsiteY9184" fmla="*/ 2860265 h 6857985"/>
                <a:gd name="connsiteX9185" fmla="*/ 182995 w 6868353"/>
                <a:gd name="connsiteY9185" fmla="*/ 2842653 h 6857985"/>
                <a:gd name="connsiteX9186" fmla="*/ 183349 w 6868353"/>
                <a:gd name="connsiteY9186" fmla="*/ 2825354 h 6857985"/>
                <a:gd name="connsiteX9187" fmla="*/ 165667 w 6868353"/>
                <a:gd name="connsiteY9187" fmla="*/ 2872398 h 6857985"/>
                <a:gd name="connsiteX9188" fmla="*/ 160768 w 6868353"/>
                <a:gd name="connsiteY9188" fmla="*/ 2898348 h 6857985"/>
                <a:gd name="connsiteX9189" fmla="*/ 140368 w 6868353"/>
                <a:gd name="connsiteY9189" fmla="*/ 2943028 h 6857985"/>
                <a:gd name="connsiteX9190" fmla="*/ 154695 w 6868353"/>
                <a:gd name="connsiteY9190" fmla="*/ 2866735 h 6857985"/>
                <a:gd name="connsiteX9191" fmla="*/ 125149 w 6868353"/>
                <a:gd name="connsiteY9191" fmla="*/ 2958898 h 6857985"/>
                <a:gd name="connsiteX9192" fmla="*/ 121369 w 6868353"/>
                <a:gd name="connsiteY9192" fmla="*/ 3004214 h 6857985"/>
                <a:gd name="connsiteX9193" fmla="*/ 112988 w 6868353"/>
                <a:gd name="connsiteY9193" fmla="*/ 3061126 h 6857985"/>
                <a:gd name="connsiteX9194" fmla="*/ 128320 w 6868353"/>
                <a:gd name="connsiteY9194" fmla="*/ 3053581 h 6857985"/>
                <a:gd name="connsiteX9195" fmla="*/ 120364 w 6868353"/>
                <a:gd name="connsiteY9195" fmla="*/ 3106798 h 6857985"/>
                <a:gd name="connsiteX9196" fmla="*/ 106419 w 6868353"/>
                <a:gd name="connsiteY9196" fmla="*/ 3131671 h 6857985"/>
                <a:gd name="connsiteX9197" fmla="*/ 111969 w 6868353"/>
                <a:gd name="connsiteY9197" fmla="*/ 3200531 h 6857985"/>
                <a:gd name="connsiteX9198" fmla="*/ 103559 w 6868353"/>
                <a:gd name="connsiteY9198" fmla="*/ 3232569 h 6857985"/>
                <a:gd name="connsiteX9199" fmla="*/ 98250 w 6868353"/>
                <a:gd name="connsiteY9199" fmla="*/ 3269803 h 6857985"/>
                <a:gd name="connsiteX9200" fmla="*/ 87916 w 6868353"/>
                <a:gd name="connsiteY9200" fmla="*/ 3344538 h 6857985"/>
                <a:gd name="connsiteX9201" fmla="*/ 96495 w 6868353"/>
                <a:gd name="connsiteY9201" fmla="*/ 3348772 h 6857985"/>
                <a:gd name="connsiteX9202" fmla="*/ 90393 w 6868353"/>
                <a:gd name="connsiteY9202" fmla="*/ 3408783 h 6857985"/>
                <a:gd name="connsiteX9203" fmla="*/ 95830 w 6868353"/>
                <a:gd name="connsiteY9203" fmla="*/ 3477870 h 6857985"/>
                <a:gd name="connsiteX9204" fmla="*/ 85226 w 6868353"/>
                <a:gd name="connsiteY9204" fmla="*/ 3437989 h 6857985"/>
                <a:gd name="connsiteX9205" fmla="*/ 83145 w 6868353"/>
                <a:gd name="connsiteY9205" fmla="*/ 3404098 h 6857985"/>
                <a:gd name="connsiteX9206" fmla="*/ 82862 w 6868353"/>
                <a:gd name="connsiteY9206" fmla="*/ 3384632 h 6857985"/>
                <a:gd name="connsiteX9207" fmla="*/ 83796 w 6868353"/>
                <a:gd name="connsiteY9207" fmla="*/ 3363862 h 6857985"/>
                <a:gd name="connsiteX9208" fmla="*/ 91540 w 6868353"/>
                <a:gd name="connsiteY9208" fmla="*/ 3273285 h 6857985"/>
                <a:gd name="connsiteX9209" fmla="*/ 104635 w 6868353"/>
                <a:gd name="connsiteY9209" fmla="*/ 3184153 h 6857985"/>
                <a:gd name="connsiteX9210" fmla="*/ 92786 w 6868353"/>
                <a:gd name="connsiteY9210" fmla="*/ 3185822 h 6857985"/>
                <a:gd name="connsiteX9211" fmla="*/ 106277 w 6868353"/>
                <a:gd name="connsiteY9211" fmla="*/ 3081584 h 6857985"/>
                <a:gd name="connsiteX9212" fmla="*/ 112521 w 6868353"/>
                <a:gd name="connsiteY9212" fmla="*/ 3030858 h 6857985"/>
                <a:gd name="connsiteX9213" fmla="*/ 119727 w 6868353"/>
                <a:gd name="connsiteY9213" fmla="*/ 2982399 h 6857985"/>
                <a:gd name="connsiteX9214" fmla="*/ 141543 w 6868353"/>
                <a:gd name="connsiteY9214" fmla="*/ 2826869 h 6857985"/>
                <a:gd name="connsiteX9215" fmla="*/ 182075 w 6868353"/>
                <a:gd name="connsiteY9215" fmla="*/ 2710128 h 6857985"/>
                <a:gd name="connsiteX9216" fmla="*/ 179909 w 6868353"/>
                <a:gd name="connsiteY9216" fmla="*/ 2681148 h 6857985"/>
                <a:gd name="connsiteX9217" fmla="*/ 171485 w 6868353"/>
                <a:gd name="connsiteY9217" fmla="*/ 2704607 h 6857985"/>
                <a:gd name="connsiteX9218" fmla="*/ 165596 w 6868353"/>
                <a:gd name="connsiteY9218" fmla="*/ 2733460 h 6857985"/>
                <a:gd name="connsiteX9219" fmla="*/ 166743 w 6868353"/>
                <a:gd name="connsiteY9219" fmla="*/ 2698448 h 6857985"/>
                <a:gd name="connsiteX9220" fmla="*/ 183632 w 6868353"/>
                <a:gd name="connsiteY9220" fmla="*/ 2629050 h 6857985"/>
                <a:gd name="connsiteX9221" fmla="*/ 204103 w 6868353"/>
                <a:gd name="connsiteY9221" fmla="*/ 2594662 h 6857985"/>
                <a:gd name="connsiteX9222" fmla="*/ 191461 w 6868353"/>
                <a:gd name="connsiteY9222" fmla="*/ 2658243 h 6857985"/>
                <a:gd name="connsiteX9223" fmla="*/ 214693 w 6868353"/>
                <a:gd name="connsiteY9223" fmla="*/ 2612444 h 6857985"/>
                <a:gd name="connsiteX9224" fmla="*/ 228185 w 6868353"/>
                <a:gd name="connsiteY9224" fmla="*/ 2618517 h 6857985"/>
                <a:gd name="connsiteX9225" fmla="*/ 201838 w 6868353"/>
                <a:gd name="connsiteY9225" fmla="*/ 2652551 h 6857985"/>
                <a:gd name="connsiteX9226" fmla="*/ 183547 w 6868353"/>
                <a:gd name="connsiteY9226" fmla="*/ 2705329 h 6857985"/>
                <a:gd name="connsiteX9227" fmla="*/ 167776 w 6868353"/>
                <a:gd name="connsiteY9227" fmla="*/ 2760755 h 6857985"/>
                <a:gd name="connsiteX9228" fmla="*/ 144884 w 6868353"/>
                <a:gd name="connsiteY9228" fmla="*/ 2855734 h 6857985"/>
                <a:gd name="connsiteX9229" fmla="*/ 156875 w 6868353"/>
                <a:gd name="connsiteY9229" fmla="*/ 2855126 h 6857985"/>
                <a:gd name="connsiteX9230" fmla="*/ 184779 w 6868353"/>
                <a:gd name="connsiteY9230" fmla="*/ 2756450 h 6857985"/>
                <a:gd name="connsiteX9231" fmla="*/ 165737 w 6868353"/>
                <a:gd name="connsiteY9231" fmla="*/ 2808762 h 6857985"/>
                <a:gd name="connsiteX9232" fmla="*/ 189847 w 6868353"/>
                <a:gd name="connsiteY9232" fmla="*/ 2715849 h 6857985"/>
                <a:gd name="connsiteX9233" fmla="*/ 191192 w 6868353"/>
                <a:gd name="connsiteY9233" fmla="*/ 2738981 h 6857985"/>
                <a:gd name="connsiteX9234" fmla="*/ 205859 w 6868353"/>
                <a:gd name="connsiteY9234" fmla="*/ 2709973 h 6857985"/>
                <a:gd name="connsiteX9235" fmla="*/ 223343 w 6868353"/>
                <a:gd name="connsiteY9235" fmla="*/ 2687294 h 6857985"/>
                <a:gd name="connsiteX9236" fmla="*/ 219719 w 6868353"/>
                <a:gd name="connsiteY9236" fmla="*/ 2652963 h 6857985"/>
                <a:gd name="connsiteX9237" fmla="*/ 241322 w 6868353"/>
                <a:gd name="connsiteY9237" fmla="*/ 2601670 h 6857985"/>
                <a:gd name="connsiteX9238" fmla="*/ 256018 w 6868353"/>
                <a:gd name="connsiteY9238" fmla="*/ 2590826 h 6857985"/>
                <a:gd name="connsiteX9239" fmla="*/ 241620 w 6868353"/>
                <a:gd name="connsiteY9239" fmla="*/ 2624760 h 6857985"/>
                <a:gd name="connsiteX9240" fmla="*/ 267683 w 6868353"/>
                <a:gd name="connsiteY9240" fmla="*/ 2568189 h 6857985"/>
                <a:gd name="connsiteX9241" fmla="*/ 222210 w 6868353"/>
                <a:gd name="connsiteY9241" fmla="*/ 2618418 h 6857985"/>
                <a:gd name="connsiteX9242" fmla="*/ 240855 w 6868353"/>
                <a:gd name="connsiteY9242" fmla="*/ 2555518 h 6857985"/>
                <a:gd name="connsiteX9243" fmla="*/ 272355 w 6868353"/>
                <a:gd name="connsiteY9243" fmla="*/ 2539988 h 6857985"/>
                <a:gd name="connsiteX9244" fmla="*/ 304279 w 6868353"/>
                <a:gd name="connsiteY9244" fmla="*/ 2473463 h 6857985"/>
                <a:gd name="connsiteX9245" fmla="*/ 263153 w 6868353"/>
                <a:gd name="connsiteY9245" fmla="*/ 2499257 h 6857985"/>
                <a:gd name="connsiteX9246" fmla="*/ 237826 w 6868353"/>
                <a:gd name="connsiteY9246" fmla="*/ 2543824 h 6857985"/>
                <a:gd name="connsiteX9247" fmla="*/ 224773 w 6868353"/>
                <a:gd name="connsiteY9247" fmla="*/ 2583790 h 6857985"/>
                <a:gd name="connsiteX9248" fmla="*/ 233508 w 6868353"/>
                <a:gd name="connsiteY9248" fmla="*/ 2549275 h 6857985"/>
                <a:gd name="connsiteX9249" fmla="*/ 241903 w 6868353"/>
                <a:gd name="connsiteY9249" fmla="*/ 2509465 h 6857985"/>
                <a:gd name="connsiteX9250" fmla="*/ 291906 w 6868353"/>
                <a:gd name="connsiteY9250" fmla="*/ 2443733 h 6857985"/>
                <a:gd name="connsiteX9251" fmla="*/ 272836 w 6868353"/>
                <a:gd name="connsiteY9251" fmla="*/ 2436400 h 6857985"/>
                <a:gd name="connsiteX9252" fmla="*/ 294964 w 6868353"/>
                <a:gd name="connsiteY9252" fmla="*/ 2403527 h 6857985"/>
                <a:gd name="connsiteX9253" fmla="*/ 271576 w 6868353"/>
                <a:gd name="connsiteY9253" fmla="*/ 2430482 h 6857985"/>
                <a:gd name="connsiteX9254" fmla="*/ 266565 w 6868353"/>
                <a:gd name="connsiteY9254" fmla="*/ 2406868 h 6857985"/>
                <a:gd name="connsiteX9255" fmla="*/ 279773 w 6868353"/>
                <a:gd name="connsiteY9255" fmla="*/ 2378455 h 6857985"/>
                <a:gd name="connsiteX9256" fmla="*/ 286696 w 6868353"/>
                <a:gd name="connsiteY9256" fmla="*/ 2359258 h 6857985"/>
                <a:gd name="connsiteX9257" fmla="*/ 304845 w 6868353"/>
                <a:gd name="connsiteY9257" fmla="*/ 2329245 h 6857985"/>
                <a:gd name="connsiteX9258" fmla="*/ 297908 w 6868353"/>
                <a:gd name="connsiteY9258" fmla="*/ 2322633 h 6857985"/>
                <a:gd name="connsiteX9259" fmla="*/ 328955 w 6868353"/>
                <a:gd name="connsiteY9259" fmla="*/ 2281761 h 6857985"/>
                <a:gd name="connsiteX9260" fmla="*/ 347940 w 6868353"/>
                <a:gd name="connsiteY9260" fmla="*/ 2252102 h 6857985"/>
                <a:gd name="connsiteX9261" fmla="*/ 357298 w 6868353"/>
                <a:gd name="connsiteY9261" fmla="*/ 2232636 h 6857985"/>
                <a:gd name="connsiteX9262" fmla="*/ 367080 w 6868353"/>
                <a:gd name="connsiteY9262" fmla="*/ 2209560 h 6857985"/>
                <a:gd name="connsiteX9263" fmla="*/ 362026 w 6868353"/>
                <a:gd name="connsiteY9263" fmla="*/ 2234746 h 6857985"/>
                <a:gd name="connsiteX9264" fmla="*/ 356703 w 6868353"/>
                <a:gd name="connsiteY9264" fmla="*/ 2260540 h 6857985"/>
                <a:gd name="connsiteX9265" fmla="*/ 329521 w 6868353"/>
                <a:gd name="connsiteY9265" fmla="*/ 2338050 h 6857985"/>
                <a:gd name="connsiteX9266" fmla="*/ 327681 w 6868353"/>
                <a:gd name="connsiteY9266" fmla="*/ 2360787 h 6857985"/>
                <a:gd name="connsiteX9267" fmla="*/ 365665 w 6868353"/>
                <a:gd name="connsiteY9267" fmla="*/ 2267095 h 6857985"/>
                <a:gd name="connsiteX9268" fmla="*/ 395848 w 6868353"/>
                <a:gd name="connsiteY9268" fmla="*/ 2208456 h 6857985"/>
                <a:gd name="connsiteX9269" fmla="*/ 391501 w 6868353"/>
                <a:gd name="connsiteY9269" fmla="*/ 2172865 h 6857985"/>
                <a:gd name="connsiteX9270" fmla="*/ 411477 w 6868353"/>
                <a:gd name="connsiteY9270" fmla="*/ 2147170 h 6857985"/>
                <a:gd name="connsiteX9271" fmla="*/ 394517 w 6868353"/>
                <a:gd name="connsiteY9271" fmla="*/ 2150128 h 6857985"/>
                <a:gd name="connsiteX9272" fmla="*/ 420184 w 6868353"/>
                <a:gd name="connsiteY9272" fmla="*/ 2125877 h 6857985"/>
                <a:gd name="connsiteX9273" fmla="*/ 438091 w 6868353"/>
                <a:gd name="connsiteY9273" fmla="*/ 2099823 h 6857985"/>
                <a:gd name="connsiteX9274" fmla="*/ 444618 w 6868353"/>
                <a:gd name="connsiteY9274" fmla="*/ 2089588 h 6857985"/>
                <a:gd name="connsiteX9275" fmla="*/ 444219 w 6868353"/>
                <a:gd name="connsiteY9275" fmla="*/ 2079557 h 6857985"/>
                <a:gd name="connsiteX9276" fmla="*/ 440060 w 6868353"/>
                <a:gd name="connsiteY9276" fmla="*/ 2079400 h 6857985"/>
                <a:gd name="connsiteX9277" fmla="*/ 413657 w 6868353"/>
                <a:gd name="connsiteY9277" fmla="*/ 2118742 h 6857985"/>
                <a:gd name="connsiteX9278" fmla="*/ 396116 w 6868353"/>
                <a:gd name="connsiteY9278" fmla="*/ 2115415 h 6857985"/>
                <a:gd name="connsiteX9279" fmla="*/ 343961 w 6868353"/>
                <a:gd name="connsiteY9279" fmla="*/ 2212123 h 6857985"/>
                <a:gd name="connsiteX9280" fmla="*/ 368411 w 6868353"/>
                <a:gd name="connsiteY9280" fmla="*/ 2175215 h 6857985"/>
                <a:gd name="connsiteX9281" fmla="*/ 395026 w 6868353"/>
                <a:gd name="connsiteY9281" fmla="*/ 2156301 h 6857985"/>
                <a:gd name="connsiteX9282" fmla="*/ 368793 w 6868353"/>
                <a:gd name="connsiteY9282" fmla="*/ 2201590 h 6857985"/>
                <a:gd name="connsiteX9283" fmla="*/ 344159 w 6868353"/>
                <a:gd name="connsiteY9283" fmla="*/ 2252980 h 6857985"/>
                <a:gd name="connsiteX9284" fmla="*/ 336373 w 6868353"/>
                <a:gd name="connsiteY9284" fmla="*/ 2240239 h 6857985"/>
                <a:gd name="connsiteX9285" fmla="*/ 325330 w 6868353"/>
                <a:gd name="connsiteY9285" fmla="*/ 2279794 h 6857985"/>
                <a:gd name="connsiteX9286" fmla="*/ 308597 w 6868353"/>
                <a:gd name="connsiteY9286" fmla="*/ 2283418 h 6857985"/>
                <a:gd name="connsiteX9287" fmla="*/ 284869 w 6868353"/>
                <a:gd name="connsiteY9287" fmla="*/ 2350622 h 6857985"/>
                <a:gd name="connsiteX9288" fmla="*/ 267527 w 6868353"/>
                <a:gd name="connsiteY9288" fmla="*/ 2379375 h 6857985"/>
                <a:gd name="connsiteX9289" fmla="*/ 253497 w 6868353"/>
                <a:gd name="connsiteY9289" fmla="*/ 2407647 h 6857985"/>
                <a:gd name="connsiteX9290" fmla="*/ 240727 w 6868353"/>
                <a:gd name="connsiteY9290" fmla="*/ 2451661 h 6857985"/>
                <a:gd name="connsiteX9291" fmla="*/ 252719 w 6868353"/>
                <a:gd name="connsiteY9291" fmla="*/ 2401432 h 6857985"/>
                <a:gd name="connsiteX9292" fmla="*/ 264653 w 6868353"/>
                <a:gd name="connsiteY9292" fmla="*/ 2370782 h 6857985"/>
                <a:gd name="connsiteX9293" fmla="*/ 275002 w 6868353"/>
                <a:gd name="connsiteY9293" fmla="*/ 2344520 h 6857985"/>
                <a:gd name="connsiteX9294" fmla="*/ 274931 w 6868353"/>
                <a:gd name="connsiteY9294" fmla="*/ 2326144 h 6857985"/>
                <a:gd name="connsiteX9295" fmla="*/ 316596 w 6868353"/>
                <a:gd name="connsiteY9295" fmla="*/ 2260965 h 6857985"/>
                <a:gd name="connsiteX9296" fmla="*/ 315562 w 6868353"/>
                <a:gd name="connsiteY9296" fmla="*/ 2234477 h 6857985"/>
                <a:gd name="connsiteX9297" fmla="*/ 321862 w 6868353"/>
                <a:gd name="connsiteY9297" fmla="*/ 2217517 h 6857985"/>
                <a:gd name="connsiteX9298" fmla="*/ 327822 w 6868353"/>
                <a:gd name="connsiteY9298" fmla="*/ 2202199 h 6857985"/>
                <a:gd name="connsiteX9299" fmla="*/ 329252 w 6868353"/>
                <a:gd name="connsiteY9299" fmla="*/ 2186442 h 6857985"/>
                <a:gd name="connsiteX9300" fmla="*/ 349369 w 6868353"/>
                <a:gd name="connsiteY9300" fmla="*/ 2160251 h 6857985"/>
                <a:gd name="connsiteX9301" fmla="*/ 343494 w 6868353"/>
                <a:gd name="connsiteY9301" fmla="*/ 2159246 h 6857985"/>
                <a:gd name="connsiteX9302" fmla="*/ 353163 w 6868353"/>
                <a:gd name="connsiteY9302" fmla="*/ 2143291 h 6857985"/>
                <a:gd name="connsiteX9303" fmla="*/ 363541 w 6868353"/>
                <a:gd name="connsiteY9303" fmla="*/ 2133296 h 6857985"/>
                <a:gd name="connsiteX9304" fmla="*/ 346269 w 6868353"/>
                <a:gd name="connsiteY9304" fmla="*/ 2183355 h 6857985"/>
                <a:gd name="connsiteX9305" fmla="*/ 326916 w 6868353"/>
                <a:gd name="connsiteY9305" fmla="*/ 2215506 h 6857985"/>
                <a:gd name="connsiteX9306" fmla="*/ 325543 w 6868353"/>
                <a:gd name="connsiteY9306" fmla="*/ 2244684 h 6857985"/>
                <a:gd name="connsiteX9307" fmla="*/ 355698 w 6868353"/>
                <a:gd name="connsiteY9307" fmla="*/ 2176645 h 6857985"/>
                <a:gd name="connsiteX9308" fmla="*/ 364985 w 6868353"/>
                <a:gd name="connsiteY9308" fmla="*/ 2145259 h 6857985"/>
                <a:gd name="connsiteX9309" fmla="*/ 385088 w 6868353"/>
                <a:gd name="connsiteY9309" fmla="*/ 2119337 h 6857985"/>
                <a:gd name="connsiteX9310" fmla="*/ 395691 w 6868353"/>
                <a:gd name="connsiteY9310" fmla="*/ 2084624 h 6857985"/>
                <a:gd name="connsiteX9311" fmla="*/ 402246 w 6868353"/>
                <a:gd name="connsiteY9311" fmla="*/ 2063388 h 6857985"/>
                <a:gd name="connsiteX9312" fmla="*/ 448597 w 6868353"/>
                <a:gd name="connsiteY9312" fmla="*/ 1984603 h 6857985"/>
                <a:gd name="connsiteX9313" fmla="*/ 437413 w 6868353"/>
                <a:gd name="connsiteY9313" fmla="*/ 1987902 h 6857985"/>
                <a:gd name="connsiteX9314" fmla="*/ 447832 w 6868353"/>
                <a:gd name="connsiteY9314" fmla="*/ 1972513 h 6857985"/>
                <a:gd name="connsiteX9315" fmla="*/ 457983 w 6868353"/>
                <a:gd name="connsiteY9315" fmla="*/ 1950966 h 6857985"/>
                <a:gd name="connsiteX9316" fmla="*/ 469931 w 6868353"/>
                <a:gd name="connsiteY9316" fmla="*/ 1959743 h 6857985"/>
                <a:gd name="connsiteX9317" fmla="*/ 450225 w 6868353"/>
                <a:gd name="connsiteY9317" fmla="*/ 2008586 h 6857985"/>
                <a:gd name="connsiteX9318" fmla="*/ 443911 w 6868353"/>
                <a:gd name="connsiteY9318" fmla="*/ 2001422 h 6857985"/>
                <a:gd name="connsiteX9319" fmla="*/ 422378 w 6868353"/>
                <a:gd name="connsiteY9319" fmla="*/ 2043922 h 6857985"/>
                <a:gd name="connsiteX9320" fmla="*/ 409665 w 6868353"/>
                <a:gd name="connsiteY9320" fmla="*/ 2067352 h 6857985"/>
                <a:gd name="connsiteX9321" fmla="*/ 393483 w 6868353"/>
                <a:gd name="connsiteY9321" fmla="*/ 2091362 h 6857985"/>
                <a:gd name="connsiteX9322" fmla="*/ 394785 w 6868353"/>
                <a:gd name="connsiteY9322" fmla="*/ 2103438 h 6857985"/>
                <a:gd name="connsiteX9323" fmla="*/ 451003 w 6868353"/>
                <a:gd name="connsiteY9323" fmla="*/ 2020619 h 6857985"/>
                <a:gd name="connsiteX9324" fmla="*/ 457289 w 6868353"/>
                <a:gd name="connsiteY9324" fmla="*/ 2027825 h 6857985"/>
                <a:gd name="connsiteX9325" fmla="*/ 441433 w 6868353"/>
                <a:gd name="connsiteY9325" fmla="*/ 2048041 h 6857985"/>
                <a:gd name="connsiteX9326" fmla="*/ 436931 w 6868353"/>
                <a:gd name="connsiteY9326" fmla="*/ 2064690 h 6857985"/>
                <a:gd name="connsiteX9327" fmla="*/ 468445 w 6868353"/>
                <a:gd name="connsiteY9327" fmla="*/ 2024512 h 6857985"/>
                <a:gd name="connsiteX9328" fmla="*/ 474334 w 6868353"/>
                <a:gd name="connsiteY9328" fmla="*/ 2025716 h 6857985"/>
                <a:gd name="connsiteX9329" fmla="*/ 463118 w 6868353"/>
                <a:gd name="connsiteY9329" fmla="*/ 2054038 h 6857985"/>
                <a:gd name="connsiteX9330" fmla="*/ 444716 w 6868353"/>
                <a:gd name="connsiteY9330" fmla="*/ 2089434 h 6857985"/>
                <a:gd name="connsiteX9331" fmla="*/ 456921 w 6868353"/>
                <a:gd name="connsiteY9331" fmla="*/ 2070296 h 6857985"/>
                <a:gd name="connsiteX9332" fmla="*/ 483636 w 6868353"/>
                <a:gd name="connsiteY9332" fmla="*/ 1992262 h 6857985"/>
                <a:gd name="connsiteX9333" fmla="*/ 510181 w 6868353"/>
                <a:gd name="connsiteY9333" fmla="*/ 1963198 h 6857985"/>
                <a:gd name="connsiteX9334" fmla="*/ 498643 w 6868353"/>
                <a:gd name="connsiteY9334" fmla="*/ 1960366 h 6857985"/>
                <a:gd name="connsiteX9335" fmla="*/ 525385 w 6868353"/>
                <a:gd name="connsiteY9335" fmla="*/ 1905819 h 6857985"/>
                <a:gd name="connsiteX9336" fmla="*/ 535663 w 6868353"/>
                <a:gd name="connsiteY9336" fmla="*/ 1875084 h 6857985"/>
                <a:gd name="connsiteX9337" fmla="*/ 512630 w 6868353"/>
                <a:gd name="connsiteY9337" fmla="*/ 1909131 h 6857985"/>
                <a:gd name="connsiteX9338" fmla="*/ 486397 w 6868353"/>
                <a:gd name="connsiteY9338" fmla="*/ 1945430 h 6857985"/>
                <a:gd name="connsiteX9339" fmla="*/ 508000 w 6868353"/>
                <a:gd name="connsiteY9339" fmla="*/ 1915261 h 6857985"/>
                <a:gd name="connsiteX9340" fmla="*/ 529930 w 6868353"/>
                <a:gd name="connsiteY9340" fmla="*/ 1873555 h 6857985"/>
                <a:gd name="connsiteX9341" fmla="*/ 512955 w 6868353"/>
                <a:gd name="connsiteY9341" fmla="*/ 1886975 h 6857985"/>
                <a:gd name="connsiteX9342" fmla="*/ 529689 w 6868353"/>
                <a:gd name="connsiteY9342" fmla="*/ 1861535 h 6857985"/>
                <a:gd name="connsiteX9343" fmla="*/ 540987 w 6868353"/>
                <a:gd name="connsiteY9343" fmla="*/ 1852673 h 6857985"/>
                <a:gd name="connsiteX9344" fmla="*/ 565946 w 6868353"/>
                <a:gd name="connsiteY9344" fmla="*/ 1805699 h 6857985"/>
                <a:gd name="connsiteX9345" fmla="*/ 578616 w 6868353"/>
                <a:gd name="connsiteY9345" fmla="*/ 1782354 h 6857985"/>
                <a:gd name="connsiteX9346" fmla="*/ 592051 w 6868353"/>
                <a:gd name="connsiteY9346" fmla="*/ 1759462 h 6857985"/>
                <a:gd name="connsiteX9347" fmla="*/ 626949 w 6868353"/>
                <a:gd name="connsiteY9347" fmla="*/ 1740393 h 6857985"/>
                <a:gd name="connsiteX9348" fmla="*/ 651228 w 6868353"/>
                <a:gd name="connsiteY9348" fmla="*/ 1688054 h 6857985"/>
                <a:gd name="connsiteX9349" fmla="*/ 697550 w 6868353"/>
                <a:gd name="connsiteY9349" fmla="*/ 1655973 h 6857985"/>
                <a:gd name="connsiteX9350" fmla="*/ 704232 w 6868353"/>
                <a:gd name="connsiteY9350" fmla="*/ 1662585 h 6857985"/>
                <a:gd name="connsiteX9351" fmla="*/ 690812 w 6868353"/>
                <a:gd name="connsiteY9351" fmla="*/ 1695543 h 6857985"/>
                <a:gd name="connsiteX9352" fmla="*/ 655716 w 6868353"/>
                <a:gd name="connsiteY9352" fmla="*/ 1731828 h 6857985"/>
                <a:gd name="connsiteX9353" fmla="*/ 661195 w 6868353"/>
                <a:gd name="connsiteY9353" fmla="*/ 1739699 h 6857985"/>
                <a:gd name="connsiteX9354" fmla="*/ 667636 w 6868353"/>
                <a:gd name="connsiteY9354" fmla="*/ 1711710 h 6857985"/>
                <a:gd name="connsiteX9355" fmla="*/ 612338 w 6868353"/>
                <a:gd name="connsiteY9355" fmla="*/ 1782015 h 6857985"/>
                <a:gd name="connsiteX9356" fmla="*/ 598748 w 6868353"/>
                <a:gd name="connsiteY9356" fmla="*/ 1803080 h 6857985"/>
                <a:gd name="connsiteX9357" fmla="*/ 586417 w 6868353"/>
                <a:gd name="connsiteY9357" fmla="*/ 1825378 h 6857985"/>
                <a:gd name="connsiteX9358" fmla="*/ 564190 w 6868353"/>
                <a:gd name="connsiteY9358" fmla="*/ 1871049 h 6857985"/>
                <a:gd name="connsiteX9359" fmla="*/ 586445 w 6868353"/>
                <a:gd name="connsiteY9359" fmla="*/ 1847661 h 6857985"/>
                <a:gd name="connsiteX9360" fmla="*/ 597233 w 6868353"/>
                <a:gd name="connsiteY9360" fmla="*/ 1822674 h 6857985"/>
                <a:gd name="connsiteX9361" fmla="*/ 614434 w 6868353"/>
                <a:gd name="connsiteY9361" fmla="*/ 1790367 h 6857985"/>
                <a:gd name="connsiteX9362" fmla="*/ 637609 w 6868353"/>
                <a:gd name="connsiteY9362" fmla="*/ 1773888 h 6857985"/>
                <a:gd name="connsiteX9363" fmla="*/ 603122 w 6868353"/>
                <a:gd name="connsiteY9363" fmla="*/ 1828705 h 6857985"/>
                <a:gd name="connsiteX9364" fmla="*/ 618539 w 6868353"/>
                <a:gd name="connsiteY9364" fmla="*/ 1817931 h 6857985"/>
                <a:gd name="connsiteX9365" fmla="*/ 648878 w 6868353"/>
                <a:gd name="connsiteY9365" fmla="*/ 1783529 h 6857985"/>
                <a:gd name="connsiteX9366" fmla="*/ 619870 w 6868353"/>
                <a:gd name="connsiteY9366" fmla="*/ 1804128 h 6857985"/>
                <a:gd name="connsiteX9367" fmla="*/ 673115 w 6868353"/>
                <a:gd name="connsiteY9367" fmla="*/ 1736981 h 6857985"/>
                <a:gd name="connsiteX9368" fmla="*/ 692709 w 6868353"/>
                <a:gd name="connsiteY9368" fmla="*/ 1705665 h 6857985"/>
                <a:gd name="connsiteX9369" fmla="*/ 704756 w 6868353"/>
                <a:gd name="connsiteY9369" fmla="*/ 1688535 h 6857985"/>
                <a:gd name="connsiteX9370" fmla="*/ 720188 w 6868353"/>
                <a:gd name="connsiteY9370" fmla="*/ 1669961 h 6857985"/>
                <a:gd name="connsiteX9371" fmla="*/ 709400 w 6868353"/>
                <a:gd name="connsiteY9371" fmla="*/ 1659867 h 6857985"/>
                <a:gd name="connsiteX9372" fmla="*/ 687612 w 6868353"/>
                <a:gd name="connsiteY9372" fmla="*/ 1639948 h 6857985"/>
                <a:gd name="connsiteX9373" fmla="*/ 718106 w 6868353"/>
                <a:gd name="connsiteY9373" fmla="*/ 1614635 h 6857985"/>
                <a:gd name="connsiteX9374" fmla="*/ 685503 w 6868353"/>
                <a:gd name="connsiteY9374" fmla="*/ 1654459 h 6857985"/>
                <a:gd name="connsiteX9375" fmla="*/ 661294 w 6868353"/>
                <a:gd name="connsiteY9375" fmla="*/ 1670952 h 6857985"/>
                <a:gd name="connsiteX9376" fmla="*/ 628690 w 6868353"/>
                <a:gd name="connsiteY9376" fmla="*/ 1680409 h 6857985"/>
                <a:gd name="connsiteX9377" fmla="*/ 652347 w 6868353"/>
                <a:gd name="connsiteY9377" fmla="*/ 1657842 h 6857985"/>
                <a:gd name="connsiteX9378" fmla="*/ 640851 w 6868353"/>
                <a:gd name="connsiteY9378" fmla="*/ 1660008 h 6857985"/>
                <a:gd name="connsiteX9379" fmla="*/ 610725 w 6868353"/>
                <a:gd name="connsiteY9379" fmla="*/ 1704986 h 6857985"/>
                <a:gd name="connsiteX9380" fmla="*/ 610965 w 6868353"/>
                <a:gd name="connsiteY9380" fmla="*/ 1698855 h 6857985"/>
                <a:gd name="connsiteX9381" fmla="*/ 593750 w 6868353"/>
                <a:gd name="connsiteY9381" fmla="*/ 1699351 h 6857985"/>
                <a:gd name="connsiteX9382" fmla="*/ 588116 w 6868353"/>
                <a:gd name="connsiteY9382" fmla="*/ 1697426 h 6857985"/>
                <a:gd name="connsiteX9383" fmla="*/ 552284 w 6868353"/>
                <a:gd name="connsiteY9383" fmla="*/ 1749637 h 6857985"/>
                <a:gd name="connsiteX9384" fmla="*/ 528811 w 6868353"/>
                <a:gd name="connsiteY9384" fmla="*/ 1794968 h 6857985"/>
                <a:gd name="connsiteX9385" fmla="*/ 553176 w 6868353"/>
                <a:gd name="connsiteY9385" fmla="*/ 1766739 h 6857985"/>
                <a:gd name="connsiteX9386" fmla="*/ 569683 w 6868353"/>
                <a:gd name="connsiteY9386" fmla="*/ 1734362 h 6857985"/>
                <a:gd name="connsiteX9387" fmla="*/ 592745 w 6868353"/>
                <a:gd name="connsiteY9387" fmla="*/ 1729605 h 6857985"/>
                <a:gd name="connsiteX9388" fmla="*/ 569301 w 6868353"/>
                <a:gd name="connsiteY9388" fmla="*/ 1746438 h 6857985"/>
                <a:gd name="connsiteX9389" fmla="*/ 563029 w 6868353"/>
                <a:gd name="connsiteY9389" fmla="*/ 1798805 h 6857985"/>
                <a:gd name="connsiteX9390" fmla="*/ 529165 w 6868353"/>
                <a:gd name="connsiteY9390" fmla="*/ 1825250 h 6857985"/>
                <a:gd name="connsiteX9391" fmla="*/ 523771 w 6868353"/>
                <a:gd name="connsiteY9391" fmla="*/ 1847845 h 6857985"/>
                <a:gd name="connsiteX9392" fmla="*/ 501049 w 6868353"/>
                <a:gd name="connsiteY9392" fmla="*/ 1859695 h 6857985"/>
                <a:gd name="connsiteX9393" fmla="*/ 540180 w 6868353"/>
                <a:gd name="connsiteY9393" fmla="*/ 1792151 h 6857985"/>
                <a:gd name="connsiteX9394" fmla="*/ 500837 w 6868353"/>
                <a:gd name="connsiteY9394" fmla="*/ 1847590 h 6857985"/>
                <a:gd name="connsiteX9395" fmla="*/ 500667 w 6868353"/>
                <a:gd name="connsiteY9395" fmla="*/ 1841602 h 6857985"/>
                <a:gd name="connsiteX9396" fmla="*/ 489355 w 6868353"/>
                <a:gd name="connsiteY9396" fmla="*/ 1850606 h 6857985"/>
                <a:gd name="connsiteX9397" fmla="*/ 517571 w 6868353"/>
                <a:gd name="connsiteY9397" fmla="*/ 1816006 h 6857985"/>
                <a:gd name="connsiteX9398" fmla="*/ 536612 w 6868353"/>
                <a:gd name="connsiteY9398" fmla="*/ 1768523 h 6857985"/>
                <a:gd name="connsiteX9399" fmla="*/ 546437 w 6868353"/>
                <a:gd name="connsiteY9399" fmla="*/ 1739317 h 6857985"/>
                <a:gd name="connsiteX9400" fmla="*/ 588300 w 6868353"/>
                <a:gd name="connsiteY9400" fmla="*/ 1691352 h 6857985"/>
                <a:gd name="connsiteX9401" fmla="*/ 588965 w 6868353"/>
                <a:gd name="connsiteY9401" fmla="*/ 1673118 h 6857985"/>
                <a:gd name="connsiteX9402" fmla="*/ 631337 w 6868353"/>
                <a:gd name="connsiteY9402" fmla="*/ 1619519 h 6857985"/>
                <a:gd name="connsiteX9403" fmla="*/ 606166 w 6868353"/>
                <a:gd name="connsiteY9403" fmla="*/ 1672693 h 6857985"/>
                <a:gd name="connsiteX9404" fmla="*/ 637156 w 6868353"/>
                <a:gd name="connsiteY9404" fmla="*/ 1626937 h 6857985"/>
                <a:gd name="connsiteX9405" fmla="*/ 637836 w 6868353"/>
                <a:gd name="connsiteY9405" fmla="*/ 1609595 h 6857985"/>
                <a:gd name="connsiteX9406" fmla="*/ 693487 w 6868353"/>
                <a:gd name="connsiteY9406" fmla="*/ 1561998 h 6857985"/>
                <a:gd name="connsiteX9407" fmla="*/ 686012 w 6868353"/>
                <a:gd name="connsiteY9407" fmla="*/ 1583928 h 6857985"/>
                <a:gd name="connsiteX9408" fmla="*/ 725723 w 6868353"/>
                <a:gd name="connsiteY9408" fmla="*/ 1518550 h 6857985"/>
                <a:gd name="connsiteX9409" fmla="*/ 738309 w 6868353"/>
                <a:gd name="connsiteY9409" fmla="*/ 1511302 h 6857985"/>
                <a:gd name="connsiteX9410" fmla="*/ 739908 w 6868353"/>
                <a:gd name="connsiteY9410" fmla="*/ 1512760 h 6857985"/>
                <a:gd name="connsiteX9411" fmla="*/ 757619 w 6868353"/>
                <a:gd name="connsiteY9411" fmla="*/ 1487716 h 6857985"/>
                <a:gd name="connsiteX9412" fmla="*/ 747992 w 6868353"/>
                <a:gd name="connsiteY9412" fmla="*/ 1507182 h 6857985"/>
                <a:gd name="connsiteX9413" fmla="*/ 724732 w 6868353"/>
                <a:gd name="connsiteY9413" fmla="*/ 1530570 h 6857985"/>
                <a:gd name="connsiteX9414" fmla="*/ 723175 w 6868353"/>
                <a:gd name="connsiteY9414" fmla="*/ 1548762 h 6857985"/>
                <a:gd name="connsiteX9415" fmla="*/ 711566 w 6868353"/>
                <a:gd name="connsiteY9415" fmla="*/ 1550418 h 6857985"/>
                <a:gd name="connsiteX9416" fmla="*/ 696220 w 6868353"/>
                <a:gd name="connsiteY9416" fmla="*/ 1600152 h 6857985"/>
                <a:gd name="connsiteX9417" fmla="*/ 677603 w 6868353"/>
                <a:gd name="connsiteY9417" fmla="*/ 1617962 h 6857985"/>
                <a:gd name="connsiteX9418" fmla="*/ 641870 w 6868353"/>
                <a:gd name="connsiteY9418" fmla="*/ 1635587 h 6857985"/>
                <a:gd name="connsiteX9419" fmla="*/ 623777 w 6868353"/>
                <a:gd name="connsiteY9419" fmla="*/ 1660207 h 6857985"/>
                <a:gd name="connsiteX9420" fmla="*/ 623310 w 6868353"/>
                <a:gd name="connsiteY9420" fmla="*/ 1672339 h 6857985"/>
                <a:gd name="connsiteX9421" fmla="*/ 725482 w 6868353"/>
                <a:gd name="connsiteY9421" fmla="*/ 1592804 h 6857985"/>
                <a:gd name="connsiteX9422" fmla="*/ 760988 w 6868353"/>
                <a:gd name="connsiteY9422" fmla="*/ 1546709 h 6857985"/>
                <a:gd name="connsiteX9423" fmla="*/ 784588 w 6868353"/>
                <a:gd name="connsiteY9423" fmla="*/ 1505115 h 6857985"/>
                <a:gd name="connsiteX9424" fmla="*/ 781870 w 6868353"/>
                <a:gd name="connsiteY9424" fmla="*/ 1479123 h 6857985"/>
                <a:gd name="connsiteX9425" fmla="*/ 832227 w 6868353"/>
                <a:gd name="connsiteY9425" fmla="*/ 1444593 h 6857985"/>
                <a:gd name="connsiteX9426" fmla="*/ 806674 w 6868353"/>
                <a:gd name="connsiteY9426" fmla="*/ 1464781 h 6857985"/>
                <a:gd name="connsiteX9427" fmla="*/ 810737 w 6868353"/>
                <a:gd name="connsiteY9427" fmla="*/ 1478981 h 6857985"/>
                <a:gd name="connsiteX9428" fmla="*/ 779124 w 6868353"/>
                <a:gd name="connsiteY9428" fmla="*/ 1526832 h 6857985"/>
                <a:gd name="connsiteX9429" fmla="*/ 776802 w 6868353"/>
                <a:gd name="connsiteY9429" fmla="*/ 1543070 h 6857985"/>
                <a:gd name="connsiteX9430" fmla="*/ 766085 w 6868353"/>
                <a:gd name="connsiteY9430" fmla="*/ 1584154 h 6857985"/>
                <a:gd name="connsiteX9431" fmla="*/ 793677 w 6868353"/>
                <a:gd name="connsiteY9431" fmla="*/ 1550559 h 6857985"/>
                <a:gd name="connsiteX9432" fmla="*/ 812067 w 6868353"/>
                <a:gd name="connsiteY9432" fmla="*/ 1516837 h 6857985"/>
                <a:gd name="connsiteX9433" fmla="*/ 849640 w 6868353"/>
                <a:gd name="connsiteY9433" fmla="*/ 1489896 h 6857985"/>
                <a:gd name="connsiteX9434" fmla="*/ 869489 w 6868353"/>
                <a:gd name="connsiteY9434" fmla="*/ 1467627 h 6857985"/>
                <a:gd name="connsiteX9435" fmla="*/ 857229 w 6868353"/>
                <a:gd name="connsiteY9435" fmla="*/ 1474550 h 6857985"/>
                <a:gd name="connsiteX9436" fmla="*/ 884722 w 6868353"/>
                <a:gd name="connsiteY9436" fmla="*/ 1436991 h 6857985"/>
                <a:gd name="connsiteX9437" fmla="*/ 813483 w 6868353"/>
                <a:gd name="connsiteY9437" fmla="*/ 1504959 h 6857985"/>
                <a:gd name="connsiteX9438" fmla="*/ 795532 w 6868353"/>
                <a:gd name="connsiteY9438" fmla="*/ 1509844 h 6857985"/>
                <a:gd name="connsiteX9439" fmla="*/ 840226 w 6868353"/>
                <a:gd name="connsiteY9439" fmla="*/ 1473162 h 6857985"/>
                <a:gd name="connsiteX9440" fmla="*/ 872462 w 6868353"/>
                <a:gd name="connsiteY9440" fmla="*/ 1443871 h 6857985"/>
                <a:gd name="connsiteX9441" fmla="*/ 860853 w 6868353"/>
                <a:gd name="connsiteY9441" fmla="*/ 1444933 h 6857985"/>
                <a:gd name="connsiteX9442" fmla="*/ 914735 w 6868353"/>
                <a:gd name="connsiteY9442" fmla="*/ 1388389 h 6857985"/>
                <a:gd name="connsiteX9443" fmla="*/ 953625 w 6868353"/>
                <a:gd name="connsiteY9443" fmla="*/ 1363176 h 6857985"/>
                <a:gd name="connsiteX9444" fmla="*/ 936693 w 6868353"/>
                <a:gd name="connsiteY9444" fmla="*/ 1361024 h 6857985"/>
                <a:gd name="connsiteX9445" fmla="*/ 986837 w 6868353"/>
                <a:gd name="connsiteY9445" fmla="*/ 1303532 h 6857985"/>
                <a:gd name="connsiteX9446" fmla="*/ 1010989 w 6868353"/>
                <a:gd name="connsiteY9446" fmla="*/ 1297430 h 6857985"/>
                <a:gd name="connsiteX9447" fmla="*/ 1027992 w 6868353"/>
                <a:gd name="connsiteY9447" fmla="*/ 1299596 h 6857985"/>
                <a:gd name="connsiteX9448" fmla="*/ 1099528 w 6868353"/>
                <a:gd name="connsiteY9448" fmla="*/ 1236285 h 6857985"/>
                <a:gd name="connsiteX9449" fmla="*/ 1075461 w 6868353"/>
                <a:gd name="connsiteY9449" fmla="*/ 1267813 h 6857985"/>
                <a:gd name="connsiteX9450" fmla="*/ 1094658 w 6868353"/>
                <a:gd name="connsiteY9450" fmla="*/ 1259290 h 6857985"/>
                <a:gd name="connsiteX9451" fmla="*/ 1111930 w 6868353"/>
                <a:gd name="connsiteY9451" fmla="*/ 1234983 h 6857985"/>
                <a:gd name="connsiteX9452" fmla="*/ 1138709 w 6868353"/>
                <a:gd name="connsiteY9452" fmla="*/ 1209078 h 6857985"/>
                <a:gd name="connsiteX9453" fmla="*/ 1106988 w 6868353"/>
                <a:gd name="connsiteY9453" fmla="*/ 1227989 h 6857985"/>
                <a:gd name="connsiteX9454" fmla="*/ 1133887 w 6868353"/>
                <a:gd name="connsiteY9454" fmla="*/ 1197835 h 6857985"/>
                <a:gd name="connsiteX9455" fmla="*/ 1161833 w 6868353"/>
                <a:gd name="connsiteY9455" fmla="*/ 1168770 h 6857985"/>
                <a:gd name="connsiteX9456" fmla="*/ 1148068 w 6868353"/>
                <a:gd name="connsiteY9456" fmla="*/ 1196297 h 6857985"/>
                <a:gd name="connsiteX9457" fmla="*/ 1141275 w 6868353"/>
                <a:gd name="connsiteY9457" fmla="*/ 1206610 h 6857985"/>
                <a:gd name="connsiteX9458" fmla="*/ 1167201 w 6868353"/>
                <a:gd name="connsiteY9458" fmla="*/ 1182918 h 6857985"/>
                <a:gd name="connsiteX9459" fmla="*/ 1173867 w 6868353"/>
                <a:gd name="connsiteY9459" fmla="*/ 1168869 h 6857985"/>
                <a:gd name="connsiteX9460" fmla="*/ 1212941 w 6868353"/>
                <a:gd name="connsiteY9460" fmla="*/ 1153735 h 6857985"/>
                <a:gd name="connsiteX9461" fmla="*/ 1181753 w 6868353"/>
                <a:gd name="connsiteY9461" fmla="*/ 1160757 h 6857985"/>
                <a:gd name="connsiteX9462" fmla="*/ 1186198 w 6868353"/>
                <a:gd name="connsiteY9462" fmla="*/ 1143613 h 6857985"/>
                <a:gd name="connsiteX9463" fmla="*/ 1153424 w 6868353"/>
                <a:gd name="connsiteY9463" fmla="*/ 1156425 h 6857985"/>
                <a:gd name="connsiteX9464" fmla="*/ 1118470 w 6868353"/>
                <a:gd name="connsiteY9464" fmla="*/ 1183890 h 6857985"/>
                <a:gd name="connsiteX9465" fmla="*/ 1099585 w 6868353"/>
                <a:gd name="connsiteY9465" fmla="*/ 1209995 h 6857985"/>
                <a:gd name="connsiteX9466" fmla="*/ 1044131 w 6868353"/>
                <a:gd name="connsiteY9466" fmla="*/ 1250471 h 6857985"/>
                <a:gd name="connsiteX9467" fmla="*/ 1090496 w 6868353"/>
                <a:gd name="connsiteY9467" fmla="*/ 1224521 h 6857985"/>
                <a:gd name="connsiteX9468" fmla="*/ 1094375 w 6868353"/>
                <a:gd name="connsiteY9468" fmla="*/ 1233312 h 6857985"/>
                <a:gd name="connsiteX9469" fmla="*/ 991070 w 6868353"/>
                <a:gd name="connsiteY9469" fmla="*/ 1279847 h 6857985"/>
                <a:gd name="connsiteX9470" fmla="*/ 1004024 w 6868353"/>
                <a:gd name="connsiteY9470" fmla="*/ 1273901 h 6857985"/>
                <a:gd name="connsiteX9471" fmla="*/ 1032466 w 6868353"/>
                <a:gd name="connsiteY9471" fmla="*/ 1250485 h 6857985"/>
                <a:gd name="connsiteX9472" fmla="*/ 1016737 w 6868353"/>
                <a:gd name="connsiteY9472" fmla="*/ 1241891 h 6857985"/>
                <a:gd name="connsiteX9473" fmla="*/ 1006530 w 6868353"/>
                <a:gd name="connsiteY9473" fmla="*/ 1262278 h 6857985"/>
                <a:gd name="connsiteX9474" fmla="*/ 996025 w 6868353"/>
                <a:gd name="connsiteY9474" fmla="*/ 1256587 h 6857985"/>
                <a:gd name="connsiteX9475" fmla="*/ 1076325 w 6868353"/>
                <a:gd name="connsiteY9475" fmla="*/ 1209826 h 6857985"/>
                <a:gd name="connsiteX9476" fmla="*/ 1049199 w 6868353"/>
                <a:gd name="connsiteY9476" fmla="*/ 1227239 h 6857985"/>
                <a:gd name="connsiteX9477" fmla="*/ 1086702 w 6868353"/>
                <a:gd name="connsiteY9477" fmla="*/ 1215701 h 6857985"/>
                <a:gd name="connsiteX9478" fmla="*/ 1111123 w 6868353"/>
                <a:gd name="connsiteY9478" fmla="*/ 1183918 h 6857985"/>
                <a:gd name="connsiteX9479" fmla="*/ 1054353 w 6868353"/>
                <a:gd name="connsiteY9479" fmla="*/ 1203894 h 6857985"/>
                <a:gd name="connsiteX9480" fmla="*/ 1095833 w 6868353"/>
                <a:gd name="connsiteY9480" fmla="*/ 1174872 h 6857985"/>
                <a:gd name="connsiteX9481" fmla="*/ 1006105 w 6868353"/>
                <a:gd name="connsiteY9481" fmla="*/ 1209967 h 6857985"/>
                <a:gd name="connsiteX9482" fmla="*/ 1074272 w 6868353"/>
                <a:gd name="connsiteY9482" fmla="*/ 1142211 h 6857985"/>
                <a:gd name="connsiteX9483" fmla="*/ 1085626 w 6868353"/>
                <a:gd name="connsiteY9483" fmla="*/ 1168812 h 6857985"/>
                <a:gd name="connsiteX9484" fmla="*/ 1083077 w 6868353"/>
                <a:gd name="connsiteY9484" fmla="*/ 1154160 h 6857985"/>
                <a:gd name="connsiteX9485" fmla="*/ 1120735 w 6868353"/>
                <a:gd name="connsiteY9485" fmla="*/ 1123198 h 6857985"/>
                <a:gd name="connsiteX9486" fmla="*/ 1141207 w 6868353"/>
                <a:gd name="connsiteY9486" fmla="*/ 1135571 h 6857985"/>
                <a:gd name="connsiteX9487" fmla="*/ 1116701 w 6868353"/>
                <a:gd name="connsiteY9487" fmla="*/ 1160813 h 6857985"/>
                <a:gd name="connsiteX9488" fmla="*/ 1187741 w 6868353"/>
                <a:gd name="connsiteY9488" fmla="*/ 1137865 h 6857985"/>
                <a:gd name="connsiteX9489" fmla="*/ 1149743 w 6868353"/>
                <a:gd name="connsiteY9489" fmla="*/ 1147662 h 6857985"/>
                <a:gd name="connsiteX9490" fmla="*/ 1205891 w 6868353"/>
                <a:gd name="connsiteY9490" fmla="*/ 1135939 h 6857985"/>
                <a:gd name="connsiteX9491" fmla="*/ 1241453 w 6868353"/>
                <a:gd name="connsiteY9491" fmla="*/ 1112071 h 6857985"/>
                <a:gd name="connsiteX9492" fmla="*/ 1306123 w 6868353"/>
                <a:gd name="connsiteY9492" fmla="*/ 1053941 h 6857985"/>
                <a:gd name="connsiteX9493" fmla="*/ 1257663 w 6868353"/>
                <a:gd name="connsiteY9493" fmla="*/ 1075375 h 6857985"/>
                <a:gd name="connsiteX9494" fmla="*/ 1328222 w 6868353"/>
                <a:gd name="connsiteY9494" fmla="*/ 1021394 h 6857985"/>
                <a:gd name="connsiteX9495" fmla="*/ 1288186 w 6868353"/>
                <a:gd name="connsiteY9495" fmla="*/ 1034829 h 6857985"/>
                <a:gd name="connsiteX9496" fmla="*/ 1342096 w 6868353"/>
                <a:gd name="connsiteY9496" fmla="*/ 996619 h 6857985"/>
                <a:gd name="connsiteX9497" fmla="*/ 1356140 w 6868353"/>
                <a:gd name="connsiteY9497" fmla="*/ 971731 h 6857985"/>
                <a:gd name="connsiteX9498" fmla="*/ 1321031 w 6868353"/>
                <a:gd name="connsiteY9498" fmla="*/ 988394 h 6857985"/>
                <a:gd name="connsiteX9499" fmla="*/ 1269952 w 6868353"/>
                <a:gd name="connsiteY9499" fmla="*/ 1035948 h 6857985"/>
                <a:gd name="connsiteX9500" fmla="*/ 1256488 w 6868353"/>
                <a:gd name="connsiteY9500" fmla="*/ 1040534 h 6857985"/>
                <a:gd name="connsiteX9501" fmla="*/ 1314306 w 6868353"/>
                <a:gd name="connsiteY9501" fmla="*/ 990602 h 6857985"/>
                <a:gd name="connsiteX9502" fmla="*/ 1253303 w 6868353"/>
                <a:gd name="connsiteY9502" fmla="*/ 1031531 h 6857985"/>
                <a:gd name="connsiteX9503" fmla="*/ 1319785 w 6868353"/>
                <a:gd name="connsiteY9503" fmla="*/ 973614 h 6857985"/>
                <a:gd name="connsiteX9504" fmla="*/ 1338048 w 6868353"/>
                <a:gd name="connsiteY9504" fmla="*/ 972609 h 6857985"/>
                <a:gd name="connsiteX9505" fmla="*/ 1321696 w 6868353"/>
                <a:gd name="connsiteY9505" fmla="*/ 967880 h 6857985"/>
                <a:gd name="connsiteX9506" fmla="*/ 1342196 w 6868353"/>
                <a:gd name="connsiteY9506" fmla="*/ 949872 h 6857985"/>
                <a:gd name="connsiteX9507" fmla="*/ 1358476 w 6868353"/>
                <a:gd name="connsiteY9507" fmla="*/ 930958 h 6857985"/>
                <a:gd name="connsiteX9508" fmla="*/ 1385856 w 6868353"/>
                <a:gd name="connsiteY9508" fmla="*/ 922988 h 6857985"/>
                <a:gd name="connsiteX9509" fmla="*/ 1409867 w 6868353"/>
                <a:gd name="connsiteY9509" fmla="*/ 891191 h 6857985"/>
                <a:gd name="connsiteX9510" fmla="*/ 1426204 w 6868353"/>
                <a:gd name="connsiteY9510" fmla="*/ 896486 h 6857985"/>
                <a:gd name="connsiteX9511" fmla="*/ 1475358 w 6868353"/>
                <a:gd name="connsiteY9511" fmla="*/ 862678 h 6857985"/>
                <a:gd name="connsiteX9512" fmla="*/ 1477538 w 6868353"/>
                <a:gd name="connsiteY9512" fmla="*/ 855770 h 6857985"/>
                <a:gd name="connsiteX9513" fmla="*/ 1505158 w 6868353"/>
                <a:gd name="connsiteY9513" fmla="*/ 831703 h 6857985"/>
                <a:gd name="connsiteX9514" fmla="*/ 1500458 w 6868353"/>
                <a:gd name="connsiteY9514" fmla="*/ 817078 h 6857985"/>
                <a:gd name="connsiteX9515" fmla="*/ 1537635 w 6868353"/>
                <a:gd name="connsiteY9515" fmla="*/ 788523 h 6857985"/>
                <a:gd name="connsiteX9516" fmla="*/ 1528603 w 6868353"/>
                <a:gd name="connsiteY9516" fmla="*/ 780794 h 6857985"/>
                <a:gd name="connsiteX9517" fmla="*/ 1458723 w 6868353"/>
                <a:gd name="connsiteY9517" fmla="*/ 812491 h 6857985"/>
                <a:gd name="connsiteX9518" fmla="*/ 1530570 w 6868353"/>
                <a:gd name="connsiteY9518" fmla="*/ 780029 h 6857985"/>
                <a:gd name="connsiteX9519" fmla="*/ 1569503 w 6868353"/>
                <a:gd name="connsiteY9519" fmla="*/ 769355 h 6857985"/>
                <a:gd name="connsiteX9520" fmla="*/ 1593895 w 6868353"/>
                <a:gd name="connsiteY9520" fmla="*/ 761002 h 6857985"/>
                <a:gd name="connsiteX9521" fmla="*/ 1623470 w 6868353"/>
                <a:gd name="connsiteY9521" fmla="*/ 749435 h 6857985"/>
                <a:gd name="connsiteX9522" fmla="*/ 1533374 w 6868353"/>
                <a:gd name="connsiteY9522" fmla="*/ 769808 h 6857985"/>
                <a:gd name="connsiteX9523" fmla="*/ 1570437 w 6868353"/>
                <a:gd name="connsiteY9523" fmla="*/ 756160 h 6857985"/>
                <a:gd name="connsiteX9524" fmla="*/ 1575364 w 6868353"/>
                <a:gd name="connsiteY9524" fmla="*/ 745118 h 6857985"/>
                <a:gd name="connsiteX9525" fmla="*/ 1600577 w 6868353"/>
                <a:gd name="connsiteY9525" fmla="*/ 744211 h 6857985"/>
                <a:gd name="connsiteX9526" fmla="*/ 1638915 w 6868353"/>
                <a:gd name="connsiteY9526" fmla="*/ 717370 h 6857985"/>
                <a:gd name="connsiteX9527" fmla="*/ 1596628 w 6868353"/>
                <a:gd name="connsiteY9527" fmla="*/ 725524 h 6857985"/>
                <a:gd name="connsiteX9528" fmla="*/ 1577756 w 6868353"/>
                <a:gd name="connsiteY9528" fmla="*/ 739596 h 6857985"/>
                <a:gd name="connsiteX9529" fmla="*/ 1515097 w 6868353"/>
                <a:gd name="connsiteY9529" fmla="*/ 754419 h 6857985"/>
                <a:gd name="connsiteX9530" fmla="*/ 1589676 w 6868353"/>
                <a:gd name="connsiteY9530" fmla="*/ 726926 h 6857985"/>
                <a:gd name="connsiteX9531" fmla="*/ 1595693 w 6868353"/>
                <a:gd name="connsiteY9531" fmla="*/ 717313 h 6857985"/>
                <a:gd name="connsiteX9532" fmla="*/ 1580658 w 6868353"/>
                <a:gd name="connsiteY9532" fmla="*/ 719153 h 6857985"/>
                <a:gd name="connsiteX9533" fmla="*/ 1635262 w 6868353"/>
                <a:gd name="connsiteY9533" fmla="*/ 698611 h 6857985"/>
                <a:gd name="connsiteX9534" fmla="*/ 1610771 w 6868353"/>
                <a:gd name="connsiteY9534" fmla="*/ 722778 h 6857985"/>
                <a:gd name="connsiteX9535" fmla="*/ 1677437 w 6868353"/>
                <a:gd name="connsiteY9535" fmla="*/ 690641 h 6857985"/>
                <a:gd name="connsiteX9536" fmla="*/ 1702197 w 6868353"/>
                <a:gd name="connsiteY9536" fmla="*/ 666475 h 6857985"/>
                <a:gd name="connsiteX9537" fmla="*/ 1734801 w 6868353"/>
                <a:gd name="connsiteY9537" fmla="*/ 652077 h 6857985"/>
                <a:gd name="connsiteX9538" fmla="*/ 1763993 w 6868353"/>
                <a:gd name="connsiteY9538" fmla="*/ 646442 h 6857985"/>
                <a:gd name="connsiteX9539" fmla="*/ 1708058 w 6868353"/>
                <a:gd name="connsiteY9539" fmla="*/ 680108 h 6857985"/>
                <a:gd name="connsiteX9540" fmla="*/ 1754055 w 6868353"/>
                <a:gd name="connsiteY9540" fmla="*/ 658547 h 6857985"/>
                <a:gd name="connsiteX9541" fmla="*/ 1796173 w 6868353"/>
                <a:gd name="connsiteY9541" fmla="*/ 646839 h 6857985"/>
                <a:gd name="connsiteX9542" fmla="*/ 1772346 w 6868353"/>
                <a:gd name="connsiteY9542" fmla="*/ 654922 h 6857985"/>
                <a:gd name="connsiteX9543" fmla="*/ 1756801 w 6868353"/>
                <a:gd name="connsiteY9543" fmla="*/ 671571 h 6857985"/>
                <a:gd name="connsiteX9544" fmla="*/ 1684416 w 6868353"/>
                <a:gd name="connsiteY9544" fmla="*/ 689338 h 6857985"/>
                <a:gd name="connsiteX9545" fmla="*/ 1626697 w 6868353"/>
                <a:gd name="connsiteY9545" fmla="*/ 729403 h 6857985"/>
                <a:gd name="connsiteX9546" fmla="*/ 1614635 w 6868353"/>
                <a:gd name="connsiteY9546" fmla="*/ 741394 h 6857985"/>
                <a:gd name="connsiteX9547" fmla="*/ 1692273 w 6868353"/>
                <a:gd name="connsiteY9547" fmla="*/ 712245 h 6857985"/>
                <a:gd name="connsiteX9548" fmla="*/ 1652081 w 6868353"/>
                <a:gd name="connsiteY9548" fmla="*/ 729474 h 6857985"/>
                <a:gd name="connsiteX9549" fmla="*/ 1630477 w 6868353"/>
                <a:gd name="connsiteY9549" fmla="*/ 748091 h 6857985"/>
                <a:gd name="connsiteX9550" fmla="*/ 1671576 w 6868353"/>
                <a:gd name="connsiteY9550" fmla="*/ 754957 h 6857985"/>
                <a:gd name="connsiteX9551" fmla="*/ 1632672 w 6868353"/>
                <a:gd name="connsiteY9551" fmla="*/ 779944 h 6857985"/>
                <a:gd name="connsiteX9552" fmla="*/ 1587836 w 6868353"/>
                <a:gd name="connsiteY9552" fmla="*/ 801449 h 6857985"/>
                <a:gd name="connsiteX9553" fmla="*/ 1599388 w 6868353"/>
                <a:gd name="connsiteY9553" fmla="*/ 788948 h 6857985"/>
                <a:gd name="connsiteX9554" fmla="*/ 1631709 w 6868353"/>
                <a:gd name="connsiteY9554" fmla="*/ 772087 h 6857985"/>
                <a:gd name="connsiteX9555" fmla="*/ 1643813 w 6868353"/>
                <a:gd name="connsiteY9555" fmla="*/ 760110 h 6857985"/>
                <a:gd name="connsiteX9556" fmla="*/ 1619845 w 6868353"/>
                <a:gd name="connsiteY9556" fmla="*/ 768137 h 6857985"/>
                <a:gd name="connsiteX9557" fmla="*/ 1588006 w 6868353"/>
                <a:gd name="connsiteY9557" fmla="*/ 786669 h 6857985"/>
                <a:gd name="connsiteX9558" fmla="*/ 1592833 w 6868353"/>
                <a:gd name="connsiteY9558" fmla="*/ 775683 h 6857985"/>
                <a:gd name="connsiteX9559" fmla="*/ 1579059 w 6868353"/>
                <a:gd name="connsiteY9559" fmla="*/ 778854 h 6857985"/>
                <a:gd name="connsiteX9560" fmla="*/ 1539673 w 6868353"/>
                <a:gd name="connsiteY9560" fmla="*/ 812633 h 6857985"/>
                <a:gd name="connsiteX9561" fmla="*/ 1544487 w 6868353"/>
                <a:gd name="connsiteY9561" fmla="*/ 801661 h 6857985"/>
                <a:gd name="connsiteX9562" fmla="*/ 1489033 w 6868353"/>
                <a:gd name="connsiteY9562" fmla="*/ 859026 h 6857985"/>
                <a:gd name="connsiteX9563" fmla="*/ 1532708 w 6868353"/>
                <a:gd name="connsiteY9563" fmla="*/ 829027 h 6857985"/>
                <a:gd name="connsiteX9564" fmla="*/ 1500487 w 6868353"/>
                <a:gd name="connsiteY9564" fmla="*/ 861220 h 6857985"/>
                <a:gd name="connsiteX9565" fmla="*/ 1473192 w 6868353"/>
                <a:gd name="connsiteY9565" fmla="*/ 868341 h 6857985"/>
                <a:gd name="connsiteX9566" fmla="*/ 1485027 w 6868353"/>
                <a:gd name="connsiteY9566" fmla="*/ 884990 h 6857985"/>
                <a:gd name="connsiteX9567" fmla="*/ 1494541 w 6868353"/>
                <a:gd name="connsiteY9567" fmla="*/ 872362 h 6857985"/>
                <a:gd name="connsiteX9568" fmla="*/ 1508259 w 6868353"/>
                <a:gd name="connsiteY9568" fmla="*/ 861815 h 6857985"/>
                <a:gd name="connsiteX9569" fmla="*/ 1553236 w 6868353"/>
                <a:gd name="connsiteY9569" fmla="*/ 838965 h 6857985"/>
                <a:gd name="connsiteX9570" fmla="*/ 1523520 w 6868353"/>
                <a:gd name="connsiteY9570" fmla="*/ 866614 h 6857985"/>
                <a:gd name="connsiteX9571" fmla="*/ 1513950 w 6868353"/>
                <a:gd name="connsiteY9571" fmla="*/ 877189 h 6857985"/>
                <a:gd name="connsiteX9572" fmla="*/ 1494371 w 6868353"/>
                <a:gd name="connsiteY9572" fmla="*/ 892380 h 6857985"/>
                <a:gd name="connsiteX9573" fmla="*/ 1514573 w 6868353"/>
                <a:gd name="connsiteY9573" fmla="*/ 887142 h 6857985"/>
                <a:gd name="connsiteX9574" fmla="*/ 1537295 w 6868353"/>
                <a:gd name="connsiteY9574" fmla="*/ 862239 h 6857985"/>
                <a:gd name="connsiteX9575" fmla="*/ 1621346 w 6868353"/>
                <a:gd name="connsiteY9575" fmla="*/ 823421 h 6857985"/>
                <a:gd name="connsiteX9576" fmla="*/ 1525700 w 6868353"/>
                <a:gd name="connsiteY9576" fmla="*/ 845421 h 6857985"/>
                <a:gd name="connsiteX9577" fmla="*/ 1608321 w 6868353"/>
                <a:gd name="connsiteY9577" fmla="*/ 796805 h 6857985"/>
                <a:gd name="connsiteX9578" fmla="*/ 1634767 w 6868353"/>
                <a:gd name="connsiteY9578" fmla="*/ 792997 h 6857985"/>
                <a:gd name="connsiteX9579" fmla="*/ 1679631 w 6868353"/>
                <a:gd name="connsiteY9579" fmla="*/ 777750 h 6857985"/>
                <a:gd name="connsiteX9580" fmla="*/ 1650043 w 6868353"/>
                <a:gd name="connsiteY9580" fmla="*/ 773531 h 6857985"/>
                <a:gd name="connsiteX9581" fmla="*/ 1673487 w 6868353"/>
                <a:gd name="connsiteY9581" fmla="*/ 764300 h 6857985"/>
                <a:gd name="connsiteX9582" fmla="*/ 1678527 w 6868353"/>
                <a:gd name="connsiteY9582" fmla="*/ 753683 h 6857985"/>
                <a:gd name="connsiteX9583" fmla="*/ 1710494 w 6868353"/>
                <a:gd name="connsiteY9583" fmla="*/ 752762 h 6857985"/>
                <a:gd name="connsiteX9584" fmla="*/ 1704364 w 6868353"/>
                <a:gd name="connsiteY9584" fmla="*/ 739271 h 6857985"/>
                <a:gd name="connsiteX9585" fmla="*/ 1750587 w 6868353"/>
                <a:gd name="connsiteY9585" fmla="*/ 715572 h 6857985"/>
                <a:gd name="connsiteX9586" fmla="*/ 1799075 w 6868353"/>
                <a:gd name="connsiteY9586" fmla="*/ 689706 h 6857985"/>
                <a:gd name="connsiteX9587" fmla="*/ 1758812 w 6868353"/>
                <a:gd name="connsiteY9587" fmla="*/ 705223 h 6857985"/>
                <a:gd name="connsiteX9588" fmla="*/ 1719115 w 6868353"/>
                <a:gd name="connsiteY9588" fmla="*/ 721999 h 6857985"/>
                <a:gd name="connsiteX9589" fmla="*/ 1761417 w 6868353"/>
                <a:gd name="connsiteY9589" fmla="*/ 699900 h 6857985"/>
                <a:gd name="connsiteX9590" fmla="*/ 1759859 w 6868353"/>
                <a:gd name="connsiteY9590" fmla="*/ 690386 h 6857985"/>
                <a:gd name="connsiteX9591" fmla="*/ 1747656 w 6868353"/>
                <a:gd name="connsiteY9591" fmla="*/ 702320 h 6857985"/>
                <a:gd name="connsiteX9592" fmla="*/ 1724297 w 6868353"/>
                <a:gd name="connsiteY9592" fmla="*/ 711339 h 6857985"/>
                <a:gd name="connsiteX9593" fmla="*/ 1710423 w 6868353"/>
                <a:gd name="connsiteY9593" fmla="*/ 713844 h 6857985"/>
                <a:gd name="connsiteX9594" fmla="*/ 1759661 w 6868353"/>
                <a:gd name="connsiteY9594" fmla="*/ 684525 h 6857985"/>
                <a:gd name="connsiteX9595" fmla="*/ 1803237 w 6868353"/>
                <a:gd name="connsiteY9595" fmla="*/ 669943 h 6857985"/>
                <a:gd name="connsiteX9596" fmla="*/ 1818484 w 6868353"/>
                <a:gd name="connsiteY9596" fmla="*/ 677545 h 6857985"/>
                <a:gd name="connsiteX9597" fmla="*/ 1800462 w 6868353"/>
                <a:gd name="connsiteY9597" fmla="*/ 675096 h 6857985"/>
                <a:gd name="connsiteX9598" fmla="*/ 1853608 w 6868353"/>
                <a:gd name="connsiteY9598" fmla="*/ 648750 h 6857985"/>
                <a:gd name="connsiteX9599" fmla="*/ 1839649 w 6868353"/>
                <a:gd name="connsiteY9599" fmla="*/ 650590 h 6857985"/>
                <a:gd name="connsiteX9600" fmla="*/ 1810146 w 6868353"/>
                <a:gd name="connsiteY9600" fmla="*/ 669023 h 6857985"/>
                <a:gd name="connsiteX9601" fmla="*/ 1775107 w 6868353"/>
                <a:gd name="connsiteY9601" fmla="*/ 673808 h 6857985"/>
                <a:gd name="connsiteX9602" fmla="*/ 1797673 w 6868353"/>
                <a:gd name="connsiteY9602" fmla="*/ 656239 h 6857985"/>
                <a:gd name="connsiteX9603" fmla="*/ 1896943 w 6868353"/>
                <a:gd name="connsiteY9603" fmla="*/ 628689 h 6857985"/>
                <a:gd name="connsiteX9604" fmla="*/ 1915899 w 6868353"/>
                <a:gd name="connsiteY9604" fmla="*/ 640907 h 6857985"/>
                <a:gd name="connsiteX9605" fmla="*/ 1923176 w 6868353"/>
                <a:gd name="connsiteY9605" fmla="*/ 631209 h 6857985"/>
                <a:gd name="connsiteX9606" fmla="*/ 1913974 w 6868353"/>
                <a:gd name="connsiteY9606" fmla="*/ 631167 h 6857985"/>
                <a:gd name="connsiteX9607" fmla="*/ 1900921 w 6868353"/>
                <a:gd name="connsiteY9607" fmla="*/ 633078 h 6857985"/>
                <a:gd name="connsiteX9608" fmla="*/ 1911950 w 6868353"/>
                <a:gd name="connsiteY9608" fmla="*/ 627712 h 6857985"/>
                <a:gd name="connsiteX9609" fmla="*/ 1922652 w 6868353"/>
                <a:gd name="connsiteY9609" fmla="*/ 623706 h 6857985"/>
                <a:gd name="connsiteX9610" fmla="*/ 1944893 w 6868353"/>
                <a:gd name="connsiteY9610" fmla="*/ 614390 h 6857985"/>
                <a:gd name="connsiteX9611" fmla="*/ 1899746 w 6868353"/>
                <a:gd name="connsiteY9611" fmla="*/ 623522 h 6857985"/>
                <a:gd name="connsiteX9612" fmla="*/ 1998011 w 6868353"/>
                <a:gd name="connsiteY9612" fmla="*/ 581263 h 6857985"/>
                <a:gd name="connsiteX9613" fmla="*/ 2030742 w 6868353"/>
                <a:gd name="connsiteY9613" fmla="*/ 549777 h 6857985"/>
                <a:gd name="connsiteX9614" fmla="*/ 2051383 w 6868353"/>
                <a:gd name="connsiteY9614" fmla="*/ 540887 h 6857985"/>
                <a:gd name="connsiteX9615" fmla="*/ 2062228 w 6868353"/>
                <a:gd name="connsiteY9615" fmla="*/ 539159 h 6857985"/>
                <a:gd name="connsiteX9616" fmla="*/ 2076130 w 6868353"/>
                <a:gd name="connsiteY9616" fmla="*/ 542345 h 6857985"/>
                <a:gd name="connsiteX9617" fmla="*/ 2093005 w 6868353"/>
                <a:gd name="connsiteY9617" fmla="*/ 527409 h 6857985"/>
                <a:gd name="connsiteX9618" fmla="*/ 2107120 w 6868353"/>
                <a:gd name="connsiteY9618" fmla="*/ 526885 h 6857985"/>
                <a:gd name="connsiteX9619" fmla="*/ 2060868 w 6868353"/>
                <a:gd name="connsiteY9619" fmla="*/ 523912 h 6857985"/>
                <a:gd name="connsiteX9620" fmla="*/ 2178953 w 6868353"/>
                <a:gd name="connsiteY9620" fmla="*/ 471842 h 6857985"/>
                <a:gd name="connsiteX9621" fmla="*/ 2122962 w 6868353"/>
                <a:gd name="connsiteY9621" fmla="*/ 483253 h 6857985"/>
                <a:gd name="connsiteX9622" fmla="*/ 2076130 w 6868353"/>
                <a:gd name="connsiteY9622" fmla="*/ 470724 h 6857985"/>
                <a:gd name="connsiteX9623" fmla="*/ 2108408 w 6868353"/>
                <a:gd name="connsiteY9623" fmla="*/ 474221 h 6857985"/>
                <a:gd name="connsiteX9624" fmla="*/ 2094506 w 6868353"/>
                <a:gd name="connsiteY9624" fmla="*/ 484357 h 6857985"/>
                <a:gd name="connsiteX9625" fmla="*/ 2034536 w 6868353"/>
                <a:gd name="connsiteY9625" fmla="*/ 501289 h 6857985"/>
                <a:gd name="connsiteX9626" fmla="*/ 2012734 w 6868353"/>
                <a:gd name="connsiteY9626" fmla="*/ 493248 h 6857985"/>
                <a:gd name="connsiteX9627" fmla="*/ 2032526 w 6868353"/>
                <a:gd name="connsiteY9627" fmla="*/ 488902 h 6857985"/>
                <a:gd name="connsiteX9628" fmla="*/ 2048354 w 6868353"/>
                <a:gd name="connsiteY9628" fmla="*/ 491110 h 6857985"/>
                <a:gd name="connsiteX9629" fmla="*/ 2029765 w 6868353"/>
                <a:gd name="connsiteY9629" fmla="*/ 477618 h 6857985"/>
                <a:gd name="connsiteX9630" fmla="*/ 1991456 w 6868353"/>
                <a:gd name="connsiteY9630" fmla="*/ 495032 h 6857985"/>
                <a:gd name="connsiteX9631" fmla="*/ 2008331 w 6868353"/>
                <a:gd name="connsiteY9631" fmla="*/ 479062 h 6857985"/>
                <a:gd name="connsiteX9632" fmla="*/ 1976549 w 6868353"/>
                <a:gd name="connsiteY9632" fmla="*/ 486651 h 6857985"/>
                <a:gd name="connsiteX9633" fmla="*/ 1974071 w 6868353"/>
                <a:gd name="connsiteY9633" fmla="*/ 501346 h 6857985"/>
                <a:gd name="connsiteX9634" fmla="*/ 1914455 w 6868353"/>
                <a:gd name="connsiteY9634" fmla="*/ 521237 h 6857985"/>
                <a:gd name="connsiteX9635" fmla="*/ 1898401 w 6868353"/>
                <a:gd name="connsiteY9635" fmla="*/ 503554 h 6857985"/>
                <a:gd name="connsiteX9636" fmla="*/ 1952680 w 6868353"/>
                <a:gd name="connsiteY9636" fmla="*/ 503271 h 6857985"/>
                <a:gd name="connsiteX9637" fmla="*/ 1908849 w 6868353"/>
                <a:gd name="connsiteY9637" fmla="*/ 497707 h 6857985"/>
                <a:gd name="connsiteX9638" fmla="*/ 1975912 w 6868353"/>
                <a:gd name="connsiteY9638" fmla="*/ 477038 h 6857985"/>
                <a:gd name="connsiteX9639" fmla="*/ 1955143 w 6868353"/>
                <a:gd name="connsiteY9639" fmla="*/ 488548 h 6857985"/>
                <a:gd name="connsiteX9640" fmla="*/ 1992348 w 6868353"/>
                <a:gd name="connsiteY9640" fmla="*/ 477675 h 6857985"/>
                <a:gd name="connsiteX9641" fmla="*/ 2012904 w 6868353"/>
                <a:gd name="connsiteY9641" fmla="*/ 469167 h 6857985"/>
                <a:gd name="connsiteX9642" fmla="*/ 2032597 w 6868353"/>
                <a:gd name="connsiteY9642" fmla="*/ 463150 h 6857985"/>
                <a:gd name="connsiteX9643" fmla="*/ 2051270 w 6868353"/>
                <a:gd name="connsiteY9643" fmla="*/ 476627 h 6857985"/>
                <a:gd name="connsiteX9644" fmla="*/ 2150044 w 6868353"/>
                <a:gd name="connsiteY9644" fmla="*/ 443910 h 6857985"/>
                <a:gd name="connsiteX9645" fmla="*/ 2182379 w 6868353"/>
                <a:gd name="connsiteY9645" fmla="*/ 466930 h 6857985"/>
                <a:gd name="connsiteX9646" fmla="*/ 2199382 w 6868353"/>
                <a:gd name="connsiteY9646" fmla="*/ 459540 h 6857985"/>
                <a:gd name="connsiteX9647" fmla="*/ 2182238 w 6868353"/>
                <a:gd name="connsiteY9647" fmla="*/ 457275 h 6857985"/>
                <a:gd name="connsiteX9648" fmla="*/ 2270720 w 6868353"/>
                <a:gd name="connsiteY9648" fmla="*/ 433901 h 6857985"/>
                <a:gd name="connsiteX9649" fmla="*/ 2221099 w 6868353"/>
                <a:gd name="connsiteY9649" fmla="*/ 442948 h 6857985"/>
                <a:gd name="connsiteX9650" fmla="*/ 2235369 w 6868353"/>
                <a:gd name="connsiteY9650" fmla="*/ 433491 h 6857985"/>
                <a:gd name="connsiteX9651" fmla="*/ 2284693 w 6868353"/>
                <a:gd name="connsiteY9651" fmla="*/ 443712 h 6857985"/>
                <a:gd name="connsiteX9652" fmla="*/ 2309496 w 6868353"/>
                <a:gd name="connsiteY9652" fmla="*/ 439267 h 6857985"/>
                <a:gd name="connsiteX9653" fmla="*/ 2345342 w 6868353"/>
                <a:gd name="connsiteY9653" fmla="*/ 401538 h 6857985"/>
                <a:gd name="connsiteX9654" fmla="*/ 2345045 w 6868353"/>
                <a:gd name="connsiteY9654" fmla="*/ 411165 h 6857985"/>
                <a:gd name="connsiteX9655" fmla="*/ 2417628 w 6868353"/>
                <a:gd name="connsiteY9655" fmla="*/ 376989 h 6857985"/>
                <a:gd name="connsiteX9656" fmla="*/ 2396463 w 6868353"/>
                <a:gd name="connsiteY9656" fmla="*/ 375701 h 6857985"/>
                <a:gd name="connsiteX9657" fmla="*/ 2363732 w 6868353"/>
                <a:gd name="connsiteY9657" fmla="*/ 388202 h 6857985"/>
                <a:gd name="connsiteX9658" fmla="*/ 2448293 w 6868353"/>
                <a:gd name="connsiteY9658" fmla="*/ 340507 h 6857985"/>
                <a:gd name="connsiteX9659" fmla="*/ 2400696 w 6868353"/>
                <a:gd name="connsiteY9659" fmla="*/ 361629 h 6857985"/>
                <a:gd name="connsiteX9660" fmla="*/ 2475871 w 6868353"/>
                <a:gd name="connsiteY9660" fmla="*/ 351889 h 6857985"/>
                <a:gd name="connsiteX9661" fmla="*/ 2502656 w 6868353"/>
                <a:gd name="connsiteY9661" fmla="*/ 335806 h 6857985"/>
                <a:gd name="connsiteX9662" fmla="*/ 2513600 w 6868353"/>
                <a:gd name="connsiteY9662" fmla="*/ 326109 h 6857985"/>
                <a:gd name="connsiteX9663" fmla="*/ 2628329 w 6868353"/>
                <a:gd name="connsiteY9663" fmla="*/ 319554 h 6857985"/>
                <a:gd name="connsiteX9664" fmla="*/ 2600383 w 6868353"/>
                <a:gd name="connsiteY9664" fmla="*/ 316312 h 6857985"/>
                <a:gd name="connsiteX9665" fmla="*/ 2744149 w 6868353"/>
                <a:gd name="connsiteY9665" fmla="*/ 283382 h 6857985"/>
                <a:gd name="connsiteX9666" fmla="*/ 2699030 w 6868353"/>
                <a:gd name="connsiteY9666" fmla="*/ 306572 h 6857985"/>
                <a:gd name="connsiteX9667" fmla="*/ 2678658 w 6868353"/>
                <a:gd name="connsiteY9667" fmla="*/ 312447 h 6857985"/>
                <a:gd name="connsiteX9668" fmla="*/ 2655497 w 6868353"/>
                <a:gd name="connsiteY9668" fmla="*/ 318549 h 6857985"/>
                <a:gd name="connsiteX9669" fmla="*/ 2602223 w 6868353"/>
                <a:gd name="connsiteY9669" fmla="*/ 331021 h 6857985"/>
                <a:gd name="connsiteX9670" fmla="*/ 2626078 w 6868353"/>
                <a:gd name="connsiteY9670" fmla="*/ 338624 h 6857985"/>
                <a:gd name="connsiteX9671" fmla="*/ 2649282 w 6868353"/>
                <a:gd name="connsiteY9671" fmla="*/ 326562 h 6857985"/>
                <a:gd name="connsiteX9672" fmla="*/ 2667587 w 6868353"/>
                <a:gd name="connsiteY9672" fmla="*/ 320616 h 6857985"/>
                <a:gd name="connsiteX9673" fmla="*/ 2688681 w 6868353"/>
                <a:gd name="connsiteY9673" fmla="*/ 315632 h 6857985"/>
                <a:gd name="connsiteX9674" fmla="*/ 2770424 w 6868353"/>
                <a:gd name="connsiteY9674" fmla="*/ 297426 h 6857985"/>
                <a:gd name="connsiteX9675" fmla="*/ 2789565 w 6868353"/>
                <a:gd name="connsiteY9675" fmla="*/ 310394 h 6857985"/>
                <a:gd name="connsiteX9676" fmla="*/ 2767324 w 6868353"/>
                <a:gd name="connsiteY9676" fmla="*/ 316340 h 6857985"/>
                <a:gd name="connsiteX9677" fmla="*/ 2724244 w 6868353"/>
                <a:gd name="connsiteY9677" fmla="*/ 318889 h 6857985"/>
                <a:gd name="connsiteX9678" fmla="*/ 2703574 w 6868353"/>
                <a:gd name="connsiteY9678" fmla="*/ 339629 h 6857985"/>
                <a:gd name="connsiteX9679" fmla="*/ 2816973 w 6868353"/>
                <a:gd name="connsiteY9679" fmla="*/ 315109 h 6857985"/>
                <a:gd name="connsiteX9680" fmla="*/ 2837274 w 6868353"/>
                <a:gd name="connsiteY9680" fmla="*/ 307662 h 6857985"/>
                <a:gd name="connsiteX9681" fmla="*/ 2847836 w 6868353"/>
                <a:gd name="connsiteY9681" fmla="*/ 301532 h 6857985"/>
                <a:gd name="connsiteX9682" fmla="*/ 2821008 w 6868353"/>
                <a:gd name="connsiteY9682" fmla="*/ 299423 h 6857985"/>
                <a:gd name="connsiteX9683" fmla="*/ 2795086 w 6868353"/>
                <a:gd name="connsiteY9683" fmla="*/ 297058 h 6857985"/>
                <a:gd name="connsiteX9684" fmla="*/ 2738344 w 6868353"/>
                <a:gd name="connsiteY9684" fmla="*/ 296987 h 6857985"/>
                <a:gd name="connsiteX9685" fmla="*/ 2773525 w 6868353"/>
                <a:gd name="connsiteY9685" fmla="*/ 278498 h 6857985"/>
                <a:gd name="connsiteX9686" fmla="*/ 2709138 w 6868353"/>
                <a:gd name="connsiteY9686" fmla="*/ 277720 h 6857985"/>
                <a:gd name="connsiteX9687" fmla="*/ 2783718 w 6868353"/>
                <a:gd name="connsiteY9687" fmla="*/ 260717 h 6857985"/>
                <a:gd name="connsiteX9688" fmla="*/ 2809894 w 6868353"/>
                <a:gd name="connsiteY9688" fmla="*/ 257178 h 6857985"/>
                <a:gd name="connsiteX9689" fmla="*/ 2835674 w 6868353"/>
                <a:gd name="connsiteY9689" fmla="*/ 254573 h 6857985"/>
                <a:gd name="connsiteX9690" fmla="*/ 2886513 w 6868353"/>
                <a:gd name="connsiteY9690" fmla="*/ 251302 h 6857985"/>
                <a:gd name="connsiteX9691" fmla="*/ 2863153 w 6868353"/>
                <a:gd name="connsiteY9691" fmla="*/ 241492 h 6857985"/>
                <a:gd name="connsiteX9692" fmla="*/ 2895347 w 6868353"/>
                <a:gd name="connsiteY9692" fmla="*/ 243403 h 6857985"/>
                <a:gd name="connsiteX9693" fmla="*/ 2940472 w 6868353"/>
                <a:gd name="connsiteY9693" fmla="*/ 237788 h 6857985"/>
                <a:gd name="connsiteX9694" fmla="*/ 2950192 w 6868353"/>
                <a:gd name="connsiteY9694" fmla="*/ 240585 h 6857985"/>
                <a:gd name="connsiteX9695" fmla="*/ 2920561 w 6868353"/>
                <a:gd name="connsiteY9695" fmla="*/ 243941 h 6857985"/>
                <a:gd name="connsiteX9696" fmla="*/ 2925544 w 6868353"/>
                <a:gd name="connsiteY9696" fmla="*/ 254785 h 6857985"/>
                <a:gd name="connsiteX9697" fmla="*/ 2893492 w 6868353"/>
                <a:gd name="connsiteY9697" fmla="*/ 252775 h 6857985"/>
                <a:gd name="connsiteX9698" fmla="*/ 2909660 w 6868353"/>
                <a:gd name="connsiteY9698" fmla="*/ 261184 h 6857985"/>
                <a:gd name="connsiteX9699" fmla="*/ 2939531 w 6868353"/>
                <a:gd name="connsiteY9699" fmla="*/ 272595 h 6857985"/>
                <a:gd name="connsiteX9700" fmla="*/ 2889500 w 6868353"/>
                <a:gd name="connsiteY9700" fmla="*/ 271490 h 6857985"/>
                <a:gd name="connsiteX9701" fmla="*/ 2930641 w 6868353"/>
                <a:gd name="connsiteY9701" fmla="*/ 280480 h 6857985"/>
                <a:gd name="connsiteX9702" fmla="*/ 2877112 w 6868353"/>
                <a:gd name="connsiteY9702" fmla="*/ 298078 h 6857985"/>
                <a:gd name="connsiteX9703" fmla="*/ 2959974 w 6868353"/>
                <a:gd name="connsiteY9703" fmla="*/ 277167 h 6857985"/>
                <a:gd name="connsiteX9704" fmla="*/ 3009680 w 6868353"/>
                <a:gd name="connsiteY9704" fmla="*/ 278980 h 6857985"/>
                <a:gd name="connsiteX9705" fmla="*/ 3106770 w 6868353"/>
                <a:gd name="connsiteY9705" fmla="*/ 265842 h 6857985"/>
                <a:gd name="connsiteX9706" fmla="*/ 3052746 w 6868353"/>
                <a:gd name="connsiteY9706" fmla="*/ 251104 h 6857985"/>
                <a:gd name="connsiteX9707" fmla="*/ 2993866 w 6868353"/>
                <a:gd name="connsiteY9707" fmla="*/ 269962 h 6857985"/>
                <a:gd name="connsiteX9708" fmla="*/ 3021006 w 6868353"/>
                <a:gd name="connsiteY9708" fmla="*/ 262303 h 6857985"/>
                <a:gd name="connsiteX9709" fmla="*/ 3000520 w 6868353"/>
                <a:gd name="connsiteY9709" fmla="*/ 256894 h 6857985"/>
                <a:gd name="connsiteX9710" fmla="*/ 2966671 w 6868353"/>
                <a:gd name="connsiteY9710" fmla="*/ 263846 h 6857985"/>
                <a:gd name="connsiteX9711" fmla="*/ 2929890 w 6868353"/>
                <a:gd name="connsiteY9711" fmla="*/ 250864 h 6857985"/>
                <a:gd name="connsiteX9712" fmla="*/ 2952669 w 6868353"/>
                <a:gd name="connsiteY9712" fmla="*/ 245979 h 6857985"/>
                <a:gd name="connsiteX9713" fmla="*/ 2991205 w 6868353"/>
                <a:gd name="connsiteY9713" fmla="*/ 246050 h 6857985"/>
                <a:gd name="connsiteX9714" fmla="*/ 3027730 w 6868353"/>
                <a:gd name="connsiteY9714" fmla="*/ 249349 h 6857985"/>
                <a:gd name="connsiteX9715" fmla="*/ 3037267 w 6868353"/>
                <a:gd name="connsiteY9715" fmla="*/ 242889 h 6857985"/>
                <a:gd name="connsiteX9716" fmla="*/ 3066604 w 6868353"/>
                <a:gd name="connsiteY9716" fmla="*/ 240148 h 6857985"/>
                <a:gd name="connsiteX9717" fmla="*/ 3070284 w 6868353"/>
                <a:gd name="connsiteY9717" fmla="*/ 233936 h 6857985"/>
                <a:gd name="connsiteX9718" fmla="*/ 3056709 w 6868353"/>
                <a:gd name="connsiteY9718" fmla="*/ 233309 h 6857985"/>
                <a:gd name="connsiteX9719" fmla="*/ 3026909 w 6868353"/>
                <a:gd name="connsiteY9719" fmla="*/ 236764 h 6857985"/>
                <a:gd name="connsiteX9720" fmla="*/ 3006296 w 6868353"/>
                <a:gd name="connsiteY9720" fmla="*/ 239496 h 6857985"/>
                <a:gd name="connsiteX9721" fmla="*/ 2982115 w 6868353"/>
                <a:gd name="connsiteY9721" fmla="*/ 243050 h 6857985"/>
                <a:gd name="connsiteX9722" fmla="*/ 2980147 w 6868353"/>
                <a:gd name="connsiteY9722" fmla="*/ 235221 h 6857985"/>
                <a:gd name="connsiteX9723" fmla="*/ 3001001 w 6868353"/>
                <a:gd name="connsiteY9723" fmla="*/ 228312 h 6857985"/>
                <a:gd name="connsiteX9724" fmla="*/ 3037031 w 6868353"/>
                <a:gd name="connsiteY9724" fmla="*/ 212725 h 6857985"/>
                <a:gd name="connsiteX9725" fmla="*/ 3242876 w 6868353"/>
                <a:gd name="connsiteY9725" fmla="*/ 212668 h 6857985"/>
                <a:gd name="connsiteX9726" fmla="*/ 3249686 w 6868353"/>
                <a:gd name="connsiteY9726" fmla="*/ 214863 h 6857985"/>
                <a:gd name="connsiteX9727" fmla="*/ 3302393 w 6868353"/>
                <a:gd name="connsiteY9727" fmla="*/ 218813 h 6857985"/>
                <a:gd name="connsiteX9728" fmla="*/ 3348602 w 6868353"/>
                <a:gd name="connsiteY9728" fmla="*/ 228100 h 6857985"/>
                <a:gd name="connsiteX9729" fmla="*/ 3323869 w 6868353"/>
                <a:gd name="connsiteY9729" fmla="*/ 230917 h 6857985"/>
                <a:gd name="connsiteX9730" fmla="*/ 3348772 w 6868353"/>
                <a:gd name="connsiteY9730" fmla="*/ 248514 h 6857985"/>
                <a:gd name="connsiteX9731" fmla="*/ 3378019 w 6868353"/>
                <a:gd name="connsiteY9731" fmla="*/ 229133 h 6857985"/>
                <a:gd name="connsiteX9732" fmla="*/ 3394371 w 6868353"/>
                <a:gd name="connsiteY9732" fmla="*/ 245584 h 6857985"/>
                <a:gd name="connsiteX9733" fmla="*/ 3436617 w 6868353"/>
                <a:gd name="connsiteY9733" fmla="*/ 251742 h 6857985"/>
                <a:gd name="connsiteX9734" fmla="*/ 3397671 w 6868353"/>
                <a:gd name="connsiteY9734" fmla="*/ 236636 h 6857985"/>
                <a:gd name="connsiteX9735" fmla="*/ 3440211 w 6868353"/>
                <a:gd name="connsiteY9735" fmla="*/ 222324 h 6857985"/>
                <a:gd name="connsiteX9736" fmla="*/ 3479159 w 6868353"/>
                <a:gd name="connsiteY9736" fmla="*/ 237514 h 6857985"/>
                <a:gd name="connsiteX9737" fmla="*/ 3438457 w 6868353"/>
                <a:gd name="connsiteY9737" fmla="*/ 237033 h 6857985"/>
                <a:gd name="connsiteX9738" fmla="*/ 3446413 w 6868353"/>
                <a:gd name="connsiteY9738" fmla="*/ 245301 h 6857985"/>
                <a:gd name="connsiteX9739" fmla="*/ 3485571 w 6868353"/>
                <a:gd name="connsiteY9739" fmla="*/ 240020 h 6857985"/>
                <a:gd name="connsiteX9740" fmla="*/ 3504939 w 6868353"/>
                <a:gd name="connsiteY9740" fmla="*/ 247764 h 6857985"/>
                <a:gd name="connsiteX9741" fmla="*/ 3472193 w 6868353"/>
                <a:gd name="connsiteY9741" fmla="*/ 255409 h 6857985"/>
                <a:gd name="connsiteX9742" fmla="*/ 3449499 w 6868353"/>
                <a:gd name="connsiteY9742" fmla="*/ 256768 h 6857985"/>
                <a:gd name="connsiteX9743" fmla="*/ 3425235 w 6868353"/>
                <a:gd name="connsiteY9743" fmla="*/ 252436 h 6857985"/>
                <a:gd name="connsiteX9744" fmla="*/ 3402511 w 6868353"/>
                <a:gd name="connsiteY9744" fmla="*/ 253866 h 6857985"/>
                <a:gd name="connsiteX9745" fmla="*/ 3396043 w 6868353"/>
                <a:gd name="connsiteY9745" fmla="*/ 271746 h 6857985"/>
                <a:gd name="connsiteX9746" fmla="*/ 3357181 w 6868353"/>
                <a:gd name="connsiteY9746" fmla="*/ 256754 h 6857985"/>
                <a:gd name="connsiteX9747" fmla="*/ 3344439 w 6868353"/>
                <a:gd name="connsiteY9747" fmla="*/ 272185 h 6857985"/>
                <a:gd name="connsiteX9748" fmla="*/ 3313393 w 6868353"/>
                <a:gd name="connsiteY9748" fmla="*/ 266338 h 6857985"/>
                <a:gd name="connsiteX9749" fmla="*/ 3341098 w 6868353"/>
                <a:gd name="connsiteY9749" fmla="*/ 260265 h 6857985"/>
                <a:gd name="connsiteX9750" fmla="*/ 3319551 w 6868353"/>
                <a:gd name="connsiteY9750" fmla="*/ 248118 h 6857985"/>
                <a:gd name="connsiteX9751" fmla="*/ 3239181 w 6868353"/>
                <a:gd name="connsiteY9751" fmla="*/ 236552 h 6857985"/>
                <a:gd name="connsiteX9752" fmla="*/ 3294975 w 6868353"/>
                <a:gd name="connsiteY9752" fmla="*/ 244947 h 6857985"/>
                <a:gd name="connsiteX9753" fmla="*/ 3241899 w 6868353"/>
                <a:gd name="connsiteY9753" fmla="*/ 227449 h 6857985"/>
                <a:gd name="connsiteX9754" fmla="*/ 3256326 w 6868353"/>
                <a:gd name="connsiteY9754" fmla="*/ 217015 h 6857985"/>
                <a:gd name="connsiteX9755" fmla="*/ 3240087 w 6868353"/>
                <a:gd name="connsiteY9755" fmla="*/ 221800 h 6857985"/>
                <a:gd name="connsiteX9756" fmla="*/ 3242876 w 6868353"/>
                <a:gd name="connsiteY9756" fmla="*/ 212668 h 6857985"/>
                <a:gd name="connsiteX9757" fmla="*/ 4609573 w 6868353"/>
                <a:gd name="connsiteY9757" fmla="*/ 212115 h 6857985"/>
                <a:gd name="connsiteX9758" fmla="*/ 4706483 w 6868353"/>
                <a:gd name="connsiteY9758" fmla="*/ 244692 h 6857985"/>
                <a:gd name="connsiteX9759" fmla="*/ 4607087 w 6868353"/>
                <a:gd name="connsiteY9759" fmla="*/ 217651 h 6857985"/>
                <a:gd name="connsiteX9760" fmla="*/ 4609573 w 6868353"/>
                <a:gd name="connsiteY9760" fmla="*/ 212115 h 6857985"/>
                <a:gd name="connsiteX9761" fmla="*/ 3743643 w 6868353"/>
                <a:gd name="connsiteY9761" fmla="*/ 210544 h 6857985"/>
                <a:gd name="connsiteX9762" fmla="*/ 3766719 w 6868353"/>
                <a:gd name="connsiteY9762" fmla="*/ 211464 h 6857985"/>
                <a:gd name="connsiteX9763" fmla="*/ 3786667 w 6868353"/>
                <a:gd name="connsiteY9763" fmla="*/ 226839 h 6857985"/>
                <a:gd name="connsiteX9764" fmla="*/ 3795585 w 6868353"/>
                <a:gd name="connsiteY9764" fmla="*/ 247593 h 6857985"/>
                <a:gd name="connsiteX9765" fmla="*/ 3829123 w 6868353"/>
                <a:gd name="connsiteY9765" fmla="*/ 243176 h 6857985"/>
                <a:gd name="connsiteX9766" fmla="*/ 3808963 w 6868353"/>
                <a:gd name="connsiteY9766" fmla="*/ 259811 h 6857985"/>
                <a:gd name="connsiteX9767" fmla="*/ 3751853 w 6868353"/>
                <a:gd name="connsiteY9767" fmla="*/ 257489 h 6857985"/>
                <a:gd name="connsiteX9768" fmla="*/ 3749857 w 6868353"/>
                <a:gd name="connsiteY9768" fmla="*/ 245739 h 6857985"/>
                <a:gd name="connsiteX9769" fmla="*/ 3779899 w 6868353"/>
                <a:gd name="connsiteY9769" fmla="*/ 255691 h 6857985"/>
                <a:gd name="connsiteX9770" fmla="*/ 3743643 w 6868353"/>
                <a:gd name="connsiteY9770" fmla="*/ 210544 h 6857985"/>
                <a:gd name="connsiteX9771" fmla="*/ 2898843 w 6868353"/>
                <a:gd name="connsiteY9771" fmla="*/ 210233 h 6857985"/>
                <a:gd name="connsiteX9772" fmla="*/ 2933627 w 6868353"/>
                <a:gd name="connsiteY9772" fmla="*/ 217665 h 6857985"/>
                <a:gd name="connsiteX9773" fmla="*/ 2904251 w 6868353"/>
                <a:gd name="connsiteY9773" fmla="*/ 235872 h 6857985"/>
                <a:gd name="connsiteX9774" fmla="*/ 2840218 w 6868353"/>
                <a:gd name="connsiteY9774" fmla="*/ 246843 h 6857985"/>
                <a:gd name="connsiteX9775" fmla="*/ 2823640 w 6868353"/>
                <a:gd name="connsiteY9775" fmla="*/ 238547 h 6857985"/>
                <a:gd name="connsiteX9776" fmla="*/ 2720449 w 6868353"/>
                <a:gd name="connsiteY9776" fmla="*/ 250850 h 6857985"/>
                <a:gd name="connsiteX9777" fmla="*/ 2740170 w 6868353"/>
                <a:gd name="connsiteY9777" fmla="*/ 263648 h 6857985"/>
                <a:gd name="connsiteX9778" fmla="*/ 2685070 w 6868353"/>
                <a:gd name="connsiteY9778" fmla="*/ 245343 h 6857985"/>
                <a:gd name="connsiteX9779" fmla="*/ 2765780 w 6868353"/>
                <a:gd name="connsiteY9779" fmla="*/ 243800 h 6857985"/>
                <a:gd name="connsiteX9780" fmla="*/ 2843899 w 6868353"/>
                <a:gd name="connsiteY9780" fmla="*/ 228142 h 6857985"/>
                <a:gd name="connsiteX9781" fmla="*/ 2842186 w 6868353"/>
                <a:gd name="connsiteY9781" fmla="*/ 237471 h 6857985"/>
                <a:gd name="connsiteX9782" fmla="*/ 2906247 w 6868353"/>
                <a:gd name="connsiteY9782" fmla="*/ 226500 h 6857985"/>
                <a:gd name="connsiteX9783" fmla="*/ 2857872 w 6868353"/>
                <a:gd name="connsiteY9783" fmla="*/ 231030 h 6857985"/>
                <a:gd name="connsiteX9784" fmla="*/ 2852790 w 6868353"/>
                <a:gd name="connsiteY9784" fmla="*/ 220228 h 6857985"/>
                <a:gd name="connsiteX9785" fmla="*/ 2898843 w 6868353"/>
                <a:gd name="connsiteY9785" fmla="*/ 210233 h 6857985"/>
                <a:gd name="connsiteX9786" fmla="*/ 2459816 w 6868353"/>
                <a:gd name="connsiteY9786" fmla="*/ 206071 h 6857985"/>
                <a:gd name="connsiteX9787" fmla="*/ 2425514 w 6868353"/>
                <a:gd name="connsiteY9787" fmla="*/ 218784 h 6857985"/>
                <a:gd name="connsiteX9788" fmla="*/ 2380933 w 6868353"/>
                <a:gd name="connsiteY9788" fmla="*/ 226188 h 6857985"/>
                <a:gd name="connsiteX9789" fmla="*/ 2459816 w 6868353"/>
                <a:gd name="connsiteY9789" fmla="*/ 206071 h 6857985"/>
                <a:gd name="connsiteX9790" fmla="*/ 3209281 w 6868353"/>
                <a:gd name="connsiteY9790" fmla="*/ 201838 h 6857985"/>
                <a:gd name="connsiteX9791" fmla="*/ 3176649 w 6868353"/>
                <a:gd name="connsiteY9791" fmla="*/ 211465 h 6857985"/>
                <a:gd name="connsiteX9792" fmla="*/ 3209281 w 6868353"/>
                <a:gd name="connsiteY9792" fmla="*/ 201838 h 6857985"/>
                <a:gd name="connsiteX9793" fmla="*/ 3948425 w 6868353"/>
                <a:gd name="connsiteY9793" fmla="*/ 194660 h 6857985"/>
                <a:gd name="connsiteX9794" fmla="*/ 4019565 w 6868353"/>
                <a:gd name="connsiteY9794" fmla="*/ 213078 h 6857985"/>
                <a:gd name="connsiteX9795" fmla="*/ 4008635 w 6868353"/>
                <a:gd name="connsiteY9795" fmla="*/ 217835 h 6857985"/>
                <a:gd name="connsiteX9796" fmla="*/ 3980647 w 6868353"/>
                <a:gd name="connsiteY9796" fmla="*/ 223979 h 6857985"/>
                <a:gd name="connsiteX9797" fmla="*/ 3934255 w 6868353"/>
                <a:gd name="connsiteY9797" fmla="*/ 219704 h 6857985"/>
                <a:gd name="connsiteX9798" fmla="*/ 3948425 w 6868353"/>
                <a:gd name="connsiteY9798" fmla="*/ 194660 h 6857985"/>
                <a:gd name="connsiteX9799" fmla="*/ 3329928 w 6868353"/>
                <a:gd name="connsiteY9799" fmla="*/ 185571 h 6857985"/>
                <a:gd name="connsiteX9800" fmla="*/ 3399411 w 6868353"/>
                <a:gd name="connsiteY9800" fmla="*/ 201526 h 6857985"/>
                <a:gd name="connsiteX9801" fmla="*/ 3340022 w 6868353"/>
                <a:gd name="connsiteY9801" fmla="*/ 199502 h 6857985"/>
                <a:gd name="connsiteX9802" fmla="*/ 3290118 w 6868353"/>
                <a:gd name="connsiteY9802" fmla="*/ 192791 h 6857985"/>
                <a:gd name="connsiteX9803" fmla="*/ 3320018 w 6868353"/>
                <a:gd name="connsiteY9803" fmla="*/ 192466 h 6857985"/>
                <a:gd name="connsiteX9804" fmla="*/ 3329928 w 6868353"/>
                <a:gd name="connsiteY9804" fmla="*/ 185571 h 6857985"/>
                <a:gd name="connsiteX9805" fmla="*/ 4161589 w 6868353"/>
                <a:gd name="connsiteY9805" fmla="*/ 183165 h 6857985"/>
                <a:gd name="connsiteX9806" fmla="*/ 4215003 w 6868353"/>
                <a:gd name="connsiteY9806" fmla="*/ 206581 h 6857985"/>
                <a:gd name="connsiteX9807" fmla="*/ 4192027 w 6868353"/>
                <a:gd name="connsiteY9807" fmla="*/ 208181 h 6857985"/>
                <a:gd name="connsiteX9808" fmla="*/ 4250115 w 6868353"/>
                <a:gd name="connsiteY9808" fmla="*/ 219223 h 6857985"/>
                <a:gd name="connsiteX9809" fmla="*/ 4197209 w 6868353"/>
                <a:gd name="connsiteY9809" fmla="*/ 194335 h 6857985"/>
                <a:gd name="connsiteX9810" fmla="*/ 4249547 w 6868353"/>
                <a:gd name="connsiteY9810" fmla="*/ 201314 h 6857985"/>
                <a:gd name="connsiteX9811" fmla="*/ 4302679 w 6868353"/>
                <a:gd name="connsiteY9811" fmla="*/ 238321 h 6857985"/>
                <a:gd name="connsiteX9812" fmla="*/ 4290687 w 6868353"/>
                <a:gd name="connsiteY9812" fmla="*/ 224136 h 6857985"/>
                <a:gd name="connsiteX9813" fmla="*/ 4343367 w 6868353"/>
                <a:gd name="connsiteY9813" fmla="*/ 258538 h 6857985"/>
                <a:gd name="connsiteX9814" fmla="*/ 4354693 w 6868353"/>
                <a:gd name="connsiteY9814" fmla="*/ 281430 h 6857985"/>
                <a:gd name="connsiteX9815" fmla="*/ 4303047 w 6868353"/>
                <a:gd name="connsiteY9815" fmla="*/ 268065 h 6857985"/>
                <a:gd name="connsiteX9816" fmla="*/ 4215571 w 6868353"/>
                <a:gd name="connsiteY9816" fmla="*/ 218572 h 6857985"/>
                <a:gd name="connsiteX9817" fmla="*/ 4251587 w 6868353"/>
                <a:gd name="connsiteY9817" fmla="*/ 266961 h 6857985"/>
                <a:gd name="connsiteX9818" fmla="*/ 4217213 w 6868353"/>
                <a:gd name="connsiteY9818" fmla="*/ 260392 h 6857985"/>
                <a:gd name="connsiteX9819" fmla="*/ 4209755 w 6868353"/>
                <a:gd name="connsiteY9819" fmla="*/ 246637 h 6857985"/>
                <a:gd name="connsiteX9820" fmla="*/ 4193341 w 6868353"/>
                <a:gd name="connsiteY9820" fmla="*/ 238351 h 6857985"/>
                <a:gd name="connsiteX9821" fmla="*/ 4192245 w 6868353"/>
                <a:gd name="connsiteY9821" fmla="*/ 242163 h 6857985"/>
                <a:gd name="connsiteX9822" fmla="*/ 4072045 w 6868353"/>
                <a:gd name="connsiteY9822" fmla="*/ 223314 h 6857985"/>
                <a:gd name="connsiteX9823" fmla="*/ 4106871 w 6868353"/>
                <a:gd name="connsiteY9823" fmla="*/ 228226 h 6857985"/>
                <a:gd name="connsiteX9824" fmla="*/ 4123917 w 6868353"/>
                <a:gd name="connsiteY9824" fmla="*/ 227688 h 6857985"/>
                <a:gd name="connsiteX9825" fmla="*/ 4059827 w 6868353"/>
                <a:gd name="connsiteY9825" fmla="*/ 212724 h 6857985"/>
                <a:gd name="connsiteX9826" fmla="*/ 4006171 w 6868353"/>
                <a:gd name="connsiteY9826" fmla="*/ 194221 h 6857985"/>
                <a:gd name="connsiteX9827" fmla="*/ 4037503 w 6868353"/>
                <a:gd name="connsiteY9827" fmla="*/ 202956 h 6857985"/>
                <a:gd name="connsiteX9828" fmla="*/ 4071027 w 6868353"/>
                <a:gd name="connsiteY9828" fmla="*/ 211394 h 6857985"/>
                <a:gd name="connsiteX9829" fmla="*/ 4070035 w 6868353"/>
                <a:gd name="connsiteY9829" fmla="*/ 199487 h 6857985"/>
                <a:gd name="connsiteX9830" fmla="*/ 4092799 w 6868353"/>
                <a:gd name="connsiteY9830" fmla="*/ 196783 h 6857985"/>
                <a:gd name="connsiteX9831" fmla="*/ 4099863 w 6868353"/>
                <a:gd name="connsiteY9831" fmla="*/ 212512 h 6857985"/>
                <a:gd name="connsiteX9832" fmla="*/ 4158983 w 6868353"/>
                <a:gd name="connsiteY9832" fmla="*/ 238632 h 6857985"/>
                <a:gd name="connsiteX9833" fmla="*/ 4180915 w 6868353"/>
                <a:gd name="connsiteY9833" fmla="*/ 235447 h 6857985"/>
                <a:gd name="connsiteX9834" fmla="*/ 4192409 w 6868353"/>
                <a:gd name="connsiteY9834" fmla="*/ 237881 h 6857985"/>
                <a:gd name="connsiteX9835" fmla="*/ 4177601 w 6868353"/>
                <a:gd name="connsiteY9835" fmla="*/ 230407 h 6857985"/>
                <a:gd name="connsiteX9836" fmla="*/ 4121893 w 6868353"/>
                <a:gd name="connsiteY9836" fmla="*/ 198002 h 6857985"/>
                <a:gd name="connsiteX9837" fmla="*/ 4161589 w 6868353"/>
                <a:gd name="connsiteY9837" fmla="*/ 183165 h 6857985"/>
                <a:gd name="connsiteX9838" fmla="*/ 2968018 w 6868353"/>
                <a:gd name="connsiteY9838" fmla="*/ 180268 h 6857985"/>
                <a:gd name="connsiteX9839" fmla="*/ 3055506 w 6868353"/>
                <a:gd name="connsiteY9839" fmla="*/ 197832 h 6857985"/>
                <a:gd name="connsiteX9840" fmla="*/ 3094976 w 6868353"/>
                <a:gd name="connsiteY9840" fmla="*/ 188474 h 6857985"/>
                <a:gd name="connsiteX9841" fmla="*/ 3146819 w 6868353"/>
                <a:gd name="connsiteY9841" fmla="*/ 212541 h 6857985"/>
                <a:gd name="connsiteX9842" fmla="*/ 3046247 w 6868353"/>
                <a:gd name="connsiteY9842" fmla="*/ 205307 h 6857985"/>
                <a:gd name="connsiteX9843" fmla="*/ 3037016 w 6868353"/>
                <a:gd name="connsiteY9843" fmla="*/ 212739 h 6857985"/>
                <a:gd name="connsiteX9844" fmla="*/ 2992266 w 6868353"/>
                <a:gd name="connsiteY9844" fmla="*/ 208860 h 6857985"/>
                <a:gd name="connsiteX9845" fmla="*/ 2970181 w 6868353"/>
                <a:gd name="connsiteY9845" fmla="*/ 200961 h 6857985"/>
                <a:gd name="connsiteX9846" fmla="*/ 3014054 w 6868353"/>
                <a:gd name="connsiteY9846" fmla="*/ 201796 h 6857985"/>
                <a:gd name="connsiteX9847" fmla="*/ 2982214 w 6868353"/>
                <a:gd name="connsiteY9847" fmla="*/ 188686 h 6857985"/>
                <a:gd name="connsiteX9848" fmla="*/ 2919031 w 6868353"/>
                <a:gd name="connsiteY9848" fmla="*/ 185034 h 6857985"/>
                <a:gd name="connsiteX9849" fmla="*/ 2968018 w 6868353"/>
                <a:gd name="connsiteY9849" fmla="*/ 180268 h 6857985"/>
                <a:gd name="connsiteX9850" fmla="*/ 3552053 w 6868353"/>
                <a:gd name="connsiteY9850" fmla="*/ 180078 h 6857985"/>
                <a:gd name="connsiteX9851" fmla="*/ 3597343 w 6868353"/>
                <a:gd name="connsiteY9851" fmla="*/ 199955 h 6857985"/>
                <a:gd name="connsiteX9852" fmla="*/ 3552053 w 6868353"/>
                <a:gd name="connsiteY9852" fmla="*/ 180078 h 6857985"/>
                <a:gd name="connsiteX9853" fmla="*/ 3893907 w 6868353"/>
                <a:gd name="connsiteY9853" fmla="*/ 175109 h 6857985"/>
                <a:gd name="connsiteX9854" fmla="*/ 3944305 w 6868353"/>
                <a:gd name="connsiteY9854" fmla="*/ 208916 h 6857985"/>
                <a:gd name="connsiteX9855" fmla="*/ 3886303 w 6868353"/>
                <a:gd name="connsiteY9855" fmla="*/ 203706 h 6857985"/>
                <a:gd name="connsiteX9856" fmla="*/ 3855101 w 6868353"/>
                <a:gd name="connsiteY9856" fmla="*/ 186350 h 6857985"/>
                <a:gd name="connsiteX9857" fmla="*/ 3893907 w 6868353"/>
                <a:gd name="connsiteY9857" fmla="*/ 175109 h 6857985"/>
                <a:gd name="connsiteX9858" fmla="*/ 2530149 w 6868353"/>
                <a:gd name="connsiteY9858" fmla="*/ 174047 h 6857985"/>
                <a:gd name="connsiteX9859" fmla="*/ 2478617 w 6868353"/>
                <a:gd name="connsiteY9859" fmla="*/ 202984 h 6857985"/>
                <a:gd name="connsiteX9860" fmla="*/ 2530149 w 6868353"/>
                <a:gd name="connsiteY9860" fmla="*/ 174047 h 6857985"/>
                <a:gd name="connsiteX9861" fmla="*/ 3517181 w 6868353"/>
                <a:gd name="connsiteY9861" fmla="*/ 171280 h 6857985"/>
                <a:gd name="connsiteX9862" fmla="*/ 3539071 w 6868353"/>
                <a:gd name="connsiteY9862" fmla="*/ 174444 h 6857985"/>
                <a:gd name="connsiteX9863" fmla="*/ 3512059 w 6868353"/>
                <a:gd name="connsiteY9863" fmla="*/ 183547 h 6857985"/>
                <a:gd name="connsiteX9864" fmla="*/ 3561339 w 6868353"/>
                <a:gd name="connsiteY9864" fmla="*/ 194547 h 6857985"/>
                <a:gd name="connsiteX9865" fmla="*/ 3518599 w 6868353"/>
                <a:gd name="connsiteY9865" fmla="*/ 186378 h 6857985"/>
                <a:gd name="connsiteX9866" fmla="*/ 3496799 w 6868353"/>
                <a:gd name="connsiteY9866" fmla="*/ 191843 h 6857985"/>
                <a:gd name="connsiteX9867" fmla="*/ 3504825 w 6868353"/>
                <a:gd name="connsiteY9867" fmla="*/ 201144 h 6857985"/>
                <a:gd name="connsiteX9868" fmla="*/ 3409235 w 6868353"/>
                <a:gd name="connsiteY9868" fmla="*/ 215486 h 6857985"/>
                <a:gd name="connsiteX9869" fmla="*/ 3450263 w 6868353"/>
                <a:gd name="connsiteY9869" fmla="*/ 215910 h 6857985"/>
                <a:gd name="connsiteX9870" fmla="*/ 3379675 w 6868353"/>
                <a:gd name="connsiteY9870" fmla="*/ 214438 h 6857985"/>
                <a:gd name="connsiteX9871" fmla="*/ 3430571 w 6868353"/>
                <a:gd name="connsiteY9871" fmla="*/ 208350 h 6857985"/>
                <a:gd name="connsiteX9872" fmla="*/ 3424101 w 6868353"/>
                <a:gd name="connsiteY9872" fmla="*/ 205845 h 6857985"/>
                <a:gd name="connsiteX9873" fmla="*/ 3359686 w 6868353"/>
                <a:gd name="connsiteY9873" fmla="*/ 186534 h 6857985"/>
                <a:gd name="connsiteX9874" fmla="*/ 3453023 w 6868353"/>
                <a:gd name="connsiteY9874" fmla="*/ 183335 h 6857985"/>
                <a:gd name="connsiteX9875" fmla="*/ 3483631 w 6868353"/>
                <a:gd name="connsiteY9875" fmla="*/ 180376 h 6857985"/>
                <a:gd name="connsiteX9876" fmla="*/ 3504867 w 6868353"/>
                <a:gd name="connsiteY9876" fmla="*/ 178493 h 6857985"/>
                <a:gd name="connsiteX9877" fmla="*/ 3533861 w 6868353"/>
                <a:gd name="connsiteY9877" fmla="*/ 177417 h 6857985"/>
                <a:gd name="connsiteX9878" fmla="*/ 3509199 w 6868353"/>
                <a:gd name="connsiteY9878" fmla="*/ 171938 h 6857985"/>
                <a:gd name="connsiteX9879" fmla="*/ 3517181 w 6868353"/>
                <a:gd name="connsiteY9879" fmla="*/ 171280 h 6857985"/>
                <a:gd name="connsiteX9880" fmla="*/ 3660723 w 6868353"/>
                <a:gd name="connsiteY9880" fmla="*/ 170296 h 6857985"/>
                <a:gd name="connsiteX9881" fmla="*/ 3715569 w 6868353"/>
                <a:gd name="connsiteY9881" fmla="*/ 180050 h 6857985"/>
                <a:gd name="connsiteX9882" fmla="*/ 3769067 w 6868353"/>
                <a:gd name="connsiteY9882" fmla="*/ 191178 h 6857985"/>
                <a:gd name="connsiteX9883" fmla="*/ 3755407 w 6868353"/>
                <a:gd name="connsiteY9883" fmla="*/ 178960 h 6857985"/>
                <a:gd name="connsiteX9884" fmla="*/ 3856815 w 6868353"/>
                <a:gd name="connsiteY9884" fmla="*/ 198186 h 6857985"/>
                <a:gd name="connsiteX9885" fmla="*/ 3745767 w 6868353"/>
                <a:gd name="connsiteY9885" fmla="*/ 190243 h 6857985"/>
                <a:gd name="connsiteX9886" fmla="*/ 3789003 w 6868353"/>
                <a:gd name="connsiteY9886" fmla="*/ 206538 h 6857985"/>
                <a:gd name="connsiteX9887" fmla="*/ 3730971 w 6868353"/>
                <a:gd name="connsiteY9887" fmla="*/ 204216 h 6857985"/>
                <a:gd name="connsiteX9888" fmla="*/ 3696047 w 6868353"/>
                <a:gd name="connsiteY9888" fmla="*/ 186902 h 6857985"/>
                <a:gd name="connsiteX9889" fmla="*/ 3678419 w 6868353"/>
                <a:gd name="connsiteY9889" fmla="*/ 178252 h 6857985"/>
                <a:gd name="connsiteX9890" fmla="*/ 4073107 w 6868353"/>
                <a:gd name="connsiteY9890" fmla="*/ 167578 h 6857985"/>
                <a:gd name="connsiteX9891" fmla="*/ 4108683 w 6868353"/>
                <a:gd name="connsiteY9891" fmla="*/ 178465 h 6857985"/>
                <a:gd name="connsiteX9892" fmla="*/ 4149711 w 6868353"/>
                <a:gd name="connsiteY9892" fmla="*/ 181438 h 6857985"/>
                <a:gd name="connsiteX9893" fmla="*/ 4139135 w 6868353"/>
                <a:gd name="connsiteY9893" fmla="*/ 197563 h 6857985"/>
                <a:gd name="connsiteX9894" fmla="*/ 4098051 w 6868353"/>
                <a:gd name="connsiteY9894" fmla="*/ 188729 h 6857985"/>
                <a:gd name="connsiteX9895" fmla="*/ 4073107 w 6868353"/>
                <a:gd name="connsiteY9895" fmla="*/ 167578 h 6857985"/>
                <a:gd name="connsiteX9896" fmla="*/ 3762967 w 6868353"/>
                <a:gd name="connsiteY9896" fmla="*/ 155940 h 6857985"/>
                <a:gd name="connsiteX9897" fmla="*/ 3835323 w 6868353"/>
                <a:gd name="connsiteY9897" fmla="*/ 170649 h 6857985"/>
                <a:gd name="connsiteX9898" fmla="*/ 3810903 w 6868353"/>
                <a:gd name="connsiteY9898" fmla="*/ 163797 h 6857985"/>
                <a:gd name="connsiteX9899" fmla="*/ 3849879 w 6868353"/>
                <a:gd name="connsiteY9899" fmla="*/ 188827 h 6857985"/>
                <a:gd name="connsiteX9900" fmla="*/ 3812799 w 6868353"/>
                <a:gd name="connsiteY9900" fmla="*/ 175505 h 6857985"/>
                <a:gd name="connsiteX9901" fmla="*/ 3764921 w 6868353"/>
                <a:gd name="connsiteY9901" fmla="*/ 167662 h 6857985"/>
                <a:gd name="connsiteX9902" fmla="*/ 3762967 w 6868353"/>
                <a:gd name="connsiteY9902" fmla="*/ 155940 h 6857985"/>
                <a:gd name="connsiteX9903" fmla="*/ 3322434 w 6868353"/>
                <a:gd name="connsiteY9903" fmla="*/ 152774 h 6857985"/>
                <a:gd name="connsiteX9904" fmla="*/ 3362716 w 6868353"/>
                <a:gd name="connsiteY9904" fmla="*/ 157172 h 6857985"/>
                <a:gd name="connsiteX9905" fmla="*/ 3379323 w 6868353"/>
                <a:gd name="connsiteY9905" fmla="*/ 173594 h 6857985"/>
                <a:gd name="connsiteX9906" fmla="*/ 3327139 w 6868353"/>
                <a:gd name="connsiteY9906" fmla="*/ 165737 h 6857985"/>
                <a:gd name="connsiteX9907" fmla="*/ 3307461 w 6868353"/>
                <a:gd name="connsiteY9907" fmla="*/ 152868 h 6857985"/>
                <a:gd name="connsiteX9908" fmla="*/ 3322434 w 6868353"/>
                <a:gd name="connsiteY9908" fmla="*/ 152774 h 6857985"/>
                <a:gd name="connsiteX9909" fmla="*/ 4413247 w 6868353"/>
                <a:gd name="connsiteY9909" fmla="*/ 145775 h 6857985"/>
                <a:gd name="connsiteX9910" fmla="*/ 4531557 w 6868353"/>
                <a:gd name="connsiteY9910" fmla="*/ 181069 h 6857985"/>
                <a:gd name="connsiteX9911" fmla="*/ 4543519 w 6868353"/>
                <a:gd name="connsiteY9911" fmla="*/ 184085 h 6857985"/>
                <a:gd name="connsiteX9912" fmla="*/ 4567091 w 6868353"/>
                <a:gd name="connsiteY9912" fmla="*/ 190611 h 6857985"/>
                <a:gd name="connsiteX9913" fmla="*/ 4572359 w 6868353"/>
                <a:gd name="connsiteY9913" fmla="*/ 201243 h 6857985"/>
                <a:gd name="connsiteX9914" fmla="*/ 4553713 w 6868353"/>
                <a:gd name="connsiteY9914" fmla="*/ 193839 h 6857985"/>
                <a:gd name="connsiteX9915" fmla="*/ 4532393 w 6868353"/>
                <a:gd name="connsiteY9915" fmla="*/ 186760 h 6857985"/>
                <a:gd name="connsiteX9916" fmla="*/ 4491211 w 6868353"/>
                <a:gd name="connsiteY9916" fmla="*/ 174967 h 6857985"/>
                <a:gd name="connsiteX9917" fmla="*/ 4477887 w 6868353"/>
                <a:gd name="connsiteY9917" fmla="*/ 182626 h 6857985"/>
                <a:gd name="connsiteX9918" fmla="*/ 4430943 w 6868353"/>
                <a:gd name="connsiteY9918" fmla="*/ 159083 h 6857985"/>
                <a:gd name="connsiteX9919" fmla="*/ 4401439 w 6868353"/>
                <a:gd name="connsiteY9919" fmla="*/ 160909 h 6857985"/>
                <a:gd name="connsiteX9920" fmla="*/ 4413247 w 6868353"/>
                <a:gd name="connsiteY9920" fmla="*/ 145775 h 6857985"/>
                <a:gd name="connsiteX9921" fmla="*/ 3672971 w 6868353"/>
                <a:gd name="connsiteY9921" fmla="*/ 144034 h 6857985"/>
                <a:gd name="connsiteX9922" fmla="*/ 3697717 w 6868353"/>
                <a:gd name="connsiteY9922" fmla="*/ 150518 h 6857985"/>
                <a:gd name="connsiteX9923" fmla="*/ 3703067 w 6868353"/>
                <a:gd name="connsiteY9923" fmla="*/ 147828 h 6857985"/>
                <a:gd name="connsiteX9924" fmla="*/ 3748017 w 6868353"/>
                <a:gd name="connsiteY9924" fmla="*/ 169927 h 6857985"/>
                <a:gd name="connsiteX9925" fmla="*/ 3672971 w 6868353"/>
                <a:gd name="connsiteY9925" fmla="*/ 144034 h 6857985"/>
                <a:gd name="connsiteX9926" fmla="*/ 3548911 w 6868353"/>
                <a:gd name="connsiteY9926" fmla="*/ 142265 h 6857985"/>
                <a:gd name="connsiteX9927" fmla="*/ 3641399 w 6868353"/>
                <a:gd name="connsiteY9927" fmla="*/ 161717 h 6857985"/>
                <a:gd name="connsiteX9928" fmla="*/ 3663683 w 6868353"/>
                <a:gd name="connsiteY9928" fmla="*/ 155743 h 6857985"/>
                <a:gd name="connsiteX9929" fmla="*/ 3689435 w 6868353"/>
                <a:gd name="connsiteY9929" fmla="*/ 167720 h 6857985"/>
                <a:gd name="connsiteX9930" fmla="*/ 3667039 w 6868353"/>
                <a:gd name="connsiteY9930" fmla="*/ 166799 h 6857985"/>
                <a:gd name="connsiteX9931" fmla="*/ 3646495 w 6868353"/>
                <a:gd name="connsiteY9931" fmla="*/ 165355 h 6857985"/>
                <a:gd name="connsiteX9932" fmla="*/ 3610013 w 6868353"/>
                <a:gd name="connsiteY9932" fmla="*/ 159905 h 6857985"/>
                <a:gd name="connsiteX9933" fmla="*/ 3548911 w 6868353"/>
                <a:gd name="connsiteY9933" fmla="*/ 142265 h 6857985"/>
                <a:gd name="connsiteX9934" fmla="*/ 3883515 w 6868353"/>
                <a:gd name="connsiteY9934" fmla="*/ 142052 h 6857985"/>
                <a:gd name="connsiteX9935" fmla="*/ 3960727 w 6868353"/>
                <a:gd name="connsiteY9935" fmla="*/ 151948 h 6857985"/>
                <a:gd name="connsiteX9936" fmla="*/ 3938599 w 6868353"/>
                <a:gd name="connsiteY9936" fmla="*/ 161617 h 6857985"/>
                <a:gd name="connsiteX9937" fmla="*/ 3908729 w 6868353"/>
                <a:gd name="connsiteY9937" fmla="*/ 155968 h 6857985"/>
                <a:gd name="connsiteX9938" fmla="*/ 3883515 w 6868353"/>
                <a:gd name="connsiteY9938" fmla="*/ 142052 h 6857985"/>
                <a:gd name="connsiteX9939" fmla="*/ 3194373 w 6868353"/>
                <a:gd name="connsiteY9939" fmla="*/ 141996 h 6857985"/>
                <a:gd name="connsiteX9940" fmla="*/ 3200248 w 6868353"/>
                <a:gd name="connsiteY9940" fmla="*/ 158914 h 6857985"/>
                <a:gd name="connsiteX9941" fmla="*/ 3263672 w 6868353"/>
                <a:gd name="connsiteY9941" fmla="*/ 148834 h 6857985"/>
                <a:gd name="connsiteX9942" fmla="*/ 3292694 w 6868353"/>
                <a:gd name="connsiteY9942" fmla="*/ 163246 h 6857985"/>
                <a:gd name="connsiteX9943" fmla="*/ 3247094 w 6868353"/>
                <a:gd name="connsiteY9943" fmla="*/ 153619 h 6857985"/>
                <a:gd name="connsiteX9944" fmla="*/ 3334968 w 6868353"/>
                <a:gd name="connsiteY9944" fmla="*/ 202716 h 6857985"/>
                <a:gd name="connsiteX9945" fmla="*/ 3325242 w 6868353"/>
                <a:gd name="connsiteY9945" fmla="*/ 209441 h 6857985"/>
                <a:gd name="connsiteX9946" fmla="*/ 3371267 w 6868353"/>
                <a:gd name="connsiteY9946" fmla="*/ 206199 h 6857985"/>
                <a:gd name="connsiteX9947" fmla="*/ 3338507 w 6868353"/>
                <a:gd name="connsiteY9947" fmla="*/ 214169 h 6857985"/>
                <a:gd name="connsiteX9948" fmla="*/ 3376377 w 6868353"/>
                <a:gd name="connsiteY9948" fmla="*/ 223414 h 6857985"/>
                <a:gd name="connsiteX9949" fmla="*/ 3297409 w 6868353"/>
                <a:gd name="connsiteY9949" fmla="*/ 215429 h 6857985"/>
                <a:gd name="connsiteX9950" fmla="*/ 3311976 w 6868353"/>
                <a:gd name="connsiteY9950" fmla="*/ 205024 h 6857985"/>
                <a:gd name="connsiteX9951" fmla="*/ 3277334 w 6868353"/>
                <a:gd name="connsiteY9951" fmla="*/ 208832 h 6857985"/>
                <a:gd name="connsiteX9952" fmla="*/ 3194628 w 6868353"/>
                <a:gd name="connsiteY9952" fmla="*/ 177134 h 6857985"/>
                <a:gd name="connsiteX9953" fmla="*/ 3205373 w 6868353"/>
                <a:gd name="connsiteY9953" fmla="*/ 190541 h 6857985"/>
                <a:gd name="connsiteX9954" fmla="*/ 3178149 w 6868353"/>
                <a:gd name="connsiteY9954" fmla="*/ 187256 h 6857985"/>
                <a:gd name="connsiteX9955" fmla="*/ 3156757 w 6868353"/>
                <a:gd name="connsiteY9955" fmla="*/ 180149 h 6857985"/>
                <a:gd name="connsiteX9956" fmla="*/ 3139174 w 6868353"/>
                <a:gd name="connsiteY9956" fmla="*/ 175492 h 6857985"/>
                <a:gd name="connsiteX9957" fmla="*/ 3167191 w 6868353"/>
                <a:gd name="connsiteY9957" fmla="*/ 172179 h 6857985"/>
                <a:gd name="connsiteX9958" fmla="*/ 3192561 w 6868353"/>
                <a:gd name="connsiteY9958" fmla="*/ 171514 h 6857985"/>
                <a:gd name="connsiteX9959" fmla="*/ 3147088 w 6868353"/>
                <a:gd name="connsiteY9959" fmla="*/ 169319 h 6857985"/>
                <a:gd name="connsiteX9960" fmla="*/ 3104857 w 6868353"/>
                <a:gd name="connsiteY9960" fmla="*/ 166261 h 6857985"/>
                <a:gd name="connsiteX9961" fmla="*/ 3154945 w 6868353"/>
                <a:gd name="connsiteY9961" fmla="*/ 184751 h 6857985"/>
                <a:gd name="connsiteX9962" fmla="*/ 3113295 w 6868353"/>
                <a:gd name="connsiteY9962" fmla="*/ 188460 h 6857985"/>
                <a:gd name="connsiteX9963" fmla="*/ 3039692 w 6868353"/>
                <a:gd name="connsiteY9963" fmla="*/ 173906 h 6857985"/>
                <a:gd name="connsiteX9964" fmla="*/ 3007994 w 6868353"/>
                <a:gd name="connsiteY9964" fmla="*/ 175732 h 6857985"/>
                <a:gd name="connsiteX9965" fmla="*/ 2967901 w 6868353"/>
                <a:gd name="connsiteY9965" fmla="*/ 177332 h 6857985"/>
                <a:gd name="connsiteX9966" fmla="*/ 2951267 w 6868353"/>
                <a:gd name="connsiteY9966" fmla="*/ 172207 h 6857985"/>
                <a:gd name="connsiteX9967" fmla="*/ 2990822 w 6868353"/>
                <a:gd name="connsiteY9967" fmla="*/ 176129 h 6857985"/>
                <a:gd name="connsiteX9968" fmla="*/ 3056242 w 6868353"/>
                <a:gd name="connsiteY9968" fmla="*/ 153477 h 6857985"/>
                <a:gd name="connsiteX9969" fmla="*/ 3123460 w 6868353"/>
                <a:gd name="connsiteY9969" fmla="*/ 166191 h 6857985"/>
                <a:gd name="connsiteX9970" fmla="*/ 3103130 w 6868353"/>
                <a:gd name="connsiteY9970" fmla="*/ 145875 h 6857985"/>
                <a:gd name="connsiteX9971" fmla="*/ 3140831 w 6868353"/>
                <a:gd name="connsiteY9971" fmla="*/ 147446 h 6857985"/>
                <a:gd name="connsiteX9972" fmla="*/ 3170037 w 6868353"/>
                <a:gd name="connsiteY9972" fmla="*/ 148098 h 6857985"/>
                <a:gd name="connsiteX9973" fmla="*/ 3194373 w 6868353"/>
                <a:gd name="connsiteY9973" fmla="*/ 141996 h 6857985"/>
                <a:gd name="connsiteX9974" fmla="*/ 2530743 w 6868353"/>
                <a:gd name="connsiteY9974" fmla="*/ 140184 h 6857985"/>
                <a:gd name="connsiteX9975" fmla="*/ 2441539 w 6868353"/>
                <a:gd name="connsiteY9975" fmla="*/ 166247 h 6857985"/>
                <a:gd name="connsiteX9976" fmla="*/ 2530743 w 6868353"/>
                <a:gd name="connsiteY9976" fmla="*/ 140184 h 6857985"/>
                <a:gd name="connsiteX9977" fmla="*/ 3859801 w 6868353"/>
                <a:gd name="connsiteY9977" fmla="*/ 139971 h 6857985"/>
                <a:gd name="connsiteX9978" fmla="*/ 3869543 w 6868353"/>
                <a:gd name="connsiteY9978" fmla="*/ 167139 h 6857985"/>
                <a:gd name="connsiteX9979" fmla="*/ 3826731 w 6868353"/>
                <a:gd name="connsiteY9979" fmla="*/ 153265 h 6857985"/>
                <a:gd name="connsiteX9980" fmla="*/ 3807051 w 6868353"/>
                <a:gd name="connsiteY9980" fmla="*/ 140311 h 6857985"/>
                <a:gd name="connsiteX9981" fmla="*/ 3859801 w 6868353"/>
                <a:gd name="connsiteY9981" fmla="*/ 139971 h 6857985"/>
                <a:gd name="connsiteX9982" fmla="*/ 3352452 w 6868353"/>
                <a:gd name="connsiteY9982" fmla="*/ 139412 h 6857985"/>
                <a:gd name="connsiteX9983" fmla="*/ 3392729 w 6868353"/>
                <a:gd name="connsiteY9983" fmla="*/ 158164 h 6857985"/>
                <a:gd name="connsiteX9984" fmla="*/ 3349479 w 6868353"/>
                <a:gd name="connsiteY9984" fmla="*/ 152062 h 6857985"/>
                <a:gd name="connsiteX9985" fmla="*/ 3330041 w 6868353"/>
                <a:gd name="connsiteY9985" fmla="*/ 147560 h 6857985"/>
                <a:gd name="connsiteX9986" fmla="*/ 3310646 w 6868353"/>
                <a:gd name="connsiteY9986" fmla="*/ 143723 h 6857985"/>
                <a:gd name="connsiteX9987" fmla="*/ 3345756 w 6868353"/>
                <a:gd name="connsiteY9987" fmla="*/ 140722 h 6857985"/>
                <a:gd name="connsiteX9988" fmla="*/ 3352452 w 6868353"/>
                <a:gd name="connsiteY9988" fmla="*/ 139412 h 6857985"/>
                <a:gd name="connsiteX9989" fmla="*/ 2665704 w 6868353"/>
                <a:gd name="connsiteY9989" fmla="*/ 135908 h 6857985"/>
                <a:gd name="connsiteX9990" fmla="*/ 2664147 w 6868353"/>
                <a:gd name="connsiteY9990" fmla="*/ 145407 h 6857985"/>
                <a:gd name="connsiteX9991" fmla="*/ 2628655 w 6868353"/>
                <a:gd name="connsiteY9991" fmla="*/ 152486 h 6857985"/>
                <a:gd name="connsiteX9992" fmla="*/ 2601162 w 6868353"/>
                <a:gd name="connsiteY9992" fmla="*/ 161009 h 6857985"/>
                <a:gd name="connsiteX9993" fmla="*/ 2566717 w 6868353"/>
                <a:gd name="connsiteY9993" fmla="*/ 177601 h 6857985"/>
                <a:gd name="connsiteX9994" fmla="*/ 2579643 w 6868353"/>
                <a:gd name="connsiteY9994" fmla="*/ 164293 h 6857985"/>
                <a:gd name="connsiteX9995" fmla="*/ 2560658 w 6868353"/>
                <a:gd name="connsiteY9995" fmla="*/ 167294 h 6857985"/>
                <a:gd name="connsiteX9996" fmla="*/ 2605395 w 6868353"/>
                <a:gd name="connsiteY9996" fmla="*/ 154794 h 6857985"/>
                <a:gd name="connsiteX9997" fmla="*/ 2621831 w 6868353"/>
                <a:gd name="connsiteY9997" fmla="*/ 150164 h 6857985"/>
                <a:gd name="connsiteX9998" fmla="*/ 2638197 w 6868353"/>
                <a:gd name="connsiteY9998" fmla="*/ 145719 h 6857985"/>
                <a:gd name="connsiteX9999" fmla="*/ 2665704 w 6868353"/>
                <a:gd name="connsiteY9999" fmla="*/ 135908 h 6857985"/>
                <a:gd name="connsiteX10000" fmla="*/ 3520893 w 6868353"/>
                <a:gd name="connsiteY10000" fmla="*/ 125163 h 6857985"/>
                <a:gd name="connsiteX10001" fmla="*/ 3551643 w 6868353"/>
                <a:gd name="connsiteY10001" fmla="*/ 153874 h 6857985"/>
                <a:gd name="connsiteX10002" fmla="*/ 3619315 w 6868353"/>
                <a:gd name="connsiteY10002" fmla="*/ 167719 h 6857985"/>
                <a:gd name="connsiteX10003" fmla="*/ 3584275 w 6868353"/>
                <a:gd name="connsiteY10003" fmla="*/ 168059 h 6857985"/>
                <a:gd name="connsiteX10004" fmla="*/ 3670789 w 6868353"/>
                <a:gd name="connsiteY10004" fmla="*/ 190611 h 6857985"/>
                <a:gd name="connsiteX10005" fmla="*/ 3661629 w 6868353"/>
                <a:gd name="connsiteY10005" fmla="*/ 202305 h 6857985"/>
                <a:gd name="connsiteX10006" fmla="*/ 3594779 w 6868353"/>
                <a:gd name="connsiteY10006" fmla="*/ 188346 h 6857985"/>
                <a:gd name="connsiteX10007" fmla="*/ 3635963 w 6868353"/>
                <a:gd name="connsiteY10007" fmla="*/ 190852 h 6857985"/>
                <a:gd name="connsiteX10008" fmla="*/ 3627087 w 6868353"/>
                <a:gd name="connsiteY10008" fmla="*/ 176384 h 6857985"/>
                <a:gd name="connsiteX10009" fmla="*/ 3544691 w 6868353"/>
                <a:gd name="connsiteY10009" fmla="*/ 157993 h 6857985"/>
                <a:gd name="connsiteX10010" fmla="*/ 3523329 w 6868353"/>
                <a:gd name="connsiteY10010" fmla="*/ 141670 h 6857985"/>
                <a:gd name="connsiteX10011" fmla="*/ 3485529 w 6868353"/>
                <a:gd name="connsiteY10011" fmla="*/ 126409 h 6857985"/>
                <a:gd name="connsiteX10012" fmla="*/ 3520893 w 6868353"/>
                <a:gd name="connsiteY10012" fmla="*/ 125163 h 6857985"/>
                <a:gd name="connsiteX10013" fmla="*/ 3259748 w 6868353"/>
                <a:gd name="connsiteY10013" fmla="*/ 124413 h 6857985"/>
                <a:gd name="connsiteX10014" fmla="*/ 3273582 w 6868353"/>
                <a:gd name="connsiteY10014" fmla="*/ 141897 h 6857985"/>
                <a:gd name="connsiteX10015" fmla="*/ 3244249 w 6868353"/>
                <a:gd name="connsiteY10015" fmla="*/ 127556 h 6857985"/>
                <a:gd name="connsiteX10016" fmla="*/ 3259748 w 6868353"/>
                <a:gd name="connsiteY10016" fmla="*/ 124413 h 6857985"/>
                <a:gd name="connsiteX10017" fmla="*/ 3689545 w 6868353"/>
                <a:gd name="connsiteY10017" fmla="*/ 120412 h 6857985"/>
                <a:gd name="connsiteX10018" fmla="*/ 3711407 w 6868353"/>
                <a:gd name="connsiteY10018" fmla="*/ 130613 h 6857985"/>
                <a:gd name="connsiteX10019" fmla="*/ 3745795 w 6868353"/>
                <a:gd name="connsiteY10019" fmla="*/ 126111 h 6857985"/>
                <a:gd name="connsiteX10020" fmla="*/ 3767271 w 6868353"/>
                <a:gd name="connsiteY10020" fmla="*/ 147361 h 6857985"/>
                <a:gd name="connsiteX10021" fmla="*/ 3787811 w 6868353"/>
                <a:gd name="connsiteY10021" fmla="*/ 130755 h 6857985"/>
                <a:gd name="connsiteX10022" fmla="*/ 3780111 w 6868353"/>
                <a:gd name="connsiteY10022" fmla="*/ 153732 h 6857985"/>
                <a:gd name="connsiteX10023" fmla="*/ 3701851 w 6868353"/>
                <a:gd name="connsiteY10023" fmla="*/ 141939 h 6857985"/>
                <a:gd name="connsiteX10024" fmla="*/ 3694235 w 6868353"/>
                <a:gd name="connsiteY10024" fmla="*/ 132907 h 6857985"/>
                <a:gd name="connsiteX10025" fmla="*/ 3661671 w 6868353"/>
                <a:gd name="connsiteY10025" fmla="*/ 131449 h 6857985"/>
                <a:gd name="connsiteX10026" fmla="*/ 3627313 w 6868353"/>
                <a:gd name="connsiteY10026" fmla="*/ 123974 h 6857985"/>
                <a:gd name="connsiteX10027" fmla="*/ 3689545 w 6868353"/>
                <a:gd name="connsiteY10027" fmla="*/ 120412 h 6857985"/>
                <a:gd name="connsiteX10028" fmla="*/ 3357308 w 6868353"/>
                <a:gd name="connsiteY10028" fmla="*/ 119557 h 6857985"/>
                <a:gd name="connsiteX10029" fmla="*/ 3391087 w 6868353"/>
                <a:gd name="connsiteY10029" fmla="*/ 132001 h 6857985"/>
                <a:gd name="connsiteX10030" fmla="*/ 3486945 w 6868353"/>
                <a:gd name="connsiteY10030" fmla="*/ 132143 h 6857985"/>
                <a:gd name="connsiteX10031" fmla="*/ 3448155 w 6868353"/>
                <a:gd name="connsiteY10031" fmla="*/ 143157 h 6857985"/>
                <a:gd name="connsiteX10032" fmla="*/ 3406291 w 6868353"/>
                <a:gd name="connsiteY10032" fmla="*/ 142761 h 6857985"/>
                <a:gd name="connsiteX10033" fmla="*/ 3321986 w 6868353"/>
                <a:gd name="connsiteY10033" fmla="*/ 122034 h 6857985"/>
                <a:gd name="connsiteX10034" fmla="*/ 3357308 w 6868353"/>
                <a:gd name="connsiteY10034" fmla="*/ 119557 h 6857985"/>
                <a:gd name="connsiteX10035" fmla="*/ 3047649 w 6868353"/>
                <a:gd name="connsiteY10035" fmla="*/ 116555 h 6857985"/>
                <a:gd name="connsiteX10036" fmla="*/ 3078002 w 6868353"/>
                <a:gd name="connsiteY10036" fmla="*/ 129311 h 6857985"/>
                <a:gd name="connsiteX10037" fmla="*/ 2993413 w 6868353"/>
                <a:gd name="connsiteY10037" fmla="*/ 122558 h 6857985"/>
                <a:gd name="connsiteX10038" fmla="*/ 3047649 w 6868353"/>
                <a:gd name="connsiteY10038" fmla="*/ 116555 h 6857985"/>
                <a:gd name="connsiteX10039" fmla="*/ 3294747 w 6868353"/>
                <a:gd name="connsiteY10039" fmla="*/ 113242 h 6857985"/>
                <a:gd name="connsiteX10040" fmla="*/ 3316932 w 6868353"/>
                <a:gd name="connsiteY10040" fmla="*/ 125502 h 6857985"/>
                <a:gd name="connsiteX10041" fmla="*/ 3214901 w 6868353"/>
                <a:gd name="connsiteY10041" fmla="*/ 113270 h 6857985"/>
                <a:gd name="connsiteX10042" fmla="*/ 3294747 w 6868353"/>
                <a:gd name="connsiteY10042" fmla="*/ 113242 h 6857985"/>
                <a:gd name="connsiteX10043" fmla="*/ 4245711 w 6868353"/>
                <a:gd name="connsiteY10043" fmla="*/ 111643 h 6857985"/>
                <a:gd name="connsiteX10044" fmla="*/ 4359563 w 6868353"/>
                <a:gd name="connsiteY10044" fmla="*/ 136829 h 6857985"/>
                <a:gd name="connsiteX10045" fmla="*/ 4323957 w 6868353"/>
                <a:gd name="connsiteY10045" fmla="*/ 141642 h 6857985"/>
                <a:gd name="connsiteX10046" fmla="*/ 4281911 w 6868353"/>
                <a:gd name="connsiteY10046" fmla="*/ 124568 h 6857985"/>
                <a:gd name="connsiteX10047" fmla="*/ 4288239 w 6868353"/>
                <a:gd name="connsiteY10047" fmla="*/ 134663 h 6857985"/>
                <a:gd name="connsiteX10048" fmla="*/ 4245711 w 6868353"/>
                <a:gd name="connsiteY10048" fmla="*/ 111643 h 6857985"/>
                <a:gd name="connsiteX10049" fmla="*/ 4161631 w 6868353"/>
                <a:gd name="connsiteY10049" fmla="*/ 97854 h 6857985"/>
                <a:gd name="connsiteX10050" fmla="*/ 4222239 w 6868353"/>
                <a:gd name="connsiteY10050" fmla="*/ 113115 h 6857985"/>
                <a:gd name="connsiteX10051" fmla="*/ 4227859 w 6868353"/>
                <a:gd name="connsiteY10051" fmla="*/ 111204 h 6857985"/>
                <a:gd name="connsiteX10052" fmla="*/ 4240487 w 6868353"/>
                <a:gd name="connsiteY10052" fmla="*/ 125460 h 6857985"/>
                <a:gd name="connsiteX10053" fmla="*/ 4216377 w 6868353"/>
                <a:gd name="connsiteY10053" fmla="*/ 114970 h 6857985"/>
                <a:gd name="connsiteX10054" fmla="*/ 4161631 w 6868353"/>
                <a:gd name="connsiteY10054" fmla="*/ 97854 h 6857985"/>
                <a:gd name="connsiteX10055" fmla="*/ 3178107 w 6868353"/>
                <a:gd name="connsiteY10055" fmla="*/ 96948 h 6857985"/>
                <a:gd name="connsiteX10056" fmla="*/ 3212821 w 6868353"/>
                <a:gd name="connsiteY10056" fmla="*/ 107651 h 6857985"/>
                <a:gd name="connsiteX10057" fmla="*/ 3170392 w 6868353"/>
                <a:gd name="connsiteY10057" fmla="*/ 109562 h 6857985"/>
                <a:gd name="connsiteX10058" fmla="*/ 3151492 w 6868353"/>
                <a:gd name="connsiteY10058" fmla="*/ 108812 h 6857985"/>
                <a:gd name="connsiteX10059" fmla="*/ 3137632 w 6868353"/>
                <a:gd name="connsiteY10059" fmla="*/ 105018 h 6857985"/>
                <a:gd name="connsiteX10060" fmla="*/ 3157155 w 6868353"/>
                <a:gd name="connsiteY10060" fmla="*/ 100728 h 6857985"/>
                <a:gd name="connsiteX10061" fmla="*/ 3178107 w 6868353"/>
                <a:gd name="connsiteY10061" fmla="*/ 96948 h 6857985"/>
                <a:gd name="connsiteX10062" fmla="*/ 3501669 w 6868353"/>
                <a:gd name="connsiteY10062" fmla="*/ 96367 h 6857985"/>
                <a:gd name="connsiteX10063" fmla="*/ 3512669 w 6868353"/>
                <a:gd name="connsiteY10063" fmla="*/ 116527 h 6857985"/>
                <a:gd name="connsiteX10064" fmla="*/ 3502519 w 6868353"/>
                <a:gd name="connsiteY10064" fmla="*/ 105781 h 6857985"/>
                <a:gd name="connsiteX10065" fmla="*/ 3501669 w 6868353"/>
                <a:gd name="connsiteY10065" fmla="*/ 96367 h 6857985"/>
                <a:gd name="connsiteX10066" fmla="*/ 2864881 w 6868353"/>
                <a:gd name="connsiteY10066" fmla="*/ 95433 h 6857985"/>
                <a:gd name="connsiteX10067" fmla="*/ 2838987 w 6868353"/>
                <a:gd name="connsiteY10067" fmla="*/ 109986 h 6857985"/>
                <a:gd name="connsiteX10068" fmla="*/ 2798101 w 6868353"/>
                <a:gd name="connsiteY10068" fmla="*/ 106971 h 6857985"/>
                <a:gd name="connsiteX10069" fmla="*/ 2687633 w 6868353"/>
                <a:gd name="connsiteY10069" fmla="*/ 139065 h 6857985"/>
                <a:gd name="connsiteX10070" fmla="*/ 2744658 w 6868353"/>
                <a:gd name="connsiteY10070" fmla="*/ 116994 h 6857985"/>
                <a:gd name="connsiteX10071" fmla="*/ 2864881 w 6868353"/>
                <a:gd name="connsiteY10071" fmla="*/ 95433 h 6857985"/>
                <a:gd name="connsiteX10072" fmla="*/ 3575757 w 6868353"/>
                <a:gd name="connsiteY10072" fmla="*/ 92201 h 6857985"/>
                <a:gd name="connsiteX10073" fmla="*/ 3590307 w 6868353"/>
                <a:gd name="connsiteY10073" fmla="*/ 92276 h 6857985"/>
                <a:gd name="connsiteX10074" fmla="*/ 3594411 w 6868353"/>
                <a:gd name="connsiteY10074" fmla="*/ 109718 h 6857985"/>
                <a:gd name="connsiteX10075" fmla="*/ 3543927 w 6868353"/>
                <a:gd name="connsiteY10075" fmla="*/ 98633 h 6857985"/>
                <a:gd name="connsiteX10076" fmla="*/ 3575757 w 6868353"/>
                <a:gd name="connsiteY10076" fmla="*/ 92201 h 6857985"/>
                <a:gd name="connsiteX10077" fmla="*/ 3715129 w 6868353"/>
                <a:gd name="connsiteY10077" fmla="*/ 89968 h 6857985"/>
                <a:gd name="connsiteX10078" fmla="*/ 3805339 w 6868353"/>
                <a:gd name="connsiteY10078" fmla="*/ 95008 h 6857985"/>
                <a:gd name="connsiteX10079" fmla="*/ 3853501 w 6868353"/>
                <a:gd name="connsiteY10079" fmla="*/ 97967 h 6857985"/>
                <a:gd name="connsiteX10080" fmla="*/ 3903291 w 6868353"/>
                <a:gd name="connsiteY10080" fmla="*/ 103035 h 6857985"/>
                <a:gd name="connsiteX10081" fmla="*/ 4007177 w 6868353"/>
                <a:gd name="connsiteY10081" fmla="*/ 114715 h 6857985"/>
                <a:gd name="connsiteX10082" fmla="*/ 4033877 w 6868353"/>
                <a:gd name="connsiteY10082" fmla="*/ 117914 h 6857985"/>
                <a:gd name="connsiteX10083" fmla="*/ 4060691 w 6868353"/>
                <a:gd name="connsiteY10083" fmla="*/ 122246 h 6857985"/>
                <a:gd name="connsiteX10084" fmla="*/ 4114911 w 6868353"/>
                <a:gd name="connsiteY10084" fmla="*/ 131208 h 6857985"/>
                <a:gd name="connsiteX10085" fmla="*/ 4547131 w 6868353"/>
                <a:gd name="connsiteY10085" fmla="*/ 236324 h 6857985"/>
                <a:gd name="connsiteX10086" fmla="*/ 4547511 w 6868353"/>
                <a:gd name="connsiteY10086" fmla="*/ 230350 h 6857985"/>
                <a:gd name="connsiteX10087" fmla="*/ 4674969 w 6868353"/>
                <a:gd name="connsiteY10087" fmla="*/ 274747 h 6857985"/>
                <a:gd name="connsiteX10088" fmla="*/ 4711991 w 6868353"/>
                <a:gd name="connsiteY10088" fmla="*/ 287049 h 6857985"/>
                <a:gd name="connsiteX10089" fmla="*/ 4747623 w 6868353"/>
                <a:gd name="connsiteY10089" fmla="*/ 301292 h 6857985"/>
                <a:gd name="connsiteX10090" fmla="*/ 4809575 w 6868353"/>
                <a:gd name="connsiteY10090" fmla="*/ 333089 h 6857985"/>
                <a:gd name="connsiteX10091" fmla="*/ 4724689 w 6868353"/>
                <a:gd name="connsiteY10091" fmla="*/ 300272 h 6857985"/>
                <a:gd name="connsiteX10092" fmla="*/ 4700651 w 6868353"/>
                <a:gd name="connsiteY10092" fmla="*/ 290844 h 6857985"/>
                <a:gd name="connsiteX10093" fmla="*/ 4675763 w 6868353"/>
                <a:gd name="connsiteY10093" fmla="*/ 282194 h 6857985"/>
                <a:gd name="connsiteX10094" fmla="*/ 4625801 w 6868353"/>
                <a:gd name="connsiteY10094" fmla="*/ 264979 h 6857985"/>
                <a:gd name="connsiteX10095" fmla="*/ 4534331 w 6868353"/>
                <a:gd name="connsiteY10095" fmla="*/ 234965 h 6857985"/>
                <a:gd name="connsiteX10096" fmla="*/ 4471219 w 6868353"/>
                <a:gd name="connsiteY10096" fmla="*/ 219987 h 6857985"/>
                <a:gd name="connsiteX10097" fmla="*/ 4366951 w 6868353"/>
                <a:gd name="connsiteY10097" fmla="*/ 189832 h 6857985"/>
                <a:gd name="connsiteX10098" fmla="*/ 4274591 w 6868353"/>
                <a:gd name="connsiteY10098" fmla="*/ 168399 h 6857985"/>
                <a:gd name="connsiteX10099" fmla="*/ 4231991 w 6868353"/>
                <a:gd name="connsiteY10099" fmla="*/ 159012 h 6857985"/>
                <a:gd name="connsiteX10100" fmla="*/ 4191021 w 6868353"/>
                <a:gd name="connsiteY10100" fmla="*/ 150759 h 6857985"/>
                <a:gd name="connsiteX10101" fmla="*/ 4111771 w 6868353"/>
                <a:gd name="connsiteY10101" fmla="*/ 137607 h 6857985"/>
                <a:gd name="connsiteX10102" fmla="*/ 4033199 w 6868353"/>
                <a:gd name="connsiteY10102" fmla="*/ 124964 h 6857985"/>
                <a:gd name="connsiteX10103" fmla="*/ 3950691 w 6868353"/>
                <a:gd name="connsiteY10103" fmla="*/ 114970 h 6857985"/>
                <a:gd name="connsiteX10104" fmla="*/ 3860353 w 6868353"/>
                <a:gd name="connsiteY10104" fmla="*/ 103757 h 6857985"/>
                <a:gd name="connsiteX10105" fmla="*/ 3757629 w 6868353"/>
                <a:gd name="connsiteY10105" fmla="*/ 94541 h 6857985"/>
                <a:gd name="connsiteX10106" fmla="*/ 3766335 w 6868353"/>
                <a:gd name="connsiteY10106" fmla="*/ 109462 h 6857985"/>
                <a:gd name="connsiteX10107" fmla="*/ 3715129 w 6868353"/>
                <a:gd name="connsiteY10107" fmla="*/ 89968 h 6857985"/>
                <a:gd name="connsiteX10108" fmla="*/ 2702828 w 6868353"/>
                <a:gd name="connsiteY10108" fmla="*/ 88933 h 6857985"/>
                <a:gd name="connsiteX10109" fmla="*/ 2715197 w 6868353"/>
                <a:gd name="connsiteY10109" fmla="*/ 89459 h 6857985"/>
                <a:gd name="connsiteX10110" fmla="*/ 2655836 w 6868353"/>
                <a:gd name="connsiteY10110" fmla="*/ 105371 h 6857985"/>
                <a:gd name="connsiteX10111" fmla="*/ 2641198 w 6868353"/>
                <a:gd name="connsiteY10111" fmla="*/ 103333 h 6857985"/>
                <a:gd name="connsiteX10112" fmla="*/ 2636554 w 6868353"/>
                <a:gd name="connsiteY10112" fmla="*/ 107594 h 6857985"/>
                <a:gd name="connsiteX10113" fmla="*/ 2702828 w 6868353"/>
                <a:gd name="connsiteY10113" fmla="*/ 88933 h 6857985"/>
                <a:gd name="connsiteX10114" fmla="*/ 3010161 w 6868353"/>
                <a:gd name="connsiteY10114" fmla="*/ 87278 h 6857985"/>
                <a:gd name="connsiteX10115" fmla="*/ 3024290 w 6868353"/>
                <a:gd name="connsiteY10115" fmla="*/ 105626 h 6857985"/>
                <a:gd name="connsiteX10116" fmla="*/ 2963273 w 6868353"/>
                <a:gd name="connsiteY10116" fmla="*/ 116583 h 6857985"/>
                <a:gd name="connsiteX10117" fmla="*/ 2889316 w 6868353"/>
                <a:gd name="connsiteY10117" fmla="*/ 119967 h 6857985"/>
                <a:gd name="connsiteX10118" fmla="*/ 2922273 w 6868353"/>
                <a:gd name="connsiteY10118" fmla="*/ 106971 h 6857985"/>
                <a:gd name="connsiteX10119" fmla="*/ 2877112 w 6868353"/>
                <a:gd name="connsiteY10119" fmla="*/ 107693 h 6857985"/>
                <a:gd name="connsiteX10120" fmla="*/ 2886555 w 6868353"/>
                <a:gd name="connsiteY10120" fmla="*/ 99722 h 6857985"/>
                <a:gd name="connsiteX10121" fmla="*/ 2888933 w 6868353"/>
                <a:gd name="connsiteY10121" fmla="*/ 105158 h 6857985"/>
                <a:gd name="connsiteX10122" fmla="*/ 2964929 w 6868353"/>
                <a:gd name="connsiteY10122" fmla="*/ 100982 h 6857985"/>
                <a:gd name="connsiteX10123" fmla="*/ 2945930 w 6868353"/>
                <a:gd name="connsiteY10123" fmla="*/ 101973 h 6857985"/>
                <a:gd name="connsiteX10124" fmla="*/ 2908131 w 6868353"/>
                <a:gd name="connsiteY10124" fmla="*/ 118891 h 6857985"/>
                <a:gd name="connsiteX10125" fmla="*/ 2957893 w 6868353"/>
                <a:gd name="connsiteY10125" fmla="*/ 114318 h 6857985"/>
                <a:gd name="connsiteX10126" fmla="*/ 2985414 w 6868353"/>
                <a:gd name="connsiteY10126" fmla="*/ 106942 h 6857985"/>
                <a:gd name="connsiteX10127" fmla="*/ 2988982 w 6868353"/>
                <a:gd name="connsiteY10127" fmla="*/ 100444 h 6857985"/>
                <a:gd name="connsiteX10128" fmla="*/ 3010161 w 6868353"/>
                <a:gd name="connsiteY10128" fmla="*/ 87278 h 6857985"/>
                <a:gd name="connsiteX10129" fmla="*/ 2903387 w 6868353"/>
                <a:gd name="connsiteY10129" fmla="*/ 85946 h 6857985"/>
                <a:gd name="connsiteX10130" fmla="*/ 2922089 w 6868353"/>
                <a:gd name="connsiteY10130" fmla="*/ 92177 h 6857985"/>
                <a:gd name="connsiteX10131" fmla="*/ 2926704 w 6868353"/>
                <a:gd name="connsiteY10131" fmla="*/ 88185 h 6857985"/>
                <a:gd name="connsiteX10132" fmla="*/ 2941017 w 6868353"/>
                <a:gd name="connsiteY10132" fmla="*/ 91115 h 6857985"/>
                <a:gd name="connsiteX10133" fmla="*/ 2917332 w 6868353"/>
                <a:gd name="connsiteY10133" fmla="*/ 96113 h 6857985"/>
                <a:gd name="connsiteX10134" fmla="*/ 2857589 w 6868353"/>
                <a:gd name="connsiteY10134" fmla="*/ 94018 h 6857985"/>
                <a:gd name="connsiteX10135" fmla="*/ 2903387 w 6868353"/>
                <a:gd name="connsiteY10135" fmla="*/ 85946 h 6857985"/>
                <a:gd name="connsiteX10136" fmla="*/ 3915703 w 6868353"/>
                <a:gd name="connsiteY10136" fmla="*/ 85461 h 6857985"/>
                <a:gd name="connsiteX10137" fmla="*/ 3970949 w 6868353"/>
                <a:gd name="connsiteY10137" fmla="*/ 91511 h 6857985"/>
                <a:gd name="connsiteX10138" fmla="*/ 3899639 w 6868353"/>
                <a:gd name="connsiteY10138" fmla="*/ 90845 h 6857985"/>
                <a:gd name="connsiteX10139" fmla="*/ 3899973 w 6868353"/>
                <a:gd name="connsiteY10139" fmla="*/ 85767 h 6857985"/>
                <a:gd name="connsiteX10140" fmla="*/ 3915703 w 6868353"/>
                <a:gd name="connsiteY10140" fmla="*/ 85461 h 6857985"/>
                <a:gd name="connsiteX10141" fmla="*/ 3346931 w 6868353"/>
                <a:gd name="connsiteY10141" fmla="*/ 85226 h 6857985"/>
                <a:gd name="connsiteX10142" fmla="*/ 3389473 w 6868353"/>
                <a:gd name="connsiteY10142" fmla="*/ 85438 h 6857985"/>
                <a:gd name="connsiteX10143" fmla="*/ 3369215 w 6868353"/>
                <a:gd name="connsiteY10143" fmla="*/ 98378 h 6857985"/>
                <a:gd name="connsiteX10144" fmla="*/ 3301076 w 6868353"/>
                <a:gd name="connsiteY10144" fmla="*/ 95022 h 6857985"/>
                <a:gd name="connsiteX10145" fmla="*/ 3311255 w 6868353"/>
                <a:gd name="connsiteY10145" fmla="*/ 88099 h 6857985"/>
                <a:gd name="connsiteX10146" fmla="*/ 3341721 w 6868353"/>
                <a:gd name="connsiteY10146" fmla="*/ 90265 h 6857985"/>
                <a:gd name="connsiteX10147" fmla="*/ 3346931 w 6868353"/>
                <a:gd name="connsiteY10147" fmla="*/ 85226 h 6857985"/>
                <a:gd name="connsiteX10148" fmla="*/ 3515825 w 6868353"/>
                <a:gd name="connsiteY10148" fmla="*/ 81530 h 6857985"/>
                <a:gd name="connsiteX10149" fmla="*/ 3613085 w 6868353"/>
                <a:gd name="connsiteY10149" fmla="*/ 82011 h 6857985"/>
                <a:gd name="connsiteX10150" fmla="*/ 3660879 w 6868353"/>
                <a:gd name="connsiteY10150" fmla="*/ 84121 h 6857985"/>
                <a:gd name="connsiteX10151" fmla="*/ 3685115 w 6868353"/>
                <a:gd name="connsiteY10151" fmla="*/ 87108 h 6857985"/>
                <a:gd name="connsiteX10152" fmla="*/ 3709763 w 6868353"/>
                <a:gd name="connsiteY10152" fmla="*/ 92672 h 6857985"/>
                <a:gd name="connsiteX10153" fmla="*/ 3667307 w 6868353"/>
                <a:gd name="connsiteY10153" fmla="*/ 88807 h 6857985"/>
                <a:gd name="connsiteX10154" fmla="*/ 3668551 w 6868353"/>
                <a:gd name="connsiteY10154" fmla="*/ 94625 h 6857985"/>
                <a:gd name="connsiteX10155" fmla="*/ 3606317 w 6868353"/>
                <a:gd name="connsiteY10155" fmla="*/ 83413 h 6857985"/>
                <a:gd name="connsiteX10156" fmla="*/ 3571787 w 6868353"/>
                <a:gd name="connsiteY10156" fmla="*/ 89571 h 6857985"/>
                <a:gd name="connsiteX10157" fmla="*/ 3535985 w 6868353"/>
                <a:gd name="connsiteY10157" fmla="*/ 89996 h 6857985"/>
                <a:gd name="connsiteX10158" fmla="*/ 3515825 w 6868353"/>
                <a:gd name="connsiteY10158" fmla="*/ 81530 h 6857985"/>
                <a:gd name="connsiteX10159" fmla="*/ 4003383 w 6868353"/>
                <a:gd name="connsiteY10159" fmla="*/ 65321 h 6857985"/>
                <a:gd name="connsiteX10160" fmla="*/ 4059643 w 6868353"/>
                <a:gd name="connsiteY10160" fmla="*/ 76916 h 6857985"/>
                <a:gd name="connsiteX10161" fmla="*/ 4107623 w 6868353"/>
                <a:gd name="connsiteY10161" fmla="*/ 93041 h 6857985"/>
                <a:gd name="connsiteX10162" fmla="*/ 4071635 w 6868353"/>
                <a:gd name="connsiteY10162" fmla="*/ 87972 h 6857985"/>
                <a:gd name="connsiteX10163" fmla="*/ 4038309 w 6868353"/>
                <a:gd name="connsiteY10163" fmla="*/ 75698 h 6857985"/>
                <a:gd name="connsiteX10164" fmla="*/ 4003383 w 6868353"/>
                <a:gd name="connsiteY10164" fmla="*/ 65321 h 6857985"/>
                <a:gd name="connsiteX10165" fmla="*/ 2803339 w 6868353"/>
                <a:gd name="connsiteY10165" fmla="*/ 64075 h 6857985"/>
                <a:gd name="connsiteX10166" fmla="*/ 2776738 w 6868353"/>
                <a:gd name="connsiteY10166" fmla="*/ 74934 h 6857985"/>
                <a:gd name="connsiteX10167" fmla="*/ 2712351 w 6868353"/>
                <a:gd name="connsiteY10167" fmla="*/ 84221 h 6857985"/>
                <a:gd name="connsiteX10168" fmla="*/ 2746781 w 6868353"/>
                <a:gd name="connsiteY10168" fmla="*/ 74197 h 6857985"/>
                <a:gd name="connsiteX10169" fmla="*/ 2779612 w 6868353"/>
                <a:gd name="connsiteY10169" fmla="*/ 67006 h 6857985"/>
                <a:gd name="connsiteX10170" fmla="*/ 2803339 w 6868353"/>
                <a:gd name="connsiteY10170" fmla="*/ 64075 h 6857985"/>
                <a:gd name="connsiteX10171" fmla="*/ 3051174 w 6868353"/>
                <a:gd name="connsiteY10171" fmla="*/ 62857 h 6857985"/>
                <a:gd name="connsiteX10172" fmla="*/ 3053553 w 6868353"/>
                <a:gd name="connsiteY10172" fmla="*/ 68393 h 6857985"/>
                <a:gd name="connsiteX10173" fmla="*/ 3008604 w 6868353"/>
                <a:gd name="connsiteY10173" fmla="*/ 72017 h 6857985"/>
                <a:gd name="connsiteX10174" fmla="*/ 2971781 w 6868353"/>
                <a:gd name="connsiteY10174" fmla="*/ 73546 h 6857985"/>
                <a:gd name="connsiteX10175" fmla="*/ 2936275 w 6868353"/>
                <a:gd name="connsiteY10175" fmla="*/ 80242 h 6857985"/>
                <a:gd name="connsiteX10176" fmla="*/ 2969686 w 6868353"/>
                <a:gd name="connsiteY10176" fmla="*/ 67444 h 6857985"/>
                <a:gd name="connsiteX10177" fmla="*/ 3051174 w 6868353"/>
                <a:gd name="connsiteY10177" fmla="*/ 62857 h 6857985"/>
                <a:gd name="connsiteX10178" fmla="*/ 3127066 w 6868353"/>
                <a:gd name="connsiteY10178" fmla="*/ 51250 h 6857985"/>
                <a:gd name="connsiteX10179" fmla="*/ 3089469 w 6868353"/>
                <a:gd name="connsiteY10179" fmla="*/ 62602 h 6857985"/>
                <a:gd name="connsiteX10180" fmla="*/ 3063349 w 6868353"/>
                <a:gd name="connsiteY10180" fmla="*/ 60889 h 6857985"/>
                <a:gd name="connsiteX10181" fmla="*/ 3104291 w 6868353"/>
                <a:gd name="connsiteY10181" fmla="*/ 51390 h 6857985"/>
                <a:gd name="connsiteX10182" fmla="*/ 3127066 w 6868353"/>
                <a:gd name="connsiteY10182" fmla="*/ 51250 h 6857985"/>
                <a:gd name="connsiteX10183" fmla="*/ 3647721 w 6868353"/>
                <a:gd name="connsiteY10183" fmla="*/ 49677 h 6857985"/>
                <a:gd name="connsiteX10184" fmla="*/ 3662745 w 6868353"/>
                <a:gd name="connsiteY10184" fmla="*/ 50215 h 6857985"/>
                <a:gd name="connsiteX10185" fmla="*/ 3653107 w 6868353"/>
                <a:gd name="connsiteY10185" fmla="*/ 51036 h 6857985"/>
                <a:gd name="connsiteX10186" fmla="*/ 3688159 w 6868353"/>
                <a:gd name="connsiteY10186" fmla="*/ 48049 h 6857985"/>
                <a:gd name="connsiteX10187" fmla="*/ 3728947 w 6868353"/>
                <a:gd name="connsiteY10187" fmla="*/ 49097 h 6857985"/>
                <a:gd name="connsiteX10188" fmla="*/ 3816791 w 6868353"/>
                <a:gd name="connsiteY10188" fmla="*/ 55609 h 6857985"/>
                <a:gd name="connsiteX10189" fmla="*/ 3858471 w 6868353"/>
                <a:gd name="connsiteY10189" fmla="*/ 58979 h 6857985"/>
                <a:gd name="connsiteX10190" fmla="*/ 3895039 w 6868353"/>
                <a:gd name="connsiteY10190" fmla="*/ 62277 h 6857985"/>
                <a:gd name="connsiteX10191" fmla="*/ 3942763 w 6868353"/>
                <a:gd name="connsiteY10191" fmla="*/ 59616 h 6857985"/>
                <a:gd name="connsiteX10192" fmla="*/ 3980703 w 6868353"/>
                <a:gd name="connsiteY10192" fmla="*/ 74849 h 6857985"/>
                <a:gd name="connsiteX10193" fmla="*/ 3918795 w 6868353"/>
                <a:gd name="connsiteY10193" fmla="*/ 69483 h 6857985"/>
                <a:gd name="connsiteX10194" fmla="*/ 3881151 w 6868353"/>
                <a:gd name="connsiteY10194" fmla="*/ 64995 h 6857985"/>
                <a:gd name="connsiteX10195" fmla="*/ 3862223 w 6868353"/>
                <a:gd name="connsiteY10195" fmla="*/ 62702 h 6857985"/>
                <a:gd name="connsiteX10196" fmla="*/ 3843791 w 6868353"/>
                <a:gd name="connsiteY10196" fmla="*/ 61230 h 6857985"/>
                <a:gd name="connsiteX10197" fmla="*/ 3769763 w 6868353"/>
                <a:gd name="connsiteY10197" fmla="*/ 62943 h 6857985"/>
                <a:gd name="connsiteX10198" fmla="*/ 3719023 w 6868353"/>
                <a:gd name="connsiteY10198" fmla="*/ 56020 h 6857985"/>
                <a:gd name="connsiteX10199" fmla="*/ 3663951 w 6868353"/>
                <a:gd name="connsiteY10199" fmla="*/ 50258 h 6857985"/>
                <a:gd name="connsiteX10200" fmla="*/ 3662745 w 6868353"/>
                <a:gd name="connsiteY10200" fmla="*/ 50215 h 6857985"/>
                <a:gd name="connsiteX10201" fmla="*/ 3468995 w 6868353"/>
                <a:gd name="connsiteY10201" fmla="*/ 42825 h 6857985"/>
                <a:gd name="connsiteX10202" fmla="*/ 3451765 w 6868353"/>
                <a:gd name="connsiteY10202" fmla="*/ 46718 h 6857985"/>
                <a:gd name="connsiteX10203" fmla="*/ 3470595 w 6868353"/>
                <a:gd name="connsiteY10203" fmla="*/ 48530 h 6857985"/>
                <a:gd name="connsiteX10204" fmla="*/ 3410341 w 6868353"/>
                <a:gd name="connsiteY10204" fmla="*/ 52041 h 6857985"/>
                <a:gd name="connsiteX10205" fmla="*/ 3468995 w 6868353"/>
                <a:gd name="connsiteY10205" fmla="*/ 42825 h 6857985"/>
                <a:gd name="connsiteX10206" fmla="*/ 3577777 w 6868353"/>
                <a:gd name="connsiteY10206" fmla="*/ 40008 h 6857985"/>
                <a:gd name="connsiteX10207" fmla="*/ 3620471 w 6868353"/>
                <a:gd name="connsiteY10207" fmla="*/ 42798 h 6857985"/>
                <a:gd name="connsiteX10208" fmla="*/ 3647721 w 6868353"/>
                <a:gd name="connsiteY10208" fmla="*/ 49677 h 6857985"/>
                <a:gd name="connsiteX10209" fmla="*/ 3617495 w 6868353"/>
                <a:gd name="connsiteY10209" fmla="*/ 48594 h 6857985"/>
                <a:gd name="connsiteX10210" fmla="*/ 3592699 w 6868353"/>
                <a:gd name="connsiteY10210" fmla="*/ 51475 h 6857985"/>
                <a:gd name="connsiteX10211" fmla="*/ 3577777 w 6868353"/>
                <a:gd name="connsiteY10211" fmla="*/ 40008 h 6857985"/>
                <a:gd name="connsiteX10212" fmla="*/ 3219293 w 6868353"/>
                <a:gd name="connsiteY10212" fmla="*/ 38520 h 6857985"/>
                <a:gd name="connsiteX10213" fmla="*/ 3190721 w 6868353"/>
                <a:gd name="connsiteY10213" fmla="*/ 45656 h 6857985"/>
                <a:gd name="connsiteX10214" fmla="*/ 3175912 w 6868353"/>
                <a:gd name="connsiteY10214" fmla="*/ 56175 h 6857985"/>
                <a:gd name="connsiteX10215" fmla="*/ 3159561 w 6868353"/>
                <a:gd name="connsiteY10215" fmla="*/ 46307 h 6857985"/>
                <a:gd name="connsiteX10216" fmla="*/ 3200843 w 6868353"/>
                <a:gd name="connsiteY10216" fmla="*/ 38662 h 6857985"/>
                <a:gd name="connsiteX10217" fmla="*/ 3219293 w 6868353"/>
                <a:gd name="connsiteY10217" fmla="*/ 38520 h 6857985"/>
                <a:gd name="connsiteX10218" fmla="*/ 3452075 w 6868353"/>
                <a:gd name="connsiteY10218" fmla="*/ 26289 h 6857985"/>
                <a:gd name="connsiteX10219" fmla="*/ 3375867 w 6868353"/>
                <a:gd name="connsiteY10219" fmla="*/ 39583 h 6857985"/>
                <a:gd name="connsiteX10220" fmla="*/ 3405301 w 6868353"/>
                <a:gd name="connsiteY10220" fmla="*/ 34882 h 6857985"/>
                <a:gd name="connsiteX10221" fmla="*/ 3367119 w 6868353"/>
                <a:gd name="connsiteY10221" fmla="*/ 31386 h 6857985"/>
                <a:gd name="connsiteX10222" fmla="*/ 3452075 w 6868353"/>
                <a:gd name="connsiteY10222" fmla="*/ 26289 h 6857985"/>
                <a:gd name="connsiteX10223" fmla="*/ 3323614 w 6868353"/>
                <a:gd name="connsiteY10223" fmla="*/ 10801 h 6857985"/>
                <a:gd name="connsiteX10224" fmla="*/ 3243499 w 6868353"/>
                <a:gd name="connsiteY10224" fmla="*/ 16351 h 6857985"/>
                <a:gd name="connsiteX10225" fmla="*/ 3279883 w 6868353"/>
                <a:gd name="connsiteY10225" fmla="*/ 12401 h 6857985"/>
                <a:gd name="connsiteX10226" fmla="*/ 3323614 w 6868353"/>
                <a:gd name="connsiteY10226" fmla="*/ 10801 h 6857985"/>
                <a:gd name="connsiteX10227" fmla="*/ 3205996 w 6868353"/>
                <a:gd name="connsiteY10227" fmla="*/ 0 h 6857985"/>
                <a:gd name="connsiteX10228" fmla="*/ 3168621 w 6868353"/>
                <a:gd name="connsiteY10228" fmla="*/ 10972 h 6857985"/>
                <a:gd name="connsiteX10229" fmla="*/ 3101021 w 6868353"/>
                <a:gd name="connsiteY10229" fmla="*/ 10618 h 6857985"/>
                <a:gd name="connsiteX10230" fmla="*/ 3124479 w 6868353"/>
                <a:gd name="connsiteY10230" fmla="*/ 9259 h 6857985"/>
                <a:gd name="connsiteX10231" fmla="*/ 3150741 w 6868353"/>
                <a:gd name="connsiteY10231" fmla="*/ 6357 h 6857985"/>
                <a:gd name="connsiteX10232" fmla="*/ 3205996 w 6868353"/>
                <a:gd name="connsiteY10232" fmla="*/ 0 h 6857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  <a:cxn ang="0">
                  <a:pos x="connsiteX7305" y="connsiteY7305"/>
                </a:cxn>
                <a:cxn ang="0">
                  <a:pos x="connsiteX7306" y="connsiteY7306"/>
                </a:cxn>
                <a:cxn ang="0">
                  <a:pos x="connsiteX7307" y="connsiteY7307"/>
                </a:cxn>
                <a:cxn ang="0">
                  <a:pos x="connsiteX7308" y="connsiteY7308"/>
                </a:cxn>
                <a:cxn ang="0">
                  <a:pos x="connsiteX7309" y="connsiteY7309"/>
                </a:cxn>
                <a:cxn ang="0">
                  <a:pos x="connsiteX7310" y="connsiteY7310"/>
                </a:cxn>
                <a:cxn ang="0">
                  <a:pos x="connsiteX7311" y="connsiteY7311"/>
                </a:cxn>
                <a:cxn ang="0">
                  <a:pos x="connsiteX7312" y="connsiteY7312"/>
                </a:cxn>
                <a:cxn ang="0">
                  <a:pos x="connsiteX7313" y="connsiteY7313"/>
                </a:cxn>
                <a:cxn ang="0">
                  <a:pos x="connsiteX7314" y="connsiteY7314"/>
                </a:cxn>
                <a:cxn ang="0">
                  <a:pos x="connsiteX7315" y="connsiteY7315"/>
                </a:cxn>
                <a:cxn ang="0">
                  <a:pos x="connsiteX7316" y="connsiteY7316"/>
                </a:cxn>
                <a:cxn ang="0">
                  <a:pos x="connsiteX7317" y="connsiteY7317"/>
                </a:cxn>
                <a:cxn ang="0">
                  <a:pos x="connsiteX7318" y="connsiteY7318"/>
                </a:cxn>
                <a:cxn ang="0">
                  <a:pos x="connsiteX7319" y="connsiteY7319"/>
                </a:cxn>
                <a:cxn ang="0">
                  <a:pos x="connsiteX7320" y="connsiteY7320"/>
                </a:cxn>
                <a:cxn ang="0">
                  <a:pos x="connsiteX7321" y="connsiteY7321"/>
                </a:cxn>
                <a:cxn ang="0">
                  <a:pos x="connsiteX7322" y="connsiteY7322"/>
                </a:cxn>
                <a:cxn ang="0">
                  <a:pos x="connsiteX7323" y="connsiteY7323"/>
                </a:cxn>
                <a:cxn ang="0">
                  <a:pos x="connsiteX7324" y="connsiteY7324"/>
                </a:cxn>
                <a:cxn ang="0">
                  <a:pos x="connsiteX7325" y="connsiteY7325"/>
                </a:cxn>
                <a:cxn ang="0">
                  <a:pos x="connsiteX7326" y="connsiteY7326"/>
                </a:cxn>
                <a:cxn ang="0">
                  <a:pos x="connsiteX7327" y="connsiteY7327"/>
                </a:cxn>
                <a:cxn ang="0">
                  <a:pos x="connsiteX7328" y="connsiteY7328"/>
                </a:cxn>
                <a:cxn ang="0">
                  <a:pos x="connsiteX7329" y="connsiteY7329"/>
                </a:cxn>
                <a:cxn ang="0">
                  <a:pos x="connsiteX7330" y="connsiteY7330"/>
                </a:cxn>
                <a:cxn ang="0">
                  <a:pos x="connsiteX7331" y="connsiteY7331"/>
                </a:cxn>
                <a:cxn ang="0">
                  <a:pos x="connsiteX7332" y="connsiteY7332"/>
                </a:cxn>
                <a:cxn ang="0">
                  <a:pos x="connsiteX7333" y="connsiteY7333"/>
                </a:cxn>
                <a:cxn ang="0">
                  <a:pos x="connsiteX7334" y="connsiteY7334"/>
                </a:cxn>
                <a:cxn ang="0">
                  <a:pos x="connsiteX7335" y="connsiteY7335"/>
                </a:cxn>
                <a:cxn ang="0">
                  <a:pos x="connsiteX7336" y="connsiteY7336"/>
                </a:cxn>
                <a:cxn ang="0">
                  <a:pos x="connsiteX7337" y="connsiteY7337"/>
                </a:cxn>
                <a:cxn ang="0">
                  <a:pos x="connsiteX7338" y="connsiteY7338"/>
                </a:cxn>
                <a:cxn ang="0">
                  <a:pos x="connsiteX7339" y="connsiteY7339"/>
                </a:cxn>
                <a:cxn ang="0">
                  <a:pos x="connsiteX7340" y="connsiteY7340"/>
                </a:cxn>
                <a:cxn ang="0">
                  <a:pos x="connsiteX7341" y="connsiteY7341"/>
                </a:cxn>
                <a:cxn ang="0">
                  <a:pos x="connsiteX7342" y="connsiteY7342"/>
                </a:cxn>
                <a:cxn ang="0">
                  <a:pos x="connsiteX7343" y="connsiteY7343"/>
                </a:cxn>
                <a:cxn ang="0">
                  <a:pos x="connsiteX7344" y="connsiteY7344"/>
                </a:cxn>
                <a:cxn ang="0">
                  <a:pos x="connsiteX7345" y="connsiteY7345"/>
                </a:cxn>
                <a:cxn ang="0">
                  <a:pos x="connsiteX7346" y="connsiteY7346"/>
                </a:cxn>
                <a:cxn ang="0">
                  <a:pos x="connsiteX7347" y="connsiteY7347"/>
                </a:cxn>
                <a:cxn ang="0">
                  <a:pos x="connsiteX7348" y="connsiteY7348"/>
                </a:cxn>
                <a:cxn ang="0">
                  <a:pos x="connsiteX7349" y="connsiteY7349"/>
                </a:cxn>
                <a:cxn ang="0">
                  <a:pos x="connsiteX7350" y="connsiteY7350"/>
                </a:cxn>
                <a:cxn ang="0">
                  <a:pos x="connsiteX7351" y="connsiteY7351"/>
                </a:cxn>
                <a:cxn ang="0">
                  <a:pos x="connsiteX7352" y="connsiteY7352"/>
                </a:cxn>
                <a:cxn ang="0">
                  <a:pos x="connsiteX7353" y="connsiteY7353"/>
                </a:cxn>
                <a:cxn ang="0">
                  <a:pos x="connsiteX7354" y="connsiteY7354"/>
                </a:cxn>
                <a:cxn ang="0">
                  <a:pos x="connsiteX7355" y="connsiteY7355"/>
                </a:cxn>
                <a:cxn ang="0">
                  <a:pos x="connsiteX7356" y="connsiteY7356"/>
                </a:cxn>
                <a:cxn ang="0">
                  <a:pos x="connsiteX7357" y="connsiteY7357"/>
                </a:cxn>
                <a:cxn ang="0">
                  <a:pos x="connsiteX7358" y="connsiteY7358"/>
                </a:cxn>
                <a:cxn ang="0">
                  <a:pos x="connsiteX7359" y="connsiteY7359"/>
                </a:cxn>
                <a:cxn ang="0">
                  <a:pos x="connsiteX7360" y="connsiteY7360"/>
                </a:cxn>
                <a:cxn ang="0">
                  <a:pos x="connsiteX7361" y="connsiteY7361"/>
                </a:cxn>
                <a:cxn ang="0">
                  <a:pos x="connsiteX7362" y="connsiteY7362"/>
                </a:cxn>
                <a:cxn ang="0">
                  <a:pos x="connsiteX7363" y="connsiteY7363"/>
                </a:cxn>
                <a:cxn ang="0">
                  <a:pos x="connsiteX7364" y="connsiteY7364"/>
                </a:cxn>
                <a:cxn ang="0">
                  <a:pos x="connsiteX7365" y="connsiteY7365"/>
                </a:cxn>
                <a:cxn ang="0">
                  <a:pos x="connsiteX7366" y="connsiteY7366"/>
                </a:cxn>
                <a:cxn ang="0">
                  <a:pos x="connsiteX7367" y="connsiteY7367"/>
                </a:cxn>
                <a:cxn ang="0">
                  <a:pos x="connsiteX7368" y="connsiteY7368"/>
                </a:cxn>
                <a:cxn ang="0">
                  <a:pos x="connsiteX7369" y="connsiteY7369"/>
                </a:cxn>
                <a:cxn ang="0">
                  <a:pos x="connsiteX7370" y="connsiteY7370"/>
                </a:cxn>
                <a:cxn ang="0">
                  <a:pos x="connsiteX7371" y="connsiteY7371"/>
                </a:cxn>
                <a:cxn ang="0">
                  <a:pos x="connsiteX7372" y="connsiteY7372"/>
                </a:cxn>
                <a:cxn ang="0">
                  <a:pos x="connsiteX7373" y="connsiteY7373"/>
                </a:cxn>
                <a:cxn ang="0">
                  <a:pos x="connsiteX7374" y="connsiteY7374"/>
                </a:cxn>
                <a:cxn ang="0">
                  <a:pos x="connsiteX7375" y="connsiteY7375"/>
                </a:cxn>
                <a:cxn ang="0">
                  <a:pos x="connsiteX7376" y="connsiteY7376"/>
                </a:cxn>
                <a:cxn ang="0">
                  <a:pos x="connsiteX7377" y="connsiteY7377"/>
                </a:cxn>
                <a:cxn ang="0">
                  <a:pos x="connsiteX7378" y="connsiteY7378"/>
                </a:cxn>
                <a:cxn ang="0">
                  <a:pos x="connsiteX7379" y="connsiteY7379"/>
                </a:cxn>
                <a:cxn ang="0">
                  <a:pos x="connsiteX7380" y="connsiteY7380"/>
                </a:cxn>
                <a:cxn ang="0">
                  <a:pos x="connsiteX7381" y="connsiteY7381"/>
                </a:cxn>
                <a:cxn ang="0">
                  <a:pos x="connsiteX7382" y="connsiteY7382"/>
                </a:cxn>
                <a:cxn ang="0">
                  <a:pos x="connsiteX7383" y="connsiteY7383"/>
                </a:cxn>
                <a:cxn ang="0">
                  <a:pos x="connsiteX7384" y="connsiteY7384"/>
                </a:cxn>
                <a:cxn ang="0">
                  <a:pos x="connsiteX7385" y="connsiteY7385"/>
                </a:cxn>
                <a:cxn ang="0">
                  <a:pos x="connsiteX7386" y="connsiteY7386"/>
                </a:cxn>
                <a:cxn ang="0">
                  <a:pos x="connsiteX7387" y="connsiteY7387"/>
                </a:cxn>
                <a:cxn ang="0">
                  <a:pos x="connsiteX7388" y="connsiteY7388"/>
                </a:cxn>
                <a:cxn ang="0">
                  <a:pos x="connsiteX7389" y="connsiteY7389"/>
                </a:cxn>
                <a:cxn ang="0">
                  <a:pos x="connsiteX7390" y="connsiteY7390"/>
                </a:cxn>
                <a:cxn ang="0">
                  <a:pos x="connsiteX7391" y="connsiteY7391"/>
                </a:cxn>
                <a:cxn ang="0">
                  <a:pos x="connsiteX7392" y="connsiteY7392"/>
                </a:cxn>
                <a:cxn ang="0">
                  <a:pos x="connsiteX7393" y="connsiteY7393"/>
                </a:cxn>
                <a:cxn ang="0">
                  <a:pos x="connsiteX7394" y="connsiteY7394"/>
                </a:cxn>
                <a:cxn ang="0">
                  <a:pos x="connsiteX7395" y="connsiteY7395"/>
                </a:cxn>
                <a:cxn ang="0">
                  <a:pos x="connsiteX7396" y="connsiteY7396"/>
                </a:cxn>
                <a:cxn ang="0">
                  <a:pos x="connsiteX7397" y="connsiteY7397"/>
                </a:cxn>
                <a:cxn ang="0">
                  <a:pos x="connsiteX7398" y="connsiteY7398"/>
                </a:cxn>
                <a:cxn ang="0">
                  <a:pos x="connsiteX7399" y="connsiteY7399"/>
                </a:cxn>
                <a:cxn ang="0">
                  <a:pos x="connsiteX7400" y="connsiteY7400"/>
                </a:cxn>
                <a:cxn ang="0">
                  <a:pos x="connsiteX7401" y="connsiteY7401"/>
                </a:cxn>
                <a:cxn ang="0">
                  <a:pos x="connsiteX7402" y="connsiteY7402"/>
                </a:cxn>
                <a:cxn ang="0">
                  <a:pos x="connsiteX7403" y="connsiteY7403"/>
                </a:cxn>
                <a:cxn ang="0">
                  <a:pos x="connsiteX7404" y="connsiteY7404"/>
                </a:cxn>
                <a:cxn ang="0">
                  <a:pos x="connsiteX7405" y="connsiteY7405"/>
                </a:cxn>
                <a:cxn ang="0">
                  <a:pos x="connsiteX7406" y="connsiteY7406"/>
                </a:cxn>
                <a:cxn ang="0">
                  <a:pos x="connsiteX7407" y="connsiteY7407"/>
                </a:cxn>
                <a:cxn ang="0">
                  <a:pos x="connsiteX7408" y="connsiteY7408"/>
                </a:cxn>
                <a:cxn ang="0">
                  <a:pos x="connsiteX7409" y="connsiteY7409"/>
                </a:cxn>
                <a:cxn ang="0">
                  <a:pos x="connsiteX7410" y="connsiteY7410"/>
                </a:cxn>
                <a:cxn ang="0">
                  <a:pos x="connsiteX7411" y="connsiteY7411"/>
                </a:cxn>
                <a:cxn ang="0">
                  <a:pos x="connsiteX7412" y="connsiteY7412"/>
                </a:cxn>
                <a:cxn ang="0">
                  <a:pos x="connsiteX7413" y="connsiteY7413"/>
                </a:cxn>
                <a:cxn ang="0">
                  <a:pos x="connsiteX7414" y="connsiteY7414"/>
                </a:cxn>
                <a:cxn ang="0">
                  <a:pos x="connsiteX7415" y="connsiteY7415"/>
                </a:cxn>
                <a:cxn ang="0">
                  <a:pos x="connsiteX7416" y="connsiteY7416"/>
                </a:cxn>
                <a:cxn ang="0">
                  <a:pos x="connsiteX7417" y="connsiteY7417"/>
                </a:cxn>
                <a:cxn ang="0">
                  <a:pos x="connsiteX7418" y="connsiteY7418"/>
                </a:cxn>
                <a:cxn ang="0">
                  <a:pos x="connsiteX7419" y="connsiteY7419"/>
                </a:cxn>
                <a:cxn ang="0">
                  <a:pos x="connsiteX7420" y="connsiteY7420"/>
                </a:cxn>
                <a:cxn ang="0">
                  <a:pos x="connsiteX7421" y="connsiteY7421"/>
                </a:cxn>
                <a:cxn ang="0">
                  <a:pos x="connsiteX7422" y="connsiteY7422"/>
                </a:cxn>
                <a:cxn ang="0">
                  <a:pos x="connsiteX7423" y="connsiteY7423"/>
                </a:cxn>
                <a:cxn ang="0">
                  <a:pos x="connsiteX7424" y="connsiteY7424"/>
                </a:cxn>
                <a:cxn ang="0">
                  <a:pos x="connsiteX7425" y="connsiteY7425"/>
                </a:cxn>
                <a:cxn ang="0">
                  <a:pos x="connsiteX7426" y="connsiteY7426"/>
                </a:cxn>
                <a:cxn ang="0">
                  <a:pos x="connsiteX7427" y="connsiteY7427"/>
                </a:cxn>
                <a:cxn ang="0">
                  <a:pos x="connsiteX7428" y="connsiteY7428"/>
                </a:cxn>
                <a:cxn ang="0">
                  <a:pos x="connsiteX7429" y="connsiteY7429"/>
                </a:cxn>
                <a:cxn ang="0">
                  <a:pos x="connsiteX7430" y="connsiteY7430"/>
                </a:cxn>
                <a:cxn ang="0">
                  <a:pos x="connsiteX7431" y="connsiteY7431"/>
                </a:cxn>
                <a:cxn ang="0">
                  <a:pos x="connsiteX7432" y="connsiteY7432"/>
                </a:cxn>
                <a:cxn ang="0">
                  <a:pos x="connsiteX7433" y="connsiteY7433"/>
                </a:cxn>
                <a:cxn ang="0">
                  <a:pos x="connsiteX7434" y="connsiteY7434"/>
                </a:cxn>
                <a:cxn ang="0">
                  <a:pos x="connsiteX7435" y="connsiteY7435"/>
                </a:cxn>
                <a:cxn ang="0">
                  <a:pos x="connsiteX7436" y="connsiteY7436"/>
                </a:cxn>
                <a:cxn ang="0">
                  <a:pos x="connsiteX7437" y="connsiteY7437"/>
                </a:cxn>
                <a:cxn ang="0">
                  <a:pos x="connsiteX7438" y="connsiteY7438"/>
                </a:cxn>
                <a:cxn ang="0">
                  <a:pos x="connsiteX7439" y="connsiteY7439"/>
                </a:cxn>
                <a:cxn ang="0">
                  <a:pos x="connsiteX7440" y="connsiteY7440"/>
                </a:cxn>
                <a:cxn ang="0">
                  <a:pos x="connsiteX7441" y="connsiteY7441"/>
                </a:cxn>
                <a:cxn ang="0">
                  <a:pos x="connsiteX7442" y="connsiteY7442"/>
                </a:cxn>
                <a:cxn ang="0">
                  <a:pos x="connsiteX7443" y="connsiteY7443"/>
                </a:cxn>
                <a:cxn ang="0">
                  <a:pos x="connsiteX7444" y="connsiteY7444"/>
                </a:cxn>
                <a:cxn ang="0">
                  <a:pos x="connsiteX7445" y="connsiteY7445"/>
                </a:cxn>
                <a:cxn ang="0">
                  <a:pos x="connsiteX7446" y="connsiteY7446"/>
                </a:cxn>
                <a:cxn ang="0">
                  <a:pos x="connsiteX7447" y="connsiteY7447"/>
                </a:cxn>
                <a:cxn ang="0">
                  <a:pos x="connsiteX7448" y="connsiteY7448"/>
                </a:cxn>
                <a:cxn ang="0">
                  <a:pos x="connsiteX7449" y="connsiteY7449"/>
                </a:cxn>
                <a:cxn ang="0">
                  <a:pos x="connsiteX7450" y="connsiteY7450"/>
                </a:cxn>
                <a:cxn ang="0">
                  <a:pos x="connsiteX7451" y="connsiteY7451"/>
                </a:cxn>
                <a:cxn ang="0">
                  <a:pos x="connsiteX7452" y="connsiteY7452"/>
                </a:cxn>
                <a:cxn ang="0">
                  <a:pos x="connsiteX7453" y="connsiteY7453"/>
                </a:cxn>
                <a:cxn ang="0">
                  <a:pos x="connsiteX7454" y="connsiteY7454"/>
                </a:cxn>
                <a:cxn ang="0">
                  <a:pos x="connsiteX7455" y="connsiteY7455"/>
                </a:cxn>
                <a:cxn ang="0">
                  <a:pos x="connsiteX7456" y="connsiteY7456"/>
                </a:cxn>
                <a:cxn ang="0">
                  <a:pos x="connsiteX7457" y="connsiteY7457"/>
                </a:cxn>
                <a:cxn ang="0">
                  <a:pos x="connsiteX7458" y="connsiteY7458"/>
                </a:cxn>
                <a:cxn ang="0">
                  <a:pos x="connsiteX7459" y="connsiteY7459"/>
                </a:cxn>
                <a:cxn ang="0">
                  <a:pos x="connsiteX7460" y="connsiteY7460"/>
                </a:cxn>
                <a:cxn ang="0">
                  <a:pos x="connsiteX7461" y="connsiteY7461"/>
                </a:cxn>
                <a:cxn ang="0">
                  <a:pos x="connsiteX7462" y="connsiteY7462"/>
                </a:cxn>
                <a:cxn ang="0">
                  <a:pos x="connsiteX7463" y="connsiteY7463"/>
                </a:cxn>
                <a:cxn ang="0">
                  <a:pos x="connsiteX7464" y="connsiteY7464"/>
                </a:cxn>
                <a:cxn ang="0">
                  <a:pos x="connsiteX7465" y="connsiteY7465"/>
                </a:cxn>
                <a:cxn ang="0">
                  <a:pos x="connsiteX7466" y="connsiteY7466"/>
                </a:cxn>
                <a:cxn ang="0">
                  <a:pos x="connsiteX7467" y="connsiteY7467"/>
                </a:cxn>
                <a:cxn ang="0">
                  <a:pos x="connsiteX7468" y="connsiteY7468"/>
                </a:cxn>
                <a:cxn ang="0">
                  <a:pos x="connsiteX7469" y="connsiteY7469"/>
                </a:cxn>
                <a:cxn ang="0">
                  <a:pos x="connsiteX7470" y="connsiteY7470"/>
                </a:cxn>
                <a:cxn ang="0">
                  <a:pos x="connsiteX7471" y="connsiteY7471"/>
                </a:cxn>
                <a:cxn ang="0">
                  <a:pos x="connsiteX7472" y="connsiteY7472"/>
                </a:cxn>
                <a:cxn ang="0">
                  <a:pos x="connsiteX7473" y="connsiteY7473"/>
                </a:cxn>
                <a:cxn ang="0">
                  <a:pos x="connsiteX7474" y="connsiteY7474"/>
                </a:cxn>
                <a:cxn ang="0">
                  <a:pos x="connsiteX7475" y="connsiteY7475"/>
                </a:cxn>
                <a:cxn ang="0">
                  <a:pos x="connsiteX7476" y="connsiteY7476"/>
                </a:cxn>
                <a:cxn ang="0">
                  <a:pos x="connsiteX7477" y="connsiteY7477"/>
                </a:cxn>
                <a:cxn ang="0">
                  <a:pos x="connsiteX7478" y="connsiteY7478"/>
                </a:cxn>
                <a:cxn ang="0">
                  <a:pos x="connsiteX7479" y="connsiteY7479"/>
                </a:cxn>
                <a:cxn ang="0">
                  <a:pos x="connsiteX7480" y="connsiteY7480"/>
                </a:cxn>
                <a:cxn ang="0">
                  <a:pos x="connsiteX7481" y="connsiteY7481"/>
                </a:cxn>
                <a:cxn ang="0">
                  <a:pos x="connsiteX7482" y="connsiteY7482"/>
                </a:cxn>
                <a:cxn ang="0">
                  <a:pos x="connsiteX7483" y="connsiteY7483"/>
                </a:cxn>
                <a:cxn ang="0">
                  <a:pos x="connsiteX7484" y="connsiteY7484"/>
                </a:cxn>
                <a:cxn ang="0">
                  <a:pos x="connsiteX7485" y="connsiteY7485"/>
                </a:cxn>
                <a:cxn ang="0">
                  <a:pos x="connsiteX7486" y="connsiteY7486"/>
                </a:cxn>
                <a:cxn ang="0">
                  <a:pos x="connsiteX7487" y="connsiteY7487"/>
                </a:cxn>
                <a:cxn ang="0">
                  <a:pos x="connsiteX7488" y="connsiteY7488"/>
                </a:cxn>
                <a:cxn ang="0">
                  <a:pos x="connsiteX7489" y="connsiteY7489"/>
                </a:cxn>
                <a:cxn ang="0">
                  <a:pos x="connsiteX7490" y="connsiteY7490"/>
                </a:cxn>
                <a:cxn ang="0">
                  <a:pos x="connsiteX7491" y="connsiteY7491"/>
                </a:cxn>
                <a:cxn ang="0">
                  <a:pos x="connsiteX7492" y="connsiteY7492"/>
                </a:cxn>
                <a:cxn ang="0">
                  <a:pos x="connsiteX7493" y="connsiteY7493"/>
                </a:cxn>
                <a:cxn ang="0">
                  <a:pos x="connsiteX7494" y="connsiteY7494"/>
                </a:cxn>
                <a:cxn ang="0">
                  <a:pos x="connsiteX7495" y="connsiteY7495"/>
                </a:cxn>
                <a:cxn ang="0">
                  <a:pos x="connsiteX7496" y="connsiteY7496"/>
                </a:cxn>
                <a:cxn ang="0">
                  <a:pos x="connsiteX7497" y="connsiteY7497"/>
                </a:cxn>
                <a:cxn ang="0">
                  <a:pos x="connsiteX7498" y="connsiteY7498"/>
                </a:cxn>
                <a:cxn ang="0">
                  <a:pos x="connsiteX7499" y="connsiteY7499"/>
                </a:cxn>
                <a:cxn ang="0">
                  <a:pos x="connsiteX7500" y="connsiteY7500"/>
                </a:cxn>
                <a:cxn ang="0">
                  <a:pos x="connsiteX7501" y="connsiteY7501"/>
                </a:cxn>
                <a:cxn ang="0">
                  <a:pos x="connsiteX7502" y="connsiteY7502"/>
                </a:cxn>
                <a:cxn ang="0">
                  <a:pos x="connsiteX7503" y="connsiteY7503"/>
                </a:cxn>
                <a:cxn ang="0">
                  <a:pos x="connsiteX7504" y="connsiteY7504"/>
                </a:cxn>
                <a:cxn ang="0">
                  <a:pos x="connsiteX7505" y="connsiteY7505"/>
                </a:cxn>
                <a:cxn ang="0">
                  <a:pos x="connsiteX7506" y="connsiteY7506"/>
                </a:cxn>
                <a:cxn ang="0">
                  <a:pos x="connsiteX7507" y="connsiteY7507"/>
                </a:cxn>
                <a:cxn ang="0">
                  <a:pos x="connsiteX7508" y="connsiteY7508"/>
                </a:cxn>
                <a:cxn ang="0">
                  <a:pos x="connsiteX7509" y="connsiteY7509"/>
                </a:cxn>
                <a:cxn ang="0">
                  <a:pos x="connsiteX7510" y="connsiteY7510"/>
                </a:cxn>
                <a:cxn ang="0">
                  <a:pos x="connsiteX7511" y="connsiteY7511"/>
                </a:cxn>
                <a:cxn ang="0">
                  <a:pos x="connsiteX7512" y="connsiteY7512"/>
                </a:cxn>
                <a:cxn ang="0">
                  <a:pos x="connsiteX7513" y="connsiteY7513"/>
                </a:cxn>
                <a:cxn ang="0">
                  <a:pos x="connsiteX7514" y="connsiteY7514"/>
                </a:cxn>
                <a:cxn ang="0">
                  <a:pos x="connsiteX7515" y="connsiteY7515"/>
                </a:cxn>
                <a:cxn ang="0">
                  <a:pos x="connsiteX7516" y="connsiteY7516"/>
                </a:cxn>
                <a:cxn ang="0">
                  <a:pos x="connsiteX7517" y="connsiteY7517"/>
                </a:cxn>
                <a:cxn ang="0">
                  <a:pos x="connsiteX7518" y="connsiteY7518"/>
                </a:cxn>
                <a:cxn ang="0">
                  <a:pos x="connsiteX7519" y="connsiteY7519"/>
                </a:cxn>
                <a:cxn ang="0">
                  <a:pos x="connsiteX7520" y="connsiteY7520"/>
                </a:cxn>
                <a:cxn ang="0">
                  <a:pos x="connsiteX7521" y="connsiteY7521"/>
                </a:cxn>
                <a:cxn ang="0">
                  <a:pos x="connsiteX7522" y="connsiteY7522"/>
                </a:cxn>
                <a:cxn ang="0">
                  <a:pos x="connsiteX7523" y="connsiteY7523"/>
                </a:cxn>
                <a:cxn ang="0">
                  <a:pos x="connsiteX7524" y="connsiteY7524"/>
                </a:cxn>
                <a:cxn ang="0">
                  <a:pos x="connsiteX7525" y="connsiteY7525"/>
                </a:cxn>
                <a:cxn ang="0">
                  <a:pos x="connsiteX7526" y="connsiteY7526"/>
                </a:cxn>
                <a:cxn ang="0">
                  <a:pos x="connsiteX7527" y="connsiteY7527"/>
                </a:cxn>
                <a:cxn ang="0">
                  <a:pos x="connsiteX7528" y="connsiteY7528"/>
                </a:cxn>
                <a:cxn ang="0">
                  <a:pos x="connsiteX7529" y="connsiteY7529"/>
                </a:cxn>
                <a:cxn ang="0">
                  <a:pos x="connsiteX7530" y="connsiteY7530"/>
                </a:cxn>
                <a:cxn ang="0">
                  <a:pos x="connsiteX7531" y="connsiteY7531"/>
                </a:cxn>
                <a:cxn ang="0">
                  <a:pos x="connsiteX7532" y="connsiteY7532"/>
                </a:cxn>
                <a:cxn ang="0">
                  <a:pos x="connsiteX7533" y="connsiteY7533"/>
                </a:cxn>
                <a:cxn ang="0">
                  <a:pos x="connsiteX7534" y="connsiteY7534"/>
                </a:cxn>
                <a:cxn ang="0">
                  <a:pos x="connsiteX7535" y="connsiteY7535"/>
                </a:cxn>
                <a:cxn ang="0">
                  <a:pos x="connsiteX7536" y="connsiteY7536"/>
                </a:cxn>
                <a:cxn ang="0">
                  <a:pos x="connsiteX7537" y="connsiteY7537"/>
                </a:cxn>
                <a:cxn ang="0">
                  <a:pos x="connsiteX7538" y="connsiteY7538"/>
                </a:cxn>
                <a:cxn ang="0">
                  <a:pos x="connsiteX7539" y="connsiteY7539"/>
                </a:cxn>
                <a:cxn ang="0">
                  <a:pos x="connsiteX7540" y="connsiteY7540"/>
                </a:cxn>
                <a:cxn ang="0">
                  <a:pos x="connsiteX7541" y="connsiteY7541"/>
                </a:cxn>
                <a:cxn ang="0">
                  <a:pos x="connsiteX7542" y="connsiteY7542"/>
                </a:cxn>
                <a:cxn ang="0">
                  <a:pos x="connsiteX7543" y="connsiteY7543"/>
                </a:cxn>
                <a:cxn ang="0">
                  <a:pos x="connsiteX7544" y="connsiteY7544"/>
                </a:cxn>
                <a:cxn ang="0">
                  <a:pos x="connsiteX7545" y="connsiteY7545"/>
                </a:cxn>
                <a:cxn ang="0">
                  <a:pos x="connsiteX7546" y="connsiteY7546"/>
                </a:cxn>
                <a:cxn ang="0">
                  <a:pos x="connsiteX7547" y="connsiteY7547"/>
                </a:cxn>
                <a:cxn ang="0">
                  <a:pos x="connsiteX7548" y="connsiteY7548"/>
                </a:cxn>
                <a:cxn ang="0">
                  <a:pos x="connsiteX7549" y="connsiteY7549"/>
                </a:cxn>
                <a:cxn ang="0">
                  <a:pos x="connsiteX7550" y="connsiteY7550"/>
                </a:cxn>
                <a:cxn ang="0">
                  <a:pos x="connsiteX7551" y="connsiteY7551"/>
                </a:cxn>
                <a:cxn ang="0">
                  <a:pos x="connsiteX7552" y="connsiteY7552"/>
                </a:cxn>
                <a:cxn ang="0">
                  <a:pos x="connsiteX7553" y="connsiteY7553"/>
                </a:cxn>
                <a:cxn ang="0">
                  <a:pos x="connsiteX7554" y="connsiteY7554"/>
                </a:cxn>
                <a:cxn ang="0">
                  <a:pos x="connsiteX7555" y="connsiteY7555"/>
                </a:cxn>
                <a:cxn ang="0">
                  <a:pos x="connsiteX7556" y="connsiteY7556"/>
                </a:cxn>
                <a:cxn ang="0">
                  <a:pos x="connsiteX7557" y="connsiteY7557"/>
                </a:cxn>
                <a:cxn ang="0">
                  <a:pos x="connsiteX7558" y="connsiteY7558"/>
                </a:cxn>
                <a:cxn ang="0">
                  <a:pos x="connsiteX7559" y="connsiteY7559"/>
                </a:cxn>
                <a:cxn ang="0">
                  <a:pos x="connsiteX7560" y="connsiteY7560"/>
                </a:cxn>
                <a:cxn ang="0">
                  <a:pos x="connsiteX7561" y="connsiteY7561"/>
                </a:cxn>
                <a:cxn ang="0">
                  <a:pos x="connsiteX7562" y="connsiteY7562"/>
                </a:cxn>
                <a:cxn ang="0">
                  <a:pos x="connsiteX7563" y="connsiteY7563"/>
                </a:cxn>
                <a:cxn ang="0">
                  <a:pos x="connsiteX7564" y="connsiteY7564"/>
                </a:cxn>
                <a:cxn ang="0">
                  <a:pos x="connsiteX7565" y="connsiteY7565"/>
                </a:cxn>
                <a:cxn ang="0">
                  <a:pos x="connsiteX7566" y="connsiteY7566"/>
                </a:cxn>
                <a:cxn ang="0">
                  <a:pos x="connsiteX7567" y="connsiteY7567"/>
                </a:cxn>
                <a:cxn ang="0">
                  <a:pos x="connsiteX7568" y="connsiteY7568"/>
                </a:cxn>
                <a:cxn ang="0">
                  <a:pos x="connsiteX7569" y="connsiteY7569"/>
                </a:cxn>
                <a:cxn ang="0">
                  <a:pos x="connsiteX7570" y="connsiteY7570"/>
                </a:cxn>
                <a:cxn ang="0">
                  <a:pos x="connsiteX7571" y="connsiteY7571"/>
                </a:cxn>
                <a:cxn ang="0">
                  <a:pos x="connsiteX7572" y="connsiteY7572"/>
                </a:cxn>
                <a:cxn ang="0">
                  <a:pos x="connsiteX7573" y="connsiteY7573"/>
                </a:cxn>
                <a:cxn ang="0">
                  <a:pos x="connsiteX7574" y="connsiteY7574"/>
                </a:cxn>
                <a:cxn ang="0">
                  <a:pos x="connsiteX7575" y="connsiteY7575"/>
                </a:cxn>
                <a:cxn ang="0">
                  <a:pos x="connsiteX7576" y="connsiteY7576"/>
                </a:cxn>
                <a:cxn ang="0">
                  <a:pos x="connsiteX7577" y="connsiteY7577"/>
                </a:cxn>
                <a:cxn ang="0">
                  <a:pos x="connsiteX7578" y="connsiteY7578"/>
                </a:cxn>
                <a:cxn ang="0">
                  <a:pos x="connsiteX7579" y="connsiteY7579"/>
                </a:cxn>
                <a:cxn ang="0">
                  <a:pos x="connsiteX7580" y="connsiteY7580"/>
                </a:cxn>
                <a:cxn ang="0">
                  <a:pos x="connsiteX7581" y="connsiteY7581"/>
                </a:cxn>
                <a:cxn ang="0">
                  <a:pos x="connsiteX7582" y="connsiteY7582"/>
                </a:cxn>
                <a:cxn ang="0">
                  <a:pos x="connsiteX7583" y="connsiteY7583"/>
                </a:cxn>
                <a:cxn ang="0">
                  <a:pos x="connsiteX7584" y="connsiteY7584"/>
                </a:cxn>
                <a:cxn ang="0">
                  <a:pos x="connsiteX7585" y="connsiteY7585"/>
                </a:cxn>
                <a:cxn ang="0">
                  <a:pos x="connsiteX7586" y="connsiteY7586"/>
                </a:cxn>
                <a:cxn ang="0">
                  <a:pos x="connsiteX7587" y="connsiteY7587"/>
                </a:cxn>
                <a:cxn ang="0">
                  <a:pos x="connsiteX7588" y="connsiteY7588"/>
                </a:cxn>
                <a:cxn ang="0">
                  <a:pos x="connsiteX7589" y="connsiteY7589"/>
                </a:cxn>
                <a:cxn ang="0">
                  <a:pos x="connsiteX7590" y="connsiteY7590"/>
                </a:cxn>
                <a:cxn ang="0">
                  <a:pos x="connsiteX7591" y="connsiteY7591"/>
                </a:cxn>
                <a:cxn ang="0">
                  <a:pos x="connsiteX7592" y="connsiteY7592"/>
                </a:cxn>
                <a:cxn ang="0">
                  <a:pos x="connsiteX7593" y="connsiteY7593"/>
                </a:cxn>
                <a:cxn ang="0">
                  <a:pos x="connsiteX7594" y="connsiteY7594"/>
                </a:cxn>
                <a:cxn ang="0">
                  <a:pos x="connsiteX7595" y="connsiteY7595"/>
                </a:cxn>
                <a:cxn ang="0">
                  <a:pos x="connsiteX7596" y="connsiteY7596"/>
                </a:cxn>
                <a:cxn ang="0">
                  <a:pos x="connsiteX7597" y="connsiteY7597"/>
                </a:cxn>
                <a:cxn ang="0">
                  <a:pos x="connsiteX7598" y="connsiteY7598"/>
                </a:cxn>
                <a:cxn ang="0">
                  <a:pos x="connsiteX7599" y="connsiteY7599"/>
                </a:cxn>
                <a:cxn ang="0">
                  <a:pos x="connsiteX7600" y="connsiteY7600"/>
                </a:cxn>
                <a:cxn ang="0">
                  <a:pos x="connsiteX7601" y="connsiteY7601"/>
                </a:cxn>
                <a:cxn ang="0">
                  <a:pos x="connsiteX7602" y="connsiteY7602"/>
                </a:cxn>
                <a:cxn ang="0">
                  <a:pos x="connsiteX7603" y="connsiteY7603"/>
                </a:cxn>
                <a:cxn ang="0">
                  <a:pos x="connsiteX7604" y="connsiteY7604"/>
                </a:cxn>
                <a:cxn ang="0">
                  <a:pos x="connsiteX7605" y="connsiteY7605"/>
                </a:cxn>
                <a:cxn ang="0">
                  <a:pos x="connsiteX7606" y="connsiteY7606"/>
                </a:cxn>
                <a:cxn ang="0">
                  <a:pos x="connsiteX7607" y="connsiteY7607"/>
                </a:cxn>
                <a:cxn ang="0">
                  <a:pos x="connsiteX7608" y="connsiteY7608"/>
                </a:cxn>
                <a:cxn ang="0">
                  <a:pos x="connsiteX7609" y="connsiteY7609"/>
                </a:cxn>
                <a:cxn ang="0">
                  <a:pos x="connsiteX7610" y="connsiteY7610"/>
                </a:cxn>
                <a:cxn ang="0">
                  <a:pos x="connsiteX7611" y="connsiteY7611"/>
                </a:cxn>
                <a:cxn ang="0">
                  <a:pos x="connsiteX7612" y="connsiteY7612"/>
                </a:cxn>
                <a:cxn ang="0">
                  <a:pos x="connsiteX7613" y="connsiteY7613"/>
                </a:cxn>
                <a:cxn ang="0">
                  <a:pos x="connsiteX7614" y="connsiteY7614"/>
                </a:cxn>
                <a:cxn ang="0">
                  <a:pos x="connsiteX7615" y="connsiteY7615"/>
                </a:cxn>
                <a:cxn ang="0">
                  <a:pos x="connsiteX7616" y="connsiteY7616"/>
                </a:cxn>
                <a:cxn ang="0">
                  <a:pos x="connsiteX7617" y="connsiteY7617"/>
                </a:cxn>
                <a:cxn ang="0">
                  <a:pos x="connsiteX7618" y="connsiteY7618"/>
                </a:cxn>
                <a:cxn ang="0">
                  <a:pos x="connsiteX7619" y="connsiteY7619"/>
                </a:cxn>
                <a:cxn ang="0">
                  <a:pos x="connsiteX7620" y="connsiteY7620"/>
                </a:cxn>
                <a:cxn ang="0">
                  <a:pos x="connsiteX7621" y="connsiteY7621"/>
                </a:cxn>
                <a:cxn ang="0">
                  <a:pos x="connsiteX7622" y="connsiteY7622"/>
                </a:cxn>
                <a:cxn ang="0">
                  <a:pos x="connsiteX7623" y="connsiteY7623"/>
                </a:cxn>
                <a:cxn ang="0">
                  <a:pos x="connsiteX7624" y="connsiteY7624"/>
                </a:cxn>
                <a:cxn ang="0">
                  <a:pos x="connsiteX7625" y="connsiteY7625"/>
                </a:cxn>
                <a:cxn ang="0">
                  <a:pos x="connsiteX7626" y="connsiteY7626"/>
                </a:cxn>
                <a:cxn ang="0">
                  <a:pos x="connsiteX7627" y="connsiteY7627"/>
                </a:cxn>
                <a:cxn ang="0">
                  <a:pos x="connsiteX7628" y="connsiteY7628"/>
                </a:cxn>
                <a:cxn ang="0">
                  <a:pos x="connsiteX7629" y="connsiteY7629"/>
                </a:cxn>
                <a:cxn ang="0">
                  <a:pos x="connsiteX7630" y="connsiteY7630"/>
                </a:cxn>
                <a:cxn ang="0">
                  <a:pos x="connsiteX7631" y="connsiteY7631"/>
                </a:cxn>
                <a:cxn ang="0">
                  <a:pos x="connsiteX7632" y="connsiteY7632"/>
                </a:cxn>
                <a:cxn ang="0">
                  <a:pos x="connsiteX7633" y="connsiteY7633"/>
                </a:cxn>
                <a:cxn ang="0">
                  <a:pos x="connsiteX7634" y="connsiteY7634"/>
                </a:cxn>
                <a:cxn ang="0">
                  <a:pos x="connsiteX7635" y="connsiteY7635"/>
                </a:cxn>
                <a:cxn ang="0">
                  <a:pos x="connsiteX7636" y="connsiteY7636"/>
                </a:cxn>
                <a:cxn ang="0">
                  <a:pos x="connsiteX7637" y="connsiteY7637"/>
                </a:cxn>
                <a:cxn ang="0">
                  <a:pos x="connsiteX7638" y="connsiteY7638"/>
                </a:cxn>
                <a:cxn ang="0">
                  <a:pos x="connsiteX7639" y="connsiteY7639"/>
                </a:cxn>
                <a:cxn ang="0">
                  <a:pos x="connsiteX7640" y="connsiteY7640"/>
                </a:cxn>
                <a:cxn ang="0">
                  <a:pos x="connsiteX7641" y="connsiteY7641"/>
                </a:cxn>
                <a:cxn ang="0">
                  <a:pos x="connsiteX7642" y="connsiteY7642"/>
                </a:cxn>
                <a:cxn ang="0">
                  <a:pos x="connsiteX7643" y="connsiteY7643"/>
                </a:cxn>
                <a:cxn ang="0">
                  <a:pos x="connsiteX7644" y="connsiteY7644"/>
                </a:cxn>
                <a:cxn ang="0">
                  <a:pos x="connsiteX7645" y="connsiteY7645"/>
                </a:cxn>
                <a:cxn ang="0">
                  <a:pos x="connsiteX7646" y="connsiteY7646"/>
                </a:cxn>
                <a:cxn ang="0">
                  <a:pos x="connsiteX7647" y="connsiteY7647"/>
                </a:cxn>
                <a:cxn ang="0">
                  <a:pos x="connsiteX7648" y="connsiteY7648"/>
                </a:cxn>
                <a:cxn ang="0">
                  <a:pos x="connsiteX7649" y="connsiteY7649"/>
                </a:cxn>
                <a:cxn ang="0">
                  <a:pos x="connsiteX7650" y="connsiteY7650"/>
                </a:cxn>
                <a:cxn ang="0">
                  <a:pos x="connsiteX7651" y="connsiteY7651"/>
                </a:cxn>
                <a:cxn ang="0">
                  <a:pos x="connsiteX7652" y="connsiteY7652"/>
                </a:cxn>
                <a:cxn ang="0">
                  <a:pos x="connsiteX7653" y="connsiteY7653"/>
                </a:cxn>
                <a:cxn ang="0">
                  <a:pos x="connsiteX7654" y="connsiteY7654"/>
                </a:cxn>
                <a:cxn ang="0">
                  <a:pos x="connsiteX7655" y="connsiteY7655"/>
                </a:cxn>
                <a:cxn ang="0">
                  <a:pos x="connsiteX7656" y="connsiteY7656"/>
                </a:cxn>
                <a:cxn ang="0">
                  <a:pos x="connsiteX7657" y="connsiteY7657"/>
                </a:cxn>
                <a:cxn ang="0">
                  <a:pos x="connsiteX7658" y="connsiteY7658"/>
                </a:cxn>
                <a:cxn ang="0">
                  <a:pos x="connsiteX7659" y="connsiteY7659"/>
                </a:cxn>
                <a:cxn ang="0">
                  <a:pos x="connsiteX7660" y="connsiteY7660"/>
                </a:cxn>
                <a:cxn ang="0">
                  <a:pos x="connsiteX7661" y="connsiteY7661"/>
                </a:cxn>
                <a:cxn ang="0">
                  <a:pos x="connsiteX7662" y="connsiteY7662"/>
                </a:cxn>
                <a:cxn ang="0">
                  <a:pos x="connsiteX7663" y="connsiteY7663"/>
                </a:cxn>
                <a:cxn ang="0">
                  <a:pos x="connsiteX7664" y="connsiteY7664"/>
                </a:cxn>
                <a:cxn ang="0">
                  <a:pos x="connsiteX7665" y="connsiteY7665"/>
                </a:cxn>
                <a:cxn ang="0">
                  <a:pos x="connsiteX7666" y="connsiteY7666"/>
                </a:cxn>
                <a:cxn ang="0">
                  <a:pos x="connsiteX7667" y="connsiteY7667"/>
                </a:cxn>
                <a:cxn ang="0">
                  <a:pos x="connsiteX7668" y="connsiteY7668"/>
                </a:cxn>
                <a:cxn ang="0">
                  <a:pos x="connsiteX7669" y="connsiteY7669"/>
                </a:cxn>
                <a:cxn ang="0">
                  <a:pos x="connsiteX7670" y="connsiteY7670"/>
                </a:cxn>
                <a:cxn ang="0">
                  <a:pos x="connsiteX7671" y="connsiteY7671"/>
                </a:cxn>
                <a:cxn ang="0">
                  <a:pos x="connsiteX7672" y="connsiteY7672"/>
                </a:cxn>
                <a:cxn ang="0">
                  <a:pos x="connsiteX7673" y="connsiteY7673"/>
                </a:cxn>
                <a:cxn ang="0">
                  <a:pos x="connsiteX7674" y="connsiteY7674"/>
                </a:cxn>
                <a:cxn ang="0">
                  <a:pos x="connsiteX7675" y="connsiteY7675"/>
                </a:cxn>
                <a:cxn ang="0">
                  <a:pos x="connsiteX7676" y="connsiteY7676"/>
                </a:cxn>
                <a:cxn ang="0">
                  <a:pos x="connsiteX7677" y="connsiteY7677"/>
                </a:cxn>
                <a:cxn ang="0">
                  <a:pos x="connsiteX7678" y="connsiteY7678"/>
                </a:cxn>
                <a:cxn ang="0">
                  <a:pos x="connsiteX7679" y="connsiteY7679"/>
                </a:cxn>
                <a:cxn ang="0">
                  <a:pos x="connsiteX7680" y="connsiteY7680"/>
                </a:cxn>
                <a:cxn ang="0">
                  <a:pos x="connsiteX7681" y="connsiteY7681"/>
                </a:cxn>
                <a:cxn ang="0">
                  <a:pos x="connsiteX7682" y="connsiteY7682"/>
                </a:cxn>
                <a:cxn ang="0">
                  <a:pos x="connsiteX7683" y="connsiteY7683"/>
                </a:cxn>
                <a:cxn ang="0">
                  <a:pos x="connsiteX7684" y="connsiteY7684"/>
                </a:cxn>
                <a:cxn ang="0">
                  <a:pos x="connsiteX7685" y="connsiteY7685"/>
                </a:cxn>
                <a:cxn ang="0">
                  <a:pos x="connsiteX7686" y="connsiteY7686"/>
                </a:cxn>
                <a:cxn ang="0">
                  <a:pos x="connsiteX7687" y="connsiteY7687"/>
                </a:cxn>
                <a:cxn ang="0">
                  <a:pos x="connsiteX7688" y="connsiteY7688"/>
                </a:cxn>
                <a:cxn ang="0">
                  <a:pos x="connsiteX7689" y="connsiteY7689"/>
                </a:cxn>
                <a:cxn ang="0">
                  <a:pos x="connsiteX7690" y="connsiteY7690"/>
                </a:cxn>
                <a:cxn ang="0">
                  <a:pos x="connsiteX7691" y="connsiteY7691"/>
                </a:cxn>
                <a:cxn ang="0">
                  <a:pos x="connsiteX7692" y="connsiteY7692"/>
                </a:cxn>
                <a:cxn ang="0">
                  <a:pos x="connsiteX7693" y="connsiteY7693"/>
                </a:cxn>
                <a:cxn ang="0">
                  <a:pos x="connsiteX7694" y="connsiteY7694"/>
                </a:cxn>
                <a:cxn ang="0">
                  <a:pos x="connsiteX7695" y="connsiteY7695"/>
                </a:cxn>
                <a:cxn ang="0">
                  <a:pos x="connsiteX7696" y="connsiteY7696"/>
                </a:cxn>
                <a:cxn ang="0">
                  <a:pos x="connsiteX7697" y="connsiteY7697"/>
                </a:cxn>
                <a:cxn ang="0">
                  <a:pos x="connsiteX7698" y="connsiteY7698"/>
                </a:cxn>
                <a:cxn ang="0">
                  <a:pos x="connsiteX7699" y="connsiteY7699"/>
                </a:cxn>
                <a:cxn ang="0">
                  <a:pos x="connsiteX7700" y="connsiteY7700"/>
                </a:cxn>
                <a:cxn ang="0">
                  <a:pos x="connsiteX7701" y="connsiteY7701"/>
                </a:cxn>
                <a:cxn ang="0">
                  <a:pos x="connsiteX7702" y="connsiteY7702"/>
                </a:cxn>
                <a:cxn ang="0">
                  <a:pos x="connsiteX7703" y="connsiteY7703"/>
                </a:cxn>
                <a:cxn ang="0">
                  <a:pos x="connsiteX7704" y="connsiteY7704"/>
                </a:cxn>
                <a:cxn ang="0">
                  <a:pos x="connsiteX7705" y="connsiteY7705"/>
                </a:cxn>
                <a:cxn ang="0">
                  <a:pos x="connsiteX7706" y="connsiteY7706"/>
                </a:cxn>
                <a:cxn ang="0">
                  <a:pos x="connsiteX7707" y="connsiteY7707"/>
                </a:cxn>
                <a:cxn ang="0">
                  <a:pos x="connsiteX7708" y="connsiteY7708"/>
                </a:cxn>
                <a:cxn ang="0">
                  <a:pos x="connsiteX7709" y="connsiteY7709"/>
                </a:cxn>
                <a:cxn ang="0">
                  <a:pos x="connsiteX7710" y="connsiteY7710"/>
                </a:cxn>
                <a:cxn ang="0">
                  <a:pos x="connsiteX7711" y="connsiteY7711"/>
                </a:cxn>
                <a:cxn ang="0">
                  <a:pos x="connsiteX7712" y="connsiteY7712"/>
                </a:cxn>
                <a:cxn ang="0">
                  <a:pos x="connsiteX7713" y="connsiteY7713"/>
                </a:cxn>
                <a:cxn ang="0">
                  <a:pos x="connsiteX7714" y="connsiteY7714"/>
                </a:cxn>
                <a:cxn ang="0">
                  <a:pos x="connsiteX7715" y="connsiteY7715"/>
                </a:cxn>
                <a:cxn ang="0">
                  <a:pos x="connsiteX7716" y="connsiteY7716"/>
                </a:cxn>
                <a:cxn ang="0">
                  <a:pos x="connsiteX7717" y="connsiteY7717"/>
                </a:cxn>
                <a:cxn ang="0">
                  <a:pos x="connsiteX7718" y="connsiteY7718"/>
                </a:cxn>
                <a:cxn ang="0">
                  <a:pos x="connsiteX7719" y="connsiteY7719"/>
                </a:cxn>
                <a:cxn ang="0">
                  <a:pos x="connsiteX7720" y="connsiteY7720"/>
                </a:cxn>
                <a:cxn ang="0">
                  <a:pos x="connsiteX7721" y="connsiteY7721"/>
                </a:cxn>
                <a:cxn ang="0">
                  <a:pos x="connsiteX7722" y="connsiteY7722"/>
                </a:cxn>
                <a:cxn ang="0">
                  <a:pos x="connsiteX7723" y="connsiteY7723"/>
                </a:cxn>
                <a:cxn ang="0">
                  <a:pos x="connsiteX7724" y="connsiteY7724"/>
                </a:cxn>
                <a:cxn ang="0">
                  <a:pos x="connsiteX7725" y="connsiteY7725"/>
                </a:cxn>
                <a:cxn ang="0">
                  <a:pos x="connsiteX7726" y="connsiteY7726"/>
                </a:cxn>
                <a:cxn ang="0">
                  <a:pos x="connsiteX7727" y="connsiteY7727"/>
                </a:cxn>
                <a:cxn ang="0">
                  <a:pos x="connsiteX7728" y="connsiteY7728"/>
                </a:cxn>
                <a:cxn ang="0">
                  <a:pos x="connsiteX7729" y="connsiteY7729"/>
                </a:cxn>
                <a:cxn ang="0">
                  <a:pos x="connsiteX7730" y="connsiteY7730"/>
                </a:cxn>
                <a:cxn ang="0">
                  <a:pos x="connsiteX7731" y="connsiteY7731"/>
                </a:cxn>
                <a:cxn ang="0">
                  <a:pos x="connsiteX7732" y="connsiteY7732"/>
                </a:cxn>
                <a:cxn ang="0">
                  <a:pos x="connsiteX7733" y="connsiteY7733"/>
                </a:cxn>
                <a:cxn ang="0">
                  <a:pos x="connsiteX7734" y="connsiteY7734"/>
                </a:cxn>
                <a:cxn ang="0">
                  <a:pos x="connsiteX7735" y="connsiteY7735"/>
                </a:cxn>
                <a:cxn ang="0">
                  <a:pos x="connsiteX7736" y="connsiteY7736"/>
                </a:cxn>
                <a:cxn ang="0">
                  <a:pos x="connsiteX7737" y="connsiteY7737"/>
                </a:cxn>
                <a:cxn ang="0">
                  <a:pos x="connsiteX7738" y="connsiteY7738"/>
                </a:cxn>
                <a:cxn ang="0">
                  <a:pos x="connsiteX7739" y="connsiteY7739"/>
                </a:cxn>
                <a:cxn ang="0">
                  <a:pos x="connsiteX7740" y="connsiteY7740"/>
                </a:cxn>
                <a:cxn ang="0">
                  <a:pos x="connsiteX7741" y="connsiteY7741"/>
                </a:cxn>
                <a:cxn ang="0">
                  <a:pos x="connsiteX7742" y="connsiteY7742"/>
                </a:cxn>
                <a:cxn ang="0">
                  <a:pos x="connsiteX7743" y="connsiteY7743"/>
                </a:cxn>
                <a:cxn ang="0">
                  <a:pos x="connsiteX7744" y="connsiteY7744"/>
                </a:cxn>
                <a:cxn ang="0">
                  <a:pos x="connsiteX7745" y="connsiteY7745"/>
                </a:cxn>
                <a:cxn ang="0">
                  <a:pos x="connsiteX7746" y="connsiteY7746"/>
                </a:cxn>
                <a:cxn ang="0">
                  <a:pos x="connsiteX7747" y="connsiteY7747"/>
                </a:cxn>
                <a:cxn ang="0">
                  <a:pos x="connsiteX7748" y="connsiteY7748"/>
                </a:cxn>
                <a:cxn ang="0">
                  <a:pos x="connsiteX7749" y="connsiteY7749"/>
                </a:cxn>
                <a:cxn ang="0">
                  <a:pos x="connsiteX7750" y="connsiteY7750"/>
                </a:cxn>
                <a:cxn ang="0">
                  <a:pos x="connsiteX7751" y="connsiteY7751"/>
                </a:cxn>
                <a:cxn ang="0">
                  <a:pos x="connsiteX7752" y="connsiteY7752"/>
                </a:cxn>
                <a:cxn ang="0">
                  <a:pos x="connsiteX7753" y="connsiteY7753"/>
                </a:cxn>
                <a:cxn ang="0">
                  <a:pos x="connsiteX7754" y="connsiteY7754"/>
                </a:cxn>
                <a:cxn ang="0">
                  <a:pos x="connsiteX7755" y="connsiteY7755"/>
                </a:cxn>
                <a:cxn ang="0">
                  <a:pos x="connsiteX7756" y="connsiteY7756"/>
                </a:cxn>
                <a:cxn ang="0">
                  <a:pos x="connsiteX7757" y="connsiteY7757"/>
                </a:cxn>
                <a:cxn ang="0">
                  <a:pos x="connsiteX7758" y="connsiteY7758"/>
                </a:cxn>
                <a:cxn ang="0">
                  <a:pos x="connsiteX7759" y="connsiteY7759"/>
                </a:cxn>
                <a:cxn ang="0">
                  <a:pos x="connsiteX7760" y="connsiteY7760"/>
                </a:cxn>
                <a:cxn ang="0">
                  <a:pos x="connsiteX7761" y="connsiteY7761"/>
                </a:cxn>
                <a:cxn ang="0">
                  <a:pos x="connsiteX7762" y="connsiteY7762"/>
                </a:cxn>
                <a:cxn ang="0">
                  <a:pos x="connsiteX7763" y="connsiteY7763"/>
                </a:cxn>
                <a:cxn ang="0">
                  <a:pos x="connsiteX7764" y="connsiteY7764"/>
                </a:cxn>
                <a:cxn ang="0">
                  <a:pos x="connsiteX7765" y="connsiteY7765"/>
                </a:cxn>
                <a:cxn ang="0">
                  <a:pos x="connsiteX7766" y="connsiteY7766"/>
                </a:cxn>
                <a:cxn ang="0">
                  <a:pos x="connsiteX7767" y="connsiteY7767"/>
                </a:cxn>
                <a:cxn ang="0">
                  <a:pos x="connsiteX7768" y="connsiteY7768"/>
                </a:cxn>
                <a:cxn ang="0">
                  <a:pos x="connsiteX7769" y="connsiteY7769"/>
                </a:cxn>
                <a:cxn ang="0">
                  <a:pos x="connsiteX7770" y="connsiteY7770"/>
                </a:cxn>
                <a:cxn ang="0">
                  <a:pos x="connsiteX7771" y="connsiteY7771"/>
                </a:cxn>
                <a:cxn ang="0">
                  <a:pos x="connsiteX7772" y="connsiteY7772"/>
                </a:cxn>
                <a:cxn ang="0">
                  <a:pos x="connsiteX7773" y="connsiteY7773"/>
                </a:cxn>
                <a:cxn ang="0">
                  <a:pos x="connsiteX7774" y="connsiteY7774"/>
                </a:cxn>
                <a:cxn ang="0">
                  <a:pos x="connsiteX7775" y="connsiteY7775"/>
                </a:cxn>
                <a:cxn ang="0">
                  <a:pos x="connsiteX7776" y="connsiteY7776"/>
                </a:cxn>
                <a:cxn ang="0">
                  <a:pos x="connsiteX7777" y="connsiteY7777"/>
                </a:cxn>
                <a:cxn ang="0">
                  <a:pos x="connsiteX7778" y="connsiteY7778"/>
                </a:cxn>
                <a:cxn ang="0">
                  <a:pos x="connsiteX7779" y="connsiteY7779"/>
                </a:cxn>
                <a:cxn ang="0">
                  <a:pos x="connsiteX7780" y="connsiteY7780"/>
                </a:cxn>
                <a:cxn ang="0">
                  <a:pos x="connsiteX7781" y="connsiteY7781"/>
                </a:cxn>
                <a:cxn ang="0">
                  <a:pos x="connsiteX7782" y="connsiteY7782"/>
                </a:cxn>
                <a:cxn ang="0">
                  <a:pos x="connsiteX7783" y="connsiteY7783"/>
                </a:cxn>
                <a:cxn ang="0">
                  <a:pos x="connsiteX7784" y="connsiteY7784"/>
                </a:cxn>
                <a:cxn ang="0">
                  <a:pos x="connsiteX7785" y="connsiteY7785"/>
                </a:cxn>
                <a:cxn ang="0">
                  <a:pos x="connsiteX7786" y="connsiteY7786"/>
                </a:cxn>
                <a:cxn ang="0">
                  <a:pos x="connsiteX7787" y="connsiteY7787"/>
                </a:cxn>
                <a:cxn ang="0">
                  <a:pos x="connsiteX7788" y="connsiteY7788"/>
                </a:cxn>
                <a:cxn ang="0">
                  <a:pos x="connsiteX7789" y="connsiteY7789"/>
                </a:cxn>
                <a:cxn ang="0">
                  <a:pos x="connsiteX7790" y="connsiteY7790"/>
                </a:cxn>
                <a:cxn ang="0">
                  <a:pos x="connsiteX7791" y="connsiteY7791"/>
                </a:cxn>
                <a:cxn ang="0">
                  <a:pos x="connsiteX7792" y="connsiteY7792"/>
                </a:cxn>
                <a:cxn ang="0">
                  <a:pos x="connsiteX7793" y="connsiteY7793"/>
                </a:cxn>
                <a:cxn ang="0">
                  <a:pos x="connsiteX7794" y="connsiteY7794"/>
                </a:cxn>
                <a:cxn ang="0">
                  <a:pos x="connsiteX7795" y="connsiteY7795"/>
                </a:cxn>
                <a:cxn ang="0">
                  <a:pos x="connsiteX7796" y="connsiteY7796"/>
                </a:cxn>
                <a:cxn ang="0">
                  <a:pos x="connsiteX7797" y="connsiteY7797"/>
                </a:cxn>
                <a:cxn ang="0">
                  <a:pos x="connsiteX7798" y="connsiteY7798"/>
                </a:cxn>
                <a:cxn ang="0">
                  <a:pos x="connsiteX7799" y="connsiteY7799"/>
                </a:cxn>
                <a:cxn ang="0">
                  <a:pos x="connsiteX7800" y="connsiteY7800"/>
                </a:cxn>
                <a:cxn ang="0">
                  <a:pos x="connsiteX7801" y="connsiteY7801"/>
                </a:cxn>
                <a:cxn ang="0">
                  <a:pos x="connsiteX7802" y="connsiteY7802"/>
                </a:cxn>
                <a:cxn ang="0">
                  <a:pos x="connsiteX7803" y="connsiteY7803"/>
                </a:cxn>
                <a:cxn ang="0">
                  <a:pos x="connsiteX7804" y="connsiteY7804"/>
                </a:cxn>
                <a:cxn ang="0">
                  <a:pos x="connsiteX7805" y="connsiteY7805"/>
                </a:cxn>
                <a:cxn ang="0">
                  <a:pos x="connsiteX7806" y="connsiteY7806"/>
                </a:cxn>
                <a:cxn ang="0">
                  <a:pos x="connsiteX7807" y="connsiteY7807"/>
                </a:cxn>
                <a:cxn ang="0">
                  <a:pos x="connsiteX7808" y="connsiteY7808"/>
                </a:cxn>
                <a:cxn ang="0">
                  <a:pos x="connsiteX7809" y="connsiteY7809"/>
                </a:cxn>
                <a:cxn ang="0">
                  <a:pos x="connsiteX7810" y="connsiteY7810"/>
                </a:cxn>
                <a:cxn ang="0">
                  <a:pos x="connsiteX7811" y="connsiteY7811"/>
                </a:cxn>
                <a:cxn ang="0">
                  <a:pos x="connsiteX7812" y="connsiteY7812"/>
                </a:cxn>
                <a:cxn ang="0">
                  <a:pos x="connsiteX7813" y="connsiteY7813"/>
                </a:cxn>
                <a:cxn ang="0">
                  <a:pos x="connsiteX7814" y="connsiteY7814"/>
                </a:cxn>
                <a:cxn ang="0">
                  <a:pos x="connsiteX7815" y="connsiteY7815"/>
                </a:cxn>
                <a:cxn ang="0">
                  <a:pos x="connsiteX7816" y="connsiteY7816"/>
                </a:cxn>
                <a:cxn ang="0">
                  <a:pos x="connsiteX7817" y="connsiteY7817"/>
                </a:cxn>
                <a:cxn ang="0">
                  <a:pos x="connsiteX7818" y="connsiteY7818"/>
                </a:cxn>
                <a:cxn ang="0">
                  <a:pos x="connsiteX7819" y="connsiteY7819"/>
                </a:cxn>
                <a:cxn ang="0">
                  <a:pos x="connsiteX7820" y="connsiteY7820"/>
                </a:cxn>
                <a:cxn ang="0">
                  <a:pos x="connsiteX7821" y="connsiteY7821"/>
                </a:cxn>
                <a:cxn ang="0">
                  <a:pos x="connsiteX7822" y="connsiteY7822"/>
                </a:cxn>
                <a:cxn ang="0">
                  <a:pos x="connsiteX7823" y="connsiteY7823"/>
                </a:cxn>
                <a:cxn ang="0">
                  <a:pos x="connsiteX7824" y="connsiteY7824"/>
                </a:cxn>
                <a:cxn ang="0">
                  <a:pos x="connsiteX7825" y="connsiteY7825"/>
                </a:cxn>
                <a:cxn ang="0">
                  <a:pos x="connsiteX7826" y="connsiteY7826"/>
                </a:cxn>
                <a:cxn ang="0">
                  <a:pos x="connsiteX7827" y="connsiteY7827"/>
                </a:cxn>
                <a:cxn ang="0">
                  <a:pos x="connsiteX7828" y="connsiteY7828"/>
                </a:cxn>
                <a:cxn ang="0">
                  <a:pos x="connsiteX7829" y="connsiteY7829"/>
                </a:cxn>
                <a:cxn ang="0">
                  <a:pos x="connsiteX7830" y="connsiteY7830"/>
                </a:cxn>
                <a:cxn ang="0">
                  <a:pos x="connsiteX7831" y="connsiteY7831"/>
                </a:cxn>
                <a:cxn ang="0">
                  <a:pos x="connsiteX7832" y="connsiteY7832"/>
                </a:cxn>
                <a:cxn ang="0">
                  <a:pos x="connsiteX7833" y="connsiteY7833"/>
                </a:cxn>
                <a:cxn ang="0">
                  <a:pos x="connsiteX7834" y="connsiteY7834"/>
                </a:cxn>
                <a:cxn ang="0">
                  <a:pos x="connsiteX7835" y="connsiteY7835"/>
                </a:cxn>
                <a:cxn ang="0">
                  <a:pos x="connsiteX7836" y="connsiteY7836"/>
                </a:cxn>
                <a:cxn ang="0">
                  <a:pos x="connsiteX7837" y="connsiteY7837"/>
                </a:cxn>
                <a:cxn ang="0">
                  <a:pos x="connsiteX7838" y="connsiteY7838"/>
                </a:cxn>
                <a:cxn ang="0">
                  <a:pos x="connsiteX7839" y="connsiteY7839"/>
                </a:cxn>
                <a:cxn ang="0">
                  <a:pos x="connsiteX7840" y="connsiteY7840"/>
                </a:cxn>
                <a:cxn ang="0">
                  <a:pos x="connsiteX7841" y="connsiteY7841"/>
                </a:cxn>
                <a:cxn ang="0">
                  <a:pos x="connsiteX7842" y="connsiteY7842"/>
                </a:cxn>
                <a:cxn ang="0">
                  <a:pos x="connsiteX7843" y="connsiteY7843"/>
                </a:cxn>
                <a:cxn ang="0">
                  <a:pos x="connsiteX7844" y="connsiteY7844"/>
                </a:cxn>
                <a:cxn ang="0">
                  <a:pos x="connsiteX7845" y="connsiteY7845"/>
                </a:cxn>
                <a:cxn ang="0">
                  <a:pos x="connsiteX7846" y="connsiteY7846"/>
                </a:cxn>
                <a:cxn ang="0">
                  <a:pos x="connsiteX7847" y="connsiteY7847"/>
                </a:cxn>
                <a:cxn ang="0">
                  <a:pos x="connsiteX7848" y="connsiteY7848"/>
                </a:cxn>
                <a:cxn ang="0">
                  <a:pos x="connsiteX7849" y="connsiteY7849"/>
                </a:cxn>
                <a:cxn ang="0">
                  <a:pos x="connsiteX7850" y="connsiteY7850"/>
                </a:cxn>
                <a:cxn ang="0">
                  <a:pos x="connsiteX7851" y="connsiteY7851"/>
                </a:cxn>
                <a:cxn ang="0">
                  <a:pos x="connsiteX7852" y="connsiteY7852"/>
                </a:cxn>
                <a:cxn ang="0">
                  <a:pos x="connsiteX7853" y="connsiteY7853"/>
                </a:cxn>
                <a:cxn ang="0">
                  <a:pos x="connsiteX7854" y="connsiteY7854"/>
                </a:cxn>
                <a:cxn ang="0">
                  <a:pos x="connsiteX7855" y="connsiteY7855"/>
                </a:cxn>
                <a:cxn ang="0">
                  <a:pos x="connsiteX7856" y="connsiteY7856"/>
                </a:cxn>
                <a:cxn ang="0">
                  <a:pos x="connsiteX7857" y="connsiteY7857"/>
                </a:cxn>
                <a:cxn ang="0">
                  <a:pos x="connsiteX7858" y="connsiteY7858"/>
                </a:cxn>
                <a:cxn ang="0">
                  <a:pos x="connsiteX7859" y="connsiteY7859"/>
                </a:cxn>
                <a:cxn ang="0">
                  <a:pos x="connsiteX7860" y="connsiteY7860"/>
                </a:cxn>
                <a:cxn ang="0">
                  <a:pos x="connsiteX7861" y="connsiteY7861"/>
                </a:cxn>
                <a:cxn ang="0">
                  <a:pos x="connsiteX7862" y="connsiteY7862"/>
                </a:cxn>
                <a:cxn ang="0">
                  <a:pos x="connsiteX7863" y="connsiteY7863"/>
                </a:cxn>
                <a:cxn ang="0">
                  <a:pos x="connsiteX7864" y="connsiteY7864"/>
                </a:cxn>
                <a:cxn ang="0">
                  <a:pos x="connsiteX7865" y="connsiteY7865"/>
                </a:cxn>
                <a:cxn ang="0">
                  <a:pos x="connsiteX7866" y="connsiteY7866"/>
                </a:cxn>
                <a:cxn ang="0">
                  <a:pos x="connsiteX7867" y="connsiteY7867"/>
                </a:cxn>
                <a:cxn ang="0">
                  <a:pos x="connsiteX7868" y="connsiteY7868"/>
                </a:cxn>
                <a:cxn ang="0">
                  <a:pos x="connsiteX7869" y="connsiteY7869"/>
                </a:cxn>
                <a:cxn ang="0">
                  <a:pos x="connsiteX7870" y="connsiteY7870"/>
                </a:cxn>
                <a:cxn ang="0">
                  <a:pos x="connsiteX7871" y="connsiteY7871"/>
                </a:cxn>
                <a:cxn ang="0">
                  <a:pos x="connsiteX7872" y="connsiteY7872"/>
                </a:cxn>
                <a:cxn ang="0">
                  <a:pos x="connsiteX7873" y="connsiteY7873"/>
                </a:cxn>
                <a:cxn ang="0">
                  <a:pos x="connsiteX7874" y="connsiteY7874"/>
                </a:cxn>
                <a:cxn ang="0">
                  <a:pos x="connsiteX7875" y="connsiteY7875"/>
                </a:cxn>
                <a:cxn ang="0">
                  <a:pos x="connsiteX7876" y="connsiteY7876"/>
                </a:cxn>
                <a:cxn ang="0">
                  <a:pos x="connsiteX7877" y="connsiteY7877"/>
                </a:cxn>
                <a:cxn ang="0">
                  <a:pos x="connsiteX7878" y="connsiteY7878"/>
                </a:cxn>
                <a:cxn ang="0">
                  <a:pos x="connsiteX7879" y="connsiteY7879"/>
                </a:cxn>
                <a:cxn ang="0">
                  <a:pos x="connsiteX7880" y="connsiteY7880"/>
                </a:cxn>
                <a:cxn ang="0">
                  <a:pos x="connsiteX7881" y="connsiteY7881"/>
                </a:cxn>
                <a:cxn ang="0">
                  <a:pos x="connsiteX7882" y="connsiteY7882"/>
                </a:cxn>
                <a:cxn ang="0">
                  <a:pos x="connsiteX7883" y="connsiteY7883"/>
                </a:cxn>
                <a:cxn ang="0">
                  <a:pos x="connsiteX7884" y="connsiteY7884"/>
                </a:cxn>
                <a:cxn ang="0">
                  <a:pos x="connsiteX7885" y="connsiteY7885"/>
                </a:cxn>
                <a:cxn ang="0">
                  <a:pos x="connsiteX7886" y="connsiteY7886"/>
                </a:cxn>
                <a:cxn ang="0">
                  <a:pos x="connsiteX7887" y="connsiteY7887"/>
                </a:cxn>
                <a:cxn ang="0">
                  <a:pos x="connsiteX7888" y="connsiteY7888"/>
                </a:cxn>
                <a:cxn ang="0">
                  <a:pos x="connsiteX7889" y="connsiteY7889"/>
                </a:cxn>
                <a:cxn ang="0">
                  <a:pos x="connsiteX7890" y="connsiteY7890"/>
                </a:cxn>
                <a:cxn ang="0">
                  <a:pos x="connsiteX7891" y="connsiteY7891"/>
                </a:cxn>
                <a:cxn ang="0">
                  <a:pos x="connsiteX7892" y="connsiteY7892"/>
                </a:cxn>
                <a:cxn ang="0">
                  <a:pos x="connsiteX7893" y="connsiteY7893"/>
                </a:cxn>
                <a:cxn ang="0">
                  <a:pos x="connsiteX7894" y="connsiteY7894"/>
                </a:cxn>
                <a:cxn ang="0">
                  <a:pos x="connsiteX7895" y="connsiteY7895"/>
                </a:cxn>
                <a:cxn ang="0">
                  <a:pos x="connsiteX7896" y="connsiteY7896"/>
                </a:cxn>
                <a:cxn ang="0">
                  <a:pos x="connsiteX7897" y="connsiteY7897"/>
                </a:cxn>
                <a:cxn ang="0">
                  <a:pos x="connsiteX7898" y="connsiteY7898"/>
                </a:cxn>
                <a:cxn ang="0">
                  <a:pos x="connsiteX7899" y="connsiteY7899"/>
                </a:cxn>
                <a:cxn ang="0">
                  <a:pos x="connsiteX7900" y="connsiteY7900"/>
                </a:cxn>
                <a:cxn ang="0">
                  <a:pos x="connsiteX7901" y="connsiteY7901"/>
                </a:cxn>
                <a:cxn ang="0">
                  <a:pos x="connsiteX7902" y="connsiteY7902"/>
                </a:cxn>
                <a:cxn ang="0">
                  <a:pos x="connsiteX7903" y="connsiteY7903"/>
                </a:cxn>
                <a:cxn ang="0">
                  <a:pos x="connsiteX7904" y="connsiteY7904"/>
                </a:cxn>
                <a:cxn ang="0">
                  <a:pos x="connsiteX7905" y="connsiteY7905"/>
                </a:cxn>
                <a:cxn ang="0">
                  <a:pos x="connsiteX7906" y="connsiteY7906"/>
                </a:cxn>
                <a:cxn ang="0">
                  <a:pos x="connsiteX7907" y="connsiteY7907"/>
                </a:cxn>
                <a:cxn ang="0">
                  <a:pos x="connsiteX7908" y="connsiteY7908"/>
                </a:cxn>
                <a:cxn ang="0">
                  <a:pos x="connsiteX7909" y="connsiteY7909"/>
                </a:cxn>
                <a:cxn ang="0">
                  <a:pos x="connsiteX7910" y="connsiteY7910"/>
                </a:cxn>
                <a:cxn ang="0">
                  <a:pos x="connsiteX7911" y="connsiteY7911"/>
                </a:cxn>
                <a:cxn ang="0">
                  <a:pos x="connsiteX7912" y="connsiteY7912"/>
                </a:cxn>
                <a:cxn ang="0">
                  <a:pos x="connsiteX7913" y="connsiteY7913"/>
                </a:cxn>
                <a:cxn ang="0">
                  <a:pos x="connsiteX7914" y="connsiteY7914"/>
                </a:cxn>
                <a:cxn ang="0">
                  <a:pos x="connsiteX7915" y="connsiteY7915"/>
                </a:cxn>
                <a:cxn ang="0">
                  <a:pos x="connsiteX7916" y="connsiteY7916"/>
                </a:cxn>
                <a:cxn ang="0">
                  <a:pos x="connsiteX7917" y="connsiteY7917"/>
                </a:cxn>
                <a:cxn ang="0">
                  <a:pos x="connsiteX7918" y="connsiteY7918"/>
                </a:cxn>
                <a:cxn ang="0">
                  <a:pos x="connsiteX7919" y="connsiteY7919"/>
                </a:cxn>
                <a:cxn ang="0">
                  <a:pos x="connsiteX7920" y="connsiteY7920"/>
                </a:cxn>
                <a:cxn ang="0">
                  <a:pos x="connsiteX7921" y="connsiteY7921"/>
                </a:cxn>
                <a:cxn ang="0">
                  <a:pos x="connsiteX7922" y="connsiteY7922"/>
                </a:cxn>
                <a:cxn ang="0">
                  <a:pos x="connsiteX7923" y="connsiteY7923"/>
                </a:cxn>
                <a:cxn ang="0">
                  <a:pos x="connsiteX7924" y="connsiteY7924"/>
                </a:cxn>
                <a:cxn ang="0">
                  <a:pos x="connsiteX7925" y="connsiteY7925"/>
                </a:cxn>
                <a:cxn ang="0">
                  <a:pos x="connsiteX7926" y="connsiteY7926"/>
                </a:cxn>
                <a:cxn ang="0">
                  <a:pos x="connsiteX7927" y="connsiteY7927"/>
                </a:cxn>
                <a:cxn ang="0">
                  <a:pos x="connsiteX7928" y="connsiteY7928"/>
                </a:cxn>
                <a:cxn ang="0">
                  <a:pos x="connsiteX7929" y="connsiteY7929"/>
                </a:cxn>
                <a:cxn ang="0">
                  <a:pos x="connsiteX7930" y="connsiteY7930"/>
                </a:cxn>
                <a:cxn ang="0">
                  <a:pos x="connsiteX7931" y="connsiteY7931"/>
                </a:cxn>
                <a:cxn ang="0">
                  <a:pos x="connsiteX7932" y="connsiteY7932"/>
                </a:cxn>
                <a:cxn ang="0">
                  <a:pos x="connsiteX7933" y="connsiteY7933"/>
                </a:cxn>
                <a:cxn ang="0">
                  <a:pos x="connsiteX7934" y="connsiteY7934"/>
                </a:cxn>
                <a:cxn ang="0">
                  <a:pos x="connsiteX7935" y="connsiteY7935"/>
                </a:cxn>
                <a:cxn ang="0">
                  <a:pos x="connsiteX7936" y="connsiteY7936"/>
                </a:cxn>
                <a:cxn ang="0">
                  <a:pos x="connsiteX7937" y="connsiteY7937"/>
                </a:cxn>
                <a:cxn ang="0">
                  <a:pos x="connsiteX7938" y="connsiteY7938"/>
                </a:cxn>
                <a:cxn ang="0">
                  <a:pos x="connsiteX7939" y="connsiteY7939"/>
                </a:cxn>
                <a:cxn ang="0">
                  <a:pos x="connsiteX7940" y="connsiteY7940"/>
                </a:cxn>
                <a:cxn ang="0">
                  <a:pos x="connsiteX7941" y="connsiteY7941"/>
                </a:cxn>
                <a:cxn ang="0">
                  <a:pos x="connsiteX7942" y="connsiteY7942"/>
                </a:cxn>
                <a:cxn ang="0">
                  <a:pos x="connsiteX7943" y="connsiteY7943"/>
                </a:cxn>
                <a:cxn ang="0">
                  <a:pos x="connsiteX7944" y="connsiteY7944"/>
                </a:cxn>
                <a:cxn ang="0">
                  <a:pos x="connsiteX7945" y="connsiteY7945"/>
                </a:cxn>
                <a:cxn ang="0">
                  <a:pos x="connsiteX7946" y="connsiteY7946"/>
                </a:cxn>
                <a:cxn ang="0">
                  <a:pos x="connsiteX7947" y="connsiteY7947"/>
                </a:cxn>
                <a:cxn ang="0">
                  <a:pos x="connsiteX7948" y="connsiteY7948"/>
                </a:cxn>
                <a:cxn ang="0">
                  <a:pos x="connsiteX7949" y="connsiteY7949"/>
                </a:cxn>
                <a:cxn ang="0">
                  <a:pos x="connsiteX7950" y="connsiteY7950"/>
                </a:cxn>
                <a:cxn ang="0">
                  <a:pos x="connsiteX7951" y="connsiteY7951"/>
                </a:cxn>
                <a:cxn ang="0">
                  <a:pos x="connsiteX7952" y="connsiteY7952"/>
                </a:cxn>
                <a:cxn ang="0">
                  <a:pos x="connsiteX7953" y="connsiteY7953"/>
                </a:cxn>
                <a:cxn ang="0">
                  <a:pos x="connsiteX7954" y="connsiteY7954"/>
                </a:cxn>
                <a:cxn ang="0">
                  <a:pos x="connsiteX7955" y="connsiteY7955"/>
                </a:cxn>
                <a:cxn ang="0">
                  <a:pos x="connsiteX7956" y="connsiteY7956"/>
                </a:cxn>
                <a:cxn ang="0">
                  <a:pos x="connsiteX7957" y="connsiteY7957"/>
                </a:cxn>
                <a:cxn ang="0">
                  <a:pos x="connsiteX7958" y="connsiteY7958"/>
                </a:cxn>
                <a:cxn ang="0">
                  <a:pos x="connsiteX7959" y="connsiteY7959"/>
                </a:cxn>
                <a:cxn ang="0">
                  <a:pos x="connsiteX7960" y="connsiteY7960"/>
                </a:cxn>
                <a:cxn ang="0">
                  <a:pos x="connsiteX7961" y="connsiteY7961"/>
                </a:cxn>
                <a:cxn ang="0">
                  <a:pos x="connsiteX7962" y="connsiteY7962"/>
                </a:cxn>
                <a:cxn ang="0">
                  <a:pos x="connsiteX7963" y="connsiteY7963"/>
                </a:cxn>
                <a:cxn ang="0">
                  <a:pos x="connsiteX7964" y="connsiteY7964"/>
                </a:cxn>
                <a:cxn ang="0">
                  <a:pos x="connsiteX7965" y="connsiteY7965"/>
                </a:cxn>
                <a:cxn ang="0">
                  <a:pos x="connsiteX7966" y="connsiteY7966"/>
                </a:cxn>
                <a:cxn ang="0">
                  <a:pos x="connsiteX7967" y="connsiteY7967"/>
                </a:cxn>
                <a:cxn ang="0">
                  <a:pos x="connsiteX7968" y="connsiteY7968"/>
                </a:cxn>
                <a:cxn ang="0">
                  <a:pos x="connsiteX7969" y="connsiteY7969"/>
                </a:cxn>
                <a:cxn ang="0">
                  <a:pos x="connsiteX7970" y="connsiteY7970"/>
                </a:cxn>
                <a:cxn ang="0">
                  <a:pos x="connsiteX7971" y="connsiteY7971"/>
                </a:cxn>
                <a:cxn ang="0">
                  <a:pos x="connsiteX7972" y="connsiteY7972"/>
                </a:cxn>
                <a:cxn ang="0">
                  <a:pos x="connsiteX7973" y="connsiteY7973"/>
                </a:cxn>
                <a:cxn ang="0">
                  <a:pos x="connsiteX7974" y="connsiteY7974"/>
                </a:cxn>
                <a:cxn ang="0">
                  <a:pos x="connsiteX7975" y="connsiteY7975"/>
                </a:cxn>
                <a:cxn ang="0">
                  <a:pos x="connsiteX7976" y="connsiteY7976"/>
                </a:cxn>
                <a:cxn ang="0">
                  <a:pos x="connsiteX7977" y="connsiteY7977"/>
                </a:cxn>
                <a:cxn ang="0">
                  <a:pos x="connsiteX7978" y="connsiteY7978"/>
                </a:cxn>
                <a:cxn ang="0">
                  <a:pos x="connsiteX7979" y="connsiteY7979"/>
                </a:cxn>
                <a:cxn ang="0">
                  <a:pos x="connsiteX7980" y="connsiteY7980"/>
                </a:cxn>
                <a:cxn ang="0">
                  <a:pos x="connsiteX7981" y="connsiteY7981"/>
                </a:cxn>
                <a:cxn ang="0">
                  <a:pos x="connsiteX7982" y="connsiteY7982"/>
                </a:cxn>
                <a:cxn ang="0">
                  <a:pos x="connsiteX7983" y="connsiteY7983"/>
                </a:cxn>
                <a:cxn ang="0">
                  <a:pos x="connsiteX7984" y="connsiteY7984"/>
                </a:cxn>
                <a:cxn ang="0">
                  <a:pos x="connsiteX7985" y="connsiteY7985"/>
                </a:cxn>
                <a:cxn ang="0">
                  <a:pos x="connsiteX7986" y="connsiteY7986"/>
                </a:cxn>
                <a:cxn ang="0">
                  <a:pos x="connsiteX7987" y="connsiteY7987"/>
                </a:cxn>
                <a:cxn ang="0">
                  <a:pos x="connsiteX7988" y="connsiteY7988"/>
                </a:cxn>
                <a:cxn ang="0">
                  <a:pos x="connsiteX7989" y="connsiteY7989"/>
                </a:cxn>
                <a:cxn ang="0">
                  <a:pos x="connsiteX7990" y="connsiteY7990"/>
                </a:cxn>
                <a:cxn ang="0">
                  <a:pos x="connsiteX7991" y="connsiteY7991"/>
                </a:cxn>
                <a:cxn ang="0">
                  <a:pos x="connsiteX7992" y="connsiteY7992"/>
                </a:cxn>
                <a:cxn ang="0">
                  <a:pos x="connsiteX7993" y="connsiteY7993"/>
                </a:cxn>
                <a:cxn ang="0">
                  <a:pos x="connsiteX7994" y="connsiteY7994"/>
                </a:cxn>
                <a:cxn ang="0">
                  <a:pos x="connsiteX7995" y="connsiteY7995"/>
                </a:cxn>
                <a:cxn ang="0">
                  <a:pos x="connsiteX7996" y="connsiteY7996"/>
                </a:cxn>
                <a:cxn ang="0">
                  <a:pos x="connsiteX7997" y="connsiteY7997"/>
                </a:cxn>
                <a:cxn ang="0">
                  <a:pos x="connsiteX7998" y="connsiteY7998"/>
                </a:cxn>
                <a:cxn ang="0">
                  <a:pos x="connsiteX7999" y="connsiteY7999"/>
                </a:cxn>
                <a:cxn ang="0">
                  <a:pos x="connsiteX8000" y="connsiteY8000"/>
                </a:cxn>
                <a:cxn ang="0">
                  <a:pos x="connsiteX8001" y="connsiteY8001"/>
                </a:cxn>
                <a:cxn ang="0">
                  <a:pos x="connsiteX8002" y="connsiteY8002"/>
                </a:cxn>
                <a:cxn ang="0">
                  <a:pos x="connsiteX8003" y="connsiteY8003"/>
                </a:cxn>
                <a:cxn ang="0">
                  <a:pos x="connsiteX8004" y="connsiteY8004"/>
                </a:cxn>
                <a:cxn ang="0">
                  <a:pos x="connsiteX8005" y="connsiteY8005"/>
                </a:cxn>
                <a:cxn ang="0">
                  <a:pos x="connsiteX8006" y="connsiteY8006"/>
                </a:cxn>
                <a:cxn ang="0">
                  <a:pos x="connsiteX8007" y="connsiteY8007"/>
                </a:cxn>
                <a:cxn ang="0">
                  <a:pos x="connsiteX8008" y="connsiteY8008"/>
                </a:cxn>
                <a:cxn ang="0">
                  <a:pos x="connsiteX8009" y="connsiteY8009"/>
                </a:cxn>
                <a:cxn ang="0">
                  <a:pos x="connsiteX8010" y="connsiteY8010"/>
                </a:cxn>
                <a:cxn ang="0">
                  <a:pos x="connsiteX8011" y="connsiteY8011"/>
                </a:cxn>
                <a:cxn ang="0">
                  <a:pos x="connsiteX8012" y="connsiteY8012"/>
                </a:cxn>
                <a:cxn ang="0">
                  <a:pos x="connsiteX8013" y="connsiteY8013"/>
                </a:cxn>
                <a:cxn ang="0">
                  <a:pos x="connsiteX8014" y="connsiteY8014"/>
                </a:cxn>
                <a:cxn ang="0">
                  <a:pos x="connsiteX8015" y="connsiteY8015"/>
                </a:cxn>
                <a:cxn ang="0">
                  <a:pos x="connsiteX8016" y="connsiteY8016"/>
                </a:cxn>
                <a:cxn ang="0">
                  <a:pos x="connsiteX8017" y="connsiteY8017"/>
                </a:cxn>
                <a:cxn ang="0">
                  <a:pos x="connsiteX8018" y="connsiteY8018"/>
                </a:cxn>
                <a:cxn ang="0">
                  <a:pos x="connsiteX8019" y="connsiteY8019"/>
                </a:cxn>
                <a:cxn ang="0">
                  <a:pos x="connsiteX8020" y="connsiteY8020"/>
                </a:cxn>
                <a:cxn ang="0">
                  <a:pos x="connsiteX8021" y="connsiteY8021"/>
                </a:cxn>
                <a:cxn ang="0">
                  <a:pos x="connsiteX8022" y="connsiteY8022"/>
                </a:cxn>
                <a:cxn ang="0">
                  <a:pos x="connsiteX8023" y="connsiteY8023"/>
                </a:cxn>
                <a:cxn ang="0">
                  <a:pos x="connsiteX8024" y="connsiteY8024"/>
                </a:cxn>
                <a:cxn ang="0">
                  <a:pos x="connsiteX8025" y="connsiteY8025"/>
                </a:cxn>
                <a:cxn ang="0">
                  <a:pos x="connsiteX8026" y="connsiteY8026"/>
                </a:cxn>
                <a:cxn ang="0">
                  <a:pos x="connsiteX8027" y="connsiteY8027"/>
                </a:cxn>
                <a:cxn ang="0">
                  <a:pos x="connsiteX8028" y="connsiteY8028"/>
                </a:cxn>
                <a:cxn ang="0">
                  <a:pos x="connsiteX8029" y="connsiteY8029"/>
                </a:cxn>
                <a:cxn ang="0">
                  <a:pos x="connsiteX8030" y="connsiteY8030"/>
                </a:cxn>
                <a:cxn ang="0">
                  <a:pos x="connsiteX8031" y="connsiteY8031"/>
                </a:cxn>
                <a:cxn ang="0">
                  <a:pos x="connsiteX8032" y="connsiteY8032"/>
                </a:cxn>
                <a:cxn ang="0">
                  <a:pos x="connsiteX8033" y="connsiteY8033"/>
                </a:cxn>
                <a:cxn ang="0">
                  <a:pos x="connsiteX8034" y="connsiteY8034"/>
                </a:cxn>
                <a:cxn ang="0">
                  <a:pos x="connsiteX8035" y="connsiteY8035"/>
                </a:cxn>
                <a:cxn ang="0">
                  <a:pos x="connsiteX8036" y="connsiteY8036"/>
                </a:cxn>
                <a:cxn ang="0">
                  <a:pos x="connsiteX8037" y="connsiteY8037"/>
                </a:cxn>
                <a:cxn ang="0">
                  <a:pos x="connsiteX8038" y="connsiteY8038"/>
                </a:cxn>
                <a:cxn ang="0">
                  <a:pos x="connsiteX8039" y="connsiteY8039"/>
                </a:cxn>
                <a:cxn ang="0">
                  <a:pos x="connsiteX8040" y="connsiteY8040"/>
                </a:cxn>
                <a:cxn ang="0">
                  <a:pos x="connsiteX8041" y="connsiteY8041"/>
                </a:cxn>
                <a:cxn ang="0">
                  <a:pos x="connsiteX8042" y="connsiteY8042"/>
                </a:cxn>
                <a:cxn ang="0">
                  <a:pos x="connsiteX8043" y="connsiteY8043"/>
                </a:cxn>
                <a:cxn ang="0">
                  <a:pos x="connsiteX8044" y="connsiteY8044"/>
                </a:cxn>
                <a:cxn ang="0">
                  <a:pos x="connsiteX8045" y="connsiteY8045"/>
                </a:cxn>
                <a:cxn ang="0">
                  <a:pos x="connsiteX8046" y="connsiteY8046"/>
                </a:cxn>
                <a:cxn ang="0">
                  <a:pos x="connsiteX8047" y="connsiteY8047"/>
                </a:cxn>
                <a:cxn ang="0">
                  <a:pos x="connsiteX8048" y="connsiteY8048"/>
                </a:cxn>
                <a:cxn ang="0">
                  <a:pos x="connsiteX8049" y="connsiteY8049"/>
                </a:cxn>
                <a:cxn ang="0">
                  <a:pos x="connsiteX8050" y="connsiteY8050"/>
                </a:cxn>
                <a:cxn ang="0">
                  <a:pos x="connsiteX8051" y="connsiteY8051"/>
                </a:cxn>
                <a:cxn ang="0">
                  <a:pos x="connsiteX8052" y="connsiteY8052"/>
                </a:cxn>
                <a:cxn ang="0">
                  <a:pos x="connsiteX8053" y="connsiteY8053"/>
                </a:cxn>
                <a:cxn ang="0">
                  <a:pos x="connsiteX8054" y="connsiteY8054"/>
                </a:cxn>
                <a:cxn ang="0">
                  <a:pos x="connsiteX8055" y="connsiteY8055"/>
                </a:cxn>
                <a:cxn ang="0">
                  <a:pos x="connsiteX8056" y="connsiteY8056"/>
                </a:cxn>
                <a:cxn ang="0">
                  <a:pos x="connsiteX8057" y="connsiteY8057"/>
                </a:cxn>
                <a:cxn ang="0">
                  <a:pos x="connsiteX8058" y="connsiteY8058"/>
                </a:cxn>
                <a:cxn ang="0">
                  <a:pos x="connsiteX8059" y="connsiteY8059"/>
                </a:cxn>
                <a:cxn ang="0">
                  <a:pos x="connsiteX8060" y="connsiteY8060"/>
                </a:cxn>
                <a:cxn ang="0">
                  <a:pos x="connsiteX8061" y="connsiteY8061"/>
                </a:cxn>
                <a:cxn ang="0">
                  <a:pos x="connsiteX8062" y="connsiteY8062"/>
                </a:cxn>
                <a:cxn ang="0">
                  <a:pos x="connsiteX8063" y="connsiteY8063"/>
                </a:cxn>
                <a:cxn ang="0">
                  <a:pos x="connsiteX8064" y="connsiteY8064"/>
                </a:cxn>
                <a:cxn ang="0">
                  <a:pos x="connsiteX8065" y="connsiteY8065"/>
                </a:cxn>
                <a:cxn ang="0">
                  <a:pos x="connsiteX8066" y="connsiteY8066"/>
                </a:cxn>
                <a:cxn ang="0">
                  <a:pos x="connsiteX8067" y="connsiteY8067"/>
                </a:cxn>
                <a:cxn ang="0">
                  <a:pos x="connsiteX8068" y="connsiteY8068"/>
                </a:cxn>
                <a:cxn ang="0">
                  <a:pos x="connsiteX8069" y="connsiteY8069"/>
                </a:cxn>
                <a:cxn ang="0">
                  <a:pos x="connsiteX8070" y="connsiteY8070"/>
                </a:cxn>
                <a:cxn ang="0">
                  <a:pos x="connsiteX8071" y="connsiteY8071"/>
                </a:cxn>
                <a:cxn ang="0">
                  <a:pos x="connsiteX8072" y="connsiteY8072"/>
                </a:cxn>
                <a:cxn ang="0">
                  <a:pos x="connsiteX8073" y="connsiteY8073"/>
                </a:cxn>
                <a:cxn ang="0">
                  <a:pos x="connsiteX8074" y="connsiteY8074"/>
                </a:cxn>
                <a:cxn ang="0">
                  <a:pos x="connsiteX8075" y="connsiteY8075"/>
                </a:cxn>
                <a:cxn ang="0">
                  <a:pos x="connsiteX8076" y="connsiteY8076"/>
                </a:cxn>
                <a:cxn ang="0">
                  <a:pos x="connsiteX8077" y="connsiteY8077"/>
                </a:cxn>
                <a:cxn ang="0">
                  <a:pos x="connsiteX8078" y="connsiteY8078"/>
                </a:cxn>
                <a:cxn ang="0">
                  <a:pos x="connsiteX8079" y="connsiteY8079"/>
                </a:cxn>
                <a:cxn ang="0">
                  <a:pos x="connsiteX8080" y="connsiteY8080"/>
                </a:cxn>
                <a:cxn ang="0">
                  <a:pos x="connsiteX8081" y="connsiteY8081"/>
                </a:cxn>
                <a:cxn ang="0">
                  <a:pos x="connsiteX8082" y="connsiteY8082"/>
                </a:cxn>
                <a:cxn ang="0">
                  <a:pos x="connsiteX8083" y="connsiteY8083"/>
                </a:cxn>
                <a:cxn ang="0">
                  <a:pos x="connsiteX8084" y="connsiteY8084"/>
                </a:cxn>
                <a:cxn ang="0">
                  <a:pos x="connsiteX8085" y="connsiteY8085"/>
                </a:cxn>
                <a:cxn ang="0">
                  <a:pos x="connsiteX8086" y="connsiteY8086"/>
                </a:cxn>
                <a:cxn ang="0">
                  <a:pos x="connsiteX8087" y="connsiteY8087"/>
                </a:cxn>
                <a:cxn ang="0">
                  <a:pos x="connsiteX8088" y="connsiteY8088"/>
                </a:cxn>
                <a:cxn ang="0">
                  <a:pos x="connsiteX8089" y="connsiteY8089"/>
                </a:cxn>
                <a:cxn ang="0">
                  <a:pos x="connsiteX8090" y="connsiteY8090"/>
                </a:cxn>
                <a:cxn ang="0">
                  <a:pos x="connsiteX8091" y="connsiteY8091"/>
                </a:cxn>
                <a:cxn ang="0">
                  <a:pos x="connsiteX8092" y="connsiteY8092"/>
                </a:cxn>
                <a:cxn ang="0">
                  <a:pos x="connsiteX8093" y="connsiteY8093"/>
                </a:cxn>
                <a:cxn ang="0">
                  <a:pos x="connsiteX8094" y="connsiteY8094"/>
                </a:cxn>
                <a:cxn ang="0">
                  <a:pos x="connsiteX8095" y="connsiteY8095"/>
                </a:cxn>
                <a:cxn ang="0">
                  <a:pos x="connsiteX8096" y="connsiteY8096"/>
                </a:cxn>
                <a:cxn ang="0">
                  <a:pos x="connsiteX8097" y="connsiteY8097"/>
                </a:cxn>
                <a:cxn ang="0">
                  <a:pos x="connsiteX8098" y="connsiteY8098"/>
                </a:cxn>
                <a:cxn ang="0">
                  <a:pos x="connsiteX8099" y="connsiteY8099"/>
                </a:cxn>
                <a:cxn ang="0">
                  <a:pos x="connsiteX8100" y="connsiteY8100"/>
                </a:cxn>
                <a:cxn ang="0">
                  <a:pos x="connsiteX8101" y="connsiteY8101"/>
                </a:cxn>
                <a:cxn ang="0">
                  <a:pos x="connsiteX8102" y="connsiteY8102"/>
                </a:cxn>
                <a:cxn ang="0">
                  <a:pos x="connsiteX8103" y="connsiteY8103"/>
                </a:cxn>
                <a:cxn ang="0">
                  <a:pos x="connsiteX8104" y="connsiteY8104"/>
                </a:cxn>
                <a:cxn ang="0">
                  <a:pos x="connsiteX8105" y="connsiteY8105"/>
                </a:cxn>
                <a:cxn ang="0">
                  <a:pos x="connsiteX8106" y="connsiteY8106"/>
                </a:cxn>
                <a:cxn ang="0">
                  <a:pos x="connsiteX8107" y="connsiteY8107"/>
                </a:cxn>
                <a:cxn ang="0">
                  <a:pos x="connsiteX8108" y="connsiteY8108"/>
                </a:cxn>
                <a:cxn ang="0">
                  <a:pos x="connsiteX8109" y="connsiteY8109"/>
                </a:cxn>
                <a:cxn ang="0">
                  <a:pos x="connsiteX8110" y="connsiteY8110"/>
                </a:cxn>
                <a:cxn ang="0">
                  <a:pos x="connsiteX8111" y="connsiteY8111"/>
                </a:cxn>
                <a:cxn ang="0">
                  <a:pos x="connsiteX8112" y="connsiteY8112"/>
                </a:cxn>
                <a:cxn ang="0">
                  <a:pos x="connsiteX8113" y="connsiteY8113"/>
                </a:cxn>
                <a:cxn ang="0">
                  <a:pos x="connsiteX8114" y="connsiteY8114"/>
                </a:cxn>
                <a:cxn ang="0">
                  <a:pos x="connsiteX8115" y="connsiteY8115"/>
                </a:cxn>
                <a:cxn ang="0">
                  <a:pos x="connsiteX8116" y="connsiteY8116"/>
                </a:cxn>
                <a:cxn ang="0">
                  <a:pos x="connsiteX8117" y="connsiteY8117"/>
                </a:cxn>
                <a:cxn ang="0">
                  <a:pos x="connsiteX8118" y="connsiteY8118"/>
                </a:cxn>
                <a:cxn ang="0">
                  <a:pos x="connsiteX8119" y="connsiteY8119"/>
                </a:cxn>
                <a:cxn ang="0">
                  <a:pos x="connsiteX8120" y="connsiteY8120"/>
                </a:cxn>
                <a:cxn ang="0">
                  <a:pos x="connsiteX8121" y="connsiteY8121"/>
                </a:cxn>
                <a:cxn ang="0">
                  <a:pos x="connsiteX8122" y="connsiteY8122"/>
                </a:cxn>
                <a:cxn ang="0">
                  <a:pos x="connsiteX8123" y="connsiteY8123"/>
                </a:cxn>
                <a:cxn ang="0">
                  <a:pos x="connsiteX8124" y="connsiteY8124"/>
                </a:cxn>
                <a:cxn ang="0">
                  <a:pos x="connsiteX8125" y="connsiteY8125"/>
                </a:cxn>
                <a:cxn ang="0">
                  <a:pos x="connsiteX8126" y="connsiteY8126"/>
                </a:cxn>
                <a:cxn ang="0">
                  <a:pos x="connsiteX8127" y="connsiteY8127"/>
                </a:cxn>
                <a:cxn ang="0">
                  <a:pos x="connsiteX8128" y="connsiteY8128"/>
                </a:cxn>
                <a:cxn ang="0">
                  <a:pos x="connsiteX8129" y="connsiteY8129"/>
                </a:cxn>
                <a:cxn ang="0">
                  <a:pos x="connsiteX8130" y="connsiteY8130"/>
                </a:cxn>
                <a:cxn ang="0">
                  <a:pos x="connsiteX8131" y="connsiteY8131"/>
                </a:cxn>
                <a:cxn ang="0">
                  <a:pos x="connsiteX8132" y="connsiteY8132"/>
                </a:cxn>
                <a:cxn ang="0">
                  <a:pos x="connsiteX8133" y="connsiteY8133"/>
                </a:cxn>
                <a:cxn ang="0">
                  <a:pos x="connsiteX8134" y="connsiteY8134"/>
                </a:cxn>
                <a:cxn ang="0">
                  <a:pos x="connsiteX8135" y="connsiteY8135"/>
                </a:cxn>
                <a:cxn ang="0">
                  <a:pos x="connsiteX8136" y="connsiteY8136"/>
                </a:cxn>
                <a:cxn ang="0">
                  <a:pos x="connsiteX8137" y="connsiteY8137"/>
                </a:cxn>
                <a:cxn ang="0">
                  <a:pos x="connsiteX8138" y="connsiteY8138"/>
                </a:cxn>
                <a:cxn ang="0">
                  <a:pos x="connsiteX8139" y="connsiteY8139"/>
                </a:cxn>
                <a:cxn ang="0">
                  <a:pos x="connsiteX8140" y="connsiteY8140"/>
                </a:cxn>
                <a:cxn ang="0">
                  <a:pos x="connsiteX8141" y="connsiteY8141"/>
                </a:cxn>
                <a:cxn ang="0">
                  <a:pos x="connsiteX8142" y="connsiteY8142"/>
                </a:cxn>
                <a:cxn ang="0">
                  <a:pos x="connsiteX8143" y="connsiteY8143"/>
                </a:cxn>
                <a:cxn ang="0">
                  <a:pos x="connsiteX8144" y="connsiteY8144"/>
                </a:cxn>
                <a:cxn ang="0">
                  <a:pos x="connsiteX8145" y="connsiteY8145"/>
                </a:cxn>
                <a:cxn ang="0">
                  <a:pos x="connsiteX8146" y="connsiteY8146"/>
                </a:cxn>
                <a:cxn ang="0">
                  <a:pos x="connsiteX8147" y="connsiteY8147"/>
                </a:cxn>
                <a:cxn ang="0">
                  <a:pos x="connsiteX8148" y="connsiteY8148"/>
                </a:cxn>
                <a:cxn ang="0">
                  <a:pos x="connsiteX8149" y="connsiteY8149"/>
                </a:cxn>
                <a:cxn ang="0">
                  <a:pos x="connsiteX8150" y="connsiteY8150"/>
                </a:cxn>
                <a:cxn ang="0">
                  <a:pos x="connsiteX8151" y="connsiteY8151"/>
                </a:cxn>
                <a:cxn ang="0">
                  <a:pos x="connsiteX8152" y="connsiteY8152"/>
                </a:cxn>
                <a:cxn ang="0">
                  <a:pos x="connsiteX8153" y="connsiteY8153"/>
                </a:cxn>
                <a:cxn ang="0">
                  <a:pos x="connsiteX8154" y="connsiteY8154"/>
                </a:cxn>
                <a:cxn ang="0">
                  <a:pos x="connsiteX8155" y="connsiteY8155"/>
                </a:cxn>
                <a:cxn ang="0">
                  <a:pos x="connsiteX8156" y="connsiteY8156"/>
                </a:cxn>
                <a:cxn ang="0">
                  <a:pos x="connsiteX8157" y="connsiteY8157"/>
                </a:cxn>
                <a:cxn ang="0">
                  <a:pos x="connsiteX8158" y="connsiteY8158"/>
                </a:cxn>
                <a:cxn ang="0">
                  <a:pos x="connsiteX8159" y="connsiteY8159"/>
                </a:cxn>
                <a:cxn ang="0">
                  <a:pos x="connsiteX8160" y="connsiteY8160"/>
                </a:cxn>
                <a:cxn ang="0">
                  <a:pos x="connsiteX8161" y="connsiteY8161"/>
                </a:cxn>
                <a:cxn ang="0">
                  <a:pos x="connsiteX8162" y="connsiteY8162"/>
                </a:cxn>
                <a:cxn ang="0">
                  <a:pos x="connsiteX8163" y="connsiteY8163"/>
                </a:cxn>
                <a:cxn ang="0">
                  <a:pos x="connsiteX8164" y="connsiteY8164"/>
                </a:cxn>
                <a:cxn ang="0">
                  <a:pos x="connsiteX8165" y="connsiteY8165"/>
                </a:cxn>
                <a:cxn ang="0">
                  <a:pos x="connsiteX8166" y="connsiteY8166"/>
                </a:cxn>
                <a:cxn ang="0">
                  <a:pos x="connsiteX8167" y="connsiteY8167"/>
                </a:cxn>
                <a:cxn ang="0">
                  <a:pos x="connsiteX8168" y="connsiteY8168"/>
                </a:cxn>
                <a:cxn ang="0">
                  <a:pos x="connsiteX8169" y="connsiteY8169"/>
                </a:cxn>
                <a:cxn ang="0">
                  <a:pos x="connsiteX8170" y="connsiteY8170"/>
                </a:cxn>
                <a:cxn ang="0">
                  <a:pos x="connsiteX8171" y="connsiteY8171"/>
                </a:cxn>
                <a:cxn ang="0">
                  <a:pos x="connsiteX8172" y="connsiteY8172"/>
                </a:cxn>
                <a:cxn ang="0">
                  <a:pos x="connsiteX8173" y="connsiteY8173"/>
                </a:cxn>
                <a:cxn ang="0">
                  <a:pos x="connsiteX8174" y="connsiteY8174"/>
                </a:cxn>
                <a:cxn ang="0">
                  <a:pos x="connsiteX8175" y="connsiteY8175"/>
                </a:cxn>
                <a:cxn ang="0">
                  <a:pos x="connsiteX8176" y="connsiteY8176"/>
                </a:cxn>
                <a:cxn ang="0">
                  <a:pos x="connsiteX8177" y="connsiteY8177"/>
                </a:cxn>
                <a:cxn ang="0">
                  <a:pos x="connsiteX8178" y="connsiteY8178"/>
                </a:cxn>
                <a:cxn ang="0">
                  <a:pos x="connsiteX8179" y="connsiteY8179"/>
                </a:cxn>
                <a:cxn ang="0">
                  <a:pos x="connsiteX8180" y="connsiteY8180"/>
                </a:cxn>
                <a:cxn ang="0">
                  <a:pos x="connsiteX8181" y="connsiteY8181"/>
                </a:cxn>
                <a:cxn ang="0">
                  <a:pos x="connsiteX8182" y="connsiteY8182"/>
                </a:cxn>
                <a:cxn ang="0">
                  <a:pos x="connsiteX8183" y="connsiteY8183"/>
                </a:cxn>
                <a:cxn ang="0">
                  <a:pos x="connsiteX8184" y="connsiteY8184"/>
                </a:cxn>
                <a:cxn ang="0">
                  <a:pos x="connsiteX8185" y="connsiteY8185"/>
                </a:cxn>
                <a:cxn ang="0">
                  <a:pos x="connsiteX8186" y="connsiteY8186"/>
                </a:cxn>
                <a:cxn ang="0">
                  <a:pos x="connsiteX8187" y="connsiteY8187"/>
                </a:cxn>
                <a:cxn ang="0">
                  <a:pos x="connsiteX8188" y="connsiteY8188"/>
                </a:cxn>
                <a:cxn ang="0">
                  <a:pos x="connsiteX8189" y="connsiteY8189"/>
                </a:cxn>
                <a:cxn ang="0">
                  <a:pos x="connsiteX8190" y="connsiteY8190"/>
                </a:cxn>
                <a:cxn ang="0">
                  <a:pos x="connsiteX8191" y="connsiteY8191"/>
                </a:cxn>
                <a:cxn ang="0">
                  <a:pos x="connsiteX8192" y="connsiteY8192"/>
                </a:cxn>
                <a:cxn ang="0">
                  <a:pos x="connsiteX8193" y="connsiteY8193"/>
                </a:cxn>
                <a:cxn ang="0">
                  <a:pos x="connsiteX8194" y="connsiteY8194"/>
                </a:cxn>
                <a:cxn ang="0">
                  <a:pos x="connsiteX8195" y="connsiteY8195"/>
                </a:cxn>
                <a:cxn ang="0">
                  <a:pos x="connsiteX8196" y="connsiteY8196"/>
                </a:cxn>
                <a:cxn ang="0">
                  <a:pos x="connsiteX8197" y="connsiteY8197"/>
                </a:cxn>
                <a:cxn ang="0">
                  <a:pos x="connsiteX8198" y="connsiteY8198"/>
                </a:cxn>
                <a:cxn ang="0">
                  <a:pos x="connsiteX8199" y="connsiteY8199"/>
                </a:cxn>
                <a:cxn ang="0">
                  <a:pos x="connsiteX8200" y="connsiteY8200"/>
                </a:cxn>
                <a:cxn ang="0">
                  <a:pos x="connsiteX8201" y="connsiteY8201"/>
                </a:cxn>
                <a:cxn ang="0">
                  <a:pos x="connsiteX8202" y="connsiteY8202"/>
                </a:cxn>
                <a:cxn ang="0">
                  <a:pos x="connsiteX8203" y="connsiteY8203"/>
                </a:cxn>
                <a:cxn ang="0">
                  <a:pos x="connsiteX8204" y="connsiteY8204"/>
                </a:cxn>
                <a:cxn ang="0">
                  <a:pos x="connsiteX8205" y="connsiteY8205"/>
                </a:cxn>
                <a:cxn ang="0">
                  <a:pos x="connsiteX8206" y="connsiteY8206"/>
                </a:cxn>
                <a:cxn ang="0">
                  <a:pos x="connsiteX8207" y="connsiteY8207"/>
                </a:cxn>
                <a:cxn ang="0">
                  <a:pos x="connsiteX8208" y="connsiteY8208"/>
                </a:cxn>
                <a:cxn ang="0">
                  <a:pos x="connsiteX8209" y="connsiteY8209"/>
                </a:cxn>
                <a:cxn ang="0">
                  <a:pos x="connsiteX8210" y="connsiteY8210"/>
                </a:cxn>
                <a:cxn ang="0">
                  <a:pos x="connsiteX8211" y="connsiteY8211"/>
                </a:cxn>
                <a:cxn ang="0">
                  <a:pos x="connsiteX8212" y="connsiteY8212"/>
                </a:cxn>
                <a:cxn ang="0">
                  <a:pos x="connsiteX8213" y="connsiteY8213"/>
                </a:cxn>
                <a:cxn ang="0">
                  <a:pos x="connsiteX8214" y="connsiteY8214"/>
                </a:cxn>
                <a:cxn ang="0">
                  <a:pos x="connsiteX8215" y="connsiteY8215"/>
                </a:cxn>
                <a:cxn ang="0">
                  <a:pos x="connsiteX8216" y="connsiteY8216"/>
                </a:cxn>
                <a:cxn ang="0">
                  <a:pos x="connsiteX8217" y="connsiteY8217"/>
                </a:cxn>
                <a:cxn ang="0">
                  <a:pos x="connsiteX8218" y="connsiteY8218"/>
                </a:cxn>
                <a:cxn ang="0">
                  <a:pos x="connsiteX8219" y="connsiteY8219"/>
                </a:cxn>
                <a:cxn ang="0">
                  <a:pos x="connsiteX8220" y="connsiteY8220"/>
                </a:cxn>
                <a:cxn ang="0">
                  <a:pos x="connsiteX8221" y="connsiteY8221"/>
                </a:cxn>
                <a:cxn ang="0">
                  <a:pos x="connsiteX8222" y="connsiteY8222"/>
                </a:cxn>
                <a:cxn ang="0">
                  <a:pos x="connsiteX8223" y="connsiteY8223"/>
                </a:cxn>
                <a:cxn ang="0">
                  <a:pos x="connsiteX8224" y="connsiteY8224"/>
                </a:cxn>
                <a:cxn ang="0">
                  <a:pos x="connsiteX8225" y="connsiteY8225"/>
                </a:cxn>
                <a:cxn ang="0">
                  <a:pos x="connsiteX8226" y="connsiteY8226"/>
                </a:cxn>
                <a:cxn ang="0">
                  <a:pos x="connsiteX8227" y="connsiteY8227"/>
                </a:cxn>
                <a:cxn ang="0">
                  <a:pos x="connsiteX8228" y="connsiteY8228"/>
                </a:cxn>
                <a:cxn ang="0">
                  <a:pos x="connsiteX8229" y="connsiteY8229"/>
                </a:cxn>
                <a:cxn ang="0">
                  <a:pos x="connsiteX8230" y="connsiteY8230"/>
                </a:cxn>
                <a:cxn ang="0">
                  <a:pos x="connsiteX8231" y="connsiteY8231"/>
                </a:cxn>
                <a:cxn ang="0">
                  <a:pos x="connsiteX8232" y="connsiteY8232"/>
                </a:cxn>
                <a:cxn ang="0">
                  <a:pos x="connsiteX8233" y="connsiteY8233"/>
                </a:cxn>
                <a:cxn ang="0">
                  <a:pos x="connsiteX8234" y="connsiteY8234"/>
                </a:cxn>
                <a:cxn ang="0">
                  <a:pos x="connsiteX8235" y="connsiteY8235"/>
                </a:cxn>
                <a:cxn ang="0">
                  <a:pos x="connsiteX8236" y="connsiteY8236"/>
                </a:cxn>
                <a:cxn ang="0">
                  <a:pos x="connsiteX8237" y="connsiteY8237"/>
                </a:cxn>
                <a:cxn ang="0">
                  <a:pos x="connsiteX8238" y="connsiteY8238"/>
                </a:cxn>
                <a:cxn ang="0">
                  <a:pos x="connsiteX8239" y="connsiteY8239"/>
                </a:cxn>
                <a:cxn ang="0">
                  <a:pos x="connsiteX8240" y="connsiteY8240"/>
                </a:cxn>
                <a:cxn ang="0">
                  <a:pos x="connsiteX8241" y="connsiteY8241"/>
                </a:cxn>
                <a:cxn ang="0">
                  <a:pos x="connsiteX8242" y="connsiteY8242"/>
                </a:cxn>
                <a:cxn ang="0">
                  <a:pos x="connsiteX8243" y="connsiteY8243"/>
                </a:cxn>
                <a:cxn ang="0">
                  <a:pos x="connsiteX8244" y="connsiteY8244"/>
                </a:cxn>
                <a:cxn ang="0">
                  <a:pos x="connsiteX8245" y="connsiteY8245"/>
                </a:cxn>
                <a:cxn ang="0">
                  <a:pos x="connsiteX8246" y="connsiteY8246"/>
                </a:cxn>
                <a:cxn ang="0">
                  <a:pos x="connsiteX8247" y="connsiteY8247"/>
                </a:cxn>
                <a:cxn ang="0">
                  <a:pos x="connsiteX8248" y="connsiteY8248"/>
                </a:cxn>
                <a:cxn ang="0">
                  <a:pos x="connsiteX8249" y="connsiteY8249"/>
                </a:cxn>
                <a:cxn ang="0">
                  <a:pos x="connsiteX8250" y="connsiteY8250"/>
                </a:cxn>
                <a:cxn ang="0">
                  <a:pos x="connsiteX8251" y="connsiteY8251"/>
                </a:cxn>
                <a:cxn ang="0">
                  <a:pos x="connsiteX8252" y="connsiteY8252"/>
                </a:cxn>
                <a:cxn ang="0">
                  <a:pos x="connsiteX8253" y="connsiteY8253"/>
                </a:cxn>
                <a:cxn ang="0">
                  <a:pos x="connsiteX8254" y="connsiteY8254"/>
                </a:cxn>
                <a:cxn ang="0">
                  <a:pos x="connsiteX8255" y="connsiteY8255"/>
                </a:cxn>
                <a:cxn ang="0">
                  <a:pos x="connsiteX8256" y="connsiteY8256"/>
                </a:cxn>
                <a:cxn ang="0">
                  <a:pos x="connsiteX8257" y="connsiteY8257"/>
                </a:cxn>
                <a:cxn ang="0">
                  <a:pos x="connsiteX8258" y="connsiteY8258"/>
                </a:cxn>
                <a:cxn ang="0">
                  <a:pos x="connsiteX8259" y="connsiteY8259"/>
                </a:cxn>
                <a:cxn ang="0">
                  <a:pos x="connsiteX8260" y="connsiteY8260"/>
                </a:cxn>
                <a:cxn ang="0">
                  <a:pos x="connsiteX8261" y="connsiteY8261"/>
                </a:cxn>
                <a:cxn ang="0">
                  <a:pos x="connsiteX8262" y="connsiteY8262"/>
                </a:cxn>
                <a:cxn ang="0">
                  <a:pos x="connsiteX8263" y="connsiteY8263"/>
                </a:cxn>
                <a:cxn ang="0">
                  <a:pos x="connsiteX8264" y="connsiteY8264"/>
                </a:cxn>
                <a:cxn ang="0">
                  <a:pos x="connsiteX8265" y="connsiteY8265"/>
                </a:cxn>
                <a:cxn ang="0">
                  <a:pos x="connsiteX8266" y="connsiteY8266"/>
                </a:cxn>
                <a:cxn ang="0">
                  <a:pos x="connsiteX8267" y="connsiteY8267"/>
                </a:cxn>
                <a:cxn ang="0">
                  <a:pos x="connsiteX8268" y="connsiteY8268"/>
                </a:cxn>
                <a:cxn ang="0">
                  <a:pos x="connsiteX8269" y="connsiteY8269"/>
                </a:cxn>
                <a:cxn ang="0">
                  <a:pos x="connsiteX8270" y="connsiteY8270"/>
                </a:cxn>
                <a:cxn ang="0">
                  <a:pos x="connsiteX8271" y="connsiteY8271"/>
                </a:cxn>
                <a:cxn ang="0">
                  <a:pos x="connsiteX8272" y="connsiteY8272"/>
                </a:cxn>
                <a:cxn ang="0">
                  <a:pos x="connsiteX8273" y="connsiteY8273"/>
                </a:cxn>
                <a:cxn ang="0">
                  <a:pos x="connsiteX8274" y="connsiteY8274"/>
                </a:cxn>
                <a:cxn ang="0">
                  <a:pos x="connsiteX8275" y="connsiteY8275"/>
                </a:cxn>
                <a:cxn ang="0">
                  <a:pos x="connsiteX8276" y="connsiteY8276"/>
                </a:cxn>
                <a:cxn ang="0">
                  <a:pos x="connsiteX8277" y="connsiteY8277"/>
                </a:cxn>
                <a:cxn ang="0">
                  <a:pos x="connsiteX8278" y="connsiteY8278"/>
                </a:cxn>
                <a:cxn ang="0">
                  <a:pos x="connsiteX8279" y="connsiteY8279"/>
                </a:cxn>
                <a:cxn ang="0">
                  <a:pos x="connsiteX8280" y="connsiteY8280"/>
                </a:cxn>
                <a:cxn ang="0">
                  <a:pos x="connsiteX8281" y="connsiteY8281"/>
                </a:cxn>
                <a:cxn ang="0">
                  <a:pos x="connsiteX8282" y="connsiteY8282"/>
                </a:cxn>
                <a:cxn ang="0">
                  <a:pos x="connsiteX8283" y="connsiteY8283"/>
                </a:cxn>
                <a:cxn ang="0">
                  <a:pos x="connsiteX8284" y="connsiteY8284"/>
                </a:cxn>
                <a:cxn ang="0">
                  <a:pos x="connsiteX8285" y="connsiteY8285"/>
                </a:cxn>
                <a:cxn ang="0">
                  <a:pos x="connsiteX8286" y="connsiteY8286"/>
                </a:cxn>
                <a:cxn ang="0">
                  <a:pos x="connsiteX8287" y="connsiteY8287"/>
                </a:cxn>
                <a:cxn ang="0">
                  <a:pos x="connsiteX8288" y="connsiteY8288"/>
                </a:cxn>
                <a:cxn ang="0">
                  <a:pos x="connsiteX8289" y="connsiteY8289"/>
                </a:cxn>
                <a:cxn ang="0">
                  <a:pos x="connsiteX8290" y="connsiteY8290"/>
                </a:cxn>
                <a:cxn ang="0">
                  <a:pos x="connsiteX8291" y="connsiteY8291"/>
                </a:cxn>
                <a:cxn ang="0">
                  <a:pos x="connsiteX8292" y="connsiteY8292"/>
                </a:cxn>
                <a:cxn ang="0">
                  <a:pos x="connsiteX8293" y="connsiteY8293"/>
                </a:cxn>
                <a:cxn ang="0">
                  <a:pos x="connsiteX8294" y="connsiteY8294"/>
                </a:cxn>
                <a:cxn ang="0">
                  <a:pos x="connsiteX8295" y="connsiteY8295"/>
                </a:cxn>
                <a:cxn ang="0">
                  <a:pos x="connsiteX8296" y="connsiteY8296"/>
                </a:cxn>
                <a:cxn ang="0">
                  <a:pos x="connsiteX8297" y="connsiteY8297"/>
                </a:cxn>
                <a:cxn ang="0">
                  <a:pos x="connsiteX8298" y="connsiteY8298"/>
                </a:cxn>
                <a:cxn ang="0">
                  <a:pos x="connsiteX8299" y="connsiteY8299"/>
                </a:cxn>
                <a:cxn ang="0">
                  <a:pos x="connsiteX8300" y="connsiteY8300"/>
                </a:cxn>
                <a:cxn ang="0">
                  <a:pos x="connsiteX8301" y="connsiteY8301"/>
                </a:cxn>
                <a:cxn ang="0">
                  <a:pos x="connsiteX8302" y="connsiteY8302"/>
                </a:cxn>
                <a:cxn ang="0">
                  <a:pos x="connsiteX8303" y="connsiteY8303"/>
                </a:cxn>
                <a:cxn ang="0">
                  <a:pos x="connsiteX8304" y="connsiteY8304"/>
                </a:cxn>
                <a:cxn ang="0">
                  <a:pos x="connsiteX8305" y="connsiteY8305"/>
                </a:cxn>
                <a:cxn ang="0">
                  <a:pos x="connsiteX8306" y="connsiteY8306"/>
                </a:cxn>
                <a:cxn ang="0">
                  <a:pos x="connsiteX8307" y="connsiteY8307"/>
                </a:cxn>
                <a:cxn ang="0">
                  <a:pos x="connsiteX8308" y="connsiteY8308"/>
                </a:cxn>
                <a:cxn ang="0">
                  <a:pos x="connsiteX8309" y="connsiteY8309"/>
                </a:cxn>
                <a:cxn ang="0">
                  <a:pos x="connsiteX8310" y="connsiteY8310"/>
                </a:cxn>
                <a:cxn ang="0">
                  <a:pos x="connsiteX8311" y="connsiteY8311"/>
                </a:cxn>
                <a:cxn ang="0">
                  <a:pos x="connsiteX8312" y="connsiteY8312"/>
                </a:cxn>
                <a:cxn ang="0">
                  <a:pos x="connsiteX8313" y="connsiteY8313"/>
                </a:cxn>
                <a:cxn ang="0">
                  <a:pos x="connsiteX8314" y="connsiteY8314"/>
                </a:cxn>
                <a:cxn ang="0">
                  <a:pos x="connsiteX8315" y="connsiteY8315"/>
                </a:cxn>
                <a:cxn ang="0">
                  <a:pos x="connsiteX8316" y="connsiteY8316"/>
                </a:cxn>
                <a:cxn ang="0">
                  <a:pos x="connsiteX8317" y="connsiteY8317"/>
                </a:cxn>
                <a:cxn ang="0">
                  <a:pos x="connsiteX8318" y="connsiteY8318"/>
                </a:cxn>
                <a:cxn ang="0">
                  <a:pos x="connsiteX8319" y="connsiteY8319"/>
                </a:cxn>
                <a:cxn ang="0">
                  <a:pos x="connsiteX8320" y="connsiteY8320"/>
                </a:cxn>
                <a:cxn ang="0">
                  <a:pos x="connsiteX8321" y="connsiteY8321"/>
                </a:cxn>
                <a:cxn ang="0">
                  <a:pos x="connsiteX8322" y="connsiteY8322"/>
                </a:cxn>
                <a:cxn ang="0">
                  <a:pos x="connsiteX8323" y="connsiteY8323"/>
                </a:cxn>
                <a:cxn ang="0">
                  <a:pos x="connsiteX8324" y="connsiteY8324"/>
                </a:cxn>
                <a:cxn ang="0">
                  <a:pos x="connsiteX8325" y="connsiteY8325"/>
                </a:cxn>
                <a:cxn ang="0">
                  <a:pos x="connsiteX8326" y="connsiteY8326"/>
                </a:cxn>
                <a:cxn ang="0">
                  <a:pos x="connsiteX8327" y="connsiteY8327"/>
                </a:cxn>
                <a:cxn ang="0">
                  <a:pos x="connsiteX8328" y="connsiteY8328"/>
                </a:cxn>
                <a:cxn ang="0">
                  <a:pos x="connsiteX8329" y="connsiteY8329"/>
                </a:cxn>
                <a:cxn ang="0">
                  <a:pos x="connsiteX8330" y="connsiteY8330"/>
                </a:cxn>
                <a:cxn ang="0">
                  <a:pos x="connsiteX8331" y="connsiteY8331"/>
                </a:cxn>
                <a:cxn ang="0">
                  <a:pos x="connsiteX8332" y="connsiteY8332"/>
                </a:cxn>
                <a:cxn ang="0">
                  <a:pos x="connsiteX8333" y="connsiteY8333"/>
                </a:cxn>
                <a:cxn ang="0">
                  <a:pos x="connsiteX8334" y="connsiteY8334"/>
                </a:cxn>
                <a:cxn ang="0">
                  <a:pos x="connsiteX8335" y="connsiteY8335"/>
                </a:cxn>
                <a:cxn ang="0">
                  <a:pos x="connsiteX8336" y="connsiteY8336"/>
                </a:cxn>
                <a:cxn ang="0">
                  <a:pos x="connsiteX8337" y="connsiteY8337"/>
                </a:cxn>
                <a:cxn ang="0">
                  <a:pos x="connsiteX8338" y="connsiteY8338"/>
                </a:cxn>
                <a:cxn ang="0">
                  <a:pos x="connsiteX8339" y="connsiteY8339"/>
                </a:cxn>
                <a:cxn ang="0">
                  <a:pos x="connsiteX8340" y="connsiteY8340"/>
                </a:cxn>
                <a:cxn ang="0">
                  <a:pos x="connsiteX8341" y="connsiteY8341"/>
                </a:cxn>
                <a:cxn ang="0">
                  <a:pos x="connsiteX8342" y="connsiteY8342"/>
                </a:cxn>
                <a:cxn ang="0">
                  <a:pos x="connsiteX8343" y="connsiteY8343"/>
                </a:cxn>
                <a:cxn ang="0">
                  <a:pos x="connsiteX8344" y="connsiteY8344"/>
                </a:cxn>
                <a:cxn ang="0">
                  <a:pos x="connsiteX8345" y="connsiteY8345"/>
                </a:cxn>
                <a:cxn ang="0">
                  <a:pos x="connsiteX8346" y="connsiteY8346"/>
                </a:cxn>
                <a:cxn ang="0">
                  <a:pos x="connsiteX8347" y="connsiteY8347"/>
                </a:cxn>
                <a:cxn ang="0">
                  <a:pos x="connsiteX8348" y="connsiteY8348"/>
                </a:cxn>
                <a:cxn ang="0">
                  <a:pos x="connsiteX8349" y="connsiteY8349"/>
                </a:cxn>
                <a:cxn ang="0">
                  <a:pos x="connsiteX8350" y="connsiteY8350"/>
                </a:cxn>
                <a:cxn ang="0">
                  <a:pos x="connsiteX8351" y="connsiteY8351"/>
                </a:cxn>
                <a:cxn ang="0">
                  <a:pos x="connsiteX8352" y="connsiteY8352"/>
                </a:cxn>
                <a:cxn ang="0">
                  <a:pos x="connsiteX8353" y="connsiteY8353"/>
                </a:cxn>
                <a:cxn ang="0">
                  <a:pos x="connsiteX8354" y="connsiteY8354"/>
                </a:cxn>
                <a:cxn ang="0">
                  <a:pos x="connsiteX8355" y="connsiteY8355"/>
                </a:cxn>
                <a:cxn ang="0">
                  <a:pos x="connsiteX8356" y="connsiteY8356"/>
                </a:cxn>
                <a:cxn ang="0">
                  <a:pos x="connsiteX8357" y="connsiteY8357"/>
                </a:cxn>
                <a:cxn ang="0">
                  <a:pos x="connsiteX8358" y="connsiteY8358"/>
                </a:cxn>
                <a:cxn ang="0">
                  <a:pos x="connsiteX8359" y="connsiteY8359"/>
                </a:cxn>
                <a:cxn ang="0">
                  <a:pos x="connsiteX8360" y="connsiteY8360"/>
                </a:cxn>
                <a:cxn ang="0">
                  <a:pos x="connsiteX8361" y="connsiteY8361"/>
                </a:cxn>
                <a:cxn ang="0">
                  <a:pos x="connsiteX8362" y="connsiteY8362"/>
                </a:cxn>
                <a:cxn ang="0">
                  <a:pos x="connsiteX8363" y="connsiteY8363"/>
                </a:cxn>
                <a:cxn ang="0">
                  <a:pos x="connsiteX8364" y="connsiteY8364"/>
                </a:cxn>
                <a:cxn ang="0">
                  <a:pos x="connsiteX8365" y="connsiteY8365"/>
                </a:cxn>
                <a:cxn ang="0">
                  <a:pos x="connsiteX8366" y="connsiteY8366"/>
                </a:cxn>
                <a:cxn ang="0">
                  <a:pos x="connsiteX8367" y="connsiteY8367"/>
                </a:cxn>
                <a:cxn ang="0">
                  <a:pos x="connsiteX8368" y="connsiteY8368"/>
                </a:cxn>
                <a:cxn ang="0">
                  <a:pos x="connsiteX8369" y="connsiteY8369"/>
                </a:cxn>
                <a:cxn ang="0">
                  <a:pos x="connsiteX8370" y="connsiteY8370"/>
                </a:cxn>
                <a:cxn ang="0">
                  <a:pos x="connsiteX8371" y="connsiteY8371"/>
                </a:cxn>
                <a:cxn ang="0">
                  <a:pos x="connsiteX8372" y="connsiteY8372"/>
                </a:cxn>
                <a:cxn ang="0">
                  <a:pos x="connsiteX8373" y="connsiteY8373"/>
                </a:cxn>
                <a:cxn ang="0">
                  <a:pos x="connsiteX8374" y="connsiteY8374"/>
                </a:cxn>
                <a:cxn ang="0">
                  <a:pos x="connsiteX8375" y="connsiteY8375"/>
                </a:cxn>
                <a:cxn ang="0">
                  <a:pos x="connsiteX8376" y="connsiteY8376"/>
                </a:cxn>
                <a:cxn ang="0">
                  <a:pos x="connsiteX8377" y="connsiteY8377"/>
                </a:cxn>
                <a:cxn ang="0">
                  <a:pos x="connsiteX8378" y="connsiteY8378"/>
                </a:cxn>
                <a:cxn ang="0">
                  <a:pos x="connsiteX8379" y="connsiteY8379"/>
                </a:cxn>
                <a:cxn ang="0">
                  <a:pos x="connsiteX8380" y="connsiteY8380"/>
                </a:cxn>
                <a:cxn ang="0">
                  <a:pos x="connsiteX8381" y="connsiteY8381"/>
                </a:cxn>
                <a:cxn ang="0">
                  <a:pos x="connsiteX8382" y="connsiteY8382"/>
                </a:cxn>
                <a:cxn ang="0">
                  <a:pos x="connsiteX8383" y="connsiteY8383"/>
                </a:cxn>
                <a:cxn ang="0">
                  <a:pos x="connsiteX8384" y="connsiteY8384"/>
                </a:cxn>
                <a:cxn ang="0">
                  <a:pos x="connsiteX8385" y="connsiteY8385"/>
                </a:cxn>
                <a:cxn ang="0">
                  <a:pos x="connsiteX8386" y="connsiteY8386"/>
                </a:cxn>
                <a:cxn ang="0">
                  <a:pos x="connsiteX8387" y="connsiteY8387"/>
                </a:cxn>
                <a:cxn ang="0">
                  <a:pos x="connsiteX8388" y="connsiteY8388"/>
                </a:cxn>
                <a:cxn ang="0">
                  <a:pos x="connsiteX8389" y="connsiteY8389"/>
                </a:cxn>
                <a:cxn ang="0">
                  <a:pos x="connsiteX8390" y="connsiteY8390"/>
                </a:cxn>
                <a:cxn ang="0">
                  <a:pos x="connsiteX8391" y="connsiteY8391"/>
                </a:cxn>
                <a:cxn ang="0">
                  <a:pos x="connsiteX8392" y="connsiteY8392"/>
                </a:cxn>
                <a:cxn ang="0">
                  <a:pos x="connsiteX8393" y="connsiteY8393"/>
                </a:cxn>
                <a:cxn ang="0">
                  <a:pos x="connsiteX8394" y="connsiteY8394"/>
                </a:cxn>
                <a:cxn ang="0">
                  <a:pos x="connsiteX8395" y="connsiteY8395"/>
                </a:cxn>
                <a:cxn ang="0">
                  <a:pos x="connsiteX8396" y="connsiteY8396"/>
                </a:cxn>
                <a:cxn ang="0">
                  <a:pos x="connsiteX8397" y="connsiteY8397"/>
                </a:cxn>
                <a:cxn ang="0">
                  <a:pos x="connsiteX8398" y="connsiteY8398"/>
                </a:cxn>
                <a:cxn ang="0">
                  <a:pos x="connsiteX8399" y="connsiteY8399"/>
                </a:cxn>
                <a:cxn ang="0">
                  <a:pos x="connsiteX8400" y="connsiteY8400"/>
                </a:cxn>
                <a:cxn ang="0">
                  <a:pos x="connsiteX8401" y="connsiteY8401"/>
                </a:cxn>
                <a:cxn ang="0">
                  <a:pos x="connsiteX8402" y="connsiteY8402"/>
                </a:cxn>
                <a:cxn ang="0">
                  <a:pos x="connsiteX8403" y="connsiteY8403"/>
                </a:cxn>
                <a:cxn ang="0">
                  <a:pos x="connsiteX8404" y="connsiteY8404"/>
                </a:cxn>
                <a:cxn ang="0">
                  <a:pos x="connsiteX8405" y="connsiteY8405"/>
                </a:cxn>
                <a:cxn ang="0">
                  <a:pos x="connsiteX8406" y="connsiteY8406"/>
                </a:cxn>
                <a:cxn ang="0">
                  <a:pos x="connsiteX8407" y="connsiteY8407"/>
                </a:cxn>
                <a:cxn ang="0">
                  <a:pos x="connsiteX8408" y="connsiteY8408"/>
                </a:cxn>
                <a:cxn ang="0">
                  <a:pos x="connsiteX8409" y="connsiteY8409"/>
                </a:cxn>
                <a:cxn ang="0">
                  <a:pos x="connsiteX8410" y="connsiteY8410"/>
                </a:cxn>
                <a:cxn ang="0">
                  <a:pos x="connsiteX8411" y="connsiteY8411"/>
                </a:cxn>
                <a:cxn ang="0">
                  <a:pos x="connsiteX8412" y="connsiteY8412"/>
                </a:cxn>
                <a:cxn ang="0">
                  <a:pos x="connsiteX8413" y="connsiteY8413"/>
                </a:cxn>
                <a:cxn ang="0">
                  <a:pos x="connsiteX8414" y="connsiteY8414"/>
                </a:cxn>
                <a:cxn ang="0">
                  <a:pos x="connsiteX8415" y="connsiteY8415"/>
                </a:cxn>
                <a:cxn ang="0">
                  <a:pos x="connsiteX8416" y="connsiteY8416"/>
                </a:cxn>
                <a:cxn ang="0">
                  <a:pos x="connsiteX8417" y="connsiteY8417"/>
                </a:cxn>
                <a:cxn ang="0">
                  <a:pos x="connsiteX8418" y="connsiteY8418"/>
                </a:cxn>
                <a:cxn ang="0">
                  <a:pos x="connsiteX8419" y="connsiteY8419"/>
                </a:cxn>
                <a:cxn ang="0">
                  <a:pos x="connsiteX8420" y="connsiteY8420"/>
                </a:cxn>
                <a:cxn ang="0">
                  <a:pos x="connsiteX8421" y="connsiteY8421"/>
                </a:cxn>
                <a:cxn ang="0">
                  <a:pos x="connsiteX8422" y="connsiteY8422"/>
                </a:cxn>
                <a:cxn ang="0">
                  <a:pos x="connsiteX8423" y="connsiteY8423"/>
                </a:cxn>
                <a:cxn ang="0">
                  <a:pos x="connsiteX8424" y="connsiteY8424"/>
                </a:cxn>
                <a:cxn ang="0">
                  <a:pos x="connsiteX8425" y="connsiteY8425"/>
                </a:cxn>
                <a:cxn ang="0">
                  <a:pos x="connsiteX8426" y="connsiteY8426"/>
                </a:cxn>
                <a:cxn ang="0">
                  <a:pos x="connsiteX8427" y="connsiteY8427"/>
                </a:cxn>
                <a:cxn ang="0">
                  <a:pos x="connsiteX8428" y="connsiteY8428"/>
                </a:cxn>
                <a:cxn ang="0">
                  <a:pos x="connsiteX8429" y="connsiteY8429"/>
                </a:cxn>
                <a:cxn ang="0">
                  <a:pos x="connsiteX8430" y="connsiteY8430"/>
                </a:cxn>
                <a:cxn ang="0">
                  <a:pos x="connsiteX8431" y="connsiteY8431"/>
                </a:cxn>
                <a:cxn ang="0">
                  <a:pos x="connsiteX8432" y="connsiteY8432"/>
                </a:cxn>
                <a:cxn ang="0">
                  <a:pos x="connsiteX8433" y="connsiteY8433"/>
                </a:cxn>
                <a:cxn ang="0">
                  <a:pos x="connsiteX8434" y="connsiteY8434"/>
                </a:cxn>
                <a:cxn ang="0">
                  <a:pos x="connsiteX8435" y="connsiteY8435"/>
                </a:cxn>
                <a:cxn ang="0">
                  <a:pos x="connsiteX8436" y="connsiteY8436"/>
                </a:cxn>
                <a:cxn ang="0">
                  <a:pos x="connsiteX8437" y="connsiteY8437"/>
                </a:cxn>
                <a:cxn ang="0">
                  <a:pos x="connsiteX8438" y="connsiteY8438"/>
                </a:cxn>
                <a:cxn ang="0">
                  <a:pos x="connsiteX8439" y="connsiteY8439"/>
                </a:cxn>
                <a:cxn ang="0">
                  <a:pos x="connsiteX8440" y="connsiteY8440"/>
                </a:cxn>
                <a:cxn ang="0">
                  <a:pos x="connsiteX8441" y="connsiteY8441"/>
                </a:cxn>
                <a:cxn ang="0">
                  <a:pos x="connsiteX8442" y="connsiteY8442"/>
                </a:cxn>
                <a:cxn ang="0">
                  <a:pos x="connsiteX8443" y="connsiteY8443"/>
                </a:cxn>
                <a:cxn ang="0">
                  <a:pos x="connsiteX8444" y="connsiteY8444"/>
                </a:cxn>
                <a:cxn ang="0">
                  <a:pos x="connsiteX8445" y="connsiteY8445"/>
                </a:cxn>
                <a:cxn ang="0">
                  <a:pos x="connsiteX8446" y="connsiteY8446"/>
                </a:cxn>
                <a:cxn ang="0">
                  <a:pos x="connsiteX8447" y="connsiteY8447"/>
                </a:cxn>
                <a:cxn ang="0">
                  <a:pos x="connsiteX8448" y="connsiteY8448"/>
                </a:cxn>
                <a:cxn ang="0">
                  <a:pos x="connsiteX8449" y="connsiteY8449"/>
                </a:cxn>
                <a:cxn ang="0">
                  <a:pos x="connsiteX8450" y="connsiteY8450"/>
                </a:cxn>
                <a:cxn ang="0">
                  <a:pos x="connsiteX8451" y="connsiteY8451"/>
                </a:cxn>
                <a:cxn ang="0">
                  <a:pos x="connsiteX8452" y="connsiteY8452"/>
                </a:cxn>
                <a:cxn ang="0">
                  <a:pos x="connsiteX8453" y="connsiteY8453"/>
                </a:cxn>
                <a:cxn ang="0">
                  <a:pos x="connsiteX8454" y="connsiteY8454"/>
                </a:cxn>
                <a:cxn ang="0">
                  <a:pos x="connsiteX8455" y="connsiteY8455"/>
                </a:cxn>
                <a:cxn ang="0">
                  <a:pos x="connsiteX8456" y="connsiteY8456"/>
                </a:cxn>
                <a:cxn ang="0">
                  <a:pos x="connsiteX8457" y="connsiteY8457"/>
                </a:cxn>
                <a:cxn ang="0">
                  <a:pos x="connsiteX8458" y="connsiteY8458"/>
                </a:cxn>
                <a:cxn ang="0">
                  <a:pos x="connsiteX8459" y="connsiteY8459"/>
                </a:cxn>
                <a:cxn ang="0">
                  <a:pos x="connsiteX8460" y="connsiteY8460"/>
                </a:cxn>
                <a:cxn ang="0">
                  <a:pos x="connsiteX8461" y="connsiteY8461"/>
                </a:cxn>
                <a:cxn ang="0">
                  <a:pos x="connsiteX8462" y="connsiteY8462"/>
                </a:cxn>
                <a:cxn ang="0">
                  <a:pos x="connsiteX8463" y="connsiteY8463"/>
                </a:cxn>
                <a:cxn ang="0">
                  <a:pos x="connsiteX8464" y="connsiteY8464"/>
                </a:cxn>
                <a:cxn ang="0">
                  <a:pos x="connsiteX8465" y="connsiteY8465"/>
                </a:cxn>
                <a:cxn ang="0">
                  <a:pos x="connsiteX8466" y="connsiteY8466"/>
                </a:cxn>
                <a:cxn ang="0">
                  <a:pos x="connsiteX8467" y="connsiteY8467"/>
                </a:cxn>
                <a:cxn ang="0">
                  <a:pos x="connsiteX8468" y="connsiteY8468"/>
                </a:cxn>
                <a:cxn ang="0">
                  <a:pos x="connsiteX8469" y="connsiteY8469"/>
                </a:cxn>
                <a:cxn ang="0">
                  <a:pos x="connsiteX8470" y="connsiteY8470"/>
                </a:cxn>
                <a:cxn ang="0">
                  <a:pos x="connsiteX8471" y="connsiteY8471"/>
                </a:cxn>
                <a:cxn ang="0">
                  <a:pos x="connsiteX8472" y="connsiteY8472"/>
                </a:cxn>
                <a:cxn ang="0">
                  <a:pos x="connsiteX8473" y="connsiteY8473"/>
                </a:cxn>
                <a:cxn ang="0">
                  <a:pos x="connsiteX8474" y="connsiteY8474"/>
                </a:cxn>
                <a:cxn ang="0">
                  <a:pos x="connsiteX8475" y="connsiteY8475"/>
                </a:cxn>
                <a:cxn ang="0">
                  <a:pos x="connsiteX8476" y="connsiteY8476"/>
                </a:cxn>
                <a:cxn ang="0">
                  <a:pos x="connsiteX8477" y="connsiteY8477"/>
                </a:cxn>
                <a:cxn ang="0">
                  <a:pos x="connsiteX8478" y="connsiteY8478"/>
                </a:cxn>
                <a:cxn ang="0">
                  <a:pos x="connsiteX8479" y="connsiteY8479"/>
                </a:cxn>
                <a:cxn ang="0">
                  <a:pos x="connsiteX8480" y="connsiteY8480"/>
                </a:cxn>
                <a:cxn ang="0">
                  <a:pos x="connsiteX8481" y="connsiteY8481"/>
                </a:cxn>
                <a:cxn ang="0">
                  <a:pos x="connsiteX8482" y="connsiteY8482"/>
                </a:cxn>
                <a:cxn ang="0">
                  <a:pos x="connsiteX8483" y="connsiteY8483"/>
                </a:cxn>
                <a:cxn ang="0">
                  <a:pos x="connsiteX8484" y="connsiteY8484"/>
                </a:cxn>
                <a:cxn ang="0">
                  <a:pos x="connsiteX8485" y="connsiteY8485"/>
                </a:cxn>
                <a:cxn ang="0">
                  <a:pos x="connsiteX8486" y="connsiteY8486"/>
                </a:cxn>
                <a:cxn ang="0">
                  <a:pos x="connsiteX8487" y="connsiteY8487"/>
                </a:cxn>
                <a:cxn ang="0">
                  <a:pos x="connsiteX8488" y="connsiteY8488"/>
                </a:cxn>
                <a:cxn ang="0">
                  <a:pos x="connsiteX8489" y="connsiteY8489"/>
                </a:cxn>
                <a:cxn ang="0">
                  <a:pos x="connsiteX8490" y="connsiteY8490"/>
                </a:cxn>
                <a:cxn ang="0">
                  <a:pos x="connsiteX8491" y="connsiteY8491"/>
                </a:cxn>
                <a:cxn ang="0">
                  <a:pos x="connsiteX8492" y="connsiteY8492"/>
                </a:cxn>
                <a:cxn ang="0">
                  <a:pos x="connsiteX8493" y="connsiteY8493"/>
                </a:cxn>
                <a:cxn ang="0">
                  <a:pos x="connsiteX8494" y="connsiteY8494"/>
                </a:cxn>
                <a:cxn ang="0">
                  <a:pos x="connsiteX8495" y="connsiteY8495"/>
                </a:cxn>
                <a:cxn ang="0">
                  <a:pos x="connsiteX8496" y="connsiteY8496"/>
                </a:cxn>
                <a:cxn ang="0">
                  <a:pos x="connsiteX8497" y="connsiteY8497"/>
                </a:cxn>
                <a:cxn ang="0">
                  <a:pos x="connsiteX8498" y="connsiteY8498"/>
                </a:cxn>
                <a:cxn ang="0">
                  <a:pos x="connsiteX8499" y="connsiteY8499"/>
                </a:cxn>
                <a:cxn ang="0">
                  <a:pos x="connsiteX8500" y="connsiteY8500"/>
                </a:cxn>
                <a:cxn ang="0">
                  <a:pos x="connsiteX8501" y="connsiteY8501"/>
                </a:cxn>
                <a:cxn ang="0">
                  <a:pos x="connsiteX8502" y="connsiteY8502"/>
                </a:cxn>
                <a:cxn ang="0">
                  <a:pos x="connsiteX8503" y="connsiteY8503"/>
                </a:cxn>
                <a:cxn ang="0">
                  <a:pos x="connsiteX8504" y="connsiteY8504"/>
                </a:cxn>
                <a:cxn ang="0">
                  <a:pos x="connsiteX8505" y="connsiteY8505"/>
                </a:cxn>
                <a:cxn ang="0">
                  <a:pos x="connsiteX8506" y="connsiteY8506"/>
                </a:cxn>
                <a:cxn ang="0">
                  <a:pos x="connsiteX8507" y="connsiteY8507"/>
                </a:cxn>
                <a:cxn ang="0">
                  <a:pos x="connsiteX8508" y="connsiteY8508"/>
                </a:cxn>
                <a:cxn ang="0">
                  <a:pos x="connsiteX8509" y="connsiteY8509"/>
                </a:cxn>
                <a:cxn ang="0">
                  <a:pos x="connsiteX8510" y="connsiteY8510"/>
                </a:cxn>
                <a:cxn ang="0">
                  <a:pos x="connsiteX8511" y="connsiteY8511"/>
                </a:cxn>
                <a:cxn ang="0">
                  <a:pos x="connsiteX8512" y="connsiteY8512"/>
                </a:cxn>
                <a:cxn ang="0">
                  <a:pos x="connsiteX8513" y="connsiteY8513"/>
                </a:cxn>
                <a:cxn ang="0">
                  <a:pos x="connsiteX8514" y="connsiteY8514"/>
                </a:cxn>
                <a:cxn ang="0">
                  <a:pos x="connsiteX8515" y="connsiteY8515"/>
                </a:cxn>
                <a:cxn ang="0">
                  <a:pos x="connsiteX8516" y="connsiteY8516"/>
                </a:cxn>
                <a:cxn ang="0">
                  <a:pos x="connsiteX8517" y="connsiteY8517"/>
                </a:cxn>
                <a:cxn ang="0">
                  <a:pos x="connsiteX8518" y="connsiteY8518"/>
                </a:cxn>
                <a:cxn ang="0">
                  <a:pos x="connsiteX8519" y="connsiteY8519"/>
                </a:cxn>
                <a:cxn ang="0">
                  <a:pos x="connsiteX8520" y="connsiteY8520"/>
                </a:cxn>
                <a:cxn ang="0">
                  <a:pos x="connsiteX8521" y="connsiteY8521"/>
                </a:cxn>
                <a:cxn ang="0">
                  <a:pos x="connsiteX8522" y="connsiteY8522"/>
                </a:cxn>
                <a:cxn ang="0">
                  <a:pos x="connsiteX8523" y="connsiteY8523"/>
                </a:cxn>
                <a:cxn ang="0">
                  <a:pos x="connsiteX8524" y="connsiteY8524"/>
                </a:cxn>
                <a:cxn ang="0">
                  <a:pos x="connsiteX8525" y="connsiteY8525"/>
                </a:cxn>
                <a:cxn ang="0">
                  <a:pos x="connsiteX8526" y="connsiteY8526"/>
                </a:cxn>
                <a:cxn ang="0">
                  <a:pos x="connsiteX8527" y="connsiteY8527"/>
                </a:cxn>
                <a:cxn ang="0">
                  <a:pos x="connsiteX8528" y="connsiteY8528"/>
                </a:cxn>
                <a:cxn ang="0">
                  <a:pos x="connsiteX8529" y="connsiteY8529"/>
                </a:cxn>
                <a:cxn ang="0">
                  <a:pos x="connsiteX8530" y="connsiteY8530"/>
                </a:cxn>
                <a:cxn ang="0">
                  <a:pos x="connsiteX8531" y="connsiteY8531"/>
                </a:cxn>
                <a:cxn ang="0">
                  <a:pos x="connsiteX8532" y="connsiteY8532"/>
                </a:cxn>
                <a:cxn ang="0">
                  <a:pos x="connsiteX8533" y="connsiteY8533"/>
                </a:cxn>
                <a:cxn ang="0">
                  <a:pos x="connsiteX8534" y="connsiteY8534"/>
                </a:cxn>
                <a:cxn ang="0">
                  <a:pos x="connsiteX8535" y="connsiteY8535"/>
                </a:cxn>
                <a:cxn ang="0">
                  <a:pos x="connsiteX8536" y="connsiteY8536"/>
                </a:cxn>
                <a:cxn ang="0">
                  <a:pos x="connsiteX8537" y="connsiteY8537"/>
                </a:cxn>
                <a:cxn ang="0">
                  <a:pos x="connsiteX8538" y="connsiteY8538"/>
                </a:cxn>
                <a:cxn ang="0">
                  <a:pos x="connsiteX8539" y="connsiteY8539"/>
                </a:cxn>
                <a:cxn ang="0">
                  <a:pos x="connsiteX8540" y="connsiteY8540"/>
                </a:cxn>
                <a:cxn ang="0">
                  <a:pos x="connsiteX8541" y="connsiteY8541"/>
                </a:cxn>
                <a:cxn ang="0">
                  <a:pos x="connsiteX8542" y="connsiteY8542"/>
                </a:cxn>
                <a:cxn ang="0">
                  <a:pos x="connsiteX8543" y="connsiteY8543"/>
                </a:cxn>
                <a:cxn ang="0">
                  <a:pos x="connsiteX8544" y="connsiteY8544"/>
                </a:cxn>
                <a:cxn ang="0">
                  <a:pos x="connsiteX8545" y="connsiteY8545"/>
                </a:cxn>
                <a:cxn ang="0">
                  <a:pos x="connsiteX8546" y="connsiteY8546"/>
                </a:cxn>
                <a:cxn ang="0">
                  <a:pos x="connsiteX8547" y="connsiteY8547"/>
                </a:cxn>
                <a:cxn ang="0">
                  <a:pos x="connsiteX8548" y="connsiteY8548"/>
                </a:cxn>
                <a:cxn ang="0">
                  <a:pos x="connsiteX8549" y="connsiteY8549"/>
                </a:cxn>
                <a:cxn ang="0">
                  <a:pos x="connsiteX8550" y="connsiteY8550"/>
                </a:cxn>
                <a:cxn ang="0">
                  <a:pos x="connsiteX8551" y="connsiteY8551"/>
                </a:cxn>
                <a:cxn ang="0">
                  <a:pos x="connsiteX8552" y="connsiteY8552"/>
                </a:cxn>
                <a:cxn ang="0">
                  <a:pos x="connsiteX8553" y="connsiteY8553"/>
                </a:cxn>
                <a:cxn ang="0">
                  <a:pos x="connsiteX8554" y="connsiteY8554"/>
                </a:cxn>
                <a:cxn ang="0">
                  <a:pos x="connsiteX8555" y="connsiteY8555"/>
                </a:cxn>
                <a:cxn ang="0">
                  <a:pos x="connsiteX8556" y="connsiteY8556"/>
                </a:cxn>
                <a:cxn ang="0">
                  <a:pos x="connsiteX8557" y="connsiteY8557"/>
                </a:cxn>
                <a:cxn ang="0">
                  <a:pos x="connsiteX8558" y="connsiteY8558"/>
                </a:cxn>
                <a:cxn ang="0">
                  <a:pos x="connsiteX8559" y="connsiteY8559"/>
                </a:cxn>
                <a:cxn ang="0">
                  <a:pos x="connsiteX8560" y="connsiteY8560"/>
                </a:cxn>
                <a:cxn ang="0">
                  <a:pos x="connsiteX8561" y="connsiteY8561"/>
                </a:cxn>
                <a:cxn ang="0">
                  <a:pos x="connsiteX8562" y="connsiteY8562"/>
                </a:cxn>
                <a:cxn ang="0">
                  <a:pos x="connsiteX8563" y="connsiteY8563"/>
                </a:cxn>
                <a:cxn ang="0">
                  <a:pos x="connsiteX8564" y="connsiteY8564"/>
                </a:cxn>
                <a:cxn ang="0">
                  <a:pos x="connsiteX8565" y="connsiteY8565"/>
                </a:cxn>
                <a:cxn ang="0">
                  <a:pos x="connsiteX8566" y="connsiteY8566"/>
                </a:cxn>
                <a:cxn ang="0">
                  <a:pos x="connsiteX8567" y="connsiteY8567"/>
                </a:cxn>
                <a:cxn ang="0">
                  <a:pos x="connsiteX8568" y="connsiteY8568"/>
                </a:cxn>
                <a:cxn ang="0">
                  <a:pos x="connsiteX8569" y="connsiteY8569"/>
                </a:cxn>
                <a:cxn ang="0">
                  <a:pos x="connsiteX8570" y="connsiteY8570"/>
                </a:cxn>
                <a:cxn ang="0">
                  <a:pos x="connsiteX8571" y="connsiteY8571"/>
                </a:cxn>
                <a:cxn ang="0">
                  <a:pos x="connsiteX8572" y="connsiteY8572"/>
                </a:cxn>
                <a:cxn ang="0">
                  <a:pos x="connsiteX8573" y="connsiteY8573"/>
                </a:cxn>
                <a:cxn ang="0">
                  <a:pos x="connsiteX8574" y="connsiteY8574"/>
                </a:cxn>
                <a:cxn ang="0">
                  <a:pos x="connsiteX8575" y="connsiteY8575"/>
                </a:cxn>
                <a:cxn ang="0">
                  <a:pos x="connsiteX8576" y="connsiteY8576"/>
                </a:cxn>
                <a:cxn ang="0">
                  <a:pos x="connsiteX8577" y="connsiteY8577"/>
                </a:cxn>
                <a:cxn ang="0">
                  <a:pos x="connsiteX8578" y="connsiteY8578"/>
                </a:cxn>
                <a:cxn ang="0">
                  <a:pos x="connsiteX8579" y="connsiteY8579"/>
                </a:cxn>
                <a:cxn ang="0">
                  <a:pos x="connsiteX8580" y="connsiteY8580"/>
                </a:cxn>
                <a:cxn ang="0">
                  <a:pos x="connsiteX8581" y="connsiteY8581"/>
                </a:cxn>
                <a:cxn ang="0">
                  <a:pos x="connsiteX8582" y="connsiteY8582"/>
                </a:cxn>
                <a:cxn ang="0">
                  <a:pos x="connsiteX8583" y="connsiteY8583"/>
                </a:cxn>
                <a:cxn ang="0">
                  <a:pos x="connsiteX8584" y="connsiteY8584"/>
                </a:cxn>
                <a:cxn ang="0">
                  <a:pos x="connsiteX8585" y="connsiteY8585"/>
                </a:cxn>
                <a:cxn ang="0">
                  <a:pos x="connsiteX8586" y="connsiteY8586"/>
                </a:cxn>
                <a:cxn ang="0">
                  <a:pos x="connsiteX8587" y="connsiteY8587"/>
                </a:cxn>
                <a:cxn ang="0">
                  <a:pos x="connsiteX8588" y="connsiteY8588"/>
                </a:cxn>
                <a:cxn ang="0">
                  <a:pos x="connsiteX8589" y="connsiteY8589"/>
                </a:cxn>
                <a:cxn ang="0">
                  <a:pos x="connsiteX8590" y="connsiteY8590"/>
                </a:cxn>
                <a:cxn ang="0">
                  <a:pos x="connsiteX8591" y="connsiteY8591"/>
                </a:cxn>
                <a:cxn ang="0">
                  <a:pos x="connsiteX8592" y="connsiteY8592"/>
                </a:cxn>
                <a:cxn ang="0">
                  <a:pos x="connsiteX8593" y="connsiteY8593"/>
                </a:cxn>
                <a:cxn ang="0">
                  <a:pos x="connsiteX8594" y="connsiteY8594"/>
                </a:cxn>
                <a:cxn ang="0">
                  <a:pos x="connsiteX8595" y="connsiteY8595"/>
                </a:cxn>
                <a:cxn ang="0">
                  <a:pos x="connsiteX8596" y="connsiteY8596"/>
                </a:cxn>
                <a:cxn ang="0">
                  <a:pos x="connsiteX8597" y="connsiteY8597"/>
                </a:cxn>
                <a:cxn ang="0">
                  <a:pos x="connsiteX8598" y="connsiteY8598"/>
                </a:cxn>
                <a:cxn ang="0">
                  <a:pos x="connsiteX8599" y="connsiteY8599"/>
                </a:cxn>
                <a:cxn ang="0">
                  <a:pos x="connsiteX8600" y="connsiteY8600"/>
                </a:cxn>
                <a:cxn ang="0">
                  <a:pos x="connsiteX8601" y="connsiteY8601"/>
                </a:cxn>
                <a:cxn ang="0">
                  <a:pos x="connsiteX8602" y="connsiteY8602"/>
                </a:cxn>
                <a:cxn ang="0">
                  <a:pos x="connsiteX8603" y="connsiteY8603"/>
                </a:cxn>
                <a:cxn ang="0">
                  <a:pos x="connsiteX8604" y="connsiteY8604"/>
                </a:cxn>
                <a:cxn ang="0">
                  <a:pos x="connsiteX8605" y="connsiteY8605"/>
                </a:cxn>
                <a:cxn ang="0">
                  <a:pos x="connsiteX8606" y="connsiteY8606"/>
                </a:cxn>
                <a:cxn ang="0">
                  <a:pos x="connsiteX8607" y="connsiteY8607"/>
                </a:cxn>
                <a:cxn ang="0">
                  <a:pos x="connsiteX8608" y="connsiteY8608"/>
                </a:cxn>
                <a:cxn ang="0">
                  <a:pos x="connsiteX8609" y="connsiteY8609"/>
                </a:cxn>
                <a:cxn ang="0">
                  <a:pos x="connsiteX8610" y="connsiteY8610"/>
                </a:cxn>
                <a:cxn ang="0">
                  <a:pos x="connsiteX8611" y="connsiteY8611"/>
                </a:cxn>
                <a:cxn ang="0">
                  <a:pos x="connsiteX8612" y="connsiteY8612"/>
                </a:cxn>
                <a:cxn ang="0">
                  <a:pos x="connsiteX8613" y="connsiteY8613"/>
                </a:cxn>
                <a:cxn ang="0">
                  <a:pos x="connsiteX8614" y="connsiteY8614"/>
                </a:cxn>
                <a:cxn ang="0">
                  <a:pos x="connsiteX8615" y="connsiteY8615"/>
                </a:cxn>
                <a:cxn ang="0">
                  <a:pos x="connsiteX8616" y="connsiteY8616"/>
                </a:cxn>
                <a:cxn ang="0">
                  <a:pos x="connsiteX8617" y="connsiteY8617"/>
                </a:cxn>
                <a:cxn ang="0">
                  <a:pos x="connsiteX8618" y="connsiteY8618"/>
                </a:cxn>
                <a:cxn ang="0">
                  <a:pos x="connsiteX8619" y="connsiteY8619"/>
                </a:cxn>
                <a:cxn ang="0">
                  <a:pos x="connsiteX8620" y="connsiteY8620"/>
                </a:cxn>
                <a:cxn ang="0">
                  <a:pos x="connsiteX8621" y="connsiteY8621"/>
                </a:cxn>
                <a:cxn ang="0">
                  <a:pos x="connsiteX8622" y="connsiteY8622"/>
                </a:cxn>
                <a:cxn ang="0">
                  <a:pos x="connsiteX8623" y="connsiteY8623"/>
                </a:cxn>
                <a:cxn ang="0">
                  <a:pos x="connsiteX8624" y="connsiteY8624"/>
                </a:cxn>
                <a:cxn ang="0">
                  <a:pos x="connsiteX8625" y="connsiteY8625"/>
                </a:cxn>
                <a:cxn ang="0">
                  <a:pos x="connsiteX8626" y="connsiteY8626"/>
                </a:cxn>
                <a:cxn ang="0">
                  <a:pos x="connsiteX8627" y="connsiteY8627"/>
                </a:cxn>
                <a:cxn ang="0">
                  <a:pos x="connsiteX8628" y="connsiteY8628"/>
                </a:cxn>
                <a:cxn ang="0">
                  <a:pos x="connsiteX8629" y="connsiteY8629"/>
                </a:cxn>
                <a:cxn ang="0">
                  <a:pos x="connsiteX8630" y="connsiteY8630"/>
                </a:cxn>
                <a:cxn ang="0">
                  <a:pos x="connsiteX8631" y="connsiteY8631"/>
                </a:cxn>
                <a:cxn ang="0">
                  <a:pos x="connsiteX8632" y="connsiteY8632"/>
                </a:cxn>
                <a:cxn ang="0">
                  <a:pos x="connsiteX8633" y="connsiteY8633"/>
                </a:cxn>
                <a:cxn ang="0">
                  <a:pos x="connsiteX8634" y="connsiteY8634"/>
                </a:cxn>
                <a:cxn ang="0">
                  <a:pos x="connsiteX8635" y="connsiteY8635"/>
                </a:cxn>
                <a:cxn ang="0">
                  <a:pos x="connsiteX8636" y="connsiteY8636"/>
                </a:cxn>
                <a:cxn ang="0">
                  <a:pos x="connsiteX8637" y="connsiteY8637"/>
                </a:cxn>
                <a:cxn ang="0">
                  <a:pos x="connsiteX8638" y="connsiteY8638"/>
                </a:cxn>
                <a:cxn ang="0">
                  <a:pos x="connsiteX8639" y="connsiteY8639"/>
                </a:cxn>
                <a:cxn ang="0">
                  <a:pos x="connsiteX8640" y="connsiteY8640"/>
                </a:cxn>
                <a:cxn ang="0">
                  <a:pos x="connsiteX8641" y="connsiteY8641"/>
                </a:cxn>
                <a:cxn ang="0">
                  <a:pos x="connsiteX8642" y="connsiteY8642"/>
                </a:cxn>
                <a:cxn ang="0">
                  <a:pos x="connsiteX8643" y="connsiteY8643"/>
                </a:cxn>
                <a:cxn ang="0">
                  <a:pos x="connsiteX8644" y="connsiteY8644"/>
                </a:cxn>
                <a:cxn ang="0">
                  <a:pos x="connsiteX8645" y="connsiteY8645"/>
                </a:cxn>
                <a:cxn ang="0">
                  <a:pos x="connsiteX8646" y="connsiteY8646"/>
                </a:cxn>
                <a:cxn ang="0">
                  <a:pos x="connsiteX8647" y="connsiteY8647"/>
                </a:cxn>
                <a:cxn ang="0">
                  <a:pos x="connsiteX8648" y="connsiteY8648"/>
                </a:cxn>
                <a:cxn ang="0">
                  <a:pos x="connsiteX8649" y="connsiteY8649"/>
                </a:cxn>
                <a:cxn ang="0">
                  <a:pos x="connsiteX8650" y="connsiteY8650"/>
                </a:cxn>
                <a:cxn ang="0">
                  <a:pos x="connsiteX8651" y="connsiteY8651"/>
                </a:cxn>
                <a:cxn ang="0">
                  <a:pos x="connsiteX8652" y="connsiteY8652"/>
                </a:cxn>
                <a:cxn ang="0">
                  <a:pos x="connsiteX8653" y="connsiteY8653"/>
                </a:cxn>
                <a:cxn ang="0">
                  <a:pos x="connsiteX8654" y="connsiteY8654"/>
                </a:cxn>
                <a:cxn ang="0">
                  <a:pos x="connsiteX8655" y="connsiteY8655"/>
                </a:cxn>
                <a:cxn ang="0">
                  <a:pos x="connsiteX8656" y="connsiteY8656"/>
                </a:cxn>
                <a:cxn ang="0">
                  <a:pos x="connsiteX8657" y="connsiteY8657"/>
                </a:cxn>
                <a:cxn ang="0">
                  <a:pos x="connsiteX8658" y="connsiteY8658"/>
                </a:cxn>
                <a:cxn ang="0">
                  <a:pos x="connsiteX8659" y="connsiteY8659"/>
                </a:cxn>
                <a:cxn ang="0">
                  <a:pos x="connsiteX8660" y="connsiteY8660"/>
                </a:cxn>
                <a:cxn ang="0">
                  <a:pos x="connsiteX8661" y="connsiteY8661"/>
                </a:cxn>
                <a:cxn ang="0">
                  <a:pos x="connsiteX8662" y="connsiteY8662"/>
                </a:cxn>
                <a:cxn ang="0">
                  <a:pos x="connsiteX8663" y="connsiteY8663"/>
                </a:cxn>
                <a:cxn ang="0">
                  <a:pos x="connsiteX8664" y="connsiteY8664"/>
                </a:cxn>
                <a:cxn ang="0">
                  <a:pos x="connsiteX8665" y="connsiteY8665"/>
                </a:cxn>
                <a:cxn ang="0">
                  <a:pos x="connsiteX8666" y="connsiteY8666"/>
                </a:cxn>
                <a:cxn ang="0">
                  <a:pos x="connsiteX8667" y="connsiteY8667"/>
                </a:cxn>
                <a:cxn ang="0">
                  <a:pos x="connsiteX8668" y="connsiteY8668"/>
                </a:cxn>
                <a:cxn ang="0">
                  <a:pos x="connsiteX8669" y="connsiteY8669"/>
                </a:cxn>
                <a:cxn ang="0">
                  <a:pos x="connsiteX8670" y="connsiteY8670"/>
                </a:cxn>
                <a:cxn ang="0">
                  <a:pos x="connsiteX8671" y="connsiteY8671"/>
                </a:cxn>
                <a:cxn ang="0">
                  <a:pos x="connsiteX8672" y="connsiteY8672"/>
                </a:cxn>
                <a:cxn ang="0">
                  <a:pos x="connsiteX8673" y="connsiteY8673"/>
                </a:cxn>
                <a:cxn ang="0">
                  <a:pos x="connsiteX8674" y="connsiteY8674"/>
                </a:cxn>
                <a:cxn ang="0">
                  <a:pos x="connsiteX8675" y="connsiteY8675"/>
                </a:cxn>
                <a:cxn ang="0">
                  <a:pos x="connsiteX8676" y="connsiteY8676"/>
                </a:cxn>
                <a:cxn ang="0">
                  <a:pos x="connsiteX8677" y="connsiteY8677"/>
                </a:cxn>
                <a:cxn ang="0">
                  <a:pos x="connsiteX8678" y="connsiteY8678"/>
                </a:cxn>
                <a:cxn ang="0">
                  <a:pos x="connsiteX8679" y="connsiteY8679"/>
                </a:cxn>
                <a:cxn ang="0">
                  <a:pos x="connsiteX8680" y="connsiteY8680"/>
                </a:cxn>
                <a:cxn ang="0">
                  <a:pos x="connsiteX8681" y="connsiteY8681"/>
                </a:cxn>
                <a:cxn ang="0">
                  <a:pos x="connsiteX8682" y="connsiteY8682"/>
                </a:cxn>
                <a:cxn ang="0">
                  <a:pos x="connsiteX8683" y="connsiteY8683"/>
                </a:cxn>
                <a:cxn ang="0">
                  <a:pos x="connsiteX8684" y="connsiteY8684"/>
                </a:cxn>
                <a:cxn ang="0">
                  <a:pos x="connsiteX8685" y="connsiteY8685"/>
                </a:cxn>
                <a:cxn ang="0">
                  <a:pos x="connsiteX8686" y="connsiteY8686"/>
                </a:cxn>
                <a:cxn ang="0">
                  <a:pos x="connsiteX8687" y="connsiteY8687"/>
                </a:cxn>
                <a:cxn ang="0">
                  <a:pos x="connsiteX8688" y="connsiteY8688"/>
                </a:cxn>
                <a:cxn ang="0">
                  <a:pos x="connsiteX8689" y="connsiteY8689"/>
                </a:cxn>
                <a:cxn ang="0">
                  <a:pos x="connsiteX8690" y="connsiteY8690"/>
                </a:cxn>
                <a:cxn ang="0">
                  <a:pos x="connsiteX8691" y="connsiteY8691"/>
                </a:cxn>
                <a:cxn ang="0">
                  <a:pos x="connsiteX8692" y="connsiteY8692"/>
                </a:cxn>
                <a:cxn ang="0">
                  <a:pos x="connsiteX8693" y="connsiteY8693"/>
                </a:cxn>
                <a:cxn ang="0">
                  <a:pos x="connsiteX8694" y="connsiteY8694"/>
                </a:cxn>
                <a:cxn ang="0">
                  <a:pos x="connsiteX8695" y="connsiteY8695"/>
                </a:cxn>
                <a:cxn ang="0">
                  <a:pos x="connsiteX8696" y="connsiteY8696"/>
                </a:cxn>
                <a:cxn ang="0">
                  <a:pos x="connsiteX8697" y="connsiteY8697"/>
                </a:cxn>
                <a:cxn ang="0">
                  <a:pos x="connsiteX8698" y="connsiteY8698"/>
                </a:cxn>
                <a:cxn ang="0">
                  <a:pos x="connsiteX8699" y="connsiteY8699"/>
                </a:cxn>
                <a:cxn ang="0">
                  <a:pos x="connsiteX8700" y="connsiteY8700"/>
                </a:cxn>
                <a:cxn ang="0">
                  <a:pos x="connsiteX8701" y="connsiteY8701"/>
                </a:cxn>
                <a:cxn ang="0">
                  <a:pos x="connsiteX8702" y="connsiteY8702"/>
                </a:cxn>
                <a:cxn ang="0">
                  <a:pos x="connsiteX8703" y="connsiteY8703"/>
                </a:cxn>
                <a:cxn ang="0">
                  <a:pos x="connsiteX8704" y="connsiteY8704"/>
                </a:cxn>
                <a:cxn ang="0">
                  <a:pos x="connsiteX8705" y="connsiteY8705"/>
                </a:cxn>
                <a:cxn ang="0">
                  <a:pos x="connsiteX8706" y="connsiteY8706"/>
                </a:cxn>
                <a:cxn ang="0">
                  <a:pos x="connsiteX8707" y="connsiteY8707"/>
                </a:cxn>
                <a:cxn ang="0">
                  <a:pos x="connsiteX8708" y="connsiteY8708"/>
                </a:cxn>
                <a:cxn ang="0">
                  <a:pos x="connsiteX8709" y="connsiteY8709"/>
                </a:cxn>
                <a:cxn ang="0">
                  <a:pos x="connsiteX8710" y="connsiteY8710"/>
                </a:cxn>
                <a:cxn ang="0">
                  <a:pos x="connsiteX8711" y="connsiteY8711"/>
                </a:cxn>
                <a:cxn ang="0">
                  <a:pos x="connsiteX8712" y="connsiteY8712"/>
                </a:cxn>
                <a:cxn ang="0">
                  <a:pos x="connsiteX8713" y="connsiteY8713"/>
                </a:cxn>
                <a:cxn ang="0">
                  <a:pos x="connsiteX8714" y="connsiteY8714"/>
                </a:cxn>
                <a:cxn ang="0">
                  <a:pos x="connsiteX8715" y="connsiteY8715"/>
                </a:cxn>
                <a:cxn ang="0">
                  <a:pos x="connsiteX8716" y="connsiteY8716"/>
                </a:cxn>
                <a:cxn ang="0">
                  <a:pos x="connsiteX8717" y="connsiteY8717"/>
                </a:cxn>
                <a:cxn ang="0">
                  <a:pos x="connsiteX8718" y="connsiteY8718"/>
                </a:cxn>
                <a:cxn ang="0">
                  <a:pos x="connsiteX8719" y="connsiteY8719"/>
                </a:cxn>
                <a:cxn ang="0">
                  <a:pos x="connsiteX8720" y="connsiteY8720"/>
                </a:cxn>
                <a:cxn ang="0">
                  <a:pos x="connsiteX8721" y="connsiteY8721"/>
                </a:cxn>
                <a:cxn ang="0">
                  <a:pos x="connsiteX8722" y="connsiteY8722"/>
                </a:cxn>
                <a:cxn ang="0">
                  <a:pos x="connsiteX8723" y="connsiteY8723"/>
                </a:cxn>
                <a:cxn ang="0">
                  <a:pos x="connsiteX8724" y="connsiteY8724"/>
                </a:cxn>
                <a:cxn ang="0">
                  <a:pos x="connsiteX8725" y="connsiteY8725"/>
                </a:cxn>
                <a:cxn ang="0">
                  <a:pos x="connsiteX8726" y="connsiteY8726"/>
                </a:cxn>
                <a:cxn ang="0">
                  <a:pos x="connsiteX8727" y="connsiteY8727"/>
                </a:cxn>
                <a:cxn ang="0">
                  <a:pos x="connsiteX8728" y="connsiteY8728"/>
                </a:cxn>
                <a:cxn ang="0">
                  <a:pos x="connsiteX8729" y="connsiteY8729"/>
                </a:cxn>
                <a:cxn ang="0">
                  <a:pos x="connsiteX8730" y="connsiteY8730"/>
                </a:cxn>
                <a:cxn ang="0">
                  <a:pos x="connsiteX8731" y="connsiteY8731"/>
                </a:cxn>
                <a:cxn ang="0">
                  <a:pos x="connsiteX8732" y="connsiteY8732"/>
                </a:cxn>
                <a:cxn ang="0">
                  <a:pos x="connsiteX8733" y="connsiteY8733"/>
                </a:cxn>
                <a:cxn ang="0">
                  <a:pos x="connsiteX8734" y="connsiteY8734"/>
                </a:cxn>
                <a:cxn ang="0">
                  <a:pos x="connsiteX8735" y="connsiteY8735"/>
                </a:cxn>
                <a:cxn ang="0">
                  <a:pos x="connsiteX8736" y="connsiteY8736"/>
                </a:cxn>
                <a:cxn ang="0">
                  <a:pos x="connsiteX8737" y="connsiteY8737"/>
                </a:cxn>
                <a:cxn ang="0">
                  <a:pos x="connsiteX8738" y="connsiteY8738"/>
                </a:cxn>
                <a:cxn ang="0">
                  <a:pos x="connsiteX8739" y="connsiteY8739"/>
                </a:cxn>
                <a:cxn ang="0">
                  <a:pos x="connsiteX8740" y="connsiteY8740"/>
                </a:cxn>
                <a:cxn ang="0">
                  <a:pos x="connsiteX8741" y="connsiteY8741"/>
                </a:cxn>
                <a:cxn ang="0">
                  <a:pos x="connsiteX8742" y="connsiteY8742"/>
                </a:cxn>
                <a:cxn ang="0">
                  <a:pos x="connsiteX8743" y="connsiteY8743"/>
                </a:cxn>
                <a:cxn ang="0">
                  <a:pos x="connsiteX8744" y="connsiteY8744"/>
                </a:cxn>
                <a:cxn ang="0">
                  <a:pos x="connsiteX8745" y="connsiteY8745"/>
                </a:cxn>
                <a:cxn ang="0">
                  <a:pos x="connsiteX8746" y="connsiteY8746"/>
                </a:cxn>
                <a:cxn ang="0">
                  <a:pos x="connsiteX8747" y="connsiteY8747"/>
                </a:cxn>
                <a:cxn ang="0">
                  <a:pos x="connsiteX8748" y="connsiteY8748"/>
                </a:cxn>
                <a:cxn ang="0">
                  <a:pos x="connsiteX8749" y="connsiteY8749"/>
                </a:cxn>
                <a:cxn ang="0">
                  <a:pos x="connsiteX8750" y="connsiteY8750"/>
                </a:cxn>
                <a:cxn ang="0">
                  <a:pos x="connsiteX8751" y="connsiteY8751"/>
                </a:cxn>
                <a:cxn ang="0">
                  <a:pos x="connsiteX8752" y="connsiteY8752"/>
                </a:cxn>
                <a:cxn ang="0">
                  <a:pos x="connsiteX8753" y="connsiteY8753"/>
                </a:cxn>
                <a:cxn ang="0">
                  <a:pos x="connsiteX8754" y="connsiteY8754"/>
                </a:cxn>
                <a:cxn ang="0">
                  <a:pos x="connsiteX8755" y="connsiteY8755"/>
                </a:cxn>
                <a:cxn ang="0">
                  <a:pos x="connsiteX8756" y="connsiteY8756"/>
                </a:cxn>
                <a:cxn ang="0">
                  <a:pos x="connsiteX8757" y="connsiteY8757"/>
                </a:cxn>
                <a:cxn ang="0">
                  <a:pos x="connsiteX8758" y="connsiteY8758"/>
                </a:cxn>
                <a:cxn ang="0">
                  <a:pos x="connsiteX8759" y="connsiteY8759"/>
                </a:cxn>
                <a:cxn ang="0">
                  <a:pos x="connsiteX8760" y="connsiteY8760"/>
                </a:cxn>
                <a:cxn ang="0">
                  <a:pos x="connsiteX8761" y="connsiteY8761"/>
                </a:cxn>
                <a:cxn ang="0">
                  <a:pos x="connsiteX8762" y="connsiteY8762"/>
                </a:cxn>
                <a:cxn ang="0">
                  <a:pos x="connsiteX8763" y="connsiteY8763"/>
                </a:cxn>
                <a:cxn ang="0">
                  <a:pos x="connsiteX8764" y="connsiteY8764"/>
                </a:cxn>
                <a:cxn ang="0">
                  <a:pos x="connsiteX8765" y="connsiteY8765"/>
                </a:cxn>
                <a:cxn ang="0">
                  <a:pos x="connsiteX8766" y="connsiteY8766"/>
                </a:cxn>
                <a:cxn ang="0">
                  <a:pos x="connsiteX8767" y="connsiteY8767"/>
                </a:cxn>
                <a:cxn ang="0">
                  <a:pos x="connsiteX8768" y="connsiteY8768"/>
                </a:cxn>
                <a:cxn ang="0">
                  <a:pos x="connsiteX8769" y="connsiteY8769"/>
                </a:cxn>
                <a:cxn ang="0">
                  <a:pos x="connsiteX8770" y="connsiteY8770"/>
                </a:cxn>
                <a:cxn ang="0">
                  <a:pos x="connsiteX8771" y="connsiteY8771"/>
                </a:cxn>
                <a:cxn ang="0">
                  <a:pos x="connsiteX8772" y="connsiteY8772"/>
                </a:cxn>
                <a:cxn ang="0">
                  <a:pos x="connsiteX8773" y="connsiteY8773"/>
                </a:cxn>
                <a:cxn ang="0">
                  <a:pos x="connsiteX8774" y="connsiteY8774"/>
                </a:cxn>
                <a:cxn ang="0">
                  <a:pos x="connsiteX8775" y="connsiteY8775"/>
                </a:cxn>
                <a:cxn ang="0">
                  <a:pos x="connsiteX8776" y="connsiteY8776"/>
                </a:cxn>
                <a:cxn ang="0">
                  <a:pos x="connsiteX8777" y="connsiteY8777"/>
                </a:cxn>
                <a:cxn ang="0">
                  <a:pos x="connsiteX8778" y="connsiteY8778"/>
                </a:cxn>
                <a:cxn ang="0">
                  <a:pos x="connsiteX8779" y="connsiteY8779"/>
                </a:cxn>
                <a:cxn ang="0">
                  <a:pos x="connsiteX8780" y="connsiteY8780"/>
                </a:cxn>
                <a:cxn ang="0">
                  <a:pos x="connsiteX8781" y="connsiteY8781"/>
                </a:cxn>
                <a:cxn ang="0">
                  <a:pos x="connsiteX8782" y="connsiteY8782"/>
                </a:cxn>
                <a:cxn ang="0">
                  <a:pos x="connsiteX8783" y="connsiteY8783"/>
                </a:cxn>
                <a:cxn ang="0">
                  <a:pos x="connsiteX8784" y="connsiteY8784"/>
                </a:cxn>
                <a:cxn ang="0">
                  <a:pos x="connsiteX8785" y="connsiteY8785"/>
                </a:cxn>
                <a:cxn ang="0">
                  <a:pos x="connsiteX8786" y="connsiteY8786"/>
                </a:cxn>
                <a:cxn ang="0">
                  <a:pos x="connsiteX8787" y="connsiteY8787"/>
                </a:cxn>
                <a:cxn ang="0">
                  <a:pos x="connsiteX8788" y="connsiteY8788"/>
                </a:cxn>
                <a:cxn ang="0">
                  <a:pos x="connsiteX8789" y="connsiteY8789"/>
                </a:cxn>
                <a:cxn ang="0">
                  <a:pos x="connsiteX8790" y="connsiteY8790"/>
                </a:cxn>
                <a:cxn ang="0">
                  <a:pos x="connsiteX8791" y="connsiteY8791"/>
                </a:cxn>
                <a:cxn ang="0">
                  <a:pos x="connsiteX8792" y="connsiteY8792"/>
                </a:cxn>
                <a:cxn ang="0">
                  <a:pos x="connsiteX8793" y="connsiteY8793"/>
                </a:cxn>
                <a:cxn ang="0">
                  <a:pos x="connsiteX8794" y="connsiteY8794"/>
                </a:cxn>
                <a:cxn ang="0">
                  <a:pos x="connsiteX8795" y="connsiteY8795"/>
                </a:cxn>
                <a:cxn ang="0">
                  <a:pos x="connsiteX8796" y="connsiteY8796"/>
                </a:cxn>
                <a:cxn ang="0">
                  <a:pos x="connsiteX8797" y="connsiteY8797"/>
                </a:cxn>
                <a:cxn ang="0">
                  <a:pos x="connsiteX8798" y="connsiteY8798"/>
                </a:cxn>
                <a:cxn ang="0">
                  <a:pos x="connsiteX8799" y="connsiteY8799"/>
                </a:cxn>
                <a:cxn ang="0">
                  <a:pos x="connsiteX8800" y="connsiteY8800"/>
                </a:cxn>
                <a:cxn ang="0">
                  <a:pos x="connsiteX8801" y="connsiteY8801"/>
                </a:cxn>
                <a:cxn ang="0">
                  <a:pos x="connsiteX8802" y="connsiteY8802"/>
                </a:cxn>
                <a:cxn ang="0">
                  <a:pos x="connsiteX8803" y="connsiteY8803"/>
                </a:cxn>
                <a:cxn ang="0">
                  <a:pos x="connsiteX8804" y="connsiteY8804"/>
                </a:cxn>
                <a:cxn ang="0">
                  <a:pos x="connsiteX8805" y="connsiteY8805"/>
                </a:cxn>
                <a:cxn ang="0">
                  <a:pos x="connsiteX8806" y="connsiteY8806"/>
                </a:cxn>
                <a:cxn ang="0">
                  <a:pos x="connsiteX8807" y="connsiteY8807"/>
                </a:cxn>
                <a:cxn ang="0">
                  <a:pos x="connsiteX8808" y="connsiteY8808"/>
                </a:cxn>
                <a:cxn ang="0">
                  <a:pos x="connsiteX8809" y="connsiteY8809"/>
                </a:cxn>
                <a:cxn ang="0">
                  <a:pos x="connsiteX8810" y="connsiteY8810"/>
                </a:cxn>
                <a:cxn ang="0">
                  <a:pos x="connsiteX8811" y="connsiteY8811"/>
                </a:cxn>
                <a:cxn ang="0">
                  <a:pos x="connsiteX8812" y="connsiteY8812"/>
                </a:cxn>
                <a:cxn ang="0">
                  <a:pos x="connsiteX8813" y="connsiteY8813"/>
                </a:cxn>
                <a:cxn ang="0">
                  <a:pos x="connsiteX8814" y="connsiteY8814"/>
                </a:cxn>
                <a:cxn ang="0">
                  <a:pos x="connsiteX8815" y="connsiteY8815"/>
                </a:cxn>
                <a:cxn ang="0">
                  <a:pos x="connsiteX8816" y="connsiteY8816"/>
                </a:cxn>
                <a:cxn ang="0">
                  <a:pos x="connsiteX8817" y="connsiteY8817"/>
                </a:cxn>
                <a:cxn ang="0">
                  <a:pos x="connsiteX8818" y="connsiteY8818"/>
                </a:cxn>
                <a:cxn ang="0">
                  <a:pos x="connsiteX8819" y="connsiteY8819"/>
                </a:cxn>
                <a:cxn ang="0">
                  <a:pos x="connsiteX8820" y="connsiteY8820"/>
                </a:cxn>
                <a:cxn ang="0">
                  <a:pos x="connsiteX8821" y="connsiteY8821"/>
                </a:cxn>
                <a:cxn ang="0">
                  <a:pos x="connsiteX8822" y="connsiteY8822"/>
                </a:cxn>
                <a:cxn ang="0">
                  <a:pos x="connsiteX8823" y="connsiteY8823"/>
                </a:cxn>
                <a:cxn ang="0">
                  <a:pos x="connsiteX8824" y="connsiteY8824"/>
                </a:cxn>
                <a:cxn ang="0">
                  <a:pos x="connsiteX8825" y="connsiteY8825"/>
                </a:cxn>
                <a:cxn ang="0">
                  <a:pos x="connsiteX8826" y="connsiteY8826"/>
                </a:cxn>
                <a:cxn ang="0">
                  <a:pos x="connsiteX8827" y="connsiteY8827"/>
                </a:cxn>
                <a:cxn ang="0">
                  <a:pos x="connsiteX8828" y="connsiteY8828"/>
                </a:cxn>
                <a:cxn ang="0">
                  <a:pos x="connsiteX8829" y="connsiteY8829"/>
                </a:cxn>
                <a:cxn ang="0">
                  <a:pos x="connsiteX8830" y="connsiteY8830"/>
                </a:cxn>
                <a:cxn ang="0">
                  <a:pos x="connsiteX8831" y="connsiteY8831"/>
                </a:cxn>
                <a:cxn ang="0">
                  <a:pos x="connsiteX8832" y="connsiteY8832"/>
                </a:cxn>
                <a:cxn ang="0">
                  <a:pos x="connsiteX8833" y="connsiteY8833"/>
                </a:cxn>
                <a:cxn ang="0">
                  <a:pos x="connsiteX8834" y="connsiteY8834"/>
                </a:cxn>
                <a:cxn ang="0">
                  <a:pos x="connsiteX8835" y="connsiteY8835"/>
                </a:cxn>
                <a:cxn ang="0">
                  <a:pos x="connsiteX8836" y="connsiteY8836"/>
                </a:cxn>
                <a:cxn ang="0">
                  <a:pos x="connsiteX8837" y="connsiteY8837"/>
                </a:cxn>
                <a:cxn ang="0">
                  <a:pos x="connsiteX8838" y="connsiteY8838"/>
                </a:cxn>
                <a:cxn ang="0">
                  <a:pos x="connsiteX8839" y="connsiteY8839"/>
                </a:cxn>
                <a:cxn ang="0">
                  <a:pos x="connsiteX8840" y="connsiteY8840"/>
                </a:cxn>
                <a:cxn ang="0">
                  <a:pos x="connsiteX8841" y="connsiteY8841"/>
                </a:cxn>
                <a:cxn ang="0">
                  <a:pos x="connsiteX8842" y="connsiteY8842"/>
                </a:cxn>
                <a:cxn ang="0">
                  <a:pos x="connsiteX8843" y="connsiteY8843"/>
                </a:cxn>
                <a:cxn ang="0">
                  <a:pos x="connsiteX8844" y="connsiteY8844"/>
                </a:cxn>
                <a:cxn ang="0">
                  <a:pos x="connsiteX8845" y="connsiteY8845"/>
                </a:cxn>
                <a:cxn ang="0">
                  <a:pos x="connsiteX8846" y="connsiteY8846"/>
                </a:cxn>
                <a:cxn ang="0">
                  <a:pos x="connsiteX8847" y="connsiteY8847"/>
                </a:cxn>
                <a:cxn ang="0">
                  <a:pos x="connsiteX8848" y="connsiteY8848"/>
                </a:cxn>
                <a:cxn ang="0">
                  <a:pos x="connsiteX8849" y="connsiteY8849"/>
                </a:cxn>
                <a:cxn ang="0">
                  <a:pos x="connsiteX8850" y="connsiteY8850"/>
                </a:cxn>
                <a:cxn ang="0">
                  <a:pos x="connsiteX8851" y="connsiteY8851"/>
                </a:cxn>
                <a:cxn ang="0">
                  <a:pos x="connsiteX8852" y="connsiteY8852"/>
                </a:cxn>
                <a:cxn ang="0">
                  <a:pos x="connsiteX8853" y="connsiteY8853"/>
                </a:cxn>
                <a:cxn ang="0">
                  <a:pos x="connsiteX8854" y="connsiteY8854"/>
                </a:cxn>
                <a:cxn ang="0">
                  <a:pos x="connsiteX8855" y="connsiteY8855"/>
                </a:cxn>
                <a:cxn ang="0">
                  <a:pos x="connsiteX8856" y="connsiteY8856"/>
                </a:cxn>
                <a:cxn ang="0">
                  <a:pos x="connsiteX8857" y="connsiteY8857"/>
                </a:cxn>
                <a:cxn ang="0">
                  <a:pos x="connsiteX8858" y="connsiteY8858"/>
                </a:cxn>
                <a:cxn ang="0">
                  <a:pos x="connsiteX8859" y="connsiteY8859"/>
                </a:cxn>
                <a:cxn ang="0">
                  <a:pos x="connsiteX8860" y="connsiteY8860"/>
                </a:cxn>
                <a:cxn ang="0">
                  <a:pos x="connsiteX8861" y="connsiteY8861"/>
                </a:cxn>
                <a:cxn ang="0">
                  <a:pos x="connsiteX8862" y="connsiteY8862"/>
                </a:cxn>
                <a:cxn ang="0">
                  <a:pos x="connsiteX8863" y="connsiteY8863"/>
                </a:cxn>
                <a:cxn ang="0">
                  <a:pos x="connsiteX8864" y="connsiteY8864"/>
                </a:cxn>
                <a:cxn ang="0">
                  <a:pos x="connsiteX8865" y="connsiteY8865"/>
                </a:cxn>
                <a:cxn ang="0">
                  <a:pos x="connsiteX8866" y="connsiteY8866"/>
                </a:cxn>
                <a:cxn ang="0">
                  <a:pos x="connsiteX8867" y="connsiteY8867"/>
                </a:cxn>
                <a:cxn ang="0">
                  <a:pos x="connsiteX8868" y="connsiteY8868"/>
                </a:cxn>
                <a:cxn ang="0">
                  <a:pos x="connsiteX8869" y="connsiteY8869"/>
                </a:cxn>
                <a:cxn ang="0">
                  <a:pos x="connsiteX8870" y="connsiteY8870"/>
                </a:cxn>
                <a:cxn ang="0">
                  <a:pos x="connsiteX8871" y="connsiteY8871"/>
                </a:cxn>
                <a:cxn ang="0">
                  <a:pos x="connsiteX8872" y="connsiteY8872"/>
                </a:cxn>
                <a:cxn ang="0">
                  <a:pos x="connsiteX8873" y="connsiteY8873"/>
                </a:cxn>
                <a:cxn ang="0">
                  <a:pos x="connsiteX8874" y="connsiteY8874"/>
                </a:cxn>
                <a:cxn ang="0">
                  <a:pos x="connsiteX8875" y="connsiteY8875"/>
                </a:cxn>
                <a:cxn ang="0">
                  <a:pos x="connsiteX8876" y="connsiteY8876"/>
                </a:cxn>
                <a:cxn ang="0">
                  <a:pos x="connsiteX8877" y="connsiteY8877"/>
                </a:cxn>
                <a:cxn ang="0">
                  <a:pos x="connsiteX8878" y="connsiteY8878"/>
                </a:cxn>
                <a:cxn ang="0">
                  <a:pos x="connsiteX8879" y="connsiteY8879"/>
                </a:cxn>
                <a:cxn ang="0">
                  <a:pos x="connsiteX8880" y="connsiteY8880"/>
                </a:cxn>
                <a:cxn ang="0">
                  <a:pos x="connsiteX8881" y="connsiteY8881"/>
                </a:cxn>
                <a:cxn ang="0">
                  <a:pos x="connsiteX8882" y="connsiteY8882"/>
                </a:cxn>
                <a:cxn ang="0">
                  <a:pos x="connsiteX8883" y="connsiteY8883"/>
                </a:cxn>
                <a:cxn ang="0">
                  <a:pos x="connsiteX8884" y="connsiteY8884"/>
                </a:cxn>
                <a:cxn ang="0">
                  <a:pos x="connsiteX8885" y="connsiteY8885"/>
                </a:cxn>
                <a:cxn ang="0">
                  <a:pos x="connsiteX8886" y="connsiteY8886"/>
                </a:cxn>
                <a:cxn ang="0">
                  <a:pos x="connsiteX8887" y="connsiteY8887"/>
                </a:cxn>
                <a:cxn ang="0">
                  <a:pos x="connsiteX8888" y="connsiteY8888"/>
                </a:cxn>
                <a:cxn ang="0">
                  <a:pos x="connsiteX8889" y="connsiteY8889"/>
                </a:cxn>
                <a:cxn ang="0">
                  <a:pos x="connsiteX8890" y="connsiteY8890"/>
                </a:cxn>
                <a:cxn ang="0">
                  <a:pos x="connsiteX8891" y="connsiteY8891"/>
                </a:cxn>
                <a:cxn ang="0">
                  <a:pos x="connsiteX8892" y="connsiteY8892"/>
                </a:cxn>
                <a:cxn ang="0">
                  <a:pos x="connsiteX8893" y="connsiteY8893"/>
                </a:cxn>
                <a:cxn ang="0">
                  <a:pos x="connsiteX8894" y="connsiteY8894"/>
                </a:cxn>
                <a:cxn ang="0">
                  <a:pos x="connsiteX8895" y="connsiteY8895"/>
                </a:cxn>
                <a:cxn ang="0">
                  <a:pos x="connsiteX8896" y="connsiteY8896"/>
                </a:cxn>
                <a:cxn ang="0">
                  <a:pos x="connsiteX8897" y="connsiteY8897"/>
                </a:cxn>
                <a:cxn ang="0">
                  <a:pos x="connsiteX8898" y="connsiteY8898"/>
                </a:cxn>
                <a:cxn ang="0">
                  <a:pos x="connsiteX8899" y="connsiteY8899"/>
                </a:cxn>
                <a:cxn ang="0">
                  <a:pos x="connsiteX8900" y="connsiteY8900"/>
                </a:cxn>
                <a:cxn ang="0">
                  <a:pos x="connsiteX8901" y="connsiteY8901"/>
                </a:cxn>
                <a:cxn ang="0">
                  <a:pos x="connsiteX8902" y="connsiteY8902"/>
                </a:cxn>
                <a:cxn ang="0">
                  <a:pos x="connsiteX8903" y="connsiteY8903"/>
                </a:cxn>
                <a:cxn ang="0">
                  <a:pos x="connsiteX8904" y="connsiteY8904"/>
                </a:cxn>
                <a:cxn ang="0">
                  <a:pos x="connsiteX8905" y="connsiteY8905"/>
                </a:cxn>
                <a:cxn ang="0">
                  <a:pos x="connsiteX8906" y="connsiteY8906"/>
                </a:cxn>
                <a:cxn ang="0">
                  <a:pos x="connsiteX8907" y="connsiteY8907"/>
                </a:cxn>
                <a:cxn ang="0">
                  <a:pos x="connsiteX8908" y="connsiteY8908"/>
                </a:cxn>
                <a:cxn ang="0">
                  <a:pos x="connsiteX8909" y="connsiteY8909"/>
                </a:cxn>
                <a:cxn ang="0">
                  <a:pos x="connsiteX8910" y="connsiteY8910"/>
                </a:cxn>
                <a:cxn ang="0">
                  <a:pos x="connsiteX8911" y="connsiteY8911"/>
                </a:cxn>
                <a:cxn ang="0">
                  <a:pos x="connsiteX8912" y="connsiteY8912"/>
                </a:cxn>
                <a:cxn ang="0">
                  <a:pos x="connsiteX8913" y="connsiteY8913"/>
                </a:cxn>
                <a:cxn ang="0">
                  <a:pos x="connsiteX8914" y="connsiteY8914"/>
                </a:cxn>
                <a:cxn ang="0">
                  <a:pos x="connsiteX8915" y="connsiteY8915"/>
                </a:cxn>
                <a:cxn ang="0">
                  <a:pos x="connsiteX8916" y="connsiteY8916"/>
                </a:cxn>
                <a:cxn ang="0">
                  <a:pos x="connsiteX8917" y="connsiteY8917"/>
                </a:cxn>
                <a:cxn ang="0">
                  <a:pos x="connsiteX8918" y="connsiteY8918"/>
                </a:cxn>
                <a:cxn ang="0">
                  <a:pos x="connsiteX8919" y="connsiteY8919"/>
                </a:cxn>
                <a:cxn ang="0">
                  <a:pos x="connsiteX8920" y="connsiteY8920"/>
                </a:cxn>
                <a:cxn ang="0">
                  <a:pos x="connsiteX8921" y="connsiteY8921"/>
                </a:cxn>
                <a:cxn ang="0">
                  <a:pos x="connsiteX8922" y="connsiteY8922"/>
                </a:cxn>
                <a:cxn ang="0">
                  <a:pos x="connsiteX8923" y="connsiteY8923"/>
                </a:cxn>
                <a:cxn ang="0">
                  <a:pos x="connsiteX8924" y="connsiteY8924"/>
                </a:cxn>
                <a:cxn ang="0">
                  <a:pos x="connsiteX8925" y="connsiteY8925"/>
                </a:cxn>
                <a:cxn ang="0">
                  <a:pos x="connsiteX8926" y="connsiteY8926"/>
                </a:cxn>
                <a:cxn ang="0">
                  <a:pos x="connsiteX8927" y="connsiteY8927"/>
                </a:cxn>
                <a:cxn ang="0">
                  <a:pos x="connsiteX8928" y="connsiteY8928"/>
                </a:cxn>
                <a:cxn ang="0">
                  <a:pos x="connsiteX8929" y="connsiteY8929"/>
                </a:cxn>
                <a:cxn ang="0">
                  <a:pos x="connsiteX8930" y="connsiteY8930"/>
                </a:cxn>
                <a:cxn ang="0">
                  <a:pos x="connsiteX8931" y="connsiteY8931"/>
                </a:cxn>
                <a:cxn ang="0">
                  <a:pos x="connsiteX8932" y="connsiteY8932"/>
                </a:cxn>
                <a:cxn ang="0">
                  <a:pos x="connsiteX8933" y="connsiteY8933"/>
                </a:cxn>
                <a:cxn ang="0">
                  <a:pos x="connsiteX8934" y="connsiteY8934"/>
                </a:cxn>
                <a:cxn ang="0">
                  <a:pos x="connsiteX8935" y="connsiteY8935"/>
                </a:cxn>
                <a:cxn ang="0">
                  <a:pos x="connsiteX8936" y="connsiteY8936"/>
                </a:cxn>
                <a:cxn ang="0">
                  <a:pos x="connsiteX8937" y="connsiteY8937"/>
                </a:cxn>
                <a:cxn ang="0">
                  <a:pos x="connsiteX8938" y="connsiteY8938"/>
                </a:cxn>
                <a:cxn ang="0">
                  <a:pos x="connsiteX8939" y="connsiteY8939"/>
                </a:cxn>
                <a:cxn ang="0">
                  <a:pos x="connsiteX8940" y="connsiteY8940"/>
                </a:cxn>
                <a:cxn ang="0">
                  <a:pos x="connsiteX8941" y="connsiteY8941"/>
                </a:cxn>
                <a:cxn ang="0">
                  <a:pos x="connsiteX8942" y="connsiteY8942"/>
                </a:cxn>
                <a:cxn ang="0">
                  <a:pos x="connsiteX8943" y="connsiteY8943"/>
                </a:cxn>
                <a:cxn ang="0">
                  <a:pos x="connsiteX8944" y="connsiteY8944"/>
                </a:cxn>
                <a:cxn ang="0">
                  <a:pos x="connsiteX8945" y="connsiteY8945"/>
                </a:cxn>
                <a:cxn ang="0">
                  <a:pos x="connsiteX8946" y="connsiteY8946"/>
                </a:cxn>
                <a:cxn ang="0">
                  <a:pos x="connsiteX8947" y="connsiteY8947"/>
                </a:cxn>
                <a:cxn ang="0">
                  <a:pos x="connsiteX8948" y="connsiteY8948"/>
                </a:cxn>
                <a:cxn ang="0">
                  <a:pos x="connsiteX8949" y="connsiteY8949"/>
                </a:cxn>
                <a:cxn ang="0">
                  <a:pos x="connsiteX8950" y="connsiteY8950"/>
                </a:cxn>
                <a:cxn ang="0">
                  <a:pos x="connsiteX8951" y="connsiteY8951"/>
                </a:cxn>
                <a:cxn ang="0">
                  <a:pos x="connsiteX8952" y="connsiteY8952"/>
                </a:cxn>
                <a:cxn ang="0">
                  <a:pos x="connsiteX8953" y="connsiteY8953"/>
                </a:cxn>
                <a:cxn ang="0">
                  <a:pos x="connsiteX8954" y="connsiteY8954"/>
                </a:cxn>
                <a:cxn ang="0">
                  <a:pos x="connsiteX8955" y="connsiteY8955"/>
                </a:cxn>
                <a:cxn ang="0">
                  <a:pos x="connsiteX8956" y="connsiteY8956"/>
                </a:cxn>
                <a:cxn ang="0">
                  <a:pos x="connsiteX8957" y="connsiteY8957"/>
                </a:cxn>
                <a:cxn ang="0">
                  <a:pos x="connsiteX8958" y="connsiteY8958"/>
                </a:cxn>
                <a:cxn ang="0">
                  <a:pos x="connsiteX8959" y="connsiteY8959"/>
                </a:cxn>
                <a:cxn ang="0">
                  <a:pos x="connsiteX8960" y="connsiteY8960"/>
                </a:cxn>
                <a:cxn ang="0">
                  <a:pos x="connsiteX8961" y="connsiteY8961"/>
                </a:cxn>
                <a:cxn ang="0">
                  <a:pos x="connsiteX8962" y="connsiteY8962"/>
                </a:cxn>
                <a:cxn ang="0">
                  <a:pos x="connsiteX8963" y="connsiteY8963"/>
                </a:cxn>
                <a:cxn ang="0">
                  <a:pos x="connsiteX8964" y="connsiteY8964"/>
                </a:cxn>
                <a:cxn ang="0">
                  <a:pos x="connsiteX8965" y="connsiteY8965"/>
                </a:cxn>
                <a:cxn ang="0">
                  <a:pos x="connsiteX8966" y="connsiteY8966"/>
                </a:cxn>
                <a:cxn ang="0">
                  <a:pos x="connsiteX8967" y="connsiteY8967"/>
                </a:cxn>
                <a:cxn ang="0">
                  <a:pos x="connsiteX8968" y="connsiteY8968"/>
                </a:cxn>
                <a:cxn ang="0">
                  <a:pos x="connsiteX8969" y="connsiteY8969"/>
                </a:cxn>
                <a:cxn ang="0">
                  <a:pos x="connsiteX8970" y="connsiteY8970"/>
                </a:cxn>
                <a:cxn ang="0">
                  <a:pos x="connsiteX8971" y="connsiteY8971"/>
                </a:cxn>
                <a:cxn ang="0">
                  <a:pos x="connsiteX8972" y="connsiteY8972"/>
                </a:cxn>
                <a:cxn ang="0">
                  <a:pos x="connsiteX8973" y="connsiteY8973"/>
                </a:cxn>
                <a:cxn ang="0">
                  <a:pos x="connsiteX8974" y="connsiteY8974"/>
                </a:cxn>
                <a:cxn ang="0">
                  <a:pos x="connsiteX8975" y="connsiteY8975"/>
                </a:cxn>
                <a:cxn ang="0">
                  <a:pos x="connsiteX8976" y="connsiteY8976"/>
                </a:cxn>
                <a:cxn ang="0">
                  <a:pos x="connsiteX8977" y="connsiteY8977"/>
                </a:cxn>
                <a:cxn ang="0">
                  <a:pos x="connsiteX8978" y="connsiteY8978"/>
                </a:cxn>
                <a:cxn ang="0">
                  <a:pos x="connsiteX8979" y="connsiteY8979"/>
                </a:cxn>
                <a:cxn ang="0">
                  <a:pos x="connsiteX8980" y="connsiteY8980"/>
                </a:cxn>
                <a:cxn ang="0">
                  <a:pos x="connsiteX8981" y="connsiteY8981"/>
                </a:cxn>
                <a:cxn ang="0">
                  <a:pos x="connsiteX8982" y="connsiteY8982"/>
                </a:cxn>
                <a:cxn ang="0">
                  <a:pos x="connsiteX8983" y="connsiteY8983"/>
                </a:cxn>
                <a:cxn ang="0">
                  <a:pos x="connsiteX8984" y="connsiteY8984"/>
                </a:cxn>
                <a:cxn ang="0">
                  <a:pos x="connsiteX8985" y="connsiteY8985"/>
                </a:cxn>
                <a:cxn ang="0">
                  <a:pos x="connsiteX8986" y="connsiteY8986"/>
                </a:cxn>
                <a:cxn ang="0">
                  <a:pos x="connsiteX8987" y="connsiteY8987"/>
                </a:cxn>
                <a:cxn ang="0">
                  <a:pos x="connsiteX8988" y="connsiteY8988"/>
                </a:cxn>
                <a:cxn ang="0">
                  <a:pos x="connsiteX8989" y="connsiteY8989"/>
                </a:cxn>
                <a:cxn ang="0">
                  <a:pos x="connsiteX8990" y="connsiteY8990"/>
                </a:cxn>
                <a:cxn ang="0">
                  <a:pos x="connsiteX8991" y="connsiteY8991"/>
                </a:cxn>
                <a:cxn ang="0">
                  <a:pos x="connsiteX8992" y="connsiteY8992"/>
                </a:cxn>
                <a:cxn ang="0">
                  <a:pos x="connsiteX8993" y="connsiteY8993"/>
                </a:cxn>
                <a:cxn ang="0">
                  <a:pos x="connsiteX8994" y="connsiteY8994"/>
                </a:cxn>
                <a:cxn ang="0">
                  <a:pos x="connsiteX8995" y="connsiteY8995"/>
                </a:cxn>
                <a:cxn ang="0">
                  <a:pos x="connsiteX8996" y="connsiteY8996"/>
                </a:cxn>
                <a:cxn ang="0">
                  <a:pos x="connsiteX8997" y="connsiteY8997"/>
                </a:cxn>
                <a:cxn ang="0">
                  <a:pos x="connsiteX8998" y="connsiteY8998"/>
                </a:cxn>
                <a:cxn ang="0">
                  <a:pos x="connsiteX8999" y="connsiteY8999"/>
                </a:cxn>
                <a:cxn ang="0">
                  <a:pos x="connsiteX9000" y="connsiteY9000"/>
                </a:cxn>
                <a:cxn ang="0">
                  <a:pos x="connsiteX9001" y="connsiteY9001"/>
                </a:cxn>
                <a:cxn ang="0">
                  <a:pos x="connsiteX9002" y="connsiteY9002"/>
                </a:cxn>
                <a:cxn ang="0">
                  <a:pos x="connsiteX9003" y="connsiteY9003"/>
                </a:cxn>
                <a:cxn ang="0">
                  <a:pos x="connsiteX9004" y="connsiteY9004"/>
                </a:cxn>
                <a:cxn ang="0">
                  <a:pos x="connsiteX9005" y="connsiteY9005"/>
                </a:cxn>
                <a:cxn ang="0">
                  <a:pos x="connsiteX9006" y="connsiteY9006"/>
                </a:cxn>
                <a:cxn ang="0">
                  <a:pos x="connsiteX9007" y="connsiteY9007"/>
                </a:cxn>
                <a:cxn ang="0">
                  <a:pos x="connsiteX9008" y="connsiteY9008"/>
                </a:cxn>
                <a:cxn ang="0">
                  <a:pos x="connsiteX9009" y="connsiteY9009"/>
                </a:cxn>
                <a:cxn ang="0">
                  <a:pos x="connsiteX9010" y="connsiteY9010"/>
                </a:cxn>
                <a:cxn ang="0">
                  <a:pos x="connsiteX9011" y="connsiteY9011"/>
                </a:cxn>
                <a:cxn ang="0">
                  <a:pos x="connsiteX9012" y="connsiteY9012"/>
                </a:cxn>
                <a:cxn ang="0">
                  <a:pos x="connsiteX9013" y="connsiteY9013"/>
                </a:cxn>
                <a:cxn ang="0">
                  <a:pos x="connsiteX9014" y="connsiteY9014"/>
                </a:cxn>
                <a:cxn ang="0">
                  <a:pos x="connsiteX9015" y="connsiteY9015"/>
                </a:cxn>
                <a:cxn ang="0">
                  <a:pos x="connsiteX9016" y="connsiteY9016"/>
                </a:cxn>
                <a:cxn ang="0">
                  <a:pos x="connsiteX9017" y="connsiteY9017"/>
                </a:cxn>
                <a:cxn ang="0">
                  <a:pos x="connsiteX9018" y="connsiteY9018"/>
                </a:cxn>
                <a:cxn ang="0">
                  <a:pos x="connsiteX9019" y="connsiteY9019"/>
                </a:cxn>
                <a:cxn ang="0">
                  <a:pos x="connsiteX9020" y="connsiteY9020"/>
                </a:cxn>
                <a:cxn ang="0">
                  <a:pos x="connsiteX9021" y="connsiteY9021"/>
                </a:cxn>
                <a:cxn ang="0">
                  <a:pos x="connsiteX9022" y="connsiteY9022"/>
                </a:cxn>
                <a:cxn ang="0">
                  <a:pos x="connsiteX9023" y="connsiteY9023"/>
                </a:cxn>
                <a:cxn ang="0">
                  <a:pos x="connsiteX9024" y="connsiteY9024"/>
                </a:cxn>
                <a:cxn ang="0">
                  <a:pos x="connsiteX9025" y="connsiteY9025"/>
                </a:cxn>
                <a:cxn ang="0">
                  <a:pos x="connsiteX9026" y="connsiteY9026"/>
                </a:cxn>
                <a:cxn ang="0">
                  <a:pos x="connsiteX9027" y="connsiteY9027"/>
                </a:cxn>
                <a:cxn ang="0">
                  <a:pos x="connsiteX9028" y="connsiteY9028"/>
                </a:cxn>
                <a:cxn ang="0">
                  <a:pos x="connsiteX9029" y="connsiteY9029"/>
                </a:cxn>
                <a:cxn ang="0">
                  <a:pos x="connsiteX9030" y="connsiteY9030"/>
                </a:cxn>
                <a:cxn ang="0">
                  <a:pos x="connsiteX9031" y="connsiteY9031"/>
                </a:cxn>
                <a:cxn ang="0">
                  <a:pos x="connsiteX9032" y="connsiteY9032"/>
                </a:cxn>
                <a:cxn ang="0">
                  <a:pos x="connsiteX9033" y="connsiteY9033"/>
                </a:cxn>
                <a:cxn ang="0">
                  <a:pos x="connsiteX9034" y="connsiteY9034"/>
                </a:cxn>
                <a:cxn ang="0">
                  <a:pos x="connsiteX9035" y="connsiteY9035"/>
                </a:cxn>
                <a:cxn ang="0">
                  <a:pos x="connsiteX9036" y="connsiteY9036"/>
                </a:cxn>
                <a:cxn ang="0">
                  <a:pos x="connsiteX9037" y="connsiteY9037"/>
                </a:cxn>
                <a:cxn ang="0">
                  <a:pos x="connsiteX9038" y="connsiteY9038"/>
                </a:cxn>
                <a:cxn ang="0">
                  <a:pos x="connsiteX9039" y="connsiteY9039"/>
                </a:cxn>
                <a:cxn ang="0">
                  <a:pos x="connsiteX9040" y="connsiteY9040"/>
                </a:cxn>
                <a:cxn ang="0">
                  <a:pos x="connsiteX9041" y="connsiteY9041"/>
                </a:cxn>
                <a:cxn ang="0">
                  <a:pos x="connsiteX9042" y="connsiteY9042"/>
                </a:cxn>
                <a:cxn ang="0">
                  <a:pos x="connsiteX9043" y="connsiteY9043"/>
                </a:cxn>
                <a:cxn ang="0">
                  <a:pos x="connsiteX9044" y="connsiteY9044"/>
                </a:cxn>
                <a:cxn ang="0">
                  <a:pos x="connsiteX9045" y="connsiteY9045"/>
                </a:cxn>
                <a:cxn ang="0">
                  <a:pos x="connsiteX9046" y="connsiteY9046"/>
                </a:cxn>
                <a:cxn ang="0">
                  <a:pos x="connsiteX9047" y="connsiteY9047"/>
                </a:cxn>
                <a:cxn ang="0">
                  <a:pos x="connsiteX9048" y="connsiteY9048"/>
                </a:cxn>
                <a:cxn ang="0">
                  <a:pos x="connsiteX9049" y="connsiteY9049"/>
                </a:cxn>
                <a:cxn ang="0">
                  <a:pos x="connsiteX9050" y="connsiteY9050"/>
                </a:cxn>
                <a:cxn ang="0">
                  <a:pos x="connsiteX9051" y="connsiteY9051"/>
                </a:cxn>
                <a:cxn ang="0">
                  <a:pos x="connsiteX9052" y="connsiteY9052"/>
                </a:cxn>
                <a:cxn ang="0">
                  <a:pos x="connsiteX9053" y="connsiteY9053"/>
                </a:cxn>
                <a:cxn ang="0">
                  <a:pos x="connsiteX9054" y="connsiteY9054"/>
                </a:cxn>
                <a:cxn ang="0">
                  <a:pos x="connsiteX9055" y="connsiteY9055"/>
                </a:cxn>
                <a:cxn ang="0">
                  <a:pos x="connsiteX9056" y="connsiteY9056"/>
                </a:cxn>
                <a:cxn ang="0">
                  <a:pos x="connsiteX9057" y="connsiteY9057"/>
                </a:cxn>
                <a:cxn ang="0">
                  <a:pos x="connsiteX9058" y="connsiteY9058"/>
                </a:cxn>
                <a:cxn ang="0">
                  <a:pos x="connsiteX9059" y="connsiteY9059"/>
                </a:cxn>
                <a:cxn ang="0">
                  <a:pos x="connsiteX9060" y="connsiteY9060"/>
                </a:cxn>
                <a:cxn ang="0">
                  <a:pos x="connsiteX9061" y="connsiteY9061"/>
                </a:cxn>
                <a:cxn ang="0">
                  <a:pos x="connsiteX9062" y="connsiteY9062"/>
                </a:cxn>
                <a:cxn ang="0">
                  <a:pos x="connsiteX9063" y="connsiteY9063"/>
                </a:cxn>
                <a:cxn ang="0">
                  <a:pos x="connsiteX9064" y="connsiteY9064"/>
                </a:cxn>
                <a:cxn ang="0">
                  <a:pos x="connsiteX9065" y="connsiteY9065"/>
                </a:cxn>
                <a:cxn ang="0">
                  <a:pos x="connsiteX9066" y="connsiteY9066"/>
                </a:cxn>
                <a:cxn ang="0">
                  <a:pos x="connsiteX9067" y="connsiteY9067"/>
                </a:cxn>
                <a:cxn ang="0">
                  <a:pos x="connsiteX9068" y="connsiteY9068"/>
                </a:cxn>
                <a:cxn ang="0">
                  <a:pos x="connsiteX9069" y="connsiteY9069"/>
                </a:cxn>
                <a:cxn ang="0">
                  <a:pos x="connsiteX9070" y="connsiteY9070"/>
                </a:cxn>
                <a:cxn ang="0">
                  <a:pos x="connsiteX9071" y="connsiteY9071"/>
                </a:cxn>
                <a:cxn ang="0">
                  <a:pos x="connsiteX9072" y="connsiteY9072"/>
                </a:cxn>
                <a:cxn ang="0">
                  <a:pos x="connsiteX9073" y="connsiteY9073"/>
                </a:cxn>
                <a:cxn ang="0">
                  <a:pos x="connsiteX9074" y="connsiteY9074"/>
                </a:cxn>
                <a:cxn ang="0">
                  <a:pos x="connsiteX9075" y="connsiteY9075"/>
                </a:cxn>
                <a:cxn ang="0">
                  <a:pos x="connsiteX9076" y="connsiteY9076"/>
                </a:cxn>
                <a:cxn ang="0">
                  <a:pos x="connsiteX9077" y="connsiteY9077"/>
                </a:cxn>
                <a:cxn ang="0">
                  <a:pos x="connsiteX9078" y="connsiteY9078"/>
                </a:cxn>
                <a:cxn ang="0">
                  <a:pos x="connsiteX9079" y="connsiteY9079"/>
                </a:cxn>
                <a:cxn ang="0">
                  <a:pos x="connsiteX9080" y="connsiteY9080"/>
                </a:cxn>
                <a:cxn ang="0">
                  <a:pos x="connsiteX9081" y="connsiteY9081"/>
                </a:cxn>
                <a:cxn ang="0">
                  <a:pos x="connsiteX9082" y="connsiteY9082"/>
                </a:cxn>
                <a:cxn ang="0">
                  <a:pos x="connsiteX9083" y="connsiteY9083"/>
                </a:cxn>
                <a:cxn ang="0">
                  <a:pos x="connsiteX9084" y="connsiteY9084"/>
                </a:cxn>
                <a:cxn ang="0">
                  <a:pos x="connsiteX9085" y="connsiteY9085"/>
                </a:cxn>
                <a:cxn ang="0">
                  <a:pos x="connsiteX9086" y="connsiteY9086"/>
                </a:cxn>
                <a:cxn ang="0">
                  <a:pos x="connsiteX9087" y="connsiteY9087"/>
                </a:cxn>
                <a:cxn ang="0">
                  <a:pos x="connsiteX9088" y="connsiteY9088"/>
                </a:cxn>
                <a:cxn ang="0">
                  <a:pos x="connsiteX9089" y="connsiteY9089"/>
                </a:cxn>
                <a:cxn ang="0">
                  <a:pos x="connsiteX9090" y="connsiteY9090"/>
                </a:cxn>
                <a:cxn ang="0">
                  <a:pos x="connsiteX9091" y="connsiteY9091"/>
                </a:cxn>
                <a:cxn ang="0">
                  <a:pos x="connsiteX9092" y="connsiteY9092"/>
                </a:cxn>
                <a:cxn ang="0">
                  <a:pos x="connsiteX9093" y="connsiteY9093"/>
                </a:cxn>
                <a:cxn ang="0">
                  <a:pos x="connsiteX9094" y="connsiteY9094"/>
                </a:cxn>
                <a:cxn ang="0">
                  <a:pos x="connsiteX9095" y="connsiteY9095"/>
                </a:cxn>
                <a:cxn ang="0">
                  <a:pos x="connsiteX9096" y="connsiteY9096"/>
                </a:cxn>
                <a:cxn ang="0">
                  <a:pos x="connsiteX9097" y="connsiteY9097"/>
                </a:cxn>
                <a:cxn ang="0">
                  <a:pos x="connsiteX9098" y="connsiteY9098"/>
                </a:cxn>
                <a:cxn ang="0">
                  <a:pos x="connsiteX9099" y="connsiteY9099"/>
                </a:cxn>
                <a:cxn ang="0">
                  <a:pos x="connsiteX9100" y="connsiteY9100"/>
                </a:cxn>
                <a:cxn ang="0">
                  <a:pos x="connsiteX9101" y="connsiteY9101"/>
                </a:cxn>
                <a:cxn ang="0">
                  <a:pos x="connsiteX9102" y="connsiteY9102"/>
                </a:cxn>
                <a:cxn ang="0">
                  <a:pos x="connsiteX9103" y="connsiteY9103"/>
                </a:cxn>
                <a:cxn ang="0">
                  <a:pos x="connsiteX9104" y="connsiteY9104"/>
                </a:cxn>
                <a:cxn ang="0">
                  <a:pos x="connsiteX9105" y="connsiteY9105"/>
                </a:cxn>
                <a:cxn ang="0">
                  <a:pos x="connsiteX9106" y="connsiteY9106"/>
                </a:cxn>
                <a:cxn ang="0">
                  <a:pos x="connsiteX9107" y="connsiteY9107"/>
                </a:cxn>
                <a:cxn ang="0">
                  <a:pos x="connsiteX9108" y="connsiteY9108"/>
                </a:cxn>
                <a:cxn ang="0">
                  <a:pos x="connsiteX9109" y="connsiteY9109"/>
                </a:cxn>
                <a:cxn ang="0">
                  <a:pos x="connsiteX9110" y="connsiteY9110"/>
                </a:cxn>
                <a:cxn ang="0">
                  <a:pos x="connsiteX9111" y="connsiteY9111"/>
                </a:cxn>
                <a:cxn ang="0">
                  <a:pos x="connsiteX9112" y="connsiteY9112"/>
                </a:cxn>
                <a:cxn ang="0">
                  <a:pos x="connsiteX9113" y="connsiteY9113"/>
                </a:cxn>
                <a:cxn ang="0">
                  <a:pos x="connsiteX9114" y="connsiteY9114"/>
                </a:cxn>
                <a:cxn ang="0">
                  <a:pos x="connsiteX9115" y="connsiteY9115"/>
                </a:cxn>
                <a:cxn ang="0">
                  <a:pos x="connsiteX9116" y="connsiteY9116"/>
                </a:cxn>
                <a:cxn ang="0">
                  <a:pos x="connsiteX9117" y="connsiteY9117"/>
                </a:cxn>
                <a:cxn ang="0">
                  <a:pos x="connsiteX9118" y="connsiteY9118"/>
                </a:cxn>
                <a:cxn ang="0">
                  <a:pos x="connsiteX9119" y="connsiteY9119"/>
                </a:cxn>
                <a:cxn ang="0">
                  <a:pos x="connsiteX9120" y="connsiteY9120"/>
                </a:cxn>
                <a:cxn ang="0">
                  <a:pos x="connsiteX9121" y="connsiteY9121"/>
                </a:cxn>
                <a:cxn ang="0">
                  <a:pos x="connsiteX9122" y="connsiteY9122"/>
                </a:cxn>
                <a:cxn ang="0">
                  <a:pos x="connsiteX9123" y="connsiteY9123"/>
                </a:cxn>
                <a:cxn ang="0">
                  <a:pos x="connsiteX9124" y="connsiteY9124"/>
                </a:cxn>
                <a:cxn ang="0">
                  <a:pos x="connsiteX9125" y="connsiteY9125"/>
                </a:cxn>
                <a:cxn ang="0">
                  <a:pos x="connsiteX9126" y="connsiteY9126"/>
                </a:cxn>
                <a:cxn ang="0">
                  <a:pos x="connsiteX9127" y="connsiteY9127"/>
                </a:cxn>
                <a:cxn ang="0">
                  <a:pos x="connsiteX9128" y="connsiteY9128"/>
                </a:cxn>
                <a:cxn ang="0">
                  <a:pos x="connsiteX9129" y="connsiteY9129"/>
                </a:cxn>
                <a:cxn ang="0">
                  <a:pos x="connsiteX9130" y="connsiteY9130"/>
                </a:cxn>
                <a:cxn ang="0">
                  <a:pos x="connsiteX9131" y="connsiteY9131"/>
                </a:cxn>
                <a:cxn ang="0">
                  <a:pos x="connsiteX9132" y="connsiteY9132"/>
                </a:cxn>
                <a:cxn ang="0">
                  <a:pos x="connsiteX9133" y="connsiteY9133"/>
                </a:cxn>
                <a:cxn ang="0">
                  <a:pos x="connsiteX9134" y="connsiteY9134"/>
                </a:cxn>
                <a:cxn ang="0">
                  <a:pos x="connsiteX9135" y="connsiteY9135"/>
                </a:cxn>
                <a:cxn ang="0">
                  <a:pos x="connsiteX9136" y="connsiteY9136"/>
                </a:cxn>
                <a:cxn ang="0">
                  <a:pos x="connsiteX9137" y="connsiteY9137"/>
                </a:cxn>
                <a:cxn ang="0">
                  <a:pos x="connsiteX9138" y="connsiteY9138"/>
                </a:cxn>
                <a:cxn ang="0">
                  <a:pos x="connsiteX9139" y="connsiteY9139"/>
                </a:cxn>
                <a:cxn ang="0">
                  <a:pos x="connsiteX9140" y="connsiteY9140"/>
                </a:cxn>
                <a:cxn ang="0">
                  <a:pos x="connsiteX9141" y="connsiteY9141"/>
                </a:cxn>
                <a:cxn ang="0">
                  <a:pos x="connsiteX9142" y="connsiteY9142"/>
                </a:cxn>
                <a:cxn ang="0">
                  <a:pos x="connsiteX9143" y="connsiteY9143"/>
                </a:cxn>
                <a:cxn ang="0">
                  <a:pos x="connsiteX9144" y="connsiteY9144"/>
                </a:cxn>
                <a:cxn ang="0">
                  <a:pos x="connsiteX9145" y="connsiteY9145"/>
                </a:cxn>
                <a:cxn ang="0">
                  <a:pos x="connsiteX9146" y="connsiteY9146"/>
                </a:cxn>
                <a:cxn ang="0">
                  <a:pos x="connsiteX9147" y="connsiteY9147"/>
                </a:cxn>
                <a:cxn ang="0">
                  <a:pos x="connsiteX9148" y="connsiteY9148"/>
                </a:cxn>
                <a:cxn ang="0">
                  <a:pos x="connsiteX9149" y="connsiteY9149"/>
                </a:cxn>
                <a:cxn ang="0">
                  <a:pos x="connsiteX9150" y="connsiteY9150"/>
                </a:cxn>
                <a:cxn ang="0">
                  <a:pos x="connsiteX9151" y="connsiteY9151"/>
                </a:cxn>
                <a:cxn ang="0">
                  <a:pos x="connsiteX9152" y="connsiteY9152"/>
                </a:cxn>
                <a:cxn ang="0">
                  <a:pos x="connsiteX9153" y="connsiteY9153"/>
                </a:cxn>
                <a:cxn ang="0">
                  <a:pos x="connsiteX9154" y="connsiteY9154"/>
                </a:cxn>
                <a:cxn ang="0">
                  <a:pos x="connsiteX9155" y="connsiteY9155"/>
                </a:cxn>
                <a:cxn ang="0">
                  <a:pos x="connsiteX9156" y="connsiteY9156"/>
                </a:cxn>
                <a:cxn ang="0">
                  <a:pos x="connsiteX9157" y="connsiteY9157"/>
                </a:cxn>
                <a:cxn ang="0">
                  <a:pos x="connsiteX9158" y="connsiteY9158"/>
                </a:cxn>
                <a:cxn ang="0">
                  <a:pos x="connsiteX9159" y="connsiteY9159"/>
                </a:cxn>
                <a:cxn ang="0">
                  <a:pos x="connsiteX9160" y="connsiteY9160"/>
                </a:cxn>
                <a:cxn ang="0">
                  <a:pos x="connsiteX9161" y="connsiteY9161"/>
                </a:cxn>
                <a:cxn ang="0">
                  <a:pos x="connsiteX9162" y="connsiteY9162"/>
                </a:cxn>
                <a:cxn ang="0">
                  <a:pos x="connsiteX9163" y="connsiteY9163"/>
                </a:cxn>
                <a:cxn ang="0">
                  <a:pos x="connsiteX9164" y="connsiteY9164"/>
                </a:cxn>
                <a:cxn ang="0">
                  <a:pos x="connsiteX9165" y="connsiteY9165"/>
                </a:cxn>
                <a:cxn ang="0">
                  <a:pos x="connsiteX9166" y="connsiteY9166"/>
                </a:cxn>
                <a:cxn ang="0">
                  <a:pos x="connsiteX9167" y="connsiteY9167"/>
                </a:cxn>
                <a:cxn ang="0">
                  <a:pos x="connsiteX9168" y="connsiteY9168"/>
                </a:cxn>
                <a:cxn ang="0">
                  <a:pos x="connsiteX9169" y="connsiteY9169"/>
                </a:cxn>
                <a:cxn ang="0">
                  <a:pos x="connsiteX9170" y="connsiteY9170"/>
                </a:cxn>
                <a:cxn ang="0">
                  <a:pos x="connsiteX9171" y="connsiteY9171"/>
                </a:cxn>
                <a:cxn ang="0">
                  <a:pos x="connsiteX9172" y="connsiteY9172"/>
                </a:cxn>
                <a:cxn ang="0">
                  <a:pos x="connsiteX9173" y="connsiteY9173"/>
                </a:cxn>
                <a:cxn ang="0">
                  <a:pos x="connsiteX9174" y="connsiteY9174"/>
                </a:cxn>
                <a:cxn ang="0">
                  <a:pos x="connsiteX9175" y="connsiteY9175"/>
                </a:cxn>
                <a:cxn ang="0">
                  <a:pos x="connsiteX9176" y="connsiteY9176"/>
                </a:cxn>
                <a:cxn ang="0">
                  <a:pos x="connsiteX9177" y="connsiteY9177"/>
                </a:cxn>
                <a:cxn ang="0">
                  <a:pos x="connsiteX9178" y="connsiteY9178"/>
                </a:cxn>
                <a:cxn ang="0">
                  <a:pos x="connsiteX9179" y="connsiteY9179"/>
                </a:cxn>
                <a:cxn ang="0">
                  <a:pos x="connsiteX9180" y="connsiteY9180"/>
                </a:cxn>
                <a:cxn ang="0">
                  <a:pos x="connsiteX9181" y="connsiteY9181"/>
                </a:cxn>
                <a:cxn ang="0">
                  <a:pos x="connsiteX9182" y="connsiteY9182"/>
                </a:cxn>
                <a:cxn ang="0">
                  <a:pos x="connsiteX9183" y="connsiteY9183"/>
                </a:cxn>
                <a:cxn ang="0">
                  <a:pos x="connsiteX9184" y="connsiteY9184"/>
                </a:cxn>
                <a:cxn ang="0">
                  <a:pos x="connsiteX9185" y="connsiteY9185"/>
                </a:cxn>
                <a:cxn ang="0">
                  <a:pos x="connsiteX9186" y="connsiteY9186"/>
                </a:cxn>
                <a:cxn ang="0">
                  <a:pos x="connsiteX9187" y="connsiteY9187"/>
                </a:cxn>
                <a:cxn ang="0">
                  <a:pos x="connsiteX9188" y="connsiteY9188"/>
                </a:cxn>
                <a:cxn ang="0">
                  <a:pos x="connsiteX9189" y="connsiteY9189"/>
                </a:cxn>
                <a:cxn ang="0">
                  <a:pos x="connsiteX9190" y="connsiteY9190"/>
                </a:cxn>
                <a:cxn ang="0">
                  <a:pos x="connsiteX9191" y="connsiteY9191"/>
                </a:cxn>
                <a:cxn ang="0">
                  <a:pos x="connsiteX9192" y="connsiteY9192"/>
                </a:cxn>
                <a:cxn ang="0">
                  <a:pos x="connsiteX9193" y="connsiteY9193"/>
                </a:cxn>
                <a:cxn ang="0">
                  <a:pos x="connsiteX9194" y="connsiteY9194"/>
                </a:cxn>
                <a:cxn ang="0">
                  <a:pos x="connsiteX9195" y="connsiteY9195"/>
                </a:cxn>
                <a:cxn ang="0">
                  <a:pos x="connsiteX9196" y="connsiteY9196"/>
                </a:cxn>
                <a:cxn ang="0">
                  <a:pos x="connsiteX9197" y="connsiteY9197"/>
                </a:cxn>
                <a:cxn ang="0">
                  <a:pos x="connsiteX9198" y="connsiteY9198"/>
                </a:cxn>
                <a:cxn ang="0">
                  <a:pos x="connsiteX9199" y="connsiteY9199"/>
                </a:cxn>
                <a:cxn ang="0">
                  <a:pos x="connsiteX9200" y="connsiteY9200"/>
                </a:cxn>
                <a:cxn ang="0">
                  <a:pos x="connsiteX9201" y="connsiteY9201"/>
                </a:cxn>
                <a:cxn ang="0">
                  <a:pos x="connsiteX9202" y="connsiteY9202"/>
                </a:cxn>
                <a:cxn ang="0">
                  <a:pos x="connsiteX9203" y="connsiteY9203"/>
                </a:cxn>
                <a:cxn ang="0">
                  <a:pos x="connsiteX9204" y="connsiteY9204"/>
                </a:cxn>
                <a:cxn ang="0">
                  <a:pos x="connsiteX9205" y="connsiteY9205"/>
                </a:cxn>
                <a:cxn ang="0">
                  <a:pos x="connsiteX9206" y="connsiteY9206"/>
                </a:cxn>
                <a:cxn ang="0">
                  <a:pos x="connsiteX9207" y="connsiteY9207"/>
                </a:cxn>
                <a:cxn ang="0">
                  <a:pos x="connsiteX9208" y="connsiteY9208"/>
                </a:cxn>
                <a:cxn ang="0">
                  <a:pos x="connsiteX9209" y="connsiteY9209"/>
                </a:cxn>
                <a:cxn ang="0">
                  <a:pos x="connsiteX9210" y="connsiteY9210"/>
                </a:cxn>
                <a:cxn ang="0">
                  <a:pos x="connsiteX9211" y="connsiteY9211"/>
                </a:cxn>
                <a:cxn ang="0">
                  <a:pos x="connsiteX9212" y="connsiteY9212"/>
                </a:cxn>
                <a:cxn ang="0">
                  <a:pos x="connsiteX9213" y="connsiteY9213"/>
                </a:cxn>
                <a:cxn ang="0">
                  <a:pos x="connsiteX9214" y="connsiteY9214"/>
                </a:cxn>
                <a:cxn ang="0">
                  <a:pos x="connsiteX9215" y="connsiteY9215"/>
                </a:cxn>
                <a:cxn ang="0">
                  <a:pos x="connsiteX9216" y="connsiteY9216"/>
                </a:cxn>
                <a:cxn ang="0">
                  <a:pos x="connsiteX9217" y="connsiteY9217"/>
                </a:cxn>
                <a:cxn ang="0">
                  <a:pos x="connsiteX9218" y="connsiteY9218"/>
                </a:cxn>
                <a:cxn ang="0">
                  <a:pos x="connsiteX9219" y="connsiteY9219"/>
                </a:cxn>
                <a:cxn ang="0">
                  <a:pos x="connsiteX9220" y="connsiteY9220"/>
                </a:cxn>
                <a:cxn ang="0">
                  <a:pos x="connsiteX9221" y="connsiteY9221"/>
                </a:cxn>
                <a:cxn ang="0">
                  <a:pos x="connsiteX9222" y="connsiteY9222"/>
                </a:cxn>
                <a:cxn ang="0">
                  <a:pos x="connsiteX9223" y="connsiteY9223"/>
                </a:cxn>
                <a:cxn ang="0">
                  <a:pos x="connsiteX9224" y="connsiteY9224"/>
                </a:cxn>
                <a:cxn ang="0">
                  <a:pos x="connsiteX9225" y="connsiteY9225"/>
                </a:cxn>
                <a:cxn ang="0">
                  <a:pos x="connsiteX9226" y="connsiteY9226"/>
                </a:cxn>
                <a:cxn ang="0">
                  <a:pos x="connsiteX9227" y="connsiteY9227"/>
                </a:cxn>
                <a:cxn ang="0">
                  <a:pos x="connsiteX9228" y="connsiteY9228"/>
                </a:cxn>
                <a:cxn ang="0">
                  <a:pos x="connsiteX9229" y="connsiteY9229"/>
                </a:cxn>
                <a:cxn ang="0">
                  <a:pos x="connsiteX9230" y="connsiteY9230"/>
                </a:cxn>
                <a:cxn ang="0">
                  <a:pos x="connsiteX9231" y="connsiteY9231"/>
                </a:cxn>
                <a:cxn ang="0">
                  <a:pos x="connsiteX9232" y="connsiteY9232"/>
                </a:cxn>
                <a:cxn ang="0">
                  <a:pos x="connsiteX9233" y="connsiteY9233"/>
                </a:cxn>
                <a:cxn ang="0">
                  <a:pos x="connsiteX9234" y="connsiteY9234"/>
                </a:cxn>
                <a:cxn ang="0">
                  <a:pos x="connsiteX9235" y="connsiteY9235"/>
                </a:cxn>
                <a:cxn ang="0">
                  <a:pos x="connsiteX9236" y="connsiteY9236"/>
                </a:cxn>
                <a:cxn ang="0">
                  <a:pos x="connsiteX9237" y="connsiteY9237"/>
                </a:cxn>
                <a:cxn ang="0">
                  <a:pos x="connsiteX9238" y="connsiteY9238"/>
                </a:cxn>
                <a:cxn ang="0">
                  <a:pos x="connsiteX9239" y="connsiteY9239"/>
                </a:cxn>
                <a:cxn ang="0">
                  <a:pos x="connsiteX9240" y="connsiteY9240"/>
                </a:cxn>
                <a:cxn ang="0">
                  <a:pos x="connsiteX9241" y="connsiteY9241"/>
                </a:cxn>
                <a:cxn ang="0">
                  <a:pos x="connsiteX9242" y="connsiteY9242"/>
                </a:cxn>
                <a:cxn ang="0">
                  <a:pos x="connsiteX9243" y="connsiteY9243"/>
                </a:cxn>
                <a:cxn ang="0">
                  <a:pos x="connsiteX9244" y="connsiteY9244"/>
                </a:cxn>
                <a:cxn ang="0">
                  <a:pos x="connsiteX9245" y="connsiteY9245"/>
                </a:cxn>
                <a:cxn ang="0">
                  <a:pos x="connsiteX9246" y="connsiteY9246"/>
                </a:cxn>
                <a:cxn ang="0">
                  <a:pos x="connsiteX9247" y="connsiteY9247"/>
                </a:cxn>
                <a:cxn ang="0">
                  <a:pos x="connsiteX9248" y="connsiteY9248"/>
                </a:cxn>
                <a:cxn ang="0">
                  <a:pos x="connsiteX9249" y="connsiteY9249"/>
                </a:cxn>
                <a:cxn ang="0">
                  <a:pos x="connsiteX9250" y="connsiteY9250"/>
                </a:cxn>
                <a:cxn ang="0">
                  <a:pos x="connsiteX9251" y="connsiteY9251"/>
                </a:cxn>
                <a:cxn ang="0">
                  <a:pos x="connsiteX9252" y="connsiteY9252"/>
                </a:cxn>
                <a:cxn ang="0">
                  <a:pos x="connsiteX9253" y="connsiteY9253"/>
                </a:cxn>
                <a:cxn ang="0">
                  <a:pos x="connsiteX9254" y="connsiteY9254"/>
                </a:cxn>
                <a:cxn ang="0">
                  <a:pos x="connsiteX9255" y="connsiteY9255"/>
                </a:cxn>
                <a:cxn ang="0">
                  <a:pos x="connsiteX9256" y="connsiteY9256"/>
                </a:cxn>
                <a:cxn ang="0">
                  <a:pos x="connsiteX9257" y="connsiteY9257"/>
                </a:cxn>
                <a:cxn ang="0">
                  <a:pos x="connsiteX9258" y="connsiteY9258"/>
                </a:cxn>
                <a:cxn ang="0">
                  <a:pos x="connsiteX9259" y="connsiteY9259"/>
                </a:cxn>
                <a:cxn ang="0">
                  <a:pos x="connsiteX9260" y="connsiteY9260"/>
                </a:cxn>
                <a:cxn ang="0">
                  <a:pos x="connsiteX9261" y="connsiteY9261"/>
                </a:cxn>
                <a:cxn ang="0">
                  <a:pos x="connsiteX9262" y="connsiteY9262"/>
                </a:cxn>
                <a:cxn ang="0">
                  <a:pos x="connsiteX9263" y="connsiteY9263"/>
                </a:cxn>
                <a:cxn ang="0">
                  <a:pos x="connsiteX9264" y="connsiteY9264"/>
                </a:cxn>
                <a:cxn ang="0">
                  <a:pos x="connsiteX9265" y="connsiteY9265"/>
                </a:cxn>
                <a:cxn ang="0">
                  <a:pos x="connsiteX9266" y="connsiteY9266"/>
                </a:cxn>
                <a:cxn ang="0">
                  <a:pos x="connsiteX9267" y="connsiteY9267"/>
                </a:cxn>
                <a:cxn ang="0">
                  <a:pos x="connsiteX9268" y="connsiteY9268"/>
                </a:cxn>
                <a:cxn ang="0">
                  <a:pos x="connsiteX9269" y="connsiteY9269"/>
                </a:cxn>
                <a:cxn ang="0">
                  <a:pos x="connsiteX9270" y="connsiteY9270"/>
                </a:cxn>
                <a:cxn ang="0">
                  <a:pos x="connsiteX9271" y="connsiteY9271"/>
                </a:cxn>
                <a:cxn ang="0">
                  <a:pos x="connsiteX9272" y="connsiteY9272"/>
                </a:cxn>
                <a:cxn ang="0">
                  <a:pos x="connsiteX9273" y="connsiteY9273"/>
                </a:cxn>
                <a:cxn ang="0">
                  <a:pos x="connsiteX9274" y="connsiteY9274"/>
                </a:cxn>
                <a:cxn ang="0">
                  <a:pos x="connsiteX9275" y="connsiteY9275"/>
                </a:cxn>
                <a:cxn ang="0">
                  <a:pos x="connsiteX9276" y="connsiteY9276"/>
                </a:cxn>
                <a:cxn ang="0">
                  <a:pos x="connsiteX9277" y="connsiteY9277"/>
                </a:cxn>
                <a:cxn ang="0">
                  <a:pos x="connsiteX9278" y="connsiteY9278"/>
                </a:cxn>
                <a:cxn ang="0">
                  <a:pos x="connsiteX9279" y="connsiteY9279"/>
                </a:cxn>
                <a:cxn ang="0">
                  <a:pos x="connsiteX9280" y="connsiteY9280"/>
                </a:cxn>
                <a:cxn ang="0">
                  <a:pos x="connsiteX9281" y="connsiteY9281"/>
                </a:cxn>
                <a:cxn ang="0">
                  <a:pos x="connsiteX9282" y="connsiteY9282"/>
                </a:cxn>
                <a:cxn ang="0">
                  <a:pos x="connsiteX9283" y="connsiteY9283"/>
                </a:cxn>
                <a:cxn ang="0">
                  <a:pos x="connsiteX9284" y="connsiteY9284"/>
                </a:cxn>
                <a:cxn ang="0">
                  <a:pos x="connsiteX9285" y="connsiteY9285"/>
                </a:cxn>
                <a:cxn ang="0">
                  <a:pos x="connsiteX9286" y="connsiteY9286"/>
                </a:cxn>
                <a:cxn ang="0">
                  <a:pos x="connsiteX9287" y="connsiteY9287"/>
                </a:cxn>
                <a:cxn ang="0">
                  <a:pos x="connsiteX9288" y="connsiteY9288"/>
                </a:cxn>
                <a:cxn ang="0">
                  <a:pos x="connsiteX9289" y="connsiteY9289"/>
                </a:cxn>
                <a:cxn ang="0">
                  <a:pos x="connsiteX9290" y="connsiteY9290"/>
                </a:cxn>
                <a:cxn ang="0">
                  <a:pos x="connsiteX9291" y="connsiteY9291"/>
                </a:cxn>
                <a:cxn ang="0">
                  <a:pos x="connsiteX9292" y="connsiteY9292"/>
                </a:cxn>
                <a:cxn ang="0">
                  <a:pos x="connsiteX9293" y="connsiteY9293"/>
                </a:cxn>
                <a:cxn ang="0">
                  <a:pos x="connsiteX9294" y="connsiteY9294"/>
                </a:cxn>
                <a:cxn ang="0">
                  <a:pos x="connsiteX9295" y="connsiteY9295"/>
                </a:cxn>
                <a:cxn ang="0">
                  <a:pos x="connsiteX9296" y="connsiteY9296"/>
                </a:cxn>
                <a:cxn ang="0">
                  <a:pos x="connsiteX9297" y="connsiteY9297"/>
                </a:cxn>
                <a:cxn ang="0">
                  <a:pos x="connsiteX9298" y="connsiteY9298"/>
                </a:cxn>
                <a:cxn ang="0">
                  <a:pos x="connsiteX9299" y="connsiteY9299"/>
                </a:cxn>
                <a:cxn ang="0">
                  <a:pos x="connsiteX9300" y="connsiteY9300"/>
                </a:cxn>
                <a:cxn ang="0">
                  <a:pos x="connsiteX9301" y="connsiteY9301"/>
                </a:cxn>
                <a:cxn ang="0">
                  <a:pos x="connsiteX9302" y="connsiteY9302"/>
                </a:cxn>
                <a:cxn ang="0">
                  <a:pos x="connsiteX9303" y="connsiteY9303"/>
                </a:cxn>
                <a:cxn ang="0">
                  <a:pos x="connsiteX9304" y="connsiteY9304"/>
                </a:cxn>
                <a:cxn ang="0">
                  <a:pos x="connsiteX9305" y="connsiteY9305"/>
                </a:cxn>
                <a:cxn ang="0">
                  <a:pos x="connsiteX9306" y="connsiteY9306"/>
                </a:cxn>
                <a:cxn ang="0">
                  <a:pos x="connsiteX9307" y="connsiteY9307"/>
                </a:cxn>
                <a:cxn ang="0">
                  <a:pos x="connsiteX9308" y="connsiteY9308"/>
                </a:cxn>
                <a:cxn ang="0">
                  <a:pos x="connsiteX9309" y="connsiteY9309"/>
                </a:cxn>
                <a:cxn ang="0">
                  <a:pos x="connsiteX9310" y="connsiteY9310"/>
                </a:cxn>
                <a:cxn ang="0">
                  <a:pos x="connsiteX9311" y="connsiteY9311"/>
                </a:cxn>
                <a:cxn ang="0">
                  <a:pos x="connsiteX9312" y="connsiteY9312"/>
                </a:cxn>
                <a:cxn ang="0">
                  <a:pos x="connsiteX9313" y="connsiteY9313"/>
                </a:cxn>
                <a:cxn ang="0">
                  <a:pos x="connsiteX9314" y="connsiteY9314"/>
                </a:cxn>
                <a:cxn ang="0">
                  <a:pos x="connsiteX9315" y="connsiteY9315"/>
                </a:cxn>
                <a:cxn ang="0">
                  <a:pos x="connsiteX9316" y="connsiteY9316"/>
                </a:cxn>
                <a:cxn ang="0">
                  <a:pos x="connsiteX9317" y="connsiteY9317"/>
                </a:cxn>
                <a:cxn ang="0">
                  <a:pos x="connsiteX9318" y="connsiteY9318"/>
                </a:cxn>
                <a:cxn ang="0">
                  <a:pos x="connsiteX9319" y="connsiteY9319"/>
                </a:cxn>
                <a:cxn ang="0">
                  <a:pos x="connsiteX9320" y="connsiteY9320"/>
                </a:cxn>
                <a:cxn ang="0">
                  <a:pos x="connsiteX9321" y="connsiteY9321"/>
                </a:cxn>
                <a:cxn ang="0">
                  <a:pos x="connsiteX9322" y="connsiteY9322"/>
                </a:cxn>
                <a:cxn ang="0">
                  <a:pos x="connsiteX9323" y="connsiteY9323"/>
                </a:cxn>
                <a:cxn ang="0">
                  <a:pos x="connsiteX9324" y="connsiteY9324"/>
                </a:cxn>
                <a:cxn ang="0">
                  <a:pos x="connsiteX9325" y="connsiteY9325"/>
                </a:cxn>
                <a:cxn ang="0">
                  <a:pos x="connsiteX9326" y="connsiteY9326"/>
                </a:cxn>
                <a:cxn ang="0">
                  <a:pos x="connsiteX9327" y="connsiteY9327"/>
                </a:cxn>
                <a:cxn ang="0">
                  <a:pos x="connsiteX9328" y="connsiteY9328"/>
                </a:cxn>
                <a:cxn ang="0">
                  <a:pos x="connsiteX9329" y="connsiteY9329"/>
                </a:cxn>
                <a:cxn ang="0">
                  <a:pos x="connsiteX9330" y="connsiteY9330"/>
                </a:cxn>
                <a:cxn ang="0">
                  <a:pos x="connsiteX9331" y="connsiteY9331"/>
                </a:cxn>
                <a:cxn ang="0">
                  <a:pos x="connsiteX9332" y="connsiteY9332"/>
                </a:cxn>
                <a:cxn ang="0">
                  <a:pos x="connsiteX9333" y="connsiteY9333"/>
                </a:cxn>
                <a:cxn ang="0">
                  <a:pos x="connsiteX9334" y="connsiteY9334"/>
                </a:cxn>
                <a:cxn ang="0">
                  <a:pos x="connsiteX9335" y="connsiteY9335"/>
                </a:cxn>
                <a:cxn ang="0">
                  <a:pos x="connsiteX9336" y="connsiteY9336"/>
                </a:cxn>
                <a:cxn ang="0">
                  <a:pos x="connsiteX9337" y="connsiteY9337"/>
                </a:cxn>
                <a:cxn ang="0">
                  <a:pos x="connsiteX9338" y="connsiteY9338"/>
                </a:cxn>
                <a:cxn ang="0">
                  <a:pos x="connsiteX9339" y="connsiteY9339"/>
                </a:cxn>
                <a:cxn ang="0">
                  <a:pos x="connsiteX9340" y="connsiteY9340"/>
                </a:cxn>
                <a:cxn ang="0">
                  <a:pos x="connsiteX9341" y="connsiteY9341"/>
                </a:cxn>
                <a:cxn ang="0">
                  <a:pos x="connsiteX9342" y="connsiteY9342"/>
                </a:cxn>
                <a:cxn ang="0">
                  <a:pos x="connsiteX9343" y="connsiteY9343"/>
                </a:cxn>
                <a:cxn ang="0">
                  <a:pos x="connsiteX9344" y="connsiteY9344"/>
                </a:cxn>
                <a:cxn ang="0">
                  <a:pos x="connsiteX9345" y="connsiteY9345"/>
                </a:cxn>
                <a:cxn ang="0">
                  <a:pos x="connsiteX9346" y="connsiteY9346"/>
                </a:cxn>
                <a:cxn ang="0">
                  <a:pos x="connsiteX9347" y="connsiteY9347"/>
                </a:cxn>
                <a:cxn ang="0">
                  <a:pos x="connsiteX9348" y="connsiteY9348"/>
                </a:cxn>
                <a:cxn ang="0">
                  <a:pos x="connsiteX9349" y="connsiteY9349"/>
                </a:cxn>
                <a:cxn ang="0">
                  <a:pos x="connsiteX9350" y="connsiteY9350"/>
                </a:cxn>
                <a:cxn ang="0">
                  <a:pos x="connsiteX9351" y="connsiteY9351"/>
                </a:cxn>
                <a:cxn ang="0">
                  <a:pos x="connsiteX9352" y="connsiteY9352"/>
                </a:cxn>
                <a:cxn ang="0">
                  <a:pos x="connsiteX9353" y="connsiteY9353"/>
                </a:cxn>
                <a:cxn ang="0">
                  <a:pos x="connsiteX9354" y="connsiteY9354"/>
                </a:cxn>
                <a:cxn ang="0">
                  <a:pos x="connsiteX9355" y="connsiteY9355"/>
                </a:cxn>
                <a:cxn ang="0">
                  <a:pos x="connsiteX9356" y="connsiteY9356"/>
                </a:cxn>
                <a:cxn ang="0">
                  <a:pos x="connsiteX9357" y="connsiteY9357"/>
                </a:cxn>
                <a:cxn ang="0">
                  <a:pos x="connsiteX9358" y="connsiteY9358"/>
                </a:cxn>
                <a:cxn ang="0">
                  <a:pos x="connsiteX9359" y="connsiteY9359"/>
                </a:cxn>
                <a:cxn ang="0">
                  <a:pos x="connsiteX9360" y="connsiteY9360"/>
                </a:cxn>
                <a:cxn ang="0">
                  <a:pos x="connsiteX9361" y="connsiteY9361"/>
                </a:cxn>
                <a:cxn ang="0">
                  <a:pos x="connsiteX9362" y="connsiteY9362"/>
                </a:cxn>
                <a:cxn ang="0">
                  <a:pos x="connsiteX9363" y="connsiteY9363"/>
                </a:cxn>
                <a:cxn ang="0">
                  <a:pos x="connsiteX9364" y="connsiteY9364"/>
                </a:cxn>
                <a:cxn ang="0">
                  <a:pos x="connsiteX9365" y="connsiteY9365"/>
                </a:cxn>
                <a:cxn ang="0">
                  <a:pos x="connsiteX9366" y="connsiteY9366"/>
                </a:cxn>
                <a:cxn ang="0">
                  <a:pos x="connsiteX9367" y="connsiteY9367"/>
                </a:cxn>
                <a:cxn ang="0">
                  <a:pos x="connsiteX9368" y="connsiteY9368"/>
                </a:cxn>
                <a:cxn ang="0">
                  <a:pos x="connsiteX9369" y="connsiteY9369"/>
                </a:cxn>
                <a:cxn ang="0">
                  <a:pos x="connsiteX9370" y="connsiteY9370"/>
                </a:cxn>
                <a:cxn ang="0">
                  <a:pos x="connsiteX9371" y="connsiteY9371"/>
                </a:cxn>
                <a:cxn ang="0">
                  <a:pos x="connsiteX9372" y="connsiteY9372"/>
                </a:cxn>
                <a:cxn ang="0">
                  <a:pos x="connsiteX9373" y="connsiteY9373"/>
                </a:cxn>
                <a:cxn ang="0">
                  <a:pos x="connsiteX9374" y="connsiteY9374"/>
                </a:cxn>
                <a:cxn ang="0">
                  <a:pos x="connsiteX9375" y="connsiteY9375"/>
                </a:cxn>
                <a:cxn ang="0">
                  <a:pos x="connsiteX9376" y="connsiteY9376"/>
                </a:cxn>
                <a:cxn ang="0">
                  <a:pos x="connsiteX9377" y="connsiteY9377"/>
                </a:cxn>
                <a:cxn ang="0">
                  <a:pos x="connsiteX9378" y="connsiteY9378"/>
                </a:cxn>
                <a:cxn ang="0">
                  <a:pos x="connsiteX9379" y="connsiteY9379"/>
                </a:cxn>
                <a:cxn ang="0">
                  <a:pos x="connsiteX9380" y="connsiteY9380"/>
                </a:cxn>
                <a:cxn ang="0">
                  <a:pos x="connsiteX9381" y="connsiteY9381"/>
                </a:cxn>
                <a:cxn ang="0">
                  <a:pos x="connsiteX9382" y="connsiteY9382"/>
                </a:cxn>
                <a:cxn ang="0">
                  <a:pos x="connsiteX9383" y="connsiteY9383"/>
                </a:cxn>
                <a:cxn ang="0">
                  <a:pos x="connsiteX9384" y="connsiteY9384"/>
                </a:cxn>
                <a:cxn ang="0">
                  <a:pos x="connsiteX9385" y="connsiteY9385"/>
                </a:cxn>
                <a:cxn ang="0">
                  <a:pos x="connsiteX9386" y="connsiteY9386"/>
                </a:cxn>
                <a:cxn ang="0">
                  <a:pos x="connsiteX9387" y="connsiteY9387"/>
                </a:cxn>
                <a:cxn ang="0">
                  <a:pos x="connsiteX9388" y="connsiteY9388"/>
                </a:cxn>
                <a:cxn ang="0">
                  <a:pos x="connsiteX9389" y="connsiteY9389"/>
                </a:cxn>
                <a:cxn ang="0">
                  <a:pos x="connsiteX9390" y="connsiteY9390"/>
                </a:cxn>
                <a:cxn ang="0">
                  <a:pos x="connsiteX9391" y="connsiteY9391"/>
                </a:cxn>
                <a:cxn ang="0">
                  <a:pos x="connsiteX9392" y="connsiteY9392"/>
                </a:cxn>
                <a:cxn ang="0">
                  <a:pos x="connsiteX9393" y="connsiteY9393"/>
                </a:cxn>
                <a:cxn ang="0">
                  <a:pos x="connsiteX9394" y="connsiteY9394"/>
                </a:cxn>
                <a:cxn ang="0">
                  <a:pos x="connsiteX9395" y="connsiteY9395"/>
                </a:cxn>
                <a:cxn ang="0">
                  <a:pos x="connsiteX9396" y="connsiteY9396"/>
                </a:cxn>
                <a:cxn ang="0">
                  <a:pos x="connsiteX9397" y="connsiteY9397"/>
                </a:cxn>
                <a:cxn ang="0">
                  <a:pos x="connsiteX9398" y="connsiteY9398"/>
                </a:cxn>
                <a:cxn ang="0">
                  <a:pos x="connsiteX9399" y="connsiteY9399"/>
                </a:cxn>
                <a:cxn ang="0">
                  <a:pos x="connsiteX9400" y="connsiteY9400"/>
                </a:cxn>
                <a:cxn ang="0">
                  <a:pos x="connsiteX9401" y="connsiteY9401"/>
                </a:cxn>
                <a:cxn ang="0">
                  <a:pos x="connsiteX9402" y="connsiteY9402"/>
                </a:cxn>
                <a:cxn ang="0">
                  <a:pos x="connsiteX9403" y="connsiteY9403"/>
                </a:cxn>
                <a:cxn ang="0">
                  <a:pos x="connsiteX9404" y="connsiteY9404"/>
                </a:cxn>
                <a:cxn ang="0">
                  <a:pos x="connsiteX9405" y="connsiteY9405"/>
                </a:cxn>
                <a:cxn ang="0">
                  <a:pos x="connsiteX9406" y="connsiteY9406"/>
                </a:cxn>
                <a:cxn ang="0">
                  <a:pos x="connsiteX9407" y="connsiteY9407"/>
                </a:cxn>
                <a:cxn ang="0">
                  <a:pos x="connsiteX9408" y="connsiteY9408"/>
                </a:cxn>
                <a:cxn ang="0">
                  <a:pos x="connsiteX9409" y="connsiteY9409"/>
                </a:cxn>
                <a:cxn ang="0">
                  <a:pos x="connsiteX9410" y="connsiteY9410"/>
                </a:cxn>
                <a:cxn ang="0">
                  <a:pos x="connsiteX9411" y="connsiteY9411"/>
                </a:cxn>
                <a:cxn ang="0">
                  <a:pos x="connsiteX9412" y="connsiteY9412"/>
                </a:cxn>
                <a:cxn ang="0">
                  <a:pos x="connsiteX9413" y="connsiteY9413"/>
                </a:cxn>
                <a:cxn ang="0">
                  <a:pos x="connsiteX9414" y="connsiteY9414"/>
                </a:cxn>
                <a:cxn ang="0">
                  <a:pos x="connsiteX9415" y="connsiteY9415"/>
                </a:cxn>
                <a:cxn ang="0">
                  <a:pos x="connsiteX9416" y="connsiteY9416"/>
                </a:cxn>
                <a:cxn ang="0">
                  <a:pos x="connsiteX9417" y="connsiteY9417"/>
                </a:cxn>
                <a:cxn ang="0">
                  <a:pos x="connsiteX9418" y="connsiteY9418"/>
                </a:cxn>
                <a:cxn ang="0">
                  <a:pos x="connsiteX9419" y="connsiteY9419"/>
                </a:cxn>
                <a:cxn ang="0">
                  <a:pos x="connsiteX9420" y="connsiteY9420"/>
                </a:cxn>
                <a:cxn ang="0">
                  <a:pos x="connsiteX9421" y="connsiteY9421"/>
                </a:cxn>
                <a:cxn ang="0">
                  <a:pos x="connsiteX9422" y="connsiteY9422"/>
                </a:cxn>
                <a:cxn ang="0">
                  <a:pos x="connsiteX9423" y="connsiteY9423"/>
                </a:cxn>
                <a:cxn ang="0">
                  <a:pos x="connsiteX9424" y="connsiteY9424"/>
                </a:cxn>
                <a:cxn ang="0">
                  <a:pos x="connsiteX9425" y="connsiteY9425"/>
                </a:cxn>
                <a:cxn ang="0">
                  <a:pos x="connsiteX9426" y="connsiteY9426"/>
                </a:cxn>
                <a:cxn ang="0">
                  <a:pos x="connsiteX9427" y="connsiteY9427"/>
                </a:cxn>
                <a:cxn ang="0">
                  <a:pos x="connsiteX9428" y="connsiteY9428"/>
                </a:cxn>
                <a:cxn ang="0">
                  <a:pos x="connsiteX9429" y="connsiteY9429"/>
                </a:cxn>
                <a:cxn ang="0">
                  <a:pos x="connsiteX9430" y="connsiteY9430"/>
                </a:cxn>
                <a:cxn ang="0">
                  <a:pos x="connsiteX9431" y="connsiteY9431"/>
                </a:cxn>
                <a:cxn ang="0">
                  <a:pos x="connsiteX9432" y="connsiteY9432"/>
                </a:cxn>
                <a:cxn ang="0">
                  <a:pos x="connsiteX9433" y="connsiteY9433"/>
                </a:cxn>
                <a:cxn ang="0">
                  <a:pos x="connsiteX9434" y="connsiteY9434"/>
                </a:cxn>
                <a:cxn ang="0">
                  <a:pos x="connsiteX9435" y="connsiteY9435"/>
                </a:cxn>
                <a:cxn ang="0">
                  <a:pos x="connsiteX9436" y="connsiteY9436"/>
                </a:cxn>
                <a:cxn ang="0">
                  <a:pos x="connsiteX9437" y="connsiteY9437"/>
                </a:cxn>
                <a:cxn ang="0">
                  <a:pos x="connsiteX9438" y="connsiteY9438"/>
                </a:cxn>
                <a:cxn ang="0">
                  <a:pos x="connsiteX9439" y="connsiteY9439"/>
                </a:cxn>
                <a:cxn ang="0">
                  <a:pos x="connsiteX9440" y="connsiteY9440"/>
                </a:cxn>
                <a:cxn ang="0">
                  <a:pos x="connsiteX9441" y="connsiteY9441"/>
                </a:cxn>
                <a:cxn ang="0">
                  <a:pos x="connsiteX9442" y="connsiteY9442"/>
                </a:cxn>
                <a:cxn ang="0">
                  <a:pos x="connsiteX9443" y="connsiteY9443"/>
                </a:cxn>
                <a:cxn ang="0">
                  <a:pos x="connsiteX9444" y="connsiteY9444"/>
                </a:cxn>
                <a:cxn ang="0">
                  <a:pos x="connsiteX9445" y="connsiteY9445"/>
                </a:cxn>
                <a:cxn ang="0">
                  <a:pos x="connsiteX9446" y="connsiteY9446"/>
                </a:cxn>
                <a:cxn ang="0">
                  <a:pos x="connsiteX9447" y="connsiteY9447"/>
                </a:cxn>
                <a:cxn ang="0">
                  <a:pos x="connsiteX9448" y="connsiteY9448"/>
                </a:cxn>
                <a:cxn ang="0">
                  <a:pos x="connsiteX9449" y="connsiteY9449"/>
                </a:cxn>
                <a:cxn ang="0">
                  <a:pos x="connsiteX9450" y="connsiteY9450"/>
                </a:cxn>
                <a:cxn ang="0">
                  <a:pos x="connsiteX9451" y="connsiteY9451"/>
                </a:cxn>
                <a:cxn ang="0">
                  <a:pos x="connsiteX9452" y="connsiteY9452"/>
                </a:cxn>
                <a:cxn ang="0">
                  <a:pos x="connsiteX9453" y="connsiteY9453"/>
                </a:cxn>
                <a:cxn ang="0">
                  <a:pos x="connsiteX9454" y="connsiteY9454"/>
                </a:cxn>
                <a:cxn ang="0">
                  <a:pos x="connsiteX9455" y="connsiteY9455"/>
                </a:cxn>
                <a:cxn ang="0">
                  <a:pos x="connsiteX9456" y="connsiteY9456"/>
                </a:cxn>
                <a:cxn ang="0">
                  <a:pos x="connsiteX9457" y="connsiteY9457"/>
                </a:cxn>
                <a:cxn ang="0">
                  <a:pos x="connsiteX9458" y="connsiteY9458"/>
                </a:cxn>
                <a:cxn ang="0">
                  <a:pos x="connsiteX9459" y="connsiteY9459"/>
                </a:cxn>
                <a:cxn ang="0">
                  <a:pos x="connsiteX9460" y="connsiteY9460"/>
                </a:cxn>
                <a:cxn ang="0">
                  <a:pos x="connsiteX9461" y="connsiteY9461"/>
                </a:cxn>
                <a:cxn ang="0">
                  <a:pos x="connsiteX9462" y="connsiteY9462"/>
                </a:cxn>
                <a:cxn ang="0">
                  <a:pos x="connsiteX9463" y="connsiteY9463"/>
                </a:cxn>
                <a:cxn ang="0">
                  <a:pos x="connsiteX9464" y="connsiteY9464"/>
                </a:cxn>
                <a:cxn ang="0">
                  <a:pos x="connsiteX9465" y="connsiteY9465"/>
                </a:cxn>
                <a:cxn ang="0">
                  <a:pos x="connsiteX9466" y="connsiteY9466"/>
                </a:cxn>
                <a:cxn ang="0">
                  <a:pos x="connsiteX9467" y="connsiteY9467"/>
                </a:cxn>
                <a:cxn ang="0">
                  <a:pos x="connsiteX9468" y="connsiteY9468"/>
                </a:cxn>
                <a:cxn ang="0">
                  <a:pos x="connsiteX9469" y="connsiteY9469"/>
                </a:cxn>
                <a:cxn ang="0">
                  <a:pos x="connsiteX9470" y="connsiteY9470"/>
                </a:cxn>
                <a:cxn ang="0">
                  <a:pos x="connsiteX9471" y="connsiteY9471"/>
                </a:cxn>
                <a:cxn ang="0">
                  <a:pos x="connsiteX9472" y="connsiteY9472"/>
                </a:cxn>
                <a:cxn ang="0">
                  <a:pos x="connsiteX9473" y="connsiteY9473"/>
                </a:cxn>
                <a:cxn ang="0">
                  <a:pos x="connsiteX9474" y="connsiteY9474"/>
                </a:cxn>
                <a:cxn ang="0">
                  <a:pos x="connsiteX9475" y="connsiteY9475"/>
                </a:cxn>
                <a:cxn ang="0">
                  <a:pos x="connsiteX9476" y="connsiteY9476"/>
                </a:cxn>
                <a:cxn ang="0">
                  <a:pos x="connsiteX9477" y="connsiteY9477"/>
                </a:cxn>
                <a:cxn ang="0">
                  <a:pos x="connsiteX9478" y="connsiteY9478"/>
                </a:cxn>
                <a:cxn ang="0">
                  <a:pos x="connsiteX9479" y="connsiteY9479"/>
                </a:cxn>
                <a:cxn ang="0">
                  <a:pos x="connsiteX9480" y="connsiteY9480"/>
                </a:cxn>
                <a:cxn ang="0">
                  <a:pos x="connsiteX9481" y="connsiteY9481"/>
                </a:cxn>
                <a:cxn ang="0">
                  <a:pos x="connsiteX9482" y="connsiteY9482"/>
                </a:cxn>
                <a:cxn ang="0">
                  <a:pos x="connsiteX9483" y="connsiteY9483"/>
                </a:cxn>
                <a:cxn ang="0">
                  <a:pos x="connsiteX9484" y="connsiteY9484"/>
                </a:cxn>
                <a:cxn ang="0">
                  <a:pos x="connsiteX9485" y="connsiteY9485"/>
                </a:cxn>
                <a:cxn ang="0">
                  <a:pos x="connsiteX9486" y="connsiteY9486"/>
                </a:cxn>
                <a:cxn ang="0">
                  <a:pos x="connsiteX9487" y="connsiteY9487"/>
                </a:cxn>
                <a:cxn ang="0">
                  <a:pos x="connsiteX9488" y="connsiteY9488"/>
                </a:cxn>
                <a:cxn ang="0">
                  <a:pos x="connsiteX9489" y="connsiteY9489"/>
                </a:cxn>
                <a:cxn ang="0">
                  <a:pos x="connsiteX9490" y="connsiteY9490"/>
                </a:cxn>
                <a:cxn ang="0">
                  <a:pos x="connsiteX9491" y="connsiteY9491"/>
                </a:cxn>
                <a:cxn ang="0">
                  <a:pos x="connsiteX9492" y="connsiteY9492"/>
                </a:cxn>
                <a:cxn ang="0">
                  <a:pos x="connsiteX9493" y="connsiteY9493"/>
                </a:cxn>
                <a:cxn ang="0">
                  <a:pos x="connsiteX9494" y="connsiteY9494"/>
                </a:cxn>
                <a:cxn ang="0">
                  <a:pos x="connsiteX9495" y="connsiteY9495"/>
                </a:cxn>
                <a:cxn ang="0">
                  <a:pos x="connsiteX9496" y="connsiteY9496"/>
                </a:cxn>
                <a:cxn ang="0">
                  <a:pos x="connsiteX9497" y="connsiteY9497"/>
                </a:cxn>
                <a:cxn ang="0">
                  <a:pos x="connsiteX9498" y="connsiteY9498"/>
                </a:cxn>
                <a:cxn ang="0">
                  <a:pos x="connsiteX9499" y="connsiteY9499"/>
                </a:cxn>
                <a:cxn ang="0">
                  <a:pos x="connsiteX9500" y="connsiteY9500"/>
                </a:cxn>
                <a:cxn ang="0">
                  <a:pos x="connsiteX9501" y="connsiteY9501"/>
                </a:cxn>
                <a:cxn ang="0">
                  <a:pos x="connsiteX9502" y="connsiteY9502"/>
                </a:cxn>
                <a:cxn ang="0">
                  <a:pos x="connsiteX9503" y="connsiteY9503"/>
                </a:cxn>
                <a:cxn ang="0">
                  <a:pos x="connsiteX9504" y="connsiteY9504"/>
                </a:cxn>
                <a:cxn ang="0">
                  <a:pos x="connsiteX9505" y="connsiteY9505"/>
                </a:cxn>
                <a:cxn ang="0">
                  <a:pos x="connsiteX9506" y="connsiteY9506"/>
                </a:cxn>
                <a:cxn ang="0">
                  <a:pos x="connsiteX9507" y="connsiteY9507"/>
                </a:cxn>
                <a:cxn ang="0">
                  <a:pos x="connsiteX9508" y="connsiteY9508"/>
                </a:cxn>
                <a:cxn ang="0">
                  <a:pos x="connsiteX9509" y="connsiteY9509"/>
                </a:cxn>
                <a:cxn ang="0">
                  <a:pos x="connsiteX9510" y="connsiteY9510"/>
                </a:cxn>
                <a:cxn ang="0">
                  <a:pos x="connsiteX9511" y="connsiteY9511"/>
                </a:cxn>
                <a:cxn ang="0">
                  <a:pos x="connsiteX9512" y="connsiteY9512"/>
                </a:cxn>
                <a:cxn ang="0">
                  <a:pos x="connsiteX9513" y="connsiteY9513"/>
                </a:cxn>
                <a:cxn ang="0">
                  <a:pos x="connsiteX9514" y="connsiteY9514"/>
                </a:cxn>
                <a:cxn ang="0">
                  <a:pos x="connsiteX9515" y="connsiteY9515"/>
                </a:cxn>
                <a:cxn ang="0">
                  <a:pos x="connsiteX9516" y="connsiteY9516"/>
                </a:cxn>
                <a:cxn ang="0">
                  <a:pos x="connsiteX9517" y="connsiteY9517"/>
                </a:cxn>
                <a:cxn ang="0">
                  <a:pos x="connsiteX9518" y="connsiteY9518"/>
                </a:cxn>
                <a:cxn ang="0">
                  <a:pos x="connsiteX9519" y="connsiteY9519"/>
                </a:cxn>
                <a:cxn ang="0">
                  <a:pos x="connsiteX9520" y="connsiteY9520"/>
                </a:cxn>
                <a:cxn ang="0">
                  <a:pos x="connsiteX9521" y="connsiteY9521"/>
                </a:cxn>
                <a:cxn ang="0">
                  <a:pos x="connsiteX9522" y="connsiteY9522"/>
                </a:cxn>
                <a:cxn ang="0">
                  <a:pos x="connsiteX9523" y="connsiteY9523"/>
                </a:cxn>
                <a:cxn ang="0">
                  <a:pos x="connsiteX9524" y="connsiteY9524"/>
                </a:cxn>
                <a:cxn ang="0">
                  <a:pos x="connsiteX9525" y="connsiteY9525"/>
                </a:cxn>
                <a:cxn ang="0">
                  <a:pos x="connsiteX9526" y="connsiteY9526"/>
                </a:cxn>
                <a:cxn ang="0">
                  <a:pos x="connsiteX9527" y="connsiteY9527"/>
                </a:cxn>
                <a:cxn ang="0">
                  <a:pos x="connsiteX9528" y="connsiteY9528"/>
                </a:cxn>
                <a:cxn ang="0">
                  <a:pos x="connsiteX9529" y="connsiteY9529"/>
                </a:cxn>
                <a:cxn ang="0">
                  <a:pos x="connsiteX9530" y="connsiteY9530"/>
                </a:cxn>
                <a:cxn ang="0">
                  <a:pos x="connsiteX9531" y="connsiteY9531"/>
                </a:cxn>
                <a:cxn ang="0">
                  <a:pos x="connsiteX9532" y="connsiteY9532"/>
                </a:cxn>
                <a:cxn ang="0">
                  <a:pos x="connsiteX9533" y="connsiteY9533"/>
                </a:cxn>
                <a:cxn ang="0">
                  <a:pos x="connsiteX9534" y="connsiteY9534"/>
                </a:cxn>
                <a:cxn ang="0">
                  <a:pos x="connsiteX9535" y="connsiteY9535"/>
                </a:cxn>
                <a:cxn ang="0">
                  <a:pos x="connsiteX9536" y="connsiteY9536"/>
                </a:cxn>
                <a:cxn ang="0">
                  <a:pos x="connsiteX9537" y="connsiteY9537"/>
                </a:cxn>
                <a:cxn ang="0">
                  <a:pos x="connsiteX9538" y="connsiteY9538"/>
                </a:cxn>
                <a:cxn ang="0">
                  <a:pos x="connsiteX9539" y="connsiteY9539"/>
                </a:cxn>
                <a:cxn ang="0">
                  <a:pos x="connsiteX9540" y="connsiteY9540"/>
                </a:cxn>
                <a:cxn ang="0">
                  <a:pos x="connsiteX9541" y="connsiteY9541"/>
                </a:cxn>
                <a:cxn ang="0">
                  <a:pos x="connsiteX9542" y="connsiteY9542"/>
                </a:cxn>
                <a:cxn ang="0">
                  <a:pos x="connsiteX9543" y="connsiteY9543"/>
                </a:cxn>
                <a:cxn ang="0">
                  <a:pos x="connsiteX9544" y="connsiteY9544"/>
                </a:cxn>
                <a:cxn ang="0">
                  <a:pos x="connsiteX9545" y="connsiteY9545"/>
                </a:cxn>
                <a:cxn ang="0">
                  <a:pos x="connsiteX9546" y="connsiteY9546"/>
                </a:cxn>
                <a:cxn ang="0">
                  <a:pos x="connsiteX9547" y="connsiteY9547"/>
                </a:cxn>
                <a:cxn ang="0">
                  <a:pos x="connsiteX9548" y="connsiteY9548"/>
                </a:cxn>
                <a:cxn ang="0">
                  <a:pos x="connsiteX9549" y="connsiteY9549"/>
                </a:cxn>
                <a:cxn ang="0">
                  <a:pos x="connsiteX9550" y="connsiteY9550"/>
                </a:cxn>
                <a:cxn ang="0">
                  <a:pos x="connsiteX9551" y="connsiteY9551"/>
                </a:cxn>
                <a:cxn ang="0">
                  <a:pos x="connsiteX9552" y="connsiteY9552"/>
                </a:cxn>
                <a:cxn ang="0">
                  <a:pos x="connsiteX9553" y="connsiteY9553"/>
                </a:cxn>
                <a:cxn ang="0">
                  <a:pos x="connsiteX9554" y="connsiteY9554"/>
                </a:cxn>
                <a:cxn ang="0">
                  <a:pos x="connsiteX9555" y="connsiteY9555"/>
                </a:cxn>
                <a:cxn ang="0">
                  <a:pos x="connsiteX9556" y="connsiteY9556"/>
                </a:cxn>
                <a:cxn ang="0">
                  <a:pos x="connsiteX9557" y="connsiteY9557"/>
                </a:cxn>
                <a:cxn ang="0">
                  <a:pos x="connsiteX9558" y="connsiteY9558"/>
                </a:cxn>
                <a:cxn ang="0">
                  <a:pos x="connsiteX9559" y="connsiteY9559"/>
                </a:cxn>
                <a:cxn ang="0">
                  <a:pos x="connsiteX9560" y="connsiteY9560"/>
                </a:cxn>
                <a:cxn ang="0">
                  <a:pos x="connsiteX9561" y="connsiteY9561"/>
                </a:cxn>
                <a:cxn ang="0">
                  <a:pos x="connsiteX9562" y="connsiteY9562"/>
                </a:cxn>
                <a:cxn ang="0">
                  <a:pos x="connsiteX9563" y="connsiteY9563"/>
                </a:cxn>
                <a:cxn ang="0">
                  <a:pos x="connsiteX9564" y="connsiteY9564"/>
                </a:cxn>
                <a:cxn ang="0">
                  <a:pos x="connsiteX9565" y="connsiteY9565"/>
                </a:cxn>
                <a:cxn ang="0">
                  <a:pos x="connsiteX9566" y="connsiteY9566"/>
                </a:cxn>
                <a:cxn ang="0">
                  <a:pos x="connsiteX9567" y="connsiteY9567"/>
                </a:cxn>
                <a:cxn ang="0">
                  <a:pos x="connsiteX9568" y="connsiteY9568"/>
                </a:cxn>
                <a:cxn ang="0">
                  <a:pos x="connsiteX9569" y="connsiteY9569"/>
                </a:cxn>
                <a:cxn ang="0">
                  <a:pos x="connsiteX9570" y="connsiteY9570"/>
                </a:cxn>
                <a:cxn ang="0">
                  <a:pos x="connsiteX9571" y="connsiteY9571"/>
                </a:cxn>
                <a:cxn ang="0">
                  <a:pos x="connsiteX9572" y="connsiteY9572"/>
                </a:cxn>
                <a:cxn ang="0">
                  <a:pos x="connsiteX9573" y="connsiteY9573"/>
                </a:cxn>
                <a:cxn ang="0">
                  <a:pos x="connsiteX9574" y="connsiteY9574"/>
                </a:cxn>
                <a:cxn ang="0">
                  <a:pos x="connsiteX9575" y="connsiteY9575"/>
                </a:cxn>
                <a:cxn ang="0">
                  <a:pos x="connsiteX9576" y="connsiteY9576"/>
                </a:cxn>
                <a:cxn ang="0">
                  <a:pos x="connsiteX9577" y="connsiteY9577"/>
                </a:cxn>
                <a:cxn ang="0">
                  <a:pos x="connsiteX9578" y="connsiteY9578"/>
                </a:cxn>
                <a:cxn ang="0">
                  <a:pos x="connsiteX9579" y="connsiteY9579"/>
                </a:cxn>
                <a:cxn ang="0">
                  <a:pos x="connsiteX9580" y="connsiteY9580"/>
                </a:cxn>
                <a:cxn ang="0">
                  <a:pos x="connsiteX9581" y="connsiteY9581"/>
                </a:cxn>
                <a:cxn ang="0">
                  <a:pos x="connsiteX9582" y="connsiteY9582"/>
                </a:cxn>
                <a:cxn ang="0">
                  <a:pos x="connsiteX9583" y="connsiteY9583"/>
                </a:cxn>
                <a:cxn ang="0">
                  <a:pos x="connsiteX9584" y="connsiteY9584"/>
                </a:cxn>
                <a:cxn ang="0">
                  <a:pos x="connsiteX9585" y="connsiteY9585"/>
                </a:cxn>
                <a:cxn ang="0">
                  <a:pos x="connsiteX9586" y="connsiteY9586"/>
                </a:cxn>
                <a:cxn ang="0">
                  <a:pos x="connsiteX9587" y="connsiteY9587"/>
                </a:cxn>
                <a:cxn ang="0">
                  <a:pos x="connsiteX9588" y="connsiteY9588"/>
                </a:cxn>
                <a:cxn ang="0">
                  <a:pos x="connsiteX9589" y="connsiteY9589"/>
                </a:cxn>
                <a:cxn ang="0">
                  <a:pos x="connsiteX9590" y="connsiteY9590"/>
                </a:cxn>
                <a:cxn ang="0">
                  <a:pos x="connsiteX9591" y="connsiteY9591"/>
                </a:cxn>
                <a:cxn ang="0">
                  <a:pos x="connsiteX9592" y="connsiteY9592"/>
                </a:cxn>
                <a:cxn ang="0">
                  <a:pos x="connsiteX9593" y="connsiteY9593"/>
                </a:cxn>
                <a:cxn ang="0">
                  <a:pos x="connsiteX9594" y="connsiteY9594"/>
                </a:cxn>
                <a:cxn ang="0">
                  <a:pos x="connsiteX9595" y="connsiteY9595"/>
                </a:cxn>
                <a:cxn ang="0">
                  <a:pos x="connsiteX9596" y="connsiteY9596"/>
                </a:cxn>
                <a:cxn ang="0">
                  <a:pos x="connsiteX9597" y="connsiteY9597"/>
                </a:cxn>
                <a:cxn ang="0">
                  <a:pos x="connsiteX9598" y="connsiteY9598"/>
                </a:cxn>
                <a:cxn ang="0">
                  <a:pos x="connsiteX9599" y="connsiteY9599"/>
                </a:cxn>
                <a:cxn ang="0">
                  <a:pos x="connsiteX9600" y="connsiteY9600"/>
                </a:cxn>
                <a:cxn ang="0">
                  <a:pos x="connsiteX9601" y="connsiteY9601"/>
                </a:cxn>
                <a:cxn ang="0">
                  <a:pos x="connsiteX9602" y="connsiteY9602"/>
                </a:cxn>
                <a:cxn ang="0">
                  <a:pos x="connsiteX9603" y="connsiteY9603"/>
                </a:cxn>
                <a:cxn ang="0">
                  <a:pos x="connsiteX9604" y="connsiteY9604"/>
                </a:cxn>
                <a:cxn ang="0">
                  <a:pos x="connsiteX9605" y="connsiteY9605"/>
                </a:cxn>
                <a:cxn ang="0">
                  <a:pos x="connsiteX9606" y="connsiteY9606"/>
                </a:cxn>
                <a:cxn ang="0">
                  <a:pos x="connsiteX9607" y="connsiteY9607"/>
                </a:cxn>
                <a:cxn ang="0">
                  <a:pos x="connsiteX9608" y="connsiteY9608"/>
                </a:cxn>
                <a:cxn ang="0">
                  <a:pos x="connsiteX9609" y="connsiteY9609"/>
                </a:cxn>
                <a:cxn ang="0">
                  <a:pos x="connsiteX9610" y="connsiteY9610"/>
                </a:cxn>
                <a:cxn ang="0">
                  <a:pos x="connsiteX9611" y="connsiteY9611"/>
                </a:cxn>
                <a:cxn ang="0">
                  <a:pos x="connsiteX9612" y="connsiteY9612"/>
                </a:cxn>
                <a:cxn ang="0">
                  <a:pos x="connsiteX9613" y="connsiteY9613"/>
                </a:cxn>
                <a:cxn ang="0">
                  <a:pos x="connsiteX9614" y="connsiteY9614"/>
                </a:cxn>
                <a:cxn ang="0">
                  <a:pos x="connsiteX9615" y="connsiteY9615"/>
                </a:cxn>
                <a:cxn ang="0">
                  <a:pos x="connsiteX9616" y="connsiteY9616"/>
                </a:cxn>
                <a:cxn ang="0">
                  <a:pos x="connsiteX9617" y="connsiteY9617"/>
                </a:cxn>
                <a:cxn ang="0">
                  <a:pos x="connsiteX9618" y="connsiteY9618"/>
                </a:cxn>
                <a:cxn ang="0">
                  <a:pos x="connsiteX9619" y="connsiteY9619"/>
                </a:cxn>
                <a:cxn ang="0">
                  <a:pos x="connsiteX9620" y="connsiteY9620"/>
                </a:cxn>
                <a:cxn ang="0">
                  <a:pos x="connsiteX9621" y="connsiteY9621"/>
                </a:cxn>
                <a:cxn ang="0">
                  <a:pos x="connsiteX9622" y="connsiteY9622"/>
                </a:cxn>
                <a:cxn ang="0">
                  <a:pos x="connsiteX9623" y="connsiteY9623"/>
                </a:cxn>
                <a:cxn ang="0">
                  <a:pos x="connsiteX9624" y="connsiteY9624"/>
                </a:cxn>
                <a:cxn ang="0">
                  <a:pos x="connsiteX9625" y="connsiteY9625"/>
                </a:cxn>
                <a:cxn ang="0">
                  <a:pos x="connsiteX9626" y="connsiteY9626"/>
                </a:cxn>
                <a:cxn ang="0">
                  <a:pos x="connsiteX9627" y="connsiteY9627"/>
                </a:cxn>
                <a:cxn ang="0">
                  <a:pos x="connsiteX9628" y="connsiteY9628"/>
                </a:cxn>
                <a:cxn ang="0">
                  <a:pos x="connsiteX9629" y="connsiteY9629"/>
                </a:cxn>
                <a:cxn ang="0">
                  <a:pos x="connsiteX9630" y="connsiteY9630"/>
                </a:cxn>
                <a:cxn ang="0">
                  <a:pos x="connsiteX9631" y="connsiteY9631"/>
                </a:cxn>
                <a:cxn ang="0">
                  <a:pos x="connsiteX9632" y="connsiteY9632"/>
                </a:cxn>
                <a:cxn ang="0">
                  <a:pos x="connsiteX9633" y="connsiteY9633"/>
                </a:cxn>
                <a:cxn ang="0">
                  <a:pos x="connsiteX9634" y="connsiteY9634"/>
                </a:cxn>
                <a:cxn ang="0">
                  <a:pos x="connsiteX9635" y="connsiteY9635"/>
                </a:cxn>
                <a:cxn ang="0">
                  <a:pos x="connsiteX9636" y="connsiteY9636"/>
                </a:cxn>
                <a:cxn ang="0">
                  <a:pos x="connsiteX9637" y="connsiteY9637"/>
                </a:cxn>
                <a:cxn ang="0">
                  <a:pos x="connsiteX9638" y="connsiteY9638"/>
                </a:cxn>
                <a:cxn ang="0">
                  <a:pos x="connsiteX9639" y="connsiteY9639"/>
                </a:cxn>
                <a:cxn ang="0">
                  <a:pos x="connsiteX9640" y="connsiteY9640"/>
                </a:cxn>
                <a:cxn ang="0">
                  <a:pos x="connsiteX9641" y="connsiteY9641"/>
                </a:cxn>
                <a:cxn ang="0">
                  <a:pos x="connsiteX9642" y="connsiteY9642"/>
                </a:cxn>
                <a:cxn ang="0">
                  <a:pos x="connsiteX9643" y="connsiteY9643"/>
                </a:cxn>
                <a:cxn ang="0">
                  <a:pos x="connsiteX9644" y="connsiteY9644"/>
                </a:cxn>
                <a:cxn ang="0">
                  <a:pos x="connsiteX9645" y="connsiteY9645"/>
                </a:cxn>
                <a:cxn ang="0">
                  <a:pos x="connsiteX9646" y="connsiteY9646"/>
                </a:cxn>
                <a:cxn ang="0">
                  <a:pos x="connsiteX9647" y="connsiteY9647"/>
                </a:cxn>
                <a:cxn ang="0">
                  <a:pos x="connsiteX9648" y="connsiteY9648"/>
                </a:cxn>
                <a:cxn ang="0">
                  <a:pos x="connsiteX9649" y="connsiteY9649"/>
                </a:cxn>
                <a:cxn ang="0">
                  <a:pos x="connsiteX9650" y="connsiteY9650"/>
                </a:cxn>
                <a:cxn ang="0">
                  <a:pos x="connsiteX9651" y="connsiteY9651"/>
                </a:cxn>
                <a:cxn ang="0">
                  <a:pos x="connsiteX9652" y="connsiteY9652"/>
                </a:cxn>
                <a:cxn ang="0">
                  <a:pos x="connsiteX9653" y="connsiteY9653"/>
                </a:cxn>
                <a:cxn ang="0">
                  <a:pos x="connsiteX9654" y="connsiteY9654"/>
                </a:cxn>
                <a:cxn ang="0">
                  <a:pos x="connsiteX9655" y="connsiteY9655"/>
                </a:cxn>
                <a:cxn ang="0">
                  <a:pos x="connsiteX9656" y="connsiteY9656"/>
                </a:cxn>
                <a:cxn ang="0">
                  <a:pos x="connsiteX9657" y="connsiteY9657"/>
                </a:cxn>
                <a:cxn ang="0">
                  <a:pos x="connsiteX9658" y="connsiteY9658"/>
                </a:cxn>
                <a:cxn ang="0">
                  <a:pos x="connsiteX9659" y="connsiteY9659"/>
                </a:cxn>
                <a:cxn ang="0">
                  <a:pos x="connsiteX9660" y="connsiteY9660"/>
                </a:cxn>
                <a:cxn ang="0">
                  <a:pos x="connsiteX9661" y="connsiteY9661"/>
                </a:cxn>
                <a:cxn ang="0">
                  <a:pos x="connsiteX9662" y="connsiteY9662"/>
                </a:cxn>
                <a:cxn ang="0">
                  <a:pos x="connsiteX9663" y="connsiteY9663"/>
                </a:cxn>
                <a:cxn ang="0">
                  <a:pos x="connsiteX9664" y="connsiteY9664"/>
                </a:cxn>
                <a:cxn ang="0">
                  <a:pos x="connsiteX9665" y="connsiteY9665"/>
                </a:cxn>
                <a:cxn ang="0">
                  <a:pos x="connsiteX9666" y="connsiteY9666"/>
                </a:cxn>
                <a:cxn ang="0">
                  <a:pos x="connsiteX9667" y="connsiteY9667"/>
                </a:cxn>
                <a:cxn ang="0">
                  <a:pos x="connsiteX9668" y="connsiteY9668"/>
                </a:cxn>
                <a:cxn ang="0">
                  <a:pos x="connsiteX9669" y="connsiteY9669"/>
                </a:cxn>
                <a:cxn ang="0">
                  <a:pos x="connsiteX9670" y="connsiteY9670"/>
                </a:cxn>
                <a:cxn ang="0">
                  <a:pos x="connsiteX9671" y="connsiteY9671"/>
                </a:cxn>
                <a:cxn ang="0">
                  <a:pos x="connsiteX9672" y="connsiteY9672"/>
                </a:cxn>
                <a:cxn ang="0">
                  <a:pos x="connsiteX9673" y="connsiteY9673"/>
                </a:cxn>
                <a:cxn ang="0">
                  <a:pos x="connsiteX9674" y="connsiteY9674"/>
                </a:cxn>
                <a:cxn ang="0">
                  <a:pos x="connsiteX9675" y="connsiteY9675"/>
                </a:cxn>
                <a:cxn ang="0">
                  <a:pos x="connsiteX9676" y="connsiteY9676"/>
                </a:cxn>
                <a:cxn ang="0">
                  <a:pos x="connsiteX9677" y="connsiteY9677"/>
                </a:cxn>
                <a:cxn ang="0">
                  <a:pos x="connsiteX9678" y="connsiteY9678"/>
                </a:cxn>
                <a:cxn ang="0">
                  <a:pos x="connsiteX9679" y="connsiteY9679"/>
                </a:cxn>
                <a:cxn ang="0">
                  <a:pos x="connsiteX9680" y="connsiteY9680"/>
                </a:cxn>
                <a:cxn ang="0">
                  <a:pos x="connsiteX9681" y="connsiteY9681"/>
                </a:cxn>
                <a:cxn ang="0">
                  <a:pos x="connsiteX9682" y="connsiteY9682"/>
                </a:cxn>
                <a:cxn ang="0">
                  <a:pos x="connsiteX9683" y="connsiteY9683"/>
                </a:cxn>
                <a:cxn ang="0">
                  <a:pos x="connsiteX9684" y="connsiteY9684"/>
                </a:cxn>
                <a:cxn ang="0">
                  <a:pos x="connsiteX9685" y="connsiteY9685"/>
                </a:cxn>
                <a:cxn ang="0">
                  <a:pos x="connsiteX9686" y="connsiteY9686"/>
                </a:cxn>
                <a:cxn ang="0">
                  <a:pos x="connsiteX9687" y="connsiteY9687"/>
                </a:cxn>
                <a:cxn ang="0">
                  <a:pos x="connsiteX9688" y="connsiteY9688"/>
                </a:cxn>
                <a:cxn ang="0">
                  <a:pos x="connsiteX9689" y="connsiteY9689"/>
                </a:cxn>
                <a:cxn ang="0">
                  <a:pos x="connsiteX9690" y="connsiteY9690"/>
                </a:cxn>
                <a:cxn ang="0">
                  <a:pos x="connsiteX9691" y="connsiteY9691"/>
                </a:cxn>
                <a:cxn ang="0">
                  <a:pos x="connsiteX9692" y="connsiteY9692"/>
                </a:cxn>
                <a:cxn ang="0">
                  <a:pos x="connsiteX9693" y="connsiteY9693"/>
                </a:cxn>
                <a:cxn ang="0">
                  <a:pos x="connsiteX9694" y="connsiteY9694"/>
                </a:cxn>
                <a:cxn ang="0">
                  <a:pos x="connsiteX9695" y="connsiteY9695"/>
                </a:cxn>
                <a:cxn ang="0">
                  <a:pos x="connsiteX9696" y="connsiteY9696"/>
                </a:cxn>
                <a:cxn ang="0">
                  <a:pos x="connsiteX9697" y="connsiteY9697"/>
                </a:cxn>
                <a:cxn ang="0">
                  <a:pos x="connsiteX9698" y="connsiteY9698"/>
                </a:cxn>
                <a:cxn ang="0">
                  <a:pos x="connsiteX9699" y="connsiteY9699"/>
                </a:cxn>
                <a:cxn ang="0">
                  <a:pos x="connsiteX9700" y="connsiteY9700"/>
                </a:cxn>
                <a:cxn ang="0">
                  <a:pos x="connsiteX9701" y="connsiteY9701"/>
                </a:cxn>
                <a:cxn ang="0">
                  <a:pos x="connsiteX9702" y="connsiteY9702"/>
                </a:cxn>
                <a:cxn ang="0">
                  <a:pos x="connsiteX9703" y="connsiteY9703"/>
                </a:cxn>
                <a:cxn ang="0">
                  <a:pos x="connsiteX9704" y="connsiteY9704"/>
                </a:cxn>
                <a:cxn ang="0">
                  <a:pos x="connsiteX9705" y="connsiteY9705"/>
                </a:cxn>
                <a:cxn ang="0">
                  <a:pos x="connsiteX9706" y="connsiteY9706"/>
                </a:cxn>
                <a:cxn ang="0">
                  <a:pos x="connsiteX9707" y="connsiteY9707"/>
                </a:cxn>
                <a:cxn ang="0">
                  <a:pos x="connsiteX9708" y="connsiteY9708"/>
                </a:cxn>
                <a:cxn ang="0">
                  <a:pos x="connsiteX9709" y="connsiteY9709"/>
                </a:cxn>
                <a:cxn ang="0">
                  <a:pos x="connsiteX9710" y="connsiteY9710"/>
                </a:cxn>
                <a:cxn ang="0">
                  <a:pos x="connsiteX9711" y="connsiteY9711"/>
                </a:cxn>
                <a:cxn ang="0">
                  <a:pos x="connsiteX9712" y="connsiteY9712"/>
                </a:cxn>
                <a:cxn ang="0">
                  <a:pos x="connsiteX9713" y="connsiteY9713"/>
                </a:cxn>
                <a:cxn ang="0">
                  <a:pos x="connsiteX9714" y="connsiteY9714"/>
                </a:cxn>
                <a:cxn ang="0">
                  <a:pos x="connsiteX9715" y="connsiteY9715"/>
                </a:cxn>
                <a:cxn ang="0">
                  <a:pos x="connsiteX9716" y="connsiteY9716"/>
                </a:cxn>
                <a:cxn ang="0">
                  <a:pos x="connsiteX9717" y="connsiteY9717"/>
                </a:cxn>
                <a:cxn ang="0">
                  <a:pos x="connsiteX9718" y="connsiteY9718"/>
                </a:cxn>
                <a:cxn ang="0">
                  <a:pos x="connsiteX9719" y="connsiteY9719"/>
                </a:cxn>
                <a:cxn ang="0">
                  <a:pos x="connsiteX9720" y="connsiteY9720"/>
                </a:cxn>
                <a:cxn ang="0">
                  <a:pos x="connsiteX9721" y="connsiteY9721"/>
                </a:cxn>
                <a:cxn ang="0">
                  <a:pos x="connsiteX9722" y="connsiteY9722"/>
                </a:cxn>
                <a:cxn ang="0">
                  <a:pos x="connsiteX9723" y="connsiteY9723"/>
                </a:cxn>
                <a:cxn ang="0">
                  <a:pos x="connsiteX9724" y="connsiteY9724"/>
                </a:cxn>
                <a:cxn ang="0">
                  <a:pos x="connsiteX9725" y="connsiteY9725"/>
                </a:cxn>
                <a:cxn ang="0">
                  <a:pos x="connsiteX9726" y="connsiteY9726"/>
                </a:cxn>
                <a:cxn ang="0">
                  <a:pos x="connsiteX9727" y="connsiteY9727"/>
                </a:cxn>
                <a:cxn ang="0">
                  <a:pos x="connsiteX9728" y="connsiteY9728"/>
                </a:cxn>
                <a:cxn ang="0">
                  <a:pos x="connsiteX9729" y="connsiteY9729"/>
                </a:cxn>
                <a:cxn ang="0">
                  <a:pos x="connsiteX9730" y="connsiteY9730"/>
                </a:cxn>
                <a:cxn ang="0">
                  <a:pos x="connsiteX9731" y="connsiteY9731"/>
                </a:cxn>
                <a:cxn ang="0">
                  <a:pos x="connsiteX9732" y="connsiteY9732"/>
                </a:cxn>
                <a:cxn ang="0">
                  <a:pos x="connsiteX9733" y="connsiteY9733"/>
                </a:cxn>
                <a:cxn ang="0">
                  <a:pos x="connsiteX9734" y="connsiteY9734"/>
                </a:cxn>
                <a:cxn ang="0">
                  <a:pos x="connsiteX9735" y="connsiteY9735"/>
                </a:cxn>
                <a:cxn ang="0">
                  <a:pos x="connsiteX9736" y="connsiteY9736"/>
                </a:cxn>
                <a:cxn ang="0">
                  <a:pos x="connsiteX9737" y="connsiteY9737"/>
                </a:cxn>
                <a:cxn ang="0">
                  <a:pos x="connsiteX9738" y="connsiteY9738"/>
                </a:cxn>
                <a:cxn ang="0">
                  <a:pos x="connsiteX9739" y="connsiteY9739"/>
                </a:cxn>
                <a:cxn ang="0">
                  <a:pos x="connsiteX9740" y="connsiteY9740"/>
                </a:cxn>
                <a:cxn ang="0">
                  <a:pos x="connsiteX9741" y="connsiteY9741"/>
                </a:cxn>
                <a:cxn ang="0">
                  <a:pos x="connsiteX9742" y="connsiteY9742"/>
                </a:cxn>
                <a:cxn ang="0">
                  <a:pos x="connsiteX9743" y="connsiteY9743"/>
                </a:cxn>
                <a:cxn ang="0">
                  <a:pos x="connsiteX9744" y="connsiteY9744"/>
                </a:cxn>
                <a:cxn ang="0">
                  <a:pos x="connsiteX9745" y="connsiteY9745"/>
                </a:cxn>
                <a:cxn ang="0">
                  <a:pos x="connsiteX9746" y="connsiteY9746"/>
                </a:cxn>
                <a:cxn ang="0">
                  <a:pos x="connsiteX9747" y="connsiteY9747"/>
                </a:cxn>
                <a:cxn ang="0">
                  <a:pos x="connsiteX9748" y="connsiteY9748"/>
                </a:cxn>
                <a:cxn ang="0">
                  <a:pos x="connsiteX9749" y="connsiteY9749"/>
                </a:cxn>
                <a:cxn ang="0">
                  <a:pos x="connsiteX9750" y="connsiteY9750"/>
                </a:cxn>
                <a:cxn ang="0">
                  <a:pos x="connsiteX9751" y="connsiteY9751"/>
                </a:cxn>
                <a:cxn ang="0">
                  <a:pos x="connsiteX9752" y="connsiteY9752"/>
                </a:cxn>
                <a:cxn ang="0">
                  <a:pos x="connsiteX9753" y="connsiteY9753"/>
                </a:cxn>
                <a:cxn ang="0">
                  <a:pos x="connsiteX9754" y="connsiteY9754"/>
                </a:cxn>
                <a:cxn ang="0">
                  <a:pos x="connsiteX9755" y="connsiteY9755"/>
                </a:cxn>
                <a:cxn ang="0">
                  <a:pos x="connsiteX9756" y="connsiteY9756"/>
                </a:cxn>
                <a:cxn ang="0">
                  <a:pos x="connsiteX9757" y="connsiteY9757"/>
                </a:cxn>
                <a:cxn ang="0">
                  <a:pos x="connsiteX9758" y="connsiteY9758"/>
                </a:cxn>
                <a:cxn ang="0">
                  <a:pos x="connsiteX9759" y="connsiteY9759"/>
                </a:cxn>
                <a:cxn ang="0">
                  <a:pos x="connsiteX9760" y="connsiteY9760"/>
                </a:cxn>
                <a:cxn ang="0">
                  <a:pos x="connsiteX9761" y="connsiteY9761"/>
                </a:cxn>
                <a:cxn ang="0">
                  <a:pos x="connsiteX9762" y="connsiteY9762"/>
                </a:cxn>
                <a:cxn ang="0">
                  <a:pos x="connsiteX9763" y="connsiteY9763"/>
                </a:cxn>
                <a:cxn ang="0">
                  <a:pos x="connsiteX9764" y="connsiteY9764"/>
                </a:cxn>
                <a:cxn ang="0">
                  <a:pos x="connsiteX9765" y="connsiteY9765"/>
                </a:cxn>
                <a:cxn ang="0">
                  <a:pos x="connsiteX9766" y="connsiteY9766"/>
                </a:cxn>
                <a:cxn ang="0">
                  <a:pos x="connsiteX9767" y="connsiteY9767"/>
                </a:cxn>
                <a:cxn ang="0">
                  <a:pos x="connsiteX9768" y="connsiteY9768"/>
                </a:cxn>
                <a:cxn ang="0">
                  <a:pos x="connsiteX9769" y="connsiteY9769"/>
                </a:cxn>
                <a:cxn ang="0">
                  <a:pos x="connsiteX9770" y="connsiteY9770"/>
                </a:cxn>
                <a:cxn ang="0">
                  <a:pos x="connsiteX9771" y="connsiteY9771"/>
                </a:cxn>
                <a:cxn ang="0">
                  <a:pos x="connsiteX9772" y="connsiteY9772"/>
                </a:cxn>
                <a:cxn ang="0">
                  <a:pos x="connsiteX9773" y="connsiteY9773"/>
                </a:cxn>
                <a:cxn ang="0">
                  <a:pos x="connsiteX9774" y="connsiteY9774"/>
                </a:cxn>
                <a:cxn ang="0">
                  <a:pos x="connsiteX9775" y="connsiteY9775"/>
                </a:cxn>
                <a:cxn ang="0">
                  <a:pos x="connsiteX9776" y="connsiteY9776"/>
                </a:cxn>
                <a:cxn ang="0">
                  <a:pos x="connsiteX9777" y="connsiteY9777"/>
                </a:cxn>
                <a:cxn ang="0">
                  <a:pos x="connsiteX9778" y="connsiteY9778"/>
                </a:cxn>
                <a:cxn ang="0">
                  <a:pos x="connsiteX9779" y="connsiteY9779"/>
                </a:cxn>
                <a:cxn ang="0">
                  <a:pos x="connsiteX9780" y="connsiteY9780"/>
                </a:cxn>
                <a:cxn ang="0">
                  <a:pos x="connsiteX9781" y="connsiteY9781"/>
                </a:cxn>
                <a:cxn ang="0">
                  <a:pos x="connsiteX9782" y="connsiteY9782"/>
                </a:cxn>
                <a:cxn ang="0">
                  <a:pos x="connsiteX9783" y="connsiteY9783"/>
                </a:cxn>
                <a:cxn ang="0">
                  <a:pos x="connsiteX9784" y="connsiteY9784"/>
                </a:cxn>
                <a:cxn ang="0">
                  <a:pos x="connsiteX9785" y="connsiteY9785"/>
                </a:cxn>
                <a:cxn ang="0">
                  <a:pos x="connsiteX9786" y="connsiteY9786"/>
                </a:cxn>
                <a:cxn ang="0">
                  <a:pos x="connsiteX9787" y="connsiteY9787"/>
                </a:cxn>
                <a:cxn ang="0">
                  <a:pos x="connsiteX9788" y="connsiteY9788"/>
                </a:cxn>
                <a:cxn ang="0">
                  <a:pos x="connsiteX9789" y="connsiteY9789"/>
                </a:cxn>
                <a:cxn ang="0">
                  <a:pos x="connsiteX9790" y="connsiteY9790"/>
                </a:cxn>
                <a:cxn ang="0">
                  <a:pos x="connsiteX9791" y="connsiteY9791"/>
                </a:cxn>
                <a:cxn ang="0">
                  <a:pos x="connsiteX9792" y="connsiteY9792"/>
                </a:cxn>
                <a:cxn ang="0">
                  <a:pos x="connsiteX9793" y="connsiteY9793"/>
                </a:cxn>
                <a:cxn ang="0">
                  <a:pos x="connsiteX9794" y="connsiteY9794"/>
                </a:cxn>
                <a:cxn ang="0">
                  <a:pos x="connsiteX9795" y="connsiteY9795"/>
                </a:cxn>
                <a:cxn ang="0">
                  <a:pos x="connsiteX9796" y="connsiteY9796"/>
                </a:cxn>
                <a:cxn ang="0">
                  <a:pos x="connsiteX9797" y="connsiteY9797"/>
                </a:cxn>
                <a:cxn ang="0">
                  <a:pos x="connsiteX9798" y="connsiteY9798"/>
                </a:cxn>
                <a:cxn ang="0">
                  <a:pos x="connsiteX9799" y="connsiteY9799"/>
                </a:cxn>
                <a:cxn ang="0">
                  <a:pos x="connsiteX9800" y="connsiteY9800"/>
                </a:cxn>
                <a:cxn ang="0">
                  <a:pos x="connsiteX9801" y="connsiteY9801"/>
                </a:cxn>
                <a:cxn ang="0">
                  <a:pos x="connsiteX9802" y="connsiteY9802"/>
                </a:cxn>
                <a:cxn ang="0">
                  <a:pos x="connsiteX9803" y="connsiteY9803"/>
                </a:cxn>
                <a:cxn ang="0">
                  <a:pos x="connsiteX9804" y="connsiteY9804"/>
                </a:cxn>
                <a:cxn ang="0">
                  <a:pos x="connsiteX9805" y="connsiteY9805"/>
                </a:cxn>
                <a:cxn ang="0">
                  <a:pos x="connsiteX9806" y="connsiteY9806"/>
                </a:cxn>
                <a:cxn ang="0">
                  <a:pos x="connsiteX9807" y="connsiteY9807"/>
                </a:cxn>
                <a:cxn ang="0">
                  <a:pos x="connsiteX9808" y="connsiteY9808"/>
                </a:cxn>
                <a:cxn ang="0">
                  <a:pos x="connsiteX9809" y="connsiteY9809"/>
                </a:cxn>
                <a:cxn ang="0">
                  <a:pos x="connsiteX9810" y="connsiteY9810"/>
                </a:cxn>
                <a:cxn ang="0">
                  <a:pos x="connsiteX9811" y="connsiteY9811"/>
                </a:cxn>
                <a:cxn ang="0">
                  <a:pos x="connsiteX9812" y="connsiteY9812"/>
                </a:cxn>
                <a:cxn ang="0">
                  <a:pos x="connsiteX9813" y="connsiteY9813"/>
                </a:cxn>
                <a:cxn ang="0">
                  <a:pos x="connsiteX9814" y="connsiteY9814"/>
                </a:cxn>
                <a:cxn ang="0">
                  <a:pos x="connsiteX9815" y="connsiteY9815"/>
                </a:cxn>
                <a:cxn ang="0">
                  <a:pos x="connsiteX9816" y="connsiteY9816"/>
                </a:cxn>
                <a:cxn ang="0">
                  <a:pos x="connsiteX9817" y="connsiteY9817"/>
                </a:cxn>
                <a:cxn ang="0">
                  <a:pos x="connsiteX9818" y="connsiteY9818"/>
                </a:cxn>
                <a:cxn ang="0">
                  <a:pos x="connsiteX9819" y="connsiteY9819"/>
                </a:cxn>
                <a:cxn ang="0">
                  <a:pos x="connsiteX9820" y="connsiteY9820"/>
                </a:cxn>
                <a:cxn ang="0">
                  <a:pos x="connsiteX9821" y="connsiteY9821"/>
                </a:cxn>
                <a:cxn ang="0">
                  <a:pos x="connsiteX9822" y="connsiteY9822"/>
                </a:cxn>
                <a:cxn ang="0">
                  <a:pos x="connsiteX9823" y="connsiteY9823"/>
                </a:cxn>
                <a:cxn ang="0">
                  <a:pos x="connsiteX9824" y="connsiteY9824"/>
                </a:cxn>
                <a:cxn ang="0">
                  <a:pos x="connsiteX9825" y="connsiteY9825"/>
                </a:cxn>
                <a:cxn ang="0">
                  <a:pos x="connsiteX9826" y="connsiteY9826"/>
                </a:cxn>
                <a:cxn ang="0">
                  <a:pos x="connsiteX9827" y="connsiteY9827"/>
                </a:cxn>
                <a:cxn ang="0">
                  <a:pos x="connsiteX9828" y="connsiteY9828"/>
                </a:cxn>
                <a:cxn ang="0">
                  <a:pos x="connsiteX9829" y="connsiteY9829"/>
                </a:cxn>
                <a:cxn ang="0">
                  <a:pos x="connsiteX9830" y="connsiteY9830"/>
                </a:cxn>
                <a:cxn ang="0">
                  <a:pos x="connsiteX9831" y="connsiteY9831"/>
                </a:cxn>
                <a:cxn ang="0">
                  <a:pos x="connsiteX9832" y="connsiteY9832"/>
                </a:cxn>
                <a:cxn ang="0">
                  <a:pos x="connsiteX9833" y="connsiteY9833"/>
                </a:cxn>
                <a:cxn ang="0">
                  <a:pos x="connsiteX9834" y="connsiteY9834"/>
                </a:cxn>
                <a:cxn ang="0">
                  <a:pos x="connsiteX9835" y="connsiteY9835"/>
                </a:cxn>
                <a:cxn ang="0">
                  <a:pos x="connsiteX9836" y="connsiteY9836"/>
                </a:cxn>
                <a:cxn ang="0">
                  <a:pos x="connsiteX9837" y="connsiteY9837"/>
                </a:cxn>
                <a:cxn ang="0">
                  <a:pos x="connsiteX9838" y="connsiteY9838"/>
                </a:cxn>
                <a:cxn ang="0">
                  <a:pos x="connsiteX9839" y="connsiteY9839"/>
                </a:cxn>
                <a:cxn ang="0">
                  <a:pos x="connsiteX9840" y="connsiteY9840"/>
                </a:cxn>
                <a:cxn ang="0">
                  <a:pos x="connsiteX9841" y="connsiteY9841"/>
                </a:cxn>
                <a:cxn ang="0">
                  <a:pos x="connsiteX9842" y="connsiteY9842"/>
                </a:cxn>
                <a:cxn ang="0">
                  <a:pos x="connsiteX9843" y="connsiteY9843"/>
                </a:cxn>
                <a:cxn ang="0">
                  <a:pos x="connsiteX9844" y="connsiteY9844"/>
                </a:cxn>
                <a:cxn ang="0">
                  <a:pos x="connsiteX9845" y="connsiteY9845"/>
                </a:cxn>
                <a:cxn ang="0">
                  <a:pos x="connsiteX9846" y="connsiteY9846"/>
                </a:cxn>
                <a:cxn ang="0">
                  <a:pos x="connsiteX9847" y="connsiteY9847"/>
                </a:cxn>
                <a:cxn ang="0">
                  <a:pos x="connsiteX9848" y="connsiteY9848"/>
                </a:cxn>
                <a:cxn ang="0">
                  <a:pos x="connsiteX9849" y="connsiteY9849"/>
                </a:cxn>
                <a:cxn ang="0">
                  <a:pos x="connsiteX9850" y="connsiteY9850"/>
                </a:cxn>
                <a:cxn ang="0">
                  <a:pos x="connsiteX9851" y="connsiteY9851"/>
                </a:cxn>
                <a:cxn ang="0">
                  <a:pos x="connsiteX9852" y="connsiteY9852"/>
                </a:cxn>
                <a:cxn ang="0">
                  <a:pos x="connsiteX9853" y="connsiteY9853"/>
                </a:cxn>
                <a:cxn ang="0">
                  <a:pos x="connsiteX9854" y="connsiteY9854"/>
                </a:cxn>
                <a:cxn ang="0">
                  <a:pos x="connsiteX9855" y="connsiteY9855"/>
                </a:cxn>
                <a:cxn ang="0">
                  <a:pos x="connsiteX9856" y="connsiteY9856"/>
                </a:cxn>
                <a:cxn ang="0">
                  <a:pos x="connsiteX9857" y="connsiteY9857"/>
                </a:cxn>
                <a:cxn ang="0">
                  <a:pos x="connsiteX9858" y="connsiteY9858"/>
                </a:cxn>
                <a:cxn ang="0">
                  <a:pos x="connsiteX9859" y="connsiteY9859"/>
                </a:cxn>
                <a:cxn ang="0">
                  <a:pos x="connsiteX9860" y="connsiteY9860"/>
                </a:cxn>
                <a:cxn ang="0">
                  <a:pos x="connsiteX9861" y="connsiteY9861"/>
                </a:cxn>
                <a:cxn ang="0">
                  <a:pos x="connsiteX9862" y="connsiteY9862"/>
                </a:cxn>
                <a:cxn ang="0">
                  <a:pos x="connsiteX9863" y="connsiteY9863"/>
                </a:cxn>
                <a:cxn ang="0">
                  <a:pos x="connsiteX9864" y="connsiteY9864"/>
                </a:cxn>
                <a:cxn ang="0">
                  <a:pos x="connsiteX9865" y="connsiteY9865"/>
                </a:cxn>
                <a:cxn ang="0">
                  <a:pos x="connsiteX9866" y="connsiteY9866"/>
                </a:cxn>
                <a:cxn ang="0">
                  <a:pos x="connsiteX9867" y="connsiteY9867"/>
                </a:cxn>
                <a:cxn ang="0">
                  <a:pos x="connsiteX9868" y="connsiteY9868"/>
                </a:cxn>
                <a:cxn ang="0">
                  <a:pos x="connsiteX9869" y="connsiteY9869"/>
                </a:cxn>
                <a:cxn ang="0">
                  <a:pos x="connsiteX9870" y="connsiteY9870"/>
                </a:cxn>
                <a:cxn ang="0">
                  <a:pos x="connsiteX9871" y="connsiteY9871"/>
                </a:cxn>
                <a:cxn ang="0">
                  <a:pos x="connsiteX9872" y="connsiteY9872"/>
                </a:cxn>
                <a:cxn ang="0">
                  <a:pos x="connsiteX9873" y="connsiteY9873"/>
                </a:cxn>
                <a:cxn ang="0">
                  <a:pos x="connsiteX9874" y="connsiteY9874"/>
                </a:cxn>
                <a:cxn ang="0">
                  <a:pos x="connsiteX9875" y="connsiteY9875"/>
                </a:cxn>
                <a:cxn ang="0">
                  <a:pos x="connsiteX9876" y="connsiteY9876"/>
                </a:cxn>
                <a:cxn ang="0">
                  <a:pos x="connsiteX9877" y="connsiteY9877"/>
                </a:cxn>
                <a:cxn ang="0">
                  <a:pos x="connsiteX9878" y="connsiteY9878"/>
                </a:cxn>
                <a:cxn ang="0">
                  <a:pos x="connsiteX9879" y="connsiteY9879"/>
                </a:cxn>
                <a:cxn ang="0">
                  <a:pos x="connsiteX9880" y="connsiteY9880"/>
                </a:cxn>
                <a:cxn ang="0">
                  <a:pos x="connsiteX9881" y="connsiteY9881"/>
                </a:cxn>
                <a:cxn ang="0">
                  <a:pos x="connsiteX9882" y="connsiteY9882"/>
                </a:cxn>
                <a:cxn ang="0">
                  <a:pos x="connsiteX9883" y="connsiteY9883"/>
                </a:cxn>
                <a:cxn ang="0">
                  <a:pos x="connsiteX9884" y="connsiteY9884"/>
                </a:cxn>
                <a:cxn ang="0">
                  <a:pos x="connsiteX9885" y="connsiteY9885"/>
                </a:cxn>
                <a:cxn ang="0">
                  <a:pos x="connsiteX9886" y="connsiteY9886"/>
                </a:cxn>
                <a:cxn ang="0">
                  <a:pos x="connsiteX9887" y="connsiteY9887"/>
                </a:cxn>
                <a:cxn ang="0">
                  <a:pos x="connsiteX9888" y="connsiteY9888"/>
                </a:cxn>
                <a:cxn ang="0">
                  <a:pos x="connsiteX9889" y="connsiteY9889"/>
                </a:cxn>
                <a:cxn ang="0">
                  <a:pos x="connsiteX9890" y="connsiteY9890"/>
                </a:cxn>
                <a:cxn ang="0">
                  <a:pos x="connsiteX9891" y="connsiteY9891"/>
                </a:cxn>
                <a:cxn ang="0">
                  <a:pos x="connsiteX9892" y="connsiteY9892"/>
                </a:cxn>
                <a:cxn ang="0">
                  <a:pos x="connsiteX9893" y="connsiteY9893"/>
                </a:cxn>
                <a:cxn ang="0">
                  <a:pos x="connsiteX9894" y="connsiteY9894"/>
                </a:cxn>
                <a:cxn ang="0">
                  <a:pos x="connsiteX9895" y="connsiteY9895"/>
                </a:cxn>
                <a:cxn ang="0">
                  <a:pos x="connsiteX9896" y="connsiteY9896"/>
                </a:cxn>
                <a:cxn ang="0">
                  <a:pos x="connsiteX9897" y="connsiteY9897"/>
                </a:cxn>
                <a:cxn ang="0">
                  <a:pos x="connsiteX9898" y="connsiteY9898"/>
                </a:cxn>
                <a:cxn ang="0">
                  <a:pos x="connsiteX9899" y="connsiteY9899"/>
                </a:cxn>
                <a:cxn ang="0">
                  <a:pos x="connsiteX9900" y="connsiteY9900"/>
                </a:cxn>
                <a:cxn ang="0">
                  <a:pos x="connsiteX9901" y="connsiteY9901"/>
                </a:cxn>
                <a:cxn ang="0">
                  <a:pos x="connsiteX9902" y="connsiteY9902"/>
                </a:cxn>
                <a:cxn ang="0">
                  <a:pos x="connsiteX9903" y="connsiteY9903"/>
                </a:cxn>
                <a:cxn ang="0">
                  <a:pos x="connsiteX9904" y="connsiteY9904"/>
                </a:cxn>
                <a:cxn ang="0">
                  <a:pos x="connsiteX9905" y="connsiteY9905"/>
                </a:cxn>
                <a:cxn ang="0">
                  <a:pos x="connsiteX9906" y="connsiteY9906"/>
                </a:cxn>
                <a:cxn ang="0">
                  <a:pos x="connsiteX9907" y="connsiteY9907"/>
                </a:cxn>
                <a:cxn ang="0">
                  <a:pos x="connsiteX9908" y="connsiteY9908"/>
                </a:cxn>
                <a:cxn ang="0">
                  <a:pos x="connsiteX9909" y="connsiteY9909"/>
                </a:cxn>
                <a:cxn ang="0">
                  <a:pos x="connsiteX9910" y="connsiteY9910"/>
                </a:cxn>
                <a:cxn ang="0">
                  <a:pos x="connsiteX9911" y="connsiteY9911"/>
                </a:cxn>
                <a:cxn ang="0">
                  <a:pos x="connsiteX9912" y="connsiteY9912"/>
                </a:cxn>
                <a:cxn ang="0">
                  <a:pos x="connsiteX9913" y="connsiteY9913"/>
                </a:cxn>
                <a:cxn ang="0">
                  <a:pos x="connsiteX9914" y="connsiteY9914"/>
                </a:cxn>
                <a:cxn ang="0">
                  <a:pos x="connsiteX9915" y="connsiteY9915"/>
                </a:cxn>
                <a:cxn ang="0">
                  <a:pos x="connsiteX9916" y="connsiteY9916"/>
                </a:cxn>
                <a:cxn ang="0">
                  <a:pos x="connsiteX9917" y="connsiteY9917"/>
                </a:cxn>
                <a:cxn ang="0">
                  <a:pos x="connsiteX9918" y="connsiteY9918"/>
                </a:cxn>
                <a:cxn ang="0">
                  <a:pos x="connsiteX9919" y="connsiteY9919"/>
                </a:cxn>
                <a:cxn ang="0">
                  <a:pos x="connsiteX9920" y="connsiteY9920"/>
                </a:cxn>
                <a:cxn ang="0">
                  <a:pos x="connsiteX9921" y="connsiteY9921"/>
                </a:cxn>
                <a:cxn ang="0">
                  <a:pos x="connsiteX9922" y="connsiteY9922"/>
                </a:cxn>
                <a:cxn ang="0">
                  <a:pos x="connsiteX9923" y="connsiteY9923"/>
                </a:cxn>
                <a:cxn ang="0">
                  <a:pos x="connsiteX9924" y="connsiteY9924"/>
                </a:cxn>
                <a:cxn ang="0">
                  <a:pos x="connsiteX9925" y="connsiteY9925"/>
                </a:cxn>
                <a:cxn ang="0">
                  <a:pos x="connsiteX9926" y="connsiteY9926"/>
                </a:cxn>
                <a:cxn ang="0">
                  <a:pos x="connsiteX9927" y="connsiteY9927"/>
                </a:cxn>
                <a:cxn ang="0">
                  <a:pos x="connsiteX9928" y="connsiteY9928"/>
                </a:cxn>
                <a:cxn ang="0">
                  <a:pos x="connsiteX9929" y="connsiteY9929"/>
                </a:cxn>
                <a:cxn ang="0">
                  <a:pos x="connsiteX9930" y="connsiteY9930"/>
                </a:cxn>
                <a:cxn ang="0">
                  <a:pos x="connsiteX9931" y="connsiteY9931"/>
                </a:cxn>
                <a:cxn ang="0">
                  <a:pos x="connsiteX9932" y="connsiteY9932"/>
                </a:cxn>
                <a:cxn ang="0">
                  <a:pos x="connsiteX9933" y="connsiteY9933"/>
                </a:cxn>
                <a:cxn ang="0">
                  <a:pos x="connsiteX9934" y="connsiteY9934"/>
                </a:cxn>
                <a:cxn ang="0">
                  <a:pos x="connsiteX9935" y="connsiteY9935"/>
                </a:cxn>
                <a:cxn ang="0">
                  <a:pos x="connsiteX9936" y="connsiteY9936"/>
                </a:cxn>
                <a:cxn ang="0">
                  <a:pos x="connsiteX9937" y="connsiteY9937"/>
                </a:cxn>
                <a:cxn ang="0">
                  <a:pos x="connsiteX9938" y="connsiteY9938"/>
                </a:cxn>
                <a:cxn ang="0">
                  <a:pos x="connsiteX9939" y="connsiteY9939"/>
                </a:cxn>
                <a:cxn ang="0">
                  <a:pos x="connsiteX9940" y="connsiteY9940"/>
                </a:cxn>
                <a:cxn ang="0">
                  <a:pos x="connsiteX9941" y="connsiteY9941"/>
                </a:cxn>
                <a:cxn ang="0">
                  <a:pos x="connsiteX9942" y="connsiteY9942"/>
                </a:cxn>
                <a:cxn ang="0">
                  <a:pos x="connsiteX9943" y="connsiteY9943"/>
                </a:cxn>
                <a:cxn ang="0">
                  <a:pos x="connsiteX9944" y="connsiteY9944"/>
                </a:cxn>
                <a:cxn ang="0">
                  <a:pos x="connsiteX9945" y="connsiteY9945"/>
                </a:cxn>
                <a:cxn ang="0">
                  <a:pos x="connsiteX9946" y="connsiteY9946"/>
                </a:cxn>
                <a:cxn ang="0">
                  <a:pos x="connsiteX9947" y="connsiteY9947"/>
                </a:cxn>
                <a:cxn ang="0">
                  <a:pos x="connsiteX9948" y="connsiteY9948"/>
                </a:cxn>
                <a:cxn ang="0">
                  <a:pos x="connsiteX9949" y="connsiteY9949"/>
                </a:cxn>
                <a:cxn ang="0">
                  <a:pos x="connsiteX9950" y="connsiteY9950"/>
                </a:cxn>
                <a:cxn ang="0">
                  <a:pos x="connsiteX9951" y="connsiteY9951"/>
                </a:cxn>
                <a:cxn ang="0">
                  <a:pos x="connsiteX9952" y="connsiteY9952"/>
                </a:cxn>
                <a:cxn ang="0">
                  <a:pos x="connsiteX9953" y="connsiteY9953"/>
                </a:cxn>
                <a:cxn ang="0">
                  <a:pos x="connsiteX9954" y="connsiteY9954"/>
                </a:cxn>
                <a:cxn ang="0">
                  <a:pos x="connsiteX9955" y="connsiteY9955"/>
                </a:cxn>
                <a:cxn ang="0">
                  <a:pos x="connsiteX9956" y="connsiteY9956"/>
                </a:cxn>
                <a:cxn ang="0">
                  <a:pos x="connsiteX9957" y="connsiteY9957"/>
                </a:cxn>
                <a:cxn ang="0">
                  <a:pos x="connsiteX9958" y="connsiteY9958"/>
                </a:cxn>
                <a:cxn ang="0">
                  <a:pos x="connsiteX9959" y="connsiteY9959"/>
                </a:cxn>
                <a:cxn ang="0">
                  <a:pos x="connsiteX9960" y="connsiteY9960"/>
                </a:cxn>
                <a:cxn ang="0">
                  <a:pos x="connsiteX9961" y="connsiteY9961"/>
                </a:cxn>
                <a:cxn ang="0">
                  <a:pos x="connsiteX9962" y="connsiteY9962"/>
                </a:cxn>
                <a:cxn ang="0">
                  <a:pos x="connsiteX9963" y="connsiteY9963"/>
                </a:cxn>
                <a:cxn ang="0">
                  <a:pos x="connsiteX9964" y="connsiteY9964"/>
                </a:cxn>
                <a:cxn ang="0">
                  <a:pos x="connsiteX9965" y="connsiteY9965"/>
                </a:cxn>
                <a:cxn ang="0">
                  <a:pos x="connsiteX9966" y="connsiteY9966"/>
                </a:cxn>
                <a:cxn ang="0">
                  <a:pos x="connsiteX9967" y="connsiteY9967"/>
                </a:cxn>
                <a:cxn ang="0">
                  <a:pos x="connsiteX9968" y="connsiteY9968"/>
                </a:cxn>
                <a:cxn ang="0">
                  <a:pos x="connsiteX9969" y="connsiteY9969"/>
                </a:cxn>
                <a:cxn ang="0">
                  <a:pos x="connsiteX9970" y="connsiteY9970"/>
                </a:cxn>
                <a:cxn ang="0">
                  <a:pos x="connsiteX9971" y="connsiteY9971"/>
                </a:cxn>
                <a:cxn ang="0">
                  <a:pos x="connsiteX9972" y="connsiteY9972"/>
                </a:cxn>
                <a:cxn ang="0">
                  <a:pos x="connsiteX9973" y="connsiteY9973"/>
                </a:cxn>
                <a:cxn ang="0">
                  <a:pos x="connsiteX9974" y="connsiteY9974"/>
                </a:cxn>
                <a:cxn ang="0">
                  <a:pos x="connsiteX9975" y="connsiteY9975"/>
                </a:cxn>
                <a:cxn ang="0">
                  <a:pos x="connsiteX9976" y="connsiteY9976"/>
                </a:cxn>
                <a:cxn ang="0">
                  <a:pos x="connsiteX9977" y="connsiteY9977"/>
                </a:cxn>
                <a:cxn ang="0">
                  <a:pos x="connsiteX9978" y="connsiteY9978"/>
                </a:cxn>
                <a:cxn ang="0">
                  <a:pos x="connsiteX9979" y="connsiteY9979"/>
                </a:cxn>
                <a:cxn ang="0">
                  <a:pos x="connsiteX9980" y="connsiteY9980"/>
                </a:cxn>
                <a:cxn ang="0">
                  <a:pos x="connsiteX9981" y="connsiteY9981"/>
                </a:cxn>
                <a:cxn ang="0">
                  <a:pos x="connsiteX9982" y="connsiteY9982"/>
                </a:cxn>
                <a:cxn ang="0">
                  <a:pos x="connsiteX9983" y="connsiteY9983"/>
                </a:cxn>
                <a:cxn ang="0">
                  <a:pos x="connsiteX9984" y="connsiteY9984"/>
                </a:cxn>
                <a:cxn ang="0">
                  <a:pos x="connsiteX9985" y="connsiteY9985"/>
                </a:cxn>
                <a:cxn ang="0">
                  <a:pos x="connsiteX9986" y="connsiteY9986"/>
                </a:cxn>
                <a:cxn ang="0">
                  <a:pos x="connsiteX9987" y="connsiteY9987"/>
                </a:cxn>
                <a:cxn ang="0">
                  <a:pos x="connsiteX9988" y="connsiteY9988"/>
                </a:cxn>
                <a:cxn ang="0">
                  <a:pos x="connsiteX9989" y="connsiteY9989"/>
                </a:cxn>
                <a:cxn ang="0">
                  <a:pos x="connsiteX9990" y="connsiteY9990"/>
                </a:cxn>
                <a:cxn ang="0">
                  <a:pos x="connsiteX9991" y="connsiteY9991"/>
                </a:cxn>
                <a:cxn ang="0">
                  <a:pos x="connsiteX9992" y="connsiteY9992"/>
                </a:cxn>
                <a:cxn ang="0">
                  <a:pos x="connsiteX9993" y="connsiteY9993"/>
                </a:cxn>
                <a:cxn ang="0">
                  <a:pos x="connsiteX9994" y="connsiteY9994"/>
                </a:cxn>
                <a:cxn ang="0">
                  <a:pos x="connsiteX9995" y="connsiteY9995"/>
                </a:cxn>
                <a:cxn ang="0">
                  <a:pos x="connsiteX9996" y="connsiteY9996"/>
                </a:cxn>
                <a:cxn ang="0">
                  <a:pos x="connsiteX9997" y="connsiteY9997"/>
                </a:cxn>
                <a:cxn ang="0">
                  <a:pos x="connsiteX9998" y="connsiteY9998"/>
                </a:cxn>
                <a:cxn ang="0">
                  <a:pos x="connsiteX9999" y="connsiteY9999"/>
                </a:cxn>
                <a:cxn ang="0">
                  <a:pos x="connsiteX10000" y="connsiteY10000"/>
                </a:cxn>
                <a:cxn ang="0">
                  <a:pos x="connsiteX10001" y="connsiteY10001"/>
                </a:cxn>
                <a:cxn ang="0">
                  <a:pos x="connsiteX10002" y="connsiteY10002"/>
                </a:cxn>
                <a:cxn ang="0">
                  <a:pos x="connsiteX10003" y="connsiteY10003"/>
                </a:cxn>
                <a:cxn ang="0">
                  <a:pos x="connsiteX10004" y="connsiteY10004"/>
                </a:cxn>
                <a:cxn ang="0">
                  <a:pos x="connsiteX10005" y="connsiteY10005"/>
                </a:cxn>
                <a:cxn ang="0">
                  <a:pos x="connsiteX10006" y="connsiteY10006"/>
                </a:cxn>
                <a:cxn ang="0">
                  <a:pos x="connsiteX10007" y="connsiteY10007"/>
                </a:cxn>
                <a:cxn ang="0">
                  <a:pos x="connsiteX10008" y="connsiteY10008"/>
                </a:cxn>
                <a:cxn ang="0">
                  <a:pos x="connsiteX10009" y="connsiteY10009"/>
                </a:cxn>
                <a:cxn ang="0">
                  <a:pos x="connsiteX10010" y="connsiteY10010"/>
                </a:cxn>
                <a:cxn ang="0">
                  <a:pos x="connsiteX10011" y="connsiteY10011"/>
                </a:cxn>
                <a:cxn ang="0">
                  <a:pos x="connsiteX10012" y="connsiteY10012"/>
                </a:cxn>
                <a:cxn ang="0">
                  <a:pos x="connsiteX10013" y="connsiteY10013"/>
                </a:cxn>
                <a:cxn ang="0">
                  <a:pos x="connsiteX10014" y="connsiteY10014"/>
                </a:cxn>
                <a:cxn ang="0">
                  <a:pos x="connsiteX10015" y="connsiteY10015"/>
                </a:cxn>
                <a:cxn ang="0">
                  <a:pos x="connsiteX10016" y="connsiteY10016"/>
                </a:cxn>
                <a:cxn ang="0">
                  <a:pos x="connsiteX10017" y="connsiteY10017"/>
                </a:cxn>
                <a:cxn ang="0">
                  <a:pos x="connsiteX10018" y="connsiteY10018"/>
                </a:cxn>
                <a:cxn ang="0">
                  <a:pos x="connsiteX10019" y="connsiteY10019"/>
                </a:cxn>
                <a:cxn ang="0">
                  <a:pos x="connsiteX10020" y="connsiteY10020"/>
                </a:cxn>
                <a:cxn ang="0">
                  <a:pos x="connsiteX10021" y="connsiteY10021"/>
                </a:cxn>
                <a:cxn ang="0">
                  <a:pos x="connsiteX10022" y="connsiteY10022"/>
                </a:cxn>
                <a:cxn ang="0">
                  <a:pos x="connsiteX10023" y="connsiteY10023"/>
                </a:cxn>
                <a:cxn ang="0">
                  <a:pos x="connsiteX10024" y="connsiteY10024"/>
                </a:cxn>
                <a:cxn ang="0">
                  <a:pos x="connsiteX10025" y="connsiteY10025"/>
                </a:cxn>
                <a:cxn ang="0">
                  <a:pos x="connsiteX10026" y="connsiteY10026"/>
                </a:cxn>
                <a:cxn ang="0">
                  <a:pos x="connsiteX10027" y="connsiteY10027"/>
                </a:cxn>
                <a:cxn ang="0">
                  <a:pos x="connsiteX10028" y="connsiteY10028"/>
                </a:cxn>
                <a:cxn ang="0">
                  <a:pos x="connsiteX10029" y="connsiteY10029"/>
                </a:cxn>
                <a:cxn ang="0">
                  <a:pos x="connsiteX10030" y="connsiteY10030"/>
                </a:cxn>
                <a:cxn ang="0">
                  <a:pos x="connsiteX10031" y="connsiteY10031"/>
                </a:cxn>
                <a:cxn ang="0">
                  <a:pos x="connsiteX10032" y="connsiteY10032"/>
                </a:cxn>
                <a:cxn ang="0">
                  <a:pos x="connsiteX10033" y="connsiteY10033"/>
                </a:cxn>
                <a:cxn ang="0">
                  <a:pos x="connsiteX10034" y="connsiteY10034"/>
                </a:cxn>
                <a:cxn ang="0">
                  <a:pos x="connsiteX10035" y="connsiteY10035"/>
                </a:cxn>
                <a:cxn ang="0">
                  <a:pos x="connsiteX10036" y="connsiteY10036"/>
                </a:cxn>
                <a:cxn ang="0">
                  <a:pos x="connsiteX10037" y="connsiteY10037"/>
                </a:cxn>
                <a:cxn ang="0">
                  <a:pos x="connsiteX10038" y="connsiteY10038"/>
                </a:cxn>
                <a:cxn ang="0">
                  <a:pos x="connsiteX10039" y="connsiteY10039"/>
                </a:cxn>
                <a:cxn ang="0">
                  <a:pos x="connsiteX10040" y="connsiteY10040"/>
                </a:cxn>
                <a:cxn ang="0">
                  <a:pos x="connsiteX10041" y="connsiteY10041"/>
                </a:cxn>
                <a:cxn ang="0">
                  <a:pos x="connsiteX10042" y="connsiteY10042"/>
                </a:cxn>
                <a:cxn ang="0">
                  <a:pos x="connsiteX10043" y="connsiteY10043"/>
                </a:cxn>
                <a:cxn ang="0">
                  <a:pos x="connsiteX10044" y="connsiteY10044"/>
                </a:cxn>
                <a:cxn ang="0">
                  <a:pos x="connsiteX10045" y="connsiteY10045"/>
                </a:cxn>
                <a:cxn ang="0">
                  <a:pos x="connsiteX10046" y="connsiteY10046"/>
                </a:cxn>
                <a:cxn ang="0">
                  <a:pos x="connsiteX10047" y="connsiteY10047"/>
                </a:cxn>
                <a:cxn ang="0">
                  <a:pos x="connsiteX10048" y="connsiteY10048"/>
                </a:cxn>
                <a:cxn ang="0">
                  <a:pos x="connsiteX10049" y="connsiteY10049"/>
                </a:cxn>
                <a:cxn ang="0">
                  <a:pos x="connsiteX10050" y="connsiteY10050"/>
                </a:cxn>
                <a:cxn ang="0">
                  <a:pos x="connsiteX10051" y="connsiteY10051"/>
                </a:cxn>
                <a:cxn ang="0">
                  <a:pos x="connsiteX10052" y="connsiteY10052"/>
                </a:cxn>
                <a:cxn ang="0">
                  <a:pos x="connsiteX10053" y="connsiteY10053"/>
                </a:cxn>
                <a:cxn ang="0">
                  <a:pos x="connsiteX10054" y="connsiteY10054"/>
                </a:cxn>
                <a:cxn ang="0">
                  <a:pos x="connsiteX10055" y="connsiteY10055"/>
                </a:cxn>
                <a:cxn ang="0">
                  <a:pos x="connsiteX10056" y="connsiteY10056"/>
                </a:cxn>
                <a:cxn ang="0">
                  <a:pos x="connsiteX10057" y="connsiteY10057"/>
                </a:cxn>
                <a:cxn ang="0">
                  <a:pos x="connsiteX10058" y="connsiteY10058"/>
                </a:cxn>
                <a:cxn ang="0">
                  <a:pos x="connsiteX10059" y="connsiteY10059"/>
                </a:cxn>
                <a:cxn ang="0">
                  <a:pos x="connsiteX10060" y="connsiteY10060"/>
                </a:cxn>
                <a:cxn ang="0">
                  <a:pos x="connsiteX10061" y="connsiteY10061"/>
                </a:cxn>
                <a:cxn ang="0">
                  <a:pos x="connsiteX10062" y="connsiteY10062"/>
                </a:cxn>
                <a:cxn ang="0">
                  <a:pos x="connsiteX10063" y="connsiteY10063"/>
                </a:cxn>
                <a:cxn ang="0">
                  <a:pos x="connsiteX10064" y="connsiteY10064"/>
                </a:cxn>
                <a:cxn ang="0">
                  <a:pos x="connsiteX10065" y="connsiteY10065"/>
                </a:cxn>
                <a:cxn ang="0">
                  <a:pos x="connsiteX10066" y="connsiteY10066"/>
                </a:cxn>
                <a:cxn ang="0">
                  <a:pos x="connsiteX10067" y="connsiteY10067"/>
                </a:cxn>
                <a:cxn ang="0">
                  <a:pos x="connsiteX10068" y="connsiteY10068"/>
                </a:cxn>
                <a:cxn ang="0">
                  <a:pos x="connsiteX10069" y="connsiteY10069"/>
                </a:cxn>
                <a:cxn ang="0">
                  <a:pos x="connsiteX10070" y="connsiteY10070"/>
                </a:cxn>
                <a:cxn ang="0">
                  <a:pos x="connsiteX10071" y="connsiteY10071"/>
                </a:cxn>
                <a:cxn ang="0">
                  <a:pos x="connsiteX10072" y="connsiteY10072"/>
                </a:cxn>
                <a:cxn ang="0">
                  <a:pos x="connsiteX10073" y="connsiteY10073"/>
                </a:cxn>
                <a:cxn ang="0">
                  <a:pos x="connsiteX10074" y="connsiteY10074"/>
                </a:cxn>
                <a:cxn ang="0">
                  <a:pos x="connsiteX10075" y="connsiteY10075"/>
                </a:cxn>
                <a:cxn ang="0">
                  <a:pos x="connsiteX10076" y="connsiteY10076"/>
                </a:cxn>
                <a:cxn ang="0">
                  <a:pos x="connsiteX10077" y="connsiteY10077"/>
                </a:cxn>
                <a:cxn ang="0">
                  <a:pos x="connsiteX10078" y="connsiteY10078"/>
                </a:cxn>
                <a:cxn ang="0">
                  <a:pos x="connsiteX10079" y="connsiteY10079"/>
                </a:cxn>
                <a:cxn ang="0">
                  <a:pos x="connsiteX10080" y="connsiteY10080"/>
                </a:cxn>
                <a:cxn ang="0">
                  <a:pos x="connsiteX10081" y="connsiteY10081"/>
                </a:cxn>
                <a:cxn ang="0">
                  <a:pos x="connsiteX10082" y="connsiteY10082"/>
                </a:cxn>
                <a:cxn ang="0">
                  <a:pos x="connsiteX10083" y="connsiteY10083"/>
                </a:cxn>
                <a:cxn ang="0">
                  <a:pos x="connsiteX10084" y="connsiteY10084"/>
                </a:cxn>
                <a:cxn ang="0">
                  <a:pos x="connsiteX10085" y="connsiteY10085"/>
                </a:cxn>
                <a:cxn ang="0">
                  <a:pos x="connsiteX10086" y="connsiteY10086"/>
                </a:cxn>
                <a:cxn ang="0">
                  <a:pos x="connsiteX10087" y="connsiteY10087"/>
                </a:cxn>
                <a:cxn ang="0">
                  <a:pos x="connsiteX10088" y="connsiteY10088"/>
                </a:cxn>
                <a:cxn ang="0">
                  <a:pos x="connsiteX10089" y="connsiteY10089"/>
                </a:cxn>
                <a:cxn ang="0">
                  <a:pos x="connsiteX10090" y="connsiteY10090"/>
                </a:cxn>
                <a:cxn ang="0">
                  <a:pos x="connsiteX10091" y="connsiteY10091"/>
                </a:cxn>
                <a:cxn ang="0">
                  <a:pos x="connsiteX10092" y="connsiteY10092"/>
                </a:cxn>
                <a:cxn ang="0">
                  <a:pos x="connsiteX10093" y="connsiteY10093"/>
                </a:cxn>
                <a:cxn ang="0">
                  <a:pos x="connsiteX10094" y="connsiteY10094"/>
                </a:cxn>
                <a:cxn ang="0">
                  <a:pos x="connsiteX10095" y="connsiteY10095"/>
                </a:cxn>
                <a:cxn ang="0">
                  <a:pos x="connsiteX10096" y="connsiteY10096"/>
                </a:cxn>
                <a:cxn ang="0">
                  <a:pos x="connsiteX10097" y="connsiteY10097"/>
                </a:cxn>
                <a:cxn ang="0">
                  <a:pos x="connsiteX10098" y="connsiteY10098"/>
                </a:cxn>
                <a:cxn ang="0">
                  <a:pos x="connsiteX10099" y="connsiteY10099"/>
                </a:cxn>
                <a:cxn ang="0">
                  <a:pos x="connsiteX10100" y="connsiteY10100"/>
                </a:cxn>
                <a:cxn ang="0">
                  <a:pos x="connsiteX10101" y="connsiteY10101"/>
                </a:cxn>
                <a:cxn ang="0">
                  <a:pos x="connsiteX10102" y="connsiteY10102"/>
                </a:cxn>
                <a:cxn ang="0">
                  <a:pos x="connsiteX10103" y="connsiteY10103"/>
                </a:cxn>
                <a:cxn ang="0">
                  <a:pos x="connsiteX10104" y="connsiteY10104"/>
                </a:cxn>
                <a:cxn ang="0">
                  <a:pos x="connsiteX10105" y="connsiteY10105"/>
                </a:cxn>
                <a:cxn ang="0">
                  <a:pos x="connsiteX10106" y="connsiteY10106"/>
                </a:cxn>
                <a:cxn ang="0">
                  <a:pos x="connsiteX10107" y="connsiteY10107"/>
                </a:cxn>
                <a:cxn ang="0">
                  <a:pos x="connsiteX10108" y="connsiteY10108"/>
                </a:cxn>
                <a:cxn ang="0">
                  <a:pos x="connsiteX10109" y="connsiteY10109"/>
                </a:cxn>
                <a:cxn ang="0">
                  <a:pos x="connsiteX10110" y="connsiteY10110"/>
                </a:cxn>
                <a:cxn ang="0">
                  <a:pos x="connsiteX10111" y="connsiteY10111"/>
                </a:cxn>
                <a:cxn ang="0">
                  <a:pos x="connsiteX10112" y="connsiteY10112"/>
                </a:cxn>
                <a:cxn ang="0">
                  <a:pos x="connsiteX10113" y="connsiteY10113"/>
                </a:cxn>
                <a:cxn ang="0">
                  <a:pos x="connsiteX10114" y="connsiteY10114"/>
                </a:cxn>
                <a:cxn ang="0">
                  <a:pos x="connsiteX10115" y="connsiteY10115"/>
                </a:cxn>
                <a:cxn ang="0">
                  <a:pos x="connsiteX10116" y="connsiteY10116"/>
                </a:cxn>
                <a:cxn ang="0">
                  <a:pos x="connsiteX10117" y="connsiteY10117"/>
                </a:cxn>
                <a:cxn ang="0">
                  <a:pos x="connsiteX10118" y="connsiteY10118"/>
                </a:cxn>
                <a:cxn ang="0">
                  <a:pos x="connsiteX10119" y="connsiteY10119"/>
                </a:cxn>
                <a:cxn ang="0">
                  <a:pos x="connsiteX10120" y="connsiteY10120"/>
                </a:cxn>
                <a:cxn ang="0">
                  <a:pos x="connsiteX10121" y="connsiteY10121"/>
                </a:cxn>
                <a:cxn ang="0">
                  <a:pos x="connsiteX10122" y="connsiteY10122"/>
                </a:cxn>
                <a:cxn ang="0">
                  <a:pos x="connsiteX10123" y="connsiteY10123"/>
                </a:cxn>
                <a:cxn ang="0">
                  <a:pos x="connsiteX10124" y="connsiteY10124"/>
                </a:cxn>
                <a:cxn ang="0">
                  <a:pos x="connsiteX10125" y="connsiteY10125"/>
                </a:cxn>
                <a:cxn ang="0">
                  <a:pos x="connsiteX10126" y="connsiteY10126"/>
                </a:cxn>
                <a:cxn ang="0">
                  <a:pos x="connsiteX10127" y="connsiteY10127"/>
                </a:cxn>
                <a:cxn ang="0">
                  <a:pos x="connsiteX10128" y="connsiteY10128"/>
                </a:cxn>
                <a:cxn ang="0">
                  <a:pos x="connsiteX10129" y="connsiteY10129"/>
                </a:cxn>
                <a:cxn ang="0">
                  <a:pos x="connsiteX10130" y="connsiteY10130"/>
                </a:cxn>
                <a:cxn ang="0">
                  <a:pos x="connsiteX10131" y="connsiteY10131"/>
                </a:cxn>
                <a:cxn ang="0">
                  <a:pos x="connsiteX10132" y="connsiteY10132"/>
                </a:cxn>
                <a:cxn ang="0">
                  <a:pos x="connsiteX10133" y="connsiteY10133"/>
                </a:cxn>
                <a:cxn ang="0">
                  <a:pos x="connsiteX10134" y="connsiteY10134"/>
                </a:cxn>
                <a:cxn ang="0">
                  <a:pos x="connsiteX10135" y="connsiteY10135"/>
                </a:cxn>
                <a:cxn ang="0">
                  <a:pos x="connsiteX10136" y="connsiteY10136"/>
                </a:cxn>
                <a:cxn ang="0">
                  <a:pos x="connsiteX10137" y="connsiteY10137"/>
                </a:cxn>
                <a:cxn ang="0">
                  <a:pos x="connsiteX10138" y="connsiteY10138"/>
                </a:cxn>
                <a:cxn ang="0">
                  <a:pos x="connsiteX10139" y="connsiteY10139"/>
                </a:cxn>
                <a:cxn ang="0">
                  <a:pos x="connsiteX10140" y="connsiteY10140"/>
                </a:cxn>
                <a:cxn ang="0">
                  <a:pos x="connsiteX10141" y="connsiteY10141"/>
                </a:cxn>
                <a:cxn ang="0">
                  <a:pos x="connsiteX10142" y="connsiteY10142"/>
                </a:cxn>
                <a:cxn ang="0">
                  <a:pos x="connsiteX10143" y="connsiteY10143"/>
                </a:cxn>
                <a:cxn ang="0">
                  <a:pos x="connsiteX10144" y="connsiteY10144"/>
                </a:cxn>
                <a:cxn ang="0">
                  <a:pos x="connsiteX10145" y="connsiteY10145"/>
                </a:cxn>
                <a:cxn ang="0">
                  <a:pos x="connsiteX10146" y="connsiteY10146"/>
                </a:cxn>
                <a:cxn ang="0">
                  <a:pos x="connsiteX10147" y="connsiteY10147"/>
                </a:cxn>
                <a:cxn ang="0">
                  <a:pos x="connsiteX10148" y="connsiteY10148"/>
                </a:cxn>
                <a:cxn ang="0">
                  <a:pos x="connsiteX10149" y="connsiteY10149"/>
                </a:cxn>
                <a:cxn ang="0">
                  <a:pos x="connsiteX10150" y="connsiteY10150"/>
                </a:cxn>
                <a:cxn ang="0">
                  <a:pos x="connsiteX10151" y="connsiteY10151"/>
                </a:cxn>
                <a:cxn ang="0">
                  <a:pos x="connsiteX10152" y="connsiteY10152"/>
                </a:cxn>
                <a:cxn ang="0">
                  <a:pos x="connsiteX10153" y="connsiteY10153"/>
                </a:cxn>
                <a:cxn ang="0">
                  <a:pos x="connsiteX10154" y="connsiteY10154"/>
                </a:cxn>
                <a:cxn ang="0">
                  <a:pos x="connsiteX10155" y="connsiteY10155"/>
                </a:cxn>
                <a:cxn ang="0">
                  <a:pos x="connsiteX10156" y="connsiteY10156"/>
                </a:cxn>
                <a:cxn ang="0">
                  <a:pos x="connsiteX10157" y="connsiteY10157"/>
                </a:cxn>
                <a:cxn ang="0">
                  <a:pos x="connsiteX10158" y="connsiteY10158"/>
                </a:cxn>
                <a:cxn ang="0">
                  <a:pos x="connsiteX10159" y="connsiteY10159"/>
                </a:cxn>
                <a:cxn ang="0">
                  <a:pos x="connsiteX10160" y="connsiteY10160"/>
                </a:cxn>
                <a:cxn ang="0">
                  <a:pos x="connsiteX10161" y="connsiteY10161"/>
                </a:cxn>
                <a:cxn ang="0">
                  <a:pos x="connsiteX10162" y="connsiteY10162"/>
                </a:cxn>
                <a:cxn ang="0">
                  <a:pos x="connsiteX10163" y="connsiteY10163"/>
                </a:cxn>
                <a:cxn ang="0">
                  <a:pos x="connsiteX10164" y="connsiteY10164"/>
                </a:cxn>
                <a:cxn ang="0">
                  <a:pos x="connsiteX10165" y="connsiteY10165"/>
                </a:cxn>
                <a:cxn ang="0">
                  <a:pos x="connsiteX10166" y="connsiteY10166"/>
                </a:cxn>
                <a:cxn ang="0">
                  <a:pos x="connsiteX10167" y="connsiteY10167"/>
                </a:cxn>
                <a:cxn ang="0">
                  <a:pos x="connsiteX10168" y="connsiteY10168"/>
                </a:cxn>
                <a:cxn ang="0">
                  <a:pos x="connsiteX10169" y="connsiteY10169"/>
                </a:cxn>
                <a:cxn ang="0">
                  <a:pos x="connsiteX10170" y="connsiteY10170"/>
                </a:cxn>
                <a:cxn ang="0">
                  <a:pos x="connsiteX10171" y="connsiteY10171"/>
                </a:cxn>
                <a:cxn ang="0">
                  <a:pos x="connsiteX10172" y="connsiteY10172"/>
                </a:cxn>
                <a:cxn ang="0">
                  <a:pos x="connsiteX10173" y="connsiteY10173"/>
                </a:cxn>
                <a:cxn ang="0">
                  <a:pos x="connsiteX10174" y="connsiteY10174"/>
                </a:cxn>
                <a:cxn ang="0">
                  <a:pos x="connsiteX10175" y="connsiteY10175"/>
                </a:cxn>
                <a:cxn ang="0">
                  <a:pos x="connsiteX10176" y="connsiteY10176"/>
                </a:cxn>
                <a:cxn ang="0">
                  <a:pos x="connsiteX10177" y="connsiteY10177"/>
                </a:cxn>
                <a:cxn ang="0">
                  <a:pos x="connsiteX10178" y="connsiteY10178"/>
                </a:cxn>
                <a:cxn ang="0">
                  <a:pos x="connsiteX10179" y="connsiteY10179"/>
                </a:cxn>
                <a:cxn ang="0">
                  <a:pos x="connsiteX10180" y="connsiteY10180"/>
                </a:cxn>
                <a:cxn ang="0">
                  <a:pos x="connsiteX10181" y="connsiteY10181"/>
                </a:cxn>
                <a:cxn ang="0">
                  <a:pos x="connsiteX10182" y="connsiteY10182"/>
                </a:cxn>
                <a:cxn ang="0">
                  <a:pos x="connsiteX10183" y="connsiteY10183"/>
                </a:cxn>
                <a:cxn ang="0">
                  <a:pos x="connsiteX10184" y="connsiteY10184"/>
                </a:cxn>
                <a:cxn ang="0">
                  <a:pos x="connsiteX10185" y="connsiteY10185"/>
                </a:cxn>
                <a:cxn ang="0">
                  <a:pos x="connsiteX10186" y="connsiteY10186"/>
                </a:cxn>
                <a:cxn ang="0">
                  <a:pos x="connsiteX10187" y="connsiteY10187"/>
                </a:cxn>
                <a:cxn ang="0">
                  <a:pos x="connsiteX10188" y="connsiteY10188"/>
                </a:cxn>
                <a:cxn ang="0">
                  <a:pos x="connsiteX10189" y="connsiteY10189"/>
                </a:cxn>
                <a:cxn ang="0">
                  <a:pos x="connsiteX10190" y="connsiteY10190"/>
                </a:cxn>
                <a:cxn ang="0">
                  <a:pos x="connsiteX10191" y="connsiteY10191"/>
                </a:cxn>
                <a:cxn ang="0">
                  <a:pos x="connsiteX10192" y="connsiteY10192"/>
                </a:cxn>
                <a:cxn ang="0">
                  <a:pos x="connsiteX10193" y="connsiteY10193"/>
                </a:cxn>
                <a:cxn ang="0">
                  <a:pos x="connsiteX10194" y="connsiteY10194"/>
                </a:cxn>
                <a:cxn ang="0">
                  <a:pos x="connsiteX10195" y="connsiteY10195"/>
                </a:cxn>
                <a:cxn ang="0">
                  <a:pos x="connsiteX10196" y="connsiteY10196"/>
                </a:cxn>
                <a:cxn ang="0">
                  <a:pos x="connsiteX10197" y="connsiteY10197"/>
                </a:cxn>
                <a:cxn ang="0">
                  <a:pos x="connsiteX10198" y="connsiteY10198"/>
                </a:cxn>
                <a:cxn ang="0">
                  <a:pos x="connsiteX10199" y="connsiteY10199"/>
                </a:cxn>
                <a:cxn ang="0">
                  <a:pos x="connsiteX10200" y="connsiteY10200"/>
                </a:cxn>
                <a:cxn ang="0">
                  <a:pos x="connsiteX10201" y="connsiteY10201"/>
                </a:cxn>
                <a:cxn ang="0">
                  <a:pos x="connsiteX10202" y="connsiteY10202"/>
                </a:cxn>
                <a:cxn ang="0">
                  <a:pos x="connsiteX10203" y="connsiteY10203"/>
                </a:cxn>
                <a:cxn ang="0">
                  <a:pos x="connsiteX10204" y="connsiteY10204"/>
                </a:cxn>
                <a:cxn ang="0">
                  <a:pos x="connsiteX10205" y="connsiteY10205"/>
                </a:cxn>
                <a:cxn ang="0">
                  <a:pos x="connsiteX10206" y="connsiteY10206"/>
                </a:cxn>
                <a:cxn ang="0">
                  <a:pos x="connsiteX10207" y="connsiteY10207"/>
                </a:cxn>
                <a:cxn ang="0">
                  <a:pos x="connsiteX10208" y="connsiteY10208"/>
                </a:cxn>
                <a:cxn ang="0">
                  <a:pos x="connsiteX10209" y="connsiteY10209"/>
                </a:cxn>
                <a:cxn ang="0">
                  <a:pos x="connsiteX10210" y="connsiteY10210"/>
                </a:cxn>
                <a:cxn ang="0">
                  <a:pos x="connsiteX10211" y="connsiteY10211"/>
                </a:cxn>
                <a:cxn ang="0">
                  <a:pos x="connsiteX10212" y="connsiteY10212"/>
                </a:cxn>
                <a:cxn ang="0">
                  <a:pos x="connsiteX10213" y="connsiteY10213"/>
                </a:cxn>
                <a:cxn ang="0">
                  <a:pos x="connsiteX10214" y="connsiteY10214"/>
                </a:cxn>
                <a:cxn ang="0">
                  <a:pos x="connsiteX10215" y="connsiteY10215"/>
                </a:cxn>
                <a:cxn ang="0">
                  <a:pos x="connsiteX10216" y="connsiteY10216"/>
                </a:cxn>
                <a:cxn ang="0">
                  <a:pos x="connsiteX10217" y="connsiteY10217"/>
                </a:cxn>
                <a:cxn ang="0">
                  <a:pos x="connsiteX10218" y="connsiteY10218"/>
                </a:cxn>
                <a:cxn ang="0">
                  <a:pos x="connsiteX10219" y="connsiteY10219"/>
                </a:cxn>
                <a:cxn ang="0">
                  <a:pos x="connsiteX10220" y="connsiteY10220"/>
                </a:cxn>
                <a:cxn ang="0">
                  <a:pos x="connsiteX10221" y="connsiteY10221"/>
                </a:cxn>
                <a:cxn ang="0">
                  <a:pos x="connsiteX10222" y="connsiteY10222"/>
                </a:cxn>
                <a:cxn ang="0">
                  <a:pos x="connsiteX10223" y="connsiteY10223"/>
                </a:cxn>
                <a:cxn ang="0">
                  <a:pos x="connsiteX10224" y="connsiteY10224"/>
                </a:cxn>
                <a:cxn ang="0">
                  <a:pos x="connsiteX10225" y="connsiteY10225"/>
                </a:cxn>
                <a:cxn ang="0">
                  <a:pos x="connsiteX10226" y="connsiteY10226"/>
                </a:cxn>
                <a:cxn ang="0">
                  <a:pos x="connsiteX10227" y="connsiteY10227"/>
                </a:cxn>
                <a:cxn ang="0">
                  <a:pos x="connsiteX10228" y="connsiteY10228"/>
                </a:cxn>
                <a:cxn ang="0">
                  <a:pos x="connsiteX10229" y="connsiteY10229"/>
                </a:cxn>
                <a:cxn ang="0">
                  <a:pos x="connsiteX10230" y="connsiteY10230"/>
                </a:cxn>
                <a:cxn ang="0">
                  <a:pos x="connsiteX10231" y="connsiteY10231"/>
                </a:cxn>
                <a:cxn ang="0">
                  <a:pos x="connsiteX10232" y="connsiteY10232"/>
                </a:cxn>
              </a:cxnLst>
              <a:rect l="l" t="t" r="r" b="b"/>
              <a:pathLst>
                <a:path w="6868353" h="6857985">
                  <a:moveTo>
                    <a:pt x="3717777" y="6844295"/>
                  </a:moveTo>
                  <a:cubicBezTo>
                    <a:pt x="3711265" y="6850581"/>
                    <a:pt x="3673495" y="6856300"/>
                    <a:pt x="3629083" y="6857985"/>
                  </a:cubicBezTo>
                  <a:cubicBezTo>
                    <a:pt x="3636543" y="6855324"/>
                    <a:pt x="3649695" y="6853228"/>
                    <a:pt x="3665495" y="6851374"/>
                  </a:cubicBezTo>
                  <a:cubicBezTo>
                    <a:pt x="3681323" y="6849236"/>
                    <a:pt x="3699727" y="6846730"/>
                    <a:pt x="3717777" y="6844295"/>
                  </a:cubicBezTo>
                  <a:close/>
                  <a:moveTo>
                    <a:pt x="4202355" y="6726734"/>
                  </a:moveTo>
                  <a:lnTo>
                    <a:pt x="4199417" y="6727683"/>
                  </a:lnTo>
                  <a:lnTo>
                    <a:pt x="4194531" y="6728737"/>
                  </a:lnTo>
                  <a:close/>
                  <a:moveTo>
                    <a:pt x="2562809" y="6710119"/>
                  </a:moveTo>
                  <a:cubicBezTo>
                    <a:pt x="2556589" y="6709627"/>
                    <a:pt x="2551569" y="6709689"/>
                    <a:pt x="2548030" y="6710439"/>
                  </a:cubicBezTo>
                  <a:cubicBezTo>
                    <a:pt x="2565316" y="6715210"/>
                    <a:pt x="2586792" y="6718934"/>
                    <a:pt x="2597509" y="6725616"/>
                  </a:cubicBezTo>
                  <a:cubicBezTo>
                    <a:pt x="2591421" y="6724115"/>
                    <a:pt x="2589298" y="6726055"/>
                    <a:pt x="2602903" y="6729920"/>
                  </a:cubicBezTo>
                  <a:cubicBezTo>
                    <a:pt x="2616324" y="6732426"/>
                    <a:pt x="2640462" y="6735554"/>
                    <a:pt x="2671211" y="6741019"/>
                  </a:cubicBezTo>
                  <a:cubicBezTo>
                    <a:pt x="2675048" y="6741713"/>
                    <a:pt x="2678998" y="6742435"/>
                    <a:pt x="2683046" y="6743171"/>
                  </a:cubicBezTo>
                  <a:cubicBezTo>
                    <a:pt x="2687138" y="6743779"/>
                    <a:pt x="2691314" y="6744417"/>
                    <a:pt x="2695590" y="6745068"/>
                  </a:cubicBezTo>
                  <a:cubicBezTo>
                    <a:pt x="2704141" y="6746413"/>
                    <a:pt x="2713031" y="6747913"/>
                    <a:pt x="2722233" y="6749612"/>
                  </a:cubicBezTo>
                  <a:cubicBezTo>
                    <a:pt x="2740638" y="6752996"/>
                    <a:pt x="2760217" y="6757130"/>
                    <a:pt x="2780547" y="6762283"/>
                  </a:cubicBezTo>
                  <a:cubicBezTo>
                    <a:pt x="2772364" y="6756606"/>
                    <a:pt x="2773426" y="6754412"/>
                    <a:pt x="2774884" y="6752288"/>
                  </a:cubicBezTo>
                  <a:cubicBezTo>
                    <a:pt x="2756111" y="6749584"/>
                    <a:pt x="2734210" y="6745563"/>
                    <a:pt x="2711502" y="6741132"/>
                  </a:cubicBezTo>
                  <a:cubicBezTo>
                    <a:pt x="2700191" y="6738768"/>
                    <a:pt x="2688511" y="6736899"/>
                    <a:pt x="2677199" y="6733983"/>
                  </a:cubicBezTo>
                  <a:cubicBezTo>
                    <a:pt x="2665831" y="6731237"/>
                    <a:pt x="2654562" y="6728504"/>
                    <a:pt x="2643661" y="6725857"/>
                  </a:cubicBezTo>
                  <a:cubicBezTo>
                    <a:pt x="2610937" y="6718053"/>
                    <a:pt x="2581470" y="6711594"/>
                    <a:pt x="2562809" y="6710119"/>
                  </a:cubicBezTo>
                  <a:close/>
                  <a:moveTo>
                    <a:pt x="4357765" y="6665080"/>
                  </a:moveTo>
                  <a:cubicBezTo>
                    <a:pt x="4337847" y="6671125"/>
                    <a:pt x="4319131" y="6676958"/>
                    <a:pt x="4310139" y="6681375"/>
                  </a:cubicBezTo>
                  <a:cubicBezTo>
                    <a:pt x="4305639" y="6683569"/>
                    <a:pt x="4303529" y="6685197"/>
                    <a:pt x="4305001" y="6686627"/>
                  </a:cubicBezTo>
                  <a:cubicBezTo>
                    <a:pt x="4306475" y="6688085"/>
                    <a:pt x="4311485" y="6689062"/>
                    <a:pt x="4321041" y="6689161"/>
                  </a:cubicBezTo>
                  <a:cubicBezTo>
                    <a:pt x="4363455" y="6676745"/>
                    <a:pt x="4377953" y="6668350"/>
                    <a:pt x="4357765" y="6665080"/>
                  </a:cubicBezTo>
                  <a:close/>
                  <a:moveTo>
                    <a:pt x="2179350" y="6595597"/>
                  </a:moveTo>
                  <a:cubicBezTo>
                    <a:pt x="2188594" y="6600071"/>
                    <a:pt x="2195560" y="6604827"/>
                    <a:pt x="2199538" y="6610108"/>
                  </a:cubicBezTo>
                  <a:cubicBezTo>
                    <a:pt x="2202525" y="6609344"/>
                    <a:pt x="2208952" y="6611736"/>
                    <a:pt x="2216724" y="6614893"/>
                  </a:cubicBezTo>
                  <a:cubicBezTo>
                    <a:pt x="2224525" y="6617979"/>
                    <a:pt x="2233515" y="6622212"/>
                    <a:pt x="2241273" y="6625949"/>
                  </a:cubicBezTo>
                  <a:cubicBezTo>
                    <a:pt x="2256775" y="6633439"/>
                    <a:pt x="2267294" y="6639031"/>
                    <a:pt x="2253207" y="6629871"/>
                  </a:cubicBezTo>
                  <a:cubicBezTo>
                    <a:pt x="2245209" y="6625213"/>
                    <a:pt x="2227427" y="6615389"/>
                    <a:pt x="2211486" y="6607036"/>
                  </a:cubicBezTo>
                  <a:cubicBezTo>
                    <a:pt x="2195673" y="6598372"/>
                    <a:pt x="2181360" y="6591860"/>
                    <a:pt x="2179350" y="6595597"/>
                  </a:cubicBezTo>
                  <a:close/>
                  <a:moveTo>
                    <a:pt x="4897023" y="6462435"/>
                  </a:moveTo>
                  <a:cubicBezTo>
                    <a:pt x="4886235" y="6474073"/>
                    <a:pt x="4858815" y="6488569"/>
                    <a:pt x="4827441" y="6497262"/>
                  </a:cubicBezTo>
                  <a:cubicBezTo>
                    <a:pt x="4821907" y="6490212"/>
                    <a:pt x="4876751" y="6475375"/>
                    <a:pt x="4897023" y="6462435"/>
                  </a:cubicBezTo>
                  <a:close/>
                  <a:moveTo>
                    <a:pt x="1825177" y="6447131"/>
                  </a:moveTo>
                  <a:cubicBezTo>
                    <a:pt x="1833606" y="6447288"/>
                    <a:pt x="1864902" y="6467062"/>
                    <a:pt x="1882644" y="6481109"/>
                  </a:cubicBezTo>
                  <a:cubicBezTo>
                    <a:pt x="1890884" y="6492746"/>
                    <a:pt x="1841122" y="6460723"/>
                    <a:pt x="1825718" y="6454451"/>
                  </a:cubicBezTo>
                  <a:cubicBezTo>
                    <a:pt x="1822098" y="6449206"/>
                    <a:pt x="1822367" y="6447079"/>
                    <a:pt x="1825177" y="6447131"/>
                  </a:cubicBezTo>
                  <a:close/>
                  <a:moveTo>
                    <a:pt x="5028543" y="6438991"/>
                  </a:moveTo>
                  <a:cubicBezTo>
                    <a:pt x="5028755" y="6444470"/>
                    <a:pt x="5014245" y="6455314"/>
                    <a:pt x="4992259" y="6468792"/>
                  </a:cubicBezTo>
                  <a:cubicBezTo>
                    <a:pt x="4981273" y="6475530"/>
                    <a:pt x="4968419" y="6482935"/>
                    <a:pt x="4954615" y="6490665"/>
                  </a:cubicBezTo>
                  <a:cubicBezTo>
                    <a:pt x="4947691" y="6494501"/>
                    <a:pt x="4940557" y="6498437"/>
                    <a:pt x="4933323" y="6502443"/>
                  </a:cubicBezTo>
                  <a:cubicBezTo>
                    <a:pt x="4926089" y="6506492"/>
                    <a:pt x="4918683" y="6510470"/>
                    <a:pt x="4911083" y="6514066"/>
                  </a:cubicBezTo>
                  <a:cubicBezTo>
                    <a:pt x="4919931" y="6509097"/>
                    <a:pt x="4932911" y="6497460"/>
                    <a:pt x="4951995" y="6483841"/>
                  </a:cubicBezTo>
                  <a:cubicBezTo>
                    <a:pt x="4971051" y="6470151"/>
                    <a:pt x="4996025" y="6454125"/>
                    <a:pt x="5028543" y="6438991"/>
                  </a:cubicBezTo>
                  <a:close/>
                  <a:moveTo>
                    <a:pt x="5190715" y="6300109"/>
                  </a:moveTo>
                  <a:cubicBezTo>
                    <a:pt x="5193347" y="6304625"/>
                    <a:pt x="5183875" y="6312171"/>
                    <a:pt x="5169479" y="6321033"/>
                  </a:cubicBezTo>
                  <a:cubicBezTo>
                    <a:pt x="5154967" y="6329740"/>
                    <a:pt x="5135911" y="6340301"/>
                    <a:pt x="5120211" y="6352547"/>
                  </a:cubicBezTo>
                  <a:cubicBezTo>
                    <a:pt x="5123439" y="6346077"/>
                    <a:pt x="5129851" y="6340882"/>
                    <a:pt x="5141135" y="6333435"/>
                  </a:cubicBezTo>
                  <a:cubicBezTo>
                    <a:pt x="5152305" y="6325832"/>
                    <a:pt x="5168883" y="6316814"/>
                    <a:pt x="5190715" y="6300109"/>
                  </a:cubicBezTo>
                  <a:close/>
                  <a:moveTo>
                    <a:pt x="1482125" y="6226308"/>
                  </a:moveTo>
                  <a:cubicBezTo>
                    <a:pt x="1490223" y="6232608"/>
                    <a:pt x="1497910" y="6238568"/>
                    <a:pt x="1505017" y="6244103"/>
                  </a:cubicBezTo>
                  <a:cubicBezTo>
                    <a:pt x="1512265" y="6249455"/>
                    <a:pt x="1518933" y="6254395"/>
                    <a:pt x="1525021" y="6258572"/>
                  </a:cubicBezTo>
                  <a:cubicBezTo>
                    <a:pt x="1537196" y="6266924"/>
                    <a:pt x="1547063" y="6272290"/>
                    <a:pt x="1554609" y="6272007"/>
                  </a:cubicBezTo>
                  <a:cubicBezTo>
                    <a:pt x="1541004" y="6265849"/>
                    <a:pt x="1526918" y="6255316"/>
                    <a:pt x="1514162" y="6246001"/>
                  </a:cubicBezTo>
                  <a:cubicBezTo>
                    <a:pt x="1501237" y="6236883"/>
                    <a:pt x="1490492" y="6227865"/>
                    <a:pt x="1482125" y="6226308"/>
                  </a:cubicBezTo>
                  <a:close/>
                  <a:moveTo>
                    <a:pt x="5257607" y="6221693"/>
                  </a:moveTo>
                  <a:cubicBezTo>
                    <a:pt x="5264811" y="6225785"/>
                    <a:pt x="5222311" y="6253377"/>
                    <a:pt x="5189581" y="6276142"/>
                  </a:cubicBezTo>
                  <a:cubicBezTo>
                    <a:pt x="5197991" y="6264717"/>
                    <a:pt x="5223417" y="6245350"/>
                    <a:pt x="5257607" y="6221693"/>
                  </a:cubicBezTo>
                  <a:close/>
                  <a:moveTo>
                    <a:pt x="1270390" y="6116647"/>
                  </a:moveTo>
                  <a:cubicBezTo>
                    <a:pt x="1278063" y="6116846"/>
                    <a:pt x="1293452" y="6125694"/>
                    <a:pt x="1315211" y="6141451"/>
                  </a:cubicBezTo>
                  <a:cubicBezTo>
                    <a:pt x="1317434" y="6149619"/>
                    <a:pt x="1328463" y="6159133"/>
                    <a:pt x="1339958" y="6168745"/>
                  </a:cubicBezTo>
                  <a:cubicBezTo>
                    <a:pt x="1340539" y="6177664"/>
                    <a:pt x="1290111" y="6130309"/>
                    <a:pt x="1270390" y="6116647"/>
                  </a:cubicBezTo>
                  <a:close/>
                  <a:moveTo>
                    <a:pt x="1345731" y="6092526"/>
                  </a:moveTo>
                  <a:cubicBezTo>
                    <a:pt x="1341727" y="6090825"/>
                    <a:pt x="1339205" y="6090782"/>
                    <a:pt x="1339039" y="6093401"/>
                  </a:cubicBezTo>
                  <a:cubicBezTo>
                    <a:pt x="1358632" y="6109497"/>
                    <a:pt x="1377914" y="6125778"/>
                    <a:pt x="1390415" y="6133437"/>
                  </a:cubicBezTo>
                  <a:cubicBezTo>
                    <a:pt x="1403015" y="6140997"/>
                    <a:pt x="1408040" y="6140841"/>
                    <a:pt x="1398201" y="6125481"/>
                  </a:cubicBezTo>
                  <a:cubicBezTo>
                    <a:pt x="1383092" y="6117655"/>
                    <a:pt x="1357742" y="6097630"/>
                    <a:pt x="1345731" y="6092526"/>
                  </a:cubicBezTo>
                  <a:close/>
                  <a:moveTo>
                    <a:pt x="1321668" y="6090668"/>
                  </a:moveTo>
                  <a:cubicBezTo>
                    <a:pt x="1328916" y="6096728"/>
                    <a:pt x="1340384" y="6106227"/>
                    <a:pt x="1352983" y="6116378"/>
                  </a:cubicBezTo>
                  <a:cubicBezTo>
                    <a:pt x="1365626" y="6126444"/>
                    <a:pt x="1379033" y="6137543"/>
                    <a:pt x="1391208" y="6145527"/>
                  </a:cubicBezTo>
                  <a:cubicBezTo>
                    <a:pt x="1415204" y="6161964"/>
                    <a:pt x="1430621" y="6170288"/>
                    <a:pt x="1411636" y="6149746"/>
                  </a:cubicBezTo>
                  <a:cubicBezTo>
                    <a:pt x="1404827" y="6148897"/>
                    <a:pt x="1382246" y="6132744"/>
                    <a:pt x="1362299" y="6116434"/>
                  </a:cubicBezTo>
                  <a:cubicBezTo>
                    <a:pt x="1342068" y="6100465"/>
                    <a:pt x="1323183" y="6085897"/>
                    <a:pt x="1321668" y="6090668"/>
                  </a:cubicBezTo>
                  <a:close/>
                  <a:moveTo>
                    <a:pt x="5463947" y="6044970"/>
                  </a:moveTo>
                  <a:cubicBezTo>
                    <a:pt x="5456343" y="6060486"/>
                    <a:pt x="5398199" y="6112117"/>
                    <a:pt x="5367083" y="6132065"/>
                  </a:cubicBezTo>
                  <a:cubicBezTo>
                    <a:pt x="5376355" y="6121730"/>
                    <a:pt x="5390527" y="6109626"/>
                    <a:pt x="5406979" y="6094704"/>
                  </a:cubicBezTo>
                  <a:cubicBezTo>
                    <a:pt x="5423371" y="6079697"/>
                    <a:pt x="5442781" y="6062879"/>
                    <a:pt x="5463947" y="6044970"/>
                  </a:cubicBezTo>
                  <a:close/>
                  <a:moveTo>
                    <a:pt x="1241425" y="6001535"/>
                  </a:moveTo>
                  <a:cubicBezTo>
                    <a:pt x="1252015" y="6027797"/>
                    <a:pt x="1306944" y="6059438"/>
                    <a:pt x="1330148" y="6086266"/>
                  </a:cubicBezTo>
                  <a:cubicBezTo>
                    <a:pt x="1322022" y="6073439"/>
                    <a:pt x="1307949" y="6059650"/>
                    <a:pt x="1291725" y="6045493"/>
                  </a:cubicBezTo>
                  <a:cubicBezTo>
                    <a:pt x="1283613" y="6038414"/>
                    <a:pt x="1274963" y="6031251"/>
                    <a:pt x="1266285" y="6024045"/>
                  </a:cubicBezTo>
                  <a:cubicBezTo>
                    <a:pt x="1257890" y="6016527"/>
                    <a:pt x="1249452" y="6008981"/>
                    <a:pt x="1241425" y="6001535"/>
                  </a:cubicBezTo>
                  <a:close/>
                  <a:moveTo>
                    <a:pt x="5531291" y="5982225"/>
                  </a:moveTo>
                  <a:cubicBezTo>
                    <a:pt x="5525615" y="5989346"/>
                    <a:pt x="5520093" y="5995703"/>
                    <a:pt x="5514955" y="6001210"/>
                  </a:cubicBezTo>
                  <a:cubicBezTo>
                    <a:pt x="5509645" y="6006519"/>
                    <a:pt x="5504691" y="6010978"/>
                    <a:pt x="5500359" y="6014617"/>
                  </a:cubicBezTo>
                  <a:cubicBezTo>
                    <a:pt x="5491695" y="6021894"/>
                    <a:pt x="5485465" y="6025829"/>
                    <a:pt x="5483313" y="6026155"/>
                  </a:cubicBezTo>
                  <a:cubicBezTo>
                    <a:pt x="5481161" y="6026495"/>
                    <a:pt x="5483073" y="6023224"/>
                    <a:pt x="5490647" y="6016131"/>
                  </a:cubicBezTo>
                  <a:cubicBezTo>
                    <a:pt x="5498191" y="6009011"/>
                    <a:pt x="5511671" y="5998379"/>
                    <a:pt x="5531291" y="5982225"/>
                  </a:cubicBezTo>
                  <a:close/>
                  <a:moveTo>
                    <a:pt x="3445263" y="5859795"/>
                  </a:moveTo>
                  <a:cubicBezTo>
                    <a:pt x="3438729" y="5860643"/>
                    <a:pt x="3434613" y="5862639"/>
                    <a:pt x="3434819" y="5865159"/>
                  </a:cubicBezTo>
                  <a:cubicBezTo>
                    <a:pt x="3441955" y="5865598"/>
                    <a:pt x="3450661" y="5864805"/>
                    <a:pt x="3455233" y="5867495"/>
                  </a:cubicBezTo>
                  <a:cubicBezTo>
                    <a:pt x="3459679" y="5870312"/>
                    <a:pt x="3454003" y="5871006"/>
                    <a:pt x="3456027" y="5873314"/>
                  </a:cubicBezTo>
                  <a:cubicBezTo>
                    <a:pt x="3473369" y="5874900"/>
                    <a:pt x="3485799" y="5875792"/>
                    <a:pt x="3488021" y="5872521"/>
                  </a:cubicBezTo>
                  <a:cubicBezTo>
                    <a:pt x="3461193" y="5871275"/>
                    <a:pt x="3486167" y="5866363"/>
                    <a:pt x="3470211" y="5861323"/>
                  </a:cubicBezTo>
                  <a:cubicBezTo>
                    <a:pt x="3460747" y="5859249"/>
                    <a:pt x="3451795" y="5858948"/>
                    <a:pt x="3445263" y="5859795"/>
                  </a:cubicBezTo>
                  <a:close/>
                  <a:moveTo>
                    <a:pt x="993462" y="5853268"/>
                  </a:moveTo>
                  <a:lnTo>
                    <a:pt x="1060326" y="5918773"/>
                  </a:lnTo>
                  <a:cubicBezTo>
                    <a:pt x="1082723" y="5940476"/>
                    <a:pt x="1104723" y="5962547"/>
                    <a:pt x="1128365" y="5982962"/>
                  </a:cubicBezTo>
                  <a:cubicBezTo>
                    <a:pt x="1124316" y="5989700"/>
                    <a:pt x="1098890" y="5972570"/>
                    <a:pt x="1071553" y="5944751"/>
                  </a:cubicBezTo>
                  <a:cubicBezTo>
                    <a:pt x="1043847" y="5917329"/>
                    <a:pt x="1012503" y="5881087"/>
                    <a:pt x="993462" y="5853268"/>
                  </a:cubicBezTo>
                  <a:close/>
                  <a:moveTo>
                    <a:pt x="3086913" y="5838983"/>
                  </a:moveTo>
                  <a:cubicBezTo>
                    <a:pt x="3090654" y="5838976"/>
                    <a:pt x="3098012" y="5839733"/>
                    <a:pt x="3103696" y="5840554"/>
                  </a:cubicBezTo>
                  <a:cubicBezTo>
                    <a:pt x="3119538" y="5836860"/>
                    <a:pt x="3147994" y="5850110"/>
                    <a:pt x="3143209" y="5839733"/>
                  </a:cubicBezTo>
                  <a:cubicBezTo>
                    <a:pt x="3150245" y="5841630"/>
                    <a:pt x="3157451" y="5842324"/>
                    <a:pt x="3164926" y="5842848"/>
                  </a:cubicBezTo>
                  <a:cubicBezTo>
                    <a:pt x="3172387" y="5843386"/>
                    <a:pt x="3180145" y="5843655"/>
                    <a:pt x="3188413" y="5843938"/>
                  </a:cubicBezTo>
                  <a:cubicBezTo>
                    <a:pt x="3204963" y="5844504"/>
                    <a:pt x="3223579" y="5845071"/>
                    <a:pt x="3246330" y="5847746"/>
                  </a:cubicBezTo>
                  <a:cubicBezTo>
                    <a:pt x="3244787" y="5843188"/>
                    <a:pt x="3252771" y="5843570"/>
                    <a:pt x="3262483" y="5844221"/>
                  </a:cubicBezTo>
                  <a:cubicBezTo>
                    <a:pt x="3272209" y="5844957"/>
                    <a:pt x="3283804" y="5844717"/>
                    <a:pt x="3289183" y="5841064"/>
                  </a:cubicBezTo>
                  <a:cubicBezTo>
                    <a:pt x="3288391" y="5845170"/>
                    <a:pt x="3280576" y="5848072"/>
                    <a:pt x="3268004" y="5850139"/>
                  </a:cubicBezTo>
                  <a:cubicBezTo>
                    <a:pt x="3255518" y="5851540"/>
                    <a:pt x="3238317" y="5851710"/>
                    <a:pt x="3218723" y="5851342"/>
                  </a:cubicBezTo>
                  <a:cubicBezTo>
                    <a:pt x="3199130" y="5850946"/>
                    <a:pt x="3177158" y="5849955"/>
                    <a:pt x="3155115" y="5848822"/>
                  </a:cubicBezTo>
                  <a:cubicBezTo>
                    <a:pt x="3133214" y="5846953"/>
                    <a:pt x="3111426" y="5843995"/>
                    <a:pt x="3091833" y="5841998"/>
                  </a:cubicBezTo>
                  <a:cubicBezTo>
                    <a:pt x="3083049" y="5839761"/>
                    <a:pt x="3083172" y="5838990"/>
                    <a:pt x="3086913" y="5838983"/>
                  </a:cubicBezTo>
                  <a:close/>
                  <a:moveTo>
                    <a:pt x="3758903" y="5835288"/>
                  </a:moveTo>
                  <a:cubicBezTo>
                    <a:pt x="3750027" y="5837879"/>
                    <a:pt x="3742241" y="5839591"/>
                    <a:pt x="3735007" y="5840030"/>
                  </a:cubicBezTo>
                  <a:cubicBezTo>
                    <a:pt x="3727771" y="5840370"/>
                    <a:pt x="3721147" y="5840045"/>
                    <a:pt x="3714705" y="5839563"/>
                  </a:cubicBezTo>
                  <a:cubicBezTo>
                    <a:pt x="3701807" y="5838587"/>
                    <a:pt x="3689661" y="5836916"/>
                    <a:pt x="3674485" y="5838445"/>
                  </a:cubicBezTo>
                  <a:cubicBezTo>
                    <a:pt x="3701963" y="5847477"/>
                    <a:pt x="3644047" y="5847534"/>
                    <a:pt x="3658403" y="5855221"/>
                  </a:cubicBezTo>
                  <a:cubicBezTo>
                    <a:pt x="3674259" y="5851937"/>
                    <a:pt x="3701271" y="5849855"/>
                    <a:pt x="3723427" y="5847350"/>
                  </a:cubicBezTo>
                  <a:cubicBezTo>
                    <a:pt x="3728963" y="5846712"/>
                    <a:pt x="3734199" y="5846090"/>
                    <a:pt x="3738871" y="5845325"/>
                  </a:cubicBezTo>
                  <a:cubicBezTo>
                    <a:pt x="3743515" y="5844334"/>
                    <a:pt x="3747591" y="5843315"/>
                    <a:pt x="3750877" y="5842253"/>
                  </a:cubicBezTo>
                  <a:cubicBezTo>
                    <a:pt x="3757431" y="5840129"/>
                    <a:pt x="3760773" y="5837850"/>
                    <a:pt x="3758903" y="5835288"/>
                  </a:cubicBezTo>
                  <a:close/>
                  <a:moveTo>
                    <a:pt x="3889311" y="5813212"/>
                  </a:moveTo>
                  <a:cubicBezTo>
                    <a:pt x="3883619" y="5812952"/>
                    <a:pt x="3876301" y="5813380"/>
                    <a:pt x="3867375" y="5814803"/>
                  </a:cubicBezTo>
                  <a:cubicBezTo>
                    <a:pt x="3889121" y="5817591"/>
                    <a:pt x="3880883" y="5829172"/>
                    <a:pt x="3896255" y="5825901"/>
                  </a:cubicBezTo>
                  <a:cubicBezTo>
                    <a:pt x="3908849" y="5820975"/>
                    <a:pt x="3906391" y="5813994"/>
                    <a:pt x="3889311" y="5813212"/>
                  </a:cubicBezTo>
                  <a:close/>
                  <a:moveTo>
                    <a:pt x="3740031" y="5812197"/>
                  </a:moveTo>
                  <a:cubicBezTo>
                    <a:pt x="3715739" y="5819871"/>
                    <a:pt x="3698099" y="5823537"/>
                    <a:pt x="3678689" y="5827204"/>
                  </a:cubicBezTo>
                  <a:cubicBezTo>
                    <a:pt x="3668979" y="5828973"/>
                    <a:pt x="3658799" y="5830602"/>
                    <a:pt x="3647047" y="5832414"/>
                  </a:cubicBezTo>
                  <a:cubicBezTo>
                    <a:pt x="3635299" y="5834084"/>
                    <a:pt x="3622019" y="5836675"/>
                    <a:pt x="3605907" y="5837836"/>
                  </a:cubicBezTo>
                  <a:cubicBezTo>
                    <a:pt x="3611939" y="5839507"/>
                    <a:pt x="3617503" y="5840852"/>
                    <a:pt x="3622643" y="5841446"/>
                  </a:cubicBezTo>
                  <a:cubicBezTo>
                    <a:pt x="3627779" y="5841927"/>
                    <a:pt x="3632523" y="5842027"/>
                    <a:pt x="3636955" y="5841856"/>
                  </a:cubicBezTo>
                  <a:cubicBezTo>
                    <a:pt x="3645831" y="5841517"/>
                    <a:pt x="3653491" y="5840116"/>
                    <a:pt x="3660739" y="5838530"/>
                  </a:cubicBezTo>
                  <a:cubicBezTo>
                    <a:pt x="3675235" y="5835373"/>
                    <a:pt x="3688005" y="5831551"/>
                    <a:pt x="3705829" y="5834410"/>
                  </a:cubicBezTo>
                  <a:cubicBezTo>
                    <a:pt x="3701795" y="5829681"/>
                    <a:pt x="3716291" y="5826963"/>
                    <a:pt x="3728819" y="5824061"/>
                  </a:cubicBezTo>
                  <a:cubicBezTo>
                    <a:pt x="3735107" y="5822759"/>
                    <a:pt x="3740825" y="5820848"/>
                    <a:pt x="3743529" y="5818823"/>
                  </a:cubicBezTo>
                  <a:cubicBezTo>
                    <a:pt x="3746219" y="5816813"/>
                    <a:pt x="3745895" y="5814647"/>
                    <a:pt x="3740031" y="5812197"/>
                  </a:cubicBezTo>
                  <a:close/>
                  <a:moveTo>
                    <a:pt x="2797504" y="5810049"/>
                  </a:moveTo>
                  <a:cubicBezTo>
                    <a:pt x="2793968" y="5809539"/>
                    <a:pt x="2792149" y="5809911"/>
                    <a:pt x="2793260" y="5811999"/>
                  </a:cubicBezTo>
                  <a:cubicBezTo>
                    <a:pt x="2801981" y="5816119"/>
                    <a:pt x="2815812" y="5821414"/>
                    <a:pt x="2826303" y="5825024"/>
                  </a:cubicBezTo>
                  <a:cubicBezTo>
                    <a:pt x="2836850" y="5828492"/>
                    <a:pt x="2844240" y="5829569"/>
                    <a:pt x="2840686" y="5823240"/>
                  </a:cubicBezTo>
                  <a:cubicBezTo>
                    <a:pt x="2836538" y="5821131"/>
                    <a:pt x="2823485" y="5816501"/>
                    <a:pt x="2812046" y="5813387"/>
                  </a:cubicBezTo>
                  <a:cubicBezTo>
                    <a:pt x="2806292" y="5811950"/>
                    <a:pt x="2801039" y="5810559"/>
                    <a:pt x="2797504" y="5810049"/>
                  </a:cubicBezTo>
                  <a:close/>
                  <a:moveTo>
                    <a:pt x="3200943" y="5800575"/>
                  </a:moveTo>
                  <a:cubicBezTo>
                    <a:pt x="3212863" y="5810272"/>
                    <a:pt x="3238332" y="5810555"/>
                    <a:pt x="3259752" y="5813698"/>
                  </a:cubicBezTo>
                  <a:cubicBezTo>
                    <a:pt x="3244731" y="5806591"/>
                    <a:pt x="3291265" y="5810286"/>
                    <a:pt x="3263121" y="5805204"/>
                  </a:cubicBezTo>
                  <a:cubicBezTo>
                    <a:pt x="3257161" y="5809494"/>
                    <a:pt x="3227063" y="5799824"/>
                    <a:pt x="3200943" y="5800575"/>
                  </a:cubicBezTo>
                  <a:close/>
                  <a:moveTo>
                    <a:pt x="3373009" y="5798819"/>
                  </a:moveTo>
                  <a:cubicBezTo>
                    <a:pt x="3358962" y="5798302"/>
                    <a:pt x="3349593" y="5798805"/>
                    <a:pt x="3360253" y="5804850"/>
                  </a:cubicBezTo>
                  <a:cubicBezTo>
                    <a:pt x="3388171" y="5814024"/>
                    <a:pt x="3409265" y="5802868"/>
                    <a:pt x="3413839" y="5798904"/>
                  </a:cubicBezTo>
                  <a:cubicBezTo>
                    <a:pt x="3405783" y="5800872"/>
                    <a:pt x="3387057" y="5799336"/>
                    <a:pt x="3373009" y="5798819"/>
                  </a:cubicBezTo>
                  <a:close/>
                  <a:moveTo>
                    <a:pt x="2530505" y="5782076"/>
                  </a:moveTo>
                  <a:cubicBezTo>
                    <a:pt x="2525619" y="5782446"/>
                    <a:pt x="2521400" y="5783281"/>
                    <a:pt x="2515610" y="5783062"/>
                  </a:cubicBezTo>
                  <a:cubicBezTo>
                    <a:pt x="2647031" y="5830163"/>
                    <a:pt x="2777814" y="5864947"/>
                    <a:pt x="2904238" y="5887358"/>
                  </a:cubicBezTo>
                  <a:cubicBezTo>
                    <a:pt x="3031057" y="5908339"/>
                    <a:pt x="3153290" y="5916125"/>
                    <a:pt x="3266773" y="5913265"/>
                  </a:cubicBezTo>
                  <a:cubicBezTo>
                    <a:pt x="3225307" y="5910434"/>
                    <a:pt x="3191953" y="5908919"/>
                    <a:pt x="3161558" y="5907985"/>
                  </a:cubicBezTo>
                  <a:cubicBezTo>
                    <a:pt x="3153970" y="5907659"/>
                    <a:pt x="3146551" y="5907574"/>
                    <a:pt x="3139303" y="5907022"/>
                  </a:cubicBezTo>
                  <a:cubicBezTo>
                    <a:pt x="3132097" y="5906243"/>
                    <a:pt x="3124990" y="5905479"/>
                    <a:pt x="3117940" y="5904729"/>
                  </a:cubicBezTo>
                  <a:cubicBezTo>
                    <a:pt x="3103839" y="5903086"/>
                    <a:pt x="3089894" y="5901161"/>
                    <a:pt x="3075553" y="5898627"/>
                  </a:cubicBezTo>
                  <a:cubicBezTo>
                    <a:pt x="3082830" y="5900170"/>
                    <a:pt x="3091678" y="5900736"/>
                    <a:pt x="3095897" y="5904106"/>
                  </a:cubicBezTo>
                  <a:cubicBezTo>
                    <a:pt x="3078724" y="5900567"/>
                    <a:pt x="3062316" y="5898386"/>
                    <a:pt x="3046602" y="5896857"/>
                  </a:cubicBezTo>
                  <a:cubicBezTo>
                    <a:pt x="3038745" y="5896093"/>
                    <a:pt x="3031057" y="5895498"/>
                    <a:pt x="3023554" y="5894988"/>
                  </a:cubicBezTo>
                  <a:cubicBezTo>
                    <a:pt x="3016121" y="5894111"/>
                    <a:pt x="3008873" y="5893261"/>
                    <a:pt x="3001809" y="5892426"/>
                  </a:cubicBezTo>
                  <a:cubicBezTo>
                    <a:pt x="2973522" y="5889113"/>
                    <a:pt x="2947926" y="5885928"/>
                    <a:pt x="2925487" y="5877589"/>
                  </a:cubicBezTo>
                  <a:cubicBezTo>
                    <a:pt x="2928913" y="5883266"/>
                    <a:pt x="2947530" y="5889057"/>
                    <a:pt x="2937153" y="5888504"/>
                  </a:cubicBezTo>
                  <a:cubicBezTo>
                    <a:pt x="2930598" y="5887117"/>
                    <a:pt x="2923704" y="5885659"/>
                    <a:pt x="2916653" y="5884158"/>
                  </a:cubicBezTo>
                  <a:cubicBezTo>
                    <a:pt x="2909603" y="5882686"/>
                    <a:pt x="2902411" y="5881114"/>
                    <a:pt x="2895418" y="5879005"/>
                  </a:cubicBezTo>
                  <a:cubicBezTo>
                    <a:pt x="2881345" y="5875112"/>
                    <a:pt x="2867415" y="5871318"/>
                    <a:pt x="2855070" y="5868288"/>
                  </a:cubicBezTo>
                  <a:cubicBezTo>
                    <a:pt x="2830394" y="5862229"/>
                    <a:pt x="2812046" y="5859199"/>
                    <a:pt x="2811593" y="5864338"/>
                  </a:cubicBezTo>
                  <a:cubicBezTo>
                    <a:pt x="2804713" y="5862285"/>
                    <a:pt x="2798031" y="5860374"/>
                    <a:pt x="2791490" y="5858604"/>
                  </a:cubicBezTo>
                  <a:cubicBezTo>
                    <a:pt x="2784949" y="5856821"/>
                    <a:pt x="2778735" y="5854570"/>
                    <a:pt x="2772520" y="5852772"/>
                  </a:cubicBezTo>
                  <a:cubicBezTo>
                    <a:pt x="2760146" y="5849020"/>
                    <a:pt x="2748155" y="5845736"/>
                    <a:pt x="2736221" y="5842735"/>
                  </a:cubicBezTo>
                  <a:cubicBezTo>
                    <a:pt x="2724286" y="5839733"/>
                    <a:pt x="2712423" y="5837015"/>
                    <a:pt x="2700304" y="5834382"/>
                  </a:cubicBezTo>
                  <a:cubicBezTo>
                    <a:pt x="2688256" y="5831579"/>
                    <a:pt x="2675642" y="5829653"/>
                    <a:pt x="2663042" y="5826015"/>
                  </a:cubicBezTo>
                  <a:cubicBezTo>
                    <a:pt x="2665392" y="5817124"/>
                    <a:pt x="2620033" y="5798848"/>
                    <a:pt x="2638267" y="5802216"/>
                  </a:cubicBezTo>
                  <a:cubicBezTo>
                    <a:pt x="2647498" y="5805416"/>
                    <a:pt x="2656431" y="5808503"/>
                    <a:pt x="2665124" y="5811504"/>
                  </a:cubicBezTo>
                  <a:cubicBezTo>
                    <a:pt x="2669456" y="5813033"/>
                    <a:pt x="2673717" y="5814548"/>
                    <a:pt x="2677936" y="5816048"/>
                  </a:cubicBezTo>
                  <a:cubicBezTo>
                    <a:pt x="2682225" y="5817323"/>
                    <a:pt x="2686458" y="5818582"/>
                    <a:pt x="2690649" y="5819828"/>
                  </a:cubicBezTo>
                  <a:cubicBezTo>
                    <a:pt x="2707383" y="5824783"/>
                    <a:pt x="2723338" y="5829512"/>
                    <a:pt x="2738925" y="5834127"/>
                  </a:cubicBezTo>
                  <a:cubicBezTo>
                    <a:pt x="2754540" y="5838629"/>
                    <a:pt x="2769830" y="5842847"/>
                    <a:pt x="2785289" y="5846642"/>
                  </a:cubicBezTo>
                  <a:cubicBezTo>
                    <a:pt x="2800805" y="5850252"/>
                    <a:pt x="2816846" y="5852276"/>
                    <a:pt x="2833296" y="5854386"/>
                  </a:cubicBezTo>
                  <a:cubicBezTo>
                    <a:pt x="2793883" y="5833362"/>
                    <a:pt x="2797578" y="5852234"/>
                    <a:pt x="2770127" y="5832669"/>
                  </a:cubicBezTo>
                  <a:cubicBezTo>
                    <a:pt x="2758886" y="5822744"/>
                    <a:pt x="2808521" y="5836024"/>
                    <a:pt x="2779499" y="5823226"/>
                  </a:cubicBezTo>
                  <a:cubicBezTo>
                    <a:pt x="2788574" y="5832357"/>
                    <a:pt x="2753152" y="5817081"/>
                    <a:pt x="2743639" y="5816062"/>
                  </a:cubicBezTo>
                  <a:cubicBezTo>
                    <a:pt x="2750137" y="5831536"/>
                    <a:pt x="2722701" y="5823976"/>
                    <a:pt x="2688639" y="5813061"/>
                  </a:cubicBezTo>
                  <a:cubicBezTo>
                    <a:pt x="2680045" y="5810555"/>
                    <a:pt x="2671424" y="5806832"/>
                    <a:pt x="2662674" y="5803561"/>
                  </a:cubicBezTo>
                  <a:cubicBezTo>
                    <a:pt x="2653954" y="5800234"/>
                    <a:pt x="2645247" y="5796993"/>
                    <a:pt x="2636965" y="5794176"/>
                  </a:cubicBezTo>
                  <a:cubicBezTo>
                    <a:pt x="2620415" y="5788541"/>
                    <a:pt x="2605564" y="5784577"/>
                    <a:pt x="2595711" y="5784874"/>
                  </a:cubicBezTo>
                  <a:cubicBezTo>
                    <a:pt x="2602054" y="5792335"/>
                    <a:pt x="2604262" y="5797276"/>
                    <a:pt x="2601077" y="5798932"/>
                  </a:cubicBezTo>
                  <a:cubicBezTo>
                    <a:pt x="2616281" y="5804468"/>
                    <a:pt x="2629745" y="5810626"/>
                    <a:pt x="2639457" y="5818030"/>
                  </a:cubicBezTo>
                  <a:cubicBezTo>
                    <a:pt x="2626729" y="5816020"/>
                    <a:pt x="2538913" y="5793043"/>
                    <a:pt x="2549403" y="5783883"/>
                  </a:cubicBezTo>
                  <a:cubicBezTo>
                    <a:pt x="2540944" y="5781802"/>
                    <a:pt x="2535391" y="5781706"/>
                    <a:pt x="2530505" y="5782076"/>
                  </a:cubicBezTo>
                  <a:close/>
                  <a:moveTo>
                    <a:pt x="5791457" y="5769358"/>
                  </a:moveTo>
                  <a:cubicBezTo>
                    <a:pt x="5795123" y="5771156"/>
                    <a:pt x="5787551" y="5782014"/>
                    <a:pt x="5774751" y="5796993"/>
                  </a:cubicBezTo>
                  <a:cubicBezTo>
                    <a:pt x="5752059" y="5808870"/>
                    <a:pt x="5753587" y="5801325"/>
                    <a:pt x="5779099" y="5774525"/>
                  </a:cubicBezTo>
                  <a:cubicBezTo>
                    <a:pt x="5780147" y="5777286"/>
                    <a:pt x="5781435" y="5779777"/>
                    <a:pt x="5791457" y="5769358"/>
                  </a:cubicBezTo>
                  <a:close/>
                  <a:moveTo>
                    <a:pt x="2597297" y="5757777"/>
                  </a:moveTo>
                  <a:cubicBezTo>
                    <a:pt x="2612841" y="5768211"/>
                    <a:pt x="2638381" y="5775361"/>
                    <a:pt x="2649451" y="5787564"/>
                  </a:cubicBezTo>
                  <a:cubicBezTo>
                    <a:pt x="2636809" y="5784974"/>
                    <a:pt x="2581299" y="5767192"/>
                    <a:pt x="2601416" y="5777555"/>
                  </a:cubicBezTo>
                  <a:cubicBezTo>
                    <a:pt x="2627904" y="5785865"/>
                    <a:pt x="2652269" y="5794530"/>
                    <a:pt x="2673009" y="5801551"/>
                  </a:cubicBezTo>
                  <a:cubicBezTo>
                    <a:pt x="2683287" y="5805317"/>
                    <a:pt x="2693098" y="5807469"/>
                    <a:pt x="2701578" y="5809550"/>
                  </a:cubicBezTo>
                  <a:cubicBezTo>
                    <a:pt x="2710101" y="5811518"/>
                    <a:pt x="2717491" y="5812891"/>
                    <a:pt x="2723536" y="5813415"/>
                  </a:cubicBezTo>
                  <a:cubicBezTo>
                    <a:pt x="2708260" y="5808687"/>
                    <a:pt x="2694669" y="5803349"/>
                    <a:pt x="2684915" y="5796540"/>
                  </a:cubicBezTo>
                  <a:cubicBezTo>
                    <a:pt x="2721497" y="5809494"/>
                    <a:pt x="2731676" y="5801707"/>
                    <a:pt x="2763799" y="5818752"/>
                  </a:cubicBezTo>
                  <a:cubicBezTo>
                    <a:pt x="2741416" y="5795690"/>
                    <a:pt x="2806185" y="5831451"/>
                    <a:pt x="2793260" y="5812014"/>
                  </a:cubicBezTo>
                  <a:cubicBezTo>
                    <a:pt x="2767720" y="5800518"/>
                    <a:pt x="2746683" y="5797205"/>
                    <a:pt x="2726339" y="5793482"/>
                  </a:cubicBezTo>
                  <a:cubicBezTo>
                    <a:pt x="2716174" y="5791613"/>
                    <a:pt x="2706193" y="5789659"/>
                    <a:pt x="2696000" y="5786559"/>
                  </a:cubicBezTo>
                  <a:cubicBezTo>
                    <a:pt x="2685765" y="5783586"/>
                    <a:pt x="2675741" y="5778220"/>
                    <a:pt x="2664911" y="5771298"/>
                  </a:cubicBezTo>
                  <a:cubicBezTo>
                    <a:pt x="2655114" y="5774964"/>
                    <a:pt x="2586495" y="5754097"/>
                    <a:pt x="2597297" y="5757777"/>
                  </a:cubicBezTo>
                  <a:close/>
                  <a:moveTo>
                    <a:pt x="2639598" y="5753531"/>
                  </a:moveTo>
                  <a:cubicBezTo>
                    <a:pt x="2649565" y="5755711"/>
                    <a:pt x="2660480" y="5758401"/>
                    <a:pt x="2672188" y="5761515"/>
                  </a:cubicBezTo>
                  <a:cubicBezTo>
                    <a:pt x="2683924" y="5764602"/>
                    <a:pt x="2696340" y="5768452"/>
                    <a:pt x="2709931" y="5771298"/>
                  </a:cubicBezTo>
                  <a:cubicBezTo>
                    <a:pt x="2736886" y="5777613"/>
                    <a:pt x="2766644" y="5785172"/>
                    <a:pt x="2798172" y="5793369"/>
                  </a:cubicBezTo>
                  <a:cubicBezTo>
                    <a:pt x="2806001" y="5795606"/>
                    <a:pt x="2814156" y="5797163"/>
                    <a:pt x="2822395" y="5798806"/>
                  </a:cubicBezTo>
                  <a:cubicBezTo>
                    <a:pt x="2830620" y="5800462"/>
                    <a:pt x="2838945" y="5802146"/>
                    <a:pt x="2847354" y="5803845"/>
                  </a:cubicBezTo>
                  <a:cubicBezTo>
                    <a:pt x="2864130" y="5807229"/>
                    <a:pt x="2881260" y="5810683"/>
                    <a:pt x="2898589" y="5814180"/>
                  </a:cubicBezTo>
                  <a:cubicBezTo>
                    <a:pt x="2907267" y="5815808"/>
                    <a:pt x="2915875" y="5817875"/>
                    <a:pt x="2924723" y="5819135"/>
                  </a:cubicBezTo>
                  <a:cubicBezTo>
                    <a:pt x="2933571" y="5820338"/>
                    <a:pt x="2942462" y="5821542"/>
                    <a:pt x="2951366" y="5822745"/>
                  </a:cubicBezTo>
                  <a:cubicBezTo>
                    <a:pt x="2969134" y="5825010"/>
                    <a:pt x="2986972" y="5827290"/>
                    <a:pt x="3004739" y="5829555"/>
                  </a:cubicBezTo>
                  <a:cubicBezTo>
                    <a:pt x="2979256" y="5828012"/>
                    <a:pt x="2949894" y="5825350"/>
                    <a:pt x="2918536" y="5821698"/>
                  </a:cubicBezTo>
                  <a:cubicBezTo>
                    <a:pt x="2887603" y="5816417"/>
                    <a:pt x="2854659" y="5810287"/>
                    <a:pt x="2821531" y="5803874"/>
                  </a:cubicBezTo>
                  <a:cubicBezTo>
                    <a:pt x="2804826" y="5801085"/>
                    <a:pt x="2788715" y="5796243"/>
                    <a:pt x="2772519" y="5792194"/>
                  </a:cubicBezTo>
                  <a:cubicBezTo>
                    <a:pt x="2756366" y="5787947"/>
                    <a:pt x="2740411" y="5783756"/>
                    <a:pt x="2724895" y="5779679"/>
                  </a:cubicBezTo>
                  <a:cubicBezTo>
                    <a:pt x="2693523" y="5772190"/>
                    <a:pt x="2665053" y="5761714"/>
                    <a:pt x="2639598" y="5753531"/>
                  </a:cubicBezTo>
                  <a:close/>
                  <a:moveTo>
                    <a:pt x="3115017" y="5745463"/>
                  </a:moveTo>
                  <a:cubicBezTo>
                    <a:pt x="3109694" y="5745884"/>
                    <a:pt x="3112118" y="5749259"/>
                    <a:pt x="3108114" y="5750203"/>
                  </a:cubicBezTo>
                  <a:cubicBezTo>
                    <a:pt x="3104235" y="5746777"/>
                    <a:pt x="3090106" y="5744328"/>
                    <a:pt x="3092924" y="5748349"/>
                  </a:cubicBezTo>
                  <a:cubicBezTo>
                    <a:pt x="3108086" y="5750246"/>
                    <a:pt x="3112928" y="5758797"/>
                    <a:pt x="3130964" y="5758924"/>
                  </a:cubicBezTo>
                  <a:cubicBezTo>
                    <a:pt x="3122059" y="5752256"/>
                    <a:pt x="3131091" y="5752440"/>
                    <a:pt x="3123447" y="5746225"/>
                  </a:cubicBezTo>
                  <a:cubicBezTo>
                    <a:pt x="3119426" y="5745510"/>
                    <a:pt x="3116791" y="5745322"/>
                    <a:pt x="3115017" y="5745463"/>
                  </a:cubicBezTo>
                  <a:close/>
                  <a:moveTo>
                    <a:pt x="2780539" y="5744816"/>
                  </a:moveTo>
                  <a:cubicBezTo>
                    <a:pt x="2777756" y="5744487"/>
                    <a:pt x="2776622" y="5745078"/>
                    <a:pt x="2778225" y="5747202"/>
                  </a:cubicBezTo>
                  <a:cubicBezTo>
                    <a:pt x="2802306" y="5755696"/>
                    <a:pt x="2771840" y="5750118"/>
                    <a:pt x="2780773" y="5757013"/>
                  </a:cubicBezTo>
                  <a:cubicBezTo>
                    <a:pt x="2805732" y="5760680"/>
                    <a:pt x="2810970" y="5773648"/>
                    <a:pt x="2833877" y="5776975"/>
                  </a:cubicBezTo>
                  <a:cubicBezTo>
                    <a:pt x="2833225" y="5772572"/>
                    <a:pt x="2837444" y="5770533"/>
                    <a:pt x="2846618" y="5770944"/>
                  </a:cubicBezTo>
                  <a:cubicBezTo>
                    <a:pt x="2851800" y="5778136"/>
                    <a:pt x="2892360" y="5795818"/>
                    <a:pt x="2892530" y="5787366"/>
                  </a:cubicBezTo>
                  <a:cubicBezTo>
                    <a:pt x="2863975" y="5775771"/>
                    <a:pt x="2909999" y="5783940"/>
                    <a:pt x="2886513" y="5768056"/>
                  </a:cubicBezTo>
                  <a:cubicBezTo>
                    <a:pt x="2873672" y="5765139"/>
                    <a:pt x="2860818" y="5762223"/>
                    <a:pt x="2847935" y="5759307"/>
                  </a:cubicBezTo>
                  <a:cubicBezTo>
                    <a:pt x="2862644" y="5771991"/>
                    <a:pt x="2838549" y="5765606"/>
                    <a:pt x="2831144" y="5767461"/>
                  </a:cubicBezTo>
                  <a:cubicBezTo>
                    <a:pt x="2823075" y="5761388"/>
                    <a:pt x="2815883" y="5759023"/>
                    <a:pt x="2820654" y="5756206"/>
                  </a:cubicBezTo>
                  <a:cubicBezTo>
                    <a:pt x="2812064" y="5755091"/>
                    <a:pt x="2788886" y="5745806"/>
                    <a:pt x="2780539" y="5744816"/>
                  </a:cubicBezTo>
                  <a:close/>
                  <a:moveTo>
                    <a:pt x="4023247" y="5744725"/>
                  </a:moveTo>
                  <a:cubicBezTo>
                    <a:pt x="3984907" y="5746523"/>
                    <a:pt x="4001443" y="5756433"/>
                    <a:pt x="4005379" y="5761968"/>
                  </a:cubicBezTo>
                  <a:cubicBezTo>
                    <a:pt x="4030255" y="5755413"/>
                    <a:pt x="4029503" y="5749963"/>
                    <a:pt x="4023247" y="5744725"/>
                  </a:cubicBezTo>
                  <a:close/>
                  <a:moveTo>
                    <a:pt x="904701" y="5733836"/>
                  </a:moveTo>
                  <a:cubicBezTo>
                    <a:pt x="917368" y="5742171"/>
                    <a:pt x="969410" y="5809275"/>
                    <a:pt x="968914" y="5797743"/>
                  </a:cubicBezTo>
                  <a:cubicBezTo>
                    <a:pt x="983199" y="5828167"/>
                    <a:pt x="930789" y="5767985"/>
                    <a:pt x="901951" y="5734262"/>
                  </a:cubicBezTo>
                  <a:cubicBezTo>
                    <a:pt x="901886" y="5732654"/>
                    <a:pt x="902892" y="5732645"/>
                    <a:pt x="904701" y="5733836"/>
                  </a:cubicBezTo>
                  <a:close/>
                  <a:moveTo>
                    <a:pt x="2682438" y="5721889"/>
                  </a:moveTo>
                  <a:cubicBezTo>
                    <a:pt x="2683712" y="5733781"/>
                    <a:pt x="2709251" y="5737264"/>
                    <a:pt x="2713980" y="5747358"/>
                  </a:cubicBezTo>
                  <a:cubicBezTo>
                    <a:pt x="2709690" y="5746154"/>
                    <a:pt x="2707920" y="5748122"/>
                    <a:pt x="2717293" y="5751265"/>
                  </a:cubicBezTo>
                  <a:cubicBezTo>
                    <a:pt x="2717533" y="5743266"/>
                    <a:pt x="2727542" y="5740817"/>
                    <a:pt x="2709365" y="5727920"/>
                  </a:cubicBezTo>
                  <a:cubicBezTo>
                    <a:pt x="2712805" y="5733654"/>
                    <a:pt x="2694146" y="5725570"/>
                    <a:pt x="2682438" y="5721889"/>
                  </a:cubicBezTo>
                  <a:close/>
                  <a:moveTo>
                    <a:pt x="3968331" y="5721323"/>
                  </a:moveTo>
                  <a:cubicBezTo>
                    <a:pt x="3948567" y="5724169"/>
                    <a:pt x="3936619" y="5727042"/>
                    <a:pt x="3925223" y="5730044"/>
                  </a:cubicBezTo>
                  <a:cubicBezTo>
                    <a:pt x="3913825" y="5733031"/>
                    <a:pt x="3902895" y="5735721"/>
                    <a:pt x="3884959" y="5735947"/>
                  </a:cubicBezTo>
                  <a:cubicBezTo>
                    <a:pt x="3910711" y="5743535"/>
                    <a:pt x="3826687" y="5759858"/>
                    <a:pt x="3865591" y="5761473"/>
                  </a:cubicBezTo>
                  <a:cubicBezTo>
                    <a:pt x="3880457" y="5752865"/>
                    <a:pt x="3900787" y="5747216"/>
                    <a:pt x="3920167" y="5741695"/>
                  </a:cubicBezTo>
                  <a:cubicBezTo>
                    <a:pt x="3929851" y="5738920"/>
                    <a:pt x="3939295" y="5736188"/>
                    <a:pt x="3947647" y="5733116"/>
                  </a:cubicBezTo>
                  <a:cubicBezTo>
                    <a:pt x="3955957" y="5729832"/>
                    <a:pt x="3963063" y="5725726"/>
                    <a:pt x="3968331" y="5721323"/>
                  </a:cubicBezTo>
                  <a:close/>
                  <a:moveTo>
                    <a:pt x="3195000" y="5713729"/>
                  </a:moveTo>
                  <a:cubicBezTo>
                    <a:pt x="3199191" y="5713795"/>
                    <a:pt x="3203937" y="5714542"/>
                    <a:pt x="3209805" y="5716651"/>
                  </a:cubicBezTo>
                  <a:lnTo>
                    <a:pt x="3194288" y="5713802"/>
                  </a:lnTo>
                  <a:close/>
                  <a:moveTo>
                    <a:pt x="915032" y="5696973"/>
                  </a:moveTo>
                  <a:cubicBezTo>
                    <a:pt x="924617" y="5711951"/>
                    <a:pt x="944550" y="5730214"/>
                    <a:pt x="945187" y="5742374"/>
                  </a:cubicBezTo>
                  <a:cubicBezTo>
                    <a:pt x="965658" y="5764262"/>
                    <a:pt x="979362" y="5777244"/>
                    <a:pt x="991537" y="5790523"/>
                  </a:cubicBezTo>
                  <a:cubicBezTo>
                    <a:pt x="1003854" y="5803675"/>
                    <a:pt x="1013991" y="5817705"/>
                    <a:pt x="1029563" y="5839818"/>
                  </a:cubicBezTo>
                  <a:cubicBezTo>
                    <a:pt x="1046255" y="5848497"/>
                    <a:pt x="1081435" y="5882204"/>
                    <a:pt x="1116106" y="5914823"/>
                  </a:cubicBezTo>
                  <a:cubicBezTo>
                    <a:pt x="1133151" y="5931429"/>
                    <a:pt x="1151315" y="5946506"/>
                    <a:pt x="1166406" y="5958596"/>
                  </a:cubicBezTo>
                  <a:cubicBezTo>
                    <a:pt x="1181555" y="5970630"/>
                    <a:pt x="1193999" y="5979308"/>
                    <a:pt x="1201176" y="5981531"/>
                  </a:cubicBezTo>
                  <a:cubicBezTo>
                    <a:pt x="1181144" y="5963693"/>
                    <a:pt x="1160928" y="5945699"/>
                    <a:pt x="1140952" y="5927918"/>
                  </a:cubicBezTo>
                  <a:cubicBezTo>
                    <a:pt x="1143840" y="5923459"/>
                    <a:pt x="1107555" y="5882063"/>
                    <a:pt x="1130518" y="5901727"/>
                  </a:cubicBezTo>
                  <a:cubicBezTo>
                    <a:pt x="1135431" y="5906258"/>
                    <a:pt x="1139947" y="5910264"/>
                    <a:pt x="1136209" y="5903214"/>
                  </a:cubicBezTo>
                  <a:cubicBezTo>
                    <a:pt x="1106946" y="5873116"/>
                    <a:pt x="1119150" y="5898811"/>
                    <a:pt x="1105163" y="5889297"/>
                  </a:cubicBezTo>
                  <a:cubicBezTo>
                    <a:pt x="1092832" y="5876174"/>
                    <a:pt x="1073238" y="5853536"/>
                    <a:pt x="1054933" y="5833589"/>
                  </a:cubicBezTo>
                  <a:cubicBezTo>
                    <a:pt x="1045802" y="5823608"/>
                    <a:pt x="1036897" y="5814363"/>
                    <a:pt x="1029507" y="5807200"/>
                  </a:cubicBezTo>
                  <a:cubicBezTo>
                    <a:pt x="1022329" y="5799839"/>
                    <a:pt x="1016440" y="5794742"/>
                    <a:pt x="1012816" y="5793510"/>
                  </a:cubicBezTo>
                  <a:cubicBezTo>
                    <a:pt x="1029861" y="5811051"/>
                    <a:pt x="1043636" y="5825930"/>
                    <a:pt x="1050006" y="5839507"/>
                  </a:cubicBezTo>
                  <a:cubicBezTo>
                    <a:pt x="1032551" y="5823424"/>
                    <a:pt x="973671" y="5764870"/>
                    <a:pt x="954318" y="5739388"/>
                  </a:cubicBezTo>
                  <a:cubicBezTo>
                    <a:pt x="948981" y="5718775"/>
                    <a:pt x="975738" y="5762803"/>
                    <a:pt x="973430" y="5751379"/>
                  </a:cubicBezTo>
                  <a:cubicBezTo>
                    <a:pt x="956569" y="5727142"/>
                    <a:pt x="917071" y="5688818"/>
                    <a:pt x="915032" y="5696973"/>
                  </a:cubicBezTo>
                  <a:close/>
                  <a:moveTo>
                    <a:pt x="3779729" y="5689526"/>
                  </a:moveTo>
                  <a:cubicBezTo>
                    <a:pt x="3751119" y="5695472"/>
                    <a:pt x="3760335" y="5704405"/>
                    <a:pt x="3719859" y="5709346"/>
                  </a:cubicBezTo>
                  <a:cubicBezTo>
                    <a:pt x="3709891" y="5705070"/>
                    <a:pt x="3718443" y="5703060"/>
                    <a:pt x="3709495" y="5698912"/>
                  </a:cubicBezTo>
                  <a:cubicBezTo>
                    <a:pt x="3682839" y="5702734"/>
                    <a:pt x="3697391" y="5704759"/>
                    <a:pt x="3712483" y="5710295"/>
                  </a:cubicBezTo>
                  <a:cubicBezTo>
                    <a:pt x="3687113" y="5712121"/>
                    <a:pt x="3689859" y="5717387"/>
                    <a:pt x="3676849" y="5720785"/>
                  </a:cubicBezTo>
                  <a:cubicBezTo>
                    <a:pt x="3684167" y="5713310"/>
                    <a:pt x="3652967" y="5716566"/>
                    <a:pt x="3637095" y="5714371"/>
                  </a:cubicBezTo>
                  <a:cubicBezTo>
                    <a:pt x="3675207" y="5721748"/>
                    <a:pt x="3638993" y="5722031"/>
                    <a:pt x="3648451" y="5730426"/>
                  </a:cubicBezTo>
                  <a:cubicBezTo>
                    <a:pt x="3680303" y="5726023"/>
                    <a:pt x="3688345" y="5718987"/>
                    <a:pt x="3719873" y="5724027"/>
                  </a:cubicBezTo>
                  <a:cubicBezTo>
                    <a:pt x="3720793" y="5718208"/>
                    <a:pt x="3744507" y="5712871"/>
                    <a:pt x="3763647" y="5707746"/>
                  </a:cubicBezTo>
                  <a:cubicBezTo>
                    <a:pt x="3782801" y="5702536"/>
                    <a:pt x="3797227" y="5697129"/>
                    <a:pt x="3779729" y="5689526"/>
                  </a:cubicBezTo>
                  <a:close/>
                  <a:moveTo>
                    <a:pt x="822742" y="5687402"/>
                  </a:moveTo>
                  <a:cubicBezTo>
                    <a:pt x="845294" y="5688563"/>
                    <a:pt x="946376" y="5813896"/>
                    <a:pt x="1014684" y="5894563"/>
                  </a:cubicBezTo>
                  <a:cubicBezTo>
                    <a:pt x="1003996" y="5883366"/>
                    <a:pt x="993916" y="5872832"/>
                    <a:pt x="984346" y="5862809"/>
                  </a:cubicBezTo>
                  <a:cubicBezTo>
                    <a:pt x="974634" y="5852928"/>
                    <a:pt x="966281" y="5842805"/>
                    <a:pt x="957787" y="5833574"/>
                  </a:cubicBezTo>
                  <a:cubicBezTo>
                    <a:pt x="941039" y="5814901"/>
                    <a:pt x="925693" y="5798040"/>
                    <a:pt x="910856" y="5782057"/>
                  </a:cubicBezTo>
                  <a:cubicBezTo>
                    <a:pt x="896019" y="5766074"/>
                    <a:pt x="881692" y="5750954"/>
                    <a:pt x="866983" y="5735777"/>
                  </a:cubicBezTo>
                  <a:cubicBezTo>
                    <a:pt x="852883" y="5720077"/>
                    <a:pt x="838428" y="5704278"/>
                    <a:pt x="822742" y="5687402"/>
                  </a:cubicBezTo>
                  <a:close/>
                  <a:moveTo>
                    <a:pt x="4113441" y="5685180"/>
                  </a:moveTo>
                  <a:cubicBezTo>
                    <a:pt x="4112279" y="5697157"/>
                    <a:pt x="4085283" y="5698120"/>
                    <a:pt x="4058199" y="5710507"/>
                  </a:cubicBezTo>
                  <a:cubicBezTo>
                    <a:pt x="4070573" y="5711951"/>
                    <a:pt x="4072527" y="5714386"/>
                    <a:pt x="4069243" y="5717316"/>
                  </a:cubicBezTo>
                  <a:cubicBezTo>
                    <a:pt x="4067615" y="5718775"/>
                    <a:pt x="4064671" y="5720360"/>
                    <a:pt x="4061103" y="5722016"/>
                  </a:cubicBezTo>
                  <a:cubicBezTo>
                    <a:pt x="4057479" y="5723461"/>
                    <a:pt x="4053187" y="5724890"/>
                    <a:pt x="4048955" y="5726349"/>
                  </a:cubicBezTo>
                  <a:cubicBezTo>
                    <a:pt x="4032023" y="5732153"/>
                    <a:pt x="4015503" y="5738014"/>
                    <a:pt x="4042995" y="5742106"/>
                  </a:cubicBezTo>
                  <a:cubicBezTo>
                    <a:pt x="4070375" y="5728274"/>
                    <a:pt x="4073559" y="5724664"/>
                    <a:pt x="4116343" y="5708822"/>
                  </a:cubicBezTo>
                  <a:cubicBezTo>
                    <a:pt x="4064471" y="5702579"/>
                    <a:pt x="4172547" y="5683650"/>
                    <a:pt x="4113441" y="5685180"/>
                  </a:cubicBezTo>
                  <a:close/>
                  <a:moveTo>
                    <a:pt x="2774251" y="5682488"/>
                  </a:moveTo>
                  <a:cubicBezTo>
                    <a:pt x="2771744" y="5683211"/>
                    <a:pt x="2772424" y="5686121"/>
                    <a:pt x="2778819" y="5692966"/>
                  </a:cubicBezTo>
                  <a:cubicBezTo>
                    <a:pt x="2793854" y="5696180"/>
                    <a:pt x="2809328" y="5699478"/>
                    <a:pt x="2825127" y="5702862"/>
                  </a:cubicBezTo>
                  <a:cubicBezTo>
                    <a:pt x="2829077" y="5703683"/>
                    <a:pt x="2832985" y="5704660"/>
                    <a:pt x="2837005" y="5705396"/>
                  </a:cubicBezTo>
                  <a:cubicBezTo>
                    <a:pt x="2841040" y="5706048"/>
                    <a:pt x="2845089" y="5706698"/>
                    <a:pt x="2849166" y="5707350"/>
                  </a:cubicBezTo>
                  <a:cubicBezTo>
                    <a:pt x="2857292" y="5708680"/>
                    <a:pt x="2865475" y="5710025"/>
                    <a:pt x="2873729" y="5711370"/>
                  </a:cubicBezTo>
                  <a:cubicBezTo>
                    <a:pt x="2890137" y="5714173"/>
                    <a:pt x="2906757" y="5717005"/>
                    <a:pt x="2923491" y="5719851"/>
                  </a:cubicBezTo>
                  <a:cubicBezTo>
                    <a:pt x="2931844" y="5721209"/>
                    <a:pt x="2940126" y="5722979"/>
                    <a:pt x="2948578" y="5724055"/>
                  </a:cubicBezTo>
                  <a:lnTo>
                    <a:pt x="2974004" y="5727071"/>
                  </a:lnTo>
                  <a:cubicBezTo>
                    <a:pt x="2990879" y="5729152"/>
                    <a:pt x="3007740" y="5731247"/>
                    <a:pt x="3024488" y="5733328"/>
                  </a:cubicBezTo>
                  <a:cubicBezTo>
                    <a:pt x="3032827" y="5734418"/>
                    <a:pt x="3041123" y="5735494"/>
                    <a:pt x="3049391" y="5736556"/>
                  </a:cubicBezTo>
                  <a:cubicBezTo>
                    <a:pt x="3057602" y="5737844"/>
                    <a:pt x="3066011" y="5737929"/>
                    <a:pt x="3074208" y="5738680"/>
                  </a:cubicBezTo>
                  <a:cubicBezTo>
                    <a:pt x="3106968" y="5741185"/>
                    <a:pt x="3138807" y="5743620"/>
                    <a:pt x="3168820" y="5745928"/>
                  </a:cubicBezTo>
                  <a:cubicBezTo>
                    <a:pt x="3180061" y="5752086"/>
                    <a:pt x="3174441" y="5752865"/>
                    <a:pt x="3168339" y="5753502"/>
                  </a:cubicBezTo>
                  <a:cubicBezTo>
                    <a:pt x="3162237" y="5754153"/>
                    <a:pt x="3155767" y="5754068"/>
                    <a:pt x="3165168" y="5760227"/>
                  </a:cubicBezTo>
                  <a:cubicBezTo>
                    <a:pt x="3208503" y="5760892"/>
                    <a:pt x="3177499" y="5749750"/>
                    <a:pt x="3191472" y="5741596"/>
                  </a:cubicBezTo>
                  <a:cubicBezTo>
                    <a:pt x="3215680" y="5743352"/>
                    <a:pt x="3239974" y="5744512"/>
                    <a:pt x="3264296" y="5745305"/>
                  </a:cubicBezTo>
                  <a:cubicBezTo>
                    <a:pt x="3276400" y="5746013"/>
                    <a:pt x="3288689" y="5745362"/>
                    <a:pt x="3300949" y="5744824"/>
                  </a:cubicBezTo>
                  <a:cubicBezTo>
                    <a:pt x="3313181" y="5744257"/>
                    <a:pt x="3325427" y="5743677"/>
                    <a:pt x="3337701" y="5743097"/>
                  </a:cubicBezTo>
                  <a:cubicBezTo>
                    <a:pt x="3349904" y="5742460"/>
                    <a:pt x="3362150" y="5741808"/>
                    <a:pt x="3374395" y="5741157"/>
                  </a:cubicBezTo>
                  <a:cubicBezTo>
                    <a:pt x="3380511" y="5740775"/>
                    <a:pt x="3386599" y="5740633"/>
                    <a:pt x="3392731" y="5740025"/>
                  </a:cubicBezTo>
                  <a:lnTo>
                    <a:pt x="3411135" y="5737887"/>
                  </a:lnTo>
                  <a:cubicBezTo>
                    <a:pt x="3435667" y="5735055"/>
                    <a:pt x="3460131" y="5732309"/>
                    <a:pt x="3484553" y="5729874"/>
                  </a:cubicBezTo>
                  <a:cubicBezTo>
                    <a:pt x="3490669" y="5733116"/>
                    <a:pt x="3495227" y="5737957"/>
                    <a:pt x="3504713" y="5738014"/>
                  </a:cubicBezTo>
                  <a:cubicBezTo>
                    <a:pt x="3516931" y="5724211"/>
                    <a:pt x="3555069" y="5719001"/>
                    <a:pt x="3593703" y="5714613"/>
                  </a:cubicBezTo>
                  <a:cubicBezTo>
                    <a:pt x="3613071" y="5712928"/>
                    <a:pt x="3632367" y="5709190"/>
                    <a:pt x="3648577" y="5705283"/>
                  </a:cubicBezTo>
                  <a:cubicBezTo>
                    <a:pt x="3664787" y="5701333"/>
                    <a:pt x="3677867" y="5696661"/>
                    <a:pt x="3684579" y="5690375"/>
                  </a:cubicBezTo>
                  <a:cubicBezTo>
                    <a:pt x="3570557" y="5710323"/>
                    <a:pt x="3472619" y="5723404"/>
                    <a:pt x="3370603" y="5732592"/>
                  </a:cubicBezTo>
                  <a:cubicBezTo>
                    <a:pt x="3345006" y="5733979"/>
                    <a:pt x="3319254" y="5735367"/>
                    <a:pt x="3292978" y="5736782"/>
                  </a:cubicBezTo>
                  <a:cubicBezTo>
                    <a:pt x="3279727" y="5737802"/>
                    <a:pt x="3266519" y="5737235"/>
                    <a:pt x="3253055" y="5737009"/>
                  </a:cubicBezTo>
                  <a:cubicBezTo>
                    <a:pt x="3239578" y="5736683"/>
                    <a:pt x="3225916" y="5736344"/>
                    <a:pt x="3212056" y="5736004"/>
                  </a:cubicBezTo>
                  <a:cubicBezTo>
                    <a:pt x="3198140" y="5735523"/>
                    <a:pt x="3184011" y="5735027"/>
                    <a:pt x="3169627" y="5734517"/>
                  </a:cubicBezTo>
                  <a:cubicBezTo>
                    <a:pt x="3155329" y="5733257"/>
                    <a:pt x="3140832" y="5731516"/>
                    <a:pt x="3125981" y="5729860"/>
                  </a:cubicBezTo>
                  <a:cubicBezTo>
                    <a:pt x="3111144" y="5728062"/>
                    <a:pt x="3095996" y="5726207"/>
                    <a:pt x="3080494" y="5724324"/>
                  </a:cubicBezTo>
                  <a:cubicBezTo>
                    <a:pt x="3072750" y="5723290"/>
                    <a:pt x="3064879" y="5722385"/>
                    <a:pt x="3056993" y="5721139"/>
                  </a:cubicBezTo>
                  <a:cubicBezTo>
                    <a:pt x="3049178" y="5719553"/>
                    <a:pt x="3041264" y="5717953"/>
                    <a:pt x="3033251" y="5716340"/>
                  </a:cubicBezTo>
                  <a:cubicBezTo>
                    <a:pt x="3022846" y="5717019"/>
                    <a:pt x="3007033" y="5716835"/>
                    <a:pt x="2988303" y="5716028"/>
                  </a:cubicBezTo>
                  <a:cubicBezTo>
                    <a:pt x="2969629" y="5715079"/>
                    <a:pt x="2947785" y="5714386"/>
                    <a:pt x="2926308" y="5710705"/>
                  </a:cubicBezTo>
                  <a:cubicBezTo>
                    <a:pt x="2904676" y="5707576"/>
                    <a:pt x="2882747" y="5704037"/>
                    <a:pt x="2863139" y="5700370"/>
                  </a:cubicBezTo>
                  <a:cubicBezTo>
                    <a:pt x="2853371" y="5698473"/>
                    <a:pt x="2844070" y="5696859"/>
                    <a:pt x="2835887" y="5694665"/>
                  </a:cubicBezTo>
                  <a:cubicBezTo>
                    <a:pt x="2827747" y="5692315"/>
                    <a:pt x="2820512" y="5690036"/>
                    <a:pt x="2814524" y="5687869"/>
                  </a:cubicBezTo>
                  <a:cubicBezTo>
                    <a:pt x="2817964" y="5697840"/>
                    <a:pt x="2781770" y="5680320"/>
                    <a:pt x="2774251" y="5682488"/>
                  </a:cubicBezTo>
                  <a:close/>
                  <a:moveTo>
                    <a:pt x="3829095" y="5678370"/>
                  </a:moveTo>
                  <a:cubicBezTo>
                    <a:pt x="3821889" y="5678285"/>
                    <a:pt x="3814019" y="5679036"/>
                    <a:pt x="3804363" y="5682037"/>
                  </a:cubicBezTo>
                  <a:cubicBezTo>
                    <a:pt x="3806713" y="5686015"/>
                    <a:pt x="3819255" y="5686921"/>
                    <a:pt x="3830639" y="5686128"/>
                  </a:cubicBezTo>
                  <a:cubicBezTo>
                    <a:pt x="3841907" y="5684684"/>
                    <a:pt x="3851959" y="5681471"/>
                    <a:pt x="3849595" y="5678639"/>
                  </a:cubicBezTo>
                  <a:cubicBezTo>
                    <a:pt x="3842715" y="5678611"/>
                    <a:pt x="3836243" y="5678129"/>
                    <a:pt x="3829095" y="5678370"/>
                  </a:cubicBezTo>
                  <a:close/>
                  <a:moveTo>
                    <a:pt x="2550210" y="5677818"/>
                  </a:moveTo>
                  <a:cubicBezTo>
                    <a:pt x="2582743" y="5701121"/>
                    <a:pt x="2532556" y="5686171"/>
                    <a:pt x="2556482" y="5702154"/>
                  </a:cubicBezTo>
                  <a:cubicBezTo>
                    <a:pt x="2558959" y="5698445"/>
                    <a:pt x="2593602" y="5720134"/>
                    <a:pt x="2557855" y="5696421"/>
                  </a:cubicBezTo>
                  <a:cubicBezTo>
                    <a:pt x="2566731" y="5700484"/>
                    <a:pt x="2575126" y="5704136"/>
                    <a:pt x="2583069" y="5707434"/>
                  </a:cubicBezTo>
                  <a:cubicBezTo>
                    <a:pt x="2587061" y="5709049"/>
                    <a:pt x="2590912" y="5710620"/>
                    <a:pt x="2594649" y="5712135"/>
                  </a:cubicBezTo>
                  <a:cubicBezTo>
                    <a:pt x="2598500" y="5713380"/>
                    <a:pt x="2602209" y="5714598"/>
                    <a:pt x="2605805" y="5715759"/>
                  </a:cubicBezTo>
                  <a:cubicBezTo>
                    <a:pt x="2620231" y="5720275"/>
                    <a:pt x="2632845" y="5723744"/>
                    <a:pt x="2643803" y="5726589"/>
                  </a:cubicBezTo>
                  <a:cubicBezTo>
                    <a:pt x="2665732" y="5732309"/>
                    <a:pt x="2681036" y="5735579"/>
                    <a:pt x="2691102" y="5740208"/>
                  </a:cubicBezTo>
                  <a:cubicBezTo>
                    <a:pt x="2682409" y="5735013"/>
                    <a:pt x="2672216" y="5724579"/>
                    <a:pt x="2674948" y="5719383"/>
                  </a:cubicBezTo>
                  <a:cubicBezTo>
                    <a:pt x="2649721" y="5709445"/>
                    <a:pt x="2663552" y="5723815"/>
                    <a:pt x="2646719" y="5719114"/>
                  </a:cubicBezTo>
                  <a:cubicBezTo>
                    <a:pt x="2630892" y="5706599"/>
                    <a:pt x="2615644" y="5701673"/>
                    <a:pt x="2599788" y="5697284"/>
                  </a:cubicBezTo>
                  <a:cubicBezTo>
                    <a:pt x="2584244" y="5692187"/>
                    <a:pt x="2567991" y="5687898"/>
                    <a:pt x="2550210" y="5677818"/>
                  </a:cubicBezTo>
                  <a:close/>
                  <a:moveTo>
                    <a:pt x="2570460" y="5670278"/>
                  </a:moveTo>
                  <a:cubicBezTo>
                    <a:pt x="2568170" y="5669426"/>
                    <a:pt x="2568912" y="5670435"/>
                    <a:pt x="2575424" y="5675156"/>
                  </a:cubicBezTo>
                  <a:cubicBezTo>
                    <a:pt x="2582757" y="5676983"/>
                    <a:pt x="2591719" y="5680876"/>
                    <a:pt x="2601063" y="5685463"/>
                  </a:cubicBezTo>
                  <a:cubicBezTo>
                    <a:pt x="2610406" y="5690007"/>
                    <a:pt x="2620543" y="5694283"/>
                    <a:pt x="2629547" y="5698374"/>
                  </a:cubicBezTo>
                  <a:cubicBezTo>
                    <a:pt x="2647668" y="5706316"/>
                    <a:pt x="2662094" y="5711441"/>
                    <a:pt x="2662221" y="5702833"/>
                  </a:cubicBezTo>
                  <a:cubicBezTo>
                    <a:pt x="2630807" y="5693943"/>
                    <a:pt x="2633595" y="5697581"/>
                    <a:pt x="2621406" y="5686171"/>
                  </a:cubicBezTo>
                  <a:cubicBezTo>
                    <a:pt x="2622355" y="5691140"/>
                    <a:pt x="2620245" y="5691423"/>
                    <a:pt x="2616111" y="5689384"/>
                  </a:cubicBezTo>
                  <a:cubicBezTo>
                    <a:pt x="2611964" y="5687374"/>
                    <a:pt x="2605791" y="5683056"/>
                    <a:pt x="2598925" y="5678158"/>
                  </a:cubicBezTo>
                  <a:cubicBezTo>
                    <a:pt x="2611475" y="5692130"/>
                    <a:pt x="2577328" y="5672833"/>
                    <a:pt x="2570460" y="5670278"/>
                  </a:cubicBezTo>
                  <a:close/>
                  <a:moveTo>
                    <a:pt x="3874567" y="5660688"/>
                  </a:moveTo>
                  <a:cubicBezTo>
                    <a:pt x="3848659" y="5665742"/>
                    <a:pt x="3851847" y="5671334"/>
                    <a:pt x="3845107" y="5676742"/>
                  </a:cubicBezTo>
                  <a:cubicBezTo>
                    <a:pt x="3875715" y="5672905"/>
                    <a:pt x="3875347" y="5673826"/>
                    <a:pt x="3897303" y="5670230"/>
                  </a:cubicBezTo>
                  <a:cubicBezTo>
                    <a:pt x="3888243" y="5663165"/>
                    <a:pt x="3893511" y="5665374"/>
                    <a:pt x="3874567" y="5660688"/>
                  </a:cubicBezTo>
                  <a:close/>
                  <a:moveTo>
                    <a:pt x="5881255" y="5641363"/>
                  </a:moveTo>
                  <a:cubicBezTo>
                    <a:pt x="5868259" y="5658720"/>
                    <a:pt x="5856779" y="5672254"/>
                    <a:pt x="5844887" y="5686354"/>
                  </a:cubicBezTo>
                  <a:cubicBezTo>
                    <a:pt x="5832555" y="5700059"/>
                    <a:pt x="5819559" y="5714102"/>
                    <a:pt x="5804087" y="5733087"/>
                  </a:cubicBezTo>
                  <a:cubicBezTo>
                    <a:pt x="5795521" y="5729562"/>
                    <a:pt x="5847789" y="5678030"/>
                    <a:pt x="5856383" y="5658409"/>
                  </a:cubicBezTo>
                  <a:cubicBezTo>
                    <a:pt x="5864283" y="5655152"/>
                    <a:pt x="5872239" y="5651825"/>
                    <a:pt x="5881255" y="5641363"/>
                  </a:cubicBezTo>
                  <a:close/>
                  <a:moveTo>
                    <a:pt x="2607136" y="5628211"/>
                  </a:moveTo>
                  <a:cubicBezTo>
                    <a:pt x="2624124" y="5649065"/>
                    <a:pt x="2642854" y="5651995"/>
                    <a:pt x="2667516" y="5658579"/>
                  </a:cubicBezTo>
                  <a:cubicBezTo>
                    <a:pt x="2646776" y="5634398"/>
                    <a:pt x="2629362" y="5636663"/>
                    <a:pt x="2607136" y="5628211"/>
                  </a:cubicBezTo>
                  <a:close/>
                  <a:moveTo>
                    <a:pt x="2147297" y="5597151"/>
                  </a:moveTo>
                  <a:cubicBezTo>
                    <a:pt x="2153923" y="5598171"/>
                    <a:pt x="2174903" y="5608222"/>
                    <a:pt x="2195304" y="5620510"/>
                  </a:cubicBezTo>
                  <a:cubicBezTo>
                    <a:pt x="2215803" y="5632643"/>
                    <a:pt x="2235439" y="5647593"/>
                    <a:pt x="2240494" y="5656979"/>
                  </a:cubicBezTo>
                  <a:cubicBezTo>
                    <a:pt x="2206828" y="5629571"/>
                    <a:pt x="2173842" y="5615003"/>
                    <a:pt x="2147297" y="5597151"/>
                  </a:cubicBezTo>
                  <a:close/>
                  <a:moveTo>
                    <a:pt x="2149308" y="5571512"/>
                  </a:moveTo>
                  <a:cubicBezTo>
                    <a:pt x="2174961" y="5589874"/>
                    <a:pt x="2166042" y="5581365"/>
                    <a:pt x="2192898" y="5596372"/>
                  </a:cubicBezTo>
                  <a:cubicBezTo>
                    <a:pt x="2187518" y="5597717"/>
                    <a:pt x="2194030" y="5602318"/>
                    <a:pt x="2200486" y="5610826"/>
                  </a:cubicBezTo>
                  <a:cubicBezTo>
                    <a:pt x="2232198" y="5629004"/>
                    <a:pt x="2249116" y="5638051"/>
                    <a:pt x="2262622" y="5642298"/>
                  </a:cubicBezTo>
                  <a:cubicBezTo>
                    <a:pt x="2275887" y="5646913"/>
                    <a:pt x="2284863" y="5648215"/>
                    <a:pt x="2300181" y="5651429"/>
                  </a:cubicBezTo>
                  <a:cubicBezTo>
                    <a:pt x="2284240" y="5647663"/>
                    <a:pt x="2292097" y="5659909"/>
                    <a:pt x="2323229" y="5672990"/>
                  </a:cubicBezTo>
                  <a:cubicBezTo>
                    <a:pt x="2321430" y="5677676"/>
                    <a:pt x="2327433" y="5685179"/>
                    <a:pt x="2337654" y="5693702"/>
                  </a:cubicBezTo>
                  <a:cubicBezTo>
                    <a:pt x="2342695" y="5698105"/>
                    <a:pt x="2349009" y="5702296"/>
                    <a:pt x="2356002" y="5706387"/>
                  </a:cubicBezTo>
                  <a:cubicBezTo>
                    <a:pt x="2362953" y="5710535"/>
                    <a:pt x="2370513" y="5714683"/>
                    <a:pt x="2378201" y="5718605"/>
                  </a:cubicBezTo>
                  <a:cubicBezTo>
                    <a:pt x="2377153" y="5722384"/>
                    <a:pt x="2367300" y="5719609"/>
                    <a:pt x="2353341" y="5713819"/>
                  </a:cubicBezTo>
                  <a:cubicBezTo>
                    <a:pt x="2352435" y="5710139"/>
                    <a:pt x="2347013" y="5705849"/>
                    <a:pt x="2342284" y="5703131"/>
                  </a:cubicBezTo>
                  <a:cubicBezTo>
                    <a:pt x="2337669" y="5700200"/>
                    <a:pt x="2333648" y="5698997"/>
                    <a:pt x="2335248" y="5702083"/>
                  </a:cubicBezTo>
                  <a:cubicBezTo>
                    <a:pt x="2318755" y="5692697"/>
                    <a:pt x="2338532" y="5695019"/>
                    <a:pt x="2316617" y="5679432"/>
                  </a:cubicBezTo>
                  <a:cubicBezTo>
                    <a:pt x="2319519" y="5691932"/>
                    <a:pt x="2273976" y="5653920"/>
                    <a:pt x="2239772" y="5646814"/>
                  </a:cubicBezTo>
                  <a:cubicBezTo>
                    <a:pt x="2264321" y="5653652"/>
                    <a:pt x="2244911" y="5643473"/>
                    <a:pt x="2219980" y="5628070"/>
                  </a:cubicBezTo>
                  <a:cubicBezTo>
                    <a:pt x="2194795" y="5613077"/>
                    <a:pt x="2162630" y="5594985"/>
                    <a:pt x="2159246" y="5590553"/>
                  </a:cubicBezTo>
                  <a:cubicBezTo>
                    <a:pt x="2155296" y="5580459"/>
                    <a:pt x="2189854" y="5606112"/>
                    <a:pt x="2195729" y="5611407"/>
                  </a:cubicBezTo>
                  <a:cubicBezTo>
                    <a:pt x="2195503" y="5596088"/>
                    <a:pt x="2149492" y="5586774"/>
                    <a:pt x="2149308" y="5571512"/>
                  </a:cubicBezTo>
                  <a:close/>
                  <a:moveTo>
                    <a:pt x="4108807" y="5544259"/>
                  </a:moveTo>
                  <a:cubicBezTo>
                    <a:pt x="4106853" y="5544155"/>
                    <a:pt x="4103843" y="5544470"/>
                    <a:pt x="4099553" y="5545350"/>
                  </a:cubicBezTo>
                  <a:cubicBezTo>
                    <a:pt x="4081671" y="5549951"/>
                    <a:pt x="4063227" y="5559380"/>
                    <a:pt x="4044339" y="5567562"/>
                  </a:cubicBezTo>
                  <a:cubicBezTo>
                    <a:pt x="4039611" y="5569601"/>
                    <a:pt x="4034869" y="5571569"/>
                    <a:pt x="4030111" y="5573353"/>
                  </a:cubicBezTo>
                  <a:cubicBezTo>
                    <a:pt x="4027735" y="5574230"/>
                    <a:pt x="4025355" y="5575108"/>
                    <a:pt x="4022963" y="5575858"/>
                  </a:cubicBezTo>
                  <a:cubicBezTo>
                    <a:pt x="4020527" y="5576481"/>
                    <a:pt x="4018107" y="5577062"/>
                    <a:pt x="4015671" y="5577572"/>
                  </a:cubicBezTo>
                  <a:cubicBezTo>
                    <a:pt x="4005947" y="5579596"/>
                    <a:pt x="3996219" y="5580558"/>
                    <a:pt x="3986579" y="5579638"/>
                  </a:cubicBezTo>
                  <a:cubicBezTo>
                    <a:pt x="4006767" y="5587892"/>
                    <a:pt x="3968599" y="5599769"/>
                    <a:pt x="3937893" y="5612171"/>
                  </a:cubicBezTo>
                  <a:cubicBezTo>
                    <a:pt x="3925391" y="5617579"/>
                    <a:pt x="3913429" y="5621076"/>
                    <a:pt x="3902683" y="5625040"/>
                  </a:cubicBezTo>
                  <a:cubicBezTo>
                    <a:pt x="3891883" y="5628877"/>
                    <a:pt x="3882171" y="5632331"/>
                    <a:pt x="3873703" y="5635346"/>
                  </a:cubicBezTo>
                  <a:cubicBezTo>
                    <a:pt x="3856715" y="5641335"/>
                    <a:pt x="3844597" y="5645271"/>
                    <a:pt x="3838623" y="5645441"/>
                  </a:cubicBezTo>
                  <a:cubicBezTo>
                    <a:pt x="3849551" y="5648669"/>
                    <a:pt x="3837987" y="5651528"/>
                    <a:pt x="3837831" y="5654600"/>
                  </a:cubicBezTo>
                  <a:cubicBezTo>
                    <a:pt x="3858527" y="5652519"/>
                    <a:pt x="3873987" y="5644336"/>
                    <a:pt x="3890693" y="5636281"/>
                  </a:cubicBezTo>
                  <a:cubicBezTo>
                    <a:pt x="3907383" y="5628042"/>
                    <a:pt x="3925533" y="5621020"/>
                    <a:pt x="3951441" y="5617225"/>
                  </a:cubicBezTo>
                  <a:cubicBezTo>
                    <a:pt x="3940187" y="5620326"/>
                    <a:pt x="3959765" y="5623553"/>
                    <a:pt x="3955957" y="5618910"/>
                  </a:cubicBezTo>
                  <a:cubicBezTo>
                    <a:pt x="3950691" y="5610628"/>
                    <a:pt x="3970255" y="5604187"/>
                    <a:pt x="3990939" y="5598099"/>
                  </a:cubicBezTo>
                  <a:cubicBezTo>
                    <a:pt x="4001275" y="5595041"/>
                    <a:pt x="4011907" y="5592054"/>
                    <a:pt x="4019819" y="5588897"/>
                  </a:cubicBezTo>
                  <a:cubicBezTo>
                    <a:pt x="4027791" y="5585924"/>
                    <a:pt x="4032775" y="5581804"/>
                    <a:pt x="4032279" y="5578123"/>
                  </a:cubicBezTo>
                  <a:cubicBezTo>
                    <a:pt x="4044099" y="5576976"/>
                    <a:pt x="4082863" y="5577132"/>
                    <a:pt x="4079987" y="5570578"/>
                  </a:cubicBezTo>
                  <a:cubicBezTo>
                    <a:pt x="4069511" y="5572970"/>
                    <a:pt x="4060167" y="5573522"/>
                    <a:pt x="4052565" y="5570931"/>
                  </a:cubicBezTo>
                  <a:cubicBezTo>
                    <a:pt x="4079181" y="5565113"/>
                    <a:pt x="4061823" y="5562834"/>
                    <a:pt x="4070431" y="5558516"/>
                  </a:cubicBezTo>
                  <a:cubicBezTo>
                    <a:pt x="4084329" y="5566258"/>
                    <a:pt x="4122477" y="5544984"/>
                    <a:pt x="4108807" y="5544259"/>
                  </a:cubicBezTo>
                  <a:close/>
                  <a:moveTo>
                    <a:pt x="704232" y="5540452"/>
                  </a:moveTo>
                  <a:cubicBezTo>
                    <a:pt x="707757" y="5537252"/>
                    <a:pt x="717865" y="5546256"/>
                    <a:pt x="731060" y="5560895"/>
                  </a:cubicBezTo>
                  <a:cubicBezTo>
                    <a:pt x="737657" y="5568214"/>
                    <a:pt x="745033" y="5576935"/>
                    <a:pt x="752749" y="5586264"/>
                  </a:cubicBezTo>
                  <a:cubicBezTo>
                    <a:pt x="760478" y="5595580"/>
                    <a:pt x="768378" y="5605617"/>
                    <a:pt x="776872" y="5614918"/>
                  </a:cubicBezTo>
                  <a:cubicBezTo>
                    <a:pt x="778019" y="5621544"/>
                    <a:pt x="764527" y="5604300"/>
                    <a:pt x="756571" y="5594221"/>
                  </a:cubicBezTo>
                  <a:cubicBezTo>
                    <a:pt x="758355" y="5601215"/>
                    <a:pt x="759884" y="5608307"/>
                    <a:pt x="761894" y="5615117"/>
                  </a:cubicBezTo>
                  <a:cubicBezTo>
                    <a:pt x="742357" y="5590426"/>
                    <a:pt x="723358" y="5565340"/>
                    <a:pt x="704232" y="5540452"/>
                  </a:cubicBezTo>
                  <a:close/>
                  <a:moveTo>
                    <a:pt x="2358720" y="5537606"/>
                  </a:moveTo>
                  <a:cubicBezTo>
                    <a:pt x="2378738" y="5548493"/>
                    <a:pt x="2384203" y="5562650"/>
                    <a:pt x="2399563" y="5574726"/>
                  </a:cubicBezTo>
                  <a:cubicBezTo>
                    <a:pt x="2411271" y="5591021"/>
                    <a:pt x="2365515" y="5558530"/>
                    <a:pt x="2381584" y="5578591"/>
                  </a:cubicBezTo>
                  <a:cubicBezTo>
                    <a:pt x="2355988" y="5553717"/>
                    <a:pt x="2371759" y="5557935"/>
                    <a:pt x="2358720" y="5537606"/>
                  </a:cubicBezTo>
                  <a:close/>
                  <a:moveTo>
                    <a:pt x="2021936" y="5509603"/>
                  </a:moveTo>
                  <a:cubicBezTo>
                    <a:pt x="2029383" y="5502355"/>
                    <a:pt x="2036645" y="5513836"/>
                    <a:pt x="2073666" y="5536969"/>
                  </a:cubicBezTo>
                  <a:cubicBezTo>
                    <a:pt x="2080801" y="5543382"/>
                    <a:pt x="2073171" y="5540451"/>
                    <a:pt x="2060996" y="5534052"/>
                  </a:cubicBezTo>
                  <a:cubicBezTo>
                    <a:pt x="2054908" y="5530853"/>
                    <a:pt x="2047688" y="5526804"/>
                    <a:pt x="2040638" y="5522642"/>
                  </a:cubicBezTo>
                  <a:cubicBezTo>
                    <a:pt x="2033786" y="5518196"/>
                    <a:pt x="2027188" y="5513511"/>
                    <a:pt x="2021936" y="5509603"/>
                  </a:cubicBezTo>
                  <a:close/>
                  <a:moveTo>
                    <a:pt x="2210539" y="5502660"/>
                  </a:moveTo>
                  <a:cubicBezTo>
                    <a:pt x="2220284" y="5506661"/>
                    <a:pt x="2242868" y="5522532"/>
                    <a:pt x="2252711" y="5526705"/>
                  </a:cubicBezTo>
                  <a:cubicBezTo>
                    <a:pt x="2259521" y="5540281"/>
                    <a:pt x="2218649" y="5515167"/>
                    <a:pt x="2206021" y="5503487"/>
                  </a:cubicBezTo>
                  <a:cubicBezTo>
                    <a:pt x="2205469" y="5501311"/>
                    <a:pt x="2207291" y="5501326"/>
                    <a:pt x="2210539" y="5502660"/>
                  </a:cubicBezTo>
                  <a:close/>
                  <a:moveTo>
                    <a:pt x="5943603" y="5497024"/>
                  </a:moveTo>
                  <a:cubicBezTo>
                    <a:pt x="5944107" y="5499181"/>
                    <a:pt x="5935973" y="5515153"/>
                    <a:pt x="5909557" y="5554609"/>
                  </a:cubicBezTo>
                  <a:cubicBezTo>
                    <a:pt x="5916495" y="5533543"/>
                    <a:pt x="5933427" y="5506928"/>
                    <a:pt x="5940575" y="5499113"/>
                  </a:cubicBezTo>
                  <a:cubicBezTo>
                    <a:pt x="5942305" y="5497120"/>
                    <a:pt x="5943435" y="5496305"/>
                    <a:pt x="5943603" y="5497024"/>
                  </a:cubicBezTo>
                  <a:close/>
                  <a:moveTo>
                    <a:pt x="2010086" y="5469057"/>
                  </a:moveTo>
                  <a:cubicBezTo>
                    <a:pt x="2018892" y="5471025"/>
                    <a:pt x="2028872" y="5475810"/>
                    <a:pt x="2039533" y="5482209"/>
                  </a:cubicBezTo>
                  <a:cubicBezTo>
                    <a:pt x="2050179" y="5488622"/>
                    <a:pt x="2061391" y="5496805"/>
                    <a:pt x="2073496" y="5504365"/>
                  </a:cubicBezTo>
                  <a:cubicBezTo>
                    <a:pt x="2097351" y="5519980"/>
                    <a:pt x="2121899" y="5537209"/>
                    <a:pt x="2142413" y="5546397"/>
                  </a:cubicBezTo>
                  <a:cubicBezTo>
                    <a:pt x="2143772" y="5552924"/>
                    <a:pt x="2152025" y="5559507"/>
                    <a:pt x="2161185" y="5564901"/>
                  </a:cubicBezTo>
                  <a:cubicBezTo>
                    <a:pt x="2154022" y="5563542"/>
                    <a:pt x="2124518" y="5545477"/>
                    <a:pt x="2092042" y="5525586"/>
                  </a:cubicBezTo>
                  <a:cubicBezTo>
                    <a:pt x="2083958" y="5520532"/>
                    <a:pt x="2075718" y="5515379"/>
                    <a:pt x="2067606" y="5510325"/>
                  </a:cubicBezTo>
                  <a:cubicBezTo>
                    <a:pt x="2063572" y="5507762"/>
                    <a:pt x="2059565" y="5505228"/>
                    <a:pt x="2055644" y="5502737"/>
                  </a:cubicBezTo>
                  <a:cubicBezTo>
                    <a:pt x="2051807" y="5500118"/>
                    <a:pt x="2048169" y="5497413"/>
                    <a:pt x="2044587" y="5494837"/>
                  </a:cubicBezTo>
                  <a:cubicBezTo>
                    <a:pt x="2030331" y="5484516"/>
                    <a:pt x="2017986" y="5475328"/>
                    <a:pt x="2010086" y="5469057"/>
                  </a:cubicBezTo>
                  <a:close/>
                  <a:moveTo>
                    <a:pt x="2095709" y="5454588"/>
                  </a:moveTo>
                  <a:cubicBezTo>
                    <a:pt x="2130550" y="5474281"/>
                    <a:pt x="2159756" y="5490010"/>
                    <a:pt x="2189826" y="5507564"/>
                  </a:cubicBezTo>
                  <a:cubicBezTo>
                    <a:pt x="2220929" y="5523590"/>
                    <a:pt x="2252896" y="5541428"/>
                    <a:pt x="2292734" y="5566175"/>
                  </a:cubicBezTo>
                  <a:cubicBezTo>
                    <a:pt x="2272277" y="5557794"/>
                    <a:pt x="2237464" y="5542008"/>
                    <a:pt x="2199821" y="5523123"/>
                  </a:cubicBezTo>
                  <a:cubicBezTo>
                    <a:pt x="2195135" y="5520716"/>
                    <a:pt x="2190406" y="5518281"/>
                    <a:pt x="2185649" y="5515832"/>
                  </a:cubicBezTo>
                  <a:cubicBezTo>
                    <a:pt x="2181077" y="5513086"/>
                    <a:pt x="2176475" y="5510325"/>
                    <a:pt x="2171874" y="5507550"/>
                  </a:cubicBezTo>
                  <a:cubicBezTo>
                    <a:pt x="2162686" y="5501944"/>
                    <a:pt x="2153555" y="5496182"/>
                    <a:pt x="2144650" y="5490321"/>
                  </a:cubicBezTo>
                  <a:cubicBezTo>
                    <a:pt x="2126826" y="5478613"/>
                    <a:pt x="2109979" y="5466509"/>
                    <a:pt x="2095709" y="5454588"/>
                  </a:cubicBezTo>
                  <a:close/>
                  <a:moveTo>
                    <a:pt x="1892053" y="5432374"/>
                  </a:moveTo>
                  <a:cubicBezTo>
                    <a:pt x="1896957" y="5433851"/>
                    <a:pt x="1902981" y="5437274"/>
                    <a:pt x="1910066" y="5442045"/>
                  </a:cubicBezTo>
                  <a:cubicBezTo>
                    <a:pt x="1917159" y="5446816"/>
                    <a:pt x="1925313" y="5452932"/>
                    <a:pt x="1934473" y="5459798"/>
                  </a:cubicBezTo>
                  <a:cubicBezTo>
                    <a:pt x="1943774" y="5466466"/>
                    <a:pt x="1954534" y="5473360"/>
                    <a:pt x="1966044" y="5480623"/>
                  </a:cubicBezTo>
                  <a:cubicBezTo>
                    <a:pt x="1967856" y="5485380"/>
                    <a:pt x="1959177" y="5478542"/>
                    <a:pt x="1954237" y="5475881"/>
                  </a:cubicBezTo>
                  <a:cubicBezTo>
                    <a:pt x="1946450" y="5470954"/>
                    <a:pt x="1952127" y="5480864"/>
                    <a:pt x="1953599" y="5486087"/>
                  </a:cubicBezTo>
                  <a:cubicBezTo>
                    <a:pt x="1932449" y="5465630"/>
                    <a:pt x="1909967" y="5442937"/>
                    <a:pt x="1890402" y="5434513"/>
                  </a:cubicBezTo>
                  <a:cubicBezTo>
                    <a:pt x="1892412" y="5439681"/>
                    <a:pt x="1900114" y="5444990"/>
                    <a:pt x="1905720" y="5450242"/>
                  </a:cubicBezTo>
                  <a:cubicBezTo>
                    <a:pt x="1906187" y="5455636"/>
                    <a:pt x="1890501" y="5441351"/>
                    <a:pt x="1880761" y="5434372"/>
                  </a:cubicBezTo>
                  <a:cubicBezTo>
                    <a:pt x="1883366" y="5431363"/>
                    <a:pt x="1887150" y="5430896"/>
                    <a:pt x="1892053" y="5432374"/>
                  </a:cubicBezTo>
                  <a:close/>
                  <a:moveTo>
                    <a:pt x="2120286" y="5432291"/>
                  </a:moveTo>
                  <a:cubicBezTo>
                    <a:pt x="2130635" y="5430167"/>
                    <a:pt x="2148289" y="5440332"/>
                    <a:pt x="2167500" y="5453371"/>
                  </a:cubicBezTo>
                  <a:cubicBezTo>
                    <a:pt x="2177113" y="5459897"/>
                    <a:pt x="2187122" y="5467132"/>
                    <a:pt x="2196820" y="5473899"/>
                  </a:cubicBezTo>
                  <a:cubicBezTo>
                    <a:pt x="2201704" y="5477226"/>
                    <a:pt x="2206347" y="5480666"/>
                    <a:pt x="2211090" y="5483412"/>
                  </a:cubicBezTo>
                  <a:cubicBezTo>
                    <a:pt x="2215847" y="5486145"/>
                    <a:pt x="2220434" y="5488622"/>
                    <a:pt x="2224723" y="5490689"/>
                  </a:cubicBezTo>
                  <a:cubicBezTo>
                    <a:pt x="2218735" y="5490094"/>
                    <a:pt x="2210991" y="5487716"/>
                    <a:pt x="2202822" y="5483341"/>
                  </a:cubicBezTo>
                  <a:cubicBezTo>
                    <a:pt x="2194668" y="5478938"/>
                    <a:pt x="2185635" y="5473205"/>
                    <a:pt x="2176263" y="5467033"/>
                  </a:cubicBezTo>
                  <a:cubicBezTo>
                    <a:pt x="2157548" y="5454701"/>
                    <a:pt x="2137501" y="5440714"/>
                    <a:pt x="2120286" y="5432291"/>
                  </a:cubicBezTo>
                  <a:close/>
                  <a:moveTo>
                    <a:pt x="640752" y="5403877"/>
                  </a:moveTo>
                  <a:cubicBezTo>
                    <a:pt x="653423" y="5414325"/>
                    <a:pt x="669817" y="5440700"/>
                    <a:pt x="688362" y="5469708"/>
                  </a:cubicBezTo>
                  <a:cubicBezTo>
                    <a:pt x="707489" y="5498277"/>
                    <a:pt x="728102" y="5529989"/>
                    <a:pt x="746492" y="5552499"/>
                  </a:cubicBezTo>
                  <a:cubicBezTo>
                    <a:pt x="739979" y="5549526"/>
                    <a:pt x="724081" y="5529267"/>
                    <a:pt x="706427" y="5505540"/>
                  </a:cubicBezTo>
                  <a:cubicBezTo>
                    <a:pt x="697650" y="5493648"/>
                    <a:pt x="688306" y="5480977"/>
                    <a:pt x="679543" y="5469128"/>
                  </a:cubicBezTo>
                  <a:cubicBezTo>
                    <a:pt x="671091" y="5457051"/>
                    <a:pt x="663333" y="5445711"/>
                    <a:pt x="656750" y="5437146"/>
                  </a:cubicBezTo>
                  <a:cubicBezTo>
                    <a:pt x="664055" y="5438647"/>
                    <a:pt x="659850" y="5429997"/>
                    <a:pt x="640752" y="5403877"/>
                  </a:cubicBezTo>
                  <a:close/>
                  <a:moveTo>
                    <a:pt x="698371" y="5400112"/>
                  </a:moveTo>
                  <a:cubicBezTo>
                    <a:pt x="705776" y="5412712"/>
                    <a:pt x="714369" y="5426854"/>
                    <a:pt x="723840" y="5440799"/>
                  </a:cubicBezTo>
                  <a:cubicBezTo>
                    <a:pt x="733637" y="5454517"/>
                    <a:pt x="743957" y="5468292"/>
                    <a:pt x="753853" y="5480878"/>
                  </a:cubicBezTo>
                  <a:cubicBezTo>
                    <a:pt x="773645" y="5506035"/>
                    <a:pt x="791724" y="5526365"/>
                    <a:pt x="800487" y="5531915"/>
                  </a:cubicBezTo>
                  <a:cubicBezTo>
                    <a:pt x="785650" y="5511047"/>
                    <a:pt x="762503" y="5477707"/>
                    <a:pt x="741749" y="5449888"/>
                  </a:cubicBezTo>
                  <a:cubicBezTo>
                    <a:pt x="736511" y="5442979"/>
                    <a:pt x="731499" y="5436354"/>
                    <a:pt x="726898" y="5430266"/>
                  </a:cubicBezTo>
                  <a:cubicBezTo>
                    <a:pt x="722410" y="5424108"/>
                    <a:pt x="718220" y="5418601"/>
                    <a:pt x="714454" y="5414028"/>
                  </a:cubicBezTo>
                  <a:cubicBezTo>
                    <a:pt x="706937" y="5404868"/>
                    <a:pt x="701160" y="5399446"/>
                    <a:pt x="698371" y="5400112"/>
                  </a:cubicBezTo>
                  <a:close/>
                  <a:moveTo>
                    <a:pt x="4411265" y="5393939"/>
                  </a:moveTo>
                  <a:cubicBezTo>
                    <a:pt x="4401043" y="5399814"/>
                    <a:pt x="4391303" y="5406369"/>
                    <a:pt x="4380629" y="5411480"/>
                  </a:cubicBezTo>
                  <a:cubicBezTo>
                    <a:pt x="4405971" y="5409781"/>
                    <a:pt x="4374967" y="5429827"/>
                    <a:pt x="4363599" y="5430181"/>
                  </a:cubicBezTo>
                  <a:cubicBezTo>
                    <a:pt x="4372459" y="5425679"/>
                    <a:pt x="4375191" y="5422607"/>
                    <a:pt x="4377643" y="5419578"/>
                  </a:cubicBezTo>
                  <a:cubicBezTo>
                    <a:pt x="4352187" y="5430790"/>
                    <a:pt x="4327681" y="5445344"/>
                    <a:pt x="4302879" y="5461299"/>
                  </a:cubicBezTo>
                  <a:cubicBezTo>
                    <a:pt x="4277467" y="5475767"/>
                    <a:pt x="4251955" y="5492062"/>
                    <a:pt x="4225595" y="5508852"/>
                  </a:cubicBezTo>
                  <a:cubicBezTo>
                    <a:pt x="4219083" y="5513227"/>
                    <a:pt x="4212243" y="5516936"/>
                    <a:pt x="4205363" y="5520660"/>
                  </a:cubicBezTo>
                  <a:cubicBezTo>
                    <a:pt x="4198469" y="5524397"/>
                    <a:pt x="4191531" y="5528163"/>
                    <a:pt x="4184567" y="5531943"/>
                  </a:cubicBezTo>
                  <a:cubicBezTo>
                    <a:pt x="4170565" y="5539446"/>
                    <a:pt x="4156295" y="5546893"/>
                    <a:pt x="4141699" y="5554084"/>
                  </a:cubicBezTo>
                  <a:cubicBezTo>
                    <a:pt x="4127243" y="5561716"/>
                    <a:pt x="4111871" y="5567251"/>
                    <a:pt x="4096283" y="5572800"/>
                  </a:cubicBezTo>
                  <a:cubicBezTo>
                    <a:pt x="4080681" y="5578308"/>
                    <a:pt x="4064727" y="5583362"/>
                    <a:pt x="4048389" y="5587793"/>
                  </a:cubicBezTo>
                  <a:cubicBezTo>
                    <a:pt x="4047809" y="5590751"/>
                    <a:pt x="4045231" y="5593880"/>
                    <a:pt x="4041141" y="5597150"/>
                  </a:cubicBezTo>
                  <a:cubicBezTo>
                    <a:pt x="4037021" y="5600336"/>
                    <a:pt x="4031499" y="5604059"/>
                    <a:pt x="4024703" y="5606919"/>
                  </a:cubicBezTo>
                  <a:cubicBezTo>
                    <a:pt x="4011211" y="5613006"/>
                    <a:pt x="3993543" y="5619278"/>
                    <a:pt x="3975735" y="5625635"/>
                  </a:cubicBezTo>
                  <a:cubicBezTo>
                    <a:pt x="3966815" y="5628877"/>
                    <a:pt x="3957883" y="5632119"/>
                    <a:pt x="3949375" y="5635219"/>
                  </a:cubicBezTo>
                  <a:cubicBezTo>
                    <a:pt x="3940851" y="5638291"/>
                    <a:pt x="3932909" y="5641958"/>
                    <a:pt x="3925647" y="5644407"/>
                  </a:cubicBezTo>
                  <a:cubicBezTo>
                    <a:pt x="3911249" y="5649829"/>
                    <a:pt x="3900673" y="5655393"/>
                    <a:pt x="3897969" y="5661112"/>
                  </a:cubicBezTo>
                  <a:cubicBezTo>
                    <a:pt x="3995327" y="5630859"/>
                    <a:pt x="4108033" y="5588713"/>
                    <a:pt x="4217793" y="5533174"/>
                  </a:cubicBezTo>
                  <a:cubicBezTo>
                    <a:pt x="4212173" y="5530004"/>
                    <a:pt x="4195737" y="5533953"/>
                    <a:pt x="4203551" y="5529465"/>
                  </a:cubicBezTo>
                  <a:cubicBezTo>
                    <a:pt x="4211507" y="5527526"/>
                    <a:pt x="4219237" y="5527143"/>
                    <a:pt x="4227023" y="5524907"/>
                  </a:cubicBezTo>
                  <a:cubicBezTo>
                    <a:pt x="4234839" y="5522797"/>
                    <a:pt x="4243079" y="5519824"/>
                    <a:pt x="4252493" y="5514161"/>
                  </a:cubicBezTo>
                  <a:cubicBezTo>
                    <a:pt x="4247099" y="5504535"/>
                    <a:pt x="4263167" y="5495602"/>
                    <a:pt x="4283199" y="5487121"/>
                  </a:cubicBezTo>
                  <a:cubicBezTo>
                    <a:pt x="4293195" y="5482803"/>
                    <a:pt x="4304335" y="5478910"/>
                    <a:pt x="4314005" y="5474465"/>
                  </a:cubicBezTo>
                  <a:cubicBezTo>
                    <a:pt x="4323547" y="5469722"/>
                    <a:pt x="4331915" y="5465107"/>
                    <a:pt x="4336883" y="5460634"/>
                  </a:cubicBezTo>
                  <a:cubicBezTo>
                    <a:pt x="4316115" y="5467075"/>
                    <a:pt x="4362407" y="5444353"/>
                    <a:pt x="4322767" y="5458283"/>
                  </a:cubicBezTo>
                  <a:cubicBezTo>
                    <a:pt x="4338243" y="5448090"/>
                    <a:pt x="4355033" y="5439284"/>
                    <a:pt x="4373155" y="5429955"/>
                  </a:cubicBezTo>
                  <a:cubicBezTo>
                    <a:pt x="4377683" y="5427619"/>
                    <a:pt x="4382285" y="5425255"/>
                    <a:pt x="4386985" y="5422834"/>
                  </a:cubicBezTo>
                  <a:cubicBezTo>
                    <a:pt x="4391687" y="5420427"/>
                    <a:pt x="4396471" y="5417992"/>
                    <a:pt x="4401115" y="5414962"/>
                  </a:cubicBezTo>
                  <a:cubicBezTo>
                    <a:pt x="4410499" y="5409172"/>
                    <a:pt x="4420199" y="5403000"/>
                    <a:pt x="4430165" y="5396219"/>
                  </a:cubicBezTo>
                  <a:close/>
                  <a:moveTo>
                    <a:pt x="6027895" y="5393515"/>
                  </a:moveTo>
                  <a:cubicBezTo>
                    <a:pt x="6025703" y="5401924"/>
                    <a:pt x="6021399" y="5412613"/>
                    <a:pt x="6015339" y="5425142"/>
                  </a:cubicBezTo>
                  <a:cubicBezTo>
                    <a:pt x="6013783" y="5428256"/>
                    <a:pt x="6012155" y="5431499"/>
                    <a:pt x="6010469" y="5434868"/>
                  </a:cubicBezTo>
                  <a:cubicBezTo>
                    <a:pt x="6008587" y="5438110"/>
                    <a:pt x="6006631" y="5441479"/>
                    <a:pt x="6004607" y="5444948"/>
                  </a:cubicBezTo>
                  <a:cubicBezTo>
                    <a:pt x="6000503" y="5451871"/>
                    <a:pt x="5995987" y="5459176"/>
                    <a:pt x="5991115" y="5466835"/>
                  </a:cubicBezTo>
                  <a:cubicBezTo>
                    <a:pt x="5981391" y="5482139"/>
                    <a:pt x="5970263" y="5498773"/>
                    <a:pt x="5958143" y="5516343"/>
                  </a:cubicBezTo>
                  <a:cubicBezTo>
                    <a:pt x="5952027" y="5525091"/>
                    <a:pt x="5945727" y="5534110"/>
                    <a:pt x="5939287" y="5543326"/>
                  </a:cubicBezTo>
                  <a:cubicBezTo>
                    <a:pt x="5932817" y="5552528"/>
                    <a:pt x="5926219" y="5561971"/>
                    <a:pt x="5918859" y="5571017"/>
                  </a:cubicBezTo>
                  <a:cubicBezTo>
                    <a:pt x="5926759" y="5558814"/>
                    <a:pt x="5933879" y="5545534"/>
                    <a:pt x="5941835" y="5532170"/>
                  </a:cubicBezTo>
                  <a:cubicBezTo>
                    <a:pt x="5949707" y="5518749"/>
                    <a:pt x="5958003" y="5504889"/>
                    <a:pt x="5966907" y="5490421"/>
                  </a:cubicBezTo>
                  <a:cubicBezTo>
                    <a:pt x="5984619" y="5461398"/>
                    <a:pt x="6005571" y="5430508"/>
                    <a:pt x="6027895" y="5393515"/>
                  </a:cubicBezTo>
                  <a:close/>
                  <a:moveTo>
                    <a:pt x="1973504" y="5373949"/>
                  </a:moveTo>
                  <a:cubicBezTo>
                    <a:pt x="1984476" y="5379584"/>
                    <a:pt x="1993650" y="5385827"/>
                    <a:pt x="2002823" y="5391376"/>
                  </a:cubicBezTo>
                  <a:cubicBezTo>
                    <a:pt x="2011983" y="5396968"/>
                    <a:pt x="2020449" y="5402716"/>
                    <a:pt x="2029000" y="5408591"/>
                  </a:cubicBezTo>
                  <a:cubicBezTo>
                    <a:pt x="2046073" y="5420356"/>
                    <a:pt x="2063459" y="5432644"/>
                    <a:pt x="2086860" y="5444975"/>
                  </a:cubicBezTo>
                  <a:cubicBezTo>
                    <a:pt x="2081325" y="5449392"/>
                    <a:pt x="2061236" y="5437755"/>
                    <a:pt x="2038245" y="5422111"/>
                  </a:cubicBezTo>
                  <a:cubicBezTo>
                    <a:pt x="2026749" y="5414282"/>
                    <a:pt x="2014546" y="5405462"/>
                    <a:pt x="2003092" y="5397152"/>
                  </a:cubicBezTo>
                  <a:cubicBezTo>
                    <a:pt x="2000247" y="5395057"/>
                    <a:pt x="1997430" y="5393004"/>
                    <a:pt x="1994697" y="5390994"/>
                  </a:cubicBezTo>
                  <a:cubicBezTo>
                    <a:pt x="1992064" y="5388857"/>
                    <a:pt x="1989516" y="5386775"/>
                    <a:pt x="1987052" y="5384779"/>
                  </a:cubicBezTo>
                  <a:cubicBezTo>
                    <a:pt x="1982097" y="5380801"/>
                    <a:pt x="1977510" y="5377134"/>
                    <a:pt x="1973504" y="5373949"/>
                  </a:cubicBezTo>
                  <a:close/>
                  <a:moveTo>
                    <a:pt x="1813982" y="5364931"/>
                  </a:moveTo>
                  <a:cubicBezTo>
                    <a:pt x="1819645" y="5373029"/>
                    <a:pt x="1828932" y="5381395"/>
                    <a:pt x="1838191" y="5389748"/>
                  </a:cubicBezTo>
                  <a:cubicBezTo>
                    <a:pt x="1847619" y="5397888"/>
                    <a:pt x="1857487" y="5405562"/>
                    <a:pt x="1863461" y="5413419"/>
                  </a:cubicBezTo>
                  <a:cubicBezTo>
                    <a:pt x="1864282" y="5418233"/>
                    <a:pt x="1857685" y="5410970"/>
                    <a:pt x="1856722" y="5408138"/>
                  </a:cubicBezTo>
                  <a:cubicBezTo>
                    <a:pt x="1844292" y="5397407"/>
                    <a:pt x="1841787" y="5398710"/>
                    <a:pt x="1839281" y="5400026"/>
                  </a:cubicBezTo>
                  <a:cubicBezTo>
                    <a:pt x="1836775" y="5401329"/>
                    <a:pt x="1834128" y="5402815"/>
                    <a:pt x="1822292" y="5391376"/>
                  </a:cubicBezTo>
                  <a:cubicBezTo>
                    <a:pt x="1819517" y="5382542"/>
                    <a:pt x="1816757" y="5373722"/>
                    <a:pt x="1813982" y="5364931"/>
                  </a:cubicBezTo>
                  <a:close/>
                  <a:moveTo>
                    <a:pt x="2025626" y="5357530"/>
                  </a:moveTo>
                  <a:cubicBezTo>
                    <a:pt x="2033617" y="5360610"/>
                    <a:pt x="2047012" y="5373694"/>
                    <a:pt x="2063671" y="5385798"/>
                  </a:cubicBezTo>
                  <a:cubicBezTo>
                    <a:pt x="2072859" y="5403452"/>
                    <a:pt x="2035017" y="5368300"/>
                    <a:pt x="2036419" y="5377290"/>
                  </a:cubicBezTo>
                  <a:cubicBezTo>
                    <a:pt x="2028830" y="5371019"/>
                    <a:pt x="2028108" y="5364577"/>
                    <a:pt x="2019515" y="5358192"/>
                  </a:cubicBezTo>
                  <a:cubicBezTo>
                    <a:pt x="2020899" y="5356589"/>
                    <a:pt x="2022962" y="5356504"/>
                    <a:pt x="2025626" y="5357530"/>
                  </a:cubicBezTo>
                  <a:close/>
                  <a:moveTo>
                    <a:pt x="6029241" y="5354200"/>
                  </a:moveTo>
                  <a:cubicBezTo>
                    <a:pt x="6023367" y="5370424"/>
                    <a:pt x="6019403" y="5384581"/>
                    <a:pt x="5999185" y="5415996"/>
                  </a:cubicBezTo>
                  <a:cubicBezTo>
                    <a:pt x="6004013" y="5401088"/>
                    <a:pt x="6010215" y="5375917"/>
                    <a:pt x="6029241" y="5354200"/>
                  </a:cubicBezTo>
                  <a:close/>
                  <a:moveTo>
                    <a:pt x="577512" y="5353266"/>
                  </a:moveTo>
                  <a:cubicBezTo>
                    <a:pt x="593156" y="5375946"/>
                    <a:pt x="608856" y="5398710"/>
                    <a:pt x="624514" y="5421433"/>
                  </a:cubicBezTo>
                  <a:cubicBezTo>
                    <a:pt x="625420" y="5426104"/>
                    <a:pt x="626340" y="5430833"/>
                    <a:pt x="627232" y="5435519"/>
                  </a:cubicBezTo>
                  <a:cubicBezTo>
                    <a:pt x="611489" y="5412740"/>
                    <a:pt x="595761" y="5389947"/>
                    <a:pt x="580103" y="5367282"/>
                  </a:cubicBezTo>
                  <a:cubicBezTo>
                    <a:pt x="579239" y="5362582"/>
                    <a:pt x="578361" y="5357910"/>
                    <a:pt x="577512" y="5353266"/>
                  </a:cubicBezTo>
                  <a:close/>
                  <a:moveTo>
                    <a:pt x="1851094" y="5351624"/>
                  </a:moveTo>
                  <a:cubicBezTo>
                    <a:pt x="1864757" y="5349954"/>
                    <a:pt x="1935844" y="5414580"/>
                    <a:pt x="1987562" y="5449563"/>
                  </a:cubicBezTo>
                  <a:cubicBezTo>
                    <a:pt x="1981985" y="5450384"/>
                    <a:pt x="1973660" y="5447567"/>
                    <a:pt x="1963453" y="5442329"/>
                  </a:cubicBezTo>
                  <a:cubicBezTo>
                    <a:pt x="1958271" y="5439809"/>
                    <a:pt x="1952863" y="5436368"/>
                    <a:pt x="1947200" y="5432362"/>
                  </a:cubicBezTo>
                  <a:cubicBezTo>
                    <a:pt x="1941495" y="5428412"/>
                    <a:pt x="1935436" y="5423981"/>
                    <a:pt x="1929136" y="5419224"/>
                  </a:cubicBezTo>
                  <a:cubicBezTo>
                    <a:pt x="1916536" y="5409739"/>
                    <a:pt x="1902959" y="5398994"/>
                    <a:pt x="1889227" y="5388277"/>
                  </a:cubicBezTo>
                  <a:cubicBezTo>
                    <a:pt x="1875495" y="5377532"/>
                    <a:pt x="1861380" y="5367069"/>
                    <a:pt x="1848978" y="5356678"/>
                  </a:cubicBezTo>
                  <a:cubicBezTo>
                    <a:pt x="1848362" y="5353454"/>
                    <a:pt x="1849142" y="5351862"/>
                    <a:pt x="1851094" y="5351624"/>
                  </a:cubicBezTo>
                  <a:close/>
                  <a:moveTo>
                    <a:pt x="6059481" y="5338250"/>
                  </a:moveTo>
                  <a:cubicBezTo>
                    <a:pt x="6065513" y="5337511"/>
                    <a:pt x="6051205" y="5365239"/>
                    <a:pt x="6033729" y="5384638"/>
                  </a:cubicBezTo>
                  <a:cubicBezTo>
                    <a:pt x="6023155" y="5382642"/>
                    <a:pt x="6061605" y="5345069"/>
                    <a:pt x="6046031" y="5349840"/>
                  </a:cubicBezTo>
                  <a:cubicBezTo>
                    <a:pt x="6053199" y="5341905"/>
                    <a:pt x="6057469" y="5338496"/>
                    <a:pt x="6059481" y="5338250"/>
                  </a:cubicBezTo>
                  <a:close/>
                  <a:moveTo>
                    <a:pt x="1769742" y="5335794"/>
                  </a:moveTo>
                  <a:cubicBezTo>
                    <a:pt x="1771340" y="5337456"/>
                    <a:pt x="1773124" y="5340085"/>
                    <a:pt x="1773577" y="5341530"/>
                  </a:cubicBezTo>
                  <a:cubicBezTo>
                    <a:pt x="1782977" y="5347985"/>
                    <a:pt x="1773973" y="5329793"/>
                    <a:pt x="1796214" y="5353379"/>
                  </a:cubicBezTo>
                  <a:cubicBezTo>
                    <a:pt x="1792647" y="5353761"/>
                    <a:pt x="1792944" y="5359269"/>
                    <a:pt x="1796313" y="5368881"/>
                  </a:cubicBezTo>
                  <a:cubicBezTo>
                    <a:pt x="1779820" y="5357428"/>
                    <a:pt x="1780004" y="5347135"/>
                    <a:pt x="1767022" y="5335867"/>
                  </a:cubicBezTo>
                  <a:cubicBezTo>
                    <a:pt x="1766732" y="5333439"/>
                    <a:pt x="1768144" y="5334132"/>
                    <a:pt x="1769742" y="5335794"/>
                  </a:cubicBezTo>
                  <a:close/>
                  <a:moveTo>
                    <a:pt x="1943845" y="5328604"/>
                  </a:moveTo>
                  <a:cubicBezTo>
                    <a:pt x="1941636" y="5316344"/>
                    <a:pt x="1985948" y="5370920"/>
                    <a:pt x="1987010" y="5358603"/>
                  </a:cubicBezTo>
                  <a:cubicBezTo>
                    <a:pt x="2013739" y="5388178"/>
                    <a:pt x="1959078" y="5341219"/>
                    <a:pt x="1960140" y="5348679"/>
                  </a:cubicBezTo>
                  <a:cubicBezTo>
                    <a:pt x="1954972" y="5345310"/>
                    <a:pt x="1953358" y="5341940"/>
                    <a:pt x="1951985" y="5338628"/>
                  </a:cubicBezTo>
                  <a:cubicBezTo>
                    <a:pt x="1951759" y="5335315"/>
                    <a:pt x="1947851" y="5331931"/>
                    <a:pt x="1943845" y="5328604"/>
                  </a:cubicBezTo>
                  <a:close/>
                  <a:moveTo>
                    <a:pt x="1767093" y="5320577"/>
                  </a:moveTo>
                  <a:cubicBezTo>
                    <a:pt x="1782241" y="5329552"/>
                    <a:pt x="1801679" y="5344318"/>
                    <a:pt x="1823268" y="5362057"/>
                  </a:cubicBezTo>
                  <a:cubicBezTo>
                    <a:pt x="1828634" y="5366531"/>
                    <a:pt x="1834169" y="5371161"/>
                    <a:pt x="1839832" y="5375889"/>
                  </a:cubicBezTo>
                  <a:cubicBezTo>
                    <a:pt x="1842635" y="5378281"/>
                    <a:pt x="1845481" y="5380702"/>
                    <a:pt x="1848355" y="5383137"/>
                  </a:cubicBezTo>
                  <a:cubicBezTo>
                    <a:pt x="1851342" y="5385459"/>
                    <a:pt x="1854358" y="5387795"/>
                    <a:pt x="1857387" y="5390145"/>
                  </a:cubicBezTo>
                  <a:cubicBezTo>
                    <a:pt x="1869477" y="5399630"/>
                    <a:pt x="1881936" y="5409399"/>
                    <a:pt x="1894451" y="5419210"/>
                  </a:cubicBezTo>
                  <a:cubicBezTo>
                    <a:pt x="1887669" y="5416463"/>
                    <a:pt x="1878227" y="5410673"/>
                    <a:pt x="1867326" y="5403170"/>
                  </a:cubicBezTo>
                  <a:cubicBezTo>
                    <a:pt x="1856439" y="5395652"/>
                    <a:pt x="1843895" y="5386634"/>
                    <a:pt x="1832117" y="5376144"/>
                  </a:cubicBezTo>
                  <a:cubicBezTo>
                    <a:pt x="1808092" y="5355672"/>
                    <a:pt x="1783275" y="5333503"/>
                    <a:pt x="1767093" y="5320577"/>
                  </a:cubicBezTo>
                  <a:close/>
                  <a:moveTo>
                    <a:pt x="6013513" y="5319770"/>
                  </a:moveTo>
                  <a:cubicBezTo>
                    <a:pt x="6001891" y="5341430"/>
                    <a:pt x="5990749" y="5344063"/>
                    <a:pt x="5979167" y="5361675"/>
                  </a:cubicBezTo>
                  <a:cubicBezTo>
                    <a:pt x="5992773" y="5354214"/>
                    <a:pt x="5994671" y="5358164"/>
                    <a:pt x="5990167" y="5368385"/>
                  </a:cubicBezTo>
                  <a:cubicBezTo>
                    <a:pt x="5987931" y="5373496"/>
                    <a:pt x="5984095" y="5380164"/>
                    <a:pt x="5979339" y="5387738"/>
                  </a:cubicBezTo>
                  <a:cubicBezTo>
                    <a:pt x="5974567" y="5395284"/>
                    <a:pt x="5969059" y="5403877"/>
                    <a:pt x="5962659" y="5412202"/>
                  </a:cubicBezTo>
                  <a:cubicBezTo>
                    <a:pt x="5937659" y="5445938"/>
                    <a:pt x="5908707" y="5483313"/>
                    <a:pt x="5921535" y="5484247"/>
                  </a:cubicBezTo>
                  <a:cubicBezTo>
                    <a:pt x="5951747" y="5440842"/>
                    <a:pt x="5977711" y="5405138"/>
                    <a:pt x="5992999" y="5376328"/>
                  </a:cubicBezTo>
                  <a:cubicBezTo>
                    <a:pt x="6008911" y="5347999"/>
                    <a:pt x="6016867" y="5328632"/>
                    <a:pt x="6013513" y="5319770"/>
                  </a:cubicBezTo>
                  <a:close/>
                  <a:moveTo>
                    <a:pt x="1728911" y="5301394"/>
                  </a:moveTo>
                  <a:cubicBezTo>
                    <a:pt x="1737958" y="5308458"/>
                    <a:pt x="1741809" y="5315084"/>
                    <a:pt x="1745886" y="5321525"/>
                  </a:cubicBezTo>
                  <a:cubicBezTo>
                    <a:pt x="1750133" y="5327811"/>
                    <a:pt x="1754380" y="5334111"/>
                    <a:pt x="1763809" y="5340807"/>
                  </a:cubicBezTo>
                  <a:cubicBezTo>
                    <a:pt x="1766598" y="5351567"/>
                    <a:pt x="1736500" y="5319402"/>
                    <a:pt x="1726887" y="5311516"/>
                  </a:cubicBezTo>
                  <a:cubicBezTo>
                    <a:pt x="1722909" y="5301210"/>
                    <a:pt x="1730370" y="5307934"/>
                    <a:pt x="1728911" y="5301394"/>
                  </a:cubicBezTo>
                  <a:close/>
                  <a:moveTo>
                    <a:pt x="1938423" y="5283910"/>
                  </a:moveTo>
                  <a:cubicBezTo>
                    <a:pt x="1948588" y="5285878"/>
                    <a:pt x="1966553" y="5299624"/>
                    <a:pt x="1985184" y="5314702"/>
                  </a:cubicBezTo>
                  <a:cubicBezTo>
                    <a:pt x="2003942" y="5329623"/>
                    <a:pt x="2022955" y="5346414"/>
                    <a:pt x="2036504" y="5352515"/>
                  </a:cubicBezTo>
                  <a:cubicBezTo>
                    <a:pt x="2030954" y="5358023"/>
                    <a:pt x="2016839" y="5347943"/>
                    <a:pt x="1998973" y="5332879"/>
                  </a:cubicBezTo>
                  <a:cubicBezTo>
                    <a:pt x="1981078" y="5317859"/>
                    <a:pt x="1959291" y="5298152"/>
                    <a:pt x="1938423" y="5283910"/>
                  </a:cubicBezTo>
                  <a:close/>
                  <a:moveTo>
                    <a:pt x="1929178" y="5283627"/>
                  </a:moveTo>
                  <a:cubicBezTo>
                    <a:pt x="1934473" y="5287364"/>
                    <a:pt x="1940093" y="5291725"/>
                    <a:pt x="1945275" y="5296227"/>
                  </a:cubicBezTo>
                  <a:cubicBezTo>
                    <a:pt x="1950442" y="5300743"/>
                    <a:pt x="1955227" y="5305372"/>
                    <a:pt x="1959262" y="5309138"/>
                  </a:cubicBezTo>
                  <a:cubicBezTo>
                    <a:pt x="1967331" y="5316670"/>
                    <a:pt x="1972442" y="5320733"/>
                    <a:pt x="1971848" y="5313541"/>
                  </a:cubicBezTo>
                  <a:cubicBezTo>
                    <a:pt x="1979322" y="5320039"/>
                    <a:pt x="1977015" y="5321242"/>
                    <a:pt x="1973490" y="5318496"/>
                  </a:cubicBezTo>
                  <a:cubicBezTo>
                    <a:pt x="1979960" y="5331804"/>
                    <a:pt x="2007212" y="5344927"/>
                    <a:pt x="2014970" y="5358320"/>
                  </a:cubicBezTo>
                  <a:cubicBezTo>
                    <a:pt x="2008727" y="5355771"/>
                    <a:pt x="1988426" y="5342577"/>
                    <a:pt x="1968988" y="5327302"/>
                  </a:cubicBezTo>
                  <a:cubicBezTo>
                    <a:pt x="1959276" y="5319671"/>
                    <a:pt x="1949791" y="5311517"/>
                    <a:pt x="1942471" y="5303928"/>
                  </a:cubicBezTo>
                  <a:cubicBezTo>
                    <a:pt x="1935096" y="5296397"/>
                    <a:pt x="1929985" y="5289318"/>
                    <a:pt x="1929178" y="5283627"/>
                  </a:cubicBezTo>
                  <a:close/>
                  <a:moveTo>
                    <a:pt x="6082501" y="5251880"/>
                  </a:moveTo>
                  <a:cubicBezTo>
                    <a:pt x="6082969" y="5254506"/>
                    <a:pt x="6081575" y="5260218"/>
                    <a:pt x="6078749" y="5267898"/>
                  </a:cubicBezTo>
                  <a:cubicBezTo>
                    <a:pt x="6075861" y="5275529"/>
                    <a:pt x="6071811" y="5285326"/>
                    <a:pt x="6066277" y="5295604"/>
                  </a:cubicBezTo>
                  <a:cubicBezTo>
                    <a:pt x="6060615" y="5305797"/>
                    <a:pt x="6053931" y="5316797"/>
                    <a:pt x="6046725" y="5327472"/>
                  </a:cubicBezTo>
                  <a:cubicBezTo>
                    <a:pt x="6040949" y="5324499"/>
                    <a:pt x="6048325" y="5309902"/>
                    <a:pt x="6057145" y="5294316"/>
                  </a:cubicBezTo>
                  <a:cubicBezTo>
                    <a:pt x="6065907" y="5278700"/>
                    <a:pt x="6075083" y="5261358"/>
                    <a:pt x="6075083" y="5254378"/>
                  </a:cubicBezTo>
                  <a:cubicBezTo>
                    <a:pt x="6079705" y="5249713"/>
                    <a:pt x="6082033" y="5249253"/>
                    <a:pt x="6082501" y="5251880"/>
                  </a:cubicBezTo>
                  <a:close/>
                  <a:moveTo>
                    <a:pt x="1681315" y="5244086"/>
                  </a:moveTo>
                  <a:cubicBezTo>
                    <a:pt x="1691593" y="5239442"/>
                    <a:pt x="1728756" y="5288709"/>
                    <a:pt x="1758995" y="5309818"/>
                  </a:cubicBezTo>
                  <a:cubicBezTo>
                    <a:pt x="1761232" y="5317179"/>
                    <a:pt x="1752851" y="5312550"/>
                    <a:pt x="1747103" y="5309067"/>
                  </a:cubicBezTo>
                  <a:cubicBezTo>
                    <a:pt x="1741256" y="5305698"/>
                    <a:pt x="1737349" y="5304197"/>
                    <a:pt x="1747528" y="5319091"/>
                  </a:cubicBezTo>
                  <a:cubicBezTo>
                    <a:pt x="1757622" y="5336461"/>
                    <a:pt x="1714145" y="5265336"/>
                    <a:pt x="1681315" y="5244086"/>
                  </a:cubicBezTo>
                  <a:close/>
                  <a:moveTo>
                    <a:pt x="4517779" y="5201868"/>
                  </a:moveTo>
                  <a:cubicBezTo>
                    <a:pt x="4521867" y="5202012"/>
                    <a:pt x="4516609" y="5207560"/>
                    <a:pt x="4509559" y="5214270"/>
                  </a:cubicBezTo>
                  <a:cubicBezTo>
                    <a:pt x="4500043" y="5223006"/>
                    <a:pt x="4486751" y="5232704"/>
                    <a:pt x="4489243" y="5235591"/>
                  </a:cubicBezTo>
                  <a:cubicBezTo>
                    <a:pt x="4480267" y="5239937"/>
                    <a:pt x="4471801" y="5242614"/>
                    <a:pt x="4464199" y="5241623"/>
                  </a:cubicBezTo>
                  <a:cubicBezTo>
                    <a:pt x="4471319" y="5230480"/>
                    <a:pt x="4511399" y="5207702"/>
                    <a:pt x="4510295" y="5203681"/>
                  </a:cubicBezTo>
                  <a:cubicBezTo>
                    <a:pt x="4514015" y="5202372"/>
                    <a:pt x="4516415" y="5201819"/>
                    <a:pt x="4517779" y="5201868"/>
                  </a:cubicBezTo>
                  <a:close/>
                  <a:moveTo>
                    <a:pt x="6129559" y="5196065"/>
                  </a:moveTo>
                  <a:cubicBezTo>
                    <a:pt x="6129319" y="5204333"/>
                    <a:pt x="6120823" y="5225497"/>
                    <a:pt x="6109851" y="5248376"/>
                  </a:cubicBezTo>
                  <a:cubicBezTo>
                    <a:pt x="6104373" y="5259815"/>
                    <a:pt x="6098271" y="5271678"/>
                    <a:pt x="6092311" y="5282537"/>
                  </a:cubicBezTo>
                  <a:cubicBezTo>
                    <a:pt x="6086365" y="5293438"/>
                    <a:pt x="6080575" y="5303334"/>
                    <a:pt x="6075181" y="5310483"/>
                  </a:cubicBezTo>
                  <a:cubicBezTo>
                    <a:pt x="6076471" y="5307071"/>
                    <a:pt x="6078011" y="5303390"/>
                    <a:pt x="6079767" y="5299455"/>
                  </a:cubicBezTo>
                  <a:cubicBezTo>
                    <a:pt x="6081383" y="5295434"/>
                    <a:pt x="6083195" y="5291173"/>
                    <a:pt x="6085175" y="5286713"/>
                  </a:cubicBezTo>
                  <a:cubicBezTo>
                    <a:pt x="6089139" y="5277794"/>
                    <a:pt x="6093755" y="5268110"/>
                    <a:pt x="6098683" y="5258045"/>
                  </a:cubicBezTo>
                  <a:cubicBezTo>
                    <a:pt x="6108663" y="5237998"/>
                    <a:pt x="6119535" y="5216196"/>
                    <a:pt x="6129559" y="5196065"/>
                  </a:cubicBezTo>
                  <a:close/>
                  <a:moveTo>
                    <a:pt x="1674807" y="5194223"/>
                  </a:moveTo>
                  <a:cubicBezTo>
                    <a:pt x="1679227" y="5196239"/>
                    <a:pt x="1684812" y="5200334"/>
                    <a:pt x="1691211" y="5205905"/>
                  </a:cubicBezTo>
                  <a:cubicBezTo>
                    <a:pt x="1704561" y="5216565"/>
                    <a:pt x="1721634" y="5232761"/>
                    <a:pt x="1739217" y="5250259"/>
                  </a:cubicBezTo>
                  <a:cubicBezTo>
                    <a:pt x="1747981" y="5259036"/>
                    <a:pt x="1756971" y="5268026"/>
                    <a:pt x="1765720" y="5276804"/>
                  </a:cubicBezTo>
                  <a:cubicBezTo>
                    <a:pt x="1770137" y="5281150"/>
                    <a:pt x="1774327" y="5285581"/>
                    <a:pt x="1778716" y="5289587"/>
                  </a:cubicBezTo>
                  <a:cubicBezTo>
                    <a:pt x="1783190" y="5293509"/>
                    <a:pt x="1787536" y="5297317"/>
                    <a:pt x="1791698" y="5300955"/>
                  </a:cubicBezTo>
                  <a:cubicBezTo>
                    <a:pt x="1808446" y="5315396"/>
                    <a:pt x="1822745" y="5326566"/>
                    <a:pt x="1831465" y="5329992"/>
                  </a:cubicBezTo>
                  <a:cubicBezTo>
                    <a:pt x="1824500" y="5335938"/>
                    <a:pt x="1804001" y="5319912"/>
                    <a:pt x="1783232" y="5301366"/>
                  </a:cubicBezTo>
                  <a:cubicBezTo>
                    <a:pt x="1772614" y="5292334"/>
                    <a:pt x="1763030" y="5281588"/>
                    <a:pt x="1754592" y="5273080"/>
                  </a:cubicBezTo>
                  <a:cubicBezTo>
                    <a:pt x="1746225" y="5264515"/>
                    <a:pt x="1739373" y="5257819"/>
                    <a:pt x="1735607" y="5255468"/>
                  </a:cubicBezTo>
                  <a:cubicBezTo>
                    <a:pt x="1759873" y="5289375"/>
                    <a:pt x="1712446" y="5244256"/>
                    <a:pt x="1729477" y="5249650"/>
                  </a:cubicBezTo>
                  <a:cubicBezTo>
                    <a:pt x="1717486" y="5241566"/>
                    <a:pt x="1709431" y="5234898"/>
                    <a:pt x="1700271" y="5226900"/>
                  </a:cubicBezTo>
                  <a:cubicBezTo>
                    <a:pt x="1695699" y="5222879"/>
                    <a:pt x="1690800" y="5218575"/>
                    <a:pt x="1685052" y="5213521"/>
                  </a:cubicBezTo>
                  <a:cubicBezTo>
                    <a:pt x="1679573" y="5208226"/>
                    <a:pt x="1673231" y="5202181"/>
                    <a:pt x="1665388" y="5195017"/>
                  </a:cubicBezTo>
                  <a:cubicBezTo>
                    <a:pt x="1667130" y="5192271"/>
                    <a:pt x="1670386" y="5192207"/>
                    <a:pt x="1674807" y="5194223"/>
                  </a:cubicBezTo>
                  <a:close/>
                  <a:moveTo>
                    <a:pt x="1757891" y="5176415"/>
                  </a:moveTo>
                  <a:cubicBezTo>
                    <a:pt x="1767645" y="5180789"/>
                    <a:pt x="1781916" y="5198656"/>
                    <a:pt x="1804355" y="5216437"/>
                  </a:cubicBezTo>
                  <a:cubicBezTo>
                    <a:pt x="1802344" y="5223700"/>
                    <a:pt x="1771156" y="5195867"/>
                    <a:pt x="1757891" y="5176415"/>
                  </a:cubicBezTo>
                  <a:close/>
                  <a:moveTo>
                    <a:pt x="4592463" y="5127105"/>
                  </a:moveTo>
                  <a:cubicBezTo>
                    <a:pt x="4592235" y="5131890"/>
                    <a:pt x="4589615" y="5136959"/>
                    <a:pt x="4585583" y="5142253"/>
                  </a:cubicBezTo>
                  <a:cubicBezTo>
                    <a:pt x="4581491" y="5147463"/>
                    <a:pt x="4576267" y="5153338"/>
                    <a:pt x="4569951" y="5158420"/>
                  </a:cubicBezTo>
                  <a:cubicBezTo>
                    <a:pt x="4557579" y="5168968"/>
                    <a:pt x="4543479" y="5180237"/>
                    <a:pt x="4535479" y="5192256"/>
                  </a:cubicBezTo>
                  <a:cubicBezTo>
                    <a:pt x="4534787" y="5185376"/>
                    <a:pt x="4538227" y="5176953"/>
                    <a:pt x="4547343" y="5166519"/>
                  </a:cubicBezTo>
                  <a:cubicBezTo>
                    <a:pt x="4551903" y="5161294"/>
                    <a:pt x="4557891" y="5155575"/>
                    <a:pt x="4565521" y="5149304"/>
                  </a:cubicBezTo>
                  <a:cubicBezTo>
                    <a:pt x="4573223" y="5143131"/>
                    <a:pt x="4581731" y="5135161"/>
                    <a:pt x="4592463" y="5127105"/>
                  </a:cubicBezTo>
                  <a:close/>
                  <a:moveTo>
                    <a:pt x="1683467" y="5125506"/>
                  </a:moveTo>
                  <a:cubicBezTo>
                    <a:pt x="1699337" y="5136450"/>
                    <a:pt x="1715830" y="5150805"/>
                    <a:pt x="1732621" y="5167029"/>
                  </a:cubicBezTo>
                  <a:cubicBezTo>
                    <a:pt x="1750161" y="5182559"/>
                    <a:pt x="1768410" y="5199619"/>
                    <a:pt x="1786432" y="5217074"/>
                  </a:cubicBezTo>
                  <a:cubicBezTo>
                    <a:pt x="1795450" y="5225795"/>
                    <a:pt x="1804511" y="5234530"/>
                    <a:pt x="1813458" y="5243194"/>
                  </a:cubicBezTo>
                  <a:cubicBezTo>
                    <a:pt x="1822434" y="5251816"/>
                    <a:pt x="1832159" y="5259489"/>
                    <a:pt x="1841305" y="5267276"/>
                  </a:cubicBezTo>
                  <a:cubicBezTo>
                    <a:pt x="1859808" y="5282636"/>
                    <a:pt x="1877788" y="5296652"/>
                    <a:pt x="1894720" y="5307695"/>
                  </a:cubicBezTo>
                  <a:cubicBezTo>
                    <a:pt x="1877717" y="5296609"/>
                    <a:pt x="1859454" y="5284519"/>
                    <a:pt x="1840569" y="5271537"/>
                  </a:cubicBezTo>
                  <a:cubicBezTo>
                    <a:pt x="1831154" y="5265025"/>
                    <a:pt x="1821485" y="5258385"/>
                    <a:pt x="1811929" y="5251363"/>
                  </a:cubicBezTo>
                  <a:cubicBezTo>
                    <a:pt x="1802727" y="5243987"/>
                    <a:pt x="1793468" y="5236413"/>
                    <a:pt x="1784237" y="5228641"/>
                  </a:cubicBezTo>
                  <a:cubicBezTo>
                    <a:pt x="1765777" y="5213097"/>
                    <a:pt x="1747443" y="5196802"/>
                    <a:pt x="1729945" y="5179940"/>
                  </a:cubicBezTo>
                  <a:cubicBezTo>
                    <a:pt x="1712999" y="5162598"/>
                    <a:pt x="1697638" y="5144024"/>
                    <a:pt x="1683467" y="5125506"/>
                  </a:cubicBezTo>
                  <a:close/>
                  <a:moveTo>
                    <a:pt x="508468" y="5117408"/>
                  </a:moveTo>
                  <a:cubicBezTo>
                    <a:pt x="509600" y="5127629"/>
                    <a:pt x="507151" y="5128139"/>
                    <a:pt x="504688" y="5128535"/>
                  </a:cubicBezTo>
                  <a:cubicBezTo>
                    <a:pt x="511922" y="5154613"/>
                    <a:pt x="533865" y="5168855"/>
                    <a:pt x="546678" y="5206145"/>
                  </a:cubicBezTo>
                  <a:cubicBezTo>
                    <a:pt x="538679" y="5192922"/>
                    <a:pt x="529010" y="5177590"/>
                    <a:pt x="522766" y="5166958"/>
                  </a:cubicBezTo>
                  <a:cubicBezTo>
                    <a:pt x="516268" y="5156467"/>
                    <a:pt x="511795" y="5151442"/>
                    <a:pt x="512318" y="5159936"/>
                  </a:cubicBezTo>
                  <a:cubicBezTo>
                    <a:pt x="521237" y="5176089"/>
                    <a:pt x="531714" y="5192667"/>
                    <a:pt x="541878" y="5208990"/>
                  </a:cubicBezTo>
                  <a:cubicBezTo>
                    <a:pt x="552043" y="5225299"/>
                    <a:pt x="562095" y="5241254"/>
                    <a:pt x="571410" y="5255426"/>
                  </a:cubicBezTo>
                  <a:cubicBezTo>
                    <a:pt x="590055" y="5283768"/>
                    <a:pt x="605784" y="5304976"/>
                    <a:pt x="613698" y="5307849"/>
                  </a:cubicBezTo>
                  <a:cubicBezTo>
                    <a:pt x="602613" y="5288086"/>
                    <a:pt x="599243" y="5293013"/>
                    <a:pt x="595123" y="5278275"/>
                  </a:cubicBezTo>
                  <a:cubicBezTo>
                    <a:pt x="603674" y="5290606"/>
                    <a:pt x="603887" y="5283245"/>
                    <a:pt x="611744" y="5293820"/>
                  </a:cubicBezTo>
                  <a:cubicBezTo>
                    <a:pt x="615085" y="5308855"/>
                    <a:pt x="641120" y="5352402"/>
                    <a:pt x="658689" y="5380943"/>
                  </a:cubicBezTo>
                  <a:cubicBezTo>
                    <a:pt x="676456" y="5409385"/>
                    <a:pt x="686366" y="5422338"/>
                    <a:pt x="659751" y="5375054"/>
                  </a:cubicBezTo>
                  <a:cubicBezTo>
                    <a:pt x="672549" y="5394690"/>
                    <a:pt x="672889" y="5388291"/>
                    <a:pt x="684965" y="5406298"/>
                  </a:cubicBezTo>
                  <a:cubicBezTo>
                    <a:pt x="686975" y="5415713"/>
                    <a:pt x="695257" y="5428143"/>
                    <a:pt x="695540" y="5436736"/>
                  </a:cubicBezTo>
                  <a:cubicBezTo>
                    <a:pt x="698541" y="5440332"/>
                    <a:pt x="701486" y="5444239"/>
                    <a:pt x="704360" y="5448302"/>
                  </a:cubicBezTo>
                  <a:cubicBezTo>
                    <a:pt x="707305" y="5452309"/>
                    <a:pt x="710320" y="5456358"/>
                    <a:pt x="713151" y="5460449"/>
                  </a:cubicBezTo>
                  <a:cubicBezTo>
                    <a:pt x="718843" y="5468604"/>
                    <a:pt x="724067" y="5476659"/>
                    <a:pt x="728498" y="5483299"/>
                  </a:cubicBezTo>
                  <a:cubicBezTo>
                    <a:pt x="737360" y="5496564"/>
                    <a:pt x="743037" y="5504082"/>
                    <a:pt x="742811" y="5495064"/>
                  </a:cubicBezTo>
                  <a:cubicBezTo>
                    <a:pt x="735053" y="5483455"/>
                    <a:pt x="723430" y="5470147"/>
                    <a:pt x="713888" y="5457731"/>
                  </a:cubicBezTo>
                  <a:cubicBezTo>
                    <a:pt x="704119" y="5445471"/>
                    <a:pt x="697579" y="5433310"/>
                    <a:pt x="698230" y="5425340"/>
                  </a:cubicBezTo>
                  <a:cubicBezTo>
                    <a:pt x="709456" y="5444622"/>
                    <a:pt x="720881" y="5459430"/>
                    <a:pt x="731174" y="5472242"/>
                  </a:cubicBezTo>
                  <a:cubicBezTo>
                    <a:pt x="741480" y="5485040"/>
                    <a:pt x="750909" y="5495701"/>
                    <a:pt x="759615" y="5505738"/>
                  </a:cubicBezTo>
                  <a:cubicBezTo>
                    <a:pt x="777043" y="5525827"/>
                    <a:pt x="791568" y="5543410"/>
                    <a:pt x="804904" y="5570988"/>
                  </a:cubicBezTo>
                  <a:cubicBezTo>
                    <a:pt x="803177" y="5561687"/>
                    <a:pt x="809378" y="5568383"/>
                    <a:pt x="819542" y="5579666"/>
                  </a:cubicBezTo>
                  <a:cubicBezTo>
                    <a:pt x="829566" y="5591063"/>
                    <a:pt x="842746" y="5607684"/>
                    <a:pt x="853166" y="5619646"/>
                  </a:cubicBezTo>
                  <a:cubicBezTo>
                    <a:pt x="850207" y="5609949"/>
                    <a:pt x="852528" y="5608986"/>
                    <a:pt x="854921" y="5608179"/>
                  </a:cubicBezTo>
                  <a:cubicBezTo>
                    <a:pt x="841401" y="5592988"/>
                    <a:pt x="829155" y="5579936"/>
                    <a:pt x="817376" y="5567293"/>
                  </a:cubicBezTo>
                  <a:cubicBezTo>
                    <a:pt x="806107" y="5554283"/>
                    <a:pt x="795235" y="5541725"/>
                    <a:pt x="783951" y="5527951"/>
                  </a:cubicBezTo>
                  <a:cubicBezTo>
                    <a:pt x="772682" y="5514176"/>
                    <a:pt x="761003" y="5499169"/>
                    <a:pt x="748148" y="5481246"/>
                  </a:cubicBezTo>
                  <a:cubicBezTo>
                    <a:pt x="735463" y="5463210"/>
                    <a:pt x="720782" y="5442824"/>
                    <a:pt x="706229" y="5416435"/>
                  </a:cubicBezTo>
                  <a:cubicBezTo>
                    <a:pt x="702619" y="5421942"/>
                    <a:pt x="685545" y="5395850"/>
                    <a:pt x="664281" y="5362892"/>
                  </a:cubicBezTo>
                  <a:cubicBezTo>
                    <a:pt x="653649" y="5346414"/>
                    <a:pt x="641969" y="5328222"/>
                    <a:pt x="630361" y="5311389"/>
                  </a:cubicBezTo>
                  <a:cubicBezTo>
                    <a:pt x="619035" y="5294386"/>
                    <a:pt x="608417" y="5278332"/>
                    <a:pt x="598380" y="5267020"/>
                  </a:cubicBezTo>
                  <a:cubicBezTo>
                    <a:pt x="593679" y="5251632"/>
                    <a:pt x="620012" y="5288185"/>
                    <a:pt x="601607" y="5255765"/>
                  </a:cubicBezTo>
                  <a:cubicBezTo>
                    <a:pt x="591966" y="5249692"/>
                    <a:pt x="579381" y="5239654"/>
                    <a:pt x="600319" y="5281107"/>
                  </a:cubicBezTo>
                  <a:cubicBezTo>
                    <a:pt x="583925" y="5255072"/>
                    <a:pt x="564728" y="5222100"/>
                    <a:pt x="558074" y="5218914"/>
                  </a:cubicBezTo>
                  <a:cubicBezTo>
                    <a:pt x="555979" y="5209089"/>
                    <a:pt x="556474" y="5200737"/>
                    <a:pt x="549155" y="5187995"/>
                  </a:cubicBezTo>
                  <a:cubicBezTo>
                    <a:pt x="537221" y="5177448"/>
                    <a:pt x="525215" y="5148199"/>
                    <a:pt x="508468" y="5117408"/>
                  </a:cubicBezTo>
                  <a:close/>
                  <a:moveTo>
                    <a:pt x="1695571" y="5117125"/>
                  </a:moveTo>
                  <a:cubicBezTo>
                    <a:pt x="1693773" y="5109707"/>
                    <a:pt x="1708086" y="5120381"/>
                    <a:pt x="1722144" y="5134878"/>
                  </a:cubicBezTo>
                  <a:cubicBezTo>
                    <a:pt x="1729181" y="5142127"/>
                    <a:pt x="1736160" y="5150352"/>
                    <a:pt x="1741101" y="5157799"/>
                  </a:cubicBezTo>
                  <a:cubicBezTo>
                    <a:pt x="1746127" y="5165160"/>
                    <a:pt x="1749496" y="5171375"/>
                    <a:pt x="1748378" y="5175439"/>
                  </a:cubicBezTo>
                  <a:cubicBezTo>
                    <a:pt x="1738298" y="5164098"/>
                    <a:pt x="1730285" y="5151767"/>
                    <a:pt x="1721791" y="5141532"/>
                  </a:cubicBezTo>
                  <a:cubicBezTo>
                    <a:pt x="1713367" y="5131226"/>
                    <a:pt x="1704929" y="5122604"/>
                    <a:pt x="1695571" y="5117125"/>
                  </a:cubicBezTo>
                  <a:close/>
                  <a:moveTo>
                    <a:pt x="1538597" y="5108984"/>
                  </a:moveTo>
                  <a:cubicBezTo>
                    <a:pt x="1546299" y="5123127"/>
                    <a:pt x="1553207" y="5130928"/>
                    <a:pt x="1560371" y="5137794"/>
                  </a:cubicBezTo>
                  <a:cubicBezTo>
                    <a:pt x="1567577" y="5144632"/>
                    <a:pt x="1574726" y="5150776"/>
                    <a:pt x="1584225" y="5160686"/>
                  </a:cubicBezTo>
                  <a:cubicBezTo>
                    <a:pt x="1584551" y="5165924"/>
                    <a:pt x="1587581" y="5171658"/>
                    <a:pt x="1592451" y="5177646"/>
                  </a:cubicBezTo>
                  <a:cubicBezTo>
                    <a:pt x="1593456" y="5178411"/>
                    <a:pt x="1579341" y="5165995"/>
                    <a:pt x="1565708" y="5150620"/>
                  </a:cubicBezTo>
                  <a:cubicBezTo>
                    <a:pt x="1552400" y="5134991"/>
                    <a:pt x="1538767" y="5117082"/>
                    <a:pt x="1538597" y="5108984"/>
                  </a:cubicBezTo>
                  <a:close/>
                  <a:moveTo>
                    <a:pt x="1716071" y="5104851"/>
                  </a:moveTo>
                  <a:cubicBezTo>
                    <a:pt x="1726080" y="5110910"/>
                    <a:pt x="1736571" y="5117819"/>
                    <a:pt x="1746905" y="5124416"/>
                  </a:cubicBezTo>
                  <a:cubicBezTo>
                    <a:pt x="1746622" y="5127573"/>
                    <a:pt x="1742262" y="5123751"/>
                    <a:pt x="1743281" y="5129074"/>
                  </a:cubicBezTo>
                  <a:cubicBezTo>
                    <a:pt x="1749156" y="5134637"/>
                    <a:pt x="1755485" y="5140626"/>
                    <a:pt x="1762124" y="5146926"/>
                  </a:cubicBezTo>
                  <a:cubicBezTo>
                    <a:pt x="1768976" y="5153028"/>
                    <a:pt x="1776168" y="5159427"/>
                    <a:pt x="1783586" y="5166010"/>
                  </a:cubicBezTo>
                  <a:cubicBezTo>
                    <a:pt x="1798154" y="5179346"/>
                    <a:pt x="1813557" y="5193446"/>
                    <a:pt x="1828818" y="5207405"/>
                  </a:cubicBezTo>
                  <a:cubicBezTo>
                    <a:pt x="1843613" y="5221775"/>
                    <a:pt x="1859809" y="5234389"/>
                    <a:pt x="1874320" y="5246451"/>
                  </a:cubicBezTo>
                  <a:cubicBezTo>
                    <a:pt x="1888930" y="5258413"/>
                    <a:pt x="1902393" y="5269272"/>
                    <a:pt x="1913832" y="5278035"/>
                  </a:cubicBezTo>
                  <a:cubicBezTo>
                    <a:pt x="1903016" y="5272514"/>
                    <a:pt x="1888746" y="5263213"/>
                    <a:pt x="1872380" y="5251420"/>
                  </a:cubicBezTo>
                  <a:cubicBezTo>
                    <a:pt x="1856057" y="5239599"/>
                    <a:pt x="1837228" y="5225668"/>
                    <a:pt x="1819418" y="5208892"/>
                  </a:cubicBezTo>
                  <a:cubicBezTo>
                    <a:pt x="1801226" y="5192498"/>
                    <a:pt x="1782397" y="5174886"/>
                    <a:pt x="1764304" y="5157445"/>
                  </a:cubicBezTo>
                  <a:cubicBezTo>
                    <a:pt x="1755031" y="5148936"/>
                    <a:pt x="1747004" y="5139493"/>
                    <a:pt x="1738921" y="5130673"/>
                  </a:cubicBezTo>
                  <a:cubicBezTo>
                    <a:pt x="1730894" y="5121769"/>
                    <a:pt x="1723235" y="5113105"/>
                    <a:pt x="1716071" y="5104851"/>
                  </a:cubicBezTo>
                  <a:close/>
                  <a:moveTo>
                    <a:pt x="1582399" y="5097262"/>
                  </a:moveTo>
                  <a:cubicBezTo>
                    <a:pt x="1586490" y="5101297"/>
                    <a:pt x="1591587" y="5107201"/>
                    <a:pt x="1597037" y="5113727"/>
                  </a:cubicBezTo>
                  <a:cubicBezTo>
                    <a:pt x="1599741" y="5117011"/>
                    <a:pt x="1602545" y="5120423"/>
                    <a:pt x="1605362" y="5123849"/>
                  </a:cubicBezTo>
                  <a:cubicBezTo>
                    <a:pt x="1608193" y="5127247"/>
                    <a:pt x="1611294" y="5130447"/>
                    <a:pt x="1614153" y="5133604"/>
                  </a:cubicBezTo>
                  <a:cubicBezTo>
                    <a:pt x="1625734" y="5146133"/>
                    <a:pt x="1635828" y="5156297"/>
                    <a:pt x="1638645" y="5154457"/>
                  </a:cubicBezTo>
                  <a:cubicBezTo>
                    <a:pt x="1657743" y="5179558"/>
                    <a:pt x="1638688" y="5170582"/>
                    <a:pt x="1638277" y="5175098"/>
                  </a:cubicBezTo>
                  <a:cubicBezTo>
                    <a:pt x="1627588" y="5161181"/>
                    <a:pt x="1632091" y="5158973"/>
                    <a:pt x="1641944" y="5170483"/>
                  </a:cubicBezTo>
                  <a:cubicBezTo>
                    <a:pt x="1639155" y="5162300"/>
                    <a:pt x="1625465" y="5151385"/>
                    <a:pt x="1611619" y="5138913"/>
                  </a:cubicBezTo>
                  <a:cubicBezTo>
                    <a:pt x="1608165" y="5135798"/>
                    <a:pt x="1604682" y="5132598"/>
                    <a:pt x="1601398" y="5129300"/>
                  </a:cubicBezTo>
                  <a:cubicBezTo>
                    <a:pt x="1598283" y="5125859"/>
                    <a:pt x="1595339" y="5122349"/>
                    <a:pt x="1592719" y="5118810"/>
                  </a:cubicBezTo>
                  <a:cubicBezTo>
                    <a:pt x="1587496" y="5111717"/>
                    <a:pt x="1583602" y="5104454"/>
                    <a:pt x="1582399" y="5097262"/>
                  </a:cubicBezTo>
                  <a:close/>
                  <a:moveTo>
                    <a:pt x="1627434" y="5095875"/>
                  </a:moveTo>
                  <a:cubicBezTo>
                    <a:pt x="1628651" y="5105431"/>
                    <a:pt x="1635546" y="5115695"/>
                    <a:pt x="1642185" y="5123085"/>
                  </a:cubicBezTo>
                  <a:cubicBezTo>
                    <a:pt x="1648868" y="5130447"/>
                    <a:pt x="1655493" y="5134750"/>
                    <a:pt x="1657178" y="5131735"/>
                  </a:cubicBezTo>
                  <a:cubicBezTo>
                    <a:pt x="1653341" y="5125987"/>
                    <a:pt x="1649108" y="5120196"/>
                    <a:pt x="1644181" y="5114293"/>
                  </a:cubicBezTo>
                  <a:cubicBezTo>
                    <a:pt x="1639283" y="5108375"/>
                    <a:pt x="1633507" y="5102486"/>
                    <a:pt x="1627434" y="5095875"/>
                  </a:cubicBezTo>
                  <a:close/>
                  <a:moveTo>
                    <a:pt x="1623204" y="5039635"/>
                  </a:moveTo>
                  <a:cubicBezTo>
                    <a:pt x="1631415" y="5044584"/>
                    <a:pt x="1650378" y="5068881"/>
                    <a:pt x="1656568" y="5080571"/>
                  </a:cubicBezTo>
                  <a:cubicBezTo>
                    <a:pt x="1653242" y="5080727"/>
                    <a:pt x="1640047" y="5065338"/>
                    <a:pt x="1619448" y="5042319"/>
                  </a:cubicBezTo>
                  <a:cubicBezTo>
                    <a:pt x="1618924" y="5038486"/>
                    <a:pt x="1620467" y="5037986"/>
                    <a:pt x="1623204" y="5039635"/>
                  </a:cubicBezTo>
                  <a:close/>
                  <a:moveTo>
                    <a:pt x="1481374" y="5031814"/>
                  </a:moveTo>
                  <a:cubicBezTo>
                    <a:pt x="1484375" y="5030228"/>
                    <a:pt x="1493535" y="5041553"/>
                    <a:pt x="1503997" y="5055328"/>
                  </a:cubicBezTo>
                  <a:cubicBezTo>
                    <a:pt x="1515153" y="5068636"/>
                    <a:pt x="1527611" y="5084393"/>
                    <a:pt x="1535921" y="5092548"/>
                  </a:cubicBezTo>
                  <a:cubicBezTo>
                    <a:pt x="1530145" y="5095846"/>
                    <a:pt x="1496409" y="5049637"/>
                    <a:pt x="1481374" y="5031814"/>
                  </a:cubicBezTo>
                  <a:close/>
                  <a:moveTo>
                    <a:pt x="4812691" y="5023121"/>
                  </a:moveTo>
                  <a:cubicBezTo>
                    <a:pt x="4799623" y="5038185"/>
                    <a:pt x="4786939" y="5052780"/>
                    <a:pt x="4774595" y="5067023"/>
                  </a:cubicBezTo>
                  <a:cubicBezTo>
                    <a:pt x="4768351" y="5074115"/>
                    <a:pt x="4762475" y="5081491"/>
                    <a:pt x="4756147" y="5088187"/>
                  </a:cubicBezTo>
                  <a:cubicBezTo>
                    <a:pt x="4749747" y="5094813"/>
                    <a:pt x="4743419" y="5101354"/>
                    <a:pt x="4737163" y="5107838"/>
                  </a:cubicBezTo>
                  <a:cubicBezTo>
                    <a:pt x="4724661" y="5120848"/>
                    <a:pt x="4712443" y="5133745"/>
                    <a:pt x="4700467" y="5146586"/>
                  </a:cubicBezTo>
                  <a:cubicBezTo>
                    <a:pt x="4697451" y="5149771"/>
                    <a:pt x="4694521" y="5153055"/>
                    <a:pt x="4691477" y="5156156"/>
                  </a:cubicBezTo>
                  <a:lnTo>
                    <a:pt x="4682119" y="5165103"/>
                  </a:lnTo>
                  <a:cubicBezTo>
                    <a:pt x="4675919" y="5171106"/>
                    <a:pt x="4669759" y="5177080"/>
                    <a:pt x="4663631" y="5183026"/>
                  </a:cubicBezTo>
                  <a:cubicBezTo>
                    <a:pt x="4651399" y="5195003"/>
                    <a:pt x="4639365" y="5207065"/>
                    <a:pt x="4627431" y="5219311"/>
                  </a:cubicBezTo>
                  <a:cubicBezTo>
                    <a:pt x="4624499" y="5222454"/>
                    <a:pt x="4621443" y="5225413"/>
                    <a:pt x="4618271" y="5228187"/>
                  </a:cubicBezTo>
                  <a:lnTo>
                    <a:pt x="4608927" y="5236809"/>
                  </a:lnTo>
                  <a:lnTo>
                    <a:pt x="4590323" y="5254321"/>
                  </a:lnTo>
                  <a:cubicBezTo>
                    <a:pt x="4577951" y="5266143"/>
                    <a:pt x="4565619" y="5278261"/>
                    <a:pt x="4553261" y="5290790"/>
                  </a:cubicBezTo>
                  <a:cubicBezTo>
                    <a:pt x="4540477" y="5302626"/>
                    <a:pt x="4527411" y="5314419"/>
                    <a:pt x="4514343" y="5326990"/>
                  </a:cubicBezTo>
                  <a:cubicBezTo>
                    <a:pt x="4530639" y="5318340"/>
                    <a:pt x="4543591" y="5309902"/>
                    <a:pt x="4555087" y="5301479"/>
                  </a:cubicBezTo>
                  <a:cubicBezTo>
                    <a:pt x="4566187" y="5292447"/>
                    <a:pt x="4575615" y="5283159"/>
                    <a:pt x="4585539" y="5273887"/>
                  </a:cubicBezTo>
                  <a:cubicBezTo>
                    <a:pt x="4605189" y="5255001"/>
                    <a:pt x="4627219" y="5236866"/>
                    <a:pt x="4663431" y="5211737"/>
                  </a:cubicBezTo>
                  <a:cubicBezTo>
                    <a:pt x="4660035" y="5205932"/>
                    <a:pt x="4631735" y="5223374"/>
                    <a:pt x="4644603" y="5212048"/>
                  </a:cubicBezTo>
                  <a:cubicBezTo>
                    <a:pt x="4664819" y="5194649"/>
                    <a:pt x="4684653" y="5178184"/>
                    <a:pt x="4702661" y="5161479"/>
                  </a:cubicBezTo>
                  <a:cubicBezTo>
                    <a:pt x="4720089" y="5143995"/>
                    <a:pt x="4736355" y="5127190"/>
                    <a:pt x="4751023" y="5111264"/>
                  </a:cubicBezTo>
                  <a:cubicBezTo>
                    <a:pt x="4766057" y="5095775"/>
                    <a:pt x="4777919" y="5079240"/>
                    <a:pt x="4788241" y="5064361"/>
                  </a:cubicBezTo>
                  <a:cubicBezTo>
                    <a:pt x="4798519" y="5049425"/>
                    <a:pt x="4806801" y="5035622"/>
                    <a:pt x="4812691" y="5023121"/>
                  </a:cubicBezTo>
                  <a:close/>
                  <a:moveTo>
                    <a:pt x="1619364" y="4983805"/>
                  </a:moveTo>
                  <a:cubicBezTo>
                    <a:pt x="1630003" y="4987458"/>
                    <a:pt x="1647324" y="5003111"/>
                    <a:pt x="1662104" y="5024792"/>
                  </a:cubicBezTo>
                  <a:cubicBezTo>
                    <a:pt x="1632431" y="4998644"/>
                    <a:pt x="1650169" y="5023221"/>
                    <a:pt x="1611294" y="4984374"/>
                  </a:cubicBezTo>
                  <a:cubicBezTo>
                    <a:pt x="1613014" y="4982703"/>
                    <a:pt x="1615818" y="4982588"/>
                    <a:pt x="1619364" y="4983805"/>
                  </a:cubicBezTo>
                  <a:close/>
                  <a:moveTo>
                    <a:pt x="1442737" y="4983323"/>
                  </a:moveTo>
                  <a:cubicBezTo>
                    <a:pt x="1442187" y="4979849"/>
                    <a:pt x="1449106" y="4988008"/>
                    <a:pt x="1471350" y="5023758"/>
                  </a:cubicBezTo>
                  <a:cubicBezTo>
                    <a:pt x="1465316" y="5027218"/>
                    <a:pt x="1443653" y="4989113"/>
                    <a:pt x="1442737" y="4983323"/>
                  </a:cubicBezTo>
                  <a:close/>
                  <a:moveTo>
                    <a:pt x="1542887" y="4973472"/>
                  </a:moveTo>
                  <a:cubicBezTo>
                    <a:pt x="1547389" y="4974038"/>
                    <a:pt x="1554114" y="4979262"/>
                    <a:pt x="1562268" y="4987516"/>
                  </a:cubicBezTo>
                  <a:cubicBezTo>
                    <a:pt x="1566360" y="4991636"/>
                    <a:pt x="1570748" y="4996563"/>
                    <a:pt x="1575505" y="5001956"/>
                  </a:cubicBezTo>
                  <a:cubicBezTo>
                    <a:pt x="1580517" y="5007180"/>
                    <a:pt x="1585811" y="5012942"/>
                    <a:pt x="1591290" y="5019044"/>
                  </a:cubicBezTo>
                  <a:cubicBezTo>
                    <a:pt x="1602248" y="5031261"/>
                    <a:pt x="1613913" y="5044880"/>
                    <a:pt x="1625480" y="5058358"/>
                  </a:cubicBezTo>
                  <a:cubicBezTo>
                    <a:pt x="1631270" y="5065083"/>
                    <a:pt x="1637032" y="5071765"/>
                    <a:pt x="1642624" y="5078249"/>
                  </a:cubicBezTo>
                  <a:cubicBezTo>
                    <a:pt x="1645441" y="5081463"/>
                    <a:pt x="1648216" y="5084634"/>
                    <a:pt x="1650934" y="5087734"/>
                  </a:cubicBezTo>
                  <a:cubicBezTo>
                    <a:pt x="1653780" y="5090721"/>
                    <a:pt x="1656668" y="5093567"/>
                    <a:pt x="1659443" y="5096328"/>
                  </a:cubicBezTo>
                  <a:cubicBezTo>
                    <a:pt x="1660462" y="5101580"/>
                    <a:pt x="1661467" y="5106804"/>
                    <a:pt x="1662486" y="5112085"/>
                  </a:cubicBezTo>
                  <a:cubicBezTo>
                    <a:pt x="1656088" y="5103590"/>
                    <a:pt x="1647423" y="5094756"/>
                    <a:pt x="1638901" y="5084124"/>
                  </a:cubicBezTo>
                  <a:cubicBezTo>
                    <a:pt x="1630123" y="5073705"/>
                    <a:pt x="1620213" y="5062520"/>
                    <a:pt x="1609610" y="5050770"/>
                  </a:cubicBezTo>
                  <a:cubicBezTo>
                    <a:pt x="1598935" y="5039034"/>
                    <a:pt x="1587666" y="5026660"/>
                    <a:pt x="1576114" y="5013947"/>
                  </a:cubicBezTo>
                  <a:cubicBezTo>
                    <a:pt x="1570182" y="5007690"/>
                    <a:pt x="1564717" y="5000951"/>
                    <a:pt x="1559281" y="4994099"/>
                  </a:cubicBezTo>
                  <a:cubicBezTo>
                    <a:pt x="1553830" y="4987261"/>
                    <a:pt x="1548366" y="4980366"/>
                    <a:pt x="1542887" y="4973472"/>
                  </a:cubicBezTo>
                  <a:close/>
                  <a:moveTo>
                    <a:pt x="4731911" y="4967696"/>
                  </a:moveTo>
                  <a:cubicBezTo>
                    <a:pt x="4729163" y="4978427"/>
                    <a:pt x="4721165" y="4992032"/>
                    <a:pt x="4710221" y="5007421"/>
                  </a:cubicBezTo>
                  <a:cubicBezTo>
                    <a:pt x="4707447" y="5011229"/>
                    <a:pt x="4704643" y="5015321"/>
                    <a:pt x="4701415" y="5019185"/>
                  </a:cubicBezTo>
                  <a:cubicBezTo>
                    <a:pt x="4698087" y="5022937"/>
                    <a:pt x="4694663" y="5026816"/>
                    <a:pt x="4691151" y="5030780"/>
                  </a:cubicBezTo>
                  <a:cubicBezTo>
                    <a:pt x="4683945" y="5038595"/>
                    <a:pt x="4676399" y="5046778"/>
                    <a:pt x="4668755" y="5055088"/>
                  </a:cubicBezTo>
                  <a:cubicBezTo>
                    <a:pt x="4672931" y="5041908"/>
                    <a:pt x="4681185" y="5029931"/>
                    <a:pt x="4692495" y="5016651"/>
                  </a:cubicBezTo>
                  <a:cubicBezTo>
                    <a:pt x="4698343" y="5010253"/>
                    <a:pt x="4703963" y="5002338"/>
                    <a:pt x="4710647" y="4994340"/>
                  </a:cubicBezTo>
                  <a:cubicBezTo>
                    <a:pt x="4717215" y="4986214"/>
                    <a:pt x="4724351" y="4977422"/>
                    <a:pt x="4731911" y="4967696"/>
                  </a:cubicBezTo>
                  <a:close/>
                  <a:moveTo>
                    <a:pt x="1488572" y="4948583"/>
                  </a:moveTo>
                  <a:lnTo>
                    <a:pt x="1507628" y="4971588"/>
                  </a:lnTo>
                  <a:lnTo>
                    <a:pt x="1496466" y="4961340"/>
                  </a:lnTo>
                  <a:close/>
                  <a:moveTo>
                    <a:pt x="6242151" y="4930095"/>
                  </a:moveTo>
                  <a:cubicBezTo>
                    <a:pt x="6238569" y="4948541"/>
                    <a:pt x="6232623" y="4971207"/>
                    <a:pt x="6223647" y="4997072"/>
                  </a:cubicBezTo>
                  <a:cubicBezTo>
                    <a:pt x="6219019" y="5009927"/>
                    <a:pt x="6214219" y="5023900"/>
                    <a:pt x="6207495" y="5037930"/>
                  </a:cubicBezTo>
                  <a:cubicBezTo>
                    <a:pt x="6200839" y="5051974"/>
                    <a:pt x="6193295" y="5066654"/>
                    <a:pt x="6184799" y="5081817"/>
                  </a:cubicBezTo>
                  <a:cubicBezTo>
                    <a:pt x="6187391" y="5071171"/>
                    <a:pt x="6191199" y="5059760"/>
                    <a:pt x="6195787" y="5047812"/>
                  </a:cubicBezTo>
                  <a:cubicBezTo>
                    <a:pt x="6198079" y="5041837"/>
                    <a:pt x="6200571" y="5035721"/>
                    <a:pt x="6203203" y="5029506"/>
                  </a:cubicBezTo>
                  <a:cubicBezTo>
                    <a:pt x="6205809" y="5023277"/>
                    <a:pt x="6208159" y="5016722"/>
                    <a:pt x="6210791" y="5010210"/>
                  </a:cubicBezTo>
                  <a:cubicBezTo>
                    <a:pt x="6221141" y="4984048"/>
                    <a:pt x="6232763" y="4956625"/>
                    <a:pt x="6242151" y="4930095"/>
                  </a:cubicBezTo>
                  <a:close/>
                  <a:moveTo>
                    <a:pt x="6273161" y="4909694"/>
                  </a:moveTo>
                  <a:cubicBezTo>
                    <a:pt x="6277971" y="4907618"/>
                    <a:pt x="6270263" y="4923582"/>
                    <a:pt x="6274883" y="4921756"/>
                  </a:cubicBezTo>
                  <a:cubicBezTo>
                    <a:pt x="6265623" y="4938815"/>
                    <a:pt x="6254977" y="4943077"/>
                    <a:pt x="6246751" y="4968701"/>
                  </a:cubicBezTo>
                  <a:cubicBezTo>
                    <a:pt x="6241951" y="4966988"/>
                    <a:pt x="6249455" y="4947607"/>
                    <a:pt x="6263259" y="4919109"/>
                  </a:cubicBezTo>
                  <a:cubicBezTo>
                    <a:pt x="6268563" y="4913082"/>
                    <a:pt x="6271557" y="4910385"/>
                    <a:pt x="6273161" y="4909694"/>
                  </a:cubicBezTo>
                  <a:close/>
                  <a:moveTo>
                    <a:pt x="356496" y="4909503"/>
                  </a:moveTo>
                  <a:cubicBezTo>
                    <a:pt x="362366" y="4916415"/>
                    <a:pt x="372166" y="4946538"/>
                    <a:pt x="378335" y="4964652"/>
                  </a:cubicBezTo>
                  <a:cubicBezTo>
                    <a:pt x="377712" y="4978809"/>
                    <a:pt x="355443" y="4922081"/>
                    <a:pt x="352215" y="4911633"/>
                  </a:cubicBezTo>
                  <a:cubicBezTo>
                    <a:pt x="353019" y="4907474"/>
                    <a:pt x="354539" y="4907199"/>
                    <a:pt x="356496" y="4909503"/>
                  </a:cubicBezTo>
                  <a:close/>
                  <a:moveTo>
                    <a:pt x="1387059" y="4896613"/>
                  </a:moveTo>
                  <a:cubicBezTo>
                    <a:pt x="1409682" y="4913304"/>
                    <a:pt x="1437005" y="4953454"/>
                    <a:pt x="1466311" y="4988931"/>
                  </a:cubicBezTo>
                  <a:cubicBezTo>
                    <a:pt x="1480510" y="5006968"/>
                    <a:pt x="1494130" y="5024551"/>
                    <a:pt x="1505993" y="5038637"/>
                  </a:cubicBezTo>
                  <a:cubicBezTo>
                    <a:pt x="1511783" y="5045772"/>
                    <a:pt x="1517616" y="5051704"/>
                    <a:pt x="1522854" y="5056362"/>
                  </a:cubicBezTo>
                  <a:cubicBezTo>
                    <a:pt x="1528050" y="5061062"/>
                    <a:pt x="1532594" y="5064530"/>
                    <a:pt x="1536318" y="5066428"/>
                  </a:cubicBezTo>
                  <a:cubicBezTo>
                    <a:pt x="1537804" y="5058825"/>
                    <a:pt x="1558757" y="5098578"/>
                    <a:pt x="1570875" y="5110669"/>
                  </a:cubicBezTo>
                  <a:cubicBezTo>
                    <a:pt x="1541995" y="5087833"/>
                    <a:pt x="1508485" y="5054635"/>
                    <a:pt x="1478274" y="5015349"/>
                  </a:cubicBezTo>
                  <a:cubicBezTo>
                    <a:pt x="1462814" y="4995897"/>
                    <a:pt x="1446944" y="4975921"/>
                    <a:pt x="1431215" y="4956129"/>
                  </a:cubicBezTo>
                  <a:cubicBezTo>
                    <a:pt x="1416506" y="4935630"/>
                    <a:pt x="1401740" y="4915442"/>
                    <a:pt x="1387059" y="4896613"/>
                  </a:cubicBezTo>
                  <a:close/>
                  <a:moveTo>
                    <a:pt x="1570448" y="4883624"/>
                  </a:moveTo>
                  <a:lnTo>
                    <a:pt x="1571849" y="4888033"/>
                  </a:lnTo>
                  <a:lnTo>
                    <a:pt x="1571017" y="4886986"/>
                  </a:lnTo>
                  <a:cubicBezTo>
                    <a:pt x="1571527" y="4883709"/>
                    <a:pt x="1570267" y="4881894"/>
                    <a:pt x="1570448" y="4883624"/>
                  </a:cubicBezTo>
                  <a:close/>
                  <a:moveTo>
                    <a:pt x="1301961" y="4867028"/>
                  </a:moveTo>
                  <a:cubicBezTo>
                    <a:pt x="1300258" y="4866925"/>
                    <a:pt x="1299243" y="4868249"/>
                    <a:pt x="1299115" y="4871314"/>
                  </a:cubicBezTo>
                  <a:cubicBezTo>
                    <a:pt x="1302895" y="4876567"/>
                    <a:pt x="1306661" y="4882258"/>
                    <a:pt x="1310413" y="4888204"/>
                  </a:cubicBezTo>
                  <a:cubicBezTo>
                    <a:pt x="1314292" y="4894036"/>
                    <a:pt x="1318270" y="4900011"/>
                    <a:pt x="1322234" y="4905957"/>
                  </a:cubicBezTo>
                  <a:cubicBezTo>
                    <a:pt x="1329978" y="4917962"/>
                    <a:pt x="1337665" y="4929868"/>
                    <a:pt x="1344404" y="4940302"/>
                  </a:cubicBezTo>
                  <a:cubicBezTo>
                    <a:pt x="1358052" y="4961042"/>
                    <a:pt x="1368938" y="4975128"/>
                    <a:pt x="1374049" y="4968744"/>
                  </a:cubicBezTo>
                  <a:cubicBezTo>
                    <a:pt x="1367126" y="4950127"/>
                    <a:pt x="1348283" y="4920015"/>
                    <a:pt x="1331040" y="4897491"/>
                  </a:cubicBezTo>
                  <a:cubicBezTo>
                    <a:pt x="1322192" y="4886363"/>
                    <a:pt x="1314646" y="4876595"/>
                    <a:pt x="1308926" y="4871300"/>
                  </a:cubicBezTo>
                  <a:cubicBezTo>
                    <a:pt x="1306052" y="4868659"/>
                    <a:pt x="1303663" y="4867130"/>
                    <a:pt x="1301961" y="4867028"/>
                  </a:cubicBezTo>
                  <a:close/>
                  <a:moveTo>
                    <a:pt x="1506705" y="4840962"/>
                  </a:moveTo>
                  <a:cubicBezTo>
                    <a:pt x="1510332" y="4844027"/>
                    <a:pt x="1515394" y="4849810"/>
                    <a:pt x="1520448" y="4856563"/>
                  </a:cubicBezTo>
                  <a:cubicBezTo>
                    <a:pt x="1530655" y="4869999"/>
                    <a:pt x="1540437" y="4887638"/>
                    <a:pt x="1539885" y="4894731"/>
                  </a:cubicBezTo>
                  <a:cubicBezTo>
                    <a:pt x="1556109" y="4890682"/>
                    <a:pt x="1570252" y="4931157"/>
                    <a:pt x="1599869" y="4961100"/>
                  </a:cubicBezTo>
                  <a:cubicBezTo>
                    <a:pt x="1568681" y="4937004"/>
                    <a:pt x="1533713" y="4892296"/>
                    <a:pt x="1501562" y="4841670"/>
                  </a:cubicBezTo>
                  <a:cubicBezTo>
                    <a:pt x="1500883" y="4837551"/>
                    <a:pt x="1503077" y="4837897"/>
                    <a:pt x="1506705" y="4840962"/>
                  </a:cubicBezTo>
                  <a:close/>
                  <a:moveTo>
                    <a:pt x="289400" y="4835468"/>
                  </a:moveTo>
                  <a:cubicBezTo>
                    <a:pt x="300018" y="4851933"/>
                    <a:pt x="309758" y="4870394"/>
                    <a:pt x="318804" y="4889350"/>
                  </a:cubicBezTo>
                  <a:lnTo>
                    <a:pt x="325458" y="4903635"/>
                  </a:lnTo>
                  <a:cubicBezTo>
                    <a:pt x="327780" y="4908349"/>
                    <a:pt x="330102" y="4913063"/>
                    <a:pt x="332395" y="4917735"/>
                  </a:cubicBezTo>
                  <a:cubicBezTo>
                    <a:pt x="336897" y="4927135"/>
                    <a:pt x="341343" y="4936437"/>
                    <a:pt x="345660" y="4945455"/>
                  </a:cubicBezTo>
                  <a:cubicBezTo>
                    <a:pt x="362762" y="4981627"/>
                    <a:pt x="377641" y="5013693"/>
                    <a:pt x="390836" y="5029053"/>
                  </a:cubicBezTo>
                  <a:cubicBezTo>
                    <a:pt x="390185" y="5041823"/>
                    <a:pt x="373819" y="5013565"/>
                    <a:pt x="352781" y="4972113"/>
                  </a:cubicBezTo>
                  <a:cubicBezTo>
                    <a:pt x="342319" y="4951372"/>
                    <a:pt x="330470" y="4927447"/>
                    <a:pt x="319257" y="4903592"/>
                  </a:cubicBezTo>
                  <a:cubicBezTo>
                    <a:pt x="308668" y="4879454"/>
                    <a:pt x="298220" y="4855599"/>
                    <a:pt x="289400" y="4835468"/>
                  </a:cubicBezTo>
                  <a:close/>
                  <a:moveTo>
                    <a:pt x="1419040" y="4777863"/>
                  </a:moveTo>
                  <a:cubicBezTo>
                    <a:pt x="1429828" y="4796366"/>
                    <a:pt x="1437133" y="4807111"/>
                    <a:pt x="1445004" y="4816328"/>
                  </a:cubicBezTo>
                  <a:cubicBezTo>
                    <a:pt x="1452904" y="4825530"/>
                    <a:pt x="1460393" y="4833798"/>
                    <a:pt x="1470402" y="4848096"/>
                  </a:cubicBezTo>
                  <a:cubicBezTo>
                    <a:pt x="1465405" y="4843623"/>
                    <a:pt x="1453753" y="4834180"/>
                    <a:pt x="1442470" y="4821877"/>
                  </a:cubicBezTo>
                  <a:cubicBezTo>
                    <a:pt x="1436666" y="4815832"/>
                    <a:pt x="1431668" y="4808669"/>
                    <a:pt x="1427534" y="4801180"/>
                  </a:cubicBezTo>
                  <a:cubicBezTo>
                    <a:pt x="1423415" y="4793676"/>
                    <a:pt x="1420286" y="4785791"/>
                    <a:pt x="1419040" y="4777863"/>
                  </a:cubicBezTo>
                  <a:close/>
                  <a:moveTo>
                    <a:pt x="1485154" y="4772752"/>
                  </a:moveTo>
                  <a:cubicBezTo>
                    <a:pt x="1486315" y="4773743"/>
                    <a:pt x="1488453" y="4776787"/>
                    <a:pt x="1492205" y="4782379"/>
                  </a:cubicBezTo>
                  <a:cubicBezTo>
                    <a:pt x="1496169" y="4787858"/>
                    <a:pt x="1501690" y="4795913"/>
                    <a:pt x="1509108" y="4807282"/>
                  </a:cubicBezTo>
                  <a:cubicBezTo>
                    <a:pt x="1510666" y="4809646"/>
                    <a:pt x="1513568" y="4820589"/>
                    <a:pt x="1513808" y="4813794"/>
                  </a:cubicBezTo>
                  <a:cubicBezTo>
                    <a:pt x="1513568" y="4824837"/>
                    <a:pt x="1497514" y="4800415"/>
                    <a:pt x="1488934" y="4784672"/>
                  </a:cubicBezTo>
                  <a:cubicBezTo>
                    <a:pt x="1484928" y="4776632"/>
                    <a:pt x="1482932" y="4770699"/>
                    <a:pt x="1485154" y="4772752"/>
                  </a:cubicBezTo>
                  <a:close/>
                  <a:moveTo>
                    <a:pt x="5141135" y="4766962"/>
                  </a:moveTo>
                  <a:cubicBezTo>
                    <a:pt x="5142043" y="4770997"/>
                    <a:pt x="5140667" y="4775555"/>
                    <a:pt x="5137555" y="4781119"/>
                  </a:cubicBezTo>
                  <a:cubicBezTo>
                    <a:pt x="5134155" y="4786484"/>
                    <a:pt x="5128833" y="4792742"/>
                    <a:pt x="5122207" y="4800429"/>
                  </a:cubicBezTo>
                  <a:cubicBezTo>
                    <a:pt x="5120479" y="4812081"/>
                    <a:pt x="5122067" y="4786499"/>
                    <a:pt x="5128621" y="4776136"/>
                  </a:cubicBezTo>
                  <a:cubicBezTo>
                    <a:pt x="5133223" y="4775315"/>
                    <a:pt x="5137285" y="4771960"/>
                    <a:pt x="5141135" y="4766962"/>
                  </a:cubicBezTo>
                  <a:close/>
                  <a:moveTo>
                    <a:pt x="1423500" y="4757859"/>
                  </a:moveTo>
                  <a:cubicBezTo>
                    <a:pt x="1481247" y="4827555"/>
                    <a:pt x="1539291" y="4913785"/>
                    <a:pt x="1596797" y="4976077"/>
                  </a:cubicBezTo>
                  <a:cubicBezTo>
                    <a:pt x="1586066" y="4968277"/>
                    <a:pt x="1572716" y="4954728"/>
                    <a:pt x="1557837" y="4937895"/>
                  </a:cubicBezTo>
                  <a:cubicBezTo>
                    <a:pt x="1550390" y="4929486"/>
                    <a:pt x="1542576" y="4920241"/>
                    <a:pt x="1534506" y="4910501"/>
                  </a:cubicBezTo>
                  <a:cubicBezTo>
                    <a:pt x="1530500" y="4905617"/>
                    <a:pt x="1526309" y="4900676"/>
                    <a:pt x="1522317" y="4895509"/>
                  </a:cubicBezTo>
                  <a:cubicBezTo>
                    <a:pt x="1518494" y="4890214"/>
                    <a:pt x="1514615" y="4884834"/>
                    <a:pt x="1510708" y="4879426"/>
                  </a:cubicBezTo>
                  <a:cubicBezTo>
                    <a:pt x="1495121" y="4857723"/>
                    <a:pt x="1479152" y="4835213"/>
                    <a:pt x="1463848" y="4814389"/>
                  </a:cubicBezTo>
                  <a:cubicBezTo>
                    <a:pt x="1455948" y="4804125"/>
                    <a:pt x="1449252" y="4793648"/>
                    <a:pt x="1442584" y="4784064"/>
                  </a:cubicBezTo>
                  <a:cubicBezTo>
                    <a:pt x="1435930" y="4774465"/>
                    <a:pt x="1429531" y="4765631"/>
                    <a:pt x="1423500" y="4757859"/>
                  </a:cubicBezTo>
                  <a:close/>
                  <a:moveTo>
                    <a:pt x="1247527" y="4732589"/>
                  </a:moveTo>
                  <a:cubicBezTo>
                    <a:pt x="1246479" y="4732971"/>
                    <a:pt x="1260410" y="4748672"/>
                    <a:pt x="1273533" y="4766793"/>
                  </a:cubicBezTo>
                  <a:cubicBezTo>
                    <a:pt x="1287393" y="4784517"/>
                    <a:pt x="1301069" y="4804366"/>
                    <a:pt x="1297615" y="4814913"/>
                  </a:cubicBezTo>
                  <a:lnTo>
                    <a:pt x="1271580" y="4774353"/>
                  </a:lnTo>
                  <a:cubicBezTo>
                    <a:pt x="1263397" y="4760549"/>
                    <a:pt x="1255582" y="4746519"/>
                    <a:pt x="1247527" y="4732589"/>
                  </a:cubicBezTo>
                  <a:close/>
                  <a:moveTo>
                    <a:pt x="6325837" y="4728426"/>
                  </a:moveTo>
                  <a:cubicBezTo>
                    <a:pt x="6325763" y="4735123"/>
                    <a:pt x="6316107" y="4758811"/>
                    <a:pt x="6329655" y="4741408"/>
                  </a:cubicBezTo>
                  <a:cubicBezTo>
                    <a:pt x="6326315" y="4754489"/>
                    <a:pt x="6315231" y="4776957"/>
                    <a:pt x="6309539" y="4792133"/>
                  </a:cubicBezTo>
                  <a:cubicBezTo>
                    <a:pt x="6303705" y="4807239"/>
                    <a:pt x="6302573" y="4814856"/>
                    <a:pt x="6317197" y="4797258"/>
                  </a:cubicBezTo>
                  <a:cubicBezTo>
                    <a:pt x="6303323" y="4825728"/>
                    <a:pt x="6291659" y="4848946"/>
                    <a:pt x="6298183" y="4852032"/>
                  </a:cubicBezTo>
                  <a:cubicBezTo>
                    <a:pt x="6292465" y="4862678"/>
                    <a:pt x="6286689" y="4873466"/>
                    <a:pt x="6280359" y="4880361"/>
                  </a:cubicBezTo>
                  <a:cubicBezTo>
                    <a:pt x="6275659" y="4881281"/>
                    <a:pt x="6275319" y="4872772"/>
                    <a:pt x="6272771" y="4872178"/>
                  </a:cubicBezTo>
                  <a:cubicBezTo>
                    <a:pt x="6271499" y="4871880"/>
                    <a:pt x="6269687" y="4873551"/>
                    <a:pt x="6266487" y="4879370"/>
                  </a:cubicBezTo>
                  <a:cubicBezTo>
                    <a:pt x="6263457" y="4885259"/>
                    <a:pt x="6258559" y="4895027"/>
                    <a:pt x="6251027" y="4910897"/>
                  </a:cubicBezTo>
                  <a:cubicBezTo>
                    <a:pt x="6255755" y="4892210"/>
                    <a:pt x="6268525" y="4857398"/>
                    <a:pt x="6273211" y="4836120"/>
                  </a:cubicBezTo>
                  <a:cubicBezTo>
                    <a:pt x="6278179" y="4834024"/>
                    <a:pt x="6273905" y="4846568"/>
                    <a:pt x="6279907" y="4842844"/>
                  </a:cubicBezTo>
                  <a:cubicBezTo>
                    <a:pt x="6297123" y="4814813"/>
                    <a:pt x="6301003" y="4800500"/>
                    <a:pt x="6303947" y="4786300"/>
                  </a:cubicBezTo>
                  <a:cubicBezTo>
                    <a:pt x="6305419" y="4779193"/>
                    <a:pt x="6306665" y="4772101"/>
                    <a:pt x="6309213" y="4763281"/>
                  </a:cubicBezTo>
                  <a:cubicBezTo>
                    <a:pt x="6310473" y="4758864"/>
                    <a:pt x="6312143" y="4754051"/>
                    <a:pt x="6314183" y="4748529"/>
                  </a:cubicBezTo>
                  <a:cubicBezTo>
                    <a:pt x="6316079" y="4742937"/>
                    <a:pt x="6318457" y="4736694"/>
                    <a:pt x="6321501" y="4729545"/>
                  </a:cubicBezTo>
                  <a:cubicBezTo>
                    <a:pt x="6324821" y="4725850"/>
                    <a:pt x="6325861" y="4726194"/>
                    <a:pt x="6325837" y="4728426"/>
                  </a:cubicBezTo>
                  <a:close/>
                  <a:moveTo>
                    <a:pt x="1331176" y="4728117"/>
                  </a:moveTo>
                  <a:cubicBezTo>
                    <a:pt x="1331491" y="4726281"/>
                    <a:pt x="1337952" y="4738467"/>
                    <a:pt x="1345607" y="4749435"/>
                  </a:cubicBezTo>
                  <a:cubicBezTo>
                    <a:pt x="1355475" y="4764258"/>
                    <a:pt x="1365654" y="4777806"/>
                    <a:pt x="1360430" y="4756358"/>
                  </a:cubicBezTo>
                  <a:cubicBezTo>
                    <a:pt x="1376951" y="4781600"/>
                    <a:pt x="1397762" y="4818848"/>
                    <a:pt x="1401429" y="4809433"/>
                  </a:cubicBezTo>
                  <a:cubicBezTo>
                    <a:pt x="1411778" y="4833189"/>
                    <a:pt x="1415416" y="4848691"/>
                    <a:pt x="1440361" y="4875830"/>
                  </a:cubicBezTo>
                  <a:cubicBezTo>
                    <a:pt x="1438393" y="4866303"/>
                    <a:pt x="1427818" y="4854142"/>
                    <a:pt x="1420385" y="4842915"/>
                  </a:cubicBezTo>
                  <a:cubicBezTo>
                    <a:pt x="1429772" y="4851324"/>
                    <a:pt x="1443617" y="4872461"/>
                    <a:pt x="1457491" y="4895905"/>
                  </a:cubicBezTo>
                  <a:cubicBezTo>
                    <a:pt x="1464301" y="4907727"/>
                    <a:pt x="1471351" y="4919958"/>
                    <a:pt x="1477920" y="4931369"/>
                  </a:cubicBezTo>
                  <a:lnTo>
                    <a:pt x="1488572" y="4948583"/>
                  </a:lnTo>
                  <a:lnTo>
                    <a:pt x="1451255" y="4903534"/>
                  </a:lnTo>
                  <a:cubicBezTo>
                    <a:pt x="1409301" y="4848464"/>
                    <a:pt x="1369831" y="4792112"/>
                    <a:pt x="1333093" y="4735193"/>
                  </a:cubicBezTo>
                  <a:cubicBezTo>
                    <a:pt x="1331649" y="4730900"/>
                    <a:pt x="1331071" y="4728730"/>
                    <a:pt x="1331176" y="4728117"/>
                  </a:cubicBezTo>
                  <a:close/>
                  <a:moveTo>
                    <a:pt x="343735" y="4719266"/>
                  </a:moveTo>
                  <a:cubicBezTo>
                    <a:pt x="358190" y="4774678"/>
                    <a:pt x="381775" y="4792176"/>
                    <a:pt x="366627" y="4786754"/>
                  </a:cubicBezTo>
                  <a:cubicBezTo>
                    <a:pt x="374640" y="4798844"/>
                    <a:pt x="381450" y="4815804"/>
                    <a:pt x="389293" y="4835907"/>
                  </a:cubicBezTo>
                  <a:cubicBezTo>
                    <a:pt x="393200" y="4845945"/>
                    <a:pt x="397377" y="4856775"/>
                    <a:pt x="402091" y="4868157"/>
                  </a:cubicBezTo>
                  <a:cubicBezTo>
                    <a:pt x="406961" y="4879454"/>
                    <a:pt x="412879" y="4891092"/>
                    <a:pt x="419363" y="4903126"/>
                  </a:cubicBezTo>
                  <a:cubicBezTo>
                    <a:pt x="411151" y="4875378"/>
                    <a:pt x="396017" y="4828008"/>
                    <a:pt x="380515" y="4788524"/>
                  </a:cubicBezTo>
                  <a:cubicBezTo>
                    <a:pt x="365084" y="4749025"/>
                    <a:pt x="349837" y="4717086"/>
                    <a:pt x="343735" y="4719266"/>
                  </a:cubicBezTo>
                  <a:close/>
                  <a:moveTo>
                    <a:pt x="6312435" y="4719013"/>
                  </a:moveTo>
                  <a:cubicBezTo>
                    <a:pt x="6314129" y="4721146"/>
                    <a:pt x="6313439" y="4728688"/>
                    <a:pt x="6311167" y="4739412"/>
                  </a:cubicBezTo>
                  <a:cubicBezTo>
                    <a:pt x="6306439" y="4760775"/>
                    <a:pt x="6293655" y="4794101"/>
                    <a:pt x="6282015" y="4822217"/>
                  </a:cubicBezTo>
                  <a:cubicBezTo>
                    <a:pt x="6279567" y="4811953"/>
                    <a:pt x="6287283" y="4790930"/>
                    <a:pt x="6293965" y="4771591"/>
                  </a:cubicBezTo>
                  <a:cubicBezTo>
                    <a:pt x="6297307" y="4761922"/>
                    <a:pt x="6300407" y="4752677"/>
                    <a:pt x="6301851" y="4745429"/>
                  </a:cubicBezTo>
                  <a:cubicBezTo>
                    <a:pt x="6303083" y="4738095"/>
                    <a:pt x="6302629" y="4732744"/>
                    <a:pt x="6299403" y="4731073"/>
                  </a:cubicBezTo>
                  <a:cubicBezTo>
                    <a:pt x="6306665" y="4720158"/>
                    <a:pt x="6310741" y="4716881"/>
                    <a:pt x="6312435" y="4719013"/>
                  </a:cubicBezTo>
                  <a:close/>
                  <a:moveTo>
                    <a:pt x="1252708" y="4706554"/>
                  </a:moveTo>
                  <a:cubicBezTo>
                    <a:pt x="1273477" y="4736454"/>
                    <a:pt x="1353110" y="4862523"/>
                    <a:pt x="1363417" y="4883447"/>
                  </a:cubicBezTo>
                  <a:cubicBezTo>
                    <a:pt x="1359651" y="4878620"/>
                    <a:pt x="1355376" y="4872999"/>
                    <a:pt x="1350732" y="4866742"/>
                  </a:cubicBezTo>
                  <a:cubicBezTo>
                    <a:pt x="1346471" y="4860244"/>
                    <a:pt x="1341827" y="4853165"/>
                    <a:pt x="1336915" y="4845676"/>
                  </a:cubicBezTo>
                  <a:cubicBezTo>
                    <a:pt x="1327245" y="4830556"/>
                    <a:pt x="1316557" y="4813823"/>
                    <a:pt x="1305840" y="4797046"/>
                  </a:cubicBezTo>
                  <a:cubicBezTo>
                    <a:pt x="1283698" y="4763820"/>
                    <a:pt x="1265365" y="4728243"/>
                    <a:pt x="1252708" y="4706554"/>
                  </a:cubicBezTo>
                  <a:close/>
                  <a:moveTo>
                    <a:pt x="1330813" y="4673100"/>
                  </a:moveTo>
                  <a:cubicBezTo>
                    <a:pt x="1370028" y="4724221"/>
                    <a:pt x="1445500" y="4848280"/>
                    <a:pt x="1506121" y="4922266"/>
                  </a:cubicBezTo>
                  <a:cubicBezTo>
                    <a:pt x="1503445" y="4920128"/>
                    <a:pt x="1500600" y="4917665"/>
                    <a:pt x="1497612" y="4914918"/>
                  </a:cubicBezTo>
                  <a:cubicBezTo>
                    <a:pt x="1494724" y="4912101"/>
                    <a:pt x="1491836" y="4908887"/>
                    <a:pt x="1488750" y="4905447"/>
                  </a:cubicBezTo>
                  <a:cubicBezTo>
                    <a:pt x="1482606" y="4898552"/>
                    <a:pt x="1475980" y="4890567"/>
                    <a:pt x="1468944" y="4881719"/>
                  </a:cubicBezTo>
                  <a:cubicBezTo>
                    <a:pt x="1454929" y="4863995"/>
                    <a:pt x="1439101" y="4842971"/>
                    <a:pt x="1422834" y="4820122"/>
                  </a:cubicBezTo>
                  <a:cubicBezTo>
                    <a:pt x="1392651" y="4773021"/>
                    <a:pt x="1357924" y="4720271"/>
                    <a:pt x="1330813" y="4673100"/>
                  </a:cubicBezTo>
                  <a:close/>
                  <a:moveTo>
                    <a:pt x="1299327" y="4592674"/>
                  </a:moveTo>
                  <a:cubicBezTo>
                    <a:pt x="1301974" y="4593368"/>
                    <a:pt x="1305839" y="4597686"/>
                    <a:pt x="1310327" y="4604325"/>
                  </a:cubicBezTo>
                  <a:cubicBezTo>
                    <a:pt x="1314631" y="4611050"/>
                    <a:pt x="1320237" y="4619771"/>
                    <a:pt x="1326041" y="4629454"/>
                  </a:cubicBezTo>
                  <a:cubicBezTo>
                    <a:pt x="1337551" y="4648878"/>
                    <a:pt x="1349542" y="4672280"/>
                    <a:pt x="1357102" y="4689537"/>
                  </a:cubicBezTo>
                  <a:cubicBezTo>
                    <a:pt x="1348721" y="4681114"/>
                    <a:pt x="1339406" y="4663332"/>
                    <a:pt x="1329482" y="4644546"/>
                  </a:cubicBezTo>
                  <a:cubicBezTo>
                    <a:pt x="1324512" y="4635160"/>
                    <a:pt x="1319388" y="4625504"/>
                    <a:pt x="1314135" y="4616628"/>
                  </a:cubicBezTo>
                  <a:cubicBezTo>
                    <a:pt x="1309209" y="4607596"/>
                    <a:pt x="1304452" y="4599186"/>
                    <a:pt x="1299327" y="4592674"/>
                  </a:cubicBezTo>
                  <a:close/>
                  <a:moveTo>
                    <a:pt x="6341279" y="4592051"/>
                  </a:moveTo>
                  <a:cubicBezTo>
                    <a:pt x="6348257" y="4586756"/>
                    <a:pt x="6346883" y="4599610"/>
                    <a:pt x="6343063" y="4614093"/>
                  </a:cubicBezTo>
                  <a:cubicBezTo>
                    <a:pt x="6339479" y="4628661"/>
                    <a:pt x="6334723" y="4645295"/>
                    <a:pt x="6337555" y="4648439"/>
                  </a:cubicBezTo>
                  <a:cubicBezTo>
                    <a:pt x="6347889" y="4643738"/>
                    <a:pt x="6354473" y="4622701"/>
                    <a:pt x="6364339" y="4615651"/>
                  </a:cubicBezTo>
                  <a:cubicBezTo>
                    <a:pt x="6368671" y="4615481"/>
                    <a:pt x="6351739" y="4653252"/>
                    <a:pt x="6359823" y="4646386"/>
                  </a:cubicBezTo>
                  <a:cubicBezTo>
                    <a:pt x="6341079" y="4675111"/>
                    <a:pt x="6332103" y="4677064"/>
                    <a:pt x="6330037" y="4664153"/>
                  </a:cubicBezTo>
                  <a:cubicBezTo>
                    <a:pt x="6327815" y="4651157"/>
                    <a:pt x="6333123" y="4623564"/>
                    <a:pt x="6341279" y="4592051"/>
                  </a:cubicBezTo>
                  <a:close/>
                  <a:moveTo>
                    <a:pt x="303784" y="4589658"/>
                  </a:moveTo>
                  <a:cubicBezTo>
                    <a:pt x="305214" y="4608105"/>
                    <a:pt x="303925" y="4624329"/>
                    <a:pt x="309758" y="4646669"/>
                  </a:cubicBezTo>
                  <a:cubicBezTo>
                    <a:pt x="314897" y="4616967"/>
                    <a:pt x="317743" y="4685389"/>
                    <a:pt x="334590" y="4711749"/>
                  </a:cubicBezTo>
                  <a:cubicBezTo>
                    <a:pt x="336657" y="4698654"/>
                    <a:pt x="335099" y="4682557"/>
                    <a:pt x="327978" y="4661803"/>
                  </a:cubicBezTo>
                  <a:cubicBezTo>
                    <a:pt x="323448" y="4669292"/>
                    <a:pt x="310254" y="4608317"/>
                    <a:pt x="303784" y="4589658"/>
                  </a:cubicBezTo>
                  <a:close/>
                  <a:moveTo>
                    <a:pt x="1315329" y="4544358"/>
                  </a:moveTo>
                  <a:cubicBezTo>
                    <a:pt x="1316080" y="4545257"/>
                    <a:pt x="1317731" y="4547877"/>
                    <a:pt x="1320039" y="4551788"/>
                  </a:cubicBezTo>
                  <a:cubicBezTo>
                    <a:pt x="1324640" y="4559602"/>
                    <a:pt x="1331803" y="4572570"/>
                    <a:pt x="1339533" y="4587251"/>
                  </a:cubicBezTo>
                  <a:cubicBezTo>
                    <a:pt x="1341445" y="4590932"/>
                    <a:pt x="1343412" y="4594712"/>
                    <a:pt x="1345394" y="4598535"/>
                  </a:cubicBezTo>
                  <a:cubicBezTo>
                    <a:pt x="1347546" y="4602272"/>
                    <a:pt x="1349726" y="4606066"/>
                    <a:pt x="1351892" y="4609846"/>
                  </a:cubicBezTo>
                  <a:cubicBezTo>
                    <a:pt x="1356210" y="4617392"/>
                    <a:pt x="1360429" y="4624952"/>
                    <a:pt x="1364280" y="4632101"/>
                  </a:cubicBezTo>
                  <a:cubicBezTo>
                    <a:pt x="1362935" y="4633304"/>
                    <a:pt x="1356097" y="4624485"/>
                    <a:pt x="1349854" y="4615056"/>
                  </a:cubicBezTo>
                  <a:cubicBezTo>
                    <a:pt x="1346725" y="4610342"/>
                    <a:pt x="1343752" y="4605486"/>
                    <a:pt x="1341699" y="4601678"/>
                  </a:cubicBezTo>
                  <a:cubicBezTo>
                    <a:pt x="1339831" y="4597770"/>
                    <a:pt x="1338868" y="4594925"/>
                    <a:pt x="1339434" y="4594372"/>
                  </a:cubicBezTo>
                  <a:cubicBezTo>
                    <a:pt x="1318921" y="4554460"/>
                    <a:pt x="1313075" y="4541663"/>
                    <a:pt x="1315329" y="4544358"/>
                  </a:cubicBezTo>
                  <a:close/>
                  <a:moveTo>
                    <a:pt x="6388521" y="4514257"/>
                  </a:moveTo>
                  <a:cubicBezTo>
                    <a:pt x="6381499" y="4544228"/>
                    <a:pt x="6371675" y="4564401"/>
                    <a:pt x="6363279" y="4589488"/>
                  </a:cubicBezTo>
                  <a:cubicBezTo>
                    <a:pt x="6361947" y="4578374"/>
                    <a:pt x="6356499" y="4575543"/>
                    <a:pt x="6370795" y="4533242"/>
                  </a:cubicBezTo>
                  <a:cubicBezTo>
                    <a:pt x="6376715" y="4526885"/>
                    <a:pt x="6382589" y="4520599"/>
                    <a:pt x="6388521" y="4514257"/>
                  </a:cubicBezTo>
                  <a:close/>
                  <a:moveTo>
                    <a:pt x="5543127" y="4491025"/>
                  </a:moveTo>
                  <a:cubicBezTo>
                    <a:pt x="5535739" y="4503158"/>
                    <a:pt x="5533827" y="4509529"/>
                    <a:pt x="5531575" y="4515814"/>
                  </a:cubicBezTo>
                  <a:cubicBezTo>
                    <a:pt x="5530457" y="4518957"/>
                    <a:pt x="5529239" y="4522072"/>
                    <a:pt x="5527231" y="4525880"/>
                  </a:cubicBezTo>
                  <a:cubicBezTo>
                    <a:pt x="5525263" y="4529703"/>
                    <a:pt x="5522443" y="4534190"/>
                    <a:pt x="5517617" y="4539811"/>
                  </a:cubicBezTo>
                  <a:cubicBezTo>
                    <a:pt x="5522289" y="4537730"/>
                    <a:pt x="5530671" y="4530906"/>
                    <a:pt x="5527639" y="4538777"/>
                  </a:cubicBezTo>
                  <a:cubicBezTo>
                    <a:pt x="5523139" y="4541595"/>
                    <a:pt x="5516513" y="4554562"/>
                    <a:pt x="5521299" y="4552864"/>
                  </a:cubicBezTo>
                  <a:cubicBezTo>
                    <a:pt x="5531675" y="4539414"/>
                    <a:pt x="5538201" y="4518533"/>
                    <a:pt x="5550235" y="4512912"/>
                  </a:cubicBezTo>
                  <a:cubicBezTo>
                    <a:pt x="5548663" y="4517018"/>
                    <a:pt x="5550463" y="4518886"/>
                    <a:pt x="5554427" y="4510095"/>
                  </a:cubicBezTo>
                  <a:cubicBezTo>
                    <a:pt x="5552515" y="4504560"/>
                    <a:pt x="5542435" y="4511383"/>
                    <a:pt x="5533359" y="4524337"/>
                  </a:cubicBezTo>
                  <a:cubicBezTo>
                    <a:pt x="5542689" y="4504319"/>
                    <a:pt x="5548763" y="4495216"/>
                    <a:pt x="5543127" y="4491025"/>
                  </a:cubicBezTo>
                  <a:close/>
                  <a:moveTo>
                    <a:pt x="1214682" y="4423764"/>
                  </a:moveTo>
                  <a:cubicBezTo>
                    <a:pt x="1219694" y="4419234"/>
                    <a:pt x="1230184" y="4440795"/>
                    <a:pt x="1241680" y="4467637"/>
                  </a:cubicBezTo>
                  <a:cubicBezTo>
                    <a:pt x="1247328" y="4481101"/>
                    <a:pt x="1253501" y="4495796"/>
                    <a:pt x="1259164" y="4509316"/>
                  </a:cubicBezTo>
                  <a:cubicBezTo>
                    <a:pt x="1265591" y="4522510"/>
                    <a:pt x="1271749" y="4534416"/>
                    <a:pt x="1276846" y="4542514"/>
                  </a:cubicBezTo>
                  <a:cubicBezTo>
                    <a:pt x="1268139" y="4537588"/>
                    <a:pt x="1255030" y="4514752"/>
                    <a:pt x="1244808" y="4488930"/>
                  </a:cubicBezTo>
                  <a:cubicBezTo>
                    <a:pt x="1234021" y="4463362"/>
                    <a:pt x="1223205" y="4436067"/>
                    <a:pt x="1214682" y="4423764"/>
                  </a:cubicBezTo>
                  <a:close/>
                  <a:moveTo>
                    <a:pt x="1194154" y="4406663"/>
                  </a:moveTo>
                  <a:cubicBezTo>
                    <a:pt x="1203880" y="4425421"/>
                    <a:pt x="1213889" y="4445255"/>
                    <a:pt x="1223969" y="4465896"/>
                  </a:cubicBezTo>
                  <a:cubicBezTo>
                    <a:pt x="1228952" y="4476231"/>
                    <a:pt x="1234035" y="4486750"/>
                    <a:pt x="1239188" y="4497424"/>
                  </a:cubicBezTo>
                  <a:cubicBezTo>
                    <a:pt x="1241722" y="4502761"/>
                    <a:pt x="1244284" y="4508155"/>
                    <a:pt x="1246847" y="4513563"/>
                  </a:cubicBezTo>
                  <a:cubicBezTo>
                    <a:pt x="1249565" y="4518915"/>
                    <a:pt x="1252538" y="4524195"/>
                    <a:pt x="1255384" y="4529561"/>
                  </a:cubicBezTo>
                  <a:cubicBezTo>
                    <a:pt x="1266723" y="4550995"/>
                    <a:pt x="1278304" y="4572896"/>
                    <a:pt x="1289984" y="4594967"/>
                  </a:cubicBezTo>
                  <a:lnTo>
                    <a:pt x="1298648" y="4611559"/>
                  </a:lnTo>
                  <a:lnTo>
                    <a:pt x="1302980" y="4619869"/>
                  </a:lnTo>
                  <a:lnTo>
                    <a:pt x="1307765" y="4627967"/>
                  </a:lnTo>
                  <a:cubicBezTo>
                    <a:pt x="1314136" y="4638769"/>
                    <a:pt x="1320506" y="4649571"/>
                    <a:pt x="1326863" y="4660345"/>
                  </a:cubicBezTo>
                  <a:cubicBezTo>
                    <a:pt x="1320294" y="4651553"/>
                    <a:pt x="1313895" y="4642747"/>
                    <a:pt x="1307638" y="4633871"/>
                  </a:cubicBezTo>
                  <a:cubicBezTo>
                    <a:pt x="1304537" y="4629426"/>
                    <a:pt x="1301338" y="4625022"/>
                    <a:pt x="1298421" y="4620464"/>
                  </a:cubicBezTo>
                  <a:lnTo>
                    <a:pt x="1290069" y="4606562"/>
                  </a:lnTo>
                  <a:cubicBezTo>
                    <a:pt x="1279026" y="4587903"/>
                    <a:pt x="1268295" y="4568720"/>
                    <a:pt x="1257479" y="4548432"/>
                  </a:cubicBezTo>
                  <a:cubicBezTo>
                    <a:pt x="1252071" y="4538282"/>
                    <a:pt x="1246620" y="4527876"/>
                    <a:pt x="1241156" y="4517117"/>
                  </a:cubicBezTo>
                  <a:cubicBezTo>
                    <a:pt x="1236328" y="4506060"/>
                    <a:pt x="1231359" y="4494706"/>
                    <a:pt x="1226234" y="4482970"/>
                  </a:cubicBezTo>
                  <a:cubicBezTo>
                    <a:pt x="1216112" y="4459427"/>
                    <a:pt x="1205508" y="4434199"/>
                    <a:pt x="1194154" y="4406663"/>
                  </a:cubicBezTo>
                  <a:close/>
                  <a:moveTo>
                    <a:pt x="5616957" y="4389420"/>
                  </a:moveTo>
                  <a:cubicBezTo>
                    <a:pt x="5612555" y="4410514"/>
                    <a:pt x="5602815" y="4417366"/>
                    <a:pt x="5596443" y="4432755"/>
                  </a:cubicBezTo>
                  <a:cubicBezTo>
                    <a:pt x="5588997" y="4433972"/>
                    <a:pt x="5607599" y="4389958"/>
                    <a:pt x="5616957" y="4389420"/>
                  </a:cubicBezTo>
                  <a:close/>
                  <a:moveTo>
                    <a:pt x="1220600" y="4386319"/>
                  </a:moveTo>
                  <a:cubicBezTo>
                    <a:pt x="1224592" y="4393355"/>
                    <a:pt x="1229165" y="4401410"/>
                    <a:pt x="1234205" y="4410273"/>
                  </a:cubicBezTo>
                  <a:cubicBezTo>
                    <a:pt x="1239132" y="4419220"/>
                    <a:pt x="1244242" y="4429102"/>
                    <a:pt x="1249481" y="4439649"/>
                  </a:cubicBezTo>
                  <a:cubicBezTo>
                    <a:pt x="1254719" y="4450196"/>
                    <a:pt x="1260070" y="4461423"/>
                    <a:pt x="1265492" y="4473046"/>
                  </a:cubicBezTo>
                  <a:cubicBezTo>
                    <a:pt x="1268182" y="4478864"/>
                    <a:pt x="1270915" y="4484782"/>
                    <a:pt x="1273675" y="4490742"/>
                  </a:cubicBezTo>
                  <a:cubicBezTo>
                    <a:pt x="1276393" y="4496731"/>
                    <a:pt x="1279097" y="4502790"/>
                    <a:pt x="1282325" y="4508679"/>
                  </a:cubicBezTo>
                  <a:cubicBezTo>
                    <a:pt x="1294656" y="4532378"/>
                    <a:pt x="1307228" y="4556559"/>
                    <a:pt x="1319049" y="4579281"/>
                  </a:cubicBezTo>
                  <a:cubicBezTo>
                    <a:pt x="1325179" y="4590507"/>
                    <a:pt x="1330502" y="4601649"/>
                    <a:pt x="1336873" y="4611531"/>
                  </a:cubicBezTo>
                  <a:cubicBezTo>
                    <a:pt x="1343116" y="4621469"/>
                    <a:pt x="1349133" y="4630742"/>
                    <a:pt x="1354852" y="4639066"/>
                  </a:cubicBezTo>
                  <a:cubicBezTo>
                    <a:pt x="1350053" y="4633673"/>
                    <a:pt x="1344900" y="4627174"/>
                    <a:pt x="1339449" y="4619770"/>
                  </a:cubicBezTo>
                  <a:cubicBezTo>
                    <a:pt x="1336731" y="4616061"/>
                    <a:pt x="1333928" y="4612139"/>
                    <a:pt x="1331068" y="4607992"/>
                  </a:cubicBezTo>
                  <a:cubicBezTo>
                    <a:pt x="1328322" y="4603801"/>
                    <a:pt x="1325745" y="4599285"/>
                    <a:pt x="1322984" y="4594655"/>
                  </a:cubicBezTo>
                  <a:cubicBezTo>
                    <a:pt x="1312098" y="4576053"/>
                    <a:pt x="1300390" y="4554506"/>
                    <a:pt x="1288257" y="4531557"/>
                  </a:cubicBezTo>
                  <a:cubicBezTo>
                    <a:pt x="1285242" y="4525809"/>
                    <a:pt x="1282169" y="4519991"/>
                    <a:pt x="1279083" y="4514101"/>
                  </a:cubicBezTo>
                  <a:cubicBezTo>
                    <a:pt x="1275969" y="4508226"/>
                    <a:pt x="1272854" y="4502280"/>
                    <a:pt x="1270207" y="4496093"/>
                  </a:cubicBezTo>
                  <a:cubicBezTo>
                    <a:pt x="1264671" y="4483805"/>
                    <a:pt x="1259051" y="4471375"/>
                    <a:pt x="1253473" y="4458988"/>
                  </a:cubicBezTo>
                  <a:cubicBezTo>
                    <a:pt x="1247824" y="4446586"/>
                    <a:pt x="1242204" y="4434227"/>
                    <a:pt x="1236668" y="4422080"/>
                  </a:cubicBezTo>
                  <a:cubicBezTo>
                    <a:pt x="1231260" y="4409877"/>
                    <a:pt x="1225088" y="4398183"/>
                    <a:pt x="1220600" y="4386319"/>
                  </a:cubicBezTo>
                  <a:close/>
                  <a:moveTo>
                    <a:pt x="1228038" y="4365077"/>
                  </a:moveTo>
                  <a:cubicBezTo>
                    <a:pt x="1229740" y="4362796"/>
                    <a:pt x="1235489" y="4375556"/>
                    <a:pt x="1242402" y="4391812"/>
                  </a:cubicBezTo>
                  <a:cubicBezTo>
                    <a:pt x="1252637" y="4413118"/>
                    <a:pt x="1264855" y="4440696"/>
                    <a:pt x="1270447" y="4448030"/>
                  </a:cubicBezTo>
                  <a:cubicBezTo>
                    <a:pt x="1269456" y="4453240"/>
                    <a:pt x="1261004" y="4439111"/>
                    <a:pt x="1251533" y="4421372"/>
                  </a:cubicBezTo>
                  <a:cubicBezTo>
                    <a:pt x="1246790" y="4412495"/>
                    <a:pt x="1241807" y="4402727"/>
                    <a:pt x="1237390" y="4394034"/>
                  </a:cubicBezTo>
                  <a:cubicBezTo>
                    <a:pt x="1233200" y="4385243"/>
                    <a:pt x="1230000" y="4377414"/>
                    <a:pt x="1227791" y="4372799"/>
                  </a:cubicBezTo>
                  <a:cubicBezTo>
                    <a:pt x="1227352" y="4368269"/>
                    <a:pt x="1227470" y="4365837"/>
                    <a:pt x="1228038" y="4365077"/>
                  </a:cubicBezTo>
                  <a:close/>
                  <a:moveTo>
                    <a:pt x="1070378" y="4354267"/>
                  </a:moveTo>
                  <a:cubicBezTo>
                    <a:pt x="1077046" y="4352993"/>
                    <a:pt x="1093157" y="4409282"/>
                    <a:pt x="1103492" y="4430716"/>
                  </a:cubicBezTo>
                  <a:cubicBezTo>
                    <a:pt x="1096908" y="4432103"/>
                    <a:pt x="1080798" y="4375659"/>
                    <a:pt x="1070378" y="4354267"/>
                  </a:cubicBezTo>
                  <a:close/>
                  <a:moveTo>
                    <a:pt x="6390587" y="4304689"/>
                  </a:moveTo>
                  <a:cubicBezTo>
                    <a:pt x="6375779" y="4309162"/>
                    <a:pt x="6360419" y="4385738"/>
                    <a:pt x="6372127" y="4369684"/>
                  </a:cubicBezTo>
                  <a:cubicBezTo>
                    <a:pt x="6379759" y="4352214"/>
                    <a:pt x="6385463" y="4328813"/>
                    <a:pt x="6390587" y="4304689"/>
                  </a:cubicBezTo>
                  <a:close/>
                  <a:moveTo>
                    <a:pt x="6390263" y="4243997"/>
                  </a:moveTo>
                  <a:cubicBezTo>
                    <a:pt x="6379023" y="4250467"/>
                    <a:pt x="6378327" y="4283085"/>
                    <a:pt x="6372835" y="4304222"/>
                  </a:cubicBezTo>
                  <a:cubicBezTo>
                    <a:pt x="6377861" y="4296917"/>
                    <a:pt x="6383609" y="4291919"/>
                    <a:pt x="6386511" y="4279333"/>
                  </a:cubicBezTo>
                  <a:cubicBezTo>
                    <a:pt x="6376843" y="4284982"/>
                    <a:pt x="6384983" y="4269876"/>
                    <a:pt x="6390263" y="4243997"/>
                  </a:cubicBezTo>
                  <a:close/>
                  <a:moveTo>
                    <a:pt x="1165812" y="4232148"/>
                  </a:moveTo>
                  <a:cubicBezTo>
                    <a:pt x="1174971" y="4252648"/>
                    <a:pt x="1174278" y="4266550"/>
                    <a:pt x="1180620" y="4285124"/>
                  </a:cubicBezTo>
                  <a:cubicBezTo>
                    <a:pt x="1178624" y="4293179"/>
                    <a:pt x="1157926" y="4237698"/>
                    <a:pt x="1165812" y="4232148"/>
                  </a:cubicBezTo>
                  <a:close/>
                  <a:moveTo>
                    <a:pt x="1043975" y="4177487"/>
                  </a:moveTo>
                  <a:cubicBezTo>
                    <a:pt x="1048760" y="4195014"/>
                    <a:pt x="1055626" y="4212554"/>
                    <a:pt x="1062068" y="4230690"/>
                  </a:cubicBezTo>
                  <a:cubicBezTo>
                    <a:pt x="1068608" y="4248768"/>
                    <a:pt x="1075319" y="4267328"/>
                    <a:pt x="1082171" y="4286285"/>
                  </a:cubicBezTo>
                  <a:cubicBezTo>
                    <a:pt x="1085654" y="4295727"/>
                    <a:pt x="1088952" y="4305340"/>
                    <a:pt x="1092661" y="4314910"/>
                  </a:cubicBezTo>
                  <a:cubicBezTo>
                    <a:pt x="1096668" y="4324381"/>
                    <a:pt x="1100717" y="4333937"/>
                    <a:pt x="1104808" y="4343578"/>
                  </a:cubicBezTo>
                  <a:cubicBezTo>
                    <a:pt x="1112949" y="4362804"/>
                    <a:pt x="1121216" y="4382369"/>
                    <a:pt x="1129612" y="4402203"/>
                  </a:cubicBezTo>
                  <a:cubicBezTo>
                    <a:pt x="1133915" y="4412057"/>
                    <a:pt x="1137709" y="4422165"/>
                    <a:pt x="1142480" y="4431962"/>
                  </a:cubicBezTo>
                  <a:cubicBezTo>
                    <a:pt x="1147237" y="4441758"/>
                    <a:pt x="1152008" y="4451626"/>
                    <a:pt x="1156821" y="4461536"/>
                  </a:cubicBezTo>
                  <a:cubicBezTo>
                    <a:pt x="1166363" y="4481313"/>
                    <a:pt x="1176004" y="4501275"/>
                    <a:pt x="1185702" y="4521378"/>
                  </a:cubicBezTo>
                  <a:lnTo>
                    <a:pt x="1192951" y="4536455"/>
                  </a:lnTo>
                  <a:cubicBezTo>
                    <a:pt x="1195513" y="4541424"/>
                    <a:pt x="1198302" y="4546309"/>
                    <a:pt x="1200963" y="4551250"/>
                  </a:cubicBezTo>
                  <a:cubicBezTo>
                    <a:pt x="1206329" y="4561103"/>
                    <a:pt x="1211709" y="4570971"/>
                    <a:pt x="1217103" y="4580866"/>
                  </a:cubicBezTo>
                  <a:cubicBezTo>
                    <a:pt x="1227791" y="4600616"/>
                    <a:pt x="1238508" y="4620450"/>
                    <a:pt x="1249239" y="4640284"/>
                  </a:cubicBezTo>
                  <a:cubicBezTo>
                    <a:pt x="1260494" y="4659821"/>
                    <a:pt x="1272528" y="4678947"/>
                    <a:pt x="1283995" y="4698229"/>
                  </a:cubicBezTo>
                  <a:cubicBezTo>
                    <a:pt x="1289757" y="4707842"/>
                    <a:pt x="1295519" y="4717455"/>
                    <a:pt x="1301267" y="4727039"/>
                  </a:cubicBezTo>
                  <a:lnTo>
                    <a:pt x="1309832" y="4741394"/>
                  </a:lnTo>
                  <a:lnTo>
                    <a:pt x="1314107" y="4748558"/>
                  </a:lnTo>
                  <a:lnTo>
                    <a:pt x="1318751" y="4755509"/>
                  </a:lnTo>
                  <a:cubicBezTo>
                    <a:pt x="1331025" y="4774026"/>
                    <a:pt x="1343243" y="4792445"/>
                    <a:pt x="1355333" y="4810693"/>
                  </a:cubicBezTo>
                  <a:cubicBezTo>
                    <a:pt x="1367550" y="4828829"/>
                    <a:pt x="1378607" y="4847403"/>
                    <a:pt x="1391618" y="4864448"/>
                  </a:cubicBezTo>
                  <a:cubicBezTo>
                    <a:pt x="1404076" y="4881805"/>
                    <a:pt x="1416379" y="4898935"/>
                    <a:pt x="1428497" y="4915810"/>
                  </a:cubicBezTo>
                  <a:cubicBezTo>
                    <a:pt x="1434485" y="4924276"/>
                    <a:pt x="1440417" y="4932657"/>
                    <a:pt x="1446307" y="4940981"/>
                  </a:cubicBezTo>
                  <a:cubicBezTo>
                    <a:pt x="1452054" y="4949377"/>
                    <a:pt x="1458680" y="4957078"/>
                    <a:pt x="1464697" y="4965063"/>
                  </a:cubicBezTo>
                  <a:cubicBezTo>
                    <a:pt x="1476872" y="4980919"/>
                    <a:pt x="1488792" y="4996449"/>
                    <a:pt x="1500444" y="5011597"/>
                  </a:cubicBezTo>
                  <a:cubicBezTo>
                    <a:pt x="1512024" y="5026788"/>
                    <a:pt x="1522840" y="5041936"/>
                    <a:pt x="1534661" y="5055669"/>
                  </a:cubicBezTo>
                  <a:cubicBezTo>
                    <a:pt x="1450016" y="4957007"/>
                    <a:pt x="1355913" y="4835157"/>
                    <a:pt x="1268677" y="4688064"/>
                  </a:cubicBezTo>
                  <a:cubicBezTo>
                    <a:pt x="1263156" y="4678905"/>
                    <a:pt x="1257606" y="4669674"/>
                    <a:pt x="1252028" y="4660401"/>
                  </a:cubicBezTo>
                  <a:cubicBezTo>
                    <a:pt x="1249282" y="4655743"/>
                    <a:pt x="1246337" y="4651157"/>
                    <a:pt x="1243704" y="4646386"/>
                  </a:cubicBezTo>
                  <a:cubicBezTo>
                    <a:pt x="1241156" y="4641586"/>
                    <a:pt x="1238593" y="4636773"/>
                    <a:pt x="1236017" y="4631945"/>
                  </a:cubicBezTo>
                  <a:cubicBezTo>
                    <a:pt x="1225710" y="4612607"/>
                    <a:pt x="1215290" y="4593056"/>
                    <a:pt x="1204772" y="4573292"/>
                  </a:cubicBezTo>
                  <a:cubicBezTo>
                    <a:pt x="1199491" y="4563382"/>
                    <a:pt x="1194182" y="4553430"/>
                    <a:pt x="1188859" y="4543421"/>
                  </a:cubicBezTo>
                  <a:cubicBezTo>
                    <a:pt x="1183734" y="4533313"/>
                    <a:pt x="1179176" y="4522907"/>
                    <a:pt x="1174263" y="4512558"/>
                  </a:cubicBezTo>
                  <a:cubicBezTo>
                    <a:pt x="1164580" y="4491775"/>
                    <a:pt x="1154797" y="4470809"/>
                    <a:pt x="1144929" y="4449644"/>
                  </a:cubicBezTo>
                  <a:cubicBezTo>
                    <a:pt x="1134524" y="4428635"/>
                    <a:pt x="1126426" y="4406521"/>
                    <a:pt x="1117394" y="4384493"/>
                  </a:cubicBezTo>
                  <a:cubicBezTo>
                    <a:pt x="1108517" y="4362365"/>
                    <a:pt x="1099570" y="4340054"/>
                    <a:pt x="1090552" y="4317586"/>
                  </a:cubicBezTo>
                  <a:cubicBezTo>
                    <a:pt x="1082355" y="4294807"/>
                    <a:pt x="1074823" y="4271604"/>
                    <a:pt x="1066839" y="4248301"/>
                  </a:cubicBezTo>
                  <a:cubicBezTo>
                    <a:pt x="1062903" y="4236636"/>
                    <a:pt x="1058939" y="4224913"/>
                    <a:pt x="1054975" y="4213163"/>
                  </a:cubicBezTo>
                  <a:lnTo>
                    <a:pt x="1049015" y="4195481"/>
                  </a:lnTo>
                  <a:close/>
                  <a:moveTo>
                    <a:pt x="1007124" y="4175449"/>
                  </a:moveTo>
                  <a:cubicBezTo>
                    <a:pt x="1009290" y="4180022"/>
                    <a:pt x="1011683" y="4186081"/>
                    <a:pt x="1014118" y="4192976"/>
                  </a:cubicBezTo>
                  <a:cubicBezTo>
                    <a:pt x="1015293" y="4196444"/>
                    <a:pt x="1016538" y="4200097"/>
                    <a:pt x="1017827" y="4203863"/>
                  </a:cubicBezTo>
                  <a:cubicBezTo>
                    <a:pt x="1019228" y="4207600"/>
                    <a:pt x="1020672" y="4211465"/>
                    <a:pt x="1022131" y="4215344"/>
                  </a:cubicBezTo>
                  <a:cubicBezTo>
                    <a:pt x="1027808" y="4230945"/>
                    <a:pt x="1033159" y="4247240"/>
                    <a:pt x="1036741" y="4259061"/>
                  </a:cubicBezTo>
                  <a:cubicBezTo>
                    <a:pt x="1043890" y="4282689"/>
                    <a:pt x="1044046" y="4288508"/>
                    <a:pt x="1025429" y="4234654"/>
                  </a:cubicBezTo>
                  <a:cubicBezTo>
                    <a:pt x="1022159" y="4224985"/>
                    <a:pt x="1018903" y="4215330"/>
                    <a:pt x="1015604" y="4205561"/>
                  </a:cubicBezTo>
                  <a:cubicBezTo>
                    <a:pt x="1012815" y="4195651"/>
                    <a:pt x="1009998" y="4185642"/>
                    <a:pt x="1007124" y="4175449"/>
                  </a:cubicBezTo>
                  <a:close/>
                  <a:moveTo>
                    <a:pt x="6395161" y="4153660"/>
                  </a:moveTo>
                  <a:cubicBezTo>
                    <a:pt x="6397737" y="4181408"/>
                    <a:pt x="6366067" y="4245979"/>
                    <a:pt x="6380451" y="4248882"/>
                  </a:cubicBezTo>
                  <a:cubicBezTo>
                    <a:pt x="6399677" y="4210233"/>
                    <a:pt x="6399239" y="4145067"/>
                    <a:pt x="6395161" y="4153660"/>
                  </a:cubicBezTo>
                  <a:close/>
                  <a:moveTo>
                    <a:pt x="5941595" y="4125318"/>
                  </a:moveTo>
                  <a:cubicBezTo>
                    <a:pt x="5936399" y="4131406"/>
                    <a:pt x="5934175" y="4130386"/>
                    <a:pt x="5932025" y="4129140"/>
                  </a:cubicBezTo>
                  <a:cubicBezTo>
                    <a:pt x="5928655" y="4149866"/>
                    <a:pt x="5934303" y="4147955"/>
                    <a:pt x="5922271" y="4167138"/>
                  </a:cubicBezTo>
                  <a:cubicBezTo>
                    <a:pt x="5935027" y="4120448"/>
                    <a:pt x="5903243" y="4151806"/>
                    <a:pt x="5895755" y="4182513"/>
                  </a:cubicBezTo>
                  <a:cubicBezTo>
                    <a:pt x="5903653" y="4168965"/>
                    <a:pt x="5902931" y="4175462"/>
                    <a:pt x="5901261" y="4183744"/>
                  </a:cubicBezTo>
                  <a:cubicBezTo>
                    <a:pt x="5899351" y="4191955"/>
                    <a:pt x="5896603" y="4201936"/>
                    <a:pt x="5901671" y="4195580"/>
                  </a:cubicBezTo>
                  <a:cubicBezTo>
                    <a:pt x="5902763" y="4191687"/>
                    <a:pt x="5903653" y="4187383"/>
                    <a:pt x="5904559" y="4183079"/>
                  </a:cubicBezTo>
                  <a:cubicBezTo>
                    <a:pt x="5905367" y="4178733"/>
                    <a:pt x="5905933" y="4174330"/>
                    <a:pt x="5906811" y="4170338"/>
                  </a:cubicBezTo>
                  <a:cubicBezTo>
                    <a:pt x="5908523" y="4162339"/>
                    <a:pt x="5910987" y="4155841"/>
                    <a:pt x="5915759" y="4153986"/>
                  </a:cubicBezTo>
                  <a:cubicBezTo>
                    <a:pt x="5911469" y="4168356"/>
                    <a:pt x="5908947" y="4179908"/>
                    <a:pt x="5906995" y="4188742"/>
                  </a:cubicBezTo>
                  <a:cubicBezTo>
                    <a:pt x="5905197" y="4197633"/>
                    <a:pt x="5905225" y="4204131"/>
                    <a:pt x="5907547" y="4208788"/>
                  </a:cubicBezTo>
                  <a:cubicBezTo>
                    <a:pt x="5910265" y="4200280"/>
                    <a:pt x="5912347" y="4189322"/>
                    <a:pt x="5913903" y="4179016"/>
                  </a:cubicBezTo>
                  <a:cubicBezTo>
                    <a:pt x="5915447" y="4168710"/>
                    <a:pt x="5917443" y="4159309"/>
                    <a:pt x="5921619" y="4154255"/>
                  </a:cubicBezTo>
                  <a:cubicBezTo>
                    <a:pt x="5917399" y="4190342"/>
                    <a:pt x="5937419" y="4141330"/>
                    <a:pt x="5935479" y="4159295"/>
                  </a:cubicBezTo>
                  <a:cubicBezTo>
                    <a:pt x="5939981" y="4135709"/>
                    <a:pt x="5932379" y="4149074"/>
                    <a:pt x="5941595" y="4125318"/>
                  </a:cubicBezTo>
                  <a:close/>
                  <a:moveTo>
                    <a:pt x="158773" y="4105843"/>
                  </a:moveTo>
                  <a:cubicBezTo>
                    <a:pt x="157334" y="4105462"/>
                    <a:pt x="155987" y="4106186"/>
                    <a:pt x="154780" y="4108202"/>
                  </a:cubicBezTo>
                  <a:cubicBezTo>
                    <a:pt x="172278" y="4200011"/>
                    <a:pt x="171443" y="4161504"/>
                    <a:pt x="186364" y="4213078"/>
                  </a:cubicBezTo>
                  <a:cubicBezTo>
                    <a:pt x="183466" y="4165386"/>
                    <a:pt x="168850" y="4108514"/>
                    <a:pt x="158773" y="4105843"/>
                  </a:cubicBezTo>
                  <a:close/>
                  <a:moveTo>
                    <a:pt x="65338" y="4090833"/>
                  </a:moveTo>
                  <a:cubicBezTo>
                    <a:pt x="70957" y="4084601"/>
                    <a:pt x="81859" y="4136944"/>
                    <a:pt x="83668" y="4165398"/>
                  </a:cubicBezTo>
                  <a:cubicBezTo>
                    <a:pt x="78048" y="4164591"/>
                    <a:pt x="69511" y="4109930"/>
                    <a:pt x="63296" y="4097331"/>
                  </a:cubicBezTo>
                  <a:cubicBezTo>
                    <a:pt x="63841" y="4093809"/>
                    <a:pt x="64536" y="4091723"/>
                    <a:pt x="65338" y="4090833"/>
                  </a:cubicBezTo>
                  <a:close/>
                  <a:moveTo>
                    <a:pt x="5986047" y="4031626"/>
                  </a:moveTo>
                  <a:cubicBezTo>
                    <a:pt x="5992447" y="4031980"/>
                    <a:pt x="5993875" y="4046349"/>
                    <a:pt x="6002527" y="4040319"/>
                  </a:cubicBezTo>
                  <a:cubicBezTo>
                    <a:pt x="5997303" y="4060719"/>
                    <a:pt x="5994215" y="4060195"/>
                    <a:pt x="5991243" y="4061922"/>
                  </a:cubicBezTo>
                  <a:cubicBezTo>
                    <a:pt x="5988157" y="4063621"/>
                    <a:pt x="5985919" y="4067670"/>
                    <a:pt x="5979379" y="4096480"/>
                  </a:cubicBezTo>
                  <a:cubicBezTo>
                    <a:pt x="5975741" y="4098023"/>
                    <a:pt x="5977567" y="4086400"/>
                    <a:pt x="5980499" y="4072158"/>
                  </a:cubicBezTo>
                  <a:cubicBezTo>
                    <a:pt x="5982691" y="4057760"/>
                    <a:pt x="5985779" y="4040672"/>
                    <a:pt x="5986047" y="4031626"/>
                  </a:cubicBezTo>
                  <a:close/>
                  <a:moveTo>
                    <a:pt x="6027061" y="4009541"/>
                  </a:moveTo>
                  <a:cubicBezTo>
                    <a:pt x="6022389" y="4029885"/>
                    <a:pt x="6014673" y="4044722"/>
                    <a:pt x="6006151" y="4057761"/>
                  </a:cubicBezTo>
                  <a:cubicBezTo>
                    <a:pt x="6009051" y="4037516"/>
                    <a:pt x="6016343" y="4003935"/>
                    <a:pt x="6027061" y="4009541"/>
                  </a:cubicBezTo>
                  <a:close/>
                  <a:moveTo>
                    <a:pt x="103838" y="3950307"/>
                  </a:moveTo>
                  <a:cubicBezTo>
                    <a:pt x="104689" y="3951411"/>
                    <a:pt x="107739" y="3964019"/>
                    <a:pt x="113964" y="3994860"/>
                  </a:cubicBezTo>
                  <a:cubicBezTo>
                    <a:pt x="118849" y="4018829"/>
                    <a:pt x="122869" y="4023061"/>
                    <a:pt x="129212" y="4069270"/>
                  </a:cubicBezTo>
                  <a:cubicBezTo>
                    <a:pt x="118531" y="4047217"/>
                    <a:pt x="101287" y="3946995"/>
                    <a:pt x="103838" y="3950307"/>
                  </a:cubicBezTo>
                  <a:close/>
                  <a:moveTo>
                    <a:pt x="1078363" y="3947335"/>
                  </a:moveTo>
                  <a:cubicBezTo>
                    <a:pt x="1083969" y="3956933"/>
                    <a:pt x="1089632" y="3973752"/>
                    <a:pt x="1095295" y="3994577"/>
                  </a:cubicBezTo>
                  <a:cubicBezTo>
                    <a:pt x="1098126" y="4004983"/>
                    <a:pt x="1100944" y="4016393"/>
                    <a:pt x="1103761" y="4028399"/>
                  </a:cubicBezTo>
                  <a:cubicBezTo>
                    <a:pt x="1106734" y="4040376"/>
                    <a:pt x="1108942" y="4053103"/>
                    <a:pt x="1112793" y="4065674"/>
                  </a:cubicBezTo>
                  <a:cubicBezTo>
                    <a:pt x="1119815" y="4090973"/>
                    <a:pt x="1126823" y="4117036"/>
                    <a:pt x="1133632" y="4140636"/>
                  </a:cubicBezTo>
                  <a:cubicBezTo>
                    <a:pt x="1137101" y="4152415"/>
                    <a:pt x="1140258" y="4163656"/>
                    <a:pt x="1143826" y="4173736"/>
                  </a:cubicBezTo>
                  <a:cubicBezTo>
                    <a:pt x="1147690" y="4183745"/>
                    <a:pt x="1151442" y="4192735"/>
                    <a:pt x="1155024" y="4200309"/>
                  </a:cubicBezTo>
                  <a:cubicBezTo>
                    <a:pt x="1151371" y="4195807"/>
                    <a:pt x="1147620" y="4189634"/>
                    <a:pt x="1143811" y="4182159"/>
                  </a:cubicBezTo>
                  <a:cubicBezTo>
                    <a:pt x="1139805" y="4174727"/>
                    <a:pt x="1136421" y="4165808"/>
                    <a:pt x="1133095" y="4155884"/>
                  </a:cubicBezTo>
                  <a:cubicBezTo>
                    <a:pt x="1126342" y="4136078"/>
                    <a:pt x="1119560" y="4112379"/>
                    <a:pt x="1112779" y="4087618"/>
                  </a:cubicBezTo>
                  <a:cubicBezTo>
                    <a:pt x="1109537" y="4075202"/>
                    <a:pt x="1105672" y="4062659"/>
                    <a:pt x="1102926" y="4049960"/>
                  </a:cubicBezTo>
                  <a:cubicBezTo>
                    <a:pt x="1100193" y="4037261"/>
                    <a:pt x="1097489" y="4024633"/>
                    <a:pt x="1094856" y="4012443"/>
                  </a:cubicBezTo>
                  <a:cubicBezTo>
                    <a:pt x="1089448" y="3988108"/>
                    <a:pt x="1083983" y="3965470"/>
                    <a:pt x="1078363" y="3947335"/>
                  </a:cubicBezTo>
                  <a:close/>
                  <a:moveTo>
                    <a:pt x="47114" y="3946019"/>
                  </a:moveTo>
                  <a:cubicBezTo>
                    <a:pt x="49068" y="4002379"/>
                    <a:pt x="63083" y="4016253"/>
                    <a:pt x="64626" y="4071508"/>
                  </a:cubicBezTo>
                  <a:cubicBezTo>
                    <a:pt x="56429" y="4055723"/>
                    <a:pt x="47935" y="4003256"/>
                    <a:pt x="39809" y="3974022"/>
                  </a:cubicBezTo>
                  <a:cubicBezTo>
                    <a:pt x="42230" y="3964721"/>
                    <a:pt x="44665" y="3955377"/>
                    <a:pt x="47114" y="3946019"/>
                  </a:cubicBezTo>
                  <a:close/>
                  <a:moveTo>
                    <a:pt x="1088046" y="3921823"/>
                  </a:moveTo>
                  <a:cubicBezTo>
                    <a:pt x="1090467" y="3921809"/>
                    <a:pt x="1092760" y="3928505"/>
                    <a:pt x="1096342" y="3939137"/>
                  </a:cubicBezTo>
                  <a:cubicBezTo>
                    <a:pt x="1099881" y="3949783"/>
                    <a:pt x="1103817" y="3964535"/>
                    <a:pt x="1107682" y="3980972"/>
                  </a:cubicBezTo>
                  <a:cubicBezTo>
                    <a:pt x="1115667" y="4013774"/>
                    <a:pt x="1122051" y="4053612"/>
                    <a:pt x="1128394" y="4080255"/>
                  </a:cubicBezTo>
                  <a:cubicBezTo>
                    <a:pt x="1126299" y="4073941"/>
                    <a:pt x="1124302" y="4067911"/>
                    <a:pt x="1122363" y="4062049"/>
                  </a:cubicBezTo>
                  <a:cubicBezTo>
                    <a:pt x="1120381" y="4056188"/>
                    <a:pt x="1118640" y="4050455"/>
                    <a:pt x="1117309" y="4044693"/>
                  </a:cubicBezTo>
                  <a:cubicBezTo>
                    <a:pt x="1114477" y="4033183"/>
                    <a:pt x="1111717" y="4021900"/>
                    <a:pt x="1108772" y="4009923"/>
                  </a:cubicBezTo>
                  <a:cubicBezTo>
                    <a:pt x="1105898" y="3997904"/>
                    <a:pt x="1102840" y="3985190"/>
                    <a:pt x="1099414" y="3970835"/>
                  </a:cubicBezTo>
                  <a:cubicBezTo>
                    <a:pt x="1097659" y="3963657"/>
                    <a:pt x="1095818" y="3956069"/>
                    <a:pt x="1093836" y="3947957"/>
                  </a:cubicBezTo>
                  <a:cubicBezTo>
                    <a:pt x="1092831" y="3943894"/>
                    <a:pt x="1091798" y="3939718"/>
                    <a:pt x="1090722" y="3935386"/>
                  </a:cubicBezTo>
                  <a:cubicBezTo>
                    <a:pt x="1089745" y="3931039"/>
                    <a:pt x="1088980" y="3926495"/>
                    <a:pt x="1088046" y="3921823"/>
                  </a:cubicBezTo>
                  <a:close/>
                  <a:moveTo>
                    <a:pt x="1056792" y="3814131"/>
                  </a:moveTo>
                  <a:cubicBezTo>
                    <a:pt x="1058275" y="3816629"/>
                    <a:pt x="1061106" y="3825937"/>
                    <a:pt x="1065664" y="3845445"/>
                  </a:cubicBezTo>
                  <a:cubicBezTo>
                    <a:pt x="1065367" y="3856757"/>
                    <a:pt x="1066811" y="3869768"/>
                    <a:pt x="1069529" y="3883939"/>
                  </a:cubicBezTo>
                  <a:cubicBezTo>
                    <a:pt x="1060015" y="3860431"/>
                    <a:pt x="1052342" y="3806638"/>
                    <a:pt x="1056792" y="3814131"/>
                  </a:cubicBezTo>
                  <a:close/>
                  <a:moveTo>
                    <a:pt x="1023631" y="3804985"/>
                  </a:moveTo>
                  <a:cubicBezTo>
                    <a:pt x="1024636" y="3815206"/>
                    <a:pt x="1026646" y="3825640"/>
                    <a:pt x="1028614" y="3836357"/>
                  </a:cubicBezTo>
                  <a:cubicBezTo>
                    <a:pt x="1030568" y="3847074"/>
                    <a:pt x="1032578" y="3858074"/>
                    <a:pt x="1034631" y="3869315"/>
                  </a:cubicBezTo>
                  <a:cubicBezTo>
                    <a:pt x="1038765" y="3891754"/>
                    <a:pt x="1043083" y="3915170"/>
                    <a:pt x="1047528" y="3939294"/>
                  </a:cubicBezTo>
                  <a:cubicBezTo>
                    <a:pt x="1053262" y="3963120"/>
                    <a:pt x="1059151" y="3987612"/>
                    <a:pt x="1065140" y="4012500"/>
                  </a:cubicBezTo>
                  <a:cubicBezTo>
                    <a:pt x="1071213" y="4037318"/>
                    <a:pt x="1076593" y="4062631"/>
                    <a:pt x="1084563" y="4087448"/>
                  </a:cubicBezTo>
                  <a:cubicBezTo>
                    <a:pt x="1091854" y="4112351"/>
                    <a:pt x="1099174" y="4137338"/>
                    <a:pt x="1106422" y="4162127"/>
                  </a:cubicBezTo>
                  <a:cubicBezTo>
                    <a:pt x="1108248" y="4168314"/>
                    <a:pt x="1109919" y="4174514"/>
                    <a:pt x="1111830" y="4180630"/>
                  </a:cubicBezTo>
                  <a:cubicBezTo>
                    <a:pt x="1113939" y="4186690"/>
                    <a:pt x="1116035" y="4192749"/>
                    <a:pt x="1118130" y="4198766"/>
                  </a:cubicBezTo>
                  <a:cubicBezTo>
                    <a:pt x="1122278" y="4210813"/>
                    <a:pt x="1126383" y="4222776"/>
                    <a:pt x="1130461" y="4234612"/>
                  </a:cubicBezTo>
                  <a:cubicBezTo>
                    <a:pt x="1134467" y="4246447"/>
                    <a:pt x="1138445" y="4258155"/>
                    <a:pt x="1142353" y="4269707"/>
                  </a:cubicBezTo>
                  <a:cubicBezTo>
                    <a:pt x="1146402" y="4281203"/>
                    <a:pt x="1149615" y="4292783"/>
                    <a:pt x="1154245" y="4303698"/>
                  </a:cubicBezTo>
                  <a:cubicBezTo>
                    <a:pt x="1162881" y="4325727"/>
                    <a:pt x="1171063" y="4346991"/>
                    <a:pt x="1178680" y="4367250"/>
                  </a:cubicBezTo>
                  <a:cubicBezTo>
                    <a:pt x="1169294" y="4347458"/>
                    <a:pt x="1159837" y="4326959"/>
                    <a:pt x="1150337" y="4305865"/>
                  </a:cubicBezTo>
                  <a:cubicBezTo>
                    <a:pt x="1145297" y="4295402"/>
                    <a:pt x="1141574" y="4284388"/>
                    <a:pt x="1137313" y="4273416"/>
                  </a:cubicBezTo>
                  <a:cubicBezTo>
                    <a:pt x="1133193" y="4262374"/>
                    <a:pt x="1129031" y="4251232"/>
                    <a:pt x="1124840" y="4240005"/>
                  </a:cubicBezTo>
                  <a:cubicBezTo>
                    <a:pt x="1120707" y="4228722"/>
                    <a:pt x="1116558" y="4217354"/>
                    <a:pt x="1112368" y="4205901"/>
                  </a:cubicBezTo>
                  <a:cubicBezTo>
                    <a:pt x="1108361" y="4194391"/>
                    <a:pt x="1103675" y="4182966"/>
                    <a:pt x="1100490" y="4171060"/>
                  </a:cubicBezTo>
                  <a:cubicBezTo>
                    <a:pt x="1093624" y="4147347"/>
                    <a:pt x="1086673" y="4123393"/>
                    <a:pt x="1079707" y="4099312"/>
                  </a:cubicBezTo>
                  <a:cubicBezTo>
                    <a:pt x="1076296" y="4087222"/>
                    <a:pt x="1072869" y="4075103"/>
                    <a:pt x="1069444" y="4062970"/>
                  </a:cubicBezTo>
                  <a:lnTo>
                    <a:pt x="1061317" y="4026020"/>
                  </a:lnTo>
                  <a:cubicBezTo>
                    <a:pt x="1056023" y="4001302"/>
                    <a:pt x="1050714" y="3976584"/>
                    <a:pt x="1045447" y="3951992"/>
                  </a:cubicBezTo>
                  <a:cubicBezTo>
                    <a:pt x="1042517" y="3939732"/>
                    <a:pt x="1041200" y="3927232"/>
                    <a:pt x="1039176" y="3914887"/>
                  </a:cubicBezTo>
                  <a:cubicBezTo>
                    <a:pt x="1037321" y="3902513"/>
                    <a:pt x="1035466" y="3890182"/>
                    <a:pt x="1033626" y="3877908"/>
                  </a:cubicBezTo>
                  <a:cubicBezTo>
                    <a:pt x="1031814" y="3865634"/>
                    <a:pt x="1030016" y="3853417"/>
                    <a:pt x="1028218" y="3841270"/>
                  </a:cubicBezTo>
                  <a:cubicBezTo>
                    <a:pt x="1026533" y="3829094"/>
                    <a:pt x="1024395" y="3817075"/>
                    <a:pt x="1023631" y="3804985"/>
                  </a:cubicBezTo>
                  <a:close/>
                  <a:moveTo>
                    <a:pt x="987672" y="3775085"/>
                  </a:moveTo>
                  <a:cubicBezTo>
                    <a:pt x="990178" y="3788761"/>
                    <a:pt x="992669" y="3802408"/>
                    <a:pt x="995175" y="3816056"/>
                  </a:cubicBezTo>
                  <a:cubicBezTo>
                    <a:pt x="997922" y="3829661"/>
                    <a:pt x="1001319" y="3843181"/>
                    <a:pt x="1004236" y="3856743"/>
                  </a:cubicBezTo>
                  <a:cubicBezTo>
                    <a:pt x="1010267" y="3883868"/>
                    <a:pt x="1016029" y="3911050"/>
                    <a:pt x="1021593" y="3938458"/>
                  </a:cubicBezTo>
                  <a:cubicBezTo>
                    <a:pt x="1028006" y="3965739"/>
                    <a:pt x="1035367" y="3993063"/>
                    <a:pt x="1042021" y="4020881"/>
                  </a:cubicBezTo>
                  <a:cubicBezTo>
                    <a:pt x="1045362" y="4034769"/>
                    <a:pt x="1048746" y="4048771"/>
                    <a:pt x="1052144" y="4062900"/>
                  </a:cubicBezTo>
                  <a:cubicBezTo>
                    <a:pt x="1055909" y="4076929"/>
                    <a:pt x="1060298" y="4090945"/>
                    <a:pt x="1064347" y="4105173"/>
                  </a:cubicBezTo>
                  <a:cubicBezTo>
                    <a:pt x="1072771" y="4133544"/>
                    <a:pt x="1080514" y="4162651"/>
                    <a:pt x="1089618" y="4192126"/>
                  </a:cubicBezTo>
                  <a:cubicBezTo>
                    <a:pt x="1099528" y="4221332"/>
                    <a:pt x="1109692" y="4251246"/>
                    <a:pt x="1120154" y="4282038"/>
                  </a:cubicBezTo>
                  <a:cubicBezTo>
                    <a:pt x="1122830" y="4289697"/>
                    <a:pt x="1125180" y="4297526"/>
                    <a:pt x="1128167" y="4305199"/>
                  </a:cubicBezTo>
                  <a:cubicBezTo>
                    <a:pt x="1131211" y="4312858"/>
                    <a:pt x="1134283" y="4320574"/>
                    <a:pt x="1137384" y="4328332"/>
                  </a:cubicBezTo>
                  <a:cubicBezTo>
                    <a:pt x="1143556" y="4343848"/>
                    <a:pt x="1149828" y="4359605"/>
                    <a:pt x="1156199" y="4375603"/>
                  </a:cubicBezTo>
                  <a:cubicBezTo>
                    <a:pt x="1159370" y="4383587"/>
                    <a:pt x="1162583" y="4391642"/>
                    <a:pt x="1165811" y="4399755"/>
                  </a:cubicBezTo>
                  <a:cubicBezTo>
                    <a:pt x="1169053" y="4407867"/>
                    <a:pt x="1172140" y="4416092"/>
                    <a:pt x="1176061" y="4424091"/>
                  </a:cubicBezTo>
                  <a:cubicBezTo>
                    <a:pt x="1183522" y="4440201"/>
                    <a:pt x="1191096" y="4456581"/>
                    <a:pt x="1198797" y="4473244"/>
                  </a:cubicBezTo>
                  <a:cubicBezTo>
                    <a:pt x="1197750" y="4462853"/>
                    <a:pt x="1192285" y="4450097"/>
                    <a:pt x="1185929" y="4436846"/>
                  </a:cubicBezTo>
                  <a:cubicBezTo>
                    <a:pt x="1182701" y="4430235"/>
                    <a:pt x="1179374" y="4423454"/>
                    <a:pt x="1176160" y="4416842"/>
                  </a:cubicBezTo>
                  <a:cubicBezTo>
                    <a:pt x="1173046" y="4410188"/>
                    <a:pt x="1170667" y="4403478"/>
                    <a:pt x="1168629" y="4397263"/>
                  </a:cubicBezTo>
                  <a:cubicBezTo>
                    <a:pt x="1177066" y="4414690"/>
                    <a:pt x="1188618" y="4435289"/>
                    <a:pt x="1199618" y="4458648"/>
                  </a:cubicBezTo>
                  <a:cubicBezTo>
                    <a:pt x="1205225" y="4470285"/>
                    <a:pt x="1210944" y="4482531"/>
                    <a:pt x="1216734" y="4495174"/>
                  </a:cubicBezTo>
                  <a:cubicBezTo>
                    <a:pt x="1222695" y="4507745"/>
                    <a:pt x="1227975" y="4521039"/>
                    <a:pt x="1234941" y="4533837"/>
                  </a:cubicBezTo>
                  <a:cubicBezTo>
                    <a:pt x="1248149" y="4559688"/>
                    <a:pt x="1261726" y="4586261"/>
                    <a:pt x="1274949" y="4612154"/>
                  </a:cubicBezTo>
                  <a:cubicBezTo>
                    <a:pt x="1278318" y="4618581"/>
                    <a:pt x="1281461" y="4625051"/>
                    <a:pt x="1284972" y="4631266"/>
                  </a:cubicBezTo>
                  <a:cubicBezTo>
                    <a:pt x="1288624" y="4637410"/>
                    <a:pt x="1292249" y="4643484"/>
                    <a:pt x="1295816" y="4649472"/>
                  </a:cubicBezTo>
                  <a:cubicBezTo>
                    <a:pt x="1302994" y="4661421"/>
                    <a:pt x="1310058" y="4672959"/>
                    <a:pt x="1316939" y="4683874"/>
                  </a:cubicBezTo>
                  <a:cubicBezTo>
                    <a:pt x="1310568" y="4681354"/>
                    <a:pt x="1309903" y="4694195"/>
                    <a:pt x="1324782" y="4715090"/>
                  </a:cubicBezTo>
                  <a:cubicBezTo>
                    <a:pt x="1309237" y="4691009"/>
                    <a:pt x="1292291" y="4664097"/>
                    <a:pt x="1274128" y="4634820"/>
                  </a:cubicBezTo>
                  <a:cubicBezTo>
                    <a:pt x="1257564" y="4604778"/>
                    <a:pt x="1240065" y="4572273"/>
                    <a:pt x="1221590" y="4537900"/>
                  </a:cubicBezTo>
                  <a:cubicBezTo>
                    <a:pt x="1216777" y="4529391"/>
                    <a:pt x="1212714" y="4520416"/>
                    <a:pt x="1208495" y="4511384"/>
                  </a:cubicBezTo>
                  <a:cubicBezTo>
                    <a:pt x="1204262" y="4502337"/>
                    <a:pt x="1199987" y="4493192"/>
                    <a:pt x="1195669" y="4483947"/>
                  </a:cubicBezTo>
                  <a:cubicBezTo>
                    <a:pt x="1187033" y="4465415"/>
                    <a:pt x="1178213" y="4446487"/>
                    <a:pt x="1169237" y="4427248"/>
                  </a:cubicBezTo>
                  <a:cubicBezTo>
                    <a:pt x="1164509" y="4417692"/>
                    <a:pt x="1160856" y="4407654"/>
                    <a:pt x="1156765" y="4397674"/>
                  </a:cubicBezTo>
                  <a:cubicBezTo>
                    <a:pt x="1152744" y="4387664"/>
                    <a:pt x="1148695" y="4377570"/>
                    <a:pt x="1144618" y="4367406"/>
                  </a:cubicBezTo>
                  <a:cubicBezTo>
                    <a:pt x="1136449" y="4347047"/>
                    <a:pt x="1128167" y="4326421"/>
                    <a:pt x="1119801" y="4305596"/>
                  </a:cubicBezTo>
                  <a:cubicBezTo>
                    <a:pt x="1112538" y="4284360"/>
                    <a:pt x="1105205" y="4262912"/>
                    <a:pt x="1097815" y="4241336"/>
                  </a:cubicBezTo>
                  <a:cubicBezTo>
                    <a:pt x="1094120" y="4230520"/>
                    <a:pt x="1090396" y="4219676"/>
                    <a:pt x="1086687" y="4208803"/>
                  </a:cubicBezTo>
                  <a:cubicBezTo>
                    <a:pt x="1082992" y="4197916"/>
                    <a:pt x="1078986" y="4187058"/>
                    <a:pt x="1076097" y="4175902"/>
                  </a:cubicBezTo>
                  <a:cubicBezTo>
                    <a:pt x="1069755" y="4153675"/>
                    <a:pt x="1063399" y="4131378"/>
                    <a:pt x="1057042" y="4109080"/>
                  </a:cubicBezTo>
                  <a:lnTo>
                    <a:pt x="1047415" y="4075570"/>
                  </a:lnTo>
                  <a:cubicBezTo>
                    <a:pt x="1045688" y="4070007"/>
                    <a:pt x="1044315" y="4064372"/>
                    <a:pt x="1043083" y="4058709"/>
                  </a:cubicBezTo>
                  <a:lnTo>
                    <a:pt x="1039176" y="4041763"/>
                  </a:lnTo>
                  <a:cubicBezTo>
                    <a:pt x="1033909" y="4019154"/>
                    <a:pt x="1028657" y="3996602"/>
                    <a:pt x="1023433" y="3974177"/>
                  </a:cubicBezTo>
                  <a:cubicBezTo>
                    <a:pt x="1020913" y="3962936"/>
                    <a:pt x="1017897" y="3951795"/>
                    <a:pt x="1015788" y="3940554"/>
                  </a:cubicBezTo>
                  <a:cubicBezTo>
                    <a:pt x="1013749" y="3929285"/>
                    <a:pt x="1011725" y="3918058"/>
                    <a:pt x="1009701" y="3906888"/>
                  </a:cubicBezTo>
                  <a:cubicBezTo>
                    <a:pt x="1001730" y="3862137"/>
                    <a:pt x="992429" y="3818236"/>
                    <a:pt x="987672" y="3775085"/>
                  </a:cubicBezTo>
                  <a:close/>
                  <a:moveTo>
                    <a:pt x="97316" y="3727647"/>
                  </a:moveTo>
                  <a:cubicBezTo>
                    <a:pt x="98615" y="3728592"/>
                    <a:pt x="99666" y="3732266"/>
                    <a:pt x="100586" y="3737696"/>
                  </a:cubicBezTo>
                  <a:cubicBezTo>
                    <a:pt x="102795" y="3748568"/>
                    <a:pt x="104663" y="3766491"/>
                    <a:pt x="106589" y="3783777"/>
                  </a:cubicBezTo>
                  <a:cubicBezTo>
                    <a:pt x="100855" y="3788392"/>
                    <a:pt x="95546" y="3779049"/>
                    <a:pt x="92559" y="3733972"/>
                  </a:cubicBezTo>
                  <a:cubicBezTo>
                    <a:pt x="94470" y="3728486"/>
                    <a:pt x="96017" y="3726702"/>
                    <a:pt x="97316" y="3727647"/>
                  </a:cubicBezTo>
                  <a:close/>
                  <a:moveTo>
                    <a:pt x="64896" y="3712439"/>
                  </a:moveTo>
                  <a:cubicBezTo>
                    <a:pt x="66014" y="3736081"/>
                    <a:pt x="68832" y="3759582"/>
                    <a:pt x="71394" y="3783168"/>
                  </a:cubicBezTo>
                  <a:cubicBezTo>
                    <a:pt x="66977" y="3778114"/>
                    <a:pt x="67430" y="3789312"/>
                    <a:pt x="64839" y="3803710"/>
                  </a:cubicBezTo>
                  <a:cubicBezTo>
                    <a:pt x="70913" y="3831458"/>
                    <a:pt x="77737" y="3863878"/>
                    <a:pt x="82437" y="3900446"/>
                  </a:cubicBezTo>
                  <a:cubicBezTo>
                    <a:pt x="83470" y="3909606"/>
                    <a:pt x="84858" y="3918978"/>
                    <a:pt x="86188" y="3928618"/>
                  </a:cubicBezTo>
                  <a:cubicBezTo>
                    <a:pt x="87448" y="3938259"/>
                    <a:pt x="88553" y="3948155"/>
                    <a:pt x="89430" y="3958306"/>
                  </a:cubicBezTo>
                  <a:cubicBezTo>
                    <a:pt x="91200" y="3978607"/>
                    <a:pt x="92149" y="3999942"/>
                    <a:pt x="91894" y="4022296"/>
                  </a:cubicBezTo>
                  <a:cubicBezTo>
                    <a:pt x="83371" y="3952516"/>
                    <a:pt x="83824" y="3961038"/>
                    <a:pt x="71281" y="3911970"/>
                  </a:cubicBezTo>
                  <a:cubicBezTo>
                    <a:pt x="73263" y="3839485"/>
                    <a:pt x="63509" y="3798146"/>
                    <a:pt x="54080" y="3758294"/>
                  </a:cubicBezTo>
                  <a:cubicBezTo>
                    <a:pt x="55255" y="3740385"/>
                    <a:pt x="58865" y="3724501"/>
                    <a:pt x="64896" y="3712439"/>
                  </a:cubicBezTo>
                  <a:close/>
                  <a:moveTo>
                    <a:pt x="82055" y="3707301"/>
                  </a:moveTo>
                  <a:cubicBezTo>
                    <a:pt x="84476" y="3715922"/>
                    <a:pt x="85481" y="3729046"/>
                    <a:pt x="86571" y="3744548"/>
                  </a:cubicBezTo>
                  <a:cubicBezTo>
                    <a:pt x="87718" y="3760050"/>
                    <a:pt x="88057" y="3777959"/>
                    <a:pt x="87449" y="3796193"/>
                  </a:cubicBezTo>
                  <a:cubicBezTo>
                    <a:pt x="79237" y="3796293"/>
                    <a:pt x="80979" y="3729159"/>
                    <a:pt x="82055" y="3707301"/>
                  </a:cubicBezTo>
                  <a:close/>
                  <a:moveTo>
                    <a:pt x="975157" y="3662295"/>
                  </a:moveTo>
                  <a:cubicBezTo>
                    <a:pt x="978286" y="3659860"/>
                    <a:pt x="979418" y="3671568"/>
                    <a:pt x="980140" y="3686107"/>
                  </a:cubicBezTo>
                  <a:cubicBezTo>
                    <a:pt x="981004" y="3700632"/>
                    <a:pt x="982731" y="3717919"/>
                    <a:pt x="984586" y="3726781"/>
                  </a:cubicBezTo>
                  <a:cubicBezTo>
                    <a:pt x="975143" y="3727305"/>
                    <a:pt x="977847" y="3695026"/>
                    <a:pt x="975157" y="3662295"/>
                  </a:cubicBezTo>
                  <a:close/>
                  <a:moveTo>
                    <a:pt x="60406" y="3661240"/>
                  </a:moveTo>
                  <a:cubicBezTo>
                    <a:pt x="63356" y="3662730"/>
                    <a:pt x="65674" y="3670895"/>
                    <a:pt x="66594" y="3693908"/>
                  </a:cubicBezTo>
                  <a:cubicBezTo>
                    <a:pt x="62772" y="3688797"/>
                    <a:pt x="59969" y="3672403"/>
                    <a:pt x="52650" y="3704059"/>
                  </a:cubicBezTo>
                  <a:cubicBezTo>
                    <a:pt x="51913" y="3692350"/>
                    <a:pt x="51163" y="3680331"/>
                    <a:pt x="50427" y="3668623"/>
                  </a:cubicBezTo>
                  <a:cubicBezTo>
                    <a:pt x="53875" y="3664935"/>
                    <a:pt x="57456" y="3659750"/>
                    <a:pt x="60406" y="3661240"/>
                  </a:cubicBezTo>
                  <a:close/>
                  <a:moveTo>
                    <a:pt x="886155" y="3642466"/>
                  </a:moveTo>
                  <a:lnTo>
                    <a:pt x="903734" y="3808283"/>
                  </a:lnTo>
                  <a:cubicBezTo>
                    <a:pt x="901157" y="3787402"/>
                    <a:pt x="898510" y="3765954"/>
                    <a:pt x="895806" y="3743996"/>
                  </a:cubicBezTo>
                  <a:cubicBezTo>
                    <a:pt x="894447" y="3732996"/>
                    <a:pt x="893074" y="3721883"/>
                    <a:pt x="891686" y="3710642"/>
                  </a:cubicBezTo>
                  <a:cubicBezTo>
                    <a:pt x="891078" y="3705021"/>
                    <a:pt x="890143" y="3699387"/>
                    <a:pt x="889761" y="3693681"/>
                  </a:cubicBezTo>
                  <a:cubicBezTo>
                    <a:pt x="889365" y="3687976"/>
                    <a:pt x="888968" y="3682257"/>
                    <a:pt x="888558" y="3676495"/>
                  </a:cubicBezTo>
                  <a:close/>
                  <a:moveTo>
                    <a:pt x="153255" y="3629324"/>
                  </a:moveTo>
                  <a:cubicBezTo>
                    <a:pt x="152042" y="3627495"/>
                    <a:pt x="150395" y="3629984"/>
                    <a:pt x="147914" y="3640804"/>
                  </a:cubicBezTo>
                  <a:cubicBezTo>
                    <a:pt x="150306" y="3672290"/>
                    <a:pt x="150773" y="3725520"/>
                    <a:pt x="158008" y="3708277"/>
                  </a:cubicBezTo>
                  <a:cubicBezTo>
                    <a:pt x="155530" y="3683828"/>
                    <a:pt x="164393" y="3676423"/>
                    <a:pt x="163317" y="3654098"/>
                  </a:cubicBezTo>
                  <a:cubicBezTo>
                    <a:pt x="156638" y="3679167"/>
                    <a:pt x="156896" y="3634811"/>
                    <a:pt x="153255" y="3629324"/>
                  </a:cubicBezTo>
                  <a:close/>
                  <a:moveTo>
                    <a:pt x="74919" y="3589697"/>
                  </a:moveTo>
                  <a:cubicBezTo>
                    <a:pt x="76505" y="3631446"/>
                    <a:pt x="82536" y="3679850"/>
                    <a:pt x="79577" y="3714053"/>
                  </a:cubicBezTo>
                  <a:cubicBezTo>
                    <a:pt x="69964" y="3713345"/>
                    <a:pt x="80950" y="3587503"/>
                    <a:pt x="67317" y="3609743"/>
                  </a:cubicBezTo>
                  <a:cubicBezTo>
                    <a:pt x="67402" y="3589202"/>
                    <a:pt x="70842" y="3605794"/>
                    <a:pt x="74919" y="3589697"/>
                  </a:cubicBezTo>
                  <a:close/>
                  <a:moveTo>
                    <a:pt x="97868" y="3583511"/>
                  </a:moveTo>
                  <a:cubicBezTo>
                    <a:pt x="102766" y="3619612"/>
                    <a:pt x="87080" y="3623208"/>
                    <a:pt x="90563" y="3657029"/>
                  </a:cubicBezTo>
                  <a:cubicBezTo>
                    <a:pt x="81474" y="3655670"/>
                    <a:pt x="90124" y="3593520"/>
                    <a:pt x="97868" y="3583511"/>
                  </a:cubicBezTo>
                  <a:close/>
                  <a:moveTo>
                    <a:pt x="6386467" y="3561978"/>
                  </a:moveTo>
                  <a:cubicBezTo>
                    <a:pt x="6385831" y="3598546"/>
                    <a:pt x="6388563" y="3615478"/>
                    <a:pt x="6390659" y="3635977"/>
                  </a:cubicBezTo>
                  <a:cubicBezTo>
                    <a:pt x="6381203" y="3647487"/>
                    <a:pt x="6388309" y="3562219"/>
                    <a:pt x="6378003" y="3578740"/>
                  </a:cubicBezTo>
                  <a:cubicBezTo>
                    <a:pt x="6378979" y="3561511"/>
                    <a:pt x="6381697" y="3575484"/>
                    <a:pt x="6386467" y="3561978"/>
                  </a:cubicBezTo>
                  <a:close/>
                  <a:moveTo>
                    <a:pt x="43717" y="3526061"/>
                  </a:moveTo>
                  <a:cubicBezTo>
                    <a:pt x="50343" y="3520766"/>
                    <a:pt x="54023" y="3531752"/>
                    <a:pt x="55156" y="3551685"/>
                  </a:cubicBezTo>
                  <a:cubicBezTo>
                    <a:pt x="55510" y="3561652"/>
                    <a:pt x="56175" y="3573884"/>
                    <a:pt x="56005" y="3587461"/>
                  </a:cubicBezTo>
                  <a:cubicBezTo>
                    <a:pt x="55878" y="3601037"/>
                    <a:pt x="55227" y="3615987"/>
                    <a:pt x="54038" y="3631404"/>
                  </a:cubicBezTo>
                  <a:cubicBezTo>
                    <a:pt x="51022" y="3589230"/>
                    <a:pt x="50994" y="3570033"/>
                    <a:pt x="43717" y="3526061"/>
                  </a:cubicBezTo>
                  <a:close/>
                  <a:moveTo>
                    <a:pt x="90205" y="3520892"/>
                  </a:moveTo>
                  <a:cubicBezTo>
                    <a:pt x="92024" y="3523378"/>
                    <a:pt x="93415" y="3528814"/>
                    <a:pt x="96140" y="3525056"/>
                  </a:cubicBezTo>
                  <a:cubicBezTo>
                    <a:pt x="94456" y="3532262"/>
                    <a:pt x="92941" y="3538717"/>
                    <a:pt x="90959" y="3547212"/>
                  </a:cubicBezTo>
                  <a:cubicBezTo>
                    <a:pt x="89939" y="3551459"/>
                    <a:pt x="88793" y="3556201"/>
                    <a:pt x="87448" y="3561822"/>
                  </a:cubicBezTo>
                  <a:cubicBezTo>
                    <a:pt x="86244" y="3567414"/>
                    <a:pt x="84843" y="3573855"/>
                    <a:pt x="83201" y="3581500"/>
                  </a:cubicBezTo>
                  <a:cubicBezTo>
                    <a:pt x="82833" y="3573629"/>
                    <a:pt x="82153" y="3565757"/>
                    <a:pt x="82040" y="3557914"/>
                  </a:cubicBezTo>
                  <a:cubicBezTo>
                    <a:pt x="81927" y="3550071"/>
                    <a:pt x="81813" y="3542228"/>
                    <a:pt x="81700" y="3534428"/>
                  </a:cubicBezTo>
                  <a:cubicBezTo>
                    <a:pt x="86139" y="3518869"/>
                    <a:pt x="88386" y="3518405"/>
                    <a:pt x="90205" y="3520892"/>
                  </a:cubicBezTo>
                  <a:close/>
                  <a:moveTo>
                    <a:pt x="935086" y="3501840"/>
                  </a:moveTo>
                  <a:cubicBezTo>
                    <a:pt x="935346" y="3500235"/>
                    <a:pt x="935428" y="3528704"/>
                    <a:pt x="935375" y="3551161"/>
                  </a:cubicBezTo>
                  <a:cubicBezTo>
                    <a:pt x="935361" y="3554899"/>
                    <a:pt x="935347" y="3558480"/>
                    <a:pt x="935347" y="3561722"/>
                  </a:cubicBezTo>
                  <a:cubicBezTo>
                    <a:pt x="935503" y="3564964"/>
                    <a:pt x="935630" y="3567881"/>
                    <a:pt x="935743" y="3570287"/>
                  </a:cubicBezTo>
                  <a:cubicBezTo>
                    <a:pt x="935970" y="3575115"/>
                    <a:pt x="936083" y="3577932"/>
                    <a:pt x="936012" y="3577423"/>
                  </a:cubicBezTo>
                  <a:cubicBezTo>
                    <a:pt x="935984" y="3576913"/>
                    <a:pt x="935743" y="3573076"/>
                    <a:pt x="935205" y="3564568"/>
                  </a:cubicBezTo>
                  <a:cubicBezTo>
                    <a:pt x="934894" y="3556060"/>
                    <a:pt x="935050" y="3542879"/>
                    <a:pt x="934951" y="3523682"/>
                  </a:cubicBezTo>
                  <a:cubicBezTo>
                    <a:pt x="934951" y="3520723"/>
                    <a:pt x="934696" y="3517934"/>
                    <a:pt x="934766" y="3514806"/>
                  </a:cubicBezTo>
                  <a:cubicBezTo>
                    <a:pt x="934894" y="3506251"/>
                    <a:pt x="935000" y="3502375"/>
                    <a:pt x="935086" y="3501840"/>
                  </a:cubicBezTo>
                  <a:close/>
                  <a:moveTo>
                    <a:pt x="74775" y="3486027"/>
                  </a:moveTo>
                  <a:cubicBezTo>
                    <a:pt x="77088" y="3485134"/>
                    <a:pt x="78649" y="3489331"/>
                    <a:pt x="78387" y="3505860"/>
                  </a:cubicBezTo>
                  <a:cubicBezTo>
                    <a:pt x="72739" y="3496204"/>
                    <a:pt x="73347" y="3524632"/>
                    <a:pt x="64259" y="3538916"/>
                  </a:cubicBezTo>
                  <a:cubicBezTo>
                    <a:pt x="63211" y="3521601"/>
                    <a:pt x="66651" y="3512174"/>
                    <a:pt x="66651" y="3496743"/>
                  </a:cubicBezTo>
                  <a:cubicBezTo>
                    <a:pt x="69398" y="3492906"/>
                    <a:pt x="72463" y="3486922"/>
                    <a:pt x="74775" y="3486027"/>
                  </a:cubicBezTo>
                  <a:close/>
                  <a:moveTo>
                    <a:pt x="144548" y="3463460"/>
                  </a:moveTo>
                  <a:cubicBezTo>
                    <a:pt x="143438" y="3462550"/>
                    <a:pt x="141816" y="3465036"/>
                    <a:pt x="139193" y="3474132"/>
                  </a:cubicBezTo>
                  <a:cubicBezTo>
                    <a:pt x="139334" y="3485571"/>
                    <a:pt x="139462" y="3497265"/>
                    <a:pt x="139603" y="3508746"/>
                  </a:cubicBezTo>
                  <a:cubicBezTo>
                    <a:pt x="141430" y="3511422"/>
                    <a:pt x="153378" y="3505179"/>
                    <a:pt x="153803" y="3476510"/>
                  </a:cubicBezTo>
                  <a:cubicBezTo>
                    <a:pt x="146583" y="3499476"/>
                    <a:pt x="147875" y="3466190"/>
                    <a:pt x="144548" y="3463460"/>
                  </a:cubicBezTo>
                  <a:close/>
                  <a:moveTo>
                    <a:pt x="962359" y="3448296"/>
                  </a:moveTo>
                  <a:cubicBezTo>
                    <a:pt x="969084" y="3454100"/>
                    <a:pt x="970457" y="3488035"/>
                    <a:pt x="970655" y="3527505"/>
                  </a:cubicBezTo>
                  <a:cubicBezTo>
                    <a:pt x="970655" y="3537373"/>
                    <a:pt x="970655" y="3547594"/>
                    <a:pt x="970655" y="3557801"/>
                  </a:cubicBezTo>
                  <a:cubicBezTo>
                    <a:pt x="970726" y="3568009"/>
                    <a:pt x="971589" y="3578216"/>
                    <a:pt x="972057" y="3588069"/>
                  </a:cubicBezTo>
                  <a:cubicBezTo>
                    <a:pt x="973203" y="3607762"/>
                    <a:pt x="974534" y="3626010"/>
                    <a:pt x="976445" y="3639941"/>
                  </a:cubicBezTo>
                  <a:cubicBezTo>
                    <a:pt x="972566" y="3628842"/>
                    <a:pt x="969310" y="3596663"/>
                    <a:pt x="966507" y="3559387"/>
                  </a:cubicBezTo>
                  <a:cubicBezTo>
                    <a:pt x="965459" y="3522111"/>
                    <a:pt x="964624" y="3479753"/>
                    <a:pt x="962359" y="3448296"/>
                  </a:cubicBezTo>
                  <a:close/>
                  <a:moveTo>
                    <a:pt x="822473" y="3433133"/>
                  </a:moveTo>
                  <a:cubicBezTo>
                    <a:pt x="827895" y="3468214"/>
                    <a:pt x="824143" y="3562204"/>
                    <a:pt x="833459" y="3547126"/>
                  </a:cubicBezTo>
                  <a:cubicBezTo>
                    <a:pt x="829084" y="3513333"/>
                    <a:pt x="831802" y="3440382"/>
                    <a:pt x="822473" y="3433133"/>
                  </a:cubicBezTo>
                  <a:close/>
                  <a:moveTo>
                    <a:pt x="966225" y="3305634"/>
                  </a:moveTo>
                  <a:cubicBezTo>
                    <a:pt x="973263" y="3303731"/>
                    <a:pt x="968766" y="3390289"/>
                    <a:pt x="967824" y="3429892"/>
                  </a:cubicBezTo>
                  <a:cubicBezTo>
                    <a:pt x="955847" y="3428858"/>
                    <a:pt x="968334" y="3317315"/>
                    <a:pt x="962459" y="3312260"/>
                  </a:cubicBezTo>
                  <a:cubicBezTo>
                    <a:pt x="963979" y="3307983"/>
                    <a:pt x="965220" y="3305907"/>
                    <a:pt x="966225" y="3305634"/>
                  </a:cubicBezTo>
                  <a:close/>
                  <a:moveTo>
                    <a:pt x="6540177" y="3279936"/>
                  </a:moveTo>
                  <a:lnTo>
                    <a:pt x="6551143" y="3388029"/>
                  </a:lnTo>
                  <a:cubicBezTo>
                    <a:pt x="6552771" y="3405642"/>
                    <a:pt x="6552603" y="3423507"/>
                    <a:pt x="6553183" y="3442209"/>
                  </a:cubicBezTo>
                  <a:cubicBezTo>
                    <a:pt x="6553651" y="3460910"/>
                    <a:pt x="6554231" y="3480433"/>
                    <a:pt x="6555165" y="3501456"/>
                  </a:cubicBezTo>
                  <a:cubicBezTo>
                    <a:pt x="6546373" y="3511819"/>
                    <a:pt x="6547121" y="3433024"/>
                    <a:pt x="6548153" y="3408370"/>
                  </a:cubicBezTo>
                  <a:lnTo>
                    <a:pt x="6548539" y="3402817"/>
                  </a:lnTo>
                  <a:lnTo>
                    <a:pt x="6548935" y="3407071"/>
                  </a:lnTo>
                  <a:cubicBezTo>
                    <a:pt x="6548903" y="3402510"/>
                    <a:pt x="6548793" y="3400780"/>
                    <a:pt x="6548649" y="3401218"/>
                  </a:cubicBezTo>
                  <a:lnTo>
                    <a:pt x="6548539" y="3402817"/>
                  </a:lnTo>
                  <a:lnTo>
                    <a:pt x="6546027" y="3375912"/>
                  </a:lnTo>
                  <a:cubicBezTo>
                    <a:pt x="6543351" y="3351838"/>
                    <a:pt x="6539865" y="3322035"/>
                    <a:pt x="6539547" y="3291771"/>
                  </a:cubicBezTo>
                  <a:close/>
                  <a:moveTo>
                    <a:pt x="6540229" y="3278925"/>
                  </a:moveTo>
                  <a:lnTo>
                    <a:pt x="6540177" y="3279936"/>
                  </a:lnTo>
                  <a:lnTo>
                    <a:pt x="6540171" y="3279883"/>
                  </a:lnTo>
                  <a:close/>
                  <a:moveTo>
                    <a:pt x="6541523" y="3254571"/>
                  </a:moveTo>
                  <a:lnTo>
                    <a:pt x="6541613" y="3256467"/>
                  </a:lnTo>
                  <a:lnTo>
                    <a:pt x="6540229" y="3278925"/>
                  </a:lnTo>
                  <a:close/>
                  <a:moveTo>
                    <a:pt x="59488" y="3249870"/>
                  </a:moveTo>
                  <a:cubicBezTo>
                    <a:pt x="58016" y="3273994"/>
                    <a:pt x="40121" y="3369300"/>
                    <a:pt x="55581" y="3345205"/>
                  </a:cubicBezTo>
                  <a:cubicBezTo>
                    <a:pt x="40248" y="3429057"/>
                    <a:pt x="51673" y="3295116"/>
                    <a:pt x="45713" y="3299632"/>
                  </a:cubicBezTo>
                  <a:cubicBezTo>
                    <a:pt x="47341" y="3277094"/>
                    <a:pt x="52339" y="3261296"/>
                    <a:pt x="59488" y="3249870"/>
                  </a:cubicBezTo>
                  <a:close/>
                  <a:moveTo>
                    <a:pt x="6541067" y="3244838"/>
                  </a:moveTo>
                  <a:lnTo>
                    <a:pt x="6541943" y="3246684"/>
                  </a:lnTo>
                  <a:lnTo>
                    <a:pt x="6541523" y="3254571"/>
                  </a:lnTo>
                  <a:close/>
                  <a:moveTo>
                    <a:pt x="76271" y="3239322"/>
                  </a:moveTo>
                  <a:cubicBezTo>
                    <a:pt x="78933" y="3242530"/>
                    <a:pt x="76016" y="3273217"/>
                    <a:pt x="82408" y="3257969"/>
                  </a:cubicBezTo>
                  <a:cubicBezTo>
                    <a:pt x="81431" y="3298671"/>
                    <a:pt x="71068" y="3320614"/>
                    <a:pt x="69596" y="3360170"/>
                  </a:cubicBezTo>
                  <a:cubicBezTo>
                    <a:pt x="57775" y="3371142"/>
                    <a:pt x="83725" y="3251541"/>
                    <a:pt x="66495" y="3290077"/>
                  </a:cubicBezTo>
                  <a:cubicBezTo>
                    <a:pt x="66396" y="3272692"/>
                    <a:pt x="70346" y="3263576"/>
                    <a:pt x="71196" y="3247988"/>
                  </a:cubicBezTo>
                  <a:cubicBezTo>
                    <a:pt x="73875" y="3240234"/>
                    <a:pt x="75383" y="3238251"/>
                    <a:pt x="76271" y="3239322"/>
                  </a:cubicBezTo>
                  <a:close/>
                  <a:moveTo>
                    <a:pt x="148420" y="3236506"/>
                  </a:moveTo>
                  <a:cubicBezTo>
                    <a:pt x="143745" y="3234774"/>
                    <a:pt x="138861" y="3241439"/>
                    <a:pt x="141076" y="3248425"/>
                  </a:cubicBezTo>
                  <a:cubicBezTo>
                    <a:pt x="148069" y="3232740"/>
                    <a:pt x="140778" y="3286692"/>
                    <a:pt x="141840" y="3300128"/>
                  </a:cubicBezTo>
                  <a:cubicBezTo>
                    <a:pt x="150419" y="3284102"/>
                    <a:pt x="148990" y="3268232"/>
                    <a:pt x="154511" y="3274956"/>
                  </a:cubicBezTo>
                  <a:cubicBezTo>
                    <a:pt x="157562" y="3248361"/>
                    <a:pt x="153096" y="3238236"/>
                    <a:pt x="148420" y="3236506"/>
                  </a:cubicBezTo>
                  <a:close/>
                  <a:moveTo>
                    <a:pt x="14508" y="3219803"/>
                  </a:moveTo>
                  <a:cubicBezTo>
                    <a:pt x="16663" y="3218494"/>
                    <a:pt x="18058" y="3220969"/>
                    <a:pt x="16210" y="3239522"/>
                  </a:cubicBezTo>
                  <a:cubicBezTo>
                    <a:pt x="13407" y="3247224"/>
                    <a:pt x="13393" y="3240867"/>
                    <a:pt x="13577" y="3233789"/>
                  </a:cubicBezTo>
                  <a:cubicBezTo>
                    <a:pt x="934" y="3303741"/>
                    <a:pt x="22128" y="3291294"/>
                    <a:pt x="0" y="3350119"/>
                  </a:cubicBezTo>
                  <a:cubicBezTo>
                    <a:pt x="9584" y="3295741"/>
                    <a:pt x="1614" y="3264341"/>
                    <a:pt x="8239" y="3222777"/>
                  </a:cubicBezTo>
                  <a:cubicBezTo>
                    <a:pt x="9436" y="3226201"/>
                    <a:pt x="12352" y="3221111"/>
                    <a:pt x="14508" y="3219803"/>
                  </a:cubicBezTo>
                  <a:close/>
                  <a:moveTo>
                    <a:pt x="6522007" y="3215241"/>
                  </a:moveTo>
                  <a:cubicBezTo>
                    <a:pt x="6529187" y="3248780"/>
                    <a:pt x="6530843" y="3305224"/>
                    <a:pt x="6533335" y="3367304"/>
                  </a:cubicBezTo>
                  <a:cubicBezTo>
                    <a:pt x="6533703" y="3382833"/>
                    <a:pt x="6534779" y="3398703"/>
                    <a:pt x="6534467" y="3414715"/>
                  </a:cubicBezTo>
                  <a:cubicBezTo>
                    <a:pt x="6534199" y="3430713"/>
                    <a:pt x="6533929" y="3446838"/>
                    <a:pt x="6533659" y="3462807"/>
                  </a:cubicBezTo>
                  <a:cubicBezTo>
                    <a:pt x="6533193" y="3494703"/>
                    <a:pt x="6532739" y="3526033"/>
                    <a:pt x="6532315" y="3554743"/>
                  </a:cubicBezTo>
                  <a:cubicBezTo>
                    <a:pt x="6529935" y="3553908"/>
                    <a:pt x="6527531" y="3553441"/>
                    <a:pt x="6524033" y="3561992"/>
                  </a:cubicBezTo>
                  <a:cubicBezTo>
                    <a:pt x="6525689" y="3523244"/>
                    <a:pt x="6526907" y="3483859"/>
                    <a:pt x="6521669" y="3435838"/>
                  </a:cubicBezTo>
                  <a:cubicBezTo>
                    <a:pt x="6525535" y="3423210"/>
                    <a:pt x="6526667" y="3435328"/>
                    <a:pt x="6529923" y="3428320"/>
                  </a:cubicBezTo>
                  <a:cubicBezTo>
                    <a:pt x="6528607" y="3417179"/>
                    <a:pt x="6529441" y="3408473"/>
                    <a:pt x="6530799" y="3401422"/>
                  </a:cubicBezTo>
                  <a:cubicBezTo>
                    <a:pt x="6528039" y="3389842"/>
                    <a:pt x="6526979" y="3397614"/>
                    <a:pt x="6525859" y="3406079"/>
                  </a:cubicBezTo>
                  <a:cubicBezTo>
                    <a:pt x="6524401" y="3414573"/>
                    <a:pt x="6522787" y="3423763"/>
                    <a:pt x="6520267" y="3415084"/>
                  </a:cubicBezTo>
                  <a:cubicBezTo>
                    <a:pt x="6525335" y="3381375"/>
                    <a:pt x="6534947" y="3312713"/>
                    <a:pt x="6524189" y="3268925"/>
                  </a:cubicBezTo>
                  <a:cubicBezTo>
                    <a:pt x="6515581" y="3284894"/>
                    <a:pt x="6521103" y="3318135"/>
                    <a:pt x="6524839" y="3349493"/>
                  </a:cubicBezTo>
                  <a:cubicBezTo>
                    <a:pt x="6516869" y="3356175"/>
                    <a:pt x="6514747" y="3330212"/>
                    <a:pt x="6514123" y="3283069"/>
                  </a:cubicBezTo>
                  <a:cubicBezTo>
                    <a:pt x="6517831" y="3272804"/>
                    <a:pt x="6521485" y="3262653"/>
                    <a:pt x="6525179" y="3252419"/>
                  </a:cubicBezTo>
                  <a:cubicBezTo>
                    <a:pt x="6522831" y="3247294"/>
                    <a:pt x="6520395" y="3242070"/>
                    <a:pt x="6518115" y="3227545"/>
                  </a:cubicBezTo>
                  <a:cubicBezTo>
                    <a:pt x="6520903" y="3228379"/>
                    <a:pt x="6523665" y="3229101"/>
                    <a:pt x="6522007" y="3215241"/>
                  </a:cubicBezTo>
                  <a:close/>
                  <a:moveTo>
                    <a:pt x="1048930" y="3207242"/>
                  </a:moveTo>
                  <a:cubicBezTo>
                    <a:pt x="1051138" y="3211121"/>
                    <a:pt x="1050756" y="3228988"/>
                    <a:pt x="1049666" y="3250719"/>
                  </a:cubicBezTo>
                  <a:cubicBezTo>
                    <a:pt x="1049043" y="3261577"/>
                    <a:pt x="1048378" y="3273427"/>
                    <a:pt x="1047712" y="3284993"/>
                  </a:cubicBezTo>
                  <a:cubicBezTo>
                    <a:pt x="1047189" y="3296574"/>
                    <a:pt x="1046070" y="3307787"/>
                    <a:pt x="1046594" y="3317612"/>
                  </a:cubicBezTo>
                  <a:cubicBezTo>
                    <a:pt x="1044980" y="3321859"/>
                    <a:pt x="1044216" y="3320442"/>
                    <a:pt x="1043876" y="3316521"/>
                  </a:cubicBezTo>
                  <a:cubicBezTo>
                    <a:pt x="1043706" y="3314567"/>
                    <a:pt x="1043649" y="3311992"/>
                    <a:pt x="1043635" y="3309187"/>
                  </a:cubicBezTo>
                  <a:cubicBezTo>
                    <a:pt x="1043819" y="3306413"/>
                    <a:pt x="1044003" y="3303412"/>
                    <a:pt x="1044187" y="3300595"/>
                  </a:cubicBezTo>
                  <a:cubicBezTo>
                    <a:pt x="1045023" y="3289353"/>
                    <a:pt x="1045745" y="3280987"/>
                    <a:pt x="1041596" y="3301091"/>
                  </a:cubicBezTo>
                  <a:cubicBezTo>
                    <a:pt x="1033683" y="3291138"/>
                    <a:pt x="1050445" y="3238827"/>
                    <a:pt x="1048930" y="3207242"/>
                  </a:cubicBezTo>
                  <a:close/>
                  <a:moveTo>
                    <a:pt x="974181" y="3193440"/>
                  </a:moveTo>
                  <a:cubicBezTo>
                    <a:pt x="981217" y="3187027"/>
                    <a:pt x="972128" y="3234891"/>
                    <a:pt x="972609" y="3250379"/>
                  </a:cubicBezTo>
                  <a:cubicBezTo>
                    <a:pt x="964936" y="3250705"/>
                    <a:pt x="969452" y="3220069"/>
                    <a:pt x="974181" y="3193440"/>
                  </a:cubicBezTo>
                  <a:close/>
                  <a:moveTo>
                    <a:pt x="6507779" y="3165650"/>
                  </a:moveTo>
                  <a:cubicBezTo>
                    <a:pt x="6509621" y="3173237"/>
                    <a:pt x="6508659" y="3177783"/>
                    <a:pt x="6507595" y="3182071"/>
                  </a:cubicBezTo>
                  <a:cubicBezTo>
                    <a:pt x="6506237" y="3192816"/>
                    <a:pt x="6510003" y="3205262"/>
                    <a:pt x="6513005" y="3220168"/>
                  </a:cubicBezTo>
                  <a:cubicBezTo>
                    <a:pt x="6515935" y="3235061"/>
                    <a:pt x="6518625" y="3252391"/>
                    <a:pt x="6512935" y="3272734"/>
                  </a:cubicBezTo>
                  <a:cubicBezTo>
                    <a:pt x="6510795" y="3247308"/>
                    <a:pt x="6508885" y="3237879"/>
                    <a:pt x="6507963" y="3228365"/>
                  </a:cubicBezTo>
                  <a:cubicBezTo>
                    <a:pt x="6506831" y="3218866"/>
                    <a:pt x="6505715" y="3209366"/>
                    <a:pt x="6502061" y="3184097"/>
                  </a:cubicBezTo>
                  <a:cubicBezTo>
                    <a:pt x="6503943" y="3178008"/>
                    <a:pt x="6505883" y="3171779"/>
                    <a:pt x="6507779" y="3165650"/>
                  </a:cubicBezTo>
                  <a:close/>
                  <a:moveTo>
                    <a:pt x="835965" y="3141369"/>
                  </a:moveTo>
                  <a:cubicBezTo>
                    <a:pt x="833077" y="3143479"/>
                    <a:pt x="830854" y="3147202"/>
                    <a:pt x="829509" y="3152001"/>
                  </a:cubicBezTo>
                  <a:cubicBezTo>
                    <a:pt x="828207" y="3156814"/>
                    <a:pt x="827499" y="3162661"/>
                    <a:pt x="827031" y="3168933"/>
                  </a:cubicBezTo>
                  <a:cubicBezTo>
                    <a:pt x="826083" y="3181476"/>
                    <a:pt x="826111" y="3195675"/>
                    <a:pt x="824328" y="3206747"/>
                  </a:cubicBezTo>
                  <a:cubicBezTo>
                    <a:pt x="830274" y="3194742"/>
                    <a:pt x="831675" y="3208121"/>
                    <a:pt x="834280" y="3192222"/>
                  </a:cubicBezTo>
                  <a:cubicBezTo>
                    <a:pt x="829566" y="3193468"/>
                    <a:pt x="829212" y="3185568"/>
                    <a:pt x="830358" y="3174935"/>
                  </a:cubicBezTo>
                  <a:cubicBezTo>
                    <a:pt x="831618" y="3164318"/>
                    <a:pt x="833869" y="3150910"/>
                    <a:pt x="835965" y="3141369"/>
                  </a:cubicBezTo>
                  <a:close/>
                  <a:moveTo>
                    <a:pt x="6865585" y="3120686"/>
                  </a:moveTo>
                  <a:lnTo>
                    <a:pt x="6865725" y="3121631"/>
                  </a:lnTo>
                  <a:cubicBezTo>
                    <a:pt x="6868793" y="3144666"/>
                    <a:pt x="6868885" y="3151026"/>
                    <a:pt x="6867481" y="3139683"/>
                  </a:cubicBezTo>
                  <a:close/>
                  <a:moveTo>
                    <a:pt x="160443" y="3113720"/>
                  </a:moveTo>
                  <a:cubicBezTo>
                    <a:pt x="158418" y="3129081"/>
                    <a:pt x="155912" y="3127609"/>
                    <a:pt x="153463" y="3126052"/>
                  </a:cubicBezTo>
                  <a:cubicBezTo>
                    <a:pt x="144318" y="3176875"/>
                    <a:pt x="164619" y="3112206"/>
                    <a:pt x="160754" y="3142403"/>
                  </a:cubicBezTo>
                  <a:cubicBezTo>
                    <a:pt x="150108" y="3166611"/>
                    <a:pt x="164449" y="3151039"/>
                    <a:pt x="161122" y="3170859"/>
                  </a:cubicBezTo>
                  <a:cubicBezTo>
                    <a:pt x="157654" y="3177045"/>
                    <a:pt x="156181" y="3187592"/>
                    <a:pt x="153180" y="3194898"/>
                  </a:cubicBezTo>
                  <a:cubicBezTo>
                    <a:pt x="158277" y="3165592"/>
                    <a:pt x="148763" y="3158825"/>
                    <a:pt x="144771" y="3190409"/>
                  </a:cubicBezTo>
                  <a:cubicBezTo>
                    <a:pt x="152628" y="3179310"/>
                    <a:pt x="149457" y="3212211"/>
                    <a:pt x="154638" y="3211687"/>
                  </a:cubicBezTo>
                  <a:cubicBezTo>
                    <a:pt x="159154" y="3169599"/>
                    <a:pt x="163897" y="3196016"/>
                    <a:pt x="167026" y="3170208"/>
                  </a:cubicBezTo>
                  <a:cubicBezTo>
                    <a:pt x="159112" y="3173761"/>
                    <a:pt x="168314" y="3110209"/>
                    <a:pt x="160443" y="3113720"/>
                  </a:cubicBezTo>
                  <a:close/>
                  <a:moveTo>
                    <a:pt x="6701469" y="3074391"/>
                  </a:moveTo>
                  <a:lnTo>
                    <a:pt x="6703053" y="3079030"/>
                  </a:lnTo>
                  <a:cubicBezTo>
                    <a:pt x="6705117" y="3087257"/>
                    <a:pt x="6706901" y="3096519"/>
                    <a:pt x="6708671" y="3106586"/>
                  </a:cubicBezTo>
                  <a:cubicBezTo>
                    <a:pt x="6712111" y="3126745"/>
                    <a:pt x="6714999" y="3150203"/>
                    <a:pt x="6717731" y="3175388"/>
                  </a:cubicBezTo>
                  <a:cubicBezTo>
                    <a:pt x="6719033" y="3187988"/>
                    <a:pt x="6720393" y="3201014"/>
                    <a:pt x="6721767" y="3214278"/>
                  </a:cubicBezTo>
                  <a:cubicBezTo>
                    <a:pt x="6722389" y="3220918"/>
                    <a:pt x="6723223" y="3227601"/>
                    <a:pt x="6723677" y="3234340"/>
                  </a:cubicBezTo>
                  <a:cubicBezTo>
                    <a:pt x="6724087" y="3241092"/>
                    <a:pt x="6724483" y="3247874"/>
                    <a:pt x="6724895" y="3254683"/>
                  </a:cubicBezTo>
                  <a:cubicBezTo>
                    <a:pt x="6726579" y="3281908"/>
                    <a:pt x="6728519" y="3309316"/>
                    <a:pt x="6731207" y="3335463"/>
                  </a:cubicBezTo>
                  <a:cubicBezTo>
                    <a:pt x="6720393" y="3311099"/>
                    <a:pt x="6717775" y="3274136"/>
                    <a:pt x="6715395" y="3231252"/>
                  </a:cubicBezTo>
                  <a:cubicBezTo>
                    <a:pt x="6711303" y="3188541"/>
                    <a:pt x="6707339" y="3139826"/>
                    <a:pt x="6696339" y="3092852"/>
                  </a:cubicBezTo>
                  <a:close/>
                  <a:moveTo>
                    <a:pt x="6700667" y="3072046"/>
                  </a:moveTo>
                  <a:lnTo>
                    <a:pt x="6701861" y="3072976"/>
                  </a:lnTo>
                  <a:lnTo>
                    <a:pt x="6701469" y="3074391"/>
                  </a:lnTo>
                  <a:close/>
                  <a:moveTo>
                    <a:pt x="6571495" y="3065325"/>
                  </a:moveTo>
                  <a:cubicBezTo>
                    <a:pt x="6575473" y="3063477"/>
                    <a:pt x="6578165" y="3097231"/>
                    <a:pt x="6582063" y="3098303"/>
                  </a:cubicBezTo>
                  <a:cubicBezTo>
                    <a:pt x="6584783" y="3118435"/>
                    <a:pt x="6582899" y="3133370"/>
                    <a:pt x="6578099" y="3144923"/>
                  </a:cubicBezTo>
                  <a:cubicBezTo>
                    <a:pt x="6587499" y="3157295"/>
                    <a:pt x="6591605" y="3187577"/>
                    <a:pt x="6594903" y="3226242"/>
                  </a:cubicBezTo>
                  <a:cubicBezTo>
                    <a:pt x="6596985" y="3245537"/>
                    <a:pt x="6596857" y="3267099"/>
                    <a:pt x="6597863" y="3289566"/>
                  </a:cubicBezTo>
                  <a:cubicBezTo>
                    <a:pt x="6598711" y="3312034"/>
                    <a:pt x="6599887" y="3335463"/>
                    <a:pt x="6602039" y="3358780"/>
                  </a:cubicBezTo>
                  <a:cubicBezTo>
                    <a:pt x="6595895" y="3345487"/>
                    <a:pt x="6592711" y="3297679"/>
                    <a:pt x="6588787" y="3242338"/>
                  </a:cubicBezTo>
                  <a:cubicBezTo>
                    <a:pt x="6582531" y="3187196"/>
                    <a:pt x="6576343" y="3124338"/>
                    <a:pt x="6566999" y="3081570"/>
                  </a:cubicBezTo>
                  <a:cubicBezTo>
                    <a:pt x="6568703" y="3070512"/>
                    <a:pt x="6570171" y="3065941"/>
                    <a:pt x="6571495" y="3065325"/>
                  </a:cubicBezTo>
                  <a:close/>
                  <a:moveTo>
                    <a:pt x="191872" y="3058903"/>
                  </a:moveTo>
                  <a:cubicBezTo>
                    <a:pt x="188361" y="3064977"/>
                    <a:pt x="184878" y="3071023"/>
                    <a:pt x="181381" y="3077081"/>
                  </a:cubicBezTo>
                  <a:cubicBezTo>
                    <a:pt x="173396" y="3139953"/>
                    <a:pt x="188686" y="3112914"/>
                    <a:pt x="172972" y="3169272"/>
                  </a:cubicBezTo>
                  <a:cubicBezTo>
                    <a:pt x="182953" y="3140519"/>
                    <a:pt x="194377" y="3115490"/>
                    <a:pt x="201484" y="3080635"/>
                  </a:cubicBezTo>
                  <a:cubicBezTo>
                    <a:pt x="181395" y="3135509"/>
                    <a:pt x="191843" y="3091550"/>
                    <a:pt x="191872" y="3058903"/>
                  </a:cubicBezTo>
                  <a:close/>
                  <a:moveTo>
                    <a:pt x="6695759" y="3057687"/>
                  </a:moveTo>
                  <a:lnTo>
                    <a:pt x="6700667" y="3072046"/>
                  </a:lnTo>
                  <a:lnTo>
                    <a:pt x="6697121" y="3069286"/>
                  </a:lnTo>
                  <a:cubicBezTo>
                    <a:pt x="6695733" y="3068410"/>
                    <a:pt x="6694909" y="3066216"/>
                    <a:pt x="6695759" y="3057687"/>
                  </a:cubicBezTo>
                  <a:close/>
                  <a:moveTo>
                    <a:pt x="50016" y="3044749"/>
                  </a:moveTo>
                  <a:cubicBezTo>
                    <a:pt x="61455" y="3029459"/>
                    <a:pt x="49861" y="3092669"/>
                    <a:pt x="45628" y="3122315"/>
                  </a:cubicBezTo>
                  <a:cubicBezTo>
                    <a:pt x="38705" y="3132041"/>
                    <a:pt x="49733" y="3070684"/>
                    <a:pt x="39540" y="3093363"/>
                  </a:cubicBezTo>
                  <a:cubicBezTo>
                    <a:pt x="42980" y="3076997"/>
                    <a:pt x="48799" y="3066337"/>
                    <a:pt x="50016" y="3044749"/>
                  </a:cubicBezTo>
                  <a:close/>
                  <a:moveTo>
                    <a:pt x="999932" y="2987723"/>
                  </a:moveTo>
                  <a:cubicBezTo>
                    <a:pt x="1012730" y="2979922"/>
                    <a:pt x="991055" y="3051797"/>
                    <a:pt x="990319" y="3083850"/>
                  </a:cubicBezTo>
                  <a:cubicBezTo>
                    <a:pt x="986695" y="3088662"/>
                    <a:pt x="988252" y="3069012"/>
                    <a:pt x="990758" y="3045866"/>
                  </a:cubicBezTo>
                  <a:cubicBezTo>
                    <a:pt x="994396" y="3022930"/>
                    <a:pt x="999295" y="2996612"/>
                    <a:pt x="999932" y="2987723"/>
                  </a:cubicBezTo>
                  <a:close/>
                  <a:moveTo>
                    <a:pt x="6738387" y="2979086"/>
                  </a:moveTo>
                  <a:cubicBezTo>
                    <a:pt x="6742987" y="3002459"/>
                    <a:pt x="6748663" y="3027079"/>
                    <a:pt x="6752727" y="3049971"/>
                  </a:cubicBezTo>
                  <a:cubicBezTo>
                    <a:pt x="6754963" y="3061383"/>
                    <a:pt x="6755899" y="3072481"/>
                    <a:pt x="6756407" y="3082717"/>
                  </a:cubicBezTo>
                  <a:cubicBezTo>
                    <a:pt x="6756875" y="3092953"/>
                    <a:pt x="6756649" y="3102367"/>
                    <a:pt x="6755417" y="3110536"/>
                  </a:cubicBezTo>
                  <a:cubicBezTo>
                    <a:pt x="6752317" y="3066748"/>
                    <a:pt x="6734833" y="3011874"/>
                    <a:pt x="6738387" y="2979086"/>
                  </a:cubicBezTo>
                  <a:close/>
                  <a:moveTo>
                    <a:pt x="976899" y="2951507"/>
                  </a:moveTo>
                  <a:cubicBezTo>
                    <a:pt x="981571" y="2957170"/>
                    <a:pt x="977621" y="2983970"/>
                    <a:pt x="971590" y="3015739"/>
                  </a:cubicBezTo>
                  <a:cubicBezTo>
                    <a:pt x="970033" y="3023667"/>
                    <a:pt x="968419" y="3031920"/>
                    <a:pt x="966776" y="3040244"/>
                  </a:cubicBezTo>
                  <a:cubicBezTo>
                    <a:pt x="965545" y="3048640"/>
                    <a:pt x="964313" y="3057119"/>
                    <a:pt x="963110" y="3065387"/>
                  </a:cubicBezTo>
                  <a:cubicBezTo>
                    <a:pt x="960731" y="3081923"/>
                    <a:pt x="958622" y="3097679"/>
                    <a:pt x="957489" y="3110578"/>
                  </a:cubicBezTo>
                  <a:cubicBezTo>
                    <a:pt x="954984" y="3104404"/>
                    <a:pt x="957843" y="3078937"/>
                    <a:pt x="961751" y="3047747"/>
                  </a:cubicBezTo>
                  <a:cubicBezTo>
                    <a:pt x="962543" y="3039919"/>
                    <a:pt x="964171" y="3031877"/>
                    <a:pt x="965630" y="3023667"/>
                  </a:cubicBezTo>
                  <a:cubicBezTo>
                    <a:pt x="967074" y="3015442"/>
                    <a:pt x="968532" y="3007088"/>
                    <a:pt x="969976" y="2998807"/>
                  </a:cubicBezTo>
                  <a:cubicBezTo>
                    <a:pt x="972779" y="2982228"/>
                    <a:pt x="975299" y="2965905"/>
                    <a:pt x="976899" y="2951507"/>
                  </a:cubicBezTo>
                  <a:close/>
                  <a:moveTo>
                    <a:pt x="163260" y="2947006"/>
                  </a:moveTo>
                  <a:cubicBezTo>
                    <a:pt x="161615" y="2944090"/>
                    <a:pt x="158404" y="2947027"/>
                    <a:pt x="152486" y="2959676"/>
                  </a:cubicBezTo>
                  <a:cubicBezTo>
                    <a:pt x="155318" y="2971115"/>
                    <a:pt x="153251" y="2988940"/>
                    <a:pt x="149584" y="3011662"/>
                  </a:cubicBezTo>
                  <a:cubicBezTo>
                    <a:pt x="147815" y="3023044"/>
                    <a:pt x="145351" y="3035602"/>
                    <a:pt x="143440" y="3049278"/>
                  </a:cubicBezTo>
                  <a:cubicBezTo>
                    <a:pt x="141755" y="3062982"/>
                    <a:pt x="140127" y="3077719"/>
                    <a:pt x="138952" y="3093278"/>
                  </a:cubicBezTo>
                  <a:cubicBezTo>
                    <a:pt x="144020" y="3082703"/>
                    <a:pt x="148565" y="3061778"/>
                    <a:pt x="153053" y="3045709"/>
                  </a:cubicBezTo>
                  <a:cubicBezTo>
                    <a:pt x="158121" y="3029711"/>
                    <a:pt x="162779" y="3018528"/>
                    <a:pt x="166559" y="3027149"/>
                  </a:cubicBezTo>
                  <a:cubicBezTo>
                    <a:pt x="159031" y="3017190"/>
                    <a:pt x="168194" y="2955754"/>
                    <a:pt x="163260" y="2947006"/>
                  </a:cubicBezTo>
                  <a:close/>
                  <a:moveTo>
                    <a:pt x="6550847" y="2927894"/>
                  </a:moveTo>
                  <a:cubicBezTo>
                    <a:pt x="6563007" y="2971980"/>
                    <a:pt x="6562725" y="3004597"/>
                    <a:pt x="6574999" y="3049759"/>
                  </a:cubicBezTo>
                  <a:cubicBezTo>
                    <a:pt x="6574035" y="3079559"/>
                    <a:pt x="6561011" y="3028254"/>
                    <a:pt x="6566363" y="3064723"/>
                  </a:cubicBezTo>
                  <a:cubicBezTo>
                    <a:pt x="6558663" y="3073331"/>
                    <a:pt x="6561393" y="3028736"/>
                    <a:pt x="6566561" y="3024730"/>
                  </a:cubicBezTo>
                  <a:cubicBezTo>
                    <a:pt x="6561903" y="3017169"/>
                    <a:pt x="6556509" y="2991701"/>
                    <a:pt x="6552645" y="3001964"/>
                  </a:cubicBezTo>
                  <a:cubicBezTo>
                    <a:pt x="6550491" y="2986265"/>
                    <a:pt x="6549927" y="2972376"/>
                    <a:pt x="6552715" y="2961730"/>
                  </a:cubicBezTo>
                  <a:cubicBezTo>
                    <a:pt x="6547619" y="2944232"/>
                    <a:pt x="6545411" y="2990328"/>
                    <a:pt x="6538799" y="2939235"/>
                  </a:cubicBezTo>
                  <a:cubicBezTo>
                    <a:pt x="6539819" y="2925488"/>
                    <a:pt x="6542607" y="2932453"/>
                    <a:pt x="6545183" y="2938003"/>
                  </a:cubicBezTo>
                  <a:cubicBezTo>
                    <a:pt x="6547449" y="2943594"/>
                    <a:pt x="6550251" y="2947629"/>
                    <a:pt x="6550847" y="2927894"/>
                  </a:cubicBezTo>
                  <a:close/>
                  <a:moveTo>
                    <a:pt x="61668" y="2895943"/>
                  </a:moveTo>
                  <a:cubicBezTo>
                    <a:pt x="52197" y="2934989"/>
                    <a:pt x="48318" y="2946414"/>
                    <a:pt x="38960" y="2951198"/>
                  </a:cubicBezTo>
                  <a:cubicBezTo>
                    <a:pt x="40687" y="2939152"/>
                    <a:pt x="42428" y="2927117"/>
                    <a:pt x="44156" y="2915028"/>
                  </a:cubicBezTo>
                  <a:cubicBezTo>
                    <a:pt x="47199" y="2917902"/>
                    <a:pt x="52183" y="2914080"/>
                    <a:pt x="61668" y="2895943"/>
                  </a:cubicBezTo>
                  <a:close/>
                  <a:moveTo>
                    <a:pt x="6569123" y="2883965"/>
                  </a:moveTo>
                  <a:cubicBezTo>
                    <a:pt x="6573143" y="2884970"/>
                    <a:pt x="6579683" y="2907224"/>
                    <a:pt x="6584527" y="2935101"/>
                  </a:cubicBezTo>
                  <a:cubicBezTo>
                    <a:pt x="6588715" y="2963102"/>
                    <a:pt x="6591915" y="2996556"/>
                    <a:pt x="6592215" y="3019391"/>
                  </a:cubicBezTo>
                  <a:cubicBezTo>
                    <a:pt x="6589199" y="3035149"/>
                    <a:pt x="6583307" y="2984862"/>
                    <a:pt x="6579075" y="2973070"/>
                  </a:cubicBezTo>
                  <a:cubicBezTo>
                    <a:pt x="6583889" y="2977245"/>
                    <a:pt x="6582403" y="2966940"/>
                    <a:pt x="6583719" y="2953576"/>
                  </a:cubicBezTo>
                  <a:cubicBezTo>
                    <a:pt x="6561705" y="2917021"/>
                    <a:pt x="6583677" y="2950404"/>
                    <a:pt x="6569123" y="2883965"/>
                  </a:cubicBezTo>
                  <a:close/>
                  <a:moveTo>
                    <a:pt x="1026604" y="2883781"/>
                  </a:moveTo>
                  <a:cubicBezTo>
                    <a:pt x="1023603" y="2896776"/>
                    <a:pt x="1020417" y="2909674"/>
                    <a:pt x="1017586" y="2922627"/>
                  </a:cubicBezTo>
                  <a:lnTo>
                    <a:pt x="1010507" y="2961828"/>
                  </a:lnTo>
                  <a:cubicBezTo>
                    <a:pt x="1003868" y="2972446"/>
                    <a:pt x="1004788" y="2954297"/>
                    <a:pt x="1008695" y="2932665"/>
                  </a:cubicBezTo>
                  <a:cubicBezTo>
                    <a:pt x="1009729" y="2927286"/>
                    <a:pt x="1010691" y="2921609"/>
                    <a:pt x="1012249" y="2916257"/>
                  </a:cubicBezTo>
                  <a:cubicBezTo>
                    <a:pt x="1013806" y="2910905"/>
                    <a:pt x="1015462" y="2905739"/>
                    <a:pt x="1017147" y="2901151"/>
                  </a:cubicBezTo>
                  <a:cubicBezTo>
                    <a:pt x="1020502" y="2891991"/>
                    <a:pt x="1023900" y="2885140"/>
                    <a:pt x="1026604" y="2883781"/>
                  </a:cubicBezTo>
                  <a:close/>
                  <a:moveTo>
                    <a:pt x="260024" y="2857291"/>
                  </a:moveTo>
                  <a:cubicBezTo>
                    <a:pt x="253851" y="2865405"/>
                    <a:pt x="249590" y="2879618"/>
                    <a:pt x="245909" y="2894638"/>
                  </a:cubicBezTo>
                  <a:cubicBezTo>
                    <a:pt x="242681" y="2909759"/>
                    <a:pt x="239779" y="2925643"/>
                    <a:pt x="235136" y="2936997"/>
                  </a:cubicBezTo>
                  <a:cubicBezTo>
                    <a:pt x="240445" y="2928305"/>
                    <a:pt x="242639" y="2929578"/>
                    <a:pt x="244876" y="2930682"/>
                  </a:cubicBezTo>
                  <a:cubicBezTo>
                    <a:pt x="247990" y="2920674"/>
                    <a:pt x="250496" y="2909023"/>
                    <a:pt x="252676" y="2896494"/>
                  </a:cubicBezTo>
                  <a:cubicBezTo>
                    <a:pt x="255168" y="2884021"/>
                    <a:pt x="257716" y="2870742"/>
                    <a:pt x="260024" y="2857291"/>
                  </a:cubicBezTo>
                  <a:close/>
                  <a:moveTo>
                    <a:pt x="309871" y="2844791"/>
                  </a:moveTo>
                  <a:cubicBezTo>
                    <a:pt x="304251" y="2868405"/>
                    <a:pt x="292359" y="2875314"/>
                    <a:pt x="289542" y="2906220"/>
                  </a:cubicBezTo>
                  <a:cubicBezTo>
                    <a:pt x="298871" y="2903063"/>
                    <a:pt x="318281" y="2842611"/>
                    <a:pt x="309871" y="2844791"/>
                  </a:cubicBezTo>
                  <a:close/>
                  <a:moveTo>
                    <a:pt x="6476211" y="2841777"/>
                  </a:moveTo>
                  <a:cubicBezTo>
                    <a:pt x="6481547" y="2852521"/>
                    <a:pt x="6488895" y="2878939"/>
                    <a:pt x="6494375" y="2906672"/>
                  </a:cubicBezTo>
                  <a:cubicBezTo>
                    <a:pt x="6497079" y="2920547"/>
                    <a:pt x="6499471" y="2934719"/>
                    <a:pt x="6500659" y="2947445"/>
                  </a:cubicBezTo>
                  <a:cubicBezTo>
                    <a:pt x="6501439" y="2960257"/>
                    <a:pt x="6501367" y="2971570"/>
                    <a:pt x="6500037" y="2979583"/>
                  </a:cubicBezTo>
                  <a:cubicBezTo>
                    <a:pt x="6503931" y="2989209"/>
                    <a:pt x="6509225" y="3010090"/>
                    <a:pt x="6514887" y="3036678"/>
                  </a:cubicBezTo>
                  <a:cubicBezTo>
                    <a:pt x="6520367" y="3063293"/>
                    <a:pt x="6527289" y="3095458"/>
                    <a:pt x="6530603" y="3128147"/>
                  </a:cubicBezTo>
                  <a:cubicBezTo>
                    <a:pt x="6534461" y="3160765"/>
                    <a:pt x="6537951" y="3193436"/>
                    <a:pt x="6539927" y="3220584"/>
                  </a:cubicBezTo>
                  <a:lnTo>
                    <a:pt x="6541067" y="3244838"/>
                  </a:lnTo>
                  <a:lnTo>
                    <a:pt x="6538635" y="3239711"/>
                  </a:lnTo>
                  <a:cubicBezTo>
                    <a:pt x="6536843" y="3228190"/>
                    <a:pt x="6538441" y="3208329"/>
                    <a:pt x="6532951" y="3227856"/>
                  </a:cubicBezTo>
                  <a:cubicBezTo>
                    <a:pt x="6529527" y="3173067"/>
                    <a:pt x="6525463" y="3131871"/>
                    <a:pt x="6520847" y="3098064"/>
                  </a:cubicBezTo>
                  <a:cubicBezTo>
                    <a:pt x="6514759" y="3064455"/>
                    <a:pt x="6508347" y="3038151"/>
                    <a:pt x="6501383" y="3012767"/>
                  </a:cubicBezTo>
                  <a:cubicBezTo>
                    <a:pt x="6501211" y="2982824"/>
                    <a:pt x="6497631" y="2960046"/>
                    <a:pt x="6493185" y="2938796"/>
                  </a:cubicBezTo>
                  <a:cubicBezTo>
                    <a:pt x="6488483" y="2917559"/>
                    <a:pt x="6484251" y="2897585"/>
                    <a:pt x="6484549" y="2872341"/>
                  </a:cubicBezTo>
                  <a:cubicBezTo>
                    <a:pt x="6473139" y="2834061"/>
                    <a:pt x="6482651" y="2899637"/>
                    <a:pt x="6473889" y="2877452"/>
                  </a:cubicBezTo>
                  <a:cubicBezTo>
                    <a:pt x="6467135" y="2879321"/>
                    <a:pt x="6478065" y="2868745"/>
                    <a:pt x="6476211" y="2841777"/>
                  </a:cubicBezTo>
                  <a:close/>
                  <a:moveTo>
                    <a:pt x="196869" y="2830989"/>
                  </a:moveTo>
                  <a:cubicBezTo>
                    <a:pt x="190258" y="2858113"/>
                    <a:pt x="188247" y="2870345"/>
                    <a:pt x="185642" y="2881967"/>
                  </a:cubicBezTo>
                  <a:cubicBezTo>
                    <a:pt x="183377" y="2893661"/>
                    <a:pt x="180277" y="2904677"/>
                    <a:pt x="171528" y="2929535"/>
                  </a:cubicBezTo>
                  <a:cubicBezTo>
                    <a:pt x="183632" y="2903077"/>
                    <a:pt x="179031" y="2930257"/>
                    <a:pt x="188870" y="2911231"/>
                  </a:cubicBezTo>
                  <a:cubicBezTo>
                    <a:pt x="190074" y="2901958"/>
                    <a:pt x="191234" y="2893082"/>
                    <a:pt x="192310" y="2884785"/>
                  </a:cubicBezTo>
                  <a:cubicBezTo>
                    <a:pt x="193457" y="2876531"/>
                    <a:pt x="194533" y="2868844"/>
                    <a:pt x="195496" y="2861921"/>
                  </a:cubicBezTo>
                  <a:cubicBezTo>
                    <a:pt x="197223" y="2848075"/>
                    <a:pt x="197874" y="2837245"/>
                    <a:pt x="196869" y="2830989"/>
                  </a:cubicBezTo>
                  <a:close/>
                  <a:moveTo>
                    <a:pt x="6436841" y="2816865"/>
                  </a:moveTo>
                  <a:cubicBezTo>
                    <a:pt x="6445397" y="2825818"/>
                    <a:pt x="6454391" y="2898993"/>
                    <a:pt x="6463383" y="2905482"/>
                  </a:cubicBezTo>
                  <a:cubicBezTo>
                    <a:pt x="6464149" y="2913637"/>
                    <a:pt x="6465719" y="2923788"/>
                    <a:pt x="6467787" y="2934731"/>
                  </a:cubicBezTo>
                  <a:cubicBezTo>
                    <a:pt x="6468821" y="2940211"/>
                    <a:pt x="6469981" y="2945874"/>
                    <a:pt x="6471227" y="2951606"/>
                  </a:cubicBezTo>
                  <a:cubicBezTo>
                    <a:pt x="6472289" y="2957369"/>
                    <a:pt x="6473365" y="2963202"/>
                    <a:pt x="6474427" y="2968963"/>
                  </a:cubicBezTo>
                  <a:cubicBezTo>
                    <a:pt x="6478957" y="2991927"/>
                    <a:pt x="6484393" y="3013388"/>
                    <a:pt x="6488867" y="3023794"/>
                  </a:cubicBezTo>
                  <a:cubicBezTo>
                    <a:pt x="6486489" y="3051217"/>
                    <a:pt x="6491983" y="3075128"/>
                    <a:pt x="6497375" y="3098288"/>
                  </a:cubicBezTo>
                  <a:cubicBezTo>
                    <a:pt x="6501947" y="3121521"/>
                    <a:pt x="6506055" y="3144044"/>
                    <a:pt x="6502203" y="3167715"/>
                  </a:cubicBezTo>
                  <a:cubicBezTo>
                    <a:pt x="6496073" y="3098897"/>
                    <a:pt x="6477259" y="3042977"/>
                    <a:pt x="6473719" y="2968751"/>
                  </a:cubicBezTo>
                  <a:cubicBezTo>
                    <a:pt x="6470463" y="2963938"/>
                    <a:pt x="6467405" y="2964773"/>
                    <a:pt x="6464431" y="2967264"/>
                  </a:cubicBezTo>
                  <a:cubicBezTo>
                    <a:pt x="6461785" y="2955882"/>
                    <a:pt x="6458499" y="2930286"/>
                    <a:pt x="6455839" y="2910565"/>
                  </a:cubicBezTo>
                  <a:cubicBezTo>
                    <a:pt x="6453063" y="2890872"/>
                    <a:pt x="6450375" y="2877268"/>
                    <a:pt x="6447203" y="2890420"/>
                  </a:cubicBezTo>
                  <a:cubicBezTo>
                    <a:pt x="6441327" y="2855267"/>
                    <a:pt x="6436415" y="2832672"/>
                    <a:pt x="6433201" y="2817340"/>
                  </a:cubicBezTo>
                  <a:cubicBezTo>
                    <a:pt x="6434405" y="2815617"/>
                    <a:pt x="6435617" y="2815586"/>
                    <a:pt x="6436841" y="2816865"/>
                  </a:cubicBezTo>
                  <a:close/>
                  <a:moveTo>
                    <a:pt x="1118810" y="2810248"/>
                  </a:moveTo>
                  <a:cubicBezTo>
                    <a:pt x="1117465" y="2816973"/>
                    <a:pt x="1115879" y="2828611"/>
                    <a:pt x="1113416" y="2842611"/>
                  </a:cubicBezTo>
                  <a:cubicBezTo>
                    <a:pt x="1110952" y="2856613"/>
                    <a:pt x="1107753" y="2873007"/>
                    <a:pt x="1104044" y="2889570"/>
                  </a:cubicBezTo>
                  <a:cubicBezTo>
                    <a:pt x="1100334" y="2906135"/>
                    <a:pt x="1096101" y="2922855"/>
                    <a:pt x="1091571" y="2937536"/>
                  </a:cubicBezTo>
                  <a:cubicBezTo>
                    <a:pt x="1087664" y="2952373"/>
                    <a:pt x="1083714" y="2965256"/>
                    <a:pt x="1079297" y="2973791"/>
                  </a:cubicBezTo>
                  <a:cubicBezTo>
                    <a:pt x="1083941" y="2959195"/>
                    <a:pt x="1086489" y="2945393"/>
                    <a:pt x="1089518" y="2932284"/>
                  </a:cubicBezTo>
                  <a:cubicBezTo>
                    <a:pt x="1092576" y="2919174"/>
                    <a:pt x="1094926" y="2906446"/>
                    <a:pt x="1097319" y="2893534"/>
                  </a:cubicBezTo>
                  <a:cubicBezTo>
                    <a:pt x="1099712" y="2880638"/>
                    <a:pt x="1102161" y="2867571"/>
                    <a:pt x="1105417" y="2853824"/>
                  </a:cubicBezTo>
                  <a:cubicBezTo>
                    <a:pt x="1107045" y="2846957"/>
                    <a:pt x="1108871" y="2839921"/>
                    <a:pt x="1110995" y="2832644"/>
                  </a:cubicBezTo>
                  <a:cubicBezTo>
                    <a:pt x="1113133" y="2825383"/>
                    <a:pt x="1115398" y="2817837"/>
                    <a:pt x="1118810" y="2810248"/>
                  </a:cubicBezTo>
                  <a:close/>
                  <a:moveTo>
                    <a:pt x="6613265" y="2802065"/>
                  </a:moveTo>
                  <a:cubicBezTo>
                    <a:pt x="6620641" y="2840517"/>
                    <a:pt x="6633311" y="2884361"/>
                    <a:pt x="6635507" y="2917942"/>
                  </a:cubicBezTo>
                  <a:cubicBezTo>
                    <a:pt x="6652721" y="2964236"/>
                    <a:pt x="6662263" y="2987637"/>
                    <a:pt x="6670885" y="3018217"/>
                  </a:cubicBezTo>
                  <a:cubicBezTo>
                    <a:pt x="6675175" y="3033520"/>
                    <a:pt x="6679295" y="3050636"/>
                    <a:pt x="6683839" y="3073416"/>
                  </a:cubicBezTo>
                  <a:cubicBezTo>
                    <a:pt x="6687477" y="3096322"/>
                    <a:pt x="6691427" y="3124905"/>
                    <a:pt x="6696239" y="3163016"/>
                  </a:cubicBezTo>
                  <a:cubicBezTo>
                    <a:pt x="6688511" y="3189093"/>
                    <a:pt x="6681999" y="3137717"/>
                    <a:pt x="6675429" y="3084246"/>
                  </a:cubicBezTo>
                  <a:lnTo>
                    <a:pt x="6674197" y="3074208"/>
                  </a:lnTo>
                  <a:cubicBezTo>
                    <a:pt x="6673645" y="3070882"/>
                    <a:pt x="6673093" y="3067568"/>
                    <a:pt x="6672541" y="3064284"/>
                  </a:cubicBezTo>
                  <a:cubicBezTo>
                    <a:pt x="6671423" y="3057715"/>
                    <a:pt x="6670319" y="3051260"/>
                    <a:pt x="6669255" y="3045058"/>
                  </a:cubicBezTo>
                  <a:cubicBezTo>
                    <a:pt x="6667075" y="3032672"/>
                    <a:pt x="6664939" y="3021317"/>
                    <a:pt x="6662887" y="3012185"/>
                  </a:cubicBezTo>
                  <a:cubicBezTo>
                    <a:pt x="6658779" y="2993908"/>
                    <a:pt x="6655057" y="2984536"/>
                    <a:pt x="6652111" y="2993386"/>
                  </a:cubicBezTo>
                  <a:cubicBezTo>
                    <a:pt x="6648007" y="2984367"/>
                    <a:pt x="6639823" y="2949950"/>
                    <a:pt x="6631583" y="2911203"/>
                  </a:cubicBezTo>
                  <a:cubicBezTo>
                    <a:pt x="6622339" y="2872681"/>
                    <a:pt x="6613931" y="2829573"/>
                    <a:pt x="6613265" y="2802065"/>
                  </a:cubicBezTo>
                  <a:close/>
                  <a:moveTo>
                    <a:pt x="6692063" y="2792113"/>
                  </a:moveTo>
                  <a:cubicBezTo>
                    <a:pt x="6691143" y="2821957"/>
                    <a:pt x="6712833" y="2902993"/>
                    <a:pt x="6702499" y="2898278"/>
                  </a:cubicBezTo>
                  <a:cubicBezTo>
                    <a:pt x="6713385" y="2939221"/>
                    <a:pt x="6725291" y="2999076"/>
                    <a:pt x="6735243" y="3057348"/>
                  </a:cubicBezTo>
                  <a:cubicBezTo>
                    <a:pt x="6743243" y="3115888"/>
                    <a:pt x="6747829" y="3173039"/>
                    <a:pt x="6747843" y="3208093"/>
                  </a:cubicBezTo>
                  <a:cubicBezTo>
                    <a:pt x="6742519" y="3172021"/>
                    <a:pt x="6737975" y="3137888"/>
                    <a:pt x="6733855" y="3105100"/>
                  </a:cubicBezTo>
                  <a:cubicBezTo>
                    <a:pt x="6731633" y="3088733"/>
                    <a:pt x="6730203" y="3072594"/>
                    <a:pt x="6727571" y="3056908"/>
                  </a:cubicBezTo>
                  <a:cubicBezTo>
                    <a:pt x="6725023" y="3041193"/>
                    <a:pt x="6722515" y="3025763"/>
                    <a:pt x="6720039" y="3010501"/>
                  </a:cubicBezTo>
                  <a:cubicBezTo>
                    <a:pt x="6715083" y="2979992"/>
                    <a:pt x="6710215" y="2950248"/>
                    <a:pt x="6705019" y="2920745"/>
                  </a:cubicBezTo>
                  <a:cubicBezTo>
                    <a:pt x="6702683" y="2905937"/>
                    <a:pt x="6699171" y="2891398"/>
                    <a:pt x="6695759" y="2876816"/>
                  </a:cubicBezTo>
                  <a:cubicBezTo>
                    <a:pt x="6692333" y="2862233"/>
                    <a:pt x="6688767" y="2847637"/>
                    <a:pt x="6685015" y="2832986"/>
                  </a:cubicBezTo>
                  <a:cubicBezTo>
                    <a:pt x="6696453" y="2843929"/>
                    <a:pt x="6692799" y="2855793"/>
                    <a:pt x="6692063" y="2792113"/>
                  </a:cubicBezTo>
                  <a:close/>
                  <a:moveTo>
                    <a:pt x="235476" y="2784453"/>
                  </a:moveTo>
                  <a:cubicBezTo>
                    <a:pt x="220285" y="2823697"/>
                    <a:pt x="214339" y="2806708"/>
                    <a:pt x="204684" y="2836411"/>
                  </a:cubicBezTo>
                  <a:cubicBezTo>
                    <a:pt x="211819" y="2828214"/>
                    <a:pt x="198766" y="2858708"/>
                    <a:pt x="204443" y="2853414"/>
                  </a:cubicBezTo>
                  <a:cubicBezTo>
                    <a:pt x="207614" y="2839227"/>
                    <a:pt x="213235" y="2831865"/>
                    <a:pt x="218827" y="2824632"/>
                  </a:cubicBezTo>
                  <a:cubicBezTo>
                    <a:pt x="216307" y="2837614"/>
                    <a:pt x="213291" y="2850255"/>
                    <a:pt x="210120" y="2862275"/>
                  </a:cubicBezTo>
                  <a:cubicBezTo>
                    <a:pt x="206949" y="2874280"/>
                    <a:pt x="203509" y="2885648"/>
                    <a:pt x="201017" y="2896209"/>
                  </a:cubicBezTo>
                  <a:cubicBezTo>
                    <a:pt x="195651" y="2917262"/>
                    <a:pt x="190980" y="2934547"/>
                    <a:pt x="189776" y="2945490"/>
                  </a:cubicBezTo>
                  <a:cubicBezTo>
                    <a:pt x="188884" y="2933798"/>
                    <a:pt x="189366" y="2917800"/>
                    <a:pt x="179569" y="2934632"/>
                  </a:cubicBezTo>
                  <a:cubicBezTo>
                    <a:pt x="177714" y="2951013"/>
                    <a:pt x="172122" y="2979482"/>
                    <a:pt x="176794" y="2974867"/>
                  </a:cubicBezTo>
                  <a:cubicBezTo>
                    <a:pt x="178889" y="2964645"/>
                    <a:pt x="180107" y="2951989"/>
                    <a:pt x="183859" y="2945902"/>
                  </a:cubicBezTo>
                  <a:cubicBezTo>
                    <a:pt x="180135" y="2967859"/>
                    <a:pt x="176185" y="2989152"/>
                    <a:pt x="172179" y="3010246"/>
                  </a:cubicBezTo>
                  <a:cubicBezTo>
                    <a:pt x="170169" y="3020793"/>
                    <a:pt x="168172" y="3031298"/>
                    <a:pt x="166162" y="3041803"/>
                  </a:cubicBezTo>
                  <a:cubicBezTo>
                    <a:pt x="164039" y="3052292"/>
                    <a:pt x="162878" y="3062911"/>
                    <a:pt x="161235" y="3073529"/>
                  </a:cubicBezTo>
                  <a:cubicBezTo>
                    <a:pt x="163586" y="3069437"/>
                    <a:pt x="165907" y="3065373"/>
                    <a:pt x="168243" y="3061297"/>
                  </a:cubicBezTo>
                  <a:cubicBezTo>
                    <a:pt x="170565" y="3056794"/>
                    <a:pt x="172349" y="3052292"/>
                    <a:pt x="173099" y="3043628"/>
                  </a:cubicBezTo>
                  <a:cubicBezTo>
                    <a:pt x="170551" y="3045624"/>
                    <a:pt x="165737" y="3055280"/>
                    <a:pt x="167153" y="3044208"/>
                  </a:cubicBezTo>
                  <a:cubicBezTo>
                    <a:pt x="172193" y="3035940"/>
                    <a:pt x="173382" y="3018400"/>
                    <a:pt x="177828" y="3009156"/>
                  </a:cubicBezTo>
                  <a:cubicBezTo>
                    <a:pt x="180263" y="3044733"/>
                    <a:pt x="188587" y="2960653"/>
                    <a:pt x="200536" y="2973197"/>
                  </a:cubicBezTo>
                  <a:cubicBezTo>
                    <a:pt x="202319" y="2956958"/>
                    <a:pt x="207940" y="2928673"/>
                    <a:pt x="203310" y="2933145"/>
                  </a:cubicBezTo>
                  <a:cubicBezTo>
                    <a:pt x="200847" y="2947841"/>
                    <a:pt x="198256" y="2962210"/>
                    <a:pt x="192452" y="2968072"/>
                  </a:cubicBezTo>
                  <a:cubicBezTo>
                    <a:pt x="197478" y="2944387"/>
                    <a:pt x="197534" y="2907607"/>
                    <a:pt x="206170" y="2893096"/>
                  </a:cubicBezTo>
                  <a:cubicBezTo>
                    <a:pt x="213136" y="2883227"/>
                    <a:pt x="203282" y="2927073"/>
                    <a:pt x="212541" y="2909914"/>
                  </a:cubicBezTo>
                  <a:cubicBezTo>
                    <a:pt x="214608" y="2899722"/>
                    <a:pt x="216349" y="2891071"/>
                    <a:pt x="217864" y="2883610"/>
                  </a:cubicBezTo>
                  <a:cubicBezTo>
                    <a:pt x="219506" y="2876164"/>
                    <a:pt x="220738" y="2869877"/>
                    <a:pt x="221701" y="2864413"/>
                  </a:cubicBezTo>
                  <a:cubicBezTo>
                    <a:pt x="223612" y="2853484"/>
                    <a:pt x="224390" y="2845853"/>
                    <a:pt x="225042" y="2838903"/>
                  </a:cubicBezTo>
                  <a:cubicBezTo>
                    <a:pt x="226330" y="2824999"/>
                    <a:pt x="227094" y="2813788"/>
                    <a:pt x="235476" y="2784453"/>
                  </a:cubicBezTo>
                  <a:close/>
                  <a:moveTo>
                    <a:pt x="267428" y="2772874"/>
                  </a:moveTo>
                  <a:cubicBezTo>
                    <a:pt x="254036" y="2802051"/>
                    <a:pt x="257504" y="2835900"/>
                    <a:pt x="250284" y="2846348"/>
                  </a:cubicBezTo>
                  <a:cubicBezTo>
                    <a:pt x="250482" y="2800565"/>
                    <a:pt x="243743" y="2821447"/>
                    <a:pt x="236905" y="2857632"/>
                  </a:cubicBezTo>
                  <a:cubicBezTo>
                    <a:pt x="235192" y="2866664"/>
                    <a:pt x="233494" y="2876644"/>
                    <a:pt x="231894" y="2886753"/>
                  </a:cubicBezTo>
                  <a:cubicBezTo>
                    <a:pt x="230478" y="2896904"/>
                    <a:pt x="229572" y="2907252"/>
                    <a:pt x="228623" y="2916880"/>
                  </a:cubicBezTo>
                  <a:cubicBezTo>
                    <a:pt x="226840" y="2936161"/>
                    <a:pt x="225792" y="2952696"/>
                    <a:pt x="225962" y="2960031"/>
                  </a:cubicBezTo>
                  <a:cubicBezTo>
                    <a:pt x="229544" y="2938525"/>
                    <a:pt x="232956" y="2922570"/>
                    <a:pt x="235419" y="2908598"/>
                  </a:cubicBezTo>
                  <a:cubicBezTo>
                    <a:pt x="236693" y="2901618"/>
                    <a:pt x="237542" y="2895105"/>
                    <a:pt x="238378" y="2888692"/>
                  </a:cubicBezTo>
                  <a:cubicBezTo>
                    <a:pt x="239284" y="2882280"/>
                    <a:pt x="239864" y="2875923"/>
                    <a:pt x="240006" y="2869156"/>
                  </a:cubicBezTo>
                  <a:cubicBezTo>
                    <a:pt x="251232" y="2854900"/>
                    <a:pt x="261185" y="2837019"/>
                    <a:pt x="268688" y="2812160"/>
                  </a:cubicBezTo>
                  <a:cubicBezTo>
                    <a:pt x="245725" y="2848388"/>
                    <a:pt x="276121" y="2772760"/>
                    <a:pt x="267428" y="2772874"/>
                  </a:cubicBezTo>
                  <a:close/>
                  <a:moveTo>
                    <a:pt x="6456335" y="2764520"/>
                  </a:moveTo>
                  <a:cubicBezTo>
                    <a:pt x="6458117" y="2759508"/>
                    <a:pt x="6462251" y="2771245"/>
                    <a:pt x="6466839" y="2786380"/>
                  </a:cubicBezTo>
                  <a:cubicBezTo>
                    <a:pt x="6469273" y="2793910"/>
                    <a:pt x="6471355" y="2802405"/>
                    <a:pt x="6473237" y="2810107"/>
                  </a:cubicBezTo>
                  <a:cubicBezTo>
                    <a:pt x="6475191" y="2817794"/>
                    <a:pt x="6477059" y="2824646"/>
                    <a:pt x="6478687" y="2828977"/>
                  </a:cubicBezTo>
                  <a:cubicBezTo>
                    <a:pt x="6478007" y="2868334"/>
                    <a:pt x="6465933" y="2784695"/>
                    <a:pt x="6465309" y="2824137"/>
                  </a:cubicBezTo>
                  <a:cubicBezTo>
                    <a:pt x="6462167" y="2811211"/>
                    <a:pt x="6465367" y="2803891"/>
                    <a:pt x="6466115" y="2794633"/>
                  </a:cubicBezTo>
                  <a:cubicBezTo>
                    <a:pt x="6462859" y="2784609"/>
                    <a:pt x="6459575" y="2774502"/>
                    <a:pt x="6456335" y="2764520"/>
                  </a:cubicBezTo>
                  <a:close/>
                  <a:moveTo>
                    <a:pt x="6648439" y="2753794"/>
                  </a:moveTo>
                  <a:cubicBezTo>
                    <a:pt x="6655155" y="2761869"/>
                    <a:pt x="6661591" y="2833043"/>
                    <a:pt x="6677795" y="2873475"/>
                  </a:cubicBezTo>
                  <a:cubicBezTo>
                    <a:pt x="6676663" y="2882888"/>
                    <a:pt x="6677243" y="2894016"/>
                    <a:pt x="6678843" y="2906192"/>
                  </a:cubicBezTo>
                  <a:cubicBezTo>
                    <a:pt x="6680187" y="2918423"/>
                    <a:pt x="6682083" y="2931787"/>
                    <a:pt x="6684561" y="2945519"/>
                  </a:cubicBezTo>
                  <a:cubicBezTo>
                    <a:pt x="6689403" y="2972970"/>
                    <a:pt x="6695603" y="3002036"/>
                    <a:pt x="6698081" y="3027008"/>
                  </a:cubicBezTo>
                  <a:cubicBezTo>
                    <a:pt x="6691073" y="3021926"/>
                    <a:pt x="6696327" y="3036352"/>
                    <a:pt x="6691867" y="3053425"/>
                  </a:cubicBezTo>
                  <a:cubicBezTo>
                    <a:pt x="6692391" y="3026188"/>
                    <a:pt x="6683797" y="2989082"/>
                    <a:pt x="6687747" y="2965567"/>
                  </a:cubicBezTo>
                  <a:cubicBezTo>
                    <a:pt x="6683371" y="2953009"/>
                    <a:pt x="6680101" y="2938229"/>
                    <a:pt x="6677371" y="2921920"/>
                  </a:cubicBezTo>
                  <a:cubicBezTo>
                    <a:pt x="6676719" y="2917843"/>
                    <a:pt x="6676053" y="2913666"/>
                    <a:pt x="6675387" y="2909419"/>
                  </a:cubicBezTo>
                  <a:cubicBezTo>
                    <a:pt x="6674609" y="2905187"/>
                    <a:pt x="6673831" y="2900883"/>
                    <a:pt x="6673023" y="2896508"/>
                  </a:cubicBezTo>
                  <a:cubicBezTo>
                    <a:pt x="6671551" y="2887731"/>
                    <a:pt x="6670035" y="2878684"/>
                    <a:pt x="6668479" y="2869425"/>
                  </a:cubicBezTo>
                  <a:cubicBezTo>
                    <a:pt x="6662475" y="2832405"/>
                    <a:pt x="6656175" y="2792014"/>
                    <a:pt x="6645515" y="2754470"/>
                  </a:cubicBezTo>
                  <a:cubicBezTo>
                    <a:pt x="6646515" y="2752774"/>
                    <a:pt x="6647481" y="2752640"/>
                    <a:pt x="6648439" y="2753794"/>
                  </a:cubicBezTo>
                  <a:close/>
                  <a:moveTo>
                    <a:pt x="925140" y="2725136"/>
                  </a:moveTo>
                  <a:cubicBezTo>
                    <a:pt x="922323" y="2727896"/>
                    <a:pt x="919478" y="2730671"/>
                    <a:pt x="916660" y="2733446"/>
                  </a:cubicBezTo>
                  <a:cubicBezTo>
                    <a:pt x="913970" y="2736404"/>
                    <a:pt x="911238" y="2739759"/>
                    <a:pt x="909837" y="2746570"/>
                  </a:cubicBezTo>
                  <a:cubicBezTo>
                    <a:pt x="915188" y="2752217"/>
                    <a:pt x="887015" y="2850554"/>
                    <a:pt x="899672" y="2838534"/>
                  </a:cubicBezTo>
                  <a:cubicBezTo>
                    <a:pt x="903735" y="2815924"/>
                    <a:pt x="926811" y="2740241"/>
                    <a:pt x="906694" y="2783506"/>
                  </a:cubicBezTo>
                  <a:cubicBezTo>
                    <a:pt x="913149" y="2767819"/>
                    <a:pt x="914239" y="2761392"/>
                    <a:pt x="915471" y="2754809"/>
                  </a:cubicBezTo>
                  <a:cubicBezTo>
                    <a:pt x="916901" y="2748268"/>
                    <a:pt x="918246" y="2741487"/>
                    <a:pt x="925140" y="2725136"/>
                  </a:cubicBezTo>
                  <a:close/>
                  <a:moveTo>
                    <a:pt x="1094460" y="2715522"/>
                  </a:moveTo>
                  <a:cubicBezTo>
                    <a:pt x="1097235" y="2719557"/>
                    <a:pt x="1079609" y="2794504"/>
                    <a:pt x="1066103" y="2804061"/>
                  </a:cubicBezTo>
                  <a:cubicBezTo>
                    <a:pt x="1086857" y="2755927"/>
                    <a:pt x="1077457" y="2755261"/>
                    <a:pt x="1094460" y="2715522"/>
                  </a:cubicBezTo>
                  <a:close/>
                  <a:moveTo>
                    <a:pt x="152854" y="2693027"/>
                  </a:moveTo>
                  <a:cubicBezTo>
                    <a:pt x="143185" y="2750817"/>
                    <a:pt x="130259" y="2802349"/>
                    <a:pt x="120717" y="2844467"/>
                  </a:cubicBezTo>
                  <a:cubicBezTo>
                    <a:pt x="115663" y="2865461"/>
                    <a:pt x="112974" y="2884361"/>
                    <a:pt x="111657" y="2900359"/>
                  </a:cubicBezTo>
                  <a:cubicBezTo>
                    <a:pt x="110397" y="2916357"/>
                    <a:pt x="110907" y="2929508"/>
                    <a:pt x="114163" y="2939361"/>
                  </a:cubicBezTo>
                  <a:cubicBezTo>
                    <a:pt x="101818" y="2995268"/>
                    <a:pt x="100954" y="2997053"/>
                    <a:pt x="89076" y="3034568"/>
                  </a:cubicBezTo>
                  <a:cubicBezTo>
                    <a:pt x="95702" y="3060815"/>
                    <a:pt x="75216" y="3148435"/>
                    <a:pt x="75457" y="3217804"/>
                  </a:cubicBezTo>
                  <a:cubicBezTo>
                    <a:pt x="76632" y="3176521"/>
                    <a:pt x="79308" y="3135848"/>
                    <a:pt x="82097" y="3094779"/>
                  </a:cubicBezTo>
                  <a:cubicBezTo>
                    <a:pt x="83626" y="3074250"/>
                    <a:pt x="85041" y="3053596"/>
                    <a:pt x="87165" y="3032799"/>
                  </a:cubicBezTo>
                  <a:cubicBezTo>
                    <a:pt x="89812" y="3012072"/>
                    <a:pt x="92658" y="2991120"/>
                    <a:pt x="95744" y="2969856"/>
                  </a:cubicBezTo>
                  <a:cubicBezTo>
                    <a:pt x="98831" y="2948578"/>
                    <a:pt x="102129" y="2926989"/>
                    <a:pt x="105711" y="2904945"/>
                  </a:cubicBezTo>
                  <a:cubicBezTo>
                    <a:pt x="107537" y="2893931"/>
                    <a:pt x="109392" y="2882804"/>
                    <a:pt x="111261" y="2871548"/>
                  </a:cubicBezTo>
                  <a:cubicBezTo>
                    <a:pt x="113129" y="2860280"/>
                    <a:pt x="115918" y="2849067"/>
                    <a:pt x="118325" y="2837614"/>
                  </a:cubicBezTo>
                  <a:cubicBezTo>
                    <a:pt x="128476" y="2791915"/>
                    <a:pt x="139561" y="2743923"/>
                    <a:pt x="152854" y="2693027"/>
                  </a:cubicBezTo>
                  <a:close/>
                  <a:moveTo>
                    <a:pt x="6555307" y="2673744"/>
                  </a:moveTo>
                  <a:cubicBezTo>
                    <a:pt x="6562867" y="2702327"/>
                    <a:pt x="6569747" y="2732539"/>
                    <a:pt x="6574079" y="2712606"/>
                  </a:cubicBezTo>
                  <a:cubicBezTo>
                    <a:pt x="6592739" y="2766290"/>
                    <a:pt x="6561309" y="2701421"/>
                    <a:pt x="6573795" y="2749485"/>
                  </a:cubicBezTo>
                  <a:cubicBezTo>
                    <a:pt x="6575295" y="2759863"/>
                    <a:pt x="6549543" y="2684192"/>
                    <a:pt x="6555307" y="2673744"/>
                  </a:cubicBezTo>
                  <a:close/>
                  <a:moveTo>
                    <a:pt x="989909" y="2668649"/>
                  </a:moveTo>
                  <a:cubicBezTo>
                    <a:pt x="984557" y="2688256"/>
                    <a:pt x="979022" y="2708487"/>
                    <a:pt x="973345" y="2729297"/>
                  </a:cubicBezTo>
                  <a:cubicBezTo>
                    <a:pt x="967710" y="2750094"/>
                    <a:pt x="961283" y="2771216"/>
                    <a:pt x="956795" y="2793429"/>
                  </a:cubicBezTo>
                  <a:cubicBezTo>
                    <a:pt x="951798" y="2815459"/>
                    <a:pt x="946687" y="2837996"/>
                    <a:pt x="941491" y="2860931"/>
                  </a:cubicBezTo>
                  <a:cubicBezTo>
                    <a:pt x="938872" y="2872370"/>
                    <a:pt x="936225" y="2883923"/>
                    <a:pt x="933563" y="2895560"/>
                  </a:cubicBezTo>
                  <a:cubicBezTo>
                    <a:pt x="931171" y="2907252"/>
                    <a:pt x="929302" y="2919187"/>
                    <a:pt x="927108" y="2931108"/>
                  </a:cubicBezTo>
                  <a:cubicBezTo>
                    <a:pt x="918925" y="2978944"/>
                    <a:pt x="908632" y="3027631"/>
                    <a:pt x="903281" y="3077959"/>
                  </a:cubicBezTo>
                  <a:cubicBezTo>
                    <a:pt x="900011" y="3102975"/>
                    <a:pt x="896726" y="3128175"/>
                    <a:pt x="893428" y="3153502"/>
                  </a:cubicBezTo>
                  <a:cubicBezTo>
                    <a:pt x="890780" y="3178887"/>
                    <a:pt x="889195" y="3204510"/>
                    <a:pt x="887000" y="3230050"/>
                  </a:cubicBezTo>
                  <a:lnTo>
                    <a:pt x="883900" y="3268374"/>
                  </a:lnTo>
                  <a:cubicBezTo>
                    <a:pt x="882867" y="3281142"/>
                    <a:pt x="881606" y="3293885"/>
                    <a:pt x="881507" y="3306711"/>
                  </a:cubicBezTo>
                  <a:cubicBezTo>
                    <a:pt x="880729" y="3332293"/>
                    <a:pt x="879950" y="3357832"/>
                    <a:pt x="879171" y="3383259"/>
                  </a:cubicBezTo>
                  <a:cubicBezTo>
                    <a:pt x="878775" y="3395943"/>
                    <a:pt x="878379" y="3408599"/>
                    <a:pt x="877968" y="3421213"/>
                  </a:cubicBezTo>
                  <a:cubicBezTo>
                    <a:pt x="877657" y="3433827"/>
                    <a:pt x="878322" y="3446441"/>
                    <a:pt x="878449" y="3458985"/>
                  </a:cubicBezTo>
                  <a:cubicBezTo>
                    <a:pt x="878945" y="3484028"/>
                    <a:pt x="879426" y="3508888"/>
                    <a:pt x="879908" y="3533465"/>
                  </a:cubicBezTo>
                  <a:cubicBezTo>
                    <a:pt x="880021" y="3539595"/>
                    <a:pt x="880134" y="3545711"/>
                    <a:pt x="880262" y="3551813"/>
                  </a:cubicBezTo>
                  <a:cubicBezTo>
                    <a:pt x="880318" y="3557914"/>
                    <a:pt x="880474" y="3563988"/>
                    <a:pt x="881026" y="3570047"/>
                  </a:cubicBezTo>
                  <a:cubicBezTo>
                    <a:pt x="881890" y="3582152"/>
                    <a:pt x="882739" y="3594171"/>
                    <a:pt x="883588" y="3606119"/>
                  </a:cubicBezTo>
                  <a:lnTo>
                    <a:pt x="886155" y="3642466"/>
                  </a:lnTo>
                  <a:lnTo>
                    <a:pt x="876650" y="3552808"/>
                  </a:lnTo>
                  <a:cubicBezTo>
                    <a:pt x="871909" y="3464088"/>
                    <a:pt x="871817" y="3371876"/>
                    <a:pt x="877458" y="3276373"/>
                  </a:cubicBezTo>
                  <a:cubicBezTo>
                    <a:pt x="888770" y="3085492"/>
                    <a:pt x="923299" y="2881275"/>
                    <a:pt x="989909" y="2668649"/>
                  </a:cubicBezTo>
                  <a:close/>
                  <a:moveTo>
                    <a:pt x="6580237" y="2665675"/>
                  </a:moveTo>
                  <a:cubicBezTo>
                    <a:pt x="6586905" y="2694386"/>
                    <a:pt x="6591619" y="2719939"/>
                    <a:pt x="6596447" y="2739519"/>
                  </a:cubicBezTo>
                  <a:cubicBezTo>
                    <a:pt x="6598825" y="2749316"/>
                    <a:pt x="6601387" y="2757597"/>
                    <a:pt x="6603963" y="2764110"/>
                  </a:cubicBezTo>
                  <a:cubicBezTo>
                    <a:pt x="6606413" y="2770651"/>
                    <a:pt x="6609231" y="2775366"/>
                    <a:pt x="6612685" y="2777870"/>
                  </a:cubicBezTo>
                  <a:cubicBezTo>
                    <a:pt x="6620655" y="2814269"/>
                    <a:pt x="6607375" y="2782090"/>
                    <a:pt x="6607927" y="2804671"/>
                  </a:cubicBezTo>
                  <a:cubicBezTo>
                    <a:pt x="6600113" y="2775280"/>
                    <a:pt x="6583223" y="2677016"/>
                    <a:pt x="6580123" y="2702923"/>
                  </a:cubicBezTo>
                  <a:cubicBezTo>
                    <a:pt x="6570979" y="2666568"/>
                    <a:pt x="6577603" y="2681121"/>
                    <a:pt x="6580237" y="2665675"/>
                  </a:cubicBezTo>
                  <a:close/>
                  <a:moveTo>
                    <a:pt x="6667231" y="2660140"/>
                  </a:moveTo>
                  <a:cubicBezTo>
                    <a:pt x="6673277" y="2683429"/>
                    <a:pt x="6679747" y="2707157"/>
                    <a:pt x="6686359" y="2731054"/>
                  </a:cubicBezTo>
                  <a:cubicBezTo>
                    <a:pt x="6692743" y="2755007"/>
                    <a:pt x="6697939" y="2779486"/>
                    <a:pt x="6703701" y="2803665"/>
                  </a:cubicBezTo>
                  <a:cubicBezTo>
                    <a:pt x="6714659" y="2852168"/>
                    <a:pt x="6726283" y="2900033"/>
                    <a:pt x="6731137" y="2945832"/>
                  </a:cubicBezTo>
                  <a:cubicBezTo>
                    <a:pt x="6728547" y="2933685"/>
                    <a:pt x="6725955" y="2921537"/>
                    <a:pt x="6723379" y="2909433"/>
                  </a:cubicBezTo>
                  <a:cubicBezTo>
                    <a:pt x="6721057" y="2897272"/>
                    <a:pt x="6717475" y="2885380"/>
                    <a:pt x="6714643" y="2873376"/>
                  </a:cubicBezTo>
                  <a:cubicBezTo>
                    <a:pt x="6708671" y="2849422"/>
                    <a:pt x="6702895" y="2825552"/>
                    <a:pt x="6697487" y="2801726"/>
                  </a:cubicBezTo>
                  <a:cubicBezTo>
                    <a:pt x="6694867" y="2789792"/>
                    <a:pt x="6692263" y="2777899"/>
                    <a:pt x="6689657" y="2766049"/>
                  </a:cubicBezTo>
                  <a:cubicBezTo>
                    <a:pt x="6687067" y="2754187"/>
                    <a:pt x="6685015" y="2742237"/>
                    <a:pt x="6682041" y="2730545"/>
                  </a:cubicBezTo>
                  <a:cubicBezTo>
                    <a:pt x="6676533" y="2707072"/>
                    <a:pt x="6671551" y="2683613"/>
                    <a:pt x="6667231" y="2660140"/>
                  </a:cubicBezTo>
                  <a:close/>
                  <a:moveTo>
                    <a:pt x="6715593" y="2658215"/>
                  </a:moveTo>
                  <a:cubicBezTo>
                    <a:pt x="6722755" y="2666299"/>
                    <a:pt x="6729411" y="2690393"/>
                    <a:pt x="6736079" y="2717745"/>
                  </a:cubicBezTo>
                  <a:cubicBezTo>
                    <a:pt x="6742435" y="2745181"/>
                    <a:pt x="6747263" y="2776256"/>
                    <a:pt x="6753959" y="2797833"/>
                  </a:cubicBezTo>
                  <a:cubicBezTo>
                    <a:pt x="6749329" y="2791504"/>
                    <a:pt x="6742703" y="2766035"/>
                    <a:pt x="6736091" y="2737353"/>
                  </a:cubicBezTo>
                  <a:cubicBezTo>
                    <a:pt x="6728999" y="2708784"/>
                    <a:pt x="6720591" y="2677298"/>
                    <a:pt x="6715593" y="2658215"/>
                  </a:cubicBezTo>
                  <a:close/>
                  <a:moveTo>
                    <a:pt x="6426547" y="2638281"/>
                  </a:moveTo>
                  <a:cubicBezTo>
                    <a:pt x="6430639" y="2652353"/>
                    <a:pt x="6433199" y="2663793"/>
                    <a:pt x="6436019" y="2673461"/>
                  </a:cubicBezTo>
                  <a:cubicBezTo>
                    <a:pt x="6438807" y="2683146"/>
                    <a:pt x="6441127" y="2691272"/>
                    <a:pt x="6443379" y="2699100"/>
                  </a:cubicBezTo>
                  <a:cubicBezTo>
                    <a:pt x="6447755" y="2714801"/>
                    <a:pt x="6451039" y="2729581"/>
                    <a:pt x="6453007" y="2754371"/>
                  </a:cubicBezTo>
                  <a:cubicBezTo>
                    <a:pt x="6438835" y="2713045"/>
                    <a:pt x="6438935" y="2691526"/>
                    <a:pt x="6424339" y="2657691"/>
                  </a:cubicBezTo>
                  <a:cubicBezTo>
                    <a:pt x="6425415" y="2651093"/>
                    <a:pt x="6425823" y="2644765"/>
                    <a:pt x="6426547" y="2638281"/>
                  </a:cubicBezTo>
                  <a:close/>
                  <a:moveTo>
                    <a:pt x="251565" y="2633108"/>
                  </a:moveTo>
                  <a:cubicBezTo>
                    <a:pt x="249353" y="2629362"/>
                    <a:pt x="244685" y="2633404"/>
                    <a:pt x="237415" y="2653514"/>
                  </a:cubicBezTo>
                  <a:cubicBezTo>
                    <a:pt x="245824" y="2645190"/>
                    <a:pt x="224575" y="2703998"/>
                    <a:pt x="219280" y="2716046"/>
                  </a:cubicBezTo>
                  <a:cubicBezTo>
                    <a:pt x="213744" y="2723493"/>
                    <a:pt x="209172" y="2734181"/>
                    <a:pt x="204726" y="2744771"/>
                  </a:cubicBezTo>
                  <a:cubicBezTo>
                    <a:pt x="205377" y="2734068"/>
                    <a:pt x="205462" y="2724894"/>
                    <a:pt x="203310" y="2721823"/>
                  </a:cubicBezTo>
                  <a:cubicBezTo>
                    <a:pt x="194335" y="2755701"/>
                    <a:pt x="186817" y="2783576"/>
                    <a:pt x="193811" y="2785303"/>
                  </a:cubicBezTo>
                  <a:cubicBezTo>
                    <a:pt x="194519" y="2770693"/>
                    <a:pt x="216831" y="2739193"/>
                    <a:pt x="210205" y="2762127"/>
                  </a:cubicBezTo>
                  <a:cubicBezTo>
                    <a:pt x="205137" y="2771004"/>
                    <a:pt x="201357" y="2783803"/>
                    <a:pt x="197534" y="2796700"/>
                  </a:cubicBezTo>
                  <a:cubicBezTo>
                    <a:pt x="204486" y="2789013"/>
                    <a:pt x="208251" y="2816901"/>
                    <a:pt x="223966" y="2767550"/>
                  </a:cubicBezTo>
                  <a:cubicBezTo>
                    <a:pt x="213773" y="2780957"/>
                    <a:pt x="213744" y="2766772"/>
                    <a:pt x="210205" y="2762127"/>
                  </a:cubicBezTo>
                  <a:cubicBezTo>
                    <a:pt x="219634" y="2741544"/>
                    <a:pt x="227222" y="2717306"/>
                    <a:pt x="238293" y="2699085"/>
                  </a:cubicBezTo>
                  <a:cubicBezTo>
                    <a:pt x="249010" y="2664004"/>
                    <a:pt x="235150" y="2687492"/>
                    <a:pt x="240572" y="2665039"/>
                  </a:cubicBezTo>
                  <a:cubicBezTo>
                    <a:pt x="246759" y="2656714"/>
                    <a:pt x="248868" y="2658072"/>
                    <a:pt x="250978" y="2659432"/>
                  </a:cubicBezTo>
                  <a:cubicBezTo>
                    <a:pt x="253533" y="2648389"/>
                    <a:pt x="253777" y="2636855"/>
                    <a:pt x="251565" y="2633108"/>
                  </a:cubicBezTo>
                  <a:close/>
                  <a:moveTo>
                    <a:pt x="6299119" y="2630878"/>
                  </a:moveTo>
                  <a:cubicBezTo>
                    <a:pt x="6302559" y="2632831"/>
                    <a:pt x="6307103" y="2641835"/>
                    <a:pt x="6312257" y="2655100"/>
                  </a:cubicBezTo>
                  <a:cubicBezTo>
                    <a:pt x="6317411" y="2668379"/>
                    <a:pt x="6323455" y="2685836"/>
                    <a:pt x="6328183" y="2705230"/>
                  </a:cubicBezTo>
                  <a:cubicBezTo>
                    <a:pt x="6338307" y="2743809"/>
                    <a:pt x="6348739" y="2788333"/>
                    <a:pt x="6357007" y="2816492"/>
                  </a:cubicBezTo>
                  <a:cubicBezTo>
                    <a:pt x="6343247" y="2806893"/>
                    <a:pt x="6337569" y="2744431"/>
                    <a:pt x="6326259" y="2713584"/>
                  </a:cubicBezTo>
                  <a:cubicBezTo>
                    <a:pt x="6333323" y="2745564"/>
                    <a:pt x="6325875" y="2730373"/>
                    <a:pt x="6317325" y="2704438"/>
                  </a:cubicBezTo>
                  <a:cubicBezTo>
                    <a:pt x="6315103" y="2697968"/>
                    <a:pt x="6313163" y="2690733"/>
                    <a:pt x="6310727" y="2683571"/>
                  </a:cubicBezTo>
                  <a:cubicBezTo>
                    <a:pt x="6308321" y="2676393"/>
                    <a:pt x="6306055" y="2669116"/>
                    <a:pt x="6304159" y="2662264"/>
                  </a:cubicBezTo>
                  <a:cubicBezTo>
                    <a:pt x="6300365" y="2648573"/>
                    <a:pt x="6298043" y="2636625"/>
                    <a:pt x="6299119" y="2630878"/>
                  </a:cubicBezTo>
                  <a:close/>
                  <a:moveTo>
                    <a:pt x="297850" y="2604300"/>
                  </a:moveTo>
                  <a:cubicBezTo>
                    <a:pt x="293129" y="2602665"/>
                    <a:pt x="269658" y="2654515"/>
                    <a:pt x="263308" y="2682452"/>
                  </a:cubicBezTo>
                  <a:cubicBezTo>
                    <a:pt x="273318" y="2673235"/>
                    <a:pt x="272596" y="2686939"/>
                    <a:pt x="267117" y="2710100"/>
                  </a:cubicBezTo>
                  <a:cubicBezTo>
                    <a:pt x="264243" y="2721667"/>
                    <a:pt x="260760" y="2735738"/>
                    <a:pt x="257065" y="2750603"/>
                  </a:cubicBezTo>
                  <a:cubicBezTo>
                    <a:pt x="253158" y="2765412"/>
                    <a:pt x="249038" y="2781014"/>
                    <a:pt x="245173" y="2795652"/>
                  </a:cubicBezTo>
                  <a:cubicBezTo>
                    <a:pt x="254489" y="2784695"/>
                    <a:pt x="259939" y="2762270"/>
                    <a:pt x="265390" y="2739575"/>
                  </a:cubicBezTo>
                  <a:cubicBezTo>
                    <a:pt x="267910" y="2728194"/>
                    <a:pt x="271293" y="2716952"/>
                    <a:pt x="274847" y="2707029"/>
                  </a:cubicBezTo>
                  <a:cubicBezTo>
                    <a:pt x="278442" y="2697103"/>
                    <a:pt x="282435" y="2688554"/>
                    <a:pt x="287234" y="2682805"/>
                  </a:cubicBezTo>
                  <a:cubicBezTo>
                    <a:pt x="269863" y="2704664"/>
                    <a:pt x="288791" y="2643944"/>
                    <a:pt x="276404" y="2665717"/>
                  </a:cubicBezTo>
                  <a:cubicBezTo>
                    <a:pt x="279150" y="2654520"/>
                    <a:pt x="281925" y="2643221"/>
                    <a:pt x="284686" y="2631968"/>
                  </a:cubicBezTo>
                  <a:cubicBezTo>
                    <a:pt x="290065" y="2625611"/>
                    <a:pt x="287149" y="2638791"/>
                    <a:pt x="294992" y="2626630"/>
                  </a:cubicBezTo>
                  <a:cubicBezTo>
                    <a:pt x="298914" y="2611332"/>
                    <a:pt x="299423" y="2604845"/>
                    <a:pt x="297850" y="2604300"/>
                  </a:cubicBezTo>
                  <a:close/>
                  <a:moveTo>
                    <a:pt x="6607771" y="2603041"/>
                  </a:moveTo>
                  <a:cubicBezTo>
                    <a:pt x="6611783" y="2611247"/>
                    <a:pt x="6647843" y="2726213"/>
                    <a:pt x="6642217" y="2743753"/>
                  </a:cubicBezTo>
                  <a:cubicBezTo>
                    <a:pt x="6629277" y="2671763"/>
                    <a:pt x="6623247" y="2698563"/>
                    <a:pt x="6617173" y="2637984"/>
                  </a:cubicBezTo>
                  <a:cubicBezTo>
                    <a:pt x="6608657" y="2609433"/>
                    <a:pt x="6606433" y="2600306"/>
                    <a:pt x="6607771" y="2603041"/>
                  </a:cubicBezTo>
                  <a:close/>
                  <a:moveTo>
                    <a:pt x="6554795" y="2599080"/>
                  </a:moveTo>
                  <a:cubicBezTo>
                    <a:pt x="6558675" y="2601869"/>
                    <a:pt x="6568047" y="2630750"/>
                    <a:pt x="6572507" y="2651321"/>
                  </a:cubicBezTo>
                  <a:cubicBezTo>
                    <a:pt x="6569731" y="2661994"/>
                    <a:pt x="6561549" y="2636271"/>
                    <a:pt x="6558787" y="2646903"/>
                  </a:cubicBezTo>
                  <a:cubicBezTo>
                    <a:pt x="6553465" y="2624619"/>
                    <a:pt x="6558575" y="2624789"/>
                    <a:pt x="6563913" y="2643817"/>
                  </a:cubicBezTo>
                  <a:cubicBezTo>
                    <a:pt x="6563051" y="2636865"/>
                    <a:pt x="6561803" y="2629532"/>
                    <a:pt x="6560317" y="2621986"/>
                  </a:cubicBezTo>
                  <a:cubicBezTo>
                    <a:pt x="6559523" y="2618220"/>
                    <a:pt x="6558717" y="2614398"/>
                    <a:pt x="6557911" y="2610547"/>
                  </a:cubicBezTo>
                  <a:cubicBezTo>
                    <a:pt x="6556877" y="2606753"/>
                    <a:pt x="6555843" y="2602917"/>
                    <a:pt x="6554795" y="2599080"/>
                  </a:cubicBezTo>
                  <a:close/>
                  <a:moveTo>
                    <a:pt x="6436145" y="2589920"/>
                  </a:moveTo>
                  <a:cubicBezTo>
                    <a:pt x="6438383" y="2603327"/>
                    <a:pt x="6438211" y="2614865"/>
                    <a:pt x="6438991" y="2627112"/>
                  </a:cubicBezTo>
                  <a:cubicBezTo>
                    <a:pt x="6439373" y="2633228"/>
                    <a:pt x="6439995" y="2639527"/>
                    <a:pt x="6441255" y="2646337"/>
                  </a:cubicBezTo>
                  <a:cubicBezTo>
                    <a:pt x="6442303" y="2653203"/>
                    <a:pt x="6443847" y="2660636"/>
                    <a:pt x="6446467" y="2668904"/>
                  </a:cubicBezTo>
                  <a:cubicBezTo>
                    <a:pt x="6450515" y="2679677"/>
                    <a:pt x="6450927" y="2665449"/>
                    <a:pt x="6452539" y="2659475"/>
                  </a:cubicBezTo>
                  <a:cubicBezTo>
                    <a:pt x="6456219" y="2674636"/>
                    <a:pt x="6458159" y="2688469"/>
                    <a:pt x="6456403" y="2699114"/>
                  </a:cubicBezTo>
                  <a:cubicBezTo>
                    <a:pt x="6459775" y="2705301"/>
                    <a:pt x="6463157" y="2711516"/>
                    <a:pt x="6464911" y="2706405"/>
                  </a:cubicBezTo>
                  <a:cubicBezTo>
                    <a:pt x="6469273" y="2723931"/>
                    <a:pt x="6463723" y="2711021"/>
                    <a:pt x="6463031" y="2719373"/>
                  </a:cubicBezTo>
                  <a:cubicBezTo>
                    <a:pt x="6474129" y="2766983"/>
                    <a:pt x="6471991" y="2720944"/>
                    <a:pt x="6481419" y="2756961"/>
                  </a:cubicBezTo>
                  <a:cubicBezTo>
                    <a:pt x="6475503" y="2783986"/>
                    <a:pt x="6498011" y="2790003"/>
                    <a:pt x="6486487" y="2813307"/>
                  </a:cubicBezTo>
                  <a:cubicBezTo>
                    <a:pt x="6493311" y="2839709"/>
                    <a:pt x="6499867" y="2864230"/>
                    <a:pt x="6503051" y="2851672"/>
                  </a:cubicBezTo>
                  <a:cubicBezTo>
                    <a:pt x="6501693" y="2889019"/>
                    <a:pt x="6518539" y="2896351"/>
                    <a:pt x="6511899" y="2928730"/>
                  </a:cubicBezTo>
                  <a:cubicBezTo>
                    <a:pt x="6508687" y="2896266"/>
                    <a:pt x="6499711" y="2868490"/>
                    <a:pt x="6492137" y="2842952"/>
                  </a:cubicBezTo>
                  <a:cubicBezTo>
                    <a:pt x="6484449" y="2817411"/>
                    <a:pt x="6478787" y="2793910"/>
                    <a:pt x="6479495" y="2769900"/>
                  </a:cubicBezTo>
                  <a:cubicBezTo>
                    <a:pt x="6470647" y="2758589"/>
                    <a:pt x="6463851" y="2735823"/>
                    <a:pt x="6456447" y="2708317"/>
                  </a:cubicBezTo>
                  <a:cubicBezTo>
                    <a:pt x="6448843" y="2680881"/>
                    <a:pt x="6441681" y="2648318"/>
                    <a:pt x="6428515" y="2618885"/>
                  </a:cubicBezTo>
                  <a:cubicBezTo>
                    <a:pt x="6427763" y="2591902"/>
                    <a:pt x="6436939" y="2616946"/>
                    <a:pt x="6436145" y="2589920"/>
                  </a:cubicBezTo>
                  <a:close/>
                  <a:moveTo>
                    <a:pt x="6676053" y="2583818"/>
                  </a:moveTo>
                  <a:cubicBezTo>
                    <a:pt x="6683923" y="2599108"/>
                    <a:pt x="6692319" y="2622878"/>
                    <a:pt x="6701011" y="2651801"/>
                  </a:cubicBezTo>
                  <a:cubicBezTo>
                    <a:pt x="6705359" y="2666256"/>
                    <a:pt x="6709789" y="2682013"/>
                    <a:pt x="6714263" y="2698618"/>
                  </a:cubicBezTo>
                  <a:cubicBezTo>
                    <a:pt x="6718695" y="2715240"/>
                    <a:pt x="6723523" y="2732652"/>
                    <a:pt x="6727031" y="2750845"/>
                  </a:cubicBezTo>
                  <a:cubicBezTo>
                    <a:pt x="6734579" y="2787072"/>
                    <a:pt x="6742507" y="2825098"/>
                    <a:pt x="6750137" y="2861751"/>
                  </a:cubicBezTo>
                  <a:cubicBezTo>
                    <a:pt x="6752105" y="2870897"/>
                    <a:pt x="6754071" y="2879958"/>
                    <a:pt x="6755999" y="2888877"/>
                  </a:cubicBezTo>
                  <a:cubicBezTo>
                    <a:pt x="6757951" y="2897795"/>
                    <a:pt x="6759297" y="2906686"/>
                    <a:pt x="6760995" y="2915337"/>
                  </a:cubicBezTo>
                  <a:cubicBezTo>
                    <a:pt x="6764237" y="2932637"/>
                    <a:pt x="6767551" y="2949186"/>
                    <a:pt x="6770963" y="2964546"/>
                  </a:cubicBezTo>
                  <a:cubicBezTo>
                    <a:pt x="6767253" y="2961304"/>
                    <a:pt x="6761351" y="2946538"/>
                    <a:pt x="6754795" y="2926096"/>
                  </a:cubicBezTo>
                  <a:cubicBezTo>
                    <a:pt x="6751453" y="2915888"/>
                    <a:pt x="6748227" y="2904194"/>
                    <a:pt x="6744503" y="2891891"/>
                  </a:cubicBezTo>
                  <a:cubicBezTo>
                    <a:pt x="6740567" y="2879632"/>
                    <a:pt x="6736645" y="2866663"/>
                    <a:pt x="6732935" y="2853697"/>
                  </a:cubicBezTo>
                  <a:cubicBezTo>
                    <a:pt x="6718155" y="2801839"/>
                    <a:pt x="6706971" y="2749895"/>
                    <a:pt x="6714715" y="2742435"/>
                  </a:cubicBezTo>
                  <a:cubicBezTo>
                    <a:pt x="6714871" y="2766673"/>
                    <a:pt x="6723153" y="2798936"/>
                    <a:pt x="6733361" y="2833480"/>
                  </a:cubicBezTo>
                  <a:cubicBezTo>
                    <a:pt x="6730869" y="2813901"/>
                    <a:pt x="6727911" y="2794901"/>
                    <a:pt x="6724611" y="2776525"/>
                  </a:cubicBezTo>
                  <a:cubicBezTo>
                    <a:pt x="6722969" y="2767338"/>
                    <a:pt x="6721227" y="2758319"/>
                    <a:pt x="6719431" y="2749443"/>
                  </a:cubicBezTo>
                  <a:cubicBezTo>
                    <a:pt x="6717647" y="2740580"/>
                    <a:pt x="6715847" y="2731859"/>
                    <a:pt x="6713441" y="2723451"/>
                  </a:cubicBezTo>
                  <a:cubicBezTo>
                    <a:pt x="6704381" y="2689672"/>
                    <a:pt x="6694599" y="2658554"/>
                    <a:pt x="6685127" y="2630338"/>
                  </a:cubicBezTo>
                  <a:cubicBezTo>
                    <a:pt x="6684631" y="2655354"/>
                    <a:pt x="6707383" y="2701847"/>
                    <a:pt x="6698519" y="2719246"/>
                  </a:cubicBezTo>
                  <a:cubicBezTo>
                    <a:pt x="6684349" y="2672811"/>
                    <a:pt x="6682791" y="2633425"/>
                    <a:pt x="6672911" y="2611693"/>
                  </a:cubicBezTo>
                  <a:cubicBezTo>
                    <a:pt x="6674099" y="2566235"/>
                    <a:pt x="6680839" y="2631598"/>
                    <a:pt x="6689475" y="2634289"/>
                  </a:cubicBezTo>
                  <a:cubicBezTo>
                    <a:pt x="6688709" y="2604615"/>
                    <a:pt x="6685055" y="2610122"/>
                    <a:pt x="6676053" y="2583818"/>
                  </a:cubicBezTo>
                  <a:close/>
                  <a:moveTo>
                    <a:pt x="6453063" y="2560771"/>
                  </a:moveTo>
                  <a:cubicBezTo>
                    <a:pt x="6457991" y="2575296"/>
                    <a:pt x="6462859" y="2589694"/>
                    <a:pt x="6467703" y="2603993"/>
                  </a:cubicBezTo>
                  <a:cubicBezTo>
                    <a:pt x="6470067" y="2611156"/>
                    <a:pt x="6472415" y="2618306"/>
                    <a:pt x="6474767" y="2625428"/>
                  </a:cubicBezTo>
                  <a:lnTo>
                    <a:pt x="6478235" y="2636115"/>
                  </a:lnTo>
                  <a:lnTo>
                    <a:pt x="6481223" y="2646932"/>
                  </a:lnTo>
                  <a:cubicBezTo>
                    <a:pt x="6489037" y="2675771"/>
                    <a:pt x="6496809" y="2704396"/>
                    <a:pt x="6504609" y="2733178"/>
                  </a:cubicBezTo>
                  <a:cubicBezTo>
                    <a:pt x="6508515" y="2747561"/>
                    <a:pt x="6512423" y="2761972"/>
                    <a:pt x="6516375" y="2776469"/>
                  </a:cubicBezTo>
                  <a:cubicBezTo>
                    <a:pt x="6520379" y="2790938"/>
                    <a:pt x="6523283" y="2805790"/>
                    <a:pt x="6526921" y="2820569"/>
                  </a:cubicBezTo>
                  <a:cubicBezTo>
                    <a:pt x="6533899" y="2850228"/>
                    <a:pt x="6541275" y="2880326"/>
                    <a:pt x="6549359" y="2911204"/>
                  </a:cubicBezTo>
                  <a:cubicBezTo>
                    <a:pt x="6546131" y="2940254"/>
                    <a:pt x="6533291" y="2849803"/>
                    <a:pt x="6538657" y="2916173"/>
                  </a:cubicBezTo>
                  <a:cubicBezTo>
                    <a:pt x="6527927" y="2900245"/>
                    <a:pt x="6510599" y="2851022"/>
                    <a:pt x="6503987" y="2822028"/>
                  </a:cubicBezTo>
                  <a:cubicBezTo>
                    <a:pt x="6506761" y="2821801"/>
                    <a:pt x="6513699" y="2840828"/>
                    <a:pt x="6509295" y="2819324"/>
                  </a:cubicBezTo>
                  <a:cubicBezTo>
                    <a:pt x="6515099" y="2827520"/>
                    <a:pt x="6529611" y="2860195"/>
                    <a:pt x="6526171" y="2881176"/>
                  </a:cubicBezTo>
                  <a:cubicBezTo>
                    <a:pt x="6529539" y="2890887"/>
                    <a:pt x="6530615" y="2875484"/>
                    <a:pt x="6534311" y="2888991"/>
                  </a:cubicBezTo>
                  <a:cubicBezTo>
                    <a:pt x="6530715" y="2859572"/>
                    <a:pt x="6522207" y="2822580"/>
                    <a:pt x="6514633" y="2789310"/>
                  </a:cubicBezTo>
                  <a:cubicBezTo>
                    <a:pt x="6505939" y="2756310"/>
                    <a:pt x="6497771" y="2727117"/>
                    <a:pt x="6497459" y="2712339"/>
                  </a:cubicBezTo>
                  <a:cubicBezTo>
                    <a:pt x="6494063" y="2706052"/>
                    <a:pt x="6490693" y="2699879"/>
                    <a:pt x="6488939" y="2704976"/>
                  </a:cubicBezTo>
                  <a:cubicBezTo>
                    <a:pt x="6484407" y="2671481"/>
                    <a:pt x="6477187" y="2649366"/>
                    <a:pt x="6469599" y="2628952"/>
                  </a:cubicBezTo>
                  <a:cubicBezTo>
                    <a:pt x="6461855" y="2608566"/>
                    <a:pt x="6455115" y="2589439"/>
                    <a:pt x="6453063" y="2560771"/>
                  </a:cubicBezTo>
                  <a:close/>
                  <a:moveTo>
                    <a:pt x="195991" y="2542324"/>
                  </a:moveTo>
                  <a:cubicBezTo>
                    <a:pt x="206765" y="2536138"/>
                    <a:pt x="183193" y="2579713"/>
                    <a:pt x="180022" y="2594309"/>
                  </a:cubicBezTo>
                  <a:cubicBezTo>
                    <a:pt x="178960" y="2633016"/>
                    <a:pt x="166247" y="2591294"/>
                    <a:pt x="182726" y="2559384"/>
                  </a:cubicBezTo>
                  <a:cubicBezTo>
                    <a:pt x="186846" y="2556014"/>
                    <a:pt x="179994" y="2578496"/>
                    <a:pt x="185827" y="2571021"/>
                  </a:cubicBezTo>
                  <a:cubicBezTo>
                    <a:pt x="190187" y="2565230"/>
                    <a:pt x="192792" y="2552418"/>
                    <a:pt x="195991" y="2542324"/>
                  </a:cubicBezTo>
                  <a:close/>
                  <a:moveTo>
                    <a:pt x="6508333" y="2526001"/>
                  </a:moveTo>
                  <a:cubicBezTo>
                    <a:pt x="6511561" y="2535911"/>
                    <a:pt x="6512239" y="2533080"/>
                    <a:pt x="6512807" y="2529441"/>
                  </a:cubicBezTo>
                  <a:cubicBezTo>
                    <a:pt x="6516601" y="2539663"/>
                    <a:pt x="6515185" y="2545708"/>
                    <a:pt x="6515639" y="2553253"/>
                  </a:cubicBezTo>
                  <a:cubicBezTo>
                    <a:pt x="6519051" y="2557897"/>
                    <a:pt x="6522561" y="2562866"/>
                    <a:pt x="6527899" y="2577349"/>
                  </a:cubicBezTo>
                  <a:cubicBezTo>
                    <a:pt x="6526611" y="2583451"/>
                    <a:pt x="6527729" y="2591435"/>
                    <a:pt x="6530631" y="2601006"/>
                  </a:cubicBezTo>
                  <a:cubicBezTo>
                    <a:pt x="6525463" y="2609684"/>
                    <a:pt x="6519305" y="2559610"/>
                    <a:pt x="6507229" y="2539422"/>
                  </a:cubicBezTo>
                  <a:cubicBezTo>
                    <a:pt x="6507583" y="2535019"/>
                    <a:pt x="6507965" y="2530489"/>
                    <a:pt x="6508333" y="2526001"/>
                  </a:cubicBezTo>
                  <a:close/>
                  <a:moveTo>
                    <a:pt x="6452157" y="2525329"/>
                  </a:moveTo>
                  <a:cubicBezTo>
                    <a:pt x="6454895" y="2526471"/>
                    <a:pt x="6470823" y="2568093"/>
                    <a:pt x="6472035" y="2561521"/>
                  </a:cubicBezTo>
                  <a:cubicBezTo>
                    <a:pt x="6477513" y="2579415"/>
                    <a:pt x="6469741" y="2565923"/>
                    <a:pt x="6470235" y="2581284"/>
                  </a:cubicBezTo>
                  <a:cubicBezTo>
                    <a:pt x="6480147" y="2612982"/>
                    <a:pt x="6478929" y="2587202"/>
                    <a:pt x="6483571" y="2591803"/>
                  </a:cubicBezTo>
                  <a:cubicBezTo>
                    <a:pt x="6488315" y="2612444"/>
                    <a:pt x="6480981" y="2598400"/>
                    <a:pt x="6489405" y="2631782"/>
                  </a:cubicBezTo>
                  <a:cubicBezTo>
                    <a:pt x="6499455" y="2635945"/>
                    <a:pt x="6498933" y="2658795"/>
                    <a:pt x="6508771" y="2700006"/>
                  </a:cubicBezTo>
                  <a:cubicBezTo>
                    <a:pt x="6515411" y="2720266"/>
                    <a:pt x="6515539" y="2695165"/>
                    <a:pt x="6523977" y="2727967"/>
                  </a:cubicBezTo>
                  <a:cubicBezTo>
                    <a:pt x="6520211" y="2697613"/>
                    <a:pt x="6525491" y="2720548"/>
                    <a:pt x="6527659" y="2701550"/>
                  </a:cubicBezTo>
                  <a:cubicBezTo>
                    <a:pt x="6535119" y="2722899"/>
                    <a:pt x="6525887" y="2729567"/>
                    <a:pt x="6526411" y="2744799"/>
                  </a:cubicBezTo>
                  <a:cubicBezTo>
                    <a:pt x="6516601" y="2735837"/>
                    <a:pt x="6500717" y="2685311"/>
                    <a:pt x="6486659" y="2636667"/>
                  </a:cubicBezTo>
                  <a:cubicBezTo>
                    <a:pt x="6470817" y="2588575"/>
                    <a:pt x="6456419" y="2542408"/>
                    <a:pt x="6454847" y="2540964"/>
                  </a:cubicBezTo>
                  <a:cubicBezTo>
                    <a:pt x="6451795" y="2529065"/>
                    <a:pt x="6451243" y="2524948"/>
                    <a:pt x="6452157" y="2525329"/>
                  </a:cubicBezTo>
                  <a:close/>
                  <a:moveTo>
                    <a:pt x="6589849" y="2519134"/>
                  </a:moveTo>
                  <a:cubicBezTo>
                    <a:pt x="6599279" y="2537991"/>
                    <a:pt x="6607985" y="2556141"/>
                    <a:pt x="6616435" y="2575069"/>
                  </a:cubicBezTo>
                  <a:cubicBezTo>
                    <a:pt x="6618517" y="2579811"/>
                    <a:pt x="6620613" y="2584597"/>
                    <a:pt x="6622723" y="2589424"/>
                  </a:cubicBezTo>
                  <a:cubicBezTo>
                    <a:pt x="6624703" y="2594308"/>
                    <a:pt x="6626487" y="2599306"/>
                    <a:pt x="6628371" y="2604374"/>
                  </a:cubicBezTo>
                  <a:cubicBezTo>
                    <a:pt x="6632079" y="2614525"/>
                    <a:pt x="6635761" y="2625043"/>
                    <a:pt x="6639455" y="2636129"/>
                  </a:cubicBezTo>
                  <a:cubicBezTo>
                    <a:pt x="6646847" y="2658300"/>
                    <a:pt x="6654293" y="2682706"/>
                    <a:pt x="6662107" y="2710823"/>
                  </a:cubicBezTo>
                  <a:cubicBezTo>
                    <a:pt x="6664019" y="2717859"/>
                    <a:pt x="6666001" y="2725120"/>
                    <a:pt x="6668053" y="2732624"/>
                  </a:cubicBezTo>
                  <a:cubicBezTo>
                    <a:pt x="6670135" y="2740114"/>
                    <a:pt x="6672087" y="2747913"/>
                    <a:pt x="6673703" y="2756068"/>
                  </a:cubicBezTo>
                  <a:cubicBezTo>
                    <a:pt x="6677171" y="2772320"/>
                    <a:pt x="6680723" y="2789705"/>
                    <a:pt x="6684377" y="2808394"/>
                  </a:cubicBezTo>
                  <a:cubicBezTo>
                    <a:pt x="6680171" y="2792763"/>
                    <a:pt x="6676335" y="2778535"/>
                    <a:pt x="6672767" y="2765313"/>
                  </a:cubicBezTo>
                  <a:cubicBezTo>
                    <a:pt x="6670983" y="2758716"/>
                    <a:pt x="6669257" y="2752373"/>
                    <a:pt x="6667599" y="2746229"/>
                  </a:cubicBezTo>
                  <a:cubicBezTo>
                    <a:pt x="6665675" y="2740156"/>
                    <a:pt x="6663835" y="2734308"/>
                    <a:pt x="6662023" y="2728603"/>
                  </a:cubicBezTo>
                  <a:cubicBezTo>
                    <a:pt x="6654731" y="2705868"/>
                    <a:pt x="6648291" y="2685736"/>
                    <a:pt x="6641763" y="2665364"/>
                  </a:cubicBezTo>
                  <a:cubicBezTo>
                    <a:pt x="6635123" y="2645063"/>
                    <a:pt x="6628399" y="2624506"/>
                    <a:pt x="6620655" y="2600863"/>
                  </a:cubicBezTo>
                  <a:cubicBezTo>
                    <a:pt x="6612571" y="2577348"/>
                    <a:pt x="6602039" y="2551214"/>
                    <a:pt x="6589849" y="2519134"/>
                  </a:cubicBezTo>
                  <a:close/>
                  <a:moveTo>
                    <a:pt x="272509" y="2511721"/>
                  </a:moveTo>
                  <a:cubicBezTo>
                    <a:pt x="275115" y="2509698"/>
                    <a:pt x="276949" y="2509613"/>
                    <a:pt x="277465" y="2512013"/>
                  </a:cubicBezTo>
                  <a:cubicBezTo>
                    <a:pt x="267414" y="2536576"/>
                    <a:pt x="255437" y="2553649"/>
                    <a:pt x="243672" y="2567552"/>
                  </a:cubicBezTo>
                  <a:cubicBezTo>
                    <a:pt x="247339" y="2549954"/>
                    <a:pt x="255720" y="2533759"/>
                    <a:pt x="262912" y="2523056"/>
                  </a:cubicBezTo>
                  <a:cubicBezTo>
                    <a:pt x="266522" y="2517705"/>
                    <a:pt x="269902" y="2513744"/>
                    <a:pt x="272509" y="2511721"/>
                  </a:cubicBezTo>
                  <a:close/>
                  <a:moveTo>
                    <a:pt x="224560" y="2485540"/>
                  </a:moveTo>
                  <a:cubicBezTo>
                    <a:pt x="228680" y="2487720"/>
                    <a:pt x="224588" y="2505346"/>
                    <a:pt x="217920" y="2527190"/>
                  </a:cubicBezTo>
                  <a:cubicBezTo>
                    <a:pt x="214381" y="2538049"/>
                    <a:pt x="211125" y="2550252"/>
                    <a:pt x="207600" y="2562004"/>
                  </a:cubicBezTo>
                  <a:cubicBezTo>
                    <a:pt x="204117" y="2573781"/>
                    <a:pt x="200734" y="2585220"/>
                    <a:pt x="197888" y="2594833"/>
                  </a:cubicBezTo>
                  <a:cubicBezTo>
                    <a:pt x="194858" y="2593290"/>
                    <a:pt x="199445" y="2573682"/>
                    <a:pt x="205604" y="2550521"/>
                  </a:cubicBezTo>
                  <a:cubicBezTo>
                    <a:pt x="208492" y="2538884"/>
                    <a:pt x="212527" y="2526596"/>
                    <a:pt x="216080" y="2515213"/>
                  </a:cubicBezTo>
                  <a:cubicBezTo>
                    <a:pt x="219619" y="2503817"/>
                    <a:pt x="222734" y="2493341"/>
                    <a:pt x="224560" y="2485540"/>
                  </a:cubicBezTo>
                  <a:close/>
                  <a:moveTo>
                    <a:pt x="6250941" y="2484072"/>
                  </a:moveTo>
                  <a:cubicBezTo>
                    <a:pt x="6252755" y="2484249"/>
                    <a:pt x="6259261" y="2500380"/>
                    <a:pt x="6267575" y="2522349"/>
                  </a:cubicBezTo>
                  <a:cubicBezTo>
                    <a:pt x="6270323" y="2529682"/>
                    <a:pt x="6273311" y="2537638"/>
                    <a:pt x="6276395" y="2545863"/>
                  </a:cubicBezTo>
                  <a:cubicBezTo>
                    <a:pt x="6279099" y="2554230"/>
                    <a:pt x="6281903" y="2562866"/>
                    <a:pt x="6284679" y="2571403"/>
                  </a:cubicBezTo>
                  <a:cubicBezTo>
                    <a:pt x="6290213" y="2588476"/>
                    <a:pt x="6295735" y="2605139"/>
                    <a:pt x="6300535" y="2618320"/>
                  </a:cubicBezTo>
                  <a:cubicBezTo>
                    <a:pt x="6297065" y="2616564"/>
                    <a:pt x="6294999" y="2622298"/>
                    <a:pt x="6294051" y="2633907"/>
                  </a:cubicBezTo>
                  <a:cubicBezTo>
                    <a:pt x="6289195" y="2621278"/>
                    <a:pt x="6284295" y="2608594"/>
                    <a:pt x="6279439" y="2595966"/>
                  </a:cubicBezTo>
                  <a:cubicBezTo>
                    <a:pt x="6281591" y="2569548"/>
                    <a:pt x="6284847" y="2612586"/>
                    <a:pt x="6291799" y="2611836"/>
                  </a:cubicBezTo>
                  <a:cubicBezTo>
                    <a:pt x="6285655" y="2589354"/>
                    <a:pt x="6280869" y="2570525"/>
                    <a:pt x="6275589" y="2553282"/>
                  </a:cubicBezTo>
                  <a:cubicBezTo>
                    <a:pt x="6270039" y="2536137"/>
                    <a:pt x="6263203" y="2520890"/>
                    <a:pt x="6254467" y="2505091"/>
                  </a:cubicBezTo>
                  <a:cubicBezTo>
                    <a:pt x="6254749" y="2500886"/>
                    <a:pt x="6255019" y="2496667"/>
                    <a:pt x="6255287" y="2492477"/>
                  </a:cubicBezTo>
                  <a:cubicBezTo>
                    <a:pt x="6251875" y="2483473"/>
                    <a:pt x="6251225" y="2486134"/>
                    <a:pt x="6250799" y="2489589"/>
                  </a:cubicBezTo>
                  <a:cubicBezTo>
                    <a:pt x="6250253" y="2485727"/>
                    <a:pt x="6250337" y="2484013"/>
                    <a:pt x="6250941" y="2484072"/>
                  </a:cubicBezTo>
                  <a:close/>
                  <a:moveTo>
                    <a:pt x="6607363" y="2475106"/>
                  </a:moveTo>
                  <a:cubicBezTo>
                    <a:pt x="6613519" y="2486998"/>
                    <a:pt x="6626147" y="2518809"/>
                    <a:pt x="6638139" y="2555165"/>
                  </a:cubicBezTo>
                  <a:cubicBezTo>
                    <a:pt x="6641141" y="2564254"/>
                    <a:pt x="6644099" y="2573611"/>
                    <a:pt x="6646903" y="2583026"/>
                  </a:cubicBezTo>
                  <a:cubicBezTo>
                    <a:pt x="6649351" y="2592539"/>
                    <a:pt x="6651603" y="2602110"/>
                    <a:pt x="6653641" y="2611453"/>
                  </a:cubicBezTo>
                  <a:cubicBezTo>
                    <a:pt x="6657691" y="2630155"/>
                    <a:pt x="6660763" y="2648008"/>
                    <a:pt x="6662079" y="2663014"/>
                  </a:cubicBezTo>
                  <a:cubicBezTo>
                    <a:pt x="6654563" y="2641509"/>
                    <a:pt x="6650895" y="2623600"/>
                    <a:pt x="6647527" y="2608353"/>
                  </a:cubicBezTo>
                  <a:cubicBezTo>
                    <a:pt x="6645841" y="2600736"/>
                    <a:pt x="6644227" y="2593799"/>
                    <a:pt x="6642231" y="2587429"/>
                  </a:cubicBezTo>
                  <a:cubicBezTo>
                    <a:pt x="6640179" y="2581086"/>
                    <a:pt x="6637431" y="2575409"/>
                    <a:pt x="6634063" y="2570157"/>
                  </a:cubicBezTo>
                  <a:cubicBezTo>
                    <a:pt x="6636951" y="2555052"/>
                    <a:pt x="6614497" y="2501806"/>
                    <a:pt x="6607363" y="2475106"/>
                  </a:cubicBezTo>
                  <a:close/>
                  <a:moveTo>
                    <a:pt x="155105" y="2463610"/>
                  </a:moveTo>
                  <a:cubicBezTo>
                    <a:pt x="148423" y="2478631"/>
                    <a:pt x="141287" y="2491584"/>
                    <a:pt x="133997" y="2504099"/>
                  </a:cubicBezTo>
                  <a:cubicBezTo>
                    <a:pt x="134945" y="2531423"/>
                    <a:pt x="115975" y="2599589"/>
                    <a:pt x="95475" y="2657833"/>
                  </a:cubicBezTo>
                  <a:cubicBezTo>
                    <a:pt x="97018" y="2635875"/>
                    <a:pt x="104578" y="2607008"/>
                    <a:pt x="112945" y="2576626"/>
                  </a:cubicBezTo>
                  <a:cubicBezTo>
                    <a:pt x="121538" y="2546302"/>
                    <a:pt x="129863" y="2514165"/>
                    <a:pt x="136191" y="2486346"/>
                  </a:cubicBezTo>
                  <a:close/>
                  <a:moveTo>
                    <a:pt x="6557883" y="2421734"/>
                  </a:moveTo>
                  <a:cubicBezTo>
                    <a:pt x="6560771" y="2413565"/>
                    <a:pt x="6565923" y="2424551"/>
                    <a:pt x="6571955" y="2441709"/>
                  </a:cubicBezTo>
                  <a:cubicBezTo>
                    <a:pt x="6577503" y="2459038"/>
                    <a:pt x="6584045" y="2482425"/>
                    <a:pt x="6591379" y="2498536"/>
                  </a:cubicBezTo>
                  <a:cubicBezTo>
                    <a:pt x="6587203" y="2500447"/>
                    <a:pt x="6582403" y="2490396"/>
                    <a:pt x="6576967" y="2475262"/>
                  </a:cubicBezTo>
                  <a:cubicBezTo>
                    <a:pt x="6571475" y="2460142"/>
                    <a:pt x="6565727" y="2439770"/>
                    <a:pt x="6557883" y="2421734"/>
                  </a:cubicBezTo>
                  <a:close/>
                  <a:moveTo>
                    <a:pt x="6548271" y="2421507"/>
                  </a:moveTo>
                  <a:cubicBezTo>
                    <a:pt x="6560347" y="2446325"/>
                    <a:pt x="6565811" y="2468523"/>
                    <a:pt x="6572337" y="2490480"/>
                  </a:cubicBezTo>
                  <a:cubicBezTo>
                    <a:pt x="6578679" y="2512523"/>
                    <a:pt x="6585163" y="2534651"/>
                    <a:pt x="6596277" y="2560686"/>
                  </a:cubicBezTo>
                  <a:cubicBezTo>
                    <a:pt x="6594167" y="2566703"/>
                    <a:pt x="6583803" y="2540455"/>
                    <a:pt x="6573229" y="2508418"/>
                  </a:cubicBezTo>
                  <a:cubicBezTo>
                    <a:pt x="6562655" y="2476394"/>
                    <a:pt x="6552135" y="2438411"/>
                    <a:pt x="6548271" y="2421507"/>
                  </a:cubicBezTo>
                  <a:close/>
                  <a:moveTo>
                    <a:pt x="356916" y="2414819"/>
                  </a:moveTo>
                  <a:cubicBezTo>
                    <a:pt x="356334" y="2413546"/>
                    <a:pt x="354608" y="2414612"/>
                    <a:pt x="350417" y="2420714"/>
                  </a:cubicBezTo>
                  <a:cubicBezTo>
                    <a:pt x="341668" y="2443677"/>
                    <a:pt x="350092" y="2451237"/>
                    <a:pt x="333698" y="2476224"/>
                  </a:cubicBezTo>
                  <a:cubicBezTo>
                    <a:pt x="338086" y="2461486"/>
                    <a:pt x="328644" y="2475318"/>
                    <a:pt x="331121" y="2464587"/>
                  </a:cubicBezTo>
                  <a:cubicBezTo>
                    <a:pt x="334306" y="2452312"/>
                    <a:pt x="341385" y="2432181"/>
                    <a:pt x="336487" y="2436541"/>
                  </a:cubicBezTo>
                  <a:cubicBezTo>
                    <a:pt x="316964" y="2485596"/>
                    <a:pt x="337393" y="2418562"/>
                    <a:pt x="321310" y="2446664"/>
                  </a:cubicBezTo>
                  <a:cubicBezTo>
                    <a:pt x="313028" y="2480726"/>
                    <a:pt x="333344" y="2455653"/>
                    <a:pt x="313198" y="2514392"/>
                  </a:cubicBezTo>
                  <a:cubicBezTo>
                    <a:pt x="326789" y="2494189"/>
                    <a:pt x="337195" y="2513217"/>
                    <a:pt x="353518" y="2460863"/>
                  </a:cubicBezTo>
                  <a:cubicBezTo>
                    <a:pt x="342985" y="2464516"/>
                    <a:pt x="343325" y="2469273"/>
                    <a:pt x="366868" y="2416636"/>
                  </a:cubicBezTo>
                  <a:cubicBezTo>
                    <a:pt x="350103" y="2443510"/>
                    <a:pt x="358660" y="2418638"/>
                    <a:pt x="356916" y="2414819"/>
                  </a:cubicBezTo>
                  <a:close/>
                  <a:moveTo>
                    <a:pt x="6306635" y="2414188"/>
                  </a:moveTo>
                  <a:cubicBezTo>
                    <a:pt x="6318159" y="2449425"/>
                    <a:pt x="6321685" y="2471085"/>
                    <a:pt x="6328099" y="2455683"/>
                  </a:cubicBezTo>
                  <a:cubicBezTo>
                    <a:pt x="6331439" y="2464630"/>
                    <a:pt x="6331947" y="2471623"/>
                    <a:pt x="6336211" y="2481250"/>
                  </a:cubicBezTo>
                  <a:cubicBezTo>
                    <a:pt x="6347803" y="2516034"/>
                    <a:pt x="6328991" y="2473237"/>
                    <a:pt x="6327787" y="2462096"/>
                  </a:cubicBezTo>
                  <a:cubicBezTo>
                    <a:pt x="6326851" y="2474087"/>
                    <a:pt x="6333761" y="2499456"/>
                    <a:pt x="6341051" y="2518342"/>
                  </a:cubicBezTo>
                  <a:cubicBezTo>
                    <a:pt x="6347875" y="2537383"/>
                    <a:pt x="6354741" y="2550153"/>
                    <a:pt x="6356157" y="2535883"/>
                  </a:cubicBezTo>
                  <a:cubicBezTo>
                    <a:pt x="6351401" y="2561380"/>
                    <a:pt x="6371079" y="2583351"/>
                    <a:pt x="6376727" y="2613761"/>
                  </a:cubicBezTo>
                  <a:cubicBezTo>
                    <a:pt x="6382831" y="2622836"/>
                    <a:pt x="6386453" y="2618716"/>
                    <a:pt x="6387501" y="2601260"/>
                  </a:cubicBezTo>
                  <a:cubicBezTo>
                    <a:pt x="6391423" y="2613464"/>
                    <a:pt x="6388733" y="2620655"/>
                    <a:pt x="6393675" y="2633723"/>
                  </a:cubicBezTo>
                  <a:cubicBezTo>
                    <a:pt x="6390559" y="2633779"/>
                    <a:pt x="6384401" y="2617796"/>
                    <a:pt x="6384187" y="2633327"/>
                  </a:cubicBezTo>
                  <a:cubicBezTo>
                    <a:pt x="6383255" y="2658824"/>
                    <a:pt x="6400851" y="2654250"/>
                    <a:pt x="6393461" y="2675642"/>
                  </a:cubicBezTo>
                  <a:cubicBezTo>
                    <a:pt x="6403767" y="2669087"/>
                    <a:pt x="6413791" y="2752983"/>
                    <a:pt x="6411695" y="2712352"/>
                  </a:cubicBezTo>
                  <a:cubicBezTo>
                    <a:pt x="6414755" y="2701861"/>
                    <a:pt x="6421959" y="2753521"/>
                    <a:pt x="6418507" y="2761209"/>
                  </a:cubicBezTo>
                  <a:cubicBezTo>
                    <a:pt x="6424961" y="2780972"/>
                    <a:pt x="6425315" y="2756592"/>
                    <a:pt x="6433471" y="2788333"/>
                  </a:cubicBezTo>
                  <a:cubicBezTo>
                    <a:pt x="6425795" y="2783987"/>
                    <a:pt x="6433937" y="2808223"/>
                    <a:pt x="6426249" y="2803707"/>
                  </a:cubicBezTo>
                  <a:cubicBezTo>
                    <a:pt x="6419581" y="2777178"/>
                    <a:pt x="6411171" y="2746144"/>
                    <a:pt x="6401827" y="2712960"/>
                  </a:cubicBezTo>
                  <a:cubicBezTo>
                    <a:pt x="6397115" y="2696382"/>
                    <a:pt x="6392357" y="2679211"/>
                    <a:pt x="6387161" y="2661895"/>
                  </a:cubicBezTo>
                  <a:cubicBezTo>
                    <a:pt x="6381329" y="2644779"/>
                    <a:pt x="6375425" y="2627409"/>
                    <a:pt x="6369523" y="2610066"/>
                  </a:cubicBezTo>
                  <a:cubicBezTo>
                    <a:pt x="6363575" y="2592752"/>
                    <a:pt x="6357643" y="2575466"/>
                    <a:pt x="6351825" y="2558506"/>
                  </a:cubicBezTo>
                  <a:cubicBezTo>
                    <a:pt x="6345865" y="2541602"/>
                    <a:pt x="6340683" y="2524798"/>
                    <a:pt x="6334171" y="2509168"/>
                  </a:cubicBezTo>
                  <a:cubicBezTo>
                    <a:pt x="6321811" y="2477683"/>
                    <a:pt x="6310529" y="2448590"/>
                    <a:pt x="6301427" y="2424112"/>
                  </a:cubicBezTo>
                  <a:cubicBezTo>
                    <a:pt x="6303917" y="2423900"/>
                    <a:pt x="6306367" y="2423546"/>
                    <a:pt x="6306635" y="2414188"/>
                  </a:cubicBezTo>
                  <a:close/>
                  <a:moveTo>
                    <a:pt x="324312" y="2406599"/>
                  </a:moveTo>
                  <a:cubicBezTo>
                    <a:pt x="323448" y="2401418"/>
                    <a:pt x="304874" y="2429392"/>
                    <a:pt x="303118" y="2416325"/>
                  </a:cubicBezTo>
                  <a:cubicBezTo>
                    <a:pt x="298829" y="2432124"/>
                    <a:pt x="288975" y="2459589"/>
                    <a:pt x="294228" y="2455866"/>
                  </a:cubicBezTo>
                  <a:cubicBezTo>
                    <a:pt x="310565" y="2409544"/>
                    <a:pt x="314118" y="2452157"/>
                    <a:pt x="324312" y="2406599"/>
                  </a:cubicBezTo>
                  <a:close/>
                  <a:moveTo>
                    <a:pt x="6355187" y="2402590"/>
                  </a:moveTo>
                  <a:cubicBezTo>
                    <a:pt x="6356263" y="2401073"/>
                    <a:pt x="6358885" y="2402002"/>
                    <a:pt x="6363447" y="2405948"/>
                  </a:cubicBezTo>
                  <a:cubicBezTo>
                    <a:pt x="6355209" y="2451081"/>
                    <a:pt x="6385081" y="2394523"/>
                    <a:pt x="6375425" y="2454762"/>
                  </a:cubicBezTo>
                  <a:cubicBezTo>
                    <a:pt x="6389271" y="2492660"/>
                    <a:pt x="6402947" y="2499017"/>
                    <a:pt x="6392187" y="2500334"/>
                  </a:cubicBezTo>
                  <a:cubicBezTo>
                    <a:pt x="6400751" y="2522985"/>
                    <a:pt x="6404901" y="2526368"/>
                    <a:pt x="6405579" y="2510229"/>
                  </a:cubicBezTo>
                  <a:cubicBezTo>
                    <a:pt x="6408667" y="2523141"/>
                    <a:pt x="6411711" y="2535953"/>
                    <a:pt x="6413239" y="2530092"/>
                  </a:cubicBezTo>
                  <a:cubicBezTo>
                    <a:pt x="6423347" y="2564409"/>
                    <a:pt x="6406131" y="2533235"/>
                    <a:pt x="6414641" y="2566249"/>
                  </a:cubicBezTo>
                  <a:cubicBezTo>
                    <a:pt x="6419199" y="2576782"/>
                    <a:pt x="6418959" y="2562639"/>
                    <a:pt x="6420275" y="2556594"/>
                  </a:cubicBezTo>
                  <a:cubicBezTo>
                    <a:pt x="6429915" y="2582544"/>
                    <a:pt x="6426929" y="2604374"/>
                    <a:pt x="6420997" y="2599165"/>
                  </a:cubicBezTo>
                  <a:cubicBezTo>
                    <a:pt x="6418959" y="2583705"/>
                    <a:pt x="6412459" y="2561676"/>
                    <a:pt x="6404363" y="2537935"/>
                  </a:cubicBezTo>
                  <a:cubicBezTo>
                    <a:pt x="6400271" y="2526085"/>
                    <a:pt x="6396011" y="2513712"/>
                    <a:pt x="6391295" y="2501650"/>
                  </a:cubicBezTo>
                  <a:cubicBezTo>
                    <a:pt x="6386255" y="2489716"/>
                    <a:pt x="6381271" y="2477909"/>
                    <a:pt x="6376615" y="2466866"/>
                  </a:cubicBezTo>
                  <a:cubicBezTo>
                    <a:pt x="6362641" y="2433706"/>
                    <a:pt x="6351957" y="2407141"/>
                    <a:pt x="6355187" y="2402590"/>
                  </a:cubicBezTo>
                  <a:close/>
                  <a:moveTo>
                    <a:pt x="6456541" y="2384998"/>
                  </a:moveTo>
                  <a:cubicBezTo>
                    <a:pt x="6465991" y="2383161"/>
                    <a:pt x="6493757" y="2505545"/>
                    <a:pt x="6494587" y="2451350"/>
                  </a:cubicBezTo>
                  <a:cubicBezTo>
                    <a:pt x="6499455" y="2461670"/>
                    <a:pt x="6499599" y="2468806"/>
                    <a:pt x="6498593" y="2475318"/>
                  </a:cubicBezTo>
                  <a:cubicBezTo>
                    <a:pt x="6497687" y="2481788"/>
                    <a:pt x="6495859" y="2487564"/>
                    <a:pt x="6496539" y="2495265"/>
                  </a:cubicBezTo>
                  <a:cubicBezTo>
                    <a:pt x="6500901" y="2501325"/>
                    <a:pt x="6501835" y="2490310"/>
                    <a:pt x="6509423" y="2512551"/>
                  </a:cubicBezTo>
                  <a:cubicBezTo>
                    <a:pt x="6506223" y="2529880"/>
                    <a:pt x="6498679" y="2510626"/>
                    <a:pt x="6489135" y="2481759"/>
                  </a:cubicBezTo>
                  <a:cubicBezTo>
                    <a:pt x="6487961" y="2478149"/>
                    <a:pt x="6486729" y="2474384"/>
                    <a:pt x="6485469" y="2470533"/>
                  </a:cubicBezTo>
                  <a:cubicBezTo>
                    <a:pt x="6484067" y="2466725"/>
                    <a:pt x="6482623" y="2462831"/>
                    <a:pt x="6481151" y="2458881"/>
                  </a:cubicBezTo>
                  <a:cubicBezTo>
                    <a:pt x="6478163" y="2451010"/>
                    <a:pt x="6475107" y="2442955"/>
                    <a:pt x="6472119" y="2435097"/>
                  </a:cubicBezTo>
                  <a:cubicBezTo>
                    <a:pt x="6466003" y="2419426"/>
                    <a:pt x="6459717" y="2404702"/>
                    <a:pt x="6453743" y="2394268"/>
                  </a:cubicBezTo>
                  <a:cubicBezTo>
                    <a:pt x="6454213" y="2388059"/>
                    <a:pt x="6455191" y="2385261"/>
                    <a:pt x="6456541" y="2384998"/>
                  </a:cubicBezTo>
                  <a:close/>
                  <a:moveTo>
                    <a:pt x="6430611" y="2377818"/>
                  </a:moveTo>
                  <a:cubicBezTo>
                    <a:pt x="6445163" y="2414697"/>
                    <a:pt x="6458527" y="2448278"/>
                    <a:pt x="6470561" y="2480641"/>
                  </a:cubicBezTo>
                  <a:cubicBezTo>
                    <a:pt x="6481463" y="2513415"/>
                    <a:pt x="6491853" y="2544674"/>
                    <a:pt x="6502343" y="2576202"/>
                  </a:cubicBezTo>
                  <a:cubicBezTo>
                    <a:pt x="6507539" y="2591987"/>
                    <a:pt x="6512751" y="2607829"/>
                    <a:pt x="6518059" y="2623983"/>
                  </a:cubicBezTo>
                  <a:cubicBezTo>
                    <a:pt x="6522687" y="2640348"/>
                    <a:pt x="6527387" y="2656998"/>
                    <a:pt x="6532259" y="2674185"/>
                  </a:cubicBezTo>
                  <a:cubicBezTo>
                    <a:pt x="6537143" y="2691371"/>
                    <a:pt x="6542167" y="2709081"/>
                    <a:pt x="6547419" y="2727542"/>
                  </a:cubicBezTo>
                  <a:cubicBezTo>
                    <a:pt x="6550055" y="2736772"/>
                    <a:pt x="6552743" y="2746201"/>
                    <a:pt x="6555491" y="2755829"/>
                  </a:cubicBezTo>
                  <a:cubicBezTo>
                    <a:pt x="6558279" y="2765455"/>
                    <a:pt x="6561153" y="2775294"/>
                    <a:pt x="6563447" y="2785558"/>
                  </a:cubicBezTo>
                  <a:cubicBezTo>
                    <a:pt x="6559935" y="2788885"/>
                    <a:pt x="6556707" y="2781495"/>
                    <a:pt x="6552419" y="2768654"/>
                  </a:cubicBezTo>
                  <a:cubicBezTo>
                    <a:pt x="6548115" y="2755815"/>
                    <a:pt x="6543455" y="2737311"/>
                    <a:pt x="6538755" y="2717930"/>
                  </a:cubicBezTo>
                  <a:cubicBezTo>
                    <a:pt x="6529383" y="2679196"/>
                    <a:pt x="6519827" y="2636909"/>
                    <a:pt x="6513359" y="2629957"/>
                  </a:cubicBezTo>
                  <a:cubicBezTo>
                    <a:pt x="6506237" y="2589609"/>
                    <a:pt x="6489531" y="2548142"/>
                    <a:pt x="6473507" y="2505869"/>
                  </a:cubicBezTo>
                  <a:cubicBezTo>
                    <a:pt x="6469387" y="2495336"/>
                    <a:pt x="6465649" y="2484619"/>
                    <a:pt x="6461415" y="2474087"/>
                  </a:cubicBezTo>
                  <a:cubicBezTo>
                    <a:pt x="6457099" y="2463582"/>
                    <a:pt x="6452951" y="2453021"/>
                    <a:pt x="6449099" y="2442403"/>
                  </a:cubicBezTo>
                  <a:cubicBezTo>
                    <a:pt x="6441383" y="2421181"/>
                    <a:pt x="6434857" y="2399691"/>
                    <a:pt x="6430611" y="2377818"/>
                  </a:cubicBezTo>
                  <a:close/>
                  <a:moveTo>
                    <a:pt x="6327405" y="2361226"/>
                  </a:moveTo>
                  <a:cubicBezTo>
                    <a:pt x="6342737" y="2403712"/>
                    <a:pt x="6359031" y="2447967"/>
                    <a:pt x="6376375" y="2492463"/>
                  </a:cubicBezTo>
                  <a:lnTo>
                    <a:pt x="6382801" y="2509211"/>
                  </a:lnTo>
                  <a:lnTo>
                    <a:pt x="6388563" y="2526242"/>
                  </a:lnTo>
                  <a:lnTo>
                    <a:pt x="6400115" y="2560361"/>
                  </a:lnTo>
                  <a:cubicBezTo>
                    <a:pt x="6407719" y="2583139"/>
                    <a:pt x="6415307" y="2605904"/>
                    <a:pt x="6422839" y="2628470"/>
                  </a:cubicBezTo>
                  <a:cubicBezTo>
                    <a:pt x="6412391" y="2627778"/>
                    <a:pt x="6414839" y="2643434"/>
                    <a:pt x="6403839" y="2627608"/>
                  </a:cubicBezTo>
                  <a:cubicBezTo>
                    <a:pt x="6412121" y="2633878"/>
                    <a:pt x="6402819" y="2610264"/>
                    <a:pt x="6407067" y="2595399"/>
                  </a:cubicBezTo>
                  <a:cubicBezTo>
                    <a:pt x="6384741" y="2548936"/>
                    <a:pt x="6390235" y="2540484"/>
                    <a:pt x="6372779" y="2506747"/>
                  </a:cubicBezTo>
                  <a:cubicBezTo>
                    <a:pt x="6380139" y="2498225"/>
                    <a:pt x="6350183" y="2454210"/>
                    <a:pt x="6348271" y="2429237"/>
                  </a:cubicBezTo>
                  <a:cubicBezTo>
                    <a:pt x="6341803" y="2417642"/>
                    <a:pt x="6349561" y="2441370"/>
                    <a:pt x="6347323" y="2448774"/>
                  </a:cubicBezTo>
                  <a:cubicBezTo>
                    <a:pt x="6335531" y="2416057"/>
                    <a:pt x="6332259" y="2388748"/>
                    <a:pt x="6327405" y="2361226"/>
                  </a:cubicBezTo>
                  <a:close/>
                  <a:moveTo>
                    <a:pt x="314571" y="2353991"/>
                  </a:moveTo>
                  <a:cubicBezTo>
                    <a:pt x="304704" y="2371164"/>
                    <a:pt x="301150" y="2372325"/>
                    <a:pt x="297654" y="2373910"/>
                  </a:cubicBezTo>
                  <a:cubicBezTo>
                    <a:pt x="295912" y="2374703"/>
                    <a:pt x="294185" y="2375609"/>
                    <a:pt x="291693" y="2378709"/>
                  </a:cubicBezTo>
                  <a:cubicBezTo>
                    <a:pt x="289131" y="2381782"/>
                    <a:pt x="285974" y="2387091"/>
                    <a:pt x="281656" y="2396816"/>
                  </a:cubicBezTo>
                  <a:cubicBezTo>
                    <a:pt x="281953" y="2399478"/>
                    <a:pt x="287744" y="2397737"/>
                    <a:pt x="294511" y="2390786"/>
                  </a:cubicBezTo>
                  <a:cubicBezTo>
                    <a:pt x="301363" y="2383863"/>
                    <a:pt x="309744" y="2371999"/>
                    <a:pt x="314571" y="2353991"/>
                  </a:cubicBezTo>
                  <a:close/>
                  <a:moveTo>
                    <a:pt x="1239536" y="2345612"/>
                  </a:moveTo>
                  <a:cubicBezTo>
                    <a:pt x="1238980" y="2353362"/>
                    <a:pt x="1220104" y="2386012"/>
                    <a:pt x="1216366" y="2398021"/>
                  </a:cubicBezTo>
                  <a:cubicBezTo>
                    <a:pt x="1203568" y="2406104"/>
                    <a:pt x="1223148" y="2370216"/>
                    <a:pt x="1232746" y="2347848"/>
                  </a:cubicBezTo>
                  <a:cubicBezTo>
                    <a:pt x="1237871" y="2343212"/>
                    <a:pt x="1239721" y="2343028"/>
                    <a:pt x="1239536" y="2345612"/>
                  </a:cubicBezTo>
                  <a:close/>
                  <a:moveTo>
                    <a:pt x="1113486" y="2336041"/>
                  </a:moveTo>
                  <a:cubicBezTo>
                    <a:pt x="1118583" y="2331185"/>
                    <a:pt x="1109126" y="2353057"/>
                    <a:pt x="1097602" y="2379050"/>
                  </a:cubicBezTo>
                  <a:cubicBezTo>
                    <a:pt x="1094714" y="2385548"/>
                    <a:pt x="1091712" y="2392301"/>
                    <a:pt x="1088754" y="2398969"/>
                  </a:cubicBezTo>
                  <a:cubicBezTo>
                    <a:pt x="1085993" y="2405722"/>
                    <a:pt x="1083530" y="2412489"/>
                    <a:pt x="1081180" y="2418732"/>
                  </a:cubicBezTo>
                  <a:cubicBezTo>
                    <a:pt x="1076536" y="2431262"/>
                    <a:pt x="1072827" y="2441950"/>
                    <a:pt x="1071496" y="2447924"/>
                  </a:cubicBezTo>
                  <a:cubicBezTo>
                    <a:pt x="1067546" y="2455428"/>
                    <a:pt x="1059901" y="2472982"/>
                    <a:pt x="1051209" y="2493610"/>
                  </a:cubicBezTo>
                  <a:cubicBezTo>
                    <a:pt x="1046962" y="2503973"/>
                    <a:pt x="1042007" y="2514902"/>
                    <a:pt x="1037915" y="2526086"/>
                  </a:cubicBezTo>
                  <a:cubicBezTo>
                    <a:pt x="1033909" y="2537298"/>
                    <a:pt x="1029945" y="2548398"/>
                    <a:pt x="1026335" y="2558520"/>
                  </a:cubicBezTo>
                  <a:cubicBezTo>
                    <a:pt x="1011880" y="2598981"/>
                    <a:pt x="1002791" y="2623729"/>
                    <a:pt x="1017232" y="2576231"/>
                  </a:cubicBezTo>
                  <a:cubicBezTo>
                    <a:pt x="1021323" y="2563149"/>
                    <a:pt x="1028600" y="2541319"/>
                    <a:pt x="1038227" y="2515355"/>
                  </a:cubicBezTo>
                  <a:cubicBezTo>
                    <a:pt x="1048675" y="2489716"/>
                    <a:pt x="1060907" y="2459731"/>
                    <a:pt x="1072629" y="2429364"/>
                  </a:cubicBezTo>
                  <a:cubicBezTo>
                    <a:pt x="1084549" y="2397440"/>
                    <a:pt x="1099598" y="2367045"/>
                    <a:pt x="1113486" y="2336041"/>
                  </a:cubicBezTo>
                  <a:close/>
                  <a:moveTo>
                    <a:pt x="6555179" y="2335502"/>
                  </a:moveTo>
                  <a:cubicBezTo>
                    <a:pt x="6561579" y="2340471"/>
                    <a:pt x="6571119" y="2362712"/>
                    <a:pt x="6580479" y="2387799"/>
                  </a:cubicBezTo>
                  <a:cubicBezTo>
                    <a:pt x="6585151" y="2400342"/>
                    <a:pt x="6589793" y="2413579"/>
                    <a:pt x="6593971" y="2425740"/>
                  </a:cubicBezTo>
                  <a:cubicBezTo>
                    <a:pt x="6598019" y="2437943"/>
                    <a:pt x="6601063" y="2449269"/>
                    <a:pt x="6603723" y="2457537"/>
                  </a:cubicBezTo>
                  <a:cubicBezTo>
                    <a:pt x="6593319" y="2448929"/>
                    <a:pt x="6571899" y="2358592"/>
                    <a:pt x="6559313" y="2366733"/>
                  </a:cubicBezTo>
                  <a:cubicBezTo>
                    <a:pt x="6556751" y="2345058"/>
                    <a:pt x="6572691" y="2374151"/>
                    <a:pt x="6555179" y="2335502"/>
                  </a:cubicBezTo>
                  <a:close/>
                  <a:moveTo>
                    <a:pt x="6569903" y="2311152"/>
                  </a:moveTo>
                  <a:cubicBezTo>
                    <a:pt x="6580393" y="2326130"/>
                    <a:pt x="6592483" y="2384939"/>
                    <a:pt x="6584017" y="2321487"/>
                  </a:cubicBezTo>
                  <a:cubicBezTo>
                    <a:pt x="6590147" y="2340302"/>
                    <a:pt x="6592341" y="2356115"/>
                    <a:pt x="6592709" y="2370470"/>
                  </a:cubicBezTo>
                  <a:cubicBezTo>
                    <a:pt x="6600297" y="2387190"/>
                    <a:pt x="6606343" y="2402550"/>
                    <a:pt x="6611793" y="2417217"/>
                  </a:cubicBezTo>
                  <a:cubicBezTo>
                    <a:pt x="6617131" y="2431912"/>
                    <a:pt x="6621067" y="2446225"/>
                    <a:pt x="6625767" y="2460354"/>
                  </a:cubicBezTo>
                  <a:cubicBezTo>
                    <a:pt x="6634967" y="2488711"/>
                    <a:pt x="6645431" y="2517025"/>
                    <a:pt x="6664331" y="2551441"/>
                  </a:cubicBezTo>
                  <a:cubicBezTo>
                    <a:pt x="6656403" y="2499230"/>
                    <a:pt x="6634133" y="2481123"/>
                    <a:pt x="6633581" y="2437632"/>
                  </a:cubicBezTo>
                  <a:cubicBezTo>
                    <a:pt x="6649069" y="2475177"/>
                    <a:pt x="6671083" y="2556509"/>
                    <a:pt x="6677949" y="2562951"/>
                  </a:cubicBezTo>
                  <a:cubicBezTo>
                    <a:pt x="6680015" y="2573059"/>
                    <a:pt x="6679563" y="2577122"/>
                    <a:pt x="6678063" y="2577901"/>
                  </a:cubicBezTo>
                  <a:cubicBezTo>
                    <a:pt x="6676533" y="2578679"/>
                    <a:pt x="6674055" y="2576145"/>
                    <a:pt x="6671027" y="2573342"/>
                  </a:cubicBezTo>
                  <a:cubicBezTo>
                    <a:pt x="6665051" y="2567708"/>
                    <a:pt x="6658031" y="2560728"/>
                    <a:pt x="6657719" y="2575211"/>
                  </a:cubicBezTo>
                  <a:cubicBezTo>
                    <a:pt x="6650243" y="2534934"/>
                    <a:pt x="6638735" y="2507511"/>
                    <a:pt x="6624563" y="2470788"/>
                  </a:cubicBezTo>
                  <a:cubicBezTo>
                    <a:pt x="6621023" y="2461600"/>
                    <a:pt x="6617299" y="2451831"/>
                    <a:pt x="6613435" y="2441115"/>
                  </a:cubicBezTo>
                  <a:cubicBezTo>
                    <a:pt x="6611523" y="2435749"/>
                    <a:pt x="6609543" y="2430157"/>
                    <a:pt x="6607461" y="2424310"/>
                  </a:cubicBezTo>
                  <a:cubicBezTo>
                    <a:pt x="6605267" y="2418506"/>
                    <a:pt x="6602973" y="2412446"/>
                    <a:pt x="6600567" y="2406076"/>
                  </a:cubicBezTo>
                  <a:cubicBezTo>
                    <a:pt x="6591167" y="2380536"/>
                    <a:pt x="6581001" y="2349886"/>
                    <a:pt x="6569903" y="2311152"/>
                  </a:cubicBezTo>
                  <a:close/>
                  <a:moveTo>
                    <a:pt x="6309203" y="2299291"/>
                  </a:moveTo>
                  <a:cubicBezTo>
                    <a:pt x="6313931" y="2299126"/>
                    <a:pt x="6338401" y="2364643"/>
                    <a:pt x="6341747" y="2350906"/>
                  </a:cubicBezTo>
                  <a:cubicBezTo>
                    <a:pt x="6347465" y="2362798"/>
                    <a:pt x="6347437" y="2371589"/>
                    <a:pt x="6346275" y="2376926"/>
                  </a:cubicBezTo>
                  <a:cubicBezTo>
                    <a:pt x="6345015" y="2382306"/>
                    <a:pt x="6342185" y="2384458"/>
                    <a:pt x="6340883" y="2383736"/>
                  </a:cubicBezTo>
                  <a:cubicBezTo>
                    <a:pt x="6335079" y="2361948"/>
                    <a:pt x="6330717" y="2350353"/>
                    <a:pt x="6326541" y="2339778"/>
                  </a:cubicBezTo>
                  <a:cubicBezTo>
                    <a:pt x="6322239" y="2329245"/>
                    <a:pt x="6317451" y="2320001"/>
                    <a:pt x="6308505" y="2303805"/>
                  </a:cubicBezTo>
                  <a:cubicBezTo>
                    <a:pt x="6308255" y="2300678"/>
                    <a:pt x="6308529" y="2299314"/>
                    <a:pt x="6309203" y="2299291"/>
                  </a:cubicBezTo>
                  <a:close/>
                  <a:moveTo>
                    <a:pt x="340097" y="2299175"/>
                  </a:moveTo>
                  <a:cubicBezTo>
                    <a:pt x="326619" y="2316177"/>
                    <a:pt x="336572" y="2290157"/>
                    <a:pt x="319441" y="2313898"/>
                  </a:cubicBezTo>
                  <a:cubicBezTo>
                    <a:pt x="307139" y="2341179"/>
                    <a:pt x="299381" y="2378554"/>
                    <a:pt x="317502" y="2336932"/>
                  </a:cubicBezTo>
                  <a:cubicBezTo>
                    <a:pt x="314713" y="2339452"/>
                    <a:pt x="312250" y="2341448"/>
                    <a:pt x="316497" y="2330972"/>
                  </a:cubicBezTo>
                  <a:cubicBezTo>
                    <a:pt x="324467" y="2321444"/>
                    <a:pt x="333259" y="2315781"/>
                    <a:pt x="340097" y="2299175"/>
                  </a:cubicBezTo>
                  <a:close/>
                  <a:moveTo>
                    <a:pt x="1314787" y="2269403"/>
                  </a:moveTo>
                  <a:cubicBezTo>
                    <a:pt x="1315919" y="2286604"/>
                    <a:pt x="1247385" y="2396279"/>
                    <a:pt x="1298761" y="2300662"/>
                  </a:cubicBezTo>
                  <a:cubicBezTo>
                    <a:pt x="1310129" y="2279087"/>
                    <a:pt x="1298874" y="2289846"/>
                    <a:pt x="1314787" y="2269403"/>
                  </a:cubicBezTo>
                  <a:close/>
                  <a:moveTo>
                    <a:pt x="270245" y="2260979"/>
                  </a:moveTo>
                  <a:cubicBezTo>
                    <a:pt x="253965" y="2298948"/>
                    <a:pt x="253412" y="2300577"/>
                    <a:pt x="246150" y="2329033"/>
                  </a:cubicBezTo>
                  <a:cubicBezTo>
                    <a:pt x="220214" y="2368319"/>
                    <a:pt x="261737" y="2281748"/>
                    <a:pt x="247240" y="2299699"/>
                  </a:cubicBezTo>
                  <a:cubicBezTo>
                    <a:pt x="251459" y="2289421"/>
                    <a:pt x="256286" y="2282866"/>
                    <a:pt x="260265" y="2271625"/>
                  </a:cubicBezTo>
                  <a:cubicBezTo>
                    <a:pt x="263577" y="2268100"/>
                    <a:pt x="266918" y="2264533"/>
                    <a:pt x="270245" y="2260979"/>
                  </a:cubicBezTo>
                  <a:close/>
                  <a:moveTo>
                    <a:pt x="6138435" y="2242660"/>
                  </a:moveTo>
                  <a:cubicBezTo>
                    <a:pt x="6142101" y="2240678"/>
                    <a:pt x="6146631" y="2245392"/>
                    <a:pt x="6151883" y="2254240"/>
                  </a:cubicBezTo>
                  <a:cubicBezTo>
                    <a:pt x="6154503" y="2258671"/>
                    <a:pt x="6157307" y="2264122"/>
                    <a:pt x="6160251" y="2270294"/>
                  </a:cubicBezTo>
                  <a:cubicBezTo>
                    <a:pt x="6163253" y="2276439"/>
                    <a:pt x="6166325" y="2283319"/>
                    <a:pt x="6169113" y="2290794"/>
                  </a:cubicBezTo>
                  <a:cubicBezTo>
                    <a:pt x="6180751" y="2320467"/>
                    <a:pt x="6194129" y="2356356"/>
                    <a:pt x="6208967" y="2377974"/>
                  </a:cubicBezTo>
                  <a:cubicBezTo>
                    <a:pt x="6211855" y="2405396"/>
                    <a:pt x="6199381" y="2369324"/>
                    <a:pt x="6195177" y="2357021"/>
                  </a:cubicBezTo>
                  <a:cubicBezTo>
                    <a:pt x="6196947" y="2393207"/>
                    <a:pt x="6212561" y="2388322"/>
                    <a:pt x="6222599" y="2411752"/>
                  </a:cubicBezTo>
                  <a:cubicBezTo>
                    <a:pt x="6222343" y="2417529"/>
                    <a:pt x="6216935" y="2405438"/>
                    <a:pt x="6213369" y="2399747"/>
                  </a:cubicBezTo>
                  <a:cubicBezTo>
                    <a:pt x="6214231" y="2405637"/>
                    <a:pt x="6215803" y="2411682"/>
                    <a:pt x="6217687" y="2418350"/>
                  </a:cubicBezTo>
                  <a:cubicBezTo>
                    <a:pt x="6219541" y="2425046"/>
                    <a:pt x="6222103" y="2432195"/>
                    <a:pt x="6225671" y="2440010"/>
                  </a:cubicBezTo>
                  <a:cubicBezTo>
                    <a:pt x="6222797" y="2435324"/>
                    <a:pt x="6219059" y="2427821"/>
                    <a:pt x="6214827" y="2418590"/>
                  </a:cubicBezTo>
                  <a:cubicBezTo>
                    <a:pt x="6210339" y="2409473"/>
                    <a:pt x="6205003" y="2398813"/>
                    <a:pt x="6199721" y="2387473"/>
                  </a:cubicBezTo>
                  <a:cubicBezTo>
                    <a:pt x="6189089" y="2364836"/>
                    <a:pt x="6178003" y="2339820"/>
                    <a:pt x="6170119" y="2321104"/>
                  </a:cubicBezTo>
                  <a:cubicBezTo>
                    <a:pt x="6154335" y="2283687"/>
                    <a:pt x="6151403" y="2271342"/>
                    <a:pt x="6190533" y="2354232"/>
                  </a:cubicBezTo>
                  <a:cubicBezTo>
                    <a:pt x="6179435" y="2320184"/>
                    <a:pt x="6161525" y="2280997"/>
                    <a:pt x="6138435" y="2242660"/>
                  </a:cubicBezTo>
                  <a:close/>
                  <a:moveTo>
                    <a:pt x="6257383" y="2237727"/>
                  </a:moveTo>
                  <a:cubicBezTo>
                    <a:pt x="6260565" y="2231481"/>
                    <a:pt x="6280337" y="2267505"/>
                    <a:pt x="6275307" y="2250644"/>
                  </a:cubicBezTo>
                  <a:cubicBezTo>
                    <a:pt x="6285259" y="2273692"/>
                    <a:pt x="6316163" y="2325974"/>
                    <a:pt x="6322633" y="2364722"/>
                  </a:cubicBezTo>
                  <a:cubicBezTo>
                    <a:pt x="6310401" y="2334950"/>
                    <a:pt x="6292691" y="2291374"/>
                    <a:pt x="6294305" y="2320977"/>
                  </a:cubicBezTo>
                  <a:cubicBezTo>
                    <a:pt x="6288783" y="2308858"/>
                    <a:pt x="6290355" y="2301227"/>
                    <a:pt x="6289605" y="2292110"/>
                  </a:cubicBezTo>
                  <a:cubicBezTo>
                    <a:pt x="6279283" y="2276905"/>
                    <a:pt x="6265679" y="2244259"/>
                    <a:pt x="6261263" y="2261587"/>
                  </a:cubicBezTo>
                  <a:cubicBezTo>
                    <a:pt x="6257103" y="2246587"/>
                    <a:pt x="6256321" y="2239809"/>
                    <a:pt x="6257383" y="2237727"/>
                  </a:cubicBezTo>
                  <a:close/>
                  <a:moveTo>
                    <a:pt x="6511915" y="2229041"/>
                  </a:moveTo>
                  <a:cubicBezTo>
                    <a:pt x="6513995" y="2224312"/>
                    <a:pt x="6518003" y="2234689"/>
                    <a:pt x="6523239" y="2248691"/>
                  </a:cubicBezTo>
                  <a:cubicBezTo>
                    <a:pt x="6528365" y="2262749"/>
                    <a:pt x="6535273" y="2280162"/>
                    <a:pt x="6541643" y="2290355"/>
                  </a:cubicBezTo>
                  <a:cubicBezTo>
                    <a:pt x="6543513" y="2292592"/>
                    <a:pt x="6522815" y="2293088"/>
                    <a:pt x="6512565" y="2256633"/>
                  </a:cubicBezTo>
                  <a:cubicBezTo>
                    <a:pt x="6513159" y="2250106"/>
                    <a:pt x="6521599" y="2269332"/>
                    <a:pt x="6527487" y="2280346"/>
                  </a:cubicBezTo>
                  <a:cubicBezTo>
                    <a:pt x="6526369" y="2254764"/>
                    <a:pt x="6518285" y="2262253"/>
                    <a:pt x="6511915" y="2229041"/>
                  </a:cubicBezTo>
                  <a:close/>
                  <a:moveTo>
                    <a:pt x="395318" y="2223013"/>
                  </a:moveTo>
                  <a:cubicBezTo>
                    <a:pt x="396134" y="2221328"/>
                    <a:pt x="394418" y="2224340"/>
                    <a:pt x="387594" y="2236374"/>
                  </a:cubicBezTo>
                  <a:cubicBezTo>
                    <a:pt x="380091" y="2245986"/>
                    <a:pt x="354466" y="2308504"/>
                    <a:pt x="362734" y="2296315"/>
                  </a:cubicBezTo>
                  <a:cubicBezTo>
                    <a:pt x="368170" y="2282823"/>
                    <a:pt x="374286" y="2273494"/>
                    <a:pt x="380402" y="2264037"/>
                  </a:cubicBezTo>
                  <a:cubicBezTo>
                    <a:pt x="376466" y="2276353"/>
                    <a:pt x="368397" y="2296258"/>
                    <a:pt x="373508" y="2292082"/>
                  </a:cubicBezTo>
                  <a:cubicBezTo>
                    <a:pt x="378732" y="2277486"/>
                    <a:pt x="384012" y="2262692"/>
                    <a:pt x="389222" y="2248096"/>
                  </a:cubicBezTo>
                  <a:cubicBezTo>
                    <a:pt x="375844" y="2266712"/>
                    <a:pt x="381266" y="2251352"/>
                    <a:pt x="387849" y="2237832"/>
                  </a:cubicBezTo>
                  <a:cubicBezTo>
                    <a:pt x="391155" y="2231079"/>
                    <a:pt x="394503" y="2224697"/>
                    <a:pt x="395318" y="2223013"/>
                  </a:cubicBezTo>
                  <a:close/>
                  <a:moveTo>
                    <a:pt x="6222231" y="2213595"/>
                  </a:moveTo>
                  <a:cubicBezTo>
                    <a:pt x="6229267" y="2227950"/>
                    <a:pt x="6227131" y="2237209"/>
                    <a:pt x="6228375" y="2248337"/>
                  </a:cubicBezTo>
                  <a:cubicBezTo>
                    <a:pt x="6238045" y="2253178"/>
                    <a:pt x="6286987" y="2381626"/>
                    <a:pt x="6289463" y="2363392"/>
                  </a:cubicBezTo>
                  <a:cubicBezTo>
                    <a:pt x="6301327" y="2377719"/>
                    <a:pt x="6297235" y="2378766"/>
                    <a:pt x="6293967" y="2380777"/>
                  </a:cubicBezTo>
                  <a:cubicBezTo>
                    <a:pt x="6290739" y="2382787"/>
                    <a:pt x="6288219" y="2385802"/>
                    <a:pt x="6302361" y="2404575"/>
                  </a:cubicBezTo>
                  <a:cubicBezTo>
                    <a:pt x="6299911" y="2404915"/>
                    <a:pt x="6297463" y="2405226"/>
                    <a:pt x="6297235" y="2414683"/>
                  </a:cubicBezTo>
                  <a:cubicBezTo>
                    <a:pt x="6293287" y="2403046"/>
                    <a:pt x="6289889" y="2392739"/>
                    <a:pt x="6286447" y="2383636"/>
                  </a:cubicBezTo>
                  <a:cubicBezTo>
                    <a:pt x="6282795" y="2374618"/>
                    <a:pt x="6279455" y="2366620"/>
                    <a:pt x="6276311" y="2359314"/>
                  </a:cubicBezTo>
                  <a:cubicBezTo>
                    <a:pt x="6270027" y="2344704"/>
                    <a:pt x="6264533" y="2332855"/>
                    <a:pt x="6258843" y="2320963"/>
                  </a:cubicBezTo>
                  <a:cubicBezTo>
                    <a:pt x="6253107" y="2309099"/>
                    <a:pt x="6247331" y="2297136"/>
                    <a:pt x="6240225" y="2282413"/>
                  </a:cubicBezTo>
                  <a:cubicBezTo>
                    <a:pt x="6236729" y="2275023"/>
                    <a:pt x="6232919" y="2266939"/>
                    <a:pt x="6228617" y="2257836"/>
                  </a:cubicBezTo>
                  <a:cubicBezTo>
                    <a:pt x="6224455" y="2248662"/>
                    <a:pt x="6218991" y="2238865"/>
                    <a:pt x="6213355" y="2227469"/>
                  </a:cubicBezTo>
                  <a:cubicBezTo>
                    <a:pt x="6214997" y="2219102"/>
                    <a:pt x="6223663" y="2230952"/>
                    <a:pt x="6222231" y="2213595"/>
                  </a:cubicBezTo>
                  <a:close/>
                  <a:moveTo>
                    <a:pt x="6523549" y="2206610"/>
                  </a:moveTo>
                  <a:cubicBezTo>
                    <a:pt x="6527759" y="2210036"/>
                    <a:pt x="6536067" y="2226231"/>
                    <a:pt x="6544263" y="2245364"/>
                  </a:cubicBezTo>
                  <a:cubicBezTo>
                    <a:pt x="6555675" y="2270649"/>
                    <a:pt x="6564635" y="2302049"/>
                    <a:pt x="6565031" y="2314522"/>
                  </a:cubicBezTo>
                  <a:cubicBezTo>
                    <a:pt x="6562683" y="2306325"/>
                    <a:pt x="6559595" y="2297590"/>
                    <a:pt x="6556127" y="2288572"/>
                  </a:cubicBezTo>
                  <a:cubicBezTo>
                    <a:pt x="6554343" y="2284084"/>
                    <a:pt x="6552517" y="2279497"/>
                    <a:pt x="6550663" y="2274868"/>
                  </a:cubicBezTo>
                  <a:cubicBezTo>
                    <a:pt x="6548567" y="2270337"/>
                    <a:pt x="6546459" y="2265750"/>
                    <a:pt x="6544335" y="2261163"/>
                  </a:cubicBezTo>
                  <a:cubicBezTo>
                    <a:pt x="6535755" y="2242830"/>
                    <a:pt x="6526979" y="2224411"/>
                    <a:pt x="6520863" y="2207805"/>
                  </a:cubicBezTo>
                  <a:cubicBezTo>
                    <a:pt x="6521199" y="2205745"/>
                    <a:pt x="6522147" y="2205468"/>
                    <a:pt x="6523549" y="2206610"/>
                  </a:cubicBezTo>
                  <a:close/>
                  <a:moveTo>
                    <a:pt x="440513" y="2199055"/>
                  </a:moveTo>
                  <a:cubicBezTo>
                    <a:pt x="420580" y="2234760"/>
                    <a:pt x="431071" y="2230951"/>
                    <a:pt x="413700" y="2257454"/>
                  </a:cubicBezTo>
                  <a:cubicBezTo>
                    <a:pt x="414436" y="2247784"/>
                    <a:pt x="401949" y="2260186"/>
                    <a:pt x="406168" y="2244910"/>
                  </a:cubicBezTo>
                  <a:cubicBezTo>
                    <a:pt x="391770" y="2291332"/>
                    <a:pt x="405658" y="2263499"/>
                    <a:pt x="378576" y="2321373"/>
                  </a:cubicBezTo>
                  <a:cubicBezTo>
                    <a:pt x="388698" y="2320340"/>
                    <a:pt x="394064" y="2306706"/>
                    <a:pt x="412751" y="2286009"/>
                  </a:cubicBezTo>
                  <a:cubicBezTo>
                    <a:pt x="414379" y="2279057"/>
                    <a:pt x="416786" y="2271413"/>
                    <a:pt x="419476" y="2263527"/>
                  </a:cubicBezTo>
                  <a:cubicBezTo>
                    <a:pt x="422180" y="2255642"/>
                    <a:pt x="425705" y="2247756"/>
                    <a:pt x="428720" y="2239941"/>
                  </a:cubicBezTo>
                  <a:cubicBezTo>
                    <a:pt x="434907" y="2224383"/>
                    <a:pt x="440216" y="2209617"/>
                    <a:pt x="440513" y="2199055"/>
                  </a:cubicBezTo>
                  <a:close/>
                  <a:moveTo>
                    <a:pt x="1251349" y="2189924"/>
                  </a:moveTo>
                  <a:cubicBezTo>
                    <a:pt x="1247753" y="2199721"/>
                    <a:pt x="1235677" y="2224142"/>
                    <a:pt x="1221166" y="2250191"/>
                  </a:cubicBezTo>
                  <a:cubicBezTo>
                    <a:pt x="1213974" y="2263244"/>
                    <a:pt x="1206287" y="2276778"/>
                    <a:pt x="1199052" y="2289293"/>
                  </a:cubicBezTo>
                  <a:cubicBezTo>
                    <a:pt x="1195400" y="2295522"/>
                    <a:pt x="1191889" y="2301525"/>
                    <a:pt x="1188647" y="2307088"/>
                  </a:cubicBezTo>
                  <a:cubicBezTo>
                    <a:pt x="1185603" y="2312737"/>
                    <a:pt x="1182814" y="2317975"/>
                    <a:pt x="1180365" y="2322576"/>
                  </a:cubicBezTo>
                  <a:cubicBezTo>
                    <a:pt x="1181809" y="2317947"/>
                    <a:pt x="1183593" y="2312879"/>
                    <a:pt x="1185646" y="2307485"/>
                  </a:cubicBezTo>
                  <a:cubicBezTo>
                    <a:pt x="1187826" y="2302148"/>
                    <a:pt x="1190516" y="2296626"/>
                    <a:pt x="1193305" y="2290836"/>
                  </a:cubicBezTo>
                  <a:cubicBezTo>
                    <a:pt x="1198939" y="2279284"/>
                    <a:pt x="1205423" y="2266910"/>
                    <a:pt x="1212176" y="2254650"/>
                  </a:cubicBezTo>
                  <a:cubicBezTo>
                    <a:pt x="1225795" y="2230201"/>
                    <a:pt x="1239995" y="2205907"/>
                    <a:pt x="1251349" y="2189924"/>
                  </a:cubicBezTo>
                  <a:close/>
                  <a:moveTo>
                    <a:pt x="466945" y="2134598"/>
                  </a:moveTo>
                  <a:cubicBezTo>
                    <a:pt x="441235" y="2159047"/>
                    <a:pt x="451570" y="2139199"/>
                    <a:pt x="436847" y="2169580"/>
                  </a:cubicBezTo>
                  <a:cubicBezTo>
                    <a:pt x="423652" y="2184021"/>
                    <a:pt x="443911" y="2143814"/>
                    <a:pt x="434666" y="2151799"/>
                  </a:cubicBezTo>
                  <a:cubicBezTo>
                    <a:pt x="422888" y="2180736"/>
                    <a:pt x="420693" y="2147254"/>
                    <a:pt x="408971" y="2176149"/>
                  </a:cubicBezTo>
                  <a:cubicBezTo>
                    <a:pt x="414167" y="2172398"/>
                    <a:pt x="407527" y="2188013"/>
                    <a:pt x="400788" y="2203841"/>
                  </a:cubicBezTo>
                  <a:cubicBezTo>
                    <a:pt x="436719" y="2154022"/>
                    <a:pt x="439055" y="2196819"/>
                    <a:pt x="418442" y="2206785"/>
                  </a:cubicBezTo>
                  <a:cubicBezTo>
                    <a:pt x="405361" y="2236657"/>
                    <a:pt x="417919" y="2224284"/>
                    <a:pt x="425931" y="2219371"/>
                  </a:cubicBezTo>
                  <a:cubicBezTo>
                    <a:pt x="440159" y="2191934"/>
                    <a:pt x="443826" y="2173049"/>
                    <a:pt x="466945" y="2134598"/>
                  </a:cubicBezTo>
                  <a:close/>
                  <a:moveTo>
                    <a:pt x="1197863" y="2131215"/>
                  </a:moveTo>
                  <a:cubicBezTo>
                    <a:pt x="1194437" y="2137699"/>
                    <a:pt x="1190175" y="2145231"/>
                    <a:pt x="1185334" y="2153484"/>
                  </a:cubicBezTo>
                  <a:cubicBezTo>
                    <a:pt x="1180775" y="2161908"/>
                    <a:pt x="1175763" y="2171166"/>
                    <a:pt x="1170483" y="2180907"/>
                  </a:cubicBezTo>
                  <a:cubicBezTo>
                    <a:pt x="1159893" y="2200344"/>
                    <a:pt x="1148256" y="2221722"/>
                    <a:pt x="1137015" y="2242349"/>
                  </a:cubicBezTo>
                  <a:cubicBezTo>
                    <a:pt x="1131508" y="2252712"/>
                    <a:pt x="1126058" y="2262862"/>
                    <a:pt x="1121273" y="2272673"/>
                  </a:cubicBezTo>
                  <a:cubicBezTo>
                    <a:pt x="1116813" y="2282668"/>
                    <a:pt x="1112764" y="2292196"/>
                    <a:pt x="1109352" y="2300931"/>
                  </a:cubicBezTo>
                  <a:cubicBezTo>
                    <a:pt x="1102514" y="2318401"/>
                    <a:pt x="1098211" y="2332714"/>
                    <a:pt x="1098267" y="2341335"/>
                  </a:cubicBezTo>
                  <a:cubicBezTo>
                    <a:pt x="1086857" y="2350608"/>
                    <a:pt x="1072161" y="2375100"/>
                    <a:pt x="1063342" y="2397086"/>
                  </a:cubicBezTo>
                  <a:cubicBezTo>
                    <a:pt x="1054876" y="2419256"/>
                    <a:pt x="1050926" y="2438198"/>
                    <a:pt x="1057764" y="2435240"/>
                  </a:cubicBezTo>
                  <a:cubicBezTo>
                    <a:pt x="1047656" y="2452653"/>
                    <a:pt x="1039515" y="2473506"/>
                    <a:pt x="1037080" y="2463483"/>
                  </a:cubicBezTo>
                  <a:cubicBezTo>
                    <a:pt x="1014528" y="2514350"/>
                    <a:pt x="1010012" y="2556906"/>
                    <a:pt x="980494" y="2602464"/>
                  </a:cubicBezTo>
                  <a:cubicBezTo>
                    <a:pt x="1012659" y="2516884"/>
                    <a:pt x="1038864" y="2439076"/>
                    <a:pt x="1070378" y="2361807"/>
                  </a:cubicBezTo>
                  <a:cubicBezTo>
                    <a:pt x="1078603" y="2342666"/>
                    <a:pt x="1086984" y="2323512"/>
                    <a:pt x="1095733" y="2304244"/>
                  </a:cubicBezTo>
                  <a:cubicBezTo>
                    <a:pt x="1104553" y="2285018"/>
                    <a:pt x="1113246" y="2265425"/>
                    <a:pt x="1124274" y="2246624"/>
                  </a:cubicBezTo>
                  <a:cubicBezTo>
                    <a:pt x="1134906" y="2227611"/>
                    <a:pt x="1146118" y="2208456"/>
                    <a:pt x="1158124" y="2189118"/>
                  </a:cubicBezTo>
                  <a:cubicBezTo>
                    <a:pt x="1164126" y="2179448"/>
                    <a:pt x="1170313" y="2169722"/>
                    <a:pt x="1176740" y="2159954"/>
                  </a:cubicBezTo>
                  <a:cubicBezTo>
                    <a:pt x="1183054" y="2150115"/>
                    <a:pt x="1190628" y="2140856"/>
                    <a:pt x="1197863" y="2131215"/>
                  </a:cubicBezTo>
                  <a:close/>
                  <a:moveTo>
                    <a:pt x="1337835" y="2098724"/>
                  </a:moveTo>
                  <a:cubicBezTo>
                    <a:pt x="1328435" y="2121942"/>
                    <a:pt x="1316500" y="2146688"/>
                    <a:pt x="1302386" y="2172469"/>
                  </a:cubicBezTo>
                  <a:cubicBezTo>
                    <a:pt x="1295350" y="2185380"/>
                    <a:pt x="1287832" y="2198588"/>
                    <a:pt x="1279933" y="2212080"/>
                  </a:cubicBezTo>
                  <a:cubicBezTo>
                    <a:pt x="1272571" y="2225898"/>
                    <a:pt x="1265011" y="2240111"/>
                    <a:pt x="1257267" y="2254651"/>
                  </a:cubicBezTo>
                  <a:cubicBezTo>
                    <a:pt x="1249438" y="2269119"/>
                    <a:pt x="1241453" y="2283913"/>
                    <a:pt x="1233313" y="2298963"/>
                  </a:cubicBezTo>
                  <a:cubicBezTo>
                    <a:pt x="1229264" y="2306480"/>
                    <a:pt x="1225173" y="2314068"/>
                    <a:pt x="1221053" y="2321713"/>
                  </a:cubicBezTo>
                  <a:cubicBezTo>
                    <a:pt x="1217089" y="2329429"/>
                    <a:pt x="1213550" y="2337456"/>
                    <a:pt x="1209784" y="2345398"/>
                  </a:cubicBezTo>
                  <a:cubicBezTo>
                    <a:pt x="1195060" y="2377351"/>
                    <a:pt x="1180054" y="2410068"/>
                    <a:pt x="1167001" y="2443762"/>
                  </a:cubicBezTo>
                  <a:cubicBezTo>
                    <a:pt x="1171036" y="2425626"/>
                    <a:pt x="1180365" y="2401659"/>
                    <a:pt x="1191960" y="2373755"/>
                  </a:cubicBezTo>
                  <a:cubicBezTo>
                    <a:pt x="1197807" y="2359824"/>
                    <a:pt x="1204333" y="2344959"/>
                    <a:pt x="1211299" y="2329485"/>
                  </a:cubicBezTo>
                  <a:cubicBezTo>
                    <a:pt x="1214611" y="2321656"/>
                    <a:pt x="1218802" y="2314082"/>
                    <a:pt x="1222823" y="2306254"/>
                  </a:cubicBezTo>
                  <a:cubicBezTo>
                    <a:pt x="1226914" y="2298467"/>
                    <a:pt x="1231062" y="2290539"/>
                    <a:pt x="1235267" y="2282554"/>
                  </a:cubicBezTo>
                  <a:cubicBezTo>
                    <a:pt x="1243733" y="2266585"/>
                    <a:pt x="1252369" y="2250290"/>
                    <a:pt x="1261004" y="2234010"/>
                  </a:cubicBezTo>
                  <a:cubicBezTo>
                    <a:pt x="1265336" y="2225869"/>
                    <a:pt x="1269669" y="2217729"/>
                    <a:pt x="1273972" y="2209631"/>
                  </a:cubicBezTo>
                  <a:cubicBezTo>
                    <a:pt x="1278644" y="2201760"/>
                    <a:pt x="1283302" y="2193917"/>
                    <a:pt x="1287889" y="2186173"/>
                  </a:cubicBezTo>
                  <a:cubicBezTo>
                    <a:pt x="1306307" y="2155140"/>
                    <a:pt x="1323409" y="2125099"/>
                    <a:pt x="1337835" y="2098724"/>
                  </a:cubicBezTo>
                  <a:close/>
                  <a:moveTo>
                    <a:pt x="6497107" y="2097096"/>
                  </a:moveTo>
                  <a:cubicBezTo>
                    <a:pt x="6501395" y="2103807"/>
                    <a:pt x="6504977" y="2109795"/>
                    <a:pt x="6507993" y="2115005"/>
                  </a:cubicBezTo>
                  <a:cubicBezTo>
                    <a:pt x="6510881" y="2120285"/>
                    <a:pt x="6513089" y="2124872"/>
                    <a:pt x="6515029" y="2128610"/>
                  </a:cubicBezTo>
                  <a:cubicBezTo>
                    <a:pt x="6518851" y="2136085"/>
                    <a:pt x="6521231" y="2140332"/>
                    <a:pt x="6523439" y="2141139"/>
                  </a:cubicBezTo>
                  <a:cubicBezTo>
                    <a:pt x="6529315" y="2154149"/>
                    <a:pt x="6526581" y="2153965"/>
                    <a:pt x="6523707" y="2148132"/>
                  </a:cubicBezTo>
                  <a:cubicBezTo>
                    <a:pt x="6523877" y="2159699"/>
                    <a:pt x="6528167" y="2174026"/>
                    <a:pt x="6534679" y="2189797"/>
                  </a:cubicBezTo>
                  <a:cubicBezTo>
                    <a:pt x="6534523" y="2203869"/>
                    <a:pt x="6513075" y="2149194"/>
                    <a:pt x="6504171" y="2135207"/>
                  </a:cubicBezTo>
                  <a:cubicBezTo>
                    <a:pt x="6504213" y="2129587"/>
                    <a:pt x="6502671" y="2122650"/>
                    <a:pt x="6500759" y="2115939"/>
                  </a:cubicBezTo>
                  <a:cubicBezTo>
                    <a:pt x="6498847" y="2109229"/>
                    <a:pt x="6496979" y="2102561"/>
                    <a:pt x="6497107" y="2097096"/>
                  </a:cubicBezTo>
                  <a:close/>
                  <a:moveTo>
                    <a:pt x="6069263" y="2097039"/>
                  </a:moveTo>
                  <a:cubicBezTo>
                    <a:pt x="6079301" y="2121687"/>
                    <a:pt x="6090639" y="2137812"/>
                    <a:pt x="6100195" y="2152620"/>
                  </a:cubicBezTo>
                  <a:cubicBezTo>
                    <a:pt x="6109143" y="2167740"/>
                    <a:pt x="6116223" y="2181585"/>
                    <a:pt x="6118163" y="2200924"/>
                  </a:cubicBezTo>
                  <a:cubicBezTo>
                    <a:pt x="6115415" y="2192741"/>
                    <a:pt x="6111127" y="2183737"/>
                    <a:pt x="6106241" y="2174422"/>
                  </a:cubicBezTo>
                  <a:cubicBezTo>
                    <a:pt x="6101329" y="2165135"/>
                    <a:pt x="6096047" y="2155423"/>
                    <a:pt x="6090315" y="2146334"/>
                  </a:cubicBezTo>
                  <a:cubicBezTo>
                    <a:pt x="6079243" y="2127958"/>
                    <a:pt x="6069645" y="2110347"/>
                    <a:pt x="6069263" y="2097039"/>
                  </a:cubicBezTo>
                  <a:close/>
                  <a:moveTo>
                    <a:pt x="490545" y="2087540"/>
                  </a:moveTo>
                  <a:cubicBezTo>
                    <a:pt x="477081" y="2107798"/>
                    <a:pt x="471093" y="2107445"/>
                    <a:pt x="466789" y="2106963"/>
                  </a:cubicBezTo>
                  <a:cubicBezTo>
                    <a:pt x="462471" y="2106468"/>
                    <a:pt x="459923" y="2105916"/>
                    <a:pt x="454586" y="2126472"/>
                  </a:cubicBezTo>
                  <a:cubicBezTo>
                    <a:pt x="457559" y="2119648"/>
                    <a:pt x="460602" y="2113008"/>
                    <a:pt x="464113" y="2110970"/>
                  </a:cubicBezTo>
                  <a:cubicBezTo>
                    <a:pt x="457785" y="2125920"/>
                    <a:pt x="456808" y="2132205"/>
                    <a:pt x="455930" y="2138378"/>
                  </a:cubicBezTo>
                  <a:cubicBezTo>
                    <a:pt x="468106" y="2128199"/>
                    <a:pt x="478426" y="2106751"/>
                    <a:pt x="490545" y="2087540"/>
                  </a:cubicBezTo>
                  <a:close/>
                  <a:moveTo>
                    <a:pt x="6049147" y="2081537"/>
                  </a:moveTo>
                  <a:cubicBezTo>
                    <a:pt x="6062043" y="2103806"/>
                    <a:pt x="6072207" y="2124631"/>
                    <a:pt x="6082739" y="2145697"/>
                  </a:cubicBezTo>
                  <a:cubicBezTo>
                    <a:pt x="6079483" y="2151346"/>
                    <a:pt x="6048139" y="2093769"/>
                    <a:pt x="6049147" y="2081537"/>
                  </a:cubicBezTo>
                  <a:close/>
                  <a:moveTo>
                    <a:pt x="6455449" y="2060736"/>
                  </a:moveTo>
                  <a:cubicBezTo>
                    <a:pt x="6463709" y="2069938"/>
                    <a:pt x="6482265" y="2107424"/>
                    <a:pt x="6494403" y="2128681"/>
                  </a:cubicBezTo>
                  <a:cubicBezTo>
                    <a:pt x="6484973" y="2131456"/>
                    <a:pt x="6468099" y="2081552"/>
                    <a:pt x="6451237" y="2062610"/>
                  </a:cubicBezTo>
                  <a:cubicBezTo>
                    <a:pt x="6451085" y="2057744"/>
                    <a:pt x="6452695" y="2057668"/>
                    <a:pt x="6455449" y="2060736"/>
                  </a:cubicBezTo>
                  <a:close/>
                  <a:moveTo>
                    <a:pt x="6430625" y="2059450"/>
                  </a:moveTo>
                  <a:cubicBezTo>
                    <a:pt x="6431543" y="2056792"/>
                    <a:pt x="6462279" y="2111141"/>
                    <a:pt x="6475941" y="2143843"/>
                  </a:cubicBezTo>
                  <a:cubicBezTo>
                    <a:pt x="6472939" y="2144466"/>
                    <a:pt x="6464515" y="2127818"/>
                    <a:pt x="6466511" y="2144565"/>
                  </a:cubicBezTo>
                  <a:cubicBezTo>
                    <a:pt x="6455993" y="2103184"/>
                    <a:pt x="6449015" y="2103014"/>
                    <a:pt x="6432195" y="2064309"/>
                  </a:cubicBezTo>
                  <a:cubicBezTo>
                    <a:pt x="6430973" y="2061373"/>
                    <a:pt x="6430495" y="2059830"/>
                    <a:pt x="6430625" y="2059450"/>
                  </a:cubicBezTo>
                  <a:close/>
                  <a:moveTo>
                    <a:pt x="1186538" y="2052104"/>
                  </a:moveTo>
                  <a:cubicBezTo>
                    <a:pt x="1164524" y="2082287"/>
                    <a:pt x="1169592" y="2083321"/>
                    <a:pt x="1138333" y="2129459"/>
                  </a:cubicBezTo>
                  <a:cubicBezTo>
                    <a:pt x="1153226" y="2116321"/>
                    <a:pt x="1148144" y="2128992"/>
                    <a:pt x="1145270" y="2139284"/>
                  </a:cubicBezTo>
                  <a:cubicBezTo>
                    <a:pt x="1142481" y="2149661"/>
                    <a:pt x="1140414" y="2156754"/>
                    <a:pt x="1160191" y="2132305"/>
                  </a:cubicBezTo>
                  <a:cubicBezTo>
                    <a:pt x="1148639" y="2128779"/>
                    <a:pt x="1188591" y="2066573"/>
                    <a:pt x="1186538" y="2052104"/>
                  </a:cubicBezTo>
                  <a:close/>
                  <a:moveTo>
                    <a:pt x="6177941" y="2048479"/>
                  </a:moveTo>
                  <a:cubicBezTo>
                    <a:pt x="6182603" y="2049973"/>
                    <a:pt x="6189483" y="2056115"/>
                    <a:pt x="6199383" y="2068938"/>
                  </a:cubicBezTo>
                  <a:cubicBezTo>
                    <a:pt x="6180213" y="2054370"/>
                    <a:pt x="6185027" y="2099149"/>
                    <a:pt x="6174267" y="2105604"/>
                  </a:cubicBezTo>
                  <a:cubicBezTo>
                    <a:pt x="6169935" y="2081342"/>
                    <a:pt x="6163955" y="2043997"/>
                    <a:pt x="6177941" y="2048479"/>
                  </a:cubicBezTo>
                  <a:close/>
                  <a:moveTo>
                    <a:pt x="6078933" y="2046937"/>
                  </a:moveTo>
                  <a:cubicBezTo>
                    <a:pt x="6090825" y="2066686"/>
                    <a:pt x="6104387" y="2085289"/>
                    <a:pt x="6117497" y="2101031"/>
                  </a:cubicBezTo>
                  <a:cubicBezTo>
                    <a:pt x="6130479" y="2116831"/>
                    <a:pt x="6143603" y="2129473"/>
                    <a:pt x="6152861" y="2138109"/>
                  </a:cubicBezTo>
                  <a:cubicBezTo>
                    <a:pt x="6162799" y="2171520"/>
                    <a:pt x="6130989" y="2110885"/>
                    <a:pt x="6148671" y="2148387"/>
                  </a:cubicBezTo>
                  <a:cubicBezTo>
                    <a:pt x="6148671" y="2154928"/>
                    <a:pt x="6143291" y="2146051"/>
                    <a:pt x="6136821" y="2134060"/>
                  </a:cubicBezTo>
                  <a:cubicBezTo>
                    <a:pt x="6129815" y="2122352"/>
                    <a:pt x="6121575" y="2107558"/>
                    <a:pt x="6116889" y="2101697"/>
                  </a:cubicBezTo>
                  <a:cubicBezTo>
                    <a:pt x="6121943" y="2114283"/>
                    <a:pt x="6129263" y="2128454"/>
                    <a:pt x="6136311" y="2143659"/>
                  </a:cubicBezTo>
                  <a:cubicBezTo>
                    <a:pt x="6143335" y="2158863"/>
                    <a:pt x="6151149" y="2174521"/>
                    <a:pt x="6158977" y="2189089"/>
                  </a:cubicBezTo>
                  <a:cubicBezTo>
                    <a:pt x="6174635" y="2218224"/>
                    <a:pt x="6190379" y="2243098"/>
                    <a:pt x="6200063" y="2251366"/>
                  </a:cubicBezTo>
                  <a:cubicBezTo>
                    <a:pt x="6189615" y="2243226"/>
                    <a:pt x="6195375" y="2252881"/>
                    <a:pt x="6204039" y="2270039"/>
                  </a:cubicBezTo>
                  <a:cubicBezTo>
                    <a:pt x="6212449" y="2287311"/>
                    <a:pt x="6224341" y="2311874"/>
                    <a:pt x="6228305" y="2332232"/>
                  </a:cubicBezTo>
                  <a:cubicBezTo>
                    <a:pt x="6232637" y="2336082"/>
                    <a:pt x="6235411" y="2334553"/>
                    <a:pt x="6237735" y="2331481"/>
                  </a:cubicBezTo>
                  <a:cubicBezTo>
                    <a:pt x="6243015" y="2343302"/>
                    <a:pt x="6240267" y="2343090"/>
                    <a:pt x="6237677" y="2337951"/>
                  </a:cubicBezTo>
                  <a:cubicBezTo>
                    <a:pt x="6236757" y="2354600"/>
                    <a:pt x="6249103" y="2378879"/>
                    <a:pt x="6260329" y="2403258"/>
                  </a:cubicBezTo>
                  <a:cubicBezTo>
                    <a:pt x="6252697" y="2386283"/>
                    <a:pt x="6240763" y="2362032"/>
                    <a:pt x="6227285" y="2333180"/>
                  </a:cubicBezTo>
                  <a:cubicBezTo>
                    <a:pt x="6220519" y="2318768"/>
                    <a:pt x="6213227" y="2303252"/>
                    <a:pt x="6205597" y="2287042"/>
                  </a:cubicBezTo>
                  <a:cubicBezTo>
                    <a:pt x="6201719" y="2278972"/>
                    <a:pt x="6198123" y="2270549"/>
                    <a:pt x="6193803" y="2262324"/>
                  </a:cubicBezTo>
                  <a:cubicBezTo>
                    <a:pt x="6189515" y="2254084"/>
                    <a:pt x="6185155" y="2245732"/>
                    <a:pt x="6180751" y="2237294"/>
                  </a:cubicBezTo>
                  <a:cubicBezTo>
                    <a:pt x="6163295" y="2203515"/>
                    <a:pt x="6145217" y="2168561"/>
                    <a:pt x="6128157" y="2135546"/>
                  </a:cubicBezTo>
                  <a:cubicBezTo>
                    <a:pt x="6109851" y="2103226"/>
                    <a:pt x="6092807" y="2072703"/>
                    <a:pt x="6078933" y="2046937"/>
                  </a:cubicBezTo>
                  <a:close/>
                  <a:moveTo>
                    <a:pt x="1249608" y="2042010"/>
                  </a:moveTo>
                  <a:cubicBezTo>
                    <a:pt x="1268267" y="2037353"/>
                    <a:pt x="1211723" y="2114254"/>
                    <a:pt x="1196575" y="2116010"/>
                  </a:cubicBezTo>
                  <a:cubicBezTo>
                    <a:pt x="1213535" y="2081848"/>
                    <a:pt x="1231798" y="2065384"/>
                    <a:pt x="1249608" y="2042010"/>
                  </a:cubicBezTo>
                  <a:close/>
                  <a:moveTo>
                    <a:pt x="370789" y="2027372"/>
                  </a:moveTo>
                  <a:cubicBezTo>
                    <a:pt x="382101" y="2030161"/>
                    <a:pt x="330993" y="2139836"/>
                    <a:pt x="310862" y="2177608"/>
                  </a:cubicBezTo>
                  <a:cubicBezTo>
                    <a:pt x="315123" y="2157872"/>
                    <a:pt x="325600" y="2133381"/>
                    <a:pt x="337166" y="2107275"/>
                  </a:cubicBezTo>
                  <a:cubicBezTo>
                    <a:pt x="348931" y="2081254"/>
                    <a:pt x="360780" y="2053152"/>
                    <a:pt x="370789" y="2027372"/>
                  </a:cubicBezTo>
                  <a:close/>
                  <a:moveTo>
                    <a:pt x="6261305" y="2019727"/>
                  </a:moveTo>
                  <a:cubicBezTo>
                    <a:pt x="6280699" y="2054879"/>
                    <a:pt x="6307159" y="2106241"/>
                    <a:pt x="6335955" y="2161610"/>
                  </a:cubicBezTo>
                  <a:cubicBezTo>
                    <a:pt x="6350723" y="2189103"/>
                    <a:pt x="6363507" y="2218861"/>
                    <a:pt x="6375807" y="2248266"/>
                  </a:cubicBezTo>
                  <a:cubicBezTo>
                    <a:pt x="6388055" y="2277684"/>
                    <a:pt x="6399337" y="2306989"/>
                    <a:pt x="6408439" y="2334822"/>
                  </a:cubicBezTo>
                  <a:cubicBezTo>
                    <a:pt x="6415803" y="2354090"/>
                    <a:pt x="6416907" y="2348357"/>
                    <a:pt x="6417657" y="2341221"/>
                  </a:cubicBezTo>
                  <a:cubicBezTo>
                    <a:pt x="6422725" y="2366053"/>
                    <a:pt x="6421563" y="2367978"/>
                    <a:pt x="6416849" y="2357219"/>
                  </a:cubicBezTo>
                  <a:cubicBezTo>
                    <a:pt x="6414457" y="2351853"/>
                    <a:pt x="6411299" y="2343246"/>
                    <a:pt x="6407307" y="2332826"/>
                  </a:cubicBezTo>
                  <a:cubicBezTo>
                    <a:pt x="6403075" y="2322506"/>
                    <a:pt x="6398091" y="2310331"/>
                    <a:pt x="6392839" y="2297504"/>
                  </a:cubicBezTo>
                  <a:cubicBezTo>
                    <a:pt x="6371787" y="2246156"/>
                    <a:pt x="6346177" y="2184233"/>
                    <a:pt x="6340119" y="2191934"/>
                  </a:cubicBezTo>
                  <a:cubicBezTo>
                    <a:pt x="6343983" y="2183695"/>
                    <a:pt x="6328707" y="2156046"/>
                    <a:pt x="6310459" y="2122749"/>
                  </a:cubicBezTo>
                  <a:cubicBezTo>
                    <a:pt x="6301327" y="2106100"/>
                    <a:pt x="6291459" y="2088021"/>
                    <a:pt x="6282851" y="2070183"/>
                  </a:cubicBezTo>
                  <a:cubicBezTo>
                    <a:pt x="6280757" y="2065695"/>
                    <a:pt x="6278675" y="2061264"/>
                    <a:pt x="6276623" y="2056889"/>
                  </a:cubicBezTo>
                  <a:cubicBezTo>
                    <a:pt x="6274487" y="2052586"/>
                    <a:pt x="6272461" y="2048310"/>
                    <a:pt x="6270579" y="2044091"/>
                  </a:cubicBezTo>
                  <a:cubicBezTo>
                    <a:pt x="6266811" y="2035668"/>
                    <a:pt x="6263641" y="2027485"/>
                    <a:pt x="6261305" y="2019727"/>
                  </a:cubicBezTo>
                  <a:close/>
                  <a:moveTo>
                    <a:pt x="432316" y="1998803"/>
                  </a:moveTo>
                  <a:cubicBezTo>
                    <a:pt x="422265" y="2020194"/>
                    <a:pt x="411066" y="2025461"/>
                    <a:pt x="401397" y="2051383"/>
                  </a:cubicBezTo>
                  <a:cubicBezTo>
                    <a:pt x="405078" y="2049358"/>
                    <a:pt x="408461" y="2042704"/>
                    <a:pt x="411817" y="2035866"/>
                  </a:cubicBezTo>
                  <a:cubicBezTo>
                    <a:pt x="416191" y="2036263"/>
                    <a:pt x="409382" y="2046456"/>
                    <a:pt x="400222" y="2057201"/>
                  </a:cubicBezTo>
                  <a:cubicBezTo>
                    <a:pt x="390836" y="2067819"/>
                    <a:pt x="380345" y="2079640"/>
                    <a:pt x="375319" y="2082061"/>
                  </a:cubicBezTo>
                  <a:cubicBezTo>
                    <a:pt x="369473" y="2082429"/>
                    <a:pt x="383347" y="2067012"/>
                    <a:pt x="390496" y="2061038"/>
                  </a:cubicBezTo>
                  <a:cubicBezTo>
                    <a:pt x="416588" y="2029736"/>
                    <a:pt x="408022" y="2014645"/>
                    <a:pt x="432316" y="1998803"/>
                  </a:cubicBezTo>
                  <a:close/>
                  <a:moveTo>
                    <a:pt x="6056905" y="1995485"/>
                  </a:moveTo>
                  <a:cubicBezTo>
                    <a:pt x="6058687" y="1996782"/>
                    <a:pt x="6061351" y="2000013"/>
                    <a:pt x="6063899" y="2002979"/>
                  </a:cubicBezTo>
                  <a:cubicBezTo>
                    <a:pt x="6066489" y="2005910"/>
                    <a:pt x="6068811" y="2008671"/>
                    <a:pt x="6070043" y="2008925"/>
                  </a:cubicBezTo>
                  <a:cubicBezTo>
                    <a:pt x="6071259" y="2009208"/>
                    <a:pt x="6071671" y="2006802"/>
                    <a:pt x="6069631" y="1999893"/>
                  </a:cubicBezTo>
                  <a:cubicBezTo>
                    <a:pt x="6082019" y="2027768"/>
                    <a:pt x="6076695" y="2010398"/>
                    <a:pt x="6091943" y="2034776"/>
                  </a:cubicBezTo>
                  <a:cubicBezTo>
                    <a:pt x="6089495" y="2035357"/>
                    <a:pt x="6087159" y="2036093"/>
                    <a:pt x="6088163" y="2045210"/>
                  </a:cubicBezTo>
                  <a:cubicBezTo>
                    <a:pt x="6080207" y="2025263"/>
                    <a:pt x="6076229" y="2020647"/>
                    <a:pt x="6072195" y="2017604"/>
                  </a:cubicBezTo>
                  <a:cubicBezTo>
                    <a:pt x="6068075" y="2014602"/>
                    <a:pt x="6064267" y="2012918"/>
                    <a:pt x="6055219" y="1999596"/>
                  </a:cubicBezTo>
                  <a:cubicBezTo>
                    <a:pt x="6054229" y="1994825"/>
                    <a:pt x="6055125" y="1994188"/>
                    <a:pt x="6056905" y="1995485"/>
                  </a:cubicBezTo>
                  <a:close/>
                  <a:moveTo>
                    <a:pt x="1448515" y="1983584"/>
                  </a:moveTo>
                  <a:cubicBezTo>
                    <a:pt x="1452663" y="1981447"/>
                    <a:pt x="1449959" y="1987718"/>
                    <a:pt x="1443079" y="1998775"/>
                  </a:cubicBezTo>
                  <a:cubicBezTo>
                    <a:pt x="1435972" y="2009718"/>
                    <a:pt x="1425439" y="2025914"/>
                    <a:pt x="1413873" y="2043710"/>
                  </a:cubicBezTo>
                  <a:cubicBezTo>
                    <a:pt x="1402122" y="2061392"/>
                    <a:pt x="1388914" y="2080320"/>
                    <a:pt x="1376668" y="2096813"/>
                  </a:cubicBezTo>
                  <a:cubicBezTo>
                    <a:pt x="1370594" y="2105095"/>
                    <a:pt x="1364577" y="2112655"/>
                    <a:pt x="1359438" y="2119365"/>
                  </a:cubicBezTo>
                  <a:cubicBezTo>
                    <a:pt x="1354469" y="2126218"/>
                    <a:pt x="1350010" y="2131937"/>
                    <a:pt x="1346343" y="2136085"/>
                  </a:cubicBezTo>
                  <a:cubicBezTo>
                    <a:pt x="1349826" y="2129530"/>
                    <a:pt x="1353591" y="2122891"/>
                    <a:pt x="1357527" y="2116208"/>
                  </a:cubicBezTo>
                  <a:cubicBezTo>
                    <a:pt x="1361732" y="2109696"/>
                    <a:pt x="1366234" y="2103212"/>
                    <a:pt x="1370792" y="2096672"/>
                  </a:cubicBezTo>
                  <a:cubicBezTo>
                    <a:pt x="1380065" y="2083704"/>
                    <a:pt x="1389522" y="2070481"/>
                    <a:pt x="1398838" y="2057456"/>
                  </a:cubicBezTo>
                  <a:cubicBezTo>
                    <a:pt x="1408181" y="2044446"/>
                    <a:pt x="1417299" y="2031577"/>
                    <a:pt x="1425538" y="2019034"/>
                  </a:cubicBezTo>
                  <a:cubicBezTo>
                    <a:pt x="1433862" y="2006533"/>
                    <a:pt x="1442215" y="1995023"/>
                    <a:pt x="1448515" y="1983584"/>
                  </a:cubicBezTo>
                  <a:close/>
                  <a:moveTo>
                    <a:pt x="6415887" y="1981843"/>
                  </a:moveTo>
                  <a:cubicBezTo>
                    <a:pt x="6431347" y="2004310"/>
                    <a:pt x="6431261" y="2017434"/>
                    <a:pt x="6444499" y="2038613"/>
                  </a:cubicBezTo>
                  <a:cubicBezTo>
                    <a:pt x="6445191" y="2058178"/>
                    <a:pt x="6415645" y="1999638"/>
                    <a:pt x="6415887" y="1981843"/>
                  </a:cubicBezTo>
                  <a:close/>
                  <a:moveTo>
                    <a:pt x="582867" y="1962408"/>
                  </a:moveTo>
                  <a:cubicBezTo>
                    <a:pt x="583278" y="1960062"/>
                    <a:pt x="582269" y="1959609"/>
                    <a:pt x="578220" y="1963212"/>
                  </a:cubicBezTo>
                  <a:cubicBezTo>
                    <a:pt x="574553" y="1969979"/>
                    <a:pt x="571184" y="1976859"/>
                    <a:pt x="567970" y="1983881"/>
                  </a:cubicBezTo>
                  <a:cubicBezTo>
                    <a:pt x="568168" y="1992078"/>
                    <a:pt x="574412" y="1990691"/>
                    <a:pt x="553827" y="2020860"/>
                  </a:cubicBezTo>
                  <a:cubicBezTo>
                    <a:pt x="560920" y="2015112"/>
                    <a:pt x="567744" y="2006179"/>
                    <a:pt x="574624" y="1997076"/>
                  </a:cubicBezTo>
                  <a:cubicBezTo>
                    <a:pt x="577937" y="1990139"/>
                    <a:pt x="581051" y="1983202"/>
                    <a:pt x="584506" y="1976349"/>
                  </a:cubicBezTo>
                  <a:cubicBezTo>
                    <a:pt x="573675" y="1988001"/>
                    <a:pt x="575870" y="1980993"/>
                    <a:pt x="578998" y="1972966"/>
                  </a:cubicBezTo>
                  <a:cubicBezTo>
                    <a:pt x="580627" y="1968995"/>
                    <a:pt x="582457" y="1964755"/>
                    <a:pt x="582867" y="1962408"/>
                  </a:cubicBezTo>
                  <a:close/>
                  <a:moveTo>
                    <a:pt x="1390344" y="1959843"/>
                  </a:moveTo>
                  <a:cubicBezTo>
                    <a:pt x="1392057" y="1973137"/>
                    <a:pt x="1358646" y="2008360"/>
                    <a:pt x="1335202" y="2048991"/>
                  </a:cubicBezTo>
                  <a:cubicBezTo>
                    <a:pt x="1338019" y="2034678"/>
                    <a:pt x="1346570" y="2021979"/>
                    <a:pt x="1356919" y="2008020"/>
                  </a:cubicBezTo>
                  <a:cubicBezTo>
                    <a:pt x="1367409" y="1994160"/>
                    <a:pt x="1378948" y="1978530"/>
                    <a:pt x="1390344" y="1959843"/>
                  </a:cubicBezTo>
                  <a:close/>
                  <a:moveTo>
                    <a:pt x="5983031" y="1957266"/>
                  </a:moveTo>
                  <a:cubicBezTo>
                    <a:pt x="5997075" y="1978969"/>
                    <a:pt x="6006307" y="1998492"/>
                    <a:pt x="6024811" y="2022092"/>
                  </a:cubicBezTo>
                  <a:cubicBezTo>
                    <a:pt x="6033035" y="2049175"/>
                    <a:pt x="6013229" y="2014461"/>
                    <a:pt x="6003107" y="2001168"/>
                  </a:cubicBezTo>
                  <a:cubicBezTo>
                    <a:pt x="6003403" y="1989389"/>
                    <a:pt x="5976987" y="1966709"/>
                    <a:pt x="5983031" y="1957266"/>
                  </a:cubicBezTo>
                  <a:close/>
                  <a:moveTo>
                    <a:pt x="6017581" y="1950794"/>
                  </a:moveTo>
                  <a:cubicBezTo>
                    <a:pt x="6021295" y="1952306"/>
                    <a:pt x="6029895" y="1964291"/>
                    <a:pt x="6039547" y="1979294"/>
                  </a:cubicBezTo>
                  <a:cubicBezTo>
                    <a:pt x="6045975" y="1989289"/>
                    <a:pt x="6052869" y="2000629"/>
                    <a:pt x="6059085" y="2011077"/>
                  </a:cubicBezTo>
                  <a:cubicBezTo>
                    <a:pt x="6064775" y="2021851"/>
                    <a:pt x="6069971" y="2031647"/>
                    <a:pt x="6073483" y="2038273"/>
                  </a:cubicBezTo>
                  <a:cubicBezTo>
                    <a:pt x="6073823" y="2050236"/>
                    <a:pt x="6066023" y="2035172"/>
                    <a:pt x="6055079" y="2013823"/>
                  </a:cubicBezTo>
                  <a:cubicBezTo>
                    <a:pt x="6043285" y="1992998"/>
                    <a:pt x="6028095" y="1965930"/>
                    <a:pt x="6015635" y="1953047"/>
                  </a:cubicBezTo>
                  <a:cubicBezTo>
                    <a:pt x="6015645" y="1950948"/>
                    <a:pt x="6016341" y="1950289"/>
                    <a:pt x="6017581" y="1950794"/>
                  </a:cubicBezTo>
                  <a:close/>
                  <a:moveTo>
                    <a:pt x="1268337" y="1948701"/>
                  </a:moveTo>
                  <a:cubicBezTo>
                    <a:pt x="1257549" y="1968677"/>
                    <a:pt x="1220599" y="2015678"/>
                    <a:pt x="1227225" y="2017646"/>
                  </a:cubicBezTo>
                  <a:cubicBezTo>
                    <a:pt x="1217301" y="2030685"/>
                    <a:pt x="1218603" y="2027386"/>
                    <a:pt x="1219240" y="2022573"/>
                  </a:cubicBezTo>
                  <a:cubicBezTo>
                    <a:pt x="1220217" y="2018014"/>
                    <a:pt x="1220982" y="2012210"/>
                    <a:pt x="1211199" y="2021271"/>
                  </a:cubicBezTo>
                  <a:cubicBezTo>
                    <a:pt x="1227395" y="1999610"/>
                    <a:pt x="1240405" y="1980172"/>
                    <a:pt x="1241977" y="1967997"/>
                  </a:cubicBezTo>
                  <a:cubicBezTo>
                    <a:pt x="1250712" y="1956176"/>
                    <a:pt x="1259489" y="1954336"/>
                    <a:pt x="1268337" y="1948701"/>
                  </a:cubicBezTo>
                  <a:close/>
                  <a:moveTo>
                    <a:pt x="1248239" y="1939341"/>
                  </a:moveTo>
                  <a:cubicBezTo>
                    <a:pt x="1254330" y="1938436"/>
                    <a:pt x="1244235" y="1962608"/>
                    <a:pt x="1231345" y="1973703"/>
                  </a:cubicBezTo>
                  <a:cubicBezTo>
                    <a:pt x="1229872" y="1971678"/>
                    <a:pt x="1228131" y="1969951"/>
                    <a:pt x="1220642" y="1974156"/>
                  </a:cubicBezTo>
                  <a:cubicBezTo>
                    <a:pt x="1228485" y="1965732"/>
                    <a:pt x="1243138" y="1947739"/>
                    <a:pt x="1236257" y="1950018"/>
                  </a:cubicBezTo>
                  <a:cubicBezTo>
                    <a:pt x="1242380" y="1942730"/>
                    <a:pt x="1246209" y="1939643"/>
                    <a:pt x="1248239" y="1939341"/>
                  </a:cubicBezTo>
                  <a:close/>
                  <a:moveTo>
                    <a:pt x="6218351" y="1934941"/>
                  </a:moveTo>
                  <a:cubicBezTo>
                    <a:pt x="6223293" y="1941807"/>
                    <a:pt x="6224157" y="1946309"/>
                    <a:pt x="6225035" y="1950995"/>
                  </a:cubicBezTo>
                  <a:cubicBezTo>
                    <a:pt x="6229621" y="1972174"/>
                    <a:pt x="6265027" y="2009124"/>
                    <a:pt x="6256931" y="2023763"/>
                  </a:cubicBezTo>
                  <a:cubicBezTo>
                    <a:pt x="6238229" y="1984576"/>
                    <a:pt x="6211939" y="1936187"/>
                    <a:pt x="6229523" y="1990989"/>
                  </a:cubicBezTo>
                  <a:cubicBezTo>
                    <a:pt x="6212719" y="1964104"/>
                    <a:pt x="6211557" y="1931571"/>
                    <a:pt x="6218351" y="1934941"/>
                  </a:cubicBezTo>
                  <a:close/>
                  <a:moveTo>
                    <a:pt x="6077431" y="1919509"/>
                  </a:moveTo>
                  <a:cubicBezTo>
                    <a:pt x="6083023" y="1940009"/>
                    <a:pt x="6087371" y="1959716"/>
                    <a:pt x="6105887" y="1985963"/>
                  </a:cubicBezTo>
                  <a:cubicBezTo>
                    <a:pt x="6104855" y="1977384"/>
                    <a:pt x="6103567" y="1968974"/>
                    <a:pt x="6102377" y="1960423"/>
                  </a:cubicBezTo>
                  <a:cubicBezTo>
                    <a:pt x="6091731" y="1943109"/>
                    <a:pt x="6088403" y="1947894"/>
                    <a:pt x="6084339" y="1934530"/>
                  </a:cubicBezTo>
                  <a:cubicBezTo>
                    <a:pt x="6083447" y="1930127"/>
                    <a:pt x="6082373" y="1925682"/>
                    <a:pt x="6077431" y="1919509"/>
                  </a:cubicBezTo>
                  <a:close/>
                  <a:moveTo>
                    <a:pt x="6046923" y="1906343"/>
                  </a:moveTo>
                  <a:cubicBezTo>
                    <a:pt x="6048991" y="1915276"/>
                    <a:pt x="6048537" y="1923063"/>
                    <a:pt x="6055699" y="1934134"/>
                  </a:cubicBezTo>
                  <a:cubicBezTo>
                    <a:pt x="6055177" y="1911610"/>
                    <a:pt x="6062467" y="1953019"/>
                    <a:pt x="6078707" y="1962066"/>
                  </a:cubicBezTo>
                  <a:cubicBezTo>
                    <a:pt x="6079187" y="1965577"/>
                    <a:pt x="6084611" y="1976294"/>
                    <a:pt x="6084779" y="1970772"/>
                  </a:cubicBezTo>
                  <a:cubicBezTo>
                    <a:pt x="6072293" y="1951320"/>
                    <a:pt x="6066983" y="1935068"/>
                    <a:pt x="6058023" y="1917145"/>
                  </a:cubicBezTo>
                  <a:cubicBezTo>
                    <a:pt x="6057385" y="1920203"/>
                    <a:pt x="6054101" y="1917457"/>
                    <a:pt x="6046923" y="1906343"/>
                  </a:cubicBezTo>
                  <a:close/>
                  <a:moveTo>
                    <a:pt x="6530389" y="1890430"/>
                  </a:moveTo>
                  <a:cubicBezTo>
                    <a:pt x="6531863" y="1886438"/>
                    <a:pt x="6538515" y="1899321"/>
                    <a:pt x="6545877" y="1913563"/>
                  </a:cubicBezTo>
                  <a:cubicBezTo>
                    <a:pt x="6552815" y="1928060"/>
                    <a:pt x="6560571" y="1943845"/>
                    <a:pt x="6565655" y="1945020"/>
                  </a:cubicBezTo>
                  <a:cubicBezTo>
                    <a:pt x="6576471" y="1975203"/>
                    <a:pt x="6571289" y="1969753"/>
                    <a:pt x="6561747" y="1952623"/>
                  </a:cubicBezTo>
                  <a:cubicBezTo>
                    <a:pt x="6556975" y="1944058"/>
                    <a:pt x="6551087" y="1932576"/>
                    <a:pt x="6545523" y="1921137"/>
                  </a:cubicBezTo>
                  <a:cubicBezTo>
                    <a:pt x="6540073" y="1909656"/>
                    <a:pt x="6534027" y="1898712"/>
                    <a:pt x="6530389" y="1890430"/>
                  </a:cubicBezTo>
                  <a:close/>
                  <a:moveTo>
                    <a:pt x="478383" y="1890161"/>
                  </a:moveTo>
                  <a:cubicBezTo>
                    <a:pt x="489893" y="1882927"/>
                    <a:pt x="473952" y="1912629"/>
                    <a:pt x="478893" y="1914285"/>
                  </a:cubicBezTo>
                  <a:cubicBezTo>
                    <a:pt x="472211" y="1922270"/>
                    <a:pt x="461210" y="1934232"/>
                    <a:pt x="454797" y="1936738"/>
                  </a:cubicBezTo>
                  <a:cubicBezTo>
                    <a:pt x="448596" y="1939357"/>
                    <a:pt x="446912" y="1932435"/>
                    <a:pt x="461352" y="1903851"/>
                  </a:cubicBezTo>
                  <a:cubicBezTo>
                    <a:pt x="473017" y="1891733"/>
                    <a:pt x="470498" y="1898726"/>
                    <a:pt x="465712" y="1908820"/>
                  </a:cubicBezTo>
                  <a:cubicBezTo>
                    <a:pt x="460927" y="1918915"/>
                    <a:pt x="454613" y="1932534"/>
                    <a:pt x="456949" y="1932817"/>
                  </a:cubicBezTo>
                  <a:cubicBezTo>
                    <a:pt x="476642" y="1911524"/>
                    <a:pt x="462768" y="1914144"/>
                    <a:pt x="478383" y="1890161"/>
                  </a:cubicBezTo>
                  <a:close/>
                  <a:moveTo>
                    <a:pt x="645594" y="1888446"/>
                  </a:moveTo>
                  <a:cubicBezTo>
                    <a:pt x="644671" y="1887867"/>
                    <a:pt x="642455" y="1888989"/>
                    <a:pt x="638402" y="1892525"/>
                  </a:cubicBezTo>
                  <a:cubicBezTo>
                    <a:pt x="619205" y="1917597"/>
                    <a:pt x="619106" y="1931089"/>
                    <a:pt x="633645" y="1920330"/>
                  </a:cubicBezTo>
                  <a:cubicBezTo>
                    <a:pt x="639496" y="1907227"/>
                    <a:pt x="648364" y="1890183"/>
                    <a:pt x="645594" y="1888446"/>
                  </a:cubicBezTo>
                  <a:close/>
                  <a:moveTo>
                    <a:pt x="6100239" y="1880973"/>
                  </a:moveTo>
                  <a:cubicBezTo>
                    <a:pt x="6107543" y="1892256"/>
                    <a:pt x="6110971" y="1895215"/>
                    <a:pt x="6111467" y="1892001"/>
                  </a:cubicBezTo>
                  <a:cubicBezTo>
                    <a:pt x="6131653" y="1930141"/>
                    <a:pt x="6097211" y="1887117"/>
                    <a:pt x="6112215" y="1928697"/>
                  </a:cubicBezTo>
                  <a:cubicBezTo>
                    <a:pt x="6129147" y="1932448"/>
                    <a:pt x="6117171" y="1944142"/>
                    <a:pt x="6128001" y="1971862"/>
                  </a:cubicBezTo>
                  <a:cubicBezTo>
                    <a:pt x="6136367" y="1965321"/>
                    <a:pt x="6139243" y="1992588"/>
                    <a:pt x="6156923" y="2023167"/>
                  </a:cubicBezTo>
                  <a:cubicBezTo>
                    <a:pt x="6176235" y="2070056"/>
                    <a:pt x="6130167" y="1966312"/>
                    <a:pt x="6141337" y="2009336"/>
                  </a:cubicBezTo>
                  <a:cubicBezTo>
                    <a:pt x="6136411" y="1998633"/>
                    <a:pt x="6131511" y="1988086"/>
                    <a:pt x="6123697" y="1975953"/>
                  </a:cubicBezTo>
                  <a:cubicBezTo>
                    <a:pt x="6122663" y="1967289"/>
                    <a:pt x="6121291" y="1958823"/>
                    <a:pt x="6120087" y="1950230"/>
                  </a:cubicBezTo>
                  <a:cubicBezTo>
                    <a:pt x="6098937" y="1920415"/>
                    <a:pt x="6119791" y="1957195"/>
                    <a:pt x="6111691" y="1958512"/>
                  </a:cubicBezTo>
                  <a:cubicBezTo>
                    <a:pt x="6106865" y="1967360"/>
                    <a:pt x="6101357" y="1929192"/>
                    <a:pt x="6108947" y="1939272"/>
                  </a:cubicBezTo>
                  <a:cubicBezTo>
                    <a:pt x="6098383" y="1922991"/>
                    <a:pt x="6094915" y="1927819"/>
                    <a:pt x="6090783" y="1913209"/>
                  </a:cubicBezTo>
                  <a:cubicBezTo>
                    <a:pt x="6077729" y="1890756"/>
                    <a:pt x="6105223" y="1933227"/>
                    <a:pt x="6106087" y="1919891"/>
                  </a:cubicBezTo>
                  <a:cubicBezTo>
                    <a:pt x="6081877" y="1881256"/>
                    <a:pt x="6108395" y="1918390"/>
                    <a:pt x="6100239" y="1880973"/>
                  </a:cubicBezTo>
                  <a:close/>
                  <a:moveTo>
                    <a:pt x="550373" y="1876494"/>
                  </a:moveTo>
                  <a:cubicBezTo>
                    <a:pt x="549697" y="1877334"/>
                    <a:pt x="547074" y="1881044"/>
                    <a:pt x="541510" y="1888986"/>
                  </a:cubicBezTo>
                  <a:cubicBezTo>
                    <a:pt x="526957" y="1901940"/>
                    <a:pt x="514357" y="1937177"/>
                    <a:pt x="514244" y="1940985"/>
                  </a:cubicBezTo>
                  <a:cubicBezTo>
                    <a:pt x="525782" y="1939244"/>
                    <a:pt x="536159" y="1903908"/>
                    <a:pt x="547598" y="1902463"/>
                  </a:cubicBezTo>
                  <a:cubicBezTo>
                    <a:pt x="541468" y="1915743"/>
                    <a:pt x="533455" y="1930523"/>
                    <a:pt x="525385" y="1944921"/>
                  </a:cubicBezTo>
                  <a:cubicBezTo>
                    <a:pt x="517755" y="1959559"/>
                    <a:pt x="510251" y="1973957"/>
                    <a:pt x="504277" y="1985976"/>
                  </a:cubicBezTo>
                  <a:cubicBezTo>
                    <a:pt x="492371" y="2010043"/>
                    <a:pt x="487062" y="2024767"/>
                    <a:pt x="502026" y="2014645"/>
                  </a:cubicBezTo>
                  <a:cubicBezTo>
                    <a:pt x="502323" y="2001648"/>
                    <a:pt x="516339" y="1971536"/>
                    <a:pt x="531360" y="1942797"/>
                  </a:cubicBezTo>
                  <a:cubicBezTo>
                    <a:pt x="547032" y="1914412"/>
                    <a:pt x="562902" y="1886961"/>
                    <a:pt x="564048" y="1877419"/>
                  </a:cubicBezTo>
                  <a:cubicBezTo>
                    <a:pt x="561798" y="1878934"/>
                    <a:pt x="527580" y="1919848"/>
                    <a:pt x="530652" y="1909655"/>
                  </a:cubicBezTo>
                  <a:cubicBezTo>
                    <a:pt x="536895" y="1897285"/>
                    <a:pt x="552400" y="1873974"/>
                    <a:pt x="550373" y="1876494"/>
                  </a:cubicBezTo>
                  <a:close/>
                  <a:moveTo>
                    <a:pt x="632158" y="1873215"/>
                  </a:moveTo>
                  <a:cubicBezTo>
                    <a:pt x="620507" y="1883493"/>
                    <a:pt x="626000" y="1871105"/>
                    <a:pt x="615340" y="1880095"/>
                  </a:cubicBezTo>
                  <a:cubicBezTo>
                    <a:pt x="620578" y="1885475"/>
                    <a:pt x="573590" y="1976265"/>
                    <a:pt x="605741" y="1935789"/>
                  </a:cubicBezTo>
                  <a:cubicBezTo>
                    <a:pt x="590593" y="1946662"/>
                    <a:pt x="617902" y="1901189"/>
                    <a:pt x="632158" y="1873215"/>
                  </a:cubicBezTo>
                  <a:close/>
                  <a:moveTo>
                    <a:pt x="660317" y="1869860"/>
                  </a:moveTo>
                  <a:cubicBezTo>
                    <a:pt x="635202" y="1913633"/>
                    <a:pt x="653040" y="1906767"/>
                    <a:pt x="622971" y="1940589"/>
                  </a:cubicBezTo>
                  <a:cubicBezTo>
                    <a:pt x="635429" y="1929192"/>
                    <a:pt x="626765" y="1945728"/>
                    <a:pt x="628945" y="1947993"/>
                  </a:cubicBezTo>
                  <a:cubicBezTo>
                    <a:pt x="641389" y="1924421"/>
                    <a:pt x="653762" y="1900977"/>
                    <a:pt x="666150" y="1877490"/>
                  </a:cubicBezTo>
                  <a:cubicBezTo>
                    <a:pt x="653706" y="1888703"/>
                    <a:pt x="662412" y="1872181"/>
                    <a:pt x="660317" y="1869860"/>
                  </a:cubicBezTo>
                  <a:close/>
                  <a:moveTo>
                    <a:pt x="6324559" y="1868543"/>
                  </a:moveTo>
                  <a:cubicBezTo>
                    <a:pt x="6336281" y="1881228"/>
                    <a:pt x="6355861" y="1911921"/>
                    <a:pt x="6374265" y="1944779"/>
                  </a:cubicBezTo>
                  <a:cubicBezTo>
                    <a:pt x="6383439" y="1961230"/>
                    <a:pt x="6392457" y="1978119"/>
                    <a:pt x="6399803" y="1993692"/>
                  </a:cubicBezTo>
                  <a:cubicBezTo>
                    <a:pt x="6406713" y="2009520"/>
                    <a:pt x="6412277" y="2023833"/>
                    <a:pt x="6415519" y="2034606"/>
                  </a:cubicBezTo>
                  <a:cubicBezTo>
                    <a:pt x="6432523" y="2082896"/>
                    <a:pt x="6395911" y="1977709"/>
                    <a:pt x="6393249" y="1995080"/>
                  </a:cubicBezTo>
                  <a:cubicBezTo>
                    <a:pt x="6384189" y="1977949"/>
                    <a:pt x="6393151" y="1990040"/>
                    <a:pt x="6391649" y="1981432"/>
                  </a:cubicBezTo>
                  <a:cubicBezTo>
                    <a:pt x="6359017" y="1927408"/>
                    <a:pt x="6359031" y="1924435"/>
                    <a:pt x="6338391" y="1901501"/>
                  </a:cubicBezTo>
                  <a:cubicBezTo>
                    <a:pt x="6339155" y="1893417"/>
                    <a:pt x="6332019" y="1881016"/>
                    <a:pt x="6324559" y="1868543"/>
                  </a:cubicBezTo>
                  <a:close/>
                  <a:moveTo>
                    <a:pt x="1502609" y="1861054"/>
                  </a:moveTo>
                  <a:cubicBezTo>
                    <a:pt x="1510891" y="1862654"/>
                    <a:pt x="1478924" y="1897140"/>
                    <a:pt x="1464144" y="1916592"/>
                  </a:cubicBezTo>
                  <a:cubicBezTo>
                    <a:pt x="1460209" y="1916465"/>
                    <a:pt x="1467075" y="1906357"/>
                    <a:pt x="1476107" y="1894224"/>
                  </a:cubicBezTo>
                  <a:cubicBezTo>
                    <a:pt x="1485536" y="1882417"/>
                    <a:pt x="1497555" y="1868968"/>
                    <a:pt x="1502609" y="1861054"/>
                  </a:cubicBezTo>
                  <a:close/>
                  <a:moveTo>
                    <a:pt x="517995" y="1858747"/>
                  </a:moveTo>
                  <a:cubicBezTo>
                    <a:pt x="523757" y="1855151"/>
                    <a:pt x="512658" y="1874107"/>
                    <a:pt x="507051" y="1885702"/>
                  </a:cubicBezTo>
                  <a:cubicBezTo>
                    <a:pt x="483791" y="1906612"/>
                    <a:pt x="478298" y="1903653"/>
                    <a:pt x="495315" y="1870511"/>
                  </a:cubicBezTo>
                  <a:cubicBezTo>
                    <a:pt x="496872" y="1872550"/>
                    <a:pt x="498699" y="1874206"/>
                    <a:pt x="506683" y="1867666"/>
                  </a:cubicBezTo>
                  <a:cubicBezTo>
                    <a:pt x="501063" y="1877094"/>
                    <a:pt x="495471" y="1882630"/>
                    <a:pt x="489964" y="1893177"/>
                  </a:cubicBezTo>
                  <a:cubicBezTo>
                    <a:pt x="499449" y="1887712"/>
                    <a:pt x="508849" y="1876868"/>
                    <a:pt x="517995" y="1858747"/>
                  </a:cubicBezTo>
                  <a:close/>
                  <a:moveTo>
                    <a:pt x="466871" y="1850745"/>
                  </a:moveTo>
                  <a:cubicBezTo>
                    <a:pt x="474507" y="1849508"/>
                    <a:pt x="434737" y="1911041"/>
                    <a:pt x="428394" y="1931939"/>
                  </a:cubicBezTo>
                  <a:cubicBezTo>
                    <a:pt x="426922" y="1917202"/>
                    <a:pt x="397036" y="1975940"/>
                    <a:pt x="381308" y="2011658"/>
                  </a:cubicBezTo>
                  <a:cubicBezTo>
                    <a:pt x="373804" y="2014886"/>
                    <a:pt x="366867" y="2027061"/>
                    <a:pt x="359959" y="2039491"/>
                  </a:cubicBezTo>
                  <a:cubicBezTo>
                    <a:pt x="352894" y="2051864"/>
                    <a:pt x="346977" y="2065017"/>
                    <a:pt x="339615" y="2069377"/>
                  </a:cubicBezTo>
                  <a:cubicBezTo>
                    <a:pt x="348293" y="2043101"/>
                    <a:pt x="359223" y="2027528"/>
                    <a:pt x="370336" y="2021398"/>
                  </a:cubicBezTo>
                  <a:cubicBezTo>
                    <a:pt x="385371" y="1991173"/>
                    <a:pt x="379496" y="1992221"/>
                    <a:pt x="363753" y="2007977"/>
                  </a:cubicBezTo>
                  <a:cubicBezTo>
                    <a:pt x="377542" y="1981305"/>
                    <a:pt x="392931" y="1981999"/>
                    <a:pt x="406833" y="1957139"/>
                  </a:cubicBezTo>
                  <a:cubicBezTo>
                    <a:pt x="407286" y="1950103"/>
                    <a:pt x="415809" y="1931670"/>
                    <a:pt x="426483" y="1911397"/>
                  </a:cubicBezTo>
                  <a:cubicBezTo>
                    <a:pt x="429173" y="1906343"/>
                    <a:pt x="431891" y="1901119"/>
                    <a:pt x="434836" y="1896023"/>
                  </a:cubicBezTo>
                  <a:cubicBezTo>
                    <a:pt x="437908" y="1891011"/>
                    <a:pt x="440980" y="1886000"/>
                    <a:pt x="443953" y="1881144"/>
                  </a:cubicBezTo>
                  <a:cubicBezTo>
                    <a:pt x="449970" y="1871474"/>
                    <a:pt x="455746" y="1862527"/>
                    <a:pt x="460460" y="1855420"/>
                  </a:cubicBezTo>
                  <a:cubicBezTo>
                    <a:pt x="463722" y="1852380"/>
                    <a:pt x="465780" y="1850922"/>
                    <a:pt x="466871" y="1850745"/>
                  </a:cubicBezTo>
                  <a:close/>
                  <a:moveTo>
                    <a:pt x="6071905" y="1836358"/>
                  </a:moveTo>
                  <a:lnTo>
                    <a:pt x="6072647" y="1837511"/>
                  </a:lnTo>
                  <a:cubicBezTo>
                    <a:pt x="6073263" y="1838594"/>
                    <a:pt x="6073387" y="1838824"/>
                    <a:pt x="6072785" y="1837828"/>
                  </a:cubicBezTo>
                  <a:close/>
                  <a:moveTo>
                    <a:pt x="619856" y="1828195"/>
                  </a:moveTo>
                  <a:cubicBezTo>
                    <a:pt x="599611" y="1850578"/>
                    <a:pt x="579126" y="1869675"/>
                    <a:pt x="558952" y="1899604"/>
                  </a:cubicBezTo>
                  <a:cubicBezTo>
                    <a:pt x="566469" y="1896121"/>
                    <a:pt x="581433" y="1873073"/>
                    <a:pt x="575771" y="1886494"/>
                  </a:cubicBezTo>
                  <a:cubicBezTo>
                    <a:pt x="554931" y="1918702"/>
                    <a:pt x="549906" y="1927876"/>
                    <a:pt x="553473" y="1910038"/>
                  </a:cubicBezTo>
                  <a:cubicBezTo>
                    <a:pt x="544795" y="1924973"/>
                    <a:pt x="538452" y="1937432"/>
                    <a:pt x="534163" y="1947058"/>
                  </a:cubicBezTo>
                  <a:cubicBezTo>
                    <a:pt x="529930" y="1956728"/>
                    <a:pt x="528146" y="1963764"/>
                    <a:pt x="527721" y="1967430"/>
                  </a:cubicBezTo>
                  <a:cubicBezTo>
                    <a:pt x="527113" y="1974877"/>
                    <a:pt x="532563" y="1969158"/>
                    <a:pt x="543238" y="1948389"/>
                  </a:cubicBezTo>
                  <a:cubicBezTo>
                    <a:pt x="548235" y="1947073"/>
                    <a:pt x="547400" y="1952396"/>
                    <a:pt x="538877" y="1970559"/>
                  </a:cubicBezTo>
                  <a:cubicBezTo>
                    <a:pt x="519213" y="1998307"/>
                    <a:pt x="532039" y="1971678"/>
                    <a:pt x="512432" y="1999397"/>
                  </a:cubicBezTo>
                  <a:cubicBezTo>
                    <a:pt x="503951" y="2028391"/>
                    <a:pt x="478638" y="2062071"/>
                    <a:pt x="478440" y="2079088"/>
                  </a:cubicBezTo>
                  <a:cubicBezTo>
                    <a:pt x="497085" y="2050476"/>
                    <a:pt x="484146" y="2066134"/>
                    <a:pt x="498020" y="2036999"/>
                  </a:cubicBezTo>
                  <a:cubicBezTo>
                    <a:pt x="507109" y="2031053"/>
                    <a:pt x="515320" y="2013639"/>
                    <a:pt x="523998" y="2002130"/>
                  </a:cubicBezTo>
                  <a:cubicBezTo>
                    <a:pt x="519963" y="2013512"/>
                    <a:pt x="520813" y="2017703"/>
                    <a:pt x="530227" y="2009435"/>
                  </a:cubicBezTo>
                  <a:cubicBezTo>
                    <a:pt x="540774" y="1989700"/>
                    <a:pt x="534871" y="1989388"/>
                    <a:pt x="545035" y="1978006"/>
                  </a:cubicBezTo>
                  <a:cubicBezTo>
                    <a:pt x="558117" y="1963750"/>
                    <a:pt x="530029" y="2025418"/>
                    <a:pt x="556474" y="1980979"/>
                  </a:cubicBezTo>
                  <a:cubicBezTo>
                    <a:pt x="551321" y="1984447"/>
                    <a:pt x="558103" y="1969115"/>
                    <a:pt x="566427" y="1954363"/>
                  </a:cubicBezTo>
                  <a:cubicBezTo>
                    <a:pt x="546947" y="1963962"/>
                    <a:pt x="563171" y="1925766"/>
                    <a:pt x="564898" y="1907107"/>
                  </a:cubicBezTo>
                  <a:cubicBezTo>
                    <a:pt x="576747" y="1896475"/>
                    <a:pt x="571141" y="1909032"/>
                    <a:pt x="581830" y="1899944"/>
                  </a:cubicBezTo>
                  <a:cubicBezTo>
                    <a:pt x="587096" y="1873710"/>
                    <a:pt x="617293" y="1845368"/>
                    <a:pt x="619856" y="1828195"/>
                  </a:cubicBezTo>
                  <a:close/>
                  <a:moveTo>
                    <a:pt x="1318143" y="1820692"/>
                  </a:moveTo>
                  <a:cubicBezTo>
                    <a:pt x="1305585" y="1822914"/>
                    <a:pt x="1292348" y="1841913"/>
                    <a:pt x="1279649" y="1844334"/>
                  </a:cubicBezTo>
                  <a:cubicBezTo>
                    <a:pt x="1270348" y="1857359"/>
                    <a:pt x="1260764" y="1870454"/>
                    <a:pt x="1251547" y="1883663"/>
                  </a:cubicBezTo>
                  <a:cubicBezTo>
                    <a:pt x="1271636" y="1869449"/>
                    <a:pt x="1257762" y="1887839"/>
                    <a:pt x="1273264" y="1878156"/>
                  </a:cubicBezTo>
                  <a:cubicBezTo>
                    <a:pt x="1299668" y="1846090"/>
                    <a:pt x="1300036" y="1841191"/>
                    <a:pt x="1318143" y="1820692"/>
                  </a:cubicBezTo>
                  <a:close/>
                  <a:moveTo>
                    <a:pt x="5921831" y="1793100"/>
                  </a:moveTo>
                  <a:cubicBezTo>
                    <a:pt x="5925703" y="1798434"/>
                    <a:pt x="5927079" y="1800971"/>
                    <a:pt x="5926963" y="1801852"/>
                  </a:cubicBezTo>
                  <a:lnTo>
                    <a:pt x="5926525" y="1801715"/>
                  </a:lnTo>
                  <a:lnTo>
                    <a:pt x="5925775" y="1800388"/>
                  </a:lnTo>
                  <a:cubicBezTo>
                    <a:pt x="5923679" y="1796625"/>
                    <a:pt x="5922293" y="1794061"/>
                    <a:pt x="5921831" y="1793100"/>
                  </a:cubicBezTo>
                  <a:close/>
                  <a:moveTo>
                    <a:pt x="5961923" y="1778278"/>
                  </a:moveTo>
                  <a:cubicBezTo>
                    <a:pt x="5970235" y="1815440"/>
                    <a:pt x="6018241" y="1854910"/>
                    <a:pt x="6006391" y="1859653"/>
                  </a:cubicBezTo>
                  <a:cubicBezTo>
                    <a:pt x="6014347" y="1867751"/>
                    <a:pt x="6019063" y="1873300"/>
                    <a:pt x="6022771" y="1877533"/>
                  </a:cubicBezTo>
                  <a:cubicBezTo>
                    <a:pt x="6026523" y="1881724"/>
                    <a:pt x="6029155" y="1884669"/>
                    <a:pt x="6032243" y="1888109"/>
                  </a:cubicBezTo>
                  <a:cubicBezTo>
                    <a:pt x="6038527" y="1894904"/>
                    <a:pt x="6046599" y="1903611"/>
                    <a:pt x="6069093" y="1927905"/>
                  </a:cubicBezTo>
                  <a:cubicBezTo>
                    <a:pt x="6067039" y="1916112"/>
                    <a:pt x="6067535" y="1909882"/>
                    <a:pt x="6071343" y="1910746"/>
                  </a:cubicBezTo>
                  <a:cubicBezTo>
                    <a:pt x="6051311" y="1876316"/>
                    <a:pt x="6058249" y="1900029"/>
                    <a:pt x="6049187" y="1889241"/>
                  </a:cubicBezTo>
                  <a:cubicBezTo>
                    <a:pt x="6041643" y="1872720"/>
                    <a:pt x="6042507" y="1868388"/>
                    <a:pt x="6042591" y="1863348"/>
                  </a:cubicBezTo>
                  <a:cubicBezTo>
                    <a:pt x="6042647" y="1858336"/>
                    <a:pt x="6042167" y="1852433"/>
                    <a:pt x="6030443" y="1833632"/>
                  </a:cubicBezTo>
                  <a:cubicBezTo>
                    <a:pt x="6031167" y="1840413"/>
                    <a:pt x="6031393" y="1846133"/>
                    <a:pt x="6020067" y="1829696"/>
                  </a:cubicBezTo>
                  <a:cubicBezTo>
                    <a:pt x="6018071" y="1834793"/>
                    <a:pt x="6023479" y="1842721"/>
                    <a:pt x="6028887" y="1850677"/>
                  </a:cubicBezTo>
                  <a:cubicBezTo>
                    <a:pt x="6034423" y="1858535"/>
                    <a:pt x="6039151" y="1866972"/>
                    <a:pt x="6037111" y="1872026"/>
                  </a:cubicBezTo>
                  <a:cubicBezTo>
                    <a:pt x="6027061" y="1858492"/>
                    <a:pt x="6020379" y="1847492"/>
                    <a:pt x="6015367" y="1836662"/>
                  </a:cubicBezTo>
                  <a:cubicBezTo>
                    <a:pt x="6010271" y="1825902"/>
                    <a:pt x="6006447" y="1815596"/>
                    <a:pt x="6000671" y="1804553"/>
                  </a:cubicBezTo>
                  <a:cubicBezTo>
                    <a:pt x="5992857" y="1805573"/>
                    <a:pt x="5976491" y="1790156"/>
                    <a:pt x="5961923" y="1778278"/>
                  </a:cubicBezTo>
                  <a:close/>
                  <a:moveTo>
                    <a:pt x="6266043" y="1772381"/>
                  </a:moveTo>
                  <a:cubicBezTo>
                    <a:pt x="6269337" y="1771790"/>
                    <a:pt x="6282861" y="1798271"/>
                    <a:pt x="6282811" y="1791656"/>
                  </a:cubicBezTo>
                  <a:cubicBezTo>
                    <a:pt x="6293569" y="1809338"/>
                    <a:pt x="6292095" y="1821089"/>
                    <a:pt x="6311053" y="1842735"/>
                  </a:cubicBezTo>
                  <a:cubicBezTo>
                    <a:pt x="6321075" y="1868204"/>
                    <a:pt x="6281423" y="1797786"/>
                    <a:pt x="6267039" y="1784224"/>
                  </a:cubicBezTo>
                  <a:cubicBezTo>
                    <a:pt x="6264983" y="1775783"/>
                    <a:pt x="6264945" y="1772578"/>
                    <a:pt x="6266043" y="1772381"/>
                  </a:cubicBezTo>
                  <a:close/>
                  <a:moveTo>
                    <a:pt x="6033401" y="1768877"/>
                  </a:moveTo>
                  <a:lnTo>
                    <a:pt x="6033447" y="1769023"/>
                  </a:lnTo>
                  <a:lnTo>
                    <a:pt x="6032809" y="1769921"/>
                  </a:lnTo>
                  <a:lnTo>
                    <a:pt x="6032187" y="1769160"/>
                  </a:lnTo>
                  <a:close/>
                  <a:moveTo>
                    <a:pt x="6045239" y="1762252"/>
                  </a:moveTo>
                  <a:cubicBezTo>
                    <a:pt x="6057811" y="1767971"/>
                    <a:pt x="6038911" y="1792675"/>
                    <a:pt x="6068571" y="1830786"/>
                  </a:cubicBezTo>
                  <a:lnTo>
                    <a:pt x="6071905" y="1836358"/>
                  </a:lnTo>
                  <a:lnTo>
                    <a:pt x="6064139" y="1824274"/>
                  </a:lnTo>
                  <a:cubicBezTo>
                    <a:pt x="6056323" y="1813047"/>
                    <a:pt x="6046951" y="1800858"/>
                    <a:pt x="6050379" y="1811830"/>
                  </a:cubicBezTo>
                  <a:cubicBezTo>
                    <a:pt x="6040213" y="1799966"/>
                    <a:pt x="6037947" y="1791189"/>
                    <a:pt x="6029579" y="1780104"/>
                  </a:cubicBezTo>
                  <a:cubicBezTo>
                    <a:pt x="6029425" y="1783926"/>
                    <a:pt x="6033331" y="1789462"/>
                    <a:pt x="6037353" y="1794912"/>
                  </a:cubicBezTo>
                  <a:cubicBezTo>
                    <a:pt x="6021745" y="1772070"/>
                    <a:pt x="6025945" y="1773945"/>
                    <a:pt x="6029991" y="1773889"/>
                  </a:cubicBezTo>
                  <a:lnTo>
                    <a:pt x="6032809" y="1769921"/>
                  </a:lnTo>
                  <a:lnTo>
                    <a:pt x="6043813" y="1783363"/>
                  </a:lnTo>
                  <a:cubicBezTo>
                    <a:pt x="6051631" y="1790302"/>
                    <a:pt x="6049041" y="1777404"/>
                    <a:pt x="6045239" y="1762252"/>
                  </a:cubicBezTo>
                  <a:close/>
                  <a:moveTo>
                    <a:pt x="6314649" y="1761261"/>
                  </a:moveTo>
                  <a:cubicBezTo>
                    <a:pt x="6318213" y="1768231"/>
                    <a:pt x="6322395" y="1792551"/>
                    <a:pt x="6322915" y="1798381"/>
                  </a:cubicBezTo>
                  <a:cubicBezTo>
                    <a:pt x="6336167" y="1816247"/>
                    <a:pt x="6319419" y="1770831"/>
                    <a:pt x="6329939" y="1782921"/>
                  </a:cubicBezTo>
                  <a:cubicBezTo>
                    <a:pt x="6339183" y="1797885"/>
                    <a:pt x="6338461" y="1808121"/>
                    <a:pt x="6341279" y="1819871"/>
                  </a:cubicBezTo>
                  <a:cubicBezTo>
                    <a:pt x="6349787" y="1830645"/>
                    <a:pt x="6343727" y="1810542"/>
                    <a:pt x="6343007" y="1801835"/>
                  </a:cubicBezTo>
                  <a:cubicBezTo>
                    <a:pt x="6350411" y="1817493"/>
                    <a:pt x="6354911" y="1825846"/>
                    <a:pt x="6357941" y="1830333"/>
                  </a:cubicBezTo>
                  <a:cubicBezTo>
                    <a:pt x="6360801" y="1834934"/>
                    <a:pt x="6362303" y="1835586"/>
                    <a:pt x="6363703" y="1835798"/>
                  </a:cubicBezTo>
                  <a:cubicBezTo>
                    <a:pt x="6366479" y="1836209"/>
                    <a:pt x="6368927" y="1834821"/>
                    <a:pt x="6380903" y="1859653"/>
                  </a:cubicBezTo>
                  <a:cubicBezTo>
                    <a:pt x="6381611" y="1851498"/>
                    <a:pt x="6374335" y="1838842"/>
                    <a:pt x="6366719" y="1826157"/>
                  </a:cubicBezTo>
                  <a:cubicBezTo>
                    <a:pt x="6390531" y="1846048"/>
                    <a:pt x="6384019" y="1870525"/>
                    <a:pt x="6377635" y="1870894"/>
                  </a:cubicBezTo>
                  <a:cubicBezTo>
                    <a:pt x="6381725" y="1885631"/>
                    <a:pt x="6385051" y="1880563"/>
                    <a:pt x="6395953" y="1900156"/>
                  </a:cubicBezTo>
                  <a:cubicBezTo>
                    <a:pt x="6368559" y="1841220"/>
                    <a:pt x="6401771" y="1907518"/>
                    <a:pt x="6398403" y="1882134"/>
                  </a:cubicBezTo>
                  <a:cubicBezTo>
                    <a:pt x="6413253" y="1908028"/>
                    <a:pt x="6427821" y="1933454"/>
                    <a:pt x="6442331" y="1958753"/>
                  </a:cubicBezTo>
                  <a:cubicBezTo>
                    <a:pt x="6456291" y="1984349"/>
                    <a:pt x="6469061" y="2010426"/>
                    <a:pt x="6482183" y="2036575"/>
                  </a:cubicBezTo>
                  <a:cubicBezTo>
                    <a:pt x="6495081" y="2062836"/>
                    <a:pt x="6508163" y="2089267"/>
                    <a:pt x="6520351" y="2116789"/>
                  </a:cubicBezTo>
                  <a:cubicBezTo>
                    <a:pt x="6531875" y="2144636"/>
                    <a:pt x="6543187" y="2173262"/>
                    <a:pt x="6554259" y="2203034"/>
                  </a:cubicBezTo>
                  <a:cubicBezTo>
                    <a:pt x="6559483" y="2212732"/>
                    <a:pt x="6565357" y="2224072"/>
                    <a:pt x="6571727" y="2236700"/>
                  </a:cubicBezTo>
                  <a:cubicBezTo>
                    <a:pt x="6574871" y="2243042"/>
                    <a:pt x="6578183" y="2249682"/>
                    <a:pt x="6581611" y="2256591"/>
                  </a:cubicBezTo>
                  <a:cubicBezTo>
                    <a:pt x="6585035" y="2263499"/>
                    <a:pt x="6588023" y="2270946"/>
                    <a:pt x="6591351" y="2278506"/>
                  </a:cubicBezTo>
                  <a:cubicBezTo>
                    <a:pt x="6604431" y="2308845"/>
                    <a:pt x="6618559" y="2343147"/>
                    <a:pt x="6632419" y="2378597"/>
                  </a:cubicBezTo>
                  <a:cubicBezTo>
                    <a:pt x="6646959" y="2413806"/>
                    <a:pt x="6658059" y="2451350"/>
                    <a:pt x="6668987" y="2486743"/>
                  </a:cubicBezTo>
                  <a:cubicBezTo>
                    <a:pt x="6674325" y="2504482"/>
                    <a:pt x="6679307" y="2521796"/>
                    <a:pt x="6683783" y="2538332"/>
                  </a:cubicBezTo>
                  <a:cubicBezTo>
                    <a:pt x="6688227" y="2554867"/>
                    <a:pt x="6692459" y="2570539"/>
                    <a:pt x="6694979" y="2585404"/>
                  </a:cubicBezTo>
                  <a:cubicBezTo>
                    <a:pt x="6698477" y="2595880"/>
                    <a:pt x="6698703" y="2585291"/>
                    <a:pt x="6700105" y="2582346"/>
                  </a:cubicBezTo>
                  <a:cubicBezTo>
                    <a:pt x="6708203" y="2610321"/>
                    <a:pt x="6716387" y="2638338"/>
                    <a:pt x="6711247" y="2654194"/>
                  </a:cubicBezTo>
                  <a:cubicBezTo>
                    <a:pt x="6702441" y="2624619"/>
                    <a:pt x="6694427" y="2594040"/>
                    <a:pt x="6684899" y="2562371"/>
                  </a:cubicBezTo>
                  <a:cubicBezTo>
                    <a:pt x="6674735" y="2530885"/>
                    <a:pt x="6664119" y="2497970"/>
                    <a:pt x="6652807" y="2462945"/>
                  </a:cubicBezTo>
                  <a:cubicBezTo>
                    <a:pt x="6646973" y="2445489"/>
                    <a:pt x="6641381" y="2427354"/>
                    <a:pt x="6634655" y="2408935"/>
                  </a:cubicBezTo>
                  <a:cubicBezTo>
                    <a:pt x="6627579" y="2390659"/>
                    <a:pt x="6620259" y="2371773"/>
                    <a:pt x="6612671" y="2352194"/>
                  </a:cubicBezTo>
                  <a:cubicBezTo>
                    <a:pt x="6604969" y="2332657"/>
                    <a:pt x="6596887" y="2312483"/>
                    <a:pt x="6588349" y="2291601"/>
                  </a:cubicBezTo>
                  <a:cubicBezTo>
                    <a:pt x="6584015" y="2281182"/>
                    <a:pt x="6579827" y="2270479"/>
                    <a:pt x="6575041" y="2259804"/>
                  </a:cubicBezTo>
                  <a:cubicBezTo>
                    <a:pt x="6570059" y="2249215"/>
                    <a:pt x="6564991" y="2238413"/>
                    <a:pt x="6559807" y="2227413"/>
                  </a:cubicBezTo>
                  <a:cubicBezTo>
                    <a:pt x="6562597" y="2239022"/>
                    <a:pt x="6565541" y="2249654"/>
                    <a:pt x="6568613" y="2259521"/>
                  </a:cubicBezTo>
                  <a:cubicBezTo>
                    <a:pt x="6571799" y="2269346"/>
                    <a:pt x="6574275" y="2278775"/>
                    <a:pt x="6577335" y="2287453"/>
                  </a:cubicBezTo>
                  <a:cubicBezTo>
                    <a:pt x="6583211" y="2304923"/>
                    <a:pt x="6589511" y="2320255"/>
                    <a:pt x="6595781" y="2335191"/>
                  </a:cubicBezTo>
                  <a:cubicBezTo>
                    <a:pt x="6602067" y="2350141"/>
                    <a:pt x="6608323" y="2364694"/>
                    <a:pt x="6614129" y="2380579"/>
                  </a:cubicBezTo>
                  <a:cubicBezTo>
                    <a:pt x="6617031" y="2388521"/>
                    <a:pt x="6619819" y="2396789"/>
                    <a:pt x="6622425" y="2405594"/>
                  </a:cubicBezTo>
                  <a:cubicBezTo>
                    <a:pt x="6623713" y="2409997"/>
                    <a:pt x="6625001" y="2414528"/>
                    <a:pt x="6626177" y="2419242"/>
                  </a:cubicBezTo>
                  <a:cubicBezTo>
                    <a:pt x="6627195" y="2424013"/>
                    <a:pt x="6628159" y="2428940"/>
                    <a:pt x="6629063" y="2434050"/>
                  </a:cubicBezTo>
                  <a:cubicBezTo>
                    <a:pt x="6627183" y="2428600"/>
                    <a:pt x="6625399" y="2423107"/>
                    <a:pt x="6623345" y="2417699"/>
                  </a:cubicBezTo>
                  <a:lnTo>
                    <a:pt x="6616931" y="2401588"/>
                  </a:lnTo>
                  <a:cubicBezTo>
                    <a:pt x="6612615" y="2390871"/>
                    <a:pt x="6608311" y="2380196"/>
                    <a:pt x="6604049" y="2369649"/>
                  </a:cubicBezTo>
                  <a:cubicBezTo>
                    <a:pt x="6595541" y="2348570"/>
                    <a:pt x="6587331" y="2327999"/>
                    <a:pt x="6580195" y="2308519"/>
                  </a:cubicBezTo>
                  <a:cubicBezTo>
                    <a:pt x="6566491" y="2269318"/>
                    <a:pt x="6554627" y="2235525"/>
                    <a:pt x="6554455" y="2209915"/>
                  </a:cubicBezTo>
                  <a:cubicBezTo>
                    <a:pt x="6530587" y="2156202"/>
                    <a:pt x="6549459" y="2210169"/>
                    <a:pt x="6539535" y="2192954"/>
                  </a:cubicBezTo>
                  <a:cubicBezTo>
                    <a:pt x="6534227" y="2164272"/>
                    <a:pt x="6528549" y="2149095"/>
                    <a:pt x="6521739" y="2133140"/>
                  </a:cubicBezTo>
                  <a:cubicBezTo>
                    <a:pt x="6515199" y="2117044"/>
                    <a:pt x="6506451" y="2100692"/>
                    <a:pt x="6494939" y="2069178"/>
                  </a:cubicBezTo>
                  <a:cubicBezTo>
                    <a:pt x="6489191" y="2067763"/>
                    <a:pt x="6472259" y="2035569"/>
                    <a:pt x="6474723" y="2056777"/>
                  </a:cubicBezTo>
                  <a:cubicBezTo>
                    <a:pt x="6463583" y="2027245"/>
                    <a:pt x="6476931" y="2041869"/>
                    <a:pt x="6460595" y="2001776"/>
                  </a:cubicBezTo>
                  <a:cubicBezTo>
                    <a:pt x="6453219" y="2006264"/>
                    <a:pt x="6466867" y="2044021"/>
                    <a:pt x="6454579" y="2044672"/>
                  </a:cubicBezTo>
                  <a:cubicBezTo>
                    <a:pt x="6440575" y="2007326"/>
                    <a:pt x="6439543" y="1987180"/>
                    <a:pt x="6456759" y="2012805"/>
                  </a:cubicBezTo>
                  <a:cubicBezTo>
                    <a:pt x="6455131" y="1994061"/>
                    <a:pt x="6437831" y="1965619"/>
                    <a:pt x="6435905" y="1947809"/>
                  </a:cubicBezTo>
                  <a:cubicBezTo>
                    <a:pt x="6416269" y="1919637"/>
                    <a:pt x="6430779" y="1959857"/>
                    <a:pt x="6434815" y="1979734"/>
                  </a:cubicBezTo>
                  <a:cubicBezTo>
                    <a:pt x="6423235" y="1942203"/>
                    <a:pt x="6412079" y="1936441"/>
                    <a:pt x="6419427" y="1970928"/>
                  </a:cubicBezTo>
                  <a:cubicBezTo>
                    <a:pt x="6402479" y="1933737"/>
                    <a:pt x="6390955" y="1931132"/>
                    <a:pt x="6375213" y="1888887"/>
                  </a:cubicBezTo>
                  <a:cubicBezTo>
                    <a:pt x="6370483" y="1882417"/>
                    <a:pt x="6370075" y="1886212"/>
                    <a:pt x="6364001" y="1876542"/>
                  </a:cubicBezTo>
                  <a:cubicBezTo>
                    <a:pt x="6363845" y="1893559"/>
                    <a:pt x="6394439" y="1927182"/>
                    <a:pt x="6391777" y="1942953"/>
                  </a:cubicBezTo>
                  <a:cubicBezTo>
                    <a:pt x="6397397" y="1948418"/>
                    <a:pt x="6396095" y="1937191"/>
                    <a:pt x="6408199" y="1958342"/>
                  </a:cubicBezTo>
                  <a:cubicBezTo>
                    <a:pt x="6404249" y="1956856"/>
                    <a:pt x="6403641" y="1963425"/>
                    <a:pt x="6405509" y="1976081"/>
                  </a:cubicBezTo>
                  <a:cubicBezTo>
                    <a:pt x="6391351" y="1951419"/>
                    <a:pt x="6374123" y="1920019"/>
                    <a:pt x="6384867" y="1926375"/>
                  </a:cubicBezTo>
                  <a:cubicBezTo>
                    <a:pt x="6364907" y="1913365"/>
                    <a:pt x="6358891" y="1883408"/>
                    <a:pt x="6337229" y="1855830"/>
                  </a:cubicBezTo>
                  <a:cubicBezTo>
                    <a:pt x="6335559" y="1844547"/>
                    <a:pt x="6336111" y="1839281"/>
                    <a:pt x="6337513" y="1835812"/>
                  </a:cubicBezTo>
                  <a:cubicBezTo>
                    <a:pt x="6338943" y="1832315"/>
                    <a:pt x="6341207" y="1830617"/>
                    <a:pt x="6342453" y="1826723"/>
                  </a:cubicBezTo>
                  <a:cubicBezTo>
                    <a:pt x="6320383" y="1795903"/>
                    <a:pt x="6344547" y="1863008"/>
                    <a:pt x="6317071" y="1820650"/>
                  </a:cubicBezTo>
                  <a:cubicBezTo>
                    <a:pt x="6326851" y="1815808"/>
                    <a:pt x="6320057" y="1801495"/>
                    <a:pt x="6311449" y="1761402"/>
                  </a:cubicBezTo>
                  <a:cubicBezTo>
                    <a:pt x="6312341" y="1758542"/>
                    <a:pt x="6313461" y="1758938"/>
                    <a:pt x="6314649" y="1761261"/>
                  </a:cubicBezTo>
                  <a:close/>
                  <a:moveTo>
                    <a:pt x="6023847" y="1740912"/>
                  </a:moveTo>
                  <a:cubicBezTo>
                    <a:pt x="6027487" y="1745388"/>
                    <a:pt x="6034533" y="1761914"/>
                    <a:pt x="6035445" y="1768400"/>
                  </a:cubicBezTo>
                  <a:lnTo>
                    <a:pt x="6033401" y="1768877"/>
                  </a:lnTo>
                  <a:lnTo>
                    <a:pt x="6030407" y="1759258"/>
                  </a:lnTo>
                  <a:cubicBezTo>
                    <a:pt x="6028553" y="1754771"/>
                    <a:pt x="6025753" y="1748914"/>
                    <a:pt x="6021695" y="1741271"/>
                  </a:cubicBezTo>
                  <a:cubicBezTo>
                    <a:pt x="6021799" y="1739267"/>
                    <a:pt x="6022633" y="1739420"/>
                    <a:pt x="6023847" y="1740912"/>
                  </a:cubicBezTo>
                  <a:close/>
                  <a:moveTo>
                    <a:pt x="6346601" y="1740535"/>
                  </a:moveTo>
                  <a:cubicBezTo>
                    <a:pt x="6364821" y="1771681"/>
                    <a:pt x="6390447" y="1812043"/>
                    <a:pt x="6416963" y="1860715"/>
                  </a:cubicBezTo>
                  <a:cubicBezTo>
                    <a:pt x="6430623" y="1884796"/>
                    <a:pt x="6445207" y="1910520"/>
                    <a:pt x="6460453" y="1937404"/>
                  </a:cubicBezTo>
                  <a:cubicBezTo>
                    <a:pt x="6468323" y="1950712"/>
                    <a:pt x="6475515" y="1964784"/>
                    <a:pt x="6482907" y="1979054"/>
                  </a:cubicBezTo>
                  <a:cubicBezTo>
                    <a:pt x="6490339" y="1993311"/>
                    <a:pt x="6497899" y="2007793"/>
                    <a:pt x="6505543" y="2022474"/>
                  </a:cubicBezTo>
                  <a:cubicBezTo>
                    <a:pt x="6495549" y="2018595"/>
                    <a:pt x="6528719" y="2082543"/>
                    <a:pt x="6540031" y="2090514"/>
                  </a:cubicBezTo>
                  <a:cubicBezTo>
                    <a:pt x="6548695" y="2125864"/>
                    <a:pt x="6522307" y="2062964"/>
                    <a:pt x="6531027" y="2098272"/>
                  </a:cubicBezTo>
                  <a:cubicBezTo>
                    <a:pt x="6511787" y="2050845"/>
                    <a:pt x="6490311" y="2007128"/>
                    <a:pt x="6473223" y="1982664"/>
                  </a:cubicBezTo>
                  <a:cubicBezTo>
                    <a:pt x="6481079" y="2005231"/>
                    <a:pt x="6495845" y="2032045"/>
                    <a:pt x="6503419" y="2054498"/>
                  </a:cubicBezTo>
                  <a:cubicBezTo>
                    <a:pt x="6500701" y="2059764"/>
                    <a:pt x="6490763" y="2035541"/>
                    <a:pt x="6491515" y="2027189"/>
                  </a:cubicBezTo>
                  <a:cubicBezTo>
                    <a:pt x="6481263" y="2008133"/>
                    <a:pt x="6480301" y="2014447"/>
                    <a:pt x="6469457" y="1993749"/>
                  </a:cubicBezTo>
                  <a:cubicBezTo>
                    <a:pt x="6474539" y="1987266"/>
                    <a:pt x="6449141" y="1932223"/>
                    <a:pt x="6472615" y="1975628"/>
                  </a:cubicBezTo>
                  <a:cubicBezTo>
                    <a:pt x="6464515" y="1953288"/>
                    <a:pt x="6453911" y="1933808"/>
                    <a:pt x="6443635" y="1914951"/>
                  </a:cubicBezTo>
                  <a:cubicBezTo>
                    <a:pt x="6433199" y="1896178"/>
                    <a:pt x="6422371" y="1878440"/>
                    <a:pt x="6411413" y="1860885"/>
                  </a:cubicBezTo>
                  <a:cubicBezTo>
                    <a:pt x="6400327" y="1843401"/>
                    <a:pt x="6389667" y="1825761"/>
                    <a:pt x="6378143" y="1807994"/>
                  </a:cubicBezTo>
                  <a:cubicBezTo>
                    <a:pt x="6366507" y="1790311"/>
                    <a:pt x="6354983" y="1771893"/>
                    <a:pt x="6343783" y="1751818"/>
                  </a:cubicBezTo>
                  <a:cubicBezTo>
                    <a:pt x="6346261" y="1751280"/>
                    <a:pt x="6348683" y="1750572"/>
                    <a:pt x="6346601" y="1740535"/>
                  </a:cubicBezTo>
                  <a:close/>
                  <a:moveTo>
                    <a:pt x="1403736" y="1737278"/>
                  </a:moveTo>
                  <a:cubicBezTo>
                    <a:pt x="1398738" y="1750288"/>
                    <a:pt x="1391915" y="1772827"/>
                    <a:pt x="1372930" y="1790296"/>
                  </a:cubicBezTo>
                  <a:cubicBezTo>
                    <a:pt x="1374218" y="1780301"/>
                    <a:pt x="1378522" y="1767716"/>
                    <a:pt x="1403736" y="1737278"/>
                  </a:cubicBezTo>
                  <a:close/>
                  <a:moveTo>
                    <a:pt x="887256" y="1733724"/>
                  </a:moveTo>
                  <a:cubicBezTo>
                    <a:pt x="865709" y="1760142"/>
                    <a:pt x="876511" y="1750232"/>
                    <a:pt x="851707" y="1783529"/>
                  </a:cubicBezTo>
                  <a:cubicBezTo>
                    <a:pt x="859635" y="1778065"/>
                    <a:pt x="861320" y="1779848"/>
                    <a:pt x="862778" y="1782000"/>
                  </a:cubicBezTo>
                  <a:cubicBezTo>
                    <a:pt x="877488" y="1758684"/>
                    <a:pt x="888120" y="1740095"/>
                    <a:pt x="887256" y="1733724"/>
                  </a:cubicBezTo>
                  <a:close/>
                  <a:moveTo>
                    <a:pt x="1437006" y="1723433"/>
                  </a:moveTo>
                  <a:cubicBezTo>
                    <a:pt x="1438705" y="1731715"/>
                    <a:pt x="1430040" y="1748774"/>
                    <a:pt x="1411806" y="1774017"/>
                  </a:cubicBezTo>
                  <a:cubicBezTo>
                    <a:pt x="1398342" y="1780189"/>
                    <a:pt x="1373143" y="1804709"/>
                    <a:pt x="1356409" y="1828536"/>
                  </a:cubicBezTo>
                  <a:cubicBezTo>
                    <a:pt x="1339137" y="1851923"/>
                    <a:pt x="1327840" y="1872394"/>
                    <a:pt x="1338146" y="1867638"/>
                  </a:cubicBezTo>
                  <a:cubicBezTo>
                    <a:pt x="1328972" y="1879346"/>
                    <a:pt x="1320053" y="1877986"/>
                    <a:pt x="1310823" y="1890799"/>
                  </a:cubicBezTo>
                  <a:cubicBezTo>
                    <a:pt x="1326014" y="1863674"/>
                    <a:pt x="1346202" y="1836591"/>
                    <a:pt x="1367749" y="1808560"/>
                  </a:cubicBezTo>
                  <a:cubicBezTo>
                    <a:pt x="1390216" y="1781265"/>
                    <a:pt x="1414765" y="1753644"/>
                    <a:pt x="1437006" y="1723433"/>
                  </a:cubicBezTo>
                  <a:close/>
                  <a:moveTo>
                    <a:pt x="1714769" y="1711272"/>
                  </a:moveTo>
                  <a:cubicBezTo>
                    <a:pt x="1716949" y="1712489"/>
                    <a:pt x="1706600" y="1725075"/>
                    <a:pt x="1693986" y="1738255"/>
                  </a:cubicBezTo>
                  <a:cubicBezTo>
                    <a:pt x="1687531" y="1744711"/>
                    <a:pt x="1681103" y="1751903"/>
                    <a:pt x="1675228" y="1757750"/>
                  </a:cubicBezTo>
                  <a:cubicBezTo>
                    <a:pt x="1669353" y="1763611"/>
                    <a:pt x="1664143" y="1768240"/>
                    <a:pt x="1660816" y="1770251"/>
                  </a:cubicBezTo>
                  <a:cubicBezTo>
                    <a:pt x="1690702" y="1737802"/>
                    <a:pt x="1689173" y="1732508"/>
                    <a:pt x="1714769" y="1711272"/>
                  </a:cubicBezTo>
                  <a:close/>
                  <a:moveTo>
                    <a:pt x="6270763" y="1697893"/>
                  </a:moveTo>
                  <a:cubicBezTo>
                    <a:pt x="6281649" y="1719185"/>
                    <a:pt x="6288231" y="1728444"/>
                    <a:pt x="6289209" y="1719256"/>
                  </a:cubicBezTo>
                  <a:cubicBezTo>
                    <a:pt x="6294815" y="1728260"/>
                    <a:pt x="6297039" y="1735565"/>
                    <a:pt x="6303649" y="1745050"/>
                  </a:cubicBezTo>
                  <a:lnTo>
                    <a:pt x="6306139" y="1758839"/>
                  </a:lnTo>
                  <a:cubicBezTo>
                    <a:pt x="6295749" y="1737221"/>
                    <a:pt x="6285543" y="1726108"/>
                    <a:pt x="6281153" y="1728033"/>
                  </a:cubicBezTo>
                  <a:cubicBezTo>
                    <a:pt x="6275787" y="1721309"/>
                    <a:pt x="6274399" y="1716396"/>
                    <a:pt x="6273325" y="1711725"/>
                  </a:cubicBezTo>
                  <a:cubicBezTo>
                    <a:pt x="6272475" y="1707138"/>
                    <a:pt x="6271627" y="1702537"/>
                    <a:pt x="6270763" y="1697893"/>
                  </a:cubicBezTo>
                  <a:close/>
                  <a:moveTo>
                    <a:pt x="642638" y="1682504"/>
                  </a:moveTo>
                  <a:cubicBezTo>
                    <a:pt x="645977" y="1682822"/>
                    <a:pt x="636543" y="1698502"/>
                    <a:pt x="645154" y="1692514"/>
                  </a:cubicBezTo>
                  <a:cubicBezTo>
                    <a:pt x="635796" y="1701843"/>
                    <a:pt x="611120" y="1725387"/>
                    <a:pt x="586501" y="1745929"/>
                  </a:cubicBezTo>
                  <a:cubicBezTo>
                    <a:pt x="598379" y="1728756"/>
                    <a:pt x="610228" y="1714160"/>
                    <a:pt x="622205" y="1696973"/>
                  </a:cubicBezTo>
                  <a:cubicBezTo>
                    <a:pt x="628873" y="1693377"/>
                    <a:pt x="608048" y="1731418"/>
                    <a:pt x="633899" y="1688677"/>
                  </a:cubicBezTo>
                  <a:cubicBezTo>
                    <a:pt x="638992" y="1683998"/>
                    <a:pt x="641524" y="1682398"/>
                    <a:pt x="642638" y="1682504"/>
                  </a:cubicBezTo>
                  <a:close/>
                  <a:moveTo>
                    <a:pt x="776675" y="1679319"/>
                  </a:moveTo>
                  <a:cubicBezTo>
                    <a:pt x="746308" y="1695939"/>
                    <a:pt x="717583" y="1754139"/>
                    <a:pt x="688773" y="1773110"/>
                  </a:cubicBezTo>
                  <a:cubicBezTo>
                    <a:pt x="676938" y="1797927"/>
                    <a:pt x="665527" y="1804482"/>
                    <a:pt x="653932" y="1826680"/>
                  </a:cubicBezTo>
                  <a:cubicBezTo>
                    <a:pt x="659015" y="1826298"/>
                    <a:pt x="690344" y="1794303"/>
                    <a:pt x="676768" y="1816487"/>
                  </a:cubicBezTo>
                  <a:cubicBezTo>
                    <a:pt x="664493" y="1830092"/>
                    <a:pt x="661138" y="1830248"/>
                    <a:pt x="658208" y="1831395"/>
                  </a:cubicBezTo>
                  <a:cubicBezTo>
                    <a:pt x="655235" y="1832499"/>
                    <a:pt x="652814" y="1834693"/>
                    <a:pt x="643003" y="1852828"/>
                  </a:cubicBezTo>
                  <a:cubicBezTo>
                    <a:pt x="658335" y="1840115"/>
                    <a:pt x="674856" y="1823098"/>
                    <a:pt x="691165" y="1804652"/>
                  </a:cubicBezTo>
                  <a:cubicBezTo>
                    <a:pt x="707489" y="1786219"/>
                    <a:pt x="723826" y="1766470"/>
                    <a:pt x="740107" y="1749241"/>
                  </a:cubicBezTo>
                  <a:cubicBezTo>
                    <a:pt x="728356" y="1749595"/>
                    <a:pt x="687173" y="1798847"/>
                    <a:pt x="694308" y="1780910"/>
                  </a:cubicBezTo>
                  <a:cubicBezTo>
                    <a:pt x="714511" y="1758131"/>
                    <a:pt x="729361" y="1741865"/>
                    <a:pt x="741820" y="1729562"/>
                  </a:cubicBezTo>
                  <a:cubicBezTo>
                    <a:pt x="748049" y="1723418"/>
                    <a:pt x="753669" y="1718265"/>
                    <a:pt x="759063" y="1713805"/>
                  </a:cubicBezTo>
                  <a:cubicBezTo>
                    <a:pt x="764528" y="1709403"/>
                    <a:pt x="769978" y="1705849"/>
                    <a:pt x="775429" y="1702579"/>
                  </a:cubicBezTo>
                  <a:cubicBezTo>
                    <a:pt x="787547" y="1682051"/>
                    <a:pt x="755467" y="1709799"/>
                    <a:pt x="776675" y="1679319"/>
                  </a:cubicBezTo>
                  <a:close/>
                  <a:moveTo>
                    <a:pt x="682528" y="1674487"/>
                  </a:moveTo>
                  <a:cubicBezTo>
                    <a:pt x="677029" y="1674123"/>
                    <a:pt x="665661" y="1681980"/>
                    <a:pt x="650704" y="1700271"/>
                  </a:cubicBezTo>
                  <a:cubicBezTo>
                    <a:pt x="641347" y="1740747"/>
                    <a:pt x="673002" y="1681159"/>
                    <a:pt x="679132" y="1698034"/>
                  </a:cubicBezTo>
                  <a:cubicBezTo>
                    <a:pt x="687655" y="1683438"/>
                    <a:pt x="688026" y="1674852"/>
                    <a:pt x="682528" y="1674487"/>
                  </a:cubicBezTo>
                  <a:close/>
                  <a:moveTo>
                    <a:pt x="1604768" y="1657743"/>
                  </a:moveTo>
                  <a:cubicBezTo>
                    <a:pt x="1607146" y="1660306"/>
                    <a:pt x="1559012" y="1721266"/>
                    <a:pt x="1544161" y="1722597"/>
                  </a:cubicBezTo>
                  <a:cubicBezTo>
                    <a:pt x="1574726" y="1693773"/>
                    <a:pt x="1571895" y="1685434"/>
                    <a:pt x="1604768" y="1657743"/>
                  </a:cubicBezTo>
                  <a:close/>
                  <a:moveTo>
                    <a:pt x="6161653" y="1627136"/>
                  </a:moveTo>
                  <a:cubicBezTo>
                    <a:pt x="6164655" y="1621870"/>
                    <a:pt x="6181899" y="1644040"/>
                    <a:pt x="6201831" y="1672255"/>
                  </a:cubicBezTo>
                  <a:cubicBezTo>
                    <a:pt x="6211797" y="1686356"/>
                    <a:pt x="6222415" y="1701971"/>
                    <a:pt x="6232283" y="1716411"/>
                  </a:cubicBezTo>
                  <a:cubicBezTo>
                    <a:pt x="6241839" y="1731050"/>
                    <a:pt x="6250235" y="1744796"/>
                    <a:pt x="6256903" y="1754409"/>
                  </a:cubicBezTo>
                  <a:cubicBezTo>
                    <a:pt x="6250531" y="1750473"/>
                    <a:pt x="6244415" y="1743918"/>
                    <a:pt x="6238143" y="1735410"/>
                  </a:cubicBezTo>
                  <a:cubicBezTo>
                    <a:pt x="6234973" y="1731177"/>
                    <a:pt x="6231887" y="1726364"/>
                    <a:pt x="6228459" y="1721324"/>
                  </a:cubicBezTo>
                  <a:cubicBezTo>
                    <a:pt x="6224979" y="1716312"/>
                    <a:pt x="6221383" y="1710918"/>
                    <a:pt x="6217631" y="1705199"/>
                  </a:cubicBezTo>
                  <a:cubicBezTo>
                    <a:pt x="6202623" y="1682349"/>
                    <a:pt x="6184983" y="1654445"/>
                    <a:pt x="6161653" y="1627136"/>
                  </a:cubicBezTo>
                  <a:close/>
                  <a:moveTo>
                    <a:pt x="1529000" y="1614294"/>
                  </a:moveTo>
                  <a:cubicBezTo>
                    <a:pt x="1529977" y="1618215"/>
                    <a:pt x="1507876" y="1643154"/>
                    <a:pt x="1498150" y="1655789"/>
                  </a:cubicBezTo>
                  <a:cubicBezTo>
                    <a:pt x="1472101" y="1671306"/>
                    <a:pt x="1514190" y="1634030"/>
                    <a:pt x="1488169" y="1649546"/>
                  </a:cubicBezTo>
                  <a:cubicBezTo>
                    <a:pt x="1464300" y="1666549"/>
                    <a:pt x="1532141" y="1618131"/>
                    <a:pt x="1519017" y="1618613"/>
                  </a:cubicBezTo>
                  <a:cubicBezTo>
                    <a:pt x="1525784" y="1614015"/>
                    <a:pt x="1528674" y="1612988"/>
                    <a:pt x="1529000" y="1614294"/>
                  </a:cubicBezTo>
                  <a:close/>
                  <a:moveTo>
                    <a:pt x="803686" y="1611718"/>
                  </a:moveTo>
                  <a:cubicBezTo>
                    <a:pt x="777099" y="1640698"/>
                    <a:pt x="779308" y="1657262"/>
                    <a:pt x="747709" y="1686383"/>
                  </a:cubicBezTo>
                  <a:cubicBezTo>
                    <a:pt x="752183" y="1676926"/>
                    <a:pt x="755637" y="1668588"/>
                    <a:pt x="754703" y="1665034"/>
                  </a:cubicBezTo>
                  <a:cubicBezTo>
                    <a:pt x="743150" y="1677719"/>
                    <a:pt x="741183" y="1681527"/>
                    <a:pt x="739158" y="1686270"/>
                  </a:cubicBezTo>
                  <a:cubicBezTo>
                    <a:pt x="738153" y="1688648"/>
                    <a:pt x="737105" y="1691239"/>
                    <a:pt x="734897" y="1695330"/>
                  </a:cubicBezTo>
                  <a:cubicBezTo>
                    <a:pt x="732802" y="1699507"/>
                    <a:pt x="729545" y="1705198"/>
                    <a:pt x="723996" y="1713678"/>
                  </a:cubicBezTo>
                  <a:cubicBezTo>
                    <a:pt x="730013" y="1708355"/>
                    <a:pt x="735803" y="1703924"/>
                    <a:pt x="741664" y="1699493"/>
                  </a:cubicBezTo>
                  <a:cubicBezTo>
                    <a:pt x="747737" y="1695203"/>
                    <a:pt x="753910" y="1690928"/>
                    <a:pt x="760493" y="1685774"/>
                  </a:cubicBezTo>
                  <a:cubicBezTo>
                    <a:pt x="773659" y="1675468"/>
                    <a:pt x="788453" y="1661665"/>
                    <a:pt x="807650" y="1637414"/>
                  </a:cubicBezTo>
                  <a:cubicBezTo>
                    <a:pt x="749493" y="1689498"/>
                    <a:pt x="816159" y="1610657"/>
                    <a:pt x="803686" y="1611718"/>
                  </a:cubicBezTo>
                  <a:close/>
                  <a:moveTo>
                    <a:pt x="942504" y="1603736"/>
                  </a:moveTo>
                  <a:cubicBezTo>
                    <a:pt x="935716" y="1607326"/>
                    <a:pt x="920914" y="1622647"/>
                    <a:pt x="922295" y="1612964"/>
                  </a:cubicBezTo>
                  <a:cubicBezTo>
                    <a:pt x="918161" y="1618344"/>
                    <a:pt x="914636" y="1623101"/>
                    <a:pt x="911875" y="1627164"/>
                  </a:cubicBezTo>
                  <a:cubicBezTo>
                    <a:pt x="909242" y="1631340"/>
                    <a:pt x="907288" y="1634794"/>
                    <a:pt x="906099" y="1637428"/>
                  </a:cubicBezTo>
                  <a:cubicBezTo>
                    <a:pt x="903721" y="1642694"/>
                    <a:pt x="904372" y="1644704"/>
                    <a:pt x="908704" y="1642779"/>
                  </a:cubicBezTo>
                  <a:cubicBezTo>
                    <a:pt x="914749" y="1633775"/>
                    <a:pt x="920695" y="1629316"/>
                    <a:pt x="926896" y="1624771"/>
                  </a:cubicBezTo>
                  <a:cubicBezTo>
                    <a:pt x="933012" y="1620156"/>
                    <a:pt x="939156" y="1615258"/>
                    <a:pt x="945725" y="1605418"/>
                  </a:cubicBezTo>
                  <a:cubicBezTo>
                    <a:pt x="946139" y="1602647"/>
                    <a:pt x="944767" y="1602540"/>
                    <a:pt x="942504" y="1603736"/>
                  </a:cubicBezTo>
                  <a:close/>
                  <a:moveTo>
                    <a:pt x="5928683" y="1597009"/>
                  </a:moveTo>
                  <a:cubicBezTo>
                    <a:pt x="5942671" y="1619321"/>
                    <a:pt x="5930043" y="1627036"/>
                    <a:pt x="5950329" y="1662826"/>
                  </a:cubicBezTo>
                  <a:cubicBezTo>
                    <a:pt x="5940121" y="1659244"/>
                    <a:pt x="5933127" y="1643119"/>
                    <a:pt x="5915687" y="1622152"/>
                  </a:cubicBezTo>
                  <a:cubicBezTo>
                    <a:pt x="5934657" y="1638603"/>
                    <a:pt x="5925371" y="1607103"/>
                    <a:pt x="5928683" y="1597009"/>
                  </a:cubicBezTo>
                  <a:close/>
                  <a:moveTo>
                    <a:pt x="1793394" y="1589169"/>
                  </a:moveTo>
                  <a:cubicBezTo>
                    <a:pt x="1793165" y="1592201"/>
                    <a:pt x="1761307" y="1617134"/>
                    <a:pt x="1759406" y="1623314"/>
                  </a:cubicBezTo>
                  <a:cubicBezTo>
                    <a:pt x="1754338" y="1622818"/>
                    <a:pt x="1762011" y="1614494"/>
                    <a:pt x="1755640" y="1614847"/>
                  </a:cubicBezTo>
                  <a:cubicBezTo>
                    <a:pt x="1762081" y="1606608"/>
                    <a:pt x="1793454" y="1594575"/>
                    <a:pt x="1780797" y="1594943"/>
                  </a:cubicBezTo>
                  <a:cubicBezTo>
                    <a:pt x="1790031" y="1589581"/>
                    <a:pt x="1793470" y="1588158"/>
                    <a:pt x="1793394" y="1589169"/>
                  </a:cubicBezTo>
                  <a:close/>
                  <a:moveTo>
                    <a:pt x="5742851" y="1587908"/>
                  </a:moveTo>
                  <a:cubicBezTo>
                    <a:pt x="5750103" y="1592492"/>
                    <a:pt x="5770111" y="1615137"/>
                    <a:pt x="5793611" y="1643063"/>
                  </a:cubicBezTo>
                  <a:cubicBezTo>
                    <a:pt x="5809679" y="1661339"/>
                    <a:pt x="5825407" y="1683510"/>
                    <a:pt x="5840697" y="1703584"/>
                  </a:cubicBezTo>
                  <a:cubicBezTo>
                    <a:pt x="5855859" y="1723772"/>
                    <a:pt x="5869917" y="1742446"/>
                    <a:pt x="5880351" y="1755697"/>
                  </a:cubicBezTo>
                  <a:cubicBezTo>
                    <a:pt x="5888151" y="1765635"/>
                    <a:pt x="5893771" y="1769896"/>
                    <a:pt x="5898713" y="1774554"/>
                  </a:cubicBezTo>
                  <a:cubicBezTo>
                    <a:pt x="5903499" y="1779325"/>
                    <a:pt x="5907731" y="1784393"/>
                    <a:pt x="5912871" y="1795761"/>
                  </a:cubicBezTo>
                  <a:cubicBezTo>
                    <a:pt x="5912863" y="1793397"/>
                    <a:pt x="5918975" y="1798066"/>
                    <a:pt x="5923153" y="1800658"/>
                  </a:cubicBezTo>
                  <a:lnTo>
                    <a:pt x="5926525" y="1801715"/>
                  </a:lnTo>
                  <a:lnTo>
                    <a:pt x="5933979" y="1814873"/>
                  </a:lnTo>
                  <a:cubicBezTo>
                    <a:pt x="5953801" y="1849420"/>
                    <a:pt x="5991523" y="1912593"/>
                    <a:pt x="6001111" y="1917117"/>
                  </a:cubicBezTo>
                  <a:cubicBezTo>
                    <a:pt x="6014617" y="1949451"/>
                    <a:pt x="6001295" y="1932463"/>
                    <a:pt x="5983783" y="1904644"/>
                  </a:cubicBezTo>
                  <a:cubicBezTo>
                    <a:pt x="5981617" y="1901147"/>
                    <a:pt x="5979367" y="1897495"/>
                    <a:pt x="5977059" y="1893771"/>
                  </a:cubicBezTo>
                  <a:cubicBezTo>
                    <a:pt x="5974637" y="1890119"/>
                    <a:pt x="5972175" y="1886381"/>
                    <a:pt x="5969711" y="1882644"/>
                  </a:cubicBezTo>
                  <a:cubicBezTo>
                    <a:pt x="5964811" y="1875126"/>
                    <a:pt x="5959999" y="1867538"/>
                    <a:pt x="5955651" y="1860431"/>
                  </a:cubicBezTo>
                  <a:cubicBezTo>
                    <a:pt x="5946947" y="1846218"/>
                    <a:pt x="5940067" y="1833957"/>
                    <a:pt x="5938099" y="1828309"/>
                  </a:cubicBezTo>
                  <a:cubicBezTo>
                    <a:pt x="5922467" y="1812495"/>
                    <a:pt x="5906755" y="1793227"/>
                    <a:pt x="5890261" y="1772742"/>
                  </a:cubicBezTo>
                  <a:cubicBezTo>
                    <a:pt x="5873231" y="1752681"/>
                    <a:pt x="5856015" y="1730950"/>
                    <a:pt x="5839039" y="1709021"/>
                  </a:cubicBezTo>
                  <a:cubicBezTo>
                    <a:pt x="5805883" y="1664468"/>
                    <a:pt x="5769939" y="1622124"/>
                    <a:pt x="5740195" y="1589818"/>
                  </a:cubicBezTo>
                  <a:cubicBezTo>
                    <a:pt x="5739433" y="1586859"/>
                    <a:pt x="5740433" y="1586380"/>
                    <a:pt x="5742851" y="1587908"/>
                  </a:cubicBezTo>
                  <a:close/>
                  <a:moveTo>
                    <a:pt x="1507650" y="1583022"/>
                  </a:moveTo>
                  <a:cubicBezTo>
                    <a:pt x="1487363" y="1588033"/>
                    <a:pt x="1468406" y="1621614"/>
                    <a:pt x="1475740" y="1619505"/>
                  </a:cubicBezTo>
                  <a:cubicBezTo>
                    <a:pt x="1457166" y="1623752"/>
                    <a:pt x="1433594" y="1663519"/>
                    <a:pt x="1414723" y="1671985"/>
                  </a:cubicBezTo>
                  <a:cubicBezTo>
                    <a:pt x="1418134" y="1667752"/>
                    <a:pt x="1417101" y="1665246"/>
                    <a:pt x="1409145" y="1674335"/>
                  </a:cubicBezTo>
                  <a:cubicBezTo>
                    <a:pt x="1418701" y="1675312"/>
                    <a:pt x="1378353" y="1725513"/>
                    <a:pt x="1347221" y="1765352"/>
                  </a:cubicBezTo>
                  <a:cubicBezTo>
                    <a:pt x="1339265" y="1775162"/>
                    <a:pt x="1332526" y="1784874"/>
                    <a:pt x="1327189" y="1792916"/>
                  </a:cubicBezTo>
                  <a:cubicBezTo>
                    <a:pt x="1321809" y="1800928"/>
                    <a:pt x="1317845" y="1807299"/>
                    <a:pt x="1316175" y="1811065"/>
                  </a:cubicBezTo>
                  <a:cubicBezTo>
                    <a:pt x="1312820" y="1818597"/>
                    <a:pt x="1318610" y="1815652"/>
                    <a:pt x="1340426" y="1794643"/>
                  </a:cubicBezTo>
                  <a:cubicBezTo>
                    <a:pt x="1334721" y="1799145"/>
                    <a:pt x="1334098" y="1798154"/>
                    <a:pt x="1336448" y="1793850"/>
                  </a:cubicBezTo>
                  <a:cubicBezTo>
                    <a:pt x="1338812" y="1789560"/>
                    <a:pt x="1343994" y="1781788"/>
                    <a:pt x="1350704" y="1773435"/>
                  </a:cubicBezTo>
                  <a:cubicBezTo>
                    <a:pt x="1363842" y="1756489"/>
                    <a:pt x="1380604" y="1735084"/>
                    <a:pt x="1383152" y="1725797"/>
                  </a:cubicBezTo>
                  <a:cubicBezTo>
                    <a:pt x="1398767" y="1716764"/>
                    <a:pt x="1366744" y="1760496"/>
                    <a:pt x="1387513" y="1739033"/>
                  </a:cubicBezTo>
                  <a:cubicBezTo>
                    <a:pt x="1391731" y="1728571"/>
                    <a:pt x="1405549" y="1705028"/>
                    <a:pt x="1423472" y="1680678"/>
                  </a:cubicBezTo>
                  <a:cubicBezTo>
                    <a:pt x="1442032" y="1656922"/>
                    <a:pt x="1465476" y="1633096"/>
                    <a:pt x="1486428" y="1620552"/>
                  </a:cubicBezTo>
                  <a:cubicBezTo>
                    <a:pt x="1478600" y="1619321"/>
                    <a:pt x="1483880" y="1601766"/>
                    <a:pt x="1507650" y="1583022"/>
                  </a:cubicBezTo>
                  <a:close/>
                  <a:moveTo>
                    <a:pt x="812648" y="1566515"/>
                  </a:moveTo>
                  <a:cubicBezTo>
                    <a:pt x="785679" y="1604102"/>
                    <a:pt x="802242" y="1608462"/>
                    <a:pt x="828575" y="1579313"/>
                  </a:cubicBezTo>
                  <a:cubicBezTo>
                    <a:pt x="802738" y="1597236"/>
                    <a:pt x="815578" y="1573381"/>
                    <a:pt x="812648" y="1566515"/>
                  </a:cubicBezTo>
                  <a:close/>
                  <a:moveTo>
                    <a:pt x="1727269" y="1565467"/>
                  </a:moveTo>
                  <a:cubicBezTo>
                    <a:pt x="1729930" y="1568582"/>
                    <a:pt x="1720431" y="1576170"/>
                    <a:pt x="1708327" y="1585528"/>
                  </a:cubicBezTo>
                  <a:cubicBezTo>
                    <a:pt x="1696704" y="1595409"/>
                    <a:pt x="1682603" y="1607231"/>
                    <a:pt x="1675341" y="1617735"/>
                  </a:cubicBezTo>
                  <a:cubicBezTo>
                    <a:pt x="1668460" y="1621883"/>
                    <a:pt x="1675737" y="1611704"/>
                    <a:pt x="1687501" y="1598892"/>
                  </a:cubicBezTo>
                  <a:cubicBezTo>
                    <a:pt x="1693433" y="1592550"/>
                    <a:pt x="1700243" y="1585287"/>
                    <a:pt x="1707378" y="1579327"/>
                  </a:cubicBezTo>
                  <a:cubicBezTo>
                    <a:pt x="1714584" y="1573423"/>
                    <a:pt x="1721634" y="1568341"/>
                    <a:pt x="1727269" y="1565467"/>
                  </a:cubicBezTo>
                  <a:close/>
                  <a:moveTo>
                    <a:pt x="5880393" y="1564844"/>
                  </a:moveTo>
                  <a:cubicBezTo>
                    <a:pt x="5882743" y="1561177"/>
                    <a:pt x="5890839" y="1578633"/>
                    <a:pt x="5893813" y="1590950"/>
                  </a:cubicBezTo>
                  <a:cubicBezTo>
                    <a:pt x="5895131" y="1597264"/>
                    <a:pt x="5895215" y="1602261"/>
                    <a:pt x="5892893" y="1602629"/>
                  </a:cubicBezTo>
                  <a:cubicBezTo>
                    <a:pt x="5890557" y="1602998"/>
                    <a:pt x="5885985" y="1598595"/>
                    <a:pt x="5877037" y="1586844"/>
                  </a:cubicBezTo>
                  <a:cubicBezTo>
                    <a:pt x="5870399" y="1567619"/>
                    <a:pt x="5897991" y="1600987"/>
                    <a:pt x="5880393" y="1564844"/>
                  </a:cubicBezTo>
                  <a:close/>
                  <a:moveTo>
                    <a:pt x="1630647" y="1563485"/>
                  </a:moveTo>
                  <a:cubicBezTo>
                    <a:pt x="1616404" y="1575193"/>
                    <a:pt x="1559082" y="1618684"/>
                    <a:pt x="1597037" y="1602658"/>
                  </a:cubicBezTo>
                  <a:cubicBezTo>
                    <a:pt x="1587269" y="1612695"/>
                    <a:pt x="1578265" y="1618075"/>
                    <a:pt x="1569134" y="1624035"/>
                  </a:cubicBezTo>
                  <a:cubicBezTo>
                    <a:pt x="1560186" y="1630165"/>
                    <a:pt x="1551466" y="1637215"/>
                    <a:pt x="1541839" y="1649957"/>
                  </a:cubicBezTo>
                  <a:cubicBezTo>
                    <a:pt x="1558105" y="1648527"/>
                    <a:pt x="1517743" y="1694325"/>
                    <a:pt x="1496607" y="1715051"/>
                  </a:cubicBezTo>
                  <a:cubicBezTo>
                    <a:pt x="1517885" y="1684967"/>
                    <a:pt x="1508456" y="1692329"/>
                    <a:pt x="1517531" y="1673387"/>
                  </a:cubicBezTo>
                  <a:cubicBezTo>
                    <a:pt x="1509391" y="1682150"/>
                    <a:pt x="1500033" y="1692216"/>
                    <a:pt x="1489981" y="1703032"/>
                  </a:cubicBezTo>
                  <a:cubicBezTo>
                    <a:pt x="1484984" y="1708468"/>
                    <a:pt x="1479831" y="1714089"/>
                    <a:pt x="1474564" y="1719822"/>
                  </a:cubicBezTo>
                  <a:cubicBezTo>
                    <a:pt x="1469623" y="1725839"/>
                    <a:pt x="1464569" y="1731983"/>
                    <a:pt x="1459487" y="1738170"/>
                  </a:cubicBezTo>
                  <a:cubicBezTo>
                    <a:pt x="1439299" y="1763016"/>
                    <a:pt x="1419139" y="1789051"/>
                    <a:pt x="1403920" y="1812099"/>
                  </a:cubicBezTo>
                  <a:cubicBezTo>
                    <a:pt x="1390839" y="1815510"/>
                    <a:pt x="1409243" y="1792024"/>
                    <a:pt x="1434358" y="1761727"/>
                  </a:cubicBezTo>
                  <a:cubicBezTo>
                    <a:pt x="1446915" y="1746579"/>
                    <a:pt x="1460959" y="1729605"/>
                    <a:pt x="1474040" y="1713820"/>
                  </a:cubicBezTo>
                  <a:cubicBezTo>
                    <a:pt x="1487560" y="1698431"/>
                    <a:pt x="1499594" y="1683792"/>
                    <a:pt x="1506942" y="1672240"/>
                  </a:cubicBezTo>
                  <a:cubicBezTo>
                    <a:pt x="1522274" y="1663066"/>
                    <a:pt x="1529480" y="1649518"/>
                    <a:pt x="1530032" y="1659102"/>
                  </a:cubicBezTo>
                  <a:cubicBezTo>
                    <a:pt x="1538328" y="1649589"/>
                    <a:pt x="1546680" y="1640033"/>
                    <a:pt x="1554962" y="1630519"/>
                  </a:cubicBezTo>
                  <a:cubicBezTo>
                    <a:pt x="1565920" y="1615470"/>
                    <a:pt x="1538625" y="1642326"/>
                    <a:pt x="1544359" y="1629358"/>
                  </a:cubicBezTo>
                  <a:cubicBezTo>
                    <a:pt x="1549894" y="1625451"/>
                    <a:pt x="1555982" y="1620524"/>
                    <a:pt x="1562466" y="1615782"/>
                  </a:cubicBezTo>
                  <a:cubicBezTo>
                    <a:pt x="1568950" y="1611039"/>
                    <a:pt x="1575391" y="1606056"/>
                    <a:pt x="1580884" y="1601270"/>
                  </a:cubicBezTo>
                  <a:cubicBezTo>
                    <a:pt x="1591870" y="1591714"/>
                    <a:pt x="1599147" y="1583022"/>
                    <a:pt x="1595608" y="1578959"/>
                  </a:cubicBezTo>
                  <a:cubicBezTo>
                    <a:pt x="1608915" y="1564377"/>
                    <a:pt x="1618783" y="1569742"/>
                    <a:pt x="1630647" y="1563485"/>
                  </a:cubicBezTo>
                  <a:close/>
                  <a:moveTo>
                    <a:pt x="566115" y="1559592"/>
                  </a:moveTo>
                  <a:cubicBezTo>
                    <a:pt x="557988" y="1573565"/>
                    <a:pt x="550853" y="1584296"/>
                    <a:pt x="543619" y="1594447"/>
                  </a:cubicBezTo>
                  <a:cubicBezTo>
                    <a:pt x="536356" y="1604584"/>
                    <a:pt x="529136" y="1614210"/>
                    <a:pt x="521803" y="1626555"/>
                  </a:cubicBezTo>
                  <a:cubicBezTo>
                    <a:pt x="512870" y="1633153"/>
                    <a:pt x="555001" y="1557667"/>
                    <a:pt x="566115" y="1559592"/>
                  </a:cubicBezTo>
                  <a:close/>
                  <a:moveTo>
                    <a:pt x="6331891" y="1557129"/>
                  </a:moveTo>
                  <a:cubicBezTo>
                    <a:pt x="6338871" y="1558743"/>
                    <a:pt x="6363095" y="1588515"/>
                    <a:pt x="6387019" y="1623965"/>
                  </a:cubicBezTo>
                  <a:cubicBezTo>
                    <a:pt x="6410011" y="1660065"/>
                    <a:pt x="6433115" y="1701447"/>
                    <a:pt x="6441243" y="1723886"/>
                  </a:cubicBezTo>
                  <a:cubicBezTo>
                    <a:pt x="6424507" y="1692853"/>
                    <a:pt x="6404943" y="1661467"/>
                    <a:pt x="6385987" y="1632502"/>
                  </a:cubicBezTo>
                  <a:cubicBezTo>
                    <a:pt x="6383607" y="1628891"/>
                    <a:pt x="6381243" y="1625310"/>
                    <a:pt x="6378907" y="1621756"/>
                  </a:cubicBezTo>
                  <a:cubicBezTo>
                    <a:pt x="6376431" y="1618316"/>
                    <a:pt x="6373967" y="1614904"/>
                    <a:pt x="6371547" y="1611535"/>
                  </a:cubicBezTo>
                  <a:cubicBezTo>
                    <a:pt x="6366663" y="1604824"/>
                    <a:pt x="6361891" y="1598284"/>
                    <a:pt x="6357291" y="1591970"/>
                  </a:cubicBezTo>
                  <a:cubicBezTo>
                    <a:pt x="6348075" y="1579341"/>
                    <a:pt x="6339509" y="1567591"/>
                    <a:pt x="6331891" y="1557129"/>
                  </a:cubicBezTo>
                  <a:close/>
                  <a:moveTo>
                    <a:pt x="5981063" y="1555288"/>
                  </a:moveTo>
                  <a:cubicBezTo>
                    <a:pt x="6002131" y="1582201"/>
                    <a:pt x="6000319" y="1601341"/>
                    <a:pt x="6030543" y="1631510"/>
                  </a:cubicBezTo>
                  <a:cubicBezTo>
                    <a:pt x="6008599" y="1593102"/>
                    <a:pt x="6037635" y="1630292"/>
                    <a:pt x="6039335" y="1646318"/>
                  </a:cubicBezTo>
                  <a:cubicBezTo>
                    <a:pt x="6048423" y="1656327"/>
                    <a:pt x="6045763" y="1634922"/>
                    <a:pt x="6053351" y="1663222"/>
                  </a:cubicBezTo>
                  <a:cubicBezTo>
                    <a:pt x="6074375" y="1677308"/>
                    <a:pt x="6101471" y="1732167"/>
                    <a:pt x="6112315" y="1734899"/>
                  </a:cubicBezTo>
                  <a:cubicBezTo>
                    <a:pt x="6132475" y="1763808"/>
                    <a:pt x="6104119" y="1731658"/>
                    <a:pt x="6109667" y="1745772"/>
                  </a:cubicBezTo>
                  <a:cubicBezTo>
                    <a:pt x="6128029" y="1771000"/>
                    <a:pt x="6136411" y="1761472"/>
                    <a:pt x="6129771" y="1771977"/>
                  </a:cubicBezTo>
                  <a:cubicBezTo>
                    <a:pt x="6133281" y="1776918"/>
                    <a:pt x="6136651" y="1781448"/>
                    <a:pt x="6139623" y="1785823"/>
                  </a:cubicBezTo>
                  <a:cubicBezTo>
                    <a:pt x="6142527" y="1790254"/>
                    <a:pt x="6145215" y="1794374"/>
                    <a:pt x="6147735" y="1798224"/>
                  </a:cubicBezTo>
                  <a:cubicBezTo>
                    <a:pt x="6152763" y="1805940"/>
                    <a:pt x="6157095" y="1812580"/>
                    <a:pt x="6160931" y="1818455"/>
                  </a:cubicBezTo>
                  <a:cubicBezTo>
                    <a:pt x="6168603" y="1830191"/>
                    <a:pt x="6174267" y="1838855"/>
                    <a:pt x="6179463" y="1846798"/>
                  </a:cubicBezTo>
                  <a:cubicBezTo>
                    <a:pt x="6189953" y="1862654"/>
                    <a:pt x="6198899" y="1875494"/>
                    <a:pt x="6219173" y="1904205"/>
                  </a:cubicBezTo>
                  <a:cubicBezTo>
                    <a:pt x="6222019" y="1908240"/>
                    <a:pt x="6209263" y="1898174"/>
                    <a:pt x="6207691" y="1892752"/>
                  </a:cubicBezTo>
                  <a:cubicBezTo>
                    <a:pt x="6218083" y="1928867"/>
                    <a:pt x="6230555" y="1896588"/>
                    <a:pt x="6253037" y="1946308"/>
                  </a:cubicBezTo>
                  <a:cubicBezTo>
                    <a:pt x="6247783" y="1933099"/>
                    <a:pt x="6244883" y="1921023"/>
                    <a:pt x="6243919" y="1910009"/>
                  </a:cubicBezTo>
                  <a:cubicBezTo>
                    <a:pt x="6254383" y="1925894"/>
                    <a:pt x="6257341" y="1937970"/>
                    <a:pt x="6268255" y="1954123"/>
                  </a:cubicBezTo>
                  <a:cubicBezTo>
                    <a:pt x="6264307" y="1957506"/>
                    <a:pt x="6257495" y="1953953"/>
                    <a:pt x="6247927" y="1943689"/>
                  </a:cubicBezTo>
                  <a:cubicBezTo>
                    <a:pt x="6252541" y="1956600"/>
                    <a:pt x="6262167" y="1972032"/>
                    <a:pt x="6261899" y="1982366"/>
                  </a:cubicBezTo>
                  <a:cubicBezTo>
                    <a:pt x="6307203" y="2050646"/>
                    <a:pt x="6321925" y="2099814"/>
                    <a:pt x="6362147" y="2159826"/>
                  </a:cubicBezTo>
                  <a:cubicBezTo>
                    <a:pt x="6363747" y="2165092"/>
                    <a:pt x="6366421" y="2172369"/>
                    <a:pt x="6369579" y="2180184"/>
                  </a:cubicBezTo>
                  <a:cubicBezTo>
                    <a:pt x="6372607" y="2188055"/>
                    <a:pt x="6375751" y="2196620"/>
                    <a:pt x="6378979" y="2204110"/>
                  </a:cubicBezTo>
                  <a:cubicBezTo>
                    <a:pt x="6385363" y="2219116"/>
                    <a:pt x="6391379" y="2230173"/>
                    <a:pt x="6392783" y="2225020"/>
                  </a:cubicBezTo>
                  <a:cubicBezTo>
                    <a:pt x="6396051" y="2242659"/>
                    <a:pt x="6407787" y="2265792"/>
                    <a:pt x="6412673" y="2284494"/>
                  </a:cubicBezTo>
                  <a:cubicBezTo>
                    <a:pt x="6415617" y="2279270"/>
                    <a:pt x="6427325" y="2303181"/>
                    <a:pt x="6431997" y="2303776"/>
                  </a:cubicBezTo>
                  <a:cubicBezTo>
                    <a:pt x="6443535" y="2328919"/>
                    <a:pt x="6426561" y="2310302"/>
                    <a:pt x="6427411" y="2320736"/>
                  </a:cubicBezTo>
                  <a:cubicBezTo>
                    <a:pt x="6411371" y="2285824"/>
                    <a:pt x="6396179" y="2252739"/>
                    <a:pt x="6381569" y="2220971"/>
                  </a:cubicBezTo>
                  <a:cubicBezTo>
                    <a:pt x="6377903" y="2213029"/>
                    <a:pt x="6374279" y="2205185"/>
                    <a:pt x="6370697" y="2197399"/>
                  </a:cubicBezTo>
                  <a:cubicBezTo>
                    <a:pt x="6368899" y="2193506"/>
                    <a:pt x="6367115" y="2189641"/>
                    <a:pt x="6365331" y="2185790"/>
                  </a:cubicBezTo>
                  <a:cubicBezTo>
                    <a:pt x="6363407" y="2182010"/>
                    <a:pt x="6361481" y="2178244"/>
                    <a:pt x="6359555" y="2174507"/>
                  </a:cubicBezTo>
                  <a:cubicBezTo>
                    <a:pt x="6351855" y="2159543"/>
                    <a:pt x="6344265" y="2144848"/>
                    <a:pt x="6336791" y="2130323"/>
                  </a:cubicBezTo>
                  <a:cubicBezTo>
                    <a:pt x="6321755" y="2101343"/>
                    <a:pt x="6307343" y="2073000"/>
                    <a:pt x="6292563" y="2045224"/>
                  </a:cubicBezTo>
                  <a:cubicBezTo>
                    <a:pt x="6276863" y="2017943"/>
                    <a:pt x="6261305" y="1990917"/>
                    <a:pt x="6245619" y="1963665"/>
                  </a:cubicBezTo>
                  <a:cubicBezTo>
                    <a:pt x="6237733" y="1950060"/>
                    <a:pt x="6229819" y="1936384"/>
                    <a:pt x="6221835" y="1922595"/>
                  </a:cubicBezTo>
                  <a:cubicBezTo>
                    <a:pt x="6213851" y="1908806"/>
                    <a:pt x="6204775" y="1895512"/>
                    <a:pt x="6196125" y="1881723"/>
                  </a:cubicBezTo>
                  <a:cubicBezTo>
                    <a:pt x="6178499" y="1854343"/>
                    <a:pt x="6160421" y="1826241"/>
                    <a:pt x="6141579" y="1796964"/>
                  </a:cubicBezTo>
                  <a:cubicBezTo>
                    <a:pt x="6136963" y="1789574"/>
                    <a:pt x="6131937" y="1782354"/>
                    <a:pt x="6126727" y="1775162"/>
                  </a:cubicBezTo>
                  <a:cubicBezTo>
                    <a:pt x="6121575" y="1767914"/>
                    <a:pt x="6116379" y="1760595"/>
                    <a:pt x="6111097" y="1753176"/>
                  </a:cubicBezTo>
                  <a:cubicBezTo>
                    <a:pt x="6100535" y="1738382"/>
                    <a:pt x="6089719" y="1723234"/>
                    <a:pt x="6078607" y="1707675"/>
                  </a:cubicBezTo>
                  <a:cubicBezTo>
                    <a:pt x="6067423" y="1692188"/>
                    <a:pt x="6056155" y="1676133"/>
                    <a:pt x="6044135" y="1659952"/>
                  </a:cubicBezTo>
                  <a:cubicBezTo>
                    <a:pt x="6031647" y="1644124"/>
                    <a:pt x="6018807" y="1627843"/>
                    <a:pt x="6005583" y="1611067"/>
                  </a:cubicBezTo>
                  <a:cubicBezTo>
                    <a:pt x="6002499" y="1594277"/>
                    <a:pt x="5984291" y="1572220"/>
                    <a:pt x="5981063" y="1555288"/>
                  </a:cubicBezTo>
                  <a:close/>
                  <a:moveTo>
                    <a:pt x="1047203" y="1545067"/>
                  </a:moveTo>
                  <a:cubicBezTo>
                    <a:pt x="1020899" y="1566231"/>
                    <a:pt x="994539" y="1586802"/>
                    <a:pt x="966918" y="1620836"/>
                  </a:cubicBezTo>
                  <a:cubicBezTo>
                    <a:pt x="992415" y="1609439"/>
                    <a:pt x="1020531" y="1569162"/>
                    <a:pt x="1047203" y="1545067"/>
                  </a:cubicBezTo>
                  <a:close/>
                  <a:moveTo>
                    <a:pt x="5819107" y="1541995"/>
                  </a:moveTo>
                  <a:cubicBezTo>
                    <a:pt x="5825787" y="1555317"/>
                    <a:pt x="5820351" y="1565312"/>
                    <a:pt x="5835655" y="1580941"/>
                  </a:cubicBezTo>
                  <a:cubicBezTo>
                    <a:pt x="5834199" y="1573028"/>
                    <a:pt x="5826185" y="1555105"/>
                    <a:pt x="5835499" y="1563740"/>
                  </a:cubicBezTo>
                  <a:cubicBezTo>
                    <a:pt x="5860219" y="1624390"/>
                    <a:pt x="5813401" y="1574925"/>
                    <a:pt x="5835839" y="1632233"/>
                  </a:cubicBezTo>
                  <a:cubicBezTo>
                    <a:pt x="5860771" y="1645356"/>
                    <a:pt x="5858025" y="1673076"/>
                    <a:pt x="5865245" y="1652846"/>
                  </a:cubicBezTo>
                  <a:cubicBezTo>
                    <a:pt x="5860785" y="1656795"/>
                    <a:pt x="5883309" y="1695388"/>
                    <a:pt x="5882007" y="1681443"/>
                  </a:cubicBezTo>
                  <a:cubicBezTo>
                    <a:pt x="5875139" y="1673317"/>
                    <a:pt x="5870751" y="1660391"/>
                    <a:pt x="5878935" y="1668857"/>
                  </a:cubicBezTo>
                  <a:cubicBezTo>
                    <a:pt x="5883705" y="1687644"/>
                    <a:pt x="5894989" y="1715038"/>
                    <a:pt x="5912161" y="1725797"/>
                  </a:cubicBezTo>
                  <a:cubicBezTo>
                    <a:pt x="5898825" y="1711470"/>
                    <a:pt x="5909119" y="1709219"/>
                    <a:pt x="5914399" y="1714925"/>
                  </a:cubicBezTo>
                  <a:cubicBezTo>
                    <a:pt x="5918773" y="1722159"/>
                    <a:pt x="5920671" y="1728558"/>
                    <a:pt x="5923629" y="1735268"/>
                  </a:cubicBezTo>
                  <a:cubicBezTo>
                    <a:pt x="5926573" y="1742007"/>
                    <a:pt x="5930735" y="1748930"/>
                    <a:pt x="5938791" y="1757934"/>
                  </a:cubicBezTo>
                  <a:cubicBezTo>
                    <a:pt x="5939059" y="1754111"/>
                    <a:pt x="5937843" y="1748760"/>
                    <a:pt x="5935973" y="1743423"/>
                  </a:cubicBezTo>
                  <a:cubicBezTo>
                    <a:pt x="5934019" y="1738142"/>
                    <a:pt x="5931585" y="1732748"/>
                    <a:pt x="5929831" y="1728558"/>
                  </a:cubicBezTo>
                  <a:cubicBezTo>
                    <a:pt x="5926333" y="1720163"/>
                    <a:pt x="5925595" y="1716539"/>
                    <a:pt x="5937091" y="1728176"/>
                  </a:cubicBezTo>
                  <a:cubicBezTo>
                    <a:pt x="5941481" y="1744810"/>
                    <a:pt x="5941423" y="1761063"/>
                    <a:pt x="5958015" y="1782737"/>
                  </a:cubicBezTo>
                  <a:cubicBezTo>
                    <a:pt x="5962547" y="1766046"/>
                    <a:pt x="5935831" y="1735254"/>
                    <a:pt x="5964613" y="1767419"/>
                  </a:cubicBezTo>
                  <a:cubicBezTo>
                    <a:pt x="5956911" y="1751776"/>
                    <a:pt x="5951745" y="1744201"/>
                    <a:pt x="5946295" y="1736033"/>
                  </a:cubicBezTo>
                  <a:cubicBezTo>
                    <a:pt x="5940575" y="1728048"/>
                    <a:pt x="5934715" y="1719370"/>
                    <a:pt x="5925681" y="1701249"/>
                  </a:cubicBezTo>
                  <a:cubicBezTo>
                    <a:pt x="5917131" y="1693944"/>
                    <a:pt x="5930479" y="1724197"/>
                    <a:pt x="5918191" y="1710380"/>
                  </a:cubicBezTo>
                  <a:cubicBezTo>
                    <a:pt x="5893855" y="1677705"/>
                    <a:pt x="5911921" y="1694708"/>
                    <a:pt x="5903595" y="1670825"/>
                  </a:cubicBezTo>
                  <a:cubicBezTo>
                    <a:pt x="5883155" y="1645696"/>
                    <a:pt x="5886211" y="1660589"/>
                    <a:pt x="5865767" y="1635503"/>
                  </a:cubicBezTo>
                  <a:cubicBezTo>
                    <a:pt x="5866745" y="1634314"/>
                    <a:pt x="5867085" y="1630789"/>
                    <a:pt x="5866407" y="1625395"/>
                  </a:cubicBezTo>
                  <a:cubicBezTo>
                    <a:pt x="5865767" y="1619959"/>
                    <a:pt x="5864013" y="1612738"/>
                    <a:pt x="5860503" y="1604400"/>
                  </a:cubicBezTo>
                  <a:cubicBezTo>
                    <a:pt x="5853663" y="1587595"/>
                    <a:pt x="5840823" y="1565411"/>
                    <a:pt x="5819107" y="1541995"/>
                  </a:cubicBezTo>
                  <a:close/>
                  <a:moveTo>
                    <a:pt x="6104643" y="1538781"/>
                  </a:moveTo>
                  <a:cubicBezTo>
                    <a:pt x="6115203" y="1549611"/>
                    <a:pt x="6121375" y="1558884"/>
                    <a:pt x="6127547" y="1568157"/>
                  </a:cubicBezTo>
                  <a:cubicBezTo>
                    <a:pt x="6133579" y="1577543"/>
                    <a:pt x="6140205" y="1586448"/>
                    <a:pt x="6150115" y="1597873"/>
                  </a:cubicBezTo>
                  <a:cubicBezTo>
                    <a:pt x="6142243" y="1595495"/>
                    <a:pt x="6112343" y="1565580"/>
                    <a:pt x="6104643" y="1538781"/>
                  </a:cubicBezTo>
                  <a:close/>
                  <a:moveTo>
                    <a:pt x="1721960" y="1538441"/>
                  </a:moveTo>
                  <a:cubicBezTo>
                    <a:pt x="1722880" y="1539942"/>
                    <a:pt x="1718647" y="1545675"/>
                    <a:pt x="1711300" y="1553674"/>
                  </a:cubicBezTo>
                  <a:cubicBezTo>
                    <a:pt x="1703952" y="1561687"/>
                    <a:pt x="1693348" y="1571809"/>
                    <a:pt x="1682476" y="1583248"/>
                  </a:cubicBezTo>
                  <a:cubicBezTo>
                    <a:pt x="1660348" y="1605687"/>
                    <a:pt x="1633874" y="1629740"/>
                    <a:pt x="1618273" y="1639438"/>
                  </a:cubicBezTo>
                  <a:cubicBezTo>
                    <a:pt x="1634837" y="1625592"/>
                    <a:pt x="1651811" y="1608759"/>
                    <a:pt x="1668956" y="1590978"/>
                  </a:cubicBezTo>
                  <a:cubicBezTo>
                    <a:pt x="1677606" y="1582172"/>
                    <a:pt x="1685987" y="1572786"/>
                    <a:pt x="1694920" y="1564037"/>
                  </a:cubicBezTo>
                  <a:cubicBezTo>
                    <a:pt x="1704009" y="1555430"/>
                    <a:pt x="1713069" y="1546850"/>
                    <a:pt x="1721960" y="1538441"/>
                  </a:cubicBezTo>
                  <a:close/>
                  <a:moveTo>
                    <a:pt x="1618911" y="1537946"/>
                  </a:moveTo>
                  <a:cubicBezTo>
                    <a:pt x="1602460" y="1557228"/>
                    <a:pt x="1586944" y="1574174"/>
                    <a:pt x="1567506" y="1594773"/>
                  </a:cubicBezTo>
                  <a:cubicBezTo>
                    <a:pt x="1562636" y="1599912"/>
                    <a:pt x="1557540" y="1605291"/>
                    <a:pt x="1552132" y="1610997"/>
                  </a:cubicBezTo>
                  <a:cubicBezTo>
                    <a:pt x="1546978" y="1616957"/>
                    <a:pt x="1541528" y="1623243"/>
                    <a:pt x="1535695" y="1629981"/>
                  </a:cubicBezTo>
                  <a:cubicBezTo>
                    <a:pt x="1524072" y="1643445"/>
                    <a:pt x="1510963" y="1658636"/>
                    <a:pt x="1495730" y="1676289"/>
                  </a:cubicBezTo>
                  <a:cubicBezTo>
                    <a:pt x="1472866" y="1695982"/>
                    <a:pt x="1490038" y="1668758"/>
                    <a:pt x="1466198" y="1696832"/>
                  </a:cubicBezTo>
                  <a:cubicBezTo>
                    <a:pt x="1445642" y="1702848"/>
                    <a:pt x="1494271" y="1669636"/>
                    <a:pt x="1467967" y="1681528"/>
                  </a:cubicBezTo>
                  <a:cubicBezTo>
                    <a:pt x="1482478" y="1678399"/>
                    <a:pt x="1502879" y="1660490"/>
                    <a:pt x="1521099" y="1640090"/>
                  </a:cubicBezTo>
                  <a:cubicBezTo>
                    <a:pt x="1530202" y="1629897"/>
                    <a:pt x="1538767" y="1619066"/>
                    <a:pt x="1545775" y="1609171"/>
                  </a:cubicBezTo>
                  <a:cubicBezTo>
                    <a:pt x="1552967" y="1599416"/>
                    <a:pt x="1558899" y="1590922"/>
                    <a:pt x="1561914" y="1584622"/>
                  </a:cubicBezTo>
                  <a:cubicBezTo>
                    <a:pt x="1553689" y="1610799"/>
                    <a:pt x="1587454" y="1553363"/>
                    <a:pt x="1618911" y="1537946"/>
                  </a:cubicBezTo>
                  <a:close/>
                  <a:moveTo>
                    <a:pt x="6024413" y="1534222"/>
                  </a:moveTo>
                  <a:cubicBezTo>
                    <a:pt x="6044913" y="1576594"/>
                    <a:pt x="6054071" y="1610586"/>
                    <a:pt x="6045479" y="1613021"/>
                  </a:cubicBezTo>
                  <a:cubicBezTo>
                    <a:pt x="6035569" y="1590398"/>
                    <a:pt x="6026311" y="1547714"/>
                    <a:pt x="6024413" y="1534222"/>
                  </a:cubicBezTo>
                  <a:close/>
                  <a:moveTo>
                    <a:pt x="1153904" y="1531664"/>
                  </a:moveTo>
                  <a:cubicBezTo>
                    <a:pt x="1150876" y="1532785"/>
                    <a:pt x="1143989" y="1538543"/>
                    <a:pt x="1131141" y="1551550"/>
                  </a:cubicBezTo>
                  <a:cubicBezTo>
                    <a:pt x="1163632" y="1530343"/>
                    <a:pt x="1108985" y="1598835"/>
                    <a:pt x="1133703" y="1576297"/>
                  </a:cubicBezTo>
                  <a:cubicBezTo>
                    <a:pt x="1137345" y="1566678"/>
                    <a:pt x="1162990" y="1528302"/>
                    <a:pt x="1153904" y="1531664"/>
                  </a:cubicBezTo>
                  <a:close/>
                  <a:moveTo>
                    <a:pt x="5923035" y="1525247"/>
                  </a:moveTo>
                  <a:cubicBezTo>
                    <a:pt x="5931359" y="1533996"/>
                    <a:pt x="5941439" y="1543906"/>
                    <a:pt x="5951405" y="1556053"/>
                  </a:cubicBezTo>
                  <a:cubicBezTo>
                    <a:pt x="5961483" y="1568101"/>
                    <a:pt x="5972455" y="1581536"/>
                    <a:pt x="5984107" y="1596061"/>
                  </a:cubicBezTo>
                  <a:cubicBezTo>
                    <a:pt x="5995659" y="1610657"/>
                    <a:pt x="6007991" y="1626258"/>
                    <a:pt x="6020875" y="1642539"/>
                  </a:cubicBezTo>
                  <a:cubicBezTo>
                    <a:pt x="6027243" y="1650736"/>
                    <a:pt x="6033743" y="1659103"/>
                    <a:pt x="6040367" y="1667625"/>
                  </a:cubicBezTo>
                  <a:cubicBezTo>
                    <a:pt x="6046599" y="1676431"/>
                    <a:pt x="6052927" y="1685378"/>
                    <a:pt x="6059325" y="1694425"/>
                  </a:cubicBezTo>
                  <a:cubicBezTo>
                    <a:pt x="6072039" y="1712588"/>
                    <a:pt x="6085047" y="1731163"/>
                    <a:pt x="6098143" y="1749864"/>
                  </a:cubicBezTo>
                  <a:cubicBezTo>
                    <a:pt x="6104655" y="1759236"/>
                    <a:pt x="6111195" y="1768622"/>
                    <a:pt x="6117723" y="1778008"/>
                  </a:cubicBezTo>
                  <a:lnTo>
                    <a:pt x="6127491" y="1792081"/>
                  </a:lnTo>
                  <a:lnTo>
                    <a:pt x="6136637" y="1806507"/>
                  </a:lnTo>
                  <a:cubicBezTo>
                    <a:pt x="6161001" y="1844873"/>
                    <a:pt x="6184871" y="1882446"/>
                    <a:pt x="6206615" y="1916692"/>
                  </a:cubicBezTo>
                  <a:cubicBezTo>
                    <a:pt x="6212095" y="1936186"/>
                    <a:pt x="6196267" y="1908877"/>
                    <a:pt x="6197243" y="1918461"/>
                  </a:cubicBezTo>
                  <a:cubicBezTo>
                    <a:pt x="6163987" y="1840484"/>
                    <a:pt x="6144523" y="1852617"/>
                    <a:pt x="6136991" y="1811575"/>
                  </a:cubicBezTo>
                  <a:cubicBezTo>
                    <a:pt x="6125325" y="1797715"/>
                    <a:pt x="6112583" y="1781151"/>
                    <a:pt x="6100663" y="1764149"/>
                  </a:cubicBezTo>
                  <a:cubicBezTo>
                    <a:pt x="6088757" y="1747132"/>
                    <a:pt x="6077545" y="1729775"/>
                    <a:pt x="6067819" y="1715179"/>
                  </a:cubicBezTo>
                  <a:cubicBezTo>
                    <a:pt x="6048367" y="1685973"/>
                    <a:pt x="6034947" y="1667908"/>
                    <a:pt x="6034211" y="1686086"/>
                  </a:cubicBezTo>
                  <a:cubicBezTo>
                    <a:pt x="6034903" y="1696138"/>
                    <a:pt x="6029807" y="1684628"/>
                    <a:pt x="6026253" y="1674081"/>
                  </a:cubicBezTo>
                  <a:cubicBezTo>
                    <a:pt x="6022543" y="1663661"/>
                    <a:pt x="6020775" y="1653879"/>
                    <a:pt x="6029751" y="1666521"/>
                  </a:cubicBezTo>
                  <a:cubicBezTo>
                    <a:pt x="6001635" y="1619137"/>
                    <a:pt x="5984391" y="1611889"/>
                    <a:pt x="5954081" y="1563981"/>
                  </a:cubicBezTo>
                  <a:cubicBezTo>
                    <a:pt x="5948799" y="1561079"/>
                    <a:pt x="5946549" y="1563287"/>
                    <a:pt x="5945133" y="1566940"/>
                  </a:cubicBezTo>
                  <a:cubicBezTo>
                    <a:pt x="5931855" y="1563471"/>
                    <a:pt x="5952721" y="1555133"/>
                    <a:pt x="5923035" y="1525247"/>
                  </a:cubicBezTo>
                  <a:close/>
                  <a:moveTo>
                    <a:pt x="5639849" y="1522246"/>
                  </a:moveTo>
                  <a:cubicBezTo>
                    <a:pt x="5647805" y="1524086"/>
                    <a:pt x="5661763" y="1538994"/>
                    <a:pt x="5677735" y="1556634"/>
                  </a:cubicBezTo>
                  <a:cubicBezTo>
                    <a:pt x="5694099" y="1573934"/>
                    <a:pt x="5710591" y="1595651"/>
                    <a:pt x="5726293" y="1609058"/>
                  </a:cubicBezTo>
                  <a:cubicBezTo>
                    <a:pt x="5714217" y="1603409"/>
                    <a:pt x="5704319" y="1593570"/>
                    <a:pt x="5691875" y="1578931"/>
                  </a:cubicBezTo>
                  <a:cubicBezTo>
                    <a:pt x="5679051" y="1564647"/>
                    <a:pt x="5663081" y="1546072"/>
                    <a:pt x="5639849" y="1522246"/>
                  </a:cubicBezTo>
                  <a:close/>
                  <a:moveTo>
                    <a:pt x="5629303" y="1520179"/>
                  </a:moveTo>
                  <a:cubicBezTo>
                    <a:pt x="5639567" y="1538102"/>
                    <a:pt x="5650467" y="1549782"/>
                    <a:pt x="5660759" y="1560343"/>
                  </a:cubicBezTo>
                  <a:cubicBezTo>
                    <a:pt x="5670923" y="1571003"/>
                    <a:pt x="5681031" y="1580035"/>
                    <a:pt x="5687955" y="1593881"/>
                  </a:cubicBezTo>
                  <a:cubicBezTo>
                    <a:pt x="5693859" y="1597364"/>
                    <a:pt x="5691055" y="1587383"/>
                    <a:pt x="5705299" y="1603763"/>
                  </a:cubicBezTo>
                  <a:cubicBezTo>
                    <a:pt x="5722115" y="1639524"/>
                    <a:pt x="5739119" y="1639509"/>
                    <a:pt x="5760835" y="1679758"/>
                  </a:cubicBezTo>
                  <a:cubicBezTo>
                    <a:pt x="5763723" y="1679631"/>
                    <a:pt x="5769925" y="1684501"/>
                    <a:pt x="5777783" y="1693533"/>
                  </a:cubicBezTo>
                  <a:cubicBezTo>
                    <a:pt x="5785583" y="1702608"/>
                    <a:pt x="5795507" y="1715462"/>
                    <a:pt x="5806903" y="1730412"/>
                  </a:cubicBezTo>
                  <a:cubicBezTo>
                    <a:pt x="5818299" y="1745362"/>
                    <a:pt x="5831167" y="1762408"/>
                    <a:pt x="5844901" y="1779906"/>
                  </a:cubicBezTo>
                  <a:cubicBezTo>
                    <a:pt x="5851655" y="1788740"/>
                    <a:pt x="5859087" y="1797319"/>
                    <a:pt x="5865797" y="1806450"/>
                  </a:cubicBezTo>
                  <a:cubicBezTo>
                    <a:pt x="5872607" y="1815511"/>
                    <a:pt x="5879559" y="1824487"/>
                    <a:pt x="5886579" y="1833165"/>
                  </a:cubicBezTo>
                  <a:cubicBezTo>
                    <a:pt x="5861763" y="1789561"/>
                    <a:pt x="5883847" y="1819319"/>
                    <a:pt x="5889425" y="1822604"/>
                  </a:cubicBezTo>
                  <a:cubicBezTo>
                    <a:pt x="5902095" y="1853891"/>
                    <a:pt x="5918065" y="1881568"/>
                    <a:pt x="5937587" y="1909599"/>
                  </a:cubicBezTo>
                  <a:cubicBezTo>
                    <a:pt x="5956503" y="1938041"/>
                    <a:pt x="5977767" y="1967658"/>
                    <a:pt x="6003107" y="2001168"/>
                  </a:cubicBezTo>
                  <a:cubicBezTo>
                    <a:pt x="6006391" y="2014334"/>
                    <a:pt x="6015295" y="2028434"/>
                    <a:pt x="6022885" y="2039548"/>
                  </a:cubicBezTo>
                  <a:cubicBezTo>
                    <a:pt x="6030317" y="2050746"/>
                    <a:pt x="6037183" y="2058518"/>
                    <a:pt x="6037721" y="2058051"/>
                  </a:cubicBezTo>
                  <a:cubicBezTo>
                    <a:pt x="6059495" y="2106610"/>
                    <a:pt x="6028603" y="2063756"/>
                    <a:pt x="6012097" y="2034310"/>
                  </a:cubicBezTo>
                  <a:cubicBezTo>
                    <a:pt x="6012479" y="2026679"/>
                    <a:pt x="6005217" y="2015735"/>
                    <a:pt x="6003943" y="2007453"/>
                  </a:cubicBezTo>
                  <a:cubicBezTo>
                    <a:pt x="5992163" y="1991838"/>
                    <a:pt x="5980017" y="1975048"/>
                    <a:pt x="5967515" y="1957266"/>
                  </a:cubicBezTo>
                  <a:cubicBezTo>
                    <a:pt x="5954831" y="1939612"/>
                    <a:pt x="5942685" y="1920387"/>
                    <a:pt x="5928273" y="1901714"/>
                  </a:cubicBezTo>
                  <a:cubicBezTo>
                    <a:pt x="5914257" y="1882757"/>
                    <a:pt x="5899915" y="1863037"/>
                    <a:pt x="5885291" y="1842735"/>
                  </a:cubicBezTo>
                  <a:cubicBezTo>
                    <a:pt x="5877999" y="1832570"/>
                    <a:pt x="5870611" y="1822278"/>
                    <a:pt x="5863151" y="1811873"/>
                  </a:cubicBezTo>
                  <a:lnTo>
                    <a:pt x="5857559" y="1804044"/>
                  </a:lnTo>
                  <a:lnTo>
                    <a:pt x="5851597" y="1796427"/>
                  </a:lnTo>
                  <a:cubicBezTo>
                    <a:pt x="5847619" y="1791331"/>
                    <a:pt x="5843613" y="1786220"/>
                    <a:pt x="5839591" y="1781081"/>
                  </a:cubicBezTo>
                  <a:cubicBezTo>
                    <a:pt x="5823539" y="1760510"/>
                    <a:pt x="5807201" y="1739572"/>
                    <a:pt x="5790707" y="1718464"/>
                  </a:cubicBezTo>
                  <a:cubicBezTo>
                    <a:pt x="5782341" y="1708002"/>
                    <a:pt x="5774441" y="1697087"/>
                    <a:pt x="5765579" y="1686893"/>
                  </a:cubicBezTo>
                  <a:cubicBezTo>
                    <a:pt x="5756773" y="1676672"/>
                    <a:pt x="5747939" y="1666408"/>
                    <a:pt x="5739105" y="1656144"/>
                  </a:cubicBezTo>
                  <a:cubicBezTo>
                    <a:pt x="5721309" y="1635715"/>
                    <a:pt x="5703485" y="1615244"/>
                    <a:pt x="5685747" y="1594886"/>
                  </a:cubicBezTo>
                  <a:cubicBezTo>
                    <a:pt x="5677039" y="1584566"/>
                    <a:pt x="5667287" y="1575236"/>
                    <a:pt x="5658027" y="1565553"/>
                  </a:cubicBezTo>
                  <a:cubicBezTo>
                    <a:pt x="5648627" y="1555997"/>
                    <a:pt x="5639283" y="1546483"/>
                    <a:pt x="5629983" y="1537026"/>
                  </a:cubicBezTo>
                  <a:cubicBezTo>
                    <a:pt x="5633931" y="1537224"/>
                    <a:pt x="5633365" y="1531151"/>
                    <a:pt x="5629303" y="1520179"/>
                  </a:cubicBezTo>
                  <a:close/>
                  <a:moveTo>
                    <a:pt x="1606311" y="1517418"/>
                  </a:moveTo>
                  <a:cubicBezTo>
                    <a:pt x="1591984" y="1517191"/>
                    <a:pt x="1567167" y="1550644"/>
                    <a:pt x="1567167" y="1553929"/>
                  </a:cubicBezTo>
                  <a:cubicBezTo>
                    <a:pt x="1573283" y="1556152"/>
                    <a:pt x="1609355" y="1533189"/>
                    <a:pt x="1597704" y="1534760"/>
                  </a:cubicBezTo>
                  <a:cubicBezTo>
                    <a:pt x="1560173" y="1561050"/>
                    <a:pt x="1609412" y="1520277"/>
                    <a:pt x="1606311" y="1517418"/>
                  </a:cubicBezTo>
                  <a:close/>
                  <a:moveTo>
                    <a:pt x="726090" y="1512789"/>
                  </a:moveTo>
                  <a:cubicBezTo>
                    <a:pt x="710546" y="1537621"/>
                    <a:pt x="695214" y="1561121"/>
                    <a:pt x="681552" y="1564208"/>
                  </a:cubicBezTo>
                  <a:cubicBezTo>
                    <a:pt x="690160" y="1553519"/>
                    <a:pt x="698625" y="1543000"/>
                    <a:pt x="706879" y="1536488"/>
                  </a:cubicBezTo>
                  <a:cubicBezTo>
                    <a:pt x="708493" y="1530117"/>
                    <a:pt x="705831" y="1528489"/>
                    <a:pt x="701797" y="1528305"/>
                  </a:cubicBezTo>
                  <a:cubicBezTo>
                    <a:pt x="720357" y="1501661"/>
                    <a:pt x="703297" y="1535129"/>
                    <a:pt x="726090" y="1512789"/>
                  </a:cubicBezTo>
                  <a:close/>
                  <a:moveTo>
                    <a:pt x="6264107" y="1502440"/>
                  </a:moveTo>
                  <a:cubicBezTo>
                    <a:pt x="6283007" y="1528461"/>
                    <a:pt x="6300987" y="1553774"/>
                    <a:pt x="6318203" y="1578506"/>
                  </a:cubicBezTo>
                  <a:cubicBezTo>
                    <a:pt x="6326755" y="1590908"/>
                    <a:pt x="6335191" y="1603126"/>
                    <a:pt x="6343503" y="1615187"/>
                  </a:cubicBezTo>
                  <a:cubicBezTo>
                    <a:pt x="6351811" y="1627249"/>
                    <a:pt x="6359939" y="1639198"/>
                    <a:pt x="6367271" y="1651486"/>
                  </a:cubicBezTo>
                  <a:cubicBezTo>
                    <a:pt x="6382307" y="1675808"/>
                    <a:pt x="6396789" y="1699677"/>
                    <a:pt x="6410931" y="1723221"/>
                  </a:cubicBezTo>
                  <a:cubicBezTo>
                    <a:pt x="6417967" y="1734999"/>
                    <a:pt x="6424963" y="1746693"/>
                    <a:pt x="6431913" y="1758330"/>
                  </a:cubicBezTo>
                  <a:cubicBezTo>
                    <a:pt x="6435367" y="1764149"/>
                    <a:pt x="6438807" y="1769953"/>
                    <a:pt x="6442247" y="1775744"/>
                  </a:cubicBezTo>
                  <a:cubicBezTo>
                    <a:pt x="6445645" y="1781548"/>
                    <a:pt x="6448703" y="1787551"/>
                    <a:pt x="6451945" y="1793426"/>
                  </a:cubicBezTo>
                  <a:cubicBezTo>
                    <a:pt x="6464659" y="1817040"/>
                    <a:pt x="6477271" y="1840484"/>
                    <a:pt x="6489887" y="1863942"/>
                  </a:cubicBezTo>
                  <a:cubicBezTo>
                    <a:pt x="6496187" y="1875665"/>
                    <a:pt x="6502499" y="1887387"/>
                    <a:pt x="6508829" y="1899137"/>
                  </a:cubicBezTo>
                  <a:cubicBezTo>
                    <a:pt x="6515043" y="1910944"/>
                    <a:pt x="6521795" y="1922482"/>
                    <a:pt x="6527531" y="1934672"/>
                  </a:cubicBezTo>
                  <a:cubicBezTo>
                    <a:pt x="6539521" y="1958753"/>
                    <a:pt x="6551611" y="1983047"/>
                    <a:pt x="6563915" y="2007779"/>
                  </a:cubicBezTo>
                  <a:cubicBezTo>
                    <a:pt x="6570157" y="2020096"/>
                    <a:pt x="6576457" y="2032526"/>
                    <a:pt x="6582815" y="2045083"/>
                  </a:cubicBezTo>
                  <a:cubicBezTo>
                    <a:pt x="6589057" y="2057697"/>
                    <a:pt x="6596079" y="2070099"/>
                    <a:pt x="6601967" y="2083265"/>
                  </a:cubicBezTo>
                  <a:cubicBezTo>
                    <a:pt x="6601275" y="2087158"/>
                    <a:pt x="6597055" y="2079938"/>
                    <a:pt x="6597451" y="2087257"/>
                  </a:cubicBezTo>
                  <a:cubicBezTo>
                    <a:pt x="6610731" y="2114750"/>
                    <a:pt x="6624493" y="2145769"/>
                    <a:pt x="6638535" y="2178528"/>
                  </a:cubicBezTo>
                  <a:cubicBezTo>
                    <a:pt x="6645473" y="2194936"/>
                    <a:pt x="6652567" y="2211755"/>
                    <a:pt x="6659759" y="2228786"/>
                  </a:cubicBezTo>
                  <a:cubicBezTo>
                    <a:pt x="6666215" y="2246114"/>
                    <a:pt x="6672755" y="2263655"/>
                    <a:pt x="6679295" y="2281224"/>
                  </a:cubicBezTo>
                  <a:cubicBezTo>
                    <a:pt x="6692391" y="2316348"/>
                    <a:pt x="6705627" y="2351486"/>
                    <a:pt x="6718949" y="2384954"/>
                  </a:cubicBezTo>
                  <a:cubicBezTo>
                    <a:pt x="6730955" y="2418916"/>
                    <a:pt x="6743143" y="2451181"/>
                    <a:pt x="6755603" y="2480090"/>
                  </a:cubicBezTo>
                  <a:cubicBezTo>
                    <a:pt x="6760203" y="2503463"/>
                    <a:pt x="6764351" y="2526440"/>
                    <a:pt x="6768173" y="2550535"/>
                  </a:cubicBezTo>
                  <a:cubicBezTo>
                    <a:pt x="6771429" y="2574801"/>
                    <a:pt x="6774927" y="2600015"/>
                    <a:pt x="6779669" y="2627465"/>
                  </a:cubicBezTo>
                  <a:cubicBezTo>
                    <a:pt x="6784311" y="2654944"/>
                    <a:pt x="6790611" y="2684562"/>
                    <a:pt x="6798399" y="2717945"/>
                  </a:cubicBezTo>
                  <a:cubicBezTo>
                    <a:pt x="6805279" y="2751567"/>
                    <a:pt x="6814239" y="2788829"/>
                    <a:pt x="6826175" y="2831244"/>
                  </a:cubicBezTo>
                  <a:cubicBezTo>
                    <a:pt x="6825015" y="2838265"/>
                    <a:pt x="6823867" y="2845273"/>
                    <a:pt x="6822707" y="2852253"/>
                  </a:cubicBezTo>
                  <a:cubicBezTo>
                    <a:pt x="6826161" y="2858610"/>
                    <a:pt x="6836793" y="2877848"/>
                    <a:pt x="6829955" y="2893421"/>
                  </a:cubicBezTo>
                  <a:cubicBezTo>
                    <a:pt x="6846971" y="2966997"/>
                    <a:pt x="6860635" y="3049560"/>
                    <a:pt x="6864443" y="3109261"/>
                  </a:cubicBezTo>
                  <a:lnTo>
                    <a:pt x="6865585" y="3120686"/>
                  </a:lnTo>
                  <a:lnTo>
                    <a:pt x="6858707" y="3074703"/>
                  </a:lnTo>
                  <a:cubicBezTo>
                    <a:pt x="6854829" y="3046985"/>
                    <a:pt x="6847015" y="3010642"/>
                    <a:pt x="6839483" y="2969771"/>
                  </a:cubicBezTo>
                  <a:cubicBezTo>
                    <a:pt x="6835631" y="2949342"/>
                    <a:pt x="6831583" y="2927823"/>
                    <a:pt x="6827421" y="2905781"/>
                  </a:cubicBezTo>
                  <a:cubicBezTo>
                    <a:pt x="6825211" y="2894780"/>
                    <a:pt x="6823555" y="2883541"/>
                    <a:pt x="6820839" y="2872440"/>
                  </a:cubicBezTo>
                  <a:cubicBezTo>
                    <a:pt x="6818275" y="2861314"/>
                    <a:pt x="6815685" y="2850115"/>
                    <a:pt x="6813107" y="2838917"/>
                  </a:cubicBezTo>
                  <a:cubicBezTo>
                    <a:pt x="6802675" y="2794195"/>
                    <a:pt x="6792665" y="2749486"/>
                    <a:pt x="6782799" y="2709634"/>
                  </a:cubicBezTo>
                  <a:cubicBezTo>
                    <a:pt x="6771769" y="2670065"/>
                    <a:pt x="6761999" y="2635054"/>
                    <a:pt x="6754751" y="2609033"/>
                  </a:cubicBezTo>
                  <a:cubicBezTo>
                    <a:pt x="6766843" y="2610279"/>
                    <a:pt x="6770353" y="2652822"/>
                    <a:pt x="6791419" y="2713754"/>
                  </a:cubicBezTo>
                  <a:cubicBezTo>
                    <a:pt x="6784015" y="2675431"/>
                    <a:pt x="6770665" y="2631628"/>
                    <a:pt x="6765767" y="2595881"/>
                  </a:cubicBezTo>
                  <a:cubicBezTo>
                    <a:pt x="6759819" y="2585673"/>
                    <a:pt x="6753123" y="2571148"/>
                    <a:pt x="6751921" y="2590911"/>
                  </a:cubicBezTo>
                  <a:cubicBezTo>
                    <a:pt x="6746045" y="2580025"/>
                    <a:pt x="6742151" y="2559200"/>
                    <a:pt x="6738315" y="2545708"/>
                  </a:cubicBezTo>
                  <a:cubicBezTo>
                    <a:pt x="6734621" y="2532173"/>
                    <a:pt x="6732469" y="2525590"/>
                    <a:pt x="6732441" y="2542537"/>
                  </a:cubicBezTo>
                  <a:cubicBezTo>
                    <a:pt x="6720719" y="2505233"/>
                    <a:pt x="6707127" y="2461954"/>
                    <a:pt x="6693707" y="2419199"/>
                  </a:cubicBezTo>
                  <a:cubicBezTo>
                    <a:pt x="6687293" y="2397695"/>
                    <a:pt x="6679323" y="2376898"/>
                    <a:pt x="6672031" y="2356908"/>
                  </a:cubicBezTo>
                  <a:cubicBezTo>
                    <a:pt x="6664627" y="2336947"/>
                    <a:pt x="6657563" y="2317905"/>
                    <a:pt x="6651135" y="2300591"/>
                  </a:cubicBezTo>
                  <a:lnTo>
                    <a:pt x="6635607" y="2259904"/>
                  </a:lnTo>
                  <a:cubicBezTo>
                    <a:pt x="6632943" y="2253151"/>
                    <a:pt x="6630411" y="2246341"/>
                    <a:pt x="6627621" y="2239645"/>
                  </a:cubicBezTo>
                  <a:lnTo>
                    <a:pt x="6618843" y="2219754"/>
                  </a:lnTo>
                  <a:cubicBezTo>
                    <a:pt x="6607093" y="2193266"/>
                    <a:pt x="6595187" y="2166962"/>
                    <a:pt x="6583253" y="2140984"/>
                  </a:cubicBezTo>
                  <a:cubicBezTo>
                    <a:pt x="6560291" y="2088588"/>
                    <a:pt x="6533179" y="2039562"/>
                    <a:pt x="6508871" y="1992121"/>
                  </a:cubicBezTo>
                  <a:cubicBezTo>
                    <a:pt x="6485059" y="1944398"/>
                    <a:pt x="6459067" y="1900963"/>
                    <a:pt x="6436923" y="1860078"/>
                  </a:cubicBezTo>
                  <a:cubicBezTo>
                    <a:pt x="6425767" y="1839691"/>
                    <a:pt x="6415279" y="1820098"/>
                    <a:pt x="6405637" y="1801411"/>
                  </a:cubicBezTo>
                  <a:cubicBezTo>
                    <a:pt x="6395303" y="1783148"/>
                    <a:pt x="6385845" y="1765777"/>
                    <a:pt x="6377451" y="1749369"/>
                  </a:cubicBezTo>
                  <a:cubicBezTo>
                    <a:pt x="6369835" y="1739133"/>
                    <a:pt x="6374179" y="1753970"/>
                    <a:pt x="6374633" y="1760652"/>
                  </a:cubicBezTo>
                  <a:cubicBezTo>
                    <a:pt x="6360647" y="1738949"/>
                    <a:pt x="6357915" y="1722796"/>
                    <a:pt x="6349433" y="1703797"/>
                  </a:cubicBezTo>
                  <a:cubicBezTo>
                    <a:pt x="6342059" y="1694198"/>
                    <a:pt x="6347083" y="1705510"/>
                    <a:pt x="6350793" y="1710861"/>
                  </a:cubicBezTo>
                  <a:cubicBezTo>
                    <a:pt x="6340471" y="1699323"/>
                    <a:pt x="6317141" y="1667909"/>
                    <a:pt x="6290597" y="1633011"/>
                  </a:cubicBezTo>
                  <a:cubicBezTo>
                    <a:pt x="6264547" y="1597746"/>
                    <a:pt x="6238173" y="1556931"/>
                    <a:pt x="6224991" y="1523591"/>
                  </a:cubicBezTo>
                  <a:cubicBezTo>
                    <a:pt x="6234847" y="1535766"/>
                    <a:pt x="6244219" y="1548309"/>
                    <a:pt x="6253815" y="1560640"/>
                  </a:cubicBezTo>
                  <a:cubicBezTo>
                    <a:pt x="6251395" y="1561291"/>
                    <a:pt x="6249087" y="1562254"/>
                    <a:pt x="6251693" y="1572178"/>
                  </a:cubicBezTo>
                  <a:cubicBezTo>
                    <a:pt x="6277813" y="1607033"/>
                    <a:pt x="6289407" y="1614140"/>
                    <a:pt x="6306963" y="1639651"/>
                  </a:cubicBezTo>
                  <a:cubicBezTo>
                    <a:pt x="6288841" y="1601030"/>
                    <a:pt x="6306141" y="1616900"/>
                    <a:pt x="6323539" y="1646999"/>
                  </a:cubicBezTo>
                  <a:cubicBezTo>
                    <a:pt x="6322675" y="1652874"/>
                    <a:pt x="6317111" y="1638065"/>
                    <a:pt x="6309255" y="1628226"/>
                  </a:cubicBezTo>
                  <a:cubicBezTo>
                    <a:pt x="6311931" y="1635630"/>
                    <a:pt x="6318003" y="1644507"/>
                    <a:pt x="6319591" y="1651430"/>
                  </a:cubicBezTo>
                  <a:cubicBezTo>
                    <a:pt x="6342611" y="1686256"/>
                    <a:pt x="6324049" y="1639113"/>
                    <a:pt x="6345441" y="1682759"/>
                  </a:cubicBezTo>
                  <a:cubicBezTo>
                    <a:pt x="6346403" y="1696025"/>
                    <a:pt x="6317509" y="1647480"/>
                    <a:pt x="6315639" y="1655847"/>
                  </a:cubicBezTo>
                  <a:cubicBezTo>
                    <a:pt x="6326159" y="1678597"/>
                    <a:pt x="6351571" y="1698814"/>
                    <a:pt x="6366847" y="1718634"/>
                  </a:cubicBezTo>
                  <a:cubicBezTo>
                    <a:pt x="6382717" y="1744414"/>
                    <a:pt x="6360803" y="1717855"/>
                    <a:pt x="6377451" y="1749340"/>
                  </a:cubicBezTo>
                  <a:cubicBezTo>
                    <a:pt x="6400131" y="1777825"/>
                    <a:pt x="6375087" y="1733244"/>
                    <a:pt x="6376275" y="1716949"/>
                  </a:cubicBezTo>
                  <a:cubicBezTo>
                    <a:pt x="6403867" y="1767079"/>
                    <a:pt x="6390759" y="1757637"/>
                    <a:pt x="6406459" y="1801764"/>
                  </a:cubicBezTo>
                  <a:cubicBezTo>
                    <a:pt x="6438283" y="1845977"/>
                    <a:pt x="6450997" y="1880988"/>
                    <a:pt x="6486235" y="1924153"/>
                  </a:cubicBezTo>
                  <a:cubicBezTo>
                    <a:pt x="6488131" y="1930708"/>
                    <a:pt x="6491075" y="1937560"/>
                    <a:pt x="6494063" y="1945105"/>
                  </a:cubicBezTo>
                  <a:cubicBezTo>
                    <a:pt x="6497091" y="1952623"/>
                    <a:pt x="6500675" y="1960537"/>
                    <a:pt x="6504651" y="1968748"/>
                  </a:cubicBezTo>
                  <a:cubicBezTo>
                    <a:pt x="6512609" y="1985184"/>
                    <a:pt x="6522135" y="2002867"/>
                    <a:pt x="6531875" y="2021087"/>
                  </a:cubicBezTo>
                  <a:cubicBezTo>
                    <a:pt x="6541615" y="2039293"/>
                    <a:pt x="6551555" y="2058023"/>
                    <a:pt x="6560347" y="2076512"/>
                  </a:cubicBezTo>
                  <a:cubicBezTo>
                    <a:pt x="6564877" y="2085686"/>
                    <a:pt x="6568643" y="2095030"/>
                    <a:pt x="6571899" y="2104232"/>
                  </a:cubicBezTo>
                  <a:cubicBezTo>
                    <a:pt x="6575197" y="2113405"/>
                    <a:pt x="6578057" y="2122409"/>
                    <a:pt x="6580295" y="2131130"/>
                  </a:cubicBezTo>
                  <a:cubicBezTo>
                    <a:pt x="6597579" y="2173956"/>
                    <a:pt x="6583337" y="2116067"/>
                    <a:pt x="6600609" y="2158906"/>
                  </a:cubicBezTo>
                  <a:cubicBezTo>
                    <a:pt x="6605011" y="2176829"/>
                    <a:pt x="6611455" y="2194611"/>
                    <a:pt x="6618801" y="2212166"/>
                  </a:cubicBezTo>
                  <a:cubicBezTo>
                    <a:pt x="6622483" y="2220943"/>
                    <a:pt x="6626375" y="2229650"/>
                    <a:pt x="6630367" y="2238286"/>
                  </a:cubicBezTo>
                  <a:cubicBezTo>
                    <a:pt x="6634105" y="2247035"/>
                    <a:pt x="6637843" y="2255755"/>
                    <a:pt x="6641523" y="2264377"/>
                  </a:cubicBezTo>
                  <a:cubicBezTo>
                    <a:pt x="6656275" y="2298836"/>
                    <a:pt x="6670277" y="2331836"/>
                    <a:pt x="6674453" y="2361495"/>
                  </a:cubicBezTo>
                  <a:cubicBezTo>
                    <a:pt x="6690819" y="2395076"/>
                    <a:pt x="6703121" y="2432196"/>
                    <a:pt x="6714957" y="2467008"/>
                  </a:cubicBezTo>
                  <a:cubicBezTo>
                    <a:pt x="6726495" y="2501920"/>
                    <a:pt x="6737211" y="2534694"/>
                    <a:pt x="6745351" y="2561493"/>
                  </a:cubicBezTo>
                  <a:cubicBezTo>
                    <a:pt x="6752657" y="2580067"/>
                    <a:pt x="6751057" y="2542650"/>
                    <a:pt x="6762143" y="2584782"/>
                  </a:cubicBezTo>
                  <a:cubicBezTo>
                    <a:pt x="6763473" y="2574263"/>
                    <a:pt x="6763219" y="2562272"/>
                    <a:pt x="6762467" y="2549842"/>
                  </a:cubicBezTo>
                  <a:cubicBezTo>
                    <a:pt x="6761435" y="2537497"/>
                    <a:pt x="6759567" y="2524812"/>
                    <a:pt x="6758491" y="2512637"/>
                  </a:cubicBezTo>
                  <a:cubicBezTo>
                    <a:pt x="6750463" y="2487862"/>
                    <a:pt x="6742323" y="2463469"/>
                    <a:pt x="6734167" y="2439501"/>
                  </a:cubicBezTo>
                  <a:cubicBezTo>
                    <a:pt x="6730047" y="2427524"/>
                    <a:pt x="6725971" y="2415660"/>
                    <a:pt x="6721935" y="2403882"/>
                  </a:cubicBezTo>
                  <a:cubicBezTo>
                    <a:pt x="6719897" y="2398006"/>
                    <a:pt x="6717859" y="2392159"/>
                    <a:pt x="6715835" y="2386341"/>
                  </a:cubicBezTo>
                  <a:cubicBezTo>
                    <a:pt x="6713569" y="2380607"/>
                    <a:pt x="6711319" y="2374902"/>
                    <a:pt x="6709081" y="2369225"/>
                  </a:cubicBezTo>
                  <a:cubicBezTo>
                    <a:pt x="6690931" y="2323894"/>
                    <a:pt x="6673503" y="2280389"/>
                    <a:pt x="6657055" y="2239319"/>
                  </a:cubicBezTo>
                  <a:cubicBezTo>
                    <a:pt x="6639683" y="2198646"/>
                    <a:pt x="6622439" y="2160789"/>
                    <a:pt x="6607843" y="2125312"/>
                  </a:cubicBezTo>
                  <a:cubicBezTo>
                    <a:pt x="6600425" y="2107629"/>
                    <a:pt x="6593729" y="2090499"/>
                    <a:pt x="6587231" y="2074261"/>
                  </a:cubicBezTo>
                  <a:cubicBezTo>
                    <a:pt x="6580363" y="2058207"/>
                    <a:pt x="6574135" y="2042846"/>
                    <a:pt x="6568643" y="2028180"/>
                  </a:cubicBezTo>
                  <a:cubicBezTo>
                    <a:pt x="6557955" y="2009733"/>
                    <a:pt x="6549757" y="1998166"/>
                    <a:pt x="6546925" y="2001153"/>
                  </a:cubicBezTo>
                  <a:cubicBezTo>
                    <a:pt x="6538729" y="1975303"/>
                    <a:pt x="6528535" y="1947767"/>
                    <a:pt x="6516559" y="1922058"/>
                  </a:cubicBezTo>
                  <a:cubicBezTo>
                    <a:pt x="6504001" y="1896688"/>
                    <a:pt x="6490255" y="1872833"/>
                    <a:pt x="6476635" y="1853495"/>
                  </a:cubicBezTo>
                  <a:cubicBezTo>
                    <a:pt x="6480103" y="1846586"/>
                    <a:pt x="6461771" y="1816573"/>
                    <a:pt x="6439855" y="1780515"/>
                  </a:cubicBezTo>
                  <a:cubicBezTo>
                    <a:pt x="6416567" y="1745277"/>
                    <a:pt x="6389471" y="1704208"/>
                    <a:pt x="6377607" y="1672892"/>
                  </a:cubicBezTo>
                  <a:cubicBezTo>
                    <a:pt x="6360859" y="1646800"/>
                    <a:pt x="6387615" y="1710522"/>
                    <a:pt x="6361423" y="1664921"/>
                  </a:cubicBezTo>
                  <a:cubicBezTo>
                    <a:pt x="6351529" y="1644082"/>
                    <a:pt x="6356667" y="1650113"/>
                    <a:pt x="6357263" y="1643714"/>
                  </a:cubicBezTo>
                  <a:cubicBezTo>
                    <a:pt x="6327943" y="1610544"/>
                    <a:pt x="6304087" y="1554071"/>
                    <a:pt x="6278351" y="1539971"/>
                  </a:cubicBezTo>
                  <a:cubicBezTo>
                    <a:pt x="6276171" y="1528560"/>
                    <a:pt x="6265851" y="1513638"/>
                    <a:pt x="6264107" y="1502440"/>
                  </a:cubicBezTo>
                  <a:close/>
                  <a:moveTo>
                    <a:pt x="6282695" y="1497909"/>
                  </a:moveTo>
                  <a:cubicBezTo>
                    <a:pt x="6309879" y="1530414"/>
                    <a:pt x="6333831" y="1564872"/>
                    <a:pt x="6360363" y="1603889"/>
                  </a:cubicBezTo>
                  <a:cubicBezTo>
                    <a:pt x="6373967" y="1623171"/>
                    <a:pt x="6386795" y="1644577"/>
                    <a:pt x="6401275" y="1667327"/>
                  </a:cubicBezTo>
                  <a:cubicBezTo>
                    <a:pt x="6415731" y="1690092"/>
                    <a:pt x="6431501" y="1714428"/>
                    <a:pt x="6449297" y="1740775"/>
                  </a:cubicBezTo>
                  <a:cubicBezTo>
                    <a:pt x="6448135" y="1732139"/>
                    <a:pt x="6460155" y="1745291"/>
                    <a:pt x="6476819" y="1770575"/>
                  </a:cubicBezTo>
                  <a:cubicBezTo>
                    <a:pt x="6493171" y="1796044"/>
                    <a:pt x="6514887" y="1833178"/>
                    <a:pt x="6535571" y="1870709"/>
                  </a:cubicBezTo>
                  <a:cubicBezTo>
                    <a:pt x="6556905" y="1907886"/>
                    <a:pt x="6574275" y="1947101"/>
                    <a:pt x="6586155" y="1974467"/>
                  </a:cubicBezTo>
                  <a:cubicBezTo>
                    <a:pt x="6597835" y="2001946"/>
                    <a:pt x="6602973" y="2018156"/>
                    <a:pt x="6596135" y="2011629"/>
                  </a:cubicBezTo>
                  <a:cubicBezTo>
                    <a:pt x="6626871" y="2053010"/>
                    <a:pt x="6646847" y="2113914"/>
                    <a:pt x="6678403" y="2178329"/>
                  </a:cubicBezTo>
                  <a:cubicBezTo>
                    <a:pt x="6680511" y="2208017"/>
                    <a:pt x="6674239" y="2172298"/>
                    <a:pt x="6662887" y="2153484"/>
                  </a:cubicBezTo>
                  <a:cubicBezTo>
                    <a:pt x="6669371" y="2171038"/>
                    <a:pt x="6678259" y="2192019"/>
                    <a:pt x="6688341" y="2215067"/>
                  </a:cubicBezTo>
                  <a:cubicBezTo>
                    <a:pt x="6697599" y="2238469"/>
                    <a:pt x="6707721" y="2264093"/>
                    <a:pt x="6718071" y="2290270"/>
                  </a:cubicBezTo>
                  <a:cubicBezTo>
                    <a:pt x="6728307" y="2316489"/>
                    <a:pt x="6738485" y="2343387"/>
                    <a:pt x="6747489" y="2369479"/>
                  </a:cubicBezTo>
                  <a:cubicBezTo>
                    <a:pt x="6755813" y="2395811"/>
                    <a:pt x="6762411" y="2421521"/>
                    <a:pt x="6767139" y="2444710"/>
                  </a:cubicBezTo>
                  <a:cubicBezTo>
                    <a:pt x="6760783" y="2424932"/>
                    <a:pt x="6754411" y="2405056"/>
                    <a:pt x="6748013" y="2385137"/>
                  </a:cubicBezTo>
                  <a:cubicBezTo>
                    <a:pt x="6741515" y="2365232"/>
                    <a:pt x="6733615" y="2345766"/>
                    <a:pt x="6726339" y="2326017"/>
                  </a:cubicBezTo>
                  <a:cubicBezTo>
                    <a:pt x="6718835" y="2306338"/>
                    <a:pt x="6711303" y="2286617"/>
                    <a:pt x="6703757" y="2266854"/>
                  </a:cubicBezTo>
                  <a:lnTo>
                    <a:pt x="6692305" y="2237237"/>
                  </a:lnTo>
                  <a:cubicBezTo>
                    <a:pt x="6688439" y="2227384"/>
                    <a:pt x="6684773" y="2217417"/>
                    <a:pt x="6680371" y="2207776"/>
                  </a:cubicBezTo>
                  <a:cubicBezTo>
                    <a:pt x="6663225" y="2168986"/>
                    <a:pt x="6646067" y="2130124"/>
                    <a:pt x="6628923" y="2091334"/>
                  </a:cubicBezTo>
                  <a:lnTo>
                    <a:pt x="6615883" y="2062326"/>
                  </a:lnTo>
                  <a:lnTo>
                    <a:pt x="6601799" y="2033870"/>
                  </a:lnTo>
                  <a:cubicBezTo>
                    <a:pt x="6592383" y="2014914"/>
                    <a:pt x="6582983" y="1996000"/>
                    <a:pt x="6573611" y="1977128"/>
                  </a:cubicBezTo>
                  <a:cubicBezTo>
                    <a:pt x="6573923" y="1969101"/>
                    <a:pt x="6590741" y="2005825"/>
                    <a:pt x="6589707" y="1994088"/>
                  </a:cubicBezTo>
                  <a:cubicBezTo>
                    <a:pt x="6580137" y="1967699"/>
                    <a:pt x="6568867" y="1947342"/>
                    <a:pt x="6557231" y="1925837"/>
                  </a:cubicBezTo>
                  <a:cubicBezTo>
                    <a:pt x="6554343" y="1920457"/>
                    <a:pt x="6551411" y="1914992"/>
                    <a:pt x="6548411" y="1909400"/>
                  </a:cubicBezTo>
                  <a:cubicBezTo>
                    <a:pt x="6545255" y="1903879"/>
                    <a:pt x="6542097" y="1898188"/>
                    <a:pt x="6538927" y="1892185"/>
                  </a:cubicBezTo>
                  <a:cubicBezTo>
                    <a:pt x="6532599" y="1880194"/>
                    <a:pt x="6526299" y="1867000"/>
                    <a:pt x="6520083" y="1851696"/>
                  </a:cubicBezTo>
                  <a:cubicBezTo>
                    <a:pt x="6507907" y="1841927"/>
                    <a:pt x="6498563" y="1838671"/>
                    <a:pt x="6466287" y="1782057"/>
                  </a:cubicBezTo>
                  <a:cubicBezTo>
                    <a:pt x="6468155" y="1765153"/>
                    <a:pt x="6484351" y="1807469"/>
                    <a:pt x="6503251" y="1835628"/>
                  </a:cubicBezTo>
                  <a:cubicBezTo>
                    <a:pt x="6502371" y="1817464"/>
                    <a:pt x="6480387" y="1787564"/>
                    <a:pt x="6468311" y="1763370"/>
                  </a:cubicBezTo>
                  <a:cubicBezTo>
                    <a:pt x="6449693" y="1753134"/>
                    <a:pt x="6421167" y="1710294"/>
                    <a:pt x="6388847" y="1657828"/>
                  </a:cubicBezTo>
                  <a:cubicBezTo>
                    <a:pt x="6380607" y="1644818"/>
                    <a:pt x="6372819" y="1630731"/>
                    <a:pt x="6363619" y="1617296"/>
                  </a:cubicBezTo>
                  <a:cubicBezTo>
                    <a:pt x="6354657" y="1603677"/>
                    <a:pt x="6345539" y="1589846"/>
                    <a:pt x="6336465" y="1576085"/>
                  </a:cubicBezTo>
                  <a:cubicBezTo>
                    <a:pt x="6318273" y="1548577"/>
                    <a:pt x="6299983" y="1521580"/>
                    <a:pt x="6282695" y="1497909"/>
                  </a:cubicBezTo>
                  <a:close/>
                  <a:moveTo>
                    <a:pt x="5866189" y="1496350"/>
                  </a:moveTo>
                  <a:cubicBezTo>
                    <a:pt x="5865521" y="1493665"/>
                    <a:pt x="5877533" y="1505671"/>
                    <a:pt x="5879359" y="1512605"/>
                  </a:cubicBezTo>
                  <a:cubicBezTo>
                    <a:pt x="5886551" y="1520151"/>
                    <a:pt x="5882715" y="1510991"/>
                    <a:pt x="5882771" y="1507721"/>
                  </a:cubicBezTo>
                  <a:cubicBezTo>
                    <a:pt x="5909585" y="1548776"/>
                    <a:pt x="5888039" y="1544841"/>
                    <a:pt x="5878143" y="1541117"/>
                  </a:cubicBezTo>
                  <a:cubicBezTo>
                    <a:pt x="5867043" y="1526436"/>
                    <a:pt x="5860431" y="1513115"/>
                    <a:pt x="5855659" y="1500076"/>
                  </a:cubicBezTo>
                  <a:cubicBezTo>
                    <a:pt x="5862951" y="1507975"/>
                    <a:pt x="5863829" y="1514006"/>
                    <a:pt x="5866999" y="1520689"/>
                  </a:cubicBezTo>
                  <a:cubicBezTo>
                    <a:pt x="5872607" y="1511784"/>
                    <a:pt x="5871331" y="1514290"/>
                    <a:pt x="5871927" y="1504663"/>
                  </a:cubicBezTo>
                  <a:cubicBezTo>
                    <a:pt x="5868041" y="1499772"/>
                    <a:pt x="5866411" y="1497245"/>
                    <a:pt x="5866189" y="1496350"/>
                  </a:cubicBezTo>
                  <a:close/>
                  <a:moveTo>
                    <a:pt x="5819857" y="1495998"/>
                  </a:moveTo>
                  <a:cubicBezTo>
                    <a:pt x="5837653" y="1521991"/>
                    <a:pt x="5828989" y="1505299"/>
                    <a:pt x="5849191" y="1527257"/>
                  </a:cubicBezTo>
                  <a:cubicBezTo>
                    <a:pt x="5832515" y="1513029"/>
                    <a:pt x="5842509" y="1539517"/>
                    <a:pt x="5812991" y="1505696"/>
                  </a:cubicBezTo>
                  <a:cubicBezTo>
                    <a:pt x="5809239" y="1493266"/>
                    <a:pt x="5830531" y="1518947"/>
                    <a:pt x="5819857" y="1495998"/>
                  </a:cubicBezTo>
                  <a:close/>
                  <a:moveTo>
                    <a:pt x="645390" y="1491194"/>
                  </a:moveTo>
                  <a:cubicBezTo>
                    <a:pt x="644907" y="1492644"/>
                    <a:pt x="643137" y="1495503"/>
                    <a:pt x="641219" y="1498547"/>
                  </a:cubicBezTo>
                  <a:cubicBezTo>
                    <a:pt x="634423" y="1507890"/>
                    <a:pt x="637311" y="1506531"/>
                    <a:pt x="640737" y="1504550"/>
                  </a:cubicBezTo>
                  <a:cubicBezTo>
                    <a:pt x="631479" y="1512647"/>
                    <a:pt x="585624" y="1565991"/>
                    <a:pt x="613924" y="1545166"/>
                  </a:cubicBezTo>
                  <a:cubicBezTo>
                    <a:pt x="609408" y="1553009"/>
                    <a:pt x="605203" y="1556351"/>
                    <a:pt x="601112" y="1559352"/>
                  </a:cubicBezTo>
                  <a:cubicBezTo>
                    <a:pt x="596978" y="1562084"/>
                    <a:pt x="592858" y="1564802"/>
                    <a:pt x="588809" y="1567478"/>
                  </a:cubicBezTo>
                  <a:cubicBezTo>
                    <a:pt x="606576" y="1540438"/>
                    <a:pt x="624683" y="1510934"/>
                    <a:pt x="641842" y="1492303"/>
                  </a:cubicBezTo>
                  <a:cubicBezTo>
                    <a:pt x="645070" y="1489706"/>
                    <a:pt x="645873" y="1489745"/>
                    <a:pt x="645390" y="1491194"/>
                  </a:cubicBezTo>
                  <a:close/>
                  <a:moveTo>
                    <a:pt x="1857317" y="1489330"/>
                  </a:moveTo>
                  <a:cubicBezTo>
                    <a:pt x="1856680" y="1497428"/>
                    <a:pt x="1839068" y="1513340"/>
                    <a:pt x="1818908" y="1531122"/>
                  </a:cubicBezTo>
                  <a:cubicBezTo>
                    <a:pt x="1799088" y="1549328"/>
                    <a:pt x="1775927" y="1568525"/>
                    <a:pt x="1762110" y="1580573"/>
                  </a:cubicBezTo>
                  <a:cubicBezTo>
                    <a:pt x="1772558" y="1566784"/>
                    <a:pt x="1785993" y="1553844"/>
                    <a:pt x="1801792" y="1539206"/>
                  </a:cubicBezTo>
                  <a:cubicBezTo>
                    <a:pt x="1805756" y="1535553"/>
                    <a:pt x="1809848" y="1531773"/>
                    <a:pt x="1814081" y="1527866"/>
                  </a:cubicBezTo>
                  <a:cubicBezTo>
                    <a:pt x="1818271" y="1523902"/>
                    <a:pt x="1822703" y="1519881"/>
                    <a:pt x="1827474" y="1515945"/>
                  </a:cubicBezTo>
                  <a:cubicBezTo>
                    <a:pt x="1836888" y="1507904"/>
                    <a:pt x="1846840" y="1499155"/>
                    <a:pt x="1857317" y="1489330"/>
                  </a:cubicBezTo>
                  <a:close/>
                  <a:moveTo>
                    <a:pt x="728313" y="1488495"/>
                  </a:moveTo>
                  <a:cubicBezTo>
                    <a:pt x="709569" y="1504832"/>
                    <a:pt x="690089" y="1531858"/>
                    <a:pt x="671968" y="1541754"/>
                  </a:cubicBezTo>
                  <a:cubicBezTo>
                    <a:pt x="668103" y="1551777"/>
                    <a:pt x="660897" y="1579242"/>
                    <a:pt x="644574" y="1593952"/>
                  </a:cubicBezTo>
                  <a:cubicBezTo>
                    <a:pt x="635329" y="1593173"/>
                    <a:pt x="684936" y="1507551"/>
                    <a:pt x="728313" y="1488495"/>
                  </a:cubicBezTo>
                  <a:close/>
                  <a:moveTo>
                    <a:pt x="912569" y="1487645"/>
                  </a:moveTo>
                  <a:cubicBezTo>
                    <a:pt x="881239" y="1509985"/>
                    <a:pt x="895807" y="1466098"/>
                    <a:pt x="844813" y="1531221"/>
                  </a:cubicBezTo>
                  <a:cubicBezTo>
                    <a:pt x="848918" y="1528899"/>
                    <a:pt x="852982" y="1526591"/>
                    <a:pt x="857073" y="1524256"/>
                  </a:cubicBezTo>
                  <a:cubicBezTo>
                    <a:pt x="861221" y="1521580"/>
                    <a:pt x="865327" y="1518791"/>
                    <a:pt x="869942" y="1511500"/>
                  </a:cubicBezTo>
                  <a:cubicBezTo>
                    <a:pt x="866473" y="1513510"/>
                    <a:pt x="868498" y="1507890"/>
                    <a:pt x="876695" y="1502227"/>
                  </a:cubicBezTo>
                  <a:cubicBezTo>
                    <a:pt x="882811" y="1502255"/>
                    <a:pt x="866289" y="1524652"/>
                    <a:pt x="867946" y="1529126"/>
                  </a:cubicBezTo>
                  <a:cubicBezTo>
                    <a:pt x="901342" y="1488976"/>
                    <a:pt x="885727" y="1517573"/>
                    <a:pt x="885656" y="1524553"/>
                  </a:cubicBezTo>
                  <a:cubicBezTo>
                    <a:pt x="894618" y="1512279"/>
                    <a:pt x="903593" y="1499962"/>
                    <a:pt x="912569" y="1487645"/>
                  </a:cubicBezTo>
                  <a:close/>
                  <a:moveTo>
                    <a:pt x="5676843" y="1485111"/>
                  </a:moveTo>
                  <a:cubicBezTo>
                    <a:pt x="5694723" y="1496762"/>
                    <a:pt x="5738043" y="1537860"/>
                    <a:pt x="5755895" y="1576736"/>
                  </a:cubicBezTo>
                  <a:cubicBezTo>
                    <a:pt x="5770845" y="1589223"/>
                    <a:pt x="5784379" y="1602799"/>
                    <a:pt x="5796867" y="1616730"/>
                  </a:cubicBezTo>
                  <a:cubicBezTo>
                    <a:pt x="5803109" y="1623695"/>
                    <a:pt x="5809111" y="1630745"/>
                    <a:pt x="5814903" y="1637796"/>
                  </a:cubicBezTo>
                  <a:cubicBezTo>
                    <a:pt x="5817775" y="1641335"/>
                    <a:pt x="5820623" y="1644860"/>
                    <a:pt x="5823453" y="1648357"/>
                  </a:cubicBezTo>
                  <a:cubicBezTo>
                    <a:pt x="5826087" y="1652009"/>
                    <a:pt x="5828719" y="1655619"/>
                    <a:pt x="5831311" y="1659215"/>
                  </a:cubicBezTo>
                  <a:cubicBezTo>
                    <a:pt x="5851909" y="1688068"/>
                    <a:pt x="5870227" y="1715377"/>
                    <a:pt x="5890289" y="1735975"/>
                  </a:cubicBezTo>
                  <a:cubicBezTo>
                    <a:pt x="5883947" y="1737292"/>
                    <a:pt x="5849899" y="1690998"/>
                    <a:pt x="5839521" y="1685449"/>
                  </a:cubicBezTo>
                  <a:cubicBezTo>
                    <a:pt x="5826157" y="1658578"/>
                    <a:pt x="5785031" y="1600194"/>
                    <a:pt x="5752413" y="1581549"/>
                  </a:cubicBezTo>
                  <a:cubicBezTo>
                    <a:pt x="5748081" y="1570634"/>
                    <a:pt x="5742941" y="1561531"/>
                    <a:pt x="5737293" y="1553391"/>
                  </a:cubicBezTo>
                  <a:cubicBezTo>
                    <a:pt x="5734463" y="1549328"/>
                    <a:pt x="5731517" y="1545505"/>
                    <a:pt x="5728459" y="1541810"/>
                  </a:cubicBezTo>
                  <a:cubicBezTo>
                    <a:pt x="5725315" y="1538214"/>
                    <a:pt x="5721961" y="1534831"/>
                    <a:pt x="5718619" y="1531433"/>
                  </a:cubicBezTo>
                  <a:cubicBezTo>
                    <a:pt x="5705143" y="1517871"/>
                    <a:pt x="5690659" y="1504789"/>
                    <a:pt x="5676843" y="1485111"/>
                  </a:cubicBezTo>
                  <a:close/>
                  <a:moveTo>
                    <a:pt x="873297" y="1482209"/>
                  </a:moveTo>
                  <a:cubicBezTo>
                    <a:pt x="855417" y="1497555"/>
                    <a:pt x="873339" y="1465645"/>
                    <a:pt x="848763" y="1496097"/>
                  </a:cubicBezTo>
                  <a:cubicBezTo>
                    <a:pt x="847290" y="1502779"/>
                    <a:pt x="869262" y="1486145"/>
                    <a:pt x="846781" y="1513694"/>
                  </a:cubicBezTo>
                  <a:cubicBezTo>
                    <a:pt x="825687" y="1531405"/>
                    <a:pt x="804522" y="1544642"/>
                    <a:pt x="783328" y="1579171"/>
                  </a:cubicBezTo>
                  <a:cubicBezTo>
                    <a:pt x="796027" y="1569020"/>
                    <a:pt x="789090" y="1583984"/>
                    <a:pt x="801181" y="1568044"/>
                  </a:cubicBezTo>
                  <a:cubicBezTo>
                    <a:pt x="803658" y="1560200"/>
                    <a:pt x="806985" y="1554679"/>
                    <a:pt x="811289" y="1549951"/>
                  </a:cubicBezTo>
                  <a:cubicBezTo>
                    <a:pt x="815720" y="1545321"/>
                    <a:pt x="820986" y="1541400"/>
                    <a:pt x="827074" y="1536501"/>
                  </a:cubicBezTo>
                  <a:cubicBezTo>
                    <a:pt x="839249" y="1526705"/>
                    <a:pt x="854624" y="1513114"/>
                    <a:pt x="873297" y="1482209"/>
                  </a:cubicBezTo>
                  <a:close/>
                  <a:moveTo>
                    <a:pt x="1707010" y="1480411"/>
                  </a:moveTo>
                  <a:cubicBezTo>
                    <a:pt x="1708143" y="1487815"/>
                    <a:pt x="1660688" y="1525303"/>
                    <a:pt x="1656880" y="1536190"/>
                  </a:cubicBezTo>
                  <a:cubicBezTo>
                    <a:pt x="1645809" y="1540494"/>
                    <a:pt x="1653340" y="1528984"/>
                    <a:pt x="1639877" y="1541301"/>
                  </a:cubicBezTo>
                  <a:cubicBezTo>
                    <a:pt x="1648046" y="1528177"/>
                    <a:pt x="1670669" y="1509801"/>
                    <a:pt x="1682674" y="1491411"/>
                  </a:cubicBezTo>
                  <a:cubicBezTo>
                    <a:pt x="1690390" y="1489797"/>
                    <a:pt x="1697978" y="1488268"/>
                    <a:pt x="1707010" y="1480411"/>
                  </a:cubicBezTo>
                  <a:close/>
                  <a:moveTo>
                    <a:pt x="6087767" y="1478359"/>
                  </a:moveTo>
                  <a:cubicBezTo>
                    <a:pt x="6106723" y="1509391"/>
                    <a:pt x="6139327" y="1545520"/>
                    <a:pt x="6148671" y="1572900"/>
                  </a:cubicBezTo>
                  <a:cubicBezTo>
                    <a:pt x="6128227" y="1538172"/>
                    <a:pt x="6120697" y="1541230"/>
                    <a:pt x="6097181" y="1511925"/>
                  </a:cubicBezTo>
                  <a:cubicBezTo>
                    <a:pt x="6085347" y="1492034"/>
                    <a:pt x="6080859" y="1476150"/>
                    <a:pt x="6087767" y="1478359"/>
                  </a:cubicBezTo>
                  <a:close/>
                  <a:moveTo>
                    <a:pt x="690805" y="1473502"/>
                  </a:moveTo>
                  <a:cubicBezTo>
                    <a:pt x="694929" y="1474569"/>
                    <a:pt x="673012" y="1512658"/>
                    <a:pt x="655673" y="1529381"/>
                  </a:cubicBezTo>
                  <a:cubicBezTo>
                    <a:pt x="649713" y="1529027"/>
                    <a:pt x="666956" y="1511586"/>
                    <a:pt x="675677" y="1499212"/>
                  </a:cubicBezTo>
                  <a:cubicBezTo>
                    <a:pt x="661166" y="1511727"/>
                    <a:pt x="646853" y="1520788"/>
                    <a:pt x="631818" y="1539150"/>
                  </a:cubicBezTo>
                  <a:cubicBezTo>
                    <a:pt x="617760" y="1544628"/>
                    <a:pt x="651893" y="1513780"/>
                    <a:pt x="658476" y="1498858"/>
                  </a:cubicBezTo>
                  <a:cubicBezTo>
                    <a:pt x="665399" y="1489415"/>
                    <a:pt x="662383" y="1490902"/>
                    <a:pt x="659141" y="1492615"/>
                  </a:cubicBezTo>
                  <a:cubicBezTo>
                    <a:pt x="687512" y="1459813"/>
                    <a:pt x="675988" y="1486287"/>
                    <a:pt x="651227" y="1515026"/>
                  </a:cubicBezTo>
                  <a:cubicBezTo>
                    <a:pt x="656395" y="1515790"/>
                    <a:pt x="691221" y="1477708"/>
                    <a:pt x="676866" y="1486938"/>
                  </a:cubicBezTo>
                  <a:cubicBezTo>
                    <a:pt x="685162" y="1476904"/>
                    <a:pt x="689430" y="1473146"/>
                    <a:pt x="690805" y="1473502"/>
                  </a:cubicBezTo>
                  <a:close/>
                  <a:moveTo>
                    <a:pt x="6150171" y="1470883"/>
                  </a:moveTo>
                  <a:cubicBezTo>
                    <a:pt x="6168505" y="1492799"/>
                    <a:pt x="6186611" y="1515068"/>
                    <a:pt x="6204195" y="1537125"/>
                  </a:cubicBezTo>
                  <a:cubicBezTo>
                    <a:pt x="6221283" y="1559550"/>
                    <a:pt x="6237237" y="1582258"/>
                    <a:pt x="6252811" y="1603904"/>
                  </a:cubicBezTo>
                  <a:cubicBezTo>
                    <a:pt x="6268213" y="1625663"/>
                    <a:pt x="6283007" y="1646545"/>
                    <a:pt x="6296825" y="1666068"/>
                  </a:cubicBezTo>
                  <a:cubicBezTo>
                    <a:pt x="6310459" y="1685732"/>
                    <a:pt x="6322111" y="1704717"/>
                    <a:pt x="6333223" y="1721352"/>
                  </a:cubicBezTo>
                  <a:cubicBezTo>
                    <a:pt x="6338093" y="1738623"/>
                    <a:pt x="6335913" y="1741214"/>
                    <a:pt x="6323865" y="1723206"/>
                  </a:cubicBezTo>
                  <a:cubicBezTo>
                    <a:pt x="6321543" y="1715490"/>
                    <a:pt x="6325183" y="1720275"/>
                    <a:pt x="6329175" y="1725684"/>
                  </a:cubicBezTo>
                  <a:cubicBezTo>
                    <a:pt x="6325435" y="1717147"/>
                    <a:pt x="6319223" y="1707322"/>
                    <a:pt x="6311789" y="1696661"/>
                  </a:cubicBezTo>
                  <a:cubicBezTo>
                    <a:pt x="6304399" y="1685973"/>
                    <a:pt x="6295777" y="1674477"/>
                    <a:pt x="6286475" y="1663095"/>
                  </a:cubicBezTo>
                  <a:cubicBezTo>
                    <a:pt x="6268243" y="1640061"/>
                    <a:pt x="6250007" y="1615626"/>
                    <a:pt x="6241755" y="1592776"/>
                  </a:cubicBezTo>
                  <a:cubicBezTo>
                    <a:pt x="6231675" y="1591205"/>
                    <a:pt x="6208739" y="1541853"/>
                    <a:pt x="6209589" y="1560583"/>
                  </a:cubicBezTo>
                  <a:cubicBezTo>
                    <a:pt x="6198347" y="1544005"/>
                    <a:pt x="6210467" y="1555302"/>
                    <a:pt x="6204507" y="1539885"/>
                  </a:cubicBezTo>
                  <a:cubicBezTo>
                    <a:pt x="6167867" y="1510538"/>
                    <a:pt x="6198121" y="1529565"/>
                    <a:pt x="6146519" y="1475598"/>
                  </a:cubicBezTo>
                  <a:cubicBezTo>
                    <a:pt x="6172893" y="1517899"/>
                    <a:pt x="6159599" y="1517687"/>
                    <a:pt x="6131753" y="1476192"/>
                  </a:cubicBezTo>
                  <a:cubicBezTo>
                    <a:pt x="6157759" y="1507494"/>
                    <a:pt x="6135505" y="1467033"/>
                    <a:pt x="6150171" y="1470883"/>
                  </a:cubicBezTo>
                  <a:close/>
                  <a:moveTo>
                    <a:pt x="5915983" y="1470771"/>
                  </a:moveTo>
                  <a:cubicBezTo>
                    <a:pt x="5922425" y="1463890"/>
                    <a:pt x="5926643" y="1504366"/>
                    <a:pt x="5946549" y="1520590"/>
                  </a:cubicBezTo>
                  <a:cubicBezTo>
                    <a:pt x="5948263" y="1526606"/>
                    <a:pt x="5938903" y="1515705"/>
                    <a:pt x="5933567" y="1510963"/>
                  </a:cubicBezTo>
                  <a:cubicBezTo>
                    <a:pt x="5940871" y="1528376"/>
                    <a:pt x="5949847" y="1535879"/>
                    <a:pt x="5958907" y="1543482"/>
                  </a:cubicBezTo>
                  <a:cubicBezTo>
                    <a:pt x="5967883" y="1551141"/>
                    <a:pt x="5977439" y="1558474"/>
                    <a:pt x="5986317" y="1574811"/>
                  </a:cubicBezTo>
                  <a:cubicBezTo>
                    <a:pt x="5995207" y="1610997"/>
                    <a:pt x="5950967" y="1533416"/>
                    <a:pt x="5922581" y="1507735"/>
                  </a:cubicBezTo>
                  <a:cubicBezTo>
                    <a:pt x="5935975" y="1512237"/>
                    <a:pt x="5927649" y="1499368"/>
                    <a:pt x="5915983" y="1470771"/>
                  </a:cubicBezTo>
                  <a:close/>
                  <a:moveTo>
                    <a:pt x="6280255" y="1464721"/>
                  </a:moveTo>
                  <a:cubicBezTo>
                    <a:pt x="6281857" y="1465790"/>
                    <a:pt x="6287107" y="1472468"/>
                    <a:pt x="6293965" y="1481614"/>
                  </a:cubicBezTo>
                  <a:cubicBezTo>
                    <a:pt x="6307187" y="1500273"/>
                    <a:pt x="6326725" y="1528828"/>
                    <a:pt x="6337823" y="1540975"/>
                  </a:cubicBezTo>
                  <a:cubicBezTo>
                    <a:pt x="6322959" y="1525275"/>
                    <a:pt x="6324035" y="1538837"/>
                    <a:pt x="6299247" y="1505044"/>
                  </a:cubicBezTo>
                  <a:cubicBezTo>
                    <a:pt x="6305701" y="1507182"/>
                    <a:pt x="6299331" y="1497640"/>
                    <a:pt x="6293937" y="1483893"/>
                  </a:cubicBezTo>
                  <a:cubicBezTo>
                    <a:pt x="6287311" y="1474507"/>
                    <a:pt x="6287595" y="1477905"/>
                    <a:pt x="6288415" y="1481487"/>
                  </a:cubicBezTo>
                  <a:cubicBezTo>
                    <a:pt x="6280693" y="1468194"/>
                    <a:pt x="6278651" y="1463653"/>
                    <a:pt x="6280255" y="1464721"/>
                  </a:cubicBezTo>
                  <a:close/>
                  <a:moveTo>
                    <a:pt x="1629464" y="1461414"/>
                  </a:moveTo>
                  <a:cubicBezTo>
                    <a:pt x="1626787" y="1461846"/>
                    <a:pt x="1622659" y="1463200"/>
                    <a:pt x="1616433" y="1465886"/>
                  </a:cubicBezTo>
                  <a:cubicBezTo>
                    <a:pt x="1610955" y="1468590"/>
                    <a:pt x="1589280" y="1490944"/>
                    <a:pt x="1569389" y="1512349"/>
                  </a:cubicBezTo>
                  <a:cubicBezTo>
                    <a:pt x="1549513" y="1533797"/>
                    <a:pt x="1531561" y="1554439"/>
                    <a:pt x="1534067" y="1554722"/>
                  </a:cubicBezTo>
                  <a:cubicBezTo>
                    <a:pt x="1550943" y="1536912"/>
                    <a:pt x="1567747" y="1519725"/>
                    <a:pt x="1584084" y="1505058"/>
                  </a:cubicBezTo>
                  <a:cubicBezTo>
                    <a:pt x="1592253" y="1497725"/>
                    <a:pt x="1600309" y="1491029"/>
                    <a:pt x="1608180" y="1485210"/>
                  </a:cubicBezTo>
                  <a:cubicBezTo>
                    <a:pt x="1615966" y="1479292"/>
                    <a:pt x="1624234" y="1474960"/>
                    <a:pt x="1631879" y="1471322"/>
                  </a:cubicBezTo>
                  <a:cubicBezTo>
                    <a:pt x="1632474" y="1467118"/>
                    <a:pt x="1637496" y="1460117"/>
                    <a:pt x="1629464" y="1461414"/>
                  </a:cubicBezTo>
                  <a:close/>
                  <a:moveTo>
                    <a:pt x="1071724" y="1458567"/>
                  </a:moveTo>
                  <a:cubicBezTo>
                    <a:pt x="1070588" y="1456283"/>
                    <a:pt x="1064553" y="1458361"/>
                    <a:pt x="1058685" y="1460279"/>
                  </a:cubicBezTo>
                  <a:cubicBezTo>
                    <a:pt x="1043919" y="1470784"/>
                    <a:pt x="1027581" y="1491453"/>
                    <a:pt x="1012490" y="1504067"/>
                  </a:cubicBezTo>
                  <a:cubicBezTo>
                    <a:pt x="1038596" y="1474253"/>
                    <a:pt x="999862" y="1503076"/>
                    <a:pt x="1034150" y="1472299"/>
                  </a:cubicBezTo>
                  <a:cubicBezTo>
                    <a:pt x="1021126" y="1481954"/>
                    <a:pt x="1011796" y="1491000"/>
                    <a:pt x="1005680" y="1498532"/>
                  </a:cubicBezTo>
                  <a:cubicBezTo>
                    <a:pt x="999664" y="1506163"/>
                    <a:pt x="997129" y="1512491"/>
                    <a:pt x="997002" y="1516228"/>
                  </a:cubicBezTo>
                  <a:cubicBezTo>
                    <a:pt x="996917" y="1520008"/>
                    <a:pt x="999451" y="1521382"/>
                    <a:pt x="1004052" y="1519513"/>
                  </a:cubicBezTo>
                  <a:cubicBezTo>
                    <a:pt x="1008710" y="1517687"/>
                    <a:pt x="1015180" y="1512420"/>
                    <a:pt x="1023957" y="1503728"/>
                  </a:cubicBezTo>
                  <a:cubicBezTo>
                    <a:pt x="996408" y="1514586"/>
                    <a:pt x="1052413" y="1476900"/>
                    <a:pt x="1063102" y="1468745"/>
                  </a:cubicBezTo>
                  <a:cubicBezTo>
                    <a:pt x="1059081" y="1474776"/>
                    <a:pt x="1049553" y="1485776"/>
                    <a:pt x="1055372" y="1483016"/>
                  </a:cubicBezTo>
                  <a:cubicBezTo>
                    <a:pt x="1069098" y="1467492"/>
                    <a:pt x="1072860" y="1460849"/>
                    <a:pt x="1071724" y="1458567"/>
                  </a:cubicBezTo>
                  <a:close/>
                  <a:moveTo>
                    <a:pt x="5676955" y="1457086"/>
                  </a:moveTo>
                  <a:lnTo>
                    <a:pt x="5696237" y="1483654"/>
                  </a:lnTo>
                  <a:cubicBezTo>
                    <a:pt x="5710267" y="1489741"/>
                    <a:pt x="5715943" y="1496763"/>
                    <a:pt x="5732775" y="1502879"/>
                  </a:cubicBezTo>
                  <a:cubicBezTo>
                    <a:pt x="5738339" y="1514828"/>
                    <a:pt x="5729307" y="1506503"/>
                    <a:pt x="5731587" y="1513865"/>
                  </a:cubicBezTo>
                  <a:cubicBezTo>
                    <a:pt x="5744667" y="1518622"/>
                    <a:pt x="5740691" y="1523251"/>
                    <a:pt x="5755499" y="1542391"/>
                  </a:cubicBezTo>
                  <a:cubicBezTo>
                    <a:pt x="5775659" y="1561065"/>
                    <a:pt x="5744725" y="1521566"/>
                    <a:pt x="5747825" y="1517503"/>
                  </a:cubicBezTo>
                  <a:cubicBezTo>
                    <a:pt x="5775559" y="1558318"/>
                    <a:pt x="5777979" y="1562240"/>
                    <a:pt x="5814421" y="1609326"/>
                  </a:cubicBezTo>
                  <a:cubicBezTo>
                    <a:pt x="5813627" y="1597194"/>
                    <a:pt x="5826283" y="1609199"/>
                    <a:pt x="5808871" y="1573622"/>
                  </a:cubicBezTo>
                  <a:cubicBezTo>
                    <a:pt x="5813713" y="1578790"/>
                    <a:pt x="5818469" y="1583858"/>
                    <a:pt x="5823255" y="1588968"/>
                  </a:cubicBezTo>
                  <a:cubicBezTo>
                    <a:pt x="5811871" y="1565312"/>
                    <a:pt x="5794939" y="1560753"/>
                    <a:pt x="5807187" y="1584580"/>
                  </a:cubicBezTo>
                  <a:cubicBezTo>
                    <a:pt x="5781575" y="1553491"/>
                    <a:pt x="5796851" y="1564066"/>
                    <a:pt x="5799811" y="1559734"/>
                  </a:cubicBezTo>
                  <a:cubicBezTo>
                    <a:pt x="5787097" y="1544303"/>
                    <a:pt x="5756999" y="1495347"/>
                    <a:pt x="5752483" y="1501746"/>
                  </a:cubicBezTo>
                  <a:cubicBezTo>
                    <a:pt x="5736487" y="1486867"/>
                    <a:pt x="5741567" y="1476745"/>
                    <a:pt x="5734263" y="1463734"/>
                  </a:cubicBezTo>
                  <a:cubicBezTo>
                    <a:pt x="5746933" y="1483696"/>
                    <a:pt x="5768325" y="1504903"/>
                    <a:pt x="5779847" y="1525714"/>
                  </a:cubicBezTo>
                  <a:cubicBezTo>
                    <a:pt x="5811929" y="1559536"/>
                    <a:pt x="5784719" y="1521212"/>
                    <a:pt x="5793907" y="1523662"/>
                  </a:cubicBezTo>
                  <a:cubicBezTo>
                    <a:pt x="5810003" y="1541400"/>
                    <a:pt x="5814223" y="1555997"/>
                    <a:pt x="5817747" y="1570338"/>
                  </a:cubicBezTo>
                  <a:cubicBezTo>
                    <a:pt x="5833009" y="1584764"/>
                    <a:pt x="5811547" y="1542760"/>
                    <a:pt x="5811803" y="1534195"/>
                  </a:cubicBezTo>
                  <a:cubicBezTo>
                    <a:pt x="5797857" y="1517036"/>
                    <a:pt x="5771821" y="1496324"/>
                    <a:pt x="5765875" y="1482294"/>
                  </a:cubicBezTo>
                  <a:cubicBezTo>
                    <a:pt x="5771581" y="1475485"/>
                    <a:pt x="5801579" y="1513695"/>
                    <a:pt x="5779083" y="1462729"/>
                  </a:cubicBezTo>
                  <a:cubicBezTo>
                    <a:pt x="5796199" y="1481657"/>
                    <a:pt x="5804963" y="1520434"/>
                    <a:pt x="5786219" y="1498547"/>
                  </a:cubicBezTo>
                  <a:cubicBezTo>
                    <a:pt x="5788371" y="1504734"/>
                    <a:pt x="5838757" y="1556605"/>
                    <a:pt x="5824147" y="1526125"/>
                  </a:cubicBezTo>
                  <a:cubicBezTo>
                    <a:pt x="5835643" y="1532397"/>
                    <a:pt x="5825449" y="1555742"/>
                    <a:pt x="5869831" y="1596189"/>
                  </a:cubicBezTo>
                  <a:cubicBezTo>
                    <a:pt x="5853651" y="1589238"/>
                    <a:pt x="5869817" y="1611238"/>
                    <a:pt x="5876273" y="1638844"/>
                  </a:cubicBezTo>
                  <a:cubicBezTo>
                    <a:pt x="5888039" y="1645498"/>
                    <a:pt x="5867397" y="1596967"/>
                    <a:pt x="5875169" y="1597661"/>
                  </a:cubicBezTo>
                  <a:cubicBezTo>
                    <a:pt x="5872747" y="1587256"/>
                    <a:pt x="5878849" y="1596557"/>
                    <a:pt x="5882559" y="1605674"/>
                  </a:cubicBezTo>
                  <a:cubicBezTo>
                    <a:pt x="5886239" y="1614834"/>
                    <a:pt x="5888039" y="1623342"/>
                    <a:pt x="5878679" y="1610289"/>
                  </a:cubicBezTo>
                  <a:cubicBezTo>
                    <a:pt x="5908197" y="1661623"/>
                    <a:pt x="5917923" y="1667838"/>
                    <a:pt x="5950697" y="1703783"/>
                  </a:cubicBezTo>
                  <a:cubicBezTo>
                    <a:pt x="5935663" y="1646857"/>
                    <a:pt x="5971947" y="1750756"/>
                    <a:pt x="5980031" y="1725585"/>
                  </a:cubicBezTo>
                  <a:cubicBezTo>
                    <a:pt x="5990677" y="1740974"/>
                    <a:pt x="5976633" y="1729606"/>
                    <a:pt x="5989135" y="1746849"/>
                  </a:cubicBezTo>
                  <a:cubicBezTo>
                    <a:pt x="5976137" y="1745999"/>
                    <a:pt x="5961611" y="1724707"/>
                    <a:pt x="5937771" y="1711031"/>
                  </a:cubicBezTo>
                  <a:cubicBezTo>
                    <a:pt x="5940335" y="1717685"/>
                    <a:pt x="5946123" y="1725344"/>
                    <a:pt x="5947681" y="1731715"/>
                  </a:cubicBezTo>
                  <a:cubicBezTo>
                    <a:pt x="5955255" y="1738864"/>
                    <a:pt x="5959305" y="1740379"/>
                    <a:pt x="5956813" y="1729011"/>
                  </a:cubicBezTo>
                  <a:cubicBezTo>
                    <a:pt x="5975627" y="1762167"/>
                    <a:pt x="5955427" y="1743833"/>
                    <a:pt x="5970971" y="1775701"/>
                  </a:cubicBezTo>
                  <a:cubicBezTo>
                    <a:pt x="5988611" y="1794389"/>
                    <a:pt x="5976307" y="1775460"/>
                    <a:pt x="5972315" y="1758429"/>
                  </a:cubicBezTo>
                  <a:cubicBezTo>
                    <a:pt x="6019459" y="1830716"/>
                    <a:pt x="6019869" y="1807470"/>
                    <a:pt x="6050023" y="1835289"/>
                  </a:cubicBezTo>
                  <a:cubicBezTo>
                    <a:pt x="6030643" y="1826780"/>
                    <a:pt x="6092509" y="1941453"/>
                    <a:pt x="6086591" y="1917457"/>
                  </a:cubicBezTo>
                  <a:cubicBezTo>
                    <a:pt x="6103183" y="1946351"/>
                    <a:pt x="6116647" y="1993806"/>
                    <a:pt x="6106511" y="1992475"/>
                  </a:cubicBezTo>
                  <a:cubicBezTo>
                    <a:pt x="6089863" y="1968663"/>
                    <a:pt x="6086307" y="1951604"/>
                    <a:pt x="6069051" y="1927905"/>
                  </a:cubicBezTo>
                  <a:cubicBezTo>
                    <a:pt x="6079839" y="1951703"/>
                    <a:pt x="6086803" y="1974312"/>
                    <a:pt x="6092509" y="1989276"/>
                  </a:cubicBezTo>
                  <a:cubicBezTo>
                    <a:pt x="6097775" y="2004495"/>
                    <a:pt x="6101823" y="2012140"/>
                    <a:pt x="6107813" y="2005471"/>
                  </a:cubicBezTo>
                  <a:cubicBezTo>
                    <a:pt x="6134443" y="2069462"/>
                    <a:pt x="6142683" y="2067055"/>
                    <a:pt x="6165927" y="2119790"/>
                  </a:cubicBezTo>
                  <a:cubicBezTo>
                    <a:pt x="6172271" y="2129700"/>
                    <a:pt x="6170671" y="2116010"/>
                    <a:pt x="6164867" y="2107091"/>
                  </a:cubicBezTo>
                  <a:cubicBezTo>
                    <a:pt x="6166891" y="2101627"/>
                    <a:pt x="6197059" y="2165801"/>
                    <a:pt x="6192247" y="2178189"/>
                  </a:cubicBezTo>
                  <a:cubicBezTo>
                    <a:pt x="6201775" y="2180808"/>
                    <a:pt x="6200075" y="2186145"/>
                    <a:pt x="6217303" y="2210835"/>
                  </a:cubicBezTo>
                  <a:cubicBezTo>
                    <a:pt x="6214855" y="2211260"/>
                    <a:pt x="6212435" y="2211798"/>
                    <a:pt x="6213057" y="2221113"/>
                  </a:cubicBezTo>
                  <a:cubicBezTo>
                    <a:pt x="6201107" y="2199906"/>
                    <a:pt x="6189117" y="2178627"/>
                    <a:pt x="6177211" y="2157505"/>
                  </a:cubicBezTo>
                  <a:cubicBezTo>
                    <a:pt x="6179619" y="2156981"/>
                    <a:pt x="6182025" y="2156372"/>
                    <a:pt x="6181359" y="2147057"/>
                  </a:cubicBezTo>
                  <a:cubicBezTo>
                    <a:pt x="6176503" y="2138789"/>
                    <a:pt x="6171691" y="2130592"/>
                    <a:pt x="6166933" y="2122480"/>
                  </a:cubicBezTo>
                  <a:cubicBezTo>
                    <a:pt x="6162147" y="2114382"/>
                    <a:pt x="6156867" y="2106653"/>
                    <a:pt x="6151955" y="2098809"/>
                  </a:cubicBezTo>
                  <a:cubicBezTo>
                    <a:pt x="6142087" y="2083166"/>
                    <a:pt x="6132361" y="2067777"/>
                    <a:pt x="6122777" y="2052601"/>
                  </a:cubicBezTo>
                  <a:cubicBezTo>
                    <a:pt x="6103735" y="2022177"/>
                    <a:pt x="6086139" y="1992065"/>
                    <a:pt x="6066955" y="1963481"/>
                  </a:cubicBezTo>
                  <a:cubicBezTo>
                    <a:pt x="6048325" y="1934558"/>
                    <a:pt x="6030443" y="1905720"/>
                    <a:pt x="6013143" y="1876443"/>
                  </a:cubicBezTo>
                  <a:cubicBezTo>
                    <a:pt x="5995051" y="1847704"/>
                    <a:pt x="5976775" y="1819022"/>
                    <a:pt x="5959247" y="1789108"/>
                  </a:cubicBezTo>
                  <a:cubicBezTo>
                    <a:pt x="5950329" y="1779651"/>
                    <a:pt x="5963355" y="1800476"/>
                    <a:pt x="5962929" y="1808093"/>
                  </a:cubicBezTo>
                  <a:cubicBezTo>
                    <a:pt x="5951363" y="1791387"/>
                    <a:pt x="5940191" y="1775248"/>
                    <a:pt x="5929319" y="1759548"/>
                  </a:cubicBezTo>
                  <a:cubicBezTo>
                    <a:pt x="5918221" y="1744003"/>
                    <a:pt x="5906471" y="1729606"/>
                    <a:pt x="5895343" y="1715151"/>
                  </a:cubicBezTo>
                  <a:cubicBezTo>
                    <a:pt x="5884031" y="1700838"/>
                    <a:pt x="5872947" y="1686794"/>
                    <a:pt x="5861947" y="1672864"/>
                  </a:cubicBezTo>
                  <a:cubicBezTo>
                    <a:pt x="5856411" y="1665927"/>
                    <a:pt x="5850889" y="1659032"/>
                    <a:pt x="5845383" y="1652152"/>
                  </a:cubicBezTo>
                  <a:cubicBezTo>
                    <a:pt x="5839875" y="1645271"/>
                    <a:pt x="5834411" y="1638363"/>
                    <a:pt x="5828463" y="1631865"/>
                  </a:cubicBezTo>
                  <a:cubicBezTo>
                    <a:pt x="5805007" y="1605603"/>
                    <a:pt x="5781477" y="1579271"/>
                    <a:pt x="5756915" y="1551778"/>
                  </a:cubicBezTo>
                  <a:cubicBezTo>
                    <a:pt x="5750743" y="1544954"/>
                    <a:pt x="5744499" y="1538045"/>
                    <a:pt x="5738171" y="1531052"/>
                  </a:cubicBezTo>
                  <a:cubicBezTo>
                    <a:pt x="5731543" y="1524341"/>
                    <a:pt x="5724835" y="1517532"/>
                    <a:pt x="5718023" y="1510637"/>
                  </a:cubicBezTo>
                  <a:cubicBezTo>
                    <a:pt x="5704391" y="1496848"/>
                    <a:pt x="5690375" y="1482663"/>
                    <a:pt x="5675823" y="1467939"/>
                  </a:cubicBezTo>
                  <a:cubicBezTo>
                    <a:pt x="5673083" y="1462028"/>
                    <a:pt x="5673939" y="1461112"/>
                    <a:pt x="5675201" y="1460759"/>
                  </a:cubicBezTo>
                  <a:close/>
                  <a:moveTo>
                    <a:pt x="5676777" y="1456843"/>
                  </a:moveTo>
                  <a:lnTo>
                    <a:pt x="5677011" y="1456967"/>
                  </a:lnTo>
                  <a:lnTo>
                    <a:pt x="5676955" y="1457086"/>
                  </a:lnTo>
                  <a:close/>
                  <a:moveTo>
                    <a:pt x="1766711" y="1455877"/>
                  </a:moveTo>
                  <a:cubicBezTo>
                    <a:pt x="1751124" y="1473488"/>
                    <a:pt x="1732494" y="1492402"/>
                    <a:pt x="1712291" y="1511883"/>
                  </a:cubicBezTo>
                  <a:cubicBezTo>
                    <a:pt x="1702183" y="1521623"/>
                    <a:pt x="1691693" y="1531490"/>
                    <a:pt x="1680990" y="1541414"/>
                  </a:cubicBezTo>
                  <a:cubicBezTo>
                    <a:pt x="1675554" y="1546284"/>
                    <a:pt x="1670344" y="1551480"/>
                    <a:pt x="1665191" y="1556761"/>
                  </a:cubicBezTo>
                  <a:lnTo>
                    <a:pt x="1649547" y="1572447"/>
                  </a:lnTo>
                  <a:cubicBezTo>
                    <a:pt x="1628608" y="1593272"/>
                    <a:pt x="1607698" y="1614069"/>
                    <a:pt x="1587977" y="1633676"/>
                  </a:cubicBezTo>
                  <a:cubicBezTo>
                    <a:pt x="1582980" y="1638504"/>
                    <a:pt x="1578351" y="1643544"/>
                    <a:pt x="1573905" y="1648598"/>
                  </a:cubicBezTo>
                  <a:cubicBezTo>
                    <a:pt x="1569432" y="1653610"/>
                    <a:pt x="1565057" y="1658536"/>
                    <a:pt x="1560782" y="1663336"/>
                  </a:cubicBezTo>
                  <a:cubicBezTo>
                    <a:pt x="1552273" y="1672977"/>
                    <a:pt x="1544260" y="1682235"/>
                    <a:pt x="1536941" y="1690970"/>
                  </a:cubicBezTo>
                  <a:cubicBezTo>
                    <a:pt x="1545393" y="1680183"/>
                    <a:pt x="1554283" y="1669126"/>
                    <a:pt x="1563486" y="1657913"/>
                  </a:cubicBezTo>
                  <a:cubicBezTo>
                    <a:pt x="1568115" y="1652321"/>
                    <a:pt x="1572787" y="1646673"/>
                    <a:pt x="1577487" y="1640982"/>
                  </a:cubicBezTo>
                  <a:cubicBezTo>
                    <a:pt x="1582244" y="1635333"/>
                    <a:pt x="1587454" y="1630052"/>
                    <a:pt x="1592479" y="1624559"/>
                  </a:cubicBezTo>
                  <a:cubicBezTo>
                    <a:pt x="1612823" y="1602771"/>
                    <a:pt x="1633833" y="1580870"/>
                    <a:pt x="1654374" y="1559819"/>
                  </a:cubicBezTo>
                  <a:cubicBezTo>
                    <a:pt x="1659513" y="1554566"/>
                    <a:pt x="1664624" y="1549357"/>
                    <a:pt x="1669664" y="1544203"/>
                  </a:cubicBezTo>
                  <a:cubicBezTo>
                    <a:pt x="1674959" y="1539319"/>
                    <a:pt x="1680183" y="1534492"/>
                    <a:pt x="1685336" y="1529735"/>
                  </a:cubicBezTo>
                  <a:cubicBezTo>
                    <a:pt x="1695699" y="1520278"/>
                    <a:pt x="1705737" y="1511104"/>
                    <a:pt x="1715335" y="1502341"/>
                  </a:cubicBezTo>
                  <a:cubicBezTo>
                    <a:pt x="1734631" y="1484899"/>
                    <a:pt x="1752115" y="1469086"/>
                    <a:pt x="1766711" y="1455877"/>
                  </a:cubicBezTo>
                  <a:close/>
                  <a:moveTo>
                    <a:pt x="6047773" y="1444486"/>
                  </a:moveTo>
                  <a:cubicBezTo>
                    <a:pt x="6050411" y="1446516"/>
                    <a:pt x="6053837" y="1450221"/>
                    <a:pt x="6057201" y="1454022"/>
                  </a:cubicBezTo>
                  <a:cubicBezTo>
                    <a:pt x="6063727" y="1461809"/>
                    <a:pt x="6069815" y="1470133"/>
                    <a:pt x="6069391" y="1465744"/>
                  </a:cubicBezTo>
                  <a:cubicBezTo>
                    <a:pt x="6079201" y="1468675"/>
                    <a:pt x="6070509" y="1477056"/>
                    <a:pt x="6084411" y="1501406"/>
                  </a:cubicBezTo>
                  <a:cubicBezTo>
                    <a:pt x="6076993" y="1492700"/>
                    <a:pt x="6069645" y="1484050"/>
                    <a:pt x="6062255" y="1475371"/>
                  </a:cubicBezTo>
                  <a:cubicBezTo>
                    <a:pt x="6060627" y="1469100"/>
                    <a:pt x="6069815" y="1480737"/>
                    <a:pt x="6075095" y="1485904"/>
                  </a:cubicBezTo>
                  <a:cubicBezTo>
                    <a:pt x="6070197" y="1474267"/>
                    <a:pt x="6055347" y="1458425"/>
                    <a:pt x="6043071" y="1445004"/>
                  </a:cubicBezTo>
                  <a:cubicBezTo>
                    <a:pt x="6043285" y="1442102"/>
                    <a:pt x="6045135" y="1442456"/>
                    <a:pt x="6047773" y="1444486"/>
                  </a:cubicBezTo>
                  <a:close/>
                  <a:moveTo>
                    <a:pt x="1704477" y="1442753"/>
                  </a:moveTo>
                  <a:cubicBezTo>
                    <a:pt x="1689697" y="1443588"/>
                    <a:pt x="1664624" y="1471421"/>
                    <a:pt x="1643955" y="1491949"/>
                  </a:cubicBezTo>
                  <a:cubicBezTo>
                    <a:pt x="1659400" y="1482251"/>
                    <a:pt x="1708922" y="1444792"/>
                    <a:pt x="1704477" y="1442753"/>
                  </a:cubicBezTo>
                  <a:close/>
                  <a:moveTo>
                    <a:pt x="6155043" y="1436071"/>
                  </a:moveTo>
                  <a:cubicBezTo>
                    <a:pt x="6157775" y="1435674"/>
                    <a:pt x="6187377" y="1466664"/>
                    <a:pt x="6196807" y="1494511"/>
                  </a:cubicBezTo>
                  <a:cubicBezTo>
                    <a:pt x="6202651" y="1497031"/>
                    <a:pt x="6208287" y="1499226"/>
                    <a:pt x="6213667" y="1501010"/>
                  </a:cubicBezTo>
                  <a:cubicBezTo>
                    <a:pt x="6233839" y="1528149"/>
                    <a:pt x="6204819" y="1502567"/>
                    <a:pt x="6215719" y="1526096"/>
                  </a:cubicBezTo>
                  <a:cubicBezTo>
                    <a:pt x="6193491" y="1506772"/>
                    <a:pt x="6175343" y="1458906"/>
                    <a:pt x="6168647" y="1465645"/>
                  </a:cubicBezTo>
                  <a:cubicBezTo>
                    <a:pt x="6158595" y="1452621"/>
                    <a:pt x="6157067" y="1442979"/>
                    <a:pt x="6164711" y="1451998"/>
                  </a:cubicBezTo>
                  <a:cubicBezTo>
                    <a:pt x="6164371" y="1447765"/>
                    <a:pt x="6159869" y="1442059"/>
                    <a:pt x="6155043" y="1436071"/>
                  </a:cubicBezTo>
                  <a:close/>
                  <a:moveTo>
                    <a:pt x="944139" y="1433438"/>
                  </a:moveTo>
                  <a:cubicBezTo>
                    <a:pt x="941251" y="1433834"/>
                    <a:pt x="932658" y="1439737"/>
                    <a:pt x="923371" y="1448048"/>
                  </a:cubicBezTo>
                  <a:cubicBezTo>
                    <a:pt x="904499" y="1464413"/>
                    <a:pt x="879852" y="1488056"/>
                    <a:pt x="878719" y="1484644"/>
                  </a:cubicBezTo>
                  <a:cubicBezTo>
                    <a:pt x="875024" y="1505058"/>
                    <a:pt x="937174" y="1435519"/>
                    <a:pt x="933536" y="1454079"/>
                  </a:cubicBezTo>
                  <a:cubicBezTo>
                    <a:pt x="944493" y="1438336"/>
                    <a:pt x="947226" y="1433197"/>
                    <a:pt x="944139" y="1433438"/>
                  </a:cubicBezTo>
                  <a:close/>
                  <a:moveTo>
                    <a:pt x="1012597" y="1426527"/>
                  </a:moveTo>
                  <a:cubicBezTo>
                    <a:pt x="1010314" y="1423881"/>
                    <a:pt x="1005518" y="1424512"/>
                    <a:pt x="986880" y="1442725"/>
                  </a:cubicBezTo>
                  <a:cubicBezTo>
                    <a:pt x="995006" y="1438775"/>
                    <a:pt x="980183" y="1455424"/>
                    <a:pt x="985181" y="1454220"/>
                  </a:cubicBezTo>
                  <a:cubicBezTo>
                    <a:pt x="994510" y="1443078"/>
                    <a:pt x="1003783" y="1432376"/>
                    <a:pt x="1011754" y="1430351"/>
                  </a:cubicBezTo>
                  <a:cubicBezTo>
                    <a:pt x="1015944" y="1431555"/>
                    <a:pt x="985422" y="1463918"/>
                    <a:pt x="995870" y="1459501"/>
                  </a:cubicBezTo>
                  <a:cubicBezTo>
                    <a:pt x="1005284" y="1447481"/>
                    <a:pt x="1014288" y="1438676"/>
                    <a:pt x="1023235" y="1429983"/>
                  </a:cubicBezTo>
                  <a:cubicBezTo>
                    <a:pt x="1014649" y="1435094"/>
                    <a:pt x="1014879" y="1429173"/>
                    <a:pt x="1012597" y="1426527"/>
                  </a:cubicBezTo>
                  <a:close/>
                  <a:moveTo>
                    <a:pt x="5602485" y="1424903"/>
                  </a:moveTo>
                  <a:cubicBezTo>
                    <a:pt x="5606663" y="1428348"/>
                    <a:pt x="5615481" y="1440088"/>
                    <a:pt x="5613643" y="1433028"/>
                  </a:cubicBezTo>
                  <a:cubicBezTo>
                    <a:pt x="5622365" y="1442484"/>
                    <a:pt x="5631157" y="1460450"/>
                    <a:pt x="5631059" y="1453032"/>
                  </a:cubicBezTo>
                  <a:cubicBezTo>
                    <a:pt x="5630053" y="1455877"/>
                    <a:pt x="5661311" y="1508584"/>
                    <a:pt x="5664963" y="1493875"/>
                  </a:cubicBezTo>
                  <a:cubicBezTo>
                    <a:pt x="5672297" y="1500486"/>
                    <a:pt x="5688791" y="1534407"/>
                    <a:pt x="5689243" y="1521411"/>
                  </a:cubicBezTo>
                  <a:cubicBezTo>
                    <a:pt x="5701107" y="1534662"/>
                    <a:pt x="5688903" y="1526267"/>
                    <a:pt x="5695345" y="1539503"/>
                  </a:cubicBezTo>
                  <a:cubicBezTo>
                    <a:pt x="5681853" y="1524893"/>
                    <a:pt x="5643403" y="1476957"/>
                    <a:pt x="5641519" y="1483342"/>
                  </a:cubicBezTo>
                  <a:cubicBezTo>
                    <a:pt x="5627745" y="1468350"/>
                    <a:pt x="5626839" y="1462843"/>
                    <a:pt x="5624799" y="1456472"/>
                  </a:cubicBezTo>
                  <a:cubicBezTo>
                    <a:pt x="5623781" y="1453301"/>
                    <a:pt x="5622507" y="1449860"/>
                    <a:pt x="5619123" y="1444990"/>
                  </a:cubicBezTo>
                  <a:cubicBezTo>
                    <a:pt x="5615611" y="1440248"/>
                    <a:pt x="5609991" y="1434061"/>
                    <a:pt x="5600423" y="1425227"/>
                  </a:cubicBezTo>
                  <a:cubicBezTo>
                    <a:pt x="5600217" y="1423528"/>
                    <a:pt x="5601093" y="1423755"/>
                    <a:pt x="5602485" y="1424903"/>
                  </a:cubicBezTo>
                  <a:close/>
                  <a:moveTo>
                    <a:pt x="5851031" y="1423131"/>
                  </a:moveTo>
                  <a:cubicBezTo>
                    <a:pt x="5867779" y="1449407"/>
                    <a:pt x="5862753" y="1451233"/>
                    <a:pt x="5855971" y="1453597"/>
                  </a:cubicBezTo>
                  <a:cubicBezTo>
                    <a:pt x="5890203" y="1499693"/>
                    <a:pt x="5876727" y="1488509"/>
                    <a:pt x="5910067" y="1515634"/>
                  </a:cubicBezTo>
                  <a:cubicBezTo>
                    <a:pt x="5904729" y="1498561"/>
                    <a:pt x="5899391" y="1481445"/>
                    <a:pt x="5894055" y="1464357"/>
                  </a:cubicBezTo>
                  <a:cubicBezTo>
                    <a:pt x="5929263" y="1508060"/>
                    <a:pt x="5902337" y="1505823"/>
                    <a:pt x="5919439" y="1529890"/>
                  </a:cubicBezTo>
                  <a:cubicBezTo>
                    <a:pt x="5920259" y="1535652"/>
                    <a:pt x="5913083" y="1525473"/>
                    <a:pt x="5912035" y="1521948"/>
                  </a:cubicBezTo>
                  <a:cubicBezTo>
                    <a:pt x="5893333" y="1502411"/>
                    <a:pt x="5889651" y="1505837"/>
                    <a:pt x="5880789" y="1501335"/>
                  </a:cubicBezTo>
                  <a:cubicBezTo>
                    <a:pt x="5871389" y="1483568"/>
                    <a:pt x="5830391" y="1419026"/>
                    <a:pt x="5851031" y="1423131"/>
                  </a:cubicBezTo>
                  <a:close/>
                  <a:moveTo>
                    <a:pt x="6010751" y="1422990"/>
                  </a:moveTo>
                  <a:cubicBezTo>
                    <a:pt x="6016005" y="1428794"/>
                    <a:pt x="6023055" y="1436553"/>
                    <a:pt x="6031195" y="1445542"/>
                  </a:cubicBezTo>
                  <a:cubicBezTo>
                    <a:pt x="6039293" y="1454560"/>
                    <a:pt x="6048551" y="1464768"/>
                    <a:pt x="6057103" y="1476391"/>
                  </a:cubicBezTo>
                  <a:cubicBezTo>
                    <a:pt x="6074559" y="1499339"/>
                    <a:pt x="6092213" y="1525502"/>
                    <a:pt x="6102831" y="1550107"/>
                  </a:cubicBezTo>
                  <a:cubicBezTo>
                    <a:pt x="6090655" y="1530018"/>
                    <a:pt x="6077163" y="1511741"/>
                    <a:pt x="6062185" y="1491581"/>
                  </a:cubicBezTo>
                  <a:cubicBezTo>
                    <a:pt x="6054567" y="1481601"/>
                    <a:pt x="6047107" y="1470700"/>
                    <a:pt x="6038259" y="1459671"/>
                  </a:cubicBezTo>
                  <a:cubicBezTo>
                    <a:pt x="6029553" y="1448529"/>
                    <a:pt x="6020407" y="1436467"/>
                    <a:pt x="6010751" y="1422990"/>
                  </a:cubicBezTo>
                  <a:close/>
                  <a:moveTo>
                    <a:pt x="5588727" y="1395525"/>
                  </a:moveTo>
                  <a:cubicBezTo>
                    <a:pt x="5592719" y="1395454"/>
                    <a:pt x="5607683" y="1409003"/>
                    <a:pt x="5624163" y="1425128"/>
                  </a:cubicBezTo>
                  <a:cubicBezTo>
                    <a:pt x="5632571" y="1433027"/>
                    <a:pt x="5640585" y="1442329"/>
                    <a:pt x="5648131" y="1450582"/>
                  </a:cubicBezTo>
                  <a:cubicBezTo>
                    <a:pt x="5655619" y="1458893"/>
                    <a:pt x="5662387" y="1466396"/>
                    <a:pt x="5667215" y="1471747"/>
                  </a:cubicBezTo>
                  <a:cubicBezTo>
                    <a:pt x="5656539" y="1464343"/>
                    <a:pt x="5642327" y="1451304"/>
                    <a:pt x="5628283" y="1436907"/>
                  </a:cubicBezTo>
                  <a:cubicBezTo>
                    <a:pt x="5613615" y="1423103"/>
                    <a:pt x="5599119" y="1407969"/>
                    <a:pt x="5588727" y="1395525"/>
                  </a:cubicBezTo>
                  <a:close/>
                  <a:moveTo>
                    <a:pt x="6070013" y="1388446"/>
                  </a:moveTo>
                  <a:cubicBezTo>
                    <a:pt x="6082457" y="1403736"/>
                    <a:pt x="6071203" y="1393486"/>
                    <a:pt x="6074415" y="1401754"/>
                  </a:cubicBezTo>
                  <a:cubicBezTo>
                    <a:pt x="6080971" y="1415104"/>
                    <a:pt x="6086959" y="1420951"/>
                    <a:pt x="6093245" y="1425849"/>
                  </a:cubicBezTo>
                  <a:cubicBezTo>
                    <a:pt x="6099319" y="1430918"/>
                    <a:pt x="6105647" y="1435094"/>
                    <a:pt x="6112895" y="1444962"/>
                  </a:cubicBezTo>
                  <a:cubicBezTo>
                    <a:pt x="6102575" y="1441394"/>
                    <a:pt x="6117071" y="1461129"/>
                    <a:pt x="6122593" y="1478868"/>
                  </a:cubicBezTo>
                  <a:cubicBezTo>
                    <a:pt x="6104175" y="1461455"/>
                    <a:pt x="6093287" y="1416308"/>
                    <a:pt x="6081013" y="1421730"/>
                  </a:cubicBezTo>
                  <a:cubicBezTo>
                    <a:pt x="6062099" y="1400183"/>
                    <a:pt x="6066843" y="1387597"/>
                    <a:pt x="6070013" y="1388446"/>
                  </a:cubicBezTo>
                  <a:close/>
                  <a:moveTo>
                    <a:pt x="5417587" y="1374185"/>
                  </a:moveTo>
                  <a:cubicBezTo>
                    <a:pt x="5420073" y="1375308"/>
                    <a:pt x="5425927" y="1380086"/>
                    <a:pt x="5433635" y="1386719"/>
                  </a:cubicBezTo>
                  <a:cubicBezTo>
                    <a:pt x="5441279" y="1393416"/>
                    <a:pt x="5450893" y="1401825"/>
                    <a:pt x="5460703" y="1410418"/>
                  </a:cubicBezTo>
                  <a:cubicBezTo>
                    <a:pt x="5470191" y="1419366"/>
                    <a:pt x="5479987" y="1428370"/>
                    <a:pt x="5488679" y="1435561"/>
                  </a:cubicBezTo>
                  <a:cubicBezTo>
                    <a:pt x="5483907" y="1438945"/>
                    <a:pt x="5470063" y="1425255"/>
                    <a:pt x="5456033" y="1410942"/>
                  </a:cubicBezTo>
                  <a:cubicBezTo>
                    <a:pt x="5441465" y="1397252"/>
                    <a:pt x="5426755" y="1382840"/>
                    <a:pt x="5421743" y="1383576"/>
                  </a:cubicBezTo>
                  <a:cubicBezTo>
                    <a:pt x="5415981" y="1375592"/>
                    <a:pt x="5415099" y="1373061"/>
                    <a:pt x="5417587" y="1374185"/>
                  </a:cubicBezTo>
                  <a:close/>
                  <a:moveTo>
                    <a:pt x="6110023" y="1371684"/>
                  </a:moveTo>
                  <a:cubicBezTo>
                    <a:pt x="6125071" y="1394024"/>
                    <a:pt x="6149733" y="1421942"/>
                    <a:pt x="6151515" y="1440941"/>
                  </a:cubicBezTo>
                  <a:lnTo>
                    <a:pt x="6121149" y="1405251"/>
                  </a:lnTo>
                  <a:cubicBezTo>
                    <a:pt x="6119959" y="1390584"/>
                    <a:pt x="6122495" y="1398384"/>
                    <a:pt x="6110023" y="1371684"/>
                  </a:cubicBezTo>
                  <a:close/>
                  <a:moveTo>
                    <a:pt x="6154843" y="1368726"/>
                  </a:moveTo>
                  <a:cubicBezTo>
                    <a:pt x="6206885" y="1428795"/>
                    <a:pt x="6218777" y="1447171"/>
                    <a:pt x="6256619" y="1493323"/>
                  </a:cubicBezTo>
                  <a:cubicBezTo>
                    <a:pt x="6269955" y="1520873"/>
                    <a:pt x="6212533" y="1448063"/>
                    <a:pt x="6239643" y="1486627"/>
                  </a:cubicBezTo>
                  <a:cubicBezTo>
                    <a:pt x="6221537" y="1473347"/>
                    <a:pt x="6192247" y="1411212"/>
                    <a:pt x="6193859" y="1432306"/>
                  </a:cubicBezTo>
                  <a:cubicBezTo>
                    <a:pt x="6186315" y="1420315"/>
                    <a:pt x="6169821" y="1396984"/>
                    <a:pt x="6170927" y="1405251"/>
                  </a:cubicBezTo>
                  <a:cubicBezTo>
                    <a:pt x="6157533" y="1385757"/>
                    <a:pt x="6170191" y="1397352"/>
                    <a:pt x="6154843" y="1368726"/>
                  </a:cubicBezTo>
                  <a:close/>
                  <a:moveTo>
                    <a:pt x="5517671" y="1356427"/>
                  </a:moveTo>
                  <a:lnTo>
                    <a:pt x="5563335" y="1397469"/>
                  </a:lnTo>
                  <a:cubicBezTo>
                    <a:pt x="5581167" y="1414036"/>
                    <a:pt x="5598325" y="1430324"/>
                    <a:pt x="5612751" y="1443844"/>
                  </a:cubicBezTo>
                  <a:cubicBezTo>
                    <a:pt x="5625507" y="1474636"/>
                    <a:pt x="5570251" y="1400721"/>
                    <a:pt x="5581027" y="1427507"/>
                  </a:cubicBezTo>
                  <a:cubicBezTo>
                    <a:pt x="5568569" y="1411325"/>
                    <a:pt x="5555065" y="1398039"/>
                    <a:pt x="5543495" y="1386539"/>
                  </a:cubicBezTo>
                  <a:close/>
                  <a:moveTo>
                    <a:pt x="5517559" y="1356296"/>
                  </a:moveTo>
                  <a:lnTo>
                    <a:pt x="5517671" y="1356427"/>
                  </a:lnTo>
                  <a:lnTo>
                    <a:pt x="5517545" y="1356314"/>
                  </a:lnTo>
                  <a:close/>
                  <a:moveTo>
                    <a:pt x="2082897" y="1355729"/>
                  </a:moveTo>
                  <a:cubicBezTo>
                    <a:pt x="2064252" y="1368187"/>
                    <a:pt x="2051242" y="1376285"/>
                    <a:pt x="2036674" y="1385770"/>
                  </a:cubicBezTo>
                  <a:cubicBezTo>
                    <a:pt x="2022559" y="1395921"/>
                    <a:pt x="2007001" y="1407643"/>
                    <a:pt x="1983089" y="1426812"/>
                  </a:cubicBezTo>
                  <a:cubicBezTo>
                    <a:pt x="1973632" y="1432447"/>
                    <a:pt x="1993013" y="1414580"/>
                    <a:pt x="2017420" y="1395001"/>
                  </a:cubicBezTo>
                  <a:cubicBezTo>
                    <a:pt x="2023564" y="1390173"/>
                    <a:pt x="2029836" y="1384978"/>
                    <a:pt x="2036363" y="1380490"/>
                  </a:cubicBezTo>
                  <a:cubicBezTo>
                    <a:pt x="2042932" y="1376059"/>
                    <a:pt x="2049430" y="1371868"/>
                    <a:pt x="2055446" y="1368230"/>
                  </a:cubicBezTo>
                  <a:cubicBezTo>
                    <a:pt x="2067508" y="1360953"/>
                    <a:pt x="2077701" y="1355927"/>
                    <a:pt x="2082897" y="1355729"/>
                  </a:cubicBezTo>
                  <a:close/>
                  <a:moveTo>
                    <a:pt x="6114695" y="1355291"/>
                  </a:moveTo>
                  <a:cubicBezTo>
                    <a:pt x="6119153" y="1356424"/>
                    <a:pt x="6135179" y="1374899"/>
                    <a:pt x="6134103" y="1367721"/>
                  </a:cubicBezTo>
                  <a:cubicBezTo>
                    <a:pt x="6147467" y="1383874"/>
                    <a:pt x="6131259" y="1371855"/>
                    <a:pt x="6146547" y="1390146"/>
                  </a:cubicBezTo>
                  <a:cubicBezTo>
                    <a:pt x="6137643" y="1384851"/>
                    <a:pt x="6132801" y="1381864"/>
                    <a:pt x="6133283" y="1384568"/>
                  </a:cubicBezTo>
                  <a:cubicBezTo>
                    <a:pt x="6133791" y="1387244"/>
                    <a:pt x="6139003" y="1396148"/>
                    <a:pt x="6149053" y="1415544"/>
                  </a:cubicBezTo>
                  <a:cubicBezTo>
                    <a:pt x="6141367" y="1406724"/>
                    <a:pt x="6134117" y="1397522"/>
                    <a:pt x="6125977" y="1388957"/>
                  </a:cubicBezTo>
                  <a:cubicBezTo>
                    <a:pt x="6122211" y="1377730"/>
                    <a:pt x="6118431" y="1366475"/>
                    <a:pt x="6114695" y="1355291"/>
                  </a:cubicBezTo>
                  <a:close/>
                  <a:moveTo>
                    <a:pt x="2151191" y="1350109"/>
                  </a:moveTo>
                  <a:cubicBezTo>
                    <a:pt x="2124561" y="1365286"/>
                    <a:pt x="2114793" y="1372194"/>
                    <a:pt x="2100169" y="1386337"/>
                  </a:cubicBezTo>
                  <a:cubicBezTo>
                    <a:pt x="2072746" y="1394506"/>
                    <a:pt x="2142796" y="1344857"/>
                    <a:pt x="2151191" y="1350109"/>
                  </a:cubicBezTo>
                  <a:close/>
                  <a:moveTo>
                    <a:pt x="712203" y="1347391"/>
                  </a:moveTo>
                  <a:cubicBezTo>
                    <a:pt x="718715" y="1344800"/>
                    <a:pt x="698824" y="1372081"/>
                    <a:pt x="690372" y="1377192"/>
                  </a:cubicBezTo>
                  <a:cubicBezTo>
                    <a:pt x="682883" y="1388248"/>
                    <a:pt x="695936" y="1378593"/>
                    <a:pt x="702321" y="1375692"/>
                  </a:cubicBezTo>
                  <a:cubicBezTo>
                    <a:pt x="694294" y="1395440"/>
                    <a:pt x="660232" y="1411622"/>
                    <a:pt x="674262" y="1409215"/>
                  </a:cubicBezTo>
                  <a:cubicBezTo>
                    <a:pt x="627401" y="1457236"/>
                    <a:pt x="686692" y="1373837"/>
                    <a:pt x="712203" y="1347391"/>
                  </a:cubicBezTo>
                  <a:close/>
                  <a:moveTo>
                    <a:pt x="2068230" y="1334012"/>
                  </a:moveTo>
                  <a:cubicBezTo>
                    <a:pt x="2052501" y="1342988"/>
                    <a:pt x="2035952" y="1353705"/>
                    <a:pt x="2019374" y="1365526"/>
                  </a:cubicBezTo>
                  <a:cubicBezTo>
                    <a:pt x="2003221" y="1377998"/>
                    <a:pt x="1986826" y="1391278"/>
                    <a:pt x="1970560" y="1404231"/>
                  </a:cubicBezTo>
                  <a:cubicBezTo>
                    <a:pt x="1954279" y="1417185"/>
                    <a:pt x="1938112" y="1429813"/>
                    <a:pt x="1922369" y="1441026"/>
                  </a:cubicBezTo>
                  <a:cubicBezTo>
                    <a:pt x="1907065" y="1452847"/>
                    <a:pt x="1892342" y="1463479"/>
                    <a:pt x="1878128" y="1471379"/>
                  </a:cubicBezTo>
                  <a:cubicBezTo>
                    <a:pt x="1886679" y="1464767"/>
                    <a:pt x="1894833" y="1458227"/>
                    <a:pt x="1902677" y="1451771"/>
                  </a:cubicBezTo>
                  <a:cubicBezTo>
                    <a:pt x="1910562" y="1445344"/>
                    <a:pt x="1917966" y="1438732"/>
                    <a:pt x="1925767" y="1432956"/>
                  </a:cubicBezTo>
                  <a:cubicBezTo>
                    <a:pt x="1941042" y="1420951"/>
                    <a:pt x="1955737" y="1409399"/>
                    <a:pt x="1970390" y="1397889"/>
                  </a:cubicBezTo>
                  <a:cubicBezTo>
                    <a:pt x="1985099" y="1386408"/>
                    <a:pt x="1999922" y="1375153"/>
                    <a:pt x="2015693" y="1364110"/>
                  </a:cubicBezTo>
                  <a:cubicBezTo>
                    <a:pt x="2031747" y="1353478"/>
                    <a:pt x="2049217" y="1343766"/>
                    <a:pt x="2068230" y="1334012"/>
                  </a:cubicBezTo>
                  <a:close/>
                  <a:moveTo>
                    <a:pt x="1200143" y="1333516"/>
                  </a:moveTo>
                  <a:cubicBezTo>
                    <a:pt x="1179884" y="1354596"/>
                    <a:pt x="1195485" y="1346782"/>
                    <a:pt x="1169747" y="1372321"/>
                  </a:cubicBezTo>
                  <a:cubicBezTo>
                    <a:pt x="1181328" y="1371585"/>
                    <a:pt x="1196094" y="1353818"/>
                    <a:pt x="1208113" y="1350831"/>
                  </a:cubicBezTo>
                  <a:cubicBezTo>
                    <a:pt x="1200808" y="1359113"/>
                    <a:pt x="1193531" y="1367366"/>
                    <a:pt x="1186311" y="1375535"/>
                  </a:cubicBezTo>
                  <a:cubicBezTo>
                    <a:pt x="1174915" y="1380801"/>
                    <a:pt x="1168530" y="1382005"/>
                    <a:pt x="1168615" y="1377984"/>
                  </a:cubicBezTo>
                  <a:cubicBezTo>
                    <a:pt x="1164070" y="1384440"/>
                    <a:pt x="1151513" y="1397379"/>
                    <a:pt x="1141716" y="1408096"/>
                  </a:cubicBezTo>
                  <a:cubicBezTo>
                    <a:pt x="1131976" y="1418856"/>
                    <a:pt x="1125563" y="1427902"/>
                    <a:pt x="1131778" y="1425141"/>
                  </a:cubicBezTo>
                  <a:cubicBezTo>
                    <a:pt x="1140230" y="1415854"/>
                    <a:pt x="1146686" y="1410036"/>
                    <a:pt x="1151754" y="1405661"/>
                  </a:cubicBezTo>
                  <a:cubicBezTo>
                    <a:pt x="1156822" y="1401272"/>
                    <a:pt x="1160616" y="1398413"/>
                    <a:pt x="1164453" y="1395709"/>
                  </a:cubicBezTo>
                  <a:cubicBezTo>
                    <a:pt x="1172126" y="1390287"/>
                    <a:pt x="1179997" y="1385459"/>
                    <a:pt x="1198699" y="1370297"/>
                  </a:cubicBezTo>
                  <a:cubicBezTo>
                    <a:pt x="1261599" y="1292475"/>
                    <a:pt x="1177435" y="1372378"/>
                    <a:pt x="1200143" y="1333516"/>
                  </a:cubicBezTo>
                  <a:close/>
                  <a:moveTo>
                    <a:pt x="5428611" y="1329510"/>
                  </a:moveTo>
                  <a:cubicBezTo>
                    <a:pt x="5434967" y="1333885"/>
                    <a:pt x="5437119" y="1337735"/>
                    <a:pt x="5439157" y="1341614"/>
                  </a:cubicBezTo>
                  <a:cubicBezTo>
                    <a:pt x="5446491" y="1352983"/>
                    <a:pt x="5448317" y="1347447"/>
                    <a:pt x="5462941" y="1360571"/>
                  </a:cubicBezTo>
                  <a:cubicBezTo>
                    <a:pt x="5465489" y="1366375"/>
                    <a:pt x="5467981" y="1372038"/>
                    <a:pt x="5470529" y="1377843"/>
                  </a:cubicBezTo>
                  <a:cubicBezTo>
                    <a:pt x="5474635" y="1378480"/>
                    <a:pt x="5476899" y="1377319"/>
                    <a:pt x="5479307" y="1378862"/>
                  </a:cubicBezTo>
                  <a:cubicBezTo>
                    <a:pt x="5481755" y="1380362"/>
                    <a:pt x="5484233" y="1384737"/>
                    <a:pt x="5488495" y="1396657"/>
                  </a:cubicBezTo>
                  <a:cubicBezTo>
                    <a:pt x="5503599" y="1409824"/>
                    <a:pt x="5491891" y="1389083"/>
                    <a:pt x="5514387" y="1411593"/>
                  </a:cubicBezTo>
                  <a:cubicBezTo>
                    <a:pt x="5527031" y="1447071"/>
                    <a:pt x="5549171" y="1425552"/>
                    <a:pt x="5574571" y="1476107"/>
                  </a:cubicBezTo>
                  <a:cubicBezTo>
                    <a:pt x="5576863" y="1467202"/>
                    <a:pt x="5617961" y="1528276"/>
                    <a:pt x="5607315" y="1498943"/>
                  </a:cubicBezTo>
                  <a:cubicBezTo>
                    <a:pt x="5630391" y="1524694"/>
                    <a:pt x="5618571" y="1515832"/>
                    <a:pt x="5622775" y="1530032"/>
                  </a:cubicBezTo>
                  <a:cubicBezTo>
                    <a:pt x="5609327" y="1513935"/>
                    <a:pt x="5595875" y="1499721"/>
                    <a:pt x="5582299" y="1486145"/>
                  </a:cubicBezTo>
                  <a:cubicBezTo>
                    <a:pt x="5568271" y="1473021"/>
                    <a:pt x="5553887" y="1460775"/>
                    <a:pt x="5539305" y="1447750"/>
                  </a:cubicBezTo>
                  <a:cubicBezTo>
                    <a:pt x="5509859" y="1421984"/>
                    <a:pt x="5480397" y="1392410"/>
                    <a:pt x="5444283" y="1353152"/>
                  </a:cubicBezTo>
                  <a:cubicBezTo>
                    <a:pt x="5436579" y="1347136"/>
                    <a:pt x="5441181" y="1355262"/>
                    <a:pt x="5441379" y="1358277"/>
                  </a:cubicBezTo>
                  <a:cubicBezTo>
                    <a:pt x="5416011" y="1334918"/>
                    <a:pt x="5437897" y="1343511"/>
                    <a:pt x="5428611" y="1329510"/>
                  </a:cubicBezTo>
                  <a:close/>
                  <a:moveTo>
                    <a:pt x="1826964" y="1315919"/>
                  </a:moveTo>
                  <a:cubicBezTo>
                    <a:pt x="1802487" y="1346881"/>
                    <a:pt x="1729676" y="1371840"/>
                    <a:pt x="1747713" y="1380065"/>
                  </a:cubicBezTo>
                  <a:cubicBezTo>
                    <a:pt x="1758670" y="1381084"/>
                    <a:pt x="1778108" y="1351213"/>
                    <a:pt x="1788981" y="1352331"/>
                  </a:cubicBezTo>
                  <a:cubicBezTo>
                    <a:pt x="1791161" y="1355035"/>
                    <a:pt x="1764758" y="1390343"/>
                    <a:pt x="1777386" y="1373765"/>
                  </a:cubicBezTo>
                  <a:cubicBezTo>
                    <a:pt x="1804865" y="1344049"/>
                    <a:pt x="1814421" y="1333927"/>
                    <a:pt x="1826964" y="1315919"/>
                  </a:cubicBezTo>
                  <a:close/>
                  <a:moveTo>
                    <a:pt x="1055476" y="1313297"/>
                  </a:moveTo>
                  <a:cubicBezTo>
                    <a:pt x="1054270" y="1313395"/>
                    <a:pt x="1051819" y="1314511"/>
                    <a:pt x="1047713" y="1316967"/>
                  </a:cubicBezTo>
                  <a:cubicBezTo>
                    <a:pt x="1041583" y="1327075"/>
                    <a:pt x="1028318" y="1344870"/>
                    <a:pt x="1021352" y="1354865"/>
                  </a:cubicBezTo>
                  <a:cubicBezTo>
                    <a:pt x="1014500" y="1364959"/>
                    <a:pt x="1014458" y="1367678"/>
                    <a:pt x="1036147" y="1349033"/>
                  </a:cubicBezTo>
                  <a:cubicBezTo>
                    <a:pt x="1022895" y="1357131"/>
                    <a:pt x="1033598" y="1343865"/>
                    <a:pt x="1043692" y="1331166"/>
                  </a:cubicBezTo>
                  <a:cubicBezTo>
                    <a:pt x="1051497" y="1321865"/>
                    <a:pt x="1059094" y="1313002"/>
                    <a:pt x="1055476" y="1313297"/>
                  </a:cubicBezTo>
                  <a:close/>
                  <a:moveTo>
                    <a:pt x="6054129" y="1311531"/>
                  </a:moveTo>
                  <a:cubicBezTo>
                    <a:pt x="6057271" y="1303504"/>
                    <a:pt x="6096415" y="1356564"/>
                    <a:pt x="6092991" y="1366106"/>
                  </a:cubicBezTo>
                  <a:cubicBezTo>
                    <a:pt x="6069375" y="1344418"/>
                    <a:pt x="6074487" y="1332129"/>
                    <a:pt x="6054129" y="1311531"/>
                  </a:cubicBezTo>
                  <a:close/>
                  <a:moveTo>
                    <a:pt x="5448019" y="1308107"/>
                  </a:moveTo>
                  <a:cubicBezTo>
                    <a:pt x="5460203" y="1312070"/>
                    <a:pt x="5483307" y="1328414"/>
                    <a:pt x="5509871" y="1349416"/>
                  </a:cubicBezTo>
                  <a:lnTo>
                    <a:pt x="5517545" y="1356314"/>
                  </a:lnTo>
                  <a:lnTo>
                    <a:pt x="5514249" y="1360860"/>
                  </a:lnTo>
                  <a:cubicBezTo>
                    <a:pt x="5514049" y="1362808"/>
                    <a:pt x="5514381" y="1364741"/>
                    <a:pt x="5514133" y="1365328"/>
                  </a:cubicBezTo>
                  <a:cubicBezTo>
                    <a:pt x="5513495" y="1366631"/>
                    <a:pt x="5511189" y="1361917"/>
                    <a:pt x="5496281" y="1342564"/>
                  </a:cubicBezTo>
                  <a:cubicBezTo>
                    <a:pt x="5486103" y="1335570"/>
                    <a:pt x="5496055" y="1351709"/>
                    <a:pt x="5498447" y="1359198"/>
                  </a:cubicBezTo>
                  <a:cubicBezTo>
                    <a:pt x="5472865" y="1329426"/>
                    <a:pt x="5474863" y="1336759"/>
                    <a:pt x="5439751" y="1308558"/>
                  </a:cubicBezTo>
                  <a:cubicBezTo>
                    <a:pt x="5441111" y="1306842"/>
                    <a:pt x="5443959" y="1306787"/>
                    <a:pt x="5448019" y="1308107"/>
                  </a:cubicBezTo>
                  <a:close/>
                  <a:moveTo>
                    <a:pt x="5334491" y="1306179"/>
                  </a:moveTo>
                  <a:cubicBezTo>
                    <a:pt x="5337357" y="1307068"/>
                    <a:pt x="5342019" y="1309832"/>
                    <a:pt x="5347363" y="1313555"/>
                  </a:cubicBezTo>
                  <a:cubicBezTo>
                    <a:pt x="5358095" y="1320917"/>
                    <a:pt x="5370665" y="1333135"/>
                    <a:pt x="5377559" y="1340978"/>
                  </a:cubicBezTo>
                  <a:cubicBezTo>
                    <a:pt x="5382033" y="1352926"/>
                    <a:pt x="5345621" y="1316599"/>
                    <a:pt x="5332383" y="1310058"/>
                  </a:cubicBezTo>
                  <a:cubicBezTo>
                    <a:pt x="5330551" y="1306278"/>
                    <a:pt x="5331623" y="1305291"/>
                    <a:pt x="5334491" y="1306179"/>
                  </a:cubicBezTo>
                  <a:close/>
                  <a:moveTo>
                    <a:pt x="5626655" y="1300941"/>
                  </a:moveTo>
                  <a:cubicBezTo>
                    <a:pt x="5657361" y="1335003"/>
                    <a:pt x="5638079" y="1325235"/>
                    <a:pt x="5654543" y="1356564"/>
                  </a:cubicBezTo>
                  <a:cubicBezTo>
                    <a:pt x="5625339" y="1322347"/>
                    <a:pt x="5626611" y="1308260"/>
                    <a:pt x="5626655" y="1300941"/>
                  </a:cubicBezTo>
                  <a:close/>
                  <a:moveTo>
                    <a:pt x="1138366" y="1300782"/>
                  </a:moveTo>
                  <a:cubicBezTo>
                    <a:pt x="1136361" y="1297281"/>
                    <a:pt x="1089059" y="1335431"/>
                    <a:pt x="1074597" y="1357017"/>
                  </a:cubicBezTo>
                  <a:cubicBezTo>
                    <a:pt x="1086206" y="1356961"/>
                    <a:pt x="1102473" y="1333106"/>
                    <a:pt x="1117196" y="1317420"/>
                  </a:cubicBezTo>
                  <a:cubicBezTo>
                    <a:pt x="1123510" y="1314673"/>
                    <a:pt x="1118612" y="1321044"/>
                    <a:pt x="1122378" y="1320322"/>
                  </a:cubicBezTo>
                  <a:cubicBezTo>
                    <a:pt x="1134670" y="1307743"/>
                    <a:pt x="1139035" y="1301948"/>
                    <a:pt x="1138366" y="1300782"/>
                  </a:cubicBezTo>
                  <a:close/>
                  <a:moveTo>
                    <a:pt x="5795451" y="1299993"/>
                  </a:moveTo>
                  <a:cubicBezTo>
                    <a:pt x="5814025" y="1321880"/>
                    <a:pt x="5821923" y="1341247"/>
                    <a:pt x="5827999" y="1359991"/>
                  </a:cubicBezTo>
                  <a:cubicBezTo>
                    <a:pt x="5789519" y="1313301"/>
                    <a:pt x="5795551" y="1316585"/>
                    <a:pt x="5795451" y="1299993"/>
                  </a:cubicBezTo>
                  <a:close/>
                  <a:moveTo>
                    <a:pt x="5967955" y="1297402"/>
                  </a:moveTo>
                  <a:cubicBezTo>
                    <a:pt x="5970687" y="1300870"/>
                    <a:pt x="5974495" y="1305726"/>
                    <a:pt x="5979039" y="1311517"/>
                  </a:cubicBezTo>
                  <a:cubicBezTo>
                    <a:pt x="5983329" y="1317519"/>
                    <a:pt x="5988313" y="1324485"/>
                    <a:pt x="5993651" y="1331945"/>
                  </a:cubicBezTo>
                  <a:cubicBezTo>
                    <a:pt x="6004311" y="1346881"/>
                    <a:pt x="6016443" y="1363728"/>
                    <a:pt x="6027727" y="1378537"/>
                  </a:cubicBezTo>
                  <a:cubicBezTo>
                    <a:pt x="6050293" y="1408153"/>
                    <a:pt x="6069575" y="1429686"/>
                    <a:pt x="6067423" y="1411339"/>
                  </a:cubicBezTo>
                  <a:cubicBezTo>
                    <a:pt x="6075831" y="1420513"/>
                    <a:pt x="6082683" y="1429063"/>
                    <a:pt x="6087879" y="1437374"/>
                  </a:cubicBezTo>
                  <a:cubicBezTo>
                    <a:pt x="6093091" y="1445670"/>
                    <a:pt x="6097195" y="1453258"/>
                    <a:pt x="6100919" y="1459855"/>
                  </a:cubicBezTo>
                  <a:cubicBezTo>
                    <a:pt x="6108365" y="1473064"/>
                    <a:pt x="6114297" y="1482337"/>
                    <a:pt x="6124519" y="1485635"/>
                  </a:cubicBezTo>
                  <a:cubicBezTo>
                    <a:pt x="6147495" y="1522444"/>
                    <a:pt x="6115315" y="1497768"/>
                    <a:pt x="6111805" y="1493167"/>
                  </a:cubicBezTo>
                  <a:cubicBezTo>
                    <a:pt x="6130747" y="1530145"/>
                    <a:pt x="6126373" y="1498603"/>
                    <a:pt x="6154461" y="1539093"/>
                  </a:cubicBezTo>
                  <a:cubicBezTo>
                    <a:pt x="6151955" y="1530117"/>
                    <a:pt x="6149463" y="1521170"/>
                    <a:pt x="6146959" y="1512152"/>
                  </a:cubicBezTo>
                  <a:cubicBezTo>
                    <a:pt x="6149207" y="1511203"/>
                    <a:pt x="6155339" y="1524482"/>
                    <a:pt x="6164287" y="1541287"/>
                  </a:cubicBezTo>
                  <a:cubicBezTo>
                    <a:pt x="6168703" y="1549739"/>
                    <a:pt x="6174069" y="1558884"/>
                    <a:pt x="6179591" y="1567931"/>
                  </a:cubicBezTo>
                  <a:cubicBezTo>
                    <a:pt x="6185039" y="1577048"/>
                    <a:pt x="6191071" y="1585726"/>
                    <a:pt x="6197655" y="1592677"/>
                  </a:cubicBezTo>
                  <a:cubicBezTo>
                    <a:pt x="6198559" y="1562763"/>
                    <a:pt x="6198461" y="1553207"/>
                    <a:pt x="6213339" y="1617877"/>
                  </a:cubicBezTo>
                  <a:cubicBezTo>
                    <a:pt x="6164979" y="1556265"/>
                    <a:pt x="6184163" y="1576850"/>
                    <a:pt x="6145231" y="1541726"/>
                  </a:cubicBezTo>
                  <a:cubicBezTo>
                    <a:pt x="6143603" y="1535369"/>
                    <a:pt x="6152775" y="1547148"/>
                    <a:pt x="6158143" y="1552500"/>
                  </a:cubicBezTo>
                  <a:cubicBezTo>
                    <a:pt x="6150567" y="1532226"/>
                    <a:pt x="6129319" y="1518069"/>
                    <a:pt x="6139583" y="1539503"/>
                  </a:cubicBezTo>
                  <a:cubicBezTo>
                    <a:pt x="6156527" y="1565439"/>
                    <a:pt x="6167515" y="1569431"/>
                    <a:pt x="6170075" y="1599841"/>
                  </a:cubicBezTo>
                  <a:cubicBezTo>
                    <a:pt x="6184799" y="1610346"/>
                    <a:pt x="6204521" y="1648188"/>
                    <a:pt x="6198647" y="1617835"/>
                  </a:cubicBezTo>
                  <a:cubicBezTo>
                    <a:pt x="6235059" y="1672609"/>
                    <a:pt x="6220419" y="1632289"/>
                    <a:pt x="6242887" y="1661170"/>
                  </a:cubicBezTo>
                  <a:cubicBezTo>
                    <a:pt x="6240663" y="1673939"/>
                    <a:pt x="6228475" y="1652449"/>
                    <a:pt x="6250489" y="1695147"/>
                  </a:cubicBezTo>
                  <a:cubicBezTo>
                    <a:pt x="6252767" y="1698176"/>
                    <a:pt x="6255161" y="1701333"/>
                    <a:pt x="6257553" y="1704519"/>
                  </a:cubicBezTo>
                  <a:cubicBezTo>
                    <a:pt x="6259819" y="1707803"/>
                    <a:pt x="6262099" y="1711102"/>
                    <a:pt x="6264335" y="1714330"/>
                  </a:cubicBezTo>
                  <a:cubicBezTo>
                    <a:pt x="6268807" y="1720771"/>
                    <a:pt x="6273099" y="1726887"/>
                    <a:pt x="6276763" y="1731686"/>
                  </a:cubicBezTo>
                  <a:cubicBezTo>
                    <a:pt x="6284111" y="1741299"/>
                    <a:pt x="6288967" y="1745759"/>
                    <a:pt x="6287723" y="1737448"/>
                  </a:cubicBezTo>
                  <a:cubicBezTo>
                    <a:pt x="6310231" y="1778065"/>
                    <a:pt x="6278251" y="1739968"/>
                    <a:pt x="6280883" y="1753120"/>
                  </a:cubicBezTo>
                  <a:cubicBezTo>
                    <a:pt x="6275221" y="1740973"/>
                    <a:pt x="6266443" y="1727368"/>
                    <a:pt x="6258727" y="1714316"/>
                  </a:cubicBezTo>
                  <a:cubicBezTo>
                    <a:pt x="6251111" y="1701178"/>
                    <a:pt x="6243595" y="1689257"/>
                    <a:pt x="6242037" y="1679277"/>
                  </a:cubicBezTo>
                  <a:cubicBezTo>
                    <a:pt x="6224511" y="1655592"/>
                    <a:pt x="6207919" y="1633804"/>
                    <a:pt x="6210255" y="1647310"/>
                  </a:cubicBezTo>
                  <a:cubicBezTo>
                    <a:pt x="6214515" y="1659315"/>
                    <a:pt x="6228955" y="1675681"/>
                    <a:pt x="6239575" y="1690390"/>
                  </a:cubicBezTo>
                  <a:cubicBezTo>
                    <a:pt x="6225459" y="1690178"/>
                    <a:pt x="6200019" y="1638830"/>
                    <a:pt x="6157703" y="1588657"/>
                  </a:cubicBezTo>
                  <a:cubicBezTo>
                    <a:pt x="6154503" y="1546822"/>
                    <a:pt x="6091815" y="1483809"/>
                    <a:pt x="6076159" y="1437912"/>
                  </a:cubicBezTo>
                  <a:cubicBezTo>
                    <a:pt x="6071161" y="1435562"/>
                    <a:pt x="6059297" y="1444608"/>
                    <a:pt x="6047107" y="1410829"/>
                  </a:cubicBezTo>
                  <a:cubicBezTo>
                    <a:pt x="6036957" y="1403765"/>
                    <a:pt x="6051015" y="1430762"/>
                    <a:pt x="6055771" y="1437317"/>
                  </a:cubicBezTo>
                  <a:cubicBezTo>
                    <a:pt x="6054597" y="1447524"/>
                    <a:pt x="6030287" y="1402363"/>
                    <a:pt x="6031491" y="1394010"/>
                  </a:cubicBezTo>
                  <a:cubicBezTo>
                    <a:pt x="6017533" y="1380858"/>
                    <a:pt x="6016499" y="1387087"/>
                    <a:pt x="5996751" y="1365328"/>
                  </a:cubicBezTo>
                  <a:cubicBezTo>
                    <a:pt x="6004451" y="1371486"/>
                    <a:pt x="6004013" y="1365682"/>
                    <a:pt x="5998351" y="1352686"/>
                  </a:cubicBezTo>
                  <a:cubicBezTo>
                    <a:pt x="5995519" y="1346188"/>
                    <a:pt x="5991371" y="1337891"/>
                    <a:pt x="5986275" y="1328392"/>
                  </a:cubicBezTo>
                  <a:cubicBezTo>
                    <a:pt x="5983669" y="1323663"/>
                    <a:pt x="5980879" y="1318624"/>
                    <a:pt x="5977951" y="1313329"/>
                  </a:cubicBezTo>
                  <a:cubicBezTo>
                    <a:pt x="5974751" y="1308232"/>
                    <a:pt x="5971395" y="1302895"/>
                    <a:pt x="5967955" y="1297402"/>
                  </a:cubicBezTo>
                  <a:close/>
                  <a:moveTo>
                    <a:pt x="5486371" y="1286204"/>
                  </a:moveTo>
                  <a:cubicBezTo>
                    <a:pt x="5511671" y="1302754"/>
                    <a:pt x="5524709" y="1313117"/>
                    <a:pt x="5538059" y="1323451"/>
                  </a:cubicBezTo>
                  <a:cubicBezTo>
                    <a:pt x="5550999" y="1334282"/>
                    <a:pt x="5564319" y="1344984"/>
                    <a:pt x="5590623" y="1362341"/>
                  </a:cubicBezTo>
                  <a:cubicBezTo>
                    <a:pt x="5613487" y="1389183"/>
                    <a:pt x="5580107" y="1350166"/>
                    <a:pt x="5577303" y="1354498"/>
                  </a:cubicBezTo>
                  <a:cubicBezTo>
                    <a:pt x="5629629" y="1416424"/>
                    <a:pt x="5632981" y="1399386"/>
                    <a:pt x="5675405" y="1454952"/>
                  </a:cubicBezTo>
                  <a:lnTo>
                    <a:pt x="5676777" y="1456843"/>
                  </a:lnTo>
                  <a:lnTo>
                    <a:pt x="5666149" y="1451177"/>
                  </a:lnTo>
                  <a:cubicBezTo>
                    <a:pt x="5652169" y="1440783"/>
                    <a:pt x="5629287" y="1417681"/>
                    <a:pt x="5601595" y="1391816"/>
                  </a:cubicBezTo>
                  <a:cubicBezTo>
                    <a:pt x="5583461" y="1374233"/>
                    <a:pt x="5563599" y="1355008"/>
                    <a:pt x="5544175" y="1336193"/>
                  </a:cubicBezTo>
                  <a:cubicBezTo>
                    <a:pt x="5534591" y="1326623"/>
                    <a:pt x="5524327" y="1318029"/>
                    <a:pt x="5514571" y="1309648"/>
                  </a:cubicBezTo>
                  <a:cubicBezTo>
                    <a:pt x="5504791" y="1301295"/>
                    <a:pt x="5495303" y="1293382"/>
                    <a:pt x="5486371" y="1286204"/>
                  </a:cubicBezTo>
                  <a:close/>
                  <a:moveTo>
                    <a:pt x="5660659" y="1284321"/>
                  </a:moveTo>
                  <a:cubicBezTo>
                    <a:pt x="5687515" y="1308275"/>
                    <a:pt x="5687331" y="1326849"/>
                    <a:pt x="5719255" y="1351950"/>
                  </a:cubicBezTo>
                  <a:cubicBezTo>
                    <a:pt x="5710691" y="1346825"/>
                    <a:pt x="5701871" y="1341941"/>
                    <a:pt x="5698883" y="1344602"/>
                  </a:cubicBezTo>
                  <a:cubicBezTo>
                    <a:pt x="5695699" y="1347433"/>
                    <a:pt x="5698785" y="1357443"/>
                    <a:pt x="5711103" y="1384539"/>
                  </a:cubicBezTo>
                  <a:cubicBezTo>
                    <a:pt x="5695147" y="1367437"/>
                    <a:pt x="5685391" y="1352884"/>
                    <a:pt x="5672325" y="1337339"/>
                  </a:cubicBezTo>
                  <a:cubicBezTo>
                    <a:pt x="5656187" y="1324131"/>
                    <a:pt x="5690575" y="1363827"/>
                    <a:pt x="5674265" y="1354597"/>
                  </a:cubicBezTo>
                  <a:cubicBezTo>
                    <a:pt x="5639169" y="1319247"/>
                    <a:pt x="5663903" y="1324074"/>
                    <a:pt x="5641023" y="1286402"/>
                  </a:cubicBezTo>
                  <a:cubicBezTo>
                    <a:pt x="5655889" y="1304254"/>
                    <a:pt x="5663067" y="1320677"/>
                    <a:pt x="5677947" y="1338401"/>
                  </a:cubicBezTo>
                  <a:cubicBezTo>
                    <a:pt x="5692839" y="1346202"/>
                    <a:pt x="5663449" y="1298577"/>
                    <a:pt x="5660659" y="1284321"/>
                  </a:cubicBezTo>
                  <a:close/>
                  <a:moveTo>
                    <a:pt x="1077981" y="1282664"/>
                  </a:moveTo>
                  <a:cubicBezTo>
                    <a:pt x="1068028" y="1293211"/>
                    <a:pt x="1058812" y="1300247"/>
                    <a:pt x="1049681" y="1306873"/>
                  </a:cubicBezTo>
                  <a:cubicBezTo>
                    <a:pt x="1040521" y="1313456"/>
                    <a:pt x="1031461" y="1319642"/>
                    <a:pt x="1022428" y="1329000"/>
                  </a:cubicBezTo>
                  <a:cubicBezTo>
                    <a:pt x="1033570" y="1329737"/>
                    <a:pt x="1083757" y="1289459"/>
                    <a:pt x="1077981" y="1282664"/>
                  </a:cubicBezTo>
                  <a:close/>
                  <a:moveTo>
                    <a:pt x="932814" y="1282466"/>
                  </a:moveTo>
                  <a:cubicBezTo>
                    <a:pt x="906581" y="1317420"/>
                    <a:pt x="913772" y="1308473"/>
                    <a:pt x="880800" y="1346966"/>
                  </a:cubicBezTo>
                  <a:cubicBezTo>
                    <a:pt x="887568" y="1331620"/>
                    <a:pt x="905490" y="1306236"/>
                    <a:pt x="879413" y="1320747"/>
                  </a:cubicBezTo>
                  <a:cubicBezTo>
                    <a:pt x="898256" y="1302017"/>
                    <a:pt x="914778" y="1296581"/>
                    <a:pt x="932814" y="1282466"/>
                  </a:cubicBezTo>
                  <a:close/>
                  <a:moveTo>
                    <a:pt x="5536063" y="1281263"/>
                  </a:moveTo>
                  <a:cubicBezTo>
                    <a:pt x="5544375" y="1289757"/>
                    <a:pt x="5556931" y="1294075"/>
                    <a:pt x="5569319" y="1301692"/>
                  </a:cubicBezTo>
                  <a:cubicBezTo>
                    <a:pt x="5581833" y="1309153"/>
                    <a:pt x="5595083" y="1318978"/>
                    <a:pt x="5605731" y="1336844"/>
                  </a:cubicBezTo>
                  <a:cubicBezTo>
                    <a:pt x="5615939" y="1339350"/>
                    <a:pt x="5618683" y="1312536"/>
                    <a:pt x="5588657" y="1283047"/>
                  </a:cubicBezTo>
                  <a:cubicBezTo>
                    <a:pt x="5593811" y="1277143"/>
                    <a:pt x="5620907" y="1322007"/>
                    <a:pt x="5636155" y="1336462"/>
                  </a:cubicBezTo>
                  <a:cubicBezTo>
                    <a:pt x="5634087" y="1339166"/>
                    <a:pt x="5598327" y="1298379"/>
                    <a:pt x="5622167" y="1339633"/>
                  </a:cubicBezTo>
                  <a:cubicBezTo>
                    <a:pt x="5633975" y="1346683"/>
                    <a:pt x="5640585" y="1341417"/>
                    <a:pt x="5648429" y="1366716"/>
                  </a:cubicBezTo>
                  <a:cubicBezTo>
                    <a:pt x="5681159" y="1398696"/>
                    <a:pt x="5684415" y="1400141"/>
                    <a:pt x="5685519" y="1397040"/>
                  </a:cubicBezTo>
                  <a:cubicBezTo>
                    <a:pt x="5686483" y="1394081"/>
                    <a:pt x="5684487" y="1387314"/>
                    <a:pt x="5703895" y="1405945"/>
                  </a:cubicBezTo>
                  <a:cubicBezTo>
                    <a:pt x="5718675" y="1439965"/>
                    <a:pt x="5679375" y="1399362"/>
                    <a:pt x="5693151" y="1431980"/>
                  </a:cubicBezTo>
                  <a:cubicBezTo>
                    <a:pt x="5701687" y="1439639"/>
                    <a:pt x="5695627" y="1427025"/>
                    <a:pt x="5694143" y="1420824"/>
                  </a:cubicBezTo>
                  <a:cubicBezTo>
                    <a:pt x="5725019" y="1456783"/>
                    <a:pt x="5704845" y="1452168"/>
                    <a:pt x="5728629" y="1490718"/>
                  </a:cubicBezTo>
                  <a:cubicBezTo>
                    <a:pt x="5705183" y="1455070"/>
                    <a:pt x="5667159" y="1408338"/>
                    <a:pt x="5658663" y="1418984"/>
                  </a:cubicBezTo>
                  <a:cubicBezTo>
                    <a:pt x="5660307" y="1424080"/>
                    <a:pt x="5657559" y="1415713"/>
                    <a:pt x="5649179" y="1403383"/>
                  </a:cubicBezTo>
                  <a:cubicBezTo>
                    <a:pt x="5640897" y="1390967"/>
                    <a:pt x="5627659" y="1373808"/>
                    <a:pt x="5610047" y="1360033"/>
                  </a:cubicBezTo>
                  <a:cubicBezTo>
                    <a:pt x="5647083" y="1376102"/>
                    <a:pt x="5533615" y="1262675"/>
                    <a:pt x="5562651" y="1318383"/>
                  </a:cubicBezTo>
                  <a:cubicBezTo>
                    <a:pt x="5599969" y="1356183"/>
                    <a:pt x="5560683" y="1298195"/>
                    <a:pt x="5592367" y="1328973"/>
                  </a:cubicBezTo>
                  <a:cubicBezTo>
                    <a:pt x="5608719" y="1352983"/>
                    <a:pt x="5579313" y="1333588"/>
                    <a:pt x="5604599" y="1359099"/>
                  </a:cubicBezTo>
                  <a:cubicBezTo>
                    <a:pt x="5586223" y="1355885"/>
                    <a:pt x="5549725" y="1300956"/>
                    <a:pt x="5536063" y="1281263"/>
                  </a:cubicBezTo>
                  <a:close/>
                  <a:moveTo>
                    <a:pt x="1766244" y="1276038"/>
                  </a:moveTo>
                  <a:cubicBezTo>
                    <a:pt x="1735622" y="1297798"/>
                    <a:pt x="1757382" y="1289587"/>
                    <a:pt x="1748180" y="1299129"/>
                  </a:cubicBezTo>
                  <a:cubicBezTo>
                    <a:pt x="1741894" y="1301535"/>
                    <a:pt x="1736061" y="1301918"/>
                    <a:pt x="1728629" y="1308218"/>
                  </a:cubicBezTo>
                  <a:cubicBezTo>
                    <a:pt x="1740832" y="1304862"/>
                    <a:pt x="1753630" y="1299582"/>
                    <a:pt x="1767688" y="1290082"/>
                  </a:cubicBezTo>
                  <a:cubicBezTo>
                    <a:pt x="1757637" y="1290875"/>
                    <a:pt x="1776239" y="1275274"/>
                    <a:pt x="1766244" y="1276038"/>
                  </a:cubicBezTo>
                  <a:close/>
                  <a:moveTo>
                    <a:pt x="1224210" y="1271876"/>
                  </a:moveTo>
                  <a:cubicBezTo>
                    <a:pt x="1189072" y="1303758"/>
                    <a:pt x="1182546" y="1313866"/>
                    <a:pt x="1197864" y="1287860"/>
                  </a:cubicBezTo>
                  <a:cubicBezTo>
                    <a:pt x="1190743" y="1294910"/>
                    <a:pt x="1183947" y="1299851"/>
                    <a:pt x="1177902" y="1301578"/>
                  </a:cubicBezTo>
                  <a:cubicBezTo>
                    <a:pt x="1165656" y="1314602"/>
                    <a:pt x="1152816" y="1331478"/>
                    <a:pt x="1141985" y="1337735"/>
                  </a:cubicBezTo>
                  <a:cubicBezTo>
                    <a:pt x="1137752" y="1339873"/>
                    <a:pt x="1133392" y="1342280"/>
                    <a:pt x="1128295" y="1348891"/>
                  </a:cubicBezTo>
                  <a:cubicBezTo>
                    <a:pt x="1160206" y="1328307"/>
                    <a:pt x="1167865" y="1320039"/>
                    <a:pt x="1185844" y="1318892"/>
                  </a:cubicBezTo>
                  <a:cubicBezTo>
                    <a:pt x="1190544" y="1312352"/>
                    <a:pt x="1203286" y="1299327"/>
                    <a:pt x="1213252" y="1288553"/>
                  </a:cubicBezTo>
                  <a:cubicBezTo>
                    <a:pt x="1223077" y="1277638"/>
                    <a:pt x="1230906" y="1269753"/>
                    <a:pt x="1224210" y="1271876"/>
                  </a:cubicBezTo>
                  <a:close/>
                  <a:moveTo>
                    <a:pt x="830074" y="1270575"/>
                  </a:moveTo>
                  <a:cubicBezTo>
                    <a:pt x="839815" y="1267927"/>
                    <a:pt x="834633" y="1277016"/>
                    <a:pt x="823661" y="1290805"/>
                  </a:cubicBezTo>
                  <a:cubicBezTo>
                    <a:pt x="818168" y="1297700"/>
                    <a:pt x="811231" y="1305783"/>
                    <a:pt x="803983" y="1314164"/>
                  </a:cubicBezTo>
                  <a:cubicBezTo>
                    <a:pt x="800359" y="1318355"/>
                    <a:pt x="796664" y="1322630"/>
                    <a:pt x="793011" y="1326863"/>
                  </a:cubicBezTo>
                  <a:cubicBezTo>
                    <a:pt x="789557" y="1331266"/>
                    <a:pt x="786145" y="1335598"/>
                    <a:pt x="782875" y="1339746"/>
                  </a:cubicBezTo>
                  <a:cubicBezTo>
                    <a:pt x="794710" y="1336306"/>
                    <a:pt x="810538" y="1313131"/>
                    <a:pt x="824539" y="1300729"/>
                  </a:cubicBezTo>
                  <a:cubicBezTo>
                    <a:pt x="819004" y="1312734"/>
                    <a:pt x="809348" y="1323593"/>
                    <a:pt x="799353" y="1335145"/>
                  </a:cubicBezTo>
                  <a:cubicBezTo>
                    <a:pt x="789684" y="1346967"/>
                    <a:pt x="779477" y="1359354"/>
                    <a:pt x="772285" y="1373752"/>
                  </a:cubicBezTo>
                  <a:cubicBezTo>
                    <a:pt x="743914" y="1395256"/>
                    <a:pt x="784814" y="1348269"/>
                    <a:pt x="794639" y="1338515"/>
                  </a:cubicBezTo>
                  <a:cubicBezTo>
                    <a:pt x="778061" y="1347561"/>
                    <a:pt x="769949" y="1362100"/>
                    <a:pt x="769383" y="1353125"/>
                  </a:cubicBezTo>
                  <a:cubicBezTo>
                    <a:pt x="753852" y="1376427"/>
                    <a:pt x="745302" y="1392807"/>
                    <a:pt x="745372" y="1400608"/>
                  </a:cubicBezTo>
                  <a:cubicBezTo>
                    <a:pt x="731668" y="1411013"/>
                    <a:pt x="723415" y="1423557"/>
                    <a:pt x="714255" y="1436383"/>
                  </a:cubicBezTo>
                  <a:cubicBezTo>
                    <a:pt x="705180" y="1449294"/>
                    <a:pt x="694732" y="1462135"/>
                    <a:pt x="678041" y="1474650"/>
                  </a:cubicBezTo>
                  <a:cubicBezTo>
                    <a:pt x="681495" y="1469921"/>
                    <a:pt x="684780" y="1465433"/>
                    <a:pt x="687909" y="1461158"/>
                  </a:cubicBezTo>
                  <a:cubicBezTo>
                    <a:pt x="691080" y="1456911"/>
                    <a:pt x="694095" y="1452876"/>
                    <a:pt x="696983" y="1449011"/>
                  </a:cubicBezTo>
                  <a:cubicBezTo>
                    <a:pt x="702689" y="1441239"/>
                    <a:pt x="707700" y="1434033"/>
                    <a:pt x="712287" y="1427223"/>
                  </a:cubicBezTo>
                  <a:cubicBezTo>
                    <a:pt x="721447" y="1413604"/>
                    <a:pt x="728865" y="1401570"/>
                    <a:pt x="736637" y="1389735"/>
                  </a:cubicBezTo>
                  <a:cubicBezTo>
                    <a:pt x="744424" y="1377900"/>
                    <a:pt x="752564" y="1366277"/>
                    <a:pt x="763168" y="1353507"/>
                  </a:cubicBezTo>
                  <a:cubicBezTo>
                    <a:pt x="773913" y="1340851"/>
                    <a:pt x="786471" y="1326538"/>
                    <a:pt x="805031" y="1311036"/>
                  </a:cubicBezTo>
                  <a:cubicBezTo>
                    <a:pt x="833232" y="1279352"/>
                    <a:pt x="801845" y="1302202"/>
                    <a:pt x="830074" y="1270575"/>
                  </a:cubicBezTo>
                  <a:close/>
                  <a:moveTo>
                    <a:pt x="1961980" y="1266440"/>
                  </a:moveTo>
                  <a:cubicBezTo>
                    <a:pt x="1955539" y="1284575"/>
                    <a:pt x="1885461" y="1333205"/>
                    <a:pt x="1854938" y="1353195"/>
                  </a:cubicBezTo>
                  <a:cubicBezTo>
                    <a:pt x="1839167" y="1370254"/>
                    <a:pt x="1855349" y="1357980"/>
                    <a:pt x="1871360" y="1355191"/>
                  </a:cubicBezTo>
                  <a:cubicBezTo>
                    <a:pt x="1861365" y="1362567"/>
                    <a:pt x="1853182" y="1366262"/>
                    <a:pt x="1845070" y="1369093"/>
                  </a:cubicBezTo>
                  <a:cubicBezTo>
                    <a:pt x="1836958" y="1371925"/>
                    <a:pt x="1829044" y="1374034"/>
                    <a:pt x="1820295" y="1379103"/>
                  </a:cubicBezTo>
                  <a:cubicBezTo>
                    <a:pt x="1781123" y="1414212"/>
                    <a:pt x="1749439" y="1442951"/>
                    <a:pt x="1758769" y="1443489"/>
                  </a:cubicBezTo>
                  <a:cubicBezTo>
                    <a:pt x="1753417" y="1453399"/>
                    <a:pt x="1731799" y="1458057"/>
                    <a:pt x="1702324" y="1476815"/>
                  </a:cubicBezTo>
                  <a:cubicBezTo>
                    <a:pt x="1710181" y="1470034"/>
                    <a:pt x="1731884" y="1452734"/>
                    <a:pt x="1748675" y="1437798"/>
                  </a:cubicBezTo>
                  <a:cubicBezTo>
                    <a:pt x="1765989" y="1423485"/>
                    <a:pt x="1778574" y="1411636"/>
                    <a:pt x="1766569" y="1413773"/>
                  </a:cubicBezTo>
                  <a:cubicBezTo>
                    <a:pt x="1797191" y="1394704"/>
                    <a:pt x="1823905" y="1371543"/>
                    <a:pt x="1853947" y="1346017"/>
                  </a:cubicBezTo>
                  <a:cubicBezTo>
                    <a:pt x="1884894" y="1321780"/>
                    <a:pt x="1918631" y="1294372"/>
                    <a:pt x="1961980" y="1266440"/>
                  </a:cubicBezTo>
                  <a:close/>
                  <a:moveTo>
                    <a:pt x="5932051" y="1263419"/>
                  </a:moveTo>
                  <a:cubicBezTo>
                    <a:pt x="5937721" y="1267207"/>
                    <a:pt x="5950871" y="1281132"/>
                    <a:pt x="5959799" y="1289404"/>
                  </a:cubicBezTo>
                  <a:cubicBezTo>
                    <a:pt x="5954335" y="1287634"/>
                    <a:pt x="5957055" y="1293254"/>
                    <a:pt x="5962335" y="1301579"/>
                  </a:cubicBezTo>
                  <a:cubicBezTo>
                    <a:pt x="5967659" y="1309861"/>
                    <a:pt x="5975515" y="1320875"/>
                    <a:pt x="5979931" y="1330304"/>
                  </a:cubicBezTo>
                  <a:cubicBezTo>
                    <a:pt x="5979847" y="1336533"/>
                    <a:pt x="5976591" y="1329822"/>
                    <a:pt x="5970743" y="1319927"/>
                  </a:cubicBezTo>
                  <a:cubicBezTo>
                    <a:pt x="5964587" y="1310300"/>
                    <a:pt x="5955695" y="1297530"/>
                    <a:pt x="5945049" y="1291244"/>
                  </a:cubicBezTo>
                  <a:cubicBezTo>
                    <a:pt x="5947711" y="1290027"/>
                    <a:pt x="5954987" y="1285921"/>
                    <a:pt x="5929307" y="1263595"/>
                  </a:cubicBezTo>
                  <a:cubicBezTo>
                    <a:pt x="5929101" y="1262020"/>
                    <a:pt x="5930161" y="1262156"/>
                    <a:pt x="5932051" y="1263419"/>
                  </a:cubicBezTo>
                  <a:close/>
                  <a:moveTo>
                    <a:pt x="948976" y="1249894"/>
                  </a:moveTo>
                  <a:cubicBezTo>
                    <a:pt x="955001" y="1249569"/>
                    <a:pt x="955472" y="1255674"/>
                    <a:pt x="946616" y="1270008"/>
                  </a:cubicBezTo>
                  <a:cubicBezTo>
                    <a:pt x="919845" y="1277936"/>
                    <a:pt x="933110" y="1265081"/>
                    <a:pt x="888020" y="1305458"/>
                  </a:cubicBezTo>
                  <a:cubicBezTo>
                    <a:pt x="896160" y="1288894"/>
                    <a:pt x="932657" y="1262179"/>
                    <a:pt x="918005" y="1268366"/>
                  </a:cubicBezTo>
                  <a:cubicBezTo>
                    <a:pt x="931370" y="1256976"/>
                    <a:pt x="942950" y="1250220"/>
                    <a:pt x="948976" y="1249894"/>
                  </a:cubicBezTo>
                  <a:close/>
                  <a:moveTo>
                    <a:pt x="979914" y="1248517"/>
                  </a:moveTo>
                  <a:cubicBezTo>
                    <a:pt x="971632" y="1259404"/>
                    <a:pt x="962996" y="1270885"/>
                    <a:pt x="954799" y="1281206"/>
                  </a:cubicBezTo>
                  <a:cubicBezTo>
                    <a:pt x="946588" y="1291512"/>
                    <a:pt x="939085" y="1300913"/>
                    <a:pt x="933436" y="1308005"/>
                  </a:cubicBezTo>
                  <a:cubicBezTo>
                    <a:pt x="922379" y="1322389"/>
                    <a:pt x="919789" y="1328321"/>
                    <a:pt x="938164" y="1317505"/>
                  </a:cubicBezTo>
                  <a:cubicBezTo>
                    <a:pt x="910799" y="1345904"/>
                    <a:pt x="905008" y="1334451"/>
                    <a:pt x="893612" y="1340326"/>
                  </a:cubicBezTo>
                  <a:cubicBezTo>
                    <a:pt x="910162" y="1321299"/>
                    <a:pt x="964426" y="1274736"/>
                    <a:pt x="924177" y="1297727"/>
                  </a:cubicBezTo>
                  <a:cubicBezTo>
                    <a:pt x="939594" y="1288086"/>
                    <a:pt x="948188" y="1278516"/>
                    <a:pt x="955578" y="1269908"/>
                  </a:cubicBezTo>
                  <a:cubicBezTo>
                    <a:pt x="959259" y="1265605"/>
                    <a:pt x="962642" y="1261556"/>
                    <a:pt x="966394" y="1257875"/>
                  </a:cubicBezTo>
                  <a:cubicBezTo>
                    <a:pt x="970273" y="1254307"/>
                    <a:pt x="974577" y="1251164"/>
                    <a:pt x="979914" y="1248517"/>
                  </a:cubicBezTo>
                  <a:close/>
                  <a:moveTo>
                    <a:pt x="1928867" y="1247668"/>
                  </a:moveTo>
                  <a:cubicBezTo>
                    <a:pt x="1911143" y="1250216"/>
                    <a:pt x="1891620" y="1257903"/>
                    <a:pt x="1870115" y="1271268"/>
                  </a:cubicBezTo>
                  <a:cubicBezTo>
                    <a:pt x="1863207" y="1278898"/>
                    <a:pt x="1892059" y="1268394"/>
                    <a:pt x="1878864" y="1279224"/>
                  </a:cubicBezTo>
                  <a:cubicBezTo>
                    <a:pt x="1860588" y="1294542"/>
                    <a:pt x="1849517" y="1287718"/>
                    <a:pt x="1830135" y="1306052"/>
                  </a:cubicBezTo>
                  <a:cubicBezTo>
                    <a:pt x="1848950" y="1304735"/>
                    <a:pt x="1825959" y="1324597"/>
                    <a:pt x="1834368" y="1328689"/>
                  </a:cubicBezTo>
                  <a:cubicBezTo>
                    <a:pt x="1893276" y="1284589"/>
                    <a:pt x="1904772" y="1267912"/>
                    <a:pt x="1928867" y="1247668"/>
                  </a:cubicBezTo>
                  <a:close/>
                  <a:moveTo>
                    <a:pt x="6015169" y="1245856"/>
                  </a:moveTo>
                  <a:cubicBezTo>
                    <a:pt x="6025403" y="1256729"/>
                    <a:pt x="6027103" y="1264699"/>
                    <a:pt x="6031039" y="1274099"/>
                  </a:cubicBezTo>
                  <a:cubicBezTo>
                    <a:pt x="6036347" y="1277497"/>
                    <a:pt x="6041655" y="1280966"/>
                    <a:pt x="6052811" y="1293056"/>
                  </a:cubicBezTo>
                  <a:cubicBezTo>
                    <a:pt x="6068795" y="1324768"/>
                    <a:pt x="6031887" y="1276733"/>
                    <a:pt x="6017023" y="1264034"/>
                  </a:cubicBezTo>
                  <a:cubicBezTo>
                    <a:pt x="6008131" y="1246748"/>
                    <a:pt x="6015933" y="1252128"/>
                    <a:pt x="6015169" y="1245856"/>
                  </a:cubicBezTo>
                  <a:close/>
                  <a:moveTo>
                    <a:pt x="5314281" y="1245548"/>
                  </a:moveTo>
                  <a:cubicBezTo>
                    <a:pt x="5318733" y="1246638"/>
                    <a:pt x="5326275" y="1250952"/>
                    <a:pt x="5339915" y="1261641"/>
                  </a:cubicBezTo>
                  <a:cubicBezTo>
                    <a:pt x="5342379" y="1266908"/>
                    <a:pt x="5331959" y="1258696"/>
                    <a:pt x="5326239" y="1255341"/>
                  </a:cubicBezTo>
                  <a:cubicBezTo>
                    <a:pt x="5367055" y="1294995"/>
                    <a:pt x="5348551" y="1264798"/>
                    <a:pt x="5372831" y="1285453"/>
                  </a:cubicBezTo>
                  <a:cubicBezTo>
                    <a:pt x="5391815" y="1309648"/>
                    <a:pt x="5385303" y="1307284"/>
                    <a:pt x="5369519" y="1295066"/>
                  </a:cubicBezTo>
                  <a:cubicBezTo>
                    <a:pt x="5353195" y="1283471"/>
                    <a:pt x="5327031" y="1262575"/>
                    <a:pt x="5307183" y="1248801"/>
                  </a:cubicBezTo>
                  <a:cubicBezTo>
                    <a:pt x="5308465" y="1246592"/>
                    <a:pt x="5309829" y="1244458"/>
                    <a:pt x="5314281" y="1245548"/>
                  </a:cubicBezTo>
                  <a:close/>
                  <a:moveTo>
                    <a:pt x="5547475" y="1238197"/>
                  </a:moveTo>
                  <a:cubicBezTo>
                    <a:pt x="5568567" y="1254110"/>
                    <a:pt x="5574981" y="1267658"/>
                    <a:pt x="5583263" y="1282254"/>
                  </a:cubicBezTo>
                  <a:cubicBezTo>
                    <a:pt x="5571513" y="1271707"/>
                    <a:pt x="5559409" y="1262250"/>
                    <a:pt x="5561179" y="1267828"/>
                  </a:cubicBezTo>
                  <a:cubicBezTo>
                    <a:pt x="5542321" y="1252128"/>
                    <a:pt x="5565199" y="1261627"/>
                    <a:pt x="5547475" y="1238197"/>
                  </a:cubicBezTo>
                  <a:close/>
                  <a:moveTo>
                    <a:pt x="5898895" y="1238069"/>
                  </a:moveTo>
                  <a:cubicBezTo>
                    <a:pt x="5923967" y="1266072"/>
                    <a:pt x="5944241" y="1292956"/>
                    <a:pt x="5960719" y="1318821"/>
                  </a:cubicBezTo>
                  <a:cubicBezTo>
                    <a:pt x="5926573" y="1288256"/>
                    <a:pt x="5912855" y="1263226"/>
                    <a:pt x="5898895" y="1238069"/>
                  </a:cubicBezTo>
                  <a:close/>
                  <a:moveTo>
                    <a:pt x="6068839" y="1237772"/>
                  </a:moveTo>
                  <a:cubicBezTo>
                    <a:pt x="6085005" y="1243152"/>
                    <a:pt x="6125877" y="1292801"/>
                    <a:pt x="6168531" y="1345692"/>
                  </a:cubicBezTo>
                  <a:cubicBezTo>
                    <a:pt x="6179447" y="1358717"/>
                    <a:pt x="6189301" y="1372916"/>
                    <a:pt x="6199523" y="1386195"/>
                  </a:cubicBezTo>
                  <a:cubicBezTo>
                    <a:pt x="6209617" y="1399588"/>
                    <a:pt x="6219527" y="1412528"/>
                    <a:pt x="6228927" y="1424363"/>
                  </a:cubicBezTo>
                  <a:cubicBezTo>
                    <a:pt x="6247727" y="1448034"/>
                    <a:pt x="6264547" y="1467302"/>
                    <a:pt x="6277019" y="1476914"/>
                  </a:cubicBezTo>
                  <a:cubicBezTo>
                    <a:pt x="6276015" y="1482422"/>
                    <a:pt x="6270691" y="1480793"/>
                    <a:pt x="6269671" y="1486301"/>
                  </a:cubicBezTo>
                  <a:cubicBezTo>
                    <a:pt x="6252823" y="1463677"/>
                    <a:pt x="6235339" y="1440177"/>
                    <a:pt x="6217883" y="1416718"/>
                  </a:cubicBezTo>
                  <a:cubicBezTo>
                    <a:pt x="6209093" y="1405010"/>
                    <a:pt x="6200301" y="1393316"/>
                    <a:pt x="6191609" y="1381736"/>
                  </a:cubicBezTo>
                  <a:cubicBezTo>
                    <a:pt x="6182847" y="1370198"/>
                    <a:pt x="6174351" y="1358617"/>
                    <a:pt x="6165207" y="1347957"/>
                  </a:cubicBezTo>
                  <a:cubicBezTo>
                    <a:pt x="6129347" y="1304679"/>
                    <a:pt x="6095523" y="1265449"/>
                    <a:pt x="6068839" y="1237772"/>
                  </a:cubicBezTo>
                  <a:close/>
                  <a:moveTo>
                    <a:pt x="5679135" y="1230736"/>
                  </a:moveTo>
                  <a:cubicBezTo>
                    <a:pt x="5699707" y="1251759"/>
                    <a:pt x="5697115" y="1268394"/>
                    <a:pt x="5708299" y="1287577"/>
                  </a:cubicBezTo>
                  <a:cubicBezTo>
                    <a:pt x="5714867" y="1298818"/>
                    <a:pt x="5722881" y="1300814"/>
                    <a:pt x="5722087" y="1295859"/>
                  </a:cubicBezTo>
                  <a:cubicBezTo>
                    <a:pt x="5734009" y="1309195"/>
                    <a:pt x="5739841" y="1317647"/>
                    <a:pt x="5742615" y="1324145"/>
                  </a:cubicBezTo>
                  <a:cubicBezTo>
                    <a:pt x="5745249" y="1330770"/>
                    <a:pt x="5745051" y="1335216"/>
                    <a:pt x="5745037" y="1340383"/>
                  </a:cubicBezTo>
                  <a:cubicBezTo>
                    <a:pt x="5732607" y="1326920"/>
                    <a:pt x="5732989" y="1325617"/>
                    <a:pt x="5735339" y="1324952"/>
                  </a:cubicBezTo>
                  <a:cubicBezTo>
                    <a:pt x="5737619" y="1324315"/>
                    <a:pt x="5741625" y="1324612"/>
                    <a:pt x="5735297" y="1315367"/>
                  </a:cubicBezTo>
                  <a:cubicBezTo>
                    <a:pt x="5717047" y="1298464"/>
                    <a:pt x="5711513" y="1297487"/>
                    <a:pt x="5718507" y="1312168"/>
                  </a:cubicBezTo>
                  <a:cubicBezTo>
                    <a:pt x="5686779" y="1267997"/>
                    <a:pt x="5673459" y="1244709"/>
                    <a:pt x="5679135" y="1230736"/>
                  </a:cubicBezTo>
                  <a:close/>
                  <a:moveTo>
                    <a:pt x="2075719" y="1221859"/>
                  </a:moveTo>
                  <a:cubicBezTo>
                    <a:pt x="2041203" y="1247498"/>
                    <a:pt x="2004890" y="1271819"/>
                    <a:pt x="1971423" y="1294867"/>
                  </a:cubicBezTo>
                  <a:cubicBezTo>
                    <a:pt x="1938932" y="1319331"/>
                    <a:pt x="1908976" y="1342053"/>
                    <a:pt x="1886027" y="1362199"/>
                  </a:cubicBezTo>
                  <a:cubicBezTo>
                    <a:pt x="1890855" y="1350731"/>
                    <a:pt x="1930665" y="1317759"/>
                    <a:pt x="1972980" y="1286331"/>
                  </a:cubicBezTo>
                  <a:cubicBezTo>
                    <a:pt x="2016513" y="1256714"/>
                    <a:pt x="2062156" y="1228300"/>
                    <a:pt x="2075719" y="1221859"/>
                  </a:cubicBezTo>
                  <a:close/>
                  <a:moveTo>
                    <a:pt x="5482451" y="1220923"/>
                  </a:moveTo>
                  <a:cubicBezTo>
                    <a:pt x="5485253" y="1222488"/>
                    <a:pt x="5490073" y="1225948"/>
                    <a:pt x="5497641" y="1231883"/>
                  </a:cubicBezTo>
                  <a:cubicBezTo>
                    <a:pt x="5512875" y="1257932"/>
                    <a:pt x="5498193" y="1257295"/>
                    <a:pt x="5478471" y="1235196"/>
                  </a:cubicBezTo>
                  <a:cubicBezTo>
                    <a:pt x="5475995" y="1229575"/>
                    <a:pt x="5486457" y="1238636"/>
                    <a:pt x="5492105" y="1242331"/>
                  </a:cubicBezTo>
                  <a:cubicBezTo>
                    <a:pt x="5483813" y="1228591"/>
                    <a:pt x="5474047" y="1216229"/>
                    <a:pt x="5482451" y="1220923"/>
                  </a:cubicBezTo>
                  <a:close/>
                  <a:moveTo>
                    <a:pt x="899102" y="1215065"/>
                  </a:moveTo>
                  <a:cubicBezTo>
                    <a:pt x="904884" y="1210719"/>
                    <a:pt x="841075" y="1281700"/>
                    <a:pt x="895977" y="1230849"/>
                  </a:cubicBezTo>
                  <a:cubicBezTo>
                    <a:pt x="895609" y="1235662"/>
                    <a:pt x="881508" y="1251632"/>
                    <a:pt x="856903" y="1283712"/>
                  </a:cubicBezTo>
                  <a:cubicBezTo>
                    <a:pt x="825078" y="1317887"/>
                    <a:pt x="869828" y="1262377"/>
                    <a:pt x="880758" y="1249579"/>
                  </a:cubicBezTo>
                  <a:cubicBezTo>
                    <a:pt x="870565" y="1252297"/>
                    <a:pt x="857582" y="1269385"/>
                    <a:pt x="845195" y="1284349"/>
                  </a:cubicBezTo>
                  <a:cubicBezTo>
                    <a:pt x="849258" y="1273335"/>
                    <a:pt x="869517" y="1242189"/>
                    <a:pt x="891814" y="1222114"/>
                  </a:cubicBezTo>
                  <a:cubicBezTo>
                    <a:pt x="896029" y="1217844"/>
                    <a:pt x="898276" y="1215686"/>
                    <a:pt x="899102" y="1215065"/>
                  </a:cubicBezTo>
                  <a:close/>
                  <a:moveTo>
                    <a:pt x="5279323" y="1214385"/>
                  </a:moveTo>
                  <a:cubicBezTo>
                    <a:pt x="5287449" y="1222129"/>
                    <a:pt x="5295689" y="1229901"/>
                    <a:pt x="5306929" y="1237843"/>
                  </a:cubicBezTo>
                  <a:cubicBezTo>
                    <a:pt x="5303955" y="1240986"/>
                    <a:pt x="5303617" y="1246861"/>
                    <a:pt x="5282523" y="1231034"/>
                  </a:cubicBezTo>
                  <a:cubicBezTo>
                    <a:pt x="5273107" y="1216792"/>
                    <a:pt x="5280569" y="1220147"/>
                    <a:pt x="5279323" y="1214385"/>
                  </a:cubicBezTo>
                  <a:close/>
                  <a:moveTo>
                    <a:pt x="1052851" y="1210052"/>
                  </a:moveTo>
                  <a:cubicBezTo>
                    <a:pt x="1060921" y="1208495"/>
                    <a:pt x="957545" y="1273972"/>
                    <a:pt x="1008610" y="1224833"/>
                  </a:cubicBezTo>
                  <a:cubicBezTo>
                    <a:pt x="1019511" y="1223020"/>
                    <a:pt x="1027170" y="1223884"/>
                    <a:pt x="1052851" y="1210052"/>
                  </a:cubicBezTo>
                  <a:close/>
                  <a:moveTo>
                    <a:pt x="6005539" y="1205577"/>
                  </a:moveTo>
                  <a:cubicBezTo>
                    <a:pt x="6007271" y="1202152"/>
                    <a:pt x="6020303" y="1213383"/>
                    <a:pt x="6035327" y="1228938"/>
                  </a:cubicBezTo>
                  <a:cubicBezTo>
                    <a:pt x="6040339" y="1234119"/>
                    <a:pt x="6045549" y="1239782"/>
                    <a:pt x="6050647" y="1245530"/>
                  </a:cubicBezTo>
                  <a:cubicBezTo>
                    <a:pt x="6055615" y="1251391"/>
                    <a:pt x="6060301" y="1257478"/>
                    <a:pt x="6064619" y="1263184"/>
                  </a:cubicBezTo>
                  <a:cubicBezTo>
                    <a:pt x="6073213" y="1274623"/>
                    <a:pt x="6079967" y="1284802"/>
                    <a:pt x="6082287" y="1290493"/>
                  </a:cubicBezTo>
                  <a:cubicBezTo>
                    <a:pt x="6094463" y="1291767"/>
                    <a:pt x="6107715" y="1315041"/>
                    <a:pt x="6144565" y="1353294"/>
                  </a:cubicBezTo>
                  <a:cubicBezTo>
                    <a:pt x="6150893" y="1367833"/>
                    <a:pt x="6141647" y="1358929"/>
                    <a:pt x="6138731" y="1351284"/>
                  </a:cubicBezTo>
                  <a:cubicBezTo>
                    <a:pt x="6121855" y="1335428"/>
                    <a:pt x="6152123" y="1372491"/>
                    <a:pt x="6137655" y="1362992"/>
                  </a:cubicBezTo>
                  <a:cubicBezTo>
                    <a:pt x="6112795" y="1324980"/>
                    <a:pt x="6054893" y="1255440"/>
                    <a:pt x="6052303" y="1262702"/>
                  </a:cubicBezTo>
                  <a:cubicBezTo>
                    <a:pt x="6046753" y="1255072"/>
                    <a:pt x="6042547" y="1249522"/>
                    <a:pt x="6039037" y="1245148"/>
                  </a:cubicBezTo>
                  <a:cubicBezTo>
                    <a:pt x="6035583" y="1240716"/>
                    <a:pt x="6032935" y="1237361"/>
                    <a:pt x="6030287" y="1234346"/>
                  </a:cubicBezTo>
                  <a:cubicBezTo>
                    <a:pt x="6025007" y="1228301"/>
                    <a:pt x="6019713" y="1223572"/>
                    <a:pt x="6007919" y="1214271"/>
                  </a:cubicBezTo>
                  <a:cubicBezTo>
                    <a:pt x="6005641" y="1209489"/>
                    <a:pt x="6004961" y="1206719"/>
                    <a:pt x="6005539" y="1205577"/>
                  </a:cubicBezTo>
                  <a:close/>
                  <a:moveTo>
                    <a:pt x="5384667" y="1204248"/>
                  </a:moveTo>
                  <a:cubicBezTo>
                    <a:pt x="5391845" y="1203498"/>
                    <a:pt x="5406043" y="1213139"/>
                    <a:pt x="5422947" y="1226588"/>
                  </a:cubicBezTo>
                  <a:cubicBezTo>
                    <a:pt x="5439499" y="1240462"/>
                    <a:pt x="5458185" y="1258767"/>
                    <a:pt x="5475641" y="1273929"/>
                  </a:cubicBezTo>
                  <a:cubicBezTo>
                    <a:pt x="5451291" y="1264005"/>
                    <a:pt x="5428441" y="1229575"/>
                    <a:pt x="5384667" y="1204248"/>
                  </a:cubicBezTo>
                  <a:close/>
                  <a:moveTo>
                    <a:pt x="1859540" y="1202096"/>
                  </a:moveTo>
                  <a:cubicBezTo>
                    <a:pt x="1829229" y="1226701"/>
                    <a:pt x="1852376" y="1202535"/>
                    <a:pt x="1827191" y="1212459"/>
                  </a:cubicBezTo>
                  <a:cubicBezTo>
                    <a:pt x="1819319" y="1218575"/>
                    <a:pt x="1811448" y="1224691"/>
                    <a:pt x="1803676" y="1230721"/>
                  </a:cubicBezTo>
                  <a:cubicBezTo>
                    <a:pt x="1828111" y="1225596"/>
                    <a:pt x="1845567" y="1214979"/>
                    <a:pt x="1855930" y="1212246"/>
                  </a:cubicBezTo>
                  <a:cubicBezTo>
                    <a:pt x="1847959" y="1213549"/>
                    <a:pt x="1864098" y="1202535"/>
                    <a:pt x="1859540" y="1202096"/>
                  </a:cubicBezTo>
                  <a:close/>
                  <a:moveTo>
                    <a:pt x="1981546" y="1199222"/>
                  </a:moveTo>
                  <a:cubicBezTo>
                    <a:pt x="1964642" y="1213266"/>
                    <a:pt x="1950641" y="1219566"/>
                    <a:pt x="1939584" y="1218093"/>
                  </a:cubicBezTo>
                  <a:cubicBezTo>
                    <a:pt x="1927367" y="1226021"/>
                    <a:pt x="1918179" y="1233836"/>
                    <a:pt x="1912120" y="1239598"/>
                  </a:cubicBezTo>
                  <a:cubicBezTo>
                    <a:pt x="1906088" y="1245416"/>
                    <a:pt x="1903399" y="1249550"/>
                    <a:pt x="1905069" y="1251476"/>
                  </a:cubicBezTo>
                  <a:cubicBezTo>
                    <a:pt x="1913209" y="1247427"/>
                    <a:pt x="1924110" y="1242019"/>
                    <a:pt x="1935436" y="1236399"/>
                  </a:cubicBezTo>
                  <a:cubicBezTo>
                    <a:pt x="1947003" y="1231132"/>
                    <a:pt x="1958895" y="1225455"/>
                    <a:pt x="1968621" y="1220174"/>
                  </a:cubicBezTo>
                  <a:cubicBezTo>
                    <a:pt x="1988058" y="1209613"/>
                    <a:pt x="1999002" y="1200510"/>
                    <a:pt x="1981546" y="1199222"/>
                  </a:cubicBezTo>
                  <a:close/>
                  <a:moveTo>
                    <a:pt x="1297739" y="1198718"/>
                  </a:moveTo>
                  <a:cubicBezTo>
                    <a:pt x="1283486" y="1201999"/>
                    <a:pt x="1252609" y="1219750"/>
                    <a:pt x="1232308" y="1238352"/>
                  </a:cubicBezTo>
                  <a:cubicBezTo>
                    <a:pt x="1241623" y="1239966"/>
                    <a:pt x="1274383" y="1224053"/>
                    <a:pt x="1305444" y="1200765"/>
                  </a:cubicBezTo>
                  <a:cubicBezTo>
                    <a:pt x="1305394" y="1198139"/>
                    <a:pt x="1302490" y="1197625"/>
                    <a:pt x="1297739" y="1198718"/>
                  </a:cubicBezTo>
                  <a:close/>
                  <a:moveTo>
                    <a:pt x="5618839" y="1198132"/>
                  </a:moveTo>
                  <a:cubicBezTo>
                    <a:pt x="5627915" y="1200808"/>
                    <a:pt x="5642977" y="1208722"/>
                    <a:pt x="5651499" y="1214187"/>
                  </a:cubicBezTo>
                  <a:cubicBezTo>
                    <a:pt x="5644973" y="1215716"/>
                    <a:pt x="5627801" y="1204744"/>
                    <a:pt x="5634611" y="1222638"/>
                  </a:cubicBezTo>
                  <a:cubicBezTo>
                    <a:pt x="5646687" y="1229788"/>
                    <a:pt x="5636351" y="1206924"/>
                    <a:pt x="5662147" y="1239075"/>
                  </a:cubicBezTo>
                  <a:cubicBezTo>
                    <a:pt x="5655535" y="1241651"/>
                    <a:pt x="5627191" y="1217372"/>
                    <a:pt x="5636989" y="1240207"/>
                  </a:cubicBezTo>
                  <a:cubicBezTo>
                    <a:pt x="5630745" y="1241581"/>
                    <a:pt x="5629187" y="1233639"/>
                    <a:pt x="5627915" y="1226079"/>
                  </a:cubicBezTo>
                  <a:cubicBezTo>
                    <a:pt x="5626597" y="1218575"/>
                    <a:pt x="5625395" y="1211652"/>
                    <a:pt x="5620511" y="1214739"/>
                  </a:cubicBezTo>
                  <a:cubicBezTo>
                    <a:pt x="5606439" y="1198203"/>
                    <a:pt x="5609723" y="1195471"/>
                    <a:pt x="5618839" y="1198132"/>
                  </a:cubicBezTo>
                  <a:close/>
                  <a:moveTo>
                    <a:pt x="2057626" y="1195527"/>
                  </a:moveTo>
                  <a:cubicBezTo>
                    <a:pt x="2087271" y="1193120"/>
                    <a:pt x="2015976" y="1235648"/>
                    <a:pt x="1987704" y="1258993"/>
                  </a:cubicBezTo>
                  <a:cubicBezTo>
                    <a:pt x="1988851" y="1251122"/>
                    <a:pt x="1979493" y="1260268"/>
                    <a:pt x="1963793" y="1261627"/>
                  </a:cubicBezTo>
                  <a:cubicBezTo>
                    <a:pt x="1979677" y="1249763"/>
                    <a:pt x="1993551" y="1243562"/>
                    <a:pt x="2005160" y="1243151"/>
                  </a:cubicBezTo>
                  <a:cubicBezTo>
                    <a:pt x="2005401" y="1234997"/>
                    <a:pt x="2040383" y="1211326"/>
                    <a:pt x="2057626" y="1195527"/>
                  </a:cubicBezTo>
                  <a:close/>
                  <a:moveTo>
                    <a:pt x="979867" y="1194615"/>
                  </a:moveTo>
                  <a:cubicBezTo>
                    <a:pt x="986033" y="1190916"/>
                    <a:pt x="971476" y="1210698"/>
                    <a:pt x="977210" y="1207575"/>
                  </a:cubicBezTo>
                  <a:cubicBezTo>
                    <a:pt x="965672" y="1220756"/>
                    <a:pt x="926711" y="1238679"/>
                    <a:pt x="954841" y="1228471"/>
                  </a:cubicBezTo>
                  <a:cubicBezTo>
                    <a:pt x="942312" y="1240179"/>
                    <a:pt x="936281" y="1246323"/>
                    <a:pt x="932742" y="1248631"/>
                  </a:cubicBezTo>
                  <a:cubicBezTo>
                    <a:pt x="929288" y="1251009"/>
                    <a:pt x="928736" y="1249919"/>
                    <a:pt x="928438" y="1248348"/>
                  </a:cubicBezTo>
                  <a:cubicBezTo>
                    <a:pt x="927830" y="1245219"/>
                    <a:pt x="928254" y="1240094"/>
                    <a:pt x="908406" y="1257083"/>
                  </a:cubicBezTo>
                  <a:cubicBezTo>
                    <a:pt x="917212" y="1243322"/>
                    <a:pt x="932077" y="1233228"/>
                    <a:pt x="944946" y="1226050"/>
                  </a:cubicBezTo>
                  <a:cubicBezTo>
                    <a:pt x="957729" y="1218759"/>
                    <a:pt x="967597" y="1213493"/>
                    <a:pt x="965275" y="1207858"/>
                  </a:cubicBezTo>
                  <a:cubicBezTo>
                    <a:pt x="973454" y="1199689"/>
                    <a:pt x="977812" y="1195848"/>
                    <a:pt x="979867" y="1194615"/>
                  </a:cubicBezTo>
                  <a:close/>
                  <a:moveTo>
                    <a:pt x="1214059" y="1194479"/>
                  </a:moveTo>
                  <a:cubicBezTo>
                    <a:pt x="1194707" y="1214851"/>
                    <a:pt x="1192866" y="1222369"/>
                    <a:pt x="1208340" y="1217060"/>
                  </a:cubicBezTo>
                  <a:cubicBezTo>
                    <a:pt x="1213564" y="1211694"/>
                    <a:pt x="1218873" y="1206215"/>
                    <a:pt x="1224125" y="1200822"/>
                  </a:cubicBezTo>
                  <a:cubicBezTo>
                    <a:pt x="1237744" y="1186155"/>
                    <a:pt x="1207094" y="1204191"/>
                    <a:pt x="1214059" y="1194479"/>
                  </a:cubicBezTo>
                  <a:close/>
                  <a:moveTo>
                    <a:pt x="6050407" y="1190728"/>
                  </a:moveTo>
                  <a:cubicBezTo>
                    <a:pt x="6056551" y="1194253"/>
                    <a:pt x="6068951" y="1205352"/>
                    <a:pt x="6084399" y="1221336"/>
                  </a:cubicBezTo>
                  <a:cubicBezTo>
                    <a:pt x="6099403" y="1237716"/>
                    <a:pt x="6117567" y="1258838"/>
                    <a:pt x="6136283" y="1281447"/>
                  </a:cubicBezTo>
                  <a:cubicBezTo>
                    <a:pt x="6154955" y="1304098"/>
                    <a:pt x="6174367" y="1328066"/>
                    <a:pt x="6191369" y="1350534"/>
                  </a:cubicBezTo>
                  <a:cubicBezTo>
                    <a:pt x="6207805" y="1373497"/>
                    <a:pt x="6222275" y="1394577"/>
                    <a:pt x="6232451" y="1410348"/>
                  </a:cubicBezTo>
                  <a:cubicBezTo>
                    <a:pt x="6217687" y="1391278"/>
                    <a:pt x="6202991" y="1372279"/>
                    <a:pt x="6188353" y="1353351"/>
                  </a:cubicBezTo>
                  <a:cubicBezTo>
                    <a:pt x="6173247" y="1334805"/>
                    <a:pt x="6157787" y="1316656"/>
                    <a:pt x="6142597" y="1298379"/>
                  </a:cubicBezTo>
                  <a:cubicBezTo>
                    <a:pt x="6127351" y="1280145"/>
                    <a:pt x="6112145" y="1261981"/>
                    <a:pt x="6096983" y="1243860"/>
                  </a:cubicBezTo>
                  <a:cubicBezTo>
                    <a:pt x="6089311" y="1234884"/>
                    <a:pt x="6082019" y="1225569"/>
                    <a:pt x="6074063" y="1216905"/>
                  </a:cubicBezTo>
                  <a:cubicBezTo>
                    <a:pt x="6066163" y="1208170"/>
                    <a:pt x="6058279" y="1199449"/>
                    <a:pt x="6050407" y="1190728"/>
                  </a:cubicBezTo>
                  <a:close/>
                  <a:moveTo>
                    <a:pt x="5528557" y="1186052"/>
                  </a:moveTo>
                  <a:cubicBezTo>
                    <a:pt x="5534643" y="1187185"/>
                    <a:pt x="5547975" y="1194628"/>
                    <a:pt x="5561403" y="1200822"/>
                  </a:cubicBezTo>
                  <a:cubicBezTo>
                    <a:pt x="5545393" y="1198146"/>
                    <a:pt x="5561859" y="1210477"/>
                    <a:pt x="5578279" y="1236781"/>
                  </a:cubicBezTo>
                  <a:cubicBezTo>
                    <a:pt x="5560443" y="1216197"/>
                    <a:pt x="5531591" y="1188562"/>
                    <a:pt x="5539179" y="1209146"/>
                  </a:cubicBezTo>
                  <a:cubicBezTo>
                    <a:pt x="5523627" y="1190097"/>
                    <a:pt x="5522469" y="1184919"/>
                    <a:pt x="5528557" y="1186052"/>
                  </a:cubicBezTo>
                  <a:close/>
                  <a:moveTo>
                    <a:pt x="5172563" y="1185504"/>
                  </a:moveTo>
                  <a:cubicBezTo>
                    <a:pt x="5209711" y="1212799"/>
                    <a:pt x="5209811" y="1210873"/>
                    <a:pt x="5248163" y="1235040"/>
                  </a:cubicBezTo>
                  <a:cubicBezTo>
                    <a:pt x="5251929" y="1240788"/>
                    <a:pt x="5247625" y="1238027"/>
                    <a:pt x="5242883" y="1234799"/>
                  </a:cubicBezTo>
                  <a:cubicBezTo>
                    <a:pt x="5244779" y="1238565"/>
                    <a:pt x="5246663" y="1242288"/>
                    <a:pt x="5248573" y="1246082"/>
                  </a:cubicBezTo>
                  <a:cubicBezTo>
                    <a:pt x="5240943" y="1235351"/>
                    <a:pt x="5223415" y="1225654"/>
                    <a:pt x="5207419" y="1215531"/>
                  </a:cubicBezTo>
                  <a:cubicBezTo>
                    <a:pt x="5191323" y="1205494"/>
                    <a:pt x="5176399" y="1195513"/>
                    <a:pt x="5172563" y="1185504"/>
                  </a:cubicBezTo>
                  <a:close/>
                  <a:moveTo>
                    <a:pt x="5185659" y="1180124"/>
                  </a:moveTo>
                  <a:cubicBezTo>
                    <a:pt x="5200427" y="1188505"/>
                    <a:pt x="5218631" y="1200029"/>
                    <a:pt x="5239031" y="1213606"/>
                  </a:cubicBezTo>
                  <a:cubicBezTo>
                    <a:pt x="5249381" y="1220203"/>
                    <a:pt x="5259687" y="1228088"/>
                    <a:pt x="5270447" y="1236271"/>
                  </a:cubicBezTo>
                  <a:cubicBezTo>
                    <a:pt x="5281163" y="1244511"/>
                    <a:pt x="5292319" y="1253076"/>
                    <a:pt x="5303731" y="1261839"/>
                  </a:cubicBezTo>
                  <a:cubicBezTo>
                    <a:pt x="5315055" y="1270715"/>
                    <a:pt x="5326651" y="1279790"/>
                    <a:pt x="5338345" y="1288950"/>
                  </a:cubicBezTo>
                  <a:cubicBezTo>
                    <a:pt x="5349955" y="1298209"/>
                    <a:pt x="5361931" y="1307227"/>
                    <a:pt x="5372959" y="1317236"/>
                  </a:cubicBezTo>
                  <a:cubicBezTo>
                    <a:pt x="5395355" y="1336858"/>
                    <a:pt x="5417527" y="1356267"/>
                    <a:pt x="5438237" y="1374374"/>
                  </a:cubicBezTo>
                  <a:cubicBezTo>
                    <a:pt x="5422651" y="1363841"/>
                    <a:pt x="5405351" y="1350519"/>
                    <a:pt x="5386705" y="1335272"/>
                  </a:cubicBezTo>
                  <a:cubicBezTo>
                    <a:pt x="5377461" y="1327556"/>
                    <a:pt x="5367791" y="1319473"/>
                    <a:pt x="5357767" y="1311106"/>
                  </a:cubicBezTo>
                  <a:cubicBezTo>
                    <a:pt x="5347503" y="1303022"/>
                    <a:pt x="5336887" y="1294655"/>
                    <a:pt x="5325999" y="1286076"/>
                  </a:cubicBezTo>
                  <a:cubicBezTo>
                    <a:pt x="5304311" y="1268776"/>
                    <a:pt x="5281547" y="1250598"/>
                    <a:pt x="5258399" y="1232137"/>
                  </a:cubicBezTo>
                  <a:cubicBezTo>
                    <a:pt x="5246989" y="1222680"/>
                    <a:pt x="5234487" y="1214455"/>
                    <a:pt x="5222399" y="1205678"/>
                  </a:cubicBezTo>
                  <a:cubicBezTo>
                    <a:pt x="5210195" y="1197042"/>
                    <a:pt x="5197919" y="1188491"/>
                    <a:pt x="5185659" y="1180124"/>
                  </a:cubicBezTo>
                  <a:close/>
                  <a:moveTo>
                    <a:pt x="5438945" y="1175311"/>
                  </a:moveTo>
                  <a:cubicBezTo>
                    <a:pt x="5447793" y="1178638"/>
                    <a:pt x="5455411" y="1187812"/>
                    <a:pt x="5460239" y="1195004"/>
                  </a:cubicBezTo>
                  <a:cubicBezTo>
                    <a:pt x="5465079" y="1202195"/>
                    <a:pt x="5467655" y="1206839"/>
                    <a:pt x="5467331" y="1200242"/>
                  </a:cubicBezTo>
                  <a:cubicBezTo>
                    <a:pt x="5492899" y="1230311"/>
                    <a:pt x="5446519" y="1202535"/>
                    <a:pt x="5459331" y="1227395"/>
                  </a:cubicBezTo>
                  <a:cubicBezTo>
                    <a:pt x="5438463" y="1214144"/>
                    <a:pt x="5461639" y="1206329"/>
                    <a:pt x="5438945" y="1175311"/>
                  </a:cubicBezTo>
                  <a:close/>
                  <a:moveTo>
                    <a:pt x="5220231" y="1174844"/>
                  </a:moveTo>
                  <a:cubicBezTo>
                    <a:pt x="5235463" y="1179969"/>
                    <a:pt x="5260183" y="1209869"/>
                    <a:pt x="5254235" y="1197000"/>
                  </a:cubicBezTo>
                  <a:cubicBezTo>
                    <a:pt x="5269809" y="1210265"/>
                    <a:pt x="5256587" y="1203541"/>
                    <a:pt x="5274411" y="1225201"/>
                  </a:cubicBezTo>
                  <a:cubicBezTo>
                    <a:pt x="5264259" y="1217641"/>
                    <a:pt x="5233171" y="1185476"/>
                    <a:pt x="5237999" y="1196858"/>
                  </a:cubicBezTo>
                  <a:cubicBezTo>
                    <a:pt x="5231359" y="1193149"/>
                    <a:pt x="5228783" y="1189497"/>
                    <a:pt x="5226375" y="1185773"/>
                  </a:cubicBezTo>
                  <a:cubicBezTo>
                    <a:pt x="5224337" y="1182135"/>
                    <a:pt x="5222283" y="1178511"/>
                    <a:pt x="5220231" y="1174844"/>
                  </a:cubicBezTo>
                  <a:close/>
                  <a:moveTo>
                    <a:pt x="1196753" y="1167016"/>
                  </a:moveTo>
                  <a:cubicBezTo>
                    <a:pt x="1197228" y="1165517"/>
                    <a:pt x="1196019" y="1165266"/>
                    <a:pt x="1191634" y="1167368"/>
                  </a:cubicBezTo>
                  <a:cubicBezTo>
                    <a:pt x="1177038" y="1182262"/>
                    <a:pt x="1163320" y="1193800"/>
                    <a:pt x="1149673" y="1205055"/>
                  </a:cubicBezTo>
                  <a:cubicBezTo>
                    <a:pt x="1136379" y="1216678"/>
                    <a:pt x="1123383" y="1228230"/>
                    <a:pt x="1109693" y="1242458"/>
                  </a:cubicBezTo>
                  <a:cubicBezTo>
                    <a:pt x="1124459" y="1234487"/>
                    <a:pt x="1112057" y="1248503"/>
                    <a:pt x="1113657" y="1251164"/>
                  </a:cubicBezTo>
                  <a:cubicBezTo>
                    <a:pt x="1124558" y="1240731"/>
                    <a:pt x="1134341" y="1228923"/>
                    <a:pt x="1145581" y="1217116"/>
                  </a:cubicBezTo>
                  <a:cubicBezTo>
                    <a:pt x="1156765" y="1205267"/>
                    <a:pt x="1170300" y="1194281"/>
                    <a:pt x="1187331" y="1184343"/>
                  </a:cubicBezTo>
                  <a:cubicBezTo>
                    <a:pt x="1178752" y="1187242"/>
                    <a:pt x="1195329" y="1171514"/>
                    <a:pt x="1196753" y="1167016"/>
                  </a:cubicBezTo>
                  <a:close/>
                  <a:moveTo>
                    <a:pt x="5398749" y="1143173"/>
                  </a:moveTo>
                  <a:cubicBezTo>
                    <a:pt x="5405177" y="1147298"/>
                    <a:pt x="5441177" y="1179622"/>
                    <a:pt x="5439383" y="1186439"/>
                  </a:cubicBezTo>
                  <a:cubicBezTo>
                    <a:pt x="5435051" y="1190261"/>
                    <a:pt x="5398427" y="1167567"/>
                    <a:pt x="5431555" y="1202295"/>
                  </a:cubicBezTo>
                  <a:cubicBezTo>
                    <a:pt x="5428809" y="1208736"/>
                    <a:pt x="5399703" y="1167213"/>
                    <a:pt x="5396587" y="1155392"/>
                  </a:cubicBezTo>
                  <a:cubicBezTo>
                    <a:pt x="5424959" y="1181625"/>
                    <a:pt x="5427251" y="1168247"/>
                    <a:pt x="5404671" y="1150437"/>
                  </a:cubicBezTo>
                  <a:cubicBezTo>
                    <a:pt x="5397747" y="1143556"/>
                    <a:pt x="5396605" y="1141798"/>
                    <a:pt x="5398749" y="1143173"/>
                  </a:cubicBezTo>
                  <a:close/>
                  <a:moveTo>
                    <a:pt x="5978403" y="1140697"/>
                  </a:moveTo>
                  <a:cubicBezTo>
                    <a:pt x="5992487" y="1142283"/>
                    <a:pt x="6035683" y="1202266"/>
                    <a:pt x="6052501" y="1209090"/>
                  </a:cubicBezTo>
                  <a:cubicBezTo>
                    <a:pt x="6055049" y="1229179"/>
                    <a:pt x="5989077" y="1148880"/>
                    <a:pt x="5978403" y="1140697"/>
                  </a:cubicBezTo>
                  <a:close/>
                  <a:moveTo>
                    <a:pt x="2316362" y="1140272"/>
                  </a:moveTo>
                  <a:cubicBezTo>
                    <a:pt x="2319901" y="1147662"/>
                    <a:pt x="2271725" y="1161026"/>
                    <a:pt x="2251721" y="1177151"/>
                  </a:cubicBezTo>
                  <a:cubicBezTo>
                    <a:pt x="2251239" y="1174702"/>
                    <a:pt x="2250659" y="1172310"/>
                    <a:pt x="2242037" y="1172579"/>
                  </a:cubicBezTo>
                  <a:cubicBezTo>
                    <a:pt x="2250121" y="1168091"/>
                    <a:pt x="2255685" y="1168912"/>
                    <a:pt x="2262013" y="1167907"/>
                  </a:cubicBezTo>
                  <a:cubicBezTo>
                    <a:pt x="2275887" y="1151541"/>
                    <a:pt x="2277444" y="1157360"/>
                    <a:pt x="2316362" y="1140272"/>
                  </a:cubicBezTo>
                  <a:close/>
                  <a:moveTo>
                    <a:pt x="2164144" y="1137724"/>
                  </a:moveTo>
                  <a:cubicBezTo>
                    <a:pt x="2154872" y="1146898"/>
                    <a:pt x="2119252" y="1155888"/>
                    <a:pt x="2131895" y="1158181"/>
                  </a:cubicBezTo>
                  <a:cubicBezTo>
                    <a:pt x="2121517" y="1164099"/>
                    <a:pt x="2121418" y="1161352"/>
                    <a:pt x="2125849" y="1158549"/>
                  </a:cubicBezTo>
                  <a:cubicBezTo>
                    <a:pt x="2119861" y="1159031"/>
                    <a:pt x="2111324" y="1165104"/>
                    <a:pt x="2103708" y="1169181"/>
                  </a:cubicBezTo>
                  <a:cubicBezTo>
                    <a:pt x="2071996" y="1184259"/>
                    <a:pt x="2153782" y="1133803"/>
                    <a:pt x="2164144" y="1137724"/>
                  </a:cubicBezTo>
                  <a:close/>
                  <a:moveTo>
                    <a:pt x="5541623" y="1136895"/>
                  </a:moveTo>
                  <a:cubicBezTo>
                    <a:pt x="5550389" y="1139932"/>
                    <a:pt x="5593453" y="1179600"/>
                    <a:pt x="5603507" y="1201048"/>
                  </a:cubicBezTo>
                  <a:cubicBezTo>
                    <a:pt x="5563103" y="1171332"/>
                    <a:pt x="5569857" y="1154344"/>
                    <a:pt x="5546781" y="1148100"/>
                  </a:cubicBezTo>
                  <a:cubicBezTo>
                    <a:pt x="5539589" y="1138940"/>
                    <a:pt x="5538701" y="1135883"/>
                    <a:pt x="5541623" y="1136895"/>
                  </a:cubicBezTo>
                  <a:close/>
                  <a:moveTo>
                    <a:pt x="952718" y="1134213"/>
                  </a:moveTo>
                  <a:cubicBezTo>
                    <a:pt x="943587" y="1144066"/>
                    <a:pt x="906014" y="1206358"/>
                    <a:pt x="868271" y="1223389"/>
                  </a:cubicBezTo>
                  <a:cubicBezTo>
                    <a:pt x="878648" y="1214272"/>
                    <a:pt x="886633" y="1206329"/>
                    <a:pt x="893357" y="1198939"/>
                  </a:cubicBezTo>
                  <a:cubicBezTo>
                    <a:pt x="900040" y="1191507"/>
                    <a:pt x="905986" y="1185122"/>
                    <a:pt x="911493" y="1178426"/>
                  </a:cubicBezTo>
                  <a:cubicBezTo>
                    <a:pt x="922663" y="1165189"/>
                    <a:pt x="933323" y="1151853"/>
                    <a:pt x="952718" y="1134213"/>
                  </a:cubicBezTo>
                  <a:close/>
                  <a:moveTo>
                    <a:pt x="2424367" y="1117012"/>
                  </a:moveTo>
                  <a:cubicBezTo>
                    <a:pt x="2422923" y="1122307"/>
                    <a:pt x="2405835" y="1132344"/>
                    <a:pt x="2385053" y="1142835"/>
                  </a:cubicBezTo>
                  <a:cubicBezTo>
                    <a:pt x="2374661" y="1148073"/>
                    <a:pt x="2363350" y="1153438"/>
                    <a:pt x="2352590" y="1158393"/>
                  </a:cubicBezTo>
                  <a:cubicBezTo>
                    <a:pt x="2341873" y="1163447"/>
                    <a:pt x="2332077" y="1168799"/>
                    <a:pt x="2324092" y="1172706"/>
                  </a:cubicBezTo>
                  <a:cubicBezTo>
                    <a:pt x="2326966" y="1167411"/>
                    <a:pt x="2344082" y="1156496"/>
                    <a:pt x="2365091" y="1146728"/>
                  </a:cubicBezTo>
                  <a:cubicBezTo>
                    <a:pt x="2385902" y="1136549"/>
                    <a:pt x="2409643" y="1125549"/>
                    <a:pt x="2424367" y="1117012"/>
                  </a:cubicBezTo>
                  <a:close/>
                  <a:moveTo>
                    <a:pt x="5899563" y="1114902"/>
                  </a:moveTo>
                  <a:cubicBezTo>
                    <a:pt x="5904319" y="1105516"/>
                    <a:pt x="5922681" y="1146161"/>
                    <a:pt x="5945671" y="1161677"/>
                  </a:cubicBezTo>
                  <a:cubicBezTo>
                    <a:pt x="5950795" y="1174702"/>
                    <a:pt x="5925979" y="1147719"/>
                    <a:pt x="5939415" y="1171814"/>
                  </a:cubicBezTo>
                  <a:cubicBezTo>
                    <a:pt x="5977003" y="1211879"/>
                    <a:pt x="5945927" y="1159965"/>
                    <a:pt x="5957183" y="1164707"/>
                  </a:cubicBezTo>
                  <a:cubicBezTo>
                    <a:pt x="5990379" y="1202549"/>
                    <a:pt x="5963439" y="1201402"/>
                    <a:pt x="5986755" y="1226135"/>
                  </a:cubicBezTo>
                  <a:cubicBezTo>
                    <a:pt x="5974567" y="1217542"/>
                    <a:pt x="5965067" y="1206244"/>
                    <a:pt x="5953203" y="1191832"/>
                  </a:cubicBezTo>
                  <a:cubicBezTo>
                    <a:pt x="5947271" y="1184626"/>
                    <a:pt x="5940759" y="1176656"/>
                    <a:pt x="5933029" y="1167864"/>
                  </a:cubicBezTo>
                  <a:cubicBezTo>
                    <a:pt x="5925257" y="1159129"/>
                    <a:pt x="5916535" y="1149304"/>
                    <a:pt x="5905211" y="1139451"/>
                  </a:cubicBezTo>
                  <a:cubicBezTo>
                    <a:pt x="5902705" y="1133477"/>
                    <a:pt x="5913775" y="1143981"/>
                    <a:pt x="5919835" y="1148795"/>
                  </a:cubicBezTo>
                  <a:cubicBezTo>
                    <a:pt x="5914753" y="1137809"/>
                    <a:pt x="5913111" y="1127814"/>
                    <a:pt x="5899563" y="1114902"/>
                  </a:cubicBezTo>
                  <a:close/>
                  <a:moveTo>
                    <a:pt x="5393685" y="1108762"/>
                  </a:moveTo>
                  <a:cubicBezTo>
                    <a:pt x="5396425" y="1107371"/>
                    <a:pt x="5437399" y="1137929"/>
                    <a:pt x="5451871" y="1148738"/>
                  </a:cubicBezTo>
                  <a:lnTo>
                    <a:pt x="5458001" y="1160390"/>
                  </a:lnTo>
                  <a:cubicBezTo>
                    <a:pt x="5465803" y="1166732"/>
                    <a:pt x="5464967" y="1164042"/>
                    <a:pt x="5463479" y="1160772"/>
                  </a:cubicBezTo>
                  <a:cubicBezTo>
                    <a:pt x="5495403" y="1189836"/>
                    <a:pt x="5433027" y="1143089"/>
                    <a:pt x="5461327" y="1177222"/>
                  </a:cubicBezTo>
                  <a:cubicBezTo>
                    <a:pt x="5441083" y="1159427"/>
                    <a:pt x="5429347" y="1130660"/>
                    <a:pt x="5406087" y="1122717"/>
                  </a:cubicBezTo>
                  <a:cubicBezTo>
                    <a:pt x="5396107" y="1113239"/>
                    <a:pt x="5392771" y="1109226"/>
                    <a:pt x="5393685" y="1108762"/>
                  </a:cubicBezTo>
                  <a:close/>
                  <a:moveTo>
                    <a:pt x="1078023" y="1104610"/>
                  </a:moveTo>
                  <a:cubicBezTo>
                    <a:pt x="1071539" y="1110230"/>
                    <a:pt x="1065282" y="1114916"/>
                    <a:pt x="1059236" y="1118994"/>
                  </a:cubicBezTo>
                  <a:cubicBezTo>
                    <a:pt x="1053361" y="1123227"/>
                    <a:pt x="1047642" y="1126780"/>
                    <a:pt x="1042021" y="1129895"/>
                  </a:cubicBezTo>
                  <a:cubicBezTo>
                    <a:pt x="1030781" y="1136138"/>
                    <a:pt x="1019922" y="1140654"/>
                    <a:pt x="1009007" y="1145453"/>
                  </a:cubicBezTo>
                  <a:cubicBezTo>
                    <a:pt x="1033386" y="1125194"/>
                    <a:pt x="1055669" y="1112411"/>
                    <a:pt x="1078023" y="1104610"/>
                  </a:cubicBezTo>
                  <a:close/>
                  <a:moveTo>
                    <a:pt x="2208790" y="1102928"/>
                  </a:moveTo>
                  <a:cubicBezTo>
                    <a:pt x="2214823" y="1102607"/>
                    <a:pt x="2203661" y="1114796"/>
                    <a:pt x="2221764" y="1103733"/>
                  </a:cubicBezTo>
                  <a:cubicBezTo>
                    <a:pt x="2233670" y="1104879"/>
                    <a:pt x="2192615" y="1116460"/>
                    <a:pt x="2182450" y="1122731"/>
                  </a:cubicBezTo>
                  <a:cubicBezTo>
                    <a:pt x="2151757" y="1147450"/>
                    <a:pt x="2186442" y="1115469"/>
                    <a:pt x="2195305" y="1108744"/>
                  </a:cubicBezTo>
                  <a:cubicBezTo>
                    <a:pt x="2202858" y="1104532"/>
                    <a:pt x="2206779" y="1103035"/>
                    <a:pt x="2208790" y="1102928"/>
                  </a:cubicBezTo>
                  <a:close/>
                  <a:moveTo>
                    <a:pt x="1696561" y="1087381"/>
                  </a:moveTo>
                  <a:cubicBezTo>
                    <a:pt x="1694354" y="1087701"/>
                    <a:pt x="1690044" y="1089147"/>
                    <a:pt x="1683057" y="1092081"/>
                  </a:cubicBezTo>
                  <a:cubicBezTo>
                    <a:pt x="1689187" y="1091783"/>
                    <a:pt x="1676686" y="1100674"/>
                    <a:pt x="1664568" y="1110485"/>
                  </a:cubicBezTo>
                  <a:cubicBezTo>
                    <a:pt x="1653837" y="1113868"/>
                    <a:pt x="1644167" y="1113684"/>
                    <a:pt x="1631298" y="1123424"/>
                  </a:cubicBezTo>
                  <a:cubicBezTo>
                    <a:pt x="1628297" y="1132981"/>
                    <a:pt x="1654545" y="1118243"/>
                    <a:pt x="1675157" y="1105105"/>
                  </a:cubicBezTo>
                  <a:cubicBezTo>
                    <a:pt x="1690882" y="1095591"/>
                    <a:pt x="1703183" y="1086420"/>
                    <a:pt x="1696561" y="1087381"/>
                  </a:cubicBezTo>
                  <a:close/>
                  <a:moveTo>
                    <a:pt x="5542193" y="1084974"/>
                  </a:moveTo>
                  <a:cubicBezTo>
                    <a:pt x="5537039" y="1075532"/>
                    <a:pt x="5599883" y="1122321"/>
                    <a:pt x="5579907" y="1118711"/>
                  </a:cubicBezTo>
                  <a:cubicBezTo>
                    <a:pt x="5595551" y="1132571"/>
                    <a:pt x="5593811" y="1126922"/>
                    <a:pt x="5591135" y="1120212"/>
                  </a:cubicBezTo>
                  <a:cubicBezTo>
                    <a:pt x="5597067" y="1110882"/>
                    <a:pt x="5603155" y="1147634"/>
                    <a:pt x="5620171" y="1158436"/>
                  </a:cubicBezTo>
                  <a:cubicBezTo>
                    <a:pt x="5604725" y="1157700"/>
                    <a:pt x="5573367" y="1106550"/>
                    <a:pt x="5542193" y="1084974"/>
                  </a:cubicBezTo>
                  <a:close/>
                  <a:moveTo>
                    <a:pt x="5320577" y="1083997"/>
                  </a:moveTo>
                  <a:cubicBezTo>
                    <a:pt x="5331167" y="1093567"/>
                    <a:pt x="5340015" y="1102798"/>
                    <a:pt x="5347731" y="1112892"/>
                  </a:cubicBezTo>
                  <a:cubicBezTo>
                    <a:pt x="5357215" y="1119149"/>
                    <a:pt x="5349287" y="1107484"/>
                    <a:pt x="5347007" y="1101608"/>
                  </a:cubicBezTo>
                  <a:cubicBezTo>
                    <a:pt x="5352727" y="1105742"/>
                    <a:pt x="5358491" y="1109890"/>
                    <a:pt x="5364223" y="1114024"/>
                  </a:cubicBezTo>
                  <a:cubicBezTo>
                    <a:pt x="5365243" y="1117790"/>
                    <a:pt x="5370439" y="1121867"/>
                    <a:pt x="5375875" y="1126001"/>
                  </a:cubicBezTo>
                  <a:cubicBezTo>
                    <a:pt x="5377743" y="1131466"/>
                    <a:pt x="5368909" y="1122986"/>
                    <a:pt x="5367239" y="1119772"/>
                  </a:cubicBezTo>
                  <a:cubicBezTo>
                    <a:pt x="5354837" y="1123467"/>
                    <a:pt x="5365383" y="1143868"/>
                    <a:pt x="5374997" y="1164905"/>
                  </a:cubicBezTo>
                  <a:cubicBezTo>
                    <a:pt x="5356267" y="1145113"/>
                    <a:pt x="5347603" y="1125831"/>
                    <a:pt x="5333543" y="1106408"/>
                  </a:cubicBezTo>
                  <a:cubicBezTo>
                    <a:pt x="5319033" y="1095011"/>
                    <a:pt x="5324655" y="1114138"/>
                    <a:pt x="5310299" y="1094657"/>
                  </a:cubicBezTo>
                  <a:cubicBezTo>
                    <a:pt x="5289827" y="1068537"/>
                    <a:pt x="5351935" y="1120353"/>
                    <a:pt x="5320577" y="1083997"/>
                  </a:cubicBezTo>
                  <a:close/>
                  <a:moveTo>
                    <a:pt x="1143189" y="1083587"/>
                  </a:moveTo>
                  <a:cubicBezTo>
                    <a:pt x="1146388" y="1091416"/>
                    <a:pt x="1098155" y="1105290"/>
                    <a:pt x="1081605" y="1113473"/>
                  </a:cubicBezTo>
                  <a:cubicBezTo>
                    <a:pt x="1078476" y="1105502"/>
                    <a:pt x="1126837" y="1091430"/>
                    <a:pt x="1143189" y="1083587"/>
                  </a:cubicBezTo>
                  <a:close/>
                  <a:moveTo>
                    <a:pt x="2033388" y="1080079"/>
                  </a:moveTo>
                  <a:cubicBezTo>
                    <a:pt x="2030892" y="1080352"/>
                    <a:pt x="2025529" y="1082369"/>
                    <a:pt x="2015098" y="1087409"/>
                  </a:cubicBezTo>
                  <a:cubicBezTo>
                    <a:pt x="2021908" y="1085880"/>
                    <a:pt x="2019317" y="1090424"/>
                    <a:pt x="2012918" y="1095677"/>
                  </a:cubicBezTo>
                  <a:cubicBezTo>
                    <a:pt x="2006505" y="1100886"/>
                    <a:pt x="1996751" y="1107554"/>
                    <a:pt x="1988412" y="1109098"/>
                  </a:cubicBezTo>
                  <a:cubicBezTo>
                    <a:pt x="1985425" y="1108333"/>
                    <a:pt x="1997161" y="1098352"/>
                    <a:pt x="2004820" y="1091061"/>
                  </a:cubicBezTo>
                  <a:cubicBezTo>
                    <a:pt x="2012777" y="1084280"/>
                    <a:pt x="2016245" y="1079523"/>
                    <a:pt x="1996510" y="1089193"/>
                  </a:cubicBezTo>
                  <a:cubicBezTo>
                    <a:pt x="2007539" y="1091882"/>
                    <a:pt x="1967984" y="1104539"/>
                    <a:pt x="1955582" y="1117875"/>
                  </a:cubicBezTo>
                  <a:cubicBezTo>
                    <a:pt x="1989035" y="1114222"/>
                    <a:pt x="1948305" y="1144122"/>
                    <a:pt x="1974368" y="1143825"/>
                  </a:cubicBezTo>
                  <a:cubicBezTo>
                    <a:pt x="2000828" y="1127813"/>
                    <a:pt x="1978488" y="1133858"/>
                    <a:pt x="1994486" y="1122589"/>
                  </a:cubicBezTo>
                  <a:cubicBezTo>
                    <a:pt x="2002923" y="1121145"/>
                    <a:pt x="2011234" y="1118937"/>
                    <a:pt x="2023041" y="1110004"/>
                  </a:cubicBezTo>
                  <a:cubicBezTo>
                    <a:pt x="2010059" y="1107498"/>
                    <a:pt x="1989064" y="1126808"/>
                    <a:pt x="1976110" y="1124798"/>
                  </a:cubicBezTo>
                  <a:cubicBezTo>
                    <a:pt x="1984406" y="1119008"/>
                    <a:pt x="1980838" y="1118611"/>
                    <a:pt x="1986303" y="1114095"/>
                  </a:cubicBezTo>
                  <a:cubicBezTo>
                    <a:pt x="2001012" y="1109565"/>
                    <a:pt x="2006264" y="1105841"/>
                    <a:pt x="2011602" y="1101991"/>
                  </a:cubicBezTo>
                  <a:cubicBezTo>
                    <a:pt x="2017080" y="1098395"/>
                    <a:pt x="2022644" y="1094657"/>
                    <a:pt x="2037863" y="1090254"/>
                  </a:cubicBezTo>
                  <a:cubicBezTo>
                    <a:pt x="2022563" y="1094151"/>
                    <a:pt x="2040876" y="1079262"/>
                    <a:pt x="2033388" y="1080079"/>
                  </a:cubicBezTo>
                  <a:close/>
                  <a:moveTo>
                    <a:pt x="2079315" y="1077782"/>
                  </a:moveTo>
                  <a:cubicBezTo>
                    <a:pt x="2073213" y="1078249"/>
                    <a:pt x="2066956" y="1078716"/>
                    <a:pt x="2060784" y="1079183"/>
                  </a:cubicBezTo>
                  <a:cubicBezTo>
                    <a:pt x="2040666" y="1092293"/>
                    <a:pt x="2046513" y="1094671"/>
                    <a:pt x="2018992" y="1105657"/>
                  </a:cubicBezTo>
                  <a:cubicBezTo>
                    <a:pt x="2047773" y="1104227"/>
                    <a:pt x="2056013" y="1086446"/>
                    <a:pt x="2079315" y="1077782"/>
                  </a:cubicBezTo>
                  <a:close/>
                  <a:moveTo>
                    <a:pt x="5150215" y="1074711"/>
                  </a:moveTo>
                  <a:cubicBezTo>
                    <a:pt x="5158279" y="1079024"/>
                    <a:pt x="5176865" y="1097868"/>
                    <a:pt x="5184795" y="1103166"/>
                  </a:cubicBezTo>
                  <a:cubicBezTo>
                    <a:pt x="5182517" y="1097715"/>
                    <a:pt x="5177279" y="1091996"/>
                    <a:pt x="5169691" y="1086560"/>
                  </a:cubicBezTo>
                  <a:cubicBezTo>
                    <a:pt x="5164579" y="1074866"/>
                    <a:pt x="5196815" y="1107866"/>
                    <a:pt x="5202055" y="1114378"/>
                  </a:cubicBezTo>
                  <a:cubicBezTo>
                    <a:pt x="5213735" y="1121188"/>
                    <a:pt x="5195513" y="1099768"/>
                    <a:pt x="5209755" y="1108956"/>
                  </a:cubicBezTo>
                  <a:cubicBezTo>
                    <a:pt x="5213451" y="1103024"/>
                    <a:pt x="5212515" y="1118286"/>
                    <a:pt x="5231063" y="1136732"/>
                  </a:cubicBezTo>
                  <a:cubicBezTo>
                    <a:pt x="5242615" y="1145482"/>
                    <a:pt x="5259645" y="1155505"/>
                    <a:pt x="5276831" y="1166760"/>
                  </a:cubicBezTo>
                  <a:cubicBezTo>
                    <a:pt x="5285539" y="1172239"/>
                    <a:pt x="5293835" y="1178609"/>
                    <a:pt x="5301523" y="1185192"/>
                  </a:cubicBezTo>
                  <a:cubicBezTo>
                    <a:pt x="5309223" y="1191761"/>
                    <a:pt x="5316287" y="1198599"/>
                    <a:pt x="5322035" y="1205664"/>
                  </a:cubicBezTo>
                  <a:cubicBezTo>
                    <a:pt x="5331209" y="1204772"/>
                    <a:pt x="5342647" y="1209783"/>
                    <a:pt x="5356537" y="1221435"/>
                  </a:cubicBezTo>
                  <a:cubicBezTo>
                    <a:pt x="5363475" y="1227253"/>
                    <a:pt x="5371033" y="1234728"/>
                    <a:pt x="5379187" y="1243945"/>
                  </a:cubicBezTo>
                  <a:cubicBezTo>
                    <a:pt x="5387287" y="1253232"/>
                    <a:pt x="5396347" y="1263849"/>
                    <a:pt x="5405111" y="1277327"/>
                  </a:cubicBezTo>
                  <a:cubicBezTo>
                    <a:pt x="5395723" y="1267162"/>
                    <a:pt x="5384923" y="1257946"/>
                    <a:pt x="5373893" y="1248531"/>
                  </a:cubicBezTo>
                  <a:cubicBezTo>
                    <a:pt x="5362837" y="1239159"/>
                    <a:pt x="5351341" y="1229872"/>
                    <a:pt x="5339619" y="1220684"/>
                  </a:cubicBezTo>
                  <a:cubicBezTo>
                    <a:pt x="5327897" y="1211496"/>
                    <a:pt x="5315977" y="1202407"/>
                    <a:pt x="5304043" y="1193446"/>
                  </a:cubicBezTo>
                  <a:cubicBezTo>
                    <a:pt x="5298067" y="1188986"/>
                    <a:pt x="5292107" y="1184527"/>
                    <a:pt x="5286175" y="1180096"/>
                  </a:cubicBezTo>
                  <a:cubicBezTo>
                    <a:pt x="5280231" y="1175693"/>
                    <a:pt x="5273987" y="1171743"/>
                    <a:pt x="5267983" y="1167595"/>
                  </a:cubicBezTo>
                  <a:cubicBezTo>
                    <a:pt x="5243789" y="1151201"/>
                    <a:pt x="5220501" y="1135317"/>
                    <a:pt x="5199803" y="1119942"/>
                  </a:cubicBezTo>
                  <a:cubicBezTo>
                    <a:pt x="5189455" y="1112255"/>
                    <a:pt x="5179757" y="1104695"/>
                    <a:pt x="5170909" y="1097248"/>
                  </a:cubicBezTo>
                  <a:cubicBezTo>
                    <a:pt x="5162003" y="1089887"/>
                    <a:pt x="5153579" y="1083204"/>
                    <a:pt x="5146445" y="1076282"/>
                  </a:cubicBezTo>
                  <a:cubicBezTo>
                    <a:pt x="5146009" y="1073450"/>
                    <a:pt x="5147527" y="1073273"/>
                    <a:pt x="5150215" y="1074711"/>
                  </a:cubicBezTo>
                  <a:close/>
                  <a:moveTo>
                    <a:pt x="1500840" y="1073903"/>
                  </a:moveTo>
                  <a:cubicBezTo>
                    <a:pt x="1493351" y="1075517"/>
                    <a:pt x="1485494" y="1078249"/>
                    <a:pt x="1477240" y="1082114"/>
                  </a:cubicBezTo>
                  <a:cubicBezTo>
                    <a:pt x="1473121" y="1084039"/>
                    <a:pt x="1468888" y="1086248"/>
                    <a:pt x="1464556" y="1088740"/>
                  </a:cubicBezTo>
                  <a:cubicBezTo>
                    <a:pt x="1460337" y="1091373"/>
                    <a:pt x="1456061" y="1094317"/>
                    <a:pt x="1451673" y="1097545"/>
                  </a:cubicBezTo>
                  <a:cubicBezTo>
                    <a:pt x="1455141" y="1096738"/>
                    <a:pt x="1458029" y="1096342"/>
                    <a:pt x="1450002" y="1103081"/>
                  </a:cubicBezTo>
                  <a:cubicBezTo>
                    <a:pt x="1443178" y="1106323"/>
                    <a:pt x="1437091" y="1107229"/>
                    <a:pt x="1429035" y="1114633"/>
                  </a:cubicBezTo>
                  <a:cubicBezTo>
                    <a:pt x="1441862" y="1110641"/>
                    <a:pt x="1454688" y="1106648"/>
                    <a:pt x="1467557" y="1102642"/>
                  </a:cubicBezTo>
                  <a:cubicBezTo>
                    <a:pt x="1490662" y="1082567"/>
                    <a:pt x="1473333" y="1091118"/>
                    <a:pt x="1500840" y="1073903"/>
                  </a:cubicBezTo>
                  <a:close/>
                  <a:moveTo>
                    <a:pt x="1524984" y="1073445"/>
                  </a:moveTo>
                  <a:cubicBezTo>
                    <a:pt x="1522807" y="1069938"/>
                    <a:pt x="1490881" y="1085986"/>
                    <a:pt x="1490690" y="1086347"/>
                  </a:cubicBezTo>
                  <a:cubicBezTo>
                    <a:pt x="1485494" y="1098395"/>
                    <a:pt x="1427903" y="1126412"/>
                    <a:pt x="1404770" y="1137256"/>
                  </a:cubicBezTo>
                  <a:cubicBezTo>
                    <a:pt x="1391023" y="1152956"/>
                    <a:pt x="1369363" y="1173966"/>
                    <a:pt x="1361308" y="1185985"/>
                  </a:cubicBezTo>
                  <a:cubicBezTo>
                    <a:pt x="1348496" y="1184045"/>
                    <a:pt x="1328591" y="1200977"/>
                    <a:pt x="1330813" y="1191450"/>
                  </a:cubicBezTo>
                  <a:cubicBezTo>
                    <a:pt x="1339350" y="1183876"/>
                    <a:pt x="1345905" y="1177292"/>
                    <a:pt x="1351936" y="1170525"/>
                  </a:cubicBezTo>
                  <a:cubicBezTo>
                    <a:pt x="1357924" y="1163716"/>
                    <a:pt x="1363346" y="1156651"/>
                    <a:pt x="1370000" y="1148553"/>
                  </a:cubicBezTo>
                  <a:cubicBezTo>
                    <a:pt x="1383294" y="1132372"/>
                    <a:pt x="1401514" y="1111986"/>
                    <a:pt x="1439002" y="1081477"/>
                  </a:cubicBezTo>
                  <a:cubicBezTo>
                    <a:pt x="1416011" y="1086970"/>
                    <a:pt x="1388589" y="1106337"/>
                    <a:pt x="1366022" y="1109735"/>
                  </a:cubicBezTo>
                  <a:cubicBezTo>
                    <a:pt x="1354470" y="1122080"/>
                    <a:pt x="1335230" y="1132627"/>
                    <a:pt x="1341431" y="1132740"/>
                  </a:cubicBezTo>
                  <a:cubicBezTo>
                    <a:pt x="1374700" y="1109494"/>
                    <a:pt x="1357499" y="1136803"/>
                    <a:pt x="1372336" y="1127700"/>
                  </a:cubicBezTo>
                  <a:cubicBezTo>
                    <a:pt x="1362469" y="1134623"/>
                    <a:pt x="1352134" y="1143060"/>
                    <a:pt x="1341927" y="1151116"/>
                  </a:cubicBezTo>
                  <a:cubicBezTo>
                    <a:pt x="1336816" y="1155151"/>
                    <a:pt x="1331748" y="1159072"/>
                    <a:pt x="1326764" y="1162668"/>
                  </a:cubicBezTo>
                  <a:cubicBezTo>
                    <a:pt x="1321823" y="1166306"/>
                    <a:pt x="1317194" y="1169832"/>
                    <a:pt x="1312593" y="1172649"/>
                  </a:cubicBezTo>
                  <a:cubicBezTo>
                    <a:pt x="1315877" y="1169223"/>
                    <a:pt x="1319119" y="1165938"/>
                    <a:pt x="1322333" y="1162781"/>
                  </a:cubicBezTo>
                  <a:cubicBezTo>
                    <a:pt x="1325618" y="1159695"/>
                    <a:pt x="1328959" y="1156850"/>
                    <a:pt x="1332201" y="1154103"/>
                  </a:cubicBezTo>
                  <a:cubicBezTo>
                    <a:pt x="1338727" y="1148638"/>
                    <a:pt x="1345069" y="1143740"/>
                    <a:pt x="1351214" y="1139535"/>
                  </a:cubicBezTo>
                  <a:cubicBezTo>
                    <a:pt x="1339930" y="1143372"/>
                    <a:pt x="1330474" y="1148143"/>
                    <a:pt x="1321965" y="1153565"/>
                  </a:cubicBezTo>
                  <a:cubicBezTo>
                    <a:pt x="1313471" y="1158987"/>
                    <a:pt x="1306378" y="1165570"/>
                    <a:pt x="1299087" y="1172309"/>
                  </a:cubicBezTo>
                  <a:cubicBezTo>
                    <a:pt x="1284633" y="1185914"/>
                    <a:pt x="1270461" y="1201218"/>
                    <a:pt x="1249296" y="1216706"/>
                  </a:cubicBezTo>
                  <a:cubicBezTo>
                    <a:pt x="1284817" y="1199788"/>
                    <a:pt x="1311772" y="1171148"/>
                    <a:pt x="1315977" y="1181639"/>
                  </a:cubicBezTo>
                  <a:cubicBezTo>
                    <a:pt x="1326382" y="1170681"/>
                    <a:pt x="1330148" y="1165018"/>
                    <a:pt x="1332286" y="1162739"/>
                  </a:cubicBezTo>
                  <a:cubicBezTo>
                    <a:pt x="1334381" y="1160389"/>
                    <a:pt x="1334664" y="1161238"/>
                    <a:pt x="1338373" y="1163574"/>
                  </a:cubicBezTo>
                  <a:cubicBezTo>
                    <a:pt x="1354866" y="1141022"/>
                    <a:pt x="1396389" y="1112141"/>
                    <a:pt x="1409725" y="1100773"/>
                  </a:cubicBezTo>
                  <a:cubicBezTo>
                    <a:pt x="1397663" y="1118158"/>
                    <a:pt x="1365895" y="1145623"/>
                    <a:pt x="1354583" y="1148355"/>
                  </a:cubicBezTo>
                  <a:cubicBezTo>
                    <a:pt x="1353479" y="1152418"/>
                    <a:pt x="1349260" y="1157982"/>
                    <a:pt x="1343710" y="1164126"/>
                  </a:cubicBezTo>
                  <a:cubicBezTo>
                    <a:pt x="1340936" y="1167227"/>
                    <a:pt x="1337835" y="1170483"/>
                    <a:pt x="1334622" y="1173796"/>
                  </a:cubicBezTo>
                  <a:cubicBezTo>
                    <a:pt x="1331521" y="1177222"/>
                    <a:pt x="1328350" y="1180747"/>
                    <a:pt x="1325249" y="1184173"/>
                  </a:cubicBezTo>
                  <a:cubicBezTo>
                    <a:pt x="1312933" y="1197962"/>
                    <a:pt x="1302400" y="1210817"/>
                    <a:pt x="1307468" y="1215318"/>
                  </a:cubicBezTo>
                  <a:cubicBezTo>
                    <a:pt x="1313839" y="1208212"/>
                    <a:pt x="1320974" y="1208240"/>
                    <a:pt x="1330233" y="1206739"/>
                  </a:cubicBezTo>
                  <a:cubicBezTo>
                    <a:pt x="1334862" y="1205989"/>
                    <a:pt x="1340030" y="1204856"/>
                    <a:pt x="1345905" y="1202251"/>
                  </a:cubicBezTo>
                  <a:cubicBezTo>
                    <a:pt x="1348849" y="1200949"/>
                    <a:pt x="1351950" y="1199264"/>
                    <a:pt x="1355277" y="1197112"/>
                  </a:cubicBezTo>
                  <a:cubicBezTo>
                    <a:pt x="1358703" y="1195060"/>
                    <a:pt x="1362341" y="1192511"/>
                    <a:pt x="1366220" y="1189340"/>
                  </a:cubicBezTo>
                  <a:cubicBezTo>
                    <a:pt x="1373879" y="1183040"/>
                    <a:pt x="1427832" y="1131084"/>
                    <a:pt x="1445033" y="1119574"/>
                  </a:cubicBezTo>
                  <a:cubicBezTo>
                    <a:pt x="1470813" y="1108262"/>
                    <a:pt x="1470105" y="1112071"/>
                    <a:pt x="1485197" y="1102514"/>
                  </a:cubicBezTo>
                  <a:cubicBezTo>
                    <a:pt x="1484234" y="1094006"/>
                    <a:pt x="1512591" y="1077102"/>
                    <a:pt x="1514969" y="1084776"/>
                  </a:cubicBezTo>
                  <a:cubicBezTo>
                    <a:pt x="1523131" y="1077956"/>
                    <a:pt x="1525710" y="1074614"/>
                    <a:pt x="1524984" y="1073445"/>
                  </a:cubicBezTo>
                  <a:close/>
                  <a:moveTo>
                    <a:pt x="5773371" y="1073174"/>
                  </a:moveTo>
                  <a:cubicBezTo>
                    <a:pt x="5781119" y="1080485"/>
                    <a:pt x="5822897" y="1127722"/>
                    <a:pt x="5814817" y="1113600"/>
                  </a:cubicBezTo>
                  <a:cubicBezTo>
                    <a:pt x="5814817" y="1113600"/>
                    <a:pt x="5815525" y="1114463"/>
                    <a:pt x="5816559" y="1115907"/>
                  </a:cubicBezTo>
                  <a:cubicBezTo>
                    <a:pt x="5817563" y="1117351"/>
                    <a:pt x="5818979" y="1119376"/>
                    <a:pt x="5820593" y="1121698"/>
                  </a:cubicBezTo>
                  <a:cubicBezTo>
                    <a:pt x="5823751" y="1126355"/>
                    <a:pt x="5827573" y="1132231"/>
                    <a:pt x="5830333" y="1137157"/>
                  </a:cubicBezTo>
                  <a:cubicBezTo>
                    <a:pt x="5835839" y="1147025"/>
                    <a:pt x="5837115" y="1153070"/>
                    <a:pt x="5820479" y="1138021"/>
                  </a:cubicBezTo>
                  <a:cubicBezTo>
                    <a:pt x="5817435" y="1121910"/>
                    <a:pt x="5799697" y="1102486"/>
                    <a:pt x="5780075" y="1082921"/>
                  </a:cubicBezTo>
                  <a:cubicBezTo>
                    <a:pt x="5771987" y="1072735"/>
                    <a:pt x="5770789" y="1070736"/>
                    <a:pt x="5773371" y="1073174"/>
                  </a:cubicBezTo>
                  <a:close/>
                  <a:moveTo>
                    <a:pt x="1625579" y="1071015"/>
                  </a:moveTo>
                  <a:cubicBezTo>
                    <a:pt x="1621374" y="1072062"/>
                    <a:pt x="1617099" y="1073124"/>
                    <a:pt x="1612866" y="1074186"/>
                  </a:cubicBezTo>
                  <a:cubicBezTo>
                    <a:pt x="1604556" y="1081222"/>
                    <a:pt x="1597902" y="1083799"/>
                    <a:pt x="1590016" y="1089745"/>
                  </a:cubicBezTo>
                  <a:cubicBezTo>
                    <a:pt x="1593824" y="1093256"/>
                    <a:pt x="1591432" y="1100377"/>
                    <a:pt x="1582810" y="1111179"/>
                  </a:cubicBezTo>
                  <a:cubicBezTo>
                    <a:pt x="1571626" y="1107993"/>
                    <a:pt x="1511756" y="1162187"/>
                    <a:pt x="1519231" y="1161762"/>
                  </a:cubicBezTo>
                  <a:cubicBezTo>
                    <a:pt x="1539815" y="1146175"/>
                    <a:pt x="1554000" y="1151314"/>
                    <a:pt x="1577516" y="1127134"/>
                  </a:cubicBezTo>
                  <a:cubicBezTo>
                    <a:pt x="1571244" y="1127969"/>
                    <a:pt x="1557979" y="1132952"/>
                    <a:pt x="1566445" y="1125095"/>
                  </a:cubicBezTo>
                  <a:cubicBezTo>
                    <a:pt x="1585231" y="1121542"/>
                    <a:pt x="1610275" y="1098834"/>
                    <a:pt x="1631058" y="1089278"/>
                  </a:cubicBezTo>
                  <a:cubicBezTo>
                    <a:pt x="1583730" y="1110556"/>
                    <a:pt x="1623498" y="1082978"/>
                    <a:pt x="1611011" y="1079594"/>
                  </a:cubicBezTo>
                  <a:cubicBezTo>
                    <a:pt x="1615358" y="1078221"/>
                    <a:pt x="1619775" y="1076649"/>
                    <a:pt x="1625579" y="1071015"/>
                  </a:cubicBezTo>
                  <a:close/>
                  <a:moveTo>
                    <a:pt x="5718591" y="1065805"/>
                  </a:moveTo>
                  <a:cubicBezTo>
                    <a:pt x="5723715" y="1066754"/>
                    <a:pt x="5729703" y="1071751"/>
                    <a:pt x="5737747" y="1078688"/>
                  </a:cubicBezTo>
                  <a:cubicBezTo>
                    <a:pt x="5741795" y="1082128"/>
                    <a:pt x="5746367" y="1086007"/>
                    <a:pt x="5751435" y="1090325"/>
                  </a:cubicBezTo>
                  <a:cubicBezTo>
                    <a:pt x="5756461" y="1094686"/>
                    <a:pt x="5762123" y="1099272"/>
                    <a:pt x="5768595" y="1103859"/>
                  </a:cubicBezTo>
                  <a:cubicBezTo>
                    <a:pt x="5773903" y="1115171"/>
                    <a:pt x="5769655" y="1114845"/>
                    <a:pt x="5759987" y="1107894"/>
                  </a:cubicBezTo>
                  <a:cubicBezTo>
                    <a:pt x="5768991" y="1119446"/>
                    <a:pt x="5780033" y="1131438"/>
                    <a:pt x="5791487" y="1143471"/>
                  </a:cubicBezTo>
                  <a:cubicBezTo>
                    <a:pt x="5810203" y="1159568"/>
                    <a:pt x="5783135" y="1119574"/>
                    <a:pt x="5783035" y="1112693"/>
                  </a:cubicBezTo>
                  <a:cubicBezTo>
                    <a:pt x="5806819" y="1138658"/>
                    <a:pt x="5820255" y="1153877"/>
                    <a:pt x="5833193" y="1169180"/>
                  </a:cubicBezTo>
                  <a:cubicBezTo>
                    <a:pt x="5845991" y="1184626"/>
                    <a:pt x="5859003" y="1199491"/>
                    <a:pt x="5879275" y="1227111"/>
                  </a:cubicBezTo>
                  <a:cubicBezTo>
                    <a:pt x="5868911" y="1218561"/>
                    <a:pt x="5863559" y="1211241"/>
                    <a:pt x="5858563" y="1204219"/>
                  </a:cubicBezTo>
                  <a:cubicBezTo>
                    <a:pt x="5853423" y="1197339"/>
                    <a:pt x="5848823" y="1190572"/>
                    <a:pt x="5840271" y="1182941"/>
                  </a:cubicBezTo>
                  <a:cubicBezTo>
                    <a:pt x="5843273" y="1192271"/>
                    <a:pt x="5862087" y="1212501"/>
                    <a:pt x="5848583" y="1202025"/>
                  </a:cubicBezTo>
                  <a:cubicBezTo>
                    <a:pt x="5822463" y="1184782"/>
                    <a:pt x="5833971" y="1175749"/>
                    <a:pt x="5814547" y="1160063"/>
                  </a:cubicBezTo>
                  <a:cubicBezTo>
                    <a:pt x="5795351" y="1142310"/>
                    <a:pt x="5820565" y="1179161"/>
                    <a:pt x="5819899" y="1184244"/>
                  </a:cubicBezTo>
                  <a:cubicBezTo>
                    <a:pt x="5803407" y="1164367"/>
                    <a:pt x="5786955" y="1144547"/>
                    <a:pt x="5770435" y="1124628"/>
                  </a:cubicBezTo>
                  <a:cubicBezTo>
                    <a:pt x="5762067" y="1114690"/>
                    <a:pt x="5753701" y="1104723"/>
                    <a:pt x="5745277" y="1094714"/>
                  </a:cubicBezTo>
                  <a:cubicBezTo>
                    <a:pt x="5736429" y="1085115"/>
                    <a:pt x="5727539" y="1075488"/>
                    <a:pt x="5718591" y="1065805"/>
                  </a:cubicBezTo>
                  <a:close/>
                  <a:moveTo>
                    <a:pt x="2193945" y="1062578"/>
                  </a:moveTo>
                  <a:cubicBezTo>
                    <a:pt x="2197102" y="1068821"/>
                    <a:pt x="2175895" y="1077188"/>
                    <a:pt x="2154050" y="1087197"/>
                  </a:cubicBezTo>
                  <a:cubicBezTo>
                    <a:pt x="2132446" y="1097645"/>
                    <a:pt x="2109696" y="1108872"/>
                    <a:pt x="2108733" y="1117734"/>
                  </a:cubicBezTo>
                  <a:cubicBezTo>
                    <a:pt x="2085827" y="1122958"/>
                    <a:pt x="2066658" y="1132160"/>
                    <a:pt x="2051807" y="1142000"/>
                  </a:cubicBezTo>
                  <a:cubicBezTo>
                    <a:pt x="2048098" y="1144463"/>
                    <a:pt x="2044644" y="1146955"/>
                    <a:pt x="2041473" y="1149446"/>
                  </a:cubicBezTo>
                  <a:cubicBezTo>
                    <a:pt x="2038358" y="1152023"/>
                    <a:pt x="2035583" y="1154698"/>
                    <a:pt x="2033049" y="1157247"/>
                  </a:cubicBezTo>
                  <a:cubicBezTo>
                    <a:pt x="2027995" y="1162358"/>
                    <a:pt x="2024031" y="1167199"/>
                    <a:pt x="2021185" y="1171347"/>
                  </a:cubicBezTo>
                  <a:cubicBezTo>
                    <a:pt x="2026961" y="1158125"/>
                    <a:pt x="1996722" y="1184811"/>
                    <a:pt x="1983131" y="1180337"/>
                  </a:cubicBezTo>
                  <a:cubicBezTo>
                    <a:pt x="2000120" y="1166803"/>
                    <a:pt x="2013852" y="1157686"/>
                    <a:pt x="2026707" y="1148880"/>
                  </a:cubicBezTo>
                  <a:cubicBezTo>
                    <a:pt x="2029906" y="1146657"/>
                    <a:pt x="2033063" y="1144477"/>
                    <a:pt x="2036220" y="1142283"/>
                  </a:cubicBezTo>
                  <a:cubicBezTo>
                    <a:pt x="2039448" y="1140202"/>
                    <a:pt x="2042676" y="1138092"/>
                    <a:pt x="2045918" y="1135855"/>
                  </a:cubicBezTo>
                  <a:cubicBezTo>
                    <a:pt x="2052402" y="1131396"/>
                    <a:pt x="2058985" y="1126512"/>
                    <a:pt x="2065993" y="1120693"/>
                  </a:cubicBezTo>
                  <a:cubicBezTo>
                    <a:pt x="2083562" y="1116701"/>
                    <a:pt x="2102716" y="1109183"/>
                    <a:pt x="2123329" y="1098141"/>
                  </a:cubicBezTo>
                  <a:cubicBezTo>
                    <a:pt x="2142031" y="1083346"/>
                    <a:pt x="2123584" y="1092860"/>
                    <a:pt x="2107317" y="1094531"/>
                  </a:cubicBezTo>
                  <a:cubicBezTo>
                    <a:pt x="2137019" y="1078137"/>
                    <a:pt x="2127421" y="1084210"/>
                    <a:pt x="2148642" y="1068382"/>
                  </a:cubicBezTo>
                  <a:cubicBezTo>
                    <a:pt x="2145372" y="1072700"/>
                    <a:pt x="2147453" y="1076863"/>
                    <a:pt x="2154857" y="1076919"/>
                  </a:cubicBezTo>
                  <a:cubicBezTo>
                    <a:pt x="2162346" y="1077160"/>
                    <a:pt x="2175371" y="1073762"/>
                    <a:pt x="2193945" y="1062578"/>
                  </a:cubicBezTo>
                  <a:close/>
                  <a:moveTo>
                    <a:pt x="2225730" y="1059187"/>
                  </a:moveTo>
                  <a:cubicBezTo>
                    <a:pt x="2239033" y="1057134"/>
                    <a:pt x="2231636" y="1068774"/>
                    <a:pt x="2248677" y="1061629"/>
                  </a:cubicBezTo>
                  <a:cubicBezTo>
                    <a:pt x="2254014" y="1062436"/>
                    <a:pt x="2243637" y="1066357"/>
                    <a:pt x="2240310" y="1066400"/>
                  </a:cubicBezTo>
                  <a:cubicBezTo>
                    <a:pt x="2215535" y="1079934"/>
                    <a:pt x="2244359" y="1075432"/>
                    <a:pt x="2202142" y="1094785"/>
                  </a:cubicBezTo>
                  <a:cubicBezTo>
                    <a:pt x="2177268" y="1096087"/>
                    <a:pt x="2206842" y="1090920"/>
                    <a:pt x="2221226" y="1080613"/>
                  </a:cubicBezTo>
                  <a:cubicBezTo>
                    <a:pt x="2187079" y="1080670"/>
                    <a:pt x="2170246" y="1099202"/>
                    <a:pt x="2136637" y="1120706"/>
                  </a:cubicBezTo>
                  <a:cubicBezTo>
                    <a:pt x="2130535" y="1118101"/>
                    <a:pt x="2116237" y="1127388"/>
                    <a:pt x="2097946" y="1139875"/>
                  </a:cubicBezTo>
                  <a:cubicBezTo>
                    <a:pt x="2088800" y="1146118"/>
                    <a:pt x="2078650" y="1153154"/>
                    <a:pt x="2067989" y="1159922"/>
                  </a:cubicBezTo>
                  <a:cubicBezTo>
                    <a:pt x="2062666" y="1163319"/>
                    <a:pt x="2057187" y="1166575"/>
                    <a:pt x="2051709" y="1169761"/>
                  </a:cubicBezTo>
                  <a:cubicBezTo>
                    <a:pt x="2046343" y="1173130"/>
                    <a:pt x="2040906" y="1176287"/>
                    <a:pt x="2035456" y="1179119"/>
                  </a:cubicBezTo>
                  <a:cubicBezTo>
                    <a:pt x="2038443" y="1174249"/>
                    <a:pt x="2044545" y="1168303"/>
                    <a:pt x="2052657" y="1162484"/>
                  </a:cubicBezTo>
                  <a:cubicBezTo>
                    <a:pt x="2060826" y="1156765"/>
                    <a:pt x="2070736" y="1150719"/>
                    <a:pt x="2080731" y="1144717"/>
                  </a:cubicBezTo>
                  <a:cubicBezTo>
                    <a:pt x="2100735" y="1132712"/>
                    <a:pt x="2121107" y="1120848"/>
                    <a:pt x="2128921" y="1111830"/>
                  </a:cubicBezTo>
                  <a:cubicBezTo>
                    <a:pt x="2143673" y="1103958"/>
                    <a:pt x="2133466" y="1113359"/>
                    <a:pt x="2147000" y="1110711"/>
                  </a:cubicBezTo>
                  <a:cubicBezTo>
                    <a:pt x="2146391" y="1107880"/>
                    <a:pt x="2150242" y="1103987"/>
                    <a:pt x="2156202" y="1099641"/>
                  </a:cubicBezTo>
                  <a:cubicBezTo>
                    <a:pt x="2162092" y="1095167"/>
                    <a:pt x="2170317" y="1090693"/>
                    <a:pt x="2178358" y="1086517"/>
                  </a:cubicBezTo>
                  <a:cubicBezTo>
                    <a:pt x="2194356" y="1078037"/>
                    <a:pt x="2209277" y="1070179"/>
                    <a:pt x="2203855" y="1067008"/>
                  </a:cubicBezTo>
                  <a:cubicBezTo>
                    <a:pt x="2214561" y="1062078"/>
                    <a:pt x="2221296" y="1059872"/>
                    <a:pt x="2225730" y="1059187"/>
                  </a:cubicBezTo>
                  <a:close/>
                  <a:moveTo>
                    <a:pt x="1428254" y="1059173"/>
                  </a:moveTo>
                  <a:cubicBezTo>
                    <a:pt x="1426138" y="1059271"/>
                    <a:pt x="1422212" y="1060560"/>
                    <a:pt x="1415261" y="1063837"/>
                  </a:cubicBezTo>
                  <a:cubicBezTo>
                    <a:pt x="1397168" y="1079438"/>
                    <a:pt x="1407729" y="1076225"/>
                    <a:pt x="1403538" y="1082680"/>
                  </a:cubicBezTo>
                  <a:cubicBezTo>
                    <a:pt x="1395554" y="1083685"/>
                    <a:pt x="1374941" y="1098607"/>
                    <a:pt x="1380632" y="1100037"/>
                  </a:cubicBezTo>
                  <a:cubicBezTo>
                    <a:pt x="1399376" y="1083671"/>
                    <a:pt x="1411410" y="1088952"/>
                    <a:pt x="1431244" y="1068849"/>
                  </a:cubicBezTo>
                  <a:cubicBezTo>
                    <a:pt x="1424661" y="1069295"/>
                    <a:pt x="1434602" y="1058879"/>
                    <a:pt x="1428254" y="1059173"/>
                  </a:cubicBezTo>
                  <a:close/>
                  <a:moveTo>
                    <a:pt x="2302856" y="1056829"/>
                  </a:moveTo>
                  <a:cubicBezTo>
                    <a:pt x="2301964" y="1057537"/>
                    <a:pt x="2297391" y="1060029"/>
                    <a:pt x="2292804" y="1062974"/>
                  </a:cubicBezTo>
                  <a:cubicBezTo>
                    <a:pt x="2283560" y="1068721"/>
                    <a:pt x="2273862" y="1075404"/>
                    <a:pt x="2292026" y="1070477"/>
                  </a:cubicBezTo>
                  <a:cubicBezTo>
                    <a:pt x="2279157" y="1076338"/>
                    <a:pt x="2267237" y="1080288"/>
                    <a:pt x="2257341" y="1080146"/>
                  </a:cubicBezTo>
                  <a:cubicBezTo>
                    <a:pt x="2249186" y="1084181"/>
                    <a:pt x="2251848" y="1084577"/>
                    <a:pt x="2254991" y="1084861"/>
                  </a:cubicBezTo>
                  <a:cubicBezTo>
                    <a:pt x="2211047" y="1095606"/>
                    <a:pt x="2286292" y="1071496"/>
                    <a:pt x="2290709" y="1061190"/>
                  </a:cubicBezTo>
                  <a:cubicBezTo>
                    <a:pt x="2300718" y="1056716"/>
                    <a:pt x="2303734" y="1056107"/>
                    <a:pt x="2302856" y="1056829"/>
                  </a:cubicBezTo>
                  <a:close/>
                  <a:moveTo>
                    <a:pt x="1317463" y="1055470"/>
                  </a:moveTo>
                  <a:cubicBezTo>
                    <a:pt x="1304127" y="1062903"/>
                    <a:pt x="1280994" y="1080429"/>
                    <a:pt x="1267573" y="1092236"/>
                  </a:cubicBezTo>
                  <a:cubicBezTo>
                    <a:pt x="1260792" y="1098055"/>
                    <a:pt x="1256885" y="1102939"/>
                    <a:pt x="1257380" y="1103916"/>
                  </a:cubicBezTo>
                  <a:cubicBezTo>
                    <a:pt x="1258017" y="1105063"/>
                    <a:pt x="1262972" y="1102189"/>
                    <a:pt x="1275714" y="1094558"/>
                  </a:cubicBezTo>
                  <a:cubicBezTo>
                    <a:pt x="1272203" y="1094728"/>
                    <a:pt x="1274836" y="1090693"/>
                    <a:pt x="1285723" y="1081137"/>
                  </a:cubicBezTo>
                  <a:cubicBezTo>
                    <a:pt x="1342139" y="1051648"/>
                    <a:pt x="1282750" y="1111150"/>
                    <a:pt x="1341870" y="1072515"/>
                  </a:cubicBezTo>
                  <a:cubicBezTo>
                    <a:pt x="1337637" y="1068735"/>
                    <a:pt x="1305245" y="1069599"/>
                    <a:pt x="1317463" y="1055470"/>
                  </a:cubicBezTo>
                  <a:close/>
                  <a:moveTo>
                    <a:pt x="2135533" y="1045716"/>
                  </a:moveTo>
                  <a:cubicBezTo>
                    <a:pt x="2120017" y="1049354"/>
                    <a:pt x="2105888" y="1050133"/>
                    <a:pt x="2088178" y="1058401"/>
                  </a:cubicBezTo>
                  <a:cubicBezTo>
                    <a:pt x="2097210" y="1063894"/>
                    <a:pt x="2136000" y="1059873"/>
                    <a:pt x="2103835" y="1076055"/>
                  </a:cubicBezTo>
                  <a:cubicBezTo>
                    <a:pt x="2120965" y="1066074"/>
                    <a:pt x="2109187" y="1078334"/>
                    <a:pt x="2124363" y="1069967"/>
                  </a:cubicBezTo>
                  <a:cubicBezTo>
                    <a:pt x="2112726" y="1069217"/>
                    <a:pt x="2136383" y="1054635"/>
                    <a:pt x="2133296" y="1050544"/>
                  </a:cubicBezTo>
                  <a:cubicBezTo>
                    <a:pt x="2124193" y="1056121"/>
                    <a:pt x="2118870" y="1055230"/>
                    <a:pt x="2135533" y="1045716"/>
                  </a:cubicBezTo>
                  <a:close/>
                  <a:moveTo>
                    <a:pt x="1161224" y="1040266"/>
                  </a:moveTo>
                  <a:cubicBezTo>
                    <a:pt x="1140951" y="1057297"/>
                    <a:pt x="1107625" y="1079495"/>
                    <a:pt x="1142990" y="1062988"/>
                  </a:cubicBezTo>
                  <a:cubicBezTo>
                    <a:pt x="1143740" y="1072898"/>
                    <a:pt x="1104709" y="1081520"/>
                    <a:pt x="1102925" y="1079000"/>
                  </a:cubicBezTo>
                  <a:cubicBezTo>
                    <a:pt x="1125675" y="1054154"/>
                    <a:pt x="1141928" y="1052653"/>
                    <a:pt x="1161224" y="1040266"/>
                  </a:cubicBezTo>
                  <a:close/>
                  <a:moveTo>
                    <a:pt x="2094777" y="1038468"/>
                  </a:moveTo>
                  <a:cubicBezTo>
                    <a:pt x="2086383" y="1038375"/>
                    <a:pt x="2074920" y="1040322"/>
                    <a:pt x="2063955" y="1046183"/>
                  </a:cubicBezTo>
                  <a:cubicBezTo>
                    <a:pt x="2087130" y="1040506"/>
                    <a:pt x="2072364" y="1059732"/>
                    <a:pt x="2107177" y="1042984"/>
                  </a:cubicBezTo>
                  <a:cubicBezTo>
                    <a:pt x="2108494" y="1040690"/>
                    <a:pt x="2103170" y="1038560"/>
                    <a:pt x="2094777" y="1038468"/>
                  </a:cubicBezTo>
                  <a:close/>
                  <a:moveTo>
                    <a:pt x="5837467" y="1036443"/>
                  </a:moveTo>
                  <a:cubicBezTo>
                    <a:pt x="5867735" y="1061119"/>
                    <a:pt x="5895287" y="1084846"/>
                    <a:pt x="5922483" y="1110768"/>
                  </a:cubicBezTo>
                  <a:cubicBezTo>
                    <a:pt x="5929207" y="1117323"/>
                    <a:pt x="5936215" y="1123708"/>
                    <a:pt x="5942683" y="1130829"/>
                  </a:cubicBezTo>
                  <a:cubicBezTo>
                    <a:pt x="5949211" y="1137893"/>
                    <a:pt x="5955765" y="1145156"/>
                    <a:pt x="5962347" y="1152645"/>
                  </a:cubicBezTo>
                  <a:cubicBezTo>
                    <a:pt x="5975515" y="1167637"/>
                    <a:pt x="5988865" y="1183606"/>
                    <a:pt x="6002655" y="1200963"/>
                  </a:cubicBezTo>
                  <a:cubicBezTo>
                    <a:pt x="5989175" y="1188236"/>
                    <a:pt x="5975699" y="1174348"/>
                    <a:pt x="5962603" y="1160502"/>
                  </a:cubicBezTo>
                  <a:cubicBezTo>
                    <a:pt x="5949379" y="1146784"/>
                    <a:pt x="5937135" y="1132513"/>
                    <a:pt x="5924521" y="1120636"/>
                  </a:cubicBezTo>
                  <a:cubicBezTo>
                    <a:pt x="5899787" y="1096398"/>
                    <a:pt x="5878397" y="1076947"/>
                    <a:pt x="5864169" y="1071737"/>
                  </a:cubicBezTo>
                  <a:cubicBezTo>
                    <a:pt x="5850775" y="1058981"/>
                    <a:pt x="5852263" y="1049524"/>
                    <a:pt x="5837467" y="1036443"/>
                  </a:cubicBezTo>
                  <a:close/>
                  <a:moveTo>
                    <a:pt x="5411623" y="1033258"/>
                  </a:moveTo>
                  <a:cubicBezTo>
                    <a:pt x="5418135" y="1045603"/>
                    <a:pt x="5486415" y="1108914"/>
                    <a:pt x="5448431" y="1081463"/>
                  </a:cubicBezTo>
                  <a:cubicBezTo>
                    <a:pt x="5447779" y="1070194"/>
                    <a:pt x="5423189" y="1056801"/>
                    <a:pt x="5406907" y="1044244"/>
                  </a:cubicBezTo>
                  <a:cubicBezTo>
                    <a:pt x="5400579" y="1032536"/>
                    <a:pt x="5426841" y="1054083"/>
                    <a:pt x="5411623" y="1033258"/>
                  </a:cubicBezTo>
                  <a:close/>
                  <a:moveTo>
                    <a:pt x="1152914" y="1027963"/>
                  </a:moveTo>
                  <a:cubicBezTo>
                    <a:pt x="1130560" y="1043720"/>
                    <a:pt x="1103307" y="1077145"/>
                    <a:pt x="1081109" y="1093057"/>
                  </a:cubicBezTo>
                  <a:cubicBezTo>
                    <a:pt x="1075135" y="1094473"/>
                    <a:pt x="1085795" y="1085922"/>
                    <a:pt x="1089462" y="1084464"/>
                  </a:cubicBezTo>
                  <a:cubicBezTo>
                    <a:pt x="1097375" y="1076225"/>
                    <a:pt x="1087720" y="1081151"/>
                    <a:pt x="1084351" y="1081392"/>
                  </a:cubicBezTo>
                  <a:cubicBezTo>
                    <a:pt x="1125534" y="1053531"/>
                    <a:pt x="1099414" y="1066966"/>
                    <a:pt x="1095960" y="1061119"/>
                  </a:cubicBezTo>
                  <a:cubicBezTo>
                    <a:pt x="1108177" y="1049581"/>
                    <a:pt x="1126921" y="1041894"/>
                    <a:pt x="1116049" y="1053021"/>
                  </a:cubicBezTo>
                  <a:cubicBezTo>
                    <a:pt x="1128323" y="1044725"/>
                    <a:pt x="1142268" y="1030596"/>
                    <a:pt x="1152914" y="1027963"/>
                  </a:cubicBezTo>
                  <a:close/>
                  <a:moveTo>
                    <a:pt x="1216581" y="1025848"/>
                  </a:moveTo>
                  <a:cubicBezTo>
                    <a:pt x="1218826" y="1025323"/>
                    <a:pt x="1219425" y="1026618"/>
                    <a:pt x="1218858" y="1028898"/>
                  </a:cubicBezTo>
                  <a:cubicBezTo>
                    <a:pt x="1217740" y="1033470"/>
                    <a:pt x="1212006" y="1041993"/>
                    <a:pt x="1206131" y="1048548"/>
                  </a:cubicBezTo>
                  <a:cubicBezTo>
                    <a:pt x="1189935" y="1070987"/>
                    <a:pt x="1128479" y="1103845"/>
                    <a:pt x="1158464" y="1092987"/>
                  </a:cubicBezTo>
                  <a:cubicBezTo>
                    <a:pt x="1101340" y="1126837"/>
                    <a:pt x="1192243" y="1061728"/>
                    <a:pt x="1192880" y="1053701"/>
                  </a:cubicBezTo>
                  <a:cubicBezTo>
                    <a:pt x="1178241" y="1063752"/>
                    <a:pt x="1164339" y="1071666"/>
                    <a:pt x="1151442" y="1075135"/>
                  </a:cubicBezTo>
                  <a:cubicBezTo>
                    <a:pt x="1167977" y="1059803"/>
                    <a:pt x="1161932" y="1061218"/>
                    <a:pt x="1154684" y="1063540"/>
                  </a:cubicBezTo>
                  <a:cubicBezTo>
                    <a:pt x="1184626" y="1037151"/>
                    <a:pt x="1186254" y="1050572"/>
                    <a:pt x="1179700" y="1058826"/>
                  </a:cubicBezTo>
                  <a:cubicBezTo>
                    <a:pt x="1189992" y="1053630"/>
                    <a:pt x="1212884" y="1030526"/>
                    <a:pt x="1204418" y="1033725"/>
                  </a:cubicBezTo>
                  <a:cubicBezTo>
                    <a:pt x="1210442" y="1028720"/>
                    <a:pt x="1214335" y="1026374"/>
                    <a:pt x="1216581" y="1025848"/>
                  </a:cubicBezTo>
                  <a:close/>
                  <a:moveTo>
                    <a:pt x="5292317" y="1020837"/>
                  </a:moveTo>
                  <a:cubicBezTo>
                    <a:pt x="5300809" y="1024773"/>
                    <a:pt x="5345879" y="1055835"/>
                    <a:pt x="5358035" y="1063342"/>
                  </a:cubicBezTo>
                  <a:cubicBezTo>
                    <a:pt x="5366319" y="1078179"/>
                    <a:pt x="5378961" y="1085413"/>
                    <a:pt x="5370819" y="1086475"/>
                  </a:cubicBezTo>
                  <a:cubicBezTo>
                    <a:pt x="5357471" y="1075885"/>
                    <a:pt x="5349061" y="1066726"/>
                    <a:pt x="5339435" y="1057042"/>
                  </a:cubicBezTo>
                  <a:cubicBezTo>
                    <a:pt x="5329765" y="1047458"/>
                    <a:pt x="5318539" y="1037789"/>
                    <a:pt x="5298591" y="1027822"/>
                  </a:cubicBezTo>
                  <a:cubicBezTo>
                    <a:pt x="5290719" y="1021228"/>
                    <a:pt x="5289487" y="1019526"/>
                    <a:pt x="5292317" y="1020837"/>
                  </a:cubicBezTo>
                  <a:close/>
                  <a:moveTo>
                    <a:pt x="5141603" y="1016029"/>
                  </a:moveTo>
                  <a:cubicBezTo>
                    <a:pt x="5154131" y="1024863"/>
                    <a:pt x="5164607" y="1033867"/>
                    <a:pt x="5170101" y="1042928"/>
                  </a:cubicBezTo>
                  <a:cubicBezTo>
                    <a:pt x="5178823" y="1044726"/>
                    <a:pt x="5169987" y="1031446"/>
                    <a:pt x="5183239" y="1037137"/>
                  </a:cubicBezTo>
                  <a:cubicBezTo>
                    <a:pt x="5202267" y="1047557"/>
                    <a:pt x="5199391" y="1059024"/>
                    <a:pt x="5208907" y="1070194"/>
                  </a:cubicBezTo>
                  <a:cubicBezTo>
                    <a:pt x="5211863" y="1083304"/>
                    <a:pt x="5191803" y="1052540"/>
                    <a:pt x="5190133" y="1047953"/>
                  </a:cubicBezTo>
                  <a:cubicBezTo>
                    <a:pt x="5180351" y="1044400"/>
                    <a:pt x="5180719" y="1049638"/>
                    <a:pt x="5185843" y="1058925"/>
                  </a:cubicBezTo>
                  <a:cubicBezTo>
                    <a:pt x="5170271" y="1044697"/>
                    <a:pt x="5151555" y="1030498"/>
                    <a:pt x="5141603" y="1016029"/>
                  </a:cubicBezTo>
                  <a:close/>
                  <a:moveTo>
                    <a:pt x="1559553" y="1013807"/>
                  </a:moveTo>
                  <a:cubicBezTo>
                    <a:pt x="1557575" y="1014083"/>
                    <a:pt x="1554712" y="1014882"/>
                    <a:pt x="1550419" y="1016524"/>
                  </a:cubicBezTo>
                  <a:cubicBezTo>
                    <a:pt x="1518155" y="1038765"/>
                    <a:pt x="1431202" y="1111660"/>
                    <a:pt x="1504507" y="1063101"/>
                  </a:cubicBezTo>
                  <a:cubicBezTo>
                    <a:pt x="1474112" y="1068792"/>
                    <a:pt x="1571145" y="1028076"/>
                    <a:pt x="1546625" y="1027340"/>
                  </a:cubicBezTo>
                  <a:cubicBezTo>
                    <a:pt x="1553505" y="1024452"/>
                    <a:pt x="1559706" y="1023801"/>
                    <a:pt x="1568115" y="1016793"/>
                  </a:cubicBezTo>
                  <a:cubicBezTo>
                    <a:pt x="1563443" y="1016857"/>
                    <a:pt x="1565484" y="1012978"/>
                    <a:pt x="1559553" y="1013807"/>
                  </a:cubicBezTo>
                  <a:close/>
                  <a:moveTo>
                    <a:pt x="2325786" y="1011679"/>
                  </a:moveTo>
                  <a:cubicBezTo>
                    <a:pt x="2329937" y="1011624"/>
                    <a:pt x="2320644" y="1020417"/>
                    <a:pt x="2339947" y="1016255"/>
                  </a:cubicBezTo>
                  <a:cubicBezTo>
                    <a:pt x="2331354" y="1020502"/>
                    <a:pt x="2325762" y="1019412"/>
                    <a:pt x="2319165" y="1020233"/>
                  </a:cubicBezTo>
                  <a:cubicBezTo>
                    <a:pt x="2289789" y="1032564"/>
                    <a:pt x="2305149" y="1031446"/>
                    <a:pt x="2282243" y="1042573"/>
                  </a:cubicBezTo>
                  <a:cubicBezTo>
                    <a:pt x="2272248" y="1042701"/>
                    <a:pt x="2262154" y="1042842"/>
                    <a:pt x="2252074" y="1042984"/>
                  </a:cubicBezTo>
                  <a:cubicBezTo>
                    <a:pt x="2260526" y="1039020"/>
                    <a:pt x="2276962" y="1033159"/>
                    <a:pt x="2291247" y="1028345"/>
                  </a:cubicBezTo>
                  <a:cubicBezTo>
                    <a:pt x="2305616" y="1023659"/>
                    <a:pt x="2317338" y="1019030"/>
                    <a:pt x="2315597" y="1015491"/>
                  </a:cubicBezTo>
                  <a:cubicBezTo>
                    <a:pt x="2321525" y="1012698"/>
                    <a:pt x="2324403" y="1011697"/>
                    <a:pt x="2325786" y="1011679"/>
                  </a:cubicBezTo>
                  <a:close/>
                  <a:moveTo>
                    <a:pt x="2590448" y="1011663"/>
                  </a:moveTo>
                  <a:cubicBezTo>
                    <a:pt x="2590331" y="1012047"/>
                    <a:pt x="2586572" y="1013615"/>
                    <a:pt x="2582148" y="1015491"/>
                  </a:cubicBezTo>
                  <a:cubicBezTo>
                    <a:pt x="2573215" y="1019030"/>
                    <a:pt x="2561989" y="1024764"/>
                    <a:pt x="2571375" y="1023475"/>
                  </a:cubicBezTo>
                  <a:cubicBezTo>
                    <a:pt x="2554740" y="1025599"/>
                    <a:pt x="2447599" y="1076395"/>
                    <a:pt x="2508460" y="1045221"/>
                  </a:cubicBezTo>
                  <a:cubicBezTo>
                    <a:pt x="2505629" y="1042064"/>
                    <a:pt x="2540470" y="1030412"/>
                    <a:pt x="2530914" y="1028827"/>
                  </a:cubicBezTo>
                  <a:cubicBezTo>
                    <a:pt x="2558831" y="1022173"/>
                    <a:pt x="2554726" y="1029620"/>
                    <a:pt x="2576896" y="1014939"/>
                  </a:cubicBezTo>
                  <a:cubicBezTo>
                    <a:pt x="2587040" y="1012079"/>
                    <a:pt x="2590565" y="1011279"/>
                    <a:pt x="2590448" y="1011663"/>
                  </a:cubicBezTo>
                  <a:close/>
                  <a:moveTo>
                    <a:pt x="2698576" y="1005057"/>
                  </a:moveTo>
                  <a:cubicBezTo>
                    <a:pt x="2703022" y="1009771"/>
                    <a:pt x="2644836" y="1029322"/>
                    <a:pt x="2629801" y="1031857"/>
                  </a:cubicBezTo>
                  <a:cubicBezTo>
                    <a:pt x="2636908" y="1026236"/>
                    <a:pt x="2666114" y="1013042"/>
                    <a:pt x="2698576" y="1005057"/>
                  </a:cubicBezTo>
                  <a:close/>
                  <a:moveTo>
                    <a:pt x="2231335" y="1001248"/>
                  </a:moveTo>
                  <a:cubicBezTo>
                    <a:pt x="2203219" y="1019030"/>
                    <a:pt x="2167288" y="1026349"/>
                    <a:pt x="2127846" y="1036811"/>
                  </a:cubicBezTo>
                  <a:cubicBezTo>
                    <a:pt x="2137968" y="1036033"/>
                    <a:pt x="2148600" y="1036033"/>
                    <a:pt x="2158822" y="1035650"/>
                  </a:cubicBezTo>
                  <a:cubicBezTo>
                    <a:pt x="2181459" y="1020488"/>
                    <a:pt x="2230216" y="1013891"/>
                    <a:pt x="2231335" y="1001248"/>
                  </a:cubicBezTo>
                  <a:close/>
                  <a:moveTo>
                    <a:pt x="1203427" y="998630"/>
                  </a:moveTo>
                  <a:cubicBezTo>
                    <a:pt x="1174886" y="1018747"/>
                    <a:pt x="1192979" y="1008611"/>
                    <a:pt x="1169605" y="1031758"/>
                  </a:cubicBezTo>
                  <a:lnTo>
                    <a:pt x="1142891" y="1042305"/>
                  </a:lnTo>
                  <a:cubicBezTo>
                    <a:pt x="1148780" y="1035524"/>
                    <a:pt x="1153367" y="1033258"/>
                    <a:pt x="1157813" y="1031248"/>
                  </a:cubicBezTo>
                  <a:cubicBezTo>
                    <a:pt x="1171998" y="1024141"/>
                    <a:pt x="1177958" y="1004887"/>
                    <a:pt x="1203427" y="998630"/>
                  </a:cubicBezTo>
                  <a:close/>
                  <a:moveTo>
                    <a:pt x="5348199" y="990730"/>
                  </a:moveTo>
                  <a:cubicBezTo>
                    <a:pt x="5393075" y="1028629"/>
                    <a:pt x="5364323" y="993292"/>
                    <a:pt x="5380179" y="997823"/>
                  </a:cubicBezTo>
                  <a:cubicBezTo>
                    <a:pt x="5402831" y="1017558"/>
                    <a:pt x="5378595" y="1014755"/>
                    <a:pt x="5389127" y="1031573"/>
                  </a:cubicBezTo>
                  <a:cubicBezTo>
                    <a:pt x="5380223" y="1025613"/>
                    <a:pt x="5377857" y="1019908"/>
                    <a:pt x="5373157" y="1014118"/>
                  </a:cubicBezTo>
                  <a:cubicBezTo>
                    <a:pt x="5356551" y="1001914"/>
                    <a:pt x="5358659" y="1007266"/>
                    <a:pt x="5361819" y="1013580"/>
                  </a:cubicBezTo>
                  <a:cubicBezTo>
                    <a:pt x="5332385" y="992004"/>
                    <a:pt x="5363275" y="1007124"/>
                    <a:pt x="5348199" y="990730"/>
                  </a:cubicBezTo>
                  <a:close/>
                  <a:moveTo>
                    <a:pt x="2652396" y="988706"/>
                  </a:moveTo>
                  <a:cubicBezTo>
                    <a:pt x="2680824" y="990178"/>
                    <a:pt x="2623770" y="998290"/>
                    <a:pt x="2606018" y="1009857"/>
                  </a:cubicBezTo>
                  <a:cubicBezTo>
                    <a:pt x="2588689" y="1009560"/>
                    <a:pt x="2635294" y="988848"/>
                    <a:pt x="2652396" y="988706"/>
                  </a:cubicBezTo>
                  <a:close/>
                  <a:moveTo>
                    <a:pt x="2478249" y="982208"/>
                  </a:moveTo>
                  <a:cubicBezTo>
                    <a:pt x="2455130" y="992174"/>
                    <a:pt x="2439996" y="997172"/>
                    <a:pt x="2428373" y="1001561"/>
                  </a:cubicBezTo>
                  <a:cubicBezTo>
                    <a:pt x="2416750" y="1005949"/>
                    <a:pt x="2408964" y="1010536"/>
                    <a:pt x="2400130" y="1018450"/>
                  </a:cubicBezTo>
                  <a:cubicBezTo>
                    <a:pt x="2381994" y="1023320"/>
                    <a:pt x="2387416" y="1019752"/>
                    <a:pt x="2382178" y="1017756"/>
                  </a:cubicBezTo>
                  <a:cubicBezTo>
                    <a:pt x="2353114" y="1028218"/>
                    <a:pt x="2354119" y="1039218"/>
                    <a:pt x="2339395" y="1039388"/>
                  </a:cubicBezTo>
                  <a:cubicBezTo>
                    <a:pt x="2324474" y="1047430"/>
                    <a:pt x="2354544" y="1042772"/>
                    <a:pt x="2346417" y="1048888"/>
                  </a:cubicBezTo>
                  <a:cubicBezTo>
                    <a:pt x="2326215" y="1053843"/>
                    <a:pt x="2316206" y="1051960"/>
                    <a:pt x="2310175" y="1047628"/>
                  </a:cubicBezTo>
                  <a:cubicBezTo>
                    <a:pt x="2342736" y="1033810"/>
                    <a:pt x="2365954" y="1023745"/>
                    <a:pt x="2386241" y="1014061"/>
                  </a:cubicBezTo>
                  <a:cubicBezTo>
                    <a:pt x="2396392" y="1009220"/>
                    <a:pt x="2405806" y="1004477"/>
                    <a:pt x="2415292" y="999409"/>
                  </a:cubicBezTo>
                  <a:cubicBezTo>
                    <a:pt x="2424848" y="994539"/>
                    <a:pt x="2434602" y="989569"/>
                    <a:pt x="2445362" y="984091"/>
                  </a:cubicBezTo>
                  <a:cubicBezTo>
                    <a:pt x="2457607" y="981500"/>
                    <a:pt x="2468466" y="981004"/>
                    <a:pt x="2478249" y="982208"/>
                  </a:cubicBezTo>
                  <a:close/>
                  <a:moveTo>
                    <a:pt x="2409062" y="981372"/>
                  </a:moveTo>
                  <a:cubicBezTo>
                    <a:pt x="2414669" y="982660"/>
                    <a:pt x="2391111" y="994666"/>
                    <a:pt x="2383112" y="994467"/>
                  </a:cubicBezTo>
                  <a:cubicBezTo>
                    <a:pt x="2374604" y="998120"/>
                    <a:pt x="2377181" y="998700"/>
                    <a:pt x="2380465" y="999026"/>
                  </a:cubicBezTo>
                  <a:cubicBezTo>
                    <a:pt x="2383339" y="1008936"/>
                    <a:pt x="2354869" y="991155"/>
                    <a:pt x="2351146" y="1007308"/>
                  </a:cubicBezTo>
                  <a:cubicBezTo>
                    <a:pt x="2322789" y="1019837"/>
                    <a:pt x="2354869" y="1000328"/>
                    <a:pt x="2341533" y="1002395"/>
                  </a:cubicBezTo>
                  <a:cubicBezTo>
                    <a:pt x="2365133" y="993561"/>
                    <a:pt x="2383226" y="994170"/>
                    <a:pt x="2409062" y="981372"/>
                  </a:cubicBezTo>
                  <a:close/>
                  <a:moveTo>
                    <a:pt x="1548210" y="972637"/>
                  </a:moveTo>
                  <a:cubicBezTo>
                    <a:pt x="1537989" y="973812"/>
                    <a:pt x="1523662" y="985817"/>
                    <a:pt x="1511473" y="992273"/>
                  </a:cubicBezTo>
                  <a:cubicBezTo>
                    <a:pt x="1502369" y="995486"/>
                    <a:pt x="1494187" y="996095"/>
                    <a:pt x="1483017" y="1004943"/>
                  </a:cubicBezTo>
                  <a:cubicBezTo>
                    <a:pt x="1503261" y="997199"/>
                    <a:pt x="1478118" y="1020389"/>
                    <a:pt x="1507551" y="1003230"/>
                  </a:cubicBezTo>
                  <a:cubicBezTo>
                    <a:pt x="1499453" y="1004264"/>
                    <a:pt x="1520717" y="991522"/>
                    <a:pt x="1531207" y="986992"/>
                  </a:cubicBezTo>
                  <a:cubicBezTo>
                    <a:pt x="1521835" y="994793"/>
                    <a:pt x="1512492" y="1004618"/>
                    <a:pt x="1529254" y="992485"/>
                  </a:cubicBezTo>
                  <a:cubicBezTo>
                    <a:pt x="1539815" y="983354"/>
                    <a:pt x="1532623" y="984727"/>
                    <a:pt x="1548210" y="972637"/>
                  </a:cubicBezTo>
                  <a:close/>
                  <a:moveTo>
                    <a:pt x="4976325" y="972291"/>
                  </a:moveTo>
                  <a:cubicBezTo>
                    <a:pt x="4976845" y="971622"/>
                    <a:pt x="5004923" y="989219"/>
                    <a:pt x="5003459" y="995260"/>
                  </a:cubicBezTo>
                  <a:cubicBezTo>
                    <a:pt x="5014415" y="999904"/>
                    <a:pt x="5028261" y="1006798"/>
                    <a:pt x="5040647" y="1012574"/>
                  </a:cubicBezTo>
                  <a:cubicBezTo>
                    <a:pt x="5053063" y="1018308"/>
                    <a:pt x="5063483" y="1023801"/>
                    <a:pt x="5068609" y="1023971"/>
                  </a:cubicBezTo>
                  <a:cubicBezTo>
                    <a:pt x="5057199" y="1023319"/>
                    <a:pt x="5132019" y="1071454"/>
                    <a:pt x="5107611" y="1050147"/>
                  </a:cubicBezTo>
                  <a:cubicBezTo>
                    <a:pt x="5101891" y="1040393"/>
                    <a:pt x="5146459" y="1073691"/>
                    <a:pt x="5144391" y="1081831"/>
                  </a:cubicBezTo>
                  <a:cubicBezTo>
                    <a:pt x="5118427" y="1064403"/>
                    <a:pt x="5096811" y="1051974"/>
                    <a:pt x="5074371" y="1039105"/>
                  </a:cubicBezTo>
                  <a:cubicBezTo>
                    <a:pt x="5063103" y="1032762"/>
                    <a:pt x="5051847" y="1025938"/>
                    <a:pt x="5039319" y="1018987"/>
                  </a:cubicBezTo>
                  <a:cubicBezTo>
                    <a:pt x="5026689" y="1012192"/>
                    <a:pt x="5013183" y="1004660"/>
                    <a:pt x="4998079" y="995727"/>
                  </a:cubicBezTo>
                  <a:cubicBezTo>
                    <a:pt x="4994467" y="990588"/>
                    <a:pt x="4990787" y="985350"/>
                    <a:pt x="4987107" y="980154"/>
                  </a:cubicBezTo>
                  <a:cubicBezTo>
                    <a:pt x="4979041" y="974767"/>
                    <a:pt x="4976153" y="972515"/>
                    <a:pt x="4976325" y="972291"/>
                  </a:cubicBezTo>
                  <a:close/>
                  <a:moveTo>
                    <a:pt x="1514686" y="966691"/>
                  </a:moveTo>
                  <a:cubicBezTo>
                    <a:pt x="1487037" y="980579"/>
                    <a:pt x="1501747" y="959103"/>
                    <a:pt x="1481403" y="975737"/>
                  </a:cubicBezTo>
                  <a:cubicBezTo>
                    <a:pt x="1495730" y="975044"/>
                    <a:pt x="1456628" y="993122"/>
                    <a:pt x="1446930" y="1005000"/>
                  </a:cubicBezTo>
                  <a:cubicBezTo>
                    <a:pt x="1466552" y="1000795"/>
                    <a:pt x="1493054" y="976926"/>
                    <a:pt x="1514686" y="966691"/>
                  </a:cubicBezTo>
                  <a:close/>
                  <a:moveTo>
                    <a:pt x="1226432" y="965119"/>
                  </a:moveTo>
                  <a:cubicBezTo>
                    <a:pt x="1238367" y="961523"/>
                    <a:pt x="1202408" y="990319"/>
                    <a:pt x="1220769" y="982405"/>
                  </a:cubicBezTo>
                  <a:cubicBezTo>
                    <a:pt x="1200454" y="998474"/>
                    <a:pt x="1207164" y="987870"/>
                    <a:pt x="1200213" y="989625"/>
                  </a:cubicBezTo>
                  <a:cubicBezTo>
                    <a:pt x="1194480" y="995005"/>
                    <a:pt x="1188704" y="1000427"/>
                    <a:pt x="1182927" y="1005835"/>
                  </a:cubicBezTo>
                  <a:cubicBezTo>
                    <a:pt x="1169167" y="1009375"/>
                    <a:pt x="1217173" y="971448"/>
                    <a:pt x="1226432" y="965119"/>
                  </a:cubicBezTo>
                  <a:close/>
                  <a:moveTo>
                    <a:pt x="1444594" y="961127"/>
                  </a:moveTo>
                  <a:cubicBezTo>
                    <a:pt x="1432461" y="972354"/>
                    <a:pt x="1422382" y="977988"/>
                    <a:pt x="1412132" y="984062"/>
                  </a:cubicBezTo>
                  <a:cubicBezTo>
                    <a:pt x="1401967" y="990220"/>
                    <a:pt x="1391264" y="996350"/>
                    <a:pt x="1379231" y="1009955"/>
                  </a:cubicBezTo>
                  <a:cubicBezTo>
                    <a:pt x="1382543" y="1009488"/>
                    <a:pt x="1388447" y="1006048"/>
                    <a:pt x="1395667" y="1001489"/>
                  </a:cubicBezTo>
                  <a:cubicBezTo>
                    <a:pt x="1402958" y="997030"/>
                    <a:pt x="1411353" y="991225"/>
                    <a:pt x="1419140" y="985421"/>
                  </a:cubicBezTo>
                  <a:cubicBezTo>
                    <a:pt x="1434698" y="973812"/>
                    <a:pt x="1447822" y="962175"/>
                    <a:pt x="1444594" y="961127"/>
                  </a:cubicBezTo>
                  <a:close/>
                  <a:moveTo>
                    <a:pt x="1618628" y="959791"/>
                  </a:moveTo>
                  <a:cubicBezTo>
                    <a:pt x="1607865" y="961941"/>
                    <a:pt x="1590745" y="968347"/>
                    <a:pt x="1583985" y="973557"/>
                  </a:cubicBezTo>
                  <a:cubicBezTo>
                    <a:pt x="1591489" y="976728"/>
                    <a:pt x="1595297" y="972651"/>
                    <a:pt x="1615131" y="971561"/>
                  </a:cubicBezTo>
                  <a:cubicBezTo>
                    <a:pt x="1633797" y="959747"/>
                    <a:pt x="1629391" y="957641"/>
                    <a:pt x="1618628" y="959791"/>
                  </a:cubicBezTo>
                  <a:close/>
                  <a:moveTo>
                    <a:pt x="1206584" y="959429"/>
                  </a:moveTo>
                  <a:cubicBezTo>
                    <a:pt x="1217173" y="958211"/>
                    <a:pt x="1214653" y="966620"/>
                    <a:pt x="1188548" y="988564"/>
                  </a:cubicBezTo>
                  <a:cubicBezTo>
                    <a:pt x="1194961" y="977323"/>
                    <a:pt x="1191875" y="975129"/>
                    <a:pt x="1183168" y="977564"/>
                  </a:cubicBezTo>
                  <a:cubicBezTo>
                    <a:pt x="1174433" y="979956"/>
                    <a:pt x="1160064" y="986950"/>
                    <a:pt x="1144661" y="994821"/>
                  </a:cubicBezTo>
                  <a:cubicBezTo>
                    <a:pt x="1125010" y="1021352"/>
                    <a:pt x="1094629" y="1050685"/>
                    <a:pt x="1062181" y="1082100"/>
                  </a:cubicBezTo>
                  <a:cubicBezTo>
                    <a:pt x="1054154" y="1090028"/>
                    <a:pt x="1045660" y="1097744"/>
                    <a:pt x="1037802" y="1106210"/>
                  </a:cubicBezTo>
                  <a:cubicBezTo>
                    <a:pt x="1029889" y="1114605"/>
                    <a:pt x="1021989" y="1123113"/>
                    <a:pt x="1014231" y="1131721"/>
                  </a:cubicBezTo>
                  <a:cubicBezTo>
                    <a:pt x="998729" y="1148922"/>
                    <a:pt x="983835" y="1166477"/>
                    <a:pt x="970655" y="1184187"/>
                  </a:cubicBezTo>
                  <a:cubicBezTo>
                    <a:pt x="999238" y="1169351"/>
                    <a:pt x="990942" y="1156453"/>
                    <a:pt x="1014273" y="1148285"/>
                  </a:cubicBezTo>
                  <a:cubicBezTo>
                    <a:pt x="1000456" y="1165641"/>
                    <a:pt x="988705" y="1174008"/>
                    <a:pt x="975922" y="1187047"/>
                  </a:cubicBezTo>
                  <a:cubicBezTo>
                    <a:pt x="986653" y="1182800"/>
                    <a:pt x="999493" y="1169747"/>
                    <a:pt x="1010111" y="1166066"/>
                  </a:cubicBezTo>
                  <a:cubicBezTo>
                    <a:pt x="984642" y="1187089"/>
                    <a:pt x="945243" y="1219623"/>
                    <a:pt x="962755" y="1193120"/>
                  </a:cubicBezTo>
                  <a:cubicBezTo>
                    <a:pt x="955932" y="1197297"/>
                    <a:pt x="948174" y="1205196"/>
                    <a:pt x="941633" y="1208240"/>
                  </a:cubicBezTo>
                  <a:cubicBezTo>
                    <a:pt x="947692" y="1209613"/>
                    <a:pt x="938434" y="1219212"/>
                    <a:pt x="925069" y="1234190"/>
                  </a:cubicBezTo>
                  <a:cubicBezTo>
                    <a:pt x="911677" y="1249126"/>
                    <a:pt x="893329" y="1268720"/>
                    <a:pt x="879455" y="1288214"/>
                  </a:cubicBezTo>
                  <a:cubicBezTo>
                    <a:pt x="884268" y="1290875"/>
                    <a:pt x="923455" y="1249324"/>
                    <a:pt x="905150" y="1274963"/>
                  </a:cubicBezTo>
                  <a:cubicBezTo>
                    <a:pt x="886250" y="1281447"/>
                    <a:pt x="853137" y="1314277"/>
                    <a:pt x="820094" y="1352077"/>
                  </a:cubicBezTo>
                  <a:cubicBezTo>
                    <a:pt x="788325" y="1391023"/>
                    <a:pt x="756670" y="1434783"/>
                    <a:pt x="737558" y="1460860"/>
                  </a:cubicBezTo>
                  <a:cubicBezTo>
                    <a:pt x="734217" y="1472228"/>
                    <a:pt x="771747" y="1435038"/>
                    <a:pt x="767373" y="1454504"/>
                  </a:cubicBezTo>
                  <a:cubicBezTo>
                    <a:pt x="782068" y="1445924"/>
                    <a:pt x="784177" y="1429644"/>
                    <a:pt x="768859" y="1442569"/>
                  </a:cubicBezTo>
                  <a:cubicBezTo>
                    <a:pt x="801959" y="1419635"/>
                    <a:pt x="837309" y="1366659"/>
                    <a:pt x="819570" y="1407743"/>
                  </a:cubicBezTo>
                  <a:cubicBezTo>
                    <a:pt x="831731" y="1403113"/>
                    <a:pt x="847969" y="1365922"/>
                    <a:pt x="859564" y="1368796"/>
                  </a:cubicBezTo>
                  <a:cubicBezTo>
                    <a:pt x="851919" y="1378820"/>
                    <a:pt x="845534" y="1386295"/>
                    <a:pt x="839036" y="1391094"/>
                  </a:cubicBezTo>
                  <a:cubicBezTo>
                    <a:pt x="832467" y="1400183"/>
                    <a:pt x="841273" y="1394067"/>
                    <a:pt x="844487" y="1393529"/>
                  </a:cubicBezTo>
                  <a:cubicBezTo>
                    <a:pt x="824115" y="1417058"/>
                    <a:pt x="806447" y="1419932"/>
                    <a:pt x="786131" y="1443574"/>
                  </a:cubicBezTo>
                  <a:cubicBezTo>
                    <a:pt x="770884" y="1468675"/>
                    <a:pt x="810297" y="1426373"/>
                    <a:pt x="817277" y="1425637"/>
                  </a:cubicBezTo>
                  <a:cubicBezTo>
                    <a:pt x="800911" y="1447114"/>
                    <a:pt x="800175" y="1453116"/>
                    <a:pt x="814913" y="1443702"/>
                  </a:cubicBezTo>
                  <a:cubicBezTo>
                    <a:pt x="765688" y="1498306"/>
                    <a:pt x="802681" y="1419068"/>
                    <a:pt x="751205" y="1491638"/>
                  </a:cubicBezTo>
                  <a:cubicBezTo>
                    <a:pt x="722339" y="1515436"/>
                    <a:pt x="768944" y="1463338"/>
                    <a:pt x="740106" y="1487136"/>
                  </a:cubicBezTo>
                  <a:cubicBezTo>
                    <a:pt x="749266" y="1475258"/>
                    <a:pt x="757435" y="1472271"/>
                    <a:pt x="765929" y="1466410"/>
                  </a:cubicBezTo>
                  <a:cubicBezTo>
                    <a:pt x="778996" y="1446307"/>
                    <a:pt x="730508" y="1487971"/>
                    <a:pt x="755566" y="1455849"/>
                  </a:cubicBezTo>
                  <a:cubicBezTo>
                    <a:pt x="730125" y="1484234"/>
                    <a:pt x="738690" y="1469156"/>
                    <a:pt x="722764" y="1486272"/>
                  </a:cubicBezTo>
                  <a:cubicBezTo>
                    <a:pt x="713080" y="1492813"/>
                    <a:pt x="746010" y="1444240"/>
                    <a:pt x="717979" y="1477934"/>
                  </a:cubicBezTo>
                  <a:cubicBezTo>
                    <a:pt x="711381" y="1482889"/>
                    <a:pt x="714737" y="1477665"/>
                    <a:pt x="718715" y="1471931"/>
                  </a:cubicBezTo>
                  <a:cubicBezTo>
                    <a:pt x="725737" y="1462248"/>
                    <a:pt x="732787" y="1452536"/>
                    <a:pt x="739880" y="1442767"/>
                  </a:cubicBezTo>
                  <a:cubicBezTo>
                    <a:pt x="741182" y="1444990"/>
                    <a:pt x="742697" y="1446915"/>
                    <a:pt x="751630" y="1441479"/>
                  </a:cubicBezTo>
                  <a:cubicBezTo>
                    <a:pt x="762984" y="1417879"/>
                    <a:pt x="787717" y="1371288"/>
                    <a:pt x="822727" y="1344913"/>
                  </a:cubicBezTo>
                  <a:cubicBezTo>
                    <a:pt x="844260" y="1319374"/>
                    <a:pt x="803488" y="1350845"/>
                    <a:pt x="833288" y="1317732"/>
                  </a:cubicBezTo>
                  <a:cubicBezTo>
                    <a:pt x="834095" y="1323607"/>
                    <a:pt x="840834" y="1319997"/>
                    <a:pt x="859097" y="1304197"/>
                  </a:cubicBezTo>
                  <a:cubicBezTo>
                    <a:pt x="883093" y="1266440"/>
                    <a:pt x="928467" y="1231869"/>
                    <a:pt x="921728" y="1217598"/>
                  </a:cubicBezTo>
                  <a:cubicBezTo>
                    <a:pt x="932289" y="1214809"/>
                    <a:pt x="944677" y="1203214"/>
                    <a:pt x="956144" y="1196178"/>
                  </a:cubicBezTo>
                  <a:cubicBezTo>
                    <a:pt x="980622" y="1168713"/>
                    <a:pt x="968546" y="1173852"/>
                    <a:pt x="992103" y="1142537"/>
                  </a:cubicBezTo>
                  <a:cubicBezTo>
                    <a:pt x="1038992" y="1101255"/>
                    <a:pt x="1078108" y="1056108"/>
                    <a:pt x="1146345" y="988974"/>
                  </a:cubicBezTo>
                  <a:cubicBezTo>
                    <a:pt x="1158917" y="979900"/>
                    <a:pt x="1171672" y="973175"/>
                    <a:pt x="1182163" y="968107"/>
                  </a:cubicBezTo>
                  <a:cubicBezTo>
                    <a:pt x="1192710" y="963095"/>
                    <a:pt x="1201289" y="960051"/>
                    <a:pt x="1206584" y="959429"/>
                  </a:cubicBezTo>
                  <a:close/>
                  <a:moveTo>
                    <a:pt x="1590271" y="957616"/>
                  </a:moveTo>
                  <a:cubicBezTo>
                    <a:pt x="1570876" y="975213"/>
                    <a:pt x="1562707" y="982094"/>
                    <a:pt x="1555388" y="985945"/>
                  </a:cubicBezTo>
                  <a:cubicBezTo>
                    <a:pt x="1548069" y="989781"/>
                    <a:pt x="1541769" y="990744"/>
                    <a:pt x="1527272" y="997950"/>
                  </a:cubicBezTo>
                  <a:cubicBezTo>
                    <a:pt x="1560173" y="988649"/>
                    <a:pt x="1479973" y="1036273"/>
                    <a:pt x="1497060" y="1015887"/>
                  </a:cubicBezTo>
                  <a:cubicBezTo>
                    <a:pt x="1482790" y="1028317"/>
                    <a:pt x="1469157" y="1038765"/>
                    <a:pt x="1456444" y="1046665"/>
                  </a:cubicBezTo>
                  <a:cubicBezTo>
                    <a:pt x="1505328" y="1027439"/>
                    <a:pt x="1491681" y="1045645"/>
                    <a:pt x="1473616" y="1066485"/>
                  </a:cubicBezTo>
                  <a:cubicBezTo>
                    <a:pt x="1487660" y="1054536"/>
                    <a:pt x="1501718" y="1042573"/>
                    <a:pt x="1515833" y="1030568"/>
                  </a:cubicBezTo>
                  <a:cubicBezTo>
                    <a:pt x="1515918" y="1024778"/>
                    <a:pt x="1499354" y="1028926"/>
                    <a:pt x="1508386" y="1017798"/>
                  </a:cubicBezTo>
                  <a:cubicBezTo>
                    <a:pt x="1547333" y="1004108"/>
                    <a:pt x="1539008" y="1019808"/>
                    <a:pt x="1582400" y="993292"/>
                  </a:cubicBezTo>
                  <a:cubicBezTo>
                    <a:pt x="1578818" y="994042"/>
                    <a:pt x="1575831" y="994142"/>
                    <a:pt x="1584368" y="987997"/>
                  </a:cubicBezTo>
                  <a:cubicBezTo>
                    <a:pt x="1576057" y="990461"/>
                    <a:pt x="1586505" y="980183"/>
                    <a:pt x="1571201" y="991338"/>
                  </a:cubicBezTo>
                  <a:cubicBezTo>
                    <a:pt x="1589308" y="990418"/>
                    <a:pt x="1521170" y="1015434"/>
                    <a:pt x="1545025" y="998176"/>
                  </a:cubicBezTo>
                  <a:cubicBezTo>
                    <a:pt x="1550008" y="995260"/>
                    <a:pt x="1556393" y="990942"/>
                    <a:pt x="1562891" y="986171"/>
                  </a:cubicBezTo>
                  <a:cubicBezTo>
                    <a:pt x="1569333" y="981343"/>
                    <a:pt x="1575986" y="976176"/>
                    <a:pt x="1581678" y="971787"/>
                  </a:cubicBezTo>
                  <a:cubicBezTo>
                    <a:pt x="1592904" y="962812"/>
                    <a:pt x="1599332" y="955662"/>
                    <a:pt x="1590271" y="957616"/>
                  </a:cubicBezTo>
                  <a:close/>
                  <a:moveTo>
                    <a:pt x="2539351" y="945456"/>
                  </a:moveTo>
                  <a:cubicBezTo>
                    <a:pt x="2546316" y="948910"/>
                    <a:pt x="2548327" y="953497"/>
                    <a:pt x="2513358" y="966564"/>
                  </a:cubicBezTo>
                  <a:cubicBezTo>
                    <a:pt x="2518143" y="955621"/>
                    <a:pt x="2493142" y="970061"/>
                    <a:pt x="2495818" y="974379"/>
                  </a:cubicBezTo>
                  <a:cubicBezTo>
                    <a:pt x="2444257" y="983241"/>
                    <a:pt x="2499853" y="961836"/>
                    <a:pt x="2539351" y="945456"/>
                  </a:cubicBezTo>
                  <a:close/>
                  <a:moveTo>
                    <a:pt x="2292947" y="945370"/>
                  </a:moveTo>
                  <a:cubicBezTo>
                    <a:pt x="2258247" y="952958"/>
                    <a:pt x="2282484" y="959556"/>
                    <a:pt x="2257483" y="963279"/>
                  </a:cubicBezTo>
                  <a:cubicBezTo>
                    <a:pt x="2268993" y="957545"/>
                    <a:pt x="2251296" y="956979"/>
                    <a:pt x="2238923" y="963548"/>
                  </a:cubicBezTo>
                  <a:cubicBezTo>
                    <a:pt x="2264845" y="967611"/>
                    <a:pt x="2212718" y="973316"/>
                    <a:pt x="2200500" y="978611"/>
                  </a:cubicBezTo>
                  <a:cubicBezTo>
                    <a:pt x="2211274" y="981400"/>
                    <a:pt x="2197159" y="992726"/>
                    <a:pt x="2188169" y="1002296"/>
                  </a:cubicBezTo>
                  <a:cubicBezTo>
                    <a:pt x="2153555" y="1002607"/>
                    <a:pt x="2210665" y="982080"/>
                    <a:pt x="2181742" y="979135"/>
                  </a:cubicBezTo>
                  <a:cubicBezTo>
                    <a:pt x="2177679" y="986383"/>
                    <a:pt x="2166099" y="994481"/>
                    <a:pt x="2150766" y="1002296"/>
                  </a:cubicBezTo>
                  <a:cubicBezTo>
                    <a:pt x="2143093" y="1006203"/>
                    <a:pt x="2134486" y="1010040"/>
                    <a:pt x="2125411" y="1013664"/>
                  </a:cubicBezTo>
                  <a:cubicBezTo>
                    <a:pt x="2116407" y="1017416"/>
                    <a:pt x="2107177" y="1021436"/>
                    <a:pt x="2097790" y="1024834"/>
                  </a:cubicBezTo>
                  <a:cubicBezTo>
                    <a:pt x="2124137" y="1016807"/>
                    <a:pt x="2098597" y="1038496"/>
                    <a:pt x="2128653" y="1022668"/>
                  </a:cubicBezTo>
                  <a:cubicBezTo>
                    <a:pt x="2114099" y="1025669"/>
                    <a:pt x="2117936" y="1022300"/>
                    <a:pt x="2126770" y="1018010"/>
                  </a:cubicBezTo>
                  <a:cubicBezTo>
                    <a:pt x="2135731" y="1013962"/>
                    <a:pt x="2149634" y="1009007"/>
                    <a:pt x="2154659" y="1007902"/>
                  </a:cubicBezTo>
                  <a:cubicBezTo>
                    <a:pt x="2109003" y="1036500"/>
                    <a:pt x="2191525" y="1000441"/>
                    <a:pt x="2172257" y="1021352"/>
                  </a:cubicBezTo>
                  <a:cubicBezTo>
                    <a:pt x="2197428" y="1014259"/>
                    <a:pt x="2213610" y="1006274"/>
                    <a:pt x="2230061" y="997851"/>
                  </a:cubicBezTo>
                  <a:cubicBezTo>
                    <a:pt x="2238272" y="993646"/>
                    <a:pt x="2246554" y="989328"/>
                    <a:pt x="2256025" y="984982"/>
                  </a:cubicBezTo>
                  <a:cubicBezTo>
                    <a:pt x="2265425" y="980494"/>
                    <a:pt x="2276510" y="977026"/>
                    <a:pt x="2289648" y="973161"/>
                  </a:cubicBezTo>
                  <a:cubicBezTo>
                    <a:pt x="2278549" y="973146"/>
                    <a:pt x="2280474" y="969423"/>
                    <a:pt x="2288657" y="963845"/>
                  </a:cubicBezTo>
                  <a:cubicBezTo>
                    <a:pt x="2300365" y="961821"/>
                    <a:pt x="2311988" y="959457"/>
                    <a:pt x="2324928" y="955351"/>
                  </a:cubicBezTo>
                  <a:cubicBezTo>
                    <a:pt x="2315400" y="954020"/>
                    <a:pt x="2342836" y="948131"/>
                    <a:pt x="2336296" y="946333"/>
                  </a:cubicBezTo>
                  <a:cubicBezTo>
                    <a:pt x="2283206" y="969777"/>
                    <a:pt x="2300959" y="950523"/>
                    <a:pt x="2292947" y="945370"/>
                  </a:cubicBezTo>
                  <a:close/>
                  <a:moveTo>
                    <a:pt x="2477038" y="941253"/>
                  </a:moveTo>
                  <a:cubicBezTo>
                    <a:pt x="2485648" y="941938"/>
                    <a:pt x="2464853" y="958770"/>
                    <a:pt x="2503322" y="942355"/>
                  </a:cubicBezTo>
                  <a:cubicBezTo>
                    <a:pt x="2507215" y="952379"/>
                    <a:pt x="2447769" y="957404"/>
                    <a:pt x="2450260" y="965955"/>
                  </a:cubicBezTo>
                  <a:cubicBezTo>
                    <a:pt x="2426123" y="973260"/>
                    <a:pt x="2470930" y="948740"/>
                    <a:pt x="2455343" y="947778"/>
                  </a:cubicBezTo>
                  <a:cubicBezTo>
                    <a:pt x="2468031" y="942589"/>
                    <a:pt x="2474168" y="941024"/>
                    <a:pt x="2477038" y="941253"/>
                  </a:cubicBezTo>
                  <a:close/>
                  <a:moveTo>
                    <a:pt x="5730455" y="940770"/>
                  </a:moveTo>
                  <a:cubicBezTo>
                    <a:pt x="5735693" y="938306"/>
                    <a:pt x="5791005" y="993477"/>
                    <a:pt x="5822563" y="1015520"/>
                  </a:cubicBezTo>
                  <a:cubicBezTo>
                    <a:pt x="5838205" y="1041484"/>
                    <a:pt x="5833959" y="1041413"/>
                    <a:pt x="5846501" y="1056066"/>
                  </a:cubicBezTo>
                  <a:cubicBezTo>
                    <a:pt x="5815511" y="1032763"/>
                    <a:pt x="5851697" y="1072771"/>
                    <a:pt x="5811291" y="1036642"/>
                  </a:cubicBezTo>
                  <a:cubicBezTo>
                    <a:pt x="5819191" y="1036090"/>
                    <a:pt x="5813373" y="1026874"/>
                    <a:pt x="5808163" y="1019710"/>
                  </a:cubicBezTo>
                  <a:cubicBezTo>
                    <a:pt x="5802897" y="1012603"/>
                    <a:pt x="5798623" y="1007153"/>
                    <a:pt x="5810655" y="1013127"/>
                  </a:cubicBezTo>
                  <a:cubicBezTo>
                    <a:pt x="5807327" y="1006770"/>
                    <a:pt x="5796995" y="999097"/>
                    <a:pt x="5788995" y="991764"/>
                  </a:cubicBezTo>
                  <a:cubicBezTo>
                    <a:pt x="5785597" y="995813"/>
                    <a:pt x="5786701" y="1002679"/>
                    <a:pt x="5793313" y="1015435"/>
                  </a:cubicBezTo>
                  <a:cubicBezTo>
                    <a:pt x="5800135" y="1027949"/>
                    <a:pt x="5811591" y="1047331"/>
                    <a:pt x="5829201" y="1075772"/>
                  </a:cubicBezTo>
                  <a:cubicBezTo>
                    <a:pt x="5821499" y="1068198"/>
                    <a:pt x="5817521" y="1061516"/>
                    <a:pt x="5808547" y="1053616"/>
                  </a:cubicBezTo>
                  <a:cubicBezTo>
                    <a:pt x="5823183" y="1071653"/>
                    <a:pt x="5816727" y="1066967"/>
                    <a:pt x="5817479" y="1073167"/>
                  </a:cubicBezTo>
                  <a:cubicBezTo>
                    <a:pt x="5854401" y="1101567"/>
                    <a:pt x="5822901" y="1046764"/>
                    <a:pt x="5861395" y="1077032"/>
                  </a:cubicBezTo>
                  <a:cubicBezTo>
                    <a:pt x="5858067" y="1086107"/>
                    <a:pt x="5883407" y="1120679"/>
                    <a:pt x="5910987" y="1152433"/>
                  </a:cubicBezTo>
                  <a:cubicBezTo>
                    <a:pt x="5915149" y="1165330"/>
                    <a:pt x="5894309" y="1146374"/>
                    <a:pt x="5878835" y="1127602"/>
                  </a:cubicBezTo>
                  <a:cubicBezTo>
                    <a:pt x="5885915" y="1137073"/>
                    <a:pt x="5892739" y="1146346"/>
                    <a:pt x="5896335" y="1154967"/>
                  </a:cubicBezTo>
                  <a:cubicBezTo>
                    <a:pt x="5913279" y="1161352"/>
                    <a:pt x="5943575" y="1199605"/>
                    <a:pt x="5938903" y="1183522"/>
                  </a:cubicBezTo>
                  <a:cubicBezTo>
                    <a:pt x="5957367" y="1215404"/>
                    <a:pt x="5962687" y="1211030"/>
                    <a:pt x="5974623" y="1234615"/>
                  </a:cubicBezTo>
                  <a:cubicBezTo>
                    <a:pt x="5984039" y="1243195"/>
                    <a:pt x="5976931" y="1229448"/>
                    <a:pt x="5975189" y="1222950"/>
                  </a:cubicBezTo>
                  <a:cubicBezTo>
                    <a:pt x="5985977" y="1243846"/>
                    <a:pt x="6002711" y="1260948"/>
                    <a:pt x="6020479" y="1279819"/>
                  </a:cubicBezTo>
                  <a:cubicBezTo>
                    <a:pt x="6037693" y="1299172"/>
                    <a:pt x="6056253" y="1320054"/>
                    <a:pt x="6071331" y="1347108"/>
                  </a:cubicBezTo>
                  <a:cubicBezTo>
                    <a:pt x="6060147" y="1334367"/>
                    <a:pt x="6048665" y="1321299"/>
                    <a:pt x="6036999" y="1308020"/>
                  </a:cubicBezTo>
                  <a:cubicBezTo>
                    <a:pt x="6025347" y="1294727"/>
                    <a:pt x="6013895" y="1280867"/>
                    <a:pt x="6001379" y="1267828"/>
                  </a:cubicBezTo>
                  <a:cubicBezTo>
                    <a:pt x="5976789" y="1241326"/>
                    <a:pt x="5951887" y="1214484"/>
                    <a:pt x="5927607" y="1188322"/>
                  </a:cubicBezTo>
                  <a:cubicBezTo>
                    <a:pt x="5903653" y="1161791"/>
                    <a:pt x="5878283" y="1137936"/>
                    <a:pt x="5854755" y="1115441"/>
                  </a:cubicBezTo>
                  <a:cubicBezTo>
                    <a:pt x="5831127" y="1093044"/>
                    <a:pt x="5808759" y="1072601"/>
                    <a:pt x="5788427" y="1055315"/>
                  </a:cubicBezTo>
                  <a:cubicBezTo>
                    <a:pt x="5804455" y="1060638"/>
                    <a:pt x="5798311" y="1051011"/>
                    <a:pt x="5793341" y="1043820"/>
                  </a:cubicBezTo>
                  <a:cubicBezTo>
                    <a:pt x="5790851" y="1040238"/>
                    <a:pt x="5788499" y="1037435"/>
                    <a:pt x="5789603" y="1037222"/>
                  </a:cubicBezTo>
                  <a:cubicBezTo>
                    <a:pt x="5790707" y="1037010"/>
                    <a:pt x="5795167" y="1039445"/>
                    <a:pt x="5805587" y="1047147"/>
                  </a:cubicBezTo>
                  <a:cubicBezTo>
                    <a:pt x="5802487" y="1043565"/>
                    <a:pt x="5799627" y="1040082"/>
                    <a:pt x="5796995" y="1036784"/>
                  </a:cubicBezTo>
                  <a:cubicBezTo>
                    <a:pt x="5794261" y="1033584"/>
                    <a:pt x="5791783" y="1030526"/>
                    <a:pt x="5789589" y="1027652"/>
                  </a:cubicBezTo>
                  <a:cubicBezTo>
                    <a:pt x="5785187" y="1021890"/>
                    <a:pt x="5781859" y="1016850"/>
                    <a:pt x="5779793" y="1012773"/>
                  </a:cubicBezTo>
                  <a:cubicBezTo>
                    <a:pt x="5775643" y="1004633"/>
                    <a:pt x="5776479" y="1000414"/>
                    <a:pt x="5783559" y="1002339"/>
                  </a:cubicBezTo>
                  <a:cubicBezTo>
                    <a:pt x="5749241" y="965970"/>
                    <a:pt x="5759817" y="971052"/>
                    <a:pt x="5730455" y="940770"/>
                  </a:cubicBezTo>
                  <a:close/>
                  <a:moveTo>
                    <a:pt x="5169139" y="940763"/>
                  </a:moveTo>
                  <a:cubicBezTo>
                    <a:pt x="5176891" y="943902"/>
                    <a:pt x="5199415" y="961485"/>
                    <a:pt x="5204375" y="965148"/>
                  </a:cubicBezTo>
                  <a:cubicBezTo>
                    <a:pt x="5222143" y="985973"/>
                    <a:pt x="5199067" y="971944"/>
                    <a:pt x="5216721" y="992684"/>
                  </a:cubicBezTo>
                  <a:cubicBezTo>
                    <a:pt x="5187075" y="974648"/>
                    <a:pt x="5190571" y="986681"/>
                    <a:pt x="5144931" y="960618"/>
                  </a:cubicBezTo>
                  <a:cubicBezTo>
                    <a:pt x="5159837" y="946673"/>
                    <a:pt x="5175099" y="976545"/>
                    <a:pt x="5206031" y="976247"/>
                  </a:cubicBezTo>
                  <a:cubicBezTo>
                    <a:pt x="5202705" y="965233"/>
                    <a:pt x="5179997" y="954431"/>
                    <a:pt x="5167511" y="943488"/>
                  </a:cubicBezTo>
                  <a:cubicBezTo>
                    <a:pt x="5165613" y="940274"/>
                    <a:pt x="5166557" y="939716"/>
                    <a:pt x="5169139" y="940763"/>
                  </a:cubicBezTo>
                  <a:close/>
                  <a:moveTo>
                    <a:pt x="1823467" y="936763"/>
                  </a:moveTo>
                  <a:cubicBezTo>
                    <a:pt x="1808602" y="938320"/>
                    <a:pt x="1791713" y="944181"/>
                    <a:pt x="1773026" y="954261"/>
                  </a:cubicBezTo>
                  <a:cubicBezTo>
                    <a:pt x="1774894" y="960717"/>
                    <a:pt x="1781350" y="967540"/>
                    <a:pt x="1818966" y="947012"/>
                  </a:cubicBezTo>
                  <a:cubicBezTo>
                    <a:pt x="1811958" y="947565"/>
                    <a:pt x="1806125" y="947565"/>
                    <a:pt x="1823467" y="936763"/>
                  </a:cubicBezTo>
                  <a:close/>
                  <a:moveTo>
                    <a:pt x="2282154" y="935557"/>
                  </a:moveTo>
                  <a:cubicBezTo>
                    <a:pt x="2280291" y="935295"/>
                    <a:pt x="2277519" y="935294"/>
                    <a:pt x="2273282" y="935715"/>
                  </a:cubicBezTo>
                  <a:cubicBezTo>
                    <a:pt x="2261744" y="941335"/>
                    <a:pt x="2251763" y="944832"/>
                    <a:pt x="2245973" y="947437"/>
                  </a:cubicBezTo>
                  <a:cubicBezTo>
                    <a:pt x="2240310" y="950269"/>
                    <a:pt x="2238796" y="952081"/>
                    <a:pt x="2244048" y="953978"/>
                  </a:cubicBezTo>
                  <a:cubicBezTo>
                    <a:pt x="2262410" y="943275"/>
                    <a:pt x="2271923" y="949193"/>
                    <a:pt x="2289379" y="940670"/>
                  </a:cubicBezTo>
                  <a:cubicBezTo>
                    <a:pt x="2285153" y="939492"/>
                    <a:pt x="2287744" y="936346"/>
                    <a:pt x="2282154" y="935557"/>
                  </a:cubicBezTo>
                  <a:close/>
                  <a:moveTo>
                    <a:pt x="2457622" y="934017"/>
                  </a:moveTo>
                  <a:cubicBezTo>
                    <a:pt x="2462662" y="943417"/>
                    <a:pt x="2435876" y="957659"/>
                    <a:pt x="2404943" y="967145"/>
                  </a:cubicBezTo>
                  <a:cubicBezTo>
                    <a:pt x="2411115" y="958608"/>
                    <a:pt x="2438184" y="945498"/>
                    <a:pt x="2457622" y="934017"/>
                  </a:cubicBezTo>
                  <a:close/>
                  <a:moveTo>
                    <a:pt x="4803147" y="929755"/>
                  </a:moveTo>
                  <a:cubicBezTo>
                    <a:pt x="4846371" y="957177"/>
                    <a:pt x="4856563" y="957970"/>
                    <a:pt x="4908195" y="981754"/>
                  </a:cubicBezTo>
                  <a:cubicBezTo>
                    <a:pt x="4909397" y="985024"/>
                    <a:pt x="4902771" y="982193"/>
                    <a:pt x="4906411" y="987360"/>
                  </a:cubicBezTo>
                  <a:cubicBezTo>
                    <a:pt x="4925593" y="998460"/>
                    <a:pt x="4933763" y="1000937"/>
                    <a:pt x="4926159" y="991084"/>
                  </a:cubicBezTo>
                  <a:cubicBezTo>
                    <a:pt x="4968263" y="1017444"/>
                    <a:pt x="4997243" y="1034943"/>
                    <a:pt x="5019695" y="1047896"/>
                  </a:cubicBezTo>
                  <a:cubicBezTo>
                    <a:pt x="5041867" y="1061317"/>
                    <a:pt x="5057127" y="1070774"/>
                    <a:pt x="5072615" y="1079481"/>
                  </a:cubicBezTo>
                  <a:cubicBezTo>
                    <a:pt x="5103123" y="1097574"/>
                    <a:pt x="5134991" y="1112269"/>
                    <a:pt x="5211807" y="1169350"/>
                  </a:cubicBezTo>
                  <a:cubicBezTo>
                    <a:pt x="5203441" y="1170568"/>
                    <a:pt x="5171531" y="1152574"/>
                    <a:pt x="5152277" y="1130673"/>
                  </a:cubicBezTo>
                  <a:cubicBezTo>
                    <a:pt x="5162527" y="1145722"/>
                    <a:pt x="5144067" y="1132117"/>
                    <a:pt x="5116799" y="1113826"/>
                  </a:cubicBezTo>
                  <a:cubicBezTo>
                    <a:pt x="5089787" y="1095153"/>
                    <a:pt x="5055047" y="1070010"/>
                    <a:pt x="5035383" y="1058557"/>
                  </a:cubicBezTo>
                  <a:cubicBezTo>
                    <a:pt x="5020573" y="1049850"/>
                    <a:pt x="5020191" y="1057198"/>
                    <a:pt x="5006911" y="1049609"/>
                  </a:cubicBezTo>
                  <a:cubicBezTo>
                    <a:pt x="4974095" y="1031120"/>
                    <a:pt x="4939027" y="1008738"/>
                    <a:pt x="4905871" y="988564"/>
                  </a:cubicBezTo>
                  <a:cubicBezTo>
                    <a:pt x="4872179" y="969395"/>
                    <a:pt x="4839985" y="953256"/>
                    <a:pt x="4814799" y="944733"/>
                  </a:cubicBezTo>
                  <a:cubicBezTo>
                    <a:pt x="4810921" y="939736"/>
                    <a:pt x="4807055" y="934781"/>
                    <a:pt x="4803147" y="929755"/>
                  </a:cubicBezTo>
                  <a:close/>
                  <a:moveTo>
                    <a:pt x="5553153" y="924360"/>
                  </a:moveTo>
                  <a:cubicBezTo>
                    <a:pt x="5554503" y="924843"/>
                    <a:pt x="5557099" y="926591"/>
                    <a:pt x="5559775" y="928439"/>
                  </a:cubicBezTo>
                  <a:cubicBezTo>
                    <a:pt x="5562011" y="935390"/>
                    <a:pt x="5613359" y="967357"/>
                    <a:pt x="5607895" y="945598"/>
                  </a:cubicBezTo>
                  <a:cubicBezTo>
                    <a:pt x="5613375" y="951006"/>
                    <a:pt x="5619575" y="956499"/>
                    <a:pt x="5626385" y="962091"/>
                  </a:cubicBezTo>
                  <a:cubicBezTo>
                    <a:pt x="5633295" y="967569"/>
                    <a:pt x="5640613" y="973374"/>
                    <a:pt x="5648315" y="979476"/>
                  </a:cubicBezTo>
                  <a:cubicBezTo>
                    <a:pt x="5638419" y="974223"/>
                    <a:pt x="5627163" y="968716"/>
                    <a:pt x="5616985" y="964059"/>
                  </a:cubicBezTo>
                  <a:cubicBezTo>
                    <a:pt x="5606791" y="959415"/>
                    <a:pt x="5597575" y="955762"/>
                    <a:pt x="5591147" y="954955"/>
                  </a:cubicBezTo>
                  <a:cubicBezTo>
                    <a:pt x="5594247" y="962912"/>
                    <a:pt x="5606083" y="971916"/>
                    <a:pt x="5617565" y="980906"/>
                  </a:cubicBezTo>
                  <a:cubicBezTo>
                    <a:pt x="5623371" y="985323"/>
                    <a:pt x="5628905" y="989924"/>
                    <a:pt x="5633109" y="994510"/>
                  </a:cubicBezTo>
                  <a:cubicBezTo>
                    <a:pt x="5637357" y="999027"/>
                    <a:pt x="5640399" y="1003330"/>
                    <a:pt x="5641095" y="1007280"/>
                  </a:cubicBezTo>
                  <a:cubicBezTo>
                    <a:pt x="5633945" y="1000088"/>
                    <a:pt x="5628395" y="994666"/>
                    <a:pt x="5624431" y="991000"/>
                  </a:cubicBezTo>
                  <a:cubicBezTo>
                    <a:pt x="5620367" y="987432"/>
                    <a:pt x="5617847" y="985676"/>
                    <a:pt x="5616955" y="985563"/>
                  </a:cubicBezTo>
                  <a:cubicBezTo>
                    <a:pt x="5615103" y="985379"/>
                    <a:pt x="5619815" y="991707"/>
                    <a:pt x="5629655" y="1005596"/>
                  </a:cubicBezTo>
                  <a:cubicBezTo>
                    <a:pt x="5620481" y="997328"/>
                    <a:pt x="5615399" y="990108"/>
                    <a:pt x="5609325" y="982788"/>
                  </a:cubicBezTo>
                  <a:cubicBezTo>
                    <a:pt x="5603279" y="975427"/>
                    <a:pt x="5596259" y="967923"/>
                    <a:pt x="5582839" y="959670"/>
                  </a:cubicBezTo>
                  <a:cubicBezTo>
                    <a:pt x="5594645" y="960901"/>
                    <a:pt x="5572319" y="944805"/>
                    <a:pt x="5554027" y="927873"/>
                  </a:cubicBezTo>
                  <a:cubicBezTo>
                    <a:pt x="5551705" y="924660"/>
                    <a:pt x="5551805" y="923877"/>
                    <a:pt x="5553153" y="924360"/>
                  </a:cubicBezTo>
                  <a:close/>
                  <a:moveTo>
                    <a:pt x="1727029" y="918882"/>
                  </a:moveTo>
                  <a:cubicBezTo>
                    <a:pt x="1708681" y="928636"/>
                    <a:pt x="1688366" y="944719"/>
                    <a:pt x="1670160" y="954870"/>
                  </a:cubicBezTo>
                  <a:cubicBezTo>
                    <a:pt x="1679758" y="953482"/>
                    <a:pt x="1691268" y="947281"/>
                    <a:pt x="1703089" y="940344"/>
                  </a:cubicBezTo>
                  <a:cubicBezTo>
                    <a:pt x="1714911" y="933422"/>
                    <a:pt x="1726944" y="925564"/>
                    <a:pt x="1738114" y="921799"/>
                  </a:cubicBezTo>
                  <a:cubicBezTo>
                    <a:pt x="1728530" y="923597"/>
                    <a:pt x="1727694" y="921289"/>
                    <a:pt x="1727029" y="918882"/>
                  </a:cubicBezTo>
                  <a:close/>
                  <a:moveTo>
                    <a:pt x="2392273" y="915300"/>
                  </a:moveTo>
                  <a:cubicBezTo>
                    <a:pt x="2337853" y="917735"/>
                    <a:pt x="2358353" y="921077"/>
                    <a:pt x="2304513" y="936281"/>
                  </a:cubicBezTo>
                  <a:cubicBezTo>
                    <a:pt x="2323172" y="939099"/>
                    <a:pt x="2335389" y="941689"/>
                    <a:pt x="2353992" y="937442"/>
                  </a:cubicBezTo>
                  <a:cubicBezTo>
                    <a:pt x="2353015" y="930519"/>
                    <a:pt x="2366167" y="925989"/>
                    <a:pt x="2392273" y="915300"/>
                  </a:cubicBezTo>
                  <a:close/>
                  <a:moveTo>
                    <a:pt x="2541489" y="913050"/>
                  </a:moveTo>
                  <a:cubicBezTo>
                    <a:pt x="2547322" y="914621"/>
                    <a:pt x="2537369" y="918500"/>
                    <a:pt x="2529767" y="922988"/>
                  </a:cubicBezTo>
                  <a:cubicBezTo>
                    <a:pt x="2522094" y="927292"/>
                    <a:pt x="2516374" y="931129"/>
                    <a:pt x="2529824" y="930562"/>
                  </a:cubicBezTo>
                  <a:cubicBezTo>
                    <a:pt x="2480599" y="944196"/>
                    <a:pt x="2531876" y="918897"/>
                    <a:pt x="2511519" y="919619"/>
                  </a:cubicBezTo>
                  <a:cubicBezTo>
                    <a:pt x="2522802" y="915584"/>
                    <a:pt x="2529498" y="917566"/>
                    <a:pt x="2541489" y="913050"/>
                  </a:cubicBezTo>
                  <a:close/>
                  <a:moveTo>
                    <a:pt x="2646733" y="912880"/>
                  </a:moveTo>
                  <a:cubicBezTo>
                    <a:pt x="2608948" y="927858"/>
                    <a:pt x="2604984" y="922903"/>
                    <a:pt x="2554103" y="942525"/>
                  </a:cubicBezTo>
                  <a:cubicBezTo>
                    <a:pt x="2549460" y="940260"/>
                    <a:pt x="2560502" y="935149"/>
                    <a:pt x="2553990" y="933224"/>
                  </a:cubicBezTo>
                  <a:cubicBezTo>
                    <a:pt x="2560559" y="930109"/>
                    <a:pt x="2564820" y="930237"/>
                    <a:pt x="2569067" y="930492"/>
                  </a:cubicBezTo>
                  <a:cubicBezTo>
                    <a:pt x="2591308" y="929869"/>
                    <a:pt x="2628357" y="908222"/>
                    <a:pt x="2646733" y="912880"/>
                  </a:cubicBezTo>
                  <a:close/>
                  <a:moveTo>
                    <a:pt x="4956413" y="905023"/>
                  </a:moveTo>
                  <a:cubicBezTo>
                    <a:pt x="4971929" y="913121"/>
                    <a:pt x="4987261" y="921120"/>
                    <a:pt x="5002791" y="929218"/>
                  </a:cubicBezTo>
                  <a:cubicBezTo>
                    <a:pt x="5011483" y="941223"/>
                    <a:pt x="4967271" y="928538"/>
                    <a:pt x="4956413" y="905023"/>
                  </a:cubicBezTo>
                  <a:close/>
                  <a:moveTo>
                    <a:pt x="2673020" y="902497"/>
                  </a:moveTo>
                  <a:lnTo>
                    <a:pt x="2669182" y="904119"/>
                  </a:lnTo>
                  <a:lnTo>
                    <a:pt x="2666733" y="904142"/>
                  </a:lnTo>
                  <a:close/>
                  <a:moveTo>
                    <a:pt x="1488467" y="893340"/>
                  </a:moveTo>
                  <a:cubicBezTo>
                    <a:pt x="1485805" y="893190"/>
                    <a:pt x="1479042" y="896401"/>
                    <a:pt x="1464995" y="905787"/>
                  </a:cubicBezTo>
                  <a:cubicBezTo>
                    <a:pt x="1470657" y="905291"/>
                    <a:pt x="1465688" y="911110"/>
                    <a:pt x="1460804" y="916928"/>
                  </a:cubicBezTo>
                  <a:cubicBezTo>
                    <a:pt x="1454136" y="918755"/>
                    <a:pt x="1445642" y="925196"/>
                    <a:pt x="1438507" y="928155"/>
                  </a:cubicBezTo>
                  <a:cubicBezTo>
                    <a:pt x="1441055" y="922280"/>
                    <a:pt x="1443037" y="916787"/>
                    <a:pt x="1444693" y="911478"/>
                  </a:cubicBezTo>
                  <a:cubicBezTo>
                    <a:pt x="1431074" y="921133"/>
                    <a:pt x="1417526" y="930406"/>
                    <a:pt x="1404600" y="937768"/>
                  </a:cubicBezTo>
                  <a:cubicBezTo>
                    <a:pt x="1394860" y="937187"/>
                    <a:pt x="1415855" y="918047"/>
                    <a:pt x="1406158" y="917396"/>
                  </a:cubicBezTo>
                  <a:cubicBezTo>
                    <a:pt x="1384214" y="935970"/>
                    <a:pt x="1387470" y="938674"/>
                    <a:pt x="1387640" y="941732"/>
                  </a:cubicBezTo>
                  <a:cubicBezTo>
                    <a:pt x="1387739" y="943261"/>
                    <a:pt x="1387059" y="944875"/>
                    <a:pt x="1382119" y="948598"/>
                  </a:cubicBezTo>
                  <a:cubicBezTo>
                    <a:pt x="1379641" y="950453"/>
                    <a:pt x="1376102" y="952845"/>
                    <a:pt x="1371048" y="956031"/>
                  </a:cubicBezTo>
                  <a:cubicBezTo>
                    <a:pt x="1365994" y="959202"/>
                    <a:pt x="1359382" y="963109"/>
                    <a:pt x="1351185" y="968517"/>
                  </a:cubicBezTo>
                  <a:cubicBezTo>
                    <a:pt x="1375536" y="956823"/>
                    <a:pt x="1347689" y="979701"/>
                    <a:pt x="1360784" y="975468"/>
                  </a:cubicBezTo>
                  <a:cubicBezTo>
                    <a:pt x="1389381" y="938136"/>
                    <a:pt x="1444198" y="932048"/>
                    <a:pt x="1461384" y="931680"/>
                  </a:cubicBezTo>
                  <a:cubicBezTo>
                    <a:pt x="1473942" y="919576"/>
                    <a:pt x="1493875" y="909921"/>
                    <a:pt x="1487717" y="909468"/>
                  </a:cubicBezTo>
                  <a:cubicBezTo>
                    <a:pt x="1467543" y="924492"/>
                    <a:pt x="1496455" y="893790"/>
                    <a:pt x="1488467" y="893340"/>
                  </a:cubicBezTo>
                  <a:close/>
                  <a:moveTo>
                    <a:pt x="2673971" y="893088"/>
                  </a:moveTo>
                  <a:cubicBezTo>
                    <a:pt x="2679492" y="894617"/>
                    <a:pt x="2662560" y="899969"/>
                    <a:pt x="2652834" y="904272"/>
                  </a:cubicBezTo>
                  <a:lnTo>
                    <a:pt x="2666733" y="904142"/>
                  </a:lnTo>
                  <a:lnTo>
                    <a:pt x="2649833" y="908562"/>
                  </a:lnTo>
                  <a:cubicBezTo>
                    <a:pt x="2622864" y="909666"/>
                    <a:pt x="2659290" y="899303"/>
                    <a:pt x="2673971" y="893088"/>
                  </a:cubicBezTo>
                  <a:close/>
                  <a:moveTo>
                    <a:pt x="1342507" y="891191"/>
                  </a:moveTo>
                  <a:cubicBezTo>
                    <a:pt x="1333531" y="908463"/>
                    <a:pt x="1338259" y="915272"/>
                    <a:pt x="1384284" y="893895"/>
                  </a:cubicBezTo>
                  <a:cubicBezTo>
                    <a:pt x="1360345" y="912299"/>
                    <a:pt x="1343002" y="923611"/>
                    <a:pt x="1327726" y="936041"/>
                  </a:cubicBezTo>
                  <a:cubicBezTo>
                    <a:pt x="1312550" y="948584"/>
                    <a:pt x="1298747" y="961439"/>
                    <a:pt x="1281164" y="981825"/>
                  </a:cubicBezTo>
                  <a:cubicBezTo>
                    <a:pt x="1292362" y="978045"/>
                    <a:pt x="1303617" y="974237"/>
                    <a:pt x="1314815" y="970443"/>
                  </a:cubicBezTo>
                  <a:cubicBezTo>
                    <a:pt x="1301734" y="979985"/>
                    <a:pt x="1290493" y="983878"/>
                    <a:pt x="1275557" y="998955"/>
                  </a:cubicBezTo>
                  <a:cubicBezTo>
                    <a:pt x="1290168" y="977903"/>
                    <a:pt x="1267785" y="997695"/>
                    <a:pt x="1240094" y="1016128"/>
                  </a:cubicBezTo>
                  <a:cubicBezTo>
                    <a:pt x="1223756" y="1022711"/>
                    <a:pt x="1225498" y="1017062"/>
                    <a:pt x="1245445" y="999153"/>
                  </a:cubicBezTo>
                  <a:cubicBezTo>
                    <a:pt x="1234686" y="1007817"/>
                    <a:pt x="1225767" y="1010606"/>
                    <a:pt x="1216734" y="1013636"/>
                  </a:cubicBezTo>
                  <a:cubicBezTo>
                    <a:pt x="1207801" y="1016751"/>
                    <a:pt x="1198359" y="1019681"/>
                    <a:pt x="1187769" y="1029832"/>
                  </a:cubicBezTo>
                  <a:cubicBezTo>
                    <a:pt x="1199930" y="1017303"/>
                    <a:pt x="1186481" y="1020814"/>
                    <a:pt x="1215262" y="999451"/>
                  </a:cubicBezTo>
                  <a:cubicBezTo>
                    <a:pt x="1222213" y="999252"/>
                    <a:pt x="1194041" y="1022796"/>
                    <a:pt x="1225229" y="1006147"/>
                  </a:cubicBezTo>
                  <a:cubicBezTo>
                    <a:pt x="1262816" y="974039"/>
                    <a:pt x="1195060" y="1013126"/>
                    <a:pt x="1241170" y="975299"/>
                  </a:cubicBezTo>
                  <a:cubicBezTo>
                    <a:pt x="1254591" y="970683"/>
                    <a:pt x="1226234" y="994283"/>
                    <a:pt x="1251009" y="982066"/>
                  </a:cubicBezTo>
                  <a:cubicBezTo>
                    <a:pt x="1263411" y="967739"/>
                    <a:pt x="1256091" y="966719"/>
                    <a:pt x="1243109" y="969522"/>
                  </a:cubicBezTo>
                  <a:cubicBezTo>
                    <a:pt x="1260310" y="953964"/>
                    <a:pt x="1271537" y="956257"/>
                    <a:pt x="1289502" y="938391"/>
                  </a:cubicBezTo>
                  <a:cubicBezTo>
                    <a:pt x="1279451" y="951047"/>
                    <a:pt x="1282919" y="954657"/>
                    <a:pt x="1266483" y="971604"/>
                  </a:cubicBezTo>
                  <a:cubicBezTo>
                    <a:pt x="1274963" y="970174"/>
                    <a:pt x="1286331" y="960037"/>
                    <a:pt x="1295292" y="956795"/>
                  </a:cubicBezTo>
                  <a:cubicBezTo>
                    <a:pt x="1298492" y="950920"/>
                    <a:pt x="1296170" y="948782"/>
                    <a:pt x="1292319" y="947636"/>
                  </a:cubicBezTo>
                  <a:cubicBezTo>
                    <a:pt x="1308529" y="935432"/>
                    <a:pt x="1322771" y="927589"/>
                    <a:pt x="1336957" y="922705"/>
                  </a:cubicBezTo>
                  <a:cubicBezTo>
                    <a:pt x="1345012" y="914890"/>
                    <a:pt x="1329354" y="921558"/>
                    <a:pt x="1341048" y="911549"/>
                  </a:cubicBezTo>
                  <a:cubicBezTo>
                    <a:pt x="1327981" y="918387"/>
                    <a:pt x="1313654" y="931737"/>
                    <a:pt x="1303036" y="933790"/>
                  </a:cubicBezTo>
                  <a:cubicBezTo>
                    <a:pt x="1327118" y="914366"/>
                    <a:pt x="1322729" y="913106"/>
                    <a:pt x="1319175" y="911705"/>
                  </a:cubicBezTo>
                  <a:cubicBezTo>
                    <a:pt x="1315636" y="910346"/>
                    <a:pt x="1313187" y="909071"/>
                    <a:pt x="1342507" y="891191"/>
                  </a:cubicBezTo>
                  <a:close/>
                  <a:moveTo>
                    <a:pt x="5709475" y="890384"/>
                  </a:moveTo>
                  <a:cubicBezTo>
                    <a:pt x="5712433" y="887213"/>
                    <a:pt x="5725711" y="895325"/>
                    <a:pt x="5749369" y="914890"/>
                  </a:cubicBezTo>
                  <a:cubicBezTo>
                    <a:pt x="5753857" y="921657"/>
                    <a:pt x="5748915" y="918005"/>
                    <a:pt x="5743451" y="913857"/>
                  </a:cubicBezTo>
                  <a:cubicBezTo>
                    <a:pt x="5749977" y="923795"/>
                    <a:pt x="5765323" y="935205"/>
                    <a:pt x="5761983" y="928764"/>
                  </a:cubicBezTo>
                  <a:cubicBezTo>
                    <a:pt x="5804327" y="976544"/>
                    <a:pt x="5734871" y="916320"/>
                    <a:pt x="5709475" y="890384"/>
                  </a:cubicBezTo>
                  <a:close/>
                  <a:moveTo>
                    <a:pt x="4834505" y="886477"/>
                  </a:moveTo>
                  <a:cubicBezTo>
                    <a:pt x="4857681" y="898029"/>
                    <a:pt x="4848337" y="904810"/>
                    <a:pt x="4840933" y="902276"/>
                  </a:cubicBezTo>
                  <a:cubicBezTo>
                    <a:pt x="4845109" y="907330"/>
                    <a:pt x="4855401" y="911464"/>
                    <a:pt x="4863499" y="915896"/>
                  </a:cubicBezTo>
                  <a:cubicBezTo>
                    <a:pt x="4846951" y="901144"/>
                    <a:pt x="4896671" y="921870"/>
                    <a:pt x="4886107" y="929557"/>
                  </a:cubicBezTo>
                  <a:cubicBezTo>
                    <a:pt x="4901539" y="935234"/>
                    <a:pt x="4916403" y="942709"/>
                    <a:pt x="4925719" y="947508"/>
                  </a:cubicBezTo>
                  <a:cubicBezTo>
                    <a:pt x="4935007" y="952364"/>
                    <a:pt x="4939227" y="953723"/>
                    <a:pt x="4934059" y="945923"/>
                  </a:cubicBezTo>
                  <a:cubicBezTo>
                    <a:pt x="4954063" y="960363"/>
                    <a:pt x="4991367" y="985365"/>
                    <a:pt x="4979843" y="986172"/>
                  </a:cubicBezTo>
                  <a:cubicBezTo>
                    <a:pt x="4915851" y="942780"/>
                    <a:pt x="4882327" y="935588"/>
                    <a:pt x="4826167" y="898666"/>
                  </a:cubicBezTo>
                  <a:cubicBezTo>
                    <a:pt x="4838343" y="901200"/>
                    <a:pt x="4834307" y="892380"/>
                    <a:pt x="4834505" y="886477"/>
                  </a:cubicBezTo>
                  <a:close/>
                  <a:moveTo>
                    <a:pt x="2528761" y="883631"/>
                  </a:moveTo>
                  <a:cubicBezTo>
                    <a:pt x="2528903" y="886108"/>
                    <a:pt x="2529215" y="888515"/>
                    <a:pt x="2538077" y="889407"/>
                  </a:cubicBezTo>
                  <a:cubicBezTo>
                    <a:pt x="2534283" y="890724"/>
                    <a:pt x="2530560" y="892026"/>
                    <a:pt x="2526907" y="893300"/>
                  </a:cubicBezTo>
                  <a:cubicBezTo>
                    <a:pt x="2523325" y="894744"/>
                    <a:pt x="2519814" y="896160"/>
                    <a:pt x="2516374" y="897533"/>
                  </a:cubicBezTo>
                  <a:cubicBezTo>
                    <a:pt x="2509536" y="900351"/>
                    <a:pt x="2503009" y="903026"/>
                    <a:pt x="2496823" y="905575"/>
                  </a:cubicBezTo>
                  <a:cubicBezTo>
                    <a:pt x="2484492" y="910728"/>
                    <a:pt x="2473619" y="915456"/>
                    <a:pt x="2464531" y="919802"/>
                  </a:cubicBezTo>
                  <a:cubicBezTo>
                    <a:pt x="2446339" y="928495"/>
                    <a:pt x="2435253" y="935644"/>
                    <a:pt x="2433781" y="941449"/>
                  </a:cubicBezTo>
                  <a:cubicBezTo>
                    <a:pt x="2423730" y="945469"/>
                    <a:pt x="2416396" y="945215"/>
                    <a:pt x="2408780" y="945342"/>
                  </a:cubicBezTo>
                  <a:cubicBezTo>
                    <a:pt x="2401121" y="945356"/>
                    <a:pt x="2393348" y="946135"/>
                    <a:pt x="2382561" y="952364"/>
                  </a:cubicBezTo>
                  <a:cubicBezTo>
                    <a:pt x="2360461" y="967937"/>
                    <a:pt x="2392145" y="960943"/>
                    <a:pt x="2392825" y="966719"/>
                  </a:cubicBezTo>
                  <a:cubicBezTo>
                    <a:pt x="2374973" y="976275"/>
                    <a:pt x="2367398" y="968008"/>
                    <a:pt x="2353581" y="970188"/>
                  </a:cubicBezTo>
                  <a:cubicBezTo>
                    <a:pt x="2314564" y="986426"/>
                    <a:pt x="2362741" y="977804"/>
                    <a:pt x="2328396" y="992712"/>
                  </a:cubicBezTo>
                  <a:cubicBezTo>
                    <a:pt x="2313375" y="990093"/>
                    <a:pt x="2292394" y="997454"/>
                    <a:pt x="2271597" y="1005156"/>
                  </a:cubicBezTo>
                  <a:cubicBezTo>
                    <a:pt x="2265750" y="1009092"/>
                    <a:pt x="2269063" y="1009927"/>
                    <a:pt x="2260583" y="1014740"/>
                  </a:cubicBezTo>
                  <a:cubicBezTo>
                    <a:pt x="2266019" y="1014202"/>
                    <a:pt x="2272715" y="1010309"/>
                    <a:pt x="2279709" y="1007251"/>
                  </a:cubicBezTo>
                  <a:cubicBezTo>
                    <a:pt x="2286660" y="1004108"/>
                    <a:pt x="2293541" y="1001079"/>
                    <a:pt x="2298750" y="1001164"/>
                  </a:cubicBezTo>
                  <a:cubicBezTo>
                    <a:pt x="2298382" y="1001234"/>
                    <a:pt x="2294928" y="1003400"/>
                    <a:pt x="2289577" y="1006841"/>
                  </a:cubicBezTo>
                  <a:cubicBezTo>
                    <a:pt x="2284225" y="1010281"/>
                    <a:pt x="2276906" y="1014896"/>
                    <a:pt x="2269205" y="1020601"/>
                  </a:cubicBezTo>
                  <a:cubicBezTo>
                    <a:pt x="2253632" y="1031729"/>
                    <a:pt x="2235256" y="1044767"/>
                    <a:pt x="2223095" y="1052710"/>
                  </a:cubicBezTo>
                  <a:cubicBezTo>
                    <a:pt x="2200273" y="1059944"/>
                    <a:pt x="2177537" y="1052965"/>
                    <a:pt x="2179392" y="1067504"/>
                  </a:cubicBezTo>
                  <a:cubicBezTo>
                    <a:pt x="2141196" y="1082779"/>
                    <a:pt x="2177084" y="1056815"/>
                    <a:pt x="2174097" y="1053743"/>
                  </a:cubicBezTo>
                  <a:cubicBezTo>
                    <a:pt x="2186201" y="1048505"/>
                    <a:pt x="2203388" y="1040082"/>
                    <a:pt x="2223279" y="1029803"/>
                  </a:cubicBezTo>
                  <a:cubicBezTo>
                    <a:pt x="2233189" y="1024579"/>
                    <a:pt x="2243807" y="1018987"/>
                    <a:pt x="2254835" y="1013169"/>
                  </a:cubicBezTo>
                  <a:cubicBezTo>
                    <a:pt x="2260328" y="1010196"/>
                    <a:pt x="2265920" y="1007180"/>
                    <a:pt x="2271583" y="1004122"/>
                  </a:cubicBezTo>
                  <a:cubicBezTo>
                    <a:pt x="2277345" y="1001291"/>
                    <a:pt x="2283192" y="998417"/>
                    <a:pt x="2289053" y="995529"/>
                  </a:cubicBezTo>
                  <a:cubicBezTo>
                    <a:pt x="2312511" y="983977"/>
                    <a:pt x="2336309" y="971929"/>
                    <a:pt x="2357998" y="960589"/>
                  </a:cubicBezTo>
                  <a:cubicBezTo>
                    <a:pt x="2379715" y="949235"/>
                    <a:pt x="2399224" y="938419"/>
                    <a:pt x="2414697" y="930817"/>
                  </a:cubicBezTo>
                  <a:cubicBezTo>
                    <a:pt x="2427255" y="930350"/>
                    <a:pt x="2416878" y="935333"/>
                    <a:pt x="2424211" y="936111"/>
                  </a:cubicBezTo>
                  <a:cubicBezTo>
                    <a:pt x="2445574" y="926725"/>
                    <a:pt x="2440109" y="923568"/>
                    <a:pt x="2471864" y="911775"/>
                  </a:cubicBezTo>
                  <a:cubicBezTo>
                    <a:pt x="2403881" y="933393"/>
                    <a:pt x="2505643" y="888062"/>
                    <a:pt x="2528761" y="883631"/>
                  </a:cubicBezTo>
                  <a:close/>
                  <a:moveTo>
                    <a:pt x="2625469" y="882456"/>
                  </a:moveTo>
                  <a:cubicBezTo>
                    <a:pt x="2621383" y="885498"/>
                    <a:pt x="2596723" y="903108"/>
                    <a:pt x="2620018" y="895155"/>
                  </a:cubicBezTo>
                  <a:cubicBezTo>
                    <a:pt x="2620684" y="902602"/>
                    <a:pt x="2564225" y="912979"/>
                    <a:pt x="2550606" y="909539"/>
                  </a:cubicBezTo>
                  <a:cubicBezTo>
                    <a:pt x="2589397" y="891347"/>
                    <a:pt x="2598542" y="900832"/>
                    <a:pt x="2620160" y="885755"/>
                  </a:cubicBezTo>
                  <a:cubicBezTo>
                    <a:pt x="2625908" y="882046"/>
                    <a:pt x="2626832" y="881442"/>
                    <a:pt x="2625469" y="882456"/>
                  </a:cubicBezTo>
                  <a:close/>
                  <a:moveTo>
                    <a:pt x="2583819" y="881055"/>
                  </a:moveTo>
                  <a:cubicBezTo>
                    <a:pt x="2589524" y="888332"/>
                    <a:pt x="2523906" y="897534"/>
                    <a:pt x="2526298" y="906708"/>
                  </a:cubicBezTo>
                  <a:cubicBezTo>
                    <a:pt x="2510315" y="911677"/>
                    <a:pt x="2517988" y="905306"/>
                    <a:pt x="2533150" y="897945"/>
                  </a:cubicBezTo>
                  <a:cubicBezTo>
                    <a:pt x="2548426" y="890908"/>
                    <a:pt x="2571035" y="882471"/>
                    <a:pt x="2583819" y="881055"/>
                  </a:cubicBezTo>
                  <a:close/>
                  <a:moveTo>
                    <a:pt x="4953495" y="877473"/>
                  </a:moveTo>
                  <a:cubicBezTo>
                    <a:pt x="4950071" y="879667"/>
                    <a:pt x="4951699" y="884948"/>
                    <a:pt x="4963435" y="898850"/>
                  </a:cubicBezTo>
                  <a:cubicBezTo>
                    <a:pt x="4990363" y="913404"/>
                    <a:pt x="4979759" y="890455"/>
                    <a:pt x="4953495" y="877473"/>
                  </a:cubicBezTo>
                  <a:close/>
                  <a:moveTo>
                    <a:pt x="5196405" y="876057"/>
                  </a:moveTo>
                  <a:cubicBezTo>
                    <a:pt x="5226799" y="897321"/>
                    <a:pt x="5209783" y="898284"/>
                    <a:pt x="5218831" y="909496"/>
                  </a:cubicBezTo>
                  <a:cubicBezTo>
                    <a:pt x="5233439" y="910699"/>
                    <a:pt x="5234105" y="904598"/>
                    <a:pt x="5260069" y="937244"/>
                  </a:cubicBezTo>
                  <a:cubicBezTo>
                    <a:pt x="5250811" y="931652"/>
                    <a:pt x="5248263" y="926145"/>
                    <a:pt x="5243379" y="920609"/>
                  </a:cubicBezTo>
                  <a:cubicBezTo>
                    <a:pt x="5236201" y="918557"/>
                    <a:pt x="5242147" y="927660"/>
                    <a:pt x="5222497" y="915046"/>
                  </a:cubicBezTo>
                  <a:cubicBezTo>
                    <a:pt x="5204291" y="899798"/>
                    <a:pt x="5188067" y="875660"/>
                    <a:pt x="5196405" y="876057"/>
                  </a:cubicBezTo>
                  <a:close/>
                  <a:moveTo>
                    <a:pt x="5551975" y="875973"/>
                  </a:moveTo>
                  <a:cubicBezTo>
                    <a:pt x="5557299" y="873212"/>
                    <a:pt x="5609311" y="924319"/>
                    <a:pt x="5640063" y="943870"/>
                  </a:cubicBezTo>
                  <a:cubicBezTo>
                    <a:pt x="5634499" y="933663"/>
                    <a:pt x="5687319" y="964172"/>
                    <a:pt x="5645073" y="933125"/>
                  </a:cubicBezTo>
                  <a:cubicBezTo>
                    <a:pt x="5650027" y="934342"/>
                    <a:pt x="5655295" y="937542"/>
                    <a:pt x="5660873" y="941874"/>
                  </a:cubicBezTo>
                  <a:cubicBezTo>
                    <a:pt x="5666379" y="946305"/>
                    <a:pt x="5671999" y="952110"/>
                    <a:pt x="5678045" y="958084"/>
                  </a:cubicBezTo>
                  <a:cubicBezTo>
                    <a:pt x="5690093" y="970103"/>
                    <a:pt x="5703415" y="983312"/>
                    <a:pt x="5718479" y="990886"/>
                  </a:cubicBezTo>
                  <a:cubicBezTo>
                    <a:pt x="5708779" y="979574"/>
                    <a:pt x="5697087" y="968036"/>
                    <a:pt x="5684657" y="956286"/>
                  </a:cubicBezTo>
                  <a:cubicBezTo>
                    <a:pt x="5687531" y="953002"/>
                    <a:pt x="5709361" y="970670"/>
                    <a:pt x="5723829" y="980268"/>
                  </a:cubicBezTo>
                  <a:cubicBezTo>
                    <a:pt x="5710777" y="977522"/>
                    <a:pt x="5735453" y="1001674"/>
                    <a:pt x="5749071" y="1019328"/>
                  </a:cubicBezTo>
                  <a:cubicBezTo>
                    <a:pt x="5771001" y="1040323"/>
                    <a:pt x="5719597" y="976474"/>
                    <a:pt x="5751775" y="1014019"/>
                  </a:cubicBezTo>
                  <a:cubicBezTo>
                    <a:pt x="5758839" y="1016709"/>
                    <a:pt x="5709375" y="960576"/>
                    <a:pt x="5738283" y="976941"/>
                  </a:cubicBezTo>
                  <a:cubicBezTo>
                    <a:pt x="5754097" y="991339"/>
                    <a:pt x="5756291" y="1003231"/>
                    <a:pt x="5781363" y="1019299"/>
                  </a:cubicBezTo>
                  <a:cubicBezTo>
                    <a:pt x="5769699" y="1022711"/>
                    <a:pt x="5763187" y="1015250"/>
                    <a:pt x="5779439" y="1047713"/>
                  </a:cubicBezTo>
                  <a:cubicBezTo>
                    <a:pt x="5731375" y="1008229"/>
                    <a:pt x="5708215" y="984558"/>
                    <a:pt x="5682717" y="973416"/>
                  </a:cubicBezTo>
                  <a:cubicBezTo>
                    <a:pt x="5677663" y="977847"/>
                    <a:pt x="5718237" y="1015973"/>
                    <a:pt x="5695627" y="998715"/>
                  </a:cubicBezTo>
                  <a:cubicBezTo>
                    <a:pt x="5705213" y="1009885"/>
                    <a:pt x="5716919" y="1021494"/>
                    <a:pt x="5729139" y="1033159"/>
                  </a:cubicBezTo>
                  <a:cubicBezTo>
                    <a:pt x="5750813" y="1047246"/>
                    <a:pt x="5699167" y="1002014"/>
                    <a:pt x="5704067" y="994255"/>
                  </a:cubicBezTo>
                  <a:cubicBezTo>
                    <a:pt x="5722087" y="1013821"/>
                    <a:pt x="5742631" y="1033343"/>
                    <a:pt x="5764459" y="1052908"/>
                  </a:cubicBezTo>
                  <a:cubicBezTo>
                    <a:pt x="5775545" y="1062493"/>
                    <a:pt x="5786107" y="1073040"/>
                    <a:pt x="5797179" y="1083191"/>
                  </a:cubicBezTo>
                  <a:cubicBezTo>
                    <a:pt x="5808207" y="1093398"/>
                    <a:pt x="5819335" y="1103690"/>
                    <a:pt x="5830475" y="1113982"/>
                  </a:cubicBezTo>
                  <a:cubicBezTo>
                    <a:pt x="5852715" y="1134609"/>
                    <a:pt x="5875169" y="1155052"/>
                    <a:pt x="5895853" y="1175948"/>
                  </a:cubicBezTo>
                  <a:cubicBezTo>
                    <a:pt x="5915983" y="1197382"/>
                    <a:pt x="5934813" y="1218788"/>
                    <a:pt x="5950995" y="1239995"/>
                  </a:cubicBezTo>
                  <a:cubicBezTo>
                    <a:pt x="5963891" y="1250981"/>
                    <a:pt x="5978799" y="1264600"/>
                    <a:pt x="5994825" y="1280145"/>
                  </a:cubicBezTo>
                  <a:cubicBezTo>
                    <a:pt x="6002965" y="1287804"/>
                    <a:pt x="6010879" y="1296397"/>
                    <a:pt x="6018977" y="1305401"/>
                  </a:cubicBezTo>
                  <a:cubicBezTo>
                    <a:pt x="6027091" y="1314377"/>
                    <a:pt x="6035357" y="1323749"/>
                    <a:pt x="6043667" y="1333446"/>
                  </a:cubicBezTo>
                  <a:cubicBezTo>
                    <a:pt x="6076809" y="1372293"/>
                    <a:pt x="6111495" y="1415473"/>
                    <a:pt x="6137063" y="1459855"/>
                  </a:cubicBezTo>
                  <a:cubicBezTo>
                    <a:pt x="6131003" y="1453796"/>
                    <a:pt x="6120343" y="1441295"/>
                    <a:pt x="6110375" y="1428257"/>
                  </a:cubicBezTo>
                  <a:cubicBezTo>
                    <a:pt x="6105491" y="1421674"/>
                    <a:pt x="6100621" y="1415105"/>
                    <a:pt x="6096303" y="1409286"/>
                  </a:cubicBezTo>
                  <a:cubicBezTo>
                    <a:pt x="6092127" y="1403397"/>
                    <a:pt x="6088827" y="1398059"/>
                    <a:pt x="6087101" y="1393996"/>
                  </a:cubicBezTo>
                  <a:cubicBezTo>
                    <a:pt x="6072803" y="1376965"/>
                    <a:pt x="6073935" y="1383138"/>
                    <a:pt x="6075747" y="1390287"/>
                  </a:cubicBezTo>
                  <a:cubicBezTo>
                    <a:pt x="6067323" y="1378593"/>
                    <a:pt x="6058957" y="1367027"/>
                    <a:pt x="6059977" y="1373284"/>
                  </a:cubicBezTo>
                  <a:cubicBezTo>
                    <a:pt x="6052969" y="1359396"/>
                    <a:pt x="6037623" y="1338953"/>
                    <a:pt x="6016939" y="1314207"/>
                  </a:cubicBezTo>
                  <a:cubicBezTo>
                    <a:pt x="6011715" y="1308063"/>
                    <a:pt x="6006223" y="1301607"/>
                    <a:pt x="6000487" y="1294882"/>
                  </a:cubicBezTo>
                  <a:cubicBezTo>
                    <a:pt x="5994515" y="1288370"/>
                    <a:pt x="5988129" y="1281730"/>
                    <a:pt x="5981559" y="1274836"/>
                  </a:cubicBezTo>
                  <a:cubicBezTo>
                    <a:pt x="5968295" y="1261188"/>
                    <a:pt x="5954167" y="1246663"/>
                    <a:pt x="5939499" y="1231572"/>
                  </a:cubicBezTo>
                  <a:cubicBezTo>
                    <a:pt x="5924733" y="1216593"/>
                    <a:pt x="5909415" y="1201049"/>
                    <a:pt x="5893855" y="1185278"/>
                  </a:cubicBezTo>
                  <a:cubicBezTo>
                    <a:pt x="5878241" y="1169578"/>
                    <a:pt x="5861479" y="1154571"/>
                    <a:pt x="5845425" y="1139041"/>
                  </a:cubicBezTo>
                  <a:cubicBezTo>
                    <a:pt x="5829243" y="1123623"/>
                    <a:pt x="5813247" y="1108206"/>
                    <a:pt x="5797843" y="1092973"/>
                  </a:cubicBezTo>
                  <a:cubicBezTo>
                    <a:pt x="5790183" y="1085314"/>
                    <a:pt x="5782639" y="1077740"/>
                    <a:pt x="5775219" y="1070322"/>
                  </a:cubicBezTo>
                  <a:cubicBezTo>
                    <a:pt x="5767915" y="1062776"/>
                    <a:pt x="5760241" y="1055924"/>
                    <a:pt x="5753135" y="1048831"/>
                  </a:cubicBezTo>
                  <a:cubicBezTo>
                    <a:pt x="5736119" y="1041866"/>
                    <a:pt x="5743069" y="1061629"/>
                    <a:pt x="5733059" y="1062507"/>
                  </a:cubicBezTo>
                  <a:cubicBezTo>
                    <a:pt x="5689627" y="1022202"/>
                    <a:pt x="5728869" y="1046184"/>
                    <a:pt x="5735523" y="1045802"/>
                  </a:cubicBezTo>
                  <a:cubicBezTo>
                    <a:pt x="5698263" y="1012603"/>
                    <a:pt x="5682831" y="983156"/>
                    <a:pt x="5661283" y="952520"/>
                  </a:cubicBezTo>
                  <a:cubicBezTo>
                    <a:pt x="5663661" y="959415"/>
                    <a:pt x="5662587" y="963959"/>
                    <a:pt x="5656343" y="963704"/>
                  </a:cubicBezTo>
                  <a:cubicBezTo>
                    <a:pt x="5650211" y="963308"/>
                    <a:pt x="5638533" y="958622"/>
                    <a:pt x="5619719" y="946999"/>
                  </a:cubicBezTo>
                  <a:cubicBezTo>
                    <a:pt x="5644919" y="954601"/>
                    <a:pt x="5616519" y="934965"/>
                    <a:pt x="5602459" y="916306"/>
                  </a:cubicBezTo>
                  <a:cubicBezTo>
                    <a:pt x="5586223" y="904287"/>
                    <a:pt x="5580687" y="903112"/>
                    <a:pt x="5581281" y="908053"/>
                  </a:cubicBezTo>
                  <a:cubicBezTo>
                    <a:pt x="5566911" y="896769"/>
                    <a:pt x="5567421" y="887228"/>
                    <a:pt x="5551975" y="875973"/>
                  </a:cubicBezTo>
                  <a:close/>
                  <a:moveTo>
                    <a:pt x="2018836" y="875179"/>
                  </a:moveTo>
                  <a:cubicBezTo>
                    <a:pt x="1987888" y="890469"/>
                    <a:pt x="1979663" y="887977"/>
                    <a:pt x="1970900" y="884650"/>
                  </a:cubicBezTo>
                  <a:cubicBezTo>
                    <a:pt x="1964968" y="888374"/>
                    <a:pt x="1958937" y="892168"/>
                    <a:pt x="1952892" y="895962"/>
                  </a:cubicBezTo>
                  <a:cubicBezTo>
                    <a:pt x="1947611" y="899459"/>
                    <a:pt x="1943180" y="902587"/>
                    <a:pt x="1950301" y="901016"/>
                  </a:cubicBezTo>
                  <a:cubicBezTo>
                    <a:pt x="1970135" y="894008"/>
                    <a:pt x="1989488" y="892479"/>
                    <a:pt x="1971579" y="908279"/>
                  </a:cubicBezTo>
                  <a:cubicBezTo>
                    <a:pt x="2002159" y="891870"/>
                    <a:pt x="1985552" y="894603"/>
                    <a:pt x="2009875" y="880785"/>
                  </a:cubicBezTo>
                  <a:cubicBezTo>
                    <a:pt x="2013442" y="880446"/>
                    <a:pt x="2024456" y="875533"/>
                    <a:pt x="2018836" y="875179"/>
                  </a:cubicBezTo>
                  <a:close/>
                  <a:moveTo>
                    <a:pt x="5030823" y="871569"/>
                  </a:moveTo>
                  <a:cubicBezTo>
                    <a:pt x="5035963" y="878620"/>
                    <a:pt x="5041143" y="885755"/>
                    <a:pt x="5046283" y="892833"/>
                  </a:cubicBezTo>
                  <a:cubicBezTo>
                    <a:pt x="5070179" y="905830"/>
                    <a:pt x="5083473" y="910671"/>
                    <a:pt x="5085739" y="906976"/>
                  </a:cubicBezTo>
                  <a:cubicBezTo>
                    <a:pt x="5071029" y="898694"/>
                    <a:pt x="5052299" y="890568"/>
                    <a:pt x="5044075" y="881833"/>
                  </a:cubicBezTo>
                  <a:cubicBezTo>
                    <a:pt x="5041257" y="878322"/>
                    <a:pt x="5038099" y="874797"/>
                    <a:pt x="5030823" y="871569"/>
                  </a:cubicBezTo>
                  <a:close/>
                  <a:moveTo>
                    <a:pt x="1357881" y="866685"/>
                  </a:moveTo>
                  <a:cubicBezTo>
                    <a:pt x="1345564" y="874967"/>
                    <a:pt x="1324994" y="883999"/>
                    <a:pt x="1332922" y="884027"/>
                  </a:cubicBezTo>
                  <a:cubicBezTo>
                    <a:pt x="1320761" y="890115"/>
                    <a:pt x="1311502" y="893683"/>
                    <a:pt x="1303914" y="895990"/>
                  </a:cubicBezTo>
                  <a:cubicBezTo>
                    <a:pt x="1296467" y="898468"/>
                    <a:pt x="1290578" y="899544"/>
                    <a:pt x="1284943" y="900421"/>
                  </a:cubicBezTo>
                  <a:cubicBezTo>
                    <a:pt x="1273688" y="902205"/>
                    <a:pt x="1263439" y="903210"/>
                    <a:pt x="1243732" y="913319"/>
                  </a:cubicBezTo>
                  <a:cubicBezTo>
                    <a:pt x="1274226" y="892593"/>
                    <a:pt x="1286430" y="888926"/>
                    <a:pt x="1299115" y="886278"/>
                  </a:cubicBezTo>
                  <a:cubicBezTo>
                    <a:pt x="1311998" y="883900"/>
                    <a:pt x="1325263" y="882371"/>
                    <a:pt x="1357881" y="866685"/>
                  </a:cubicBezTo>
                  <a:close/>
                  <a:moveTo>
                    <a:pt x="2677907" y="861051"/>
                  </a:moveTo>
                  <a:cubicBezTo>
                    <a:pt x="2687491" y="866572"/>
                    <a:pt x="2706617" y="859508"/>
                    <a:pt x="2717292" y="863373"/>
                  </a:cubicBezTo>
                  <a:cubicBezTo>
                    <a:pt x="2704834" y="866601"/>
                    <a:pt x="2652537" y="871315"/>
                    <a:pt x="2680441" y="875590"/>
                  </a:cubicBezTo>
                  <a:cubicBezTo>
                    <a:pt x="2670375" y="878082"/>
                    <a:pt x="2660125" y="881763"/>
                    <a:pt x="2650711" y="884311"/>
                  </a:cubicBezTo>
                  <a:cubicBezTo>
                    <a:pt x="2641282" y="886803"/>
                    <a:pt x="2632689" y="888105"/>
                    <a:pt x="2626134" y="886520"/>
                  </a:cubicBezTo>
                  <a:cubicBezTo>
                    <a:pt x="2645770" y="883108"/>
                    <a:pt x="2667133" y="874359"/>
                    <a:pt x="2671621" y="869290"/>
                  </a:cubicBezTo>
                  <a:cubicBezTo>
                    <a:pt x="2647483" y="868597"/>
                    <a:pt x="2657832" y="877431"/>
                    <a:pt x="2635180" y="883037"/>
                  </a:cubicBezTo>
                  <a:cubicBezTo>
                    <a:pt x="2628003" y="881819"/>
                    <a:pt x="2632632" y="878493"/>
                    <a:pt x="2642075" y="874288"/>
                  </a:cubicBezTo>
                  <a:cubicBezTo>
                    <a:pt x="2651503" y="870083"/>
                    <a:pt x="2665675" y="864859"/>
                    <a:pt x="2677907" y="861051"/>
                  </a:cubicBezTo>
                  <a:close/>
                  <a:moveTo>
                    <a:pt x="2166636" y="857341"/>
                  </a:moveTo>
                  <a:cubicBezTo>
                    <a:pt x="2139087" y="872404"/>
                    <a:pt x="2125071" y="860626"/>
                    <a:pt x="2110971" y="878690"/>
                  </a:cubicBezTo>
                  <a:cubicBezTo>
                    <a:pt x="2152225" y="863046"/>
                    <a:pt x="2111650" y="884622"/>
                    <a:pt x="2090230" y="893753"/>
                  </a:cubicBezTo>
                  <a:cubicBezTo>
                    <a:pt x="2115161" y="892578"/>
                    <a:pt x="2173857" y="862523"/>
                    <a:pt x="2166636" y="857341"/>
                  </a:cubicBezTo>
                  <a:close/>
                  <a:moveTo>
                    <a:pt x="5475923" y="851806"/>
                  </a:moveTo>
                  <a:cubicBezTo>
                    <a:pt x="5487871" y="864448"/>
                    <a:pt x="5492459" y="874599"/>
                    <a:pt x="5502143" y="886533"/>
                  </a:cubicBezTo>
                  <a:cubicBezTo>
                    <a:pt x="5511499" y="898907"/>
                    <a:pt x="5525843" y="913106"/>
                    <a:pt x="5557469" y="933988"/>
                  </a:cubicBezTo>
                  <a:cubicBezTo>
                    <a:pt x="5559791" y="949646"/>
                    <a:pt x="5507933" y="894320"/>
                    <a:pt x="5499325" y="898992"/>
                  </a:cubicBezTo>
                  <a:cubicBezTo>
                    <a:pt x="5492347" y="888784"/>
                    <a:pt x="5478259" y="866445"/>
                    <a:pt x="5475923" y="851806"/>
                  </a:cubicBezTo>
                  <a:close/>
                  <a:moveTo>
                    <a:pt x="1839437" y="847672"/>
                  </a:moveTo>
                  <a:cubicBezTo>
                    <a:pt x="1813642" y="859380"/>
                    <a:pt x="1791996" y="861702"/>
                    <a:pt x="1768156" y="868837"/>
                  </a:cubicBezTo>
                  <a:cubicBezTo>
                    <a:pt x="1752016" y="882824"/>
                    <a:pt x="1731857" y="896103"/>
                    <a:pt x="1714203" y="907825"/>
                  </a:cubicBezTo>
                  <a:cubicBezTo>
                    <a:pt x="1697016" y="920199"/>
                    <a:pt x="1682349" y="931001"/>
                    <a:pt x="1676616" y="938886"/>
                  </a:cubicBezTo>
                  <a:cubicBezTo>
                    <a:pt x="1688564" y="930505"/>
                    <a:pt x="1689272" y="933266"/>
                    <a:pt x="1689753" y="936126"/>
                  </a:cubicBezTo>
                  <a:cubicBezTo>
                    <a:pt x="1716114" y="913517"/>
                    <a:pt x="1752781" y="885868"/>
                    <a:pt x="1792449" y="869658"/>
                  </a:cubicBezTo>
                  <a:cubicBezTo>
                    <a:pt x="1785003" y="876552"/>
                    <a:pt x="1779184" y="882668"/>
                    <a:pt x="1778703" y="886307"/>
                  </a:cubicBezTo>
                  <a:cubicBezTo>
                    <a:pt x="1798565" y="869969"/>
                    <a:pt x="1803619" y="885726"/>
                    <a:pt x="1823326" y="869502"/>
                  </a:cubicBezTo>
                  <a:cubicBezTo>
                    <a:pt x="1820169" y="868922"/>
                    <a:pt x="1810400" y="871470"/>
                    <a:pt x="1819008" y="865411"/>
                  </a:cubicBezTo>
                  <a:cubicBezTo>
                    <a:pt x="1836223" y="862112"/>
                    <a:pt x="1850253" y="844515"/>
                    <a:pt x="1839437" y="847672"/>
                  </a:cubicBezTo>
                  <a:close/>
                  <a:moveTo>
                    <a:pt x="2638974" y="841060"/>
                  </a:moveTo>
                  <a:cubicBezTo>
                    <a:pt x="2678034" y="838569"/>
                    <a:pt x="2602690" y="869729"/>
                    <a:pt x="2580760" y="875986"/>
                  </a:cubicBezTo>
                  <a:cubicBezTo>
                    <a:pt x="2570015" y="878223"/>
                    <a:pt x="2538317" y="879370"/>
                    <a:pt x="2574687" y="865864"/>
                  </a:cubicBezTo>
                  <a:cubicBezTo>
                    <a:pt x="2581864" y="874698"/>
                    <a:pt x="2588646" y="866586"/>
                    <a:pt x="2617399" y="861829"/>
                  </a:cubicBezTo>
                  <a:cubicBezTo>
                    <a:pt x="2627026" y="854482"/>
                    <a:pt x="2632590" y="847828"/>
                    <a:pt x="2638974" y="841060"/>
                  </a:cubicBezTo>
                  <a:close/>
                  <a:moveTo>
                    <a:pt x="5501721" y="839063"/>
                  </a:moveTo>
                  <a:cubicBezTo>
                    <a:pt x="5504581" y="839599"/>
                    <a:pt x="5509979" y="842476"/>
                    <a:pt x="5519923" y="849555"/>
                  </a:cubicBezTo>
                  <a:cubicBezTo>
                    <a:pt x="5522771" y="854043"/>
                    <a:pt x="5517531" y="854142"/>
                    <a:pt x="5515309" y="855983"/>
                  </a:cubicBezTo>
                  <a:cubicBezTo>
                    <a:pt x="5513015" y="857922"/>
                    <a:pt x="5514049" y="861150"/>
                    <a:pt x="5528333" y="873254"/>
                  </a:cubicBezTo>
                  <a:cubicBezTo>
                    <a:pt x="5532027" y="880404"/>
                    <a:pt x="5524369" y="875066"/>
                    <a:pt x="5514883" y="867294"/>
                  </a:cubicBezTo>
                  <a:cubicBezTo>
                    <a:pt x="5505143" y="859862"/>
                    <a:pt x="5493549" y="850023"/>
                    <a:pt x="5490081" y="847234"/>
                  </a:cubicBezTo>
                  <a:cubicBezTo>
                    <a:pt x="5507377" y="856917"/>
                    <a:pt x="5493139" y="837455"/>
                    <a:pt x="5501721" y="839063"/>
                  </a:cubicBezTo>
                  <a:close/>
                  <a:moveTo>
                    <a:pt x="2500362" y="838697"/>
                  </a:moveTo>
                  <a:cubicBezTo>
                    <a:pt x="2512509" y="840297"/>
                    <a:pt x="2490594" y="849824"/>
                    <a:pt x="2466923" y="859848"/>
                  </a:cubicBezTo>
                  <a:cubicBezTo>
                    <a:pt x="2467065" y="856946"/>
                    <a:pt x="2466923" y="854157"/>
                    <a:pt x="2454493" y="858984"/>
                  </a:cubicBezTo>
                  <a:cubicBezTo>
                    <a:pt x="2459462" y="851736"/>
                    <a:pt x="2481236" y="845931"/>
                    <a:pt x="2500362" y="838697"/>
                  </a:cubicBezTo>
                  <a:close/>
                  <a:moveTo>
                    <a:pt x="4982447" y="838641"/>
                  </a:moveTo>
                  <a:lnTo>
                    <a:pt x="4985009" y="840350"/>
                  </a:lnTo>
                  <a:lnTo>
                    <a:pt x="4985081" y="841160"/>
                  </a:lnTo>
                  <a:close/>
                  <a:moveTo>
                    <a:pt x="1497994" y="837578"/>
                  </a:moveTo>
                  <a:lnTo>
                    <a:pt x="1479561" y="851820"/>
                  </a:lnTo>
                  <a:cubicBezTo>
                    <a:pt x="1469241" y="857341"/>
                    <a:pt x="1459133" y="862749"/>
                    <a:pt x="1450086" y="865085"/>
                  </a:cubicBezTo>
                  <a:cubicBezTo>
                    <a:pt x="1458750" y="858545"/>
                    <a:pt x="1465942" y="855586"/>
                    <a:pt x="1474833" y="848139"/>
                  </a:cubicBezTo>
                  <a:cubicBezTo>
                    <a:pt x="1440417" y="854821"/>
                    <a:pt x="1431470" y="887326"/>
                    <a:pt x="1404925" y="887935"/>
                  </a:cubicBezTo>
                  <a:cubicBezTo>
                    <a:pt x="1424972" y="872645"/>
                    <a:pt x="1442187" y="864689"/>
                    <a:pt x="1463465" y="846271"/>
                  </a:cubicBezTo>
                  <a:cubicBezTo>
                    <a:pt x="1474677" y="842944"/>
                    <a:pt x="1486428" y="840466"/>
                    <a:pt x="1497994" y="837578"/>
                  </a:cubicBezTo>
                  <a:close/>
                  <a:moveTo>
                    <a:pt x="2212407" y="832679"/>
                  </a:moveTo>
                  <a:cubicBezTo>
                    <a:pt x="2191624" y="843326"/>
                    <a:pt x="2187929" y="841867"/>
                    <a:pt x="2183300" y="840721"/>
                  </a:cubicBezTo>
                  <a:cubicBezTo>
                    <a:pt x="2178698" y="839602"/>
                    <a:pt x="2173304" y="839121"/>
                    <a:pt x="2149988" y="853391"/>
                  </a:cubicBezTo>
                  <a:cubicBezTo>
                    <a:pt x="2155721" y="854892"/>
                    <a:pt x="2171917" y="851692"/>
                    <a:pt x="2186287" y="847035"/>
                  </a:cubicBezTo>
                  <a:cubicBezTo>
                    <a:pt x="2193436" y="844614"/>
                    <a:pt x="2200302" y="842179"/>
                    <a:pt x="2205229" y="839786"/>
                  </a:cubicBezTo>
                  <a:cubicBezTo>
                    <a:pt x="2210127" y="837351"/>
                    <a:pt x="2213044" y="834874"/>
                    <a:pt x="2212407" y="832679"/>
                  </a:cubicBezTo>
                  <a:close/>
                  <a:moveTo>
                    <a:pt x="5137399" y="832269"/>
                  </a:moveTo>
                  <a:cubicBezTo>
                    <a:pt x="5152023" y="836205"/>
                    <a:pt x="5180761" y="866982"/>
                    <a:pt x="5175679" y="853760"/>
                  </a:cubicBezTo>
                  <a:cubicBezTo>
                    <a:pt x="5216367" y="886562"/>
                    <a:pt x="5137681" y="835242"/>
                    <a:pt x="5185095" y="876156"/>
                  </a:cubicBezTo>
                  <a:cubicBezTo>
                    <a:pt x="5157855" y="861560"/>
                    <a:pt x="5153495" y="846214"/>
                    <a:pt x="5137399" y="832269"/>
                  </a:cubicBezTo>
                  <a:close/>
                  <a:moveTo>
                    <a:pt x="5252015" y="831080"/>
                  </a:moveTo>
                  <a:cubicBezTo>
                    <a:pt x="5261543" y="836785"/>
                    <a:pt x="5264231" y="842406"/>
                    <a:pt x="5269271" y="848026"/>
                  </a:cubicBezTo>
                  <a:cubicBezTo>
                    <a:pt x="5287067" y="859748"/>
                    <a:pt x="5284491" y="854383"/>
                    <a:pt x="5280879" y="848125"/>
                  </a:cubicBezTo>
                  <a:cubicBezTo>
                    <a:pt x="5304325" y="859663"/>
                    <a:pt x="5292051" y="870493"/>
                    <a:pt x="5315211" y="882187"/>
                  </a:cubicBezTo>
                  <a:cubicBezTo>
                    <a:pt x="5318679" y="889082"/>
                    <a:pt x="5313655" y="884113"/>
                    <a:pt x="5305147" y="877544"/>
                  </a:cubicBezTo>
                  <a:cubicBezTo>
                    <a:pt x="5296707" y="870862"/>
                    <a:pt x="5285241" y="861872"/>
                    <a:pt x="5276903" y="859267"/>
                  </a:cubicBezTo>
                  <a:cubicBezTo>
                    <a:pt x="5271339" y="849923"/>
                    <a:pt x="5257095" y="840452"/>
                    <a:pt x="5252015" y="831080"/>
                  </a:cubicBezTo>
                  <a:close/>
                  <a:moveTo>
                    <a:pt x="4925301" y="827345"/>
                  </a:moveTo>
                  <a:cubicBezTo>
                    <a:pt x="4936513" y="831982"/>
                    <a:pt x="4991637" y="866883"/>
                    <a:pt x="4991381" y="857540"/>
                  </a:cubicBezTo>
                  <a:cubicBezTo>
                    <a:pt x="5000951" y="875548"/>
                    <a:pt x="5038339" y="891489"/>
                    <a:pt x="5046637" y="909426"/>
                  </a:cubicBezTo>
                  <a:cubicBezTo>
                    <a:pt x="5025555" y="896132"/>
                    <a:pt x="5011399" y="882230"/>
                    <a:pt x="4999195" y="868200"/>
                  </a:cubicBezTo>
                  <a:cubicBezTo>
                    <a:pt x="4987715" y="863670"/>
                    <a:pt x="4978427" y="860739"/>
                    <a:pt x="4968673" y="857582"/>
                  </a:cubicBezTo>
                  <a:cubicBezTo>
                    <a:pt x="4958735" y="854751"/>
                    <a:pt x="4948343" y="851622"/>
                    <a:pt x="4934867" y="846327"/>
                  </a:cubicBezTo>
                  <a:cubicBezTo>
                    <a:pt x="4926471" y="837182"/>
                    <a:pt x="4951571" y="838697"/>
                    <a:pt x="4932403" y="835554"/>
                  </a:cubicBezTo>
                  <a:cubicBezTo>
                    <a:pt x="4922705" y="827615"/>
                    <a:pt x="4921563" y="825799"/>
                    <a:pt x="4925301" y="827345"/>
                  </a:cubicBezTo>
                  <a:close/>
                  <a:moveTo>
                    <a:pt x="1975062" y="827045"/>
                  </a:moveTo>
                  <a:cubicBezTo>
                    <a:pt x="1954874" y="842151"/>
                    <a:pt x="1950570" y="826167"/>
                    <a:pt x="1930241" y="841386"/>
                  </a:cubicBezTo>
                  <a:cubicBezTo>
                    <a:pt x="1930779" y="852485"/>
                    <a:pt x="1880535" y="876694"/>
                    <a:pt x="1876996" y="885358"/>
                  </a:cubicBezTo>
                  <a:cubicBezTo>
                    <a:pt x="1907816" y="868780"/>
                    <a:pt x="1864141" y="901157"/>
                    <a:pt x="1903554" y="882272"/>
                  </a:cubicBezTo>
                  <a:cubicBezTo>
                    <a:pt x="1890827" y="890242"/>
                    <a:pt x="1886580" y="894419"/>
                    <a:pt x="1882970" y="898921"/>
                  </a:cubicBezTo>
                  <a:cubicBezTo>
                    <a:pt x="1875495" y="891601"/>
                    <a:pt x="1861083" y="905405"/>
                    <a:pt x="1835020" y="910982"/>
                  </a:cubicBezTo>
                  <a:cubicBezTo>
                    <a:pt x="1809593" y="931326"/>
                    <a:pt x="1824954" y="927929"/>
                    <a:pt x="1850352" y="917679"/>
                  </a:cubicBezTo>
                  <a:cubicBezTo>
                    <a:pt x="1863093" y="912611"/>
                    <a:pt x="1878199" y="905603"/>
                    <a:pt x="1892300" y="899374"/>
                  </a:cubicBezTo>
                  <a:cubicBezTo>
                    <a:pt x="1906598" y="893442"/>
                    <a:pt x="1919594" y="887836"/>
                    <a:pt x="1927437" y="884410"/>
                  </a:cubicBezTo>
                  <a:cubicBezTo>
                    <a:pt x="1921803" y="888728"/>
                    <a:pt x="1909840" y="895608"/>
                    <a:pt x="1915942" y="895126"/>
                  </a:cubicBezTo>
                  <a:cubicBezTo>
                    <a:pt x="1928131" y="887283"/>
                    <a:pt x="1938933" y="882243"/>
                    <a:pt x="1949650" y="877317"/>
                  </a:cubicBezTo>
                  <a:cubicBezTo>
                    <a:pt x="1935875" y="870592"/>
                    <a:pt x="1905848" y="881606"/>
                    <a:pt x="1917627" y="866501"/>
                  </a:cubicBezTo>
                  <a:cubicBezTo>
                    <a:pt x="1930142" y="863542"/>
                    <a:pt x="1968210" y="860116"/>
                    <a:pt x="1980513" y="840791"/>
                  </a:cubicBezTo>
                  <a:cubicBezTo>
                    <a:pt x="1953557" y="854184"/>
                    <a:pt x="1963213" y="836035"/>
                    <a:pt x="1975062" y="827045"/>
                  </a:cubicBezTo>
                  <a:close/>
                  <a:moveTo>
                    <a:pt x="1430019" y="824804"/>
                  </a:moveTo>
                  <a:cubicBezTo>
                    <a:pt x="1448413" y="822644"/>
                    <a:pt x="1450200" y="835699"/>
                    <a:pt x="1383477" y="864123"/>
                  </a:cubicBezTo>
                  <a:cubicBezTo>
                    <a:pt x="1355814" y="889040"/>
                    <a:pt x="1434075" y="836163"/>
                    <a:pt x="1385969" y="873438"/>
                  </a:cubicBezTo>
                  <a:cubicBezTo>
                    <a:pt x="1399050" y="865949"/>
                    <a:pt x="1412797" y="856535"/>
                    <a:pt x="1426770" y="846681"/>
                  </a:cubicBezTo>
                  <a:cubicBezTo>
                    <a:pt x="1427690" y="849442"/>
                    <a:pt x="1431059" y="857044"/>
                    <a:pt x="1456372" y="833204"/>
                  </a:cubicBezTo>
                  <a:cubicBezTo>
                    <a:pt x="1474890" y="826451"/>
                    <a:pt x="1437798" y="852996"/>
                    <a:pt x="1449803" y="850122"/>
                  </a:cubicBezTo>
                  <a:cubicBezTo>
                    <a:pt x="1423910" y="870182"/>
                    <a:pt x="1410900" y="856096"/>
                    <a:pt x="1379711" y="890172"/>
                  </a:cubicBezTo>
                  <a:cubicBezTo>
                    <a:pt x="1368839" y="885996"/>
                    <a:pt x="1381778" y="863118"/>
                    <a:pt x="1330756" y="889677"/>
                  </a:cubicBezTo>
                  <a:cubicBezTo>
                    <a:pt x="1375521" y="855204"/>
                    <a:pt x="1397776" y="853633"/>
                    <a:pt x="1408011" y="832029"/>
                  </a:cubicBezTo>
                  <a:cubicBezTo>
                    <a:pt x="1415911" y="827934"/>
                    <a:pt x="1423888" y="825524"/>
                    <a:pt x="1430019" y="824804"/>
                  </a:cubicBezTo>
                  <a:close/>
                  <a:moveTo>
                    <a:pt x="5631299" y="822034"/>
                  </a:moveTo>
                  <a:cubicBezTo>
                    <a:pt x="5653425" y="840099"/>
                    <a:pt x="5673911" y="859565"/>
                    <a:pt x="5675921" y="851084"/>
                  </a:cubicBezTo>
                  <a:cubicBezTo>
                    <a:pt x="5690107" y="862623"/>
                    <a:pt x="5692951" y="872646"/>
                    <a:pt x="5699975" y="883235"/>
                  </a:cubicBezTo>
                  <a:cubicBezTo>
                    <a:pt x="5672863" y="862184"/>
                    <a:pt x="5633775" y="839730"/>
                    <a:pt x="5631299" y="822034"/>
                  </a:cubicBezTo>
                  <a:close/>
                  <a:moveTo>
                    <a:pt x="1347831" y="814864"/>
                  </a:moveTo>
                  <a:cubicBezTo>
                    <a:pt x="1349057" y="816823"/>
                    <a:pt x="1335177" y="827980"/>
                    <a:pt x="1342790" y="826069"/>
                  </a:cubicBezTo>
                  <a:cubicBezTo>
                    <a:pt x="1319417" y="838824"/>
                    <a:pt x="1309761" y="847319"/>
                    <a:pt x="1302782" y="855147"/>
                  </a:cubicBezTo>
                  <a:cubicBezTo>
                    <a:pt x="1295916" y="863118"/>
                    <a:pt x="1291244" y="869857"/>
                    <a:pt x="1278984" y="880772"/>
                  </a:cubicBezTo>
                  <a:cubicBezTo>
                    <a:pt x="1290763" y="874897"/>
                    <a:pt x="1307468" y="859352"/>
                    <a:pt x="1322248" y="847262"/>
                  </a:cubicBezTo>
                  <a:cubicBezTo>
                    <a:pt x="1331408" y="844912"/>
                    <a:pt x="1340567" y="842562"/>
                    <a:pt x="1352346" y="833232"/>
                  </a:cubicBezTo>
                  <a:cubicBezTo>
                    <a:pt x="1343654" y="839914"/>
                    <a:pt x="1277738" y="889932"/>
                    <a:pt x="1272103" y="883164"/>
                  </a:cubicBezTo>
                  <a:cubicBezTo>
                    <a:pt x="1248036" y="904358"/>
                    <a:pt x="1196292" y="944720"/>
                    <a:pt x="1184145" y="964809"/>
                  </a:cubicBezTo>
                  <a:cubicBezTo>
                    <a:pt x="1177194" y="967286"/>
                    <a:pt x="1170384" y="969707"/>
                    <a:pt x="1163504" y="972156"/>
                  </a:cubicBezTo>
                  <a:cubicBezTo>
                    <a:pt x="1213549" y="923767"/>
                    <a:pt x="1269626" y="883391"/>
                    <a:pt x="1287294" y="857851"/>
                  </a:cubicBezTo>
                  <a:cubicBezTo>
                    <a:pt x="1306519" y="839929"/>
                    <a:pt x="1320025" y="837012"/>
                    <a:pt x="1340213" y="816796"/>
                  </a:cubicBezTo>
                  <a:cubicBezTo>
                    <a:pt x="1345335" y="814580"/>
                    <a:pt x="1347422" y="814211"/>
                    <a:pt x="1347831" y="814864"/>
                  </a:cubicBezTo>
                  <a:close/>
                  <a:moveTo>
                    <a:pt x="2847991" y="813638"/>
                  </a:moveTo>
                  <a:cubicBezTo>
                    <a:pt x="2847736" y="815478"/>
                    <a:pt x="2841408" y="818735"/>
                    <a:pt x="2831158" y="822529"/>
                  </a:cubicBezTo>
                  <a:cubicBezTo>
                    <a:pt x="2826033" y="824426"/>
                    <a:pt x="2819917" y="826464"/>
                    <a:pt x="2813093" y="828517"/>
                  </a:cubicBezTo>
                  <a:cubicBezTo>
                    <a:pt x="2806270" y="830612"/>
                    <a:pt x="2798681" y="832524"/>
                    <a:pt x="2790810" y="835100"/>
                  </a:cubicBezTo>
                  <a:cubicBezTo>
                    <a:pt x="2759183" y="844727"/>
                    <a:pt x="2720322" y="853490"/>
                    <a:pt x="2690450" y="853858"/>
                  </a:cubicBezTo>
                  <a:cubicBezTo>
                    <a:pt x="2731732" y="846553"/>
                    <a:pt x="2751750" y="839616"/>
                    <a:pt x="2771132" y="832623"/>
                  </a:cubicBezTo>
                  <a:cubicBezTo>
                    <a:pt x="2780843" y="829239"/>
                    <a:pt x="2790258" y="825346"/>
                    <a:pt x="2802263" y="822316"/>
                  </a:cubicBezTo>
                  <a:cubicBezTo>
                    <a:pt x="2814269" y="819329"/>
                    <a:pt x="2828680" y="816413"/>
                    <a:pt x="2847991" y="813638"/>
                  </a:cubicBezTo>
                  <a:close/>
                  <a:moveTo>
                    <a:pt x="1756957" y="812803"/>
                  </a:moveTo>
                  <a:cubicBezTo>
                    <a:pt x="1750204" y="813964"/>
                    <a:pt x="1743423" y="815125"/>
                    <a:pt x="1736599" y="816300"/>
                  </a:cubicBezTo>
                  <a:cubicBezTo>
                    <a:pt x="1724990" y="829239"/>
                    <a:pt x="1684388" y="843566"/>
                    <a:pt x="1699692" y="842037"/>
                  </a:cubicBezTo>
                  <a:cubicBezTo>
                    <a:pt x="1715902" y="831660"/>
                    <a:pt x="1720998" y="834930"/>
                    <a:pt x="1720035" y="838498"/>
                  </a:cubicBezTo>
                  <a:cubicBezTo>
                    <a:pt x="1745929" y="820773"/>
                    <a:pt x="1727397" y="827427"/>
                    <a:pt x="1756957" y="812803"/>
                  </a:cubicBezTo>
                  <a:close/>
                  <a:moveTo>
                    <a:pt x="5425991" y="808457"/>
                  </a:moveTo>
                  <a:cubicBezTo>
                    <a:pt x="5456187" y="833076"/>
                    <a:pt x="5451177" y="846384"/>
                    <a:pt x="5455933" y="856039"/>
                  </a:cubicBezTo>
                  <a:cubicBezTo>
                    <a:pt x="5421023" y="826932"/>
                    <a:pt x="5441663" y="828050"/>
                    <a:pt x="5425991" y="808457"/>
                  </a:cubicBezTo>
                  <a:close/>
                  <a:moveTo>
                    <a:pt x="1400423" y="800781"/>
                  </a:moveTo>
                  <a:cubicBezTo>
                    <a:pt x="1400565" y="804133"/>
                    <a:pt x="1365824" y="834598"/>
                    <a:pt x="1345734" y="850291"/>
                  </a:cubicBezTo>
                  <a:cubicBezTo>
                    <a:pt x="1339165" y="851395"/>
                    <a:pt x="1331379" y="855628"/>
                    <a:pt x="1322786" y="862098"/>
                  </a:cubicBezTo>
                  <a:cubicBezTo>
                    <a:pt x="1306717" y="866359"/>
                    <a:pt x="1351525" y="836912"/>
                    <a:pt x="1357088" y="836870"/>
                  </a:cubicBezTo>
                  <a:cubicBezTo>
                    <a:pt x="1377177" y="818168"/>
                    <a:pt x="1342337" y="832849"/>
                    <a:pt x="1358971" y="816229"/>
                  </a:cubicBezTo>
                  <a:cubicBezTo>
                    <a:pt x="1390287" y="793351"/>
                    <a:pt x="1347462" y="832991"/>
                    <a:pt x="1384525" y="813751"/>
                  </a:cubicBezTo>
                  <a:cubicBezTo>
                    <a:pt x="1393529" y="806843"/>
                    <a:pt x="1390429" y="807310"/>
                    <a:pt x="1386818" y="808018"/>
                  </a:cubicBezTo>
                  <a:cubicBezTo>
                    <a:pt x="1396452" y="801559"/>
                    <a:pt x="1400375" y="799663"/>
                    <a:pt x="1400423" y="800781"/>
                  </a:cubicBezTo>
                  <a:close/>
                  <a:moveTo>
                    <a:pt x="4682433" y="799046"/>
                  </a:moveTo>
                  <a:cubicBezTo>
                    <a:pt x="4684477" y="798880"/>
                    <a:pt x="4688713" y="800093"/>
                    <a:pt x="4696417" y="803487"/>
                  </a:cubicBezTo>
                  <a:lnTo>
                    <a:pt x="4717555" y="827710"/>
                  </a:lnTo>
                  <a:cubicBezTo>
                    <a:pt x="4734147" y="834562"/>
                    <a:pt x="4739215" y="834109"/>
                    <a:pt x="4737871" y="829650"/>
                  </a:cubicBezTo>
                  <a:cubicBezTo>
                    <a:pt x="4755693" y="839489"/>
                    <a:pt x="4765277" y="850815"/>
                    <a:pt x="4777891" y="861517"/>
                  </a:cubicBezTo>
                  <a:cubicBezTo>
                    <a:pt x="4757563" y="850546"/>
                    <a:pt x="4729177" y="830103"/>
                    <a:pt x="4753385" y="854750"/>
                  </a:cubicBezTo>
                  <a:cubicBezTo>
                    <a:pt x="4727521" y="839036"/>
                    <a:pt x="4741621" y="850234"/>
                    <a:pt x="4715247" y="839347"/>
                  </a:cubicBezTo>
                  <a:cubicBezTo>
                    <a:pt x="4735391" y="837776"/>
                    <a:pt x="4716011" y="834591"/>
                    <a:pt x="4688759" y="816101"/>
                  </a:cubicBezTo>
                  <a:cubicBezTo>
                    <a:pt x="4689905" y="812448"/>
                    <a:pt x="4676303" y="799543"/>
                    <a:pt x="4682433" y="799046"/>
                  </a:cubicBezTo>
                  <a:close/>
                  <a:moveTo>
                    <a:pt x="5377825" y="794928"/>
                  </a:moveTo>
                  <a:lnTo>
                    <a:pt x="5380033" y="796835"/>
                  </a:lnTo>
                  <a:cubicBezTo>
                    <a:pt x="5399457" y="813318"/>
                    <a:pt x="5458953" y="863174"/>
                    <a:pt x="5470643" y="879695"/>
                  </a:cubicBezTo>
                  <a:cubicBezTo>
                    <a:pt x="5438607" y="856110"/>
                    <a:pt x="5449647" y="863386"/>
                    <a:pt x="5422751" y="848111"/>
                  </a:cubicBezTo>
                  <a:cubicBezTo>
                    <a:pt x="5438315" y="848653"/>
                    <a:pt x="5404811" y="828011"/>
                    <a:pt x="5387169" y="810084"/>
                  </a:cubicBezTo>
                  <a:close/>
                  <a:moveTo>
                    <a:pt x="3050027" y="792261"/>
                  </a:moveTo>
                  <a:cubicBezTo>
                    <a:pt x="3058774" y="791358"/>
                    <a:pt x="3068130" y="791581"/>
                    <a:pt x="3078780" y="793521"/>
                  </a:cubicBezTo>
                  <a:cubicBezTo>
                    <a:pt x="3071192" y="799878"/>
                    <a:pt x="3020467" y="807296"/>
                    <a:pt x="2975943" y="814714"/>
                  </a:cubicBezTo>
                  <a:cubicBezTo>
                    <a:pt x="2964815" y="816583"/>
                    <a:pt x="2954084" y="818452"/>
                    <a:pt x="2944542" y="820321"/>
                  </a:cubicBezTo>
                  <a:cubicBezTo>
                    <a:pt x="2934986" y="822161"/>
                    <a:pt x="2926775" y="824808"/>
                    <a:pt x="2920404" y="826875"/>
                  </a:cubicBezTo>
                  <a:cubicBezTo>
                    <a:pt x="2907719" y="831222"/>
                    <a:pt x="2902835" y="835143"/>
                    <a:pt x="2911867" y="838244"/>
                  </a:cubicBezTo>
                  <a:cubicBezTo>
                    <a:pt x="2879716" y="840962"/>
                    <a:pt x="2854347" y="845138"/>
                    <a:pt x="2832672" y="850093"/>
                  </a:cubicBezTo>
                  <a:cubicBezTo>
                    <a:pt x="2821856" y="852627"/>
                    <a:pt x="2811876" y="855119"/>
                    <a:pt x="2802546" y="858177"/>
                  </a:cubicBezTo>
                  <a:cubicBezTo>
                    <a:pt x="2793259" y="861433"/>
                    <a:pt x="2784467" y="864788"/>
                    <a:pt x="2775789" y="868186"/>
                  </a:cubicBezTo>
                  <a:cubicBezTo>
                    <a:pt x="2758418" y="874981"/>
                    <a:pt x="2741430" y="881933"/>
                    <a:pt x="2721510" y="888601"/>
                  </a:cubicBezTo>
                  <a:cubicBezTo>
                    <a:pt x="2711586" y="892062"/>
                    <a:pt x="2700837" y="895148"/>
                    <a:pt x="2688984" y="898321"/>
                  </a:cubicBezTo>
                  <a:lnTo>
                    <a:pt x="2673020" y="902497"/>
                  </a:lnTo>
                  <a:lnTo>
                    <a:pt x="2684596" y="897606"/>
                  </a:lnTo>
                  <a:cubicBezTo>
                    <a:pt x="2693253" y="892568"/>
                    <a:pt x="2697366" y="887559"/>
                    <a:pt x="2689091" y="891120"/>
                  </a:cubicBezTo>
                  <a:cubicBezTo>
                    <a:pt x="2713144" y="880786"/>
                    <a:pt x="2758418" y="866572"/>
                    <a:pt x="2809922" y="852132"/>
                  </a:cubicBezTo>
                  <a:cubicBezTo>
                    <a:pt x="2835957" y="845945"/>
                    <a:pt x="2863464" y="839404"/>
                    <a:pt x="2890603" y="832949"/>
                  </a:cubicBezTo>
                  <a:cubicBezTo>
                    <a:pt x="2904166" y="829650"/>
                    <a:pt x="2917629" y="826380"/>
                    <a:pt x="2930781" y="823180"/>
                  </a:cubicBezTo>
                  <a:cubicBezTo>
                    <a:pt x="2937322" y="821439"/>
                    <a:pt x="2943862" y="820094"/>
                    <a:pt x="2950318" y="818834"/>
                  </a:cubicBezTo>
                  <a:cubicBezTo>
                    <a:pt x="2956745" y="817503"/>
                    <a:pt x="2963074" y="816201"/>
                    <a:pt x="2969246" y="814913"/>
                  </a:cubicBezTo>
                  <a:cubicBezTo>
                    <a:pt x="3003022" y="807820"/>
                    <a:pt x="3023785" y="794970"/>
                    <a:pt x="3050027" y="792261"/>
                  </a:cubicBezTo>
                  <a:close/>
                  <a:moveTo>
                    <a:pt x="5374067" y="791683"/>
                  </a:moveTo>
                  <a:cubicBezTo>
                    <a:pt x="5373461" y="791099"/>
                    <a:pt x="5374377" y="791750"/>
                    <a:pt x="5377219" y="793946"/>
                  </a:cubicBezTo>
                  <a:lnTo>
                    <a:pt x="5377825" y="794928"/>
                  </a:lnTo>
                  <a:close/>
                  <a:moveTo>
                    <a:pt x="4841527" y="790322"/>
                  </a:moveTo>
                  <a:cubicBezTo>
                    <a:pt x="4879497" y="821369"/>
                    <a:pt x="4853391" y="788567"/>
                    <a:pt x="4904881" y="816357"/>
                  </a:cubicBezTo>
                  <a:cubicBezTo>
                    <a:pt x="4909015" y="821510"/>
                    <a:pt x="4913063" y="826578"/>
                    <a:pt x="4917155" y="831689"/>
                  </a:cubicBezTo>
                  <a:cubicBezTo>
                    <a:pt x="4856647" y="796325"/>
                    <a:pt x="4895085" y="827598"/>
                    <a:pt x="4848351" y="806291"/>
                  </a:cubicBezTo>
                  <a:cubicBezTo>
                    <a:pt x="4835653" y="793734"/>
                    <a:pt x="4843977" y="795787"/>
                    <a:pt x="4841527" y="790322"/>
                  </a:cubicBezTo>
                  <a:close/>
                  <a:moveTo>
                    <a:pt x="4993547" y="790223"/>
                  </a:moveTo>
                  <a:cubicBezTo>
                    <a:pt x="5001787" y="793522"/>
                    <a:pt x="5007703" y="797316"/>
                    <a:pt x="5010309" y="799666"/>
                  </a:cubicBezTo>
                  <a:cubicBezTo>
                    <a:pt x="5012943" y="801959"/>
                    <a:pt x="5012333" y="802681"/>
                    <a:pt x="5007363" y="800190"/>
                  </a:cubicBezTo>
                  <a:cubicBezTo>
                    <a:pt x="5042403" y="820633"/>
                    <a:pt x="5031899" y="816612"/>
                    <a:pt x="5040859" y="837380"/>
                  </a:cubicBezTo>
                  <a:cubicBezTo>
                    <a:pt x="5028247" y="836503"/>
                    <a:pt x="5019129" y="823549"/>
                    <a:pt x="5006643" y="822799"/>
                  </a:cubicBezTo>
                  <a:cubicBezTo>
                    <a:pt x="5024055" y="839929"/>
                    <a:pt x="5045659" y="862141"/>
                    <a:pt x="5011315" y="844940"/>
                  </a:cubicBezTo>
                  <a:cubicBezTo>
                    <a:pt x="5002707" y="834662"/>
                    <a:pt x="4993745" y="827881"/>
                    <a:pt x="4987175" y="822558"/>
                  </a:cubicBezTo>
                  <a:cubicBezTo>
                    <a:pt x="4980479" y="817475"/>
                    <a:pt x="4976347" y="813568"/>
                    <a:pt x="4977591" y="808472"/>
                  </a:cubicBezTo>
                  <a:cubicBezTo>
                    <a:pt x="4992215" y="816116"/>
                    <a:pt x="4995855" y="825389"/>
                    <a:pt x="5003399" y="834238"/>
                  </a:cubicBezTo>
                  <a:cubicBezTo>
                    <a:pt x="5018633" y="837380"/>
                    <a:pt x="4968983" y="790945"/>
                    <a:pt x="5027327" y="827046"/>
                  </a:cubicBezTo>
                  <a:cubicBezTo>
                    <a:pt x="5022159" y="814474"/>
                    <a:pt x="4999323" y="802299"/>
                    <a:pt x="4993547" y="790223"/>
                  </a:cubicBezTo>
                  <a:close/>
                  <a:moveTo>
                    <a:pt x="5427733" y="787129"/>
                  </a:moveTo>
                  <a:cubicBezTo>
                    <a:pt x="5425819" y="782489"/>
                    <a:pt x="5480577" y="816744"/>
                    <a:pt x="5462021" y="793790"/>
                  </a:cubicBezTo>
                  <a:cubicBezTo>
                    <a:pt x="5475611" y="810707"/>
                    <a:pt x="5494935" y="852556"/>
                    <a:pt x="5447551" y="815648"/>
                  </a:cubicBezTo>
                  <a:cubicBezTo>
                    <a:pt x="5430621" y="795163"/>
                    <a:pt x="5460351" y="817333"/>
                    <a:pt x="5465291" y="816894"/>
                  </a:cubicBezTo>
                  <a:cubicBezTo>
                    <a:pt x="5459359" y="808895"/>
                    <a:pt x="5444367" y="800160"/>
                    <a:pt x="5432403" y="791779"/>
                  </a:cubicBezTo>
                  <a:cubicBezTo>
                    <a:pt x="5429437" y="789249"/>
                    <a:pt x="5428007" y="787792"/>
                    <a:pt x="5427733" y="787129"/>
                  </a:cubicBezTo>
                  <a:close/>
                  <a:moveTo>
                    <a:pt x="4596213" y="785692"/>
                  </a:moveTo>
                  <a:cubicBezTo>
                    <a:pt x="4600091" y="791440"/>
                    <a:pt x="4587647" y="787901"/>
                    <a:pt x="4589999" y="792785"/>
                  </a:cubicBezTo>
                  <a:cubicBezTo>
                    <a:pt x="4610385" y="801194"/>
                    <a:pt x="4623777" y="811175"/>
                    <a:pt x="4647165" y="818891"/>
                  </a:cubicBezTo>
                  <a:cubicBezTo>
                    <a:pt x="4658419" y="816456"/>
                    <a:pt x="4625067" y="795517"/>
                    <a:pt x="4596213" y="785692"/>
                  </a:cubicBezTo>
                  <a:close/>
                  <a:moveTo>
                    <a:pt x="2634403" y="783611"/>
                  </a:moveTo>
                  <a:cubicBezTo>
                    <a:pt x="2602506" y="787037"/>
                    <a:pt x="2520211" y="818933"/>
                    <a:pt x="2537582" y="824015"/>
                  </a:cubicBezTo>
                  <a:cubicBezTo>
                    <a:pt x="2554655" y="811217"/>
                    <a:pt x="2606074" y="802964"/>
                    <a:pt x="2600199" y="793662"/>
                  </a:cubicBezTo>
                  <a:cubicBezTo>
                    <a:pt x="2612813" y="788651"/>
                    <a:pt x="2623671" y="786088"/>
                    <a:pt x="2634403" y="783611"/>
                  </a:cubicBezTo>
                  <a:close/>
                  <a:moveTo>
                    <a:pt x="5029039" y="781926"/>
                  </a:moveTo>
                  <a:cubicBezTo>
                    <a:pt x="5059321" y="797003"/>
                    <a:pt x="5077117" y="812859"/>
                    <a:pt x="5110457" y="827937"/>
                  </a:cubicBezTo>
                  <a:cubicBezTo>
                    <a:pt x="5113063" y="836091"/>
                    <a:pt x="5148285" y="869516"/>
                    <a:pt x="5128493" y="860470"/>
                  </a:cubicBezTo>
                  <a:cubicBezTo>
                    <a:pt x="5136759" y="868143"/>
                    <a:pt x="5150875" y="876666"/>
                    <a:pt x="5163859" y="884834"/>
                  </a:cubicBezTo>
                  <a:cubicBezTo>
                    <a:pt x="5176783" y="893074"/>
                    <a:pt x="5188321" y="901370"/>
                    <a:pt x="5190515" y="909737"/>
                  </a:cubicBezTo>
                  <a:cubicBezTo>
                    <a:pt x="5182729" y="903154"/>
                    <a:pt x="5137355" y="870649"/>
                    <a:pt x="5143783" y="882357"/>
                  </a:cubicBezTo>
                  <a:cubicBezTo>
                    <a:pt x="5129951" y="869842"/>
                    <a:pt x="5127629" y="866515"/>
                    <a:pt x="5126369" y="862098"/>
                  </a:cubicBezTo>
                  <a:cubicBezTo>
                    <a:pt x="5125023" y="857794"/>
                    <a:pt x="5124403" y="852952"/>
                    <a:pt x="5112763" y="839008"/>
                  </a:cubicBezTo>
                  <a:cubicBezTo>
                    <a:pt x="5103591" y="838965"/>
                    <a:pt x="5107965" y="849300"/>
                    <a:pt x="5120947" y="866331"/>
                  </a:cubicBezTo>
                  <a:cubicBezTo>
                    <a:pt x="5118851" y="871427"/>
                    <a:pt x="5083375" y="831646"/>
                    <a:pt x="5074087" y="818635"/>
                  </a:cubicBezTo>
                  <a:cubicBezTo>
                    <a:pt x="5055387" y="809731"/>
                    <a:pt x="5079807" y="833883"/>
                    <a:pt x="5061175" y="825034"/>
                  </a:cubicBezTo>
                  <a:cubicBezTo>
                    <a:pt x="5051507" y="832071"/>
                    <a:pt x="5062819" y="807211"/>
                    <a:pt x="5053219" y="814289"/>
                  </a:cubicBezTo>
                  <a:cubicBezTo>
                    <a:pt x="5022271" y="794002"/>
                    <a:pt x="5061727" y="801902"/>
                    <a:pt x="5079791" y="818366"/>
                  </a:cubicBezTo>
                  <a:cubicBezTo>
                    <a:pt x="5060539" y="793917"/>
                    <a:pt x="5038639" y="800712"/>
                    <a:pt x="5029039" y="781926"/>
                  </a:cubicBezTo>
                  <a:close/>
                  <a:moveTo>
                    <a:pt x="3133937" y="778146"/>
                  </a:moveTo>
                  <a:cubicBezTo>
                    <a:pt x="3170929" y="776744"/>
                    <a:pt x="3139416" y="789132"/>
                    <a:pt x="3118831" y="792530"/>
                  </a:cubicBezTo>
                  <a:cubicBezTo>
                    <a:pt x="3109771" y="788792"/>
                    <a:pt x="3095104" y="790392"/>
                    <a:pt x="3086199" y="786315"/>
                  </a:cubicBezTo>
                  <a:cubicBezTo>
                    <a:pt x="3102437" y="779703"/>
                    <a:pt x="3142729" y="785310"/>
                    <a:pt x="3133937" y="778146"/>
                  </a:cubicBezTo>
                  <a:close/>
                  <a:moveTo>
                    <a:pt x="1885467" y="776599"/>
                  </a:moveTo>
                  <a:cubicBezTo>
                    <a:pt x="1879781" y="775417"/>
                    <a:pt x="1870108" y="777340"/>
                    <a:pt x="1849828" y="788750"/>
                  </a:cubicBezTo>
                  <a:cubicBezTo>
                    <a:pt x="1839762" y="797598"/>
                    <a:pt x="1885150" y="783356"/>
                    <a:pt x="1848752" y="803190"/>
                  </a:cubicBezTo>
                  <a:cubicBezTo>
                    <a:pt x="1849417" y="798249"/>
                    <a:pt x="1832882" y="800486"/>
                    <a:pt x="1833448" y="795602"/>
                  </a:cubicBezTo>
                  <a:cubicBezTo>
                    <a:pt x="1827063" y="799467"/>
                    <a:pt x="1821061" y="803855"/>
                    <a:pt x="1815002" y="807989"/>
                  </a:cubicBezTo>
                  <a:cubicBezTo>
                    <a:pt x="1810471" y="809009"/>
                    <a:pt x="1805686" y="810254"/>
                    <a:pt x="1799160" y="815436"/>
                  </a:cubicBezTo>
                  <a:cubicBezTo>
                    <a:pt x="1844944" y="802397"/>
                    <a:pt x="1742248" y="856378"/>
                    <a:pt x="1759590" y="860611"/>
                  </a:cubicBezTo>
                  <a:cubicBezTo>
                    <a:pt x="1708044" y="888473"/>
                    <a:pt x="1746084" y="856251"/>
                    <a:pt x="1710097" y="873863"/>
                  </a:cubicBezTo>
                  <a:cubicBezTo>
                    <a:pt x="1710026" y="876963"/>
                    <a:pt x="1711938" y="879115"/>
                    <a:pt x="1710593" y="882810"/>
                  </a:cubicBezTo>
                  <a:cubicBezTo>
                    <a:pt x="1709276" y="886561"/>
                    <a:pt x="1704519" y="891559"/>
                    <a:pt x="1691877" y="901540"/>
                  </a:cubicBezTo>
                  <a:cubicBezTo>
                    <a:pt x="1688536" y="888586"/>
                    <a:pt x="1674605" y="917127"/>
                    <a:pt x="1652152" y="924644"/>
                  </a:cubicBezTo>
                  <a:cubicBezTo>
                    <a:pt x="1663690" y="907203"/>
                    <a:pt x="1652605" y="920723"/>
                    <a:pt x="1623370" y="935757"/>
                  </a:cubicBezTo>
                  <a:cubicBezTo>
                    <a:pt x="1653483" y="904272"/>
                    <a:pt x="1664808" y="895877"/>
                    <a:pt x="1696436" y="876312"/>
                  </a:cubicBezTo>
                  <a:cubicBezTo>
                    <a:pt x="1676346" y="890171"/>
                    <a:pt x="1661043" y="893314"/>
                    <a:pt x="1640840" y="907641"/>
                  </a:cubicBezTo>
                  <a:cubicBezTo>
                    <a:pt x="1645272" y="912908"/>
                    <a:pt x="1621006" y="931355"/>
                    <a:pt x="1596613" y="941689"/>
                  </a:cubicBezTo>
                  <a:cubicBezTo>
                    <a:pt x="1607628" y="942765"/>
                    <a:pt x="1628793" y="938476"/>
                    <a:pt x="1616943" y="951755"/>
                  </a:cubicBezTo>
                  <a:cubicBezTo>
                    <a:pt x="1635163" y="936692"/>
                    <a:pt x="1651699" y="925904"/>
                    <a:pt x="1665417" y="921827"/>
                  </a:cubicBezTo>
                  <a:cubicBezTo>
                    <a:pt x="1642058" y="940118"/>
                    <a:pt x="1636707" y="937796"/>
                    <a:pt x="1630265" y="948839"/>
                  </a:cubicBezTo>
                  <a:cubicBezTo>
                    <a:pt x="1644210" y="949447"/>
                    <a:pt x="1668603" y="923837"/>
                    <a:pt x="1680905" y="928325"/>
                  </a:cubicBezTo>
                  <a:cubicBezTo>
                    <a:pt x="1710607" y="906112"/>
                    <a:pt x="1733810" y="889903"/>
                    <a:pt x="1750898" y="875986"/>
                  </a:cubicBezTo>
                  <a:cubicBezTo>
                    <a:pt x="1768014" y="862112"/>
                    <a:pt x="1779311" y="851013"/>
                    <a:pt x="1786914" y="841641"/>
                  </a:cubicBezTo>
                  <a:cubicBezTo>
                    <a:pt x="1788740" y="845562"/>
                    <a:pt x="1805502" y="842434"/>
                    <a:pt x="1770548" y="863669"/>
                  </a:cubicBezTo>
                  <a:cubicBezTo>
                    <a:pt x="1776381" y="866869"/>
                    <a:pt x="1823977" y="842434"/>
                    <a:pt x="1811094" y="842547"/>
                  </a:cubicBezTo>
                  <a:cubicBezTo>
                    <a:pt x="1802656" y="847629"/>
                    <a:pt x="1793086" y="854977"/>
                    <a:pt x="1786362" y="856209"/>
                  </a:cubicBezTo>
                  <a:cubicBezTo>
                    <a:pt x="1795422" y="849923"/>
                    <a:pt x="1804440" y="843665"/>
                    <a:pt x="1813657" y="837266"/>
                  </a:cubicBezTo>
                  <a:cubicBezTo>
                    <a:pt x="1836676" y="830938"/>
                    <a:pt x="1837327" y="835086"/>
                    <a:pt x="1838786" y="838824"/>
                  </a:cubicBezTo>
                  <a:cubicBezTo>
                    <a:pt x="1839522" y="840706"/>
                    <a:pt x="1840442" y="842490"/>
                    <a:pt x="1844420" y="842844"/>
                  </a:cubicBezTo>
                  <a:cubicBezTo>
                    <a:pt x="1848370" y="843156"/>
                    <a:pt x="1855420" y="842094"/>
                    <a:pt x="1868685" y="838880"/>
                  </a:cubicBezTo>
                  <a:cubicBezTo>
                    <a:pt x="1912572" y="813780"/>
                    <a:pt x="1830334" y="849866"/>
                    <a:pt x="1869535" y="824553"/>
                  </a:cubicBezTo>
                  <a:cubicBezTo>
                    <a:pt x="1878850" y="822883"/>
                    <a:pt x="1888236" y="820929"/>
                    <a:pt x="1901615" y="811260"/>
                  </a:cubicBezTo>
                  <a:cubicBezTo>
                    <a:pt x="1865486" y="817687"/>
                    <a:pt x="1900765" y="805328"/>
                    <a:pt x="1922808" y="794483"/>
                  </a:cubicBezTo>
                  <a:cubicBezTo>
                    <a:pt x="1890218" y="801364"/>
                    <a:pt x="1831764" y="814275"/>
                    <a:pt x="1897184" y="783073"/>
                  </a:cubicBezTo>
                  <a:cubicBezTo>
                    <a:pt x="1892852" y="782068"/>
                    <a:pt x="1891153" y="777781"/>
                    <a:pt x="1885467" y="776599"/>
                  </a:cubicBezTo>
                  <a:close/>
                  <a:moveTo>
                    <a:pt x="3003097" y="771549"/>
                  </a:moveTo>
                  <a:cubicBezTo>
                    <a:pt x="3009538" y="776886"/>
                    <a:pt x="3024545" y="781983"/>
                    <a:pt x="3025139" y="787518"/>
                  </a:cubicBezTo>
                  <a:cubicBezTo>
                    <a:pt x="3011704" y="789769"/>
                    <a:pt x="3003960" y="786329"/>
                    <a:pt x="3013431" y="784163"/>
                  </a:cubicBezTo>
                  <a:cubicBezTo>
                    <a:pt x="2997660" y="785734"/>
                    <a:pt x="2981762" y="787320"/>
                    <a:pt x="2966600" y="788821"/>
                  </a:cubicBezTo>
                  <a:cubicBezTo>
                    <a:pt x="2959026" y="789727"/>
                    <a:pt x="2951635" y="790605"/>
                    <a:pt x="2944529" y="791454"/>
                  </a:cubicBezTo>
                  <a:cubicBezTo>
                    <a:pt x="2940989" y="791949"/>
                    <a:pt x="2937507" y="792431"/>
                    <a:pt x="2934123" y="792898"/>
                  </a:cubicBezTo>
                  <a:cubicBezTo>
                    <a:pt x="2930768" y="793578"/>
                    <a:pt x="2927512" y="794243"/>
                    <a:pt x="2924341" y="794894"/>
                  </a:cubicBezTo>
                  <a:cubicBezTo>
                    <a:pt x="2899042" y="800401"/>
                    <a:pt x="2880297" y="806857"/>
                    <a:pt x="2875243" y="815195"/>
                  </a:cubicBezTo>
                  <a:cubicBezTo>
                    <a:pt x="2853399" y="815648"/>
                    <a:pt x="2848260" y="804832"/>
                    <a:pt x="2798342" y="821340"/>
                  </a:cubicBezTo>
                  <a:cubicBezTo>
                    <a:pt x="2821333" y="801506"/>
                    <a:pt x="2849902" y="812307"/>
                    <a:pt x="2923264" y="792870"/>
                  </a:cubicBezTo>
                  <a:cubicBezTo>
                    <a:pt x="2934194" y="788906"/>
                    <a:pt x="2916356" y="787221"/>
                    <a:pt x="2909051" y="784729"/>
                  </a:cubicBezTo>
                  <a:cubicBezTo>
                    <a:pt x="2916865" y="783314"/>
                    <a:pt x="2924100" y="782563"/>
                    <a:pt x="2931164" y="781969"/>
                  </a:cubicBezTo>
                  <a:cubicBezTo>
                    <a:pt x="2938299" y="781686"/>
                    <a:pt x="2945279" y="781615"/>
                    <a:pt x="2952541" y="781204"/>
                  </a:cubicBezTo>
                  <a:cubicBezTo>
                    <a:pt x="2967067" y="780411"/>
                    <a:pt x="2982696" y="778429"/>
                    <a:pt x="3003097" y="771549"/>
                  </a:cubicBezTo>
                  <a:close/>
                  <a:moveTo>
                    <a:pt x="5443271" y="770618"/>
                  </a:moveTo>
                  <a:cubicBezTo>
                    <a:pt x="5447895" y="767673"/>
                    <a:pt x="5500987" y="815845"/>
                    <a:pt x="5491807" y="796013"/>
                  </a:cubicBezTo>
                  <a:cubicBezTo>
                    <a:pt x="5515151" y="812831"/>
                    <a:pt x="5524863" y="839673"/>
                    <a:pt x="5493519" y="807593"/>
                  </a:cubicBezTo>
                  <a:cubicBezTo>
                    <a:pt x="5500103" y="819386"/>
                    <a:pt x="5514035" y="829508"/>
                    <a:pt x="5528403" y="838088"/>
                  </a:cubicBezTo>
                  <a:cubicBezTo>
                    <a:pt x="5542715" y="846723"/>
                    <a:pt x="5556887" y="854567"/>
                    <a:pt x="5564887" y="860173"/>
                  </a:cubicBezTo>
                  <a:cubicBezTo>
                    <a:pt x="5536657" y="848932"/>
                    <a:pt x="5601807" y="907373"/>
                    <a:pt x="5567195" y="883447"/>
                  </a:cubicBezTo>
                  <a:cubicBezTo>
                    <a:pt x="5566047" y="871980"/>
                    <a:pt x="5540111" y="856959"/>
                    <a:pt x="5522047" y="843977"/>
                  </a:cubicBezTo>
                  <a:cubicBezTo>
                    <a:pt x="5485239" y="802284"/>
                    <a:pt x="5523449" y="847814"/>
                    <a:pt x="5492939" y="824681"/>
                  </a:cubicBezTo>
                  <a:cubicBezTo>
                    <a:pt x="5477947" y="796692"/>
                    <a:pt x="5472383" y="796027"/>
                    <a:pt x="5444579" y="775357"/>
                  </a:cubicBezTo>
                  <a:cubicBezTo>
                    <a:pt x="5442939" y="772503"/>
                    <a:pt x="5442609" y="771039"/>
                    <a:pt x="5443271" y="770618"/>
                  </a:cubicBezTo>
                  <a:close/>
                  <a:moveTo>
                    <a:pt x="1708202" y="767428"/>
                  </a:moveTo>
                  <a:cubicBezTo>
                    <a:pt x="1705794" y="768181"/>
                    <a:pt x="1701355" y="770505"/>
                    <a:pt x="1693193" y="775598"/>
                  </a:cubicBezTo>
                  <a:cubicBezTo>
                    <a:pt x="1723886" y="769213"/>
                    <a:pt x="1678697" y="785607"/>
                    <a:pt x="1665035" y="795205"/>
                  </a:cubicBezTo>
                  <a:cubicBezTo>
                    <a:pt x="1697398" y="783781"/>
                    <a:pt x="1667031" y="802440"/>
                    <a:pt x="1673827" y="803261"/>
                  </a:cubicBezTo>
                  <a:cubicBezTo>
                    <a:pt x="1717770" y="774791"/>
                    <a:pt x="1673911" y="790279"/>
                    <a:pt x="1720672" y="770671"/>
                  </a:cubicBezTo>
                  <a:cubicBezTo>
                    <a:pt x="1704363" y="777042"/>
                    <a:pt x="1715425" y="765168"/>
                    <a:pt x="1708202" y="767428"/>
                  </a:cubicBezTo>
                  <a:close/>
                  <a:moveTo>
                    <a:pt x="4356107" y="767019"/>
                  </a:moveTo>
                  <a:cubicBezTo>
                    <a:pt x="4371583" y="767444"/>
                    <a:pt x="4402275" y="777920"/>
                    <a:pt x="4439437" y="789656"/>
                  </a:cubicBezTo>
                  <a:cubicBezTo>
                    <a:pt x="4458011" y="795560"/>
                    <a:pt x="4478157" y="801959"/>
                    <a:pt x="4498557" y="808429"/>
                  </a:cubicBezTo>
                  <a:cubicBezTo>
                    <a:pt x="4508863" y="811387"/>
                    <a:pt x="4518971" y="815111"/>
                    <a:pt x="4529079" y="818523"/>
                  </a:cubicBezTo>
                  <a:cubicBezTo>
                    <a:pt x="4539187" y="821949"/>
                    <a:pt x="4549239" y="825219"/>
                    <a:pt x="4559107" y="828263"/>
                  </a:cubicBezTo>
                  <a:cubicBezTo>
                    <a:pt x="4560595" y="833345"/>
                    <a:pt x="4555935" y="834945"/>
                    <a:pt x="4557367" y="839999"/>
                  </a:cubicBezTo>
                  <a:cubicBezTo>
                    <a:pt x="4545545" y="835412"/>
                    <a:pt x="4541411" y="828857"/>
                    <a:pt x="4534799" y="822968"/>
                  </a:cubicBezTo>
                  <a:cubicBezTo>
                    <a:pt x="4525711" y="819896"/>
                    <a:pt x="4532775" y="826026"/>
                    <a:pt x="4534035" y="828872"/>
                  </a:cubicBezTo>
                  <a:cubicBezTo>
                    <a:pt x="4524535" y="825474"/>
                    <a:pt x="4521237" y="820646"/>
                    <a:pt x="4515815" y="816399"/>
                  </a:cubicBezTo>
                  <a:cubicBezTo>
                    <a:pt x="4512347" y="816201"/>
                    <a:pt x="4512389" y="817971"/>
                    <a:pt x="4510775" y="818820"/>
                  </a:cubicBezTo>
                  <a:cubicBezTo>
                    <a:pt x="4509175" y="819627"/>
                    <a:pt x="4505919" y="819584"/>
                    <a:pt x="4495727" y="816201"/>
                  </a:cubicBezTo>
                  <a:cubicBezTo>
                    <a:pt x="4493983" y="813214"/>
                    <a:pt x="4501035" y="814729"/>
                    <a:pt x="4496519" y="810354"/>
                  </a:cubicBezTo>
                  <a:cubicBezTo>
                    <a:pt x="4473655" y="802214"/>
                    <a:pt x="4484443" y="811133"/>
                    <a:pt x="4490559" y="817673"/>
                  </a:cubicBezTo>
                  <a:cubicBezTo>
                    <a:pt x="4478455" y="813638"/>
                    <a:pt x="4474207" y="807353"/>
                    <a:pt x="4467327" y="801775"/>
                  </a:cubicBezTo>
                  <a:cubicBezTo>
                    <a:pt x="4424231" y="784744"/>
                    <a:pt x="4461183" y="808287"/>
                    <a:pt x="4428011" y="796324"/>
                  </a:cubicBezTo>
                  <a:cubicBezTo>
                    <a:pt x="4436647" y="793394"/>
                    <a:pt x="4423483" y="788934"/>
                    <a:pt x="4405785" y="783696"/>
                  </a:cubicBezTo>
                  <a:cubicBezTo>
                    <a:pt x="4388103" y="778401"/>
                    <a:pt x="4365933" y="772314"/>
                    <a:pt x="4356107" y="767019"/>
                  </a:cubicBezTo>
                  <a:close/>
                  <a:moveTo>
                    <a:pt x="4512205" y="766467"/>
                  </a:moveTo>
                  <a:cubicBezTo>
                    <a:pt x="4521931" y="769369"/>
                    <a:pt x="4525413" y="774041"/>
                    <a:pt x="4531075" y="778515"/>
                  </a:cubicBezTo>
                  <a:cubicBezTo>
                    <a:pt x="4547967" y="783102"/>
                    <a:pt x="4521421" y="763197"/>
                    <a:pt x="4556459" y="778033"/>
                  </a:cubicBezTo>
                  <a:cubicBezTo>
                    <a:pt x="4583061" y="793153"/>
                    <a:pt x="4558683" y="784390"/>
                    <a:pt x="4578545" y="801110"/>
                  </a:cubicBezTo>
                  <a:cubicBezTo>
                    <a:pt x="4546295" y="787136"/>
                    <a:pt x="4544923" y="786641"/>
                    <a:pt x="4520529" y="781049"/>
                  </a:cubicBezTo>
                  <a:cubicBezTo>
                    <a:pt x="4506911" y="770672"/>
                    <a:pt x="4515277" y="771479"/>
                    <a:pt x="4512205" y="766467"/>
                  </a:cubicBezTo>
                  <a:close/>
                  <a:moveTo>
                    <a:pt x="1533416" y="766071"/>
                  </a:moveTo>
                  <a:cubicBezTo>
                    <a:pt x="1536537" y="768200"/>
                    <a:pt x="1488409" y="786693"/>
                    <a:pt x="1514658" y="769624"/>
                  </a:cubicBezTo>
                  <a:cubicBezTo>
                    <a:pt x="1499127" y="771761"/>
                    <a:pt x="1468690" y="808372"/>
                    <a:pt x="1456217" y="803558"/>
                  </a:cubicBezTo>
                  <a:cubicBezTo>
                    <a:pt x="1477778" y="791709"/>
                    <a:pt x="1488835" y="780680"/>
                    <a:pt x="1486641" y="776419"/>
                  </a:cubicBezTo>
                  <a:cubicBezTo>
                    <a:pt x="1489062" y="769185"/>
                    <a:pt x="1516597" y="767868"/>
                    <a:pt x="1528574" y="766311"/>
                  </a:cubicBezTo>
                  <a:cubicBezTo>
                    <a:pt x="1531478" y="765796"/>
                    <a:pt x="1532970" y="765766"/>
                    <a:pt x="1533416" y="766071"/>
                  </a:cubicBezTo>
                  <a:close/>
                  <a:moveTo>
                    <a:pt x="4906383" y="765745"/>
                  </a:moveTo>
                  <a:cubicBezTo>
                    <a:pt x="4930081" y="774423"/>
                    <a:pt x="4919165" y="786811"/>
                    <a:pt x="4942723" y="795461"/>
                  </a:cubicBezTo>
                  <a:cubicBezTo>
                    <a:pt x="4944775" y="799906"/>
                    <a:pt x="4926047" y="789869"/>
                    <a:pt x="4931467" y="796650"/>
                  </a:cubicBezTo>
                  <a:cubicBezTo>
                    <a:pt x="4962505" y="815253"/>
                    <a:pt x="4962905" y="818732"/>
                    <a:pt x="4971845" y="828501"/>
                  </a:cubicBezTo>
                  <a:lnTo>
                    <a:pt x="4982447" y="838641"/>
                  </a:lnTo>
                  <a:lnTo>
                    <a:pt x="4971491" y="831335"/>
                  </a:lnTo>
                  <a:cubicBezTo>
                    <a:pt x="4969083" y="835667"/>
                    <a:pt x="4953115" y="832213"/>
                    <a:pt x="4927135" y="813893"/>
                  </a:cubicBezTo>
                  <a:cubicBezTo>
                    <a:pt x="4924219" y="808910"/>
                    <a:pt x="4934441" y="815479"/>
                    <a:pt x="4936719" y="818353"/>
                  </a:cubicBezTo>
                  <a:cubicBezTo>
                    <a:pt x="4954275" y="821411"/>
                    <a:pt x="4911917" y="784347"/>
                    <a:pt x="4899431" y="772158"/>
                  </a:cubicBezTo>
                  <a:cubicBezTo>
                    <a:pt x="4922181" y="784192"/>
                    <a:pt x="4912059" y="773446"/>
                    <a:pt x="4906383" y="765745"/>
                  </a:cubicBezTo>
                  <a:close/>
                  <a:moveTo>
                    <a:pt x="4913945" y="763416"/>
                  </a:moveTo>
                  <a:cubicBezTo>
                    <a:pt x="4922047" y="767240"/>
                    <a:pt x="4944889" y="784658"/>
                    <a:pt x="4949901" y="789160"/>
                  </a:cubicBezTo>
                  <a:cubicBezTo>
                    <a:pt x="4961383" y="793775"/>
                    <a:pt x="4950127" y="779647"/>
                    <a:pt x="4937301" y="773630"/>
                  </a:cubicBezTo>
                  <a:cubicBezTo>
                    <a:pt x="4931411" y="764116"/>
                    <a:pt x="4975767" y="794922"/>
                    <a:pt x="4979135" y="802794"/>
                  </a:cubicBezTo>
                  <a:cubicBezTo>
                    <a:pt x="4974435" y="803997"/>
                    <a:pt x="4944281" y="787518"/>
                    <a:pt x="4962345" y="804577"/>
                  </a:cubicBezTo>
                  <a:cubicBezTo>
                    <a:pt x="4939793" y="792020"/>
                    <a:pt x="4936295" y="777452"/>
                    <a:pt x="4911959" y="765107"/>
                  </a:cubicBezTo>
                  <a:cubicBezTo>
                    <a:pt x="4910179" y="762379"/>
                    <a:pt x="4911243" y="762142"/>
                    <a:pt x="4913945" y="763416"/>
                  </a:cubicBezTo>
                  <a:close/>
                  <a:moveTo>
                    <a:pt x="1858846" y="759006"/>
                  </a:moveTo>
                  <a:cubicBezTo>
                    <a:pt x="1861352" y="768321"/>
                    <a:pt x="1829994" y="780992"/>
                    <a:pt x="1819971" y="797499"/>
                  </a:cubicBezTo>
                  <a:cubicBezTo>
                    <a:pt x="1813642" y="797754"/>
                    <a:pt x="1806097" y="800784"/>
                    <a:pt x="1797404" y="806008"/>
                  </a:cubicBezTo>
                  <a:cubicBezTo>
                    <a:pt x="1803124" y="800317"/>
                    <a:pt x="1811165" y="793380"/>
                    <a:pt x="1821429" y="785437"/>
                  </a:cubicBezTo>
                  <a:cubicBezTo>
                    <a:pt x="1831877" y="777821"/>
                    <a:pt x="1844448" y="769058"/>
                    <a:pt x="1858846" y="759006"/>
                  </a:cubicBezTo>
                  <a:close/>
                  <a:moveTo>
                    <a:pt x="1373274" y="758659"/>
                  </a:moveTo>
                  <a:cubicBezTo>
                    <a:pt x="1374865" y="758869"/>
                    <a:pt x="1375361" y="759738"/>
                    <a:pt x="1374473" y="761370"/>
                  </a:cubicBezTo>
                  <a:cubicBezTo>
                    <a:pt x="1342889" y="778713"/>
                    <a:pt x="1317208" y="780950"/>
                    <a:pt x="1278856" y="815323"/>
                  </a:cubicBezTo>
                  <a:cubicBezTo>
                    <a:pt x="1297388" y="787971"/>
                    <a:pt x="1362137" y="757184"/>
                    <a:pt x="1373274" y="758659"/>
                  </a:cubicBezTo>
                  <a:close/>
                  <a:moveTo>
                    <a:pt x="3054500" y="757095"/>
                  </a:moveTo>
                  <a:cubicBezTo>
                    <a:pt x="3062315" y="759459"/>
                    <a:pt x="3070045" y="761342"/>
                    <a:pt x="3077860" y="764103"/>
                  </a:cubicBezTo>
                  <a:cubicBezTo>
                    <a:pt x="3046417" y="772781"/>
                    <a:pt x="3034751" y="762163"/>
                    <a:pt x="3006678" y="767741"/>
                  </a:cubicBezTo>
                  <a:cubicBezTo>
                    <a:pt x="2995423" y="763282"/>
                    <a:pt x="3045397" y="757421"/>
                    <a:pt x="3054500" y="757095"/>
                  </a:cubicBezTo>
                  <a:close/>
                  <a:moveTo>
                    <a:pt x="3312430" y="755524"/>
                  </a:moveTo>
                  <a:cubicBezTo>
                    <a:pt x="3338168" y="765547"/>
                    <a:pt x="3251484" y="756826"/>
                    <a:pt x="3281101" y="768039"/>
                  </a:cubicBezTo>
                  <a:cubicBezTo>
                    <a:pt x="3260204" y="770544"/>
                    <a:pt x="3241220" y="770318"/>
                    <a:pt x="3224245" y="770743"/>
                  </a:cubicBezTo>
                  <a:cubicBezTo>
                    <a:pt x="3207271" y="771238"/>
                    <a:pt x="3192434" y="773588"/>
                    <a:pt x="3179834" y="779138"/>
                  </a:cubicBezTo>
                  <a:cubicBezTo>
                    <a:pt x="3135593" y="767925"/>
                    <a:pt x="3244150" y="771635"/>
                    <a:pt x="3214350" y="761441"/>
                  </a:cubicBezTo>
                  <a:cubicBezTo>
                    <a:pt x="3254018" y="768109"/>
                    <a:pt x="3266660" y="754023"/>
                    <a:pt x="3312430" y="755524"/>
                  </a:cubicBezTo>
                  <a:close/>
                  <a:moveTo>
                    <a:pt x="1395370" y="755240"/>
                  </a:moveTo>
                  <a:cubicBezTo>
                    <a:pt x="1372138" y="777453"/>
                    <a:pt x="1356154" y="781558"/>
                    <a:pt x="1332951" y="803884"/>
                  </a:cubicBezTo>
                  <a:cubicBezTo>
                    <a:pt x="1334862" y="795262"/>
                    <a:pt x="1367452" y="763876"/>
                    <a:pt x="1395370" y="755240"/>
                  </a:cubicBezTo>
                  <a:close/>
                  <a:moveTo>
                    <a:pt x="4566961" y="753892"/>
                  </a:moveTo>
                  <a:cubicBezTo>
                    <a:pt x="4569131" y="751561"/>
                    <a:pt x="4617831" y="772951"/>
                    <a:pt x="4619447" y="769128"/>
                  </a:cubicBezTo>
                  <a:cubicBezTo>
                    <a:pt x="4672959" y="803119"/>
                    <a:pt x="4592957" y="761795"/>
                    <a:pt x="4583771" y="765943"/>
                  </a:cubicBezTo>
                  <a:cubicBezTo>
                    <a:pt x="4570685" y="758082"/>
                    <a:pt x="4566239" y="754669"/>
                    <a:pt x="4566961" y="753892"/>
                  </a:cubicBezTo>
                  <a:close/>
                  <a:moveTo>
                    <a:pt x="2876532" y="748417"/>
                  </a:moveTo>
                  <a:cubicBezTo>
                    <a:pt x="2874408" y="751687"/>
                    <a:pt x="2879802" y="754335"/>
                    <a:pt x="2890930" y="756515"/>
                  </a:cubicBezTo>
                  <a:cubicBezTo>
                    <a:pt x="2867627" y="763792"/>
                    <a:pt x="2847637" y="767331"/>
                    <a:pt x="2834570" y="762985"/>
                  </a:cubicBezTo>
                  <a:cubicBezTo>
                    <a:pt x="2844055" y="760465"/>
                    <a:pt x="2849407" y="762602"/>
                    <a:pt x="2856273" y="763041"/>
                  </a:cubicBezTo>
                  <a:cubicBezTo>
                    <a:pt x="2872172" y="757435"/>
                    <a:pt x="2840360" y="755736"/>
                    <a:pt x="2876532" y="748417"/>
                  </a:cubicBezTo>
                  <a:close/>
                  <a:moveTo>
                    <a:pt x="1789774" y="744112"/>
                  </a:moveTo>
                  <a:cubicBezTo>
                    <a:pt x="1748420" y="758015"/>
                    <a:pt x="1763937" y="734613"/>
                    <a:pt x="1721508" y="755919"/>
                  </a:cubicBezTo>
                  <a:cubicBezTo>
                    <a:pt x="1750218" y="749945"/>
                    <a:pt x="1769883" y="757831"/>
                    <a:pt x="1708752" y="782478"/>
                  </a:cubicBezTo>
                  <a:cubicBezTo>
                    <a:pt x="1730781" y="780114"/>
                    <a:pt x="1761162" y="760195"/>
                    <a:pt x="1789774" y="744112"/>
                  </a:cubicBezTo>
                  <a:close/>
                  <a:moveTo>
                    <a:pt x="2020312" y="742010"/>
                  </a:moveTo>
                  <a:cubicBezTo>
                    <a:pt x="2016836" y="740938"/>
                    <a:pt x="2010406" y="741719"/>
                    <a:pt x="1997926" y="748501"/>
                  </a:cubicBezTo>
                  <a:cubicBezTo>
                    <a:pt x="1998860" y="750625"/>
                    <a:pt x="1990890" y="755438"/>
                    <a:pt x="1981985" y="760209"/>
                  </a:cubicBezTo>
                  <a:cubicBezTo>
                    <a:pt x="1973222" y="765221"/>
                    <a:pt x="1963382" y="770006"/>
                    <a:pt x="1960084" y="771167"/>
                  </a:cubicBezTo>
                  <a:cubicBezTo>
                    <a:pt x="1939740" y="774196"/>
                    <a:pt x="1922313" y="771223"/>
                    <a:pt x="1894437" y="788198"/>
                  </a:cubicBezTo>
                  <a:cubicBezTo>
                    <a:pt x="1907632" y="786371"/>
                    <a:pt x="1901502" y="791029"/>
                    <a:pt x="1882574" y="799113"/>
                  </a:cubicBezTo>
                  <a:cubicBezTo>
                    <a:pt x="1904305" y="793804"/>
                    <a:pt x="1926362" y="787716"/>
                    <a:pt x="1949650" y="779236"/>
                  </a:cubicBezTo>
                  <a:cubicBezTo>
                    <a:pt x="1961287" y="775003"/>
                    <a:pt x="1973236" y="770176"/>
                    <a:pt x="1985609" y="764555"/>
                  </a:cubicBezTo>
                  <a:cubicBezTo>
                    <a:pt x="1998223" y="759374"/>
                    <a:pt x="2011318" y="753513"/>
                    <a:pt x="2024966" y="746646"/>
                  </a:cubicBezTo>
                  <a:cubicBezTo>
                    <a:pt x="2024308" y="746009"/>
                    <a:pt x="2023787" y="743082"/>
                    <a:pt x="2020312" y="742010"/>
                  </a:cubicBezTo>
                  <a:close/>
                  <a:moveTo>
                    <a:pt x="3682411" y="741624"/>
                  </a:moveTo>
                  <a:cubicBezTo>
                    <a:pt x="3706573" y="741470"/>
                    <a:pt x="3753999" y="753240"/>
                    <a:pt x="3764935" y="744353"/>
                  </a:cubicBezTo>
                  <a:cubicBezTo>
                    <a:pt x="3760801" y="755849"/>
                    <a:pt x="3723399" y="748317"/>
                    <a:pt x="3668213" y="746958"/>
                  </a:cubicBezTo>
                  <a:cubicBezTo>
                    <a:pt x="3668885" y="743050"/>
                    <a:pt x="3674355" y="741675"/>
                    <a:pt x="3682411" y="741624"/>
                  </a:cubicBezTo>
                  <a:close/>
                  <a:moveTo>
                    <a:pt x="2752473" y="741465"/>
                  </a:moveTo>
                  <a:cubicBezTo>
                    <a:pt x="2740185" y="744990"/>
                    <a:pt x="2726282" y="750568"/>
                    <a:pt x="2717561" y="749832"/>
                  </a:cubicBezTo>
                  <a:cubicBezTo>
                    <a:pt x="2722899" y="748119"/>
                    <a:pt x="2723451" y="745443"/>
                    <a:pt x="2711432" y="748827"/>
                  </a:cubicBezTo>
                  <a:cubicBezTo>
                    <a:pt x="2704381" y="754744"/>
                    <a:pt x="2699851" y="760322"/>
                    <a:pt x="2697855" y="765546"/>
                  </a:cubicBezTo>
                  <a:cubicBezTo>
                    <a:pt x="2685368" y="765291"/>
                    <a:pt x="2675897" y="767627"/>
                    <a:pt x="2679238" y="762474"/>
                  </a:cubicBezTo>
                  <a:cubicBezTo>
                    <a:pt x="2641453" y="772554"/>
                    <a:pt x="2643081" y="777325"/>
                    <a:pt x="2650216" y="781289"/>
                  </a:cubicBezTo>
                  <a:cubicBezTo>
                    <a:pt x="2679989" y="773134"/>
                    <a:pt x="2714093" y="759883"/>
                    <a:pt x="2731917" y="766566"/>
                  </a:cubicBezTo>
                  <a:cubicBezTo>
                    <a:pt x="2741530" y="763409"/>
                    <a:pt x="2750972" y="760294"/>
                    <a:pt x="2760543" y="757151"/>
                  </a:cubicBezTo>
                  <a:cubicBezTo>
                    <a:pt x="2740638" y="750285"/>
                    <a:pt x="2746584" y="764215"/>
                    <a:pt x="2729284" y="761313"/>
                  </a:cubicBezTo>
                  <a:cubicBezTo>
                    <a:pt x="2727953" y="751630"/>
                    <a:pt x="2785162" y="750540"/>
                    <a:pt x="2776965" y="745670"/>
                  </a:cubicBezTo>
                  <a:cubicBezTo>
                    <a:pt x="2750887" y="753470"/>
                    <a:pt x="2779541" y="739568"/>
                    <a:pt x="2752473" y="741465"/>
                  </a:cubicBezTo>
                  <a:close/>
                  <a:moveTo>
                    <a:pt x="3535447" y="739554"/>
                  </a:moveTo>
                  <a:cubicBezTo>
                    <a:pt x="3532955" y="745288"/>
                    <a:pt x="3594639" y="740984"/>
                    <a:pt x="3638171" y="740701"/>
                  </a:cubicBezTo>
                  <a:cubicBezTo>
                    <a:pt x="3636105" y="743221"/>
                    <a:pt x="3633499" y="746123"/>
                    <a:pt x="3636571" y="748317"/>
                  </a:cubicBezTo>
                  <a:cubicBezTo>
                    <a:pt x="3638115" y="749422"/>
                    <a:pt x="3641075" y="750342"/>
                    <a:pt x="3646241" y="750965"/>
                  </a:cubicBezTo>
                  <a:cubicBezTo>
                    <a:pt x="3651407" y="751673"/>
                    <a:pt x="3658755" y="752465"/>
                    <a:pt x="3669105" y="752805"/>
                  </a:cubicBezTo>
                  <a:cubicBezTo>
                    <a:pt x="3672531" y="756486"/>
                    <a:pt x="3661021" y="756500"/>
                    <a:pt x="3648251" y="754674"/>
                  </a:cubicBezTo>
                  <a:cubicBezTo>
                    <a:pt x="3635453" y="753428"/>
                    <a:pt x="3621339" y="750469"/>
                    <a:pt x="3619655" y="746788"/>
                  </a:cubicBezTo>
                  <a:cubicBezTo>
                    <a:pt x="3572213" y="744113"/>
                    <a:pt x="3585691" y="752111"/>
                    <a:pt x="3562487" y="753612"/>
                  </a:cubicBezTo>
                  <a:cubicBezTo>
                    <a:pt x="3557419" y="741890"/>
                    <a:pt x="3553639" y="753173"/>
                    <a:pt x="3533311" y="754150"/>
                  </a:cubicBezTo>
                  <a:cubicBezTo>
                    <a:pt x="3534231" y="751800"/>
                    <a:pt x="3534725" y="749393"/>
                    <a:pt x="3526811" y="745528"/>
                  </a:cubicBezTo>
                  <a:cubicBezTo>
                    <a:pt x="3499701" y="745174"/>
                    <a:pt x="3540289" y="756571"/>
                    <a:pt x="3504371" y="754674"/>
                  </a:cubicBezTo>
                  <a:cubicBezTo>
                    <a:pt x="3496743" y="750257"/>
                    <a:pt x="3499361" y="747029"/>
                    <a:pt x="3506495" y="744792"/>
                  </a:cubicBezTo>
                  <a:cubicBezTo>
                    <a:pt x="3513617" y="742612"/>
                    <a:pt x="3525211" y="741196"/>
                    <a:pt x="3535447" y="739554"/>
                  </a:cubicBezTo>
                  <a:close/>
                  <a:moveTo>
                    <a:pt x="2135877" y="738873"/>
                  </a:moveTo>
                  <a:cubicBezTo>
                    <a:pt x="2132283" y="738471"/>
                    <a:pt x="2127007" y="738846"/>
                    <a:pt x="2118488" y="740899"/>
                  </a:cubicBezTo>
                  <a:cubicBezTo>
                    <a:pt x="2108408" y="748331"/>
                    <a:pt x="2069561" y="755353"/>
                    <a:pt x="2083534" y="757179"/>
                  </a:cubicBezTo>
                  <a:cubicBezTo>
                    <a:pt x="2094081" y="748869"/>
                    <a:pt x="2129984" y="746887"/>
                    <a:pt x="2110008" y="755665"/>
                  </a:cubicBezTo>
                  <a:cubicBezTo>
                    <a:pt x="2094775" y="762333"/>
                    <a:pt x="2047957" y="768590"/>
                    <a:pt x="2052247" y="778075"/>
                  </a:cubicBezTo>
                  <a:cubicBezTo>
                    <a:pt x="2073978" y="766820"/>
                    <a:pt x="2056466" y="784644"/>
                    <a:pt x="2088277" y="771209"/>
                  </a:cubicBezTo>
                  <a:cubicBezTo>
                    <a:pt x="2073228" y="781105"/>
                    <a:pt x="2078961" y="783639"/>
                    <a:pt x="2054540" y="796876"/>
                  </a:cubicBezTo>
                  <a:cubicBezTo>
                    <a:pt x="2023763" y="801279"/>
                    <a:pt x="2051199" y="784998"/>
                    <a:pt x="2036292" y="783767"/>
                  </a:cubicBezTo>
                  <a:cubicBezTo>
                    <a:pt x="1990451" y="809292"/>
                    <a:pt x="2024640" y="806177"/>
                    <a:pt x="2049076" y="806659"/>
                  </a:cubicBezTo>
                  <a:cubicBezTo>
                    <a:pt x="2070708" y="792317"/>
                    <a:pt x="2104090" y="763748"/>
                    <a:pt x="2129842" y="754589"/>
                  </a:cubicBezTo>
                  <a:cubicBezTo>
                    <a:pt x="2114850" y="775216"/>
                    <a:pt x="2157406" y="743192"/>
                    <a:pt x="2150455" y="763069"/>
                  </a:cubicBezTo>
                  <a:cubicBezTo>
                    <a:pt x="2184743" y="744112"/>
                    <a:pt x="2133933" y="751785"/>
                    <a:pt x="2164938" y="739172"/>
                  </a:cubicBezTo>
                  <a:cubicBezTo>
                    <a:pt x="2142301" y="748281"/>
                    <a:pt x="2146659" y="740080"/>
                    <a:pt x="2135877" y="738873"/>
                  </a:cubicBezTo>
                  <a:close/>
                  <a:moveTo>
                    <a:pt x="1907759" y="738662"/>
                  </a:moveTo>
                  <a:cubicBezTo>
                    <a:pt x="1867015" y="764697"/>
                    <a:pt x="1885759" y="742711"/>
                    <a:pt x="1880563" y="741932"/>
                  </a:cubicBezTo>
                  <a:cubicBezTo>
                    <a:pt x="1857572" y="757406"/>
                    <a:pt x="1841716" y="759147"/>
                    <a:pt x="1824572" y="763352"/>
                  </a:cubicBezTo>
                  <a:cubicBezTo>
                    <a:pt x="1839890" y="752904"/>
                    <a:pt x="1879317" y="732447"/>
                    <a:pt x="1848993" y="741111"/>
                  </a:cubicBezTo>
                  <a:cubicBezTo>
                    <a:pt x="1844165" y="747821"/>
                    <a:pt x="1829088" y="756514"/>
                    <a:pt x="1815270" y="764329"/>
                  </a:cubicBezTo>
                  <a:cubicBezTo>
                    <a:pt x="1801467" y="772172"/>
                    <a:pt x="1789448" y="779987"/>
                    <a:pt x="1789688" y="783059"/>
                  </a:cubicBezTo>
                  <a:cubicBezTo>
                    <a:pt x="1823524" y="765334"/>
                    <a:pt x="1785272" y="798589"/>
                    <a:pt x="1802487" y="795460"/>
                  </a:cubicBezTo>
                  <a:cubicBezTo>
                    <a:pt x="1793228" y="797287"/>
                    <a:pt x="1781265" y="805200"/>
                    <a:pt x="1772870" y="805271"/>
                  </a:cubicBezTo>
                  <a:cubicBezTo>
                    <a:pt x="1800929" y="787815"/>
                    <a:pt x="1765352" y="789953"/>
                    <a:pt x="1750827" y="799339"/>
                  </a:cubicBezTo>
                  <a:cubicBezTo>
                    <a:pt x="1773776" y="795927"/>
                    <a:pt x="1705807" y="823067"/>
                    <a:pt x="1729875" y="817432"/>
                  </a:cubicBezTo>
                  <a:cubicBezTo>
                    <a:pt x="1748789" y="803714"/>
                    <a:pt x="1758189" y="810339"/>
                    <a:pt x="1772912" y="805285"/>
                  </a:cubicBezTo>
                  <a:cubicBezTo>
                    <a:pt x="1756164" y="818551"/>
                    <a:pt x="1732041" y="837167"/>
                    <a:pt x="1706430" y="854694"/>
                  </a:cubicBezTo>
                  <a:cubicBezTo>
                    <a:pt x="1700031" y="859068"/>
                    <a:pt x="1693533" y="863386"/>
                    <a:pt x="1687021" y="867534"/>
                  </a:cubicBezTo>
                  <a:cubicBezTo>
                    <a:pt x="1680650" y="871881"/>
                    <a:pt x="1674336" y="876156"/>
                    <a:pt x="1668065" y="880106"/>
                  </a:cubicBezTo>
                  <a:cubicBezTo>
                    <a:pt x="1655521" y="888034"/>
                    <a:pt x="1643290" y="894858"/>
                    <a:pt x="1632035" y="899756"/>
                  </a:cubicBezTo>
                  <a:cubicBezTo>
                    <a:pt x="1607868" y="919590"/>
                    <a:pt x="1581819" y="940543"/>
                    <a:pt x="1590016" y="943133"/>
                  </a:cubicBezTo>
                  <a:cubicBezTo>
                    <a:pt x="1610856" y="927674"/>
                    <a:pt x="1622889" y="916065"/>
                    <a:pt x="1639241" y="904003"/>
                  </a:cubicBezTo>
                  <a:cubicBezTo>
                    <a:pt x="1647423" y="897986"/>
                    <a:pt x="1656682" y="891856"/>
                    <a:pt x="1668645" y="885103"/>
                  </a:cubicBezTo>
                  <a:cubicBezTo>
                    <a:pt x="1674619" y="881734"/>
                    <a:pt x="1681287" y="878209"/>
                    <a:pt x="1688819" y="874471"/>
                  </a:cubicBezTo>
                  <a:cubicBezTo>
                    <a:pt x="1696478" y="870904"/>
                    <a:pt x="1705156" y="867336"/>
                    <a:pt x="1714854" y="863443"/>
                  </a:cubicBezTo>
                  <a:cubicBezTo>
                    <a:pt x="1748038" y="842915"/>
                    <a:pt x="1713891" y="854354"/>
                    <a:pt x="1747217" y="833798"/>
                  </a:cubicBezTo>
                  <a:cubicBezTo>
                    <a:pt x="1778731" y="816597"/>
                    <a:pt x="1750941" y="841853"/>
                    <a:pt x="1783346" y="822868"/>
                  </a:cubicBezTo>
                  <a:cubicBezTo>
                    <a:pt x="1771256" y="825162"/>
                    <a:pt x="1773153" y="820844"/>
                    <a:pt x="1781520" y="813482"/>
                  </a:cubicBezTo>
                  <a:cubicBezTo>
                    <a:pt x="1793242" y="815054"/>
                    <a:pt x="1813331" y="798575"/>
                    <a:pt x="1826709" y="796451"/>
                  </a:cubicBezTo>
                  <a:cubicBezTo>
                    <a:pt x="1841036" y="775584"/>
                    <a:pt x="1908481" y="752904"/>
                    <a:pt x="1907759" y="738662"/>
                  </a:cubicBezTo>
                  <a:close/>
                  <a:moveTo>
                    <a:pt x="3145304" y="737799"/>
                  </a:moveTo>
                  <a:cubicBezTo>
                    <a:pt x="3167390" y="734401"/>
                    <a:pt x="3174057" y="745415"/>
                    <a:pt x="3189616" y="747964"/>
                  </a:cubicBezTo>
                  <a:cubicBezTo>
                    <a:pt x="3147697" y="757236"/>
                    <a:pt x="3126532" y="752366"/>
                    <a:pt x="3122030" y="744722"/>
                  </a:cubicBezTo>
                  <a:cubicBezTo>
                    <a:pt x="3131600" y="743178"/>
                    <a:pt x="3136739" y="745840"/>
                    <a:pt x="3143407" y="746987"/>
                  </a:cubicBezTo>
                  <a:cubicBezTo>
                    <a:pt x="3152709" y="744113"/>
                    <a:pt x="3155795" y="741097"/>
                    <a:pt x="3145304" y="737799"/>
                  </a:cubicBezTo>
                  <a:close/>
                  <a:moveTo>
                    <a:pt x="4515887" y="737176"/>
                  </a:moveTo>
                  <a:cubicBezTo>
                    <a:pt x="4518079" y="733183"/>
                    <a:pt x="4525087" y="739611"/>
                    <a:pt x="4533907" y="747921"/>
                  </a:cubicBezTo>
                  <a:cubicBezTo>
                    <a:pt x="4542571" y="756656"/>
                    <a:pt x="4552991" y="767260"/>
                    <a:pt x="4562605" y="770926"/>
                  </a:cubicBezTo>
                  <a:cubicBezTo>
                    <a:pt x="4570065" y="769567"/>
                    <a:pt x="4568607" y="763607"/>
                    <a:pt x="4591839" y="781091"/>
                  </a:cubicBezTo>
                  <a:cubicBezTo>
                    <a:pt x="4594855" y="774041"/>
                    <a:pt x="4654851" y="798179"/>
                    <a:pt x="4675027" y="807423"/>
                  </a:cubicBezTo>
                  <a:cubicBezTo>
                    <a:pt x="4686011" y="818296"/>
                    <a:pt x="4678523" y="814530"/>
                    <a:pt x="4670071" y="810326"/>
                  </a:cubicBezTo>
                  <a:cubicBezTo>
                    <a:pt x="4661577" y="806178"/>
                    <a:pt x="4651823" y="802171"/>
                    <a:pt x="4659043" y="810722"/>
                  </a:cubicBezTo>
                  <a:cubicBezTo>
                    <a:pt x="4638443" y="801265"/>
                    <a:pt x="4649643" y="801817"/>
                    <a:pt x="4645963" y="796890"/>
                  </a:cubicBezTo>
                  <a:cubicBezTo>
                    <a:pt x="4628775" y="789996"/>
                    <a:pt x="4633219" y="795347"/>
                    <a:pt x="4620959" y="791242"/>
                  </a:cubicBezTo>
                  <a:cubicBezTo>
                    <a:pt x="4631989" y="799000"/>
                    <a:pt x="4643315" y="806716"/>
                    <a:pt x="4654867" y="814360"/>
                  </a:cubicBezTo>
                  <a:cubicBezTo>
                    <a:pt x="4666475" y="821864"/>
                    <a:pt x="4677815" y="830514"/>
                    <a:pt x="4689637" y="838413"/>
                  </a:cubicBezTo>
                  <a:cubicBezTo>
                    <a:pt x="4696603" y="834605"/>
                    <a:pt x="4751603" y="856733"/>
                    <a:pt x="4784815" y="876892"/>
                  </a:cubicBezTo>
                  <a:cubicBezTo>
                    <a:pt x="4792375" y="872801"/>
                    <a:pt x="4783243" y="859649"/>
                    <a:pt x="4761299" y="842236"/>
                  </a:cubicBezTo>
                  <a:cubicBezTo>
                    <a:pt x="4781247" y="851792"/>
                    <a:pt x="4792247" y="862580"/>
                    <a:pt x="4801675" y="874188"/>
                  </a:cubicBezTo>
                  <a:cubicBezTo>
                    <a:pt x="4811047" y="885953"/>
                    <a:pt x="4819217" y="897831"/>
                    <a:pt x="4834111" y="908760"/>
                  </a:cubicBezTo>
                  <a:cubicBezTo>
                    <a:pt x="4814955" y="897180"/>
                    <a:pt x="4800615" y="890823"/>
                    <a:pt x="4786019" y="884382"/>
                  </a:cubicBezTo>
                  <a:cubicBezTo>
                    <a:pt x="4771281" y="878209"/>
                    <a:pt x="4756627" y="871315"/>
                    <a:pt x="4737119" y="857568"/>
                  </a:cubicBezTo>
                  <a:cubicBezTo>
                    <a:pt x="4724351" y="857426"/>
                    <a:pt x="4703581" y="849697"/>
                    <a:pt x="4679119" y="839334"/>
                  </a:cubicBezTo>
                  <a:cubicBezTo>
                    <a:pt x="4673031" y="836700"/>
                    <a:pt x="4666673" y="833954"/>
                    <a:pt x="4660147" y="831137"/>
                  </a:cubicBezTo>
                  <a:cubicBezTo>
                    <a:pt x="4653621" y="828348"/>
                    <a:pt x="4646741" y="825884"/>
                    <a:pt x="4639859" y="823194"/>
                  </a:cubicBezTo>
                  <a:cubicBezTo>
                    <a:pt x="4626071" y="817914"/>
                    <a:pt x="4611871" y="812605"/>
                    <a:pt x="4597883" y="807848"/>
                  </a:cubicBezTo>
                  <a:cubicBezTo>
                    <a:pt x="4575629" y="788849"/>
                    <a:pt x="4580939" y="785522"/>
                    <a:pt x="4586515" y="782323"/>
                  </a:cubicBezTo>
                  <a:cubicBezTo>
                    <a:pt x="4551407" y="774820"/>
                    <a:pt x="4567615" y="771068"/>
                    <a:pt x="4537787" y="765391"/>
                  </a:cubicBezTo>
                  <a:cubicBezTo>
                    <a:pt x="4527863" y="764315"/>
                    <a:pt x="4530609" y="762729"/>
                    <a:pt x="4531783" y="758581"/>
                  </a:cubicBezTo>
                  <a:cubicBezTo>
                    <a:pt x="4532959" y="754377"/>
                    <a:pt x="4532563" y="747709"/>
                    <a:pt x="4515887" y="737176"/>
                  </a:cubicBezTo>
                  <a:close/>
                  <a:moveTo>
                    <a:pt x="4253595" y="733481"/>
                  </a:moveTo>
                  <a:cubicBezTo>
                    <a:pt x="4271943" y="735534"/>
                    <a:pt x="4312291" y="762475"/>
                    <a:pt x="4292895" y="742867"/>
                  </a:cubicBezTo>
                  <a:cubicBezTo>
                    <a:pt x="4312461" y="747610"/>
                    <a:pt x="4318209" y="757123"/>
                    <a:pt x="4341667" y="760564"/>
                  </a:cubicBezTo>
                  <a:cubicBezTo>
                    <a:pt x="4341867" y="767373"/>
                    <a:pt x="4281811" y="747313"/>
                    <a:pt x="4258013" y="743490"/>
                  </a:cubicBezTo>
                  <a:cubicBezTo>
                    <a:pt x="4259485" y="741451"/>
                    <a:pt x="4260603" y="739271"/>
                    <a:pt x="4253595" y="733481"/>
                  </a:cubicBezTo>
                  <a:close/>
                  <a:moveTo>
                    <a:pt x="4661785" y="728414"/>
                  </a:moveTo>
                  <a:cubicBezTo>
                    <a:pt x="4666245" y="728380"/>
                    <a:pt x="4672765" y="729488"/>
                    <a:pt x="4682883" y="732773"/>
                  </a:cubicBezTo>
                  <a:cubicBezTo>
                    <a:pt x="4691067" y="742074"/>
                    <a:pt x="4705081" y="750979"/>
                    <a:pt x="4725679" y="758836"/>
                  </a:cubicBezTo>
                  <a:cubicBezTo>
                    <a:pt x="4740147" y="772243"/>
                    <a:pt x="4717199" y="762234"/>
                    <a:pt x="4737459" y="779279"/>
                  </a:cubicBezTo>
                  <a:cubicBezTo>
                    <a:pt x="4716591" y="768123"/>
                    <a:pt x="4692807" y="750781"/>
                    <a:pt x="4698455" y="763550"/>
                  </a:cubicBezTo>
                  <a:cubicBezTo>
                    <a:pt x="4705323" y="769907"/>
                    <a:pt x="4710703" y="770233"/>
                    <a:pt x="4708281" y="767514"/>
                  </a:cubicBezTo>
                  <a:cubicBezTo>
                    <a:pt x="4730535" y="778854"/>
                    <a:pt x="4695667" y="772427"/>
                    <a:pt x="4728555" y="797669"/>
                  </a:cubicBezTo>
                  <a:cubicBezTo>
                    <a:pt x="4750327" y="807013"/>
                    <a:pt x="4717837" y="782195"/>
                    <a:pt x="4716847" y="777240"/>
                  </a:cubicBezTo>
                  <a:cubicBezTo>
                    <a:pt x="4783131" y="817079"/>
                    <a:pt x="4711905" y="767260"/>
                    <a:pt x="4755791" y="792983"/>
                  </a:cubicBezTo>
                  <a:cubicBezTo>
                    <a:pt x="4753867" y="783823"/>
                    <a:pt x="4763523" y="781856"/>
                    <a:pt x="4750653" y="765787"/>
                  </a:cubicBezTo>
                  <a:cubicBezTo>
                    <a:pt x="4761087" y="770204"/>
                    <a:pt x="4785097" y="794116"/>
                    <a:pt x="4827725" y="803389"/>
                  </a:cubicBezTo>
                  <a:cubicBezTo>
                    <a:pt x="4789315" y="779336"/>
                    <a:pt x="4830117" y="797556"/>
                    <a:pt x="4816143" y="782960"/>
                  </a:cubicBezTo>
                  <a:cubicBezTo>
                    <a:pt x="4809095" y="786145"/>
                    <a:pt x="4744905" y="732575"/>
                    <a:pt x="4785875" y="748643"/>
                  </a:cubicBezTo>
                  <a:cubicBezTo>
                    <a:pt x="4782223" y="749492"/>
                    <a:pt x="4782635" y="762715"/>
                    <a:pt x="4813227" y="772356"/>
                  </a:cubicBezTo>
                  <a:cubicBezTo>
                    <a:pt x="4838753" y="796692"/>
                    <a:pt x="4820887" y="792558"/>
                    <a:pt x="4845535" y="817886"/>
                  </a:cubicBezTo>
                  <a:cubicBezTo>
                    <a:pt x="4858913" y="827696"/>
                    <a:pt x="4867847" y="827413"/>
                    <a:pt x="4886633" y="846497"/>
                  </a:cubicBezTo>
                  <a:cubicBezTo>
                    <a:pt x="4906043" y="853307"/>
                    <a:pt x="4872461" y="823067"/>
                    <a:pt x="4918231" y="848323"/>
                  </a:cubicBezTo>
                  <a:cubicBezTo>
                    <a:pt x="4904739" y="848196"/>
                    <a:pt x="4908081" y="851353"/>
                    <a:pt x="4920071" y="857002"/>
                  </a:cubicBezTo>
                  <a:cubicBezTo>
                    <a:pt x="4926075" y="859819"/>
                    <a:pt x="4934243" y="863273"/>
                    <a:pt x="4943587" y="867266"/>
                  </a:cubicBezTo>
                  <a:cubicBezTo>
                    <a:pt x="4948245" y="869276"/>
                    <a:pt x="4953199" y="871414"/>
                    <a:pt x="4958339" y="873636"/>
                  </a:cubicBezTo>
                  <a:cubicBezTo>
                    <a:pt x="4963435" y="875930"/>
                    <a:pt x="4968531" y="878648"/>
                    <a:pt x="4973755" y="881310"/>
                  </a:cubicBezTo>
                  <a:cubicBezTo>
                    <a:pt x="4982135" y="893796"/>
                    <a:pt x="4991779" y="896259"/>
                    <a:pt x="4983199" y="886222"/>
                  </a:cubicBezTo>
                  <a:cubicBezTo>
                    <a:pt x="5006927" y="899063"/>
                    <a:pt x="4998927" y="905561"/>
                    <a:pt x="4998503" y="907330"/>
                  </a:cubicBezTo>
                  <a:cubicBezTo>
                    <a:pt x="5038751" y="923285"/>
                    <a:pt x="5040379" y="923753"/>
                    <a:pt x="5011243" y="900860"/>
                  </a:cubicBezTo>
                  <a:cubicBezTo>
                    <a:pt x="5037435" y="918698"/>
                    <a:pt x="5062407" y="931766"/>
                    <a:pt x="5080331" y="941350"/>
                  </a:cubicBezTo>
                  <a:cubicBezTo>
                    <a:pt x="5089377" y="946008"/>
                    <a:pt x="5096287" y="950368"/>
                    <a:pt x="5100801" y="953752"/>
                  </a:cubicBezTo>
                  <a:cubicBezTo>
                    <a:pt x="5105319" y="957149"/>
                    <a:pt x="5107343" y="959726"/>
                    <a:pt x="5106153" y="961609"/>
                  </a:cubicBezTo>
                  <a:cubicBezTo>
                    <a:pt x="5138999" y="980693"/>
                    <a:pt x="5105559" y="943389"/>
                    <a:pt x="5117407" y="944592"/>
                  </a:cubicBezTo>
                  <a:cubicBezTo>
                    <a:pt x="5110571" y="937428"/>
                    <a:pt x="5103123" y="932403"/>
                    <a:pt x="5098523" y="929076"/>
                  </a:cubicBezTo>
                  <a:cubicBezTo>
                    <a:pt x="5093851" y="925862"/>
                    <a:pt x="5092167" y="924064"/>
                    <a:pt x="5097121" y="922889"/>
                  </a:cubicBezTo>
                  <a:cubicBezTo>
                    <a:pt x="5065891" y="904909"/>
                    <a:pt x="5080189" y="922224"/>
                    <a:pt x="5074653" y="924191"/>
                  </a:cubicBezTo>
                  <a:cubicBezTo>
                    <a:pt x="5048391" y="910360"/>
                    <a:pt x="5086871" y="921671"/>
                    <a:pt x="5048363" y="903833"/>
                  </a:cubicBezTo>
                  <a:cubicBezTo>
                    <a:pt x="5039571" y="887156"/>
                    <a:pt x="5028175" y="874217"/>
                    <a:pt x="5015109" y="862820"/>
                  </a:cubicBezTo>
                  <a:cubicBezTo>
                    <a:pt x="5008567" y="857129"/>
                    <a:pt x="5001617" y="851806"/>
                    <a:pt x="4994355" y="846582"/>
                  </a:cubicBezTo>
                  <a:lnTo>
                    <a:pt x="4985009" y="840350"/>
                  </a:lnTo>
                  <a:lnTo>
                    <a:pt x="4984691" y="836773"/>
                  </a:lnTo>
                  <a:cubicBezTo>
                    <a:pt x="4991645" y="834522"/>
                    <a:pt x="5047971" y="882442"/>
                    <a:pt x="5034221" y="860244"/>
                  </a:cubicBezTo>
                  <a:cubicBezTo>
                    <a:pt x="5057495" y="873410"/>
                    <a:pt x="5066811" y="886208"/>
                    <a:pt x="5045859" y="876185"/>
                  </a:cubicBezTo>
                  <a:cubicBezTo>
                    <a:pt x="5053631" y="885004"/>
                    <a:pt x="5075431" y="892833"/>
                    <a:pt x="5081915" y="901710"/>
                  </a:cubicBezTo>
                  <a:cubicBezTo>
                    <a:pt x="5092123" y="904924"/>
                    <a:pt x="5091387" y="899671"/>
                    <a:pt x="5085471" y="890413"/>
                  </a:cubicBezTo>
                  <a:cubicBezTo>
                    <a:pt x="5116233" y="914381"/>
                    <a:pt x="5140427" y="924319"/>
                    <a:pt x="5115823" y="899827"/>
                  </a:cubicBezTo>
                  <a:cubicBezTo>
                    <a:pt x="5125535" y="896217"/>
                    <a:pt x="5163319" y="939566"/>
                    <a:pt x="5174759" y="954516"/>
                  </a:cubicBezTo>
                  <a:cubicBezTo>
                    <a:pt x="5130787" y="919732"/>
                    <a:pt x="5181059" y="964695"/>
                    <a:pt x="5163645" y="954757"/>
                  </a:cubicBezTo>
                  <a:cubicBezTo>
                    <a:pt x="5128947" y="935022"/>
                    <a:pt x="5157219" y="948202"/>
                    <a:pt x="5143401" y="932728"/>
                  </a:cubicBezTo>
                  <a:cubicBezTo>
                    <a:pt x="5134963" y="931497"/>
                    <a:pt x="5130247" y="929699"/>
                    <a:pt x="5124019" y="926442"/>
                  </a:cubicBezTo>
                  <a:cubicBezTo>
                    <a:pt x="5117719" y="923300"/>
                    <a:pt x="5110203" y="918203"/>
                    <a:pt x="5095223" y="912002"/>
                  </a:cubicBezTo>
                  <a:cubicBezTo>
                    <a:pt x="5098607" y="915258"/>
                    <a:pt x="5101907" y="918486"/>
                    <a:pt x="5105077" y="921785"/>
                  </a:cubicBezTo>
                  <a:cubicBezTo>
                    <a:pt x="5108135" y="925239"/>
                    <a:pt x="5111165" y="928651"/>
                    <a:pt x="5114167" y="932049"/>
                  </a:cubicBezTo>
                  <a:cubicBezTo>
                    <a:pt x="5120099" y="938887"/>
                    <a:pt x="5125789" y="945725"/>
                    <a:pt x="5131451" y="952562"/>
                  </a:cubicBezTo>
                  <a:cubicBezTo>
                    <a:pt x="5142763" y="966224"/>
                    <a:pt x="5153905" y="979871"/>
                    <a:pt x="5166349" y="993462"/>
                  </a:cubicBezTo>
                  <a:cubicBezTo>
                    <a:pt x="5182177" y="1001291"/>
                    <a:pt x="5181527" y="995105"/>
                    <a:pt x="5204799" y="1009361"/>
                  </a:cubicBezTo>
                  <a:cubicBezTo>
                    <a:pt x="5187839" y="1013834"/>
                    <a:pt x="5287663" y="1092534"/>
                    <a:pt x="5292687" y="1083148"/>
                  </a:cubicBezTo>
                  <a:cubicBezTo>
                    <a:pt x="5288271" y="1077428"/>
                    <a:pt x="5280499" y="1071681"/>
                    <a:pt x="5277199" y="1066046"/>
                  </a:cubicBezTo>
                  <a:cubicBezTo>
                    <a:pt x="5260933" y="1054975"/>
                    <a:pt x="5262575" y="1060737"/>
                    <a:pt x="5245219" y="1048661"/>
                  </a:cubicBezTo>
                  <a:cubicBezTo>
                    <a:pt x="5242131" y="1039303"/>
                    <a:pt x="5226347" y="1029492"/>
                    <a:pt x="5211823" y="1020219"/>
                  </a:cubicBezTo>
                  <a:cubicBezTo>
                    <a:pt x="5199943" y="1000244"/>
                    <a:pt x="5274891" y="1053390"/>
                    <a:pt x="5250683" y="1048718"/>
                  </a:cubicBezTo>
                  <a:cubicBezTo>
                    <a:pt x="5259191" y="1050813"/>
                    <a:pt x="5271933" y="1056886"/>
                    <a:pt x="5276237" y="1055003"/>
                  </a:cubicBezTo>
                  <a:cubicBezTo>
                    <a:pt x="5305429" y="1088060"/>
                    <a:pt x="5295307" y="1087579"/>
                    <a:pt x="5326339" y="1122618"/>
                  </a:cubicBezTo>
                  <a:cubicBezTo>
                    <a:pt x="5332595" y="1125534"/>
                    <a:pt x="5338911" y="1128493"/>
                    <a:pt x="5337255" y="1123283"/>
                  </a:cubicBezTo>
                  <a:cubicBezTo>
                    <a:pt x="5361759" y="1148242"/>
                    <a:pt x="5319883" y="1125973"/>
                    <a:pt x="5363983" y="1164127"/>
                  </a:cubicBezTo>
                  <a:cubicBezTo>
                    <a:pt x="5368767" y="1175962"/>
                    <a:pt x="5328447" y="1140527"/>
                    <a:pt x="5321583" y="1133547"/>
                  </a:cubicBezTo>
                  <a:cubicBezTo>
                    <a:pt x="5339547" y="1142112"/>
                    <a:pt x="5328307" y="1125874"/>
                    <a:pt x="5311147" y="1105615"/>
                  </a:cubicBezTo>
                  <a:cubicBezTo>
                    <a:pt x="5299187" y="1128153"/>
                    <a:pt x="5334223" y="1159610"/>
                    <a:pt x="5291287" y="1099570"/>
                  </a:cubicBezTo>
                  <a:cubicBezTo>
                    <a:pt x="5308445" y="1123467"/>
                    <a:pt x="5249013" y="1066273"/>
                    <a:pt x="5237475" y="1054027"/>
                  </a:cubicBezTo>
                  <a:cubicBezTo>
                    <a:pt x="5213083" y="1046778"/>
                    <a:pt x="5277835" y="1087621"/>
                    <a:pt x="5274651" y="1099075"/>
                  </a:cubicBezTo>
                  <a:cubicBezTo>
                    <a:pt x="5266043" y="1093412"/>
                    <a:pt x="5263851" y="1087791"/>
                    <a:pt x="5259347" y="1082157"/>
                  </a:cubicBezTo>
                  <a:cubicBezTo>
                    <a:pt x="5257125" y="1096569"/>
                    <a:pt x="5200907" y="1037024"/>
                    <a:pt x="5213239" y="1059052"/>
                  </a:cubicBezTo>
                  <a:cubicBezTo>
                    <a:pt x="5202917" y="1051478"/>
                    <a:pt x="5200907" y="1044003"/>
                    <a:pt x="5188775" y="1036981"/>
                  </a:cubicBezTo>
                  <a:cubicBezTo>
                    <a:pt x="5190317" y="1032961"/>
                    <a:pt x="5201247" y="1039516"/>
                    <a:pt x="5213535" y="1049482"/>
                  </a:cubicBezTo>
                  <a:cubicBezTo>
                    <a:pt x="5225979" y="1059236"/>
                    <a:pt x="5240475" y="1071312"/>
                    <a:pt x="5250599" y="1076466"/>
                  </a:cubicBezTo>
                  <a:cubicBezTo>
                    <a:pt x="5244129" y="1068141"/>
                    <a:pt x="5234531" y="1057849"/>
                    <a:pt x="5224239" y="1047882"/>
                  </a:cubicBezTo>
                  <a:cubicBezTo>
                    <a:pt x="5219083" y="1042913"/>
                    <a:pt x="5213775" y="1038015"/>
                    <a:pt x="5208595" y="1033499"/>
                  </a:cubicBezTo>
                  <a:cubicBezTo>
                    <a:pt x="5203257" y="1029209"/>
                    <a:pt x="5198061" y="1025316"/>
                    <a:pt x="5193333" y="1022060"/>
                  </a:cubicBezTo>
                  <a:cubicBezTo>
                    <a:pt x="5174405" y="1009007"/>
                    <a:pt x="5163179" y="1006388"/>
                    <a:pt x="5179755" y="1031687"/>
                  </a:cubicBezTo>
                  <a:cubicBezTo>
                    <a:pt x="5147379" y="1003018"/>
                    <a:pt x="5145395" y="1010366"/>
                    <a:pt x="5098507" y="984062"/>
                  </a:cubicBezTo>
                  <a:cubicBezTo>
                    <a:pt x="5097403" y="980707"/>
                    <a:pt x="5104059" y="983949"/>
                    <a:pt x="5100391" y="978413"/>
                  </a:cubicBezTo>
                  <a:cubicBezTo>
                    <a:pt x="5072275" y="966606"/>
                    <a:pt x="5074569" y="971604"/>
                    <a:pt x="5041595" y="942936"/>
                  </a:cubicBezTo>
                  <a:cubicBezTo>
                    <a:pt x="5013439" y="929019"/>
                    <a:pt x="5044639" y="960788"/>
                    <a:pt x="5075007" y="973727"/>
                  </a:cubicBezTo>
                  <a:cubicBezTo>
                    <a:pt x="5076763" y="978144"/>
                    <a:pt x="5059137" y="967484"/>
                    <a:pt x="5063951" y="974393"/>
                  </a:cubicBezTo>
                  <a:cubicBezTo>
                    <a:pt x="5006387" y="937287"/>
                    <a:pt x="5041527" y="945569"/>
                    <a:pt x="4971067" y="909341"/>
                  </a:cubicBezTo>
                  <a:cubicBezTo>
                    <a:pt x="4965503" y="903310"/>
                    <a:pt x="4960547" y="897194"/>
                    <a:pt x="4954063" y="891205"/>
                  </a:cubicBezTo>
                  <a:cubicBezTo>
                    <a:pt x="4947495" y="885358"/>
                    <a:pt x="4939199" y="879993"/>
                    <a:pt x="4927335" y="874925"/>
                  </a:cubicBezTo>
                  <a:cubicBezTo>
                    <a:pt x="4916971" y="864618"/>
                    <a:pt x="4927163" y="868766"/>
                    <a:pt x="4938335" y="873594"/>
                  </a:cubicBezTo>
                  <a:cubicBezTo>
                    <a:pt x="4932135" y="866954"/>
                    <a:pt x="4917579" y="861235"/>
                    <a:pt x="4905715" y="855246"/>
                  </a:cubicBezTo>
                  <a:cubicBezTo>
                    <a:pt x="4912215" y="865567"/>
                    <a:pt x="4923045" y="875335"/>
                    <a:pt x="4940755" y="884339"/>
                  </a:cubicBezTo>
                  <a:cubicBezTo>
                    <a:pt x="4929671" y="884113"/>
                    <a:pt x="4925975" y="889053"/>
                    <a:pt x="4886137" y="868625"/>
                  </a:cubicBezTo>
                  <a:cubicBezTo>
                    <a:pt x="4876567" y="856648"/>
                    <a:pt x="4890851" y="861376"/>
                    <a:pt x="4871555" y="842632"/>
                  </a:cubicBezTo>
                  <a:cubicBezTo>
                    <a:pt x="4866005" y="841797"/>
                    <a:pt x="4860329" y="840806"/>
                    <a:pt x="4847077" y="834577"/>
                  </a:cubicBezTo>
                  <a:cubicBezTo>
                    <a:pt x="4866035" y="864547"/>
                    <a:pt x="4933055" y="908973"/>
                    <a:pt x="4910983" y="915442"/>
                  </a:cubicBezTo>
                  <a:cubicBezTo>
                    <a:pt x="4909639" y="904796"/>
                    <a:pt x="4891163" y="887709"/>
                    <a:pt x="4866587" y="867775"/>
                  </a:cubicBezTo>
                  <a:cubicBezTo>
                    <a:pt x="4854311" y="857809"/>
                    <a:pt x="4840509" y="847148"/>
                    <a:pt x="4826579" y="836233"/>
                  </a:cubicBezTo>
                  <a:cubicBezTo>
                    <a:pt x="4819683" y="830641"/>
                    <a:pt x="4812519" y="825460"/>
                    <a:pt x="4805483" y="820321"/>
                  </a:cubicBezTo>
                  <a:cubicBezTo>
                    <a:pt x="4798463" y="815139"/>
                    <a:pt x="4791595" y="809943"/>
                    <a:pt x="4785055" y="804776"/>
                  </a:cubicBezTo>
                  <a:cubicBezTo>
                    <a:pt x="4819911" y="821708"/>
                    <a:pt x="4808895" y="809660"/>
                    <a:pt x="4811331" y="806078"/>
                  </a:cubicBezTo>
                  <a:cubicBezTo>
                    <a:pt x="4783243" y="799609"/>
                    <a:pt x="4776915" y="795546"/>
                    <a:pt x="4774013" y="806602"/>
                  </a:cubicBezTo>
                  <a:cubicBezTo>
                    <a:pt x="4787475" y="814573"/>
                    <a:pt x="4798929" y="822869"/>
                    <a:pt x="4810481" y="831122"/>
                  </a:cubicBezTo>
                  <a:cubicBezTo>
                    <a:pt x="4821991" y="839475"/>
                    <a:pt x="4833219" y="848578"/>
                    <a:pt x="4846879" y="856931"/>
                  </a:cubicBezTo>
                  <a:cubicBezTo>
                    <a:pt x="4851227" y="866827"/>
                    <a:pt x="4820279" y="851480"/>
                    <a:pt x="4802283" y="846356"/>
                  </a:cubicBezTo>
                  <a:cubicBezTo>
                    <a:pt x="4787221" y="834251"/>
                    <a:pt x="4797755" y="838371"/>
                    <a:pt x="4808343" y="842533"/>
                  </a:cubicBezTo>
                  <a:cubicBezTo>
                    <a:pt x="4818807" y="846922"/>
                    <a:pt x="4829127" y="851707"/>
                    <a:pt x="4814487" y="838810"/>
                  </a:cubicBezTo>
                  <a:cubicBezTo>
                    <a:pt x="4792119" y="823294"/>
                    <a:pt x="4782223" y="830556"/>
                    <a:pt x="4768661" y="807551"/>
                  </a:cubicBezTo>
                  <a:cubicBezTo>
                    <a:pt x="4727195" y="790180"/>
                    <a:pt x="4743715" y="809292"/>
                    <a:pt x="4736029" y="813185"/>
                  </a:cubicBezTo>
                  <a:cubicBezTo>
                    <a:pt x="4707643" y="796041"/>
                    <a:pt x="4689863" y="785664"/>
                    <a:pt x="4715599" y="811218"/>
                  </a:cubicBezTo>
                  <a:cubicBezTo>
                    <a:pt x="4715855" y="821283"/>
                    <a:pt x="4691179" y="790279"/>
                    <a:pt x="4684595" y="783002"/>
                  </a:cubicBezTo>
                  <a:cubicBezTo>
                    <a:pt x="4697507" y="788212"/>
                    <a:pt x="4710419" y="793422"/>
                    <a:pt x="4723301" y="798604"/>
                  </a:cubicBezTo>
                  <a:cubicBezTo>
                    <a:pt x="4707601" y="786570"/>
                    <a:pt x="4691533" y="773928"/>
                    <a:pt x="4677915" y="761852"/>
                  </a:cubicBezTo>
                  <a:cubicBezTo>
                    <a:pt x="4677927" y="766240"/>
                    <a:pt x="4683605" y="773163"/>
                    <a:pt x="4684595" y="778203"/>
                  </a:cubicBezTo>
                  <a:cubicBezTo>
                    <a:pt x="4685587" y="783271"/>
                    <a:pt x="4682331" y="785437"/>
                    <a:pt x="4664055" y="781643"/>
                  </a:cubicBezTo>
                  <a:cubicBezTo>
                    <a:pt x="4652927" y="772498"/>
                    <a:pt x="4663459" y="775627"/>
                    <a:pt x="4674955" y="779293"/>
                  </a:cubicBezTo>
                  <a:cubicBezTo>
                    <a:pt x="4633461" y="751927"/>
                    <a:pt x="4650847" y="742357"/>
                    <a:pt x="4635767" y="731683"/>
                  </a:cubicBezTo>
                  <a:cubicBezTo>
                    <a:pt x="4653583" y="738903"/>
                    <a:pt x="4648411" y="728516"/>
                    <a:pt x="4661785" y="728414"/>
                  </a:cubicBezTo>
                  <a:close/>
                  <a:moveTo>
                    <a:pt x="3248142" y="725072"/>
                  </a:moveTo>
                  <a:cubicBezTo>
                    <a:pt x="3263092" y="724336"/>
                    <a:pt x="3273724" y="727195"/>
                    <a:pt x="3288858" y="726091"/>
                  </a:cubicBezTo>
                  <a:cubicBezTo>
                    <a:pt x="3258973" y="728130"/>
                    <a:pt x="3280067" y="739724"/>
                    <a:pt x="3232244" y="738719"/>
                  </a:cubicBezTo>
                  <a:cubicBezTo>
                    <a:pt x="3227020" y="735916"/>
                    <a:pt x="3245085" y="734713"/>
                    <a:pt x="3255688" y="733000"/>
                  </a:cubicBezTo>
                  <a:cubicBezTo>
                    <a:pt x="3243669" y="729687"/>
                    <a:pt x="3255079" y="728016"/>
                    <a:pt x="3248142" y="725072"/>
                  </a:cubicBezTo>
                  <a:close/>
                  <a:moveTo>
                    <a:pt x="4445667" y="722580"/>
                  </a:moveTo>
                  <a:cubicBezTo>
                    <a:pt x="4472975" y="721377"/>
                    <a:pt x="4485095" y="749974"/>
                    <a:pt x="4488619" y="750399"/>
                  </a:cubicBezTo>
                  <a:cubicBezTo>
                    <a:pt x="4520529" y="767600"/>
                    <a:pt x="4458083" y="739342"/>
                    <a:pt x="4449827" y="732915"/>
                  </a:cubicBezTo>
                  <a:cubicBezTo>
                    <a:pt x="4445949" y="728229"/>
                    <a:pt x="4463943" y="734529"/>
                    <a:pt x="4474801" y="737233"/>
                  </a:cubicBezTo>
                  <a:cubicBezTo>
                    <a:pt x="4466363" y="732037"/>
                    <a:pt x="4457743" y="726770"/>
                    <a:pt x="4445667" y="722580"/>
                  </a:cubicBezTo>
                  <a:close/>
                  <a:moveTo>
                    <a:pt x="4029703" y="721196"/>
                  </a:moveTo>
                  <a:cubicBezTo>
                    <a:pt x="4037579" y="720413"/>
                    <a:pt x="4067497" y="729464"/>
                    <a:pt x="4060903" y="724293"/>
                  </a:cubicBezTo>
                  <a:cubicBezTo>
                    <a:pt x="4076435" y="719862"/>
                    <a:pt x="4074467" y="743674"/>
                    <a:pt x="4031343" y="726148"/>
                  </a:cubicBezTo>
                  <a:cubicBezTo>
                    <a:pt x="4026901" y="722810"/>
                    <a:pt x="4027077" y="721457"/>
                    <a:pt x="4029703" y="721196"/>
                  </a:cubicBezTo>
                  <a:close/>
                  <a:moveTo>
                    <a:pt x="4139703" y="714043"/>
                  </a:moveTo>
                  <a:cubicBezTo>
                    <a:pt x="4151155" y="712358"/>
                    <a:pt x="4173751" y="718984"/>
                    <a:pt x="4214183" y="725086"/>
                  </a:cubicBezTo>
                  <a:cubicBezTo>
                    <a:pt x="4218995" y="728922"/>
                    <a:pt x="4223895" y="732844"/>
                    <a:pt x="4228707" y="736680"/>
                  </a:cubicBezTo>
                  <a:cubicBezTo>
                    <a:pt x="4184723" y="724392"/>
                    <a:pt x="4182611" y="729191"/>
                    <a:pt x="4139703" y="714043"/>
                  </a:cubicBezTo>
                  <a:close/>
                  <a:moveTo>
                    <a:pt x="3763533" y="713308"/>
                  </a:moveTo>
                  <a:cubicBezTo>
                    <a:pt x="3776189" y="713710"/>
                    <a:pt x="3790749" y="716315"/>
                    <a:pt x="3801331" y="722622"/>
                  </a:cubicBezTo>
                  <a:cubicBezTo>
                    <a:pt x="3789243" y="721107"/>
                    <a:pt x="3785023" y="722523"/>
                    <a:pt x="3787035" y="724745"/>
                  </a:cubicBezTo>
                  <a:cubicBezTo>
                    <a:pt x="3769351" y="722877"/>
                    <a:pt x="3762019" y="714708"/>
                    <a:pt x="3737159" y="717214"/>
                  </a:cubicBezTo>
                  <a:cubicBezTo>
                    <a:pt x="3740125" y="714708"/>
                    <a:pt x="3750877" y="712906"/>
                    <a:pt x="3763533" y="713308"/>
                  </a:cubicBezTo>
                  <a:close/>
                  <a:moveTo>
                    <a:pt x="3584105" y="712500"/>
                  </a:moveTo>
                  <a:cubicBezTo>
                    <a:pt x="3593915" y="715657"/>
                    <a:pt x="3609659" y="714709"/>
                    <a:pt x="3624523" y="714397"/>
                  </a:cubicBezTo>
                  <a:cubicBezTo>
                    <a:pt x="3639389" y="714043"/>
                    <a:pt x="3653347" y="714312"/>
                    <a:pt x="3659351" y="720471"/>
                  </a:cubicBezTo>
                  <a:cubicBezTo>
                    <a:pt x="3651947" y="720117"/>
                    <a:pt x="3644399" y="720315"/>
                    <a:pt x="3637023" y="720499"/>
                  </a:cubicBezTo>
                  <a:cubicBezTo>
                    <a:pt x="3629649" y="720626"/>
                    <a:pt x="3622457" y="720626"/>
                    <a:pt x="3615775" y="720286"/>
                  </a:cubicBezTo>
                  <a:cubicBezTo>
                    <a:pt x="3602395" y="719621"/>
                    <a:pt x="3591015" y="717597"/>
                    <a:pt x="3584105" y="712500"/>
                  </a:cubicBezTo>
                  <a:close/>
                  <a:moveTo>
                    <a:pt x="3667349" y="709088"/>
                  </a:moveTo>
                  <a:cubicBezTo>
                    <a:pt x="3695735" y="708593"/>
                    <a:pt x="3707739" y="718234"/>
                    <a:pt x="3732499" y="719975"/>
                  </a:cubicBezTo>
                  <a:cubicBezTo>
                    <a:pt x="3731835" y="727988"/>
                    <a:pt x="3679015" y="715289"/>
                    <a:pt x="3667349" y="709088"/>
                  </a:cubicBezTo>
                  <a:close/>
                  <a:moveTo>
                    <a:pt x="4877587" y="701160"/>
                  </a:moveTo>
                  <a:cubicBezTo>
                    <a:pt x="4906947" y="709598"/>
                    <a:pt x="4974407" y="760224"/>
                    <a:pt x="4934371" y="740191"/>
                  </a:cubicBezTo>
                  <a:cubicBezTo>
                    <a:pt x="4931851" y="725510"/>
                    <a:pt x="4880333" y="715784"/>
                    <a:pt x="4877587" y="701160"/>
                  </a:cubicBezTo>
                  <a:close/>
                  <a:moveTo>
                    <a:pt x="3276399" y="701160"/>
                  </a:moveTo>
                  <a:cubicBezTo>
                    <a:pt x="3266829" y="709966"/>
                    <a:pt x="3178220" y="709215"/>
                    <a:pt x="3246471" y="719394"/>
                  </a:cubicBezTo>
                  <a:cubicBezTo>
                    <a:pt x="3236689" y="720569"/>
                    <a:pt x="3226906" y="721730"/>
                    <a:pt x="3217095" y="722905"/>
                  </a:cubicBezTo>
                  <a:cubicBezTo>
                    <a:pt x="3211885" y="720711"/>
                    <a:pt x="3224542" y="719748"/>
                    <a:pt x="3230941" y="718318"/>
                  </a:cubicBezTo>
                  <a:cubicBezTo>
                    <a:pt x="3221824" y="716705"/>
                    <a:pt x="3213471" y="716988"/>
                    <a:pt x="3208219" y="717228"/>
                  </a:cubicBezTo>
                  <a:cubicBezTo>
                    <a:pt x="3202952" y="717455"/>
                    <a:pt x="3200715" y="717016"/>
                    <a:pt x="3203745" y="713123"/>
                  </a:cubicBezTo>
                  <a:cubicBezTo>
                    <a:pt x="3164261" y="717214"/>
                    <a:pt x="3166554" y="726629"/>
                    <a:pt x="3201678" y="722297"/>
                  </a:cubicBezTo>
                  <a:cubicBezTo>
                    <a:pt x="3202952" y="726034"/>
                    <a:pt x="3191570" y="729503"/>
                    <a:pt x="3174383" y="732829"/>
                  </a:cubicBezTo>
                  <a:cubicBezTo>
                    <a:pt x="3172628" y="727959"/>
                    <a:pt x="3188908" y="721235"/>
                    <a:pt x="3151038" y="725001"/>
                  </a:cubicBezTo>
                  <a:cubicBezTo>
                    <a:pt x="3155299" y="718771"/>
                    <a:pt x="3171269" y="713477"/>
                    <a:pt x="3193835" y="709003"/>
                  </a:cubicBezTo>
                  <a:cubicBezTo>
                    <a:pt x="3199484" y="707927"/>
                    <a:pt x="3205515" y="706724"/>
                    <a:pt x="3211928" y="705903"/>
                  </a:cubicBezTo>
                  <a:cubicBezTo>
                    <a:pt x="3218341" y="705195"/>
                    <a:pt x="3225080" y="704558"/>
                    <a:pt x="3232074" y="703977"/>
                  </a:cubicBezTo>
                  <a:cubicBezTo>
                    <a:pt x="3246061" y="702816"/>
                    <a:pt x="3261053" y="701896"/>
                    <a:pt x="3276399" y="701160"/>
                  </a:cubicBezTo>
                  <a:close/>
                  <a:moveTo>
                    <a:pt x="2781283" y="699178"/>
                  </a:moveTo>
                  <a:cubicBezTo>
                    <a:pt x="2764988" y="698909"/>
                    <a:pt x="2758518" y="701344"/>
                    <a:pt x="2752133" y="703566"/>
                  </a:cubicBezTo>
                  <a:cubicBezTo>
                    <a:pt x="2745734" y="705761"/>
                    <a:pt x="2739463" y="707828"/>
                    <a:pt x="2723706" y="708026"/>
                  </a:cubicBezTo>
                  <a:cubicBezTo>
                    <a:pt x="2729142" y="706256"/>
                    <a:pt x="2729595" y="703609"/>
                    <a:pt x="2717406" y="707006"/>
                  </a:cubicBezTo>
                  <a:cubicBezTo>
                    <a:pt x="2711078" y="715402"/>
                    <a:pt x="2704211" y="714241"/>
                    <a:pt x="2736150" y="710079"/>
                  </a:cubicBezTo>
                  <a:cubicBezTo>
                    <a:pt x="2743059" y="710178"/>
                    <a:pt x="2748594" y="712032"/>
                    <a:pt x="2758221" y="708960"/>
                  </a:cubicBezTo>
                  <a:cubicBezTo>
                    <a:pt x="2755573" y="707573"/>
                    <a:pt x="2759113" y="704855"/>
                    <a:pt x="2771543" y="701867"/>
                  </a:cubicBezTo>
                  <a:cubicBezTo>
                    <a:pt x="2774969" y="702589"/>
                    <a:pt x="2786535" y="701131"/>
                    <a:pt x="2781283" y="699178"/>
                  </a:cubicBezTo>
                  <a:close/>
                  <a:moveTo>
                    <a:pt x="4425071" y="698935"/>
                  </a:moveTo>
                  <a:lnTo>
                    <a:pt x="4425079" y="698942"/>
                  </a:lnTo>
                  <a:cubicBezTo>
                    <a:pt x="4426955" y="701649"/>
                    <a:pt x="4425485" y="703060"/>
                    <a:pt x="4417111" y="701698"/>
                  </a:cubicBezTo>
                  <a:close/>
                  <a:moveTo>
                    <a:pt x="3077832" y="698513"/>
                  </a:moveTo>
                  <a:cubicBezTo>
                    <a:pt x="3087388" y="698442"/>
                    <a:pt x="3094679" y="699320"/>
                    <a:pt x="3096052" y="701896"/>
                  </a:cubicBezTo>
                  <a:cubicBezTo>
                    <a:pt x="3088874" y="703666"/>
                    <a:pt x="3084443" y="702732"/>
                    <a:pt x="3080337" y="701642"/>
                  </a:cubicBezTo>
                  <a:cubicBezTo>
                    <a:pt x="3081753" y="707177"/>
                    <a:pt x="3084443" y="712727"/>
                    <a:pt x="3086609" y="718290"/>
                  </a:cubicBezTo>
                  <a:cubicBezTo>
                    <a:pt x="3082008" y="719338"/>
                    <a:pt x="3070626" y="717866"/>
                    <a:pt x="3061721" y="717710"/>
                  </a:cubicBezTo>
                  <a:cubicBezTo>
                    <a:pt x="3052830" y="717653"/>
                    <a:pt x="3046346" y="718248"/>
                    <a:pt x="3051414" y="722056"/>
                  </a:cubicBezTo>
                  <a:cubicBezTo>
                    <a:pt x="3037781" y="724336"/>
                    <a:pt x="3029867" y="720895"/>
                    <a:pt x="3039537" y="718715"/>
                  </a:cubicBezTo>
                  <a:cubicBezTo>
                    <a:pt x="3028522" y="717130"/>
                    <a:pt x="3010330" y="722722"/>
                    <a:pt x="2994843" y="725680"/>
                  </a:cubicBezTo>
                  <a:cubicBezTo>
                    <a:pt x="2976240" y="731457"/>
                    <a:pt x="3015837" y="725638"/>
                    <a:pt x="3002983" y="732802"/>
                  </a:cubicBezTo>
                  <a:cubicBezTo>
                    <a:pt x="2990100" y="735675"/>
                    <a:pt x="2977203" y="738535"/>
                    <a:pt x="2964192" y="741437"/>
                  </a:cubicBezTo>
                  <a:cubicBezTo>
                    <a:pt x="2980332" y="735350"/>
                    <a:pt x="2963201" y="730381"/>
                    <a:pt x="2988797" y="724010"/>
                  </a:cubicBezTo>
                  <a:cubicBezTo>
                    <a:pt x="2912504" y="732971"/>
                    <a:pt x="2933641" y="759318"/>
                    <a:pt x="2979454" y="764882"/>
                  </a:cubicBezTo>
                  <a:cubicBezTo>
                    <a:pt x="2953589" y="765802"/>
                    <a:pt x="2927511" y="766028"/>
                    <a:pt x="2901816" y="768619"/>
                  </a:cubicBezTo>
                  <a:cubicBezTo>
                    <a:pt x="2889924" y="775868"/>
                    <a:pt x="2863323" y="783541"/>
                    <a:pt x="2835192" y="790492"/>
                  </a:cubicBezTo>
                  <a:cubicBezTo>
                    <a:pt x="2821135" y="793960"/>
                    <a:pt x="2806680" y="797259"/>
                    <a:pt x="2793514" y="800218"/>
                  </a:cubicBezTo>
                  <a:cubicBezTo>
                    <a:pt x="2780433" y="803545"/>
                    <a:pt x="2768725" y="806928"/>
                    <a:pt x="2759862" y="809448"/>
                  </a:cubicBezTo>
                  <a:cubicBezTo>
                    <a:pt x="2762694" y="814064"/>
                    <a:pt x="2752345" y="820363"/>
                    <a:pt x="2761958" y="824087"/>
                  </a:cubicBezTo>
                  <a:cubicBezTo>
                    <a:pt x="2727598" y="834322"/>
                    <a:pt x="2705343" y="839192"/>
                    <a:pt x="2693664" y="849739"/>
                  </a:cubicBezTo>
                  <a:cubicBezTo>
                    <a:pt x="2665548" y="853307"/>
                    <a:pt x="2713328" y="831165"/>
                    <a:pt x="2728462" y="822869"/>
                  </a:cubicBezTo>
                  <a:cubicBezTo>
                    <a:pt x="2713271" y="824455"/>
                    <a:pt x="2708075" y="829806"/>
                    <a:pt x="2678926" y="833105"/>
                  </a:cubicBezTo>
                  <a:cubicBezTo>
                    <a:pt x="2642245" y="841302"/>
                    <a:pt x="2697854" y="822813"/>
                    <a:pt x="2703757" y="827994"/>
                  </a:cubicBezTo>
                  <a:cubicBezTo>
                    <a:pt x="2710213" y="825262"/>
                    <a:pt x="2706929" y="823846"/>
                    <a:pt x="2716329" y="820731"/>
                  </a:cubicBezTo>
                  <a:cubicBezTo>
                    <a:pt x="2705131" y="820462"/>
                    <a:pt x="2690436" y="824526"/>
                    <a:pt x="2679393" y="823789"/>
                  </a:cubicBezTo>
                  <a:cubicBezTo>
                    <a:pt x="2694301" y="820972"/>
                    <a:pt x="2715168" y="816102"/>
                    <a:pt x="2738613" y="810015"/>
                  </a:cubicBezTo>
                  <a:cubicBezTo>
                    <a:pt x="2762113" y="804125"/>
                    <a:pt x="2787950" y="795985"/>
                    <a:pt x="2813716" y="790081"/>
                  </a:cubicBezTo>
                  <a:cubicBezTo>
                    <a:pt x="2864979" y="777269"/>
                    <a:pt x="2913241" y="762220"/>
                    <a:pt x="2931659" y="751687"/>
                  </a:cubicBezTo>
                  <a:cubicBezTo>
                    <a:pt x="2888763" y="757605"/>
                    <a:pt x="2898772" y="741508"/>
                    <a:pt x="2848684" y="747029"/>
                  </a:cubicBezTo>
                  <a:cubicBezTo>
                    <a:pt x="2814141" y="754703"/>
                    <a:pt x="2857419" y="755510"/>
                    <a:pt x="2816392" y="758964"/>
                  </a:cubicBezTo>
                  <a:cubicBezTo>
                    <a:pt x="2847014" y="756387"/>
                    <a:pt x="2815826" y="768407"/>
                    <a:pt x="2833649" y="772314"/>
                  </a:cubicBezTo>
                  <a:cubicBezTo>
                    <a:pt x="2786676" y="781545"/>
                    <a:pt x="2819634" y="767402"/>
                    <a:pt x="2812853" y="762970"/>
                  </a:cubicBezTo>
                  <a:cubicBezTo>
                    <a:pt x="2789507" y="770460"/>
                    <a:pt x="2796657" y="775386"/>
                    <a:pt x="2805009" y="780242"/>
                  </a:cubicBezTo>
                  <a:cubicBezTo>
                    <a:pt x="2797719" y="781644"/>
                    <a:pt x="2791504" y="782833"/>
                    <a:pt x="2786067" y="783880"/>
                  </a:cubicBezTo>
                  <a:cubicBezTo>
                    <a:pt x="2780716" y="785268"/>
                    <a:pt x="2776129" y="786457"/>
                    <a:pt x="2772037" y="787505"/>
                  </a:cubicBezTo>
                  <a:cubicBezTo>
                    <a:pt x="2763869" y="789671"/>
                    <a:pt x="2757668" y="791384"/>
                    <a:pt x="2751156" y="792899"/>
                  </a:cubicBezTo>
                  <a:cubicBezTo>
                    <a:pt x="2738117" y="795942"/>
                    <a:pt x="2723847" y="798222"/>
                    <a:pt x="2689643" y="802002"/>
                  </a:cubicBezTo>
                  <a:cubicBezTo>
                    <a:pt x="2679336" y="806164"/>
                    <a:pt x="2692290" y="807211"/>
                    <a:pt x="2701818" y="804083"/>
                  </a:cubicBezTo>
                  <a:cubicBezTo>
                    <a:pt x="2707552" y="805187"/>
                    <a:pt x="2695150" y="808684"/>
                    <a:pt x="2689275" y="811331"/>
                  </a:cubicBezTo>
                  <a:cubicBezTo>
                    <a:pt x="2699128" y="811954"/>
                    <a:pt x="2725291" y="803431"/>
                    <a:pt x="2717518" y="802002"/>
                  </a:cubicBezTo>
                  <a:cubicBezTo>
                    <a:pt x="2760655" y="792955"/>
                    <a:pt x="2714701" y="810779"/>
                    <a:pt x="2692036" y="816527"/>
                  </a:cubicBezTo>
                  <a:cubicBezTo>
                    <a:pt x="2675429" y="815196"/>
                    <a:pt x="2657152" y="816329"/>
                    <a:pt x="2640758" y="820448"/>
                  </a:cubicBezTo>
                  <a:cubicBezTo>
                    <a:pt x="2624350" y="824554"/>
                    <a:pt x="2609429" y="830288"/>
                    <a:pt x="2598797" y="835950"/>
                  </a:cubicBezTo>
                  <a:cubicBezTo>
                    <a:pt x="2577504" y="847290"/>
                    <a:pt x="2573569" y="858290"/>
                    <a:pt x="2608310" y="856025"/>
                  </a:cubicBezTo>
                  <a:cubicBezTo>
                    <a:pt x="2581496" y="854709"/>
                    <a:pt x="2571657" y="858574"/>
                    <a:pt x="2528690" y="874302"/>
                  </a:cubicBezTo>
                  <a:cubicBezTo>
                    <a:pt x="2520408" y="873198"/>
                    <a:pt x="2512311" y="872617"/>
                    <a:pt x="2504199" y="871994"/>
                  </a:cubicBezTo>
                  <a:cubicBezTo>
                    <a:pt x="2512594" y="868795"/>
                    <a:pt x="2519333" y="868427"/>
                    <a:pt x="2528535" y="865015"/>
                  </a:cubicBezTo>
                  <a:cubicBezTo>
                    <a:pt x="2521824" y="864973"/>
                    <a:pt x="2513188" y="867875"/>
                    <a:pt x="2507143" y="867507"/>
                  </a:cubicBezTo>
                  <a:cubicBezTo>
                    <a:pt x="2495181" y="873113"/>
                    <a:pt x="2495690" y="885005"/>
                    <a:pt x="2513457" y="877459"/>
                  </a:cubicBezTo>
                  <a:cubicBezTo>
                    <a:pt x="2525802" y="879087"/>
                    <a:pt x="2482694" y="886944"/>
                    <a:pt x="2468339" y="897463"/>
                  </a:cubicBezTo>
                  <a:cubicBezTo>
                    <a:pt x="2468056" y="895000"/>
                    <a:pt x="2467744" y="892551"/>
                    <a:pt x="2458839" y="892112"/>
                  </a:cubicBezTo>
                  <a:cubicBezTo>
                    <a:pt x="2452681" y="895764"/>
                    <a:pt x="2436046" y="910870"/>
                    <a:pt x="2459349" y="901441"/>
                  </a:cubicBezTo>
                  <a:cubicBezTo>
                    <a:pt x="2449085" y="913772"/>
                    <a:pt x="2442219" y="899473"/>
                    <a:pt x="2413706" y="912158"/>
                  </a:cubicBezTo>
                  <a:cubicBezTo>
                    <a:pt x="2413012" y="909454"/>
                    <a:pt x="2429449" y="900280"/>
                    <a:pt x="2410308" y="907274"/>
                  </a:cubicBezTo>
                  <a:cubicBezTo>
                    <a:pt x="2405014" y="906014"/>
                    <a:pt x="2415915" y="902999"/>
                    <a:pt x="2419326" y="903253"/>
                  </a:cubicBezTo>
                  <a:cubicBezTo>
                    <a:pt x="2428090" y="899289"/>
                    <a:pt x="2418859" y="899558"/>
                    <a:pt x="2416099" y="898341"/>
                  </a:cubicBezTo>
                  <a:cubicBezTo>
                    <a:pt x="2428868" y="895085"/>
                    <a:pt x="2443195" y="889719"/>
                    <a:pt x="2458471" y="882683"/>
                  </a:cubicBezTo>
                  <a:cubicBezTo>
                    <a:pt x="2461359" y="888926"/>
                    <a:pt x="2471142" y="883009"/>
                    <a:pt x="2480202" y="888969"/>
                  </a:cubicBezTo>
                  <a:cubicBezTo>
                    <a:pt x="2477357" y="880347"/>
                    <a:pt x="2490820" y="871980"/>
                    <a:pt x="2458160" y="873297"/>
                  </a:cubicBezTo>
                  <a:cubicBezTo>
                    <a:pt x="2490452" y="859437"/>
                    <a:pt x="2506209" y="856960"/>
                    <a:pt x="2519970" y="857498"/>
                  </a:cubicBezTo>
                  <a:cubicBezTo>
                    <a:pt x="2533745" y="858036"/>
                    <a:pt x="2545169" y="860485"/>
                    <a:pt x="2568628" y="855742"/>
                  </a:cubicBezTo>
                  <a:cubicBezTo>
                    <a:pt x="2550677" y="851637"/>
                    <a:pt x="2551497" y="851806"/>
                    <a:pt x="2516020" y="854241"/>
                  </a:cubicBezTo>
                  <a:cubicBezTo>
                    <a:pt x="2581086" y="834917"/>
                    <a:pt x="2556283" y="843156"/>
                    <a:pt x="2571742" y="832694"/>
                  </a:cubicBezTo>
                  <a:cubicBezTo>
                    <a:pt x="2564848" y="825715"/>
                    <a:pt x="2601713" y="830089"/>
                    <a:pt x="2574800" y="837748"/>
                  </a:cubicBezTo>
                  <a:cubicBezTo>
                    <a:pt x="2583790" y="837649"/>
                    <a:pt x="2597338" y="831165"/>
                    <a:pt x="2605535" y="832142"/>
                  </a:cubicBezTo>
                  <a:cubicBezTo>
                    <a:pt x="2616281" y="823308"/>
                    <a:pt x="2583875" y="832850"/>
                    <a:pt x="2584172" y="824766"/>
                  </a:cubicBezTo>
                  <a:cubicBezTo>
                    <a:pt x="2603723" y="825602"/>
                    <a:pt x="2632675" y="813016"/>
                    <a:pt x="2652070" y="814446"/>
                  </a:cubicBezTo>
                  <a:cubicBezTo>
                    <a:pt x="2653910" y="809958"/>
                    <a:pt x="2648715" y="809024"/>
                    <a:pt x="2640022" y="810000"/>
                  </a:cubicBezTo>
                  <a:cubicBezTo>
                    <a:pt x="2631301" y="810864"/>
                    <a:pt x="2618900" y="812988"/>
                    <a:pt x="2605932" y="813285"/>
                  </a:cubicBezTo>
                  <a:cubicBezTo>
                    <a:pt x="2615205" y="809717"/>
                    <a:pt x="2622340" y="809094"/>
                    <a:pt x="2629772" y="808075"/>
                  </a:cubicBezTo>
                  <a:cubicBezTo>
                    <a:pt x="2637219" y="807070"/>
                    <a:pt x="2644892" y="805470"/>
                    <a:pt x="2655638" y="800982"/>
                  </a:cubicBezTo>
                  <a:cubicBezTo>
                    <a:pt x="2668195" y="801775"/>
                    <a:pt x="2657308" y="805711"/>
                    <a:pt x="2664670" y="807183"/>
                  </a:cubicBezTo>
                  <a:cubicBezTo>
                    <a:pt x="2678289" y="798703"/>
                    <a:pt x="2720095" y="785325"/>
                    <a:pt x="2761363" y="771833"/>
                  </a:cubicBezTo>
                  <a:cubicBezTo>
                    <a:pt x="2781877" y="764641"/>
                    <a:pt x="2802773" y="759431"/>
                    <a:pt x="2819733" y="753867"/>
                  </a:cubicBezTo>
                  <a:cubicBezTo>
                    <a:pt x="2836721" y="748431"/>
                    <a:pt x="2849958" y="743363"/>
                    <a:pt x="2855791" y="739059"/>
                  </a:cubicBezTo>
                  <a:cubicBezTo>
                    <a:pt x="2872737" y="736355"/>
                    <a:pt x="2886753" y="736978"/>
                    <a:pt x="2899268" y="739172"/>
                  </a:cubicBezTo>
                  <a:cubicBezTo>
                    <a:pt x="2907153" y="731173"/>
                    <a:pt x="2896351" y="733651"/>
                    <a:pt x="2928106" y="731612"/>
                  </a:cubicBezTo>
                  <a:cubicBezTo>
                    <a:pt x="2944825" y="720810"/>
                    <a:pt x="2962536" y="721447"/>
                    <a:pt x="2994120" y="710929"/>
                  </a:cubicBezTo>
                  <a:cubicBezTo>
                    <a:pt x="3000293" y="721391"/>
                    <a:pt x="3077336" y="701741"/>
                    <a:pt x="3043458" y="714907"/>
                  </a:cubicBezTo>
                  <a:cubicBezTo>
                    <a:pt x="3049404" y="716577"/>
                    <a:pt x="3059909" y="713364"/>
                    <a:pt x="3068814" y="712472"/>
                  </a:cubicBezTo>
                  <a:cubicBezTo>
                    <a:pt x="3079587" y="709187"/>
                    <a:pt x="3072962" y="706809"/>
                    <a:pt x="3061990" y="705634"/>
                  </a:cubicBezTo>
                  <a:cubicBezTo>
                    <a:pt x="3051075" y="704827"/>
                    <a:pt x="3035813" y="705223"/>
                    <a:pt x="3029315" y="706115"/>
                  </a:cubicBezTo>
                  <a:cubicBezTo>
                    <a:pt x="3010132" y="709032"/>
                    <a:pt x="3025365" y="705054"/>
                    <a:pt x="3046106" y="701613"/>
                  </a:cubicBezTo>
                  <a:cubicBezTo>
                    <a:pt x="3051287" y="700750"/>
                    <a:pt x="3056822" y="699929"/>
                    <a:pt x="3062245" y="699249"/>
                  </a:cubicBezTo>
                  <a:cubicBezTo>
                    <a:pt x="3067695" y="698824"/>
                    <a:pt x="3073046" y="698555"/>
                    <a:pt x="3077832" y="698513"/>
                  </a:cubicBezTo>
                  <a:close/>
                  <a:moveTo>
                    <a:pt x="4060317" y="697799"/>
                  </a:moveTo>
                  <a:cubicBezTo>
                    <a:pt x="4063003" y="697720"/>
                    <a:pt x="4067911" y="698378"/>
                    <a:pt x="4073587" y="699291"/>
                  </a:cubicBezTo>
                  <a:cubicBezTo>
                    <a:pt x="4079251" y="700254"/>
                    <a:pt x="4085707" y="701344"/>
                    <a:pt x="4091455" y="702321"/>
                  </a:cubicBezTo>
                  <a:cubicBezTo>
                    <a:pt x="4097147" y="703524"/>
                    <a:pt x="4102159" y="704473"/>
                    <a:pt x="4105047" y="704600"/>
                  </a:cubicBezTo>
                  <a:cubicBezTo>
                    <a:pt x="4110991" y="714100"/>
                    <a:pt x="4131803" y="717257"/>
                    <a:pt x="4139603" y="725850"/>
                  </a:cubicBezTo>
                  <a:cubicBezTo>
                    <a:pt x="4107043" y="719918"/>
                    <a:pt x="4098321" y="702760"/>
                    <a:pt x="4060379" y="700735"/>
                  </a:cubicBezTo>
                  <a:cubicBezTo>
                    <a:pt x="4057167" y="698696"/>
                    <a:pt x="4057629" y="697879"/>
                    <a:pt x="4060317" y="697799"/>
                  </a:cubicBezTo>
                  <a:close/>
                  <a:moveTo>
                    <a:pt x="2264986" y="697125"/>
                  </a:moveTo>
                  <a:cubicBezTo>
                    <a:pt x="2244840" y="695185"/>
                    <a:pt x="2216059" y="697578"/>
                    <a:pt x="2162814" y="710914"/>
                  </a:cubicBezTo>
                  <a:cubicBezTo>
                    <a:pt x="2165943" y="723924"/>
                    <a:pt x="2235865" y="701499"/>
                    <a:pt x="2242774" y="710008"/>
                  </a:cubicBezTo>
                  <a:cubicBezTo>
                    <a:pt x="2194922" y="720682"/>
                    <a:pt x="2169510" y="723174"/>
                    <a:pt x="2140347" y="725467"/>
                  </a:cubicBezTo>
                  <a:cubicBezTo>
                    <a:pt x="2146321" y="726232"/>
                    <a:pt x="2133848" y="730960"/>
                    <a:pt x="2121348" y="735986"/>
                  </a:cubicBezTo>
                  <a:cubicBezTo>
                    <a:pt x="2128143" y="735193"/>
                    <a:pt x="2134443" y="734174"/>
                    <a:pt x="2140148" y="733226"/>
                  </a:cubicBezTo>
                  <a:cubicBezTo>
                    <a:pt x="2145896" y="732348"/>
                    <a:pt x="2151163" y="731753"/>
                    <a:pt x="2155707" y="731300"/>
                  </a:cubicBezTo>
                  <a:cubicBezTo>
                    <a:pt x="2164810" y="730479"/>
                    <a:pt x="2171280" y="730819"/>
                    <a:pt x="2174494" y="734372"/>
                  </a:cubicBezTo>
                  <a:cubicBezTo>
                    <a:pt x="2226082" y="709795"/>
                    <a:pt x="2310034" y="703920"/>
                    <a:pt x="2269601" y="719380"/>
                  </a:cubicBezTo>
                  <a:cubicBezTo>
                    <a:pt x="2273948" y="719380"/>
                    <a:pt x="2278336" y="719366"/>
                    <a:pt x="2282768" y="719352"/>
                  </a:cubicBezTo>
                  <a:cubicBezTo>
                    <a:pt x="2287397" y="718856"/>
                    <a:pt x="2292564" y="717539"/>
                    <a:pt x="2298001" y="715826"/>
                  </a:cubicBezTo>
                  <a:cubicBezTo>
                    <a:pt x="2303465" y="714127"/>
                    <a:pt x="2309284" y="712315"/>
                    <a:pt x="2315102" y="710503"/>
                  </a:cubicBezTo>
                  <a:cubicBezTo>
                    <a:pt x="2296557" y="705208"/>
                    <a:pt x="2285118" y="699078"/>
                    <a:pt x="2264986" y="697125"/>
                  </a:cubicBezTo>
                  <a:close/>
                  <a:moveTo>
                    <a:pt x="2399904" y="695398"/>
                  </a:moveTo>
                  <a:cubicBezTo>
                    <a:pt x="2355337" y="709753"/>
                    <a:pt x="2353893" y="718304"/>
                    <a:pt x="2305999" y="733778"/>
                  </a:cubicBezTo>
                  <a:cubicBezTo>
                    <a:pt x="2347310" y="729332"/>
                    <a:pt x="2359683" y="715954"/>
                    <a:pt x="2380508" y="703934"/>
                  </a:cubicBezTo>
                  <a:cubicBezTo>
                    <a:pt x="2386921" y="704288"/>
                    <a:pt x="2396095" y="700876"/>
                    <a:pt x="2403273" y="700282"/>
                  </a:cubicBezTo>
                  <a:cubicBezTo>
                    <a:pt x="2397129" y="703680"/>
                    <a:pt x="2384345" y="708677"/>
                    <a:pt x="2390348" y="709144"/>
                  </a:cubicBezTo>
                  <a:cubicBezTo>
                    <a:pt x="2412617" y="699900"/>
                    <a:pt x="2415859" y="695313"/>
                    <a:pt x="2399904" y="695398"/>
                  </a:cubicBezTo>
                  <a:close/>
                  <a:moveTo>
                    <a:pt x="3820149" y="693478"/>
                  </a:moveTo>
                  <a:cubicBezTo>
                    <a:pt x="3827535" y="692966"/>
                    <a:pt x="3840039" y="693869"/>
                    <a:pt x="3852383" y="694747"/>
                  </a:cubicBezTo>
                  <a:cubicBezTo>
                    <a:pt x="3868607" y="704345"/>
                    <a:pt x="3843295" y="702391"/>
                    <a:pt x="3818631" y="700693"/>
                  </a:cubicBezTo>
                  <a:cubicBezTo>
                    <a:pt x="3810499" y="695915"/>
                    <a:pt x="3812765" y="693989"/>
                    <a:pt x="3820149" y="693478"/>
                  </a:cubicBezTo>
                  <a:close/>
                  <a:moveTo>
                    <a:pt x="4433223" y="691632"/>
                  </a:moveTo>
                  <a:cubicBezTo>
                    <a:pt x="4458167" y="705662"/>
                    <a:pt x="4451795" y="693274"/>
                    <a:pt x="4468035" y="704911"/>
                  </a:cubicBezTo>
                  <a:cubicBezTo>
                    <a:pt x="4492045" y="724477"/>
                    <a:pt x="4436635" y="692736"/>
                    <a:pt x="4452065" y="709300"/>
                  </a:cubicBezTo>
                  <a:cubicBezTo>
                    <a:pt x="4472679" y="724434"/>
                    <a:pt x="4468969" y="711339"/>
                    <a:pt x="4491917" y="721022"/>
                  </a:cubicBezTo>
                  <a:cubicBezTo>
                    <a:pt x="4499661" y="728384"/>
                    <a:pt x="4507377" y="735703"/>
                    <a:pt x="4515079" y="743022"/>
                  </a:cubicBezTo>
                  <a:cubicBezTo>
                    <a:pt x="4497807" y="739469"/>
                    <a:pt x="4466831" y="712047"/>
                    <a:pt x="4466081" y="722495"/>
                  </a:cubicBezTo>
                  <a:cubicBezTo>
                    <a:pt x="4429059" y="707063"/>
                    <a:pt x="4453891" y="705633"/>
                    <a:pt x="4433223" y="691632"/>
                  </a:cubicBezTo>
                  <a:close/>
                  <a:moveTo>
                    <a:pt x="5340737" y="690755"/>
                  </a:moveTo>
                  <a:cubicBezTo>
                    <a:pt x="5350789" y="696800"/>
                    <a:pt x="5353607" y="702534"/>
                    <a:pt x="5359027" y="708352"/>
                  </a:cubicBezTo>
                  <a:cubicBezTo>
                    <a:pt x="5364831" y="709202"/>
                    <a:pt x="5377447" y="715672"/>
                    <a:pt x="5395327" y="726587"/>
                  </a:cubicBezTo>
                  <a:cubicBezTo>
                    <a:pt x="5397039" y="732080"/>
                    <a:pt x="5384043" y="725213"/>
                    <a:pt x="5387343" y="731995"/>
                  </a:cubicBezTo>
                  <a:cubicBezTo>
                    <a:pt x="5403311" y="742811"/>
                    <a:pt x="5408309" y="744835"/>
                    <a:pt x="5412555" y="746279"/>
                  </a:cubicBezTo>
                  <a:cubicBezTo>
                    <a:pt x="5416831" y="747667"/>
                    <a:pt x="5420413" y="748417"/>
                    <a:pt x="5433027" y="757378"/>
                  </a:cubicBezTo>
                  <a:cubicBezTo>
                    <a:pt x="5460619" y="788241"/>
                    <a:pt x="5376511" y="738620"/>
                    <a:pt x="5426811" y="774197"/>
                  </a:cubicBezTo>
                  <a:cubicBezTo>
                    <a:pt x="5416323" y="769270"/>
                    <a:pt x="5407233" y="763494"/>
                    <a:pt x="5399151" y="757081"/>
                  </a:cubicBezTo>
                  <a:cubicBezTo>
                    <a:pt x="5390981" y="750781"/>
                    <a:pt x="5383577" y="744198"/>
                    <a:pt x="5376907" y="736978"/>
                  </a:cubicBezTo>
                  <a:cubicBezTo>
                    <a:pt x="5363515" y="722637"/>
                    <a:pt x="5352503" y="706583"/>
                    <a:pt x="5340737" y="690755"/>
                  </a:cubicBezTo>
                  <a:close/>
                  <a:moveTo>
                    <a:pt x="4310763" y="690301"/>
                  </a:moveTo>
                  <a:cubicBezTo>
                    <a:pt x="4338991" y="697139"/>
                    <a:pt x="4300201" y="695879"/>
                    <a:pt x="4340491" y="703439"/>
                  </a:cubicBezTo>
                  <a:cubicBezTo>
                    <a:pt x="4336557" y="706398"/>
                    <a:pt x="4348435" y="716393"/>
                    <a:pt x="4344499" y="719394"/>
                  </a:cubicBezTo>
                  <a:cubicBezTo>
                    <a:pt x="4354749" y="719012"/>
                    <a:pt x="4365919" y="711041"/>
                    <a:pt x="4359675" y="720003"/>
                  </a:cubicBezTo>
                  <a:cubicBezTo>
                    <a:pt x="4369275" y="726373"/>
                    <a:pt x="4388599" y="729304"/>
                    <a:pt x="4404115" y="734726"/>
                  </a:cubicBezTo>
                  <a:cubicBezTo>
                    <a:pt x="4391189" y="729445"/>
                    <a:pt x="4383417" y="724972"/>
                    <a:pt x="4379439" y="721928"/>
                  </a:cubicBezTo>
                  <a:cubicBezTo>
                    <a:pt x="4375503" y="718743"/>
                    <a:pt x="4375517" y="716492"/>
                    <a:pt x="4378165" y="715614"/>
                  </a:cubicBezTo>
                  <a:cubicBezTo>
                    <a:pt x="4380783" y="714807"/>
                    <a:pt x="4386135" y="715090"/>
                    <a:pt x="4392605" y="717738"/>
                  </a:cubicBezTo>
                  <a:cubicBezTo>
                    <a:pt x="4399075" y="720371"/>
                    <a:pt x="4406819" y="724887"/>
                    <a:pt x="4414449" y="731668"/>
                  </a:cubicBezTo>
                  <a:cubicBezTo>
                    <a:pt x="4405601" y="728497"/>
                    <a:pt x="4399797" y="724321"/>
                    <a:pt x="4390099" y="721517"/>
                  </a:cubicBezTo>
                  <a:cubicBezTo>
                    <a:pt x="4405815" y="737911"/>
                    <a:pt x="4452743" y="745358"/>
                    <a:pt x="4466903" y="762205"/>
                  </a:cubicBezTo>
                  <a:cubicBezTo>
                    <a:pt x="4472719" y="761681"/>
                    <a:pt x="4473513" y="758609"/>
                    <a:pt x="4472903" y="754886"/>
                  </a:cubicBezTo>
                  <a:cubicBezTo>
                    <a:pt x="4456623" y="745910"/>
                    <a:pt x="4458675" y="751970"/>
                    <a:pt x="4434127" y="737430"/>
                  </a:cubicBezTo>
                  <a:cubicBezTo>
                    <a:pt x="4430263" y="731527"/>
                    <a:pt x="4455519" y="746349"/>
                    <a:pt x="4449135" y="738789"/>
                  </a:cubicBezTo>
                  <a:cubicBezTo>
                    <a:pt x="4470129" y="746179"/>
                    <a:pt x="4474787" y="758071"/>
                    <a:pt x="4502379" y="763578"/>
                  </a:cubicBezTo>
                  <a:cubicBezTo>
                    <a:pt x="4498755" y="765192"/>
                    <a:pt x="4502111" y="770317"/>
                    <a:pt x="4510789" y="778160"/>
                  </a:cubicBezTo>
                  <a:cubicBezTo>
                    <a:pt x="4408347" y="745684"/>
                    <a:pt x="4382539" y="728200"/>
                    <a:pt x="4358797" y="731781"/>
                  </a:cubicBezTo>
                  <a:cubicBezTo>
                    <a:pt x="4334065" y="724859"/>
                    <a:pt x="4321863" y="713632"/>
                    <a:pt x="4299833" y="705619"/>
                  </a:cubicBezTo>
                  <a:cubicBezTo>
                    <a:pt x="4313991" y="710716"/>
                    <a:pt x="4353531" y="719493"/>
                    <a:pt x="4300499" y="693812"/>
                  </a:cubicBezTo>
                  <a:cubicBezTo>
                    <a:pt x="4297739" y="689890"/>
                    <a:pt x="4317063" y="695780"/>
                    <a:pt x="4310763" y="690301"/>
                  </a:cubicBezTo>
                  <a:close/>
                  <a:moveTo>
                    <a:pt x="1541848" y="688300"/>
                  </a:moveTo>
                  <a:cubicBezTo>
                    <a:pt x="1542923" y="689365"/>
                    <a:pt x="1490187" y="719543"/>
                    <a:pt x="1487461" y="731781"/>
                  </a:cubicBezTo>
                  <a:cubicBezTo>
                    <a:pt x="1487079" y="728794"/>
                    <a:pt x="1486414" y="726019"/>
                    <a:pt x="1473318" y="735264"/>
                  </a:cubicBezTo>
                  <a:cubicBezTo>
                    <a:pt x="1467797" y="732999"/>
                    <a:pt x="1489641" y="722211"/>
                    <a:pt x="1502000" y="713335"/>
                  </a:cubicBezTo>
                  <a:cubicBezTo>
                    <a:pt x="1463705" y="735038"/>
                    <a:pt x="1449647" y="742994"/>
                    <a:pt x="1435589" y="752408"/>
                  </a:cubicBezTo>
                  <a:cubicBezTo>
                    <a:pt x="1428610" y="757193"/>
                    <a:pt x="1421404" y="762092"/>
                    <a:pt x="1411550" y="769836"/>
                  </a:cubicBezTo>
                  <a:cubicBezTo>
                    <a:pt x="1401768" y="777651"/>
                    <a:pt x="1388998" y="787886"/>
                    <a:pt x="1370438" y="802779"/>
                  </a:cubicBezTo>
                  <a:cubicBezTo>
                    <a:pt x="1369631" y="800401"/>
                    <a:pt x="1368768" y="798023"/>
                    <a:pt x="1358617" y="801293"/>
                  </a:cubicBezTo>
                  <a:cubicBezTo>
                    <a:pt x="1385898" y="780355"/>
                    <a:pt x="1400197" y="771436"/>
                    <a:pt x="1397875" y="764598"/>
                  </a:cubicBezTo>
                  <a:cubicBezTo>
                    <a:pt x="1400734" y="762078"/>
                    <a:pt x="1405350" y="759359"/>
                    <a:pt x="1410715" y="756896"/>
                  </a:cubicBezTo>
                  <a:cubicBezTo>
                    <a:pt x="1416109" y="754475"/>
                    <a:pt x="1422098" y="752097"/>
                    <a:pt x="1427378" y="749846"/>
                  </a:cubicBezTo>
                  <a:cubicBezTo>
                    <a:pt x="1437939" y="745358"/>
                    <a:pt x="1445712" y="741380"/>
                    <a:pt x="1440445" y="738492"/>
                  </a:cubicBezTo>
                  <a:cubicBezTo>
                    <a:pt x="1461313" y="724844"/>
                    <a:pt x="1462729" y="729828"/>
                    <a:pt x="1445018" y="742328"/>
                  </a:cubicBezTo>
                  <a:cubicBezTo>
                    <a:pt x="1476319" y="723910"/>
                    <a:pt x="1506163" y="708663"/>
                    <a:pt x="1537790" y="689763"/>
                  </a:cubicBezTo>
                  <a:cubicBezTo>
                    <a:pt x="1540443" y="688590"/>
                    <a:pt x="1541695" y="688148"/>
                    <a:pt x="1541848" y="688300"/>
                  </a:cubicBezTo>
                  <a:close/>
                  <a:moveTo>
                    <a:pt x="1462913" y="688220"/>
                  </a:moveTo>
                  <a:cubicBezTo>
                    <a:pt x="1475074" y="693302"/>
                    <a:pt x="1363658" y="741111"/>
                    <a:pt x="1421730" y="723457"/>
                  </a:cubicBezTo>
                  <a:cubicBezTo>
                    <a:pt x="1387427" y="748303"/>
                    <a:pt x="1378622" y="734358"/>
                    <a:pt x="1374445" y="746208"/>
                  </a:cubicBezTo>
                  <a:cubicBezTo>
                    <a:pt x="1357485" y="758751"/>
                    <a:pt x="1369193" y="745755"/>
                    <a:pt x="1353422" y="752437"/>
                  </a:cubicBezTo>
                  <a:cubicBezTo>
                    <a:pt x="1359085" y="747411"/>
                    <a:pt x="1373681" y="738393"/>
                    <a:pt x="1385106" y="731003"/>
                  </a:cubicBezTo>
                  <a:cubicBezTo>
                    <a:pt x="1396700" y="723839"/>
                    <a:pt x="1405280" y="718474"/>
                    <a:pt x="1398102" y="719592"/>
                  </a:cubicBezTo>
                  <a:cubicBezTo>
                    <a:pt x="1410504" y="710758"/>
                    <a:pt x="1410674" y="713618"/>
                    <a:pt x="1405350" y="717724"/>
                  </a:cubicBezTo>
                  <a:cubicBezTo>
                    <a:pt x="1421659" y="714340"/>
                    <a:pt x="1442541" y="700579"/>
                    <a:pt x="1462913" y="688220"/>
                  </a:cubicBezTo>
                  <a:close/>
                  <a:moveTo>
                    <a:pt x="2058619" y="685667"/>
                  </a:moveTo>
                  <a:cubicBezTo>
                    <a:pt x="2057021" y="685309"/>
                    <a:pt x="2054498" y="685280"/>
                    <a:pt x="2050716" y="685701"/>
                  </a:cubicBezTo>
                  <a:cubicBezTo>
                    <a:pt x="2046393" y="686182"/>
                    <a:pt x="2040426" y="687251"/>
                    <a:pt x="2032314" y="689084"/>
                  </a:cubicBezTo>
                  <a:cubicBezTo>
                    <a:pt x="1983627" y="712471"/>
                    <a:pt x="1958215" y="716959"/>
                    <a:pt x="1941566" y="734726"/>
                  </a:cubicBezTo>
                  <a:cubicBezTo>
                    <a:pt x="1946040" y="729998"/>
                    <a:pt x="1935224" y="720215"/>
                    <a:pt x="1930750" y="731215"/>
                  </a:cubicBezTo>
                  <a:cubicBezTo>
                    <a:pt x="1867822" y="773857"/>
                    <a:pt x="1906726" y="779010"/>
                    <a:pt x="1981603" y="754419"/>
                  </a:cubicBezTo>
                  <a:cubicBezTo>
                    <a:pt x="1983684" y="741323"/>
                    <a:pt x="1994556" y="718799"/>
                    <a:pt x="1983769" y="716393"/>
                  </a:cubicBezTo>
                  <a:cubicBezTo>
                    <a:pt x="2031875" y="695766"/>
                    <a:pt x="2011403" y="707828"/>
                    <a:pt x="2056522" y="692198"/>
                  </a:cubicBezTo>
                  <a:cubicBezTo>
                    <a:pt x="2031110" y="709229"/>
                    <a:pt x="2042209" y="703057"/>
                    <a:pt x="2011078" y="714382"/>
                  </a:cubicBezTo>
                  <a:cubicBezTo>
                    <a:pt x="2014277" y="715203"/>
                    <a:pt x="2010809" y="718403"/>
                    <a:pt x="1998464" y="724816"/>
                  </a:cubicBezTo>
                  <a:cubicBezTo>
                    <a:pt x="2012703" y="722650"/>
                    <a:pt x="2033630" y="716065"/>
                    <a:pt x="2032453" y="719919"/>
                  </a:cubicBezTo>
                  <a:lnTo>
                    <a:pt x="2023820" y="727001"/>
                  </a:lnTo>
                  <a:lnTo>
                    <a:pt x="2020408" y="727848"/>
                  </a:lnTo>
                  <a:lnTo>
                    <a:pt x="2014059" y="727965"/>
                  </a:lnTo>
                  <a:cubicBezTo>
                    <a:pt x="2001723" y="729031"/>
                    <a:pt x="1982704" y="732429"/>
                    <a:pt x="1992759" y="734712"/>
                  </a:cubicBezTo>
                  <a:lnTo>
                    <a:pt x="2020408" y="727848"/>
                  </a:lnTo>
                  <a:lnTo>
                    <a:pt x="2022842" y="727803"/>
                  </a:lnTo>
                  <a:lnTo>
                    <a:pt x="2023820" y="727001"/>
                  </a:lnTo>
                  <a:lnTo>
                    <a:pt x="2045848" y="721532"/>
                  </a:lnTo>
                  <a:cubicBezTo>
                    <a:pt x="2015891" y="728327"/>
                    <a:pt x="2055404" y="710248"/>
                    <a:pt x="2071033" y="700777"/>
                  </a:cubicBezTo>
                  <a:cubicBezTo>
                    <a:pt x="2035677" y="706858"/>
                    <a:pt x="2069804" y="688176"/>
                    <a:pt x="2058619" y="685667"/>
                  </a:cubicBezTo>
                  <a:close/>
                  <a:moveTo>
                    <a:pt x="3714567" y="685516"/>
                  </a:moveTo>
                  <a:cubicBezTo>
                    <a:pt x="3721431" y="685629"/>
                    <a:pt x="3730299" y="685934"/>
                    <a:pt x="3747775" y="685573"/>
                  </a:cubicBezTo>
                  <a:cubicBezTo>
                    <a:pt x="3760955" y="692071"/>
                    <a:pt x="3716871" y="700240"/>
                    <a:pt x="3693399" y="686606"/>
                  </a:cubicBezTo>
                  <a:cubicBezTo>
                    <a:pt x="3702849" y="685480"/>
                    <a:pt x="3707705" y="685403"/>
                    <a:pt x="3714567" y="685516"/>
                  </a:cubicBezTo>
                  <a:close/>
                  <a:moveTo>
                    <a:pt x="3579951" y="683050"/>
                  </a:moveTo>
                  <a:cubicBezTo>
                    <a:pt x="3587507" y="683211"/>
                    <a:pt x="3596847" y="684716"/>
                    <a:pt x="3609489" y="688800"/>
                  </a:cubicBezTo>
                  <a:cubicBezTo>
                    <a:pt x="3583271" y="689268"/>
                    <a:pt x="3548019" y="688220"/>
                    <a:pt x="3561015" y="695426"/>
                  </a:cubicBezTo>
                  <a:cubicBezTo>
                    <a:pt x="3544155" y="693798"/>
                    <a:pt x="3530831" y="689721"/>
                    <a:pt x="3519209" y="684525"/>
                  </a:cubicBezTo>
                  <a:cubicBezTo>
                    <a:pt x="3550691" y="694177"/>
                    <a:pt x="3557287" y="682566"/>
                    <a:pt x="3579951" y="683050"/>
                  </a:cubicBezTo>
                  <a:close/>
                  <a:moveTo>
                    <a:pt x="2246501" y="680007"/>
                  </a:moveTo>
                  <a:cubicBezTo>
                    <a:pt x="2225463" y="681439"/>
                    <a:pt x="2201025" y="685855"/>
                    <a:pt x="2181530" y="691773"/>
                  </a:cubicBezTo>
                  <a:cubicBezTo>
                    <a:pt x="2233741" y="685247"/>
                    <a:pt x="2234293" y="697365"/>
                    <a:pt x="2291064" y="686153"/>
                  </a:cubicBezTo>
                  <a:cubicBezTo>
                    <a:pt x="2285175" y="680129"/>
                    <a:pt x="2267538" y="678575"/>
                    <a:pt x="2246501" y="680007"/>
                  </a:cubicBezTo>
                  <a:close/>
                  <a:moveTo>
                    <a:pt x="4920923" y="679386"/>
                  </a:moveTo>
                  <a:cubicBezTo>
                    <a:pt x="4943643" y="690046"/>
                    <a:pt x="4995897" y="743603"/>
                    <a:pt x="4969891" y="708536"/>
                  </a:cubicBezTo>
                  <a:cubicBezTo>
                    <a:pt x="5001957" y="727308"/>
                    <a:pt x="4992147" y="735703"/>
                    <a:pt x="4999875" y="745033"/>
                  </a:cubicBezTo>
                  <a:cubicBezTo>
                    <a:pt x="4979631" y="728200"/>
                    <a:pt x="4953511" y="712018"/>
                    <a:pt x="4939695" y="694492"/>
                  </a:cubicBezTo>
                  <a:cubicBezTo>
                    <a:pt x="4927391" y="697988"/>
                    <a:pt x="4989513" y="742031"/>
                    <a:pt x="5006687" y="761030"/>
                  </a:cubicBezTo>
                  <a:cubicBezTo>
                    <a:pt x="4996975" y="756415"/>
                    <a:pt x="4994015" y="751191"/>
                    <a:pt x="4988395" y="746066"/>
                  </a:cubicBezTo>
                  <a:cubicBezTo>
                    <a:pt x="4950821" y="724561"/>
                    <a:pt x="4994483" y="759275"/>
                    <a:pt x="4956995" y="737827"/>
                  </a:cubicBezTo>
                  <a:cubicBezTo>
                    <a:pt x="4945143" y="724108"/>
                    <a:pt x="4930931" y="710418"/>
                    <a:pt x="4911239" y="697351"/>
                  </a:cubicBezTo>
                  <a:cubicBezTo>
                    <a:pt x="4908323" y="692382"/>
                    <a:pt x="4918911" y="699121"/>
                    <a:pt x="4921375" y="702052"/>
                  </a:cubicBezTo>
                  <a:cubicBezTo>
                    <a:pt x="4930619" y="706950"/>
                    <a:pt x="4929091" y="704373"/>
                    <a:pt x="4926951" y="701429"/>
                  </a:cubicBezTo>
                  <a:cubicBezTo>
                    <a:pt x="4950085" y="710588"/>
                    <a:pt x="4920525" y="714354"/>
                    <a:pt x="4964199" y="731598"/>
                  </a:cubicBezTo>
                  <a:cubicBezTo>
                    <a:pt x="4974025" y="730904"/>
                    <a:pt x="4908379" y="683534"/>
                    <a:pt x="4920923" y="679386"/>
                  </a:cubicBezTo>
                  <a:close/>
                  <a:moveTo>
                    <a:pt x="3340688" y="676017"/>
                  </a:moveTo>
                  <a:cubicBezTo>
                    <a:pt x="3340008" y="678467"/>
                    <a:pt x="3339612" y="680902"/>
                    <a:pt x="3347964" y="683960"/>
                  </a:cubicBezTo>
                  <a:cubicBezTo>
                    <a:pt x="3327791" y="681935"/>
                    <a:pt x="3300142" y="686126"/>
                    <a:pt x="3285305" y="679613"/>
                  </a:cubicBezTo>
                  <a:cubicBezTo>
                    <a:pt x="3306541" y="676187"/>
                    <a:pt x="3324280" y="675494"/>
                    <a:pt x="3340688" y="676017"/>
                  </a:cubicBezTo>
                  <a:close/>
                  <a:moveTo>
                    <a:pt x="4158753" y="675148"/>
                  </a:moveTo>
                  <a:cubicBezTo>
                    <a:pt x="4165945" y="673950"/>
                    <a:pt x="4182163" y="678377"/>
                    <a:pt x="4200563" y="684525"/>
                  </a:cubicBezTo>
                  <a:cubicBezTo>
                    <a:pt x="4212839" y="688617"/>
                    <a:pt x="4226061" y="693487"/>
                    <a:pt x="4238263" y="697946"/>
                  </a:cubicBezTo>
                  <a:cubicBezTo>
                    <a:pt x="4250411" y="702661"/>
                    <a:pt x="4261383" y="707502"/>
                    <a:pt x="4269509" y="710334"/>
                  </a:cubicBezTo>
                  <a:cubicBezTo>
                    <a:pt x="4273629" y="715997"/>
                    <a:pt x="4247847" y="702533"/>
                    <a:pt x="4254559" y="709768"/>
                  </a:cubicBezTo>
                  <a:cubicBezTo>
                    <a:pt x="4241307" y="702448"/>
                    <a:pt x="4225041" y="697522"/>
                    <a:pt x="4207855" y="692510"/>
                  </a:cubicBezTo>
                  <a:cubicBezTo>
                    <a:pt x="4190667" y="687583"/>
                    <a:pt x="4172463" y="683081"/>
                    <a:pt x="4154823" y="678367"/>
                  </a:cubicBezTo>
                  <a:cubicBezTo>
                    <a:pt x="4154961" y="676573"/>
                    <a:pt x="4156355" y="675548"/>
                    <a:pt x="4158753" y="675148"/>
                  </a:cubicBezTo>
                  <a:close/>
                  <a:moveTo>
                    <a:pt x="3919363" y="671967"/>
                  </a:moveTo>
                  <a:cubicBezTo>
                    <a:pt x="3926937" y="671746"/>
                    <a:pt x="3942945" y="675935"/>
                    <a:pt x="3954327" y="680872"/>
                  </a:cubicBezTo>
                  <a:cubicBezTo>
                    <a:pt x="3969505" y="687512"/>
                    <a:pt x="3976697" y="693925"/>
                    <a:pt x="3945991" y="688163"/>
                  </a:cubicBezTo>
                  <a:cubicBezTo>
                    <a:pt x="3920111" y="678579"/>
                    <a:pt x="3934763" y="678041"/>
                    <a:pt x="3915085" y="673794"/>
                  </a:cubicBezTo>
                  <a:cubicBezTo>
                    <a:pt x="3915251" y="672605"/>
                    <a:pt x="3916839" y="672041"/>
                    <a:pt x="3919363" y="671967"/>
                  </a:cubicBezTo>
                  <a:close/>
                  <a:moveTo>
                    <a:pt x="1907035" y="668541"/>
                  </a:moveTo>
                  <a:cubicBezTo>
                    <a:pt x="1905518" y="668915"/>
                    <a:pt x="1903052" y="669992"/>
                    <a:pt x="1898741" y="672307"/>
                  </a:cubicBezTo>
                  <a:cubicBezTo>
                    <a:pt x="1908538" y="675479"/>
                    <a:pt x="1857685" y="694322"/>
                    <a:pt x="1843401" y="703340"/>
                  </a:cubicBezTo>
                  <a:cubicBezTo>
                    <a:pt x="1859823" y="699843"/>
                    <a:pt x="1844094" y="709725"/>
                    <a:pt x="1844788" y="712811"/>
                  </a:cubicBezTo>
                  <a:cubicBezTo>
                    <a:pt x="1890629" y="685912"/>
                    <a:pt x="1878624" y="692708"/>
                    <a:pt x="1919255" y="669802"/>
                  </a:cubicBezTo>
                  <a:cubicBezTo>
                    <a:pt x="1907596" y="672636"/>
                    <a:pt x="1911586" y="667421"/>
                    <a:pt x="1907035" y="668541"/>
                  </a:cubicBezTo>
                  <a:close/>
                  <a:moveTo>
                    <a:pt x="1669551" y="667976"/>
                  </a:moveTo>
                  <a:cubicBezTo>
                    <a:pt x="1693151" y="660302"/>
                    <a:pt x="1648188" y="695653"/>
                    <a:pt x="1685336" y="674771"/>
                  </a:cubicBezTo>
                  <a:cubicBezTo>
                    <a:pt x="1697100" y="674063"/>
                    <a:pt x="1644280" y="699404"/>
                    <a:pt x="1635064" y="698923"/>
                  </a:cubicBezTo>
                  <a:cubicBezTo>
                    <a:pt x="1670259" y="677164"/>
                    <a:pt x="1622620" y="695313"/>
                    <a:pt x="1669551" y="667976"/>
                  </a:cubicBezTo>
                  <a:close/>
                  <a:moveTo>
                    <a:pt x="1467383" y="666281"/>
                  </a:moveTo>
                  <a:cubicBezTo>
                    <a:pt x="1470926" y="668033"/>
                    <a:pt x="1446070" y="685289"/>
                    <a:pt x="1468038" y="677007"/>
                  </a:cubicBezTo>
                  <a:cubicBezTo>
                    <a:pt x="1448883" y="691193"/>
                    <a:pt x="1437699" y="688036"/>
                    <a:pt x="1417454" y="704699"/>
                  </a:cubicBezTo>
                  <a:cubicBezTo>
                    <a:pt x="1415019" y="701103"/>
                    <a:pt x="1438265" y="683421"/>
                    <a:pt x="1451587" y="671217"/>
                  </a:cubicBezTo>
                  <a:cubicBezTo>
                    <a:pt x="1461865" y="666835"/>
                    <a:pt x="1466202" y="665697"/>
                    <a:pt x="1467383" y="666281"/>
                  </a:cubicBezTo>
                  <a:close/>
                  <a:moveTo>
                    <a:pt x="3311864" y="664762"/>
                  </a:moveTo>
                  <a:cubicBezTo>
                    <a:pt x="3315729" y="670609"/>
                    <a:pt x="3307772" y="675606"/>
                    <a:pt x="3269704" y="678551"/>
                  </a:cubicBezTo>
                  <a:cubicBezTo>
                    <a:pt x="3267694" y="664082"/>
                    <a:pt x="3217804" y="690047"/>
                    <a:pt x="3287047" y="685276"/>
                  </a:cubicBezTo>
                  <a:cubicBezTo>
                    <a:pt x="3267722" y="687711"/>
                    <a:pt x="3249940" y="689523"/>
                    <a:pt x="3233702" y="691108"/>
                  </a:cubicBezTo>
                  <a:cubicBezTo>
                    <a:pt x="3225590" y="691901"/>
                    <a:pt x="3217860" y="692652"/>
                    <a:pt x="3210527" y="693359"/>
                  </a:cubicBezTo>
                  <a:cubicBezTo>
                    <a:pt x="3203208" y="694251"/>
                    <a:pt x="3196328" y="695440"/>
                    <a:pt x="3189815" y="696460"/>
                  </a:cubicBezTo>
                  <a:cubicBezTo>
                    <a:pt x="3163809" y="700749"/>
                    <a:pt x="3144187" y="705407"/>
                    <a:pt x="3131516" y="713576"/>
                  </a:cubicBezTo>
                  <a:cubicBezTo>
                    <a:pt x="3114216" y="715473"/>
                    <a:pt x="3129775" y="708692"/>
                    <a:pt x="3109997" y="711325"/>
                  </a:cubicBezTo>
                  <a:cubicBezTo>
                    <a:pt x="3119001" y="706398"/>
                    <a:pt x="3117883" y="698399"/>
                    <a:pt x="3147216" y="699093"/>
                  </a:cubicBezTo>
                  <a:cubicBezTo>
                    <a:pt x="3137306" y="698413"/>
                    <a:pt x="3127425" y="697677"/>
                    <a:pt x="3119752" y="694917"/>
                  </a:cubicBezTo>
                  <a:cubicBezTo>
                    <a:pt x="3108794" y="702661"/>
                    <a:pt x="3107279" y="696290"/>
                    <a:pt x="3084203" y="698031"/>
                  </a:cubicBezTo>
                  <a:cubicBezTo>
                    <a:pt x="3110153" y="688475"/>
                    <a:pt x="3154904" y="692199"/>
                    <a:pt x="3196752" y="675974"/>
                  </a:cubicBezTo>
                  <a:cubicBezTo>
                    <a:pt x="3204751" y="678240"/>
                    <a:pt x="3209536" y="680575"/>
                    <a:pt x="3211122" y="682897"/>
                  </a:cubicBezTo>
                  <a:cubicBezTo>
                    <a:pt x="3212707" y="685191"/>
                    <a:pt x="3211037" y="687102"/>
                    <a:pt x="3206195" y="689112"/>
                  </a:cubicBezTo>
                  <a:cubicBezTo>
                    <a:pt x="3219135" y="691731"/>
                    <a:pt x="3216431" y="686691"/>
                    <a:pt x="3235840" y="685474"/>
                  </a:cubicBezTo>
                  <a:cubicBezTo>
                    <a:pt x="3224160" y="681113"/>
                    <a:pt x="3212453" y="676272"/>
                    <a:pt x="3200645" y="672350"/>
                  </a:cubicBezTo>
                  <a:cubicBezTo>
                    <a:pt x="3241673" y="674077"/>
                    <a:pt x="3254881" y="668330"/>
                    <a:pt x="3311864" y="664762"/>
                  </a:cubicBezTo>
                  <a:close/>
                  <a:moveTo>
                    <a:pt x="2591945" y="659736"/>
                  </a:moveTo>
                  <a:cubicBezTo>
                    <a:pt x="2575948" y="669943"/>
                    <a:pt x="2535968" y="668811"/>
                    <a:pt x="2546359" y="674035"/>
                  </a:cubicBezTo>
                  <a:cubicBezTo>
                    <a:pt x="2552730" y="671755"/>
                    <a:pt x="2558902" y="669702"/>
                    <a:pt x="2562626" y="670906"/>
                  </a:cubicBezTo>
                  <a:cubicBezTo>
                    <a:pt x="2552079" y="675450"/>
                    <a:pt x="2533731" y="681467"/>
                    <a:pt x="2539635" y="682840"/>
                  </a:cubicBezTo>
                  <a:cubicBezTo>
                    <a:pt x="2561606" y="675351"/>
                    <a:pt x="2576273" y="677262"/>
                    <a:pt x="2597919" y="669901"/>
                  </a:cubicBezTo>
                  <a:cubicBezTo>
                    <a:pt x="2557742" y="673666"/>
                    <a:pt x="2587500" y="667791"/>
                    <a:pt x="2591945" y="659736"/>
                  </a:cubicBezTo>
                  <a:close/>
                  <a:moveTo>
                    <a:pt x="4754801" y="657428"/>
                  </a:moveTo>
                  <a:cubicBezTo>
                    <a:pt x="4764783" y="653733"/>
                    <a:pt x="4798731" y="694081"/>
                    <a:pt x="4824525" y="692028"/>
                  </a:cubicBezTo>
                  <a:cubicBezTo>
                    <a:pt x="4843143" y="714170"/>
                    <a:pt x="4770657" y="671274"/>
                    <a:pt x="4748219" y="664181"/>
                  </a:cubicBezTo>
                  <a:cubicBezTo>
                    <a:pt x="4751391" y="662539"/>
                    <a:pt x="4759685" y="664054"/>
                    <a:pt x="4769383" y="666475"/>
                  </a:cubicBezTo>
                  <a:cubicBezTo>
                    <a:pt x="4767543" y="663049"/>
                    <a:pt x="4761215" y="660203"/>
                    <a:pt x="4754801" y="657428"/>
                  </a:cubicBezTo>
                  <a:close/>
                  <a:moveTo>
                    <a:pt x="3723651" y="655574"/>
                  </a:moveTo>
                  <a:cubicBezTo>
                    <a:pt x="3749715" y="660486"/>
                    <a:pt x="3773175" y="662228"/>
                    <a:pt x="3795457" y="662851"/>
                  </a:cubicBezTo>
                  <a:cubicBezTo>
                    <a:pt x="3817683" y="664012"/>
                    <a:pt x="3838635" y="664861"/>
                    <a:pt x="3859675" y="666164"/>
                  </a:cubicBezTo>
                  <a:cubicBezTo>
                    <a:pt x="3875261" y="668117"/>
                    <a:pt x="3878871" y="676484"/>
                    <a:pt x="3895547" y="677956"/>
                  </a:cubicBezTo>
                  <a:cubicBezTo>
                    <a:pt x="3894331" y="680816"/>
                    <a:pt x="3878021" y="679471"/>
                    <a:pt x="3891203" y="686323"/>
                  </a:cubicBezTo>
                  <a:cubicBezTo>
                    <a:pt x="3871963" y="684256"/>
                    <a:pt x="3867263" y="674403"/>
                    <a:pt x="3850131" y="671161"/>
                  </a:cubicBezTo>
                  <a:cubicBezTo>
                    <a:pt x="3811851" y="667013"/>
                    <a:pt x="3824805" y="676909"/>
                    <a:pt x="3826787" y="683817"/>
                  </a:cubicBezTo>
                  <a:cubicBezTo>
                    <a:pt x="3808793" y="677546"/>
                    <a:pt x="3797127" y="676824"/>
                    <a:pt x="3784471" y="677234"/>
                  </a:cubicBezTo>
                  <a:cubicBezTo>
                    <a:pt x="3771815" y="677404"/>
                    <a:pt x="3758239" y="677829"/>
                    <a:pt x="3736167" y="673497"/>
                  </a:cubicBezTo>
                  <a:cubicBezTo>
                    <a:pt x="3723723" y="667848"/>
                    <a:pt x="3734525" y="667466"/>
                    <a:pt x="3740811" y="670722"/>
                  </a:cubicBezTo>
                  <a:cubicBezTo>
                    <a:pt x="3765755" y="676796"/>
                    <a:pt x="3771999" y="675054"/>
                    <a:pt x="3777675" y="672973"/>
                  </a:cubicBezTo>
                  <a:cubicBezTo>
                    <a:pt x="3780507" y="671940"/>
                    <a:pt x="3783197" y="670807"/>
                    <a:pt x="3787995" y="670538"/>
                  </a:cubicBezTo>
                  <a:cubicBezTo>
                    <a:pt x="3792767" y="670297"/>
                    <a:pt x="3799691" y="670665"/>
                    <a:pt x="3810847" y="673723"/>
                  </a:cubicBezTo>
                  <a:cubicBezTo>
                    <a:pt x="3801899" y="666744"/>
                    <a:pt x="3782829" y="666829"/>
                    <a:pt x="3764723" y="665923"/>
                  </a:cubicBezTo>
                  <a:cubicBezTo>
                    <a:pt x="3746601" y="665116"/>
                    <a:pt x="3729387" y="663813"/>
                    <a:pt x="3723651" y="655574"/>
                  </a:cubicBezTo>
                  <a:close/>
                  <a:moveTo>
                    <a:pt x="4557391" y="652432"/>
                  </a:moveTo>
                  <a:lnTo>
                    <a:pt x="4572635" y="658827"/>
                  </a:lnTo>
                  <a:cubicBezTo>
                    <a:pt x="4576491" y="660840"/>
                    <a:pt x="4579189" y="662653"/>
                    <a:pt x="4580979" y="664040"/>
                  </a:cubicBezTo>
                  <a:cubicBezTo>
                    <a:pt x="4584505" y="666942"/>
                    <a:pt x="4584179" y="668726"/>
                    <a:pt x="4581391" y="669406"/>
                  </a:cubicBezTo>
                  <a:cubicBezTo>
                    <a:pt x="4575813" y="670751"/>
                    <a:pt x="4560467" y="667565"/>
                    <a:pt x="4545771" y="661110"/>
                  </a:cubicBezTo>
                  <a:cubicBezTo>
                    <a:pt x="4559461" y="671954"/>
                    <a:pt x="4569075" y="676258"/>
                    <a:pt x="4579747" y="680576"/>
                  </a:cubicBezTo>
                  <a:cubicBezTo>
                    <a:pt x="4590423" y="684865"/>
                    <a:pt x="4602131" y="689240"/>
                    <a:pt x="4619289" y="701231"/>
                  </a:cubicBezTo>
                  <a:cubicBezTo>
                    <a:pt x="4607001" y="693374"/>
                    <a:pt x="4616005" y="687796"/>
                    <a:pt x="4590833" y="678990"/>
                  </a:cubicBezTo>
                  <a:cubicBezTo>
                    <a:pt x="4588355" y="674800"/>
                    <a:pt x="4607779" y="682798"/>
                    <a:pt x="4601735" y="676612"/>
                  </a:cubicBezTo>
                  <a:cubicBezTo>
                    <a:pt x="4624089" y="692595"/>
                    <a:pt x="4651199" y="707559"/>
                    <a:pt x="4684851" y="721136"/>
                  </a:cubicBezTo>
                  <a:cubicBezTo>
                    <a:pt x="4651383" y="722905"/>
                    <a:pt x="4603377" y="693671"/>
                    <a:pt x="4559179" y="680321"/>
                  </a:cubicBezTo>
                  <a:cubicBezTo>
                    <a:pt x="4536361" y="661028"/>
                    <a:pt x="4542537" y="656396"/>
                    <a:pt x="4552535" y="653649"/>
                  </a:cubicBezTo>
                  <a:close/>
                  <a:moveTo>
                    <a:pt x="4557323" y="652403"/>
                  </a:moveTo>
                  <a:lnTo>
                    <a:pt x="4557421" y="652424"/>
                  </a:lnTo>
                  <a:lnTo>
                    <a:pt x="4557391" y="652432"/>
                  </a:lnTo>
                  <a:close/>
                  <a:moveTo>
                    <a:pt x="4220851" y="651949"/>
                  </a:moveTo>
                  <a:cubicBezTo>
                    <a:pt x="4243983" y="657810"/>
                    <a:pt x="4254843" y="659354"/>
                    <a:pt x="4264499" y="661987"/>
                  </a:cubicBezTo>
                  <a:cubicBezTo>
                    <a:pt x="4274195" y="664422"/>
                    <a:pt x="4282859" y="667239"/>
                    <a:pt x="4301447" y="675691"/>
                  </a:cubicBezTo>
                  <a:cubicBezTo>
                    <a:pt x="4284445" y="670877"/>
                    <a:pt x="4277777" y="670637"/>
                    <a:pt x="4270515" y="670127"/>
                  </a:cubicBezTo>
                  <a:cubicBezTo>
                    <a:pt x="4263209" y="669816"/>
                    <a:pt x="4255535" y="668357"/>
                    <a:pt x="4235887" y="663671"/>
                  </a:cubicBezTo>
                  <a:cubicBezTo>
                    <a:pt x="4248131" y="670637"/>
                    <a:pt x="4252803" y="673327"/>
                    <a:pt x="4253343" y="674601"/>
                  </a:cubicBezTo>
                  <a:cubicBezTo>
                    <a:pt x="4253879" y="675847"/>
                    <a:pt x="4250311" y="675479"/>
                    <a:pt x="4245725" y="677418"/>
                  </a:cubicBezTo>
                  <a:cubicBezTo>
                    <a:pt x="4211691" y="663162"/>
                    <a:pt x="4231355" y="664493"/>
                    <a:pt x="4220851" y="651949"/>
                  </a:cubicBezTo>
                  <a:close/>
                  <a:moveTo>
                    <a:pt x="3061410" y="651695"/>
                  </a:moveTo>
                  <a:cubicBezTo>
                    <a:pt x="3025607" y="658447"/>
                    <a:pt x="3051373" y="664195"/>
                    <a:pt x="3042029" y="670524"/>
                  </a:cubicBezTo>
                  <a:cubicBezTo>
                    <a:pt x="3046913" y="669448"/>
                    <a:pt x="3051826" y="668372"/>
                    <a:pt x="3056752" y="667282"/>
                  </a:cubicBezTo>
                  <a:lnTo>
                    <a:pt x="3071674" y="664691"/>
                  </a:lnTo>
                  <a:cubicBezTo>
                    <a:pt x="3043841" y="660033"/>
                    <a:pt x="3068729" y="656055"/>
                    <a:pt x="3061410" y="651695"/>
                  </a:cubicBezTo>
                  <a:close/>
                  <a:moveTo>
                    <a:pt x="3577649" y="651483"/>
                  </a:moveTo>
                  <a:cubicBezTo>
                    <a:pt x="3602567" y="651809"/>
                    <a:pt x="3607705" y="663771"/>
                    <a:pt x="3605341" y="665569"/>
                  </a:cubicBezTo>
                  <a:cubicBezTo>
                    <a:pt x="3523839" y="652035"/>
                    <a:pt x="3631447" y="673823"/>
                    <a:pt x="3572029" y="674842"/>
                  </a:cubicBezTo>
                  <a:cubicBezTo>
                    <a:pt x="3570783" y="654881"/>
                    <a:pt x="3502701" y="660190"/>
                    <a:pt x="3452925" y="658972"/>
                  </a:cubicBezTo>
                  <a:cubicBezTo>
                    <a:pt x="3420195" y="663007"/>
                    <a:pt x="3508463" y="670043"/>
                    <a:pt x="3455657" y="670468"/>
                  </a:cubicBezTo>
                  <a:cubicBezTo>
                    <a:pt x="3476439" y="671912"/>
                    <a:pt x="3489267" y="671346"/>
                    <a:pt x="3499771" y="669732"/>
                  </a:cubicBezTo>
                  <a:cubicBezTo>
                    <a:pt x="3510275" y="668288"/>
                    <a:pt x="3518443" y="666235"/>
                    <a:pt x="3529827" y="663927"/>
                  </a:cubicBezTo>
                  <a:cubicBezTo>
                    <a:pt x="3534711" y="667240"/>
                    <a:pt x="3541875" y="668910"/>
                    <a:pt x="3550879" y="669406"/>
                  </a:cubicBezTo>
                  <a:cubicBezTo>
                    <a:pt x="3537867" y="672393"/>
                    <a:pt x="3518557" y="673384"/>
                    <a:pt x="3497945" y="674474"/>
                  </a:cubicBezTo>
                  <a:cubicBezTo>
                    <a:pt x="3477331" y="676046"/>
                    <a:pt x="3455417" y="676923"/>
                    <a:pt x="3437211" y="677560"/>
                  </a:cubicBezTo>
                  <a:cubicBezTo>
                    <a:pt x="3426747" y="667367"/>
                    <a:pt x="3396381" y="671997"/>
                    <a:pt x="3383045" y="663686"/>
                  </a:cubicBezTo>
                  <a:cubicBezTo>
                    <a:pt x="3375825" y="667792"/>
                    <a:pt x="3383995" y="673667"/>
                    <a:pt x="3397429" y="680236"/>
                  </a:cubicBezTo>
                  <a:cubicBezTo>
                    <a:pt x="3385127" y="679259"/>
                    <a:pt x="3372879" y="678382"/>
                    <a:pt x="3377623" y="681581"/>
                  </a:cubicBezTo>
                  <a:cubicBezTo>
                    <a:pt x="3350286" y="681128"/>
                    <a:pt x="3355764" y="669349"/>
                    <a:pt x="3368887" y="667594"/>
                  </a:cubicBezTo>
                  <a:cubicBezTo>
                    <a:pt x="3348120" y="664777"/>
                    <a:pt x="3346718" y="668840"/>
                    <a:pt x="3319225" y="672705"/>
                  </a:cubicBezTo>
                  <a:cubicBezTo>
                    <a:pt x="3308338" y="667197"/>
                    <a:pt x="3325794" y="664677"/>
                    <a:pt x="3343094" y="662653"/>
                  </a:cubicBezTo>
                  <a:cubicBezTo>
                    <a:pt x="3351730" y="661492"/>
                    <a:pt x="3360337" y="661011"/>
                    <a:pt x="3365335" y="660218"/>
                  </a:cubicBezTo>
                  <a:cubicBezTo>
                    <a:pt x="3370319" y="659383"/>
                    <a:pt x="3371691" y="658165"/>
                    <a:pt x="3365859" y="656112"/>
                  </a:cubicBezTo>
                  <a:cubicBezTo>
                    <a:pt x="3394201" y="657641"/>
                    <a:pt x="3414035" y="665484"/>
                    <a:pt x="3440113" y="668585"/>
                  </a:cubicBezTo>
                  <a:cubicBezTo>
                    <a:pt x="3464463" y="664493"/>
                    <a:pt x="3412859" y="663078"/>
                    <a:pt x="3411615" y="655928"/>
                  </a:cubicBezTo>
                  <a:cubicBezTo>
                    <a:pt x="3437495" y="655928"/>
                    <a:pt x="3467435" y="656070"/>
                    <a:pt x="3496671" y="655150"/>
                  </a:cubicBezTo>
                  <a:cubicBezTo>
                    <a:pt x="3525905" y="654994"/>
                    <a:pt x="3554459" y="654810"/>
                    <a:pt x="3577649" y="651483"/>
                  </a:cubicBezTo>
                  <a:close/>
                  <a:moveTo>
                    <a:pt x="4562873" y="651058"/>
                  </a:moveTo>
                  <a:cubicBezTo>
                    <a:pt x="4565845" y="653224"/>
                    <a:pt x="4566001" y="653985"/>
                    <a:pt x="4564643" y="653992"/>
                  </a:cubicBezTo>
                  <a:lnTo>
                    <a:pt x="4557421" y="652424"/>
                  </a:lnTo>
                  <a:close/>
                  <a:moveTo>
                    <a:pt x="3627795" y="650704"/>
                  </a:moveTo>
                  <a:cubicBezTo>
                    <a:pt x="3642985" y="651483"/>
                    <a:pt x="3653363" y="655220"/>
                    <a:pt x="3668949" y="656693"/>
                  </a:cubicBezTo>
                  <a:cubicBezTo>
                    <a:pt x="3672107" y="659297"/>
                    <a:pt x="3661631" y="658009"/>
                    <a:pt x="3653899" y="657740"/>
                  </a:cubicBezTo>
                  <a:cubicBezTo>
                    <a:pt x="3646143" y="657783"/>
                    <a:pt x="3641187" y="658660"/>
                    <a:pt x="3655315" y="664946"/>
                  </a:cubicBezTo>
                  <a:cubicBezTo>
                    <a:pt x="3660823" y="661761"/>
                    <a:pt x="3684423" y="662610"/>
                    <a:pt x="3709905" y="663828"/>
                  </a:cubicBezTo>
                  <a:cubicBezTo>
                    <a:pt x="3697871" y="660472"/>
                    <a:pt x="3681209" y="659850"/>
                    <a:pt x="3673451" y="653875"/>
                  </a:cubicBezTo>
                  <a:cubicBezTo>
                    <a:pt x="3692139" y="653266"/>
                    <a:pt x="3703819" y="656905"/>
                    <a:pt x="3719163" y="658349"/>
                  </a:cubicBezTo>
                  <a:cubicBezTo>
                    <a:pt x="3739099" y="670354"/>
                    <a:pt x="3665607" y="661548"/>
                    <a:pt x="3676255" y="671473"/>
                  </a:cubicBezTo>
                  <a:cubicBezTo>
                    <a:pt x="3669345" y="669816"/>
                    <a:pt x="3662379" y="668146"/>
                    <a:pt x="3655457" y="666489"/>
                  </a:cubicBezTo>
                  <a:cubicBezTo>
                    <a:pt x="3648519" y="664861"/>
                    <a:pt x="3641611" y="663714"/>
                    <a:pt x="3634887" y="662171"/>
                  </a:cubicBezTo>
                  <a:cubicBezTo>
                    <a:pt x="3621439" y="659212"/>
                    <a:pt x="3608683" y="655772"/>
                    <a:pt x="3597695" y="651171"/>
                  </a:cubicBezTo>
                  <a:cubicBezTo>
                    <a:pt x="3624751" y="648934"/>
                    <a:pt x="3657637" y="668627"/>
                    <a:pt x="3627795" y="650704"/>
                  </a:cubicBezTo>
                  <a:close/>
                  <a:moveTo>
                    <a:pt x="3209139" y="650549"/>
                  </a:moveTo>
                  <a:cubicBezTo>
                    <a:pt x="3245580" y="650124"/>
                    <a:pt x="3227742" y="661393"/>
                    <a:pt x="3234608" y="665102"/>
                  </a:cubicBezTo>
                  <a:cubicBezTo>
                    <a:pt x="3222263" y="665654"/>
                    <a:pt x="3210782" y="665768"/>
                    <a:pt x="3199923" y="667042"/>
                  </a:cubicBezTo>
                  <a:cubicBezTo>
                    <a:pt x="3189050" y="668273"/>
                    <a:pt x="3178716" y="669661"/>
                    <a:pt x="3168494" y="671317"/>
                  </a:cubicBezTo>
                  <a:cubicBezTo>
                    <a:pt x="3148080" y="674644"/>
                    <a:pt x="3128175" y="679061"/>
                    <a:pt x="3105736" y="685474"/>
                  </a:cubicBezTo>
                  <a:cubicBezTo>
                    <a:pt x="3102848" y="683563"/>
                    <a:pt x="3109785" y="681850"/>
                    <a:pt x="3103725" y="679896"/>
                  </a:cubicBezTo>
                  <a:cubicBezTo>
                    <a:pt x="3088492" y="683577"/>
                    <a:pt x="3076034" y="685460"/>
                    <a:pt x="3065218" y="687669"/>
                  </a:cubicBezTo>
                  <a:cubicBezTo>
                    <a:pt x="3054430" y="689948"/>
                    <a:pt x="3045384" y="693218"/>
                    <a:pt x="3036904" y="698456"/>
                  </a:cubicBezTo>
                  <a:cubicBezTo>
                    <a:pt x="3033294" y="687032"/>
                    <a:pt x="3011308" y="702420"/>
                    <a:pt x="2997745" y="707121"/>
                  </a:cubicBezTo>
                  <a:cubicBezTo>
                    <a:pt x="2998212" y="704643"/>
                    <a:pt x="2998141" y="702180"/>
                    <a:pt x="2989633" y="700000"/>
                  </a:cubicBezTo>
                  <a:cubicBezTo>
                    <a:pt x="2999897" y="697749"/>
                    <a:pt x="3014337" y="694591"/>
                    <a:pt x="3029712" y="691222"/>
                  </a:cubicBezTo>
                  <a:cubicBezTo>
                    <a:pt x="3045115" y="687938"/>
                    <a:pt x="3061424" y="684073"/>
                    <a:pt x="3075595" y="681779"/>
                  </a:cubicBezTo>
                  <a:cubicBezTo>
                    <a:pt x="3103824" y="676555"/>
                    <a:pt x="3122724" y="671954"/>
                    <a:pt x="3105707" y="670723"/>
                  </a:cubicBezTo>
                  <a:cubicBezTo>
                    <a:pt x="3111682" y="667382"/>
                    <a:pt x="3150741" y="667594"/>
                    <a:pt x="3163143" y="669831"/>
                  </a:cubicBezTo>
                  <a:cubicBezTo>
                    <a:pt x="3176677" y="666674"/>
                    <a:pt x="3193864" y="663602"/>
                    <a:pt x="3204821" y="660416"/>
                  </a:cubicBezTo>
                  <a:cubicBezTo>
                    <a:pt x="3215821" y="657726"/>
                    <a:pt x="3220621" y="654683"/>
                    <a:pt x="3209139" y="650549"/>
                  </a:cubicBezTo>
                  <a:close/>
                  <a:moveTo>
                    <a:pt x="3235075" y="650378"/>
                  </a:moveTo>
                  <a:cubicBezTo>
                    <a:pt x="3256438" y="654031"/>
                    <a:pt x="3287980" y="649203"/>
                    <a:pt x="3304403" y="656834"/>
                  </a:cubicBezTo>
                  <a:cubicBezTo>
                    <a:pt x="3280930" y="662043"/>
                    <a:pt x="3270312" y="656720"/>
                    <a:pt x="3248694" y="660515"/>
                  </a:cubicBezTo>
                  <a:cubicBezTo>
                    <a:pt x="3236802" y="656650"/>
                    <a:pt x="3248468" y="654328"/>
                    <a:pt x="3235075" y="650378"/>
                  </a:cubicBezTo>
                  <a:close/>
                  <a:moveTo>
                    <a:pt x="2389611" y="642705"/>
                  </a:moveTo>
                  <a:cubicBezTo>
                    <a:pt x="2379857" y="646994"/>
                    <a:pt x="2369791" y="651411"/>
                    <a:pt x="2360065" y="655673"/>
                  </a:cubicBezTo>
                  <a:cubicBezTo>
                    <a:pt x="2365856" y="657442"/>
                    <a:pt x="2358522" y="662411"/>
                    <a:pt x="2376559" y="661137"/>
                  </a:cubicBezTo>
                  <a:cubicBezTo>
                    <a:pt x="2407534" y="646272"/>
                    <a:pt x="2372552" y="653068"/>
                    <a:pt x="2415915" y="643880"/>
                  </a:cubicBezTo>
                  <a:cubicBezTo>
                    <a:pt x="2407124" y="643483"/>
                    <a:pt x="2398346" y="643101"/>
                    <a:pt x="2389611" y="642705"/>
                  </a:cubicBezTo>
                  <a:close/>
                  <a:moveTo>
                    <a:pt x="2376374" y="642167"/>
                  </a:moveTo>
                  <a:cubicBezTo>
                    <a:pt x="2348655" y="642747"/>
                    <a:pt x="2315555" y="650831"/>
                    <a:pt x="2280120" y="662312"/>
                  </a:cubicBezTo>
                  <a:cubicBezTo>
                    <a:pt x="2275109" y="662964"/>
                    <a:pt x="2259762" y="653804"/>
                    <a:pt x="2233543" y="662610"/>
                  </a:cubicBezTo>
                  <a:cubicBezTo>
                    <a:pt x="2233147" y="674629"/>
                    <a:pt x="2294461" y="656324"/>
                    <a:pt x="2280488" y="671769"/>
                  </a:cubicBezTo>
                  <a:cubicBezTo>
                    <a:pt x="2322294" y="652190"/>
                    <a:pt x="2279964" y="686918"/>
                    <a:pt x="2343417" y="659792"/>
                  </a:cubicBezTo>
                  <a:cubicBezTo>
                    <a:pt x="2339283" y="657003"/>
                    <a:pt x="2297604" y="663601"/>
                    <a:pt x="2320086" y="654186"/>
                  </a:cubicBezTo>
                  <a:cubicBezTo>
                    <a:pt x="2333521" y="654568"/>
                    <a:pt x="2355578" y="642577"/>
                    <a:pt x="2366592" y="646456"/>
                  </a:cubicBezTo>
                  <a:cubicBezTo>
                    <a:pt x="2355705" y="651086"/>
                    <a:pt x="2344563" y="657641"/>
                    <a:pt x="2363109" y="651142"/>
                  </a:cubicBezTo>
                  <a:cubicBezTo>
                    <a:pt x="2373189" y="646740"/>
                    <a:pt x="2369636" y="645692"/>
                    <a:pt x="2376374" y="642167"/>
                  </a:cubicBezTo>
                  <a:close/>
                  <a:moveTo>
                    <a:pt x="2628867" y="641105"/>
                  </a:moveTo>
                  <a:cubicBezTo>
                    <a:pt x="2622525" y="646216"/>
                    <a:pt x="2609415" y="649741"/>
                    <a:pt x="2597764" y="652813"/>
                  </a:cubicBezTo>
                  <a:cubicBezTo>
                    <a:pt x="2586268" y="656381"/>
                    <a:pt x="2576245" y="659467"/>
                    <a:pt x="2575891" y="662765"/>
                  </a:cubicBezTo>
                  <a:cubicBezTo>
                    <a:pt x="2609953" y="652459"/>
                    <a:pt x="2596518" y="659608"/>
                    <a:pt x="2611312" y="662213"/>
                  </a:cubicBezTo>
                  <a:cubicBezTo>
                    <a:pt x="2629320" y="653436"/>
                    <a:pt x="2635280" y="646357"/>
                    <a:pt x="2628867" y="641105"/>
                  </a:cubicBezTo>
                  <a:close/>
                  <a:moveTo>
                    <a:pt x="2438949" y="640411"/>
                  </a:moveTo>
                  <a:cubicBezTo>
                    <a:pt x="2428076" y="650817"/>
                    <a:pt x="2339453" y="681113"/>
                    <a:pt x="2376884" y="680094"/>
                  </a:cubicBezTo>
                  <a:cubicBezTo>
                    <a:pt x="2397554" y="671515"/>
                    <a:pt x="2415307" y="667112"/>
                    <a:pt x="2432833" y="662992"/>
                  </a:cubicBezTo>
                  <a:cubicBezTo>
                    <a:pt x="2450374" y="658901"/>
                    <a:pt x="2468127" y="656281"/>
                    <a:pt x="2488329" y="649500"/>
                  </a:cubicBezTo>
                  <a:cubicBezTo>
                    <a:pt x="2467546" y="649203"/>
                    <a:pt x="2451068" y="651213"/>
                    <a:pt x="2441880" y="651157"/>
                  </a:cubicBezTo>
                  <a:cubicBezTo>
                    <a:pt x="2432734" y="651213"/>
                    <a:pt x="2430780" y="649061"/>
                    <a:pt x="2438949" y="640411"/>
                  </a:cubicBezTo>
                  <a:close/>
                  <a:moveTo>
                    <a:pt x="1549569" y="637750"/>
                  </a:moveTo>
                  <a:cubicBezTo>
                    <a:pt x="1548465" y="640978"/>
                    <a:pt x="1544020" y="644942"/>
                    <a:pt x="1537989" y="649260"/>
                  </a:cubicBezTo>
                  <a:cubicBezTo>
                    <a:pt x="1532099" y="653790"/>
                    <a:pt x="1524653" y="658674"/>
                    <a:pt x="1517333" y="663459"/>
                  </a:cubicBezTo>
                  <a:cubicBezTo>
                    <a:pt x="1502695" y="673030"/>
                    <a:pt x="1488609" y="682161"/>
                    <a:pt x="1488750" y="686819"/>
                  </a:cubicBezTo>
                  <a:cubicBezTo>
                    <a:pt x="1460068" y="703722"/>
                    <a:pt x="1470643" y="693218"/>
                    <a:pt x="1490704" y="677503"/>
                  </a:cubicBezTo>
                  <a:cubicBezTo>
                    <a:pt x="1510793" y="661845"/>
                    <a:pt x="1540197" y="640808"/>
                    <a:pt x="1549569" y="637750"/>
                  </a:cubicBezTo>
                  <a:close/>
                  <a:moveTo>
                    <a:pt x="3355510" y="636391"/>
                  </a:moveTo>
                  <a:cubicBezTo>
                    <a:pt x="3370205" y="639732"/>
                    <a:pt x="3430119" y="643498"/>
                    <a:pt x="3414447" y="646981"/>
                  </a:cubicBezTo>
                  <a:cubicBezTo>
                    <a:pt x="3395731" y="649614"/>
                    <a:pt x="3387165" y="644645"/>
                    <a:pt x="3377115" y="640766"/>
                  </a:cubicBezTo>
                  <a:cubicBezTo>
                    <a:pt x="3344892" y="643823"/>
                    <a:pt x="3362914" y="652275"/>
                    <a:pt x="3314284" y="655701"/>
                  </a:cubicBezTo>
                  <a:cubicBezTo>
                    <a:pt x="3289906" y="648042"/>
                    <a:pt x="3266094" y="650633"/>
                    <a:pt x="3263446" y="641162"/>
                  </a:cubicBezTo>
                  <a:cubicBezTo>
                    <a:pt x="3273172" y="637014"/>
                    <a:pt x="3284639" y="650053"/>
                    <a:pt x="3318588" y="652275"/>
                  </a:cubicBezTo>
                  <a:cubicBezTo>
                    <a:pt x="3314624" y="645890"/>
                    <a:pt x="3347766" y="641785"/>
                    <a:pt x="3355510" y="636391"/>
                  </a:cubicBezTo>
                  <a:close/>
                  <a:moveTo>
                    <a:pt x="1862926" y="631785"/>
                  </a:moveTo>
                  <a:cubicBezTo>
                    <a:pt x="1863885" y="631788"/>
                    <a:pt x="1863752" y="632269"/>
                    <a:pt x="1862088" y="633446"/>
                  </a:cubicBezTo>
                  <a:lnTo>
                    <a:pt x="1862265" y="631924"/>
                  </a:lnTo>
                  <a:close/>
                  <a:moveTo>
                    <a:pt x="3069041" y="629694"/>
                  </a:moveTo>
                  <a:cubicBezTo>
                    <a:pt x="3050891" y="633389"/>
                    <a:pt x="3040896" y="631096"/>
                    <a:pt x="3026768" y="632186"/>
                  </a:cubicBezTo>
                  <a:cubicBezTo>
                    <a:pt x="3048909" y="640525"/>
                    <a:pt x="3039792" y="647943"/>
                    <a:pt x="3055365" y="649741"/>
                  </a:cubicBezTo>
                  <a:cubicBezTo>
                    <a:pt x="3085605" y="645862"/>
                    <a:pt x="3042128" y="641006"/>
                    <a:pt x="3061113" y="636957"/>
                  </a:cubicBezTo>
                  <a:cubicBezTo>
                    <a:pt x="3062203" y="642832"/>
                    <a:pt x="3105779" y="643427"/>
                    <a:pt x="3093306" y="637368"/>
                  </a:cubicBezTo>
                  <a:cubicBezTo>
                    <a:pt x="3059244" y="641218"/>
                    <a:pt x="3089965" y="631606"/>
                    <a:pt x="3069041" y="629694"/>
                  </a:cubicBezTo>
                  <a:close/>
                  <a:moveTo>
                    <a:pt x="4466881" y="629576"/>
                  </a:moveTo>
                  <a:cubicBezTo>
                    <a:pt x="4464805" y="629402"/>
                    <a:pt x="4463893" y="629804"/>
                    <a:pt x="4464751" y="631082"/>
                  </a:cubicBezTo>
                  <a:cubicBezTo>
                    <a:pt x="4470965" y="631761"/>
                    <a:pt x="4498287" y="659934"/>
                    <a:pt x="4509713" y="653450"/>
                  </a:cubicBezTo>
                  <a:cubicBezTo>
                    <a:pt x="4484287" y="645069"/>
                    <a:pt x="4508637" y="645041"/>
                    <a:pt x="4500751" y="638684"/>
                  </a:cubicBezTo>
                  <a:cubicBezTo>
                    <a:pt x="4489825" y="635817"/>
                    <a:pt x="4473109" y="630100"/>
                    <a:pt x="4466881" y="629576"/>
                  </a:cubicBezTo>
                  <a:close/>
                  <a:moveTo>
                    <a:pt x="4303487" y="628633"/>
                  </a:moveTo>
                  <a:cubicBezTo>
                    <a:pt x="4328275" y="643073"/>
                    <a:pt x="4334803" y="648665"/>
                    <a:pt x="4338043" y="657924"/>
                  </a:cubicBezTo>
                  <a:cubicBezTo>
                    <a:pt x="4348295" y="660387"/>
                    <a:pt x="4358317" y="662822"/>
                    <a:pt x="4368525" y="665285"/>
                  </a:cubicBezTo>
                  <a:cubicBezTo>
                    <a:pt x="4358317" y="653408"/>
                    <a:pt x="4327227" y="643611"/>
                    <a:pt x="4338979" y="640156"/>
                  </a:cubicBezTo>
                  <a:cubicBezTo>
                    <a:pt x="4325275" y="636985"/>
                    <a:pt x="4314345" y="632823"/>
                    <a:pt x="4303487" y="628633"/>
                  </a:cubicBezTo>
                  <a:close/>
                  <a:moveTo>
                    <a:pt x="4580065" y="623476"/>
                  </a:moveTo>
                  <a:cubicBezTo>
                    <a:pt x="4582461" y="625056"/>
                    <a:pt x="4581891" y="633797"/>
                    <a:pt x="4580767" y="635443"/>
                  </a:cubicBezTo>
                  <a:cubicBezTo>
                    <a:pt x="4610159" y="649996"/>
                    <a:pt x="4643597" y="663828"/>
                    <a:pt x="4670397" y="679061"/>
                  </a:cubicBezTo>
                  <a:cubicBezTo>
                    <a:pt x="4681511" y="682445"/>
                    <a:pt x="4670637" y="673511"/>
                    <a:pt x="4666617" y="668457"/>
                  </a:cubicBezTo>
                  <a:cubicBezTo>
                    <a:pt x="4694435" y="684752"/>
                    <a:pt x="4709967" y="689098"/>
                    <a:pt x="4709939" y="699150"/>
                  </a:cubicBezTo>
                  <a:cubicBezTo>
                    <a:pt x="4731485" y="708635"/>
                    <a:pt x="4740235" y="710660"/>
                    <a:pt x="4730919" y="701203"/>
                  </a:cubicBezTo>
                  <a:cubicBezTo>
                    <a:pt x="4774479" y="722708"/>
                    <a:pt x="4747411" y="720697"/>
                    <a:pt x="4781559" y="743688"/>
                  </a:cubicBezTo>
                  <a:cubicBezTo>
                    <a:pt x="4763353" y="735902"/>
                    <a:pt x="4766239" y="741310"/>
                    <a:pt x="4746547" y="732632"/>
                  </a:cubicBezTo>
                  <a:cubicBezTo>
                    <a:pt x="4742839" y="724590"/>
                    <a:pt x="4760591" y="728144"/>
                    <a:pt x="4734373" y="712019"/>
                  </a:cubicBezTo>
                  <a:cubicBezTo>
                    <a:pt x="4702505" y="698711"/>
                    <a:pt x="4711679" y="710915"/>
                    <a:pt x="4716819" y="720612"/>
                  </a:cubicBezTo>
                  <a:cubicBezTo>
                    <a:pt x="4706355" y="714652"/>
                    <a:pt x="4697267" y="709230"/>
                    <a:pt x="4688971" y="703397"/>
                  </a:cubicBezTo>
                  <a:cubicBezTo>
                    <a:pt x="4680661" y="697607"/>
                    <a:pt x="4673043" y="691661"/>
                    <a:pt x="4665075" y="685772"/>
                  </a:cubicBezTo>
                  <a:cubicBezTo>
                    <a:pt x="4649133" y="674007"/>
                    <a:pt x="4631763" y="662469"/>
                    <a:pt x="4604807" y="652998"/>
                  </a:cubicBezTo>
                  <a:cubicBezTo>
                    <a:pt x="4597969" y="653437"/>
                    <a:pt x="4610471" y="660713"/>
                    <a:pt x="4618099" y="673058"/>
                  </a:cubicBezTo>
                  <a:cubicBezTo>
                    <a:pt x="4589631" y="665980"/>
                    <a:pt x="4589035" y="652474"/>
                    <a:pt x="4563581" y="645197"/>
                  </a:cubicBezTo>
                  <a:cubicBezTo>
                    <a:pt x="4579663" y="644249"/>
                    <a:pt x="4564755" y="627855"/>
                    <a:pt x="4576591" y="624811"/>
                  </a:cubicBezTo>
                  <a:cubicBezTo>
                    <a:pt x="4578137" y="623218"/>
                    <a:pt x="4579267" y="622949"/>
                    <a:pt x="4580065" y="623476"/>
                  </a:cubicBezTo>
                  <a:close/>
                  <a:moveTo>
                    <a:pt x="3627343" y="623345"/>
                  </a:moveTo>
                  <a:lnTo>
                    <a:pt x="3639617" y="625642"/>
                  </a:lnTo>
                  <a:cubicBezTo>
                    <a:pt x="3642649" y="626260"/>
                    <a:pt x="3644285" y="626679"/>
                    <a:pt x="3644003" y="626835"/>
                  </a:cubicBezTo>
                  <a:cubicBezTo>
                    <a:pt x="3637625" y="626849"/>
                    <a:pt x="3633147" y="626274"/>
                    <a:pt x="3630235" y="625414"/>
                  </a:cubicBezTo>
                  <a:close/>
                  <a:moveTo>
                    <a:pt x="2502345" y="622304"/>
                  </a:moveTo>
                  <a:cubicBezTo>
                    <a:pt x="2486361" y="627670"/>
                    <a:pt x="2474526" y="627826"/>
                    <a:pt x="2459038" y="632667"/>
                  </a:cubicBezTo>
                  <a:cubicBezTo>
                    <a:pt x="2463922" y="634508"/>
                    <a:pt x="2443791" y="650321"/>
                    <a:pt x="2482001" y="639463"/>
                  </a:cubicBezTo>
                  <a:cubicBezTo>
                    <a:pt x="2440195" y="643243"/>
                    <a:pt x="2522858" y="622687"/>
                    <a:pt x="2502345" y="622304"/>
                  </a:cubicBezTo>
                  <a:close/>
                  <a:moveTo>
                    <a:pt x="3576419" y="619473"/>
                  </a:moveTo>
                  <a:cubicBezTo>
                    <a:pt x="3608299" y="620945"/>
                    <a:pt x="3577663" y="634692"/>
                    <a:pt x="3629295" y="630317"/>
                  </a:cubicBezTo>
                  <a:cubicBezTo>
                    <a:pt x="3628347" y="633276"/>
                    <a:pt x="3611683" y="633559"/>
                    <a:pt x="3625713" y="639081"/>
                  </a:cubicBezTo>
                  <a:cubicBezTo>
                    <a:pt x="3606049" y="639052"/>
                    <a:pt x="3600187" y="629836"/>
                    <a:pt x="3578755" y="631096"/>
                  </a:cubicBezTo>
                  <a:cubicBezTo>
                    <a:pt x="3562175" y="632045"/>
                    <a:pt x="3565305" y="636306"/>
                    <a:pt x="3580977" y="642691"/>
                  </a:cubicBezTo>
                  <a:cubicBezTo>
                    <a:pt x="3560591" y="635966"/>
                    <a:pt x="3545895" y="634451"/>
                    <a:pt x="3530775" y="634140"/>
                  </a:cubicBezTo>
                  <a:cubicBezTo>
                    <a:pt x="3523215" y="634126"/>
                    <a:pt x="3515527" y="634097"/>
                    <a:pt x="3506949" y="634069"/>
                  </a:cubicBezTo>
                  <a:cubicBezTo>
                    <a:pt x="3498355" y="634069"/>
                    <a:pt x="3488871" y="634522"/>
                    <a:pt x="3477659" y="634027"/>
                  </a:cubicBezTo>
                  <a:cubicBezTo>
                    <a:pt x="3454059" y="637396"/>
                    <a:pt x="3476399" y="646272"/>
                    <a:pt x="3440297" y="648155"/>
                  </a:cubicBezTo>
                  <a:cubicBezTo>
                    <a:pt x="3413539" y="639420"/>
                    <a:pt x="3453973" y="638628"/>
                    <a:pt x="3436035" y="630926"/>
                  </a:cubicBezTo>
                  <a:cubicBezTo>
                    <a:pt x="3446059" y="630331"/>
                    <a:pt x="3450831" y="633517"/>
                    <a:pt x="3457527" y="635357"/>
                  </a:cubicBezTo>
                  <a:cubicBezTo>
                    <a:pt x="3490611" y="631294"/>
                    <a:pt x="3407339" y="625051"/>
                    <a:pt x="3439009" y="621993"/>
                  </a:cubicBezTo>
                  <a:cubicBezTo>
                    <a:pt x="3436587" y="625334"/>
                    <a:pt x="3473439" y="628958"/>
                    <a:pt x="3509511" y="630063"/>
                  </a:cubicBezTo>
                  <a:cubicBezTo>
                    <a:pt x="3545583" y="632271"/>
                    <a:pt x="3581091" y="630912"/>
                    <a:pt x="3576419" y="619473"/>
                  </a:cubicBezTo>
                  <a:close/>
                  <a:moveTo>
                    <a:pt x="3080933" y="618808"/>
                  </a:moveTo>
                  <a:cubicBezTo>
                    <a:pt x="3114103" y="628760"/>
                    <a:pt x="3097185" y="626113"/>
                    <a:pt x="3066903" y="624145"/>
                  </a:cubicBezTo>
                  <a:cubicBezTo>
                    <a:pt x="3081273" y="625971"/>
                    <a:pt x="3086666" y="636037"/>
                    <a:pt x="3107364" y="632030"/>
                  </a:cubicBezTo>
                  <a:cubicBezTo>
                    <a:pt x="3093759" y="626976"/>
                    <a:pt x="3139727" y="625688"/>
                    <a:pt x="3147670" y="625235"/>
                  </a:cubicBezTo>
                  <a:cubicBezTo>
                    <a:pt x="3127680" y="621044"/>
                    <a:pt x="3105793" y="618737"/>
                    <a:pt x="3080933" y="618808"/>
                  </a:cubicBezTo>
                  <a:close/>
                  <a:moveTo>
                    <a:pt x="2725376" y="612607"/>
                  </a:moveTo>
                  <a:cubicBezTo>
                    <a:pt x="2730629" y="619303"/>
                    <a:pt x="2656643" y="643851"/>
                    <a:pt x="2674566" y="638344"/>
                  </a:cubicBezTo>
                  <a:cubicBezTo>
                    <a:pt x="2707708" y="633149"/>
                    <a:pt x="2731450" y="624838"/>
                    <a:pt x="2750916" y="616882"/>
                  </a:cubicBezTo>
                  <a:cubicBezTo>
                    <a:pt x="2734451" y="613201"/>
                    <a:pt x="2721469" y="620082"/>
                    <a:pt x="2725376" y="612607"/>
                  </a:cubicBezTo>
                  <a:close/>
                  <a:moveTo>
                    <a:pt x="1627037" y="612409"/>
                  </a:moveTo>
                  <a:cubicBezTo>
                    <a:pt x="1623271" y="620238"/>
                    <a:pt x="1659173" y="613358"/>
                    <a:pt x="1615937" y="634239"/>
                  </a:cubicBezTo>
                  <a:cubicBezTo>
                    <a:pt x="1636607" y="605585"/>
                    <a:pt x="1578562" y="647321"/>
                    <a:pt x="1553264" y="656508"/>
                  </a:cubicBezTo>
                  <a:cubicBezTo>
                    <a:pt x="1547926" y="662766"/>
                    <a:pt x="1559295" y="659906"/>
                    <a:pt x="1538285" y="674757"/>
                  </a:cubicBezTo>
                  <a:cubicBezTo>
                    <a:pt x="1537521" y="659736"/>
                    <a:pt x="1491086" y="714708"/>
                    <a:pt x="1452479" y="725539"/>
                  </a:cubicBezTo>
                  <a:cubicBezTo>
                    <a:pt x="1478457" y="706271"/>
                    <a:pt x="1505384" y="685955"/>
                    <a:pt x="1533939" y="666093"/>
                  </a:cubicBezTo>
                  <a:cubicBezTo>
                    <a:pt x="1537521" y="663630"/>
                    <a:pt x="1541117" y="661152"/>
                    <a:pt x="1544727" y="658675"/>
                  </a:cubicBezTo>
                  <a:cubicBezTo>
                    <a:pt x="1548450" y="656367"/>
                    <a:pt x="1552202" y="654045"/>
                    <a:pt x="1555953" y="651723"/>
                  </a:cubicBezTo>
                  <a:cubicBezTo>
                    <a:pt x="1563485" y="647108"/>
                    <a:pt x="1571144" y="642564"/>
                    <a:pt x="1578916" y="638090"/>
                  </a:cubicBezTo>
                  <a:cubicBezTo>
                    <a:pt x="1594461" y="629143"/>
                    <a:pt x="1610473" y="620521"/>
                    <a:pt x="1627037" y="612409"/>
                  </a:cubicBezTo>
                  <a:close/>
                  <a:moveTo>
                    <a:pt x="4413939" y="610469"/>
                  </a:moveTo>
                  <a:cubicBezTo>
                    <a:pt x="4437795" y="611998"/>
                    <a:pt x="4470511" y="632866"/>
                    <a:pt x="4486241" y="625277"/>
                  </a:cubicBezTo>
                  <a:cubicBezTo>
                    <a:pt x="4499803" y="631223"/>
                    <a:pt x="4507959" y="638698"/>
                    <a:pt x="4526631" y="643285"/>
                  </a:cubicBezTo>
                  <a:cubicBezTo>
                    <a:pt x="4522935" y="650137"/>
                    <a:pt x="4488605" y="641643"/>
                    <a:pt x="4529435" y="665342"/>
                  </a:cubicBezTo>
                  <a:cubicBezTo>
                    <a:pt x="4522511" y="664662"/>
                    <a:pt x="4515419" y="663870"/>
                    <a:pt x="4518689" y="668244"/>
                  </a:cubicBezTo>
                  <a:cubicBezTo>
                    <a:pt x="4506485" y="662921"/>
                    <a:pt x="4489979" y="651327"/>
                    <a:pt x="4493645" y="657825"/>
                  </a:cubicBezTo>
                  <a:cubicBezTo>
                    <a:pt x="4452207" y="638444"/>
                    <a:pt x="4481611" y="637467"/>
                    <a:pt x="4413939" y="610469"/>
                  </a:cubicBezTo>
                  <a:close/>
                  <a:moveTo>
                    <a:pt x="3661275" y="609789"/>
                  </a:moveTo>
                  <a:cubicBezTo>
                    <a:pt x="3613935" y="607680"/>
                    <a:pt x="3656477" y="624640"/>
                    <a:pt x="3689067" y="625277"/>
                  </a:cubicBezTo>
                  <a:cubicBezTo>
                    <a:pt x="3679099" y="615990"/>
                    <a:pt x="3685527" y="619572"/>
                    <a:pt x="3661275" y="609789"/>
                  </a:cubicBezTo>
                  <a:close/>
                  <a:moveTo>
                    <a:pt x="2434277" y="609166"/>
                  </a:moveTo>
                  <a:cubicBezTo>
                    <a:pt x="2430483" y="609308"/>
                    <a:pt x="2426024" y="609577"/>
                    <a:pt x="2420856" y="610469"/>
                  </a:cubicBezTo>
                  <a:cubicBezTo>
                    <a:pt x="2415717" y="611432"/>
                    <a:pt x="2409785" y="612777"/>
                    <a:pt x="2402919" y="614645"/>
                  </a:cubicBezTo>
                  <a:cubicBezTo>
                    <a:pt x="2415420" y="616613"/>
                    <a:pt x="2391452" y="627061"/>
                    <a:pt x="2372977" y="627741"/>
                  </a:cubicBezTo>
                  <a:cubicBezTo>
                    <a:pt x="2378555" y="625320"/>
                    <a:pt x="2378937" y="622573"/>
                    <a:pt x="2366351" y="627458"/>
                  </a:cubicBezTo>
                  <a:cubicBezTo>
                    <a:pt x="2365714" y="631450"/>
                    <a:pt x="2371094" y="633913"/>
                    <a:pt x="2389526" y="633177"/>
                  </a:cubicBezTo>
                  <a:cubicBezTo>
                    <a:pt x="2415774" y="619006"/>
                    <a:pt x="2424905" y="627670"/>
                    <a:pt x="2445872" y="622120"/>
                  </a:cubicBezTo>
                  <a:cubicBezTo>
                    <a:pt x="2440393" y="623210"/>
                    <a:pt x="2434758" y="624612"/>
                    <a:pt x="2429605" y="626141"/>
                  </a:cubicBezTo>
                  <a:cubicBezTo>
                    <a:pt x="2424495" y="627797"/>
                    <a:pt x="2419893" y="629709"/>
                    <a:pt x="2416340" y="631436"/>
                  </a:cubicBezTo>
                  <a:cubicBezTo>
                    <a:pt x="2409247" y="634932"/>
                    <a:pt x="2406416" y="637990"/>
                    <a:pt x="2412673" y="638939"/>
                  </a:cubicBezTo>
                  <a:cubicBezTo>
                    <a:pt x="2416538" y="637028"/>
                    <a:pt x="2422697" y="634791"/>
                    <a:pt x="2429648" y="632413"/>
                  </a:cubicBezTo>
                  <a:cubicBezTo>
                    <a:pt x="2436712" y="630346"/>
                    <a:pt x="2444513" y="628066"/>
                    <a:pt x="2451620" y="625999"/>
                  </a:cubicBezTo>
                  <a:cubicBezTo>
                    <a:pt x="2465777" y="621752"/>
                    <a:pt x="2476919" y="617703"/>
                    <a:pt x="2472671" y="614943"/>
                  </a:cubicBezTo>
                  <a:cubicBezTo>
                    <a:pt x="2462634" y="616627"/>
                    <a:pt x="2459052" y="613215"/>
                    <a:pt x="2451025" y="610936"/>
                  </a:cubicBezTo>
                  <a:cubicBezTo>
                    <a:pt x="2447019" y="609804"/>
                    <a:pt x="2441894" y="608954"/>
                    <a:pt x="2434277" y="609166"/>
                  </a:cubicBezTo>
                  <a:close/>
                  <a:moveTo>
                    <a:pt x="3562743" y="602201"/>
                  </a:moveTo>
                  <a:cubicBezTo>
                    <a:pt x="3557095" y="606179"/>
                    <a:pt x="3570487" y="612932"/>
                    <a:pt x="3595631" y="613357"/>
                  </a:cubicBezTo>
                  <a:cubicBezTo>
                    <a:pt x="3589047" y="608444"/>
                    <a:pt x="3638171" y="616500"/>
                    <a:pt x="3609191" y="604424"/>
                  </a:cubicBezTo>
                  <a:cubicBezTo>
                    <a:pt x="3594907" y="604509"/>
                    <a:pt x="3589499" y="606109"/>
                    <a:pt x="3584233" y="607694"/>
                  </a:cubicBezTo>
                  <a:cubicBezTo>
                    <a:pt x="3577593" y="605556"/>
                    <a:pt x="3572823" y="602145"/>
                    <a:pt x="3562743" y="602201"/>
                  </a:cubicBezTo>
                  <a:close/>
                  <a:moveTo>
                    <a:pt x="3224755" y="601762"/>
                  </a:moveTo>
                  <a:cubicBezTo>
                    <a:pt x="3289977" y="612578"/>
                    <a:pt x="3248497" y="609407"/>
                    <a:pt x="3317102" y="611432"/>
                  </a:cubicBezTo>
                  <a:cubicBezTo>
                    <a:pt x="3287117" y="607708"/>
                    <a:pt x="3264608" y="597628"/>
                    <a:pt x="3224755" y="601762"/>
                  </a:cubicBezTo>
                  <a:close/>
                  <a:moveTo>
                    <a:pt x="2268256" y="600658"/>
                  </a:moveTo>
                  <a:cubicBezTo>
                    <a:pt x="2253929" y="606703"/>
                    <a:pt x="2249357" y="610809"/>
                    <a:pt x="2244869" y="614759"/>
                  </a:cubicBezTo>
                  <a:cubicBezTo>
                    <a:pt x="2235440" y="615594"/>
                    <a:pt x="2227441" y="614164"/>
                    <a:pt x="2214686" y="619954"/>
                  </a:cubicBezTo>
                  <a:cubicBezTo>
                    <a:pt x="2220519" y="622602"/>
                    <a:pt x="2228999" y="624102"/>
                    <a:pt x="2240211" y="624088"/>
                  </a:cubicBezTo>
                  <a:cubicBezTo>
                    <a:pt x="2245803" y="624088"/>
                    <a:pt x="2252075" y="623706"/>
                    <a:pt x="2259026" y="622899"/>
                  </a:cubicBezTo>
                  <a:cubicBezTo>
                    <a:pt x="2266020" y="622177"/>
                    <a:pt x="2273820" y="621356"/>
                    <a:pt x="2282272" y="619940"/>
                  </a:cubicBezTo>
                  <a:cubicBezTo>
                    <a:pt x="2262126" y="617434"/>
                    <a:pt x="2292253" y="602215"/>
                    <a:pt x="2268256" y="600658"/>
                  </a:cubicBezTo>
                  <a:close/>
                  <a:moveTo>
                    <a:pt x="3842855" y="600432"/>
                  </a:moveTo>
                  <a:cubicBezTo>
                    <a:pt x="3870915" y="602400"/>
                    <a:pt x="3885651" y="611248"/>
                    <a:pt x="3900631" y="619983"/>
                  </a:cubicBezTo>
                  <a:cubicBezTo>
                    <a:pt x="3882211" y="622248"/>
                    <a:pt x="3847201" y="603858"/>
                    <a:pt x="3854393" y="613117"/>
                  </a:cubicBezTo>
                  <a:cubicBezTo>
                    <a:pt x="3808467" y="604594"/>
                    <a:pt x="3869995" y="610059"/>
                    <a:pt x="3842855" y="600432"/>
                  </a:cubicBezTo>
                  <a:close/>
                  <a:moveTo>
                    <a:pt x="5162739" y="599545"/>
                  </a:moveTo>
                  <a:cubicBezTo>
                    <a:pt x="5158859" y="598558"/>
                    <a:pt x="5158175" y="599968"/>
                    <a:pt x="5162967" y="605486"/>
                  </a:cubicBezTo>
                  <a:cubicBezTo>
                    <a:pt x="5203157" y="624414"/>
                    <a:pt x="5213975" y="628392"/>
                    <a:pt x="5217315" y="644092"/>
                  </a:cubicBezTo>
                  <a:cubicBezTo>
                    <a:pt x="5245699" y="658306"/>
                    <a:pt x="5243081" y="642931"/>
                    <a:pt x="5222355" y="626991"/>
                  </a:cubicBezTo>
                  <a:cubicBezTo>
                    <a:pt x="5214785" y="627043"/>
                    <a:pt x="5174381" y="602506"/>
                    <a:pt x="5162739" y="599545"/>
                  </a:cubicBezTo>
                  <a:close/>
                  <a:moveTo>
                    <a:pt x="3734795" y="591895"/>
                  </a:moveTo>
                  <a:cubicBezTo>
                    <a:pt x="3750607" y="595378"/>
                    <a:pt x="3767667" y="598110"/>
                    <a:pt x="3784075" y="601239"/>
                  </a:cubicBezTo>
                  <a:cubicBezTo>
                    <a:pt x="3792271" y="602824"/>
                    <a:pt x="3800327" y="604396"/>
                    <a:pt x="3807929" y="606392"/>
                  </a:cubicBezTo>
                  <a:cubicBezTo>
                    <a:pt x="3815519" y="608643"/>
                    <a:pt x="3822709" y="611092"/>
                    <a:pt x="3829223" y="613895"/>
                  </a:cubicBezTo>
                  <a:cubicBezTo>
                    <a:pt x="3776811" y="597869"/>
                    <a:pt x="3827863" y="622758"/>
                    <a:pt x="3834687" y="617307"/>
                  </a:cubicBezTo>
                  <a:cubicBezTo>
                    <a:pt x="3832123" y="619374"/>
                    <a:pt x="3825979" y="620492"/>
                    <a:pt x="3818435" y="621229"/>
                  </a:cubicBezTo>
                  <a:cubicBezTo>
                    <a:pt x="3814667" y="621597"/>
                    <a:pt x="3810535" y="621880"/>
                    <a:pt x="3806343" y="622120"/>
                  </a:cubicBezTo>
                  <a:cubicBezTo>
                    <a:pt x="3802139" y="622446"/>
                    <a:pt x="3797821" y="622956"/>
                    <a:pt x="3793731" y="623380"/>
                  </a:cubicBezTo>
                  <a:cubicBezTo>
                    <a:pt x="3777293" y="625193"/>
                    <a:pt x="3763971" y="627543"/>
                    <a:pt x="3771035" y="633984"/>
                  </a:cubicBezTo>
                  <a:cubicBezTo>
                    <a:pt x="3725365" y="621540"/>
                    <a:pt x="3801205" y="619671"/>
                    <a:pt x="3730943" y="600517"/>
                  </a:cubicBezTo>
                  <a:cubicBezTo>
                    <a:pt x="3757319" y="597855"/>
                    <a:pt x="3756695" y="610851"/>
                    <a:pt x="3782999" y="608218"/>
                  </a:cubicBezTo>
                  <a:cubicBezTo>
                    <a:pt x="3792627" y="609096"/>
                    <a:pt x="3790487" y="607355"/>
                    <a:pt x="3787571" y="605443"/>
                  </a:cubicBezTo>
                  <a:cubicBezTo>
                    <a:pt x="3772863" y="599299"/>
                    <a:pt x="3743599" y="601578"/>
                    <a:pt x="3734795" y="591895"/>
                  </a:cubicBezTo>
                  <a:close/>
                  <a:moveTo>
                    <a:pt x="2470095" y="591003"/>
                  </a:moveTo>
                  <a:cubicBezTo>
                    <a:pt x="2453644" y="592419"/>
                    <a:pt x="2434801" y="596538"/>
                    <a:pt x="2416128" y="601054"/>
                  </a:cubicBezTo>
                  <a:cubicBezTo>
                    <a:pt x="2397653" y="606094"/>
                    <a:pt x="2379192" y="611120"/>
                    <a:pt x="2362954" y="613060"/>
                  </a:cubicBezTo>
                  <a:cubicBezTo>
                    <a:pt x="2377182" y="613923"/>
                    <a:pt x="2393490" y="611828"/>
                    <a:pt x="2411385" y="607553"/>
                  </a:cubicBezTo>
                  <a:cubicBezTo>
                    <a:pt x="2420276" y="605245"/>
                    <a:pt x="2429818" y="603121"/>
                    <a:pt x="2439643" y="600375"/>
                  </a:cubicBezTo>
                  <a:cubicBezTo>
                    <a:pt x="2449468" y="597657"/>
                    <a:pt x="2459647" y="594500"/>
                    <a:pt x="2470095" y="591003"/>
                  </a:cubicBezTo>
                  <a:close/>
                  <a:moveTo>
                    <a:pt x="3989821" y="588271"/>
                  </a:moveTo>
                  <a:cubicBezTo>
                    <a:pt x="4036851" y="606024"/>
                    <a:pt x="4014837" y="596553"/>
                    <a:pt x="4056983" y="600404"/>
                  </a:cubicBezTo>
                  <a:cubicBezTo>
                    <a:pt x="4058993" y="606689"/>
                    <a:pt x="4102059" y="622829"/>
                    <a:pt x="4093323" y="614278"/>
                  </a:cubicBezTo>
                  <a:cubicBezTo>
                    <a:pt x="4098391" y="616500"/>
                    <a:pt x="4103247" y="619063"/>
                    <a:pt x="4108203" y="621993"/>
                  </a:cubicBezTo>
                  <a:cubicBezTo>
                    <a:pt x="4113115" y="625122"/>
                    <a:pt x="4118155" y="628562"/>
                    <a:pt x="4123647" y="632243"/>
                  </a:cubicBezTo>
                  <a:cubicBezTo>
                    <a:pt x="4134635" y="639591"/>
                    <a:pt x="4147461" y="647873"/>
                    <a:pt x="4164859" y="656537"/>
                  </a:cubicBezTo>
                  <a:cubicBezTo>
                    <a:pt x="4183647" y="660458"/>
                    <a:pt x="4180023" y="655786"/>
                    <a:pt x="4200379" y="660288"/>
                  </a:cubicBezTo>
                  <a:cubicBezTo>
                    <a:pt x="4215711" y="669519"/>
                    <a:pt x="4195425" y="665003"/>
                    <a:pt x="4179979" y="662384"/>
                  </a:cubicBezTo>
                  <a:cubicBezTo>
                    <a:pt x="4199147" y="670354"/>
                    <a:pt x="4204359" y="674431"/>
                    <a:pt x="4200011" y="677999"/>
                  </a:cubicBezTo>
                  <a:cubicBezTo>
                    <a:pt x="4232333" y="680731"/>
                    <a:pt x="4192991" y="663813"/>
                    <a:pt x="4240303" y="685630"/>
                  </a:cubicBezTo>
                  <a:cubicBezTo>
                    <a:pt x="4244011" y="689693"/>
                    <a:pt x="4232983" y="685884"/>
                    <a:pt x="4230295" y="683733"/>
                  </a:cubicBezTo>
                  <a:cubicBezTo>
                    <a:pt x="4219279" y="682090"/>
                    <a:pt x="4230889" y="689226"/>
                    <a:pt x="4235093" y="693529"/>
                  </a:cubicBezTo>
                  <a:cubicBezTo>
                    <a:pt x="4198583" y="683294"/>
                    <a:pt x="4179627" y="666149"/>
                    <a:pt x="4149711" y="668514"/>
                  </a:cubicBezTo>
                  <a:cubicBezTo>
                    <a:pt x="4129395" y="655489"/>
                    <a:pt x="4157201" y="659326"/>
                    <a:pt x="4179965" y="668273"/>
                  </a:cubicBezTo>
                  <a:cubicBezTo>
                    <a:pt x="4137167" y="649982"/>
                    <a:pt x="4109719" y="624258"/>
                    <a:pt x="4057435" y="612225"/>
                  </a:cubicBezTo>
                  <a:cubicBezTo>
                    <a:pt x="4028627" y="607327"/>
                    <a:pt x="4096383" y="634055"/>
                    <a:pt x="4047653" y="622630"/>
                  </a:cubicBezTo>
                  <a:cubicBezTo>
                    <a:pt x="4051065" y="620478"/>
                    <a:pt x="4046859" y="615877"/>
                    <a:pt x="4036963" y="609408"/>
                  </a:cubicBezTo>
                  <a:cubicBezTo>
                    <a:pt x="4017597" y="605684"/>
                    <a:pt x="4021689" y="609606"/>
                    <a:pt x="4026899" y="613895"/>
                  </a:cubicBezTo>
                  <a:cubicBezTo>
                    <a:pt x="4015999" y="610880"/>
                    <a:pt x="4004855" y="607822"/>
                    <a:pt x="3990925" y="606067"/>
                  </a:cubicBezTo>
                  <a:cubicBezTo>
                    <a:pt x="4005039" y="604835"/>
                    <a:pt x="4022765" y="604764"/>
                    <a:pt x="3989821" y="588271"/>
                  </a:cubicBezTo>
                  <a:close/>
                  <a:moveTo>
                    <a:pt x="5068635" y="585581"/>
                  </a:moveTo>
                  <a:cubicBezTo>
                    <a:pt x="5071691" y="586175"/>
                    <a:pt x="5076671" y="588087"/>
                    <a:pt x="5084239" y="591768"/>
                  </a:cubicBezTo>
                  <a:cubicBezTo>
                    <a:pt x="5073791" y="591909"/>
                    <a:pt x="5118697" y="622772"/>
                    <a:pt x="5075391" y="603674"/>
                  </a:cubicBezTo>
                  <a:cubicBezTo>
                    <a:pt x="5067651" y="593884"/>
                    <a:pt x="5059473" y="583800"/>
                    <a:pt x="5068635" y="585581"/>
                  </a:cubicBezTo>
                  <a:close/>
                  <a:moveTo>
                    <a:pt x="1797148" y="574369"/>
                  </a:moveTo>
                  <a:cubicBezTo>
                    <a:pt x="1783628" y="580626"/>
                    <a:pt x="1770462" y="586870"/>
                    <a:pt x="1776975" y="586955"/>
                  </a:cubicBezTo>
                  <a:cubicBezTo>
                    <a:pt x="1733385" y="602881"/>
                    <a:pt x="1759505" y="597119"/>
                    <a:pt x="1726688" y="618440"/>
                  </a:cubicBezTo>
                  <a:cubicBezTo>
                    <a:pt x="1714726" y="624542"/>
                    <a:pt x="1714527" y="624245"/>
                    <a:pt x="1718760" y="620620"/>
                  </a:cubicBezTo>
                  <a:cubicBezTo>
                    <a:pt x="1723163" y="617265"/>
                    <a:pt x="1732408" y="611277"/>
                    <a:pt x="1739727" y="606817"/>
                  </a:cubicBezTo>
                  <a:cubicBezTo>
                    <a:pt x="1728019" y="607950"/>
                    <a:pt x="1712149" y="616770"/>
                    <a:pt x="1701149" y="617945"/>
                  </a:cubicBezTo>
                  <a:cubicBezTo>
                    <a:pt x="1715264" y="611234"/>
                    <a:pt x="1724706" y="607299"/>
                    <a:pt x="1730752" y="604028"/>
                  </a:cubicBezTo>
                  <a:cubicBezTo>
                    <a:pt x="1736839" y="600815"/>
                    <a:pt x="1739727" y="598606"/>
                    <a:pt x="1741454" y="596596"/>
                  </a:cubicBezTo>
                  <a:cubicBezTo>
                    <a:pt x="1744923" y="592575"/>
                    <a:pt x="1743734" y="589333"/>
                    <a:pt x="1754281" y="580513"/>
                  </a:cubicBezTo>
                  <a:cubicBezTo>
                    <a:pt x="1747868" y="590919"/>
                    <a:pt x="1777343" y="578659"/>
                    <a:pt x="1797148" y="574369"/>
                  </a:cubicBezTo>
                  <a:close/>
                  <a:moveTo>
                    <a:pt x="3513137" y="573933"/>
                  </a:moveTo>
                  <a:cubicBezTo>
                    <a:pt x="3508607" y="573122"/>
                    <a:pt x="3502915" y="573123"/>
                    <a:pt x="3495087" y="574609"/>
                  </a:cubicBezTo>
                  <a:cubicBezTo>
                    <a:pt x="3497831" y="578106"/>
                    <a:pt x="3536947" y="588695"/>
                    <a:pt x="3513703" y="588469"/>
                  </a:cubicBezTo>
                  <a:cubicBezTo>
                    <a:pt x="3503481" y="581730"/>
                    <a:pt x="3489523" y="578658"/>
                    <a:pt x="3470127" y="579139"/>
                  </a:cubicBezTo>
                  <a:cubicBezTo>
                    <a:pt x="3469191" y="585836"/>
                    <a:pt x="3518191" y="586982"/>
                    <a:pt x="3493303" y="589290"/>
                  </a:cubicBezTo>
                  <a:cubicBezTo>
                    <a:pt x="3447673" y="586671"/>
                    <a:pt x="3409391" y="589262"/>
                    <a:pt x="3383739" y="587789"/>
                  </a:cubicBezTo>
                  <a:cubicBezTo>
                    <a:pt x="3374169" y="583599"/>
                    <a:pt x="3408783" y="584462"/>
                    <a:pt x="3402695" y="580654"/>
                  </a:cubicBezTo>
                  <a:cubicBezTo>
                    <a:pt x="3389813" y="581603"/>
                    <a:pt x="3377341" y="582778"/>
                    <a:pt x="3365873" y="584207"/>
                  </a:cubicBezTo>
                  <a:cubicBezTo>
                    <a:pt x="3360140" y="584944"/>
                    <a:pt x="3354647" y="585680"/>
                    <a:pt x="3349494" y="586586"/>
                  </a:cubicBezTo>
                  <a:cubicBezTo>
                    <a:pt x="3344340" y="587690"/>
                    <a:pt x="3339513" y="588823"/>
                    <a:pt x="3335082" y="590026"/>
                  </a:cubicBezTo>
                  <a:cubicBezTo>
                    <a:pt x="3317343" y="594811"/>
                    <a:pt x="3305918" y="600460"/>
                    <a:pt x="3305338" y="606944"/>
                  </a:cubicBezTo>
                  <a:cubicBezTo>
                    <a:pt x="3335025" y="614801"/>
                    <a:pt x="3348248" y="596666"/>
                    <a:pt x="3386755" y="599228"/>
                  </a:cubicBezTo>
                  <a:lnTo>
                    <a:pt x="3397821" y="600081"/>
                  </a:lnTo>
                  <a:lnTo>
                    <a:pt x="3396907" y="600298"/>
                  </a:lnTo>
                  <a:cubicBezTo>
                    <a:pt x="3385575" y="604215"/>
                    <a:pt x="3422969" y="602743"/>
                    <a:pt x="3402377" y="600432"/>
                  </a:cubicBezTo>
                  <a:lnTo>
                    <a:pt x="3397821" y="600081"/>
                  </a:lnTo>
                  <a:lnTo>
                    <a:pt x="3407127" y="597869"/>
                  </a:lnTo>
                  <a:cubicBezTo>
                    <a:pt x="3418071" y="595788"/>
                    <a:pt x="3448707" y="593155"/>
                    <a:pt x="3477517" y="592433"/>
                  </a:cubicBezTo>
                  <a:cubicBezTo>
                    <a:pt x="3506327" y="591144"/>
                    <a:pt x="3533239" y="594500"/>
                    <a:pt x="3536651" y="599752"/>
                  </a:cubicBezTo>
                  <a:cubicBezTo>
                    <a:pt x="3544451" y="592942"/>
                    <a:pt x="3537755" y="592886"/>
                    <a:pt x="3548955" y="585000"/>
                  </a:cubicBezTo>
                  <a:cubicBezTo>
                    <a:pt x="3529873" y="586115"/>
                    <a:pt x="3526727" y="576368"/>
                    <a:pt x="3513137" y="573933"/>
                  </a:cubicBezTo>
                  <a:close/>
                  <a:moveTo>
                    <a:pt x="2656883" y="573690"/>
                  </a:moveTo>
                  <a:cubicBezTo>
                    <a:pt x="2634770" y="576917"/>
                    <a:pt x="2610264" y="584916"/>
                    <a:pt x="2622694" y="587946"/>
                  </a:cubicBezTo>
                  <a:cubicBezTo>
                    <a:pt x="2588929" y="596214"/>
                    <a:pt x="2616450" y="580428"/>
                    <a:pt x="2583167" y="582566"/>
                  </a:cubicBezTo>
                  <a:cubicBezTo>
                    <a:pt x="2596404" y="580089"/>
                    <a:pt x="2609414" y="577611"/>
                    <a:pt x="2603596" y="575827"/>
                  </a:cubicBezTo>
                  <a:cubicBezTo>
                    <a:pt x="2624350" y="571608"/>
                    <a:pt x="2642202" y="570886"/>
                    <a:pt x="2656883" y="573690"/>
                  </a:cubicBezTo>
                  <a:close/>
                  <a:moveTo>
                    <a:pt x="4185315" y="571509"/>
                  </a:moveTo>
                  <a:cubicBezTo>
                    <a:pt x="4196543" y="575218"/>
                    <a:pt x="4207627" y="578828"/>
                    <a:pt x="4221813" y="581405"/>
                  </a:cubicBezTo>
                  <a:cubicBezTo>
                    <a:pt x="4220383" y="583514"/>
                    <a:pt x="4219351" y="585723"/>
                    <a:pt x="4226811" y="591244"/>
                  </a:cubicBezTo>
                  <a:cubicBezTo>
                    <a:pt x="4216561" y="589290"/>
                    <a:pt x="4206083" y="587308"/>
                    <a:pt x="4195791" y="585341"/>
                  </a:cubicBezTo>
                  <a:cubicBezTo>
                    <a:pt x="4185047" y="577993"/>
                    <a:pt x="4197463" y="579423"/>
                    <a:pt x="4185315" y="571509"/>
                  </a:cubicBezTo>
                  <a:close/>
                  <a:moveTo>
                    <a:pt x="2084610" y="570900"/>
                  </a:moveTo>
                  <a:cubicBezTo>
                    <a:pt x="2078678" y="574694"/>
                    <a:pt x="2073624" y="577186"/>
                    <a:pt x="2069122" y="578828"/>
                  </a:cubicBezTo>
                  <a:cubicBezTo>
                    <a:pt x="2064677" y="580569"/>
                    <a:pt x="2060840" y="581560"/>
                    <a:pt x="2057230" y="582027"/>
                  </a:cubicBezTo>
                  <a:cubicBezTo>
                    <a:pt x="2050038" y="583004"/>
                    <a:pt x="2043922" y="582240"/>
                    <a:pt x="2036632" y="583344"/>
                  </a:cubicBezTo>
                  <a:cubicBezTo>
                    <a:pt x="2025858" y="589842"/>
                    <a:pt x="2007001" y="599271"/>
                    <a:pt x="2013555" y="599540"/>
                  </a:cubicBezTo>
                  <a:cubicBezTo>
                    <a:pt x="2020223" y="595831"/>
                    <a:pt x="2026877" y="592121"/>
                    <a:pt x="2033588" y="588370"/>
                  </a:cubicBezTo>
                  <a:cubicBezTo>
                    <a:pt x="2053931" y="584165"/>
                    <a:pt x="2066347" y="591399"/>
                    <a:pt x="2092156" y="580159"/>
                  </a:cubicBezTo>
                  <a:cubicBezTo>
                    <a:pt x="2087158" y="577837"/>
                    <a:pt x="2089707" y="573179"/>
                    <a:pt x="2084610" y="570900"/>
                  </a:cubicBezTo>
                  <a:close/>
                  <a:moveTo>
                    <a:pt x="4305651" y="569230"/>
                  </a:moveTo>
                  <a:cubicBezTo>
                    <a:pt x="4318619" y="572840"/>
                    <a:pt x="4323107" y="572783"/>
                    <a:pt x="4321323" y="570023"/>
                  </a:cubicBezTo>
                  <a:cubicBezTo>
                    <a:pt x="4347075" y="576988"/>
                    <a:pt x="4349723" y="590041"/>
                    <a:pt x="4346679" y="591131"/>
                  </a:cubicBezTo>
                  <a:cubicBezTo>
                    <a:pt x="4329535" y="585001"/>
                    <a:pt x="4316639" y="577455"/>
                    <a:pt x="4305651" y="569230"/>
                  </a:cubicBezTo>
                  <a:close/>
                  <a:moveTo>
                    <a:pt x="4448255" y="569016"/>
                  </a:moveTo>
                  <a:cubicBezTo>
                    <a:pt x="4450111" y="568727"/>
                    <a:pt x="4454795" y="569824"/>
                    <a:pt x="4464339" y="573307"/>
                  </a:cubicBezTo>
                  <a:cubicBezTo>
                    <a:pt x="4473031" y="580654"/>
                    <a:pt x="4478143" y="588922"/>
                    <a:pt x="4494351" y="594274"/>
                  </a:cubicBezTo>
                  <a:cubicBezTo>
                    <a:pt x="4504517" y="605090"/>
                    <a:pt x="4469803" y="582849"/>
                    <a:pt x="4452871" y="582070"/>
                  </a:cubicBezTo>
                  <a:cubicBezTo>
                    <a:pt x="4462555" y="583227"/>
                    <a:pt x="4442687" y="569883"/>
                    <a:pt x="4448255" y="569016"/>
                  </a:cubicBezTo>
                  <a:close/>
                  <a:moveTo>
                    <a:pt x="3281440" y="562816"/>
                  </a:moveTo>
                  <a:cubicBezTo>
                    <a:pt x="3255448" y="565492"/>
                    <a:pt x="3230984" y="568309"/>
                    <a:pt x="3225930" y="572273"/>
                  </a:cubicBezTo>
                  <a:cubicBezTo>
                    <a:pt x="3240356" y="579479"/>
                    <a:pt x="3273427" y="571636"/>
                    <a:pt x="3290940" y="576379"/>
                  </a:cubicBezTo>
                  <a:cubicBezTo>
                    <a:pt x="3263149" y="570277"/>
                    <a:pt x="3277179" y="566865"/>
                    <a:pt x="3281440" y="562816"/>
                  </a:cubicBezTo>
                  <a:close/>
                  <a:moveTo>
                    <a:pt x="1622054" y="559291"/>
                  </a:moveTo>
                  <a:cubicBezTo>
                    <a:pt x="1627490" y="561825"/>
                    <a:pt x="1604768" y="571693"/>
                    <a:pt x="1591956" y="580031"/>
                  </a:cubicBezTo>
                  <a:cubicBezTo>
                    <a:pt x="1581295" y="587959"/>
                    <a:pt x="1596585" y="583273"/>
                    <a:pt x="1603437" y="582693"/>
                  </a:cubicBezTo>
                  <a:cubicBezTo>
                    <a:pt x="1586378" y="590677"/>
                    <a:pt x="1564278" y="608699"/>
                    <a:pt x="1551721" y="607907"/>
                  </a:cubicBezTo>
                  <a:cubicBezTo>
                    <a:pt x="1554694" y="600729"/>
                    <a:pt x="1598270" y="570532"/>
                    <a:pt x="1622054" y="559291"/>
                  </a:cubicBezTo>
                  <a:close/>
                  <a:moveTo>
                    <a:pt x="3438047" y="554973"/>
                  </a:moveTo>
                  <a:cubicBezTo>
                    <a:pt x="3454979" y="560678"/>
                    <a:pt x="3482487" y="564133"/>
                    <a:pt x="3473171" y="570178"/>
                  </a:cubicBezTo>
                  <a:cubicBezTo>
                    <a:pt x="3536935" y="569427"/>
                    <a:pt x="3462765" y="552722"/>
                    <a:pt x="3438047" y="554973"/>
                  </a:cubicBezTo>
                  <a:close/>
                  <a:moveTo>
                    <a:pt x="3646553" y="554407"/>
                  </a:moveTo>
                  <a:cubicBezTo>
                    <a:pt x="3588423" y="554817"/>
                    <a:pt x="3652371" y="571947"/>
                    <a:pt x="3629975" y="577908"/>
                  </a:cubicBezTo>
                  <a:cubicBezTo>
                    <a:pt x="3612193" y="582749"/>
                    <a:pt x="3564723" y="577327"/>
                    <a:pt x="3576363" y="593240"/>
                  </a:cubicBezTo>
                  <a:cubicBezTo>
                    <a:pt x="3596125" y="594075"/>
                    <a:pt x="3594171" y="588667"/>
                    <a:pt x="3607069" y="592787"/>
                  </a:cubicBezTo>
                  <a:cubicBezTo>
                    <a:pt x="3596153" y="593452"/>
                    <a:pt x="3604847" y="597416"/>
                    <a:pt x="3613835" y="601394"/>
                  </a:cubicBezTo>
                  <a:cubicBezTo>
                    <a:pt x="3614063" y="594882"/>
                    <a:pt x="3621099" y="589516"/>
                    <a:pt x="3633627" y="585071"/>
                  </a:cubicBezTo>
                  <a:cubicBezTo>
                    <a:pt x="3639885" y="582848"/>
                    <a:pt x="3647531" y="580852"/>
                    <a:pt x="3656363" y="579068"/>
                  </a:cubicBezTo>
                  <a:cubicBezTo>
                    <a:pt x="3665183" y="577653"/>
                    <a:pt x="3675207" y="576548"/>
                    <a:pt x="3686249" y="575642"/>
                  </a:cubicBezTo>
                  <a:cubicBezTo>
                    <a:pt x="3654935" y="570659"/>
                    <a:pt x="3662111" y="582070"/>
                    <a:pt x="3644981" y="574821"/>
                  </a:cubicBezTo>
                  <a:cubicBezTo>
                    <a:pt x="3666359" y="571523"/>
                    <a:pt x="3621791" y="557153"/>
                    <a:pt x="3646553" y="554407"/>
                  </a:cubicBezTo>
                  <a:close/>
                  <a:moveTo>
                    <a:pt x="3061807" y="554109"/>
                  </a:moveTo>
                  <a:cubicBezTo>
                    <a:pt x="3042326" y="556615"/>
                    <a:pt x="3037244" y="559517"/>
                    <a:pt x="3036253" y="562405"/>
                  </a:cubicBezTo>
                  <a:cubicBezTo>
                    <a:pt x="3035248" y="565223"/>
                    <a:pt x="3038277" y="567898"/>
                    <a:pt x="3035205" y="570772"/>
                  </a:cubicBezTo>
                  <a:cubicBezTo>
                    <a:pt x="3026371" y="569215"/>
                    <a:pt x="3019307" y="565817"/>
                    <a:pt x="3006325" y="568167"/>
                  </a:cubicBezTo>
                  <a:cubicBezTo>
                    <a:pt x="3037569" y="570702"/>
                    <a:pt x="3005376" y="575600"/>
                    <a:pt x="3010812" y="579097"/>
                  </a:cubicBezTo>
                  <a:cubicBezTo>
                    <a:pt x="3027815" y="575388"/>
                    <a:pt x="3044804" y="571438"/>
                    <a:pt x="3061906" y="568861"/>
                  </a:cubicBezTo>
                  <a:cubicBezTo>
                    <a:pt x="3037541" y="563736"/>
                    <a:pt x="3073330" y="559107"/>
                    <a:pt x="3061807" y="554109"/>
                  </a:cubicBezTo>
                  <a:close/>
                  <a:moveTo>
                    <a:pt x="3505959" y="553642"/>
                  </a:moveTo>
                  <a:cubicBezTo>
                    <a:pt x="3516179" y="560282"/>
                    <a:pt x="3517539" y="565492"/>
                    <a:pt x="3520101" y="570886"/>
                  </a:cubicBezTo>
                  <a:cubicBezTo>
                    <a:pt x="3565871" y="574651"/>
                    <a:pt x="3506695" y="561216"/>
                    <a:pt x="3533819" y="561896"/>
                  </a:cubicBezTo>
                  <a:cubicBezTo>
                    <a:pt x="3547751" y="561570"/>
                    <a:pt x="3559175" y="562859"/>
                    <a:pt x="3570587" y="564260"/>
                  </a:cubicBezTo>
                  <a:cubicBezTo>
                    <a:pt x="3557405" y="555313"/>
                    <a:pt x="3528243" y="556700"/>
                    <a:pt x="3505959" y="553642"/>
                  </a:cubicBezTo>
                  <a:close/>
                  <a:moveTo>
                    <a:pt x="3661673" y="551505"/>
                  </a:moveTo>
                  <a:cubicBezTo>
                    <a:pt x="3649115" y="566936"/>
                    <a:pt x="3756567" y="577950"/>
                    <a:pt x="3736931" y="571593"/>
                  </a:cubicBezTo>
                  <a:cubicBezTo>
                    <a:pt x="3724955" y="567672"/>
                    <a:pt x="3677287" y="563467"/>
                    <a:pt x="3661673" y="551505"/>
                  </a:cubicBezTo>
                  <a:close/>
                  <a:moveTo>
                    <a:pt x="2291361" y="549112"/>
                  </a:moveTo>
                  <a:cubicBezTo>
                    <a:pt x="2291248" y="553571"/>
                    <a:pt x="2275094" y="560013"/>
                    <a:pt x="2256761" y="565492"/>
                  </a:cubicBezTo>
                  <a:cubicBezTo>
                    <a:pt x="2238286" y="570631"/>
                    <a:pt x="2218310" y="576407"/>
                    <a:pt x="2209632" y="577002"/>
                  </a:cubicBezTo>
                  <a:cubicBezTo>
                    <a:pt x="2207395" y="584038"/>
                    <a:pt x="2228220" y="577582"/>
                    <a:pt x="2247233" y="581277"/>
                  </a:cubicBezTo>
                  <a:cubicBezTo>
                    <a:pt x="2258927" y="575119"/>
                    <a:pt x="2238441" y="577087"/>
                    <a:pt x="2230074" y="576633"/>
                  </a:cubicBezTo>
                  <a:cubicBezTo>
                    <a:pt x="2242236" y="571480"/>
                    <a:pt x="2253844" y="568989"/>
                    <a:pt x="2264519" y="566908"/>
                  </a:cubicBezTo>
                  <a:cubicBezTo>
                    <a:pt x="2275236" y="564954"/>
                    <a:pt x="2285245" y="563977"/>
                    <a:pt x="2294886" y="563453"/>
                  </a:cubicBezTo>
                  <a:cubicBezTo>
                    <a:pt x="2233685" y="593056"/>
                    <a:pt x="2221538" y="582056"/>
                    <a:pt x="2176207" y="596836"/>
                  </a:cubicBezTo>
                  <a:cubicBezTo>
                    <a:pt x="2170700" y="595264"/>
                    <a:pt x="2183030" y="588299"/>
                    <a:pt x="2175739" y="587294"/>
                  </a:cubicBezTo>
                  <a:cubicBezTo>
                    <a:pt x="2191822" y="577766"/>
                    <a:pt x="2240239" y="565393"/>
                    <a:pt x="2209235" y="567445"/>
                  </a:cubicBezTo>
                  <a:cubicBezTo>
                    <a:pt x="2237479" y="557507"/>
                    <a:pt x="2246185" y="559376"/>
                    <a:pt x="2253575" y="560027"/>
                  </a:cubicBezTo>
                  <a:cubicBezTo>
                    <a:pt x="2260979" y="560735"/>
                    <a:pt x="2267209" y="560664"/>
                    <a:pt x="2291361" y="549112"/>
                  </a:cubicBezTo>
                  <a:close/>
                  <a:moveTo>
                    <a:pt x="1772190" y="548759"/>
                  </a:moveTo>
                  <a:cubicBezTo>
                    <a:pt x="1733541" y="571665"/>
                    <a:pt x="1727185" y="567404"/>
                    <a:pt x="1703868" y="588045"/>
                  </a:cubicBezTo>
                  <a:cubicBezTo>
                    <a:pt x="1670245" y="595605"/>
                    <a:pt x="1761360" y="545672"/>
                    <a:pt x="1772190" y="548759"/>
                  </a:cubicBezTo>
                  <a:close/>
                  <a:moveTo>
                    <a:pt x="4471603" y="548121"/>
                  </a:moveTo>
                  <a:cubicBezTo>
                    <a:pt x="4510109" y="559532"/>
                    <a:pt x="4470511" y="564345"/>
                    <a:pt x="4495427" y="582466"/>
                  </a:cubicBezTo>
                  <a:cubicBezTo>
                    <a:pt x="4464877" y="570503"/>
                    <a:pt x="4490899" y="569456"/>
                    <a:pt x="4460631" y="550981"/>
                  </a:cubicBezTo>
                  <a:cubicBezTo>
                    <a:pt x="4480239" y="557819"/>
                    <a:pt x="4476529" y="553274"/>
                    <a:pt x="4471603" y="548121"/>
                  </a:cubicBezTo>
                  <a:close/>
                  <a:moveTo>
                    <a:pt x="2871733" y="544681"/>
                  </a:moveTo>
                  <a:cubicBezTo>
                    <a:pt x="2832022" y="554393"/>
                    <a:pt x="2805902" y="549664"/>
                    <a:pt x="2767522" y="557946"/>
                  </a:cubicBezTo>
                  <a:cubicBezTo>
                    <a:pt x="2771826" y="558781"/>
                    <a:pt x="2776144" y="559617"/>
                    <a:pt x="2780448" y="560438"/>
                  </a:cubicBezTo>
                  <a:cubicBezTo>
                    <a:pt x="2785006" y="561018"/>
                    <a:pt x="2789565" y="561499"/>
                    <a:pt x="2797210" y="558880"/>
                  </a:cubicBezTo>
                  <a:cubicBezTo>
                    <a:pt x="2802490" y="550259"/>
                    <a:pt x="2811565" y="560438"/>
                    <a:pt x="2799800" y="564203"/>
                  </a:cubicBezTo>
                  <a:cubicBezTo>
                    <a:pt x="2818544" y="559319"/>
                    <a:pt x="2861922" y="552580"/>
                    <a:pt x="2871733" y="544681"/>
                  </a:cubicBezTo>
                  <a:close/>
                  <a:moveTo>
                    <a:pt x="4080539" y="541963"/>
                  </a:moveTo>
                  <a:cubicBezTo>
                    <a:pt x="4101491" y="547329"/>
                    <a:pt x="4087999" y="563652"/>
                    <a:pt x="4086387" y="557493"/>
                  </a:cubicBezTo>
                  <a:cubicBezTo>
                    <a:pt x="4080567" y="558824"/>
                    <a:pt x="4080243" y="561967"/>
                    <a:pt x="4081487" y="565634"/>
                  </a:cubicBezTo>
                  <a:cubicBezTo>
                    <a:pt x="4038393" y="551491"/>
                    <a:pt x="4090491" y="551788"/>
                    <a:pt x="4080539" y="541963"/>
                  </a:cubicBezTo>
                  <a:close/>
                  <a:moveTo>
                    <a:pt x="2366436" y="541666"/>
                  </a:moveTo>
                  <a:cubicBezTo>
                    <a:pt x="2374166" y="541000"/>
                    <a:pt x="2368829" y="543619"/>
                    <a:pt x="2363052" y="546338"/>
                  </a:cubicBezTo>
                  <a:cubicBezTo>
                    <a:pt x="2352222" y="551590"/>
                    <a:pt x="2366804" y="550500"/>
                    <a:pt x="2373104" y="551477"/>
                  </a:cubicBezTo>
                  <a:cubicBezTo>
                    <a:pt x="2340132" y="559843"/>
                    <a:pt x="2332062" y="558286"/>
                    <a:pt x="2322209" y="554662"/>
                  </a:cubicBezTo>
                  <a:cubicBezTo>
                    <a:pt x="2338051" y="548829"/>
                    <a:pt x="2350283" y="547951"/>
                    <a:pt x="2366436" y="541666"/>
                  </a:cubicBezTo>
                  <a:close/>
                  <a:moveTo>
                    <a:pt x="4864859" y="538679"/>
                  </a:moveTo>
                  <a:cubicBezTo>
                    <a:pt x="4880447" y="546168"/>
                    <a:pt x="4889875" y="554464"/>
                    <a:pt x="4906085" y="561883"/>
                  </a:cubicBezTo>
                  <a:cubicBezTo>
                    <a:pt x="4891291" y="559278"/>
                    <a:pt x="4880871" y="559348"/>
                    <a:pt x="4856859" y="551123"/>
                  </a:cubicBezTo>
                  <a:cubicBezTo>
                    <a:pt x="4828433" y="536315"/>
                    <a:pt x="4898863" y="564105"/>
                    <a:pt x="4864859" y="538679"/>
                  </a:cubicBezTo>
                  <a:close/>
                  <a:moveTo>
                    <a:pt x="3960387" y="534715"/>
                  </a:moveTo>
                  <a:cubicBezTo>
                    <a:pt x="3971047" y="535437"/>
                    <a:pt x="3981341" y="537277"/>
                    <a:pt x="3991875" y="538580"/>
                  </a:cubicBezTo>
                  <a:cubicBezTo>
                    <a:pt x="3997253" y="542247"/>
                    <a:pt x="4002675" y="545942"/>
                    <a:pt x="4008069" y="549608"/>
                  </a:cubicBezTo>
                  <a:cubicBezTo>
                    <a:pt x="4025157" y="551236"/>
                    <a:pt x="4022637" y="546522"/>
                    <a:pt x="4007319" y="537730"/>
                  </a:cubicBezTo>
                  <a:cubicBezTo>
                    <a:pt x="4020047" y="541298"/>
                    <a:pt x="4032647" y="544767"/>
                    <a:pt x="4028315" y="540619"/>
                  </a:cubicBezTo>
                  <a:cubicBezTo>
                    <a:pt x="4048927" y="550854"/>
                    <a:pt x="4040007" y="553671"/>
                    <a:pt x="4055567" y="564955"/>
                  </a:cubicBezTo>
                  <a:cubicBezTo>
                    <a:pt x="4030127" y="556503"/>
                    <a:pt x="3992143" y="547740"/>
                    <a:pt x="4008903" y="561486"/>
                  </a:cubicBezTo>
                  <a:cubicBezTo>
                    <a:pt x="3990755" y="556206"/>
                    <a:pt x="3988107" y="552652"/>
                    <a:pt x="3985275" y="548801"/>
                  </a:cubicBezTo>
                  <a:cubicBezTo>
                    <a:pt x="3982415" y="545120"/>
                    <a:pt x="3979499" y="540420"/>
                    <a:pt x="3960387" y="534715"/>
                  </a:cubicBezTo>
                  <a:close/>
                  <a:moveTo>
                    <a:pt x="2478857" y="534672"/>
                  </a:moveTo>
                  <a:cubicBezTo>
                    <a:pt x="2495039" y="540349"/>
                    <a:pt x="2442360" y="550854"/>
                    <a:pt x="2413522" y="562802"/>
                  </a:cubicBezTo>
                  <a:cubicBezTo>
                    <a:pt x="2419001" y="555837"/>
                    <a:pt x="2402706" y="558088"/>
                    <a:pt x="2390502" y="561018"/>
                  </a:cubicBezTo>
                  <a:cubicBezTo>
                    <a:pt x="2378228" y="563722"/>
                    <a:pt x="2369649" y="565988"/>
                    <a:pt x="2389950" y="556856"/>
                  </a:cubicBezTo>
                  <a:cubicBezTo>
                    <a:pt x="2343869" y="565195"/>
                    <a:pt x="2367695" y="576167"/>
                    <a:pt x="2329202" y="583387"/>
                  </a:cubicBezTo>
                  <a:cubicBezTo>
                    <a:pt x="2330207" y="578687"/>
                    <a:pt x="2343274" y="570943"/>
                    <a:pt x="2332472" y="569230"/>
                  </a:cubicBezTo>
                  <a:cubicBezTo>
                    <a:pt x="2349348" y="561910"/>
                    <a:pt x="2362684" y="559489"/>
                    <a:pt x="2376119" y="556913"/>
                  </a:cubicBezTo>
                  <a:cubicBezTo>
                    <a:pt x="2389540" y="554308"/>
                    <a:pt x="2403017" y="551420"/>
                    <a:pt x="2420770" y="544440"/>
                  </a:cubicBezTo>
                  <a:cubicBezTo>
                    <a:pt x="2420785" y="553869"/>
                    <a:pt x="2422795" y="557904"/>
                    <a:pt x="2478857" y="534672"/>
                  </a:cubicBezTo>
                  <a:close/>
                  <a:moveTo>
                    <a:pt x="2006266" y="531226"/>
                  </a:moveTo>
                  <a:cubicBezTo>
                    <a:pt x="2012115" y="531932"/>
                    <a:pt x="2013463" y="535953"/>
                    <a:pt x="2026027" y="536003"/>
                  </a:cubicBezTo>
                  <a:cubicBezTo>
                    <a:pt x="2032540" y="544964"/>
                    <a:pt x="1995066" y="537263"/>
                    <a:pt x="1977667" y="549579"/>
                  </a:cubicBezTo>
                  <a:cubicBezTo>
                    <a:pt x="1971027" y="550046"/>
                    <a:pt x="1984675" y="543067"/>
                    <a:pt x="1990875" y="538876"/>
                  </a:cubicBezTo>
                  <a:cubicBezTo>
                    <a:pt x="1979960" y="542274"/>
                    <a:pt x="1968875" y="545700"/>
                    <a:pt x="1959503" y="546337"/>
                  </a:cubicBezTo>
                  <a:cubicBezTo>
                    <a:pt x="1990069" y="533128"/>
                    <a:pt x="2000418" y="530520"/>
                    <a:pt x="2006266" y="531226"/>
                  </a:cubicBezTo>
                  <a:close/>
                  <a:moveTo>
                    <a:pt x="1968960" y="531090"/>
                  </a:moveTo>
                  <a:cubicBezTo>
                    <a:pt x="1924025" y="543421"/>
                    <a:pt x="1928994" y="554506"/>
                    <a:pt x="1956388" y="551434"/>
                  </a:cubicBezTo>
                  <a:cubicBezTo>
                    <a:pt x="1941339" y="559178"/>
                    <a:pt x="1907943" y="564713"/>
                    <a:pt x="1935974" y="562859"/>
                  </a:cubicBezTo>
                  <a:cubicBezTo>
                    <a:pt x="1909613" y="573632"/>
                    <a:pt x="1889270" y="572443"/>
                    <a:pt x="1860219" y="590054"/>
                  </a:cubicBezTo>
                  <a:cubicBezTo>
                    <a:pt x="1842862" y="600658"/>
                    <a:pt x="1839705" y="605358"/>
                    <a:pt x="1844448" y="606703"/>
                  </a:cubicBezTo>
                  <a:cubicBezTo>
                    <a:pt x="1879076" y="589899"/>
                    <a:pt x="1885744" y="590012"/>
                    <a:pt x="1890261" y="591130"/>
                  </a:cubicBezTo>
                  <a:cubicBezTo>
                    <a:pt x="1894791" y="592263"/>
                    <a:pt x="1897240" y="594528"/>
                    <a:pt x="1923742" y="583103"/>
                  </a:cubicBezTo>
                  <a:cubicBezTo>
                    <a:pt x="1914597" y="588964"/>
                    <a:pt x="1906669" y="592858"/>
                    <a:pt x="1899038" y="596284"/>
                  </a:cubicBezTo>
                  <a:cubicBezTo>
                    <a:pt x="1891436" y="599752"/>
                    <a:pt x="1884343" y="603164"/>
                    <a:pt x="1876528" y="607383"/>
                  </a:cubicBezTo>
                  <a:cubicBezTo>
                    <a:pt x="1887316" y="603447"/>
                    <a:pt x="1898047" y="599455"/>
                    <a:pt x="1907546" y="598917"/>
                  </a:cubicBezTo>
                  <a:cubicBezTo>
                    <a:pt x="1919991" y="584845"/>
                    <a:pt x="1948560" y="583386"/>
                    <a:pt x="1968224" y="564855"/>
                  </a:cubicBezTo>
                  <a:cubicBezTo>
                    <a:pt x="1981064" y="565718"/>
                    <a:pt x="2002059" y="553246"/>
                    <a:pt x="2013456" y="556318"/>
                  </a:cubicBezTo>
                  <a:cubicBezTo>
                    <a:pt x="1950924" y="578049"/>
                    <a:pt x="1957974" y="588568"/>
                    <a:pt x="1924662" y="592617"/>
                  </a:cubicBezTo>
                  <a:cubicBezTo>
                    <a:pt x="1916621" y="599752"/>
                    <a:pt x="1916055" y="602187"/>
                    <a:pt x="1913719" y="605571"/>
                  </a:cubicBezTo>
                  <a:cubicBezTo>
                    <a:pt x="1911425" y="609011"/>
                    <a:pt x="1907178" y="613060"/>
                    <a:pt x="1892639" y="624739"/>
                  </a:cubicBezTo>
                  <a:cubicBezTo>
                    <a:pt x="1877519" y="627981"/>
                    <a:pt x="1887712" y="620775"/>
                    <a:pt x="1895683" y="619473"/>
                  </a:cubicBezTo>
                  <a:cubicBezTo>
                    <a:pt x="1907235" y="610837"/>
                    <a:pt x="1882870" y="622998"/>
                    <a:pt x="1874829" y="622106"/>
                  </a:cubicBezTo>
                  <a:cubicBezTo>
                    <a:pt x="1868508" y="625759"/>
                    <a:pt x="1864480" y="628449"/>
                    <a:pt x="1862454" y="630298"/>
                  </a:cubicBezTo>
                  <a:lnTo>
                    <a:pt x="1862265" y="631924"/>
                  </a:lnTo>
                  <a:lnTo>
                    <a:pt x="1857214" y="632993"/>
                  </a:lnTo>
                  <a:cubicBezTo>
                    <a:pt x="1840996" y="637412"/>
                    <a:pt x="1801279" y="651242"/>
                    <a:pt x="1832867" y="627628"/>
                  </a:cubicBezTo>
                  <a:cubicBezTo>
                    <a:pt x="1830248" y="636094"/>
                    <a:pt x="1842608" y="625915"/>
                    <a:pt x="1860814" y="623947"/>
                  </a:cubicBezTo>
                  <a:cubicBezTo>
                    <a:pt x="1890841" y="604410"/>
                    <a:pt x="1834680" y="621936"/>
                    <a:pt x="1808815" y="635711"/>
                  </a:cubicBezTo>
                  <a:cubicBezTo>
                    <a:pt x="1767532" y="656225"/>
                    <a:pt x="1845864" y="609209"/>
                    <a:pt x="1852574" y="615325"/>
                  </a:cubicBezTo>
                  <a:cubicBezTo>
                    <a:pt x="1875268" y="601805"/>
                    <a:pt x="1832259" y="615792"/>
                    <a:pt x="1827375" y="613824"/>
                  </a:cubicBezTo>
                  <a:cubicBezTo>
                    <a:pt x="1799612" y="630841"/>
                    <a:pt x="1819107" y="624697"/>
                    <a:pt x="1787635" y="638642"/>
                  </a:cubicBezTo>
                  <a:cubicBezTo>
                    <a:pt x="1772728" y="640100"/>
                    <a:pt x="1766839" y="639661"/>
                    <a:pt x="1759661" y="640185"/>
                  </a:cubicBezTo>
                  <a:cubicBezTo>
                    <a:pt x="1752568" y="640864"/>
                    <a:pt x="1743819" y="641912"/>
                    <a:pt x="1724042" y="648113"/>
                  </a:cubicBezTo>
                  <a:cubicBezTo>
                    <a:pt x="1732083" y="638911"/>
                    <a:pt x="1723376" y="634876"/>
                    <a:pt x="1721536" y="632498"/>
                  </a:cubicBezTo>
                  <a:cubicBezTo>
                    <a:pt x="1719625" y="630091"/>
                    <a:pt x="1724778" y="629256"/>
                    <a:pt x="1760893" y="627911"/>
                  </a:cubicBezTo>
                  <a:cubicBezTo>
                    <a:pt x="1754253" y="632087"/>
                    <a:pt x="1747712" y="636207"/>
                    <a:pt x="1740988" y="640426"/>
                  </a:cubicBezTo>
                  <a:cubicBezTo>
                    <a:pt x="1753927" y="640496"/>
                    <a:pt x="1782412" y="612522"/>
                    <a:pt x="1792081" y="618680"/>
                  </a:cubicBezTo>
                  <a:cubicBezTo>
                    <a:pt x="1741398" y="641799"/>
                    <a:pt x="1792137" y="625546"/>
                    <a:pt x="1810428" y="620974"/>
                  </a:cubicBezTo>
                  <a:cubicBezTo>
                    <a:pt x="1822377" y="612876"/>
                    <a:pt x="1799697" y="613428"/>
                    <a:pt x="1830333" y="608572"/>
                  </a:cubicBezTo>
                  <a:cubicBezTo>
                    <a:pt x="1826794" y="605387"/>
                    <a:pt x="1851272" y="590423"/>
                    <a:pt x="1832032" y="593792"/>
                  </a:cubicBezTo>
                  <a:cubicBezTo>
                    <a:pt x="1843995" y="587917"/>
                    <a:pt x="1854726" y="584278"/>
                    <a:pt x="1865231" y="581051"/>
                  </a:cubicBezTo>
                  <a:cubicBezTo>
                    <a:pt x="1875707" y="577780"/>
                    <a:pt x="1885957" y="574906"/>
                    <a:pt x="1897325" y="571183"/>
                  </a:cubicBezTo>
                  <a:cubicBezTo>
                    <a:pt x="1902308" y="564402"/>
                    <a:pt x="1910647" y="562377"/>
                    <a:pt x="1928003" y="553954"/>
                  </a:cubicBezTo>
                  <a:cubicBezTo>
                    <a:pt x="1916508" y="555638"/>
                    <a:pt x="1896914" y="563326"/>
                    <a:pt x="1881186" y="568805"/>
                  </a:cubicBezTo>
                  <a:cubicBezTo>
                    <a:pt x="1865726" y="574765"/>
                    <a:pt x="1854117" y="578488"/>
                    <a:pt x="1857954" y="570928"/>
                  </a:cubicBezTo>
                  <a:cubicBezTo>
                    <a:pt x="1880067" y="554718"/>
                    <a:pt x="1884088" y="571141"/>
                    <a:pt x="1906697" y="555907"/>
                  </a:cubicBezTo>
                  <a:cubicBezTo>
                    <a:pt x="1902591" y="553925"/>
                    <a:pt x="1902705" y="551250"/>
                    <a:pt x="1891450" y="547795"/>
                  </a:cubicBezTo>
                  <a:cubicBezTo>
                    <a:pt x="1921619" y="535436"/>
                    <a:pt x="1940773" y="540561"/>
                    <a:pt x="1968960" y="531090"/>
                  </a:cubicBezTo>
                  <a:close/>
                  <a:moveTo>
                    <a:pt x="2394955" y="530577"/>
                  </a:moveTo>
                  <a:cubicBezTo>
                    <a:pt x="2399694" y="531349"/>
                    <a:pt x="2402331" y="533801"/>
                    <a:pt x="2414131" y="534474"/>
                  </a:cubicBezTo>
                  <a:cubicBezTo>
                    <a:pt x="2393037" y="540179"/>
                    <a:pt x="2382801" y="541963"/>
                    <a:pt x="2376373" y="541142"/>
                  </a:cubicBezTo>
                  <a:cubicBezTo>
                    <a:pt x="2370003" y="540448"/>
                    <a:pt x="2367681" y="537801"/>
                    <a:pt x="2363165" y="536767"/>
                  </a:cubicBezTo>
                  <a:cubicBezTo>
                    <a:pt x="2383375" y="530715"/>
                    <a:pt x="2390216" y="529805"/>
                    <a:pt x="2394955" y="530577"/>
                  </a:cubicBezTo>
                  <a:close/>
                  <a:moveTo>
                    <a:pt x="2575778" y="530482"/>
                  </a:moveTo>
                  <a:cubicBezTo>
                    <a:pt x="2567920" y="530963"/>
                    <a:pt x="2559087" y="532421"/>
                    <a:pt x="2549346" y="535904"/>
                  </a:cubicBezTo>
                  <a:cubicBezTo>
                    <a:pt x="2587316" y="532676"/>
                    <a:pt x="2527828" y="557224"/>
                    <a:pt x="2568614" y="547456"/>
                  </a:cubicBezTo>
                  <a:cubicBezTo>
                    <a:pt x="2559412" y="545092"/>
                    <a:pt x="2571304" y="539571"/>
                    <a:pt x="2596716" y="532081"/>
                  </a:cubicBezTo>
                  <a:cubicBezTo>
                    <a:pt x="2590558" y="530609"/>
                    <a:pt x="2583635" y="530000"/>
                    <a:pt x="2575778" y="530482"/>
                  </a:cubicBezTo>
                  <a:close/>
                  <a:moveTo>
                    <a:pt x="1861706" y="527915"/>
                  </a:moveTo>
                  <a:cubicBezTo>
                    <a:pt x="1865896" y="528542"/>
                    <a:pt x="1870993" y="530304"/>
                    <a:pt x="1875197" y="530156"/>
                  </a:cubicBezTo>
                  <a:cubicBezTo>
                    <a:pt x="1870695" y="531996"/>
                    <a:pt x="1866094" y="533921"/>
                    <a:pt x="1861450" y="536073"/>
                  </a:cubicBezTo>
                  <a:cubicBezTo>
                    <a:pt x="1856863" y="538353"/>
                    <a:pt x="1852192" y="540802"/>
                    <a:pt x="1847406" y="543435"/>
                  </a:cubicBezTo>
                  <a:cubicBezTo>
                    <a:pt x="1837836" y="548701"/>
                    <a:pt x="1827841" y="554747"/>
                    <a:pt x="1817308" y="561839"/>
                  </a:cubicBezTo>
                  <a:cubicBezTo>
                    <a:pt x="1811575" y="560891"/>
                    <a:pt x="1823849" y="552382"/>
                    <a:pt x="1816247" y="552227"/>
                  </a:cubicBezTo>
                  <a:cubicBezTo>
                    <a:pt x="1828917" y="545205"/>
                    <a:pt x="1837228" y="546040"/>
                    <a:pt x="1850776" y="537730"/>
                  </a:cubicBezTo>
                  <a:cubicBezTo>
                    <a:pt x="1860643" y="532279"/>
                    <a:pt x="1857543" y="532251"/>
                    <a:pt x="1853650" y="532492"/>
                  </a:cubicBezTo>
                  <a:cubicBezTo>
                    <a:pt x="1854231" y="527798"/>
                    <a:pt x="1857515" y="527289"/>
                    <a:pt x="1861706" y="527915"/>
                  </a:cubicBezTo>
                  <a:close/>
                  <a:moveTo>
                    <a:pt x="3100993" y="526786"/>
                  </a:moveTo>
                  <a:cubicBezTo>
                    <a:pt x="3088124" y="529150"/>
                    <a:pt x="3094637" y="531656"/>
                    <a:pt x="3076091" y="533964"/>
                  </a:cubicBezTo>
                  <a:cubicBezTo>
                    <a:pt x="3068843" y="532888"/>
                    <a:pt x="3063349" y="530269"/>
                    <a:pt x="3053185" y="531925"/>
                  </a:cubicBezTo>
                  <a:cubicBezTo>
                    <a:pt x="3067696" y="538735"/>
                    <a:pt x="3103160" y="535549"/>
                    <a:pt x="3074038" y="543152"/>
                  </a:cubicBezTo>
                  <a:cubicBezTo>
                    <a:pt x="3062967" y="540618"/>
                    <a:pt x="3054629" y="535535"/>
                    <a:pt x="3038560" y="537347"/>
                  </a:cubicBezTo>
                  <a:cubicBezTo>
                    <a:pt x="3046050" y="541722"/>
                    <a:pt x="3032034" y="545927"/>
                    <a:pt x="3049277" y="550315"/>
                  </a:cubicBezTo>
                  <a:cubicBezTo>
                    <a:pt x="3090729" y="542274"/>
                    <a:pt x="3064992" y="558399"/>
                    <a:pt x="3086638" y="561712"/>
                  </a:cubicBezTo>
                  <a:cubicBezTo>
                    <a:pt x="3100427" y="559263"/>
                    <a:pt x="3112135" y="558795"/>
                    <a:pt x="3123730" y="558427"/>
                  </a:cubicBezTo>
                  <a:cubicBezTo>
                    <a:pt x="3109360" y="553883"/>
                    <a:pt x="3087771" y="555794"/>
                    <a:pt x="3076218" y="548716"/>
                  </a:cubicBezTo>
                  <a:cubicBezTo>
                    <a:pt x="3093986" y="542614"/>
                    <a:pt x="3111710" y="527027"/>
                    <a:pt x="3100993" y="526786"/>
                  </a:cubicBezTo>
                  <a:close/>
                  <a:moveTo>
                    <a:pt x="4169219" y="524041"/>
                  </a:moveTo>
                  <a:cubicBezTo>
                    <a:pt x="4184637" y="518618"/>
                    <a:pt x="4224503" y="554592"/>
                    <a:pt x="4253413" y="563780"/>
                  </a:cubicBezTo>
                  <a:cubicBezTo>
                    <a:pt x="4245329" y="562732"/>
                    <a:pt x="4241507" y="560325"/>
                    <a:pt x="4237655" y="557777"/>
                  </a:cubicBezTo>
                  <a:cubicBezTo>
                    <a:pt x="4242411" y="560254"/>
                    <a:pt x="4241647" y="574128"/>
                    <a:pt x="4211535" y="561684"/>
                  </a:cubicBezTo>
                  <a:cubicBezTo>
                    <a:pt x="4197647" y="551463"/>
                    <a:pt x="4212795" y="558301"/>
                    <a:pt x="4227207" y="561713"/>
                  </a:cubicBezTo>
                  <a:cubicBezTo>
                    <a:pt x="4206539" y="549736"/>
                    <a:pt x="4198837" y="532790"/>
                    <a:pt x="4169219" y="524041"/>
                  </a:cubicBezTo>
                  <a:close/>
                  <a:moveTo>
                    <a:pt x="3397967" y="522567"/>
                  </a:moveTo>
                  <a:cubicBezTo>
                    <a:pt x="3380723" y="524479"/>
                    <a:pt x="3365491" y="526163"/>
                    <a:pt x="3351221" y="527749"/>
                  </a:cubicBezTo>
                  <a:cubicBezTo>
                    <a:pt x="3336965" y="529632"/>
                    <a:pt x="3323671" y="531387"/>
                    <a:pt x="3310321" y="533157"/>
                  </a:cubicBezTo>
                  <a:cubicBezTo>
                    <a:pt x="3283578" y="536399"/>
                    <a:pt x="3256524" y="538692"/>
                    <a:pt x="3220805" y="540618"/>
                  </a:cubicBezTo>
                  <a:cubicBezTo>
                    <a:pt x="3229866" y="545318"/>
                    <a:pt x="3246982" y="543350"/>
                    <a:pt x="3259851" y="544836"/>
                  </a:cubicBezTo>
                  <a:cubicBezTo>
                    <a:pt x="3253253" y="546252"/>
                    <a:pt x="3239719" y="547257"/>
                    <a:pt x="3245184" y="549480"/>
                  </a:cubicBezTo>
                  <a:cubicBezTo>
                    <a:pt x="3283536" y="540646"/>
                    <a:pt x="3313053" y="537291"/>
                    <a:pt x="3347328" y="531826"/>
                  </a:cubicBezTo>
                  <a:cubicBezTo>
                    <a:pt x="3383231" y="541085"/>
                    <a:pt x="3394641" y="532477"/>
                    <a:pt x="3439647" y="540264"/>
                  </a:cubicBezTo>
                  <a:cubicBezTo>
                    <a:pt x="3434763" y="537064"/>
                    <a:pt x="3447519" y="537956"/>
                    <a:pt x="3460515" y="538919"/>
                  </a:cubicBezTo>
                  <a:cubicBezTo>
                    <a:pt x="3449825" y="535238"/>
                    <a:pt x="3442449" y="529320"/>
                    <a:pt x="3426267" y="529476"/>
                  </a:cubicBezTo>
                  <a:cubicBezTo>
                    <a:pt x="3430771" y="532463"/>
                    <a:pt x="3424031" y="534162"/>
                    <a:pt x="3417363" y="535875"/>
                  </a:cubicBezTo>
                  <a:cubicBezTo>
                    <a:pt x="3400347" y="530255"/>
                    <a:pt x="3396127" y="526092"/>
                    <a:pt x="3397967" y="522567"/>
                  </a:cubicBezTo>
                  <a:close/>
                  <a:moveTo>
                    <a:pt x="3514423" y="521449"/>
                  </a:moveTo>
                  <a:cubicBezTo>
                    <a:pt x="3517155" y="525654"/>
                    <a:pt x="3512443" y="528485"/>
                    <a:pt x="3500719" y="530509"/>
                  </a:cubicBezTo>
                  <a:cubicBezTo>
                    <a:pt x="3474587" y="519906"/>
                    <a:pt x="3481141" y="531543"/>
                    <a:pt x="3506695" y="533242"/>
                  </a:cubicBezTo>
                  <a:cubicBezTo>
                    <a:pt x="3481155" y="544044"/>
                    <a:pt x="3568787" y="526517"/>
                    <a:pt x="3514423" y="521449"/>
                  </a:cubicBezTo>
                  <a:close/>
                  <a:moveTo>
                    <a:pt x="2489518" y="521251"/>
                  </a:moveTo>
                  <a:cubicBezTo>
                    <a:pt x="2491811" y="525810"/>
                    <a:pt x="2470845" y="536399"/>
                    <a:pt x="2444697" y="541496"/>
                  </a:cubicBezTo>
                  <a:cubicBezTo>
                    <a:pt x="2439430" y="539400"/>
                    <a:pt x="2452115" y="533723"/>
                    <a:pt x="2444951" y="531996"/>
                  </a:cubicBezTo>
                  <a:cubicBezTo>
                    <a:pt x="2460935" y="526999"/>
                    <a:pt x="2473067" y="526772"/>
                    <a:pt x="2489518" y="521251"/>
                  </a:cubicBezTo>
                  <a:close/>
                  <a:moveTo>
                    <a:pt x="2621222" y="521039"/>
                  </a:moveTo>
                  <a:cubicBezTo>
                    <a:pt x="2587245" y="530991"/>
                    <a:pt x="2621434" y="530935"/>
                    <a:pt x="2623388" y="535635"/>
                  </a:cubicBezTo>
                  <a:cubicBezTo>
                    <a:pt x="2666638" y="520175"/>
                    <a:pt x="2624846" y="528684"/>
                    <a:pt x="2621222" y="521039"/>
                  </a:cubicBezTo>
                  <a:close/>
                  <a:moveTo>
                    <a:pt x="3549527" y="517502"/>
                  </a:moveTo>
                  <a:cubicBezTo>
                    <a:pt x="3531319" y="519231"/>
                    <a:pt x="3569961" y="536126"/>
                    <a:pt x="3590165" y="531939"/>
                  </a:cubicBezTo>
                  <a:cubicBezTo>
                    <a:pt x="3580425" y="527211"/>
                    <a:pt x="3570727" y="522511"/>
                    <a:pt x="3561031" y="517796"/>
                  </a:cubicBezTo>
                  <a:cubicBezTo>
                    <a:pt x="3555891" y="517318"/>
                    <a:pt x="3552129" y="517256"/>
                    <a:pt x="3549527" y="517502"/>
                  </a:cubicBezTo>
                  <a:close/>
                  <a:moveTo>
                    <a:pt x="4881251" y="512477"/>
                  </a:moveTo>
                  <a:cubicBezTo>
                    <a:pt x="4892059" y="516000"/>
                    <a:pt x="4962657" y="559565"/>
                    <a:pt x="4924701" y="525512"/>
                  </a:cubicBezTo>
                  <a:cubicBezTo>
                    <a:pt x="4961849" y="545148"/>
                    <a:pt x="4953935" y="547782"/>
                    <a:pt x="4983255" y="576676"/>
                  </a:cubicBezTo>
                  <a:cubicBezTo>
                    <a:pt x="4973629" y="570631"/>
                    <a:pt x="4956655" y="559235"/>
                    <a:pt x="4945697" y="553756"/>
                  </a:cubicBezTo>
                  <a:cubicBezTo>
                    <a:pt x="4934667" y="548390"/>
                    <a:pt x="4930167" y="548136"/>
                    <a:pt x="4946149" y="562717"/>
                  </a:cubicBezTo>
                  <a:cubicBezTo>
                    <a:pt x="4923795" y="547215"/>
                    <a:pt x="4910643" y="548815"/>
                    <a:pt x="4940119" y="563340"/>
                  </a:cubicBezTo>
                  <a:cubicBezTo>
                    <a:pt x="4939199" y="572061"/>
                    <a:pt x="4894731" y="539344"/>
                    <a:pt x="4889295" y="529830"/>
                  </a:cubicBezTo>
                  <a:cubicBezTo>
                    <a:pt x="4897619" y="529491"/>
                    <a:pt x="4904243" y="534743"/>
                    <a:pt x="4921147" y="542940"/>
                  </a:cubicBezTo>
                  <a:cubicBezTo>
                    <a:pt x="4910969" y="532860"/>
                    <a:pt x="4898313" y="522992"/>
                    <a:pt x="4880771" y="513762"/>
                  </a:cubicBezTo>
                  <a:cubicBezTo>
                    <a:pt x="4879383" y="512288"/>
                    <a:pt x="4879707" y="511974"/>
                    <a:pt x="4881251" y="512477"/>
                  </a:cubicBezTo>
                  <a:close/>
                  <a:moveTo>
                    <a:pt x="3869343" y="512091"/>
                  </a:moveTo>
                  <a:cubicBezTo>
                    <a:pt x="3887307" y="515574"/>
                    <a:pt x="3901041" y="521095"/>
                    <a:pt x="3912833" y="527551"/>
                  </a:cubicBezTo>
                  <a:cubicBezTo>
                    <a:pt x="3878799" y="524139"/>
                    <a:pt x="3890891" y="533157"/>
                    <a:pt x="3898463" y="540887"/>
                  </a:cubicBezTo>
                  <a:cubicBezTo>
                    <a:pt x="3875587" y="540094"/>
                    <a:pt x="3879097" y="525908"/>
                    <a:pt x="3850273" y="527975"/>
                  </a:cubicBezTo>
                  <a:cubicBezTo>
                    <a:pt x="3853983" y="521973"/>
                    <a:pt x="3890027" y="524606"/>
                    <a:pt x="3869343" y="512091"/>
                  </a:cubicBezTo>
                  <a:close/>
                  <a:moveTo>
                    <a:pt x="4110991" y="511001"/>
                  </a:moveTo>
                  <a:cubicBezTo>
                    <a:pt x="4129155" y="519948"/>
                    <a:pt x="4145209" y="542798"/>
                    <a:pt x="4164391" y="555709"/>
                  </a:cubicBezTo>
                  <a:cubicBezTo>
                    <a:pt x="4143907" y="548687"/>
                    <a:pt x="4134209" y="541963"/>
                    <a:pt x="4126563" y="535903"/>
                  </a:cubicBezTo>
                  <a:cubicBezTo>
                    <a:pt x="4118863" y="530113"/>
                    <a:pt x="4113215" y="525087"/>
                    <a:pt x="4100827" y="521336"/>
                  </a:cubicBezTo>
                  <a:cubicBezTo>
                    <a:pt x="4101703" y="518702"/>
                    <a:pt x="4122075" y="519878"/>
                    <a:pt x="4100599" y="515418"/>
                  </a:cubicBezTo>
                  <a:cubicBezTo>
                    <a:pt x="4097301" y="511751"/>
                    <a:pt x="4117999" y="515857"/>
                    <a:pt x="4110991" y="511001"/>
                  </a:cubicBezTo>
                  <a:close/>
                  <a:moveTo>
                    <a:pt x="3564315" y="509005"/>
                  </a:moveTo>
                  <a:cubicBezTo>
                    <a:pt x="3566679" y="511256"/>
                    <a:pt x="3562459" y="512431"/>
                    <a:pt x="3549323" y="512176"/>
                  </a:cubicBezTo>
                  <a:cubicBezTo>
                    <a:pt x="3569935" y="523034"/>
                    <a:pt x="3608187" y="522581"/>
                    <a:pt x="3631887" y="531359"/>
                  </a:cubicBezTo>
                  <a:cubicBezTo>
                    <a:pt x="3634775" y="534587"/>
                    <a:pt x="3597003" y="540150"/>
                    <a:pt x="3634011" y="542954"/>
                  </a:cubicBezTo>
                  <a:cubicBezTo>
                    <a:pt x="3629195" y="539655"/>
                    <a:pt x="3644315" y="539627"/>
                    <a:pt x="3659619" y="539768"/>
                  </a:cubicBezTo>
                  <a:cubicBezTo>
                    <a:pt x="3631915" y="522850"/>
                    <a:pt x="3558879" y="510520"/>
                    <a:pt x="3564315" y="509005"/>
                  </a:cubicBezTo>
                  <a:close/>
                  <a:moveTo>
                    <a:pt x="2017052" y="507703"/>
                  </a:moveTo>
                  <a:cubicBezTo>
                    <a:pt x="2016613" y="511922"/>
                    <a:pt x="2022474" y="513352"/>
                    <a:pt x="2042110" y="510761"/>
                  </a:cubicBezTo>
                  <a:cubicBezTo>
                    <a:pt x="1997274" y="533837"/>
                    <a:pt x="1989955" y="528132"/>
                    <a:pt x="1979238" y="525329"/>
                  </a:cubicBezTo>
                  <a:cubicBezTo>
                    <a:pt x="1993806" y="516296"/>
                    <a:pt x="2003489" y="515008"/>
                    <a:pt x="2017052" y="507703"/>
                  </a:cubicBezTo>
                  <a:close/>
                  <a:moveTo>
                    <a:pt x="5076027" y="501063"/>
                  </a:moveTo>
                  <a:cubicBezTo>
                    <a:pt x="5089971" y="508042"/>
                    <a:pt x="5104199" y="515178"/>
                    <a:pt x="5118909" y="522539"/>
                  </a:cubicBezTo>
                  <a:cubicBezTo>
                    <a:pt x="5126271" y="526206"/>
                    <a:pt x="5133747" y="529944"/>
                    <a:pt x="5141347" y="533738"/>
                  </a:cubicBezTo>
                  <a:cubicBezTo>
                    <a:pt x="5148935" y="537588"/>
                    <a:pt x="5156427" y="541935"/>
                    <a:pt x="5164183" y="546153"/>
                  </a:cubicBezTo>
                  <a:cubicBezTo>
                    <a:pt x="5195117" y="563255"/>
                    <a:pt x="5228443" y="581999"/>
                    <a:pt x="5265181" y="603646"/>
                  </a:cubicBezTo>
                  <a:cubicBezTo>
                    <a:pt x="5288483" y="629681"/>
                    <a:pt x="5227155" y="578956"/>
                    <a:pt x="5261839" y="615056"/>
                  </a:cubicBezTo>
                  <a:cubicBezTo>
                    <a:pt x="5285269" y="620790"/>
                    <a:pt x="5315579" y="636830"/>
                    <a:pt x="5351129" y="657471"/>
                  </a:cubicBezTo>
                  <a:cubicBezTo>
                    <a:pt x="5386423" y="678480"/>
                    <a:pt x="5427393" y="703482"/>
                    <a:pt x="5467741" y="733721"/>
                  </a:cubicBezTo>
                  <a:cubicBezTo>
                    <a:pt x="5488071" y="748586"/>
                    <a:pt x="5508911" y="763834"/>
                    <a:pt x="5529819" y="779123"/>
                  </a:cubicBezTo>
                  <a:cubicBezTo>
                    <a:pt x="5540255" y="786797"/>
                    <a:pt x="5550687" y="794484"/>
                    <a:pt x="5561093" y="802143"/>
                  </a:cubicBezTo>
                  <a:cubicBezTo>
                    <a:pt x="5571231" y="810142"/>
                    <a:pt x="5581339" y="818112"/>
                    <a:pt x="5591361" y="826012"/>
                  </a:cubicBezTo>
                  <a:cubicBezTo>
                    <a:pt x="5611379" y="841825"/>
                    <a:pt x="5631115" y="857271"/>
                    <a:pt x="5650255" y="871867"/>
                  </a:cubicBezTo>
                  <a:cubicBezTo>
                    <a:pt x="5659883" y="879101"/>
                    <a:pt x="5669295" y="886194"/>
                    <a:pt x="5678483" y="893088"/>
                  </a:cubicBezTo>
                  <a:cubicBezTo>
                    <a:pt x="5687757" y="899870"/>
                    <a:pt x="5696789" y="906453"/>
                    <a:pt x="5705241" y="913135"/>
                  </a:cubicBezTo>
                  <a:cubicBezTo>
                    <a:pt x="5715817" y="924574"/>
                    <a:pt x="5719837" y="935022"/>
                    <a:pt x="5733711" y="947140"/>
                  </a:cubicBezTo>
                  <a:cubicBezTo>
                    <a:pt x="5736415" y="961821"/>
                    <a:pt x="5715999" y="936154"/>
                    <a:pt x="5696831" y="917594"/>
                  </a:cubicBezTo>
                  <a:cubicBezTo>
                    <a:pt x="5699961" y="926570"/>
                    <a:pt x="5743975" y="975426"/>
                    <a:pt x="5704123" y="942072"/>
                  </a:cubicBezTo>
                  <a:cubicBezTo>
                    <a:pt x="5699663" y="935319"/>
                    <a:pt x="5704575" y="938887"/>
                    <a:pt x="5710083" y="943134"/>
                  </a:cubicBezTo>
                  <a:cubicBezTo>
                    <a:pt x="5704533" y="934413"/>
                    <a:pt x="5698941" y="932120"/>
                    <a:pt x="5700795" y="935687"/>
                  </a:cubicBezTo>
                  <a:cubicBezTo>
                    <a:pt x="5695063" y="929458"/>
                    <a:pt x="5690065" y="923696"/>
                    <a:pt x="5686043" y="918713"/>
                  </a:cubicBezTo>
                  <a:cubicBezTo>
                    <a:pt x="5682009" y="913758"/>
                    <a:pt x="5678767" y="909822"/>
                    <a:pt x="5676969" y="906792"/>
                  </a:cubicBezTo>
                  <a:cubicBezTo>
                    <a:pt x="5673303" y="900804"/>
                    <a:pt x="5674859" y="899020"/>
                    <a:pt x="5683921" y="903975"/>
                  </a:cubicBezTo>
                  <a:cubicBezTo>
                    <a:pt x="5636353" y="856067"/>
                    <a:pt x="5665659" y="908123"/>
                    <a:pt x="5621799" y="872815"/>
                  </a:cubicBezTo>
                  <a:cubicBezTo>
                    <a:pt x="5619987" y="863118"/>
                    <a:pt x="5644067" y="879483"/>
                    <a:pt x="5642185" y="869687"/>
                  </a:cubicBezTo>
                  <a:cubicBezTo>
                    <a:pt x="5610261" y="844572"/>
                    <a:pt x="5612597" y="855926"/>
                    <a:pt x="5584751" y="827824"/>
                  </a:cubicBezTo>
                  <a:cubicBezTo>
                    <a:pt x="5577147" y="823350"/>
                    <a:pt x="5552711" y="814332"/>
                    <a:pt x="5576483" y="832637"/>
                  </a:cubicBezTo>
                  <a:cubicBezTo>
                    <a:pt x="5578663" y="838286"/>
                    <a:pt x="5568823" y="829070"/>
                    <a:pt x="5566911" y="825700"/>
                  </a:cubicBezTo>
                  <a:cubicBezTo>
                    <a:pt x="5560513" y="821128"/>
                    <a:pt x="5554269" y="816357"/>
                    <a:pt x="5547631" y="812109"/>
                  </a:cubicBezTo>
                  <a:cubicBezTo>
                    <a:pt x="5544543" y="806815"/>
                    <a:pt x="5552147" y="811048"/>
                    <a:pt x="5558771" y="814969"/>
                  </a:cubicBezTo>
                  <a:cubicBezTo>
                    <a:pt x="5565367" y="818933"/>
                    <a:pt x="5571271" y="822218"/>
                    <a:pt x="5565553" y="813922"/>
                  </a:cubicBezTo>
                  <a:cubicBezTo>
                    <a:pt x="5528673" y="772512"/>
                    <a:pt x="5528617" y="797952"/>
                    <a:pt x="5498703" y="762206"/>
                  </a:cubicBezTo>
                  <a:cubicBezTo>
                    <a:pt x="5485439" y="754263"/>
                    <a:pt x="5506927" y="778062"/>
                    <a:pt x="5490675" y="767401"/>
                  </a:cubicBezTo>
                  <a:cubicBezTo>
                    <a:pt x="5502963" y="784503"/>
                    <a:pt x="5502327" y="770261"/>
                    <a:pt x="5530103" y="793493"/>
                  </a:cubicBezTo>
                  <a:cubicBezTo>
                    <a:pt x="5518325" y="788170"/>
                    <a:pt x="5526707" y="803559"/>
                    <a:pt x="5543071" y="824001"/>
                  </a:cubicBezTo>
                  <a:cubicBezTo>
                    <a:pt x="5559069" y="844968"/>
                    <a:pt x="5582427" y="871725"/>
                    <a:pt x="5602701" y="887723"/>
                  </a:cubicBezTo>
                  <a:cubicBezTo>
                    <a:pt x="5591971" y="887057"/>
                    <a:pt x="5580603" y="873325"/>
                    <a:pt x="5568341" y="859012"/>
                  </a:cubicBezTo>
                  <a:cubicBezTo>
                    <a:pt x="5556039" y="844784"/>
                    <a:pt x="5543099" y="829594"/>
                    <a:pt x="5528815" y="827555"/>
                  </a:cubicBezTo>
                  <a:cubicBezTo>
                    <a:pt x="5534547" y="815351"/>
                    <a:pt x="5499143" y="774352"/>
                    <a:pt x="5458991" y="738110"/>
                  </a:cubicBezTo>
                  <a:cubicBezTo>
                    <a:pt x="5448969" y="729050"/>
                    <a:pt x="5438675" y="720315"/>
                    <a:pt x="5428695" y="712387"/>
                  </a:cubicBezTo>
                  <a:cubicBezTo>
                    <a:pt x="5418573" y="704699"/>
                    <a:pt x="5408579" y="698116"/>
                    <a:pt x="5399659" y="692680"/>
                  </a:cubicBezTo>
                  <a:cubicBezTo>
                    <a:pt x="5381765" y="681892"/>
                    <a:pt x="5367735" y="676342"/>
                    <a:pt x="5362483" y="679967"/>
                  </a:cubicBezTo>
                  <a:cubicBezTo>
                    <a:pt x="5333915" y="663856"/>
                    <a:pt x="5319487" y="648127"/>
                    <a:pt x="5298903" y="632271"/>
                  </a:cubicBezTo>
                  <a:cubicBezTo>
                    <a:pt x="5304367" y="638359"/>
                    <a:pt x="5298987" y="635499"/>
                    <a:pt x="5292957" y="632186"/>
                  </a:cubicBezTo>
                  <a:cubicBezTo>
                    <a:pt x="5306167" y="647830"/>
                    <a:pt x="5343823" y="664097"/>
                    <a:pt x="5350407" y="679570"/>
                  </a:cubicBezTo>
                  <a:cubicBezTo>
                    <a:pt x="5330955" y="669476"/>
                    <a:pt x="5320691" y="659680"/>
                    <a:pt x="5305585" y="649727"/>
                  </a:cubicBezTo>
                  <a:cubicBezTo>
                    <a:pt x="5309775" y="659396"/>
                    <a:pt x="5328011" y="669363"/>
                    <a:pt x="5344447" y="679415"/>
                  </a:cubicBezTo>
                  <a:cubicBezTo>
                    <a:pt x="5355771" y="698003"/>
                    <a:pt x="5269755" y="634579"/>
                    <a:pt x="5320463" y="678778"/>
                  </a:cubicBezTo>
                  <a:cubicBezTo>
                    <a:pt x="5328619" y="692298"/>
                    <a:pt x="5297275" y="660416"/>
                    <a:pt x="5279875" y="654894"/>
                  </a:cubicBezTo>
                  <a:cubicBezTo>
                    <a:pt x="5284491" y="653663"/>
                    <a:pt x="5277965" y="642507"/>
                    <a:pt x="5267899" y="630105"/>
                  </a:cubicBezTo>
                  <a:cubicBezTo>
                    <a:pt x="5257947" y="617520"/>
                    <a:pt x="5245021" y="602754"/>
                    <a:pt x="5238169" y="592575"/>
                  </a:cubicBezTo>
                  <a:cubicBezTo>
                    <a:pt x="5200085" y="570087"/>
                    <a:pt x="5178347" y="559207"/>
                    <a:pt x="5158751" y="552120"/>
                  </a:cubicBezTo>
                  <a:lnTo>
                    <a:pt x="5132907" y="544458"/>
                  </a:lnTo>
                  <a:lnTo>
                    <a:pt x="5142079" y="552951"/>
                  </a:lnTo>
                  <a:cubicBezTo>
                    <a:pt x="5155773" y="564459"/>
                    <a:pt x="5177581" y="580205"/>
                    <a:pt x="5191619" y="587605"/>
                  </a:cubicBezTo>
                  <a:cubicBezTo>
                    <a:pt x="5218391" y="603051"/>
                    <a:pt x="5165471" y="558810"/>
                    <a:pt x="5209643" y="587266"/>
                  </a:cubicBezTo>
                  <a:cubicBezTo>
                    <a:pt x="5195655" y="586968"/>
                    <a:pt x="5233439" y="611064"/>
                    <a:pt x="5240447" y="626693"/>
                  </a:cubicBezTo>
                  <a:cubicBezTo>
                    <a:pt x="5233523" y="623012"/>
                    <a:pt x="5226643" y="619360"/>
                    <a:pt x="5219637" y="615637"/>
                  </a:cubicBezTo>
                  <a:cubicBezTo>
                    <a:pt x="5254293" y="646060"/>
                    <a:pt x="5255031" y="619487"/>
                    <a:pt x="5228923" y="604084"/>
                  </a:cubicBezTo>
                  <a:cubicBezTo>
                    <a:pt x="5250939" y="605146"/>
                    <a:pt x="5267459" y="641827"/>
                    <a:pt x="5255143" y="637792"/>
                  </a:cubicBezTo>
                  <a:cubicBezTo>
                    <a:pt x="5269655" y="647292"/>
                    <a:pt x="5282707" y="657796"/>
                    <a:pt x="5295251" y="668075"/>
                  </a:cubicBezTo>
                  <a:cubicBezTo>
                    <a:pt x="5307779" y="678381"/>
                    <a:pt x="5319657" y="688673"/>
                    <a:pt x="5331083" y="698951"/>
                  </a:cubicBezTo>
                  <a:cubicBezTo>
                    <a:pt x="5353903" y="719550"/>
                    <a:pt x="5374955" y="739979"/>
                    <a:pt x="5395497" y="760634"/>
                  </a:cubicBezTo>
                  <a:cubicBezTo>
                    <a:pt x="5356055" y="741649"/>
                    <a:pt x="5404741" y="807806"/>
                    <a:pt x="5345763" y="764768"/>
                  </a:cubicBezTo>
                  <a:cubicBezTo>
                    <a:pt x="5363727" y="770162"/>
                    <a:pt x="5369843" y="765603"/>
                    <a:pt x="5353507" y="742286"/>
                  </a:cubicBezTo>
                  <a:cubicBezTo>
                    <a:pt x="5343031" y="728469"/>
                    <a:pt x="5333559" y="734783"/>
                    <a:pt x="5303547" y="712684"/>
                  </a:cubicBezTo>
                  <a:cubicBezTo>
                    <a:pt x="5311771" y="724250"/>
                    <a:pt x="5336065" y="736199"/>
                    <a:pt x="5339717" y="747609"/>
                  </a:cubicBezTo>
                  <a:cubicBezTo>
                    <a:pt x="5328987" y="739752"/>
                    <a:pt x="5318255" y="731909"/>
                    <a:pt x="5311615" y="724208"/>
                  </a:cubicBezTo>
                  <a:cubicBezTo>
                    <a:pt x="5302031" y="718644"/>
                    <a:pt x="5308839" y="726728"/>
                    <a:pt x="5309747" y="729870"/>
                  </a:cubicBezTo>
                  <a:cubicBezTo>
                    <a:pt x="5285439" y="714666"/>
                    <a:pt x="5286091" y="701061"/>
                    <a:pt x="5289361" y="700933"/>
                  </a:cubicBezTo>
                  <a:cubicBezTo>
                    <a:pt x="5332115" y="726940"/>
                    <a:pt x="5330203" y="719536"/>
                    <a:pt x="5369491" y="748402"/>
                  </a:cubicBezTo>
                  <a:cubicBezTo>
                    <a:pt x="5357981" y="734861"/>
                    <a:pt x="5345483" y="721263"/>
                    <a:pt x="5331229" y="707607"/>
                  </a:cubicBezTo>
                  <a:lnTo>
                    <a:pt x="5313723" y="692849"/>
                  </a:lnTo>
                  <a:lnTo>
                    <a:pt x="5310893" y="689976"/>
                  </a:lnTo>
                  <a:lnTo>
                    <a:pt x="5308933" y="688810"/>
                  </a:lnTo>
                  <a:lnTo>
                    <a:pt x="5282423" y="666461"/>
                  </a:lnTo>
                  <a:cubicBezTo>
                    <a:pt x="5275387" y="663049"/>
                    <a:pt x="5276491" y="666347"/>
                    <a:pt x="5274779" y="667338"/>
                  </a:cubicBezTo>
                  <a:cubicBezTo>
                    <a:pt x="5273929" y="667820"/>
                    <a:pt x="5272371" y="667749"/>
                    <a:pt x="5268763" y="665965"/>
                  </a:cubicBezTo>
                  <a:cubicBezTo>
                    <a:pt x="5265195" y="664125"/>
                    <a:pt x="5259447" y="660755"/>
                    <a:pt x="5250059" y="654894"/>
                  </a:cubicBezTo>
                  <a:cubicBezTo>
                    <a:pt x="5263099" y="666645"/>
                    <a:pt x="5270375" y="670481"/>
                    <a:pt x="5278629" y="673454"/>
                  </a:cubicBezTo>
                  <a:cubicBezTo>
                    <a:pt x="5282719" y="674990"/>
                    <a:pt x="5286989" y="676420"/>
                    <a:pt x="5292133" y="678816"/>
                  </a:cubicBezTo>
                  <a:lnTo>
                    <a:pt x="5308933" y="688810"/>
                  </a:lnTo>
                  <a:lnTo>
                    <a:pt x="5313723" y="692849"/>
                  </a:lnTo>
                  <a:lnTo>
                    <a:pt x="5317717" y="696902"/>
                  </a:lnTo>
                  <a:cubicBezTo>
                    <a:pt x="5325131" y="706931"/>
                    <a:pt x="5279311" y="678342"/>
                    <a:pt x="5313017" y="701358"/>
                  </a:cubicBezTo>
                  <a:cubicBezTo>
                    <a:pt x="5288907" y="684115"/>
                    <a:pt x="5284251" y="686139"/>
                    <a:pt x="5278007" y="687711"/>
                  </a:cubicBezTo>
                  <a:cubicBezTo>
                    <a:pt x="5274879" y="688489"/>
                    <a:pt x="5271353" y="689155"/>
                    <a:pt x="5264799" y="687272"/>
                  </a:cubicBezTo>
                  <a:cubicBezTo>
                    <a:pt x="5261515" y="686323"/>
                    <a:pt x="5257479" y="684738"/>
                    <a:pt x="5252353" y="682218"/>
                  </a:cubicBezTo>
                  <a:cubicBezTo>
                    <a:pt x="5247199" y="679740"/>
                    <a:pt x="5240773" y="676611"/>
                    <a:pt x="5232973" y="672166"/>
                  </a:cubicBezTo>
                  <a:cubicBezTo>
                    <a:pt x="5227381" y="666347"/>
                    <a:pt x="5232903" y="669009"/>
                    <a:pt x="5238833" y="671982"/>
                  </a:cubicBezTo>
                  <a:cubicBezTo>
                    <a:pt x="5235975" y="668273"/>
                    <a:pt x="5233087" y="664507"/>
                    <a:pt x="5230227" y="660798"/>
                  </a:cubicBezTo>
                  <a:cubicBezTo>
                    <a:pt x="5256261" y="683237"/>
                    <a:pt x="5265379" y="685219"/>
                    <a:pt x="5266963" y="677673"/>
                  </a:cubicBezTo>
                  <a:cubicBezTo>
                    <a:pt x="5264119" y="675281"/>
                    <a:pt x="5260523" y="672520"/>
                    <a:pt x="5255979" y="669561"/>
                  </a:cubicBezTo>
                  <a:cubicBezTo>
                    <a:pt x="5251377" y="666687"/>
                    <a:pt x="5245927" y="663502"/>
                    <a:pt x="5239583" y="659920"/>
                  </a:cubicBezTo>
                  <a:cubicBezTo>
                    <a:pt x="5226913" y="652771"/>
                    <a:pt x="5210689" y="644050"/>
                    <a:pt x="5190743" y="633262"/>
                  </a:cubicBezTo>
                  <a:cubicBezTo>
                    <a:pt x="5222567" y="642209"/>
                    <a:pt x="5180903" y="619530"/>
                    <a:pt x="5152517" y="599965"/>
                  </a:cubicBezTo>
                  <a:cubicBezTo>
                    <a:pt x="5145707" y="605627"/>
                    <a:pt x="5120777" y="597756"/>
                    <a:pt x="5125859" y="612281"/>
                  </a:cubicBezTo>
                  <a:cubicBezTo>
                    <a:pt x="5118569" y="609195"/>
                    <a:pt x="5113147" y="606038"/>
                    <a:pt x="5108687" y="602853"/>
                  </a:cubicBezTo>
                  <a:cubicBezTo>
                    <a:pt x="5104157" y="599809"/>
                    <a:pt x="5100575" y="596779"/>
                    <a:pt x="5097119" y="593693"/>
                  </a:cubicBezTo>
                  <a:cubicBezTo>
                    <a:pt x="5090211" y="587535"/>
                    <a:pt x="5083715" y="581348"/>
                    <a:pt x="5070563" y="575657"/>
                  </a:cubicBezTo>
                  <a:cubicBezTo>
                    <a:pt x="5075631" y="577228"/>
                    <a:pt x="5094105" y="586133"/>
                    <a:pt x="5109011" y="591895"/>
                  </a:cubicBezTo>
                  <a:cubicBezTo>
                    <a:pt x="5123779" y="597898"/>
                    <a:pt x="5134849" y="601097"/>
                    <a:pt x="5125959" y="589347"/>
                  </a:cubicBezTo>
                  <a:cubicBezTo>
                    <a:pt x="5106663" y="568536"/>
                    <a:pt x="5097375" y="584165"/>
                    <a:pt x="5085215" y="563255"/>
                  </a:cubicBezTo>
                  <a:cubicBezTo>
                    <a:pt x="5141915" y="596057"/>
                    <a:pt x="5081391" y="548659"/>
                    <a:pt x="5124515" y="572174"/>
                  </a:cubicBezTo>
                  <a:cubicBezTo>
                    <a:pt x="5117635" y="561188"/>
                    <a:pt x="5078703" y="552326"/>
                    <a:pt x="5078687" y="540901"/>
                  </a:cubicBezTo>
                  <a:cubicBezTo>
                    <a:pt x="5087663" y="543152"/>
                    <a:pt x="5108305" y="554322"/>
                    <a:pt x="5130431" y="568026"/>
                  </a:cubicBezTo>
                  <a:cubicBezTo>
                    <a:pt x="5152191" y="582396"/>
                    <a:pt x="5175551" y="599016"/>
                    <a:pt x="5191111" y="610441"/>
                  </a:cubicBezTo>
                  <a:cubicBezTo>
                    <a:pt x="5205351" y="614971"/>
                    <a:pt x="5219183" y="619162"/>
                    <a:pt x="5200383" y="598875"/>
                  </a:cubicBezTo>
                  <a:cubicBezTo>
                    <a:pt x="5183245" y="584795"/>
                    <a:pt x="5145817" y="561590"/>
                    <a:pt x="5133687" y="550115"/>
                  </a:cubicBezTo>
                  <a:lnTo>
                    <a:pt x="5131929" y="544169"/>
                  </a:lnTo>
                  <a:lnTo>
                    <a:pt x="5129185" y="543355"/>
                  </a:lnTo>
                  <a:cubicBezTo>
                    <a:pt x="5118683" y="540731"/>
                    <a:pt x="5106939" y="538077"/>
                    <a:pt x="5092181" y="534417"/>
                  </a:cubicBezTo>
                  <a:cubicBezTo>
                    <a:pt x="5089873" y="525385"/>
                    <a:pt x="5129131" y="544625"/>
                    <a:pt x="5106919" y="522044"/>
                  </a:cubicBezTo>
                  <a:cubicBezTo>
                    <a:pt x="5098991" y="520387"/>
                    <a:pt x="5106579" y="529250"/>
                    <a:pt x="5084055" y="517712"/>
                  </a:cubicBezTo>
                  <a:cubicBezTo>
                    <a:pt x="5074257" y="507349"/>
                    <a:pt x="5087227" y="512389"/>
                    <a:pt x="5076027" y="501063"/>
                  </a:cubicBezTo>
                  <a:close/>
                  <a:moveTo>
                    <a:pt x="1980993" y="501063"/>
                  </a:moveTo>
                  <a:cubicBezTo>
                    <a:pt x="2013059" y="493517"/>
                    <a:pt x="1979379" y="525838"/>
                    <a:pt x="1950895" y="527805"/>
                  </a:cubicBezTo>
                  <a:cubicBezTo>
                    <a:pt x="1958327" y="523049"/>
                    <a:pt x="1963368" y="522157"/>
                    <a:pt x="1968167" y="521491"/>
                  </a:cubicBezTo>
                  <a:cubicBezTo>
                    <a:pt x="1984787" y="510194"/>
                    <a:pt x="1935067" y="523091"/>
                    <a:pt x="1980993" y="501063"/>
                  </a:cubicBezTo>
                  <a:close/>
                  <a:moveTo>
                    <a:pt x="3994507" y="500723"/>
                  </a:moveTo>
                  <a:cubicBezTo>
                    <a:pt x="4019763" y="505848"/>
                    <a:pt x="3999985" y="512573"/>
                    <a:pt x="4016789" y="521407"/>
                  </a:cubicBezTo>
                  <a:cubicBezTo>
                    <a:pt x="4035873" y="526815"/>
                    <a:pt x="4053811" y="527806"/>
                    <a:pt x="4080071" y="530156"/>
                  </a:cubicBezTo>
                  <a:cubicBezTo>
                    <a:pt x="4094159" y="542444"/>
                    <a:pt x="4003511" y="520982"/>
                    <a:pt x="4033523" y="538409"/>
                  </a:cubicBezTo>
                  <a:cubicBezTo>
                    <a:pt x="3991859" y="520642"/>
                    <a:pt x="3994731" y="508311"/>
                    <a:pt x="3994507" y="500723"/>
                  </a:cubicBezTo>
                  <a:close/>
                  <a:moveTo>
                    <a:pt x="4546153" y="500313"/>
                  </a:moveTo>
                  <a:cubicBezTo>
                    <a:pt x="4561839" y="504914"/>
                    <a:pt x="4601423" y="529632"/>
                    <a:pt x="4578233" y="509897"/>
                  </a:cubicBezTo>
                  <a:cubicBezTo>
                    <a:pt x="4600531" y="516084"/>
                    <a:pt x="4601097" y="527396"/>
                    <a:pt x="4614079" y="535961"/>
                  </a:cubicBezTo>
                  <a:cubicBezTo>
                    <a:pt x="4594033" y="523233"/>
                    <a:pt x="4559999" y="514385"/>
                    <a:pt x="4546153" y="500313"/>
                  </a:cubicBezTo>
                  <a:close/>
                  <a:moveTo>
                    <a:pt x="2494076" y="497722"/>
                  </a:moveTo>
                  <a:cubicBezTo>
                    <a:pt x="2498607" y="498090"/>
                    <a:pt x="2503151" y="498458"/>
                    <a:pt x="2507639" y="498812"/>
                  </a:cubicBezTo>
                  <a:cubicBezTo>
                    <a:pt x="2478433" y="509062"/>
                    <a:pt x="2459590" y="510647"/>
                    <a:pt x="2490056" y="511709"/>
                  </a:cubicBezTo>
                  <a:cubicBezTo>
                    <a:pt x="2473832" y="516905"/>
                    <a:pt x="2464474" y="513635"/>
                    <a:pt x="2452511" y="513536"/>
                  </a:cubicBezTo>
                  <a:cubicBezTo>
                    <a:pt x="2465691" y="509019"/>
                    <a:pt x="2469528" y="506372"/>
                    <a:pt x="2466413" y="505140"/>
                  </a:cubicBezTo>
                  <a:cubicBezTo>
                    <a:pt x="2476224" y="501983"/>
                    <a:pt x="2483685" y="501672"/>
                    <a:pt x="2494076" y="497722"/>
                  </a:cubicBezTo>
                  <a:close/>
                  <a:moveTo>
                    <a:pt x="3385919" y="497113"/>
                  </a:moveTo>
                  <a:cubicBezTo>
                    <a:pt x="3385367" y="501615"/>
                    <a:pt x="3371127" y="501714"/>
                    <a:pt x="3353585" y="501360"/>
                  </a:cubicBezTo>
                  <a:cubicBezTo>
                    <a:pt x="3336059" y="501091"/>
                    <a:pt x="3315248" y="501728"/>
                    <a:pt x="3301671" y="504828"/>
                  </a:cubicBezTo>
                  <a:cubicBezTo>
                    <a:pt x="3310293" y="510166"/>
                    <a:pt x="3345586" y="508608"/>
                    <a:pt x="3371691" y="507702"/>
                  </a:cubicBezTo>
                  <a:cubicBezTo>
                    <a:pt x="3397755" y="506131"/>
                    <a:pt x="3414673" y="501983"/>
                    <a:pt x="3385919" y="497113"/>
                  </a:cubicBezTo>
                  <a:close/>
                  <a:moveTo>
                    <a:pt x="4366655" y="497085"/>
                  </a:moveTo>
                  <a:cubicBezTo>
                    <a:pt x="4380075" y="500837"/>
                    <a:pt x="4384635" y="500823"/>
                    <a:pt x="4382865" y="498048"/>
                  </a:cubicBezTo>
                  <a:cubicBezTo>
                    <a:pt x="4406719" y="497665"/>
                    <a:pt x="4368495" y="512842"/>
                    <a:pt x="4430149" y="524606"/>
                  </a:cubicBezTo>
                  <a:cubicBezTo>
                    <a:pt x="4416659" y="524125"/>
                    <a:pt x="4431749" y="536045"/>
                    <a:pt x="4392491" y="524366"/>
                  </a:cubicBezTo>
                  <a:cubicBezTo>
                    <a:pt x="4404837" y="523134"/>
                    <a:pt x="4350571" y="499591"/>
                    <a:pt x="4366655" y="497085"/>
                  </a:cubicBezTo>
                  <a:close/>
                  <a:moveTo>
                    <a:pt x="3699867" y="497006"/>
                  </a:moveTo>
                  <a:cubicBezTo>
                    <a:pt x="3686889" y="496854"/>
                    <a:pt x="3674895" y="498337"/>
                    <a:pt x="3673535" y="499420"/>
                  </a:cubicBezTo>
                  <a:cubicBezTo>
                    <a:pt x="3706225" y="509755"/>
                    <a:pt x="3695083" y="509897"/>
                    <a:pt x="3713785" y="521208"/>
                  </a:cubicBezTo>
                  <a:cubicBezTo>
                    <a:pt x="3720695" y="521449"/>
                    <a:pt x="3727743" y="521704"/>
                    <a:pt x="3734779" y="521959"/>
                  </a:cubicBezTo>
                  <a:cubicBezTo>
                    <a:pt x="3740855" y="522015"/>
                    <a:pt x="3746361" y="521959"/>
                    <a:pt x="3739635" y="519240"/>
                  </a:cubicBezTo>
                  <a:cubicBezTo>
                    <a:pt x="3733789" y="519042"/>
                    <a:pt x="3722973" y="516282"/>
                    <a:pt x="3733875" y="516097"/>
                  </a:cubicBezTo>
                  <a:cubicBezTo>
                    <a:pt x="3737937" y="518037"/>
                    <a:pt x="3742127" y="519863"/>
                    <a:pt x="3750027" y="519623"/>
                  </a:cubicBezTo>
                  <a:cubicBezTo>
                    <a:pt x="3739395" y="514158"/>
                    <a:pt x="3734681" y="510010"/>
                    <a:pt x="3737823" y="507547"/>
                  </a:cubicBezTo>
                  <a:cubicBezTo>
                    <a:pt x="3715315" y="505834"/>
                    <a:pt x="3724601" y="511001"/>
                    <a:pt x="3717679" y="512643"/>
                  </a:cubicBezTo>
                  <a:cubicBezTo>
                    <a:pt x="3708405" y="506867"/>
                    <a:pt x="3705347" y="502450"/>
                    <a:pt x="3715711" y="500893"/>
                  </a:cubicBezTo>
                  <a:cubicBezTo>
                    <a:pt x="3719859" y="502818"/>
                    <a:pt x="3724119" y="504644"/>
                    <a:pt x="3732091" y="504404"/>
                  </a:cubicBezTo>
                  <a:cubicBezTo>
                    <a:pt x="3726803" y="498946"/>
                    <a:pt x="3712843" y="497159"/>
                    <a:pt x="3699867" y="497006"/>
                  </a:cubicBezTo>
                  <a:close/>
                  <a:moveTo>
                    <a:pt x="3193581" y="491039"/>
                  </a:moveTo>
                  <a:cubicBezTo>
                    <a:pt x="3195960" y="493135"/>
                    <a:pt x="3192010" y="494352"/>
                    <a:pt x="3178787" y="496193"/>
                  </a:cubicBezTo>
                  <a:cubicBezTo>
                    <a:pt x="3174313" y="495117"/>
                    <a:pt x="3169854" y="494168"/>
                    <a:pt x="3161982" y="495994"/>
                  </a:cubicBezTo>
                  <a:cubicBezTo>
                    <a:pt x="3191302" y="500638"/>
                    <a:pt x="3135933" y="504333"/>
                    <a:pt x="3155371" y="508877"/>
                  </a:cubicBezTo>
                  <a:cubicBezTo>
                    <a:pt x="3161643" y="507575"/>
                    <a:pt x="3169542" y="505933"/>
                    <a:pt x="3177286" y="504319"/>
                  </a:cubicBezTo>
                  <a:cubicBezTo>
                    <a:pt x="3181137" y="503413"/>
                    <a:pt x="3184945" y="502521"/>
                    <a:pt x="3188513" y="501686"/>
                  </a:cubicBezTo>
                  <a:cubicBezTo>
                    <a:pt x="3192066" y="500907"/>
                    <a:pt x="3195365" y="500185"/>
                    <a:pt x="3198168" y="499420"/>
                  </a:cubicBezTo>
                  <a:cubicBezTo>
                    <a:pt x="3209380" y="496391"/>
                    <a:pt x="3212693" y="493290"/>
                    <a:pt x="3193581" y="491039"/>
                  </a:cubicBezTo>
                  <a:close/>
                  <a:moveTo>
                    <a:pt x="5162513" y="490417"/>
                  </a:moveTo>
                  <a:cubicBezTo>
                    <a:pt x="5194593" y="506995"/>
                    <a:pt x="5235083" y="530057"/>
                    <a:pt x="5279931" y="555795"/>
                  </a:cubicBezTo>
                  <a:cubicBezTo>
                    <a:pt x="5291115" y="562279"/>
                    <a:pt x="5302571" y="568918"/>
                    <a:pt x="5314249" y="575685"/>
                  </a:cubicBezTo>
                  <a:cubicBezTo>
                    <a:pt x="5325617" y="582934"/>
                    <a:pt x="5337183" y="590296"/>
                    <a:pt x="5348877" y="597742"/>
                  </a:cubicBezTo>
                  <a:cubicBezTo>
                    <a:pt x="5372195" y="612777"/>
                    <a:pt x="5396021" y="628152"/>
                    <a:pt x="5419819" y="643484"/>
                  </a:cubicBezTo>
                  <a:cubicBezTo>
                    <a:pt x="5431683" y="651200"/>
                    <a:pt x="5443547" y="658915"/>
                    <a:pt x="5455325" y="666574"/>
                  </a:cubicBezTo>
                  <a:cubicBezTo>
                    <a:pt x="5466791" y="674672"/>
                    <a:pt x="5478189" y="682728"/>
                    <a:pt x="5489429" y="690670"/>
                  </a:cubicBezTo>
                  <a:cubicBezTo>
                    <a:pt x="5511897" y="706596"/>
                    <a:pt x="5533799" y="722113"/>
                    <a:pt x="5554567" y="736836"/>
                  </a:cubicBezTo>
                  <a:cubicBezTo>
                    <a:pt x="5596613" y="765632"/>
                    <a:pt x="5631991" y="794116"/>
                    <a:pt x="5660165" y="814318"/>
                  </a:cubicBezTo>
                  <a:cubicBezTo>
                    <a:pt x="5672155" y="823648"/>
                    <a:pt x="5675031" y="831760"/>
                    <a:pt x="5680819" y="840240"/>
                  </a:cubicBezTo>
                  <a:cubicBezTo>
                    <a:pt x="5720631" y="859026"/>
                    <a:pt x="5774257" y="907699"/>
                    <a:pt x="5827841" y="957206"/>
                  </a:cubicBezTo>
                  <a:cubicBezTo>
                    <a:pt x="5834511" y="963421"/>
                    <a:pt x="5841207" y="969636"/>
                    <a:pt x="5847859" y="975837"/>
                  </a:cubicBezTo>
                  <a:cubicBezTo>
                    <a:pt x="5854457" y="982094"/>
                    <a:pt x="5860699" y="988663"/>
                    <a:pt x="5867043" y="994963"/>
                  </a:cubicBezTo>
                  <a:cubicBezTo>
                    <a:pt x="5879715" y="1007605"/>
                    <a:pt x="5892101" y="1019965"/>
                    <a:pt x="5903895" y="1031729"/>
                  </a:cubicBezTo>
                  <a:cubicBezTo>
                    <a:pt x="5927649" y="1055089"/>
                    <a:pt x="5949479" y="1075574"/>
                    <a:pt x="5967715" y="1089958"/>
                  </a:cubicBezTo>
                  <a:cubicBezTo>
                    <a:pt x="5980697" y="1115214"/>
                    <a:pt x="6020663" y="1148526"/>
                    <a:pt x="6039123" y="1175580"/>
                  </a:cubicBezTo>
                  <a:cubicBezTo>
                    <a:pt x="6009917" y="1161295"/>
                    <a:pt x="5969031" y="1091359"/>
                    <a:pt x="5920061" y="1055188"/>
                  </a:cubicBezTo>
                  <a:cubicBezTo>
                    <a:pt x="5910903" y="1050841"/>
                    <a:pt x="5910265" y="1056872"/>
                    <a:pt x="5905267" y="1057609"/>
                  </a:cubicBezTo>
                  <a:cubicBezTo>
                    <a:pt x="5917003" y="1074597"/>
                    <a:pt x="5928795" y="1086008"/>
                    <a:pt x="5938833" y="1095762"/>
                  </a:cubicBezTo>
                  <a:cubicBezTo>
                    <a:pt x="5948927" y="1105445"/>
                    <a:pt x="5957139" y="1113543"/>
                    <a:pt x="5961259" y="1124076"/>
                  </a:cubicBezTo>
                  <a:cubicBezTo>
                    <a:pt x="5958201" y="1120410"/>
                    <a:pt x="5955059" y="1116715"/>
                    <a:pt x="5951803" y="1113048"/>
                  </a:cubicBezTo>
                  <a:cubicBezTo>
                    <a:pt x="5948375" y="1109523"/>
                    <a:pt x="5944907" y="1105969"/>
                    <a:pt x="5941395" y="1102359"/>
                  </a:cubicBezTo>
                  <a:cubicBezTo>
                    <a:pt x="5934289" y="1095210"/>
                    <a:pt x="5926871" y="1088032"/>
                    <a:pt x="5919227" y="1080798"/>
                  </a:cubicBezTo>
                  <a:cubicBezTo>
                    <a:pt x="5903823" y="1066485"/>
                    <a:pt x="5887867" y="1051677"/>
                    <a:pt x="5871787" y="1036727"/>
                  </a:cubicBezTo>
                  <a:cubicBezTo>
                    <a:pt x="5855589" y="1021890"/>
                    <a:pt x="5839959" y="1006176"/>
                    <a:pt x="5824247" y="990999"/>
                  </a:cubicBezTo>
                  <a:cubicBezTo>
                    <a:pt x="5808531" y="975823"/>
                    <a:pt x="5793681" y="960151"/>
                    <a:pt x="5780527" y="943743"/>
                  </a:cubicBezTo>
                  <a:cubicBezTo>
                    <a:pt x="5800163" y="963888"/>
                    <a:pt x="5821853" y="983326"/>
                    <a:pt x="5841135" y="1001518"/>
                  </a:cubicBezTo>
                  <a:cubicBezTo>
                    <a:pt x="5860191" y="1019951"/>
                    <a:pt x="5877675" y="1036231"/>
                    <a:pt x="5890403" y="1048321"/>
                  </a:cubicBezTo>
                  <a:cubicBezTo>
                    <a:pt x="5919013" y="1069854"/>
                    <a:pt x="5869295" y="1012362"/>
                    <a:pt x="5905183" y="1045901"/>
                  </a:cubicBezTo>
                  <a:cubicBezTo>
                    <a:pt x="5879727" y="1012008"/>
                    <a:pt x="5875905" y="1013622"/>
                    <a:pt x="5872903" y="1013806"/>
                  </a:cubicBezTo>
                  <a:cubicBezTo>
                    <a:pt x="5869761" y="1014061"/>
                    <a:pt x="5867863" y="1012546"/>
                    <a:pt x="5844533" y="973218"/>
                  </a:cubicBezTo>
                  <a:cubicBezTo>
                    <a:pt x="5823269" y="963152"/>
                    <a:pt x="5764135" y="914876"/>
                    <a:pt x="5747699" y="891177"/>
                  </a:cubicBezTo>
                  <a:cubicBezTo>
                    <a:pt x="5732011" y="877204"/>
                    <a:pt x="5729859" y="878054"/>
                    <a:pt x="5727723" y="878889"/>
                  </a:cubicBezTo>
                  <a:cubicBezTo>
                    <a:pt x="5725471" y="879851"/>
                    <a:pt x="5723687" y="880262"/>
                    <a:pt x="5707393" y="867053"/>
                  </a:cubicBezTo>
                  <a:cubicBezTo>
                    <a:pt x="5726915" y="866770"/>
                    <a:pt x="5703641" y="864463"/>
                    <a:pt x="5697709" y="859932"/>
                  </a:cubicBezTo>
                  <a:cubicBezTo>
                    <a:pt x="5689087" y="853321"/>
                    <a:pt x="5657575" y="824313"/>
                    <a:pt x="5625465" y="796763"/>
                  </a:cubicBezTo>
                  <a:cubicBezTo>
                    <a:pt x="5617439" y="789883"/>
                    <a:pt x="5609383" y="783087"/>
                    <a:pt x="5601653" y="776745"/>
                  </a:cubicBezTo>
                  <a:cubicBezTo>
                    <a:pt x="5597759" y="773616"/>
                    <a:pt x="5593979" y="770558"/>
                    <a:pt x="5590355" y="767642"/>
                  </a:cubicBezTo>
                  <a:cubicBezTo>
                    <a:pt x="5586563" y="764938"/>
                    <a:pt x="5582937" y="762347"/>
                    <a:pt x="5579525" y="759912"/>
                  </a:cubicBezTo>
                  <a:cubicBezTo>
                    <a:pt x="5565735" y="750342"/>
                    <a:pt x="5554807" y="743971"/>
                    <a:pt x="5549725" y="743632"/>
                  </a:cubicBezTo>
                  <a:cubicBezTo>
                    <a:pt x="5539079" y="725468"/>
                    <a:pt x="5530187" y="733099"/>
                    <a:pt x="5497683" y="698796"/>
                  </a:cubicBezTo>
                  <a:cubicBezTo>
                    <a:pt x="5508343" y="716478"/>
                    <a:pt x="5476687" y="686083"/>
                    <a:pt x="5445359" y="671770"/>
                  </a:cubicBezTo>
                  <a:cubicBezTo>
                    <a:pt x="5447425" y="670326"/>
                    <a:pt x="5449307" y="668641"/>
                    <a:pt x="5443037" y="660232"/>
                  </a:cubicBezTo>
                  <a:cubicBezTo>
                    <a:pt x="5435747" y="660557"/>
                    <a:pt x="5394265" y="632555"/>
                    <a:pt x="5404105" y="647122"/>
                  </a:cubicBezTo>
                  <a:cubicBezTo>
                    <a:pt x="5387455" y="635018"/>
                    <a:pt x="5375819" y="623098"/>
                    <a:pt x="5366375" y="611192"/>
                  </a:cubicBezTo>
                  <a:cubicBezTo>
                    <a:pt x="5338247" y="596808"/>
                    <a:pt x="5385487" y="629737"/>
                    <a:pt x="5383407" y="634806"/>
                  </a:cubicBezTo>
                  <a:cubicBezTo>
                    <a:pt x="5363743" y="618511"/>
                    <a:pt x="5344955" y="604184"/>
                    <a:pt x="5326579" y="591145"/>
                  </a:cubicBezTo>
                  <a:cubicBezTo>
                    <a:pt x="5321965" y="587931"/>
                    <a:pt x="5317391" y="584746"/>
                    <a:pt x="5312875" y="581603"/>
                  </a:cubicBezTo>
                  <a:cubicBezTo>
                    <a:pt x="5308275" y="578573"/>
                    <a:pt x="5303603" y="575785"/>
                    <a:pt x="5298987" y="572953"/>
                  </a:cubicBezTo>
                  <a:cubicBezTo>
                    <a:pt x="5289729" y="567347"/>
                    <a:pt x="5280527" y="561967"/>
                    <a:pt x="5271295" y="556743"/>
                  </a:cubicBezTo>
                  <a:cubicBezTo>
                    <a:pt x="5234291" y="535989"/>
                    <a:pt x="5197311" y="517075"/>
                    <a:pt x="5154995" y="496505"/>
                  </a:cubicBezTo>
                  <a:cubicBezTo>
                    <a:pt x="5145467" y="488676"/>
                    <a:pt x="5156949" y="492512"/>
                    <a:pt x="5166023" y="495655"/>
                  </a:cubicBezTo>
                  <a:cubicBezTo>
                    <a:pt x="5174887" y="499180"/>
                    <a:pt x="5181567" y="501559"/>
                    <a:pt x="5162513" y="490417"/>
                  </a:cubicBezTo>
                  <a:close/>
                  <a:moveTo>
                    <a:pt x="4937301" y="489766"/>
                  </a:moveTo>
                  <a:cubicBezTo>
                    <a:pt x="4948103" y="496137"/>
                    <a:pt x="4956555" y="502791"/>
                    <a:pt x="4965883" y="509331"/>
                  </a:cubicBezTo>
                  <a:cubicBezTo>
                    <a:pt x="4975215" y="515886"/>
                    <a:pt x="4985067" y="523021"/>
                    <a:pt x="4999195" y="529491"/>
                  </a:cubicBezTo>
                  <a:cubicBezTo>
                    <a:pt x="5003739" y="537745"/>
                    <a:pt x="5015291" y="550783"/>
                    <a:pt x="4986157" y="536301"/>
                  </a:cubicBezTo>
                  <a:cubicBezTo>
                    <a:pt x="4974407" y="525343"/>
                    <a:pt x="4985605" y="529958"/>
                    <a:pt x="4997991" y="535352"/>
                  </a:cubicBezTo>
                  <a:cubicBezTo>
                    <a:pt x="4986951" y="527665"/>
                    <a:pt x="4976275" y="519609"/>
                    <a:pt x="4964467" y="512304"/>
                  </a:cubicBezTo>
                  <a:cubicBezTo>
                    <a:pt x="4952605" y="505098"/>
                    <a:pt x="4939919" y="498005"/>
                    <a:pt x="4925381" y="491153"/>
                  </a:cubicBezTo>
                  <a:cubicBezTo>
                    <a:pt x="4922719" y="486623"/>
                    <a:pt x="4943515" y="496476"/>
                    <a:pt x="4937301" y="489766"/>
                  </a:cubicBezTo>
                  <a:close/>
                  <a:moveTo>
                    <a:pt x="2320197" y="486964"/>
                  </a:moveTo>
                  <a:cubicBezTo>
                    <a:pt x="2317093" y="486320"/>
                    <a:pt x="2311365" y="486342"/>
                    <a:pt x="2301724" y="487358"/>
                  </a:cubicBezTo>
                  <a:cubicBezTo>
                    <a:pt x="2275986" y="498500"/>
                    <a:pt x="2306509" y="505012"/>
                    <a:pt x="2312059" y="501898"/>
                  </a:cubicBezTo>
                  <a:cubicBezTo>
                    <a:pt x="2315202" y="496823"/>
                    <a:pt x="2329509" y="488896"/>
                    <a:pt x="2320197" y="486964"/>
                  </a:cubicBezTo>
                  <a:close/>
                  <a:moveTo>
                    <a:pt x="3451553" y="485543"/>
                  </a:moveTo>
                  <a:cubicBezTo>
                    <a:pt x="3444909" y="484665"/>
                    <a:pt x="3436831" y="485235"/>
                    <a:pt x="3426579" y="488604"/>
                  </a:cubicBezTo>
                  <a:cubicBezTo>
                    <a:pt x="3478791" y="486594"/>
                    <a:pt x="3446075" y="504998"/>
                    <a:pt x="3495567" y="507561"/>
                  </a:cubicBezTo>
                  <a:cubicBezTo>
                    <a:pt x="3486959" y="505253"/>
                    <a:pt x="3498043" y="502733"/>
                    <a:pt x="3505407" y="500907"/>
                  </a:cubicBezTo>
                  <a:cubicBezTo>
                    <a:pt x="3509087" y="500057"/>
                    <a:pt x="3511833" y="499250"/>
                    <a:pt x="3510701" y="498401"/>
                  </a:cubicBezTo>
                  <a:cubicBezTo>
                    <a:pt x="3509567" y="497580"/>
                    <a:pt x="3504557" y="496447"/>
                    <a:pt x="3492721" y="496065"/>
                  </a:cubicBezTo>
                  <a:cubicBezTo>
                    <a:pt x="3478525" y="503848"/>
                    <a:pt x="3471487" y="488179"/>
                    <a:pt x="3451553" y="485543"/>
                  </a:cubicBezTo>
                  <a:close/>
                  <a:moveTo>
                    <a:pt x="4380273" y="483003"/>
                  </a:moveTo>
                  <a:cubicBezTo>
                    <a:pt x="4393803" y="486042"/>
                    <a:pt x="4420299" y="496883"/>
                    <a:pt x="4415979" y="488166"/>
                  </a:cubicBezTo>
                  <a:cubicBezTo>
                    <a:pt x="4459327" y="503328"/>
                    <a:pt x="4406435" y="493149"/>
                    <a:pt x="4431155" y="506882"/>
                  </a:cubicBezTo>
                  <a:cubicBezTo>
                    <a:pt x="4411703" y="499081"/>
                    <a:pt x="4396187" y="490205"/>
                    <a:pt x="4372687" y="483579"/>
                  </a:cubicBezTo>
                  <a:cubicBezTo>
                    <a:pt x="4372693" y="481845"/>
                    <a:pt x="4375763" y="481991"/>
                    <a:pt x="4380273" y="483003"/>
                  </a:cubicBezTo>
                  <a:close/>
                  <a:moveTo>
                    <a:pt x="2206418" y="482687"/>
                  </a:moveTo>
                  <a:cubicBezTo>
                    <a:pt x="2205229" y="481766"/>
                    <a:pt x="2200231" y="482559"/>
                    <a:pt x="2189614" y="486311"/>
                  </a:cubicBezTo>
                  <a:cubicBezTo>
                    <a:pt x="2197867" y="487217"/>
                    <a:pt x="2173658" y="494635"/>
                    <a:pt x="2161837" y="496716"/>
                  </a:cubicBezTo>
                  <a:cubicBezTo>
                    <a:pt x="2167684" y="493871"/>
                    <a:pt x="2168024" y="491054"/>
                    <a:pt x="2154815" y="496957"/>
                  </a:cubicBezTo>
                  <a:cubicBezTo>
                    <a:pt x="2181303" y="492682"/>
                    <a:pt x="2101103" y="521237"/>
                    <a:pt x="2127648" y="516933"/>
                  </a:cubicBezTo>
                  <a:cubicBezTo>
                    <a:pt x="2143136" y="510817"/>
                    <a:pt x="2158468" y="505097"/>
                    <a:pt x="2172597" y="501190"/>
                  </a:cubicBezTo>
                  <a:cubicBezTo>
                    <a:pt x="2160747" y="507405"/>
                    <a:pt x="2150214" y="513224"/>
                    <a:pt x="2165858" y="511001"/>
                  </a:cubicBezTo>
                  <a:cubicBezTo>
                    <a:pt x="2174791" y="505919"/>
                    <a:pt x="2191327" y="496079"/>
                    <a:pt x="2200359" y="489340"/>
                  </a:cubicBezTo>
                  <a:cubicBezTo>
                    <a:pt x="2204847" y="485900"/>
                    <a:pt x="2207607" y="483593"/>
                    <a:pt x="2206418" y="482687"/>
                  </a:cubicBezTo>
                  <a:close/>
                  <a:moveTo>
                    <a:pt x="2835094" y="479247"/>
                  </a:moveTo>
                  <a:cubicBezTo>
                    <a:pt x="2839907" y="481894"/>
                    <a:pt x="2826783" y="486212"/>
                    <a:pt x="2833551" y="488676"/>
                  </a:cubicBezTo>
                  <a:cubicBezTo>
                    <a:pt x="2812839" y="490799"/>
                    <a:pt x="2762539" y="491564"/>
                    <a:pt x="2802065" y="497198"/>
                  </a:cubicBezTo>
                  <a:cubicBezTo>
                    <a:pt x="2777446" y="500001"/>
                    <a:pt x="2756975" y="498458"/>
                    <a:pt x="2735881" y="497496"/>
                  </a:cubicBezTo>
                  <a:cubicBezTo>
                    <a:pt x="2714701" y="496165"/>
                    <a:pt x="2693296" y="496943"/>
                    <a:pt x="2666737" y="503144"/>
                  </a:cubicBezTo>
                  <a:cubicBezTo>
                    <a:pt x="2672895" y="497835"/>
                    <a:pt x="2687506" y="494480"/>
                    <a:pt x="2703206" y="491309"/>
                  </a:cubicBezTo>
                  <a:cubicBezTo>
                    <a:pt x="2718906" y="488180"/>
                    <a:pt x="2735994" y="486382"/>
                    <a:pt x="2746796" y="482093"/>
                  </a:cubicBezTo>
                  <a:cubicBezTo>
                    <a:pt x="2774997" y="483664"/>
                    <a:pt x="2730572" y="492328"/>
                    <a:pt x="2758787" y="493914"/>
                  </a:cubicBezTo>
                  <a:cubicBezTo>
                    <a:pt x="2795397" y="487741"/>
                    <a:pt x="2811508" y="490275"/>
                    <a:pt x="2835094" y="479247"/>
                  </a:cubicBezTo>
                  <a:close/>
                  <a:moveTo>
                    <a:pt x="1826171" y="477718"/>
                  </a:moveTo>
                  <a:cubicBezTo>
                    <a:pt x="1790269" y="511285"/>
                    <a:pt x="1747571" y="532209"/>
                    <a:pt x="1679631" y="572741"/>
                  </a:cubicBezTo>
                  <a:cubicBezTo>
                    <a:pt x="1664157" y="583996"/>
                    <a:pt x="1680834" y="575218"/>
                    <a:pt x="1694793" y="568975"/>
                  </a:cubicBezTo>
                  <a:cubicBezTo>
                    <a:pt x="1708823" y="562831"/>
                    <a:pt x="1719582" y="558343"/>
                    <a:pt x="1690942" y="575586"/>
                  </a:cubicBezTo>
                  <a:cubicBezTo>
                    <a:pt x="1679220" y="577526"/>
                    <a:pt x="1665148" y="584066"/>
                    <a:pt x="1649674" y="593283"/>
                  </a:cubicBezTo>
                  <a:cubicBezTo>
                    <a:pt x="1656894" y="585355"/>
                    <a:pt x="1666464" y="577257"/>
                    <a:pt x="1677974" y="568720"/>
                  </a:cubicBezTo>
                  <a:cubicBezTo>
                    <a:pt x="1689441" y="560113"/>
                    <a:pt x="1703429" y="552015"/>
                    <a:pt x="1718676" y="542770"/>
                  </a:cubicBezTo>
                  <a:cubicBezTo>
                    <a:pt x="1749326" y="524507"/>
                    <a:pt x="1786163" y="503611"/>
                    <a:pt x="1826171" y="477718"/>
                  </a:cubicBezTo>
                  <a:close/>
                  <a:moveTo>
                    <a:pt x="3540459" y="471517"/>
                  </a:moveTo>
                  <a:cubicBezTo>
                    <a:pt x="3550185" y="476174"/>
                    <a:pt x="3514283" y="473555"/>
                    <a:pt x="3520441" y="477661"/>
                  </a:cubicBezTo>
                  <a:cubicBezTo>
                    <a:pt x="3541153" y="477732"/>
                    <a:pt x="3559883" y="478949"/>
                    <a:pt x="3574833" y="482630"/>
                  </a:cubicBezTo>
                  <a:cubicBezTo>
                    <a:pt x="3585083" y="489312"/>
                    <a:pt x="3589371" y="494989"/>
                    <a:pt x="3572623" y="497240"/>
                  </a:cubicBezTo>
                  <a:cubicBezTo>
                    <a:pt x="3556117" y="496801"/>
                    <a:pt x="3544975" y="492837"/>
                    <a:pt x="3529063" y="492101"/>
                  </a:cubicBezTo>
                  <a:cubicBezTo>
                    <a:pt x="3540757" y="497353"/>
                    <a:pt x="3533495" y="498189"/>
                    <a:pt x="3513899" y="495230"/>
                  </a:cubicBezTo>
                  <a:cubicBezTo>
                    <a:pt x="3524547" y="499420"/>
                    <a:pt x="3531993" y="505692"/>
                    <a:pt x="3548091" y="506357"/>
                  </a:cubicBezTo>
                  <a:cubicBezTo>
                    <a:pt x="3540105" y="491917"/>
                    <a:pt x="3585579" y="509911"/>
                    <a:pt x="3617021" y="508254"/>
                  </a:cubicBezTo>
                  <a:cubicBezTo>
                    <a:pt x="3633953" y="506032"/>
                    <a:pt x="3581925" y="492483"/>
                    <a:pt x="3603191" y="490997"/>
                  </a:cubicBezTo>
                  <a:cubicBezTo>
                    <a:pt x="3631249" y="504956"/>
                    <a:pt x="3636445" y="505055"/>
                    <a:pt x="3642519" y="504021"/>
                  </a:cubicBezTo>
                  <a:cubicBezTo>
                    <a:pt x="3648549" y="503115"/>
                    <a:pt x="3655429" y="500341"/>
                    <a:pt x="3686023" y="511539"/>
                  </a:cubicBezTo>
                  <a:cubicBezTo>
                    <a:pt x="3675533" y="507023"/>
                    <a:pt x="3664279" y="502238"/>
                    <a:pt x="3652499" y="499010"/>
                  </a:cubicBezTo>
                  <a:cubicBezTo>
                    <a:pt x="3640719" y="495584"/>
                    <a:pt x="3628447" y="492441"/>
                    <a:pt x="3615945" y="489425"/>
                  </a:cubicBezTo>
                  <a:cubicBezTo>
                    <a:pt x="3590943" y="483394"/>
                    <a:pt x="3565063" y="477887"/>
                    <a:pt x="3540459" y="471517"/>
                  </a:cubicBezTo>
                  <a:close/>
                  <a:moveTo>
                    <a:pt x="2465405" y="468437"/>
                  </a:moveTo>
                  <a:cubicBezTo>
                    <a:pt x="2480672" y="468377"/>
                    <a:pt x="2494629" y="473895"/>
                    <a:pt x="2471142" y="481540"/>
                  </a:cubicBezTo>
                  <a:cubicBezTo>
                    <a:pt x="2479891" y="470894"/>
                    <a:pt x="2435735" y="479686"/>
                    <a:pt x="2416114" y="477562"/>
                  </a:cubicBezTo>
                  <a:cubicBezTo>
                    <a:pt x="2400611" y="469818"/>
                    <a:pt x="2466484" y="478227"/>
                    <a:pt x="2451039" y="470484"/>
                  </a:cubicBezTo>
                  <a:cubicBezTo>
                    <a:pt x="2455081" y="469096"/>
                    <a:pt x="2460316" y="468457"/>
                    <a:pt x="2465405" y="468437"/>
                  </a:cubicBezTo>
                  <a:close/>
                  <a:moveTo>
                    <a:pt x="2769107" y="466944"/>
                  </a:moveTo>
                  <a:cubicBezTo>
                    <a:pt x="2801117" y="469436"/>
                    <a:pt x="2779442" y="477080"/>
                    <a:pt x="2811366" y="479629"/>
                  </a:cubicBezTo>
                  <a:cubicBezTo>
                    <a:pt x="2784624" y="484570"/>
                    <a:pt x="2765554" y="482432"/>
                    <a:pt x="2748098" y="481073"/>
                  </a:cubicBezTo>
                  <a:cubicBezTo>
                    <a:pt x="2739377" y="480393"/>
                    <a:pt x="2731067" y="479912"/>
                    <a:pt x="2722445" y="480620"/>
                  </a:cubicBezTo>
                  <a:cubicBezTo>
                    <a:pt x="2718142" y="480974"/>
                    <a:pt x="2713753" y="481625"/>
                    <a:pt x="2709194" y="482687"/>
                  </a:cubicBezTo>
                  <a:cubicBezTo>
                    <a:pt x="2704678" y="483918"/>
                    <a:pt x="2700021" y="485617"/>
                    <a:pt x="2695094" y="487868"/>
                  </a:cubicBezTo>
                  <a:cubicBezTo>
                    <a:pt x="2691356" y="485943"/>
                    <a:pt x="2705796" y="480011"/>
                    <a:pt x="2723465" y="475934"/>
                  </a:cubicBezTo>
                  <a:cubicBezTo>
                    <a:pt x="2741062" y="471559"/>
                    <a:pt x="2761519" y="467595"/>
                    <a:pt x="2769107" y="466944"/>
                  </a:cubicBezTo>
                  <a:close/>
                  <a:moveTo>
                    <a:pt x="5071595" y="466831"/>
                  </a:moveTo>
                  <a:cubicBezTo>
                    <a:pt x="5088641" y="474179"/>
                    <a:pt x="5141547" y="511837"/>
                    <a:pt x="5108955" y="487557"/>
                  </a:cubicBezTo>
                  <a:cubicBezTo>
                    <a:pt x="5099331" y="474759"/>
                    <a:pt x="5134071" y="503838"/>
                    <a:pt x="5152277" y="508071"/>
                  </a:cubicBezTo>
                  <a:cubicBezTo>
                    <a:pt x="5150323" y="509770"/>
                    <a:pt x="5148595" y="511483"/>
                    <a:pt x="5155505" y="519368"/>
                  </a:cubicBezTo>
                  <a:cubicBezTo>
                    <a:pt x="5211313" y="545715"/>
                    <a:pt x="5247385" y="567205"/>
                    <a:pt x="5278559" y="585298"/>
                  </a:cubicBezTo>
                  <a:cubicBezTo>
                    <a:pt x="5286387" y="589772"/>
                    <a:pt x="5293891" y="594075"/>
                    <a:pt x="5301267" y="598294"/>
                  </a:cubicBezTo>
                  <a:cubicBezTo>
                    <a:pt x="5308531" y="602711"/>
                    <a:pt x="5315721" y="606958"/>
                    <a:pt x="5323083" y="611050"/>
                  </a:cubicBezTo>
                  <a:cubicBezTo>
                    <a:pt x="5337821" y="619261"/>
                    <a:pt x="5353251" y="626906"/>
                    <a:pt x="5371275" y="634352"/>
                  </a:cubicBezTo>
                  <a:cubicBezTo>
                    <a:pt x="5385177" y="646556"/>
                    <a:pt x="5401315" y="658901"/>
                    <a:pt x="5418503" y="671019"/>
                  </a:cubicBezTo>
                  <a:cubicBezTo>
                    <a:pt x="5427067" y="677121"/>
                    <a:pt x="5436015" y="682982"/>
                    <a:pt x="5444835" y="689070"/>
                  </a:cubicBezTo>
                  <a:cubicBezTo>
                    <a:pt x="5453569" y="695299"/>
                    <a:pt x="5462403" y="701429"/>
                    <a:pt x="5471209" y="707389"/>
                  </a:cubicBezTo>
                  <a:cubicBezTo>
                    <a:pt x="5506403" y="731258"/>
                    <a:pt x="5540991" y="752678"/>
                    <a:pt x="5565339" y="767911"/>
                  </a:cubicBezTo>
                  <a:cubicBezTo>
                    <a:pt x="5578831" y="781374"/>
                    <a:pt x="5586491" y="788283"/>
                    <a:pt x="5595027" y="795687"/>
                  </a:cubicBezTo>
                  <a:cubicBezTo>
                    <a:pt x="5603563" y="803077"/>
                    <a:pt x="5612907" y="811048"/>
                    <a:pt x="5628907" y="827498"/>
                  </a:cubicBezTo>
                  <a:cubicBezTo>
                    <a:pt x="5610827" y="811826"/>
                    <a:pt x="5590681" y="795291"/>
                    <a:pt x="5568751" y="779746"/>
                  </a:cubicBezTo>
                  <a:cubicBezTo>
                    <a:pt x="5546653" y="764386"/>
                    <a:pt x="5523519" y="748997"/>
                    <a:pt x="5500827" y="733707"/>
                  </a:cubicBezTo>
                  <a:cubicBezTo>
                    <a:pt x="5478089" y="718488"/>
                    <a:pt x="5455991" y="703071"/>
                    <a:pt x="5435377" y="688390"/>
                  </a:cubicBezTo>
                  <a:cubicBezTo>
                    <a:pt x="5414439" y="674176"/>
                    <a:pt x="5395411" y="660090"/>
                    <a:pt x="5379697" y="646131"/>
                  </a:cubicBezTo>
                  <a:cubicBezTo>
                    <a:pt x="5368543" y="642748"/>
                    <a:pt x="5349543" y="632682"/>
                    <a:pt x="5326395" y="619077"/>
                  </a:cubicBezTo>
                  <a:cubicBezTo>
                    <a:pt x="5320635" y="615637"/>
                    <a:pt x="5314589" y="612012"/>
                    <a:pt x="5308317" y="608261"/>
                  </a:cubicBezTo>
                  <a:cubicBezTo>
                    <a:pt x="5302115" y="604396"/>
                    <a:pt x="5295603" y="600531"/>
                    <a:pt x="5288809" y="596779"/>
                  </a:cubicBezTo>
                  <a:cubicBezTo>
                    <a:pt x="5275359" y="589035"/>
                    <a:pt x="5261245" y="580909"/>
                    <a:pt x="5247017" y="572712"/>
                  </a:cubicBezTo>
                  <a:cubicBezTo>
                    <a:pt x="5218589" y="556262"/>
                    <a:pt x="5189651" y="539514"/>
                    <a:pt x="5164383" y="524889"/>
                  </a:cubicBezTo>
                  <a:cubicBezTo>
                    <a:pt x="5151811" y="517457"/>
                    <a:pt x="5139523" y="511723"/>
                    <a:pt x="5128903" y="506372"/>
                  </a:cubicBezTo>
                  <a:cubicBezTo>
                    <a:pt x="5118229" y="501148"/>
                    <a:pt x="5108955" y="496830"/>
                    <a:pt x="5101595" y="493772"/>
                  </a:cubicBezTo>
                  <a:cubicBezTo>
                    <a:pt x="5081067" y="481314"/>
                    <a:pt x="5097503" y="487005"/>
                    <a:pt x="5071595" y="466831"/>
                  </a:cubicBezTo>
                  <a:close/>
                  <a:moveTo>
                    <a:pt x="4739879" y="465911"/>
                  </a:moveTo>
                  <a:cubicBezTo>
                    <a:pt x="4753371" y="466421"/>
                    <a:pt x="4777015" y="479346"/>
                    <a:pt x="4779209" y="470583"/>
                  </a:cubicBezTo>
                  <a:cubicBezTo>
                    <a:pt x="4797571" y="476048"/>
                    <a:pt x="4775399" y="488378"/>
                    <a:pt x="4805003" y="489242"/>
                  </a:cubicBezTo>
                  <a:cubicBezTo>
                    <a:pt x="4834025" y="502918"/>
                    <a:pt x="4835059" y="517273"/>
                    <a:pt x="4803119" y="501035"/>
                  </a:cubicBezTo>
                  <a:cubicBezTo>
                    <a:pt x="4792927" y="487175"/>
                    <a:pt x="4761951" y="477449"/>
                    <a:pt x="4739879" y="465911"/>
                  </a:cubicBezTo>
                  <a:close/>
                  <a:moveTo>
                    <a:pt x="3779119" y="465387"/>
                  </a:moveTo>
                  <a:cubicBezTo>
                    <a:pt x="3786523" y="464255"/>
                    <a:pt x="3795727" y="465189"/>
                    <a:pt x="3805013" y="466973"/>
                  </a:cubicBezTo>
                  <a:cubicBezTo>
                    <a:pt x="3814299" y="468686"/>
                    <a:pt x="3823631" y="471390"/>
                    <a:pt x="3831261" y="474193"/>
                  </a:cubicBezTo>
                  <a:cubicBezTo>
                    <a:pt x="3846551" y="479502"/>
                    <a:pt x="3855299" y="483126"/>
                    <a:pt x="3843987" y="474844"/>
                  </a:cubicBezTo>
                  <a:cubicBezTo>
                    <a:pt x="3872983" y="478525"/>
                    <a:pt x="3878121" y="491167"/>
                    <a:pt x="3839925" y="483282"/>
                  </a:cubicBezTo>
                  <a:cubicBezTo>
                    <a:pt x="3851167" y="490063"/>
                    <a:pt x="3862463" y="496901"/>
                    <a:pt x="3873747" y="503710"/>
                  </a:cubicBezTo>
                  <a:cubicBezTo>
                    <a:pt x="3905983" y="496066"/>
                    <a:pt x="3963671" y="503895"/>
                    <a:pt x="3901905" y="471092"/>
                  </a:cubicBezTo>
                  <a:cubicBezTo>
                    <a:pt x="3916869" y="465557"/>
                    <a:pt x="3927091" y="490573"/>
                    <a:pt x="3946443" y="492583"/>
                  </a:cubicBezTo>
                  <a:cubicBezTo>
                    <a:pt x="3958011" y="493135"/>
                    <a:pt x="3945311" y="487147"/>
                    <a:pt x="3940199" y="483239"/>
                  </a:cubicBezTo>
                  <a:cubicBezTo>
                    <a:pt x="3937327" y="471928"/>
                    <a:pt x="3961251" y="496349"/>
                    <a:pt x="3978367" y="495598"/>
                  </a:cubicBezTo>
                  <a:cubicBezTo>
                    <a:pt x="3964777" y="499803"/>
                    <a:pt x="3967579" y="513734"/>
                    <a:pt x="3995739" y="518519"/>
                  </a:cubicBezTo>
                  <a:cubicBezTo>
                    <a:pt x="3980845" y="523148"/>
                    <a:pt x="3986267" y="526900"/>
                    <a:pt x="3996913" y="536314"/>
                  </a:cubicBezTo>
                  <a:cubicBezTo>
                    <a:pt x="3985389" y="535366"/>
                    <a:pt x="3977207" y="532846"/>
                    <a:pt x="3968727" y="530609"/>
                  </a:cubicBezTo>
                  <a:cubicBezTo>
                    <a:pt x="3960219" y="528670"/>
                    <a:pt x="3951441" y="526857"/>
                    <a:pt x="3938883" y="526956"/>
                  </a:cubicBezTo>
                  <a:cubicBezTo>
                    <a:pt x="3934635" y="522695"/>
                    <a:pt x="3960743" y="526234"/>
                    <a:pt x="3975495" y="527523"/>
                  </a:cubicBezTo>
                  <a:cubicBezTo>
                    <a:pt x="3966675" y="519213"/>
                    <a:pt x="3944221" y="518264"/>
                    <a:pt x="3937255" y="509260"/>
                  </a:cubicBezTo>
                  <a:cubicBezTo>
                    <a:pt x="3927075" y="508467"/>
                    <a:pt x="3935825" y="512700"/>
                    <a:pt x="3937879" y="515178"/>
                  </a:cubicBezTo>
                  <a:cubicBezTo>
                    <a:pt x="3927387" y="514130"/>
                    <a:pt x="3922843" y="510265"/>
                    <a:pt x="3916035" y="507391"/>
                  </a:cubicBezTo>
                  <a:cubicBezTo>
                    <a:pt x="3919219" y="517938"/>
                    <a:pt x="3878121" y="504716"/>
                    <a:pt x="3837107" y="503484"/>
                  </a:cubicBezTo>
                  <a:cubicBezTo>
                    <a:pt x="3817769" y="500313"/>
                    <a:pt x="3830511" y="499874"/>
                    <a:pt x="3841949" y="500964"/>
                  </a:cubicBezTo>
                  <a:cubicBezTo>
                    <a:pt x="3855271" y="498826"/>
                    <a:pt x="3821181" y="464906"/>
                    <a:pt x="3785787" y="474377"/>
                  </a:cubicBezTo>
                  <a:cubicBezTo>
                    <a:pt x="3786765" y="472069"/>
                    <a:pt x="3787627" y="469733"/>
                    <a:pt x="3779119" y="465387"/>
                  </a:cubicBezTo>
                  <a:close/>
                  <a:moveTo>
                    <a:pt x="3365845" y="463448"/>
                  </a:moveTo>
                  <a:cubicBezTo>
                    <a:pt x="3363919" y="470031"/>
                    <a:pt x="3399283" y="480649"/>
                    <a:pt x="3382791" y="485661"/>
                  </a:cubicBezTo>
                  <a:cubicBezTo>
                    <a:pt x="3363041" y="483778"/>
                    <a:pt x="3347341" y="478285"/>
                    <a:pt x="3342287" y="473485"/>
                  </a:cubicBezTo>
                  <a:cubicBezTo>
                    <a:pt x="3339767" y="471107"/>
                    <a:pt x="3339895" y="468700"/>
                    <a:pt x="3343547" y="466704"/>
                  </a:cubicBezTo>
                  <a:cubicBezTo>
                    <a:pt x="3347185" y="464850"/>
                    <a:pt x="3354363" y="463632"/>
                    <a:pt x="3365845" y="463448"/>
                  </a:cubicBezTo>
                  <a:close/>
                  <a:moveTo>
                    <a:pt x="4039555" y="462796"/>
                  </a:moveTo>
                  <a:cubicBezTo>
                    <a:pt x="4091709" y="481059"/>
                    <a:pt x="4093691" y="493460"/>
                    <a:pt x="4126861" y="510307"/>
                  </a:cubicBezTo>
                  <a:cubicBezTo>
                    <a:pt x="4118807" y="509713"/>
                    <a:pt x="4114699" y="507448"/>
                    <a:pt x="4110665" y="505069"/>
                  </a:cubicBezTo>
                  <a:cubicBezTo>
                    <a:pt x="4100685" y="503130"/>
                    <a:pt x="4102709" y="505098"/>
                    <a:pt x="4105541" y="507278"/>
                  </a:cubicBezTo>
                  <a:cubicBezTo>
                    <a:pt x="4072315" y="496433"/>
                    <a:pt x="4078515" y="481795"/>
                    <a:pt x="4039555" y="462796"/>
                  </a:cubicBezTo>
                  <a:close/>
                  <a:moveTo>
                    <a:pt x="2943194" y="459951"/>
                  </a:moveTo>
                  <a:cubicBezTo>
                    <a:pt x="2952605" y="461335"/>
                    <a:pt x="2960661" y="463965"/>
                    <a:pt x="2969247" y="466039"/>
                  </a:cubicBezTo>
                  <a:cubicBezTo>
                    <a:pt x="2981988" y="461027"/>
                    <a:pt x="2989081" y="462598"/>
                    <a:pt x="2998467" y="463802"/>
                  </a:cubicBezTo>
                  <a:cubicBezTo>
                    <a:pt x="3003167" y="464396"/>
                    <a:pt x="3008434" y="464906"/>
                    <a:pt x="3015285" y="464453"/>
                  </a:cubicBezTo>
                  <a:cubicBezTo>
                    <a:pt x="3018712" y="464241"/>
                    <a:pt x="3022534" y="463731"/>
                    <a:pt x="3026880" y="462967"/>
                  </a:cubicBezTo>
                  <a:cubicBezTo>
                    <a:pt x="3031255" y="462344"/>
                    <a:pt x="3036153" y="461395"/>
                    <a:pt x="3041703" y="460022"/>
                  </a:cubicBezTo>
                  <a:cubicBezTo>
                    <a:pt x="3039947" y="462032"/>
                    <a:pt x="3034072" y="463632"/>
                    <a:pt x="3025932" y="464934"/>
                  </a:cubicBezTo>
                  <a:cubicBezTo>
                    <a:pt x="3017834" y="466548"/>
                    <a:pt x="3007485" y="467879"/>
                    <a:pt x="2996711" y="468842"/>
                  </a:cubicBezTo>
                  <a:lnTo>
                    <a:pt x="2965491" y="470416"/>
                  </a:lnTo>
                  <a:lnTo>
                    <a:pt x="2941583" y="469097"/>
                  </a:lnTo>
                  <a:cubicBezTo>
                    <a:pt x="2946715" y="470116"/>
                    <a:pt x="2955107" y="470526"/>
                    <a:pt x="2964911" y="470445"/>
                  </a:cubicBezTo>
                  <a:lnTo>
                    <a:pt x="2965491" y="470416"/>
                  </a:lnTo>
                  <a:lnTo>
                    <a:pt x="2985669" y="471529"/>
                  </a:lnTo>
                  <a:cubicBezTo>
                    <a:pt x="3028825" y="472265"/>
                    <a:pt x="3059226" y="470951"/>
                    <a:pt x="2987226" y="494905"/>
                  </a:cubicBezTo>
                  <a:cubicBezTo>
                    <a:pt x="3013417" y="487642"/>
                    <a:pt x="2977543" y="482914"/>
                    <a:pt x="3007825" y="475538"/>
                  </a:cubicBezTo>
                  <a:cubicBezTo>
                    <a:pt x="3000831" y="474660"/>
                    <a:pt x="2990978" y="476232"/>
                    <a:pt x="2984494" y="474646"/>
                  </a:cubicBezTo>
                  <a:cubicBezTo>
                    <a:pt x="2979284" y="477945"/>
                    <a:pt x="2980275" y="480974"/>
                    <a:pt x="2982724" y="483990"/>
                  </a:cubicBezTo>
                  <a:cubicBezTo>
                    <a:pt x="2961984" y="489936"/>
                    <a:pt x="2915534" y="482220"/>
                    <a:pt x="2921183" y="488478"/>
                  </a:cubicBezTo>
                  <a:cubicBezTo>
                    <a:pt x="2886965" y="494367"/>
                    <a:pt x="2927228" y="482503"/>
                    <a:pt x="2912307" y="481498"/>
                  </a:cubicBezTo>
                  <a:cubicBezTo>
                    <a:pt x="2908753" y="479771"/>
                    <a:pt x="2902099" y="480946"/>
                    <a:pt x="2895205" y="482305"/>
                  </a:cubicBezTo>
                  <a:cubicBezTo>
                    <a:pt x="2894596" y="471135"/>
                    <a:pt x="2936331" y="483494"/>
                    <a:pt x="2952923" y="481541"/>
                  </a:cubicBezTo>
                  <a:cubicBezTo>
                    <a:pt x="2958261" y="479261"/>
                    <a:pt x="2907083" y="466364"/>
                    <a:pt x="2914076" y="472183"/>
                  </a:cubicBezTo>
                  <a:cubicBezTo>
                    <a:pt x="2895389" y="474986"/>
                    <a:pt x="2909829" y="469281"/>
                    <a:pt x="2894412" y="467539"/>
                  </a:cubicBezTo>
                  <a:cubicBezTo>
                    <a:pt x="2909065" y="466506"/>
                    <a:pt x="2922401" y="466803"/>
                    <a:pt x="2935128" y="467553"/>
                  </a:cubicBezTo>
                  <a:cubicBezTo>
                    <a:pt x="2962706" y="459526"/>
                    <a:pt x="2911132" y="466407"/>
                    <a:pt x="2909008" y="461338"/>
                  </a:cubicBezTo>
                  <a:cubicBezTo>
                    <a:pt x="2923017" y="458429"/>
                    <a:pt x="2933783" y="458567"/>
                    <a:pt x="2943194" y="459951"/>
                  </a:cubicBezTo>
                  <a:close/>
                  <a:moveTo>
                    <a:pt x="3326077" y="458139"/>
                  </a:moveTo>
                  <a:cubicBezTo>
                    <a:pt x="3323302" y="464142"/>
                    <a:pt x="3306724" y="469323"/>
                    <a:pt x="3320414" y="476345"/>
                  </a:cubicBezTo>
                  <a:cubicBezTo>
                    <a:pt x="3308777" y="476133"/>
                    <a:pt x="3296843" y="475963"/>
                    <a:pt x="3282516" y="477747"/>
                  </a:cubicBezTo>
                  <a:cubicBezTo>
                    <a:pt x="3278707" y="470116"/>
                    <a:pt x="3285956" y="463136"/>
                    <a:pt x="3326077" y="458139"/>
                  </a:cubicBezTo>
                  <a:close/>
                  <a:moveTo>
                    <a:pt x="4792559" y="456836"/>
                  </a:moveTo>
                  <a:cubicBezTo>
                    <a:pt x="4809051" y="464594"/>
                    <a:pt x="4821199" y="480224"/>
                    <a:pt x="4830769" y="492016"/>
                  </a:cubicBezTo>
                  <a:cubicBezTo>
                    <a:pt x="4840367" y="503781"/>
                    <a:pt x="4847403" y="511836"/>
                    <a:pt x="4853519" y="505763"/>
                  </a:cubicBezTo>
                  <a:cubicBezTo>
                    <a:pt x="4914069" y="547428"/>
                    <a:pt x="4836235" y="526333"/>
                    <a:pt x="4842661" y="535946"/>
                  </a:cubicBezTo>
                  <a:cubicBezTo>
                    <a:pt x="4828715" y="528202"/>
                    <a:pt x="4820731" y="519793"/>
                    <a:pt x="4801179" y="512813"/>
                  </a:cubicBezTo>
                  <a:cubicBezTo>
                    <a:pt x="4818411" y="512148"/>
                    <a:pt x="4848791" y="529236"/>
                    <a:pt x="4867027" y="527013"/>
                  </a:cubicBezTo>
                  <a:cubicBezTo>
                    <a:pt x="4846285" y="515362"/>
                    <a:pt x="4828547" y="500610"/>
                    <a:pt x="4815551" y="487274"/>
                  </a:cubicBezTo>
                  <a:cubicBezTo>
                    <a:pt x="4809095" y="480521"/>
                    <a:pt x="4803729" y="474334"/>
                    <a:pt x="4799737" y="469238"/>
                  </a:cubicBezTo>
                  <a:cubicBezTo>
                    <a:pt x="4795787" y="464056"/>
                    <a:pt x="4793309" y="459738"/>
                    <a:pt x="4792559" y="456836"/>
                  </a:cubicBezTo>
                  <a:close/>
                  <a:moveTo>
                    <a:pt x="4115255" y="455948"/>
                  </a:moveTo>
                  <a:cubicBezTo>
                    <a:pt x="4123039" y="456496"/>
                    <a:pt x="4133183" y="457862"/>
                    <a:pt x="4146597" y="460517"/>
                  </a:cubicBezTo>
                  <a:cubicBezTo>
                    <a:pt x="4143907" y="463434"/>
                    <a:pt x="4147051" y="468516"/>
                    <a:pt x="4163075" y="478412"/>
                  </a:cubicBezTo>
                  <a:cubicBezTo>
                    <a:pt x="4154893" y="473641"/>
                    <a:pt x="4141995" y="469903"/>
                    <a:pt x="4129297" y="467412"/>
                  </a:cubicBezTo>
                  <a:cubicBezTo>
                    <a:pt x="4116655" y="464637"/>
                    <a:pt x="4104479" y="461664"/>
                    <a:pt x="4098067" y="456284"/>
                  </a:cubicBezTo>
                  <a:cubicBezTo>
                    <a:pt x="4102045" y="455668"/>
                    <a:pt x="4107471" y="455399"/>
                    <a:pt x="4115255" y="455948"/>
                  </a:cubicBezTo>
                  <a:close/>
                  <a:moveTo>
                    <a:pt x="4286695" y="445737"/>
                  </a:moveTo>
                  <a:cubicBezTo>
                    <a:pt x="4297567" y="440895"/>
                    <a:pt x="4292627" y="452731"/>
                    <a:pt x="4308271" y="462018"/>
                  </a:cubicBezTo>
                  <a:cubicBezTo>
                    <a:pt x="4340903" y="471928"/>
                    <a:pt x="4318111" y="458181"/>
                    <a:pt x="4324723" y="456992"/>
                  </a:cubicBezTo>
                  <a:cubicBezTo>
                    <a:pt x="4340833" y="462612"/>
                    <a:pt x="4337817" y="471446"/>
                    <a:pt x="4367207" y="485250"/>
                  </a:cubicBezTo>
                  <a:cubicBezTo>
                    <a:pt x="4341343" y="479431"/>
                    <a:pt x="4325683" y="470484"/>
                    <a:pt x="4302975" y="463773"/>
                  </a:cubicBezTo>
                  <a:cubicBezTo>
                    <a:pt x="4286907" y="453693"/>
                    <a:pt x="4284007" y="448682"/>
                    <a:pt x="4286695" y="445737"/>
                  </a:cubicBezTo>
                  <a:close/>
                  <a:moveTo>
                    <a:pt x="2703362" y="445666"/>
                  </a:moveTo>
                  <a:cubicBezTo>
                    <a:pt x="2719713" y="444732"/>
                    <a:pt x="2699341" y="463221"/>
                    <a:pt x="2755927" y="464509"/>
                  </a:cubicBezTo>
                  <a:cubicBezTo>
                    <a:pt x="2748042" y="467213"/>
                    <a:pt x="2743327" y="466789"/>
                    <a:pt x="2738528" y="466222"/>
                  </a:cubicBezTo>
                  <a:cubicBezTo>
                    <a:pt x="2731421" y="468176"/>
                    <a:pt x="2724385" y="470101"/>
                    <a:pt x="2717278" y="472055"/>
                  </a:cubicBezTo>
                  <a:cubicBezTo>
                    <a:pt x="2704183" y="469663"/>
                    <a:pt x="2737835" y="462570"/>
                    <a:pt x="2711800" y="461494"/>
                  </a:cubicBezTo>
                  <a:cubicBezTo>
                    <a:pt x="2701437" y="475396"/>
                    <a:pt x="2653260" y="495938"/>
                    <a:pt x="2645898" y="509940"/>
                  </a:cubicBezTo>
                  <a:cubicBezTo>
                    <a:pt x="2671494" y="506372"/>
                    <a:pt x="2702611" y="495924"/>
                    <a:pt x="2720662" y="501346"/>
                  </a:cubicBezTo>
                  <a:cubicBezTo>
                    <a:pt x="2692942" y="512389"/>
                    <a:pt x="2684590" y="502748"/>
                    <a:pt x="2659107" y="511752"/>
                  </a:cubicBezTo>
                  <a:cubicBezTo>
                    <a:pt x="2633397" y="522964"/>
                    <a:pt x="2690040" y="522228"/>
                    <a:pt x="2636668" y="537447"/>
                  </a:cubicBezTo>
                  <a:cubicBezTo>
                    <a:pt x="2684533" y="529590"/>
                    <a:pt x="2670376" y="540137"/>
                    <a:pt x="2709874" y="538141"/>
                  </a:cubicBezTo>
                  <a:cubicBezTo>
                    <a:pt x="2699638" y="541468"/>
                    <a:pt x="2689346" y="544795"/>
                    <a:pt x="2679153" y="548107"/>
                  </a:cubicBezTo>
                  <a:cubicBezTo>
                    <a:pt x="2689417" y="547484"/>
                    <a:pt x="2699695" y="546890"/>
                    <a:pt x="2712649" y="543350"/>
                  </a:cubicBezTo>
                  <a:cubicBezTo>
                    <a:pt x="2724598" y="536697"/>
                    <a:pt x="2714928" y="533044"/>
                    <a:pt x="2693976" y="531076"/>
                  </a:cubicBezTo>
                  <a:cubicBezTo>
                    <a:pt x="2701479" y="528726"/>
                    <a:pt x="2716471" y="526716"/>
                    <a:pt x="2726141" y="525753"/>
                  </a:cubicBezTo>
                  <a:cubicBezTo>
                    <a:pt x="2735782" y="524706"/>
                    <a:pt x="2739873" y="523601"/>
                    <a:pt x="2725121" y="521294"/>
                  </a:cubicBezTo>
                  <a:cubicBezTo>
                    <a:pt x="2743299" y="513918"/>
                    <a:pt x="2795114" y="517188"/>
                    <a:pt x="2766913" y="509841"/>
                  </a:cubicBezTo>
                  <a:cubicBezTo>
                    <a:pt x="2788404" y="503442"/>
                    <a:pt x="2794732" y="512955"/>
                    <a:pt x="2810036" y="513182"/>
                  </a:cubicBezTo>
                  <a:cubicBezTo>
                    <a:pt x="2780193" y="518094"/>
                    <a:pt x="2775606" y="522639"/>
                    <a:pt x="2734338" y="527806"/>
                  </a:cubicBezTo>
                  <a:cubicBezTo>
                    <a:pt x="2742719" y="535267"/>
                    <a:pt x="2773029" y="519496"/>
                    <a:pt x="2781368" y="527013"/>
                  </a:cubicBezTo>
                  <a:cubicBezTo>
                    <a:pt x="2739109" y="541595"/>
                    <a:pt x="2758915" y="538891"/>
                    <a:pt x="2734904" y="551802"/>
                  </a:cubicBezTo>
                  <a:cubicBezTo>
                    <a:pt x="2726141" y="550004"/>
                    <a:pt x="2717590" y="548928"/>
                    <a:pt x="2708897" y="547626"/>
                  </a:cubicBezTo>
                  <a:cubicBezTo>
                    <a:pt x="2711814" y="551562"/>
                    <a:pt x="2657280" y="563694"/>
                    <a:pt x="2687463" y="563737"/>
                  </a:cubicBezTo>
                  <a:cubicBezTo>
                    <a:pt x="2660338" y="570405"/>
                    <a:pt x="2622808" y="570476"/>
                    <a:pt x="2627791" y="564841"/>
                  </a:cubicBezTo>
                  <a:cubicBezTo>
                    <a:pt x="2610477" y="570235"/>
                    <a:pt x="2602039" y="574808"/>
                    <a:pt x="2594097" y="577625"/>
                  </a:cubicBezTo>
                  <a:cubicBezTo>
                    <a:pt x="2586183" y="580570"/>
                    <a:pt x="2578609" y="581164"/>
                    <a:pt x="2563447" y="580357"/>
                  </a:cubicBezTo>
                  <a:cubicBezTo>
                    <a:pt x="2573555" y="577427"/>
                    <a:pt x="2581072" y="575671"/>
                    <a:pt x="2586240" y="574100"/>
                  </a:cubicBezTo>
                  <a:cubicBezTo>
                    <a:pt x="2591421" y="572528"/>
                    <a:pt x="2594295" y="571254"/>
                    <a:pt x="2595371" y="570122"/>
                  </a:cubicBezTo>
                  <a:cubicBezTo>
                    <a:pt x="2597537" y="567871"/>
                    <a:pt x="2592554" y="566158"/>
                    <a:pt x="2584442" y="563737"/>
                  </a:cubicBezTo>
                  <a:cubicBezTo>
                    <a:pt x="2604941" y="557069"/>
                    <a:pt x="2615588" y="561882"/>
                    <a:pt x="2638834" y="552057"/>
                  </a:cubicBezTo>
                  <a:cubicBezTo>
                    <a:pt x="2644950" y="548065"/>
                    <a:pt x="2634190" y="546522"/>
                    <a:pt x="2656459" y="540179"/>
                  </a:cubicBezTo>
                  <a:cubicBezTo>
                    <a:pt x="2641226" y="537942"/>
                    <a:pt x="2619212" y="543322"/>
                    <a:pt x="2606499" y="538127"/>
                  </a:cubicBezTo>
                  <a:cubicBezTo>
                    <a:pt x="2587004" y="543209"/>
                    <a:pt x="2596674" y="552793"/>
                    <a:pt x="2622624" y="545092"/>
                  </a:cubicBezTo>
                  <a:cubicBezTo>
                    <a:pt x="2621279" y="547768"/>
                    <a:pt x="2602917" y="552057"/>
                    <a:pt x="2582148" y="555554"/>
                  </a:cubicBezTo>
                  <a:cubicBezTo>
                    <a:pt x="2571785" y="557239"/>
                    <a:pt x="2560899" y="559008"/>
                    <a:pt x="2551243" y="560580"/>
                  </a:cubicBezTo>
                  <a:cubicBezTo>
                    <a:pt x="2541617" y="562010"/>
                    <a:pt x="2533207" y="562873"/>
                    <a:pt x="2527856" y="562760"/>
                  </a:cubicBezTo>
                  <a:cubicBezTo>
                    <a:pt x="2566477" y="550854"/>
                    <a:pt x="2531876" y="553190"/>
                    <a:pt x="2548794" y="545502"/>
                  </a:cubicBezTo>
                  <a:cubicBezTo>
                    <a:pt x="2536194" y="543506"/>
                    <a:pt x="2509480" y="558994"/>
                    <a:pt x="2491062" y="564331"/>
                  </a:cubicBezTo>
                  <a:cubicBezTo>
                    <a:pt x="2508715" y="565889"/>
                    <a:pt x="2526440" y="567460"/>
                    <a:pt x="2544165" y="569032"/>
                  </a:cubicBezTo>
                  <a:cubicBezTo>
                    <a:pt x="2534127" y="572840"/>
                    <a:pt x="2523934" y="576705"/>
                    <a:pt x="2513812" y="580555"/>
                  </a:cubicBezTo>
                  <a:cubicBezTo>
                    <a:pt x="2491699" y="573718"/>
                    <a:pt x="2428982" y="586289"/>
                    <a:pt x="2474200" y="567630"/>
                  </a:cubicBezTo>
                  <a:cubicBezTo>
                    <a:pt x="2430299" y="577073"/>
                    <a:pt x="2424509" y="589361"/>
                    <a:pt x="2379574" y="599469"/>
                  </a:cubicBezTo>
                  <a:cubicBezTo>
                    <a:pt x="2363619" y="597657"/>
                    <a:pt x="2378286" y="587988"/>
                    <a:pt x="2397271" y="577936"/>
                  </a:cubicBezTo>
                  <a:cubicBezTo>
                    <a:pt x="2406685" y="572727"/>
                    <a:pt x="2417430" y="568140"/>
                    <a:pt x="2425854" y="564246"/>
                  </a:cubicBezTo>
                  <a:cubicBezTo>
                    <a:pt x="2434263" y="560325"/>
                    <a:pt x="2440379" y="557140"/>
                    <a:pt x="2440804" y="555469"/>
                  </a:cubicBezTo>
                  <a:cubicBezTo>
                    <a:pt x="2478957" y="540618"/>
                    <a:pt x="2491118" y="558300"/>
                    <a:pt x="2528790" y="543719"/>
                  </a:cubicBezTo>
                  <a:cubicBezTo>
                    <a:pt x="2547732" y="532053"/>
                    <a:pt x="2513373" y="535394"/>
                    <a:pt x="2485568" y="535238"/>
                  </a:cubicBezTo>
                  <a:cubicBezTo>
                    <a:pt x="2514038" y="523715"/>
                    <a:pt x="2532330" y="524224"/>
                    <a:pt x="2560870" y="513238"/>
                  </a:cubicBezTo>
                  <a:cubicBezTo>
                    <a:pt x="2566052" y="499619"/>
                    <a:pt x="2502019" y="514116"/>
                    <a:pt x="2510882" y="503838"/>
                  </a:cubicBezTo>
                  <a:cubicBezTo>
                    <a:pt x="2523835" y="499520"/>
                    <a:pt x="2523311" y="502238"/>
                    <a:pt x="2517535" y="504404"/>
                  </a:cubicBezTo>
                  <a:cubicBezTo>
                    <a:pt x="2530885" y="503229"/>
                    <a:pt x="2538544" y="499265"/>
                    <a:pt x="2548157" y="494154"/>
                  </a:cubicBezTo>
                  <a:cubicBezTo>
                    <a:pt x="2557897" y="489468"/>
                    <a:pt x="2569605" y="483706"/>
                    <a:pt x="2590883" y="478836"/>
                  </a:cubicBezTo>
                  <a:cubicBezTo>
                    <a:pt x="2599788" y="480946"/>
                    <a:pt x="2579926" y="487331"/>
                    <a:pt x="2564126" y="493149"/>
                  </a:cubicBezTo>
                  <a:cubicBezTo>
                    <a:pt x="2548313" y="498954"/>
                    <a:pt x="2536662" y="504376"/>
                    <a:pt x="2561578" y="503810"/>
                  </a:cubicBezTo>
                  <a:cubicBezTo>
                    <a:pt x="2567241" y="491266"/>
                    <a:pt x="2611765" y="489114"/>
                    <a:pt x="2630439" y="493517"/>
                  </a:cubicBezTo>
                  <a:cubicBezTo>
                    <a:pt x="2662349" y="478624"/>
                    <a:pt x="2613620" y="485264"/>
                    <a:pt x="2614894" y="477152"/>
                  </a:cubicBezTo>
                  <a:cubicBezTo>
                    <a:pt x="2628371" y="473273"/>
                    <a:pt x="2636116" y="475821"/>
                    <a:pt x="2645742" y="476331"/>
                  </a:cubicBezTo>
                  <a:cubicBezTo>
                    <a:pt x="2644652" y="470894"/>
                    <a:pt x="2648432" y="464722"/>
                    <a:pt x="2636979" y="460800"/>
                  </a:cubicBezTo>
                  <a:cubicBezTo>
                    <a:pt x="2687633" y="452872"/>
                    <a:pt x="2633794" y="476090"/>
                    <a:pt x="2694514" y="463617"/>
                  </a:cubicBezTo>
                  <a:cubicBezTo>
                    <a:pt x="2718425" y="456426"/>
                    <a:pt x="2675543" y="458875"/>
                    <a:pt x="2671636" y="455718"/>
                  </a:cubicBezTo>
                  <a:cubicBezTo>
                    <a:pt x="2682990" y="453976"/>
                    <a:pt x="2693339" y="452971"/>
                    <a:pt x="2699638" y="451626"/>
                  </a:cubicBezTo>
                  <a:cubicBezTo>
                    <a:pt x="2705981" y="450437"/>
                    <a:pt x="2708274" y="448937"/>
                    <a:pt x="2703362" y="445666"/>
                  </a:cubicBezTo>
                  <a:close/>
                  <a:moveTo>
                    <a:pt x="2365302" y="445124"/>
                  </a:moveTo>
                  <a:cubicBezTo>
                    <a:pt x="2359963" y="445464"/>
                    <a:pt x="2353100" y="446826"/>
                    <a:pt x="2343983" y="449927"/>
                  </a:cubicBezTo>
                  <a:cubicBezTo>
                    <a:pt x="2352760" y="457798"/>
                    <a:pt x="2318259" y="448271"/>
                    <a:pt x="2298439" y="463362"/>
                  </a:cubicBezTo>
                  <a:cubicBezTo>
                    <a:pt x="2306254" y="465415"/>
                    <a:pt x="2332020" y="456906"/>
                    <a:pt x="2319406" y="463787"/>
                  </a:cubicBezTo>
                  <a:cubicBezTo>
                    <a:pt x="2289662" y="478227"/>
                    <a:pt x="2279497" y="466604"/>
                    <a:pt x="2252839" y="476967"/>
                  </a:cubicBezTo>
                  <a:cubicBezTo>
                    <a:pt x="2257709" y="479515"/>
                    <a:pt x="2254920" y="484046"/>
                    <a:pt x="2259791" y="486608"/>
                  </a:cubicBezTo>
                  <a:cubicBezTo>
                    <a:pt x="2300110" y="469322"/>
                    <a:pt x="2298680" y="483961"/>
                    <a:pt x="2326315" y="463928"/>
                  </a:cubicBezTo>
                  <a:cubicBezTo>
                    <a:pt x="2334965" y="464919"/>
                    <a:pt x="2355563" y="462966"/>
                    <a:pt x="2343615" y="469152"/>
                  </a:cubicBezTo>
                  <a:cubicBezTo>
                    <a:pt x="2332289" y="475735"/>
                    <a:pt x="2290993" y="479685"/>
                    <a:pt x="2305320" y="482630"/>
                  </a:cubicBezTo>
                  <a:cubicBezTo>
                    <a:pt x="2346970" y="469067"/>
                    <a:pt x="2358551" y="484938"/>
                    <a:pt x="2378102" y="470327"/>
                  </a:cubicBezTo>
                  <a:cubicBezTo>
                    <a:pt x="2355493" y="475948"/>
                    <a:pt x="2359188" y="459724"/>
                    <a:pt x="2354218" y="455024"/>
                  </a:cubicBezTo>
                  <a:cubicBezTo>
                    <a:pt x="2366323" y="454344"/>
                    <a:pt x="2376077" y="457685"/>
                    <a:pt x="2392754" y="452206"/>
                  </a:cubicBezTo>
                  <a:cubicBezTo>
                    <a:pt x="2386511" y="451824"/>
                    <a:pt x="2383524" y="448441"/>
                    <a:pt x="2377479" y="446459"/>
                  </a:cubicBezTo>
                  <a:cubicBezTo>
                    <a:pt x="2374457" y="445468"/>
                    <a:pt x="2370641" y="444785"/>
                    <a:pt x="2365302" y="445124"/>
                  </a:cubicBezTo>
                  <a:close/>
                  <a:moveTo>
                    <a:pt x="3035063" y="443387"/>
                  </a:moveTo>
                  <a:cubicBezTo>
                    <a:pt x="3087048" y="440598"/>
                    <a:pt x="3085901" y="454712"/>
                    <a:pt x="3082192" y="462060"/>
                  </a:cubicBezTo>
                  <a:cubicBezTo>
                    <a:pt x="3048937" y="453084"/>
                    <a:pt x="3035049" y="458733"/>
                    <a:pt x="2988316" y="455958"/>
                  </a:cubicBezTo>
                  <a:cubicBezTo>
                    <a:pt x="2996230" y="454358"/>
                    <a:pt x="3004852" y="453311"/>
                    <a:pt x="3012893" y="452504"/>
                  </a:cubicBezTo>
                  <a:cubicBezTo>
                    <a:pt x="3016913" y="452122"/>
                    <a:pt x="3020793" y="451754"/>
                    <a:pt x="3024360" y="451414"/>
                  </a:cubicBezTo>
                  <a:cubicBezTo>
                    <a:pt x="3027956" y="451201"/>
                    <a:pt x="3031241" y="451017"/>
                    <a:pt x="3034058" y="450862"/>
                  </a:cubicBezTo>
                  <a:cubicBezTo>
                    <a:pt x="3045313" y="450026"/>
                    <a:pt x="3049121" y="448526"/>
                    <a:pt x="3035063" y="443387"/>
                  </a:cubicBezTo>
                  <a:close/>
                  <a:moveTo>
                    <a:pt x="4830365" y="442770"/>
                  </a:moveTo>
                  <a:cubicBezTo>
                    <a:pt x="4840735" y="448057"/>
                    <a:pt x="4896157" y="481158"/>
                    <a:pt x="4867351" y="457926"/>
                  </a:cubicBezTo>
                  <a:cubicBezTo>
                    <a:pt x="4906227" y="477647"/>
                    <a:pt x="4878479" y="474462"/>
                    <a:pt x="4881127" y="479275"/>
                  </a:cubicBezTo>
                  <a:cubicBezTo>
                    <a:pt x="4867889" y="473258"/>
                    <a:pt x="4870183" y="471630"/>
                    <a:pt x="4876271" y="474136"/>
                  </a:cubicBezTo>
                  <a:cubicBezTo>
                    <a:pt x="4871231" y="469039"/>
                    <a:pt x="4859197" y="464750"/>
                    <a:pt x="4849739" y="460191"/>
                  </a:cubicBezTo>
                  <a:cubicBezTo>
                    <a:pt x="4843467" y="454981"/>
                    <a:pt x="4849271" y="457034"/>
                    <a:pt x="4855459" y="459356"/>
                  </a:cubicBezTo>
                  <a:cubicBezTo>
                    <a:pt x="4853321" y="455817"/>
                    <a:pt x="4846667" y="452844"/>
                    <a:pt x="4839801" y="449871"/>
                  </a:cubicBezTo>
                  <a:cubicBezTo>
                    <a:pt x="4828457" y="442336"/>
                    <a:pt x="4826909" y="441007"/>
                    <a:pt x="4830365" y="442770"/>
                  </a:cubicBezTo>
                  <a:close/>
                  <a:moveTo>
                    <a:pt x="2840899" y="441546"/>
                  </a:moveTo>
                  <a:cubicBezTo>
                    <a:pt x="2813717" y="448413"/>
                    <a:pt x="2788574" y="455165"/>
                    <a:pt x="2783619" y="459993"/>
                  </a:cubicBezTo>
                  <a:cubicBezTo>
                    <a:pt x="2802929" y="466364"/>
                    <a:pt x="2863182" y="442920"/>
                    <a:pt x="2840899" y="441546"/>
                  </a:cubicBezTo>
                  <a:close/>
                  <a:moveTo>
                    <a:pt x="4216207" y="441079"/>
                  </a:moveTo>
                  <a:cubicBezTo>
                    <a:pt x="4226939" y="443132"/>
                    <a:pt x="4237911" y="445241"/>
                    <a:pt x="4248697" y="447294"/>
                  </a:cubicBezTo>
                  <a:cubicBezTo>
                    <a:pt x="4270627" y="458577"/>
                    <a:pt x="4220299" y="455604"/>
                    <a:pt x="4275695" y="467298"/>
                  </a:cubicBezTo>
                  <a:cubicBezTo>
                    <a:pt x="4302819" y="477279"/>
                    <a:pt x="4221445" y="457600"/>
                    <a:pt x="4210911" y="454868"/>
                  </a:cubicBezTo>
                  <a:cubicBezTo>
                    <a:pt x="4213843" y="448172"/>
                    <a:pt x="4261977" y="461409"/>
                    <a:pt x="4216207" y="441079"/>
                  </a:cubicBezTo>
                  <a:close/>
                  <a:moveTo>
                    <a:pt x="2267096" y="438927"/>
                  </a:moveTo>
                  <a:cubicBezTo>
                    <a:pt x="2249668" y="446246"/>
                    <a:pt x="2231108" y="455109"/>
                    <a:pt x="2220943" y="452801"/>
                  </a:cubicBezTo>
                  <a:cubicBezTo>
                    <a:pt x="2202228" y="461423"/>
                    <a:pt x="2190265" y="468487"/>
                    <a:pt x="2192827" y="471757"/>
                  </a:cubicBezTo>
                  <a:cubicBezTo>
                    <a:pt x="2227625" y="451329"/>
                    <a:pt x="2281550" y="447959"/>
                    <a:pt x="2267096" y="438927"/>
                  </a:cubicBezTo>
                  <a:close/>
                  <a:moveTo>
                    <a:pt x="4900111" y="436705"/>
                  </a:moveTo>
                  <a:cubicBezTo>
                    <a:pt x="4923839" y="447295"/>
                    <a:pt x="4924503" y="460631"/>
                    <a:pt x="4952547" y="470880"/>
                  </a:cubicBezTo>
                  <a:cubicBezTo>
                    <a:pt x="4939907" y="468063"/>
                    <a:pt x="4938221" y="471602"/>
                    <a:pt x="4944649" y="479318"/>
                  </a:cubicBezTo>
                  <a:cubicBezTo>
                    <a:pt x="4947863" y="483169"/>
                    <a:pt x="4953101" y="488067"/>
                    <a:pt x="4960009" y="493744"/>
                  </a:cubicBezTo>
                  <a:cubicBezTo>
                    <a:pt x="4966919" y="499393"/>
                    <a:pt x="4975525" y="505778"/>
                    <a:pt x="4985123" y="513309"/>
                  </a:cubicBezTo>
                  <a:cubicBezTo>
                    <a:pt x="4979743" y="516311"/>
                    <a:pt x="4924659" y="478384"/>
                    <a:pt x="4906763" y="464609"/>
                  </a:cubicBezTo>
                  <a:cubicBezTo>
                    <a:pt x="4922847" y="472310"/>
                    <a:pt x="4932503" y="480720"/>
                    <a:pt x="4949221" y="488364"/>
                  </a:cubicBezTo>
                  <a:cubicBezTo>
                    <a:pt x="4930095" y="468728"/>
                    <a:pt x="4923115" y="468644"/>
                    <a:pt x="4919875" y="457417"/>
                  </a:cubicBezTo>
                  <a:cubicBezTo>
                    <a:pt x="4899459" y="447847"/>
                    <a:pt x="4903183" y="453000"/>
                    <a:pt x="4907939" y="458790"/>
                  </a:cubicBezTo>
                  <a:cubicBezTo>
                    <a:pt x="4878819" y="445624"/>
                    <a:pt x="4876921" y="431679"/>
                    <a:pt x="4914891" y="452179"/>
                  </a:cubicBezTo>
                  <a:cubicBezTo>
                    <a:pt x="4910007" y="447068"/>
                    <a:pt x="4905009" y="441830"/>
                    <a:pt x="4900111" y="436705"/>
                  </a:cubicBezTo>
                  <a:close/>
                  <a:moveTo>
                    <a:pt x="3129336" y="436506"/>
                  </a:moveTo>
                  <a:cubicBezTo>
                    <a:pt x="3121493" y="443429"/>
                    <a:pt x="3144201" y="441461"/>
                    <a:pt x="3161119" y="446034"/>
                  </a:cubicBezTo>
                  <a:cubicBezTo>
                    <a:pt x="3150515" y="447676"/>
                    <a:pt x="3145050" y="445043"/>
                    <a:pt x="3137802" y="443967"/>
                  </a:cubicBezTo>
                  <a:cubicBezTo>
                    <a:pt x="3117260" y="449332"/>
                    <a:pt x="3162930" y="455250"/>
                    <a:pt x="3109785" y="460432"/>
                  </a:cubicBezTo>
                  <a:cubicBezTo>
                    <a:pt x="3126533" y="460771"/>
                    <a:pt x="3141398" y="462725"/>
                    <a:pt x="3156786" y="464183"/>
                  </a:cubicBezTo>
                  <a:cubicBezTo>
                    <a:pt x="3164488" y="464919"/>
                    <a:pt x="3172317" y="465528"/>
                    <a:pt x="3180599" y="465755"/>
                  </a:cubicBezTo>
                  <a:cubicBezTo>
                    <a:pt x="3188881" y="465925"/>
                    <a:pt x="3197672" y="466462"/>
                    <a:pt x="3207186" y="465995"/>
                  </a:cubicBezTo>
                  <a:cubicBezTo>
                    <a:pt x="3212353" y="469067"/>
                    <a:pt x="3192321" y="470695"/>
                    <a:pt x="3185978" y="468501"/>
                  </a:cubicBezTo>
                  <a:cubicBezTo>
                    <a:pt x="3179679" y="469959"/>
                    <a:pt x="3181391" y="471545"/>
                    <a:pt x="3185596" y="473116"/>
                  </a:cubicBezTo>
                  <a:cubicBezTo>
                    <a:pt x="3189815" y="474829"/>
                    <a:pt x="3196540" y="476769"/>
                    <a:pt x="3200277" y="478524"/>
                  </a:cubicBezTo>
                  <a:cubicBezTo>
                    <a:pt x="3194798" y="485872"/>
                    <a:pt x="3155257" y="467949"/>
                    <a:pt x="3156347" y="464509"/>
                  </a:cubicBezTo>
                  <a:cubicBezTo>
                    <a:pt x="3130822" y="473923"/>
                    <a:pt x="3161529" y="473145"/>
                    <a:pt x="3094821" y="480591"/>
                  </a:cubicBezTo>
                  <a:cubicBezTo>
                    <a:pt x="3079984" y="476217"/>
                    <a:pt x="3065105" y="471828"/>
                    <a:pt x="3050183" y="467439"/>
                  </a:cubicBezTo>
                  <a:cubicBezTo>
                    <a:pt x="3067384" y="467538"/>
                    <a:pt x="3084458" y="467638"/>
                    <a:pt x="3101276" y="467722"/>
                  </a:cubicBezTo>
                  <a:cubicBezTo>
                    <a:pt x="3114003" y="461663"/>
                    <a:pt x="3060999" y="455151"/>
                    <a:pt x="3122823" y="449375"/>
                  </a:cubicBezTo>
                  <a:cubicBezTo>
                    <a:pt x="3062570" y="440074"/>
                    <a:pt x="3127439" y="451229"/>
                    <a:pt x="3129336" y="436506"/>
                  </a:cubicBezTo>
                  <a:close/>
                  <a:moveTo>
                    <a:pt x="2074572" y="432741"/>
                  </a:moveTo>
                  <a:cubicBezTo>
                    <a:pt x="2054794" y="444760"/>
                    <a:pt x="2091688" y="438998"/>
                    <a:pt x="2068046" y="452235"/>
                  </a:cubicBezTo>
                  <a:cubicBezTo>
                    <a:pt x="2078239" y="450975"/>
                    <a:pt x="2093415" y="442368"/>
                    <a:pt x="2106964" y="436195"/>
                  </a:cubicBezTo>
                  <a:cubicBezTo>
                    <a:pt x="2093316" y="446898"/>
                    <a:pt x="2103254" y="450239"/>
                    <a:pt x="2072222" y="466407"/>
                  </a:cubicBezTo>
                  <a:cubicBezTo>
                    <a:pt x="2069617" y="458196"/>
                    <a:pt x="2063699" y="451004"/>
                    <a:pt x="2042591" y="448654"/>
                  </a:cubicBezTo>
                  <a:cubicBezTo>
                    <a:pt x="2053322" y="443316"/>
                    <a:pt x="2063883" y="438050"/>
                    <a:pt x="2074572" y="432741"/>
                  </a:cubicBezTo>
                  <a:close/>
                  <a:moveTo>
                    <a:pt x="4985665" y="431530"/>
                  </a:moveTo>
                  <a:cubicBezTo>
                    <a:pt x="4988699" y="431392"/>
                    <a:pt x="4998007" y="434468"/>
                    <a:pt x="5009643" y="439324"/>
                  </a:cubicBezTo>
                  <a:cubicBezTo>
                    <a:pt x="5032579" y="449659"/>
                    <a:pt x="5064743" y="467157"/>
                    <a:pt x="5075177" y="478143"/>
                  </a:cubicBezTo>
                  <a:cubicBezTo>
                    <a:pt x="5050883" y="469479"/>
                    <a:pt x="5001207" y="433789"/>
                    <a:pt x="4999339" y="443019"/>
                  </a:cubicBezTo>
                  <a:cubicBezTo>
                    <a:pt x="4985875" y="435020"/>
                    <a:pt x="4982633" y="431668"/>
                    <a:pt x="4985665" y="431530"/>
                  </a:cubicBezTo>
                  <a:close/>
                  <a:moveTo>
                    <a:pt x="2822911" y="429863"/>
                  </a:moveTo>
                  <a:cubicBezTo>
                    <a:pt x="2827010" y="429693"/>
                    <a:pt x="2832482" y="430136"/>
                    <a:pt x="2835773" y="430858"/>
                  </a:cubicBezTo>
                  <a:cubicBezTo>
                    <a:pt x="2805137" y="447393"/>
                    <a:pt x="2765058" y="442523"/>
                    <a:pt x="2746441" y="458025"/>
                  </a:cubicBezTo>
                  <a:cubicBezTo>
                    <a:pt x="2710086" y="456695"/>
                    <a:pt x="2775803" y="445241"/>
                    <a:pt x="2744870" y="443373"/>
                  </a:cubicBezTo>
                  <a:cubicBezTo>
                    <a:pt x="2783448" y="437866"/>
                    <a:pt x="2811239" y="442410"/>
                    <a:pt x="2818289" y="432543"/>
                  </a:cubicBezTo>
                  <a:cubicBezTo>
                    <a:pt x="2816088" y="430815"/>
                    <a:pt x="2818813" y="430033"/>
                    <a:pt x="2822911" y="429863"/>
                  </a:cubicBezTo>
                  <a:close/>
                  <a:moveTo>
                    <a:pt x="3741617" y="429032"/>
                  </a:moveTo>
                  <a:cubicBezTo>
                    <a:pt x="3754799" y="431325"/>
                    <a:pt x="3767921" y="433520"/>
                    <a:pt x="3763123" y="429839"/>
                  </a:cubicBezTo>
                  <a:cubicBezTo>
                    <a:pt x="3802803" y="435403"/>
                    <a:pt x="3788915" y="445199"/>
                    <a:pt x="3787431" y="448229"/>
                  </a:cubicBezTo>
                  <a:cubicBezTo>
                    <a:pt x="3762881" y="446927"/>
                    <a:pt x="3758195" y="434766"/>
                    <a:pt x="3741617" y="429032"/>
                  </a:cubicBezTo>
                  <a:close/>
                  <a:moveTo>
                    <a:pt x="2729977" y="426299"/>
                  </a:moveTo>
                  <a:cubicBezTo>
                    <a:pt x="2745706" y="429130"/>
                    <a:pt x="2768329" y="424742"/>
                    <a:pt x="2781113" y="430532"/>
                  </a:cubicBezTo>
                  <a:cubicBezTo>
                    <a:pt x="2758858" y="438276"/>
                    <a:pt x="2684660" y="436917"/>
                    <a:pt x="2729977" y="426299"/>
                  </a:cubicBezTo>
                  <a:close/>
                  <a:moveTo>
                    <a:pt x="3999519" y="424983"/>
                  </a:moveTo>
                  <a:cubicBezTo>
                    <a:pt x="4032065" y="436592"/>
                    <a:pt x="4053611" y="449461"/>
                    <a:pt x="4103843" y="465911"/>
                  </a:cubicBezTo>
                  <a:cubicBezTo>
                    <a:pt x="4084659" y="459895"/>
                    <a:pt x="4068435" y="452533"/>
                    <a:pt x="4038889" y="450961"/>
                  </a:cubicBezTo>
                  <a:cubicBezTo>
                    <a:pt x="4025737" y="442283"/>
                    <a:pt x="4012683" y="433676"/>
                    <a:pt x="3999519" y="424983"/>
                  </a:cubicBezTo>
                  <a:close/>
                  <a:moveTo>
                    <a:pt x="3444261" y="423667"/>
                  </a:moveTo>
                  <a:cubicBezTo>
                    <a:pt x="3454417" y="423431"/>
                    <a:pt x="3465043" y="424348"/>
                    <a:pt x="3476199" y="427148"/>
                  </a:cubicBezTo>
                  <a:cubicBezTo>
                    <a:pt x="3443087" y="424105"/>
                    <a:pt x="3413639" y="441985"/>
                    <a:pt x="3363976" y="437285"/>
                  </a:cubicBezTo>
                  <a:cubicBezTo>
                    <a:pt x="3387559" y="435469"/>
                    <a:pt x="3413791" y="424376"/>
                    <a:pt x="3444261" y="423667"/>
                  </a:cubicBezTo>
                  <a:close/>
                  <a:moveTo>
                    <a:pt x="1935875" y="422916"/>
                  </a:moveTo>
                  <a:cubicBezTo>
                    <a:pt x="1953486" y="421698"/>
                    <a:pt x="1905013" y="444788"/>
                    <a:pt x="1922667" y="443542"/>
                  </a:cubicBezTo>
                  <a:cubicBezTo>
                    <a:pt x="1889440" y="456185"/>
                    <a:pt x="1874532" y="467157"/>
                    <a:pt x="1862683" y="476146"/>
                  </a:cubicBezTo>
                  <a:cubicBezTo>
                    <a:pt x="1850861" y="485249"/>
                    <a:pt x="1841787" y="491903"/>
                    <a:pt x="1820919" y="497991"/>
                  </a:cubicBezTo>
                  <a:cubicBezTo>
                    <a:pt x="1817904" y="497736"/>
                    <a:pt x="1914611" y="442452"/>
                    <a:pt x="1900242" y="436039"/>
                  </a:cubicBezTo>
                  <a:cubicBezTo>
                    <a:pt x="1913436" y="429513"/>
                    <a:pt x="1921789" y="430659"/>
                    <a:pt x="1935875" y="422916"/>
                  </a:cubicBezTo>
                  <a:close/>
                  <a:moveTo>
                    <a:pt x="3647955" y="417720"/>
                  </a:moveTo>
                  <a:cubicBezTo>
                    <a:pt x="3654623" y="418555"/>
                    <a:pt x="3661263" y="419320"/>
                    <a:pt x="3665623" y="419560"/>
                  </a:cubicBezTo>
                  <a:cubicBezTo>
                    <a:pt x="3669983" y="419928"/>
                    <a:pt x="3672079" y="419560"/>
                    <a:pt x="3669657" y="417720"/>
                  </a:cubicBezTo>
                  <a:cubicBezTo>
                    <a:pt x="3684707" y="424487"/>
                    <a:pt x="3718259" y="433760"/>
                    <a:pt x="3721939" y="439961"/>
                  </a:cubicBezTo>
                  <a:cubicBezTo>
                    <a:pt x="3708589" y="436691"/>
                    <a:pt x="3695891" y="433066"/>
                    <a:pt x="3683631" y="429201"/>
                  </a:cubicBezTo>
                  <a:cubicBezTo>
                    <a:pt x="3677499" y="427276"/>
                    <a:pt x="3671483" y="425280"/>
                    <a:pt x="3665537" y="423241"/>
                  </a:cubicBezTo>
                  <a:cubicBezTo>
                    <a:pt x="3659635" y="421387"/>
                    <a:pt x="3653773" y="419546"/>
                    <a:pt x="3647955" y="417720"/>
                  </a:cubicBezTo>
                  <a:close/>
                  <a:moveTo>
                    <a:pt x="3299817" y="417564"/>
                  </a:moveTo>
                  <a:cubicBezTo>
                    <a:pt x="3305662" y="417556"/>
                    <a:pt x="3312249" y="418396"/>
                    <a:pt x="3320471" y="420707"/>
                  </a:cubicBezTo>
                  <a:cubicBezTo>
                    <a:pt x="3300283" y="419702"/>
                    <a:pt x="3292907" y="421273"/>
                    <a:pt x="3305153" y="425365"/>
                  </a:cubicBezTo>
                  <a:cubicBezTo>
                    <a:pt x="3292837" y="425464"/>
                    <a:pt x="3280364" y="425591"/>
                    <a:pt x="3271020" y="423397"/>
                  </a:cubicBezTo>
                  <a:cubicBezTo>
                    <a:pt x="3245240" y="428918"/>
                    <a:pt x="3268401" y="428069"/>
                    <a:pt x="3285404" y="433463"/>
                  </a:cubicBezTo>
                  <a:cubicBezTo>
                    <a:pt x="3261040" y="433576"/>
                    <a:pt x="3235628" y="428932"/>
                    <a:pt x="3243159" y="423666"/>
                  </a:cubicBezTo>
                  <a:cubicBezTo>
                    <a:pt x="3271424" y="425237"/>
                    <a:pt x="3282281" y="417587"/>
                    <a:pt x="3299817" y="417564"/>
                  </a:cubicBezTo>
                  <a:close/>
                  <a:moveTo>
                    <a:pt x="3898915" y="415531"/>
                  </a:moveTo>
                  <a:cubicBezTo>
                    <a:pt x="3914591" y="417059"/>
                    <a:pt x="3947597" y="434684"/>
                    <a:pt x="3941503" y="439536"/>
                  </a:cubicBezTo>
                  <a:cubicBezTo>
                    <a:pt x="3926439" y="437455"/>
                    <a:pt x="3919191" y="431722"/>
                    <a:pt x="3930191" y="432699"/>
                  </a:cubicBezTo>
                  <a:cubicBezTo>
                    <a:pt x="3922319" y="426101"/>
                    <a:pt x="3909891" y="421727"/>
                    <a:pt x="3891103" y="420438"/>
                  </a:cubicBezTo>
                  <a:cubicBezTo>
                    <a:pt x="3890387" y="416301"/>
                    <a:pt x="3893689" y="415021"/>
                    <a:pt x="3898915" y="415531"/>
                  </a:cubicBezTo>
                  <a:close/>
                  <a:moveTo>
                    <a:pt x="3555255" y="414878"/>
                  </a:moveTo>
                  <a:cubicBezTo>
                    <a:pt x="3564275" y="413657"/>
                    <a:pt x="3574315" y="413275"/>
                    <a:pt x="3587715" y="415498"/>
                  </a:cubicBezTo>
                  <a:cubicBezTo>
                    <a:pt x="3594623" y="420962"/>
                    <a:pt x="3567739" y="421033"/>
                    <a:pt x="3596125" y="429952"/>
                  </a:cubicBezTo>
                  <a:cubicBezTo>
                    <a:pt x="3539029" y="421033"/>
                    <a:pt x="3577523" y="437951"/>
                    <a:pt x="3566281" y="441986"/>
                  </a:cubicBezTo>
                  <a:cubicBezTo>
                    <a:pt x="3566311" y="450607"/>
                    <a:pt x="3551261" y="433152"/>
                    <a:pt x="3553059" y="430547"/>
                  </a:cubicBezTo>
                  <a:cubicBezTo>
                    <a:pt x="3544679" y="433562"/>
                    <a:pt x="3530463" y="435700"/>
                    <a:pt x="3528071" y="439664"/>
                  </a:cubicBezTo>
                  <a:cubicBezTo>
                    <a:pt x="3515627" y="433067"/>
                    <a:pt x="3512951" y="432345"/>
                    <a:pt x="3508691" y="430830"/>
                  </a:cubicBezTo>
                  <a:cubicBezTo>
                    <a:pt x="3504415" y="429188"/>
                    <a:pt x="3498567" y="427177"/>
                    <a:pt x="3479483" y="418202"/>
                  </a:cubicBezTo>
                  <a:cubicBezTo>
                    <a:pt x="3506439" y="416078"/>
                    <a:pt x="3512173" y="418853"/>
                    <a:pt x="3516747" y="421486"/>
                  </a:cubicBezTo>
                  <a:cubicBezTo>
                    <a:pt x="3521319" y="424176"/>
                    <a:pt x="3524745" y="427163"/>
                    <a:pt x="3547071" y="427715"/>
                  </a:cubicBezTo>
                  <a:cubicBezTo>
                    <a:pt x="3560407" y="426243"/>
                    <a:pt x="3534939" y="424162"/>
                    <a:pt x="3528921" y="419292"/>
                  </a:cubicBezTo>
                  <a:cubicBezTo>
                    <a:pt x="3538237" y="418159"/>
                    <a:pt x="3546235" y="416099"/>
                    <a:pt x="3555255" y="414878"/>
                  </a:cubicBezTo>
                  <a:close/>
                  <a:moveTo>
                    <a:pt x="2908769" y="414368"/>
                  </a:moveTo>
                  <a:cubicBezTo>
                    <a:pt x="2918762" y="414269"/>
                    <a:pt x="2908057" y="422084"/>
                    <a:pt x="2941556" y="415469"/>
                  </a:cubicBezTo>
                  <a:cubicBezTo>
                    <a:pt x="2952882" y="418612"/>
                    <a:pt x="2910622" y="424303"/>
                    <a:pt x="2929083" y="427120"/>
                  </a:cubicBezTo>
                  <a:cubicBezTo>
                    <a:pt x="2935737" y="427177"/>
                    <a:pt x="2978987" y="422024"/>
                    <a:pt x="2954679" y="418569"/>
                  </a:cubicBezTo>
                  <a:cubicBezTo>
                    <a:pt x="2991247" y="415823"/>
                    <a:pt x="3003578" y="429881"/>
                    <a:pt x="2985556" y="435699"/>
                  </a:cubicBezTo>
                  <a:cubicBezTo>
                    <a:pt x="2977034" y="421967"/>
                    <a:pt x="2932240" y="445397"/>
                    <a:pt x="2878740" y="459073"/>
                  </a:cubicBezTo>
                  <a:cubicBezTo>
                    <a:pt x="2874069" y="457643"/>
                    <a:pt x="2869213" y="456765"/>
                    <a:pt x="2864229" y="456397"/>
                  </a:cubicBezTo>
                  <a:cubicBezTo>
                    <a:pt x="2859274" y="456185"/>
                    <a:pt x="2854178" y="456425"/>
                    <a:pt x="2848982" y="456935"/>
                  </a:cubicBezTo>
                  <a:cubicBezTo>
                    <a:pt x="2838605" y="457954"/>
                    <a:pt x="2827831" y="460064"/>
                    <a:pt x="2816987" y="461918"/>
                  </a:cubicBezTo>
                  <a:cubicBezTo>
                    <a:pt x="2795298" y="465642"/>
                    <a:pt x="2773355" y="468317"/>
                    <a:pt x="2753181" y="459243"/>
                  </a:cubicBezTo>
                  <a:cubicBezTo>
                    <a:pt x="2782543" y="453042"/>
                    <a:pt x="2822126" y="436733"/>
                    <a:pt x="2844763" y="437469"/>
                  </a:cubicBezTo>
                  <a:cubicBezTo>
                    <a:pt x="2855056" y="432160"/>
                    <a:pt x="2851177" y="428182"/>
                    <a:pt x="2833084" y="425535"/>
                  </a:cubicBezTo>
                  <a:cubicBezTo>
                    <a:pt x="2864399" y="419617"/>
                    <a:pt x="2871152" y="422717"/>
                    <a:pt x="2869666" y="426752"/>
                  </a:cubicBezTo>
                  <a:cubicBezTo>
                    <a:pt x="2868208" y="430943"/>
                    <a:pt x="2858680" y="436860"/>
                    <a:pt x="2857915" y="439961"/>
                  </a:cubicBezTo>
                  <a:cubicBezTo>
                    <a:pt x="2868802" y="441037"/>
                    <a:pt x="2898745" y="434765"/>
                    <a:pt x="2890321" y="432641"/>
                  </a:cubicBezTo>
                  <a:cubicBezTo>
                    <a:pt x="2898249" y="430376"/>
                    <a:pt x="2903034" y="431028"/>
                    <a:pt x="2907550" y="431835"/>
                  </a:cubicBezTo>
                  <a:cubicBezTo>
                    <a:pt x="2914148" y="433392"/>
                    <a:pt x="2920731" y="434935"/>
                    <a:pt x="2927271" y="436478"/>
                  </a:cubicBezTo>
                  <a:cubicBezTo>
                    <a:pt x="2910906" y="438998"/>
                    <a:pt x="2898914" y="437469"/>
                    <a:pt x="2882025" y="440456"/>
                  </a:cubicBezTo>
                  <a:cubicBezTo>
                    <a:pt x="2909023" y="445043"/>
                    <a:pt x="2927087" y="438262"/>
                    <a:pt x="2948790" y="431778"/>
                  </a:cubicBezTo>
                  <a:cubicBezTo>
                    <a:pt x="2911571" y="432472"/>
                    <a:pt x="2897428" y="419277"/>
                    <a:pt x="2889472" y="417932"/>
                  </a:cubicBezTo>
                  <a:cubicBezTo>
                    <a:pt x="2899807" y="415313"/>
                    <a:pt x="2905437" y="414401"/>
                    <a:pt x="2908769" y="414368"/>
                  </a:cubicBezTo>
                  <a:close/>
                  <a:moveTo>
                    <a:pt x="4101365" y="412666"/>
                  </a:moveTo>
                  <a:cubicBezTo>
                    <a:pt x="4131023" y="417111"/>
                    <a:pt x="4141387" y="421500"/>
                    <a:pt x="4149457" y="426073"/>
                  </a:cubicBezTo>
                  <a:cubicBezTo>
                    <a:pt x="4157471" y="430886"/>
                    <a:pt x="4163259" y="435572"/>
                    <a:pt x="4183717" y="440839"/>
                  </a:cubicBezTo>
                  <a:cubicBezTo>
                    <a:pt x="4145903" y="439635"/>
                    <a:pt x="4195269" y="452688"/>
                    <a:pt x="4194731" y="460687"/>
                  </a:cubicBezTo>
                  <a:cubicBezTo>
                    <a:pt x="4183363" y="456978"/>
                    <a:pt x="4171641" y="453212"/>
                    <a:pt x="4157059" y="450621"/>
                  </a:cubicBezTo>
                  <a:cubicBezTo>
                    <a:pt x="4134705" y="437115"/>
                    <a:pt x="4148083" y="436832"/>
                    <a:pt x="4161971" y="436733"/>
                  </a:cubicBezTo>
                  <a:cubicBezTo>
                    <a:pt x="4148763" y="431368"/>
                    <a:pt x="4137805" y="425860"/>
                    <a:pt x="4128929" y="419532"/>
                  </a:cubicBezTo>
                  <a:cubicBezTo>
                    <a:pt x="4100473" y="414294"/>
                    <a:pt x="4160485" y="437413"/>
                    <a:pt x="4112875" y="426044"/>
                  </a:cubicBezTo>
                  <a:cubicBezTo>
                    <a:pt x="4116329" y="423935"/>
                    <a:pt x="4112055" y="419320"/>
                    <a:pt x="4101365" y="412666"/>
                  </a:cubicBezTo>
                  <a:close/>
                  <a:moveTo>
                    <a:pt x="3416287" y="407598"/>
                  </a:moveTo>
                  <a:cubicBezTo>
                    <a:pt x="3399879" y="413799"/>
                    <a:pt x="3418763" y="412270"/>
                    <a:pt x="3419303" y="419094"/>
                  </a:cubicBezTo>
                  <a:cubicBezTo>
                    <a:pt x="3405003" y="420014"/>
                    <a:pt x="3390577" y="420962"/>
                    <a:pt x="3376151" y="421897"/>
                  </a:cubicBezTo>
                  <a:cubicBezTo>
                    <a:pt x="3370659" y="418853"/>
                    <a:pt x="3390619" y="418471"/>
                    <a:pt x="3402299" y="417253"/>
                  </a:cubicBezTo>
                  <a:cubicBezTo>
                    <a:pt x="3396099" y="414733"/>
                    <a:pt x="3389927" y="412242"/>
                    <a:pt x="3383683" y="409707"/>
                  </a:cubicBezTo>
                  <a:cubicBezTo>
                    <a:pt x="3394541" y="409000"/>
                    <a:pt x="3405427" y="408292"/>
                    <a:pt x="3416287" y="407598"/>
                  </a:cubicBezTo>
                  <a:close/>
                  <a:moveTo>
                    <a:pt x="2185125" y="404908"/>
                  </a:moveTo>
                  <a:cubicBezTo>
                    <a:pt x="2181742" y="409056"/>
                    <a:pt x="2225502" y="417097"/>
                    <a:pt x="2181841" y="438262"/>
                  </a:cubicBezTo>
                  <a:cubicBezTo>
                    <a:pt x="2164130" y="435303"/>
                    <a:pt x="2161808" y="427616"/>
                    <a:pt x="2142484" y="425153"/>
                  </a:cubicBezTo>
                  <a:cubicBezTo>
                    <a:pt x="2170855" y="410203"/>
                    <a:pt x="2197343" y="412086"/>
                    <a:pt x="2185125" y="404908"/>
                  </a:cubicBezTo>
                  <a:close/>
                  <a:moveTo>
                    <a:pt x="4588031" y="403450"/>
                  </a:moveTo>
                  <a:cubicBezTo>
                    <a:pt x="4601367" y="408193"/>
                    <a:pt x="4606067" y="414889"/>
                    <a:pt x="4620647" y="419334"/>
                  </a:cubicBezTo>
                  <a:cubicBezTo>
                    <a:pt x="4642351" y="424997"/>
                    <a:pt x="4590663" y="402190"/>
                    <a:pt x="4610555" y="404115"/>
                  </a:cubicBezTo>
                  <a:cubicBezTo>
                    <a:pt x="4636943" y="409962"/>
                    <a:pt x="4627585" y="423440"/>
                    <a:pt x="4653607" y="429428"/>
                  </a:cubicBezTo>
                  <a:cubicBezTo>
                    <a:pt x="4657003" y="437116"/>
                    <a:pt x="4590591" y="413261"/>
                    <a:pt x="4588031" y="403450"/>
                  </a:cubicBezTo>
                  <a:close/>
                  <a:moveTo>
                    <a:pt x="2260342" y="400561"/>
                  </a:moveTo>
                  <a:cubicBezTo>
                    <a:pt x="2249668" y="405219"/>
                    <a:pt x="2238866" y="409947"/>
                    <a:pt x="2228149" y="414619"/>
                  </a:cubicBezTo>
                  <a:cubicBezTo>
                    <a:pt x="2218706" y="414577"/>
                    <a:pt x="2209108" y="414534"/>
                    <a:pt x="2199509" y="414492"/>
                  </a:cubicBezTo>
                  <a:cubicBezTo>
                    <a:pt x="2221566" y="407569"/>
                    <a:pt x="2246978" y="396201"/>
                    <a:pt x="2260342" y="400561"/>
                  </a:cubicBezTo>
                  <a:close/>
                  <a:moveTo>
                    <a:pt x="3053719" y="392715"/>
                  </a:moveTo>
                  <a:cubicBezTo>
                    <a:pt x="3047899" y="393139"/>
                    <a:pt x="3040580" y="396013"/>
                    <a:pt x="3030348" y="402855"/>
                  </a:cubicBezTo>
                  <a:cubicBezTo>
                    <a:pt x="3018386" y="398126"/>
                    <a:pt x="3025238" y="390425"/>
                    <a:pt x="2986758" y="396753"/>
                  </a:cubicBezTo>
                  <a:cubicBezTo>
                    <a:pt x="2994290" y="398749"/>
                    <a:pt x="3004257" y="400986"/>
                    <a:pt x="3015214" y="403124"/>
                  </a:cubicBezTo>
                  <a:cubicBezTo>
                    <a:pt x="3026215" y="405545"/>
                    <a:pt x="3038248" y="408206"/>
                    <a:pt x="3049857" y="410259"/>
                  </a:cubicBezTo>
                  <a:cubicBezTo>
                    <a:pt x="3073089" y="414435"/>
                    <a:pt x="3094707" y="416842"/>
                    <a:pt x="3103838" y="414167"/>
                  </a:cubicBezTo>
                  <a:cubicBezTo>
                    <a:pt x="3075149" y="412234"/>
                    <a:pt x="3071178" y="391444"/>
                    <a:pt x="3053719" y="392715"/>
                  </a:cubicBezTo>
                  <a:close/>
                  <a:moveTo>
                    <a:pt x="4825771" y="388344"/>
                  </a:moveTo>
                  <a:cubicBezTo>
                    <a:pt x="4836941" y="392450"/>
                    <a:pt x="4840791" y="397419"/>
                    <a:pt x="4847035" y="402515"/>
                  </a:cubicBezTo>
                  <a:cubicBezTo>
                    <a:pt x="4854737" y="409311"/>
                    <a:pt x="4871343" y="415044"/>
                    <a:pt x="4885131" y="421132"/>
                  </a:cubicBezTo>
                  <a:cubicBezTo>
                    <a:pt x="4874499" y="420467"/>
                    <a:pt x="4872731" y="425153"/>
                    <a:pt x="4845393" y="414421"/>
                  </a:cubicBezTo>
                  <a:cubicBezTo>
                    <a:pt x="4833743" y="404837"/>
                    <a:pt x="4834647" y="403138"/>
                    <a:pt x="4835681" y="401185"/>
                  </a:cubicBezTo>
                  <a:cubicBezTo>
                    <a:pt x="4836699" y="399273"/>
                    <a:pt x="4837735" y="397376"/>
                    <a:pt x="4825771" y="388344"/>
                  </a:cubicBezTo>
                  <a:close/>
                  <a:moveTo>
                    <a:pt x="2536478" y="386333"/>
                  </a:moveTo>
                  <a:cubicBezTo>
                    <a:pt x="2521046" y="391232"/>
                    <a:pt x="2515794" y="394488"/>
                    <a:pt x="2510782" y="398126"/>
                  </a:cubicBezTo>
                  <a:cubicBezTo>
                    <a:pt x="2503194" y="398565"/>
                    <a:pt x="2496979" y="397178"/>
                    <a:pt x="2486248" y="401127"/>
                  </a:cubicBezTo>
                  <a:cubicBezTo>
                    <a:pt x="2499853" y="402189"/>
                    <a:pt x="2465791" y="412779"/>
                    <a:pt x="2492548" y="411207"/>
                  </a:cubicBezTo>
                  <a:cubicBezTo>
                    <a:pt x="2500490" y="406946"/>
                    <a:pt x="2514562" y="405318"/>
                    <a:pt x="2525478" y="404752"/>
                  </a:cubicBezTo>
                  <a:cubicBezTo>
                    <a:pt x="2536407" y="404214"/>
                    <a:pt x="2543981" y="403945"/>
                    <a:pt x="2538644" y="400957"/>
                  </a:cubicBezTo>
                  <a:cubicBezTo>
                    <a:pt x="2489249" y="400405"/>
                    <a:pt x="2577279" y="389150"/>
                    <a:pt x="2536478" y="386333"/>
                  </a:cubicBezTo>
                  <a:close/>
                  <a:moveTo>
                    <a:pt x="2893165" y="378669"/>
                  </a:moveTo>
                  <a:cubicBezTo>
                    <a:pt x="2904308" y="377456"/>
                    <a:pt x="2914544" y="377867"/>
                    <a:pt x="2920631" y="381293"/>
                  </a:cubicBezTo>
                  <a:cubicBezTo>
                    <a:pt x="2887135" y="384026"/>
                    <a:pt x="2856513" y="393313"/>
                    <a:pt x="2855183" y="395677"/>
                  </a:cubicBezTo>
                  <a:cubicBezTo>
                    <a:pt x="2842979" y="397574"/>
                    <a:pt x="2839440" y="396951"/>
                    <a:pt x="2841309" y="394686"/>
                  </a:cubicBezTo>
                  <a:cubicBezTo>
                    <a:pt x="2843192" y="392520"/>
                    <a:pt x="2850482" y="388697"/>
                    <a:pt x="2860251" y="385781"/>
                  </a:cubicBezTo>
                  <a:cubicBezTo>
                    <a:pt x="2869970" y="382716"/>
                    <a:pt x="2882021" y="379881"/>
                    <a:pt x="2893165" y="378669"/>
                  </a:cubicBezTo>
                  <a:close/>
                  <a:moveTo>
                    <a:pt x="3929751" y="377103"/>
                  </a:moveTo>
                  <a:cubicBezTo>
                    <a:pt x="3953423" y="380472"/>
                    <a:pt x="3979585" y="382709"/>
                    <a:pt x="3991293" y="391501"/>
                  </a:cubicBezTo>
                  <a:cubicBezTo>
                    <a:pt x="3919319" y="375574"/>
                    <a:pt x="3995781" y="405375"/>
                    <a:pt x="3970979" y="407144"/>
                  </a:cubicBezTo>
                  <a:cubicBezTo>
                    <a:pt x="3963631" y="406465"/>
                    <a:pt x="3956381" y="405814"/>
                    <a:pt x="3948991" y="405134"/>
                  </a:cubicBezTo>
                  <a:cubicBezTo>
                    <a:pt x="3943287" y="401736"/>
                    <a:pt x="3937439" y="398254"/>
                    <a:pt x="3931691" y="394828"/>
                  </a:cubicBezTo>
                  <a:cubicBezTo>
                    <a:pt x="3941687" y="396272"/>
                    <a:pt x="3948397" y="399259"/>
                    <a:pt x="3959439" y="400236"/>
                  </a:cubicBezTo>
                  <a:cubicBezTo>
                    <a:pt x="3925971" y="388231"/>
                    <a:pt x="3928393" y="384323"/>
                    <a:pt x="3929751" y="377103"/>
                  </a:cubicBezTo>
                  <a:close/>
                  <a:moveTo>
                    <a:pt x="3879615" y="375933"/>
                  </a:moveTo>
                  <a:cubicBezTo>
                    <a:pt x="3882453" y="375878"/>
                    <a:pt x="3886331" y="376094"/>
                    <a:pt x="3891515" y="376650"/>
                  </a:cubicBezTo>
                  <a:cubicBezTo>
                    <a:pt x="3912197" y="385229"/>
                    <a:pt x="3950747" y="404908"/>
                    <a:pt x="3905119" y="401213"/>
                  </a:cubicBezTo>
                  <a:cubicBezTo>
                    <a:pt x="3905035" y="393653"/>
                    <a:pt x="3922403" y="393554"/>
                    <a:pt x="3882623" y="393384"/>
                  </a:cubicBezTo>
                  <a:cubicBezTo>
                    <a:pt x="3890897" y="389977"/>
                    <a:pt x="3859751" y="376317"/>
                    <a:pt x="3879615" y="375933"/>
                  </a:cubicBezTo>
                  <a:close/>
                  <a:moveTo>
                    <a:pt x="3254739" y="372502"/>
                  </a:moveTo>
                  <a:cubicBezTo>
                    <a:pt x="3235613" y="378448"/>
                    <a:pt x="3217265" y="375333"/>
                    <a:pt x="3217506" y="379736"/>
                  </a:cubicBezTo>
                  <a:cubicBezTo>
                    <a:pt x="3236476" y="377882"/>
                    <a:pt x="3232328" y="390496"/>
                    <a:pt x="3275862" y="384762"/>
                  </a:cubicBezTo>
                  <a:cubicBezTo>
                    <a:pt x="3248751" y="379552"/>
                    <a:pt x="3274630" y="377301"/>
                    <a:pt x="3254739" y="372502"/>
                  </a:cubicBezTo>
                  <a:close/>
                  <a:moveTo>
                    <a:pt x="4863543" y="371511"/>
                  </a:moveTo>
                  <a:cubicBezTo>
                    <a:pt x="4928423" y="408051"/>
                    <a:pt x="4925069" y="399174"/>
                    <a:pt x="4972255" y="428621"/>
                  </a:cubicBezTo>
                  <a:cubicBezTo>
                    <a:pt x="4933535" y="413572"/>
                    <a:pt x="4899615" y="398226"/>
                    <a:pt x="4867675" y="382596"/>
                  </a:cubicBezTo>
                  <a:cubicBezTo>
                    <a:pt x="4861475" y="377415"/>
                    <a:pt x="4867265" y="379453"/>
                    <a:pt x="4873751" y="381945"/>
                  </a:cubicBezTo>
                  <a:cubicBezTo>
                    <a:pt x="4870337" y="378448"/>
                    <a:pt x="4866955" y="374994"/>
                    <a:pt x="4863543" y="371511"/>
                  </a:cubicBezTo>
                  <a:close/>
                  <a:moveTo>
                    <a:pt x="2533615" y="370354"/>
                  </a:moveTo>
                  <a:cubicBezTo>
                    <a:pt x="2519008" y="370403"/>
                    <a:pt x="2506925" y="371192"/>
                    <a:pt x="2509268" y="373847"/>
                  </a:cubicBezTo>
                  <a:cubicBezTo>
                    <a:pt x="2517833" y="375503"/>
                    <a:pt x="2539139" y="375319"/>
                    <a:pt x="2526228" y="380458"/>
                  </a:cubicBezTo>
                  <a:cubicBezTo>
                    <a:pt x="2511646" y="384946"/>
                    <a:pt x="2497559" y="390807"/>
                    <a:pt x="2483048" y="396102"/>
                  </a:cubicBezTo>
                  <a:cubicBezTo>
                    <a:pt x="2476126" y="395634"/>
                    <a:pt x="2469090" y="395153"/>
                    <a:pt x="2462167" y="394672"/>
                  </a:cubicBezTo>
                  <a:cubicBezTo>
                    <a:pt x="2423659" y="407371"/>
                    <a:pt x="2442021" y="408107"/>
                    <a:pt x="2408355" y="415072"/>
                  </a:cubicBezTo>
                  <a:cubicBezTo>
                    <a:pt x="2419044" y="417139"/>
                    <a:pt x="2436783" y="410443"/>
                    <a:pt x="2450756" y="408291"/>
                  </a:cubicBezTo>
                  <a:cubicBezTo>
                    <a:pt x="2394835" y="430461"/>
                    <a:pt x="2407280" y="421018"/>
                    <a:pt x="2354742" y="435770"/>
                  </a:cubicBezTo>
                  <a:cubicBezTo>
                    <a:pt x="2391919" y="429654"/>
                    <a:pt x="2370598" y="444151"/>
                    <a:pt x="2418237" y="430022"/>
                  </a:cubicBezTo>
                  <a:cubicBezTo>
                    <a:pt x="2389442" y="423864"/>
                    <a:pt x="2442446" y="431424"/>
                    <a:pt x="2467985" y="414237"/>
                  </a:cubicBezTo>
                  <a:cubicBezTo>
                    <a:pt x="2460284" y="411774"/>
                    <a:pt x="2434206" y="419050"/>
                    <a:pt x="2447231" y="412779"/>
                  </a:cubicBezTo>
                  <a:cubicBezTo>
                    <a:pt x="2489249" y="401864"/>
                    <a:pt x="2509820" y="384507"/>
                    <a:pt x="2558280" y="379198"/>
                  </a:cubicBezTo>
                  <a:cubicBezTo>
                    <a:pt x="2544519" y="377966"/>
                    <a:pt x="2551895" y="374795"/>
                    <a:pt x="2573102" y="371298"/>
                  </a:cubicBezTo>
                  <a:cubicBezTo>
                    <a:pt x="2565351" y="370994"/>
                    <a:pt x="2548221" y="370304"/>
                    <a:pt x="2533615" y="370354"/>
                  </a:cubicBezTo>
                  <a:close/>
                  <a:moveTo>
                    <a:pt x="3543893" y="369837"/>
                  </a:moveTo>
                  <a:cubicBezTo>
                    <a:pt x="3558685" y="371118"/>
                    <a:pt x="3573361" y="382448"/>
                    <a:pt x="3586483" y="383488"/>
                  </a:cubicBezTo>
                  <a:cubicBezTo>
                    <a:pt x="3590687" y="387763"/>
                    <a:pt x="3570019" y="382554"/>
                    <a:pt x="3553611" y="383927"/>
                  </a:cubicBezTo>
                  <a:cubicBezTo>
                    <a:pt x="3553171" y="382186"/>
                    <a:pt x="3557335" y="372686"/>
                    <a:pt x="3529119" y="372658"/>
                  </a:cubicBezTo>
                  <a:cubicBezTo>
                    <a:pt x="3534021" y="370099"/>
                    <a:pt x="3538963" y="369410"/>
                    <a:pt x="3543893" y="369837"/>
                  </a:cubicBezTo>
                  <a:close/>
                  <a:moveTo>
                    <a:pt x="3698919" y="369161"/>
                  </a:moveTo>
                  <a:cubicBezTo>
                    <a:pt x="3715725" y="372884"/>
                    <a:pt x="3741407" y="371624"/>
                    <a:pt x="3749955" y="379793"/>
                  </a:cubicBezTo>
                  <a:cubicBezTo>
                    <a:pt x="3741703" y="380034"/>
                    <a:pt x="3737259" y="378179"/>
                    <a:pt x="3732911" y="376240"/>
                  </a:cubicBezTo>
                  <a:cubicBezTo>
                    <a:pt x="3733407" y="385144"/>
                    <a:pt x="3712327" y="389547"/>
                    <a:pt x="3731793" y="402416"/>
                  </a:cubicBezTo>
                  <a:cubicBezTo>
                    <a:pt x="3662719" y="388301"/>
                    <a:pt x="3742523" y="389448"/>
                    <a:pt x="3698919" y="369161"/>
                  </a:cubicBezTo>
                  <a:close/>
                  <a:moveTo>
                    <a:pt x="3449343" y="364687"/>
                  </a:moveTo>
                  <a:cubicBezTo>
                    <a:pt x="3439533" y="369175"/>
                    <a:pt x="3481071" y="379241"/>
                    <a:pt x="3470905" y="383757"/>
                  </a:cubicBezTo>
                  <a:cubicBezTo>
                    <a:pt x="3438839" y="385668"/>
                    <a:pt x="3406675" y="365890"/>
                    <a:pt x="3449343" y="364687"/>
                  </a:cubicBezTo>
                  <a:close/>
                  <a:moveTo>
                    <a:pt x="4421159" y="363569"/>
                  </a:moveTo>
                  <a:cubicBezTo>
                    <a:pt x="4423015" y="361318"/>
                    <a:pt x="4440979" y="366952"/>
                    <a:pt x="4459837" y="374795"/>
                  </a:cubicBezTo>
                  <a:cubicBezTo>
                    <a:pt x="4469267" y="378717"/>
                    <a:pt x="4478921" y="383176"/>
                    <a:pt x="4486907" y="387466"/>
                  </a:cubicBezTo>
                  <a:cubicBezTo>
                    <a:pt x="4494891" y="391770"/>
                    <a:pt x="4501049" y="396399"/>
                    <a:pt x="4503809" y="399684"/>
                  </a:cubicBezTo>
                  <a:cubicBezTo>
                    <a:pt x="4493035" y="396399"/>
                    <a:pt x="4488845" y="391543"/>
                    <a:pt x="4482121" y="387622"/>
                  </a:cubicBezTo>
                  <a:cubicBezTo>
                    <a:pt x="4471927" y="381945"/>
                    <a:pt x="4419715" y="361658"/>
                    <a:pt x="4448667" y="379326"/>
                  </a:cubicBezTo>
                  <a:cubicBezTo>
                    <a:pt x="4408631" y="369104"/>
                    <a:pt x="4454315" y="370789"/>
                    <a:pt x="4421159" y="363569"/>
                  </a:cubicBezTo>
                  <a:close/>
                  <a:moveTo>
                    <a:pt x="3233744" y="360242"/>
                  </a:moveTo>
                  <a:cubicBezTo>
                    <a:pt x="3249388" y="364942"/>
                    <a:pt x="3343816" y="369260"/>
                    <a:pt x="3295865" y="376636"/>
                  </a:cubicBezTo>
                  <a:cubicBezTo>
                    <a:pt x="3303864" y="381379"/>
                    <a:pt x="3354943" y="374314"/>
                    <a:pt x="3322439" y="370718"/>
                  </a:cubicBezTo>
                  <a:cubicBezTo>
                    <a:pt x="3338153" y="368085"/>
                    <a:pt x="3347454" y="370931"/>
                    <a:pt x="3356189" y="374045"/>
                  </a:cubicBezTo>
                  <a:cubicBezTo>
                    <a:pt x="3364923" y="377146"/>
                    <a:pt x="3373121" y="380600"/>
                    <a:pt x="3386727" y="380317"/>
                  </a:cubicBezTo>
                  <a:cubicBezTo>
                    <a:pt x="3391469" y="385796"/>
                    <a:pt x="3374211" y="388910"/>
                    <a:pt x="3350880" y="391444"/>
                  </a:cubicBezTo>
                  <a:cubicBezTo>
                    <a:pt x="3338521" y="386475"/>
                    <a:pt x="3372711" y="386291"/>
                    <a:pt x="3347695" y="379920"/>
                  </a:cubicBezTo>
                  <a:cubicBezTo>
                    <a:pt x="3351262" y="383177"/>
                    <a:pt x="3341112" y="384592"/>
                    <a:pt x="3331485" y="386999"/>
                  </a:cubicBezTo>
                  <a:cubicBezTo>
                    <a:pt x="3321844" y="389222"/>
                    <a:pt x="3312727" y="391473"/>
                    <a:pt x="3318248" y="394573"/>
                  </a:cubicBezTo>
                  <a:cubicBezTo>
                    <a:pt x="3292185" y="395861"/>
                    <a:pt x="3285347" y="393709"/>
                    <a:pt x="3288476" y="389137"/>
                  </a:cubicBezTo>
                  <a:cubicBezTo>
                    <a:pt x="3262582" y="392011"/>
                    <a:pt x="3267311" y="396569"/>
                    <a:pt x="3229511" y="398834"/>
                  </a:cubicBezTo>
                  <a:cubicBezTo>
                    <a:pt x="3266022" y="404823"/>
                    <a:pt x="3279641" y="413204"/>
                    <a:pt x="3258462" y="418937"/>
                  </a:cubicBezTo>
                  <a:cubicBezTo>
                    <a:pt x="3246528" y="410571"/>
                    <a:pt x="3219035" y="405389"/>
                    <a:pt x="3216727" y="394446"/>
                  </a:cubicBezTo>
                  <a:cubicBezTo>
                    <a:pt x="3177484" y="396074"/>
                    <a:pt x="3211673" y="401567"/>
                    <a:pt x="3220479" y="405743"/>
                  </a:cubicBezTo>
                  <a:cubicBezTo>
                    <a:pt x="3204764" y="406975"/>
                    <a:pt x="3173817" y="399033"/>
                    <a:pt x="3198776" y="408277"/>
                  </a:cubicBezTo>
                  <a:cubicBezTo>
                    <a:pt x="3162123" y="410769"/>
                    <a:pt x="3195491" y="402133"/>
                    <a:pt x="3173180" y="399783"/>
                  </a:cubicBezTo>
                  <a:cubicBezTo>
                    <a:pt x="3152524" y="402090"/>
                    <a:pt x="3157819" y="404610"/>
                    <a:pt x="3164431" y="407130"/>
                  </a:cubicBezTo>
                  <a:cubicBezTo>
                    <a:pt x="3121266" y="409013"/>
                    <a:pt x="3136499" y="395989"/>
                    <a:pt x="3112941" y="391968"/>
                  </a:cubicBezTo>
                  <a:cubicBezTo>
                    <a:pt x="3155243" y="389802"/>
                    <a:pt x="3137730" y="397235"/>
                    <a:pt x="3166823" y="397900"/>
                  </a:cubicBezTo>
                  <a:cubicBezTo>
                    <a:pt x="3164204" y="387509"/>
                    <a:pt x="3128429" y="388670"/>
                    <a:pt x="3113168" y="377174"/>
                  </a:cubicBezTo>
                  <a:cubicBezTo>
                    <a:pt x="3084967" y="396796"/>
                    <a:pt x="3120006" y="398877"/>
                    <a:pt x="3121266" y="414209"/>
                  </a:cubicBezTo>
                  <a:cubicBezTo>
                    <a:pt x="3140774" y="412581"/>
                    <a:pt x="3141991" y="412609"/>
                    <a:pt x="3172727" y="414577"/>
                  </a:cubicBezTo>
                  <a:cubicBezTo>
                    <a:pt x="3165082" y="421641"/>
                    <a:pt x="3158145" y="419037"/>
                    <a:pt x="3187549" y="424246"/>
                  </a:cubicBezTo>
                  <a:cubicBezTo>
                    <a:pt x="3191853" y="429258"/>
                    <a:pt x="3186728" y="427545"/>
                    <a:pt x="3178814" y="425521"/>
                  </a:cubicBezTo>
                  <a:cubicBezTo>
                    <a:pt x="3170901" y="423609"/>
                    <a:pt x="3160155" y="421146"/>
                    <a:pt x="3153246" y="423666"/>
                  </a:cubicBezTo>
                  <a:cubicBezTo>
                    <a:pt x="3154917" y="427559"/>
                    <a:pt x="3160070" y="429754"/>
                    <a:pt x="3167446" y="430985"/>
                  </a:cubicBezTo>
                  <a:cubicBezTo>
                    <a:pt x="3174808" y="432160"/>
                    <a:pt x="3184392" y="432429"/>
                    <a:pt x="3194968" y="433095"/>
                  </a:cubicBezTo>
                  <a:cubicBezTo>
                    <a:pt x="3216104" y="434114"/>
                    <a:pt x="3241063" y="434411"/>
                    <a:pt x="3259538" y="439352"/>
                  </a:cubicBezTo>
                  <a:cubicBezTo>
                    <a:pt x="3208530" y="444590"/>
                    <a:pt x="3292340" y="446006"/>
                    <a:pt x="3269406" y="452844"/>
                  </a:cubicBezTo>
                  <a:cubicBezTo>
                    <a:pt x="3254371" y="452688"/>
                    <a:pt x="3243852" y="449064"/>
                    <a:pt x="3224698" y="452178"/>
                  </a:cubicBezTo>
                  <a:cubicBezTo>
                    <a:pt x="3212367" y="447776"/>
                    <a:pt x="3246046" y="445949"/>
                    <a:pt x="3220932" y="440867"/>
                  </a:cubicBezTo>
                  <a:cubicBezTo>
                    <a:pt x="3187181" y="444548"/>
                    <a:pt x="3208219" y="451230"/>
                    <a:pt x="3226609" y="457799"/>
                  </a:cubicBezTo>
                  <a:cubicBezTo>
                    <a:pt x="3247264" y="460588"/>
                    <a:pt x="3277801" y="455590"/>
                    <a:pt x="3289608" y="465161"/>
                  </a:cubicBezTo>
                  <a:cubicBezTo>
                    <a:pt x="3267056" y="472338"/>
                    <a:pt x="3233673" y="453736"/>
                    <a:pt x="3234693" y="465642"/>
                  </a:cubicBezTo>
                  <a:cubicBezTo>
                    <a:pt x="3216331" y="468714"/>
                    <a:pt x="3194741" y="445907"/>
                    <a:pt x="3205260" y="460305"/>
                  </a:cubicBezTo>
                  <a:cubicBezTo>
                    <a:pt x="3195548" y="459894"/>
                    <a:pt x="3188540" y="458606"/>
                    <a:pt x="3183727" y="456978"/>
                  </a:cubicBezTo>
                  <a:cubicBezTo>
                    <a:pt x="3178928" y="455477"/>
                    <a:pt x="3176337" y="453424"/>
                    <a:pt x="3175445" y="451187"/>
                  </a:cubicBezTo>
                  <a:cubicBezTo>
                    <a:pt x="3173675" y="446813"/>
                    <a:pt x="3178744" y="441391"/>
                    <a:pt x="3186799" y="438998"/>
                  </a:cubicBezTo>
                  <a:cubicBezTo>
                    <a:pt x="3105636" y="438885"/>
                    <a:pt x="3142218" y="424572"/>
                    <a:pt x="3082334" y="417706"/>
                  </a:cubicBezTo>
                  <a:cubicBezTo>
                    <a:pt x="3076260" y="422010"/>
                    <a:pt x="3065755" y="423029"/>
                    <a:pt x="3054331" y="419447"/>
                  </a:cubicBezTo>
                  <a:cubicBezTo>
                    <a:pt x="3069889" y="424020"/>
                    <a:pt x="3103951" y="446629"/>
                    <a:pt x="3069436" y="428734"/>
                  </a:cubicBezTo>
                  <a:cubicBezTo>
                    <a:pt x="3057856" y="428805"/>
                    <a:pt x="3048739" y="426724"/>
                    <a:pt x="3038970" y="425181"/>
                  </a:cubicBezTo>
                  <a:cubicBezTo>
                    <a:pt x="3029202" y="423623"/>
                    <a:pt x="3018768" y="422519"/>
                    <a:pt x="3004781" y="425577"/>
                  </a:cubicBezTo>
                  <a:cubicBezTo>
                    <a:pt x="2957439" y="405573"/>
                    <a:pt x="2943962" y="411873"/>
                    <a:pt x="2938695" y="395196"/>
                  </a:cubicBezTo>
                  <a:cubicBezTo>
                    <a:pt x="2959336" y="398650"/>
                    <a:pt x="2980430" y="394191"/>
                    <a:pt x="3000052" y="389533"/>
                  </a:cubicBezTo>
                  <a:cubicBezTo>
                    <a:pt x="3004950" y="388372"/>
                    <a:pt x="3009764" y="387240"/>
                    <a:pt x="3014436" y="386135"/>
                  </a:cubicBezTo>
                  <a:cubicBezTo>
                    <a:pt x="3019136" y="385272"/>
                    <a:pt x="3023709" y="384521"/>
                    <a:pt x="3028112" y="383984"/>
                  </a:cubicBezTo>
                  <a:cubicBezTo>
                    <a:pt x="3036917" y="382908"/>
                    <a:pt x="3045029" y="382738"/>
                    <a:pt x="3052150" y="384394"/>
                  </a:cubicBezTo>
                  <a:cubicBezTo>
                    <a:pt x="3057459" y="381364"/>
                    <a:pt x="3056751" y="378250"/>
                    <a:pt x="3054274" y="375192"/>
                  </a:cubicBezTo>
                  <a:cubicBezTo>
                    <a:pt x="3078086" y="374796"/>
                    <a:pt x="3095061" y="380175"/>
                    <a:pt x="3124012" y="375418"/>
                  </a:cubicBezTo>
                  <a:cubicBezTo>
                    <a:pt x="3137447" y="369784"/>
                    <a:pt x="3032840" y="374371"/>
                    <a:pt x="3049814" y="364135"/>
                  </a:cubicBezTo>
                  <a:cubicBezTo>
                    <a:pt x="3070328" y="364022"/>
                    <a:pt x="3150613" y="375956"/>
                    <a:pt x="3130977" y="362507"/>
                  </a:cubicBezTo>
                  <a:cubicBezTo>
                    <a:pt x="3160552" y="362450"/>
                    <a:pt x="3160679" y="366457"/>
                    <a:pt x="3160679" y="370577"/>
                  </a:cubicBezTo>
                  <a:cubicBezTo>
                    <a:pt x="3160665" y="372644"/>
                    <a:pt x="3160623" y="374739"/>
                    <a:pt x="3164162" y="376395"/>
                  </a:cubicBezTo>
                  <a:cubicBezTo>
                    <a:pt x="3167715" y="378122"/>
                    <a:pt x="3174808" y="379014"/>
                    <a:pt x="3189177" y="380104"/>
                  </a:cubicBezTo>
                  <a:cubicBezTo>
                    <a:pt x="3177484" y="381775"/>
                    <a:pt x="3168281" y="382313"/>
                    <a:pt x="3160920" y="381195"/>
                  </a:cubicBezTo>
                  <a:cubicBezTo>
                    <a:pt x="3148023" y="384210"/>
                    <a:pt x="3167984" y="387438"/>
                    <a:pt x="3175700" y="390595"/>
                  </a:cubicBezTo>
                  <a:cubicBezTo>
                    <a:pt x="3173137" y="378448"/>
                    <a:pt x="3215071" y="385144"/>
                    <a:pt x="3233971" y="395408"/>
                  </a:cubicBezTo>
                  <a:cubicBezTo>
                    <a:pt x="3252007" y="390198"/>
                    <a:pt x="3198068" y="381152"/>
                    <a:pt x="3187266" y="374484"/>
                  </a:cubicBezTo>
                  <a:cubicBezTo>
                    <a:pt x="3247830" y="374668"/>
                    <a:pt x="3219162" y="366995"/>
                    <a:pt x="3233744" y="360242"/>
                  </a:cubicBezTo>
                  <a:close/>
                  <a:moveTo>
                    <a:pt x="3993997" y="359633"/>
                  </a:moveTo>
                  <a:cubicBezTo>
                    <a:pt x="4028131" y="371100"/>
                    <a:pt x="4054703" y="385753"/>
                    <a:pt x="4056811" y="394658"/>
                  </a:cubicBezTo>
                  <a:cubicBezTo>
                    <a:pt x="4041507" y="391855"/>
                    <a:pt x="4025271" y="381477"/>
                    <a:pt x="4039655" y="383445"/>
                  </a:cubicBezTo>
                  <a:cubicBezTo>
                    <a:pt x="4008367" y="382921"/>
                    <a:pt x="4010759" y="377825"/>
                    <a:pt x="3993997" y="359633"/>
                  </a:cubicBezTo>
                  <a:close/>
                  <a:moveTo>
                    <a:pt x="2584172" y="350028"/>
                  </a:moveTo>
                  <a:cubicBezTo>
                    <a:pt x="2582228" y="350277"/>
                    <a:pt x="2579280" y="350993"/>
                    <a:pt x="2574928" y="352356"/>
                  </a:cubicBezTo>
                  <a:cubicBezTo>
                    <a:pt x="2578029" y="353729"/>
                    <a:pt x="2573966" y="356221"/>
                    <a:pt x="2560106" y="360227"/>
                  </a:cubicBezTo>
                  <a:cubicBezTo>
                    <a:pt x="2615234" y="356164"/>
                    <a:pt x="2558718" y="372969"/>
                    <a:pt x="2615729" y="366697"/>
                  </a:cubicBezTo>
                  <a:cubicBezTo>
                    <a:pt x="2652948" y="356108"/>
                    <a:pt x="2635960" y="353644"/>
                    <a:pt x="2613875" y="351974"/>
                  </a:cubicBezTo>
                  <a:cubicBezTo>
                    <a:pt x="2562144" y="369440"/>
                    <a:pt x="2597777" y="348287"/>
                    <a:pt x="2584172" y="350028"/>
                  </a:cubicBezTo>
                  <a:close/>
                  <a:moveTo>
                    <a:pt x="4732521" y="349786"/>
                  </a:moveTo>
                  <a:cubicBezTo>
                    <a:pt x="4741965" y="353090"/>
                    <a:pt x="4771271" y="368804"/>
                    <a:pt x="4787037" y="371427"/>
                  </a:cubicBezTo>
                  <a:cubicBezTo>
                    <a:pt x="4778643" y="374584"/>
                    <a:pt x="4794597" y="378038"/>
                    <a:pt x="4807819" y="391190"/>
                  </a:cubicBezTo>
                  <a:cubicBezTo>
                    <a:pt x="4773177" y="379440"/>
                    <a:pt x="4766763" y="363031"/>
                    <a:pt x="4730933" y="351564"/>
                  </a:cubicBezTo>
                  <a:cubicBezTo>
                    <a:pt x="4728431" y="348963"/>
                    <a:pt x="4729371" y="348685"/>
                    <a:pt x="4732521" y="349786"/>
                  </a:cubicBezTo>
                  <a:close/>
                  <a:moveTo>
                    <a:pt x="3432103" y="349343"/>
                  </a:moveTo>
                  <a:cubicBezTo>
                    <a:pt x="3438145" y="349780"/>
                    <a:pt x="3443985" y="350361"/>
                    <a:pt x="3451269" y="350007"/>
                  </a:cubicBezTo>
                  <a:cubicBezTo>
                    <a:pt x="3463799" y="354452"/>
                    <a:pt x="3450859" y="356151"/>
                    <a:pt x="3465129" y="360794"/>
                  </a:cubicBezTo>
                  <a:cubicBezTo>
                    <a:pt x="3443525" y="359634"/>
                    <a:pt x="3425771" y="355910"/>
                    <a:pt x="3411715" y="349540"/>
                  </a:cubicBezTo>
                  <a:cubicBezTo>
                    <a:pt x="3419813" y="348612"/>
                    <a:pt x="3426059" y="348906"/>
                    <a:pt x="3432103" y="349343"/>
                  </a:cubicBezTo>
                  <a:close/>
                  <a:moveTo>
                    <a:pt x="3394527" y="347727"/>
                  </a:moveTo>
                  <a:cubicBezTo>
                    <a:pt x="3408741" y="352017"/>
                    <a:pt x="3397019" y="353546"/>
                    <a:pt x="3389657" y="350941"/>
                  </a:cubicBezTo>
                  <a:cubicBezTo>
                    <a:pt x="3364188" y="362054"/>
                    <a:pt x="3456719" y="372021"/>
                    <a:pt x="3380399" y="377797"/>
                  </a:cubicBezTo>
                  <a:cubicBezTo>
                    <a:pt x="3371223" y="371299"/>
                    <a:pt x="3409519" y="369713"/>
                    <a:pt x="3375585" y="360624"/>
                  </a:cubicBezTo>
                  <a:cubicBezTo>
                    <a:pt x="3364755" y="362592"/>
                    <a:pt x="3361159" y="365296"/>
                    <a:pt x="3372443" y="369600"/>
                  </a:cubicBezTo>
                  <a:cubicBezTo>
                    <a:pt x="3351702" y="370237"/>
                    <a:pt x="3336667" y="366768"/>
                    <a:pt x="3325256" y="361629"/>
                  </a:cubicBezTo>
                  <a:cubicBezTo>
                    <a:pt x="3336794" y="360468"/>
                    <a:pt x="3344085" y="359506"/>
                    <a:pt x="3349238" y="358387"/>
                  </a:cubicBezTo>
                  <a:cubicBezTo>
                    <a:pt x="3354391" y="357212"/>
                    <a:pt x="3357393" y="355825"/>
                    <a:pt x="3360352" y="354423"/>
                  </a:cubicBezTo>
                  <a:cubicBezTo>
                    <a:pt x="3366283" y="351634"/>
                    <a:pt x="3372045" y="348803"/>
                    <a:pt x="3394527" y="347727"/>
                  </a:cubicBezTo>
                  <a:close/>
                  <a:moveTo>
                    <a:pt x="1987350" y="345986"/>
                  </a:moveTo>
                  <a:cubicBezTo>
                    <a:pt x="1983669" y="359888"/>
                    <a:pt x="1901260" y="405871"/>
                    <a:pt x="1825845" y="434242"/>
                  </a:cubicBezTo>
                  <a:cubicBezTo>
                    <a:pt x="1862201" y="416545"/>
                    <a:pt x="1891520" y="400972"/>
                    <a:pt x="1917229" y="386447"/>
                  </a:cubicBezTo>
                  <a:cubicBezTo>
                    <a:pt x="1942939" y="371936"/>
                    <a:pt x="1964882" y="358175"/>
                    <a:pt x="1987350" y="345986"/>
                  </a:cubicBezTo>
                  <a:close/>
                  <a:moveTo>
                    <a:pt x="2094208" y="345094"/>
                  </a:moveTo>
                  <a:cubicBezTo>
                    <a:pt x="2067890" y="364192"/>
                    <a:pt x="2058914" y="370775"/>
                    <a:pt x="2042407" y="378066"/>
                  </a:cubicBezTo>
                  <a:cubicBezTo>
                    <a:pt x="2034153" y="381719"/>
                    <a:pt x="2024045" y="385541"/>
                    <a:pt x="2008982" y="391232"/>
                  </a:cubicBezTo>
                  <a:cubicBezTo>
                    <a:pt x="2001450" y="394092"/>
                    <a:pt x="1992701" y="397433"/>
                    <a:pt x="1982310" y="401383"/>
                  </a:cubicBezTo>
                  <a:cubicBezTo>
                    <a:pt x="1972131" y="405842"/>
                    <a:pt x="1960352" y="410981"/>
                    <a:pt x="1946577" y="416984"/>
                  </a:cubicBezTo>
                  <a:cubicBezTo>
                    <a:pt x="1934530" y="416715"/>
                    <a:pt x="1985948" y="400194"/>
                    <a:pt x="1963835" y="400816"/>
                  </a:cubicBezTo>
                  <a:cubicBezTo>
                    <a:pt x="1977808" y="396867"/>
                    <a:pt x="1990266" y="392917"/>
                    <a:pt x="2001620" y="388471"/>
                  </a:cubicBezTo>
                  <a:cubicBezTo>
                    <a:pt x="2012960" y="383998"/>
                    <a:pt x="2023196" y="379085"/>
                    <a:pt x="2033092" y="374059"/>
                  </a:cubicBezTo>
                  <a:cubicBezTo>
                    <a:pt x="2052883" y="363994"/>
                    <a:pt x="2071330" y="353433"/>
                    <a:pt x="2094208" y="345094"/>
                  </a:cubicBezTo>
                  <a:close/>
                  <a:moveTo>
                    <a:pt x="4849611" y="344358"/>
                  </a:moveTo>
                  <a:cubicBezTo>
                    <a:pt x="4858799" y="346552"/>
                    <a:pt x="4869149" y="350233"/>
                    <a:pt x="4880487" y="354693"/>
                  </a:cubicBezTo>
                  <a:cubicBezTo>
                    <a:pt x="4891857" y="359110"/>
                    <a:pt x="4904231" y="364291"/>
                    <a:pt x="4917283" y="369982"/>
                  </a:cubicBezTo>
                  <a:cubicBezTo>
                    <a:pt x="4943375" y="381365"/>
                    <a:pt x="4972113" y="394814"/>
                    <a:pt x="5000725" y="408348"/>
                  </a:cubicBezTo>
                  <a:cubicBezTo>
                    <a:pt x="5015137" y="414903"/>
                    <a:pt x="5029067" y="422378"/>
                    <a:pt x="5042715" y="429485"/>
                  </a:cubicBezTo>
                  <a:cubicBezTo>
                    <a:pt x="5056391" y="436521"/>
                    <a:pt x="5069685" y="443359"/>
                    <a:pt x="5082243" y="449800"/>
                  </a:cubicBezTo>
                  <a:cubicBezTo>
                    <a:pt x="5107413" y="462542"/>
                    <a:pt x="5129853" y="473245"/>
                    <a:pt x="5146997" y="479813"/>
                  </a:cubicBezTo>
                  <a:cubicBezTo>
                    <a:pt x="5137115" y="487756"/>
                    <a:pt x="5033201" y="433718"/>
                    <a:pt x="5027015" y="423581"/>
                  </a:cubicBezTo>
                  <a:cubicBezTo>
                    <a:pt x="5014147" y="418272"/>
                    <a:pt x="4999323" y="413190"/>
                    <a:pt x="4984133" y="407003"/>
                  </a:cubicBezTo>
                  <a:cubicBezTo>
                    <a:pt x="4968871" y="400916"/>
                    <a:pt x="4952987" y="394234"/>
                    <a:pt x="4937203" y="387254"/>
                  </a:cubicBezTo>
                  <a:cubicBezTo>
                    <a:pt x="4921417" y="380275"/>
                    <a:pt x="4905745" y="372984"/>
                    <a:pt x="4890923" y="365664"/>
                  </a:cubicBezTo>
                  <a:cubicBezTo>
                    <a:pt x="4876043" y="358487"/>
                    <a:pt x="4862283" y="350686"/>
                    <a:pt x="4849611" y="344358"/>
                  </a:cubicBezTo>
                  <a:close/>
                  <a:moveTo>
                    <a:pt x="3047606" y="343834"/>
                  </a:moveTo>
                  <a:cubicBezTo>
                    <a:pt x="3080040" y="341993"/>
                    <a:pt x="3056737" y="361856"/>
                    <a:pt x="3019009" y="360454"/>
                  </a:cubicBezTo>
                  <a:cubicBezTo>
                    <a:pt x="3017041" y="355541"/>
                    <a:pt x="3055152" y="350587"/>
                    <a:pt x="3018768" y="345702"/>
                  </a:cubicBezTo>
                  <a:cubicBezTo>
                    <a:pt x="3029811" y="343933"/>
                    <a:pt x="3035657" y="346495"/>
                    <a:pt x="3043231" y="347514"/>
                  </a:cubicBezTo>
                  <a:cubicBezTo>
                    <a:pt x="3053807" y="346297"/>
                    <a:pt x="3051046" y="345051"/>
                    <a:pt x="3047606" y="343834"/>
                  </a:cubicBezTo>
                  <a:close/>
                  <a:moveTo>
                    <a:pt x="3610905" y="342446"/>
                  </a:moveTo>
                  <a:cubicBezTo>
                    <a:pt x="3665849" y="343295"/>
                    <a:pt x="3723779" y="347302"/>
                    <a:pt x="3753043" y="365338"/>
                  </a:cubicBezTo>
                  <a:cubicBezTo>
                    <a:pt x="3708575" y="355895"/>
                    <a:pt x="3755393" y="372162"/>
                    <a:pt x="3703959" y="366471"/>
                  </a:cubicBezTo>
                  <a:cubicBezTo>
                    <a:pt x="3693837" y="357891"/>
                    <a:pt x="3712059" y="363484"/>
                    <a:pt x="3730107" y="358670"/>
                  </a:cubicBezTo>
                  <a:cubicBezTo>
                    <a:pt x="3716759" y="355187"/>
                    <a:pt x="3698367" y="354480"/>
                    <a:pt x="3689759" y="348434"/>
                  </a:cubicBezTo>
                  <a:cubicBezTo>
                    <a:pt x="3649313" y="347401"/>
                    <a:pt x="3670691" y="352016"/>
                    <a:pt x="3691855" y="360185"/>
                  </a:cubicBezTo>
                  <a:cubicBezTo>
                    <a:pt x="3688925" y="362124"/>
                    <a:pt x="3677981" y="362549"/>
                    <a:pt x="3664971" y="362351"/>
                  </a:cubicBezTo>
                  <a:cubicBezTo>
                    <a:pt x="3651947" y="362464"/>
                    <a:pt x="3636841" y="361629"/>
                    <a:pt x="3625587" y="359760"/>
                  </a:cubicBezTo>
                  <a:cubicBezTo>
                    <a:pt x="3629067" y="353588"/>
                    <a:pt x="3656959" y="361218"/>
                    <a:pt x="3674725" y="356660"/>
                  </a:cubicBezTo>
                  <a:cubicBezTo>
                    <a:pt x="3662635" y="353616"/>
                    <a:pt x="3650431" y="351507"/>
                    <a:pt x="3662593" y="350657"/>
                  </a:cubicBezTo>
                  <a:cubicBezTo>
                    <a:pt x="3652371" y="343763"/>
                    <a:pt x="3615703" y="352738"/>
                    <a:pt x="3610905" y="342446"/>
                  </a:cubicBezTo>
                  <a:close/>
                  <a:moveTo>
                    <a:pt x="2555273" y="337967"/>
                  </a:moveTo>
                  <a:cubicBezTo>
                    <a:pt x="2539582" y="336111"/>
                    <a:pt x="2519553" y="335459"/>
                    <a:pt x="2501538" y="339530"/>
                  </a:cubicBezTo>
                  <a:cubicBezTo>
                    <a:pt x="2514279" y="342616"/>
                    <a:pt x="2506988" y="345518"/>
                    <a:pt x="2491755" y="350544"/>
                  </a:cubicBezTo>
                  <a:cubicBezTo>
                    <a:pt x="2476465" y="355400"/>
                    <a:pt x="2452851" y="361431"/>
                    <a:pt x="2432281" y="368623"/>
                  </a:cubicBezTo>
                  <a:cubicBezTo>
                    <a:pt x="2441724" y="370647"/>
                    <a:pt x="2455074" y="367971"/>
                    <a:pt x="2470180" y="363243"/>
                  </a:cubicBezTo>
                  <a:cubicBezTo>
                    <a:pt x="2485314" y="358642"/>
                    <a:pt x="2502005" y="351365"/>
                    <a:pt x="2518710" y="346184"/>
                  </a:cubicBezTo>
                  <a:cubicBezTo>
                    <a:pt x="2563588" y="341413"/>
                    <a:pt x="2536704" y="356306"/>
                    <a:pt x="2582984" y="343635"/>
                  </a:cubicBezTo>
                  <a:cubicBezTo>
                    <a:pt x="2582319" y="342885"/>
                    <a:pt x="2570965" y="339823"/>
                    <a:pt x="2555273" y="337967"/>
                  </a:cubicBezTo>
                  <a:close/>
                  <a:moveTo>
                    <a:pt x="2680144" y="335367"/>
                  </a:moveTo>
                  <a:cubicBezTo>
                    <a:pt x="2677695" y="335212"/>
                    <a:pt x="2674680" y="335254"/>
                    <a:pt x="2670956" y="335580"/>
                  </a:cubicBezTo>
                  <a:cubicBezTo>
                    <a:pt x="2667275" y="336047"/>
                    <a:pt x="2662901" y="336812"/>
                    <a:pt x="2657705" y="337930"/>
                  </a:cubicBezTo>
                  <a:cubicBezTo>
                    <a:pt x="2696439" y="339431"/>
                    <a:pt x="2653586" y="347330"/>
                    <a:pt x="2631713" y="349341"/>
                  </a:cubicBezTo>
                  <a:cubicBezTo>
                    <a:pt x="2639513" y="350615"/>
                    <a:pt x="2648107" y="351025"/>
                    <a:pt x="2657507" y="350572"/>
                  </a:cubicBezTo>
                  <a:cubicBezTo>
                    <a:pt x="2666893" y="350063"/>
                    <a:pt x="2677086" y="348718"/>
                    <a:pt x="2688256" y="347132"/>
                  </a:cubicBezTo>
                  <a:cubicBezTo>
                    <a:pt x="2688525" y="345447"/>
                    <a:pt x="2691328" y="341200"/>
                    <a:pt x="2688851" y="338270"/>
                  </a:cubicBezTo>
                  <a:cubicBezTo>
                    <a:pt x="2687605" y="336812"/>
                    <a:pt x="2685028" y="335679"/>
                    <a:pt x="2680144" y="335367"/>
                  </a:cubicBezTo>
                  <a:close/>
                  <a:moveTo>
                    <a:pt x="3726073" y="335198"/>
                  </a:moveTo>
                  <a:cubicBezTo>
                    <a:pt x="3750253" y="341540"/>
                    <a:pt x="3789963" y="358189"/>
                    <a:pt x="3774291" y="360355"/>
                  </a:cubicBezTo>
                  <a:cubicBezTo>
                    <a:pt x="3786623" y="364914"/>
                    <a:pt x="3794367" y="361417"/>
                    <a:pt x="3790375" y="358090"/>
                  </a:cubicBezTo>
                  <a:cubicBezTo>
                    <a:pt x="3842955" y="366330"/>
                    <a:pt x="3787671" y="367349"/>
                    <a:pt x="3798175" y="372941"/>
                  </a:cubicBezTo>
                  <a:cubicBezTo>
                    <a:pt x="3752135" y="365169"/>
                    <a:pt x="3722419" y="340903"/>
                    <a:pt x="3726073" y="335198"/>
                  </a:cubicBezTo>
                  <a:close/>
                  <a:moveTo>
                    <a:pt x="2334477" y="329811"/>
                  </a:moveTo>
                  <a:lnTo>
                    <a:pt x="2336991" y="331589"/>
                  </a:lnTo>
                  <a:cubicBezTo>
                    <a:pt x="2347907" y="340730"/>
                    <a:pt x="2333189" y="337496"/>
                    <a:pt x="2334118" y="330414"/>
                  </a:cubicBezTo>
                  <a:close/>
                  <a:moveTo>
                    <a:pt x="3507047" y="326378"/>
                  </a:moveTo>
                  <a:lnTo>
                    <a:pt x="3532021" y="337633"/>
                  </a:lnTo>
                  <a:cubicBezTo>
                    <a:pt x="3579135" y="347373"/>
                    <a:pt x="3484239" y="327426"/>
                    <a:pt x="3503707" y="335170"/>
                  </a:cubicBezTo>
                  <a:cubicBezTo>
                    <a:pt x="3489819" y="335382"/>
                    <a:pt x="3491177" y="332975"/>
                    <a:pt x="3497491" y="332607"/>
                  </a:cubicBezTo>
                  <a:cubicBezTo>
                    <a:pt x="3491035" y="330172"/>
                    <a:pt x="3479015" y="331460"/>
                    <a:pt x="3468923" y="331404"/>
                  </a:cubicBezTo>
                  <a:cubicBezTo>
                    <a:pt x="3463883" y="327822"/>
                    <a:pt x="3491631" y="327440"/>
                    <a:pt x="3507047" y="326378"/>
                  </a:cubicBezTo>
                  <a:close/>
                  <a:moveTo>
                    <a:pt x="2016472" y="324991"/>
                  </a:moveTo>
                  <a:cubicBezTo>
                    <a:pt x="1985793" y="338299"/>
                    <a:pt x="1955171" y="350729"/>
                    <a:pt x="1931996" y="355217"/>
                  </a:cubicBezTo>
                  <a:cubicBezTo>
                    <a:pt x="1938523" y="353150"/>
                    <a:pt x="1945941" y="349724"/>
                    <a:pt x="1953685" y="345831"/>
                  </a:cubicBezTo>
                  <a:cubicBezTo>
                    <a:pt x="1961528" y="342135"/>
                    <a:pt x="1969796" y="338228"/>
                    <a:pt x="1977653" y="334519"/>
                  </a:cubicBezTo>
                  <a:cubicBezTo>
                    <a:pt x="1993466" y="327285"/>
                    <a:pt x="2008105" y="321792"/>
                    <a:pt x="2016472" y="324991"/>
                  </a:cubicBezTo>
                  <a:close/>
                  <a:moveTo>
                    <a:pt x="4924431" y="323957"/>
                  </a:moveTo>
                  <a:cubicBezTo>
                    <a:pt x="4933039" y="325090"/>
                    <a:pt x="4955223" y="337236"/>
                    <a:pt x="4979207" y="351634"/>
                  </a:cubicBezTo>
                  <a:cubicBezTo>
                    <a:pt x="4991197" y="358840"/>
                    <a:pt x="5003641" y="366598"/>
                    <a:pt x="5015095" y="373818"/>
                  </a:cubicBezTo>
                  <a:cubicBezTo>
                    <a:pt x="5020813" y="377428"/>
                    <a:pt x="5026307" y="380911"/>
                    <a:pt x="5031359" y="384111"/>
                  </a:cubicBezTo>
                  <a:cubicBezTo>
                    <a:pt x="5036331" y="387494"/>
                    <a:pt x="5040887" y="390595"/>
                    <a:pt x="5044839" y="393270"/>
                  </a:cubicBezTo>
                  <a:cubicBezTo>
                    <a:pt x="5040081" y="390212"/>
                    <a:pt x="5035169" y="387055"/>
                    <a:pt x="5030015" y="384125"/>
                  </a:cubicBezTo>
                  <a:cubicBezTo>
                    <a:pt x="5024777" y="381322"/>
                    <a:pt x="5019455" y="378462"/>
                    <a:pt x="5014075" y="375588"/>
                  </a:cubicBezTo>
                  <a:cubicBezTo>
                    <a:pt x="5003215" y="369968"/>
                    <a:pt x="4992175" y="364234"/>
                    <a:pt x="4981343" y="358614"/>
                  </a:cubicBezTo>
                  <a:cubicBezTo>
                    <a:pt x="4959711" y="347316"/>
                    <a:pt x="4939239" y="335920"/>
                    <a:pt x="4924431" y="323957"/>
                  </a:cubicBezTo>
                  <a:close/>
                  <a:moveTo>
                    <a:pt x="3277204" y="317361"/>
                  </a:moveTo>
                  <a:cubicBezTo>
                    <a:pt x="3287099" y="318554"/>
                    <a:pt x="3308778" y="324187"/>
                    <a:pt x="3332392" y="328657"/>
                  </a:cubicBezTo>
                  <a:cubicBezTo>
                    <a:pt x="3302648" y="330286"/>
                    <a:pt x="3261549" y="325260"/>
                    <a:pt x="3271601" y="317856"/>
                  </a:cubicBezTo>
                  <a:cubicBezTo>
                    <a:pt x="3271916" y="317059"/>
                    <a:pt x="3273905" y="316964"/>
                    <a:pt x="3277204" y="317361"/>
                  </a:cubicBezTo>
                  <a:close/>
                  <a:moveTo>
                    <a:pt x="2356673" y="316195"/>
                  </a:moveTo>
                  <a:cubicBezTo>
                    <a:pt x="2364270" y="316113"/>
                    <a:pt x="2370506" y="317642"/>
                    <a:pt x="2378143" y="317501"/>
                  </a:cubicBezTo>
                  <a:cubicBezTo>
                    <a:pt x="2473081" y="320616"/>
                    <a:pt x="2337328" y="324056"/>
                    <a:pt x="2345384" y="320616"/>
                  </a:cubicBezTo>
                  <a:cubicBezTo>
                    <a:pt x="2341374" y="322375"/>
                    <a:pt x="2338650" y="324116"/>
                    <a:pt x="2336883" y="325772"/>
                  </a:cubicBezTo>
                  <a:lnTo>
                    <a:pt x="2334477" y="329811"/>
                  </a:lnTo>
                  <a:lnTo>
                    <a:pt x="2327036" y="324551"/>
                  </a:lnTo>
                  <a:cubicBezTo>
                    <a:pt x="2340118" y="317968"/>
                    <a:pt x="2349076" y="316276"/>
                    <a:pt x="2356673" y="316195"/>
                  </a:cubicBezTo>
                  <a:close/>
                  <a:moveTo>
                    <a:pt x="2516487" y="314641"/>
                  </a:moveTo>
                  <a:cubicBezTo>
                    <a:pt x="2529569" y="314542"/>
                    <a:pt x="2541913" y="315236"/>
                    <a:pt x="2553890" y="316312"/>
                  </a:cubicBezTo>
                  <a:cubicBezTo>
                    <a:pt x="2530120" y="325288"/>
                    <a:pt x="2527742" y="310876"/>
                    <a:pt x="2499230" y="324976"/>
                  </a:cubicBezTo>
                  <a:cubicBezTo>
                    <a:pt x="2470052" y="326774"/>
                    <a:pt x="2496568" y="317841"/>
                    <a:pt x="2474922" y="318379"/>
                  </a:cubicBezTo>
                  <a:cubicBezTo>
                    <a:pt x="2489575" y="315533"/>
                    <a:pt x="2503392" y="314698"/>
                    <a:pt x="2516487" y="314641"/>
                  </a:cubicBezTo>
                  <a:close/>
                  <a:moveTo>
                    <a:pt x="4242331" y="313776"/>
                  </a:moveTo>
                  <a:cubicBezTo>
                    <a:pt x="4249827" y="314224"/>
                    <a:pt x="4260789" y="315944"/>
                    <a:pt x="4275257" y="318960"/>
                  </a:cubicBezTo>
                  <a:cubicBezTo>
                    <a:pt x="4283751" y="330087"/>
                    <a:pt x="4310691" y="335056"/>
                    <a:pt x="4326195" y="343763"/>
                  </a:cubicBezTo>
                  <a:cubicBezTo>
                    <a:pt x="4354141" y="349511"/>
                    <a:pt x="4329819" y="334348"/>
                    <a:pt x="4314869" y="323759"/>
                  </a:cubicBezTo>
                  <a:cubicBezTo>
                    <a:pt x="4323887" y="326335"/>
                    <a:pt x="4330667" y="328643"/>
                    <a:pt x="4335793" y="330710"/>
                  </a:cubicBezTo>
                  <a:cubicBezTo>
                    <a:pt x="4340875" y="332947"/>
                    <a:pt x="4344315" y="335000"/>
                    <a:pt x="4346723" y="336798"/>
                  </a:cubicBezTo>
                  <a:cubicBezTo>
                    <a:pt x="4351523" y="340436"/>
                    <a:pt x="4352159" y="343282"/>
                    <a:pt x="4353319" y="346085"/>
                  </a:cubicBezTo>
                  <a:cubicBezTo>
                    <a:pt x="4355671" y="351719"/>
                    <a:pt x="4360143" y="357113"/>
                    <a:pt x="4404171" y="368354"/>
                  </a:cubicBezTo>
                  <a:cubicBezTo>
                    <a:pt x="4402515" y="370987"/>
                    <a:pt x="4384211" y="366570"/>
                    <a:pt x="4398353" y="375928"/>
                  </a:cubicBezTo>
                  <a:cubicBezTo>
                    <a:pt x="4385399" y="366839"/>
                    <a:pt x="4366911" y="359336"/>
                    <a:pt x="4347727" y="352059"/>
                  </a:cubicBezTo>
                  <a:cubicBezTo>
                    <a:pt x="4342927" y="350247"/>
                    <a:pt x="4338087" y="348435"/>
                    <a:pt x="4333273" y="346623"/>
                  </a:cubicBezTo>
                  <a:cubicBezTo>
                    <a:pt x="4328431" y="344966"/>
                    <a:pt x="4323603" y="343324"/>
                    <a:pt x="4318861" y="341710"/>
                  </a:cubicBezTo>
                  <a:cubicBezTo>
                    <a:pt x="4309403" y="338397"/>
                    <a:pt x="4300359" y="334957"/>
                    <a:pt x="4292315" y="331177"/>
                  </a:cubicBezTo>
                  <a:cubicBezTo>
                    <a:pt x="4284827" y="331050"/>
                    <a:pt x="4277083" y="330823"/>
                    <a:pt x="4281103" y="334929"/>
                  </a:cubicBezTo>
                  <a:cubicBezTo>
                    <a:pt x="4279107" y="342616"/>
                    <a:pt x="4291793" y="322697"/>
                    <a:pt x="4230195" y="316227"/>
                  </a:cubicBezTo>
                  <a:cubicBezTo>
                    <a:pt x="4230803" y="314153"/>
                    <a:pt x="4234835" y="313328"/>
                    <a:pt x="4242331" y="313776"/>
                  </a:cubicBezTo>
                  <a:close/>
                  <a:moveTo>
                    <a:pt x="2457523" y="312462"/>
                  </a:moveTo>
                  <a:cubicBezTo>
                    <a:pt x="2462280" y="312759"/>
                    <a:pt x="2466994" y="313071"/>
                    <a:pt x="2471708" y="313368"/>
                  </a:cubicBezTo>
                  <a:cubicBezTo>
                    <a:pt x="2460821" y="317346"/>
                    <a:pt x="2454422" y="316044"/>
                    <a:pt x="2446508" y="316596"/>
                  </a:cubicBezTo>
                  <a:cubicBezTo>
                    <a:pt x="2443705" y="320956"/>
                    <a:pt x="2408058" y="332041"/>
                    <a:pt x="2434687" y="330357"/>
                  </a:cubicBezTo>
                  <a:cubicBezTo>
                    <a:pt x="2420686" y="335142"/>
                    <a:pt x="2412418" y="333089"/>
                    <a:pt x="2402423" y="333216"/>
                  </a:cubicBezTo>
                  <a:cubicBezTo>
                    <a:pt x="2345115" y="353419"/>
                    <a:pt x="2353680" y="361035"/>
                    <a:pt x="2390262" y="356533"/>
                  </a:cubicBezTo>
                  <a:cubicBezTo>
                    <a:pt x="2379404" y="360568"/>
                    <a:pt x="2372948" y="359294"/>
                    <a:pt x="2364949" y="359945"/>
                  </a:cubicBezTo>
                  <a:cubicBezTo>
                    <a:pt x="2354402" y="363414"/>
                    <a:pt x="2357474" y="364022"/>
                    <a:pt x="2361226" y="364475"/>
                  </a:cubicBezTo>
                  <a:cubicBezTo>
                    <a:pt x="2358026" y="364546"/>
                    <a:pt x="2352887" y="365112"/>
                    <a:pt x="2346262" y="366160"/>
                  </a:cubicBezTo>
                  <a:cubicBezTo>
                    <a:pt x="2339622" y="367151"/>
                    <a:pt x="2331538" y="368722"/>
                    <a:pt x="2322605" y="371186"/>
                  </a:cubicBezTo>
                  <a:cubicBezTo>
                    <a:pt x="2304654" y="375872"/>
                    <a:pt x="2282710" y="382568"/>
                    <a:pt x="2260597" y="390949"/>
                  </a:cubicBezTo>
                  <a:cubicBezTo>
                    <a:pt x="2263018" y="383616"/>
                    <a:pt x="2278449" y="378986"/>
                    <a:pt x="2296740" y="374470"/>
                  </a:cubicBezTo>
                  <a:cubicBezTo>
                    <a:pt x="2315059" y="369968"/>
                    <a:pt x="2336139" y="365353"/>
                    <a:pt x="2350650" y="359181"/>
                  </a:cubicBezTo>
                  <a:cubicBezTo>
                    <a:pt x="2359867" y="352456"/>
                    <a:pt x="2344252" y="353886"/>
                    <a:pt x="2330561" y="354933"/>
                  </a:cubicBezTo>
                  <a:cubicBezTo>
                    <a:pt x="2317027" y="356377"/>
                    <a:pt x="2305461" y="357524"/>
                    <a:pt x="2322407" y="348350"/>
                  </a:cubicBezTo>
                  <a:cubicBezTo>
                    <a:pt x="2307811" y="351663"/>
                    <a:pt x="2291771" y="356745"/>
                    <a:pt x="2275589" y="362210"/>
                  </a:cubicBezTo>
                  <a:cubicBezTo>
                    <a:pt x="2269332" y="361332"/>
                    <a:pt x="2282399" y="357524"/>
                    <a:pt x="2286335" y="357552"/>
                  </a:cubicBezTo>
                  <a:cubicBezTo>
                    <a:pt x="2307868" y="348209"/>
                    <a:pt x="2280629" y="351323"/>
                    <a:pt x="2315640" y="338568"/>
                  </a:cubicBezTo>
                  <a:cubicBezTo>
                    <a:pt x="2322265" y="338808"/>
                    <a:pt x="2307868" y="344386"/>
                    <a:pt x="2300987" y="348053"/>
                  </a:cubicBezTo>
                  <a:cubicBezTo>
                    <a:pt x="2320921" y="351125"/>
                    <a:pt x="2368276" y="333684"/>
                    <a:pt x="2343940" y="349256"/>
                  </a:cubicBezTo>
                  <a:cubicBezTo>
                    <a:pt x="2351401" y="349455"/>
                    <a:pt x="2362925" y="344429"/>
                    <a:pt x="2373132" y="341215"/>
                  </a:cubicBezTo>
                  <a:cubicBezTo>
                    <a:pt x="2389838" y="333910"/>
                    <a:pt x="2333860" y="345363"/>
                    <a:pt x="2384684" y="327497"/>
                  </a:cubicBezTo>
                  <a:cubicBezTo>
                    <a:pt x="2372169" y="342178"/>
                    <a:pt x="2432266" y="316313"/>
                    <a:pt x="2457523" y="312462"/>
                  </a:cubicBezTo>
                  <a:close/>
                  <a:moveTo>
                    <a:pt x="2578586" y="307634"/>
                  </a:moveTo>
                  <a:lnTo>
                    <a:pt x="2575961" y="309163"/>
                  </a:lnTo>
                  <a:lnTo>
                    <a:pt x="2570616" y="308273"/>
                  </a:lnTo>
                  <a:close/>
                  <a:moveTo>
                    <a:pt x="2553073" y="306942"/>
                  </a:moveTo>
                  <a:cubicBezTo>
                    <a:pt x="2557621" y="306986"/>
                    <a:pt x="2562736" y="307266"/>
                    <a:pt x="2567017" y="307674"/>
                  </a:cubicBezTo>
                  <a:lnTo>
                    <a:pt x="2570616" y="308273"/>
                  </a:lnTo>
                  <a:lnTo>
                    <a:pt x="2543796" y="310423"/>
                  </a:lnTo>
                  <a:cubicBezTo>
                    <a:pt x="2537150" y="307719"/>
                    <a:pt x="2543977" y="306855"/>
                    <a:pt x="2553073" y="306942"/>
                  </a:cubicBezTo>
                  <a:close/>
                  <a:moveTo>
                    <a:pt x="2605905" y="298648"/>
                  </a:moveTo>
                  <a:cubicBezTo>
                    <a:pt x="2616776" y="298800"/>
                    <a:pt x="2623260" y="300662"/>
                    <a:pt x="2619381" y="304364"/>
                  </a:cubicBezTo>
                  <a:lnTo>
                    <a:pt x="2578586" y="307634"/>
                  </a:lnTo>
                  <a:lnTo>
                    <a:pt x="2580372" y="306593"/>
                  </a:lnTo>
                  <a:cubicBezTo>
                    <a:pt x="2580798" y="304646"/>
                    <a:pt x="2570961" y="304304"/>
                    <a:pt x="2566108" y="303189"/>
                  </a:cubicBezTo>
                  <a:cubicBezTo>
                    <a:pt x="2579777" y="300053"/>
                    <a:pt x="2595034" y="298496"/>
                    <a:pt x="2605905" y="298648"/>
                  </a:cubicBezTo>
                  <a:close/>
                  <a:moveTo>
                    <a:pt x="4069565" y="295117"/>
                  </a:moveTo>
                  <a:lnTo>
                    <a:pt x="4073525" y="296536"/>
                  </a:lnTo>
                  <a:lnTo>
                    <a:pt x="4072045" y="296832"/>
                  </a:lnTo>
                  <a:close/>
                  <a:moveTo>
                    <a:pt x="4257999" y="294907"/>
                  </a:moveTo>
                  <a:cubicBezTo>
                    <a:pt x="4298843" y="304520"/>
                    <a:pt x="4295841" y="313467"/>
                    <a:pt x="4303571" y="321551"/>
                  </a:cubicBezTo>
                  <a:cubicBezTo>
                    <a:pt x="4288395" y="318592"/>
                    <a:pt x="4273473" y="315690"/>
                    <a:pt x="4258297" y="312745"/>
                  </a:cubicBezTo>
                  <a:cubicBezTo>
                    <a:pt x="4273899" y="312603"/>
                    <a:pt x="4293775" y="313948"/>
                    <a:pt x="4257999" y="294907"/>
                  </a:cubicBezTo>
                  <a:close/>
                  <a:moveTo>
                    <a:pt x="4417465" y="293717"/>
                  </a:moveTo>
                  <a:cubicBezTo>
                    <a:pt x="4426879" y="289102"/>
                    <a:pt x="4513521" y="308766"/>
                    <a:pt x="4514003" y="320715"/>
                  </a:cubicBezTo>
                  <a:cubicBezTo>
                    <a:pt x="4542259" y="325175"/>
                    <a:pt x="4508609" y="312674"/>
                    <a:pt x="4509047" y="304420"/>
                  </a:cubicBezTo>
                  <a:cubicBezTo>
                    <a:pt x="4570249" y="325897"/>
                    <a:pt x="4582239" y="345405"/>
                    <a:pt x="4593551" y="332140"/>
                  </a:cubicBezTo>
                  <a:cubicBezTo>
                    <a:pt x="4618411" y="342291"/>
                    <a:pt x="4630035" y="355443"/>
                    <a:pt x="4666149" y="363186"/>
                  </a:cubicBezTo>
                  <a:cubicBezTo>
                    <a:pt x="4678411" y="361162"/>
                    <a:pt x="4666489" y="352583"/>
                    <a:pt x="4645211" y="338581"/>
                  </a:cubicBezTo>
                  <a:cubicBezTo>
                    <a:pt x="4658319" y="341710"/>
                    <a:pt x="4667905" y="345334"/>
                    <a:pt x="4675167" y="349100"/>
                  </a:cubicBezTo>
                  <a:cubicBezTo>
                    <a:pt x="4682431" y="352866"/>
                    <a:pt x="4687215" y="357184"/>
                    <a:pt x="4691023" y="360950"/>
                  </a:cubicBezTo>
                  <a:cubicBezTo>
                    <a:pt x="4698597" y="368637"/>
                    <a:pt x="4701853" y="375248"/>
                    <a:pt x="4710559" y="378377"/>
                  </a:cubicBezTo>
                  <a:cubicBezTo>
                    <a:pt x="4696601" y="374824"/>
                    <a:pt x="4683675" y="374243"/>
                    <a:pt x="4669591" y="371157"/>
                  </a:cubicBezTo>
                  <a:cubicBezTo>
                    <a:pt x="4655347" y="368481"/>
                    <a:pt x="4640015" y="363186"/>
                    <a:pt x="4621187" y="349567"/>
                  </a:cubicBezTo>
                  <a:cubicBezTo>
                    <a:pt x="4610215" y="347033"/>
                    <a:pt x="4624243" y="356547"/>
                    <a:pt x="4609407" y="352101"/>
                  </a:cubicBezTo>
                  <a:cubicBezTo>
                    <a:pt x="4637879" y="360723"/>
                    <a:pt x="4649471" y="372134"/>
                    <a:pt x="4603037" y="359322"/>
                  </a:cubicBezTo>
                  <a:cubicBezTo>
                    <a:pt x="4591979" y="350544"/>
                    <a:pt x="4605429" y="353616"/>
                    <a:pt x="4592703" y="344046"/>
                  </a:cubicBezTo>
                  <a:cubicBezTo>
                    <a:pt x="4587167" y="349497"/>
                    <a:pt x="4541949" y="333584"/>
                    <a:pt x="4502663" y="317799"/>
                  </a:cubicBezTo>
                  <a:cubicBezTo>
                    <a:pt x="4501531" y="321423"/>
                    <a:pt x="4507193" y="327638"/>
                    <a:pt x="4512135" y="334122"/>
                  </a:cubicBezTo>
                  <a:cubicBezTo>
                    <a:pt x="4517089" y="340578"/>
                    <a:pt x="4521507" y="346764"/>
                    <a:pt x="4518307" y="349312"/>
                  </a:cubicBezTo>
                  <a:cubicBezTo>
                    <a:pt x="4497935" y="342744"/>
                    <a:pt x="4496717" y="339756"/>
                    <a:pt x="4497239" y="336656"/>
                  </a:cubicBezTo>
                  <a:cubicBezTo>
                    <a:pt x="4497707" y="333711"/>
                    <a:pt x="4499675" y="331404"/>
                    <a:pt x="4484923" y="328360"/>
                  </a:cubicBezTo>
                  <a:cubicBezTo>
                    <a:pt x="4479927" y="324212"/>
                    <a:pt x="4494479" y="328417"/>
                    <a:pt x="4502167" y="329691"/>
                  </a:cubicBezTo>
                  <a:cubicBezTo>
                    <a:pt x="4493403" y="320262"/>
                    <a:pt x="4469295" y="314939"/>
                    <a:pt x="4463065" y="304944"/>
                  </a:cubicBezTo>
                  <a:cubicBezTo>
                    <a:pt x="4458223" y="306912"/>
                    <a:pt x="4422787" y="295940"/>
                    <a:pt x="4445525" y="309588"/>
                  </a:cubicBezTo>
                  <a:cubicBezTo>
                    <a:pt x="4404739" y="299210"/>
                    <a:pt x="4451315" y="301107"/>
                    <a:pt x="4417465" y="293717"/>
                  </a:cubicBezTo>
                  <a:close/>
                  <a:moveTo>
                    <a:pt x="4078927" y="292980"/>
                  </a:moveTo>
                  <a:cubicBezTo>
                    <a:pt x="4079597" y="291622"/>
                    <a:pt x="4081751" y="292082"/>
                    <a:pt x="4094697" y="300032"/>
                  </a:cubicBezTo>
                  <a:cubicBezTo>
                    <a:pt x="4084023" y="297965"/>
                    <a:pt x="4086287" y="299975"/>
                    <a:pt x="4089289" y="302184"/>
                  </a:cubicBezTo>
                  <a:lnTo>
                    <a:pt x="4073525" y="296536"/>
                  </a:lnTo>
                  <a:lnTo>
                    <a:pt x="4077867" y="295670"/>
                  </a:lnTo>
                  <a:cubicBezTo>
                    <a:pt x="4078627" y="294791"/>
                    <a:pt x="4078591" y="293658"/>
                    <a:pt x="4078927" y="292980"/>
                  </a:cubicBezTo>
                  <a:close/>
                  <a:moveTo>
                    <a:pt x="4645899" y="291078"/>
                  </a:moveTo>
                  <a:cubicBezTo>
                    <a:pt x="4653805" y="292318"/>
                    <a:pt x="4673243" y="299137"/>
                    <a:pt x="4666575" y="293350"/>
                  </a:cubicBezTo>
                  <a:cubicBezTo>
                    <a:pt x="4681707" y="300329"/>
                    <a:pt x="4683549" y="303543"/>
                    <a:pt x="4687753" y="307068"/>
                  </a:cubicBezTo>
                  <a:cubicBezTo>
                    <a:pt x="4691999" y="310466"/>
                    <a:pt x="4698385" y="314657"/>
                    <a:pt x="4722451" y="323887"/>
                  </a:cubicBezTo>
                  <a:cubicBezTo>
                    <a:pt x="4736751" y="322075"/>
                    <a:pt x="4775329" y="342617"/>
                    <a:pt x="4835115" y="363881"/>
                  </a:cubicBezTo>
                  <a:cubicBezTo>
                    <a:pt x="4816711" y="358388"/>
                    <a:pt x="4784559" y="348973"/>
                    <a:pt x="4749239" y="336501"/>
                  </a:cubicBezTo>
                  <a:cubicBezTo>
                    <a:pt x="4731583" y="330272"/>
                    <a:pt x="4713123" y="323264"/>
                    <a:pt x="4695143" y="315563"/>
                  </a:cubicBezTo>
                  <a:cubicBezTo>
                    <a:pt x="4676995" y="308328"/>
                    <a:pt x="4659171" y="300811"/>
                    <a:pt x="4643229" y="292373"/>
                  </a:cubicBezTo>
                  <a:cubicBezTo>
                    <a:pt x="4641909" y="290872"/>
                    <a:pt x="4643263" y="290665"/>
                    <a:pt x="4645899" y="291078"/>
                  </a:cubicBezTo>
                  <a:close/>
                  <a:moveTo>
                    <a:pt x="4139051" y="288678"/>
                  </a:moveTo>
                  <a:cubicBezTo>
                    <a:pt x="4155699" y="291665"/>
                    <a:pt x="4184607" y="307507"/>
                    <a:pt x="4161829" y="291977"/>
                  </a:cubicBezTo>
                  <a:cubicBezTo>
                    <a:pt x="4160371" y="289924"/>
                    <a:pt x="4173975" y="294341"/>
                    <a:pt x="4189549" y="301660"/>
                  </a:cubicBezTo>
                  <a:cubicBezTo>
                    <a:pt x="4205151" y="308739"/>
                    <a:pt x="4222931" y="317544"/>
                    <a:pt x="4230449" y="322245"/>
                  </a:cubicBezTo>
                  <a:cubicBezTo>
                    <a:pt x="4205731" y="313255"/>
                    <a:pt x="4190469" y="312363"/>
                    <a:pt x="4208053" y="323901"/>
                  </a:cubicBezTo>
                  <a:cubicBezTo>
                    <a:pt x="4191035" y="318790"/>
                    <a:pt x="4179243" y="316214"/>
                    <a:pt x="4170295" y="314812"/>
                  </a:cubicBezTo>
                  <a:cubicBezTo>
                    <a:pt x="4161277" y="313764"/>
                    <a:pt x="4155119" y="313722"/>
                    <a:pt x="4149371" y="313411"/>
                  </a:cubicBezTo>
                  <a:cubicBezTo>
                    <a:pt x="4137875" y="312773"/>
                    <a:pt x="4128135" y="311018"/>
                    <a:pt x="4100259" y="297838"/>
                  </a:cubicBezTo>
                  <a:cubicBezTo>
                    <a:pt x="4112831" y="300924"/>
                    <a:pt x="4125743" y="304053"/>
                    <a:pt x="4134591" y="308611"/>
                  </a:cubicBezTo>
                  <a:cubicBezTo>
                    <a:pt x="4153165" y="310593"/>
                    <a:pt x="4150491" y="305851"/>
                    <a:pt x="4133955" y="296776"/>
                  </a:cubicBezTo>
                  <a:cubicBezTo>
                    <a:pt x="4148253" y="299296"/>
                    <a:pt x="4154099" y="305058"/>
                    <a:pt x="4162863" y="309786"/>
                  </a:cubicBezTo>
                  <a:cubicBezTo>
                    <a:pt x="4187127" y="312929"/>
                    <a:pt x="4142971" y="294412"/>
                    <a:pt x="4139051" y="288678"/>
                  </a:cubicBezTo>
                  <a:close/>
                  <a:moveTo>
                    <a:pt x="3358678" y="275190"/>
                  </a:moveTo>
                  <a:cubicBezTo>
                    <a:pt x="3363122" y="274835"/>
                    <a:pt x="3375435" y="278771"/>
                    <a:pt x="3381531" y="281458"/>
                  </a:cubicBezTo>
                  <a:cubicBezTo>
                    <a:pt x="3387165" y="279532"/>
                    <a:pt x="3393097" y="277649"/>
                    <a:pt x="3408953" y="276772"/>
                  </a:cubicBezTo>
                  <a:lnTo>
                    <a:pt x="3434635" y="286852"/>
                  </a:lnTo>
                  <a:cubicBezTo>
                    <a:pt x="3406985" y="284813"/>
                    <a:pt x="3377071" y="284431"/>
                    <a:pt x="3357378" y="277182"/>
                  </a:cubicBezTo>
                  <a:cubicBezTo>
                    <a:pt x="3356589" y="275904"/>
                    <a:pt x="3357196" y="275309"/>
                    <a:pt x="3358678" y="275190"/>
                  </a:cubicBezTo>
                  <a:close/>
                  <a:moveTo>
                    <a:pt x="2685028" y="269509"/>
                  </a:moveTo>
                  <a:cubicBezTo>
                    <a:pt x="2694372" y="270981"/>
                    <a:pt x="2703772" y="272454"/>
                    <a:pt x="2713158" y="273926"/>
                  </a:cubicBezTo>
                  <a:cubicBezTo>
                    <a:pt x="2702045" y="276871"/>
                    <a:pt x="2695872" y="274917"/>
                    <a:pt x="2687902" y="274747"/>
                  </a:cubicBezTo>
                  <a:cubicBezTo>
                    <a:pt x="2679578" y="279617"/>
                    <a:pt x="2665973" y="282165"/>
                    <a:pt x="2657365" y="284091"/>
                  </a:cubicBezTo>
                  <a:cubicBezTo>
                    <a:pt x="2648843" y="286328"/>
                    <a:pt x="2645289" y="287673"/>
                    <a:pt x="2656898" y="289343"/>
                  </a:cubicBezTo>
                  <a:cubicBezTo>
                    <a:pt x="2634558" y="293859"/>
                    <a:pt x="2615403" y="294893"/>
                    <a:pt x="2599519" y="292415"/>
                  </a:cubicBezTo>
                  <a:cubicBezTo>
                    <a:pt x="2622029" y="287970"/>
                    <a:pt x="2633595" y="285521"/>
                    <a:pt x="2644411" y="282392"/>
                  </a:cubicBezTo>
                  <a:cubicBezTo>
                    <a:pt x="2655114" y="278994"/>
                    <a:pt x="2665321" y="275752"/>
                    <a:pt x="2685028" y="269509"/>
                  </a:cubicBezTo>
                  <a:close/>
                  <a:moveTo>
                    <a:pt x="4069751" y="267060"/>
                  </a:moveTo>
                  <a:cubicBezTo>
                    <a:pt x="4121651" y="280141"/>
                    <a:pt x="4107975" y="287262"/>
                    <a:pt x="4134251" y="302679"/>
                  </a:cubicBezTo>
                  <a:cubicBezTo>
                    <a:pt x="4102355" y="295006"/>
                    <a:pt x="4093155" y="278357"/>
                    <a:pt x="4069751" y="267060"/>
                  </a:cubicBezTo>
                  <a:close/>
                  <a:moveTo>
                    <a:pt x="2052926" y="264880"/>
                  </a:moveTo>
                  <a:cubicBezTo>
                    <a:pt x="2067762" y="263408"/>
                    <a:pt x="2055021" y="270656"/>
                    <a:pt x="2071556" y="268702"/>
                  </a:cubicBezTo>
                  <a:cubicBezTo>
                    <a:pt x="2056677" y="276007"/>
                    <a:pt x="2041954" y="283256"/>
                    <a:pt x="2027075" y="290561"/>
                  </a:cubicBezTo>
                  <a:cubicBezTo>
                    <a:pt x="2020095" y="290179"/>
                    <a:pt x="2040963" y="280934"/>
                    <a:pt x="2052940" y="274578"/>
                  </a:cubicBezTo>
                  <a:cubicBezTo>
                    <a:pt x="2041034" y="277805"/>
                    <a:pt x="2029226" y="280948"/>
                    <a:pt x="2019543" y="281288"/>
                  </a:cubicBezTo>
                  <a:cubicBezTo>
                    <a:pt x="2030628" y="275838"/>
                    <a:pt x="2041798" y="270345"/>
                    <a:pt x="2052926" y="264880"/>
                  </a:cubicBezTo>
                  <a:close/>
                  <a:moveTo>
                    <a:pt x="3990315" y="262827"/>
                  </a:moveTo>
                  <a:cubicBezTo>
                    <a:pt x="3998003" y="263025"/>
                    <a:pt x="4004615" y="263691"/>
                    <a:pt x="4010675" y="264625"/>
                  </a:cubicBezTo>
                  <a:cubicBezTo>
                    <a:pt x="4016705" y="265800"/>
                    <a:pt x="4022199" y="267187"/>
                    <a:pt x="4027691" y="268575"/>
                  </a:cubicBezTo>
                  <a:cubicBezTo>
                    <a:pt x="4038649" y="271378"/>
                    <a:pt x="4049607" y="274153"/>
                    <a:pt x="4064895" y="275243"/>
                  </a:cubicBezTo>
                  <a:cubicBezTo>
                    <a:pt x="4106717" y="293873"/>
                    <a:pt x="4059429" y="284832"/>
                    <a:pt x="4065675" y="292428"/>
                  </a:cubicBezTo>
                  <a:lnTo>
                    <a:pt x="4069565" y="295117"/>
                  </a:lnTo>
                  <a:lnTo>
                    <a:pt x="4048983" y="287744"/>
                  </a:lnTo>
                  <a:cubicBezTo>
                    <a:pt x="4040857" y="287163"/>
                    <a:pt x="4043703" y="289952"/>
                    <a:pt x="4032165" y="288324"/>
                  </a:cubicBezTo>
                  <a:cubicBezTo>
                    <a:pt x="4066043" y="298234"/>
                    <a:pt x="4060379" y="301349"/>
                    <a:pt x="4078387" y="306530"/>
                  </a:cubicBezTo>
                  <a:cubicBezTo>
                    <a:pt x="4036893" y="296323"/>
                    <a:pt x="4037359" y="303132"/>
                    <a:pt x="4004203" y="287574"/>
                  </a:cubicBezTo>
                  <a:cubicBezTo>
                    <a:pt x="3976909" y="286130"/>
                    <a:pt x="3987627" y="294695"/>
                    <a:pt x="3953891" y="291637"/>
                  </a:cubicBezTo>
                  <a:cubicBezTo>
                    <a:pt x="3913755" y="281359"/>
                    <a:pt x="3876435" y="252422"/>
                    <a:pt x="3945905" y="270444"/>
                  </a:cubicBezTo>
                  <a:cubicBezTo>
                    <a:pt x="3960387" y="276743"/>
                    <a:pt x="3948455" y="276191"/>
                    <a:pt x="3935231" y="275328"/>
                  </a:cubicBezTo>
                  <a:cubicBezTo>
                    <a:pt x="3946131" y="278655"/>
                    <a:pt x="3956877" y="282024"/>
                    <a:pt x="3964663" y="286767"/>
                  </a:cubicBezTo>
                  <a:cubicBezTo>
                    <a:pt x="3972083" y="286158"/>
                    <a:pt x="3975127" y="284402"/>
                    <a:pt x="3981835" y="283610"/>
                  </a:cubicBezTo>
                  <a:cubicBezTo>
                    <a:pt x="3985191" y="283213"/>
                    <a:pt x="3989467" y="283043"/>
                    <a:pt x="3995653" y="283397"/>
                  </a:cubicBezTo>
                  <a:cubicBezTo>
                    <a:pt x="4001855" y="283666"/>
                    <a:pt x="4009967" y="284558"/>
                    <a:pt x="4020911" y="286767"/>
                  </a:cubicBezTo>
                  <a:cubicBezTo>
                    <a:pt x="4017867" y="284431"/>
                    <a:pt x="4012727" y="282845"/>
                    <a:pt x="4006625" y="281826"/>
                  </a:cubicBezTo>
                  <a:cubicBezTo>
                    <a:pt x="4000509" y="280962"/>
                    <a:pt x="3993431" y="280523"/>
                    <a:pt x="3986593" y="279985"/>
                  </a:cubicBezTo>
                  <a:cubicBezTo>
                    <a:pt x="3972903" y="278924"/>
                    <a:pt x="3960091" y="277480"/>
                    <a:pt x="3957331" y="271463"/>
                  </a:cubicBezTo>
                  <a:cubicBezTo>
                    <a:pt x="3984723" y="278372"/>
                    <a:pt x="4016267" y="275597"/>
                    <a:pt x="3990315" y="262827"/>
                  </a:cubicBezTo>
                  <a:close/>
                  <a:moveTo>
                    <a:pt x="4551915" y="259004"/>
                  </a:moveTo>
                  <a:cubicBezTo>
                    <a:pt x="4604551" y="293562"/>
                    <a:pt x="4615679" y="271604"/>
                    <a:pt x="4654173" y="301744"/>
                  </a:cubicBezTo>
                  <a:cubicBezTo>
                    <a:pt x="4623593" y="292585"/>
                    <a:pt x="4593085" y="283439"/>
                    <a:pt x="4562703" y="274336"/>
                  </a:cubicBezTo>
                  <a:cubicBezTo>
                    <a:pt x="4551235" y="265488"/>
                    <a:pt x="4565025" y="268645"/>
                    <a:pt x="4551915" y="259004"/>
                  </a:cubicBezTo>
                  <a:close/>
                  <a:moveTo>
                    <a:pt x="3876563" y="258381"/>
                  </a:moveTo>
                  <a:cubicBezTo>
                    <a:pt x="3917691" y="268008"/>
                    <a:pt x="3851717" y="274563"/>
                    <a:pt x="3931153" y="289555"/>
                  </a:cubicBezTo>
                  <a:cubicBezTo>
                    <a:pt x="3922489" y="299139"/>
                    <a:pt x="3881093" y="271604"/>
                    <a:pt x="3855469" y="268263"/>
                  </a:cubicBezTo>
                  <a:cubicBezTo>
                    <a:pt x="3866879" y="268008"/>
                    <a:pt x="3879155" y="266550"/>
                    <a:pt x="3876563" y="258381"/>
                  </a:cubicBezTo>
                  <a:close/>
                  <a:moveTo>
                    <a:pt x="2205611" y="256116"/>
                  </a:moveTo>
                  <a:cubicBezTo>
                    <a:pt x="2176022" y="266748"/>
                    <a:pt x="2144367" y="281556"/>
                    <a:pt x="2114835" y="295714"/>
                  </a:cubicBezTo>
                  <a:cubicBezTo>
                    <a:pt x="2085558" y="310479"/>
                    <a:pt x="2057966" y="323646"/>
                    <a:pt x="2035074" y="328827"/>
                  </a:cubicBezTo>
                  <a:cubicBezTo>
                    <a:pt x="2024612" y="334079"/>
                    <a:pt x="2035612" y="332522"/>
                    <a:pt x="2038967" y="333386"/>
                  </a:cubicBezTo>
                  <a:cubicBezTo>
                    <a:pt x="2030898" y="337958"/>
                    <a:pt x="2025688" y="338695"/>
                    <a:pt x="2020492" y="339303"/>
                  </a:cubicBezTo>
                  <a:cubicBezTo>
                    <a:pt x="2015523" y="339572"/>
                    <a:pt x="2010610" y="339855"/>
                    <a:pt x="2005698" y="340139"/>
                  </a:cubicBezTo>
                  <a:cubicBezTo>
                    <a:pt x="2049797" y="320050"/>
                    <a:pt x="2080150" y="304208"/>
                    <a:pt x="2109130" y="290362"/>
                  </a:cubicBezTo>
                  <a:cubicBezTo>
                    <a:pt x="2123542" y="283255"/>
                    <a:pt x="2138152" y="277904"/>
                    <a:pt x="2153683" y="272156"/>
                  </a:cubicBezTo>
                  <a:cubicBezTo>
                    <a:pt x="2169269" y="266564"/>
                    <a:pt x="2186074" y="261269"/>
                    <a:pt x="2205611" y="256116"/>
                  </a:cubicBezTo>
                  <a:close/>
                  <a:moveTo>
                    <a:pt x="3190608" y="250906"/>
                  </a:moveTo>
                  <a:cubicBezTo>
                    <a:pt x="3179268" y="258749"/>
                    <a:pt x="3220550" y="258876"/>
                    <a:pt x="3237100" y="266082"/>
                  </a:cubicBezTo>
                  <a:cubicBezTo>
                    <a:pt x="3217620" y="267498"/>
                    <a:pt x="3203703" y="264865"/>
                    <a:pt x="3190693" y="261510"/>
                  </a:cubicBezTo>
                  <a:cubicBezTo>
                    <a:pt x="3177696" y="258268"/>
                    <a:pt x="3165578" y="253808"/>
                    <a:pt x="3149920" y="253313"/>
                  </a:cubicBezTo>
                  <a:cubicBezTo>
                    <a:pt x="3162435" y="252619"/>
                    <a:pt x="3175375" y="252831"/>
                    <a:pt x="3190608" y="250906"/>
                  </a:cubicBezTo>
                  <a:close/>
                  <a:moveTo>
                    <a:pt x="2782171" y="250654"/>
                  </a:moveTo>
                  <a:cubicBezTo>
                    <a:pt x="2797624" y="250227"/>
                    <a:pt x="2811487" y="251338"/>
                    <a:pt x="2824476" y="253299"/>
                  </a:cubicBezTo>
                  <a:cubicBezTo>
                    <a:pt x="2816024" y="255975"/>
                    <a:pt x="2811154" y="255607"/>
                    <a:pt x="2806142" y="255069"/>
                  </a:cubicBezTo>
                  <a:cubicBezTo>
                    <a:pt x="2793047" y="252011"/>
                    <a:pt x="2762949" y="265177"/>
                    <a:pt x="2742817" y="268943"/>
                  </a:cubicBezTo>
                  <a:cubicBezTo>
                    <a:pt x="2752912" y="258169"/>
                    <a:pt x="2787512" y="253214"/>
                    <a:pt x="2730331" y="257235"/>
                  </a:cubicBezTo>
                  <a:cubicBezTo>
                    <a:pt x="2749677" y="253044"/>
                    <a:pt x="2766718" y="251080"/>
                    <a:pt x="2782171" y="250654"/>
                  </a:cubicBezTo>
                  <a:close/>
                  <a:moveTo>
                    <a:pt x="3590999" y="249491"/>
                  </a:moveTo>
                  <a:cubicBezTo>
                    <a:pt x="3608639" y="256555"/>
                    <a:pt x="3592827" y="258495"/>
                    <a:pt x="3599819" y="263960"/>
                  </a:cubicBezTo>
                  <a:cubicBezTo>
                    <a:pt x="3587531" y="265120"/>
                    <a:pt x="3587319" y="253342"/>
                    <a:pt x="3535447" y="256017"/>
                  </a:cubicBezTo>
                  <a:cubicBezTo>
                    <a:pt x="3536451" y="251190"/>
                    <a:pt x="3576799" y="252294"/>
                    <a:pt x="3590999" y="249491"/>
                  </a:cubicBezTo>
                  <a:close/>
                  <a:moveTo>
                    <a:pt x="4406649" y="249108"/>
                  </a:moveTo>
                  <a:cubicBezTo>
                    <a:pt x="4429031" y="254870"/>
                    <a:pt x="4433491" y="265559"/>
                    <a:pt x="4458251" y="270768"/>
                  </a:cubicBezTo>
                  <a:cubicBezTo>
                    <a:pt x="4421047" y="250538"/>
                    <a:pt x="4469647" y="270146"/>
                    <a:pt x="4516013" y="279164"/>
                  </a:cubicBezTo>
                  <a:cubicBezTo>
                    <a:pt x="4500851" y="267895"/>
                    <a:pt x="4476867" y="260108"/>
                    <a:pt x="4487769" y="257121"/>
                  </a:cubicBezTo>
                  <a:cubicBezTo>
                    <a:pt x="4501927" y="261368"/>
                    <a:pt x="4515771" y="265530"/>
                    <a:pt x="4529349" y="269608"/>
                  </a:cubicBezTo>
                  <a:cubicBezTo>
                    <a:pt x="4542755" y="274223"/>
                    <a:pt x="4555907" y="278739"/>
                    <a:pt x="4568819" y="283184"/>
                  </a:cubicBezTo>
                  <a:cubicBezTo>
                    <a:pt x="4594627" y="292117"/>
                    <a:pt x="4619531" y="300739"/>
                    <a:pt x="4643809" y="309134"/>
                  </a:cubicBezTo>
                  <a:cubicBezTo>
                    <a:pt x="4668075" y="317558"/>
                    <a:pt x="4691759" y="325571"/>
                    <a:pt x="4714539" y="335013"/>
                  </a:cubicBezTo>
                  <a:cubicBezTo>
                    <a:pt x="4737431" y="344131"/>
                    <a:pt x="4759983" y="353106"/>
                    <a:pt x="4782479" y="362068"/>
                  </a:cubicBezTo>
                  <a:cubicBezTo>
                    <a:pt x="4804917" y="371157"/>
                    <a:pt x="4827427" y="379906"/>
                    <a:pt x="4849823" y="389490"/>
                  </a:cubicBezTo>
                  <a:cubicBezTo>
                    <a:pt x="4871995" y="399613"/>
                    <a:pt x="4894377" y="409820"/>
                    <a:pt x="4917241" y="420268"/>
                  </a:cubicBezTo>
                  <a:cubicBezTo>
                    <a:pt x="4940035" y="430857"/>
                    <a:pt x="4963307" y="441673"/>
                    <a:pt x="4987347" y="452843"/>
                  </a:cubicBezTo>
                  <a:cubicBezTo>
                    <a:pt x="4999451" y="458237"/>
                    <a:pt x="5011173" y="464891"/>
                    <a:pt x="5023375" y="471106"/>
                  </a:cubicBezTo>
                  <a:cubicBezTo>
                    <a:pt x="5035509" y="477477"/>
                    <a:pt x="5047855" y="483947"/>
                    <a:pt x="5060455" y="490572"/>
                  </a:cubicBezTo>
                  <a:cubicBezTo>
                    <a:pt x="5070407" y="500992"/>
                    <a:pt x="5057325" y="495853"/>
                    <a:pt x="5068707" y="507292"/>
                  </a:cubicBezTo>
                  <a:cubicBezTo>
                    <a:pt x="5029451" y="478850"/>
                    <a:pt x="5053759" y="492342"/>
                    <a:pt x="5020999" y="481809"/>
                  </a:cubicBezTo>
                  <a:cubicBezTo>
                    <a:pt x="5016355" y="472692"/>
                    <a:pt x="4993747" y="464197"/>
                    <a:pt x="4984855" y="455944"/>
                  </a:cubicBezTo>
                  <a:cubicBezTo>
                    <a:pt x="4977351" y="454217"/>
                    <a:pt x="4969607" y="452376"/>
                    <a:pt x="4972765" y="457218"/>
                  </a:cubicBezTo>
                  <a:cubicBezTo>
                    <a:pt x="4980523" y="462272"/>
                    <a:pt x="4986653" y="464622"/>
                    <a:pt x="4994369" y="468360"/>
                  </a:cubicBezTo>
                  <a:cubicBezTo>
                    <a:pt x="5002015" y="472224"/>
                    <a:pt x="5011371" y="477250"/>
                    <a:pt x="5025711" y="487231"/>
                  </a:cubicBezTo>
                  <a:cubicBezTo>
                    <a:pt x="5037887" y="507631"/>
                    <a:pt x="4975511" y="492781"/>
                    <a:pt x="5044103" y="537588"/>
                  </a:cubicBezTo>
                  <a:cubicBezTo>
                    <a:pt x="5050175" y="537701"/>
                    <a:pt x="5039743" y="527621"/>
                    <a:pt x="5026747" y="510194"/>
                  </a:cubicBezTo>
                  <a:cubicBezTo>
                    <a:pt x="5054437" y="525441"/>
                    <a:pt x="5056547" y="542430"/>
                    <a:pt x="5092519" y="557082"/>
                  </a:cubicBezTo>
                  <a:cubicBezTo>
                    <a:pt x="5091287" y="577610"/>
                    <a:pt x="5014939" y="520019"/>
                    <a:pt x="5016963" y="528117"/>
                  </a:cubicBezTo>
                  <a:cubicBezTo>
                    <a:pt x="5003231" y="519651"/>
                    <a:pt x="4995203" y="510604"/>
                    <a:pt x="4975739" y="502592"/>
                  </a:cubicBezTo>
                  <a:cubicBezTo>
                    <a:pt x="5021295" y="516890"/>
                    <a:pt x="4945895" y="475877"/>
                    <a:pt x="5000639" y="494848"/>
                  </a:cubicBezTo>
                  <a:cubicBezTo>
                    <a:pt x="4991325" y="479912"/>
                    <a:pt x="4958127" y="464112"/>
                    <a:pt x="4971747" y="463107"/>
                  </a:cubicBezTo>
                  <a:cubicBezTo>
                    <a:pt x="4956315" y="448610"/>
                    <a:pt x="4959655" y="462399"/>
                    <a:pt x="4927915" y="445000"/>
                  </a:cubicBezTo>
                  <a:cubicBezTo>
                    <a:pt x="4940047" y="453183"/>
                    <a:pt x="4958183" y="460729"/>
                    <a:pt x="4964567" y="469591"/>
                  </a:cubicBezTo>
                  <a:cubicBezTo>
                    <a:pt x="4923315" y="456921"/>
                    <a:pt x="4918671" y="440258"/>
                    <a:pt x="4902023" y="424925"/>
                  </a:cubicBezTo>
                  <a:cubicBezTo>
                    <a:pt x="4927207" y="437299"/>
                    <a:pt x="4965913" y="462074"/>
                    <a:pt x="4956965" y="447534"/>
                  </a:cubicBezTo>
                  <a:cubicBezTo>
                    <a:pt x="4919265" y="420084"/>
                    <a:pt x="4885713" y="422533"/>
                    <a:pt x="4870931" y="399641"/>
                  </a:cubicBezTo>
                  <a:cubicBezTo>
                    <a:pt x="4867703" y="401340"/>
                    <a:pt x="4856859" y="397531"/>
                    <a:pt x="4842321" y="391260"/>
                  </a:cubicBezTo>
                  <a:cubicBezTo>
                    <a:pt x="4827569" y="385498"/>
                    <a:pt x="4809079" y="377343"/>
                    <a:pt x="4790943" y="369500"/>
                  </a:cubicBezTo>
                  <a:cubicBezTo>
                    <a:pt x="4754675" y="353814"/>
                    <a:pt x="4719833" y="339431"/>
                    <a:pt x="4719791" y="347698"/>
                  </a:cubicBezTo>
                  <a:cubicBezTo>
                    <a:pt x="4748743" y="361940"/>
                    <a:pt x="4770147" y="375984"/>
                    <a:pt x="4788991" y="389915"/>
                  </a:cubicBezTo>
                  <a:cubicBezTo>
                    <a:pt x="4798405" y="396880"/>
                    <a:pt x="4807183" y="403831"/>
                    <a:pt x="4815947" y="410768"/>
                  </a:cubicBezTo>
                  <a:cubicBezTo>
                    <a:pt x="4820335" y="414223"/>
                    <a:pt x="4824723" y="417691"/>
                    <a:pt x="4829155" y="421188"/>
                  </a:cubicBezTo>
                  <a:cubicBezTo>
                    <a:pt x="4833571" y="424798"/>
                    <a:pt x="4838017" y="428451"/>
                    <a:pt x="4842563" y="432174"/>
                  </a:cubicBezTo>
                  <a:cubicBezTo>
                    <a:pt x="4865639" y="441065"/>
                    <a:pt x="4853447" y="428663"/>
                    <a:pt x="4839347" y="415129"/>
                  </a:cubicBezTo>
                  <a:cubicBezTo>
                    <a:pt x="4902135" y="455845"/>
                    <a:pt x="4862083" y="445283"/>
                    <a:pt x="4818835" y="435331"/>
                  </a:cubicBezTo>
                  <a:cubicBezTo>
                    <a:pt x="4838739" y="432712"/>
                    <a:pt x="4784093" y="421740"/>
                    <a:pt x="4776319" y="407810"/>
                  </a:cubicBezTo>
                  <a:cubicBezTo>
                    <a:pt x="4762927" y="404001"/>
                    <a:pt x="4780043" y="416842"/>
                    <a:pt x="4785777" y="423510"/>
                  </a:cubicBezTo>
                  <a:cubicBezTo>
                    <a:pt x="4760947" y="415681"/>
                    <a:pt x="4702009" y="366584"/>
                    <a:pt x="4732801" y="386248"/>
                  </a:cubicBezTo>
                  <a:cubicBezTo>
                    <a:pt x="4754929" y="392293"/>
                    <a:pt x="4711267" y="373832"/>
                    <a:pt x="4728285" y="375347"/>
                  </a:cubicBezTo>
                  <a:cubicBezTo>
                    <a:pt x="4747793" y="387536"/>
                    <a:pt x="4777907" y="397970"/>
                    <a:pt x="4787463" y="411774"/>
                  </a:cubicBezTo>
                  <a:cubicBezTo>
                    <a:pt x="4791979" y="410726"/>
                    <a:pt x="4814629" y="419645"/>
                    <a:pt x="4810367" y="413784"/>
                  </a:cubicBezTo>
                  <a:cubicBezTo>
                    <a:pt x="4747511" y="378717"/>
                    <a:pt x="4729799" y="364913"/>
                    <a:pt x="4697959" y="333867"/>
                  </a:cubicBezTo>
                  <a:cubicBezTo>
                    <a:pt x="4656777" y="317388"/>
                    <a:pt x="4699559" y="344244"/>
                    <a:pt x="4685615" y="341908"/>
                  </a:cubicBezTo>
                  <a:cubicBezTo>
                    <a:pt x="4672847" y="344839"/>
                    <a:pt x="4680901" y="332338"/>
                    <a:pt x="4658647" y="318322"/>
                  </a:cubicBezTo>
                  <a:cubicBezTo>
                    <a:pt x="4625971" y="305737"/>
                    <a:pt x="4624387" y="321522"/>
                    <a:pt x="4601679" y="301164"/>
                  </a:cubicBezTo>
                  <a:cubicBezTo>
                    <a:pt x="4593693" y="300739"/>
                    <a:pt x="4602485" y="308384"/>
                    <a:pt x="4578503" y="300272"/>
                  </a:cubicBezTo>
                  <a:cubicBezTo>
                    <a:pt x="4598267" y="311555"/>
                    <a:pt x="4630403" y="324735"/>
                    <a:pt x="4617123" y="327057"/>
                  </a:cubicBezTo>
                  <a:cubicBezTo>
                    <a:pt x="4593071" y="317614"/>
                    <a:pt x="4605613" y="318096"/>
                    <a:pt x="4600743" y="313027"/>
                  </a:cubicBezTo>
                  <a:cubicBezTo>
                    <a:pt x="4573123" y="305114"/>
                    <a:pt x="4576039" y="311343"/>
                    <a:pt x="4544059" y="296166"/>
                  </a:cubicBezTo>
                  <a:cubicBezTo>
                    <a:pt x="4530935" y="286865"/>
                    <a:pt x="4543463" y="289739"/>
                    <a:pt x="4549863" y="294850"/>
                  </a:cubicBezTo>
                  <a:cubicBezTo>
                    <a:pt x="4566371" y="306968"/>
                    <a:pt x="4574523" y="298785"/>
                    <a:pt x="4573081" y="295657"/>
                  </a:cubicBezTo>
                  <a:cubicBezTo>
                    <a:pt x="4542147" y="277989"/>
                    <a:pt x="4526731" y="283850"/>
                    <a:pt x="4510081" y="280650"/>
                  </a:cubicBezTo>
                  <a:cubicBezTo>
                    <a:pt x="4525045" y="289187"/>
                    <a:pt x="4541551" y="298856"/>
                    <a:pt x="4560325" y="307266"/>
                  </a:cubicBezTo>
                  <a:cubicBezTo>
                    <a:pt x="4579041" y="315859"/>
                    <a:pt x="4599781" y="324013"/>
                    <a:pt x="4622545" y="331743"/>
                  </a:cubicBezTo>
                  <a:cubicBezTo>
                    <a:pt x="4633729" y="340549"/>
                    <a:pt x="4620153" y="337420"/>
                    <a:pt x="4632979" y="347061"/>
                  </a:cubicBezTo>
                  <a:cubicBezTo>
                    <a:pt x="4601805" y="330696"/>
                    <a:pt x="4583103" y="320729"/>
                    <a:pt x="4554323" y="317445"/>
                  </a:cubicBezTo>
                  <a:cubicBezTo>
                    <a:pt x="4547003" y="311230"/>
                    <a:pt x="4539655" y="305000"/>
                    <a:pt x="4532335" y="298785"/>
                  </a:cubicBezTo>
                  <a:cubicBezTo>
                    <a:pt x="4525881" y="299111"/>
                    <a:pt x="4525229" y="302226"/>
                    <a:pt x="4526207" y="306090"/>
                  </a:cubicBezTo>
                  <a:cubicBezTo>
                    <a:pt x="4490233" y="295742"/>
                    <a:pt x="4471971" y="276162"/>
                    <a:pt x="4509869" y="286624"/>
                  </a:cubicBezTo>
                  <a:cubicBezTo>
                    <a:pt x="4480975" y="268829"/>
                    <a:pt x="4472961" y="286483"/>
                    <a:pt x="4452319" y="272297"/>
                  </a:cubicBezTo>
                  <a:cubicBezTo>
                    <a:pt x="4429583" y="268744"/>
                    <a:pt x="4473359" y="293193"/>
                    <a:pt x="4417719" y="275794"/>
                  </a:cubicBezTo>
                  <a:cubicBezTo>
                    <a:pt x="4439351" y="277550"/>
                    <a:pt x="4439791" y="270315"/>
                    <a:pt x="4406649" y="249108"/>
                  </a:cubicBezTo>
                  <a:close/>
                  <a:moveTo>
                    <a:pt x="4354707" y="239708"/>
                  </a:moveTo>
                  <a:cubicBezTo>
                    <a:pt x="4373379" y="243162"/>
                    <a:pt x="4394375" y="254304"/>
                    <a:pt x="4389435" y="247891"/>
                  </a:cubicBezTo>
                  <a:cubicBezTo>
                    <a:pt x="4413275" y="248726"/>
                    <a:pt x="4380473" y="252775"/>
                    <a:pt x="4406395" y="267017"/>
                  </a:cubicBezTo>
                  <a:cubicBezTo>
                    <a:pt x="4394205" y="262459"/>
                    <a:pt x="4381831" y="257900"/>
                    <a:pt x="4366273" y="254290"/>
                  </a:cubicBezTo>
                  <a:cubicBezTo>
                    <a:pt x="4370067" y="252619"/>
                    <a:pt x="4365807" y="247197"/>
                    <a:pt x="4354707" y="239708"/>
                  </a:cubicBezTo>
                  <a:close/>
                  <a:moveTo>
                    <a:pt x="2350721" y="234470"/>
                  </a:moveTo>
                  <a:cubicBezTo>
                    <a:pt x="2370952" y="233338"/>
                    <a:pt x="2362387" y="238293"/>
                    <a:pt x="2368729" y="240105"/>
                  </a:cubicBezTo>
                  <a:cubicBezTo>
                    <a:pt x="2340825" y="242073"/>
                    <a:pt x="2327588" y="247920"/>
                    <a:pt x="2314267" y="256329"/>
                  </a:cubicBezTo>
                  <a:cubicBezTo>
                    <a:pt x="2307641" y="260633"/>
                    <a:pt x="2300832" y="265191"/>
                    <a:pt x="2292394" y="270982"/>
                  </a:cubicBezTo>
                  <a:cubicBezTo>
                    <a:pt x="2283928" y="276715"/>
                    <a:pt x="2273607" y="283015"/>
                    <a:pt x="2259563" y="289853"/>
                  </a:cubicBezTo>
                  <a:cubicBezTo>
                    <a:pt x="2229791" y="293746"/>
                    <a:pt x="2256463" y="282987"/>
                    <a:pt x="2234336" y="284912"/>
                  </a:cubicBezTo>
                  <a:cubicBezTo>
                    <a:pt x="2198985" y="304336"/>
                    <a:pt x="2125382" y="337265"/>
                    <a:pt x="2112400" y="329720"/>
                  </a:cubicBezTo>
                  <a:cubicBezTo>
                    <a:pt x="2136934" y="320532"/>
                    <a:pt x="2157901" y="314076"/>
                    <a:pt x="2176433" y="306955"/>
                  </a:cubicBezTo>
                  <a:cubicBezTo>
                    <a:pt x="2195035" y="299990"/>
                    <a:pt x="2211557" y="293180"/>
                    <a:pt x="2228305" y="285903"/>
                  </a:cubicBezTo>
                  <a:cubicBezTo>
                    <a:pt x="2245052" y="278626"/>
                    <a:pt x="2262013" y="270897"/>
                    <a:pt x="2281507" y="262133"/>
                  </a:cubicBezTo>
                  <a:cubicBezTo>
                    <a:pt x="2291191" y="257589"/>
                    <a:pt x="2301752" y="253427"/>
                    <a:pt x="2313219" y="248925"/>
                  </a:cubicBezTo>
                  <a:cubicBezTo>
                    <a:pt x="2324729" y="244494"/>
                    <a:pt x="2337145" y="239709"/>
                    <a:pt x="2350721" y="234470"/>
                  </a:cubicBezTo>
                  <a:close/>
                  <a:moveTo>
                    <a:pt x="4250553" y="231200"/>
                  </a:moveTo>
                  <a:cubicBezTo>
                    <a:pt x="4262247" y="239383"/>
                    <a:pt x="4273969" y="247594"/>
                    <a:pt x="4285607" y="255749"/>
                  </a:cubicBezTo>
                  <a:cubicBezTo>
                    <a:pt x="4308725" y="260944"/>
                    <a:pt x="4304563" y="256117"/>
                    <a:pt x="4325955" y="260718"/>
                  </a:cubicBezTo>
                  <a:cubicBezTo>
                    <a:pt x="4309191" y="252124"/>
                    <a:pt x="4296039" y="242526"/>
                    <a:pt x="4273687" y="235660"/>
                  </a:cubicBezTo>
                  <a:cubicBezTo>
                    <a:pt x="4275597" y="238307"/>
                    <a:pt x="4285011" y="243701"/>
                    <a:pt x="4273855" y="241606"/>
                  </a:cubicBezTo>
                  <a:cubicBezTo>
                    <a:pt x="4266721" y="237939"/>
                    <a:pt x="4261893" y="233423"/>
                    <a:pt x="4250553" y="231200"/>
                  </a:cubicBezTo>
                  <a:close/>
                  <a:moveTo>
                    <a:pt x="3489191" y="229134"/>
                  </a:moveTo>
                  <a:cubicBezTo>
                    <a:pt x="3503669" y="229772"/>
                    <a:pt x="3508531" y="232509"/>
                    <a:pt x="3511705" y="235971"/>
                  </a:cubicBezTo>
                  <a:cubicBezTo>
                    <a:pt x="3515939" y="240459"/>
                    <a:pt x="3517183" y="245980"/>
                    <a:pt x="3534103" y="250241"/>
                  </a:cubicBezTo>
                  <a:cubicBezTo>
                    <a:pt x="3518869" y="249434"/>
                    <a:pt x="3508775" y="245286"/>
                    <a:pt x="3499659" y="241039"/>
                  </a:cubicBezTo>
                  <a:cubicBezTo>
                    <a:pt x="3490539" y="236877"/>
                    <a:pt x="3482429" y="232063"/>
                    <a:pt x="3471215" y="229246"/>
                  </a:cubicBezTo>
                  <a:cubicBezTo>
                    <a:pt x="3478471" y="228942"/>
                    <a:pt x="3484365" y="228921"/>
                    <a:pt x="3489191" y="229134"/>
                  </a:cubicBezTo>
                  <a:close/>
                  <a:moveTo>
                    <a:pt x="2317848" y="228269"/>
                  </a:moveTo>
                  <a:cubicBezTo>
                    <a:pt x="2324219" y="229260"/>
                    <a:pt x="2320071" y="232261"/>
                    <a:pt x="2310742" y="236197"/>
                  </a:cubicBezTo>
                  <a:cubicBezTo>
                    <a:pt x="2301412" y="240133"/>
                    <a:pt x="2286844" y="244875"/>
                    <a:pt x="2272744" y="250425"/>
                  </a:cubicBezTo>
                  <a:cubicBezTo>
                    <a:pt x="2244373" y="261071"/>
                    <a:pt x="2216483" y="271278"/>
                    <a:pt x="2231009" y="270471"/>
                  </a:cubicBezTo>
                  <a:cubicBezTo>
                    <a:pt x="2211953" y="276063"/>
                    <a:pt x="2191241" y="283538"/>
                    <a:pt x="2167797" y="294808"/>
                  </a:cubicBezTo>
                  <a:cubicBezTo>
                    <a:pt x="2173969" y="287361"/>
                    <a:pt x="2204209" y="273699"/>
                    <a:pt x="2236516" y="260307"/>
                  </a:cubicBezTo>
                  <a:cubicBezTo>
                    <a:pt x="2252726" y="253752"/>
                    <a:pt x="2269346" y="247027"/>
                    <a:pt x="2283730" y="241209"/>
                  </a:cubicBezTo>
                  <a:cubicBezTo>
                    <a:pt x="2298241" y="235716"/>
                    <a:pt x="2310628" y="231412"/>
                    <a:pt x="2317848" y="228269"/>
                  </a:cubicBezTo>
                  <a:close/>
                  <a:moveTo>
                    <a:pt x="3689449" y="227816"/>
                  </a:moveTo>
                  <a:cubicBezTo>
                    <a:pt x="3695905" y="227901"/>
                    <a:pt x="3700137" y="228155"/>
                    <a:pt x="3704427" y="228849"/>
                  </a:cubicBezTo>
                  <a:cubicBezTo>
                    <a:pt x="3712991" y="230222"/>
                    <a:pt x="3721771" y="233252"/>
                    <a:pt x="3748767" y="239878"/>
                  </a:cubicBezTo>
                  <a:cubicBezTo>
                    <a:pt x="3723723" y="237938"/>
                    <a:pt x="3714195" y="239184"/>
                    <a:pt x="3726923" y="244875"/>
                  </a:cubicBezTo>
                  <a:cubicBezTo>
                    <a:pt x="3716163" y="241959"/>
                    <a:pt x="3703039" y="240288"/>
                    <a:pt x="3690963" y="238065"/>
                  </a:cubicBezTo>
                  <a:cubicBezTo>
                    <a:pt x="3684919" y="236961"/>
                    <a:pt x="3679143" y="235701"/>
                    <a:pt x="3674031" y="234101"/>
                  </a:cubicBezTo>
                  <a:cubicBezTo>
                    <a:pt x="3668921" y="232700"/>
                    <a:pt x="3664491" y="230916"/>
                    <a:pt x="3661163" y="228481"/>
                  </a:cubicBezTo>
                  <a:cubicBezTo>
                    <a:pt x="3674329" y="227688"/>
                    <a:pt x="3682993" y="227759"/>
                    <a:pt x="3689449" y="227816"/>
                  </a:cubicBezTo>
                  <a:close/>
                  <a:moveTo>
                    <a:pt x="2786025" y="227264"/>
                  </a:moveTo>
                  <a:cubicBezTo>
                    <a:pt x="2793033" y="230138"/>
                    <a:pt x="2759778" y="231610"/>
                    <a:pt x="2770325" y="234484"/>
                  </a:cubicBezTo>
                  <a:cubicBezTo>
                    <a:pt x="2761633" y="238264"/>
                    <a:pt x="2730005" y="228609"/>
                    <a:pt x="2726367" y="237174"/>
                  </a:cubicBezTo>
                  <a:cubicBezTo>
                    <a:pt x="2706321" y="241265"/>
                    <a:pt x="2721865" y="234569"/>
                    <a:pt x="2705117" y="233861"/>
                  </a:cubicBezTo>
                  <a:cubicBezTo>
                    <a:pt x="2703673" y="228213"/>
                    <a:pt x="2759849" y="233352"/>
                    <a:pt x="2786025" y="227264"/>
                  </a:cubicBezTo>
                  <a:close/>
                  <a:moveTo>
                    <a:pt x="3538603" y="221035"/>
                  </a:moveTo>
                  <a:cubicBezTo>
                    <a:pt x="3547239" y="220398"/>
                    <a:pt x="3552039" y="222012"/>
                    <a:pt x="3556443" y="223711"/>
                  </a:cubicBezTo>
                  <a:cubicBezTo>
                    <a:pt x="3576687" y="224178"/>
                    <a:pt x="3659691" y="238802"/>
                    <a:pt x="3631843" y="225806"/>
                  </a:cubicBezTo>
                  <a:cubicBezTo>
                    <a:pt x="3649369" y="226542"/>
                    <a:pt x="3657269" y="232899"/>
                    <a:pt x="3668523" y="237132"/>
                  </a:cubicBezTo>
                  <a:cubicBezTo>
                    <a:pt x="3608753" y="234739"/>
                    <a:pt x="3596903" y="234258"/>
                    <a:pt x="3552747" y="232502"/>
                  </a:cubicBezTo>
                  <a:cubicBezTo>
                    <a:pt x="3539807" y="227448"/>
                    <a:pt x="3553355" y="226344"/>
                    <a:pt x="3538603" y="221035"/>
                  </a:cubicBezTo>
                  <a:close/>
                  <a:moveTo>
                    <a:pt x="3196879" y="217934"/>
                  </a:moveTo>
                  <a:cubicBezTo>
                    <a:pt x="3217704" y="222592"/>
                    <a:pt x="3190664" y="225013"/>
                    <a:pt x="3219120" y="230053"/>
                  </a:cubicBezTo>
                  <a:cubicBezTo>
                    <a:pt x="3202245" y="231709"/>
                    <a:pt x="3185539" y="233408"/>
                    <a:pt x="3191329" y="236168"/>
                  </a:cubicBezTo>
                  <a:cubicBezTo>
                    <a:pt x="3173534" y="237754"/>
                    <a:pt x="3168452" y="223682"/>
                    <a:pt x="3137490" y="219958"/>
                  </a:cubicBezTo>
                  <a:cubicBezTo>
                    <a:pt x="3156050" y="220666"/>
                    <a:pt x="3161968" y="220213"/>
                    <a:pt x="3167730" y="219732"/>
                  </a:cubicBezTo>
                  <a:cubicBezTo>
                    <a:pt x="3173477" y="219137"/>
                    <a:pt x="3179055" y="218104"/>
                    <a:pt x="3196879" y="217934"/>
                  </a:cubicBezTo>
                  <a:close/>
                  <a:moveTo>
                    <a:pt x="2296174" y="217821"/>
                  </a:moveTo>
                  <a:cubicBezTo>
                    <a:pt x="2282824" y="222040"/>
                    <a:pt x="2274627" y="226060"/>
                    <a:pt x="2263938" y="231129"/>
                  </a:cubicBezTo>
                  <a:cubicBezTo>
                    <a:pt x="2253235" y="236154"/>
                    <a:pt x="2240041" y="242185"/>
                    <a:pt x="2216965" y="251175"/>
                  </a:cubicBezTo>
                  <a:cubicBezTo>
                    <a:pt x="2199381" y="250694"/>
                    <a:pt x="2239942" y="234909"/>
                    <a:pt x="2269926" y="222040"/>
                  </a:cubicBezTo>
                  <a:cubicBezTo>
                    <a:pt x="2276580" y="222748"/>
                    <a:pt x="2285570" y="221105"/>
                    <a:pt x="2296174" y="217821"/>
                  </a:cubicBezTo>
                  <a:close/>
                  <a:moveTo>
                    <a:pt x="2960819" y="216221"/>
                  </a:moveTo>
                  <a:cubicBezTo>
                    <a:pt x="2965675" y="216016"/>
                    <a:pt x="2969112" y="216469"/>
                    <a:pt x="2972559" y="217255"/>
                  </a:cubicBezTo>
                  <a:cubicBezTo>
                    <a:pt x="2979468" y="218911"/>
                    <a:pt x="2986362" y="221431"/>
                    <a:pt x="3004852" y="224008"/>
                  </a:cubicBezTo>
                  <a:cubicBezTo>
                    <a:pt x="2990935" y="226089"/>
                    <a:pt x="2982115" y="227589"/>
                    <a:pt x="2976127" y="228057"/>
                  </a:cubicBezTo>
                  <a:cubicBezTo>
                    <a:pt x="2970124" y="228496"/>
                    <a:pt x="2966967" y="228000"/>
                    <a:pt x="2964490" y="227009"/>
                  </a:cubicBezTo>
                  <a:cubicBezTo>
                    <a:pt x="2959520" y="225027"/>
                    <a:pt x="2957312" y="221120"/>
                    <a:pt x="2940564" y="219138"/>
                  </a:cubicBezTo>
                  <a:cubicBezTo>
                    <a:pt x="2949689" y="217290"/>
                    <a:pt x="2955964" y="216427"/>
                    <a:pt x="2960819" y="216221"/>
                  </a:cubicBezTo>
                  <a:close/>
                  <a:moveTo>
                    <a:pt x="3037031" y="212725"/>
                  </a:moveTo>
                  <a:cubicBezTo>
                    <a:pt x="3062768" y="214027"/>
                    <a:pt x="3089738" y="214381"/>
                    <a:pt x="3112432" y="218091"/>
                  </a:cubicBezTo>
                  <a:cubicBezTo>
                    <a:pt x="3073075" y="223187"/>
                    <a:pt x="3098473" y="231214"/>
                    <a:pt x="3146876" y="237599"/>
                  </a:cubicBezTo>
                  <a:cubicBezTo>
                    <a:pt x="3158966" y="238986"/>
                    <a:pt x="3172529" y="241053"/>
                    <a:pt x="3186912" y="243021"/>
                  </a:cubicBezTo>
                  <a:cubicBezTo>
                    <a:pt x="3201296" y="244932"/>
                    <a:pt x="3216473" y="246716"/>
                    <a:pt x="3231833" y="248274"/>
                  </a:cubicBezTo>
                  <a:cubicBezTo>
                    <a:pt x="3262554" y="251360"/>
                    <a:pt x="3293969" y="253512"/>
                    <a:pt x="3321221" y="253795"/>
                  </a:cubicBezTo>
                  <a:cubicBezTo>
                    <a:pt x="3331740" y="258651"/>
                    <a:pt x="3272606" y="259840"/>
                    <a:pt x="3295568" y="265390"/>
                  </a:cubicBezTo>
                  <a:cubicBezTo>
                    <a:pt x="3274701" y="264144"/>
                    <a:pt x="3251880" y="260293"/>
                    <a:pt x="3227529" y="255267"/>
                  </a:cubicBezTo>
                  <a:cubicBezTo>
                    <a:pt x="3215354" y="252747"/>
                    <a:pt x="3202797" y="249930"/>
                    <a:pt x="3189914" y="246999"/>
                  </a:cubicBezTo>
                  <a:cubicBezTo>
                    <a:pt x="3177045" y="244168"/>
                    <a:pt x="3163808" y="240728"/>
                    <a:pt x="3150415" y="238519"/>
                  </a:cubicBezTo>
                  <a:cubicBezTo>
                    <a:pt x="3118109" y="242752"/>
                    <a:pt x="3198620" y="247311"/>
                    <a:pt x="3143209" y="251445"/>
                  </a:cubicBezTo>
                  <a:cubicBezTo>
                    <a:pt x="3124009" y="244991"/>
                    <a:pt x="3138138" y="232348"/>
                    <a:pt x="3090804" y="237160"/>
                  </a:cubicBezTo>
                  <a:lnTo>
                    <a:pt x="3070972" y="239769"/>
                  </a:lnTo>
                  <a:lnTo>
                    <a:pt x="3103711" y="240928"/>
                  </a:lnTo>
                  <a:cubicBezTo>
                    <a:pt x="3111897" y="242139"/>
                    <a:pt x="3115922" y="244228"/>
                    <a:pt x="3111710" y="247353"/>
                  </a:cubicBezTo>
                  <a:cubicBezTo>
                    <a:pt x="3089838" y="250481"/>
                    <a:pt x="3081910" y="242228"/>
                    <a:pt x="3061849" y="243700"/>
                  </a:cubicBezTo>
                  <a:cubicBezTo>
                    <a:pt x="3083410" y="250963"/>
                    <a:pt x="3116156" y="256272"/>
                    <a:pt x="3149099" y="262076"/>
                  </a:cubicBezTo>
                  <a:cubicBezTo>
                    <a:pt x="3165564" y="264681"/>
                    <a:pt x="3182170" y="268758"/>
                    <a:pt x="3197460" y="272722"/>
                  </a:cubicBezTo>
                  <a:cubicBezTo>
                    <a:pt x="3212750" y="276771"/>
                    <a:pt x="3226751" y="281160"/>
                    <a:pt x="3238134" y="286129"/>
                  </a:cubicBezTo>
                  <a:cubicBezTo>
                    <a:pt x="3223509" y="285237"/>
                    <a:pt x="3207186" y="285605"/>
                    <a:pt x="3191528" y="285478"/>
                  </a:cubicBezTo>
                  <a:cubicBezTo>
                    <a:pt x="3183700" y="285407"/>
                    <a:pt x="3176040" y="285223"/>
                    <a:pt x="3168820" y="284699"/>
                  </a:cubicBezTo>
                  <a:cubicBezTo>
                    <a:pt x="3161614" y="284331"/>
                    <a:pt x="3154890" y="283836"/>
                    <a:pt x="3148873" y="282618"/>
                  </a:cubicBezTo>
                  <a:cubicBezTo>
                    <a:pt x="3175106" y="282406"/>
                    <a:pt x="3180429" y="280721"/>
                    <a:pt x="3175729" y="276870"/>
                  </a:cubicBezTo>
                  <a:cubicBezTo>
                    <a:pt x="3171029" y="273048"/>
                    <a:pt x="3156362" y="268772"/>
                    <a:pt x="3142700" y="265913"/>
                  </a:cubicBezTo>
                  <a:cubicBezTo>
                    <a:pt x="3115816" y="272835"/>
                    <a:pt x="3140096" y="270740"/>
                    <a:pt x="3158146" y="275214"/>
                  </a:cubicBezTo>
                  <a:cubicBezTo>
                    <a:pt x="3136457" y="275837"/>
                    <a:pt x="3117770" y="273869"/>
                    <a:pt x="3097681" y="273232"/>
                  </a:cubicBezTo>
                  <a:cubicBezTo>
                    <a:pt x="3074576" y="274917"/>
                    <a:pt x="3110974" y="284954"/>
                    <a:pt x="3124381" y="280664"/>
                  </a:cubicBezTo>
                  <a:cubicBezTo>
                    <a:pt x="3126193" y="289201"/>
                    <a:pt x="3062755" y="281400"/>
                    <a:pt x="3074916" y="291735"/>
                  </a:cubicBezTo>
                  <a:cubicBezTo>
                    <a:pt x="3052137" y="292924"/>
                    <a:pt x="3067894" y="288479"/>
                    <a:pt x="3036777" y="286256"/>
                  </a:cubicBezTo>
                  <a:cubicBezTo>
                    <a:pt x="3017834" y="290631"/>
                    <a:pt x="3066634" y="294751"/>
                    <a:pt x="3011917" y="299267"/>
                  </a:cubicBezTo>
                  <a:cubicBezTo>
                    <a:pt x="3046956" y="313990"/>
                    <a:pt x="2983135" y="296053"/>
                    <a:pt x="2996287" y="290263"/>
                  </a:cubicBezTo>
                  <a:cubicBezTo>
                    <a:pt x="2959847" y="298148"/>
                    <a:pt x="2998425" y="302495"/>
                    <a:pt x="2956237" y="310706"/>
                  </a:cubicBezTo>
                  <a:cubicBezTo>
                    <a:pt x="2918097" y="312730"/>
                    <a:pt x="2935822" y="305510"/>
                    <a:pt x="2933585" y="300711"/>
                  </a:cubicBezTo>
                  <a:cubicBezTo>
                    <a:pt x="2868377" y="314160"/>
                    <a:pt x="2962522" y="309913"/>
                    <a:pt x="2947488" y="318549"/>
                  </a:cubicBezTo>
                  <a:cubicBezTo>
                    <a:pt x="2918423" y="321961"/>
                    <a:pt x="2897499" y="317940"/>
                    <a:pt x="2877693" y="312858"/>
                  </a:cubicBezTo>
                  <a:cubicBezTo>
                    <a:pt x="2875088" y="320941"/>
                    <a:pt x="2869312" y="318846"/>
                    <a:pt x="2833183" y="322838"/>
                  </a:cubicBezTo>
                  <a:cubicBezTo>
                    <a:pt x="2840431" y="329549"/>
                    <a:pt x="2911897" y="316510"/>
                    <a:pt x="2889472" y="325174"/>
                  </a:cubicBezTo>
                  <a:cubicBezTo>
                    <a:pt x="2867259" y="326788"/>
                    <a:pt x="2852281" y="329110"/>
                    <a:pt x="2838945" y="331687"/>
                  </a:cubicBezTo>
                  <a:cubicBezTo>
                    <a:pt x="2825708" y="334787"/>
                    <a:pt x="2814071" y="338015"/>
                    <a:pt x="2798370" y="341129"/>
                  </a:cubicBezTo>
                  <a:cubicBezTo>
                    <a:pt x="2809328" y="343621"/>
                    <a:pt x="2826317" y="340053"/>
                    <a:pt x="2836694" y="342970"/>
                  </a:cubicBezTo>
                  <a:cubicBezTo>
                    <a:pt x="2828553" y="345688"/>
                    <a:pt x="2823712" y="345249"/>
                    <a:pt x="2818870" y="344725"/>
                  </a:cubicBezTo>
                  <a:cubicBezTo>
                    <a:pt x="2782826" y="349199"/>
                    <a:pt x="2712493" y="363455"/>
                    <a:pt x="2755687" y="367702"/>
                  </a:cubicBezTo>
                  <a:cubicBezTo>
                    <a:pt x="2730798" y="374059"/>
                    <a:pt x="2722092" y="364007"/>
                    <a:pt x="2703758" y="363710"/>
                  </a:cubicBezTo>
                  <a:cubicBezTo>
                    <a:pt x="2697090" y="366839"/>
                    <a:pt x="2693962" y="370506"/>
                    <a:pt x="2689091" y="372544"/>
                  </a:cubicBezTo>
                  <a:cubicBezTo>
                    <a:pt x="2684207" y="374484"/>
                    <a:pt x="2677653" y="375078"/>
                    <a:pt x="2664062" y="372261"/>
                  </a:cubicBezTo>
                  <a:cubicBezTo>
                    <a:pt x="2684264" y="378646"/>
                    <a:pt x="2657436" y="391954"/>
                    <a:pt x="2642968" y="403477"/>
                  </a:cubicBezTo>
                  <a:cubicBezTo>
                    <a:pt x="2666298" y="401736"/>
                    <a:pt x="2680626" y="399867"/>
                    <a:pt x="2692956" y="399513"/>
                  </a:cubicBezTo>
                  <a:cubicBezTo>
                    <a:pt x="2705301" y="399244"/>
                    <a:pt x="2715438" y="399712"/>
                    <a:pt x="2730006" y="401835"/>
                  </a:cubicBezTo>
                  <a:cubicBezTo>
                    <a:pt x="2706137" y="404185"/>
                    <a:pt x="2702215" y="406167"/>
                    <a:pt x="2700304" y="408546"/>
                  </a:cubicBezTo>
                  <a:cubicBezTo>
                    <a:pt x="2698435" y="411108"/>
                    <a:pt x="2698378" y="413359"/>
                    <a:pt x="2682664" y="418243"/>
                  </a:cubicBezTo>
                  <a:cubicBezTo>
                    <a:pt x="2667049" y="406819"/>
                    <a:pt x="2676548" y="407470"/>
                    <a:pt x="2617697" y="414732"/>
                  </a:cubicBezTo>
                  <a:cubicBezTo>
                    <a:pt x="2627168" y="405219"/>
                    <a:pt x="2652410" y="393341"/>
                    <a:pt x="2616621" y="390609"/>
                  </a:cubicBezTo>
                  <a:cubicBezTo>
                    <a:pt x="2608976" y="404610"/>
                    <a:pt x="2587953" y="409961"/>
                    <a:pt x="2571715" y="423552"/>
                  </a:cubicBezTo>
                  <a:cubicBezTo>
                    <a:pt x="2581115" y="410117"/>
                    <a:pt x="2511674" y="426709"/>
                    <a:pt x="2523354" y="418003"/>
                  </a:cubicBezTo>
                  <a:cubicBezTo>
                    <a:pt x="2513274" y="418413"/>
                    <a:pt x="2497503" y="425619"/>
                    <a:pt x="2488216" y="424982"/>
                  </a:cubicBezTo>
                  <a:cubicBezTo>
                    <a:pt x="2454196" y="440003"/>
                    <a:pt x="2517946" y="426001"/>
                    <a:pt x="2532584" y="433292"/>
                  </a:cubicBezTo>
                  <a:cubicBezTo>
                    <a:pt x="2512977" y="439097"/>
                    <a:pt x="2501991" y="434949"/>
                    <a:pt x="2476465" y="448087"/>
                  </a:cubicBezTo>
                  <a:cubicBezTo>
                    <a:pt x="2481350" y="439918"/>
                    <a:pt x="2513670" y="433179"/>
                    <a:pt x="2470123" y="438063"/>
                  </a:cubicBezTo>
                  <a:cubicBezTo>
                    <a:pt x="2442361" y="448058"/>
                    <a:pt x="2447486" y="451456"/>
                    <a:pt x="2448406" y="455647"/>
                  </a:cubicBezTo>
                  <a:cubicBezTo>
                    <a:pt x="2441752" y="465585"/>
                    <a:pt x="2439544" y="452631"/>
                    <a:pt x="2420729" y="453721"/>
                  </a:cubicBezTo>
                  <a:cubicBezTo>
                    <a:pt x="2406458" y="456269"/>
                    <a:pt x="2390871" y="460417"/>
                    <a:pt x="2374987" y="465004"/>
                  </a:cubicBezTo>
                  <a:cubicBezTo>
                    <a:pt x="2383849" y="467581"/>
                    <a:pt x="2407308" y="463886"/>
                    <a:pt x="2399521" y="461833"/>
                  </a:cubicBezTo>
                  <a:cubicBezTo>
                    <a:pt x="2436387" y="450380"/>
                    <a:pt x="2403174" y="468303"/>
                    <a:pt x="2434136" y="464183"/>
                  </a:cubicBezTo>
                  <a:cubicBezTo>
                    <a:pt x="2407818" y="468331"/>
                    <a:pt x="2367498" y="484980"/>
                    <a:pt x="2384557" y="489411"/>
                  </a:cubicBezTo>
                  <a:cubicBezTo>
                    <a:pt x="2348272" y="501417"/>
                    <a:pt x="2358324" y="487174"/>
                    <a:pt x="2343303" y="488024"/>
                  </a:cubicBezTo>
                  <a:cubicBezTo>
                    <a:pt x="2358749" y="493786"/>
                    <a:pt x="2283631" y="510576"/>
                    <a:pt x="2301823" y="515659"/>
                  </a:cubicBezTo>
                  <a:cubicBezTo>
                    <a:pt x="2263330" y="529419"/>
                    <a:pt x="2283079" y="513167"/>
                    <a:pt x="2284396" y="510562"/>
                  </a:cubicBezTo>
                  <a:cubicBezTo>
                    <a:pt x="2255260" y="514031"/>
                    <a:pt x="2267294" y="522185"/>
                    <a:pt x="2232524" y="533398"/>
                  </a:cubicBezTo>
                  <a:cubicBezTo>
                    <a:pt x="2260612" y="529108"/>
                    <a:pt x="2297930" y="517910"/>
                    <a:pt x="2274231" y="534134"/>
                  </a:cubicBezTo>
                  <a:cubicBezTo>
                    <a:pt x="2305872" y="518660"/>
                    <a:pt x="2310289" y="542670"/>
                    <a:pt x="2339396" y="540519"/>
                  </a:cubicBezTo>
                  <a:cubicBezTo>
                    <a:pt x="2278407" y="550797"/>
                    <a:pt x="2301030" y="532562"/>
                    <a:pt x="2232651" y="542883"/>
                  </a:cubicBezTo>
                  <a:cubicBezTo>
                    <a:pt x="2258346" y="541991"/>
                    <a:pt x="2156104" y="580059"/>
                    <a:pt x="2189189" y="577129"/>
                  </a:cubicBezTo>
                  <a:cubicBezTo>
                    <a:pt x="2147850" y="587110"/>
                    <a:pt x="2120711" y="598563"/>
                    <a:pt x="2097351" y="603405"/>
                  </a:cubicBezTo>
                  <a:cubicBezTo>
                    <a:pt x="2086634" y="609308"/>
                    <a:pt x="2101443" y="607284"/>
                    <a:pt x="2107998" y="607850"/>
                  </a:cubicBezTo>
                  <a:cubicBezTo>
                    <a:pt x="2085247" y="617986"/>
                    <a:pt x="2069787" y="619161"/>
                    <a:pt x="2050647" y="625263"/>
                  </a:cubicBezTo>
                  <a:cubicBezTo>
                    <a:pt x="2022347" y="643200"/>
                    <a:pt x="2021540" y="648240"/>
                    <a:pt x="2007185" y="642860"/>
                  </a:cubicBezTo>
                  <a:cubicBezTo>
                    <a:pt x="1990918" y="658348"/>
                    <a:pt x="2031691" y="641091"/>
                    <a:pt x="2011913" y="656876"/>
                  </a:cubicBezTo>
                  <a:cubicBezTo>
                    <a:pt x="1990210" y="671444"/>
                    <a:pt x="1986600" y="655375"/>
                    <a:pt x="1964770" y="670014"/>
                  </a:cubicBezTo>
                  <a:cubicBezTo>
                    <a:pt x="1941779" y="685827"/>
                    <a:pt x="1994896" y="661449"/>
                    <a:pt x="1999257" y="667338"/>
                  </a:cubicBezTo>
                  <a:cubicBezTo>
                    <a:pt x="1985213" y="672619"/>
                    <a:pt x="1969781" y="680320"/>
                    <a:pt x="1953147" y="689919"/>
                  </a:cubicBezTo>
                  <a:cubicBezTo>
                    <a:pt x="1939556" y="691717"/>
                    <a:pt x="1950528" y="684171"/>
                    <a:pt x="1935380" y="686974"/>
                  </a:cubicBezTo>
                  <a:cubicBezTo>
                    <a:pt x="1935521" y="695369"/>
                    <a:pt x="1927947" y="698470"/>
                    <a:pt x="1902563" y="700523"/>
                  </a:cubicBezTo>
                  <a:cubicBezTo>
                    <a:pt x="1923148" y="702264"/>
                    <a:pt x="1871517" y="722325"/>
                    <a:pt x="1872494" y="733027"/>
                  </a:cubicBezTo>
                  <a:cubicBezTo>
                    <a:pt x="1897354" y="722622"/>
                    <a:pt x="1921364" y="700891"/>
                    <a:pt x="1957125" y="694378"/>
                  </a:cubicBezTo>
                  <a:cubicBezTo>
                    <a:pt x="1951561" y="704529"/>
                    <a:pt x="1925455" y="713434"/>
                    <a:pt x="1902450" y="724604"/>
                  </a:cubicBezTo>
                  <a:cubicBezTo>
                    <a:pt x="1912063" y="724476"/>
                    <a:pt x="1924295" y="719422"/>
                    <a:pt x="1937022" y="713476"/>
                  </a:cubicBezTo>
                  <a:cubicBezTo>
                    <a:pt x="1943407" y="710532"/>
                    <a:pt x="1949820" y="707233"/>
                    <a:pt x="1956233" y="704458"/>
                  </a:cubicBezTo>
                  <a:cubicBezTo>
                    <a:pt x="1962703" y="701783"/>
                    <a:pt x="1969003" y="699390"/>
                    <a:pt x="1974864" y="697748"/>
                  </a:cubicBezTo>
                  <a:cubicBezTo>
                    <a:pt x="1980626" y="690443"/>
                    <a:pt x="1963538" y="691391"/>
                    <a:pt x="1969838" y="683888"/>
                  </a:cubicBezTo>
                  <a:cubicBezTo>
                    <a:pt x="2004339" y="667296"/>
                    <a:pt x="1974411" y="689692"/>
                    <a:pt x="2004155" y="681269"/>
                  </a:cubicBezTo>
                  <a:cubicBezTo>
                    <a:pt x="2044319" y="663006"/>
                    <a:pt x="2050420" y="641926"/>
                    <a:pt x="2079457" y="642521"/>
                  </a:cubicBezTo>
                  <a:cubicBezTo>
                    <a:pt x="2116294" y="621016"/>
                    <a:pt x="2044857" y="650194"/>
                    <a:pt x="2088602" y="627458"/>
                  </a:cubicBezTo>
                  <a:cubicBezTo>
                    <a:pt x="2129757" y="606009"/>
                    <a:pt x="2099022" y="627174"/>
                    <a:pt x="2109314" y="626721"/>
                  </a:cubicBezTo>
                  <a:cubicBezTo>
                    <a:pt x="2124547" y="618779"/>
                    <a:pt x="2150837" y="607496"/>
                    <a:pt x="2142470" y="606859"/>
                  </a:cubicBezTo>
                  <a:cubicBezTo>
                    <a:pt x="2164541" y="604056"/>
                    <a:pt x="2195149" y="595816"/>
                    <a:pt x="2230811" y="595491"/>
                  </a:cubicBezTo>
                  <a:cubicBezTo>
                    <a:pt x="2173375" y="618680"/>
                    <a:pt x="2148728" y="619105"/>
                    <a:pt x="2147326" y="630473"/>
                  </a:cubicBezTo>
                  <a:cubicBezTo>
                    <a:pt x="2094237" y="645579"/>
                    <a:pt x="2160875" y="612069"/>
                    <a:pt x="2190406" y="605755"/>
                  </a:cubicBezTo>
                  <a:cubicBezTo>
                    <a:pt x="2175386" y="608161"/>
                    <a:pt x="2159954" y="611120"/>
                    <a:pt x="2142952" y="616472"/>
                  </a:cubicBezTo>
                  <a:cubicBezTo>
                    <a:pt x="2134443" y="619147"/>
                    <a:pt x="2125552" y="622432"/>
                    <a:pt x="2116124" y="626551"/>
                  </a:cubicBezTo>
                  <a:cubicBezTo>
                    <a:pt x="2106738" y="630742"/>
                    <a:pt x="2096629" y="635386"/>
                    <a:pt x="2086323" y="642039"/>
                  </a:cubicBezTo>
                  <a:cubicBezTo>
                    <a:pt x="2096813" y="637523"/>
                    <a:pt x="2104826" y="634862"/>
                    <a:pt x="2110475" y="632866"/>
                  </a:cubicBezTo>
                  <a:cubicBezTo>
                    <a:pt x="2116152" y="630898"/>
                    <a:pt x="2119550" y="629808"/>
                    <a:pt x="2121305" y="629397"/>
                  </a:cubicBezTo>
                  <a:cubicBezTo>
                    <a:pt x="2124802" y="628576"/>
                    <a:pt x="2121645" y="630431"/>
                    <a:pt x="2116563" y="633361"/>
                  </a:cubicBezTo>
                  <a:cubicBezTo>
                    <a:pt x="2111480" y="636292"/>
                    <a:pt x="2104458" y="640284"/>
                    <a:pt x="2100225" y="643710"/>
                  </a:cubicBezTo>
                  <a:cubicBezTo>
                    <a:pt x="2096063" y="647292"/>
                    <a:pt x="2094690" y="650279"/>
                    <a:pt x="2100608" y="650746"/>
                  </a:cubicBezTo>
                  <a:cubicBezTo>
                    <a:pt x="2080490" y="659014"/>
                    <a:pt x="2057499" y="672095"/>
                    <a:pt x="2044220" y="668825"/>
                  </a:cubicBezTo>
                  <a:cubicBezTo>
                    <a:pt x="2053960" y="663473"/>
                    <a:pt x="2060203" y="663983"/>
                    <a:pt x="2067621" y="662426"/>
                  </a:cubicBezTo>
                  <a:cubicBezTo>
                    <a:pt x="2074162" y="658136"/>
                    <a:pt x="2070552" y="657442"/>
                    <a:pt x="2080306" y="652048"/>
                  </a:cubicBezTo>
                  <a:cubicBezTo>
                    <a:pt x="2068896" y="649444"/>
                    <a:pt x="2046938" y="664195"/>
                    <a:pt x="2030615" y="669787"/>
                  </a:cubicBezTo>
                  <a:cubicBezTo>
                    <a:pt x="2022446" y="684015"/>
                    <a:pt x="2042464" y="683704"/>
                    <a:pt x="2071656" y="678352"/>
                  </a:cubicBezTo>
                  <a:cubicBezTo>
                    <a:pt x="2086323" y="675818"/>
                    <a:pt x="2103028" y="671444"/>
                    <a:pt x="2120229" y="668004"/>
                  </a:cubicBezTo>
                  <a:cubicBezTo>
                    <a:pt x="2137444" y="664592"/>
                    <a:pt x="2154659" y="661067"/>
                    <a:pt x="2169539" y="658462"/>
                  </a:cubicBezTo>
                  <a:cubicBezTo>
                    <a:pt x="2156684" y="666276"/>
                    <a:pt x="2146406" y="670155"/>
                    <a:pt x="2136581" y="673270"/>
                  </a:cubicBezTo>
                  <a:cubicBezTo>
                    <a:pt x="2126784" y="676441"/>
                    <a:pt x="2117313" y="678536"/>
                    <a:pt x="2106752" y="683930"/>
                  </a:cubicBezTo>
                  <a:cubicBezTo>
                    <a:pt x="2110022" y="684794"/>
                    <a:pt x="2114213" y="684044"/>
                    <a:pt x="2118927" y="682543"/>
                  </a:cubicBezTo>
                  <a:cubicBezTo>
                    <a:pt x="2123712" y="681184"/>
                    <a:pt x="2128993" y="679018"/>
                    <a:pt x="2134344" y="676781"/>
                  </a:cubicBezTo>
                  <a:cubicBezTo>
                    <a:pt x="2145033" y="672293"/>
                    <a:pt x="2155948" y="667480"/>
                    <a:pt x="2163394" y="668046"/>
                  </a:cubicBezTo>
                  <a:cubicBezTo>
                    <a:pt x="2179831" y="657910"/>
                    <a:pt x="2180879" y="652431"/>
                    <a:pt x="2192303" y="643809"/>
                  </a:cubicBezTo>
                  <a:cubicBezTo>
                    <a:pt x="2165504" y="647532"/>
                    <a:pt x="2128908" y="665639"/>
                    <a:pt x="2105138" y="664832"/>
                  </a:cubicBezTo>
                  <a:cubicBezTo>
                    <a:pt x="2129488" y="651723"/>
                    <a:pt x="2185819" y="642606"/>
                    <a:pt x="2181870" y="639265"/>
                  </a:cubicBezTo>
                  <a:cubicBezTo>
                    <a:pt x="2205611" y="630926"/>
                    <a:pt x="2189444" y="650958"/>
                    <a:pt x="2232793" y="643186"/>
                  </a:cubicBezTo>
                  <a:cubicBezTo>
                    <a:pt x="2229126" y="633602"/>
                    <a:pt x="2221467" y="625376"/>
                    <a:pt x="2164612" y="634833"/>
                  </a:cubicBezTo>
                  <a:cubicBezTo>
                    <a:pt x="2181955" y="616797"/>
                    <a:pt x="2215932" y="604056"/>
                    <a:pt x="2237889" y="604934"/>
                  </a:cubicBezTo>
                  <a:cubicBezTo>
                    <a:pt x="2257497" y="596340"/>
                    <a:pt x="2236912" y="589743"/>
                    <a:pt x="2264590" y="586062"/>
                  </a:cubicBezTo>
                  <a:cubicBezTo>
                    <a:pt x="2283957" y="584363"/>
                    <a:pt x="2263047" y="592645"/>
                    <a:pt x="2247955" y="599979"/>
                  </a:cubicBezTo>
                  <a:cubicBezTo>
                    <a:pt x="2292918" y="591626"/>
                    <a:pt x="2338221" y="583627"/>
                    <a:pt x="2373005" y="589318"/>
                  </a:cubicBezTo>
                  <a:cubicBezTo>
                    <a:pt x="2346744" y="603022"/>
                    <a:pt x="2358409" y="597912"/>
                    <a:pt x="2322790" y="611333"/>
                  </a:cubicBezTo>
                  <a:cubicBezTo>
                    <a:pt x="2362798" y="603900"/>
                    <a:pt x="2390149" y="598506"/>
                    <a:pt x="2406359" y="600191"/>
                  </a:cubicBezTo>
                  <a:cubicBezTo>
                    <a:pt x="2409870" y="597643"/>
                    <a:pt x="2413636" y="595292"/>
                    <a:pt x="2417657" y="593325"/>
                  </a:cubicBezTo>
                  <a:cubicBezTo>
                    <a:pt x="2421720" y="591470"/>
                    <a:pt x="2425981" y="589856"/>
                    <a:pt x="2430384" y="588497"/>
                  </a:cubicBezTo>
                  <a:cubicBezTo>
                    <a:pt x="2439190" y="585765"/>
                    <a:pt x="2448562" y="583981"/>
                    <a:pt x="2457948" y="582976"/>
                  </a:cubicBezTo>
                  <a:cubicBezTo>
                    <a:pt x="2476720" y="580951"/>
                    <a:pt x="2495549" y="582027"/>
                    <a:pt x="2510287" y="584703"/>
                  </a:cubicBezTo>
                  <a:cubicBezTo>
                    <a:pt x="2483402" y="595250"/>
                    <a:pt x="2478985" y="591498"/>
                    <a:pt x="2469840" y="600163"/>
                  </a:cubicBezTo>
                  <a:cubicBezTo>
                    <a:pt x="2508135" y="598209"/>
                    <a:pt x="2540526" y="576803"/>
                    <a:pt x="2550890" y="569272"/>
                  </a:cubicBezTo>
                  <a:cubicBezTo>
                    <a:pt x="2595824" y="569753"/>
                    <a:pt x="2534467" y="583514"/>
                    <a:pt x="2526738" y="590904"/>
                  </a:cubicBezTo>
                  <a:cubicBezTo>
                    <a:pt x="2555561" y="589092"/>
                    <a:pt x="2566165" y="587336"/>
                    <a:pt x="2579742" y="586444"/>
                  </a:cubicBezTo>
                  <a:cubicBezTo>
                    <a:pt x="2586042" y="588002"/>
                    <a:pt x="2582956" y="590550"/>
                    <a:pt x="2575707" y="593636"/>
                  </a:cubicBezTo>
                  <a:cubicBezTo>
                    <a:pt x="2568473" y="596765"/>
                    <a:pt x="2556949" y="600106"/>
                    <a:pt x="2545991" y="602258"/>
                  </a:cubicBezTo>
                  <a:cubicBezTo>
                    <a:pt x="2550635" y="603815"/>
                    <a:pt x="2557359" y="602753"/>
                    <a:pt x="2564962" y="600559"/>
                  </a:cubicBezTo>
                  <a:cubicBezTo>
                    <a:pt x="2572564" y="598350"/>
                    <a:pt x="2581016" y="594939"/>
                    <a:pt x="2589340" y="592518"/>
                  </a:cubicBezTo>
                  <a:cubicBezTo>
                    <a:pt x="2589722" y="594613"/>
                    <a:pt x="2591124" y="596581"/>
                    <a:pt x="2589114" y="599044"/>
                  </a:cubicBezTo>
                  <a:cubicBezTo>
                    <a:pt x="2587103" y="601465"/>
                    <a:pt x="2581681" y="604396"/>
                    <a:pt x="2568685" y="609209"/>
                  </a:cubicBezTo>
                  <a:cubicBezTo>
                    <a:pt x="2523311" y="610993"/>
                    <a:pt x="2560785" y="596892"/>
                    <a:pt x="2529852" y="595944"/>
                  </a:cubicBezTo>
                  <a:cubicBezTo>
                    <a:pt x="2519418" y="597133"/>
                    <a:pt x="2509168" y="598251"/>
                    <a:pt x="2496441" y="602470"/>
                  </a:cubicBezTo>
                  <a:cubicBezTo>
                    <a:pt x="2507328" y="605967"/>
                    <a:pt x="2512835" y="610327"/>
                    <a:pt x="2519022" y="618808"/>
                  </a:cubicBezTo>
                  <a:cubicBezTo>
                    <a:pt x="2526766" y="603504"/>
                    <a:pt x="2538332" y="617307"/>
                    <a:pt x="2571630" y="614320"/>
                  </a:cubicBezTo>
                  <a:cubicBezTo>
                    <a:pt x="2578015" y="604608"/>
                    <a:pt x="2613393" y="599851"/>
                    <a:pt x="2604856" y="608869"/>
                  </a:cubicBezTo>
                  <a:cubicBezTo>
                    <a:pt x="2621689" y="603348"/>
                    <a:pt x="2638621" y="597784"/>
                    <a:pt x="2655454" y="592263"/>
                  </a:cubicBezTo>
                  <a:cubicBezTo>
                    <a:pt x="2625922" y="590054"/>
                    <a:pt x="2621095" y="592603"/>
                    <a:pt x="2626446" y="583358"/>
                  </a:cubicBezTo>
                  <a:cubicBezTo>
                    <a:pt x="2665223" y="575147"/>
                    <a:pt x="2655128" y="582098"/>
                    <a:pt x="2692319" y="583273"/>
                  </a:cubicBezTo>
                  <a:cubicBezTo>
                    <a:pt x="2668394" y="591031"/>
                    <a:pt x="2673745" y="594585"/>
                    <a:pt x="2638126" y="604042"/>
                  </a:cubicBezTo>
                  <a:cubicBezTo>
                    <a:pt x="2647512" y="613031"/>
                    <a:pt x="2684037" y="590097"/>
                    <a:pt x="2698025" y="593679"/>
                  </a:cubicBezTo>
                  <a:cubicBezTo>
                    <a:pt x="2701705" y="590323"/>
                    <a:pt x="2704466" y="585255"/>
                    <a:pt x="2711261" y="581518"/>
                  </a:cubicBezTo>
                  <a:cubicBezTo>
                    <a:pt x="2718099" y="577950"/>
                    <a:pt x="2728816" y="574906"/>
                    <a:pt x="2748764" y="577922"/>
                  </a:cubicBezTo>
                  <a:cubicBezTo>
                    <a:pt x="2758745" y="574552"/>
                    <a:pt x="2752685" y="571792"/>
                    <a:pt x="2741303" y="571353"/>
                  </a:cubicBezTo>
                  <a:cubicBezTo>
                    <a:pt x="2729864" y="570602"/>
                    <a:pt x="2713484" y="573760"/>
                    <a:pt x="2702513" y="579975"/>
                  </a:cubicBezTo>
                  <a:cubicBezTo>
                    <a:pt x="2691711" y="578403"/>
                    <a:pt x="2680852" y="576817"/>
                    <a:pt x="2670093" y="575246"/>
                  </a:cubicBezTo>
                  <a:cubicBezTo>
                    <a:pt x="2694202" y="567431"/>
                    <a:pt x="2688865" y="563821"/>
                    <a:pt x="2724838" y="554393"/>
                  </a:cubicBezTo>
                  <a:cubicBezTo>
                    <a:pt x="2726056" y="556714"/>
                    <a:pt x="2723040" y="559645"/>
                    <a:pt x="2723536" y="562066"/>
                  </a:cubicBezTo>
                  <a:cubicBezTo>
                    <a:pt x="2724045" y="564557"/>
                    <a:pt x="2727981" y="566200"/>
                    <a:pt x="2743299" y="567304"/>
                  </a:cubicBezTo>
                  <a:cubicBezTo>
                    <a:pt x="2749472" y="563651"/>
                    <a:pt x="2738854" y="561584"/>
                    <a:pt x="2761095" y="556375"/>
                  </a:cubicBezTo>
                  <a:cubicBezTo>
                    <a:pt x="2754469" y="555270"/>
                    <a:pt x="2743497" y="558866"/>
                    <a:pt x="2734026" y="560806"/>
                  </a:cubicBezTo>
                  <a:cubicBezTo>
                    <a:pt x="2763643" y="548291"/>
                    <a:pt x="2765866" y="527989"/>
                    <a:pt x="2852847" y="516338"/>
                  </a:cubicBezTo>
                  <a:cubicBezTo>
                    <a:pt x="2863720" y="509727"/>
                    <a:pt x="2801471" y="511737"/>
                    <a:pt x="2787823" y="503823"/>
                  </a:cubicBezTo>
                  <a:cubicBezTo>
                    <a:pt x="2818360" y="499137"/>
                    <a:pt x="2832362" y="501063"/>
                    <a:pt x="2844084" y="504347"/>
                  </a:cubicBezTo>
                  <a:cubicBezTo>
                    <a:pt x="2849945" y="506003"/>
                    <a:pt x="2855225" y="508000"/>
                    <a:pt x="2861710" y="509698"/>
                  </a:cubicBezTo>
                  <a:cubicBezTo>
                    <a:pt x="2868193" y="511440"/>
                    <a:pt x="2875824" y="512643"/>
                    <a:pt x="2886569" y="513733"/>
                  </a:cubicBezTo>
                  <a:cubicBezTo>
                    <a:pt x="2891397" y="515248"/>
                    <a:pt x="2878344" y="516904"/>
                    <a:pt x="2867995" y="520005"/>
                  </a:cubicBezTo>
                  <a:cubicBezTo>
                    <a:pt x="2857604" y="522879"/>
                    <a:pt x="2849718" y="526022"/>
                    <a:pt x="2864385" y="528287"/>
                  </a:cubicBezTo>
                  <a:cubicBezTo>
                    <a:pt x="2844225" y="530722"/>
                    <a:pt x="2822551" y="534643"/>
                    <a:pt x="2803665" y="535705"/>
                  </a:cubicBezTo>
                  <a:cubicBezTo>
                    <a:pt x="2784327" y="541241"/>
                    <a:pt x="2843744" y="536045"/>
                    <a:pt x="2825552" y="544808"/>
                  </a:cubicBezTo>
                  <a:cubicBezTo>
                    <a:pt x="2838152" y="543279"/>
                    <a:pt x="2851346" y="542302"/>
                    <a:pt x="2864060" y="541425"/>
                  </a:cubicBezTo>
                  <a:cubicBezTo>
                    <a:pt x="2870416" y="540986"/>
                    <a:pt x="2876659" y="540561"/>
                    <a:pt x="2882648" y="540150"/>
                  </a:cubicBezTo>
                  <a:cubicBezTo>
                    <a:pt x="2888679" y="539966"/>
                    <a:pt x="2894469" y="539740"/>
                    <a:pt x="2899863" y="539400"/>
                  </a:cubicBezTo>
                  <a:cubicBezTo>
                    <a:pt x="2921467" y="538055"/>
                    <a:pt x="2936941" y="535026"/>
                    <a:pt x="2937988" y="526234"/>
                  </a:cubicBezTo>
                  <a:cubicBezTo>
                    <a:pt x="2891284" y="533950"/>
                    <a:pt x="2934095" y="523672"/>
                    <a:pt x="2916484" y="516055"/>
                  </a:cubicBezTo>
                  <a:cubicBezTo>
                    <a:pt x="2954892" y="514880"/>
                    <a:pt x="2951211" y="527282"/>
                    <a:pt x="3015498" y="521194"/>
                  </a:cubicBezTo>
                  <a:cubicBezTo>
                    <a:pt x="3033747" y="516791"/>
                    <a:pt x="3000478" y="514399"/>
                    <a:pt x="3010968" y="510293"/>
                  </a:cubicBezTo>
                  <a:cubicBezTo>
                    <a:pt x="2999543" y="508467"/>
                    <a:pt x="2977671" y="516494"/>
                    <a:pt x="2967025" y="513903"/>
                  </a:cubicBezTo>
                  <a:cubicBezTo>
                    <a:pt x="2928701" y="504899"/>
                    <a:pt x="3026796" y="501700"/>
                    <a:pt x="3014748" y="491606"/>
                  </a:cubicBezTo>
                  <a:cubicBezTo>
                    <a:pt x="3036380" y="486212"/>
                    <a:pt x="3042170" y="496900"/>
                    <a:pt x="3056979" y="498486"/>
                  </a:cubicBezTo>
                  <a:cubicBezTo>
                    <a:pt x="3030165" y="498231"/>
                    <a:pt x="3035134" y="500213"/>
                    <a:pt x="3039353" y="502846"/>
                  </a:cubicBezTo>
                  <a:cubicBezTo>
                    <a:pt x="3041448" y="504163"/>
                    <a:pt x="3043360" y="505650"/>
                    <a:pt x="3041024" y="507094"/>
                  </a:cubicBezTo>
                  <a:cubicBezTo>
                    <a:pt x="3039849" y="507816"/>
                    <a:pt x="3037626" y="508538"/>
                    <a:pt x="3033818" y="509217"/>
                  </a:cubicBezTo>
                  <a:cubicBezTo>
                    <a:pt x="3030038" y="510038"/>
                    <a:pt x="3024700" y="510958"/>
                    <a:pt x="3017296" y="511879"/>
                  </a:cubicBezTo>
                  <a:cubicBezTo>
                    <a:pt x="3033860" y="511015"/>
                    <a:pt x="3050806" y="511482"/>
                    <a:pt x="3067724" y="511426"/>
                  </a:cubicBezTo>
                  <a:cubicBezTo>
                    <a:pt x="3072155" y="504701"/>
                    <a:pt x="3132875" y="498444"/>
                    <a:pt x="3099096" y="491393"/>
                  </a:cubicBezTo>
                  <a:cubicBezTo>
                    <a:pt x="3092598" y="494409"/>
                    <a:pt x="3102763" y="497552"/>
                    <a:pt x="3080182" y="500482"/>
                  </a:cubicBezTo>
                  <a:cubicBezTo>
                    <a:pt x="3037300" y="493658"/>
                    <a:pt x="3096152" y="486367"/>
                    <a:pt x="3042128" y="489171"/>
                  </a:cubicBezTo>
                  <a:cubicBezTo>
                    <a:pt x="3017013" y="485405"/>
                    <a:pt x="3050339" y="481851"/>
                    <a:pt x="3037810" y="478100"/>
                  </a:cubicBezTo>
                  <a:cubicBezTo>
                    <a:pt x="3060816" y="480181"/>
                    <a:pt x="3134220" y="483083"/>
                    <a:pt x="3176904" y="490289"/>
                  </a:cubicBezTo>
                  <a:cubicBezTo>
                    <a:pt x="3200376" y="483522"/>
                    <a:pt x="3144880" y="487684"/>
                    <a:pt x="3162506" y="480846"/>
                  </a:cubicBezTo>
                  <a:cubicBezTo>
                    <a:pt x="3170406" y="480974"/>
                    <a:pt x="3180004" y="481002"/>
                    <a:pt x="3189929" y="481356"/>
                  </a:cubicBezTo>
                  <a:cubicBezTo>
                    <a:pt x="3199867" y="481908"/>
                    <a:pt x="3210103" y="482375"/>
                    <a:pt x="3219220" y="482432"/>
                  </a:cubicBezTo>
                  <a:cubicBezTo>
                    <a:pt x="3237440" y="482559"/>
                    <a:pt x="3251172" y="481087"/>
                    <a:pt x="3249091" y="475438"/>
                  </a:cubicBezTo>
                  <a:cubicBezTo>
                    <a:pt x="3306173" y="476075"/>
                    <a:pt x="3268713" y="482885"/>
                    <a:pt x="3292242" y="490954"/>
                  </a:cubicBezTo>
                  <a:cubicBezTo>
                    <a:pt x="3266306" y="494876"/>
                    <a:pt x="3267651" y="477378"/>
                    <a:pt x="3235939" y="485745"/>
                  </a:cubicBezTo>
                  <a:cubicBezTo>
                    <a:pt x="3214618" y="494055"/>
                    <a:pt x="3277844" y="494480"/>
                    <a:pt x="3298429" y="493191"/>
                  </a:cubicBezTo>
                  <a:cubicBezTo>
                    <a:pt x="3305111" y="490516"/>
                    <a:pt x="3295201" y="486792"/>
                    <a:pt x="3317711" y="485122"/>
                  </a:cubicBezTo>
                  <a:cubicBezTo>
                    <a:pt x="3342373" y="486014"/>
                    <a:pt x="3349834" y="497000"/>
                    <a:pt x="3315063" y="494211"/>
                  </a:cubicBezTo>
                  <a:cubicBezTo>
                    <a:pt x="3321618" y="498500"/>
                    <a:pt x="3334756" y="497382"/>
                    <a:pt x="3348262" y="496419"/>
                  </a:cubicBezTo>
                  <a:cubicBezTo>
                    <a:pt x="3358965" y="493276"/>
                    <a:pt x="3343902" y="487132"/>
                    <a:pt x="3338918" y="482701"/>
                  </a:cubicBezTo>
                  <a:cubicBezTo>
                    <a:pt x="3350711" y="476146"/>
                    <a:pt x="3353712" y="491521"/>
                    <a:pt x="3380003" y="494267"/>
                  </a:cubicBezTo>
                  <a:cubicBezTo>
                    <a:pt x="3437721" y="491988"/>
                    <a:pt x="3368677" y="475721"/>
                    <a:pt x="3428251" y="473598"/>
                  </a:cubicBezTo>
                  <a:cubicBezTo>
                    <a:pt x="3407679" y="468770"/>
                    <a:pt x="3377311" y="461861"/>
                    <a:pt x="3351462" y="454486"/>
                  </a:cubicBezTo>
                  <a:cubicBezTo>
                    <a:pt x="3325639" y="447534"/>
                    <a:pt x="3304361" y="441107"/>
                    <a:pt x="3302478" y="434142"/>
                  </a:cubicBezTo>
                  <a:cubicBezTo>
                    <a:pt x="3310406" y="435402"/>
                    <a:pt x="3319325" y="437724"/>
                    <a:pt x="3329461" y="440569"/>
                  </a:cubicBezTo>
                  <a:cubicBezTo>
                    <a:pt x="3339598" y="443231"/>
                    <a:pt x="3350966" y="447067"/>
                    <a:pt x="3363792" y="451088"/>
                  </a:cubicBezTo>
                  <a:cubicBezTo>
                    <a:pt x="3389445" y="458973"/>
                    <a:pt x="3420859" y="467156"/>
                    <a:pt x="3460175" y="471559"/>
                  </a:cubicBezTo>
                  <a:cubicBezTo>
                    <a:pt x="3490415" y="470497"/>
                    <a:pt x="3408471" y="463546"/>
                    <a:pt x="3463359" y="462626"/>
                  </a:cubicBezTo>
                  <a:cubicBezTo>
                    <a:pt x="3489523" y="469860"/>
                    <a:pt x="3474403" y="472550"/>
                    <a:pt x="3488815" y="478510"/>
                  </a:cubicBezTo>
                  <a:cubicBezTo>
                    <a:pt x="3488303" y="475891"/>
                    <a:pt x="3490399" y="473272"/>
                    <a:pt x="3494591" y="471049"/>
                  </a:cubicBezTo>
                  <a:cubicBezTo>
                    <a:pt x="3498781" y="468784"/>
                    <a:pt x="3505051" y="466986"/>
                    <a:pt x="3512881" y="466463"/>
                  </a:cubicBezTo>
                  <a:cubicBezTo>
                    <a:pt x="3528525" y="465188"/>
                    <a:pt x="3550383" y="467482"/>
                    <a:pt x="3573815" y="476500"/>
                  </a:cubicBezTo>
                  <a:cubicBezTo>
                    <a:pt x="3585239" y="475877"/>
                    <a:pt x="3571915" y="471219"/>
                    <a:pt x="3566593" y="467864"/>
                  </a:cubicBezTo>
                  <a:cubicBezTo>
                    <a:pt x="3584743" y="470044"/>
                    <a:pt x="3595671" y="473216"/>
                    <a:pt x="3609587" y="475905"/>
                  </a:cubicBezTo>
                  <a:cubicBezTo>
                    <a:pt x="3623519" y="478765"/>
                    <a:pt x="3640437" y="480393"/>
                    <a:pt x="3670549" y="481483"/>
                  </a:cubicBezTo>
                  <a:cubicBezTo>
                    <a:pt x="3682031" y="481413"/>
                    <a:pt x="3668907" y="476104"/>
                    <a:pt x="3663611" y="472522"/>
                  </a:cubicBezTo>
                  <a:cubicBezTo>
                    <a:pt x="3652795" y="466208"/>
                    <a:pt x="3623179" y="471630"/>
                    <a:pt x="3604407" y="470257"/>
                  </a:cubicBezTo>
                  <a:cubicBezTo>
                    <a:pt x="3622371" y="467340"/>
                    <a:pt x="3631121" y="464183"/>
                    <a:pt x="3639941" y="461055"/>
                  </a:cubicBezTo>
                  <a:cubicBezTo>
                    <a:pt x="3644359" y="459483"/>
                    <a:pt x="3648791" y="457926"/>
                    <a:pt x="3654423" y="456397"/>
                  </a:cubicBezTo>
                  <a:cubicBezTo>
                    <a:pt x="3660059" y="454769"/>
                    <a:pt x="3666883" y="453466"/>
                    <a:pt x="3676071" y="452546"/>
                  </a:cubicBezTo>
                  <a:cubicBezTo>
                    <a:pt x="3682979" y="455236"/>
                    <a:pt x="3677515" y="455335"/>
                    <a:pt x="3671143" y="455264"/>
                  </a:cubicBezTo>
                  <a:cubicBezTo>
                    <a:pt x="3674231" y="457841"/>
                    <a:pt x="3680883" y="458336"/>
                    <a:pt x="3687779" y="458761"/>
                  </a:cubicBezTo>
                  <a:cubicBezTo>
                    <a:pt x="3694391" y="463886"/>
                    <a:pt x="3649243" y="454825"/>
                    <a:pt x="3656803" y="463815"/>
                  </a:cubicBezTo>
                  <a:cubicBezTo>
                    <a:pt x="3719971" y="472706"/>
                    <a:pt x="3706593" y="488236"/>
                    <a:pt x="3769621" y="508354"/>
                  </a:cubicBezTo>
                  <a:cubicBezTo>
                    <a:pt x="3781059" y="516947"/>
                    <a:pt x="3794751" y="501926"/>
                    <a:pt x="3817529" y="513139"/>
                  </a:cubicBezTo>
                  <a:cubicBezTo>
                    <a:pt x="3831261" y="514894"/>
                    <a:pt x="3823403" y="510902"/>
                    <a:pt x="3817839" y="507518"/>
                  </a:cubicBezTo>
                  <a:cubicBezTo>
                    <a:pt x="3812263" y="504474"/>
                    <a:pt x="3809063" y="501303"/>
                    <a:pt x="3832209" y="505607"/>
                  </a:cubicBezTo>
                  <a:cubicBezTo>
                    <a:pt x="3840039" y="519439"/>
                    <a:pt x="3840591" y="523700"/>
                    <a:pt x="3832153" y="525087"/>
                  </a:cubicBezTo>
                  <a:cubicBezTo>
                    <a:pt x="3827919" y="525823"/>
                    <a:pt x="3821451" y="525654"/>
                    <a:pt x="3812459" y="525965"/>
                  </a:cubicBezTo>
                  <a:cubicBezTo>
                    <a:pt x="3803455" y="526461"/>
                    <a:pt x="3791947" y="527197"/>
                    <a:pt x="3777747" y="529009"/>
                  </a:cubicBezTo>
                  <a:cubicBezTo>
                    <a:pt x="3784471" y="517796"/>
                    <a:pt x="3724445" y="529504"/>
                    <a:pt x="3683347" y="525625"/>
                  </a:cubicBezTo>
                  <a:cubicBezTo>
                    <a:pt x="3677499" y="521237"/>
                    <a:pt x="3712623" y="525625"/>
                    <a:pt x="3703239" y="520486"/>
                  </a:cubicBezTo>
                  <a:cubicBezTo>
                    <a:pt x="3685075" y="514002"/>
                    <a:pt x="3676835" y="515885"/>
                    <a:pt x="3670761" y="518221"/>
                  </a:cubicBezTo>
                  <a:cubicBezTo>
                    <a:pt x="3664675" y="520599"/>
                    <a:pt x="3660723" y="523190"/>
                    <a:pt x="3650885" y="519099"/>
                  </a:cubicBezTo>
                  <a:cubicBezTo>
                    <a:pt x="3617815" y="506725"/>
                    <a:pt x="3676411" y="521237"/>
                    <a:pt x="3660355" y="513181"/>
                  </a:cubicBezTo>
                  <a:cubicBezTo>
                    <a:pt x="3649299" y="509359"/>
                    <a:pt x="3629211" y="511128"/>
                    <a:pt x="3612447" y="510888"/>
                  </a:cubicBezTo>
                  <a:cubicBezTo>
                    <a:pt x="3623647" y="517924"/>
                    <a:pt x="3639235" y="522128"/>
                    <a:pt x="3654779" y="526347"/>
                  </a:cubicBezTo>
                  <a:cubicBezTo>
                    <a:pt x="3670309" y="530849"/>
                    <a:pt x="3685767" y="536102"/>
                    <a:pt x="3696655" y="543562"/>
                  </a:cubicBezTo>
                  <a:cubicBezTo>
                    <a:pt x="3713941" y="539273"/>
                    <a:pt x="3683007" y="532109"/>
                    <a:pt x="3720367" y="529802"/>
                  </a:cubicBezTo>
                  <a:cubicBezTo>
                    <a:pt x="3736323" y="537050"/>
                    <a:pt x="3751159" y="537800"/>
                    <a:pt x="3767935" y="538310"/>
                  </a:cubicBezTo>
                  <a:cubicBezTo>
                    <a:pt x="3776317" y="538579"/>
                    <a:pt x="3785195" y="538777"/>
                    <a:pt x="3794891" y="539697"/>
                  </a:cubicBezTo>
                  <a:cubicBezTo>
                    <a:pt x="3804589" y="540604"/>
                    <a:pt x="3815123" y="542161"/>
                    <a:pt x="3826731" y="546068"/>
                  </a:cubicBezTo>
                  <a:cubicBezTo>
                    <a:pt x="3823207" y="543718"/>
                    <a:pt x="3818703" y="541849"/>
                    <a:pt x="3813635" y="540278"/>
                  </a:cubicBezTo>
                  <a:cubicBezTo>
                    <a:pt x="3808553" y="538933"/>
                    <a:pt x="3802875" y="537942"/>
                    <a:pt x="3797001" y="537036"/>
                  </a:cubicBezTo>
                  <a:cubicBezTo>
                    <a:pt x="3785251" y="535238"/>
                    <a:pt x="3772707" y="533893"/>
                    <a:pt x="3762371" y="531331"/>
                  </a:cubicBezTo>
                  <a:cubicBezTo>
                    <a:pt x="3777393" y="526899"/>
                    <a:pt x="3819455" y="540632"/>
                    <a:pt x="3830143" y="531741"/>
                  </a:cubicBezTo>
                  <a:cubicBezTo>
                    <a:pt x="3805311" y="538551"/>
                    <a:pt x="3865167" y="548333"/>
                    <a:pt x="3895279" y="560721"/>
                  </a:cubicBezTo>
                  <a:cubicBezTo>
                    <a:pt x="3920847" y="562264"/>
                    <a:pt x="3871595" y="553656"/>
                    <a:pt x="3873295" y="547144"/>
                  </a:cubicBezTo>
                  <a:cubicBezTo>
                    <a:pt x="3890863" y="544893"/>
                    <a:pt x="3893483" y="549282"/>
                    <a:pt x="3920039" y="548277"/>
                  </a:cubicBezTo>
                  <a:lnTo>
                    <a:pt x="3941941" y="561896"/>
                  </a:lnTo>
                  <a:cubicBezTo>
                    <a:pt x="3941303" y="557238"/>
                    <a:pt x="3966859" y="559730"/>
                    <a:pt x="3951469" y="551051"/>
                  </a:cubicBezTo>
                  <a:cubicBezTo>
                    <a:pt x="3965939" y="554803"/>
                    <a:pt x="3981951" y="559107"/>
                    <a:pt x="3998187" y="562887"/>
                  </a:cubicBezTo>
                  <a:cubicBezTo>
                    <a:pt x="4014427" y="566738"/>
                    <a:pt x="4030819" y="570532"/>
                    <a:pt x="4045771" y="574991"/>
                  </a:cubicBezTo>
                  <a:cubicBezTo>
                    <a:pt x="4057081" y="576067"/>
                    <a:pt x="4044793" y="569484"/>
                    <a:pt x="4040163" y="565407"/>
                  </a:cubicBezTo>
                  <a:cubicBezTo>
                    <a:pt x="4068959" y="566766"/>
                    <a:pt x="4072087" y="579394"/>
                    <a:pt x="4092573" y="584420"/>
                  </a:cubicBezTo>
                  <a:cubicBezTo>
                    <a:pt x="4089303" y="580371"/>
                    <a:pt x="4096807" y="575883"/>
                    <a:pt x="4123507" y="577313"/>
                  </a:cubicBezTo>
                  <a:cubicBezTo>
                    <a:pt x="4126635" y="581744"/>
                    <a:pt x="4113441" y="580074"/>
                    <a:pt x="4118509" y="585255"/>
                  </a:cubicBezTo>
                  <a:cubicBezTo>
                    <a:pt x="4131633" y="584944"/>
                    <a:pt x="4173919" y="595731"/>
                    <a:pt x="4154511" y="583117"/>
                  </a:cubicBezTo>
                  <a:cubicBezTo>
                    <a:pt x="4161207" y="576662"/>
                    <a:pt x="4172519" y="594953"/>
                    <a:pt x="4175209" y="598846"/>
                  </a:cubicBezTo>
                  <a:cubicBezTo>
                    <a:pt x="4189351" y="596595"/>
                    <a:pt x="4187015" y="593056"/>
                    <a:pt x="4200989" y="594840"/>
                  </a:cubicBezTo>
                  <a:cubicBezTo>
                    <a:pt x="4227859" y="602414"/>
                    <a:pt x="4244819" y="613272"/>
                    <a:pt x="4267711" y="622658"/>
                  </a:cubicBezTo>
                  <a:cubicBezTo>
                    <a:pt x="4281019" y="623097"/>
                    <a:pt x="4294001" y="623380"/>
                    <a:pt x="4273403" y="609053"/>
                  </a:cubicBezTo>
                  <a:cubicBezTo>
                    <a:pt x="4286597" y="614376"/>
                    <a:pt x="4298023" y="620393"/>
                    <a:pt x="4308851" y="626537"/>
                  </a:cubicBezTo>
                  <a:cubicBezTo>
                    <a:pt x="4296167" y="609988"/>
                    <a:pt x="4375645" y="649458"/>
                    <a:pt x="4411379" y="645395"/>
                  </a:cubicBezTo>
                  <a:cubicBezTo>
                    <a:pt x="4404371" y="648226"/>
                    <a:pt x="4438575" y="671868"/>
                    <a:pt x="4459867" y="683888"/>
                  </a:cubicBezTo>
                  <a:cubicBezTo>
                    <a:pt x="4453567" y="675762"/>
                    <a:pt x="4448115" y="666772"/>
                    <a:pt x="4439763" y="657655"/>
                  </a:cubicBezTo>
                  <a:cubicBezTo>
                    <a:pt x="4435587" y="653096"/>
                    <a:pt x="4430687" y="648495"/>
                    <a:pt x="4424587" y="643965"/>
                  </a:cubicBezTo>
                  <a:cubicBezTo>
                    <a:pt x="4421543" y="641685"/>
                    <a:pt x="4418203" y="639434"/>
                    <a:pt x="4414493" y="637212"/>
                  </a:cubicBezTo>
                  <a:cubicBezTo>
                    <a:pt x="4410755" y="635102"/>
                    <a:pt x="4406621" y="633135"/>
                    <a:pt x="4402091" y="631167"/>
                  </a:cubicBezTo>
                  <a:cubicBezTo>
                    <a:pt x="4393511" y="624385"/>
                    <a:pt x="4407399" y="627316"/>
                    <a:pt x="4418485" y="629383"/>
                  </a:cubicBezTo>
                  <a:cubicBezTo>
                    <a:pt x="4429471" y="631733"/>
                    <a:pt x="4437839" y="632766"/>
                    <a:pt x="4418627" y="620237"/>
                  </a:cubicBezTo>
                  <a:cubicBezTo>
                    <a:pt x="4481229" y="648084"/>
                    <a:pt x="4433619" y="643398"/>
                    <a:pt x="4461507" y="666163"/>
                  </a:cubicBezTo>
                  <a:cubicBezTo>
                    <a:pt x="4498587" y="679145"/>
                    <a:pt x="4490559" y="669589"/>
                    <a:pt x="4482943" y="660330"/>
                  </a:cubicBezTo>
                  <a:cubicBezTo>
                    <a:pt x="4483141" y="661987"/>
                    <a:pt x="4497765" y="669816"/>
                    <a:pt x="4516635" y="680179"/>
                  </a:cubicBezTo>
                  <a:cubicBezTo>
                    <a:pt x="4526065" y="685360"/>
                    <a:pt x="4536555" y="691179"/>
                    <a:pt x="4546847" y="697167"/>
                  </a:cubicBezTo>
                  <a:cubicBezTo>
                    <a:pt x="4557099" y="703255"/>
                    <a:pt x="4566895" y="710178"/>
                    <a:pt x="4575389" y="716393"/>
                  </a:cubicBezTo>
                  <a:cubicBezTo>
                    <a:pt x="4600587" y="722537"/>
                    <a:pt x="4551023" y="700140"/>
                    <a:pt x="4552467" y="693062"/>
                  </a:cubicBezTo>
                  <a:cubicBezTo>
                    <a:pt x="4564347" y="698838"/>
                    <a:pt x="4580287" y="711239"/>
                    <a:pt x="4577003" y="704614"/>
                  </a:cubicBezTo>
                  <a:cubicBezTo>
                    <a:pt x="4609309" y="718870"/>
                    <a:pt x="4574807" y="712089"/>
                    <a:pt x="4605103" y="726756"/>
                  </a:cubicBezTo>
                  <a:cubicBezTo>
                    <a:pt x="4630049" y="732744"/>
                    <a:pt x="4609551" y="723669"/>
                    <a:pt x="4596879" y="711537"/>
                  </a:cubicBezTo>
                  <a:cubicBezTo>
                    <a:pt x="4608331" y="711282"/>
                    <a:pt x="4635769" y="738407"/>
                    <a:pt x="4638359" y="747595"/>
                  </a:cubicBezTo>
                  <a:cubicBezTo>
                    <a:pt x="4596015" y="735321"/>
                    <a:pt x="4580669" y="729856"/>
                    <a:pt x="4538779" y="719352"/>
                  </a:cubicBezTo>
                  <a:cubicBezTo>
                    <a:pt x="4547047" y="728483"/>
                    <a:pt x="4561287" y="736793"/>
                    <a:pt x="4581999" y="743348"/>
                  </a:cubicBezTo>
                  <a:cubicBezTo>
                    <a:pt x="4589419" y="753187"/>
                    <a:pt x="4538055" y="729927"/>
                    <a:pt x="4560707" y="748303"/>
                  </a:cubicBezTo>
                  <a:cubicBezTo>
                    <a:pt x="4528315" y="735052"/>
                    <a:pt x="4560481" y="741621"/>
                    <a:pt x="4542657" y="729715"/>
                  </a:cubicBezTo>
                  <a:cubicBezTo>
                    <a:pt x="4519155" y="725552"/>
                    <a:pt x="4524381" y="728667"/>
                    <a:pt x="4511935" y="726557"/>
                  </a:cubicBezTo>
                  <a:cubicBezTo>
                    <a:pt x="4469819" y="703892"/>
                    <a:pt x="4539189" y="719620"/>
                    <a:pt x="4534827" y="709073"/>
                  </a:cubicBezTo>
                  <a:cubicBezTo>
                    <a:pt x="4516169" y="695978"/>
                    <a:pt x="4516721" y="709328"/>
                    <a:pt x="4489355" y="698654"/>
                  </a:cubicBezTo>
                  <a:cubicBezTo>
                    <a:pt x="4497977" y="695383"/>
                    <a:pt x="4508553" y="693104"/>
                    <a:pt x="4526123" y="694364"/>
                  </a:cubicBezTo>
                  <a:cubicBezTo>
                    <a:pt x="4481611" y="666814"/>
                    <a:pt x="4483111" y="689961"/>
                    <a:pt x="4479191" y="695638"/>
                  </a:cubicBezTo>
                  <a:cubicBezTo>
                    <a:pt x="4424181" y="672395"/>
                    <a:pt x="4435757" y="688190"/>
                    <a:pt x="4430741" y="696966"/>
                  </a:cubicBezTo>
                  <a:lnTo>
                    <a:pt x="4425071" y="698935"/>
                  </a:lnTo>
                  <a:lnTo>
                    <a:pt x="4412971" y="688415"/>
                  </a:lnTo>
                  <a:cubicBezTo>
                    <a:pt x="4402947" y="680777"/>
                    <a:pt x="4393767" y="673871"/>
                    <a:pt x="4413883" y="679527"/>
                  </a:cubicBezTo>
                  <a:cubicBezTo>
                    <a:pt x="4404639" y="672392"/>
                    <a:pt x="4392917" y="667551"/>
                    <a:pt x="4386405" y="664082"/>
                  </a:cubicBezTo>
                  <a:cubicBezTo>
                    <a:pt x="4379893" y="660614"/>
                    <a:pt x="4378519" y="658603"/>
                    <a:pt x="4389689" y="658065"/>
                  </a:cubicBezTo>
                  <a:cubicBezTo>
                    <a:pt x="4378095" y="652218"/>
                    <a:pt x="4361275" y="648099"/>
                    <a:pt x="4354567" y="640581"/>
                  </a:cubicBezTo>
                  <a:cubicBezTo>
                    <a:pt x="4369303" y="654200"/>
                    <a:pt x="4387537" y="676809"/>
                    <a:pt x="4377543" y="685063"/>
                  </a:cubicBezTo>
                  <a:cubicBezTo>
                    <a:pt x="4396231" y="688234"/>
                    <a:pt x="4429387" y="711622"/>
                    <a:pt x="4430631" y="720880"/>
                  </a:cubicBezTo>
                  <a:cubicBezTo>
                    <a:pt x="4420919" y="716747"/>
                    <a:pt x="4408179" y="706199"/>
                    <a:pt x="4396273" y="697734"/>
                  </a:cubicBezTo>
                  <a:cubicBezTo>
                    <a:pt x="4384225" y="689763"/>
                    <a:pt x="4373011" y="684015"/>
                    <a:pt x="4367039" y="688517"/>
                  </a:cubicBezTo>
                  <a:cubicBezTo>
                    <a:pt x="4342249" y="679358"/>
                    <a:pt x="4355089" y="669929"/>
                    <a:pt x="4368199" y="670849"/>
                  </a:cubicBezTo>
                  <a:cubicBezTo>
                    <a:pt x="4353603" y="663955"/>
                    <a:pt x="4345915" y="665639"/>
                    <a:pt x="4317843" y="652686"/>
                  </a:cubicBezTo>
                  <a:cubicBezTo>
                    <a:pt x="4301263" y="649415"/>
                    <a:pt x="4303287" y="654356"/>
                    <a:pt x="4317233" y="664535"/>
                  </a:cubicBezTo>
                  <a:cubicBezTo>
                    <a:pt x="4302481" y="666234"/>
                    <a:pt x="4282095" y="635640"/>
                    <a:pt x="4287955" y="633517"/>
                  </a:cubicBezTo>
                  <a:cubicBezTo>
                    <a:pt x="4266933" y="633064"/>
                    <a:pt x="4279377" y="646272"/>
                    <a:pt x="4297327" y="660911"/>
                  </a:cubicBezTo>
                  <a:cubicBezTo>
                    <a:pt x="4315323" y="675563"/>
                    <a:pt x="4338795" y="691660"/>
                    <a:pt x="4340959" y="697196"/>
                  </a:cubicBezTo>
                  <a:cubicBezTo>
                    <a:pt x="4308711" y="685870"/>
                    <a:pt x="4305611" y="686082"/>
                    <a:pt x="4301447" y="675691"/>
                  </a:cubicBezTo>
                  <a:cubicBezTo>
                    <a:pt x="4306955" y="671415"/>
                    <a:pt x="4289131" y="659651"/>
                    <a:pt x="4273247" y="648637"/>
                  </a:cubicBezTo>
                  <a:cubicBezTo>
                    <a:pt x="4257447" y="637353"/>
                    <a:pt x="4243263" y="628137"/>
                    <a:pt x="4257377" y="626339"/>
                  </a:cubicBezTo>
                  <a:cubicBezTo>
                    <a:pt x="4226727" y="611573"/>
                    <a:pt x="4256399" y="636306"/>
                    <a:pt x="4231555" y="630303"/>
                  </a:cubicBezTo>
                  <a:cubicBezTo>
                    <a:pt x="4222437" y="628576"/>
                    <a:pt x="4222551" y="613810"/>
                    <a:pt x="4231823" y="612578"/>
                  </a:cubicBezTo>
                  <a:cubicBezTo>
                    <a:pt x="4221701" y="606632"/>
                    <a:pt x="4201683" y="604396"/>
                    <a:pt x="4185403" y="600800"/>
                  </a:cubicBezTo>
                  <a:cubicBezTo>
                    <a:pt x="4240501" y="627741"/>
                    <a:pt x="4165539" y="603079"/>
                    <a:pt x="4205803" y="628349"/>
                  </a:cubicBezTo>
                  <a:cubicBezTo>
                    <a:pt x="4193259" y="623437"/>
                    <a:pt x="4174811" y="620733"/>
                    <a:pt x="4164931" y="614702"/>
                  </a:cubicBezTo>
                  <a:cubicBezTo>
                    <a:pt x="4134125" y="607581"/>
                    <a:pt x="4200819" y="637622"/>
                    <a:pt x="4170013" y="630473"/>
                  </a:cubicBezTo>
                  <a:cubicBezTo>
                    <a:pt x="4177503" y="634564"/>
                    <a:pt x="4225043" y="650831"/>
                    <a:pt x="4215939" y="642138"/>
                  </a:cubicBezTo>
                  <a:cubicBezTo>
                    <a:pt x="4253257" y="655616"/>
                    <a:pt x="4172279" y="649274"/>
                    <a:pt x="4165043" y="632512"/>
                  </a:cubicBezTo>
                  <a:cubicBezTo>
                    <a:pt x="4140835" y="626566"/>
                    <a:pt x="4152983" y="634465"/>
                    <a:pt x="4159947" y="640425"/>
                  </a:cubicBezTo>
                  <a:cubicBezTo>
                    <a:pt x="4140849" y="636122"/>
                    <a:pt x="4127981" y="629326"/>
                    <a:pt x="4119091" y="620903"/>
                  </a:cubicBezTo>
                  <a:cubicBezTo>
                    <a:pt x="4187101" y="631563"/>
                    <a:pt x="4111939" y="599894"/>
                    <a:pt x="4170111" y="606802"/>
                  </a:cubicBezTo>
                  <a:cubicBezTo>
                    <a:pt x="4164039" y="604240"/>
                    <a:pt x="4152783" y="602598"/>
                    <a:pt x="4139687" y="599993"/>
                  </a:cubicBezTo>
                  <a:cubicBezTo>
                    <a:pt x="4126579" y="597388"/>
                    <a:pt x="4111657" y="593608"/>
                    <a:pt x="4097839" y="588087"/>
                  </a:cubicBezTo>
                  <a:cubicBezTo>
                    <a:pt x="4101947" y="591314"/>
                    <a:pt x="4107907" y="593636"/>
                    <a:pt x="4113781" y="596114"/>
                  </a:cubicBezTo>
                  <a:cubicBezTo>
                    <a:pt x="4119599" y="598804"/>
                    <a:pt x="4125375" y="601522"/>
                    <a:pt x="4129171" y="605047"/>
                  </a:cubicBezTo>
                  <a:cubicBezTo>
                    <a:pt x="4113823" y="600885"/>
                    <a:pt x="4103729" y="595448"/>
                    <a:pt x="4087647" y="592560"/>
                  </a:cubicBezTo>
                  <a:cubicBezTo>
                    <a:pt x="4083909" y="596015"/>
                    <a:pt x="4093069" y="599115"/>
                    <a:pt x="4102499" y="602555"/>
                  </a:cubicBezTo>
                  <a:cubicBezTo>
                    <a:pt x="4111969" y="605811"/>
                    <a:pt x="4121525" y="610356"/>
                    <a:pt x="4118963" y="614985"/>
                  </a:cubicBezTo>
                  <a:cubicBezTo>
                    <a:pt x="4112803" y="610342"/>
                    <a:pt x="4105059" y="606746"/>
                    <a:pt x="4096169" y="603744"/>
                  </a:cubicBezTo>
                  <a:cubicBezTo>
                    <a:pt x="4087279" y="600686"/>
                    <a:pt x="4077255" y="598124"/>
                    <a:pt x="4066453" y="595901"/>
                  </a:cubicBezTo>
                  <a:cubicBezTo>
                    <a:pt x="4044835" y="591470"/>
                    <a:pt x="4020089" y="588440"/>
                    <a:pt x="3994959" y="585694"/>
                  </a:cubicBezTo>
                  <a:cubicBezTo>
                    <a:pt x="3997579" y="584236"/>
                    <a:pt x="3993799" y="571551"/>
                    <a:pt x="3968147" y="567332"/>
                  </a:cubicBezTo>
                  <a:cubicBezTo>
                    <a:pt x="3953395" y="568734"/>
                    <a:pt x="4015687" y="590281"/>
                    <a:pt x="3953635" y="580470"/>
                  </a:cubicBezTo>
                  <a:cubicBezTo>
                    <a:pt x="3959029" y="583754"/>
                    <a:pt x="3964409" y="587322"/>
                    <a:pt x="3969747" y="591060"/>
                  </a:cubicBezTo>
                  <a:cubicBezTo>
                    <a:pt x="4020767" y="600786"/>
                    <a:pt x="3961803" y="593480"/>
                    <a:pt x="3991421" y="611630"/>
                  </a:cubicBezTo>
                  <a:cubicBezTo>
                    <a:pt x="4013563" y="621696"/>
                    <a:pt x="4046647" y="626778"/>
                    <a:pt x="4073631" y="634635"/>
                  </a:cubicBezTo>
                  <a:cubicBezTo>
                    <a:pt x="4090365" y="636263"/>
                    <a:pt x="4088087" y="631634"/>
                    <a:pt x="4073151" y="622842"/>
                  </a:cubicBezTo>
                  <a:cubicBezTo>
                    <a:pt x="4078289" y="623168"/>
                    <a:pt x="4085763" y="625773"/>
                    <a:pt x="4093323" y="629425"/>
                  </a:cubicBezTo>
                  <a:cubicBezTo>
                    <a:pt x="4097103" y="631252"/>
                    <a:pt x="4100911" y="633347"/>
                    <a:pt x="4104465" y="635527"/>
                  </a:cubicBezTo>
                  <a:cubicBezTo>
                    <a:pt x="4107991" y="637849"/>
                    <a:pt x="4111247" y="640341"/>
                    <a:pt x="4113993" y="642705"/>
                  </a:cubicBezTo>
                  <a:cubicBezTo>
                    <a:pt x="4124951" y="652218"/>
                    <a:pt x="4127513" y="660486"/>
                    <a:pt x="4104607" y="656763"/>
                  </a:cubicBezTo>
                  <a:cubicBezTo>
                    <a:pt x="4116443" y="663360"/>
                    <a:pt x="4115423" y="657598"/>
                    <a:pt x="4134747" y="662383"/>
                  </a:cubicBezTo>
                  <a:cubicBezTo>
                    <a:pt x="4131407" y="664408"/>
                    <a:pt x="4135371" y="669193"/>
                    <a:pt x="4144771" y="676130"/>
                  </a:cubicBezTo>
                  <a:cubicBezTo>
                    <a:pt x="4133347" y="671628"/>
                    <a:pt x="4116019" y="665809"/>
                    <a:pt x="4104579" y="663346"/>
                  </a:cubicBezTo>
                  <a:cubicBezTo>
                    <a:pt x="4093111" y="660982"/>
                    <a:pt x="4087519" y="662327"/>
                    <a:pt x="4099723" y="670637"/>
                  </a:cubicBezTo>
                  <a:cubicBezTo>
                    <a:pt x="4092191" y="669971"/>
                    <a:pt x="4088171" y="667834"/>
                    <a:pt x="4084659" y="665554"/>
                  </a:cubicBezTo>
                  <a:cubicBezTo>
                    <a:pt x="4077935" y="664620"/>
                    <a:pt x="4071195" y="663700"/>
                    <a:pt x="4064387" y="662751"/>
                  </a:cubicBezTo>
                  <a:cubicBezTo>
                    <a:pt x="4043179" y="650562"/>
                    <a:pt x="4083755" y="658773"/>
                    <a:pt x="4053727" y="643653"/>
                  </a:cubicBezTo>
                  <a:cubicBezTo>
                    <a:pt x="4073307" y="644715"/>
                    <a:pt x="4077963" y="652615"/>
                    <a:pt x="4094387" y="655149"/>
                  </a:cubicBezTo>
                  <a:cubicBezTo>
                    <a:pt x="4102711" y="655857"/>
                    <a:pt x="4106207" y="655475"/>
                    <a:pt x="4105911" y="653323"/>
                  </a:cubicBezTo>
                  <a:cubicBezTo>
                    <a:pt x="4105599" y="651199"/>
                    <a:pt x="4101435" y="647631"/>
                    <a:pt x="4094145" y="643356"/>
                  </a:cubicBezTo>
                  <a:cubicBezTo>
                    <a:pt x="4058567" y="632738"/>
                    <a:pt x="4020259" y="630784"/>
                    <a:pt x="3971629" y="620690"/>
                  </a:cubicBezTo>
                  <a:cubicBezTo>
                    <a:pt x="3999475" y="633715"/>
                    <a:pt x="3993135" y="631917"/>
                    <a:pt x="3972379" y="632568"/>
                  </a:cubicBezTo>
                  <a:cubicBezTo>
                    <a:pt x="3983451" y="639619"/>
                    <a:pt x="4009555" y="639675"/>
                    <a:pt x="4018461" y="647660"/>
                  </a:cubicBezTo>
                  <a:cubicBezTo>
                    <a:pt x="4024507" y="640638"/>
                    <a:pt x="3987457" y="634777"/>
                    <a:pt x="4048601" y="645904"/>
                  </a:cubicBezTo>
                  <a:cubicBezTo>
                    <a:pt x="4048049" y="655843"/>
                    <a:pt x="4017811" y="655545"/>
                    <a:pt x="3983987" y="651128"/>
                  </a:cubicBezTo>
                  <a:cubicBezTo>
                    <a:pt x="3950251" y="645947"/>
                    <a:pt x="3912267" y="640270"/>
                    <a:pt x="3896751" y="633913"/>
                  </a:cubicBezTo>
                  <a:cubicBezTo>
                    <a:pt x="3899499" y="639123"/>
                    <a:pt x="3874907" y="636844"/>
                    <a:pt x="3872359" y="640610"/>
                  </a:cubicBezTo>
                  <a:cubicBezTo>
                    <a:pt x="3829691" y="632950"/>
                    <a:pt x="3898875" y="632483"/>
                    <a:pt x="3835903" y="628746"/>
                  </a:cubicBezTo>
                  <a:cubicBezTo>
                    <a:pt x="3844851" y="623182"/>
                    <a:pt x="3858995" y="624853"/>
                    <a:pt x="3885667" y="621299"/>
                  </a:cubicBezTo>
                  <a:cubicBezTo>
                    <a:pt x="3892505" y="627981"/>
                    <a:pt x="3906747" y="630827"/>
                    <a:pt x="3917151" y="635697"/>
                  </a:cubicBezTo>
                  <a:cubicBezTo>
                    <a:pt x="3927219" y="633828"/>
                    <a:pt x="3936943" y="624244"/>
                    <a:pt x="3932231" y="634083"/>
                  </a:cubicBezTo>
                  <a:cubicBezTo>
                    <a:pt x="3937383" y="636504"/>
                    <a:pt x="3944829" y="637764"/>
                    <a:pt x="3953027" y="638656"/>
                  </a:cubicBezTo>
                  <a:cubicBezTo>
                    <a:pt x="3961167" y="639902"/>
                    <a:pt x="3970043" y="640864"/>
                    <a:pt x="3978113" y="642195"/>
                  </a:cubicBezTo>
                  <a:cubicBezTo>
                    <a:pt x="3953295" y="633701"/>
                    <a:pt x="3951003" y="631308"/>
                    <a:pt x="3952107" y="628661"/>
                  </a:cubicBezTo>
                  <a:cubicBezTo>
                    <a:pt x="3953195" y="625971"/>
                    <a:pt x="3957699" y="623040"/>
                    <a:pt x="3945935" y="614844"/>
                  </a:cubicBezTo>
                  <a:cubicBezTo>
                    <a:pt x="3959723" y="614744"/>
                    <a:pt x="3970299" y="617477"/>
                    <a:pt x="3980519" y="619714"/>
                  </a:cubicBezTo>
                  <a:cubicBezTo>
                    <a:pt x="3990727" y="622092"/>
                    <a:pt x="4000467" y="624683"/>
                    <a:pt x="4012387" y="626254"/>
                  </a:cubicBezTo>
                  <a:cubicBezTo>
                    <a:pt x="4004459" y="615778"/>
                    <a:pt x="3980179" y="612692"/>
                    <a:pt x="3960685" y="607496"/>
                  </a:cubicBezTo>
                  <a:cubicBezTo>
                    <a:pt x="3942805" y="605556"/>
                    <a:pt x="3937963" y="607595"/>
                    <a:pt x="3940583" y="611446"/>
                  </a:cubicBezTo>
                  <a:cubicBezTo>
                    <a:pt x="3902769" y="601748"/>
                    <a:pt x="3965131" y="584505"/>
                    <a:pt x="3912227" y="576874"/>
                  </a:cubicBezTo>
                  <a:cubicBezTo>
                    <a:pt x="3913273" y="573972"/>
                    <a:pt x="3930419" y="575430"/>
                    <a:pt x="3916529" y="568451"/>
                  </a:cubicBezTo>
                  <a:cubicBezTo>
                    <a:pt x="3929171" y="570305"/>
                    <a:pt x="3934411" y="575855"/>
                    <a:pt x="3948171" y="577086"/>
                  </a:cubicBezTo>
                  <a:cubicBezTo>
                    <a:pt x="3961167" y="576973"/>
                    <a:pt x="3937185" y="572358"/>
                    <a:pt x="3931875" y="566893"/>
                  </a:cubicBezTo>
                  <a:cubicBezTo>
                    <a:pt x="3882241" y="567205"/>
                    <a:pt x="3854775" y="562278"/>
                    <a:pt x="3829407" y="569753"/>
                  </a:cubicBezTo>
                  <a:cubicBezTo>
                    <a:pt x="3852595" y="576421"/>
                    <a:pt x="3866385" y="587931"/>
                    <a:pt x="3893043" y="592702"/>
                  </a:cubicBezTo>
                  <a:cubicBezTo>
                    <a:pt x="3915949" y="593891"/>
                    <a:pt x="3875375" y="578219"/>
                    <a:pt x="3861063" y="578261"/>
                  </a:cubicBezTo>
                  <a:cubicBezTo>
                    <a:pt x="3854763" y="572004"/>
                    <a:pt x="3899443" y="586331"/>
                    <a:pt x="3865309" y="569838"/>
                  </a:cubicBezTo>
                  <a:cubicBezTo>
                    <a:pt x="3893835" y="571834"/>
                    <a:pt x="3890423" y="590012"/>
                    <a:pt x="3918667" y="592008"/>
                  </a:cubicBezTo>
                  <a:cubicBezTo>
                    <a:pt x="3905615" y="596468"/>
                    <a:pt x="3911107" y="606009"/>
                    <a:pt x="3909875" y="608756"/>
                  </a:cubicBezTo>
                  <a:cubicBezTo>
                    <a:pt x="3878347" y="606604"/>
                    <a:pt x="3872231" y="586642"/>
                    <a:pt x="3825243" y="578134"/>
                  </a:cubicBezTo>
                  <a:cubicBezTo>
                    <a:pt x="3812999" y="578007"/>
                    <a:pt x="3830483" y="585892"/>
                    <a:pt x="3836995" y="590833"/>
                  </a:cubicBezTo>
                  <a:cubicBezTo>
                    <a:pt x="3818109" y="591300"/>
                    <a:pt x="3806783" y="587733"/>
                    <a:pt x="3795953" y="584717"/>
                  </a:cubicBezTo>
                  <a:cubicBezTo>
                    <a:pt x="3785151" y="581475"/>
                    <a:pt x="3774943" y="577879"/>
                    <a:pt x="3758507" y="577837"/>
                  </a:cubicBezTo>
                  <a:cubicBezTo>
                    <a:pt x="3782023" y="585552"/>
                    <a:pt x="3797765" y="602909"/>
                    <a:pt x="3718089" y="582211"/>
                  </a:cubicBezTo>
                  <a:cubicBezTo>
                    <a:pt x="3733167" y="581942"/>
                    <a:pt x="3741067" y="585765"/>
                    <a:pt x="3754543" y="586430"/>
                  </a:cubicBezTo>
                  <a:cubicBezTo>
                    <a:pt x="3748471" y="581489"/>
                    <a:pt x="3735247" y="580725"/>
                    <a:pt x="3727603" y="576733"/>
                  </a:cubicBezTo>
                  <a:cubicBezTo>
                    <a:pt x="3717139" y="581815"/>
                    <a:pt x="3705305" y="583089"/>
                    <a:pt x="3690651" y="583528"/>
                  </a:cubicBezTo>
                  <a:cubicBezTo>
                    <a:pt x="3675999" y="584123"/>
                    <a:pt x="3658515" y="583089"/>
                    <a:pt x="3636827" y="586218"/>
                  </a:cubicBezTo>
                  <a:cubicBezTo>
                    <a:pt x="3657199" y="588908"/>
                    <a:pt x="3672759" y="596241"/>
                    <a:pt x="3689391" y="602314"/>
                  </a:cubicBezTo>
                  <a:cubicBezTo>
                    <a:pt x="3706027" y="608473"/>
                    <a:pt x="3723695" y="613980"/>
                    <a:pt x="3748413" y="615339"/>
                  </a:cubicBezTo>
                  <a:cubicBezTo>
                    <a:pt x="3759427" y="620563"/>
                    <a:pt x="3680035" y="615028"/>
                    <a:pt x="3734285" y="623564"/>
                  </a:cubicBezTo>
                  <a:cubicBezTo>
                    <a:pt x="3740061" y="631733"/>
                    <a:pt x="3689011" y="616840"/>
                    <a:pt x="3689123" y="624938"/>
                  </a:cubicBezTo>
                  <a:cubicBezTo>
                    <a:pt x="3703153" y="635725"/>
                    <a:pt x="3738489" y="633786"/>
                    <a:pt x="3752263" y="644588"/>
                  </a:cubicBezTo>
                  <a:cubicBezTo>
                    <a:pt x="3724629" y="641997"/>
                    <a:pt x="3709595" y="631846"/>
                    <a:pt x="3675363" y="633205"/>
                  </a:cubicBezTo>
                  <a:cubicBezTo>
                    <a:pt x="3665723" y="626113"/>
                    <a:pt x="3652415" y="621101"/>
                    <a:pt x="3637335" y="618213"/>
                  </a:cubicBezTo>
                  <a:cubicBezTo>
                    <a:pt x="3630349" y="617866"/>
                    <a:pt x="3625639" y="620035"/>
                    <a:pt x="3625863" y="622285"/>
                  </a:cubicBezTo>
                  <a:lnTo>
                    <a:pt x="3627343" y="623345"/>
                  </a:lnTo>
                  <a:lnTo>
                    <a:pt x="3626845" y="623251"/>
                  </a:lnTo>
                  <a:cubicBezTo>
                    <a:pt x="3594983" y="617525"/>
                    <a:pt x="3531449" y="606891"/>
                    <a:pt x="3548161" y="605033"/>
                  </a:cubicBezTo>
                  <a:cubicBezTo>
                    <a:pt x="3538363" y="602399"/>
                    <a:pt x="3523287" y="600686"/>
                    <a:pt x="3509823" y="600262"/>
                  </a:cubicBezTo>
                  <a:cubicBezTo>
                    <a:pt x="3496359" y="599851"/>
                    <a:pt x="3484539" y="601734"/>
                    <a:pt x="3481255" y="604282"/>
                  </a:cubicBezTo>
                  <a:cubicBezTo>
                    <a:pt x="3505167" y="611545"/>
                    <a:pt x="3497521" y="600148"/>
                    <a:pt x="3522041" y="602527"/>
                  </a:cubicBezTo>
                  <a:cubicBezTo>
                    <a:pt x="3524617" y="606109"/>
                    <a:pt x="3520711" y="608544"/>
                    <a:pt x="3502815" y="608728"/>
                  </a:cubicBezTo>
                  <a:cubicBezTo>
                    <a:pt x="3520115" y="612720"/>
                    <a:pt x="3540743" y="614320"/>
                    <a:pt x="3565149" y="613484"/>
                  </a:cubicBezTo>
                  <a:cubicBezTo>
                    <a:pt x="3520171" y="619657"/>
                    <a:pt x="3510559" y="612380"/>
                    <a:pt x="3516931" y="625957"/>
                  </a:cubicBezTo>
                  <a:cubicBezTo>
                    <a:pt x="3506539" y="625476"/>
                    <a:pt x="3500225" y="621568"/>
                    <a:pt x="3494987" y="618992"/>
                  </a:cubicBezTo>
                  <a:cubicBezTo>
                    <a:pt x="3489747" y="616316"/>
                    <a:pt x="3485571" y="614688"/>
                    <a:pt x="3479527" y="618977"/>
                  </a:cubicBezTo>
                  <a:cubicBezTo>
                    <a:pt x="3441883" y="617887"/>
                    <a:pt x="3464747" y="608827"/>
                    <a:pt x="3460883" y="605599"/>
                  </a:cubicBezTo>
                  <a:cubicBezTo>
                    <a:pt x="3459663" y="602626"/>
                    <a:pt x="3404507" y="608728"/>
                    <a:pt x="3405699" y="612196"/>
                  </a:cubicBezTo>
                  <a:cubicBezTo>
                    <a:pt x="3418793" y="615651"/>
                    <a:pt x="3416427" y="610327"/>
                    <a:pt x="3436277" y="610172"/>
                  </a:cubicBezTo>
                  <a:cubicBezTo>
                    <a:pt x="3446075" y="615028"/>
                    <a:pt x="3406631" y="614150"/>
                    <a:pt x="3423027" y="619784"/>
                  </a:cubicBezTo>
                  <a:cubicBezTo>
                    <a:pt x="3400135" y="620889"/>
                    <a:pt x="3386755" y="614844"/>
                    <a:pt x="3373773" y="608515"/>
                  </a:cubicBezTo>
                  <a:cubicBezTo>
                    <a:pt x="3375643" y="613286"/>
                    <a:pt x="3374367" y="615820"/>
                    <a:pt x="3368209" y="616231"/>
                  </a:cubicBezTo>
                  <a:cubicBezTo>
                    <a:pt x="3362037" y="616642"/>
                    <a:pt x="3351008" y="614744"/>
                    <a:pt x="3333270" y="612125"/>
                  </a:cubicBezTo>
                  <a:cubicBezTo>
                    <a:pt x="3306767" y="617222"/>
                    <a:pt x="3355397" y="615594"/>
                    <a:pt x="3356671" y="621370"/>
                  </a:cubicBezTo>
                  <a:cubicBezTo>
                    <a:pt x="3318744" y="621639"/>
                    <a:pt x="3353500" y="640142"/>
                    <a:pt x="3310377" y="623564"/>
                  </a:cubicBezTo>
                  <a:cubicBezTo>
                    <a:pt x="3298500" y="625858"/>
                    <a:pt x="3316677" y="630176"/>
                    <a:pt x="3323756" y="633729"/>
                  </a:cubicBezTo>
                  <a:cubicBezTo>
                    <a:pt x="3274050" y="635895"/>
                    <a:pt x="3293332" y="622318"/>
                    <a:pt x="3292724" y="616840"/>
                  </a:cubicBezTo>
                  <a:cubicBezTo>
                    <a:pt x="3260063" y="624640"/>
                    <a:pt x="3267864" y="620690"/>
                    <a:pt x="3254683" y="612522"/>
                  </a:cubicBezTo>
                  <a:cubicBezTo>
                    <a:pt x="3227827" y="620903"/>
                    <a:pt x="3228691" y="621441"/>
                    <a:pt x="3217804" y="628590"/>
                  </a:cubicBezTo>
                  <a:cubicBezTo>
                    <a:pt x="3240427" y="632398"/>
                    <a:pt x="3254046" y="617887"/>
                    <a:pt x="3286112" y="629355"/>
                  </a:cubicBezTo>
                  <a:cubicBezTo>
                    <a:pt x="3222745" y="631294"/>
                    <a:pt x="3217776" y="638925"/>
                    <a:pt x="3213316" y="646754"/>
                  </a:cubicBezTo>
                  <a:cubicBezTo>
                    <a:pt x="3202868" y="646471"/>
                    <a:pt x="3193723" y="647589"/>
                    <a:pt x="3185540" y="648523"/>
                  </a:cubicBezTo>
                  <a:cubicBezTo>
                    <a:pt x="3177357" y="649543"/>
                    <a:pt x="3170179" y="650788"/>
                    <a:pt x="3163809" y="652105"/>
                  </a:cubicBezTo>
                  <a:cubicBezTo>
                    <a:pt x="3151067" y="654752"/>
                    <a:pt x="3141525" y="657697"/>
                    <a:pt x="3133527" y="659750"/>
                  </a:cubicBezTo>
                  <a:cubicBezTo>
                    <a:pt x="3137349" y="656947"/>
                    <a:pt x="3156263" y="642719"/>
                    <a:pt x="3197630" y="631237"/>
                  </a:cubicBezTo>
                  <a:cubicBezTo>
                    <a:pt x="3197290" y="634338"/>
                    <a:pt x="3180783" y="637155"/>
                    <a:pt x="3195563" y="640468"/>
                  </a:cubicBezTo>
                  <a:cubicBezTo>
                    <a:pt x="3218427" y="637537"/>
                    <a:pt x="3222589" y="634649"/>
                    <a:pt x="3207710" y="629822"/>
                  </a:cubicBezTo>
                  <a:cubicBezTo>
                    <a:pt x="3168749" y="626764"/>
                    <a:pt x="3153262" y="645975"/>
                    <a:pt x="3119511" y="635555"/>
                  </a:cubicBezTo>
                  <a:cubicBezTo>
                    <a:pt x="3097709" y="638104"/>
                    <a:pt x="3132281" y="646867"/>
                    <a:pt x="3147443" y="639675"/>
                  </a:cubicBezTo>
                  <a:cubicBezTo>
                    <a:pt x="3129195" y="649274"/>
                    <a:pt x="3119454" y="656253"/>
                    <a:pt x="3101461" y="661463"/>
                  </a:cubicBezTo>
                  <a:cubicBezTo>
                    <a:pt x="3092471" y="664068"/>
                    <a:pt x="3081414" y="666234"/>
                    <a:pt x="3066195" y="668060"/>
                  </a:cubicBezTo>
                  <a:cubicBezTo>
                    <a:pt x="3050962" y="669816"/>
                    <a:pt x="3031808" y="672789"/>
                    <a:pt x="3006282" y="675110"/>
                  </a:cubicBezTo>
                  <a:cubicBezTo>
                    <a:pt x="3013672" y="683095"/>
                    <a:pt x="3042878" y="669292"/>
                    <a:pt x="3050127" y="677347"/>
                  </a:cubicBezTo>
                  <a:cubicBezTo>
                    <a:pt x="3039268" y="677121"/>
                    <a:pt x="2977982" y="683845"/>
                    <a:pt x="3014607" y="682203"/>
                  </a:cubicBezTo>
                  <a:cubicBezTo>
                    <a:pt x="3006395" y="690174"/>
                    <a:pt x="2992337" y="683095"/>
                    <a:pt x="2980516" y="677814"/>
                  </a:cubicBezTo>
                  <a:cubicBezTo>
                    <a:pt x="2974967" y="682826"/>
                    <a:pt x="2979497" y="687002"/>
                    <a:pt x="2947233" y="688206"/>
                  </a:cubicBezTo>
                  <a:cubicBezTo>
                    <a:pt x="2955005" y="690712"/>
                    <a:pt x="2962820" y="693189"/>
                    <a:pt x="2975207" y="690924"/>
                  </a:cubicBezTo>
                  <a:cubicBezTo>
                    <a:pt x="2969332" y="695398"/>
                    <a:pt x="2950701" y="696233"/>
                    <a:pt x="2928673" y="697210"/>
                  </a:cubicBezTo>
                  <a:cubicBezTo>
                    <a:pt x="2923180" y="697507"/>
                    <a:pt x="2917432" y="697578"/>
                    <a:pt x="2911698" y="698144"/>
                  </a:cubicBezTo>
                  <a:cubicBezTo>
                    <a:pt x="2905965" y="698725"/>
                    <a:pt x="2900174" y="699376"/>
                    <a:pt x="2894483" y="700140"/>
                  </a:cubicBezTo>
                  <a:cubicBezTo>
                    <a:pt x="2883087" y="701683"/>
                    <a:pt x="2872058" y="703708"/>
                    <a:pt x="2862616" y="706610"/>
                  </a:cubicBezTo>
                  <a:cubicBezTo>
                    <a:pt x="2853343" y="711820"/>
                    <a:pt x="2874493" y="707884"/>
                    <a:pt x="2877438" y="714637"/>
                  </a:cubicBezTo>
                  <a:cubicBezTo>
                    <a:pt x="2896125" y="715458"/>
                    <a:pt x="2919471" y="710815"/>
                    <a:pt x="2944345" y="706723"/>
                  </a:cubicBezTo>
                  <a:cubicBezTo>
                    <a:pt x="2972687" y="701216"/>
                    <a:pt x="2893294" y="704147"/>
                    <a:pt x="2912604" y="708040"/>
                  </a:cubicBezTo>
                  <a:cubicBezTo>
                    <a:pt x="2893521" y="706950"/>
                    <a:pt x="2904719" y="703623"/>
                    <a:pt x="2923675" y="702165"/>
                  </a:cubicBezTo>
                  <a:cubicBezTo>
                    <a:pt x="2942646" y="700806"/>
                    <a:pt x="2969049" y="700381"/>
                    <a:pt x="2979794" y="701853"/>
                  </a:cubicBezTo>
                  <a:cubicBezTo>
                    <a:pt x="2974485" y="710234"/>
                    <a:pt x="2941188" y="713037"/>
                    <a:pt x="2913199" y="716223"/>
                  </a:cubicBezTo>
                  <a:cubicBezTo>
                    <a:pt x="2885380" y="720258"/>
                    <a:pt x="2862757" y="723627"/>
                    <a:pt x="2878740" y="729361"/>
                  </a:cubicBezTo>
                  <a:cubicBezTo>
                    <a:pt x="2849393" y="737699"/>
                    <a:pt x="2831526" y="733254"/>
                    <a:pt x="2813009" y="729332"/>
                  </a:cubicBezTo>
                  <a:cubicBezTo>
                    <a:pt x="2822112" y="727407"/>
                    <a:pt x="2828794" y="728016"/>
                    <a:pt x="2838619" y="725312"/>
                  </a:cubicBezTo>
                  <a:cubicBezTo>
                    <a:pt x="2825510" y="726204"/>
                    <a:pt x="2814297" y="725184"/>
                    <a:pt x="2804260" y="722678"/>
                  </a:cubicBezTo>
                  <a:cubicBezTo>
                    <a:pt x="2795086" y="725312"/>
                    <a:pt x="2804302" y="726388"/>
                    <a:pt x="2806893" y="728016"/>
                  </a:cubicBezTo>
                  <a:cubicBezTo>
                    <a:pt x="2794831" y="730606"/>
                    <a:pt x="2787993" y="727223"/>
                    <a:pt x="2775110" y="730734"/>
                  </a:cubicBezTo>
                  <a:cubicBezTo>
                    <a:pt x="2765413" y="738676"/>
                    <a:pt x="2823485" y="739582"/>
                    <a:pt x="2824391" y="741338"/>
                  </a:cubicBezTo>
                  <a:cubicBezTo>
                    <a:pt x="2811211" y="746066"/>
                    <a:pt x="2782146" y="753201"/>
                    <a:pt x="2749981" y="764357"/>
                  </a:cubicBezTo>
                  <a:cubicBezTo>
                    <a:pt x="2717632" y="774706"/>
                    <a:pt x="2681432" y="786286"/>
                    <a:pt x="2652722" y="795474"/>
                  </a:cubicBezTo>
                  <a:cubicBezTo>
                    <a:pt x="2633213" y="789090"/>
                    <a:pt x="2707482" y="777127"/>
                    <a:pt x="2706774" y="771492"/>
                  </a:cubicBezTo>
                  <a:cubicBezTo>
                    <a:pt x="2677624" y="766792"/>
                    <a:pt x="2631302" y="805979"/>
                    <a:pt x="2631316" y="787603"/>
                  </a:cubicBezTo>
                  <a:cubicBezTo>
                    <a:pt x="2595371" y="803671"/>
                    <a:pt x="2678106" y="786513"/>
                    <a:pt x="2624648" y="805767"/>
                  </a:cubicBezTo>
                  <a:cubicBezTo>
                    <a:pt x="2628386" y="797952"/>
                    <a:pt x="2605536" y="806956"/>
                    <a:pt x="2609387" y="799141"/>
                  </a:cubicBezTo>
                  <a:cubicBezTo>
                    <a:pt x="2608127" y="809773"/>
                    <a:pt x="2529838" y="822982"/>
                    <a:pt x="2531508" y="832297"/>
                  </a:cubicBezTo>
                  <a:cubicBezTo>
                    <a:pt x="2487848" y="843807"/>
                    <a:pt x="2548256" y="820717"/>
                    <a:pt x="2509565" y="825162"/>
                  </a:cubicBezTo>
                  <a:cubicBezTo>
                    <a:pt x="2478419" y="830202"/>
                    <a:pt x="2470265" y="851777"/>
                    <a:pt x="2408384" y="869559"/>
                  </a:cubicBezTo>
                  <a:cubicBezTo>
                    <a:pt x="2418704" y="869276"/>
                    <a:pt x="2458090" y="853462"/>
                    <a:pt x="2420913" y="870380"/>
                  </a:cubicBezTo>
                  <a:cubicBezTo>
                    <a:pt x="2433230" y="868157"/>
                    <a:pt x="2448477" y="861475"/>
                    <a:pt x="2457905" y="863542"/>
                  </a:cubicBezTo>
                  <a:cubicBezTo>
                    <a:pt x="2419058" y="870932"/>
                    <a:pt x="2472516" y="872687"/>
                    <a:pt x="2424679" y="884622"/>
                  </a:cubicBezTo>
                  <a:cubicBezTo>
                    <a:pt x="2408313" y="883744"/>
                    <a:pt x="2423928" y="881097"/>
                    <a:pt x="2436698" y="876113"/>
                  </a:cubicBezTo>
                  <a:cubicBezTo>
                    <a:pt x="2424452" y="871612"/>
                    <a:pt x="2407860" y="873749"/>
                    <a:pt x="2388776" y="879709"/>
                  </a:cubicBezTo>
                  <a:cubicBezTo>
                    <a:pt x="2384005" y="881196"/>
                    <a:pt x="2379093" y="882923"/>
                    <a:pt x="2374038" y="884848"/>
                  </a:cubicBezTo>
                  <a:cubicBezTo>
                    <a:pt x="2369027" y="886873"/>
                    <a:pt x="2364001" y="889322"/>
                    <a:pt x="2358820" y="891800"/>
                  </a:cubicBezTo>
                  <a:cubicBezTo>
                    <a:pt x="2348485" y="896811"/>
                    <a:pt x="2337782" y="902460"/>
                    <a:pt x="2326938" y="908378"/>
                  </a:cubicBezTo>
                  <a:cubicBezTo>
                    <a:pt x="2339056" y="909454"/>
                    <a:pt x="2361481" y="892253"/>
                    <a:pt x="2378045" y="886250"/>
                  </a:cubicBezTo>
                  <a:cubicBezTo>
                    <a:pt x="2395062" y="885330"/>
                    <a:pt x="2388380" y="890058"/>
                    <a:pt x="2394043" y="891870"/>
                  </a:cubicBezTo>
                  <a:cubicBezTo>
                    <a:pt x="2382335" y="896528"/>
                    <a:pt x="2374888" y="894518"/>
                    <a:pt x="2366295" y="895141"/>
                  </a:cubicBezTo>
                  <a:cubicBezTo>
                    <a:pt x="2357574" y="902531"/>
                    <a:pt x="2379050" y="909156"/>
                    <a:pt x="2330562" y="913092"/>
                  </a:cubicBezTo>
                  <a:cubicBezTo>
                    <a:pt x="2311053" y="926923"/>
                    <a:pt x="2361509" y="908732"/>
                    <a:pt x="2367696" y="913984"/>
                  </a:cubicBezTo>
                  <a:cubicBezTo>
                    <a:pt x="2376106" y="909652"/>
                    <a:pt x="2366932" y="910360"/>
                    <a:pt x="2364143" y="909241"/>
                  </a:cubicBezTo>
                  <a:cubicBezTo>
                    <a:pt x="2377167" y="905008"/>
                    <a:pt x="2384062" y="904371"/>
                    <a:pt x="2387856" y="905575"/>
                  </a:cubicBezTo>
                  <a:cubicBezTo>
                    <a:pt x="2391608" y="906693"/>
                    <a:pt x="2392117" y="909383"/>
                    <a:pt x="2392485" y="912101"/>
                  </a:cubicBezTo>
                  <a:cubicBezTo>
                    <a:pt x="2393207" y="917551"/>
                    <a:pt x="2393335" y="923129"/>
                    <a:pt x="2417091" y="916674"/>
                  </a:cubicBezTo>
                  <a:cubicBezTo>
                    <a:pt x="2413098" y="920708"/>
                    <a:pt x="2404930" y="925720"/>
                    <a:pt x="2394184" y="931142"/>
                  </a:cubicBezTo>
                  <a:cubicBezTo>
                    <a:pt x="2383580" y="936904"/>
                    <a:pt x="2370556" y="943501"/>
                    <a:pt x="2356455" y="949816"/>
                  </a:cubicBezTo>
                  <a:cubicBezTo>
                    <a:pt x="2328283" y="962529"/>
                    <a:pt x="2296061" y="974860"/>
                    <a:pt x="2272036" y="981754"/>
                  </a:cubicBezTo>
                  <a:cubicBezTo>
                    <a:pt x="2263500" y="988280"/>
                    <a:pt x="2253420" y="996407"/>
                    <a:pt x="2240778" y="1004674"/>
                  </a:cubicBezTo>
                  <a:cubicBezTo>
                    <a:pt x="2228206" y="1013070"/>
                    <a:pt x="2213355" y="1022201"/>
                    <a:pt x="2196069" y="1032337"/>
                  </a:cubicBezTo>
                  <a:cubicBezTo>
                    <a:pt x="2187391" y="1037335"/>
                    <a:pt x="2178132" y="1042658"/>
                    <a:pt x="2168293" y="1048321"/>
                  </a:cubicBezTo>
                  <a:cubicBezTo>
                    <a:pt x="2158454" y="1053998"/>
                    <a:pt x="2147765" y="1059533"/>
                    <a:pt x="2137020" y="1066485"/>
                  </a:cubicBezTo>
                  <a:cubicBezTo>
                    <a:pt x="2115246" y="1079835"/>
                    <a:pt x="2091023" y="1094714"/>
                    <a:pt x="2064096" y="1111235"/>
                  </a:cubicBezTo>
                  <a:cubicBezTo>
                    <a:pt x="2046159" y="1118087"/>
                    <a:pt x="2051298" y="1113953"/>
                    <a:pt x="2045635" y="1112594"/>
                  </a:cubicBezTo>
                  <a:cubicBezTo>
                    <a:pt x="2030317" y="1123269"/>
                    <a:pt x="2045565" y="1121853"/>
                    <a:pt x="2045451" y="1126539"/>
                  </a:cubicBezTo>
                  <a:cubicBezTo>
                    <a:pt x="2040043" y="1129908"/>
                    <a:pt x="2034635" y="1132386"/>
                    <a:pt x="2029751" y="1134340"/>
                  </a:cubicBezTo>
                  <a:cubicBezTo>
                    <a:pt x="2024924" y="1136392"/>
                    <a:pt x="2020492" y="1137709"/>
                    <a:pt x="2016826" y="1138374"/>
                  </a:cubicBezTo>
                  <a:cubicBezTo>
                    <a:pt x="2009478" y="1139691"/>
                    <a:pt x="2005160" y="1138374"/>
                    <a:pt x="2006831" y="1134934"/>
                  </a:cubicBezTo>
                  <a:cubicBezTo>
                    <a:pt x="1998917" y="1144618"/>
                    <a:pt x="1954152" y="1168841"/>
                    <a:pt x="1997062" y="1159582"/>
                  </a:cubicBezTo>
                  <a:cubicBezTo>
                    <a:pt x="1971820" y="1169449"/>
                    <a:pt x="1937192" y="1203724"/>
                    <a:pt x="1914583" y="1206937"/>
                  </a:cubicBezTo>
                  <a:cubicBezTo>
                    <a:pt x="1899605" y="1235039"/>
                    <a:pt x="1857813" y="1251943"/>
                    <a:pt x="1809664" y="1281107"/>
                  </a:cubicBezTo>
                  <a:cubicBezTo>
                    <a:pt x="1791543" y="1295264"/>
                    <a:pt x="1828989" y="1276109"/>
                    <a:pt x="1837299" y="1266992"/>
                  </a:cubicBezTo>
                  <a:cubicBezTo>
                    <a:pt x="1856001" y="1262518"/>
                    <a:pt x="1780373" y="1304735"/>
                    <a:pt x="1820211" y="1283981"/>
                  </a:cubicBezTo>
                  <a:cubicBezTo>
                    <a:pt x="1822038" y="1285000"/>
                    <a:pt x="1820565" y="1287053"/>
                    <a:pt x="1817139" y="1289672"/>
                  </a:cubicBezTo>
                  <a:cubicBezTo>
                    <a:pt x="1813671" y="1292234"/>
                    <a:pt x="1808333" y="1295476"/>
                    <a:pt x="1802571" y="1299115"/>
                  </a:cubicBezTo>
                  <a:cubicBezTo>
                    <a:pt x="1790934" y="1306207"/>
                    <a:pt x="1776834" y="1313852"/>
                    <a:pt x="1770718" y="1317845"/>
                  </a:cubicBezTo>
                  <a:cubicBezTo>
                    <a:pt x="1751762" y="1332894"/>
                    <a:pt x="1779778" y="1321157"/>
                    <a:pt x="1766343" y="1333063"/>
                  </a:cubicBezTo>
                  <a:cubicBezTo>
                    <a:pt x="1756476" y="1336178"/>
                    <a:pt x="1739459" y="1351043"/>
                    <a:pt x="1718450" y="1368654"/>
                  </a:cubicBezTo>
                  <a:cubicBezTo>
                    <a:pt x="1713240" y="1373114"/>
                    <a:pt x="1707591" y="1377503"/>
                    <a:pt x="1702084" y="1382373"/>
                  </a:cubicBezTo>
                  <a:cubicBezTo>
                    <a:pt x="1696577" y="1387243"/>
                    <a:pt x="1690886" y="1392155"/>
                    <a:pt x="1685025" y="1396969"/>
                  </a:cubicBezTo>
                  <a:cubicBezTo>
                    <a:pt x="1673303" y="1406596"/>
                    <a:pt x="1660944" y="1415812"/>
                    <a:pt x="1648230" y="1423528"/>
                  </a:cubicBezTo>
                  <a:cubicBezTo>
                    <a:pt x="1652435" y="1425184"/>
                    <a:pt x="1665276" y="1423627"/>
                    <a:pt x="1663548" y="1429091"/>
                  </a:cubicBezTo>
                  <a:cubicBezTo>
                    <a:pt x="1674308" y="1425637"/>
                    <a:pt x="1686766" y="1402660"/>
                    <a:pt x="1713268" y="1382500"/>
                  </a:cubicBezTo>
                  <a:cubicBezTo>
                    <a:pt x="1722216" y="1380122"/>
                    <a:pt x="1724523" y="1381438"/>
                    <a:pt x="1722187" y="1384723"/>
                  </a:cubicBezTo>
                  <a:cubicBezTo>
                    <a:pt x="1719795" y="1387965"/>
                    <a:pt x="1712801" y="1393231"/>
                    <a:pt x="1703514" y="1399333"/>
                  </a:cubicBezTo>
                  <a:cubicBezTo>
                    <a:pt x="1717487" y="1393415"/>
                    <a:pt x="1726703" y="1386393"/>
                    <a:pt x="1730625" y="1380306"/>
                  </a:cubicBezTo>
                  <a:cubicBezTo>
                    <a:pt x="1734589" y="1374289"/>
                    <a:pt x="1733570" y="1369603"/>
                    <a:pt x="1727992" y="1369830"/>
                  </a:cubicBezTo>
                  <a:cubicBezTo>
                    <a:pt x="1799641" y="1319812"/>
                    <a:pt x="1749567" y="1344191"/>
                    <a:pt x="1812269" y="1309053"/>
                  </a:cubicBezTo>
                  <a:cubicBezTo>
                    <a:pt x="1817989" y="1303574"/>
                    <a:pt x="1819843" y="1300700"/>
                    <a:pt x="1818102" y="1299497"/>
                  </a:cubicBezTo>
                  <a:cubicBezTo>
                    <a:pt x="1816332" y="1298265"/>
                    <a:pt x="1811165" y="1298945"/>
                    <a:pt x="1803393" y="1301309"/>
                  </a:cubicBezTo>
                  <a:cubicBezTo>
                    <a:pt x="1811349" y="1295915"/>
                    <a:pt x="1819150" y="1293055"/>
                    <a:pt x="1826596" y="1290620"/>
                  </a:cubicBezTo>
                  <a:cubicBezTo>
                    <a:pt x="1834071" y="1288199"/>
                    <a:pt x="1841320" y="1286387"/>
                    <a:pt x="1848795" y="1283853"/>
                  </a:cubicBezTo>
                  <a:cubicBezTo>
                    <a:pt x="1851173" y="1276449"/>
                    <a:pt x="1890728" y="1250131"/>
                    <a:pt x="1863093" y="1258016"/>
                  </a:cubicBezTo>
                  <a:cubicBezTo>
                    <a:pt x="1907419" y="1231444"/>
                    <a:pt x="1925413" y="1222369"/>
                    <a:pt x="1947031" y="1198287"/>
                  </a:cubicBezTo>
                  <a:cubicBezTo>
                    <a:pt x="1975812" y="1190204"/>
                    <a:pt x="1956842" y="1211666"/>
                    <a:pt x="1993353" y="1183493"/>
                  </a:cubicBezTo>
                  <a:cubicBezTo>
                    <a:pt x="2001309" y="1187372"/>
                    <a:pt x="2014575" y="1188816"/>
                    <a:pt x="1989899" y="1207291"/>
                  </a:cubicBezTo>
                  <a:cubicBezTo>
                    <a:pt x="2005004" y="1203002"/>
                    <a:pt x="2018949" y="1201614"/>
                    <a:pt x="2035641" y="1192894"/>
                  </a:cubicBezTo>
                  <a:cubicBezTo>
                    <a:pt x="2049090" y="1192596"/>
                    <a:pt x="2013923" y="1203285"/>
                    <a:pt x="2004169" y="1215021"/>
                  </a:cubicBezTo>
                  <a:cubicBezTo>
                    <a:pt x="1996907" y="1200468"/>
                    <a:pt x="1962590" y="1237828"/>
                    <a:pt x="1934842" y="1246422"/>
                  </a:cubicBezTo>
                  <a:cubicBezTo>
                    <a:pt x="1920897" y="1256233"/>
                    <a:pt x="1927367" y="1255709"/>
                    <a:pt x="1917966" y="1263226"/>
                  </a:cubicBezTo>
                  <a:cubicBezTo>
                    <a:pt x="1925724" y="1262448"/>
                    <a:pt x="1933553" y="1261556"/>
                    <a:pt x="1943293" y="1254605"/>
                  </a:cubicBezTo>
                  <a:cubicBezTo>
                    <a:pt x="1956431" y="1254576"/>
                    <a:pt x="1919807" y="1273065"/>
                    <a:pt x="1916268" y="1268238"/>
                  </a:cubicBezTo>
                  <a:cubicBezTo>
                    <a:pt x="1909543" y="1275090"/>
                    <a:pt x="1908254" y="1279196"/>
                    <a:pt x="1918901" y="1277256"/>
                  </a:cubicBezTo>
                  <a:cubicBezTo>
                    <a:pt x="1905480" y="1283768"/>
                    <a:pt x="1889157" y="1299256"/>
                    <a:pt x="1878256" y="1297841"/>
                  </a:cubicBezTo>
                  <a:cubicBezTo>
                    <a:pt x="1843698" y="1320832"/>
                    <a:pt x="1888647" y="1303560"/>
                    <a:pt x="1858336" y="1324413"/>
                  </a:cubicBezTo>
                  <a:cubicBezTo>
                    <a:pt x="1863773" y="1314772"/>
                    <a:pt x="1855703" y="1316641"/>
                    <a:pt x="1844250" y="1323323"/>
                  </a:cubicBezTo>
                  <a:cubicBezTo>
                    <a:pt x="1841405" y="1325008"/>
                    <a:pt x="1838290" y="1326933"/>
                    <a:pt x="1835218" y="1329156"/>
                  </a:cubicBezTo>
                  <a:cubicBezTo>
                    <a:pt x="1832202" y="1331464"/>
                    <a:pt x="1829130" y="1333969"/>
                    <a:pt x="1826186" y="1336560"/>
                  </a:cubicBezTo>
                  <a:cubicBezTo>
                    <a:pt x="1820282" y="1341742"/>
                    <a:pt x="1814817" y="1347263"/>
                    <a:pt x="1811038" y="1352218"/>
                  </a:cubicBezTo>
                  <a:cubicBezTo>
                    <a:pt x="1795266" y="1356918"/>
                    <a:pt x="1825648" y="1335428"/>
                    <a:pt x="1815341" y="1337027"/>
                  </a:cubicBezTo>
                  <a:cubicBezTo>
                    <a:pt x="1796668" y="1355432"/>
                    <a:pt x="1791090" y="1366361"/>
                    <a:pt x="1814067" y="1361109"/>
                  </a:cubicBezTo>
                  <a:cubicBezTo>
                    <a:pt x="1799018" y="1375563"/>
                    <a:pt x="1791317" y="1363161"/>
                    <a:pt x="1774625" y="1383477"/>
                  </a:cubicBezTo>
                  <a:cubicBezTo>
                    <a:pt x="1766570" y="1391773"/>
                    <a:pt x="1784450" y="1381806"/>
                    <a:pt x="1793737" y="1374770"/>
                  </a:cubicBezTo>
                  <a:cubicBezTo>
                    <a:pt x="1796498" y="1376682"/>
                    <a:pt x="1754168" y="1405789"/>
                    <a:pt x="1748817" y="1417171"/>
                  </a:cubicBezTo>
                  <a:cubicBezTo>
                    <a:pt x="1736359" y="1418771"/>
                    <a:pt x="1736344" y="1396204"/>
                    <a:pt x="1754168" y="1397238"/>
                  </a:cubicBezTo>
                  <a:cubicBezTo>
                    <a:pt x="1770222" y="1380122"/>
                    <a:pt x="1753460" y="1392084"/>
                    <a:pt x="1737732" y="1396020"/>
                  </a:cubicBezTo>
                  <a:cubicBezTo>
                    <a:pt x="1718436" y="1411975"/>
                    <a:pt x="1733287" y="1408351"/>
                    <a:pt x="1726633" y="1417511"/>
                  </a:cubicBezTo>
                  <a:cubicBezTo>
                    <a:pt x="1713891" y="1427789"/>
                    <a:pt x="1722202" y="1418176"/>
                    <a:pt x="1714967" y="1420512"/>
                  </a:cubicBezTo>
                  <a:cubicBezTo>
                    <a:pt x="1712292" y="1425510"/>
                    <a:pt x="1709474" y="1430507"/>
                    <a:pt x="1700980" y="1433721"/>
                  </a:cubicBezTo>
                  <a:cubicBezTo>
                    <a:pt x="1688196" y="1446236"/>
                    <a:pt x="1728685" y="1420965"/>
                    <a:pt x="1735821" y="1424844"/>
                  </a:cubicBezTo>
                  <a:cubicBezTo>
                    <a:pt x="1712575" y="1447312"/>
                    <a:pt x="1698403" y="1462205"/>
                    <a:pt x="1684105" y="1476348"/>
                  </a:cubicBezTo>
                  <a:cubicBezTo>
                    <a:pt x="1676955" y="1483412"/>
                    <a:pt x="1669763" y="1490307"/>
                    <a:pt x="1661411" y="1497853"/>
                  </a:cubicBezTo>
                  <a:cubicBezTo>
                    <a:pt x="1653086" y="1505469"/>
                    <a:pt x="1643304" y="1513411"/>
                    <a:pt x="1632105" y="1523902"/>
                  </a:cubicBezTo>
                  <a:cubicBezTo>
                    <a:pt x="1651005" y="1499098"/>
                    <a:pt x="1625975" y="1510056"/>
                    <a:pt x="1618713" y="1508470"/>
                  </a:cubicBezTo>
                  <a:cubicBezTo>
                    <a:pt x="1605617" y="1533543"/>
                    <a:pt x="1596260" y="1542122"/>
                    <a:pt x="1568526" y="1577444"/>
                  </a:cubicBezTo>
                  <a:cubicBezTo>
                    <a:pt x="1574712" y="1565920"/>
                    <a:pt x="1546964" y="1585372"/>
                    <a:pt x="1556209" y="1586080"/>
                  </a:cubicBezTo>
                  <a:cubicBezTo>
                    <a:pt x="1532850" y="1606523"/>
                    <a:pt x="1563160" y="1571045"/>
                    <a:pt x="1533827" y="1588345"/>
                  </a:cubicBezTo>
                  <a:cubicBezTo>
                    <a:pt x="1503983" y="1617367"/>
                    <a:pt x="1529679" y="1603918"/>
                    <a:pt x="1507140" y="1627546"/>
                  </a:cubicBezTo>
                  <a:cubicBezTo>
                    <a:pt x="1494795" y="1631014"/>
                    <a:pt x="1474735" y="1652802"/>
                    <a:pt x="1457251" y="1671589"/>
                  </a:cubicBezTo>
                  <a:cubicBezTo>
                    <a:pt x="1439441" y="1690078"/>
                    <a:pt x="1425765" y="1707067"/>
                    <a:pt x="1423047" y="1698657"/>
                  </a:cubicBezTo>
                  <a:cubicBezTo>
                    <a:pt x="1421292" y="1710875"/>
                    <a:pt x="1406356" y="1729350"/>
                    <a:pt x="1384426" y="1753757"/>
                  </a:cubicBezTo>
                  <a:cubicBezTo>
                    <a:pt x="1373582" y="1766074"/>
                    <a:pt x="1360444" y="1779410"/>
                    <a:pt x="1347349" y="1794997"/>
                  </a:cubicBezTo>
                  <a:cubicBezTo>
                    <a:pt x="1334409" y="1810711"/>
                    <a:pt x="1320564" y="1827898"/>
                    <a:pt x="1306619" y="1846444"/>
                  </a:cubicBezTo>
                  <a:cubicBezTo>
                    <a:pt x="1294925" y="1864239"/>
                    <a:pt x="1327571" y="1830786"/>
                    <a:pt x="1334154" y="1823070"/>
                  </a:cubicBezTo>
                  <a:cubicBezTo>
                    <a:pt x="1328789" y="1836208"/>
                    <a:pt x="1318808" y="1849785"/>
                    <a:pt x="1307440" y="1864664"/>
                  </a:cubicBezTo>
                  <a:cubicBezTo>
                    <a:pt x="1301749" y="1872111"/>
                    <a:pt x="1295718" y="1879883"/>
                    <a:pt x="1289758" y="1888066"/>
                  </a:cubicBezTo>
                  <a:cubicBezTo>
                    <a:pt x="1286785" y="1892157"/>
                    <a:pt x="1283812" y="1896362"/>
                    <a:pt x="1280924" y="1900680"/>
                  </a:cubicBezTo>
                  <a:cubicBezTo>
                    <a:pt x="1278120" y="1905068"/>
                    <a:pt x="1275572" y="1909712"/>
                    <a:pt x="1273052" y="1914398"/>
                  </a:cubicBezTo>
                  <a:cubicBezTo>
                    <a:pt x="1276577" y="1910929"/>
                    <a:pt x="1280017" y="1907079"/>
                    <a:pt x="1283585" y="1903072"/>
                  </a:cubicBezTo>
                  <a:cubicBezTo>
                    <a:pt x="1287280" y="1899151"/>
                    <a:pt x="1290989" y="1894974"/>
                    <a:pt x="1294684" y="1890586"/>
                  </a:cubicBezTo>
                  <a:cubicBezTo>
                    <a:pt x="1302074" y="1881808"/>
                    <a:pt x="1309493" y="1872181"/>
                    <a:pt x="1316897" y="1862116"/>
                  </a:cubicBezTo>
                  <a:cubicBezTo>
                    <a:pt x="1320917" y="1863248"/>
                    <a:pt x="1313669" y="1873356"/>
                    <a:pt x="1304169" y="1884909"/>
                  </a:cubicBezTo>
                  <a:cubicBezTo>
                    <a:pt x="1294628" y="1896447"/>
                    <a:pt x="1282835" y="1909457"/>
                    <a:pt x="1278418" y="1916819"/>
                  </a:cubicBezTo>
                  <a:cubicBezTo>
                    <a:pt x="1273661" y="1916408"/>
                    <a:pt x="1245092" y="1940673"/>
                    <a:pt x="1257210" y="1922821"/>
                  </a:cubicBezTo>
                  <a:cubicBezTo>
                    <a:pt x="1230241" y="1947441"/>
                    <a:pt x="1233993" y="1960026"/>
                    <a:pt x="1204786" y="1987746"/>
                  </a:cubicBezTo>
                  <a:cubicBezTo>
                    <a:pt x="1225243" y="1954859"/>
                    <a:pt x="1230213" y="1937417"/>
                    <a:pt x="1262264" y="1893615"/>
                  </a:cubicBezTo>
                  <a:cubicBezTo>
                    <a:pt x="1272387" y="1886919"/>
                    <a:pt x="1266313" y="1896390"/>
                    <a:pt x="1272911" y="1893431"/>
                  </a:cubicBezTo>
                  <a:cubicBezTo>
                    <a:pt x="1286954" y="1875975"/>
                    <a:pt x="1284052" y="1874489"/>
                    <a:pt x="1289885" y="1864777"/>
                  </a:cubicBezTo>
                  <a:cubicBezTo>
                    <a:pt x="1282580" y="1870539"/>
                    <a:pt x="1274100" y="1880322"/>
                    <a:pt x="1267545" y="1887032"/>
                  </a:cubicBezTo>
                  <a:cubicBezTo>
                    <a:pt x="1261019" y="1893757"/>
                    <a:pt x="1256828" y="1897763"/>
                    <a:pt x="1256970" y="1891109"/>
                  </a:cubicBezTo>
                  <a:cubicBezTo>
                    <a:pt x="1238523" y="1922609"/>
                    <a:pt x="1197892" y="1967657"/>
                    <a:pt x="1204503" y="1977411"/>
                  </a:cubicBezTo>
                  <a:cubicBezTo>
                    <a:pt x="1191323" y="1993862"/>
                    <a:pt x="1193984" y="1983909"/>
                    <a:pt x="1188463" y="1986132"/>
                  </a:cubicBezTo>
                  <a:cubicBezTo>
                    <a:pt x="1186000" y="1990039"/>
                    <a:pt x="1183579" y="1993735"/>
                    <a:pt x="1181399" y="1997415"/>
                  </a:cubicBezTo>
                  <a:cubicBezTo>
                    <a:pt x="1179332" y="2001153"/>
                    <a:pt x="1177336" y="2004749"/>
                    <a:pt x="1175410" y="2008217"/>
                  </a:cubicBezTo>
                  <a:cubicBezTo>
                    <a:pt x="1171659" y="2015197"/>
                    <a:pt x="1168176" y="2021681"/>
                    <a:pt x="1164906" y="2027768"/>
                  </a:cubicBezTo>
                  <a:cubicBezTo>
                    <a:pt x="1158549" y="2040028"/>
                    <a:pt x="1152985" y="2050774"/>
                    <a:pt x="1147648" y="2061080"/>
                  </a:cubicBezTo>
                  <a:cubicBezTo>
                    <a:pt x="1142311" y="2071358"/>
                    <a:pt x="1137129" y="2081155"/>
                    <a:pt x="1131254" y="2091376"/>
                  </a:cubicBezTo>
                  <a:cubicBezTo>
                    <a:pt x="1125549" y="2101711"/>
                    <a:pt x="1118456" y="2112046"/>
                    <a:pt x="1111236" y="2124617"/>
                  </a:cubicBezTo>
                  <a:cubicBezTo>
                    <a:pt x="1112029" y="2128072"/>
                    <a:pt x="1122052" y="2114382"/>
                    <a:pt x="1127644" y="2109016"/>
                  </a:cubicBezTo>
                  <a:cubicBezTo>
                    <a:pt x="1130320" y="2106270"/>
                    <a:pt x="1131636" y="2105448"/>
                    <a:pt x="1129654" y="2109582"/>
                  </a:cubicBezTo>
                  <a:cubicBezTo>
                    <a:pt x="1128663" y="2111663"/>
                    <a:pt x="1126809" y="2114948"/>
                    <a:pt x="1123977" y="2119903"/>
                  </a:cubicBezTo>
                  <a:cubicBezTo>
                    <a:pt x="1121259" y="2124929"/>
                    <a:pt x="1117607" y="2131653"/>
                    <a:pt x="1112822" y="2140487"/>
                  </a:cubicBezTo>
                  <a:cubicBezTo>
                    <a:pt x="1126965" y="2119322"/>
                    <a:pt x="1136393" y="2102475"/>
                    <a:pt x="1143472" y="2086775"/>
                  </a:cubicBezTo>
                  <a:cubicBezTo>
                    <a:pt x="1150650" y="2071160"/>
                    <a:pt x="1156114" y="2057102"/>
                    <a:pt x="1164665" y="2043242"/>
                  </a:cubicBezTo>
                  <a:cubicBezTo>
                    <a:pt x="1177647" y="2034181"/>
                    <a:pt x="1202847" y="2013654"/>
                    <a:pt x="1189483" y="2012167"/>
                  </a:cubicBezTo>
                  <a:cubicBezTo>
                    <a:pt x="1192555" y="2005641"/>
                    <a:pt x="1196122" y="2003121"/>
                    <a:pt x="1199676" y="2000969"/>
                  </a:cubicBezTo>
                  <a:cubicBezTo>
                    <a:pt x="1203229" y="2000034"/>
                    <a:pt x="1206698" y="1995164"/>
                    <a:pt x="1210209" y="1990039"/>
                  </a:cubicBezTo>
                  <a:cubicBezTo>
                    <a:pt x="1211808" y="1992177"/>
                    <a:pt x="1210506" y="1996297"/>
                    <a:pt x="1207632" y="2001535"/>
                  </a:cubicBezTo>
                  <a:cubicBezTo>
                    <a:pt x="1206188" y="2004154"/>
                    <a:pt x="1204348" y="2007056"/>
                    <a:pt x="1202281" y="2010143"/>
                  </a:cubicBezTo>
                  <a:cubicBezTo>
                    <a:pt x="1200299" y="2013285"/>
                    <a:pt x="1198175" y="2016669"/>
                    <a:pt x="1195995" y="2020138"/>
                  </a:cubicBezTo>
                  <a:cubicBezTo>
                    <a:pt x="1187147" y="2033912"/>
                    <a:pt x="1177223" y="2048919"/>
                    <a:pt x="1176302" y="2057965"/>
                  </a:cubicBezTo>
                  <a:cubicBezTo>
                    <a:pt x="1188208" y="2048551"/>
                    <a:pt x="1199378" y="2028759"/>
                    <a:pt x="1211610" y="2026183"/>
                  </a:cubicBezTo>
                  <a:cubicBezTo>
                    <a:pt x="1200426" y="2045408"/>
                    <a:pt x="1189299" y="2064577"/>
                    <a:pt x="1178157" y="2083746"/>
                  </a:cubicBezTo>
                  <a:cubicBezTo>
                    <a:pt x="1193475" y="2074048"/>
                    <a:pt x="1207335" y="2043454"/>
                    <a:pt x="1222752" y="2035880"/>
                  </a:cubicBezTo>
                  <a:cubicBezTo>
                    <a:pt x="1207264" y="2068201"/>
                    <a:pt x="1189737" y="2070962"/>
                    <a:pt x="1173697" y="2097167"/>
                  </a:cubicBezTo>
                  <a:cubicBezTo>
                    <a:pt x="1172607" y="2102136"/>
                    <a:pt x="1171319" y="2107303"/>
                    <a:pt x="1164580" y="2118685"/>
                  </a:cubicBezTo>
                  <a:cubicBezTo>
                    <a:pt x="1174915" y="2113546"/>
                    <a:pt x="1184839" y="2102249"/>
                    <a:pt x="1194268" y="2084963"/>
                  </a:cubicBezTo>
                  <a:cubicBezTo>
                    <a:pt x="1180380" y="2111975"/>
                    <a:pt x="1171659" y="2125056"/>
                    <a:pt x="1158040" y="2148883"/>
                  </a:cubicBezTo>
                  <a:cubicBezTo>
                    <a:pt x="1151485" y="2160944"/>
                    <a:pt x="1143543" y="2175597"/>
                    <a:pt x="1132925" y="2195828"/>
                  </a:cubicBezTo>
                  <a:cubicBezTo>
                    <a:pt x="1127672" y="2205964"/>
                    <a:pt x="1121698" y="2217488"/>
                    <a:pt x="1114818" y="2230739"/>
                  </a:cubicBezTo>
                  <a:cubicBezTo>
                    <a:pt x="1108079" y="2244047"/>
                    <a:pt x="1100024" y="2258869"/>
                    <a:pt x="1092534" y="2276665"/>
                  </a:cubicBezTo>
                  <a:cubicBezTo>
                    <a:pt x="1085767" y="2279539"/>
                    <a:pt x="1080444" y="2289944"/>
                    <a:pt x="1075093" y="2300831"/>
                  </a:cubicBezTo>
                  <a:cubicBezTo>
                    <a:pt x="1076395" y="2292761"/>
                    <a:pt x="1085229" y="2277005"/>
                    <a:pt x="1094134" y="2259775"/>
                  </a:cubicBezTo>
                  <a:cubicBezTo>
                    <a:pt x="1103563" y="2242829"/>
                    <a:pt x="1113614" y="2224722"/>
                    <a:pt x="1115752" y="2210778"/>
                  </a:cubicBezTo>
                  <a:cubicBezTo>
                    <a:pt x="1108079" y="2220843"/>
                    <a:pt x="1102968" y="2232367"/>
                    <a:pt x="1096272" y="2246524"/>
                  </a:cubicBezTo>
                  <a:cubicBezTo>
                    <a:pt x="1092775" y="2253518"/>
                    <a:pt x="1089491" y="2261503"/>
                    <a:pt x="1085244" y="2270280"/>
                  </a:cubicBezTo>
                  <a:cubicBezTo>
                    <a:pt x="1080996" y="2279057"/>
                    <a:pt x="1075871" y="2288684"/>
                    <a:pt x="1069359" y="2299345"/>
                  </a:cubicBezTo>
                  <a:cubicBezTo>
                    <a:pt x="1064758" y="2313318"/>
                    <a:pt x="1068581" y="2328154"/>
                    <a:pt x="1083771" y="2288854"/>
                  </a:cubicBezTo>
                  <a:cubicBezTo>
                    <a:pt x="1090991" y="2285994"/>
                    <a:pt x="1053390" y="2367030"/>
                    <a:pt x="1055443" y="2343756"/>
                  </a:cubicBezTo>
                  <a:cubicBezTo>
                    <a:pt x="1056802" y="2359668"/>
                    <a:pt x="999055" y="2455257"/>
                    <a:pt x="992189" y="2505614"/>
                  </a:cubicBezTo>
                  <a:cubicBezTo>
                    <a:pt x="999055" y="2496922"/>
                    <a:pt x="1006077" y="2486629"/>
                    <a:pt x="1011683" y="2471892"/>
                  </a:cubicBezTo>
                  <a:cubicBezTo>
                    <a:pt x="1012306" y="2474879"/>
                    <a:pt x="1010763" y="2481165"/>
                    <a:pt x="1007946" y="2489418"/>
                  </a:cubicBezTo>
                  <a:cubicBezTo>
                    <a:pt x="1006544" y="2493538"/>
                    <a:pt x="1004803" y="2498167"/>
                    <a:pt x="1002863" y="2503108"/>
                  </a:cubicBezTo>
                  <a:cubicBezTo>
                    <a:pt x="1000966" y="2508063"/>
                    <a:pt x="999211" y="2513514"/>
                    <a:pt x="997172" y="2519035"/>
                  </a:cubicBezTo>
                  <a:cubicBezTo>
                    <a:pt x="989187" y="2541205"/>
                    <a:pt x="979674" y="2566023"/>
                    <a:pt x="975016" y="2582501"/>
                  </a:cubicBezTo>
                  <a:cubicBezTo>
                    <a:pt x="955465" y="2602675"/>
                    <a:pt x="983284" y="2562087"/>
                    <a:pt x="985747" y="2542224"/>
                  </a:cubicBezTo>
                  <a:cubicBezTo>
                    <a:pt x="978230" y="2548057"/>
                    <a:pt x="972751" y="2561252"/>
                    <a:pt x="965007" y="2566815"/>
                  </a:cubicBezTo>
                  <a:cubicBezTo>
                    <a:pt x="960958" y="2578580"/>
                    <a:pt x="956881" y="2590429"/>
                    <a:pt x="952789" y="2602307"/>
                  </a:cubicBezTo>
                  <a:cubicBezTo>
                    <a:pt x="960080" y="2601741"/>
                    <a:pt x="956683" y="2613831"/>
                    <a:pt x="950114" y="2631911"/>
                  </a:cubicBezTo>
                  <a:cubicBezTo>
                    <a:pt x="944040" y="2650159"/>
                    <a:pt x="934371" y="2674326"/>
                    <a:pt x="927151" y="2697103"/>
                  </a:cubicBezTo>
                  <a:cubicBezTo>
                    <a:pt x="935631" y="2677623"/>
                    <a:pt x="946985" y="2667162"/>
                    <a:pt x="952775" y="2639825"/>
                  </a:cubicBezTo>
                  <a:cubicBezTo>
                    <a:pt x="951515" y="2653797"/>
                    <a:pt x="940657" y="2692787"/>
                    <a:pt x="927009" y="2739575"/>
                  </a:cubicBezTo>
                  <a:cubicBezTo>
                    <a:pt x="925296" y="2745423"/>
                    <a:pt x="923541" y="2751396"/>
                    <a:pt x="921771" y="2757456"/>
                  </a:cubicBezTo>
                  <a:cubicBezTo>
                    <a:pt x="920285" y="2763601"/>
                    <a:pt x="918784" y="2769843"/>
                    <a:pt x="917255" y="2776143"/>
                  </a:cubicBezTo>
                  <a:cubicBezTo>
                    <a:pt x="914225" y="2788730"/>
                    <a:pt x="911139" y="2801555"/>
                    <a:pt x="908067" y="2814340"/>
                  </a:cubicBezTo>
                  <a:cubicBezTo>
                    <a:pt x="901979" y="2839893"/>
                    <a:pt x="895963" y="2865235"/>
                    <a:pt x="890937" y="2888225"/>
                  </a:cubicBezTo>
                  <a:cubicBezTo>
                    <a:pt x="880659" y="2902793"/>
                    <a:pt x="880291" y="2890052"/>
                    <a:pt x="887383" y="2865050"/>
                  </a:cubicBezTo>
                  <a:cubicBezTo>
                    <a:pt x="884156" y="2871945"/>
                    <a:pt x="881522" y="2878302"/>
                    <a:pt x="879370" y="2884218"/>
                  </a:cubicBezTo>
                  <a:cubicBezTo>
                    <a:pt x="877488" y="2890207"/>
                    <a:pt x="876100" y="2895758"/>
                    <a:pt x="875010" y="2900953"/>
                  </a:cubicBezTo>
                  <a:cubicBezTo>
                    <a:pt x="872830" y="2911359"/>
                    <a:pt x="871938" y="2920361"/>
                    <a:pt x="871301" y="2928800"/>
                  </a:cubicBezTo>
                  <a:cubicBezTo>
                    <a:pt x="870013" y="2945690"/>
                    <a:pt x="869772" y="2960299"/>
                    <a:pt x="862283" y="2979623"/>
                  </a:cubicBezTo>
                  <a:cubicBezTo>
                    <a:pt x="859734" y="2995764"/>
                    <a:pt x="874118" y="2969771"/>
                    <a:pt x="874132" y="2979681"/>
                  </a:cubicBezTo>
                  <a:cubicBezTo>
                    <a:pt x="870168" y="2985980"/>
                    <a:pt x="864548" y="3005291"/>
                    <a:pt x="860626" y="3020878"/>
                  </a:cubicBezTo>
                  <a:cubicBezTo>
                    <a:pt x="857243" y="3036564"/>
                    <a:pt x="854893" y="3048413"/>
                    <a:pt x="855374" y="3039382"/>
                  </a:cubicBezTo>
                  <a:cubicBezTo>
                    <a:pt x="855530" y="3057814"/>
                    <a:pt x="850731" y="3097878"/>
                    <a:pt x="844600" y="3143719"/>
                  </a:cubicBezTo>
                  <a:cubicBezTo>
                    <a:pt x="843723" y="3149438"/>
                    <a:pt x="843142" y="3155286"/>
                    <a:pt x="842718" y="3161231"/>
                  </a:cubicBezTo>
                  <a:cubicBezTo>
                    <a:pt x="842208" y="3167164"/>
                    <a:pt x="841698" y="3173152"/>
                    <a:pt x="841189" y="3179169"/>
                  </a:cubicBezTo>
                  <a:cubicBezTo>
                    <a:pt x="840155" y="3191188"/>
                    <a:pt x="839122" y="3203349"/>
                    <a:pt x="838088" y="3215368"/>
                  </a:cubicBezTo>
                  <a:cubicBezTo>
                    <a:pt x="836035" y="3239408"/>
                    <a:pt x="834096" y="3262908"/>
                    <a:pt x="832609" y="3283903"/>
                  </a:cubicBezTo>
                  <a:cubicBezTo>
                    <a:pt x="836630" y="3276739"/>
                    <a:pt x="836814" y="3262964"/>
                    <a:pt x="838187" y="3251342"/>
                  </a:cubicBezTo>
                  <a:cubicBezTo>
                    <a:pt x="837564" y="3262865"/>
                    <a:pt x="836941" y="3274135"/>
                    <a:pt x="836333" y="3285163"/>
                  </a:cubicBezTo>
                  <a:cubicBezTo>
                    <a:pt x="836021" y="3296220"/>
                    <a:pt x="836120" y="3307065"/>
                    <a:pt x="835965" y="3317696"/>
                  </a:cubicBezTo>
                  <a:cubicBezTo>
                    <a:pt x="835681" y="3338932"/>
                    <a:pt x="835413" y="3359374"/>
                    <a:pt x="835158" y="3379280"/>
                  </a:cubicBezTo>
                  <a:cubicBezTo>
                    <a:pt x="834974" y="3389204"/>
                    <a:pt x="834790" y="3399015"/>
                    <a:pt x="834606" y="3408712"/>
                  </a:cubicBezTo>
                  <a:cubicBezTo>
                    <a:pt x="834506" y="3413555"/>
                    <a:pt x="834393" y="3418381"/>
                    <a:pt x="834294" y="3423182"/>
                  </a:cubicBezTo>
                  <a:cubicBezTo>
                    <a:pt x="834422" y="3427995"/>
                    <a:pt x="834549" y="3432779"/>
                    <a:pt x="834662" y="3437550"/>
                  </a:cubicBezTo>
                  <a:cubicBezTo>
                    <a:pt x="835129" y="3456620"/>
                    <a:pt x="835597" y="3475406"/>
                    <a:pt x="836064" y="3494193"/>
                  </a:cubicBezTo>
                  <a:cubicBezTo>
                    <a:pt x="836432" y="3512951"/>
                    <a:pt x="836800" y="3531681"/>
                    <a:pt x="837168" y="3550652"/>
                  </a:cubicBezTo>
                  <a:cubicBezTo>
                    <a:pt x="837126" y="3560137"/>
                    <a:pt x="837890" y="3569664"/>
                    <a:pt x="838555" y="3579291"/>
                  </a:cubicBezTo>
                  <a:cubicBezTo>
                    <a:pt x="839207" y="3588918"/>
                    <a:pt x="839858" y="3598630"/>
                    <a:pt x="840523" y="3608469"/>
                  </a:cubicBezTo>
                  <a:cubicBezTo>
                    <a:pt x="841840" y="3628119"/>
                    <a:pt x="843185" y="3648265"/>
                    <a:pt x="844572" y="3669175"/>
                  </a:cubicBezTo>
                  <a:cubicBezTo>
                    <a:pt x="845323" y="3679623"/>
                    <a:pt x="845846" y="3690255"/>
                    <a:pt x="846823" y="3701085"/>
                  </a:cubicBezTo>
                  <a:cubicBezTo>
                    <a:pt x="848112" y="3711887"/>
                    <a:pt x="849428" y="3722915"/>
                    <a:pt x="850773" y="3734184"/>
                  </a:cubicBezTo>
                  <a:cubicBezTo>
                    <a:pt x="835483" y="3705106"/>
                    <a:pt x="855870" y="3784258"/>
                    <a:pt x="860994" y="3839670"/>
                  </a:cubicBezTo>
                  <a:cubicBezTo>
                    <a:pt x="871952" y="3820812"/>
                    <a:pt x="859324" y="3746884"/>
                    <a:pt x="870975" y="3803696"/>
                  </a:cubicBezTo>
                  <a:cubicBezTo>
                    <a:pt x="872702" y="3788463"/>
                    <a:pt x="863245" y="3718810"/>
                    <a:pt x="856450" y="3732613"/>
                  </a:cubicBezTo>
                  <a:cubicBezTo>
                    <a:pt x="855275" y="3720990"/>
                    <a:pt x="854086" y="3709310"/>
                    <a:pt x="852897" y="3697603"/>
                  </a:cubicBezTo>
                  <a:cubicBezTo>
                    <a:pt x="852302" y="3685852"/>
                    <a:pt x="851707" y="3674059"/>
                    <a:pt x="851113" y="3662238"/>
                  </a:cubicBezTo>
                  <a:cubicBezTo>
                    <a:pt x="849895" y="3638581"/>
                    <a:pt x="848678" y="3614812"/>
                    <a:pt x="847446" y="3590999"/>
                  </a:cubicBezTo>
                  <a:cubicBezTo>
                    <a:pt x="846979" y="3579093"/>
                    <a:pt x="845860" y="3567159"/>
                    <a:pt x="845889" y="3555224"/>
                  </a:cubicBezTo>
                  <a:lnTo>
                    <a:pt x="845804" y="3519407"/>
                  </a:lnTo>
                  <a:cubicBezTo>
                    <a:pt x="845676" y="3495524"/>
                    <a:pt x="845563" y="3471655"/>
                    <a:pt x="845436" y="3447899"/>
                  </a:cubicBezTo>
                  <a:cubicBezTo>
                    <a:pt x="844714" y="3424088"/>
                    <a:pt x="846469" y="3400502"/>
                    <a:pt x="847234" y="3377014"/>
                  </a:cubicBezTo>
                  <a:cubicBezTo>
                    <a:pt x="848097" y="3353513"/>
                    <a:pt x="848947" y="3330183"/>
                    <a:pt x="849796" y="3307093"/>
                  </a:cubicBezTo>
                  <a:cubicBezTo>
                    <a:pt x="849994" y="3301302"/>
                    <a:pt x="850178" y="3295540"/>
                    <a:pt x="850362" y="3289793"/>
                  </a:cubicBezTo>
                  <a:cubicBezTo>
                    <a:pt x="850830" y="3284074"/>
                    <a:pt x="851283" y="3278367"/>
                    <a:pt x="851736" y="3272677"/>
                  </a:cubicBezTo>
                  <a:cubicBezTo>
                    <a:pt x="852642" y="3261280"/>
                    <a:pt x="853534" y="3249968"/>
                    <a:pt x="854426" y="3238728"/>
                  </a:cubicBezTo>
                  <a:cubicBezTo>
                    <a:pt x="856068" y="3216190"/>
                    <a:pt x="857682" y="3193977"/>
                    <a:pt x="859267" y="3172146"/>
                  </a:cubicBezTo>
                  <a:cubicBezTo>
                    <a:pt x="859635" y="3166682"/>
                    <a:pt x="859862" y="3160892"/>
                    <a:pt x="860003" y="3154846"/>
                  </a:cubicBezTo>
                  <a:cubicBezTo>
                    <a:pt x="860372" y="3148845"/>
                    <a:pt x="860754" y="3142614"/>
                    <a:pt x="861150" y="3136230"/>
                  </a:cubicBezTo>
                  <a:cubicBezTo>
                    <a:pt x="861858" y="3123446"/>
                    <a:pt x="862481" y="3110068"/>
                    <a:pt x="863500" y="3096830"/>
                  </a:cubicBezTo>
                  <a:cubicBezTo>
                    <a:pt x="865539" y="3070371"/>
                    <a:pt x="869107" y="3044450"/>
                    <a:pt x="877785" y="3025478"/>
                  </a:cubicBezTo>
                  <a:cubicBezTo>
                    <a:pt x="874571" y="3012738"/>
                    <a:pt x="871924" y="2977995"/>
                    <a:pt x="894320" y="2934448"/>
                  </a:cubicBezTo>
                  <a:cubicBezTo>
                    <a:pt x="897251" y="2922896"/>
                    <a:pt x="899969" y="2910367"/>
                    <a:pt x="902560" y="2897088"/>
                  </a:cubicBezTo>
                  <a:cubicBezTo>
                    <a:pt x="905207" y="2883823"/>
                    <a:pt x="908817" y="2870104"/>
                    <a:pt x="911833" y="2855706"/>
                  </a:cubicBezTo>
                  <a:cubicBezTo>
                    <a:pt x="917963" y="2826897"/>
                    <a:pt x="924489" y="2796203"/>
                    <a:pt x="931044" y="2765383"/>
                  </a:cubicBezTo>
                  <a:cubicBezTo>
                    <a:pt x="938830" y="2734862"/>
                    <a:pt x="947806" y="2704466"/>
                    <a:pt x="957277" y="2675925"/>
                  </a:cubicBezTo>
                  <a:cubicBezTo>
                    <a:pt x="962062" y="2661682"/>
                    <a:pt x="967046" y="2647908"/>
                    <a:pt x="972340" y="2634926"/>
                  </a:cubicBezTo>
                  <a:cubicBezTo>
                    <a:pt x="978272" y="2622184"/>
                    <a:pt x="984431" y="2610179"/>
                    <a:pt x="990872" y="2599207"/>
                  </a:cubicBezTo>
                  <a:cubicBezTo>
                    <a:pt x="985860" y="2613463"/>
                    <a:pt x="980353" y="2627664"/>
                    <a:pt x="975724" y="2642273"/>
                  </a:cubicBezTo>
                  <a:cubicBezTo>
                    <a:pt x="971321" y="2656954"/>
                    <a:pt x="966890" y="2671762"/>
                    <a:pt x="962430" y="2686684"/>
                  </a:cubicBezTo>
                  <a:cubicBezTo>
                    <a:pt x="958013" y="2701592"/>
                    <a:pt x="953554" y="2716626"/>
                    <a:pt x="949066" y="2731788"/>
                  </a:cubicBezTo>
                  <a:cubicBezTo>
                    <a:pt x="944734" y="2746994"/>
                    <a:pt x="939694" y="2762099"/>
                    <a:pt x="936310" y="2777856"/>
                  </a:cubicBezTo>
                  <a:cubicBezTo>
                    <a:pt x="928906" y="2809115"/>
                    <a:pt x="921375" y="2840926"/>
                    <a:pt x="913701" y="2873361"/>
                  </a:cubicBezTo>
                  <a:cubicBezTo>
                    <a:pt x="911918" y="2881486"/>
                    <a:pt x="909610" y="2889527"/>
                    <a:pt x="908237" y="2897838"/>
                  </a:cubicBezTo>
                  <a:cubicBezTo>
                    <a:pt x="906736" y="2906105"/>
                    <a:pt x="905221" y="2914430"/>
                    <a:pt x="903707" y="2922784"/>
                  </a:cubicBezTo>
                  <a:cubicBezTo>
                    <a:pt x="900691" y="2939474"/>
                    <a:pt x="897647" y="2956336"/>
                    <a:pt x="894561" y="2973367"/>
                  </a:cubicBezTo>
                  <a:cubicBezTo>
                    <a:pt x="871145" y="3109713"/>
                    <a:pt x="855558" y="3258675"/>
                    <a:pt x="854426" y="3423464"/>
                  </a:cubicBezTo>
                  <a:cubicBezTo>
                    <a:pt x="854850" y="3433317"/>
                    <a:pt x="859664" y="3421977"/>
                    <a:pt x="863316" y="3417689"/>
                  </a:cubicBezTo>
                  <a:cubicBezTo>
                    <a:pt x="861759" y="3425914"/>
                    <a:pt x="861278" y="3434209"/>
                    <a:pt x="860598" y="3442519"/>
                  </a:cubicBezTo>
                  <a:cubicBezTo>
                    <a:pt x="859975" y="3450844"/>
                    <a:pt x="859508" y="3459182"/>
                    <a:pt x="859154" y="3467535"/>
                  </a:cubicBezTo>
                  <a:cubicBezTo>
                    <a:pt x="858460" y="3484255"/>
                    <a:pt x="858248" y="3501045"/>
                    <a:pt x="858361" y="3517892"/>
                  </a:cubicBezTo>
                  <a:cubicBezTo>
                    <a:pt x="858644" y="3534739"/>
                    <a:pt x="858588" y="3551628"/>
                    <a:pt x="859919" y="3568546"/>
                  </a:cubicBezTo>
                  <a:cubicBezTo>
                    <a:pt x="861532" y="3585421"/>
                    <a:pt x="863175" y="3602367"/>
                    <a:pt x="864803" y="3619356"/>
                  </a:cubicBezTo>
                  <a:cubicBezTo>
                    <a:pt x="866459" y="3636302"/>
                    <a:pt x="868116" y="3653276"/>
                    <a:pt x="869772" y="3670279"/>
                  </a:cubicBezTo>
                  <a:lnTo>
                    <a:pt x="871995" y="3695776"/>
                  </a:lnTo>
                  <a:lnTo>
                    <a:pt x="875137" y="3721245"/>
                  </a:lnTo>
                  <a:cubicBezTo>
                    <a:pt x="879158" y="3755222"/>
                    <a:pt x="881961" y="3789312"/>
                    <a:pt x="882273" y="3823785"/>
                  </a:cubicBezTo>
                  <a:cubicBezTo>
                    <a:pt x="888672" y="3850231"/>
                    <a:pt x="897421" y="3874114"/>
                    <a:pt x="902857" y="3898436"/>
                  </a:cubicBezTo>
                  <a:cubicBezTo>
                    <a:pt x="905660" y="3910597"/>
                    <a:pt x="907812" y="3922857"/>
                    <a:pt x="908874" y="3935612"/>
                  </a:cubicBezTo>
                  <a:cubicBezTo>
                    <a:pt x="909992" y="3948368"/>
                    <a:pt x="909610" y="3961676"/>
                    <a:pt x="909058" y="3975677"/>
                  </a:cubicBezTo>
                  <a:cubicBezTo>
                    <a:pt x="921601" y="4016195"/>
                    <a:pt x="931115" y="4049591"/>
                    <a:pt x="940614" y="4087830"/>
                  </a:cubicBezTo>
                  <a:cubicBezTo>
                    <a:pt x="946249" y="4106772"/>
                    <a:pt x="952152" y="4126847"/>
                    <a:pt x="958452" y="4149583"/>
                  </a:cubicBezTo>
                  <a:cubicBezTo>
                    <a:pt x="961567" y="4160951"/>
                    <a:pt x="964865" y="4172985"/>
                    <a:pt x="968376" y="4185840"/>
                  </a:cubicBezTo>
                  <a:cubicBezTo>
                    <a:pt x="971986" y="4198680"/>
                    <a:pt x="975059" y="4212526"/>
                    <a:pt x="980056" y="4226966"/>
                  </a:cubicBezTo>
                  <a:cubicBezTo>
                    <a:pt x="983609" y="4236041"/>
                    <a:pt x="984657" y="4224007"/>
                    <a:pt x="986554" y="4218925"/>
                  </a:cubicBezTo>
                  <a:cubicBezTo>
                    <a:pt x="993194" y="4242850"/>
                    <a:pt x="999975" y="4266309"/>
                    <a:pt x="1006870" y="4289314"/>
                  </a:cubicBezTo>
                  <a:cubicBezTo>
                    <a:pt x="1013892" y="4312263"/>
                    <a:pt x="1020248" y="4334999"/>
                    <a:pt x="1028997" y="4356547"/>
                  </a:cubicBezTo>
                  <a:cubicBezTo>
                    <a:pt x="1037223" y="4378249"/>
                    <a:pt x="1045490" y="4399499"/>
                    <a:pt x="1053758" y="4420282"/>
                  </a:cubicBezTo>
                  <a:cubicBezTo>
                    <a:pt x="1057920" y="4430645"/>
                    <a:pt x="1062054" y="4440923"/>
                    <a:pt x="1066160" y="4451116"/>
                  </a:cubicBezTo>
                  <a:cubicBezTo>
                    <a:pt x="1070577" y="4461168"/>
                    <a:pt x="1075418" y="4470965"/>
                    <a:pt x="1080005" y="4480733"/>
                  </a:cubicBezTo>
                  <a:cubicBezTo>
                    <a:pt x="1089392" y="4500142"/>
                    <a:pt x="1098608" y="4519198"/>
                    <a:pt x="1107654" y="4537900"/>
                  </a:cubicBezTo>
                  <a:cubicBezTo>
                    <a:pt x="1112241" y="4547187"/>
                    <a:pt x="1116771" y="4556389"/>
                    <a:pt x="1121273" y="4565506"/>
                  </a:cubicBezTo>
                  <a:cubicBezTo>
                    <a:pt x="1126059" y="4574481"/>
                    <a:pt x="1131183" y="4583217"/>
                    <a:pt x="1136054" y="4591923"/>
                  </a:cubicBezTo>
                  <a:cubicBezTo>
                    <a:pt x="1145921" y="4609252"/>
                    <a:pt x="1155605" y="4626226"/>
                    <a:pt x="1165090" y="4642875"/>
                  </a:cubicBezTo>
                  <a:cubicBezTo>
                    <a:pt x="1174745" y="4659396"/>
                    <a:pt x="1183437" y="4675903"/>
                    <a:pt x="1193772" y="4691151"/>
                  </a:cubicBezTo>
                  <a:cubicBezTo>
                    <a:pt x="1175552" y="4674912"/>
                    <a:pt x="1182602" y="4690556"/>
                    <a:pt x="1198996" y="4716223"/>
                  </a:cubicBezTo>
                  <a:cubicBezTo>
                    <a:pt x="1207193" y="4729049"/>
                    <a:pt x="1217684" y="4744339"/>
                    <a:pt x="1228485" y="4759331"/>
                  </a:cubicBezTo>
                  <a:cubicBezTo>
                    <a:pt x="1233894" y="4766821"/>
                    <a:pt x="1239358" y="4774239"/>
                    <a:pt x="1244667" y="4781246"/>
                  </a:cubicBezTo>
                  <a:cubicBezTo>
                    <a:pt x="1249990" y="4788240"/>
                    <a:pt x="1255766" y="4794483"/>
                    <a:pt x="1260735" y="4800189"/>
                  </a:cubicBezTo>
                  <a:cubicBezTo>
                    <a:pt x="1225626" y="4739369"/>
                    <a:pt x="1186863" y="4671415"/>
                    <a:pt x="1150196" y="4597020"/>
                  </a:cubicBezTo>
                  <a:cubicBezTo>
                    <a:pt x="1145454" y="4587789"/>
                    <a:pt x="1140683" y="4578488"/>
                    <a:pt x="1135869" y="4569130"/>
                  </a:cubicBezTo>
                  <a:cubicBezTo>
                    <a:pt x="1130900" y="4559843"/>
                    <a:pt x="1127021" y="4550018"/>
                    <a:pt x="1122477" y="4540391"/>
                  </a:cubicBezTo>
                  <a:cubicBezTo>
                    <a:pt x="1113643" y="4521010"/>
                    <a:pt x="1104710" y="4501417"/>
                    <a:pt x="1095691" y="4481653"/>
                  </a:cubicBezTo>
                  <a:cubicBezTo>
                    <a:pt x="1091161" y="4471757"/>
                    <a:pt x="1086588" y="4461819"/>
                    <a:pt x="1082016" y="4451852"/>
                  </a:cubicBezTo>
                  <a:cubicBezTo>
                    <a:pt x="1077613" y="4441815"/>
                    <a:pt x="1073790" y="4431509"/>
                    <a:pt x="1069614" y="4421287"/>
                  </a:cubicBezTo>
                  <a:cubicBezTo>
                    <a:pt x="1061375" y="4400773"/>
                    <a:pt x="1053093" y="4380132"/>
                    <a:pt x="1044768" y="4359406"/>
                  </a:cubicBezTo>
                  <a:cubicBezTo>
                    <a:pt x="1040649" y="4349015"/>
                    <a:pt x="1036246" y="4338680"/>
                    <a:pt x="1032324" y="4328176"/>
                  </a:cubicBezTo>
                  <a:cubicBezTo>
                    <a:pt x="1028672" y="4317586"/>
                    <a:pt x="1025019" y="4306968"/>
                    <a:pt x="1021352" y="4296350"/>
                  </a:cubicBezTo>
                  <a:cubicBezTo>
                    <a:pt x="1013991" y="4275072"/>
                    <a:pt x="1006615" y="4253751"/>
                    <a:pt x="999239" y="4232459"/>
                  </a:cubicBezTo>
                  <a:cubicBezTo>
                    <a:pt x="991339" y="4211266"/>
                    <a:pt x="985591" y="4189492"/>
                    <a:pt x="979263" y="4167903"/>
                  </a:cubicBezTo>
                  <a:cubicBezTo>
                    <a:pt x="972992" y="4146256"/>
                    <a:pt x="966748" y="4124695"/>
                    <a:pt x="960533" y="4103233"/>
                  </a:cubicBezTo>
                  <a:lnTo>
                    <a:pt x="955876" y="4087136"/>
                  </a:lnTo>
                  <a:cubicBezTo>
                    <a:pt x="954488" y="4081728"/>
                    <a:pt x="953313" y="4076306"/>
                    <a:pt x="952025" y="4070898"/>
                  </a:cubicBezTo>
                  <a:cubicBezTo>
                    <a:pt x="949505" y="4060068"/>
                    <a:pt x="946999" y="4049280"/>
                    <a:pt x="944493" y="4038535"/>
                  </a:cubicBezTo>
                  <a:cubicBezTo>
                    <a:pt x="939496" y="4017002"/>
                    <a:pt x="934541" y="3995624"/>
                    <a:pt x="929628" y="3974460"/>
                  </a:cubicBezTo>
                  <a:cubicBezTo>
                    <a:pt x="928411" y="3969165"/>
                    <a:pt x="927207" y="3963870"/>
                    <a:pt x="925990" y="3958604"/>
                  </a:cubicBezTo>
                  <a:cubicBezTo>
                    <a:pt x="925056" y="3953281"/>
                    <a:pt x="924135" y="3947986"/>
                    <a:pt x="923201" y="3942691"/>
                  </a:cubicBezTo>
                  <a:cubicBezTo>
                    <a:pt x="921346" y="3932101"/>
                    <a:pt x="919506" y="3921569"/>
                    <a:pt x="917680" y="3911106"/>
                  </a:cubicBezTo>
                  <a:cubicBezTo>
                    <a:pt x="914055" y="3890140"/>
                    <a:pt x="910488" y="3869442"/>
                    <a:pt x="906963" y="3849056"/>
                  </a:cubicBezTo>
                  <a:cubicBezTo>
                    <a:pt x="910615" y="3839117"/>
                    <a:pt x="915146" y="3856545"/>
                    <a:pt x="919902" y="3882976"/>
                  </a:cubicBezTo>
                  <a:cubicBezTo>
                    <a:pt x="922281" y="3896199"/>
                    <a:pt x="924702" y="3911673"/>
                    <a:pt x="927108" y="3927132"/>
                  </a:cubicBezTo>
                  <a:cubicBezTo>
                    <a:pt x="929614" y="3942578"/>
                    <a:pt x="931525" y="3958094"/>
                    <a:pt x="934852" y="3971062"/>
                  </a:cubicBezTo>
                  <a:cubicBezTo>
                    <a:pt x="940600" y="3996290"/>
                    <a:pt x="946461" y="4021971"/>
                    <a:pt x="952407" y="4048063"/>
                  </a:cubicBezTo>
                  <a:cubicBezTo>
                    <a:pt x="955437" y="4061087"/>
                    <a:pt x="958240" y="4074239"/>
                    <a:pt x="961510" y="4087391"/>
                  </a:cubicBezTo>
                  <a:cubicBezTo>
                    <a:pt x="965219" y="4100444"/>
                    <a:pt x="968957" y="4113582"/>
                    <a:pt x="972708" y="4126804"/>
                  </a:cubicBezTo>
                  <a:cubicBezTo>
                    <a:pt x="980198" y="4153193"/>
                    <a:pt x="987786" y="4179922"/>
                    <a:pt x="995459" y="4206948"/>
                  </a:cubicBezTo>
                  <a:cubicBezTo>
                    <a:pt x="1004491" y="4233521"/>
                    <a:pt x="1013623" y="4260363"/>
                    <a:pt x="1022825" y="4287445"/>
                  </a:cubicBezTo>
                  <a:cubicBezTo>
                    <a:pt x="1027426" y="4300951"/>
                    <a:pt x="1032055" y="4314500"/>
                    <a:pt x="1036699" y="4328105"/>
                  </a:cubicBezTo>
                  <a:cubicBezTo>
                    <a:pt x="1042022" y="4341469"/>
                    <a:pt x="1047359" y="4354890"/>
                    <a:pt x="1052725" y="4368339"/>
                  </a:cubicBezTo>
                  <a:cubicBezTo>
                    <a:pt x="1063512" y="4395139"/>
                    <a:pt x="1074357" y="4422108"/>
                    <a:pt x="1085244" y="4449191"/>
                  </a:cubicBezTo>
                  <a:cubicBezTo>
                    <a:pt x="1097489" y="4475651"/>
                    <a:pt x="1109778" y="4502224"/>
                    <a:pt x="1122095" y="4528853"/>
                  </a:cubicBezTo>
                  <a:lnTo>
                    <a:pt x="1131311" y="4548786"/>
                  </a:lnTo>
                  <a:cubicBezTo>
                    <a:pt x="1134397" y="4555426"/>
                    <a:pt x="1137356" y="4562122"/>
                    <a:pt x="1140924" y="4568550"/>
                  </a:cubicBezTo>
                  <a:lnTo>
                    <a:pt x="1161451" y="4607482"/>
                  </a:lnTo>
                  <a:lnTo>
                    <a:pt x="1181937" y="4646329"/>
                  </a:lnTo>
                  <a:cubicBezTo>
                    <a:pt x="1188817" y="4659240"/>
                    <a:pt x="1195287" y="4672307"/>
                    <a:pt x="1203073" y="4684723"/>
                  </a:cubicBezTo>
                  <a:cubicBezTo>
                    <a:pt x="1218009" y="4709781"/>
                    <a:pt x="1232917" y="4734797"/>
                    <a:pt x="1247753" y="4759699"/>
                  </a:cubicBezTo>
                  <a:lnTo>
                    <a:pt x="1258853" y="4778302"/>
                  </a:lnTo>
                  <a:lnTo>
                    <a:pt x="1270900" y="4796310"/>
                  </a:lnTo>
                  <a:cubicBezTo>
                    <a:pt x="1278913" y="4808287"/>
                    <a:pt x="1286898" y="4820221"/>
                    <a:pt x="1294868" y="4832127"/>
                  </a:cubicBezTo>
                  <a:cubicBezTo>
                    <a:pt x="1310993" y="4855784"/>
                    <a:pt x="1325929" y="4879865"/>
                    <a:pt x="1343385" y="4902092"/>
                  </a:cubicBezTo>
                  <a:cubicBezTo>
                    <a:pt x="1360246" y="4924602"/>
                    <a:pt x="1376951" y="4946927"/>
                    <a:pt x="1393501" y="4969013"/>
                  </a:cubicBezTo>
                  <a:cubicBezTo>
                    <a:pt x="1401486" y="4980211"/>
                    <a:pt x="1410716" y="4990461"/>
                    <a:pt x="1419338" y="5001008"/>
                  </a:cubicBezTo>
                  <a:cubicBezTo>
                    <a:pt x="1428073" y="5011456"/>
                    <a:pt x="1436751" y="5021847"/>
                    <a:pt x="1445373" y="5032168"/>
                  </a:cubicBezTo>
                  <a:cubicBezTo>
                    <a:pt x="1478869" y="5074129"/>
                    <a:pt x="1515790" y="5111490"/>
                    <a:pt x="1549852" y="5148341"/>
                  </a:cubicBezTo>
                  <a:cubicBezTo>
                    <a:pt x="1554581" y="5153735"/>
                    <a:pt x="1559168" y="5159497"/>
                    <a:pt x="1564406" y="5164947"/>
                  </a:cubicBezTo>
                  <a:cubicBezTo>
                    <a:pt x="1569644" y="5170398"/>
                    <a:pt x="1575010" y="5175976"/>
                    <a:pt x="1580503" y="5181681"/>
                  </a:cubicBezTo>
                  <a:cubicBezTo>
                    <a:pt x="1591503" y="5193021"/>
                    <a:pt x="1602984" y="5204871"/>
                    <a:pt x="1614890" y="5217159"/>
                  </a:cubicBezTo>
                  <a:cubicBezTo>
                    <a:pt x="1620851" y="5223275"/>
                    <a:pt x="1626924" y="5229490"/>
                    <a:pt x="1633082" y="5235818"/>
                  </a:cubicBezTo>
                  <a:cubicBezTo>
                    <a:pt x="1639297" y="5242076"/>
                    <a:pt x="1645328" y="5248701"/>
                    <a:pt x="1652194" y="5254732"/>
                  </a:cubicBezTo>
                  <a:cubicBezTo>
                    <a:pt x="1665601" y="5267049"/>
                    <a:pt x="1679390" y="5279734"/>
                    <a:pt x="1693505" y="5292701"/>
                  </a:cubicBezTo>
                  <a:cubicBezTo>
                    <a:pt x="1707662" y="5305599"/>
                    <a:pt x="1721932" y="5318949"/>
                    <a:pt x="1736797" y="5332171"/>
                  </a:cubicBezTo>
                  <a:cubicBezTo>
                    <a:pt x="1752158" y="5344828"/>
                    <a:pt x="1767816" y="5357711"/>
                    <a:pt x="1783672" y="5370778"/>
                  </a:cubicBezTo>
                  <a:cubicBezTo>
                    <a:pt x="1799584" y="5383732"/>
                    <a:pt x="1815341" y="5397210"/>
                    <a:pt x="1831849" y="5410078"/>
                  </a:cubicBezTo>
                  <a:cubicBezTo>
                    <a:pt x="1848681" y="5422522"/>
                    <a:pt x="1865670" y="5435094"/>
                    <a:pt x="1882743" y="5447722"/>
                  </a:cubicBezTo>
                  <a:cubicBezTo>
                    <a:pt x="1891252" y="5454022"/>
                    <a:pt x="1899774" y="5460336"/>
                    <a:pt x="1908325" y="5466664"/>
                  </a:cubicBezTo>
                  <a:cubicBezTo>
                    <a:pt x="1916834" y="5473007"/>
                    <a:pt x="1925314" y="5479406"/>
                    <a:pt x="1934346" y="5485125"/>
                  </a:cubicBezTo>
                  <a:cubicBezTo>
                    <a:pt x="1952071" y="5496904"/>
                    <a:pt x="1969824" y="5508697"/>
                    <a:pt x="1987534" y="5520461"/>
                  </a:cubicBezTo>
                  <a:cubicBezTo>
                    <a:pt x="2022276" y="5544741"/>
                    <a:pt x="2059255" y="5565354"/>
                    <a:pt x="2094463" y="5586589"/>
                  </a:cubicBezTo>
                  <a:cubicBezTo>
                    <a:pt x="2103283" y="5591856"/>
                    <a:pt x="2112061" y="5597094"/>
                    <a:pt x="2120781" y="5602304"/>
                  </a:cubicBezTo>
                  <a:cubicBezTo>
                    <a:pt x="2129446" y="5607570"/>
                    <a:pt x="2138634" y="5611931"/>
                    <a:pt x="2147425" y="5616730"/>
                  </a:cubicBezTo>
                  <a:cubicBezTo>
                    <a:pt x="2165093" y="5626102"/>
                    <a:pt x="2182521" y="5635346"/>
                    <a:pt x="2199594" y="5644407"/>
                  </a:cubicBezTo>
                  <a:cubicBezTo>
                    <a:pt x="2208103" y="5648952"/>
                    <a:pt x="2216526" y="5653439"/>
                    <a:pt x="2224851" y="5657871"/>
                  </a:cubicBezTo>
                  <a:cubicBezTo>
                    <a:pt x="2233062" y="5662500"/>
                    <a:pt x="2241811" y="5666011"/>
                    <a:pt x="2250079" y="5670060"/>
                  </a:cubicBezTo>
                  <a:cubicBezTo>
                    <a:pt x="2266756" y="5677903"/>
                    <a:pt x="2283008" y="5685533"/>
                    <a:pt x="2298779" y="5692952"/>
                  </a:cubicBezTo>
                  <a:cubicBezTo>
                    <a:pt x="2282314" y="5671475"/>
                    <a:pt x="2263316" y="5674647"/>
                    <a:pt x="2248097" y="5660603"/>
                  </a:cubicBezTo>
                  <a:cubicBezTo>
                    <a:pt x="2254850" y="5659003"/>
                    <a:pt x="2271683" y="5665742"/>
                    <a:pt x="2295141" y="5678045"/>
                  </a:cubicBezTo>
                  <a:cubicBezTo>
                    <a:pt x="2304938" y="5688407"/>
                    <a:pt x="2318628" y="5698770"/>
                    <a:pt x="2334540" y="5708907"/>
                  </a:cubicBezTo>
                  <a:cubicBezTo>
                    <a:pt x="2350708" y="5718577"/>
                    <a:pt x="2369551" y="5727184"/>
                    <a:pt x="2388776" y="5735735"/>
                  </a:cubicBezTo>
                  <a:cubicBezTo>
                    <a:pt x="2408058" y="5744187"/>
                    <a:pt x="2427921" y="5752171"/>
                    <a:pt x="2446806" y="5759491"/>
                  </a:cubicBezTo>
                  <a:cubicBezTo>
                    <a:pt x="2466131" y="5765748"/>
                    <a:pt x="2484408" y="5771651"/>
                    <a:pt x="2500179" y="5776762"/>
                  </a:cubicBezTo>
                  <a:cubicBezTo>
                    <a:pt x="2488329" y="5771029"/>
                    <a:pt x="2478009" y="5766045"/>
                    <a:pt x="2468665" y="5761515"/>
                  </a:cubicBezTo>
                  <a:cubicBezTo>
                    <a:pt x="2459335" y="5756956"/>
                    <a:pt x="2450671" y="5753474"/>
                    <a:pt x="2442743" y="5749410"/>
                  </a:cubicBezTo>
                  <a:cubicBezTo>
                    <a:pt x="2426675" y="5741737"/>
                    <a:pt x="2411498" y="5735990"/>
                    <a:pt x="2391891" y="5730935"/>
                  </a:cubicBezTo>
                  <a:cubicBezTo>
                    <a:pt x="2405793" y="5726518"/>
                    <a:pt x="2397341" y="5724126"/>
                    <a:pt x="2389385" y="5710634"/>
                  </a:cubicBezTo>
                  <a:cubicBezTo>
                    <a:pt x="2384317" y="5701404"/>
                    <a:pt x="2360957" y="5696533"/>
                    <a:pt x="2348315" y="5688931"/>
                  </a:cubicBezTo>
                  <a:cubicBezTo>
                    <a:pt x="2374846" y="5697553"/>
                    <a:pt x="2375568" y="5686355"/>
                    <a:pt x="2409658" y="5700625"/>
                  </a:cubicBezTo>
                  <a:cubicBezTo>
                    <a:pt x="2426094" y="5717614"/>
                    <a:pt x="2398077" y="5701036"/>
                    <a:pt x="2385237" y="5695996"/>
                  </a:cubicBezTo>
                  <a:cubicBezTo>
                    <a:pt x="2411484" y="5713565"/>
                    <a:pt x="2438949" y="5723475"/>
                    <a:pt x="2466102" y="5730242"/>
                  </a:cubicBezTo>
                  <a:cubicBezTo>
                    <a:pt x="2493709" y="5736145"/>
                    <a:pt x="2520593" y="5739854"/>
                    <a:pt x="2545411" y="5747613"/>
                  </a:cubicBezTo>
                  <a:cubicBezTo>
                    <a:pt x="2531593" y="5751209"/>
                    <a:pt x="2547704" y="5755923"/>
                    <a:pt x="2568855" y="5772529"/>
                  </a:cubicBezTo>
                  <a:cubicBezTo>
                    <a:pt x="2577731" y="5773407"/>
                    <a:pt x="2576641" y="5769401"/>
                    <a:pt x="2570610" y="5763426"/>
                  </a:cubicBezTo>
                  <a:cubicBezTo>
                    <a:pt x="2564650" y="5757310"/>
                    <a:pt x="2553707" y="5749354"/>
                    <a:pt x="2542325" y="5743309"/>
                  </a:cubicBezTo>
                  <a:cubicBezTo>
                    <a:pt x="2541093" y="5738241"/>
                    <a:pt x="2549318" y="5746353"/>
                    <a:pt x="2557628" y="5749340"/>
                  </a:cubicBezTo>
                  <a:cubicBezTo>
                    <a:pt x="2562385" y="5748929"/>
                    <a:pt x="2563419" y="5745914"/>
                    <a:pt x="2563433" y="5742205"/>
                  </a:cubicBezTo>
                  <a:cubicBezTo>
                    <a:pt x="2536888" y="5737731"/>
                    <a:pt x="2507838" y="5729208"/>
                    <a:pt x="2475956" y="5718704"/>
                  </a:cubicBezTo>
                  <a:cubicBezTo>
                    <a:pt x="2467900" y="5716254"/>
                    <a:pt x="2460043" y="5712885"/>
                    <a:pt x="2451903" y="5709629"/>
                  </a:cubicBezTo>
                  <a:cubicBezTo>
                    <a:pt x="2443777" y="5706331"/>
                    <a:pt x="2435466" y="5702947"/>
                    <a:pt x="2426972" y="5699493"/>
                  </a:cubicBezTo>
                  <a:cubicBezTo>
                    <a:pt x="2409969" y="5692569"/>
                    <a:pt x="2392230" y="5685349"/>
                    <a:pt x="2373642" y="5678087"/>
                  </a:cubicBezTo>
                  <a:cubicBezTo>
                    <a:pt x="2370485" y="5672693"/>
                    <a:pt x="2371830" y="5670810"/>
                    <a:pt x="2370910" y="5668559"/>
                  </a:cubicBezTo>
                  <a:cubicBezTo>
                    <a:pt x="2370032" y="5666237"/>
                    <a:pt x="2366677" y="5663930"/>
                    <a:pt x="2354926" y="5656313"/>
                  </a:cubicBezTo>
                  <a:cubicBezTo>
                    <a:pt x="2383113" y="5683311"/>
                    <a:pt x="2290780" y="5639325"/>
                    <a:pt x="2301568" y="5635601"/>
                  </a:cubicBezTo>
                  <a:cubicBezTo>
                    <a:pt x="2287638" y="5630391"/>
                    <a:pt x="2287128" y="5636324"/>
                    <a:pt x="2262438" y="5622237"/>
                  </a:cubicBezTo>
                  <a:cubicBezTo>
                    <a:pt x="2253335" y="5610373"/>
                    <a:pt x="2240692" y="5597986"/>
                    <a:pt x="2223577" y="5586901"/>
                  </a:cubicBezTo>
                  <a:cubicBezTo>
                    <a:pt x="2214898" y="5584820"/>
                    <a:pt x="2229282" y="5595197"/>
                    <a:pt x="2226337" y="5601893"/>
                  </a:cubicBezTo>
                  <a:cubicBezTo>
                    <a:pt x="2189798" y="5570719"/>
                    <a:pt x="2188141" y="5589591"/>
                    <a:pt x="2166099" y="5564108"/>
                  </a:cubicBezTo>
                  <a:cubicBezTo>
                    <a:pt x="2177368" y="5563867"/>
                    <a:pt x="2223761" y="5596018"/>
                    <a:pt x="2189982" y="5561008"/>
                  </a:cubicBezTo>
                  <a:cubicBezTo>
                    <a:pt x="2215181" y="5574754"/>
                    <a:pt x="2239277" y="5587906"/>
                    <a:pt x="2262664" y="5600661"/>
                  </a:cubicBezTo>
                  <a:cubicBezTo>
                    <a:pt x="2286562" y="5612426"/>
                    <a:pt x="2310091" y="5623044"/>
                    <a:pt x="2333011" y="5633747"/>
                  </a:cubicBezTo>
                  <a:cubicBezTo>
                    <a:pt x="2344479" y="5639027"/>
                    <a:pt x="2355875" y="5644265"/>
                    <a:pt x="2367229" y="5649490"/>
                  </a:cubicBezTo>
                  <a:cubicBezTo>
                    <a:pt x="2378682" y="5654487"/>
                    <a:pt x="2390461" y="5658734"/>
                    <a:pt x="2402027" y="5663349"/>
                  </a:cubicBezTo>
                  <a:cubicBezTo>
                    <a:pt x="2425202" y="5672311"/>
                    <a:pt x="2448406" y="5681286"/>
                    <a:pt x="2472034" y="5690432"/>
                  </a:cubicBezTo>
                  <a:cubicBezTo>
                    <a:pt x="2473039" y="5693490"/>
                    <a:pt x="2467575" y="5691621"/>
                    <a:pt x="2470463" y="5696123"/>
                  </a:cubicBezTo>
                  <a:cubicBezTo>
                    <a:pt x="2492704" y="5700752"/>
                    <a:pt x="2513925" y="5706826"/>
                    <a:pt x="2536194" y="5714499"/>
                  </a:cubicBezTo>
                  <a:cubicBezTo>
                    <a:pt x="2547322" y="5718293"/>
                    <a:pt x="2558846" y="5722215"/>
                    <a:pt x="2570979" y="5726363"/>
                  </a:cubicBezTo>
                  <a:cubicBezTo>
                    <a:pt x="2577080" y="5728331"/>
                    <a:pt x="2583225" y="5730610"/>
                    <a:pt x="2589779" y="5732351"/>
                  </a:cubicBezTo>
                  <a:cubicBezTo>
                    <a:pt x="2596362" y="5734036"/>
                    <a:pt x="2603144" y="5735707"/>
                    <a:pt x="2610165" y="5737335"/>
                  </a:cubicBezTo>
                  <a:cubicBezTo>
                    <a:pt x="2620982" y="5747188"/>
                    <a:pt x="2639655" y="5753247"/>
                    <a:pt x="2630793" y="5756503"/>
                  </a:cubicBezTo>
                  <a:cubicBezTo>
                    <a:pt x="2652014" y="5763964"/>
                    <a:pt x="2671211" y="5770547"/>
                    <a:pt x="2688908" y="5776451"/>
                  </a:cubicBezTo>
                  <a:cubicBezTo>
                    <a:pt x="2706830" y="5781731"/>
                    <a:pt x="2723465" y="5785780"/>
                    <a:pt x="2738995" y="5789815"/>
                  </a:cubicBezTo>
                  <a:cubicBezTo>
                    <a:pt x="2754554" y="5793651"/>
                    <a:pt x="2769122" y="5797248"/>
                    <a:pt x="2783279" y="5800730"/>
                  </a:cubicBezTo>
                  <a:cubicBezTo>
                    <a:pt x="2790343" y="5802415"/>
                    <a:pt x="2797309" y="5804071"/>
                    <a:pt x="2804246" y="5805728"/>
                  </a:cubicBezTo>
                  <a:cubicBezTo>
                    <a:pt x="2811282" y="5806974"/>
                    <a:pt x="2818289" y="5808219"/>
                    <a:pt x="2825326" y="5809465"/>
                  </a:cubicBezTo>
                  <a:cubicBezTo>
                    <a:pt x="2853456" y="5814449"/>
                    <a:pt x="2882025" y="5819573"/>
                    <a:pt x="2915407" y="5826383"/>
                  </a:cubicBezTo>
                  <a:cubicBezTo>
                    <a:pt x="2949201" y="5831551"/>
                    <a:pt x="2987963" y="5837822"/>
                    <a:pt x="3036026" y="5846670"/>
                  </a:cubicBezTo>
                  <a:cubicBezTo>
                    <a:pt x="3008137" y="5851483"/>
                    <a:pt x="2976014" y="5846811"/>
                    <a:pt x="2942971" y="5840908"/>
                  </a:cubicBezTo>
                  <a:cubicBezTo>
                    <a:pt x="2934718" y="5839351"/>
                    <a:pt x="2926394" y="5837793"/>
                    <a:pt x="2918069" y="5836222"/>
                  </a:cubicBezTo>
                  <a:cubicBezTo>
                    <a:pt x="2909844" y="5834240"/>
                    <a:pt x="2901619" y="5832244"/>
                    <a:pt x="2893450" y="5830276"/>
                  </a:cubicBezTo>
                  <a:cubicBezTo>
                    <a:pt x="2877098" y="5826411"/>
                    <a:pt x="2860888" y="5823056"/>
                    <a:pt x="2845103" y="5821074"/>
                  </a:cubicBezTo>
                  <a:cubicBezTo>
                    <a:pt x="2856358" y="5827233"/>
                    <a:pt x="2868887" y="5830984"/>
                    <a:pt x="2883582" y="5835047"/>
                  </a:cubicBezTo>
                  <a:cubicBezTo>
                    <a:pt x="2898263" y="5839181"/>
                    <a:pt x="2915011" y="5843895"/>
                    <a:pt x="2935567" y="5849672"/>
                  </a:cubicBezTo>
                  <a:cubicBezTo>
                    <a:pt x="2936714" y="5853494"/>
                    <a:pt x="2933175" y="5855306"/>
                    <a:pt x="2919088" y="5852715"/>
                  </a:cubicBezTo>
                  <a:cubicBezTo>
                    <a:pt x="2947006" y="5866957"/>
                    <a:pt x="2964278" y="5853947"/>
                    <a:pt x="2995183" y="5869081"/>
                  </a:cubicBezTo>
                  <a:cubicBezTo>
                    <a:pt x="2983956" y="5869604"/>
                    <a:pt x="2965651" y="5867113"/>
                    <a:pt x="2947657" y="5864805"/>
                  </a:cubicBezTo>
                  <a:cubicBezTo>
                    <a:pt x="2938654" y="5863658"/>
                    <a:pt x="2929749" y="5862555"/>
                    <a:pt x="2921835" y="5861875"/>
                  </a:cubicBezTo>
                  <a:cubicBezTo>
                    <a:pt x="2913893" y="5861281"/>
                    <a:pt x="2907012" y="5860940"/>
                    <a:pt x="2902142" y="5861139"/>
                  </a:cubicBezTo>
                  <a:cubicBezTo>
                    <a:pt x="2911330" y="5864310"/>
                    <a:pt x="2920405" y="5865910"/>
                    <a:pt x="2929013" y="5867976"/>
                  </a:cubicBezTo>
                  <a:cubicBezTo>
                    <a:pt x="2937663" y="5869874"/>
                    <a:pt x="2946015" y="5871487"/>
                    <a:pt x="2954226" y="5872790"/>
                  </a:cubicBezTo>
                  <a:cubicBezTo>
                    <a:pt x="2970649" y="5875395"/>
                    <a:pt x="2986505" y="5876726"/>
                    <a:pt x="3002955" y="5876414"/>
                  </a:cubicBezTo>
                  <a:cubicBezTo>
                    <a:pt x="3011449" y="5882714"/>
                    <a:pt x="3002106" y="5881369"/>
                    <a:pt x="3006665" y="5885942"/>
                  </a:cubicBezTo>
                  <a:cubicBezTo>
                    <a:pt x="3013417" y="5887089"/>
                    <a:pt x="3020085" y="5888533"/>
                    <a:pt x="3026867" y="5889439"/>
                  </a:cubicBezTo>
                  <a:lnTo>
                    <a:pt x="3047239" y="5891959"/>
                  </a:lnTo>
                  <a:cubicBezTo>
                    <a:pt x="3002078" y="5869152"/>
                    <a:pt x="3103443" y="5898896"/>
                    <a:pt x="3112008" y="5888405"/>
                  </a:cubicBezTo>
                  <a:cubicBezTo>
                    <a:pt x="3099549" y="5880251"/>
                    <a:pt x="3070683" y="5881992"/>
                    <a:pt x="3051457" y="5877858"/>
                  </a:cubicBezTo>
                  <a:cubicBezTo>
                    <a:pt x="3069437" y="5877830"/>
                    <a:pt x="3087360" y="5878283"/>
                    <a:pt x="3105184" y="5879104"/>
                  </a:cubicBezTo>
                  <a:cubicBezTo>
                    <a:pt x="3114075" y="5879614"/>
                    <a:pt x="3122965" y="5880110"/>
                    <a:pt x="3131828" y="5880605"/>
                  </a:cubicBezTo>
                  <a:lnTo>
                    <a:pt x="3145065" y="5881525"/>
                  </a:lnTo>
                  <a:lnTo>
                    <a:pt x="3158372" y="5881808"/>
                  </a:lnTo>
                  <a:cubicBezTo>
                    <a:pt x="3193765" y="5882629"/>
                    <a:pt x="3228464" y="5884441"/>
                    <a:pt x="3261790" y="5886183"/>
                  </a:cubicBezTo>
                  <a:cubicBezTo>
                    <a:pt x="3295314" y="5886211"/>
                    <a:pt x="3327508" y="5885843"/>
                    <a:pt x="3357478" y="5884682"/>
                  </a:cubicBezTo>
                  <a:cubicBezTo>
                    <a:pt x="3364967" y="5884300"/>
                    <a:pt x="3372315" y="5883932"/>
                    <a:pt x="3379535" y="5883564"/>
                  </a:cubicBezTo>
                  <a:cubicBezTo>
                    <a:pt x="3386741" y="5883139"/>
                    <a:pt x="3393847" y="5881879"/>
                    <a:pt x="3400757" y="5880945"/>
                  </a:cubicBezTo>
                  <a:cubicBezTo>
                    <a:pt x="3414587" y="5878892"/>
                    <a:pt x="3427755" y="5876485"/>
                    <a:pt x="3440127" y="5873611"/>
                  </a:cubicBezTo>
                  <a:cubicBezTo>
                    <a:pt x="3420761" y="5867793"/>
                    <a:pt x="3402159" y="5864820"/>
                    <a:pt x="3384363" y="5863715"/>
                  </a:cubicBezTo>
                  <a:cubicBezTo>
                    <a:pt x="3366639" y="5861549"/>
                    <a:pt x="3349734" y="5861294"/>
                    <a:pt x="3333765" y="5861974"/>
                  </a:cubicBezTo>
                  <a:cubicBezTo>
                    <a:pt x="3317810" y="5862654"/>
                    <a:pt x="3302789" y="5864267"/>
                    <a:pt x="3288986" y="5865811"/>
                  </a:cubicBezTo>
                  <a:cubicBezTo>
                    <a:pt x="3282077" y="5866561"/>
                    <a:pt x="3275466" y="5867283"/>
                    <a:pt x="3269223" y="5867963"/>
                  </a:cubicBezTo>
                  <a:cubicBezTo>
                    <a:pt x="3262951" y="5868613"/>
                    <a:pt x="3257104" y="5868472"/>
                    <a:pt x="3251597" y="5868458"/>
                  </a:cubicBezTo>
                  <a:cubicBezTo>
                    <a:pt x="3220635" y="5867892"/>
                    <a:pt x="3185328" y="5864919"/>
                    <a:pt x="3151888" y="5862300"/>
                  </a:cubicBezTo>
                  <a:cubicBezTo>
                    <a:pt x="3118690" y="5858123"/>
                    <a:pt x="3087473" y="5853706"/>
                    <a:pt x="3063944" y="5853041"/>
                  </a:cubicBezTo>
                  <a:cubicBezTo>
                    <a:pt x="3060830" y="5845183"/>
                    <a:pt x="3090616" y="5847633"/>
                    <a:pt x="3122583" y="5851158"/>
                  </a:cubicBezTo>
                  <a:cubicBezTo>
                    <a:pt x="3130568" y="5852064"/>
                    <a:pt x="3138708" y="5852970"/>
                    <a:pt x="3146509" y="5853848"/>
                  </a:cubicBezTo>
                  <a:cubicBezTo>
                    <a:pt x="3154323" y="5854612"/>
                    <a:pt x="3161912" y="5854683"/>
                    <a:pt x="3168608" y="5854910"/>
                  </a:cubicBezTo>
                  <a:cubicBezTo>
                    <a:pt x="3182043" y="5855193"/>
                    <a:pt x="3192165" y="5854739"/>
                    <a:pt x="3195167" y="5852503"/>
                  </a:cubicBezTo>
                  <a:cubicBezTo>
                    <a:pt x="3220635" y="5856071"/>
                    <a:pt x="3241630" y="5857642"/>
                    <a:pt x="3260629" y="5858166"/>
                  </a:cubicBezTo>
                  <a:cubicBezTo>
                    <a:pt x="3279685" y="5858293"/>
                    <a:pt x="3296871" y="5856226"/>
                    <a:pt x="3314540" y="5854754"/>
                  </a:cubicBezTo>
                  <a:cubicBezTo>
                    <a:pt x="3332222" y="5853111"/>
                    <a:pt x="3350456" y="5851384"/>
                    <a:pt x="3371805" y="5850450"/>
                  </a:cubicBezTo>
                  <a:cubicBezTo>
                    <a:pt x="3377157" y="5850125"/>
                    <a:pt x="3382663" y="5850238"/>
                    <a:pt x="3388467" y="5849700"/>
                  </a:cubicBezTo>
                  <a:cubicBezTo>
                    <a:pt x="3394273" y="5849303"/>
                    <a:pt x="3400303" y="5848879"/>
                    <a:pt x="3406619" y="5848454"/>
                  </a:cubicBezTo>
                  <a:cubicBezTo>
                    <a:pt x="3419247" y="5847732"/>
                    <a:pt x="3432979" y="5847279"/>
                    <a:pt x="3448169" y="5847165"/>
                  </a:cubicBezTo>
                  <a:cubicBezTo>
                    <a:pt x="3455871" y="5846882"/>
                    <a:pt x="3448991" y="5843584"/>
                    <a:pt x="3447305" y="5841347"/>
                  </a:cubicBezTo>
                  <a:cubicBezTo>
                    <a:pt x="3479059" y="5846373"/>
                    <a:pt x="3491319" y="5842763"/>
                    <a:pt x="3502519" y="5838261"/>
                  </a:cubicBezTo>
                  <a:cubicBezTo>
                    <a:pt x="3513745" y="5833192"/>
                    <a:pt x="3523967" y="5827119"/>
                    <a:pt x="3551997" y="5827246"/>
                  </a:cubicBezTo>
                  <a:cubicBezTo>
                    <a:pt x="3569695" y="5826326"/>
                    <a:pt x="3539695" y="5817875"/>
                    <a:pt x="3537627" y="5813840"/>
                  </a:cubicBezTo>
                  <a:cubicBezTo>
                    <a:pt x="3513915" y="5816289"/>
                    <a:pt x="3494195" y="5819488"/>
                    <a:pt x="3508479" y="5827883"/>
                  </a:cubicBezTo>
                  <a:cubicBezTo>
                    <a:pt x="3476157" y="5822278"/>
                    <a:pt x="3453265" y="5825392"/>
                    <a:pt x="3430529" y="5829030"/>
                  </a:cubicBezTo>
                  <a:cubicBezTo>
                    <a:pt x="3419175" y="5830786"/>
                    <a:pt x="3407879" y="5832527"/>
                    <a:pt x="3395589" y="5833037"/>
                  </a:cubicBezTo>
                  <a:cubicBezTo>
                    <a:pt x="3392517" y="5833164"/>
                    <a:pt x="3389387" y="5833221"/>
                    <a:pt x="3386175" y="5833179"/>
                  </a:cubicBezTo>
                  <a:cubicBezTo>
                    <a:pt x="3382975" y="5832980"/>
                    <a:pt x="3379705" y="5832626"/>
                    <a:pt x="3376335" y="5832173"/>
                  </a:cubicBezTo>
                  <a:cubicBezTo>
                    <a:pt x="3369611" y="5831253"/>
                    <a:pt x="3362518" y="5829865"/>
                    <a:pt x="3354930" y="5827841"/>
                  </a:cubicBezTo>
                  <a:cubicBezTo>
                    <a:pt x="3354675" y="5837525"/>
                    <a:pt x="3318291" y="5837284"/>
                    <a:pt x="3277080" y="5837001"/>
                  </a:cubicBezTo>
                  <a:cubicBezTo>
                    <a:pt x="3266731" y="5837242"/>
                    <a:pt x="3256297" y="5835897"/>
                    <a:pt x="3245934" y="5835528"/>
                  </a:cubicBezTo>
                  <a:cubicBezTo>
                    <a:pt x="3235600" y="5834962"/>
                    <a:pt x="3225463" y="5834552"/>
                    <a:pt x="3215978" y="5834467"/>
                  </a:cubicBezTo>
                  <a:cubicBezTo>
                    <a:pt x="3197007" y="5834297"/>
                    <a:pt x="3180712" y="5835387"/>
                    <a:pt x="3170944" y="5839082"/>
                  </a:cubicBezTo>
                  <a:cubicBezTo>
                    <a:pt x="3162818" y="5838204"/>
                    <a:pt x="3154691" y="5837978"/>
                    <a:pt x="3146848" y="5836689"/>
                  </a:cubicBezTo>
                  <a:cubicBezTo>
                    <a:pt x="3138963" y="5835599"/>
                    <a:pt x="3131177" y="5834524"/>
                    <a:pt x="3123489" y="5833462"/>
                  </a:cubicBezTo>
                  <a:cubicBezTo>
                    <a:pt x="3108058" y="5831508"/>
                    <a:pt x="3092995" y="5829597"/>
                    <a:pt x="3078257" y="5827728"/>
                  </a:cubicBezTo>
                  <a:cubicBezTo>
                    <a:pt x="3063505" y="5825888"/>
                    <a:pt x="3048966" y="5824514"/>
                    <a:pt x="3034795" y="5822674"/>
                  </a:cubicBezTo>
                  <a:cubicBezTo>
                    <a:pt x="3020694" y="5820423"/>
                    <a:pt x="3006877" y="5818214"/>
                    <a:pt x="2993272" y="5816048"/>
                  </a:cubicBezTo>
                  <a:cubicBezTo>
                    <a:pt x="2979610" y="5814038"/>
                    <a:pt x="2966175" y="5812042"/>
                    <a:pt x="2952910" y="5810088"/>
                  </a:cubicBezTo>
                  <a:cubicBezTo>
                    <a:pt x="2946256" y="5809168"/>
                    <a:pt x="2939645" y="5808233"/>
                    <a:pt x="2933076" y="5807313"/>
                  </a:cubicBezTo>
                  <a:lnTo>
                    <a:pt x="2923236" y="5805926"/>
                  </a:lnTo>
                  <a:lnTo>
                    <a:pt x="2913581" y="5804043"/>
                  </a:lnTo>
                  <a:cubicBezTo>
                    <a:pt x="2887773" y="5799201"/>
                    <a:pt x="2862474" y="5794459"/>
                    <a:pt x="2837331" y="5789730"/>
                  </a:cubicBezTo>
                  <a:cubicBezTo>
                    <a:pt x="2811891" y="5785723"/>
                    <a:pt x="2787328" y="5779098"/>
                    <a:pt x="2762242" y="5773110"/>
                  </a:cubicBezTo>
                  <a:cubicBezTo>
                    <a:pt x="2749698" y="5770038"/>
                    <a:pt x="2737098" y="5766951"/>
                    <a:pt x="2724399" y="5763851"/>
                  </a:cubicBezTo>
                  <a:cubicBezTo>
                    <a:pt x="2711701" y="5760680"/>
                    <a:pt x="2698747" y="5757806"/>
                    <a:pt x="2686133" y="5753502"/>
                  </a:cubicBezTo>
                  <a:cubicBezTo>
                    <a:pt x="2660678" y="5745517"/>
                    <a:pt x="2634601" y="5737164"/>
                    <a:pt x="2607589" y="5728260"/>
                  </a:cubicBezTo>
                  <a:cubicBezTo>
                    <a:pt x="2600878" y="5725938"/>
                    <a:pt x="2593941" y="5723956"/>
                    <a:pt x="2587231" y="5721266"/>
                  </a:cubicBezTo>
                  <a:cubicBezTo>
                    <a:pt x="2580520" y="5718562"/>
                    <a:pt x="2573739" y="5715830"/>
                    <a:pt x="2566887" y="5713083"/>
                  </a:cubicBezTo>
                  <a:cubicBezTo>
                    <a:pt x="2553211" y="5707463"/>
                    <a:pt x="2539252" y="5701743"/>
                    <a:pt x="2524968" y="5695883"/>
                  </a:cubicBezTo>
                  <a:cubicBezTo>
                    <a:pt x="2512651" y="5691848"/>
                    <a:pt x="2500164" y="5687756"/>
                    <a:pt x="2487522" y="5683608"/>
                  </a:cubicBezTo>
                  <a:cubicBezTo>
                    <a:pt x="2474979" y="5679177"/>
                    <a:pt x="2462606" y="5673967"/>
                    <a:pt x="2449893" y="5669069"/>
                  </a:cubicBezTo>
                  <a:cubicBezTo>
                    <a:pt x="2424594" y="5658975"/>
                    <a:pt x="2398375" y="5649093"/>
                    <a:pt x="2372028" y="5638022"/>
                  </a:cubicBezTo>
                  <a:cubicBezTo>
                    <a:pt x="2346050" y="5626045"/>
                    <a:pt x="2319562" y="5613814"/>
                    <a:pt x="2292621" y="5601384"/>
                  </a:cubicBezTo>
                  <a:cubicBezTo>
                    <a:pt x="2285854" y="5598255"/>
                    <a:pt x="2279073" y="5595112"/>
                    <a:pt x="2272249" y="5591955"/>
                  </a:cubicBezTo>
                  <a:cubicBezTo>
                    <a:pt x="2265623" y="5588444"/>
                    <a:pt x="2258969" y="5584919"/>
                    <a:pt x="2252301" y="5581380"/>
                  </a:cubicBezTo>
                  <a:cubicBezTo>
                    <a:pt x="2238923" y="5574287"/>
                    <a:pt x="2225431" y="5567137"/>
                    <a:pt x="2211840" y="5559946"/>
                  </a:cubicBezTo>
                  <a:cubicBezTo>
                    <a:pt x="2103425" y="5501618"/>
                    <a:pt x="1992461" y="5430691"/>
                    <a:pt x="1885858" y="5347249"/>
                  </a:cubicBezTo>
                  <a:cubicBezTo>
                    <a:pt x="1779679" y="5263396"/>
                    <a:pt x="1677578" y="5167835"/>
                    <a:pt x="1584325" y="5064177"/>
                  </a:cubicBezTo>
                  <a:lnTo>
                    <a:pt x="1507628" y="4971588"/>
                  </a:lnTo>
                  <a:lnTo>
                    <a:pt x="1511076" y="4974753"/>
                  </a:lnTo>
                  <a:cubicBezTo>
                    <a:pt x="1514177" y="4975553"/>
                    <a:pt x="1515515" y="4972693"/>
                    <a:pt x="1515111" y="4966209"/>
                  </a:cubicBezTo>
                  <a:cubicBezTo>
                    <a:pt x="1528702" y="4983326"/>
                    <a:pt x="1541245" y="4997638"/>
                    <a:pt x="1553066" y="5010620"/>
                  </a:cubicBezTo>
                  <a:cubicBezTo>
                    <a:pt x="1565156" y="5023390"/>
                    <a:pt x="1577289" y="5034263"/>
                    <a:pt x="1588544" y="5045631"/>
                  </a:cubicBezTo>
                  <a:cubicBezTo>
                    <a:pt x="1599898" y="5056928"/>
                    <a:pt x="1610856" y="5068381"/>
                    <a:pt x="1621771" y="5081505"/>
                  </a:cubicBezTo>
                  <a:cubicBezTo>
                    <a:pt x="1627278" y="5088032"/>
                    <a:pt x="1632558" y="5095138"/>
                    <a:pt x="1638292" y="5102543"/>
                  </a:cubicBezTo>
                  <a:cubicBezTo>
                    <a:pt x="1644181" y="5109820"/>
                    <a:pt x="1650127" y="5117677"/>
                    <a:pt x="1656215" y="5126313"/>
                  </a:cubicBezTo>
                  <a:cubicBezTo>
                    <a:pt x="1670231" y="5132683"/>
                    <a:pt x="1691254" y="5151243"/>
                    <a:pt x="1715307" y="5175438"/>
                  </a:cubicBezTo>
                  <a:cubicBezTo>
                    <a:pt x="1721154" y="5181638"/>
                    <a:pt x="1727992" y="5187472"/>
                    <a:pt x="1734617" y="5193856"/>
                  </a:cubicBezTo>
                  <a:cubicBezTo>
                    <a:pt x="1741271" y="5200213"/>
                    <a:pt x="1748123" y="5206767"/>
                    <a:pt x="1755089" y="5213436"/>
                  </a:cubicBezTo>
                  <a:cubicBezTo>
                    <a:pt x="1768835" y="5226927"/>
                    <a:pt x="1783021" y="5240844"/>
                    <a:pt x="1796994" y="5254562"/>
                  </a:cubicBezTo>
                  <a:cubicBezTo>
                    <a:pt x="1803789" y="5261598"/>
                    <a:pt x="1811278" y="5267813"/>
                    <a:pt x="1818385" y="5274155"/>
                  </a:cubicBezTo>
                  <a:cubicBezTo>
                    <a:pt x="1825563" y="5280413"/>
                    <a:pt x="1832585" y="5286543"/>
                    <a:pt x="1839380" y="5292475"/>
                  </a:cubicBezTo>
                  <a:cubicBezTo>
                    <a:pt x="1853028" y="5304239"/>
                    <a:pt x="1865882" y="5315013"/>
                    <a:pt x="1877378" y="5323988"/>
                  </a:cubicBezTo>
                  <a:cubicBezTo>
                    <a:pt x="1883140" y="5328448"/>
                    <a:pt x="1888491" y="5332568"/>
                    <a:pt x="1893588" y="5335951"/>
                  </a:cubicBezTo>
                  <a:cubicBezTo>
                    <a:pt x="1898812" y="5339194"/>
                    <a:pt x="1903611" y="5341912"/>
                    <a:pt x="1907901" y="5344021"/>
                  </a:cubicBezTo>
                  <a:cubicBezTo>
                    <a:pt x="1916480" y="5348240"/>
                    <a:pt x="1923049" y="5349981"/>
                    <a:pt x="1927027" y="5348509"/>
                  </a:cubicBezTo>
                  <a:cubicBezTo>
                    <a:pt x="1950315" y="5369985"/>
                    <a:pt x="1936583" y="5364223"/>
                    <a:pt x="1934006" y="5368711"/>
                  </a:cubicBezTo>
                  <a:cubicBezTo>
                    <a:pt x="1951321" y="5380376"/>
                    <a:pt x="1968833" y="5392806"/>
                    <a:pt x="1986430" y="5405024"/>
                  </a:cubicBezTo>
                  <a:cubicBezTo>
                    <a:pt x="2004594" y="5416449"/>
                    <a:pt x="2022729" y="5427874"/>
                    <a:pt x="2040270" y="5438916"/>
                  </a:cubicBezTo>
                  <a:cubicBezTo>
                    <a:pt x="2049047" y="5444338"/>
                    <a:pt x="2057669" y="5449676"/>
                    <a:pt x="2066064" y="5454857"/>
                  </a:cubicBezTo>
                  <a:cubicBezTo>
                    <a:pt x="2074516" y="5459940"/>
                    <a:pt x="2082543" y="5465093"/>
                    <a:pt x="2090938" y="5469142"/>
                  </a:cubicBezTo>
                  <a:cubicBezTo>
                    <a:pt x="2107431" y="5477593"/>
                    <a:pt x="2122848" y="5484984"/>
                    <a:pt x="2136694" y="5490731"/>
                  </a:cubicBezTo>
                  <a:cubicBezTo>
                    <a:pt x="2148728" y="5503544"/>
                    <a:pt x="2177155" y="5522769"/>
                    <a:pt x="2166212" y="5523434"/>
                  </a:cubicBezTo>
                  <a:cubicBezTo>
                    <a:pt x="2176178" y="5532254"/>
                    <a:pt x="2181955" y="5532821"/>
                    <a:pt x="2186612" y="5533713"/>
                  </a:cubicBezTo>
                  <a:cubicBezTo>
                    <a:pt x="2191284" y="5534590"/>
                    <a:pt x="2194979" y="5535581"/>
                    <a:pt x="2201562" y="5544245"/>
                  </a:cubicBezTo>
                  <a:cubicBezTo>
                    <a:pt x="2200260" y="5535893"/>
                    <a:pt x="2216512" y="5539206"/>
                    <a:pt x="2239546" y="5549639"/>
                  </a:cubicBezTo>
                  <a:cubicBezTo>
                    <a:pt x="2251070" y="5554863"/>
                    <a:pt x="2264292" y="5561871"/>
                    <a:pt x="2277954" y="5570153"/>
                  </a:cubicBezTo>
                  <a:cubicBezTo>
                    <a:pt x="2291672" y="5578321"/>
                    <a:pt x="2306537" y="5586561"/>
                    <a:pt x="2320199" y="5596188"/>
                  </a:cubicBezTo>
                  <a:cubicBezTo>
                    <a:pt x="2296302" y="5578067"/>
                    <a:pt x="2333068" y="5596471"/>
                    <a:pt x="2379277" y="5619972"/>
                  </a:cubicBezTo>
                  <a:cubicBezTo>
                    <a:pt x="2384982" y="5623058"/>
                    <a:pt x="2391126" y="5625677"/>
                    <a:pt x="2397285" y="5628367"/>
                  </a:cubicBezTo>
                  <a:cubicBezTo>
                    <a:pt x="2403443" y="5631057"/>
                    <a:pt x="2409644" y="5633775"/>
                    <a:pt x="2415802" y="5636465"/>
                  </a:cubicBezTo>
                  <a:cubicBezTo>
                    <a:pt x="2428119" y="5641816"/>
                    <a:pt x="2440223" y="5646998"/>
                    <a:pt x="2451308" y="5651556"/>
                  </a:cubicBezTo>
                  <a:cubicBezTo>
                    <a:pt x="2473563" y="5660504"/>
                    <a:pt x="2491430" y="5667653"/>
                    <a:pt x="2499457" y="5667257"/>
                  </a:cubicBezTo>
                  <a:cubicBezTo>
                    <a:pt x="2503024" y="5673075"/>
                    <a:pt x="2506691" y="5678894"/>
                    <a:pt x="2515936" y="5683042"/>
                  </a:cubicBezTo>
                  <a:cubicBezTo>
                    <a:pt x="2535175" y="5688804"/>
                    <a:pt x="2522816" y="5672863"/>
                    <a:pt x="2548950" y="5683410"/>
                  </a:cubicBezTo>
                  <a:cubicBezTo>
                    <a:pt x="2528564" y="5672169"/>
                    <a:pt x="2524302" y="5668729"/>
                    <a:pt x="2519786" y="5664935"/>
                  </a:cubicBezTo>
                  <a:cubicBezTo>
                    <a:pt x="2517535" y="5663052"/>
                    <a:pt x="2515214" y="5661070"/>
                    <a:pt x="2510796" y="5658026"/>
                  </a:cubicBezTo>
                  <a:cubicBezTo>
                    <a:pt x="2506408" y="5654926"/>
                    <a:pt x="2499740" y="5651103"/>
                    <a:pt x="2489490" y="5644096"/>
                  </a:cubicBezTo>
                  <a:cubicBezTo>
                    <a:pt x="2473266" y="5636097"/>
                    <a:pt x="2496130" y="5658592"/>
                    <a:pt x="2496498" y="5663024"/>
                  </a:cubicBezTo>
                  <a:cubicBezTo>
                    <a:pt x="2474073" y="5646545"/>
                    <a:pt x="2464135" y="5651868"/>
                    <a:pt x="2430441" y="5633478"/>
                  </a:cubicBezTo>
                  <a:cubicBezTo>
                    <a:pt x="2422937" y="5621388"/>
                    <a:pt x="2458415" y="5638418"/>
                    <a:pt x="2471610" y="5648782"/>
                  </a:cubicBezTo>
                  <a:cubicBezTo>
                    <a:pt x="2467490" y="5641179"/>
                    <a:pt x="2456731" y="5635346"/>
                    <a:pt x="2453135" y="5627716"/>
                  </a:cubicBezTo>
                  <a:cubicBezTo>
                    <a:pt x="2423702" y="5613474"/>
                    <a:pt x="2407747" y="5606551"/>
                    <a:pt x="2395189" y="5601681"/>
                  </a:cubicBezTo>
                  <a:cubicBezTo>
                    <a:pt x="2382844" y="5596386"/>
                    <a:pt x="2373571" y="5593781"/>
                    <a:pt x="2357022" y="5588798"/>
                  </a:cubicBezTo>
                  <a:cubicBezTo>
                    <a:pt x="2365742" y="5597236"/>
                    <a:pt x="2380268" y="5604612"/>
                    <a:pt x="2393887" y="5611959"/>
                  </a:cubicBezTo>
                  <a:cubicBezTo>
                    <a:pt x="2407860" y="5618669"/>
                    <a:pt x="2420771" y="5625635"/>
                    <a:pt x="2425839" y="5634596"/>
                  </a:cubicBezTo>
                  <a:cubicBezTo>
                    <a:pt x="2416935" y="5629471"/>
                    <a:pt x="2406827" y="5624049"/>
                    <a:pt x="2396648" y="5618910"/>
                  </a:cubicBezTo>
                  <a:cubicBezTo>
                    <a:pt x="2386398" y="5613913"/>
                    <a:pt x="2376700" y="5607995"/>
                    <a:pt x="2367625" y="5603691"/>
                  </a:cubicBezTo>
                  <a:cubicBezTo>
                    <a:pt x="2349646" y="5594772"/>
                    <a:pt x="2335588" y="5589633"/>
                    <a:pt x="2334158" y="5593498"/>
                  </a:cubicBezTo>
                  <a:cubicBezTo>
                    <a:pt x="2321558" y="5582880"/>
                    <a:pt x="2316419" y="5577430"/>
                    <a:pt x="2311138" y="5571540"/>
                  </a:cubicBezTo>
                  <a:cubicBezTo>
                    <a:pt x="2308491" y="5568596"/>
                    <a:pt x="2305815" y="5565538"/>
                    <a:pt x="2302163" y="5561687"/>
                  </a:cubicBezTo>
                  <a:cubicBezTo>
                    <a:pt x="2300308" y="5559790"/>
                    <a:pt x="2298227" y="5557681"/>
                    <a:pt x="2295835" y="5555231"/>
                  </a:cubicBezTo>
                  <a:cubicBezTo>
                    <a:pt x="2293470" y="5552711"/>
                    <a:pt x="2290780" y="5549852"/>
                    <a:pt x="2287666" y="5546553"/>
                  </a:cubicBezTo>
                  <a:cubicBezTo>
                    <a:pt x="2297080" y="5550984"/>
                    <a:pt x="2310770" y="5555203"/>
                    <a:pt x="2325650" y="5560809"/>
                  </a:cubicBezTo>
                  <a:cubicBezTo>
                    <a:pt x="2340585" y="5566345"/>
                    <a:pt x="2356937" y="5572843"/>
                    <a:pt x="2372651" y="5580403"/>
                  </a:cubicBezTo>
                  <a:cubicBezTo>
                    <a:pt x="2378611" y="5583305"/>
                    <a:pt x="2384727" y="5586306"/>
                    <a:pt x="2390985" y="5589364"/>
                  </a:cubicBezTo>
                  <a:cubicBezTo>
                    <a:pt x="2397200" y="5592493"/>
                    <a:pt x="2403542" y="5595664"/>
                    <a:pt x="2410238" y="5598411"/>
                  </a:cubicBezTo>
                  <a:cubicBezTo>
                    <a:pt x="2423419" y="5604243"/>
                    <a:pt x="2436981" y="5610232"/>
                    <a:pt x="2450586" y="5616249"/>
                  </a:cubicBezTo>
                  <a:cubicBezTo>
                    <a:pt x="2477796" y="5628240"/>
                    <a:pt x="2504681" y="5641363"/>
                    <a:pt x="2530687" y="5650268"/>
                  </a:cubicBezTo>
                  <a:cubicBezTo>
                    <a:pt x="2556382" y="5659853"/>
                    <a:pt x="2579784" y="5668205"/>
                    <a:pt x="2598528" y="5673854"/>
                  </a:cubicBezTo>
                  <a:cubicBezTo>
                    <a:pt x="2603228" y="5675227"/>
                    <a:pt x="2607560" y="5676601"/>
                    <a:pt x="2611709" y="5677464"/>
                  </a:cubicBezTo>
                  <a:cubicBezTo>
                    <a:pt x="2615871" y="5678300"/>
                    <a:pt x="2619693" y="5678950"/>
                    <a:pt x="2623148" y="5679403"/>
                  </a:cubicBezTo>
                  <a:cubicBezTo>
                    <a:pt x="2630042" y="5680324"/>
                    <a:pt x="2635450" y="5680465"/>
                    <a:pt x="2639074" y="5679658"/>
                  </a:cubicBezTo>
                  <a:cubicBezTo>
                    <a:pt x="2665322" y="5691876"/>
                    <a:pt x="2688483" y="5699521"/>
                    <a:pt x="2708897" y="5705085"/>
                  </a:cubicBezTo>
                  <a:cubicBezTo>
                    <a:pt x="2719020" y="5708129"/>
                    <a:pt x="2728901" y="5709431"/>
                    <a:pt x="2737948" y="5711115"/>
                  </a:cubicBezTo>
                  <a:cubicBezTo>
                    <a:pt x="2747037" y="5712701"/>
                    <a:pt x="2755503" y="5714131"/>
                    <a:pt x="2763416" y="5715731"/>
                  </a:cubicBezTo>
                  <a:cubicBezTo>
                    <a:pt x="2779244" y="5719667"/>
                    <a:pt x="2778692" y="5730709"/>
                    <a:pt x="2787625" y="5737618"/>
                  </a:cubicBezTo>
                  <a:cubicBezTo>
                    <a:pt x="2806397" y="5743918"/>
                    <a:pt x="2816279" y="5745291"/>
                    <a:pt x="2822239" y="5744442"/>
                  </a:cubicBezTo>
                  <a:cubicBezTo>
                    <a:pt x="2811919" y="5737972"/>
                    <a:pt x="2803226" y="5730921"/>
                    <a:pt x="2797861" y="5722413"/>
                  </a:cubicBezTo>
                  <a:cubicBezTo>
                    <a:pt x="2810432" y="5724961"/>
                    <a:pt x="2821248" y="5728586"/>
                    <a:pt x="2830578" y="5732365"/>
                  </a:cubicBezTo>
                  <a:cubicBezTo>
                    <a:pt x="2839992" y="5735933"/>
                    <a:pt x="2847694" y="5740336"/>
                    <a:pt x="2853682" y="5745602"/>
                  </a:cubicBezTo>
                  <a:cubicBezTo>
                    <a:pt x="2854956" y="5735154"/>
                    <a:pt x="2884828" y="5738680"/>
                    <a:pt x="2919471" y="5745546"/>
                  </a:cubicBezTo>
                  <a:cubicBezTo>
                    <a:pt x="2936686" y="5749439"/>
                    <a:pt x="2955642" y="5752185"/>
                    <a:pt x="2972730" y="5754946"/>
                  </a:cubicBezTo>
                  <a:cubicBezTo>
                    <a:pt x="2989832" y="5757650"/>
                    <a:pt x="3005192" y="5759929"/>
                    <a:pt x="3015824" y="5760496"/>
                  </a:cubicBezTo>
                  <a:cubicBezTo>
                    <a:pt x="3008222" y="5764375"/>
                    <a:pt x="3029245" y="5772020"/>
                    <a:pt x="3045936" y="5777683"/>
                  </a:cubicBezTo>
                  <a:cubicBezTo>
                    <a:pt x="3056313" y="5778037"/>
                    <a:pt x="3052434" y="5776083"/>
                    <a:pt x="3046064" y="5773138"/>
                  </a:cubicBezTo>
                  <a:cubicBezTo>
                    <a:pt x="3039750" y="5769967"/>
                    <a:pt x="3030930" y="5765918"/>
                    <a:pt x="3031128" y="5763200"/>
                  </a:cubicBezTo>
                  <a:cubicBezTo>
                    <a:pt x="3036055" y="5763752"/>
                    <a:pt x="3042057" y="5764431"/>
                    <a:pt x="3048867" y="5765210"/>
                  </a:cubicBezTo>
                  <a:cubicBezTo>
                    <a:pt x="3055733" y="5765550"/>
                    <a:pt x="3063420" y="5765903"/>
                    <a:pt x="3071617" y="5766300"/>
                  </a:cubicBezTo>
                  <a:cubicBezTo>
                    <a:pt x="3087983" y="5767079"/>
                    <a:pt x="3106302" y="5768070"/>
                    <a:pt x="3124183" y="5769556"/>
                  </a:cubicBezTo>
                  <a:cubicBezTo>
                    <a:pt x="3133130" y="5770307"/>
                    <a:pt x="3141950" y="5771170"/>
                    <a:pt x="3150388" y="5772190"/>
                  </a:cubicBezTo>
                  <a:cubicBezTo>
                    <a:pt x="3154592" y="5772741"/>
                    <a:pt x="3158712" y="5773280"/>
                    <a:pt x="3162704" y="5773803"/>
                  </a:cubicBezTo>
                  <a:cubicBezTo>
                    <a:pt x="3166725" y="5774157"/>
                    <a:pt x="3170604" y="5774554"/>
                    <a:pt x="3174313" y="5775007"/>
                  </a:cubicBezTo>
                  <a:cubicBezTo>
                    <a:pt x="3189150" y="5776819"/>
                    <a:pt x="3201212" y="5779551"/>
                    <a:pt x="3208177" y="5783529"/>
                  </a:cubicBezTo>
                  <a:cubicBezTo>
                    <a:pt x="3230956" y="5786630"/>
                    <a:pt x="3220267" y="5772416"/>
                    <a:pt x="3234509" y="5770845"/>
                  </a:cubicBezTo>
                  <a:cubicBezTo>
                    <a:pt x="3240073" y="5770236"/>
                    <a:pt x="3256991" y="5778603"/>
                    <a:pt x="3265457" y="5779028"/>
                  </a:cubicBezTo>
                  <a:cubicBezTo>
                    <a:pt x="3273965" y="5779834"/>
                    <a:pt x="3288094" y="5777456"/>
                    <a:pt x="3306258" y="5775389"/>
                  </a:cubicBezTo>
                  <a:cubicBezTo>
                    <a:pt x="3324450" y="5773237"/>
                    <a:pt x="3346733" y="5770901"/>
                    <a:pt x="3371947" y="5770122"/>
                  </a:cubicBezTo>
                  <a:cubicBezTo>
                    <a:pt x="3376661" y="5769981"/>
                    <a:pt x="3381559" y="5769910"/>
                    <a:pt x="3386599" y="5769896"/>
                  </a:cubicBezTo>
                  <a:cubicBezTo>
                    <a:pt x="3391639" y="5769882"/>
                    <a:pt x="3396849" y="5769372"/>
                    <a:pt x="3402115" y="5769188"/>
                  </a:cubicBezTo>
                  <a:cubicBezTo>
                    <a:pt x="3412649" y="5768777"/>
                    <a:pt x="3423451" y="5768353"/>
                    <a:pt x="3434011" y="5767942"/>
                  </a:cubicBezTo>
                  <a:cubicBezTo>
                    <a:pt x="3455119" y="5767206"/>
                    <a:pt x="3475223" y="5766456"/>
                    <a:pt x="3490059" y="5764644"/>
                  </a:cubicBezTo>
                  <a:cubicBezTo>
                    <a:pt x="3499291" y="5763568"/>
                    <a:pt x="3505207" y="5761345"/>
                    <a:pt x="3510913" y="5758825"/>
                  </a:cubicBezTo>
                  <a:cubicBezTo>
                    <a:pt x="3516619" y="5756433"/>
                    <a:pt x="3522111" y="5754238"/>
                    <a:pt x="3530479" y="5753262"/>
                  </a:cubicBezTo>
                  <a:cubicBezTo>
                    <a:pt x="3535575" y="5752667"/>
                    <a:pt x="3543531" y="5753445"/>
                    <a:pt x="3550171" y="5754408"/>
                  </a:cubicBezTo>
                  <a:cubicBezTo>
                    <a:pt x="3553499" y="5754890"/>
                    <a:pt x="3556485" y="5755399"/>
                    <a:pt x="3558623" y="5755810"/>
                  </a:cubicBezTo>
                  <a:cubicBezTo>
                    <a:pt x="3560759" y="5756220"/>
                    <a:pt x="3562035" y="5756503"/>
                    <a:pt x="3561935" y="5756532"/>
                  </a:cubicBezTo>
                  <a:cubicBezTo>
                    <a:pt x="3581203" y="5753120"/>
                    <a:pt x="3587617" y="5748052"/>
                    <a:pt x="3597979" y="5743974"/>
                  </a:cubicBezTo>
                  <a:cubicBezTo>
                    <a:pt x="3603147" y="5741879"/>
                    <a:pt x="3609335" y="5740322"/>
                    <a:pt x="3618535" y="5738821"/>
                  </a:cubicBezTo>
                  <a:cubicBezTo>
                    <a:pt x="3627723" y="5737065"/>
                    <a:pt x="3639955" y="5735721"/>
                    <a:pt x="3657369" y="5735055"/>
                  </a:cubicBezTo>
                  <a:cubicBezTo>
                    <a:pt x="3644543" y="5727552"/>
                    <a:pt x="3621367" y="5731743"/>
                    <a:pt x="3611939" y="5720516"/>
                  </a:cubicBezTo>
                  <a:cubicBezTo>
                    <a:pt x="3579803" y="5723984"/>
                    <a:pt x="3603119" y="5729930"/>
                    <a:pt x="3603799" y="5735749"/>
                  </a:cubicBezTo>
                  <a:cubicBezTo>
                    <a:pt x="3558199" y="5731983"/>
                    <a:pt x="3559627" y="5754564"/>
                    <a:pt x="3527507" y="5736018"/>
                  </a:cubicBezTo>
                  <a:cubicBezTo>
                    <a:pt x="3525439" y="5740421"/>
                    <a:pt x="3510943" y="5740662"/>
                    <a:pt x="3498711" y="5740095"/>
                  </a:cubicBezTo>
                  <a:cubicBezTo>
                    <a:pt x="3486479" y="5739331"/>
                    <a:pt x="3476469" y="5738892"/>
                    <a:pt x="3483235" y="5744427"/>
                  </a:cubicBezTo>
                  <a:cubicBezTo>
                    <a:pt x="3493259" y="5749410"/>
                    <a:pt x="3499955" y="5747485"/>
                    <a:pt x="3505591" y="5745489"/>
                  </a:cubicBezTo>
                  <a:cubicBezTo>
                    <a:pt x="3511239" y="5743422"/>
                    <a:pt x="3515827" y="5741836"/>
                    <a:pt x="3521915" y="5748179"/>
                  </a:cubicBezTo>
                  <a:cubicBezTo>
                    <a:pt x="3516251" y="5748802"/>
                    <a:pt x="3510899" y="5749397"/>
                    <a:pt x="3505747" y="5749963"/>
                  </a:cubicBezTo>
                  <a:cubicBezTo>
                    <a:pt x="3500593" y="5750557"/>
                    <a:pt x="3495651" y="5750656"/>
                    <a:pt x="3490823" y="5751081"/>
                  </a:cubicBezTo>
                  <a:cubicBezTo>
                    <a:pt x="3481155" y="5751888"/>
                    <a:pt x="3471911" y="5752653"/>
                    <a:pt x="3462311" y="5753445"/>
                  </a:cubicBezTo>
                  <a:cubicBezTo>
                    <a:pt x="3443087" y="5755158"/>
                    <a:pt x="3422359" y="5757041"/>
                    <a:pt x="3393579" y="5758797"/>
                  </a:cubicBezTo>
                  <a:cubicBezTo>
                    <a:pt x="3387095" y="5753644"/>
                    <a:pt x="3416853" y="5756235"/>
                    <a:pt x="3415721" y="5752242"/>
                  </a:cubicBezTo>
                  <a:cubicBezTo>
                    <a:pt x="3394215" y="5747514"/>
                    <a:pt x="3347285" y="5748533"/>
                    <a:pt x="3374863" y="5761458"/>
                  </a:cubicBezTo>
                  <a:cubicBezTo>
                    <a:pt x="3337956" y="5761302"/>
                    <a:pt x="3344199" y="5761939"/>
                    <a:pt x="3318036" y="5763101"/>
                  </a:cubicBezTo>
                  <a:cubicBezTo>
                    <a:pt x="3326191" y="5757183"/>
                    <a:pt x="3298259" y="5753332"/>
                    <a:pt x="3305352" y="5748307"/>
                  </a:cubicBezTo>
                  <a:cubicBezTo>
                    <a:pt x="3293120" y="5750741"/>
                    <a:pt x="3293984" y="5756687"/>
                    <a:pt x="3306753" y="5765776"/>
                  </a:cubicBezTo>
                  <a:cubicBezTo>
                    <a:pt x="3273866" y="5767673"/>
                    <a:pt x="3246699" y="5761812"/>
                    <a:pt x="3222405" y="5755385"/>
                  </a:cubicBezTo>
                  <a:cubicBezTo>
                    <a:pt x="3230729" y="5761260"/>
                    <a:pt x="3205969" y="5765295"/>
                    <a:pt x="3173082" y="5765422"/>
                  </a:cubicBezTo>
                  <a:cubicBezTo>
                    <a:pt x="3164842" y="5765663"/>
                    <a:pt x="3156220" y="5764842"/>
                    <a:pt x="3147514" y="5763794"/>
                  </a:cubicBezTo>
                  <a:cubicBezTo>
                    <a:pt x="3138793" y="5762761"/>
                    <a:pt x="3129987" y="5761458"/>
                    <a:pt x="3121507" y="5759845"/>
                  </a:cubicBezTo>
                  <a:cubicBezTo>
                    <a:pt x="3104533" y="5756631"/>
                    <a:pt x="3088847" y="5752214"/>
                    <a:pt x="3077747" y="5746452"/>
                  </a:cubicBezTo>
                  <a:cubicBezTo>
                    <a:pt x="3079843" y="5768140"/>
                    <a:pt x="2955770" y="5715306"/>
                    <a:pt x="2966713" y="5743068"/>
                  </a:cubicBezTo>
                  <a:cubicBezTo>
                    <a:pt x="2963400" y="5740874"/>
                    <a:pt x="2951268" y="5735763"/>
                    <a:pt x="2942250" y="5733045"/>
                  </a:cubicBezTo>
                  <a:cubicBezTo>
                    <a:pt x="2933359" y="5729817"/>
                    <a:pt x="2927455" y="5729279"/>
                    <a:pt x="2936233" y="5737561"/>
                  </a:cubicBezTo>
                  <a:cubicBezTo>
                    <a:pt x="2916158" y="5736627"/>
                    <a:pt x="2919159" y="5723942"/>
                    <a:pt x="2899084" y="5723050"/>
                  </a:cubicBezTo>
                  <a:cubicBezTo>
                    <a:pt x="2899580" y="5727750"/>
                    <a:pt x="2877622" y="5728571"/>
                    <a:pt x="2845344" y="5723914"/>
                  </a:cubicBezTo>
                  <a:cubicBezTo>
                    <a:pt x="2829063" y="5722073"/>
                    <a:pt x="2810956" y="5716509"/>
                    <a:pt x="2791632" y="5710323"/>
                  </a:cubicBezTo>
                  <a:cubicBezTo>
                    <a:pt x="2772378" y="5703924"/>
                    <a:pt x="2752246" y="5695911"/>
                    <a:pt x="2732922" y="5686185"/>
                  </a:cubicBezTo>
                  <a:cubicBezTo>
                    <a:pt x="2713541" y="5683467"/>
                    <a:pt x="2755276" y="5696831"/>
                    <a:pt x="2753606" y="5703966"/>
                  </a:cubicBezTo>
                  <a:cubicBezTo>
                    <a:pt x="2741657" y="5697326"/>
                    <a:pt x="2734777" y="5696166"/>
                    <a:pt x="2726735" y="5695160"/>
                  </a:cubicBezTo>
                  <a:cubicBezTo>
                    <a:pt x="2718694" y="5694169"/>
                    <a:pt x="2709789" y="5692470"/>
                    <a:pt x="2693622" y="5685632"/>
                  </a:cubicBezTo>
                  <a:cubicBezTo>
                    <a:pt x="2685142" y="5680040"/>
                    <a:pt x="2678587" y="5673656"/>
                    <a:pt x="2673802" y="5666704"/>
                  </a:cubicBezTo>
                  <a:cubicBezTo>
                    <a:pt x="2639060" y="5651514"/>
                    <a:pt x="2673561" y="5679559"/>
                    <a:pt x="2659631" y="5677322"/>
                  </a:cubicBezTo>
                  <a:cubicBezTo>
                    <a:pt x="2630566" y="5669097"/>
                    <a:pt x="2652071" y="5667144"/>
                    <a:pt x="2647186" y="5660928"/>
                  </a:cubicBezTo>
                  <a:cubicBezTo>
                    <a:pt x="2620217" y="5656172"/>
                    <a:pt x="2597056" y="5644973"/>
                    <a:pt x="2572224" y="5632317"/>
                  </a:cubicBezTo>
                  <a:cubicBezTo>
                    <a:pt x="2547492" y="5619420"/>
                    <a:pt x="2520919" y="5605319"/>
                    <a:pt x="2490212" y="5586986"/>
                  </a:cubicBezTo>
                  <a:cubicBezTo>
                    <a:pt x="2492859" y="5603252"/>
                    <a:pt x="2396945" y="5554736"/>
                    <a:pt x="2435636" y="5591304"/>
                  </a:cubicBezTo>
                  <a:cubicBezTo>
                    <a:pt x="2461827" y="5603634"/>
                    <a:pt x="2437250" y="5577047"/>
                    <a:pt x="2468042" y="5592988"/>
                  </a:cubicBezTo>
                  <a:cubicBezTo>
                    <a:pt x="2449369" y="5595792"/>
                    <a:pt x="2474880" y="5604541"/>
                    <a:pt x="2492279" y="5607047"/>
                  </a:cubicBezTo>
                  <a:cubicBezTo>
                    <a:pt x="2509225" y="5636578"/>
                    <a:pt x="2441044" y="5588387"/>
                    <a:pt x="2433852" y="5596839"/>
                  </a:cubicBezTo>
                  <a:cubicBezTo>
                    <a:pt x="2419058" y="5588189"/>
                    <a:pt x="2416269" y="5584353"/>
                    <a:pt x="2414740" y="5580516"/>
                  </a:cubicBezTo>
                  <a:cubicBezTo>
                    <a:pt x="2413183" y="5576736"/>
                    <a:pt x="2412914" y="5572843"/>
                    <a:pt x="2403556" y="5563556"/>
                  </a:cubicBezTo>
                  <a:cubicBezTo>
                    <a:pt x="2406558" y="5563711"/>
                    <a:pt x="2410422" y="5564603"/>
                    <a:pt x="2415646" y="5566671"/>
                  </a:cubicBezTo>
                  <a:cubicBezTo>
                    <a:pt x="2420969" y="5568596"/>
                    <a:pt x="2427821" y="5571371"/>
                    <a:pt x="2436557" y="5575787"/>
                  </a:cubicBezTo>
                  <a:cubicBezTo>
                    <a:pt x="2432989" y="5569969"/>
                    <a:pt x="2429464" y="5564207"/>
                    <a:pt x="2425896" y="5558389"/>
                  </a:cubicBezTo>
                  <a:cubicBezTo>
                    <a:pt x="2417076" y="5561404"/>
                    <a:pt x="2395076" y="5548563"/>
                    <a:pt x="2372793" y="5537082"/>
                  </a:cubicBezTo>
                  <a:cubicBezTo>
                    <a:pt x="2350566" y="5525501"/>
                    <a:pt x="2328212" y="5514884"/>
                    <a:pt x="2319066" y="5520815"/>
                  </a:cubicBezTo>
                  <a:cubicBezTo>
                    <a:pt x="2303281" y="5510098"/>
                    <a:pt x="2291956" y="5498292"/>
                    <a:pt x="2277869" y="5487348"/>
                  </a:cubicBezTo>
                  <a:cubicBezTo>
                    <a:pt x="2261093" y="5478599"/>
                    <a:pt x="2256053" y="5484785"/>
                    <a:pt x="2275618" y="5502807"/>
                  </a:cubicBezTo>
                  <a:cubicBezTo>
                    <a:pt x="2289223" y="5510509"/>
                    <a:pt x="2278025" y="5494993"/>
                    <a:pt x="2298397" y="5509107"/>
                  </a:cubicBezTo>
                  <a:cubicBezTo>
                    <a:pt x="2298992" y="5512788"/>
                    <a:pt x="2301497" y="5516398"/>
                    <a:pt x="2305178" y="5520122"/>
                  </a:cubicBezTo>
                  <a:cubicBezTo>
                    <a:pt x="2308831" y="5523887"/>
                    <a:pt x="2313658" y="5527738"/>
                    <a:pt x="2319165" y="5531447"/>
                  </a:cubicBezTo>
                  <a:cubicBezTo>
                    <a:pt x="2330038" y="5539092"/>
                    <a:pt x="2342567" y="5547870"/>
                    <a:pt x="2350778" y="5559563"/>
                  </a:cubicBezTo>
                  <a:cubicBezTo>
                    <a:pt x="2341760" y="5555005"/>
                    <a:pt x="2332077" y="5550107"/>
                    <a:pt x="2322309" y="5545180"/>
                  </a:cubicBezTo>
                  <a:cubicBezTo>
                    <a:pt x="2317438" y="5542688"/>
                    <a:pt x="2312540" y="5540197"/>
                    <a:pt x="2307698" y="5537719"/>
                  </a:cubicBezTo>
                  <a:cubicBezTo>
                    <a:pt x="2302913" y="5535142"/>
                    <a:pt x="2298340" y="5532339"/>
                    <a:pt x="2293768" y="5529791"/>
                  </a:cubicBezTo>
                  <a:cubicBezTo>
                    <a:pt x="2275576" y="5519442"/>
                    <a:pt x="2259012" y="5510707"/>
                    <a:pt x="2247983" y="5507140"/>
                  </a:cubicBezTo>
                  <a:cubicBezTo>
                    <a:pt x="2238753" y="5487617"/>
                    <a:pt x="2310374" y="5543608"/>
                    <a:pt x="2300903" y="5523987"/>
                  </a:cubicBezTo>
                  <a:cubicBezTo>
                    <a:pt x="2272249" y="5498164"/>
                    <a:pt x="2234916" y="5495077"/>
                    <a:pt x="2215932" y="5461936"/>
                  </a:cubicBezTo>
                  <a:cubicBezTo>
                    <a:pt x="2226988" y="5472271"/>
                    <a:pt x="2243595" y="5481005"/>
                    <a:pt x="2254892" y="5491001"/>
                  </a:cubicBezTo>
                  <a:cubicBezTo>
                    <a:pt x="2246879" y="5478500"/>
                    <a:pt x="2233529" y="5468179"/>
                    <a:pt x="2220264" y="5458949"/>
                  </a:cubicBezTo>
                  <a:cubicBezTo>
                    <a:pt x="2207282" y="5449308"/>
                    <a:pt x="2193931" y="5441380"/>
                    <a:pt x="2185055" y="5435320"/>
                  </a:cubicBezTo>
                  <a:cubicBezTo>
                    <a:pt x="2169864" y="5424929"/>
                    <a:pt x="2154362" y="5414778"/>
                    <a:pt x="2138591" y="5404826"/>
                  </a:cubicBezTo>
                  <a:cubicBezTo>
                    <a:pt x="2130564" y="5400041"/>
                    <a:pt x="2123146" y="5394378"/>
                    <a:pt x="2115402" y="5389140"/>
                  </a:cubicBezTo>
                  <a:cubicBezTo>
                    <a:pt x="2107672" y="5383873"/>
                    <a:pt x="2099914" y="5378593"/>
                    <a:pt x="2092156" y="5373312"/>
                  </a:cubicBezTo>
                  <a:cubicBezTo>
                    <a:pt x="2076540" y="5362836"/>
                    <a:pt x="2060727" y="5352515"/>
                    <a:pt x="2044772" y="5342294"/>
                  </a:cubicBezTo>
                  <a:cubicBezTo>
                    <a:pt x="2029015" y="5331846"/>
                    <a:pt x="2013938" y="5320478"/>
                    <a:pt x="1998322" y="5309747"/>
                  </a:cubicBezTo>
                  <a:cubicBezTo>
                    <a:pt x="1982721" y="5298916"/>
                    <a:pt x="1967148" y="5288114"/>
                    <a:pt x="1951646" y="5277341"/>
                  </a:cubicBezTo>
                  <a:cubicBezTo>
                    <a:pt x="1936413" y="5266199"/>
                    <a:pt x="1921789" y="5254435"/>
                    <a:pt x="1906895" y="5243052"/>
                  </a:cubicBezTo>
                  <a:cubicBezTo>
                    <a:pt x="1892073" y="5231514"/>
                    <a:pt x="1877349" y="5220061"/>
                    <a:pt x="1862739" y="5208693"/>
                  </a:cubicBezTo>
                  <a:cubicBezTo>
                    <a:pt x="1848540" y="5196857"/>
                    <a:pt x="1835062" y="5184442"/>
                    <a:pt x="1821500" y="5172337"/>
                  </a:cubicBezTo>
                  <a:cubicBezTo>
                    <a:pt x="1782454" y="5121485"/>
                    <a:pt x="1785257" y="5153027"/>
                    <a:pt x="1762875" y="5136760"/>
                  </a:cubicBezTo>
                  <a:cubicBezTo>
                    <a:pt x="1767165" y="5135600"/>
                    <a:pt x="1764461" y="5122844"/>
                    <a:pt x="1775730" y="5133250"/>
                  </a:cubicBezTo>
                  <a:cubicBezTo>
                    <a:pt x="1757934" y="5100929"/>
                    <a:pt x="1737788" y="5095464"/>
                    <a:pt x="1712277" y="5058868"/>
                  </a:cubicBezTo>
                  <a:cubicBezTo>
                    <a:pt x="1745886" y="5104411"/>
                    <a:pt x="1696719" y="5062252"/>
                    <a:pt x="1724580" y="5100972"/>
                  </a:cubicBezTo>
                  <a:cubicBezTo>
                    <a:pt x="1720616" y="5097291"/>
                    <a:pt x="1713212" y="5089773"/>
                    <a:pt x="1704024" y="5079707"/>
                  </a:cubicBezTo>
                  <a:cubicBezTo>
                    <a:pt x="1699423" y="5074681"/>
                    <a:pt x="1694383" y="5069005"/>
                    <a:pt x="1689102" y="5062846"/>
                  </a:cubicBezTo>
                  <a:cubicBezTo>
                    <a:pt x="1683807" y="5056716"/>
                    <a:pt x="1678923" y="5049552"/>
                    <a:pt x="1673671" y="5042361"/>
                  </a:cubicBezTo>
                  <a:cubicBezTo>
                    <a:pt x="1675964" y="5028600"/>
                    <a:pt x="1688380" y="5057580"/>
                    <a:pt x="1705694" y="5072954"/>
                  </a:cubicBezTo>
                  <a:cubicBezTo>
                    <a:pt x="1719285" y="5080330"/>
                    <a:pt x="1711116" y="5065324"/>
                    <a:pt x="1701022" y="5047259"/>
                  </a:cubicBezTo>
                  <a:cubicBezTo>
                    <a:pt x="1681471" y="5027453"/>
                    <a:pt x="1664624" y="5009884"/>
                    <a:pt x="1650184" y="4994368"/>
                  </a:cubicBezTo>
                  <a:cubicBezTo>
                    <a:pt x="1635857" y="4978767"/>
                    <a:pt x="1623328" y="4965671"/>
                    <a:pt x="1614367" y="4953270"/>
                  </a:cubicBezTo>
                  <a:cubicBezTo>
                    <a:pt x="1595722" y="4929004"/>
                    <a:pt x="1584778" y="4912440"/>
                    <a:pt x="1578521" y="4901539"/>
                  </a:cubicBezTo>
                  <a:cubicBezTo>
                    <a:pt x="1575385" y="4896085"/>
                    <a:pt x="1573412" y="4892039"/>
                    <a:pt x="1572200" y="4889140"/>
                  </a:cubicBezTo>
                  <a:lnTo>
                    <a:pt x="1571849" y="4888033"/>
                  </a:lnTo>
                  <a:lnTo>
                    <a:pt x="1591177" y="4912370"/>
                  </a:lnTo>
                  <a:cubicBezTo>
                    <a:pt x="1593032" y="4902573"/>
                    <a:pt x="1587595" y="4890979"/>
                    <a:pt x="1574797" y="4877755"/>
                  </a:cubicBezTo>
                  <a:cubicBezTo>
                    <a:pt x="1581848" y="4864292"/>
                    <a:pt x="1596076" y="4908618"/>
                    <a:pt x="1601215" y="4925069"/>
                  </a:cubicBezTo>
                  <a:cubicBezTo>
                    <a:pt x="1611323" y="4937711"/>
                    <a:pt x="1621148" y="4950580"/>
                    <a:pt x="1631369" y="4963052"/>
                  </a:cubicBezTo>
                  <a:cubicBezTo>
                    <a:pt x="1634739" y="4965275"/>
                    <a:pt x="1633479" y="4961141"/>
                    <a:pt x="1632516" y="4955875"/>
                  </a:cubicBezTo>
                  <a:cubicBezTo>
                    <a:pt x="1631582" y="4950580"/>
                    <a:pt x="1630676" y="4944351"/>
                    <a:pt x="1633889" y="4942935"/>
                  </a:cubicBezTo>
                  <a:cubicBezTo>
                    <a:pt x="1636480" y="4946758"/>
                    <a:pt x="1638802" y="4950368"/>
                    <a:pt x="1641180" y="4953596"/>
                  </a:cubicBezTo>
                  <a:cubicBezTo>
                    <a:pt x="1643644" y="4956752"/>
                    <a:pt x="1645937" y="4959697"/>
                    <a:pt x="1648075" y="4962444"/>
                  </a:cubicBezTo>
                  <a:cubicBezTo>
                    <a:pt x="1652393" y="4967908"/>
                    <a:pt x="1656173" y="4972566"/>
                    <a:pt x="1659641" y="4976686"/>
                  </a:cubicBezTo>
                  <a:cubicBezTo>
                    <a:pt x="1666564" y="4984925"/>
                    <a:pt x="1672184" y="4990984"/>
                    <a:pt x="1678031" y="4997100"/>
                  </a:cubicBezTo>
                  <a:cubicBezTo>
                    <a:pt x="1683878" y="5003202"/>
                    <a:pt x="1689867" y="5009446"/>
                    <a:pt x="1697837" y="5017770"/>
                  </a:cubicBezTo>
                  <a:cubicBezTo>
                    <a:pt x="1705694" y="5026179"/>
                    <a:pt x="1715095" y="5037038"/>
                    <a:pt x="1729139" y="5051251"/>
                  </a:cubicBezTo>
                  <a:cubicBezTo>
                    <a:pt x="1716256" y="5048986"/>
                    <a:pt x="1736019" y="5073365"/>
                    <a:pt x="1754182" y="5089816"/>
                  </a:cubicBezTo>
                  <a:cubicBezTo>
                    <a:pt x="1753149" y="5081194"/>
                    <a:pt x="1745377" y="5071822"/>
                    <a:pt x="1744881" y="5063413"/>
                  </a:cubicBezTo>
                  <a:cubicBezTo>
                    <a:pt x="1760751" y="5078858"/>
                    <a:pt x="1775008" y="5092732"/>
                    <a:pt x="1788499" y="5105870"/>
                  </a:cubicBezTo>
                  <a:cubicBezTo>
                    <a:pt x="1795068" y="5112566"/>
                    <a:pt x="1802133" y="5118456"/>
                    <a:pt x="1808942" y="5124402"/>
                  </a:cubicBezTo>
                  <a:cubicBezTo>
                    <a:pt x="1815752" y="5130333"/>
                    <a:pt x="1822491" y="5136180"/>
                    <a:pt x="1829244" y="5142069"/>
                  </a:cubicBezTo>
                  <a:cubicBezTo>
                    <a:pt x="1842693" y="5153820"/>
                    <a:pt x="1856255" y="5165670"/>
                    <a:pt x="1870837" y="5178425"/>
                  </a:cubicBezTo>
                  <a:cubicBezTo>
                    <a:pt x="1877930" y="5184965"/>
                    <a:pt x="1885915" y="5191096"/>
                    <a:pt x="1894182" y="5197594"/>
                  </a:cubicBezTo>
                  <a:cubicBezTo>
                    <a:pt x="1902408" y="5204106"/>
                    <a:pt x="1911029" y="5210930"/>
                    <a:pt x="1920146" y="5218150"/>
                  </a:cubicBezTo>
                  <a:cubicBezTo>
                    <a:pt x="1938848" y="5237503"/>
                    <a:pt x="1928938" y="5231415"/>
                    <a:pt x="1931670" y="5243364"/>
                  </a:cubicBezTo>
                  <a:cubicBezTo>
                    <a:pt x="1960636" y="5263297"/>
                    <a:pt x="1988228" y="5278983"/>
                    <a:pt x="1997968" y="5278516"/>
                  </a:cubicBezTo>
                  <a:cubicBezTo>
                    <a:pt x="2010243" y="5289431"/>
                    <a:pt x="2023196" y="5300077"/>
                    <a:pt x="2036632" y="5310568"/>
                  </a:cubicBezTo>
                  <a:cubicBezTo>
                    <a:pt x="2043455" y="5315693"/>
                    <a:pt x="2049967" y="5321285"/>
                    <a:pt x="2057329" y="5325928"/>
                  </a:cubicBezTo>
                  <a:cubicBezTo>
                    <a:pt x="2064606" y="5330657"/>
                    <a:pt x="2071925" y="5335428"/>
                    <a:pt x="2079301" y="5340227"/>
                  </a:cubicBezTo>
                  <a:cubicBezTo>
                    <a:pt x="2094138" y="5349585"/>
                    <a:pt x="2109173" y="5359070"/>
                    <a:pt x="2124335" y="5368626"/>
                  </a:cubicBezTo>
                  <a:cubicBezTo>
                    <a:pt x="2131952" y="5373326"/>
                    <a:pt x="2139426" y="5378239"/>
                    <a:pt x="2147185" y="5382811"/>
                  </a:cubicBezTo>
                  <a:cubicBezTo>
                    <a:pt x="2155056" y="5387214"/>
                    <a:pt x="2162956" y="5391631"/>
                    <a:pt x="2170869" y="5396048"/>
                  </a:cubicBezTo>
                  <a:cubicBezTo>
                    <a:pt x="2233345" y="5432602"/>
                    <a:pt x="2296486" y="5468335"/>
                    <a:pt x="2351076" y="5514176"/>
                  </a:cubicBezTo>
                  <a:cubicBezTo>
                    <a:pt x="2364114" y="5523067"/>
                    <a:pt x="2350807" y="5498674"/>
                    <a:pt x="2341251" y="5496239"/>
                  </a:cubicBezTo>
                  <a:cubicBezTo>
                    <a:pt x="2346121" y="5492303"/>
                    <a:pt x="2382618" y="5515251"/>
                    <a:pt x="2391976" y="5515251"/>
                  </a:cubicBezTo>
                  <a:cubicBezTo>
                    <a:pt x="2394595" y="5523123"/>
                    <a:pt x="2401135" y="5530103"/>
                    <a:pt x="2413240" y="5535864"/>
                  </a:cubicBezTo>
                  <a:cubicBezTo>
                    <a:pt x="2407265" y="5527795"/>
                    <a:pt x="2412461" y="5527710"/>
                    <a:pt x="2423872" y="5531915"/>
                  </a:cubicBezTo>
                  <a:cubicBezTo>
                    <a:pt x="2426731" y="5532962"/>
                    <a:pt x="2429974" y="5534279"/>
                    <a:pt x="2433527" y="5535822"/>
                  </a:cubicBezTo>
                  <a:cubicBezTo>
                    <a:pt x="2437165" y="5537209"/>
                    <a:pt x="2441143" y="5538738"/>
                    <a:pt x="2445405" y="5540366"/>
                  </a:cubicBezTo>
                  <a:cubicBezTo>
                    <a:pt x="2453828" y="5543807"/>
                    <a:pt x="2463285" y="5547671"/>
                    <a:pt x="2473124" y="5551692"/>
                  </a:cubicBezTo>
                  <a:cubicBezTo>
                    <a:pt x="2492718" y="5559818"/>
                    <a:pt x="2513741" y="5568582"/>
                    <a:pt x="2531169" y="5574556"/>
                  </a:cubicBezTo>
                  <a:cubicBezTo>
                    <a:pt x="2548865" y="5579978"/>
                    <a:pt x="2563220" y="5582059"/>
                    <a:pt x="2568657" y="5578846"/>
                  </a:cubicBezTo>
                  <a:cubicBezTo>
                    <a:pt x="2583423" y="5591785"/>
                    <a:pt x="2597198" y="5598354"/>
                    <a:pt x="2610151" y="5602191"/>
                  </a:cubicBezTo>
                  <a:cubicBezTo>
                    <a:pt x="2616621" y="5604116"/>
                    <a:pt x="2622907" y="5605362"/>
                    <a:pt x="2629037" y="5606409"/>
                  </a:cubicBezTo>
                  <a:cubicBezTo>
                    <a:pt x="2635139" y="5607514"/>
                    <a:pt x="2641127" y="5608321"/>
                    <a:pt x="2647200" y="5609000"/>
                  </a:cubicBezTo>
                  <a:cubicBezTo>
                    <a:pt x="2671480" y="5620864"/>
                    <a:pt x="2706420" y="5633747"/>
                    <a:pt x="2737353" y="5642736"/>
                  </a:cubicBezTo>
                  <a:cubicBezTo>
                    <a:pt x="2768810" y="5650339"/>
                    <a:pt x="2796374" y="5653454"/>
                    <a:pt x="2805265" y="5648980"/>
                  </a:cubicBezTo>
                  <a:cubicBezTo>
                    <a:pt x="2827534" y="5662004"/>
                    <a:pt x="2849548" y="5670782"/>
                    <a:pt x="2869170" y="5673840"/>
                  </a:cubicBezTo>
                  <a:cubicBezTo>
                    <a:pt x="2888636" y="5677464"/>
                    <a:pt x="2904960" y="5677761"/>
                    <a:pt x="2915563" y="5676133"/>
                  </a:cubicBezTo>
                  <a:cubicBezTo>
                    <a:pt x="2926577" y="5679574"/>
                    <a:pt x="2930159" y="5686921"/>
                    <a:pt x="2936544" y="5692867"/>
                  </a:cubicBezTo>
                  <a:cubicBezTo>
                    <a:pt x="2950234" y="5696222"/>
                    <a:pt x="2947799" y="5692187"/>
                    <a:pt x="2962806" y="5695316"/>
                  </a:cubicBezTo>
                  <a:cubicBezTo>
                    <a:pt x="2959436" y="5693532"/>
                    <a:pt x="2956038" y="5691848"/>
                    <a:pt x="2952995" y="5689823"/>
                  </a:cubicBezTo>
                  <a:cubicBezTo>
                    <a:pt x="2949965" y="5687700"/>
                    <a:pt x="2947247" y="5685435"/>
                    <a:pt x="2945081" y="5682886"/>
                  </a:cubicBezTo>
                  <a:cubicBezTo>
                    <a:pt x="2948762" y="5684189"/>
                    <a:pt x="2952329" y="5685548"/>
                    <a:pt x="2955883" y="5686610"/>
                  </a:cubicBezTo>
                  <a:cubicBezTo>
                    <a:pt x="2959465" y="5687558"/>
                    <a:pt x="2962961" y="5688478"/>
                    <a:pt x="2966387" y="5689370"/>
                  </a:cubicBezTo>
                  <a:cubicBezTo>
                    <a:pt x="2973254" y="5691097"/>
                    <a:pt x="2979822" y="5692612"/>
                    <a:pt x="2986151" y="5693943"/>
                  </a:cubicBezTo>
                  <a:cubicBezTo>
                    <a:pt x="2998807" y="5696604"/>
                    <a:pt x="3010444" y="5698502"/>
                    <a:pt x="3021374" y="5699917"/>
                  </a:cubicBezTo>
                  <a:cubicBezTo>
                    <a:pt x="3043261" y="5702607"/>
                    <a:pt x="3062104" y="5704079"/>
                    <a:pt x="3081018" y="5703315"/>
                  </a:cubicBezTo>
                  <a:cubicBezTo>
                    <a:pt x="3099818" y="5703075"/>
                    <a:pt x="3118194" y="5702919"/>
                    <a:pt x="3138694" y="5704858"/>
                  </a:cubicBezTo>
                  <a:cubicBezTo>
                    <a:pt x="3148958" y="5705835"/>
                    <a:pt x="3159745" y="5707322"/>
                    <a:pt x="3171411" y="5709601"/>
                  </a:cubicBezTo>
                  <a:lnTo>
                    <a:pt x="3194288" y="5713802"/>
                  </a:lnTo>
                  <a:lnTo>
                    <a:pt x="3183529" y="5714896"/>
                  </a:lnTo>
                  <a:cubicBezTo>
                    <a:pt x="3179877" y="5715518"/>
                    <a:pt x="3176224" y="5716127"/>
                    <a:pt x="3172020" y="5716070"/>
                  </a:cubicBezTo>
                  <a:cubicBezTo>
                    <a:pt x="3167829" y="5715901"/>
                    <a:pt x="3163143" y="5714754"/>
                    <a:pt x="3157339" y="5712319"/>
                  </a:cubicBezTo>
                  <a:cubicBezTo>
                    <a:pt x="3168112" y="5720134"/>
                    <a:pt x="3179608" y="5722087"/>
                    <a:pt x="3190594" y="5723036"/>
                  </a:cubicBezTo>
                  <a:cubicBezTo>
                    <a:pt x="3201580" y="5724013"/>
                    <a:pt x="3212085" y="5723871"/>
                    <a:pt x="3221329" y="5726221"/>
                  </a:cubicBezTo>
                  <a:cubicBezTo>
                    <a:pt x="3233688" y="5719581"/>
                    <a:pt x="3209465" y="5712928"/>
                    <a:pt x="3216940" y="5705495"/>
                  </a:cubicBezTo>
                  <a:cubicBezTo>
                    <a:pt x="3252871" y="5710507"/>
                    <a:pt x="3259256" y="5702296"/>
                    <a:pt x="3280364" y="5713069"/>
                  </a:cubicBezTo>
                  <a:cubicBezTo>
                    <a:pt x="3288038" y="5712758"/>
                    <a:pt x="3280520" y="5710252"/>
                    <a:pt x="3276443" y="5709827"/>
                  </a:cubicBezTo>
                  <a:cubicBezTo>
                    <a:pt x="3299958" y="5709388"/>
                    <a:pt x="3325158" y="5707151"/>
                    <a:pt x="3350909" y="5705368"/>
                  </a:cubicBezTo>
                  <a:cubicBezTo>
                    <a:pt x="3363750" y="5704377"/>
                    <a:pt x="3376803" y="5703371"/>
                    <a:pt x="3389955" y="5702367"/>
                  </a:cubicBezTo>
                  <a:cubicBezTo>
                    <a:pt x="3403121" y="5700851"/>
                    <a:pt x="3416387" y="5698757"/>
                    <a:pt x="3429579" y="5697029"/>
                  </a:cubicBezTo>
                  <a:cubicBezTo>
                    <a:pt x="3455999" y="5693306"/>
                    <a:pt x="3482245" y="5690319"/>
                    <a:pt x="3507599" y="5687006"/>
                  </a:cubicBezTo>
                  <a:cubicBezTo>
                    <a:pt x="3532955" y="5682603"/>
                    <a:pt x="3557419" y="5678894"/>
                    <a:pt x="3580327" y="5676303"/>
                  </a:cubicBezTo>
                  <a:cubicBezTo>
                    <a:pt x="3587023" y="5675553"/>
                    <a:pt x="3591609" y="5679248"/>
                    <a:pt x="3596083" y="5680919"/>
                  </a:cubicBezTo>
                  <a:cubicBezTo>
                    <a:pt x="3613425" y="5676388"/>
                    <a:pt x="3631419" y="5669664"/>
                    <a:pt x="3650503" y="5664255"/>
                  </a:cubicBezTo>
                  <a:cubicBezTo>
                    <a:pt x="3669571" y="5658678"/>
                    <a:pt x="3689647" y="5653482"/>
                    <a:pt x="3710911" y="5648853"/>
                  </a:cubicBezTo>
                  <a:cubicBezTo>
                    <a:pt x="3713573" y="5648272"/>
                    <a:pt x="3716247" y="5647691"/>
                    <a:pt x="3718939" y="5647111"/>
                  </a:cubicBezTo>
                  <a:cubicBezTo>
                    <a:pt x="3721615" y="5646389"/>
                    <a:pt x="3724303" y="5645653"/>
                    <a:pt x="3727007" y="5644917"/>
                  </a:cubicBezTo>
                  <a:cubicBezTo>
                    <a:pt x="3732431" y="5643515"/>
                    <a:pt x="3737923" y="5642099"/>
                    <a:pt x="3743487" y="5640670"/>
                  </a:cubicBezTo>
                  <a:cubicBezTo>
                    <a:pt x="3754627" y="5637923"/>
                    <a:pt x="3766083" y="5635304"/>
                    <a:pt x="3777875" y="5632841"/>
                  </a:cubicBezTo>
                  <a:cubicBezTo>
                    <a:pt x="3789667" y="5630378"/>
                    <a:pt x="3801799" y="5628084"/>
                    <a:pt x="3814301" y="5625975"/>
                  </a:cubicBezTo>
                  <a:cubicBezTo>
                    <a:pt x="3820587" y="5625083"/>
                    <a:pt x="3826843" y="5623610"/>
                    <a:pt x="3833199" y="5622195"/>
                  </a:cubicBezTo>
                  <a:cubicBezTo>
                    <a:pt x="3839571" y="5620864"/>
                    <a:pt x="3846041" y="5619519"/>
                    <a:pt x="3852583" y="5618160"/>
                  </a:cubicBezTo>
                  <a:cubicBezTo>
                    <a:pt x="3856587" y="5610033"/>
                    <a:pt x="3881815" y="5587934"/>
                    <a:pt x="3925207" y="5588727"/>
                  </a:cubicBezTo>
                  <a:cubicBezTo>
                    <a:pt x="3921455" y="5578732"/>
                    <a:pt x="3977617" y="5556746"/>
                    <a:pt x="4011779" y="5557256"/>
                  </a:cubicBezTo>
                  <a:cubicBezTo>
                    <a:pt x="4019991" y="5553589"/>
                    <a:pt x="4003283" y="5555783"/>
                    <a:pt x="3998215" y="5552060"/>
                  </a:cubicBezTo>
                  <a:cubicBezTo>
                    <a:pt x="4003583" y="5550064"/>
                    <a:pt x="4008623" y="5548195"/>
                    <a:pt x="4013663" y="5546312"/>
                  </a:cubicBezTo>
                  <a:cubicBezTo>
                    <a:pt x="4018673" y="5544330"/>
                    <a:pt x="4023529" y="5541896"/>
                    <a:pt x="4028811" y="5539701"/>
                  </a:cubicBezTo>
                  <a:cubicBezTo>
                    <a:pt x="4039315" y="5535185"/>
                    <a:pt x="4051179" y="5530598"/>
                    <a:pt x="4067203" y="5525770"/>
                  </a:cubicBezTo>
                  <a:cubicBezTo>
                    <a:pt x="4195963" y="5461837"/>
                    <a:pt x="4325713" y="5379754"/>
                    <a:pt x="4443345" y="5282735"/>
                  </a:cubicBezTo>
                  <a:cubicBezTo>
                    <a:pt x="4560877" y="5185348"/>
                    <a:pt x="4666561" y="5074781"/>
                    <a:pt x="4754803" y="4961722"/>
                  </a:cubicBezTo>
                  <a:cubicBezTo>
                    <a:pt x="4764739" y="4950141"/>
                    <a:pt x="4771931" y="4939339"/>
                    <a:pt x="4779463" y="4930010"/>
                  </a:cubicBezTo>
                  <a:cubicBezTo>
                    <a:pt x="4786911" y="4920595"/>
                    <a:pt x="4794243" y="4912172"/>
                    <a:pt x="4802781" y="4903493"/>
                  </a:cubicBezTo>
                  <a:cubicBezTo>
                    <a:pt x="4807043" y="4899147"/>
                    <a:pt x="4811615" y="4894744"/>
                    <a:pt x="4816655" y="4890129"/>
                  </a:cubicBezTo>
                  <a:cubicBezTo>
                    <a:pt x="4819203" y="4887850"/>
                    <a:pt x="4821835" y="4885486"/>
                    <a:pt x="4824583" y="4883022"/>
                  </a:cubicBezTo>
                  <a:cubicBezTo>
                    <a:pt x="4827203" y="4880432"/>
                    <a:pt x="4829935" y="4877742"/>
                    <a:pt x="4832779" y="4874924"/>
                  </a:cubicBezTo>
                  <a:cubicBezTo>
                    <a:pt x="4844289" y="4863754"/>
                    <a:pt x="4858235" y="4850999"/>
                    <a:pt x="4875987" y="4835426"/>
                  </a:cubicBezTo>
                  <a:cubicBezTo>
                    <a:pt x="4859875" y="4873877"/>
                    <a:pt x="4846751" y="4891120"/>
                    <a:pt x="4813257" y="4937754"/>
                  </a:cubicBezTo>
                  <a:cubicBezTo>
                    <a:pt x="4829423" y="4927193"/>
                    <a:pt x="4838767" y="4916334"/>
                    <a:pt x="4846073" y="4905886"/>
                  </a:cubicBezTo>
                  <a:cubicBezTo>
                    <a:pt x="4852869" y="4894900"/>
                    <a:pt x="4857597" y="4884254"/>
                    <a:pt x="4865455" y="4874528"/>
                  </a:cubicBezTo>
                  <a:cubicBezTo>
                    <a:pt x="4882883" y="4868129"/>
                    <a:pt x="4891999" y="4859408"/>
                    <a:pt x="4899119" y="4850149"/>
                  </a:cubicBezTo>
                  <a:cubicBezTo>
                    <a:pt x="4902645" y="4845477"/>
                    <a:pt x="4905873" y="4840834"/>
                    <a:pt x="4909101" y="4835921"/>
                  </a:cubicBezTo>
                  <a:cubicBezTo>
                    <a:pt x="4912243" y="4830924"/>
                    <a:pt x="4915711" y="4825969"/>
                    <a:pt x="4920355" y="4821212"/>
                  </a:cubicBezTo>
                  <a:cubicBezTo>
                    <a:pt x="4921927" y="4822104"/>
                    <a:pt x="4927407" y="4830386"/>
                    <a:pt x="4938051" y="4817064"/>
                  </a:cubicBezTo>
                  <a:cubicBezTo>
                    <a:pt x="4945753" y="4815280"/>
                    <a:pt x="4912243" y="4843666"/>
                    <a:pt x="4918543" y="4847785"/>
                  </a:cubicBezTo>
                  <a:cubicBezTo>
                    <a:pt x="4928099" y="4838130"/>
                    <a:pt x="4938449" y="4835850"/>
                    <a:pt x="4948273" y="4827625"/>
                  </a:cubicBezTo>
                  <a:cubicBezTo>
                    <a:pt x="4957503" y="4814275"/>
                    <a:pt x="4935065" y="4836757"/>
                    <a:pt x="4930521" y="4831844"/>
                  </a:cubicBezTo>
                  <a:cubicBezTo>
                    <a:pt x="4944579" y="4821637"/>
                    <a:pt x="4958113" y="4805441"/>
                    <a:pt x="4972949" y="4800132"/>
                  </a:cubicBezTo>
                  <a:cubicBezTo>
                    <a:pt x="4964951" y="4812081"/>
                    <a:pt x="4961567" y="4820674"/>
                    <a:pt x="4957589" y="4829735"/>
                  </a:cubicBezTo>
                  <a:cubicBezTo>
                    <a:pt x="4976035" y="4816257"/>
                    <a:pt x="4993575" y="4785720"/>
                    <a:pt x="5009603" y="4764003"/>
                  </a:cubicBezTo>
                  <a:cubicBezTo>
                    <a:pt x="5025259" y="4745471"/>
                    <a:pt x="5008683" y="4772087"/>
                    <a:pt x="5002623" y="4779363"/>
                  </a:cubicBezTo>
                  <a:cubicBezTo>
                    <a:pt x="4998913" y="4785678"/>
                    <a:pt x="5007423" y="4781699"/>
                    <a:pt x="5012051" y="4781020"/>
                  </a:cubicBezTo>
                  <a:cubicBezTo>
                    <a:pt x="5006615" y="4790746"/>
                    <a:pt x="5000911" y="4798447"/>
                    <a:pt x="4994369" y="4804507"/>
                  </a:cubicBezTo>
                  <a:cubicBezTo>
                    <a:pt x="4988011" y="4810721"/>
                    <a:pt x="4981585" y="4815918"/>
                    <a:pt x="4975187" y="4821113"/>
                  </a:cubicBezTo>
                  <a:cubicBezTo>
                    <a:pt x="4987007" y="4815847"/>
                    <a:pt x="4996423" y="4810424"/>
                    <a:pt x="5005087" y="4802496"/>
                  </a:cubicBezTo>
                  <a:cubicBezTo>
                    <a:pt x="5013411" y="4794285"/>
                    <a:pt x="5020475" y="4783158"/>
                    <a:pt x="5028503" y="4767288"/>
                  </a:cubicBezTo>
                  <a:cubicBezTo>
                    <a:pt x="5041725" y="4772299"/>
                    <a:pt x="5003613" y="4810538"/>
                    <a:pt x="5003671" y="4827059"/>
                  </a:cubicBezTo>
                  <a:cubicBezTo>
                    <a:pt x="5011627" y="4822260"/>
                    <a:pt x="5018435" y="4814445"/>
                    <a:pt x="5022131" y="4806616"/>
                  </a:cubicBezTo>
                  <a:cubicBezTo>
                    <a:pt x="5025939" y="4798858"/>
                    <a:pt x="5027667" y="4791907"/>
                    <a:pt x="5027059" y="4789910"/>
                  </a:cubicBezTo>
                  <a:cubicBezTo>
                    <a:pt x="5044301" y="4778273"/>
                    <a:pt x="5040223" y="4789585"/>
                    <a:pt x="5031915" y="4805568"/>
                  </a:cubicBezTo>
                  <a:cubicBezTo>
                    <a:pt x="5029803" y="4809532"/>
                    <a:pt x="5027595" y="4813921"/>
                    <a:pt x="5025103" y="4818055"/>
                  </a:cubicBezTo>
                  <a:cubicBezTo>
                    <a:pt x="5022571" y="4822161"/>
                    <a:pt x="5020051" y="4826252"/>
                    <a:pt x="5017743" y="4830004"/>
                  </a:cubicBezTo>
                  <a:cubicBezTo>
                    <a:pt x="5013239" y="4837592"/>
                    <a:pt x="5009955" y="4844062"/>
                    <a:pt x="5010155" y="4847162"/>
                  </a:cubicBezTo>
                  <a:cubicBezTo>
                    <a:pt x="5024297" y="4837903"/>
                    <a:pt x="5032027" y="4829126"/>
                    <a:pt x="5036811" y="4819230"/>
                  </a:cubicBezTo>
                  <a:cubicBezTo>
                    <a:pt x="5041555" y="4809306"/>
                    <a:pt x="5044287" y="4798985"/>
                    <a:pt x="5049851" y="4787490"/>
                  </a:cubicBezTo>
                  <a:cubicBezTo>
                    <a:pt x="5056773" y="4786471"/>
                    <a:pt x="5053391" y="4794016"/>
                    <a:pt x="5043283" y="4807352"/>
                  </a:cubicBezTo>
                  <a:cubicBezTo>
                    <a:pt x="5049767" y="4802624"/>
                    <a:pt x="5068735" y="4789161"/>
                    <a:pt x="5052739" y="4808938"/>
                  </a:cubicBezTo>
                  <a:cubicBezTo>
                    <a:pt x="5068907" y="4793620"/>
                    <a:pt x="5076763" y="4780354"/>
                    <a:pt x="5083375" y="4767203"/>
                  </a:cubicBezTo>
                  <a:cubicBezTo>
                    <a:pt x="5086645" y="4760634"/>
                    <a:pt x="5089859" y="4754178"/>
                    <a:pt x="5093299" y="4747255"/>
                  </a:cubicBezTo>
                  <a:cubicBezTo>
                    <a:pt x="5096541" y="4740163"/>
                    <a:pt x="5100377" y="4732829"/>
                    <a:pt x="5105729" y="4724944"/>
                  </a:cubicBezTo>
                  <a:cubicBezTo>
                    <a:pt x="5112071" y="4726388"/>
                    <a:pt x="5091075" y="4753881"/>
                    <a:pt x="5097107" y="4755254"/>
                  </a:cubicBezTo>
                  <a:cubicBezTo>
                    <a:pt x="5115355" y="4737402"/>
                    <a:pt x="5107739" y="4734386"/>
                    <a:pt x="5129853" y="4702674"/>
                  </a:cubicBezTo>
                  <a:cubicBezTo>
                    <a:pt x="5126159" y="4720300"/>
                    <a:pt x="5115923" y="4744849"/>
                    <a:pt x="5109311" y="4765135"/>
                  </a:cubicBezTo>
                  <a:cubicBezTo>
                    <a:pt x="5102047" y="4784899"/>
                    <a:pt x="5099303" y="4801152"/>
                    <a:pt x="5113119" y="4803388"/>
                  </a:cubicBezTo>
                  <a:cubicBezTo>
                    <a:pt x="5100703" y="4821410"/>
                    <a:pt x="5094983" y="4833883"/>
                    <a:pt x="5091019" y="4844883"/>
                  </a:cubicBezTo>
                  <a:cubicBezTo>
                    <a:pt x="5087043" y="4855869"/>
                    <a:pt x="5085047" y="4865580"/>
                    <a:pt x="5078915" y="4877161"/>
                  </a:cubicBezTo>
                  <a:cubicBezTo>
                    <a:pt x="5091755" y="4868058"/>
                    <a:pt x="5095253" y="4859522"/>
                    <a:pt x="5097715" y="4851806"/>
                  </a:cubicBezTo>
                  <a:cubicBezTo>
                    <a:pt x="5100079" y="4843991"/>
                    <a:pt x="5100887" y="4836544"/>
                    <a:pt x="5106663" y="4827979"/>
                  </a:cubicBezTo>
                  <a:cubicBezTo>
                    <a:pt x="5114875" y="4826606"/>
                    <a:pt x="5104951" y="4840622"/>
                    <a:pt x="5104229" y="4846837"/>
                  </a:cubicBezTo>
                  <a:cubicBezTo>
                    <a:pt x="5113019" y="4841627"/>
                    <a:pt x="5121613" y="4834520"/>
                    <a:pt x="5130561" y="4829239"/>
                  </a:cubicBezTo>
                  <a:cubicBezTo>
                    <a:pt x="5131255" y="4820037"/>
                    <a:pt x="5137583" y="4803955"/>
                    <a:pt x="5147111" y="4788282"/>
                  </a:cubicBezTo>
                  <a:cubicBezTo>
                    <a:pt x="5155731" y="4771931"/>
                    <a:pt x="5167567" y="4755948"/>
                    <a:pt x="5180705" y="4747510"/>
                  </a:cubicBezTo>
                  <a:cubicBezTo>
                    <a:pt x="5171431" y="4746194"/>
                    <a:pt x="5172437" y="4734783"/>
                    <a:pt x="5179375" y="4718856"/>
                  </a:cubicBezTo>
                  <a:cubicBezTo>
                    <a:pt x="5181115" y="4714864"/>
                    <a:pt x="5183225" y="4710602"/>
                    <a:pt x="5185647" y="4706129"/>
                  </a:cubicBezTo>
                  <a:cubicBezTo>
                    <a:pt x="5188123" y="4701683"/>
                    <a:pt x="5190813" y="4696998"/>
                    <a:pt x="5193375" y="4691929"/>
                  </a:cubicBezTo>
                  <a:cubicBezTo>
                    <a:pt x="5198713" y="4681934"/>
                    <a:pt x="5204985" y="4671444"/>
                    <a:pt x="5211695" y="4661123"/>
                  </a:cubicBezTo>
                  <a:cubicBezTo>
                    <a:pt x="5205155" y="4676894"/>
                    <a:pt x="5200313" y="4689041"/>
                    <a:pt x="5197199" y="4698286"/>
                  </a:cubicBezTo>
                  <a:cubicBezTo>
                    <a:pt x="5194027" y="4707502"/>
                    <a:pt x="5191975" y="4713434"/>
                    <a:pt x="5192215" y="4717653"/>
                  </a:cubicBezTo>
                  <a:cubicBezTo>
                    <a:pt x="5192511" y="4725949"/>
                    <a:pt x="5200255" y="4726317"/>
                    <a:pt x="5215531" y="4725100"/>
                  </a:cubicBezTo>
                  <a:cubicBezTo>
                    <a:pt x="5220133" y="4720838"/>
                    <a:pt x="5223573" y="4716902"/>
                    <a:pt x="5226277" y="4713377"/>
                  </a:cubicBezTo>
                  <a:cubicBezTo>
                    <a:pt x="5229039" y="4709881"/>
                    <a:pt x="5231161" y="4706865"/>
                    <a:pt x="5232789" y="4704203"/>
                  </a:cubicBezTo>
                  <a:cubicBezTo>
                    <a:pt x="5236059" y="4698880"/>
                    <a:pt x="5237363" y="4694945"/>
                    <a:pt x="5237899" y="4691391"/>
                  </a:cubicBezTo>
                  <a:cubicBezTo>
                    <a:pt x="5238991" y="4684298"/>
                    <a:pt x="5237051" y="4678749"/>
                    <a:pt x="5241863" y="4666772"/>
                  </a:cubicBezTo>
                  <a:cubicBezTo>
                    <a:pt x="5254733" y="4660344"/>
                    <a:pt x="5251703" y="4669632"/>
                    <a:pt x="5240263" y="4681524"/>
                  </a:cubicBezTo>
                  <a:cubicBezTo>
                    <a:pt x="5251759" y="4673539"/>
                    <a:pt x="5256913" y="4664932"/>
                    <a:pt x="5261091" y="4655418"/>
                  </a:cubicBezTo>
                  <a:cubicBezTo>
                    <a:pt x="5263087" y="4650619"/>
                    <a:pt x="5265123" y="4645720"/>
                    <a:pt x="5267347" y="4640411"/>
                  </a:cubicBezTo>
                  <a:cubicBezTo>
                    <a:pt x="5268479" y="4637778"/>
                    <a:pt x="5269811" y="4635102"/>
                    <a:pt x="5271199" y="4632285"/>
                  </a:cubicBezTo>
                  <a:cubicBezTo>
                    <a:pt x="5272487" y="4629411"/>
                    <a:pt x="5273973" y="4626452"/>
                    <a:pt x="5275743" y="4623394"/>
                  </a:cubicBezTo>
                  <a:cubicBezTo>
                    <a:pt x="5278063" y="4624470"/>
                    <a:pt x="5277243" y="4629142"/>
                    <a:pt x="5275883" y="4634451"/>
                  </a:cubicBezTo>
                  <a:cubicBezTo>
                    <a:pt x="5274383" y="4639675"/>
                    <a:pt x="5272061" y="4645338"/>
                    <a:pt x="5272091" y="4648821"/>
                  </a:cubicBezTo>
                  <a:cubicBezTo>
                    <a:pt x="5278431" y="4648778"/>
                    <a:pt x="5297049" y="4610695"/>
                    <a:pt x="5288625" y="4617024"/>
                  </a:cubicBezTo>
                  <a:cubicBezTo>
                    <a:pt x="5308303" y="4594698"/>
                    <a:pt x="5294387" y="4634409"/>
                    <a:pt x="5295237" y="4642988"/>
                  </a:cubicBezTo>
                  <a:cubicBezTo>
                    <a:pt x="5307807" y="4622701"/>
                    <a:pt x="5322517" y="4610129"/>
                    <a:pt x="5334071" y="4584646"/>
                  </a:cubicBezTo>
                  <a:cubicBezTo>
                    <a:pt x="5341147" y="4585779"/>
                    <a:pt x="5325023" y="4613399"/>
                    <a:pt x="5339591" y="4606010"/>
                  </a:cubicBezTo>
                  <a:cubicBezTo>
                    <a:pt x="5349415" y="4597034"/>
                    <a:pt x="5351893" y="4589191"/>
                    <a:pt x="5354087" y="4581574"/>
                  </a:cubicBezTo>
                  <a:cubicBezTo>
                    <a:pt x="5356283" y="4573944"/>
                    <a:pt x="5358377" y="4566639"/>
                    <a:pt x="5366403" y="4557932"/>
                  </a:cubicBezTo>
                  <a:cubicBezTo>
                    <a:pt x="5371869" y="4570687"/>
                    <a:pt x="5363147" y="4597360"/>
                    <a:pt x="5373695" y="4603037"/>
                  </a:cubicBezTo>
                  <a:cubicBezTo>
                    <a:pt x="5379287" y="4596836"/>
                    <a:pt x="5383095" y="4591187"/>
                    <a:pt x="5385999" y="4585736"/>
                  </a:cubicBezTo>
                  <a:cubicBezTo>
                    <a:pt x="5388915" y="4580300"/>
                    <a:pt x="5390331" y="4574722"/>
                    <a:pt x="5392015" y="4569130"/>
                  </a:cubicBezTo>
                  <a:cubicBezTo>
                    <a:pt x="5395229" y="4557847"/>
                    <a:pt x="5398173" y="4545714"/>
                    <a:pt x="5407587" y="4529264"/>
                  </a:cubicBezTo>
                  <a:cubicBezTo>
                    <a:pt x="5412839" y="4531217"/>
                    <a:pt x="5420173" y="4530425"/>
                    <a:pt x="5428527" y="4524153"/>
                  </a:cubicBezTo>
                  <a:cubicBezTo>
                    <a:pt x="5432687" y="4521024"/>
                    <a:pt x="5437119" y="4516522"/>
                    <a:pt x="5441663" y="4510335"/>
                  </a:cubicBezTo>
                  <a:cubicBezTo>
                    <a:pt x="5446251" y="4504163"/>
                    <a:pt x="5450979" y="4496306"/>
                    <a:pt x="5454787" y="4486056"/>
                  </a:cubicBezTo>
                  <a:cubicBezTo>
                    <a:pt x="5456811" y="4487670"/>
                    <a:pt x="5454689" y="4496490"/>
                    <a:pt x="5450809" y="4505465"/>
                  </a:cubicBezTo>
                  <a:cubicBezTo>
                    <a:pt x="5447115" y="4514540"/>
                    <a:pt x="5442881" y="4524323"/>
                    <a:pt x="5442797" y="4528867"/>
                  </a:cubicBezTo>
                  <a:cubicBezTo>
                    <a:pt x="5451347" y="4518023"/>
                    <a:pt x="5459643" y="4504899"/>
                    <a:pt x="5470359" y="4502266"/>
                  </a:cubicBezTo>
                  <a:cubicBezTo>
                    <a:pt x="5465675" y="4513507"/>
                    <a:pt x="5460819" y="4527267"/>
                    <a:pt x="5453967" y="4532392"/>
                  </a:cubicBezTo>
                  <a:cubicBezTo>
                    <a:pt x="5442755" y="4539230"/>
                    <a:pt x="5450979" y="4530382"/>
                    <a:pt x="5455751" y="4521251"/>
                  </a:cubicBezTo>
                  <a:cubicBezTo>
                    <a:pt x="5450667" y="4526899"/>
                    <a:pt x="5445557" y="4532520"/>
                    <a:pt x="5439753" y="4535691"/>
                  </a:cubicBezTo>
                  <a:cubicBezTo>
                    <a:pt x="5427959" y="4558640"/>
                    <a:pt x="5460039" y="4525625"/>
                    <a:pt x="5444791" y="4552963"/>
                  </a:cubicBezTo>
                  <a:cubicBezTo>
                    <a:pt x="5451063" y="4545544"/>
                    <a:pt x="5456911" y="4536625"/>
                    <a:pt x="5462645" y="4527253"/>
                  </a:cubicBezTo>
                  <a:cubicBezTo>
                    <a:pt x="5470687" y="4525823"/>
                    <a:pt x="5464019" y="4543223"/>
                    <a:pt x="5472059" y="4541864"/>
                  </a:cubicBezTo>
                  <a:cubicBezTo>
                    <a:pt x="5480185" y="4515574"/>
                    <a:pt x="5476831" y="4527027"/>
                    <a:pt x="5483867" y="4529717"/>
                  </a:cubicBezTo>
                  <a:cubicBezTo>
                    <a:pt x="5488735" y="4516296"/>
                    <a:pt x="5486755" y="4513464"/>
                    <a:pt x="5486387" y="4509061"/>
                  </a:cubicBezTo>
                  <a:cubicBezTo>
                    <a:pt x="5486075" y="4504687"/>
                    <a:pt x="5487377" y="4498769"/>
                    <a:pt x="5498023" y="4478822"/>
                  </a:cubicBezTo>
                  <a:cubicBezTo>
                    <a:pt x="5510085" y="4471191"/>
                    <a:pt x="5496721" y="4499831"/>
                    <a:pt x="5514899" y="4483465"/>
                  </a:cubicBezTo>
                  <a:cubicBezTo>
                    <a:pt x="5507353" y="4507929"/>
                    <a:pt x="5506645" y="4519835"/>
                    <a:pt x="5506887" y="4528655"/>
                  </a:cubicBezTo>
                  <a:cubicBezTo>
                    <a:pt x="5507041" y="4537432"/>
                    <a:pt x="5508895" y="4543463"/>
                    <a:pt x="5506915" y="4556587"/>
                  </a:cubicBezTo>
                  <a:cubicBezTo>
                    <a:pt x="5511671" y="4554959"/>
                    <a:pt x="5512535" y="4548078"/>
                    <a:pt x="5514445" y="4540887"/>
                  </a:cubicBezTo>
                  <a:cubicBezTo>
                    <a:pt x="5515395" y="4537291"/>
                    <a:pt x="5516655" y="4533624"/>
                    <a:pt x="5518721" y="4530439"/>
                  </a:cubicBezTo>
                  <a:cubicBezTo>
                    <a:pt x="5520647" y="4527182"/>
                    <a:pt x="5523451" y="4524436"/>
                    <a:pt x="5527811" y="4522794"/>
                  </a:cubicBezTo>
                  <a:cubicBezTo>
                    <a:pt x="5528985" y="4512488"/>
                    <a:pt x="5514361" y="4524903"/>
                    <a:pt x="5529071" y="4495287"/>
                  </a:cubicBezTo>
                  <a:cubicBezTo>
                    <a:pt x="5542109" y="4493262"/>
                    <a:pt x="5547687" y="4468147"/>
                    <a:pt x="5557199" y="4455094"/>
                  </a:cubicBezTo>
                  <a:cubicBezTo>
                    <a:pt x="5565793" y="4457586"/>
                    <a:pt x="5545577" y="4501431"/>
                    <a:pt x="5553081" y="4505720"/>
                  </a:cubicBezTo>
                  <a:cubicBezTo>
                    <a:pt x="5564251" y="4490827"/>
                    <a:pt x="5567847" y="4477208"/>
                    <a:pt x="5571259" y="4463858"/>
                  </a:cubicBezTo>
                  <a:cubicBezTo>
                    <a:pt x="5574655" y="4450493"/>
                    <a:pt x="5578181" y="4437526"/>
                    <a:pt x="5587539" y="4422773"/>
                  </a:cubicBezTo>
                  <a:cubicBezTo>
                    <a:pt x="5594023" y="4419163"/>
                    <a:pt x="5592863" y="4428649"/>
                    <a:pt x="5585671" y="4446232"/>
                  </a:cubicBezTo>
                  <a:cubicBezTo>
                    <a:pt x="5605687" y="4438531"/>
                    <a:pt x="5613829" y="4400108"/>
                    <a:pt x="5630987" y="4384394"/>
                  </a:cubicBezTo>
                  <a:cubicBezTo>
                    <a:pt x="5597265" y="4460687"/>
                    <a:pt x="5652945" y="4384606"/>
                    <a:pt x="5648923" y="4404044"/>
                  </a:cubicBezTo>
                  <a:cubicBezTo>
                    <a:pt x="5658593" y="4390892"/>
                    <a:pt x="5662473" y="4380614"/>
                    <a:pt x="5665559" y="4370477"/>
                  </a:cubicBezTo>
                  <a:cubicBezTo>
                    <a:pt x="5667103" y="4365409"/>
                    <a:pt x="5668461" y="4360369"/>
                    <a:pt x="5670245" y="4354989"/>
                  </a:cubicBezTo>
                  <a:cubicBezTo>
                    <a:pt x="5671717" y="4349496"/>
                    <a:pt x="5673615" y="4343664"/>
                    <a:pt x="5676545" y="4337109"/>
                  </a:cubicBezTo>
                  <a:cubicBezTo>
                    <a:pt x="5680835" y="4343182"/>
                    <a:pt x="5681739" y="4332140"/>
                    <a:pt x="5692387" y="4323603"/>
                  </a:cubicBezTo>
                  <a:cubicBezTo>
                    <a:pt x="5689555" y="4336330"/>
                    <a:pt x="5688931" y="4341710"/>
                    <a:pt x="5687715" y="4347005"/>
                  </a:cubicBezTo>
                  <a:cubicBezTo>
                    <a:pt x="5686383" y="4352257"/>
                    <a:pt x="5685039" y="4357608"/>
                    <a:pt x="5678979" y="4369628"/>
                  </a:cubicBezTo>
                  <a:cubicBezTo>
                    <a:pt x="5686483" y="4360242"/>
                    <a:pt x="5692459" y="4349836"/>
                    <a:pt x="5698275" y="4337760"/>
                  </a:cubicBezTo>
                  <a:cubicBezTo>
                    <a:pt x="5703981" y="4325641"/>
                    <a:pt x="5708979" y="4311654"/>
                    <a:pt x="5712659" y="4294538"/>
                  </a:cubicBezTo>
                  <a:cubicBezTo>
                    <a:pt x="5721111" y="4299153"/>
                    <a:pt x="5709715" y="4356589"/>
                    <a:pt x="5731091" y="4325656"/>
                  </a:cubicBezTo>
                  <a:cubicBezTo>
                    <a:pt x="5729833" y="4301956"/>
                    <a:pt x="5712107" y="4312758"/>
                    <a:pt x="5726817" y="4276516"/>
                  </a:cubicBezTo>
                  <a:cubicBezTo>
                    <a:pt x="5733047" y="4280324"/>
                    <a:pt x="5732069" y="4297256"/>
                    <a:pt x="5737703" y="4302211"/>
                  </a:cubicBezTo>
                  <a:cubicBezTo>
                    <a:pt x="5748519" y="4301956"/>
                    <a:pt x="5747627" y="4273642"/>
                    <a:pt x="5756391" y="4268362"/>
                  </a:cubicBezTo>
                  <a:cubicBezTo>
                    <a:pt x="5774087" y="4249873"/>
                    <a:pt x="5744215" y="4297072"/>
                    <a:pt x="5768113" y="4269820"/>
                  </a:cubicBezTo>
                  <a:cubicBezTo>
                    <a:pt x="5763611" y="4280976"/>
                    <a:pt x="5758317" y="4290518"/>
                    <a:pt x="5751535" y="4296081"/>
                  </a:cubicBezTo>
                  <a:cubicBezTo>
                    <a:pt x="5752471" y="4303259"/>
                    <a:pt x="5757793" y="4302424"/>
                    <a:pt x="5760907" y="4305637"/>
                  </a:cubicBezTo>
                  <a:cubicBezTo>
                    <a:pt x="5761813" y="4294920"/>
                    <a:pt x="5769103" y="4285265"/>
                    <a:pt x="5778023" y="4274548"/>
                  </a:cubicBezTo>
                  <a:cubicBezTo>
                    <a:pt x="5786673" y="4263775"/>
                    <a:pt x="5796103" y="4251656"/>
                    <a:pt x="5802599" y="4236777"/>
                  </a:cubicBezTo>
                  <a:cubicBezTo>
                    <a:pt x="5818781" y="4232303"/>
                    <a:pt x="5809467" y="4264115"/>
                    <a:pt x="5820283" y="4263732"/>
                  </a:cubicBezTo>
                  <a:cubicBezTo>
                    <a:pt x="5828707" y="4249618"/>
                    <a:pt x="5834651" y="4229826"/>
                    <a:pt x="5839239" y="4207217"/>
                  </a:cubicBezTo>
                  <a:cubicBezTo>
                    <a:pt x="5848907" y="4176807"/>
                    <a:pt x="5830405" y="4261382"/>
                    <a:pt x="5850961" y="4208265"/>
                  </a:cubicBezTo>
                  <a:cubicBezTo>
                    <a:pt x="5844151" y="4235078"/>
                    <a:pt x="5853395" y="4231709"/>
                    <a:pt x="5862795" y="4234484"/>
                  </a:cubicBezTo>
                  <a:cubicBezTo>
                    <a:pt x="5871587" y="4206240"/>
                    <a:pt x="5851755" y="4237726"/>
                    <a:pt x="5864579" y="4201059"/>
                  </a:cubicBezTo>
                  <a:cubicBezTo>
                    <a:pt x="5865119" y="4216631"/>
                    <a:pt x="5867439" y="4215499"/>
                    <a:pt x="5871615" y="4207061"/>
                  </a:cubicBezTo>
                  <a:cubicBezTo>
                    <a:pt x="5873697" y="4202842"/>
                    <a:pt x="5876259" y="4196811"/>
                    <a:pt x="5879303" y="4190158"/>
                  </a:cubicBezTo>
                  <a:cubicBezTo>
                    <a:pt x="5882333" y="4183490"/>
                    <a:pt x="5886015" y="4176241"/>
                    <a:pt x="5889455" y="4169361"/>
                  </a:cubicBezTo>
                  <a:cubicBezTo>
                    <a:pt x="5887245" y="4177062"/>
                    <a:pt x="5885787" y="4182173"/>
                    <a:pt x="5884711" y="4185896"/>
                  </a:cubicBezTo>
                  <a:cubicBezTo>
                    <a:pt x="5883707" y="4189648"/>
                    <a:pt x="5883239" y="4192041"/>
                    <a:pt x="5882799" y="4194263"/>
                  </a:cubicBezTo>
                  <a:cubicBezTo>
                    <a:pt x="5881923" y="4198709"/>
                    <a:pt x="5881143" y="4202418"/>
                    <a:pt x="5876387" y="4214649"/>
                  </a:cubicBezTo>
                  <a:cubicBezTo>
                    <a:pt x="5884301" y="4214182"/>
                    <a:pt x="5899137" y="4172249"/>
                    <a:pt x="5890035" y="4207344"/>
                  </a:cubicBezTo>
                  <a:cubicBezTo>
                    <a:pt x="5895583" y="4190809"/>
                    <a:pt x="5895839" y="4184650"/>
                    <a:pt x="5896263" y="4176270"/>
                  </a:cubicBezTo>
                  <a:cubicBezTo>
                    <a:pt x="5896603" y="4167860"/>
                    <a:pt x="5897579" y="4157370"/>
                    <a:pt x="5904971" y="4132156"/>
                  </a:cubicBezTo>
                  <a:cubicBezTo>
                    <a:pt x="5908793" y="4142108"/>
                    <a:pt x="5918407" y="4138173"/>
                    <a:pt x="5928427" y="4133218"/>
                  </a:cubicBezTo>
                  <a:cubicBezTo>
                    <a:pt x="5936371" y="4101293"/>
                    <a:pt x="5915333" y="4139107"/>
                    <a:pt x="5924947" y="4103304"/>
                  </a:cubicBezTo>
                  <a:cubicBezTo>
                    <a:pt x="5934417" y="4087617"/>
                    <a:pt x="5929661" y="4129239"/>
                    <a:pt x="5941947" y="4091128"/>
                  </a:cubicBezTo>
                  <a:cubicBezTo>
                    <a:pt x="5952539" y="4086329"/>
                    <a:pt x="5944583" y="4126210"/>
                    <a:pt x="5948163" y="4138413"/>
                  </a:cubicBezTo>
                  <a:cubicBezTo>
                    <a:pt x="5958399" y="4131901"/>
                    <a:pt x="5963269" y="4114488"/>
                    <a:pt x="5972003" y="4104875"/>
                  </a:cubicBezTo>
                  <a:cubicBezTo>
                    <a:pt x="5963751" y="4143807"/>
                    <a:pt x="5966327" y="4149229"/>
                    <a:pt x="5980655" y="4122388"/>
                  </a:cubicBezTo>
                  <a:cubicBezTo>
                    <a:pt x="5979367" y="4135497"/>
                    <a:pt x="5974835" y="4141854"/>
                    <a:pt x="5970163" y="4147870"/>
                  </a:cubicBezTo>
                  <a:cubicBezTo>
                    <a:pt x="5972669" y="4161376"/>
                    <a:pt x="5979281" y="4150079"/>
                    <a:pt x="5986415" y="4130839"/>
                  </a:cubicBezTo>
                  <a:cubicBezTo>
                    <a:pt x="5989983" y="4121212"/>
                    <a:pt x="5993679" y="4109632"/>
                    <a:pt x="5997035" y="4098207"/>
                  </a:cubicBezTo>
                  <a:cubicBezTo>
                    <a:pt x="6000347" y="4086768"/>
                    <a:pt x="6003631" y="4075570"/>
                    <a:pt x="6005119" y="4066481"/>
                  </a:cubicBezTo>
                  <a:cubicBezTo>
                    <a:pt x="6010751" y="4058298"/>
                    <a:pt x="6007707" y="4067387"/>
                    <a:pt x="6004807" y="4076688"/>
                  </a:cubicBezTo>
                  <a:cubicBezTo>
                    <a:pt x="6001395" y="4085890"/>
                    <a:pt x="5998095" y="4095319"/>
                    <a:pt x="6004635" y="4088226"/>
                  </a:cubicBezTo>
                  <a:cubicBezTo>
                    <a:pt x="6010527" y="4079831"/>
                    <a:pt x="6010867" y="4062786"/>
                    <a:pt x="6013243" y="4048940"/>
                  </a:cubicBezTo>
                  <a:cubicBezTo>
                    <a:pt x="6030047" y="4023372"/>
                    <a:pt x="6017235" y="4082040"/>
                    <a:pt x="6027401" y="4075400"/>
                  </a:cubicBezTo>
                  <a:cubicBezTo>
                    <a:pt x="6044263" y="4030522"/>
                    <a:pt x="6020635" y="4054249"/>
                    <a:pt x="6024867" y="4027039"/>
                  </a:cubicBezTo>
                  <a:cubicBezTo>
                    <a:pt x="6029283" y="4025524"/>
                    <a:pt x="6031663" y="4029984"/>
                    <a:pt x="6031959" y="4040120"/>
                  </a:cubicBezTo>
                  <a:cubicBezTo>
                    <a:pt x="6039223" y="4027974"/>
                    <a:pt x="6039195" y="4002462"/>
                    <a:pt x="6049471" y="3995865"/>
                  </a:cubicBezTo>
                  <a:cubicBezTo>
                    <a:pt x="6046727" y="3984681"/>
                    <a:pt x="6033503" y="4027620"/>
                    <a:pt x="6043539" y="3974021"/>
                  </a:cubicBezTo>
                  <a:cubicBezTo>
                    <a:pt x="6049755" y="3964790"/>
                    <a:pt x="6053067" y="3969165"/>
                    <a:pt x="6055955" y="3969207"/>
                  </a:cubicBezTo>
                  <a:cubicBezTo>
                    <a:pt x="6057399" y="3969221"/>
                    <a:pt x="6058745" y="3968146"/>
                    <a:pt x="6060287" y="3963714"/>
                  </a:cubicBezTo>
                  <a:cubicBezTo>
                    <a:pt x="6061987" y="3959311"/>
                    <a:pt x="6063387" y="3951468"/>
                    <a:pt x="6064903" y="3937934"/>
                  </a:cubicBezTo>
                  <a:cubicBezTo>
                    <a:pt x="6066247" y="3945367"/>
                    <a:pt x="6068003" y="3951426"/>
                    <a:pt x="6070057" y="3956423"/>
                  </a:cubicBezTo>
                  <a:cubicBezTo>
                    <a:pt x="6071983" y="3961407"/>
                    <a:pt x="6074077" y="3965314"/>
                    <a:pt x="6076555" y="3968499"/>
                  </a:cubicBezTo>
                  <a:cubicBezTo>
                    <a:pt x="6082203" y="3955999"/>
                    <a:pt x="6079259" y="3955149"/>
                    <a:pt x="6076527" y="3952360"/>
                  </a:cubicBezTo>
                  <a:cubicBezTo>
                    <a:pt x="6073723" y="3949557"/>
                    <a:pt x="6070707" y="3944744"/>
                    <a:pt x="6074785" y="3924032"/>
                  </a:cubicBezTo>
                  <a:cubicBezTo>
                    <a:pt x="6085855" y="3921229"/>
                    <a:pt x="6094067" y="3928180"/>
                    <a:pt x="6103355" y="3931436"/>
                  </a:cubicBezTo>
                  <a:cubicBezTo>
                    <a:pt x="6111197" y="3915792"/>
                    <a:pt x="6100467" y="3923069"/>
                    <a:pt x="6108833" y="3899611"/>
                  </a:cubicBezTo>
                  <a:cubicBezTo>
                    <a:pt x="6108607" y="3881858"/>
                    <a:pt x="6102815" y="3917888"/>
                    <a:pt x="6099645" y="3904736"/>
                  </a:cubicBezTo>
                  <a:cubicBezTo>
                    <a:pt x="6100847" y="3889687"/>
                    <a:pt x="6102051" y="3874793"/>
                    <a:pt x="6103269" y="3859659"/>
                  </a:cubicBezTo>
                  <a:cubicBezTo>
                    <a:pt x="6109299" y="3860919"/>
                    <a:pt x="6113575" y="3868111"/>
                    <a:pt x="6116167" y="3881079"/>
                  </a:cubicBezTo>
                  <a:cubicBezTo>
                    <a:pt x="6129403" y="3847470"/>
                    <a:pt x="6125765" y="3868649"/>
                    <a:pt x="6135251" y="3861570"/>
                  </a:cubicBezTo>
                  <a:cubicBezTo>
                    <a:pt x="6138011" y="3854138"/>
                    <a:pt x="6139823" y="3845035"/>
                    <a:pt x="6141323" y="3835451"/>
                  </a:cubicBezTo>
                  <a:cubicBezTo>
                    <a:pt x="6142555" y="3825824"/>
                    <a:pt x="6143065" y="3815673"/>
                    <a:pt x="6144211" y="3806216"/>
                  </a:cubicBezTo>
                  <a:cubicBezTo>
                    <a:pt x="6150355" y="3798925"/>
                    <a:pt x="6149463" y="3821421"/>
                    <a:pt x="6155623" y="3814031"/>
                  </a:cubicBezTo>
                  <a:cubicBezTo>
                    <a:pt x="6162559" y="3795980"/>
                    <a:pt x="6168391" y="3775934"/>
                    <a:pt x="6169241" y="3748271"/>
                  </a:cubicBezTo>
                  <a:cubicBezTo>
                    <a:pt x="6180283" y="3735473"/>
                    <a:pt x="6183315" y="3724784"/>
                    <a:pt x="6186513" y="3755265"/>
                  </a:cubicBezTo>
                  <a:cubicBezTo>
                    <a:pt x="6202411" y="3735360"/>
                    <a:pt x="6215591" y="3723652"/>
                    <a:pt x="6230359" y="3706960"/>
                  </a:cubicBezTo>
                  <a:cubicBezTo>
                    <a:pt x="6244699" y="3690198"/>
                    <a:pt x="6259593" y="3668453"/>
                    <a:pt x="6279923" y="3627327"/>
                  </a:cubicBezTo>
                  <a:cubicBezTo>
                    <a:pt x="6283277" y="3657807"/>
                    <a:pt x="6290355" y="3667236"/>
                    <a:pt x="6295551" y="3687296"/>
                  </a:cubicBezTo>
                  <a:cubicBezTo>
                    <a:pt x="6306863" y="3671327"/>
                    <a:pt x="6291927" y="3658982"/>
                    <a:pt x="6306297" y="3636968"/>
                  </a:cubicBezTo>
                  <a:cubicBezTo>
                    <a:pt x="6308633" y="3663894"/>
                    <a:pt x="6318699" y="3715695"/>
                    <a:pt x="6327871" y="3706394"/>
                  </a:cubicBezTo>
                  <a:cubicBezTo>
                    <a:pt x="6331341" y="3702727"/>
                    <a:pt x="6332035" y="3634547"/>
                    <a:pt x="6333507" y="3695649"/>
                  </a:cubicBezTo>
                  <a:cubicBezTo>
                    <a:pt x="6342171" y="3663470"/>
                    <a:pt x="6328963" y="3643749"/>
                    <a:pt x="6335135" y="3621819"/>
                  </a:cubicBezTo>
                  <a:cubicBezTo>
                    <a:pt x="6342979" y="3619653"/>
                    <a:pt x="6347579" y="3636472"/>
                    <a:pt x="6350423" y="3663257"/>
                  </a:cubicBezTo>
                  <a:cubicBezTo>
                    <a:pt x="6355379" y="3651394"/>
                    <a:pt x="6364709" y="3645858"/>
                    <a:pt x="6361355" y="3621735"/>
                  </a:cubicBezTo>
                  <a:cubicBezTo>
                    <a:pt x="6367639" y="3632296"/>
                    <a:pt x="6372667" y="3650233"/>
                    <a:pt x="6377111" y="3671497"/>
                  </a:cubicBezTo>
                  <a:cubicBezTo>
                    <a:pt x="6379347" y="3682129"/>
                    <a:pt x="6381429" y="3693582"/>
                    <a:pt x="6383453" y="3705361"/>
                  </a:cubicBezTo>
                  <a:cubicBezTo>
                    <a:pt x="6385379" y="3717140"/>
                    <a:pt x="6386455" y="3729187"/>
                    <a:pt x="6387999" y="3741065"/>
                  </a:cubicBezTo>
                  <a:cubicBezTo>
                    <a:pt x="6391295" y="3754486"/>
                    <a:pt x="6404999" y="3720976"/>
                    <a:pt x="6405241" y="3748342"/>
                  </a:cubicBezTo>
                  <a:cubicBezTo>
                    <a:pt x="6411739" y="3738262"/>
                    <a:pt x="6408285" y="3710287"/>
                    <a:pt x="6409091" y="3692747"/>
                  </a:cubicBezTo>
                  <a:cubicBezTo>
                    <a:pt x="6410493" y="3695875"/>
                    <a:pt x="6412093" y="3702289"/>
                    <a:pt x="6413635" y="3711349"/>
                  </a:cubicBezTo>
                  <a:cubicBezTo>
                    <a:pt x="6414783" y="3720396"/>
                    <a:pt x="6415703" y="3732089"/>
                    <a:pt x="6416271" y="3745822"/>
                  </a:cubicBezTo>
                  <a:cubicBezTo>
                    <a:pt x="6417387" y="3773258"/>
                    <a:pt x="6416991" y="3808849"/>
                    <a:pt x="6413451" y="3847286"/>
                  </a:cubicBezTo>
                  <a:cubicBezTo>
                    <a:pt x="6418959" y="3838848"/>
                    <a:pt x="6420431" y="3823502"/>
                    <a:pt x="6426207" y="3815475"/>
                  </a:cubicBezTo>
                  <a:cubicBezTo>
                    <a:pt x="6417599" y="3875543"/>
                    <a:pt x="6431263" y="3869060"/>
                    <a:pt x="6435155" y="3874892"/>
                  </a:cubicBezTo>
                  <a:cubicBezTo>
                    <a:pt x="6420757" y="3968669"/>
                    <a:pt x="6436187" y="3947802"/>
                    <a:pt x="6438991" y="4000594"/>
                  </a:cubicBezTo>
                  <a:cubicBezTo>
                    <a:pt x="6438115" y="4005294"/>
                    <a:pt x="6437207" y="4010093"/>
                    <a:pt x="6436303" y="4014977"/>
                  </a:cubicBezTo>
                  <a:cubicBezTo>
                    <a:pt x="6435255" y="4019847"/>
                    <a:pt x="6434277" y="4024816"/>
                    <a:pt x="6433343" y="4029856"/>
                  </a:cubicBezTo>
                  <a:cubicBezTo>
                    <a:pt x="6431475" y="4039922"/>
                    <a:pt x="6429847" y="4050271"/>
                    <a:pt x="6428445" y="4060620"/>
                  </a:cubicBezTo>
                  <a:cubicBezTo>
                    <a:pt x="6425641" y="4081332"/>
                    <a:pt x="6423773" y="4102100"/>
                    <a:pt x="6422923" y="4120929"/>
                  </a:cubicBezTo>
                  <a:cubicBezTo>
                    <a:pt x="6421931" y="4139730"/>
                    <a:pt x="6422527" y="4156676"/>
                    <a:pt x="6423179" y="4169389"/>
                  </a:cubicBezTo>
                  <a:cubicBezTo>
                    <a:pt x="6423887" y="4182102"/>
                    <a:pt x="6425895" y="4190823"/>
                    <a:pt x="6429407" y="4193428"/>
                  </a:cubicBezTo>
                  <a:cubicBezTo>
                    <a:pt x="6415123" y="4247494"/>
                    <a:pt x="6413297" y="4284897"/>
                    <a:pt x="6412219" y="4321309"/>
                  </a:cubicBezTo>
                  <a:cubicBezTo>
                    <a:pt x="6410337" y="4357495"/>
                    <a:pt x="6410579" y="4392987"/>
                    <a:pt x="6402325" y="4443174"/>
                  </a:cubicBezTo>
                  <a:cubicBezTo>
                    <a:pt x="6394327" y="4470809"/>
                    <a:pt x="6397455" y="4436761"/>
                    <a:pt x="6401363" y="4422448"/>
                  </a:cubicBezTo>
                  <a:cubicBezTo>
                    <a:pt x="6398815" y="4436280"/>
                    <a:pt x="6395119" y="4449644"/>
                    <a:pt x="6390659" y="4462484"/>
                  </a:cubicBezTo>
                  <a:cubicBezTo>
                    <a:pt x="6385761" y="4475183"/>
                    <a:pt x="6380323" y="4487429"/>
                    <a:pt x="6375087" y="4499321"/>
                  </a:cubicBezTo>
                  <a:cubicBezTo>
                    <a:pt x="6364611" y="4523105"/>
                    <a:pt x="6354927" y="4545403"/>
                    <a:pt x="6351685" y="4567318"/>
                  </a:cubicBezTo>
                  <a:cubicBezTo>
                    <a:pt x="6340683" y="4595477"/>
                    <a:pt x="6344705" y="4559758"/>
                    <a:pt x="6350283" y="4541311"/>
                  </a:cubicBezTo>
                  <a:cubicBezTo>
                    <a:pt x="6340259" y="4560211"/>
                    <a:pt x="6333167" y="4589559"/>
                    <a:pt x="6319363" y="4594358"/>
                  </a:cubicBezTo>
                  <a:cubicBezTo>
                    <a:pt x="6305617" y="4631322"/>
                    <a:pt x="6297999" y="4657315"/>
                    <a:pt x="6293387" y="4677970"/>
                  </a:cubicBezTo>
                  <a:cubicBezTo>
                    <a:pt x="6310047" y="4657414"/>
                    <a:pt x="6304669" y="4662567"/>
                    <a:pt x="6316575" y="4655659"/>
                  </a:cubicBezTo>
                  <a:cubicBezTo>
                    <a:pt x="6310955" y="4680703"/>
                    <a:pt x="6300153" y="4682996"/>
                    <a:pt x="6291119" y="4693232"/>
                  </a:cubicBezTo>
                  <a:cubicBezTo>
                    <a:pt x="6277231" y="4732786"/>
                    <a:pt x="6282059" y="4739129"/>
                    <a:pt x="6290143" y="4739908"/>
                  </a:cubicBezTo>
                  <a:cubicBezTo>
                    <a:pt x="6255983" y="4807282"/>
                    <a:pt x="6271017" y="4810141"/>
                    <a:pt x="6263557" y="4844600"/>
                  </a:cubicBezTo>
                  <a:cubicBezTo>
                    <a:pt x="6254835" y="4855387"/>
                    <a:pt x="6247403" y="4867789"/>
                    <a:pt x="6240423" y="4881012"/>
                  </a:cubicBezTo>
                  <a:cubicBezTo>
                    <a:pt x="6233019" y="4894022"/>
                    <a:pt x="6226351" y="4907967"/>
                    <a:pt x="6220065" y="4922223"/>
                  </a:cubicBezTo>
                  <a:cubicBezTo>
                    <a:pt x="6207507" y="4950722"/>
                    <a:pt x="6196479" y="4980480"/>
                    <a:pt x="6184503" y="5006090"/>
                  </a:cubicBezTo>
                  <a:cubicBezTo>
                    <a:pt x="6193239" y="5002565"/>
                    <a:pt x="6200133" y="4982264"/>
                    <a:pt x="6208571" y="4975001"/>
                  </a:cubicBezTo>
                  <a:cubicBezTo>
                    <a:pt x="6262763" y="4846738"/>
                    <a:pt x="6199055" y="4999635"/>
                    <a:pt x="6196423" y="5014882"/>
                  </a:cubicBezTo>
                  <a:cubicBezTo>
                    <a:pt x="6180299" y="5041512"/>
                    <a:pt x="6161781" y="5046594"/>
                    <a:pt x="6145895" y="5080910"/>
                  </a:cubicBezTo>
                  <a:cubicBezTo>
                    <a:pt x="6140983" y="5093057"/>
                    <a:pt x="6154575" y="5072332"/>
                    <a:pt x="6161711" y="5069486"/>
                  </a:cubicBezTo>
                  <a:cubicBezTo>
                    <a:pt x="6152211" y="5091982"/>
                    <a:pt x="6141339" y="5095421"/>
                    <a:pt x="6131259" y="5108829"/>
                  </a:cubicBezTo>
                  <a:cubicBezTo>
                    <a:pt x="6122239" y="5131480"/>
                    <a:pt x="6136143" y="5124699"/>
                    <a:pt x="6148531" y="5119744"/>
                  </a:cubicBezTo>
                  <a:cubicBezTo>
                    <a:pt x="6142117" y="5133448"/>
                    <a:pt x="6134359" y="5144235"/>
                    <a:pt x="6128227" y="5150422"/>
                  </a:cubicBezTo>
                  <a:cubicBezTo>
                    <a:pt x="6121999" y="5156552"/>
                    <a:pt x="6117187" y="5157968"/>
                    <a:pt x="6117343" y="5153508"/>
                  </a:cubicBezTo>
                  <a:cubicBezTo>
                    <a:pt x="6110207" y="5165726"/>
                    <a:pt x="6103171" y="5177788"/>
                    <a:pt x="6096079" y="5189935"/>
                  </a:cubicBezTo>
                  <a:cubicBezTo>
                    <a:pt x="6085375" y="5210052"/>
                    <a:pt x="6114751" y="5183125"/>
                    <a:pt x="6107361" y="5199420"/>
                  </a:cubicBezTo>
                  <a:cubicBezTo>
                    <a:pt x="6093373" y="5227338"/>
                    <a:pt x="6087399" y="5221576"/>
                    <a:pt x="6085601" y="5219296"/>
                  </a:cubicBezTo>
                  <a:cubicBezTo>
                    <a:pt x="6075223" y="5240900"/>
                    <a:pt x="6063275" y="5264515"/>
                    <a:pt x="6049855" y="5288001"/>
                  </a:cubicBezTo>
                  <a:cubicBezTo>
                    <a:pt x="6035867" y="5311191"/>
                    <a:pt x="6021527" y="5334932"/>
                    <a:pt x="6007723" y="5357824"/>
                  </a:cubicBezTo>
                  <a:cubicBezTo>
                    <a:pt x="6000871" y="5369320"/>
                    <a:pt x="5994217" y="5380646"/>
                    <a:pt x="5987945" y="5391688"/>
                  </a:cubicBezTo>
                  <a:cubicBezTo>
                    <a:pt x="5984859" y="5397223"/>
                    <a:pt x="5981815" y="5402674"/>
                    <a:pt x="5978857" y="5407997"/>
                  </a:cubicBezTo>
                  <a:cubicBezTo>
                    <a:pt x="5975827" y="5413249"/>
                    <a:pt x="5972855" y="5418375"/>
                    <a:pt x="5969967" y="5423372"/>
                  </a:cubicBezTo>
                  <a:cubicBezTo>
                    <a:pt x="5958569" y="5443404"/>
                    <a:pt x="5949551" y="5461780"/>
                    <a:pt x="5944427" y="5477494"/>
                  </a:cubicBezTo>
                  <a:cubicBezTo>
                    <a:pt x="5929943" y="5493690"/>
                    <a:pt x="5922497" y="5503501"/>
                    <a:pt x="5916083" y="5513043"/>
                  </a:cubicBezTo>
                  <a:cubicBezTo>
                    <a:pt x="5912871" y="5517828"/>
                    <a:pt x="5909925" y="5522528"/>
                    <a:pt x="5906485" y="5527922"/>
                  </a:cubicBezTo>
                  <a:cubicBezTo>
                    <a:pt x="5903087" y="5533344"/>
                    <a:pt x="5899151" y="5539432"/>
                    <a:pt x="5893587" y="5546638"/>
                  </a:cubicBezTo>
                  <a:cubicBezTo>
                    <a:pt x="5905651" y="5536218"/>
                    <a:pt x="5909925" y="5532438"/>
                    <a:pt x="5910195" y="5534109"/>
                  </a:cubicBezTo>
                  <a:cubicBezTo>
                    <a:pt x="5910323" y="5535652"/>
                    <a:pt x="5906089" y="5542348"/>
                    <a:pt x="5898911" y="5550914"/>
                  </a:cubicBezTo>
                  <a:cubicBezTo>
                    <a:pt x="5884783" y="5568242"/>
                    <a:pt x="5860927" y="5594801"/>
                    <a:pt x="5846163" y="5610685"/>
                  </a:cubicBezTo>
                  <a:cubicBezTo>
                    <a:pt x="5879841" y="5581238"/>
                    <a:pt x="5869167" y="5596159"/>
                    <a:pt x="5848411" y="5620864"/>
                  </a:cubicBezTo>
                  <a:cubicBezTo>
                    <a:pt x="5838035" y="5633209"/>
                    <a:pt x="5825151" y="5647946"/>
                    <a:pt x="5814067" y="5660759"/>
                  </a:cubicBezTo>
                  <a:cubicBezTo>
                    <a:pt x="5802487" y="5673103"/>
                    <a:pt x="5792747" y="5683566"/>
                    <a:pt x="5789447" y="5688054"/>
                  </a:cubicBezTo>
                  <a:cubicBezTo>
                    <a:pt x="5789263" y="5685038"/>
                    <a:pt x="5792407" y="5679347"/>
                    <a:pt x="5797375" y="5672198"/>
                  </a:cubicBezTo>
                  <a:cubicBezTo>
                    <a:pt x="5802303" y="5665020"/>
                    <a:pt x="5809239" y="5656568"/>
                    <a:pt x="5815795" y="5647267"/>
                  </a:cubicBezTo>
                  <a:cubicBezTo>
                    <a:pt x="5829187" y="5628948"/>
                    <a:pt x="5843671" y="5609637"/>
                    <a:pt x="5847535" y="5599642"/>
                  </a:cubicBezTo>
                  <a:cubicBezTo>
                    <a:pt x="5837399" y="5606211"/>
                    <a:pt x="5826371" y="5618740"/>
                    <a:pt x="5816361" y="5624573"/>
                  </a:cubicBezTo>
                  <a:cubicBezTo>
                    <a:pt x="5799287" y="5648484"/>
                    <a:pt x="5780839" y="5670301"/>
                    <a:pt x="5763173" y="5692541"/>
                  </a:cubicBezTo>
                  <a:cubicBezTo>
                    <a:pt x="5745335" y="5714712"/>
                    <a:pt x="5727679" y="5736669"/>
                    <a:pt x="5709927" y="5758740"/>
                  </a:cubicBezTo>
                  <a:cubicBezTo>
                    <a:pt x="5691693" y="5780401"/>
                    <a:pt x="5672539" y="5801438"/>
                    <a:pt x="5653243" y="5823212"/>
                  </a:cubicBezTo>
                  <a:cubicBezTo>
                    <a:pt x="5643503" y="5834028"/>
                    <a:pt x="5633677" y="5844957"/>
                    <a:pt x="5623725" y="5856014"/>
                  </a:cubicBezTo>
                  <a:cubicBezTo>
                    <a:pt x="5613743" y="5867085"/>
                    <a:pt x="5603635" y="5878311"/>
                    <a:pt x="5592635" y="5888943"/>
                  </a:cubicBezTo>
                  <a:cubicBezTo>
                    <a:pt x="5599007" y="5886933"/>
                    <a:pt x="5605405" y="5884923"/>
                    <a:pt x="5611733" y="5882927"/>
                  </a:cubicBezTo>
                  <a:cubicBezTo>
                    <a:pt x="5629035" y="5874588"/>
                    <a:pt x="5651515" y="5843838"/>
                    <a:pt x="5670797" y="5826468"/>
                  </a:cubicBezTo>
                  <a:cubicBezTo>
                    <a:pt x="5675439" y="5826963"/>
                    <a:pt x="5654487" y="5850408"/>
                    <a:pt x="5633607" y="5873512"/>
                  </a:cubicBezTo>
                  <a:cubicBezTo>
                    <a:pt x="5628397" y="5879288"/>
                    <a:pt x="5623187" y="5885065"/>
                    <a:pt x="5618373" y="5890402"/>
                  </a:cubicBezTo>
                  <a:cubicBezTo>
                    <a:pt x="5613375" y="5895555"/>
                    <a:pt x="5608803" y="5900325"/>
                    <a:pt x="5605079" y="5904389"/>
                  </a:cubicBezTo>
                  <a:cubicBezTo>
                    <a:pt x="5597647" y="5912515"/>
                    <a:pt x="5593599" y="5917781"/>
                    <a:pt x="5596359" y="5917414"/>
                  </a:cubicBezTo>
                  <a:cubicBezTo>
                    <a:pt x="5611619" y="5911765"/>
                    <a:pt x="5571159" y="5942854"/>
                    <a:pt x="5563103" y="5952565"/>
                  </a:cubicBezTo>
                  <a:cubicBezTo>
                    <a:pt x="5564265" y="5940744"/>
                    <a:pt x="5608391" y="5900637"/>
                    <a:pt x="5610347" y="5888278"/>
                  </a:cubicBezTo>
                  <a:cubicBezTo>
                    <a:pt x="5549243" y="5935223"/>
                    <a:pt x="5498873" y="5987817"/>
                    <a:pt x="5447199" y="6035229"/>
                  </a:cubicBezTo>
                  <a:cubicBezTo>
                    <a:pt x="5434499" y="6047347"/>
                    <a:pt x="5421915" y="6059367"/>
                    <a:pt x="5409471" y="6071245"/>
                  </a:cubicBezTo>
                  <a:cubicBezTo>
                    <a:pt x="5403213" y="6077177"/>
                    <a:pt x="5396983" y="6083080"/>
                    <a:pt x="5390783" y="6088941"/>
                  </a:cubicBezTo>
                  <a:cubicBezTo>
                    <a:pt x="5384313" y="6094491"/>
                    <a:pt x="5377887" y="6100012"/>
                    <a:pt x="5371487" y="6105491"/>
                  </a:cubicBezTo>
                  <a:cubicBezTo>
                    <a:pt x="5345735" y="6127293"/>
                    <a:pt x="5319855" y="6148075"/>
                    <a:pt x="5293199" y="6166933"/>
                  </a:cubicBezTo>
                  <a:cubicBezTo>
                    <a:pt x="5286601" y="6174309"/>
                    <a:pt x="5279523" y="6182067"/>
                    <a:pt x="5271665" y="6189627"/>
                  </a:cubicBezTo>
                  <a:cubicBezTo>
                    <a:pt x="5263695" y="6197045"/>
                    <a:pt x="5255171" y="6204591"/>
                    <a:pt x="5246167" y="6212278"/>
                  </a:cubicBezTo>
                  <a:cubicBezTo>
                    <a:pt x="5228159" y="6227638"/>
                    <a:pt x="5208199" y="6243537"/>
                    <a:pt x="5186807" y="6259804"/>
                  </a:cubicBezTo>
                  <a:cubicBezTo>
                    <a:pt x="5176103" y="6267930"/>
                    <a:pt x="5165075" y="6276184"/>
                    <a:pt x="5153707" y="6284451"/>
                  </a:cubicBezTo>
                  <a:cubicBezTo>
                    <a:pt x="5141987" y="6292195"/>
                    <a:pt x="5130051" y="6300081"/>
                    <a:pt x="5117931" y="6308080"/>
                  </a:cubicBezTo>
                  <a:cubicBezTo>
                    <a:pt x="5093583" y="6323950"/>
                    <a:pt x="5068299" y="6340032"/>
                    <a:pt x="5042615" y="6356214"/>
                  </a:cubicBezTo>
                  <a:cubicBezTo>
                    <a:pt x="5036175" y="6360234"/>
                    <a:pt x="5029719" y="6364269"/>
                    <a:pt x="5023251" y="6368318"/>
                  </a:cubicBezTo>
                  <a:lnTo>
                    <a:pt x="5003359" y="6379672"/>
                  </a:lnTo>
                  <a:lnTo>
                    <a:pt x="4963451" y="6402451"/>
                  </a:lnTo>
                  <a:cubicBezTo>
                    <a:pt x="4936849" y="6417712"/>
                    <a:pt x="4910359" y="6432917"/>
                    <a:pt x="4884383" y="6447839"/>
                  </a:cubicBezTo>
                  <a:cubicBezTo>
                    <a:pt x="4857979" y="6461925"/>
                    <a:pt x="4832185" y="6475997"/>
                    <a:pt x="4807537" y="6490041"/>
                  </a:cubicBezTo>
                  <a:cubicBezTo>
                    <a:pt x="4795207" y="6497078"/>
                    <a:pt x="4783173" y="6504085"/>
                    <a:pt x="4771479" y="6511093"/>
                  </a:cubicBezTo>
                  <a:cubicBezTo>
                    <a:pt x="4765661" y="6514632"/>
                    <a:pt x="4759899" y="6518143"/>
                    <a:pt x="4754207" y="6521598"/>
                  </a:cubicBezTo>
                  <a:cubicBezTo>
                    <a:pt x="4748459" y="6524896"/>
                    <a:pt x="4742783" y="6528138"/>
                    <a:pt x="4737191" y="6531352"/>
                  </a:cubicBezTo>
                  <a:cubicBezTo>
                    <a:pt x="4727279" y="6532272"/>
                    <a:pt x="4712443" y="6540129"/>
                    <a:pt x="4703199" y="6539959"/>
                  </a:cubicBezTo>
                  <a:cubicBezTo>
                    <a:pt x="4680987" y="6551058"/>
                    <a:pt x="4658703" y="6562016"/>
                    <a:pt x="4636279" y="6572860"/>
                  </a:cubicBezTo>
                  <a:cubicBezTo>
                    <a:pt x="4625009" y="6578127"/>
                    <a:pt x="4613939" y="6584002"/>
                    <a:pt x="4602415" y="6588731"/>
                  </a:cubicBezTo>
                  <a:cubicBezTo>
                    <a:pt x="4590933" y="6593600"/>
                    <a:pt x="4579423" y="6598456"/>
                    <a:pt x="4567885" y="6603341"/>
                  </a:cubicBezTo>
                  <a:cubicBezTo>
                    <a:pt x="4544667" y="6612925"/>
                    <a:pt x="4521351" y="6622552"/>
                    <a:pt x="4497851" y="6632249"/>
                  </a:cubicBezTo>
                  <a:cubicBezTo>
                    <a:pt x="4486029" y="6636992"/>
                    <a:pt x="4474151" y="6641763"/>
                    <a:pt x="4462231" y="6646548"/>
                  </a:cubicBezTo>
                  <a:cubicBezTo>
                    <a:pt x="4450111" y="6650781"/>
                    <a:pt x="4437937" y="6655029"/>
                    <a:pt x="4425691" y="6659304"/>
                  </a:cubicBezTo>
                  <a:cubicBezTo>
                    <a:pt x="4376763" y="6676725"/>
                    <a:pt x="4326183" y="6693207"/>
                    <a:pt x="4273333" y="6708562"/>
                  </a:cubicBezTo>
                  <a:lnTo>
                    <a:pt x="4202355" y="6726734"/>
                  </a:lnTo>
                  <a:lnTo>
                    <a:pt x="4245433" y="6712825"/>
                  </a:lnTo>
                  <a:cubicBezTo>
                    <a:pt x="4258191" y="6707945"/>
                    <a:pt x="4267605" y="6703439"/>
                    <a:pt x="4271391" y="6700218"/>
                  </a:cubicBezTo>
                  <a:cubicBezTo>
                    <a:pt x="4243319" y="6706759"/>
                    <a:pt x="4210119" y="6713399"/>
                    <a:pt x="4179499" y="6720336"/>
                  </a:cubicBezTo>
                  <a:cubicBezTo>
                    <a:pt x="4171853" y="6722133"/>
                    <a:pt x="4164363" y="6723903"/>
                    <a:pt x="4157131" y="6725602"/>
                  </a:cubicBezTo>
                  <a:cubicBezTo>
                    <a:pt x="4149895" y="6727230"/>
                    <a:pt x="4142915" y="6728787"/>
                    <a:pt x="4136291" y="6730274"/>
                  </a:cubicBezTo>
                  <a:cubicBezTo>
                    <a:pt x="4123095" y="6733374"/>
                    <a:pt x="4111487" y="6736658"/>
                    <a:pt x="4102441" y="6740198"/>
                  </a:cubicBezTo>
                  <a:cubicBezTo>
                    <a:pt x="4114431" y="6741670"/>
                    <a:pt x="4130119" y="6741005"/>
                    <a:pt x="4147135" y="6738966"/>
                  </a:cubicBezTo>
                  <a:lnTo>
                    <a:pt x="4194531" y="6728737"/>
                  </a:lnTo>
                  <a:lnTo>
                    <a:pt x="4107353" y="6751057"/>
                  </a:lnTo>
                  <a:cubicBezTo>
                    <a:pt x="4100671" y="6749541"/>
                    <a:pt x="4093933" y="6747998"/>
                    <a:pt x="4087307" y="6746484"/>
                  </a:cubicBezTo>
                  <a:cubicBezTo>
                    <a:pt x="4067771" y="6749131"/>
                    <a:pt x="4038663" y="6760542"/>
                    <a:pt x="4025991" y="6756790"/>
                  </a:cubicBezTo>
                  <a:cubicBezTo>
                    <a:pt x="4016861" y="6764364"/>
                    <a:pt x="4030607" y="6766247"/>
                    <a:pt x="4055043" y="6768413"/>
                  </a:cubicBezTo>
                  <a:cubicBezTo>
                    <a:pt x="3998995" y="6778677"/>
                    <a:pt x="3946075" y="6784821"/>
                    <a:pt x="3895067" y="6792692"/>
                  </a:cubicBezTo>
                  <a:cubicBezTo>
                    <a:pt x="3882311" y="6794646"/>
                    <a:pt x="3869669" y="6796586"/>
                    <a:pt x="3857099" y="6798511"/>
                  </a:cubicBezTo>
                  <a:cubicBezTo>
                    <a:pt x="3850811" y="6799502"/>
                    <a:pt x="3844539" y="6800493"/>
                    <a:pt x="3838297" y="6801470"/>
                  </a:cubicBezTo>
                  <a:cubicBezTo>
                    <a:pt x="3832039" y="6802433"/>
                    <a:pt x="3825783" y="6802984"/>
                    <a:pt x="3819539" y="6803777"/>
                  </a:cubicBezTo>
                  <a:cubicBezTo>
                    <a:pt x="3794567" y="6806821"/>
                    <a:pt x="3769791" y="6809837"/>
                    <a:pt x="3744987" y="6812852"/>
                  </a:cubicBezTo>
                  <a:cubicBezTo>
                    <a:pt x="3720155" y="6815967"/>
                    <a:pt x="3695283" y="6819110"/>
                    <a:pt x="3670167" y="6822267"/>
                  </a:cubicBezTo>
                  <a:cubicBezTo>
                    <a:pt x="3644967" y="6824362"/>
                    <a:pt x="3619527" y="6826485"/>
                    <a:pt x="3593591" y="6828638"/>
                  </a:cubicBezTo>
                  <a:cubicBezTo>
                    <a:pt x="3567583" y="6830676"/>
                    <a:pt x="3541111" y="6832757"/>
                    <a:pt x="3513915" y="6834881"/>
                  </a:cubicBezTo>
                  <a:cubicBezTo>
                    <a:pt x="3500295" y="6836169"/>
                    <a:pt x="3486491" y="6835999"/>
                    <a:pt x="3472477" y="6836551"/>
                  </a:cubicBezTo>
                  <a:cubicBezTo>
                    <a:pt x="3458447" y="6836891"/>
                    <a:pt x="3444205" y="6837231"/>
                    <a:pt x="3429735" y="6837585"/>
                  </a:cubicBezTo>
                  <a:cubicBezTo>
                    <a:pt x="3392375" y="6826656"/>
                    <a:pt x="3363198" y="6838660"/>
                    <a:pt x="3340645" y="6844295"/>
                  </a:cubicBezTo>
                  <a:cubicBezTo>
                    <a:pt x="3312685" y="6844692"/>
                    <a:pt x="3307659" y="6831950"/>
                    <a:pt x="3276726" y="6833479"/>
                  </a:cubicBezTo>
                  <a:cubicBezTo>
                    <a:pt x="3279302" y="6830874"/>
                    <a:pt x="3287938" y="6829487"/>
                    <a:pt x="3298443" y="6828482"/>
                  </a:cubicBezTo>
                  <a:cubicBezTo>
                    <a:pt x="3316861" y="6831879"/>
                    <a:pt x="3329843" y="6834046"/>
                    <a:pt x="3339286" y="6834456"/>
                  </a:cubicBezTo>
                  <a:cubicBezTo>
                    <a:pt x="3348729" y="6834824"/>
                    <a:pt x="3354633" y="6834230"/>
                    <a:pt x="3358922" y="6832998"/>
                  </a:cubicBezTo>
                  <a:cubicBezTo>
                    <a:pt x="3367515" y="6830520"/>
                    <a:pt x="3369695" y="6825523"/>
                    <a:pt x="3380993" y="6820639"/>
                  </a:cubicBezTo>
                  <a:cubicBezTo>
                    <a:pt x="3370091" y="6820327"/>
                    <a:pt x="3352891" y="6819818"/>
                    <a:pt x="3332746" y="6819237"/>
                  </a:cubicBezTo>
                  <a:cubicBezTo>
                    <a:pt x="3312600" y="6818020"/>
                    <a:pt x="3289510" y="6816802"/>
                    <a:pt x="3266816" y="6815896"/>
                  </a:cubicBezTo>
                  <a:cubicBezTo>
                    <a:pt x="3221442" y="6813956"/>
                    <a:pt x="3177583" y="6813801"/>
                    <a:pt x="3162195" y="6816887"/>
                  </a:cubicBezTo>
                  <a:cubicBezTo>
                    <a:pt x="3181010" y="6826627"/>
                    <a:pt x="3220366" y="6824872"/>
                    <a:pt x="3253253" y="6826768"/>
                  </a:cubicBezTo>
                  <a:cubicBezTo>
                    <a:pt x="3243556" y="6829798"/>
                    <a:pt x="3265542" y="6839368"/>
                    <a:pt x="3232499" y="6837570"/>
                  </a:cubicBezTo>
                  <a:cubicBezTo>
                    <a:pt x="3223651" y="6834796"/>
                    <a:pt x="3210640" y="6832007"/>
                    <a:pt x="3196398" y="6829629"/>
                  </a:cubicBezTo>
                  <a:cubicBezTo>
                    <a:pt x="3182156" y="6827236"/>
                    <a:pt x="3166682" y="6825452"/>
                    <a:pt x="3152936" y="6823385"/>
                  </a:cubicBezTo>
                  <a:cubicBezTo>
                    <a:pt x="3125429" y="6819803"/>
                    <a:pt x="3104490" y="6819662"/>
                    <a:pt x="3113452" y="6827293"/>
                  </a:cubicBezTo>
                  <a:cubicBezTo>
                    <a:pt x="3151832" y="6832077"/>
                    <a:pt x="3122385" y="6817977"/>
                    <a:pt x="3163724" y="6828708"/>
                  </a:cubicBezTo>
                  <a:cubicBezTo>
                    <a:pt x="3169826" y="6832290"/>
                    <a:pt x="3175856" y="6835150"/>
                    <a:pt x="3182057" y="6838448"/>
                  </a:cubicBezTo>
                  <a:cubicBezTo>
                    <a:pt x="3164276" y="6838349"/>
                    <a:pt x="3146848" y="6836495"/>
                    <a:pt x="3129548" y="6835489"/>
                  </a:cubicBezTo>
                  <a:cubicBezTo>
                    <a:pt x="3112248" y="6834286"/>
                    <a:pt x="3095175" y="6833111"/>
                    <a:pt x="3078271" y="6831936"/>
                  </a:cubicBezTo>
                  <a:cubicBezTo>
                    <a:pt x="3061353" y="6830732"/>
                    <a:pt x="3044606" y="6829543"/>
                    <a:pt x="3028027" y="6828368"/>
                  </a:cubicBezTo>
                  <a:cubicBezTo>
                    <a:pt x="3019717" y="6827759"/>
                    <a:pt x="3011464" y="6827165"/>
                    <a:pt x="3003238" y="6826570"/>
                  </a:cubicBezTo>
                  <a:cubicBezTo>
                    <a:pt x="2995027" y="6825820"/>
                    <a:pt x="2986901" y="6824744"/>
                    <a:pt x="2978775" y="6823838"/>
                  </a:cubicBezTo>
                  <a:cubicBezTo>
                    <a:pt x="2946256" y="6819945"/>
                    <a:pt x="2914247" y="6816109"/>
                    <a:pt x="2882535" y="6812314"/>
                  </a:cubicBezTo>
                  <a:cubicBezTo>
                    <a:pt x="2866650" y="6810304"/>
                    <a:pt x="2850851" y="6808293"/>
                    <a:pt x="2835094" y="6806298"/>
                  </a:cubicBezTo>
                  <a:cubicBezTo>
                    <a:pt x="2819450" y="6803593"/>
                    <a:pt x="2803849" y="6800903"/>
                    <a:pt x="2788262" y="6798200"/>
                  </a:cubicBezTo>
                  <a:cubicBezTo>
                    <a:pt x="2757088" y="6792707"/>
                    <a:pt x="2725957" y="6787058"/>
                    <a:pt x="2694698" y="6781154"/>
                  </a:cubicBezTo>
                  <a:cubicBezTo>
                    <a:pt x="2686897" y="6779625"/>
                    <a:pt x="2679040" y="6778295"/>
                    <a:pt x="2671253" y="6776568"/>
                  </a:cubicBezTo>
                  <a:cubicBezTo>
                    <a:pt x="2663510" y="6774727"/>
                    <a:pt x="2655737" y="6772887"/>
                    <a:pt x="2647951" y="6771032"/>
                  </a:cubicBezTo>
                  <a:cubicBezTo>
                    <a:pt x="2632392" y="6767238"/>
                    <a:pt x="2616763" y="6763430"/>
                    <a:pt x="2601048" y="6759607"/>
                  </a:cubicBezTo>
                  <a:cubicBezTo>
                    <a:pt x="2569676" y="6751665"/>
                    <a:pt x="2537752" y="6744049"/>
                    <a:pt x="2505700" y="6734733"/>
                  </a:cubicBezTo>
                  <a:cubicBezTo>
                    <a:pt x="2473832" y="6724837"/>
                    <a:pt x="2441426" y="6714474"/>
                    <a:pt x="2408341" y="6703531"/>
                  </a:cubicBezTo>
                  <a:cubicBezTo>
                    <a:pt x="2458812" y="6724016"/>
                    <a:pt x="2423674" y="6718183"/>
                    <a:pt x="2379942" y="6704097"/>
                  </a:cubicBezTo>
                  <a:cubicBezTo>
                    <a:pt x="2374732" y="6699510"/>
                    <a:pt x="2369508" y="6694881"/>
                    <a:pt x="2364242" y="6690237"/>
                  </a:cubicBezTo>
                  <a:cubicBezTo>
                    <a:pt x="2334795" y="6684886"/>
                    <a:pt x="2277232" y="6673871"/>
                    <a:pt x="2216512" y="6647695"/>
                  </a:cubicBezTo>
                  <a:cubicBezTo>
                    <a:pt x="2230061" y="6647978"/>
                    <a:pt x="2252684" y="6653075"/>
                    <a:pt x="2281083" y="6661017"/>
                  </a:cubicBezTo>
                  <a:cubicBezTo>
                    <a:pt x="2295282" y="6664995"/>
                    <a:pt x="2310926" y="6669695"/>
                    <a:pt x="2327603" y="6674862"/>
                  </a:cubicBezTo>
                  <a:cubicBezTo>
                    <a:pt x="2344280" y="6680030"/>
                    <a:pt x="2361906" y="6685891"/>
                    <a:pt x="2380622" y="6690761"/>
                  </a:cubicBezTo>
                  <a:cubicBezTo>
                    <a:pt x="2417827" y="6701096"/>
                    <a:pt x="2457580" y="6712294"/>
                    <a:pt x="2496441" y="6722671"/>
                  </a:cubicBezTo>
                  <a:cubicBezTo>
                    <a:pt x="2515766" y="6728193"/>
                    <a:pt x="2535303" y="6732128"/>
                    <a:pt x="2554089" y="6735993"/>
                  </a:cubicBezTo>
                  <a:cubicBezTo>
                    <a:pt x="2572875" y="6739830"/>
                    <a:pt x="2591011" y="6743298"/>
                    <a:pt x="2608042" y="6746214"/>
                  </a:cubicBezTo>
                  <a:cubicBezTo>
                    <a:pt x="2611978" y="6751226"/>
                    <a:pt x="2584711" y="6743015"/>
                    <a:pt x="2568940" y="6739589"/>
                  </a:cubicBezTo>
                  <a:cubicBezTo>
                    <a:pt x="2592625" y="6746059"/>
                    <a:pt x="2616876" y="6752302"/>
                    <a:pt x="2641085" y="6758163"/>
                  </a:cubicBezTo>
                  <a:cubicBezTo>
                    <a:pt x="2653189" y="6761094"/>
                    <a:pt x="2665279" y="6763953"/>
                    <a:pt x="2677284" y="6766615"/>
                  </a:cubicBezTo>
                  <a:cubicBezTo>
                    <a:pt x="2689417" y="6768739"/>
                    <a:pt x="2701437" y="6770834"/>
                    <a:pt x="2713286" y="6772901"/>
                  </a:cubicBezTo>
                  <a:cubicBezTo>
                    <a:pt x="2760712" y="6780730"/>
                    <a:pt x="2805350" y="6786534"/>
                    <a:pt x="2842229" y="6788743"/>
                  </a:cubicBezTo>
                  <a:cubicBezTo>
                    <a:pt x="2902921" y="6804471"/>
                    <a:pt x="2956180" y="6811762"/>
                    <a:pt x="3006778" y="6815613"/>
                  </a:cubicBezTo>
                  <a:cubicBezTo>
                    <a:pt x="3057644" y="6817708"/>
                    <a:pt x="3105807" y="6817100"/>
                    <a:pt x="3156886" y="6819407"/>
                  </a:cubicBezTo>
                  <a:cubicBezTo>
                    <a:pt x="3121790" y="6808194"/>
                    <a:pt x="3083141" y="6804995"/>
                    <a:pt x="3040061" y="6803183"/>
                  </a:cubicBezTo>
                  <a:cubicBezTo>
                    <a:pt x="3029287" y="6802786"/>
                    <a:pt x="3018245" y="6802390"/>
                    <a:pt x="3006933" y="6801980"/>
                  </a:cubicBezTo>
                  <a:cubicBezTo>
                    <a:pt x="2995664" y="6801314"/>
                    <a:pt x="2984155" y="6800295"/>
                    <a:pt x="2972333" y="6799332"/>
                  </a:cubicBezTo>
                  <a:cubicBezTo>
                    <a:pt x="2948705" y="6797308"/>
                    <a:pt x="2923972" y="6794773"/>
                    <a:pt x="2898164" y="6790880"/>
                  </a:cubicBezTo>
                  <a:cubicBezTo>
                    <a:pt x="2887136" y="6786803"/>
                    <a:pt x="2875668" y="6783703"/>
                    <a:pt x="2863791" y="6781282"/>
                  </a:cubicBezTo>
                  <a:cubicBezTo>
                    <a:pt x="2851913" y="6778904"/>
                    <a:pt x="2839610" y="6777233"/>
                    <a:pt x="2827095" y="6775180"/>
                  </a:cubicBezTo>
                  <a:cubicBezTo>
                    <a:pt x="2801981" y="6771485"/>
                    <a:pt x="2775365" y="6769376"/>
                    <a:pt x="2747688" y="6766601"/>
                  </a:cubicBezTo>
                  <a:cubicBezTo>
                    <a:pt x="2733856" y="6765214"/>
                    <a:pt x="2719742" y="6763670"/>
                    <a:pt x="2705457" y="6761674"/>
                  </a:cubicBezTo>
                  <a:cubicBezTo>
                    <a:pt x="2691173" y="6759706"/>
                    <a:pt x="2676662" y="6757398"/>
                    <a:pt x="2662292" y="6753421"/>
                  </a:cubicBezTo>
                  <a:cubicBezTo>
                    <a:pt x="2633440" y="6745946"/>
                    <a:pt x="2604191" y="6735583"/>
                    <a:pt x="2575452" y="6720236"/>
                  </a:cubicBezTo>
                  <a:cubicBezTo>
                    <a:pt x="2567000" y="6723959"/>
                    <a:pt x="2548808" y="6721836"/>
                    <a:pt x="2524869" y="6716216"/>
                  </a:cubicBezTo>
                  <a:cubicBezTo>
                    <a:pt x="2501155" y="6709916"/>
                    <a:pt x="2471907" y="6699397"/>
                    <a:pt x="2440860" y="6687986"/>
                  </a:cubicBezTo>
                  <a:cubicBezTo>
                    <a:pt x="2425387" y="6682182"/>
                    <a:pt x="2409417" y="6676193"/>
                    <a:pt x="2393505" y="6670233"/>
                  </a:cubicBezTo>
                  <a:cubicBezTo>
                    <a:pt x="2385548" y="6667246"/>
                    <a:pt x="2377606" y="6664259"/>
                    <a:pt x="2369749" y="6661314"/>
                  </a:cubicBezTo>
                  <a:cubicBezTo>
                    <a:pt x="2361977" y="6658101"/>
                    <a:pt x="2354289" y="6654915"/>
                    <a:pt x="2346744" y="6651786"/>
                  </a:cubicBezTo>
                  <a:cubicBezTo>
                    <a:pt x="2316518" y="6639371"/>
                    <a:pt x="2288317" y="6628498"/>
                    <a:pt x="2265694" y="6622000"/>
                  </a:cubicBezTo>
                  <a:cubicBezTo>
                    <a:pt x="2284891" y="6636865"/>
                    <a:pt x="2299133" y="6643802"/>
                    <a:pt x="2316023" y="6650229"/>
                  </a:cubicBezTo>
                  <a:cubicBezTo>
                    <a:pt x="2324474" y="6653443"/>
                    <a:pt x="2333592" y="6656515"/>
                    <a:pt x="2344365" y="6660394"/>
                  </a:cubicBezTo>
                  <a:cubicBezTo>
                    <a:pt x="2355110" y="6664358"/>
                    <a:pt x="2367555" y="6668959"/>
                    <a:pt x="2382915" y="6674636"/>
                  </a:cubicBezTo>
                  <a:cubicBezTo>
                    <a:pt x="2379956" y="6676675"/>
                    <a:pt x="2371575" y="6676108"/>
                    <a:pt x="2359881" y="6673234"/>
                  </a:cubicBezTo>
                  <a:cubicBezTo>
                    <a:pt x="2348230" y="6670205"/>
                    <a:pt x="2333124" y="6665264"/>
                    <a:pt x="2316277" y="6659573"/>
                  </a:cubicBezTo>
                  <a:cubicBezTo>
                    <a:pt x="2282584" y="6648205"/>
                    <a:pt x="2242037" y="6633864"/>
                    <a:pt x="2208287" y="6626204"/>
                  </a:cubicBezTo>
                  <a:cubicBezTo>
                    <a:pt x="2183979" y="6604615"/>
                    <a:pt x="2189529" y="6607149"/>
                    <a:pt x="2153414" y="6581950"/>
                  </a:cubicBezTo>
                  <a:cubicBezTo>
                    <a:pt x="2123457" y="6569647"/>
                    <a:pt x="2093373" y="6557542"/>
                    <a:pt x="2063558" y="6544843"/>
                  </a:cubicBezTo>
                  <a:cubicBezTo>
                    <a:pt x="2034168" y="6531167"/>
                    <a:pt x="2004778" y="6517506"/>
                    <a:pt x="1975359" y="6503816"/>
                  </a:cubicBezTo>
                  <a:cubicBezTo>
                    <a:pt x="1985085" y="6518185"/>
                    <a:pt x="2011757" y="6531253"/>
                    <a:pt x="2040482" y="6544008"/>
                  </a:cubicBezTo>
                  <a:cubicBezTo>
                    <a:pt x="2047674" y="6547165"/>
                    <a:pt x="2054965" y="6550379"/>
                    <a:pt x="2062185" y="6553550"/>
                  </a:cubicBezTo>
                  <a:cubicBezTo>
                    <a:pt x="2069490" y="6556537"/>
                    <a:pt x="2076724" y="6559482"/>
                    <a:pt x="2083676" y="6562328"/>
                  </a:cubicBezTo>
                  <a:cubicBezTo>
                    <a:pt x="2097521" y="6568203"/>
                    <a:pt x="2110036" y="6574220"/>
                    <a:pt x="2119437" y="6580633"/>
                  </a:cubicBezTo>
                  <a:cubicBezTo>
                    <a:pt x="2109810" y="6587555"/>
                    <a:pt x="2089834" y="6575395"/>
                    <a:pt x="2073511" y="6565131"/>
                  </a:cubicBezTo>
                  <a:cubicBezTo>
                    <a:pt x="2069434" y="6562568"/>
                    <a:pt x="2065569" y="6560119"/>
                    <a:pt x="2062143" y="6558109"/>
                  </a:cubicBezTo>
                  <a:cubicBezTo>
                    <a:pt x="2058773" y="6555985"/>
                    <a:pt x="2055843" y="6554286"/>
                    <a:pt x="2053535" y="6553409"/>
                  </a:cubicBezTo>
                  <a:cubicBezTo>
                    <a:pt x="2048920" y="6551653"/>
                    <a:pt x="2046796" y="6553097"/>
                    <a:pt x="2048835" y="6560473"/>
                  </a:cubicBezTo>
                  <a:cubicBezTo>
                    <a:pt x="2023607" y="6549331"/>
                    <a:pt x="2009478" y="6537213"/>
                    <a:pt x="1987591" y="6525575"/>
                  </a:cubicBezTo>
                  <a:cubicBezTo>
                    <a:pt x="1964189" y="6517110"/>
                    <a:pt x="1965775" y="6525675"/>
                    <a:pt x="1988186" y="6548383"/>
                  </a:cubicBezTo>
                  <a:cubicBezTo>
                    <a:pt x="2036391" y="6576456"/>
                    <a:pt x="2033998" y="6552021"/>
                    <a:pt x="2041771" y="6566843"/>
                  </a:cubicBezTo>
                  <a:cubicBezTo>
                    <a:pt x="2035060" y="6565400"/>
                    <a:pt x="2038628" y="6568684"/>
                    <a:pt x="2047108" y="6573880"/>
                  </a:cubicBezTo>
                  <a:cubicBezTo>
                    <a:pt x="2055545" y="6579175"/>
                    <a:pt x="2069377" y="6585389"/>
                    <a:pt x="2082501" y="6591109"/>
                  </a:cubicBezTo>
                  <a:cubicBezTo>
                    <a:pt x="2108875" y="6602350"/>
                    <a:pt x="2133127" y="6609853"/>
                    <a:pt x="2111325" y="6593020"/>
                  </a:cubicBezTo>
                  <a:cubicBezTo>
                    <a:pt x="2139809" y="6604629"/>
                    <a:pt x="2168250" y="6616224"/>
                    <a:pt x="2196650" y="6627790"/>
                  </a:cubicBezTo>
                  <a:cubicBezTo>
                    <a:pt x="2181402" y="6621717"/>
                    <a:pt x="2157703" y="6623954"/>
                    <a:pt x="2152055" y="6622269"/>
                  </a:cubicBezTo>
                  <a:cubicBezTo>
                    <a:pt x="2137161" y="6617781"/>
                    <a:pt x="2118446" y="6610575"/>
                    <a:pt x="2097507" y="6601882"/>
                  </a:cubicBezTo>
                  <a:cubicBezTo>
                    <a:pt x="2076654" y="6592992"/>
                    <a:pt x="2053096" y="6583535"/>
                    <a:pt x="2029879" y="6571686"/>
                  </a:cubicBezTo>
                  <a:cubicBezTo>
                    <a:pt x="2006448" y="6560260"/>
                    <a:pt x="1982311" y="6548524"/>
                    <a:pt x="1958937" y="6537779"/>
                  </a:cubicBezTo>
                  <a:cubicBezTo>
                    <a:pt x="1947243" y="6532400"/>
                    <a:pt x="1935748" y="6527274"/>
                    <a:pt x="1924606" y="6522546"/>
                  </a:cubicBezTo>
                  <a:cubicBezTo>
                    <a:pt x="1913436" y="6517945"/>
                    <a:pt x="1902733" y="6513542"/>
                    <a:pt x="1892668" y="6509394"/>
                  </a:cubicBezTo>
                  <a:cubicBezTo>
                    <a:pt x="1838899" y="6486955"/>
                    <a:pt x="1754579" y="6445829"/>
                    <a:pt x="1672085" y="6395358"/>
                  </a:cubicBezTo>
                  <a:cubicBezTo>
                    <a:pt x="1651317" y="6382985"/>
                    <a:pt x="1630152" y="6370810"/>
                    <a:pt x="1609737" y="6358068"/>
                  </a:cubicBezTo>
                  <a:cubicBezTo>
                    <a:pt x="1589577" y="6344930"/>
                    <a:pt x="1569672" y="6331948"/>
                    <a:pt x="1550461" y="6319419"/>
                  </a:cubicBezTo>
                  <a:cubicBezTo>
                    <a:pt x="1512067" y="6294248"/>
                    <a:pt x="1475825" y="6271554"/>
                    <a:pt x="1446916" y="6251154"/>
                  </a:cubicBezTo>
                  <a:cubicBezTo>
                    <a:pt x="1458454" y="6244485"/>
                    <a:pt x="1416337" y="6239318"/>
                    <a:pt x="1383464" y="6197342"/>
                  </a:cubicBezTo>
                  <a:cubicBezTo>
                    <a:pt x="1373299" y="6188423"/>
                    <a:pt x="1486698" y="6262182"/>
                    <a:pt x="1471748" y="6265212"/>
                  </a:cubicBezTo>
                  <a:cubicBezTo>
                    <a:pt x="1499835" y="6285527"/>
                    <a:pt x="1525177" y="6301355"/>
                    <a:pt x="1508910" y="6279907"/>
                  </a:cubicBezTo>
                  <a:cubicBezTo>
                    <a:pt x="1542944" y="6305036"/>
                    <a:pt x="1575321" y="6327248"/>
                    <a:pt x="1606339" y="6347536"/>
                  </a:cubicBezTo>
                  <a:cubicBezTo>
                    <a:pt x="1621643" y="6357969"/>
                    <a:pt x="1637598" y="6366492"/>
                    <a:pt x="1652747" y="6375411"/>
                  </a:cubicBezTo>
                  <a:cubicBezTo>
                    <a:pt x="1668050" y="6384047"/>
                    <a:pt x="1682986" y="6392484"/>
                    <a:pt x="1697653" y="6400766"/>
                  </a:cubicBezTo>
                  <a:cubicBezTo>
                    <a:pt x="1712348" y="6408935"/>
                    <a:pt x="1726788" y="6416934"/>
                    <a:pt x="1741031" y="6424847"/>
                  </a:cubicBezTo>
                  <a:cubicBezTo>
                    <a:pt x="1748166" y="6428769"/>
                    <a:pt x="1755173" y="6432804"/>
                    <a:pt x="1762294" y="6436570"/>
                  </a:cubicBezTo>
                  <a:cubicBezTo>
                    <a:pt x="1769486" y="6440237"/>
                    <a:pt x="1776636" y="6443889"/>
                    <a:pt x="1783757" y="6447528"/>
                  </a:cubicBezTo>
                  <a:cubicBezTo>
                    <a:pt x="1812213" y="6462151"/>
                    <a:pt x="1840102" y="6476960"/>
                    <a:pt x="1867935" y="6492915"/>
                  </a:cubicBezTo>
                  <a:cubicBezTo>
                    <a:pt x="1856765" y="6482113"/>
                    <a:pt x="1874037" y="6489899"/>
                    <a:pt x="1897892" y="6501721"/>
                  </a:cubicBezTo>
                  <a:cubicBezTo>
                    <a:pt x="1921888" y="6513301"/>
                    <a:pt x="1953288" y="6527445"/>
                    <a:pt x="1968705" y="6532569"/>
                  </a:cubicBezTo>
                  <a:cubicBezTo>
                    <a:pt x="1911043" y="6490268"/>
                    <a:pt x="1962944" y="6519106"/>
                    <a:pt x="1968323" y="6509904"/>
                  </a:cubicBezTo>
                  <a:cubicBezTo>
                    <a:pt x="1955384" y="6502740"/>
                    <a:pt x="1940405" y="6494742"/>
                    <a:pt x="1924691" y="6486559"/>
                  </a:cubicBezTo>
                  <a:cubicBezTo>
                    <a:pt x="1909076" y="6478220"/>
                    <a:pt x="1893149" y="6468862"/>
                    <a:pt x="1877519" y="6460439"/>
                  </a:cubicBezTo>
                  <a:cubicBezTo>
                    <a:pt x="1846360" y="6443393"/>
                    <a:pt x="1817309" y="6428302"/>
                    <a:pt x="1800377" y="6421011"/>
                  </a:cubicBezTo>
                  <a:cubicBezTo>
                    <a:pt x="1821358" y="6441808"/>
                    <a:pt x="1820339" y="6427325"/>
                    <a:pt x="1851102" y="6447853"/>
                  </a:cubicBezTo>
                  <a:cubicBezTo>
                    <a:pt x="1861125" y="6466073"/>
                    <a:pt x="1760992" y="6403300"/>
                    <a:pt x="1815738" y="6448943"/>
                  </a:cubicBezTo>
                  <a:cubicBezTo>
                    <a:pt x="1802246" y="6439358"/>
                    <a:pt x="1789929" y="6431176"/>
                    <a:pt x="1778179" y="6423673"/>
                  </a:cubicBezTo>
                  <a:cubicBezTo>
                    <a:pt x="1766343" y="6416311"/>
                    <a:pt x="1755726" y="6408624"/>
                    <a:pt x="1744754" y="6401502"/>
                  </a:cubicBezTo>
                  <a:cubicBezTo>
                    <a:pt x="1722980" y="6386991"/>
                    <a:pt x="1701192" y="6372410"/>
                    <a:pt x="1675186" y="6351967"/>
                  </a:cubicBezTo>
                  <a:cubicBezTo>
                    <a:pt x="1670231" y="6351358"/>
                    <a:pt x="1663194" y="6348852"/>
                    <a:pt x="1654516" y="6344874"/>
                  </a:cubicBezTo>
                  <a:cubicBezTo>
                    <a:pt x="1645895" y="6340783"/>
                    <a:pt x="1635305" y="6335672"/>
                    <a:pt x="1624149" y="6328480"/>
                  </a:cubicBezTo>
                  <a:cubicBezTo>
                    <a:pt x="1601583" y="6314464"/>
                    <a:pt x="1574217" y="6295848"/>
                    <a:pt x="1545266" y="6275914"/>
                  </a:cubicBezTo>
                  <a:cubicBezTo>
                    <a:pt x="1530783" y="6265948"/>
                    <a:pt x="1515889" y="6255698"/>
                    <a:pt x="1501039" y="6245463"/>
                  </a:cubicBezTo>
                  <a:cubicBezTo>
                    <a:pt x="1486499" y="6234817"/>
                    <a:pt x="1472017" y="6224199"/>
                    <a:pt x="1458001" y="6213935"/>
                  </a:cubicBezTo>
                  <a:cubicBezTo>
                    <a:pt x="1429814" y="6193633"/>
                    <a:pt x="1403071" y="6175441"/>
                    <a:pt x="1380661" y="6162841"/>
                  </a:cubicBezTo>
                  <a:cubicBezTo>
                    <a:pt x="1339166" y="6126132"/>
                    <a:pt x="1417214" y="6189938"/>
                    <a:pt x="1401783" y="6171109"/>
                  </a:cubicBezTo>
                  <a:cubicBezTo>
                    <a:pt x="1389962" y="6161327"/>
                    <a:pt x="1378183" y="6152210"/>
                    <a:pt x="1367268" y="6142795"/>
                  </a:cubicBezTo>
                  <a:cubicBezTo>
                    <a:pt x="1356367" y="6133366"/>
                    <a:pt x="1345820" y="6124235"/>
                    <a:pt x="1335613" y="6115401"/>
                  </a:cubicBezTo>
                  <a:cubicBezTo>
                    <a:pt x="1315127" y="6097832"/>
                    <a:pt x="1295902" y="6081678"/>
                    <a:pt x="1277908" y="6067040"/>
                  </a:cubicBezTo>
                  <a:cubicBezTo>
                    <a:pt x="1268918" y="6059721"/>
                    <a:pt x="1260226" y="6052770"/>
                    <a:pt x="1251845" y="6046215"/>
                  </a:cubicBezTo>
                  <a:cubicBezTo>
                    <a:pt x="1243634" y="6039490"/>
                    <a:pt x="1235790" y="6033063"/>
                    <a:pt x="1228316" y="6026947"/>
                  </a:cubicBezTo>
                  <a:cubicBezTo>
                    <a:pt x="1213281" y="6014828"/>
                    <a:pt x="1199421" y="6004367"/>
                    <a:pt x="1186722" y="5995632"/>
                  </a:cubicBezTo>
                  <a:cubicBezTo>
                    <a:pt x="1174660" y="5974382"/>
                    <a:pt x="1179870" y="5988511"/>
                    <a:pt x="1146487" y="5952042"/>
                  </a:cubicBezTo>
                  <a:cubicBezTo>
                    <a:pt x="1160956" y="5978714"/>
                    <a:pt x="1181540" y="5995561"/>
                    <a:pt x="1201106" y="6010185"/>
                  </a:cubicBezTo>
                  <a:cubicBezTo>
                    <a:pt x="1220812" y="6024696"/>
                    <a:pt x="1239061" y="6037522"/>
                    <a:pt x="1250712" y="6055431"/>
                  </a:cubicBezTo>
                  <a:cubicBezTo>
                    <a:pt x="1253515" y="6060202"/>
                    <a:pt x="1203909" y="6019458"/>
                    <a:pt x="1247952" y="6060684"/>
                  </a:cubicBezTo>
                  <a:cubicBezTo>
                    <a:pt x="1229236" y="6057753"/>
                    <a:pt x="1184697" y="5990818"/>
                    <a:pt x="1172282" y="5998364"/>
                  </a:cubicBezTo>
                  <a:cubicBezTo>
                    <a:pt x="1173980" y="5995703"/>
                    <a:pt x="1167143" y="5986529"/>
                    <a:pt x="1155789" y="5974311"/>
                  </a:cubicBezTo>
                  <a:cubicBezTo>
                    <a:pt x="1150112" y="5968195"/>
                    <a:pt x="1143316" y="5961329"/>
                    <a:pt x="1135884" y="5954123"/>
                  </a:cubicBezTo>
                  <a:cubicBezTo>
                    <a:pt x="1132132" y="5950555"/>
                    <a:pt x="1128267" y="5946874"/>
                    <a:pt x="1124331" y="5943123"/>
                  </a:cubicBezTo>
                  <a:cubicBezTo>
                    <a:pt x="1120481" y="5939300"/>
                    <a:pt x="1116545" y="5935421"/>
                    <a:pt x="1112623" y="5931528"/>
                  </a:cubicBezTo>
                  <a:cubicBezTo>
                    <a:pt x="1081095" y="5900567"/>
                    <a:pt x="1047472" y="5871020"/>
                    <a:pt x="1042390" y="5872422"/>
                  </a:cubicBezTo>
                  <a:cubicBezTo>
                    <a:pt x="1046708" y="5881440"/>
                    <a:pt x="1059732" y="5892837"/>
                    <a:pt x="1069996" y="5903497"/>
                  </a:cubicBezTo>
                  <a:cubicBezTo>
                    <a:pt x="1069458" y="5920471"/>
                    <a:pt x="1020361" y="5855547"/>
                    <a:pt x="995360" y="5829922"/>
                  </a:cubicBezTo>
                  <a:cubicBezTo>
                    <a:pt x="994001" y="5819771"/>
                    <a:pt x="1046694" y="5881242"/>
                    <a:pt x="1048152" y="5874050"/>
                  </a:cubicBezTo>
                  <a:cubicBezTo>
                    <a:pt x="1044145" y="5867283"/>
                    <a:pt x="1036515" y="5857472"/>
                    <a:pt x="1026138" y="5845339"/>
                  </a:cubicBezTo>
                  <a:cubicBezTo>
                    <a:pt x="1020871" y="5839337"/>
                    <a:pt x="1015024" y="5832669"/>
                    <a:pt x="1008668" y="5825449"/>
                  </a:cubicBezTo>
                  <a:cubicBezTo>
                    <a:pt x="1002410" y="5818129"/>
                    <a:pt x="995671" y="5810230"/>
                    <a:pt x="988522" y="5801877"/>
                  </a:cubicBezTo>
                  <a:cubicBezTo>
                    <a:pt x="974110" y="5785271"/>
                    <a:pt x="957858" y="5767008"/>
                    <a:pt x="940572" y="5747867"/>
                  </a:cubicBezTo>
                  <a:cubicBezTo>
                    <a:pt x="923456" y="5728571"/>
                    <a:pt x="904485" y="5709091"/>
                    <a:pt x="887129" y="5687940"/>
                  </a:cubicBezTo>
                  <a:cubicBezTo>
                    <a:pt x="869319" y="5667157"/>
                    <a:pt x="851368" y="5646205"/>
                    <a:pt x="833997" y="5625932"/>
                  </a:cubicBezTo>
                  <a:cubicBezTo>
                    <a:pt x="825276" y="5615824"/>
                    <a:pt x="816683" y="5605886"/>
                    <a:pt x="808344" y="5596216"/>
                  </a:cubicBezTo>
                  <a:cubicBezTo>
                    <a:pt x="804182" y="5591375"/>
                    <a:pt x="800076" y="5586603"/>
                    <a:pt x="796042" y="5581918"/>
                  </a:cubicBezTo>
                  <a:cubicBezTo>
                    <a:pt x="792177" y="5577090"/>
                    <a:pt x="788382" y="5572362"/>
                    <a:pt x="784659" y="5567732"/>
                  </a:cubicBezTo>
                  <a:cubicBezTo>
                    <a:pt x="754873" y="5530683"/>
                    <a:pt x="729970" y="5500061"/>
                    <a:pt x="715629" y="5483030"/>
                  </a:cubicBezTo>
                  <a:cubicBezTo>
                    <a:pt x="710971" y="5477410"/>
                    <a:pt x="689113" y="5451573"/>
                    <a:pt x="731400" y="5508428"/>
                  </a:cubicBezTo>
                  <a:cubicBezTo>
                    <a:pt x="734033" y="5522500"/>
                    <a:pt x="701939" y="5471931"/>
                    <a:pt x="690429" y="5459501"/>
                  </a:cubicBezTo>
                  <a:cubicBezTo>
                    <a:pt x="690486" y="5438378"/>
                    <a:pt x="657571" y="5401258"/>
                    <a:pt x="645084" y="5373921"/>
                  </a:cubicBezTo>
                  <a:cubicBezTo>
                    <a:pt x="634962" y="5359353"/>
                    <a:pt x="626750" y="5361406"/>
                    <a:pt x="647675" y="5387894"/>
                  </a:cubicBezTo>
                  <a:cubicBezTo>
                    <a:pt x="634410" y="5372491"/>
                    <a:pt x="619021" y="5350788"/>
                    <a:pt x="602641" y="5325914"/>
                  </a:cubicBezTo>
                  <a:cubicBezTo>
                    <a:pt x="586983" y="5300587"/>
                    <a:pt x="570872" y="5271735"/>
                    <a:pt x="554577" y="5242968"/>
                  </a:cubicBezTo>
                  <a:cubicBezTo>
                    <a:pt x="546451" y="5228569"/>
                    <a:pt x="538311" y="5214158"/>
                    <a:pt x="530369" y="5200085"/>
                  </a:cubicBezTo>
                  <a:cubicBezTo>
                    <a:pt x="526362" y="5193064"/>
                    <a:pt x="522412" y="5186127"/>
                    <a:pt x="518533" y="5179317"/>
                  </a:cubicBezTo>
                  <a:cubicBezTo>
                    <a:pt x="514838" y="5172408"/>
                    <a:pt x="511228" y="5165613"/>
                    <a:pt x="507703" y="5158987"/>
                  </a:cubicBezTo>
                  <a:cubicBezTo>
                    <a:pt x="493461" y="5132584"/>
                    <a:pt x="479998" y="5109282"/>
                    <a:pt x="468006" y="5092250"/>
                  </a:cubicBezTo>
                  <a:cubicBezTo>
                    <a:pt x="467398" y="5085158"/>
                    <a:pt x="466789" y="5078023"/>
                    <a:pt x="466194" y="5070987"/>
                  </a:cubicBezTo>
                  <a:cubicBezTo>
                    <a:pt x="443132" y="5038468"/>
                    <a:pt x="421713" y="5000229"/>
                    <a:pt x="399429" y="4959556"/>
                  </a:cubicBezTo>
                  <a:cubicBezTo>
                    <a:pt x="388330" y="4939212"/>
                    <a:pt x="377174" y="4918174"/>
                    <a:pt x="366061" y="4896670"/>
                  </a:cubicBezTo>
                  <a:cubicBezTo>
                    <a:pt x="355217" y="4875066"/>
                    <a:pt x="345476" y="4852514"/>
                    <a:pt x="335297" y="4829975"/>
                  </a:cubicBezTo>
                  <a:cubicBezTo>
                    <a:pt x="315506" y="4784672"/>
                    <a:pt x="294780" y="4738917"/>
                    <a:pt x="279108" y="4692552"/>
                  </a:cubicBezTo>
                  <a:cubicBezTo>
                    <a:pt x="270854" y="4669533"/>
                    <a:pt x="262884" y="4646697"/>
                    <a:pt x="255253" y="4624315"/>
                  </a:cubicBezTo>
                  <a:cubicBezTo>
                    <a:pt x="247806" y="4601861"/>
                    <a:pt x="239864" y="4580130"/>
                    <a:pt x="234244" y="4558456"/>
                  </a:cubicBezTo>
                  <a:cubicBezTo>
                    <a:pt x="228822" y="4543973"/>
                    <a:pt x="230818" y="4575954"/>
                    <a:pt x="224744" y="4557465"/>
                  </a:cubicBezTo>
                  <a:cubicBezTo>
                    <a:pt x="215188" y="4519156"/>
                    <a:pt x="204386" y="4479869"/>
                    <a:pt x="192622" y="4439408"/>
                  </a:cubicBezTo>
                  <a:cubicBezTo>
                    <a:pt x="186393" y="4419263"/>
                    <a:pt x="181381" y="4398466"/>
                    <a:pt x="175860" y="4377428"/>
                  </a:cubicBezTo>
                  <a:cubicBezTo>
                    <a:pt x="170254" y="4356405"/>
                    <a:pt x="164577" y="4335028"/>
                    <a:pt x="158800" y="4313325"/>
                  </a:cubicBezTo>
                  <a:cubicBezTo>
                    <a:pt x="153038" y="4291608"/>
                    <a:pt x="146710" y="4269636"/>
                    <a:pt x="141005" y="4247168"/>
                  </a:cubicBezTo>
                  <a:cubicBezTo>
                    <a:pt x="135767" y="4224588"/>
                    <a:pt x="130430" y="4201667"/>
                    <a:pt x="125022" y="4178407"/>
                  </a:cubicBezTo>
                  <a:cubicBezTo>
                    <a:pt x="114375" y="4131816"/>
                    <a:pt x="102257" y="4083894"/>
                    <a:pt x="94032" y="4033905"/>
                  </a:cubicBezTo>
                  <a:cubicBezTo>
                    <a:pt x="99128" y="4029941"/>
                    <a:pt x="103078" y="4037459"/>
                    <a:pt x="106462" y="4050512"/>
                  </a:cubicBezTo>
                  <a:cubicBezTo>
                    <a:pt x="109972" y="4063565"/>
                    <a:pt x="112294" y="4082238"/>
                    <a:pt x="116173" y="4100430"/>
                  </a:cubicBezTo>
                  <a:cubicBezTo>
                    <a:pt x="123266" y="4136899"/>
                    <a:pt x="130288" y="4172135"/>
                    <a:pt x="139150" y="4159224"/>
                  </a:cubicBezTo>
                  <a:cubicBezTo>
                    <a:pt x="135809" y="4171598"/>
                    <a:pt x="136800" y="4186024"/>
                    <a:pt x="140609" y="4204867"/>
                  </a:cubicBezTo>
                  <a:cubicBezTo>
                    <a:pt x="144615" y="4223667"/>
                    <a:pt x="150419" y="4247083"/>
                    <a:pt x="160018" y="4276828"/>
                  </a:cubicBezTo>
                  <a:cubicBezTo>
                    <a:pt x="163161" y="4270528"/>
                    <a:pt x="162864" y="4260589"/>
                    <a:pt x="161915" y="4249957"/>
                  </a:cubicBezTo>
                  <a:cubicBezTo>
                    <a:pt x="161264" y="4239269"/>
                    <a:pt x="160188" y="4227830"/>
                    <a:pt x="161023" y="4218698"/>
                  </a:cubicBezTo>
                  <a:cubicBezTo>
                    <a:pt x="154426" y="4197916"/>
                    <a:pt x="144063" y="4182003"/>
                    <a:pt x="142123" y="4145152"/>
                  </a:cubicBezTo>
                  <a:cubicBezTo>
                    <a:pt x="150476" y="4154807"/>
                    <a:pt x="158503" y="4187864"/>
                    <a:pt x="163727" y="4221856"/>
                  </a:cubicBezTo>
                  <a:cubicBezTo>
                    <a:pt x="165030" y="4230350"/>
                    <a:pt x="166162" y="4238915"/>
                    <a:pt x="167068" y="4247183"/>
                  </a:cubicBezTo>
                  <a:cubicBezTo>
                    <a:pt x="168286" y="4255408"/>
                    <a:pt x="169305" y="4263322"/>
                    <a:pt x="170013" y="4270613"/>
                  </a:cubicBezTo>
                  <a:cubicBezTo>
                    <a:pt x="171443" y="4285195"/>
                    <a:pt x="171683" y="4297228"/>
                    <a:pt x="170282" y="4303924"/>
                  </a:cubicBezTo>
                  <a:cubicBezTo>
                    <a:pt x="173892" y="4308667"/>
                    <a:pt x="178366" y="4322045"/>
                    <a:pt x="183590" y="4342418"/>
                  </a:cubicBezTo>
                  <a:cubicBezTo>
                    <a:pt x="169489" y="4337109"/>
                    <a:pt x="199800" y="4409310"/>
                    <a:pt x="185388" y="4393596"/>
                  </a:cubicBezTo>
                  <a:cubicBezTo>
                    <a:pt x="194448" y="4436690"/>
                    <a:pt x="193259" y="4386291"/>
                    <a:pt x="198993" y="4399244"/>
                  </a:cubicBezTo>
                  <a:cubicBezTo>
                    <a:pt x="201272" y="4414605"/>
                    <a:pt x="205901" y="4426709"/>
                    <a:pt x="209002" y="4439578"/>
                  </a:cubicBezTo>
                  <a:cubicBezTo>
                    <a:pt x="212187" y="4452433"/>
                    <a:pt x="214296" y="4465939"/>
                    <a:pt x="213192" y="4483862"/>
                  </a:cubicBezTo>
                  <a:cubicBezTo>
                    <a:pt x="220214" y="4507108"/>
                    <a:pt x="226896" y="4528428"/>
                    <a:pt x="233267" y="4548248"/>
                  </a:cubicBezTo>
                  <a:cubicBezTo>
                    <a:pt x="236495" y="4558144"/>
                    <a:pt x="239595" y="4567672"/>
                    <a:pt x="242611" y="4576903"/>
                  </a:cubicBezTo>
                  <a:cubicBezTo>
                    <a:pt x="246051" y="4585977"/>
                    <a:pt x="249392" y="4594769"/>
                    <a:pt x="252620" y="4603291"/>
                  </a:cubicBezTo>
                  <a:cubicBezTo>
                    <a:pt x="265673" y="4637353"/>
                    <a:pt x="277607" y="4667182"/>
                    <a:pt x="289131" y="4696233"/>
                  </a:cubicBezTo>
                  <a:cubicBezTo>
                    <a:pt x="295006" y="4710716"/>
                    <a:pt x="300287" y="4725184"/>
                    <a:pt x="306474" y="4739554"/>
                  </a:cubicBezTo>
                  <a:cubicBezTo>
                    <a:pt x="312618" y="4753938"/>
                    <a:pt x="318847" y="4768519"/>
                    <a:pt x="325331" y="4783710"/>
                  </a:cubicBezTo>
                  <a:cubicBezTo>
                    <a:pt x="338072" y="4814162"/>
                    <a:pt x="351323" y="4847233"/>
                    <a:pt x="366089" y="4886321"/>
                  </a:cubicBezTo>
                  <a:cubicBezTo>
                    <a:pt x="382526" y="4907160"/>
                    <a:pt x="386886" y="4884863"/>
                    <a:pt x="402119" y="4952987"/>
                  </a:cubicBezTo>
                  <a:cubicBezTo>
                    <a:pt x="429216" y="4994326"/>
                    <a:pt x="416871" y="4973472"/>
                    <a:pt x="431948" y="4980367"/>
                  </a:cubicBezTo>
                  <a:cubicBezTo>
                    <a:pt x="438135" y="5002155"/>
                    <a:pt x="445086" y="5021210"/>
                    <a:pt x="453156" y="5038029"/>
                  </a:cubicBezTo>
                  <a:cubicBezTo>
                    <a:pt x="461338" y="5054805"/>
                    <a:pt x="469635" y="5069840"/>
                    <a:pt x="477025" y="5084436"/>
                  </a:cubicBezTo>
                  <a:cubicBezTo>
                    <a:pt x="479814" y="5082411"/>
                    <a:pt x="478355" y="5071142"/>
                    <a:pt x="491635" y="5086701"/>
                  </a:cubicBezTo>
                  <a:cubicBezTo>
                    <a:pt x="485335" y="5067801"/>
                    <a:pt x="478596" y="5059009"/>
                    <a:pt x="470484" y="5048717"/>
                  </a:cubicBezTo>
                  <a:cubicBezTo>
                    <a:pt x="466435" y="5043564"/>
                    <a:pt x="462046" y="5038057"/>
                    <a:pt x="457219" y="5030723"/>
                  </a:cubicBezTo>
                  <a:cubicBezTo>
                    <a:pt x="452490" y="5023333"/>
                    <a:pt x="447748" y="5013933"/>
                    <a:pt x="442410" y="5001333"/>
                  </a:cubicBezTo>
                  <a:cubicBezTo>
                    <a:pt x="457332" y="5007676"/>
                    <a:pt x="424431" y="4967200"/>
                    <a:pt x="405800" y="4921034"/>
                  </a:cubicBezTo>
                  <a:cubicBezTo>
                    <a:pt x="412057" y="4907202"/>
                    <a:pt x="439664" y="4994297"/>
                    <a:pt x="441235" y="4972920"/>
                  </a:cubicBezTo>
                  <a:cubicBezTo>
                    <a:pt x="425988" y="4932048"/>
                    <a:pt x="409453" y="4901370"/>
                    <a:pt x="392719" y="4869729"/>
                  </a:cubicBezTo>
                  <a:cubicBezTo>
                    <a:pt x="376863" y="4837733"/>
                    <a:pt x="360115" y="4805073"/>
                    <a:pt x="343183" y="4761370"/>
                  </a:cubicBezTo>
                  <a:cubicBezTo>
                    <a:pt x="357326" y="4819131"/>
                    <a:pt x="344953" y="4784843"/>
                    <a:pt x="328955" y="4750426"/>
                  </a:cubicBezTo>
                  <a:cubicBezTo>
                    <a:pt x="322245" y="4731696"/>
                    <a:pt x="329493" y="4745245"/>
                    <a:pt x="329196" y="4736312"/>
                  </a:cubicBezTo>
                  <a:cubicBezTo>
                    <a:pt x="328856" y="4727860"/>
                    <a:pt x="324439" y="4715529"/>
                    <a:pt x="319158" y="4702406"/>
                  </a:cubicBezTo>
                  <a:cubicBezTo>
                    <a:pt x="313835" y="4689310"/>
                    <a:pt x="307606" y="4675436"/>
                    <a:pt x="304081" y="4663827"/>
                  </a:cubicBezTo>
                  <a:cubicBezTo>
                    <a:pt x="301802" y="4690089"/>
                    <a:pt x="310650" y="4678437"/>
                    <a:pt x="315817" y="4710857"/>
                  </a:cubicBezTo>
                  <a:cubicBezTo>
                    <a:pt x="311683" y="4712188"/>
                    <a:pt x="301788" y="4686026"/>
                    <a:pt x="294100" y="4670311"/>
                  </a:cubicBezTo>
                  <a:cubicBezTo>
                    <a:pt x="298291" y="4658986"/>
                    <a:pt x="286696" y="4634239"/>
                    <a:pt x="287531" y="4620067"/>
                  </a:cubicBezTo>
                  <a:cubicBezTo>
                    <a:pt x="282194" y="4611729"/>
                    <a:pt x="270812" y="4587903"/>
                    <a:pt x="262558" y="4564600"/>
                  </a:cubicBezTo>
                  <a:cubicBezTo>
                    <a:pt x="254814" y="4541156"/>
                    <a:pt x="249378" y="4518518"/>
                    <a:pt x="253384" y="4513535"/>
                  </a:cubicBezTo>
                  <a:cubicBezTo>
                    <a:pt x="241860" y="4483451"/>
                    <a:pt x="230931" y="4452560"/>
                    <a:pt x="220455" y="4421301"/>
                  </a:cubicBezTo>
                  <a:lnTo>
                    <a:pt x="216547" y="4409565"/>
                  </a:lnTo>
                  <a:lnTo>
                    <a:pt x="213164" y="4397673"/>
                  </a:lnTo>
                  <a:lnTo>
                    <a:pt x="206510" y="4373804"/>
                  </a:lnTo>
                  <a:cubicBezTo>
                    <a:pt x="202206" y="4357821"/>
                    <a:pt x="197888" y="4341837"/>
                    <a:pt x="193585" y="4325868"/>
                  </a:cubicBezTo>
                  <a:cubicBezTo>
                    <a:pt x="189394" y="4309842"/>
                    <a:pt x="185232" y="4293859"/>
                    <a:pt x="181070" y="4277918"/>
                  </a:cubicBezTo>
                  <a:cubicBezTo>
                    <a:pt x="177021" y="4261948"/>
                    <a:pt x="172604" y="4246107"/>
                    <a:pt x="169489" y="4230109"/>
                  </a:cubicBezTo>
                  <a:cubicBezTo>
                    <a:pt x="162580" y="4198213"/>
                    <a:pt x="155743" y="4166699"/>
                    <a:pt x="149046" y="4135822"/>
                  </a:cubicBezTo>
                  <a:cubicBezTo>
                    <a:pt x="151863" y="4130698"/>
                    <a:pt x="155743" y="4145124"/>
                    <a:pt x="158447" y="4137847"/>
                  </a:cubicBezTo>
                  <a:cubicBezTo>
                    <a:pt x="152614" y="4117262"/>
                    <a:pt x="149782" y="4102270"/>
                    <a:pt x="146908" y="4087886"/>
                  </a:cubicBezTo>
                  <a:cubicBezTo>
                    <a:pt x="143836" y="4073531"/>
                    <a:pt x="142038" y="4059615"/>
                    <a:pt x="136630" y="4041295"/>
                  </a:cubicBezTo>
                  <a:lnTo>
                    <a:pt x="143893" y="4013689"/>
                  </a:lnTo>
                  <a:cubicBezTo>
                    <a:pt x="147928" y="4040347"/>
                    <a:pt x="151948" y="4047779"/>
                    <a:pt x="156493" y="4059515"/>
                  </a:cubicBezTo>
                  <a:cubicBezTo>
                    <a:pt x="160768" y="4071294"/>
                    <a:pt x="166530" y="4087235"/>
                    <a:pt x="174756" y="4130754"/>
                  </a:cubicBezTo>
                  <a:cubicBezTo>
                    <a:pt x="173807" y="4115507"/>
                    <a:pt x="171471" y="4099241"/>
                    <a:pt x="168328" y="4083172"/>
                  </a:cubicBezTo>
                  <a:cubicBezTo>
                    <a:pt x="165171" y="4067104"/>
                    <a:pt x="162368" y="4051106"/>
                    <a:pt x="158659" y="4036708"/>
                  </a:cubicBezTo>
                  <a:cubicBezTo>
                    <a:pt x="151538" y="4007870"/>
                    <a:pt x="143313" y="3985035"/>
                    <a:pt x="138188" y="3978961"/>
                  </a:cubicBezTo>
                  <a:cubicBezTo>
                    <a:pt x="135484" y="3950902"/>
                    <a:pt x="135795" y="3927359"/>
                    <a:pt x="134747" y="3900885"/>
                  </a:cubicBezTo>
                  <a:cubicBezTo>
                    <a:pt x="132001" y="3893353"/>
                    <a:pt x="128448" y="3904552"/>
                    <a:pt x="126451" y="3879663"/>
                  </a:cubicBezTo>
                  <a:cubicBezTo>
                    <a:pt x="122629" y="3887280"/>
                    <a:pt x="123903" y="3902300"/>
                    <a:pt x="121496" y="3911687"/>
                  </a:cubicBezTo>
                  <a:cubicBezTo>
                    <a:pt x="126423" y="3951567"/>
                    <a:pt x="131350" y="3940256"/>
                    <a:pt x="136376" y="3985842"/>
                  </a:cubicBezTo>
                  <a:cubicBezTo>
                    <a:pt x="134549" y="3992227"/>
                    <a:pt x="132652" y="3976994"/>
                    <a:pt x="130783" y="3969618"/>
                  </a:cubicBezTo>
                  <a:cubicBezTo>
                    <a:pt x="128929" y="3979542"/>
                    <a:pt x="132652" y="3996474"/>
                    <a:pt x="134634" y="4011155"/>
                  </a:cubicBezTo>
                  <a:cubicBezTo>
                    <a:pt x="125687" y="3997720"/>
                    <a:pt x="120619" y="3957018"/>
                    <a:pt x="119500" y="3918227"/>
                  </a:cubicBezTo>
                  <a:cubicBezTo>
                    <a:pt x="119175" y="3879366"/>
                    <a:pt x="124031" y="3842430"/>
                    <a:pt x="130274" y="3836116"/>
                  </a:cubicBezTo>
                  <a:cubicBezTo>
                    <a:pt x="123280" y="3816466"/>
                    <a:pt x="119217" y="3787642"/>
                    <a:pt x="115267" y="3750791"/>
                  </a:cubicBezTo>
                  <a:cubicBezTo>
                    <a:pt x="114800" y="3746176"/>
                    <a:pt x="114305" y="3741447"/>
                    <a:pt x="113795" y="3736591"/>
                  </a:cubicBezTo>
                  <a:cubicBezTo>
                    <a:pt x="113498" y="3731721"/>
                    <a:pt x="113186" y="3726738"/>
                    <a:pt x="112875" y="3721641"/>
                  </a:cubicBezTo>
                  <a:cubicBezTo>
                    <a:pt x="112280" y="3711420"/>
                    <a:pt x="111657" y="3700731"/>
                    <a:pt x="111006" y="3689561"/>
                  </a:cubicBezTo>
                  <a:cubicBezTo>
                    <a:pt x="109661" y="3667221"/>
                    <a:pt x="108090" y="3642984"/>
                    <a:pt x="105924" y="3616935"/>
                  </a:cubicBezTo>
                  <a:cubicBezTo>
                    <a:pt x="111148" y="3595756"/>
                    <a:pt x="110836" y="3629677"/>
                    <a:pt x="114885" y="3620347"/>
                  </a:cubicBezTo>
                  <a:cubicBezTo>
                    <a:pt x="119033" y="3574152"/>
                    <a:pt x="109123" y="3582816"/>
                    <a:pt x="104564" y="3593505"/>
                  </a:cubicBezTo>
                  <a:cubicBezTo>
                    <a:pt x="102710" y="3579999"/>
                    <a:pt x="103644" y="3570825"/>
                    <a:pt x="104876" y="3562133"/>
                  </a:cubicBezTo>
                  <a:cubicBezTo>
                    <a:pt x="106433" y="3553440"/>
                    <a:pt x="108330" y="3545215"/>
                    <a:pt x="108175" y="3533536"/>
                  </a:cubicBezTo>
                  <a:cubicBezTo>
                    <a:pt x="106207" y="3510969"/>
                    <a:pt x="103984" y="3558070"/>
                    <a:pt x="99553" y="3541647"/>
                  </a:cubicBezTo>
                  <a:cubicBezTo>
                    <a:pt x="102257" y="3503098"/>
                    <a:pt x="103885" y="3469092"/>
                    <a:pt x="105017" y="3437409"/>
                  </a:cubicBezTo>
                  <a:cubicBezTo>
                    <a:pt x="105499" y="3421554"/>
                    <a:pt x="105952" y="3406305"/>
                    <a:pt x="106405" y="3391356"/>
                  </a:cubicBezTo>
                  <a:cubicBezTo>
                    <a:pt x="107070" y="3376405"/>
                    <a:pt x="108245" y="3361781"/>
                    <a:pt x="109137" y="3347185"/>
                  </a:cubicBezTo>
                  <a:cubicBezTo>
                    <a:pt x="111077" y="3317993"/>
                    <a:pt x="113115" y="3288971"/>
                    <a:pt x="116003" y="3258010"/>
                  </a:cubicBezTo>
                  <a:cubicBezTo>
                    <a:pt x="117532" y="3242537"/>
                    <a:pt x="118906" y="3226553"/>
                    <a:pt x="121284" y="3209889"/>
                  </a:cubicBezTo>
                  <a:cubicBezTo>
                    <a:pt x="123946" y="3193241"/>
                    <a:pt x="126947" y="3175855"/>
                    <a:pt x="130401" y="3157494"/>
                  </a:cubicBezTo>
                  <a:cubicBezTo>
                    <a:pt x="131052" y="3144909"/>
                    <a:pt x="124937" y="3158980"/>
                    <a:pt x="121001" y="3164602"/>
                  </a:cubicBezTo>
                  <a:cubicBezTo>
                    <a:pt x="123096" y="3147513"/>
                    <a:pt x="137437" y="3116919"/>
                    <a:pt x="123096" y="3141214"/>
                  </a:cubicBezTo>
                  <a:cubicBezTo>
                    <a:pt x="129014" y="3104588"/>
                    <a:pt x="134549" y="3067937"/>
                    <a:pt x="138980" y="3037625"/>
                  </a:cubicBezTo>
                  <a:cubicBezTo>
                    <a:pt x="144119" y="3007400"/>
                    <a:pt x="147008" y="2983318"/>
                    <a:pt x="145181" y="2971469"/>
                  </a:cubicBezTo>
                  <a:cubicBezTo>
                    <a:pt x="151878" y="2935666"/>
                    <a:pt x="164520" y="2915507"/>
                    <a:pt x="174699" y="2888877"/>
                  </a:cubicBezTo>
                  <a:cubicBezTo>
                    <a:pt x="177502" y="2872666"/>
                    <a:pt x="174232" y="2876164"/>
                    <a:pt x="171188" y="2878358"/>
                  </a:cubicBezTo>
                  <a:cubicBezTo>
                    <a:pt x="168314" y="2880580"/>
                    <a:pt x="165369" y="2881458"/>
                    <a:pt x="170763" y="2860265"/>
                  </a:cubicBezTo>
                  <a:cubicBezTo>
                    <a:pt x="174855" y="2854376"/>
                    <a:pt x="178932" y="2848514"/>
                    <a:pt x="182995" y="2842653"/>
                  </a:cubicBezTo>
                  <a:cubicBezTo>
                    <a:pt x="184014" y="2834371"/>
                    <a:pt x="181098" y="2837047"/>
                    <a:pt x="183349" y="2825354"/>
                  </a:cubicBezTo>
                  <a:cubicBezTo>
                    <a:pt x="174175" y="2846094"/>
                    <a:pt x="168937" y="2861030"/>
                    <a:pt x="165667" y="2872398"/>
                  </a:cubicBezTo>
                  <a:cubicBezTo>
                    <a:pt x="162595" y="2883809"/>
                    <a:pt x="161802" y="2891709"/>
                    <a:pt x="160768" y="2898348"/>
                  </a:cubicBezTo>
                  <a:cubicBezTo>
                    <a:pt x="158800" y="2911670"/>
                    <a:pt x="156833" y="2920036"/>
                    <a:pt x="140368" y="2943028"/>
                  </a:cubicBezTo>
                  <a:cubicBezTo>
                    <a:pt x="142930" y="2911514"/>
                    <a:pt x="151637" y="2898108"/>
                    <a:pt x="154695" y="2866735"/>
                  </a:cubicBezTo>
                  <a:cubicBezTo>
                    <a:pt x="133233" y="2903445"/>
                    <a:pt x="128094" y="2930526"/>
                    <a:pt x="125149" y="2958898"/>
                  </a:cubicBezTo>
                  <a:cubicBezTo>
                    <a:pt x="123747" y="2973112"/>
                    <a:pt x="123011" y="2987707"/>
                    <a:pt x="121369" y="3004214"/>
                  </a:cubicBezTo>
                  <a:cubicBezTo>
                    <a:pt x="119854" y="3020737"/>
                    <a:pt x="116768" y="3039055"/>
                    <a:pt x="112988" y="3061126"/>
                  </a:cubicBezTo>
                  <a:cubicBezTo>
                    <a:pt x="114333" y="3073230"/>
                    <a:pt x="119401" y="3070825"/>
                    <a:pt x="128320" y="3053581"/>
                  </a:cubicBezTo>
                  <a:cubicBezTo>
                    <a:pt x="124583" y="3068912"/>
                    <a:pt x="122049" y="3086723"/>
                    <a:pt x="120364" y="3106798"/>
                  </a:cubicBezTo>
                  <a:cubicBezTo>
                    <a:pt x="116485" y="3102352"/>
                    <a:pt x="112832" y="3108751"/>
                    <a:pt x="106419" y="3131671"/>
                  </a:cubicBezTo>
                  <a:cubicBezTo>
                    <a:pt x="108656" y="3152949"/>
                    <a:pt x="105570" y="3195661"/>
                    <a:pt x="111969" y="3200531"/>
                  </a:cubicBezTo>
                  <a:cubicBezTo>
                    <a:pt x="108160" y="3209889"/>
                    <a:pt x="105570" y="3220804"/>
                    <a:pt x="103559" y="3232569"/>
                  </a:cubicBezTo>
                  <a:cubicBezTo>
                    <a:pt x="101464" y="3244333"/>
                    <a:pt x="99794" y="3256962"/>
                    <a:pt x="98250" y="3269803"/>
                  </a:cubicBezTo>
                  <a:cubicBezTo>
                    <a:pt x="95164" y="3295497"/>
                    <a:pt x="92559" y="3322042"/>
                    <a:pt x="87916" y="3344538"/>
                  </a:cubicBezTo>
                  <a:cubicBezTo>
                    <a:pt x="89827" y="3350824"/>
                    <a:pt x="92970" y="3350696"/>
                    <a:pt x="96495" y="3348772"/>
                  </a:cubicBezTo>
                  <a:cubicBezTo>
                    <a:pt x="91526" y="3361413"/>
                    <a:pt x="89105" y="3384349"/>
                    <a:pt x="90393" y="3408783"/>
                  </a:cubicBezTo>
                  <a:cubicBezTo>
                    <a:pt x="91257" y="3433218"/>
                    <a:pt x="93805" y="3459126"/>
                    <a:pt x="95830" y="3477870"/>
                  </a:cubicBezTo>
                  <a:cubicBezTo>
                    <a:pt x="90719" y="3472235"/>
                    <a:pt x="87279" y="3457979"/>
                    <a:pt x="85226" y="3437989"/>
                  </a:cubicBezTo>
                  <a:cubicBezTo>
                    <a:pt x="84206" y="3427995"/>
                    <a:pt x="83513" y="3416570"/>
                    <a:pt x="83145" y="3404098"/>
                  </a:cubicBezTo>
                  <a:cubicBezTo>
                    <a:pt x="82975" y="3397854"/>
                    <a:pt x="82791" y="3391356"/>
                    <a:pt x="82862" y="3384632"/>
                  </a:cubicBezTo>
                  <a:cubicBezTo>
                    <a:pt x="83159" y="3377907"/>
                    <a:pt x="83470" y="3370969"/>
                    <a:pt x="83796" y="3363862"/>
                  </a:cubicBezTo>
                  <a:cubicBezTo>
                    <a:pt x="85339" y="3335421"/>
                    <a:pt x="88086" y="3304233"/>
                    <a:pt x="91540" y="3273285"/>
                  </a:cubicBezTo>
                  <a:cubicBezTo>
                    <a:pt x="95107" y="3242338"/>
                    <a:pt x="98647" y="3211588"/>
                    <a:pt x="104635" y="3184153"/>
                  </a:cubicBezTo>
                  <a:cubicBezTo>
                    <a:pt x="102653" y="3176577"/>
                    <a:pt x="96778" y="3199059"/>
                    <a:pt x="92786" y="3185822"/>
                  </a:cubicBezTo>
                  <a:cubicBezTo>
                    <a:pt x="97656" y="3151053"/>
                    <a:pt x="102158" y="3115915"/>
                    <a:pt x="106277" y="3081584"/>
                  </a:cubicBezTo>
                  <a:cubicBezTo>
                    <a:pt x="108500" y="3064426"/>
                    <a:pt x="109930" y="3047394"/>
                    <a:pt x="112521" y="3030858"/>
                  </a:cubicBezTo>
                  <a:cubicBezTo>
                    <a:pt x="114984" y="3014295"/>
                    <a:pt x="117391" y="2998099"/>
                    <a:pt x="119727" y="2982399"/>
                  </a:cubicBezTo>
                  <a:cubicBezTo>
                    <a:pt x="128986" y="2919570"/>
                    <a:pt x="135201" y="2864314"/>
                    <a:pt x="141543" y="2826869"/>
                  </a:cubicBezTo>
                  <a:cubicBezTo>
                    <a:pt x="155983" y="2791093"/>
                    <a:pt x="163982" y="2734662"/>
                    <a:pt x="182075" y="2710128"/>
                  </a:cubicBezTo>
                  <a:cubicBezTo>
                    <a:pt x="198766" y="2650344"/>
                    <a:pt x="178989" y="2692219"/>
                    <a:pt x="179909" y="2681148"/>
                  </a:cubicBezTo>
                  <a:cubicBezTo>
                    <a:pt x="176511" y="2686869"/>
                    <a:pt x="173736" y="2695278"/>
                    <a:pt x="171485" y="2704607"/>
                  </a:cubicBezTo>
                  <a:cubicBezTo>
                    <a:pt x="169447" y="2713979"/>
                    <a:pt x="167677" y="2724215"/>
                    <a:pt x="165596" y="2733460"/>
                  </a:cubicBezTo>
                  <a:cubicBezTo>
                    <a:pt x="161618" y="2733729"/>
                    <a:pt x="162708" y="2719458"/>
                    <a:pt x="166743" y="2698448"/>
                  </a:cubicBezTo>
                  <a:cubicBezTo>
                    <a:pt x="180758" y="2683415"/>
                    <a:pt x="205774" y="2594932"/>
                    <a:pt x="183632" y="2629050"/>
                  </a:cubicBezTo>
                  <a:cubicBezTo>
                    <a:pt x="194816" y="2586975"/>
                    <a:pt x="192848" y="2636837"/>
                    <a:pt x="204103" y="2594662"/>
                  </a:cubicBezTo>
                  <a:cubicBezTo>
                    <a:pt x="205377" y="2600170"/>
                    <a:pt x="196402" y="2627734"/>
                    <a:pt x="191461" y="2658243"/>
                  </a:cubicBezTo>
                  <a:cubicBezTo>
                    <a:pt x="202178" y="2653996"/>
                    <a:pt x="203962" y="2616578"/>
                    <a:pt x="214693" y="2612444"/>
                  </a:cubicBezTo>
                  <a:cubicBezTo>
                    <a:pt x="211437" y="2635619"/>
                    <a:pt x="214834" y="2627777"/>
                    <a:pt x="228185" y="2618517"/>
                  </a:cubicBezTo>
                  <a:cubicBezTo>
                    <a:pt x="219025" y="2653940"/>
                    <a:pt x="205307" y="2657295"/>
                    <a:pt x="201838" y="2652551"/>
                  </a:cubicBezTo>
                  <a:cubicBezTo>
                    <a:pt x="195935" y="2669201"/>
                    <a:pt x="189705" y="2687080"/>
                    <a:pt x="183547" y="2705329"/>
                  </a:cubicBezTo>
                  <a:cubicBezTo>
                    <a:pt x="178111" y="2723747"/>
                    <a:pt x="172759" y="2742535"/>
                    <a:pt x="167776" y="2760755"/>
                  </a:cubicBezTo>
                  <a:cubicBezTo>
                    <a:pt x="157809" y="2797180"/>
                    <a:pt x="149386" y="2831343"/>
                    <a:pt x="144884" y="2855734"/>
                  </a:cubicBezTo>
                  <a:cubicBezTo>
                    <a:pt x="144657" y="2867301"/>
                    <a:pt x="149528" y="2864582"/>
                    <a:pt x="156875" y="2855126"/>
                  </a:cubicBezTo>
                  <a:cubicBezTo>
                    <a:pt x="158546" y="2830960"/>
                    <a:pt x="176653" y="2809143"/>
                    <a:pt x="184779" y="2756450"/>
                  </a:cubicBezTo>
                  <a:cubicBezTo>
                    <a:pt x="175860" y="2765695"/>
                    <a:pt x="176822" y="2805830"/>
                    <a:pt x="165737" y="2808762"/>
                  </a:cubicBezTo>
                  <a:cubicBezTo>
                    <a:pt x="174387" y="2756918"/>
                    <a:pt x="187030" y="2754328"/>
                    <a:pt x="189847" y="2715849"/>
                  </a:cubicBezTo>
                  <a:cubicBezTo>
                    <a:pt x="191985" y="2718921"/>
                    <a:pt x="191914" y="2728136"/>
                    <a:pt x="191192" y="2738981"/>
                  </a:cubicBezTo>
                  <a:cubicBezTo>
                    <a:pt x="195453" y="2727259"/>
                    <a:pt x="200422" y="2718085"/>
                    <a:pt x="205859" y="2709973"/>
                  </a:cubicBezTo>
                  <a:cubicBezTo>
                    <a:pt x="211550" y="2701918"/>
                    <a:pt x="217524" y="2694881"/>
                    <a:pt x="223343" y="2687294"/>
                  </a:cubicBezTo>
                  <a:cubicBezTo>
                    <a:pt x="239369" y="2624846"/>
                    <a:pt x="203693" y="2715409"/>
                    <a:pt x="219719" y="2652963"/>
                  </a:cubicBezTo>
                  <a:cubicBezTo>
                    <a:pt x="237797" y="2634982"/>
                    <a:pt x="234527" y="2642712"/>
                    <a:pt x="241322" y="2601670"/>
                  </a:cubicBezTo>
                  <a:cubicBezTo>
                    <a:pt x="251714" y="2585106"/>
                    <a:pt x="251020" y="2594733"/>
                    <a:pt x="256018" y="2590826"/>
                  </a:cubicBezTo>
                  <a:cubicBezTo>
                    <a:pt x="251912" y="2604459"/>
                    <a:pt x="245414" y="2609556"/>
                    <a:pt x="241620" y="2624760"/>
                  </a:cubicBezTo>
                  <a:cubicBezTo>
                    <a:pt x="239793" y="2650399"/>
                    <a:pt x="263294" y="2591265"/>
                    <a:pt x="267683" y="2568189"/>
                  </a:cubicBezTo>
                  <a:cubicBezTo>
                    <a:pt x="258891" y="2566773"/>
                    <a:pt x="242257" y="2600637"/>
                    <a:pt x="222210" y="2618418"/>
                  </a:cubicBezTo>
                  <a:cubicBezTo>
                    <a:pt x="227378" y="2593516"/>
                    <a:pt x="233819" y="2573540"/>
                    <a:pt x="240855" y="2555518"/>
                  </a:cubicBezTo>
                  <a:cubicBezTo>
                    <a:pt x="234569" y="2598626"/>
                    <a:pt x="266437" y="2542692"/>
                    <a:pt x="272355" y="2539988"/>
                  </a:cubicBezTo>
                  <a:cubicBezTo>
                    <a:pt x="290334" y="2497573"/>
                    <a:pt x="289287" y="2491245"/>
                    <a:pt x="304279" y="2473463"/>
                  </a:cubicBezTo>
                  <a:cubicBezTo>
                    <a:pt x="297342" y="2476932"/>
                    <a:pt x="278315" y="2497092"/>
                    <a:pt x="263153" y="2499257"/>
                  </a:cubicBezTo>
                  <a:cubicBezTo>
                    <a:pt x="252337" y="2520677"/>
                    <a:pt x="241096" y="2560346"/>
                    <a:pt x="237826" y="2543824"/>
                  </a:cubicBezTo>
                  <a:cubicBezTo>
                    <a:pt x="224843" y="2557812"/>
                    <a:pt x="240728" y="2562568"/>
                    <a:pt x="224773" y="2583790"/>
                  </a:cubicBezTo>
                  <a:cubicBezTo>
                    <a:pt x="219407" y="2592695"/>
                    <a:pt x="226585" y="2571431"/>
                    <a:pt x="233508" y="2549275"/>
                  </a:cubicBezTo>
                  <a:cubicBezTo>
                    <a:pt x="240898" y="2527260"/>
                    <a:pt x="248797" y="2504552"/>
                    <a:pt x="241903" y="2509465"/>
                  </a:cubicBezTo>
                  <a:cubicBezTo>
                    <a:pt x="258042" y="2503561"/>
                    <a:pt x="268490" y="2473605"/>
                    <a:pt x="291906" y="2443733"/>
                  </a:cubicBezTo>
                  <a:cubicBezTo>
                    <a:pt x="294171" y="2423404"/>
                    <a:pt x="254842" y="2489291"/>
                    <a:pt x="272836" y="2436400"/>
                  </a:cubicBezTo>
                  <a:cubicBezTo>
                    <a:pt x="287475" y="2401418"/>
                    <a:pt x="280764" y="2440435"/>
                    <a:pt x="294964" y="2403527"/>
                  </a:cubicBezTo>
                  <a:cubicBezTo>
                    <a:pt x="301066" y="2374944"/>
                    <a:pt x="277876" y="2427481"/>
                    <a:pt x="271576" y="2430482"/>
                  </a:cubicBezTo>
                  <a:cubicBezTo>
                    <a:pt x="284445" y="2392541"/>
                    <a:pt x="269495" y="2412106"/>
                    <a:pt x="266565" y="2406868"/>
                  </a:cubicBezTo>
                  <a:cubicBezTo>
                    <a:pt x="272836" y="2395373"/>
                    <a:pt x="276701" y="2386100"/>
                    <a:pt x="279773" y="2378455"/>
                  </a:cubicBezTo>
                  <a:cubicBezTo>
                    <a:pt x="282930" y="2370838"/>
                    <a:pt x="284884" y="2364694"/>
                    <a:pt x="286696" y="2359258"/>
                  </a:cubicBezTo>
                  <a:cubicBezTo>
                    <a:pt x="290334" y="2348385"/>
                    <a:pt x="293463" y="2340330"/>
                    <a:pt x="304845" y="2329245"/>
                  </a:cubicBezTo>
                  <a:cubicBezTo>
                    <a:pt x="305270" y="2319221"/>
                    <a:pt x="294935" y="2342892"/>
                    <a:pt x="297908" y="2322633"/>
                  </a:cubicBezTo>
                  <a:cubicBezTo>
                    <a:pt x="305129" y="2309608"/>
                    <a:pt x="316539" y="2298311"/>
                    <a:pt x="328955" y="2281761"/>
                  </a:cubicBezTo>
                  <a:cubicBezTo>
                    <a:pt x="335156" y="2273480"/>
                    <a:pt x="341612" y="2263895"/>
                    <a:pt x="347940" y="2252102"/>
                  </a:cubicBezTo>
                  <a:cubicBezTo>
                    <a:pt x="351111" y="2246199"/>
                    <a:pt x="354240" y="2239757"/>
                    <a:pt x="357298" y="2232636"/>
                  </a:cubicBezTo>
                  <a:cubicBezTo>
                    <a:pt x="360610" y="2225628"/>
                    <a:pt x="363909" y="2217984"/>
                    <a:pt x="367080" y="2209560"/>
                  </a:cubicBezTo>
                  <a:cubicBezTo>
                    <a:pt x="365268" y="2218592"/>
                    <a:pt x="363654" y="2226648"/>
                    <a:pt x="362026" y="2234746"/>
                  </a:cubicBezTo>
                  <a:cubicBezTo>
                    <a:pt x="360625" y="2242957"/>
                    <a:pt x="359039" y="2251196"/>
                    <a:pt x="356703" y="2260540"/>
                  </a:cubicBezTo>
                  <a:cubicBezTo>
                    <a:pt x="352031" y="2279227"/>
                    <a:pt x="344401" y="2302219"/>
                    <a:pt x="329521" y="2338050"/>
                  </a:cubicBezTo>
                  <a:cubicBezTo>
                    <a:pt x="328799" y="2345823"/>
                    <a:pt x="336826" y="2337456"/>
                    <a:pt x="327681" y="2360787"/>
                  </a:cubicBezTo>
                  <a:cubicBezTo>
                    <a:pt x="343551" y="2333449"/>
                    <a:pt x="355316" y="2297462"/>
                    <a:pt x="365665" y="2267095"/>
                  </a:cubicBezTo>
                  <a:cubicBezTo>
                    <a:pt x="375560" y="2236558"/>
                    <a:pt x="386107" y="2212590"/>
                    <a:pt x="395848" y="2208456"/>
                  </a:cubicBezTo>
                  <a:cubicBezTo>
                    <a:pt x="391459" y="2191977"/>
                    <a:pt x="380657" y="2218720"/>
                    <a:pt x="391501" y="2172865"/>
                  </a:cubicBezTo>
                  <a:cubicBezTo>
                    <a:pt x="398509" y="2166706"/>
                    <a:pt x="405418" y="2160605"/>
                    <a:pt x="411477" y="2147170"/>
                  </a:cubicBezTo>
                  <a:cubicBezTo>
                    <a:pt x="405927" y="2144027"/>
                    <a:pt x="401015" y="2155551"/>
                    <a:pt x="394517" y="2150128"/>
                  </a:cubicBezTo>
                  <a:cubicBezTo>
                    <a:pt x="399175" y="2150978"/>
                    <a:pt x="408830" y="2141054"/>
                    <a:pt x="420184" y="2125877"/>
                  </a:cubicBezTo>
                  <a:cubicBezTo>
                    <a:pt x="425918" y="2118310"/>
                    <a:pt x="431927" y="2109356"/>
                    <a:pt x="438091" y="2099823"/>
                  </a:cubicBezTo>
                  <a:lnTo>
                    <a:pt x="444618" y="2089588"/>
                  </a:lnTo>
                  <a:lnTo>
                    <a:pt x="444219" y="2079557"/>
                  </a:lnTo>
                  <a:cubicBezTo>
                    <a:pt x="443575" y="2077726"/>
                    <a:pt x="442304" y="2077545"/>
                    <a:pt x="440060" y="2079400"/>
                  </a:cubicBezTo>
                  <a:cubicBezTo>
                    <a:pt x="435374" y="2083010"/>
                    <a:pt x="427644" y="2095171"/>
                    <a:pt x="413657" y="2118742"/>
                  </a:cubicBezTo>
                  <a:cubicBezTo>
                    <a:pt x="398792" y="2132347"/>
                    <a:pt x="419518" y="2087865"/>
                    <a:pt x="396116" y="2115415"/>
                  </a:cubicBezTo>
                  <a:cubicBezTo>
                    <a:pt x="390779" y="2153116"/>
                    <a:pt x="363994" y="2168405"/>
                    <a:pt x="343961" y="2212123"/>
                  </a:cubicBezTo>
                  <a:cubicBezTo>
                    <a:pt x="334476" y="2233245"/>
                    <a:pt x="363767" y="2193294"/>
                    <a:pt x="368411" y="2175215"/>
                  </a:cubicBezTo>
                  <a:cubicBezTo>
                    <a:pt x="387551" y="2151912"/>
                    <a:pt x="375914" y="2179448"/>
                    <a:pt x="395026" y="2156301"/>
                  </a:cubicBezTo>
                  <a:cubicBezTo>
                    <a:pt x="387126" y="2178570"/>
                    <a:pt x="377924" y="2189585"/>
                    <a:pt x="368793" y="2201590"/>
                  </a:cubicBezTo>
                  <a:cubicBezTo>
                    <a:pt x="359789" y="2213638"/>
                    <a:pt x="350219" y="2226421"/>
                    <a:pt x="344159" y="2252980"/>
                  </a:cubicBezTo>
                  <a:cubicBezTo>
                    <a:pt x="319469" y="2289109"/>
                    <a:pt x="361006" y="2204251"/>
                    <a:pt x="336373" y="2240239"/>
                  </a:cubicBezTo>
                  <a:cubicBezTo>
                    <a:pt x="318323" y="2265184"/>
                    <a:pt x="341781" y="2245038"/>
                    <a:pt x="325330" y="2279794"/>
                  </a:cubicBezTo>
                  <a:cubicBezTo>
                    <a:pt x="306204" y="2305843"/>
                    <a:pt x="316312" y="2278279"/>
                    <a:pt x="308597" y="2283418"/>
                  </a:cubicBezTo>
                  <a:cubicBezTo>
                    <a:pt x="283326" y="2324983"/>
                    <a:pt x="295218" y="2317891"/>
                    <a:pt x="284869" y="2350622"/>
                  </a:cubicBezTo>
                  <a:cubicBezTo>
                    <a:pt x="278980" y="2360093"/>
                    <a:pt x="272963" y="2369777"/>
                    <a:pt x="267527" y="2379375"/>
                  </a:cubicBezTo>
                  <a:cubicBezTo>
                    <a:pt x="262360" y="2389087"/>
                    <a:pt x="257560" y="2398643"/>
                    <a:pt x="253497" y="2407647"/>
                  </a:cubicBezTo>
                  <a:cubicBezTo>
                    <a:pt x="245343" y="2425655"/>
                    <a:pt x="240119" y="2441426"/>
                    <a:pt x="240727" y="2451661"/>
                  </a:cubicBezTo>
                  <a:cubicBezTo>
                    <a:pt x="222366" y="2479650"/>
                    <a:pt x="236778" y="2442629"/>
                    <a:pt x="252719" y="2401432"/>
                  </a:cubicBezTo>
                  <a:cubicBezTo>
                    <a:pt x="256796" y="2391168"/>
                    <a:pt x="260590" y="2380508"/>
                    <a:pt x="264653" y="2370782"/>
                  </a:cubicBezTo>
                  <a:cubicBezTo>
                    <a:pt x="268716" y="2361056"/>
                    <a:pt x="272340" y="2351995"/>
                    <a:pt x="275002" y="2344520"/>
                  </a:cubicBezTo>
                  <a:cubicBezTo>
                    <a:pt x="280311" y="2329584"/>
                    <a:pt x="281741" y="2320991"/>
                    <a:pt x="274931" y="2326144"/>
                  </a:cubicBezTo>
                  <a:cubicBezTo>
                    <a:pt x="288748" y="2304059"/>
                    <a:pt x="302665" y="2282554"/>
                    <a:pt x="316596" y="2260965"/>
                  </a:cubicBezTo>
                  <a:cubicBezTo>
                    <a:pt x="301447" y="2275448"/>
                    <a:pt x="307351" y="2256817"/>
                    <a:pt x="315562" y="2234477"/>
                  </a:cubicBezTo>
                  <a:cubicBezTo>
                    <a:pt x="317629" y="2228899"/>
                    <a:pt x="319795" y="2223080"/>
                    <a:pt x="321862" y="2217517"/>
                  </a:cubicBezTo>
                  <a:cubicBezTo>
                    <a:pt x="324113" y="2212038"/>
                    <a:pt x="326208" y="2206771"/>
                    <a:pt x="327822" y="2202199"/>
                  </a:cubicBezTo>
                  <a:cubicBezTo>
                    <a:pt x="331050" y="2193039"/>
                    <a:pt x="332381" y="2186583"/>
                    <a:pt x="329252" y="2186442"/>
                  </a:cubicBezTo>
                  <a:cubicBezTo>
                    <a:pt x="335354" y="2172695"/>
                    <a:pt x="342546" y="2167882"/>
                    <a:pt x="349369" y="2160251"/>
                  </a:cubicBezTo>
                  <a:cubicBezTo>
                    <a:pt x="353602" y="2149690"/>
                    <a:pt x="346538" y="2157816"/>
                    <a:pt x="343494" y="2159246"/>
                  </a:cubicBezTo>
                  <a:cubicBezTo>
                    <a:pt x="346368" y="2150822"/>
                    <a:pt x="349794" y="2146858"/>
                    <a:pt x="353163" y="2143291"/>
                  </a:cubicBezTo>
                  <a:cubicBezTo>
                    <a:pt x="356689" y="2139907"/>
                    <a:pt x="360100" y="2136608"/>
                    <a:pt x="363541" y="2133296"/>
                  </a:cubicBezTo>
                  <a:cubicBezTo>
                    <a:pt x="349667" y="2165857"/>
                    <a:pt x="321904" y="2204039"/>
                    <a:pt x="346269" y="2183355"/>
                  </a:cubicBezTo>
                  <a:cubicBezTo>
                    <a:pt x="340564" y="2200117"/>
                    <a:pt x="333782" y="2208060"/>
                    <a:pt x="326916" y="2215506"/>
                  </a:cubicBezTo>
                  <a:cubicBezTo>
                    <a:pt x="309375" y="2255840"/>
                    <a:pt x="331333" y="2225190"/>
                    <a:pt x="325543" y="2244684"/>
                  </a:cubicBezTo>
                  <a:cubicBezTo>
                    <a:pt x="331715" y="2228035"/>
                    <a:pt x="345604" y="2199353"/>
                    <a:pt x="355698" y="2176645"/>
                  </a:cubicBezTo>
                  <a:cubicBezTo>
                    <a:pt x="365792" y="2153951"/>
                    <a:pt x="372290" y="2137288"/>
                    <a:pt x="364985" y="2145259"/>
                  </a:cubicBezTo>
                  <a:cubicBezTo>
                    <a:pt x="354905" y="2149024"/>
                    <a:pt x="390269" y="2099998"/>
                    <a:pt x="385088" y="2119337"/>
                  </a:cubicBezTo>
                  <a:cubicBezTo>
                    <a:pt x="377655" y="2119917"/>
                    <a:pt x="387013" y="2101131"/>
                    <a:pt x="395691" y="2084624"/>
                  </a:cubicBezTo>
                  <a:cubicBezTo>
                    <a:pt x="404129" y="2068003"/>
                    <a:pt x="413105" y="2054257"/>
                    <a:pt x="402246" y="2063388"/>
                  </a:cubicBezTo>
                  <a:cubicBezTo>
                    <a:pt x="427658" y="2028816"/>
                    <a:pt x="431651" y="1998336"/>
                    <a:pt x="448597" y="1984603"/>
                  </a:cubicBezTo>
                  <a:cubicBezTo>
                    <a:pt x="453622" y="1972810"/>
                    <a:pt x="442976" y="1984065"/>
                    <a:pt x="437413" y="1987902"/>
                  </a:cubicBezTo>
                  <a:cubicBezTo>
                    <a:pt x="440640" y="1979691"/>
                    <a:pt x="444250" y="1975982"/>
                    <a:pt x="447832" y="1972513"/>
                  </a:cubicBezTo>
                  <a:cubicBezTo>
                    <a:pt x="451230" y="1965307"/>
                    <a:pt x="454599" y="1958130"/>
                    <a:pt x="457983" y="1950966"/>
                  </a:cubicBezTo>
                  <a:cubicBezTo>
                    <a:pt x="472494" y="1938451"/>
                    <a:pt x="453807" y="1974665"/>
                    <a:pt x="469931" y="1959743"/>
                  </a:cubicBezTo>
                  <a:cubicBezTo>
                    <a:pt x="441915" y="2007694"/>
                    <a:pt x="465104" y="1974014"/>
                    <a:pt x="450225" y="2008586"/>
                  </a:cubicBezTo>
                  <a:cubicBezTo>
                    <a:pt x="444845" y="2011035"/>
                    <a:pt x="450508" y="1997132"/>
                    <a:pt x="443911" y="2001422"/>
                  </a:cubicBezTo>
                  <a:cubicBezTo>
                    <a:pt x="436138" y="2013937"/>
                    <a:pt x="429923" y="2028561"/>
                    <a:pt x="422378" y="2043922"/>
                  </a:cubicBezTo>
                  <a:cubicBezTo>
                    <a:pt x="418598" y="2051595"/>
                    <a:pt x="414492" y="2059466"/>
                    <a:pt x="409665" y="2067352"/>
                  </a:cubicBezTo>
                  <a:cubicBezTo>
                    <a:pt x="404780" y="2075209"/>
                    <a:pt x="399854" y="2083434"/>
                    <a:pt x="393483" y="2091362"/>
                  </a:cubicBezTo>
                  <a:cubicBezTo>
                    <a:pt x="385668" y="2116973"/>
                    <a:pt x="425407" y="2048155"/>
                    <a:pt x="394785" y="2103438"/>
                  </a:cubicBezTo>
                  <a:cubicBezTo>
                    <a:pt x="420537" y="2074445"/>
                    <a:pt x="436308" y="2052614"/>
                    <a:pt x="451003" y="2020619"/>
                  </a:cubicBezTo>
                  <a:cubicBezTo>
                    <a:pt x="453240" y="2022813"/>
                    <a:pt x="445114" y="2040368"/>
                    <a:pt x="457289" y="2027825"/>
                  </a:cubicBezTo>
                  <a:cubicBezTo>
                    <a:pt x="452235" y="2038415"/>
                    <a:pt x="446770" y="2041940"/>
                    <a:pt x="441433" y="2048041"/>
                  </a:cubicBezTo>
                  <a:cubicBezTo>
                    <a:pt x="438460" y="2055771"/>
                    <a:pt x="441971" y="2053832"/>
                    <a:pt x="436931" y="2064690"/>
                  </a:cubicBezTo>
                  <a:cubicBezTo>
                    <a:pt x="448271" y="2062538"/>
                    <a:pt x="457119" y="2026494"/>
                    <a:pt x="468445" y="2024512"/>
                  </a:cubicBezTo>
                  <a:cubicBezTo>
                    <a:pt x="455293" y="2048948"/>
                    <a:pt x="466944" y="2040850"/>
                    <a:pt x="474334" y="2025716"/>
                  </a:cubicBezTo>
                  <a:cubicBezTo>
                    <a:pt x="474150" y="2030664"/>
                    <a:pt x="469241" y="2041745"/>
                    <a:pt x="463118" y="2054038"/>
                  </a:cubicBezTo>
                  <a:lnTo>
                    <a:pt x="444716" y="2089434"/>
                  </a:lnTo>
                  <a:lnTo>
                    <a:pt x="456921" y="2070296"/>
                  </a:lnTo>
                  <a:cubicBezTo>
                    <a:pt x="481555" y="2030416"/>
                    <a:pt x="499973" y="1990648"/>
                    <a:pt x="483636" y="1992262"/>
                  </a:cubicBezTo>
                  <a:cubicBezTo>
                    <a:pt x="496760" y="1966213"/>
                    <a:pt x="509544" y="1955468"/>
                    <a:pt x="510181" y="1963198"/>
                  </a:cubicBezTo>
                  <a:cubicBezTo>
                    <a:pt x="530737" y="1926630"/>
                    <a:pt x="507094" y="1954562"/>
                    <a:pt x="498643" y="1960366"/>
                  </a:cubicBezTo>
                  <a:cubicBezTo>
                    <a:pt x="511639" y="1934685"/>
                    <a:pt x="520331" y="1918532"/>
                    <a:pt x="525385" y="1905819"/>
                  </a:cubicBezTo>
                  <a:cubicBezTo>
                    <a:pt x="530581" y="1893191"/>
                    <a:pt x="532889" y="1884456"/>
                    <a:pt x="535663" y="1875084"/>
                  </a:cubicBezTo>
                  <a:cubicBezTo>
                    <a:pt x="523517" y="1886367"/>
                    <a:pt x="518378" y="1897622"/>
                    <a:pt x="512630" y="1909131"/>
                  </a:cubicBezTo>
                  <a:cubicBezTo>
                    <a:pt x="506924" y="1920684"/>
                    <a:pt x="500285" y="1932307"/>
                    <a:pt x="486397" y="1945430"/>
                  </a:cubicBezTo>
                  <a:cubicBezTo>
                    <a:pt x="492824" y="1928923"/>
                    <a:pt x="500497" y="1921915"/>
                    <a:pt x="508000" y="1915261"/>
                  </a:cubicBezTo>
                  <a:cubicBezTo>
                    <a:pt x="514598" y="1885079"/>
                    <a:pt x="506698" y="1912713"/>
                    <a:pt x="529930" y="1873555"/>
                  </a:cubicBezTo>
                  <a:cubicBezTo>
                    <a:pt x="535621" y="1860034"/>
                    <a:pt x="520572" y="1883309"/>
                    <a:pt x="512955" y="1886975"/>
                  </a:cubicBezTo>
                  <a:cubicBezTo>
                    <a:pt x="521379" y="1874560"/>
                    <a:pt x="537023" y="1858760"/>
                    <a:pt x="529689" y="1861535"/>
                  </a:cubicBezTo>
                  <a:cubicBezTo>
                    <a:pt x="540293" y="1844278"/>
                    <a:pt x="534078" y="1858690"/>
                    <a:pt x="540987" y="1852673"/>
                  </a:cubicBezTo>
                  <a:cubicBezTo>
                    <a:pt x="549325" y="1836987"/>
                    <a:pt x="557635" y="1821343"/>
                    <a:pt x="565946" y="1805699"/>
                  </a:cubicBezTo>
                  <a:cubicBezTo>
                    <a:pt x="570179" y="1797927"/>
                    <a:pt x="574143" y="1789985"/>
                    <a:pt x="578616" y="1782354"/>
                  </a:cubicBezTo>
                  <a:lnTo>
                    <a:pt x="592051" y="1759462"/>
                  </a:lnTo>
                  <a:cubicBezTo>
                    <a:pt x="583699" y="1788541"/>
                    <a:pt x="623565" y="1732394"/>
                    <a:pt x="626949" y="1740393"/>
                  </a:cubicBezTo>
                  <a:cubicBezTo>
                    <a:pt x="629115" y="1726306"/>
                    <a:pt x="654258" y="1689158"/>
                    <a:pt x="651228" y="1688054"/>
                  </a:cubicBezTo>
                  <a:cubicBezTo>
                    <a:pt x="669236" y="1672863"/>
                    <a:pt x="687428" y="1658140"/>
                    <a:pt x="697550" y="1655973"/>
                  </a:cubicBezTo>
                  <a:cubicBezTo>
                    <a:pt x="702477" y="1654798"/>
                    <a:pt x="705096" y="1656540"/>
                    <a:pt x="704232" y="1662585"/>
                  </a:cubicBezTo>
                  <a:cubicBezTo>
                    <a:pt x="703241" y="1668531"/>
                    <a:pt x="699207" y="1679092"/>
                    <a:pt x="690812" y="1695543"/>
                  </a:cubicBezTo>
                  <a:cubicBezTo>
                    <a:pt x="678835" y="1714768"/>
                    <a:pt x="667452" y="1715462"/>
                    <a:pt x="655716" y="1731828"/>
                  </a:cubicBezTo>
                  <a:cubicBezTo>
                    <a:pt x="650860" y="1742488"/>
                    <a:pt x="650945" y="1747145"/>
                    <a:pt x="661195" y="1739699"/>
                  </a:cubicBezTo>
                  <a:cubicBezTo>
                    <a:pt x="619700" y="1793793"/>
                    <a:pt x="628987" y="1756079"/>
                    <a:pt x="667636" y="1711710"/>
                  </a:cubicBezTo>
                  <a:cubicBezTo>
                    <a:pt x="650081" y="1730157"/>
                    <a:pt x="630828" y="1754649"/>
                    <a:pt x="612338" y="1782015"/>
                  </a:cubicBezTo>
                  <a:cubicBezTo>
                    <a:pt x="607766" y="1788881"/>
                    <a:pt x="603051" y="1795818"/>
                    <a:pt x="598748" y="1803080"/>
                  </a:cubicBezTo>
                  <a:cubicBezTo>
                    <a:pt x="594543" y="1810400"/>
                    <a:pt x="590423" y="1817846"/>
                    <a:pt x="586417" y="1825378"/>
                  </a:cubicBezTo>
                  <a:cubicBezTo>
                    <a:pt x="578418" y="1840427"/>
                    <a:pt x="570915" y="1855801"/>
                    <a:pt x="564190" y="1871049"/>
                  </a:cubicBezTo>
                  <a:cubicBezTo>
                    <a:pt x="571566" y="1862087"/>
                    <a:pt x="579027" y="1853112"/>
                    <a:pt x="586445" y="1847661"/>
                  </a:cubicBezTo>
                  <a:cubicBezTo>
                    <a:pt x="592986" y="1835429"/>
                    <a:pt x="594628" y="1829696"/>
                    <a:pt x="597233" y="1822674"/>
                  </a:cubicBezTo>
                  <a:cubicBezTo>
                    <a:pt x="599951" y="1815723"/>
                    <a:pt x="603108" y="1807158"/>
                    <a:pt x="614434" y="1790367"/>
                  </a:cubicBezTo>
                  <a:cubicBezTo>
                    <a:pt x="622135" y="1784888"/>
                    <a:pt x="629908" y="1779367"/>
                    <a:pt x="637609" y="1773888"/>
                  </a:cubicBezTo>
                  <a:cubicBezTo>
                    <a:pt x="625972" y="1789150"/>
                    <a:pt x="613712" y="1806053"/>
                    <a:pt x="603122" y="1828705"/>
                  </a:cubicBezTo>
                  <a:cubicBezTo>
                    <a:pt x="599809" y="1835939"/>
                    <a:pt x="608049" y="1828960"/>
                    <a:pt x="618539" y="1817931"/>
                  </a:cubicBezTo>
                  <a:cubicBezTo>
                    <a:pt x="629185" y="1806988"/>
                    <a:pt x="642833" y="1792505"/>
                    <a:pt x="648878" y="1783529"/>
                  </a:cubicBezTo>
                  <a:cubicBezTo>
                    <a:pt x="661110" y="1761869"/>
                    <a:pt x="626694" y="1806733"/>
                    <a:pt x="619870" y="1804128"/>
                  </a:cubicBezTo>
                  <a:cubicBezTo>
                    <a:pt x="646882" y="1777498"/>
                    <a:pt x="660515" y="1757324"/>
                    <a:pt x="673115" y="1736981"/>
                  </a:cubicBezTo>
                  <a:cubicBezTo>
                    <a:pt x="679401" y="1726830"/>
                    <a:pt x="685432" y="1716637"/>
                    <a:pt x="692709" y="1705665"/>
                  </a:cubicBezTo>
                  <a:cubicBezTo>
                    <a:pt x="696347" y="1700186"/>
                    <a:pt x="700311" y="1694509"/>
                    <a:pt x="704756" y="1688535"/>
                  </a:cubicBezTo>
                  <a:cubicBezTo>
                    <a:pt x="709145" y="1682532"/>
                    <a:pt x="714171" y="1676332"/>
                    <a:pt x="720188" y="1669961"/>
                  </a:cubicBezTo>
                  <a:cubicBezTo>
                    <a:pt x="735916" y="1645356"/>
                    <a:pt x="708112" y="1668573"/>
                    <a:pt x="709400" y="1659867"/>
                  </a:cubicBezTo>
                  <a:cubicBezTo>
                    <a:pt x="788751" y="1559422"/>
                    <a:pt x="760167" y="1547926"/>
                    <a:pt x="687612" y="1639948"/>
                  </a:cubicBezTo>
                  <a:cubicBezTo>
                    <a:pt x="673950" y="1665473"/>
                    <a:pt x="711637" y="1611166"/>
                    <a:pt x="718106" y="1614635"/>
                  </a:cubicBezTo>
                  <a:cubicBezTo>
                    <a:pt x="705733" y="1633237"/>
                    <a:pt x="694988" y="1645823"/>
                    <a:pt x="685503" y="1654459"/>
                  </a:cubicBezTo>
                  <a:cubicBezTo>
                    <a:pt x="676074" y="1663137"/>
                    <a:pt x="668387" y="1668149"/>
                    <a:pt x="661294" y="1670952"/>
                  </a:cubicBezTo>
                  <a:cubicBezTo>
                    <a:pt x="647264" y="1676657"/>
                    <a:pt x="636944" y="1674321"/>
                    <a:pt x="628690" y="1680409"/>
                  </a:cubicBezTo>
                  <a:cubicBezTo>
                    <a:pt x="636774" y="1667781"/>
                    <a:pt x="644504" y="1664241"/>
                    <a:pt x="652347" y="1657842"/>
                  </a:cubicBezTo>
                  <a:cubicBezTo>
                    <a:pt x="658477" y="1646630"/>
                    <a:pt x="646797" y="1656780"/>
                    <a:pt x="640851" y="1660008"/>
                  </a:cubicBezTo>
                  <a:cubicBezTo>
                    <a:pt x="631083" y="1668715"/>
                    <a:pt x="620762" y="1688974"/>
                    <a:pt x="610725" y="1704986"/>
                  </a:cubicBezTo>
                  <a:cubicBezTo>
                    <a:pt x="604694" y="1710323"/>
                    <a:pt x="607596" y="1704886"/>
                    <a:pt x="610965" y="1698855"/>
                  </a:cubicBezTo>
                  <a:cubicBezTo>
                    <a:pt x="630176" y="1667724"/>
                    <a:pt x="611432" y="1677705"/>
                    <a:pt x="593750" y="1699351"/>
                  </a:cubicBezTo>
                  <a:cubicBezTo>
                    <a:pt x="613358" y="1699592"/>
                    <a:pt x="569825" y="1732634"/>
                    <a:pt x="588116" y="1697426"/>
                  </a:cubicBezTo>
                  <a:cubicBezTo>
                    <a:pt x="567913" y="1719086"/>
                    <a:pt x="559136" y="1735027"/>
                    <a:pt x="552284" y="1749637"/>
                  </a:cubicBezTo>
                  <a:cubicBezTo>
                    <a:pt x="545220" y="1764148"/>
                    <a:pt x="540788" y="1777782"/>
                    <a:pt x="528811" y="1794968"/>
                  </a:cubicBezTo>
                  <a:cubicBezTo>
                    <a:pt x="539896" y="1786800"/>
                    <a:pt x="547017" y="1777017"/>
                    <a:pt x="553176" y="1766739"/>
                  </a:cubicBezTo>
                  <a:cubicBezTo>
                    <a:pt x="559433" y="1756517"/>
                    <a:pt x="564204" y="1745489"/>
                    <a:pt x="569683" y="1734362"/>
                  </a:cubicBezTo>
                  <a:cubicBezTo>
                    <a:pt x="592122" y="1714839"/>
                    <a:pt x="597389" y="1716255"/>
                    <a:pt x="592745" y="1729605"/>
                  </a:cubicBezTo>
                  <a:cubicBezTo>
                    <a:pt x="575870" y="1756857"/>
                    <a:pt x="591046" y="1722625"/>
                    <a:pt x="569301" y="1746438"/>
                  </a:cubicBezTo>
                  <a:cubicBezTo>
                    <a:pt x="584930" y="1742106"/>
                    <a:pt x="561642" y="1784251"/>
                    <a:pt x="563029" y="1798805"/>
                  </a:cubicBezTo>
                  <a:cubicBezTo>
                    <a:pt x="551760" y="1807611"/>
                    <a:pt x="540449" y="1816445"/>
                    <a:pt x="529165" y="1825250"/>
                  </a:cubicBezTo>
                  <a:cubicBezTo>
                    <a:pt x="527141" y="1833108"/>
                    <a:pt x="536329" y="1826001"/>
                    <a:pt x="523771" y="1847845"/>
                  </a:cubicBezTo>
                  <a:cubicBezTo>
                    <a:pt x="508864" y="1861549"/>
                    <a:pt x="502876" y="1863461"/>
                    <a:pt x="501049" y="1859695"/>
                  </a:cubicBezTo>
                  <a:cubicBezTo>
                    <a:pt x="545375" y="1809380"/>
                    <a:pt x="499803" y="1836987"/>
                    <a:pt x="540180" y="1792151"/>
                  </a:cubicBezTo>
                  <a:cubicBezTo>
                    <a:pt x="526914" y="1800674"/>
                    <a:pt x="513791" y="1821315"/>
                    <a:pt x="500837" y="1847590"/>
                  </a:cubicBezTo>
                  <a:cubicBezTo>
                    <a:pt x="494976" y="1853381"/>
                    <a:pt x="497666" y="1847704"/>
                    <a:pt x="500667" y="1841602"/>
                  </a:cubicBezTo>
                  <a:cubicBezTo>
                    <a:pt x="496901" y="1844589"/>
                    <a:pt x="493150" y="1847590"/>
                    <a:pt x="489355" y="1850606"/>
                  </a:cubicBezTo>
                  <a:cubicBezTo>
                    <a:pt x="498657" y="1830106"/>
                    <a:pt x="508114" y="1824005"/>
                    <a:pt x="517571" y="1816006"/>
                  </a:cubicBezTo>
                  <a:cubicBezTo>
                    <a:pt x="518816" y="1805034"/>
                    <a:pt x="528542" y="1785285"/>
                    <a:pt x="536612" y="1768523"/>
                  </a:cubicBezTo>
                  <a:cubicBezTo>
                    <a:pt x="544936" y="1751902"/>
                    <a:pt x="552100" y="1738580"/>
                    <a:pt x="546437" y="1739317"/>
                  </a:cubicBezTo>
                  <a:cubicBezTo>
                    <a:pt x="560410" y="1721195"/>
                    <a:pt x="574256" y="1711455"/>
                    <a:pt x="588300" y="1691352"/>
                  </a:cubicBezTo>
                  <a:cubicBezTo>
                    <a:pt x="602655" y="1668191"/>
                    <a:pt x="602896" y="1662132"/>
                    <a:pt x="588965" y="1673118"/>
                  </a:cubicBezTo>
                  <a:cubicBezTo>
                    <a:pt x="603080" y="1655209"/>
                    <a:pt x="616699" y="1641604"/>
                    <a:pt x="631337" y="1619519"/>
                  </a:cubicBezTo>
                  <a:cubicBezTo>
                    <a:pt x="634565" y="1622860"/>
                    <a:pt x="611503" y="1658593"/>
                    <a:pt x="606166" y="1672693"/>
                  </a:cubicBezTo>
                  <a:cubicBezTo>
                    <a:pt x="609139" y="1668319"/>
                    <a:pt x="625632" y="1645214"/>
                    <a:pt x="637156" y="1626937"/>
                  </a:cubicBezTo>
                  <a:cubicBezTo>
                    <a:pt x="649289" y="1609085"/>
                    <a:pt x="656127" y="1595721"/>
                    <a:pt x="637836" y="1609595"/>
                  </a:cubicBezTo>
                  <a:cubicBezTo>
                    <a:pt x="656806" y="1588302"/>
                    <a:pt x="675324" y="1573140"/>
                    <a:pt x="693487" y="1561998"/>
                  </a:cubicBezTo>
                  <a:cubicBezTo>
                    <a:pt x="682006" y="1579143"/>
                    <a:pt x="681043" y="1584806"/>
                    <a:pt x="686012" y="1583928"/>
                  </a:cubicBezTo>
                  <a:cubicBezTo>
                    <a:pt x="689495" y="1581125"/>
                    <a:pt x="718644" y="1527158"/>
                    <a:pt x="725723" y="1518550"/>
                  </a:cubicBezTo>
                  <a:cubicBezTo>
                    <a:pt x="741353" y="1498674"/>
                    <a:pt x="739314" y="1506403"/>
                    <a:pt x="738309" y="1511302"/>
                  </a:cubicBezTo>
                  <a:cubicBezTo>
                    <a:pt x="737813" y="1513751"/>
                    <a:pt x="737573" y="1515506"/>
                    <a:pt x="739908" y="1512760"/>
                  </a:cubicBezTo>
                  <a:cubicBezTo>
                    <a:pt x="742244" y="1510013"/>
                    <a:pt x="747058" y="1502694"/>
                    <a:pt x="757619" y="1487716"/>
                  </a:cubicBezTo>
                  <a:cubicBezTo>
                    <a:pt x="764259" y="1483002"/>
                    <a:pt x="757180" y="1494724"/>
                    <a:pt x="747992" y="1507182"/>
                  </a:cubicBezTo>
                  <a:cubicBezTo>
                    <a:pt x="739102" y="1519867"/>
                    <a:pt x="727875" y="1533160"/>
                    <a:pt x="724732" y="1530570"/>
                  </a:cubicBezTo>
                  <a:cubicBezTo>
                    <a:pt x="706625" y="1555784"/>
                    <a:pt x="755892" y="1507578"/>
                    <a:pt x="723175" y="1548762"/>
                  </a:cubicBezTo>
                  <a:cubicBezTo>
                    <a:pt x="721787" y="1546581"/>
                    <a:pt x="720230" y="1544642"/>
                    <a:pt x="711566" y="1550418"/>
                  </a:cubicBezTo>
                  <a:cubicBezTo>
                    <a:pt x="689934" y="1585089"/>
                    <a:pt x="710037" y="1574032"/>
                    <a:pt x="696220" y="1600152"/>
                  </a:cubicBezTo>
                  <a:cubicBezTo>
                    <a:pt x="690274" y="1603082"/>
                    <a:pt x="684016" y="1609354"/>
                    <a:pt x="677603" y="1617962"/>
                  </a:cubicBezTo>
                  <a:cubicBezTo>
                    <a:pt x="696460" y="1577883"/>
                    <a:pt x="639577" y="1652477"/>
                    <a:pt x="641870" y="1635587"/>
                  </a:cubicBezTo>
                  <a:cubicBezTo>
                    <a:pt x="635627" y="1646955"/>
                    <a:pt x="629709" y="1654685"/>
                    <a:pt x="623777" y="1660207"/>
                  </a:cubicBezTo>
                  <a:cubicBezTo>
                    <a:pt x="612409" y="1679673"/>
                    <a:pt x="661506" y="1623398"/>
                    <a:pt x="623310" y="1672339"/>
                  </a:cubicBezTo>
                  <a:cubicBezTo>
                    <a:pt x="652120" y="1641264"/>
                    <a:pt x="705139" y="1601554"/>
                    <a:pt x="725482" y="1592804"/>
                  </a:cubicBezTo>
                  <a:cubicBezTo>
                    <a:pt x="746279" y="1570606"/>
                    <a:pt x="754674" y="1558360"/>
                    <a:pt x="760988" y="1546709"/>
                  </a:cubicBezTo>
                  <a:cubicBezTo>
                    <a:pt x="767359" y="1535114"/>
                    <a:pt x="771238" y="1523873"/>
                    <a:pt x="784588" y="1505115"/>
                  </a:cubicBezTo>
                  <a:cubicBezTo>
                    <a:pt x="751829" y="1527328"/>
                    <a:pt x="788085" y="1484884"/>
                    <a:pt x="781870" y="1479123"/>
                  </a:cubicBezTo>
                  <a:cubicBezTo>
                    <a:pt x="792771" y="1472143"/>
                    <a:pt x="830741" y="1437444"/>
                    <a:pt x="832227" y="1444593"/>
                  </a:cubicBezTo>
                  <a:cubicBezTo>
                    <a:pt x="806730" y="1480383"/>
                    <a:pt x="824596" y="1450992"/>
                    <a:pt x="806674" y="1464781"/>
                  </a:cubicBezTo>
                  <a:cubicBezTo>
                    <a:pt x="785268" y="1491029"/>
                    <a:pt x="782677" y="1518578"/>
                    <a:pt x="810737" y="1478981"/>
                  </a:cubicBezTo>
                  <a:cubicBezTo>
                    <a:pt x="792771" y="1503133"/>
                    <a:pt x="783555" y="1517658"/>
                    <a:pt x="779124" y="1526832"/>
                  </a:cubicBezTo>
                  <a:cubicBezTo>
                    <a:pt x="775004" y="1536232"/>
                    <a:pt x="775471" y="1540154"/>
                    <a:pt x="776802" y="1543070"/>
                  </a:cubicBezTo>
                  <a:cubicBezTo>
                    <a:pt x="779492" y="1548889"/>
                    <a:pt x="785622" y="1550715"/>
                    <a:pt x="766085" y="1584154"/>
                  </a:cubicBezTo>
                  <a:cubicBezTo>
                    <a:pt x="775273" y="1578194"/>
                    <a:pt x="785310" y="1564448"/>
                    <a:pt x="793677" y="1550559"/>
                  </a:cubicBezTo>
                  <a:cubicBezTo>
                    <a:pt x="801917" y="1536586"/>
                    <a:pt x="809562" y="1523250"/>
                    <a:pt x="812067" y="1516837"/>
                  </a:cubicBezTo>
                  <a:cubicBezTo>
                    <a:pt x="829353" y="1499042"/>
                    <a:pt x="851042" y="1482096"/>
                    <a:pt x="849640" y="1489896"/>
                  </a:cubicBezTo>
                  <a:cubicBezTo>
                    <a:pt x="856648" y="1479491"/>
                    <a:pt x="863175" y="1472412"/>
                    <a:pt x="869489" y="1467627"/>
                  </a:cubicBezTo>
                  <a:cubicBezTo>
                    <a:pt x="876539" y="1456754"/>
                    <a:pt x="864222" y="1465008"/>
                    <a:pt x="857229" y="1474550"/>
                  </a:cubicBezTo>
                  <a:cubicBezTo>
                    <a:pt x="843072" y="1481204"/>
                    <a:pt x="877473" y="1453583"/>
                    <a:pt x="884722" y="1436991"/>
                  </a:cubicBezTo>
                  <a:cubicBezTo>
                    <a:pt x="860966" y="1459614"/>
                    <a:pt x="836517" y="1488396"/>
                    <a:pt x="813483" y="1504959"/>
                  </a:cubicBezTo>
                  <a:cubicBezTo>
                    <a:pt x="853166" y="1451360"/>
                    <a:pt x="810623" y="1500556"/>
                    <a:pt x="795532" y="1509844"/>
                  </a:cubicBezTo>
                  <a:cubicBezTo>
                    <a:pt x="842647" y="1454886"/>
                    <a:pt x="831548" y="1460053"/>
                    <a:pt x="840226" y="1473162"/>
                  </a:cubicBezTo>
                  <a:cubicBezTo>
                    <a:pt x="850405" y="1467627"/>
                    <a:pt x="861235" y="1457136"/>
                    <a:pt x="872462" y="1443871"/>
                  </a:cubicBezTo>
                  <a:cubicBezTo>
                    <a:pt x="879554" y="1433409"/>
                    <a:pt x="867054" y="1442286"/>
                    <a:pt x="860853" y="1444933"/>
                  </a:cubicBezTo>
                  <a:cubicBezTo>
                    <a:pt x="887652" y="1411890"/>
                    <a:pt x="900054" y="1418742"/>
                    <a:pt x="914735" y="1388389"/>
                  </a:cubicBezTo>
                  <a:cubicBezTo>
                    <a:pt x="928213" y="1376951"/>
                    <a:pt x="941223" y="1367805"/>
                    <a:pt x="953625" y="1363176"/>
                  </a:cubicBezTo>
                  <a:cubicBezTo>
                    <a:pt x="975851" y="1332186"/>
                    <a:pt x="931469" y="1376724"/>
                    <a:pt x="936693" y="1361024"/>
                  </a:cubicBezTo>
                  <a:cubicBezTo>
                    <a:pt x="950383" y="1340638"/>
                    <a:pt x="994411" y="1309888"/>
                    <a:pt x="986837" y="1303532"/>
                  </a:cubicBezTo>
                  <a:cubicBezTo>
                    <a:pt x="986455" y="1305386"/>
                    <a:pt x="999366" y="1300700"/>
                    <a:pt x="1010989" y="1297430"/>
                  </a:cubicBezTo>
                  <a:cubicBezTo>
                    <a:pt x="1022910" y="1294414"/>
                    <a:pt x="1033513" y="1292730"/>
                    <a:pt x="1027992" y="1299596"/>
                  </a:cubicBezTo>
                  <a:cubicBezTo>
                    <a:pt x="1051054" y="1282112"/>
                    <a:pt x="1075107" y="1260197"/>
                    <a:pt x="1099528" y="1236285"/>
                  </a:cubicBezTo>
                  <a:cubicBezTo>
                    <a:pt x="1105984" y="1234997"/>
                    <a:pt x="1085739" y="1255426"/>
                    <a:pt x="1075461" y="1267813"/>
                  </a:cubicBezTo>
                  <a:cubicBezTo>
                    <a:pt x="1092959" y="1253812"/>
                    <a:pt x="1088457" y="1260041"/>
                    <a:pt x="1094658" y="1259290"/>
                  </a:cubicBezTo>
                  <a:cubicBezTo>
                    <a:pt x="1096718" y="1252636"/>
                    <a:pt x="1103340" y="1244128"/>
                    <a:pt x="1111930" y="1234983"/>
                  </a:cubicBezTo>
                  <a:lnTo>
                    <a:pt x="1138709" y="1209078"/>
                  </a:lnTo>
                  <a:lnTo>
                    <a:pt x="1106988" y="1227989"/>
                  </a:lnTo>
                  <a:lnTo>
                    <a:pt x="1133887" y="1197835"/>
                  </a:lnTo>
                  <a:cubicBezTo>
                    <a:pt x="1143032" y="1187967"/>
                    <a:pt x="1152517" y="1178453"/>
                    <a:pt x="1161833" y="1168770"/>
                  </a:cubicBezTo>
                  <a:cubicBezTo>
                    <a:pt x="1149898" y="1183518"/>
                    <a:pt x="1152632" y="1187006"/>
                    <a:pt x="1148068" y="1196297"/>
                  </a:cubicBezTo>
                  <a:lnTo>
                    <a:pt x="1141275" y="1206610"/>
                  </a:lnTo>
                  <a:lnTo>
                    <a:pt x="1167201" y="1182918"/>
                  </a:lnTo>
                  <a:cubicBezTo>
                    <a:pt x="1173591" y="1176263"/>
                    <a:pt x="1176727" y="1171254"/>
                    <a:pt x="1173867" y="1168869"/>
                  </a:cubicBezTo>
                  <a:cubicBezTo>
                    <a:pt x="1189921" y="1166745"/>
                    <a:pt x="1216310" y="1142891"/>
                    <a:pt x="1212941" y="1153735"/>
                  </a:cubicBezTo>
                  <a:cubicBezTo>
                    <a:pt x="1264714" y="1101991"/>
                    <a:pt x="1202380" y="1144873"/>
                    <a:pt x="1181753" y="1160757"/>
                  </a:cubicBezTo>
                  <a:cubicBezTo>
                    <a:pt x="1182942" y="1155264"/>
                    <a:pt x="1184386" y="1149573"/>
                    <a:pt x="1186198" y="1143613"/>
                  </a:cubicBezTo>
                  <a:cubicBezTo>
                    <a:pt x="1173259" y="1158973"/>
                    <a:pt x="1142141" y="1175664"/>
                    <a:pt x="1153424" y="1156425"/>
                  </a:cubicBezTo>
                  <a:cubicBezTo>
                    <a:pt x="1147946" y="1157501"/>
                    <a:pt x="1131679" y="1170610"/>
                    <a:pt x="1118470" y="1183890"/>
                  </a:cubicBezTo>
                  <a:cubicBezTo>
                    <a:pt x="1105488" y="1197396"/>
                    <a:pt x="1095040" y="1210505"/>
                    <a:pt x="1099585" y="1209995"/>
                  </a:cubicBezTo>
                  <a:cubicBezTo>
                    <a:pt x="1079977" y="1217159"/>
                    <a:pt x="1072785" y="1237970"/>
                    <a:pt x="1044131" y="1250471"/>
                  </a:cubicBezTo>
                  <a:cubicBezTo>
                    <a:pt x="1026888" y="1273150"/>
                    <a:pt x="1077400" y="1238381"/>
                    <a:pt x="1090496" y="1224521"/>
                  </a:cubicBezTo>
                  <a:cubicBezTo>
                    <a:pt x="1092081" y="1227210"/>
                    <a:pt x="1079552" y="1241410"/>
                    <a:pt x="1094375" y="1233312"/>
                  </a:cubicBezTo>
                  <a:cubicBezTo>
                    <a:pt x="1013240" y="1315013"/>
                    <a:pt x="1019441" y="1269654"/>
                    <a:pt x="991070" y="1279847"/>
                  </a:cubicBezTo>
                  <a:cubicBezTo>
                    <a:pt x="1002325" y="1268096"/>
                    <a:pt x="1011768" y="1265081"/>
                    <a:pt x="1004024" y="1273901"/>
                  </a:cubicBezTo>
                  <a:cubicBezTo>
                    <a:pt x="1012957" y="1268535"/>
                    <a:pt x="1023759" y="1254520"/>
                    <a:pt x="1032466" y="1250485"/>
                  </a:cubicBezTo>
                  <a:cubicBezTo>
                    <a:pt x="1043537" y="1234261"/>
                    <a:pt x="1043905" y="1226772"/>
                    <a:pt x="1016737" y="1241891"/>
                  </a:cubicBezTo>
                  <a:cubicBezTo>
                    <a:pt x="1013170" y="1248814"/>
                    <a:pt x="1023787" y="1244057"/>
                    <a:pt x="1006530" y="1262278"/>
                  </a:cubicBezTo>
                  <a:cubicBezTo>
                    <a:pt x="977168" y="1281744"/>
                    <a:pt x="1002920" y="1255666"/>
                    <a:pt x="996025" y="1256587"/>
                  </a:cubicBezTo>
                  <a:cubicBezTo>
                    <a:pt x="1025401" y="1231203"/>
                    <a:pt x="1093186" y="1186395"/>
                    <a:pt x="1076325" y="1209826"/>
                  </a:cubicBezTo>
                  <a:cubicBezTo>
                    <a:pt x="1055245" y="1231104"/>
                    <a:pt x="1075617" y="1203766"/>
                    <a:pt x="1049199" y="1227239"/>
                  </a:cubicBezTo>
                  <a:cubicBezTo>
                    <a:pt x="1044358" y="1253543"/>
                    <a:pt x="1079864" y="1214172"/>
                    <a:pt x="1086702" y="1215701"/>
                  </a:cubicBezTo>
                  <a:cubicBezTo>
                    <a:pt x="1126384" y="1173385"/>
                    <a:pt x="1057580" y="1223685"/>
                    <a:pt x="1111123" y="1183918"/>
                  </a:cubicBezTo>
                  <a:cubicBezTo>
                    <a:pt x="1116559" y="1165896"/>
                    <a:pt x="1054480" y="1213719"/>
                    <a:pt x="1054353" y="1203894"/>
                  </a:cubicBezTo>
                  <a:cubicBezTo>
                    <a:pt x="1070945" y="1182106"/>
                    <a:pt x="1079326" y="1196475"/>
                    <a:pt x="1095833" y="1174872"/>
                  </a:cubicBezTo>
                  <a:cubicBezTo>
                    <a:pt x="1087551" y="1165018"/>
                    <a:pt x="999848" y="1233524"/>
                    <a:pt x="1006105" y="1209967"/>
                  </a:cubicBezTo>
                  <a:cubicBezTo>
                    <a:pt x="1029960" y="1182332"/>
                    <a:pt x="1049766" y="1172451"/>
                    <a:pt x="1074272" y="1142211"/>
                  </a:cubicBezTo>
                  <a:cubicBezTo>
                    <a:pt x="1051153" y="1175225"/>
                    <a:pt x="1017657" y="1216522"/>
                    <a:pt x="1085626" y="1168812"/>
                  </a:cubicBezTo>
                  <a:cubicBezTo>
                    <a:pt x="1089816" y="1159808"/>
                    <a:pt x="1083941" y="1159016"/>
                    <a:pt x="1083077" y="1154160"/>
                  </a:cubicBezTo>
                  <a:cubicBezTo>
                    <a:pt x="1094969" y="1144462"/>
                    <a:pt x="1109339" y="1129286"/>
                    <a:pt x="1120735" y="1123198"/>
                  </a:cubicBezTo>
                  <a:cubicBezTo>
                    <a:pt x="1130037" y="1123141"/>
                    <a:pt x="1083446" y="1166590"/>
                    <a:pt x="1141207" y="1135571"/>
                  </a:cubicBezTo>
                  <a:cubicBezTo>
                    <a:pt x="1132967" y="1144051"/>
                    <a:pt x="1124940" y="1152333"/>
                    <a:pt x="1116701" y="1160813"/>
                  </a:cubicBezTo>
                  <a:cubicBezTo>
                    <a:pt x="1144293" y="1150139"/>
                    <a:pt x="1149375" y="1156312"/>
                    <a:pt x="1187741" y="1137865"/>
                  </a:cubicBezTo>
                  <a:cubicBezTo>
                    <a:pt x="1212545" y="1108248"/>
                    <a:pt x="1166406" y="1145340"/>
                    <a:pt x="1149743" y="1147662"/>
                  </a:cubicBezTo>
                  <a:cubicBezTo>
                    <a:pt x="1184966" y="1116006"/>
                    <a:pt x="1249155" y="1094997"/>
                    <a:pt x="1205891" y="1135939"/>
                  </a:cubicBezTo>
                  <a:cubicBezTo>
                    <a:pt x="1223502" y="1126454"/>
                    <a:pt x="1245474" y="1096455"/>
                    <a:pt x="1241453" y="1112071"/>
                  </a:cubicBezTo>
                  <a:cubicBezTo>
                    <a:pt x="1263454" y="1087012"/>
                    <a:pt x="1282467" y="1079594"/>
                    <a:pt x="1306123" y="1053941"/>
                  </a:cubicBezTo>
                  <a:cubicBezTo>
                    <a:pt x="1290706" y="1058981"/>
                    <a:pt x="1272047" y="1074073"/>
                    <a:pt x="1257663" y="1075375"/>
                  </a:cubicBezTo>
                  <a:cubicBezTo>
                    <a:pt x="1282155" y="1054154"/>
                    <a:pt x="1305826" y="1035891"/>
                    <a:pt x="1328222" y="1021394"/>
                  </a:cubicBezTo>
                  <a:cubicBezTo>
                    <a:pt x="1345126" y="1002013"/>
                    <a:pt x="1295704" y="1039232"/>
                    <a:pt x="1288186" y="1034829"/>
                  </a:cubicBezTo>
                  <a:cubicBezTo>
                    <a:pt x="1307468" y="1017996"/>
                    <a:pt x="1322998" y="1013183"/>
                    <a:pt x="1342096" y="996619"/>
                  </a:cubicBezTo>
                  <a:cubicBezTo>
                    <a:pt x="1366503" y="975185"/>
                    <a:pt x="1323013" y="998898"/>
                    <a:pt x="1356140" y="971731"/>
                  </a:cubicBezTo>
                  <a:cubicBezTo>
                    <a:pt x="1339973" y="973897"/>
                    <a:pt x="1316373" y="1003089"/>
                    <a:pt x="1321031" y="988394"/>
                  </a:cubicBezTo>
                  <a:cubicBezTo>
                    <a:pt x="1303108" y="1006246"/>
                    <a:pt x="1298875" y="1016708"/>
                    <a:pt x="1269952" y="1035948"/>
                  </a:cubicBezTo>
                  <a:cubicBezTo>
                    <a:pt x="1269230" y="1033045"/>
                    <a:pt x="1268182" y="1030440"/>
                    <a:pt x="1256488" y="1040534"/>
                  </a:cubicBezTo>
                  <a:cubicBezTo>
                    <a:pt x="1247371" y="1040719"/>
                    <a:pt x="1298294" y="1007194"/>
                    <a:pt x="1314306" y="990602"/>
                  </a:cubicBezTo>
                  <a:cubicBezTo>
                    <a:pt x="1292150" y="1009757"/>
                    <a:pt x="1276662" y="1008157"/>
                    <a:pt x="1253303" y="1031531"/>
                  </a:cubicBezTo>
                  <a:cubicBezTo>
                    <a:pt x="1249424" y="1020828"/>
                    <a:pt x="1298323" y="1001149"/>
                    <a:pt x="1319785" y="973614"/>
                  </a:cubicBezTo>
                  <a:cubicBezTo>
                    <a:pt x="1337396" y="965572"/>
                    <a:pt x="1331719" y="973062"/>
                    <a:pt x="1338048" y="972609"/>
                  </a:cubicBezTo>
                  <a:cubicBezTo>
                    <a:pt x="1355786" y="955620"/>
                    <a:pt x="1339619" y="961155"/>
                    <a:pt x="1321696" y="967880"/>
                  </a:cubicBezTo>
                  <a:cubicBezTo>
                    <a:pt x="1339987" y="955818"/>
                    <a:pt x="1341474" y="952987"/>
                    <a:pt x="1342196" y="949872"/>
                  </a:cubicBezTo>
                  <a:cubicBezTo>
                    <a:pt x="1342889" y="946743"/>
                    <a:pt x="1342748" y="943303"/>
                    <a:pt x="1358476" y="930958"/>
                  </a:cubicBezTo>
                  <a:lnTo>
                    <a:pt x="1385856" y="922988"/>
                  </a:lnTo>
                  <a:cubicBezTo>
                    <a:pt x="1391972" y="913545"/>
                    <a:pt x="1382133" y="913701"/>
                    <a:pt x="1409867" y="891191"/>
                  </a:cubicBezTo>
                  <a:cubicBezTo>
                    <a:pt x="1437629" y="879497"/>
                    <a:pt x="1387399" y="914805"/>
                    <a:pt x="1426204" y="896486"/>
                  </a:cubicBezTo>
                  <a:cubicBezTo>
                    <a:pt x="1455778" y="886561"/>
                    <a:pt x="1448643" y="874684"/>
                    <a:pt x="1475358" y="862678"/>
                  </a:cubicBezTo>
                  <a:cubicBezTo>
                    <a:pt x="1468321" y="865906"/>
                    <a:pt x="1470870" y="862353"/>
                    <a:pt x="1477538" y="855770"/>
                  </a:cubicBezTo>
                  <a:cubicBezTo>
                    <a:pt x="1484248" y="849229"/>
                    <a:pt x="1495503" y="840239"/>
                    <a:pt x="1505158" y="831703"/>
                  </a:cubicBezTo>
                  <a:cubicBezTo>
                    <a:pt x="1524540" y="814756"/>
                    <a:pt x="1538272" y="800387"/>
                    <a:pt x="1500458" y="817078"/>
                  </a:cubicBezTo>
                  <a:cubicBezTo>
                    <a:pt x="1530443" y="800132"/>
                    <a:pt x="1511543" y="808188"/>
                    <a:pt x="1537635" y="788523"/>
                  </a:cubicBezTo>
                  <a:cubicBezTo>
                    <a:pt x="1496154" y="806701"/>
                    <a:pt x="1526040" y="790208"/>
                    <a:pt x="1528603" y="780794"/>
                  </a:cubicBezTo>
                  <a:cubicBezTo>
                    <a:pt x="1477396" y="821821"/>
                    <a:pt x="1473418" y="807225"/>
                    <a:pt x="1458723" y="812491"/>
                  </a:cubicBezTo>
                  <a:cubicBezTo>
                    <a:pt x="1487689" y="792402"/>
                    <a:pt x="1507409" y="786131"/>
                    <a:pt x="1530570" y="780029"/>
                  </a:cubicBezTo>
                  <a:cubicBezTo>
                    <a:pt x="1542151" y="776971"/>
                    <a:pt x="1554609" y="773984"/>
                    <a:pt x="1569503" y="769355"/>
                  </a:cubicBezTo>
                  <a:cubicBezTo>
                    <a:pt x="1576963" y="767047"/>
                    <a:pt x="1585019" y="764329"/>
                    <a:pt x="1593895" y="761002"/>
                  </a:cubicBezTo>
                  <a:cubicBezTo>
                    <a:pt x="1602800" y="757519"/>
                    <a:pt x="1612569" y="753697"/>
                    <a:pt x="1623470" y="749435"/>
                  </a:cubicBezTo>
                  <a:cubicBezTo>
                    <a:pt x="1609383" y="745471"/>
                    <a:pt x="1574344" y="758284"/>
                    <a:pt x="1533374" y="769808"/>
                  </a:cubicBezTo>
                  <a:cubicBezTo>
                    <a:pt x="1569517" y="741069"/>
                    <a:pt x="1541471" y="768703"/>
                    <a:pt x="1570437" y="756160"/>
                  </a:cubicBezTo>
                  <a:cubicBezTo>
                    <a:pt x="1575732" y="750511"/>
                    <a:pt x="1581097" y="744834"/>
                    <a:pt x="1575364" y="745118"/>
                  </a:cubicBezTo>
                  <a:cubicBezTo>
                    <a:pt x="1620298" y="717242"/>
                    <a:pt x="1559706" y="762956"/>
                    <a:pt x="1600577" y="744211"/>
                  </a:cubicBezTo>
                  <a:cubicBezTo>
                    <a:pt x="1599813" y="735717"/>
                    <a:pt x="1606000" y="735123"/>
                    <a:pt x="1638915" y="717370"/>
                  </a:cubicBezTo>
                  <a:cubicBezTo>
                    <a:pt x="1656583" y="702193"/>
                    <a:pt x="1579738" y="744013"/>
                    <a:pt x="1596628" y="725524"/>
                  </a:cubicBezTo>
                  <a:cubicBezTo>
                    <a:pt x="1585387" y="728964"/>
                    <a:pt x="1570890" y="741238"/>
                    <a:pt x="1577756" y="739596"/>
                  </a:cubicBezTo>
                  <a:cubicBezTo>
                    <a:pt x="1555345" y="750540"/>
                    <a:pt x="1566119" y="730422"/>
                    <a:pt x="1515097" y="754419"/>
                  </a:cubicBezTo>
                  <a:cubicBezTo>
                    <a:pt x="1559055" y="732348"/>
                    <a:pt x="1562042" y="729615"/>
                    <a:pt x="1589676" y="726926"/>
                  </a:cubicBezTo>
                  <a:cubicBezTo>
                    <a:pt x="1611507" y="711820"/>
                    <a:pt x="1605405" y="713660"/>
                    <a:pt x="1595693" y="717313"/>
                  </a:cubicBezTo>
                  <a:cubicBezTo>
                    <a:pt x="1585882" y="720810"/>
                    <a:pt x="1573127" y="727124"/>
                    <a:pt x="1580658" y="719153"/>
                  </a:cubicBezTo>
                  <a:cubicBezTo>
                    <a:pt x="1602829" y="703750"/>
                    <a:pt x="1619336" y="701004"/>
                    <a:pt x="1635262" y="698611"/>
                  </a:cubicBezTo>
                  <a:cubicBezTo>
                    <a:pt x="1603820" y="717936"/>
                    <a:pt x="1629826" y="709427"/>
                    <a:pt x="1610771" y="722778"/>
                  </a:cubicBezTo>
                  <a:cubicBezTo>
                    <a:pt x="1658593" y="705562"/>
                    <a:pt x="1649632" y="684780"/>
                    <a:pt x="1677437" y="690641"/>
                  </a:cubicBezTo>
                  <a:cubicBezTo>
                    <a:pt x="1694510" y="678352"/>
                    <a:pt x="1705213" y="669150"/>
                    <a:pt x="1702197" y="666475"/>
                  </a:cubicBezTo>
                  <a:cubicBezTo>
                    <a:pt x="1713835" y="660076"/>
                    <a:pt x="1724651" y="655418"/>
                    <a:pt x="1734801" y="652077"/>
                  </a:cubicBezTo>
                  <a:cubicBezTo>
                    <a:pt x="1745037" y="648877"/>
                    <a:pt x="1754819" y="647306"/>
                    <a:pt x="1763993" y="646442"/>
                  </a:cubicBezTo>
                  <a:cubicBezTo>
                    <a:pt x="1731319" y="662482"/>
                    <a:pt x="1746354" y="657952"/>
                    <a:pt x="1708058" y="680108"/>
                  </a:cubicBezTo>
                  <a:cubicBezTo>
                    <a:pt x="1721225" y="677361"/>
                    <a:pt x="1737647" y="666659"/>
                    <a:pt x="1754055" y="658547"/>
                  </a:cubicBezTo>
                  <a:cubicBezTo>
                    <a:pt x="1770421" y="650378"/>
                    <a:pt x="1786036" y="643625"/>
                    <a:pt x="1796173" y="646839"/>
                  </a:cubicBezTo>
                  <a:cubicBezTo>
                    <a:pt x="1786588" y="652756"/>
                    <a:pt x="1780090" y="652742"/>
                    <a:pt x="1772346" y="654922"/>
                  </a:cubicBezTo>
                  <a:cubicBezTo>
                    <a:pt x="1776140" y="660897"/>
                    <a:pt x="1757000" y="666729"/>
                    <a:pt x="1756801" y="671571"/>
                  </a:cubicBezTo>
                  <a:cubicBezTo>
                    <a:pt x="1711428" y="698654"/>
                    <a:pt x="1705723" y="685275"/>
                    <a:pt x="1684416" y="689338"/>
                  </a:cubicBezTo>
                  <a:cubicBezTo>
                    <a:pt x="1701759" y="693996"/>
                    <a:pt x="1667158" y="705407"/>
                    <a:pt x="1626697" y="729403"/>
                  </a:cubicBezTo>
                  <a:cubicBezTo>
                    <a:pt x="1620313" y="734542"/>
                    <a:pt x="1624107" y="734769"/>
                    <a:pt x="1614635" y="741394"/>
                  </a:cubicBezTo>
                  <a:cubicBezTo>
                    <a:pt x="1640161" y="732433"/>
                    <a:pt x="1668348" y="717893"/>
                    <a:pt x="1692273" y="712245"/>
                  </a:cubicBezTo>
                  <a:cubicBezTo>
                    <a:pt x="1677394" y="720980"/>
                    <a:pt x="1663690" y="727506"/>
                    <a:pt x="1652081" y="729474"/>
                  </a:cubicBezTo>
                  <a:cubicBezTo>
                    <a:pt x="1645187" y="740601"/>
                    <a:pt x="1674237" y="728469"/>
                    <a:pt x="1630477" y="748091"/>
                  </a:cubicBezTo>
                  <a:cubicBezTo>
                    <a:pt x="1629670" y="757349"/>
                    <a:pt x="1676927" y="743489"/>
                    <a:pt x="1671576" y="754957"/>
                  </a:cubicBezTo>
                  <a:cubicBezTo>
                    <a:pt x="1659386" y="760506"/>
                    <a:pt x="1646574" y="770643"/>
                    <a:pt x="1632672" y="779944"/>
                  </a:cubicBezTo>
                  <a:cubicBezTo>
                    <a:pt x="1618911" y="789486"/>
                    <a:pt x="1604428" y="798716"/>
                    <a:pt x="1587836" y="801449"/>
                  </a:cubicBezTo>
                  <a:cubicBezTo>
                    <a:pt x="1599544" y="793068"/>
                    <a:pt x="1602687" y="789316"/>
                    <a:pt x="1599388" y="788948"/>
                  </a:cubicBezTo>
                  <a:cubicBezTo>
                    <a:pt x="1611252" y="781034"/>
                    <a:pt x="1618953" y="780907"/>
                    <a:pt x="1631709" y="772087"/>
                  </a:cubicBezTo>
                  <a:cubicBezTo>
                    <a:pt x="1638023" y="767033"/>
                    <a:pt x="1634201" y="766792"/>
                    <a:pt x="1643813" y="760110"/>
                  </a:cubicBezTo>
                  <a:cubicBezTo>
                    <a:pt x="1617991" y="775980"/>
                    <a:pt x="1619675" y="771365"/>
                    <a:pt x="1619845" y="768137"/>
                  </a:cubicBezTo>
                  <a:cubicBezTo>
                    <a:pt x="1620029" y="764952"/>
                    <a:pt x="1618713" y="763196"/>
                    <a:pt x="1588006" y="786669"/>
                  </a:cubicBezTo>
                  <a:cubicBezTo>
                    <a:pt x="1582782" y="786669"/>
                    <a:pt x="1601752" y="773687"/>
                    <a:pt x="1592833" y="775683"/>
                  </a:cubicBezTo>
                  <a:cubicBezTo>
                    <a:pt x="1576935" y="783667"/>
                    <a:pt x="1562198" y="799283"/>
                    <a:pt x="1579059" y="778854"/>
                  </a:cubicBezTo>
                  <a:cubicBezTo>
                    <a:pt x="1555501" y="787716"/>
                    <a:pt x="1567110" y="794752"/>
                    <a:pt x="1539673" y="812633"/>
                  </a:cubicBezTo>
                  <a:cubicBezTo>
                    <a:pt x="1534478" y="812675"/>
                    <a:pt x="1553420" y="799637"/>
                    <a:pt x="1544487" y="801661"/>
                  </a:cubicBezTo>
                  <a:cubicBezTo>
                    <a:pt x="1517419" y="817107"/>
                    <a:pt x="1519500" y="834676"/>
                    <a:pt x="1489033" y="859026"/>
                  </a:cubicBezTo>
                  <a:cubicBezTo>
                    <a:pt x="1501293" y="854538"/>
                    <a:pt x="1517716" y="839914"/>
                    <a:pt x="1532708" y="829027"/>
                  </a:cubicBezTo>
                  <a:cubicBezTo>
                    <a:pt x="1535157" y="832594"/>
                    <a:pt x="1513143" y="849413"/>
                    <a:pt x="1500487" y="861220"/>
                  </a:cubicBezTo>
                  <a:cubicBezTo>
                    <a:pt x="1491214" y="863315"/>
                    <a:pt x="1482195" y="865793"/>
                    <a:pt x="1473192" y="868341"/>
                  </a:cubicBezTo>
                  <a:cubicBezTo>
                    <a:pt x="1424887" y="909935"/>
                    <a:pt x="1483852" y="874585"/>
                    <a:pt x="1485027" y="884990"/>
                  </a:cubicBezTo>
                  <a:cubicBezTo>
                    <a:pt x="1487717" y="880332"/>
                    <a:pt x="1490817" y="876213"/>
                    <a:pt x="1494541" y="872362"/>
                  </a:cubicBezTo>
                  <a:cubicBezTo>
                    <a:pt x="1498377" y="868653"/>
                    <a:pt x="1502879" y="865255"/>
                    <a:pt x="1508259" y="861815"/>
                  </a:cubicBezTo>
                  <a:cubicBezTo>
                    <a:pt x="1519032" y="854963"/>
                    <a:pt x="1533359" y="848068"/>
                    <a:pt x="1553236" y="838965"/>
                  </a:cubicBezTo>
                  <a:cubicBezTo>
                    <a:pt x="1534053" y="852797"/>
                    <a:pt x="1528772" y="859904"/>
                    <a:pt x="1523520" y="866614"/>
                  </a:cubicBezTo>
                  <a:cubicBezTo>
                    <a:pt x="1520887" y="869969"/>
                    <a:pt x="1518282" y="873225"/>
                    <a:pt x="1513950" y="877189"/>
                  </a:cubicBezTo>
                  <a:cubicBezTo>
                    <a:pt x="1509604" y="881139"/>
                    <a:pt x="1503516" y="885740"/>
                    <a:pt x="1494371" y="892380"/>
                  </a:cubicBezTo>
                  <a:cubicBezTo>
                    <a:pt x="1501010" y="890568"/>
                    <a:pt x="1507735" y="888643"/>
                    <a:pt x="1514573" y="887142"/>
                  </a:cubicBezTo>
                  <a:cubicBezTo>
                    <a:pt x="1530570" y="874287"/>
                    <a:pt x="1540537" y="864703"/>
                    <a:pt x="1537295" y="862239"/>
                  </a:cubicBezTo>
                  <a:cubicBezTo>
                    <a:pt x="1569729" y="838795"/>
                    <a:pt x="1591942" y="839843"/>
                    <a:pt x="1621346" y="823421"/>
                  </a:cubicBezTo>
                  <a:cubicBezTo>
                    <a:pt x="1590101" y="830938"/>
                    <a:pt x="1597562" y="812916"/>
                    <a:pt x="1525700" y="845421"/>
                  </a:cubicBezTo>
                  <a:cubicBezTo>
                    <a:pt x="1553519" y="828546"/>
                    <a:pt x="1580616" y="813397"/>
                    <a:pt x="1608321" y="796805"/>
                  </a:cubicBezTo>
                  <a:cubicBezTo>
                    <a:pt x="1610941" y="802256"/>
                    <a:pt x="1621403" y="798702"/>
                    <a:pt x="1634767" y="792997"/>
                  </a:cubicBezTo>
                  <a:cubicBezTo>
                    <a:pt x="1648414" y="787688"/>
                    <a:pt x="1665120" y="780468"/>
                    <a:pt x="1679631" y="777750"/>
                  </a:cubicBezTo>
                  <a:cubicBezTo>
                    <a:pt x="1676106" y="769524"/>
                    <a:pt x="1690263" y="760549"/>
                    <a:pt x="1650043" y="773531"/>
                  </a:cubicBezTo>
                  <a:cubicBezTo>
                    <a:pt x="1659514" y="767004"/>
                    <a:pt x="1665941" y="766778"/>
                    <a:pt x="1673487" y="764300"/>
                  </a:cubicBezTo>
                  <a:cubicBezTo>
                    <a:pt x="1678711" y="759076"/>
                    <a:pt x="1684246" y="753683"/>
                    <a:pt x="1678527" y="753683"/>
                  </a:cubicBezTo>
                  <a:cubicBezTo>
                    <a:pt x="1693137" y="743589"/>
                    <a:pt x="1706487" y="751007"/>
                    <a:pt x="1710494" y="752762"/>
                  </a:cubicBezTo>
                  <a:cubicBezTo>
                    <a:pt x="1756363" y="725467"/>
                    <a:pt x="1722428" y="736128"/>
                    <a:pt x="1704364" y="739271"/>
                  </a:cubicBezTo>
                  <a:cubicBezTo>
                    <a:pt x="1719710" y="731512"/>
                    <a:pt x="1735014" y="723811"/>
                    <a:pt x="1750587" y="715572"/>
                  </a:cubicBezTo>
                  <a:cubicBezTo>
                    <a:pt x="1766159" y="707261"/>
                    <a:pt x="1782143" y="698739"/>
                    <a:pt x="1799075" y="689706"/>
                  </a:cubicBezTo>
                  <a:cubicBezTo>
                    <a:pt x="1790255" y="686351"/>
                    <a:pt x="1774144" y="695185"/>
                    <a:pt x="1758812" y="705223"/>
                  </a:cubicBezTo>
                  <a:cubicBezTo>
                    <a:pt x="1743423" y="715189"/>
                    <a:pt x="1728077" y="725184"/>
                    <a:pt x="1719115" y="721999"/>
                  </a:cubicBezTo>
                  <a:cubicBezTo>
                    <a:pt x="1733173" y="714552"/>
                    <a:pt x="1744796" y="712415"/>
                    <a:pt x="1761417" y="699900"/>
                  </a:cubicBezTo>
                  <a:cubicBezTo>
                    <a:pt x="1765183" y="694718"/>
                    <a:pt x="1763314" y="692184"/>
                    <a:pt x="1759859" y="690386"/>
                  </a:cubicBezTo>
                  <a:cubicBezTo>
                    <a:pt x="1746792" y="694435"/>
                    <a:pt x="1742517" y="702037"/>
                    <a:pt x="1747656" y="702320"/>
                  </a:cubicBezTo>
                  <a:cubicBezTo>
                    <a:pt x="1738185" y="708748"/>
                    <a:pt x="1731729" y="708946"/>
                    <a:pt x="1724297" y="711339"/>
                  </a:cubicBezTo>
                  <a:cubicBezTo>
                    <a:pt x="1719696" y="712174"/>
                    <a:pt x="1715010" y="713009"/>
                    <a:pt x="1710423" y="713844"/>
                  </a:cubicBezTo>
                  <a:cubicBezTo>
                    <a:pt x="1727199" y="703269"/>
                    <a:pt x="1743933" y="692722"/>
                    <a:pt x="1759661" y="684525"/>
                  </a:cubicBezTo>
                  <a:cubicBezTo>
                    <a:pt x="1775715" y="676838"/>
                    <a:pt x="1790623" y="671302"/>
                    <a:pt x="1803237" y="669943"/>
                  </a:cubicBezTo>
                  <a:cubicBezTo>
                    <a:pt x="1773648" y="687965"/>
                    <a:pt x="1801878" y="684709"/>
                    <a:pt x="1818484" y="677545"/>
                  </a:cubicBezTo>
                  <a:cubicBezTo>
                    <a:pt x="1829725" y="669448"/>
                    <a:pt x="1809225" y="674742"/>
                    <a:pt x="1800462" y="675096"/>
                  </a:cubicBezTo>
                  <a:cubicBezTo>
                    <a:pt x="1820027" y="662893"/>
                    <a:pt x="1831933" y="664776"/>
                    <a:pt x="1853608" y="648750"/>
                  </a:cubicBezTo>
                  <a:cubicBezTo>
                    <a:pt x="1848979" y="649359"/>
                    <a:pt x="1844264" y="649982"/>
                    <a:pt x="1839649" y="650590"/>
                  </a:cubicBezTo>
                  <a:cubicBezTo>
                    <a:pt x="1825039" y="654611"/>
                    <a:pt x="1829852" y="658051"/>
                    <a:pt x="1810146" y="669023"/>
                  </a:cubicBezTo>
                  <a:cubicBezTo>
                    <a:pt x="1815242" y="659283"/>
                    <a:pt x="1793766" y="670651"/>
                    <a:pt x="1775107" y="673808"/>
                  </a:cubicBezTo>
                  <a:cubicBezTo>
                    <a:pt x="1789618" y="664974"/>
                    <a:pt x="1804143" y="656154"/>
                    <a:pt x="1797673" y="656239"/>
                  </a:cubicBezTo>
                  <a:cubicBezTo>
                    <a:pt x="1833392" y="642266"/>
                    <a:pt x="1859228" y="646301"/>
                    <a:pt x="1896943" y="628689"/>
                  </a:cubicBezTo>
                  <a:cubicBezTo>
                    <a:pt x="1835218" y="654922"/>
                    <a:pt x="1932761" y="627160"/>
                    <a:pt x="1915899" y="640907"/>
                  </a:cubicBezTo>
                  <a:cubicBezTo>
                    <a:pt x="1926206" y="634550"/>
                    <a:pt x="1927239" y="632073"/>
                    <a:pt x="1923176" y="631209"/>
                  </a:cubicBezTo>
                  <a:cubicBezTo>
                    <a:pt x="1921166" y="630799"/>
                    <a:pt x="1917910" y="630841"/>
                    <a:pt x="1913974" y="631167"/>
                  </a:cubicBezTo>
                  <a:cubicBezTo>
                    <a:pt x="1910109" y="631606"/>
                    <a:pt x="1905565" y="632313"/>
                    <a:pt x="1900921" y="633078"/>
                  </a:cubicBezTo>
                  <a:cubicBezTo>
                    <a:pt x="1904758" y="631011"/>
                    <a:pt x="1908396" y="629284"/>
                    <a:pt x="1911950" y="627712"/>
                  </a:cubicBezTo>
                  <a:cubicBezTo>
                    <a:pt x="1915560" y="626254"/>
                    <a:pt x="1919113" y="624994"/>
                    <a:pt x="1922652" y="623706"/>
                  </a:cubicBezTo>
                  <a:cubicBezTo>
                    <a:pt x="1929745" y="621129"/>
                    <a:pt x="1936880" y="618496"/>
                    <a:pt x="1944893" y="614390"/>
                  </a:cubicBezTo>
                  <a:cubicBezTo>
                    <a:pt x="1933355" y="611587"/>
                    <a:pt x="1912304" y="623649"/>
                    <a:pt x="1899746" y="623522"/>
                  </a:cubicBezTo>
                  <a:cubicBezTo>
                    <a:pt x="1938622" y="598265"/>
                    <a:pt x="1963708" y="598096"/>
                    <a:pt x="1998011" y="581263"/>
                  </a:cubicBezTo>
                  <a:cubicBezTo>
                    <a:pt x="1967884" y="577582"/>
                    <a:pt x="2077871" y="543265"/>
                    <a:pt x="2030742" y="549777"/>
                  </a:cubicBezTo>
                  <a:cubicBezTo>
                    <a:pt x="2039902" y="545304"/>
                    <a:pt x="2046428" y="542444"/>
                    <a:pt x="2051383" y="540887"/>
                  </a:cubicBezTo>
                  <a:cubicBezTo>
                    <a:pt x="2056381" y="539414"/>
                    <a:pt x="2059679" y="539018"/>
                    <a:pt x="2062228" y="539159"/>
                  </a:cubicBezTo>
                  <a:cubicBezTo>
                    <a:pt x="2067338" y="539443"/>
                    <a:pt x="2069448" y="541892"/>
                    <a:pt x="2076130" y="542345"/>
                  </a:cubicBezTo>
                  <a:cubicBezTo>
                    <a:pt x="2081963" y="537319"/>
                    <a:pt x="2070495" y="537659"/>
                    <a:pt x="2093005" y="527409"/>
                  </a:cubicBezTo>
                  <a:cubicBezTo>
                    <a:pt x="2097734" y="527239"/>
                    <a:pt x="2102406" y="527055"/>
                    <a:pt x="2107120" y="526885"/>
                  </a:cubicBezTo>
                  <a:cubicBezTo>
                    <a:pt x="2109626" y="520104"/>
                    <a:pt x="2069150" y="530679"/>
                    <a:pt x="2060868" y="523912"/>
                  </a:cubicBezTo>
                  <a:cubicBezTo>
                    <a:pt x="2100310" y="504871"/>
                    <a:pt x="2161568" y="489808"/>
                    <a:pt x="2178953" y="471842"/>
                  </a:cubicBezTo>
                  <a:cubicBezTo>
                    <a:pt x="2165093" y="468657"/>
                    <a:pt x="2136935" y="486311"/>
                    <a:pt x="2122962" y="483253"/>
                  </a:cubicBezTo>
                  <a:cubicBezTo>
                    <a:pt x="2177523" y="463985"/>
                    <a:pt x="2107063" y="469549"/>
                    <a:pt x="2076130" y="470724"/>
                  </a:cubicBezTo>
                  <a:cubicBezTo>
                    <a:pt x="2044517" y="489454"/>
                    <a:pt x="2090938" y="472961"/>
                    <a:pt x="2108408" y="474221"/>
                  </a:cubicBezTo>
                  <a:cubicBezTo>
                    <a:pt x="2082826" y="482319"/>
                    <a:pt x="2063190" y="486339"/>
                    <a:pt x="2094506" y="484357"/>
                  </a:cubicBezTo>
                  <a:cubicBezTo>
                    <a:pt x="2047702" y="507094"/>
                    <a:pt x="2073199" y="479487"/>
                    <a:pt x="2034536" y="501289"/>
                  </a:cubicBezTo>
                  <a:cubicBezTo>
                    <a:pt x="2021427" y="500482"/>
                    <a:pt x="2017718" y="496759"/>
                    <a:pt x="2012734" y="493248"/>
                  </a:cubicBezTo>
                  <a:cubicBezTo>
                    <a:pt x="2030855" y="484527"/>
                    <a:pt x="2032200" y="486537"/>
                    <a:pt x="2032526" y="488902"/>
                  </a:cubicBezTo>
                  <a:cubicBezTo>
                    <a:pt x="2032936" y="491422"/>
                    <a:pt x="2032653" y="494933"/>
                    <a:pt x="2048354" y="491110"/>
                  </a:cubicBezTo>
                  <a:cubicBezTo>
                    <a:pt x="2076243" y="475835"/>
                    <a:pt x="2014702" y="488845"/>
                    <a:pt x="2029765" y="477618"/>
                  </a:cubicBezTo>
                  <a:cubicBezTo>
                    <a:pt x="2019572" y="478581"/>
                    <a:pt x="2004764" y="488321"/>
                    <a:pt x="1991456" y="495032"/>
                  </a:cubicBezTo>
                  <a:cubicBezTo>
                    <a:pt x="1987237" y="493290"/>
                    <a:pt x="1990111" y="488930"/>
                    <a:pt x="2008331" y="479062"/>
                  </a:cubicBezTo>
                  <a:cubicBezTo>
                    <a:pt x="1997105" y="482573"/>
                    <a:pt x="1985949" y="486042"/>
                    <a:pt x="1976549" y="486651"/>
                  </a:cubicBezTo>
                  <a:cubicBezTo>
                    <a:pt x="1967559" y="494536"/>
                    <a:pt x="1954364" y="503965"/>
                    <a:pt x="1974071" y="501346"/>
                  </a:cubicBezTo>
                  <a:cubicBezTo>
                    <a:pt x="1953175" y="509713"/>
                    <a:pt x="1934360" y="514540"/>
                    <a:pt x="1914455" y="521237"/>
                  </a:cubicBezTo>
                  <a:cubicBezTo>
                    <a:pt x="1921322" y="510817"/>
                    <a:pt x="1869096" y="522298"/>
                    <a:pt x="1898401" y="503554"/>
                  </a:cubicBezTo>
                  <a:cubicBezTo>
                    <a:pt x="1932506" y="497566"/>
                    <a:pt x="1907292" y="519354"/>
                    <a:pt x="1952680" y="503271"/>
                  </a:cubicBezTo>
                  <a:cubicBezTo>
                    <a:pt x="1960494" y="493177"/>
                    <a:pt x="1937928" y="494182"/>
                    <a:pt x="1908849" y="497707"/>
                  </a:cubicBezTo>
                  <a:cubicBezTo>
                    <a:pt x="1938084" y="479756"/>
                    <a:pt x="1949608" y="490247"/>
                    <a:pt x="1975912" y="477038"/>
                  </a:cubicBezTo>
                  <a:cubicBezTo>
                    <a:pt x="1981659" y="478652"/>
                    <a:pt x="1966044" y="482177"/>
                    <a:pt x="1955143" y="488548"/>
                  </a:cubicBezTo>
                  <a:cubicBezTo>
                    <a:pt x="1965449" y="488250"/>
                    <a:pt x="1978672" y="483324"/>
                    <a:pt x="1992348" y="477675"/>
                  </a:cubicBezTo>
                  <a:cubicBezTo>
                    <a:pt x="1999186" y="474844"/>
                    <a:pt x="2006165" y="471956"/>
                    <a:pt x="2012904" y="469167"/>
                  </a:cubicBezTo>
                  <a:cubicBezTo>
                    <a:pt x="2019714" y="466576"/>
                    <a:pt x="2026452" y="464551"/>
                    <a:pt x="2032597" y="463150"/>
                  </a:cubicBezTo>
                  <a:cubicBezTo>
                    <a:pt x="1996723" y="477661"/>
                    <a:pt x="2051128" y="468515"/>
                    <a:pt x="2051270" y="476627"/>
                  </a:cubicBezTo>
                  <a:cubicBezTo>
                    <a:pt x="2108946" y="450479"/>
                    <a:pt x="2088008" y="476316"/>
                    <a:pt x="2150044" y="443910"/>
                  </a:cubicBezTo>
                  <a:cubicBezTo>
                    <a:pt x="2110390" y="464735"/>
                    <a:pt x="2159218" y="460757"/>
                    <a:pt x="2182379" y="466930"/>
                  </a:cubicBezTo>
                  <a:cubicBezTo>
                    <a:pt x="2193351" y="465486"/>
                    <a:pt x="2199212" y="462130"/>
                    <a:pt x="2199382" y="459540"/>
                  </a:cubicBezTo>
                  <a:cubicBezTo>
                    <a:pt x="2199566" y="456977"/>
                    <a:pt x="2193832" y="454769"/>
                    <a:pt x="2182238" y="457275"/>
                  </a:cubicBezTo>
                  <a:cubicBezTo>
                    <a:pt x="2212746" y="447265"/>
                    <a:pt x="2229961" y="456779"/>
                    <a:pt x="2270720" y="433901"/>
                  </a:cubicBezTo>
                  <a:cubicBezTo>
                    <a:pt x="2255204" y="435671"/>
                    <a:pt x="2231306" y="448441"/>
                    <a:pt x="2221099" y="442948"/>
                  </a:cubicBezTo>
                  <a:cubicBezTo>
                    <a:pt x="2246851" y="436067"/>
                    <a:pt x="2266671" y="433108"/>
                    <a:pt x="2235369" y="433491"/>
                  </a:cubicBezTo>
                  <a:cubicBezTo>
                    <a:pt x="2277643" y="417691"/>
                    <a:pt x="2302857" y="431976"/>
                    <a:pt x="2284693" y="443712"/>
                  </a:cubicBezTo>
                  <a:cubicBezTo>
                    <a:pt x="2292522" y="442863"/>
                    <a:pt x="2302432" y="439153"/>
                    <a:pt x="2309496" y="439267"/>
                  </a:cubicBezTo>
                  <a:cubicBezTo>
                    <a:pt x="2312611" y="428946"/>
                    <a:pt x="2289011" y="425350"/>
                    <a:pt x="2345342" y="401538"/>
                  </a:cubicBezTo>
                  <a:cubicBezTo>
                    <a:pt x="2350863" y="403308"/>
                    <a:pt x="2337641" y="409834"/>
                    <a:pt x="2345045" y="411165"/>
                  </a:cubicBezTo>
                  <a:cubicBezTo>
                    <a:pt x="2379546" y="395634"/>
                    <a:pt x="2349886" y="394120"/>
                    <a:pt x="2417628" y="376989"/>
                  </a:cubicBezTo>
                  <a:cubicBezTo>
                    <a:pt x="2381514" y="384309"/>
                    <a:pt x="2389371" y="384804"/>
                    <a:pt x="2396463" y="375701"/>
                  </a:cubicBezTo>
                  <a:cubicBezTo>
                    <a:pt x="2368192" y="375475"/>
                    <a:pt x="2391976" y="388386"/>
                    <a:pt x="2363732" y="388202"/>
                  </a:cubicBezTo>
                  <a:cubicBezTo>
                    <a:pt x="2368970" y="376749"/>
                    <a:pt x="2379631" y="359279"/>
                    <a:pt x="2448293" y="340507"/>
                  </a:cubicBezTo>
                  <a:cubicBezTo>
                    <a:pt x="2465593" y="340733"/>
                    <a:pt x="2412687" y="355301"/>
                    <a:pt x="2400696" y="361629"/>
                  </a:cubicBezTo>
                  <a:cubicBezTo>
                    <a:pt x="2428629" y="355018"/>
                    <a:pt x="2453772" y="351776"/>
                    <a:pt x="2475871" y="351889"/>
                  </a:cubicBezTo>
                  <a:cubicBezTo>
                    <a:pt x="2500901" y="342078"/>
                    <a:pt x="2503123" y="338482"/>
                    <a:pt x="2502656" y="335806"/>
                  </a:cubicBezTo>
                  <a:cubicBezTo>
                    <a:pt x="2502161" y="333088"/>
                    <a:pt x="2498961" y="331248"/>
                    <a:pt x="2513600" y="326109"/>
                  </a:cubicBezTo>
                  <a:cubicBezTo>
                    <a:pt x="2545581" y="330866"/>
                    <a:pt x="2584584" y="327694"/>
                    <a:pt x="2628329" y="319554"/>
                  </a:cubicBezTo>
                  <a:cubicBezTo>
                    <a:pt x="2655171" y="310224"/>
                    <a:pt x="2601147" y="323008"/>
                    <a:pt x="2600383" y="316312"/>
                  </a:cubicBezTo>
                  <a:cubicBezTo>
                    <a:pt x="2680725" y="302325"/>
                    <a:pt x="2662292" y="294298"/>
                    <a:pt x="2744149" y="283382"/>
                  </a:cubicBezTo>
                  <a:cubicBezTo>
                    <a:pt x="2740496" y="290518"/>
                    <a:pt x="2724102" y="298672"/>
                    <a:pt x="2699030" y="306572"/>
                  </a:cubicBezTo>
                  <a:cubicBezTo>
                    <a:pt x="2692772" y="308554"/>
                    <a:pt x="2685949" y="310522"/>
                    <a:pt x="2678658" y="312447"/>
                  </a:cubicBezTo>
                  <a:cubicBezTo>
                    <a:pt x="2671353" y="314316"/>
                    <a:pt x="2663580" y="316255"/>
                    <a:pt x="2655497" y="318549"/>
                  </a:cubicBezTo>
                  <a:cubicBezTo>
                    <a:pt x="2639258" y="322909"/>
                    <a:pt x="2621350" y="327114"/>
                    <a:pt x="2602223" y="331021"/>
                  </a:cubicBezTo>
                  <a:cubicBezTo>
                    <a:pt x="2576967" y="338595"/>
                    <a:pt x="2622114" y="335438"/>
                    <a:pt x="2626078" y="338624"/>
                  </a:cubicBezTo>
                  <a:cubicBezTo>
                    <a:pt x="2629886" y="334603"/>
                    <a:pt x="2638253" y="330554"/>
                    <a:pt x="2649282" y="326562"/>
                  </a:cubicBezTo>
                  <a:cubicBezTo>
                    <a:pt x="2654803" y="324566"/>
                    <a:pt x="2660975" y="322569"/>
                    <a:pt x="2667587" y="320616"/>
                  </a:cubicBezTo>
                  <a:cubicBezTo>
                    <a:pt x="2674269" y="318917"/>
                    <a:pt x="2681376" y="317261"/>
                    <a:pt x="2688681" y="315632"/>
                  </a:cubicBezTo>
                  <a:cubicBezTo>
                    <a:pt x="2717901" y="309134"/>
                    <a:pt x="2750179" y="303188"/>
                    <a:pt x="2770424" y="297426"/>
                  </a:cubicBezTo>
                  <a:cubicBezTo>
                    <a:pt x="2797478" y="299677"/>
                    <a:pt x="2751822" y="309233"/>
                    <a:pt x="2789565" y="310394"/>
                  </a:cubicBezTo>
                  <a:cubicBezTo>
                    <a:pt x="2765455" y="313268"/>
                    <a:pt x="2731804" y="309885"/>
                    <a:pt x="2767324" y="316340"/>
                  </a:cubicBezTo>
                  <a:cubicBezTo>
                    <a:pt x="2749670" y="320389"/>
                    <a:pt x="2742846" y="313905"/>
                    <a:pt x="2724244" y="318889"/>
                  </a:cubicBezTo>
                  <a:cubicBezTo>
                    <a:pt x="2749174" y="319299"/>
                    <a:pt x="2716259" y="330483"/>
                    <a:pt x="2703574" y="339629"/>
                  </a:cubicBezTo>
                  <a:cubicBezTo>
                    <a:pt x="2724937" y="335764"/>
                    <a:pt x="2760089" y="319384"/>
                    <a:pt x="2816973" y="315109"/>
                  </a:cubicBezTo>
                  <a:cubicBezTo>
                    <a:pt x="2834556" y="311499"/>
                    <a:pt x="2836736" y="309488"/>
                    <a:pt x="2837274" y="307662"/>
                  </a:cubicBezTo>
                  <a:cubicBezTo>
                    <a:pt x="2837812" y="305779"/>
                    <a:pt x="2836694" y="303995"/>
                    <a:pt x="2847836" y="301532"/>
                  </a:cubicBezTo>
                  <a:cubicBezTo>
                    <a:pt x="2838506" y="300909"/>
                    <a:pt x="2829658" y="300045"/>
                    <a:pt x="2821008" y="299423"/>
                  </a:cubicBezTo>
                  <a:cubicBezTo>
                    <a:pt x="2812329" y="298630"/>
                    <a:pt x="2803764" y="297851"/>
                    <a:pt x="2795086" y="297058"/>
                  </a:cubicBezTo>
                  <a:cubicBezTo>
                    <a:pt x="2777658" y="295600"/>
                    <a:pt x="2759537" y="294779"/>
                    <a:pt x="2738344" y="296987"/>
                  </a:cubicBezTo>
                  <a:cubicBezTo>
                    <a:pt x="2746909" y="291141"/>
                    <a:pt x="2775620" y="283227"/>
                    <a:pt x="2773525" y="278498"/>
                  </a:cubicBezTo>
                  <a:cubicBezTo>
                    <a:pt x="2755701" y="274704"/>
                    <a:pt x="2721865" y="286455"/>
                    <a:pt x="2709138" y="277720"/>
                  </a:cubicBezTo>
                  <a:cubicBezTo>
                    <a:pt x="2734083" y="272099"/>
                    <a:pt x="2828270" y="270910"/>
                    <a:pt x="2783718" y="260717"/>
                  </a:cubicBezTo>
                  <a:cubicBezTo>
                    <a:pt x="2792538" y="259528"/>
                    <a:pt x="2801259" y="258339"/>
                    <a:pt x="2809894" y="257178"/>
                  </a:cubicBezTo>
                  <a:cubicBezTo>
                    <a:pt x="2818516" y="256003"/>
                    <a:pt x="2827095" y="255068"/>
                    <a:pt x="2835674" y="254573"/>
                  </a:cubicBezTo>
                  <a:cubicBezTo>
                    <a:pt x="2852762" y="253468"/>
                    <a:pt x="2869652" y="252378"/>
                    <a:pt x="2886513" y="251302"/>
                  </a:cubicBezTo>
                  <a:cubicBezTo>
                    <a:pt x="2907720" y="246404"/>
                    <a:pt x="2842923" y="249674"/>
                    <a:pt x="2863153" y="241492"/>
                  </a:cubicBezTo>
                  <a:cubicBezTo>
                    <a:pt x="2877650" y="238816"/>
                    <a:pt x="2885423" y="242072"/>
                    <a:pt x="2895347" y="243403"/>
                  </a:cubicBezTo>
                  <a:cubicBezTo>
                    <a:pt x="2904372" y="246811"/>
                    <a:pt x="2926919" y="238353"/>
                    <a:pt x="2940472" y="237788"/>
                  </a:cubicBezTo>
                  <a:cubicBezTo>
                    <a:pt x="2944989" y="237599"/>
                    <a:pt x="2948507" y="238288"/>
                    <a:pt x="2950192" y="240585"/>
                  </a:cubicBezTo>
                  <a:cubicBezTo>
                    <a:pt x="2938257" y="243615"/>
                    <a:pt x="2928531" y="244535"/>
                    <a:pt x="2920561" y="243941"/>
                  </a:cubicBezTo>
                  <a:cubicBezTo>
                    <a:pt x="2924822" y="247466"/>
                    <a:pt x="2917389" y="248117"/>
                    <a:pt x="2925544" y="254785"/>
                  </a:cubicBezTo>
                  <a:cubicBezTo>
                    <a:pt x="2911132" y="257390"/>
                    <a:pt x="2903303" y="254134"/>
                    <a:pt x="2893492" y="252775"/>
                  </a:cubicBezTo>
                  <a:cubicBezTo>
                    <a:pt x="2880185" y="256597"/>
                    <a:pt x="2901321" y="258523"/>
                    <a:pt x="2909660" y="261184"/>
                  </a:cubicBezTo>
                  <a:cubicBezTo>
                    <a:pt x="2945874" y="252761"/>
                    <a:pt x="2944146" y="264214"/>
                    <a:pt x="2939531" y="272595"/>
                  </a:cubicBezTo>
                  <a:cubicBezTo>
                    <a:pt x="2920108" y="274846"/>
                    <a:pt x="2903997" y="273911"/>
                    <a:pt x="2889500" y="271490"/>
                  </a:cubicBezTo>
                  <a:cubicBezTo>
                    <a:pt x="2863762" y="280778"/>
                    <a:pt x="2925487" y="273926"/>
                    <a:pt x="2930641" y="280480"/>
                  </a:cubicBezTo>
                  <a:cubicBezTo>
                    <a:pt x="2871634" y="284685"/>
                    <a:pt x="2898405" y="287375"/>
                    <a:pt x="2877112" y="298078"/>
                  </a:cubicBezTo>
                  <a:cubicBezTo>
                    <a:pt x="2909985" y="298927"/>
                    <a:pt x="2995438" y="285832"/>
                    <a:pt x="2959974" y="277167"/>
                  </a:cubicBezTo>
                  <a:cubicBezTo>
                    <a:pt x="2979624" y="275115"/>
                    <a:pt x="2995438" y="275582"/>
                    <a:pt x="3009680" y="278980"/>
                  </a:cubicBezTo>
                  <a:cubicBezTo>
                    <a:pt x="3032133" y="269084"/>
                    <a:pt x="3070457" y="263662"/>
                    <a:pt x="3106770" y="265842"/>
                  </a:cubicBezTo>
                  <a:cubicBezTo>
                    <a:pt x="3125032" y="259853"/>
                    <a:pt x="3060999" y="259754"/>
                    <a:pt x="3052746" y="251104"/>
                  </a:cubicBezTo>
                  <a:cubicBezTo>
                    <a:pt x="3024517" y="256342"/>
                    <a:pt x="3062967" y="270429"/>
                    <a:pt x="2993866" y="269962"/>
                  </a:cubicBezTo>
                  <a:cubicBezTo>
                    <a:pt x="2965637" y="264568"/>
                    <a:pt x="3000548" y="267130"/>
                    <a:pt x="3021006" y="262303"/>
                  </a:cubicBezTo>
                  <a:cubicBezTo>
                    <a:pt x="3014139" y="260490"/>
                    <a:pt x="3007273" y="258678"/>
                    <a:pt x="3000520" y="256894"/>
                  </a:cubicBezTo>
                  <a:cubicBezTo>
                    <a:pt x="2989166" y="254997"/>
                    <a:pt x="2957723" y="261934"/>
                    <a:pt x="2966671" y="263846"/>
                  </a:cubicBezTo>
                  <a:cubicBezTo>
                    <a:pt x="2934647" y="267682"/>
                    <a:pt x="2970946" y="252647"/>
                    <a:pt x="2929890" y="250864"/>
                  </a:cubicBezTo>
                  <a:cubicBezTo>
                    <a:pt x="2944203" y="249604"/>
                    <a:pt x="2958530" y="248344"/>
                    <a:pt x="2952669" y="245979"/>
                  </a:cubicBezTo>
                  <a:cubicBezTo>
                    <a:pt x="2965439" y="245993"/>
                    <a:pt x="2978463" y="246022"/>
                    <a:pt x="2991205" y="246050"/>
                  </a:cubicBezTo>
                  <a:cubicBezTo>
                    <a:pt x="3003946" y="246546"/>
                    <a:pt x="3016362" y="247607"/>
                    <a:pt x="3027730" y="249349"/>
                  </a:cubicBezTo>
                  <a:cubicBezTo>
                    <a:pt x="3024202" y="246747"/>
                    <a:pt x="3028739" y="244541"/>
                    <a:pt x="3037267" y="242889"/>
                  </a:cubicBezTo>
                  <a:lnTo>
                    <a:pt x="3066604" y="240148"/>
                  </a:lnTo>
                  <a:lnTo>
                    <a:pt x="3070284" y="233936"/>
                  </a:lnTo>
                  <a:cubicBezTo>
                    <a:pt x="3068594" y="232856"/>
                    <a:pt x="3064007" y="232743"/>
                    <a:pt x="3056709" y="233309"/>
                  </a:cubicBezTo>
                  <a:cubicBezTo>
                    <a:pt x="3049418" y="233876"/>
                    <a:pt x="3039409" y="235122"/>
                    <a:pt x="3026909" y="236764"/>
                  </a:cubicBezTo>
                  <a:cubicBezTo>
                    <a:pt x="3020651" y="237599"/>
                    <a:pt x="3013771" y="238505"/>
                    <a:pt x="3006296" y="239496"/>
                  </a:cubicBezTo>
                  <a:cubicBezTo>
                    <a:pt x="2998807" y="240459"/>
                    <a:pt x="2990723" y="241478"/>
                    <a:pt x="2982115" y="243050"/>
                  </a:cubicBezTo>
                  <a:cubicBezTo>
                    <a:pt x="2975617" y="240246"/>
                    <a:pt x="2975985" y="237684"/>
                    <a:pt x="2980147" y="235221"/>
                  </a:cubicBezTo>
                  <a:cubicBezTo>
                    <a:pt x="2984310" y="232715"/>
                    <a:pt x="2992266" y="230280"/>
                    <a:pt x="3001001" y="228312"/>
                  </a:cubicBezTo>
                  <a:cubicBezTo>
                    <a:pt x="3018428" y="224079"/>
                    <a:pt x="3038730" y="219704"/>
                    <a:pt x="3037031" y="212725"/>
                  </a:cubicBezTo>
                  <a:close/>
                  <a:moveTo>
                    <a:pt x="3242876" y="212668"/>
                  </a:moveTo>
                  <a:cubicBezTo>
                    <a:pt x="3257175" y="211635"/>
                    <a:pt x="3256028" y="214155"/>
                    <a:pt x="3249686" y="214863"/>
                  </a:cubicBezTo>
                  <a:cubicBezTo>
                    <a:pt x="3268755" y="215075"/>
                    <a:pt x="3286126" y="216562"/>
                    <a:pt x="3302393" y="218813"/>
                  </a:cubicBezTo>
                  <a:cubicBezTo>
                    <a:pt x="3318673" y="221064"/>
                    <a:pt x="3333850" y="223923"/>
                    <a:pt x="3348602" y="228100"/>
                  </a:cubicBezTo>
                  <a:cubicBezTo>
                    <a:pt x="3330226" y="224716"/>
                    <a:pt x="3322878" y="226854"/>
                    <a:pt x="3323869" y="230917"/>
                  </a:cubicBezTo>
                  <a:cubicBezTo>
                    <a:pt x="3324846" y="234966"/>
                    <a:pt x="3334105" y="241252"/>
                    <a:pt x="3348772" y="248514"/>
                  </a:cubicBezTo>
                  <a:cubicBezTo>
                    <a:pt x="3365859" y="242781"/>
                    <a:pt x="3355893" y="234400"/>
                    <a:pt x="3378019" y="229133"/>
                  </a:cubicBezTo>
                  <a:cubicBezTo>
                    <a:pt x="3432185" y="232276"/>
                    <a:pt x="3344029" y="236736"/>
                    <a:pt x="3394371" y="245584"/>
                  </a:cubicBezTo>
                  <a:cubicBezTo>
                    <a:pt x="3408373" y="247693"/>
                    <a:pt x="3427371" y="246561"/>
                    <a:pt x="3436617" y="251742"/>
                  </a:cubicBezTo>
                  <a:cubicBezTo>
                    <a:pt x="3442917" y="245187"/>
                    <a:pt x="3418651" y="244338"/>
                    <a:pt x="3397671" y="236636"/>
                  </a:cubicBezTo>
                  <a:cubicBezTo>
                    <a:pt x="3414121" y="232078"/>
                    <a:pt x="3451977" y="229728"/>
                    <a:pt x="3440211" y="222324"/>
                  </a:cubicBezTo>
                  <a:cubicBezTo>
                    <a:pt x="3470623" y="224348"/>
                    <a:pt x="3435271" y="232191"/>
                    <a:pt x="3479159" y="237514"/>
                  </a:cubicBezTo>
                  <a:cubicBezTo>
                    <a:pt x="3462553" y="239312"/>
                    <a:pt x="3453295" y="236283"/>
                    <a:pt x="3438457" y="237033"/>
                  </a:cubicBezTo>
                  <a:cubicBezTo>
                    <a:pt x="3416259" y="240020"/>
                    <a:pt x="3462311" y="240119"/>
                    <a:pt x="3446413" y="245301"/>
                  </a:cubicBezTo>
                  <a:cubicBezTo>
                    <a:pt x="3467649" y="244380"/>
                    <a:pt x="3462609" y="240742"/>
                    <a:pt x="3485571" y="240020"/>
                  </a:cubicBezTo>
                  <a:cubicBezTo>
                    <a:pt x="3499091" y="244296"/>
                    <a:pt x="3482895" y="247679"/>
                    <a:pt x="3504939" y="247764"/>
                  </a:cubicBezTo>
                  <a:cubicBezTo>
                    <a:pt x="3509979" y="259231"/>
                    <a:pt x="3420407" y="238916"/>
                    <a:pt x="3472193" y="255409"/>
                  </a:cubicBezTo>
                  <a:cubicBezTo>
                    <a:pt x="3458191" y="254446"/>
                    <a:pt x="3444135" y="253554"/>
                    <a:pt x="3449499" y="256768"/>
                  </a:cubicBezTo>
                  <a:cubicBezTo>
                    <a:pt x="3438371" y="257377"/>
                    <a:pt x="3432767" y="254191"/>
                    <a:pt x="3425235" y="252436"/>
                  </a:cubicBezTo>
                  <a:cubicBezTo>
                    <a:pt x="3425575" y="257292"/>
                    <a:pt x="3399327" y="263167"/>
                    <a:pt x="3402511" y="253866"/>
                  </a:cubicBezTo>
                  <a:cubicBezTo>
                    <a:pt x="3374467" y="257249"/>
                    <a:pt x="3395773" y="265545"/>
                    <a:pt x="3396043" y="271746"/>
                  </a:cubicBezTo>
                  <a:cubicBezTo>
                    <a:pt x="3378319" y="279150"/>
                    <a:pt x="3389799" y="256980"/>
                    <a:pt x="3357181" y="256754"/>
                  </a:cubicBezTo>
                  <a:cubicBezTo>
                    <a:pt x="3377115" y="272836"/>
                    <a:pt x="3324535" y="259628"/>
                    <a:pt x="3344439" y="272185"/>
                  </a:cubicBezTo>
                  <a:cubicBezTo>
                    <a:pt x="3330141" y="272468"/>
                    <a:pt x="3322949" y="268915"/>
                    <a:pt x="3313393" y="266338"/>
                  </a:cubicBezTo>
                  <a:cubicBezTo>
                    <a:pt x="3326970" y="264215"/>
                    <a:pt x="3338125" y="262601"/>
                    <a:pt x="3341098" y="260265"/>
                  </a:cubicBezTo>
                  <a:cubicBezTo>
                    <a:pt x="3344057" y="257929"/>
                    <a:pt x="3338847" y="253611"/>
                    <a:pt x="3319551" y="248118"/>
                  </a:cubicBezTo>
                  <a:cubicBezTo>
                    <a:pt x="3288887" y="246971"/>
                    <a:pt x="3227233" y="247325"/>
                    <a:pt x="3239181" y="236552"/>
                  </a:cubicBezTo>
                  <a:cubicBezTo>
                    <a:pt x="3264409" y="234442"/>
                    <a:pt x="3271445" y="245796"/>
                    <a:pt x="3294975" y="244947"/>
                  </a:cubicBezTo>
                  <a:cubicBezTo>
                    <a:pt x="3315460" y="238675"/>
                    <a:pt x="3257019" y="231200"/>
                    <a:pt x="3241899" y="227449"/>
                  </a:cubicBezTo>
                  <a:cubicBezTo>
                    <a:pt x="3285489" y="232729"/>
                    <a:pt x="3295300" y="225566"/>
                    <a:pt x="3256326" y="217015"/>
                  </a:cubicBezTo>
                  <a:cubicBezTo>
                    <a:pt x="3241914" y="218176"/>
                    <a:pt x="3237369" y="219832"/>
                    <a:pt x="3240087" y="221800"/>
                  </a:cubicBezTo>
                  <a:cubicBezTo>
                    <a:pt x="3224061" y="229530"/>
                    <a:pt x="3229101" y="214891"/>
                    <a:pt x="3242876" y="212668"/>
                  </a:cubicBezTo>
                  <a:close/>
                  <a:moveTo>
                    <a:pt x="4609573" y="212115"/>
                  </a:moveTo>
                  <a:cubicBezTo>
                    <a:pt x="4627391" y="215285"/>
                    <a:pt x="4683325" y="239967"/>
                    <a:pt x="4706483" y="244692"/>
                  </a:cubicBezTo>
                  <a:cubicBezTo>
                    <a:pt x="4715543" y="259981"/>
                    <a:pt x="4626623" y="215868"/>
                    <a:pt x="4607087" y="217651"/>
                  </a:cubicBezTo>
                  <a:cubicBezTo>
                    <a:pt x="4601931" y="212392"/>
                    <a:pt x="4603635" y="211058"/>
                    <a:pt x="4609573" y="212115"/>
                  </a:cubicBezTo>
                  <a:close/>
                  <a:moveTo>
                    <a:pt x="3743643" y="210544"/>
                  </a:moveTo>
                  <a:cubicBezTo>
                    <a:pt x="3751443" y="210855"/>
                    <a:pt x="3759059" y="211153"/>
                    <a:pt x="3766719" y="211464"/>
                  </a:cubicBezTo>
                  <a:cubicBezTo>
                    <a:pt x="3755591" y="215173"/>
                    <a:pt x="3756951" y="220086"/>
                    <a:pt x="3786667" y="226839"/>
                  </a:cubicBezTo>
                  <a:cubicBezTo>
                    <a:pt x="3749277" y="222224"/>
                    <a:pt x="3799563" y="240458"/>
                    <a:pt x="3795585" y="247593"/>
                  </a:cubicBezTo>
                  <a:cubicBezTo>
                    <a:pt x="3840349" y="253086"/>
                    <a:pt x="3784401" y="237697"/>
                    <a:pt x="3829123" y="243176"/>
                  </a:cubicBezTo>
                  <a:cubicBezTo>
                    <a:pt x="3868975" y="258423"/>
                    <a:pt x="3769097" y="244620"/>
                    <a:pt x="3808963" y="259811"/>
                  </a:cubicBezTo>
                  <a:cubicBezTo>
                    <a:pt x="3790021" y="259046"/>
                    <a:pt x="3770895" y="258268"/>
                    <a:pt x="3751853" y="257489"/>
                  </a:cubicBezTo>
                  <a:cubicBezTo>
                    <a:pt x="3739721" y="251232"/>
                    <a:pt x="3775227" y="254714"/>
                    <a:pt x="3749857" y="245739"/>
                  </a:cubicBezTo>
                  <a:cubicBezTo>
                    <a:pt x="3764297" y="246772"/>
                    <a:pt x="3770965" y="251883"/>
                    <a:pt x="3779899" y="255691"/>
                  </a:cubicBezTo>
                  <a:cubicBezTo>
                    <a:pt x="3775835" y="234583"/>
                    <a:pt x="3741773" y="230378"/>
                    <a:pt x="3743643" y="210544"/>
                  </a:cubicBezTo>
                  <a:close/>
                  <a:moveTo>
                    <a:pt x="2898843" y="210233"/>
                  </a:moveTo>
                  <a:cubicBezTo>
                    <a:pt x="2910438" y="212710"/>
                    <a:pt x="2922018" y="215188"/>
                    <a:pt x="2933627" y="217665"/>
                  </a:cubicBezTo>
                  <a:cubicBezTo>
                    <a:pt x="2918932" y="224178"/>
                    <a:pt x="2916653" y="226245"/>
                    <a:pt x="2904251" y="235872"/>
                  </a:cubicBezTo>
                  <a:cubicBezTo>
                    <a:pt x="2874535" y="234159"/>
                    <a:pt x="2849831" y="237202"/>
                    <a:pt x="2840218" y="246843"/>
                  </a:cubicBezTo>
                  <a:cubicBezTo>
                    <a:pt x="2822904" y="256343"/>
                    <a:pt x="2838604" y="240529"/>
                    <a:pt x="2823640" y="238547"/>
                  </a:cubicBezTo>
                  <a:cubicBezTo>
                    <a:pt x="2828652" y="249915"/>
                    <a:pt x="2759225" y="244394"/>
                    <a:pt x="2720449" y="250850"/>
                  </a:cubicBezTo>
                  <a:cubicBezTo>
                    <a:pt x="2707198" y="257206"/>
                    <a:pt x="2717589" y="261043"/>
                    <a:pt x="2740170" y="263648"/>
                  </a:cubicBezTo>
                  <a:cubicBezTo>
                    <a:pt x="2664146" y="275979"/>
                    <a:pt x="2721454" y="248755"/>
                    <a:pt x="2685070" y="245343"/>
                  </a:cubicBezTo>
                  <a:cubicBezTo>
                    <a:pt x="2708047" y="246036"/>
                    <a:pt x="2737183" y="246164"/>
                    <a:pt x="2765780" y="243800"/>
                  </a:cubicBezTo>
                  <a:cubicBezTo>
                    <a:pt x="2794406" y="241506"/>
                    <a:pt x="2822409" y="236225"/>
                    <a:pt x="2843899" y="228142"/>
                  </a:cubicBezTo>
                  <a:cubicBezTo>
                    <a:pt x="2849038" y="230917"/>
                    <a:pt x="2834782" y="234838"/>
                    <a:pt x="2842186" y="237471"/>
                  </a:cubicBezTo>
                  <a:cubicBezTo>
                    <a:pt x="2856754" y="240005"/>
                    <a:pt x="2873728" y="225905"/>
                    <a:pt x="2906247" y="226500"/>
                  </a:cubicBezTo>
                  <a:cubicBezTo>
                    <a:pt x="2892713" y="225763"/>
                    <a:pt x="2877253" y="226655"/>
                    <a:pt x="2857872" y="231030"/>
                  </a:cubicBezTo>
                  <a:cubicBezTo>
                    <a:pt x="2841506" y="226089"/>
                    <a:pt x="2916100" y="217312"/>
                    <a:pt x="2852790" y="220228"/>
                  </a:cubicBezTo>
                  <a:cubicBezTo>
                    <a:pt x="2837486" y="215868"/>
                    <a:pt x="2882279" y="217892"/>
                    <a:pt x="2898843" y="210233"/>
                  </a:cubicBezTo>
                  <a:close/>
                  <a:moveTo>
                    <a:pt x="2459816" y="206071"/>
                  </a:moveTo>
                  <a:cubicBezTo>
                    <a:pt x="2448321" y="210332"/>
                    <a:pt x="2436966" y="214536"/>
                    <a:pt x="2425514" y="218784"/>
                  </a:cubicBezTo>
                  <a:cubicBezTo>
                    <a:pt x="2433725" y="209341"/>
                    <a:pt x="2406288" y="219732"/>
                    <a:pt x="2380933" y="226188"/>
                  </a:cubicBezTo>
                  <a:cubicBezTo>
                    <a:pt x="2377818" y="219024"/>
                    <a:pt x="2446480" y="202857"/>
                    <a:pt x="2459816" y="206071"/>
                  </a:cubicBezTo>
                  <a:close/>
                  <a:moveTo>
                    <a:pt x="3209281" y="201838"/>
                  </a:moveTo>
                  <a:cubicBezTo>
                    <a:pt x="3276924" y="207020"/>
                    <a:pt x="3170589" y="210049"/>
                    <a:pt x="3176649" y="211465"/>
                  </a:cubicBezTo>
                  <a:cubicBezTo>
                    <a:pt x="3128076" y="196628"/>
                    <a:pt x="3181335" y="206581"/>
                    <a:pt x="3209281" y="201838"/>
                  </a:cubicBezTo>
                  <a:close/>
                  <a:moveTo>
                    <a:pt x="3948425" y="194660"/>
                  </a:moveTo>
                  <a:cubicBezTo>
                    <a:pt x="3978935" y="197845"/>
                    <a:pt x="4002731" y="203933"/>
                    <a:pt x="4019565" y="213078"/>
                  </a:cubicBezTo>
                  <a:cubicBezTo>
                    <a:pt x="3997663" y="209822"/>
                    <a:pt x="4002507" y="213716"/>
                    <a:pt x="4008635" y="217835"/>
                  </a:cubicBezTo>
                  <a:cubicBezTo>
                    <a:pt x="3974871" y="208888"/>
                    <a:pt x="3949203" y="210615"/>
                    <a:pt x="3980647" y="223979"/>
                  </a:cubicBezTo>
                  <a:cubicBezTo>
                    <a:pt x="3965173" y="222550"/>
                    <a:pt x="3949685" y="221120"/>
                    <a:pt x="3934255" y="219704"/>
                  </a:cubicBezTo>
                  <a:cubicBezTo>
                    <a:pt x="3956595" y="215867"/>
                    <a:pt x="3941375" y="202432"/>
                    <a:pt x="3948425" y="194660"/>
                  </a:cubicBezTo>
                  <a:close/>
                  <a:moveTo>
                    <a:pt x="3329928" y="185571"/>
                  </a:moveTo>
                  <a:cubicBezTo>
                    <a:pt x="3353202" y="191559"/>
                    <a:pt x="3409477" y="194179"/>
                    <a:pt x="3399411" y="201526"/>
                  </a:cubicBezTo>
                  <a:cubicBezTo>
                    <a:pt x="3385411" y="200578"/>
                    <a:pt x="3336794" y="189139"/>
                    <a:pt x="3340022" y="199502"/>
                  </a:cubicBezTo>
                  <a:cubicBezTo>
                    <a:pt x="3313407" y="203664"/>
                    <a:pt x="3316805" y="187949"/>
                    <a:pt x="3290118" y="192791"/>
                  </a:cubicBezTo>
                  <a:cubicBezTo>
                    <a:pt x="3286367" y="188233"/>
                    <a:pt x="3312656" y="188516"/>
                    <a:pt x="3320018" y="192466"/>
                  </a:cubicBezTo>
                  <a:cubicBezTo>
                    <a:pt x="3327309" y="190285"/>
                    <a:pt x="3334869" y="188445"/>
                    <a:pt x="3329928" y="185571"/>
                  </a:cubicBezTo>
                  <a:close/>
                  <a:moveTo>
                    <a:pt x="4161589" y="183165"/>
                  </a:moveTo>
                  <a:cubicBezTo>
                    <a:pt x="4202659" y="191362"/>
                    <a:pt x="4195963" y="202150"/>
                    <a:pt x="4215003" y="206581"/>
                  </a:cubicBezTo>
                  <a:cubicBezTo>
                    <a:pt x="4232333" y="220186"/>
                    <a:pt x="4183107" y="200295"/>
                    <a:pt x="4192027" y="208181"/>
                  </a:cubicBezTo>
                  <a:cubicBezTo>
                    <a:pt x="4219335" y="221998"/>
                    <a:pt x="4213631" y="208379"/>
                    <a:pt x="4250115" y="219223"/>
                  </a:cubicBezTo>
                  <a:cubicBezTo>
                    <a:pt x="4237203" y="209356"/>
                    <a:pt x="4219521" y="201045"/>
                    <a:pt x="4197209" y="194335"/>
                  </a:cubicBezTo>
                  <a:cubicBezTo>
                    <a:pt x="4182187" y="185048"/>
                    <a:pt x="4235843" y="200295"/>
                    <a:pt x="4249547" y="201314"/>
                  </a:cubicBezTo>
                  <a:cubicBezTo>
                    <a:pt x="4254035" y="216887"/>
                    <a:pt x="4262063" y="212541"/>
                    <a:pt x="4302679" y="238321"/>
                  </a:cubicBezTo>
                  <a:cubicBezTo>
                    <a:pt x="4316511" y="240119"/>
                    <a:pt x="4297655" y="229912"/>
                    <a:pt x="4290687" y="224136"/>
                  </a:cubicBezTo>
                  <a:cubicBezTo>
                    <a:pt x="4339247" y="244805"/>
                    <a:pt x="4344641" y="252677"/>
                    <a:pt x="4343367" y="258538"/>
                  </a:cubicBezTo>
                  <a:cubicBezTo>
                    <a:pt x="4342023" y="264498"/>
                    <a:pt x="4334079" y="268136"/>
                    <a:pt x="4354693" y="281430"/>
                  </a:cubicBezTo>
                  <a:cubicBezTo>
                    <a:pt x="4328049" y="280425"/>
                    <a:pt x="4279533" y="248231"/>
                    <a:pt x="4303047" y="268065"/>
                  </a:cubicBezTo>
                  <a:cubicBezTo>
                    <a:pt x="4268731" y="253299"/>
                    <a:pt x="4245117" y="234909"/>
                    <a:pt x="4215571" y="218572"/>
                  </a:cubicBezTo>
                  <a:cubicBezTo>
                    <a:pt x="4204783" y="226528"/>
                    <a:pt x="4201357" y="242851"/>
                    <a:pt x="4251587" y="266961"/>
                  </a:cubicBezTo>
                  <a:cubicBezTo>
                    <a:pt x="4240007" y="264753"/>
                    <a:pt x="4228595" y="262572"/>
                    <a:pt x="4217213" y="260392"/>
                  </a:cubicBezTo>
                  <a:cubicBezTo>
                    <a:pt x="4221091" y="256605"/>
                    <a:pt x="4217481" y="251827"/>
                    <a:pt x="4209755" y="246637"/>
                  </a:cubicBezTo>
                  <a:lnTo>
                    <a:pt x="4193341" y="238351"/>
                  </a:lnTo>
                  <a:lnTo>
                    <a:pt x="4192245" y="242163"/>
                  </a:lnTo>
                  <a:cubicBezTo>
                    <a:pt x="4181339" y="248390"/>
                    <a:pt x="4116713" y="233050"/>
                    <a:pt x="4072045" y="223314"/>
                  </a:cubicBezTo>
                  <a:cubicBezTo>
                    <a:pt x="4028385" y="213432"/>
                    <a:pt x="4097175" y="223031"/>
                    <a:pt x="4106871" y="228226"/>
                  </a:cubicBezTo>
                  <a:cubicBezTo>
                    <a:pt x="4114983" y="228807"/>
                    <a:pt x="4112307" y="226018"/>
                    <a:pt x="4123917" y="227688"/>
                  </a:cubicBezTo>
                  <a:cubicBezTo>
                    <a:pt x="4103687" y="222280"/>
                    <a:pt x="4080865" y="217835"/>
                    <a:pt x="4059827" y="212724"/>
                  </a:cubicBezTo>
                  <a:cubicBezTo>
                    <a:pt x="4038775" y="207713"/>
                    <a:pt x="4019551" y="201498"/>
                    <a:pt x="4006171" y="194221"/>
                  </a:cubicBezTo>
                  <a:cubicBezTo>
                    <a:pt x="4020697" y="195000"/>
                    <a:pt x="4028907" y="199134"/>
                    <a:pt x="4037503" y="202956"/>
                  </a:cubicBezTo>
                  <a:cubicBezTo>
                    <a:pt x="4046095" y="206778"/>
                    <a:pt x="4055055" y="210445"/>
                    <a:pt x="4071027" y="211394"/>
                  </a:cubicBezTo>
                  <a:cubicBezTo>
                    <a:pt x="4091767" y="213871"/>
                    <a:pt x="4057719" y="199558"/>
                    <a:pt x="4070035" y="199487"/>
                  </a:cubicBezTo>
                  <a:cubicBezTo>
                    <a:pt x="4097443" y="213192"/>
                    <a:pt x="4110807" y="208279"/>
                    <a:pt x="4092799" y="196783"/>
                  </a:cubicBezTo>
                  <a:cubicBezTo>
                    <a:pt x="4123379" y="203296"/>
                    <a:pt x="4133035" y="219322"/>
                    <a:pt x="4099863" y="212512"/>
                  </a:cubicBezTo>
                  <a:cubicBezTo>
                    <a:pt x="4121553" y="222011"/>
                    <a:pt x="4174415" y="233026"/>
                    <a:pt x="4158983" y="238632"/>
                  </a:cubicBezTo>
                  <a:cubicBezTo>
                    <a:pt x="4198239" y="247662"/>
                    <a:pt x="4160863" y="232229"/>
                    <a:pt x="4180915" y="235447"/>
                  </a:cubicBezTo>
                  <a:lnTo>
                    <a:pt x="4192409" y="237881"/>
                  </a:lnTo>
                  <a:lnTo>
                    <a:pt x="4177601" y="230407"/>
                  </a:lnTo>
                  <a:cubicBezTo>
                    <a:pt x="4152403" y="219804"/>
                    <a:pt x="4124469" y="208620"/>
                    <a:pt x="4121893" y="198002"/>
                  </a:cubicBezTo>
                  <a:cubicBezTo>
                    <a:pt x="4185373" y="215910"/>
                    <a:pt x="4186323" y="200918"/>
                    <a:pt x="4161589" y="183165"/>
                  </a:cubicBezTo>
                  <a:close/>
                  <a:moveTo>
                    <a:pt x="2968018" y="180268"/>
                  </a:moveTo>
                  <a:cubicBezTo>
                    <a:pt x="3007386" y="180994"/>
                    <a:pt x="3022559" y="195358"/>
                    <a:pt x="3055506" y="197832"/>
                  </a:cubicBezTo>
                  <a:cubicBezTo>
                    <a:pt x="3065104" y="190824"/>
                    <a:pt x="3052165" y="192962"/>
                    <a:pt x="3094976" y="188474"/>
                  </a:cubicBezTo>
                  <a:cubicBezTo>
                    <a:pt x="3082164" y="198384"/>
                    <a:pt x="3087883" y="207643"/>
                    <a:pt x="3146819" y="212541"/>
                  </a:cubicBezTo>
                  <a:cubicBezTo>
                    <a:pt x="3135762" y="220823"/>
                    <a:pt x="3073216" y="208506"/>
                    <a:pt x="3046247" y="205307"/>
                  </a:cubicBezTo>
                  <a:cubicBezTo>
                    <a:pt x="3039041" y="207798"/>
                    <a:pt x="3031693" y="210304"/>
                    <a:pt x="3037016" y="212739"/>
                  </a:cubicBezTo>
                  <a:cubicBezTo>
                    <a:pt x="3018938" y="212371"/>
                    <a:pt x="3003733" y="210998"/>
                    <a:pt x="2992266" y="208860"/>
                  </a:cubicBezTo>
                  <a:cubicBezTo>
                    <a:pt x="2980813" y="206779"/>
                    <a:pt x="2973196" y="204429"/>
                    <a:pt x="2970181" y="200961"/>
                  </a:cubicBezTo>
                  <a:cubicBezTo>
                    <a:pt x="2987325" y="198327"/>
                    <a:pt x="3002671" y="198724"/>
                    <a:pt x="3014054" y="201796"/>
                  </a:cubicBezTo>
                  <a:cubicBezTo>
                    <a:pt x="3018952" y="196430"/>
                    <a:pt x="3003237" y="191815"/>
                    <a:pt x="2982214" y="188686"/>
                  </a:cubicBezTo>
                  <a:cubicBezTo>
                    <a:pt x="2961290" y="186209"/>
                    <a:pt x="2935043" y="185161"/>
                    <a:pt x="2919031" y="185034"/>
                  </a:cubicBezTo>
                  <a:cubicBezTo>
                    <a:pt x="2939085" y="181300"/>
                    <a:pt x="2954895" y="180027"/>
                    <a:pt x="2968018" y="180268"/>
                  </a:cubicBezTo>
                  <a:close/>
                  <a:moveTo>
                    <a:pt x="3552053" y="180078"/>
                  </a:moveTo>
                  <a:cubicBezTo>
                    <a:pt x="3581047" y="181522"/>
                    <a:pt x="3602693" y="197435"/>
                    <a:pt x="3597343" y="199955"/>
                  </a:cubicBezTo>
                  <a:cubicBezTo>
                    <a:pt x="3578823" y="197562"/>
                    <a:pt x="3559839" y="188671"/>
                    <a:pt x="3552053" y="180078"/>
                  </a:cubicBezTo>
                  <a:close/>
                  <a:moveTo>
                    <a:pt x="3893907" y="175109"/>
                  </a:moveTo>
                  <a:cubicBezTo>
                    <a:pt x="3933219" y="181961"/>
                    <a:pt x="3899583" y="190356"/>
                    <a:pt x="3944305" y="208916"/>
                  </a:cubicBezTo>
                  <a:cubicBezTo>
                    <a:pt x="3881659" y="188134"/>
                    <a:pt x="3944999" y="209610"/>
                    <a:pt x="3886303" y="203706"/>
                  </a:cubicBezTo>
                  <a:cubicBezTo>
                    <a:pt x="3896243" y="199020"/>
                    <a:pt x="3872003" y="195085"/>
                    <a:pt x="3855101" y="186350"/>
                  </a:cubicBezTo>
                  <a:cubicBezTo>
                    <a:pt x="3909295" y="197789"/>
                    <a:pt x="3903107" y="188077"/>
                    <a:pt x="3893907" y="175109"/>
                  </a:cubicBezTo>
                  <a:close/>
                  <a:moveTo>
                    <a:pt x="2530149" y="174047"/>
                  </a:moveTo>
                  <a:cubicBezTo>
                    <a:pt x="2563814" y="171088"/>
                    <a:pt x="2531041" y="184524"/>
                    <a:pt x="2478617" y="202984"/>
                  </a:cubicBezTo>
                  <a:cubicBezTo>
                    <a:pt x="2473945" y="196883"/>
                    <a:pt x="2518200" y="182782"/>
                    <a:pt x="2530149" y="174047"/>
                  </a:cubicBezTo>
                  <a:close/>
                  <a:moveTo>
                    <a:pt x="3517181" y="171280"/>
                  </a:moveTo>
                  <a:cubicBezTo>
                    <a:pt x="3522971" y="172650"/>
                    <a:pt x="3531079" y="174656"/>
                    <a:pt x="3539071" y="174444"/>
                  </a:cubicBezTo>
                  <a:cubicBezTo>
                    <a:pt x="3538363" y="178705"/>
                    <a:pt x="3542243" y="183618"/>
                    <a:pt x="3512059" y="183547"/>
                  </a:cubicBezTo>
                  <a:cubicBezTo>
                    <a:pt x="3532163" y="185062"/>
                    <a:pt x="3538859" y="194377"/>
                    <a:pt x="3561339" y="194547"/>
                  </a:cubicBezTo>
                  <a:cubicBezTo>
                    <a:pt x="3559939" y="199460"/>
                    <a:pt x="3512315" y="193839"/>
                    <a:pt x="3518599" y="186378"/>
                  </a:cubicBezTo>
                  <a:cubicBezTo>
                    <a:pt x="3494803" y="185543"/>
                    <a:pt x="3493315" y="188898"/>
                    <a:pt x="3496799" y="191843"/>
                  </a:cubicBezTo>
                  <a:cubicBezTo>
                    <a:pt x="3500279" y="194901"/>
                    <a:pt x="3508691" y="198851"/>
                    <a:pt x="3504825" y="201144"/>
                  </a:cubicBezTo>
                  <a:cubicBezTo>
                    <a:pt x="3421299" y="198016"/>
                    <a:pt x="3476667" y="212215"/>
                    <a:pt x="3409235" y="215486"/>
                  </a:cubicBezTo>
                  <a:cubicBezTo>
                    <a:pt x="3418791" y="218331"/>
                    <a:pt x="3435723" y="216335"/>
                    <a:pt x="3450263" y="215910"/>
                  </a:cubicBezTo>
                  <a:cubicBezTo>
                    <a:pt x="3456195" y="222210"/>
                    <a:pt x="3385537" y="222677"/>
                    <a:pt x="3379675" y="214438"/>
                  </a:cubicBezTo>
                  <a:cubicBezTo>
                    <a:pt x="3387435" y="211507"/>
                    <a:pt x="3401761" y="209171"/>
                    <a:pt x="3430571" y="208350"/>
                  </a:cubicBezTo>
                  <a:cubicBezTo>
                    <a:pt x="3409193" y="206312"/>
                    <a:pt x="3409407" y="202249"/>
                    <a:pt x="3424101" y="205845"/>
                  </a:cubicBezTo>
                  <a:cubicBezTo>
                    <a:pt x="3445251" y="198185"/>
                    <a:pt x="3379195" y="190257"/>
                    <a:pt x="3359686" y="186534"/>
                  </a:cubicBezTo>
                  <a:cubicBezTo>
                    <a:pt x="3413101" y="185770"/>
                    <a:pt x="3434111" y="184934"/>
                    <a:pt x="3453023" y="183335"/>
                  </a:cubicBezTo>
                  <a:cubicBezTo>
                    <a:pt x="3462467" y="182429"/>
                    <a:pt x="3471427" y="181551"/>
                    <a:pt x="3483631" y="180376"/>
                  </a:cubicBezTo>
                  <a:cubicBezTo>
                    <a:pt x="3489733" y="179810"/>
                    <a:pt x="3496655" y="179073"/>
                    <a:pt x="3504867" y="178493"/>
                  </a:cubicBezTo>
                  <a:cubicBezTo>
                    <a:pt x="3513093" y="178181"/>
                    <a:pt x="3522591" y="177828"/>
                    <a:pt x="3533861" y="177417"/>
                  </a:cubicBezTo>
                  <a:cubicBezTo>
                    <a:pt x="3526331" y="175152"/>
                    <a:pt x="3515767" y="174770"/>
                    <a:pt x="3509199" y="171938"/>
                  </a:cubicBezTo>
                  <a:cubicBezTo>
                    <a:pt x="3507919" y="169177"/>
                    <a:pt x="3511391" y="169910"/>
                    <a:pt x="3517181" y="171280"/>
                  </a:cubicBezTo>
                  <a:close/>
                  <a:moveTo>
                    <a:pt x="3660723" y="170296"/>
                  </a:moveTo>
                  <a:cubicBezTo>
                    <a:pt x="3677797" y="173340"/>
                    <a:pt x="3696783" y="176936"/>
                    <a:pt x="3715569" y="180050"/>
                  </a:cubicBezTo>
                  <a:cubicBezTo>
                    <a:pt x="3734355" y="183278"/>
                    <a:pt x="3752929" y="186619"/>
                    <a:pt x="3769067" y="191178"/>
                  </a:cubicBezTo>
                  <a:cubicBezTo>
                    <a:pt x="3782887" y="190810"/>
                    <a:pt x="3762883" y="183604"/>
                    <a:pt x="3755407" y="178960"/>
                  </a:cubicBezTo>
                  <a:cubicBezTo>
                    <a:pt x="3787487" y="181777"/>
                    <a:pt x="3816367" y="185260"/>
                    <a:pt x="3856815" y="198186"/>
                  </a:cubicBezTo>
                  <a:cubicBezTo>
                    <a:pt x="3808779" y="186817"/>
                    <a:pt x="3782999" y="198582"/>
                    <a:pt x="3745767" y="190243"/>
                  </a:cubicBezTo>
                  <a:cubicBezTo>
                    <a:pt x="3721161" y="191249"/>
                    <a:pt x="3784287" y="199545"/>
                    <a:pt x="3789003" y="206538"/>
                  </a:cubicBezTo>
                  <a:cubicBezTo>
                    <a:pt x="3778723" y="211607"/>
                    <a:pt x="3764339" y="203792"/>
                    <a:pt x="3730971" y="204216"/>
                  </a:cubicBezTo>
                  <a:cubicBezTo>
                    <a:pt x="3719349" y="198455"/>
                    <a:pt x="3707711" y="192678"/>
                    <a:pt x="3696047" y="186902"/>
                  </a:cubicBezTo>
                  <a:lnTo>
                    <a:pt x="3678419" y="178252"/>
                  </a:lnTo>
                  <a:close/>
                  <a:moveTo>
                    <a:pt x="4073107" y="167578"/>
                  </a:moveTo>
                  <a:cubicBezTo>
                    <a:pt x="4090859" y="168980"/>
                    <a:pt x="4100035" y="173637"/>
                    <a:pt x="4108683" y="178465"/>
                  </a:cubicBezTo>
                  <a:cubicBezTo>
                    <a:pt x="4130655" y="181976"/>
                    <a:pt x="4126125" y="177346"/>
                    <a:pt x="4149711" y="181438"/>
                  </a:cubicBezTo>
                  <a:cubicBezTo>
                    <a:pt x="4159127" y="193995"/>
                    <a:pt x="4110879" y="182938"/>
                    <a:pt x="4139135" y="197563"/>
                  </a:cubicBezTo>
                  <a:cubicBezTo>
                    <a:pt x="4126621" y="194193"/>
                    <a:pt x="4114007" y="190866"/>
                    <a:pt x="4098051" y="188729"/>
                  </a:cubicBezTo>
                  <a:cubicBezTo>
                    <a:pt x="4070871" y="175902"/>
                    <a:pt x="4100345" y="180376"/>
                    <a:pt x="4073107" y="167578"/>
                  </a:cubicBezTo>
                  <a:close/>
                  <a:moveTo>
                    <a:pt x="3762967" y="155940"/>
                  </a:moveTo>
                  <a:cubicBezTo>
                    <a:pt x="3792471" y="158149"/>
                    <a:pt x="3822229" y="160300"/>
                    <a:pt x="3835323" y="170649"/>
                  </a:cubicBezTo>
                  <a:cubicBezTo>
                    <a:pt x="3823829" y="170111"/>
                    <a:pt x="3818535" y="166360"/>
                    <a:pt x="3810903" y="163797"/>
                  </a:cubicBezTo>
                  <a:cubicBezTo>
                    <a:pt x="3799875" y="171131"/>
                    <a:pt x="3846875" y="178549"/>
                    <a:pt x="3849879" y="188827"/>
                  </a:cubicBezTo>
                  <a:cubicBezTo>
                    <a:pt x="3831939" y="187072"/>
                    <a:pt x="3824381" y="180389"/>
                    <a:pt x="3812799" y="175505"/>
                  </a:cubicBezTo>
                  <a:cubicBezTo>
                    <a:pt x="3798289" y="172178"/>
                    <a:pt x="3781967" y="169772"/>
                    <a:pt x="3764921" y="167662"/>
                  </a:cubicBezTo>
                  <a:cubicBezTo>
                    <a:pt x="3772963" y="162070"/>
                    <a:pt x="3806499" y="168568"/>
                    <a:pt x="3762967" y="155940"/>
                  </a:cubicBezTo>
                  <a:close/>
                  <a:moveTo>
                    <a:pt x="3322434" y="152774"/>
                  </a:moveTo>
                  <a:cubicBezTo>
                    <a:pt x="3334261" y="154961"/>
                    <a:pt x="3339410" y="162099"/>
                    <a:pt x="3362716" y="157172"/>
                  </a:cubicBezTo>
                  <a:cubicBezTo>
                    <a:pt x="3361923" y="164406"/>
                    <a:pt x="3329886" y="165794"/>
                    <a:pt x="3379323" y="173594"/>
                  </a:cubicBezTo>
                  <a:cubicBezTo>
                    <a:pt x="3358767" y="175619"/>
                    <a:pt x="3340277" y="171032"/>
                    <a:pt x="3327139" y="165737"/>
                  </a:cubicBezTo>
                  <a:cubicBezTo>
                    <a:pt x="3314001" y="160810"/>
                    <a:pt x="3306244" y="154737"/>
                    <a:pt x="3307461" y="152868"/>
                  </a:cubicBezTo>
                  <a:cubicBezTo>
                    <a:pt x="3313807" y="151866"/>
                    <a:pt x="3318491" y="152045"/>
                    <a:pt x="3322434" y="152774"/>
                  </a:cubicBezTo>
                  <a:close/>
                  <a:moveTo>
                    <a:pt x="4413247" y="145775"/>
                  </a:moveTo>
                  <a:cubicBezTo>
                    <a:pt x="4451385" y="168583"/>
                    <a:pt x="4529349" y="178394"/>
                    <a:pt x="4531557" y="181069"/>
                  </a:cubicBezTo>
                  <a:cubicBezTo>
                    <a:pt x="4527255" y="176553"/>
                    <a:pt x="4540279" y="181593"/>
                    <a:pt x="4543519" y="184085"/>
                  </a:cubicBezTo>
                  <a:cubicBezTo>
                    <a:pt x="4551447" y="185982"/>
                    <a:pt x="4559249" y="188233"/>
                    <a:pt x="4567091" y="190611"/>
                  </a:cubicBezTo>
                  <a:cubicBezTo>
                    <a:pt x="4565351" y="192522"/>
                    <a:pt x="4564133" y="194674"/>
                    <a:pt x="4572359" y="201243"/>
                  </a:cubicBezTo>
                  <a:cubicBezTo>
                    <a:pt x="4566795" y="198950"/>
                    <a:pt x="4560467" y="196430"/>
                    <a:pt x="4553713" y="193839"/>
                  </a:cubicBezTo>
                  <a:cubicBezTo>
                    <a:pt x="4546931" y="191376"/>
                    <a:pt x="4539655" y="189096"/>
                    <a:pt x="4532393" y="186760"/>
                  </a:cubicBezTo>
                  <a:cubicBezTo>
                    <a:pt x="4517825" y="182159"/>
                    <a:pt x="4503101" y="177870"/>
                    <a:pt x="4491211" y="174967"/>
                  </a:cubicBezTo>
                  <a:cubicBezTo>
                    <a:pt x="4467427" y="169163"/>
                    <a:pt x="4455081" y="168908"/>
                    <a:pt x="4477887" y="182626"/>
                  </a:cubicBezTo>
                  <a:cubicBezTo>
                    <a:pt x="4448511" y="178394"/>
                    <a:pt x="4444109" y="167620"/>
                    <a:pt x="4430943" y="159083"/>
                  </a:cubicBezTo>
                  <a:cubicBezTo>
                    <a:pt x="4377315" y="141599"/>
                    <a:pt x="4454867" y="178294"/>
                    <a:pt x="4401439" y="160909"/>
                  </a:cubicBezTo>
                  <a:cubicBezTo>
                    <a:pt x="4395579" y="151835"/>
                    <a:pt x="4394021" y="144558"/>
                    <a:pt x="4413247" y="145775"/>
                  </a:cubicBezTo>
                  <a:close/>
                  <a:moveTo>
                    <a:pt x="3672971" y="144034"/>
                  </a:moveTo>
                  <a:cubicBezTo>
                    <a:pt x="3684707" y="144076"/>
                    <a:pt x="3690115" y="148111"/>
                    <a:pt x="3697717" y="150518"/>
                  </a:cubicBezTo>
                  <a:cubicBezTo>
                    <a:pt x="3708999" y="151495"/>
                    <a:pt x="3706211" y="149683"/>
                    <a:pt x="3703067" y="147828"/>
                  </a:cubicBezTo>
                  <a:cubicBezTo>
                    <a:pt x="3699855" y="141995"/>
                    <a:pt x="3748597" y="165935"/>
                    <a:pt x="3748017" y="169927"/>
                  </a:cubicBezTo>
                  <a:cubicBezTo>
                    <a:pt x="3688967" y="158503"/>
                    <a:pt x="3679679" y="156110"/>
                    <a:pt x="3672971" y="144034"/>
                  </a:cubicBezTo>
                  <a:close/>
                  <a:moveTo>
                    <a:pt x="3548911" y="142265"/>
                  </a:moveTo>
                  <a:cubicBezTo>
                    <a:pt x="3588919" y="143483"/>
                    <a:pt x="3609335" y="155955"/>
                    <a:pt x="3641399" y="161717"/>
                  </a:cubicBezTo>
                  <a:cubicBezTo>
                    <a:pt x="3649187" y="159763"/>
                    <a:pt x="3638681" y="155049"/>
                    <a:pt x="3663683" y="155743"/>
                  </a:cubicBezTo>
                  <a:cubicBezTo>
                    <a:pt x="3672263" y="159480"/>
                    <a:pt x="3680911" y="163402"/>
                    <a:pt x="3689435" y="167720"/>
                  </a:cubicBezTo>
                  <a:cubicBezTo>
                    <a:pt x="3681635" y="167351"/>
                    <a:pt x="3674187" y="167026"/>
                    <a:pt x="3667039" y="166799"/>
                  </a:cubicBezTo>
                  <a:cubicBezTo>
                    <a:pt x="3659889" y="166474"/>
                    <a:pt x="3653065" y="165992"/>
                    <a:pt x="3646495" y="165355"/>
                  </a:cubicBezTo>
                  <a:cubicBezTo>
                    <a:pt x="3633371" y="164081"/>
                    <a:pt x="3621311" y="162212"/>
                    <a:pt x="3610013" y="159905"/>
                  </a:cubicBezTo>
                  <a:cubicBezTo>
                    <a:pt x="3587433" y="155304"/>
                    <a:pt x="3567867" y="148975"/>
                    <a:pt x="3548911" y="142265"/>
                  </a:cubicBezTo>
                  <a:close/>
                  <a:moveTo>
                    <a:pt x="3883515" y="142052"/>
                  </a:moveTo>
                  <a:cubicBezTo>
                    <a:pt x="3906549" y="147446"/>
                    <a:pt x="3911121" y="146710"/>
                    <a:pt x="3960727" y="151948"/>
                  </a:cubicBezTo>
                  <a:cubicBezTo>
                    <a:pt x="3975663" y="160839"/>
                    <a:pt x="3923579" y="152712"/>
                    <a:pt x="3938599" y="161617"/>
                  </a:cubicBezTo>
                  <a:cubicBezTo>
                    <a:pt x="3924075" y="158616"/>
                    <a:pt x="3903379" y="150306"/>
                    <a:pt x="3908729" y="155968"/>
                  </a:cubicBezTo>
                  <a:cubicBezTo>
                    <a:pt x="3869287" y="150546"/>
                    <a:pt x="3906647" y="149541"/>
                    <a:pt x="3883515" y="142052"/>
                  </a:cubicBezTo>
                  <a:close/>
                  <a:moveTo>
                    <a:pt x="3194373" y="141996"/>
                  </a:moveTo>
                  <a:cubicBezTo>
                    <a:pt x="3224924" y="148876"/>
                    <a:pt x="3169669" y="152033"/>
                    <a:pt x="3200248" y="158914"/>
                  </a:cubicBezTo>
                  <a:cubicBezTo>
                    <a:pt x="3226269" y="162878"/>
                    <a:pt x="3210271" y="149641"/>
                    <a:pt x="3263672" y="148834"/>
                  </a:cubicBezTo>
                  <a:cubicBezTo>
                    <a:pt x="3292878" y="154582"/>
                    <a:pt x="3263488" y="157484"/>
                    <a:pt x="3292694" y="163246"/>
                  </a:cubicBezTo>
                  <a:cubicBezTo>
                    <a:pt x="3231309" y="166332"/>
                    <a:pt x="3293260" y="154652"/>
                    <a:pt x="3247094" y="153619"/>
                  </a:cubicBezTo>
                  <a:cubicBezTo>
                    <a:pt x="3197969" y="166275"/>
                    <a:pt x="3230941" y="204599"/>
                    <a:pt x="3334968" y="202716"/>
                  </a:cubicBezTo>
                  <a:cubicBezTo>
                    <a:pt x="3339370" y="205377"/>
                    <a:pt x="3316592" y="206411"/>
                    <a:pt x="3325242" y="209441"/>
                  </a:cubicBezTo>
                  <a:cubicBezTo>
                    <a:pt x="3352664" y="215896"/>
                    <a:pt x="3343618" y="205321"/>
                    <a:pt x="3371267" y="206199"/>
                  </a:cubicBezTo>
                  <a:cubicBezTo>
                    <a:pt x="3402751" y="212994"/>
                    <a:pt x="3357350" y="212258"/>
                    <a:pt x="3338507" y="214169"/>
                  </a:cubicBezTo>
                  <a:cubicBezTo>
                    <a:pt x="3375457" y="215656"/>
                    <a:pt x="3350441" y="224277"/>
                    <a:pt x="3376377" y="223414"/>
                  </a:cubicBezTo>
                  <a:cubicBezTo>
                    <a:pt x="3368351" y="234853"/>
                    <a:pt x="3326303" y="210955"/>
                    <a:pt x="3297409" y="215429"/>
                  </a:cubicBezTo>
                  <a:cubicBezTo>
                    <a:pt x="3278452" y="210729"/>
                    <a:pt x="3323316" y="209341"/>
                    <a:pt x="3311976" y="205024"/>
                  </a:cubicBezTo>
                  <a:cubicBezTo>
                    <a:pt x="3302392" y="203339"/>
                    <a:pt x="3274460" y="206411"/>
                    <a:pt x="3277334" y="208832"/>
                  </a:cubicBezTo>
                  <a:cubicBezTo>
                    <a:pt x="3243810" y="205222"/>
                    <a:pt x="3224698" y="186563"/>
                    <a:pt x="3194628" y="177134"/>
                  </a:cubicBezTo>
                  <a:cubicBezTo>
                    <a:pt x="3148490" y="179442"/>
                    <a:pt x="3197658" y="185883"/>
                    <a:pt x="3205373" y="190541"/>
                  </a:cubicBezTo>
                  <a:cubicBezTo>
                    <a:pt x="3204156" y="194590"/>
                    <a:pt x="3192150" y="191673"/>
                    <a:pt x="3178149" y="187256"/>
                  </a:cubicBezTo>
                  <a:cubicBezTo>
                    <a:pt x="3171198" y="184949"/>
                    <a:pt x="3163638" y="182443"/>
                    <a:pt x="3156757" y="180149"/>
                  </a:cubicBezTo>
                  <a:cubicBezTo>
                    <a:pt x="3149891" y="178097"/>
                    <a:pt x="3143648" y="176355"/>
                    <a:pt x="3139174" y="175492"/>
                  </a:cubicBezTo>
                  <a:cubicBezTo>
                    <a:pt x="3149863" y="173099"/>
                    <a:pt x="3158739" y="172250"/>
                    <a:pt x="3167191" y="172179"/>
                  </a:cubicBezTo>
                  <a:cubicBezTo>
                    <a:pt x="3175629" y="171967"/>
                    <a:pt x="3183628" y="172080"/>
                    <a:pt x="3192561" y="171514"/>
                  </a:cubicBezTo>
                  <a:cubicBezTo>
                    <a:pt x="3182566" y="167054"/>
                    <a:pt x="3164501" y="167790"/>
                    <a:pt x="3147088" y="169319"/>
                  </a:cubicBezTo>
                  <a:cubicBezTo>
                    <a:pt x="3129675" y="170891"/>
                    <a:pt x="3112814" y="172080"/>
                    <a:pt x="3104857" y="166261"/>
                  </a:cubicBezTo>
                  <a:cubicBezTo>
                    <a:pt x="3118703" y="175520"/>
                    <a:pt x="3125739" y="178578"/>
                    <a:pt x="3154945" y="184751"/>
                  </a:cubicBezTo>
                  <a:cubicBezTo>
                    <a:pt x="3142034" y="185246"/>
                    <a:pt x="3129038" y="185798"/>
                    <a:pt x="3113295" y="188460"/>
                  </a:cubicBezTo>
                  <a:cubicBezTo>
                    <a:pt x="3113621" y="172547"/>
                    <a:pt x="3037866" y="185189"/>
                    <a:pt x="3039692" y="173906"/>
                  </a:cubicBezTo>
                  <a:cubicBezTo>
                    <a:pt x="3032996" y="174515"/>
                    <a:pt x="3021203" y="175194"/>
                    <a:pt x="3007994" y="175732"/>
                  </a:cubicBezTo>
                  <a:cubicBezTo>
                    <a:pt x="2994786" y="176270"/>
                    <a:pt x="2980147" y="176554"/>
                    <a:pt x="2967901" y="177332"/>
                  </a:cubicBezTo>
                  <a:cubicBezTo>
                    <a:pt x="2943367" y="178451"/>
                    <a:pt x="2927893" y="177771"/>
                    <a:pt x="2951267" y="172207"/>
                  </a:cubicBezTo>
                  <a:cubicBezTo>
                    <a:pt x="2962507" y="175350"/>
                    <a:pt x="2980246" y="172066"/>
                    <a:pt x="2990822" y="176129"/>
                  </a:cubicBezTo>
                  <a:cubicBezTo>
                    <a:pt x="2985145" y="161037"/>
                    <a:pt x="3091040" y="164959"/>
                    <a:pt x="3056242" y="153477"/>
                  </a:cubicBezTo>
                  <a:cubicBezTo>
                    <a:pt x="3058578" y="145238"/>
                    <a:pt x="3105636" y="162722"/>
                    <a:pt x="3123460" y="166191"/>
                  </a:cubicBezTo>
                  <a:cubicBezTo>
                    <a:pt x="3121110" y="159438"/>
                    <a:pt x="3144568" y="152571"/>
                    <a:pt x="3103130" y="145875"/>
                  </a:cubicBezTo>
                  <a:cubicBezTo>
                    <a:pt x="3105112" y="143525"/>
                    <a:pt x="3121704" y="146187"/>
                    <a:pt x="3140831" y="147446"/>
                  </a:cubicBezTo>
                  <a:cubicBezTo>
                    <a:pt x="3150387" y="147914"/>
                    <a:pt x="3160622" y="148579"/>
                    <a:pt x="3170037" y="148098"/>
                  </a:cubicBezTo>
                  <a:cubicBezTo>
                    <a:pt x="3179451" y="147560"/>
                    <a:pt x="3188045" y="145833"/>
                    <a:pt x="3194373" y="141996"/>
                  </a:cubicBezTo>
                  <a:close/>
                  <a:moveTo>
                    <a:pt x="2530743" y="140184"/>
                  </a:moveTo>
                  <a:cubicBezTo>
                    <a:pt x="2505472" y="144148"/>
                    <a:pt x="2472486" y="155771"/>
                    <a:pt x="2441539" y="166247"/>
                  </a:cubicBezTo>
                  <a:cubicBezTo>
                    <a:pt x="2434177" y="160329"/>
                    <a:pt x="2502131" y="138881"/>
                    <a:pt x="2530743" y="140184"/>
                  </a:cubicBezTo>
                  <a:close/>
                  <a:moveTo>
                    <a:pt x="3859801" y="139971"/>
                  </a:moveTo>
                  <a:cubicBezTo>
                    <a:pt x="3899299" y="150518"/>
                    <a:pt x="3824395" y="148819"/>
                    <a:pt x="3869543" y="167139"/>
                  </a:cubicBezTo>
                  <a:cubicBezTo>
                    <a:pt x="3852001" y="162000"/>
                    <a:pt x="3837433" y="157795"/>
                    <a:pt x="3826731" y="153265"/>
                  </a:cubicBezTo>
                  <a:cubicBezTo>
                    <a:pt x="3816027" y="148777"/>
                    <a:pt x="3809191" y="144331"/>
                    <a:pt x="3807051" y="140311"/>
                  </a:cubicBezTo>
                  <a:cubicBezTo>
                    <a:pt x="3840661" y="143312"/>
                    <a:pt x="3856913" y="146271"/>
                    <a:pt x="3859801" y="139971"/>
                  </a:cubicBezTo>
                  <a:close/>
                  <a:moveTo>
                    <a:pt x="3352452" y="139412"/>
                  </a:moveTo>
                  <a:cubicBezTo>
                    <a:pt x="3359495" y="141748"/>
                    <a:pt x="3368913" y="153269"/>
                    <a:pt x="3392729" y="158164"/>
                  </a:cubicBezTo>
                  <a:cubicBezTo>
                    <a:pt x="3376631" y="157229"/>
                    <a:pt x="3362688" y="154893"/>
                    <a:pt x="3349479" y="152062"/>
                  </a:cubicBezTo>
                  <a:cubicBezTo>
                    <a:pt x="3342882" y="150646"/>
                    <a:pt x="3336455" y="149103"/>
                    <a:pt x="3330041" y="147560"/>
                  </a:cubicBezTo>
                  <a:cubicBezTo>
                    <a:pt x="3323628" y="146102"/>
                    <a:pt x="3317229" y="144941"/>
                    <a:pt x="3310646" y="143723"/>
                  </a:cubicBezTo>
                  <a:cubicBezTo>
                    <a:pt x="3329291" y="140736"/>
                    <a:pt x="3352509" y="145450"/>
                    <a:pt x="3345756" y="140722"/>
                  </a:cubicBezTo>
                  <a:cubicBezTo>
                    <a:pt x="3348021" y="138874"/>
                    <a:pt x="3350105" y="138633"/>
                    <a:pt x="3352452" y="139412"/>
                  </a:cubicBezTo>
                  <a:close/>
                  <a:moveTo>
                    <a:pt x="2665704" y="135908"/>
                  </a:moveTo>
                  <a:cubicBezTo>
                    <a:pt x="2671154" y="138414"/>
                    <a:pt x="2656629" y="143128"/>
                    <a:pt x="2664147" y="145407"/>
                  </a:cubicBezTo>
                  <a:cubicBezTo>
                    <a:pt x="2650952" y="147630"/>
                    <a:pt x="2639159" y="150023"/>
                    <a:pt x="2628655" y="152486"/>
                  </a:cubicBezTo>
                  <a:cubicBezTo>
                    <a:pt x="2618178" y="155020"/>
                    <a:pt x="2609118" y="158191"/>
                    <a:pt x="2601162" y="161009"/>
                  </a:cubicBezTo>
                  <a:cubicBezTo>
                    <a:pt x="2585291" y="166799"/>
                    <a:pt x="2574121" y="172490"/>
                    <a:pt x="2566717" y="177601"/>
                  </a:cubicBezTo>
                  <a:cubicBezTo>
                    <a:pt x="2572394" y="172929"/>
                    <a:pt x="2543301" y="173778"/>
                    <a:pt x="2579643" y="164293"/>
                  </a:cubicBezTo>
                  <a:cubicBezTo>
                    <a:pt x="2575537" y="162976"/>
                    <a:pt x="2568189" y="165086"/>
                    <a:pt x="2560658" y="167294"/>
                  </a:cubicBezTo>
                  <a:cubicBezTo>
                    <a:pt x="2564820" y="165213"/>
                    <a:pt x="2583862" y="160655"/>
                    <a:pt x="2605395" y="154794"/>
                  </a:cubicBezTo>
                  <a:cubicBezTo>
                    <a:pt x="2610760" y="153279"/>
                    <a:pt x="2616310" y="151722"/>
                    <a:pt x="2621831" y="150164"/>
                  </a:cubicBezTo>
                  <a:cubicBezTo>
                    <a:pt x="2627366" y="148664"/>
                    <a:pt x="2632874" y="147163"/>
                    <a:pt x="2638197" y="145719"/>
                  </a:cubicBezTo>
                  <a:cubicBezTo>
                    <a:pt x="2648786" y="142661"/>
                    <a:pt x="2658470" y="139376"/>
                    <a:pt x="2665704" y="135908"/>
                  </a:cubicBezTo>
                  <a:close/>
                  <a:moveTo>
                    <a:pt x="3520893" y="125163"/>
                  </a:moveTo>
                  <a:cubicBezTo>
                    <a:pt x="3536141" y="128079"/>
                    <a:pt x="3536551" y="144756"/>
                    <a:pt x="3551643" y="153874"/>
                  </a:cubicBezTo>
                  <a:cubicBezTo>
                    <a:pt x="3590971" y="160273"/>
                    <a:pt x="3579319" y="158376"/>
                    <a:pt x="3619315" y="167719"/>
                  </a:cubicBezTo>
                  <a:cubicBezTo>
                    <a:pt x="3596223" y="164435"/>
                    <a:pt x="3598319" y="166785"/>
                    <a:pt x="3584275" y="168059"/>
                  </a:cubicBezTo>
                  <a:cubicBezTo>
                    <a:pt x="3668453" y="172391"/>
                    <a:pt x="3609149" y="186279"/>
                    <a:pt x="3670789" y="190611"/>
                  </a:cubicBezTo>
                  <a:cubicBezTo>
                    <a:pt x="3678377" y="196204"/>
                    <a:pt x="3630879" y="193202"/>
                    <a:pt x="3661629" y="202305"/>
                  </a:cubicBezTo>
                  <a:cubicBezTo>
                    <a:pt x="3640067" y="197195"/>
                    <a:pt x="3614103" y="194675"/>
                    <a:pt x="3594779" y="188346"/>
                  </a:cubicBezTo>
                  <a:cubicBezTo>
                    <a:pt x="3607507" y="189762"/>
                    <a:pt x="3620291" y="191135"/>
                    <a:pt x="3635963" y="190852"/>
                  </a:cubicBezTo>
                  <a:cubicBezTo>
                    <a:pt x="3603911" y="182613"/>
                    <a:pt x="3605127" y="180319"/>
                    <a:pt x="3627087" y="176384"/>
                  </a:cubicBezTo>
                  <a:cubicBezTo>
                    <a:pt x="3576035" y="175860"/>
                    <a:pt x="3558439" y="168130"/>
                    <a:pt x="3544691" y="157993"/>
                  </a:cubicBezTo>
                  <a:cubicBezTo>
                    <a:pt x="3537825" y="152925"/>
                    <a:pt x="3531935" y="147276"/>
                    <a:pt x="3523329" y="141670"/>
                  </a:cubicBezTo>
                  <a:cubicBezTo>
                    <a:pt x="3514707" y="136092"/>
                    <a:pt x="3503367" y="130302"/>
                    <a:pt x="3485529" y="126409"/>
                  </a:cubicBezTo>
                  <a:cubicBezTo>
                    <a:pt x="3499659" y="127272"/>
                    <a:pt x="3528171" y="129637"/>
                    <a:pt x="3520893" y="125163"/>
                  </a:cubicBezTo>
                  <a:close/>
                  <a:moveTo>
                    <a:pt x="3259748" y="124413"/>
                  </a:moveTo>
                  <a:cubicBezTo>
                    <a:pt x="3284439" y="126458"/>
                    <a:pt x="3324792" y="141121"/>
                    <a:pt x="3273582" y="141897"/>
                  </a:cubicBezTo>
                  <a:cubicBezTo>
                    <a:pt x="3270666" y="138485"/>
                    <a:pt x="3262540" y="125602"/>
                    <a:pt x="3244249" y="127556"/>
                  </a:cubicBezTo>
                  <a:cubicBezTo>
                    <a:pt x="3245028" y="124452"/>
                    <a:pt x="3251518" y="123732"/>
                    <a:pt x="3259748" y="124413"/>
                  </a:cubicBezTo>
                  <a:close/>
                  <a:moveTo>
                    <a:pt x="3689545" y="120412"/>
                  </a:moveTo>
                  <a:cubicBezTo>
                    <a:pt x="3693443" y="121193"/>
                    <a:pt x="3699631" y="124037"/>
                    <a:pt x="3711407" y="130613"/>
                  </a:cubicBezTo>
                  <a:cubicBezTo>
                    <a:pt x="3727149" y="129990"/>
                    <a:pt x="3701001" y="121043"/>
                    <a:pt x="3745795" y="126111"/>
                  </a:cubicBezTo>
                  <a:cubicBezTo>
                    <a:pt x="3739069" y="134308"/>
                    <a:pt x="3789795" y="142335"/>
                    <a:pt x="3767271" y="147361"/>
                  </a:cubicBezTo>
                  <a:cubicBezTo>
                    <a:pt x="3799365" y="140736"/>
                    <a:pt x="3752307" y="134422"/>
                    <a:pt x="3787811" y="130755"/>
                  </a:cubicBezTo>
                  <a:cubicBezTo>
                    <a:pt x="3825443" y="139093"/>
                    <a:pt x="3787557" y="148253"/>
                    <a:pt x="3780111" y="153732"/>
                  </a:cubicBezTo>
                  <a:cubicBezTo>
                    <a:pt x="3733747" y="152330"/>
                    <a:pt x="3727971" y="134846"/>
                    <a:pt x="3701851" y="141939"/>
                  </a:cubicBezTo>
                  <a:cubicBezTo>
                    <a:pt x="3656491" y="137451"/>
                    <a:pt x="3702163" y="136163"/>
                    <a:pt x="3694235" y="132907"/>
                  </a:cubicBezTo>
                  <a:cubicBezTo>
                    <a:pt x="3681917" y="128801"/>
                    <a:pt x="3671923" y="130656"/>
                    <a:pt x="3661671" y="131449"/>
                  </a:cubicBezTo>
                  <a:cubicBezTo>
                    <a:pt x="3651407" y="132185"/>
                    <a:pt x="3640903" y="131817"/>
                    <a:pt x="3627313" y="123974"/>
                  </a:cubicBezTo>
                  <a:cubicBezTo>
                    <a:pt x="3686773" y="134283"/>
                    <a:pt x="3677851" y="118067"/>
                    <a:pt x="3689545" y="120412"/>
                  </a:cubicBezTo>
                  <a:close/>
                  <a:moveTo>
                    <a:pt x="3357308" y="119557"/>
                  </a:moveTo>
                  <a:cubicBezTo>
                    <a:pt x="3368591" y="123719"/>
                    <a:pt x="3379889" y="127881"/>
                    <a:pt x="3391087" y="132001"/>
                  </a:cubicBezTo>
                  <a:cubicBezTo>
                    <a:pt x="3408967" y="129425"/>
                    <a:pt x="3448139" y="121780"/>
                    <a:pt x="3486945" y="132143"/>
                  </a:cubicBezTo>
                  <a:cubicBezTo>
                    <a:pt x="3427951" y="127145"/>
                    <a:pt x="3437991" y="140368"/>
                    <a:pt x="3448155" y="143157"/>
                  </a:cubicBezTo>
                  <a:cubicBezTo>
                    <a:pt x="3427485" y="147503"/>
                    <a:pt x="3375033" y="124045"/>
                    <a:pt x="3406291" y="142761"/>
                  </a:cubicBezTo>
                  <a:cubicBezTo>
                    <a:pt x="3360295" y="137395"/>
                    <a:pt x="3379323" y="125163"/>
                    <a:pt x="3321986" y="122034"/>
                  </a:cubicBezTo>
                  <a:cubicBezTo>
                    <a:pt x="3333751" y="120888"/>
                    <a:pt x="3345628" y="120392"/>
                    <a:pt x="3357308" y="119557"/>
                  </a:cubicBezTo>
                  <a:close/>
                  <a:moveTo>
                    <a:pt x="3047649" y="116555"/>
                  </a:moveTo>
                  <a:cubicBezTo>
                    <a:pt x="3038518" y="125304"/>
                    <a:pt x="3024644" y="128164"/>
                    <a:pt x="3078002" y="129311"/>
                  </a:cubicBezTo>
                  <a:cubicBezTo>
                    <a:pt x="3077252" y="134011"/>
                    <a:pt x="3010189" y="129367"/>
                    <a:pt x="2993413" y="122558"/>
                  </a:cubicBezTo>
                  <a:cubicBezTo>
                    <a:pt x="3015003" y="117673"/>
                    <a:pt x="3029372" y="118608"/>
                    <a:pt x="3047649" y="116555"/>
                  </a:cubicBezTo>
                  <a:close/>
                  <a:moveTo>
                    <a:pt x="3294747" y="113242"/>
                  </a:moveTo>
                  <a:cubicBezTo>
                    <a:pt x="3315927" y="117999"/>
                    <a:pt x="3288079" y="120335"/>
                    <a:pt x="3316932" y="125502"/>
                  </a:cubicBezTo>
                  <a:cubicBezTo>
                    <a:pt x="3285234" y="119896"/>
                    <a:pt x="3251172" y="115748"/>
                    <a:pt x="3214901" y="113270"/>
                  </a:cubicBezTo>
                  <a:cubicBezTo>
                    <a:pt x="3246599" y="109717"/>
                    <a:pt x="3262271" y="117234"/>
                    <a:pt x="3294747" y="113242"/>
                  </a:cubicBezTo>
                  <a:close/>
                  <a:moveTo>
                    <a:pt x="4245711" y="111643"/>
                  </a:moveTo>
                  <a:cubicBezTo>
                    <a:pt x="4305709" y="127513"/>
                    <a:pt x="4311387" y="131605"/>
                    <a:pt x="4359563" y="136829"/>
                  </a:cubicBezTo>
                  <a:cubicBezTo>
                    <a:pt x="4388739" y="156960"/>
                    <a:pt x="4289683" y="123082"/>
                    <a:pt x="4323957" y="141642"/>
                  </a:cubicBezTo>
                  <a:cubicBezTo>
                    <a:pt x="4364887" y="156719"/>
                    <a:pt x="4290095" y="131265"/>
                    <a:pt x="4281911" y="124568"/>
                  </a:cubicBezTo>
                  <a:cubicBezTo>
                    <a:pt x="4268887" y="122516"/>
                    <a:pt x="4282887" y="130132"/>
                    <a:pt x="4288239" y="134663"/>
                  </a:cubicBezTo>
                  <a:cubicBezTo>
                    <a:pt x="4242567" y="123124"/>
                    <a:pt x="4270967" y="125814"/>
                    <a:pt x="4245711" y="111643"/>
                  </a:cubicBezTo>
                  <a:close/>
                  <a:moveTo>
                    <a:pt x="4161631" y="97854"/>
                  </a:moveTo>
                  <a:cubicBezTo>
                    <a:pt x="4187255" y="100954"/>
                    <a:pt x="4208519" y="105074"/>
                    <a:pt x="4222239" y="113115"/>
                  </a:cubicBezTo>
                  <a:cubicBezTo>
                    <a:pt x="4233395" y="115749"/>
                    <a:pt x="4231043" y="113625"/>
                    <a:pt x="4227859" y="111204"/>
                  </a:cubicBezTo>
                  <a:cubicBezTo>
                    <a:pt x="4257971" y="117787"/>
                    <a:pt x="4230661" y="119642"/>
                    <a:pt x="4240487" y="125460"/>
                  </a:cubicBezTo>
                  <a:cubicBezTo>
                    <a:pt x="4224631" y="121355"/>
                    <a:pt x="4199473" y="112521"/>
                    <a:pt x="4216377" y="114970"/>
                  </a:cubicBezTo>
                  <a:cubicBezTo>
                    <a:pt x="4206297" y="105994"/>
                    <a:pt x="4165085" y="108897"/>
                    <a:pt x="4161631" y="97854"/>
                  </a:cubicBezTo>
                  <a:close/>
                  <a:moveTo>
                    <a:pt x="3178107" y="96948"/>
                  </a:moveTo>
                  <a:cubicBezTo>
                    <a:pt x="3191188" y="104480"/>
                    <a:pt x="3183190" y="101988"/>
                    <a:pt x="3212821" y="107651"/>
                  </a:cubicBezTo>
                  <a:cubicBezTo>
                    <a:pt x="3199598" y="110695"/>
                    <a:pt x="3156801" y="102625"/>
                    <a:pt x="3170392" y="109562"/>
                  </a:cubicBezTo>
                  <a:cubicBezTo>
                    <a:pt x="3161586" y="111119"/>
                    <a:pt x="3156447" y="110015"/>
                    <a:pt x="3151492" y="108812"/>
                  </a:cubicBezTo>
                  <a:cubicBezTo>
                    <a:pt x="3146862" y="107396"/>
                    <a:pt x="3142205" y="106292"/>
                    <a:pt x="3137632" y="105018"/>
                  </a:cubicBezTo>
                  <a:cubicBezTo>
                    <a:pt x="3148703" y="103375"/>
                    <a:pt x="3152822" y="102073"/>
                    <a:pt x="3157155" y="100728"/>
                  </a:cubicBezTo>
                  <a:cubicBezTo>
                    <a:pt x="3161473" y="99355"/>
                    <a:pt x="3166059" y="97996"/>
                    <a:pt x="3178107" y="96948"/>
                  </a:cubicBezTo>
                  <a:close/>
                  <a:moveTo>
                    <a:pt x="3501669" y="96367"/>
                  </a:moveTo>
                  <a:cubicBezTo>
                    <a:pt x="3538661" y="100402"/>
                    <a:pt x="3543431" y="115876"/>
                    <a:pt x="3512669" y="116527"/>
                  </a:cubicBezTo>
                  <a:cubicBezTo>
                    <a:pt x="3491887" y="110524"/>
                    <a:pt x="3496403" y="108443"/>
                    <a:pt x="3502519" y="105781"/>
                  </a:cubicBezTo>
                  <a:cubicBezTo>
                    <a:pt x="3508635" y="103516"/>
                    <a:pt x="3516335" y="101449"/>
                    <a:pt x="3501669" y="96367"/>
                  </a:cubicBezTo>
                  <a:close/>
                  <a:moveTo>
                    <a:pt x="2864881" y="95433"/>
                  </a:moveTo>
                  <a:cubicBezTo>
                    <a:pt x="2874295" y="98165"/>
                    <a:pt x="2796530" y="105399"/>
                    <a:pt x="2838987" y="109986"/>
                  </a:cubicBezTo>
                  <a:cubicBezTo>
                    <a:pt x="2820668" y="113030"/>
                    <a:pt x="2810970" y="108613"/>
                    <a:pt x="2798101" y="106971"/>
                  </a:cubicBezTo>
                  <a:cubicBezTo>
                    <a:pt x="2773227" y="116385"/>
                    <a:pt x="2687704" y="133544"/>
                    <a:pt x="2687633" y="139065"/>
                  </a:cubicBezTo>
                  <a:cubicBezTo>
                    <a:pt x="2664911" y="140622"/>
                    <a:pt x="2699468" y="128957"/>
                    <a:pt x="2744658" y="116994"/>
                  </a:cubicBezTo>
                  <a:cubicBezTo>
                    <a:pt x="2789649" y="104139"/>
                    <a:pt x="2845938" y="95121"/>
                    <a:pt x="2864881" y="95433"/>
                  </a:cubicBezTo>
                  <a:close/>
                  <a:moveTo>
                    <a:pt x="3575757" y="92201"/>
                  </a:moveTo>
                  <a:cubicBezTo>
                    <a:pt x="3579185" y="91987"/>
                    <a:pt x="3583893" y="91984"/>
                    <a:pt x="3590307" y="92276"/>
                  </a:cubicBezTo>
                  <a:cubicBezTo>
                    <a:pt x="3591367" y="96948"/>
                    <a:pt x="3558565" y="106108"/>
                    <a:pt x="3594411" y="109718"/>
                  </a:cubicBezTo>
                  <a:cubicBezTo>
                    <a:pt x="3586371" y="118184"/>
                    <a:pt x="3537825" y="104947"/>
                    <a:pt x="3543927" y="98633"/>
                  </a:cubicBezTo>
                  <a:cubicBezTo>
                    <a:pt x="3590393" y="105508"/>
                    <a:pt x="3551761" y="93696"/>
                    <a:pt x="3575757" y="92201"/>
                  </a:cubicBezTo>
                  <a:close/>
                  <a:moveTo>
                    <a:pt x="3715129" y="89968"/>
                  </a:moveTo>
                  <a:cubicBezTo>
                    <a:pt x="3743699" y="91568"/>
                    <a:pt x="3773867" y="93252"/>
                    <a:pt x="3805339" y="95008"/>
                  </a:cubicBezTo>
                  <a:cubicBezTo>
                    <a:pt x="3821081" y="95971"/>
                    <a:pt x="3837149" y="96962"/>
                    <a:pt x="3853501" y="97967"/>
                  </a:cubicBezTo>
                  <a:cubicBezTo>
                    <a:pt x="3869839" y="99269"/>
                    <a:pt x="3886431" y="101308"/>
                    <a:pt x="3903291" y="103035"/>
                  </a:cubicBezTo>
                  <a:cubicBezTo>
                    <a:pt x="3936999" y="106829"/>
                    <a:pt x="3971727" y="110737"/>
                    <a:pt x="4007177" y="114715"/>
                  </a:cubicBezTo>
                  <a:cubicBezTo>
                    <a:pt x="4016039" y="115776"/>
                    <a:pt x="4024931" y="116838"/>
                    <a:pt x="4033877" y="117914"/>
                  </a:cubicBezTo>
                  <a:cubicBezTo>
                    <a:pt x="4042783" y="119344"/>
                    <a:pt x="4051715" y="120788"/>
                    <a:pt x="4060691" y="122246"/>
                  </a:cubicBezTo>
                  <a:cubicBezTo>
                    <a:pt x="4078627" y="125219"/>
                    <a:pt x="4096721" y="128206"/>
                    <a:pt x="4114911" y="131208"/>
                  </a:cubicBezTo>
                  <a:cubicBezTo>
                    <a:pt x="4260775" y="153831"/>
                    <a:pt x="4410939" y="193174"/>
                    <a:pt x="4547131" y="236324"/>
                  </a:cubicBezTo>
                  <a:cubicBezTo>
                    <a:pt x="4558371" y="239566"/>
                    <a:pt x="4549283" y="233238"/>
                    <a:pt x="4547511" y="230350"/>
                  </a:cubicBezTo>
                  <a:cubicBezTo>
                    <a:pt x="4577611" y="245569"/>
                    <a:pt x="4625461" y="259259"/>
                    <a:pt x="4674969" y="274747"/>
                  </a:cubicBezTo>
                  <a:cubicBezTo>
                    <a:pt x="4687287" y="278768"/>
                    <a:pt x="4699927" y="282250"/>
                    <a:pt x="4711991" y="287049"/>
                  </a:cubicBezTo>
                  <a:cubicBezTo>
                    <a:pt x="4724123" y="291636"/>
                    <a:pt x="4736085" y="296379"/>
                    <a:pt x="4747623" y="301292"/>
                  </a:cubicBezTo>
                  <a:cubicBezTo>
                    <a:pt x="4770657" y="311102"/>
                    <a:pt x="4792035" y="321635"/>
                    <a:pt x="4809575" y="333089"/>
                  </a:cubicBezTo>
                  <a:cubicBezTo>
                    <a:pt x="4785691" y="324170"/>
                    <a:pt x="4756273" y="312660"/>
                    <a:pt x="4724689" y="300272"/>
                  </a:cubicBezTo>
                  <a:cubicBezTo>
                    <a:pt x="4716789" y="297172"/>
                    <a:pt x="4708763" y="294029"/>
                    <a:pt x="4700651" y="290844"/>
                  </a:cubicBezTo>
                  <a:cubicBezTo>
                    <a:pt x="4692425" y="287984"/>
                    <a:pt x="4684099" y="285096"/>
                    <a:pt x="4675763" y="282194"/>
                  </a:cubicBezTo>
                  <a:cubicBezTo>
                    <a:pt x="4659071" y="276446"/>
                    <a:pt x="4642267" y="270656"/>
                    <a:pt x="4625801" y="264979"/>
                  </a:cubicBezTo>
                  <a:cubicBezTo>
                    <a:pt x="4592829" y="253809"/>
                    <a:pt x="4561243" y="243035"/>
                    <a:pt x="4534331" y="234965"/>
                  </a:cubicBezTo>
                  <a:cubicBezTo>
                    <a:pt x="4507193" y="227618"/>
                    <a:pt x="4484951" y="222210"/>
                    <a:pt x="4471219" y="219987"/>
                  </a:cubicBezTo>
                  <a:cubicBezTo>
                    <a:pt x="4433901" y="208874"/>
                    <a:pt x="4399457" y="198539"/>
                    <a:pt x="4366951" y="189832"/>
                  </a:cubicBezTo>
                  <a:cubicBezTo>
                    <a:pt x="4334235" y="181975"/>
                    <a:pt x="4303671" y="174911"/>
                    <a:pt x="4274591" y="168399"/>
                  </a:cubicBezTo>
                  <a:cubicBezTo>
                    <a:pt x="4260037" y="165185"/>
                    <a:pt x="4245867" y="162070"/>
                    <a:pt x="4231991" y="159012"/>
                  </a:cubicBezTo>
                  <a:cubicBezTo>
                    <a:pt x="4218091" y="156082"/>
                    <a:pt x="4204555" y="152812"/>
                    <a:pt x="4191021" y="150759"/>
                  </a:cubicBezTo>
                  <a:cubicBezTo>
                    <a:pt x="4164011" y="146271"/>
                    <a:pt x="4137833" y="141925"/>
                    <a:pt x="4111771" y="137607"/>
                  </a:cubicBezTo>
                  <a:cubicBezTo>
                    <a:pt x="4085691" y="133416"/>
                    <a:pt x="4059743" y="129240"/>
                    <a:pt x="4033199" y="124964"/>
                  </a:cubicBezTo>
                  <a:cubicBezTo>
                    <a:pt x="4006525" y="121737"/>
                    <a:pt x="3979259" y="118424"/>
                    <a:pt x="3950691" y="114970"/>
                  </a:cubicBezTo>
                  <a:cubicBezTo>
                    <a:pt x="3922135" y="111430"/>
                    <a:pt x="3892263" y="107721"/>
                    <a:pt x="3860353" y="103757"/>
                  </a:cubicBezTo>
                  <a:cubicBezTo>
                    <a:pt x="3828387" y="100883"/>
                    <a:pt x="3794381" y="97839"/>
                    <a:pt x="3757629" y="94541"/>
                  </a:cubicBezTo>
                  <a:cubicBezTo>
                    <a:pt x="3718371" y="95107"/>
                    <a:pt x="3782403" y="104323"/>
                    <a:pt x="3766335" y="109462"/>
                  </a:cubicBezTo>
                  <a:cubicBezTo>
                    <a:pt x="3739225" y="108018"/>
                    <a:pt x="3733619" y="95801"/>
                    <a:pt x="3715129" y="89968"/>
                  </a:cubicBezTo>
                  <a:close/>
                  <a:moveTo>
                    <a:pt x="2702828" y="88933"/>
                  </a:moveTo>
                  <a:cubicBezTo>
                    <a:pt x="2707914" y="88640"/>
                    <a:pt x="2712192" y="88767"/>
                    <a:pt x="2715197" y="89459"/>
                  </a:cubicBezTo>
                  <a:cubicBezTo>
                    <a:pt x="2678870" y="93522"/>
                    <a:pt x="2698181" y="95801"/>
                    <a:pt x="2655836" y="105371"/>
                  </a:cubicBezTo>
                  <a:cubicBezTo>
                    <a:pt x="2650938" y="104677"/>
                    <a:pt x="2646096" y="104012"/>
                    <a:pt x="2641198" y="103333"/>
                  </a:cubicBezTo>
                  <a:cubicBezTo>
                    <a:pt x="2629518" y="105923"/>
                    <a:pt x="2632817" y="106773"/>
                    <a:pt x="2636554" y="107594"/>
                  </a:cubicBezTo>
                  <a:cubicBezTo>
                    <a:pt x="2592009" y="113664"/>
                    <a:pt x="2667224" y="90988"/>
                    <a:pt x="2702828" y="88933"/>
                  </a:cubicBezTo>
                  <a:close/>
                  <a:moveTo>
                    <a:pt x="3010161" y="87278"/>
                  </a:moveTo>
                  <a:cubicBezTo>
                    <a:pt x="3025210" y="93281"/>
                    <a:pt x="2990398" y="99779"/>
                    <a:pt x="3024290" y="105626"/>
                  </a:cubicBezTo>
                  <a:cubicBezTo>
                    <a:pt x="3004937" y="107848"/>
                    <a:pt x="2985089" y="112393"/>
                    <a:pt x="2963273" y="116583"/>
                  </a:cubicBezTo>
                  <a:cubicBezTo>
                    <a:pt x="2941456" y="120873"/>
                    <a:pt x="2917517" y="123534"/>
                    <a:pt x="2889316" y="119967"/>
                  </a:cubicBezTo>
                  <a:cubicBezTo>
                    <a:pt x="2903076" y="115479"/>
                    <a:pt x="2908513" y="111444"/>
                    <a:pt x="2922273" y="106971"/>
                  </a:cubicBezTo>
                  <a:cubicBezTo>
                    <a:pt x="2907366" y="107112"/>
                    <a:pt x="2887574" y="111274"/>
                    <a:pt x="2877112" y="107693"/>
                  </a:cubicBezTo>
                  <a:cubicBezTo>
                    <a:pt x="2884261" y="104833"/>
                    <a:pt x="2892048" y="101874"/>
                    <a:pt x="2886555" y="99722"/>
                  </a:cubicBezTo>
                  <a:cubicBezTo>
                    <a:pt x="2911273" y="96367"/>
                    <a:pt x="2910296" y="101478"/>
                    <a:pt x="2888933" y="105158"/>
                  </a:cubicBezTo>
                  <a:cubicBezTo>
                    <a:pt x="2909447" y="107735"/>
                    <a:pt x="2949413" y="94059"/>
                    <a:pt x="2964929" y="100982"/>
                  </a:cubicBezTo>
                  <a:cubicBezTo>
                    <a:pt x="2956222" y="103346"/>
                    <a:pt x="2950984" y="102738"/>
                    <a:pt x="2945930" y="101973"/>
                  </a:cubicBezTo>
                  <a:cubicBezTo>
                    <a:pt x="2905370" y="109122"/>
                    <a:pt x="2933726" y="112520"/>
                    <a:pt x="2908131" y="118891"/>
                  </a:cubicBezTo>
                  <a:cubicBezTo>
                    <a:pt x="2923576" y="118424"/>
                    <a:pt x="2940508" y="116555"/>
                    <a:pt x="2957893" y="114318"/>
                  </a:cubicBezTo>
                  <a:cubicBezTo>
                    <a:pt x="2973381" y="111189"/>
                    <a:pt x="2981422" y="109165"/>
                    <a:pt x="2985414" y="106942"/>
                  </a:cubicBezTo>
                  <a:cubicBezTo>
                    <a:pt x="2989421" y="104748"/>
                    <a:pt x="2989421" y="102596"/>
                    <a:pt x="2988982" y="100444"/>
                  </a:cubicBezTo>
                  <a:cubicBezTo>
                    <a:pt x="2988132" y="96155"/>
                    <a:pt x="2985556" y="91851"/>
                    <a:pt x="3010161" y="87278"/>
                  </a:cubicBezTo>
                  <a:close/>
                  <a:moveTo>
                    <a:pt x="2903387" y="85946"/>
                  </a:moveTo>
                  <a:cubicBezTo>
                    <a:pt x="2920900" y="84688"/>
                    <a:pt x="2933896" y="85813"/>
                    <a:pt x="2922089" y="92177"/>
                  </a:cubicBezTo>
                  <a:cubicBezTo>
                    <a:pt x="2933471" y="90294"/>
                    <a:pt x="2930526" y="89218"/>
                    <a:pt x="2926704" y="88185"/>
                  </a:cubicBezTo>
                  <a:cubicBezTo>
                    <a:pt x="2947260" y="85169"/>
                    <a:pt x="2931815" y="89714"/>
                    <a:pt x="2941017" y="91115"/>
                  </a:cubicBezTo>
                  <a:cubicBezTo>
                    <a:pt x="2933146" y="92772"/>
                    <a:pt x="2925246" y="94442"/>
                    <a:pt x="2917332" y="96113"/>
                  </a:cubicBezTo>
                  <a:cubicBezTo>
                    <a:pt x="2901264" y="92163"/>
                    <a:pt x="2884643" y="88624"/>
                    <a:pt x="2857589" y="94018"/>
                  </a:cubicBezTo>
                  <a:cubicBezTo>
                    <a:pt x="2863847" y="90846"/>
                    <a:pt x="2885875" y="87204"/>
                    <a:pt x="2903387" y="85946"/>
                  </a:cubicBezTo>
                  <a:close/>
                  <a:moveTo>
                    <a:pt x="3915703" y="85461"/>
                  </a:moveTo>
                  <a:cubicBezTo>
                    <a:pt x="3935457" y="86253"/>
                    <a:pt x="3963933" y="89822"/>
                    <a:pt x="3970949" y="91511"/>
                  </a:cubicBezTo>
                  <a:cubicBezTo>
                    <a:pt x="3962215" y="95022"/>
                    <a:pt x="3928379" y="92261"/>
                    <a:pt x="3899639" y="90845"/>
                  </a:cubicBezTo>
                  <a:cubicBezTo>
                    <a:pt x="3894275" y="88024"/>
                    <a:pt x="3895269" y="86468"/>
                    <a:pt x="3899973" y="85767"/>
                  </a:cubicBezTo>
                  <a:cubicBezTo>
                    <a:pt x="3903501" y="85241"/>
                    <a:pt x="3909117" y="85197"/>
                    <a:pt x="3915703" y="85461"/>
                  </a:cubicBezTo>
                  <a:close/>
                  <a:moveTo>
                    <a:pt x="3346931" y="85226"/>
                  </a:moveTo>
                  <a:cubicBezTo>
                    <a:pt x="3360507" y="82776"/>
                    <a:pt x="3402555" y="93069"/>
                    <a:pt x="3389473" y="85438"/>
                  </a:cubicBezTo>
                  <a:cubicBezTo>
                    <a:pt x="3453575" y="92460"/>
                    <a:pt x="3308692" y="84829"/>
                    <a:pt x="3369215" y="98378"/>
                  </a:cubicBezTo>
                  <a:cubicBezTo>
                    <a:pt x="3339880" y="101322"/>
                    <a:pt x="3333226" y="88722"/>
                    <a:pt x="3301076" y="95022"/>
                  </a:cubicBezTo>
                  <a:cubicBezTo>
                    <a:pt x="3296588" y="92332"/>
                    <a:pt x="3320004" y="91016"/>
                    <a:pt x="3311255" y="88099"/>
                  </a:cubicBezTo>
                  <a:cubicBezTo>
                    <a:pt x="3323642" y="88439"/>
                    <a:pt x="3334784" y="90067"/>
                    <a:pt x="3341721" y="90265"/>
                  </a:cubicBezTo>
                  <a:cubicBezTo>
                    <a:pt x="3348644" y="90464"/>
                    <a:pt x="3351376" y="89359"/>
                    <a:pt x="3346931" y="85226"/>
                  </a:cubicBezTo>
                  <a:close/>
                  <a:moveTo>
                    <a:pt x="3515825" y="81530"/>
                  </a:moveTo>
                  <a:cubicBezTo>
                    <a:pt x="3549547" y="82889"/>
                    <a:pt x="3581315" y="81700"/>
                    <a:pt x="3613085" y="82011"/>
                  </a:cubicBezTo>
                  <a:cubicBezTo>
                    <a:pt x="3628969" y="82167"/>
                    <a:pt x="3644825" y="82705"/>
                    <a:pt x="3660879" y="84121"/>
                  </a:cubicBezTo>
                  <a:cubicBezTo>
                    <a:pt x="3668907" y="84885"/>
                    <a:pt x="3676975" y="85621"/>
                    <a:pt x="3685115" y="87108"/>
                  </a:cubicBezTo>
                  <a:cubicBezTo>
                    <a:pt x="3693255" y="88651"/>
                    <a:pt x="3701467" y="90477"/>
                    <a:pt x="3709763" y="92672"/>
                  </a:cubicBezTo>
                  <a:cubicBezTo>
                    <a:pt x="3692323" y="92926"/>
                    <a:pt x="3682935" y="88665"/>
                    <a:pt x="3667307" y="88807"/>
                  </a:cubicBezTo>
                  <a:cubicBezTo>
                    <a:pt x="3655939" y="88948"/>
                    <a:pt x="3666187" y="92374"/>
                    <a:pt x="3668551" y="94625"/>
                  </a:cubicBezTo>
                  <a:cubicBezTo>
                    <a:pt x="3632691" y="84843"/>
                    <a:pt x="3631759" y="91737"/>
                    <a:pt x="3606317" y="83413"/>
                  </a:cubicBezTo>
                  <a:cubicBezTo>
                    <a:pt x="3590249" y="84814"/>
                    <a:pt x="3616907" y="92445"/>
                    <a:pt x="3571787" y="89571"/>
                  </a:cubicBezTo>
                  <a:cubicBezTo>
                    <a:pt x="3534511" y="75995"/>
                    <a:pt x="3575371" y="92969"/>
                    <a:pt x="3535985" y="89996"/>
                  </a:cubicBezTo>
                  <a:cubicBezTo>
                    <a:pt x="3529259" y="87179"/>
                    <a:pt x="3522493" y="84333"/>
                    <a:pt x="3515825" y="81530"/>
                  </a:cubicBezTo>
                  <a:close/>
                  <a:moveTo>
                    <a:pt x="4003383" y="65321"/>
                  </a:moveTo>
                  <a:cubicBezTo>
                    <a:pt x="4025255" y="67614"/>
                    <a:pt x="4043207" y="71437"/>
                    <a:pt x="4059643" y="76916"/>
                  </a:cubicBezTo>
                  <a:cubicBezTo>
                    <a:pt x="4076123" y="82097"/>
                    <a:pt x="4091227" y="87803"/>
                    <a:pt x="4107623" y="93041"/>
                  </a:cubicBezTo>
                  <a:cubicBezTo>
                    <a:pt x="4095731" y="91370"/>
                    <a:pt x="4083527" y="89643"/>
                    <a:pt x="4071635" y="87972"/>
                  </a:cubicBezTo>
                  <a:cubicBezTo>
                    <a:pt x="4066255" y="81757"/>
                    <a:pt x="4052395" y="78600"/>
                    <a:pt x="4038309" y="75698"/>
                  </a:cubicBezTo>
                  <a:cubicBezTo>
                    <a:pt x="4024151" y="73235"/>
                    <a:pt x="4009783" y="70927"/>
                    <a:pt x="4003383" y="65321"/>
                  </a:cubicBezTo>
                  <a:close/>
                  <a:moveTo>
                    <a:pt x="2803339" y="64075"/>
                  </a:moveTo>
                  <a:cubicBezTo>
                    <a:pt x="2817666" y="68379"/>
                    <a:pt x="2800253" y="71309"/>
                    <a:pt x="2776738" y="74934"/>
                  </a:cubicBezTo>
                  <a:cubicBezTo>
                    <a:pt x="2753251" y="78713"/>
                    <a:pt x="2723394" y="82196"/>
                    <a:pt x="2712351" y="84221"/>
                  </a:cubicBezTo>
                  <a:cubicBezTo>
                    <a:pt x="2707085" y="84405"/>
                    <a:pt x="2725093" y="79351"/>
                    <a:pt x="2746781" y="74197"/>
                  </a:cubicBezTo>
                  <a:cubicBezTo>
                    <a:pt x="2757626" y="71621"/>
                    <a:pt x="2769391" y="69016"/>
                    <a:pt x="2779612" y="67006"/>
                  </a:cubicBezTo>
                  <a:cubicBezTo>
                    <a:pt x="2789833" y="64981"/>
                    <a:pt x="2798639" y="64202"/>
                    <a:pt x="2803339" y="64075"/>
                  </a:cubicBezTo>
                  <a:close/>
                  <a:moveTo>
                    <a:pt x="3051174" y="62857"/>
                  </a:moveTo>
                  <a:cubicBezTo>
                    <a:pt x="3051104" y="65604"/>
                    <a:pt x="3028735" y="70984"/>
                    <a:pt x="3053553" y="68393"/>
                  </a:cubicBezTo>
                  <a:cubicBezTo>
                    <a:pt x="3050226" y="71847"/>
                    <a:pt x="3031737" y="71635"/>
                    <a:pt x="3008604" y="72017"/>
                  </a:cubicBezTo>
                  <a:cubicBezTo>
                    <a:pt x="2997038" y="72201"/>
                    <a:pt x="2984310" y="72541"/>
                    <a:pt x="2971781" y="73546"/>
                  </a:cubicBezTo>
                  <a:cubicBezTo>
                    <a:pt x="2959252" y="74650"/>
                    <a:pt x="2947006" y="77071"/>
                    <a:pt x="2936275" y="80242"/>
                  </a:cubicBezTo>
                  <a:cubicBezTo>
                    <a:pt x="2926450" y="77142"/>
                    <a:pt x="2940409" y="72413"/>
                    <a:pt x="2969686" y="67444"/>
                  </a:cubicBezTo>
                  <a:cubicBezTo>
                    <a:pt x="3002672" y="76307"/>
                    <a:pt x="3020736" y="62574"/>
                    <a:pt x="3051174" y="62857"/>
                  </a:cubicBezTo>
                  <a:close/>
                  <a:moveTo>
                    <a:pt x="3127066" y="51250"/>
                  </a:moveTo>
                  <a:cubicBezTo>
                    <a:pt x="3139495" y="53218"/>
                    <a:pt x="3122405" y="60383"/>
                    <a:pt x="3089469" y="62602"/>
                  </a:cubicBezTo>
                  <a:cubicBezTo>
                    <a:pt x="3083183" y="60167"/>
                    <a:pt x="3074193" y="59785"/>
                    <a:pt x="3063349" y="60889"/>
                  </a:cubicBezTo>
                  <a:cubicBezTo>
                    <a:pt x="3041504" y="54023"/>
                    <a:pt x="3125838" y="58256"/>
                    <a:pt x="3104291" y="51390"/>
                  </a:cubicBezTo>
                  <a:cubicBezTo>
                    <a:pt x="3115500" y="50516"/>
                    <a:pt x="3122923" y="50594"/>
                    <a:pt x="3127066" y="51250"/>
                  </a:cubicBezTo>
                  <a:close/>
                  <a:moveTo>
                    <a:pt x="3647721" y="49677"/>
                  </a:moveTo>
                  <a:lnTo>
                    <a:pt x="3662745" y="50215"/>
                  </a:lnTo>
                  <a:lnTo>
                    <a:pt x="3653107" y="51036"/>
                  </a:lnTo>
                  <a:close/>
                  <a:moveTo>
                    <a:pt x="3688159" y="48049"/>
                  </a:moveTo>
                  <a:cubicBezTo>
                    <a:pt x="3700943" y="47978"/>
                    <a:pt x="3714705" y="48389"/>
                    <a:pt x="3728947" y="49097"/>
                  </a:cubicBezTo>
                  <a:cubicBezTo>
                    <a:pt x="3757447" y="50513"/>
                    <a:pt x="3787927" y="53146"/>
                    <a:pt x="3816791" y="55609"/>
                  </a:cubicBezTo>
                  <a:cubicBezTo>
                    <a:pt x="3831231" y="56784"/>
                    <a:pt x="3845277" y="57917"/>
                    <a:pt x="3858471" y="58979"/>
                  </a:cubicBezTo>
                  <a:cubicBezTo>
                    <a:pt x="3871651" y="60154"/>
                    <a:pt x="3883967" y="61598"/>
                    <a:pt x="3895039" y="62277"/>
                  </a:cubicBezTo>
                  <a:cubicBezTo>
                    <a:pt x="3917167" y="63792"/>
                    <a:pt x="3934227" y="63438"/>
                    <a:pt x="3942763" y="59616"/>
                  </a:cubicBezTo>
                  <a:cubicBezTo>
                    <a:pt x="3961279" y="62221"/>
                    <a:pt x="3968995" y="69370"/>
                    <a:pt x="3980703" y="74849"/>
                  </a:cubicBezTo>
                  <a:cubicBezTo>
                    <a:pt x="3965415" y="74481"/>
                    <a:pt x="3943187" y="72272"/>
                    <a:pt x="3918795" y="69483"/>
                  </a:cubicBezTo>
                  <a:cubicBezTo>
                    <a:pt x="3906605" y="68025"/>
                    <a:pt x="3893851" y="66510"/>
                    <a:pt x="3881151" y="64995"/>
                  </a:cubicBezTo>
                  <a:cubicBezTo>
                    <a:pt x="3874807" y="64231"/>
                    <a:pt x="3868467" y="63452"/>
                    <a:pt x="3862223" y="62702"/>
                  </a:cubicBezTo>
                  <a:cubicBezTo>
                    <a:pt x="3855965" y="62206"/>
                    <a:pt x="3849793" y="61711"/>
                    <a:pt x="3843791" y="61230"/>
                  </a:cubicBezTo>
                  <a:cubicBezTo>
                    <a:pt x="3795711" y="57520"/>
                    <a:pt x="3758153" y="55694"/>
                    <a:pt x="3769763" y="62943"/>
                  </a:cubicBezTo>
                  <a:cubicBezTo>
                    <a:pt x="3754983" y="60932"/>
                    <a:pt x="3737343" y="58526"/>
                    <a:pt x="3719023" y="56020"/>
                  </a:cubicBezTo>
                  <a:cubicBezTo>
                    <a:pt x="3700675" y="53655"/>
                    <a:pt x="3681591" y="51065"/>
                    <a:pt x="3663951" y="50258"/>
                  </a:cubicBezTo>
                  <a:lnTo>
                    <a:pt x="3662745" y="50215"/>
                  </a:lnTo>
                  <a:close/>
                  <a:moveTo>
                    <a:pt x="3468995" y="42825"/>
                  </a:moveTo>
                  <a:cubicBezTo>
                    <a:pt x="3475379" y="45274"/>
                    <a:pt x="3459479" y="45614"/>
                    <a:pt x="3451765" y="46718"/>
                  </a:cubicBezTo>
                  <a:cubicBezTo>
                    <a:pt x="3455175" y="48983"/>
                    <a:pt x="3462849" y="48842"/>
                    <a:pt x="3470595" y="48530"/>
                  </a:cubicBezTo>
                  <a:cubicBezTo>
                    <a:pt x="3480403" y="56529"/>
                    <a:pt x="3431293" y="47001"/>
                    <a:pt x="3410341" y="52041"/>
                  </a:cubicBezTo>
                  <a:cubicBezTo>
                    <a:pt x="3394103" y="45571"/>
                    <a:pt x="3437041" y="44637"/>
                    <a:pt x="3468995" y="42825"/>
                  </a:cubicBezTo>
                  <a:close/>
                  <a:moveTo>
                    <a:pt x="3577777" y="40008"/>
                  </a:moveTo>
                  <a:cubicBezTo>
                    <a:pt x="3593675" y="40022"/>
                    <a:pt x="3607911" y="40956"/>
                    <a:pt x="3620471" y="42798"/>
                  </a:cubicBezTo>
                  <a:lnTo>
                    <a:pt x="3647721" y="49677"/>
                  </a:lnTo>
                  <a:lnTo>
                    <a:pt x="3617495" y="48594"/>
                  </a:lnTo>
                  <a:cubicBezTo>
                    <a:pt x="3604895" y="48689"/>
                    <a:pt x="3595905" y="49542"/>
                    <a:pt x="3592699" y="51475"/>
                  </a:cubicBezTo>
                  <a:cubicBezTo>
                    <a:pt x="3562347" y="50966"/>
                    <a:pt x="3568659" y="40872"/>
                    <a:pt x="3577777" y="40008"/>
                  </a:cubicBezTo>
                  <a:close/>
                  <a:moveTo>
                    <a:pt x="3219293" y="38520"/>
                  </a:moveTo>
                  <a:cubicBezTo>
                    <a:pt x="3229295" y="40015"/>
                    <a:pt x="3215407" y="45411"/>
                    <a:pt x="3190721" y="45656"/>
                  </a:cubicBezTo>
                  <a:cubicBezTo>
                    <a:pt x="3159108" y="48091"/>
                    <a:pt x="3229469" y="54603"/>
                    <a:pt x="3175912" y="56175"/>
                  </a:cubicBezTo>
                  <a:cubicBezTo>
                    <a:pt x="3161571" y="52550"/>
                    <a:pt x="3175601" y="50002"/>
                    <a:pt x="3159561" y="46307"/>
                  </a:cubicBezTo>
                  <a:cubicBezTo>
                    <a:pt x="3178036" y="43914"/>
                    <a:pt x="3209054" y="42074"/>
                    <a:pt x="3200843" y="38662"/>
                  </a:cubicBezTo>
                  <a:cubicBezTo>
                    <a:pt x="3209971" y="37958"/>
                    <a:pt x="3215959" y="38022"/>
                    <a:pt x="3219293" y="38520"/>
                  </a:cubicBezTo>
                  <a:close/>
                  <a:moveTo>
                    <a:pt x="3452075" y="26289"/>
                  </a:moveTo>
                  <a:cubicBezTo>
                    <a:pt x="3442875" y="32263"/>
                    <a:pt x="3432851" y="38011"/>
                    <a:pt x="3375867" y="39583"/>
                  </a:cubicBezTo>
                  <a:cubicBezTo>
                    <a:pt x="3369795" y="36525"/>
                    <a:pt x="3392107" y="36100"/>
                    <a:pt x="3405301" y="34882"/>
                  </a:cubicBezTo>
                  <a:cubicBezTo>
                    <a:pt x="3393763" y="32971"/>
                    <a:pt x="3382211" y="31060"/>
                    <a:pt x="3367119" y="31386"/>
                  </a:cubicBezTo>
                  <a:cubicBezTo>
                    <a:pt x="3381643" y="24293"/>
                    <a:pt x="3418199" y="34642"/>
                    <a:pt x="3452075" y="26289"/>
                  </a:cubicBezTo>
                  <a:close/>
                  <a:moveTo>
                    <a:pt x="3323614" y="10801"/>
                  </a:moveTo>
                  <a:cubicBezTo>
                    <a:pt x="3342981" y="17936"/>
                    <a:pt x="3260728" y="24052"/>
                    <a:pt x="3243499" y="16351"/>
                  </a:cubicBezTo>
                  <a:cubicBezTo>
                    <a:pt x="3258222" y="16747"/>
                    <a:pt x="3287698" y="16124"/>
                    <a:pt x="3279883" y="12401"/>
                  </a:cubicBezTo>
                  <a:cubicBezTo>
                    <a:pt x="3311312" y="13406"/>
                    <a:pt x="3278934" y="18545"/>
                    <a:pt x="3323614" y="10801"/>
                  </a:cubicBezTo>
                  <a:close/>
                  <a:moveTo>
                    <a:pt x="3205996" y="0"/>
                  </a:moveTo>
                  <a:cubicBezTo>
                    <a:pt x="3221767" y="3511"/>
                    <a:pt x="3197672" y="8282"/>
                    <a:pt x="3168621" y="10972"/>
                  </a:cubicBezTo>
                  <a:cubicBezTo>
                    <a:pt x="3139528" y="13124"/>
                    <a:pt x="3105523" y="15785"/>
                    <a:pt x="3101021" y="10618"/>
                  </a:cubicBezTo>
                  <a:cubicBezTo>
                    <a:pt x="3108227" y="10618"/>
                    <a:pt x="3116127" y="10108"/>
                    <a:pt x="3124479" y="9259"/>
                  </a:cubicBezTo>
                  <a:cubicBezTo>
                    <a:pt x="3132832" y="8353"/>
                    <a:pt x="3141652" y="7206"/>
                    <a:pt x="3150741" y="6357"/>
                  </a:cubicBezTo>
                  <a:cubicBezTo>
                    <a:pt x="3168876" y="4389"/>
                    <a:pt x="3187946" y="1826"/>
                    <a:pt x="3205996" y="0"/>
                  </a:cubicBezTo>
                  <a:close/>
                </a:path>
              </a:pathLst>
            </a:custGeom>
            <a:blipFill dpi="0" rotWithShape="1">
              <a:blip r:embed="rId4"/>
              <a:srcRect/>
              <a:tile tx="0" ty="0" sx="100000" sy="100000" flip="none" algn="ctr"/>
            </a:blipFill>
            <a:ln w="14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endParaRPr>
            </a:p>
          </p:txBody>
        </p:sp>
        <p:sp>
          <p:nvSpPr>
            <p:cNvPr id="35" name="文本框 34">
              <a:extLst>
                <a:ext uri="{FF2B5EF4-FFF2-40B4-BE49-F238E27FC236}">
                  <a16:creationId xmlns:a16="http://schemas.microsoft.com/office/drawing/2014/main" id="{9FB3361D-F5D5-49B2-0981-529737B57AC5}"/>
                </a:ext>
              </a:extLst>
            </p:cNvPr>
            <p:cNvSpPr txBox="1"/>
            <p:nvPr/>
          </p:nvSpPr>
          <p:spPr>
            <a:xfrm>
              <a:off x="880818" y="296834"/>
              <a:ext cx="2827581" cy="49244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>
              <a:defPPr>
                <a:defRPr lang="zh-CN"/>
              </a:defPPr>
              <a:lvl1pPr algn="ctr">
                <a:defRPr sz="4000" kern="100" spc="-500">
                  <a:gradFill>
                    <a:gsLst>
                      <a:gs pos="100000">
                        <a:srgbClr val="C00000">
                          <a:lumMod val="67000"/>
                        </a:srgbClr>
                      </a:gs>
                      <a:gs pos="0">
                        <a:srgbClr val="C00000"/>
                      </a:gs>
                    </a:gsLst>
                    <a:lin ang="5400000" scaled="0"/>
                  </a:gradFill>
                  <a:latin typeface="演示秋鸿楷" panose="00000500000000000000" pitchFamily="2" charset="-122"/>
                  <a:ea typeface="演示秋鸿楷" panose="00000500000000000000" pitchFamily="2" charset="-122"/>
                  <a:cs typeface="Times New Roman" panose="02020603050405020304" pitchFamily="18" charset="0"/>
                </a:defRPr>
              </a:lvl1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3200" b="1" i="0" u="none" strike="noStrike" kern="100" cap="none" spc="0" normalizeH="0" baseline="0" noProof="0" dirty="0">
                  <a:ln>
                    <a:noFill/>
                  </a:ln>
                  <a:gradFill>
                    <a:gsLst>
                      <a:gs pos="100000">
                        <a:srgbClr val="434341"/>
                      </a:gs>
                      <a:gs pos="0">
                        <a:schemeClr val="tx1"/>
                      </a:gs>
                    </a:gsLst>
                    <a:lin ang="5400000" scaled="0"/>
                  </a:gra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拓展延申</a:t>
              </a:r>
            </a:p>
          </p:txBody>
        </p:sp>
      </p:grpSp>
      <p:sp>
        <p:nvSpPr>
          <p:cNvPr id="2" name="文本框 1">
            <a:extLst>
              <a:ext uri="{FF2B5EF4-FFF2-40B4-BE49-F238E27FC236}">
                <a16:creationId xmlns:a16="http://schemas.microsoft.com/office/drawing/2014/main" id="{87F93BCB-D59E-C107-7B38-D5B24EB082F7}"/>
              </a:ext>
            </a:extLst>
          </p:cNvPr>
          <p:cNvSpPr txBox="1"/>
          <p:nvPr/>
        </p:nvSpPr>
        <p:spPr>
          <a:xfrm>
            <a:off x="552868" y="1084929"/>
            <a:ext cx="6425448" cy="584775"/>
          </a:xfrm>
          <a:prstGeom prst="rect">
            <a:avLst/>
          </a:prstGeom>
        </p:spPr>
        <p:txBody>
          <a:bodyPr vert="horz" wrap="square" lIns="91440" tIns="45720" rIns="91440" bIns="45720" rtlCol="0">
            <a:spAutoFit/>
          </a:bodyPr>
          <a:lstStyle>
            <a:defPPr>
              <a:defRPr lang="en-US"/>
            </a:defPPr>
            <a:lvl1pPr marR="0" lvl="0" indent="0" fontAlgn="auto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kumimoji="0" sz="3200" b="1" i="0" u="none" strike="noStrike" cap="none" spc="0" normalizeH="0" baseline="0">
                <a:ln>
                  <a:noFill/>
                </a:ln>
                <a:solidFill>
                  <a:srgbClr val="52402D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黑体" panose="02010609060101010101" charset="-122"/>
              </a:defRPr>
            </a:lvl1pPr>
            <a:lvl2pPr marL="685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/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/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zh-CN" altLang="en-US" dirty="0">
                <a:sym typeface="微软雅黑" panose="020B0503020204020204" pitchFamily="34" charset="-122"/>
              </a:rPr>
              <a:t>阅读相关材料，回答问题</a:t>
            </a:r>
          </a:p>
        </p:txBody>
      </p:sp>
    </p:spTree>
    <p:extLst>
      <p:ext uri="{BB962C8B-B14F-4D97-AF65-F5344CB8AC3E}">
        <p14:creationId xmlns:p14="http://schemas.microsoft.com/office/powerpoint/2010/main" val="991608231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>
        <p159:morph option="byObject"/>
      </p:transition>
    </mc:Choice>
    <mc:Fallback xmlns="" xmlns:a16="http://schemas.microsoft.com/office/drawing/2014/main" xmlns:a14="http://schemas.microsoft.com/office/drawing/2010/main" xmlns:p14="http://schemas.microsoft.com/office/powerpoint/2010/main">
      <p:transition spd="slow">
        <p:fade/>
      </p:transition>
    </mc:Fallback>
  </mc:AlternateContent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矩形: 圆角 28">
            <a:extLst>
              <a:ext uri="{FF2B5EF4-FFF2-40B4-BE49-F238E27FC236}">
                <a16:creationId xmlns:a16="http://schemas.microsoft.com/office/drawing/2014/main" id="{7C0BA2DC-AE0E-F5FC-80E4-C872976285D6}"/>
              </a:ext>
            </a:extLst>
          </p:cNvPr>
          <p:cNvSpPr/>
          <p:nvPr/>
        </p:nvSpPr>
        <p:spPr>
          <a:xfrm>
            <a:off x="522514" y="1669704"/>
            <a:ext cx="11146972" cy="4354287"/>
          </a:xfrm>
          <a:prstGeom prst="roundRect">
            <a:avLst>
              <a:gd name="adj" fmla="val 2501"/>
            </a:avLst>
          </a:prstGeom>
          <a:gradFill>
            <a:gsLst>
              <a:gs pos="100000">
                <a:schemeClr val="accent4">
                  <a:lumMod val="20000"/>
                  <a:lumOff val="80000"/>
                </a:schemeClr>
              </a:gs>
              <a:gs pos="0">
                <a:schemeClr val="bg1"/>
              </a:gs>
            </a:gsLst>
            <a:lin ang="5400000" scaled="0"/>
          </a:gradFill>
          <a:ln>
            <a:noFill/>
          </a:ln>
          <a:effectLst>
            <a:outerShdw blurRad="127000" sx="102000" sy="102000" algn="ctr" rotWithShape="0">
              <a:srgbClr val="C00000">
                <a:alpha val="15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</p:txBody>
      </p:sp>
      <p:sp>
        <p:nvSpPr>
          <p:cNvPr id="30" name="矩形: 圆角 29">
            <a:extLst>
              <a:ext uri="{FF2B5EF4-FFF2-40B4-BE49-F238E27FC236}">
                <a16:creationId xmlns:a16="http://schemas.microsoft.com/office/drawing/2014/main" id="{1DA9CA7D-6F6D-018E-BF38-137468F833D5}"/>
              </a:ext>
            </a:extLst>
          </p:cNvPr>
          <p:cNvSpPr/>
          <p:nvPr/>
        </p:nvSpPr>
        <p:spPr>
          <a:xfrm>
            <a:off x="670669" y="1831835"/>
            <a:ext cx="10850662" cy="4027142"/>
          </a:xfrm>
          <a:prstGeom prst="roundRect">
            <a:avLst>
              <a:gd name="adj" fmla="val 2501"/>
            </a:avLst>
          </a:prstGeom>
          <a:noFill/>
          <a:ln>
            <a:gradFill>
              <a:gsLst>
                <a:gs pos="0">
                  <a:srgbClr val="C00000"/>
                </a:gs>
                <a:gs pos="100000">
                  <a:srgbClr val="C00000">
                    <a:lumMod val="67000"/>
                  </a:srgbClr>
                </a:gs>
              </a:gsLst>
              <a:lin ang="5400000" scaled="1"/>
            </a:gra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</p:txBody>
      </p:sp>
      <p:sp>
        <p:nvSpPr>
          <p:cNvPr id="34" name="文本框 33">
            <a:extLst>
              <a:ext uri="{FF2B5EF4-FFF2-40B4-BE49-F238E27FC236}">
                <a16:creationId xmlns:a16="http://schemas.microsoft.com/office/drawing/2014/main" id="{D7314B2E-C43B-ECA5-43BC-E7ABFABCB1ED}"/>
              </a:ext>
            </a:extLst>
          </p:cNvPr>
          <p:cNvSpPr txBox="1"/>
          <p:nvPr/>
        </p:nvSpPr>
        <p:spPr>
          <a:xfrm>
            <a:off x="954195" y="1973643"/>
            <a:ext cx="9423590" cy="523220"/>
          </a:xfrm>
          <a:prstGeom prst="rect">
            <a:avLst/>
          </a:prstGeom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lnSpc>
                <a:spcPct val="130000"/>
              </a:lnSpc>
              <a:defRPr sz="2800">
                <a:latin typeface="华文中宋" panose="02010600040101010101" pitchFamily="2" charset="-122"/>
                <a:ea typeface="华文中宋" panose="02010600040101010101" pitchFamily="2" charset="-122"/>
              </a:defRPr>
            </a:lvl1pPr>
            <a:lvl2pPr marL="685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/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/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zh-CN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孟子和荀子认为</a:t>
            </a:r>
            <a:r>
              <a:rPr lang="zh-CN" altLang="en-US" dirty="0">
                <a:solidFill>
                  <a:prstClr val="black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礼义</a:t>
            </a:r>
            <a:r>
              <a:rPr kumimoji="0" lang="zh-CN" altLang="zh-CN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分别起源于什么？</a:t>
            </a:r>
            <a:endParaRPr kumimoji="0" lang="zh-CN" altLang="en-US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</p:txBody>
      </p:sp>
      <p:sp>
        <p:nvSpPr>
          <p:cNvPr id="27" name="文本框 26">
            <a:extLst>
              <a:ext uri="{FF2B5EF4-FFF2-40B4-BE49-F238E27FC236}">
                <a16:creationId xmlns:a16="http://schemas.microsoft.com/office/drawing/2014/main" id="{2E66900E-3409-6680-0A39-F299AAB4FA79}"/>
              </a:ext>
            </a:extLst>
          </p:cNvPr>
          <p:cNvSpPr txBox="1"/>
          <p:nvPr/>
        </p:nvSpPr>
        <p:spPr>
          <a:xfrm>
            <a:off x="954194" y="2625168"/>
            <a:ext cx="9874767" cy="581762"/>
          </a:xfrm>
          <a:prstGeom prst="rect">
            <a:avLst/>
          </a:prstGeom>
        </p:spPr>
        <p:txBody>
          <a:bodyPr wrap="square" rtlCol="0">
            <a:spAutoFit/>
          </a:bodyPr>
          <a:lstStyle>
            <a:defPPr>
              <a:defRPr lang="zh-CN"/>
            </a:defPPr>
            <a:lvl1pPr>
              <a:lnSpc>
                <a:spcPct val="100000"/>
              </a:lnSpc>
              <a:defRPr sz="2400">
                <a:solidFill>
                  <a:srgbClr val="C00000"/>
                </a:solidFill>
                <a:latin typeface="锐字云字库魏体GB" panose="02010604000000000000" pitchFamily="2" charset="-122"/>
                <a:ea typeface="锐字云字库魏体GB" panose="02010604000000000000" pitchFamily="2" charset="-122"/>
              </a:defRPr>
            </a:lvl1pPr>
          </a:lstStyle>
          <a:p>
            <a:pPr marL="514350" marR="0" lvl="0" indent="-514350" algn="just" defTabSz="914400" rtl="0" eaLnBrk="1" fontAlgn="auto" latinLnBrk="0" hangingPunct="1">
              <a:lnSpc>
                <a:spcPct val="12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rabicPeriod"/>
              <a:tabLst/>
              <a:defRPr/>
            </a:pPr>
            <a:r>
              <a:rPr kumimoji="0" lang="zh-CN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9B313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孟子认为</a:t>
            </a:r>
            <a:r>
              <a:rPr lang="zh-CN" altLang="en-US" sz="2800" dirty="0">
                <a:solidFill>
                  <a:srgbClr val="9B313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礼义</a:t>
            </a:r>
            <a:r>
              <a:rPr kumimoji="0" lang="zh-CN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9B313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起源于内在的人性，是人性之善的自然发展。</a:t>
            </a:r>
          </a:p>
        </p:txBody>
      </p:sp>
      <p:sp>
        <p:nvSpPr>
          <p:cNvPr id="28" name="文本框 27">
            <a:extLst>
              <a:ext uri="{FF2B5EF4-FFF2-40B4-BE49-F238E27FC236}">
                <a16:creationId xmlns:a16="http://schemas.microsoft.com/office/drawing/2014/main" id="{D6E37824-731A-9A34-20FB-E78B3CCDEBC1}"/>
              </a:ext>
            </a:extLst>
          </p:cNvPr>
          <p:cNvSpPr txBox="1"/>
          <p:nvPr/>
        </p:nvSpPr>
        <p:spPr>
          <a:xfrm>
            <a:off x="954195" y="3845406"/>
            <a:ext cx="9874766" cy="1120371"/>
          </a:xfrm>
          <a:prstGeom prst="rect">
            <a:avLst/>
          </a:prstGeom>
        </p:spPr>
        <p:txBody>
          <a:bodyPr wrap="square" rtlCol="0">
            <a:spAutoFit/>
          </a:bodyPr>
          <a:lstStyle>
            <a:defPPr>
              <a:defRPr lang="zh-CN"/>
            </a:defPPr>
            <a:lvl1pPr>
              <a:lnSpc>
                <a:spcPct val="100000"/>
              </a:lnSpc>
              <a:defRPr sz="2800">
                <a:solidFill>
                  <a:srgbClr val="C00000"/>
                </a:solidFill>
                <a:latin typeface="锐字云字库魏体GB" panose="02010604000000000000" pitchFamily="2" charset="-122"/>
                <a:ea typeface="锐字云字库魏体GB" panose="02010604000000000000" pitchFamily="2" charset="-122"/>
              </a:defRPr>
            </a:lvl1pPr>
          </a:lstStyle>
          <a:p>
            <a:pPr marL="514350" marR="0" lvl="0" indent="-514350" algn="just" defTabSz="914400" rtl="0" eaLnBrk="1" fontAlgn="auto" latinLnBrk="0" hangingPunct="1">
              <a:lnSpc>
                <a:spcPct val="12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rabicPeriod" startAt="2"/>
              <a:tabLst/>
              <a:defRPr/>
            </a:pPr>
            <a:r>
              <a:rPr kumimoji="0" lang="zh-CN" altLang="en-US" b="0" i="0" u="none" strike="noStrike" kern="1200" cap="none" spc="0" normalizeH="0" baseline="0" noProof="0" dirty="0">
                <a:ln>
                  <a:noFill/>
                </a:ln>
                <a:solidFill>
                  <a:srgbClr val="9B313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荀子认为</a:t>
            </a:r>
            <a:r>
              <a:rPr lang="zh-CN" altLang="en-US" dirty="0">
                <a:solidFill>
                  <a:srgbClr val="9B313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礼义</a:t>
            </a:r>
            <a:r>
              <a:rPr kumimoji="0" lang="zh-CN" altLang="en-US" b="0" i="0" u="none" strike="noStrike" kern="1200" cap="none" spc="0" normalizeH="0" baseline="0" noProof="0" dirty="0">
                <a:ln>
                  <a:noFill/>
                </a:ln>
                <a:solidFill>
                  <a:srgbClr val="9B313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源于人们对欲望的约束、协调，是人们在社会生活中形成和发展起来的一种规范。</a:t>
            </a:r>
          </a:p>
        </p:txBody>
      </p:sp>
      <p:grpSp>
        <p:nvGrpSpPr>
          <p:cNvPr id="31" name="组合 30">
            <a:extLst>
              <a:ext uri="{FF2B5EF4-FFF2-40B4-BE49-F238E27FC236}">
                <a16:creationId xmlns:a16="http://schemas.microsoft.com/office/drawing/2014/main" id="{21A1832E-58BC-470D-CF23-C52A2B824985}"/>
              </a:ext>
            </a:extLst>
          </p:cNvPr>
          <p:cNvGrpSpPr/>
          <p:nvPr/>
        </p:nvGrpSpPr>
        <p:grpSpPr>
          <a:xfrm>
            <a:off x="0" y="0"/>
            <a:ext cx="12192000" cy="960332"/>
            <a:chOff x="0" y="0"/>
            <a:chExt cx="12192000" cy="960332"/>
          </a:xfrm>
        </p:grpSpPr>
        <p:pic>
          <p:nvPicPr>
            <p:cNvPr id="32" name="图片 31" descr="水中的倒影&#10;&#10;中度可信度描述已自动生成">
              <a:extLst>
                <a:ext uri="{FF2B5EF4-FFF2-40B4-BE49-F238E27FC236}">
                  <a16:creationId xmlns:a16="http://schemas.microsoft.com/office/drawing/2014/main" id="{78342CAF-5283-5EE6-C75F-9B0A64098D5F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">
              <a:alphaModFix amt="35000"/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colorTemperature colorTemp="7200"/>
                      </a14:imgEffect>
                      <a14:imgEffect>
                        <a14:brightnessContrast bright="-40000" contras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56" t="21750" r="156" b="41484"/>
            <a:stretch/>
          </p:blipFill>
          <p:spPr>
            <a:xfrm flipV="1">
              <a:off x="0" y="0"/>
              <a:ext cx="12192000" cy="901816"/>
            </a:xfrm>
            <a:custGeom>
              <a:avLst/>
              <a:gdLst>
                <a:gd name="connsiteX0" fmla="*/ 0 w 12192000"/>
                <a:gd name="connsiteY0" fmla="*/ 1435312 h 1435312"/>
                <a:gd name="connsiteX1" fmla="*/ 12192000 w 12192000"/>
                <a:gd name="connsiteY1" fmla="*/ 1435312 h 1435312"/>
                <a:gd name="connsiteX2" fmla="*/ 12192000 w 12192000"/>
                <a:gd name="connsiteY2" fmla="*/ 0 h 1435312"/>
                <a:gd name="connsiteX3" fmla="*/ 0 w 12192000"/>
                <a:gd name="connsiteY3" fmla="*/ 0 h 1435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192000" h="1435312">
                  <a:moveTo>
                    <a:pt x="0" y="1435312"/>
                  </a:moveTo>
                  <a:lnTo>
                    <a:pt x="12192000" y="1435312"/>
                  </a:lnTo>
                  <a:lnTo>
                    <a:pt x="12192000" y="0"/>
                  </a:lnTo>
                  <a:lnTo>
                    <a:pt x="0" y="0"/>
                  </a:lnTo>
                  <a:close/>
                </a:path>
              </a:pathLst>
            </a:custGeom>
          </p:spPr>
        </p:pic>
        <p:sp>
          <p:nvSpPr>
            <p:cNvPr id="35" name="任意多边形: 形状 34">
              <a:extLst>
                <a:ext uri="{FF2B5EF4-FFF2-40B4-BE49-F238E27FC236}">
                  <a16:creationId xmlns:a16="http://schemas.microsoft.com/office/drawing/2014/main" id="{A54AA14A-3D5F-FF4F-59E3-FB2069AD6806}"/>
                </a:ext>
              </a:extLst>
            </p:cNvPr>
            <p:cNvSpPr/>
            <p:nvPr/>
          </p:nvSpPr>
          <p:spPr>
            <a:xfrm rot="1810400">
              <a:off x="621308" y="125782"/>
              <a:ext cx="835816" cy="834550"/>
            </a:xfrm>
            <a:custGeom>
              <a:avLst/>
              <a:gdLst>
                <a:gd name="connsiteX0" fmla="*/ 3717777 w 6868353"/>
                <a:gd name="connsiteY0" fmla="*/ 6844295 h 6857985"/>
                <a:gd name="connsiteX1" fmla="*/ 3629083 w 6868353"/>
                <a:gd name="connsiteY1" fmla="*/ 6857985 h 6857985"/>
                <a:gd name="connsiteX2" fmla="*/ 3665495 w 6868353"/>
                <a:gd name="connsiteY2" fmla="*/ 6851374 h 6857985"/>
                <a:gd name="connsiteX3" fmla="*/ 3717777 w 6868353"/>
                <a:gd name="connsiteY3" fmla="*/ 6844295 h 6857985"/>
                <a:gd name="connsiteX4" fmla="*/ 4202355 w 6868353"/>
                <a:gd name="connsiteY4" fmla="*/ 6726734 h 6857985"/>
                <a:gd name="connsiteX5" fmla="*/ 4199417 w 6868353"/>
                <a:gd name="connsiteY5" fmla="*/ 6727683 h 6857985"/>
                <a:gd name="connsiteX6" fmla="*/ 4194531 w 6868353"/>
                <a:gd name="connsiteY6" fmla="*/ 6728737 h 6857985"/>
                <a:gd name="connsiteX7" fmla="*/ 2562809 w 6868353"/>
                <a:gd name="connsiteY7" fmla="*/ 6710119 h 6857985"/>
                <a:gd name="connsiteX8" fmla="*/ 2548030 w 6868353"/>
                <a:gd name="connsiteY8" fmla="*/ 6710439 h 6857985"/>
                <a:gd name="connsiteX9" fmla="*/ 2597509 w 6868353"/>
                <a:gd name="connsiteY9" fmla="*/ 6725616 h 6857985"/>
                <a:gd name="connsiteX10" fmla="*/ 2602903 w 6868353"/>
                <a:gd name="connsiteY10" fmla="*/ 6729920 h 6857985"/>
                <a:gd name="connsiteX11" fmla="*/ 2671211 w 6868353"/>
                <a:gd name="connsiteY11" fmla="*/ 6741019 h 6857985"/>
                <a:gd name="connsiteX12" fmla="*/ 2683046 w 6868353"/>
                <a:gd name="connsiteY12" fmla="*/ 6743171 h 6857985"/>
                <a:gd name="connsiteX13" fmla="*/ 2695590 w 6868353"/>
                <a:gd name="connsiteY13" fmla="*/ 6745068 h 6857985"/>
                <a:gd name="connsiteX14" fmla="*/ 2722233 w 6868353"/>
                <a:gd name="connsiteY14" fmla="*/ 6749612 h 6857985"/>
                <a:gd name="connsiteX15" fmla="*/ 2780547 w 6868353"/>
                <a:gd name="connsiteY15" fmla="*/ 6762283 h 6857985"/>
                <a:gd name="connsiteX16" fmla="*/ 2774884 w 6868353"/>
                <a:gd name="connsiteY16" fmla="*/ 6752288 h 6857985"/>
                <a:gd name="connsiteX17" fmla="*/ 2711502 w 6868353"/>
                <a:gd name="connsiteY17" fmla="*/ 6741132 h 6857985"/>
                <a:gd name="connsiteX18" fmla="*/ 2677199 w 6868353"/>
                <a:gd name="connsiteY18" fmla="*/ 6733983 h 6857985"/>
                <a:gd name="connsiteX19" fmla="*/ 2643661 w 6868353"/>
                <a:gd name="connsiteY19" fmla="*/ 6725857 h 6857985"/>
                <a:gd name="connsiteX20" fmla="*/ 2562809 w 6868353"/>
                <a:gd name="connsiteY20" fmla="*/ 6710119 h 6857985"/>
                <a:gd name="connsiteX21" fmla="*/ 4357765 w 6868353"/>
                <a:gd name="connsiteY21" fmla="*/ 6665080 h 6857985"/>
                <a:gd name="connsiteX22" fmla="*/ 4310139 w 6868353"/>
                <a:gd name="connsiteY22" fmla="*/ 6681375 h 6857985"/>
                <a:gd name="connsiteX23" fmla="*/ 4305001 w 6868353"/>
                <a:gd name="connsiteY23" fmla="*/ 6686627 h 6857985"/>
                <a:gd name="connsiteX24" fmla="*/ 4321041 w 6868353"/>
                <a:gd name="connsiteY24" fmla="*/ 6689161 h 6857985"/>
                <a:gd name="connsiteX25" fmla="*/ 4357765 w 6868353"/>
                <a:gd name="connsiteY25" fmla="*/ 6665080 h 6857985"/>
                <a:gd name="connsiteX26" fmla="*/ 2179350 w 6868353"/>
                <a:gd name="connsiteY26" fmla="*/ 6595597 h 6857985"/>
                <a:gd name="connsiteX27" fmla="*/ 2199538 w 6868353"/>
                <a:gd name="connsiteY27" fmla="*/ 6610108 h 6857985"/>
                <a:gd name="connsiteX28" fmla="*/ 2216724 w 6868353"/>
                <a:gd name="connsiteY28" fmla="*/ 6614893 h 6857985"/>
                <a:gd name="connsiteX29" fmla="*/ 2241273 w 6868353"/>
                <a:gd name="connsiteY29" fmla="*/ 6625949 h 6857985"/>
                <a:gd name="connsiteX30" fmla="*/ 2253207 w 6868353"/>
                <a:gd name="connsiteY30" fmla="*/ 6629871 h 6857985"/>
                <a:gd name="connsiteX31" fmla="*/ 2211486 w 6868353"/>
                <a:gd name="connsiteY31" fmla="*/ 6607036 h 6857985"/>
                <a:gd name="connsiteX32" fmla="*/ 2179350 w 6868353"/>
                <a:gd name="connsiteY32" fmla="*/ 6595597 h 6857985"/>
                <a:gd name="connsiteX33" fmla="*/ 4897023 w 6868353"/>
                <a:gd name="connsiteY33" fmla="*/ 6462435 h 6857985"/>
                <a:gd name="connsiteX34" fmla="*/ 4827441 w 6868353"/>
                <a:gd name="connsiteY34" fmla="*/ 6497262 h 6857985"/>
                <a:gd name="connsiteX35" fmla="*/ 4897023 w 6868353"/>
                <a:gd name="connsiteY35" fmla="*/ 6462435 h 6857985"/>
                <a:gd name="connsiteX36" fmla="*/ 1825177 w 6868353"/>
                <a:gd name="connsiteY36" fmla="*/ 6447131 h 6857985"/>
                <a:gd name="connsiteX37" fmla="*/ 1882644 w 6868353"/>
                <a:gd name="connsiteY37" fmla="*/ 6481109 h 6857985"/>
                <a:gd name="connsiteX38" fmla="*/ 1825718 w 6868353"/>
                <a:gd name="connsiteY38" fmla="*/ 6454451 h 6857985"/>
                <a:gd name="connsiteX39" fmla="*/ 1825177 w 6868353"/>
                <a:gd name="connsiteY39" fmla="*/ 6447131 h 6857985"/>
                <a:gd name="connsiteX40" fmla="*/ 5028543 w 6868353"/>
                <a:gd name="connsiteY40" fmla="*/ 6438991 h 6857985"/>
                <a:gd name="connsiteX41" fmla="*/ 4992259 w 6868353"/>
                <a:gd name="connsiteY41" fmla="*/ 6468792 h 6857985"/>
                <a:gd name="connsiteX42" fmla="*/ 4954615 w 6868353"/>
                <a:gd name="connsiteY42" fmla="*/ 6490665 h 6857985"/>
                <a:gd name="connsiteX43" fmla="*/ 4933323 w 6868353"/>
                <a:gd name="connsiteY43" fmla="*/ 6502443 h 6857985"/>
                <a:gd name="connsiteX44" fmla="*/ 4911083 w 6868353"/>
                <a:gd name="connsiteY44" fmla="*/ 6514066 h 6857985"/>
                <a:gd name="connsiteX45" fmla="*/ 4951995 w 6868353"/>
                <a:gd name="connsiteY45" fmla="*/ 6483841 h 6857985"/>
                <a:gd name="connsiteX46" fmla="*/ 5028543 w 6868353"/>
                <a:gd name="connsiteY46" fmla="*/ 6438991 h 6857985"/>
                <a:gd name="connsiteX47" fmla="*/ 5190715 w 6868353"/>
                <a:gd name="connsiteY47" fmla="*/ 6300109 h 6857985"/>
                <a:gd name="connsiteX48" fmla="*/ 5169479 w 6868353"/>
                <a:gd name="connsiteY48" fmla="*/ 6321033 h 6857985"/>
                <a:gd name="connsiteX49" fmla="*/ 5120211 w 6868353"/>
                <a:gd name="connsiteY49" fmla="*/ 6352547 h 6857985"/>
                <a:gd name="connsiteX50" fmla="*/ 5141135 w 6868353"/>
                <a:gd name="connsiteY50" fmla="*/ 6333435 h 6857985"/>
                <a:gd name="connsiteX51" fmla="*/ 5190715 w 6868353"/>
                <a:gd name="connsiteY51" fmla="*/ 6300109 h 6857985"/>
                <a:gd name="connsiteX52" fmla="*/ 1482125 w 6868353"/>
                <a:gd name="connsiteY52" fmla="*/ 6226308 h 6857985"/>
                <a:gd name="connsiteX53" fmla="*/ 1505017 w 6868353"/>
                <a:gd name="connsiteY53" fmla="*/ 6244103 h 6857985"/>
                <a:gd name="connsiteX54" fmla="*/ 1525021 w 6868353"/>
                <a:gd name="connsiteY54" fmla="*/ 6258572 h 6857985"/>
                <a:gd name="connsiteX55" fmla="*/ 1554609 w 6868353"/>
                <a:gd name="connsiteY55" fmla="*/ 6272007 h 6857985"/>
                <a:gd name="connsiteX56" fmla="*/ 1514162 w 6868353"/>
                <a:gd name="connsiteY56" fmla="*/ 6246001 h 6857985"/>
                <a:gd name="connsiteX57" fmla="*/ 1482125 w 6868353"/>
                <a:gd name="connsiteY57" fmla="*/ 6226308 h 6857985"/>
                <a:gd name="connsiteX58" fmla="*/ 5257607 w 6868353"/>
                <a:gd name="connsiteY58" fmla="*/ 6221693 h 6857985"/>
                <a:gd name="connsiteX59" fmla="*/ 5189581 w 6868353"/>
                <a:gd name="connsiteY59" fmla="*/ 6276142 h 6857985"/>
                <a:gd name="connsiteX60" fmla="*/ 5257607 w 6868353"/>
                <a:gd name="connsiteY60" fmla="*/ 6221693 h 6857985"/>
                <a:gd name="connsiteX61" fmla="*/ 1270390 w 6868353"/>
                <a:gd name="connsiteY61" fmla="*/ 6116647 h 6857985"/>
                <a:gd name="connsiteX62" fmla="*/ 1315211 w 6868353"/>
                <a:gd name="connsiteY62" fmla="*/ 6141451 h 6857985"/>
                <a:gd name="connsiteX63" fmla="*/ 1339958 w 6868353"/>
                <a:gd name="connsiteY63" fmla="*/ 6168745 h 6857985"/>
                <a:gd name="connsiteX64" fmla="*/ 1270390 w 6868353"/>
                <a:gd name="connsiteY64" fmla="*/ 6116647 h 6857985"/>
                <a:gd name="connsiteX65" fmla="*/ 1345731 w 6868353"/>
                <a:gd name="connsiteY65" fmla="*/ 6092526 h 6857985"/>
                <a:gd name="connsiteX66" fmla="*/ 1339039 w 6868353"/>
                <a:gd name="connsiteY66" fmla="*/ 6093401 h 6857985"/>
                <a:gd name="connsiteX67" fmla="*/ 1390415 w 6868353"/>
                <a:gd name="connsiteY67" fmla="*/ 6133437 h 6857985"/>
                <a:gd name="connsiteX68" fmla="*/ 1398201 w 6868353"/>
                <a:gd name="connsiteY68" fmla="*/ 6125481 h 6857985"/>
                <a:gd name="connsiteX69" fmla="*/ 1345731 w 6868353"/>
                <a:gd name="connsiteY69" fmla="*/ 6092526 h 6857985"/>
                <a:gd name="connsiteX70" fmla="*/ 1321668 w 6868353"/>
                <a:gd name="connsiteY70" fmla="*/ 6090668 h 6857985"/>
                <a:gd name="connsiteX71" fmla="*/ 1352983 w 6868353"/>
                <a:gd name="connsiteY71" fmla="*/ 6116378 h 6857985"/>
                <a:gd name="connsiteX72" fmla="*/ 1391208 w 6868353"/>
                <a:gd name="connsiteY72" fmla="*/ 6145527 h 6857985"/>
                <a:gd name="connsiteX73" fmla="*/ 1411636 w 6868353"/>
                <a:gd name="connsiteY73" fmla="*/ 6149746 h 6857985"/>
                <a:gd name="connsiteX74" fmla="*/ 1362299 w 6868353"/>
                <a:gd name="connsiteY74" fmla="*/ 6116434 h 6857985"/>
                <a:gd name="connsiteX75" fmla="*/ 1321668 w 6868353"/>
                <a:gd name="connsiteY75" fmla="*/ 6090668 h 6857985"/>
                <a:gd name="connsiteX76" fmla="*/ 5463947 w 6868353"/>
                <a:gd name="connsiteY76" fmla="*/ 6044970 h 6857985"/>
                <a:gd name="connsiteX77" fmla="*/ 5367083 w 6868353"/>
                <a:gd name="connsiteY77" fmla="*/ 6132065 h 6857985"/>
                <a:gd name="connsiteX78" fmla="*/ 5406979 w 6868353"/>
                <a:gd name="connsiteY78" fmla="*/ 6094704 h 6857985"/>
                <a:gd name="connsiteX79" fmla="*/ 5463947 w 6868353"/>
                <a:gd name="connsiteY79" fmla="*/ 6044970 h 6857985"/>
                <a:gd name="connsiteX80" fmla="*/ 1241425 w 6868353"/>
                <a:gd name="connsiteY80" fmla="*/ 6001535 h 6857985"/>
                <a:gd name="connsiteX81" fmla="*/ 1330148 w 6868353"/>
                <a:gd name="connsiteY81" fmla="*/ 6086266 h 6857985"/>
                <a:gd name="connsiteX82" fmla="*/ 1291725 w 6868353"/>
                <a:gd name="connsiteY82" fmla="*/ 6045493 h 6857985"/>
                <a:gd name="connsiteX83" fmla="*/ 1266285 w 6868353"/>
                <a:gd name="connsiteY83" fmla="*/ 6024045 h 6857985"/>
                <a:gd name="connsiteX84" fmla="*/ 1241425 w 6868353"/>
                <a:gd name="connsiteY84" fmla="*/ 6001535 h 6857985"/>
                <a:gd name="connsiteX85" fmla="*/ 5531291 w 6868353"/>
                <a:gd name="connsiteY85" fmla="*/ 5982225 h 6857985"/>
                <a:gd name="connsiteX86" fmla="*/ 5514955 w 6868353"/>
                <a:gd name="connsiteY86" fmla="*/ 6001210 h 6857985"/>
                <a:gd name="connsiteX87" fmla="*/ 5500359 w 6868353"/>
                <a:gd name="connsiteY87" fmla="*/ 6014617 h 6857985"/>
                <a:gd name="connsiteX88" fmla="*/ 5483313 w 6868353"/>
                <a:gd name="connsiteY88" fmla="*/ 6026155 h 6857985"/>
                <a:gd name="connsiteX89" fmla="*/ 5490647 w 6868353"/>
                <a:gd name="connsiteY89" fmla="*/ 6016131 h 6857985"/>
                <a:gd name="connsiteX90" fmla="*/ 5531291 w 6868353"/>
                <a:gd name="connsiteY90" fmla="*/ 5982225 h 6857985"/>
                <a:gd name="connsiteX91" fmla="*/ 3445263 w 6868353"/>
                <a:gd name="connsiteY91" fmla="*/ 5859795 h 6857985"/>
                <a:gd name="connsiteX92" fmla="*/ 3434819 w 6868353"/>
                <a:gd name="connsiteY92" fmla="*/ 5865159 h 6857985"/>
                <a:gd name="connsiteX93" fmla="*/ 3455233 w 6868353"/>
                <a:gd name="connsiteY93" fmla="*/ 5867495 h 6857985"/>
                <a:gd name="connsiteX94" fmla="*/ 3456027 w 6868353"/>
                <a:gd name="connsiteY94" fmla="*/ 5873314 h 6857985"/>
                <a:gd name="connsiteX95" fmla="*/ 3488021 w 6868353"/>
                <a:gd name="connsiteY95" fmla="*/ 5872521 h 6857985"/>
                <a:gd name="connsiteX96" fmla="*/ 3470211 w 6868353"/>
                <a:gd name="connsiteY96" fmla="*/ 5861323 h 6857985"/>
                <a:gd name="connsiteX97" fmla="*/ 3445263 w 6868353"/>
                <a:gd name="connsiteY97" fmla="*/ 5859795 h 6857985"/>
                <a:gd name="connsiteX98" fmla="*/ 993462 w 6868353"/>
                <a:gd name="connsiteY98" fmla="*/ 5853268 h 6857985"/>
                <a:gd name="connsiteX99" fmla="*/ 1060326 w 6868353"/>
                <a:gd name="connsiteY99" fmla="*/ 5918773 h 6857985"/>
                <a:gd name="connsiteX100" fmla="*/ 1128365 w 6868353"/>
                <a:gd name="connsiteY100" fmla="*/ 5982962 h 6857985"/>
                <a:gd name="connsiteX101" fmla="*/ 1071553 w 6868353"/>
                <a:gd name="connsiteY101" fmla="*/ 5944751 h 6857985"/>
                <a:gd name="connsiteX102" fmla="*/ 993462 w 6868353"/>
                <a:gd name="connsiteY102" fmla="*/ 5853268 h 6857985"/>
                <a:gd name="connsiteX103" fmla="*/ 3086913 w 6868353"/>
                <a:gd name="connsiteY103" fmla="*/ 5838983 h 6857985"/>
                <a:gd name="connsiteX104" fmla="*/ 3103696 w 6868353"/>
                <a:gd name="connsiteY104" fmla="*/ 5840554 h 6857985"/>
                <a:gd name="connsiteX105" fmla="*/ 3143209 w 6868353"/>
                <a:gd name="connsiteY105" fmla="*/ 5839733 h 6857985"/>
                <a:gd name="connsiteX106" fmla="*/ 3164926 w 6868353"/>
                <a:gd name="connsiteY106" fmla="*/ 5842848 h 6857985"/>
                <a:gd name="connsiteX107" fmla="*/ 3188413 w 6868353"/>
                <a:gd name="connsiteY107" fmla="*/ 5843938 h 6857985"/>
                <a:gd name="connsiteX108" fmla="*/ 3246330 w 6868353"/>
                <a:gd name="connsiteY108" fmla="*/ 5847746 h 6857985"/>
                <a:gd name="connsiteX109" fmla="*/ 3262483 w 6868353"/>
                <a:gd name="connsiteY109" fmla="*/ 5844221 h 6857985"/>
                <a:gd name="connsiteX110" fmla="*/ 3289183 w 6868353"/>
                <a:gd name="connsiteY110" fmla="*/ 5841064 h 6857985"/>
                <a:gd name="connsiteX111" fmla="*/ 3268004 w 6868353"/>
                <a:gd name="connsiteY111" fmla="*/ 5850139 h 6857985"/>
                <a:gd name="connsiteX112" fmla="*/ 3218723 w 6868353"/>
                <a:gd name="connsiteY112" fmla="*/ 5851342 h 6857985"/>
                <a:gd name="connsiteX113" fmla="*/ 3155115 w 6868353"/>
                <a:gd name="connsiteY113" fmla="*/ 5848822 h 6857985"/>
                <a:gd name="connsiteX114" fmla="*/ 3091833 w 6868353"/>
                <a:gd name="connsiteY114" fmla="*/ 5841998 h 6857985"/>
                <a:gd name="connsiteX115" fmla="*/ 3086913 w 6868353"/>
                <a:gd name="connsiteY115" fmla="*/ 5838983 h 6857985"/>
                <a:gd name="connsiteX116" fmla="*/ 3758903 w 6868353"/>
                <a:gd name="connsiteY116" fmla="*/ 5835288 h 6857985"/>
                <a:gd name="connsiteX117" fmla="*/ 3735007 w 6868353"/>
                <a:gd name="connsiteY117" fmla="*/ 5840030 h 6857985"/>
                <a:gd name="connsiteX118" fmla="*/ 3714705 w 6868353"/>
                <a:gd name="connsiteY118" fmla="*/ 5839563 h 6857985"/>
                <a:gd name="connsiteX119" fmla="*/ 3674485 w 6868353"/>
                <a:gd name="connsiteY119" fmla="*/ 5838445 h 6857985"/>
                <a:gd name="connsiteX120" fmla="*/ 3658403 w 6868353"/>
                <a:gd name="connsiteY120" fmla="*/ 5855221 h 6857985"/>
                <a:gd name="connsiteX121" fmla="*/ 3723427 w 6868353"/>
                <a:gd name="connsiteY121" fmla="*/ 5847350 h 6857985"/>
                <a:gd name="connsiteX122" fmla="*/ 3738871 w 6868353"/>
                <a:gd name="connsiteY122" fmla="*/ 5845325 h 6857985"/>
                <a:gd name="connsiteX123" fmla="*/ 3750877 w 6868353"/>
                <a:gd name="connsiteY123" fmla="*/ 5842253 h 6857985"/>
                <a:gd name="connsiteX124" fmla="*/ 3758903 w 6868353"/>
                <a:gd name="connsiteY124" fmla="*/ 5835288 h 6857985"/>
                <a:gd name="connsiteX125" fmla="*/ 3889311 w 6868353"/>
                <a:gd name="connsiteY125" fmla="*/ 5813212 h 6857985"/>
                <a:gd name="connsiteX126" fmla="*/ 3867375 w 6868353"/>
                <a:gd name="connsiteY126" fmla="*/ 5814803 h 6857985"/>
                <a:gd name="connsiteX127" fmla="*/ 3896255 w 6868353"/>
                <a:gd name="connsiteY127" fmla="*/ 5825901 h 6857985"/>
                <a:gd name="connsiteX128" fmla="*/ 3889311 w 6868353"/>
                <a:gd name="connsiteY128" fmla="*/ 5813212 h 6857985"/>
                <a:gd name="connsiteX129" fmla="*/ 3740031 w 6868353"/>
                <a:gd name="connsiteY129" fmla="*/ 5812197 h 6857985"/>
                <a:gd name="connsiteX130" fmla="*/ 3678689 w 6868353"/>
                <a:gd name="connsiteY130" fmla="*/ 5827204 h 6857985"/>
                <a:gd name="connsiteX131" fmla="*/ 3647047 w 6868353"/>
                <a:gd name="connsiteY131" fmla="*/ 5832414 h 6857985"/>
                <a:gd name="connsiteX132" fmla="*/ 3605907 w 6868353"/>
                <a:gd name="connsiteY132" fmla="*/ 5837836 h 6857985"/>
                <a:gd name="connsiteX133" fmla="*/ 3622643 w 6868353"/>
                <a:gd name="connsiteY133" fmla="*/ 5841446 h 6857985"/>
                <a:gd name="connsiteX134" fmla="*/ 3636955 w 6868353"/>
                <a:gd name="connsiteY134" fmla="*/ 5841856 h 6857985"/>
                <a:gd name="connsiteX135" fmla="*/ 3660739 w 6868353"/>
                <a:gd name="connsiteY135" fmla="*/ 5838530 h 6857985"/>
                <a:gd name="connsiteX136" fmla="*/ 3705829 w 6868353"/>
                <a:gd name="connsiteY136" fmla="*/ 5834410 h 6857985"/>
                <a:gd name="connsiteX137" fmla="*/ 3728819 w 6868353"/>
                <a:gd name="connsiteY137" fmla="*/ 5824061 h 6857985"/>
                <a:gd name="connsiteX138" fmla="*/ 3743529 w 6868353"/>
                <a:gd name="connsiteY138" fmla="*/ 5818823 h 6857985"/>
                <a:gd name="connsiteX139" fmla="*/ 3740031 w 6868353"/>
                <a:gd name="connsiteY139" fmla="*/ 5812197 h 6857985"/>
                <a:gd name="connsiteX140" fmla="*/ 2797504 w 6868353"/>
                <a:gd name="connsiteY140" fmla="*/ 5810049 h 6857985"/>
                <a:gd name="connsiteX141" fmla="*/ 2793260 w 6868353"/>
                <a:gd name="connsiteY141" fmla="*/ 5811999 h 6857985"/>
                <a:gd name="connsiteX142" fmla="*/ 2826303 w 6868353"/>
                <a:gd name="connsiteY142" fmla="*/ 5825024 h 6857985"/>
                <a:gd name="connsiteX143" fmla="*/ 2840686 w 6868353"/>
                <a:gd name="connsiteY143" fmla="*/ 5823240 h 6857985"/>
                <a:gd name="connsiteX144" fmla="*/ 2812046 w 6868353"/>
                <a:gd name="connsiteY144" fmla="*/ 5813387 h 6857985"/>
                <a:gd name="connsiteX145" fmla="*/ 2797504 w 6868353"/>
                <a:gd name="connsiteY145" fmla="*/ 5810049 h 6857985"/>
                <a:gd name="connsiteX146" fmla="*/ 3200943 w 6868353"/>
                <a:gd name="connsiteY146" fmla="*/ 5800575 h 6857985"/>
                <a:gd name="connsiteX147" fmla="*/ 3259752 w 6868353"/>
                <a:gd name="connsiteY147" fmla="*/ 5813698 h 6857985"/>
                <a:gd name="connsiteX148" fmla="*/ 3263121 w 6868353"/>
                <a:gd name="connsiteY148" fmla="*/ 5805204 h 6857985"/>
                <a:gd name="connsiteX149" fmla="*/ 3200943 w 6868353"/>
                <a:gd name="connsiteY149" fmla="*/ 5800575 h 6857985"/>
                <a:gd name="connsiteX150" fmla="*/ 3373009 w 6868353"/>
                <a:gd name="connsiteY150" fmla="*/ 5798819 h 6857985"/>
                <a:gd name="connsiteX151" fmla="*/ 3360253 w 6868353"/>
                <a:gd name="connsiteY151" fmla="*/ 5804850 h 6857985"/>
                <a:gd name="connsiteX152" fmla="*/ 3413839 w 6868353"/>
                <a:gd name="connsiteY152" fmla="*/ 5798904 h 6857985"/>
                <a:gd name="connsiteX153" fmla="*/ 3373009 w 6868353"/>
                <a:gd name="connsiteY153" fmla="*/ 5798819 h 6857985"/>
                <a:gd name="connsiteX154" fmla="*/ 2530505 w 6868353"/>
                <a:gd name="connsiteY154" fmla="*/ 5782076 h 6857985"/>
                <a:gd name="connsiteX155" fmla="*/ 2515610 w 6868353"/>
                <a:gd name="connsiteY155" fmla="*/ 5783062 h 6857985"/>
                <a:gd name="connsiteX156" fmla="*/ 2904238 w 6868353"/>
                <a:gd name="connsiteY156" fmla="*/ 5887358 h 6857985"/>
                <a:gd name="connsiteX157" fmla="*/ 3266773 w 6868353"/>
                <a:gd name="connsiteY157" fmla="*/ 5913265 h 6857985"/>
                <a:gd name="connsiteX158" fmla="*/ 3161558 w 6868353"/>
                <a:gd name="connsiteY158" fmla="*/ 5907985 h 6857985"/>
                <a:gd name="connsiteX159" fmla="*/ 3139303 w 6868353"/>
                <a:gd name="connsiteY159" fmla="*/ 5907022 h 6857985"/>
                <a:gd name="connsiteX160" fmla="*/ 3117940 w 6868353"/>
                <a:gd name="connsiteY160" fmla="*/ 5904729 h 6857985"/>
                <a:gd name="connsiteX161" fmla="*/ 3075553 w 6868353"/>
                <a:gd name="connsiteY161" fmla="*/ 5898627 h 6857985"/>
                <a:gd name="connsiteX162" fmla="*/ 3095897 w 6868353"/>
                <a:gd name="connsiteY162" fmla="*/ 5904106 h 6857985"/>
                <a:gd name="connsiteX163" fmla="*/ 3046602 w 6868353"/>
                <a:gd name="connsiteY163" fmla="*/ 5896857 h 6857985"/>
                <a:gd name="connsiteX164" fmla="*/ 3023554 w 6868353"/>
                <a:gd name="connsiteY164" fmla="*/ 5894988 h 6857985"/>
                <a:gd name="connsiteX165" fmla="*/ 3001809 w 6868353"/>
                <a:gd name="connsiteY165" fmla="*/ 5892426 h 6857985"/>
                <a:gd name="connsiteX166" fmla="*/ 2925487 w 6868353"/>
                <a:gd name="connsiteY166" fmla="*/ 5877589 h 6857985"/>
                <a:gd name="connsiteX167" fmla="*/ 2937153 w 6868353"/>
                <a:gd name="connsiteY167" fmla="*/ 5888504 h 6857985"/>
                <a:gd name="connsiteX168" fmla="*/ 2916653 w 6868353"/>
                <a:gd name="connsiteY168" fmla="*/ 5884158 h 6857985"/>
                <a:gd name="connsiteX169" fmla="*/ 2895418 w 6868353"/>
                <a:gd name="connsiteY169" fmla="*/ 5879005 h 6857985"/>
                <a:gd name="connsiteX170" fmla="*/ 2855070 w 6868353"/>
                <a:gd name="connsiteY170" fmla="*/ 5868288 h 6857985"/>
                <a:gd name="connsiteX171" fmla="*/ 2811593 w 6868353"/>
                <a:gd name="connsiteY171" fmla="*/ 5864338 h 6857985"/>
                <a:gd name="connsiteX172" fmla="*/ 2791490 w 6868353"/>
                <a:gd name="connsiteY172" fmla="*/ 5858604 h 6857985"/>
                <a:gd name="connsiteX173" fmla="*/ 2772520 w 6868353"/>
                <a:gd name="connsiteY173" fmla="*/ 5852772 h 6857985"/>
                <a:gd name="connsiteX174" fmla="*/ 2736221 w 6868353"/>
                <a:gd name="connsiteY174" fmla="*/ 5842735 h 6857985"/>
                <a:gd name="connsiteX175" fmla="*/ 2700304 w 6868353"/>
                <a:gd name="connsiteY175" fmla="*/ 5834382 h 6857985"/>
                <a:gd name="connsiteX176" fmla="*/ 2663042 w 6868353"/>
                <a:gd name="connsiteY176" fmla="*/ 5826015 h 6857985"/>
                <a:gd name="connsiteX177" fmla="*/ 2638267 w 6868353"/>
                <a:gd name="connsiteY177" fmla="*/ 5802216 h 6857985"/>
                <a:gd name="connsiteX178" fmla="*/ 2665124 w 6868353"/>
                <a:gd name="connsiteY178" fmla="*/ 5811504 h 6857985"/>
                <a:gd name="connsiteX179" fmla="*/ 2677936 w 6868353"/>
                <a:gd name="connsiteY179" fmla="*/ 5816048 h 6857985"/>
                <a:gd name="connsiteX180" fmla="*/ 2690649 w 6868353"/>
                <a:gd name="connsiteY180" fmla="*/ 5819828 h 6857985"/>
                <a:gd name="connsiteX181" fmla="*/ 2738925 w 6868353"/>
                <a:gd name="connsiteY181" fmla="*/ 5834127 h 6857985"/>
                <a:gd name="connsiteX182" fmla="*/ 2785289 w 6868353"/>
                <a:gd name="connsiteY182" fmla="*/ 5846642 h 6857985"/>
                <a:gd name="connsiteX183" fmla="*/ 2833296 w 6868353"/>
                <a:gd name="connsiteY183" fmla="*/ 5854386 h 6857985"/>
                <a:gd name="connsiteX184" fmla="*/ 2770127 w 6868353"/>
                <a:gd name="connsiteY184" fmla="*/ 5832669 h 6857985"/>
                <a:gd name="connsiteX185" fmla="*/ 2779499 w 6868353"/>
                <a:gd name="connsiteY185" fmla="*/ 5823226 h 6857985"/>
                <a:gd name="connsiteX186" fmla="*/ 2743639 w 6868353"/>
                <a:gd name="connsiteY186" fmla="*/ 5816062 h 6857985"/>
                <a:gd name="connsiteX187" fmla="*/ 2688639 w 6868353"/>
                <a:gd name="connsiteY187" fmla="*/ 5813061 h 6857985"/>
                <a:gd name="connsiteX188" fmla="*/ 2662674 w 6868353"/>
                <a:gd name="connsiteY188" fmla="*/ 5803561 h 6857985"/>
                <a:gd name="connsiteX189" fmla="*/ 2636965 w 6868353"/>
                <a:gd name="connsiteY189" fmla="*/ 5794176 h 6857985"/>
                <a:gd name="connsiteX190" fmla="*/ 2595711 w 6868353"/>
                <a:gd name="connsiteY190" fmla="*/ 5784874 h 6857985"/>
                <a:gd name="connsiteX191" fmla="*/ 2601077 w 6868353"/>
                <a:gd name="connsiteY191" fmla="*/ 5798932 h 6857985"/>
                <a:gd name="connsiteX192" fmla="*/ 2639457 w 6868353"/>
                <a:gd name="connsiteY192" fmla="*/ 5818030 h 6857985"/>
                <a:gd name="connsiteX193" fmla="*/ 2549403 w 6868353"/>
                <a:gd name="connsiteY193" fmla="*/ 5783883 h 6857985"/>
                <a:gd name="connsiteX194" fmla="*/ 2530505 w 6868353"/>
                <a:gd name="connsiteY194" fmla="*/ 5782076 h 6857985"/>
                <a:gd name="connsiteX195" fmla="*/ 5791457 w 6868353"/>
                <a:gd name="connsiteY195" fmla="*/ 5769358 h 6857985"/>
                <a:gd name="connsiteX196" fmla="*/ 5774751 w 6868353"/>
                <a:gd name="connsiteY196" fmla="*/ 5796993 h 6857985"/>
                <a:gd name="connsiteX197" fmla="*/ 5779099 w 6868353"/>
                <a:gd name="connsiteY197" fmla="*/ 5774525 h 6857985"/>
                <a:gd name="connsiteX198" fmla="*/ 5791457 w 6868353"/>
                <a:gd name="connsiteY198" fmla="*/ 5769358 h 6857985"/>
                <a:gd name="connsiteX199" fmla="*/ 2597297 w 6868353"/>
                <a:gd name="connsiteY199" fmla="*/ 5757777 h 6857985"/>
                <a:gd name="connsiteX200" fmla="*/ 2649451 w 6868353"/>
                <a:gd name="connsiteY200" fmla="*/ 5787564 h 6857985"/>
                <a:gd name="connsiteX201" fmla="*/ 2601416 w 6868353"/>
                <a:gd name="connsiteY201" fmla="*/ 5777555 h 6857985"/>
                <a:gd name="connsiteX202" fmla="*/ 2673009 w 6868353"/>
                <a:gd name="connsiteY202" fmla="*/ 5801551 h 6857985"/>
                <a:gd name="connsiteX203" fmla="*/ 2701578 w 6868353"/>
                <a:gd name="connsiteY203" fmla="*/ 5809550 h 6857985"/>
                <a:gd name="connsiteX204" fmla="*/ 2723536 w 6868353"/>
                <a:gd name="connsiteY204" fmla="*/ 5813415 h 6857985"/>
                <a:gd name="connsiteX205" fmla="*/ 2684915 w 6868353"/>
                <a:gd name="connsiteY205" fmla="*/ 5796540 h 6857985"/>
                <a:gd name="connsiteX206" fmla="*/ 2763799 w 6868353"/>
                <a:gd name="connsiteY206" fmla="*/ 5818752 h 6857985"/>
                <a:gd name="connsiteX207" fmla="*/ 2793260 w 6868353"/>
                <a:gd name="connsiteY207" fmla="*/ 5812014 h 6857985"/>
                <a:gd name="connsiteX208" fmla="*/ 2726339 w 6868353"/>
                <a:gd name="connsiteY208" fmla="*/ 5793482 h 6857985"/>
                <a:gd name="connsiteX209" fmla="*/ 2696000 w 6868353"/>
                <a:gd name="connsiteY209" fmla="*/ 5786559 h 6857985"/>
                <a:gd name="connsiteX210" fmla="*/ 2664911 w 6868353"/>
                <a:gd name="connsiteY210" fmla="*/ 5771298 h 6857985"/>
                <a:gd name="connsiteX211" fmla="*/ 2597297 w 6868353"/>
                <a:gd name="connsiteY211" fmla="*/ 5757777 h 6857985"/>
                <a:gd name="connsiteX212" fmla="*/ 2639598 w 6868353"/>
                <a:gd name="connsiteY212" fmla="*/ 5753531 h 6857985"/>
                <a:gd name="connsiteX213" fmla="*/ 2672188 w 6868353"/>
                <a:gd name="connsiteY213" fmla="*/ 5761515 h 6857985"/>
                <a:gd name="connsiteX214" fmla="*/ 2709931 w 6868353"/>
                <a:gd name="connsiteY214" fmla="*/ 5771298 h 6857985"/>
                <a:gd name="connsiteX215" fmla="*/ 2798172 w 6868353"/>
                <a:gd name="connsiteY215" fmla="*/ 5793369 h 6857985"/>
                <a:gd name="connsiteX216" fmla="*/ 2822395 w 6868353"/>
                <a:gd name="connsiteY216" fmla="*/ 5798806 h 6857985"/>
                <a:gd name="connsiteX217" fmla="*/ 2847354 w 6868353"/>
                <a:gd name="connsiteY217" fmla="*/ 5803845 h 6857985"/>
                <a:gd name="connsiteX218" fmla="*/ 2898589 w 6868353"/>
                <a:gd name="connsiteY218" fmla="*/ 5814180 h 6857985"/>
                <a:gd name="connsiteX219" fmla="*/ 2924723 w 6868353"/>
                <a:gd name="connsiteY219" fmla="*/ 5819135 h 6857985"/>
                <a:gd name="connsiteX220" fmla="*/ 2951366 w 6868353"/>
                <a:gd name="connsiteY220" fmla="*/ 5822745 h 6857985"/>
                <a:gd name="connsiteX221" fmla="*/ 3004739 w 6868353"/>
                <a:gd name="connsiteY221" fmla="*/ 5829555 h 6857985"/>
                <a:gd name="connsiteX222" fmla="*/ 2918536 w 6868353"/>
                <a:gd name="connsiteY222" fmla="*/ 5821698 h 6857985"/>
                <a:gd name="connsiteX223" fmla="*/ 2821531 w 6868353"/>
                <a:gd name="connsiteY223" fmla="*/ 5803874 h 6857985"/>
                <a:gd name="connsiteX224" fmla="*/ 2772519 w 6868353"/>
                <a:gd name="connsiteY224" fmla="*/ 5792194 h 6857985"/>
                <a:gd name="connsiteX225" fmla="*/ 2724895 w 6868353"/>
                <a:gd name="connsiteY225" fmla="*/ 5779679 h 6857985"/>
                <a:gd name="connsiteX226" fmla="*/ 2639598 w 6868353"/>
                <a:gd name="connsiteY226" fmla="*/ 5753531 h 6857985"/>
                <a:gd name="connsiteX227" fmla="*/ 3115017 w 6868353"/>
                <a:gd name="connsiteY227" fmla="*/ 5745463 h 6857985"/>
                <a:gd name="connsiteX228" fmla="*/ 3108114 w 6868353"/>
                <a:gd name="connsiteY228" fmla="*/ 5750203 h 6857985"/>
                <a:gd name="connsiteX229" fmla="*/ 3092924 w 6868353"/>
                <a:gd name="connsiteY229" fmla="*/ 5748349 h 6857985"/>
                <a:gd name="connsiteX230" fmla="*/ 3130964 w 6868353"/>
                <a:gd name="connsiteY230" fmla="*/ 5758924 h 6857985"/>
                <a:gd name="connsiteX231" fmla="*/ 3123447 w 6868353"/>
                <a:gd name="connsiteY231" fmla="*/ 5746225 h 6857985"/>
                <a:gd name="connsiteX232" fmla="*/ 3115017 w 6868353"/>
                <a:gd name="connsiteY232" fmla="*/ 5745463 h 6857985"/>
                <a:gd name="connsiteX233" fmla="*/ 2780539 w 6868353"/>
                <a:gd name="connsiteY233" fmla="*/ 5744816 h 6857985"/>
                <a:gd name="connsiteX234" fmla="*/ 2778225 w 6868353"/>
                <a:gd name="connsiteY234" fmla="*/ 5747202 h 6857985"/>
                <a:gd name="connsiteX235" fmla="*/ 2780773 w 6868353"/>
                <a:gd name="connsiteY235" fmla="*/ 5757013 h 6857985"/>
                <a:gd name="connsiteX236" fmla="*/ 2833877 w 6868353"/>
                <a:gd name="connsiteY236" fmla="*/ 5776975 h 6857985"/>
                <a:gd name="connsiteX237" fmla="*/ 2846618 w 6868353"/>
                <a:gd name="connsiteY237" fmla="*/ 5770944 h 6857985"/>
                <a:gd name="connsiteX238" fmla="*/ 2892530 w 6868353"/>
                <a:gd name="connsiteY238" fmla="*/ 5787366 h 6857985"/>
                <a:gd name="connsiteX239" fmla="*/ 2886513 w 6868353"/>
                <a:gd name="connsiteY239" fmla="*/ 5768056 h 6857985"/>
                <a:gd name="connsiteX240" fmla="*/ 2847935 w 6868353"/>
                <a:gd name="connsiteY240" fmla="*/ 5759307 h 6857985"/>
                <a:gd name="connsiteX241" fmla="*/ 2831144 w 6868353"/>
                <a:gd name="connsiteY241" fmla="*/ 5767461 h 6857985"/>
                <a:gd name="connsiteX242" fmla="*/ 2820654 w 6868353"/>
                <a:gd name="connsiteY242" fmla="*/ 5756206 h 6857985"/>
                <a:gd name="connsiteX243" fmla="*/ 2780539 w 6868353"/>
                <a:gd name="connsiteY243" fmla="*/ 5744816 h 6857985"/>
                <a:gd name="connsiteX244" fmla="*/ 4023247 w 6868353"/>
                <a:gd name="connsiteY244" fmla="*/ 5744725 h 6857985"/>
                <a:gd name="connsiteX245" fmla="*/ 4005379 w 6868353"/>
                <a:gd name="connsiteY245" fmla="*/ 5761968 h 6857985"/>
                <a:gd name="connsiteX246" fmla="*/ 4023247 w 6868353"/>
                <a:gd name="connsiteY246" fmla="*/ 5744725 h 6857985"/>
                <a:gd name="connsiteX247" fmla="*/ 904701 w 6868353"/>
                <a:gd name="connsiteY247" fmla="*/ 5733836 h 6857985"/>
                <a:gd name="connsiteX248" fmla="*/ 968914 w 6868353"/>
                <a:gd name="connsiteY248" fmla="*/ 5797743 h 6857985"/>
                <a:gd name="connsiteX249" fmla="*/ 901951 w 6868353"/>
                <a:gd name="connsiteY249" fmla="*/ 5734262 h 6857985"/>
                <a:gd name="connsiteX250" fmla="*/ 904701 w 6868353"/>
                <a:gd name="connsiteY250" fmla="*/ 5733836 h 6857985"/>
                <a:gd name="connsiteX251" fmla="*/ 2682438 w 6868353"/>
                <a:gd name="connsiteY251" fmla="*/ 5721889 h 6857985"/>
                <a:gd name="connsiteX252" fmla="*/ 2713980 w 6868353"/>
                <a:gd name="connsiteY252" fmla="*/ 5747358 h 6857985"/>
                <a:gd name="connsiteX253" fmla="*/ 2717293 w 6868353"/>
                <a:gd name="connsiteY253" fmla="*/ 5751265 h 6857985"/>
                <a:gd name="connsiteX254" fmla="*/ 2709365 w 6868353"/>
                <a:gd name="connsiteY254" fmla="*/ 5727920 h 6857985"/>
                <a:gd name="connsiteX255" fmla="*/ 2682438 w 6868353"/>
                <a:gd name="connsiteY255" fmla="*/ 5721889 h 6857985"/>
                <a:gd name="connsiteX256" fmla="*/ 3968331 w 6868353"/>
                <a:gd name="connsiteY256" fmla="*/ 5721323 h 6857985"/>
                <a:gd name="connsiteX257" fmla="*/ 3925223 w 6868353"/>
                <a:gd name="connsiteY257" fmla="*/ 5730044 h 6857985"/>
                <a:gd name="connsiteX258" fmla="*/ 3884959 w 6868353"/>
                <a:gd name="connsiteY258" fmla="*/ 5735947 h 6857985"/>
                <a:gd name="connsiteX259" fmla="*/ 3865591 w 6868353"/>
                <a:gd name="connsiteY259" fmla="*/ 5761473 h 6857985"/>
                <a:gd name="connsiteX260" fmla="*/ 3920167 w 6868353"/>
                <a:gd name="connsiteY260" fmla="*/ 5741695 h 6857985"/>
                <a:gd name="connsiteX261" fmla="*/ 3947647 w 6868353"/>
                <a:gd name="connsiteY261" fmla="*/ 5733116 h 6857985"/>
                <a:gd name="connsiteX262" fmla="*/ 3968331 w 6868353"/>
                <a:gd name="connsiteY262" fmla="*/ 5721323 h 6857985"/>
                <a:gd name="connsiteX263" fmla="*/ 3195000 w 6868353"/>
                <a:gd name="connsiteY263" fmla="*/ 5713729 h 6857985"/>
                <a:gd name="connsiteX264" fmla="*/ 3209805 w 6868353"/>
                <a:gd name="connsiteY264" fmla="*/ 5716651 h 6857985"/>
                <a:gd name="connsiteX265" fmla="*/ 3194288 w 6868353"/>
                <a:gd name="connsiteY265" fmla="*/ 5713802 h 6857985"/>
                <a:gd name="connsiteX266" fmla="*/ 915032 w 6868353"/>
                <a:gd name="connsiteY266" fmla="*/ 5696973 h 6857985"/>
                <a:gd name="connsiteX267" fmla="*/ 945187 w 6868353"/>
                <a:gd name="connsiteY267" fmla="*/ 5742374 h 6857985"/>
                <a:gd name="connsiteX268" fmla="*/ 991537 w 6868353"/>
                <a:gd name="connsiteY268" fmla="*/ 5790523 h 6857985"/>
                <a:gd name="connsiteX269" fmla="*/ 1029563 w 6868353"/>
                <a:gd name="connsiteY269" fmla="*/ 5839818 h 6857985"/>
                <a:gd name="connsiteX270" fmla="*/ 1116106 w 6868353"/>
                <a:gd name="connsiteY270" fmla="*/ 5914823 h 6857985"/>
                <a:gd name="connsiteX271" fmla="*/ 1166406 w 6868353"/>
                <a:gd name="connsiteY271" fmla="*/ 5958596 h 6857985"/>
                <a:gd name="connsiteX272" fmla="*/ 1201176 w 6868353"/>
                <a:gd name="connsiteY272" fmla="*/ 5981531 h 6857985"/>
                <a:gd name="connsiteX273" fmla="*/ 1140952 w 6868353"/>
                <a:gd name="connsiteY273" fmla="*/ 5927918 h 6857985"/>
                <a:gd name="connsiteX274" fmla="*/ 1130518 w 6868353"/>
                <a:gd name="connsiteY274" fmla="*/ 5901727 h 6857985"/>
                <a:gd name="connsiteX275" fmla="*/ 1136209 w 6868353"/>
                <a:gd name="connsiteY275" fmla="*/ 5903214 h 6857985"/>
                <a:gd name="connsiteX276" fmla="*/ 1105163 w 6868353"/>
                <a:gd name="connsiteY276" fmla="*/ 5889297 h 6857985"/>
                <a:gd name="connsiteX277" fmla="*/ 1054933 w 6868353"/>
                <a:gd name="connsiteY277" fmla="*/ 5833589 h 6857985"/>
                <a:gd name="connsiteX278" fmla="*/ 1029507 w 6868353"/>
                <a:gd name="connsiteY278" fmla="*/ 5807200 h 6857985"/>
                <a:gd name="connsiteX279" fmla="*/ 1012816 w 6868353"/>
                <a:gd name="connsiteY279" fmla="*/ 5793510 h 6857985"/>
                <a:gd name="connsiteX280" fmla="*/ 1050006 w 6868353"/>
                <a:gd name="connsiteY280" fmla="*/ 5839507 h 6857985"/>
                <a:gd name="connsiteX281" fmla="*/ 954318 w 6868353"/>
                <a:gd name="connsiteY281" fmla="*/ 5739388 h 6857985"/>
                <a:gd name="connsiteX282" fmla="*/ 973430 w 6868353"/>
                <a:gd name="connsiteY282" fmla="*/ 5751379 h 6857985"/>
                <a:gd name="connsiteX283" fmla="*/ 915032 w 6868353"/>
                <a:gd name="connsiteY283" fmla="*/ 5696973 h 6857985"/>
                <a:gd name="connsiteX284" fmla="*/ 3779729 w 6868353"/>
                <a:gd name="connsiteY284" fmla="*/ 5689526 h 6857985"/>
                <a:gd name="connsiteX285" fmla="*/ 3719859 w 6868353"/>
                <a:gd name="connsiteY285" fmla="*/ 5709346 h 6857985"/>
                <a:gd name="connsiteX286" fmla="*/ 3709495 w 6868353"/>
                <a:gd name="connsiteY286" fmla="*/ 5698912 h 6857985"/>
                <a:gd name="connsiteX287" fmla="*/ 3712483 w 6868353"/>
                <a:gd name="connsiteY287" fmla="*/ 5710295 h 6857985"/>
                <a:gd name="connsiteX288" fmla="*/ 3676849 w 6868353"/>
                <a:gd name="connsiteY288" fmla="*/ 5720785 h 6857985"/>
                <a:gd name="connsiteX289" fmla="*/ 3637095 w 6868353"/>
                <a:gd name="connsiteY289" fmla="*/ 5714371 h 6857985"/>
                <a:gd name="connsiteX290" fmla="*/ 3648451 w 6868353"/>
                <a:gd name="connsiteY290" fmla="*/ 5730426 h 6857985"/>
                <a:gd name="connsiteX291" fmla="*/ 3719873 w 6868353"/>
                <a:gd name="connsiteY291" fmla="*/ 5724027 h 6857985"/>
                <a:gd name="connsiteX292" fmla="*/ 3763647 w 6868353"/>
                <a:gd name="connsiteY292" fmla="*/ 5707746 h 6857985"/>
                <a:gd name="connsiteX293" fmla="*/ 3779729 w 6868353"/>
                <a:gd name="connsiteY293" fmla="*/ 5689526 h 6857985"/>
                <a:gd name="connsiteX294" fmla="*/ 822742 w 6868353"/>
                <a:gd name="connsiteY294" fmla="*/ 5687402 h 6857985"/>
                <a:gd name="connsiteX295" fmla="*/ 1014684 w 6868353"/>
                <a:gd name="connsiteY295" fmla="*/ 5894563 h 6857985"/>
                <a:gd name="connsiteX296" fmla="*/ 984346 w 6868353"/>
                <a:gd name="connsiteY296" fmla="*/ 5862809 h 6857985"/>
                <a:gd name="connsiteX297" fmla="*/ 957787 w 6868353"/>
                <a:gd name="connsiteY297" fmla="*/ 5833574 h 6857985"/>
                <a:gd name="connsiteX298" fmla="*/ 910856 w 6868353"/>
                <a:gd name="connsiteY298" fmla="*/ 5782057 h 6857985"/>
                <a:gd name="connsiteX299" fmla="*/ 866983 w 6868353"/>
                <a:gd name="connsiteY299" fmla="*/ 5735777 h 6857985"/>
                <a:gd name="connsiteX300" fmla="*/ 822742 w 6868353"/>
                <a:gd name="connsiteY300" fmla="*/ 5687402 h 6857985"/>
                <a:gd name="connsiteX301" fmla="*/ 4113441 w 6868353"/>
                <a:gd name="connsiteY301" fmla="*/ 5685180 h 6857985"/>
                <a:gd name="connsiteX302" fmla="*/ 4058199 w 6868353"/>
                <a:gd name="connsiteY302" fmla="*/ 5710507 h 6857985"/>
                <a:gd name="connsiteX303" fmla="*/ 4069243 w 6868353"/>
                <a:gd name="connsiteY303" fmla="*/ 5717316 h 6857985"/>
                <a:gd name="connsiteX304" fmla="*/ 4061103 w 6868353"/>
                <a:gd name="connsiteY304" fmla="*/ 5722016 h 6857985"/>
                <a:gd name="connsiteX305" fmla="*/ 4048955 w 6868353"/>
                <a:gd name="connsiteY305" fmla="*/ 5726349 h 6857985"/>
                <a:gd name="connsiteX306" fmla="*/ 4042995 w 6868353"/>
                <a:gd name="connsiteY306" fmla="*/ 5742106 h 6857985"/>
                <a:gd name="connsiteX307" fmla="*/ 4116343 w 6868353"/>
                <a:gd name="connsiteY307" fmla="*/ 5708822 h 6857985"/>
                <a:gd name="connsiteX308" fmla="*/ 4113441 w 6868353"/>
                <a:gd name="connsiteY308" fmla="*/ 5685180 h 6857985"/>
                <a:gd name="connsiteX309" fmla="*/ 2774251 w 6868353"/>
                <a:gd name="connsiteY309" fmla="*/ 5682488 h 6857985"/>
                <a:gd name="connsiteX310" fmla="*/ 2778819 w 6868353"/>
                <a:gd name="connsiteY310" fmla="*/ 5692966 h 6857985"/>
                <a:gd name="connsiteX311" fmla="*/ 2825127 w 6868353"/>
                <a:gd name="connsiteY311" fmla="*/ 5702862 h 6857985"/>
                <a:gd name="connsiteX312" fmla="*/ 2837005 w 6868353"/>
                <a:gd name="connsiteY312" fmla="*/ 5705396 h 6857985"/>
                <a:gd name="connsiteX313" fmla="*/ 2849166 w 6868353"/>
                <a:gd name="connsiteY313" fmla="*/ 5707350 h 6857985"/>
                <a:gd name="connsiteX314" fmla="*/ 2873729 w 6868353"/>
                <a:gd name="connsiteY314" fmla="*/ 5711370 h 6857985"/>
                <a:gd name="connsiteX315" fmla="*/ 2923491 w 6868353"/>
                <a:gd name="connsiteY315" fmla="*/ 5719851 h 6857985"/>
                <a:gd name="connsiteX316" fmla="*/ 2948578 w 6868353"/>
                <a:gd name="connsiteY316" fmla="*/ 5724055 h 6857985"/>
                <a:gd name="connsiteX317" fmla="*/ 2974004 w 6868353"/>
                <a:gd name="connsiteY317" fmla="*/ 5727071 h 6857985"/>
                <a:gd name="connsiteX318" fmla="*/ 3024488 w 6868353"/>
                <a:gd name="connsiteY318" fmla="*/ 5733328 h 6857985"/>
                <a:gd name="connsiteX319" fmla="*/ 3049391 w 6868353"/>
                <a:gd name="connsiteY319" fmla="*/ 5736556 h 6857985"/>
                <a:gd name="connsiteX320" fmla="*/ 3074208 w 6868353"/>
                <a:gd name="connsiteY320" fmla="*/ 5738680 h 6857985"/>
                <a:gd name="connsiteX321" fmla="*/ 3168820 w 6868353"/>
                <a:gd name="connsiteY321" fmla="*/ 5745928 h 6857985"/>
                <a:gd name="connsiteX322" fmla="*/ 3168339 w 6868353"/>
                <a:gd name="connsiteY322" fmla="*/ 5753502 h 6857985"/>
                <a:gd name="connsiteX323" fmla="*/ 3165168 w 6868353"/>
                <a:gd name="connsiteY323" fmla="*/ 5760227 h 6857985"/>
                <a:gd name="connsiteX324" fmla="*/ 3191472 w 6868353"/>
                <a:gd name="connsiteY324" fmla="*/ 5741596 h 6857985"/>
                <a:gd name="connsiteX325" fmla="*/ 3264296 w 6868353"/>
                <a:gd name="connsiteY325" fmla="*/ 5745305 h 6857985"/>
                <a:gd name="connsiteX326" fmla="*/ 3300949 w 6868353"/>
                <a:gd name="connsiteY326" fmla="*/ 5744824 h 6857985"/>
                <a:gd name="connsiteX327" fmla="*/ 3337701 w 6868353"/>
                <a:gd name="connsiteY327" fmla="*/ 5743097 h 6857985"/>
                <a:gd name="connsiteX328" fmla="*/ 3374395 w 6868353"/>
                <a:gd name="connsiteY328" fmla="*/ 5741157 h 6857985"/>
                <a:gd name="connsiteX329" fmla="*/ 3392731 w 6868353"/>
                <a:gd name="connsiteY329" fmla="*/ 5740025 h 6857985"/>
                <a:gd name="connsiteX330" fmla="*/ 3411135 w 6868353"/>
                <a:gd name="connsiteY330" fmla="*/ 5737887 h 6857985"/>
                <a:gd name="connsiteX331" fmla="*/ 3484553 w 6868353"/>
                <a:gd name="connsiteY331" fmla="*/ 5729874 h 6857985"/>
                <a:gd name="connsiteX332" fmla="*/ 3504713 w 6868353"/>
                <a:gd name="connsiteY332" fmla="*/ 5738014 h 6857985"/>
                <a:gd name="connsiteX333" fmla="*/ 3593703 w 6868353"/>
                <a:gd name="connsiteY333" fmla="*/ 5714613 h 6857985"/>
                <a:gd name="connsiteX334" fmla="*/ 3648577 w 6868353"/>
                <a:gd name="connsiteY334" fmla="*/ 5705283 h 6857985"/>
                <a:gd name="connsiteX335" fmla="*/ 3684579 w 6868353"/>
                <a:gd name="connsiteY335" fmla="*/ 5690375 h 6857985"/>
                <a:gd name="connsiteX336" fmla="*/ 3370603 w 6868353"/>
                <a:gd name="connsiteY336" fmla="*/ 5732592 h 6857985"/>
                <a:gd name="connsiteX337" fmla="*/ 3292978 w 6868353"/>
                <a:gd name="connsiteY337" fmla="*/ 5736782 h 6857985"/>
                <a:gd name="connsiteX338" fmla="*/ 3253055 w 6868353"/>
                <a:gd name="connsiteY338" fmla="*/ 5737009 h 6857985"/>
                <a:gd name="connsiteX339" fmla="*/ 3212056 w 6868353"/>
                <a:gd name="connsiteY339" fmla="*/ 5736004 h 6857985"/>
                <a:gd name="connsiteX340" fmla="*/ 3169627 w 6868353"/>
                <a:gd name="connsiteY340" fmla="*/ 5734517 h 6857985"/>
                <a:gd name="connsiteX341" fmla="*/ 3125981 w 6868353"/>
                <a:gd name="connsiteY341" fmla="*/ 5729860 h 6857985"/>
                <a:gd name="connsiteX342" fmla="*/ 3080494 w 6868353"/>
                <a:gd name="connsiteY342" fmla="*/ 5724324 h 6857985"/>
                <a:gd name="connsiteX343" fmla="*/ 3056993 w 6868353"/>
                <a:gd name="connsiteY343" fmla="*/ 5721139 h 6857985"/>
                <a:gd name="connsiteX344" fmla="*/ 3033251 w 6868353"/>
                <a:gd name="connsiteY344" fmla="*/ 5716340 h 6857985"/>
                <a:gd name="connsiteX345" fmla="*/ 2988303 w 6868353"/>
                <a:gd name="connsiteY345" fmla="*/ 5716028 h 6857985"/>
                <a:gd name="connsiteX346" fmla="*/ 2926308 w 6868353"/>
                <a:gd name="connsiteY346" fmla="*/ 5710705 h 6857985"/>
                <a:gd name="connsiteX347" fmla="*/ 2863139 w 6868353"/>
                <a:gd name="connsiteY347" fmla="*/ 5700370 h 6857985"/>
                <a:gd name="connsiteX348" fmla="*/ 2835887 w 6868353"/>
                <a:gd name="connsiteY348" fmla="*/ 5694665 h 6857985"/>
                <a:gd name="connsiteX349" fmla="*/ 2814524 w 6868353"/>
                <a:gd name="connsiteY349" fmla="*/ 5687869 h 6857985"/>
                <a:gd name="connsiteX350" fmla="*/ 2774251 w 6868353"/>
                <a:gd name="connsiteY350" fmla="*/ 5682488 h 6857985"/>
                <a:gd name="connsiteX351" fmla="*/ 3829095 w 6868353"/>
                <a:gd name="connsiteY351" fmla="*/ 5678370 h 6857985"/>
                <a:gd name="connsiteX352" fmla="*/ 3804363 w 6868353"/>
                <a:gd name="connsiteY352" fmla="*/ 5682037 h 6857985"/>
                <a:gd name="connsiteX353" fmla="*/ 3830639 w 6868353"/>
                <a:gd name="connsiteY353" fmla="*/ 5686128 h 6857985"/>
                <a:gd name="connsiteX354" fmla="*/ 3849595 w 6868353"/>
                <a:gd name="connsiteY354" fmla="*/ 5678639 h 6857985"/>
                <a:gd name="connsiteX355" fmla="*/ 3829095 w 6868353"/>
                <a:gd name="connsiteY355" fmla="*/ 5678370 h 6857985"/>
                <a:gd name="connsiteX356" fmla="*/ 2550210 w 6868353"/>
                <a:gd name="connsiteY356" fmla="*/ 5677818 h 6857985"/>
                <a:gd name="connsiteX357" fmla="*/ 2556482 w 6868353"/>
                <a:gd name="connsiteY357" fmla="*/ 5702154 h 6857985"/>
                <a:gd name="connsiteX358" fmla="*/ 2557855 w 6868353"/>
                <a:gd name="connsiteY358" fmla="*/ 5696421 h 6857985"/>
                <a:gd name="connsiteX359" fmla="*/ 2583069 w 6868353"/>
                <a:gd name="connsiteY359" fmla="*/ 5707434 h 6857985"/>
                <a:gd name="connsiteX360" fmla="*/ 2594649 w 6868353"/>
                <a:gd name="connsiteY360" fmla="*/ 5712135 h 6857985"/>
                <a:gd name="connsiteX361" fmla="*/ 2605805 w 6868353"/>
                <a:gd name="connsiteY361" fmla="*/ 5715759 h 6857985"/>
                <a:gd name="connsiteX362" fmla="*/ 2643803 w 6868353"/>
                <a:gd name="connsiteY362" fmla="*/ 5726589 h 6857985"/>
                <a:gd name="connsiteX363" fmla="*/ 2691102 w 6868353"/>
                <a:gd name="connsiteY363" fmla="*/ 5740208 h 6857985"/>
                <a:gd name="connsiteX364" fmla="*/ 2674948 w 6868353"/>
                <a:gd name="connsiteY364" fmla="*/ 5719383 h 6857985"/>
                <a:gd name="connsiteX365" fmla="*/ 2646719 w 6868353"/>
                <a:gd name="connsiteY365" fmla="*/ 5719114 h 6857985"/>
                <a:gd name="connsiteX366" fmla="*/ 2599788 w 6868353"/>
                <a:gd name="connsiteY366" fmla="*/ 5697284 h 6857985"/>
                <a:gd name="connsiteX367" fmla="*/ 2550210 w 6868353"/>
                <a:gd name="connsiteY367" fmla="*/ 5677818 h 6857985"/>
                <a:gd name="connsiteX368" fmla="*/ 2570460 w 6868353"/>
                <a:gd name="connsiteY368" fmla="*/ 5670278 h 6857985"/>
                <a:gd name="connsiteX369" fmla="*/ 2575424 w 6868353"/>
                <a:gd name="connsiteY369" fmla="*/ 5675156 h 6857985"/>
                <a:gd name="connsiteX370" fmla="*/ 2601063 w 6868353"/>
                <a:gd name="connsiteY370" fmla="*/ 5685463 h 6857985"/>
                <a:gd name="connsiteX371" fmla="*/ 2629547 w 6868353"/>
                <a:gd name="connsiteY371" fmla="*/ 5698374 h 6857985"/>
                <a:gd name="connsiteX372" fmla="*/ 2662221 w 6868353"/>
                <a:gd name="connsiteY372" fmla="*/ 5702833 h 6857985"/>
                <a:gd name="connsiteX373" fmla="*/ 2621406 w 6868353"/>
                <a:gd name="connsiteY373" fmla="*/ 5686171 h 6857985"/>
                <a:gd name="connsiteX374" fmla="*/ 2616111 w 6868353"/>
                <a:gd name="connsiteY374" fmla="*/ 5689384 h 6857985"/>
                <a:gd name="connsiteX375" fmla="*/ 2598925 w 6868353"/>
                <a:gd name="connsiteY375" fmla="*/ 5678158 h 6857985"/>
                <a:gd name="connsiteX376" fmla="*/ 2570460 w 6868353"/>
                <a:gd name="connsiteY376" fmla="*/ 5670278 h 6857985"/>
                <a:gd name="connsiteX377" fmla="*/ 3874567 w 6868353"/>
                <a:gd name="connsiteY377" fmla="*/ 5660688 h 6857985"/>
                <a:gd name="connsiteX378" fmla="*/ 3845107 w 6868353"/>
                <a:gd name="connsiteY378" fmla="*/ 5676742 h 6857985"/>
                <a:gd name="connsiteX379" fmla="*/ 3897303 w 6868353"/>
                <a:gd name="connsiteY379" fmla="*/ 5670230 h 6857985"/>
                <a:gd name="connsiteX380" fmla="*/ 3874567 w 6868353"/>
                <a:gd name="connsiteY380" fmla="*/ 5660688 h 6857985"/>
                <a:gd name="connsiteX381" fmla="*/ 5881255 w 6868353"/>
                <a:gd name="connsiteY381" fmla="*/ 5641363 h 6857985"/>
                <a:gd name="connsiteX382" fmla="*/ 5844887 w 6868353"/>
                <a:gd name="connsiteY382" fmla="*/ 5686354 h 6857985"/>
                <a:gd name="connsiteX383" fmla="*/ 5804087 w 6868353"/>
                <a:gd name="connsiteY383" fmla="*/ 5733087 h 6857985"/>
                <a:gd name="connsiteX384" fmla="*/ 5856383 w 6868353"/>
                <a:gd name="connsiteY384" fmla="*/ 5658409 h 6857985"/>
                <a:gd name="connsiteX385" fmla="*/ 5881255 w 6868353"/>
                <a:gd name="connsiteY385" fmla="*/ 5641363 h 6857985"/>
                <a:gd name="connsiteX386" fmla="*/ 2607136 w 6868353"/>
                <a:gd name="connsiteY386" fmla="*/ 5628211 h 6857985"/>
                <a:gd name="connsiteX387" fmla="*/ 2667516 w 6868353"/>
                <a:gd name="connsiteY387" fmla="*/ 5658579 h 6857985"/>
                <a:gd name="connsiteX388" fmla="*/ 2607136 w 6868353"/>
                <a:gd name="connsiteY388" fmla="*/ 5628211 h 6857985"/>
                <a:gd name="connsiteX389" fmla="*/ 2147297 w 6868353"/>
                <a:gd name="connsiteY389" fmla="*/ 5597151 h 6857985"/>
                <a:gd name="connsiteX390" fmla="*/ 2195304 w 6868353"/>
                <a:gd name="connsiteY390" fmla="*/ 5620510 h 6857985"/>
                <a:gd name="connsiteX391" fmla="*/ 2240494 w 6868353"/>
                <a:gd name="connsiteY391" fmla="*/ 5656979 h 6857985"/>
                <a:gd name="connsiteX392" fmla="*/ 2147297 w 6868353"/>
                <a:gd name="connsiteY392" fmla="*/ 5597151 h 6857985"/>
                <a:gd name="connsiteX393" fmla="*/ 2149308 w 6868353"/>
                <a:gd name="connsiteY393" fmla="*/ 5571512 h 6857985"/>
                <a:gd name="connsiteX394" fmla="*/ 2192898 w 6868353"/>
                <a:gd name="connsiteY394" fmla="*/ 5596372 h 6857985"/>
                <a:gd name="connsiteX395" fmla="*/ 2200486 w 6868353"/>
                <a:gd name="connsiteY395" fmla="*/ 5610826 h 6857985"/>
                <a:gd name="connsiteX396" fmla="*/ 2262622 w 6868353"/>
                <a:gd name="connsiteY396" fmla="*/ 5642298 h 6857985"/>
                <a:gd name="connsiteX397" fmla="*/ 2300181 w 6868353"/>
                <a:gd name="connsiteY397" fmla="*/ 5651429 h 6857985"/>
                <a:gd name="connsiteX398" fmla="*/ 2323229 w 6868353"/>
                <a:gd name="connsiteY398" fmla="*/ 5672990 h 6857985"/>
                <a:gd name="connsiteX399" fmla="*/ 2337654 w 6868353"/>
                <a:gd name="connsiteY399" fmla="*/ 5693702 h 6857985"/>
                <a:gd name="connsiteX400" fmla="*/ 2356002 w 6868353"/>
                <a:gd name="connsiteY400" fmla="*/ 5706387 h 6857985"/>
                <a:gd name="connsiteX401" fmla="*/ 2378201 w 6868353"/>
                <a:gd name="connsiteY401" fmla="*/ 5718605 h 6857985"/>
                <a:gd name="connsiteX402" fmla="*/ 2353341 w 6868353"/>
                <a:gd name="connsiteY402" fmla="*/ 5713819 h 6857985"/>
                <a:gd name="connsiteX403" fmla="*/ 2342284 w 6868353"/>
                <a:gd name="connsiteY403" fmla="*/ 5703131 h 6857985"/>
                <a:gd name="connsiteX404" fmla="*/ 2335248 w 6868353"/>
                <a:gd name="connsiteY404" fmla="*/ 5702083 h 6857985"/>
                <a:gd name="connsiteX405" fmla="*/ 2316617 w 6868353"/>
                <a:gd name="connsiteY405" fmla="*/ 5679432 h 6857985"/>
                <a:gd name="connsiteX406" fmla="*/ 2239772 w 6868353"/>
                <a:gd name="connsiteY406" fmla="*/ 5646814 h 6857985"/>
                <a:gd name="connsiteX407" fmla="*/ 2219980 w 6868353"/>
                <a:gd name="connsiteY407" fmla="*/ 5628070 h 6857985"/>
                <a:gd name="connsiteX408" fmla="*/ 2159246 w 6868353"/>
                <a:gd name="connsiteY408" fmla="*/ 5590553 h 6857985"/>
                <a:gd name="connsiteX409" fmla="*/ 2195729 w 6868353"/>
                <a:gd name="connsiteY409" fmla="*/ 5611407 h 6857985"/>
                <a:gd name="connsiteX410" fmla="*/ 2149308 w 6868353"/>
                <a:gd name="connsiteY410" fmla="*/ 5571512 h 6857985"/>
                <a:gd name="connsiteX411" fmla="*/ 4108807 w 6868353"/>
                <a:gd name="connsiteY411" fmla="*/ 5544259 h 6857985"/>
                <a:gd name="connsiteX412" fmla="*/ 4099553 w 6868353"/>
                <a:gd name="connsiteY412" fmla="*/ 5545350 h 6857985"/>
                <a:gd name="connsiteX413" fmla="*/ 4044339 w 6868353"/>
                <a:gd name="connsiteY413" fmla="*/ 5567562 h 6857985"/>
                <a:gd name="connsiteX414" fmla="*/ 4030111 w 6868353"/>
                <a:gd name="connsiteY414" fmla="*/ 5573353 h 6857985"/>
                <a:gd name="connsiteX415" fmla="*/ 4022963 w 6868353"/>
                <a:gd name="connsiteY415" fmla="*/ 5575858 h 6857985"/>
                <a:gd name="connsiteX416" fmla="*/ 4015671 w 6868353"/>
                <a:gd name="connsiteY416" fmla="*/ 5577572 h 6857985"/>
                <a:gd name="connsiteX417" fmla="*/ 3986579 w 6868353"/>
                <a:gd name="connsiteY417" fmla="*/ 5579638 h 6857985"/>
                <a:gd name="connsiteX418" fmla="*/ 3937893 w 6868353"/>
                <a:gd name="connsiteY418" fmla="*/ 5612171 h 6857985"/>
                <a:gd name="connsiteX419" fmla="*/ 3902683 w 6868353"/>
                <a:gd name="connsiteY419" fmla="*/ 5625040 h 6857985"/>
                <a:gd name="connsiteX420" fmla="*/ 3873703 w 6868353"/>
                <a:gd name="connsiteY420" fmla="*/ 5635346 h 6857985"/>
                <a:gd name="connsiteX421" fmla="*/ 3838623 w 6868353"/>
                <a:gd name="connsiteY421" fmla="*/ 5645441 h 6857985"/>
                <a:gd name="connsiteX422" fmla="*/ 3837831 w 6868353"/>
                <a:gd name="connsiteY422" fmla="*/ 5654600 h 6857985"/>
                <a:gd name="connsiteX423" fmla="*/ 3890693 w 6868353"/>
                <a:gd name="connsiteY423" fmla="*/ 5636281 h 6857985"/>
                <a:gd name="connsiteX424" fmla="*/ 3951441 w 6868353"/>
                <a:gd name="connsiteY424" fmla="*/ 5617225 h 6857985"/>
                <a:gd name="connsiteX425" fmla="*/ 3955957 w 6868353"/>
                <a:gd name="connsiteY425" fmla="*/ 5618910 h 6857985"/>
                <a:gd name="connsiteX426" fmla="*/ 3990939 w 6868353"/>
                <a:gd name="connsiteY426" fmla="*/ 5598099 h 6857985"/>
                <a:gd name="connsiteX427" fmla="*/ 4019819 w 6868353"/>
                <a:gd name="connsiteY427" fmla="*/ 5588897 h 6857985"/>
                <a:gd name="connsiteX428" fmla="*/ 4032279 w 6868353"/>
                <a:gd name="connsiteY428" fmla="*/ 5578123 h 6857985"/>
                <a:gd name="connsiteX429" fmla="*/ 4079987 w 6868353"/>
                <a:gd name="connsiteY429" fmla="*/ 5570578 h 6857985"/>
                <a:gd name="connsiteX430" fmla="*/ 4052565 w 6868353"/>
                <a:gd name="connsiteY430" fmla="*/ 5570931 h 6857985"/>
                <a:gd name="connsiteX431" fmla="*/ 4070431 w 6868353"/>
                <a:gd name="connsiteY431" fmla="*/ 5558516 h 6857985"/>
                <a:gd name="connsiteX432" fmla="*/ 4108807 w 6868353"/>
                <a:gd name="connsiteY432" fmla="*/ 5544259 h 6857985"/>
                <a:gd name="connsiteX433" fmla="*/ 704232 w 6868353"/>
                <a:gd name="connsiteY433" fmla="*/ 5540452 h 6857985"/>
                <a:gd name="connsiteX434" fmla="*/ 731060 w 6868353"/>
                <a:gd name="connsiteY434" fmla="*/ 5560895 h 6857985"/>
                <a:gd name="connsiteX435" fmla="*/ 752749 w 6868353"/>
                <a:gd name="connsiteY435" fmla="*/ 5586264 h 6857985"/>
                <a:gd name="connsiteX436" fmla="*/ 776872 w 6868353"/>
                <a:gd name="connsiteY436" fmla="*/ 5614918 h 6857985"/>
                <a:gd name="connsiteX437" fmla="*/ 756571 w 6868353"/>
                <a:gd name="connsiteY437" fmla="*/ 5594221 h 6857985"/>
                <a:gd name="connsiteX438" fmla="*/ 761894 w 6868353"/>
                <a:gd name="connsiteY438" fmla="*/ 5615117 h 6857985"/>
                <a:gd name="connsiteX439" fmla="*/ 704232 w 6868353"/>
                <a:gd name="connsiteY439" fmla="*/ 5540452 h 6857985"/>
                <a:gd name="connsiteX440" fmla="*/ 2358720 w 6868353"/>
                <a:gd name="connsiteY440" fmla="*/ 5537606 h 6857985"/>
                <a:gd name="connsiteX441" fmla="*/ 2399563 w 6868353"/>
                <a:gd name="connsiteY441" fmla="*/ 5574726 h 6857985"/>
                <a:gd name="connsiteX442" fmla="*/ 2381584 w 6868353"/>
                <a:gd name="connsiteY442" fmla="*/ 5578591 h 6857985"/>
                <a:gd name="connsiteX443" fmla="*/ 2358720 w 6868353"/>
                <a:gd name="connsiteY443" fmla="*/ 5537606 h 6857985"/>
                <a:gd name="connsiteX444" fmla="*/ 2021936 w 6868353"/>
                <a:gd name="connsiteY444" fmla="*/ 5509603 h 6857985"/>
                <a:gd name="connsiteX445" fmla="*/ 2073666 w 6868353"/>
                <a:gd name="connsiteY445" fmla="*/ 5536969 h 6857985"/>
                <a:gd name="connsiteX446" fmla="*/ 2060996 w 6868353"/>
                <a:gd name="connsiteY446" fmla="*/ 5534052 h 6857985"/>
                <a:gd name="connsiteX447" fmla="*/ 2040638 w 6868353"/>
                <a:gd name="connsiteY447" fmla="*/ 5522642 h 6857985"/>
                <a:gd name="connsiteX448" fmla="*/ 2021936 w 6868353"/>
                <a:gd name="connsiteY448" fmla="*/ 5509603 h 6857985"/>
                <a:gd name="connsiteX449" fmla="*/ 2210539 w 6868353"/>
                <a:gd name="connsiteY449" fmla="*/ 5502660 h 6857985"/>
                <a:gd name="connsiteX450" fmla="*/ 2252711 w 6868353"/>
                <a:gd name="connsiteY450" fmla="*/ 5526705 h 6857985"/>
                <a:gd name="connsiteX451" fmla="*/ 2206021 w 6868353"/>
                <a:gd name="connsiteY451" fmla="*/ 5503487 h 6857985"/>
                <a:gd name="connsiteX452" fmla="*/ 2210539 w 6868353"/>
                <a:gd name="connsiteY452" fmla="*/ 5502660 h 6857985"/>
                <a:gd name="connsiteX453" fmla="*/ 5943603 w 6868353"/>
                <a:gd name="connsiteY453" fmla="*/ 5497024 h 6857985"/>
                <a:gd name="connsiteX454" fmla="*/ 5909557 w 6868353"/>
                <a:gd name="connsiteY454" fmla="*/ 5554609 h 6857985"/>
                <a:gd name="connsiteX455" fmla="*/ 5940575 w 6868353"/>
                <a:gd name="connsiteY455" fmla="*/ 5499113 h 6857985"/>
                <a:gd name="connsiteX456" fmla="*/ 5943603 w 6868353"/>
                <a:gd name="connsiteY456" fmla="*/ 5497024 h 6857985"/>
                <a:gd name="connsiteX457" fmla="*/ 2010086 w 6868353"/>
                <a:gd name="connsiteY457" fmla="*/ 5469057 h 6857985"/>
                <a:gd name="connsiteX458" fmla="*/ 2039533 w 6868353"/>
                <a:gd name="connsiteY458" fmla="*/ 5482209 h 6857985"/>
                <a:gd name="connsiteX459" fmla="*/ 2073496 w 6868353"/>
                <a:gd name="connsiteY459" fmla="*/ 5504365 h 6857985"/>
                <a:gd name="connsiteX460" fmla="*/ 2142413 w 6868353"/>
                <a:gd name="connsiteY460" fmla="*/ 5546397 h 6857985"/>
                <a:gd name="connsiteX461" fmla="*/ 2161185 w 6868353"/>
                <a:gd name="connsiteY461" fmla="*/ 5564901 h 6857985"/>
                <a:gd name="connsiteX462" fmla="*/ 2092042 w 6868353"/>
                <a:gd name="connsiteY462" fmla="*/ 5525586 h 6857985"/>
                <a:gd name="connsiteX463" fmla="*/ 2067606 w 6868353"/>
                <a:gd name="connsiteY463" fmla="*/ 5510325 h 6857985"/>
                <a:gd name="connsiteX464" fmla="*/ 2055644 w 6868353"/>
                <a:gd name="connsiteY464" fmla="*/ 5502737 h 6857985"/>
                <a:gd name="connsiteX465" fmla="*/ 2044587 w 6868353"/>
                <a:gd name="connsiteY465" fmla="*/ 5494837 h 6857985"/>
                <a:gd name="connsiteX466" fmla="*/ 2010086 w 6868353"/>
                <a:gd name="connsiteY466" fmla="*/ 5469057 h 6857985"/>
                <a:gd name="connsiteX467" fmla="*/ 2095709 w 6868353"/>
                <a:gd name="connsiteY467" fmla="*/ 5454588 h 6857985"/>
                <a:gd name="connsiteX468" fmla="*/ 2189826 w 6868353"/>
                <a:gd name="connsiteY468" fmla="*/ 5507564 h 6857985"/>
                <a:gd name="connsiteX469" fmla="*/ 2292734 w 6868353"/>
                <a:gd name="connsiteY469" fmla="*/ 5566175 h 6857985"/>
                <a:gd name="connsiteX470" fmla="*/ 2199821 w 6868353"/>
                <a:gd name="connsiteY470" fmla="*/ 5523123 h 6857985"/>
                <a:gd name="connsiteX471" fmla="*/ 2185649 w 6868353"/>
                <a:gd name="connsiteY471" fmla="*/ 5515832 h 6857985"/>
                <a:gd name="connsiteX472" fmla="*/ 2171874 w 6868353"/>
                <a:gd name="connsiteY472" fmla="*/ 5507550 h 6857985"/>
                <a:gd name="connsiteX473" fmla="*/ 2144650 w 6868353"/>
                <a:gd name="connsiteY473" fmla="*/ 5490321 h 6857985"/>
                <a:gd name="connsiteX474" fmla="*/ 2095709 w 6868353"/>
                <a:gd name="connsiteY474" fmla="*/ 5454588 h 6857985"/>
                <a:gd name="connsiteX475" fmla="*/ 1892053 w 6868353"/>
                <a:gd name="connsiteY475" fmla="*/ 5432374 h 6857985"/>
                <a:gd name="connsiteX476" fmla="*/ 1910066 w 6868353"/>
                <a:gd name="connsiteY476" fmla="*/ 5442045 h 6857985"/>
                <a:gd name="connsiteX477" fmla="*/ 1934473 w 6868353"/>
                <a:gd name="connsiteY477" fmla="*/ 5459798 h 6857985"/>
                <a:gd name="connsiteX478" fmla="*/ 1966044 w 6868353"/>
                <a:gd name="connsiteY478" fmla="*/ 5480623 h 6857985"/>
                <a:gd name="connsiteX479" fmla="*/ 1954237 w 6868353"/>
                <a:gd name="connsiteY479" fmla="*/ 5475881 h 6857985"/>
                <a:gd name="connsiteX480" fmla="*/ 1953599 w 6868353"/>
                <a:gd name="connsiteY480" fmla="*/ 5486087 h 6857985"/>
                <a:gd name="connsiteX481" fmla="*/ 1890402 w 6868353"/>
                <a:gd name="connsiteY481" fmla="*/ 5434513 h 6857985"/>
                <a:gd name="connsiteX482" fmla="*/ 1905720 w 6868353"/>
                <a:gd name="connsiteY482" fmla="*/ 5450242 h 6857985"/>
                <a:gd name="connsiteX483" fmla="*/ 1880761 w 6868353"/>
                <a:gd name="connsiteY483" fmla="*/ 5434372 h 6857985"/>
                <a:gd name="connsiteX484" fmla="*/ 1892053 w 6868353"/>
                <a:gd name="connsiteY484" fmla="*/ 5432374 h 6857985"/>
                <a:gd name="connsiteX485" fmla="*/ 2120286 w 6868353"/>
                <a:gd name="connsiteY485" fmla="*/ 5432291 h 6857985"/>
                <a:gd name="connsiteX486" fmla="*/ 2167500 w 6868353"/>
                <a:gd name="connsiteY486" fmla="*/ 5453371 h 6857985"/>
                <a:gd name="connsiteX487" fmla="*/ 2196820 w 6868353"/>
                <a:gd name="connsiteY487" fmla="*/ 5473899 h 6857985"/>
                <a:gd name="connsiteX488" fmla="*/ 2211090 w 6868353"/>
                <a:gd name="connsiteY488" fmla="*/ 5483412 h 6857985"/>
                <a:gd name="connsiteX489" fmla="*/ 2224723 w 6868353"/>
                <a:gd name="connsiteY489" fmla="*/ 5490689 h 6857985"/>
                <a:gd name="connsiteX490" fmla="*/ 2202822 w 6868353"/>
                <a:gd name="connsiteY490" fmla="*/ 5483341 h 6857985"/>
                <a:gd name="connsiteX491" fmla="*/ 2176263 w 6868353"/>
                <a:gd name="connsiteY491" fmla="*/ 5467033 h 6857985"/>
                <a:gd name="connsiteX492" fmla="*/ 2120286 w 6868353"/>
                <a:gd name="connsiteY492" fmla="*/ 5432291 h 6857985"/>
                <a:gd name="connsiteX493" fmla="*/ 640752 w 6868353"/>
                <a:gd name="connsiteY493" fmla="*/ 5403877 h 6857985"/>
                <a:gd name="connsiteX494" fmla="*/ 688362 w 6868353"/>
                <a:gd name="connsiteY494" fmla="*/ 5469708 h 6857985"/>
                <a:gd name="connsiteX495" fmla="*/ 746492 w 6868353"/>
                <a:gd name="connsiteY495" fmla="*/ 5552499 h 6857985"/>
                <a:gd name="connsiteX496" fmla="*/ 706427 w 6868353"/>
                <a:gd name="connsiteY496" fmla="*/ 5505540 h 6857985"/>
                <a:gd name="connsiteX497" fmla="*/ 679543 w 6868353"/>
                <a:gd name="connsiteY497" fmla="*/ 5469128 h 6857985"/>
                <a:gd name="connsiteX498" fmla="*/ 656750 w 6868353"/>
                <a:gd name="connsiteY498" fmla="*/ 5437146 h 6857985"/>
                <a:gd name="connsiteX499" fmla="*/ 640752 w 6868353"/>
                <a:gd name="connsiteY499" fmla="*/ 5403877 h 6857985"/>
                <a:gd name="connsiteX500" fmla="*/ 698371 w 6868353"/>
                <a:gd name="connsiteY500" fmla="*/ 5400112 h 6857985"/>
                <a:gd name="connsiteX501" fmla="*/ 723840 w 6868353"/>
                <a:gd name="connsiteY501" fmla="*/ 5440799 h 6857985"/>
                <a:gd name="connsiteX502" fmla="*/ 753853 w 6868353"/>
                <a:gd name="connsiteY502" fmla="*/ 5480878 h 6857985"/>
                <a:gd name="connsiteX503" fmla="*/ 800487 w 6868353"/>
                <a:gd name="connsiteY503" fmla="*/ 5531915 h 6857985"/>
                <a:gd name="connsiteX504" fmla="*/ 741749 w 6868353"/>
                <a:gd name="connsiteY504" fmla="*/ 5449888 h 6857985"/>
                <a:gd name="connsiteX505" fmla="*/ 726898 w 6868353"/>
                <a:gd name="connsiteY505" fmla="*/ 5430266 h 6857985"/>
                <a:gd name="connsiteX506" fmla="*/ 714454 w 6868353"/>
                <a:gd name="connsiteY506" fmla="*/ 5414028 h 6857985"/>
                <a:gd name="connsiteX507" fmla="*/ 698371 w 6868353"/>
                <a:gd name="connsiteY507" fmla="*/ 5400112 h 6857985"/>
                <a:gd name="connsiteX508" fmla="*/ 4411265 w 6868353"/>
                <a:gd name="connsiteY508" fmla="*/ 5393939 h 6857985"/>
                <a:gd name="connsiteX509" fmla="*/ 4380629 w 6868353"/>
                <a:gd name="connsiteY509" fmla="*/ 5411480 h 6857985"/>
                <a:gd name="connsiteX510" fmla="*/ 4363599 w 6868353"/>
                <a:gd name="connsiteY510" fmla="*/ 5430181 h 6857985"/>
                <a:gd name="connsiteX511" fmla="*/ 4377643 w 6868353"/>
                <a:gd name="connsiteY511" fmla="*/ 5419578 h 6857985"/>
                <a:gd name="connsiteX512" fmla="*/ 4302879 w 6868353"/>
                <a:gd name="connsiteY512" fmla="*/ 5461299 h 6857985"/>
                <a:gd name="connsiteX513" fmla="*/ 4225595 w 6868353"/>
                <a:gd name="connsiteY513" fmla="*/ 5508852 h 6857985"/>
                <a:gd name="connsiteX514" fmla="*/ 4205363 w 6868353"/>
                <a:gd name="connsiteY514" fmla="*/ 5520660 h 6857985"/>
                <a:gd name="connsiteX515" fmla="*/ 4184567 w 6868353"/>
                <a:gd name="connsiteY515" fmla="*/ 5531943 h 6857985"/>
                <a:gd name="connsiteX516" fmla="*/ 4141699 w 6868353"/>
                <a:gd name="connsiteY516" fmla="*/ 5554084 h 6857985"/>
                <a:gd name="connsiteX517" fmla="*/ 4096283 w 6868353"/>
                <a:gd name="connsiteY517" fmla="*/ 5572800 h 6857985"/>
                <a:gd name="connsiteX518" fmla="*/ 4048389 w 6868353"/>
                <a:gd name="connsiteY518" fmla="*/ 5587793 h 6857985"/>
                <a:gd name="connsiteX519" fmla="*/ 4041141 w 6868353"/>
                <a:gd name="connsiteY519" fmla="*/ 5597150 h 6857985"/>
                <a:gd name="connsiteX520" fmla="*/ 4024703 w 6868353"/>
                <a:gd name="connsiteY520" fmla="*/ 5606919 h 6857985"/>
                <a:gd name="connsiteX521" fmla="*/ 3975735 w 6868353"/>
                <a:gd name="connsiteY521" fmla="*/ 5625635 h 6857985"/>
                <a:gd name="connsiteX522" fmla="*/ 3949375 w 6868353"/>
                <a:gd name="connsiteY522" fmla="*/ 5635219 h 6857985"/>
                <a:gd name="connsiteX523" fmla="*/ 3925647 w 6868353"/>
                <a:gd name="connsiteY523" fmla="*/ 5644407 h 6857985"/>
                <a:gd name="connsiteX524" fmla="*/ 3897969 w 6868353"/>
                <a:gd name="connsiteY524" fmla="*/ 5661112 h 6857985"/>
                <a:gd name="connsiteX525" fmla="*/ 4217793 w 6868353"/>
                <a:gd name="connsiteY525" fmla="*/ 5533174 h 6857985"/>
                <a:gd name="connsiteX526" fmla="*/ 4203551 w 6868353"/>
                <a:gd name="connsiteY526" fmla="*/ 5529465 h 6857985"/>
                <a:gd name="connsiteX527" fmla="*/ 4227023 w 6868353"/>
                <a:gd name="connsiteY527" fmla="*/ 5524907 h 6857985"/>
                <a:gd name="connsiteX528" fmla="*/ 4252493 w 6868353"/>
                <a:gd name="connsiteY528" fmla="*/ 5514161 h 6857985"/>
                <a:gd name="connsiteX529" fmla="*/ 4283199 w 6868353"/>
                <a:gd name="connsiteY529" fmla="*/ 5487121 h 6857985"/>
                <a:gd name="connsiteX530" fmla="*/ 4314005 w 6868353"/>
                <a:gd name="connsiteY530" fmla="*/ 5474465 h 6857985"/>
                <a:gd name="connsiteX531" fmla="*/ 4336883 w 6868353"/>
                <a:gd name="connsiteY531" fmla="*/ 5460634 h 6857985"/>
                <a:gd name="connsiteX532" fmla="*/ 4322767 w 6868353"/>
                <a:gd name="connsiteY532" fmla="*/ 5458283 h 6857985"/>
                <a:gd name="connsiteX533" fmla="*/ 4373155 w 6868353"/>
                <a:gd name="connsiteY533" fmla="*/ 5429955 h 6857985"/>
                <a:gd name="connsiteX534" fmla="*/ 4386985 w 6868353"/>
                <a:gd name="connsiteY534" fmla="*/ 5422834 h 6857985"/>
                <a:gd name="connsiteX535" fmla="*/ 4401115 w 6868353"/>
                <a:gd name="connsiteY535" fmla="*/ 5414962 h 6857985"/>
                <a:gd name="connsiteX536" fmla="*/ 4430165 w 6868353"/>
                <a:gd name="connsiteY536" fmla="*/ 5396219 h 6857985"/>
                <a:gd name="connsiteX537" fmla="*/ 6027895 w 6868353"/>
                <a:gd name="connsiteY537" fmla="*/ 5393515 h 6857985"/>
                <a:gd name="connsiteX538" fmla="*/ 6015339 w 6868353"/>
                <a:gd name="connsiteY538" fmla="*/ 5425142 h 6857985"/>
                <a:gd name="connsiteX539" fmla="*/ 6010469 w 6868353"/>
                <a:gd name="connsiteY539" fmla="*/ 5434868 h 6857985"/>
                <a:gd name="connsiteX540" fmla="*/ 6004607 w 6868353"/>
                <a:gd name="connsiteY540" fmla="*/ 5444948 h 6857985"/>
                <a:gd name="connsiteX541" fmla="*/ 5991115 w 6868353"/>
                <a:gd name="connsiteY541" fmla="*/ 5466835 h 6857985"/>
                <a:gd name="connsiteX542" fmla="*/ 5958143 w 6868353"/>
                <a:gd name="connsiteY542" fmla="*/ 5516343 h 6857985"/>
                <a:gd name="connsiteX543" fmla="*/ 5939287 w 6868353"/>
                <a:gd name="connsiteY543" fmla="*/ 5543326 h 6857985"/>
                <a:gd name="connsiteX544" fmla="*/ 5918859 w 6868353"/>
                <a:gd name="connsiteY544" fmla="*/ 5571017 h 6857985"/>
                <a:gd name="connsiteX545" fmla="*/ 5941835 w 6868353"/>
                <a:gd name="connsiteY545" fmla="*/ 5532170 h 6857985"/>
                <a:gd name="connsiteX546" fmla="*/ 5966907 w 6868353"/>
                <a:gd name="connsiteY546" fmla="*/ 5490421 h 6857985"/>
                <a:gd name="connsiteX547" fmla="*/ 6027895 w 6868353"/>
                <a:gd name="connsiteY547" fmla="*/ 5393515 h 6857985"/>
                <a:gd name="connsiteX548" fmla="*/ 1973504 w 6868353"/>
                <a:gd name="connsiteY548" fmla="*/ 5373949 h 6857985"/>
                <a:gd name="connsiteX549" fmla="*/ 2002823 w 6868353"/>
                <a:gd name="connsiteY549" fmla="*/ 5391376 h 6857985"/>
                <a:gd name="connsiteX550" fmla="*/ 2029000 w 6868353"/>
                <a:gd name="connsiteY550" fmla="*/ 5408591 h 6857985"/>
                <a:gd name="connsiteX551" fmla="*/ 2086860 w 6868353"/>
                <a:gd name="connsiteY551" fmla="*/ 5444975 h 6857985"/>
                <a:gd name="connsiteX552" fmla="*/ 2038245 w 6868353"/>
                <a:gd name="connsiteY552" fmla="*/ 5422111 h 6857985"/>
                <a:gd name="connsiteX553" fmla="*/ 2003092 w 6868353"/>
                <a:gd name="connsiteY553" fmla="*/ 5397152 h 6857985"/>
                <a:gd name="connsiteX554" fmla="*/ 1994697 w 6868353"/>
                <a:gd name="connsiteY554" fmla="*/ 5390994 h 6857985"/>
                <a:gd name="connsiteX555" fmla="*/ 1987052 w 6868353"/>
                <a:gd name="connsiteY555" fmla="*/ 5384779 h 6857985"/>
                <a:gd name="connsiteX556" fmla="*/ 1973504 w 6868353"/>
                <a:gd name="connsiteY556" fmla="*/ 5373949 h 6857985"/>
                <a:gd name="connsiteX557" fmla="*/ 1813982 w 6868353"/>
                <a:gd name="connsiteY557" fmla="*/ 5364931 h 6857985"/>
                <a:gd name="connsiteX558" fmla="*/ 1838191 w 6868353"/>
                <a:gd name="connsiteY558" fmla="*/ 5389748 h 6857985"/>
                <a:gd name="connsiteX559" fmla="*/ 1863461 w 6868353"/>
                <a:gd name="connsiteY559" fmla="*/ 5413419 h 6857985"/>
                <a:gd name="connsiteX560" fmla="*/ 1856722 w 6868353"/>
                <a:gd name="connsiteY560" fmla="*/ 5408138 h 6857985"/>
                <a:gd name="connsiteX561" fmla="*/ 1839281 w 6868353"/>
                <a:gd name="connsiteY561" fmla="*/ 5400026 h 6857985"/>
                <a:gd name="connsiteX562" fmla="*/ 1822292 w 6868353"/>
                <a:gd name="connsiteY562" fmla="*/ 5391376 h 6857985"/>
                <a:gd name="connsiteX563" fmla="*/ 1813982 w 6868353"/>
                <a:gd name="connsiteY563" fmla="*/ 5364931 h 6857985"/>
                <a:gd name="connsiteX564" fmla="*/ 2025626 w 6868353"/>
                <a:gd name="connsiteY564" fmla="*/ 5357530 h 6857985"/>
                <a:gd name="connsiteX565" fmla="*/ 2063671 w 6868353"/>
                <a:gd name="connsiteY565" fmla="*/ 5385798 h 6857985"/>
                <a:gd name="connsiteX566" fmla="*/ 2036419 w 6868353"/>
                <a:gd name="connsiteY566" fmla="*/ 5377290 h 6857985"/>
                <a:gd name="connsiteX567" fmla="*/ 2019515 w 6868353"/>
                <a:gd name="connsiteY567" fmla="*/ 5358192 h 6857985"/>
                <a:gd name="connsiteX568" fmla="*/ 2025626 w 6868353"/>
                <a:gd name="connsiteY568" fmla="*/ 5357530 h 6857985"/>
                <a:gd name="connsiteX569" fmla="*/ 6029241 w 6868353"/>
                <a:gd name="connsiteY569" fmla="*/ 5354200 h 6857985"/>
                <a:gd name="connsiteX570" fmla="*/ 5999185 w 6868353"/>
                <a:gd name="connsiteY570" fmla="*/ 5415996 h 6857985"/>
                <a:gd name="connsiteX571" fmla="*/ 6029241 w 6868353"/>
                <a:gd name="connsiteY571" fmla="*/ 5354200 h 6857985"/>
                <a:gd name="connsiteX572" fmla="*/ 577512 w 6868353"/>
                <a:gd name="connsiteY572" fmla="*/ 5353266 h 6857985"/>
                <a:gd name="connsiteX573" fmla="*/ 624514 w 6868353"/>
                <a:gd name="connsiteY573" fmla="*/ 5421433 h 6857985"/>
                <a:gd name="connsiteX574" fmla="*/ 627232 w 6868353"/>
                <a:gd name="connsiteY574" fmla="*/ 5435519 h 6857985"/>
                <a:gd name="connsiteX575" fmla="*/ 580103 w 6868353"/>
                <a:gd name="connsiteY575" fmla="*/ 5367282 h 6857985"/>
                <a:gd name="connsiteX576" fmla="*/ 577512 w 6868353"/>
                <a:gd name="connsiteY576" fmla="*/ 5353266 h 6857985"/>
                <a:gd name="connsiteX577" fmla="*/ 1851094 w 6868353"/>
                <a:gd name="connsiteY577" fmla="*/ 5351624 h 6857985"/>
                <a:gd name="connsiteX578" fmla="*/ 1987562 w 6868353"/>
                <a:gd name="connsiteY578" fmla="*/ 5449563 h 6857985"/>
                <a:gd name="connsiteX579" fmla="*/ 1963453 w 6868353"/>
                <a:gd name="connsiteY579" fmla="*/ 5442329 h 6857985"/>
                <a:gd name="connsiteX580" fmla="*/ 1947200 w 6868353"/>
                <a:gd name="connsiteY580" fmla="*/ 5432362 h 6857985"/>
                <a:gd name="connsiteX581" fmla="*/ 1929136 w 6868353"/>
                <a:gd name="connsiteY581" fmla="*/ 5419224 h 6857985"/>
                <a:gd name="connsiteX582" fmla="*/ 1889227 w 6868353"/>
                <a:gd name="connsiteY582" fmla="*/ 5388277 h 6857985"/>
                <a:gd name="connsiteX583" fmla="*/ 1848978 w 6868353"/>
                <a:gd name="connsiteY583" fmla="*/ 5356678 h 6857985"/>
                <a:gd name="connsiteX584" fmla="*/ 1851094 w 6868353"/>
                <a:gd name="connsiteY584" fmla="*/ 5351624 h 6857985"/>
                <a:gd name="connsiteX585" fmla="*/ 6059481 w 6868353"/>
                <a:gd name="connsiteY585" fmla="*/ 5338250 h 6857985"/>
                <a:gd name="connsiteX586" fmla="*/ 6033729 w 6868353"/>
                <a:gd name="connsiteY586" fmla="*/ 5384638 h 6857985"/>
                <a:gd name="connsiteX587" fmla="*/ 6046031 w 6868353"/>
                <a:gd name="connsiteY587" fmla="*/ 5349840 h 6857985"/>
                <a:gd name="connsiteX588" fmla="*/ 6059481 w 6868353"/>
                <a:gd name="connsiteY588" fmla="*/ 5338250 h 6857985"/>
                <a:gd name="connsiteX589" fmla="*/ 1769742 w 6868353"/>
                <a:gd name="connsiteY589" fmla="*/ 5335794 h 6857985"/>
                <a:gd name="connsiteX590" fmla="*/ 1773577 w 6868353"/>
                <a:gd name="connsiteY590" fmla="*/ 5341530 h 6857985"/>
                <a:gd name="connsiteX591" fmla="*/ 1796214 w 6868353"/>
                <a:gd name="connsiteY591" fmla="*/ 5353379 h 6857985"/>
                <a:gd name="connsiteX592" fmla="*/ 1796313 w 6868353"/>
                <a:gd name="connsiteY592" fmla="*/ 5368881 h 6857985"/>
                <a:gd name="connsiteX593" fmla="*/ 1767022 w 6868353"/>
                <a:gd name="connsiteY593" fmla="*/ 5335867 h 6857985"/>
                <a:gd name="connsiteX594" fmla="*/ 1769742 w 6868353"/>
                <a:gd name="connsiteY594" fmla="*/ 5335794 h 6857985"/>
                <a:gd name="connsiteX595" fmla="*/ 1943845 w 6868353"/>
                <a:gd name="connsiteY595" fmla="*/ 5328604 h 6857985"/>
                <a:gd name="connsiteX596" fmla="*/ 1987010 w 6868353"/>
                <a:gd name="connsiteY596" fmla="*/ 5358603 h 6857985"/>
                <a:gd name="connsiteX597" fmla="*/ 1960140 w 6868353"/>
                <a:gd name="connsiteY597" fmla="*/ 5348679 h 6857985"/>
                <a:gd name="connsiteX598" fmla="*/ 1951985 w 6868353"/>
                <a:gd name="connsiteY598" fmla="*/ 5338628 h 6857985"/>
                <a:gd name="connsiteX599" fmla="*/ 1943845 w 6868353"/>
                <a:gd name="connsiteY599" fmla="*/ 5328604 h 6857985"/>
                <a:gd name="connsiteX600" fmla="*/ 1767093 w 6868353"/>
                <a:gd name="connsiteY600" fmla="*/ 5320577 h 6857985"/>
                <a:gd name="connsiteX601" fmla="*/ 1823268 w 6868353"/>
                <a:gd name="connsiteY601" fmla="*/ 5362057 h 6857985"/>
                <a:gd name="connsiteX602" fmla="*/ 1839832 w 6868353"/>
                <a:gd name="connsiteY602" fmla="*/ 5375889 h 6857985"/>
                <a:gd name="connsiteX603" fmla="*/ 1848355 w 6868353"/>
                <a:gd name="connsiteY603" fmla="*/ 5383137 h 6857985"/>
                <a:gd name="connsiteX604" fmla="*/ 1857387 w 6868353"/>
                <a:gd name="connsiteY604" fmla="*/ 5390145 h 6857985"/>
                <a:gd name="connsiteX605" fmla="*/ 1894451 w 6868353"/>
                <a:gd name="connsiteY605" fmla="*/ 5419210 h 6857985"/>
                <a:gd name="connsiteX606" fmla="*/ 1867326 w 6868353"/>
                <a:gd name="connsiteY606" fmla="*/ 5403170 h 6857985"/>
                <a:gd name="connsiteX607" fmla="*/ 1832117 w 6868353"/>
                <a:gd name="connsiteY607" fmla="*/ 5376144 h 6857985"/>
                <a:gd name="connsiteX608" fmla="*/ 1767093 w 6868353"/>
                <a:gd name="connsiteY608" fmla="*/ 5320577 h 6857985"/>
                <a:gd name="connsiteX609" fmla="*/ 6013513 w 6868353"/>
                <a:gd name="connsiteY609" fmla="*/ 5319770 h 6857985"/>
                <a:gd name="connsiteX610" fmla="*/ 5979167 w 6868353"/>
                <a:gd name="connsiteY610" fmla="*/ 5361675 h 6857985"/>
                <a:gd name="connsiteX611" fmla="*/ 5990167 w 6868353"/>
                <a:gd name="connsiteY611" fmla="*/ 5368385 h 6857985"/>
                <a:gd name="connsiteX612" fmla="*/ 5979339 w 6868353"/>
                <a:gd name="connsiteY612" fmla="*/ 5387738 h 6857985"/>
                <a:gd name="connsiteX613" fmla="*/ 5962659 w 6868353"/>
                <a:gd name="connsiteY613" fmla="*/ 5412202 h 6857985"/>
                <a:gd name="connsiteX614" fmla="*/ 5921535 w 6868353"/>
                <a:gd name="connsiteY614" fmla="*/ 5484247 h 6857985"/>
                <a:gd name="connsiteX615" fmla="*/ 5992999 w 6868353"/>
                <a:gd name="connsiteY615" fmla="*/ 5376328 h 6857985"/>
                <a:gd name="connsiteX616" fmla="*/ 6013513 w 6868353"/>
                <a:gd name="connsiteY616" fmla="*/ 5319770 h 6857985"/>
                <a:gd name="connsiteX617" fmla="*/ 1728911 w 6868353"/>
                <a:gd name="connsiteY617" fmla="*/ 5301394 h 6857985"/>
                <a:gd name="connsiteX618" fmla="*/ 1745886 w 6868353"/>
                <a:gd name="connsiteY618" fmla="*/ 5321525 h 6857985"/>
                <a:gd name="connsiteX619" fmla="*/ 1763809 w 6868353"/>
                <a:gd name="connsiteY619" fmla="*/ 5340807 h 6857985"/>
                <a:gd name="connsiteX620" fmla="*/ 1726887 w 6868353"/>
                <a:gd name="connsiteY620" fmla="*/ 5311516 h 6857985"/>
                <a:gd name="connsiteX621" fmla="*/ 1728911 w 6868353"/>
                <a:gd name="connsiteY621" fmla="*/ 5301394 h 6857985"/>
                <a:gd name="connsiteX622" fmla="*/ 1938423 w 6868353"/>
                <a:gd name="connsiteY622" fmla="*/ 5283910 h 6857985"/>
                <a:gd name="connsiteX623" fmla="*/ 1985184 w 6868353"/>
                <a:gd name="connsiteY623" fmla="*/ 5314702 h 6857985"/>
                <a:gd name="connsiteX624" fmla="*/ 2036504 w 6868353"/>
                <a:gd name="connsiteY624" fmla="*/ 5352515 h 6857985"/>
                <a:gd name="connsiteX625" fmla="*/ 1998973 w 6868353"/>
                <a:gd name="connsiteY625" fmla="*/ 5332879 h 6857985"/>
                <a:gd name="connsiteX626" fmla="*/ 1938423 w 6868353"/>
                <a:gd name="connsiteY626" fmla="*/ 5283910 h 6857985"/>
                <a:gd name="connsiteX627" fmla="*/ 1929178 w 6868353"/>
                <a:gd name="connsiteY627" fmla="*/ 5283627 h 6857985"/>
                <a:gd name="connsiteX628" fmla="*/ 1945275 w 6868353"/>
                <a:gd name="connsiteY628" fmla="*/ 5296227 h 6857985"/>
                <a:gd name="connsiteX629" fmla="*/ 1959262 w 6868353"/>
                <a:gd name="connsiteY629" fmla="*/ 5309138 h 6857985"/>
                <a:gd name="connsiteX630" fmla="*/ 1971848 w 6868353"/>
                <a:gd name="connsiteY630" fmla="*/ 5313541 h 6857985"/>
                <a:gd name="connsiteX631" fmla="*/ 1973490 w 6868353"/>
                <a:gd name="connsiteY631" fmla="*/ 5318496 h 6857985"/>
                <a:gd name="connsiteX632" fmla="*/ 2014970 w 6868353"/>
                <a:gd name="connsiteY632" fmla="*/ 5358320 h 6857985"/>
                <a:gd name="connsiteX633" fmla="*/ 1968988 w 6868353"/>
                <a:gd name="connsiteY633" fmla="*/ 5327302 h 6857985"/>
                <a:gd name="connsiteX634" fmla="*/ 1942471 w 6868353"/>
                <a:gd name="connsiteY634" fmla="*/ 5303928 h 6857985"/>
                <a:gd name="connsiteX635" fmla="*/ 1929178 w 6868353"/>
                <a:gd name="connsiteY635" fmla="*/ 5283627 h 6857985"/>
                <a:gd name="connsiteX636" fmla="*/ 6082501 w 6868353"/>
                <a:gd name="connsiteY636" fmla="*/ 5251880 h 6857985"/>
                <a:gd name="connsiteX637" fmla="*/ 6078749 w 6868353"/>
                <a:gd name="connsiteY637" fmla="*/ 5267898 h 6857985"/>
                <a:gd name="connsiteX638" fmla="*/ 6066277 w 6868353"/>
                <a:gd name="connsiteY638" fmla="*/ 5295604 h 6857985"/>
                <a:gd name="connsiteX639" fmla="*/ 6046725 w 6868353"/>
                <a:gd name="connsiteY639" fmla="*/ 5327472 h 6857985"/>
                <a:gd name="connsiteX640" fmla="*/ 6057145 w 6868353"/>
                <a:gd name="connsiteY640" fmla="*/ 5294316 h 6857985"/>
                <a:gd name="connsiteX641" fmla="*/ 6075083 w 6868353"/>
                <a:gd name="connsiteY641" fmla="*/ 5254378 h 6857985"/>
                <a:gd name="connsiteX642" fmla="*/ 6082501 w 6868353"/>
                <a:gd name="connsiteY642" fmla="*/ 5251880 h 6857985"/>
                <a:gd name="connsiteX643" fmla="*/ 1681315 w 6868353"/>
                <a:gd name="connsiteY643" fmla="*/ 5244086 h 6857985"/>
                <a:gd name="connsiteX644" fmla="*/ 1758995 w 6868353"/>
                <a:gd name="connsiteY644" fmla="*/ 5309818 h 6857985"/>
                <a:gd name="connsiteX645" fmla="*/ 1747103 w 6868353"/>
                <a:gd name="connsiteY645" fmla="*/ 5309067 h 6857985"/>
                <a:gd name="connsiteX646" fmla="*/ 1747528 w 6868353"/>
                <a:gd name="connsiteY646" fmla="*/ 5319091 h 6857985"/>
                <a:gd name="connsiteX647" fmla="*/ 1681315 w 6868353"/>
                <a:gd name="connsiteY647" fmla="*/ 5244086 h 6857985"/>
                <a:gd name="connsiteX648" fmla="*/ 4517779 w 6868353"/>
                <a:gd name="connsiteY648" fmla="*/ 5201868 h 6857985"/>
                <a:gd name="connsiteX649" fmla="*/ 4509559 w 6868353"/>
                <a:gd name="connsiteY649" fmla="*/ 5214270 h 6857985"/>
                <a:gd name="connsiteX650" fmla="*/ 4489243 w 6868353"/>
                <a:gd name="connsiteY650" fmla="*/ 5235591 h 6857985"/>
                <a:gd name="connsiteX651" fmla="*/ 4464199 w 6868353"/>
                <a:gd name="connsiteY651" fmla="*/ 5241623 h 6857985"/>
                <a:gd name="connsiteX652" fmla="*/ 4510295 w 6868353"/>
                <a:gd name="connsiteY652" fmla="*/ 5203681 h 6857985"/>
                <a:gd name="connsiteX653" fmla="*/ 4517779 w 6868353"/>
                <a:gd name="connsiteY653" fmla="*/ 5201868 h 6857985"/>
                <a:gd name="connsiteX654" fmla="*/ 6129559 w 6868353"/>
                <a:gd name="connsiteY654" fmla="*/ 5196065 h 6857985"/>
                <a:gd name="connsiteX655" fmla="*/ 6109851 w 6868353"/>
                <a:gd name="connsiteY655" fmla="*/ 5248376 h 6857985"/>
                <a:gd name="connsiteX656" fmla="*/ 6092311 w 6868353"/>
                <a:gd name="connsiteY656" fmla="*/ 5282537 h 6857985"/>
                <a:gd name="connsiteX657" fmla="*/ 6075181 w 6868353"/>
                <a:gd name="connsiteY657" fmla="*/ 5310483 h 6857985"/>
                <a:gd name="connsiteX658" fmla="*/ 6079767 w 6868353"/>
                <a:gd name="connsiteY658" fmla="*/ 5299455 h 6857985"/>
                <a:gd name="connsiteX659" fmla="*/ 6085175 w 6868353"/>
                <a:gd name="connsiteY659" fmla="*/ 5286713 h 6857985"/>
                <a:gd name="connsiteX660" fmla="*/ 6098683 w 6868353"/>
                <a:gd name="connsiteY660" fmla="*/ 5258045 h 6857985"/>
                <a:gd name="connsiteX661" fmla="*/ 6129559 w 6868353"/>
                <a:gd name="connsiteY661" fmla="*/ 5196065 h 6857985"/>
                <a:gd name="connsiteX662" fmla="*/ 1674807 w 6868353"/>
                <a:gd name="connsiteY662" fmla="*/ 5194223 h 6857985"/>
                <a:gd name="connsiteX663" fmla="*/ 1691211 w 6868353"/>
                <a:gd name="connsiteY663" fmla="*/ 5205905 h 6857985"/>
                <a:gd name="connsiteX664" fmla="*/ 1739217 w 6868353"/>
                <a:gd name="connsiteY664" fmla="*/ 5250259 h 6857985"/>
                <a:gd name="connsiteX665" fmla="*/ 1765720 w 6868353"/>
                <a:gd name="connsiteY665" fmla="*/ 5276804 h 6857985"/>
                <a:gd name="connsiteX666" fmla="*/ 1778716 w 6868353"/>
                <a:gd name="connsiteY666" fmla="*/ 5289587 h 6857985"/>
                <a:gd name="connsiteX667" fmla="*/ 1791698 w 6868353"/>
                <a:gd name="connsiteY667" fmla="*/ 5300955 h 6857985"/>
                <a:gd name="connsiteX668" fmla="*/ 1831465 w 6868353"/>
                <a:gd name="connsiteY668" fmla="*/ 5329992 h 6857985"/>
                <a:gd name="connsiteX669" fmla="*/ 1783232 w 6868353"/>
                <a:gd name="connsiteY669" fmla="*/ 5301366 h 6857985"/>
                <a:gd name="connsiteX670" fmla="*/ 1754592 w 6868353"/>
                <a:gd name="connsiteY670" fmla="*/ 5273080 h 6857985"/>
                <a:gd name="connsiteX671" fmla="*/ 1735607 w 6868353"/>
                <a:gd name="connsiteY671" fmla="*/ 5255468 h 6857985"/>
                <a:gd name="connsiteX672" fmla="*/ 1729477 w 6868353"/>
                <a:gd name="connsiteY672" fmla="*/ 5249650 h 6857985"/>
                <a:gd name="connsiteX673" fmla="*/ 1700271 w 6868353"/>
                <a:gd name="connsiteY673" fmla="*/ 5226900 h 6857985"/>
                <a:gd name="connsiteX674" fmla="*/ 1685052 w 6868353"/>
                <a:gd name="connsiteY674" fmla="*/ 5213521 h 6857985"/>
                <a:gd name="connsiteX675" fmla="*/ 1665388 w 6868353"/>
                <a:gd name="connsiteY675" fmla="*/ 5195017 h 6857985"/>
                <a:gd name="connsiteX676" fmla="*/ 1674807 w 6868353"/>
                <a:gd name="connsiteY676" fmla="*/ 5194223 h 6857985"/>
                <a:gd name="connsiteX677" fmla="*/ 1757891 w 6868353"/>
                <a:gd name="connsiteY677" fmla="*/ 5176415 h 6857985"/>
                <a:gd name="connsiteX678" fmla="*/ 1804355 w 6868353"/>
                <a:gd name="connsiteY678" fmla="*/ 5216437 h 6857985"/>
                <a:gd name="connsiteX679" fmla="*/ 1757891 w 6868353"/>
                <a:gd name="connsiteY679" fmla="*/ 5176415 h 6857985"/>
                <a:gd name="connsiteX680" fmla="*/ 4592463 w 6868353"/>
                <a:gd name="connsiteY680" fmla="*/ 5127105 h 6857985"/>
                <a:gd name="connsiteX681" fmla="*/ 4585583 w 6868353"/>
                <a:gd name="connsiteY681" fmla="*/ 5142253 h 6857985"/>
                <a:gd name="connsiteX682" fmla="*/ 4569951 w 6868353"/>
                <a:gd name="connsiteY682" fmla="*/ 5158420 h 6857985"/>
                <a:gd name="connsiteX683" fmla="*/ 4535479 w 6868353"/>
                <a:gd name="connsiteY683" fmla="*/ 5192256 h 6857985"/>
                <a:gd name="connsiteX684" fmla="*/ 4547343 w 6868353"/>
                <a:gd name="connsiteY684" fmla="*/ 5166519 h 6857985"/>
                <a:gd name="connsiteX685" fmla="*/ 4565521 w 6868353"/>
                <a:gd name="connsiteY685" fmla="*/ 5149304 h 6857985"/>
                <a:gd name="connsiteX686" fmla="*/ 4592463 w 6868353"/>
                <a:gd name="connsiteY686" fmla="*/ 5127105 h 6857985"/>
                <a:gd name="connsiteX687" fmla="*/ 1683467 w 6868353"/>
                <a:gd name="connsiteY687" fmla="*/ 5125506 h 6857985"/>
                <a:gd name="connsiteX688" fmla="*/ 1732621 w 6868353"/>
                <a:gd name="connsiteY688" fmla="*/ 5167029 h 6857985"/>
                <a:gd name="connsiteX689" fmla="*/ 1786432 w 6868353"/>
                <a:gd name="connsiteY689" fmla="*/ 5217074 h 6857985"/>
                <a:gd name="connsiteX690" fmla="*/ 1813458 w 6868353"/>
                <a:gd name="connsiteY690" fmla="*/ 5243194 h 6857985"/>
                <a:gd name="connsiteX691" fmla="*/ 1841305 w 6868353"/>
                <a:gd name="connsiteY691" fmla="*/ 5267276 h 6857985"/>
                <a:gd name="connsiteX692" fmla="*/ 1894720 w 6868353"/>
                <a:gd name="connsiteY692" fmla="*/ 5307695 h 6857985"/>
                <a:gd name="connsiteX693" fmla="*/ 1840569 w 6868353"/>
                <a:gd name="connsiteY693" fmla="*/ 5271537 h 6857985"/>
                <a:gd name="connsiteX694" fmla="*/ 1811929 w 6868353"/>
                <a:gd name="connsiteY694" fmla="*/ 5251363 h 6857985"/>
                <a:gd name="connsiteX695" fmla="*/ 1784237 w 6868353"/>
                <a:gd name="connsiteY695" fmla="*/ 5228641 h 6857985"/>
                <a:gd name="connsiteX696" fmla="*/ 1729945 w 6868353"/>
                <a:gd name="connsiteY696" fmla="*/ 5179940 h 6857985"/>
                <a:gd name="connsiteX697" fmla="*/ 1683467 w 6868353"/>
                <a:gd name="connsiteY697" fmla="*/ 5125506 h 6857985"/>
                <a:gd name="connsiteX698" fmla="*/ 508468 w 6868353"/>
                <a:gd name="connsiteY698" fmla="*/ 5117408 h 6857985"/>
                <a:gd name="connsiteX699" fmla="*/ 504688 w 6868353"/>
                <a:gd name="connsiteY699" fmla="*/ 5128535 h 6857985"/>
                <a:gd name="connsiteX700" fmla="*/ 546678 w 6868353"/>
                <a:gd name="connsiteY700" fmla="*/ 5206145 h 6857985"/>
                <a:gd name="connsiteX701" fmla="*/ 522766 w 6868353"/>
                <a:gd name="connsiteY701" fmla="*/ 5166958 h 6857985"/>
                <a:gd name="connsiteX702" fmla="*/ 512318 w 6868353"/>
                <a:gd name="connsiteY702" fmla="*/ 5159936 h 6857985"/>
                <a:gd name="connsiteX703" fmla="*/ 541878 w 6868353"/>
                <a:gd name="connsiteY703" fmla="*/ 5208990 h 6857985"/>
                <a:gd name="connsiteX704" fmla="*/ 571410 w 6868353"/>
                <a:gd name="connsiteY704" fmla="*/ 5255426 h 6857985"/>
                <a:gd name="connsiteX705" fmla="*/ 613698 w 6868353"/>
                <a:gd name="connsiteY705" fmla="*/ 5307849 h 6857985"/>
                <a:gd name="connsiteX706" fmla="*/ 595123 w 6868353"/>
                <a:gd name="connsiteY706" fmla="*/ 5278275 h 6857985"/>
                <a:gd name="connsiteX707" fmla="*/ 611744 w 6868353"/>
                <a:gd name="connsiteY707" fmla="*/ 5293820 h 6857985"/>
                <a:gd name="connsiteX708" fmla="*/ 658689 w 6868353"/>
                <a:gd name="connsiteY708" fmla="*/ 5380943 h 6857985"/>
                <a:gd name="connsiteX709" fmla="*/ 659751 w 6868353"/>
                <a:gd name="connsiteY709" fmla="*/ 5375054 h 6857985"/>
                <a:gd name="connsiteX710" fmla="*/ 684965 w 6868353"/>
                <a:gd name="connsiteY710" fmla="*/ 5406298 h 6857985"/>
                <a:gd name="connsiteX711" fmla="*/ 695540 w 6868353"/>
                <a:gd name="connsiteY711" fmla="*/ 5436736 h 6857985"/>
                <a:gd name="connsiteX712" fmla="*/ 704360 w 6868353"/>
                <a:gd name="connsiteY712" fmla="*/ 5448302 h 6857985"/>
                <a:gd name="connsiteX713" fmla="*/ 713151 w 6868353"/>
                <a:gd name="connsiteY713" fmla="*/ 5460449 h 6857985"/>
                <a:gd name="connsiteX714" fmla="*/ 728498 w 6868353"/>
                <a:gd name="connsiteY714" fmla="*/ 5483299 h 6857985"/>
                <a:gd name="connsiteX715" fmla="*/ 742811 w 6868353"/>
                <a:gd name="connsiteY715" fmla="*/ 5495064 h 6857985"/>
                <a:gd name="connsiteX716" fmla="*/ 713888 w 6868353"/>
                <a:gd name="connsiteY716" fmla="*/ 5457731 h 6857985"/>
                <a:gd name="connsiteX717" fmla="*/ 698230 w 6868353"/>
                <a:gd name="connsiteY717" fmla="*/ 5425340 h 6857985"/>
                <a:gd name="connsiteX718" fmla="*/ 731174 w 6868353"/>
                <a:gd name="connsiteY718" fmla="*/ 5472242 h 6857985"/>
                <a:gd name="connsiteX719" fmla="*/ 759615 w 6868353"/>
                <a:gd name="connsiteY719" fmla="*/ 5505738 h 6857985"/>
                <a:gd name="connsiteX720" fmla="*/ 804904 w 6868353"/>
                <a:gd name="connsiteY720" fmla="*/ 5570988 h 6857985"/>
                <a:gd name="connsiteX721" fmla="*/ 819542 w 6868353"/>
                <a:gd name="connsiteY721" fmla="*/ 5579666 h 6857985"/>
                <a:gd name="connsiteX722" fmla="*/ 853166 w 6868353"/>
                <a:gd name="connsiteY722" fmla="*/ 5619646 h 6857985"/>
                <a:gd name="connsiteX723" fmla="*/ 854921 w 6868353"/>
                <a:gd name="connsiteY723" fmla="*/ 5608179 h 6857985"/>
                <a:gd name="connsiteX724" fmla="*/ 817376 w 6868353"/>
                <a:gd name="connsiteY724" fmla="*/ 5567293 h 6857985"/>
                <a:gd name="connsiteX725" fmla="*/ 783951 w 6868353"/>
                <a:gd name="connsiteY725" fmla="*/ 5527951 h 6857985"/>
                <a:gd name="connsiteX726" fmla="*/ 748148 w 6868353"/>
                <a:gd name="connsiteY726" fmla="*/ 5481246 h 6857985"/>
                <a:gd name="connsiteX727" fmla="*/ 706229 w 6868353"/>
                <a:gd name="connsiteY727" fmla="*/ 5416435 h 6857985"/>
                <a:gd name="connsiteX728" fmla="*/ 664281 w 6868353"/>
                <a:gd name="connsiteY728" fmla="*/ 5362892 h 6857985"/>
                <a:gd name="connsiteX729" fmla="*/ 630361 w 6868353"/>
                <a:gd name="connsiteY729" fmla="*/ 5311389 h 6857985"/>
                <a:gd name="connsiteX730" fmla="*/ 598380 w 6868353"/>
                <a:gd name="connsiteY730" fmla="*/ 5267020 h 6857985"/>
                <a:gd name="connsiteX731" fmla="*/ 601607 w 6868353"/>
                <a:gd name="connsiteY731" fmla="*/ 5255765 h 6857985"/>
                <a:gd name="connsiteX732" fmla="*/ 600319 w 6868353"/>
                <a:gd name="connsiteY732" fmla="*/ 5281107 h 6857985"/>
                <a:gd name="connsiteX733" fmla="*/ 558074 w 6868353"/>
                <a:gd name="connsiteY733" fmla="*/ 5218914 h 6857985"/>
                <a:gd name="connsiteX734" fmla="*/ 549155 w 6868353"/>
                <a:gd name="connsiteY734" fmla="*/ 5187995 h 6857985"/>
                <a:gd name="connsiteX735" fmla="*/ 508468 w 6868353"/>
                <a:gd name="connsiteY735" fmla="*/ 5117408 h 6857985"/>
                <a:gd name="connsiteX736" fmla="*/ 1695571 w 6868353"/>
                <a:gd name="connsiteY736" fmla="*/ 5117125 h 6857985"/>
                <a:gd name="connsiteX737" fmla="*/ 1722144 w 6868353"/>
                <a:gd name="connsiteY737" fmla="*/ 5134878 h 6857985"/>
                <a:gd name="connsiteX738" fmla="*/ 1741101 w 6868353"/>
                <a:gd name="connsiteY738" fmla="*/ 5157799 h 6857985"/>
                <a:gd name="connsiteX739" fmla="*/ 1748378 w 6868353"/>
                <a:gd name="connsiteY739" fmla="*/ 5175439 h 6857985"/>
                <a:gd name="connsiteX740" fmla="*/ 1721791 w 6868353"/>
                <a:gd name="connsiteY740" fmla="*/ 5141532 h 6857985"/>
                <a:gd name="connsiteX741" fmla="*/ 1695571 w 6868353"/>
                <a:gd name="connsiteY741" fmla="*/ 5117125 h 6857985"/>
                <a:gd name="connsiteX742" fmla="*/ 1538597 w 6868353"/>
                <a:gd name="connsiteY742" fmla="*/ 5108984 h 6857985"/>
                <a:gd name="connsiteX743" fmla="*/ 1560371 w 6868353"/>
                <a:gd name="connsiteY743" fmla="*/ 5137794 h 6857985"/>
                <a:gd name="connsiteX744" fmla="*/ 1584225 w 6868353"/>
                <a:gd name="connsiteY744" fmla="*/ 5160686 h 6857985"/>
                <a:gd name="connsiteX745" fmla="*/ 1592451 w 6868353"/>
                <a:gd name="connsiteY745" fmla="*/ 5177646 h 6857985"/>
                <a:gd name="connsiteX746" fmla="*/ 1565708 w 6868353"/>
                <a:gd name="connsiteY746" fmla="*/ 5150620 h 6857985"/>
                <a:gd name="connsiteX747" fmla="*/ 1538597 w 6868353"/>
                <a:gd name="connsiteY747" fmla="*/ 5108984 h 6857985"/>
                <a:gd name="connsiteX748" fmla="*/ 1716071 w 6868353"/>
                <a:gd name="connsiteY748" fmla="*/ 5104851 h 6857985"/>
                <a:gd name="connsiteX749" fmla="*/ 1746905 w 6868353"/>
                <a:gd name="connsiteY749" fmla="*/ 5124416 h 6857985"/>
                <a:gd name="connsiteX750" fmla="*/ 1743281 w 6868353"/>
                <a:gd name="connsiteY750" fmla="*/ 5129074 h 6857985"/>
                <a:gd name="connsiteX751" fmla="*/ 1762124 w 6868353"/>
                <a:gd name="connsiteY751" fmla="*/ 5146926 h 6857985"/>
                <a:gd name="connsiteX752" fmla="*/ 1783586 w 6868353"/>
                <a:gd name="connsiteY752" fmla="*/ 5166010 h 6857985"/>
                <a:gd name="connsiteX753" fmla="*/ 1828818 w 6868353"/>
                <a:gd name="connsiteY753" fmla="*/ 5207405 h 6857985"/>
                <a:gd name="connsiteX754" fmla="*/ 1874320 w 6868353"/>
                <a:gd name="connsiteY754" fmla="*/ 5246451 h 6857985"/>
                <a:gd name="connsiteX755" fmla="*/ 1913832 w 6868353"/>
                <a:gd name="connsiteY755" fmla="*/ 5278035 h 6857985"/>
                <a:gd name="connsiteX756" fmla="*/ 1872380 w 6868353"/>
                <a:gd name="connsiteY756" fmla="*/ 5251420 h 6857985"/>
                <a:gd name="connsiteX757" fmla="*/ 1819418 w 6868353"/>
                <a:gd name="connsiteY757" fmla="*/ 5208892 h 6857985"/>
                <a:gd name="connsiteX758" fmla="*/ 1764304 w 6868353"/>
                <a:gd name="connsiteY758" fmla="*/ 5157445 h 6857985"/>
                <a:gd name="connsiteX759" fmla="*/ 1738921 w 6868353"/>
                <a:gd name="connsiteY759" fmla="*/ 5130673 h 6857985"/>
                <a:gd name="connsiteX760" fmla="*/ 1716071 w 6868353"/>
                <a:gd name="connsiteY760" fmla="*/ 5104851 h 6857985"/>
                <a:gd name="connsiteX761" fmla="*/ 1582399 w 6868353"/>
                <a:gd name="connsiteY761" fmla="*/ 5097262 h 6857985"/>
                <a:gd name="connsiteX762" fmla="*/ 1597037 w 6868353"/>
                <a:gd name="connsiteY762" fmla="*/ 5113727 h 6857985"/>
                <a:gd name="connsiteX763" fmla="*/ 1605362 w 6868353"/>
                <a:gd name="connsiteY763" fmla="*/ 5123849 h 6857985"/>
                <a:gd name="connsiteX764" fmla="*/ 1614153 w 6868353"/>
                <a:gd name="connsiteY764" fmla="*/ 5133604 h 6857985"/>
                <a:gd name="connsiteX765" fmla="*/ 1638645 w 6868353"/>
                <a:gd name="connsiteY765" fmla="*/ 5154457 h 6857985"/>
                <a:gd name="connsiteX766" fmla="*/ 1638277 w 6868353"/>
                <a:gd name="connsiteY766" fmla="*/ 5175098 h 6857985"/>
                <a:gd name="connsiteX767" fmla="*/ 1641944 w 6868353"/>
                <a:gd name="connsiteY767" fmla="*/ 5170483 h 6857985"/>
                <a:gd name="connsiteX768" fmla="*/ 1611619 w 6868353"/>
                <a:gd name="connsiteY768" fmla="*/ 5138913 h 6857985"/>
                <a:gd name="connsiteX769" fmla="*/ 1601398 w 6868353"/>
                <a:gd name="connsiteY769" fmla="*/ 5129300 h 6857985"/>
                <a:gd name="connsiteX770" fmla="*/ 1592719 w 6868353"/>
                <a:gd name="connsiteY770" fmla="*/ 5118810 h 6857985"/>
                <a:gd name="connsiteX771" fmla="*/ 1582399 w 6868353"/>
                <a:gd name="connsiteY771" fmla="*/ 5097262 h 6857985"/>
                <a:gd name="connsiteX772" fmla="*/ 1627434 w 6868353"/>
                <a:gd name="connsiteY772" fmla="*/ 5095875 h 6857985"/>
                <a:gd name="connsiteX773" fmla="*/ 1642185 w 6868353"/>
                <a:gd name="connsiteY773" fmla="*/ 5123085 h 6857985"/>
                <a:gd name="connsiteX774" fmla="*/ 1657178 w 6868353"/>
                <a:gd name="connsiteY774" fmla="*/ 5131735 h 6857985"/>
                <a:gd name="connsiteX775" fmla="*/ 1644181 w 6868353"/>
                <a:gd name="connsiteY775" fmla="*/ 5114293 h 6857985"/>
                <a:gd name="connsiteX776" fmla="*/ 1627434 w 6868353"/>
                <a:gd name="connsiteY776" fmla="*/ 5095875 h 6857985"/>
                <a:gd name="connsiteX777" fmla="*/ 1623204 w 6868353"/>
                <a:gd name="connsiteY777" fmla="*/ 5039635 h 6857985"/>
                <a:gd name="connsiteX778" fmla="*/ 1656568 w 6868353"/>
                <a:gd name="connsiteY778" fmla="*/ 5080571 h 6857985"/>
                <a:gd name="connsiteX779" fmla="*/ 1619448 w 6868353"/>
                <a:gd name="connsiteY779" fmla="*/ 5042319 h 6857985"/>
                <a:gd name="connsiteX780" fmla="*/ 1623204 w 6868353"/>
                <a:gd name="connsiteY780" fmla="*/ 5039635 h 6857985"/>
                <a:gd name="connsiteX781" fmla="*/ 1481374 w 6868353"/>
                <a:gd name="connsiteY781" fmla="*/ 5031814 h 6857985"/>
                <a:gd name="connsiteX782" fmla="*/ 1503997 w 6868353"/>
                <a:gd name="connsiteY782" fmla="*/ 5055328 h 6857985"/>
                <a:gd name="connsiteX783" fmla="*/ 1535921 w 6868353"/>
                <a:gd name="connsiteY783" fmla="*/ 5092548 h 6857985"/>
                <a:gd name="connsiteX784" fmla="*/ 1481374 w 6868353"/>
                <a:gd name="connsiteY784" fmla="*/ 5031814 h 6857985"/>
                <a:gd name="connsiteX785" fmla="*/ 4812691 w 6868353"/>
                <a:gd name="connsiteY785" fmla="*/ 5023121 h 6857985"/>
                <a:gd name="connsiteX786" fmla="*/ 4774595 w 6868353"/>
                <a:gd name="connsiteY786" fmla="*/ 5067023 h 6857985"/>
                <a:gd name="connsiteX787" fmla="*/ 4756147 w 6868353"/>
                <a:gd name="connsiteY787" fmla="*/ 5088187 h 6857985"/>
                <a:gd name="connsiteX788" fmla="*/ 4737163 w 6868353"/>
                <a:gd name="connsiteY788" fmla="*/ 5107838 h 6857985"/>
                <a:gd name="connsiteX789" fmla="*/ 4700467 w 6868353"/>
                <a:gd name="connsiteY789" fmla="*/ 5146586 h 6857985"/>
                <a:gd name="connsiteX790" fmla="*/ 4691477 w 6868353"/>
                <a:gd name="connsiteY790" fmla="*/ 5156156 h 6857985"/>
                <a:gd name="connsiteX791" fmla="*/ 4682119 w 6868353"/>
                <a:gd name="connsiteY791" fmla="*/ 5165103 h 6857985"/>
                <a:gd name="connsiteX792" fmla="*/ 4663631 w 6868353"/>
                <a:gd name="connsiteY792" fmla="*/ 5183026 h 6857985"/>
                <a:gd name="connsiteX793" fmla="*/ 4627431 w 6868353"/>
                <a:gd name="connsiteY793" fmla="*/ 5219311 h 6857985"/>
                <a:gd name="connsiteX794" fmla="*/ 4618271 w 6868353"/>
                <a:gd name="connsiteY794" fmla="*/ 5228187 h 6857985"/>
                <a:gd name="connsiteX795" fmla="*/ 4608927 w 6868353"/>
                <a:gd name="connsiteY795" fmla="*/ 5236809 h 6857985"/>
                <a:gd name="connsiteX796" fmla="*/ 4590323 w 6868353"/>
                <a:gd name="connsiteY796" fmla="*/ 5254321 h 6857985"/>
                <a:gd name="connsiteX797" fmla="*/ 4553261 w 6868353"/>
                <a:gd name="connsiteY797" fmla="*/ 5290790 h 6857985"/>
                <a:gd name="connsiteX798" fmla="*/ 4514343 w 6868353"/>
                <a:gd name="connsiteY798" fmla="*/ 5326990 h 6857985"/>
                <a:gd name="connsiteX799" fmla="*/ 4555087 w 6868353"/>
                <a:gd name="connsiteY799" fmla="*/ 5301479 h 6857985"/>
                <a:gd name="connsiteX800" fmla="*/ 4585539 w 6868353"/>
                <a:gd name="connsiteY800" fmla="*/ 5273887 h 6857985"/>
                <a:gd name="connsiteX801" fmla="*/ 4663431 w 6868353"/>
                <a:gd name="connsiteY801" fmla="*/ 5211737 h 6857985"/>
                <a:gd name="connsiteX802" fmla="*/ 4644603 w 6868353"/>
                <a:gd name="connsiteY802" fmla="*/ 5212048 h 6857985"/>
                <a:gd name="connsiteX803" fmla="*/ 4702661 w 6868353"/>
                <a:gd name="connsiteY803" fmla="*/ 5161479 h 6857985"/>
                <a:gd name="connsiteX804" fmla="*/ 4751023 w 6868353"/>
                <a:gd name="connsiteY804" fmla="*/ 5111264 h 6857985"/>
                <a:gd name="connsiteX805" fmla="*/ 4788241 w 6868353"/>
                <a:gd name="connsiteY805" fmla="*/ 5064361 h 6857985"/>
                <a:gd name="connsiteX806" fmla="*/ 4812691 w 6868353"/>
                <a:gd name="connsiteY806" fmla="*/ 5023121 h 6857985"/>
                <a:gd name="connsiteX807" fmla="*/ 1619364 w 6868353"/>
                <a:gd name="connsiteY807" fmla="*/ 4983805 h 6857985"/>
                <a:gd name="connsiteX808" fmla="*/ 1662104 w 6868353"/>
                <a:gd name="connsiteY808" fmla="*/ 5024792 h 6857985"/>
                <a:gd name="connsiteX809" fmla="*/ 1611294 w 6868353"/>
                <a:gd name="connsiteY809" fmla="*/ 4984374 h 6857985"/>
                <a:gd name="connsiteX810" fmla="*/ 1619364 w 6868353"/>
                <a:gd name="connsiteY810" fmla="*/ 4983805 h 6857985"/>
                <a:gd name="connsiteX811" fmla="*/ 1442737 w 6868353"/>
                <a:gd name="connsiteY811" fmla="*/ 4983323 h 6857985"/>
                <a:gd name="connsiteX812" fmla="*/ 1471350 w 6868353"/>
                <a:gd name="connsiteY812" fmla="*/ 5023758 h 6857985"/>
                <a:gd name="connsiteX813" fmla="*/ 1442737 w 6868353"/>
                <a:gd name="connsiteY813" fmla="*/ 4983323 h 6857985"/>
                <a:gd name="connsiteX814" fmla="*/ 1542887 w 6868353"/>
                <a:gd name="connsiteY814" fmla="*/ 4973472 h 6857985"/>
                <a:gd name="connsiteX815" fmla="*/ 1562268 w 6868353"/>
                <a:gd name="connsiteY815" fmla="*/ 4987516 h 6857985"/>
                <a:gd name="connsiteX816" fmla="*/ 1575505 w 6868353"/>
                <a:gd name="connsiteY816" fmla="*/ 5001956 h 6857985"/>
                <a:gd name="connsiteX817" fmla="*/ 1591290 w 6868353"/>
                <a:gd name="connsiteY817" fmla="*/ 5019044 h 6857985"/>
                <a:gd name="connsiteX818" fmla="*/ 1625480 w 6868353"/>
                <a:gd name="connsiteY818" fmla="*/ 5058358 h 6857985"/>
                <a:gd name="connsiteX819" fmla="*/ 1642624 w 6868353"/>
                <a:gd name="connsiteY819" fmla="*/ 5078249 h 6857985"/>
                <a:gd name="connsiteX820" fmla="*/ 1650934 w 6868353"/>
                <a:gd name="connsiteY820" fmla="*/ 5087734 h 6857985"/>
                <a:gd name="connsiteX821" fmla="*/ 1659443 w 6868353"/>
                <a:gd name="connsiteY821" fmla="*/ 5096328 h 6857985"/>
                <a:gd name="connsiteX822" fmla="*/ 1662486 w 6868353"/>
                <a:gd name="connsiteY822" fmla="*/ 5112085 h 6857985"/>
                <a:gd name="connsiteX823" fmla="*/ 1638901 w 6868353"/>
                <a:gd name="connsiteY823" fmla="*/ 5084124 h 6857985"/>
                <a:gd name="connsiteX824" fmla="*/ 1609610 w 6868353"/>
                <a:gd name="connsiteY824" fmla="*/ 5050770 h 6857985"/>
                <a:gd name="connsiteX825" fmla="*/ 1576114 w 6868353"/>
                <a:gd name="connsiteY825" fmla="*/ 5013947 h 6857985"/>
                <a:gd name="connsiteX826" fmla="*/ 1559281 w 6868353"/>
                <a:gd name="connsiteY826" fmla="*/ 4994099 h 6857985"/>
                <a:gd name="connsiteX827" fmla="*/ 1542887 w 6868353"/>
                <a:gd name="connsiteY827" fmla="*/ 4973472 h 6857985"/>
                <a:gd name="connsiteX828" fmla="*/ 4731911 w 6868353"/>
                <a:gd name="connsiteY828" fmla="*/ 4967696 h 6857985"/>
                <a:gd name="connsiteX829" fmla="*/ 4710221 w 6868353"/>
                <a:gd name="connsiteY829" fmla="*/ 5007421 h 6857985"/>
                <a:gd name="connsiteX830" fmla="*/ 4701415 w 6868353"/>
                <a:gd name="connsiteY830" fmla="*/ 5019185 h 6857985"/>
                <a:gd name="connsiteX831" fmla="*/ 4691151 w 6868353"/>
                <a:gd name="connsiteY831" fmla="*/ 5030780 h 6857985"/>
                <a:gd name="connsiteX832" fmla="*/ 4668755 w 6868353"/>
                <a:gd name="connsiteY832" fmla="*/ 5055088 h 6857985"/>
                <a:gd name="connsiteX833" fmla="*/ 4692495 w 6868353"/>
                <a:gd name="connsiteY833" fmla="*/ 5016651 h 6857985"/>
                <a:gd name="connsiteX834" fmla="*/ 4710647 w 6868353"/>
                <a:gd name="connsiteY834" fmla="*/ 4994340 h 6857985"/>
                <a:gd name="connsiteX835" fmla="*/ 4731911 w 6868353"/>
                <a:gd name="connsiteY835" fmla="*/ 4967696 h 6857985"/>
                <a:gd name="connsiteX836" fmla="*/ 1488572 w 6868353"/>
                <a:gd name="connsiteY836" fmla="*/ 4948583 h 6857985"/>
                <a:gd name="connsiteX837" fmla="*/ 1507628 w 6868353"/>
                <a:gd name="connsiteY837" fmla="*/ 4971588 h 6857985"/>
                <a:gd name="connsiteX838" fmla="*/ 1496466 w 6868353"/>
                <a:gd name="connsiteY838" fmla="*/ 4961340 h 6857985"/>
                <a:gd name="connsiteX839" fmla="*/ 6242151 w 6868353"/>
                <a:gd name="connsiteY839" fmla="*/ 4930095 h 6857985"/>
                <a:gd name="connsiteX840" fmla="*/ 6223647 w 6868353"/>
                <a:gd name="connsiteY840" fmla="*/ 4997072 h 6857985"/>
                <a:gd name="connsiteX841" fmla="*/ 6207495 w 6868353"/>
                <a:gd name="connsiteY841" fmla="*/ 5037930 h 6857985"/>
                <a:gd name="connsiteX842" fmla="*/ 6184799 w 6868353"/>
                <a:gd name="connsiteY842" fmla="*/ 5081817 h 6857985"/>
                <a:gd name="connsiteX843" fmla="*/ 6195787 w 6868353"/>
                <a:gd name="connsiteY843" fmla="*/ 5047812 h 6857985"/>
                <a:gd name="connsiteX844" fmla="*/ 6203203 w 6868353"/>
                <a:gd name="connsiteY844" fmla="*/ 5029506 h 6857985"/>
                <a:gd name="connsiteX845" fmla="*/ 6210791 w 6868353"/>
                <a:gd name="connsiteY845" fmla="*/ 5010210 h 6857985"/>
                <a:gd name="connsiteX846" fmla="*/ 6242151 w 6868353"/>
                <a:gd name="connsiteY846" fmla="*/ 4930095 h 6857985"/>
                <a:gd name="connsiteX847" fmla="*/ 6273161 w 6868353"/>
                <a:gd name="connsiteY847" fmla="*/ 4909694 h 6857985"/>
                <a:gd name="connsiteX848" fmla="*/ 6274883 w 6868353"/>
                <a:gd name="connsiteY848" fmla="*/ 4921756 h 6857985"/>
                <a:gd name="connsiteX849" fmla="*/ 6246751 w 6868353"/>
                <a:gd name="connsiteY849" fmla="*/ 4968701 h 6857985"/>
                <a:gd name="connsiteX850" fmla="*/ 6263259 w 6868353"/>
                <a:gd name="connsiteY850" fmla="*/ 4919109 h 6857985"/>
                <a:gd name="connsiteX851" fmla="*/ 6273161 w 6868353"/>
                <a:gd name="connsiteY851" fmla="*/ 4909694 h 6857985"/>
                <a:gd name="connsiteX852" fmla="*/ 356496 w 6868353"/>
                <a:gd name="connsiteY852" fmla="*/ 4909503 h 6857985"/>
                <a:gd name="connsiteX853" fmla="*/ 378335 w 6868353"/>
                <a:gd name="connsiteY853" fmla="*/ 4964652 h 6857985"/>
                <a:gd name="connsiteX854" fmla="*/ 352215 w 6868353"/>
                <a:gd name="connsiteY854" fmla="*/ 4911633 h 6857985"/>
                <a:gd name="connsiteX855" fmla="*/ 356496 w 6868353"/>
                <a:gd name="connsiteY855" fmla="*/ 4909503 h 6857985"/>
                <a:gd name="connsiteX856" fmla="*/ 1387059 w 6868353"/>
                <a:gd name="connsiteY856" fmla="*/ 4896613 h 6857985"/>
                <a:gd name="connsiteX857" fmla="*/ 1466311 w 6868353"/>
                <a:gd name="connsiteY857" fmla="*/ 4988931 h 6857985"/>
                <a:gd name="connsiteX858" fmla="*/ 1505993 w 6868353"/>
                <a:gd name="connsiteY858" fmla="*/ 5038637 h 6857985"/>
                <a:gd name="connsiteX859" fmla="*/ 1522854 w 6868353"/>
                <a:gd name="connsiteY859" fmla="*/ 5056362 h 6857985"/>
                <a:gd name="connsiteX860" fmla="*/ 1536318 w 6868353"/>
                <a:gd name="connsiteY860" fmla="*/ 5066428 h 6857985"/>
                <a:gd name="connsiteX861" fmla="*/ 1570875 w 6868353"/>
                <a:gd name="connsiteY861" fmla="*/ 5110669 h 6857985"/>
                <a:gd name="connsiteX862" fmla="*/ 1478274 w 6868353"/>
                <a:gd name="connsiteY862" fmla="*/ 5015349 h 6857985"/>
                <a:gd name="connsiteX863" fmla="*/ 1431215 w 6868353"/>
                <a:gd name="connsiteY863" fmla="*/ 4956129 h 6857985"/>
                <a:gd name="connsiteX864" fmla="*/ 1387059 w 6868353"/>
                <a:gd name="connsiteY864" fmla="*/ 4896613 h 6857985"/>
                <a:gd name="connsiteX865" fmla="*/ 1570448 w 6868353"/>
                <a:gd name="connsiteY865" fmla="*/ 4883624 h 6857985"/>
                <a:gd name="connsiteX866" fmla="*/ 1571849 w 6868353"/>
                <a:gd name="connsiteY866" fmla="*/ 4888033 h 6857985"/>
                <a:gd name="connsiteX867" fmla="*/ 1571017 w 6868353"/>
                <a:gd name="connsiteY867" fmla="*/ 4886986 h 6857985"/>
                <a:gd name="connsiteX868" fmla="*/ 1570448 w 6868353"/>
                <a:gd name="connsiteY868" fmla="*/ 4883624 h 6857985"/>
                <a:gd name="connsiteX869" fmla="*/ 1301961 w 6868353"/>
                <a:gd name="connsiteY869" fmla="*/ 4867028 h 6857985"/>
                <a:gd name="connsiteX870" fmla="*/ 1299115 w 6868353"/>
                <a:gd name="connsiteY870" fmla="*/ 4871314 h 6857985"/>
                <a:gd name="connsiteX871" fmla="*/ 1310413 w 6868353"/>
                <a:gd name="connsiteY871" fmla="*/ 4888204 h 6857985"/>
                <a:gd name="connsiteX872" fmla="*/ 1322234 w 6868353"/>
                <a:gd name="connsiteY872" fmla="*/ 4905957 h 6857985"/>
                <a:gd name="connsiteX873" fmla="*/ 1344404 w 6868353"/>
                <a:gd name="connsiteY873" fmla="*/ 4940302 h 6857985"/>
                <a:gd name="connsiteX874" fmla="*/ 1374049 w 6868353"/>
                <a:gd name="connsiteY874" fmla="*/ 4968744 h 6857985"/>
                <a:gd name="connsiteX875" fmla="*/ 1331040 w 6868353"/>
                <a:gd name="connsiteY875" fmla="*/ 4897491 h 6857985"/>
                <a:gd name="connsiteX876" fmla="*/ 1308926 w 6868353"/>
                <a:gd name="connsiteY876" fmla="*/ 4871300 h 6857985"/>
                <a:gd name="connsiteX877" fmla="*/ 1301961 w 6868353"/>
                <a:gd name="connsiteY877" fmla="*/ 4867028 h 6857985"/>
                <a:gd name="connsiteX878" fmla="*/ 1506705 w 6868353"/>
                <a:gd name="connsiteY878" fmla="*/ 4840962 h 6857985"/>
                <a:gd name="connsiteX879" fmla="*/ 1520448 w 6868353"/>
                <a:gd name="connsiteY879" fmla="*/ 4856563 h 6857985"/>
                <a:gd name="connsiteX880" fmla="*/ 1539885 w 6868353"/>
                <a:gd name="connsiteY880" fmla="*/ 4894731 h 6857985"/>
                <a:gd name="connsiteX881" fmla="*/ 1599869 w 6868353"/>
                <a:gd name="connsiteY881" fmla="*/ 4961100 h 6857985"/>
                <a:gd name="connsiteX882" fmla="*/ 1501562 w 6868353"/>
                <a:gd name="connsiteY882" fmla="*/ 4841670 h 6857985"/>
                <a:gd name="connsiteX883" fmla="*/ 1506705 w 6868353"/>
                <a:gd name="connsiteY883" fmla="*/ 4840962 h 6857985"/>
                <a:gd name="connsiteX884" fmla="*/ 289400 w 6868353"/>
                <a:gd name="connsiteY884" fmla="*/ 4835468 h 6857985"/>
                <a:gd name="connsiteX885" fmla="*/ 318804 w 6868353"/>
                <a:gd name="connsiteY885" fmla="*/ 4889350 h 6857985"/>
                <a:gd name="connsiteX886" fmla="*/ 325458 w 6868353"/>
                <a:gd name="connsiteY886" fmla="*/ 4903635 h 6857985"/>
                <a:gd name="connsiteX887" fmla="*/ 332395 w 6868353"/>
                <a:gd name="connsiteY887" fmla="*/ 4917735 h 6857985"/>
                <a:gd name="connsiteX888" fmla="*/ 345660 w 6868353"/>
                <a:gd name="connsiteY888" fmla="*/ 4945455 h 6857985"/>
                <a:gd name="connsiteX889" fmla="*/ 390836 w 6868353"/>
                <a:gd name="connsiteY889" fmla="*/ 5029053 h 6857985"/>
                <a:gd name="connsiteX890" fmla="*/ 352781 w 6868353"/>
                <a:gd name="connsiteY890" fmla="*/ 4972113 h 6857985"/>
                <a:gd name="connsiteX891" fmla="*/ 319257 w 6868353"/>
                <a:gd name="connsiteY891" fmla="*/ 4903592 h 6857985"/>
                <a:gd name="connsiteX892" fmla="*/ 289400 w 6868353"/>
                <a:gd name="connsiteY892" fmla="*/ 4835468 h 6857985"/>
                <a:gd name="connsiteX893" fmla="*/ 1419040 w 6868353"/>
                <a:gd name="connsiteY893" fmla="*/ 4777863 h 6857985"/>
                <a:gd name="connsiteX894" fmla="*/ 1445004 w 6868353"/>
                <a:gd name="connsiteY894" fmla="*/ 4816328 h 6857985"/>
                <a:gd name="connsiteX895" fmla="*/ 1470402 w 6868353"/>
                <a:gd name="connsiteY895" fmla="*/ 4848096 h 6857985"/>
                <a:gd name="connsiteX896" fmla="*/ 1442470 w 6868353"/>
                <a:gd name="connsiteY896" fmla="*/ 4821877 h 6857985"/>
                <a:gd name="connsiteX897" fmla="*/ 1427534 w 6868353"/>
                <a:gd name="connsiteY897" fmla="*/ 4801180 h 6857985"/>
                <a:gd name="connsiteX898" fmla="*/ 1419040 w 6868353"/>
                <a:gd name="connsiteY898" fmla="*/ 4777863 h 6857985"/>
                <a:gd name="connsiteX899" fmla="*/ 1485154 w 6868353"/>
                <a:gd name="connsiteY899" fmla="*/ 4772752 h 6857985"/>
                <a:gd name="connsiteX900" fmla="*/ 1492205 w 6868353"/>
                <a:gd name="connsiteY900" fmla="*/ 4782379 h 6857985"/>
                <a:gd name="connsiteX901" fmla="*/ 1509108 w 6868353"/>
                <a:gd name="connsiteY901" fmla="*/ 4807282 h 6857985"/>
                <a:gd name="connsiteX902" fmla="*/ 1513808 w 6868353"/>
                <a:gd name="connsiteY902" fmla="*/ 4813794 h 6857985"/>
                <a:gd name="connsiteX903" fmla="*/ 1488934 w 6868353"/>
                <a:gd name="connsiteY903" fmla="*/ 4784672 h 6857985"/>
                <a:gd name="connsiteX904" fmla="*/ 1485154 w 6868353"/>
                <a:gd name="connsiteY904" fmla="*/ 4772752 h 6857985"/>
                <a:gd name="connsiteX905" fmla="*/ 5141135 w 6868353"/>
                <a:gd name="connsiteY905" fmla="*/ 4766962 h 6857985"/>
                <a:gd name="connsiteX906" fmla="*/ 5137555 w 6868353"/>
                <a:gd name="connsiteY906" fmla="*/ 4781119 h 6857985"/>
                <a:gd name="connsiteX907" fmla="*/ 5122207 w 6868353"/>
                <a:gd name="connsiteY907" fmla="*/ 4800429 h 6857985"/>
                <a:gd name="connsiteX908" fmla="*/ 5128621 w 6868353"/>
                <a:gd name="connsiteY908" fmla="*/ 4776136 h 6857985"/>
                <a:gd name="connsiteX909" fmla="*/ 5141135 w 6868353"/>
                <a:gd name="connsiteY909" fmla="*/ 4766962 h 6857985"/>
                <a:gd name="connsiteX910" fmla="*/ 1423500 w 6868353"/>
                <a:gd name="connsiteY910" fmla="*/ 4757859 h 6857985"/>
                <a:gd name="connsiteX911" fmla="*/ 1596797 w 6868353"/>
                <a:gd name="connsiteY911" fmla="*/ 4976077 h 6857985"/>
                <a:gd name="connsiteX912" fmla="*/ 1557837 w 6868353"/>
                <a:gd name="connsiteY912" fmla="*/ 4937895 h 6857985"/>
                <a:gd name="connsiteX913" fmla="*/ 1534506 w 6868353"/>
                <a:gd name="connsiteY913" fmla="*/ 4910501 h 6857985"/>
                <a:gd name="connsiteX914" fmla="*/ 1522317 w 6868353"/>
                <a:gd name="connsiteY914" fmla="*/ 4895509 h 6857985"/>
                <a:gd name="connsiteX915" fmla="*/ 1510708 w 6868353"/>
                <a:gd name="connsiteY915" fmla="*/ 4879426 h 6857985"/>
                <a:gd name="connsiteX916" fmla="*/ 1463848 w 6868353"/>
                <a:gd name="connsiteY916" fmla="*/ 4814389 h 6857985"/>
                <a:gd name="connsiteX917" fmla="*/ 1442584 w 6868353"/>
                <a:gd name="connsiteY917" fmla="*/ 4784064 h 6857985"/>
                <a:gd name="connsiteX918" fmla="*/ 1423500 w 6868353"/>
                <a:gd name="connsiteY918" fmla="*/ 4757859 h 6857985"/>
                <a:gd name="connsiteX919" fmla="*/ 1247527 w 6868353"/>
                <a:gd name="connsiteY919" fmla="*/ 4732589 h 6857985"/>
                <a:gd name="connsiteX920" fmla="*/ 1273533 w 6868353"/>
                <a:gd name="connsiteY920" fmla="*/ 4766793 h 6857985"/>
                <a:gd name="connsiteX921" fmla="*/ 1297615 w 6868353"/>
                <a:gd name="connsiteY921" fmla="*/ 4814913 h 6857985"/>
                <a:gd name="connsiteX922" fmla="*/ 1271580 w 6868353"/>
                <a:gd name="connsiteY922" fmla="*/ 4774353 h 6857985"/>
                <a:gd name="connsiteX923" fmla="*/ 1247527 w 6868353"/>
                <a:gd name="connsiteY923" fmla="*/ 4732589 h 6857985"/>
                <a:gd name="connsiteX924" fmla="*/ 6325837 w 6868353"/>
                <a:gd name="connsiteY924" fmla="*/ 4728426 h 6857985"/>
                <a:gd name="connsiteX925" fmla="*/ 6329655 w 6868353"/>
                <a:gd name="connsiteY925" fmla="*/ 4741408 h 6857985"/>
                <a:gd name="connsiteX926" fmla="*/ 6309539 w 6868353"/>
                <a:gd name="connsiteY926" fmla="*/ 4792133 h 6857985"/>
                <a:gd name="connsiteX927" fmla="*/ 6317197 w 6868353"/>
                <a:gd name="connsiteY927" fmla="*/ 4797258 h 6857985"/>
                <a:gd name="connsiteX928" fmla="*/ 6298183 w 6868353"/>
                <a:gd name="connsiteY928" fmla="*/ 4852032 h 6857985"/>
                <a:gd name="connsiteX929" fmla="*/ 6280359 w 6868353"/>
                <a:gd name="connsiteY929" fmla="*/ 4880361 h 6857985"/>
                <a:gd name="connsiteX930" fmla="*/ 6272771 w 6868353"/>
                <a:gd name="connsiteY930" fmla="*/ 4872178 h 6857985"/>
                <a:gd name="connsiteX931" fmla="*/ 6266487 w 6868353"/>
                <a:gd name="connsiteY931" fmla="*/ 4879370 h 6857985"/>
                <a:gd name="connsiteX932" fmla="*/ 6251027 w 6868353"/>
                <a:gd name="connsiteY932" fmla="*/ 4910897 h 6857985"/>
                <a:gd name="connsiteX933" fmla="*/ 6273211 w 6868353"/>
                <a:gd name="connsiteY933" fmla="*/ 4836120 h 6857985"/>
                <a:gd name="connsiteX934" fmla="*/ 6279907 w 6868353"/>
                <a:gd name="connsiteY934" fmla="*/ 4842844 h 6857985"/>
                <a:gd name="connsiteX935" fmla="*/ 6303947 w 6868353"/>
                <a:gd name="connsiteY935" fmla="*/ 4786300 h 6857985"/>
                <a:gd name="connsiteX936" fmla="*/ 6309213 w 6868353"/>
                <a:gd name="connsiteY936" fmla="*/ 4763281 h 6857985"/>
                <a:gd name="connsiteX937" fmla="*/ 6314183 w 6868353"/>
                <a:gd name="connsiteY937" fmla="*/ 4748529 h 6857985"/>
                <a:gd name="connsiteX938" fmla="*/ 6321501 w 6868353"/>
                <a:gd name="connsiteY938" fmla="*/ 4729545 h 6857985"/>
                <a:gd name="connsiteX939" fmla="*/ 6325837 w 6868353"/>
                <a:gd name="connsiteY939" fmla="*/ 4728426 h 6857985"/>
                <a:gd name="connsiteX940" fmla="*/ 1331176 w 6868353"/>
                <a:gd name="connsiteY940" fmla="*/ 4728117 h 6857985"/>
                <a:gd name="connsiteX941" fmla="*/ 1345607 w 6868353"/>
                <a:gd name="connsiteY941" fmla="*/ 4749435 h 6857985"/>
                <a:gd name="connsiteX942" fmla="*/ 1360430 w 6868353"/>
                <a:gd name="connsiteY942" fmla="*/ 4756358 h 6857985"/>
                <a:gd name="connsiteX943" fmla="*/ 1401429 w 6868353"/>
                <a:gd name="connsiteY943" fmla="*/ 4809433 h 6857985"/>
                <a:gd name="connsiteX944" fmla="*/ 1440361 w 6868353"/>
                <a:gd name="connsiteY944" fmla="*/ 4875830 h 6857985"/>
                <a:gd name="connsiteX945" fmla="*/ 1420385 w 6868353"/>
                <a:gd name="connsiteY945" fmla="*/ 4842915 h 6857985"/>
                <a:gd name="connsiteX946" fmla="*/ 1457491 w 6868353"/>
                <a:gd name="connsiteY946" fmla="*/ 4895905 h 6857985"/>
                <a:gd name="connsiteX947" fmla="*/ 1477920 w 6868353"/>
                <a:gd name="connsiteY947" fmla="*/ 4931369 h 6857985"/>
                <a:gd name="connsiteX948" fmla="*/ 1488572 w 6868353"/>
                <a:gd name="connsiteY948" fmla="*/ 4948583 h 6857985"/>
                <a:gd name="connsiteX949" fmla="*/ 1451255 w 6868353"/>
                <a:gd name="connsiteY949" fmla="*/ 4903534 h 6857985"/>
                <a:gd name="connsiteX950" fmla="*/ 1333093 w 6868353"/>
                <a:gd name="connsiteY950" fmla="*/ 4735193 h 6857985"/>
                <a:gd name="connsiteX951" fmla="*/ 1331176 w 6868353"/>
                <a:gd name="connsiteY951" fmla="*/ 4728117 h 6857985"/>
                <a:gd name="connsiteX952" fmla="*/ 343735 w 6868353"/>
                <a:gd name="connsiteY952" fmla="*/ 4719266 h 6857985"/>
                <a:gd name="connsiteX953" fmla="*/ 366627 w 6868353"/>
                <a:gd name="connsiteY953" fmla="*/ 4786754 h 6857985"/>
                <a:gd name="connsiteX954" fmla="*/ 389293 w 6868353"/>
                <a:gd name="connsiteY954" fmla="*/ 4835907 h 6857985"/>
                <a:gd name="connsiteX955" fmla="*/ 402091 w 6868353"/>
                <a:gd name="connsiteY955" fmla="*/ 4868157 h 6857985"/>
                <a:gd name="connsiteX956" fmla="*/ 419363 w 6868353"/>
                <a:gd name="connsiteY956" fmla="*/ 4903126 h 6857985"/>
                <a:gd name="connsiteX957" fmla="*/ 380515 w 6868353"/>
                <a:gd name="connsiteY957" fmla="*/ 4788524 h 6857985"/>
                <a:gd name="connsiteX958" fmla="*/ 343735 w 6868353"/>
                <a:gd name="connsiteY958" fmla="*/ 4719266 h 6857985"/>
                <a:gd name="connsiteX959" fmla="*/ 6312435 w 6868353"/>
                <a:gd name="connsiteY959" fmla="*/ 4719013 h 6857985"/>
                <a:gd name="connsiteX960" fmla="*/ 6311167 w 6868353"/>
                <a:gd name="connsiteY960" fmla="*/ 4739412 h 6857985"/>
                <a:gd name="connsiteX961" fmla="*/ 6282015 w 6868353"/>
                <a:gd name="connsiteY961" fmla="*/ 4822217 h 6857985"/>
                <a:gd name="connsiteX962" fmla="*/ 6293965 w 6868353"/>
                <a:gd name="connsiteY962" fmla="*/ 4771591 h 6857985"/>
                <a:gd name="connsiteX963" fmla="*/ 6301851 w 6868353"/>
                <a:gd name="connsiteY963" fmla="*/ 4745429 h 6857985"/>
                <a:gd name="connsiteX964" fmla="*/ 6299403 w 6868353"/>
                <a:gd name="connsiteY964" fmla="*/ 4731073 h 6857985"/>
                <a:gd name="connsiteX965" fmla="*/ 6312435 w 6868353"/>
                <a:gd name="connsiteY965" fmla="*/ 4719013 h 6857985"/>
                <a:gd name="connsiteX966" fmla="*/ 1252708 w 6868353"/>
                <a:gd name="connsiteY966" fmla="*/ 4706554 h 6857985"/>
                <a:gd name="connsiteX967" fmla="*/ 1363417 w 6868353"/>
                <a:gd name="connsiteY967" fmla="*/ 4883447 h 6857985"/>
                <a:gd name="connsiteX968" fmla="*/ 1350732 w 6868353"/>
                <a:gd name="connsiteY968" fmla="*/ 4866742 h 6857985"/>
                <a:gd name="connsiteX969" fmla="*/ 1336915 w 6868353"/>
                <a:gd name="connsiteY969" fmla="*/ 4845676 h 6857985"/>
                <a:gd name="connsiteX970" fmla="*/ 1305840 w 6868353"/>
                <a:gd name="connsiteY970" fmla="*/ 4797046 h 6857985"/>
                <a:gd name="connsiteX971" fmla="*/ 1252708 w 6868353"/>
                <a:gd name="connsiteY971" fmla="*/ 4706554 h 6857985"/>
                <a:gd name="connsiteX972" fmla="*/ 1330813 w 6868353"/>
                <a:gd name="connsiteY972" fmla="*/ 4673100 h 6857985"/>
                <a:gd name="connsiteX973" fmla="*/ 1506121 w 6868353"/>
                <a:gd name="connsiteY973" fmla="*/ 4922266 h 6857985"/>
                <a:gd name="connsiteX974" fmla="*/ 1497612 w 6868353"/>
                <a:gd name="connsiteY974" fmla="*/ 4914918 h 6857985"/>
                <a:gd name="connsiteX975" fmla="*/ 1488750 w 6868353"/>
                <a:gd name="connsiteY975" fmla="*/ 4905447 h 6857985"/>
                <a:gd name="connsiteX976" fmla="*/ 1468944 w 6868353"/>
                <a:gd name="connsiteY976" fmla="*/ 4881719 h 6857985"/>
                <a:gd name="connsiteX977" fmla="*/ 1422834 w 6868353"/>
                <a:gd name="connsiteY977" fmla="*/ 4820122 h 6857985"/>
                <a:gd name="connsiteX978" fmla="*/ 1330813 w 6868353"/>
                <a:gd name="connsiteY978" fmla="*/ 4673100 h 6857985"/>
                <a:gd name="connsiteX979" fmla="*/ 1299327 w 6868353"/>
                <a:gd name="connsiteY979" fmla="*/ 4592674 h 6857985"/>
                <a:gd name="connsiteX980" fmla="*/ 1310327 w 6868353"/>
                <a:gd name="connsiteY980" fmla="*/ 4604325 h 6857985"/>
                <a:gd name="connsiteX981" fmla="*/ 1326041 w 6868353"/>
                <a:gd name="connsiteY981" fmla="*/ 4629454 h 6857985"/>
                <a:gd name="connsiteX982" fmla="*/ 1357102 w 6868353"/>
                <a:gd name="connsiteY982" fmla="*/ 4689537 h 6857985"/>
                <a:gd name="connsiteX983" fmla="*/ 1329482 w 6868353"/>
                <a:gd name="connsiteY983" fmla="*/ 4644546 h 6857985"/>
                <a:gd name="connsiteX984" fmla="*/ 1314135 w 6868353"/>
                <a:gd name="connsiteY984" fmla="*/ 4616628 h 6857985"/>
                <a:gd name="connsiteX985" fmla="*/ 1299327 w 6868353"/>
                <a:gd name="connsiteY985" fmla="*/ 4592674 h 6857985"/>
                <a:gd name="connsiteX986" fmla="*/ 6341279 w 6868353"/>
                <a:gd name="connsiteY986" fmla="*/ 4592051 h 6857985"/>
                <a:gd name="connsiteX987" fmla="*/ 6343063 w 6868353"/>
                <a:gd name="connsiteY987" fmla="*/ 4614093 h 6857985"/>
                <a:gd name="connsiteX988" fmla="*/ 6337555 w 6868353"/>
                <a:gd name="connsiteY988" fmla="*/ 4648439 h 6857985"/>
                <a:gd name="connsiteX989" fmla="*/ 6364339 w 6868353"/>
                <a:gd name="connsiteY989" fmla="*/ 4615651 h 6857985"/>
                <a:gd name="connsiteX990" fmla="*/ 6359823 w 6868353"/>
                <a:gd name="connsiteY990" fmla="*/ 4646386 h 6857985"/>
                <a:gd name="connsiteX991" fmla="*/ 6330037 w 6868353"/>
                <a:gd name="connsiteY991" fmla="*/ 4664153 h 6857985"/>
                <a:gd name="connsiteX992" fmla="*/ 6341279 w 6868353"/>
                <a:gd name="connsiteY992" fmla="*/ 4592051 h 6857985"/>
                <a:gd name="connsiteX993" fmla="*/ 303784 w 6868353"/>
                <a:gd name="connsiteY993" fmla="*/ 4589658 h 6857985"/>
                <a:gd name="connsiteX994" fmla="*/ 309758 w 6868353"/>
                <a:gd name="connsiteY994" fmla="*/ 4646669 h 6857985"/>
                <a:gd name="connsiteX995" fmla="*/ 334590 w 6868353"/>
                <a:gd name="connsiteY995" fmla="*/ 4711749 h 6857985"/>
                <a:gd name="connsiteX996" fmla="*/ 327978 w 6868353"/>
                <a:gd name="connsiteY996" fmla="*/ 4661803 h 6857985"/>
                <a:gd name="connsiteX997" fmla="*/ 303784 w 6868353"/>
                <a:gd name="connsiteY997" fmla="*/ 4589658 h 6857985"/>
                <a:gd name="connsiteX998" fmla="*/ 1315329 w 6868353"/>
                <a:gd name="connsiteY998" fmla="*/ 4544358 h 6857985"/>
                <a:gd name="connsiteX999" fmla="*/ 1320039 w 6868353"/>
                <a:gd name="connsiteY999" fmla="*/ 4551788 h 6857985"/>
                <a:gd name="connsiteX1000" fmla="*/ 1339533 w 6868353"/>
                <a:gd name="connsiteY1000" fmla="*/ 4587251 h 6857985"/>
                <a:gd name="connsiteX1001" fmla="*/ 1345394 w 6868353"/>
                <a:gd name="connsiteY1001" fmla="*/ 4598535 h 6857985"/>
                <a:gd name="connsiteX1002" fmla="*/ 1351892 w 6868353"/>
                <a:gd name="connsiteY1002" fmla="*/ 4609846 h 6857985"/>
                <a:gd name="connsiteX1003" fmla="*/ 1364280 w 6868353"/>
                <a:gd name="connsiteY1003" fmla="*/ 4632101 h 6857985"/>
                <a:gd name="connsiteX1004" fmla="*/ 1349854 w 6868353"/>
                <a:gd name="connsiteY1004" fmla="*/ 4615056 h 6857985"/>
                <a:gd name="connsiteX1005" fmla="*/ 1341699 w 6868353"/>
                <a:gd name="connsiteY1005" fmla="*/ 4601678 h 6857985"/>
                <a:gd name="connsiteX1006" fmla="*/ 1339434 w 6868353"/>
                <a:gd name="connsiteY1006" fmla="*/ 4594372 h 6857985"/>
                <a:gd name="connsiteX1007" fmla="*/ 1315329 w 6868353"/>
                <a:gd name="connsiteY1007" fmla="*/ 4544358 h 6857985"/>
                <a:gd name="connsiteX1008" fmla="*/ 6388521 w 6868353"/>
                <a:gd name="connsiteY1008" fmla="*/ 4514257 h 6857985"/>
                <a:gd name="connsiteX1009" fmla="*/ 6363279 w 6868353"/>
                <a:gd name="connsiteY1009" fmla="*/ 4589488 h 6857985"/>
                <a:gd name="connsiteX1010" fmla="*/ 6370795 w 6868353"/>
                <a:gd name="connsiteY1010" fmla="*/ 4533242 h 6857985"/>
                <a:gd name="connsiteX1011" fmla="*/ 6388521 w 6868353"/>
                <a:gd name="connsiteY1011" fmla="*/ 4514257 h 6857985"/>
                <a:gd name="connsiteX1012" fmla="*/ 5543127 w 6868353"/>
                <a:gd name="connsiteY1012" fmla="*/ 4491025 h 6857985"/>
                <a:gd name="connsiteX1013" fmla="*/ 5531575 w 6868353"/>
                <a:gd name="connsiteY1013" fmla="*/ 4515814 h 6857985"/>
                <a:gd name="connsiteX1014" fmla="*/ 5527231 w 6868353"/>
                <a:gd name="connsiteY1014" fmla="*/ 4525880 h 6857985"/>
                <a:gd name="connsiteX1015" fmla="*/ 5517617 w 6868353"/>
                <a:gd name="connsiteY1015" fmla="*/ 4539811 h 6857985"/>
                <a:gd name="connsiteX1016" fmla="*/ 5527639 w 6868353"/>
                <a:gd name="connsiteY1016" fmla="*/ 4538777 h 6857985"/>
                <a:gd name="connsiteX1017" fmla="*/ 5521299 w 6868353"/>
                <a:gd name="connsiteY1017" fmla="*/ 4552864 h 6857985"/>
                <a:gd name="connsiteX1018" fmla="*/ 5550235 w 6868353"/>
                <a:gd name="connsiteY1018" fmla="*/ 4512912 h 6857985"/>
                <a:gd name="connsiteX1019" fmla="*/ 5554427 w 6868353"/>
                <a:gd name="connsiteY1019" fmla="*/ 4510095 h 6857985"/>
                <a:gd name="connsiteX1020" fmla="*/ 5533359 w 6868353"/>
                <a:gd name="connsiteY1020" fmla="*/ 4524337 h 6857985"/>
                <a:gd name="connsiteX1021" fmla="*/ 5543127 w 6868353"/>
                <a:gd name="connsiteY1021" fmla="*/ 4491025 h 6857985"/>
                <a:gd name="connsiteX1022" fmla="*/ 1214682 w 6868353"/>
                <a:gd name="connsiteY1022" fmla="*/ 4423764 h 6857985"/>
                <a:gd name="connsiteX1023" fmla="*/ 1241680 w 6868353"/>
                <a:gd name="connsiteY1023" fmla="*/ 4467637 h 6857985"/>
                <a:gd name="connsiteX1024" fmla="*/ 1259164 w 6868353"/>
                <a:gd name="connsiteY1024" fmla="*/ 4509316 h 6857985"/>
                <a:gd name="connsiteX1025" fmla="*/ 1276846 w 6868353"/>
                <a:gd name="connsiteY1025" fmla="*/ 4542514 h 6857985"/>
                <a:gd name="connsiteX1026" fmla="*/ 1244808 w 6868353"/>
                <a:gd name="connsiteY1026" fmla="*/ 4488930 h 6857985"/>
                <a:gd name="connsiteX1027" fmla="*/ 1214682 w 6868353"/>
                <a:gd name="connsiteY1027" fmla="*/ 4423764 h 6857985"/>
                <a:gd name="connsiteX1028" fmla="*/ 1194154 w 6868353"/>
                <a:gd name="connsiteY1028" fmla="*/ 4406663 h 6857985"/>
                <a:gd name="connsiteX1029" fmla="*/ 1223969 w 6868353"/>
                <a:gd name="connsiteY1029" fmla="*/ 4465896 h 6857985"/>
                <a:gd name="connsiteX1030" fmla="*/ 1239188 w 6868353"/>
                <a:gd name="connsiteY1030" fmla="*/ 4497424 h 6857985"/>
                <a:gd name="connsiteX1031" fmla="*/ 1246847 w 6868353"/>
                <a:gd name="connsiteY1031" fmla="*/ 4513563 h 6857985"/>
                <a:gd name="connsiteX1032" fmla="*/ 1255384 w 6868353"/>
                <a:gd name="connsiteY1032" fmla="*/ 4529561 h 6857985"/>
                <a:gd name="connsiteX1033" fmla="*/ 1289984 w 6868353"/>
                <a:gd name="connsiteY1033" fmla="*/ 4594967 h 6857985"/>
                <a:gd name="connsiteX1034" fmla="*/ 1298648 w 6868353"/>
                <a:gd name="connsiteY1034" fmla="*/ 4611559 h 6857985"/>
                <a:gd name="connsiteX1035" fmla="*/ 1302980 w 6868353"/>
                <a:gd name="connsiteY1035" fmla="*/ 4619869 h 6857985"/>
                <a:gd name="connsiteX1036" fmla="*/ 1307765 w 6868353"/>
                <a:gd name="connsiteY1036" fmla="*/ 4627967 h 6857985"/>
                <a:gd name="connsiteX1037" fmla="*/ 1326863 w 6868353"/>
                <a:gd name="connsiteY1037" fmla="*/ 4660345 h 6857985"/>
                <a:gd name="connsiteX1038" fmla="*/ 1307638 w 6868353"/>
                <a:gd name="connsiteY1038" fmla="*/ 4633871 h 6857985"/>
                <a:gd name="connsiteX1039" fmla="*/ 1298421 w 6868353"/>
                <a:gd name="connsiteY1039" fmla="*/ 4620464 h 6857985"/>
                <a:gd name="connsiteX1040" fmla="*/ 1290069 w 6868353"/>
                <a:gd name="connsiteY1040" fmla="*/ 4606562 h 6857985"/>
                <a:gd name="connsiteX1041" fmla="*/ 1257479 w 6868353"/>
                <a:gd name="connsiteY1041" fmla="*/ 4548432 h 6857985"/>
                <a:gd name="connsiteX1042" fmla="*/ 1241156 w 6868353"/>
                <a:gd name="connsiteY1042" fmla="*/ 4517117 h 6857985"/>
                <a:gd name="connsiteX1043" fmla="*/ 1226234 w 6868353"/>
                <a:gd name="connsiteY1043" fmla="*/ 4482970 h 6857985"/>
                <a:gd name="connsiteX1044" fmla="*/ 1194154 w 6868353"/>
                <a:gd name="connsiteY1044" fmla="*/ 4406663 h 6857985"/>
                <a:gd name="connsiteX1045" fmla="*/ 5616957 w 6868353"/>
                <a:gd name="connsiteY1045" fmla="*/ 4389420 h 6857985"/>
                <a:gd name="connsiteX1046" fmla="*/ 5596443 w 6868353"/>
                <a:gd name="connsiteY1046" fmla="*/ 4432755 h 6857985"/>
                <a:gd name="connsiteX1047" fmla="*/ 5616957 w 6868353"/>
                <a:gd name="connsiteY1047" fmla="*/ 4389420 h 6857985"/>
                <a:gd name="connsiteX1048" fmla="*/ 1220600 w 6868353"/>
                <a:gd name="connsiteY1048" fmla="*/ 4386319 h 6857985"/>
                <a:gd name="connsiteX1049" fmla="*/ 1234205 w 6868353"/>
                <a:gd name="connsiteY1049" fmla="*/ 4410273 h 6857985"/>
                <a:gd name="connsiteX1050" fmla="*/ 1249481 w 6868353"/>
                <a:gd name="connsiteY1050" fmla="*/ 4439649 h 6857985"/>
                <a:gd name="connsiteX1051" fmla="*/ 1265492 w 6868353"/>
                <a:gd name="connsiteY1051" fmla="*/ 4473046 h 6857985"/>
                <a:gd name="connsiteX1052" fmla="*/ 1273675 w 6868353"/>
                <a:gd name="connsiteY1052" fmla="*/ 4490742 h 6857985"/>
                <a:gd name="connsiteX1053" fmla="*/ 1282325 w 6868353"/>
                <a:gd name="connsiteY1053" fmla="*/ 4508679 h 6857985"/>
                <a:gd name="connsiteX1054" fmla="*/ 1319049 w 6868353"/>
                <a:gd name="connsiteY1054" fmla="*/ 4579281 h 6857985"/>
                <a:gd name="connsiteX1055" fmla="*/ 1336873 w 6868353"/>
                <a:gd name="connsiteY1055" fmla="*/ 4611531 h 6857985"/>
                <a:gd name="connsiteX1056" fmla="*/ 1354852 w 6868353"/>
                <a:gd name="connsiteY1056" fmla="*/ 4639066 h 6857985"/>
                <a:gd name="connsiteX1057" fmla="*/ 1339449 w 6868353"/>
                <a:gd name="connsiteY1057" fmla="*/ 4619770 h 6857985"/>
                <a:gd name="connsiteX1058" fmla="*/ 1331068 w 6868353"/>
                <a:gd name="connsiteY1058" fmla="*/ 4607992 h 6857985"/>
                <a:gd name="connsiteX1059" fmla="*/ 1322984 w 6868353"/>
                <a:gd name="connsiteY1059" fmla="*/ 4594655 h 6857985"/>
                <a:gd name="connsiteX1060" fmla="*/ 1288257 w 6868353"/>
                <a:gd name="connsiteY1060" fmla="*/ 4531557 h 6857985"/>
                <a:gd name="connsiteX1061" fmla="*/ 1279083 w 6868353"/>
                <a:gd name="connsiteY1061" fmla="*/ 4514101 h 6857985"/>
                <a:gd name="connsiteX1062" fmla="*/ 1270207 w 6868353"/>
                <a:gd name="connsiteY1062" fmla="*/ 4496093 h 6857985"/>
                <a:gd name="connsiteX1063" fmla="*/ 1253473 w 6868353"/>
                <a:gd name="connsiteY1063" fmla="*/ 4458988 h 6857985"/>
                <a:gd name="connsiteX1064" fmla="*/ 1236668 w 6868353"/>
                <a:gd name="connsiteY1064" fmla="*/ 4422080 h 6857985"/>
                <a:gd name="connsiteX1065" fmla="*/ 1220600 w 6868353"/>
                <a:gd name="connsiteY1065" fmla="*/ 4386319 h 6857985"/>
                <a:gd name="connsiteX1066" fmla="*/ 1228038 w 6868353"/>
                <a:gd name="connsiteY1066" fmla="*/ 4365077 h 6857985"/>
                <a:gd name="connsiteX1067" fmla="*/ 1242402 w 6868353"/>
                <a:gd name="connsiteY1067" fmla="*/ 4391812 h 6857985"/>
                <a:gd name="connsiteX1068" fmla="*/ 1270447 w 6868353"/>
                <a:gd name="connsiteY1068" fmla="*/ 4448030 h 6857985"/>
                <a:gd name="connsiteX1069" fmla="*/ 1251533 w 6868353"/>
                <a:gd name="connsiteY1069" fmla="*/ 4421372 h 6857985"/>
                <a:gd name="connsiteX1070" fmla="*/ 1237390 w 6868353"/>
                <a:gd name="connsiteY1070" fmla="*/ 4394034 h 6857985"/>
                <a:gd name="connsiteX1071" fmla="*/ 1227791 w 6868353"/>
                <a:gd name="connsiteY1071" fmla="*/ 4372799 h 6857985"/>
                <a:gd name="connsiteX1072" fmla="*/ 1228038 w 6868353"/>
                <a:gd name="connsiteY1072" fmla="*/ 4365077 h 6857985"/>
                <a:gd name="connsiteX1073" fmla="*/ 1070378 w 6868353"/>
                <a:gd name="connsiteY1073" fmla="*/ 4354267 h 6857985"/>
                <a:gd name="connsiteX1074" fmla="*/ 1103492 w 6868353"/>
                <a:gd name="connsiteY1074" fmla="*/ 4430716 h 6857985"/>
                <a:gd name="connsiteX1075" fmla="*/ 1070378 w 6868353"/>
                <a:gd name="connsiteY1075" fmla="*/ 4354267 h 6857985"/>
                <a:gd name="connsiteX1076" fmla="*/ 6390587 w 6868353"/>
                <a:gd name="connsiteY1076" fmla="*/ 4304689 h 6857985"/>
                <a:gd name="connsiteX1077" fmla="*/ 6372127 w 6868353"/>
                <a:gd name="connsiteY1077" fmla="*/ 4369684 h 6857985"/>
                <a:gd name="connsiteX1078" fmla="*/ 6390587 w 6868353"/>
                <a:gd name="connsiteY1078" fmla="*/ 4304689 h 6857985"/>
                <a:gd name="connsiteX1079" fmla="*/ 6390263 w 6868353"/>
                <a:gd name="connsiteY1079" fmla="*/ 4243997 h 6857985"/>
                <a:gd name="connsiteX1080" fmla="*/ 6372835 w 6868353"/>
                <a:gd name="connsiteY1080" fmla="*/ 4304222 h 6857985"/>
                <a:gd name="connsiteX1081" fmla="*/ 6386511 w 6868353"/>
                <a:gd name="connsiteY1081" fmla="*/ 4279333 h 6857985"/>
                <a:gd name="connsiteX1082" fmla="*/ 6390263 w 6868353"/>
                <a:gd name="connsiteY1082" fmla="*/ 4243997 h 6857985"/>
                <a:gd name="connsiteX1083" fmla="*/ 1165812 w 6868353"/>
                <a:gd name="connsiteY1083" fmla="*/ 4232148 h 6857985"/>
                <a:gd name="connsiteX1084" fmla="*/ 1180620 w 6868353"/>
                <a:gd name="connsiteY1084" fmla="*/ 4285124 h 6857985"/>
                <a:gd name="connsiteX1085" fmla="*/ 1165812 w 6868353"/>
                <a:gd name="connsiteY1085" fmla="*/ 4232148 h 6857985"/>
                <a:gd name="connsiteX1086" fmla="*/ 1043975 w 6868353"/>
                <a:gd name="connsiteY1086" fmla="*/ 4177487 h 6857985"/>
                <a:gd name="connsiteX1087" fmla="*/ 1062068 w 6868353"/>
                <a:gd name="connsiteY1087" fmla="*/ 4230690 h 6857985"/>
                <a:gd name="connsiteX1088" fmla="*/ 1082171 w 6868353"/>
                <a:gd name="connsiteY1088" fmla="*/ 4286285 h 6857985"/>
                <a:gd name="connsiteX1089" fmla="*/ 1092661 w 6868353"/>
                <a:gd name="connsiteY1089" fmla="*/ 4314910 h 6857985"/>
                <a:gd name="connsiteX1090" fmla="*/ 1104808 w 6868353"/>
                <a:gd name="connsiteY1090" fmla="*/ 4343578 h 6857985"/>
                <a:gd name="connsiteX1091" fmla="*/ 1129612 w 6868353"/>
                <a:gd name="connsiteY1091" fmla="*/ 4402203 h 6857985"/>
                <a:gd name="connsiteX1092" fmla="*/ 1142480 w 6868353"/>
                <a:gd name="connsiteY1092" fmla="*/ 4431962 h 6857985"/>
                <a:gd name="connsiteX1093" fmla="*/ 1156821 w 6868353"/>
                <a:gd name="connsiteY1093" fmla="*/ 4461536 h 6857985"/>
                <a:gd name="connsiteX1094" fmla="*/ 1185702 w 6868353"/>
                <a:gd name="connsiteY1094" fmla="*/ 4521378 h 6857985"/>
                <a:gd name="connsiteX1095" fmla="*/ 1192951 w 6868353"/>
                <a:gd name="connsiteY1095" fmla="*/ 4536455 h 6857985"/>
                <a:gd name="connsiteX1096" fmla="*/ 1200963 w 6868353"/>
                <a:gd name="connsiteY1096" fmla="*/ 4551250 h 6857985"/>
                <a:gd name="connsiteX1097" fmla="*/ 1217103 w 6868353"/>
                <a:gd name="connsiteY1097" fmla="*/ 4580866 h 6857985"/>
                <a:gd name="connsiteX1098" fmla="*/ 1249239 w 6868353"/>
                <a:gd name="connsiteY1098" fmla="*/ 4640284 h 6857985"/>
                <a:gd name="connsiteX1099" fmla="*/ 1283995 w 6868353"/>
                <a:gd name="connsiteY1099" fmla="*/ 4698229 h 6857985"/>
                <a:gd name="connsiteX1100" fmla="*/ 1301267 w 6868353"/>
                <a:gd name="connsiteY1100" fmla="*/ 4727039 h 6857985"/>
                <a:gd name="connsiteX1101" fmla="*/ 1309832 w 6868353"/>
                <a:gd name="connsiteY1101" fmla="*/ 4741394 h 6857985"/>
                <a:gd name="connsiteX1102" fmla="*/ 1314107 w 6868353"/>
                <a:gd name="connsiteY1102" fmla="*/ 4748558 h 6857985"/>
                <a:gd name="connsiteX1103" fmla="*/ 1318751 w 6868353"/>
                <a:gd name="connsiteY1103" fmla="*/ 4755509 h 6857985"/>
                <a:gd name="connsiteX1104" fmla="*/ 1355333 w 6868353"/>
                <a:gd name="connsiteY1104" fmla="*/ 4810693 h 6857985"/>
                <a:gd name="connsiteX1105" fmla="*/ 1391618 w 6868353"/>
                <a:gd name="connsiteY1105" fmla="*/ 4864448 h 6857985"/>
                <a:gd name="connsiteX1106" fmla="*/ 1428497 w 6868353"/>
                <a:gd name="connsiteY1106" fmla="*/ 4915810 h 6857985"/>
                <a:gd name="connsiteX1107" fmla="*/ 1446307 w 6868353"/>
                <a:gd name="connsiteY1107" fmla="*/ 4940981 h 6857985"/>
                <a:gd name="connsiteX1108" fmla="*/ 1464697 w 6868353"/>
                <a:gd name="connsiteY1108" fmla="*/ 4965063 h 6857985"/>
                <a:gd name="connsiteX1109" fmla="*/ 1500444 w 6868353"/>
                <a:gd name="connsiteY1109" fmla="*/ 5011597 h 6857985"/>
                <a:gd name="connsiteX1110" fmla="*/ 1534661 w 6868353"/>
                <a:gd name="connsiteY1110" fmla="*/ 5055669 h 6857985"/>
                <a:gd name="connsiteX1111" fmla="*/ 1268677 w 6868353"/>
                <a:gd name="connsiteY1111" fmla="*/ 4688064 h 6857985"/>
                <a:gd name="connsiteX1112" fmla="*/ 1252028 w 6868353"/>
                <a:gd name="connsiteY1112" fmla="*/ 4660401 h 6857985"/>
                <a:gd name="connsiteX1113" fmla="*/ 1243704 w 6868353"/>
                <a:gd name="connsiteY1113" fmla="*/ 4646386 h 6857985"/>
                <a:gd name="connsiteX1114" fmla="*/ 1236017 w 6868353"/>
                <a:gd name="connsiteY1114" fmla="*/ 4631945 h 6857985"/>
                <a:gd name="connsiteX1115" fmla="*/ 1204772 w 6868353"/>
                <a:gd name="connsiteY1115" fmla="*/ 4573292 h 6857985"/>
                <a:gd name="connsiteX1116" fmla="*/ 1188859 w 6868353"/>
                <a:gd name="connsiteY1116" fmla="*/ 4543421 h 6857985"/>
                <a:gd name="connsiteX1117" fmla="*/ 1174263 w 6868353"/>
                <a:gd name="connsiteY1117" fmla="*/ 4512558 h 6857985"/>
                <a:gd name="connsiteX1118" fmla="*/ 1144929 w 6868353"/>
                <a:gd name="connsiteY1118" fmla="*/ 4449644 h 6857985"/>
                <a:gd name="connsiteX1119" fmla="*/ 1117394 w 6868353"/>
                <a:gd name="connsiteY1119" fmla="*/ 4384493 h 6857985"/>
                <a:gd name="connsiteX1120" fmla="*/ 1090552 w 6868353"/>
                <a:gd name="connsiteY1120" fmla="*/ 4317586 h 6857985"/>
                <a:gd name="connsiteX1121" fmla="*/ 1066839 w 6868353"/>
                <a:gd name="connsiteY1121" fmla="*/ 4248301 h 6857985"/>
                <a:gd name="connsiteX1122" fmla="*/ 1054975 w 6868353"/>
                <a:gd name="connsiteY1122" fmla="*/ 4213163 h 6857985"/>
                <a:gd name="connsiteX1123" fmla="*/ 1049015 w 6868353"/>
                <a:gd name="connsiteY1123" fmla="*/ 4195481 h 6857985"/>
                <a:gd name="connsiteX1124" fmla="*/ 1007124 w 6868353"/>
                <a:gd name="connsiteY1124" fmla="*/ 4175449 h 6857985"/>
                <a:gd name="connsiteX1125" fmla="*/ 1014118 w 6868353"/>
                <a:gd name="connsiteY1125" fmla="*/ 4192976 h 6857985"/>
                <a:gd name="connsiteX1126" fmla="*/ 1017827 w 6868353"/>
                <a:gd name="connsiteY1126" fmla="*/ 4203863 h 6857985"/>
                <a:gd name="connsiteX1127" fmla="*/ 1022131 w 6868353"/>
                <a:gd name="connsiteY1127" fmla="*/ 4215344 h 6857985"/>
                <a:gd name="connsiteX1128" fmla="*/ 1036741 w 6868353"/>
                <a:gd name="connsiteY1128" fmla="*/ 4259061 h 6857985"/>
                <a:gd name="connsiteX1129" fmla="*/ 1025429 w 6868353"/>
                <a:gd name="connsiteY1129" fmla="*/ 4234654 h 6857985"/>
                <a:gd name="connsiteX1130" fmla="*/ 1015604 w 6868353"/>
                <a:gd name="connsiteY1130" fmla="*/ 4205561 h 6857985"/>
                <a:gd name="connsiteX1131" fmla="*/ 1007124 w 6868353"/>
                <a:gd name="connsiteY1131" fmla="*/ 4175449 h 6857985"/>
                <a:gd name="connsiteX1132" fmla="*/ 6395161 w 6868353"/>
                <a:gd name="connsiteY1132" fmla="*/ 4153660 h 6857985"/>
                <a:gd name="connsiteX1133" fmla="*/ 6380451 w 6868353"/>
                <a:gd name="connsiteY1133" fmla="*/ 4248882 h 6857985"/>
                <a:gd name="connsiteX1134" fmla="*/ 6395161 w 6868353"/>
                <a:gd name="connsiteY1134" fmla="*/ 4153660 h 6857985"/>
                <a:gd name="connsiteX1135" fmla="*/ 5941595 w 6868353"/>
                <a:gd name="connsiteY1135" fmla="*/ 4125318 h 6857985"/>
                <a:gd name="connsiteX1136" fmla="*/ 5932025 w 6868353"/>
                <a:gd name="connsiteY1136" fmla="*/ 4129140 h 6857985"/>
                <a:gd name="connsiteX1137" fmla="*/ 5922271 w 6868353"/>
                <a:gd name="connsiteY1137" fmla="*/ 4167138 h 6857985"/>
                <a:gd name="connsiteX1138" fmla="*/ 5895755 w 6868353"/>
                <a:gd name="connsiteY1138" fmla="*/ 4182513 h 6857985"/>
                <a:gd name="connsiteX1139" fmla="*/ 5901261 w 6868353"/>
                <a:gd name="connsiteY1139" fmla="*/ 4183744 h 6857985"/>
                <a:gd name="connsiteX1140" fmla="*/ 5901671 w 6868353"/>
                <a:gd name="connsiteY1140" fmla="*/ 4195580 h 6857985"/>
                <a:gd name="connsiteX1141" fmla="*/ 5904559 w 6868353"/>
                <a:gd name="connsiteY1141" fmla="*/ 4183079 h 6857985"/>
                <a:gd name="connsiteX1142" fmla="*/ 5906811 w 6868353"/>
                <a:gd name="connsiteY1142" fmla="*/ 4170338 h 6857985"/>
                <a:gd name="connsiteX1143" fmla="*/ 5915759 w 6868353"/>
                <a:gd name="connsiteY1143" fmla="*/ 4153986 h 6857985"/>
                <a:gd name="connsiteX1144" fmla="*/ 5906995 w 6868353"/>
                <a:gd name="connsiteY1144" fmla="*/ 4188742 h 6857985"/>
                <a:gd name="connsiteX1145" fmla="*/ 5907547 w 6868353"/>
                <a:gd name="connsiteY1145" fmla="*/ 4208788 h 6857985"/>
                <a:gd name="connsiteX1146" fmla="*/ 5913903 w 6868353"/>
                <a:gd name="connsiteY1146" fmla="*/ 4179016 h 6857985"/>
                <a:gd name="connsiteX1147" fmla="*/ 5921619 w 6868353"/>
                <a:gd name="connsiteY1147" fmla="*/ 4154255 h 6857985"/>
                <a:gd name="connsiteX1148" fmla="*/ 5935479 w 6868353"/>
                <a:gd name="connsiteY1148" fmla="*/ 4159295 h 6857985"/>
                <a:gd name="connsiteX1149" fmla="*/ 5941595 w 6868353"/>
                <a:gd name="connsiteY1149" fmla="*/ 4125318 h 6857985"/>
                <a:gd name="connsiteX1150" fmla="*/ 158773 w 6868353"/>
                <a:gd name="connsiteY1150" fmla="*/ 4105843 h 6857985"/>
                <a:gd name="connsiteX1151" fmla="*/ 154780 w 6868353"/>
                <a:gd name="connsiteY1151" fmla="*/ 4108202 h 6857985"/>
                <a:gd name="connsiteX1152" fmla="*/ 186364 w 6868353"/>
                <a:gd name="connsiteY1152" fmla="*/ 4213078 h 6857985"/>
                <a:gd name="connsiteX1153" fmla="*/ 158773 w 6868353"/>
                <a:gd name="connsiteY1153" fmla="*/ 4105843 h 6857985"/>
                <a:gd name="connsiteX1154" fmla="*/ 65338 w 6868353"/>
                <a:gd name="connsiteY1154" fmla="*/ 4090833 h 6857985"/>
                <a:gd name="connsiteX1155" fmla="*/ 83668 w 6868353"/>
                <a:gd name="connsiteY1155" fmla="*/ 4165398 h 6857985"/>
                <a:gd name="connsiteX1156" fmla="*/ 63296 w 6868353"/>
                <a:gd name="connsiteY1156" fmla="*/ 4097331 h 6857985"/>
                <a:gd name="connsiteX1157" fmla="*/ 65338 w 6868353"/>
                <a:gd name="connsiteY1157" fmla="*/ 4090833 h 6857985"/>
                <a:gd name="connsiteX1158" fmla="*/ 5986047 w 6868353"/>
                <a:gd name="connsiteY1158" fmla="*/ 4031626 h 6857985"/>
                <a:gd name="connsiteX1159" fmla="*/ 6002527 w 6868353"/>
                <a:gd name="connsiteY1159" fmla="*/ 4040319 h 6857985"/>
                <a:gd name="connsiteX1160" fmla="*/ 5991243 w 6868353"/>
                <a:gd name="connsiteY1160" fmla="*/ 4061922 h 6857985"/>
                <a:gd name="connsiteX1161" fmla="*/ 5979379 w 6868353"/>
                <a:gd name="connsiteY1161" fmla="*/ 4096480 h 6857985"/>
                <a:gd name="connsiteX1162" fmla="*/ 5980499 w 6868353"/>
                <a:gd name="connsiteY1162" fmla="*/ 4072158 h 6857985"/>
                <a:gd name="connsiteX1163" fmla="*/ 5986047 w 6868353"/>
                <a:gd name="connsiteY1163" fmla="*/ 4031626 h 6857985"/>
                <a:gd name="connsiteX1164" fmla="*/ 6027061 w 6868353"/>
                <a:gd name="connsiteY1164" fmla="*/ 4009541 h 6857985"/>
                <a:gd name="connsiteX1165" fmla="*/ 6006151 w 6868353"/>
                <a:gd name="connsiteY1165" fmla="*/ 4057761 h 6857985"/>
                <a:gd name="connsiteX1166" fmla="*/ 6027061 w 6868353"/>
                <a:gd name="connsiteY1166" fmla="*/ 4009541 h 6857985"/>
                <a:gd name="connsiteX1167" fmla="*/ 103838 w 6868353"/>
                <a:gd name="connsiteY1167" fmla="*/ 3950307 h 6857985"/>
                <a:gd name="connsiteX1168" fmla="*/ 113964 w 6868353"/>
                <a:gd name="connsiteY1168" fmla="*/ 3994860 h 6857985"/>
                <a:gd name="connsiteX1169" fmla="*/ 129212 w 6868353"/>
                <a:gd name="connsiteY1169" fmla="*/ 4069270 h 6857985"/>
                <a:gd name="connsiteX1170" fmla="*/ 103838 w 6868353"/>
                <a:gd name="connsiteY1170" fmla="*/ 3950307 h 6857985"/>
                <a:gd name="connsiteX1171" fmla="*/ 1078363 w 6868353"/>
                <a:gd name="connsiteY1171" fmla="*/ 3947335 h 6857985"/>
                <a:gd name="connsiteX1172" fmla="*/ 1095295 w 6868353"/>
                <a:gd name="connsiteY1172" fmla="*/ 3994577 h 6857985"/>
                <a:gd name="connsiteX1173" fmla="*/ 1103761 w 6868353"/>
                <a:gd name="connsiteY1173" fmla="*/ 4028399 h 6857985"/>
                <a:gd name="connsiteX1174" fmla="*/ 1112793 w 6868353"/>
                <a:gd name="connsiteY1174" fmla="*/ 4065674 h 6857985"/>
                <a:gd name="connsiteX1175" fmla="*/ 1133632 w 6868353"/>
                <a:gd name="connsiteY1175" fmla="*/ 4140636 h 6857985"/>
                <a:gd name="connsiteX1176" fmla="*/ 1143826 w 6868353"/>
                <a:gd name="connsiteY1176" fmla="*/ 4173736 h 6857985"/>
                <a:gd name="connsiteX1177" fmla="*/ 1155024 w 6868353"/>
                <a:gd name="connsiteY1177" fmla="*/ 4200309 h 6857985"/>
                <a:gd name="connsiteX1178" fmla="*/ 1143811 w 6868353"/>
                <a:gd name="connsiteY1178" fmla="*/ 4182159 h 6857985"/>
                <a:gd name="connsiteX1179" fmla="*/ 1133095 w 6868353"/>
                <a:gd name="connsiteY1179" fmla="*/ 4155884 h 6857985"/>
                <a:gd name="connsiteX1180" fmla="*/ 1112779 w 6868353"/>
                <a:gd name="connsiteY1180" fmla="*/ 4087618 h 6857985"/>
                <a:gd name="connsiteX1181" fmla="*/ 1102926 w 6868353"/>
                <a:gd name="connsiteY1181" fmla="*/ 4049960 h 6857985"/>
                <a:gd name="connsiteX1182" fmla="*/ 1094856 w 6868353"/>
                <a:gd name="connsiteY1182" fmla="*/ 4012443 h 6857985"/>
                <a:gd name="connsiteX1183" fmla="*/ 1078363 w 6868353"/>
                <a:gd name="connsiteY1183" fmla="*/ 3947335 h 6857985"/>
                <a:gd name="connsiteX1184" fmla="*/ 47114 w 6868353"/>
                <a:gd name="connsiteY1184" fmla="*/ 3946019 h 6857985"/>
                <a:gd name="connsiteX1185" fmla="*/ 64626 w 6868353"/>
                <a:gd name="connsiteY1185" fmla="*/ 4071508 h 6857985"/>
                <a:gd name="connsiteX1186" fmla="*/ 39809 w 6868353"/>
                <a:gd name="connsiteY1186" fmla="*/ 3974022 h 6857985"/>
                <a:gd name="connsiteX1187" fmla="*/ 47114 w 6868353"/>
                <a:gd name="connsiteY1187" fmla="*/ 3946019 h 6857985"/>
                <a:gd name="connsiteX1188" fmla="*/ 1088046 w 6868353"/>
                <a:gd name="connsiteY1188" fmla="*/ 3921823 h 6857985"/>
                <a:gd name="connsiteX1189" fmla="*/ 1096342 w 6868353"/>
                <a:gd name="connsiteY1189" fmla="*/ 3939137 h 6857985"/>
                <a:gd name="connsiteX1190" fmla="*/ 1107682 w 6868353"/>
                <a:gd name="connsiteY1190" fmla="*/ 3980972 h 6857985"/>
                <a:gd name="connsiteX1191" fmla="*/ 1128394 w 6868353"/>
                <a:gd name="connsiteY1191" fmla="*/ 4080255 h 6857985"/>
                <a:gd name="connsiteX1192" fmla="*/ 1122363 w 6868353"/>
                <a:gd name="connsiteY1192" fmla="*/ 4062049 h 6857985"/>
                <a:gd name="connsiteX1193" fmla="*/ 1117309 w 6868353"/>
                <a:gd name="connsiteY1193" fmla="*/ 4044693 h 6857985"/>
                <a:gd name="connsiteX1194" fmla="*/ 1108772 w 6868353"/>
                <a:gd name="connsiteY1194" fmla="*/ 4009923 h 6857985"/>
                <a:gd name="connsiteX1195" fmla="*/ 1099414 w 6868353"/>
                <a:gd name="connsiteY1195" fmla="*/ 3970835 h 6857985"/>
                <a:gd name="connsiteX1196" fmla="*/ 1093836 w 6868353"/>
                <a:gd name="connsiteY1196" fmla="*/ 3947957 h 6857985"/>
                <a:gd name="connsiteX1197" fmla="*/ 1090722 w 6868353"/>
                <a:gd name="connsiteY1197" fmla="*/ 3935386 h 6857985"/>
                <a:gd name="connsiteX1198" fmla="*/ 1088046 w 6868353"/>
                <a:gd name="connsiteY1198" fmla="*/ 3921823 h 6857985"/>
                <a:gd name="connsiteX1199" fmla="*/ 1056792 w 6868353"/>
                <a:gd name="connsiteY1199" fmla="*/ 3814131 h 6857985"/>
                <a:gd name="connsiteX1200" fmla="*/ 1065664 w 6868353"/>
                <a:gd name="connsiteY1200" fmla="*/ 3845445 h 6857985"/>
                <a:gd name="connsiteX1201" fmla="*/ 1069529 w 6868353"/>
                <a:gd name="connsiteY1201" fmla="*/ 3883939 h 6857985"/>
                <a:gd name="connsiteX1202" fmla="*/ 1056792 w 6868353"/>
                <a:gd name="connsiteY1202" fmla="*/ 3814131 h 6857985"/>
                <a:gd name="connsiteX1203" fmla="*/ 1023631 w 6868353"/>
                <a:gd name="connsiteY1203" fmla="*/ 3804985 h 6857985"/>
                <a:gd name="connsiteX1204" fmla="*/ 1028614 w 6868353"/>
                <a:gd name="connsiteY1204" fmla="*/ 3836357 h 6857985"/>
                <a:gd name="connsiteX1205" fmla="*/ 1034631 w 6868353"/>
                <a:gd name="connsiteY1205" fmla="*/ 3869315 h 6857985"/>
                <a:gd name="connsiteX1206" fmla="*/ 1047528 w 6868353"/>
                <a:gd name="connsiteY1206" fmla="*/ 3939294 h 6857985"/>
                <a:gd name="connsiteX1207" fmla="*/ 1065140 w 6868353"/>
                <a:gd name="connsiteY1207" fmla="*/ 4012500 h 6857985"/>
                <a:gd name="connsiteX1208" fmla="*/ 1084563 w 6868353"/>
                <a:gd name="connsiteY1208" fmla="*/ 4087448 h 6857985"/>
                <a:gd name="connsiteX1209" fmla="*/ 1106422 w 6868353"/>
                <a:gd name="connsiteY1209" fmla="*/ 4162127 h 6857985"/>
                <a:gd name="connsiteX1210" fmla="*/ 1111830 w 6868353"/>
                <a:gd name="connsiteY1210" fmla="*/ 4180630 h 6857985"/>
                <a:gd name="connsiteX1211" fmla="*/ 1118130 w 6868353"/>
                <a:gd name="connsiteY1211" fmla="*/ 4198766 h 6857985"/>
                <a:gd name="connsiteX1212" fmla="*/ 1130461 w 6868353"/>
                <a:gd name="connsiteY1212" fmla="*/ 4234612 h 6857985"/>
                <a:gd name="connsiteX1213" fmla="*/ 1142353 w 6868353"/>
                <a:gd name="connsiteY1213" fmla="*/ 4269707 h 6857985"/>
                <a:gd name="connsiteX1214" fmla="*/ 1154245 w 6868353"/>
                <a:gd name="connsiteY1214" fmla="*/ 4303698 h 6857985"/>
                <a:gd name="connsiteX1215" fmla="*/ 1178680 w 6868353"/>
                <a:gd name="connsiteY1215" fmla="*/ 4367250 h 6857985"/>
                <a:gd name="connsiteX1216" fmla="*/ 1150337 w 6868353"/>
                <a:gd name="connsiteY1216" fmla="*/ 4305865 h 6857985"/>
                <a:gd name="connsiteX1217" fmla="*/ 1137313 w 6868353"/>
                <a:gd name="connsiteY1217" fmla="*/ 4273416 h 6857985"/>
                <a:gd name="connsiteX1218" fmla="*/ 1124840 w 6868353"/>
                <a:gd name="connsiteY1218" fmla="*/ 4240005 h 6857985"/>
                <a:gd name="connsiteX1219" fmla="*/ 1112368 w 6868353"/>
                <a:gd name="connsiteY1219" fmla="*/ 4205901 h 6857985"/>
                <a:gd name="connsiteX1220" fmla="*/ 1100490 w 6868353"/>
                <a:gd name="connsiteY1220" fmla="*/ 4171060 h 6857985"/>
                <a:gd name="connsiteX1221" fmla="*/ 1079707 w 6868353"/>
                <a:gd name="connsiteY1221" fmla="*/ 4099312 h 6857985"/>
                <a:gd name="connsiteX1222" fmla="*/ 1069444 w 6868353"/>
                <a:gd name="connsiteY1222" fmla="*/ 4062970 h 6857985"/>
                <a:gd name="connsiteX1223" fmla="*/ 1061317 w 6868353"/>
                <a:gd name="connsiteY1223" fmla="*/ 4026020 h 6857985"/>
                <a:gd name="connsiteX1224" fmla="*/ 1045447 w 6868353"/>
                <a:gd name="connsiteY1224" fmla="*/ 3951992 h 6857985"/>
                <a:gd name="connsiteX1225" fmla="*/ 1039176 w 6868353"/>
                <a:gd name="connsiteY1225" fmla="*/ 3914887 h 6857985"/>
                <a:gd name="connsiteX1226" fmla="*/ 1033626 w 6868353"/>
                <a:gd name="connsiteY1226" fmla="*/ 3877908 h 6857985"/>
                <a:gd name="connsiteX1227" fmla="*/ 1028218 w 6868353"/>
                <a:gd name="connsiteY1227" fmla="*/ 3841270 h 6857985"/>
                <a:gd name="connsiteX1228" fmla="*/ 1023631 w 6868353"/>
                <a:gd name="connsiteY1228" fmla="*/ 3804985 h 6857985"/>
                <a:gd name="connsiteX1229" fmla="*/ 987672 w 6868353"/>
                <a:gd name="connsiteY1229" fmla="*/ 3775085 h 6857985"/>
                <a:gd name="connsiteX1230" fmla="*/ 995175 w 6868353"/>
                <a:gd name="connsiteY1230" fmla="*/ 3816056 h 6857985"/>
                <a:gd name="connsiteX1231" fmla="*/ 1004236 w 6868353"/>
                <a:gd name="connsiteY1231" fmla="*/ 3856743 h 6857985"/>
                <a:gd name="connsiteX1232" fmla="*/ 1021593 w 6868353"/>
                <a:gd name="connsiteY1232" fmla="*/ 3938458 h 6857985"/>
                <a:gd name="connsiteX1233" fmla="*/ 1042021 w 6868353"/>
                <a:gd name="connsiteY1233" fmla="*/ 4020881 h 6857985"/>
                <a:gd name="connsiteX1234" fmla="*/ 1052144 w 6868353"/>
                <a:gd name="connsiteY1234" fmla="*/ 4062900 h 6857985"/>
                <a:gd name="connsiteX1235" fmla="*/ 1064347 w 6868353"/>
                <a:gd name="connsiteY1235" fmla="*/ 4105173 h 6857985"/>
                <a:gd name="connsiteX1236" fmla="*/ 1089618 w 6868353"/>
                <a:gd name="connsiteY1236" fmla="*/ 4192126 h 6857985"/>
                <a:gd name="connsiteX1237" fmla="*/ 1120154 w 6868353"/>
                <a:gd name="connsiteY1237" fmla="*/ 4282038 h 6857985"/>
                <a:gd name="connsiteX1238" fmla="*/ 1128167 w 6868353"/>
                <a:gd name="connsiteY1238" fmla="*/ 4305199 h 6857985"/>
                <a:gd name="connsiteX1239" fmla="*/ 1137384 w 6868353"/>
                <a:gd name="connsiteY1239" fmla="*/ 4328332 h 6857985"/>
                <a:gd name="connsiteX1240" fmla="*/ 1156199 w 6868353"/>
                <a:gd name="connsiteY1240" fmla="*/ 4375603 h 6857985"/>
                <a:gd name="connsiteX1241" fmla="*/ 1165811 w 6868353"/>
                <a:gd name="connsiteY1241" fmla="*/ 4399755 h 6857985"/>
                <a:gd name="connsiteX1242" fmla="*/ 1176061 w 6868353"/>
                <a:gd name="connsiteY1242" fmla="*/ 4424091 h 6857985"/>
                <a:gd name="connsiteX1243" fmla="*/ 1198797 w 6868353"/>
                <a:gd name="connsiteY1243" fmla="*/ 4473244 h 6857985"/>
                <a:gd name="connsiteX1244" fmla="*/ 1185929 w 6868353"/>
                <a:gd name="connsiteY1244" fmla="*/ 4436846 h 6857985"/>
                <a:gd name="connsiteX1245" fmla="*/ 1176160 w 6868353"/>
                <a:gd name="connsiteY1245" fmla="*/ 4416842 h 6857985"/>
                <a:gd name="connsiteX1246" fmla="*/ 1168629 w 6868353"/>
                <a:gd name="connsiteY1246" fmla="*/ 4397263 h 6857985"/>
                <a:gd name="connsiteX1247" fmla="*/ 1199618 w 6868353"/>
                <a:gd name="connsiteY1247" fmla="*/ 4458648 h 6857985"/>
                <a:gd name="connsiteX1248" fmla="*/ 1216734 w 6868353"/>
                <a:gd name="connsiteY1248" fmla="*/ 4495174 h 6857985"/>
                <a:gd name="connsiteX1249" fmla="*/ 1234941 w 6868353"/>
                <a:gd name="connsiteY1249" fmla="*/ 4533837 h 6857985"/>
                <a:gd name="connsiteX1250" fmla="*/ 1274949 w 6868353"/>
                <a:gd name="connsiteY1250" fmla="*/ 4612154 h 6857985"/>
                <a:gd name="connsiteX1251" fmla="*/ 1284972 w 6868353"/>
                <a:gd name="connsiteY1251" fmla="*/ 4631266 h 6857985"/>
                <a:gd name="connsiteX1252" fmla="*/ 1295816 w 6868353"/>
                <a:gd name="connsiteY1252" fmla="*/ 4649472 h 6857985"/>
                <a:gd name="connsiteX1253" fmla="*/ 1316939 w 6868353"/>
                <a:gd name="connsiteY1253" fmla="*/ 4683874 h 6857985"/>
                <a:gd name="connsiteX1254" fmla="*/ 1324782 w 6868353"/>
                <a:gd name="connsiteY1254" fmla="*/ 4715090 h 6857985"/>
                <a:gd name="connsiteX1255" fmla="*/ 1274128 w 6868353"/>
                <a:gd name="connsiteY1255" fmla="*/ 4634820 h 6857985"/>
                <a:gd name="connsiteX1256" fmla="*/ 1221590 w 6868353"/>
                <a:gd name="connsiteY1256" fmla="*/ 4537900 h 6857985"/>
                <a:gd name="connsiteX1257" fmla="*/ 1208495 w 6868353"/>
                <a:gd name="connsiteY1257" fmla="*/ 4511384 h 6857985"/>
                <a:gd name="connsiteX1258" fmla="*/ 1195669 w 6868353"/>
                <a:gd name="connsiteY1258" fmla="*/ 4483947 h 6857985"/>
                <a:gd name="connsiteX1259" fmla="*/ 1169237 w 6868353"/>
                <a:gd name="connsiteY1259" fmla="*/ 4427248 h 6857985"/>
                <a:gd name="connsiteX1260" fmla="*/ 1156765 w 6868353"/>
                <a:gd name="connsiteY1260" fmla="*/ 4397674 h 6857985"/>
                <a:gd name="connsiteX1261" fmla="*/ 1144618 w 6868353"/>
                <a:gd name="connsiteY1261" fmla="*/ 4367406 h 6857985"/>
                <a:gd name="connsiteX1262" fmla="*/ 1119801 w 6868353"/>
                <a:gd name="connsiteY1262" fmla="*/ 4305596 h 6857985"/>
                <a:gd name="connsiteX1263" fmla="*/ 1097815 w 6868353"/>
                <a:gd name="connsiteY1263" fmla="*/ 4241336 h 6857985"/>
                <a:gd name="connsiteX1264" fmla="*/ 1086687 w 6868353"/>
                <a:gd name="connsiteY1264" fmla="*/ 4208803 h 6857985"/>
                <a:gd name="connsiteX1265" fmla="*/ 1076097 w 6868353"/>
                <a:gd name="connsiteY1265" fmla="*/ 4175902 h 6857985"/>
                <a:gd name="connsiteX1266" fmla="*/ 1057042 w 6868353"/>
                <a:gd name="connsiteY1266" fmla="*/ 4109080 h 6857985"/>
                <a:gd name="connsiteX1267" fmla="*/ 1047415 w 6868353"/>
                <a:gd name="connsiteY1267" fmla="*/ 4075570 h 6857985"/>
                <a:gd name="connsiteX1268" fmla="*/ 1043083 w 6868353"/>
                <a:gd name="connsiteY1268" fmla="*/ 4058709 h 6857985"/>
                <a:gd name="connsiteX1269" fmla="*/ 1039176 w 6868353"/>
                <a:gd name="connsiteY1269" fmla="*/ 4041763 h 6857985"/>
                <a:gd name="connsiteX1270" fmla="*/ 1023433 w 6868353"/>
                <a:gd name="connsiteY1270" fmla="*/ 3974177 h 6857985"/>
                <a:gd name="connsiteX1271" fmla="*/ 1015788 w 6868353"/>
                <a:gd name="connsiteY1271" fmla="*/ 3940554 h 6857985"/>
                <a:gd name="connsiteX1272" fmla="*/ 1009701 w 6868353"/>
                <a:gd name="connsiteY1272" fmla="*/ 3906888 h 6857985"/>
                <a:gd name="connsiteX1273" fmla="*/ 987672 w 6868353"/>
                <a:gd name="connsiteY1273" fmla="*/ 3775085 h 6857985"/>
                <a:gd name="connsiteX1274" fmla="*/ 97316 w 6868353"/>
                <a:gd name="connsiteY1274" fmla="*/ 3727647 h 6857985"/>
                <a:gd name="connsiteX1275" fmla="*/ 100586 w 6868353"/>
                <a:gd name="connsiteY1275" fmla="*/ 3737696 h 6857985"/>
                <a:gd name="connsiteX1276" fmla="*/ 106589 w 6868353"/>
                <a:gd name="connsiteY1276" fmla="*/ 3783777 h 6857985"/>
                <a:gd name="connsiteX1277" fmla="*/ 92559 w 6868353"/>
                <a:gd name="connsiteY1277" fmla="*/ 3733972 h 6857985"/>
                <a:gd name="connsiteX1278" fmla="*/ 97316 w 6868353"/>
                <a:gd name="connsiteY1278" fmla="*/ 3727647 h 6857985"/>
                <a:gd name="connsiteX1279" fmla="*/ 64896 w 6868353"/>
                <a:gd name="connsiteY1279" fmla="*/ 3712439 h 6857985"/>
                <a:gd name="connsiteX1280" fmla="*/ 71394 w 6868353"/>
                <a:gd name="connsiteY1280" fmla="*/ 3783168 h 6857985"/>
                <a:gd name="connsiteX1281" fmla="*/ 64839 w 6868353"/>
                <a:gd name="connsiteY1281" fmla="*/ 3803710 h 6857985"/>
                <a:gd name="connsiteX1282" fmla="*/ 82437 w 6868353"/>
                <a:gd name="connsiteY1282" fmla="*/ 3900446 h 6857985"/>
                <a:gd name="connsiteX1283" fmla="*/ 86188 w 6868353"/>
                <a:gd name="connsiteY1283" fmla="*/ 3928618 h 6857985"/>
                <a:gd name="connsiteX1284" fmla="*/ 89430 w 6868353"/>
                <a:gd name="connsiteY1284" fmla="*/ 3958306 h 6857985"/>
                <a:gd name="connsiteX1285" fmla="*/ 91894 w 6868353"/>
                <a:gd name="connsiteY1285" fmla="*/ 4022296 h 6857985"/>
                <a:gd name="connsiteX1286" fmla="*/ 71281 w 6868353"/>
                <a:gd name="connsiteY1286" fmla="*/ 3911970 h 6857985"/>
                <a:gd name="connsiteX1287" fmla="*/ 54080 w 6868353"/>
                <a:gd name="connsiteY1287" fmla="*/ 3758294 h 6857985"/>
                <a:gd name="connsiteX1288" fmla="*/ 64896 w 6868353"/>
                <a:gd name="connsiteY1288" fmla="*/ 3712439 h 6857985"/>
                <a:gd name="connsiteX1289" fmla="*/ 82055 w 6868353"/>
                <a:gd name="connsiteY1289" fmla="*/ 3707301 h 6857985"/>
                <a:gd name="connsiteX1290" fmla="*/ 86571 w 6868353"/>
                <a:gd name="connsiteY1290" fmla="*/ 3744548 h 6857985"/>
                <a:gd name="connsiteX1291" fmla="*/ 87449 w 6868353"/>
                <a:gd name="connsiteY1291" fmla="*/ 3796193 h 6857985"/>
                <a:gd name="connsiteX1292" fmla="*/ 82055 w 6868353"/>
                <a:gd name="connsiteY1292" fmla="*/ 3707301 h 6857985"/>
                <a:gd name="connsiteX1293" fmla="*/ 975157 w 6868353"/>
                <a:gd name="connsiteY1293" fmla="*/ 3662295 h 6857985"/>
                <a:gd name="connsiteX1294" fmla="*/ 980140 w 6868353"/>
                <a:gd name="connsiteY1294" fmla="*/ 3686107 h 6857985"/>
                <a:gd name="connsiteX1295" fmla="*/ 984586 w 6868353"/>
                <a:gd name="connsiteY1295" fmla="*/ 3726781 h 6857985"/>
                <a:gd name="connsiteX1296" fmla="*/ 975157 w 6868353"/>
                <a:gd name="connsiteY1296" fmla="*/ 3662295 h 6857985"/>
                <a:gd name="connsiteX1297" fmla="*/ 60406 w 6868353"/>
                <a:gd name="connsiteY1297" fmla="*/ 3661240 h 6857985"/>
                <a:gd name="connsiteX1298" fmla="*/ 66594 w 6868353"/>
                <a:gd name="connsiteY1298" fmla="*/ 3693908 h 6857985"/>
                <a:gd name="connsiteX1299" fmla="*/ 52650 w 6868353"/>
                <a:gd name="connsiteY1299" fmla="*/ 3704059 h 6857985"/>
                <a:gd name="connsiteX1300" fmla="*/ 50427 w 6868353"/>
                <a:gd name="connsiteY1300" fmla="*/ 3668623 h 6857985"/>
                <a:gd name="connsiteX1301" fmla="*/ 60406 w 6868353"/>
                <a:gd name="connsiteY1301" fmla="*/ 3661240 h 6857985"/>
                <a:gd name="connsiteX1302" fmla="*/ 886155 w 6868353"/>
                <a:gd name="connsiteY1302" fmla="*/ 3642466 h 6857985"/>
                <a:gd name="connsiteX1303" fmla="*/ 903734 w 6868353"/>
                <a:gd name="connsiteY1303" fmla="*/ 3808283 h 6857985"/>
                <a:gd name="connsiteX1304" fmla="*/ 895806 w 6868353"/>
                <a:gd name="connsiteY1304" fmla="*/ 3743996 h 6857985"/>
                <a:gd name="connsiteX1305" fmla="*/ 891686 w 6868353"/>
                <a:gd name="connsiteY1305" fmla="*/ 3710642 h 6857985"/>
                <a:gd name="connsiteX1306" fmla="*/ 889761 w 6868353"/>
                <a:gd name="connsiteY1306" fmla="*/ 3693681 h 6857985"/>
                <a:gd name="connsiteX1307" fmla="*/ 888558 w 6868353"/>
                <a:gd name="connsiteY1307" fmla="*/ 3676495 h 6857985"/>
                <a:gd name="connsiteX1308" fmla="*/ 153255 w 6868353"/>
                <a:gd name="connsiteY1308" fmla="*/ 3629324 h 6857985"/>
                <a:gd name="connsiteX1309" fmla="*/ 147914 w 6868353"/>
                <a:gd name="connsiteY1309" fmla="*/ 3640804 h 6857985"/>
                <a:gd name="connsiteX1310" fmla="*/ 158008 w 6868353"/>
                <a:gd name="connsiteY1310" fmla="*/ 3708277 h 6857985"/>
                <a:gd name="connsiteX1311" fmla="*/ 163317 w 6868353"/>
                <a:gd name="connsiteY1311" fmla="*/ 3654098 h 6857985"/>
                <a:gd name="connsiteX1312" fmla="*/ 153255 w 6868353"/>
                <a:gd name="connsiteY1312" fmla="*/ 3629324 h 6857985"/>
                <a:gd name="connsiteX1313" fmla="*/ 74919 w 6868353"/>
                <a:gd name="connsiteY1313" fmla="*/ 3589697 h 6857985"/>
                <a:gd name="connsiteX1314" fmla="*/ 79577 w 6868353"/>
                <a:gd name="connsiteY1314" fmla="*/ 3714053 h 6857985"/>
                <a:gd name="connsiteX1315" fmla="*/ 67317 w 6868353"/>
                <a:gd name="connsiteY1315" fmla="*/ 3609743 h 6857985"/>
                <a:gd name="connsiteX1316" fmla="*/ 74919 w 6868353"/>
                <a:gd name="connsiteY1316" fmla="*/ 3589697 h 6857985"/>
                <a:gd name="connsiteX1317" fmla="*/ 97868 w 6868353"/>
                <a:gd name="connsiteY1317" fmla="*/ 3583511 h 6857985"/>
                <a:gd name="connsiteX1318" fmla="*/ 90563 w 6868353"/>
                <a:gd name="connsiteY1318" fmla="*/ 3657029 h 6857985"/>
                <a:gd name="connsiteX1319" fmla="*/ 97868 w 6868353"/>
                <a:gd name="connsiteY1319" fmla="*/ 3583511 h 6857985"/>
                <a:gd name="connsiteX1320" fmla="*/ 6386467 w 6868353"/>
                <a:gd name="connsiteY1320" fmla="*/ 3561978 h 6857985"/>
                <a:gd name="connsiteX1321" fmla="*/ 6390659 w 6868353"/>
                <a:gd name="connsiteY1321" fmla="*/ 3635977 h 6857985"/>
                <a:gd name="connsiteX1322" fmla="*/ 6378003 w 6868353"/>
                <a:gd name="connsiteY1322" fmla="*/ 3578740 h 6857985"/>
                <a:gd name="connsiteX1323" fmla="*/ 6386467 w 6868353"/>
                <a:gd name="connsiteY1323" fmla="*/ 3561978 h 6857985"/>
                <a:gd name="connsiteX1324" fmla="*/ 43717 w 6868353"/>
                <a:gd name="connsiteY1324" fmla="*/ 3526061 h 6857985"/>
                <a:gd name="connsiteX1325" fmla="*/ 55156 w 6868353"/>
                <a:gd name="connsiteY1325" fmla="*/ 3551685 h 6857985"/>
                <a:gd name="connsiteX1326" fmla="*/ 56005 w 6868353"/>
                <a:gd name="connsiteY1326" fmla="*/ 3587461 h 6857985"/>
                <a:gd name="connsiteX1327" fmla="*/ 54038 w 6868353"/>
                <a:gd name="connsiteY1327" fmla="*/ 3631404 h 6857985"/>
                <a:gd name="connsiteX1328" fmla="*/ 43717 w 6868353"/>
                <a:gd name="connsiteY1328" fmla="*/ 3526061 h 6857985"/>
                <a:gd name="connsiteX1329" fmla="*/ 90205 w 6868353"/>
                <a:gd name="connsiteY1329" fmla="*/ 3520892 h 6857985"/>
                <a:gd name="connsiteX1330" fmla="*/ 96140 w 6868353"/>
                <a:gd name="connsiteY1330" fmla="*/ 3525056 h 6857985"/>
                <a:gd name="connsiteX1331" fmla="*/ 90959 w 6868353"/>
                <a:gd name="connsiteY1331" fmla="*/ 3547212 h 6857985"/>
                <a:gd name="connsiteX1332" fmla="*/ 87448 w 6868353"/>
                <a:gd name="connsiteY1332" fmla="*/ 3561822 h 6857985"/>
                <a:gd name="connsiteX1333" fmla="*/ 83201 w 6868353"/>
                <a:gd name="connsiteY1333" fmla="*/ 3581500 h 6857985"/>
                <a:gd name="connsiteX1334" fmla="*/ 82040 w 6868353"/>
                <a:gd name="connsiteY1334" fmla="*/ 3557914 h 6857985"/>
                <a:gd name="connsiteX1335" fmla="*/ 81700 w 6868353"/>
                <a:gd name="connsiteY1335" fmla="*/ 3534428 h 6857985"/>
                <a:gd name="connsiteX1336" fmla="*/ 90205 w 6868353"/>
                <a:gd name="connsiteY1336" fmla="*/ 3520892 h 6857985"/>
                <a:gd name="connsiteX1337" fmla="*/ 935086 w 6868353"/>
                <a:gd name="connsiteY1337" fmla="*/ 3501840 h 6857985"/>
                <a:gd name="connsiteX1338" fmla="*/ 935375 w 6868353"/>
                <a:gd name="connsiteY1338" fmla="*/ 3551161 h 6857985"/>
                <a:gd name="connsiteX1339" fmla="*/ 935347 w 6868353"/>
                <a:gd name="connsiteY1339" fmla="*/ 3561722 h 6857985"/>
                <a:gd name="connsiteX1340" fmla="*/ 935743 w 6868353"/>
                <a:gd name="connsiteY1340" fmla="*/ 3570287 h 6857985"/>
                <a:gd name="connsiteX1341" fmla="*/ 936012 w 6868353"/>
                <a:gd name="connsiteY1341" fmla="*/ 3577423 h 6857985"/>
                <a:gd name="connsiteX1342" fmla="*/ 935205 w 6868353"/>
                <a:gd name="connsiteY1342" fmla="*/ 3564568 h 6857985"/>
                <a:gd name="connsiteX1343" fmla="*/ 934951 w 6868353"/>
                <a:gd name="connsiteY1343" fmla="*/ 3523682 h 6857985"/>
                <a:gd name="connsiteX1344" fmla="*/ 934766 w 6868353"/>
                <a:gd name="connsiteY1344" fmla="*/ 3514806 h 6857985"/>
                <a:gd name="connsiteX1345" fmla="*/ 935086 w 6868353"/>
                <a:gd name="connsiteY1345" fmla="*/ 3501840 h 6857985"/>
                <a:gd name="connsiteX1346" fmla="*/ 74775 w 6868353"/>
                <a:gd name="connsiteY1346" fmla="*/ 3486027 h 6857985"/>
                <a:gd name="connsiteX1347" fmla="*/ 78387 w 6868353"/>
                <a:gd name="connsiteY1347" fmla="*/ 3505860 h 6857985"/>
                <a:gd name="connsiteX1348" fmla="*/ 64259 w 6868353"/>
                <a:gd name="connsiteY1348" fmla="*/ 3538916 h 6857985"/>
                <a:gd name="connsiteX1349" fmla="*/ 66651 w 6868353"/>
                <a:gd name="connsiteY1349" fmla="*/ 3496743 h 6857985"/>
                <a:gd name="connsiteX1350" fmla="*/ 74775 w 6868353"/>
                <a:gd name="connsiteY1350" fmla="*/ 3486027 h 6857985"/>
                <a:gd name="connsiteX1351" fmla="*/ 144548 w 6868353"/>
                <a:gd name="connsiteY1351" fmla="*/ 3463460 h 6857985"/>
                <a:gd name="connsiteX1352" fmla="*/ 139193 w 6868353"/>
                <a:gd name="connsiteY1352" fmla="*/ 3474132 h 6857985"/>
                <a:gd name="connsiteX1353" fmla="*/ 139603 w 6868353"/>
                <a:gd name="connsiteY1353" fmla="*/ 3508746 h 6857985"/>
                <a:gd name="connsiteX1354" fmla="*/ 153803 w 6868353"/>
                <a:gd name="connsiteY1354" fmla="*/ 3476510 h 6857985"/>
                <a:gd name="connsiteX1355" fmla="*/ 144548 w 6868353"/>
                <a:gd name="connsiteY1355" fmla="*/ 3463460 h 6857985"/>
                <a:gd name="connsiteX1356" fmla="*/ 962359 w 6868353"/>
                <a:gd name="connsiteY1356" fmla="*/ 3448296 h 6857985"/>
                <a:gd name="connsiteX1357" fmla="*/ 970655 w 6868353"/>
                <a:gd name="connsiteY1357" fmla="*/ 3527505 h 6857985"/>
                <a:gd name="connsiteX1358" fmla="*/ 970655 w 6868353"/>
                <a:gd name="connsiteY1358" fmla="*/ 3557801 h 6857985"/>
                <a:gd name="connsiteX1359" fmla="*/ 972057 w 6868353"/>
                <a:gd name="connsiteY1359" fmla="*/ 3588069 h 6857985"/>
                <a:gd name="connsiteX1360" fmla="*/ 976445 w 6868353"/>
                <a:gd name="connsiteY1360" fmla="*/ 3639941 h 6857985"/>
                <a:gd name="connsiteX1361" fmla="*/ 966507 w 6868353"/>
                <a:gd name="connsiteY1361" fmla="*/ 3559387 h 6857985"/>
                <a:gd name="connsiteX1362" fmla="*/ 962359 w 6868353"/>
                <a:gd name="connsiteY1362" fmla="*/ 3448296 h 6857985"/>
                <a:gd name="connsiteX1363" fmla="*/ 822473 w 6868353"/>
                <a:gd name="connsiteY1363" fmla="*/ 3433133 h 6857985"/>
                <a:gd name="connsiteX1364" fmla="*/ 833459 w 6868353"/>
                <a:gd name="connsiteY1364" fmla="*/ 3547126 h 6857985"/>
                <a:gd name="connsiteX1365" fmla="*/ 822473 w 6868353"/>
                <a:gd name="connsiteY1365" fmla="*/ 3433133 h 6857985"/>
                <a:gd name="connsiteX1366" fmla="*/ 966225 w 6868353"/>
                <a:gd name="connsiteY1366" fmla="*/ 3305634 h 6857985"/>
                <a:gd name="connsiteX1367" fmla="*/ 967824 w 6868353"/>
                <a:gd name="connsiteY1367" fmla="*/ 3429892 h 6857985"/>
                <a:gd name="connsiteX1368" fmla="*/ 962459 w 6868353"/>
                <a:gd name="connsiteY1368" fmla="*/ 3312260 h 6857985"/>
                <a:gd name="connsiteX1369" fmla="*/ 966225 w 6868353"/>
                <a:gd name="connsiteY1369" fmla="*/ 3305634 h 6857985"/>
                <a:gd name="connsiteX1370" fmla="*/ 6540177 w 6868353"/>
                <a:gd name="connsiteY1370" fmla="*/ 3279936 h 6857985"/>
                <a:gd name="connsiteX1371" fmla="*/ 6551143 w 6868353"/>
                <a:gd name="connsiteY1371" fmla="*/ 3388029 h 6857985"/>
                <a:gd name="connsiteX1372" fmla="*/ 6553183 w 6868353"/>
                <a:gd name="connsiteY1372" fmla="*/ 3442209 h 6857985"/>
                <a:gd name="connsiteX1373" fmla="*/ 6555165 w 6868353"/>
                <a:gd name="connsiteY1373" fmla="*/ 3501456 h 6857985"/>
                <a:gd name="connsiteX1374" fmla="*/ 6548153 w 6868353"/>
                <a:gd name="connsiteY1374" fmla="*/ 3408370 h 6857985"/>
                <a:gd name="connsiteX1375" fmla="*/ 6548539 w 6868353"/>
                <a:gd name="connsiteY1375" fmla="*/ 3402817 h 6857985"/>
                <a:gd name="connsiteX1376" fmla="*/ 6548935 w 6868353"/>
                <a:gd name="connsiteY1376" fmla="*/ 3407071 h 6857985"/>
                <a:gd name="connsiteX1377" fmla="*/ 6548649 w 6868353"/>
                <a:gd name="connsiteY1377" fmla="*/ 3401218 h 6857985"/>
                <a:gd name="connsiteX1378" fmla="*/ 6548539 w 6868353"/>
                <a:gd name="connsiteY1378" fmla="*/ 3402817 h 6857985"/>
                <a:gd name="connsiteX1379" fmla="*/ 6546027 w 6868353"/>
                <a:gd name="connsiteY1379" fmla="*/ 3375912 h 6857985"/>
                <a:gd name="connsiteX1380" fmla="*/ 6539547 w 6868353"/>
                <a:gd name="connsiteY1380" fmla="*/ 3291771 h 6857985"/>
                <a:gd name="connsiteX1381" fmla="*/ 6540229 w 6868353"/>
                <a:gd name="connsiteY1381" fmla="*/ 3278925 h 6857985"/>
                <a:gd name="connsiteX1382" fmla="*/ 6540177 w 6868353"/>
                <a:gd name="connsiteY1382" fmla="*/ 3279936 h 6857985"/>
                <a:gd name="connsiteX1383" fmla="*/ 6540171 w 6868353"/>
                <a:gd name="connsiteY1383" fmla="*/ 3279883 h 6857985"/>
                <a:gd name="connsiteX1384" fmla="*/ 6541523 w 6868353"/>
                <a:gd name="connsiteY1384" fmla="*/ 3254571 h 6857985"/>
                <a:gd name="connsiteX1385" fmla="*/ 6541613 w 6868353"/>
                <a:gd name="connsiteY1385" fmla="*/ 3256467 h 6857985"/>
                <a:gd name="connsiteX1386" fmla="*/ 6540229 w 6868353"/>
                <a:gd name="connsiteY1386" fmla="*/ 3278925 h 6857985"/>
                <a:gd name="connsiteX1387" fmla="*/ 59488 w 6868353"/>
                <a:gd name="connsiteY1387" fmla="*/ 3249870 h 6857985"/>
                <a:gd name="connsiteX1388" fmla="*/ 55581 w 6868353"/>
                <a:gd name="connsiteY1388" fmla="*/ 3345205 h 6857985"/>
                <a:gd name="connsiteX1389" fmla="*/ 45713 w 6868353"/>
                <a:gd name="connsiteY1389" fmla="*/ 3299632 h 6857985"/>
                <a:gd name="connsiteX1390" fmla="*/ 59488 w 6868353"/>
                <a:gd name="connsiteY1390" fmla="*/ 3249870 h 6857985"/>
                <a:gd name="connsiteX1391" fmla="*/ 6541067 w 6868353"/>
                <a:gd name="connsiteY1391" fmla="*/ 3244838 h 6857985"/>
                <a:gd name="connsiteX1392" fmla="*/ 6541943 w 6868353"/>
                <a:gd name="connsiteY1392" fmla="*/ 3246684 h 6857985"/>
                <a:gd name="connsiteX1393" fmla="*/ 6541523 w 6868353"/>
                <a:gd name="connsiteY1393" fmla="*/ 3254571 h 6857985"/>
                <a:gd name="connsiteX1394" fmla="*/ 76271 w 6868353"/>
                <a:gd name="connsiteY1394" fmla="*/ 3239322 h 6857985"/>
                <a:gd name="connsiteX1395" fmla="*/ 82408 w 6868353"/>
                <a:gd name="connsiteY1395" fmla="*/ 3257969 h 6857985"/>
                <a:gd name="connsiteX1396" fmla="*/ 69596 w 6868353"/>
                <a:gd name="connsiteY1396" fmla="*/ 3360170 h 6857985"/>
                <a:gd name="connsiteX1397" fmla="*/ 66495 w 6868353"/>
                <a:gd name="connsiteY1397" fmla="*/ 3290077 h 6857985"/>
                <a:gd name="connsiteX1398" fmla="*/ 71196 w 6868353"/>
                <a:gd name="connsiteY1398" fmla="*/ 3247988 h 6857985"/>
                <a:gd name="connsiteX1399" fmla="*/ 76271 w 6868353"/>
                <a:gd name="connsiteY1399" fmla="*/ 3239322 h 6857985"/>
                <a:gd name="connsiteX1400" fmla="*/ 148420 w 6868353"/>
                <a:gd name="connsiteY1400" fmla="*/ 3236506 h 6857985"/>
                <a:gd name="connsiteX1401" fmla="*/ 141076 w 6868353"/>
                <a:gd name="connsiteY1401" fmla="*/ 3248425 h 6857985"/>
                <a:gd name="connsiteX1402" fmla="*/ 141840 w 6868353"/>
                <a:gd name="connsiteY1402" fmla="*/ 3300128 h 6857985"/>
                <a:gd name="connsiteX1403" fmla="*/ 154511 w 6868353"/>
                <a:gd name="connsiteY1403" fmla="*/ 3274956 h 6857985"/>
                <a:gd name="connsiteX1404" fmla="*/ 148420 w 6868353"/>
                <a:gd name="connsiteY1404" fmla="*/ 3236506 h 6857985"/>
                <a:gd name="connsiteX1405" fmla="*/ 14508 w 6868353"/>
                <a:gd name="connsiteY1405" fmla="*/ 3219803 h 6857985"/>
                <a:gd name="connsiteX1406" fmla="*/ 16210 w 6868353"/>
                <a:gd name="connsiteY1406" fmla="*/ 3239522 h 6857985"/>
                <a:gd name="connsiteX1407" fmla="*/ 13577 w 6868353"/>
                <a:gd name="connsiteY1407" fmla="*/ 3233789 h 6857985"/>
                <a:gd name="connsiteX1408" fmla="*/ 0 w 6868353"/>
                <a:gd name="connsiteY1408" fmla="*/ 3350119 h 6857985"/>
                <a:gd name="connsiteX1409" fmla="*/ 8239 w 6868353"/>
                <a:gd name="connsiteY1409" fmla="*/ 3222777 h 6857985"/>
                <a:gd name="connsiteX1410" fmla="*/ 14508 w 6868353"/>
                <a:gd name="connsiteY1410" fmla="*/ 3219803 h 6857985"/>
                <a:gd name="connsiteX1411" fmla="*/ 6522007 w 6868353"/>
                <a:gd name="connsiteY1411" fmla="*/ 3215241 h 6857985"/>
                <a:gd name="connsiteX1412" fmla="*/ 6533335 w 6868353"/>
                <a:gd name="connsiteY1412" fmla="*/ 3367304 h 6857985"/>
                <a:gd name="connsiteX1413" fmla="*/ 6534467 w 6868353"/>
                <a:gd name="connsiteY1413" fmla="*/ 3414715 h 6857985"/>
                <a:gd name="connsiteX1414" fmla="*/ 6533659 w 6868353"/>
                <a:gd name="connsiteY1414" fmla="*/ 3462807 h 6857985"/>
                <a:gd name="connsiteX1415" fmla="*/ 6532315 w 6868353"/>
                <a:gd name="connsiteY1415" fmla="*/ 3554743 h 6857985"/>
                <a:gd name="connsiteX1416" fmla="*/ 6524033 w 6868353"/>
                <a:gd name="connsiteY1416" fmla="*/ 3561992 h 6857985"/>
                <a:gd name="connsiteX1417" fmla="*/ 6521669 w 6868353"/>
                <a:gd name="connsiteY1417" fmla="*/ 3435838 h 6857985"/>
                <a:gd name="connsiteX1418" fmla="*/ 6529923 w 6868353"/>
                <a:gd name="connsiteY1418" fmla="*/ 3428320 h 6857985"/>
                <a:gd name="connsiteX1419" fmla="*/ 6530799 w 6868353"/>
                <a:gd name="connsiteY1419" fmla="*/ 3401422 h 6857985"/>
                <a:gd name="connsiteX1420" fmla="*/ 6525859 w 6868353"/>
                <a:gd name="connsiteY1420" fmla="*/ 3406079 h 6857985"/>
                <a:gd name="connsiteX1421" fmla="*/ 6520267 w 6868353"/>
                <a:gd name="connsiteY1421" fmla="*/ 3415084 h 6857985"/>
                <a:gd name="connsiteX1422" fmla="*/ 6524189 w 6868353"/>
                <a:gd name="connsiteY1422" fmla="*/ 3268925 h 6857985"/>
                <a:gd name="connsiteX1423" fmla="*/ 6524839 w 6868353"/>
                <a:gd name="connsiteY1423" fmla="*/ 3349493 h 6857985"/>
                <a:gd name="connsiteX1424" fmla="*/ 6514123 w 6868353"/>
                <a:gd name="connsiteY1424" fmla="*/ 3283069 h 6857985"/>
                <a:gd name="connsiteX1425" fmla="*/ 6525179 w 6868353"/>
                <a:gd name="connsiteY1425" fmla="*/ 3252419 h 6857985"/>
                <a:gd name="connsiteX1426" fmla="*/ 6518115 w 6868353"/>
                <a:gd name="connsiteY1426" fmla="*/ 3227545 h 6857985"/>
                <a:gd name="connsiteX1427" fmla="*/ 6522007 w 6868353"/>
                <a:gd name="connsiteY1427" fmla="*/ 3215241 h 6857985"/>
                <a:gd name="connsiteX1428" fmla="*/ 1048930 w 6868353"/>
                <a:gd name="connsiteY1428" fmla="*/ 3207242 h 6857985"/>
                <a:gd name="connsiteX1429" fmla="*/ 1049666 w 6868353"/>
                <a:gd name="connsiteY1429" fmla="*/ 3250719 h 6857985"/>
                <a:gd name="connsiteX1430" fmla="*/ 1047712 w 6868353"/>
                <a:gd name="connsiteY1430" fmla="*/ 3284993 h 6857985"/>
                <a:gd name="connsiteX1431" fmla="*/ 1046594 w 6868353"/>
                <a:gd name="connsiteY1431" fmla="*/ 3317612 h 6857985"/>
                <a:gd name="connsiteX1432" fmla="*/ 1043876 w 6868353"/>
                <a:gd name="connsiteY1432" fmla="*/ 3316521 h 6857985"/>
                <a:gd name="connsiteX1433" fmla="*/ 1043635 w 6868353"/>
                <a:gd name="connsiteY1433" fmla="*/ 3309187 h 6857985"/>
                <a:gd name="connsiteX1434" fmla="*/ 1044187 w 6868353"/>
                <a:gd name="connsiteY1434" fmla="*/ 3300595 h 6857985"/>
                <a:gd name="connsiteX1435" fmla="*/ 1041596 w 6868353"/>
                <a:gd name="connsiteY1435" fmla="*/ 3301091 h 6857985"/>
                <a:gd name="connsiteX1436" fmla="*/ 1048930 w 6868353"/>
                <a:gd name="connsiteY1436" fmla="*/ 3207242 h 6857985"/>
                <a:gd name="connsiteX1437" fmla="*/ 974181 w 6868353"/>
                <a:gd name="connsiteY1437" fmla="*/ 3193440 h 6857985"/>
                <a:gd name="connsiteX1438" fmla="*/ 972609 w 6868353"/>
                <a:gd name="connsiteY1438" fmla="*/ 3250379 h 6857985"/>
                <a:gd name="connsiteX1439" fmla="*/ 974181 w 6868353"/>
                <a:gd name="connsiteY1439" fmla="*/ 3193440 h 6857985"/>
                <a:gd name="connsiteX1440" fmla="*/ 6507779 w 6868353"/>
                <a:gd name="connsiteY1440" fmla="*/ 3165650 h 6857985"/>
                <a:gd name="connsiteX1441" fmla="*/ 6507595 w 6868353"/>
                <a:gd name="connsiteY1441" fmla="*/ 3182071 h 6857985"/>
                <a:gd name="connsiteX1442" fmla="*/ 6513005 w 6868353"/>
                <a:gd name="connsiteY1442" fmla="*/ 3220168 h 6857985"/>
                <a:gd name="connsiteX1443" fmla="*/ 6512935 w 6868353"/>
                <a:gd name="connsiteY1443" fmla="*/ 3272734 h 6857985"/>
                <a:gd name="connsiteX1444" fmla="*/ 6507963 w 6868353"/>
                <a:gd name="connsiteY1444" fmla="*/ 3228365 h 6857985"/>
                <a:gd name="connsiteX1445" fmla="*/ 6502061 w 6868353"/>
                <a:gd name="connsiteY1445" fmla="*/ 3184097 h 6857985"/>
                <a:gd name="connsiteX1446" fmla="*/ 6507779 w 6868353"/>
                <a:gd name="connsiteY1446" fmla="*/ 3165650 h 6857985"/>
                <a:gd name="connsiteX1447" fmla="*/ 835965 w 6868353"/>
                <a:gd name="connsiteY1447" fmla="*/ 3141369 h 6857985"/>
                <a:gd name="connsiteX1448" fmla="*/ 829509 w 6868353"/>
                <a:gd name="connsiteY1448" fmla="*/ 3152001 h 6857985"/>
                <a:gd name="connsiteX1449" fmla="*/ 827031 w 6868353"/>
                <a:gd name="connsiteY1449" fmla="*/ 3168933 h 6857985"/>
                <a:gd name="connsiteX1450" fmla="*/ 824328 w 6868353"/>
                <a:gd name="connsiteY1450" fmla="*/ 3206747 h 6857985"/>
                <a:gd name="connsiteX1451" fmla="*/ 834280 w 6868353"/>
                <a:gd name="connsiteY1451" fmla="*/ 3192222 h 6857985"/>
                <a:gd name="connsiteX1452" fmla="*/ 830358 w 6868353"/>
                <a:gd name="connsiteY1452" fmla="*/ 3174935 h 6857985"/>
                <a:gd name="connsiteX1453" fmla="*/ 835965 w 6868353"/>
                <a:gd name="connsiteY1453" fmla="*/ 3141369 h 6857985"/>
                <a:gd name="connsiteX1454" fmla="*/ 6865585 w 6868353"/>
                <a:gd name="connsiteY1454" fmla="*/ 3120686 h 6857985"/>
                <a:gd name="connsiteX1455" fmla="*/ 6865725 w 6868353"/>
                <a:gd name="connsiteY1455" fmla="*/ 3121631 h 6857985"/>
                <a:gd name="connsiteX1456" fmla="*/ 6867481 w 6868353"/>
                <a:gd name="connsiteY1456" fmla="*/ 3139683 h 6857985"/>
                <a:gd name="connsiteX1457" fmla="*/ 160443 w 6868353"/>
                <a:gd name="connsiteY1457" fmla="*/ 3113720 h 6857985"/>
                <a:gd name="connsiteX1458" fmla="*/ 153463 w 6868353"/>
                <a:gd name="connsiteY1458" fmla="*/ 3126052 h 6857985"/>
                <a:gd name="connsiteX1459" fmla="*/ 160754 w 6868353"/>
                <a:gd name="connsiteY1459" fmla="*/ 3142403 h 6857985"/>
                <a:gd name="connsiteX1460" fmla="*/ 161122 w 6868353"/>
                <a:gd name="connsiteY1460" fmla="*/ 3170859 h 6857985"/>
                <a:gd name="connsiteX1461" fmla="*/ 153180 w 6868353"/>
                <a:gd name="connsiteY1461" fmla="*/ 3194898 h 6857985"/>
                <a:gd name="connsiteX1462" fmla="*/ 144771 w 6868353"/>
                <a:gd name="connsiteY1462" fmla="*/ 3190409 h 6857985"/>
                <a:gd name="connsiteX1463" fmla="*/ 154638 w 6868353"/>
                <a:gd name="connsiteY1463" fmla="*/ 3211687 h 6857985"/>
                <a:gd name="connsiteX1464" fmla="*/ 167026 w 6868353"/>
                <a:gd name="connsiteY1464" fmla="*/ 3170208 h 6857985"/>
                <a:gd name="connsiteX1465" fmla="*/ 160443 w 6868353"/>
                <a:gd name="connsiteY1465" fmla="*/ 3113720 h 6857985"/>
                <a:gd name="connsiteX1466" fmla="*/ 6701469 w 6868353"/>
                <a:gd name="connsiteY1466" fmla="*/ 3074391 h 6857985"/>
                <a:gd name="connsiteX1467" fmla="*/ 6703053 w 6868353"/>
                <a:gd name="connsiteY1467" fmla="*/ 3079030 h 6857985"/>
                <a:gd name="connsiteX1468" fmla="*/ 6708671 w 6868353"/>
                <a:gd name="connsiteY1468" fmla="*/ 3106586 h 6857985"/>
                <a:gd name="connsiteX1469" fmla="*/ 6717731 w 6868353"/>
                <a:gd name="connsiteY1469" fmla="*/ 3175388 h 6857985"/>
                <a:gd name="connsiteX1470" fmla="*/ 6721767 w 6868353"/>
                <a:gd name="connsiteY1470" fmla="*/ 3214278 h 6857985"/>
                <a:gd name="connsiteX1471" fmla="*/ 6723677 w 6868353"/>
                <a:gd name="connsiteY1471" fmla="*/ 3234340 h 6857985"/>
                <a:gd name="connsiteX1472" fmla="*/ 6724895 w 6868353"/>
                <a:gd name="connsiteY1472" fmla="*/ 3254683 h 6857985"/>
                <a:gd name="connsiteX1473" fmla="*/ 6731207 w 6868353"/>
                <a:gd name="connsiteY1473" fmla="*/ 3335463 h 6857985"/>
                <a:gd name="connsiteX1474" fmla="*/ 6715395 w 6868353"/>
                <a:gd name="connsiteY1474" fmla="*/ 3231252 h 6857985"/>
                <a:gd name="connsiteX1475" fmla="*/ 6696339 w 6868353"/>
                <a:gd name="connsiteY1475" fmla="*/ 3092852 h 6857985"/>
                <a:gd name="connsiteX1476" fmla="*/ 6700667 w 6868353"/>
                <a:gd name="connsiteY1476" fmla="*/ 3072046 h 6857985"/>
                <a:gd name="connsiteX1477" fmla="*/ 6701861 w 6868353"/>
                <a:gd name="connsiteY1477" fmla="*/ 3072976 h 6857985"/>
                <a:gd name="connsiteX1478" fmla="*/ 6701469 w 6868353"/>
                <a:gd name="connsiteY1478" fmla="*/ 3074391 h 6857985"/>
                <a:gd name="connsiteX1479" fmla="*/ 6571495 w 6868353"/>
                <a:gd name="connsiteY1479" fmla="*/ 3065325 h 6857985"/>
                <a:gd name="connsiteX1480" fmla="*/ 6582063 w 6868353"/>
                <a:gd name="connsiteY1480" fmla="*/ 3098303 h 6857985"/>
                <a:gd name="connsiteX1481" fmla="*/ 6578099 w 6868353"/>
                <a:gd name="connsiteY1481" fmla="*/ 3144923 h 6857985"/>
                <a:gd name="connsiteX1482" fmla="*/ 6594903 w 6868353"/>
                <a:gd name="connsiteY1482" fmla="*/ 3226242 h 6857985"/>
                <a:gd name="connsiteX1483" fmla="*/ 6597863 w 6868353"/>
                <a:gd name="connsiteY1483" fmla="*/ 3289566 h 6857985"/>
                <a:gd name="connsiteX1484" fmla="*/ 6602039 w 6868353"/>
                <a:gd name="connsiteY1484" fmla="*/ 3358780 h 6857985"/>
                <a:gd name="connsiteX1485" fmla="*/ 6588787 w 6868353"/>
                <a:gd name="connsiteY1485" fmla="*/ 3242338 h 6857985"/>
                <a:gd name="connsiteX1486" fmla="*/ 6566999 w 6868353"/>
                <a:gd name="connsiteY1486" fmla="*/ 3081570 h 6857985"/>
                <a:gd name="connsiteX1487" fmla="*/ 6571495 w 6868353"/>
                <a:gd name="connsiteY1487" fmla="*/ 3065325 h 6857985"/>
                <a:gd name="connsiteX1488" fmla="*/ 191872 w 6868353"/>
                <a:gd name="connsiteY1488" fmla="*/ 3058903 h 6857985"/>
                <a:gd name="connsiteX1489" fmla="*/ 181381 w 6868353"/>
                <a:gd name="connsiteY1489" fmla="*/ 3077081 h 6857985"/>
                <a:gd name="connsiteX1490" fmla="*/ 172972 w 6868353"/>
                <a:gd name="connsiteY1490" fmla="*/ 3169272 h 6857985"/>
                <a:gd name="connsiteX1491" fmla="*/ 201484 w 6868353"/>
                <a:gd name="connsiteY1491" fmla="*/ 3080635 h 6857985"/>
                <a:gd name="connsiteX1492" fmla="*/ 191872 w 6868353"/>
                <a:gd name="connsiteY1492" fmla="*/ 3058903 h 6857985"/>
                <a:gd name="connsiteX1493" fmla="*/ 6695759 w 6868353"/>
                <a:gd name="connsiteY1493" fmla="*/ 3057687 h 6857985"/>
                <a:gd name="connsiteX1494" fmla="*/ 6700667 w 6868353"/>
                <a:gd name="connsiteY1494" fmla="*/ 3072046 h 6857985"/>
                <a:gd name="connsiteX1495" fmla="*/ 6697121 w 6868353"/>
                <a:gd name="connsiteY1495" fmla="*/ 3069286 h 6857985"/>
                <a:gd name="connsiteX1496" fmla="*/ 6695759 w 6868353"/>
                <a:gd name="connsiteY1496" fmla="*/ 3057687 h 6857985"/>
                <a:gd name="connsiteX1497" fmla="*/ 50016 w 6868353"/>
                <a:gd name="connsiteY1497" fmla="*/ 3044749 h 6857985"/>
                <a:gd name="connsiteX1498" fmla="*/ 45628 w 6868353"/>
                <a:gd name="connsiteY1498" fmla="*/ 3122315 h 6857985"/>
                <a:gd name="connsiteX1499" fmla="*/ 39540 w 6868353"/>
                <a:gd name="connsiteY1499" fmla="*/ 3093363 h 6857985"/>
                <a:gd name="connsiteX1500" fmla="*/ 50016 w 6868353"/>
                <a:gd name="connsiteY1500" fmla="*/ 3044749 h 6857985"/>
                <a:gd name="connsiteX1501" fmla="*/ 999932 w 6868353"/>
                <a:gd name="connsiteY1501" fmla="*/ 2987723 h 6857985"/>
                <a:gd name="connsiteX1502" fmla="*/ 990319 w 6868353"/>
                <a:gd name="connsiteY1502" fmla="*/ 3083850 h 6857985"/>
                <a:gd name="connsiteX1503" fmla="*/ 990758 w 6868353"/>
                <a:gd name="connsiteY1503" fmla="*/ 3045866 h 6857985"/>
                <a:gd name="connsiteX1504" fmla="*/ 999932 w 6868353"/>
                <a:gd name="connsiteY1504" fmla="*/ 2987723 h 6857985"/>
                <a:gd name="connsiteX1505" fmla="*/ 6738387 w 6868353"/>
                <a:gd name="connsiteY1505" fmla="*/ 2979086 h 6857985"/>
                <a:gd name="connsiteX1506" fmla="*/ 6752727 w 6868353"/>
                <a:gd name="connsiteY1506" fmla="*/ 3049971 h 6857985"/>
                <a:gd name="connsiteX1507" fmla="*/ 6756407 w 6868353"/>
                <a:gd name="connsiteY1507" fmla="*/ 3082717 h 6857985"/>
                <a:gd name="connsiteX1508" fmla="*/ 6755417 w 6868353"/>
                <a:gd name="connsiteY1508" fmla="*/ 3110536 h 6857985"/>
                <a:gd name="connsiteX1509" fmla="*/ 6738387 w 6868353"/>
                <a:gd name="connsiteY1509" fmla="*/ 2979086 h 6857985"/>
                <a:gd name="connsiteX1510" fmla="*/ 976899 w 6868353"/>
                <a:gd name="connsiteY1510" fmla="*/ 2951507 h 6857985"/>
                <a:gd name="connsiteX1511" fmla="*/ 971590 w 6868353"/>
                <a:gd name="connsiteY1511" fmla="*/ 3015739 h 6857985"/>
                <a:gd name="connsiteX1512" fmla="*/ 966776 w 6868353"/>
                <a:gd name="connsiteY1512" fmla="*/ 3040244 h 6857985"/>
                <a:gd name="connsiteX1513" fmla="*/ 963110 w 6868353"/>
                <a:gd name="connsiteY1513" fmla="*/ 3065387 h 6857985"/>
                <a:gd name="connsiteX1514" fmla="*/ 957489 w 6868353"/>
                <a:gd name="connsiteY1514" fmla="*/ 3110578 h 6857985"/>
                <a:gd name="connsiteX1515" fmla="*/ 961751 w 6868353"/>
                <a:gd name="connsiteY1515" fmla="*/ 3047747 h 6857985"/>
                <a:gd name="connsiteX1516" fmla="*/ 965630 w 6868353"/>
                <a:gd name="connsiteY1516" fmla="*/ 3023667 h 6857985"/>
                <a:gd name="connsiteX1517" fmla="*/ 969976 w 6868353"/>
                <a:gd name="connsiteY1517" fmla="*/ 2998807 h 6857985"/>
                <a:gd name="connsiteX1518" fmla="*/ 976899 w 6868353"/>
                <a:gd name="connsiteY1518" fmla="*/ 2951507 h 6857985"/>
                <a:gd name="connsiteX1519" fmla="*/ 163260 w 6868353"/>
                <a:gd name="connsiteY1519" fmla="*/ 2947006 h 6857985"/>
                <a:gd name="connsiteX1520" fmla="*/ 152486 w 6868353"/>
                <a:gd name="connsiteY1520" fmla="*/ 2959676 h 6857985"/>
                <a:gd name="connsiteX1521" fmla="*/ 149584 w 6868353"/>
                <a:gd name="connsiteY1521" fmla="*/ 3011662 h 6857985"/>
                <a:gd name="connsiteX1522" fmla="*/ 143440 w 6868353"/>
                <a:gd name="connsiteY1522" fmla="*/ 3049278 h 6857985"/>
                <a:gd name="connsiteX1523" fmla="*/ 138952 w 6868353"/>
                <a:gd name="connsiteY1523" fmla="*/ 3093278 h 6857985"/>
                <a:gd name="connsiteX1524" fmla="*/ 153053 w 6868353"/>
                <a:gd name="connsiteY1524" fmla="*/ 3045709 h 6857985"/>
                <a:gd name="connsiteX1525" fmla="*/ 166559 w 6868353"/>
                <a:gd name="connsiteY1525" fmla="*/ 3027149 h 6857985"/>
                <a:gd name="connsiteX1526" fmla="*/ 163260 w 6868353"/>
                <a:gd name="connsiteY1526" fmla="*/ 2947006 h 6857985"/>
                <a:gd name="connsiteX1527" fmla="*/ 6550847 w 6868353"/>
                <a:gd name="connsiteY1527" fmla="*/ 2927894 h 6857985"/>
                <a:gd name="connsiteX1528" fmla="*/ 6574999 w 6868353"/>
                <a:gd name="connsiteY1528" fmla="*/ 3049759 h 6857985"/>
                <a:gd name="connsiteX1529" fmla="*/ 6566363 w 6868353"/>
                <a:gd name="connsiteY1529" fmla="*/ 3064723 h 6857985"/>
                <a:gd name="connsiteX1530" fmla="*/ 6566561 w 6868353"/>
                <a:gd name="connsiteY1530" fmla="*/ 3024730 h 6857985"/>
                <a:gd name="connsiteX1531" fmla="*/ 6552645 w 6868353"/>
                <a:gd name="connsiteY1531" fmla="*/ 3001964 h 6857985"/>
                <a:gd name="connsiteX1532" fmla="*/ 6552715 w 6868353"/>
                <a:gd name="connsiteY1532" fmla="*/ 2961730 h 6857985"/>
                <a:gd name="connsiteX1533" fmla="*/ 6538799 w 6868353"/>
                <a:gd name="connsiteY1533" fmla="*/ 2939235 h 6857985"/>
                <a:gd name="connsiteX1534" fmla="*/ 6545183 w 6868353"/>
                <a:gd name="connsiteY1534" fmla="*/ 2938003 h 6857985"/>
                <a:gd name="connsiteX1535" fmla="*/ 6550847 w 6868353"/>
                <a:gd name="connsiteY1535" fmla="*/ 2927894 h 6857985"/>
                <a:gd name="connsiteX1536" fmla="*/ 61668 w 6868353"/>
                <a:gd name="connsiteY1536" fmla="*/ 2895943 h 6857985"/>
                <a:gd name="connsiteX1537" fmla="*/ 38960 w 6868353"/>
                <a:gd name="connsiteY1537" fmla="*/ 2951198 h 6857985"/>
                <a:gd name="connsiteX1538" fmla="*/ 44156 w 6868353"/>
                <a:gd name="connsiteY1538" fmla="*/ 2915028 h 6857985"/>
                <a:gd name="connsiteX1539" fmla="*/ 61668 w 6868353"/>
                <a:gd name="connsiteY1539" fmla="*/ 2895943 h 6857985"/>
                <a:gd name="connsiteX1540" fmla="*/ 6569123 w 6868353"/>
                <a:gd name="connsiteY1540" fmla="*/ 2883965 h 6857985"/>
                <a:gd name="connsiteX1541" fmla="*/ 6584527 w 6868353"/>
                <a:gd name="connsiteY1541" fmla="*/ 2935101 h 6857985"/>
                <a:gd name="connsiteX1542" fmla="*/ 6592215 w 6868353"/>
                <a:gd name="connsiteY1542" fmla="*/ 3019391 h 6857985"/>
                <a:gd name="connsiteX1543" fmla="*/ 6579075 w 6868353"/>
                <a:gd name="connsiteY1543" fmla="*/ 2973070 h 6857985"/>
                <a:gd name="connsiteX1544" fmla="*/ 6583719 w 6868353"/>
                <a:gd name="connsiteY1544" fmla="*/ 2953576 h 6857985"/>
                <a:gd name="connsiteX1545" fmla="*/ 6569123 w 6868353"/>
                <a:gd name="connsiteY1545" fmla="*/ 2883965 h 6857985"/>
                <a:gd name="connsiteX1546" fmla="*/ 1026604 w 6868353"/>
                <a:gd name="connsiteY1546" fmla="*/ 2883781 h 6857985"/>
                <a:gd name="connsiteX1547" fmla="*/ 1017586 w 6868353"/>
                <a:gd name="connsiteY1547" fmla="*/ 2922627 h 6857985"/>
                <a:gd name="connsiteX1548" fmla="*/ 1010507 w 6868353"/>
                <a:gd name="connsiteY1548" fmla="*/ 2961828 h 6857985"/>
                <a:gd name="connsiteX1549" fmla="*/ 1008695 w 6868353"/>
                <a:gd name="connsiteY1549" fmla="*/ 2932665 h 6857985"/>
                <a:gd name="connsiteX1550" fmla="*/ 1012249 w 6868353"/>
                <a:gd name="connsiteY1550" fmla="*/ 2916257 h 6857985"/>
                <a:gd name="connsiteX1551" fmla="*/ 1017147 w 6868353"/>
                <a:gd name="connsiteY1551" fmla="*/ 2901151 h 6857985"/>
                <a:gd name="connsiteX1552" fmla="*/ 1026604 w 6868353"/>
                <a:gd name="connsiteY1552" fmla="*/ 2883781 h 6857985"/>
                <a:gd name="connsiteX1553" fmla="*/ 260024 w 6868353"/>
                <a:gd name="connsiteY1553" fmla="*/ 2857291 h 6857985"/>
                <a:gd name="connsiteX1554" fmla="*/ 245909 w 6868353"/>
                <a:gd name="connsiteY1554" fmla="*/ 2894638 h 6857985"/>
                <a:gd name="connsiteX1555" fmla="*/ 235136 w 6868353"/>
                <a:gd name="connsiteY1555" fmla="*/ 2936997 h 6857985"/>
                <a:gd name="connsiteX1556" fmla="*/ 244876 w 6868353"/>
                <a:gd name="connsiteY1556" fmla="*/ 2930682 h 6857985"/>
                <a:gd name="connsiteX1557" fmla="*/ 252676 w 6868353"/>
                <a:gd name="connsiteY1557" fmla="*/ 2896494 h 6857985"/>
                <a:gd name="connsiteX1558" fmla="*/ 260024 w 6868353"/>
                <a:gd name="connsiteY1558" fmla="*/ 2857291 h 6857985"/>
                <a:gd name="connsiteX1559" fmla="*/ 309871 w 6868353"/>
                <a:gd name="connsiteY1559" fmla="*/ 2844791 h 6857985"/>
                <a:gd name="connsiteX1560" fmla="*/ 289542 w 6868353"/>
                <a:gd name="connsiteY1560" fmla="*/ 2906220 h 6857985"/>
                <a:gd name="connsiteX1561" fmla="*/ 309871 w 6868353"/>
                <a:gd name="connsiteY1561" fmla="*/ 2844791 h 6857985"/>
                <a:gd name="connsiteX1562" fmla="*/ 6476211 w 6868353"/>
                <a:gd name="connsiteY1562" fmla="*/ 2841777 h 6857985"/>
                <a:gd name="connsiteX1563" fmla="*/ 6494375 w 6868353"/>
                <a:gd name="connsiteY1563" fmla="*/ 2906672 h 6857985"/>
                <a:gd name="connsiteX1564" fmla="*/ 6500659 w 6868353"/>
                <a:gd name="connsiteY1564" fmla="*/ 2947445 h 6857985"/>
                <a:gd name="connsiteX1565" fmla="*/ 6500037 w 6868353"/>
                <a:gd name="connsiteY1565" fmla="*/ 2979583 h 6857985"/>
                <a:gd name="connsiteX1566" fmla="*/ 6514887 w 6868353"/>
                <a:gd name="connsiteY1566" fmla="*/ 3036678 h 6857985"/>
                <a:gd name="connsiteX1567" fmla="*/ 6530603 w 6868353"/>
                <a:gd name="connsiteY1567" fmla="*/ 3128147 h 6857985"/>
                <a:gd name="connsiteX1568" fmla="*/ 6539927 w 6868353"/>
                <a:gd name="connsiteY1568" fmla="*/ 3220584 h 6857985"/>
                <a:gd name="connsiteX1569" fmla="*/ 6541067 w 6868353"/>
                <a:gd name="connsiteY1569" fmla="*/ 3244838 h 6857985"/>
                <a:gd name="connsiteX1570" fmla="*/ 6538635 w 6868353"/>
                <a:gd name="connsiteY1570" fmla="*/ 3239711 h 6857985"/>
                <a:gd name="connsiteX1571" fmla="*/ 6532951 w 6868353"/>
                <a:gd name="connsiteY1571" fmla="*/ 3227856 h 6857985"/>
                <a:gd name="connsiteX1572" fmla="*/ 6520847 w 6868353"/>
                <a:gd name="connsiteY1572" fmla="*/ 3098064 h 6857985"/>
                <a:gd name="connsiteX1573" fmla="*/ 6501383 w 6868353"/>
                <a:gd name="connsiteY1573" fmla="*/ 3012767 h 6857985"/>
                <a:gd name="connsiteX1574" fmla="*/ 6493185 w 6868353"/>
                <a:gd name="connsiteY1574" fmla="*/ 2938796 h 6857985"/>
                <a:gd name="connsiteX1575" fmla="*/ 6484549 w 6868353"/>
                <a:gd name="connsiteY1575" fmla="*/ 2872341 h 6857985"/>
                <a:gd name="connsiteX1576" fmla="*/ 6473889 w 6868353"/>
                <a:gd name="connsiteY1576" fmla="*/ 2877452 h 6857985"/>
                <a:gd name="connsiteX1577" fmla="*/ 6476211 w 6868353"/>
                <a:gd name="connsiteY1577" fmla="*/ 2841777 h 6857985"/>
                <a:gd name="connsiteX1578" fmla="*/ 196869 w 6868353"/>
                <a:gd name="connsiteY1578" fmla="*/ 2830989 h 6857985"/>
                <a:gd name="connsiteX1579" fmla="*/ 185642 w 6868353"/>
                <a:gd name="connsiteY1579" fmla="*/ 2881967 h 6857985"/>
                <a:gd name="connsiteX1580" fmla="*/ 171528 w 6868353"/>
                <a:gd name="connsiteY1580" fmla="*/ 2929535 h 6857985"/>
                <a:gd name="connsiteX1581" fmla="*/ 188870 w 6868353"/>
                <a:gd name="connsiteY1581" fmla="*/ 2911231 h 6857985"/>
                <a:gd name="connsiteX1582" fmla="*/ 192310 w 6868353"/>
                <a:gd name="connsiteY1582" fmla="*/ 2884785 h 6857985"/>
                <a:gd name="connsiteX1583" fmla="*/ 195496 w 6868353"/>
                <a:gd name="connsiteY1583" fmla="*/ 2861921 h 6857985"/>
                <a:gd name="connsiteX1584" fmla="*/ 196869 w 6868353"/>
                <a:gd name="connsiteY1584" fmla="*/ 2830989 h 6857985"/>
                <a:gd name="connsiteX1585" fmla="*/ 6436841 w 6868353"/>
                <a:gd name="connsiteY1585" fmla="*/ 2816865 h 6857985"/>
                <a:gd name="connsiteX1586" fmla="*/ 6463383 w 6868353"/>
                <a:gd name="connsiteY1586" fmla="*/ 2905482 h 6857985"/>
                <a:gd name="connsiteX1587" fmla="*/ 6467787 w 6868353"/>
                <a:gd name="connsiteY1587" fmla="*/ 2934731 h 6857985"/>
                <a:gd name="connsiteX1588" fmla="*/ 6471227 w 6868353"/>
                <a:gd name="connsiteY1588" fmla="*/ 2951606 h 6857985"/>
                <a:gd name="connsiteX1589" fmla="*/ 6474427 w 6868353"/>
                <a:gd name="connsiteY1589" fmla="*/ 2968963 h 6857985"/>
                <a:gd name="connsiteX1590" fmla="*/ 6488867 w 6868353"/>
                <a:gd name="connsiteY1590" fmla="*/ 3023794 h 6857985"/>
                <a:gd name="connsiteX1591" fmla="*/ 6497375 w 6868353"/>
                <a:gd name="connsiteY1591" fmla="*/ 3098288 h 6857985"/>
                <a:gd name="connsiteX1592" fmla="*/ 6502203 w 6868353"/>
                <a:gd name="connsiteY1592" fmla="*/ 3167715 h 6857985"/>
                <a:gd name="connsiteX1593" fmla="*/ 6473719 w 6868353"/>
                <a:gd name="connsiteY1593" fmla="*/ 2968751 h 6857985"/>
                <a:gd name="connsiteX1594" fmla="*/ 6464431 w 6868353"/>
                <a:gd name="connsiteY1594" fmla="*/ 2967264 h 6857985"/>
                <a:gd name="connsiteX1595" fmla="*/ 6455839 w 6868353"/>
                <a:gd name="connsiteY1595" fmla="*/ 2910565 h 6857985"/>
                <a:gd name="connsiteX1596" fmla="*/ 6447203 w 6868353"/>
                <a:gd name="connsiteY1596" fmla="*/ 2890420 h 6857985"/>
                <a:gd name="connsiteX1597" fmla="*/ 6433201 w 6868353"/>
                <a:gd name="connsiteY1597" fmla="*/ 2817340 h 6857985"/>
                <a:gd name="connsiteX1598" fmla="*/ 6436841 w 6868353"/>
                <a:gd name="connsiteY1598" fmla="*/ 2816865 h 6857985"/>
                <a:gd name="connsiteX1599" fmla="*/ 1118810 w 6868353"/>
                <a:gd name="connsiteY1599" fmla="*/ 2810248 h 6857985"/>
                <a:gd name="connsiteX1600" fmla="*/ 1113416 w 6868353"/>
                <a:gd name="connsiteY1600" fmla="*/ 2842611 h 6857985"/>
                <a:gd name="connsiteX1601" fmla="*/ 1104044 w 6868353"/>
                <a:gd name="connsiteY1601" fmla="*/ 2889570 h 6857985"/>
                <a:gd name="connsiteX1602" fmla="*/ 1091571 w 6868353"/>
                <a:gd name="connsiteY1602" fmla="*/ 2937536 h 6857985"/>
                <a:gd name="connsiteX1603" fmla="*/ 1079297 w 6868353"/>
                <a:gd name="connsiteY1603" fmla="*/ 2973791 h 6857985"/>
                <a:gd name="connsiteX1604" fmla="*/ 1089518 w 6868353"/>
                <a:gd name="connsiteY1604" fmla="*/ 2932284 h 6857985"/>
                <a:gd name="connsiteX1605" fmla="*/ 1097319 w 6868353"/>
                <a:gd name="connsiteY1605" fmla="*/ 2893534 h 6857985"/>
                <a:gd name="connsiteX1606" fmla="*/ 1105417 w 6868353"/>
                <a:gd name="connsiteY1606" fmla="*/ 2853824 h 6857985"/>
                <a:gd name="connsiteX1607" fmla="*/ 1110995 w 6868353"/>
                <a:gd name="connsiteY1607" fmla="*/ 2832644 h 6857985"/>
                <a:gd name="connsiteX1608" fmla="*/ 1118810 w 6868353"/>
                <a:gd name="connsiteY1608" fmla="*/ 2810248 h 6857985"/>
                <a:gd name="connsiteX1609" fmla="*/ 6613265 w 6868353"/>
                <a:gd name="connsiteY1609" fmla="*/ 2802065 h 6857985"/>
                <a:gd name="connsiteX1610" fmla="*/ 6635507 w 6868353"/>
                <a:gd name="connsiteY1610" fmla="*/ 2917942 h 6857985"/>
                <a:gd name="connsiteX1611" fmla="*/ 6670885 w 6868353"/>
                <a:gd name="connsiteY1611" fmla="*/ 3018217 h 6857985"/>
                <a:gd name="connsiteX1612" fmla="*/ 6683839 w 6868353"/>
                <a:gd name="connsiteY1612" fmla="*/ 3073416 h 6857985"/>
                <a:gd name="connsiteX1613" fmla="*/ 6696239 w 6868353"/>
                <a:gd name="connsiteY1613" fmla="*/ 3163016 h 6857985"/>
                <a:gd name="connsiteX1614" fmla="*/ 6675429 w 6868353"/>
                <a:gd name="connsiteY1614" fmla="*/ 3084246 h 6857985"/>
                <a:gd name="connsiteX1615" fmla="*/ 6674197 w 6868353"/>
                <a:gd name="connsiteY1615" fmla="*/ 3074208 h 6857985"/>
                <a:gd name="connsiteX1616" fmla="*/ 6672541 w 6868353"/>
                <a:gd name="connsiteY1616" fmla="*/ 3064284 h 6857985"/>
                <a:gd name="connsiteX1617" fmla="*/ 6669255 w 6868353"/>
                <a:gd name="connsiteY1617" fmla="*/ 3045058 h 6857985"/>
                <a:gd name="connsiteX1618" fmla="*/ 6662887 w 6868353"/>
                <a:gd name="connsiteY1618" fmla="*/ 3012185 h 6857985"/>
                <a:gd name="connsiteX1619" fmla="*/ 6652111 w 6868353"/>
                <a:gd name="connsiteY1619" fmla="*/ 2993386 h 6857985"/>
                <a:gd name="connsiteX1620" fmla="*/ 6631583 w 6868353"/>
                <a:gd name="connsiteY1620" fmla="*/ 2911203 h 6857985"/>
                <a:gd name="connsiteX1621" fmla="*/ 6613265 w 6868353"/>
                <a:gd name="connsiteY1621" fmla="*/ 2802065 h 6857985"/>
                <a:gd name="connsiteX1622" fmla="*/ 6692063 w 6868353"/>
                <a:gd name="connsiteY1622" fmla="*/ 2792113 h 6857985"/>
                <a:gd name="connsiteX1623" fmla="*/ 6702499 w 6868353"/>
                <a:gd name="connsiteY1623" fmla="*/ 2898278 h 6857985"/>
                <a:gd name="connsiteX1624" fmla="*/ 6735243 w 6868353"/>
                <a:gd name="connsiteY1624" fmla="*/ 3057348 h 6857985"/>
                <a:gd name="connsiteX1625" fmla="*/ 6747843 w 6868353"/>
                <a:gd name="connsiteY1625" fmla="*/ 3208093 h 6857985"/>
                <a:gd name="connsiteX1626" fmla="*/ 6733855 w 6868353"/>
                <a:gd name="connsiteY1626" fmla="*/ 3105100 h 6857985"/>
                <a:gd name="connsiteX1627" fmla="*/ 6727571 w 6868353"/>
                <a:gd name="connsiteY1627" fmla="*/ 3056908 h 6857985"/>
                <a:gd name="connsiteX1628" fmla="*/ 6720039 w 6868353"/>
                <a:gd name="connsiteY1628" fmla="*/ 3010501 h 6857985"/>
                <a:gd name="connsiteX1629" fmla="*/ 6705019 w 6868353"/>
                <a:gd name="connsiteY1629" fmla="*/ 2920745 h 6857985"/>
                <a:gd name="connsiteX1630" fmla="*/ 6695759 w 6868353"/>
                <a:gd name="connsiteY1630" fmla="*/ 2876816 h 6857985"/>
                <a:gd name="connsiteX1631" fmla="*/ 6685015 w 6868353"/>
                <a:gd name="connsiteY1631" fmla="*/ 2832986 h 6857985"/>
                <a:gd name="connsiteX1632" fmla="*/ 6692063 w 6868353"/>
                <a:gd name="connsiteY1632" fmla="*/ 2792113 h 6857985"/>
                <a:gd name="connsiteX1633" fmla="*/ 235476 w 6868353"/>
                <a:gd name="connsiteY1633" fmla="*/ 2784453 h 6857985"/>
                <a:gd name="connsiteX1634" fmla="*/ 204684 w 6868353"/>
                <a:gd name="connsiteY1634" fmla="*/ 2836411 h 6857985"/>
                <a:gd name="connsiteX1635" fmla="*/ 204443 w 6868353"/>
                <a:gd name="connsiteY1635" fmla="*/ 2853414 h 6857985"/>
                <a:gd name="connsiteX1636" fmla="*/ 218827 w 6868353"/>
                <a:gd name="connsiteY1636" fmla="*/ 2824632 h 6857985"/>
                <a:gd name="connsiteX1637" fmla="*/ 210120 w 6868353"/>
                <a:gd name="connsiteY1637" fmla="*/ 2862275 h 6857985"/>
                <a:gd name="connsiteX1638" fmla="*/ 201017 w 6868353"/>
                <a:gd name="connsiteY1638" fmla="*/ 2896209 h 6857985"/>
                <a:gd name="connsiteX1639" fmla="*/ 189776 w 6868353"/>
                <a:gd name="connsiteY1639" fmla="*/ 2945490 h 6857985"/>
                <a:gd name="connsiteX1640" fmla="*/ 179569 w 6868353"/>
                <a:gd name="connsiteY1640" fmla="*/ 2934632 h 6857985"/>
                <a:gd name="connsiteX1641" fmla="*/ 176794 w 6868353"/>
                <a:gd name="connsiteY1641" fmla="*/ 2974867 h 6857985"/>
                <a:gd name="connsiteX1642" fmla="*/ 183859 w 6868353"/>
                <a:gd name="connsiteY1642" fmla="*/ 2945902 h 6857985"/>
                <a:gd name="connsiteX1643" fmla="*/ 172179 w 6868353"/>
                <a:gd name="connsiteY1643" fmla="*/ 3010246 h 6857985"/>
                <a:gd name="connsiteX1644" fmla="*/ 166162 w 6868353"/>
                <a:gd name="connsiteY1644" fmla="*/ 3041803 h 6857985"/>
                <a:gd name="connsiteX1645" fmla="*/ 161235 w 6868353"/>
                <a:gd name="connsiteY1645" fmla="*/ 3073529 h 6857985"/>
                <a:gd name="connsiteX1646" fmla="*/ 168243 w 6868353"/>
                <a:gd name="connsiteY1646" fmla="*/ 3061297 h 6857985"/>
                <a:gd name="connsiteX1647" fmla="*/ 173099 w 6868353"/>
                <a:gd name="connsiteY1647" fmla="*/ 3043628 h 6857985"/>
                <a:gd name="connsiteX1648" fmla="*/ 167153 w 6868353"/>
                <a:gd name="connsiteY1648" fmla="*/ 3044208 h 6857985"/>
                <a:gd name="connsiteX1649" fmla="*/ 177828 w 6868353"/>
                <a:gd name="connsiteY1649" fmla="*/ 3009156 h 6857985"/>
                <a:gd name="connsiteX1650" fmla="*/ 200536 w 6868353"/>
                <a:gd name="connsiteY1650" fmla="*/ 2973197 h 6857985"/>
                <a:gd name="connsiteX1651" fmla="*/ 203310 w 6868353"/>
                <a:gd name="connsiteY1651" fmla="*/ 2933145 h 6857985"/>
                <a:gd name="connsiteX1652" fmla="*/ 192452 w 6868353"/>
                <a:gd name="connsiteY1652" fmla="*/ 2968072 h 6857985"/>
                <a:gd name="connsiteX1653" fmla="*/ 206170 w 6868353"/>
                <a:gd name="connsiteY1653" fmla="*/ 2893096 h 6857985"/>
                <a:gd name="connsiteX1654" fmla="*/ 212541 w 6868353"/>
                <a:gd name="connsiteY1654" fmla="*/ 2909914 h 6857985"/>
                <a:gd name="connsiteX1655" fmla="*/ 217864 w 6868353"/>
                <a:gd name="connsiteY1655" fmla="*/ 2883610 h 6857985"/>
                <a:gd name="connsiteX1656" fmla="*/ 221701 w 6868353"/>
                <a:gd name="connsiteY1656" fmla="*/ 2864413 h 6857985"/>
                <a:gd name="connsiteX1657" fmla="*/ 225042 w 6868353"/>
                <a:gd name="connsiteY1657" fmla="*/ 2838903 h 6857985"/>
                <a:gd name="connsiteX1658" fmla="*/ 235476 w 6868353"/>
                <a:gd name="connsiteY1658" fmla="*/ 2784453 h 6857985"/>
                <a:gd name="connsiteX1659" fmla="*/ 267428 w 6868353"/>
                <a:gd name="connsiteY1659" fmla="*/ 2772874 h 6857985"/>
                <a:gd name="connsiteX1660" fmla="*/ 250284 w 6868353"/>
                <a:gd name="connsiteY1660" fmla="*/ 2846348 h 6857985"/>
                <a:gd name="connsiteX1661" fmla="*/ 236905 w 6868353"/>
                <a:gd name="connsiteY1661" fmla="*/ 2857632 h 6857985"/>
                <a:gd name="connsiteX1662" fmla="*/ 231894 w 6868353"/>
                <a:gd name="connsiteY1662" fmla="*/ 2886753 h 6857985"/>
                <a:gd name="connsiteX1663" fmla="*/ 228623 w 6868353"/>
                <a:gd name="connsiteY1663" fmla="*/ 2916880 h 6857985"/>
                <a:gd name="connsiteX1664" fmla="*/ 225962 w 6868353"/>
                <a:gd name="connsiteY1664" fmla="*/ 2960031 h 6857985"/>
                <a:gd name="connsiteX1665" fmla="*/ 235419 w 6868353"/>
                <a:gd name="connsiteY1665" fmla="*/ 2908598 h 6857985"/>
                <a:gd name="connsiteX1666" fmla="*/ 238378 w 6868353"/>
                <a:gd name="connsiteY1666" fmla="*/ 2888692 h 6857985"/>
                <a:gd name="connsiteX1667" fmla="*/ 240006 w 6868353"/>
                <a:gd name="connsiteY1667" fmla="*/ 2869156 h 6857985"/>
                <a:gd name="connsiteX1668" fmla="*/ 268688 w 6868353"/>
                <a:gd name="connsiteY1668" fmla="*/ 2812160 h 6857985"/>
                <a:gd name="connsiteX1669" fmla="*/ 267428 w 6868353"/>
                <a:gd name="connsiteY1669" fmla="*/ 2772874 h 6857985"/>
                <a:gd name="connsiteX1670" fmla="*/ 6456335 w 6868353"/>
                <a:gd name="connsiteY1670" fmla="*/ 2764520 h 6857985"/>
                <a:gd name="connsiteX1671" fmla="*/ 6466839 w 6868353"/>
                <a:gd name="connsiteY1671" fmla="*/ 2786380 h 6857985"/>
                <a:gd name="connsiteX1672" fmla="*/ 6473237 w 6868353"/>
                <a:gd name="connsiteY1672" fmla="*/ 2810107 h 6857985"/>
                <a:gd name="connsiteX1673" fmla="*/ 6478687 w 6868353"/>
                <a:gd name="connsiteY1673" fmla="*/ 2828977 h 6857985"/>
                <a:gd name="connsiteX1674" fmla="*/ 6465309 w 6868353"/>
                <a:gd name="connsiteY1674" fmla="*/ 2824137 h 6857985"/>
                <a:gd name="connsiteX1675" fmla="*/ 6466115 w 6868353"/>
                <a:gd name="connsiteY1675" fmla="*/ 2794633 h 6857985"/>
                <a:gd name="connsiteX1676" fmla="*/ 6456335 w 6868353"/>
                <a:gd name="connsiteY1676" fmla="*/ 2764520 h 6857985"/>
                <a:gd name="connsiteX1677" fmla="*/ 6648439 w 6868353"/>
                <a:gd name="connsiteY1677" fmla="*/ 2753794 h 6857985"/>
                <a:gd name="connsiteX1678" fmla="*/ 6677795 w 6868353"/>
                <a:gd name="connsiteY1678" fmla="*/ 2873475 h 6857985"/>
                <a:gd name="connsiteX1679" fmla="*/ 6678843 w 6868353"/>
                <a:gd name="connsiteY1679" fmla="*/ 2906192 h 6857985"/>
                <a:gd name="connsiteX1680" fmla="*/ 6684561 w 6868353"/>
                <a:gd name="connsiteY1680" fmla="*/ 2945519 h 6857985"/>
                <a:gd name="connsiteX1681" fmla="*/ 6698081 w 6868353"/>
                <a:gd name="connsiteY1681" fmla="*/ 3027008 h 6857985"/>
                <a:gd name="connsiteX1682" fmla="*/ 6691867 w 6868353"/>
                <a:gd name="connsiteY1682" fmla="*/ 3053425 h 6857985"/>
                <a:gd name="connsiteX1683" fmla="*/ 6687747 w 6868353"/>
                <a:gd name="connsiteY1683" fmla="*/ 2965567 h 6857985"/>
                <a:gd name="connsiteX1684" fmla="*/ 6677371 w 6868353"/>
                <a:gd name="connsiteY1684" fmla="*/ 2921920 h 6857985"/>
                <a:gd name="connsiteX1685" fmla="*/ 6675387 w 6868353"/>
                <a:gd name="connsiteY1685" fmla="*/ 2909419 h 6857985"/>
                <a:gd name="connsiteX1686" fmla="*/ 6673023 w 6868353"/>
                <a:gd name="connsiteY1686" fmla="*/ 2896508 h 6857985"/>
                <a:gd name="connsiteX1687" fmla="*/ 6668479 w 6868353"/>
                <a:gd name="connsiteY1687" fmla="*/ 2869425 h 6857985"/>
                <a:gd name="connsiteX1688" fmla="*/ 6645515 w 6868353"/>
                <a:gd name="connsiteY1688" fmla="*/ 2754470 h 6857985"/>
                <a:gd name="connsiteX1689" fmla="*/ 6648439 w 6868353"/>
                <a:gd name="connsiteY1689" fmla="*/ 2753794 h 6857985"/>
                <a:gd name="connsiteX1690" fmla="*/ 925140 w 6868353"/>
                <a:gd name="connsiteY1690" fmla="*/ 2725136 h 6857985"/>
                <a:gd name="connsiteX1691" fmla="*/ 916660 w 6868353"/>
                <a:gd name="connsiteY1691" fmla="*/ 2733446 h 6857985"/>
                <a:gd name="connsiteX1692" fmla="*/ 909837 w 6868353"/>
                <a:gd name="connsiteY1692" fmla="*/ 2746570 h 6857985"/>
                <a:gd name="connsiteX1693" fmla="*/ 899672 w 6868353"/>
                <a:gd name="connsiteY1693" fmla="*/ 2838534 h 6857985"/>
                <a:gd name="connsiteX1694" fmla="*/ 906694 w 6868353"/>
                <a:gd name="connsiteY1694" fmla="*/ 2783506 h 6857985"/>
                <a:gd name="connsiteX1695" fmla="*/ 915471 w 6868353"/>
                <a:gd name="connsiteY1695" fmla="*/ 2754809 h 6857985"/>
                <a:gd name="connsiteX1696" fmla="*/ 925140 w 6868353"/>
                <a:gd name="connsiteY1696" fmla="*/ 2725136 h 6857985"/>
                <a:gd name="connsiteX1697" fmla="*/ 1094460 w 6868353"/>
                <a:gd name="connsiteY1697" fmla="*/ 2715522 h 6857985"/>
                <a:gd name="connsiteX1698" fmla="*/ 1066103 w 6868353"/>
                <a:gd name="connsiteY1698" fmla="*/ 2804061 h 6857985"/>
                <a:gd name="connsiteX1699" fmla="*/ 1094460 w 6868353"/>
                <a:gd name="connsiteY1699" fmla="*/ 2715522 h 6857985"/>
                <a:gd name="connsiteX1700" fmla="*/ 152854 w 6868353"/>
                <a:gd name="connsiteY1700" fmla="*/ 2693027 h 6857985"/>
                <a:gd name="connsiteX1701" fmla="*/ 120717 w 6868353"/>
                <a:gd name="connsiteY1701" fmla="*/ 2844467 h 6857985"/>
                <a:gd name="connsiteX1702" fmla="*/ 111657 w 6868353"/>
                <a:gd name="connsiteY1702" fmla="*/ 2900359 h 6857985"/>
                <a:gd name="connsiteX1703" fmla="*/ 114163 w 6868353"/>
                <a:gd name="connsiteY1703" fmla="*/ 2939361 h 6857985"/>
                <a:gd name="connsiteX1704" fmla="*/ 89076 w 6868353"/>
                <a:gd name="connsiteY1704" fmla="*/ 3034568 h 6857985"/>
                <a:gd name="connsiteX1705" fmla="*/ 75457 w 6868353"/>
                <a:gd name="connsiteY1705" fmla="*/ 3217804 h 6857985"/>
                <a:gd name="connsiteX1706" fmla="*/ 82097 w 6868353"/>
                <a:gd name="connsiteY1706" fmla="*/ 3094779 h 6857985"/>
                <a:gd name="connsiteX1707" fmla="*/ 87165 w 6868353"/>
                <a:gd name="connsiteY1707" fmla="*/ 3032799 h 6857985"/>
                <a:gd name="connsiteX1708" fmla="*/ 95744 w 6868353"/>
                <a:gd name="connsiteY1708" fmla="*/ 2969856 h 6857985"/>
                <a:gd name="connsiteX1709" fmla="*/ 105711 w 6868353"/>
                <a:gd name="connsiteY1709" fmla="*/ 2904945 h 6857985"/>
                <a:gd name="connsiteX1710" fmla="*/ 111261 w 6868353"/>
                <a:gd name="connsiteY1710" fmla="*/ 2871548 h 6857985"/>
                <a:gd name="connsiteX1711" fmla="*/ 118325 w 6868353"/>
                <a:gd name="connsiteY1711" fmla="*/ 2837614 h 6857985"/>
                <a:gd name="connsiteX1712" fmla="*/ 152854 w 6868353"/>
                <a:gd name="connsiteY1712" fmla="*/ 2693027 h 6857985"/>
                <a:gd name="connsiteX1713" fmla="*/ 6555307 w 6868353"/>
                <a:gd name="connsiteY1713" fmla="*/ 2673744 h 6857985"/>
                <a:gd name="connsiteX1714" fmla="*/ 6574079 w 6868353"/>
                <a:gd name="connsiteY1714" fmla="*/ 2712606 h 6857985"/>
                <a:gd name="connsiteX1715" fmla="*/ 6573795 w 6868353"/>
                <a:gd name="connsiteY1715" fmla="*/ 2749485 h 6857985"/>
                <a:gd name="connsiteX1716" fmla="*/ 6555307 w 6868353"/>
                <a:gd name="connsiteY1716" fmla="*/ 2673744 h 6857985"/>
                <a:gd name="connsiteX1717" fmla="*/ 989909 w 6868353"/>
                <a:gd name="connsiteY1717" fmla="*/ 2668649 h 6857985"/>
                <a:gd name="connsiteX1718" fmla="*/ 973345 w 6868353"/>
                <a:gd name="connsiteY1718" fmla="*/ 2729297 h 6857985"/>
                <a:gd name="connsiteX1719" fmla="*/ 956795 w 6868353"/>
                <a:gd name="connsiteY1719" fmla="*/ 2793429 h 6857985"/>
                <a:gd name="connsiteX1720" fmla="*/ 941491 w 6868353"/>
                <a:gd name="connsiteY1720" fmla="*/ 2860931 h 6857985"/>
                <a:gd name="connsiteX1721" fmla="*/ 933563 w 6868353"/>
                <a:gd name="connsiteY1721" fmla="*/ 2895560 h 6857985"/>
                <a:gd name="connsiteX1722" fmla="*/ 927108 w 6868353"/>
                <a:gd name="connsiteY1722" fmla="*/ 2931108 h 6857985"/>
                <a:gd name="connsiteX1723" fmla="*/ 903281 w 6868353"/>
                <a:gd name="connsiteY1723" fmla="*/ 3077959 h 6857985"/>
                <a:gd name="connsiteX1724" fmla="*/ 893428 w 6868353"/>
                <a:gd name="connsiteY1724" fmla="*/ 3153502 h 6857985"/>
                <a:gd name="connsiteX1725" fmla="*/ 887000 w 6868353"/>
                <a:gd name="connsiteY1725" fmla="*/ 3230050 h 6857985"/>
                <a:gd name="connsiteX1726" fmla="*/ 883900 w 6868353"/>
                <a:gd name="connsiteY1726" fmla="*/ 3268374 h 6857985"/>
                <a:gd name="connsiteX1727" fmla="*/ 881507 w 6868353"/>
                <a:gd name="connsiteY1727" fmla="*/ 3306711 h 6857985"/>
                <a:gd name="connsiteX1728" fmla="*/ 879171 w 6868353"/>
                <a:gd name="connsiteY1728" fmla="*/ 3383259 h 6857985"/>
                <a:gd name="connsiteX1729" fmla="*/ 877968 w 6868353"/>
                <a:gd name="connsiteY1729" fmla="*/ 3421213 h 6857985"/>
                <a:gd name="connsiteX1730" fmla="*/ 878449 w 6868353"/>
                <a:gd name="connsiteY1730" fmla="*/ 3458985 h 6857985"/>
                <a:gd name="connsiteX1731" fmla="*/ 879908 w 6868353"/>
                <a:gd name="connsiteY1731" fmla="*/ 3533465 h 6857985"/>
                <a:gd name="connsiteX1732" fmla="*/ 880262 w 6868353"/>
                <a:gd name="connsiteY1732" fmla="*/ 3551813 h 6857985"/>
                <a:gd name="connsiteX1733" fmla="*/ 881026 w 6868353"/>
                <a:gd name="connsiteY1733" fmla="*/ 3570047 h 6857985"/>
                <a:gd name="connsiteX1734" fmla="*/ 883588 w 6868353"/>
                <a:gd name="connsiteY1734" fmla="*/ 3606119 h 6857985"/>
                <a:gd name="connsiteX1735" fmla="*/ 886155 w 6868353"/>
                <a:gd name="connsiteY1735" fmla="*/ 3642466 h 6857985"/>
                <a:gd name="connsiteX1736" fmla="*/ 876650 w 6868353"/>
                <a:gd name="connsiteY1736" fmla="*/ 3552808 h 6857985"/>
                <a:gd name="connsiteX1737" fmla="*/ 877458 w 6868353"/>
                <a:gd name="connsiteY1737" fmla="*/ 3276373 h 6857985"/>
                <a:gd name="connsiteX1738" fmla="*/ 989909 w 6868353"/>
                <a:gd name="connsiteY1738" fmla="*/ 2668649 h 6857985"/>
                <a:gd name="connsiteX1739" fmla="*/ 6580237 w 6868353"/>
                <a:gd name="connsiteY1739" fmla="*/ 2665675 h 6857985"/>
                <a:gd name="connsiteX1740" fmla="*/ 6596447 w 6868353"/>
                <a:gd name="connsiteY1740" fmla="*/ 2739519 h 6857985"/>
                <a:gd name="connsiteX1741" fmla="*/ 6603963 w 6868353"/>
                <a:gd name="connsiteY1741" fmla="*/ 2764110 h 6857985"/>
                <a:gd name="connsiteX1742" fmla="*/ 6612685 w 6868353"/>
                <a:gd name="connsiteY1742" fmla="*/ 2777870 h 6857985"/>
                <a:gd name="connsiteX1743" fmla="*/ 6607927 w 6868353"/>
                <a:gd name="connsiteY1743" fmla="*/ 2804671 h 6857985"/>
                <a:gd name="connsiteX1744" fmla="*/ 6580123 w 6868353"/>
                <a:gd name="connsiteY1744" fmla="*/ 2702923 h 6857985"/>
                <a:gd name="connsiteX1745" fmla="*/ 6580237 w 6868353"/>
                <a:gd name="connsiteY1745" fmla="*/ 2665675 h 6857985"/>
                <a:gd name="connsiteX1746" fmla="*/ 6667231 w 6868353"/>
                <a:gd name="connsiteY1746" fmla="*/ 2660140 h 6857985"/>
                <a:gd name="connsiteX1747" fmla="*/ 6686359 w 6868353"/>
                <a:gd name="connsiteY1747" fmla="*/ 2731054 h 6857985"/>
                <a:gd name="connsiteX1748" fmla="*/ 6703701 w 6868353"/>
                <a:gd name="connsiteY1748" fmla="*/ 2803665 h 6857985"/>
                <a:gd name="connsiteX1749" fmla="*/ 6731137 w 6868353"/>
                <a:gd name="connsiteY1749" fmla="*/ 2945832 h 6857985"/>
                <a:gd name="connsiteX1750" fmla="*/ 6723379 w 6868353"/>
                <a:gd name="connsiteY1750" fmla="*/ 2909433 h 6857985"/>
                <a:gd name="connsiteX1751" fmla="*/ 6714643 w 6868353"/>
                <a:gd name="connsiteY1751" fmla="*/ 2873376 h 6857985"/>
                <a:gd name="connsiteX1752" fmla="*/ 6697487 w 6868353"/>
                <a:gd name="connsiteY1752" fmla="*/ 2801726 h 6857985"/>
                <a:gd name="connsiteX1753" fmla="*/ 6689657 w 6868353"/>
                <a:gd name="connsiteY1753" fmla="*/ 2766049 h 6857985"/>
                <a:gd name="connsiteX1754" fmla="*/ 6682041 w 6868353"/>
                <a:gd name="connsiteY1754" fmla="*/ 2730545 h 6857985"/>
                <a:gd name="connsiteX1755" fmla="*/ 6667231 w 6868353"/>
                <a:gd name="connsiteY1755" fmla="*/ 2660140 h 6857985"/>
                <a:gd name="connsiteX1756" fmla="*/ 6715593 w 6868353"/>
                <a:gd name="connsiteY1756" fmla="*/ 2658215 h 6857985"/>
                <a:gd name="connsiteX1757" fmla="*/ 6736079 w 6868353"/>
                <a:gd name="connsiteY1757" fmla="*/ 2717745 h 6857985"/>
                <a:gd name="connsiteX1758" fmla="*/ 6753959 w 6868353"/>
                <a:gd name="connsiteY1758" fmla="*/ 2797833 h 6857985"/>
                <a:gd name="connsiteX1759" fmla="*/ 6736091 w 6868353"/>
                <a:gd name="connsiteY1759" fmla="*/ 2737353 h 6857985"/>
                <a:gd name="connsiteX1760" fmla="*/ 6715593 w 6868353"/>
                <a:gd name="connsiteY1760" fmla="*/ 2658215 h 6857985"/>
                <a:gd name="connsiteX1761" fmla="*/ 6426547 w 6868353"/>
                <a:gd name="connsiteY1761" fmla="*/ 2638281 h 6857985"/>
                <a:gd name="connsiteX1762" fmla="*/ 6436019 w 6868353"/>
                <a:gd name="connsiteY1762" fmla="*/ 2673461 h 6857985"/>
                <a:gd name="connsiteX1763" fmla="*/ 6443379 w 6868353"/>
                <a:gd name="connsiteY1763" fmla="*/ 2699100 h 6857985"/>
                <a:gd name="connsiteX1764" fmla="*/ 6453007 w 6868353"/>
                <a:gd name="connsiteY1764" fmla="*/ 2754371 h 6857985"/>
                <a:gd name="connsiteX1765" fmla="*/ 6424339 w 6868353"/>
                <a:gd name="connsiteY1765" fmla="*/ 2657691 h 6857985"/>
                <a:gd name="connsiteX1766" fmla="*/ 6426547 w 6868353"/>
                <a:gd name="connsiteY1766" fmla="*/ 2638281 h 6857985"/>
                <a:gd name="connsiteX1767" fmla="*/ 251565 w 6868353"/>
                <a:gd name="connsiteY1767" fmla="*/ 2633108 h 6857985"/>
                <a:gd name="connsiteX1768" fmla="*/ 237415 w 6868353"/>
                <a:gd name="connsiteY1768" fmla="*/ 2653514 h 6857985"/>
                <a:gd name="connsiteX1769" fmla="*/ 219280 w 6868353"/>
                <a:gd name="connsiteY1769" fmla="*/ 2716046 h 6857985"/>
                <a:gd name="connsiteX1770" fmla="*/ 204726 w 6868353"/>
                <a:gd name="connsiteY1770" fmla="*/ 2744771 h 6857985"/>
                <a:gd name="connsiteX1771" fmla="*/ 203310 w 6868353"/>
                <a:gd name="connsiteY1771" fmla="*/ 2721823 h 6857985"/>
                <a:gd name="connsiteX1772" fmla="*/ 193811 w 6868353"/>
                <a:gd name="connsiteY1772" fmla="*/ 2785303 h 6857985"/>
                <a:gd name="connsiteX1773" fmla="*/ 210205 w 6868353"/>
                <a:gd name="connsiteY1773" fmla="*/ 2762127 h 6857985"/>
                <a:gd name="connsiteX1774" fmla="*/ 197534 w 6868353"/>
                <a:gd name="connsiteY1774" fmla="*/ 2796700 h 6857985"/>
                <a:gd name="connsiteX1775" fmla="*/ 223966 w 6868353"/>
                <a:gd name="connsiteY1775" fmla="*/ 2767550 h 6857985"/>
                <a:gd name="connsiteX1776" fmla="*/ 210205 w 6868353"/>
                <a:gd name="connsiteY1776" fmla="*/ 2762127 h 6857985"/>
                <a:gd name="connsiteX1777" fmla="*/ 238293 w 6868353"/>
                <a:gd name="connsiteY1777" fmla="*/ 2699085 h 6857985"/>
                <a:gd name="connsiteX1778" fmla="*/ 240572 w 6868353"/>
                <a:gd name="connsiteY1778" fmla="*/ 2665039 h 6857985"/>
                <a:gd name="connsiteX1779" fmla="*/ 250978 w 6868353"/>
                <a:gd name="connsiteY1779" fmla="*/ 2659432 h 6857985"/>
                <a:gd name="connsiteX1780" fmla="*/ 251565 w 6868353"/>
                <a:gd name="connsiteY1780" fmla="*/ 2633108 h 6857985"/>
                <a:gd name="connsiteX1781" fmla="*/ 6299119 w 6868353"/>
                <a:gd name="connsiteY1781" fmla="*/ 2630878 h 6857985"/>
                <a:gd name="connsiteX1782" fmla="*/ 6312257 w 6868353"/>
                <a:gd name="connsiteY1782" fmla="*/ 2655100 h 6857985"/>
                <a:gd name="connsiteX1783" fmla="*/ 6328183 w 6868353"/>
                <a:gd name="connsiteY1783" fmla="*/ 2705230 h 6857985"/>
                <a:gd name="connsiteX1784" fmla="*/ 6357007 w 6868353"/>
                <a:gd name="connsiteY1784" fmla="*/ 2816492 h 6857985"/>
                <a:gd name="connsiteX1785" fmla="*/ 6326259 w 6868353"/>
                <a:gd name="connsiteY1785" fmla="*/ 2713584 h 6857985"/>
                <a:gd name="connsiteX1786" fmla="*/ 6317325 w 6868353"/>
                <a:gd name="connsiteY1786" fmla="*/ 2704438 h 6857985"/>
                <a:gd name="connsiteX1787" fmla="*/ 6310727 w 6868353"/>
                <a:gd name="connsiteY1787" fmla="*/ 2683571 h 6857985"/>
                <a:gd name="connsiteX1788" fmla="*/ 6304159 w 6868353"/>
                <a:gd name="connsiteY1788" fmla="*/ 2662264 h 6857985"/>
                <a:gd name="connsiteX1789" fmla="*/ 6299119 w 6868353"/>
                <a:gd name="connsiteY1789" fmla="*/ 2630878 h 6857985"/>
                <a:gd name="connsiteX1790" fmla="*/ 297850 w 6868353"/>
                <a:gd name="connsiteY1790" fmla="*/ 2604300 h 6857985"/>
                <a:gd name="connsiteX1791" fmla="*/ 263308 w 6868353"/>
                <a:gd name="connsiteY1791" fmla="*/ 2682452 h 6857985"/>
                <a:gd name="connsiteX1792" fmla="*/ 267117 w 6868353"/>
                <a:gd name="connsiteY1792" fmla="*/ 2710100 h 6857985"/>
                <a:gd name="connsiteX1793" fmla="*/ 257065 w 6868353"/>
                <a:gd name="connsiteY1793" fmla="*/ 2750603 h 6857985"/>
                <a:gd name="connsiteX1794" fmla="*/ 245173 w 6868353"/>
                <a:gd name="connsiteY1794" fmla="*/ 2795652 h 6857985"/>
                <a:gd name="connsiteX1795" fmla="*/ 265390 w 6868353"/>
                <a:gd name="connsiteY1795" fmla="*/ 2739575 h 6857985"/>
                <a:gd name="connsiteX1796" fmla="*/ 274847 w 6868353"/>
                <a:gd name="connsiteY1796" fmla="*/ 2707029 h 6857985"/>
                <a:gd name="connsiteX1797" fmla="*/ 287234 w 6868353"/>
                <a:gd name="connsiteY1797" fmla="*/ 2682805 h 6857985"/>
                <a:gd name="connsiteX1798" fmla="*/ 276404 w 6868353"/>
                <a:gd name="connsiteY1798" fmla="*/ 2665717 h 6857985"/>
                <a:gd name="connsiteX1799" fmla="*/ 284686 w 6868353"/>
                <a:gd name="connsiteY1799" fmla="*/ 2631968 h 6857985"/>
                <a:gd name="connsiteX1800" fmla="*/ 294992 w 6868353"/>
                <a:gd name="connsiteY1800" fmla="*/ 2626630 h 6857985"/>
                <a:gd name="connsiteX1801" fmla="*/ 297850 w 6868353"/>
                <a:gd name="connsiteY1801" fmla="*/ 2604300 h 6857985"/>
                <a:gd name="connsiteX1802" fmla="*/ 6607771 w 6868353"/>
                <a:gd name="connsiteY1802" fmla="*/ 2603041 h 6857985"/>
                <a:gd name="connsiteX1803" fmla="*/ 6642217 w 6868353"/>
                <a:gd name="connsiteY1803" fmla="*/ 2743753 h 6857985"/>
                <a:gd name="connsiteX1804" fmla="*/ 6617173 w 6868353"/>
                <a:gd name="connsiteY1804" fmla="*/ 2637984 h 6857985"/>
                <a:gd name="connsiteX1805" fmla="*/ 6607771 w 6868353"/>
                <a:gd name="connsiteY1805" fmla="*/ 2603041 h 6857985"/>
                <a:gd name="connsiteX1806" fmla="*/ 6554795 w 6868353"/>
                <a:gd name="connsiteY1806" fmla="*/ 2599080 h 6857985"/>
                <a:gd name="connsiteX1807" fmla="*/ 6572507 w 6868353"/>
                <a:gd name="connsiteY1807" fmla="*/ 2651321 h 6857985"/>
                <a:gd name="connsiteX1808" fmla="*/ 6558787 w 6868353"/>
                <a:gd name="connsiteY1808" fmla="*/ 2646903 h 6857985"/>
                <a:gd name="connsiteX1809" fmla="*/ 6563913 w 6868353"/>
                <a:gd name="connsiteY1809" fmla="*/ 2643817 h 6857985"/>
                <a:gd name="connsiteX1810" fmla="*/ 6560317 w 6868353"/>
                <a:gd name="connsiteY1810" fmla="*/ 2621986 h 6857985"/>
                <a:gd name="connsiteX1811" fmla="*/ 6557911 w 6868353"/>
                <a:gd name="connsiteY1811" fmla="*/ 2610547 h 6857985"/>
                <a:gd name="connsiteX1812" fmla="*/ 6554795 w 6868353"/>
                <a:gd name="connsiteY1812" fmla="*/ 2599080 h 6857985"/>
                <a:gd name="connsiteX1813" fmla="*/ 6436145 w 6868353"/>
                <a:gd name="connsiteY1813" fmla="*/ 2589920 h 6857985"/>
                <a:gd name="connsiteX1814" fmla="*/ 6438991 w 6868353"/>
                <a:gd name="connsiteY1814" fmla="*/ 2627112 h 6857985"/>
                <a:gd name="connsiteX1815" fmla="*/ 6441255 w 6868353"/>
                <a:gd name="connsiteY1815" fmla="*/ 2646337 h 6857985"/>
                <a:gd name="connsiteX1816" fmla="*/ 6446467 w 6868353"/>
                <a:gd name="connsiteY1816" fmla="*/ 2668904 h 6857985"/>
                <a:gd name="connsiteX1817" fmla="*/ 6452539 w 6868353"/>
                <a:gd name="connsiteY1817" fmla="*/ 2659475 h 6857985"/>
                <a:gd name="connsiteX1818" fmla="*/ 6456403 w 6868353"/>
                <a:gd name="connsiteY1818" fmla="*/ 2699114 h 6857985"/>
                <a:gd name="connsiteX1819" fmla="*/ 6464911 w 6868353"/>
                <a:gd name="connsiteY1819" fmla="*/ 2706405 h 6857985"/>
                <a:gd name="connsiteX1820" fmla="*/ 6463031 w 6868353"/>
                <a:gd name="connsiteY1820" fmla="*/ 2719373 h 6857985"/>
                <a:gd name="connsiteX1821" fmla="*/ 6481419 w 6868353"/>
                <a:gd name="connsiteY1821" fmla="*/ 2756961 h 6857985"/>
                <a:gd name="connsiteX1822" fmla="*/ 6486487 w 6868353"/>
                <a:gd name="connsiteY1822" fmla="*/ 2813307 h 6857985"/>
                <a:gd name="connsiteX1823" fmla="*/ 6503051 w 6868353"/>
                <a:gd name="connsiteY1823" fmla="*/ 2851672 h 6857985"/>
                <a:gd name="connsiteX1824" fmla="*/ 6511899 w 6868353"/>
                <a:gd name="connsiteY1824" fmla="*/ 2928730 h 6857985"/>
                <a:gd name="connsiteX1825" fmla="*/ 6492137 w 6868353"/>
                <a:gd name="connsiteY1825" fmla="*/ 2842952 h 6857985"/>
                <a:gd name="connsiteX1826" fmla="*/ 6479495 w 6868353"/>
                <a:gd name="connsiteY1826" fmla="*/ 2769900 h 6857985"/>
                <a:gd name="connsiteX1827" fmla="*/ 6456447 w 6868353"/>
                <a:gd name="connsiteY1827" fmla="*/ 2708317 h 6857985"/>
                <a:gd name="connsiteX1828" fmla="*/ 6428515 w 6868353"/>
                <a:gd name="connsiteY1828" fmla="*/ 2618885 h 6857985"/>
                <a:gd name="connsiteX1829" fmla="*/ 6436145 w 6868353"/>
                <a:gd name="connsiteY1829" fmla="*/ 2589920 h 6857985"/>
                <a:gd name="connsiteX1830" fmla="*/ 6676053 w 6868353"/>
                <a:gd name="connsiteY1830" fmla="*/ 2583818 h 6857985"/>
                <a:gd name="connsiteX1831" fmla="*/ 6701011 w 6868353"/>
                <a:gd name="connsiteY1831" fmla="*/ 2651801 h 6857985"/>
                <a:gd name="connsiteX1832" fmla="*/ 6714263 w 6868353"/>
                <a:gd name="connsiteY1832" fmla="*/ 2698618 h 6857985"/>
                <a:gd name="connsiteX1833" fmla="*/ 6727031 w 6868353"/>
                <a:gd name="connsiteY1833" fmla="*/ 2750845 h 6857985"/>
                <a:gd name="connsiteX1834" fmla="*/ 6750137 w 6868353"/>
                <a:gd name="connsiteY1834" fmla="*/ 2861751 h 6857985"/>
                <a:gd name="connsiteX1835" fmla="*/ 6755999 w 6868353"/>
                <a:gd name="connsiteY1835" fmla="*/ 2888877 h 6857985"/>
                <a:gd name="connsiteX1836" fmla="*/ 6760995 w 6868353"/>
                <a:gd name="connsiteY1836" fmla="*/ 2915337 h 6857985"/>
                <a:gd name="connsiteX1837" fmla="*/ 6770963 w 6868353"/>
                <a:gd name="connsiteY1837" fmla="*/ 2964546 h 6857985"/>
                <a:gd name="connsiteX1838" fmla="*/ 6754795 w 6868353"/>
                <a:gd name="connsiteY1838" fmla="*/ 2926096 h 6857985"/>
                <a:gd name="connsiteX1839" fmla="*/ 6744503 w 6868353"/>
                <a:gd name="connsiteY1839" fmla="*/ 2891891 h 6857985"/>
                <a:gd name="connsiteX1840" fmla="*/ 6732935 w 6868353"/>
                <a:gd name="connsiteY1840" fmla="*/ 2853697 h 6857985"/>
                <a:gd name="connsiteX1841" fmla="*/ 6714715 w 6868353"/>
                <a:gd name="connsiteY1841" fmla="*/ 2742435 h 6857985"/>
                <a:gd name="connsiteX1842" fmla="*/ 6733361 w 6868353"/>
                <a:gd name="connsiteY1842" fmla="*/ 2833480 h 6857985"/>
                <a:gd name="connsiteX1843" fmla="*/ 6724611 w 6868353"/>
                <a:gd name="connsiteY1843" fmla="*/ 2776525 h 6857985"/>
                <a:gd name="connsiteX1844" fmla="*/ 6719431 w 6868353"/>
                <a:gd name="connsiteY1844" fmla="*/ 2749443 h 6857985"/>
                <a:gd name="connsiteX1845" fmla="*/ 6713441 w 6868353"/>
                <a:gd name="connsiteY1845" fmla="*/ 2723451 h 6857985"/>
                <a:gd name="connsiteX1846" fmla="*/ 6685127 w 6868353"/>
                <a:gd name="connsiteY1846" fmla="*/ 2630338 h 6857985"/>
                <a:gd name="connsiteX1847" fmla="*/ 6698519 w 6868353"/>
                <a:gd name="connsiteY1847" fmla="*/ 2719246 h 6857985"/>
                <a:gd name="connsiteX1848" fmla="*/ 6672911 w 6868353"/>
                <a:gd name="connsiteY1848" fmla="*/ 2611693 h 6857985"/>
                <a:gd name="connsiteX1849" fmla="*/ 6689475 w 6868353"/>
                <a:gd name="connsiteY1849" fmla="*/ 2634289 h 6857985"/>
                <a:gd name="connsiteX1850" fmla="*/ 6676053 w 6868353"/>
                <a:gd name="connsiteY1850" fmla="*/ 2583818 h 6857985"/>
                <a:gd name="connsiteX1851" fmla="*/ 6453063 w 6868353"/>
                <a:gd name="connsiteY1851" fmla="*/ 2560771 h 6857985"/>
                <a:gd name="connsiteX1852" fmla="*/ 6467703 w 6868353"/>
                <a:gd name="connsiteY1852" fmla="*/ 2603993 h 6857985"/>
                <a:gd name="connsiteX1853" fmla="*/ 6474767 w 6868353"/>
                <a:gd name="connsiteY1853" fmla="*/ 2625428 h 6857985"/>
                <a:gd name="connsiteX1854" fmla="*/ 6478235 w 6868353"/>
                <a:gd name="connsiteY1854" fmla="*/ 2636115 h 6857985"/>
                <a:gd name="connsiteX1855" fmla="*/ 6481223 w 6868353"/>
                <a:gd name="connsiteY1855" fmla="*/ 2646932 h 6857985"/>
                <a:gd name="connsiteX1856" fmla="*/ 6504609 w 6868353"/>
                <a:gd name="connsiteY1856" fmla="*/ 2733178 h 6857985"/>
                <a:gd name="connsiteX1857" fmla="*/ 6516375 w 6868353"/>
                <a:gd name="connsiteY1857" fmla="*/ 2776469 h 6857985"/>
                <a:gd name="connsiteX1858" fmla="*/ 6526921 w 6868353"/>
                <a:gd name="connsiteY1858" fmla="*/ 2820569 h 6857985"/>
                <a:gd name="connsiteX1859" fmla="*/ 6549359 w 6868353"/>
                <a:gd name="connsiteY1859" fmla="*/ 2911204 h 6857985"/>
                <a:gd name="connsiteX1860" fmla="*/ 6538657 w 6868353"/>
                <a:gd name="connsiteY1860" fmla="*/ 2916173 h 6857985"/>
                <a:gd name="connsiteX1861" fmla="*/ 6503987 w 6868353"/>
                <a:gd name="connsiteY1861" fmla="*/ 2822028 h 6857985"/>
                <a:gd name="connsiteX1862" fmla="*/ 6509295 w 6868353"/>
                <a:gd name="connsiteY1862" fmla="*/ 2819324 h 6857985"/>
                <a:gd name="connsiteX1863" fmla="*/ 6526171 w 6868353"/>
                <a:gd name="connsiteY1863" fmla="*/ 2881176 h 6857985"/>
                <a:gd name="connsiteX1864" fmla="*/ 6534311 w 6868353"/>
                <a:gd name="connsiteY1864" fmla="*/ 2888991 h 6857985"/>
                <a:gd name="connsiteX1865" fmla="*/ 6514633 w 6868353"/>
                <a:gd name="connsiteY1865" fmla="*/ 2789310 h 6857985"/>
                <a:gd name="connsiteX1866" fmla="*/ 6497459 w 6868353"/>
                <a:gd name="connsiteY1866" fmla="*/ 2712339 h 6857985"/>
                <a:gd name="connsiteX1867" fmla="*/ 6488939 w 6868353"/>
                <a:gd name="connsiteY1867" fmla="*/ 2704976 h 6857985"/>
                <a:gd name="connsiteX1868" fmla="*/ 6469599 w 6868353"/>
                <a:gd name="connsiteY1868" fmla="*/ 2628952 h 6857985"/>
                <a:gd name="connsiteX1869" fmla="*/ 6453063 w 6868353"/>
                <a:gd name="connsiteY1869" fmla="*/ 2560771 h 6857985"/>
                <a:gd name="connsiteX1870" fmla="*/ 195991 w 6868353"/>
                <a:gd name="connsiteY1870" fmla="*/ 2542324 h 6857985"/>
                <a:gd name="connsiteX1871" fmla="*/ 180022 w 6868353"/>
                <a:gd name="connsiteY1871" fmla="*/ 2594309 h 6857985"/>
                <a:gd name="connsiteX1872" fmla="*/ 182726 w 6868353"/>
                <a:gd name="connsiteY1872" fmla="*/ 2559384 h 6857985"/>
                <a:gd name="connsiteX1873" fmla="*/ 185827 w 6868353"/>
                <a:gd name="connsiteY1873" fmla="*/ 2571021 h 6857985"/>
                <a:gd name="connsiteX1874" fmla="*/ 195991 w 6868353"/>
                <a:gd name="connsiteY1874" fmla="*/ 2542324 h 6857985"/>
                <a:gd name="connsiteX1875" fmla="*/ 6508333 w 6868353"/>
                <a:gd name="connsiteY1875" fmla="*/ 2526001 h 6857985"/>
                <a:gd name="connsiteX1876" fmla="*/ 6512807 w 6868353"/>
                <a:gd name="connsiteY1876" fmla="*/ 2529441 h 6857985"/>
                <a:gd name="connsiteX1877" fmla="*/ 6515639 w 6868353"/>
                <a:gd name="connsiteY1877" fmla="*/ 2553253 h 6857985"/>
                <a:gd name="connsiteX1878" fmla="*/ 6527899 w 6868353"/>
                <a:gd name="connsiteY1878" fmla="*/ 2577349 h 6857985"/>
                <a:gd name="connsiteX1879" fmla="*/ 6530631 w 6868353"/>
                <a:gd name="connsiteY1879" fmla="*/ 2601006 h 6857985"/>
                <a:gd name="connsiteX1880" fmla="*/ 6507229 w 6868353"/>
                <a:gd name="connsiteY1880" fmla="*/ 2539422 h 6857985"/>
                <a:gd name="connsiteX1881" fmla="*/ 6508333 w 6868353"/>
                <a:gd name="connsiteY1881" fmla="*/ 2526001 h 6857985"/>
                <a:gd name="connsiteX1882" fmla="*/ 6452157 w 6868353"/>
                <a:gd name="connsiteY1882" fmla="*/ 2525329 h 6857985"/>
                <a:gd name="connsiteX1883" fmla="*/ 6472035 w 6868353"/>
                <a:gd name="connsiteY1883" fmla="*/ 2561521 h 6857985"/>
                <a:gd name="connsiteX1884" fmla="*/ 6470235 w 6868353"/>
                <a:gd name="connsiteY1884" fmla="*/ 2581284 h 6857985"/>
                <a:gd name="connsiteX1885" fmla="*/ 6483571 w 6868353"/>
                <a:gd name="connsiteY1885" fmla="*/ 2591803 h 6857985"/>
                <a:gd name="connsiteX1886" fmla="*/ 6489405 w 6868353"/>
                <a:gd name="connsiteY1886" fmla="*/ 2631782 h 6857985"/>
                <a:gd name="connsiteX1887" fmla="*/ 6508771 w 6868353"/>
                <a:gd name="connsiteY1887" fmla="*/ 2700006 h 6857985"/>
                <a:gd name="connsiteX1888" fmla="*/ 6523977 w 6868353"/>
                <a:gd name="connsiteY1888" fmla="*/ 2727967 h 6857985"/>
                <a:gd name="connsiteX1889" fmla="*/ 6527659 w 6868353"/>
                <a:gd name="connsiteY1889" fmla="*/ 2701550 h 6857985"/>
                <a:gd name="connsiteX1890" fmla="*/ 6526411 w 6868353"/>
                <a:gd name="connsiteY1890" fmla="*/ 2744799 h 6857985"/>
                <a:gd name="connsiteX1891" fmla="*/ 6486659 w 6868353"/>
                <a:gd name="connsiteY1891" fmla="*/ 2636667 h 6857985"/>
                <a:gd name="connsiteX1892" fmla="*/ 6454847 w 6868353"/>
                <a:gd name="connsiteY1892" fmla="*/ 2540964 h 6857985"/>
                <a:gd name="connsiteX1893" fmla="*/ 6452157 w 6868353"/>
                <a:gd name="connsiteY1893" fmla="*/ 2525329 h 6857985"/>
                <a:gd name="connsiteX1894" fmla="*/ 6589849 w 6868353"/>
                <a:gd name="connsiteY1894" fmla="*/ 2519134 h 6857985"/>
                <a:gd name="connsiteX1895" fmla="*/ 6616435 w 6868353"/>
                <a:gd name="connsiteY1895" fmla="*/ 2575069 h 6857985"/>
                <a:gd name="connsiteX1896" fmla="*/ 6622723 w 6868353"/>
                <a:gd name="connsiteY1896" fmla="*/ 2589424 h 6857985"/>
                <a:gd name="connsiteX1897" fmla="*/ 6628371 w 6868353"/>
                <a:gd name="connsiteY1897" fmla="*/ 2604374 h 6857985"/>
                <a:gd name="connsiteX1898" fmla="*/ 6639455 w 6868353"/>
                <a:gd name="connsiteY1898" fmla="*/ 2636129 h 6857985"/>
                <a:gd name="connsiteX1899" fmla="*/ 6662107 w 6868353"/>
                <a:gd name="connsiteY1899" fmla="*/ 2710823 h 6857985"/>
                <a:gd name="connsiteX1900" fmla="*/ 6668053 w 6868353"/>
                <a:gd name="connsiteY1900" fmla="*/ 2732624 h 6857985"/>
                <a:gd name="connsiteX1901" fmla="*/ 6673703 w 6868353"/>
                <a:gd name="connsiteY1901" fmla="*/ 2756068 h 6857985"/>
                <a:gd name="connsiteX1902" fmla="*/ 6684377 w 6868353"/>
                <a:gd name="connsiteY1902" fmla="*/ 2808394 h 6857985"/>
                <a:gd name="connsiteX1903" fmla="*/ 6672767 w 6868353"/>
                <a:gd name="connsiteY1903" fmla="*/ 2765313 h 6857985"/>
                <a:gd name="connsiteX1904" fmla="*/ 6667599 w 6868353"/>
                <a:gd name="connsiteY1904" fmla="*/ 2746229 h 6857985"/>
                <a:gd name="connsiteX1905" fmla="*/ 6662023 w 6868353"/>
                <a:gd name="connsiteY1905" fmla="*/ 2728603 h 6857985"/>
                <a:gd name="connsiteX1906" fmla="*/ 6641763 w 6868353"/>
                <a:gd name="connsiteY1906" fmla="*/ 2665364 h 6857985"/>
                <a:gd name="connsiteX1907" fmla="*/ 6620655 w 6868353"/>
                <a:gd name="connsiteY1907" fmla="*/ 2600863 h 6857985"/>
                <a:gd name="connsiteX1908" fmla="*/ 6589849 w 6868353"/>
                <a:gd name="connsiteY1908" fmla="*/ 2519134 h 6857985"/>
                <a:gd name="connsiteX1909" fmla="*/ 272509 w 6868353"/>
                <a:gd name="connsiteY1909" fmla="*/ 2511721 h 6857985"/>
                <a:gd name="connsiteX1910" fmla="*/ 277465 w 6868353"/>
                <a:gd name="connsiteY1910" fmla="*/ 2512013 h 6857985"/>
                <a:gd name="connsiteX1911" fmla="*/ 243672 w 6868353"/>
                <a:gd name="connsiteY1911" fmla="*/ 2567552 h 6857985"/>
                <a:gd name="connsiteX1912" fmla="*/ 262912 w 6868353"/>
                <a:gd name="connsiteY1912" fmla="*/ 2523056 h 6857985"/>
                <a:gd name="connsiteX1913" fmla="*/ 272509 w 6868353"/>
                <a:gd name="connsiteY1913" fmla="*/ 2511721 h 6857985"/>
                <a:gd name="connsiteX1914" fmla="*/ 224560 w 6868353"/>
                <a:gd name="connsiteY1914" fmla="*/ 2485540 h 6857985"/>
                <a:gd name="connsiteX1915" fmla="*/ 217920 w 6868353"/>
                <a:gd name="connsiteY1915" fmla="*/ 2527190 h 6857985"/>
                <a:gd name="connsiteX1916" fmla="*/ 207600 w 6868353"/>
                <a:gd name="connsiteY1916" fmla="*/ 2562004 h 6857985"/>
                <a:gd name="connsiteX1917" fmla="*/ 197888 w 6868353"/>
                <a:gd name="connsiteY1917" fmla="*/ 2594833 h 6857985"/>
                <a:gd name="connsiteX1918" fmla="*/ 205604 w 6868353"/>
                <a:gd name="connsiteY1918" fmla="*/ 2550521 h 6857985"/>
                <a:gd name="connsiteX1919" fmla="*/ 216080 w 6868353"/>
                <a:gd name="connsiteY1919" fmla="*/ 2515213 h 6857985"/>
                <a:gd name="connsiteX1920" fmla="*/ 224560 w 6868353"/>
                <a:gd name="connsiteY1920" fmla="*/ 2485540 h 6857985"/>
                <a:gd name="connsiteX1921" fmla="*/ 6250941 w 6868353"/>
                <a:gd name="connsiteY1921" fmla="*/ 2484072 h 6857985"/>
                <a:gd name="connsiteX1922" fmla="*/ 6267575 w 6868353"/>
                <a:gd name="connsiteY1922" fmla="*/ 2522349 h 6857985"/>
                <a:gd name="connsiteX1923" fmla="*/ 6276395 w 6868353"/>
                <a:gd name="connsiteY1923" fmla="*/ 2545863 h 6857985"/>
                <a:gd name="connsiteX1924" fmla="*/ 6284679 w 6868353"/>
                <a:gd name="connsiteY1924" fmla="*/ 2571403 h 6857985"/>
                <a:gd name="connsiteX1925" fmla="*/ 6300535 w 6868353"/>
                <a:gd name="connsiteY1925" fmla="*/ 2618320 h 6857985"/>
                <a:gd name="connsiteX1926" fmla="*/ 6294051 w 6868353"/>
                <a:gd name="connsiteY1926" fmla="*/ 2633907 h 6857985"/>
                <a:gd name="connsiteX1927" fmla="*/ 6279439 w 6868353"/>
                <a:gd name="connsiteY1927" fmla="*/ 2595966 h 6857985"/>
                <a:gd name="connsiteX1928" fmla="*/ 6291799 w 6868353"/>
                <a:gd name="connsiteY1928" fmla="*/ 2611836 h 6857985"/>
                <a:gd name="connsiteX1929" fmla="*/ 6275589 w 6868353"/>
                <a:gd name="connsiteY1929" fmla="*/ 2553282 h 6857985"/>
                <a:gd name="connsiteX1930" fmla="*/ 6254467 w 6868353"/>
                <a:gd name="connsiteY1930" fmla="*/ 2505091 h 6857985"/>
                <a:gd name="connsiteX1931" fmla="*/ 6255287 w 6868353"/>
                <a:gd name="connsiteY1931" fmla="*/ 2492477 h 6857985"/>
                <a:gd name="connsiteX1932" fmla="*/ 6250799 w 6868353"/>
                <a:gd name="connsiteY1932" fmla="*/ 2489589 h 6857985"/>
                <a:gd name="connsiteX1933" fmla="*/ 6250941 w 6868353"/>
                <a:gd name="connsiteY1933" fmla="*/ 2484072 h 6857985"/>
                <a:gd name="connsiteX1934" fmla="*/ 6607363 w 6868353"/>
                <a:gd name="connsiteY1934" fmla="*/ 2475106 h 6857985"/>
                <a:gd name="connsiteX1935" fmla="*/ 6638139 w 6868353"/>
                <a:gd name="connsiteY1935" fmla="*/ 2555165 h 6857985"/>
                <a:gd name="connsiteX1936" fmla="*/ 6646903 w 6868353"/>
                <a:gd name="connsiteY1936" fmla="*/ 2583026 h 6857985"/>
                <a:gd name="connsiteX1937" fmla="*/ 6653641 w 6868353"/>
                <a:gd name="connsiteY1937" fmla="*/ 2611453 h 6857985"/>
                <a:gd name="connsiteX1938" fmla="*/ 6662079 w 6868353"/>
                <a:gd name="connsiteY1938" fmla="*/ 2663014 h 6857985"/>
                <a:gd name="connsiteX1939" fmla="*/ 6647527 w 6868353"/>
                <a:gd name="connsiteY1939" fmla="*/ 2608353 h 6857985"/>
                <a:gd name="connsiteX1940" fmla="*/ 6642231 w 6868353"/>
                <a:gd name="connsiteY1940" fmla="*/ 2587429 h 6857985"/>
                <a:gd name="connsiteX1941" fmla="*/ 6634063 w 6868353"/>
                <a:gd name="connsiteY1941" fmla="*/ 2570157 h 6857985"/>
                <a:gd name="connsiteX1942" fmla="*/ 6607363 w 6868353"/>
                <a:gd name="connsiteY1942" fmla="*/ 2475106 h 6857985"/>
                <a:gd name="connsiteX1943" fmla="*/ 155105 w 6868353"/>
                <a:gd name="connsiteY1943" fmla="*/ 2463610 h 6857985"/>
                <a:gd name="connsiteX1944" fmla="*/ 133997 w 6868353"/>
                <a:gd name="connsiteY1944" fmla="*/ 2504099 h 6857985"/>
                <a:gd name="connsiteX1945" fmla="*/ 95475 w 6868353"/>
                <a:gd name="connsiteY1945" fmla="*/ 2657833 h 6857985"/>
                <a:gd name="connsiteX1946" fmla="*/ 112945 w 6868353"/>
                <a:gd name="connsiteY1946" fmla="*/ 2576626 h 6857985"/>
                <a:gd name="connsiteX1947" fmla="*/ 136191 w 6868353"/>
                <a:gd name="connsiteY1947" fmla="*/ 2486346 h 6857985"/>
                <a:gd name="connsiteX1948" fmla="*/ 6557883 w 6868353"/>
                <a:gd name="connsiteY1948" fmla="*/ 2421734 h 6857985"/>
                <a:gd name="connsiteX1949" fmla="*/ 6571955 w 6868353"/>
                <a:gd name="connsiteY1949" fmla="*/ 2441709 h 6857985"/>
                <a:gd name="connsiteX1950" fmla="*/ 6591379 w 6868353"/>
                <a:gd name="connsiteY1950" fmla="*/ 2498536 h 6857985"/>
                <a:gd name="connsiteX1951" fmla="*/ 6576967 w 6868353"/>
                <a:gd name="connsiteY1951" fmla="*/ 2475262 h 6857985"/>
                <a:gd name="connsiteX1952" fmla="*/ 6557883 w 6868353"/>
                <a:gd name="connsiteY1952" fmla="*/ 2421734 h 6857985"/>
                <a:gd name="connsiteX1953" fmla="*/ 6548271 w 6868353"/>
                <a:gd name="connsiteY1953" fmla="*/ 2421507 h 6857985"/>
                <a:gd name="connsiteX1954" fmla="*/ 6572337 w 6868353"/>
                <a:gd name="connsiteY1954" fmla="*/ 2490480 h 6857985"/>
                <a:gd name="connsiteX1955" fmla="*/ 6596277 w 6868353"/>
                <a:gd name="connsiteY1955" fmla="*/ 2560686 h 6857985"/>
                <a:gd name="connsiteX1956" fmla="*/ 6573229 w 6868353"/>
                <a:gd name="connsiteY1956" fmla="*/ 2508418 h 6857985"/>
                <a:gd name="connsiteX1957" fmla="*/ 6548271 w 6868353"/>
                <a:gd name="connsiteY1957" fmla="*/ 2421507 h 6857985"/>
                <a:gd name="connsiteX1958" fmla="*/ 356916 w 6868353"/>
                <a:gd name="connsiteY1958" fmla="*/ 2414819 h 6857985"/>
                <a:gd name="connsiteX1959" fmla="*/ 350417 w 6868353"/>
                <a:gd name="connsiteY1959" fmla="*/ 2420714 h 6857985"/>
                <a:gd name="connsiteX1960" fmla="*/ 333698 w 6868353"/>
                <a:gd name="connsiteY1960" fmla="*/ 2476224 h 6857985"/>
                <a:gd name="connsiteX1961" fmla="*/ 331121 w 6868353"/>
                <a:gd name="connsiteY1961" fmla="*/ 2464587 h 6857985"/>
                <a:gd name="connsiteX1962" fmla="*/ 336487 w 6868353"/>
                <a:gd name="connsiteY1962" fmla="*/ 2436541 h 6857985"/>
                <a:gd name="connsiteX1963" fmla="*/ 321310 w 6868353"/>
                <a:gd name="connsiteY1963" fmla="*/ 2446664 h 6857985"/>
                <a:gd name="connsiteX1964" fmla="*/ 313198 w 6868353"/>
                <a:gd name="connsiteY1964" fmla="*/ 2514392 h 6857985"/>
                <a:gd name="connsiteX1965" fmla="*/ 353518 w 6868353"/>
                <a:gd name="connsiteY1965" fmla="*/ 2460863 h 6857985"/>
                <a:gd name="connsiteX1966" fmla="*/ 366868 w 6868353"/>
                <a:gd name="connsiteY1966" fmla="*/ 2416636 h 6857985"/>
                <a:gd name="connsiteX1967" fmla="*/ 356916 w 6868353"/>
                <a:gd name="connsiteY1967" fmla="*/ 2414819 h 6857985"/>
                <a:gd name="connsiteX1968" fmla="*/ 6306635 w 6868353"/>
                <a:gd name="connsiteY1968" fmla="*/ 2414188 h 6857985"/>
                <a:gd name="connsiteX1969" fmla="*/ 6328099 w 6868353"/>
                <a:gd name="connsiteY1969" fmla="*/ 2455683 h 6857985"/>
                <a:gd name="connsiteX1970" fmla="*/ 6336211 w 6868353"/>
                <a:gd name="connsiteY1970" fmla="*/ 2481250 h 6857985"/>
                <a:gd name="connsiteX1971" fmla="*/ 6327787 w 6868353"/>
                <a:gd name="connsiteY1971" fmla="*/ 2462096 h 6857985"/>
                <a:gd name="connsiteX1972" fmla="*/ 6341051 w 6868353"/>
                <a:gd name="connsiteY1972" fmla="*/ 2518342 h 6857985"/>
                <a:gd name="connsiteX1973" fmla="*/ 6356157 w 6868353"/>
                <a:gd name="connsiteY1973" fmla="*/ 2535883 h 6857985"/>
                <a:gd name="connsiteX1974" fmla="*/ 6376727 w 6868353"/>
                <a:gd name="connsiteY1974" fmla="*/ 2613761 h 6857985"/>
                <a:gd name="connsiteX1975" fmla="*/ 6387501 w 6868353"/>
                <a:gd name="connsiteY1975" fmla="*/ 2601260 h 6857985"/>
                <a:gd name="connsiteX1976" fmla="*/ 6393675 w 6868353"/>
                <a:gd name="connsiteY1976" fmla="*/ 2633723 h 6857985"/>
                <a:gd name="connsiteX1977" fmla="*/ 6384187 w 6868353"/>
                <a:gd name="connsiteY1977" fmla="*/ 2633327 h 6857985"/>
                <a:gd name="connsiteX1978" fmla="*/ 6393461 w 6868353"/>
                <a:gd name="connsiteY1978" fmla="*/ 2675642 h 6857985"/>
                <a:gd name="connsiteX1979" fmla="*/ 6411695 w 6868353"/>
                <a:gd name="connsiteY1979" fmla="*/ 2712352 h 6857985"/>
                <a:gd name="connsiteX1980" fmla="*/ 6418507 w 6868353"/>
                <a:gd name="connsiteY1980" fmla="*/ 2761209 h 6857985"/>
                <a:gd name="connsiteX1981" fmla="*/ 6433471 w 6868353"/>
                <a:gd name="connsiteY1981" fmla="*/ 2788333 h 6857985"/>
                <a:gd name="connsiteX1982" fmla="*/ 6426249 w 6868353"/>
                <a:gd name="connsiteY1982" fmla="*/ 2803707 h 6857985"/>
                <a:gd name="connsiteX1983" fmla="*/ 6401827 w 6868353"/>
                <a:gd name="connsiteY1983" fmla="*/ 2712960 h 6857985"/>
                <a:gd name="connsiteX1984" fmla="*/ 6387161 w 6868353"/>
                <a:gd name="connsiteY1984" fmla="*/ 2661895 h 6857985"/>
                <a:gd name="connsiteX1985" fmla="*/ 6369523 w 6868353"/>
                <a:gd name="connsiteY1985" fmla="*/ 2610066 h 6857985"/>
                <a:gd name="connsiteX1986" fmla="*/ 6351825 w 6868353"/>
                <a:gd name="connsiteY1986" fmla="*/ 2558506 h 6857985"/>
                <a:gd name="connsiteX1987" fmla="*/ 6334171 w 6868353"/>
                <a:gd name="connsiteY1987" fmla="*/ 2509168 h 6857985"/>
                <a:gd name="connsiteX1988" fmla="*/ 6301427 w 6868353"/>
                <a:gd name="connsiteY1988" fmla="*/ 2424112 h 6857985"/>
                <a:gd name="connsiteX1989" fmla="*/ 6306635 w 6868353"/>
                <a:gd name="connsiteY1989" fmla="*/ 2414188 h 6857985"/>
                <a:gd name="connsiteX1990" fmla="*/ 324312 w 6868353"/>
                <a:gd name="connsiteY1990" fmla="*/ 2406599 h 6857985"/>
                <a:gd name="connsiteX1991" fmla="*/ 303118 w 6868353"/>
                <a:gd name="connsiteY1991" fmla="*/ 2416325 h 6857985"/>
                <a:gd name="connsiteX1992" fmla="*/ 294228 w 6868353"/>
                <a:gd name="connsiteY1992" fmla="*/ 2455866 h 6857985"/>
                <a:gd name="connsiteX1993" fmla="*/ 324312 w 6868353"/>
                <a:gd name="connsiteY1993" fmla="*/ 2406599 h 6857985"/>
                <a:gd name="connsiteX1994" fmla="*/ 6355187 w 6868353"/>
                <a:gd name="connsiteY1994" fmla="*/ 2402590 h 6857985"/>
                <a:gd name="connsiteX1995" fmla="*/ 6363447 w 6868353"/>
                <a:gd name="connsiteY1995" fmla="*/ 2405948 h 6857985"/>
                <a:gd name="connsiteX1996" fmla="*/ 6375425 w 6868353"/>
                <a:gd name="connsiteY1996" fmla="*/ 2454762 h 6857985"/>
                <a:gd name="connsiteX1997" fmla="*/ 6392187 w 6868353"/>
                <a:gd name="connsiteY1997" fmla="*/ 2500334 h 6857985"/>
                <a:gd name="connsiteX1998" fmla="*/ 6405579 w 6868353"/>
                <a:gd name="connsiteY1998" fmla="*/ 2510229 h 6857985"/>
                <a:gd name="connsiteX1999" fmla="*/ 6413239 w 6868353"/>
                <a:gd name="connsiteY1999" fmla="*/ 2530092 h 6857985"/>
                <a:gd name="connsiteX2000" fmla="*/ 6414641 w 6868353"/>
                <a:gd name="connsiteY2000" fmla="*/ 2566249 h 6857985"/>
                <a:gd name="connsiteX2001" fmla="*/ 6420275 w 6868353"/>
                <a:gd name="connsiteY2001" fmla="*/ 2556594 h 6857985"/>
                <a:gd name="connsiteX2002" fmla="*/ 6420997 w 6868353"/>
                <a:gd name="connsiteY2002" fmla="*/ 2599165 h 6857985"/>
                <a:gd name="connsiteX2003" fmla="*/ 6404363 w 6868353"/>
                <a:gd name="connsiteY2003" fmla="*/ 2537935 h 6857985"/>
                <a:gd name="connsiteX2004" fmla="*/ 6391295 w 6868353"/>
                <a:gd name="connsiteY2004" fmla="*/ 2501650 h 6857985"/>
                <a:gd name="connsiteX2005" fmla="*/ 6376615 w 6868353"/>
                <a:gd name="connsiteY2005" fmla="*/ 2466866 h 6857985"/>
                <a:gd name="connsiteX2006" fmla="*/ 6355187 w 6868353"/>
                <a:gd name="connsiteY2006" fmla="*/ 2402590 h 6857985"/>
                <a:gd name="connsiteX2007" fmla="*/ 6456541 w 6868353"/>
                <a:gd name="connsiteY2007" fmla="*/ 2384998 h 6857985"/>
                <a:gd name="connsiteX2008" fmla="*/ 6494587 w 6868353"/>
                <a:gd name="connsiteY2008" fmla="*/ 2451350 h 6857985"/>
                <a:gd name="connsiteX2009" fmla="*/ 6498593 w 6868353"/>
                <a:gd name="connsiteY2009" fmla="*/ 2475318 h 6857985"/>
                <a:gd name="connsiteX2010" fmla="*/ 6496539 w 6868353"/>
                <a:gd name="connsiteY2010" fmla="*/ 2495265 h 6857985"/>
                <a:gd name="connsiteX2011" fmla="*/ 6509423 w 6868353"/>
                <a:gd name="connsiteY2011" fmla="*/ 2512551 h 6857985"/>
                <a:gd name="connsiteX2012" fmla="*/ 6489135 w 6868353"/>
                <a:gd name="connsiteY2012" fmla="*/ 2481759 h 6857985"/>
                <a:gd name="connsiteX2013" fmla="*/ 6485469 w 6868353"/>
                <a:gd name="connsiteY2013" fmla="*/ 2470533 h 6857985"/>
                <a:gd name="connsiteX2014" fmla="*/ 6481151 w 6868353"/>
                <a:gd name="connsiteY2014" fmla="*/ 2458881 h 6857985"/>
                <a:gd name="connsiteX2015" fmla="*/ 6472119 w 6868353"/>
                <a:gd name="connsiteY2015" fmla="*/ 2435097 h 6857985"/>
                <a:gd name="connsiteX2016" fmla="*/ 6453743 w 6868353"/>
                <a:gd name="connsiteY2016" fmla="*/ 2394268 h 6857985"/>
                <a:gd name="connsiteX2017" fmla="*/ 6456541 w 6868353"/>
                <a:gd name="connsiteY2017" fmla="*/ 2384998 h 6857985"/>
                <a:gd name="connsiteX2018" fmla="*/ 6430611 w 6868353"/>
                <a:gd name="connsiteY2018" fmla="*/ 2377818 h 6857985"/>
                <a:gd name="connsiteX2019" fmla="*/ 6470561 w 6868353"/>
                <a:gd name="connsiteY2019" fmla="*/ 2480641 h 6857985"/>
                <a:gd name="connsiteX2020" fmla="*/ 6502343 w 6868353"/>
                <a:gd name="connsiteY2020" fmla="*/ 2576202 h 6857985"/>
                <a:gd name="connsiteX2021" fmla="*/ 6518059 w 6868353"/>
                <a:gd name="connsiteY2021" fmla="*/ 2623983 h 6857985"/>
                <a:gd name="connsiteX2022" fmla="*/ 6532259 w 6868353"/>
                <a:gd name="connsiteY2022" fmla="*/ 2674185 h 6857985"/>
                <a:gd name="connsiteX2023" fmla="*/ 6547419 w 6868353"/>
                <a:gd name="connsiteY2023" fmla="*/ 2727542 h 6857985"/>
                <a:gd name="connsiteX2024" fmla="*/ 6555491 w 6868353"/>
                <a:gd name="connsiteY2024" fmla="*/ 2755829 h 6857985"/>
                <a:gd name="connsiteX2025" fmla="*/ 6563447 w 6868353"/>
                <a:gd name="connsiteY2025" fmla="*/ 2785558 h 6857985"/>
                <a:gd name="connsiteX2026" fmla="*/ 6552419 w 6868353"/>
                <a:gd name="connsiteY2026" fmla="*/ 2768654 h 6857985"/>
                <a:gd name="connsiteX2027" fmla="*/ 6538755 w 6868353"/>
                <a:gd name="connsiteY2027" fmla="*/ 2717930 h 6857985"/>
                <a:gd name="connsiteX2028" fmla="*/ 6513359 w 6868353"/>
                <a:gd name="connsiteY2028" fmla="*/ 2629957 h 6857985"/>
                <a:gd name="connsiteX2029" fmla="*/ 6473507 w 6868353"/>
                <a:gd name="connsiteY2029" fmla="*/ 2505869 h 6857985"/>
                <a:gd name="connsiteX2030" fmla="*/ 6461415 w 6868353"/>
                <a:gd name="connsiteY2030" fmla="*/ 2474087 h 6857985"/>
                <a:gd name="connsiteX2031" fmla="*/ 6449099 w 6868353"/>
                <a:gd name="connsiteY2031" fmla="*/ 2442403 h 6857985"/>
                <a:gd name="connsiteX2032" fmla="*/ 6430611 w 6868353"/>
                <a:gd name="connsiteY2032" fmla="*/ 2377818 h 6857985"/>
                <a:gd name="connsiteX2033" fmla="*/ 6327405 w 6868353"/>
                <a:gd name="connsiteY2033" fmla="*/ 2361226 h 6857985"/>
                <a:gd name="connsiteX2034" fmla="*/ 6376375 w 6868353"/>
                <a:gd name="connsiteY2034" fmla="*/ 2492463 h 6857985"/>
                <a:gd name="connsiteX2035" fmla="*/ 6382801 w 6868353"/>
                <a:gd name="connsiteY2035" fmla="*/ 2509211 h 6857985"/>
                <a:gd name="connsiteX2036" fmla="*/ 6388563 w 6868353"/>
                <a:gd name="connsiteY2036" fmla="*/ 2526242 h 6857985"/>
                <a:gd name="connsiteX2037" fmla="*/ 6400115 w 6868353"/>
                <a:gd name="connsiteY2037" fmla="*/ 2560361 h 6857985"/>
                <a:gd name="connsiteX2038" fmla="*/ 6422839 w 6868353"/>
                <a:gd name="connsiteY2038" fmla="*/ 2628470 h 6857985"/>
                <a:gd name="connsiteX2039" fmla="*/ 6403839 w 6868353"/>
                <a:gd name="connsiteY2039" fmla="*/ 2627608 h 6857985"/>
                <a:gd name="connsiteX2040" fmla="*/ 6407067 w 6868353"/>
                <a:gd name="connsiteY2040" fmla="*/ 2595399 h 6857985"/>
                <a:gd name="connsiteX2041" fmla="*/ 6372779 w 6868353"/>
                <a:gd name="connsiteY2041" fmla="*/ 2506747 h 6857985"/>
                <a:gd name="connsiteX2042" fmla="*/ 6348271 w 6868353"/>
                <a:gd name="connsiteY2042" fmla="*/ 2429237 h 6857985"/>
                <a:gd name="connsiteX2043" fmla="*/ 6347323 w 6868353"/>
                <a:gd name="connsiteY2043" fmla="*/ 2448774 h 6857985"/>
                <a:gd name="connsiteX2044" fmla="*/ 6327405 w 6868353"/>
                <a:gd name="connsiteY2044" fmla="*/ 2361226 h 6857985"/>
                <a:gd name="connsiteX2045" fmla="*/ 314571 w 6868353"/>
                <a:gd name="connsiteY2045" fmla="*/ 2353991 h 6857985"/>
                <a:gd name="connsiteX2046" fmla="*/ 297654 w 6868353"/>
                <a:gd name="connsiteY2046" fmla="*/ 2373910 h 6857985"/>
                <a:gd name="connsiteX2047" fmla="*/ 291693 w 6868353"/>
                <a:gd name="connsiteY2047" fmla="*/ 2378709 h 6857985"/>
                <a:gd name="connsiteX2048" fmla="*/ 281656 w 6868353"/>
                <a:gd name="connsiteY2048" fmla="*/ 2396816 h 6857985"/>
                <a:gd name="connsiteX2049" fmla="*/ 294511 w 6868353"/>
                <a:gd name="connsiteY2049" fmla="*/ 2390786 h 6857985"/>
                <a:gd name="connsiteX2050" fmla="*/ 314571 w 6868353"/>
                <a:gd name="connsiteY2050" fmla="*/ 2353991 h 6857985"/>
                <a:gd name="connsiteX2051" fmla="*/ 1239536 w 6868353"/>
                <a:gd name="connsiteY2051" fmla="*/ 2345612 h 6857985"/>
                <a:gd name="connsiteX2052" fmla="*/ 1216366 w 6868353"/>
                <a:gd name="connsiteY2052" fmla="*/ 2398021 h 6857985"/>
                <a:gd name="connsiteX2053" fmla="*/ 1232746 w 6868353"/>
                <a:gd name="connsiteY2053" fmla="*/ 2347848 h 6857985"/>
                <a:gd name="connsiteX2054" fmla="*/ 1239536 w 6868353"/>
                <a:gd name="connsiteY2054" fmla="*/ 2345612 h 6857985"/>
                <a:gd name="connsiteX2055" fmla="*/ 1113486 w 6868353"/>
                <a:gd name="connsiteY2055" fmla="*/ 2336041 h 6857985"/>
                <a:gd name="connsiteX2056" fmla="*/ 1097602 w 6868353"/>
                <a:gd name="connsiteY2056" fmla="*/ 2379050 h 6857985"/>
                <a:gd name="connsiteX2057" fmla="*/ 1088754 w 6868353"/>
                <a:gd name="connsiteY2057" fmla="*/ 2398969 h 6857985"/>
                <a:gd name="connsiteX2058" fmla="*/ 1081180 w 6868353"/>
                <a:gd name="connsiteY2058" fmla="*/ 2418732 h 6857985"/>
                <a:gd name="connsiteX2059" fmla="*/ 1071496 w 6868353"/>
                <a:gd name="connsiteY2059" fmla="*/ 2447924 h 6857985"/>
                <a:gd name="connsiteX2060" fmla="*/ 1051209 w 6868353"/>
                <a:gd name="connsiteY2060" fmla="*/ 2493610 h 6857985"/>
                <a:gd name="connsiteX2061" fmla="*/ 1037915 w 6868353"/>
                <a:gd name="connsiteY2061" fmla="*/ 2526086 h 6857985"/>
                <a:gd name="connsiteX2062" fmla="*/ 1026335 w 6868353"/>
                <a:gd name="connsiteY2062" fmla="*/ 2558520 h 6857985"/>
                <a:gd name="connsiteX2063" fmla="*/ 1017232 w 6868353"/>
                <a:gd name="connsiteY2063" fmla="*/ 2576231 h 6857985"/>
                <a:gd name="connsiteX2064" fmla="*/ 1038227 w 6868353"/>
                <a:gd name="connsiteY2064" fmla="*/ 2515355 h 6857985"/>
                <a:gd name="connsiteX2065" fmla="*/ 1072629 w 6868353"/>
                <a:gd name="connsiteY2065" fmla="*/ 2429364 h 6857985"/>
                <a:gd name="connsiteX2066" fmla="*/ 1113486 w 6868353"/>
                <a:gd name="connsiteY2066" fmla="*/ 2336041 h 6857985"/>
                <a:gd name="connsiteX2067" fmla="*/ 6555179 w 6868353"/>
                <a:gd name="connsiteY2067" fmla="*/ 2335502 h 6857985"/>
                <a:gd name="connsiteX2068" fmla="*/ 6580479 w 6868353"/>
                <a:gd name="connsiteY2068" fmla="*/ 2387799 h 6857985"/>
                <a:gd name="connsiteX2069" fmla="*/ 6593971 w 6868353"/>
                <a:gd name="connsiteY2069" fmla="*/ 2425740 h 6857985"/>
                <a:gd name="connsiteX2070" fmla="*/ 6603723 w 6868353"/>
                <a:gd name="connsiteY2070" fmla="*/ 2457537 h 6857985"/>
                <a:gd name="connsiteX2071" fmla="*/ 6559313 w 6868353"/>
                <a:gd name="connsiteY2071" fmla="*/ 2366733 h 6857985"/>
                <a:gd name="connsiteX2072" fmla="*/ 6555179 w 6868353"/>
                <a:gd name="connsiteY2072" fmla="*/ 2335502 h 6857985"/>
                <a:gd name="connsiteX2073" fmla="*/ 6569903 w 6868353"/>
                <a:gd name="connsiteY2073" fmla="*/ 2311152 h 6857985"/>
                <a:gd name="connsiteX2074" fmla="*/ 6584017 w 6868353"/>
                <a:gd name="connsiteY2074" fmla="*/ 2321487 h 6857985"/>
                <a:gd name="connsiteX2075" fmla="*/ 6592709 w 6868353"/>
                <a:gd name="connsiteY2075" fmla="*/ 2370470 h 6857985"/>
                <a:gd name="connsiteX2076" fmla="*/ 6611793 w 6868353"/>
                <a:gd name="connsiteY2076" fmla="*/ 2417217 h 6857985"/>
                <a:gd name="connsiteX2077" fmla="*/ 6625767 w 6868353"/>
                <a:gd name="connsiteY2077" fmla="*/ 2460354 h 6857985"/>
                <a:gd name="connsiteX2078" fmla="*/ 6664331 w 6868353"/>
                <a:gd name="connsiteY2078" fmla="*/ 2551441 h 6857985"/>
                <a:gd name="connsiteX2079" fmla="*/ 6633581 w 6868353"/>
                <a:gd name="connsiteY2079" fmla="*/ 2437632 h 6857985"/>
                <a:gd name="connsiteX2080" fmla="*/ 6677949 w 6868353"/>
                <a:gd name="connsiteY2080" fmla="*/ 2562951 h 6857985"/>
                <a:gd name="connsiteX2081" fmla="*/ 6678063 w 6868353"/>
                <a:gd name="connsiteY2081" fmla="*/ 2577901 h 6857985"/>
                <a:gd name="connsiteX2082" fmla="*/ 6671027 w 6868353"/>
                <a:gd name="connsiteY2082" fmla="*/ 2573342 h 6857985"/>
                <a:gd name="connsiteX2083" fmla="*/ 6657719 w 6868353"/>
                <a:gd name="connsiteY2083" fmla="*/ 2575211 h 6857985"/>
                <a:gd name="connsiteX2084" fmla="*/ 6624563 w 6868353"/>
                <a:gd name="connsiteY2084" fmla="*/ 2470788 h 6857985"/>
                <a:gd name="connsiteX2085" fmla="*/ 6613435 w 6868353"/>
                <a:gd name="connsiteY2085" fmla="*/ 2441115 h 6857985"/>
                <a:gd name="connsiteX2086" fmla="*/ 6607461 w 6868353"/>
                <a:gd name="connsiteY2086" fmla="*/ 2424310 h 6857985"/>
                <a:gd name="connsiteX2087" fmla="*/ 6600567 w 6868353"/>
                <a:gd name="connsiteY2087" fmla="*/ 2406076 h 6857985"/>
                <a:gd name="connsiteX2088" fmla="*/ 6569903 w 6868353"/>
                <a:gd name="connsiteY2088" fmla="*/ 2311152 h 6857985"/>
                <a:gd name="connsiteX2089" fmla="*/ 6309203 w 6868353"/>
                <a:gd name="connsiteY2089" fmla="*/ 2299291 h 6857985"/>
                <a:gd name="connsiteX2090" fmla="*/ 6341747 w 6868353"/>
                <a:gd name="connsiteY2090" fmla="*/ 2350906 h 6857985"/>
                <a:gd name="connsiteX2091" fmla="*/ 6346275 w 6868353"/>
                <a:gd name="connsiteY2091" fmla="*/ 2376926 h 6857985"/>
                <a:gd name="connsiteX2092" fmla="*/ 6340883 w 6868353"/>
                <a:gd name="connsiteY2092" fmla="*/ 2383736 h 6857985"/>
                <a:gd name="connsiteX2093" fmla="*/ 6326541 w 6868353"/>
                <a:gd name="connsiteY2093" fmla="*/ 2339778 h 6857985"/>
                <a:gd name="connsiteX2094" fmla="*/ 6308505 w 6868353"/>
                <a:gd name="connsiteY2094" fmla="*/ 2303805 h 6857985"/>
                <a:gd name="connsiteX2095" fmla="*/ 6309203 w 6868353"/>
                <a:gd name="connsiteY2095" fmla="*/ 2299291 h 6857985"/>
                <a:gd name="connsiteX2096" fmla="*/ 340097 w 6868353"/>
                <a:gd name="connsiteY2096" fmla="*/ 2299175 h 6857985"/>
                <a:gd name="connsiteX2097" fmla="*/ 319441 w 6868353"/>
                <a:gd name="connsiteY2097" fmla="*/ 2313898 h 6857985"/>
                <a:gd name="connsiteX2098" fmla="*/ 317502 w 6868353"/>
                <a:gd name="connsiteY2098" fmla="*/ 2336932 h 6857985"/>
                <a:gd name="connsiteX2099" fmla="*/ 316497 w 6868353"/>
                <a:gd name="connsiteY2099" fmla="*/ 2330972 h 6857985"/>
                <a:gd name="connsiteX2100" fmla="*/ 340097 w 6868353"/>
                <a:gd name="connsiteY2100" fmla="*/ 2299175 h 6857985"/>
                <a:gd name="connsiteX2101" fmla="*/ 1314787 w 6868353"/>
                <a:gd name="connsiteY2101" fmla="*/ 2269403 h 6857985"/>
                <a:gd name="connsiteX2102" fmla="*/ 1298761 w 6868353"/>
                <a:gd name="connsiteY2102" fmla="*/ 2300662 h 6857985"/>
                <a:gd name="connsiteX2103" fmla="*/ 1314787 w 6868353"/>
                <a:gd name="connsiteY2103" fmla="*/ 2269403 h 6857985"/>
                <a:gd name="connsiteX2104" fmla="*/ 270245 w 6868353"/>
                <a:gd name="connsiteY2104" fmla="*/ 2260979 h 6857985"/>
                <a:gd name="connsiteX2105" fmla="*/ 246150 w 6868353"/>
                <a:gd name="connsiteY2105" fmla="*/ 2329033 h 6857985"/>
                <a:gd name="connsiteX2106" fmla="*/ 247240 w 6868353"/>
                <a:gd name="connsiteY2106" fmla="*/ 2299699 h 6857985"/>
                <a:gd name="connsiteX2107" fmla="*/ 260265 w 6868353"/>
                <a:gd name="connsiteY2107" fmla="*/ 2271625 h 6857985"/>
                <a:gd name="connsiteX2108" fmla="*/ 270245 w 6868353"/>
                <a:gd name="connsiteY2108" fmla="*/ 2260979 h 6857985"/>
                <a:gd name="connsiteX2109" fmla="*/ 6138435 w 6868353"/>
                <a:gd name="connsiteY2109" fmla="*/ 2242660 h 6857985"/>
                <a:gd name="connsiteX2110" fmla="*/ 6151883 w 6868353"/>
                <a:gd name="connsiteY2110" fmla="*/ 2254240 h 6857985"/>
                <a:gd name="connsiteX2111" fmla="*/ 6160251 w 6868353"/>
                <a:gd name="connsiteY2111" fmla="*/ 2270294 h 6857985"/>
                <a:gd name="connsiteX2112" fmla="*/ 6169113 w 6868353"/>
                <a:gd name="connsiteY2112" fmla="*/ 2290794 h 6857985"/>
                <a:gd name="connsiteX2113" fmla="*/ 6208967 w 6868353"/>
                <a:gd name="connsiteY2113" fmla="*/ 2377974 h 6857985"/>
                <a:gd name="connsiteX2114" fmla="*/ 6195177 w 6868353"/>
                <a:gd name="connsiteY2114" fmla="*/ 2357021 h 6857985"/>
                <a:gd name="connsiteX2115" fmla="*/ 6222599 w 6868353"/>
                <a:gd name="connsiteY2115" fmla="*/ 2411752 h 6857985"/>
                <a:gd name="connsiteX2116" fmla="*/ 6213369 w 6868353"/>
                <a:gd name="connsiteY2116" fmla="*/ 2399747 h 6857985"/>
                <a:gd name="connsiteX2117" fmla="*/ 6217687 w 6868353"/>
                <a:gd name="connsiteY2117" fmla="*/ 2418350 h 6857985"/>
                <a:gd name="connsiteX2118" fmla="*/ 6225671 w 6868353"/>
                <a:gd name="connsiteY2118" fmla="*/ 2440010 h 6857985"/>
                <a:gd name="connsiteX2119" fmla="*/ 6214827 w 6868353"/>
                <a:gd name="connsiteY2119" fmla="*/ 2418590 h 6857985"/>
                <a:gd name="connsiteX2120" fmla="*/ 6199721 w 6868353"/>
                <a:gd name="connsiteY2120" fmla="*/ 2387473 h 6857985"/>
                <a:gd name="connsiteX2121" fmla="*/ 6170119 w 6868353"/>
                <a:gd name="connsiteY2121" fmla="*/ 2321104 h 6857985"/>
                <a:gd name="connsiteX2122" fmla="*/ 6190533 w 6868353"/>
                <a:gd name="connsiteY2122" fmla="*/ 2354232 h 6857985"/>
                <a:gd name="connsiteX2123" fmla="*/ 6138435 w 6868353"/>
                <a:gd name="connsiteY2123" fmla="*/ 2242660 h 6857985"/>
                <a:gd name="connsiteX2124" fmla="*/ 6257383 w 6868353"/>
                <a:gd name="connsiteY2124" fmla="*/ 2237727 h 6857985"/>
                <a:gd name="connsiteX2125" fmla="*/ 6275307 w 6868353"/>
                <a:gd name="connsiteY2125" fmla="*/ 2250644 h 6857985"/>
                <a:gd name="connsiteX2126" fmla="*/ 6322633 w 6868353"/>
                <a:gd name="connsiteY2126" fmla="*/ 2364722 h 6857985"/>
                <a:gd name="connsiteX2127" fmla="*/ 6294305 w 6868353"/>
                <a:gd name="connsiteY2127" fmla="*/ 2320977 h 6857985"/>
                <a:gd name="connsiteX2128" fmla="*/ 6289605 w 6868353"/>
                <a:gd name="connsiteY2128" fmla="*/ 2292110 h 6857985"/>
                <a:gd name="connsiteX2129" fmla="*/ 6261263 w 6868353"/>
                <a:gd name="connsiteY2129" fmla="*/ 2261587 h 6857985"/>
                <a:gd name="connsiteX2130" fmla="*/ 6257383 w 6868353"/>
                <a:gd name="connsiteY2130" fmla="*/ 2237727 h 6857985"/>
                <a:gd name="connsiteX2131" fmla="*/ 6511915 w 6868353"/>
                <a:gd name="connsiteY2131" fmla="*/ 2229041 h 6857985"/>
                <a:gd name="connsiteX2132" fmla="*/ 6523239 w 6868353"/>
                <a:gd name="connsiteY2132" fmla="*/ 2248691 h 6857985"/>
                <a:gd name="connsiteX2133" fmla="*/ 6541643 w 6868353"/>
                <a:gd name="connsiteY2133" fmla="*/ 2290355 h 6857985"/>
                <a:gd name="connsiteX2134" fmla="*/ 6512565 w 6868353"/>
                <a:gd name="connsiteY2134" fmla="*/ 2256633 h 6857985"/>
                <a:gd name="connsiteX2135" fmla="*/ 6527487 w 6868353"/>
                <a:gd name="connsiteY2135" fmla="*/ 2280346 h 6857985"/>
                <a:gd name="connsiteX2136" fmla="*/ 6511915 w 6868353"/>
                <a:gd name="connsiteY2136" fmla="*/ 2229041 h 6857985"/>
                <a:gd name="connsiteX2137" fmla="*/ 395318 w 6868353"/>
                <a:gd name="connsiteY2137" fmla="*/ 2223013 h 6857985"/>
                <a:gd name="connsiteX2138" fmla="*/ 387594 w 6868353"/>
                <a:gd name="connsiteY2138" fmla="*/ 2236374 h 6857985"/>
                <a:gd name="connsiteX2139" fmla="*/ 362734 w 6868353"/>
                <a:gd name="connsiteY2139" fmla="*/ 2296315 h 6857985"/>
                <a:gd name="connsiteX2140" fmla="*/ 380402 w 6868353"/>
                <a:gd name="connsiteY2140" fmla="*/ 2264037 h 6857985"/>
                <a:gd name="connsiteX2141" fmla="*/ 373508 w 6868353"/>
                <a:gd name="connsiteY2141" fmla="*/ 2292082 h 6857985"/>
                <a:gd name="connsiteX2142" fmla="*/ 389222 w 6868353"/>
                <a:gd name="connsiteY2142" fmla="*/ 2248096 h 6857985"/>
                <a:gd name="connsiteX2143" fmla="*/ 387849 w 6868353"/>
                <a:gd name="connsiteY2143" fmla="*/ 2237832 h 6857985"/>
                <a:gd name="connsiteX2144" fmla="*/ 395318 w 6868353"/>
                <a:gd name="connsiteY2144" fmla="*/ 2223013 h 6857985"/>
                <a:gd name="connsiteX2145" fmla="*/ 6222231 w 6868353"/>
                <a:gd name="connsiteY2145" fmla="*/ 2213595 h 6857985"/>
                <a:gd name="connsiteX2146" fmla="*/ 6228375 w 6868353"/>
                <a:gd name="connsiteY2146" fmla="*/ 2248337 h 6857985"/>
                <a:gd name="connsiteX2147" fmla="*/ 6289463 w 6868353"/>
                <a:gd name="connsiteY2147" fmla="*/ 2363392 h 6857985"/>
                <a:gd name="connsiteX2148" fmla="*/ 6293967 w 6868353"/>
                <a:gd name="connsiteY2148" fmla="*/ 2380777 h 6857985"/>
                <a:gd name="connsiteX2149" fmla="*/ 6302361 w 6868353"/>
                <a:gd name="connsiteY2149" fmla="*/ 2404575 h 6857985"/>
                <a:gd name="connsiteX2150" fmla="*/ 6297235 w 6868353"/>
                <a:gd name="connsiteY2150" fmla="*/ 2414683 h 6857985"/>
                <a:gd name="connsiteX2151" fmla="*/ 6286447 w 6868353"/>
                <a:gd name="connsiteY2151" fmla="*/ 2383636 h 6857985"/>
                <a:gd name="connsiteX2152" fmla="*/ 6276311 w 6868353"/>
                <a:gd name="connsiteY2152" fmla="*/ 2359314 h 6857985"/>
                <a:gd name="connsiteX2153" fmla="*/ 6258843 w 6868353"/>
                <a:gd name="connsiteY2153" fmla="*/ 2320963 h 6857985"/>
                <a:gd name="connsiteX2154" fmla="*/ 6240225 w 6868353"/>
                <a:gd name="connsiteY2154" fmla="*/ 2282413 h 6857985"/>
                <a:gd name="connsiteX2155" fmla="*/ 6228617 w 6868353"/>
                <a:gd name="connsiteY2155" fmla="*/ 2257836 h 6857985"/>
                <a:gd name="connsiteX2156" fmla="*/ 6213355 w 6868353"/>
                <a:gd name="connsiteY2156" fmla="*/ 2227469 h 6857985"/>
                <a:gd name="connsiteX2157" fmla="*/ 6222231 w 6868353"/>
                <a:gd name="connsiteY2157" fmla="*/ 2213595 h 6857985"/>
                <a:gd name="connsiteX2158" fmla="*/ 6523549 w 6868353"/>
                <a:gd name="connsiteY2158" fmla="*/ 2206610 h 6857985"/>
                <a:gd name="connsiteX2159" fmla="*/ 6544263 w 6868353"/>
                <a:gd name="connsiteY2159" fmla="*/ 2245364 h 6857985"/>
                <a:gd name="connsiteX2160" fmla="*/ 6565031 w 6868353"/>
                <a:gd name="connsiteY2160" fmla="*/ 2314522 h 6857985"/>
                <a:gd name="connsiteX2161" fmla="*/ 6556127 w 6868353"/>
                <a:gd name="connsiteY2161" fmla="*/ 2288572 h 6857985"/>
                <a:gd name="connsiteX2162" fmla="*/ 6550663 w 6868353"/>
                <a:gd name="connsiteY2162" fmla="*/ 2274868 h 6857985"/>
                <a:gd name="connsiteX2163" fmla="*/ 6544335 w 6868353"/>
                <a:gd name="connsiteY2163" fmla="*/ 2261163 h 6857985"/>
                <a:gd name="connsiteX2164" fmla="*/ 6520863 w 6868353"/>
                <a:gd name="connsiteY2164" fmla="*/ 2207805 h 6857985"/>
                <a:gd name="connsiteX2165" fmla="*/ 6523549 w 6868353"/>
                <a:gd name="connsiteY2165" fmla="*/ 2206610 h 6857985"/>
                <a:gd name="connsiteX2166" fmla="*/ 440513 w 6868353"/>
                <a:gd name="connsiteY2166" fmla="*/ 2199055 h 6857985"/>
                <a:gd name="connsiteX2167" fmla="*/ 413700 w 6868353"/>
                <a:gd name="connsiteY2167" fmla="*/ 2257454 h 6857985"/>
                <a:gd name="connsiteX2168" fmla="*/ 406168 w 6868353"/>
                <a:gd name="connsiteY2168" fmla="*/ 2244910 h 6857985"/>
                <a:gd name="connsiteX2169" fmla="*/ 378576 w 6868353"/>
                <a:gd name="connsiteY2169" fmla="*/ 2321373 h 6857985"/>
                <a:gd name="connsiteX2170" fmla="*/ 412751 w 6868353"/>
                <a:gd name="connsiteY2170" fmla="*/ 2286009 h 6857985"/>
                <a:gd name="connsiteX2171" fmla="*/ 419476 w 6868353"/>
                <a:gd name="connsiteY2171" fmla="*/ 2263527 h 6857985"/>
                <a:gd name="connsiteX2172" fmla="*/ 428720 w 6868353"/>
                <a:gd name="connsiteY2172" fmla="*/ 2239941 h 6857985"/>
                <a:gd name="connsiteX2173" fmla="*/ 440513 w 6868353"/>
                <a:gd name="connsiteY2173" fmla="*/ 2199055 h 6857985"/>
                <a:gd name="connsiteX2174" fmla="*/ 1251349 w 6868353"/>
                <a:gd name="connsiteY2174" fmla="*/ 2189924 h 6857985"/>
                <a:gd name="connsiteX2175" fmla="*/ 1221166 w 6868353"/>
                <a:gd name="connsiteY2175" fmla="*/ 2250191 h 6857985"/>
                <a:gd name="connsiteX2176" fmla="*/ 1199052 w 6868353"/>
                <a:gd name="connsiteY2176" fmla="*/ 2289293 h 6857985"/>
                <a:gd name="connsiteX2177" fmla="*/ 1188647 w 6868353"/>
                <a:gd name="connsiteY2177" fmla="*/ 2307088 h 6857985"/>
                <a:gd name="connsiteX2178" fmla="*/ 1180365 w 6868353"/>
                <a:gd name="connsiteY2178" fmla="*/ 2322576 h 6857985"/>
                <a:gd name="connsiteX2179" fmla="*/ 1185646 w 6868353"/>
                <a:gd name="connsiteY2179" fmla="*/ 2307485 h 6857985"/>
                <a:gd name="connsiteX2180" fmla="*/ 1193305 w 6868353"/>
                <a:gd name="connsiteY2180" fmla="*/ 2290836 h 6857985"/>
                <a:gd name="connsiteX2181" fmla="*/ 1212176 w 6868353"/>
                <a:gd name="connsiteY2181" fmla="*/ 2254650 h 6857985"/>
                <a:gd name="connsiteX2182" fmla="*/ 1251349 w 6868353"/>
                <a:gd name="connsiteY2182" fmla="*/ 2189924 h 6857985"/>
                <a:gd name="connsiteX2183" fmla="*/ 466945 w 6868353"/>
                <a:gd name="connsiteY2183" fmla="*/ 2134598 h 6857985"/>
                <a:gd name="connsiteX2184" fmla="*/ 436847 w 6868353"/>
                <a:gd name="connsiteY2184" fmla="*/ 2169580 h 6857985"/>
                <a:gd name="connsiteX2185" fmla="*/ 434666 w 6868353"/>
                <a:gd name="connsiteY2185" fmla="*/ 2151799 h 6857985"/>
                <a:gd name="connsiteX2186" fmla="*/ 408971 w 6868353"/>
                <a:gd name="connsiteY2186" fmla="*/ 2176149 h 6857985"/>
                <a:gd name="connsiteX2187" fmla="*/ 400788 w 6868353"/>
                <a:gd name="connsiteY2187" fmla="*/ 2203841 h 6857985"/>
                <a:gd name="connsiteX2188" fmla="*/ 418442 w 6868353"/>
                <a:gd name="connsiteY2188" fmla="*/ 2206785 h 6857985"/>
                <a:gd name="connsiteX2189" fmla="*/ 425931 w 6868353"/>
                <a:gd name="connsiteY2189" fmla="*/ 2219371 h 6857985"/>
                <a:gd name="connsiteX2190" fmla="*/ 466945 w 6868353"/>
                <a:gd name="connsiteY2190" fmla="*/ 2134598 h 6857985"/>
                <a:gd name="connsiteX2191" fmla="*/ 1197863 w 6868353"/>
                <a:gd name="connsiteY2191" fmla="*/ 2131215 h 6857985"/>
                <a:gd name="connsiteX2192" fmla="*/ 1185334 w 6868353"/>
                <a:gd name="connsiteY2192" fmla="*/ 2153484 h 6857985"/>
                <a:gd name="connsiteX2193" fmla="*/ 1170483 w 6868353"/>
                <a:gd name="connsiteY2193" fmla="*/ 2180907 h 6857985"/>
                <a:gd name="connsiteX2194" fmla="*/ 1137015 w 6868353"/>
                <a:gd name="connsiteY2194" fmla="*/ 2242349 h 6857985"/>
                <a:gd name="connsiteX2195" fmla="*/ 1121273 w 6868353"/>
                <a:gd name="connsiteY2195" fmla="*/ 2272673 h 6857985"/>
                <a:gd name="connsiteX2196" fmla="*/ 1109352 w 6868353"/>
                <a:gd name="connsiteY2196" fmla="*/ 2300931 h 6857985"/>
                <a:gd name="connsiteX2197" fmla="*/ 1098267 w 6868353"/>
                <a:gd name="connsiteY2197" fmla="*/ 2341335 h 6857985"/>
                <a:gd name="connsiteX2198" fmla="*/ 1063342 w 6868353"/>
                <a:gd name="connsiteY2198" fmla="*/ 2397086 h 6857985"/>
                <a:gd name="connsiteX2199" fmla="*/ 1057764 w 6868353"/>
                <a:gd name="connsiteY2199" fmla="*/ 2435240 h 6857985"/>
                <a:gd name="connsiteX2200" fmla="*/ 1037080 w 6868353"/>
                <a:gd name="connsiteY2200" fmla="*/ 2463483 h 6857985"/>
                <a:gd name="connsiteX2201" fmla="*/ 980494 w 6868353"/>
                <a:gd name="connsiteY2201" fmla="*/ 2602464 h 6857985"/>
                <a:gd name="connsiteX2202" fmla="*/ 1070378 w 6868353"/>
                <a:gd name="connsiteY2202" fmla="*/ 2361807 h 6857985"/>
                <a:gd name="connsiteX2203" fmla="*/ 1095733 w 6868353"/>
                <a:gd name="connsiteY2203" fmla="*/ 2304244 h 6857985"/>
                <a:gd name="connsiteX2204" fmla="*/ 1124274 w 6868353"/>
                <a:gd name="connsiteY2204" fmla="*/ 2246624 h 6857985"/>
                <a:gd name="connsiteX2205" fmla="*/ 1158124 w 6868353"/>
                <a:gd name="connsiteY2205" fmla="*/ 2189118 h 6857985"/>
                <a:gd name="connsiteX2206" fmla="*/ 1176740 w 6868353"/>
                <a:gd name="connsiteY2206" fmla="*/ 2159954 h 6857985"/>
                <a:gd name="connsiteX2207" fmla="*/ 1197863 w 6868353"/>
                <a:gd name="connsiteY2207" fmla="*/ 2131215 h 6857985"/>
                <a:gd name="connsiteX2208" fmla="*/ 1337835 w 6868353"/>
                <a:gd name="connsiteY2208" fmla="*/ 2098724 h 6857985"/>
                <a:gd name="connsiteX2209" fmla="*/ 1302386 w 6868353"/>
                <a:gd name="connsiteY2209" fmla="*/ 2172469 h 6857985"/>
                <a:gd name="connsiteX2210" fmla="*/ 1279933 w 6868353"/>
                <a:gd name="connsiteY2210" fmla="*/ 2212080 h 6857985"/>
                <a:gd name="connsiteX2211" fmla="*/ 1257267 w 6868353"/>
                <a:gd name="connsiteY2211" fmla="*/ 2254651 h 6857985"/>
                <a:gd name="connsiteX2212" fmla="*/ 1233313 w 6868353"/>
                <a:gd name="connsiteY2212" fmla="*/ 2298963 h 6857985"/>
                <a:gd name="connsiteX2213" fmla="*/ 1221053 w 6868353"/>
                <a:gd name="connsiteY2213" fmla="*/ 2321713 h 6857985"/>
                <a:gd name="connsiteX2214" fmla="*/ 1209784 w 6868353"/>
                <a:gd name="connsiteY2214" fmla="*/ 2345398 h 6857985"/>
                <a:gd name="connsiteX2215" fmla="*/ 1167001 w 6868353"/>
                <a:gd name="connsiteY2215" fmla="*/ 2443762 h 6857985"/>
                <a:gd name="connsiteX2216" fmla="*/ 1191960 w 6868353"/>
                <a:gd name="connsiteY2216" fmla="*/ 2373755 h 6857985"/>
                <a:gd name="connsiteX2217" fmla="*/ 1211299 w 6868353"/>
                <a:gd name="connsiteY2217" fmla="*/ 2329485 h 6857985"/>
                <a:gd name="connsiteX2218" fmla="*/ 1222823 w 6868353"/>
                <a:gd name="connsiteY2218" fmla="*/ 2306254 h 6857985"/>
                <a:gd name="connsiteX2219" fmla="*/ 1235267 w 6868353"/>
                <a:gd name="connsiteY2219" fmla="*/ 2282554 h 6857985"/>
                <a:gd name="connsiteX2220" fmla="*/ 1261004 w 6868353"/>
                <a:gd name="connsiteY2220" fmla="*/ 2234010 h 6857985"/>
                <a:gd name="connsiteX2221" fmla="*/ 1273972 w 6868353"/>
                <a:gd name="connsiteY2221" fmla="*/ 2209631 h 6857985"/>
                <a:gd name="connsiteX2222" fmla="*/ 1287889 w 6868353"/>
                <a:gd name="connsiteY2222" fmla="*/ 2186173 h 6857985"/>
                <a:gd name="connsiteX2223" fmla="*/ 1337835 w 6868353"/>
                <a:gd name="connsiteY2223" fmla="*/ 2098724 h 6857985"/>
                <a:gd name="connsiteX2224" fmla="*/ 6497107 w 6868353"/>
                <a:gd name="connsiteY2224" fmla="*/ 2097096 h 6857985"/>
                <a:gd name="connsiteX2225" fmla="*/ 6507993 w 6868353"/>
                <a:gd name="connsiteY2225" fmla="*/ 2115005 h 6857985"/>
                <a:gd name="connsiteX2226" fmla="*/ 6515029 w 6868353"/>
                <a:gd name="connsiteY2226" fmla="*/ 2128610 h 6857985"/>
                <a:gd name="connsiteX2227" fmla="*/ 6523439 w 6868353"/>
                <a:gd name="connsiteY2227" fmla="*/ 2141139 h 6857985"/>
                <a:gd name="connsiteX2228" fmla="*/ 6523707 w 6868353"/>
                <a:gd name="connsiteY2228" fmla="*/ 2148132 h 6857985"/>
                <a:gd name="connsiteX2229" fmla="*/ 6534679 w 6868353"/>
                <a:gd name="connsiteY2229" fmla="*/ 2189797 h 6857985"/>
                <a:gd name="connsiteX2230" fmla="*/ 6504171 w 6868353"/>
                <a:gd name="connsiteY2230" fmla="*/ 2135207 h 6857985"/>
                <a:gd name="connsiteX2231" fmla="*/ 6500759 w 6868353"/>
                <a:gd name="connsiteY2231" fmla="*/ 2115939 h 6857985"/>
                <a:gd name="connsiteX2232" fmla="*/ 6497107 w 6868353"/>
                <a:gd name="connsiteY2232" fmla="*/ 2097096 h 6857985"/>
                <a:gd name="connsiteX2233" fmla="*/ 6069263 w 6868353"/>
                <a:gd name="connsiteY2233" fmla="*/ 2097039 h 6857985"/>
                <a:gd name="connsiteX2234" fmla="*/ 6100195 w 6868353"/>
                <a:gd name="connsiteY2234" fmla="*/ 2152620 h 6857985"/>
                <a:gd name="connsiteX2235" fmla="*/ 6118163 w 6868353"/>
                <a:gd name="connsiteY2235" fmla="*/ 2200924 h 6857985"/>
                <a:gd name="connsiteX2236" fmla="*/ 6106241 w 6868353"/>
                <a:gd name="connsiteY2236" fmla="*/ 2174422 h 6857985"/>
                <a:gd name="connsiteX2237" fmla="*/ 6090315 w 6868353"/>
                <a:gd name="connsiteY2237" fmla="*/ 2146334 h 6857985"/>
                <a:gd name="connsiteX2238" fmla="*/ 6069263 w 6868353"/>
                <a:gd name="connsiteY2238" fmla="*/ 2097039 h 6857985"/>
                <a:gd name="connsiteX2239" fmla="*/ 490545 w 6868353"/>
                <a:gd name="connsiteY2239" fmla="*/ 2087540 h 6857985"/>
                <a:gd name="connsiteX2240" fmla="*/ 466789 w 6868353"/>
                <a:gd name="connsiteY2240" fmla="*/ 2106963 h 6857985"/>
                <a:gd name="connsiteX2241" fmla="*/ 454586 w 6868353"/>
                <a:gd name="connsiteY2241" fmla="*/ 2126472 h 6857985"/>
                <a:gd name="connsiteX2242" fmla="*/ 464113 w 6868353"/>
                <a:gd name="connsiteY2242" fmla="*/ 2110970 h 6857985"/>
                <a:gd name="connsiteX2243" fmla="*/ 455930 w 6868353"/>
                <a:gd name="connsiteY2243" fmla="*/ 2138378 h 6857985"/>
                <a:gd name="connsiteX2244" fmla="*/ 490545 w 6868353"/>
                <a:gd name="connsiteY2244" fmla="*/ 2087540 h 6857985"/>
                <a:gd name="connsiteX2245" fmla="*/ 6049147 w 6868353"/>
                <a:gd name="connsiteY2245" fmla="*/ 2081537 h 6857985"/>
                <a:gd name="connsiteX2246" fmla="*/ 6082739 w 6868353"/>
                <a:gd name="connsiteY2246" fmla="*/ 2145697 h 6857985"/>
                <a:gd name="connsiteX2247" fmla="*/ 6049147 w 6868353"/>
                <a:gd name="connsiteY2247" fmla="*/ 2081537 h 6857985"/>
                <a:gd name="connsiteX2248" fmla="*/ 6455449 w 6868353"/>
                <a:gd name="connsiteY2248" fmla="*/ 2060736 h 6857985"/>
                <a:gd name="connsiteX2249" fmla="*/ 6494403 w 6868353"/>
                <a:gd name="connsiteY2249" fmla="*/ 2128681 h 6857985"/>
                <a:gd name="connsiteX2250" fmla="*/ 6451237 w 6868353"/>
                <a:gd name="connsiteY2250" fmla="*/ 2062610 h 6857985"/>
                <a:gd name="connsiteX2251" fmla="*/ 6455449 w 6868353"/>
                <a:gd name="connsiteY2251" fmla="*/ 2060736 h 6857985"/>
                <a:gd name="connsiteX2252" fmla="*/ 6430625 w 6868353"/>
                <a:gd name="connsiteY2252" fmla="*/ 2059450 h 6857985"/>
                <a:gd name="connsiteX2253" fmla="*/ 6475941 w 6868353"/>
                <a:gd name="connsiteY2253" fmla="*/ 2143843 h 6857985"/>
                <a:gd name="connsiteX2254" fmla="*/ 6466511 w 6868353"/>
                <a:gd name="connsiteY2254" fmla="*/ 2144565 h 6857985"/>
                <a:gd name="connsiteX2255" fmla="*/ 6432195 w 6868353"/>
                <a:gd name="connsiteY2255" fmla="*/ 2064309 h 6857985"/>
                <a:gd name="connsiteX2256" fmla="*/ 6430625 w 6868353"/>
                <a:gd name="connsiteY2256" fmla="*/ 2059450 h 6857985"/>
                <a:gd name="connsiteX2257" fmla="*/ 1186538 w 6868353"/>
                <a:gd name="connsiteY2257" fmla="*/ 2052104 h 6857985"/>
                <a:gd name="connsiteX2258" fmla="*/ 1138333 w 6868353"/>
                <a:gd name="connsiteY2258" fmla="*/ 2129459 h 6857985"/>
                <a:gd name="connsiteX2259" fmla="*/ 1145270 w 6868353"/>
                <a:gd name="connsiteY2259" fmla="*/ 2139284 h 6857985"/>
                <a:gd name="connsiteX2260" fmla="*/ 1160191 w 6868353"/>
                <a:gd name="connsiteY2260" fmla="*/ 2132305 h 6857985"/>
                <a:gd name="connsiteX2261" fmla="*/ 1186538 w 6868353"/>
                <a:gd name="connsiteY2261" fmla="*/ 2052104 h 6857985"/>
                <a:gd name="connsiteX2262" fmla="*/ 6177941 w 6868353"/>
                <a:gd name="connsiteY2262" fmla="*/ 2048479 h 6857985"/>
                <a:gd name="connsiteX2263" fmla="*/ 6199383 w 6868353"/>
                <a:gd name="connsiteY2263" fmla="*/ 2068938 h 6857985"/>
                <a:gd name="connsiteX2264" fmla="*/ 6174267 w 6868353"/>
                <a:gd name="connsiteY2264" fmla="*/ 2105604 h 6857985"/>
                <a:gd name="connsiteX2265" fmla="*/ 6177941 w 6868353"/>
                <a:gd name="connsiteY2265" fmla="*/ 2048479 h 6857985"/>
                <a:gd name="connsiteX2266" fmla="*/ 6078933 w 6868353"/>
                <a:gd name="connsiteY2266" fmla="*/ 2046937 h 6857985"/>
                <a:gd name="connsiteX2267" fmla="*/ 6117497 w 6868353"/>
                <a:gd name="connsiteY2267" fmla="*/ 2101031 h 6857985"/>
                <a:gd name="connsiteX2268" fmla="*/ 6152861 w 6868353"/>
                <a:gd name="connsiteY2268" fmla="*/ 2138109 h 6857985"/>
                <a:gd name="connsiteX2269" fmla="*/ 6148671 w 6868353"/>
                <a:gd name="connsiteY2269" fmla="*/ 2148387 h 6857985"/>
                <a:gd name="connsiteX2270" fmla="*/ 6136821 w 6868353"/>
                <a:gd name="connsiteY2270" fmla="*/ 2134060 h 6857985"/>
                <a:gd name="connsiteX2271" fmla="*/ 6116889 w 6868353"/>
                <a:gd name="connsiteY2271" fmla="*/ 2101697 h 6857985"/>
                <a:gd name="connsiteX2272" fmla="*/ 6136311 w 6868353"/>
                <a:gd name="connsiteY2272" fmla="*/ 2143659 h 6857985"/>
                <a:gd name="connsiteX2273" fmla="*/ 6158977 w 6868353"/>
                <a:gd name="connsiteY2273" fmla="*/ 2189089 h 6857985"/>
                <a:gd name="connsiteX2274" fmla="*/ 6200063 w 6868353"/>
                <a:gd name="connsiteY2274" fmla="*/ 2251366 h 6857985"/>
                <a:gd name="connsiteX2275" fmla="*/ 6204039 w 6868353"/>
                <a:gd name="connsiteY2275" fmla="*/ 2270039 h 6857985"/>
                <a:gd name="connsiteX2276" fmla="*/ 6228305 w 6868353"/>
                <a:gd name="connsiteY2276" fmla="*/ 2332232 h 6857985"/>
                <a:gd name="connsiteX2277" fmla="*/ 6237735 w 6868353"/>
                <a:gd name="connsiteY2277" fmla="*/ 2331481 h 6857985"/>
                <a:gd name="connsiteX2278" fmla="*/ 6237677 w 6868353"/>
                <a:gd name="connsiteY2278" fmla="*/ 2337951 h 6857985"/>
                <a:gd name="connsiteX2279" fmla="*/ 6260329 w 6868353"/>
                <a:gd name="connsiteY2279" fmla="*/ 2403258 h 6857985"/>
                <a:gd name="connsiteX2280" fmla="*/ 6227285 w 6868353"/>
                <a:gd name="connsiteY2280" fmla="*/ 2333180 h 6857985"/>
                <a:gd name="connsiteX2281" fmla="*/ 6205597 w 6868353"/>
                <a:gd name="connsiteY2281" fmla="*/ 2287042 h 6857985"/>
                <a:gd name="connsiteX2282" fmla="*/ 6193803 w 6868353"/>
                <a:gd name="connsiteY2282" fmla="*/ 2262324 h 6857985"/>
                <a:gd name="connsiteX2283" fmla="*/ 6180751 w 6868353"/>
                <a:gd name="connsiteY2283" fmla="*/ 2237294 h 6857985"/>
                <a:gd name="connsiteX2284" fmla="*/ 6128157 w 6868353"/>
                <a:gd name="connsiteY2284" fmla="*/ 2135546 h 6857985"/>
                <a:gd name="connsiteX2285" fmla="*/ 6078933 w 6868353"/>
                <a:gd name="connsiteY2285" fmla="*/ 2046937 h 6857985"/>
                <a:gd name="connsiteX2286" fmla="*/ 1249608 w 6868353"/>
                <a:gd name="connsiteY2286" fmla="*/ 2042010 h 6857985"/>
                <a:gd name="connsiteX2287" fmla="*/ 1196575 w 6868353"/>
                <a:gd name="connsiteY2287" fmla="*/ 2116010 h 6857985"/>
                <a:gd name="connsiteX2288" fmla="*/ 1249608 w 6868353"/>
                <a:gd name="connsiteY2288" fmla="*/ 2042010 h 6857985"/>
                <a:gd name="connsiteX2289" fmla="*/ 370789 w 6868353"/>
                <a:gd name="connsiteY2289" fmla="*/ 2027372 h 6857985"/>
                <a:gd name="connsiteX2290" fmla="*/ 310862 w 6868353"/>
                <a:gd name="connsiteY2290" fmla="*/ 2177608 h 6857985"/>
                <a:gd name="connsiteX2291" fmla="*/ 337166 w 6868353"/>
                <a:gd name="connsiteY2291" fmla="*/ 2107275 h 6857985"/>
                <a:gd name="connsiteX2292" fmla="*/ 370789 w 6868353"/>
                <a:gd name="connsiteY2292" fmla="*/ 2027372 h 6857985"/>
                <a:gd name="connsiteX2293" fmla="*/ 6261305 w 6868353"/>
                <a:gd name="connsiteY2293" fmla="*/ 2019727 h 6857985"/>
                <a:gd name="connsiteX2294" fmla="*/ 6335955 w 6868353"/>
                <a:gd name="connsiteY2294" fmla="*/ 2161610 h 6857985"/>
                <a:gd name="connsiteX2295" fmla="*/ 6375807 w 6868353"/>
                <a:gd name="connsiteY2295" fmla="*/ 2248266 h 6857985"/>
                <a:gd name="connsiteX2296" fmla="*/ 6408439 w 6868353"/>
                <a:gd name="connsiteY2296" fmla="*/ 2334822 h 6857985"/>
                <a:gd name="connsiteX2297" fmla="*/ 6417657 w 6868353"/>
                <a:gd name="connsiteY2297" fmla="*/ 2341221 h 6857985"/>
                <a:gd name="connsiteX2298" fmla="*/ 6416849 w 6868353"/>
                <a:gd name="connsiteY2298" fmla="*/ 2357219 h 6857985"/>
                <a:gd name="connsiteX2299" fmla="*/ 6407307 w 6868353"/>
                <a:gd name="connsiteY2299" fmla="*/ 2332826 h 6857985"/>
                <a:gd name="connsiteX2300" fmla="*/ 6392839 w 6868353"/>
                <a:gd name="connsiteY2300" fmla="*/ 2297504 h 6857985"/>
                <a:gd name="connsiteX2301" fmla="*/ 6340119 w 6868353"/>
                <a:gd name="connsiteY2301" fmla="*/ 2191934 h 6857985"/>
                <a:gd name="connsiteX2302" fmla="*/ 6310459 w 6868353"/>
                <a:gd name="connsiteY2302" fmla="*/ 2122749 h 6857985"/>
                <a:gd name="connsiteX2303" fmla="*/ 6282851 w 6868353"/>
                <a:gd name="connsiteY2303" fmla="*/ 2070183 h 6857985"/>
                <a:gd name="connsiteX2304" fmla="*/ 6276623 w 6868353"/>
                <a:gd name="connsiteY2304" fmla="*/ 2056889 h 6857985"/>
                <a:gd name="connsiteX2305" fmla="*/ 6270579 w 6868353"/>
                <a:gd name="connsiteY2305" fmla="*/ 2044091 h 6857985"/>
                <a:gd name="connsiteX2306" fmla="*/ 6261305 w 6868353"/>
                <a:gd name="connsiteY2306" fmla="*/ 2019727 h 6857985"/>
                <a:gd name="connsiteX2307" fmla="*/ 432316 w 6868353"/>
                <a:gd name="connsiteY2307" fmla="*/ 1998803 h 6857985"/>
                <a:gd name="connsiteX2308" fmla="*/ 401397 w 6868353"/>
                <a:gd name="connsiteY2308" fmla="*/ 2051383 h 6857985"/>
                <a:gd name="connsiteX2309" fmla="*/ 411817 w 6868353"/>
                <a:gd name="connsiteY2309" fmla="*/ 2035866 h 6857985"/>
                <a:gd name="connsiteX2310" fmla="*/ 400222 w 6868353"/>
                <a:gd name="connsiteY2310" fmla="*/ 2057201 h 6857985"/>
                <a:gd name="connsiteX2311" fmla="*/ 375319 w 6868353"/>
                <a:gd name="connsiteY2311" fmla="*/ 2082061 h 6857985"/>
                <a:gd name="connsiteX2312" fmla="*/ 390496 w 6868353"/>
                <a:gd name="connsiteY2312" fmla="*/ 2061038 h 6857985"/>
                <a:gd name="connsiteX2313" fmla="*/ 432316 w 6868353"/>
                <a:gd name="connsiteY2313" fmla="*/ 1998803 h 6857985"/>
                <a:gd name="connsiteX2314" fmla="*/ 6056905 w 6868353"/>
                <a:gd name="connsiteY2314" fmla="*/ 1995485 h 6857985"/>
                <a:gd name="connsiteX2315" fmla="*/ 6063899 w 6868353"/>
                <a:gd name="connsiteY2315" fmla="*/ 2002979 h 6857985"/>
                <a:gd name="connsiteX2316" fmla="*/ 6070043 w 6868353"/>
                <a:gd name="connsiteY2316" fmla="*/ 2008925 h 6857985"/>
                <a:gd name="connsiteX2317" fmla="*/ 6069631 w 6868353"/>
                <a:gd name="connsiteY2317" fmla="*/ 1999893 h 6857985"/>
                <a:gd name="connsiteX2318" fmla="*/ 6091943 w 6868353"/>
                <a:gd name="connsiteY2318" fmla="*/ 2034776 h 6857985"/>
                <a:gd name="connsiteX2319" fmla="*/ 6088163 w 6868353"/>
                <a:gd name="connsiteY2319" fmla="*/ 2045210 h 6857985"/>
                <a:gd name="connsiteX2320" fmla="*/ 6072195 w 6868353"/>
                <a:gd name="connsiteY2320" fmla="*/ 2017604 h 6857985"/>
                <a:gd name="connsiteX2321" fmla="*/ 6055219 w 6868353"/>
                <a:gd name="connsiteY2321" fmla="*/ 1999596 h 6857985"/>
                <a:gd name="connsiteX2322" fmla="*/ 6056905 w 6868353"/>
                <a:gd name="connsiteY2322" fmla="*/ 1995485 h 6857985"/>
                <a:gd name="connsiteX2323" fmla="*/ 1448515 w 6868353"/>
                <a:gd name="connsiteY2323" fmla="*/ 1983584 h 6857985"/>
                <a:gd name="connsiteX2324" fmla="*/ 1443079 w 6868353"/>
                <a:gd name="connsiteY2324" fmla="*/ 1998775 h 6857985"/>
                <a:gd name="connsiteX2325" fmla="*/ 1413873 w 6868353"/>
                <a:gd name="connsiteY2325" fmla="*/ 2043710 h 6857985"/>
                <a:gd name="connsiteX2326" fmla="*/ 1376668 w 6868353"/>
                <a:gd name="connsiteY2326" fmla="*/ 2096813 h 6857985"/>
                <a:gd name="connsiteX2327" fmla="*/ 1359438 w 6868353"/>
                <a:gd name="connsiteY2327" fmla="*/ 2119365 h 6857985"/>
                <a:gd name="connsiteX2328" fmla="*/ 1346343 w 6868353"/>
                <a:gd name="connsiteY2328" fmla="*/ 2136085 h 6857985"/>
                <a:gd name="connsiteX2329" fmla="*/ 1357527 w 6868353"/>
                <a:gd name="connsiteY2329" fmla="*/ 2116208 h 6857985"/>
                <a:gd name="connsiteX2330" fmla="*/ 1370792 w 6868353"/>
                <a:gd name="connsiteY2330" fmla="*/ 2096672 h 6857985"/>
                <a:gd name="connsiteX2331" fmla="*/ 1398838 w 6868353"/>
                <a:gd name="connsiteY2331" fmla="*/ 2057456 h 6857985"/>
                <a:gd name="connsiteX2332" fmla="*/ 1425538 w 6868353"/>
                <a:gd name="connsiteY2332" fmla="*/ 2019034 h 6857985"/>
                <a:gd name="connsiteX2333" fmla="*/ 1448515 w 6868353"/>
                <a:gd name="connsiteY2333" fmla="*/ 1983584 h 6857985"/>
                <a:gd name="connsiteX2334" fmla="*/ 6415887 w 6868353"/>
                <a:gd name="connsiteY2334" fmla="*/ 1981843 h 6857985"/>
                <a:gd name="connsiteX2335" fmla="*/ 6444499 w 6868353"/>
                <a:gd name="connsiteY2335" fmla="*/ 2038613 h 6857985"/>
                <a:gd name="connsiteX2336" fmla="*/ 6415887 w 6868353"/>
                <a:gd name="connsiteY2336" fmla="*/ 1981843 h 6857985"/>
                <a:gd name="connsiteX2337" fmla="*/ 582867 w 6868353"/>
                <a:gd name="connsiteY2337" fmla="*/ 1962408 h 6857985"/>
                <a:gd name="connsiteX2338" fmla="*/ 578220 w 6868353"/>
                <a:gd name="connsiteY2338" fmla="*/ 1963212 h 6857985"/>
                <a:gd name="connsiteX2339" fmla="*/ 567970 w 6868353"/>
                <a:gd name="connsiteY2339" fmla="*/ 1983881 h 6857985"/>
                <a:gd name="connsiteX2340" fmla="*/ 553827 w 6868353"/>
                <a:gd name="connsiteY2340" fmla="*/ 2020860 h 6857985"/>
                <a:gd name="connsiteX2341" fmla="*/ 574624 w 6868353"/>
                <a:gd name="connsiteY2341" fmla="*/ 1997076 h 6857985"/>
                <a:gd name="connsiteX2342" fmla="*/ 584506 w 6868353"/>
                <a:gd name="connsiteY2342" fmla="*/ 1976349 h 6857985"/>
                <a:gd name="connsiteX2343" fmla="*/ 578998 w 6868353"/>
                <a:gd name="connsiteY2343" fmla="*/ 1972966 h 6857985"/>
                <a:gd name="connsiteX2344" fmla="*/ 582867 w 6868353"/>
                <a:gd name="connsiteY2344" fmla="*/ 1962408 h 6857985"/>
                <a:gd name="connsiteX2345" fmla="*/ 1390344 w 6868353"/>
                <a:gd name="connsiteY2345" fmla="*/ 1959843 h 6857985"/>
                <a:gd name="connsiteX2346" fmla="*/ 1335202 w 6868353"/>
                <a:gd name="connsiteY2346" fmla="*/ 2048991 h 6857985"/>
                <a:gd name="connsiteX2347" fmla="*/ 1356919 w 6868353"/>
                <a:gd name="connsiteY2347" fmla="*/ 2008020 h 6857985"/>
                <a:gd name="connsiteX2348" fmla="*/ 1390344 w 6868353"/>
                <a:gd name="connsiteY2348" fmla="*/ 1959843 h 6857985"/>
                <a:gd name="connsiteX2349" fmla="*/ 5983031 w 6868353"/>
                <a:gd name="connsiteY2349" fmla="*/ 1957266 h 6857985"/>
                <a:gd name="connsiteX2350" fmla="*/ 6024811 w 6868353"/>
                <a:gd name="connsiteY2350" fmla="*/ 2022092 h 6857985"/>
                <a:gd name="connsiteX2351" fmla="*/ 6003107 w 6868353"/>
                <a:gd name="connsiteY2351" fmla="*/ 2001168 h 6857985"/>
                <a:gd name="connsiteX2352" fmla="*/ 5983031 w 6868353"/>
                <a:gd name="connsiteY2352" fmla="*/ 1957266 h 6857985"/>
                <a:gd name="connsiteX2353" fmla="*/ 6017581 w 6868353"/>
                <a:gd name="connsiteY2353" fmla="*/ 1950794 h 6857985"/>
                <a:gd name="connsiteX2354" fmla="*/ 6039547 w 6868353"/>
                <a:gd name="connsiteY2354" fmla="*/ 1979294 h 6857985"/>
                <a:gd name="connsiteX2355" fmla="*/ 6059085 w 6868353"/>
                <a:gd name="connsiteY2355" fmla="*/ 2011077 h 6857985"/>
                <a:gd name="connsiteX2356" fmla="*/ 6073483 w 6868353"/>
                <a:gd name="connsiteY2356" fmla="*/ 2038273 h 6857985"/>
                <a:gd name="connsiteX2357" fmla="*/ 6055079 w 6868353"/>
                <a:gd name="connsiteY2357" fmla="*/ 2013823 h 6857985"/>
                <a:gd name="connsiteX2358" fmla="*/ 6015635 w 6868353"/>
                <a:gd name="connsiteY2358" fmla="*/ 1953047 h 6857985"/>
                <a:gd name="connsiteX2359" fmla="*/ 6017581 w 6868353"/>
                <a:gd name="connsiteY2359" fmla="*/ 1950794 h 6857985"/>
                <a:gd name="connsiteX2360" fmla="*/ 1268337 w 6868353"/>
                <a:gd name="connsiteY2360" fmla="*/ 1948701 h 6857985"/>
                <a:gd name="connsiteX2361" fmla="*/ 1227225 w 6868353"/>
                <a:gd name="connsiteY2361" fmla="*/ 2017646 h 6857985"/>
                <a:gd name="connsiteX2362" fmla="*/ 1219240 w 6868353"/>
                <a:gd name="connsiteY2362" fmla="*/ 2022573 h 6857985"/>
                <a:gd name="connsiteX2363" fmla="*/ 1211199 w 6868353"/>
                <a:gd name="connsiteY2363" fmla="*/ 2021271 h 6857985"/>
                <a:gd name="connsiteX2364" fmla="*/ 1241977 w 6868353"/>
                <a:gd name="connsiteY2364" fmla="*/ 1967997 h 6857985"/>
                <a:gd name="connsiteX2365" fmla="*/ 1268337 w 6868353"/>
                <a:gd name="connsiteY2365" fmla="*/ 1948701 h 6857985"/>
                <a:gd name="connsiteX2366" fmla="*/ 1248239 w 6868353"/>
                <a:gd name="connsiteY2366" fmla="*/ 1939341 h 6857985"/>
                <a:gd name="connsiteX2367" fmla="*/ 1231345 w 6868353"/>
                <a:gd name="connsiteY2367" fmla="*/ 1973703 h 6857985"/>
                <a:gd name="connsiteX2368" fmla="*/ 1220642 w 6868353"/>
                <a:gd name="connsiteY2368" fmla="*/ 1974156 h 6857985"/>
                <a:gd name="connsiteX2369" fmla="*/ 1236257 w 6868353"/>
                <a:gd name="connsiteY2369" fmla="*/ 1950018 h 6857985"/>
                <a:gd name="connsiteX2370" fmla="*/ 1248239 w 6868353"/>
                <a:gd name="connsiteY2370" fmla="*/ 1939341 h 6857985"/>
                <a:gd name="connsiteX2371" fmla="*/ 6218351 w 6868353"/>
                <a:gd name="connsiteY2371" fmla="*/ 1934941 h 6857985"/>
                <a:gd name="connsiteX2372" fmla="*/ 6225035 w 6868353"/>
                <a:gd name="connsiteY2372" fmla="*/ 1950995 h 6857985"/>
                <a:gd name="connsiteX2373" fmla="*/ 6256931 w 6868353"/>
                <a:gd name="connsiteY2373" fmla="*/ 2023763 h 6857985"/>
                <a:gd name="connsiteX2374" fmla="*/ 6229523 w 6868353"/>
                <a:gd name="connsiteY2374" fmla="*/ 1990989 h 6857985"/>
                <a:gd name="connsiteX2375" fmla="*/ 6218351 w 6868353"/>
                <a:gd name="connsiteY2375" fmla="*/ 1934941 h 6857985"/>
                <a:gd name="connsiteX2376" fmla="*/ 6077431 w 6868353"/>
                <a:gd name="connsiteY2376" fmla="*/ 1919509 h 6857985"/>
                <a:gd name="connsiteX2377" fmla="*/ 6105887 w 6868353"/>
                <a:gd name="connsiteY2377" fmla="*/ 1985963 h 6857985"/>
                <a:gd name="connsiteX2378" fmla="*/ 6102377 w 6868353"/>
                <a:gd name="connsiteY2378" fmla="*/ 1960423 h 6857985"/>
                <a:gd name="connsiteX2379" fmla="*/ 6084339 w 6868353"/>
                <a:gd name="connsiteY2379" fmla="*/ 1934530 h 6857985"/>
                <a:gd name="connsiteX2380" fmla="*/ 6077431 w 6868353"/>
                <a:gd name="connsiteY2380" fmla="*/ 1919509 h 6857985"/>
                <a:gd name="connsiteX2381" fmla="*/ 6046923 w 6868353"/>
                <a:gd name="connsiteY2381" fmla="*/ 1906343 h 6857985"/>
                <a:gd name="connsiteX2382" fmla="*/ 6055699 w 6868353"/>
                <a:gd name="connsiteY2382" fmla="*/ 1934134 h 6857985"/>
                <a:gd name="connsiteX2383" fmla="*/ 6078707 w 6868353"/>
                <a:gd name="connsiteY2383" fmla="*/ 1962066 h 6857985"/>
                <a:gd name="connsiteX2384" fmla="*/ 6084779 w 6868353"/>
                <a:gd name="connsiteY2384" fmla="*/ 1970772 h 6857985"/>
                <a:gd name="connsiteX2385" fmla="*/ 6058023 w 6868353"/>
                <a:gd name="connsiteY2385" fmla="*/ 1917145 h 6857985"/>
                <a:gd name="connsiteX2386" fmla="*/ 6046923 w 6868353"/>
                <a:gd name="connsiteY2386" fmla="*/ 1906343 h 6857985"/>
                <a:gd name="connsiteX2387" fmla="*/ 6530389 w 6868353"/>
                <a:gd name="connsiteY2387" fmla="*/ 1890430 h 6857985"/>
                <a:gd name="connsiteX2388" fmla="*/ 6545877 w 6868353"/>
                <a:gd name="connsiteY2388" fmla="*/ 1913563 h 6857985"/>
                <a:gd name="connsiteX2389" fmla="*/ 6565655 w 6868353"/>
                <a:gd name="connsiteY2389" fmla="*/ 1945020 h 6857985"/>
                <a:gd name="connsiteX2390" fmla="*/ 6561747 w 6868353"/>
                <a:gd name="connsiteY2390" fmla="*/ 1952623 h 6857985"/>
                <a:gd name="connsiteX2391" fmla="*/ 6545523 w 6868353"/>
                <a:gd name="connsiteY2391" fmla="*/ 1921137 h 6857985"/>
                <a:gd name="connsiteX2392" fmla="*/ 6530389 w 6868353"/>
                <a:gd name="connsiteY2392" fmla="*/ 1890430 h 6857985"/>
                <a:gd name="connsiteX2393" fmla="*/ 478383 w 6868353"/>
                <a:gd name="connsiteY2393" fmla="*/ 1890161 h 6857985"/>
                <a:gd name="connsiteX2394" fmla="*/ 478893 w 6868353"/>
                <a:gd name="connsiteY2394" fmla="*/ 1914285 h 6857985"/>
                <a:gd name="connsiteX2395" fmla="*/ 454797 w 6868353"/>
                <a:gd name="connsiteY2395" fmla="*/ 1936738 h 6857985"/>
                <a:gd name="connsiteX2396" fmla="*/ 461352 w 6868353"/>
                <a:gd name="connsiteY2396" fmla="*/ 1903851 h 6857985"/>
                <a:gd name="connsiteX2397" fmla="*/ 465712 w 6868353"/>
                <a:gd name="connsiteY2397" fmla="*/ 1908820 h 6857985"/>
                <a:gd name="connsiteX2398" fmla="*/ 456949 w 6868353"/>
                <a:gd name="connsiteY2398" fmla="*/ 1932817 h 6857985"/>
                <a:gd name="connsiteX2399" fmla="*/ 478383 w 6868353"/>
                <a:gd name="connsiteY2399" fmla="*/ 1890161 h 6857985"/>
                <a:gd name="connsiteX2400" fmla="*/ 645594 w 6868353"/>
                <a:gd name="connsiteY2400" fmla="*/ 1888446 h 6857985"/>
                <a:gd name="connsiteX2401" fmla="*/ 638402 w 6868353"/>
                <a:gd name="connsiteY2401" fmla="*/ 1892525 h 6857985"/>
                <a:gd name="connsiteX2402" fmla="*/ 633645 w 6868353"/>
                <a:gd name="connsiteY2402" fmla="*/ 1920330 h 6857985"/>
                <a:gd name="connsiteX2403" fmla="*/ 645594 w 6868353"/>
                <a:gd name="connsiteY2403" fmla="*/ 1888446 h 6857985"/>
                <a:gd name="connsiteX2404" fmla="*/ 6100239 w 6868353"/>
                <a:gd name="connsiteY2404" fmla="*/ 1880973 h 6857985"/>
                <a:gd name="connsiteX2405" fmla="*/ 6111467 w 6868353"/>
                <a:gd name="connsiteY2405" fmla="*/ 1892001 h 6857985"/>
                <a:gd name="connsiteX2406" fmla="*/ 6112215 w 6868353"/>
                <a:gd name="connsiteY2406" fmla="*/ 1928697 h 6857985"/>
                <a:gd name="connsiteX2407" fmla="*/ 6128001 w 6868353"/>
                <a:gd name="connsiteY2407" fmla="*/ 1971862 h 6857985"/>
                <a:gd name="connsiteX2408" fmla="*/ 6156923 w 6868353"/>
                <a:gd name="connsiteY2408" fmla="*/ 2023167 h 6857985"/>
                <a:gd name="connsiteX2409" fmla="*/ 6141337 w 6868353"/>
                <a:gd name="connsiteY2409" fmla="*/ 2009336 h 6857985"/>
                <a:gd name="connsiteX2410" fmla="*/ 6123697 w 6868353"/>
                <a:gd name="connsiteY2410" fmla="*/ 1975953 h 6857985"/>
                <a:gd name="connsiteX2411" fmla="*/ 6120087 w 6868353"/>
                <a:gd name="connsiteY2411" fmla="*/ 1950230 h 6857985"/>
                <a:gd name="connsiteX2412" fmla="*/ 6111691 w 6868353"/>
                <a:gd name="connsiteY2412" fmla="*/ 1958512 h 6857985"/>
                <a:gd name="connsiteX2413" fmla="*/ 6108947 w 6868353"/>
                <a:gd name="connsiteY2413" fmla="*/ 1939272 h 6857985"/>
                <a:gd name="connsiteX2414" fmla="*/ 6090783 w 6868353"/>
                <a:gd name="connsiteY2414" fmla="*/ 1913209 h 6857985"/>
                <a:gd name="connsiteX2415" fmla="*/ 6106087 w 6868353"/>
                <a:gd name="connsiteY2415" fmla="*/ 1919891 h 6857985"/>
                <a:gd name="connsiteX2416" fmla="*/ 6100239 w 6868353"/>
                <a:gd name="connsiteY2416" fmla="*/ 1880973 h 6857985"/>
                <a:gd name="connsiteX2417" fmla="*/ 550373 w 6868353"/>
                <a:gd name="connsiteY2417" fmla="*/ 1876494 h 6857985"/>
                <a:gd name="connsiteX2418" fmla="*/ 541510 w 6868353"/>
                <a:gd name="connsiteY2418" fmla="*/ 1888986 h 6857985"/>
                <a:gd name="connsiteX2419" fmla="*/ 514244 w 6868353"/>
                <a:gd name="connsiteY2419" fmla="*/ 1940985 h 6857985"/>
                <a:gd name="connsiteX2420" fmla="*/ 547598 w 6868353"/>
                <a:gd name="connsiteY2420" fmla="*/ 1902463 h 6857985"/>
                <a:gd name="connsiteX2421" fmla="*/ 525385 w 6868353"/>
                <a:gd name="connsiteY2421" fmla="*/ 1944921 h 6857985"/>
                <a:gd name="connsiteX2422" fmla="*/ 504277 w 6868353"/>
                <a:gd name="connsiteY2422" fmla="*/ 1985976 h 6857985"/>
                <a:gd name="connsiteX2423" fmla="*/ 502026 w 6868353"/>
                <a:gd name="connsiteY2423" fmla="*/ 2014645 h 6857985"/>
                <a:gd name="connsiteX2424" fmla="*/ 531360 w 6868353"/>
                <a:gd name="connsiteY2424" fmla="*/ 1942797 h 6857985"/>
                <a:gd name="connsiteX2425" fmla="*/ 564048 w 6868353"/>
                <a:gd name="connsiteY2425" fmla="*/ 1877419 h 6857985"/>
                <a:gd name="connsiteX2426" fmla="*/ 530652 w 6868353"/>
                <a:gd name="connsiteY2426" fmla="*/ 1909655 h 6857985"/>
                <a:gd name="connsiteX2427" fmla="*/ 550373 w 6868353"/>
                <a:gd name="connsiteY2427" fmla="*/ 1876494 h 6857985"/>
                <a:gd name="connsiteX2428" fmla="*/ 632158 w 6868353"/>
                <a:gd name="connsiteY2428" fmla="*/ 1873215 h 6857985"/>
                <a:gd name="connsiteX2429" fmla="*/ 615340 w 6868353"/>
                <a:gd name="connsiteY2429" fmla="*/ 1880095 h 6857985"/>
                <a:gd name="connsiteX2430" fmla="*/ 605741 w 6868353"/>
                <a:gd name="connsiteY2430" fmla="*/ 1935789 h 6857985"/>
                <a:gd name="connsiteX2431" fmla="*/ 632158 w 6868353"/>
                <a:gd name="connsiteY2431" fmla="*/ 1873215 h 6857985"/>
                <a:gd name="connsiteX2432" fmla="*/ 660317 w 6868353"/>
                <a:gd name="connsiteY2432" fmla="*/ 1869860 h 6857985"/>
                <a:gd name="connsiteX2433" fmla="*/ 622971 w 6868353"/>
                <a:gd name="connsiteY2433" fmla="*/ 1940589 h 6857985"/>
                <a:gd name="connsiteX2434" fmla="*/ 628945 w 6868353"/>
                <a:gd name="connsiteY2434" fmla="*/ 1947993 h 6857985"/>
                <a:gd name="connsiteX2435" fmla="*/ 666150 w 6868353"/>
                <a:gd name="connsiteY2435" fmla="*/ 1877490 h 6857985"/>
                <a:gd name="connsiteX2436" fmla="*/ 660317 w 6868353"/>
                <a:gd name="connsiteY2436" fmla="*/ 1869860 h 6857985"/>
                <a:gd name="connsiteX2437" fmla="*/ 6324559 w 6868353"/>
                <a:gd name="connsiteY2437" fmla="*/ 1868543 h 6857985"/>
                <a:gd name="connsiteX2438" fmla="*/ 6374265 w 6868353"/>
                <a:gd name="connsiteY2438" fmla="*/ 1944779 h 6857985"/>
                <a:gd name="connsiteX2439" fmla="*/ 6399803 w 6868353"/>
                <a:gd name="connsiteY2439" fmla="*/ 1993692 h 6857985"/>
                <a:gd name="connsiteX2440" fmla="*/ 6415519 w 6868353"/>
                <a:gd name="connsiteY2440" fmla="*/ 2034606 h 6857985"/>
                <a:gd name="connsiteX2441" fmla="*/ 6393249 w 6868353"/>
                <a:gd name="connsiteY2441" fmla="*/ 1995080 h 6857985"/>
                <a:gd name="connsiteX2442" fmla="*/ 6391649 w 6868353"/>
                <a:gd name="connsiteY2442" fmla="*/ 1981432 h 6857985"/>
                <a:gd name="connsiteX2443" fmla="*/ 6338391 w 6868353"/>
                <a:gd name="connsiteY2443" fmla="*/ 1901501 h 6857985"/>
                <a:gd name="connsiteX2444" fmla="*/ 6324559 w 6868353"/>
                <a:gd name="connsiteY2444" fmla="*/ 1868543 h 6857985"/>
                <a:gd name="connsiteX2445" fmla="*/ 1502609 w 6868353"/>
                <a:gd name="connsiteY2445" fmla="*/ 1861054 h 6857985"/>
                <a:gd name="connsiteX2446" fmla="*/ 1464144 w 6868353"/>
                <a:gd name="connsiteY2446" fmla="*/ 1916592 h 6857985"/>
                <a:gd name="connsiteX2447" fmla="*/ 1476107 w 6868353"/>
                <a:gd name="connsiteY2447" fmla="*/ 1894224 h 6857985"/>
                <a:gd name="connsiteX2448" fmla="*/ 1502609 w 6868353"/>
                <a:gd name="connsiteY2448" fmla="*/ 1861054 h 6857985"/>
                <a:gd name="connsiteX2449" fmla="*/ 517995 w 6868353"/>
                <a:gd name="connsiteY2449" fmla="*/ 1858747 h 6857985"/>
                <a:gd name="connsiteX2450" fmla="*/ 507051 w 6868353"/>
                <a:gd name="connsiteY2450" fmla="*/ 1885702 h 6857985"/>
                <a:gd name="connsiteX2451" fmla="*/ 495315 w 6868353"/>
                <a:gd name="connsiteY2451" fmla="*/ 1870511 h 6857985"/>
                <a:gd name="connsiteX2452" fmla="*/ 506683 w 6868353"/>
                <a:gd name="connsiteY2452" fmla="*/ 1867666 h 6857985"/>
                <a:gd name="connsiteX2453" fmla="*/ 489964 w 6868353"/>
                <a:gd name="connsiteY2453" fmla="*/ 1893177 h 6857985"/>
                <a:gd name="connsiteX2454" fmla="*/ 517995 w 6868353"/>
                <a:gd name="connsiteY2454" fmla="*/ 1858747 h 6857985"/>
                <a:gd name="connsiteX2455" fmla="*/ 466871 w 6868353"/>
                <a:gd name="connsiteY2455" fmla="*/ 1850745 h 6857985"/>
                <a:gd name="connsiteX2456" fmla="*/ 428394 w 6868353"/>
                <a:gd name="connsiteY2456" fmla="*/ 1931939 h 6857985"/>
                <a:gd name="connsiteX2457" fmla="*/ 381308 w 6868353"/>
                <a:gd name="connsiteY2457" fmla="*/ 2011658 h 6857985"/>
                <a:gd name="connsiteX2458" fmla="*/ 359959 w 6868353"/>
                <a:gd name="connsiteY2458" fmla="*/ 2039491 h 6857985"/>
                <a:gd name="connsiteX2459" fmla="*/ 339615 w 6868353"/>
                <a:gd name="connsiteY2459" fmla="*/ 2069377 h 6857985"/>
                <a:gd name="connsiteX2460" fmla="*/ 370336 w 6868353"/>
                <a:gd name="connsiteY2460" fmla="*/ 2021398 h 6857985"/>
                <a:gd name="connsiteX2461" fmla="*/ 363753 w 6868353"/>
                <a:gd name="connsiteY2461" fmla="*/ 2007977 h 6857985"/>
                <a:gd name="connsiteX2462" fmla="*/ 406833 w 6868353"/>
                <a:gd name="connsiteY2462" fmla="*/ 1957139 h 6857985"/>
                <a:gd name="connsiteX2463" fmla="*/ 426483 w 6868353"/>
                <a:gd name="connsiteY2463" fmla="*/ 1911397 h 6857985"/>
                <a:gd name="connsiteX2464" fmla="*/ 434836 w 6868353"/>
                <a:gd name="connsiteY2464" fmla="*/ 1896023 h 6857985"/>
                <a:gd name="connsiteX2465" fmla="*/ 443953 w 6868353"/>
                <a:gd name="connsiteY2465" fmla="*/ 1881144 h 6857985"/>
                <a:gd name="connsiteX2466" fmla="*/ 460460 w 6868353"/>
                <a:gd name="connsiteY2466" fmla="*/ 1855420 h 6857985"/>
                <a:gd name="connsiteX2467" fmla="*/ 466871 w 6868353"/>
                <a:gd name="connsiteY2467" fmla="*/ 1850745 h 6857985"/>
                <a:gd name="connsiteX2468" fmla="*/ 6071905 w 6868353"/>
                <a:gd name="connsiteY2468" fmla="*/ 1836358 h 6857985"/>
                <a:gd name="connsiteX2469" fmla="*/ 6072647 w 6868353"/>
                <a:gd name="connsiteY2469" fmla="*/ 1837511 h 6857985"/>
                <a:gd name="connsiteX2470" fmla="*/ 6072785 w 6868353"/>
                <a:gd name="connsiteY2470" fmla="*/ 1837828 h 6857985"/>
                <a:gd name="connsiteX2471" fmla="*/ 619856 w 6868353"/>
                <a:gd name="connsiteY2471" fmla="*/ 1828195 h 6857985"/>
                <a:gd name="connsiteX2472" fmla="*/ 558952 w 6868353"/>
                <a:gd name="connsiteY2472" fmla="*/ 1899604 h 6857985"/>
                <a:gd name="connsiteX2473" fmla="*/ 575771 w 6868353"/>
                <a:gd name="connsiteY2473" fmla="*/ 1886494 h 6857985"/>
                <a:gd name="connsiteX2474" fmla="*/ 553473 w 6868353"/>
                <a:gd name="connsiteY2474" fmla="*/ 1910038 h 6857985"/>
                <a:gd name="connsiteX2475" fmla="*/ 534163 w 6868353"/>
                <a:gd name="connsiteY2475" fmla="*/ 1947058 h 6857985"/>
                <a:gd name="connsiteX2476" fmla="*/ 527721 w 6868353"/>
                <a:gd name="connsiteY2476" fmla="*/ 1967430 h 6857985"/>
                <a:gd name="connsiteX2477" fmla="*/ 543238 w 6868353"/>
                <a:gd name="connsiteY2477" fmla="*/ 1948389 h 6857985"/>
                <a:gd name="connsiteX2478" fmla="*/ 538877 w 6868353"/>
                <a:gd name="connsiteY2478" fmla="*/ 1970559 h 6857985"/>
                <a:gd name="connsiteX2479" fmla="*/ 512432 w 6868353"/>
                <a:gd name="connsiteY2479" fmla="*/ 1999397 h 6857985"/>
                <a:gd name="connsiteX2480" fmla="*/ 478440 w 6868353"/>
                <a:gd name="connsiteY2480" fmla="*/ 2079088 h 6857985"/>
                <a:gd name="connsiteX2481" fmla="*/ 498020 w 6868353"/>
                <a:gd name="connsiteY2481" fmla="*/ 2036999 h 6857985"/>
                <a:gd name="connsiteX2482" fmla="*/ 523998 w 6868353"/>
                <a:gd name="connsiteY2482" fmla="*/ 2002130 h 6857985"/>
                <a:gd name="connsiteX2483" fmla="*/ 530227 w 6868353"/>
                <a:gd name="connsiteY2483" fmla="*/ 2009435 h 6857985"/>
                <a:gd name="connsiteX2484" fmla="*/ 545035 w 6868353"/>
                <a:gd name="connsiteY2484" fmla="*/ 1978006 h 6857985"/>
                <a:gd name="connsiteX2485" fmla="*/ 556474 w 6868353"/>
                <a:gd name="connsiteY2485" fmla="*/ 1980979 h 6857985"/>
                <a:gd name="connsiteX2486" fmla="*/ 566427 w 6868353"/>
                <a:gd name="connsiteY2486" fmla="*/ 1954363 h 6857985"/>
                <a:gd name="connsiteX2487" fmla="*/ 564898 w 6868353"/>
                <a:gd name="connsiteY2487" fmla="*/ 1907107 h 6857985"/>
                <a:gd name="connsiteX2488" fmla="*/ 581830 w 6868353"/>
                <a:gd name="connsiteY2488" fmla="*/ 1899944 h 6857985"/>
                <a:gd name="connsiteX2489" fmla="*/ 619856 w 6868353"/>
                <a:gd name="connsiteY2489" fmla="*/ 1828195 h 6857985"/>
                <a:gd name="connsiteX2490" fmla="*/ 1318143 w 6868353"/>
                <a:gd name="connsiteY2490" fmla="*/ 1820692 h 6857985"/>
                <a:gd name="connsiteX2491" fmla="*/ 1279649 w 6868353"/>
                <a:gd name="connsiteY2491" fmla="*/ 1844334 h 6857985"/>
                <a:gd name="connsiteX2492" fmla="*/ 1251547 w 6868353"/>
                <a:gd name="connsiteY2492" fmla="*/ 1883663 h 6857985"/>
                <a:gd name="connsiteX2493" fmla="*/ 1273264 w 6868353"/>
                <a:gd name="connsiteY2493" fmla="*/ 1878156 h 6857985"/>
                <a:gd name="connsiteX2494" fmla="*/ 1318143 w 6868353"/>
                <a:gd name="connsiteY2494" fmla="*/ 1820692 h 6857985"/>
                <a:gd name="connsiteX2495" fmla="*/ 5921831 w 6868353"/>
                <a:gd name="connsiteY2495" fmla="*/ 1793100 h 6857985"/>
                <a:gd name="connsiteX2496" fmla="*/ 5926963 w 6868353"/>
                <a:gd name="connsiteY2496" fmla="*/ 1801852 h 6857985"/>
                <a:gd name="connsiteX2497" fmla="*/ 5926525 w 6868353"/>
                <a:gd name="connsiteY2497" fmla="*/ 1801715 h 6857985"/>
                <a:gd name="connsiteX2498" fmla="*/ 5925775 w 6868353"/>
                <a:gd name="connsiteY2498" fmla="*/ 1800388 h 6857985"/>
                <a:gd name="connsiteX2499" fmla="*/ 5921831 w 6868353"/>
                <a:gd name="connsiteY2499" fmla="*/ 1793100 h 6857985"/>
                <a:gd name="connsiteX2500" fmla="*/ 5961923 w 6868353"/>
                <a:gd name="connsiteY2500" fmla="*/ 1778278 h 6857985"/>
                <a:gd name="connsiteX2501" fmla="*/ 6006391 w 6868353"/>
                <a:gd name="connsiteY2501" fmla="*/ 1859653 h 6857985"/>
                <a:gd name="connsiteX2502" fmla="*/ 6022771 w 6868353"/>
                <a:gd name="connsiteY2502" fmla="*/ 1877533 h 6857985"/>
                <a:gd name="connsiteX2503" fmla="*/ 6032243 w 6868353"/>
                <a:gd name="connsiteY2503" fmla="*/ 1888109 h 6857985"/>
                <a:gd name="connsiteX2504" fmla="*/ 6069093 w 6868353"/>
                <a:gd name="connsiteY2504" fmla="*/ 1927905 h 6857985"/>
                <a:gd name="connsiteX2505" fmla="*/ 6071343 w 6868353"/>
                <a:gd name="connsiteY2505" fmla="*/ 1910746 h 6857985"/>
                <a:gd name="connsiteX2506" fmla="*/ 6049187 w 6868353"/>
                <a:gd name="connsiteY2506" fmla="*/ 1889241 h 6857985"/>
                <a:gd name="connsiteX2507" fmla="*/ 6042591 w 6868353"/>
                <a:gd name="connsiteY2507" fmla="*/ 1863348 h 6857985"/>
                <a:gd name="connsiteX2508" fmla="*/ 6030443 w 6868353"/>
                <a:gd name="connsiteY2508" fmla="*/ 1833632 h 6857985"/>
                <a:gd name="connsiteX2509" fmla="*/ 6020067 w 6868353"/>
                <a:gd name="connsiteY2509" fmla="*/ 1829696 h 6857985"/>
                <a:gd name="connsiteX2510" fmla="*/ 6028887 w 6868353"/>
                <a:gd name="connsiteY2510" fmla="*/ 1850677 h 6857985"/>
                <a:gd name="connsiteX2511" fmla="*/ 6037111 w 6868353"/>
                <a:gd name="connsiteY2511" fmla="*/ 1872026 h 6857985"/>
                <a:gd name="connsiteX2512" fmla="*/ 6015367 w 6868353"/>
                <a:gd name="connsiteY2512" fmla="*/ 1836662 h 6857985"/>
                <a:gd name="connsiteX2513" fmla="*/ 6000671 w 6868353"/>
                <a:gd name="connsiteY2513" fmla="*/ 1804553 h 6857985"/>
                <a:gd name="connsiteX2514" fmla="*/ 5961923 w 6868353"/>
                <a:gd name="connsiteY2514" fmla="*/ 1778278 h 6857985"/>
                <a:gd name="connsiteX2515" fmla="*/ 6266043 w 6868353"/>
                <a:gd name="connsiteY2515" fmla="*/ 1772381 h 6857985"/>
                <a:gd name="connsiteX2516" fmla="*/ 6282811 w 6868353"/>
                <a:gd name="connsiteY2516" fmla="*/ 1791656 h 6857985"/>
                <a:gd name="connsiteX2517" fmla="*/ 6311053 w 6868353"/>
                <a:gd name="connsiteY2517" fmla="*/ 1842735 h 6857985"/>
                <a:gd name="connsiteX2518" fmla="*/ 6267039 w 6868353"/>
                <a:gd name="connsiteY2518" fmla="*/ 1784224 h 6857985"/>
                <a:gd name="connsiteX2519" fmla="*/ 6266043 w 6868353"/>
                <a:gd name="connsiteY2519" fmla="*/ 1772381 h 6857985"/>
                <a:gd name="connsiteX2520" fmla="*/ 6033401 w 6868353"/>
                <a:gd name="connsiteY2520" fmla="*/ 1768877 h 6857985"/>
                <a:gd name="connsiteX2521" fmla="*/ 6033447 w 6868353"/>
                <a:gd name="connsiteY2521" fmla="*/ 1769023 h 6857985"/>
                <a:gd name="connsiteX2522" fmla="*/ 6032809 w 6868353"/>
                <a:gd name="connsiteY2522" fmla="*/ 1769921 h 6857985"/>
                <a:gd name="connsiteX2523" fmla="*/ 6032187 w 6868353"/>
                <a:gd name="connsiteY2523" fmla="*/ 1769160 h 6857985"/>
                <a:gd name="connsiteX2524" fmla="*/ 6045239 w 6868353"/>
                <a:gd name="connsiteY2524" fmla="*/ 1762252 h 6857985"/>
                <a:gd name="connsiteX2525" fmla="*/ 6068571 w 6868353"/>
                <a:gd name="connsiteY2525" fmla="*/ 1830786 h 6857985"/>
                <a:gd name="connsiteX2526" fmla="*/ 6071905 w 6868353"/>
                <a:gd name="connsiteY2526" fmla="*/ 1836358 h 6857985"/>
                <a:gd name="connsiteX2527" fmla="*/ 6064139 w 6868353"/>
                <a:gd name="connsiteY2527" fmla="*/ 1824274 h 6857985"/>
                <a:gd name="connsiteX2528" fmla="*/ 6050379 w 6868353"/>
                <a:gd name="connsiteY2528" fmla="*/ 1811830 h 6857985"/>
                <a:gd name="connsiteX2529" fmla="*/ 6029579 w 6868353"/>
                <a:gd name="connsiteY2529" fmla="*/ 1780104 h 6857985"/>
                <a:gd name="connsiteX2530" fmla="*/ 6037353 w 6868353"/>
                <a:gd name="connsiteY2530" fmla="*/ 1794912 h 6857985"/>
                <a:gd name="connsiteX2531" fmla="*/ 6029991 w 6868353"/>
                <a:gd name="connsiteY2531" fmla="*/ 1773889 h 6857985"/>
                <a:gd name="connsiteX2532" fmla="*/ 6032809 w 6868353"/>
                <a:gd name="connsiteY2532" fmla="*/ 1769921 h 6857985"/>
                <a:gd name="connsiteX2533" fmla="*/ 6043813 w 6868353"/>
                <a:gd name="connsiteY2533" fmla="*/ 1783363 h 6857985"/>
                <a:gd name="connsiteX2534" fmla="*/ 6045239 w 6868353"/>
                <a:gd name="connsiteY2534" fmla="*/ 1762252 h 6857985"/>
                <a:gd name="connsiteX2535" fmla="*/ 6314649 w 6868353"/>
                <a:gd name="connsiteY2535" fmla="*/ 1761261 h 6857985"/>
                <a:gd name="connsiteX2536" fmla="*/ 6322915 w 6868353"/>
                <a:gd name="connsiteY2536" fmla="*/ 1798381 h 6857985"/>
                <a:gd name="connsiteX2537" fmla="*/ 6329939 w 6868353"/>
                <a:gd name="connsiteY2537" fmla="*/ 1782921 h 6857985"/>
                <a:gd name="connsiteX2538" fmla="*/ 6341279 w 6868353"/>
                <a:gd name="connsiteY2538" fmla="*/ 1819871 h 6857985"/>
                <a:gd name="connsiteX2539" fmla="*/ 6343007 w 6868353"/>
                <a:gd name="connsiteY2539" fmla="*/ 1801835 h 6857985"/>
                <a:gd name="connsiteX2540" fmla="*/ 6357941 w 6868353"/>
                <a:gd name="connsiteY2540" fmla="*/ 1830333 h 6857985"/>
                <a:gd name="connsiteX2541" fmla="*/ 6363703 w 6868353"/>
                <a:gd name="connsiteY2541" fmla="*/ 1835798 h 6857985"/>
                <a:gd name="connsiteX2542" fmla="*/ 6380903 w 6868353"/>
                <a:gd name="connsiteY2542" fmla="*/ 1859653 h 6857985"/>
                <a:gd name="connsiteX2543" fmla="*/ 6366719 w 6868353"/>
                <a:gd name="connsiteY2543" fmla="*/ 1826157 h 6857985"/>
                <a:gd name="connsiteX2544" fmla="*/ 6377635 w 6868353"/>
                <a:gd name="connsiteY2544" fmla="*/ 1870894 h 6857985"/>
                <a:gd name="connsiteX2545" fmla="*/ 6395953 w 6868353"/>
                <a:gd name="connsiteY2545" fmla="*/ 1900156 h 6857985"/>
                <a:gd name="connsiteX2546" fmla="*/ 6398403 w 6868353"/>
                <a:gd name="connsiteY2546" fmla="*/ 1882134 h 6857985"/>
                <a:gd name="connsiteX2547" fmla="*/ 6442331 w 6868353"/>
                <a:gd name="connsiteY2547" fmla="*/ 1958753 h 6857985"/>
                <a:gd name="connsiteX2548" fmla="*/ 6482183 w 6868353"/>
                <a:gd name="connsiteY2548" fmla="*/ 2036575 h 6857985"/>
                <a:gd name="connsiteX2549" fmla="*/ 6520351 w 6868353"/>
                <a:gd name="connsiteY2549" fmla="*/ 2116789 h 6857985"/>
                <a:gd name="connsiteX2550" fmla="*/ 6554259 w 6868353"/>
                <a:gd name="connsiteY2550" fmla="*/ 2203034 h 6857985"/>
                <a:gd name="connsiteX2551" fmla="*/ 6571727 w 6868353"/>
                <a:gd name="connsiteY2551" fmla="*/ 2236700 h 6857985"/>
                <a:gd name="connsiteX2552" fmla="*/ 6581611 w 6868353"/>
                <a:gd name="connsiteY2552" fmla="*/ 2256591 h 6857985"/>
                <a:gd name="connsiteX2553" fmla="*/ 6591351 w 6868353"/>
                <a:gd name="connsiteY2553" fmla="*/ 2278506 h 6857985"/>
                <a:gd name="connsiteX2554" fmla="*/ 6632419 w 6868353"/>
                <a:gd name="connsiteY2554" fmla="*/ 2378597 h 6857985"/>
                <a:gd name="connsiteX2555" fmla="*/ 6668987 w 6868353"/>
                <a:gd name="connsiteY2555" fmla="*/ 2486743 h 6857985"/>
                <a:gd name="connsiteX2556" fmla="*/ 6683783 w 6868353"/>
                <a:gd name="connsiteY2556" fmla="*/ 2538332 h 6857985"/>
                <a:gd name="connsiteX2557" fmla="*/ 6694979 w 6868353"/>
                <a:gd name="connsiteY2557" fmla="*/ 2585404 h 6857985"/>
                <a:gd name="connsiteX2558" fmla="*/ 6700105 w 6868353"/>
                <a:gd name="connsiteY2558" fmla="*/ 2582346 h 6857985"/>
                <a:gd name="connsiteX2559" fmla="*/ 6711247 w 6868353"/>
                <a:gd name="connsiteY2559" fmla="*/ 2654194 h 6857985"/>
                <a:gd name="connsiteX2560" fmla="*/ 6684899 w 6868353"/>
                <a:gd name="connsiteY2560" fmla="*/ 2562371 h 6857985"/>
                <a:gd name="connsiteX2561" fmla="*/ 6652807 w 6868353"/>
                <a:gd name="connsiteY2561" fmla="*/ 2462945 h 6857985"/>
                <a:gd name="connsiteX2562" fmla="*/ 6634655 w 6868353"/>
                <a:gd name="connsiteY2562" fmla="*/ 2408935 h 6857985"/>
                <a:gd name="connsiteX2563" fmla="*/ 6612671 w 6868353"/>
                <a:gd name="connsiteY2563" fmla="*/ 2352194 h 6857985"/>
                <a:gd name="connsiteX2564" fmla="*/ 6588349 w 6868353"/>
                <a:gd name="connsiteY2564" fmla="*/ 2291601 h 6857985"/>
                <a:gd name="connsiteX2565" fmla="*/ 6575041 w 6868353"/>
                <a:gd name="connsiteY2565" fmla="*/ 2259804 h 6857985"/>
                <a:gd name="connsiteX2566" fmla="*/ 6559807 w 6868353"/>
                <a:gd name="connsiteY2566" fmla="*/ 2227413 h 6857985"/>
                <a:gd name="connsiteX2567" fmla="*/ 6568613 w 6868353"/>
                <a:gd name="connsiteY2567" fmla="*/ 2259521 h 6857985"/>
                <a:gd name="connsiteX2568" fmla="*/ 6577335 w 6868353"/>
                <a:gd name="connsiteY2568" fmla="*/ 2287453 h 6857985"/>
                <a:gd name="connsiteX2569" fmla="*/ 6595781 w 6868353"/>
                <a:gd name="connsiteY2569" fmla="*/ 2335191 h 6857985"/>
                <a:gd name="connsiteX2570" fmla="*/ 6614129 w 6868353"/>
                <a:gd name="connsiteY2570" fmla="*/ 2380579 h 6857985"/>
                <a:gd name="connsiteX2571" fmla="*/ 6622425 w 6868353"/>
                <a:gd name="connsiteY2571" fmla="*/ 2405594 h 6857985"/>
                <a:gd name="connsiteX2572" fmla="*/ 6626177 w 6868353"/>
                <a:gd name="connsiteY2572" fmla="*/ 2419242 h 6857985"/>
                <a:gd name="connsiteX2573" fmla="*/ 6629063 w 6868353"/>
                <a:gd name="connsiteY2573" fmla="*/ 2434050 h 6857985"/>
                <a:gd name="connsiteX2574" fmla="*/ 6623345 w 6868353"/>
                <a:gd name="connsiteY2574" fmla="*/ 2417699 h 6857985"/>
                <a:gd name="connsiteX2575" fmla="*/ 6616931 w 6868353"/>
                <a:gd name="connsiteY2575" fmla="*/ 2401588 h 6857985"/>
                <a:gd name="connsiteX2576" fmla="*/ 6604049 w 6868353"/>
                <a:gd name="connsiteY2576" fmla="*/ 2369649 h 6857985"/>
                <a:gd name="connsiteX2577" fmla="*/ 6580195 w 6868353"/>
                <a:gd name="connsiteY2577" fmla="*/ 2308519 h 6857985"/>
                <a:gd name="connsiteX2578" fmla="*/ 6554455 w 6868353"/>
                <a:gd name="connsiteY2578" fmla="*/ 2209915 h 6857985"/>
                <a:gd name="connsiteX2579" fmla="*/ 6539535 w 6868353"/>
                <a:gd name="connsiteY2579" fmla="*/ 2192954 h 6857985"/>
                <a:gd name="connsiteX2580" fmla="*/ 6521739 w 6868353"/>
                <a:gd name="connsiteY2580" fmla="*/ 2133140 h 6857985"/>
                <a:gd name="connsiteX2581" fmla="*/ 6494939 w 6868353"/>
                <a:gd name="connsiteY2581" fmla="*/ 2069178 h 6857985"/>
                <a:gd name="connsiteX2582" fmla="*/ 6474723 w 6868353"/>
                <a:gd name="connsiteY2582" fmla="*/ 2056777 h 6857985"/>
                <a:gd name="connsiteX2583" fmla="*/ 6460595 w 6868353"/>
                <a:gd name="connsiteY2583" fmla="*/ 2001776 h 6857985"/>
                <a:gd name="connsiteX2584" fmla="*/ 6454579 w 6868353"/>
                <a:gd name="connsiteY2584" fmla="*/ 2044672 h 6857985"/>
                <a:gd name="connsiteX2585" fmla="*/ 6456759 w 6868353"/>
                <a:gd name="connsiteY2585" fmla="*/ 2012805 h 6857985"/>
                <a:gd name="connsiteX2586" fmla="*/ 6435905 w 6868353"/>
                <a:gd name="connsiteY2586" fmla="*/ 1947809 h 6857985"/>
                <a:gd name="connsiteX2587" fmla="*/ 6434815 w 6868353"/>
                <a:gd name="connsiteY2587" fmla="*/ 1979734 h 6857985"/>
                <a:gd name="connsiteX2588" fmla="*/ 6419427 w 6868353"/>
                <a:gd name="connsiteY2588" fmla="*/ 1970928 h 6857985"/>
                <a:gd name="connsiteX2589" fmla="*/ 6375213 w 6868353"/>
                <a:gd name="connsiteY2589" fmla="*/ 1888887 h 6857985"/>
                <a:gd name="connsiteX2590" fmla="*/ 6364001 w 6868353"/>
                <a:gd name="connsiteY2590" fmla="*/ 1876542 h 6857985"/>
                <a:gd name="connsiteX2591" fmla="*/ 6391777 w 6868353"/>
                <a:gd name="connsiteY2591" fmla="*/ 1942953 h 6857985"/>
                <a:gd name="connsiteX2592" fmla="*/ 6408199 w 6868353"/>
                <a:gd name="connsiteY2592" fmla="*/ 1958342 h 6857985"/>
                <a:gd name="connsiteX2593" fmla="*/ 6405509 w 6868353"/>
                <a:gd name="connsiteY2593" fmla="*/ 1976081 h 6857985"/>
                <a:gd name="connsiteX2594" fmla="*/ 6384867 w 6868353"/>
                <a:gd name="connsiteY2594" fmla="*/ 1926375 h 6857985"/>
                <a:gd name="connsiteX2595" fmla="*/ 6337229 w 6868353"/>
                <a:gd name="connsiteY2595" fmla="*/ 1855830 h 6857985"/>
                <a:gd name="connsiteX2596" fmla="*/ 6337513 w 6868353"/>
                <a:gd name="connsiteY2596" fmla="*/ 1835812 h 6857985"/>
                <a:gd name="connsiteX2597" fmla="*/ 6342453 w 6868353"/>
                <a:gd name="connsiteY2597" fmla="*/ 1826723 h 6857985"/>
                <a:gd name="connsiteX2598" fmla="*/ 6317071 w 6868353"/>
                <a:gd name="connsiteY2598" fmla="*/ 1820650 h 6857985"/>
                <a:gd name="connsiteX2599" fmla="*/ 6311449 w 6868353"/>
                <a:gd name="connsiteY2599" fmla="*/ 1761402 h 6857985"/>
                <a:gd name="connsiteX2600" fmla="*/ 6314649 w 6868353"/>
                <a:gd name="connsiteY2600" fmla="*/ 1761261 h 6857985"/>
                <a:gd name="connsiteX2601" fmla="*/ 6023847 w 6868353"/>
                <a:gd name="connsiteY2601" fmla="*/ 1740912 h 6857985"/>
                <a:gd name="connsiteX2602" fmla="*/ 6035445 w 6868353"/>
                <a:gd name="connsiteY2602" fmla="*/ 1768400 h 6857985"/>
                <a:gd name="connsiteX2603" fmla="*/ 6033401 w 6868353"/>
                <a:gd name="connsiteY2603" fmla="*/ 1768877 h 6857985"/>
                <a:gd name="connsiteX2604" fmla="*/ 6030407 w 6868353"/>
                <a:gd name="connsiteY2604" fmla="*/ 1759258 h 6857985"/>
                <a:gd name="connsiteX2605" fmla="*/ 6021695 w 6868353"/>
                <a:gd name="connsiteY2605" fmla="*/ 1741271 h 6857985"/>
                <a:gd name="connsiteX2606" fmla="*/ 6023847 w 6868353"/>
                <a:gd name="connsiteY2606" fmla="*/ 1740912 h 6857985"/>
                <a:gd name="connsiteX2607" fmla="*/ 6346601 w 6868353"/>
                <a:gd name="connsiteY2607" fmla="*/ 1740535 h 6857985"/>
                <a:gd name="connsiteX2608" fmla="*/ 6416963 w 6868353"/>
                <a:gd name="connsiteY2608" fmla="*/ 1860715 h 6857985"/>
                <a:gd name="connsiteX2609" fmla="*/ 6460453 w 6868353"/>
                <a:gd name="connsiteY2609" fmla="*/ 1937404 h 6857985"/>
                <a:gd name="connsiteX2610" fmla="*/ 6482907 w 6868353"/>
                <a:gd name="connsiteY2610" fmla="*/ 1979054 h 6857985"/>
                <a:gd name="connsiteX2611" fmla="*/ 6505543 w 6868353"/>
                <a:gd name="connsiteY2611" fmla="*/ 2022474 h 6857985"/>
                <a:gd name="connsiteX2612" fmla="*/ 6540031 w 6868353"/>
                <a:gd name="connsiteY2612" fmla="*/ 2090514 h 6857985"/>
                <a:gd name="connsiteX2613" fmla="*/ 6531027 w 6868353"/>
                <a:gd name="connsiteY2613" fmla="*/ 2098272 h 6857985"/>
                <a:gd name="connsiteX2614" fmla="*/ 6473223 w 6868353"/>
                <a:gd name="connsiteY2614" fmla="*/ 1982664 h 6857985"/>
                <a:gd name="connsiteX2615" fmla="*/ 6503419 w 6868353"/>
                <a:gd name="connsiteY2615" fmla="*/ 2054498 h 6857985"/>
                <a:gd name="connsiteX2616" fmla="*/ 6491515 w 6868353"/>
                <a:gd name="connsiteY2616" fmla="*/ 2027189 h 6857985"/>
                <a:gd name="connsiteX2617" fmla="*/ 6469457 w 6868353"/>
                <a:gd name="connsiteY2617" fmla="*/ 1993749 h 6857985"/>
                <a:gd name="connsiteX2618" fmla="*/ 6472615 w 6868353"/>
                <a:gd name="connsiteY2618" fmla="*/ 1975628 h 6857985"/>
                <a:gd name="connsiteX2619" fmla="*/ 6443635 w 6868353"/>
                <a:gd name="connsiteY2619" fmla="*/ 1914951 h 6857985"/>
                <a:gd name="connsiteX2620" fmla="*/ 6411413 w 6868353"/>
                <a:gd name="connsiteY2620" fmla="*/ 1860885 h 6857985"/>
                <a:gd name="connsiteX2621" fmla="*/ 6378143 w 6868353"/>
                <a:gd name="connsiteY2621" fmla="*/ 1807994 h 6857985"/>
                <a:gd name="connsiteX2622" fmla="*/ 6343783 w 6868353"/>
                <a:gd name="connsiteY2622" fmla="*/ 1751818 h 6857985"/>
                <a:gd name="connsiteX2623" fmla="*/ 6346601 w 6868353"/>
                <a:gd name="connsiteY2623" fmla="*/ 1740535 h 6857985"/>
                <a:gd name="connsiteX2624" fmla="*/ 1403736 w 6868353"/>
                <a:gd name="connsiteY2624" fmla="*/ 1737278 h 6857985"/>
                <a:gd name="connsiteX2625" fmla="*/ 1372930 w 6868353"/>
                <a:gd name="connsiteY2625" fmla="*/ 1790296 h 6857985"/>
                <a:gd name="connsiteX2626" fmla="*/ 1403736 w 6868353"/>
                <a:gd name="connsiteY2626" fmla="*/ 1737278 h 6857985"/>
                <a:gd name="connsiteX2627" fmla="*/ 887256 w 6868353"/>
                <a:gd name="connsiteY2627" fmla="*/ 1733724 h 6857985"/>
                <a:gd name="connsiteX2628" fmla="*/ 851707 w 6868353"/>
                <a:gd name="connsiteY2628" fmla="*/ 1783529 h 6857985"/>
                <a:gd name="connsiteX2629" fmla="*/ 862778 w 6868353"/>
                <a:gd name="connsiteY2629" fmla="*/ 1782000 h 6857985"/>
                <a:gd name="connsiteX2630" fmla="*/ 887256 w 6868353"/>
                <a:gd name="connsiteY2630" fmla="*/ 1733724 h 6857985"/>
                <a:gd name="connsiteX2631" fmla="*/ 1437006 w 6868353"/>
                <a:gd name="connsiteY2631" fmla="*/ 1723433 h 6857985"/>
                <a:gd name="connsiteX2632" fmla="*/ 1411806 w 6868353"/>
                <a:gd name="connsiteY2632" fmla="*/ 1774017 h 6857985"/>
                <a:gd name="connsiteX2633" fmla="*/ 1356409 w 6868353"/>
                <a:gd name="connsiteY2633" fmla="*/ 1828536 h 6857985"/>
                <a:gd name="connsiteX2634" fmla="*/ 1338146 w 6868353"/>
                <a:gd name="connsiteY2634" fmla="*/ 1867638 h 6857985"/>
                <a:gd name="connsiteX2635" fmla="*/ 1310823 w 6868353"/>
                <a:gd name="connsiteY2635" fmla="*/ 1890799 h 6857985"/>
                <a:gd name="connsiteX2636" fmla="*/ 1367749 w 6868353"/>
                <a:gd name="connsiteY2636" fmla="*/ 1808560 h 6857985"/>
                <a:gd name="connsiteX2637" fmla="*/ 1437006 w 6868353"/>
                <a:gd name="connsiteY2637" fmla="*/ 1723433 h 6857985"/>
                <a:gd name="connsiteX2638" fmla="*/ 1714769 w 6868353"/>
                <a:gd name="connsiteY2638" fmla="*/ 1711272 h 6857985"/>
                <a:gd name="connsiteX2639" fmla="*/ 1693986 w 6868353"/>
                <a:gd name="connsiteY2639" fmla="*/ 1738255 h 6857985"/>
                <a:gd name="connsiteX2640" fmla="*/ 1675228 w 6868353"/>
                <a:gd name="connsiteY2640" fmla="*/ 1757750 h 6857985"/>
                <a:gd name="connsiteX2641" fmla="*/ 1660816 w 6868353"/>
                <a:gd name="connsiteY2641" fmla="*/ 1770251 h 6857985"/>
                <a:gd name="connsiteX2642" fmla="*/ 1714769 w 6868353"/>
                <a:gd name="connsiteY2642" fmla="*/ 1711272 h 6857985"/>
                <a:gd name="connsiteX2643" fmla="*/ 6270763 w 6868353"/>
                <a:gd name="connsiteY2643" fmla="*/ 1697893 h 6857985"/>
                <a:gd name="connsiteX2644" fmla="*/ 6289209 w 6868353"/>
                <a:gd name="connsiteY2644" fmla="*/ 1719256 h 6857985"/>
                <a:gd name="connsiteX2645" fmla="*/ 6303649 w 6868353"/>
                <a:gd name="connsiteY2645" fmla="*/ 1745050 h 6857985"/>
                <a:gd name="connsiteX2646" fmla="*/ 6306139 w 6868353"/>
                <a:gd name="connsiteY2646" fmla="*/ 1758839 h 6857985"/>
                <a:gd name="connsiteX2647" fmla="*/ 6281153 w 6868353"/>
                <a:gd name="connsiteY2647" fmla="*/ 1728033 h 6857985"/>
                <a:gd name="connsiteX2648" fmla="*/ 6273325 w 6868353"/>
                <a:gd name="connsiteY2648" fmla="*/ 1711725 h 6857985"/>
                <a:gd name="connsiteX2649" fmla="*/ 6270763 w 6868353"/>
                <a:gd name="connsiteY2649" fmla="*/ 1697893 h 6857985"/>
                <a:gd name="connsiteX2650" fmla="*/ 642638 w 6868353"/>
                <a:gd name="connsiteY2650" fmla="*/ 1682504 h 6857985"/>
                <a:gd name="connsiteX2651" fmla="*/ 645154 w 6868353"/>
                <a:gd name="connsiteY2651" fmla="*/ 1692514 h 6857985"/>
                <a:gd name="connsiteX2652" fmla="*/ 586501 w 6868353"/>
                <a:gd name="connsiteY2652" fmla="*/ 1745929 h 6857985"/>
                <a:gd name="connsiteX2653" fmla="*/ 622205 w 6868353"/>
                <a:gd name="connsiteY2653" fmla="*/ 1696973 h 6857985"/>
                <a:gd name="connsiteX2654" fmla="*/ 633899 w 6868353"/>
                <a:gd name="connsiteY2654" fmla="*/ 1688677 h 6857985"/>
                <a:gd name="connsiteX2655" fmla="*/ 642638 w 6868353"/>
                <a:gd name="connsiteY2655" fmla="*/ 1682504 h 6857985"/>
                <a:gd name="connsiteX2656" fmla="*/ 776675 w 6868353"/>
                <a:gd name="connsiteY2656" fmla="*/ 1679319 h 6857985"/>
                <a:gd name="connsiteX2657" fmla="*/ 688773 w 6868353"/>
                <a:gd name="connsiteY2657" fmla="*/ 1773110 h 6857985"/>
                <a:gd name="connsiteX2658" fmla="*/ 653932 w 6868353"/>
                <a:gd name="connsiteY2658" fmla="*/ 1826680 h 6857985"/>
                <a:gd name="connsiteX2659" fmla="*/ 676768 w 6868353"/>
                <a:gd name="connsiteY2659" fmla="*/ 1816487 h 6857985"/>
                <a:gd name="connsiteX2660" fmla="*/ 658208 w 6868353"/>
                <a:gd name="connsiteY2660" fmla="*/ 1831395 h 6857985"/>
                <a:gd name="connsiteX2661" fmla="*/ 643003 w 6868353"/>
                <a:gd name="connsiteY2661" fmla="*/ 1852828 h 6857985"/>
                <a:gd name="connsiteX2662" fmla="*/ 691165 w 6868353"/>
                <a:gd name="connsiteY2662" fmla="*/ 1804652 h 6857985"/>
                <a:gd name="connsiteX2663" fmla="*/ 740107 w 6868353"/>
                <a:gd name="connsiteY2663" fmla="*/ 1749241 h 6857985"/>
                <a:gd name="connsiteX2664" fmla="*/ 694308 w 6868353"/>
                <a:gd name="connsiteY2664" fmla="*/ 1780910 h 6857985"/>
                <a:gd name="connsiteX2665" fmla="*/ 741820 w 6868353"/>
                <a:gd name="connsiteY2665" fmla="*/ 1729562 h 6857985"/>
                <a:gd name="connsiteX2666" fmla="*/ 759063 w 6868353"/>
                <a:gd name="connsiteY2666" fmla="*/ 1713805 h 6857985"/>
                <a:gd name="connsiteX2667" fmla="*/ 775429 w 6868353"/>
                <a:gd name="connsiteY2667" fmla="*/ 1702579 h 6857985"/>
                <a:gd name="connsiteX2668" fmla="*/ 776675 w 6868353"/>
                <a:gd name="connsiteY2668" fmla="*/ 1679319 h 6857985"/>
                <a:gd name="connsiteX2669" fmla="*/ 682528 w 6868353"/>
                <a:gd name="connsiteY2669" fmla="*/ 1674487 h 6857985"/>
                <a:gd name="connsiteX2670" fmla="*/ 650704 w 6868353"/>
                <a:gd name="connsiteY2670" fmla="*/ 1700271 h 6857985"/>
                <a:gd name="connsiteX2671" fmla="*/ 679132 w 6868353"/>
                <a:gd name="connsiteY2671" fmla="*/ 1698034 h 6857985"/>
                <a:gd name="connsiteX2672" fmla="*/ 682528 w 6868353"/>
                <a:gd name="connsiteY2672" fmla="*/ 1674487 h 6857985"/>
                <a:gd name="connsiteX2673" fmla="*/ 1604768 w 6868353"/>
                <a:gd name="connsiteY2673" fmla="*/ 1657743 h 6857985"/>
                <a:gd name="connsiteX2674" fmla="*/ 1544161 w 6868353"/>
                <a:gd name="connsiteY2674" fmla="*/ 1722597 h 6857985"/>
                <a:gd name="connsiteX2675" fmla="*/ 1604768 w 6868353"/>
                <a:gd name="connsiteY2675" fmla="*/ 1657743 h 6857985"/>
                <a:gd name="connsiteX2676" fmla="*/ 6161653 w 6868353"/>
                <a:gd name="connsiteY2676" fmla="*/ 1627136 h 6857985"/>
                <a:gd name="connsiteX2677" fmla="*/ 6201831 w 6868353"/>
                <a:gd name="connsiteY2677" fmla="*/ 1672255 h 6857985"/>
                <a:gd name="connsiteX2678" fmla="*/ 6232283 w 6868353"/>
                <a:gd name="connsiteY2678" fmla="*/ 1716411 h 6857985"/>
                <a:gd name="connsiteX2679" fmla="*/ 6256903 w 6868353"/>
                <a:gd name="connsiteY2679" fmla="*/ 1754409 h 6857985"/>
                <a:gd name="connsiteX2680" fmla="*/ 6238143 w 6868353"/>
                <a:gd name="connsiteY2680" fmla="*/ 1735410 h 6857985"/>
                <a:gd name="connsiteX2681" fmla="*/ 6228459 w 6868353"/>
                <a:gd name="connsiteY2681" fmla="*/ 1721324 h 6857985"/>
                <a:gd name="connsiteX2682" fmla="*/ 6217631 w 6868353"/>
                <a:gd name="connsiteY2682" fmla="*/ 1705199 h 6857985"/>
                <a:gd name="connsiteX2683" fmla="*/ 6161653 w 6868353"/>
                <a:gd name="connsiteY2683" fmla="*/ 1627136 h 6857985"/>
                <a:gd name="connsiteX2684" fmla="*/ 1529000 w 6868353"/>
                <a:gd name="connsiteY2684" fmla="*/ 1614294 h 6857985"/>
                <a:gd name="connsiteX2685" fmla="*/ 1498150 w 6868353"/>
                <a:gd name="connsiteY2685" fmla="*/ 1655789 h 6857985"/>
                <a:gd name="connsiteX2686" fmla="*/ 1488169 w 6868353"/>
                <a:gd name="connsiteY2686" fmla="*/ 1649546 h 6857985"/>
                <a:gd name="connsiteX2687" fmla="*/ 1519017 w 6868353"/>
                <a:gd name="connsiteY2687" fmla="*/ 1618613 h 6857985"/>
                <a:gd name="connsiteX2688" fmla="*/ 1529000 w 6868353"/>
                <a:gd name="connsiteY2688" fmla="*/ 1614294 h 6857985"/>
                <a:gd name="connsiteX2689" fmla="*/ 803686 w 6868353"/>
                <a:gd name="connsiteY2689" fmla="*/ 1611718 h 6857985"/>
                <a:gd name="connsiteX2690" fmla="*/ 747709 w 6868353"/>
                <a:gd name="connsiteY2690" fmla="*/ 1686383 h 6857985"/>
                <a:gd name="connsiteX2691" fmla="*/ 754703 w 6868353"/>
                <a:gd name="connsiteY2691" fmla="*/ 1665034 h 6857985"/>
                <a:gd name="connsiteX2692" fmla="*/ 739158 w 6868353"/>
                <a:gd name="connsiteY2692" fmla="*/ 1686270 h 6857985"/>
                <a:gd name="connsiteX2693" fmla="*/ 734897 w 6868353"/>
                <a:gd name="connsiteY2693" fmla="*/ 1695330 h 6857985"/>
                <a:gd name="connsiteX2694" fmla="*/ 723996 w 6868353"/>
                <a:gd name="connsiteY2694" fmla="*/ 1713678 h 6857985"/>
                <a:gd name="connsiteX2695" fmla="*/ 741664 w 6868353"/>
                <a:gd name="connsiteY2695" fmla="*/ 1699493 h 6857985"/>
                <a:gd name="connsiteX2696" fmla="*/ 760493 w 6868353"/>
                <a:gd name="connsiteY2696" fmla="*/ 1685774 h 6857985"/>
                <a:gd name="connsiteX2697" fmla="*/ 807650 w 6868353"/>
                <a:gd name="connsiteY2697" fmla="*/ 1637414 h 6857985"/>
                <a:gd name="connsiteX2698" fmla="*/ 803686 w 6868353"/>
                <a:gd name="connsiteY2698" fmla="*/ 1611718 h 6857985"/>
                <a:gd name="connsiteX2699" fmla="*/ 942504 w 6868353"/>
                <a:gd name="connsiteY2699" fmla="*/ 1603736 h 6857985"/>
                <a:gd name="connsiteX2700" fmla="*/ 922295 w 6868353"/>
                <a:gd name="connsiteY2700" fmla="*/ 1612964 h 6857985"/>
                <a:gd name="connsiteX2701" fmla="*/ 911875 w 6868353"/>
                <a:gd name="connsiteY2701" fmla="*/ 1627164 h 6857985"/>
                <a:gd name="connsiteX2702" fmla="*/ 906099 w 6868353"/>
                <a:gd name="connsiteY2702" fmla="*/ 1637428 h 6857985"/>
                <a:gd name="connsiteX2703" fmla="*/ 908704 w 6868353"/>
                <a:gd name="connsiteY2703" fmla="*/ 1642779 h 6857985"/>
                <a:gd name="connsiteX2704" fmla="*/ 926896 w 6868353"/>
                <a:gd name="connsiteY2704" fmla="*/ 1624771 h 6857985"/>
                <a:gd name="connsiteX2705" fmla="*/ 945725 w 6868353"/>
                <a:gd name="connsiteY2705" fmla="*/ 1605418 h 6857985"/>
                <a:gd name="connsiteX2706" fmla="*/ 942504 w 6868353"/>
                <a:gd name="connsiteY2706" fmla="*/ 1603736 h 6857985"/>
                <a:gd name="connsiteX2707" fmla="*/ 5928683 w 6868353"/>
                <a:gd name="connsiteY2707" fmla="*/ 1597009 h 6857985"/>
                <a:gd name="connsiteX2708" fmla="*/ 5950329 w 6868353"/>
                <a:gd name="connsiteY2708" fmla="*/ 1662826 h 6857985"/>
                <a:gd name="connsiteX2709" fmla="*/ 5915687 w 6868353"/>
                <a:gd name="connsiteY2709" fmla="*/ 1622152 h 6857985"/>
                <a:gd name="connsiteX2710" fmla="*/ 5928683 w 6868353"/>
                <a:gd name="connsiteY2710" fmla="*/ 1597009 h 6857985"/>
                <a:gd name="connsiteX2711" fmla="*/ 1793394 w 6868353"/>
                <a:gd name="connsiteY2711" fmla="*/ 1589169 h 6857985"/>
                <a:gd name="connsiteX2712" fmla="*/ 1759406 w 6868353"/>
                <a:gd name="connsiteY2712" fmla="*/ 1623314 h 6857985"/>
                <a:gd name="connsiteX2713" fmla="*/ 1755640 w 6868353"/>
                <a:gd name="connsiteY2713" fmla="*/ 1614847 h 6857985"/>
                <a:gd name="connsiteX2714" fmla="*/ 1780797 w 6868353"/>
                <a:gd name="connsiteY2714" fmla="*/ 1594943 h 6857985"/>
                <a:gd name="connsiteX2715" fmla="*/ 1793394 w 6868353"/>
                <a:gd name="connsiteY2715" fmla="*/ 1589169 h 6857985"/>
                <a:gd name="connsiteX2716" fmla="*/ 5742851 w 6868353"/>
                <a:gd name="connsiteY2716" fmla="*/ 1587908 h 6857985"/>
                <a:gd name="connsiteX2717" fmla="*/ 5793611 w 6868353"/>
                <a:gd name="connsiteY2717" fmla="*/ 1643063 h 6857985"/>
                <a:gd name="connsiteX2718" fmla="*/ 5840697 w 6868353"/>
                <a:gd name="connsiteY2718" fmla="*/ 1703584 h 6857985"/>
                <a:gd name="connsiteX2719" fmla="*/ 5880351 w 6868353"/>
                <a:gd name="connsiteY2719" fmla="*/ 1755697 h 6857985"/>
                <a:gd name="connsiteX2720" fmla="*/ 5898713 w 6868353"/>
                <a:gd name="connsiteY2720" fmla="*/ 1774554 h 6857985"/>
                <a:gd name="connsiteX2721" fmla="*/ 5912871 w 6868353"/>
                <a:gd name="connsiteY2721" fmla="*/ 1795761 h 6857985"/>
                <a:gd name="connsiteX2722" fmla="*/ 5923153 w 6868353"/>
                <a:gd name="connsiteY2722" fmla="*/ 1800658 h 6857985"/>
                <a:gd name="connsiteX2723" fmla="*/ 5926525 w 6868353"/>
                <a:gd name="connsiteY2723" fmla="*/ 1801715 h 6857985"/>
                <a:gd name="connsiteX2724" fmla="*/ 5933979 w 6868353"/>
                <a:gd name="connsiteY2724" fmla="*/ 1814873 h 6857985"/>
                <a:gd name="connsiteX2725" fmla="*/ 6001111 w 6868353"/>
                <a:gd name="connsiteY2725" fmla="*/ 1917117 h 6857985"/>
                <a:gd name="connsiteX2726" fmla="*/ 5983783 w 6868353"/>
                <a:gd name="connsiteY2726" fmla="*/ 1904644 h 6857985"/>
                <a:gd name="connsiteX2727" fmla="*/ 5977059 w 6868353"/>
                <a:gd name="connsiteY2727" fmla="*/ 1893771 h 6857985"/>
                <a:gd name="connsiteX2728" fmla="*/ 5969711 w 6868353"/>
                <a:gd name="connsiteY2728" fmla="*/ 1882644 h 6857985"/>
                <a:gd name="connsiteX2729" fmla="*/ 5955651 w 6868353"/>
                <a:gd name="connsiteY2729" fmla="*/ 1860431 h 6857985"/>
                <a:gd name="connsiteX2730" fmla="*/ 5938099 w 6868353"/>
                <a:gd name="connsiteY2730" fmla="*/ 1828309 h 6857985"/>
                <a:gd name="connsiteX2731" fmla="*/ 5890261 w 6868353"/>
                <a:gd name="connsiteY2731" fmla="*/ 1772742 h 6857985"/>
                <a:gd name="connsiteX2732" fmla="*/ 5839039 w 6868353"/>
                <a:gd name="connsiteY2732" fmla="*/ 1709021 h 6857985"/>
                <a:gd name="connsiteX2733" fmla="*/ 5740195 w 6868353"/>
                <a:gd name="connsiteY2733" fmla="*/ 1589818 h 6857985"/>
                <a:gd name="connsiteX2734" fmla="*/ 5742851 w 6868353"/>
                <a:gd name="connsiteY2734" fmla="*/ 1587908 h 6857985"/>
                <a:gd name="connsiteX2735" fmla="*/ 1507650 w 6868353"/>
                <a:gd name="connsiteY2735" fmla="*/ 1583022 h 6857985"/>
                <a:gd name="connsiteX2736" fmla="*/ 1475740 w 6868353"/>
                <a:gd name="connsiteY2736" fmla="*/ 1619505 h 6857985"/>
                <a:gd name="connsiteX2737" fmla="*/ 1414723 w 6868353"/>
                <a:gd name="connsiteY2737" fmla="*/ 1671985 h 6857985"/>
                <a:gd name="connsiteX2738" fmla="*/ 1409145 w 6868353"/>
                <a:gd name="connsiteY2738" fmla="*/ 1674335 h 6857985"/>
                <a:gd name="connsiteX2739" fmla="*/ 1347221 w 6868353"/>
                <a:gd name="connsiteY2739" fmla="*/ 1765352 h 6857985"/>
                <a:gd name="connsiteX2740" fmla="*/ 1327189 w 6868353"/>
                <a:gd name="connsiteY2740" fmla="*/ 1792916 h 6857985"/>
                <a:gd name="connsiteX2741" fmla="*/ 1316175 w 6868353"/>
                <a:gd name="connsiteY2741" fmla="*/ 1811065 h 6857985"/>
                <a:gd name="connsiteX2742" fmla="*/ 1340426 w 6868353"/>
                <a:gd name="connsiteY2742" fmla="*/ 1794643 h 6857985"/>
                <a:gd name="connsiteX2743" fmla="*/ 1336448 w 6868353"/>
                <a:gd name="connsiteY2743" fmla="*/ 1793850 h 6857985"/>
                <a:gd name="connsiteX2744" fmla="*/ 1350704 w 6868353"/>
                <a:gd name="connsiteY2744" fmla="*/ 1773435 h 6857985"/>
                <a:gd name="connsiteX2745" fmla="*/ 1383152 w 6868353"/>
                <a:gd name="connsiteY2745" fmla="*/ 1725797 h 6857985"/>
                <a:gd name="connsiteX2746" fmla="*/ 1387513 w 6868353"/>
                <a:gd name="connsiteY2746" fmla="*/ 1739033 h 6857985"/>
                <a:gd name="connsiteX2747" fmla="*/ 1423472 w 6868353"/>
                <a:gd name="connsiteY2747" fmla="*/ 1680678 h 6857985"/>
                <a:gd name="connsiteX2748" fmla="*/ 1486428 w 6868353"/>
                <a:gd name="connsiteY2748" fmla="*/ 1620552 h 6857985"/>
                <a:gd name="connsiteX2749" fmla="*/ 1507650 w 6868353"/>
                <a:gd name="connsiteY2749" fmla="*/ 1583022 h 6857985"/>
                <a:gd name="connsiteX2750" fmla="*/ 812648 w 6868353"/>
                <a:gd name="connsiteY2750" fmla="*/ 1566515 h 6857985"/>
                <a:gd name="connsiteX2751" fmla="*/ 828575 w 6868353"/>
                <a:gd name="connsiteY2751" fmla="*/ 1579313 h 6857985"/>
                <a:gd name="connsiteX2752" fmla="*/ 812648 w 6868353"/>
                <a:gd name="connsiteY2752" fmla="*/ 1566515 h 6857985"/>
                <a:gd name="connsiteX2753" fmla="*/ 1727269 w 6868353"/>
                <a:gd name="connsiteY2753" fmla="*/ 1565467 h 6857985"/>
                <a:gd name="connsiteX2754" fmla="*/ 1708327 w 6868353"/>
                <a:gd name="connsiteY2754" fmla="*/ 1585528 h 6857985"/>
                <a:gd name="connsiteX2755" fmla="*/ 1675341 w 6868353"/>
                <a:gd name="connsiteY2755" fmla="*/ 1617735 h 6857985"/>
                <a:gd name="connsiteX2756" fmla="*/ 1687501 w 6868353"/>
                <a:gd name="connsiteY2756" fmla="*/ 1598892 h 6857985"/>
                <a:gd name="connsiteX2757" fmla="*/ 1707378 w 6868353"/>
                <a:gd name="connsiteY2757" fmla="*/ 1579327 h 6857985"/>
                <a:gd name="connsiteX2758" fmla="*/ 1727269 w 6868353"/>
                <a:gd name="connsiteY2758" fmla="*/ 1565467 h 6857985"/>
                <a:gd name="connsiteX2759" fmla="*/ 5880393 w 6868353"/>
                <a:gd name="connsiteY2759" fmla="*/ 1564844 h 6857985"/>
                <a:gd name="connsiteX2760" fmla="*/ 5893813 w 6868353"/>
                <a:gd name="connsiteY2760" fmla="*/ 1590950 h 6857985"/>
                <a:gd name="connsiteX2761" fmla="*/ 5892893 w 6868353"/>
                <a:gd name="connsiteY2761" fmla="*/ 1602629 h 6857985"/>
                <a:gd name="connsiteX2762" fmla="*/ 5877037 w 6868353"/>
                <a:gd name="connsiteY2762" fmla="*/ 1586844 h 6857985"/>
                <a:gd name="connsiteX2763" fmla="*/ 5880393 w 6868353"/>
                <a:gd name="connsiteY2763" fmla="*/ 1564844 h 6857985"/>
                <a:gd name="connsiteX2764" fmla="*/ 1630647 w 6868353"/>
                <a:gd name="connsiteY2764" fmla="*/ 1563485 h 6857985"/>
                <a:gd name="connsiteX2765" fmla="*/ 1597037 w 6868353"/>
                <a:gd name="connsiteY2765" fmla="*/ 1602658 h 6857985"/>
                <a:gd name="connsiteX2766" fmla="*/ 1569134 w 6868353"/>
                <a:gd name="connsiteY2766" fmla="*/ 1624035 h 6857985"/>
                <a:gd name="connsiteX2767" fmla="*/ 1541839 w 6868353"/>
                <a:gd name="connsiteY2767" fmla="*/ 1649957 h 6857985"/>
                <a:gd name="connsiteX2768" fmla="*/ 1496607 w 6868353"/>
                <a:gd name="connsiteY2768" fmla="*/ 1715051 h 6857985"/>
                <a:gd name="connsiteX2769" fmla="*/ 1517531 w 6868353"/>
                <a:gd name="connsiteY2769" fmla="*/ 1673387 h 6857985"/>
                <a:gd name="connsiteX2770" fmla="*/ 1489981 w 6868353"/>
                <a:gd name="connsiteY2770" fmla="*/ 1703032 h 6857985"/>
                <a:gd name="connsiteX2771" fmla="*/ 1474564 w 6868353"/>
                <a:gd name="connsiteY2771" fmla="*/ 1719822 h 6857985"/>
                <a:gd name="connsiteX2772" fmla="*/ 1459487 w 6868353"/>
                <a:gd name="connsiteY2772" fmla="*/ 1738170 h 6857985"/>
                <a:gd name="connsiteX2773" fmla="*/ 1403920 w 6868353"/>
                <a:gd name="connsiteY2773" fmla="*/ 1812099 h 6857985"/>
                <a:gd name="connsiteX2774" fmla="*/ 1434358 w 6868353"/>
                <a:gd name="connsiteY2774" fmla="*/ 1761727 h 6857985"/>
                <a:gd name="connsiteX2775" fmla="*/ 1474040 w 6868353"/>
                <a:gd name="connsiteY2775" fmla="*/ 1713820 h 6857985"/>
                <a:gd name="connsiteX2776" fmla="*/ 1506942 w 6868353"/>
                <a:gd name="connsiteY2776" fmla="*/ 1672240 h 6857985"/>
                <a:gd name="connsiteX2777" fmla="*/ 1530032 w 6868353"/>
                <a:gd name="connsiteY2777" fmla="*/ 1659102 h 6857985"/>
                <a:gd name="connsiteX2778" fmla="*/ 1554962 w 6868353"/>
                <a:gd name="connsiteY2778" fmla="*/ 1630519 h 6857985"/>
                <a:gd name="connsiteX2779" fmla="*/ 1544359 w 6868353"/>
                <a:gd name="connsiteY2779" fmla="*/ 1629358 h 6857985"/>
                <a:gd name="connsiteX2780" fmla="*/ 1562466 w 6868353"/>
                <a:gd name="connsiteY2780" fmla="*/ 1615782 h 6857985"/>
                <a:gd name="connsiteX2781" fmla="*/ 1580884 w 6868353"/>
                <a:gd name="connsiteY2781" fmla="*/ 1601270 h 6857985"/>
                <a:gd name="connsiteX2782" fmla="*/ 1595608 w 6868353"/>
                <a:gd name="connsiteY2782" fmla="*/ 1578959 h 6857985"/>
                <a:gd name="connsiteX2783" fmla="*/ 1630647 w 6868353"/>
                <a:gd name="connsiteY2783" fmla="*/ 1563485 h 6857985"/>
                <a:gd name="connsiteX2784" fmla="*/ 566115 w 6868353"/>
                <a:gd name="connsiteY2784" fmla="*/ 1559592 h 6857985"/>
                <a:gd name="connsiteX2785" fmla="*/ 543619 w 6868353"/>
                <a:gd name="connsiteY2785" fmla="*/ 1594447 h 6857985"/>
                <a:gd name="connsiteX2786" fmla="*/ 521803 w 6868353"/>
                <a:gd name="connsiteY2786" fmla="*/ 1626555 h 6857985"/>
                <a:gd name="connsiteX2787" fmla="*/ 566115 w 6868353"/>
                <a:gd name="connsiteY2787" fmla="*/ 1559592 h 6857985"/>
                <a:gd name="connsiteX2788" fmla="*/ 6331891 w 6868353"/>
                <a:gd name="connsiteY2788" fmla="*/ 1557129 h 6857985"/>
                <a:gd name="connsiteX2789" fmla="*/ 6387019 w 6868353"/>
                <a:gd name="connsiteY2789" fmla="*/ 1623965 h 6857985"/>
                <a:gd name="connsiteX2790" fmla="*/ 6441243 w 6868353"/>
                <a:gd name="connsiteY2790" fmla="*/ 1723886 h 6857985"/>
                <a:gd name="connsiteX2791" fmla="*/ 6385987 w 6868353"/>
                <a:gd name="connsiteY2791" fmla="*/ 1632502 h 6857985"/>
                <a:gd name="connsiteX2792" fmla="*/ 6378907 w 6868353"/>
                <a:gd name="connsiteY2792" fmla="*/ 1621756 h 6857985"/>
                <a:gd name="connsiteX2793" fmla="*/ 6371547 w 6868353"/>
                <a:gd name="connsiteY2793" fmla="*/ 1611535 h 6857985"/>
                <a:gd name="connsiteX2794" fmla="*/ 6357291 w 6868353"/>
                <a:gd name="connsiteY2794" fmla="*/ 1591970 h 6857985"/>
                <a:gd name="connsiteX2795" fmla="*/ 6331891 w 6868353"/>
                <a:gd name="connsiteY2795" fmla="*/ 1557129 h 6857985"/>
                <a:gd name="connsiteX2796" fmla="*/ 5981063 w 6868353"/>
                <a:gd name="connsiteY2796" fmla="*/ 1555288 h 6857985"/>
                <a:gd name="connsiteX2797" fmla="*/ 6030543 w 6868353"/>
                <a:gd name="connsiteY2797" fmla="*/ 1631510 h 6857985"/>
                <a:gd name="connsiteX2798" fmla="*/ 6039335 w 6868353"/>
                <a:gd name="connsiteY2798" fmla="*/ 1646318 h 6857985"/>
                <a:gd name="connsiteX2799" fmla="*/ 6053351 w 6868353"/>
                <a:gd name="connsiteY2799" fmla="*/ 1663222 h 6857985"/>
                <a:gd name="connsiteX2800" fmla="*/ 6112315 w 6868353"/>
                <a:gd name="connsiteY2800" fmla="*/ 1734899 h 6857985"/>
                <a:gd name="connsiteX2801" fmla="*/ 6109667 w 6868353"/>
                <a:gd name="connsiteY2801" fmla="*/ 1745772 h 6857985"/>
                <a:gd name="connsiteX2802" fmla="*/ 6129771 w 6868353"/>
                <a:gd name="connsiteY2802" fmla="*/ 1771977 h 6857985"/>
                <a:gd name="connsiteX2803" fmla="*/ 6139623 w 6868353"/>
                <a:gd name="connsiteY2803" fmla="*/ 1785823 h 6857985"/>
                <a:gd name="connsiteX2804" fmla="*/ 6147735 w 6868353"/>
                <a:gd name="connsiteY2804" fmla="*/ 1798224 h 6857985"/>
                <a:gd name="connsiteX2805" fmla="*/ 6160931 w 6868353"/>
                <a:gd name="connsiteY2805" fmla="*/ 1818455 h 6857985"/>
                <a:gd name="connsiteX2806" fmla="*/ 6179463 w 6868353"/>
                <a:gd name="connsiteY2806" fmla="*/ 1846798 h 6857985"/>
                <a:gd name="connsiteX2807" fmla="*/ 6219173 w 6868353"/>
                <a:gd name="connsiteY2807" fmla="*/ 1904205 h 6857985"/>
                <a:gd name="connsiteX2808" fmla="*/ 6207691 w 6868353"/>
                <a:gd name="connsiteY2808" fmla="*/ 1892752 h 6857985"/>
                <a:gd name="connsiteX2809" fmla="*/ 6253037 w 6868353"/>
                <a:gd name="connsiteY2809" fmla="*/ 1946308 h 6857985"/>
                <a:gd name="connsiteX2810" fmla="*/ 6243919 w 6868353"/>
                <a:gd name="connsiteY2810" fmla="*/ 1910009 h 6857985"/>
                <a:gd name="connsiteX2811" fmla="*/ 6268255 w 6868353"/>
                <a:gd name="connsiteY2811" fmla="*/ 1954123 h 6857985"/>
                <a:gd name="connsiteX2812" fmla="*/ 6247927 w 6868353"/>
                <a:gd name="connsiteY2812" fmla="*/ 1943689 h 6857985"/>
                <a:gd name="connsiteX2813" fmla="*/ 6261899 w 6868353"/>
                <a:gd name="connsiteY2813" fmla="*/ 1982366 h 6857985"/>
                <a:gd name="connsiteX2814" fmla="*/ 6362147 w 6868353"/>
                <a:gd name="connsiteY2814" fmla="*/ 2159826 h 6857985"/>
                <a:gd name="connsiteX2815" fmla="*/ 6369579 w 6868353"/>
                <a:gd name="connsiteY2815" fmla="*/ 2180184 h 6857985"/>
                <a:gd name="connsiteX2816" fmla="*/ 6378979 w 6868353"/>
                <a:gd name="connsiteY2816" fmla="*/ 2204110 h 6857985"/>
                <a:gd name="connsiteX2817" fmla="*/ 6392783 w 6868353"/>
                <a:gd name="connsiteY2817" fmla="*/ 2225020 h 6857985"/>
                <a:gd name="connsiteX2818" fmla="*/ 6412673 w 6868353"/>
                <a:gd name="connsiteY2818" fmla="*/ 2284494 h 6857985"/>
                <a:gd name="connsiteX2819" fmla="*/ 6431997 w 6868353"/>
                <a:gd name="connsiteY2819" fmla="*/ 2303776 h 6857985"/>
                <a:gd name="connsiteX2820" fmla="*/ 6427411 w 6868353"/>
                <a:gd name="connsiteY2820" fmla="*/ 2320736 h 6857985"/>
                <a:gd name="connsiteX2821" fmla="*/ 6381569 w 6868353"/>
                <a:gd name="connsiteY2821" fmla="*/ 2220971 h 6857985"/>
                <a:gd name="connsiteX2822" fmla="*/ 6370697 w 6868353"/>
                <a:gd name="connsiteY2822" fmla="*/ 2197399 h 6857985"/>
                <a:gd name="connsiteX2823" fmla="*/ 6365331 w 6868353"/>
                <a:gd name="connsiteY2823" fmla="*/ 2185790 h 6857985"/>
                <a:gd name="connsiteX2824" fmla="*/ 6359555 w 6868353"/>
                <a:gd name="connsiteY2824" fmla="*/ 2174507 h 6857985"/>
                <a:gd name="connsiteX2825" fmla="*/ 6336791 w 6868353"/>
                <a:gd name="connsiteY2825" fmla="*/ 2130323 h 6857985"/>
                <a:gd name="connsiteX2826" fmla="*/ 6292563 w 6868353"/>
                <a:gd name="connsiteY2826" fmla="*/ 2045224 h 6857985"/>
                <a:gd name="connsiteX2827" fmla="*/ 6245619 w 6868353"/>
                <a:gd name="connsiteY2827" fmla="*/ 1963665 h 6857985"/>
                <a:gd name="connsiteX2828" fmla="*/ 6221835 w 6868353"/>
                <a:gd name="connsiteY2828" fmla="*/ 1922595 h 6857985"/>
                <a:gd name="connsiteX2829" fmla="*/ 6196125 w 6868353"/>
                <a:gd name="connsiteY2829" fmla="*/ 1881723 h 6857985"/>
                <a:gd name="connsiteX2830" fmla="*/ 6141579 w 6868353"/>
                <a:gd name="connsiteY2830" fmla="*/ 1796964 h 6857985"/>
                <a:gd name="connsiteX2831" fmla="*/ 6126727 w 6868353"/>
                <a:gd name="connsiteY2831" fmla="*/ 1775162 h 6857985"/>
                <a:gd name="connsiteX2832" fmla="*/ 6111097 w 6868353"/>
                <a:gd name="connsiteY2832" fmla="*/ 1753176 h 6857985"/>
                <a:gd name="connsiteX2833" fmla="*/ 6078607 w 6868353"/>
                <a:gd name="connsiteY2833" fmla="*/ 1707675 h 6857985"/>
                <a:gd name="connsiteX2834" fmla="*/ 6044135 w 6868353"/>
                <a:gd name="connsiteY2834" fmla="*/ 1659952 h 6857985"/>
                <a:gd name="connsiteX2835" fmla="*/ 6005583 w 6868353"/>
                <a:gd name="connsiteY2835" fmla="*/ 1611067 h 6857985"/>
                <a:gd name="connsiteX2836" fmla="*/ 5981063 w 6868353"/>
                <a:gd name="connsiteY2836" fmla="*/ 1555288 h 6857985"/>
                <a:gd name="connsiteX2837" fmla="*/ 1047203 w 6868353"/>
                <a:gd name="connsiteY2837" fmla="*/ 1545067 h 6857985"/>
                <a:gd name="connsiteX2838" fmla="*/ 966918 w 6868353"/>
                <a:gd name="connsiteY2838" fmla="*/ 1620836 h 6857985"/>
                <a:gd name="connsiteX2839" fmla="*/ 1047203 w 6868353"/>
                <a:gd name="connsiteY2839" fmla="*/ 1545067 h 6857985"/>
                <a:gd name="connsiteX2840" fmla="*/ 5819107 w 6868353"/>
                <a:gd name="connsiteY2840" fmla="*/ 1541995 h 6857985"/>
                <a:gd name="connsiteX2841" fmla="*/ 5835655 w 6868353"/>
                <a:gd name="connsiteY2841" fmla="*/ 1580941 h 6857985"/>
                <a:gd name="connsiteX2842" fmla="*/ 5835499 w 6868353"/>
                <a:gd name="connsiteY2842" fmla="*/ 1563740 h 6857985"/>
                <a:gd name="connsiteX2843" fmla="*/ 5835839 w 6868353"/>
                <a:gd name="connsiteY2843" fmla="*/ 1632233 h 6857985"/>
                <a:gd name="connsiteX2844" fmla="*/ 5865245 w 6868353"/>
                <a:gd name="connsiteY2844" fmla="*/ 1652846 h 6857985"/>
                <a:gd name="connsiteX2845" fmla="*/ 5882007 w 6868353"/>
                <a:gd name="connsiteY2845" fmla="*/ 1681443 h 6857985"/>
                <a:gd name="connsiteX2846" fmla="*/ 5878935 w 6868353"/>
                <a:gd name="connsiteY2846" fmla="*/ 1668857 h 6857985"/>
                <a:gd name="connsiteX2847" fmla="*/ 5912161 w 6868353"/>
                <a:gd name="connsiteY2847" fmla="*/ 1725797 h 6857985"/>
                <a:gd name="connsiteX2848" fmla="*/ 5914399 w 6868353"/>
                <a:gd name="connsiteY2848" fmla="*/ 1714925 h 6857985"/>
                <a:gd name="connsiteX2849" fmla="*/ 5923629 w 6868353"/>
                <a:gd name="connsiteY2849" fmla="*/ 1735268 h 6857985"/>
                <a:gd name="connsiteX2850" fmla="*/ 5938791 w 6868353"/>
                <a:gd name="connsiteY2850" fmla="*/ 1757934 h 6857985"/>
                <a:gd name="connsiteX2851" fmla="*/ 5935973 w 6868353"/>
                <a:gd name="connsiteY2851" fmla="*/ 1743423 h 6857985"/>
                <a:gd name="connsiteX2852" fmla="*/ 5929831 w 6868353"/>
                <a:gd name="connsiteY2852" fmla="*/ 1728558 h 6857985"/>
                <a:gd name="connsiteX2853" fmla="*/ 5937091 w 6868353"/>
                <a:gd name="connsiteY2853" fmla="*/ 1728176 h 6857985"/>
                <a:gd name="connsiteX2854" fmla="*/ 5958015 w 6868353"/>
                <a:gd name="connsiteY2854" fmla="*/ 1782737 h 6857985"/>
                <a:gd name="connsiteX2855" fmla="*/ 5964613 w 6868353"/>
                <a:gd name="connsiteY2855" fmla="*/ 1767419 h 6857985"/>
                <a:gd name="connsiteX2856" fmla="*/ 5946295 w 6868353"/>
                <a:gd name="connsiteY2856" fmla="*/ 1736033 h 6857985"/>
                <a:gd name="connsiteX2857" fmla="*/ 5925681 w 6868353"/>
                <a:gd name="connsiteY2857" fmla="*/ 1701249 h 6857985"/>
                <a:gd name="connsiteX2858" fmla="*/ 5918191 w 6868353"/>
                <a:gd name="connsiteY2858" fmla="*/ 1710380 h 6857985"/>
                <a:gd name="connsiteX2859" fmla="*/ 5903595 w 6868353"/>
                <a:gd name="connsiteY2859" fmla="*/ 1670825 h 6857985"/>
                <a:gd name="connsiteX2860" fmla="*/ 5865767 w 6868353"/>
                <a:gd name="connsiteY2860" fmla="*/ 1635503 h 6857985"/>
                <a:gd name="connsiteX2861" fmla="*/ 5866407 w 6868353"/>
                <a:gd name="connsiteY2861" fmla="*/ 1625395 h 6857985"/>
                <a:gd name="connsiteX2862" fmla="*/ 5860503 w 6868353"/>
                <a:gd name="connsiteY2862" fmla="*/ 1604400 h 6857985"/>
                <a:gd name="connsiteX2863" fmla="*/ 5819107 w 6868353"/>
                <a:gd name="connsiteY2863" fmla="*/ 1541995 h 6857985"/>
                <a:gd name="connsiteX2864" fmla="*/ 6104643 w 6868353"/>
                <a:gd name="connsiteY2864" fmla="*/ 1538781 h 6857985"/>
                <a:gd name="connsiteX2865" fmla="*/ 6127547 w 6868353"/>
                <a:gd name="connsiteY2865" fmla="*/ 1568157 h 6857985"/>
                <a:gd name="connsiteX2866" fmla="*/ 6150115 w 6868353"/>
                <a:gd name="connsiteY2866" fmla="*/ 1597873 h 6857985"/>
                <a:gd name="connsiteX2867" fmla="*/ 6104643 w 6868353"/>
                <a:gd name="connsiteY2867" fmla="*/ 1538781 h 6857985"/>
                <a:gd name="connsiteX2868" fmla="*/ 1721960 w 6868353"/>
                <a:gd name="connsiteY2868" fmla="*/ 1538441 h 6857985"/>
                <a:gd name="connsiteX2869" fmla="*/ 1711300 w 6868353"/>
                <a:gd name="connsiteY2869" fmla="*/ 1553674 h 6857985"/>
                <a:gd name="connsiteX2870" fmla="*/ 1682476 w 6868353"/>
                <a:gd name="connsiteY2870" fmla="*/ 1583248 h 6857985"/>
                <a:gd name="connsiteX2871" fmla="*/ 1618273 w 6868353"/>
                <a:gd name="connsiteY2871" fmla="*/ 1639438 h 6857985"/>
                <a:gd name="connsiteX2872" fmla="*/ 1668956 w 6868353"/>
                <a:gd name="connsiteY2872" fmla="*/ 1590978 h 6857985"/>
                <a:gd name="connsiteX2873" fmla="*/ 1694920 w 6868353"/>
                <a:gd name="connsiteY2873" fmla="*/ 1564037 h 6857985"/>
                <a:gd name="connsiteX2874" fmla="*/ 1721960 w 6868353"/>
                <a:gd name="connsiteY2874" fmla="*/ 1538441 h 6857985"/>
                <a:gd name="connsiteX2875" fmla="*/ 1618911 w 6868353"/>
                <a:gd name="connsiteY2875" fmla="*/ 1537946 h 6857985"/>
                <a:gd name="connsiteX2876" fmla="*/ 1567506 w 6868353"/>
                <a:gd name="connsiteY2876" fmla="*/ 1594773 h 6857985"/>
                <a:gd name="connsiteX2877" fmla="*/ 1552132 w 6868353"/>
                <a:gd name="connsiteY2877" fmla="*/ 1610997 h 6857985"/>
                <a:gd name="connsiteX2878" fmla="*/ 1535695 w 6868353"/>
                <a:gd name="connsiteY2878" fmla="*/ 1629981 h 6857985"/>
                <a:gd name="connsiteX2879" fmla="*/ 1495730 w 6868353"/>
                <a:gd name="connsiteY2879" fmla="*/ 1676289 h 6857985"/>
                <a:gd name="connsiteX2880" fmla="*/ 1466198 w 6868353"/>
                <a:gd name="connsiteY2880" fmla="*/ 1696832 h 6857985"/>
                <a:gd name="connsiteX2881" fmla="*/ 1467967 w 6868353"/>
                <a:gd name="connsiteY2881" fmla="*/ 1681528 h 6857985"/>
                <a:gd name="connsiteX2882" fmla="*/ 1521099 w 6868353"/>
                <a:gd name="connsiteY2882" fmla="*/ 1640090 h 6857985"/>
                <a:gd name="connsiteX2883" fmla="*/ 1545775 w 6868353"/>
                <a:gd name="connsiteY2883" fmla="*/ 1609171 h 6857985"/>
                <a:gd name="connsiteX2884" fmla="*/ 1561914 w 6868353"/>
                <a:gd name="connsiteY2884" fmla="*/ 1584622 h 6857985"/>
                <a:gd name="connsiteX2885" fmla="*/ 1618911 w 6868353"/>
                <a:gd name="connsiteY2885" fmla="*/ 1537946 h 6857985"/>
                <a:gd name="connsiteX2886" fmla="*/ 6024413 w 6868353"/>
                <a:gd name="connsiteY2886" fmla="*/ 1534222 h 6857985"/>
                <a:gd name="connsiteX2887" fmla="*/ 6045479 w 6868353"/>
                <a:gd name="connsiteY2887" fmla="*/ 1613021 h 6857985"/>
                <a:gd name="connsiteX2888" fmla="*/ 6024413 w 6868353"/>
                <a:gd name="connsiteY2888" fmla="*/ 1534222 h 6857985"/>
                <a:gd name="connsiteX2889" fmla="*/ 1153904 w 6868353"/>
                <a:gd name="connsiteY2889" fmla="*/ 1531664 h 6857985"/>
                <a:gd name="connsiteX2890" fmla="*/ 1131141 w 6868353"/>
                <a:gd name="connsiteY2890" fmla="*/ 1551550 h 6857985"/>
                <a:gd name="connsiteX2891" fmla="*/ 1133703 w 6868353"/>
                <a:gd name="connsiteY2891" fmla="*/ 1576297 h 6857985"/>
                <a:gd name="connsiteX2892" fmla="*/ 1153904 w 6868353"/>
                <a:gd name="connsiteY2892" fmla="*/ 1531664 h 6857985"/>
                <a:gd name="connsiteX2893" fmla="*/ 5923035 w 6868353"/>
                <a:gd name="connsiteY2893" fmla="*/ 1525247 h 6857985"/>
                <a:gd name="connsiteX2894" fmla="*/ 5951405 w 6868353"/>
                <a:gd name="connsiteY2894" fmla="*/ 1556053 h 6857985"/>
                <a:gd name="connsiteX2895" fmla="*/ 5984107 w 6868353"/>
                <a:gd name="connsiteY2895" fmla="*/ 1596061 h 6857985"/>
                <a:gd name="connsiteX2896" fmla="*/ 6020875 w 6868353"/>
                <a:gd name="connsiteY2896" fmla="*/ 1642539 h 6857985"/>
                <a:gd name="connsiteX2897" fmla="*/ 6040367 w 6868353"/>
                <a:gd name="connsiteY2897" fmla="*/ 1667625 h 6857985"/>
                <a:gd name="connsiteX2898" fmla="*/ 6059325 w 6868353"/>
                <a:gd name="connsiteY2898" fmla="*/ 1694425 h 6857985"/>
                <a:gd name="connsiteX2899" fmla="*/ 6098143 w 6868353"/>
                <a:gd name="connsiteY2899" fmla="*/ 1749864 h 6857985"/>
                <a:gd name="connsiteX2900" fmla="*/ 6117723 w 6868353"/>
                <a:gd name="connsiteY2900" fmla="*/ 1778008 h 6857985"/>
                <a:gd name="connsiteX2901" fmla="*/ 6127491 w 6868353"/>
                <a:gd name="connsiteY2901" fmla="*/ 1792081 h 6857985"/>
                <a:gd name="connsiteX2902" fmla="*/ 6136637 w 6868353"/>
                <a:gd name="connsiteY2902" fmla="*/ 1806507 h 6857985"/>
                <a:gd name="connsiteX2903" fmla="*/ 6206615 w 6868353"/>
                <a:gd name="connsiteY2903" fmla="*/ 1916692 h 6857985"/>
                <a:gd name="connsiteX2904" fmla="*/ 6197243 w 6868353"/>
                <a:gd name="connsiteY2904" fmla="*/ 1918461 h 6857985"/>
                <a:gd name="connsiteX2905" fmla="*/ 6136991 w 6868353"/>
                <a:gd name="connsiteY2905" fmla="*/ 1811575 h 6857985"/>
                <a:gd name="connsiteX2906" fmla="*/ 6100663 w 6868353"/>
                <a:gd name="connsiteY2906" fmla="*/ 1764149 h 6857985"/>
                <a:gd name="connsiteX2907" fmla="*/ 6067819 w 6868353"/>
                <a:gd name="connsiteY2907" fmla="*/ 1715179 h 6857985"/>
                <a:gd name="connsiteX2908" fmla="*/ 6034211 w 6868353"/>
                <a:gd name="connsiteY2908" fmla="*/ 1686086 h 6857985"/>
                <a:gd name="connsiteX2909" fmla="*/ 6026253 w 6868353"/>
                <a:gd name="connsiteY2909" fmla="*/ 1674081 h 6857985"/>
                <a:gd name="connsiteX2910" fmla="*/ 6029751 w 6868353"/>
                <a:gd name="connsiteY2910" fmla="*/ 1666521 h 6857985"/>
                <a:gd name="connsiteX2911" fmla="*/ 5954081 w 6868353"/>
                <a:gd name="connsiteY2911" fmla="*/ 1563981 h 6857985"/>
                <a:gd name="connsiteX2912" fmla="*/ 5945133 w 6868353"/>
                <a:gd name="connsiteY2912" fmla="*/ 1566940 h 6857985"/>
                <a:gd name="connsiteX2913" fmla="*/ 5923035 w 6868353"/>
                <a:gd name="connsiteY2913" fmla="*/ 1525247 h 6857985"/>
                <a:gd name="connsiteX2914" fmla="*/ 5639849 w 6868353"/>
                <a:gd name="connsiteY2914" fmla="*/ 1522246 h 6857985"/>
                <a:gd name="connsiteX2915" fmla="*/ 5677735 w 6868353"/>
                <a:gd name="connsiteY2915" fmla="*/ 1556634 h 6857985"/>
                <a:gd name="connsiteX2916" fmla="*/ 5726293 w 6868353"/>
                <a:gd name="connsiteY2916" fmla="*/ 1609058 h 6857985"/>
                <a:gd name="connsiteX2917" fmla="*/ 5691875 w 6868353"/>
                <a:gd name="connsiteY2917" fmla="*/ 1578931 h 6857985"/>
                <a:gd name="connsiteX2918" fmla="*/ 5639849 w 6868353"/>
                <a:gd name="connsiteY2918" fmla="*/ 1522246 h 6857985"/>
                <a:gd name="connsiteX2919" fmla="*/ 5629303 w 6868353"/>
                <a:gd name="connsiteY2919" fmla="*/ 1520179 h 6857985"/>
                <a:gd name="connsiteX2920" fmla="*/ 5660759 w 6868353"/>
                <a:gd name="connsiteY2920" fmla="*/ 1560343 h 6857985"/>
                <a:gd name="connsiteX2921" fmla="*/ 5687955 w 6868353"/>
                <a:gd name="connsiteY2921" fmla="*/ 1593881 h 6857985"/>
                <a:gd name="connsiteX2922" fmla="*/ 5705299 w 6868353"/>
                <a:gd name="connsiteY2922" fmla="*/ 1603763 h 6857985"/>
                <a:gd name="connsiteX2923" fmla="*/ 5760835 w 6868353"/>
                <a:gd name="connsiteY2923" fmla="*/ 1679758 h 6857985"/>
                <a:gd name="connsiteX2924" fmla="*/ 5777783 w 6868353"/>
                <a:gd name="connsiteY2924" fmla="*/ 1693533 h 6857985"/>
                <a:gd name="connsiteX2925" fmla="*/ 5806903 w 6868353"/>
                <a:gd name="connsiteY2925" fmla="*/ 1730412 h 6857985"/>
                <a:gd name="connsiteX2926" fmla="*/ 5844901 w 6868353"/>
                <a:gd name="connsiteY2926" fmla="*/ 1779906 h 6857985"/>
                <a:gd name="connsiteX2927" fmla="*/ 5865797 w 6868353"/>
                <a:gd name="connsiteY2927" fmla="*/ 1806450 h 6857985"/>
                <a:gd name="connsiteX2928" fmla="*/ 5886579 w 6868353"/>
                <a:gd name="connsiteY2928" fmla="*/ 1833165 h 6857985"/>
                <a:gd name="connsiteX2929" fmla="*/ 5889425 w 6868353"/>
                <a:gd name="connsiteY2929" fmla="*/ 1822604 h 6857985"/>
                <a:gd name="connsiteX2930" fmla="*/ 5937587 w 6868353"/>
                <a:gd name="connsiteY2930" fmla="*/ 1909599 h 6857985"/>
                <a:gd name="connsiteX2931" fmla="*/ 6003107 w 6868353"/>
                <a:gd name="connsiteY2931" fmla="*/ 2001168 h 6857985"/>
                <a:gd name="connsiteX2932" fmla="*/ 6022885 w 6868353"/>
                <a:gd name="connsiteY2932" fmla="*/ 2039548 h 6857985"/>
                <a:gd name="connsiteX2933" fmla="*/ 6037721 w 6868353"/>
                <a:gd name="connsiteY2933" fmla="*/ 2058051 h 6857985"/>
                <a:gd name="connsiteX2934" fmla="*/ 6012097 w 6868353"/>
                <a:gd name="connsiteY2934" fmla="*/ 2034310 h 6857985"/>
                <a:gd name="connsiteX2935" fmla="*/ 6003943 w 6868353"/>
                <a:gd name="connsiteY2935" fmla="*/ 2007453 h 6857985"/>
                <a:gd name="connsiteX2936" fmla="*/ 5967515 w 6868353"/>
                <a:gd name="connsiteY2936" fmla="*/ 1957266 h 6857985"/>
                <a:gd name="connsiteX2937" fmla="*/ 5928273 w 6868353"/>
                <a:gd name="connsiteY2937" fmla="*/ 1901714 h 6857985"/>
                <a:gd name="connsiteX2938" fmla="*/ 5885291 w 6868353"/>
                <a:gd name="connsiteY2938" fmla="*/ 1842735 h 6857985"/>
                <a:gd name="connsiteX2939" fmla="*/ 5863151 w 6868353"/>
                <a:gd name="connsiteY2939" fmla="*/ 1811873 h 6857985"/>
                <a:gd name="connsiteX2940" fmla="*/ 5857559 w 6868353"/>
                <a:gd name="connsiteY2940" fmla="*/ 1804044 h 6857985"/>
                <a:gd name="connsiteX2941" fmla="*/ 5851597 w 6868353"/>
                <a:gd name="connsiteY2941" fmla="*/ 1796427 h 6857985"/>
                <a:gd name="connsiteX2942" fmla="*/ 5839591 w 6868353"/>
                <a:gd name="connsiteY2942" fmla="*/ 1781081 h 6857985"/>
                <a:gd name="connsiteX2943" fmla="*/ 5790707 w 6868353"/>
                <a:gd name="connsiteY2943" fmla="*/ 1718464 h 6857985"/>
                <a:gd name="connsiteX2944" fmla="*/ 5765579 w 6868353"/>
                <a:gd name="connsiteY2944" fmla="*/ 1686893 h 6857985"/>
                <a:gd name="connsiteX2945" fmla="*/ 5739105 w 6868353"/>
                <a:gd name="connsiteY2945" fmla="*/ 1656144 h 6857985"/>
                <a:gd name="connsiteX2946" fmla="*/ 5685747 w 6868353"/>
                <a:gd name="connsiteY2946" fmla="*/ 1594886 h 6857985"/>
                <a:gd name="connsiteX2947" fmla="*/ 5658027 w 6868353"/>
                <a:gd name="connsiteY2947" fmla="*/ 1565553 h 6857985"/>
                <a:gd name="connsiteX2948" fmla="*/ 5629983 w 6868353"/>
                <a:gd name="connsiteY2948" fmla="*/ 1537026 h 6857985"/>
                <a:gd name="connsiteX2949" fmla="*/ 5629303 w 6868353"/>
                <a:gd name="connsiteY2949" fmla="*/ 1520179 h 6857985"/>
                <a:gd name="connsiteX2950" fmla="*/ 1606311 w 6868353"/>
                <a:gd name="connsiteY2950" fmla="*/ 1517418 h 6857985"/>
                <a:gd name="connsiteX2951" fmla="*/ 1567167 w 6868353"/>
                <a:gd name="connsiteY2951" fmla="*/ 1553929 h 6857985"/>
                <a:gd name="connsiteX2952" fmla="*/ 1597704 w 6868353"/>
                <a:gd name="connsiteY2952" fmla="*/ 1534760 h 6857985"/>
                <a:gd name="connsiteX2953" fmla="*/ 1606311 w 6868353"/>
                <a:gd name="connsiteY2953" fmla="*/ 1517418 h 6857985"/>
                <a:gd name="connsiteX2954" fmla="*/ 726090 w 6868353"/>
                <a:gd name="connsiteY2954" fmla="*/ 1512789 h 6857985"/>
                <a:gd name="connsiteX2955" fmla="*/ 681552 w 6868353"/>
                <a:gd name="connsiteY2955" fmla="*/ 1564208 h 6857985"/>
                <a:gd name="connsiteX2956" fmla="*/ 706879 w 6868353"/>
                <a:gd name="connsiteY2956" fmla="*/ 1536488 h 6857985"/>
                <a:gd name="connsiteX2957" fmla="*/ 701797 w 6868353"/>
                <a:gd name="connsiteY2957" fmla="*/ 1528305 h 6857985"/>
                <a:gd name="connsiteX2958" fmla="*/ 726090 w 6868353"/>
                <a:gd name="connsiteY2958" fmla="*/ 1512789 h 6857985"/>
                <a:gd name="connsiteX2959" fmla="*/ 6264107 w 6868353"/>
                <a:gd name="connsiteY2959" fmla="*/ 1502440 h 6857985"/>
                <a:gd name="connsiteX2960" fmla="*/ 6318203 w 6868353"/>
                <a:gd name="connsiteY2960" fmla="*/ 1578506 h 6857985"/>
                <a:gd name="connsiteX2961" fmla="*/ 6343503 w 6868353"/>
                <a:gd name="connsiteY2961" fmla="*/ 1615187 h 6857985"/>
                <a:gd name="connsiteX2962" fmla="*/ 6367271 w 6868353"/>
                <a:gd name="connsiteY2962" fmla="*/ 1651486 h 6857985"/>
                <a:gd name="connsiteX2963" fmla="*/ 6410931 w 6868353"/>
                <a:gd name="connsiteY2963" fmla="*/ 1723221 h 6857985"/>
                <a:gd name="connsiteX2964" fmla="*/ 6431913 w 6868353"/>
                <a:gd name="connsiteY2964" fmla="*/ 1758330 h 6857985"/>
                <a:gd name="connsiteX2965" fmla="*/ 6442247 w 6868353"/>
                <a:gd name="connsiteY2965" fmla="*/ 1775744 h 6857985"/>
                <a:gd name="connsiteX2966" fmla="*/ 6451945 w 6868353"/>
                <a:gd name="connsiteY2966" fmla="*/ 1793426 h 6857985"/>
                <a:gd name="connsiteX2967" fmla="*/ 6489887 w 6868353"/>
                <a:gd name="connsiteY2967" fmla="*/ 1863942 h 6857985"/>
                <a:gd name="connsiteX2968" fmla="*/ 6508829 w 6868353"/>
                <a:gd name="connsiteY2968" fmla="*/ 1899137 h 6857985"/>
                <a:gd name="connsiteX2969" fmla="*/ 6527531 w 6868353"/>
                <a:gd name="connsiteY2969" fmla="*/ 1934672 h 6857985"/>
                <a:gd name="connsiteX2970" fmla="*/ 6563915 w 6868353"/>
                <a:gd name="connsiteY2970" fmla="*/ 2007779 h 6857985"/>
                <a:gd name="connsiteX2971" fmla="*/ 6582815 w 6868353"/>
                <a:gd name="connsiteY2971" fmla="*/ 2045083 h 6857985"/>
                <a:gd name="connsiteX2972" fmla="*/ 6601967 w 6868353"/>
                <a:gd name="connsiteY2972" fmla="*/ 2083265 h 6857985"/>
                <a:gd name="connsiteX2973" fmla="*/ 6597451 w 6868353"/>
                <a:gd name="connsiteY2973" fmla="*/ 2087257 h 6857985"/>
                <a:gd name="connsiteX2974" fmla="*/ 6638535 w 6868353"/>
                <a:gd name="connsiteY2974" fmla="*/ 2178528 h 6857985"/>
                <a:gd name="connsiteX2975" fmla="*/ 6659759 w 6868353"/>
                <a:gd name="connsiteY2975" fmla="*/ 2228786 h 6857985"/>
                <a:gd name="connsiteX2976" fmla="*/ 6679295 w 6868353"/>
                <a:gd name="connsiteY2976" fmla="*/ 2281224 h 6857985"/>
                <a:gd name="connsiteX2977" fmla="*/ 6718949 w 6868353"/>
                <a:gd name="connsiteY2977" fmla="*/ 2384954 h 6857985"/>
                <a:gd name="connsiteX2978" fmla="*/ 6755603 w 6868353"/>
                <a:gd name="connsiteY2978" fmla="*/ 2480090 h 6857985"/>
                <a:gd name="connsiteX2979" fmla="*/ 6768173 w 6868353"/>
                <a:gd name="connsiteY2979" fmla="*/ 2550535 h 6857985"/>
                <a:gd name="connsiteX2980" fmla="*/ 6779669 w 6868353"/>
                <a:gd name="connsiteY2980" fmla="*/ 2627465 h 6857985"/>
                <a:gd name="connsiteX2981" fmla="*/ 6798399 w 6868353"/>
                <a:gd name="connsiteY2981" fmla="*/ 2717945 h 6857985"/>
                <a:gd name="connsiteX2982" fmla="*/ 6826175 w 6868353"/>
                <a:gd name="connsiteY2982" fmla="*/ 2831244 h 6857985"/>
                <a:gd name="connsiteX2983" fmla="*/ 6822707 w 6868353"/>
                <a:gd name="connsiteY2983" fmla="*/ 2852253 h 6857985"/>
                <a:gd name="connsiteX2984" fmla="*/ 6829955 w 6868353"/>
                <a:gd name="connsiteY2984" fmla="*/ 2893421 h 6857985"/>
                <a:gd name="connsiteX2985" fmla="*/ 6864443 w 6868353"/>
                <a:gd name="connsiteY2985" fmla="*/ 3109261 h 6857985"/>
                <a:gd name="connsiteX2986" fmla="*/ 6865585 w 6868353"/>
                <a:gd name="connsiteY2986" fmla="*/ 3120686 h 6857985"/>
                <a:gd name="connsiteX2987" fmla="*/ 6858707 w 6868353"/>
                <a:gd name="connsiteY2987" fmla="*/ 3074703 h 6857985"/>
                <a:gd name="connsiteX2988" fmla="*/ 6839483 w 6868353"/>
                <a:gd name="connsiteY2988" fmla="*/ 2969771 h 6857985"/>
                <a:gd name="connsiteX2989" fmla="*/ 6827421 w 6868353"/>
                <a:gd name="connsiteY2989" fmla="*/ 2905781 h 6857985"/>
                <a:gd name="connsiteX2990" fmla="*/ 6820839 w 6868353"/>
                <a:gd name="connsiteY2990" fmla="*/ 2872440 h 6857985"/>
                <a:gd name="connsiteX2991" fmla="*/ 6813107 w 6868353"/>
                <a:gd name="connsiteY2991" fmla="*/ 2838917 h 6857985"/>
                <a:gd name="connsiteX2992" fmla="*/ 6782799 w 6868353"/>
                <a:gd name="connsiteY2992" fmla="*/ 2709634 h 6857985"/>
                <a:gd name="connsiteX2993" fmla="*/ 6754751 w 6868353"/>
                <a:gd name="connsiteY2993" fmla="*/ 2609033 h 6857985"/>
                <a:gd name="connsiteX2994" fmla="*/ 6791419 w 6868353"/>
                <a:gd name="connsiteY2994" fmla="*/ 2713754 h 6857985"/>
                <a:gd name="connsiteX2995" fmla="*/ 6765767 w 6868353"/>
                <a:gd name="connsiteY2995" fmla="*/ 2595881 h 6857985"/>
                <a:gd name="connsiteX2996" fmla="*/ 6751921 w 6868353"/>
                <a:gd name="connsiteY2996" fmla="*/ 2590911 h 6857985"/>
                <a:gd name="connsiteX2997" fmla="*/ 6738315 w 6868353"/>
                <a:gd name="connsiteY2997" fmla="*/ 2545708 h 6857985"/>
                <a:gd name="connsiteX2998" fmla="*/ 6732441 w 6868353"/>
                <a:gd name="connsiteY2998" fmla="*/ 2542537 h 6857985"/>
                <a:gd name="connsiteX2999" fmla="*/ 6693707 w 6868353"/>
                <a:gd name="connsiteY2999" fmla="*/ 2419199 h 6857985"/>
                <a:gd name="connsiteX3000" fmla="*/ 6672031 w 6868353"/>
                <a:gd name="connsiteY3000" fmla="*/ 2356908 h 6857985"/>
                <a:gd name="connsiteX3001" fmla="*/ 6651135 w 6868353"/>
                <a:gd name="connsiteY3001" fmla="*/ 2300591 h 6857985"/>
                <a:gd name="connsiteX3002" fmla="*/ 6635607 w 6868353"/>
                <a:gd name="connsiteY3002" fmla="*/ 2259904 h 6857985"/>
                <a:gd name="connsiteX3003" fmla="*/ 6627621 w 6868353"/>
                <a:gd name="connsiteY3003" fmla="*/ 2239645 h 6857985"/>
                <a:gd name="connsiteX3004" fmla="*/ 6618843 w 6868353"/>
                <a:gd name="connsiteY3004" fmla="*/ 2219754 h 6857985"/>
                <a:gd name="connsiteX3005" fmla="*/ 6583253 w 6868353"/>
                <a:gd name="connsiteY3005" fmla="*/ 2140984 h 6857985"/>
                <a:gd name="connsiteX3006" fmla="*/ 6508871 w 6868353"/>
                <a:gd name="connsiteY3006" fmla="*/ 1992121 h 6857985"/>
                <a:gd name="connsiteX3007" fmla="*/ 6436923 w 6868353"/>
                <a:gd name="connsiteY3007" fmla="*/ 1860078 h 6857985"/>
                <a:gd name="connsiteX3008" fmla="*/ 6405637 w 6868353"/>
                <a:gd name="connsiteY3008" fmla="*/ 1801411 h 6857985"/>
                <a:gd name="connsiteX3009" fmla="*/ 6377451 w 6868353"/>
                <a:gd name="connsiteY3009" fmla="*/ 1749369 h 6857985"/>
                <a:gd name="connsiteX3010" fmla="*/ 6374633 w 6868353"/>
                <a:gd name="connsiteY3010" fmla="*/ 1760652 h 6857985"/>
                <a:gd name="connsiteX3011" fmla="*/ 6349433 w 6868353"/>
                <a:gd name="connsiteY3011" fmla="*/ 1703797 h 6857985"/>
                <a:gd name="connsiteX3012" fmla="*/ 6350793 w 6868353"/>
                <a:gd name="connsiteY3012" fmla="*/ 1710861 h 6857985"/>
                <a:gd name="connsiteX3013" fmla="*/ 6290597 w 6868353"/>
                <a:gd name="connsiteY3013" fmla="*/ 1633011 h 6857985"/>
                <a:gd name="connsiteX3014" fmla="*/ 6224991 w 6868353"/>
                <a:gd name="connsiteY3014" fmla="*/ 1523591 h 6857985"/>
                <a:gd name="connsiteX3015" fmla="*/ 6253815 w 6868353"/>
                <a:gd name="connsiteY3015" fmla="*/ 1560640 h 6857985"/>
                <a:gd name="connsiteX3016" fmla="*/ 6251693 w 6868353"/>
                <a:gd name="connsiteY3016" fmla="*/ 1572178 h 6857985"/>
                <a:gd name="connsiteX3017" fmla="*/ 6306963 w 6868353"/>
                <a:gd name="connsiteY3017" fmla="*/ 1639651 h 6857985"/>
                <a:gd name="connsiteX3018" fmla="*/ 6323539 w 6868353"/>
                <a:gd name="connsiteY3018" fmla="*/ 1646999 h 6857985"/>
                <a:gd name="connsiteX3019" fmla="*/ 6309255 w 6868353"/>
                <a:gd name="connsiteY3019" fmla="*/ 1628226 h 6857985"/>
                <a:gd name="connsiteX3020" fmla="*/ 6319591 w 6868353"/>
                <a:gd name="connsiteY3020" fmla="*/ 1651430 h 6857985"/>
                <a:gd name="connsiteX3021" fmla="*/ 6345441 w 6868353"/>
                <a:gd name="connsiteY3021" fmla="*/ 1682759 h 6857985"/>
                <a:gd name="connsiteX3022" fmla="*/ 6315639 w 6868353"/>
                <a:gd name="connsiteY3022" fmla="*/ 1655847 h 6857985"/>
                <a:gd name="connsiteX3023" fmla="*/ 6366847 w 6868353"/>
                <a:gd name="connsiteY3023" fmla="*/ 1718634 h 6857985"/>
                <a:gd name="connsiteX3024" fmla="*/ 6377451 w 6868353"/>
                <a:gd name="connsiteY3024" fmla="*/ 1749340 h 6857985"/>
                <a:gd name="connsiteX3025" fmla="*/ 6376275 w 6868353"/>
                <a:gd name="connsiteY3025" fmla="*/ 1716949 h 6857985"/>
                <a:gd name="connsiteX3026" fmla="*/ 6406459 w 6868353"/>
                <a:gd name="connsiteY3026" fmla="*/ 1801764 h 6857985"/>
                <a:gd name="connsiteX3027" fmla="*/ 6486235 w 6868353"/>
                <a:gd name="connsiteY3027" fmla="*/ 1924153 h 6857985"/>
                <a:gd name="connsiteX3028" fmla="*/ 6494063 w 6868353"/>
                <a:gd name="connsiteY3028" fmla="*/ 1945105 h 6857985"/>
                <a:gd name="connsiteX3029" fmla="*/ 6504651 w 6868353"/>
                <a:gd name="connsiteY3029" fmla="*/ 1968748 h 6857985"/>
                <a:gd name="connsiteX3030" fmla="*/ 6531875 w 6868353"/>
                <a:gd name="connsiteY3030" fmla="*/ 2021087 h 6857985"/>
                <a:gd name="connsiteX3031" fmla="*/ 6560347 w 6868353"/>
                <a:gd name="connsiteY3031" fmla="*/ 2076512 h 6857985"/>
                <a:gd name="connsiteX3032" fmla="*/ 6571899 w 6868353"/>
                <a:gd name="connsiteY3032" fmla="*/ 2104232 h 6857985"/>
                <a:gd name="connsiteX3033" fmla="*/ 6580295 w 6868353"/>
                <a:gd name="connsiteY3033" fmla="*/ 2131130 h 6857985"/>
                <a:gd name="connsiteX3034" fmla="*/ 6600609 w 6868353"/>
                <a:gd name="connsiteY3034" fmla="*/ 2158906 h 6857985"/>
                <a:gd name="connsiteX3035" fmla="*/ 6618801 w 6868353"/>
                <a:gd name="connsiteY3035" fmla="*/ 2212166 h 6857985"/>
                <a:gd name="connsiteX3036" fmla="*/ 6630367 w 6868353"/>
                <a:gd name="connsiteY3036" fmla="*/ 2238286 h 6857985"/>
                <a:gd name="connsiteX3037" fmla="*/ 6641523 w 6868353"/>
                <a:gd name="connsiteY3037" fmla="*/ 2264377 h 6857985"/>
                <a:gd name="connsiteX3038" fmla="*/ 6674453 w 6868353"/>
                <a:gd name="connsiteY3038" fmla="*/ 2361495 h 6857985"/>
                <a:gd name="connsiteX3039" fmla="*/ 6714957 w 6868353"/>
                <a:gd name="connsiteY3039" fmla="*/ 2467008 h 6857985"/>
                <a:gd name="connsiteX3040" fmla="*/ 6745351 w 6868353"/>
                <a:gd name="connsiteY3040" fmla="*/ 2561493 h 6857985"/>
                <a:gd name="connsiteX3041" fmla="*/ 6762143 w 6868353"/>
                <a:gd name="connsiteY3041" fmla="*/ 2584782 h 6857985"/>
                <a:gd name="connsiteX3042" fmla="*/ 6762467 w 6868353"/>
                <a:gd name="connsiteY3042" fmla="*/ 2549842 h 6857985"/>
                <a:gd name="connsiteX3043" fmla="*/ 6758491 w 6868353"/>
                <a:gd name="connsiteY3043" fmla="*/ 2512637 h 6857985"/>
                <a:gd name="connsiteX3044" fmla="*/ 6734167 w 6868353"/>
                <a:gd name="connsiteY3044" fmla="*/ 2439501 h 6857985"/>
                <a:gd name="connsiteX3045" fmla="*/ 6721935 w 6868353"/>
                <a:gd name="connsiteY3045" fmla="*/ 2403882 h 6857985"/>
                <a:gd name="connsiteX3046" fmla="*/ 6715835 w 6868353"/>
                <a:gd name="connsiteY3046" fmla="*/ 2386341 h 6857985"/>
                <a:gd name="connsiteX3047" fmla="*/ 6709081 w 6868353"/>
                <a:gd name="connsiteY3047" fmla="*/ 2369225 h 6857985"/>
                <a:gd name="connsiteX3048" fmla="*/ 6657055 w 6868353"/>
                <a:gd name="connsiteY3048" fmla="*/ 2239319 h 6857985"/>
                <a:gd name="connsiteX3049" fmla="*/ 6607843 w 6868353"/>
                <a:gd name="connsiteY3049" fmla="*/ 2125312 h 6857985"/>
                <a:gd name="connsiteX3050" fmla="*/ 6587231 w 6868353"/>
                <a:gd name="connsiteY3050" fmla="*/ 2074261 h 6857985"/>
                <a:gd name="connsiteX3051" fmla="*/ 6568643 w 6868353"/>
                <a:gd name="connsiteY3051" fmla="*/ 2028180 h 6857985"/>
                <a:gd name="connsiteX3052" fmla="*/ 6546925 w 6868353"/>
                <a:gd name="connsiteY3052" fmla="*/ 2001153 h 6857985"/>
                <a:gd name="connsiteX3053" fmla="*/ 6516559 w 6868353"/>
                <a:gd name="connsiteY3053" fmla="*/ 1922058 h 6857985"/>
                <a:gd name="connsiteX3054" fmla="*/ 6476635 w 6868353"/>
                <a:gd name="connsiteY3054" fmla="*/ 1853495 h 6857985"/>
                <a:gd name="connsiteX3055" fmla="*/ 6439855 w 6868353"/>
                <a:gd name="connsiteY3055" fmla="*/ 1780515 h 6857985"/>
                <a:gd name="connsiteX3056" fmla="*/ 6377607 w 6868353"/>
                <a:gd name="connsiteY3056" fmla="*/ 1672892 h 6857985"/>
                <a:gd name="connsiteX3057" fmla="*/ 6361423 w 6868353"/>
                <a:gd name="connsiteY3057" fmla="*/ 1664921 h 6857985"/>
                <a:gd name="connsiteX3058" fmla="*/ 6357263 w 6868353"/>
                <a:gd name="connsiteY3058" fmla="*/ 1643714 h 6857985"/>
                <a:gd name="connsiteX3059" fmla="*/ 6278351 w 6868353"/>
                <a:gd name="connsiteY3059" fmla="*/ 1539971 h 6857985"/>
                <a:gd name="connsiteX3060" fmla="*/ 6264107 w 6868353"/>
                <a:gd name="connsiteY3060" fmla="*/ 1502440 h 6857985"/>
                <a:gd name="connsiteX3061" fmla="*/ 6282695 w 6868353"/>
                <a:gd name="connsiteY3061" fmla="*/ 1497909 h 6857985"/>
                <a:gd name="connsiteX3062" fmla="*/ 6360363 w 6868353"/>
                <a:gd name="connsiteY3062" fmla="*/ 1603889 h 6857985"/>
                <a:gd name="connsiteX3063" fmla="*/ 6401275 w 6868353"/>
                <a:gd name="connsiteY3063" fmla="*/ 1667327 h 6857985"/>
                <a:gd name="connsiteX3064" fmla="*/ 6449297 w 6868353"/>
                <a:gd name="connsiteY3064" fmla="*/ 1740775 h 6857985"/>
                <a:gd name="connsiteX3065" fmla="*/ 6476819 w 6868353"/>
                <a:gd name="connsiteY3065" fmla="*/ 1770575 h 6857985"/>
                <a:gd name="connsiteX3066" fmla="*/ 6535571 w 6868353"/>
                <a:gd name="connsiteY3066" fmla="*/ 1870709 h 6857985"/>
                <a:gd name="connsiteX3067" fmla="*/ 6586155 w 6868353"/>
                <a:gd name="connsiteY3067" fmla="*/ 1974467 h 6857985"/>
                <a:gd name="connsiteX3068" fmla="*/ 6596135 w 6868353"/>
                <a:gd name="connsiteY3068" fmla="*/ 2011629 h 6857985"/>
                <a:gd name="connsiteX3069" fmla="*/ 6678403 w 6868353"/>
                <a:gd name="connsiteY3069" fmla="*/ 2178329 h 6857985"/>
                <a:gd name="connsiteX3070" fmla="*/ 6662887 w 6868353"/>
                <a:gd name="connsiteY3070" fmla="*/ 2153484 h 6857985"/>
                <a:gd name="connsiteX3071" fmla="*/ 6688341 w 6868353"/>
                <a:gd name="connsiteY3071" fmla="*/ 2215067 h 6857985"/>
                <a:gd name="connsiteX3072" fmla="*/ 6718071 w 6868353"/>
                <a:gd name="connsiteY3072" fmla="*/ 2290270 h 6857985"/>
                <a:gd name="connsiteX3073" fmla="*/ 6747489 w 6868353"/>
                <a:gd name="connsiteY3073" fmla="*/ 2369479 h 6857985"/>
                <a:gd name="connsiteX3074" fmla="*/ 6767139 w 6868353"/>
                <a:gd name="connsiteY3074" fmla="*/ 2444710 h 6857985"/>
                <a:gd name="connsiteX3075" fmla="*/ 6748013 w 6868353"/>
                <a:gd name="connsiteY3075" fmla="*/ 2385137 h 6857985"/>
                <a:gd name="connsiteX3076" fmla="*/ 6726339 w 6868353"/>
                <a:gd name="connsiteY3076" fmla="*/ 2326017 h 6857985"/>
                <a:gd name="connsiteX3077" fmla="*/ 6703757 w 6868353"/>
                <a:gd name="connsiteY3077" fmla="*/ 2266854 h 6857985"/>
                <a:gd name="connsiteX3078" fmla="*/ 6692305 w 6868353"/>
                <a:gd name="connsiteY3078" fmla="*/ 2237237 h 6857985"/>
                <a:gd name="connsiteX3079" fmla="*/ 6680371 w 6868353"/>
                <a:gd name="connsiteY3079" fmla="*/ 2207776 h 6857985"/>
                <a:gd name="connsiteX3080" fmla="*/ 6628923 w 6868353"/>
                <a:gd name="connsiteY3080" fmla="*/ 2091334 h 6857985"/>
                <a:gd name="connsiteX3081" fmla="*/ 6615883 w 6868353"/>
                <a:gd name="connsiteY3081" fmla="*/ 2062326 h 6857985"/>
                <a:gd name="connsiteX3082" fmla="*/ 6601799 w 6868353"/>
                <a:gd name="connsiteY3082" fmla="*/ 2033870 h 6857985"/>
                <a:gd name="connsiteX3083" fmla="*/ 6573611 w 6868353"/>
                <a:gd name="connsiteY3083" fmla="*/ 1977128 h 6857985"/>
                <a:gd name="connsiteX3084" fmla="*/ 6589707 w 6868353"/>
                <a:gd name="connsiteY3084" fmla="*/ 1994088 h 6857985"/>
                <a:gd name="connsiteX3085" fmla="*/ 6557231 w 6868353"/>
                <a:gd name="connsiteY3085" fmla="*/ 1925837 h 6857985"/>
                <a:gd name="connsiteX3086" fmla="*/ 6548411 w 6868353"/>
                <a:gd name="connsiteY3086" fmla="*/ 1909400 h 6857985"/>
                <a:gd name="connsiteX3087" fmla="*/ 6538927 w 6868353"/>
                <a:gd name="connsiteY3087" fmla="*/ 1892185 h 6857985"/>
                <a:gd name="connsiteX3088" fmla="*/ 6520083 w 6868353"/>
                <a:gd name="connsiteY3088" fmla="*/ 1851696 h 6857985"/>
                <a:gd name="connsiteX3089" fmla="*/ 6466287 w 6868353"/>
                <a:gd name="connsiteY3089" fmla="*/ 1782057 h 6857985"/>
                <a:gd name="connsiteX3090" fmla="*/ 6503251 w 6868353"/>
                <a:gd name="connsiteY3090" fmla="*/ 1835628 h 6857985"/>
                <a:gd name="connsiteX3091" fmla="*/ 6468311 w 6868353"/>
                <a:gd name="connsiteY3091" fmla="*/ 1763370 h 6857985"/>
                <a:gd name="connsiteX3092" fmla="*/ 6388847 w 6868353"/>
                <a:gd name="connsiteY3092" fmla="*/ 1657828 h 6857985"/>
                <a:gd name="connsiteX3093" fmla="*/ 6363619 w 6868353"/>
                <a:gd name="connsiteY3093" fmla="*/ 1617296 h 6857985"/>
                <a:gd name="connsiteX3094" fmla="*/ 6336465 w 6868353"/>
                <a:gd name="connsiteY3094" fmla="*/ 1576085 h 6857985"/>
                <a:gd name="connsiteX3095" fmla="*/ 6282695 w 6868353"/>
                <a:gd name="connsiteY3095" fmla="*/ 1497909 h 6857985"/>
                <a:gd name="connsiteX3096" fmla="*/ 5866189 w 6868353"/>
                <a:gd name="connsiteY3096" fmla="*/ 1496350 h 6857985"/>
                <a:gd name="connsiteX3097" fmla="*/ 5879359 w 6868353"/>
                <a:gd name="connsiteY3097" fmla="*/ 1512605 h 6857985"/>
                <a:gd name="connsiteX3098" fmla="*/ 5882771 w 6868353"/>
                <a:gd name="connsiteY3098" fmla="*/ 1507721 h 6857985"/>
                <a:gd name="connsiteX3099" fmla="*/ 5878143 w 6868353"/>
                <a:gd name="connsiteY3099" fmla="*/ 1541117 h 6857985"/>
                <a:gd name="connsiteX3100" fmla="*/ 5855659 w 6868353"/>
                <a:gd name="connsiteY3100" fmla="*/ 1500076 h 6857985"/>
                <a:gd name="connsiteX3101" fmla="*/ 5866999 w 6868353"/>
                <a:gd name="connsiteY3101" fmla="*/ 1520689 h 6857985"/>
                <a:gd name="connsiteX3102" fmla="*/ 5871927 w 6868353"/>
                <a:gd name="connsiteY3102" fmla="*/ 1504663 h 6857985"/>
                <a:gd name="connsiteX3103" fmla="*/ 5866189 w 6868353"/>
                <a:gd name="connsiteY3103" fmla="*/ 1496350 h 6857985"/>
                <a:gd name="connsiteX3104" fmla="*/ 5819857 w 6868353"/>
                <a:gd name="connsiteY3104" fmla="*/ 1495998 h 6857985"/>
                <a:gd name="connsiteX3105" fmla="*/ 5849191 w 6868353"/>
                <a:gd name="connsiteY3105" fmla="*/ 1527257 h 6857985"/>
                <a:gd name="connsiteX3106" fmla="*/ 5812991 w 6868353"/>
                <a:gd name="connsiteY3106" fmla="*/ 1505696 h 6857985"/>
                <a:gd name="connsiteX3107" fmla="*/ 5819857 w 6868353"/>
                <a:gd name="connsiteY3107" fmla="*/ 1495998 h 6857985"/>
                <a:gd name="connsiteX3108" fmla="*/ 645390 w 6868353"/>
                <a:gd name="connsiteY3108" fmla="*/ 1491194 h 6857985"/>
                <a:gd name="connsiteX3109" fmla="*/ 641219 w 6868353"/>
                <a:gd name="connsiteY3109" fmla="*/ 1498547 h 6857985"/>
                <a:gd name="connsiteX3110" fmla="*/ 640737 w 6868353"/>
                <a:gd name="connsiteY3110" fmla="*/ 1504550 h 6857985"/>
                <a:gd name="connsiteX3111" fmla="*/ 613924 w 6868353"/>
                <a:gd name="connsiteY3111" fmla="*/ 1545166 h 6857985"/>
                <a:gd name="connsiteX3112" fmla="*/ 601112 w 6868353"/>
                <a:gd name="connsiteY3112" fmla="*/ 1559352 h 6857985"/>
                <a:gd name="connsiteX3113" fmla="*/ 588809 w 6868353"/>
                <a:gd name="connsiteY3113" fmla="*/ 1567478 h 6857985"/>
                <a:gd name="connsiteX3114" fmla="*/ 641842 w 6868353"/>
                <a:gd name="connsiteY3114" fmla="*/ 1492303 h 6857985"/>
                <a:gd name="connsiteX3115" fmla="*/ 645390 w 6868353"/>
                <a:gd name="connsiteY3115" fmla="*/ 1491194 h 6857985"/>
                <a:gd name="connsiteX3116" fmla="*/ 1857317 w 6868353"/>
                <a:gd name="connsiteY3116" fmla="*/ 1489330 h 6857985"/>
                <a:gd name="connsiteX3117" fmla="*/ 1818908 w 6868353"/>
                <a:gd name="connsiteY3117" fmla="*/ 1531122 h 6857985"/>
                <a:gd name="connsiteX3118" fmla="*/ 1762110 w 6868353"/>
                <a:gd name="connsiteY3118" fmla="*/ 1580573 h 6857985"/>
                <a:gd name="connsiteX3119" fmla="*/ 1801792 w 6868353"/>
                <a:gd name="connsiteY3119" fmla="*/ 1539206 h 6857985"/>
                <a:gd name="connsiteX3120" fmla="*/ 1814081 w 6868353"/>
                <a:gd name="connsiteY3120" fmla="*/ 1527866 h 6857985"/>
                <a:gd name="connsiteX3121" fmla="*/ 1827474 w 6868353"/>
                <a:gd name="connsiteY3121" fmla="*/ 1515945 h 6857985"/>
                <a:gd name="connsiteX3122" fmla="*/ 1857317 w 6868353"/>
                <a:gd name="connsiteY3122" fmla="*/ 1489330 h 6857985"/>
                <a:gd name="connsiteX3123" fmla="*/ 728313 w 6868353"/>
                <a:gd name="connsiteY3123" fmla="*/ 1488495 h 6857985"/>
                <a:gd name="connsiteX3124" fmla="*/ 671968 w 6868353"/>
                <a:gd name="connsiteY3124" fmla="*/ 1541754 h 6857985"/>
                <a:gd name="connsiteX3125" fmla="*/ 644574 w 6868353"/>
                <a:gd name="connsiteY3125" fmla="*/ 1593952 h 6857985"/>
                <a:gd name="connsiteX3126" fmla="*/ 728313 w 6868353"/>
                <a:gd name="connsiteY3126" fmla="*/ 1488495 h 6857985"/>
                <a:gd name="connsiteX3127" fmla="*/ 912569 w 6868353"/>
                <a:gd name="connsiteY3127" fmla="*/ 1487645 h 6857985"/>
                <a:gd name="connsiteX3128" fmla="*/ 844813 w 6868353"/>
                <a:gd name="connsiteY3128" fmla="*/ 1531221 h 6857985"/>
                <a:gd name="connsiteX3129" fmla="*/ 857073 w 6868353"/>
                <a:gd name="connsiteY3129" fmla="*/ 1524256 h 6857985"/>
                <a:gd name="connsiteX3130" fmla="*/ 869942 w 6868353"/>
                <a:gd name="connsiteY3130" fmla="*/ 1511500 h 6857985"/>
                <a:gd name="connsiteX3131" fmla="*/ 876695 w 6868353"/>
                <a:gd name="connsiteY3131" fmla="*/ 1502227 h 6857985"/>
                <a:gd name="connsiteX3132" fmla="*/ 867946 w 6868353"/>
                <a:gd name="connsiteY3132" fmla="*/ 1529126 h 6857985"/>
                <a:gd name="connsiteX3133" fmla="*/ 885656 w 6868353"/>
                <a:gd name="connsiteY3133" fmla="*/ 1524553 h 6857985"/>
                <a:gd name="connsiteX3134" fmla="*/ 912569 w 6868353"/>
                <a:gd name="connsiteY3134" fmla="*/ 1487645 h 6857985"/>
                <a:gd name="connsiteX3135" fmla="*/ 5676843 w 6868353"/>
                <a:gd name="connsiteY3135" fmla="*/ 1485111 h 6857985"/>
                <a:gd name="connsiteX3136" fmla="*/ 5755895 w 6868353"/>
                <a:gd name="connsiteY3136" fmla="*/ 1576736 h 6857985"/>
                <a:gd name="connsiteX3137" fmla="*/ 5796867 w 6868353"/>
                <a:gd name="connsiteY3137" fmla="*/ 1616730 h 6857985"/>
                <a:gd name="connsiteX3138" fmla="*/ 5814903 w 6868353"/>
                <a:gd name="connsiteY3138" fmla="*/ 1637796 h 6857985"/>
                <a:gd name="connsiteX3139" fmla="*/ 5823453 w 6868353"/>
                <a:gd name="connsiteY3139" fmla="*/ 1648357 h 6857985"/>
                <a:gd name="connsiteX3140" fmla="*/ 5831311 w 6868353"/>
                <a:gd name="connsiteY3140" fmla="*/ 1659215 h 6857985"/>
                <a:gd name="connsiteX3141" fmla="*/ 5890289 w 6868353"/>
                <a:gd name="connsiteY3141" fmla="*/ 1735975 h 6857985"/>
                <a:gd name="connsiteX3142" fmla="*/ 5839521 w 6868353"/>
                <a:gd name="connsiteY3142" fmla="*/ 1685449 h 6857985"/>
                <a:gd name="connsiteX3143" fmla="*/ 5752413 w 6868353"/>
                <a:gd name="connsiteY3143" fmla="*/ 1581549 h 6857985"/>
                <a:gd name="connsiteX3144" fmla="*/ 5737293 w 6868353"/>
                <a:gd name="connsiteY3144" fmla="*/ 1553391 h 6857985"/>
                <a:gd name="connsiteX3145" fmla="*/ 5728459 w 6868353"/>
                <a:gd name="connsiteY3145" fmla="*/ 1541810 h 6857985"/>
                <a:gd name="connsiteX3146" fmla="*/ 5718619 w 6868353"/>
                <a:gd name="connsiteY3146" fmla="*/ 1531433 h 6857985"/>
                <a:gd name="connsiteX3147" fmla="*/ 5676843 w 6868353"/>
                <a:gd name="connsiteY3147" fmla="*/ 1485111 h 6857985"/>
                <a:gd name="connsiteX3148" fmla="*/ 873297 w 6868353"/>
                <a:gd name="connsiteY3148" fmla="*/ 1482209 h 6857985"/>
                <a:gd name="connsiteX3149" fmla="*/ 848763 w 6868353"/>
                <a:gd name="connsiteY3149" fmla="*/ 1496097 h 6857985"/>
                <a:gd name="connsiteX3150" fmla="*/ 846781 w 6868353"/>
                <a:gd name="connsiteY3150" fmla="*/ 1513694 h 6857985"/>
                <a:gd name="connsiteX3151" fmla="*/ 783328 w 6868353"/>
                <a:gd name="connsiteY3151" fmla="*/ 1579171 h 6857985"/>
                <a:gd name="connsiteX3152" fmla="*/ 801181 w 6868353"/>
                <a:gd name="connsiteY3152" fmla="*/ 1568044 h 6857985"/>
                <a:gd name="connsiteX3153" fmla="*/ 811289 w 6868353"/>
                <a:gd name="connsiteY3153" fmla="*/ 1549951 h 6857985"/>
                <a:gd name="connsiteX3154" fmla="*/ 827074 w 6868353"/>
                <a:gd name="connsiteY3154" fmla="*/ 1536501 h 6857985"/>
                <a:gd name="connsiteX3155" fmla="*/ 873297 w 6868353"/>
                <a:gd name="connsiteY3155" fmla="*/ 1482209 h 6857985"/>
                <a:gd name="connsiteX3156" fmla="*/ 1707010 w 6868353"/>
                <a:gd name="connsiteY3156" fmla="*/ 1480411 h 6857985"/>
                <a:gd name="connsiteX3157" fmla="*/ 1656880 w 6868353"/>
                <a:gd name="connsiteY3157" fmla="*/ 1536190 h 6857985"/>
                <a:gd name="connsiteX3158" fmla="*/ 1639877 w 6868353"/>
                <a:gd name="connsiteY3158" fmla="*/ 1541301 h 6857985"/>
                <a:gd name="connsiteX3159" fmla="*/ 1682674 w 6868353"/>
                <a:gd name="connsiteY3159" fmla="*/ 1491411 h 6857985"/>
                <a:gd name="connsiteX3160" fmla="*/ 1707010 w 6868353"/>
                <a:gd name="connsiteY3160" fmla="*/ 1480411 h 6857985"/>
                <a:gd name="connsiteX3161" fmla="*/ 6087767 w 6868353"/>
                <a:gd name="connsiteY3161" fmla="*/ 1478359 h 6857985"/>
                <a:gd name="connsiteX3162" fmla="*/ 6148671 w 6868353"/>
                <a:gd name="connsiteY3162" fmla="*/ 1572900 h 6857985"/>
                <a:gd name="connsiteX3163" fmla="*/ 6097181 w 6868353"/>
                <a:gd name="connsiteY3163" fmla="*/ 1511925 h 6857985"/>
                <a:gd name="connsiteX3164" fmla="*/ 6087767 w 6868353"/>
                <a:gd name="connsiteY3164" fmla="*/ 1478359 h 6857985"/>
                <a:gd name="connsiteX3165" fmla="*/ 690805 w 6868353"/>
                <a:gd name="connsiteY3165" fmla="*/ 1473502 h 6857985"/>
                <a:gd name="connsiteX3166" fmla="*/ 655673 w 6868353"/>
                <a:gd name="connsiteY3166" fmla="*/ 1529381 h 6857985"/>
                <a:gd name="connsiteX3167" fmla="*/ 675677 w 6868353"/>
                <a:gd name="connsiteY3167" fmla="*/ 1499212 h 6857985"/>
                <a:gd name="connsiteX3168" fmla="*/ 631818 w 6868353"/>
                <a:gd name="connsiteY3168" fmla="*/ 1539150 h 6857985"/>
                <a:gd name="connsiteX3169" fmla="*/ 658476 w 6868353"/>
                <a:gd name="connsiteY3169" fmla="*/ 1498858 h 6857985"/>
                <a:gd name="connsiteX3170" fmla="*/ 659141 w 6868353"/>
                <a:gd name="connsiteY3170" fmla="*/ 1492615 h 6857985"/>
                <a:gd name="connsiteX3171" fmla="*/ 651227 w 6868353"/>
                <a:gd name="connsiteY3171" fmla="*/ 1515026 h 6857985"/>
                <a:gd name="connsiteX3172" fmla="*/ 676866 w 6868353"/>
                <a:gd name="connsiteY3172" fmla="*/ 1486938 h 6857985"/>
                <a:gd name="connsiteX3173" fmla="*/ 690805 w 6868353"/>
                <a:gd name="connsiteY3173" fmla="*/ 1473502 h 6857985"/>
                <a:gd name="connsiteX3174" fmla="*/ 6150171 w 6868353"/>
                <a:gd name="connsiteY3174" fmla="*/ 1470883 h 6857985"/>
                <a:gd name="connsiteX3175" fmla="*/ 6204195 w 6868353"/>
                <a:gd name="connsiteY3175" fmla="*/ 1537125 h 6857985"/>
                <a:gd name="connsiteX3176" fmla="*/ 6252811 w 6868353"/>
                <a:gd name="connsiteY3176" fmla="*/ 1603904 h 6857985"/>
                <a:gd name="connsiteX3177" fmla="*/ 6296825 w 6868353"/>
                <a:gd name="connsiteY3177" fmla="*/ 1666068 h 6857985"/>
                <a:gd name="connsiteX3178" fmla="*/ 6333223 w 6868353"/>
                <a:gd name="connsiteY3178" fmla="*/ 1721352 h 6857985"/>
                <a:gd name="connsiteX3179" fmla="*/ 6323865 w 6868353"/>
                <a:gd name="connsiteY3179" fmla="*/ 1723206 h 6857985"/>
                <a:gd name="connsiteX3180" fmla="*/ 6329175 w 6868353"/>
                <a:gd name="connsiteY3180" fmla="*/ 1725684 h 6857985"/>
                <a:gd name="connsiteX3181" fmla="*/ 6311789 w 6868353"/>
                <a:gd name="connsiteY3181" fmla="*/ 1696661 h 6857985"/>
                <a:gd name="connsiteX3182" fmla="*/ 6286475 w 6868353"/>
                <a:gd name="connsiteY3182" fmla="*/ 1663095 h 6857985"/>
                <a:gd name="connsiteX3183" fmla="*/ 6241755 w 6868353"/>
                <a:gd name="connsiteY3183" fmla="*/ 1592776 h 6857985"/>
                <a:gd name="connsiteX3184" fmla="*/ 6209589 w 6868353"/>
                <a:gd name="connsiteY3184" fmla="*/ 1560583 h 6857985"/>
                <a:gd name="connsiteX3185" fmla="*/ 6204507 w 6868353"/>
                <a:gd name="connsiteY3185" fmla="*/ 1539885 h 6857985"/>
                <a:gd name="connsiteX3186" fmla="*/ 6146519 w 6868353"/>
                <a:gd name="connsiteY3186" fmla="*/ 1475598 h 6857985"/>
                <a:gd name="connsiteX3187" fmla="*/ 6131753 w 6868353"/>
                <a:gd name="connsiteY3187" fmla="*/ 1476192 h 6857985"/>
                <a:gd name="connsiteX3188" fmla="*/ 6150171 w 6868353"/>
                <a:gd name="connsiteY3188" fmla="*/ 1470883 h 6857985"/>
                <a:gd name="connsiteX3189" fmla="*/ 5915983 w 6868353"/>
                <a:gd name="connsiteY3189" fmla="*/ 1470771 h 6857985"/>
                <a:gd name="connsiteX3190" fmla="*/ 5946549 w 6868353"/>
                <a:gd name="connsiteY3190" fmla="*/ 1520590 h 6857985"/>
                <a:gd name="connsiteX3191" fmla="*/ 5933567 w 6868353"/>
                <a:gd name="connsiteY3191" fmla="*/ 1510963 h 6857985"/>
                <a:gd name="connsiteX3192" fmla="*/ 5958907 w 6868353"/>
                <a:gd name="connsiteY3192" fmla="*/ 1543482 h 6857985"/>
                <a:gd name="connsiteX3193" fmla="*/ 5986317 w 6868353"/>
                <a:gd name="connsiteY3193" fmla="*/ 1574811 h 6857985"/>
                <a:gd name="connsiteX3194" fmla="*/ 5922581 w 6868353"/>
                <a:gd name="connsiteY3194" fmla="*/ 1507735 h 6857985"/>
                <a:gd name="connsiteX3195" fmla="*/ 5915983 w 6868353"/>
                <a:gd name="connsiteY3195" fmla="*/ 1470771 h 6857985"/>
                <a:gd name="connsiteX3196" fmla="*/ 6280255 w 6868353"/>
                <a:gd name="connsiteY3196" fmla="*/ 1464721 h 6857985"/>
                <a:gd name="connsiteX3197" fmla="*/ 6293965 w 6868353"/>
                <a:gd name="connsiteY3197" fmla="*/ 1481614 h 6857985"/>
                <a:gd name="connsiteX3198" fmla="*/ 6337823 w 6868353"/>
                <a:gd name="connsiteY3198" fmla="*/ 1540975 h 6857985"/>
                <a:gd name="connsiteX3199" fmla="*/ 6299247 w 6868353"/>
                <a:gd name="connsiteY3199" fmla="*/ 1505044 h 6857985"/>
                <a:gd name="connsiteX3200" fmla="*/ 6293937 w 6868353"/>
                <a:gd name="connsiteY3200" fmla="*/ 1483893 h 6857985"/>
                <a:gd name="connsiteX3201" fmla="*/ 6288415 w 6868353"/>
                <a:gd name="connsiteY3201" fmla="*/ 1481487 h 6857985"/>
                <a:gd name="connsiteX3202" fmla="*/ 6280255 w 6868353"/>
                <a:gd name="connsiteY3202" fmla="*/ 1464721 h 6857985"/>
                <a:gd name="connsiteX3203" fmla="*/ 1629464 w 6868353"/>
                <a:gd name="connsiteY3203" fmla="*/ 1461414 h 6857985"/>
                <a:gd name="connsiteX3204" fmla="*/ 1616433 w 6868353"/>
                <a:gd name="connsiteY3204" fmla="*/ 1465886 h 6857985"/>
                <a:gd name="connsiteX3205" fmla="*/ 1569389 w 6868353"/>
                <a:gd name="connsiteY3205" fmla="*/ 1512349 h 6857985"/>
                <a:gd name="connsiteX3206" fmla="*/ 1534067 w 6868353"/>
                <a:gd name="connsiteY3206" fmla="*/ 1554722 h 6857985"/>
                <a:gd name="connsiteX3207" fmla="*/ 1584084 w 6868353"/>
                <a:gd name="connsiteY3207" fmla="*/ 1505058 h 6857985"/>
                <a:gd name="connsiteX3208" fmla="*/ 1608180 w 6868353"/>
                <a:gd name="connsiteY3208" fmla="*/ 1485210 h 6857985"/>
                <a:gd name="connsiteX3209" fmla="*/ 1631879 w 6868353"/>
                <a:gd name="connsiteY3209" fmla="*/ 1471322 h 6857985"/>
                <a:gd name="connsiteX3210" fmla="*/ 1629464 w 6868353"/>
                <a:gd name="connsiteY3210" fmla="*/ 1461414 h 6857985"/>
                <a:gd name="connsiteX3211" fmla="*/ 1071724 w 6868353"/>
                <a:gd name="connsiteY3211" fmla="*/ 1458567 h 6857985"/>
                <a:gd name="connsiteX3212" fmla="*/ 1058685 w 6868353"/>
                <a:gd name="connsiteY3212" fmla="*/ 1460279 h 6857985"/>
                <a:gd name="connsiteX3213" fmla="*/ 1012490 w 6868353"/>
                <a:gd name="connsiteY3213" fmla="*/ 1504067 h 6857985"/>
                <a:gd name="connsiteX3214" fmla="*/ 1034150 w 6868353"/>
                <a:gd name="connsiteY3214" fmla="*/ 1472299 h 6857985"/>
                <a:gd name="connsiteX3215" fmla="*/ 1005680 w 6868353"/>
                <a:gd name="connsiteY3215" fmla="*/ 1498532 h 6857985"/>
                <a:gd name="connsiteX3216" fmla="*/ 997002 w 6868353"/>
                <a:gd name="connsiteY3216" fmla="*/ 1516228 h 6857985"/>
                <a:gd name="connsiteX3217" fmla="*/ 1004052 w 6868353"/>
                <a:gd name="connsiteY3217" fmla="*/ 1519513 h 6857985"/>
                <a:gd name="connsiteX3218" fmla="*/ 1023957 w 6868353"/>
                <a:gd name="connsiteY3218" fmla="*/ 1503728 h 6857985"/>
                <a:gd name="connsiteX3219" fmla="*/ 1063102 w 6868353"/>
                <a:gd name="connsiteY3219" fmla="*/ 1468745 h 6857985"/>
                <a:gd name="connsiteX3220" fmla="*/ 1055372 w 6868353"/>
                <a:gd name="connsiteY3220" fmla="*/ 1483016 h 6857985"/>
                <a:gd name="connsiteX3221" fmla="*/ 1071724 w 6868353"/>
                <a:gd name="connsiteY3221" fmla="*/ 1458567 h 6857985"/>
                <a:gd name="connsiteX3222" fmla="*/ 5676955 w 6868353"/>
                <a:gd name="connsiteY3222" fmla="*/ 1457086 h 6857985"/>
                <a:gd name="connsiteX3223" fmla="*/ 5696237 w 6868353"/>
                <a:gd name="connsiteY3223" fmla="*/ 1483654 h 6857985"/>
                <a:gd name="connsiteX3224" fmla="*/ 5732775 w 6868353"/>
                <a:gd name="connsiteY3224" fmla="*/ 1502879 h 6857985"/>
                <a:gd name="connsiteX3225" fmla="*/ 5731587 w 6868353"/>
                <a:gd name="connsiteY3225" fmla="*/ 1513865 h 6857985"/>
                <a:gd name="connsiteX3226" fmla="*/ 5755499 w 6868353"/>
                <a:gd name="connsiteY3226" fmla="*/ 1542391 h 6857985"/>
                <a:gd name="connsiteX3227" fmla="*/ 5747825 w 6868353"/>
                <a:gd name="connsiteY3227" fmla="*/ 1517503 h 6857985"/>
                <a:gd name="connsiteX3228" fmla="*/ 5814421 w 6868353"/>
                <a:gd name="connsiteY3228" fmla="*/ 1609326 h 6857985"/>
                <a:gd name="connsiteX3229" fmla="*/ 5808871 w 6868353"/>
                <a:gd name="connsiteY3229" fmla="*/ 1573622 h 6857985"/>
                <a:gd name="connsiteX3230" fmla="*/ 5823255 w 6868353"/>
                <a:gd name="connsiteY3230" fmla="*/ 1588968 h 6857985"/>
                <a:gd name="connsiteX3231" fmla="*/ 5807187 w 6868353"/>
                <a:gd name="connsiteY3231" fmla="*/ 1584580 h 6857985"/>
                <a:gd name="connsiteX3232" fmla="*/ 5799811 w 6868353"/>
                <a:gd name="connsiteY3232" fmla="*/ 1559734 h 6857985"/>
                <a:gd name="connsiteX3233" fmla="*/ 5752483 w 6868353"/>
                <a:gd name="connsiteY3233" fmla="*/ 1501746 h 6857985"/>
                <a:gd name="connsiteX3234" fmla="*/ 5734263 w 6868353"/>
                <a:gd name="connsiteY3234" fmla="*/ 1463734 h 6857985"/>
                <a:gd name="connsiteX3235" fmla="*/ 5779847 w 6868353"/>
                <a:gd name="connsiteY3235" fmla="*/ 1525714 h 6857985"/>
                <a:gd name="connsiteX3236" fmla="*/ 5793907 w 6868353"/>
                <a:gd name="connsiteY3236" fmla="*/ 1523662 h 6857985"/>
                <a:gd name="connsiteX3237" fmla="*/ 5817747 w 6868353"/>
                <a:gd name="connsiteY3237" fmla="*/ 1570338 h 6857985"/>
                <a:gd name="connsiteX3238" fmla="*/ 5811803 w 6868353"/>
                <a:gd name="connsiteY3238" fmla="*/ 1534195 h 6857985"/>
                <a:gd name="connsiteX3239" fmla="*/ 5765875 w 6868353"/>
                <a:gd name="connsiteY3239" fmla="*/ 1482294 h 6857985"/>
                <a:gd name="connsiteX3240" fmla="*/ 5779083 w 6868353"/>
                <a:gd name="connsiteY3240" fmla="*/ 1462729 h 6857985"/>
                <a:gd name="connsiteX3241" fmla="*/ 5786219 w 6868353"/>
                <a:gd name="connsiteY3241" fmla="*/ 1498547 h 6857985"/>
                <a:gd name="connsiteX3242" fmla="*/ 5824147 w 6868353"/>
                <a:gd name="connsiteY3242" fmla="*/ 1526125 h 6857985"/>
                <a:gd name="connsiteX3243" fmla="*/ 5869831 w 6868353"/>
                <a:gd name="connsiteY3243" fmla="*/ 1596189 h 6857985"/>
                <a:gd name="connsiteX3244" fmla="*/ 5876273 w 6868353"/>
                <a:gd name="connsiteY3244" fmla="*/ 1638844 h 6857985"/>
                <a:gd name="connsiteX3245" fmla="*/ 5875169 w 6868353"/>
                <a:gd name="connsiteY3245" fmla="*/ 1597661 h 6857985"/>
                <a:gd name="connsiteX3246" fmla="*/ 5882559 w 6868353"/>
                <a:gd name="connsiteY3246" fmla="*/ 1605674 h 6857985"/>
                <a:gd name="connsiteX3247" fmla="*/ 5878679 w 6868353"/>
                <a:gd name="connsiteY3247" fmla="*/ 1610289 h 6857985"/>
                <a:gd name="connsiteX3248" fmla="*/ 5950697 w 6868353"/>
                <a:gd name="connsiteY3248" fmla="*/ 1703783 h 6857985"/>
                <a:gd name="connsiteX3249" fmla="*/ 5980031 w 6868353"/>
                <a:gd name="connsiteY3249" fmla="*/ 1725585 h 6857985"/>
                <a:gd name="connsiteX3250" fmla="*/ 5989135 w 6868353"/>
                <a:gd name="connsiteY3250" fmla="*/ 1746849 h 6857985"/>
                <a:gd name="connsiteX3251" fmla="*/ 5937771 w 6868353"/>
                <a:gd name="connsiteY3251" fmla="*/ 1711031 h 6857985"/>
                <a:gd name="connsiteX3252" fmla="*/ 5947681 w 6868353"/>
                <a:gd name="connsiteY3252" fmla="*/ 1731715 h 6857985"/>
                <a:gd name="connsiteX3253" fmla="*/ 5956813 w 6868353"/>
                <a:gd name="connsiteY3253" fmla="*/ 1729011 h 6857985"/>
                <a:gd name="connsiteX3254" fmla="*/ 5970971 w 6868353"/>
                <a:gd name="connsiteY3254" fmla="*/ 1775701 h 6857985"/>
                <a:gd name="connsiteX3255" fmla="*/ 5972315 w 6868353"/>
                <a:gd name="connsiteY3255" fmla="*/ 1758429 h 6857985"/>
                <a:gd name="connsiteX3256" fmla="*/ 6050023 w 6868353"/>
                <a:gd name="connsiteY3256" fmla="*/ 1835289 h 6857985"/>
                <a:gd name="connsiteX3257" fmla="*/ 6086591 w 6868353"/>
                <a:gd name="connsiteY3257" fmla="*/ 1917457 h 6857985"/>
                <a:gd name="connsiteX3258" fmla="*/ 6106511 w 6868353"/>
                <a:gd name="connsiteY3258" fmla="*/ 1992475 h 6857985"/>
                <a:gd name="connsiteX3259" fmla="*/ 6069051 w 6868353"/>
                <a:gd name="connsiteY3259" fmla="*/ 1927905 h 6857985"/>
                <a:gd name="connsiteX3260" fmla="*/ 6092509 w 6868353"/>
                <a:gd name="connsiteY3260" fmla="*/ 1989276 h 6857985"/>
                <a:gd name="connsiteX3261" fmla="*/ 6107813 w 6868353"/>
                <a:gd name="connsiteY3261" fmla="*/ 2005471 h 6857985"/>
                <a:gd name="connsiteX3262" fmla="*/ 6165927 w 6868353"/>
                <a:gd name="connsiteY3262" fmla="*/ 2119790 h 6857985"/>
                <a:gd name="connsiteX3263" fmla="*/ 6164867 w 6868353"/>
                <a:gd name="connsiteY3263" fmla="*/ 2107091 h 6857985"/>
                <a:gd name="connsiteX3264" fmla="*/ 6192247 w 6868353"/>
                <a:gd name="connsiteY3264" fmla="*/ 2178189 h 6857985"/>
                <a:gd name="connsiteX3265" fmla="*/ 6217303 w 6868353"/>
                <a:gd name="connsiteY3265" fmla="*/ 2210835 h 6857985"/>
                <a:gd name="connsiteX3266" fmla="*/ 6213057 w 6868353"/>
                <a:gd name="connsiteY3266" fmla="*/ 2221113 h 6857985"/>
                <a:gd name="connsiteX3267" fmla="*/ 6177211 w 6868353"/>
                <a:gd name="connsiteY3267" fmla="*/ 2157505 h 6857985"/>
                <a:gd name="connsiteX3268" fmla="*/ 6181359 w 6868353"/>
                <a:gd name="connsiteY3268" fmla="*/ 2147057 h 6857985"/>
                <a:gd name="connsiteX3269" fmla="*/ 6166933 w 6868353"/>
                <a:gd name="connsiteY3269" fmla="*/ 2122480 h 6857985"/>
                <a:gd name="connsiteX3270" fmla="*/ 6151955 w 6868353"/>
                <a:gd name="connsiteY3270" fmla="*/ 2098809 h 6857985"/>
                <a:gd name="connsiteX3271" fmla="*/ 6122777 w 6868353"/>
                <a:gd name="connsiteY3271" fmla="*/ 2052601 h 6857985"/>
                <a:gd name="connsiteX3272" fmla="*/ 6066955 w 6868353"/>
                <a:gd name="connsiteY3272" fmla="*/ 1963481 h 6857985"/>
                <a:gd name="connsiteX3273" fmla="*/ 6013143 w 6868353"/>
                <a:gd name="connsiteY3273" fmla="*/ 1876443 h 6857985"/>
                <a:gd name="connsiteX3274" fmla="*/ 5959247 w 6868353"/>
                <a:gd name="connsiteY3274" fmla="*/ 1789108 h 6857985"/>
                <a:gd name="connsiteX3275" fmla="*/ 5962929 w 6868353"/>
                <a:gd name="connsiteY3275" fmla="*/ 1808093 h 6857985"/>
                <a:gd name="connsiteX3276" fmla="*/ 5929319 w 6868353"/>
                <a:gd name="connsiteY3276" fmla="*/ 1759548 h 6857985"/>
                <a:gd name="connsiteX3277" fmla="*/ 5895343 w 6868353"/>
                <a:gd name="connsiteY3277" fmla="*/ 1715151 h 6857985"/>
                <a:gd name="connsiteX3278" fmla="*/ 5861947 w 6868353"/>
                <a:gd name="connsiteY3278" fmla="*/ 1672864 h 6857985"/>
                <a:gd name="connsiteX3279" fmla="*/ 5845383 w 6868353"/>
                <a:gd name="connsiteY3279" fmla="*/ 1652152 h 6857985"/>
                <a:gd name="connsiteX3280" fmla="*/ 5828463 w 6868353"/>
                <a:gd name="connsiteY3280" fmla="*/ 1631865 h 6857985"/>
                <a:gd name="connsiteX3281" fmla="*/ 5756915 w 6868353"/>
                <a:gd name="connsiteY3281" fmla="*/ 1551778 h 6857985"/>
                <a:gd name="connsiteX3282" fmla="*/ 5738171 w 6868353"/>
                <a:gd name="connsiteY3282" fmla="*/ 1531052 h 6857985"/>
                <a:gd name="connsiteX3283" fmla="*/ 5718023 w 6868353"/>
                <a:gd name="connsiteY3283" fmla="*/ 1510637 h 6857985"/>
                <a:gd name="connsiteX3284" fmla="*/ 5675823 w 6868353"/>
                <a:gd name="connsiteY3284" fmla="*/ 1467939 h 6857985"/>
                <a:gd name="connsiteX3285" fmla="*/ 5675201 w 6868353"/>
                <a:gd name="connsiteY3285" fmla="*/ 1460759 h 6857985"/>
                <a:gd name="connsiteX3286" fmla="*/ 5676777 w 6868353"/>
                <a:gd name="connsiteY3286" fmla="*/ 1456843 h 6857985"/>
                <a:gd name="connsiteX3287" fmla="*/ 5677011 w 6868353"/>
                <a:gd name="connsiteY3287" fmla="*/ 1456967 h 6857985"/>
                <a:gd name="connsiteX3288" fmla="*/ 5676955 w 6868353"/>
                <a:gd name="connsiteY3288" fmla="*/ 1457086 h 6857985"/>
                <a:gd name="connsiteX3289" fmla="*/ 1766711 w 6868353"/>
                <a:gd name="connsiteY3289" fmla="*/ 1455877 h 6857985"/>
                <a:gd name="connsiteX3290" fmla="*/ 1712291 w 6868353"/>
                <a:gd name="connsiteY3290" fmla="*/ 1511883 h 6857985"/>
                <a:gd name="connsiteX3291" fmla="*/ 1680990 w 6868353"/>
                <a:gd name="connsiteY3291" fmla="*/ 1541414 h 6857985"/>
                <a:gd name="connsiteX3292" fmla="*/ 1665191 w 6868353"/>
                <a:gd name="connsiteY3292" fmla="*/ 1556761 h 6857985"/>
                <a:gd name="connsiteX3293" fmla="*/ 1649547 w 6868353"/>
                <a:gd name="connsiteY3293" fmla="*/ 1572447 h 6857985"/>
                <a:gd name="connsiteX3294" fmla="*/ 1587977 w 6868353"/>
                <a:gd name="connsiteY3294" fmla="*/ 1633676 h 6857985"/>
                <a:gd name="connsiteX3295" fmla="*/ 1573905 w 6868353"/>
                <a:gd name="connsiteY3295" fmla="*/ 1648598 h 6857985"/>
                <a:gd name="connsiteX3296" fmla="*/ 1560782 w 6868353"/>
                <a:gd name="connsiteY3296" fmla="*/ 1663336 h 6857985"/>
                <a:gd name="connsiteX3297" fmla="*/ 1536941 w 6868353"/>
                <a:gd name="connsiteY3297" fmla="*/ 1690970 h 6857985"/>
                <a:gd name="connsiteX3298" fmla="*/ 1563486 w 6868353"/>
                <a:gd name="connsiteY3298" fmla="*/ 1657913 h 6857985"/>
                <a:gd name="connsiteX3299" fmla="*/ 1577487 w 6868353"/>
                <a:gd name="connsiteY3299" fmla="*/ 1640982 h 6857985"/>
                <a:gd name="connsiteX3300" fmla="*/ 1592479 w 6868353"/>
                <a:gd name="connsiteY3300" fmla="*/ 1624559 h 6857985"/>
                <a:gd name="connsiteX3301" fmla="*/ 1654374 w 6868353"/>
                <a:gd name="connsiteY3301" fmla="*/ 1559819 h 6857985"/>
                <a:gd name="connsiteX3302" fmla="*/ 1669664 w 6868353"/>
                <a:gd name="connsiteY3302" fmla="*/ 1544203 h 6857985"/>
                <a:gd name="connsiteX3303" fmla="*/ 1685336 w 6868353"/>
                <a:gd name="connsiteY3303" fmla="*/ 1529735 h 6857985"/>
                <a:gd name="connsiteX3304" fmla="*/ 1715335 w 6868353"/>
                <a:gd name="connsiteY3304" fmla="*/ 1502341 h 6857985"/>
                <a:gd name="connsiteX3305" fmla="*/ 1766711 w 6868353"/>
                <a:gd name="connsiteY3305" fmla="*/ 1455877 h 6857985"/>
                <a:gd name="connsiteX3306" fmla="*/ 6047773 w 6868353"/>
                <a:gd name="connsiteY3306" fmla="*/ 1444486 h 6857985"/>
                <a:gd name="connsiteX3307" fmla="*/ 6057201 w 6868353"/>
                <a:gd name="connsiteY3307" fmla="*/ 1454022 h 6857985"/>
                <a:gd name="connsiteX3308" fmla="*/ 6069391 w 6868353"/>
                <a:gd name="connsiteY3308" fmla="*/ 1465744 h 6857985"/>
                <a:gd name="connsiteX3309" fmla="*/ 6084411 w 6868353"/>
                <a:gd name="connsiteY3309" fmla="*/ 1501406 h 6857985"/>
                <a:gd name="connsiteX3310" fmla="*/ 6062255 w 6868353"/>
                <a:gd name="connsiteY3310" fmla="*/ 1475371 h 6857985"/>
                <a:gd name="connsiteX3311" fmla="*/ 6075095 w 6868353"/>
                <a:gd name="connsiteY3311" fmla="*/ 1485904 h 6857985"/>
                <a:gd name="connsiteX3312" fmla="*/ 6043071 w 6868353"/>
                <a:gd name="connsiteY3312" fmla="*/ 1445004 h 6857985"/>
                <a:gd name="connsiteX3313" fmla="*/ 6047773 w 6868353"/>
                <a:gd name="connsiteY3313" fmla="*/ 1444486 h 6857985"/>
                <a:gd name="connsiteX3314" fmla="*/ 1704477 w 6868353"/>
                <a:gd name="connsiteY3314" fmla="*/ 1442753 h 6857985"/>
                <a:gd name="connsiteX3315" fmla="*/ 1643955 w 6868353"/>
                <a:gd name="connsiteY3315" fmla="*/ 1491949 h 6857985"/>
                <a:gd name="connsiteX3316" fmla="*/ 1704477 w 6868353"/>
                <a:gd name="connsiteY3316" fmla="*/ 1442753 h 6857985"/>
                <a:gd name="connsiteX3317" fmla="*/ 6155043 w 6868353"/>
                <a:gd name="connsiteY3317" fmla="*/ 1436071 h 6857985"/>
                <a:gd name="connsiteX3318" fmla="*/ 6196807 w 6868353"/>
                <a:gd name="connsiteY3318" fmla="*/ 1494511 h 6857985"/>
                <a:gd name="connsiteX3319" fmla="*/ 6213667 w 6868353"/>
                <a:gd name="connsiteY3319" fmla="*/ 1501010 h 6857985"/>
                <a:gd name="connsiteX3320" fmla="*/ 6215719 w 6868353"/>
                <a:gd name="connsiteY3320" fmla="*/ 1526096 h 6857985"/>
                <a:gd name="connsiteX3321" fmla="*/ 6168647 w 6868353"/>
                <a:gd name="connsiteY3321" fmla="*/ 1465645 h 6857985"/>
                <a:gd name="connsiteX3322" fmla="*/ 6164711 w 6868353"/>
                <a:gd name="connsiteY3322" fmla="*/ 1451998 h 6857985"/>
                <a:gd name="connsiteX3323" fmla="*/ 6155043 w 6868353"/>
                <a:gd name="connsiteY3323" fmla="*/ 1436071 h 6857985"/>
                <a:gd name="connsiteX3324" fmla="*/ 944139 w 6868353"/>
                <a:gd name="connsiteY3324" fmla="*/ 1433438 h 6857985"/>
                <a:gd name="connsiteX3325" fmla="*/ 923371 w 6868353"/>
                <a:gd name="connsiteY3325" fmla="*/ 1448048 h 6857985"/>
                <a:gd name="connsiteX3326" fmla="*/ 878719 w 6868353"/>
                <a:gd name="connsiteY3326" fmla="*/ 1484644 h 6857985"/>
                <a:gd name="connsiteX3327" fmla="*/ 933536 w 6868353"/>
                <a:gd name="connsiteY3327" fmla="*/ 1454079 h 6857985"/>
                <a:gd name="connsiteX3328" fmla="*/ 944139 w 6868353"/>
                <a:gd name="connsiteY3328" fmla="*/ 1433438 h 6857985"/>
                <a:gd name="connsiteX3329" fmla="*/ 1012597 w 6868353"/>
                <a:gd name="connsiteY3329" fmla="*/ 1426527 h 6857985"/>
                <a:gd name="connsiteX3330" fmla="*/ 986880 w 6868353"/>
                <a:gd name="connsiteY3330" fmla="*/ 1442725 h 6857985"/>
                <a:gd name="connsiteX3331" fmla="*/ 985181 w 6868353"/>
                <a:gd name="connsiteY3331" fmla="*/ 1454220 h 6857985"/>
                <a:gd name="connsiteX3332" fmla="*/ 1011754 w 6868353"/>
                <a:gd name="connsiteY3332" fmla="*/ 1430351 h 6857985"/>
                <a:gd name="connsiteX3333" fmla="*/ 995870 w 6868353"/>
                <a:gd name="connsiteY3333" fmla="*/ 1459501 h 6857985"/>
                <a:gd name="connsiteX3334" fmla="*/ 1023235 w 6868353"/>
                <a:gd name="connsiteY3334" fmla="*/ 1429983 h 6857985"/>
                <a:gd name="connsiteX3335" fmla="*/ 1012597 w 6868353"/>
                <a:gd name="connsiteY3335" fmla="*/ 1426527 h 6857985"/>
                <a:gd name="connsiteX3336" fmla="*/ 5602485 w 6868353"/>
                <a:gd name="connsiteY3336" fmla="*/ 1424903 h 6857985"/>
                <a:gd name="connsiteX3337" fmla="*/ 5613643 w 6868353"/>
                <a:gd name="connsiteY3337" fmla="*/ 1433028 h 6857985"/>
                <a:gd name="connsiteX3338" fmla="*/ 5631059 w 6868353"/>
                <a:gd name="connsiteY3338" fmla="*/ 1453032 h 6857985"/>
                <a:gd name="connsiteX3339" fmla="*/ 5664963 w 6868353"/>
                <a:gd name="connsiteY3339" fmla="*/ 1493875 h 6857985"/>
                <a:gd name="connsiteX3340" fmla="*/ 5689243 w 6868353"/>
                <a:gd name="connsiteY3340" fmla="*/ 1521411 h 6857985"/>
                <a:gd name="connsiteX3341" fmla="*/ 5695345 w 6868353"/>
                <a:gd name="connsiteY3341" fmla="*/ 1539503 h 6857985"/>
                <a:gd name="connsiteX3342" fmla="*/ 5641519 w 6868353"/>
                <a:gd name="connsiteY3342" fmla="*/ 1483342 h 6857985"/>
                <a:gd name="connsiteX3343" fmla="*/ 5624799 w 6868353"/>
                <a:gd name="connsiteY3343" fmla="*/ 1456472 h 6857985"/>
                <a:gd name="connsiteX3344" fmla="*/ 5619123 w 6868353"/>
                <a:gd name="connsiteY3344" fmla="*/ 1444990 h 6857985"/>
                <a:gd name="connsiteX3345" fmla="*/ 5600423 w 6868353"/>
                <a:gd name="connsiteY3345" fmla="*/ 1425227 h 6857985"/>
                <a:gd name="connsiteX3346" fmla="*/ 5602485 w 6868353"/>
                <a:gd name="connsiteY3346" fmla="*/ 1424903 h 6857985"/>
                <a:gd name="connsiteX3347" fmla="*/ 5851031 w 6868353"/>
                <a:gd name="connsiteY3347" fmla="*/ 1423131 h 6857985"/>
                <a:gd name="connsiteX3348" fmla="*/ 5855971 w 6868353"/>
                <a:gd name="connsiteY3348" fmla="*/ 1453597 h 6857985"/>
                <a:gd name="connsiteX3349" fmla="*/ 5910067 w 6868353"/>
                <a:gd name="connsiteY3349" fmla="*/ 1515634 h 6857985"/>
                <a:gd name="connsiteX3350" fmla="*/ 5894055 w 6868353"/>
                <a:gd name="connsiteY3350" fmla="*/ 1464357 h 6857985"/>
                <a:gd name="connsiteX3351" fmla="*/ 5919439 w 6868353"/>
                <a:gd name="connsiteY3351" fmla="*/ 1529890 h 6857985"/>
                <a:gd name="connsiteX3352" fmla="*/ 5912035 w 6868353"/>
                <a:gd name="connsiteY3352" fmla="*/ 1521948 h 6857985"/>
                <a:gd name="connsiteX3353" fmla="*/ 5880789 w 6868353"/>
                <a:gd name="connsiteY3353" fmla="*/ 1501335 h 6857985"/>
                <a:gd name="connsiteX3354" fmla="*/ 5851031 w 6868353"/>
                <a:gd name="connsiteY3354" fmla="*/ 1423131 h 6857985"/>
                <a:gd name="connsiteX3355" fmla="*/ 6010751 w 6868353"/>
                <a:gd name="connsiteY3355" fmla="*/ 1422990 h 6857985"/>
                <a:gd name="connsiteX3356" fmla="*/ 6031195 w 6868353"/>
                <a:gd name="connsiteY3356" fmla="*/ 1445542 h 6857985"/>
                <a:gd name="connsiteX3357" fmla="*/ 6057103 w 6868353"/>
                <a:gd name="connsiteY3357" fmla="*/ 1476391 h 6857985"/>
                <a:gd name="connsiteX3358" fmla="*/ 6102831 w 6868353"/>
                <a:gd name="connsiteY3358" fmla="*/ 1550107 h 6857985"/>
                <a:gd name="connsiteX3359" fmla="*/ 6062185 w 6868353"/>
                <a:gd name="connsiteY3359" fmla="*/ 1491581 h 6857985"/>
                <a:gd name="connsiteX3360" fmla="*/ 6038259 w 6868353"/>
                <a:gd name="connsiteY3360" fmla="*/ 1459671 h 6857985"/>
                <a:gd name="connsiteX3361" fmla="*/ 6010751 w 6868353"/>
                <a:gd name="connsiteY3361" fmla="*/ 1422990 h 6857985"/>
                <a:gd name="connsiteX3362" fmla="*/ 5588727 w 6868353"/>
                <a:gd name="connsiteY3362" fmla="*/ 1395525 h 6857985"/>
                <a:gd name="connsiteX3363" fmla="*/ 5624163 w 6868353"/>
                <a:gd name="connsiteY3363" fmla="*/ 1425128 h 6857985"/>
                <a:gd name="connsiteX3364" fmla="*/ 5648131 w 6868353"/>
                <a:gd name="connsiteY3364" fmla="*/ 1450582 h 6857985"/>
                <a:gd name="connsiteX3365" fmla="*/ 5667215 w 6868353"/>
                <a:gd name="connsiteY3365" fmla="*/ 1471747 h 6857985"/>
                <a:gd name="connsiteX3366" fmla="*/ 5628283 w 6868353"/>
                <a:gd name="connsiteY3366" fmla="*/ 1436907 h 6857985"/>
                <a:gd name="connsiteX3367" fmla="*/ 5588727 w 6868353"/>
                <a:gd name="connsiteY3367" fmla="*/ 1395525 h 6857985"/>
                <a:gd name="connsiteX3368" fmla="*/ 6070013 w 6868353"/>
                <a:gd name="connsiteY3368" fmla="*/ 1388446 h 6857985"/>
                <a:gd name="connsiteX3369" fmla="*/ 6074415 w 6868353"/>
                <a:gd name="connsiteY3369" fmla="*/ 1401754 h 6857985"/>
                <a:gd name="connsiteX3370" fmla="*/ 6093245 w 6868353"/>
                <a:gd name="connsiteY3370" fmla="*/ 1425849 h 6857985"/>
                <a:gd name="connsiteX3371" fmla="*/ 6112895 w 6868353"/>
                <a:gd name="connsiteY3371" fmla="*/ 1444962 h 6857985"/>
                <a:gd name="connsiteX3372" fmla="*/ 6122593 w 6868353"/>
                <a:gd name="connsiteY3372" fmla="*/ 1478868 h 6857985"/>
                <a:gd name="connsiteX3373" fmla="*/ 6081013 w 6868353"/>
                <a:gd name="connsiteY3373" fmla="*/ 1421730 h 6857985"/>
                <a:gd name="connsiteX3374" fmla="*/ 6070013 w 6868353"/>
                <a:gd name="connsiteY3374" fmla="*/ 1388446 h 6857985"/>
                <a:gd name="connsiteX3375" fmla="*/ 5417587 w 6868353"/>
                <a:gd name="connsiteY3375" fmla="*/ 1374185 h 6857985"/>
                <a:gd name="connsiteX3376" fmla="*/ 5433635 w 6868353"/>
                <a:gd name="connsiteY3376" fmla="*/ 1386719 h 6857985"/>
                <a:gd name="connsiteX3377" fmla="*/ 5460703 w 6868353"/>
                <a:gd name="connsiteY3377" fmla="*/ 1410418 h 6857985"/>
                <a:gd name="connsiteX3378" fmla="*/ 5488679 w 6868353"/>
                <a:gd name="connsiteY3378" fmla="*/ 1435561 h 6857985"/>
                <a:gd name="connsiteX3379" fmla="*/ 5456033 w 6868353"/>
                <a:gd name="connsiteY3379" fmla="*/ 1410942 h 6857985"/>
                <a:gd name="connsiteX3380" fmla="*/ 5421743 w 6868353"/>
                <a:gd name="connsiteY3380" fmla="*/ 1383576 h 6857985"/>
                <a:gd name="connsiteX3381" fmla="*/ 5417587 w 6868353"/>
                <a:gd name="connsiteY3381" fmla="*/ 1374185 h 6857985"/>
                <a:gd name="connsiteX3382" fmla="*/ 6110023 w 6868353"/>
                <a:gd name="connsiteY3382" fmla="*/ 1371684 h 6857985"/>
                <a:gd name="connsiteX3383" fmla="*/ 6151515 w 6868353"/>
                <a:gd name="connsiteY3383" fmla="*/ 1440941 h 6857985"/>
                <a:gd name="connsiteX3384" fmla="*/ 6121149 w 6868353"/>
                <a:gd name="connsiteY3384" fmla="*/ 1405251 h 6857985"/>
                <a:gd name="connsiteX3385" fmla="*/ 6110023 w 6868353"/>
                <a:gd name="connsiteY3385" fmla="*/ 1371684 h 6857985"/>
                <a:gd name="connsiteX3386" fmla="*/ 6154843 w 6868353"/>
                <a:gd name="connsiteY3386" fmla="*/ 1368726 h 6857985"/>
                <a:gd name="connsiteX3387" fmla="*/ 6256619 w 6868353"/>
                <a:gd name="connsiteY3387" fmla="*/ 1493323 h 6857985"/>
                <a:gd name="connsiteX3388" fmla="*/ 6239643 w 6868353"/>
                <a:gd name="connsiteY3388" fmla="*/ 1486627 h 6857985"/>
                <a:gd name="connsiteX3389" fmla="*/ 6193859 w 6868353"/>
                <a:gd name="connsiteY3389" fmla="*/ 1432306 h 6857985"/>
                <a:gd name="connsiteX3390" fmla="*/ 6170927 w 6868353"/>
                <a:gd name="connsiteY3390" fmla="*/ 1405251 h 6857985"/>
                <a:gd name="connsiteX3391" fmla="*/ 6154843 w 6868353"/>
                <a:gd name="connsiteY3391" fmla="*/ 1368726 h 6857985"/>
                <a:gd name="connsiteX3392" fmla="*/ 5517671 w 6868353"/>
                <a:gd name="connsiteY3392" fmla="*/ 1356427 h 6857985"/>
                <a:gd name="connsiteX3393" fmla="*/ 5563335 w 6868353"/>
                <a:gd name="connsiteY3393" fmla="*/ 1397469 h 6857985"/>
                <a:gd name="connsiteX3394" fmla="*/ 5612751 w 6868353"/>
                <a:gd name="connsiteY3394" fmla="*/ 1443844 h 6857985"/>
                <a:gd name="connsiteX3395" fmla="*/ 5581027 w 6868353"/>
                <a:gd name="connsiteY3395" fmla="*/ 1427507 h 6857985"/>
                <a:gd name="connsiteX3396" fmla="*/ 5543495 w 6868353"/>
                <a:gd name="connsiteY3396" fmla="*/ 1386539 h 6857985"/>
                <a:gd name="connsiteX3397" fmla="*/ 5517559 w 6868353"/>
                <a:gd name="connsiteY3397" fmla="*/ 1356296 h 6857985"/>
                <a:gd name="connsiteX3398" fmla="*/ 5517671 w 6868353"/>
                <a:gd name="connsiteY3398" fmla="*/ 1356427 h 6857985"/>
                <a:gd name="connsiteX3399" fmla="*/ 5517545 w 6868353"/>
                <a:gd name="connsiteY3399" fmla="*/ 1356314 h 6857985"/>
                <a:gd name="connsiteX3400" fmla="*/ 2082897 w 6868353"/>
                <a:gd name="connsiteY3400" fmla="*/ 1355729 h 6857985"/>
                <a:gd name="connsiteX3401" fmla="*/ 2036674 w 6868353"/>
                <a:gd name="connsiteY3401" fmla="*/ 1385770 h 6857985"/>
                <a:gd name="connsiteX3402" fmla="*/ 1983089 w 6868353"/>
                <a:gd name="connsiteY3402" fmla="*/ 1426812 h 6857985"/>
                <a:gd name="connsiteX3403" fmla="*/ 2017420 w 6868353"/>
                <a:gd name="connsiteY3403" fmla="*/ 1395001 h 6857985"/>
                <a:gd name="connsiteX3404" fmla="*/ 2036363 w 6868353"/>
                <a:gd name="connsiteY3404" fmla="*/ 1380490 h 6857985"/>
                <a:gd name="connsiteX3405" fmla="*/ 2055446 w 6868353"/>
                <a:gd name="connsiteY3405" fmla="*/ 1368230 h 6857985"/>
                <a:gd name="connsiteX3406" fmla="*/ 2082897 w 6868353"/>
                <a:gd name="connsiteY3406" fmla="*/ 1355729 h 6857985"/>
                <a:gd name="connsiteX3407" fmla="*/ 6114695 w 6868353"/>
                <a:gd name="connsiteY3407" fmla="*/ 1355291 h 6857985"/>
                <a:gd name="connsiteX3408" fmla="*/ 6134103 w 6868353"/>
                <a:gd name="connsiteY3408" fmla="*/ 1367721 h 6857985"/>
                <a:gd name="connsiteX3409" fmla="*/ 6146547 w 6868353"/>
                <a:gd name="connsiteY3409" fmla="*/ 1390146 h 6857985"/>
                <a:gd name="connsiteX3410" fmla="*/ 6133283 w 6868353"/>
                <a:gd name="connsiteY3410" fmla="*/ 1384568 h 6857985"/>
                <a:gd name="connsiteX3411" fmla="*/ 6149053 w 6868353"/>
                <a:gd name="connsiteY3411" fmla="*/ 1415544 h 6857985"/>
                <a:gd name="connsiteX3412" fmla="*/ 6125977 w 6868353"/>
                <a:gd name="connsiteY3412" fmla="*/ 1388957 h 6857985"/>
                <a:gd name="connsiteX3413" fmla="*/ 6114695 w 6868353"/>
                <a:gd name="connsiteY3413" fmla="*/ 1355291 h 6857985"/>
                <a:gd name="connsiteX3414" fmla="*/ 2151191 w 6868353"/>
                <a:gd name="connsiteY3414" fmla="*/ 1350109 h 6857985"/>
                <a:gd name="connsiteX3415" fmla="*/ 2100169 w 6868353"/>
                <a:gd name="connsiteY3415" fmla="*/ 1386337 h 6857985"/>
                <a:gd name="connsiteX3416" fmla="*/ 2151191 w 6868353"/>
                <a:gd name="connsiteY3416" fmla="*/ 1350109 h 6857985"/>
                <a:gd name="connsiteX3417" fmla="*/ 712203 w 6868353"/>
                <a:gd name="connsiteY3417" fmla="*/ 1347391 h 6857985"/>
                <a:gd name="connsiteX3418" fmla="*/ 690372 w 6868353"/>
                <a:gd name="connsiteY3418" fmla="*/ 1377192 h 6857985"/>
                <a:gd name="connsiteX3419" fmla="*/ 702321 w 6868353"/>
                <a:gd name="connsiteY3419" fmla="*/ 1375692 h 6857985"/>
                <a:gd name="connsiteX3420" fmla="*/ 674262 w 6868353"/>
                <a:gd name="connsiteY3420" fmla="*/ 1409215 h 6857985"/>
                <a:gd name="connsiteX3421" fmla="*/ 712203 w 6868353"/>
                <a:gd name="connsiteY3421" fmla="*/ 1347391 h 6857985"/>
                <a:gd name="connsiteX3422" fmla="*/ 2068230 w 6868353"/>
                <a:gd name="connsiteY3422" fmla="*/ 1334012 h 6857985"/>
                <a:gd name="connsiteX3423" fmla="*/ 2019374 w 6868353"/>
                <a:gd name="connsiteY3423" fmla="*/ 1365526 h 6857985"/>
                <a:gd name="connsiteX3424" fmla="*/ 1970560 w 6868353"/>
                <a:gd name="connsiteY3424" fmla="*/ 1404231 h 6857985"/>
                <a:gd name="connsiteX3425" fmla="*/ 1922369 w 6868353"/>
                <a:gd name="connsiteY3425" fmla="*/ 1441026 h 6857985"/>
                <a:gd name="connsiteX3426" fmla="*/ 1878128 w 6868353"/>
                <a:gd name="connsiteY3426" fmla="*/ 1471379 h 6857985"/>
                <a:gd name="connsiteX3427" fmla="*/ 1902677 w 6868353"/>
                <a:gd name="connsiteY3427" fmla="*/ 1451771 h 6857985"/>
                <a:gd name="connsiteX3428" fmla="*/ 1925767 w 6868353"/>
                <a:gd name="connsiteY3428" fmla="*/ 1432956 h 6857985"/>
                <a:gd name="connsiteX3429" fmla="*/ 1970390 w 6868353"/>
                <a:gd name="connsiteY3429" fmla="*/ 1397889 h 6857985"/>
                <a:gd name="connsiteX3430" fmla="*/ 2015693 w 6868353"/>
                <a:gd name="connsiteY3430" fmla="*/ 1364110 h 6857985"/>
                <a:gd name="connsiteX3431" fmla="*/ 2068230 w 6868353"/>
                <a:gd name="connsiteY3431" fmla="*/ 1334012 h 6857985"/>
                <a:gd name="connsiteX3432" fmla="*/ 1200143 w 6868353"/>
                <a:gd name="connsiteY3432" fmla="*/ 1333516 h 6857985"/>
                <a:gd name="connsiteX3433" fmla="*/ 1169747 w 6868353"/>
                <a:gd name="connsiteY3433" fmla="*/ 1372321 h 6857985"/>
                <a:gd name="connsiteX3434" fmla="*/ 1208113 w 6868353"/>
                <a:gd name="connsiteY3434" fmla="*/ 1350831 h 6857985"/>
                <a:gd name="connsiteX3435" fmla="*/ 1186311 w 6868353"/>
                <a:gd name="connsiteY3435" fmla="*/ 1375535 h 6857985"/>
                <a:gd name="connsiteX3436" fmla="*/ 1168615 w 6868353"/>
                <a:gd name="connsiteY3436" fmla="*/ 1377984 h 6857985"/>
                <a:gd name="connsiteX3437" fmla="*/ 1141716 w 6868353"/>
                <a:gd name="connsiteY3437" fmla="*/ 1408096 h 6857985"/>
                <a:gd name="connsiteX3438" fmla="*/ 1131778 w 6868353"/>
                <a:gd name="connsiteY3438" fmla="*/ 1425141 h 6857985"/>
                <a:gd name="connsiteX3439" fmla="*/ 1151754 w 6868353"/>
                <a:gd name="connsiteY3439" fmla="*/ 1405661 h 6857985"/>
                <a:gd name="connsiteX3440" fmla="*/ 1164453 w 6868353"/>
                <a:gd name="connsiteY3440" fmla="*/ 1395709 h 6857985"/>
                <a:gd name="connsiteX3441" fmla="*/ 1198699 w 6868353"/>
                <a:gd name="connsiteY3441" fmla="*/ 1370297 h 6857985"/>
                <a:gd name="connsiteX3442" fmla="*/ 1200143 w 6868353"/>
                <a:gd name="connsiteY3442" fmla="*/ 1333516 h 6857985"/>
                <a:gd name="connsiteX3443" fmla="*/ 5428611 w 6868353"/>
                <a:gd name="connsiteY3443" fmla="*/ 1329510 h 6857985"/>
                <a:gd name="connsiteX3444" fmla="*/ 5439157 w 6868353"/>
                <a:gd name="connsiteY3444" fmla="*/ 1341614 h 6857985"/>
                <a:gd name="connsiteX3445" fmla="*/ 5462941 w 6868353"/>
                <a:gd name="connsiteY3445" fmla="*/ 1360571 h 6857985"/>
                <a:gd name="connsiteX3446" fmla="*/ 5470529 w 6868353"/>
                <a:gd name="connsiteY3446" fmla="*/ 1377843 h 6857985"/>
                <a:gd name="connsiteX3447" fmla="*/ 5479307 w 6868353"/>
                <a:gd name="connsiteY3447" fmla="*/ 1378862 h 6857985"/>
                <a:gd name="connsiteX3448" fmla="*/ 5488495 w 6868353"/>
                <a:gd name="connsiteY3448" fmla="*/ 1396657 h 6857985"/>
                <a:gd name="connsiteX3449" fmla="*/ 5514387 w 6868353"/>
                <a:gd name="connsiteY3449" fmla="*/ 1411593 h 6857985"/>
                <a:gd name="connsiteX3450" fmla="*/ 5574571 w 6868353"/>
                <a:gd name="connsiteY3450" fmla="*/ 1476107 h 6857985"/>
                <a:gd name="connsiteX3451" fmla="*/ 5607315 w 6868353"/>
                <a:gd name="connsiteY3451" fmla="*/ 1498943 h 6857985"/>
                <a:gd name="connsiteX3452" fmla="*/ 5622775 w 6868353"/>
                <a:gd name="connsiteY3452" fmla="*/ 1530032 h 6857985"/>
                <a:gd name="connsiteX3453" fmla="*/ 5582299 w 6868353"/>
                <a:gd name="connsiteY3453" fmla="*/ 1486145 h 6857985"/>
                <a:gd name="connsiteX3454" fmla="*/ 5539305 w 6868353"/>
                <a:gd name="connsiteY3454" fmla="*/ 1447750 h 6857985"/>
                <a:gd name="connsiteX3455" fmla="*/ 5444283 w 6868353"/>
                <a:gd name="connsiteY3455" fmla="*/ 1353152 h 6857985"/>
                <a:gd name="connsiteX3456" fmla="*/ 5441379 w 6868353"/>
                <a:gd name="connsiteY3456" fmla="*/ 1358277 h 6857985"/>
                <a:gd name="connsiteX3457" fmla="*/ 5428611 w 6868353"/>
                <a:gd name="connsiteY3457" fmla="*/ 1329510 h 6857985"/>
                <a:gd name="connsiteX3458" fmla="*/ 1826964 w 6868353"/>
                <a:gd name="connsiteY3458" fmla="*/ 1315919 h 6857985"/>
                <a:gd name="connsiteX3459" fmla="*/ 1747713 w 6868353"/>
                <a:gd name="connsiteY3459" fmla="*/ 1380065 h 6857985"/>
                <a:gd name="connsiteX3460" fmla="*/ 1788981 w 6868353"/>
                <a:gd name="connsiteY3460" fmla="*/ 1352331 h 6857985"/>
                <a:gd name="connsiteX3461" fmla="*/ 1777386 w 6868353"/>
                <a:gd name="connsiteY3461" fmla="*/ 1373765 h 6857985"/>
                <a:gd name="connsiteX3462" fmla="*/ 1826964 w 6868353"/>
                <a:gd name="connsiteY3462" fmla="*/ 1315919 h 6857985"/>
                <a:gd name="connsiteX3463" fmla="*/ 1055476 w 6868353"/>
                <a:gd name="connsiteY3463" fmla="*/ 1313297 h 6857985"/>
                <a:gd name="connsiteX3464" fmla="*/ 1047713 w 6868353"/>
                <a:gd name="connsiteY3464" fmla="*/ 1316967 h 6857985"/>
                <a:gd name="connsiteX3465" fmla="*/ 1021352 w 6868353"/>
                <a:gd name="connsiteY3465" fmla="*/ 1354865 h 6857985"/>
                <a:gd name="connsiteX3466" fmla="*/ 1036147 w 6868353"/>
                <a:gd name="connsiteY3466" fmla="*/ 1349033 h 6857985"/>
                <a:gd name="connsiteX3467" fmla="*/ 1043692 w 6868353"/>
                <a:gd name="connsiteY3467" fmla="*/ 1331166 h 6857985"/>
                <a:gd name="connsiteX3468" fmla="*/ 1055476 w 6868353"/>
                <a:gd name="connsiteY3468" fmla="*/ 1313297 h 6857985"/>
                <a:gd name="connsiteX3469" fmla="*/ 6054129 w 6868353"/>
                <a:gd name="connsiteY3469" fmla="*/ 1311531 h 6857985"/>
                <a:gd name="connsiteX3470" fmla="*/ 6092991 w 6868353"/>
                <a:gd name="connsiteY3470" fmla="*/ 1366106 h 6857985"/>
                <a:gd name="connsiteX3471" fmla="*/ 6054129 w 6868353"/>
                <a:gd name="connsiteY3471" fmla="*/ 1311531 h 6857985"/>
                <a:gd name="connsiteX3472" fmla="*/ 5448019 w 6868353"/>
                <a:gd name="connsiteY3472" fmla="*/ 1308107 h 6857985"/>
                <a:gd name="connsiteX3473" fmla="*/ 5509871 w 6868353"/>
                <a:gd name="connsiteY3473" fmla="*/ 1349416 h 6857985"/>
                <a:gd name="connsiteX3474" fmla="*/ 5517545 w 6868353"/>
                <a:gd name="connsiteY3474" fmla="*/ 1356314 h 6857985"/>
                <a:gd name="connsiteX3475" fmla="*/ 5514249 w 6868353"/>
                <a:gd name="connsiteY3475" fmla="*/ 1360860 h 6857985"/>
                <a:gd name="connsiteX3476" fmla="*/ 5514133 w 6868353"/>
                <a:gd name="connsiteY3476" fmla="*/ 1365328 h 6857985"/>
                <a:gd name="connsiteX3477" fmla="*/ 5496281 w 6868353"/>
                <a:gd name="connsiteY3477" fmla="*/ 1342564 h 6857985"/>
                <a:gd name="connsiteX3478" fmla="*/ 5498447 w 6868353"/>
                <a:gd name="connsiteY3478" fmla="*/ 1359198 h 6857985"/>
                <a:gd name="connsiteX3479" fmla="*/ 5439751 w 6868353"/>
                <a:gd name="connsiteY3479" fmla="*/ 1308558 h 6857985"/>
                <a:gd name="connsiteX3480" fmla="*/ 5448019 w 6868353"/>
                <a:gd name="connsiteY3480" fmla="*/ 1308107 h 6857985"/>
                <a:gd name="connsiteX3481" fmla="*/ 5334491 w 6868353"/>
                <a:gd name="connsiteY3481" fmla="*/ 1306179 h 6857985"/>
                <a:gd name="connsiteX3482" fmla="*/ 5347363 w 6868353"/>
                <a:gd name="connsiteY3482" fmla="*/ 1313555 h 6857985"/>
                <a:gd name="connsiteX3483" fmla="*/ 5377559 w 6868353"/>
                <a:gd name="connsiteY3483" fmla="*/ 1340978 h 6857985"/>
                <a:gd name="connsiteX3484" fmla="*/ 5332383 w 6868353"/>
                <a:gd name="connsiteY3484" fmla="*/ 1310058 h 6857985"/>
                <a:gd name="connsiteX3485" fmla="*/ 5334491 w 6868353"/>
                <a:gd name="connsiteY3485" fmla="*/ 1306179 h 6857985"/>
                <a:gd name="connsiteX3486" fmla="*/ 5626655 w 6868353"/>
                <a:gd name="connsiteY3486" fmla="*/ 1300941 h 6857985"/>
                <a:gd name="connsiteX3487" fmla="*/ 5654543 w 6868353"/>
                <a:gd name="connsiteY3487" fmla="*/ 1356564 h 6857985"/>
                <a:gd name="connsiteX3488" fmla="*/ 5626655 w 6868353"/>
                <a:gd name="connsiteY3488" fmla="*/ 1300941 h 6857985"/>
                <a:gd name="connsiteX3489" fmla="*/ 1138366 w 6868353"/>
                <a:gd name="connsiteY3489" fmla="*/ 1300782 h 6857985"/>
                <a:gd name="connsiteX3490" fmla="*/ 1074597 w 6868353"/>
                <a:gd name="connsiteY3490" fmla="*/ 1357017 h 6857985"/>
                <a:gd name="connsiteX3491" fmla="*/ 1117196 w 6868353"/>
                <a:gd name="connsiteY3491" fmla="*/ 1317420 h 6857985"/>
                <a:gd name="connsiteX3492" fmla="*/ 1122378 w 6868353"/>
                <a:gd name="connsiteY3492" fmla="*/ 1320322 h 6857985"/>
                <a:gd name="connsiteX3493" fmla="*/ 1138366 w 6868353"/>
                <a:gd name="connsiteY3493" fmla="*/ 1300782 h 6857985"/>
                <a:gd name="connsiteX3494" fmla="*/ 5795451 w 6868353"/>
                <a:gd name="connsiteY3494" fmla="*/ 1299993 h 6857985"/>
                <a:gd name="connsiteX3495" fmla="*/ 5827999 w 6868353"/>
                <a:gd name="connsiteY3495" fmla="*/ 1359991 h 6857985"/>
                <a:gd name="connsiteX3496" fmla="*/ 5795451 w 6868353"/>
                <a:gd name="connsiteY3496" fmla="*/ 1299993 h 6857985"/>
                <a:gd name="connsiteX3497" fmla="*/ 5967955 w 6868353"/>
                <a:gd name="connsiteY3497" fmla="*/ 1297402 h 6857985"/>
                <a:gd name="connsiteX3498" fmla="*/ 5979039 w 6868353"/>
                <a:gd name="connsiteY3498" fmla="*/ 1311517 h 6857985"/>
                <a:gd name="connsiteX3499" fmla="*/ 5993651 w 6868353"/>
                <a:gd name="connsiteY3499" fmla="*/ 1331945 h 6857985"/>
                <a:gd name="connsiteX3500" fmla="*/ 6027727 w 6868353"/>
                <a:gd name="connsiteY3500" fmla="*/ 1378537 h 6857985"/>
                <a:gd name="connsiteX3501" fmla="*/ 6067423 w 6868353"/>
                <a:gd name="connsiteY3501" fmla="*/ 1411339 h 6857985"/>
                <a:gd name="connsiteX3502" fmla="*/ 6087879 w 6868353"/>
                <a:gd name="connsiteY3502" fmla="*/ 1437374 h 6857985"/>
                <a:gd name="connsiteX3503" fmla="*/ 6100919 w 6868353"/>
                <a:gd name="connsiteY3503" fmla="*/ 1459855 h 6857985"/>
                <a:gd name="connsiteX3504" fmla="*/ 6124519 w 6868353"/>
                <a:gd name="connsiteY3504" fmla="*/ 1485635 h 6857985"/>
                <a:gd name="connsiteX3505" fmla="*/ 6111805 w 6868353"/>
                <a:gd name="connsiteY3505" fmla="*/ 1493167 h 6857985"/>
                <a:gd name="connsiteX3506" fmla="*/ 6154461 w 6868353"/>
                <a:gd name="connsiteY3506" fmla="*/ 1539093 h 6857985"/>
                <a:gd name="connsiteX3507" fmla="*/ 6146959 w 6868353"/>
                <a:gd name="connsiteY3507" fmla="*/ 1512152 h 6857985"/>
                <a:gd name="connsiteX3508" fmla="*/ 6164287 w 6868353"/>
                <a:gd name="connsiteY3508" fmla="*/ 1541287 h 6857985"/>
                <a:gd name="connsiteX3509" fmla="*/ 6179591 w 6868353"/>
                <a:gd name="connsiteY3509" fmla="*/ 1567931 h 6857985"/>
                <a:gd name="connsiteX3510" fmla="*/ 6197655 w 6868353"/>
                <a:gd name="connsiteY3510" fmla="*/ 1592677 h 6857985"/>
                <a:gd name="connsiteX3511" fmla="*/ 6213339 w 6868353"/>
                <a:gd name="connsiteY3511" fmla="*/ 1617877 h 6857985"/>
                <a:gd name="connsiteX3512" fmla="*/ 6145231 w 6868353"/>
                <a:gd name="connsiteY3512" fmla="*/ 1541726 h 6857985"/>
                <a:gd name="connsiteX3513" fmla="*/ 6158143 w 6868353"/>
                <a:gd name="connsiteY3513" fmla="*/ 1552500 h 6857985"/>
                <a:gd name="connsiteX3514" fmla="*/ 6139583 w 6868353"/>
                <a:gd name="connsiteY3514" fmla="*/ 1539503 h 6857985"/>
                <a:gd name="connsiteX3515" fmla="*/ 6170075 w 6868353"/>
                <a:gd name="connsiteY3515" fmla="*/ 1599841 h 6857985"/>
                <a:gd name="connsiteX3516" fmla="*/ 6198647 w 6868353"/>
                <a:gd name="connsiteY3516" fmla="*/ 1617835 h 6857985"/>
                <a:gd name="connsiteX3517" fmla="*/ 6242887 w 6868353"/>
                <a:gd name="connsiteY3517" fmla="*/ 1661170 h 6857985"/>
                <a:gd name="connsiteX3518" fmla="*/ 6250489 w 6868353"/>
                <a:gd name="connsiteY3518" fmla="*/ 1695147 h 6857985"/>
                <a:gd name="connsiteX3519" fmla="*/ 6257553 w 6868353"/>
                <a:gd name="connsiteY3519" fmla="*/ 1704519 h 6857985"/>
                <a:gd name="connsiteX3520" fmla="*/ 6264335 w 6868353"/>
                <a:gd name="connsiteY3520" fmla="*/ 1714330 h 6857985"/>
                <a:gd name="connsiteX3521" fmla="*/ 6276763 w 6868353"/>
                <a:gd name="connsiteY3521" fmla="*/ 1731686 h 6857985"/>
                <a:gd name="connsiteX3522" fmla="*/ 6287723 w 6868353"/>
                <a:gd name="connsiteY3522" fmla="*/ 1737448 h 6857985"/>
                <a:gd name="connsiteX3523" fmla="*/ 6280883 w 6868353"/>
                <a:gd name="connsiteY3523" fmla="*/ 1753120 h 6857985"/>
                <a:gd name="connsiteX3524" fmla="*/ 6258727 w 6868353"/>
                <a:gd name="connsiteY3524" fmla="*/ 1714316 h 6857985"/>
                <a:gd name="connsiteX3525" fmla="*/ 6242037 w 6868353"/>
                <a:gd name="connsiteY3525" fmla="*/ 1679277 h 6857985"/>
                <a:gd name="connsiteX3526" fmla="*/ 6210255 w 6868353"/>
                <a:gd name="connsiteY3526" fmla="*/ 1647310 h 6857985"/>
                <a:gd name="connsiteX3527" fmla="*/ 6239575 w 6868353"/>
                <a:gd name="connsiteY3527" fmla="*/ 1690390 h 6857985"/>
                <a:gd name="connsiteX3528" fmla="*/ 6157703 w 6868353"/>
                <a:gd name="connsiteY3528" fmla="*/ 1588657 h 6857985"/>
                <a:gd name="connsiteX3529" fmla="*/ 6076159 w 6868353"/>
                <a:gd name="connsiteY3529" fmla="*/ 1437912 h 6857985"/>
                <a:gd name="connsiteX3530" fmla="*/ 6047107 w 6868353"/>
                <a:gd name="connsiteY3530" fmla="*/ 1410829 h 6857985"/>
                <a:gd name="connsiteX3531" fmla="*/ 6055771 w 6868353"/>
                <a:gd name="connsiteY3531" fmla="*/ 1437317 h 6857985"/>
                <a:gd name="connsiteX3532" fmla="*/ 6031491 w 6868353"/>
                <a:gd name="connsiteY3532" fmla="*/ 1394010 h 6857985"/>
                <a:gd name="connsiteX3533" fmla="*/ 5996751 w 6868353"/>
                <a:gd name="connsiteY3533" fmla="*/ 1365328 h 6857985"/>
                <a:gd name="connsiteX3534" fmla="*/ 5998351 w 6868353"/>
                <a:gd name="connsiteY3534" fmla="*/ 1352686 h 6857985"/>
                <a:gd name="connsiteX3535" fmla="*/ 5986275 w 6868353"/>
                <a:gd name="connsiteY3535" fmla="*/ 1328392 h 6857985"/>
                <a:gd name="connsiteX3536" fmla="*/ 5977951 w 6868353"/>
                <a:gd name="connsiteY3536" fmla="*/ 1313329 h 6857985"/>
                <a:gd name="connsiteX3537" fmla="*/ 5967955 w 6868353"/>
                <a:gd name="connsiteY3537" fmla="*/ 1297402 h 6857985"/>
                <a:gd name="connsiteX3538" fmla="*/ 5486371 w 6868353"/>
                <a:gd name="connsiteY3538" fmla="*/ 1286204 h 6857985"/>
                <a:gd name="connsiteX3539" fmla="*/ 5538059 w 6868353"/>
                <a:gd name="connsiteY3539" fmla="*/ 1323451 h 6857985"/>
                <a:gd name="connsiteX3540" fmla="*/ 5590623 w 6868353"/>
                <a:gd name="connsiteY3540" fmla="*/ 1362341 h 6857985"/>
                <a:gd name="connsiteX3541" fmla="*/ 5577303 w 6868353"/>
                <a:gd name="connsiteY3541" fmla="*/ 1354498 h 6857985"/>
                <a:gd name="connsiteX3542" fmla="*/ 5675405 w 6868353"/>
                <a:gd name="connsiteY3542" fmla="*/ 1454952 h 6857985"/>
                <a:gd name="connsiteX3543" fmla="*/ 5676777 w 6868353"/>
                <a:gd name="connsiteY3543" fmla="*/ 1456843 h 6857985"/>
                <a:gd name="connsiteX3544" fmla="*/ 5666149 w 6868353"/>
                <a:gd name="connsiteY3544" fmla="*/ 1451177 h 6857985"/>
                <a:gd name="connsiteX3545" fmla="*/ 5601595 w 6868353"/>
                <a:gd name="connsiteY3545" fmla="*/ 1391816 h 6857985"/>
                <a:gd name="connsiteX3546" fmla="*/ 5544175 w 6868353"/>
                <a:gd name="connsiteY3546" fmla="*/ 1336193 h 6857985"/>
                <a:gd name="connsiteX3547" fmla="*/ 5514571 w 6868353"/>
                <a:gd name="connsiteY3547" fmla="*/ 1309648 h 6857985"/>
                <a:gd name="connsiteX3548" fmla="*/ 5486371 w 6868353"/>
                <a:gd name="connsiteY3548" fmla="*/ 1286204 h 6857985"/>
                <a:gd name="connsiteX3549" fmla="*/ 5660659 w 6868353"/>
                <a:gd name="connsiteY3549" fmla="*/ 1284321 h 6857985"/>
                <a:gd name="connsiteX3550" fmla="*/ 5719255 w 6868353"/>
                <a:gd name="connsiteY3550" fmla="*/ 1351950 h 6857985"/>
                <a:gd name="connsiteX3551" fmla="*/ 5698883 w 6868353"/>
                <a:gd name="connsiteY3551" fmla="*/ 1344602 h 6857985"/>
                <a:gd name="connsiteX3552" fmla="*/ 5711103 w 6868353"/>
                <a:gd name="connsiteY3552" fmla="*/ 1384539 h 6857985"/>
                <a:gd name="connsiteX3553" fmla="*/ 5672325 w 6868353"/>
                <a:gd name="connsiteY3553" fmla="*/ 1337339 h 6857985"/>
                <a:gd name="connsiteX3554" fmla="*/ 5674265 w 6868353"/>
                <a:gd name="connsiteY3554" fmla="*/ 1354597 h 6857985"/>
                <a:gd name="connsiteX3555" fmla="*/ 5641023 w 6868353"/>
                <a:gd name="connsiteY3555" fmla="*/ 1286402 h 6857985"/>
                <a:gd name="connsiteX3556" fmla="*/ 5677947 w 6868353"/>
                <a:gd name="connsiteY3556" fmla="*/ 1338401 h 6857985"/>
                <a:gd name="connsiteX3557" fmla="*/ 5660659 w 6868353"/>
                <a:gd name="connsiteY3557" fmla="*/ 1284321 h 6857985"/>
                <a:gd name="connsiteX3558" fmla="*/ 1077981 w 6868353"/>
                <a:gd name="connsiteY3558" fmla="*/ 1282664 h 6857985"/>
                <a:gd name="connsiteX3559" fmla="*/ 1049681 w 6868353"/>
                <a:gd name="connsiteY3559" fmla="*/ 1306873 h 6857985"/>
                <a:gd name="connsiteX3560" fmla="*/ 1022428 w 6868353"/>
                <a:gd name="connsiteY3560" fmla="*/ 1329000 h 6857985"/>
                <a:gd name="connsiteX3561" fmla="*/ 1077981 w 6868353"/>
                <a:gd name="connsiteY3561" fmla="*/ 1282664 h 6857985"/>
                <a:gd name="connsiteX3562" fmla="*/ 932814 w 6868353"/>
                <a:gd name="connsiteY3562" fmla="*/ 1282466 h 6857985"/>
                <a:gd name="connsiteX3563" fmla="*/ 880800 w 6868353"/>
                <a:gd name="connsiteY3563" fmla="*/ 1346966 h 6857985"/>
                <a:gd name="connsiteX3564" fmla="*/ 879413 w 6868353"/>
                <a:gd name="connsiteY3564" fmla="*/ 1320747 h 6857985"/>
                <a:gd name="connsiteX3565" fmla="*/ 932814 w 6868353"/>
                <a:gd name="connsiteY3565" fmla="*/ 1282466 h 6857985"/>
                <a:gd name="connsiteX3566" fmla="*/ 5536063 w 6868353"/>
                <a:gd name="connsiteY3566" fmla="*/ 1281263 h 6857985"/>
                <a:gd name="connsiteX3567" fmla="*/ 5569319 w 6868353"/>
                <a:gd name="connsiteY3567" fmla="*/ 1301692 h 6857985"/>
                <a:gd name="connsiteX3568" fmla="*/ 5605731 w 6868353"/>
                <a:gd name="connsiteY3568" fmla="*/ 1336844 h 6857985"/>
                <a:gd name="connsiteX3569" fmla="*/ 5588657 w 6868353"/>
                <a:gd name="connsiteY3569" fmla="*/ 1283047 h 6857985"/>
                <a:gd name="connsiteX3570" fmla="*/ 5636155 w 6868353"/>
                <a:gd name="connsiteY3570" fmla="*/ 1336462 h 6857985"/>
                <a:gd name="connsiteX3571" fmla="*/ 5622167 w 6868353"/>
                <a:gd name="connsiteY3571" fmla="*/ 1339633 h 6857985"/>
                <a:gd name="connsiteX3572" fmla="*/ 5648429 w 6868353"/>
                <a:gd name="connsiteY3572" fmla="*/ 1366716 h 6857985"/>
                <a:gd name="connsiteX3573" fmla="*/ 5685519 w 6868353"/>
                <a:gd name="connsiteY3573" fmla="*/ 1397040 h 6857985"/>
                <a:gd name="connsiteX3574" fmla="*/ 5703895 w 6868353"/>
                <a:gd name="connsiteY3574" fmla="*/ 1405945 h 6857985"/>
                <a:gd name="connsiteX3575" fmla="*/ 5693151 w 6868353"/>
                <a:gd name="connsiteY3575" fmla="*/ 1431980 h 6857985"/>
                <a:gd name="connsiteX3576" fmla="*/ 5694143 w 6868353"/>
                <a:gd name="connsiteY3576" fmla="*/ 1420824 h 6857985"/>
                <a:gd name="connsiteX3577" fmla="*/ 5728629 w 6868353"/>
                <a:gd name="connsiteY3577" fmla="*/ 1490718 h 6857985"/>
                <a:gd name="connsiteX3578" fmla="*/ 5658663 w 6868353"/>
                <a:gd name="connsiteY3578" fmla="*/ 1418984 h 6857985"/>
                <a:gd name="connsiteX3579" fmla="*/ 5649179 w 6868353"/>
                <a:gd name="connsiteY3579" fmla="*/ 1403383 h 6857985"/>
                <a:gd name="connsiteX3580" fmla="*/ 5610047 w 6868353"/>
                <a:gd name="connsiteY3580" fmla="*/ 1360033 h 6857985"/>
                <a:gd name="connsiteX3581" fmla="*/ 5562651 w 6868353"/>
                <a:gd name="connsiteY3581" fmla="*/ 1318383 h 6857985"/>
                <a:gd name="connsiteX3582" fmla="*/ 5592367 w 6868353"/>
                <a:gd name="connsiteY3582" fmla="*/ 1328973 h 6857985"/>
                <a:gd name="connsiteX3583" fmla="*/ 5604599 w 6868353"/>
                <a:gd name="connsiteY3583" fmla="*/ 1359099 h 6857985"/>
                <a:gd name="connsiteX3584" fmla="*/ 5536063 w 6868353"/>
                <a:gd name="connsiteY3584" fmla="*/ 1281263 h 6857985"/>
                <a:gd name="connsiteX3585" fmla="*/ 1766244 w 6868353"/>
                <a:gd name="connsiteY3585" fmla="*/ 1276038 h 6857985"/>
                <a:gd name="connsiteX3586" fmla="*/ 1748180 w 6868353"/>
                <a:gd name="connsiteY3586" fmla="*/ 1299129 h 6857985"/>
                <a:gd name="connsiteX3587" fmla="*/ 1728629 w 6868353"/>
                <a:gd name="connsiteY3587" fmla="*/ 1308218 h 6857985"/>
                <a:gd name="connsiteX3588" fmla="*/ 1767688 w 6868353"/>
                <a:gd name="connsiteY3588" fmla="*/ 1290082 h 6857985"/>
                <a:gd name="connsiteX3589" fmla="*/ 1766244 w 6868353"/>
                <a:gd name="connsiteY3589" fmla="*/ 1276038 h 6857985"/>
                <a:gd name="connsiteX3590" fmla="*/ 1224210 w 6868353"/>
                <a:gd name="connsiteY3590" fmla="*/ 1271876 h 6857985"/>
                <a:gd name="connsiteX3591" fmla="*/ 1197864 w 6868353"/>
                <a:gd name="connsiteY3591" fmla="*/ 1287860 h 6857985"/>
                <a:gd name="connsiteX3592" fmla="*/ 1177902 w 6868353"/>
                <a:gd name="connsiteY3592" fmla="*/ 1301578 h 6857985"/>
                <a:gd name="connsiteX3593" fmla="*/ 1141985 w 6868353"/>
                <a:gd name="connsiteY3593" fmla="*/ 1337735 h 6857985"/>
                <a:gd name="connsiteX3594" fmla="*/ 1128295 w 6868353"/>
                <a:gd name="connsiteY3594" fmla="*/ 1348891 h 6857985"/>
                <a:gd name="connsiteX3595" fmla="*/ 1185844 w 6868353"/>
                <a:gd name="connsiteY3595" fmla="*/ 1318892 h 6857985"/>
                <a:gd name="connsiteX3596" fmla="*/ 1213252 w 6868353"/>
                <a:gd name="connsiteY3596" fmla="*/ 1288553 h 6857985"/>
                <a:gd name="connsiteX3597" fmla="*/ 1224210 w 6868353"/>
                <a:gd name="connsiteY3597" fmla="*/ 1271876 h 6857985"/>
                <a:gd name="connsiteX3598" fmla="*/ 830074 w 6868353"/>
                <a:gd name="connsiteY3598" fmla="*/ 1270575 h 6857985"/>
                <a:gd name="connsiteX3599" fmla="*/ 823661 w 6868353"/>
                <a:gd name="connsiteY3599" fmla="*/ 1290805 h 6857985"/>
                <a:gd name="connsiteX3600" fmla="*/ 803983 w 6868353"/>
                <a:gd name="connsiteY3600" fmla="*/ 1314164 h 6857985"/>
                <a:gd name="connsiteX3601" fmla="*/ 793011 w 6868353"/>
                <a:gd name="connsiteY3601" fmla="*/ 1326863 h 6857985"/>
                <a:gd name="connsiteX3602" fmla="*/ 782875 w 6868353"/>
                <a:gd name="connsiteY3602" fmla="*/ 1339746 h 6857985"/>
                <a:gd name="connsiteX3603" fmla="*/ 824539 w 6868353"/>
                <a:gd name="connsiteY3603" fmla="*/ 1300729 h 6857985"/>
                <a:gd name="connsiteX3604" fmla="*/ 799353 w 6868353"/>
                <a:gd name="connsiteY3604" fmla="*/ 1335145 h 6857985"/>
                <a:gd name="connsiteX3605" fmla="*/ 772285 w 6868353"/>
                <a:gd name="connsiteY3605" fmla="*/ 1373752 h 6857985"/>
                <a:gd name="connsiteX3606" fmla="*/ 794639 w 6868353"/>
                <a:gd name="connsiteY3606" fmla="*/ 1338515 h 6857985"/>
                <a:gd name="connsiteX3607" fmla="*/ 769383 w 6868353"/>
                <a:gd name="connsiteY3607" fmla="*/ 1353125 h 6857985"/>
                <a:gd name="connsiteX3608" fmla="*/ 745372 w 6868353"/>
                <a:gd name="connsiteY3608" fmla="*/ 1400608 h 6857985"/>
                <a:gd name="connsiteX3609" fmla="*/ 714255 w 6868353"/>
                <a:gd name="connsiteY3609" fmla="*/ 1436383 h 6857985"/>
                <a:gd name="connsiteX3610" fmla="*/ 678041 w 6868353"/>
                <a:gd name="connsiteY3610" fmla="*/ 1474650 h 6857985"/>
                <a:gd name="connsiteX3611" fmla="*/ 687909 w 6868353"/>
                <a:gd name="connsiteY3611" fmla="*/ 1461158 h 6857985"/>
                <a:gd name="connsiteX3612" fmla="*/ 696983 w 6868353"/>
                <a:gd name="connsiteY3612" fmla="*/ 1449011 h 6857985"/>
                <a:gd name="connsiteX3613" fmla="*/ 712287 w 6868353"/>
                <a:gd name="connsiteY3613" fmla="*/ 1427223 h 6857985"/>
                <a:gd name="connsiteX3614" fmla="*/ 736637 w 6868353"/>
                <a:gd name="connsiteY3614" fmla="*/ 1389735 h 6857985"/>
                <a:gd name="connsiteX3615" fmla="*/ 763168 w 6868353"/>
                <a:gd name="connsiteY3615" fmla="*/ 1353507 h 6857985"/>
                <a:gd name="connsiteX3616" fmla="*/ 805031 w 6868353"/>
                <a:gd name="connsiteY3616" fmla="*/ 1311036 h 6857985"/>
                <a:gd name="connsiteX3617" fmla="*/ 830074 w 6868353"/>
                <a:gd name="connsiteY3617" fmla="*/ 1270575 h 6857985"/>
                <a:gd name="connsiteX3618" fmla="*/ 1961980 w 6868353"/>
                <a:gd name="connsiteY3618" fmla="*/ 1266440 h 6857985"/>
                <a:gd name="connsiteX3619" fmla="*/ 1854938 w 6868353"/>
                <a:gd name="connsiteY3619" fmla="*/ 1353195 h 6857985"/>
                <a:gd name="connsiteX3620" fmla="*/ 1871360 w 6868353"/>
                <a:gd name="connsiteY3620" fmla="*/ 1355191 h 6857985"/>
                <a:gd name="connsiteX3621" fmla="*/ 1845070 w 6868353"/>
                <a:gd name="connsiteY3621" fmla="*/ 1369093 h 6857985"/>
                <a:gd name="connsiteX3622" fmla="*/ 1820295 w 6868353"/>
                <a:gd name="connsiteY3622" fmla="*/ 1379103 h 6857985"/>
                <a:gd name="connsiteX3623" fmla="*/ 1758769 w 6868353"/>
                <a:gd name="connsiteY3623" fmla="*/ 1443489 h 6857985"/>
                <a:gd name="connsiteX3624" fmla="*/ 1702324 w 6868353"/>
                <a:gd name="connsiteY3624" fmla="*/ 1476815 h 6857985"/>
                <a:gd name="connsiteX3625" fmla="*/ 1748675 w 6868353"/>
                <a:gd name="connsiteY3625" fmla="*/ 1437798 h 6857985"/>
                <a:gd name="connsiteX3626" fmla="*/ 1766569 w 6868353"/>
                <a:gd name="connsiteY3626" fmla="*/ 1413773 h 6857985"/>
                <a:gd name="connsiteX3627" fmla="*/ 1853947 w 6868353"/>
                <a:gd name="connsiteY3627" fmla="*/ 1346017 h 6857985"/>
                <a:gd name="connsiteX3628" fmla="*/ 1961980 w 6868353"/>
                <a:gd name="connsiteY3628" fmla="*/ 1266440 h 6857985"/>
                <a:gd name="connsiteX3629" fmla="*/ 5932051 w 6868353"/>
                <a:gd name="connsiteY3629" fmla="*/ 1263419 h 6857985"/>
                <a:gd name="connsiteX3630" fmla="*/ 5959799 w 6868353"/>
                <a:gd name="connsiteY3630" fmla="*/ 1289404 h 6857985"/>
                <a:gd name="connsiteX3631" fmla="*/ 5962335 w 6868353"/>
                <a:gd name="connsiteY3631" fmla="*/ 1301579 h 6857985"/>
                <a:gd name="connsiteX3632" fmla="*/ 5979931 w 6868353"/>
                <a:gd name="connsiteY3632" fmla="*/ 1330304 h 6857985"/>
                <a:gd name="connsiteX3633" fmla="*/ 5970743 w 6868353"/>
                <a:gd name="connsiteY3633" fmla="*/ 1319927 h 6857985"/>
                <a:gd name="connsiteX3634" fmla="*/ 5945049 w 6868353"/>
                <a:gd name="connsiteY3634" fmla="*/ 1291244 h 6857985"/>
                <a:gd name="connsiteX3635" fmla="*/ 5929307 w 6868353"/>
                <a:gd name="connsiteY3635" fmla="*/ 1263595 h 6857985"/>
                <a:gd name="connsiteX3636" fmla="*/ 5932051 w 6868353"/>
                <a:gd name="connsiteY3636" fmla="*/ 1263419 h 6857985"/>
                <a:gd name="connsiteX3637" fmla="*/ 948976 w 6868353"/>
                <a:gd name="connsiteY3637" fmla="*/ 1249894 h 6857985"/>
                <a:gd name="connsiteX3638" fmla="*/ 946616 w 6868353"/>
                <a:gd name="connsiteY3638" fmla="*/ 1270008 h 6857985"/>
                <a:gd name="connsiteX3639" fmla="*/ 888020 w 6868353"/>
                <a:gd name="connsiteY3639" fmla="*/ 1305458 h 6857985"/>
                <a:gd name="connsiteX3640" fmla="*/ 918005 w 6868353"/>
                <a:gd name="connsiteY3640" fmla="*/ 1268366 h 6857985"/>
                <a:gd name="connsiteX3641" fmla="*/ 948976 w 6868353"/>
                <a:gd name="connsiteY3641" fmla="*/ 1249894 h 6857985"/>
                <a:gd name="connsiteX3642" fmla="*/ 979914 w 6868353"/>
                <a:gd name="connsiteY3642" fmla="*/ 1248517 h 6857985"/>
                <a:gd name="connsiteX3643" fmla="*/ 954799 w 6868353"/>
                <a:gd name="connsiteY3643" fmla="*/ 1281206 h 6857985"/>
                <a:gd name="connsiteX3644" fmla="*/ 933436 w 6868353"/>
                <a:gd name="connsiteY3644" fmla="*/ 1308005 h 6857985"/>
                <a:gd name="connsiteX3645" fmla="*/ 938164 w 6868353"/>
                <a:gd name="connsiteY3645" fmla="*/ 1317505 h 6857985"/>
                <a:gd name="connsiteX3646" fmla="*/ 893612 w 6868353"/>
                <a:gd name="connsiteY3646" fmla="*/ 1340326 h 6857985"/>
                <a:gd name="connsiteX3647" fmla="*/ 924177 w 6868353"/>
                <a:gd name="connsiteY3647" fmla="*/ 1297727 h 6857985"/>
                <a:gd name="connsiteX3648" fmla="*/ 955578 w 6868353"/>
                <a:gd name="connsiteY3648" fmla="*/ 1269908 h 6857985"/>
                <a:gd name="connsiteX3649" fmla="*/ 966394 w 6868353"/>
                <a:gd name="connsiteY3649" fmla="*/ 1257875 h 6857985"/>
                <a:gd name="connsiteX3650" fmla="*/ 979914 w 6868353"/>
                <a:gd name="connsiteY3650" fmla="*/ 1248517 h 6857985"/>
                <a:gd name="connsiteX3651" fmla="*/ 1928867 w 6868353"/>
                <a:gd name="connsiteY3651" fmla="*/ 1247668 h 6857985"/>
                <a:gd name="connsiteX3652" fmla="*/ 1870115 w 6868353"/>
                <a:gd name="connsiteY3652" fmla="*/ 1271268 h 6857985"/>
                <a:gd name="connsiteX3653" fmla="*/ 1878864 w 6868353"/>
                <a:gd name="connsiteY3653" fmla="*/ 1279224 h 6857985"/>
                <a:gd name="connsiteX3654" fmla="*/ 1830135 w 6868353"/>
                <a:gd name="connsiteY3654" fmla="*/ 1306052 h 6857985"/>
                <a:gd name="connsiteX3655" fmla="*/ 1834368 w 6868353"/>
                <a:gd name="connsiteY3655" fmla="*/ 1328689 h 6857985"/>
                <a:gd name="connsiteX3656" fmla="*/ 1928867 w 6868353"/>
                <a:gd name="connsiteY3656" fmla="*/ 1247668 h 6857985"/>
                <a:gd name="connsiteX3657" fmla="*/ 6015169 w 6868353"/>
                <a:gd name="connsiteY3657" fmla="*/ 1245856 h 6857985"/>
                <a:gd name="connsiteX3658" fmla="*/ 6031039 w 6868353"/>
                <a:gd name="connsiteY3658" fmla="*/ 1274099 h 6857985"/>
                <a:gd name="connsiteX3659" fmla="*/ 6052811 w 6868353"/>
                <a:gd name="connsiteY3659" fmla="*/ 1293056 h 6857985"/>
                <a:gd name="connsiteX3660" fmla="*/ 6017023 w 6868353"/>
                <a:gd name="connsiteY3660" fmla="*/ 1264034 h 6857985"/>
                <a:gd name="connsiteX3661" fmla="*/ 6015169 w 6868353"/>
                <a:gd name="connsiteY3661" fmla="*/ 1245856 h 6857985"/>
                <a:gd name="connsiteX3662" fmla="*/ 5314281 w 6868353"/>
                <a:gd name="connsiteY3662" fmla="*/ 1245548 h 6857985"/>
                <a:gd name="connsiteX3663" fmla="*/ 5339915 w 6868353"/>
                <a:gd name="connsiteY3663" fmla="*/ 1261641 h 6857985"/>
                <a:gd name="connsiteX3664" fmla="*/ 5326239 w 6868353"/>
                <a:gd name="connsiteY3664" fmla="*/ 1255341 h 6857985"/>
                <a:gd name="connsiteX3665" fmla="*/ 5372831 w 6868353"/>
                <a:gd name="connsiteY3665" fmla="*/ 1285453 h 6857985"/>
                <a:gd name="connsiteX3666" fmla="*/ 5369519 w 6868353"/>
                <a:gd name="connsiteY3666" fmla="*/ 1295066 h 6857985"/>
                <a:gd name="connsiteX3667" fmla="*/ 5307183 w 6868353"/>
                <a:gd name="connsiteY3667" fmla="*/ 1248801 h 6857985"/>
                <a:gd name="connsiteX3668" fmla="*/ 5314281 w 6868353"/>
                <a:gd name="connsiteY3668" fmla="*/ 1245548 h 6857985"/>
                <a:gd name="connsiteX3669" fmla="*/ 5547475 w 6868353"/>
                <a:gd name="connsiteY3669" fmla="*/ 1238197 h 6857985"/>
                <a:gd name="connsiteX3670" fmla="*/ 5583263 w 6868353"/>
                <a:gd name="connsiteY3670" fmla="*/ 1282254 h 6857985"/>
                <a:gd name="connsiteX3671" fmla="*/ 5561179 w 6868353"/>
                <a:gd name="connsiteY3671" fmla="*/ 1267828 h 6857985"/>
                <a:gd name="connsiteX3672" fmla="*/ 5547475 w 6868353"/>
                <a:gd name="connsiteY3672" fmla="*/ 1238197 h 6857985"/>
                <a:gd name="connsiteX3673" fmla="*/ 5898895 w 6868353"/>
                <a:gd name="connsiteY3673" fmla="*/ 1238069 h 6857985"/>
                <a:gd name="connsiteX3674" fmla="*/ 5960719 w 6868353"/>
                <a:gd name="connsiteY3674" fmla="*/ 1318821 h 6857985"/>
                <a:gd name="connsiteX3675" fmla="*/ 5898895 w 6868353"/>
                <a:gd name="connsiteY3675" fmla="*/ 1238069 h 6857985"/>
                <a:gd name="connsiteX3676" fmla="*/ 6068839 w 6868353"/>
                <a:gd name="connsiteY3676" fmla="*/ 1237772 h 6857985"/>
                <a:gd name="connsiteX3677" fmla="*/ 6168531 w 6868353"/>
                <a:gd name="connsiteY3677" fmla="*/ 1345692 h 6857985"/>
                <a:gd name="connsiteX3678" fmla="*/ 6199523 w 6868353"/>
                <a:gd name="connsiteY3678" fmla="*/ 1386195 h 6857985"/>
                <a:gd name="connsiteX3679" fmla="*/ 6228927 w 6868353"/>
                <a:gd name="connsiteY3679" fmla="*/ 1424363 h 6857985"/>
                <a:gd name="connsiteX3680" fmla="*/ 6277019 w 6868353"/>
                <a:gd name="connsiteY3680" fmla="*/ 1476914 h 6857985"/>
                <a:gd name="connsiteX3681" fmla="*/ 6269671 w 6868353"/>
                <a:gd name="connsiteY3681" fmla="*/ 1486301 h 6857985"/>
                <a:gd name="connsiteX3682" fmla="*/ 6217883 w 6868353"/>
                <a:gd name="connsiteY3682" fmla="*/ 1416718 h 6857985"/>
                <a:gd name="connsiteX3683" fmla="*/ 6191609 w 6868353"/>
                <a:gd name="connsiteY3683" fmla="*/ 1381736 h 6857985"/>
                <a:gd name="connsiteX3684" fmla="*/ 6165207 w 6868353"/>
                <a:gd name="connsiteY3684" fmla="*/ 1347957 h 6857985"/>
                <a:gd name="connsiteX3685" fmla="*/ 6068839 w 6868353"/>
                <a:gd name="connsiteY3685" fmla="*/ 1237772 h 6857985"/>
                <a:gd name="connsiteX3686" fmla="*/ 5679135 w 6868353"/>
                <a:gd name="connsiteY3686" fmla="*/ 1230736 h 6857985"/>
                <a:gd name="connsiteX3687" fmla="*/ 5708299 w 6868353"/>
                <a:gd name="connsiteY3687" fmla="*/ 1287577 h 6857985"/>
                <a:gd name="connsiteX3688" fmla="*/ 5722087 w 6868353"/>
                <a:gd name="connsiteY3688" fmla="*/ 1295859 h 6857985"/>
                <a:gd name="connsiteX3689" fmla="*/ 5742615 w 6868353"/>
                <a:gd name="connsiteY3689" fmla="*/ 1324145 h 6857985"/>
                <a:gd name="connsiteX3690" fmla="*/ 5745037 w 6868353"/>
                <a:gd name="connsiteY3690" fmla="*/ 1340383 h 6857985"/>
                <a:gd name="connsiteX3691" fmla="*/ 5735339 w 6868353"/>
                <a:gd name="connsiteY3691" fmla="*/ 1324952 h 6857985"/>
                <a:gd name="connsiteX3692" fmla="*/ 5735297 w 6868353"/>
                <a:gd name="connsiteY3692" fmla="*/ 1315367 h 6857985"/>
                <a:gd name="connsiteX3693" fmla="*/ 5718507 w 6868353"/>
                <a:gd name="connsiteY3693" fmla="*/ 1312168 h 6857985"/>
                <a:gd name="connsiteX3694" fmla="*/ 5679135 w 6868353"/>
                <a:gd name="connsiteY3694" fmla="*/ 1230736 h 6857985"/>
                <a:gd name="connsiteX3695" fmla="*/ 2075719 w 6868353"/>
                <a:gd name="connsiteY3695" fmla="*/ 1221859 h 6857985"/>
                <a:gd name="connsiteX3696" fmla="*/ 1971423 w 6868353"/>
                <a:gd name="connsiteY3696" fmla="*/ 1294867 h 6857985"/>
                <a:gd name="connsiteX3697" fmla="*/ 1886027 w 6868353"/>
                <a:gd name="connsiteY3697" fmla="*/ 1362199 h 6857985"/>
                <a:gd name="connsiteX3698" fmla="*/ 1972980 w 6868353"/>
                <a:gd name="connsiteY3698" fmla="*/ 1286331 h 6857985"/>
                <a:gd name="connsiteX3699" fmla="*/ 2075719 w 6868353"/>
                <a:gd name="connsiteY3699" fmla="*/ 1221859 h 6857985"/>
                <a:gd name="connsiteX3700" fmla="*/ 5482451 w 6868353"/>
                <a:gd name="connsiteY3700" fmla="*/ 1220923 h 6857985"/>
                <a:gd name="connsiteX3701" fmla="*/ 5497641 w 6868353"/>
                <a:gd name="connsiteY3701" fmla="*/ 1231883 h 6857985"/>
                <a:gd name="connsiteX3702" fmla="*/ 5478471 w 6868353"/>
                <a:gd name="connsiteY3702" fmla="*/ 1235196 h 6857985"/>
                <a:gd name="connsiteX3703" fmla="*/ 5492105 w 6868353"/>
                <a:gd name="connsiteY3703" fmla="*/ 1242331 h 6857985"/>
                <a:gd name="connsiteX3704" fmla="*/ 5482451 w 6868353"/>
                <a:gd name="connsiteY3704" fmla="*/ 1220923 h 6857985"/>
                <a:gd name="connsiteX3705" fmla="*/ 899102 w 6868353"/>
                <a:gd name="connsiteY3705" fmla="*/ 1215065 h 6857985"/>
                <a:gd name="connsiteX3706" fmla="*/ 895977 w 6868353"/>
                <a:gd name="connsiteY3706" fmla="*/ 1230849 h 6857985"/>
                <a:gd name="connsiteX3707" fmla="*/ 856903 w 6868353"/>
                <a:gd name="connsiteY3707" fmla="*/ 1283712 h 6857985"/>
                <a:gd name="connsiteX3708" fmla="*/ 880758 w 6868353"/>
                <a:gd name="connsiteY3708" fmla="*/ 1249579 h 6857985"/>
                <a:gd name="connsiteX3709" fmla="*/ 845195 w 6868353"/>
                <a:gd name="connsiteY3709" fmla="*/ 1284349 h 6857985"/>
                <a:gd name="connsiteX3710" fmla="*/ 891814 w 6868353"/>
                <a:gd name="connsiteY3710" fmla="*/ 1222114 h 6857985"/>
                <a:gd name="connsiteX3711" fmla="*/ 899102 w 6868353"/>
                <a:gd name="connsiteY3711" fmla="*/ 1215065 h 6857985"/>
                <a:gd name="connsiteX3712" fmla="*/ 5279323 w 6868353"/>
                <a:gd name="connsiteY3712" fmla="*/ 1214385 h 6857985"/>
                <a:gd name="connsiteX3713" fmla="*/ 5306929 w 6868353"/>
                <a:gd name="connsiteY3713" fmla="*/ 1237843 h 6857985"/>
                <a:gd name="connsiteX3714" fmla="*/ 5282523 w 6868353"/>
                <a:gd name="connsiteY3714" fmla="*/ 1231034 h 6857985"/>
                <a:gd name="connsiteX3715" fmla="*/ 5279323 w 6868353"/>
                <a:gd name="connsiteY3715" fmla="*/ 1214385 h 6857985"/>
                <a:gd name="connsiteX3716" fmla="*/ 1052851 w 6868353"/>
                <a:gd name="connsiteY3716" fmla="*/ 1210052 h 6857985"/>
                <a:gd name="connsiteX3717" fmla="*/ 1008610 w 6868353"/>
                <a:gd name="connsiteY3717" fmla="*/ 1224833 h 6857985"/>
                <a:gd name="connsiteX3718" fmla="*/ 1052851 w 6868353"/>
                <a:gd name="connsiteY3718" fmla="*/ 1210052 h 6857985"/>
                <a:gd name="connsiteX3719" fmla="*/ 6005539 w 6868353"/>
                <a:gd name="connsiteY3719" fmla="*/ 1205577 h 6857985"/>
                <a:gd name="connsiteX3720" fmla="*/ 6035327 w 6868353"/>
                <a:gd name="connsiteY3720" fmla="*/ 1228938 h 6857985"/>
                <a:gd name="connsiteX3721" fmla="*/ 6050647 w 6868353"/>
                <a:gd name="connsiteY3721" fmla="*/ 1245530 h 6857985"/>
                <a:gd name="connsiteX3722" fmla="*/ 6064619 w 6868353"/>
                <a:gd name="connsiteY3722" fmla="*/ 1263184 h 6857985"/>
                <a:gd name="connsiteX3723" fmla="*/ 6082287 w 6868353"/>
                <a:gd name="connsiteY3723" fmla="*/ 1290493 h 6857985"/>
                <a:gd name="connsiteX3724" fmla="*/ 6144565 w 6868353"/>
                <a:gd name="connsiteY3724" fmla="*/ 1353294 h 6857985"/>
                <a:gd name="connsiteX3725" fmla="*/ 6138731 w 6868353"/>
                <a:gd name="connsiteY3725" fmla="*/ 1351284 h 6857985"/>
                <a:gd name="connsiteX3726" fmla="*/ 6137655 w 6868353"/>
                <a:gd name="connsiteY3726" fmla="*/ 1362992 h 6857985"/>
                <a:gd name="connsiteX3727" fmla="*/ 6052303 w 6868353"/>
                <a:gd name="connsiteY3727" fmla="*/ 1262702 h 6857985"/>
                <a:gd name="connsiteX3728" fmla="*/ 6039037 w 6868353"/>
                <a:gd name="connsiteY3728" fmla="*/ 1245148 h 6857985"/>
                <a:gd name="connsiteX3729" fmla="*/ 6030287 w 6868353"/>
                <a:gd name="connsiteY3729" fmla="*/ 1234346 h 6857985"/>
                <a:gd name="connsiteX3730" fmla="*/ 6007919 w 6868353"/>
                <a:gd name="connsiteY3730" fmla="*/ 1214271 h 6857985"/>
                <a:gd name="connsiteX3731" fmla="*/ 6005539 w 6868353"/>
                <a:gd name="connsiteY3731" fmla="*/ 1205577 h 6857985"/>
                <a:gd name="connsiteX3732" fmla="*/ 5384667 w 6868353"/>
                <a:gd name="connsiteY3732" fmla="*/ 1204248 h 6857985"/>
                <a:gd name="connsiteX3733" fmla="*/ 5422947 w 6868353"/>
                <a:gd name="connsiteY3733" fmla="*/ 1226588 h 6857985"/>
                <a:gd name="connsiteX3734" fmla="*/ 5475641 w 6868353"/>
                <a:gd name="connsiteY3734" fmla="*/ 1273929 h 6857985"/>
                <a:gd name="connsiteX3735" fmla="*/ 5384667 w 6868353"/>
                <a:gd name="connsiteY3735" fmla="*/ 1204248 h 6857985"/>
                <a:gd name="connsiteX3736" fmla="*/ 1859540 w 6868353"/>
                <a:gd name="connsiteY3736" fmla="*/ 1202096 h 6857985"/>
                <a:gd name="connsiteX3737" fmla="*/ 1827191 w 6868353"/>
                <a:gd name="connsiteY3737" fmla="*/ 1212459 h 6857985"/>
                <a:gd name="connsiteX3738" fmla="*/ 1803676 w 6868353"/>
                <a:gd name="connsiteY3738" fmla="*/ 1230721 h 6857985"/>
                <a:gd name="connsiteX3739" fmla="*/ 1855930 w 6868353"/>
                <a:gd name="connsiteY3739" fmla="*/ 1212246 h 6857985"/>
                <a:gd name="connsiteX3740" fmla="*/ 1859540 w 6868353"/>
                <a:gd name="connsiteY3740" fmla="*/ 1202096 h 6857985"/>
                <a:gd name="connsiteX3741" fmla="*/ 1981546 w 6868353"/>
                <a:gd name="connsiteY3741" fmla="*/ 1199222 h 6857985"/>
                <a:gd name="connsiteX3742" fmla="*/ 1939584 w 6868353"/>
                <a:gd name="connsiteY3742" fmla="*/ 1218093 h 6857985"/>
                <a:gd name="connsiteX3743" fmla="*/ 1912120 w 6868353"/>
                <a:gd name="connsiteY3743" fmla="*/ 1239598 h 6857985"/>
                <a:gd name="connsiteX3744" fmla="*/ 1905069 w 6868353"/>
                <a:gd name="connsiteY3744" fmla="*/ 1251476 h 6857985"/>
                <a:gd name="connsiteX3745" fmla="*/ 1935436 w 6868353"/>
                <a:gd name="connsiteY3745" fmla="*/ 1236399 h 6857985"/>
                <a:gd name="connsiteX3746" fmla="*/ 1968621 w 6868353"/>
                <a:gd name="connsiteY3746" fmla="*/ 1220174 h 6857985"/>
                <a:gd name="connsiteX3747" fmla="*/ 1981546 w 6868353"/>
                <a:gd name="connsiteY3747" fmla="*/ 1199222 h 6857985"/>
                <a:gd name="connsiteX3748" fmla="*/ 1297739 w 6868353"/>
                <a:gd name="connsiteY3748" fmla="*/ 1198718 h 6857985"/>
                <a:gd name="connsiteX3749" fmla="*/ 1232308 w 6868353"/>
                <a:gd name="connsiteY3749" fmla="*/ 1238352 h 6857985"/>
                <a:gd name="connsiteX3750" fmla="*/ 1305444 w 6868353"/>
                <a:gd name="connsiteY3750" fmla="*/ 1200765 h 6857985"/>
                <a:gd name="connsiteX3751" fmla="*/ 1297739 w 6868353"/>
                <a:gd name="connsiteY3751" fmla="*/ 1198718 h 6857985"/>
                <a:gd name="connsiteX3752" fmla="*/ 5618839 w 6868353"/>
                <a:gd name="connsiteY3752" fmla="*/ 1198132 h 6857985"/>
                <a:gd name="connsiteX3753" fmla="*/ 5651499 w 6868353"/>
                <a:gd name="connsiteY3753" fmla="*/ 1214187 h 6857985"/>
                <a:gd name="connsiteX3754" fmla="*/ 5634611 w 6868353"/>
                <a:gd name="connsiteY3754" fmla="*/ 1222638 h 6857985"/>
                <a:gd name="connsiteX3755" fmla="*/ 5662147 w 6868353"/>
                <a:gd name="connsiteY3755" fmla="*/ 1239075 h 6857985"/>
                <a:gd name="connsiteX3756" fmla="*/ 5636989 w 6868353"/>
                <a:gd name="connsiteY3756" fmla="*/ 1240207 h 6857985"/>
                <a:gd name="connsiteX3757" fmla="*/ 5627915 w 6868353"/>
                <a:gd name="connsiteY3757" fmla="*/ 1226079 h 6857985"/>
                <a:gd name="connsiteX3758" fmla="*/ 5620511 w 6868353"/>
                <a:gd name="connsiteY3758" fmla="*/ 1214739 h 6857985"/>
                <a:gd name="connsiteX3759" fmla="*/ 5618839 w 6868353"/>
                <a:gd name="connsiteY3759" fmla="*/ 1198132 h 6857985"/>
                <a:gd name="connsiteX3760" fmla="*/ 2057626 w 6868353"/>
                <a:gd name="connsiteY3760" fmla="*/ 1195527 h 6857985"/>
                <a:gd name="connsiteX3761" fmla="*/ 1987704 w 6868353"/>
                <a:gd name="connsiteY3761" fmla="*/ 1258993 h 6857985"/>
                <a:gd name="connsiteX3762" fmla="*/ 1963793 w 6868353"/>
                <a:gd name="connsiteY3762" fmla="*/ 1261627 h 6857985"/>
                <a:gd name="connsiteX3763" fmla="*/ 2005160 w 6868353"/>
                <a:gd name="connsiteY3763" fmla="*/ 1243151 h 6857985"/>
                <a:gd name="connsiteX3764" fmla="*/ 2057626 w 6868353"/>
                <a:gd name="connsiteY3764" fmla="*/ 1195527 h 6857985"/>
                <a:gd name="connsiteX3765" fmla="*/ 979867 w 6868353"/>
                <a:gd name="connsiteY3765" fmla="*/ 1194615 h 6857985"/>
                <a:gd name="connsiteX3766" fmla="*/ 977210 w 6868353"/>
                <a:gd name="connsiteY3766" fmla="*/ 1207575 h 6857985"/>
                <a:gd name="connsiteX3767" fmla="*/ 954841 w 6868353"/>
                <a:gd name="connsiteY3767" fmla="*/ 1228471 h 6857985"/>
                <a:gd name="connsiteX3768" fmla="*/ 932742 w 6868353"/>
                <a:gd name="connsiteY3768" fmla="*/ 1248631 h 6857985"/>
                <a:gd name="connsiteX3769" fmla="*/ 928438 w 6868353"/>
                <a:gd name="connsiteY3769" fmla="*/ 1248348 h 6857985"/>
                <a:gd name="connsiteX3770" fmla="*/ 908406 w 6868353"/>
                <a:gd name="connsiteY3770" fmla="*/ 1257083 h 6857985"/>
                <a:gd name="connsiteX3771" fmla="*/ 944946 w 6868353"/>
                <a:gd name="connsiteY3771" fmla="*/ 1226050 h 6857985"/>
                <a:gd name="connsiteX3772" fmla="*/ 965275 w 6868353"/>
                <a:gd name="connsiteY3772" fmla="*/ 1207858 h 6857985"/>
                <a:gd name="connsiteX3773" fmla="*/ 979867 w 6868353"/>
                <a:gd name="connsiteY3773" fmla="*/ 1194615 h 6857985"/>
                <a:gd name="connsiteX3774" fmla="*/ 1214059 w 6868353"/>
                <a:gd name="connsiteY3774" fmla="*/ 1194479 h 6857985"/>
                <a:gd name="connsiteX3775" fmla="*/ 1208340 w 6868353"/>
                <a:gd name="connsiteY3775" fmla="*/ 1217060 h 6857985"/>
                <a:gd name="connsiteX3776" fmla="*/ 1224125 w 6868353"/>
                <a:gd name="connsiteY3776" fmla="*/ 1200822 h 6857985"/>
                <a:gd name="connsiteX3777" fmla="*/ 1214059 w 6868353"/>
                <a:gd name="connsiteY3777" fmla="*/ 1194479 h 6857985"/>
                <a:gd name="connsiteX3778" fmla="*/ 6050407 w 6868353"/>
                <a:gd name="connsiteY3778" fmla="*/ 1190728 h 6857985"/>
                <a:gd name="connsiteX3779" fmla="*/ 6084399 w 6868353"/>
                <a:gd name="connsiteY3779" fmla="*/ 1221336 h 6857985"/>
                <a:gd name="connsiteX3780" fmla="*/ 6136283 w 6868353"/>
                <a:gd name="connsiteY3780" fmla="*/ 1281447 h 6857985"/>
                <a:gd name="connsiteX3781" fmla="*/ 6191369 w 6868353"/>
                <a:gd name="connsiteY3781" fmla="*/ 1350534 h 6857985"/>
                <a:gd name="connsiteX3782" fmla="*/ 6232451 w 6868353"/>
                <a:gd name="connsiteY3782" fmla="*/ 1410348 h 6857985"/>
                <a:gd name="connsiteX3783" fmla="*/ 6188353 w 6868353"/>
                <a:gd name="connsiteY3783" fmla="*/ 1353351 h 6857985"/>
                <a:gd name="connsiteX3784" fmla="*/ 6142597 w 6868353"/>
                <a:gd name="connsiteY3784" fmla="*/ 1298379 h 6857985"/>
                <a:gd name="connsiteX3785" fmla="*/ 6096983 w 6868353"/>
                <a:gd name="connsiteY3785" fmla="*/ 1243860 h 6857985"/>
                <a:gd name="connsiteX3786" fmla="*/ 6074063 w 6868353"/>
                <a:gd name="connsiteY3786" fmla="*/ 1216905 h 6857985"/>
                <a:gd name="connsiteX3787" fmla="*/ 6050407 w 6868353"/>
                <a:gd name="connsiteY3787" fmla="*/ 1190728 h 6857985"/>
                <a:gd name="connsiteX3788" fmla="*/ 5528557 w 6868353"/>
                <a:gd name="connsiteY3788" fmla="*/ 1186052 h 6857985"/>
                <a:gd name="connsiteX3789" fmla="*/ 5561403 w 6868353"/>
                <a:gd name="connsiteY3789" fmla="*/ 1200822 h 6857985"/>
                <a:gd name="connsiteX3790" fmla="*/ 5578279 w 6868353"/>
                <a:gd name="connsiteY3790" fmla="*/ 1236781 h 6857985"/>
                <a:gd name="connsiteX3791" fmla="*/ 5539179 w 6868353"/>
                <a:gd name="connsiteY3791" fmla="*/ 1209146 h 6857985"/>
                <a:gd name="connsiteX3792" fmla="*/ 5528557 w 6868353"/>
                <a:gd name="connsiteY3792" fmla="*/ 1186052 h 6857985"/>
                <a:gd name="connsiteX3793" fmla="*/ 5172563 w 6868353"/>
                <a:gd name="connsiteY3793" fmla="*/ 1185504 h 6857985"/>
                <a:gd name="connsiteX3794" fmla="*/ 5248163 w 6868353"/>
                <a:gd name="connsiteY3794" fmla="*/ 1235040 h 6857985"/>
                <a:gd name="connsiteX3795" fmla="*/ 5242883 w 6868353"/>
                <a:gd name="connsiteY3795" fmla="*/ 1234799 h 6857985"/>
                <a:gd name="connsiteX3796" fmla="*/ 5248573 w 6868353"/>
                <a:gd name="connsiteY3796" fmla="*/ 1246082 h 6857985"/>
                <a:gd name="connsiteX3797" fmla="*/ 5207419 w 6868353"/>
                <a:gd name="connsiteY3797" fmla="*/ 1215531 h 6857985"/>
                <a:gd name="connsiteX3798" fmla="*/ 5172563 w 6868353"/>
                <a:gd name="connsiteY3798" fmla="*/ 1185504 h 6857985"/>
                <a:gd name="connsiteX3799" fmla="*/ 5185659 w 6868353"/>
                <a:gd name="connsiteY3799" fmla="*/ 1180124 h 6857985"/>
                <a:gd name="connsiteX3800" fmla="*/ 5239031 w 6868353"/>
                <a:gd name="connsiteY3800" fmla="*/ 1213606 h 6857985"/>
                <a:gd name="connsiteX3801" fmla="*/ 5270447 w 6868353"/>
                <a:gd name="connsiteY3801" fmla="*/ 1236271 h 6857985"/>
                <a:gd name="connsiteX3802" fmla="*/ 5303731 w 6868353"/>
                <a:gd name="connsiteY3802" fmla="*/ 1261839 h 6857985"/>
                <a:gd name="connsiteX3803" fmla="*/ 5338345 w 6868353"/>
                <a:gd name="connsiteY3803" fmla="*/ 1288950 h 6857985"/>
                <a:gd name="connsiteX3804" fmla="*/ 5372959 w 6868353"/>
                <a:gd name="connsiteY3804" fmla="*/ 1317236 h 6857985"/>
                <a:gd name="connsiteX3805" fmla="*/ 5438237 w 6868353"/>
                <a:gd name="connsiteY3805" fmla="*/ 1374374 h 6857985"/>
                <a:gd name="connsiteX3806" fmla="*/ 5386705 w 6868353"/>
                <a:gd name="connsiteY3806" fmla="*/ 1335272 h 6857985"/>
                <a:gd name="connsiteX3807" fmla="*/ 5357767 w 6868353"/>
                <a:gd name="connsiteY3807" fmla="*/ 1311106 h 6857985"/>
                <a:gd name="connsiteX3808" fmla="*/ 5325999 w 6868353"/>
                <a:gd name="connsiteY3808" fmla="*/ 1286076 h 6857985"/>
                <a:gd name="connsiteX3809" fmla="*/ 5258399 w 6868353"/>
                <a:gd name="connsiteY3809" fmla="*/ 1232137 h 6857985"/>
                <a:gd name="connsiteX3810" fmla="*/ 5222399 w 6868353"/>
                <a:gd name="connsiteY3810" fmla="*/ 1205678 h 6857985"/>
                <a:gd name="connsiteX3811" fmla="*/ 5185659 w 6868353"/>
                <a:gd name="connsiteY3811" fmla="*/ 1180124 h 6857985"/>
                <a:gd name="connsiteX3812" fmla="*/ 5438945 w 6868353"/>
                <a:gd name="connsiteY3812" fmla="*/ 1175311 h 6857985"/>
                <a:gd name="connsiteX3813" fmla="*/ 5460239 w 6868353"/>
                <a:gd name="connsiteY3813" fmla="*/ 1195004 h 6857985"/>
                <a:gd name="connsiteX3814" fmla="*/ 5467331 w 6868353"/>
                <a:gd name="connsiteY3814" fmla="*/ 1200242 h 6857985"/>
                <a:gd name="connsiteX3815" fmla="*/ 5459331 w 6868353"/>
                <a:gd name="connsiteY3815" fmla="*/ 1227395 h 6857985"/>
                <a:gd name="connsiteX3816" fmla="*/ 5438945 w 6868353"/>
                <a:gd name="connsiteY3816" fmla="*/ 1175311 h 6857985"/>
                <a:gd name="connsiteX3817" fmla="*/ 5220231 w 6868353"/>
                <a:gd name="connsiteY3817" fmla="*/ 1174844 h 6857985"/>
                <a:gd name="connsiteX3818" fmla="*/ 5254235 w 6868353"/>
                <a:gd name="connsiteY3818" fmla="*/ 1197000 h 6857985"/>
                <a:gd name="connsiteX3819" fmla="*/ 5274411 w 6868353"/>
                <a:gd name="connsiteY3819" fmla="*/ 1225201 h 6857985"/>
                <a:gd name="connsiteX3820" fmla="*/ 5237999 w 6868353"/>
                <a:gd name="connsiteY3820" fmla="*/ 1196858 h 6857985"/>
                <a:gd name="connsiteX3821" fmla="*/ 5226375 w 6868353"/>
                <a:gd name="connsiteY3821" fmla="*/ 1185773 h 6857985"/>
                <a:gd name="connsiteX3822" fmla="*/ 5220231 w 6868353"/>
                <a:gd name="connsiteY3822" fmla="*/ 1174844 h 6857985"/>
                <a:gd name="connsiteX3823" fmla="*/ 1196753 w 6868353"/>
                <a:gd name="connsiteY3823" fmla="*/ 1167016 h 6857985"/>
                <a:gd name="connsiteX3824" fmla="*/ 1191634 w 6868353"/>
                <a:gd name="connsiteY3824" fmla="*/ 1167368 h 6857985"/>
                <a:gd name="connsiteX3825" fmla="*/ 1149673 w 6868353"/>
                <a:gd name="connsiteY3825" fmla="*/ 1205055 h 6857985"/>
                <a:gd name="connsiteX3826" fmla="*/ 1109693 w 6868353"/>
                <a:gd name="connsiteY3826" fmla="*/ 1242458 h 6857985"/>
                <a:gd name="connsiteX3827" fmla="*/ 1113657 w 6868353"/>
                <a:gd name="connsiteY3827" fmla="*/ 1251164 h 6857985"/>
                <a:gd name="connsiteX3828" fmla="*/ 1145581 w 6868353"/>
                <a:gd name="connsiteY3828" fmla="*/ 1217116 h 6857985"/>
                <a:gd name="connsiteX3829" fmla="*/ 1187331 w 6868353"/>
                <a:gd name="connsiteY3829" fmla="*/ 1184343 h 6857985"/>
                <a:gd name="connsiteX3830" fmla="*/ 1196753 w 6868353"/>
                <a:gd name="connsiteY3830" fmla="*/ 1167016 h 6857985"/>
                <a:gd name="connsiteX3831" fmla="*/ 5398749 w 6868353"/>
                <a:gd name="connsiteY3831" fmla="*/ 1143173 h 6857985"/>
                <a:gd name="connsiteX3832" fmla="*/ 5439383 w 6868353"/>
                <a:gd name="connsiteY3832" fmla="*/ 1186439 h 6857985"/>
                <a:gd name="connsiteX3833" fmla="*/ 5431555 w 6868353"/>
                <a:gd name="connsiteY3833" fmla="*/ 1202295 h 6857985"/>
                <a:gd name="connsiteX3834" fmla="*/ 5396587 w 6868353"/>
                <a:gd name="connsiteY3834" fmla="*/ 1155392 h 6857985"/>
                <a:gd name="connsiteX3835" fmla="*/ 5404671 w 6868353"/>
                <a:gd name="connsiteY3835" fmla="*/ 1150437 h 6857985"/>
                <a:gd name="connsiteX3836" fmla="*/ 5398749 w 6868353"/>
                <a:gd name="connsiteY3836" fmla="*/ 1143173 h 6857985"/>
                <a:gd name="connsiteX3837" fmla="*/ 5978403 w 6868353"/>
                <a:gd name="connsiteY3837" fmla="*/ 1140697 h 6857985"/>
                <a:gd name="connsiteX3838" fmla="*/ 6052501 w 6868353"/>
                <a:gd name="connsiteY3838" fmla="*/ 1209090 h 6857985"/>
                <a:gd name="connsiteX3839" fmla="*/ 5978403 w 6868353"/>
                <a:gd name="connsiteY3839" fmla="*/ 1140697 h 6857985"/>
                <a:gd name="connsiteX3840" fmla="*/ 2316362 w 6868353"/>
                <a:gd name="connsiteY3840" fmla="*/ 1140272 h 6857985"/>
                <a:gd name="connsiteX3841" fmla="*/ 2251721 w 6868353"/>
                <a:gd name="connsiteY3841" fmla="*/ 1177151 h 6857985"/>
                <a:gd name="connsiteX3842" fmla="*/ 2242037 w 6868353"/>
                <a:gd name="connsiteY3842" fmla="*/ 1172579 h 6857985"/>
                <a:gd name="connsiteX3843" fmla="*/ 2262013 w 6868353"/>
                <a:gd name="connsiteY3843" fmla="*/ 1167907 h 6857985"/>
                <a:gd name="connsiteX3844" fmla="*/ 2316362 w 6868353"/>
                <a:gd name="connsiteY3844" fmla="*/ 1140272 h 6857985"/>
                <a:gd name="connsiteX3845" fmla="*/ 2164144 w 6868353"/>
                <a:gd name="connsiteY3845" fmla="*/ 1137724 h 6857985"/>
                <a:gd name="connsiteX3846" fmla="*/ 2131895 w 6868353"/>
                <a:gd name="connsiteY3846" fmla="*/ 1158181 h 6857985"/>
                <a:gd name="connsiteX3847" fmla="*/ 2125849 w 6868353"/>
                <a:gd name="connsiteY3847" fmla="*/ 1158549 h 6857985"/>
                <a:gd name="connsiteX3848" fmla="*/ 2103708 w 6868353"/>
                <a:gd name="connsiteY3848" fmla="*/ 1169181 h 6857985"/>
                <a:gd name="connsiteX3849" fmla="*/ 2164144 w 6868353"/>
                <a:gd name="connsiteY3849" fmla="*/ 1137724 h 6857985"/>
                <a:gd name="connsiteX3850" fmla="*/ 5541623 w 6868353"/>
                <a:gd name="connsiteY3850" fmla="*/ 1136895 h 6857985"/>
                <a:gd name="connsiteX3851" fmla="*/ 5603507 w 6868353"/>
                <a:gd name="connsiteY3851" fmla="*/ 1201048 h 6857985"/>
                <a:gd name="connsiteX3852" fmla="*/ 5546781 w 6868353"/>
                <a:gd name="connsiteY3852" fmla="*/ 1148100 h 6857985"/>
                <a:gd name="connsiteX3853" fmla="*/ 5541623 w 6868353"/>
                <a:gd name="connsiteY3853" fmla="*/ 1136895 h 6857985"/>
                <a:gd name="connsiteX3854" fmla="*/ 952718 w 6868353"/>
                <a:gd name="connsiteY3854" fmla="*/ 1134213 h 6857985"/>
                <a:gd name="connsiteX3855" fmla="*/ 868271 w 6868353"/>
                <a:gd name="connsiteY3855" fmla="*/ 1223389 h 6857985"/>
                <a:gd name="connsiteX3856" fmla="*/ 893357 w 6868353"/>
                <a:gd name="connsiteY3856" fmla="*/ 1198939 h 6857985"/>
                <a:gd name="connsiteX3857" fmla="*/ 911493 w 6868353"/>
                <a:gd name="connsiteY3857" fmla="*/ 1178426 h 6857985"/>
                <a:gd name="connsiteX3858" fmla="*/ 952718 w 6868353"/>
                <a:gd name="connsiteY3858" fmla="*/ 1134213 h 6857985"/>
                <a:gd name="connsiteX3859" fmla="*/ 2424367 w 6868353"/>
                <a:gd name="connsiteY3859" fmla="*/ 1117012 h 6857985"/>
                <a:gd name="connsiteX3860" fmla="*/ 2385053 w 6868353"/>
                <a:gd name="connsiteY3860" fmla="*/ 1142835 h 6857985"/>
                <a:gd name="connsiteX3861" fmla="*/ 2352590 w 6868353"/>
                <a:gd name="connsiteY3861" fmla="*/ 1158393 h 6857985"/>
                <a:gd name="connsiteX3862" fmla="*/ 2324092 w 6868353"/>
                <a:gd name="connsiteY3862" fmla="*/ 1172706 h 6857985"/>
                <a:gd name="connsiteX3863" fmla="*/ 2365091 w 6868353"/>
                <a:gd name="connsiteY3863" fmla="*/ 1146728 h 6857985"/>
                <a:gd name="connsiteX3864" fmla="*/ 2424367 w 6868353"/>
                <a:gd name="connsiteY3864" fmla="*/ 1117012 h 6857985"/>
                <a:gd name="connsiteX3865" fmla="*/ 5899563 w 6868353"/>
                <a:gd name="connsiteY3865" fmla="*/ 1114902 h 6857985"/>
                <a:gd name="connsiteX3866" fmla="*/ 5945671 w 6868353"/>
                <a:gd name="connsiteY3866" fmla="*/ 1161677 h 6857985"/>
                <a:gd name="connsiteX3867" fmla="*/ 5939415 w 6868353"/>
                <a:gd name="connsiteY3867" fmla="*/ 1171814 h 6857985"/>
                <a:gd name="connsiteX3868" fmla="*/ 5957183 w 6868353"/>
                <a:gd name="connsiteY3868" fmla="*/ 1164707 h 6857985"/>
                <a:gd name="connsiteX3869" fmla="*/ 5986755 w 6868353"/>
                <a:gd name="connsiteY3869" fmla="*/ 1226135 h 6857985"/>
                <a:gd name="connsiteX3870" fmla="*/ 5953203 w 6868353"/>
                <a:gd name="connsiteY3870" fmla="*/ 1191832 h 6857985"/>
                <a:gd name="connsiteX3871" fmla="*/ 5933029 w 6868353"/>
                <a:gd name="connsiteY3871" fmla="*/ 1167864 h 6857985"/>
                <a:gd name="connsiteX3872" fmla="*/ 5905211 w 6868353"/>
                <a:gd name="connsiteY3872" fmla="*/ 1139451 h 6857985"/>
                <a:gd name="connsiteX3873" fmla="*/ 5919835 w 6868353"/>
                <a:gd name="connsiteY3873" fmla="*/ 1148795 h 6857985"/>
                <a:gd name="connsiteX3874" fmla="*/ 5899563 w 6868353"/>
                <a:gd name="connsiteY3874" fmla="*/ 1114902 h 6857985"/>
                <a:gd name="connsiteX3875" fmla="*/ 5393685 w 6868353"/>
                <a:gd name="connsiteY3875" fmla="*/ 1108762 h 6857985"/>
                <a:gd name="connsiteX3876" fmla="*/ 5451871 w 6868353"/>
                <a:gd name="connsiteY3876" fmla="*/ 1148738 h 6857985"/>
                <a:gd name="connsiteX3877" fmla="*/ 5458001 w 6868353"/>
                <a:gd name="connsiteY3877" fmla="*/ 1160390 h 6857985"/>
                <a:gd name="connsiteX3878" fmla="*/ 5463479 w 6868353"/>
                <a:gd name="connsiteY3878" fmla="*/ 1160772 h 6857985"/>
                <a:gd name="connsiteX3879" fmla="*/ 5461327 w 6868353"/>
                <a:gd name="connsiteY3879" fmla="*/ 1177222 h 6857985"/>
                <a:gd name="connsiteX3880" fmla="*/ 5406087 w 6868353"/>
                <a:gd name="connsiteY3880" fmla="*/ 1122717 h 6857985"/>
                <a:gd name="connsiteX3881" fmla="*/ 5393685 w 6868353"/>
                <a:gd name="connsiteY3881" fmla="*/ 1108762 h 6857985"/>
                <a:gd name="connsiteX3882" fmla="*/ 1078023 w 6868353"/>
                <a:gd name="connsiteY3882" fmla="*/ 1104610 h 6857985"/>
                <a:gd name="connsiteX3883" fmla="*/ 1059236 w 6868353"/>
                <a:gd name="connsiteY3883" fmla="*/ 1118994 h 6857985"/>
                <a:gd name="connsiteX3884" fmla="*/ 1042021 w 6868353"/>
                <a:gd name="connsiteY3884" fmla="*/ 1129895 h 6857985"/>
                <a:gd name="connsiteX3885" fmla="*/ 1009007 w 6868353"/>
                <a:gd name="connsiteY3885" fmla="*/ 1145453 h 6857985"/>
                <a:gd name="connsiteX3886" fmla="*/ 1078023 w 6868353"/>
                <a:gd name="connsiteY3886" fmla="*/ 1104610 h 6857985"/>
                <a:gd name="connsiteX3887" fmla="*/ 2208790 w 6868353"/>
                <a:gd name="connsiteY3887" fmla="*/ 1102928 h 6857985"/>
                <a:gd name="connsiteX3888" fmla="*/ 2221764 w 6868353"/>
                <a:gd name="connsiteY3888" fmla="*/ 1103733 h 6857985"/>
                <a:gd name="connsiteX3889" fmla="*/ 2182450 w 6868353"/>
                <a:gd name="connsiteY3889" fmla="*/ 1122731 h 6857985"/>
                <a:gd name="connsiteX3890" fmla="*/ 2195305 w 6868353"/>
                <a:gd name="connsiteY3890" fmla="*/ 1108744 h 6857985"/>
                <a:gd name="connsiteX3891" fmla="*/ 2208790 w 6868353"/>
                <a:gd name="connsiteY3891" fmla="*/ 1102928 h 6857985"/>
                <a:gd name="connsiteX3892" fmla="*/ 1696561 w 6868353"/>
                <a:gd name="connsiteY3892" fmla="*/ 1087381 h 6857985"/>
                <a:gd name="connsiteX3893" fmla="*/ 1683057 w 6868353"/>
                <a:gd name="connsiteY3893" fmla="*/ 1092081 h 6857985"/>
                <a:gd name="connsiteX3894" fmla="*/ 1664568 w 6868353"/>
                <a:gd name="connsiteY3894" fmla="*/ 1110485 h 6857985"/>
                <a:gd name="connsiteX3895" fmla="*/ 1631298 w 6868353"/>
                <a:gd name="connsiteY3895" fmla="*/ 1123424 h 6857985"/>
                <a:gd name="connsiteX3896" fmla="*/ 1675157 w 6868353"/>
                <a:gd name="connsiteY3896" fmla="*/ 1105105 h 6857985"/>
                <a:gd name="connsiteX3897" fmla="*/ 1696561 w 6868353"/>
                <a:gd name="connsiteY3897" fmla="*/ 1087381 h 6857985"/>
                <a:gd name="connsiteX3898" fmla="*/ 5542193 w 6868353"/>
                <a:gd name="connsiteY3898" fmla="*/ 1084974 h 6857985"/>
                <a:gd name="connsiteX3899" fmla="*/ 5579907 w 6868353"/>
                <a:gd name="connsiteY3899" fmla="*/ 1118711 h 6857985"/>
                <a:gd name="connsiteX3900" fmla="*/ 5591135 w 6868353"/>
                <a:gd name="connsiteY3900" fmla="*/ 1120212 h 6857985"/>
                <a:gd name="connsiteX3901" fmla="*/ 5620171 w 6868353"/>
                <a:gd name="connsiteY3901" fmla="*/ 1158436 h 6857985"/>
                <a:gd name="connsiteX3902" fmla="*/ 5542193 w 6868353"/>
                <a:gd name="connsiteY3902" fmla="*/ 1084974 h 6857985"/>
                <a:gd name="connsiteX3903" fmla="*/ 5320577 w 6868353"/>
                <a:gd name="connsiteY3903" fmla="*/ 1083997 h 6857985"/>
                <a:gd name="connsiteX3904" fmla="*/ 5347731 w 6868353"/>
                <a:gd name="connsiteY3904" fmla="*/ 1112892 h 6857985"/>
                <a:gd name="connsiteX3905" fmla="*/ 5347007 w 6868353"/>
                <a:gd name="connsiteY3905" fmla="*/ 1101608 h 6857985"/>
                <a:gd name="connsiteX3906" fmla="*/ 5364223 w 6868353"/>
                <a:gd name="connsiteY3906" fmla="*/ 1114024 h 6857985"/>
                <a:gd name="connsiteX3907" fmla="*/ 5375875 w 6868353"/>
                <a:gd name="connsiteY3907" fmla="*/ 1126001 h 6857985"/>
                <a:gd name="connsiteX3908" fmla="*/ 5367239 w 6868353"/>
                <a:gd name="connsiteY3908" fmla="*/ 1119772 h 6857985"/>
                <a:gd name="connsiteX3909" fmla="*/ 5374997 w 6868353"/>
                <a:gd name="connsiteY3909" fmla="*/ 1164905 h 6857985"/>
                <a:gd name="connsiteX3910" fmla="*/ 5333543 w 6868353"/>
                <a:gd name="connsiteY3910" fmla="*/ 1106408 h 6857985"/>
                <a:gd name="connsiteX3911" fmla="*/ 5310299 w 6868353"/>
                <a:gd name="connsiteY3911" fmla="*/ 1094657 h 6857985"/>
                <a:gd name="connsiteX3912" fmla="*/ 5320577 w 6868353"/>
                <a:gd name="connsiteY3912" fmla="*/ 1083997 h 6857985"/>
                <a:gd name="connsiteX3913" fmla="*/ 1143189 w 6868353"/>
                <a:gd name="connsiteY3913" fmla="*/ 1083587 h 6857985"/>
                <a:gd name="connsiteX3914" fmla="*/ 1081605 w 6868353"/>
                <a:gd name="connsiteY3914" fmla="*/ 1113473 h 6857985"/>
                <a:gd name="connsiteX3915" fmla="*/ 1143189 w 6868353"/>
                <a:gd name="connsiteY3915" fmla="*/ 1083587 h 6857985"/>
                <a:gd name="connsiteX3916" fmla="*/ 2033388 w 6868353"/>
                <a:gd name="connsiteY3916" fmla="*/ 1080079 h 6857985"/>
                <a:gd name="connsiteX3917" fmla="*/ 2015098 w 6868353"/>
                <a:gd name="connsiteY3917" fmla="*/ 1087409 h 6857985"/>
                <a:gd name="connsiteX3918" fmla="*/ 2012918 w 6868353"/>
                <a:gd name="connsiteY3918" fmla="*/ 1095677 h 6857985"/>
                <a:gd name="connsiteX3919" fmla="*/ 1988412 w 6868353"/>
                <a:gd name="connsiteY3919" fmla="*/ 1109098 h 6857985"/>
                <a:gd name="connsiteX3920" fmla="*/ 2004820 w 6868353"/>
                <a:gd name="connsiteY3920" fmla="*/ 1091061 h 6857985"/>
                <a:gd name="connsiteX3921" fmla="*/ 1996510 w 6868353"/>
                <a:gd name="connsiteY3921" fmla="*/ 1089193 h 6857985"/>
                <a:gd name="connsiteX3922" fmla="*/ 1955582 w 6868353"/>
                <a:gd name="connsiteY3922" fmla="*/ 1117875 h 6857985"/>
                <a:gd name="connsiteX3923" fmla="*/ 1974368 w 6868353"/>
                <a:gd name="connsiteY3923" fmla="*/ 1143825 h 6857985"/>
                <a:gd name="connsiteX3924" fmla="*/ 1994486 w 6868353"/>
                <a:gd name="connsiteY3924" fmla="*/ 1122589 h 6857985"/>
                <a:gd name="connsiteX3925" fmla="*/ 2023041 w 6868353"/>
                <a:gd name="connsiteY3925" fmla="*/ 1110004 h 6857985"/>
                <a:gd name="connsiteX3926" fmla="*/ 1976110 w 6868353"/>
                <a:gd name="connsiteY3926" fmla="*/ 1124798 h 6857985"/>
                <a:gd name="connsiteX3927" fmla="*/ 1986303 w 6868353"/>
                <a:gd name="connsiteY3927" fmla="*/ 1114095 h 6857985"/>
                <a:gd name="connsiteX3928" fmla="*/ 2011602 w 6868353"/>
                <a:gd name="connsiteY3928" fmla="*/ 1101991 h 6857985"/>
                <a:gd name="connsiteX3929" fmla="*/ 2037863 w 6868353"/>
                <a:gd name="connsiteY3929" fmla="*/ 1090254 h 6857985"/>
                <a:gd name="connsiteX3930" fmla="*/ 2033388 w 6868353"/>
                <a:gd name="connsiteY3930" fmla="*/ 1080079 h 6857985"/>
                <a:gd name="connsiteX3931" fmla="*/ 2079315 w 6868353"/>
                <a:gd name="connsiteY3931" fmla="*/ 1077782 h 6857985"/>
                <a:gd name="connsiteX3932" fmla="*/ 2060784 w 6868353"/>
                <a:gd name="connsiteY3932" fmla="*/ 1079183 h 6857985"/>
                <a:gd name="connsiteX3933" fmla="*/ 2018992 w 6868353"/>
                <a:gd name="connsiteY3933" fmla="*/ 1105657 h 6857985"/>
                <a:gd name="connsiteX3934" fmla="*/ 2079315 w 6868353"/>
                <a:gd name="connsiteY3934" fmla="*/ 1077782 h 6857985"/>
                <a:gd name="connsiteX3935" fmla="*/ 5150215 w 6868353"/>
                <a:gd name="connsiteY3935" fmla="*/ 1074711 h 6857985"/>
                <a:gd name="connsiteX3936" fmla="*/ 5184795 w 6868353"/>
                <a:gd name="connsiteY3936" fmla="*/ 1103166 h 6857985"/>
                <a:gd name="connsiteX3937" fmla="*/ 5169691 w 6868353"/>
                <a:gd name="connsiteY3937" fmla="*/ 1086560 h 6857985"/>
                <a:gd name="connsiteX3938" fmla="*/ 5202055 w 6868353"/>
                <a:gd name="connsiteY3938" fmla="*/ 1114378 h 6857985"/>
                <a:gd name="connsiteX3939" fmla="*/ 5209755 w 6868353"/>
                <a:gd name="connsiteY3939" fmla="*/ 1108956 h 6857985"/>
                <a:gd name="connsiteX3940" fmla="*/ 5231063 w 6868353"/>
                <a:gd name="connsiteY3940" fmla="*/ 1136732 h 6857985"/>
                <a:gd name="connsiteX3941" fmla="*/ 5276831 w 6868353"/>
                <a:gd name="connsiteY3941" fmla="*/ 1166760 h 6857985"/>
                <a:gd name="connsiteX3942" fmla="*/ 5301523 w 6868353"/>
                <a:gd name="connsiteY3942" fmla="*/ 1185192 h 6857985"/>
                <a:gd name="connsiteX3943" fmla="*/ 5322035 w 6868353"/>
                <a:gd name="connsiteY3943" fmla="*/ 1205664 h 6857985"/>
                <a:gd name="connsiteX3944" fmla="*/ 5356537 w 6868353"/>
                <a:gd name="connsiteY3944" fmla="*/ 1221435 h 6857985"/>
                <a:gd name="connsiteX3945" fmla="*/ 5379187 w 6868353"/>
                <a:gd name="connsiteY3945" fmla="*/ 1243945 h 6857985"/>
                <a:gd name="connsiteX3946" fmla="*/ 5405111 w 6868353"/>
                <a:gd name="connsiteY3946" fmla="*/ 1277327 h 6857985"/>
                <a:gd name="connsiteX3947" fmla="*/ 5373893 w 6868353"/>
                <a:gd name="connsiteY3947" fmla="*/ 1248531 h 6857985"/>
                <a:gd name="connsiteX3948" fmla="*/ 5339619 w 6868353"/>
                <a:gd name="connsiteY3948" fmla="*/ 1220684 h 6857985"/>
                <a:gd name="connsiteX3949" fmla="*/ 5304043 w 6868353"/>
                <a:gd name="connsiteY3949" fmla="*/ 1193446 h 6857985"/>
                <a:gd name="connsiteX3950" fmla="*/ 5286175 w 6868353"/>
                <a:gd name="connsiteY3950" fmla="*/ 1180096 h 6857985"/>
                <a:gd name="connsiteX3951" fmla="*/ 5267983 w 6868353"/>
                <a:gd name="connsiteY3951" fmla="*/ 1167595 h 6857985"/>
                <a:gd name="connsiteX3952" fmla="*/ 5199803 w 6868353"/>
                <a:gd name="connsiteY3952" fmla="*/ 1119942 h 6857985"/>
                <a:gd name="connsiteX3953" fmla="*/ 5170909 w 6868353"/>
                <a:gd name="connsiteY3953" fmla="*/ 1097248 h 6857985"/>
                <a:gd name="connsiteX3954" fmla="*/ 5146445 w 6868353"/>
                <a:gd name="connsiteY3954" fmla="*/ 1076282 h 6857985"/>
                <a:gd name="connsiteX3955" fmla="*/ 5150215 w 6868353"/>
                <a:gd name="connsiteY3955" fmla="*/ 1074711 h 6857985"/>
                <a:gd name="connsiteX3956" fmla="*/ 1500840 w 6868353"/>
                <a:gd name="connsiteY3956" fmla="*/ 1073903 h 6857985"/>
                <a:gd name="connsiteX3957" fmla="*/ 1477240 w 6868353"/>
                <a:gd name="connsiteY3957" fmla="*/ 1082114 h 6857985"/>
                <a:gd name="connsiteX3958" fmla="*/ 1464556 w 6868353"/>
                <a:gd name="connsiteY3958" fmla="*/ 1088740 h 6857985"/>
                <a:gd name="connsiteX3959" fmla="*/ 1451673 w 6868353"/>
                <a:gd name="connsiteY3959" fmla="*/ 1097545 h 6857985"/>
                <a:gd name="connsiteX3960" fmla="*/ 1450002 w 6868353"/>
                <a:gd name="connsiteY3960" fmla="*/ 1103081 h 6857985"/>
                <a:gd name="connsiteX3961" fmla="*/ 1429035 w 6868353"/>
                <a:gd name="connsiteY3961" fmla="*/ 1114633 h 6857985"/>
                <a:gd name="connsiteX3962" fmla="*/ 1467557 w 6868353"/>
                <a:gd name="connsiteY3962" fmla="*/ 1102642 h 6857985"/>
                <a:gd name="connsiteX3963" fmla="*/ 1500840 w 6868353"/>
                <a:gd name="connsiteY3963" fmla="*/ 1073903 h 6857985"/>
                <a:gd name="connsiteX3964" fmla="*/ 1524984 w 6868353"/>
                <a:gd name="connsiteY3964" fmla="*/ 1073445 h 6857985"/>
                <a:gd name="connsiteX3965" fmla="*/ 1490690 w 6868353"/>
                <a:gd name="connsiteY3965" fmla="*/ 1086347 h 6857985"/>
                <a:gd name="connsiteX3966" fmla="*/ 1404770 w 6868353"/>
                <a:gd name="connsiteY3966" fmla="*/ 1137256 h 6857985"/>
                <a:gd name="connsiteX3967" fmla="*/ 1361308 w 6868353"/>
                <a:gd name="connsiteY3967" fmla="*/ 1185985 h 6857985"/>
                <a:gd name="connsiteX3968" fmla="*/ 1330813 w 6868353"/>
                <a:gd name="connsiteY3968" fmla="*/ 1191450 h 6857985"/>
                <a:gd name="connsiteX3969" fmla="*/ 1351936 w 6868353"/>
                <a:gd name="connsiteY3969" fmla="*/ 1170525 h 6857985"/>
                <a:gd name="connsiteX3970" fmla="*/ 1370000 w 6868353"/>
                <a:gd name="connsiteY3970" fmla="*/ 1148553 h 6857985"/>
                <a:gd name="connsiteX3971" fmla="*/ 1439002 w 6868353"/>
                <a:gd name="connsiteY3971" fmla="*/ 1081477 h 6857985"/>
                <a:gd name="connsiteX3972" fmla="*/ 1366022 w 6868353"/>
                <a:gd name="connsiteY3972" fmla="*/ 1109735 h 6857985"/>
                <a:gd name="connsiteX3973" fmla="*/ 1341431 w 6868353"/>
                <a:gd name="connsiteY3973" fmla="*/ 1132740 h 6857985"/>
                <a:gd name="connsiteX3974" fmla="*/ 1372336 w 6868353"/>
                <a:gd name="connsiteY3974" fmla="*/ 1127700 h 6857985"/>
                <a:gd name="connsiteX3975" fmla="*/ 1341927 w 6868353"/>
                <a:gd name="connsiteY3975" fmla="*/ 1151116 h 6857985"/>
                <a:gd name="connsiteX3976" fmla="*/ 1326764 w 6868353"/>
                <a:gd name="connsiteY3976" fmla="*/ 1162668 h 6857985"/>
                <a:gd name="connsiteX3977" fmla="*/ 1312593 w 6868353"/>
                <a:gd name="connsiteY3977" fmla="*/ 1172649 h 6857985"/>
                <a:gd name="connsiteX3978" fmla="*/ 1322333 w 6868353"/>
                <a:gd name="connsiteY3978" fmla="*/ 1162781 h 6857985"/>
                <a:gd name="connsiteX3979" fmla="*/ 1332201 w 6868353"/>
                <a:gd name="connsiteY3979" fmla="*/ 1154103 h 6857985"/>
                <a:gd name="connsiteX3980" fmla="*/ 1351214 w 6868353"/>
                <a:gd name="connsiteY3980" fmla="*/ 1139535 h 6857985"/>
                <a:gd name="connsiteX3981" fmla="*/ 1321965 w 6868353"/>
                <a:gd name="connsiteY3981" fmla="*/ 1153565 h 6857985"/>
                <a:gd name="connsiteX3982" fmla="*/ 1299087 w 6868353"/>
                <a:gd name="connsiteY3982" fmla="*/ 1172309 h 6857985"/>
                <a:gd name="connsiteX3983" fmla="*/ 1249296 w 6868353"/>
                <a:gd name="connsiteY3983" fmla="*/ 1216706 h 6857985"/>
                <a:gd name="connsiteX3984" fmla="*/ 1315977 w 6868353"/>
                <a:gd name="connsiteY3984" fmla="*/ 1181639 h 6857985"/>
                <a:gd name="connsiteX3985" fmla="*/ 1332286 w 6868353"/>
                <a:gd name="connsiteY3985" fmla="*/ 1162739 h 6857985"/>
                <a:gd name="connsiteX3986" fmla="*/ 1338373 w 6868353"/>
                <a:gd name="connsiteY3986" fmla="*/ 1163574 h 6857985"/>
                <a:gd name="connsiteX3987" fmla="*/ 1409725 w 6868353"/>
                <a:gd name="connsiteY3987" fmla="*/ 1100773 h 6857985"/>
                <a:gd name="connsiteX3988" fmla="*/ 1354583 w 6868353"/>
                <a:gd name="connsiteY3988" fmla="*/ 1148355 h 6857985"/>
                <a:gd name="connsiteX3989" fmla="*/ 1343710 w 6868353"/>
                <a:gd name="connsiteY3989" fmla="*/ 1164126 h 6857985"/>
                <a:gd name="connsiteX3990" fmla="*/ 1334622 w 6868353"/>
                <a:gd name="connsiteY3990" fmla="*/ 1173796 h 6857985"/>
                <a:gd name="connsiteX3991" fmla="*/ 1325249 w 6868353"/>
                <a:gd name="connsiteY3991" fmla="*/ 1184173 h 6857985"/>
                <a:gd name="connsiteX3992" fmla="*/ 1307468 w 6868353"/>
                <a:gd name="connsiteY3992" fmla="*/ 1215318 h 6857985"/>
                <a:gd name="connsiteX3993" fmla="*/ 1330233 w 6868353"/>
                <a:gd name="connsiteY3993" fmla="*/ 1206739 h 6857985"/>
                <a:gd name="connsiteX3994" fmla="*/ 1345905 w 6868353"/>
                <a:gd name="connsiteY3994" fmla="*/ 1202251 h 6857985"/>
                <a:gd name="connsiteX3995" fmla="*/ 1355277 w 6868353"/>
                <a:gd name="connsiteY3995" fmla="*/ 1197112 h 6857985"/>
                <a:gd name="connsiteX3996" fmla="*/ 1366220 w 6868353"/>
                <a:gd name="connsiteY3996" fmla="*/ 1189340 h 6857985"/>
                <a:gd name="connsiteX3997" fmla="*/ 1445033 w 6868353"/>
                <a:gd name="connsiteY3997" fmla="*/ 1119574 h 6857985"/>
                <a:gd name="connsiteX3998" fmla="*/ 1485197 w 6868353"/>
                <a:gd name="connsiteY3998" fmla="*/ 1102514 h 6857985"/>
                <a:gd name="connsiteX3999" fmla="*/ 1514969 w 6868353"/>
                <a:gd name="connsiteY3999" fmla="*/ 1084776 h 6857985"/>
                <a:gd name="connsiteX4000" fmla="*/ 1524984 w 6868353"/>
                <a:gd name="connsiteY4000" fmla="*/ 1073445 h 6857985"/>
                <a:gd name="connsiteX4001" fmla="*/ 5773371 w 6868353"/>
                <a:gd name="connsiteY4001" fmla="*/ 1073174 h 6857985"/>
                <a:gd name="connsiteX4002" fmla="*/ 5814817 w 6868353"/>
                <a:gd name="connsiteY4002" fmla="*/ 1113600 h 6857985"/>
                <a:gd name="connsiteX4003" fmla="*/ 5816559 w 6868353"/>
                <a:gd name="connsiteY4003" fmla="*/ 1115907 h 6857985"/>
                <a:gd name="connsiteX4004" fmla="*/ 5820593 w 6868353"/>
                <a:gd name="connsiteY4004" fmla="*/ 1121698 h 6857985"/>
                <a:gd name="connsiteX4005" fmla="*/ 5830333 w 6868353"/>
                <a:gd name="connsiteY4005" fmla="*/ 1137157 h 6857985"/>
                <a:gd name="connsiteX4006" fmla="*/ 5820479 w 6868353"/>
                <a:gd name="connsiteY4006" fmla="*/ 1138021 h 6857985"/>
                <a:gd name="connsiteX4007" fmla="*/ 5780075 w 6868353"/>
                <a:gd name="connsiteY4007" fmla="*/ 1082921 h 6857985"/>
                <a:gd name="connsiteX4008" fmla="*/ 5773371 w 6868353"/>
                <a:gd name="connsiteY4008" fmla="*/ 1073174 h 6857985"/>
                <a:gd name="connsiteX4009" fmla="*/ 1625579 w 6868353"/>
                <a:gd name="connsiteY4009" fmla="*/ 1071015 h 6857985"/>
                <a:gd name="connsiteX4010" fmla="*/ 1612866 w 6868353"/>
                <a:gd name="connsiteY4010" fmla="*/ 1074186 h 6857985"/>
                <a:gd name="connsiteX4011" fmla="*/ 1590016 w 6868353"/>
                <a:gd name="connsiteY4011" fmla="*/ 1089745 h 6857985"/>
                <a:gd name="connsiteX4012" fmla="*/ 1582810 w 6868353"/>
                <a:gd name="connsiteY4012" fmla="*/ 1111179 h 6857985"/>
                <a:gd name="connsiteX4013" fmla="*/ 1519231 w 6868353"/>
                <a:gd name="connsiteY4013" fmla="*/ 1161762 h 6857985"/>
                <a:gd name="connsiteX4014" fmla="*/ 1577516 w 6868353"/>
                <a:gd name="connsiteY4014" fmla="*/ 1127134 h 6857985"/>
                <a:gd name="connsiteX4015" fmla="*/ 1566445 w 6868353"/>
                <a:gd name="connsiteY4015" fmla="*/ 1125095 h 6857985"/>
                <a:gd name="connsiteX4016" fmla="*/ 1631058 w 6868353"/>
                <a:gd name="connsiteY4016" fmla="*/ 1089278 h 6857985"/>
                <a:gd name="connsiteX4017" fmla="*/ 1611011 w 6868353"/>
                <a:gd name="connsiteY4017" fmla="*/ 1079594 h 6857985"/>
                <a:gd name="connsiteX4018" fmla="*/ 1625579 w 6868353"/>
                <a:gd name="connsiteY4018" fmla="*/ 1071015 h 6857985"/>
                <a:gd name="connsiteX4019" fmla="*/ 5718591 w 6868353"/>
                <a:gd name="connsiteY4019" fmla="*/ 1065805 h 6857985"/>
                <a:gd name="connsiteX4020" fmla="*/ 5737747 w 6868353"/>
                <a:gd name="connsiteY4020" fmla="*/ 1078688 h 6857985"/>
                <a:gd name="connsiteX4021" fmla="*/ 5751435 w 6868353"/>
                <a:gd name="connsiteY4021" fmla="*/ 1090325 h 6857985"/>
                <a:gd name="connsiteX4022" fmla="*/ 5768595 w 6868353"/>
                <a:gd name="connsiteY4022" fmla="*/ 1103859 h 6857985"/>
                <a:gd name="connsiteX4023" fmla="*/ 5759987 w 6868353"/>
                <a:gd name="connsiteY4023" fmla="*/ 1107894 h 6857985"/>
                <a:gd name="connsiteX4024" fmla="*/ 5791487 w 6868353"/>
                <a:gd name="connsiteY4024" fmla="*/ 1143471 h 6857985"/>
                <a:gd name="connsiteX4025" fmla="*/ 5783035 w 6868353"/>
                <a:gd name="connsiteY4025" fmla="*/ 1112693 h 6857985"/>
                <a:gd name="connsiteX4026" fmla="*/ 5833193 w 6868353"/>
                <a:gd name="connsiteY4026" fmla="*/ 1169180 h 6857985"/>
                <a:gd name="connsiteX4027" fmla="*/ 5879275 w 6868353"/>
                <a:gd name="connsiteY4027" fmla="*/ 1227111 h 6857985"/>
                <a:gd name="connsiteX4028" fmla="*/ 5858563 w 6868353"/>
                <a:gd name="connsiteY4028" fmla="*/ 1204219 h 6857985"/>
                <a:gd name="connsiteX4029" fmla="*/ 5840271 w 6868353"/>
                <a:gd name="connsiteY4029" fmla="*/ 1182941 h 6857985"/>
                <a:gd name="connsiteX4030" fmla="*/ 5848583 w 6868353"/>
                <a:gd name="connsiteY4030" fmla="*/ 1202025 h 6857985"/>
                <a:gd name="connsiteX4031" fmla="*/ 5814547 w 6868353"/>
                <a:gd name="connsiteY4031" fmla="*/ 1160063 h 6857985"/>
                <a:gd name="connsiteX4032" fmla="*/ 5819899 w 6868353"/>
                <a:gd name="connsiteY4032" fmla="*/ 1184244 h 6857985"/>
                <a:gd name="connsiteX4033" fmla="*/ 5770435 w 6868353"/>
                <a:gd name="connsiteY4033" fmla="*/ 1124628 h 6857985"/>
                <a:gd name="connsiteX4034" fmla="*/ 5745277 w 6868353"/>
                <a:gd name="connsiteY4034" fmla="*/ 1094714 h 6857985"/>
                <a:gd name="connsiteX4035" fmla="*/ 5718591 w 6868353"/>
                <a:gd name="connsiteY4035" fmla="*/ 1065805 h 6857985"/>
                <a:gd name="connsiteX4036" fmla="*/ 2193945 w 6868353"/>
                <a:gd name="connsiteY4036" fmla="*/ 1062578 h 6857985"/>
                <a:gd name="connsiteX4037" fmla="*/ 2154050 w 6868353"/>
                <a:gd name="connsiteY4037" fmla="*/ 1087197 h 6857985"/>
                <a:gd name="connsiteX4038" fmla="*/ 2108733 w 6868353"/>
                <a:gd name="connsiteY4038" fmla="*/ 1117734 h 6857985"/>
                <a:gd name="connsiteX4039" fmla="*/ 2051807 w 6868353"/>
                <a:gd name="connsiteY4039" fmla="*/ 1142000 h 6857985"/>
                <a:gd name="connsiteX4040" fmla="*/ 2041473 w 6868353"/>
                <a:gd name="connsiteY4040" fmla="*/ 1149446 h 6857985"/>
                <a:gd name="connsiteX4041" fmla="*/ 2033049 w 6868353"/>
                <a:gd name="connsiteY4041" fmla="*/ 1157247 h 6857985"/>
                <a:gd name="connsiteX4042" fmla="*/ 2021185 w 6868353"/>
                <a:gd name="connsiteY4042" fmla="*/ 1171347 h 6857985"/>
                <a:gd name="connsiteX4043" fmla="*/ 1983131 w 6868353"/>
                <a:gd name="connsiteY4043" fmla="*/ 1180337 h 6857985"/>
                <a:gd name="connsiteX4044" fmla="*/ 2026707 w 6868353"/>
                <a:gd name="connsiteY4044" fmla="*/ 1148880 h 6857985"/>
                <a:gd name="connsiteX4045" fmla="*/ 2036220 w 6868353"/>
                <a:gd name="connsiteY4045" fmla="*/ 1142283 h 6857985"/>
                <a:gd name="connsiteX4046" fmla="*/ 2045918 w 6868353"/>
                <a:gd name="connsiteY4046" fmla="*/ 1135855 h 6857985"/>
                <a:gd name="connsiteX4047" fmla="*/ 2065993 w 6868353"/>
                <a:gd name="connsiteY4047" fmla="*/ 1120693 h 6857985"/>
                <a:gd name="connsiteX4048" fmla="*/ 2123329 w 6868353"/>
                <a:gd name="connsiteY4048" fmla="*/ 1098141 h 6857985"/>
                <a:gd name="connsiteX4049" fmla="*/ 2107317 w 6868353"/>
                <a:gd name="connsiteY4049" fmla="*/ 1094531 h 6857985"/>
                <a:gd name="connsiteX4050" fmla="*/ 2148642 w 6868353"/>
                <a:gd name="connsiteY4050" fmla="*/ 1068382 h 6857985"/>
                <a:gd name="connsiteX4051" fmla="*/ 2154857 w 6868353"/>
                <a:gd name="connsiteY4051" fmla="*/ 1076919 h 6857985"/>
                <a:gd name="connsiteX4052" fmla="*/ 2193945 w 6868353"/>
                <a:gd name="connsiteY4052" fmla="*/ 1062578 h 6857985"/>
                <a:gd name="connsiteX4053" fmla="*/ 2225730 w 6868353"/>
                <a:gd name="connsiteY4053" fmla="*/ 1059187 h 6857985"/>
                <a:gd name="connsiteX4054" fmla="*/ 2248677 w 6868353"/>
                <a:gd name="connsiteY4054" fmla="*/ 1061629 h 6857985"/>
                <a:gd name="connsiteX4055" fmla="*/ 2240310 w 6868353"/>
                <a:gd name="connsiteY4055" fmla="*/ 1066400 h 6857985"/>
                <a:gd name="connsiteX4056" fmla="*/ 2202142 w 6868353"/>
                <a:gd name="connsiteY4056" fmla="*/ 1094785 h 6857985"/>
                <a:gd name="connsiteX4057" fmla="*/ 2221226 w 6868353"/>
                <a:gd name="connsiteY4057" fmla="*/ 1080613 h 6857985"/>
                <a:gd name="connsiteX4058" fmla="*/ 2136637 w 6868353"/>
                <a:gd name="connsiteY4058" fmla="*/ 1120706 h 6857985"/>
                <a:gd name="connsiteX4059" fmla="*/ 2097946 w 6868353"/>
                <a:gd name="connsiteY4059" fmla="*/ 1139875 h 6857985"/>
                <a:gd name="connsiteX4060" fmla="*/ 2067989 w 6868353"/>
                <a:gd name="connsiteY4060" fmla="*/ 1159922 h 6857985"/>
                <a:gd name="connsiteX4061" fmla="*/ 2051709 w 6868353"/>
                <a:gd name="connsiteY4061" fmla="*/ 1169761 h 6857985"/>
                <a:gd name="connsiteX4062" fmla="*/ 2035456 w 6868353"/>
                <a:gd name="connsiteY4062" fmla="*/ 1179119 h 6857985"/>
                <a:gd name="connsiteX4063" fmla="*/ 2052657 w 6868353"/>
                <a:gd name="connsiteY4063" fmla="*/ 1162484 h 6857985"/>
                <a:gd name="connsiteX4064" fmla="*/ 2080731 w 6868353"/>
                <a:gd name="connsiteY4064" fmla="*/ 1144717 h 6857985"/>
                <a:gd name="connsiteX4065" fmla="*/ 2128921 w 6868353"/>
                <a:gd name="connsiteY4065" fmla="*/ 1111830 h 6857985"/>
                <a:gd name="connsiteX4066" fmla="*/ 2147000 w 6868353"/>
                <a:gd name="connsiteY4066" fmla="*/ 1110711 h 6857985"/>
                <a:gd name="connsiteX4067" fmla="*/ 2156202 w 6868353"/>
                <a:gd name="connsiteY4067" fmla="*/ 1099641 h 6857985"/>
                <a:gd name="connsiteX4068" fmla="*/ 2178358 w 6868353"/>
                <a:gd name="connsiteY4068" fmla="*/ 1086517 h 6857985"/>
                <a:gd name="connsiteX4069" fmla="*/ 2203855 w 6868353"/>
                <a:gd name="connsiteY4069" fmla="*/ 1067008 h 6857985"/>
                <a:gd name="connsiteX4070" fmla="*/ 2225730 w 6868353"/>
                <a:gd name="connsiteY4070" fmla="*/ 1059187 h 6857985"/>
                <a:gd name="connsiteX4071" fmla="*/ 1428254 w 6868353"/>
                <a:gd name="connsiteY4071" fmla="*/ 1059173 h 6857985"/>
                <a:gd name="connsiteX4072" fmla="*/ 1415261 w 6868353"/>
                <a:gd name="connsiteY4072" fmla="*/ 1063837 h 6857985"/>
                <a:gd name="connsiteX4073" fmla="*/ 1403538 w 6868353"/>
                <a:gd name="connsiteY4073" fmla="*/ 1082680 h 6857985"/>
                <a:gd name="connsiteX4074" fmla="*/ 1380632 w 6868353"/>
                <a:gd name="connsiteY4074" fmla="*/ 1100037 h 6857985"/>
                <a:gd name="connsiteX4075" fmla="*/ 1431244 w 6868353"/>
                <a:gd name="connsiteY4075" fmla="*/ 1068849 h 6857985"/>
                <a:gd name="connsiteX4076" fmla="*/ 1428254 w 6868353"/>
                <a:gd name="connsiteY4076" fmla="*/ 1059173 h 6857985"/>
                <a:gd name="connsiteX4077" fmla="*/ 2302856 w 6868353"/>
                <a:gd name="connsiteY4077" fmla="*/ 1056829 h 6857985"/>
                <a:gd name="connsiteX4078" fmla="*/ 2292804 w 6868353"/>
                <a:gd name="connsiteY4078" fmla="*/ 1062974 h 6857985"/>
                <a:gd name="connsiteX4079" fmla="*/ 2292026 w 6868353"/>
                <a:gd name="connsiteY4079" fmla="*/ 1070477 h 6857985"/>
                <a:gd name="connsiteX4080" fmla="*/ 2257341 w 6868353"/>
                <a:gd name="connsiteY4080" fmla="*/ 1080146 h 6857985"/>
                <a:gd name="connsiteX4081" fmla="*/ 2254991 w 6868353"/>
                <a:gd name="connsiteY4081" fmla="*/ 1084861 h 6857985"/>
                <a:gd name="connsiteX4082" fmla="*/ 2290709 w 6868353"/>
                <a:gd name="connsiteY4082" fmla="*/ 1061190 h 6857985"/>
                <a:gd name="connsiteX4083" fmla="*/ 2302856 w 6868353"/>
                <a:gd name="connsiteY4083" fmla="*/ 1056829 h 6857985"/>
                <a:gd name="connsiteX4084" fmla="*/ 1317463 w 6868353"/>
                <a:gd name="connsiteY4084" fmla="*/ 1055470 h 6857985"/>
                <a:gd name="connsiteX4085" fmla="*/ 1267573 w 6868353"/>
                <a:gd name="connsiteY4085" fmla="*/ 1092236 h 6857985"/>
                <a:gd name="connsiteX4086" fmla="*/ 1257380 w 6868353"/>
                <a:gd name="connsiteY4086" fmla="*/ 1103916 h 6857985"/>
                <a:gd name="connsiteX4087" fmla="*/ 1275714 w 6868353"/>
                <a:gd name="connsiteY4087" fmla="*/ 1094558 h 6857985"/>
                <a:gd name="connsiteX4088" fmla="*/ 1285723 w 6868353"/>
                <a:gd name="connsiteY4088" fmla="*/ 1081137 h 6857985"/>
                <a:gd name="connsiteX4089" fmla="*/ 1341870 w 6868353"/>
                <a:gd name="connsiteY4089" fmla="*/ 1072515 h 6857985"/>
                <a:gd name="connsiteX4090" fmla="*/ 1317463 w 6868353"/>
                <a:gd name="connsiteY4090" fmla="*/ 1055470 h 6857985"/>
                <a:gd name="connsiteX4091" fmla="*/ 2135533 w 6868353"/>
                <a:gd name="connsiteY4091" fmla="*/ 1045716 h 6857985"/>
                <a:gd name="connsiteX4092" fmla="*/ 2088178 w 6868353"/>
                <a:gd name="connsiteY4092" fmla="*/ 1058401 h 6857985"/>
                <a:gd name="connsiteX4093" fmla="*/ 2103835 w 6868353"/>
                <a:gd name="connsiteY4093" fmla="*/ 1076055 h 6857985"/>
                <a:gd name="connsiteX4094" fmla="*/ 2124363 w 6868353"/>
                <a:gd name="connsiteY4094" fmla="*/ 1069967 h 6857985"/>
                <a:gd name="connsiteX4095" fmla="*/ 2133296 w 6868353"/>
                <a:gd name="connsiteY4095" fmla="*/ 1050544 h 6857985"/>
                <a:gd name="connsiteX4096" fmla="*/ 2135533 w 6868353"/>
                <a:gd name="connsiteY4096" fmla="*/ 1045716 h 6857985"/>
                <a:gd name="connsiteX4097" fmla="*/ 1161224 w 6868353"/>
                <a:gd name="connsiteY4097" fmla="*/ 1040266 h 6857985"/>
                <a:gd name="connsiteX4098" fmla="*/ 1142990 w 6868353"/>
                <a:gd name="connsiteY4098" fmla="*/ 1062988 h 6857985"/>
                <a:gd name="connsiteX4099" fmla="*/ 1102925 w 6868353"/>
                <a:gd name="connsiteY4099" fmla="*/ 1079000 h 6857985"/>
                <a:gd name="connsiteX4100" fmla="*/ 1161224 w 6868353"/>
                <a:gd name="connsiteY4100" fmla="*/ 1040266 h 6857985"/>
                <a:gd name="connsiteX4101" fmla="*/ 2094777 w 6868353"/>
                <a:gd name="connsiteY4101" fmla="*/ 1038468 h 6857985"/>
                <a:gd name="connsiteX4102" fmla="*/ 2063955 w 6868353"/>
                <a:gd name="connsiteY4102" fmla="*/ 1046183 h 6857985"/>
                <a:gd name="connsiteX4103" fmla="*/ 2107177 w 6868353"/>
                <a:gd name="connsiteY4103" fmla="*/ 1042984 h 6857985"/>
                <a:gd name="connsiteX4104" fmla="*/ 2094777 w 6868353"/>
                <a:gd name="connsiteY4104" fmla="*/ 1038468 h 6857985"/>
                <a:gd name="connsiteX4105" fmla="*/ 5837467 w 6868353"/>
                <a:gd name="connsiteY4105" fmla="*/ 1036443 h 6857985"/>
                <a:gd name="connsiteX4106" fmla="*/ 5922483 w 6868353"/>
                <a:gd name="connsiteY4106" fmla="*/ 1110768 h 6857985"/>
                <a:gd name="connsiteX4107" fmla="*/ 5942683 w 6868353"/>
                <a:gd name="connsiteY4107" fmla="*/ 1130829 h 6857985"/>
                <a:gd name="connsiteX4108" fmla="*/ 5962347 w 6868353"/>
                <a:gd name="connsiteY4108" fmla="*/ 1152645 h 6857985"/>
                <a:gd name="connsiteX4109" fmla="*/ 6002655 w 6868353"/>
                <a:gd name="connsiteY4109" fmla="*/ 1200963 h 6857985"/>
                <a:gd name="connsiteX4110" fmla="*/ 5962603 w 6868353"/>
                <a:gd name="connsiteY4110" fmla="*/ 1160502 h 6857985"/>
                <a:gd name="connsiteX4111" fmla="*/ 5924521 w 6868353"/>
                <a:gd name="connsiteY4111" fmla="*/ 1120636 h 6857985"/>
                <a:gd name="connsiteX4112" fmla="*/ 5864169 w 6868353"/>
                <a:gd name="connsiteY4112" fmla="*/ 1071737 h 6857985"/>
                <a:gd name="connsiteX4113" fmla="*/ 5837467 w 6868353"/>
                <a:gd name="connsiteY4113" fmla="*/ 1036443 h 6857985"/>
                <a:gd name="connsiteX4114" fmla="*/ 5411623 w 6868353"/>
                <a:gd name="connsiteY4114" fmla="*/ 1033258 h 6857985"/>
                <a:gd name="connsiteX4115" fmla="*/ 5448431 w 6868353"/>
                <a:gd name="connsiteY4115" fmla="*/ 1081463 h 6857985"/>
                <a:gd name="connsiteX4116" fmla="*/ 5406907 w 6868353"/>
                <a:gd name="connsiteY4116" fmla="*/ 1044244 h 6857985"/>
                <a:gd name="connsiteX4117" fmla="*/ 5411623 w 6868353"/>
                <a:gd name="connsiteY4117" fmla="*/ 1033258 h 6857985"/>
                <a:gd name="connsiteX4118" fmla="*/ 1152914 w 6868353"/>
                <a:gd name="connsiteY4118" fmla="*/ 1027963 h 6857985"/>
                <a:gd name="connsiteX4119" fmla="*/ 1081109 w 6868353"/>
                <a:gd name="connsiteY4119" fmla="*/ 1093057 h 6857985"/>
                <a:gd name="connsiteX4120" fmla="*/ 1089462 w 6868353"/>
                <a:gd name="connsiteY4120" fmla="*/ 1084464 h 6857985"/>
                <a:gd name="connsiteX4121" fmla="*/ 1084351 w 6868353"/>
                <a:gd name="connsiteY4121" fmla="*/ 1081392 h 6857985"/>
                <a:gd name="connsiteX4122" fmla="*/ 1095960 w 6868353"/>
                <a:gd name="connsiteY4122" fmla="*/ 1061119 h 6857985"/>
                <a:gd name="connsiteX4123" fmla="*/ 1116049 w 6868353"/>
                <a:gd name="connsiteY4123" fmla="*/ 1053021 h 6857985"/>
                <a:gd name="connsiteX4124" fmla="*/ 1152914 w 6868353"/>
                <a:gd name="connsiteY4124" fmla="*/ 1027963 h 6857985"/>
                <a:gd name="connsiteX4125" fmla="*/ 1216581 w 6868353"/>
                <a:gd name="connsiteY4125" fmla="*/ 1025848 h 6857985"/>
                <a:gd name="connsiteX4126" fmla="*/ 1218858 w 6868353"/>
                <a:gd name="connsiteY4126" fmla="*/ 1028898 h 6857985"/>
                <a:gd name="connsiteX4127" fmla="*/ 1206131 w 6868353"/>
                <a:gd name="connsiteY4127" fmla="*/ 1048548 h 6857985"/>
                <a:gd name="connsiteX4128" fmla="*/ 1158464 w 6868353"/>
                <a:gd name="connsiteY4128" fmla="*/ 1092987 h 6857985"/>
                <a:gd name="connsiteX4129" fmla="*/ 1192880 w 6868353"/>
                <a:gd name="connsiteY4129" fmla="*/ 1053701 h 6857985"/>
                <a:gd name="connsiteX4130" fmla="*/ 1151442 w 6868353"/>
                <a:gd name="connsiteY4130" fmla="*/ 1075135 h 6857985"/>
                <a:gd name="connsiteX4131" fmla="*/ 1154684 w 6868353"/>
                <a:gd name="connsiteY4131" fmla="*/ 1063540 h 6857985"/>
                <a:gd name="connsiteX4132" fmla="*/ 1179700 w 6868353"/>
                <a:gd name="connsiteY4132" fmla="*/ 1058826 h 6857985"/>
                <a:gd name="connsiteX4133" fmla="*/ 1204418 w 6868353"/>
                <a:gd name="connsiteY4133" fmla="*/ 1033725 h 6857985"/>
                <a:gd name="connsiteX4134" fmla="*/ 1216581 w 6868353"/>
                <a:gd name="connsiteY4134" fmla="*/ 1025848 h 6857985"/>
                <a:gd name="connsiteX4135" fmla="*/ 5292317 w 6868353"/>
                <a:gd name="connsiteY4135" fmla="*/ 1020837 h 6857985"/>
                <a:gd name="connsiteX4136" fmla="*/ 5358035 w 6868353"/>
                <a:gd name="connsiteY4136" fmla="*/ 1063342 h 6857985"/>
                <a:gd name="connsiteX4137" fmla="*/ 5370819 w 6868353"/>
                <a:gd name="connsiteY4137" fmla="*/ 1086475 h 6857985"/>
                <a:gd name="connsiteX4138" fmla="*/ 5339435 w 6868353"/>
                <a:gd name="connsiteY4138" fmla="*/ 1057042 h 6857985"/>
                <a:gd name="connsiteX4139" fmla="*/ 5298591 w 6868353"/>
                <a:gd name="connsiteY4139" fmla="*/ 1027822 h 6857985"/>
                <a:gd name="connsiteX4140" fmla="*/ 5292317 w 6868353"/>
                <a:gd name="connsiteY4140" fmla="*/ 1020837 h 6857985"/>
                <a:gd name="connsiteX4141" fmla="*/ 5141603 w 6868353"/>
                <a:gd name="connsiteY4141" fmla="*/ 1016029 h 6857985"/>
                <a:gd name="connsiteX4142" fmla="*/ 5170101 w 6868353"/>
                <a:gd name="connsiteY4142" fmla="*/ 1042928 h 6857985"/>
                <a:gd name="connsiteX4143" fmla="*/ 5183239 w 6868353"/>
                <a:gd name="connsiteY4143" fmla="*/ 1037137 h 6857985"/>
                <a:gd name="connsiteX4144" fmla="*/ 5208907 w 6868353"/>
                <a:gd name="connsiteY4144" fmla="*/ 1070194 h 6857985"/>
                <a:gd name="connsiteX4145" fmla="*/ 5190133 w 6868353"/>
                <a:gd name="connsiteY4145" fmla="*/ 1047953 h 6857985"/>
                <a:gd name="connsiteX4146" fmla="*/ 5185843 w 6868353"/>
                <a:gd name="connsiteY4146" fmla="*/ 1058925 h 6857985"/>
                <a:gd name="connsiteX4147" fmla="*/ 5141603 w 6868353"/>
                <a:gd name="connsiteY4147" fmla="*/ 1016029 h 6857985"/>
                <a:gd name="connsiteX4148" fmla="*/ 1559553 w 6868353"/>
                <a:gd name="connsiteY4148" fmla="*/ 1013807 h 6857985"/>
                <a:gd name="connsiteX4149" fmla="*/ 1550419 w 6868353"/>
                <a:gd name="connsiteY4149" fmla="*/ 1016524 h 6857985"/>
                <a:gd name="connsiteX4150" fmla="*/ 1504507 w 6868353"/>
                <a:gd name="connsiteY4150" fmla="*/ 1063101 h 6857985"/>
                <a:gd name="connsiteX4151" fmla="*/ 1546625 w 6868353"/>
                <a:gd name="connsiteY4151" fmla="*/ 1027340 h 6857985"/>
                <a:gd name="connsiteX4152" fmla="*/ 1568115 w 6868353"/>
                <a:gd name="connsiteY4152" fmla="*/ 1016793 h 6857985"/>
                <a:gd name="connsiteX4153" fmla="*/ 1559553 w 6868353"/>
                <a:gd name="connsiteY4153" fmla="*/ 1013807 h 6857985"/>
                <a:gd name="connsiteX4154" fmla="*/ 2325786 w 6868353"/>
                <a:gd name="connsiteY4154" fmla="*/ 1011679 h 6857985"/>
                <a:gd name="connsiteX4155" fmla="*/ 2339947 w 6868353"/>
                <a:gd name="connsiteY4155" fmla="*/ 1016255 h 6857985"/>
                <a:gd name="connsiteX4156" fmla="*/ 2319165 w 6868353"/>
                <a:gd name="connsiteY4156" fmla="*/ 1020233 h 6857985"/>
                <a:gd name="connsiteX4157" fmla="*/ 2282243 w 6868353"/>
                <a:gd name="connsiteY4157" fmla="*/ 1042573 h 6857985"/>
                <a:gd name="connsiteX4158" fmla="*/ 2252074 w 6868353"/>
                <a:gd name="connsiteY4158" fmla="*/ 1042984 h 6857985"/>
                <a:gd name="connsiteX4159" fmla="*/ 2291247 w 6868353"/>
                <a:gd name="connsiteY4159" fmla="*/ 1028345 h 6857985"/>
                <a:gd name="connsiteX4160" fmla="*/ 2315597 w 6868353"/>
                <a:gd name="connsiteY4160" fmla="*/ 1015491 h 6857985"/>
                <a:gd name="connsiteX4161" fmla="*/ 2325786 w 6868353"/>
                <a:gd name="connsiteY4161" fmla="*/ 1011679 h 6857985"/>
                <a:gd name="connsiteX4162" fmla="*/ 2590448 w 6868353"/>
                <a:gd name="connsiteY4162" fmla="*/ 1011663 h 6857985"/>
                <a:gd name="connsiteX4163" fmla="*/ 2582148 w 6868353"/>
                <a:gd name="connsiteY4163" fmla="*/ 1015491 h 6857985"/>
                <a:gd name="connsiteX4164" fmla="*/ 2571375 w 6868353"/>
                <a:gd name="connsiteY4164" fmla="*/ 1023475 h 6857985"/>
                <a:gd name="connsiteX4165" fmla="*/ 2508460 w 6868353"/>
                <a:gd name="connsiteY4165" fmla="*/ 1045221 h 6857985"/>
                <a:gd name="connsiteX4166" fmla="*/ 2530914 w 6868353"/>
                <a:gd name="connsiteY4166" fmla="*/ 1028827 h 6857985"/>
                <a:gd name="connsiteX4167" fmla="*/ 2576896 w 6868353"/>
                <a:gd name="connsiteY4167" fmla="*/ 1014939 h 6857985"/>
                <a:gd name="connsiteX4168" fmla="*/ 2590448 w 6868353"/>
                <a:gd name="connsiteY4168" fmla="*/ 1011663 h 6857985"/>
                <a:gd name="connsiteX4169" fmla="*/ 2698576 w 6868353"/>
                <a:gd name="connsiteY4169" fmla="*/ 1005057 h 6857985"/>
                <a:gd name="connsiteX4170" fmla="*/ 2629801 w 6868353"/>
                <a:gd name="connsiteY4170" fmla="*/ 1031857 h 6857985"/>
                <a:gd name="connsiteX4171" fmla="*/ 2698576 w 6868353"/>
                <a:gd name="connsiteY4171" fmla="*/ 1005057 h 6857985"/>
                <a:gd name="connsiteX4172" fmla="*/ 2231335 w 6868353"/>
                <a:gd name="connsiteY4172" fmla="*/ 1001248 h 6857985"/>
                <a:gd name="connsiteX4173" fmla="*/ 2127846 w 6868353"/>
                <a:gd name="connsiteY4173" fmla="*/ 1036811 h 6857985"/>
                <a:gd name="connsiteX4174" fmla="*/ 2158822 w 6868353"/>
                <a:gd name="connsiteY4174" fmla="*/ 1035650 h 6857985"/>
                <a:gd name="connsiteX4175" fmla="*/ 2231335 w 6868353"/>
                <a:gd name="connsiteY4175" fmla="*/ 1001248 h 6857985"/>
                <a:gd name="connsiteX4176" fmla="*/ 1203427 w 6868353"/>
                <a:gd name="connsiteY4176" fmla="*/ 998630 h 6857985"/>
                <a:gd name="connsiteX4177" fmla="*/ 1169605 w 6868353"/>
                <a:gd name="connsiteY4177" fmla="*/ 1031758 h 6857985"/>
                <a:gd name="connsiteX4178" fmla="*/ 1142891 w 6868353"/>
                <a:gd name="connsiteY4178" fmla="*/ 1042305 h 6857985"/>
                <a:gd name="connsiteX4179" fmla="*/ 1157813 w 6868353"/>
                <a:gd name="connsiteY4179" fmla="*/ 1031248 h 6857985"/>
                <a:gd name="connsiteX4180" fmla="*/ 1203427 w 6868353"/>
                <a:gd name="connsiteY4180" fmla="*/ 998630 h 6857985"/>
                <a:gd name="connsiteX4181" fmla="*/ 5348199 w 6868353"/>
                <a:gd name="connsiteY4181" fmla="*/ 990730 h 6857985"/>
                <a:gd name="connsiteX4182" fmla="*/ 5380179 w 6868353"/>
                <a:gd name="connsiteY4182" fmla="*/ 997823 h 6857985"/>
                <a:gd name="connsiteX4183" fmla="*/ 5389127 w 6868353"/>
                <a:gd name="connsiteY4183" fmla="*/ 1031573 h 6857985"/>
                <a:gd name="connsiteX4184" fmla="*/ 5373157 w 6868353"/>
                <a:gd name="connsiteY4184" fmla="*/ 1014118 h 6857985"/>
                <a:gd name="connsiteX4185" fmla="*/ 5361819 w 6868353"/>
                <a:gd name="connsiteY4185" fmla="*/ 1013580 h 6857985"/>
                <a:gd name="connsiteX4186" fmla="*/ 5348199 w 6868353"/>
                <a:gd name="connsiteY4186" fmla="*/ 990730 h 6857985"/>
                <a:gd name="connsiteX4187" fmla="*/ 2652396 w 6868353"/>
                <a:gd name="connsiteY4187" fmla="*/ 988706 h 6857985"/>
                <a:gd name="connsiteX4188" fmla="*/ 2606018 w 6868353"/>
                <a:gd name="connsiteY4188" fmla="*/ 1009857 h 6857985"/>
                <a:gd name="connsiteX4189" fmla="*/ 2652396 w 6868353"/>
                <a:gd name="connsiteY4189" fmla="*/ 988706 h 6857985"/>
                <a:gd name="connsiteX4190" fmla="*/ 2478249 w 6868353"/>
                <a:gd name="connsiteY4190" fmla="*/ 982208 h 6857985"/>
                <a:gd name="connsiteX4191" fmla="*/ 2428373 w 6868353"/>
                <a:gd name="connsiteY4191" fmla="*/ 1001561 h 6857985"/>
                <a:gd name="connsiteX4192" fmla="*/ 2400130 w 6868353"/>
                <a:gd name="connsiteY4192" fmla="*/ 1018450 h 6857985"/>
                <a:gd name="connsiteX4193" fmla="*/ 2382178 w 6868353"/>
                <a:gd name="connsiteY4193" fmla="*/ 1017756 h 6857985"/>
                <a:gd name="connsiteX4194" fmla="*/ 2339395 w 6868353"/>
                <a:gd name="connsiteY4194" fmla="*/ 1039388 h 6857985"/>
                <a:gd name="connsiteX4195" fmla="*/ 2346417 w 6868353"/>
                <a:gd name="connsiteY4195" fmla="*/ 1048888 h 6857985"/>
                <a:gd name="connsiteX4196" fmla="*/ 2310175 w 6868353"/>
                <a:gd name="connsiteY4196" fmla="*/ 1047628 h 6857985"/>
                <a:gd name="connsiteX4197" fmla="*/ 2386241 w 6868353"/>
                <a:gd name="connsiteY4197" fmla="*/ 1014061 h 6857985"/>
                <a:gd name="connsiteX4198" fmla="*/ 2415292 w 6868353"/>
                <a:gd name="connsiteY4198" fmla="*/ 999409 h 6857985"/>
                <a:gd name="connsiteX4199" fmla="*/ 2445362 w 6868353"/>
                <a:gd name="connsiteY4199" fmla="*/ 984091 h 6857985"/>
                <a:gd name="connsiteX4200" fmla="*/ 2478249 w 6868353"/>
                <a:gd name="connsiteY4200" fmla="*/ 982208 h 6857985"/>
                <a:gd name="connsiteX4201" fmla="*/ 2409062 w 6868353"/>
                <a:gd name="connsiteY4201" fmla="*/ 981372 h 6857985"/>
                <a:gd name="connsiteX4202" fmla="*/ 2383112 w 6868353"/>
                <a:gd name="connsiteY4202" fmla="*/ 994467 h 6857985"/>
                <a:gd name="connsiteX4203" fmla="*/ 2380465 w 6868353"/>
                <a:gd name="connsiteY4203" fmla="*/ 999026 h 6857985"/>
                <a:gd name="connsiteX4204" fmla="*/ 2351146 w 6868353"/>
                <a:gd name="connsiteY4204" fmla="*/ 1007308 h 6857985"/>
                <a:gd name="connsiteX4205" fmla="*/ 2341533 w 6868353"/>
                <a:gd name="connsiteY4205" fmla="*/ 1002395 h 6857985"/>
                <a:gd name="connsiteX4206" fmla="*/ 2409062 w 6868353"/>
                <a:gd name="connsiteY4206" fmla="*/ 981372 h 6857985"/>
                <a:gd name="connsiteX4207" fmla="*/ 1548210 w 6868353"/>
                <a:gd name="connsiteY4207" fmla="*/ 972637 h 6857985"/>
                <a:gd name="connsiteX4208" fmla="*/ 1511473 w 6868353"/>
                <a:gd name="connsiteY4208" fmla="*/ 992273 h 6857985"/>
                <a:gd name="connsiteX4209" fmla="*/ 1483017 w 6868353"/>
                <a:gd name="connsiteY4209" fmla="*/ 1004943 h 6857985"/>
                <a:gd name="connsiteX4210" fmla="*/ 1507551 w 6868353"/>
                <a:gd name="connsiteY4210" fmla="*/ 1003230 h 6857985"/>
                <a:gd name="connsiteX4211" fmla="*/ 1531207 w 6868353"/>
                <a:gd name="connsiteY4211" fmla="*/ 986992 h 6857985"/>
                <a:gd name="connsiteX4212" fmla="*/ 1529254 w 6868353"/>
                <a:gd name="connsiteY4212" fmla="*/ 992485 h 6857985"/>
                <a:gd name="connsiteX4213" fmla="*/ 1548210 w 6868353"/>
                <a:gd name="connsiteY4213" fmla="*/ 972637 h 6857985"/>
                <a:gd name="connsiteX4214" fmla="*/ 4976325 w 6868353"/>
                <a:gd name="connsiteY4214" fmla="*/ 972291 h 6857985"/>
                <a:gd name="connsiteX4215" fmla="*/ 5003459 w 6868353"/>
                <a:gd name="connsiteY4215" fmla="*/ 995260 h 6857985"/>
                <a:gd name="connsiteX4216" fmla="*/ 5040647 w 6868353"/>
                <a:gd name="connsiteY4216" fmla="*/ 1012574 h 6857985"/>
                <a:gd name="connsiteX4217" fmla="*/ 5068609 w 6868353"/>
                <a:gd name="connsiteY4217" fmla="*/ 1023971 h 6857985"/>
                <a:gd name="connsiteX4218" fmla="*/ 5107611 w 6868353"/>
                <a:gd name="connsiteY4218" fmla="*/ 1050147 h 6857985"/>
                <a:gd name="connsiteX4219" fmla="*/ 5144391 w 6868353"/>
                <a:gd name="connsiteY4219" fmla="*/ 1081831 h 6857985"/>
                <a:gd name="connsiteX4220" fmla="*/ 5074371 w 6868353"/>
                <a:gd name="connsiteY4220" fmla="*/ 1039105 h 6857985"/>
                <a:gd name="connsiteX4221" fmla="*/ 5039319 w 6868353"/>
                <a:gd name="connsiteY4221" fmla="*/ 1018987 h 6857985"/>
                <a:gd name="connsiteX4222" fmla="*/ 4998079 w 6868353"/>
                <a:gd name="connsiteY4222" fmla="*/ 995727 h 6857985"/>
                <a:gd name="connsiteX4223" fmla="*/ 4987107 w 6868353"/>
                <a:gd name="connsiteY4223" fmla="*/ 980154 h 6857985"/>
                <a:gd name="connsiteX4224" fmla="*/ 4976325 w 6868353"/>
                <a:gd name="connsiteY4224" fmla="*/ 972291 h 6857985"/>
                <a:gd name="connsiteX4225" fmla="*/ 1514686 w 6868353"/>
                <a:gd name="connsiteY4225" fmla="*/ 966691 h 6857985"/>
                <a:gd name="connsiteX4226" fmla="*/ 1481403 w 6868353"/>
                <a:gd name="connsiteY4226" fmla="*/ 975737 h 6857985"/>
                <a:gd name="connsiteX4227" fmla="*/ 1446930 w 6868353"/>
                <a:gd name="connsiteY4227" fmla="*/ 1005000 h 6857985"/>
                <a:gd name="connsiteX4228" fmla="*/ 1514686 w 6868353"/>
                <a:gd name="connsiteY4228" fmla="*/ 966691 h 6857985"/>
                <a:gd name="connsiteX4229" fmla="*/ 1226432 w 6868353"/>
                <a:gd name="connsiteY4229" fmla="*/ 965119 h 6857985"/>
                <a:gd name="connsiteX4230" fmla="*/ 1220769 w 6868353"/>
                <a:gd name="connsiteY4230" fmla="*/ 982405 h 6857985"/>
                <a:gd name="connsiteX4231" fmla="*/ 1200213 w 6868353"/>
                <a:gd name="connsiteY4231" fmla="*/ 989625 h 6857985"/>
                <a:gd name="connsiteX4232" fmla="*/ 1182927 w 6868353"/>
                <a:gd name="connsiteY4232" fmla="*/ 1005835 h 6857985"/>
                <a:gd name="connsiteX4233" fmla="*/ 1226432 w 6868353"/>
                <a:gd name="connsiteY4233" fmla="*/ 965119 h 6857985"/>
                <a:gd name="connsiteX4234" fmla="*/ 1444594 w 6868353"/>
                <a:gd name="connsiteY4234" fmla="*/ 961127 h 6857985"/>
                <a:gd name="connsiteX4235" fmla="*/ 1412132 w 6868353"/>
                <a:gd name="connsiteY4235" fmla="*/ 984062 h 6857985"/>
                <a:gd name="connsiteX4236" fmla="*/ 1379231 w 6868353"/>
                <a:gd name="connsiteY4236" fmla="*/ 1009955 h 6857985"/>
                <a:gd name="connsiteX4237" fmla="*/ 1395667 w 6868353"/>
                <a:gd name="connsiteY4237" fmla="*/ 1001489 h 6857985"/>
                <a:gd name="connsiteX4238" fmla="*/ 1419140 w 6868353"/>
                <a:gd name="connsiteY4238" fmla="*/ 985421 h 6857985"/>
                <a:gd name="connsiteX4239" fmla="*/ 1444594 w 6868353"/>
                <a:gd name="connsiteY4239" fmla="*/ 961127 h 6857985"/>
                <a:gd name="connsiteX4240" fmla="*/ 1618628 w 6868353"/>
                <a:gd name="connsiteY4240" fmla="*/ 959791 h 6857985"/>
                <a:gd name="connsiteX4241" fmla="*/ 1583985 w 6868353"/>
                <a:gd name="connsiteY4241" fmla="*/ 973557 h 6857985"/>
                <a:gd name="connsiteX4242" fmla="*/ 1615131 w 6868353"/>
                <a:gd name="connsiteY4242" fmla="*/ 971561 h 6857985"/>
                <a:gd name="connsiteX4243" fmla="*/ 1618628 w 6868353"/>
                <a:gd name="connsiteY4243" fmla="*/ 959791 h 6857985"/>
                <a:gd name="connsiteX4244" fmla="*/ 1206584 w 6868353"/>
                <a:gd name="connsiteY4244" fmla="*/ 959429 h 6857985"/>
                <a:gd name="connsiteX4245" fmla="*/ 1188548 w 6868353"/>
                <a:gd name="connsiteY4245" fmla="*/ 988564 h 6857985"/>
                <a:gd name="connsiteX4246" fmla="*/ 1183168 w 6868353"/>
                <a:gd name="connsiteY4246" fmla="*/ 977564 h 6857985"/>
                <a:gd name="connsiteX4247" fmla="*/ 1144661 w 6868353"/>
                <a:gd name="connsiteY4247" fmla="*/ 994821 h 6857985"/>
                <a:gd name="connsiteX4248" fmla="*/ 1062181 w 6868353"/>
                <a:gd name="connsiteY4248" fmla="*/ 1082100 h 6857985"/>
                <a:gd name="connsiteX4249" fmla="*/ 1037802 w 6868353"/>
                <a:gd name="connsiteY4249" fmla="*/ 1106210 h 6857985"/>
                <a:gd name="connsiteX4250" fmla="*/ 1014231 w 6868353"/>
                <a:gd name="connsiteY4250" fmla="*/ 1131721 h 6857985"/>
                <a:gd name="connsiteX4251" fmla="*/ 970655 w 6868353"/>
                <a:gd name="connsiteY4251" fmla="*/ 1184187 h 6857985"/>
                <a:gd name="connsiteX4252" fmla="*/ 1014273 w 6868353"/>
                <a:gd name="connsiteY4252" fmla="*/ 1148285 h 6857985"/>
                <a:gd name="connsiteX4253" fmla="*/ 975922 w 6868353"/>
                <a:gd name="connsiteY4253" fmla="*/ 1187047 h 6857985"/>
                <a:gd name="connsiteX4254" fmla="*/ 1010111 w 6868353"/>
                <a:gd name="connsiteY4254" fmla="*/ 1166066 h 6857985"/>
                <a:gd name="connsiteX4255" fmla="*/ 962755 w 6868353"/>
                <a:gd name="connsiteY4255" fmla="*/ 1193120 h 6857985"/>
                <a:gd name="connsiteX4256" fmla="*/ 941633 w 6868353"/>
                <a:gd name="connsiteY4256" fmla="*/ 1208240 h 6857985"/>
                <a:gd name="connsiteX4257" fmla="*/ 925069 w 6868353"/>
                <a:gd name="connsiteY4257" fmla="*/ 1234190 h 6857985"/>
                <a:gd name="connsiteX4258" fmla="*/ 879455 w 6868353"/>
                <a:gd name="connsiteY4258" fmla="*/ 1288214 h 6857985"/>
                <a:gd name="connsiteX4259" fmla="*/ 905150 w 6868353"/>
                <a:gd name="connsiteY4259" fmla="*/ 1274963 h 6857985"/>
                <a:gd name="connsiteX4260" fmla="*/ 820094 w 6868353"/>
                <a:gd name="connsiteY4260" fmla="*/ 1352077 h 6857985"/>
                <a:gd name="connsiteX4261" fmla="*/ 737558 w 6868353"/>
                <a:gd name="connsiteY4261" fmla="*/ 1460860 h 6857985"/>
                <a:gd name="connsiteX4262" fmla="*/ 767373 w 6868353"/>
                <a:gd name="connsiteY4262" fmla="*/ 1454504 h 6857985"/>
                <a:gd name="connsiteX4263" fmla="*/ 768859 w 6868353"/>
                <a:gd name="connsiteY4263" fmla="*/ 1442569 h 6857985"/>
                <a:gd name="connsiteX4264" fmla="*/ 819570 w 6868353"/>
                <a:gd name="connsiteY4264" fmla="*/ 1407743 h 6857985"/>
                <a:gd name="connsiteX4265" fmla="*/ 859564 w 6868353"/>
                <a:gd name="connsiteY4265" fmla="*/ 1368796 h 6857985"/>
                <a:gd name="connsiteX4266" fmla="*/ 839036 w 6868353"/>
                <a:gd name="connsiteY4266" fmla="*/ 1391094 h 6857985"/>
                <a:gd name="connsiteX4267" fmla="*/ 844487 w 6868353"/>
                <a:gd name="connsiteY4267" fmla="*/ 1393529 h 6857985"/>
                <a:gd name="connsiteX4268" fmla="*/ 786131 w 6868353"/>
                <a:gd name="connsiteY4268" fmla="*/ 1443574 h 6857985"/>
                <a:gd name="connsiteX4269" fmla="*/ 817277 w 6868353"/>
                <a:gd name="connsiteY4269" fmla="*/ 1425637 h 6857985"/>
                <a:gd name="connsiteX4270" fmla="*/ 814913 w 6868353"/>
                <a:gd name="connsiteY4270" fmla="*/ 1443702 h 6857985"/>
                <a:gd name="connsiteX4271" fmla="*/ 751205 w 6868353"/>
                <a:gd name="connsiteY4271" fmla="*/ 1491638 h 6857985"/>
                <a:gd name="connsiteX4272" fmla="*/ 740106 w 6868353"/>
                <a:gd name="connsiteY4272" fmla="*/ 1487136 h 6857985"/>
                <a:gd name="connsiteX4273" fmla="*/ 765929 w 6868353"/>
                <a:gd name="connsiteY4273" fmla="*/ 1466410 h 6857985"/>
                <a:gd name="connsiteX4274" fmla="*/ 755566 w 6868353"/>
                <a:gd name="connsiteY4274" fmla="*/ 1455849 h 6857985"/>
                <a:gd name="connsiteX4275" fmla="*/ 722764 w 6868353"/>
                <a:gd name="connsiteY4275" fmla="*/ 1486272 h 6857985"/>
                <a:gd name="connsiteX4276" fmla="*/ 717979 w 6868353"/>
                <a:gd name="connsiteY4276" fmla="*/ 1477934 h 6857985"/>
                <a:gd name="connsiteX4277" fmla="*/ 718715 w 6868353"/>
                <a:gd name="connsiteY4277" fmla="*/ 1471931 h 6857985"/>
                <a:gd name="connsiteX4278" fmla="*/ 739880 w 6868353"/>
                <a:gd name="connsiteY4278" fmla="*/ 1442767 h 6857985"/>
                <a:gd name="connsiteX4279" fmla="*/ 751630 w 6868353"/>
                <a:gd name="connsiteY4279" fmla="*/ 1441479 h 6857985"/>
                <a:gd name="connsiteX4280" fmla="*/ 822727 w 6868353"/>
                <a:gd name="connsiteY4280" fmla="*/ 1344913 h 6857985"/>
                <a:gd name="connsiteX4281" fmla="*/ 833288 w 6868353"/>
                <a:gd name="connsiteY4281" fmla="*/ 1317732 h 6857985"/>
                <a:gd name="connsiteX4282" fmla="*/ 859097 w 6868353"/>
                <a:gd name="connsiteY4282" fmla="*/ 1304197 h 6857985"/>
                <a:gd name="connsiteX4283" fmla="*/ 921728 w 6868353"/>
                <a:gd name="connsiteY4283" fmla="*/ 1217598 h 6857985"/>
                <a:gd name="connsiteX4284" fmla="*/ 956144 w 6868353"/>
                <a:gd name="connsiteY4284" fmla="*/ 1196178 h 6857985"/>
                <a:gd name="connsiteX4285" fmla="*/ 992103 w 6868353"/>
                <a:gd name="connsiteY4285" fmla="*/ 1142537 h 6857985"/>
                <a:gd name="connsiteX4286" fmla="*/ 1146345 w 6868353"/>
                <a:gd name="connsiteY4286" fmla="*/ 988974 h 6857985"/>
                <a:gd name="connsiteX4287" fmla="*/ 1182163 w 6868353"/>
                <a:gd name="connsiteY4287" fmla="*/ 968107 h 6857985"/>
                <a:gd name="connsiteX4288" fmla="*/ 1206584 w 6868353"/>
                <a:gd name="connsiteY4288" fmla="*/ 959429 h 6857985"/>
                <a:gd name="connsiteX4289" fmla="*/ 1590271 w 6868353"/>
                <a:gd name="connsiteY4289" fmla="*/ 957616 h 6857985"/>
                <a:gd name="connsiteX4290" fmla="*/ 1555388 w 6868353"/>
                <a:gd name="connsiteY4290" fmla="*/ 985945 h 6857985"/>
                <a:gd name="connsiteX4291" fmla="*/ 1527272 w 6868353"/>
                <a:gd name="connsiteY4291" fmla="*/ 997950 h 6857985"/>
                <a:gd name="connsiteX4292" fmla="*/ 1497060 w 6868353"/>
                <a:gd name="connsiteY4292" fmla="*/ 1015887 h 6857985"/>
                <a:gd name="connsiteX4293" fmla="*/ 1456444 w 6868353"/>
                <a:gd name="connsiteY4293" fmla="*/ 1046665 h 6857985"/>
                <a:gd name="connsiteX4294" fmla="*/ 1473616 w 6868353"/>
                <a:gd name="connsiteY4294" fmla="*/ 1066485 h 6857985"/>
                <a:gd name="connsiteX4295" fmla="*/ 1515833 w 6868353"/>
                <a:gd name="connsiteY4295" fmla="*/ 1030568 h 6857985"/>
                <a:gd name="connsiteX4296" fmla="*/ 1508386 w 6868353"/>
                <a:gd name="connsiteY4296" fmla="*/ 1017798 h 6857985"/>
                <a:gd name="connsiteX4297" fmla="*/ 1582400 w 6868353"/>
                <a:gd name="connsiteY4297" fmla="*/ 993292 h 6857985"/>
                <a:gd name="connsiteX4298" fmla="*/ 1584368 w 6868353"/>
                <a:gd name="connsiteY4298" fmla="*/ 987997 h 6857985"/>
                <a:gd name="connsiteX4299" fmla="*/ 1571201 w 6868353"/>
                <a:gd name="connsiteY4299" fmla="*/ 991338 h 6857985"/>
                <a:gd name="connsiteX4300" fmla="*/ 1545025 w 6868353"/>
                <a:gd name="connsiteY4300" fmla="*/ 998176 h 6857985"/>
                <a:gd name="connsiteX4301" fmla="*/ 1562891 w 6868353"/>
                <a:gd name="connsiteY4301" fmla="*/ 986171 h 6857985"/>
                <a:gd name="connsiteX4302" fmla="*/ 1581678 w 6868353"/>
                <a:gd name="connsiteY4302" fmla="*/ 971787 h 6857985"/>
                <a:gd name="connsiteX4303" fmla="*/ 1590271 w 6868353"/>
                <a:gd name="connsiteY4303" fmla="*/ 957616 h 6857985"/>
                <a:gd name="connsiteX4304" fmla="*/ 2539351 w 6868353"/>
                <a:gd name="connsiteY4304" fmla="*/ 945456 h 6857985"/>
                <a:gd name="connsiteX4305" fmla="*/ 2513358 w 6868353"/>
                <a:gd name="connsiteY4305" fmla="*/ 966564 h 6857985"/>
                <a:gd name="connsiteX4306" fmla="*/ 2495818 w 6868353"/>
                <a:gd name="connsiteY4306" fmla="*/ 974379 h 6857985"/>
                <a:gd name="connsiteX4307" fmla="*/ 2539351 w 6868353"/>
                <a:gd name="connsiteY4307" fmla="*/ 945456 h 6857985"/>
                <a:gd name="connsiteX4308" fmla="*/ 2292947 w 6868353"/>
                <a:gd name="connsiteY4308" fmla="*/ 945370 h 6857985"/>
                <a:gd name="connsiteX4309" fmla="*/ 2257483 w 6868353"/>
                <a:gd name="connsiteY4309" fmla="*/ 963279 h 6857985"/>
                <a:gd name="connsiteX4310" fmla="*/ 2238923 w 6868353"/>
                <a:gd name="connsiteY4310" fmla="*/ 963548 h 6857985"/>
                <a:gd name="connsiteX4311" fmla="*/ 2200500 w 6868353"/>
                <a:gd name="connsiteY4311" fmla="*/ 978611 h 6857985"/>
                <a:gd name="connsiteX4312" fmla="*/ 2188169 w 6868353"/>
                <a:gd name="connsiteY4312" fmla="*/ 1002296 h 6857985"/>
                <a:gd name="connsiteX4313" fmla="*/ 2181742 w 6868353"/>
                <a:gd name="connsiteY4313" fmla="*/ 979135 h 6857985"/>
                <a:gd name="connsiteX4314" fmla="*/ 2150766 w 6868353"/>
                <a:gd name="connsiteY4314" fmla="*/ 1002296 h 6857985"/>
                <a:gd name="connsiteX4315" fmla="*/ 2125411 w 6868353"/>
                <a:gd name="connsiteY4315" fmla="*/ 1013664 h 6857985"/>
                <a:gd name="connsiteX4316" fmla="*/ 2097790 w 6868353"/>
                <a:gd name="connsiteY4316" fmla="*/ 1024834 h 6857985"/>
                <a:gd name="connsiteX4317" fmla="*/ 2128653 w 6868353"/>
                <a:gd name="connsiteY4317" fmla="*/ 1022668 h 6857985"/>
                <a:gd name="connsiteX4318" fmla="*/ 2126770 w 6868353"/>
                <a:gd name="connsiteY4318" fmla="*/ 1018010 h 6857985"/>
                <a:gd name="connsiteX4319" fmla="*/ 2154659 w 6868353"/>
                <a:gd name="connsiteY4319" fmla="*/ 1007902 h 6857985"/>
                <a:gd name="connsiteX4320" fmla="*/ 2172257 w 6868353"/>
                <a:gd name="connsiteY4320" fmla="*/ 1021352 h 6857985"/>
                <a:gd name="connsiteX4321" fmla="*/ 2230061 w 6868353"/>
                <a:gd name="connsiteY4321" fmla="*/ 997851 h 6857985"/>
                <a:gd name="connsiteX4322" fmla="*/ 2256025 w 6868353"/>
                <a:gd name="connsiteY4322" fmla="*/ 984982 h 6857985"/>
                <a:gd name="connsiteX4323" fmla="*/ 2289648 w 6868353"/>
                <a:gd name="connsiteY4323" fmla="*/ 973161 h 6857985"/>
                <a:gd name="connsiteX4324" fmla="*/ 2288657 w 6868353"/>
                <a:gd name="connsiteY4324" fmla="*/ 963845 h 6857985"/>
                <a:gd name="connsiteX4325" fmla="*/ 2324928 w 6868353"/>
                <a:gd name="connsiteY4325" fmla="*/ 955351 h 6857985"/>
                <a:gd name="connsiteX4326" fmla="*/ 2336296 w 6868353"/>
                <a:gd name="connsiteY4326" fmla="*/ 946333 h 6857985"/>
                <a:gd name="connsiteX4327" fmla="*/ 2292947 w 6868353"/>
                <a:gd name="connsiteY4327" fmla="*/ 945370 h 6857985"/>
                <a:gd name="connsiteX4328" fmla="*/ 2477038 w 6868353"/>
                <a:gd name="connsiteY4328" fmla="*/ 941253 h 6857985"/>
                <a:gd name="connsiteX4329" fmla="*/ 2503322 w 6868353"/>
                <a:gd name="connsiteY4329" fmla="*/ 942355 h 6857985"/>
                <a:gd name="connsiteX4330" fmla="*/ 2450260 w 6868353"/>
                <a:gd name="connsiteY4330" fmla="*/ 965955 h 6857985"/>
                <a:gd name="connsiteX4331" fmla="*/ 2455343 w 6868353"/>
                <a:gd name="connsiteY4331" fmla="*/ 947778 h 6857985"/>
                <a:gd name="connsiteX4332" fmla="*/ 2477038 w 6868353"/>
                <a:gd name="connsiteY4332" fmla="*/ 941253 h 6857985"/>
                <a:gd name="connsiteX4333" fmla="*/ 5730455 w 6868353"/>
                <a:gd name="connsiteY4333" fmla="*/ 940770 h 6857985"/>
                <a:gd name="connsiteX4334" fmla="*/ 5822563 w 6868353"/>
                <a:gd name="connsiteY4334" fmla="*/ 1015520 h 6857985"/>
                <a:gd name="connsiteX4335" fmla="*/ 5846501 w 6868353"/>
                <a:gd name="connsiteY4335" fmla="*/ 1056066 h 6857985"/>
                <a:gd name="connsiteX4336" fmla="*/ 5811291 w 6868353"/>
                <a:gd name="connsiteY4336" fmla="*/ 1036642 h 6857985"/>
                <a:gd name="connsiteX4337" fmla="*/ 5808163 w 6868353"/>
                <a:gd name="connsiteY4337" fmla="*/ 1019710 h 6857985"/>
                <a:gd name="connsiteX4338" fmla="*/ 5810655 w 6868353"/>
                <a:gd name="connsiteY4338" fmla="*/ 1013127 h 6857985"/>
                <a:gd name="connsiteX4339" fmla="*/ 5788995 w 6868353"/>
                <a:gd name="connsiteY4339" fmla="*/ 991764 h 6857985"/>
                <a:gd name="connsiteX4340" fmla="*/ 5793313 w 6868353"/>
                <a:gd name="connsiteY4340" fmla="*/ 1015435 h 6857985"/>
                <a:gd name="connsiteX4341" fmla="*/ 5829201 w 6868353"/>
                <a:gd name="connsiteY4341" fmla="*/ 1075772 h 6857985"/>
                <a:gd name="connsiteX4342" fmla="*/ 5808547 w 6868353"/>
                <a:gd name="connsiteY4342" fmla="*/ 1053616 h 6857985"/>
                <a:gd name="connsiteX4343" fmla="*/ 5817479 w 6868353"/>
                <a:gd name="connsiteY4343" fmla="*/ 1073167 h 6857985"/>
                <a:gd name="connsiteX4344" fmla="*/ 5861395 w 6868353"/>
                <a:gd name="connsiteY4344" fmla="*/ 1077032 h 6857985"/>
                <a:gd name="connsiteX4345" fmla="*/ 5910987 w 6868353"/>
                <a:gd name="connsiteY4345" fmla="*/ 1152433 h 6857985"/>
                <a:gd name="connsiteX4346" fmla="*/ 5878835 w 6868353"/>
                <a:gd name="connsiteY4346" fmla="*/ 1127602 h 6857985"/>
                <a:gd name="connsiteX4347" fmla="*/ 5896335 w 6868353"/>
                <a:gd name="connsiteY4347" fmla="*/ 1154967 h 6857985"/>
                <a:gd name="connsiteX4348" fmla="*/ 5938903 w 6868353"/>
                <a:gd name="connsiteY4348" fmla="*/ 1183522 h 6857985"/>
                <a:gd name="connsiteX4349" fmla="*/ 5974623 w 6868353"/>
                <a:gd name="connsiteY4349" fmla="*/ 1234615 h 6857985"/>
                <a:gd name="connsiteX4350" fmla="*/ 5975189 w 6868353"/>
                <a:gd name="connsiteY4350" fmla="*/ 1222950 h 6857985"/>
                <a:gd name="connsiteX4351" fmla="*/ 6020479 w 6868353"/>
                <a:gd name="connsiteY4351" fmla="*/ 1279819 h 6857985"/>
                <a:gd name="connsiteX4352" fmla="*/ 6071331 w 6868353"/>
                <a:gd name="connsiteY4352" fmla="*/ 1347108 h 6857985"/>
                <a:gd name="connsiteX4353" fmla="*/ 6036999 w 6868353"/>
                <a:gd name="connsiteY4353" fmla="*/ 1308020 h 6857985"/>
                <a:gd name="connsiteX4354" fmla="*/ 6001379 w 6868353"/>
                <a:gd name="connsiteY4354" fmla="*/ 1267828 h 6857985"/>
                <a:gd name="connsiteX4355" fmla="*/ 5927607 w 6868353"/>
                <a:gd name="connsiteY4355" fmla="*/ 1188322 h 6857985"/>
                <a:gd name="connsiteX4356" fmla="*/ 5854755 w 6868353"/>
                <a:gd name="connsiteY4356" fmla="*/ 1115441 h 6857985"/>
                <a:gd name="connsiteX4357" fmla="*/ 5788427 w 6868353"/>
                <a:gd name="connsiteY4357" fmla="*/ 1055315 h 6857985"/>
                <a:gd name="connsiteX4358" fmla="*/ 5793341 w 6868353"/>
                <a:gd name="connsiteY4358" fmla="*/ 1043820 h 6857985"/>
                <a:gd name="connsiteX4359" fmla="*/ 5789603 w 6868353"/>
                <a:gd name="connsiteY4359" fmla="*/ 1037222 h 6857985"/>
                <a:gd name="connsiteX4360" fmla="*/ 5805587 w 6868353"/>
                <a:gd name="connsiteY4360" fmla="*/ 1047147 h 6857985"/>
                <a:gd name="connsiteX4361" fmla="*/ 5796995 w 6868353"/>
                <a:gd name="connsiteY4361" fmla="*/ 1036784 h 6857985"/>
                <a:gd name="connsiteX4362" fmla="*/ 5789589 w 6868353"/>
                <a:gd name="connsiteY4362" fmla="*/ 1027652 h 6857985"/>
                <a:gd name="connsiteX4363" fmla="*/ 5779793 w 6868353"/>
                <a:gd name="connsiteY4363" fmla="*/ 1012773 h 6857985"/>
                <a:gd name="connsiteX4364" fmla="*/ 5783559 w 6868353"/>
                <a:gd name="connsiteY4364" fmla="*/ 1002339 h 6857985"/>
                <a:gd name="connsiteX4365" fmla="*/ 5730455 w 6868353"/>
                <a:gd name="connsiteY4365" fmla="*/ 940770 h 6857985"/>
                <a:gd name="connsiteX4366" fmla="*/ 5169139 w 6868353"/>
                <a:gd name="connsiteY4366" fmla="*/ 940763 h 6857985"/>
                <a:gd name="connsiteX4367" fmla="*/ 5204375 w 6868353"/>
                <a:gd name="connsiteY4367" fmla="*/ 965148 h 6857985"/>
                <a:gd name="connsiteX4368" fmla="*/ 5216721 w 6868353"/>
                <a:gd name="connsiteY4368" fmla="*/ 992684 h 6857985"/>
                <a:gd name="connsiteX4369" fmla="*/ 5144931 w 6868353"/>
                <a:gd name="connsiteY4369" fmla="*/ 960618 h 6857985"/>
                <a:gd name="connsiteX4370" fmla="*/ 5206031 w 6868353"/>
                <a:gd name="connsiteY4370" fmla="*/ 976247 h 6857985"/>
                <a:gd name="connsiteX4371" fmla="*/ 5167511 w 6868353"/>
                <a:gd name="connsiteY4371" fmla="*/ 943488 h 6857985"/>
                <a:gd name="connsiteX4372" fmla="*/ 5169139 w 6868353"/>
                <a:gd name="connsiteY4372" fmla="*/ 940763 h 6857985"/>
                <a:gd name="connsiteX4373" fmla="*/ 1823467 w 6868353"/>
                <a:gd name="connsiteY4373" fmla="*/ 936763 h 6857985"/>
                <a:gd name="connsiteX4374" fmla="*/ 1773026 w 6868353"/>
                <a:gd name="connsiteY4374" fmla="*/ 954261 h 6857985"/>
                <a:gd name="connsiteX4375" fmla="*/ 1818966 w 6868353"/>
                <a:gd name="connsiteY4375" fmla="*/ 947012 h 6857985"/>
                <a:gd name="connsiteX4376" fmla="*/ 1823467 w 6868353"/>
                <a:gd name="connsiteY4376" fmla="*/ 936763 h 6857985"/>
                <a:gd name="connsiteX4377" fmla="*/ 2282154 w 6868353"/>
                <a:gd name="connsiteY4377" fmla="*/ 935557 h 6857985"/>
                <a:gd name="connsiteX4378" fmla="*/ 2273282 w 6868353"/>
                <a:gd name="connsiteY4378" fmla="*/ 935715 h 6857985"/>
                <a:gd name="connsiteX4379" fmla="*/ 2245973 w 6868353"/>
                <a:gd name="connsiteY4379" fmla="*/ 947437 h 6857985"/>
                <a:gd name="connsiteX4380" fmla="*/ 2244048 w 6868353"/>
                <a:gd name="connsiteY4380" fmla="*/ 953978 h 6857985"/>
                <a:gd name="connsiteX4381" fmla="*/ 2289379 w 6868353"/>
                <a:gd name="connsiteY4381" fmla="*/ 940670 h 6857985"/>
                <a:gd name="connsiteX4382" fmla="*/ 2282154 w 6868353"/>
                <a:gd name="connsiteY4382" fmla="*/ 935557 h 6857985"/>
                <a:gd name="connsiteX4383" fmla="*/ 2457622 w 6868353"/>
                <a:gd name="connsiteY4383" fmla="*/ 934017 h 6857985"/>
                <a:gd name="connsiteX4384" fmla="*/ 2404943 w 6868353"/>
                <a:gd name="connsiteY4384" fmla="*/ 967145 h 6857985"/>
                <a:gd name="connsiteX4385" fmla="*/ 2457622 w 6868353"/>
                <a:gd name="connsiteY4385" fmla="*/ 934017 h 6857985"/>
                <a:gd name="connsiteX4386" fmla="*/ 4803147 w 6868353"/>
                <a:gd name="connsiteY4386" fmla="*/ 929755 h 6857985"/>
                <a:gd name="connsiteX4387" fmla="*/ 4908195 w 6868353"/>
                <a:gd name="connsiteY4387" fmla="*/ 981754 h 6857985"/>
                <a:gd name="connsiteX4388" fmla="*/ 4906411 w 6868353"/>
                <a:gd name="connsiteY4388" fmla="*/ 987360 h 6857985"/>
                <a:gd name="connsiteX4389" fmla="*/ 4926159 w 6868353"/>
                <a:gd name="connsiteY4389" fmla="*/ 991084 h 6857985"/>
                <a:gd name="connsiteX4390" fmla="*/ 5019695 w 6868353"/>
                <a:gd name="connsiteY4390" fmla="*/ 1047896 h 6857985"/>
                <a:gd name="connsiteX4391" fmla="*/ 5072615 w 6868353"/>
                <a:gd name="connsiteY4391" fmla="*/ 1079481 h 6857985"/>
                <a:gd name="connsiteX4392" fmla="*/ 5211807 w 6868353"/>
                <a:gd name="connsiteY4392" fmla="*/ 1169350 h 6857985"/>
                <a:gd name="connsiteX4393" fmla="*/ 5152277 w 6868353"/>
                <a:gd name="connsiteY4393" fmla="*/ 1130673 h 6857985"/>
                <a:gd name="connsiteX4394" fmla="*/ 5116799 w 6868353"/>
                <a:gd name="connsiteY4394" fmla="*/ 1113826 h 6857985"/>
                <a:gd name="connsiteX4395" fmla="*/ 5035383 w 6868353"/>
                <a:gd name="connsiteY4395" fmla="*/ 1058557 h 6857985"/>
                <a:gd name="connsiteX4396" fmla="*/ 5006911 w 6868353"/>
                <a:gd name="connsiteY4396" fmla="*/ 1049609 h 6857985"/>
                <a:gd name="connsiteX4397" fmla="*/ 4905871 w 6868353"/>
                <a:gd name="connsiteY4397" fmla="*/ 988564 h 6857985"/>
                <a:gd name="connsiteX4398" fmla="*/ 4814799 w 6868353"/>
                <a:gd name="connsiteY4398" fmla="*/ 944733 h 6857985"/>
                <a:gd name="connsiteX4399" fmla="*/ 4803147 w 6868353"/>
                <a:gd name="connsiteY4399" fmla="*/ 929755 h 6857985"/>
                <a:gd name="connsiteX4400" fmla="*/ 5553153 w 6868353"/>
                <a:gd name="connsiteY4400" fmla="*/ 924360 h 6857985"/>
                <a:gd name="connsiteX4401" fmla="*/ 5559775 w 6868353"/>
                <a:gd name="connsiteY4401" fmla="*/ 928439 h 6857985"/>
                <a:gd name="connsiteX4402" fmla="*/ 5607895 w 6868353"/>
                <a:gd name="connsiteY4402" fmla="*/ 945598 h 6857985"/>
                <a:gd name="connsiteX4403" fmla="*/ 5626385 w 6868353"/>
                <a:gd name="connsiteY4403" fmla="*/ 962091 h 6857985"/>
                <a:gd name="connsiteX4404" fmla="*/ 5648315 w 6868353"/>
                <a:gd name="connsiteY4404" fmla="*/ 979476 h 6857985"/>
                <a:gd name="connsiteX4405" fmla="*/ 5616985 w 6868353"/>
                <a:gd name="connsiteY4405" fmla="*/ 964059 h 6857985"/>
                <a:gd name="connsiteX4406" fmla="*/ 5591147 w 6868353"/>
                <a:gd name="connsiteY4406" fmla="*/ 954955 h 6857985"/>
                <a:gd name="connsiteX4407" fmla="*/ 5617565 w 6868353"/>
                <a:gd name="connsiteY4407" fmla="*/ 980906 h 6857985"/>
                <a:gd name="connsiteX4408" fmla="*/ 5633109 w 6868353"/>
                <a:gd name="connsiteY4408" fmla="*/ 994510 h 6857985"/>
                <a:gd name="connsiteX4409" fmla="*/ 5641095 w 6868353"/>
                <a:gd name="connsiteY4409" fmla="*/ 1007280 h 6857985"/>
                <a:gd name="connsiteX4410" fmla="*/ 5624431 w 6868353"/>
                <a:gd name="connsiteY4410" fmla="*/ 991000 h 6857985"/>
                <a:gd name="connsiteX4411" fmla="*/ 5616955 w 6868353"/>
                <a:gd name="connsiteY4411" fmla="*/ 985563 h 6857985"/>
                <a:gd name="connsiteX4412" fmla="*/ 5629655 w 6868353"/>
                <a:gd name="connsiteY4412" fmla="*/ 1005596 h 6857985"/>
                <a:gd name="connsiteX4413" fmla="*/ 5609325 w 6868353"/>
                <a:gd name="connsiteY4413" fmla="*/ 982788 h 6857985"/>
                <a:gd name="connsiteX4414" fmla="*/ 5582839 w 6868353"/>
                <a:gd name="connsiteY4414" fmla="*/ 959670 h 6857985"/>
                <a:gd name="connsiteX4415" fmla="*/ 5554027 w 6868353"/>
                <a:gd name="connsiteY4415" fmla="*/ 927873 h 6857985"/>
                <a:gd name="connsiteX4416" fmla="*/ 5553153 w 6868353"/>
                <a:gd name="connsiteY4416" fmla="*/ 924360 h 6857985"/>
                <a:gd name="connsiteX4417" fmla="*/ 1727029 w 6868353"/>
                <a:gd name="connsiteY4417" fmla="*/ 918882 h 6857985"/>
                <a:gd name="connsiteX4418" fmla="*/ 1670160 w 6868353"/>
                <a:gd name="connsiteY4418" fmla="*/ 954870 h 6857985"/>
                <a:gd name="connsiteX4419" fmla="*/ 1703089 w 6868353"/>
                <a:gd name="connsiteY4419" fmla="*/ 940344 h 6857985"/>
                <a:gd name="connsiteX4420" fmla="*/ 1738114 w 6868353"/>
                <a:gd name="connsiteY4420" fmla="*/ 921799 h 6857985"/>
                <a:gd name="connsiteX4421" fmla="*/ 1727029 w 6868353"/>
                <a:gd name="connsiteY4421" fmla="*/ 918882 h 6857985"/>
                <a:gd name="connsiteX4422" fmla="*/ 2392273 w 6868353"/>
                <a:gd name="connsiteY4422" fmla="*/ 915300 h 6857985"/>
                <a:gd name="connsiteX4423" fmla="*/ 2304513 w 6868353"/>
                <a:gd name="connsiteY4423" fmla="*/ 936281 h 6857985"/>
                <a:gd name="connsiteX4424" fmla="*/ 2353992 w 6868353"/>
                <a:gd name="connsiteY4424" fmla="*/ 937442 h 6857985"/>
                <a:gd name="connsiteX4425" fmla="*/ 2392273 w 6868353"/>
                <a:gd name="connsiteY4425" fmla="*/ 915300 h 6857985"/>
                <a:gd name="connsiteX4426" fmla="*/ 2541489 w 6868353"/>
                <a:gd name="connsiteY4426" fmla="*/ 913050 h 6857985"/>
                <a:gd name="connsiteX4427" fmla="*/ 2529767 w 6868353"/>
                <a:gd name="connsiteY4427" fmla="*/ 922988 h 6857985"/>
                <a:gd name="connsiteX4428" fmla="*/ 2529824 w 6868353"/>
                <a:gd name="connsiteY4428" fmla="*/ 930562 h 6857985"/>
                <a:gd name="connsiteX4429" fmla="*/ 2511519 w 6868353"/>
                <a:gd name="connsiteY4429" fmla="*/ 919619 h 6857985"/>
                <a:gd name="connsiteX4430" fmla="*/ 2541489 w 6868353"/>
                <a:gd name="connsiteY4430" fmla="*/ 913050 h 6857985"/>
                <a:gd name="connsiteX4431" fmla="*/ 2646733 w 6868353"/>
                <a:gd name="connsiteY4431" fmla="*/ 912880 h 6857985"/>
                <a:gd name="connsiteX4432" fmla="*/ 2554103 w 6868353"/>
                <a:gd name="connsiteY4432" fmla="*/ 942525 h 6857985"/>
                <a:gd name="connsiteX4433" fmla="*/ 2553990 w 6868353"/>
                <a:gd name="connsiteY4433" fmla="*/ 933224 h 6857985"/>
                <a:gd name="connsiteX4434" fmla="*/ 2569067 w 6868353"/>
                <a:gd name="connsiteY4434" fmla="*/ 930492 h 6857985"/>
                <a:gd name="connsiteX4435" fmla="*/ 2646733 w 6868353"/>
                <a:gd name="connsiteY4435" fmla="*/ 912880 h 6857985"/>
                <a:gd name="connsiteX4436" fmla="*/ 4956413 w 6868353"/>
                <a:gd name="connsiteY4436" fmla="*/ 905023 h 6857985"/>
                <a:gd name="connsiteX4437" fmla="*/ 5002791 w 6868353"/>
                <a:gd name="connsiteY4437" fmla="*/ 929218 h 6857985"/>
                <a:gd name="connsiteX4438" fmla="*/ 4956413 w 6868353"/>
                <a:gd name="connsiteY4438" fmla="*/ 905023 h 6857985"/>
                <a:gd name="connsiteX4439" fmla="*/ 2673020 w 6868353"/>
                <a:gd name="connsiteY4439" fmla="*/ 902497 h 6857985"/>
                <a:gd name="connsiteX4440" fmla="*/ 2669182 w 6868353"/>
                <a:gd name="connsiteY4440" fmla="*/ 904119 h 6857985"/>
                <a:gd name="connsiteX4441" fmla="*/ 2666733 w 6868353"/>
                <a:gd name="connsiteY4441" fmla="*/ 904142 h 6857985"/>
                <a:gd name="connsiteX4442" fmla="*/ 1488467 w 6868353"/>
                <a:gd name="connsiteY4442" fmla="*/ 893340 h 6857985"/>
                <a:gd name="connsiteX4443" fmla="*/ 1464995 w 6868353"/>
                <a:gd name="connsiteY4443" fmla="*/ 905787 h 6857985"/>
                <a:gd name="connsiteX4444" fmla="*/ 1460804 w 6868353"/>
                <a:gd name="connsiteY4444" fmla="*/ 916928 h 6857985"/>
                <a:gd name="connsiteX4445" fmla="*/ 1438507 w 6868353"/>
                <a:gd name="connsiteY4445" fmla="*/ 928155 h 6857985"/>
                <a:gd name="connsiteX4446" fmla="*/ 1444693 w 6868353"/>
                <a:gd name="connsiteY4446" fmla="*/ 911478 h 6857985"/>
                <a:gd name="connsiteX4447" fmla="*/ 1404600 w 6868353"/>
                <a:gd name="connsiteY4447" fmla="*/ 937768 h 6857985"/>
                <a:gd name="connsiteX4448" fmla="*/ 1406158 w 6868353"/>
                <a:gd name="connsiteY4448" fmla="*/ 917396 h 6857985"/>
                <a:gd name="connsiteX4449" fmla="*/ 1387640 w 6868353"/>
                <a:gd name="connsiteY4449" fmla="*/ 941732 h 6857985"/>
                <a:gd name="connsiteX4450" fmla="*/ 1382119 w 6868353"/>
                <a:gd name="connsiteY4450" fmla="*/ 948598 h 6857985"/>
                <a:gd name="connsiteX4451" fmla="*/ 1371048 w 6868353"/>
                <a:gd name="connsiteY4451" fmla="*/ 956031 h 6857985"/>
                <a:gd name="connsiteX4452" fmla="*/ 1351185 w 6868353"/>
                <a:gd name="connsiteY4452" fmla="*/ 968517 h 6857985"/>
                <a:gd name="connsiteX4453" fmla="*/ 1360784 w 6868353"/>
                <a:gd name="connsiteY4453" fmla="*/ 975468 h 6857985"/>
                <a:gd name="connsiteX4454" fmla="*/ 1461384 w 6868353"/>
                <a:gd name="connsiteY4454" fmla="*/ 931680 h 6857985"/>
                <a:gd name="connsiteX4455" fmla="*/ 1487717 w 6868353"/>
                <a:gd name="connsiteY4455" fmla="*/ 909468 h 6857985"/>
                <a:gd name="connsiteX4456" fmla="*/ 1488467 w 6868353"/>
                <a:gd name="connsiteY4456" fmla="*/ 893340 h 6857985"/>
                <a:gd name="connsiteX4457" fmla="*/ 2673971 w 6868353"/>
                <a:gd name="connsiteY4457" fmla="*/ 893088 h 6857985"/>
                <a:gd name="connsiteX4458" fmla="*/ 2652834 w 6868353"/>
                <a:gd name="connsiteY4458" fmla="*/ 904272 h 6857985"/>
                <a:gd name="connsiteX4459" fmla="*/ 2666733 w 6868353"/>
                <a:gd name="connsiteY4459" fmla="*/ 904142 h 6857985"/>
                <a:gd name="connsiteX4460" fmla="*/ 2649833 w 6868353"/>
                <a:gd name="connsiteY4460" fmla="*/ 908562 h 6857985"/>
                <a:gd name="connsiteX4461" fmla="*/ 2673971 w 6868353"/>
                <a:gd name="connsiteY4461" fmla="*/ 893088 h 6857985"/>
                <a:gd name="connsiteX4462" fmla="*/ 1342507 w 6868353"/>
                <a:gd name="connsiteY4462" fmla="*/ 891191 h 6857985"/>
                <a:gd name="connsiteX4463" fmla="*/ 1384284 w 6868353"/>
                <a:gd name="connsiteY4463" fmla="*/ 893895 h 6857985"/>
                <a:gd name="connsiteX4464" fmla="*/ 1327726 w 6868353"/>
                <a:gd name="connsiteY4464" fmla="*/ 936041 h 6857985"/>
                <a:gd name="connsiteX4465" fmla="*/ 1281164 w 6868353"/>
                <a:gd name="connsiteY4465" fmla="*/ 981825 h 6857985"/>
                <a:gd name="connsiteX4466" fmla="*/ 1314815 w 6868353"/>
                <a:gd name="connsiteY4466" fmla="*/ 970443 h 6857985"/>
                <a:gd name="connsiteX4467" fmla="*/ 1275557 w 6868353"/>
                <a:gd name="connsiteY4467" fmla="*/ 998955 h 6857985"/>
                <a:gd name="connsiteX4468" fmla="*/ 1240094 w 6868353"/>
                <a:gd name="connsiteY4468" fmla="*/ 1016128 h 6857985"/>
                <a:gd name="connsiteX4469" fmla="*/ 1245445 w 6868353"/>
                <a:gd name="connsiteY4469" fmla="*/ 999153 h 6857985"/>
                <a:gd name="connsiteX4470" fmla="*/ 1216734 w 6868353"/>
                <a:gd name="connsiteY4470" fmla="*/ 1013636 h 6857985"/>
                <a:gd name="connsiteX4471" fmla="*/ 1187769 w 6868353"/>
                <a:gd name="connsiteY4471" fmla="*/ 1029832 h 6857985"/>
                <a:gd name="connsiteX4472" fmla="*/ 1215262 w 6868353"/>
                <a:gd name="connsiteY4472" fmla="*/ 999451 h 6857985"/>
                <a:gd name="connsiteX4473" fmla="*/ 1225229 w 6868353"/>
                <a:gd name="connsiteY4473" fmla="*/ 1006147 h 6857985"/>
                <a:gd name="connsiteX4474" fmla="*/ 1241170 w 6868353"/>
                <a:gd name="connsiteY4474" fmla="*/ 975299 h 6857985"/>
                <a:gd name="connsiteX4475" fmla="*/ 1251009 w 6868353"/>
                <a:gd name="connsiteY4475" fmla="*/ 982066 h 6857985"/>
                <a:gd name="connsiteX4476" fmla="*/ 1243109 w 6868353"/>
                <a:gd name="connsiteY4476" fmla="*/ 969522 h 6857985"/>
                <a:gd name="connsiteX4477" fmla="*/ 1289502 w 6868353"/>
                <a:gd name="connsiteY4477" fmla="*/ 938391 h 6857985"/>
                <a:gd name="connsiteX4478" fmla="*/ 1266483 w 6868353"/>
                <a:gd name="connsiteY4478" fmla="*/ 971604 h 6857985"/>
                <a:gd name="connsiteX4479" fmla="*/ 1295292 w 6868353"/>
                <a:gd name="connsiteY4479" fmla="*/ 956795 h 6857985"/>
                <a:gd name="connsiteX4480" fmla="*/ 1292319 w 6868353"/>
                <a:gd name="connsiteY4480" fmla="*/ 947636 h 6857985"/>
                <a:gd name="connsiteX4481" fmla="*/ 1336957 w 6868353"/>
                <a:gd name="connsiteY4481" fmla="*/ 922705 h 6857985"/>
                <a:gd name="connsiteX4482" fmla="*/ 1341048 w 6868353"/>
                <a:gd name="connsiteY4482" fmla="*/ 911549 h 6857985"/>
                <a:gd name="connsiteX4483" fmla="*/ 1303036 w 6868353"/>
                <a:gd name="connsiteY4483" fmla="*/ 933790 h 6857985"/>
                <a:gd name="connsiteX4484" fmla="*/ 1319175 w 6868353"/>
                <a:gd name="connsiteY4484" fmla="*/ 911705 h 6857985"/>
                <a:gd name="connsiteX4485" fmla="*/ 1342507 w 6868353"/>
                <a:gd name="connsiteY4485" fmla="*/ 891191 h 6857985"/>
                <a:gd name="connsiteX4486" fmla="*/ 5709475 w 6868353"/>
                <a:gd name="connsiteY4486" fmla="*/ 890384 h 6857985"/>
                <a:gd name="connsiteX4487" fmla="*/ 5749369 w 6868353"/>
                <a:gd name="connsiteY4487" fmla="*/ 914890 h 6857985"/>
                <a:gd name="connsiteX4488" fmla="*/ 5743451 w 6868353"/>
                <a:gd name="connsiteY4488" fmla="*/ 913857 h 6857985"/>
                <a:gd name="connsiteX4489" fmla="*/ 5761983 w 6868353"/>
                <a:gd name="connsiteY4489" fmla="*/ 928764 h 6857985"/>
                <a:gd name="connsiteX4490" fmla="*/ 5709475 w 6868353"/>
                <a:gd name="connsiteY4490" fmla="*/ 890384 h 6857985"/>
                <a:gd name="connsiteX4491" fmla="*/ 4834505 w 6868353"/>
                <a:gd name="connsiteY4491" fmla="*/ 886477 h 6857985"/>
                <a:gd name="connsiteX4492" fmla="*/ 4840933 w 6868353"/>
                <a:gd name="connsiteY4492" fmla="*/ 902276 h 6857985"/>
                <a:gd name="connsiteX4493" fmla="*/ 4863499 w 6868353"/>
                <a:gd name="connsiteY4493" fmla="*/ 915896 h 6857985"/>
                <a:gd name="connsiteX4494" fmla="*/ 4886107 w 6868353"/>
                <a:gd name="connsiteY4494" fmla="*/ 929557 h 6857985"/>
                <a:gd name="connsiteX4495" fmla="*/ 4925719 w 6868353"/>
                <a:gd name="connsiteY4495" fmla="*/ 947508 h 6857985"/>
                <a:gd name="connsiteX4496" fmla="*/ 4934059 w 6868353"/>
                <a:gd name="connsiteY4496" fmla="*/ 945923 h 6857985"/>
                <a:gd name="connsiteX4497" fmla="*/ 4979843 w 6868353"/>
                <a:gd name="connsiteY4497" fmla="*/ 986172 h 6857985"/>
                <a:gd name="connsiteX4498" fmla="*/ 4826167 w 6868353"/>
                <a:gd name="connsiteY4498" fmla="*/ 898666 h 6857985"/>
                <a:gd name="connsiteX4499" fmla="*/ 4834505 w 6868353"/>
                <a:gd name="connsiteY4499" fmla="*/ 886477 h 6857985"/>
                <a:gd name="connsiteX4500" fmla="*/ 2528761 w 6868353"/>
                <a:gd name="connsiteY4500" fmla="*/ 883631 h 6857985"/>
                <a:gd name="connsiteX4501" fmla="*/ 2538077 w 6868353"/>
                <a:gd name="connsiteY4501" fmla="*/ 889407 h 6857985"/>
                <a:gd name="connsiteX4502" fmla="*/ 2526907 w 6868353"/>
                <a:gd name="connsiteY4502" fmla="*/ 893300 h 6857985"/>
                <a:gd name="connsiteX4503" fmla="*/ 2516374 w 6868353"/>
                <a:gd name="connsiteY4503" fmla="*/ 897533 h 6857985"/>
                <a:gd name="connsiteX4504" fmla="*/ 2496823 w 6868353"/>
                <a:gd name="connsiteY4504" fmla="*/ 905575 h 6857985"/>
                <a:gd name="connsiteX4505" fmla="*/ 2464531 w 6868353"/>
                <a:gd name="connsiteY4505" fmla="*/ 919802 h 6857985"/>
                <a:gd name="connsiteX4506" fmla="*/ 2433781 w 6868353"/>
                <a:gd name="connsiteY4506" fmla="*/ 941449 h 6857985"/>
                <a:gd name="connsiteX4507" fmla="*/ 2408780 w 6868353"/>
                <a:gd name="connsiteY4507" fmla="*/ 945342 h 6857985"/>
                <a:gd name="connsiteX4508" fmla="*/ 2382561 w 6868353"/>
                <a:gd name="connsiteY4508" fmla="*/ 952364 h 6857985"/>
                <a:gd name="connsiteX4509" fmla="*/ 2392825 w 6868353"/>
                <a:gd name="connsiteY4509" fmla="*/ 966719 h 6857985"/>
                <a:gd name="connsiteX4510" fmla="*/ 2353581 w 6868353"/>
                <a:gd name="connsiteY4510" fmla="*/ 970188 h 6857985"/>
                <a:gd name="connsiteX4511" fmla="*/ 2328396 w 6868353"/>
                <a:gd name="connsiteY4511" fmla="*/ 992712 h 6857985"/>
                <a:gd name="connsiteX4512" fmla="*/ 2271597 w 6868353"/>
                <a:gd name="connsiteY4512" fmla="*/ 1005156 h 6857985"/>
                <a:gd name="connsiteX4513" fmla="*/ 2260583 w 6868353"/>
                <a:gd name="connsiteY4513" fmla="*/ 1014740 h 6857985"/>
                <a:gd name="connsiteX4514" fmla="*/ 2279709 w 6868353"/>
                <a:gd name="connsiteY4514" fmla="*/ 1007251 h 6857985"/>
                <a:gd name="connsiteX4515" fmla="*/ 2298750 w 6868353"/>
                <a:gd name="connsiteY4515" fmla="*/ 1001164 h 6857985"/>
                <a:gd name="connsiteX4516" fmla="*/ 2289577 w 6868353"/>
                <a:gd name="connsiteY4516" fmla="*/ 1006841 h 6857985"/>
                <a:gd name="connsiteX4517" fmla="*/ 2269205 w 6868353"/>
                <a:gd name="connsiteY4517" fmla="*/ 1020601 h 6857985"/>
                <a:gd name="connsiteX4518" fmla="*/ 2223095 w 6868353"/>
                <a:gd name="connsiteY4518" fmla="*/ 1052710 h 6857985"/>
                <a:gd name="connsiteX4519" fmla="*/ 2179392 w 6868353"/>
                <a:gd name="connsiteY4519" fmla="*/ 1067504 h 6857985"/>
                <a:gd name="connsiteX4520" fmla="*/ 2174097 w 6868353"/>
                <a:gd name="connsiteY4520" fmla="*/ 1053743 h 6857985"/>
                <a:gd name="connsiteX4521" fmla="*/ 2223279 w 6868353"/>
                <a:gd name="connsiteY4521" fmla="*/ 1029803 h 6857985"/>
                <a:gd name="connsiteX4522" fmla="*/ 2254835 w 6868353"/>
                <a:gd name="connsiteY4522" fmla="*/ 1013169 h 6857985"/>
                <a:gd name="connsiteX4523" fmla="*/ 2271583 w 6868353"/>
                <a:gd name="connsiteY4523" fmla="*/ 1004122 h 6857985"/>
                <a:gd name="connsiteX4524" fmla="*/ 2289053 w 6868353"/>
                <a:gd name="connsiteY4524" fmla="*/ 995529 h 6857985"/>
                <a:gd name="connsiteX4525" fmla="*/ 2357998 w 6868353"/>
                <a:gd name="connsiteY4525" fmla="*/ 960589 h 6857985"/>
                <a:gd name="connsiteX4526" fmla="*/ 2414697 w 6868353"/>
                <a:gd name="connsiteY4526" fmla="*/ 930817 h 6857985"/>
                <a:gd name="connsiteX4527" fmla="*/ 2424211 w 6868353"/>
                <a:gd name="connsiteY4527" fmla="*/ 936111 h 6857985"/>
                <a:gd name="connsiteX4528" fmla="*/ 2471864 w 6868353"/>
                <a:gd name="connsiteY4528" fmla="*/ 911775 h 6857985"/>
                <a:gd name="connsiteX4529" fmla="*/ 2528761 w 6868353"/>
                <a:gd name="connsiteY4529" fmla="*/ 883631 h 6857985"/>
                <a:gd name="connsiteX4530" fmla="*/ 2625469 w 6868353"/>
                <a:gd name="connsiteY4530" fmla="*/ 882456 h 6857985"/>
                <a:gd name="connsiteX4531" fmla="*/ 2620018 w 6868353"/>
                <a:gd name="connsiteY4531" fmla="*/ 895155 h 6857985"/>
                <a:gd name="connsiteX4532" fmla="*/ 2550606 w 6868353"/>
                <a:gd name="connsiteY4532" fmla="*/ 909539 h 6857985"/>
                <a:gd name="connsiteX4533" fmla="*/ 2620160 w 6868353"/>
                <a:gd name="connsiteY4533" fmla="*/ 885755 h 6857985"/>
                <a:gd name="connsiteX4534" fmla="*/ 2625469 w 6868353"/>
                <a:gd name="connsiteY4534" fmla="*/ 882456 h 6857985"/>
                <a:gd name="connsiteX4535" fmla="*/ 2583819 w 6868353"/>
                <a:gd name="connsiteY4535" fmla="*/ 881055 h 6857985"/>
                <a:gd name="connsiteX4536" fmla="*/ 2526298 w 6868353"/>
                <a:gd name="connsiteY4536" fmla="*/ 906708 h 6857985"/>
                <a:gd name="connsiteX4537" fmla="*/ 2533150 w 6868353"/>
                <a:gd name="connsiteY4537" fmla="*/ 897945 h 6857985"/>
                <a:gd name="connsiteX4538" fmla="*/ 2583819 w 6868353"/>
                <a:gd name="connsiteY4538" fmla="*/ 881055 h 6857985"/>
                <a:gd name="connsiteX4539" fmla="*/ 4953495 w 6868353"/>
                <a:gd name="connsiteY4539" fmla="*/ 877473 h 6857985"/>
                <a:gd name="connsiteX4540" fmla="*/ 4963435 w 6868353"/>
                <a:gd name="connsiteY4540" fmla="*/ 898850 h 6857985"/>
                <a:gd name="connsiteX4541" fmla="*/ 4953495 w 6868353"/>
                <a:gd name="connsiteY4541" fmla="*/ 877473 h 6857985"/>
                <a:gd name="connsiteX4542" fmla="*/ 5196405 w 6868353"/>
                <a:gd name="connsiteY4542" fmla="*/ 876057 h 6857985"/>
                <a:gd name="connsiteX4543" fmla="*/ 5218831 w 6868353"/>
                <a:gd name="connsiteY4543" fmla="*/ 909496 h 6857985"/>
                <a:gd name="connsiteX4544" fmla="*/ 5260069 w 6868353"/>
                <a:gd name="connsiteY4544" fmla="*/ 937244 h 6857985"/>
                <a:gd name="connsiteX4545" fmla="*/ 5243379 w 6868353"/>
                <a:gd name="connsiteY4545" fmla="*/ 920609 h 6857985"/>
                <a:gd name="connsiteX4546" fmla="*/ 5222497 w 6868353"/>
                <a:gd name="connsiteY4546" fmla="*/ 915046 h 6857985"/>
                <a:gd name="connsiteX4547" fmla="*/ 5196405 w 6868353"/>
                <a:gd name="connsiteY4547" fmla="*/ 876057 h 6857985"/>
                <a:gd name="connsiteX4548" fmla="*/ 5551975 w 6868353"/>
                <a:gd name="connsiteY4548" fmla="*/ 875973 h 6857985"/>
                <a:gd name="connsiteX4549" fmla="*/ 5640063 w 6868353"/>
                <a:gd name="connsiteY4549" fmla="*/ 943870 h 6857985"/>
                <a:gd name="connsiteX4550" fmla="*/ 5645073 w 6868353"/>
                <a:gd name="connsiteY4550" fmla="*/ 933125 h 6857985"/>
                <a:gd name="connsiteX4551" fmla="*/ 5660873 w 6868353"/>
                <a:gd name="connsiteY4551" fmla="*/ 941874 h 6857985"/>
                <a:gd name="connsiteX4552" fmla="*/ 5678045 w 6868353"/>
                <a:gd name="connsiteY4552" fmla="*/ 958084 h 6857985"/>
                <a:gd name="connsiteX4553" fmla="*/ 5718479 w 6868353"/>
                <a:gd name="connsiteY4553" fmla="*/ 990886 h 6857985"/>
                <a:gd name="connsiteX4554" fmla="*/ 5684657 w 6868353"/>
                <a:gd name="connsiteY4554" fmla="*/ 956286 h 6857985"/>
                <a:gd name="connsiteX4555" fmla="*/ 5723829 w 6868353"/>
                <a:gd name="connsiteY4555" fmla="*/ 980268 h 6857985"/>
                <a:gd name="connsiteX4556" fmla="*/ 5749071 w 6868353"/>
                <a:gd name="connsiteY4556" fmla="*/ 1019328 h 6857985"/>
                <a:gd name="connsiteX4557" fmla="*/ 5751775 w 6868353"/>
                <a:gd name="connsiteY4557" fmla="*/ 1014019 h 6857985"/>
                <a:gd name="connsiteX4558" fmla="*/ 5738283 w 6868353"/>
                <a:gd name="connsiteY4558" fmla="*/ 976941 h 6857985"/>
                <a:gd name="connsiteX4559" fmla="*/ 5781363 w 6868353"/>
                <a:gd name="connsiteY4559" fmla="*/ 1019299 h 6857985"/>
                <a:gd name="connsiteX4560" fmla="*/ 5779439 w 6868353"/>
                <a:gd name="connsiteY4560" fmla="*/ 1047713 h 6857985"/>
                <a:gd name="connsiteX4561" fmla="*/ 5682717 w 6868353"/>
                <a:gd name="connsiteY4561" fmla="*/ 973416 h 6857985"/>
                <a:gd name="connsiteX4562" fmla="*/ 5695627 w 6868353"/>
                <a:gd name="connsiteY4562" fmla="*/ 998715 h 6857985"/>
                <a:gd name="connsiteX4563" fmla="*/ 5729139 w 6868353"/>
                <a:gd name="connsiteY4563" fmla="*/ 1033159 h 6857985"/>
                <a:gd name="connsiteX4564" fmla="*/ 5704067 w 6868353"/>
                <a:gd name="connsiteY4564" fmla="*/ 994255 h 6857985"/>
                <a:gd name="connsiteX4565" fmla="*/ 5764459 w 6868353"/>
                <a:gd name="connsiteY4565" fmla="*/ 1052908 h 6857985"/>
                <a:gd name="connsiteX4566" fmla="*/ 5797179 w 6868353"/>
                <a:gd name="connsiteY4566" fmla="*/ 1083191 h 6857985"/>
                <a:gd name="connsiteX4567" fmla="*/ 5830475 w 6868353"/>
                <a:gd name="connsiteY4567" fmla="*/ 1113982 h 6857985"/>
                <a:gd name="connsiteX4568" fmla="*/ 5895853 w 6868353"/>
                <a:gd name="connsiteY4568" fmla="*/ 1175948 h 6857985"/>
                <a:gd name="connsiteX4569" fmla="*/ 5950995 w 6868353"/>
                <a:gd name="connsiteY4569" fmla="*/ 1239995 h 6857985"/>
                <a:gd name="connsiteX4570" fmla="*/ 5994825 w 6868353"/>
                <a:gd name="connsiteY4570" fmla="*/ 1280145 h 6857985"/>
                <a:gd name="connsiteX4571" fmla="*/ 6018977 w 6868353"/>
                <a:gd name="connsiteY4571" fmla="*/ 1305401 h 6857985"/>
                <a:gd name="connsiteX4572" fmla="*/ 6043667 w 6868353"/>
                <a:gd name="connsiteY4572" fmla="*/ 1333446 h 6857985"/>
                <a:gd name="connsiteX4573" fmla="*/ 6137063 w 6868353"/>
                <a:gd name="connsiteY4573" fmla="*/ 1459855 h 6857985"/>
                <a:gd name="connsiteX4574" fmla="*/ 6110375 w 6868353"/>
                <a:gd name="connsiteY4574" fmla="*/ 1428257 h 6857985"/>
                <a:gd name="connsiteX4575" fmla="*/ 6096303 w 6868353"/>
                <a:gd name="connsiteY4575" fmla="*/ 1409286 h 6857985"/>
                <a:gd name="connsiteX4576" fmla="*/ 6087101 w 6868353"/>
                <a:gd name="connsiteY4576" fmla="*/ 1393996 h 6857985"/>
                <a:gd name="connsiteX4577" fmla="*/ 6075747 w 6868353"/>
                <a:gd name="connsiteY4577" fmla="*/ 1390287 h 6857985"/>
                <a:gd name="connsiteX4578" fmla="*/ 6059977 w 6868353"/>
                <a:gd name="connsiteY4578" fmla="*/ 1373284 h 6857985"/>
                <a:gd name="connsiteX4579" fmla="*/ 6016939 w 6868353"/>
                <a:gd name="connsiteY4579" fmla="*/ 1314207 h 6857985"/>
                <a:gd name="connsiteX4580" fmla="*/ 6000487 w 6868353"/>
                <a:gd name="connsiteY4580" fmla="*/ 1294882 h 6857985"/>
                <a:gd name="connsiteX4581" fmla="*/ 5981559 w 6868353"/>
                <a:gd name="connsiteY4581" fmla="*/ 1274836 h 6857985"/>
                <a:gd name="connsiteX4582" fmla="*/ 5939499 w 6868353"/>
                <a:gd name="connsiteY4582" fmla="*/ 1231572 h 6857985"/>
                <a:gd name="connsiteX4583" fmla="*/ 5893855 w 6868353"/>
                <a:gd name="connsiteY4583" fmla="*/ 1185278 h 6857985"/>
                <a:gd name="connsiteX4584" fmla="*/ 5845425 w 6868353"/>
                <a:gd name="connsiteY4584" fmla="*/ 1139041 h 6857985"/>
                <a:gd name="connsiteX4585" fmla="*/ 5797843 w 6868353"/>
                <a:gd name="connsiteY4585" fmla="*/ 1092973 h 6857985"/>
                <a:gd name="connsiteX4586" fmla="*/ 5775219 w 6868353"/>
                <a:gd name="connsiteY4586" fmla="*/ 1070322 h 6857985"/>
                <a:gd name="connsiteX4587" fmla="*/ 5753135 w 6868353"/>
                <a:gd name="connsiteY4587" fmla="*/ 1048831 h 6857985"/>
                <a:gd name="connsiteX4588" fmla="*/ 5733059 w 6868353"/>
                <a:gd name="connsiteY4588" fmla="*/ 1062507 h 6857985"/>
                <a:gd name="connsiteX4589" fmla="*/ 5735523 w 6868353"/>
                <a:gd name="connsiteY4589" fmla="*/ 1045802 h 6857985"/>
                <a:gd name="connsiteX4590" fmla="*/ 5661283 w 6868353"/>
                <a:gd name="connsiteY4590" fmla="*/ 952520 h 6857985"/>
                <a:gd name="connsiteX4591" fmla="*/ 5656343 w 6868353"/>
                <a:gd name="connsiteY4591" fmla="*/ 963704 h 6857985"/>
                <a:gd name="connsiteX4592" fmla="*/ 5619719 w 6868353"/>
                <a:gd name="connsiteY4592" fmla="*/ 946999 h 6857985"/>
                <a:gd name="connsiteX4593" fmla="*/ 5602459 w 6868353"/>
                <a:gd name="connsiteY4593" fmla="*/ 916306 h 6857985"/>
                <a:gd name="connsiteX4594" fmla="*/ 5581281 w 6868353"/>
                <a:gd name="connsiteY4594" fmla="*/ 908053 h 6857985"/>
                <a:gd name="connsiteX4595" fmla="*/ 5551975 w 6868353"/>
                <a:gd name="connsiteY4595" fmla="*/ 875973 h 6857985"/>
                <a:gd name="connsiteX4596" fmla="*/ 2018836 w 6868353"/>
                <a:gd name="connsiteY4596" fmla="*/ 875179 h 6857985"/>
                <a:gd name="connsiteX4597" fmla="*/ 1970900 w 6868353"/>
                <a:gd name="connsiteY4597" fmla="*/ 884650 h 6857985"/>
                <a:gd name="connsiteX4598" fmla="*/ 1952892 w 6868353"/>
                <a:gd name="connsiteY4598" fmla="*/ 895962 h 6857985"/>
                <a:gd name="connsiteX4599" fmla="*/ 1950301 w 6868353"/>
                <a:gd name="connsiteY4599" fmla="*/ 901016 h 6857985"/>
                <a:gd name="connsiteX4600" fmla="*/ 1971579 w 6868353"/>
                <a:gd name="connsiteY4600" fmla="*/ 908279 h 6857985"/>
                <a:gd name="connsiteX4601" fmla="*/ 2009875 w 6868353"/>
                <a:gd name="connsiteY4601" fmla="*/ 880785 h 6857985"/>
                <a:gd name="connsiteX4602" fmla="*/ 2018836 w 6868353"/>
                <a:gd name="connsiteY4602" fmla="*/ 875179 h 6857985"/>
                <a:gd name="connsiteX4603" fmla="*/ 5030823 w 6868353"/>
                <a:gd name="connsiteY4603" fmla="*/ 871569 h 6857985"/>
                <a:gd name="connsiteX4604" fmla="*/ 5046283 w 6868353"/>
                <a:gd name="connsiteY4604" fmla="*/ 892833 h 6857985"/>
                <a:gd name="connsiteX4605" fmla="*/ 5085739 w 6868353"/>
                <a:gd name="connsiteY4605" fmla="*/ 906976 h 6857985"/>
                <a:gd name="connsiteX4606" fmla="*/ 5044075 w 6868353"/>
                <a:gd name="connsiteY4606" fmla="*/ 881833 h 6857985"/>
                <a:gd name="connsiteX4607" fmla="*/ 5030823 w 6868353"/>
                <a:gd name="connsiteY4607" fmla="*/ 871569 h 6857985"/>
                <a:gd name="connsiteX4608" fmla="*/ 1357881 w 6868353"/>
                <a:gd name="connsiteY4608" fmla="*/ 866685 h 6857985"/>
                <a:gd name="connsiteX4609" fmla="*/ 1332922 w 6868353"/>
                <a:gd name="connsiteY4609" fmla="*/ 884027 h 6857985"/>
                <a:gd name="connsiteX4610" fmla="*/ 1303914 w 6868353"/>
                <a:gd name="connsiteY4610" fmla="*/ 895990 h 6857985"/>
                <a:gd name="connsiteX4611" fmla="*/ 1284943 w 6868353"/>
                <a:gd name="connsiteY4611" fmla="*/ 900421 h 6857985"/>
                <a:gd name="connsiteX4612" fmla="*/ 1243732 w 6868353"/>
                <a:gd name="connsiteY4612" fmla="*/ 913319 h 6857985"/>
                <a:gd name="connsiteX4613" fmla="*/ 1299115 w 6868353"/>
                <a:gd name="connsiteY4613" fmla="*/ 886278 h 6857985"/>
                <a:gd name="connsiteX4614" fmla="*/ 1357881 w 6868353"/>
                <a:gd name="connsiteY4614" fmla="*/ 866685 h 6857985"/>
                <a:gd name="connsiteX4615" fmla="*/ 2677907 w 6868353"/>
                <a:gd name="connsiteY4615" fmla="*/ 861051 h 6857985"/>
                <a:gd name="connsiteX4616" fmla="*/ 2717292 w 6868353"/>
                <a:gd name="connsiteY4616" fmla="*/ 863373 h 6857985"/>
                <a:gd name="connsiteX4617" fmla="*/ 2680441 w 6868353"/>
                <a:gd name="connsiteY4617" fmla="*/ 875590 h 6857985"/>
                <a:gd name="connsiteX4618" fmla="*/ 2650711 w 6868353"/>
                <a:gd name="connsiteY4618" fmla="*/ 884311 h 6857985"/>
                <a:gd name="connsiteX4619" fmla="*/ 2626134 w 6868353"/>
                <a:gd name="connsiteY4619" fmla="*/ 886520 h 6857985"/>
                <a:gd name="connsiteX4620" fmla="*/ 2671621 w 6868353"/>
                <a:gd name="connsiteY4620" fmla="*/ 869290 h 6857985"/>
                <a:gd name="connsiteX4621" fmla="*/ 2635180 w 6868353"/>
                <a:gd name="connsiteY4621" fmla="*/ 883037 h 6857985"/>
                <a:gd name="connsiteX4622" fmla="*/ 2642075 w 6868353"/>
                <a:gd name="connsiteY4622" fmla="*/ 874288 h 6857985"/>
                <a:gd name="connsiteX4623" fmla="*/ 2677907 w 6868353"/>
                <a:gd name="connsiteY4623" fmla="*/ 861051 h 6857985"/>
                <a:gd name="connsiteX4624" fmla="*/ 2166636 w 6868353"/>
                <a:gd name="connsiteY4624" fmla="*/ 857341 h 6857985"/>
                <a:gd name="connsiteX4625" fmla="*/ 2110971 w 6868353"/>
                <a:gd name="connsiteY4625" fmla="*/ 878690 h 6857985"/>
                <a:gd name="connsiteX4626" fmla="*/ 2090230 w 6868353"/>
                <a:gd name="connsiteY4626" fmla="*/ 893753 h 6857985"/>
                <a:gd name="connsiteX4627" fmla="*/ 2166636 w 6868353"/>
                <a:gd name="connsiteY4627" fmla="*/ 857341 h 6857985"/>
                <a:gd name="connsiteX4628" fmla="*/ 5475923 w 6868353"/>
                <a:gd name="connsiteY4628" fmla="*/ 851806 h 6857985"/>
                <a:gd name="connsiteX4629" fmla="*/ 5502143 w 6868353"/>
                <a:gd name="connsiteY4629" fmla="*/ 886533 h 6857985"/>
                <a:gd name="connsiteX4630" fmla="*/ 5557469 w 6868353"/>
                <a:gd name="connsiteY4630" fmla="*/ 933988 h 6857985"/>
                <a:gd name="connsiteX4631" fmla="*/ 5499325 w 6868353"/>
                <a:gd name="connsiteY4631" fmla="*/ 898992 h 6857985"/>
                <a:gd name="connsiteX4632" fmla="*/ 5475923 w 6868353"/>
                <a:gd name="connsiteY4632" fmla="*/ 851806 h 6857985"/>
                <a:gd name="connsiteX4633" fmla="*/ 1839437 w 6868353"/>
                <a:gd name="connsiteY4633" fmla="*/ 847672 h 6857985"/>
                <a:gd name="connsiteX4634" fmla="*/ 1768156 w 6868353"/>
                <a:gd name="connsiteY4634" fmla="*/ 868837 h 6857985"/>
                <a:gd name="connsiteX4635" fmla="*/ 1714203 w 6868353"/>
                <a:gd name="connsiteY4635" fmla="*/ 907825 h 6857985"/>
                <a:gd name="connsiteX4636" fmla="*/ 1676616 w 6868353"/>
                <a:gd name="connsiteY4636" fmla="*/ 938886 h 6857985"/>
                <a:gd name="connsiteX4637" fmla="*/ 1689753 w 6868353"/>
                <a:gd name="connsiteY4637" fmla="*/ 936126 h 6857985"/>
                <a:gd name="connsiteX4638" fmla="*/ 1792449 w 6868353"/>
                <a:gd name="connsiteY4638" fmla="*/ 869658 h 6857985"/>
                <a:gd name="connsiteX4639" fmla="*/ 1778703 w 6868353"/>
                <a:gd name="connsiteY4639" fmla="*/ 886307 h 6857985"/>
                <a:gd name="connsiteX4640" fmla="*/ 1823326 w 6868353"/>
                <a:gd name="connsiteY4640" fmla="*/ 869502 h 6857985"/>
                <a:gd name="connsiteX4641" fmla="*/ 1819008 w 6868353"/>
                <a:gd name="connsiteY4641" fmla="*/ 865411 h 6857985"/>
                <a:gd name="connsiteX4642" fmla="*/ 1839437 w 6868353"/>
                <a:gd name="connsiteY4642" fmla="*/ 847672 h 6857985"/>
                <a:gd name="connsiteX4643" fmla="*/ 2638974 w 6868353"/>
                <a:gd name="connsiteY4643" fmla="*/ 841060 h 6857985"/>
                <a:gd name="connsiteX4644" fmla="*/ 2580760 w 6868353"/>
                <a:gd name="connsiteY4644" fmla="*/ 875986 h 6857985"/>
                <a:gd name="connsiteX4645" fmla="*/ 2574687 w 6868353"/>
                <a:gd name="connsiteY4645" fmla="*/ 865864 h 6857985"/>
                <a:gd name="connsiteX4646" fmla="*/ 2617399 w 6868353"/>
                <a:gd name="connsiteY4646" fmla="*/ 861829 h 6857985"/>
                <a:gd name="connsiteX4647" fmla="*/ 2638974 w 6868353"/>
                <a:gd name="connsiteY4647" fmla="*/ 841060 h 6857985"/>
                <a:gd name="connsiteX4648" fmla="*/ 5501721 w 6868353"/>
                <a:gd name="connsiteY4648" fmla="*/ 839063 h 6857985"/>
                <a:gd name="connsiteX4649" fmla="*/ 5519923 w 6868353"/>
                <a:gd name="connsiteY4649" fmla="*/ 849555 h 6857985"/>
                <a:gd name="connsiteX4650" fmla="*/ 5515309 w 6868353"/>
                <a:gd name="connsiteY4650" fmla="*/ 855983 h 6857985"/>
                <a:gd name="connsiteX4651" fmla="*/ 5528333 w 6868353"/>
                <a:gd name="connsiteY4651" fmla="*/ 873254 h 6857985"/>
                <a:gd name="connsiteX4652" fmla="*/ 5514883 w 6868353"/>
                <a:gd name="connsiteY4652" fmla="*/ 867294 h 6857985"/>
                <a:gd name="connsiteX4653" fmla="*/ 5490081 w 6868353"/>
                <a:gd name="connsiteY4653" fmla="*/ 847234 h 6857985"/>
                <a:gd name="connsiteX4654" fmla="*/ 5501721 w 6868353"/>
                <a:gd name="connsiteY4654" fmla="*/ 839063 h 6857985"/>
                <a:gd name="connsiteX4655" fmla="*/ 2500362 w 6868353"/>
                <a:gd name="connsiteY4655" fmla="*/ 838697 h 6857985"/>
                <a:gd name="connsiteX4656" fmla="*/ 2466923 w 6868353"/>
                <a:gd name="connsiteY4656" fmla="*/ 859848 h 6857985"/>
                <a:gd name="connsiteX4657" fmla="*/ 2454493 w 6868353"/>
                <a:gd name="connsiteY4657" fmla="*/ 858984 h 6857985"/>
                <a:gd name="connsiteX4658" fmla="*/ 2500362 w 6868353"/>
                <a:gd name="connsiteY4658" fmla="*/ 838697 h 6857985"/>
                <a:gd name="connsiteX4659" fmla="*/ 4982447 w 6868353"/>
                <a:gd name="connsiteY4659" fmla="*/ 838641 h 6857985"/>
                <a:gd name="connsiteX4660" fmla="*/ 4985009 w 6868353"/>
                <a:gd name="connsiteY4660" fmla="*/ 840350 h 6857985"/>
                <a:gd name="connsiteX4661" fmla="*/ 4985081 w 6868353"/>
                <a:gd name="connsiteY4661" fmla="*/ 841160 h 6857985"/>
                <a:gd name="connsiteX4662" fmla="*/ 1497994 w 6868353"/>
                <a:gd name="connsiteY4662" fmla="*/ 837578 h 6857985"/>
                <a:gd name="connsiteX4663" fmla="*/ 1479561 w 6868353"/>
                <a:gd name="connsiteY4663" fmla="*/ 851820 h 6857985"/>
                <a:gd name="connsiteX4664" fmla="*/ 1450086 w 6868353"/>
                <a:gd name="connsiteY4664" fmla="*/ 865085 h 6857985"/>
                <a:gd name="connsiteX4665" fmla="*/ 1474833 w 6868353"/>
                <a:gd name="connsiteY4665" fmla="*/ 848139 h 6857985"/>
                <a:gd name="connsiteX4666" fmla="*/ 1404925 w 6868353"/>
                <a:gd name="connsiteY4666" fmla="*/ 887935 h 6857985"/>
                <a:gd name="connsiteX4667" fmla="*/ 1463465 w 6868353"/>
                <a:gd name="connsiteY4667" fmla="*/ 846271 h 6857985"/>
                <a:gd name="connsiteX4668" fmla="*/ 1497994 w 6868353"/>
                <a:gd name="connsiteY4668" fmla="*/ 837578 h 6857985"/>
                <a:gd name="connsiteX4669" fmla="*/ 2212407 w 6868353"/>
                <a:gd name="connsiteY4669" fmla="*/ 832679 h 6857985"/>
                <a:gd name="connsiteX4670" fmla="*/ 2183300 w 6868353"/>
                <a:gd name="connsiteY4670" fmla="*/ 840721 h 6857985"/>
                <a:gd name="connsiteX4671" fmla="*/ 2149988 w 6868353"/>
                <a:gd name="connsiteY4671" fmla="*/ 853391 h 6857985"/>
                <a:gd name="connsiteX4672" fmla="*/ 2186287 w 6868353"/>
                <a:gd name="connsiteY4672" fmla="*/ 847035 h 6857985"/>
                <a:gd name="connsiteX4673" fmla="*/ 2205229 w 6868353"/>
                <a:gd name="connsiteY4673" fmla="*/ 839786 h 6857985"/>
                <a:gd name="connsiteX4674" fmla="*/ 2212407 w 6868353"/>
                <a:gd name="connsiteY4674" fmla="*/ 832679 h 6857985"/>
                <a:gd name="connsiteX4675" fmla="*/ 5137399 w 6868353"/>
                <a:gd name="connsiteY4675" fmla="*/ 832269 h 6857985"/>
                <a:gd name="connsiteX4676" fmla="*/ 5175679 w 6868353"/>
                <a:gd name="connsiteY4676" fmla="*/ 853760 h 6857985"/>
                <a:gd name="connsiteX4677" fmla="*/ 5185095 w 6868353"/>
                <a:gd name="connsiteY4677" fmla="*/ 876156 h 6857985"/>
                <a:gd name="connsiteX4678" fmla="*/ 5137399 w 6868353"/>
                <a:gd name="connsiteY4678" fmla="*/ 832269 h 6857985"/>
                <a:gd name="connsiteX4679" fmla="*/ 5252015 w 6868353"/>
                <a:gd name="connsiteY4679" fmla="*/ 831080 h 6857985"/>
                <a:gd name="connsiteX4680" fmla="*/ 5269271 w 6868353"/>
                <a:gd name="connsiteY4680" fmla="*/ 848026 h 6857985"/>
                <a:gd name="connsiteX4681" fmla="*/ 5280879 w 6868353"/>
                <a:gd name="connsiteY4681" fmla="*/ 848125 h 6857985"/>
                <a:gd name="connsiteX4682" fmla="*/ 5315211 w 6868353"/>
                <a:gd name="connsiteY4682" fmla="*/ 882187 h 6857985"/>
                <a:gd name="connsiteX4683" fmla="*/ 5305147 w 6868353"/>
                <a:gd name="connsiteY4683" fmla="*/ 877544 h 6857985"/>
                <a:gd name="connsiteX4684" fmla="*/ 5276903 w 6868353"/>
                <a:gd name="connsiteY4684" fmla="*/ 859267 h 6857985"/>
                <a:gd name="connsiteX4685" fmla="*/ 5252015 w 6868353"/>
                <a:gd name="connsiteY4685" fmla="*/ 831080 h 6857985"/>
                <a:gd name="connsiteX4686" fmla="*/ 4925301 w 6868353"/>
                <a:gd name="connsiteY4686" fmla="*/ 827345 h 6857985"/>
                <a:gd name="connsiteX4687" fmla="*/ 4991381 w 6868353"/>
                <a:gd name="connsiteY4687" fmla="*/ 857540 h 6857985"/>
                <a:gd name="connsiteX4688" fmla="*/ 5046637 w 6868353"/>
                <a:gd name="connsiteY4688" fmla="*/ 909426 h 6857985"/>
                <a:gd name="connsiteX4689" fmla="*/ 4999195 w 6868353"/>
                <a:gd name="connsiteY4689" fmla="*/ 868200 h 6857985"/>
                <a:gd name="connsiteX4690" fmla="*/ 4968673 w 6868353"/>
                <a:gd name="connsiteY4690" fmla="*/ 857582 h 6857985"/>
                <a:gd name="connsiteX4691" fmla="*/ 4934867 w 6868353"/>
                <a:gd name="connsiteY4691" fmla="*/ 846327 h 6857985"/>
                <a:gd name="connsiteX4692" fmla="*/ 4932403 w 6868353"/>
                <a:gd name="connsiteY4692" fmla="*/ 835554 h 6857985"/>
                <a:gd name="connsiteX4693" fmla="*/ 4925301 w 6868353"/>
                <a:gd name="connsiteY4693" fmla="*/ 827345 h 6857985"/>
                <a:gd name="connsiteX4694" fmla="*/ 1975062 w 6868353"/>
                <a:gd name="connsiteY4694" fmla="*/ 827045 h 6857985"/>
                <a:gd name="connsiteX4695" fmla="*/ 1930241 w 6868353"/>
                <a:gd name="connsiteY4695" fmla="*/ 841386 h 6857985"/>
                <a:gd name="connsiteX4696" fmla="*/ 1876996 w 6868353"/>
                <a:gd name="connsiteY4696" fmla="*/ 885358 h 6857985"/>
                <a:gd name="connsiteX4697" fmla="*/ 1903554 w 6868353"/>
                <a:gd name="connsiteY4697" fmla="*/ 882272 h 6857985"/>
                <a:gd name="connsiteX4698" fmla="*/ 1882970 w 6868353"/>
                <a:gd name="connsiteY4698" fmla="*/ 898921 h 6857985"/>
                <a:gd name="connsiteX4699" fmla="*/ 1835020 w 6868353"/>
                <a:gd name="connsiteY4699" fmla="*/ 910982 h 6857985"/>
                <a:gd name="connsiteX4700" fmla="*/ 1850352 w 6868353"/>
                <a:gd name="connsiteY4700" fmla="*/ 917679 h 6857985"/>
                <a:gd name="connsiteX4701" fmla="*/ 1892300 w 6868353"/>
                <a:gd name="connsiteY4701" fmla="*/ 899374 h 6857985"/>
                <a:gd name="connsiteX4702" fmla="*/ 1927437 w 6868353"/>
                <a:gd name="connsiteY4702" fmla="*/ 884410 h 6857985"/>
                <a:gd name="connsiteX4703" fmla="*/ 1915942 w 6868353"/>
                <a:gd name="connsiteY4703" fmla="*/ 895126 h 6857985"/>
                <a:gd name="connsiteX4704" fmla="*/ 1949650 w 6868353"/>
                <a:gd name="connsiteY4704" fmla="*/ 877317 h 6857985"/>
                <a:gd name="connsiteX4705" fmla="*/ 1917627 w 6868353"/>
                <a:gd name="connsiteY4705" fmla="*/ 866501 h 6857985"/>
                <a:gd name="connsiteX4706" fmla="*/ 1980513 w 6868353"/>
                <a:gd name="connsiteY4706" fmla="*/ 840791 h 6857985"/>
                <a:gd name="connsiteX4707" fmla="*/ 1975062 w 6868353"/>
                <a:gd name="connsiteY4707" fmla="*/ 827045 h 6857985"/>
                <a:gd name="connsiteX4708" fmla="*/ 1430019 w 6868353"/>
                <a:gd name="connsiteY4708" fmla="*/ 824804 h 6857985"/>
                <a:gd name="connsiteX4709" fmla="*/ 1383477 w 6868353"/>
                <a:gd name="connsiteY4709" fmla="*/ 864123 h 6857985"/>
                <a:gd name="connsiteX4710" fmla="*/ 1385969 w 6868353"/>
                <a:gd name="connsiteY4710" fmla="*/ 873438 h 6857985"/>
                <a:gd name="connsiteX4711" fmla="*/ 1426770 w 6868353"/>
                <a:gd name="connsiteY4711" fmla="*/ 846681 h 6857985"/>
                <a:gd name="connsiteX4712" fmla="*/ 1456372 w 6868353"/>
                <a:gd name="connsiteY4712" fmla="*/ 833204 h 6857985"/>
                <a:gd name="connsiteX4713" fmla="*/ 1449803 w 6868353"/>
                <a:gd name="connsiteY4713" fmla="*/ 850122 h 6857985"/>
                <a:gd name="connsiteX4714" fmla="*/ 1379711 w 6868353"/>
                <a:gd name="connsiteY4714" fmla="*/ 890172 h 6857985"/>
                <a:gd name="connsiteX4715" fmla="*/ 1330756 w 6868353"/>
                <a:gd name="connsiteY4715" fmla="*/ 889677 h 6857985"/>
                <a:gd name="connsiteX4716" fmla="*/ 1408011 w 6868353"/>
                <a:gd name="connsiteY4716" fmla="*/ 832029 h 6857985"/>
                <a:gd name="connsiteX4717" fmla="*/ 1430019 w 6868353"/>
                <a:gd name="connsiteY4717" fmla="*/ 824804 h 6857985"/>
                <a:gd name="connsiteX4718" fmla="*/ 5631299 w 6868353"/>
                <a:gd name="connsiteY4718" fmla="*/ 822034 h 6857985"/>
                <a:gd name="connsiteX4719" fmla="*/ 5675921 w 6868353"/>
                <a:gd name="connsiteY4719" fmla="*/ 851084 h 6857985"/>
                <a:gd name="connsiteX4720" fmla="*/ 5699975 w 6868353"/>
                <a:gd name="connsiteY4720" fmla="*/ 883235 h 6857985"/>
                <a:gd name="connsiteX4721" fmla="*/ 5631299 w 6868353"/>
                <a:gd name="connsiteY4721" fmla="*/ 822034 h 6857985"/>
                <a:gd name="connsiteX4722" fmla="*/ 1347831 w 6868353"/>
                <a:gd name="connsiteY4722" fmla="*/ 814864 h 6857985"/>
                <a:gd name="connsiteX4723" fmla="*/ 1342790 w 6868353"/>
                <a:gd name="connsiteY4723" fmla="*/ 826069 h 6857985"/>
                <a:gd name="connsiteX4724" fmla="*/ 1302782 w 6868353"/>
                <a:gd name="connsiteY4724" fmla="*/ 855147 h 6857985"/>
                <a:gd name="connsiteX4725" fmla="*/ 1278984 w 6868353"/>
                <a:gd name="connsiteY4725" fmla="*/ 880772 h 6857985"/>
                <a:gd name="connsiteX4726" fmla="*/ 1322248 w 6868353"/>
                <a:gd name="connsiteY4726" fmla="*/ 847262 h 6857985"/>
                <a:gd name="connsiteX4727" fmla="*/ 1352346 w 6868353"/>
                <a:gd name="connsiteY4727" fmla="*/ 833232 h 6857985"/>
                <a:gd name="connsiteX4728" fmla="*/ 1272103 w 6868353"/>
                <a:gd name="connsiteY4728" fmla="*/ 883164 h 6857985"/>
                <a:gd name="connsiteX4729" fmla="*/ 1184145 w 6868353"/>
                <a:gd name="connsiteY4729" fmla="*/ 964809 h 6857985"/>
                <a:gd name="connsiteX4730" fmla="*/ 1163504 w 6868353"/>
                <a:gd name="connsiteY4730" fmla="*/ 972156 h 6857985"/>
                <a:gd name="connsiteX4731" fmla="*/ 1287294 w 6868353"/>
                <a:gd name="connsiteY4731" fmla="*/ 857851 h 6857985"/>
                <a:gd name="connsiteX4732" fmla="*/ 1340213 w 6868353"/>
                <a:gd name="connsiteY4732" fmla="*/ 816796 h 6857985"/>
                <a:gd name="connsiteX4733" fmla="*/ 1347831 w 6868353"/>
                <a:gd name="connsiteY4733" fmla="*/ 814864 h 6857985"/>
                <a:gd name="connsiteX4734" fmla="*/ 2847991 w 6868353"/>
                <a:gd name="connsiteY4734" fmla="*/ 813638 h 6857985"/>
                <a:gd name="connsiteX4735" fmla="*/ 2831158 w 6868353"/>
                <a:gd name="connsiteY4735" fmla="*/ 822529 h 6857985"/>
                <a:gd name="connsiteX4736" fmla="*/ 2813093 w 6868353"/>
                <a:gd name="connsiteY4736" fmla="*/ 828517 h 6857985"/>
                <a:gd name="connsiteX4737" fmla="*/ 2790810 w 6868353"/>
                <a:gd name="connsiteY4737" fmla="*/ 835100 h 6857985"/>
                <a:gd name="connsiteX4738" fmla="*/ 2690450 w 6868353"/>
                <a:gd name="connsiteY4738" fmla="*/ 853858 h 6857985"/>
                <a:gd name="connsiteX4739" fmla="*/ 2771132 w 6868353"/>
                <a:gd name="connsiteY4739" fmla="*/ 832623 h 6857985"/>
                <a:gd name="connsiteX4740" fmla="*/ 2802263 w 6868353"/>
                <a:gd name="connsiteY4740" fmla="*/ 822316 h 6857985"/>
                <a:gd name="connsiteX4741" fmla="*/ 2847991 w 6868353"/>
                <a:gd name="connsiteY4741" fmla="*/ 813638 h 6857985"/>
                <a:gd name="connsiteX4742" fmla="*/ 1756957 w 6868353"/>
                <a:gd name="connsiteY4742" fmla="*/ 812803 h 6857985"/>
                <a:gd name="connsiteX4743" fmla="*/ 1736599 w 6868353"/>
                <a:gd name="connsiteY4743" fmla="*/ 816300 h 6857985"/>
                <a:gd name="connsiteX4744" fmla="*/ 1699692 w 6868353"/>
                <a:gd name="connsiteY4744" fmla="*/ 842037 h 6857985"/>
                <a:gd name="connsiteX4745" fmla="*/ 1720035 w 6868353"/>
                <a:gd name="connsiteY4745" fmla="*/ 838498 h 6857985"/>
                <a:gd name="connsiteX4746" fmla="*/ 1756957 w 6868353"/>
                <a:gd name="connsiteY4746" fmla="*/ 812803 h 6857985"/>
                <a:gd name="connsiteX4747" fmla="*/ 5425991 w 6868353"/>
                <a:gd name="connsiteY4747" fmla="*/ 808457 h 6857985"/>
                <a:gd name="connsiteX4748" fmla="*/ 5455933 w 6868353"/>
                <a:gd name="connsiteY4748" fmla="*/ 856039 h 6857985"/>
                <a:gd name="connsiteX4749" fmla="*/ 5425991 w 6868353"/>
                <a:gd name="connsiteY4749" fmla="*/ 808457 h 6857985"/>
                <a:gd name="connsiteX4750" fmla="*/ 1400423 w 6868353"/>
                <a:gd name="connsiteY4750" fmla="*/ 800781 h 6857985"/>
                <a:gd name="connsiteX4751" fmla="*/ 1345734 w 6868353"/>
                <a:gd name="connsiteY4751" fmla="*/ 850291 h 6857985"/>
                <a:gd name="connsiteX4752" fmla="*/ 1322786 w 6868353"/>
                <a:gd name="connsiteY4752" fmla="*/ 862098 h 6857985"/>
                <a:gd name="connsiteX4753" fmla="*/ 1357088 w 6868353"/>
                <a:gd name="connsiteY4753" fmla="*/ 836870 h 6857985"/>
                <a:gd name="connsiteX4754" fmla="*/ 1358971 w 6868353"/>
                <a:gd name="connsiteY4754" fmla="*/ 816229 h 6857985"/>
                <a:gd name="connsiteX4755" fmla="*/ 1384525 w 6868353"/>
                <a:gd name="connsiteY4755" fmla="*/ 813751 h 6857985"/>
                <a:gd name="connsiteX4756" fmla="*/ 1386818 w 6868353"/>
                <a:gd name="connsiteY4756" fmla="*/ 808018 h 6857985"/>
                <a:gd name="connsiteX4757" fmla="*/ 1400423 w 6868353"/>
                <a:gd name="connsiteY4757" fmla="*/ 800781 h 6857985"/>
                <a:gd name="connsiteX4758" fmla="*/ 4682433 w 6868353"/>
                <a:gd name="connsiteY4758" fmla="*/ 799046 h 6857985"/>
                <a:gd name="connsiteX4759" fmla="*/ 4696417 w 6868353"/>
                <a:gd name="connsiteY4759" fmla="*/ 803487 h 6857985"/>
                <a:gd name="connsiteX4760" fmla="*/ 4717555 w 6868353"/>
                <a:gd name="connsiteY4760" fmla="*/ 827710 h 6857985"/>
                <a:gd name="connsiteX4761" fmla="*/ 4737871 w 6868353"/>
                <a:gd name="connsiteY4761" fmla="*/ 829650 h 6857985"/>
                <a:gd name="connsiteX4762" fmla="*/ 4777891 w 6868353"/>
                <a:gd name="connsiteY4762" fmla="*/ 861517 h 6857985"/>
                <a:gd name="connsiteX4763" fmla="*/ 4753385 w 6868353"/>
                <a:gd name="connsiteY4763" fmla="*/ 854750 h 6857985"/>
                <a:gd name="connsiteX4764" fmla="*/ 4715247 w 6868353"/>
                <a:gd name="connsiteY4764" fmla="*/ 839347 h 6857985"/>
                <a:gd name="connsiteX4765" fmla="*/ 4688759 w 6868353"/>
                <a:gd name="connsiteY4765" fmla="*/ 816101 h 6857985"/>
                <a:gd name="connsiteX4766" fmla="*/ 4682433 w 6868353"/>
                <a:gd name="connsiteY4766" fmla="*/ 799046 h 6857985"/>
                <a:gd name="connsiteX4767" fmla="*/ 5377825 w 6868353"/>
                <a:gd name="connsiteY4767" fmla="*/ 794928 h 6857985"/>
                <a:gd name="connsiteX4768" fmla="*/ 5380033 w 6868353"/>
                <a:gd name="connsiteY4768" fmla="*/ 796835 h 6857985"/>
                <a:gd name="connsiteX4769" fmla="*/ 5470643 w 6868353"/>
                <a:gd name="connsiteY4769" fmla="*/ 879695 h 6857985"/>
                <a:gd name="connsiteX4770" fmla="*/ 5422751 w 6868353"/>
                <a:gd name="connsiteY4770" fmla="*/ 848111 h 6857985"/>
                <a:gd name="connsiteX4771" fmla="*/ 5387169 w 6868353"/>
                <a:gd name="connsiteY4771" fmla="*/ 810084 h 6857985"/>
                <a:gd name="connsiteX4772" fmla="*/ 3050027 w 6868353"/>
                <a:gd name="connsiteY4772" fmla="*/ 792261 h 6857985"/>
                <a:gd name="connsiteX4773" fmla="*/ 3078780 w 6868353"/>
                <a:gd name="connsiteY4773" fmla="*/ 793521 h 6857985"/>
                <a:gd name="connsiteX4774" fmla="*/ 2975943 w 6868353"/>
                <a:gd name="connsiteY4774" fmla="*/ 814714 h 6857985"/>
                <a:gd name="connsiteX4775" fmla="*/ 2944542 w 6868353"/>
                <a:gd name="connsiteY4775" fmla="*/ 820321 h 6857985"/>
                <a:gd name="connsiteX4776" fmla="*/ 2920404 w 6868353"/>
                <a:gd name="connsiteY4776" fmla="*/ 826875 h 6857985"/>
                <a:gd name="connsiteX4777" fmla="*/ 2911867 w 6868353"/>
                <a:gd name="connsiteY4777" fmla="*/ 838244 h 6857985"/>
                <a:gd name="connsiteX4778" fmla="*/ 2832672 w 6868353"/>
                <a:gd name="connsiteY4778" fmla="*/ 850093 h 6857985"/>
                <a:gd name="connsiteX4779" fmla="*/ 2802546 w 6868353"/>
                <a:gd name="connsiteY4779" fmla="*/ 858177 h 6857985"/>
                <a:gd name="connsiteX4780" fmla="*/ 2775789 w 6868353"/>
                <a:gd name="connsiteY4780" fmla="*/ 868186 h 6857985"/>
                <a:gd name="connsiteX4781" fmla="*/ 2721510 w 6868353"/>
                <a:gd name="connsiteY4781" fmla="*/ 888601 h 6857985"/>
                <a:gd name="connsiteX4782" fmla="*/ 2688984 w 6868353"/>
                <a:gd name="connsiteY4782" fmla="*/ 898321 h 6857985"/>
                <a:gd name="connsiteX4783" fmla="*/ 2673020 w 6868353"/>
                <a:gd name="connsiteY4783" fmla="*/ 902497 h 6857985"/>
                <a:gd name="connsiteX4784" fmla="*/ 2684596 w 6868353"/>
                <a:gd name="connsiteY4784" fmla="*/ 897606 h 6857985"/>
                <a:gd name="connsiteX4785" fmla="*/ 2689091 w 6868353"/>
                <a:gd name="connsiteY4785" fmla="*/ 891120 h 6857985"/>
                <a:gd name="connsiteX4786" fmla="*/ 2809922 w 6868353"/>
                <a:gd name="connsiteY4786" fmla="*/ 852132 h 6857985"/>
                <a:gd name="connsiteX4787" fmla="*/ 2890603 w 6868353"/>
                <a:gd name="connsiteY4787" fmla="*/ 832949 h 6857985"/>
                <a:gd name="connsiteX4788" fmla="*/ 2930781 w 6868353"/>
                <a:gd name="connsiteY4788" fmla="*/ 823180 h 6857985"/>
                <a:gd name="connsiteX4789" fmla="*/ 2950318 w 6868353"/>
                <a:gd name="connsiteY4789" fmla="*/ 818834 h 6857985"/>
                <a:gd name="connsiteX4790" fmla="*/ 2969246 w 6868353"/>
                <a:gd name="connsiteY4790" fmla="*/ 814913 h 6857985"/>
                <a:gd name="connsiteX4791" fmla="*/ 3050027 w 6868353"/>
                <a:gd name="connsiteY4791" fmla="*/ 792261 h 6857985"/>
                <a:gd name="connsiteX4792" fmla="*/ 5374067 w 6868353"/>
                <a:gd name="connsiteY4792" fmla="*/ 791683 h 6857985"/>
                <a:gd name="connsiteX4793" fmla="*/ 5377219 w 6868353"/>
                <a:gd name="connsiteY4793" fmla="*/ 793946 h 6857985"/>
                <a:gd name="connsiteX4794" fmla="*/ 5377825 w 6868353"/>
                <a:gd name="connsiteY4794" fmla="*/ 794928 h 6857985"/>
                <a:gd name="connsiteX4795" fmla="*/ 4841527 w 6868353"/>
                <a:gd name="connsiteY4795" fmla="*/ 790322 h 6857985"/>
                <a:gd name="connsiteX4796" fmla="*/ 4904881 w 6868353"/>
                <a:gd name="connsiteY4796" fmla="*/ 816357 h 6857985"/>
                <a:gd name="connsiteX4797" fmla="*/ 4917155 w 6868353"/>
                <a:gd name="connsiteY4797" fmla="*/ 831689 h 6857985"/>
                <a:gd name="connsiteX4798" fmla="*/ 4848351 w 6868353"/>
                <a:gd name="connsiteY4798" fmla="*/ 806291 h 6857985"/>
                <a:gd name="connsiteX4799" fmla="*/ 4841527 w 6868353"/>
                <a:gd name="connsiteY4799" fmla="*/ 790322 h 6857985"/>
                <a:gd name="connsiteX4800" fmla="*/ 4993547 w 6868353"/>
                <a:gd name="connsiteY4800" fmla="*/ 790223 h 6857985"/>
                <a:gd name="connsiteX4801" fmla="*/ 5010309 w 6868353"/>
                <a:gd name="connsiteY4801" fmla="*/ 799666 h 6857985"/>
                <a:gd name="connsiteX4802" fmla="*/ 5007363 w 6868353"/>
                <a:gd name="connsiteY4802" fmla="*/ 800190 h 6857985"/>
                <a:gd name="connsiteX4803" fmla="*/ 5040859 w 6868353"/>
                <a:gd name="connsiteY4803" fmla="*/ 837380 h 6857985"/>
                <a:gd name="connsiteX4804" fmla="*/ 5006643 w 6868353"/>
                <a:gd name="connsiteY4804" fmla="*/ 822799 h 6857985"/>
                <a:gd name="connsiteX4805" fmla="*/ 5011315 w 6868353"/>
                <a:gd name="connsiteY4805" fmla="*/ 844940 h 6857985"/>
                <a:gd name="connsiteX4806" fmla="*/ 4987175 w 6868353"/>
                <a:gd name="connsiteY4806" fmla="*/ 822558 h 6857985"/>
                <a:gd name="connsiteX4807" fmla="*/ 4977591 w 6868353"/>
                <a:gd name="connsiteY4807" fmla="*/ 808472 h 6857985"/>
                <a:gd name="connsiteX4808" fmla="*/ 5003399 w 6868353"/>
                <a:gd name="connsiteY4808" fmla="*/ 834238 h 6857985"/>
                <a:gd name="connsiteX4809" fmla="*/ 5027327 w 6868353"/>
                <a:gd name="connsiteY4809" fmla="*/ 827046 h 6857985"/>
                <a:gd name="connsiteX4810" fmla="*/ 4993547 w 6868353"/>
                <a:gd name="connsiteY4810" fmla="*/ 790223 h 6857985"/>
                <a:gd name="connsiteX4811" fmla="*/ 5427733 w 6868353"/>
                <a:gd name="connsiteY4811" fmla="*/ 787129 h 6857985"/>
                <a:gd name="connsiteX4812" fmla="*/ 5462021 w 6868353"/>
                <a:gd name="connsiteY4812" fmla="*/ 793790 h 6857985"/>
                <a:gd name="connsiteX4813" fmla="*/ 5447551 w 6868353"/>
                <a:gd name="connsiteY4813" fmla="*/ 815648 h 6857985"/>
                <a:gd name="connsiteX4814" fmla="*/ 5465291 w 6868353"/>
                <a:gd name="connsiteY4814" fmla="*/ 816894 h 6857985"/>
                <a:gd name="connsiteX4815" fmla="*/ 5432403 w 6868353"/>
                <a:gd name="connsiteY4815" fmla="*/ 791779 h 6857985"/>
                <a:gd name="connsiteX4816" fmla="*/ 5427733 w 6868353"/>
                <a:gd name="connsiteY4816" fmla="*/ 787129 h 6857985"/>
                <a:gd name="connsiteX4817" fmla="*/ 4596213 w 6868353"/>
                <a:gd name="connsiteY4817" fmla="*/ 785692 h 6857985"/>
                <a:gd name="connsiteX4818" fmla="*/ 4589999 w 6868353"/>
                <a:gd name="connsiteY4818" fmla="*/ 792785 h 6857985"/>
                <a:gd name="connsiteX4819" fmla="*/ 4647165 w 6868353"/>
                <a:gd name="connsiteY4819" fmla="*/ 818891 h 6857985"/>
                <a:gd name="connsiteX4820" fmla="*/ 4596213 w 6868353"/>
                <a:gd name="connsiteY4820" fmla="*/ 785692 h 6857985"/>
                <a:gd name="connsiteX4821" fmla="*/ 2634403 w 6868353"/>
                <a:gd name="connsiteY4821" fmla="*/ 783611 h 6857985"/>
                <a:gd name="connsiteX4822" fmla="*/ 2537582 w 6868353"/>
                <a:gd name="connsiteY4822" fmla="*/ 824015 h 6857985"/>
                <a:gd name="connsiteX4823" fmla="*/ 2600199 w 6868353"/>
                <a:gd name="connsiteY4823" fmla="*/ 793662 h 6857985"/>
                <a:gd name="connsiteX4824" fmla="*/ 2634403 w 6868353"/>
                <a:gd name="connsiteY4824" fmla="*/ 783611 h 6857985"/>
                <a:gd name="connsiteX4825" fmla="*/ 5029039 w 6868353"/>
                <a:gd name="connsiteY4825" fmla="*/ 781926 h 6857985"/>
                <a:gd name="connsiteX4826" fmla="*/ 5110457 w 6868353"/>
                <a:gd name="connsiteY4826" fmla="*/ 827937 h 6857985"/>
                <a:gd name="connsiteX4827" fmla="*/ 5128493 w 6868353"/>
                <a:gd name="connsiteY4827" fmla="*/ 860470 h 6857985"/>
                <a:gd name="connsiteX4828" fmla="*/ 5163859 w 6868353"/>
                <a:gd name="connsiteY4828" fmla="*/ 884834 h 6857985"/>
                <a:gd name="connsiteX4829" fmla="*/ 5190515 w 6868353"/>
                <a:gd name="connsiteY4829" fmla="*/ 909737 h 6857985"/>
                <a:gd name="connsiteX4830" fmla="*/ 5143783 w 6868353"/>
                <a:gd name="connsiteY4830" fmla="*/ 882357 h 6857985"/>
                <a:gd name="connsiteX4831" fmla="*/ 5126369 w 6868353"/>
                <a:gd name="connsiteY4831" fmla="*/ 862098 h 6857985"/>
                <a:gd name="connsiteX4832" fmla="*/ 5112763 w 6868353"/>
                <a:gd name="connsiteY4832" fmla="*/ 839008 h 6857985"/>
                <a:gd name="connsiteX4833" fmla="*/ 5120947 w 6868353"/>
                <a:gd name="connsiteY4833" fmla="*/ 866331 h 6857985"/>
                <a:gd name="connsiteX4834" fmla="*/ 5074087 w 6868353"/>
                <a:gd name="connsiteY4834" fmla="*/ 818635 h 6857985"/>
                <a:gd name="connsiteX4835" fmla="*/ 5061175 w 6868353"/>
                <a:gd name="connsiteY4835" fmla="*/ 825034 h 6857985"/>
                <a:gd name="connsiteX4836" fmla="*/ 5053219 w 6868353"/>
                <a:gd name="connsiteY4836" fmla="*/ 814289 h 6857985"/>
                <a:gd name="connsiteX4837" fmla="*/ 5079791 w 6868353"/>
                <a:gd name="connsiteY4837" fmla="*/ 818366 h 6857985"/>
                <a:gd name="connsiteX4838" fmla="*/ 5029039 w 6868353"/>
                <a:gd name="connsiteY4838" fmla="*/ 781926 h 6857985"/>
                <a:gd name="connsiteX4839" fmla="*/ 3133937 w 6868353"/>
                <a:gd name="connsiteY4839" fmla="*/ 778146 h 6857985"/>
                <a:gd name="connsiteX4840" fmla="*/ 3118831 w 6868353"/>
                <a:gd name="connsiteY4840" fmla="*/ 792530 h 6857985"/>
                <a:gd name="connsiteX4841" fmla="*/ 3086199 w 6868353"/>
                <a:gd name="connsiteY4841" fmla="*/ 786315 h 6857985"/>
                <a:gd name="connsiteX4842" fmla="*/ 3133937 w 6868353"/>
                <a:gd name="connsiteY4842" fmla="*/ 778146 h 6857985"/>
                <a:gd name="connsiteX4843" fmla="*/ 1885467 w 6868353"/>
                <a:gd name="connsiteY4843" fmla="*/ 776599 h 6857985"/>
                <a:gd name="connsiteX4844" fmla="*/ 1849828 w 6868353"/>
                <a:gd name="connsiteY4844" fmla="*/ 788750 h 6857985"/>
                <a:gd name="connsiteX4845" fmla="*/ 1848752 w 6868353"/>
                <a:gd name="connsiteY4845" fmla="*/ 803190 h 6857985"/>
                <a:gd name="connsiteX4846" fmla="*/ 1833448 w 6868353"/>
                <a:gd name="connsiteY4846" fmla="*/ 795602 h 6857985"/>
                <a:gd name="connsiteX4847" fmla="*/ 1815002 w 6868353"/>
                <a:gd name="connsiteY4847" fmla="*/ 807989 h 6857985"/>
                <a:gd name="connsiteX4848" fmla="*/ 1799160 w 6868353"/>
                <a:gd name="connsiteY4848" fmla="*/ 815436 h 6857985"/>
                <a:gd name="connsiteX4849" fmla="*/ 1759590 w 6868353"/>
                <a:gd name="connsiteY4849" fmla="*/ 860611 h 6857985"/>
                <a:gd name="connsiteX4850" fmla="*/ 1710097 w 6868353"/>
                <a:gd name="connsiteY4850" fmla="*/ 873863 h 6857985"/>
                <a:gd name="connsiteX4851" fmla="*/ 1710593 w 6868353"/>
                <a:gd name="connsiteY4851" fmla="*/ 882810 h 6857985"/>
                <a:gd name="connsiteX4852" fmla="*/ 1691877 w 6868353"/>
                <a:gd name="connsiteY4852" fmla="*/ 901540 h 6857985"/>
                <a:gd name="connsiteX4853" fmla="*/ 1652152 w 6868353"/>
                <a:gd name="connsiteY4853" fmla="*/ 924644 h 6857985"/>
                <a:gd name="connsiteX4854" fmla="*/ 1623370 w 6868353"/>
                <a:gd name="connsiteY4854" fmla="*/ 935757 h 6857985"/>
                <a:gd name="connsiteX4855" fmla="*/ 1696436 w 6868353"/>
                <a:gd name="connsiteY4855" fmla="*/ 876312 h 6857985"/>
                <a:gd name="connsiteX4856" fmla="*/ 1640840 w 6868353"/>
                <a:gd name="connsiteY4856" fmla="*/ 907641 h 6857985"/>
                <a:gd name="connsiteX4857" fmla="*/ 1596613 w 6868353"/>
                <a:gd name="connsiteY4857" fmla="*/ 941689 h 6857985"/>
                <a:gd name="connsiteX4858" fmla="*/ 1616943 w 6868353"/>
                <a:gd name="connsiteY4858" fmla="*/ 951755 h 6857985"/>
                <a:gd name="connsiteX4859" fmla="*/ 1665417 w 6868353"/>
                <a:gd name="connsiteY4859" fmla="*/ 921827 h 6857985"/>
                <a:gd name="connsiteX4860" fmla="*/ 1630265 w 6868353"/>
                <a:gd name="connsiteY4860" fmla="*/ 948839 h 6857985"/>
                <a:gd name="connsiteX4861" fmla="*/ 1680905 w 6868353"/>
                <a:gd name="connsiteY4861" fmla="*/ 928325 h 6857985"/>
                <a:gd name="connsiteX4862" fmla="*/ 1750898 w 6868353"/>
                <a:gd name="connsiteY4862" fmla="*/ 875986 h 6857985"/>
                <a:gd name="connsiteX4863" fmla="*/ 1786914 w 6868353"/>
                <a:gd name="connsiteY4863" fmla="*/ 841641 h 6857985"/>
                <a:gd name="connsiteX4864" fmla="*/ 1770548 w 6868353"/>
                <a:gd name="connsiteY4864" fmla="*/ 863669 h 6857985"/>
                <a:gd name="connsiteX4865" fmla="*/ 1811094 w 6868353"/>
                <a:gd name="connsiteY4865" fmla="*/ 842547 h 6857985"/>
                <a:gd name="connsiteX4866" fmla="*/ 1786362 w 6868353"/>
                <a:gd name="connsiteY4866" fmla="*/ 856209 h 6857985"/>
                <a:gd name="connsiteX4867" fmla="*/ 1813657 w 6868353"/>
                <a:gd name="connsiteY4867" fmla="*/ 837266 h 6857985"/>
                <a:gd name="connsiteX4868" fmla="*/ 1838786 w 6868353"/>
                <a:gd name="connsiteY4868" fmla="*/ 838824 h 6857985"/>
                <a:gd name="connsiteX4869" fmla="*/ 1844420 w 6868353"/>
                <a:gd name="connsiteY4869" fmla="*/ 842844 h 6857985"/>
                <a:gd name="connsiteX4870" fmla="*/ 1868685 w 6868353"/>
                <a:gd name="connsiteY4870" fmla="*/ 838880 h 6857985"/>
                <a:gd name="connsiteX4871" fmla="*/ 1869535 w 6868353"/>
                <a:gd name="connsiteY4871" fmla="*/ 824553 h 6857985"/>
                <a:gd name="connsiteX4872" fmla="*/ 1901615 w 6868353"/>
                <a:gd name="connsiteY4872" fmla="*/ 811260 h 6857985"/>
                <a:gd name="connsiteX4873" fmla="*/ 1922808 w 6868353"/>
                <a:gd name="connsiteY4873" fmla="*/ 794483 h 6857985"/>
                <a:gd name="connsiteX4874" fmla="*/ 1897184 w 6868353"/>
                <a:gd name="connsiteY4874" fmla="*/ 783073 h 6857985"/>
                <a:gd name="connsiteX4875" fmla="*/ 1885467 w 6868353"/>
                <a:gd name="connsiteY4875" fmla="*/ 776599 h 6857985"/>
                <a:gd name="connsiteX4876" fmla="*/ 3003097 w 6868353"/>
                <a:gd name="connsiteY4876" fmla="*/ 771549 h 6857985"/>
                <a:gd name="connsiteX4877" fmla="*/ 3025139 w 6868353"/>
                <a:gd name="connsiteY4877" fmla="*/ 787518 h 6857985"/>
                <a:gd name="connsiteX4878" fmla="*/ 3013431 w 6868353"/>
                <a:gd name="connsiteY4878" fmla="*/ 784163 h 6857985"/>
                <a:gd name="connsiteX4879" fmla="*/ 2966600 w 6868353"/>
                <a:gd name="connsiteY4879" fmla="*/ 788821 h 6857985"/>
                <a:gd name="connsiteX4880" fmla="*/ 2944529 w 6868353"/>
                <a:gd name="connsiteY4880" fmla="*/ 791454 h 6857985"/>
                <a:gd name="connsiteX4881" fmla="*/ 2934123 w 6868353"/>
                <a:gd name="connsiteY4881" fmla="*/ 792898 h 6857985"/>
                <a:gd name="connsiteX4882" fmla="*/ 2924341 w 6868353"/>
                <a:gd name="connsiteY4882" fmla="*/ 794894 h 6857985"/>
                <a:gd name="connsiteX4883" fmla="*/ 2875243 w 6868353"/>
                <a:gd name="connsiteY4883" fmla="*/ 815195 h 6857985"/>
                <a:gd name="connsiteX4884" fmla="*/ 2798342 w 6868353"/>
                <a:gd name="connsiteY4884" fmla="*/ 821340 h 6857985"/>
                <a:gd name="connsiteX4885" fmla="*/ 2923264 w 6868353"/>
                <a:gd name="connsiteY4885" fmla="*/ 792870 h 6857985"/>
                <a:gd name="connsiteX4886" fmla="*/ 2909051 w 6868353"/>
                <a:gd name="connsiteY4886" fmla="*/ 784729 h 6857985"/>
                <a:gd name="connsiteX4887" fmla="*/ 2931164 w 6868353"/>
                <a:gd name="connsiteY4887" fmla="*/ 781969 h 6857985"/>
                <a:gd name="connsiteX4888" fmla="*/ 2952541 w 6868353"/>
                <a:gd name="connsiteY4888" fmla="*/ 781204 h 6857985"/>
                <a:gd name="connsiteX4889" fmla="*/ 3003097 w 6868353"/>
                <a:gd name="connsiteY4889" fmla="*/ 771549 h 6857985"/>
                <a:gd name="connsiteX4890" fmla="*/ 5443271 w 6868353"/>
                <a:gd name="connsiteY4890" fmla="*/ 770618 h 6857985"/>
                <a:gd name="connsiteX4891" fmla="*/ 5491807 w 6868353"/>
                <a:gd name="connsiteY4891" fmla="*/ 796013 h 6857985"/>
                <a:gd name="connsiteX4892" fmla="*/ 5493519 w 6868353"/>
                <a:gd name="connsiteY4892" fmla="*/ 807593 h 6857985"/>
                <a:gd name="connsiteX4893" fmla="*/ 5528403 w 6868353"/>
                <a:gd name="connsiteY4893" fmla="*/ 838088 h 6857985"/>
                <a:gd name="connsiteX4894" fmla="*/ 5564887 w 6868353"/>
                <a:gd name="connsiteY4894" fmla="*/ 860173 h 6857985"/>
                <a:gd name="connsiteX4895" fmla="*/ 5567195 w 6868353"/>
                <a:gd name="connsiteY4895" fmla="*/ 883447 h 6857985"/>
                <a:gd name="connsiteX4896" fmla="*/ 5522047 w 6868353"/>
                <a:gd name="connsiteY4896" fmla="*/ 843977 h 6857985"/>
                <a:gd name="connsiteX4897" fmla="*/ 5492939 w 6868353"/>
                <a:gd name="connsiteY4897" fmla="*/ 824681 h 6857985"/>
                <a:gd name="connsiteX4898" fmla="*/ 5444579 w 6868353"/>
                <a:gd name="connsiteY4898" fmla="*/ 775357 h 6857985"/>
                <a:gd name="connsiteX4899" fmla="*/ 5443271 w 6868353"/>
                <a:gd name="connsiteY4899" fmla="*/ 770618 h 6857985"/>
                <a:gd name="connsiteX4900" fmla="*/ 1708202 w 6868353"/>
                <a:gd name="connsiteY4900" fmla="*/ 767428 h 6857985"/>
                <a:gd name="connsiteX4901" fmla="*/ 1693193 w 6868353"/>
                <a:gd name="connsiteY4901" fmla="*/ 775598 h 6857985"/>
                <a:gd name="connsiteX4902" fmla="*/ 1665035 w 6868353"/>
                <a:gd name="connsiteY4902" fmla="*/ 795205 h 6857985"/>
                <a:gd name="connsiteX4903" fmla="*/ 1673827 w 6868353"/>
                <a:gd name="connsiteY4903" fmla="*/ 803261 h 6857985"/>
                <a:gd name="connsiteX4904" fmla="*/ 1720672 w 6868353"/>
                <a:gd name="connsiteY4904" fmla="*/ 770671 h 6857985"/>
                <a:gd name="connsiteX4905" fmla="*/ 1708202 w 6868353"/>
                <a:gd name="connsiteY4905" fmla="*/ 767428 h 6857985"/>
                <a:gd name="connsiteX4906" fmla="*/ 4356107 w 6868353"/>
                <a:gd name="connsiteY4906" fmla="*/ 767019 h 6857985"/>
                <a:gd name="connsiteX4907" fmla="*/ 4439437 w 6868353"/>
                <a:gd name="connsiteY4907" fmla="*/ 789656 h 6857985"/>
                <a:gd name="connsiteX4908" fmla="*/ 4498557 w 6868353"/>
                <a:gd name="connsiteY4908" fmla="*/ 808429 h 6857985"/>
                <a:gd name="connsiteX4909" fmla="*/ 4529079 w 6868353"/>
                <a:gd name="connsiteY4909" fmla="*/ 818523 h 6857985"/>
                <a:gd name="connsiteX4910" fmla="*/ 4559107 w 6868353"/>
                <a:gd name="connsiteY4910" fmla="*/ 828263 h 6857985"/>
                <a:gd name="connsiteX4911" fmla="*/ 4557367 w 6868353"/>
                <a:gd name="connsiteY4911" fmla="*/ 839999 h 6857985"/>
                <a:gd name="connsiteX4912" fmla="*/ 4534799 w 6868353"/>
                <a:gd name="connsiteY4912" fmla="*/ 822968 h 6857985"/>
                <a:gd name="connsiteX4913" fmla="*/ 4534035 w 6868353"/>
                <a:gd name="connsiteY4913" fmla="*/ 828872 h 6857985"/>
                <a:gd name="connsiteX4914" fmla="*/ 4515815 w 6868353"/>
                <a:gd name="connsiteY4914" fmla="*/ 816399 h 6857985"/>
                <a:gd name="connsiteX4915" fmla="*/ 4510775 w 6868353"/>
                <a:gd name="connsiteY4915" fmla="*/ 818820 h 6857985"/>
                <a:gd name="connsiteX4916" fmla="*/ 4495727 w 6868353"/>
                <a:gd name="connsiteY4916" fmla="*/ 816201 h 6857985"/>
                <a:gd name="connsiteX4917" fmla="*/ 4496519 w 6868353"/>
                <a:gd name="connsiteY4917" fmla="*/ 810354 h 6857985"/>
                <a:gd name="connsiteX4918" fmla="*/ 4490559 w 6868353"/>
                <a:gd name="connsiteY4918" fmla="*/ 817673 h 6857985"/>
                <a:gd name="connsiteX4919" fmla="*/ 4467327 w 6868353"/>
                <a:gd name="connsiteY4919" fmla="*/ 801775 h 6857985"/>
                <a:gd name="connsiteX4920" fmla="*/ 4428011 w 6868353"/>
                <a:gd name="connsiteY4920" fmla="*/ 796324 h 6857985"/>
                <a:gd name="connsiteX4921" fmla="*/ 4405785 w 6868353"/>
                <a:gd name="connsiteY4921" fmla="*/ 783696 h 6857985"/>
                <a:gd name="connsiteX4922" fmla="*/ 4356107 w 6868353"/>
                <a:gd name="connsiteY4922" fmla="*/ 767019 h 6857985"/>
                <a:gd name="connsiteX4923" fmla="*/ 4512205 w 6868353"/>
                <a:gd name="connsiteY4923" fmla="*/ 766467 h 6857985"/>
                <a:gd name="connsiteX4924" fmla="*/ 4531075 w 6868353"/>
                <a:gd name="connsiteY4924" fmla="*/ 778515 h 6857985"/>
                <a:gd name="connsiteX4925" fmla="*/ 4556459 w 6868353"/>
                <a:gd name="connsiteY4925" fmla="*/ 778033 h 6857985"/>
                <a:gd name="connsiteX4926" fmla="*/ 4578545 w 6868353"/>
                <a:gd name="connsiteY4926" fmla="*/ 801110 h 6857985"/>
                <a:gd name="connsiteX4927" fmla="*/ 4520529 w 6868353"/>
                <a:gd name="connsiteY4927" fmla="*/ 781049 h 6857985"/>
                <a:gd name="connsiteX4928" fmla="*/ 4512205 w 6868353"/>
                <a:gd name="connsiteY4928" fmla="*/ 766467 h 6857985"/>
                <a:gd name="connsiteX4929" fmla="*/ 1533416 w 6868353"/>
                <a:gd name="connsiteY4929" fmla="*/ 766071 h 6857985"/>
                <a:gd name="connsiteX4930" fmla="*/ 1514658 w 6868353"/>
                <a:gd name="connsiteY4930" fmla="*/ 769624 h 6857985"/>
                <a:gd name="connsiteX4931" fmla="*/ 1456217 w 6868353"/>
                <a:gd name="connsiteY4931" fmla="*/ 803558 h 6857985"/>
                <a:gd name="connsiteX4932" fmla="*/ 1486641 w 6868353"/>
                <a:gd name="connsiteY4932" fmla="*/ 776419 h 6857985"/>
                <a:gd name="connsiteX4933" fmla="*/ 1528574 w 6868353"/>
                <a:gd name="connsiteY4933" fmla="*/ 766311 h 6857985"/>
                <a:gd name="connsiteX4934" fmla="*/ 1533416 w 6868353"/>
                <a:gd name="connsiteY4934" fmla="*/ 766071 h 6857985"/>
                <a:gd name="connsiteX4935" fmla="*/ 4906383 w 6868353"/>
                <a:gd name="connsiteY4935" fmla="*/ 765745 h 6857985"/>
                <a:gd name="connsiteX4936" fmla="*/ 4942723 w 6868353"/>
                <a:gd name="connsiteY4936" fmla="*/ 795461 h 6857985"/>
                <a:gd name="connsiteX4937" fmla="*/ 4931467 w 6868353"/>
                <a:gd name="connsiteY4937" fmla="*/ 796650 h 6857985"/>
                <a:gd name="connsiteX4938" fmla="*/ 4971845 w 6868353"/>
                <a:gd name="connsiteY4938" fmla="*/ 828501 h 6857985"/>
                <a:gd name="connsiteX4939" fmla="*/ 4982447 w 6868353"/>
                <a:gd name="connsiteY4939" fmla="*/ 838641 h 6857985"/>
                <a:gd name="connsiteX4940" fmla="*/ 4971491 w 6868353"/>
                <a:gd name="connsiteY4940" fmla="*/ 831335 h 6857985"/>
                <a:gd name="connsiteX4941" fmla="*/ 4927135 w 6868353"/>
                <a:gd name="connsiteY4941" fmla="*/ 813893 h 6857985"/>
                <a:gd name="connsiteX4942" fmla="*/ 4936719 w 6868353"/>
                <a:gd name="connsiteY4942" fmla="*/ 818353 h 6857985"/>
                <a:gd name="connsiteX4943" fmla="*/ 4899431 w 6868353"/>
                <a:gd name="connsiteY4943" fmla="*/ 772158 h 6857985"/>
                <a:gd name="connsiteX4944" fmla="*/ 4906383 w 6868353"/>
                <a:gd name="connsiteY4944" fmla="*/ 765745 h 6857985"/>
                <a:gd name="connsiteX4945" fmla="*/ 4913945 w 6868353"/>
                <a:gd name="connsiteY4945" fmla="*/ 763416 h 6857985"/>
                <a:gd name="connsiteX4946" fmla="*/ 4949901 w 6868353"/>
                <a:gd name="connsiteY4946" fmla="*/ 789160 h 6857985"/>
                <a:gd name="connsiteX4947" fmla="*/ 4937301 w 6868353"/>
                <a:gd name="connsiteY4947" fmla="*/ 773630 h 6857985"/>
                <a:gd name="connsiteX4948" fmla="*/ 4979135 w 6868353"/>
                <a:gd name="connsiteY4948" fmla="*/ 802794 h 6857985"/>
                <a:gd name="connsiteX4949" fmla="*/ 4962345 w 6868353"/>
                <a:gd name="connsiteY4949" fmla="*/ 804577 h 6857985"/>
                <a:gd name="connsiteX4950" fmla="*/ 4911959 w 6868353"/>
                <a:gd name="connsiteY4950" fmla="*/ 765107 h 6857985"/>
                <a:gd name="connsiteX4951" fmla="*/ 4913945 w 6868353"/>
                <a:gd name="connsiteY4951" fmla="*/ 763416 h 6857985"/>
                <a:gd name="connsiteX4952" fmla="*/ 1858846 w 6868353"/>
                <a:gd name="connsiteY4952" fmla="*/ 759006 h 6857985"/>
                <a:gd name="connsiteX4953" fmla="*/ 1819971 w 6868353"/>
                <a:gd name="connsiteY4953" fmla="*/ 797499 h 6857985"/>
                <a:gd name="connsiteX4954" fmla="*/ 1797404 w 6868353"/>
                <a:gd name="connsiteY4954" fmla="*/ 806008 h 6857985"/>
                <a:gd name="connsiteX4955" fmla="*/ 1821429 w 6868353"/>
                <a:gd name="connsiteY4955" fmla="*/ 785437 h 6857985"/>
                <a:gd name="connsiteX4956" fmla="*/ 1858846 w 6868353"/>
                <a:gd name="connsiteY4956" fmla="*/ 759006 h 6857985"/>
                <a:gd name="connsiteX4957" fmla="*/ 1373274 w 6868353"/>
                <a:gd name="connsiteY4957" fmla="*/ 758659 h 6857985"/>
                <a:gd name="connsiteX4958" fmla="*/ 1374473 w 6868353"/>
                <a:gd name="connsiteY4958" fmla="*/ 761370 h 6857985"/>
                <a:gd name="connsiteX4959" fmla="*/ 1278856 w 6868353"/>
                <a:gd name="connsiteY4959" fmla="*/ 815323 h 6857985"/>
                <a:gd name="connsiteX4960" fmla="*/ 1373274 w 6868353"/>
                <a:gd name="connsiteY4960" fmla="*/ 758659 h 6857985"/>
                <a:gd name="connsiteX4961" fmla="*/ 3054500 w 6868353"/>
                <a:gd name="connsiteY4961" fmla="*/ 757095 h 6857985"/>
                <a:gd name="connsiteX4962" fmla="*/ 3077860 w 6868353"/>
                <a:gd name="connsiteY4962" fmla="*/ 764103 h 6857985"/>
                <a:gd name="connsiteX4963" fmla="*/ 3006678 w 6868353"/>
                <a:gd name="connsiteY4963" fmla="*/ 767741 h 6857985"/>
                <a:gd name="connsiteX4964" fmla="*/ 3054500 w 6868353"/>
                <a:gd name="connsiteY4964" fmla="*/ 757095 h 6857985"/>
                <a:gd name="connsiteX4965" fmla="*/ 3312430 w 6868353"/>
                <a:gd name="connsiteY4965" fmla="*/ 755524 h 6857985"/>
                <a:gd name="connsiteX4966" fmla="*/ 3281101 w 6868353"/>
                <a:gd name="connsiteY4966" fmla="*/ 768039 h 6857985"/>
                <a:gd name="connsiteX4967" fmla="*/ 3224245 w 6868353"/>
                <a:gd name="connsiteY4967" fmla="*/ 770743 h 6857985"/>
                <a:gd name="connsiteX4968" fmla="*/ 3179834 w 6868353"/>
                <a:gd name="connsiteY4968" fmla="*/ 779138 h 6857985"/>
                <a:gd name="connsiteX4969" fmla="*/ 3214350 w 6868353"/>
                <a:gd name="connsiteY4969" fmla="*/ 761441 h 6857985"/>
                <a:gd name="connsiteX4970" fmla="*/ 3312430 w 6868353"/>
                <a:gd name="connsiteY4970" fmla="*/ 755524 h 6857985"/>
                <a:gd name="connsiteX4971" fmla="*/ 1395370 w 6868353"/>
                <a:gd name="connsiteY4971" fmla="*/ 755240 h 6857985"/>
                <a:gd name="connsiteX4972" fmla="*/ 1332951 w 6868353"/>
                <a:gd name="connsiteY4972" fmla="*/ 803884 h 6857985"/>
                <a:gd name="connsiteX4973" fmla="*/ 1395370 w 6868353"/>
                <a:gd name="connsiteY4973" fmla="*/ 755240 h 6857985"/>
                <a:gd name="connsiteX4974" fmla="*/ 4566961 w 6868353"/>
                <a:gd name="connsiteY4974" fmla="*/ 753892 h 6857985"/>
                <a:gd name="connsiteX4975" fmla="*/ 4619447 w 6868353"/>
                <a:gd name="connsiteY4975" fmla="*/ 769128 h 6857985"/>
                <a:gd name="connsiteX4976" fmla="*/ 4583771 w 6868353"/>
                <a:gd name="connsiteY4976" fmla="*/ 765943 h 6857985"/>
                <a:gd name="connsiteX4977" fmla="*/ 4566961 w 6868353"/>
                <a:gd name="connsiteY4977" fmla="*/ 753892 h 6857985"/>
                <a:gd name="connsiteX4978" fmla="*/ 2876532 w 6868353"/>
                <a:gd name="connsiteY4978" fmla="*/ 748417 h 6857985"/>
                <a:gd name="connsiteX4979" fmla="*/ 2890930 w 6868353"/>
                <a:gd name="connsiteY4979" fmla="*/ 756515 h 6857985"/>
                <a:gd name="connsiteX4980" fmla="*/ 2834570 w 6868353"/>
                <a:gd name="connsiteY4980" fmla="*/ 762985 h 6857985"/>
                <a:gd name="connsiteX4981" fmla="*/ 2856273 w 6868353"/>
                <a:gd name="connsiteY4981" fmla="*/ 763041 h 6857985"/>
                <a:gd name="connsiteX4982" fmla="*/ 2876532 w 6868353"/>
                <a:gd name="connsiteY4982" fmla="*/ 748417 h 6857985"/>
                <a:gd name="connsiteX4983" fmla="*/ 1789774 w 6868353"/>
                <a:gd name="connsiteY4983" fmla="*/ 744112 h 6857985"/>
                <a:gd name="connsiteX4984" fmla="*/ 1721508 w 6868353"/>
                <a:gd name="connsiteY4984" fmla="*/ 755919 h 6857985"/>
                <a:gd name="connsiteX4985" fmla="*/ 1708752 w 6868353"/>
                <a:gd name="connsiteY4985" fmla="*/ 782478 h 6857985"/>
                <a:gd name="connsiteX4986" fmla="*/ 1789774 w 6868353"/>
                <a:gd name="connsiteY4986" fmla="*/ 744112 h 6857985"/>
                <a:gd name="connsiteX4987" fmla="*/ 2020312 w 6868353"/>
                <a:gd name="connsiteY4987" fmla="*/ 742010 h 6857985"/>
                <a:gd name="connsiteX4988" fmla="*/ 1997926 w 6868353"/>
                <a:gd name="connsiteY4988" fmla="*/ 748501 h 6857985"/>
                <a:gd name="connsiteX4989" fmla="*/ 1981985 w 6868353"/>
                <a:gd name="connsiteY4989" fmla="*/ 760209 h 6857985"/>
                <a:gd name="connsiteX4990" fmla="*/ 1960084 w 6868353"/>
                <a:gd name="connsiteY4990" fmla="*/ 771167 h 6857985"/>
                <a:gd name="connsiteX4991" fmla="*/ 1894437 w 6868353"/>
                <a:gd name="connsiteY4991" fmla="*/ 788198 h 6857985"/>
                <a:gd name="connsiteX4992" fmla="*/ 1882574 w 6868353"/>
                <a:gd name="connsiteY4992" fmla="*/ 799113 h 6857985"/>
                <a:gd name="connsiteX4993" fmla="*/ 1949650 w 6868353"/>
                <a:gd name="connsiteY4993" fmla="*/ 779236 h 6857985"/>
                <a:gd name="connsiteX4994" fmla="*/ 1985609 w 6868353"/>
                <a:gd name="connsiteY4994" fmla="*/ 764555 h 6857985"/>
                <a:gd name="connsiteX4995" fmla="*/ 2024966 w 6868353"/>
                <a:gd name="connsiteY4995" fmla="*/ 746646 h 6857985"/>
                <a:gd name="connsiteX4996" fmla="*/ 2020312 w 6868353"/>
                <a:gd name="connsiteY4996" fmla="*/ 742010 h 6857985"/>
                <a:gd name="connsiteX4997" fmla="*/ 3682411 w 6868353"/>
                <a:gd name="connsiteY4997" fmla="*/ 741624 h 6857985"/>
                <a:gd name="connsiteX4998" fmla="*/ 3764935 w 6868353"/>
                <a:gd name="connsiteY4998" fmla="*/ 744353 h 6857985"/>
                <a:gd name="connsiteX4999" fmla="*/ 3668213 w 6868353"/>
                <a:gd name="connsiteY4999" fmla="*/ 746958 h 6857985"/>
                <a:gd name="connsiteX5000" fmla="*/ 3682411 w 6868353"/>
                <a:gd name="connsiteY5000" fmla="*/ 741624 h 6857985"/>
                <a:gd name="connsiteX5001" fmla="*/ 2752473 w 6868353"/>
                <a:gd name="connsiteY5001" fmla="*/ 741465 h 6857985"/>
                <a:gd name="connsiteX5002" fmla="*/ 2717561 w 6868353"/>
                <a:gd name="connsiteY5002" fmla="*/ 749832 h 6857985"/>
                <a:gd name="connsiteX5003" fmla="*/ 2711432 w 6868353"/>
                <a:gd name="connsiteY5003" fmla="*/ 748827 h 6857985"/>
                <a:gd name="connsiteX5004" fmla="*/ 2697855 w 6868353"/>
                <a:gd name="connsiteY5004" fmla="*/ 765546 h 6857985"/>
                <a:gd name="connsiteX5005" fmla="*/ 2679238 w 6868353"/>
                <a:gd name="connsiteY5005" fmla="*/ 762474 h 6857985"/>
                <a:gd name="connsiteX5006" fmla="*/ 2650216 w 6868353"/>
                <a:gd name="connsiteY5006" fmla="*/ 781289 h 6857985"/>
                <a:gd name="connsiteX5007" fmla="*/ 2731917 w 6868353"/>
                <a:gd name="connsiteY5007" fmla="*/ 766566 h 6857985"/>
                <a:gd name="connsiteX5008" fmla="*/ 2760543 w 6868353"/>
                <a:gd name="connsiteY5008" fmla="*/ 757151 h 6857985"/>
                <a:gd name="connsiteX5009" fmla="*/ 2729284 w 6868353"/>
                <a:gd name="connsiteY5009" fmla="*/ 761313 h 6857985"/>
                <a:gd name="connsiteX5010" fmla="*/ 2776965 w 6868353"/>
                <a:gd name="connsiteY5010" fmla="*/ 745670 h 6857985"/>
                <a:gd name="connsiteX5011" fmla="*/ 2752473 w 6868353"/>
                <a:gd name="connsiteY5011" fmla="*/ 741465 h 6857985"/>
                <a:gd name="connsiteX5012" fmla="*/ 3535447 w 6868353"/>
                <a:gd name="connsiteY5012" fmla="*/ 739554 h 6857985"/>
                <a:gd name="connsiteX5013" fmla="*/ 3638171 w 6868353"/>
                <a:gd name="connsiteY5013" fmla="*/ 740701 h 6857985"/>
                <a:gd name="connsiteX5014" fmla="*/ 3636571 w 6868353"/>
                <a:gd name="connsiteY5014" fmla="*/ 748317 h 6857985"/>
                <a:gd name="connsiteX5015" fmla="*/ 3646241 w 6868353"/>
                <a:gd name="connsiteY5015" fmla="*/ 750965 h 6857985"/>
                <a:gd name="connsiteX5016" fmla="*/ 3669105 w 6868353"/>
                <a:gd name="connsiteY5016" fmla="*/ 752805 h 6857985"/>
                <a:gd name="connsiteX5017" fmla="*/ 3648251 w 6868353"/>
                <a:gd name="connsiteY5017" fmla="*/ 754674 h 6857985"/>
                <a:gd name="connsiteX5018" fmla="*/ 3619655 w 6868353"/>
                <a:gd name="connsiteY5018" fmla="*/ 746788 h 6857985"/>
                <a:gd name="connsiteX5019" fmla="*/ 3562487 w 6868353"/>
                <a:gd name="connsiteY5019" fmla="*/ 753612 h 6857985"/>
                <a:gd name="connsiteX5020" fmla="*/ 3533311 w 6868353"/>
                <a:gd name="connsiteY5020" fmla="*/ 754150 h 6857985"/>
                <a:gd name="connsiteX5021" fmla="*/ 3526811 w 6868353"/>
                <a:gd name="connsiteY5021" fmla="*/ 745528 h 6857985"/>
                <a:gd name="connsiteX5022" fmla="*/ 3504371 w 6868353"/>
                <a:gd name="connsiteY5022" fmla="*/ 754674 h 6857985"/>
                <a:gd name="connsiteX5023" fmla="*/ 3506495 w 6868353"/>
                <a:gd name="connsiteY5023" fmla="*/ 744792 h 6857985"/>
                <a:gd name="connsiteX5024" fmla="*/ 3535447 w 6868353"/>
                <a:gd name="connsiteY5024" fmla="*/ 739554 h 6857985"/>
                <a:gd name="connsiteX5025" fmla="*/ 2135877 w 6868353"/>
                <a:gd name="connsiteY5025" fmla="*/ 738873 h 6857985"/>
                <a:gd name="connsiteX5026" fmla="*/ 2118488 w 6868353"/>
                <a:gd name="connsiteY5026" fmla="*/ 740899 h 6857985"/>
                <a:gd name="connsiteX5027" fmla="*/ 2083534 w 6868353"/>
                <a:gd name="connsiteY5027" fmla="*/ 757179 h 6857985"/>
                <a:gd name="connsiteX5028" fmla="*/ 2110008 w 6868353"/>
                <a:gd name="connsiteY5028" fmla="*/ 755665 h 6857985"/>
                <a:gd name="connsiteX5029" fmla="*/ 2052247 w 6868353"/>
                <a:gd name="connsiteY5029" fmla="*/ 778075 h 6857985"/>
                <a:gd name="connsiteX5030" fmla="*/ 2088277 w 6868353"/>
                <a:gd name="connsiteY5030" fmla="*/ 771209 h 6857985"/>
                <a:gd name="connsiteX5031" fmla="*/ 2054540 w 6868353"/>
                <a:gd name="connsiteY5031" fmla="*/ 796876 h 6857985"/>
                <a:gd name="connsiteX5032" fmla="*/ 2036292 w 6868353"/>
                <a:gd name="connsiteY5032" fmla="*/ 783767 h 6857985"/>
                <a:gd name="connsiteX5033" fmla="*/ 2049076 w 6868353"/>
                <a:gd name="connsiteY5033" fmla="*/ 806659 h 6857985"/>
                <a:gd name="connsiteX5034" fmla="*/ 2129842 w 6868353"/>
                <a:gd name="connsiteY5034" fmla="*/ 754589 h 6857985"/>
                <a:gd name="connsiteX5035" fmla="*/ 2150455 w 6868353"/>
                <a:gd name="connsiteY5035" fmla="*/ 763069 h 6857985"/>
                <a:gd name="connsiteX5036" fmla="*/ 2164938 w 6868353"/>
                <a:gd name="connsiteY5036" fmla="*/ 739172 h 6857985"/>
                <a:gd name="connsiteX5037" fmla="*/ 2135877 w 6868353"/>
                <a:gd name="connsiteY5037" fmla="*/ 738873 h 6857985"/>
                <a:gd name="connsiteX5038" fmla="*/ 1907759 w 6868353"/>
                <a:gd name="connsiteY5038" fmla="*/ 738662 h 6857985"/>
                <a:gd name="connsiteX5039" fmla="*/ 1880563 w 6868353"/>
                <a:gd name="connsiteY5039" fmla="*/ 741932 h 6857985"/>
                <a:gd name="connsiteX5040" fmla="*/ 1824572 w 6868353"/>
                <a:gd name="connsiteY5040" fmla="*/ 763352 h 6857985"/>
                <a:gd name="connsiteX5041" fmla="*/ 1848993 w 6868353"/>
                <a:gd name="connsiteY5041" fmla="*/ 741111 h 6857985"/>
                <a:gd name="connsiteX5042" fmla="*/ 1815270 w 6868353"/>
                <a:gd name="connsiteY5042" fmla="*/ 764329 h 6857985"/>
                <a:gd name="connsiteX5043" fmla="*/ 1789688 w 6868353"/>
                <a:gd name="connsiteY5043" fmla="*/ 783059 h 6857985"/>
                <a:gd name="connsiteX5044" fmla="*/ 1802487 w 6868353"/>
                <a:gd name="connsiteY5044" fmla="*/ 795460 h 6857985"/>
                <a:gd name="connsiteX5045" fmla="*/ 1772870 w 6868353"/>
                <a:gd name="connsiteY5045" fmla="*/ 805271 h 6857985"/>
                <a:gd name="connsiteX5046" fmla="*/ 1750827 w 6868353"/>
                <a:gd name="connsiteY5046" fmla="*/ 799339 h 6857985"/>
                <a:gd name="connsiteX5047" fmla="*/ 1729875 w 6868353"/>
                <a:gd name="connsiteY5047" fmla="*/ 817432 h 6857985"/>
                <a:gd name="connsiteX5048" fmla="*/ 1772912 w 6868353"/>
                <a:gd name="connsiteY5048" fmla="*/ 805285 h 6857985"/>
                <a:gd name="connsiteX5049" fmla="*/ 1706430 w 6868353"/>
                <a:gd name="connsiteY5049" fmla="*/ 854694 h 6857985"/>
                <a:gd name="connsiteX5050" fmla="*/ 1687021 w 6868353"/>
                <a:gd name="connsiteY5050" fmla="*/ 867534 h 6857985"/>
                <a:gd name="connsiteX5051" fmla="*/ 1668065 w 6868353"/>
                <a:gd name="connsiteY5051" fmla="*/ 880106 h 6857985"/>
                <a:gd name="connsiteX5052" fmla="*/ 1632035 w 6868353"/>
                <a:gd name="connsiteY5052" fmla="*/ 899756 h 6857985"/>
                <a:gd name="connsiteX5053" fmla="*/ 1590016 w 6868353"/>
                <a:gd name="connsiteY5053" fmla="*/ 943133 h 6857985"/>
                <a:gd name="connsiteX5054" fmla="*/ 1639241 w 6868353"/>
                <a:gd name="connsiteY5054" fmla="*/ 904003 h 6857985"/>
                <a:gd name="connsiteX5055" fmla="*/ 1668645 w 6868353"/>
                <a:gd name="connsiteY5055" fmla="*/ 885103 h 6857985"/>
                <a:gd name="connsiteX5056" fmla="*/ 1688819 w 6868353"/>
                <a:gd name="connsiteY5056" fmla="*/ 874471 h 6857985"/>
                <a:gd name="connsiteX5057" fmla="*/ 1714854 w 6868353"/>
                <a:gd name="connsiteY5057" fmla="*/ 863443 h 6857985"/>
                <a:gd name="connsiteX5058" fmla="*/ 1747217 w 6868353"/>
                <a:gd name="connsiteY5058" fmla="*/ 833798 h 6857985"/>
                <a:gd name="connsiteX5059" fmla="*/ 1783346 w 6868353"/>
                <a:gd name="connsiteY5059" fmla="*/ 822868 h 6857985"/>
                <a:gd name="connsiteX5060" fmla="*/ 1781520 w 6868353"/>
                <a:gd name="connsiteY5060" fmla="*/ 813482 h 6857985"/>
                <a:gd name="connsiteX5061" fmla="*/ 1826709 w 6868353"/>
                <a:gd name="connsiteY5061" fmla="*/ 796451 h 6857985"/>
                <a:gd name="connsiteX5062" fmla="*/ 1907759 w 6868353"/>
                <a:gd name="connsiteY5062" fmla="*/ 738662 h 6857985"/>
                <a:gd name="connsiteX5063" fmla="*/ 3145304 w 6868353"/>
                <a:gd name="connsiteY5063" fmla="*/ 737799 h 6857985"/>
                <a:gd name="connsiteX5064" fmla="*/ 3189616 w 6868353"/>
                <a:gd name="connsiteY5064" fmla="*/ 747964 h 6857985"/>
                <a:gd name="connsiteX5065" fmla="*/ 3122030 w 6868353"/>
                <a:gd name="connsiteY5065" fmla="*/ 744722 h 6857985"/>
                <a:gd name="connsiteX5066" fmla="*/ 3143407 w 6868353"/>
                <a:gd name="connsiteY5066" fmla="*/ 746987 h 6857985"/>
                <a:gd name="connsiteX5067" fmla="*/ 3145304 w 6868353"/>
                <a:gd name="connsiteY5067" fmla="*/ 737799 h 6857985"/>
                <a:gd name="connsiteX5068" fmla="*/ 4515887 w 6868353"/>
                <a:gd name="connsiteY5068" fmla="*/ 737176 h 6857985"/>
                <a:gd name="connsiteX5069" fmla="*/ 4533907 w 6868353"/>
                <a:gd name="connsiteY5069" fmla="*/ 747921 h 6857985"/>
                <a:gd name="connsiteX5070" fmla="*/ 4562605 w 6868353"/>
                <a:gd name="connsiteY5070" fmla="*/ 770926 h 6857985"/>
                <a:gd name="connsiteX5071" fmla="*/ 4591839 w 6868353"/>
                <a:gd name="connsiteY5071" fmla="*/ 781091 h 6857985"/>
                <a:gd name="connsiteX5072" fmla="*/ 4675027 w 6868353"/>
                <a:gd name="connsiteY5072" fmla="*/ 807423 h 6857985"/>
                <a:gd name="connsiteX5073" fmla="*/ 4670071 w 6868353"/>
                <a:gd name="connsiteY5073" fmla="*/ 810326 h 6857985"/>
                <a:gd name="connsiteX5074" fmla="*/ 4659043 w 6868353"/>
                <a:gd name="connsiteY5074" fmla="*/ 810722 h 6857985"/>
                <a:gd name="connsiteX5075" fmla="*/ 4645963 w 6868353"/>
                <a:gd name="connsiteY5075" fmla="*/ 796890 h 6857985"/>
                <a:gd name="connsiteX5076" fmla="*/ 4620959 w 6868353"/>
                <a:gd name="connsiteY5076" fmla="*/ 791242 h 6857985"/>
                <a:gd name="connsiteX5077" fmla="*/ 4654867 w 6868353"/>
                <a:gd name="connsiteY5077" fmla="*/ 814360 h 6857985"/>
                <a:gd name="connsiteX5078" fmla="*/ 4689637 w 6868353"/>
                <a:gd name="connsiteY5078" fmla="*/ 838413 h 6857985"/>
                <a:gd name="connsiteX5079" fmla="*/ 4784815 w 6868353"/>
                <a:gd name="connsiteY5079" fmla="*/ 876892 h 6857985"/>
                <a:gd name="connsiteX5080" fmla="*/ 4761299 w 6868353"/>
                <a:gd name="connsiteY5080" fmla="*/ 842236 h 6857985"/>
                <a:gd name="connsiteX5081" fmla="*/ 4801675 w 6868353"/>
                <a:gd name="connsiteY5081" fmla="*/ 874188 h 6857985"/>
                <a:gd name="connsiteX5082" fmla="*/ 4834111 w 6868353"/>
                <a:gd name="connsiteY5082" fmla="*/ 908760 h 6857985"/>
                <a:gd name="connsiteX5083" fmla="*/ 4786019 w 6868353"/>
                <a:gd name="connsiteY5083" fmla="*/ 884382 h 6857985"/>
                <a:gd name="connsiteX5084" fmla="*/ 4737119 w 6868353"/>
                <a:gd name="connsiteY5084" fmla="*/ 857568 h 6857985"/>
                <a:gd name="connsiteX5085" fmla="*/ 4679119 w 6868353"/>
                <a:gd name="connsiteY5085" fmla="*/ 839334 h 6857985"/>
                <a:gd name="connsiteX5086" fmla="*/ 4660147 w 6868353"/>
                <a:gd name="connsiteY5086" fmla="*/ 831137 h 6857985"/>
                <a:gd name="connsiteX5087" fmla="*/ 4639859 w 6868353"/>
                <a:gd name="connsiteY5087" fmla="*/ 823194 h 6857985"/>
                <a:gd name="connsiteX5088" fmla="*/ 4597883 w 6868353"/>
                <a:gd name="connsiteY5088" fmla="*/ 807848 h 6857985"/>
                <a:gd name="connsiteX5089" fmla="*/ 4586515 w 6868353"/>
                <a:gd name="connsiteY5089" fmla="*/ 782323 h 6857985"/>
                <a:gd name="connsiteX5090" fmla="*/ 4537787 w 6868353"/>
                <a:gd name="connsiteY5090" fmla="*/ 765391 h 6857985"/>
                <a:gd name="connsiteX5091" fmla="*/ 4531783 w 6868353"/>
                <a:gd name="connsiteY5091" fmla="*/ 758581 h 6857985"/>
                <a:gd name="connsiteX5092" fmla="*/ 4515887 w 6868353"/>
                <a:gd name="connsiteY5092" fmla="*/ 737176 h 6857985"/>
                <a:gd name="connsiteX5093" fmla="*/ 4253595 w 6868353"/>
                <a:gd name="connsiteY5093" fmla="*/ 733481 h 6857985"/>
                <a:gd name="connsiteX5094" fmla="*/ 4292895 w 6868353"/>
                <a:gd name="connsiteY5094" fmla="*/ 742867 h 6857985"/>
                <a:gd name="connsiteX5095" fmla="*/ 4341667 w 6868353"/>
                <a:gd name="connsiteY5095" fmla="*/ 760564 h 6857985"/>
                <a:gd name="connsiteX5096" fmla="*/ 4258013 w 6868353"/>
                <a:gd name="connsiteY5096" fmla="*/ 743490 h 6857985"/>
                <a:gd name="connsiteX5097" fmla="*/ 4253595 w 6868353"/>
                <a:gd name="connsiteY5097" fmla="*/ 733481 h 6857985"/>
                <a:gd name="connsiteX5098" fmla="*/ 4661785 w 6868353"/>
                <a:gd name="connsiteY5098" fmla="*/ 728414 h 6857985"/>
                <a:gd name="connsiteX5099" fmla="*/ 4682883 w 6868353"/>
                <a:gd name="connsiteY5099" fmla="*/ 732773 h 6857985"/>
                <a:gd name="connsiteX5100" fmla="*/ 4725679 w 6868353"/>
                <a:gd name="connsiteY5100" fmla="*/ 758836 h 6857985"/>
                <a:gd name="connsiteX5101" fmla="*/ 4737459 w 6868353"/>
                <a:gd name="connsiteY5101" fmla="*/ 779279 h 6857985"/>
                <a:gd name="connsiteX5102" fmla="*/ 4698455 w 6868353"/>
                <a:gd name="connsiteY5102" fmla="*/ 763550 h 6857985"/>
                <a:gd name="connsiteX5103" fmla="*/ 4708281 w 6868353"/>
                <a:gd name="connsiteY5103" fmla="*/ 767514 h 6857985"/>
                <a:gd name="connsiteX5104" fmla="*/ 4728555 w 6868353"/>
                <a:gd name="connsiteY5104" fmla="*/ 797669 h 6857985"/>
                <a:gd name="connsiteX5105" fmla="*/ 4716847 w 6868353"/>
                <a:gd name="connsiteY5105" fmla="*/ 777240 h 6857985"/>
                <a:gd name="connsiteX5106" fmla="*/ 4755791 w 6868353"/>
                <a:gd name="connsiteY5106" fmla="*/ 792983 h 6857985"/>
                <a:gd name="connsiteX5107" fmla="*/ 4750653 w 6868353"/>
                <a:gd name="connsiteY5107" fmla="*/ 765787 h 6857985"/>
                <a:gd name="connsiteX5108" fmla="*/ 4827725 w 6868353"/>
                <a:gd name="connsiteY5108" fmla="*/ 803389 h 6857985"/>
                <a:gd name="connsiteX5109" fmla="*/ 4816143 w 6868353"/>
                <a:gd name="connsiteY5109" fmla="*/ 782960 h 6857985"/>
                <a:gd name="connsiteX5110" fmla="*/ 4785875 w 6868353"/>
                <a:gd name="connsiteY5110" fmla="*/ 748643 h 6857985"/>
                <a:gd name="connsiteX5111" fmla="*/ 4813227 w 6868353"/>
                <a:gd name="connsiteY5111" fmla="*/ 772356 h 6857985"/>
                <a:gd name="connsiteX5112" fmla="*/ 4845535 w 6868353"/>
                <a:gd name="connsiteY5112" fmla="*/ 817886 h 6857985"/>
                <a:gd name="connsiteX5113" fmla="*/ 4886633 w 6868353"/>
                <a:gd name="connsiteY5113" fmla="*/ 846497 h 6857985"/>
                <a:gd name="connsiteX5114" fmla="*/ 4918231 w 6868353"/>
                <a:gd name="connsiteY5114" fmla="*/ 848323 h 6857985"/>
                <a:gd name="connsiteX5115" fmla="*/ 4920071 w 6868353"/>
                <a:gd name="connsiteY5115" fmla="*/ 857002 h 6857985"/>
                <a:gd name="connsiteX5116" fmla="*/ 4943587 w 6868353"/>
                <a:gd name="connsiteY5116" fmla="*/ 867266 h 6857985"/>
                <a:gd name="connsiteX5117" fmla="*/ 4958339 w 6868353"/>
                <a:gd name="connsiteY5117" fmla="*/ 873636 h 6857985"/>
                <a:gd name="connsiteX5118" fmla="*/ 4973755 w 6868353"/>
                <a:gd name="connsiteY5118" fmla="*/ 881310 h 6857985"/>
                <a:gd name="connsiteX5119" fmla="*/ 4983199 w 6868353"/>
                <a:gd name="connsiteY5119" fmla="*/ 886222 h 6857985"/>
                <a:gd name="connsiteX5120" fmla="*/ 4998503 w 6868353"/>
                <a:gd name="connsiteY5120" fmla="*/ 907330 h 6857985"/>
                <a:gd name="connsiteX5121" fmla="*/ 5011243 w 6868353"/>
                <a:gd name="connsiteY5121" fmla="*/ 900860 h 6857985"/>
                <a:gd name="connsiteX5122" fmla="*/ 5080331 w 6868353"/>
                <a:gd name="connsiteY5122" fmla="*/ 941350 h 6857985"/>
                <a:gd name="connsiteX5123" fmla="*/ 5100801 w 6868353"/>
                <a:gd name="connsiteY5123" fmla="*/ 953752 h 6857985"/>
                <a:gd name="connsiteX5124" fmla="*/ 5106153 w 6868353"/>
                <a:gd name="connsiteY5124" fmla="*/ 961609 h 6857985"/>
                <a:gd name="connsiteX5125" fmla="*/ 5117407 w 6868353"/>
                <a:gd name="connsiteY5125" fmla="*/ 944592 h 6857985"/>
                <a:gd name="connsiteX5126" fmla="*/ 5098523 w 6868353"/>
                <a:gd name="connsiteY5126" fmla="*/ 929076 h 6857985"/>
                <a:gd name="connsiteX5127" fmla="*/ 5097121 w 6868353"/>
                <a:gd name="connsiteY5127" fmla="*/ 922889 h 6857985"/>
                <a:gd name="connsiteX5128" fmla="*/ 5074653 w 6868353"/>
                <a:gd name="connsiteY5128" fmla="*/ 924191 h 6857985"/>
                <a:gd name="connsiteX5129" fmla="*/ 5048363 w 6868353"/>
                <a:gd name="connsiteY5129" fmla="*/ 903833 h 6857985"/>
                <a:gd name="connsiteX5130" fmla="*/ 5015109 w 6868353"/>
                <a:gd name="connsiteY5130" fmla="*/ 862820 h 6857985"/>
                <a:gd name="connsiteX5131" fmla="*/ 4994355 w 6868353"/>
                <a:gd name="connsiteY5131" fmla="*/ 846582 h 6857985"/>
                <a:gd name="connsiteX5132" fmla="*/ 4985009 w 6868353"/>
                <a:gd name="connsiteY5132" fmla="*/ 840350 h 6857985"/>
                <a:gd name="connsiteX5133" fmla="*/ 4984691 w 6868353"/>
                <a:gd name="connsiteY5133" fmla="*/ 836773 h 6857985"/>
                <a:gd name="connsiteX5134" fmla="*/ 5034221 w 6868353"/>
                <a:gd name="connsiteY5134" fmla="*/ 860244 h 6857985"/>
                <a:gd name="connsiteX5135" fmla="*/ 5045859 w 6868353"/>
                <a:gd name="connsiteY5135" fmla="*/ 876185 h 6857985"/>
                <a:gd name="connsiteX5136" fmla="*/ 5081915 w 6868353"/>
                <a:gd name="connsiteY5136" fmla="*/ 901710 h 6857985"/>
                <a:gd name="connsiteX5137" fmla="*/ 5085471 w 6868353"/>
                <a:gd name="connsiteY5137" fmla="*/ 890413 h 6857985"/>
                <a:gd name="connsiteX5138" fmla="*/ 5115823 w 6868353"/>
                <a:gd name="connsiteY5138" fmla="*/ 899827 h 6857985"/>
                <a:gd name="connsiteX5139" fmla="*/ 5174759 w 6868353"/>
                <a:gd name="connsiteY5139" fmla="*/ 954516 h 6857985"/>
                <a:gd name="connsiteX5140" fmla="*/ 5163645 w 6868353"/>
                <a:gd name="connsiteY5140" fmla="*/ 954757 h 6857985"/>
                <a:gd name="connsiteX5141" fmla="*/ 5143401 w 6868353"/>
                <a:gd name="connsiteY5141" fmla="*/ 932728 h 6857985"/>
                <a:gd name="connsiteX5142" fmla="*/ 5124019 w 6868353"/>
                <a:gd name="connsiteY5142" fmla="*/ 926442 h 6857985"/>
                <a:gd name="connsiteX5143" fmla="*/ 5095223 w 6868353"/>
                <a:gd name="connsiteY5143" fmla="*/ 912002 h 6857985"/>
                <a:gd name="connsiteX5144" fmla="*/ 5105077 w 6868353"/>
                <a:gd name="connsiteY5144" fmla="*/ 921785 h 6857985"/>
                <a:gd name="connsiteX5145" fmla="*/ 5114167 w 6868353"/>
                <a:gd name="connsiteY5145" fmla="*/ 932049 h 6857985"/>
                <a:gd name="connsiteX5146" fmla="*/ 5131451 w 6868353"/>
                <a:gd name="connsiteY5146" fmla="*/ 952562 h 6857985"/>
                <a:gd name="connsiteX5147" fmla="*/ 5166349 w 6868353"/>
                <a:gd name="connsiteY5147" fmla="*/ 993462 h 6857985"/>
                <a:gd name="connsiteX5148" fmla="*/ 5204799 w 6868353"/>
                <a:gd name="connsiteY5148" fmla="*/ 1009361 h 6857985"/>
                <a:gd name="connsiteX5149" fmla="*/ 5292687 w 6868353"/>
                <a:gd name="connsiteY5149" fmla="*/ 1083148 h 6857985"/>
                <a:gd name="connsiteX5150" fmla="*/ 5277199 w 6868353"/>
                <a:gd name="connsiteY5150" fmla="*/ 1066046 h 6857985"/>
                <a:gd name="connsiteX5151" fmla="*/ 5245219 w 6868353"/>
                <a:gd name="connsiteY5151" fmla="*/ 1048661 h 6857985"/>
                <a:gd name="connsiteX5152" fmla="*/ 5211823 w 6868353"/>
                <a:gd name="connsiteY5152" fmla="*/ 1020219 h 6857985"/>
                <a:gd name="connsiteX5153" fmla="*/ 5250683 w 6868353"/>
                <a:gd name="connsiteY5153" fmla="*/ 1048718 h 6857985"/>
                <a:gd name="connsiteX5154" fmla="*/ 5276237 w 6868353"/>
                <a:gd name="connsiteY5154" fmla="*/ 1055003 h 6857985"/>
                <a:gd name="connsiteX5155" fmla="*/ 5326339 w 6868353"/>
                <a:gd name="connsiteY5155" fmla="*/ 1122618 h 6857985"/>
                <a:gd name="connsiteX5156" fmla="*/ 5337255 w 6868353"/>
                <a:gd name="connsiteY5156" fmla="*/ 1123283 h 6857985"/>
                <a:gd name="connsiteX5157" fmla="*/ 5363983 w 6868353"/>
                <a:gd name="connsiteY5157" fmla="*/ 1164127 h 6857985"/>
                <a:gd name="connsiteX5158" fmla="*/ 5321583 w 6868353"/>
                <a:gd name="connsiteY5158" fmla="*/ 1133547 h 6857985"/>
                <a:gd name="connsiteX5159" fmla="*/ 5311147 w 6868353"/>
                <a:gd name="connsiteY5159" fmla="*/ 1105615 h 6857985"/>
                <a:gd name="connsiteX5160" fmla="*/ 5291287 w 6868353"/>
                <a:gd name="connsiteY5160" fmla="*/ 1099570 h 6857985"/>
                <a:gd name="connsiteX5161" fmla="*/ 5237475 w 6868353"/>
                <a:gd name="connsiteY5161" fmla="*/ 1054027 h 6857985"/>
                <a:gd name="connsiteX5162" fmla="*/ 5274651 w 6868353"/>
                <a:gd name="connsiteY5162" fmla="*/ 1099075 h 6857985"/>
                <a:gd name="connsiteX5163" fmla="*/ 5259347 w 6868353"/>
                <a:gd name="connsiteY5163" fmla="*/ 1082157 h 6857985"/>
                <a:gd name="connsiteX5164" fmla="*/ 5213239 w 6868353"/>
                <a:gd name="connsiteY5164" fmla="*/ 1059052 h 6857985"/>
                <a:gd name="connsiteX5165" fmla="*/ 5188775 w 6868353"/>
                <a:gd name="connsiteY5165" fmla="*/ 1036981 h 6857985"/>
                <a:gd name="connsiteX5166" fmla="*/ 5213535 w 6868353"/>
                <a:gd name="connsiteY5166" fmla="*/ 1049482 h 6857985"/>
                <a:gd name="connsiteX5167" fmla="*/ 5250599 w 6868353"/>
                <a:gd name="connsiteY5167" fmla="*/ 1076466 h 6857985"/>
                <a:gd name="connsiteX5168" fmla="*/ 5224239 w 6868353"/>
                <a:gd name="connsiteY5168" fmla="*/ 1047882 h 6857985"/>
                <a:gd name="connsiteX5169" fmla="*/ 5208595 w 6868353"/>
                <a:gd name="connsiteY5169" fmla="*/ 1033499 h 6857985"/>
                <a:gd name="connsiteX5170" fmla="*/ 5193333 w 6868353"/>
                <a:gd name="connsiteY5170" fmla="*/ 1022060 h 6857985"/>
                <a:gd name="connsiteX5171" fmla="*/ 5179755 w 6868353"/>
                <a:gd name="connsiteY5171" fmla="*/ 1031687 h 6857985"/>
                <a:gd name="connsiteX5172" fmla="*/ 5098507 w 6868353"/>
                <a:gd name="connsiteY5172" fmla="*/ 984062 h 6857985"/>
                <a:gd name="connsiteX5173" fmla="*/ 5100391 w 6868353"/>
                <a:gd name="connsiteY5173" fmla="*/ 978413 h 6857985"/>
                <a:gd name="connsiteX5174" fmla="*/ 5041595 w 6868353"/>
                <a:gd name="connsiteY5174" fmla="*/ 942936 h 6857985"/>
                <a:gd name="connsiteX5175" fmla="*/ 5075007 w 6868353"/>
                <a:gd name="connsiteY5175" fmla="*/ 973727 h 6857985"/>
                <a:gd name="connsiteX5176" fmla="*/ 5063951 w 6868353"/>
                <a:gd name="connsiteY5176" fmla="*/ 974393 h 6857985"/>
                <a:gd name="connsiteX5177" fmla="*/ 4971067 w 6868353"/>
                <a:gd name="connsiteY5177" fmla="*/ 909341 h 6857985"/>
                <a:gd name="connsiteX5178" fmla="*/ 4954063 w 6868353"/>
                <a:gd name="connsiteY5178" fmla="*/ 891205 h 6857985"/>
                <a:gd name="connsiteX5179" fmla="*/ 4927335 w 6868353"/>
                <a:gd name="connsiteY5179" fmla="*/ 874925 h 6857985"/>
                <a:gd name="connsiteX5180" fmla="*/ 4938335 w 6868353"/>
                <a:gd name="connsiteY5180" fmla="*/ 873594 h 6857985"/>
                <a:gd name="connsiteX5181" fmla="*/ 4905715 w 6868353"/>
                <a:gd name="connsiteY5181" fmla="*/ 855246 h 6857985"/>
                <a:gd name="connsiteX5182" fmla="*/ 4940755 w 6868353"/>
                <a:gd name="connsiteY5182" fmla="*/ 884339 h 6857985"/>
                <a:gd name="connsiteX5183" fmla="*/ 4886137 w 6868353"/>
                <a:gd name="connsiteY5183" fmla="*/ 868625 h 6857985"/>
                <a:gd name="connsiteX5184" fmla="*/ 4871555 w 6868353"/>
                <a:gd name="connsiteY5184" fmla="*/ 842632 h 6857985"/>
                <a:gd name="connsiteX5185" fmla="*/ 4847077 w 6868353"/>
                <a:gd name="connsiteY5185" fmla="*/ 834577 h 6857985"/>
                <a:gd name="connsiteX5186" fmla="*/ 4910983 w 6868353"/>
                <a:gd name="connsiteY5186" fmla="*/ 915442 h 6857985"/>
                <a:gd name="connsiteX5187" fmla="*/ 4866587 w 6868353"/>
                <a:gd name="connsiteY5187" fmla="*/ 867775 h 6857985"/>
                <a:gd name="connsiteX5188" fmla="*/ 4826579 w 6868353"/>
                <a:gd name="connsiteY5188" fmla="*/ 836233 h 6857985"/>
                <a:gd name="connsiteX5189" fmla="*/ 4805483 w 6868353"/>
                <a:gd name="connsiteY5189" fmla="*/ 820321 h 6857985"/>
                <a:gd name="connsiteX5190" fmla="*/ 4785055 w 6868353"/>
                <a:gd name="connsiteY5190" fmla="*/ 804776 h 6857985"/>
                <a:gd name="connsiteX5191" fmla="*/ 4811331 w 6868353"/>
                <a:gd name="connsiteY5191" fmla="*/ 806078 h 6857985"/>
                <a:gd name="connsiteX5192" fmla="*/ 4774013 w 6868353"/>
                <a:gd name="connsiteY5192" fmla="*/ 806602 h 6857985"/>
                <a:gd name="connsiteX5193" fmla="*/ 4810481 w 6868353"/>
                <a:gd name="connsiteY5193" fmla="*/ 831122 h 6857985"/>
                <a:gd name="connsiteX5194" fmla="*/ 4846879 w 6868353"/>
                <a:gd name="connsiteY5194" fmla="*/ 856931 h 6857985"/>
                <a:gd name="connsiteX5195" fmla="*/ 4802283 w 6868353"/>
                <a:gd name="connsiteY5195" fmla="*/ 846356 h 6857985"/>
                <a:gd name="connsiteX5196" fmla="*/ 4808343 w 6868353"/>
                <a:gd name="connsiteY5196" fmla="*/ 842533 h 6857985"/>
                <a:gd name="connsiteX5197" fmla="*/ 4814487 w 6868353"/>
                <a:gd name="connsiteY5197" fmla="*/ 838810 h 6857985"/>
                <a:gd name="connsiteX5198" fmla="*/ 4768661 w 6868353"/>
                <a:gd name="connsiteY5198" fmla="*/ 807551 h 6857985"/>
                <a:gd name="connsiteX5199" fmla="*/ 4736029 w 6868353"/>
                <a:gd name="connsiteY5199" fmla="*/ 813185 h 6857985"/>
                <a:gd name="connsiteX5200" fmla="*/ 4715599 w 6868353"/>
                <a:gd name="connsiteY5200" fmla="*/ 811218 h 6857985"/>
                <a:gd name="connsiteX5201" fmla="*/ 4684595 w 6868353"/>
                <a:gd name="connsiteY5201" fmla="*/ 783002 h 6857985"/>
                <a:gd name="connsiteX5202" fmla="*/ 4723301 w 6868353"/>
                <a:gd name="connsiteY5202" fmla="*/ 798604 h 6857985"/>
                <a:gd name="connsiteX5203" fmla="*/ 4677915 w 6868353"/>
                <a:gd name="connsiteY5203" fmla="*/ 761852 h 6857985"/>
                <a:gd name="connsiteX5204" fmla="*/ 4684595 w 6868353"/>
                <a:gd name="connsiteY5204" fmla="*/ 778203 h 6857985"/>
                <a:gd name="connsiteX5205" fmla="*/ 4664055 w 6868353"/>
                <a:gd name="connsiteY5205" fmla="*/ 781643 h 6857985"/>
                <a:gd name="connsiteX5206" fmla="*/ 4674955 w 6868353"/>
                <a:gd name="connsiteY5206" fmla="*/ 779293 h 6857985"/>
                <a:gd name="connsiteX5207" fmla="*/ 4635767 w 6868353"/>
                <a:gd name="connsiteY5207" fmla="*/ 731683 h 6857985"/>
                <a:gd name="connsiteX5208" fmla="*/ 4661785 w 6868353"/>
                <a:gd name="connsiteY5208" fmla="*/ 728414 h 6857985"/>
                <a:gd name="connsiteX5209" fmla="*/ 3248142 w 6868353"/>
                <a:gd name="connsiteY5209" fmla="*/ 725072 h 6857985"/>
                <a:gd name="connsiteX5210" fmla="*/ 3288858 w 6868353"/>
                <a:gd name="connsiteY5210" fmla="*/ 726091 h 6857985"/>
                <a:gd name="connsiteX5211" fmla="*/ 3232244 w 6868353"/>
                <a:gd name="connsiteY5211" fmla="*/ 738719 h 6857985"/>
                <a:gd name="connsiteX5212" fmla="*/ 3255688 w 6868353"/>
                <a:gd name="connsiteY5212" fmla="*/ 733000 h 6857985"/>
                <a:gd name="connsiteX5213" fmla="*/ 3248142 w 6868353"/>
                <a:gd name="connsiteY5213" fmla="*/ 725072 h 6857985"/>
                <a:gd name="connsiteX5214" fmla="*/ 4445667 w 6868353"/>
                <a:gd name="connsiteY5214" fmla="*/ 722580 h 6857985"/>
                <a:gd name="connsiteX5215" fmla="*/ 4488619 w 6868353"/>
                <a:gd name="connsiteY5215" fmla="*/ 750399 h 6857985"/>
                <a:gd name="connsiteX5216" fmla="*/ 4449827 w 6868353"/>
                <a:gd name="connsiteY5216" fmla="*/ 732915 h 6857985"/>
                <a:gd name="connsiteX5217" fmla="*/ 4474801 w 6868353"/>
                <a:gd name="connsiteY5217" fmla="*/ 737233 h 6857985"/>
                <a:gd name="connsiteX5218" fmla="*/ 4445667 w 6868353"/>
                <a:gd name="connsiteY5218" fmla="*/ 722580 h 6857985"/>
                <a:gd name="connsiteX5219" fmla="*/ 4029703 w 6868353"/>
                <a:gd name="connsiteY5219" fmla="*/ 721196 h 6857985"/>
                <a:gd name="connsiteX5220" fmla="*/ 4060903 w 6868353"/>
                <a:gd name="connsiteY5220" fmla="*/ 724293 h 6857985"/>
                <a:gd name="connsiteX5221" fmla="*/ 4031343 w 6868353"/>
                <a:gd name="connsiteY5221" fmla="*/ 726148 h 6857985"/>
                <a:gd name="connsiteX5222" fmla="*/ 4029703 w 6868353"/>
                <a:gd name="connsiteY5222" fmla="*/ 721196 h 6857985"/>
                <a:gd name="connsiteX5223" fmla="*/ 4139703 w 6868353"/>
                <a:gd name="connsiteY5223" fmla="*/ 714043 h 6857985"/>
                <a:gd name="connsiteX5224" fmla="*/ 4214183 w 6868353"/>
                <a:gd name="connsiteY5224" fmla="*/ 725086 h 6857985"/>
                <a:gd name="connsiteX5225" fmla="*/ 4228707 w 6868353"/>
                <a:gd name="connsiteY5225" fmla="*/ 736680 h 6857985"/>
                <a:gd name="connsiteX5226" fmla="*/ 4139703 w 6868353"/>
                <a:gd name="connsiteY5226" fmla="*/ 714043 h 6857985"/>
                <a:gd name="connsiteX5227" fmla="*/ 3763533 w 6868353"/>
                <a:gd name="connsiteY5227" fmla="*/ 713308 h 6857985"/>
                <a:gd name="connsiteX5228" fmla="*/ 3801331 w 6868353"/>
                <a:gd name="connsiteY5228" fmla="*/ 722622 h 6857985"/>
                <a:gd name="connsiteX5229" fmla="*/ 3787035 w 6868353"/>
                <a:gd name="connsiteY5229" fmla="*/ 724745 h 6857985"/>
                <a:gd name="connsiteX5230" fmla="*/ 3737159 w 6868353"/>
                <a:gd name="connsiteY5230" fmla="*/ 717214 h 6857985"/>
                <a:gd name="connsiteX5231" fmla="*/ 3763533 w 6868353"/>
                <a:gd name="connsiteY5231" fmla="*/ 713308 h 6857985"/>
                <a:gd name="connsiteX5232" fmla="*/ 3584105 w 6868353"/>
                <a:gd name="connsiteY5232" fmla="*/ 712500 h 6857985"/>
                <a:gd name="connsiteX5233" fmla="*/ 3624523 w 6868353"/>
                <a:gd name="connsiteY5233" fmla="*/ 714397 h 6857985"/>
                <a:gd name="connsiteX5234" fmla="*/ 3659351 w 6868353"/>
                <a:gd name="connsiteY5234" fmla="*/ 720471 h 6857985"/>
                <a:gd name="connsiteX5235" fmla="*/ 3637023 w 6868353"/>
                <a:gd name="connsiteY5235" fmla="*/ 720499 h 6857985"/>
                <a:gd name="connsiteX5236" fmla="*/ 3615775 w 6868353"/>
                <a:gd name="connsiteY5236" fmla="*/ 720286 h 6857985"/>
                <a:gd name="connsiteX5237" fmla="*/ 3584105 w 6868353"/>
                <a:gd name="connsiteY5237" fmla="*/ 712500 h 6857985"/>
                <a:gd name="connsiteX5238" fmla="*/ 3667349 w 6868353"/>
                <a:gd name="connsiteY5238" fmla="*/ 709088 h 6857985"/>
                <a:gd name="connsiteX5239" fmla="*/ 3732499 w 6868353"/>
                <a:gd name="connsiteY5239" fmla="*/ 719975 h 6857985"/>
                <a:gd name="connsiteX5240" fmla="*/ 3667349 w 6868353"/>
                <a:gd name="connsiteY5240" fmla="*/ 709088 h 6857985"/>
                <a:gd name="connsiteX5241" fmla="*/ 4877587 w 6868353"/>
                <a:gd name="connsiteY5241" fmla="*/ 701160 h 6857985"/>
                <a:gd name="connsiteX5242" fmla="*/ 4934371 w 6868353"/>
                <a:gd name="connsiteY5242" fmla="*/ 740191 h 6857985"/>
                <a:gd name="connsiteX5243" fmla="*/ 4877587 w 6868353"/>
                <a:gd name="connsiteY5243" fmla="*/ 701160 h 6857985"/>
                <a:gd name="connsiteX5244" fmla="*/ 3276399 w 6868353"/>
                <a:gd name="connsiteY5244" fmla="*/ 701160 h 6857985"/>
                <a:gd name="connsiteX5245" fmla="*/ 3246471 w 6868353"/>
                <a:gd name="connsiteY5245" fmla="*/ 719394 h 6857985"/>
                <a:gd name="connsiteX5246" fmla="*/ 3217095 w 6868353"/>
                <a:gd name="connsiteY5246" fmla="*/ 722905 h 6857985"/>
                <a:gd name="connsiteX5247" fmla="*/ 3230941 w 6868353"/>
                <a:gd name="connsiteY5247" fmla="*/ 718318 h 6857985"/>
                <a:gd name="connsiteX5248" fmla="*/ 3208219 w 6868353"/>
                <a:gd name="connsiteY5248" fmla="*/ 717228 h 6857985"/>
                <a:gd name="connsiteX5249" fmla="*/ 3203745 w 6868353"/>
                <a:gd name="connsiteY5249" fmla="*/ 713123 h 6857985"/>
                <a:gd name="connsiteX5250" fmla="*/ 3201678 w 6868353"/>
                <a:gd name="connsiteY5250" fmla="*/ 722297 h 6857985"/>
                <a:gd name="connsiteX5251" fmla="*/ 3174383 w 6868353"/>
                <a:gd name="connsiteY5251" fmla="*/ 732829 h 6857985"/>
                <a:gd name="connsiteX5252" fmla="*/ 3151038 w 6868353"/>
                <a:gd name="connsiteY5252" fmla="*/ 725001 h 6857985"/>
                <a:gd name="connsiteX5253" fmla="*/ 3193835 w 6868353"/>
                <a:gd name="connsiteY5253" fmla="*/ 709003 h 6857985"/>
                <a:gd name="connsiteX5254" fmla="*/ 3211928 w 6868353"/>
                <a:gd name="connsiteY5254" fmla="*/ 705903 h 6857985"/>
                <a:gd name="connsiteX5255" fmla="*/ 3232074 w 6868353"/>
                <a:gd name="connsiteY5255" fmla="*/ 703977 h 6857985"/>
                <a:gd name="connsiteX5256" fmla="*/ 3276399 w 6868353"/>
                <a:gd name="connsiteY5256" fmla="*/ 701160 h 6857985"/>
                <a:gd name="connsiteX5257" fmla="*/ 2781283 w 6868353"/>
                <a:gd name="connsiteY5257" fmla="*/ 699178 h 6857985"/>
                <a:gd name="connsiteX5258" fmla="*/ 2752133 w 6868353"/>
                <a:gd name="connsiteY5258" fmla="*/ 703566 h 6857985"/>
                <a:gd name="connsiteX5259" fmla="*/ 2723706 w 6868353"/>
                <a:gd name="connsiteY5259" fmla="*/ 708026 h 6857985"/>
                <a:gd name="connsiteX5260" fmla="*/ 2717406 w 6868353"/>
                <a:gd name="connsiteY5260" fmla="*/ 707006 h 6857985"/>
                <a:gd name="connsiteX5261" fmla="*/ 2736150 w 6868353"/>
                <a:gd name="connsiteY5261" fmla="*/ 710079 h 6857985"/>
                <a:gd name="connsiteX5262" fmla="*/ 2758221 w 6868353"/>
                <a:gd name="connsiteY5262" fmla="*/ 708960 h 6857985"/>
                <a:gd name="connsiteX5263" fmla="*/ 2771543 w 6868353"/>
                <a:gd name="connsiteY5263" fmla="*/ 701867 h 6857985"/>
                <a:gd name="connsiteX5264" fmla="*/ 2781283 w 6868353"/>
                <a:gd name="connsiteY5264" fmla="*/ 699178 h 6857985"/>
                <a:gd name="connsiteX5265" fmla="*/ 4425071 w 6868353"/>
                <a:gd name="connsiteY5265" fmla="*/ 698935 h 6857985"/>
                <a:gd name="connsiteX5266" fmla="*/ 4425079 w 6868353"/>
                <a:gd name="connsiteY5266" fmla="*/ 698942 h 6857985"/>
                <a:gd name="connsiteX5267" fmla="*/ 4417111 w 6868353"/>
                <a:gd name="connsiteY5267" fmla="*/ 701698 h 6857985"/>
                <a:gd name="connsiteX5268" fmla="*/ 3077832 w 6868353"/>
                <a:gd name="connsiteY5268" fmla="*/ 698513 h 6857985"/>
                <a:gd name="connsiteX5269" fmla="*/ 3096052 w 6868353"/>
                <a:gd name="connsiteY5269" fmla="*/ 701896 h 6857985"/>
                <a:gd name="connsiteX5270" fmla="*/ 3080337 w 6868353"/>
                <a:gd name="connsiteY5270" fmla="*/ 701642 h 6857985"/>
                <a:gd name="connsiteX5271" fmla="*/ 3086609 w 6868353"/>
                <a:gd name="connsiteY5271" fmla="*/ 718290 h 6857985"/>
                <a:gd name="connsiteX5272" fmla="*/ 3061721 w 6868353"/>
                <a:gd name="connsiteY5272" fmla="*/ 717710 h 6857985"/>
                <a:gd name="connsiteX5273" fmla="*/ 3051414 w 6868353"/>
                <a:gd name="connsiteY5273" fmla="*/ 722056 h 6857985"/>
                <a:gd name="connsiteX5274" fmla="*/ 3039537 w 6868353"/>
                <a:gd name="connsiteY5274" fmla="*/ 718715 h 6857985"/>
                <a:gd name="connsiteX5275" fmla="*/ 2994843 w 6868353"/>
                <a:gd name="connsiteY5275" fmla="*/ 725680 h 6857985"/>
                <a:gd name="connsiteX5276" fmla="*/ 3002983 w 6868353"/>
                <a:gd name="connsiteY5276" fmla="*/ 732802 h 6857985"/>
                <a:gd name="connsiteX5277" fmla="*/ 2964192 w 6868353"/>
                <a:gd name="connsiteY5277" fmla="*/ 741437 h 6857985"/>
                <a:gd name="connsiteX5278" fmla="*/ 2988797 w 6868353"/>
                <a:gd name="connsiteY5278" fmla="*/ 724010 h 6857985"/>
                <a:gd name="connsiteX5279" fmla="*/ 2979454 w 6868353"/>
                <a:gd name="connsiteY5279" fmla="*/ 764882 h 6857985"/>
                <a:gd name="connsiteX5280" fmla="*/ 2901816 w 6868353"/>
                <a:gd name="connsiteY5280" fmla="*/ 768619 h 6857985"/>
                <a:gd name="connsiteX5281" fmla="*/ 2835192 w 6868353"/>
                <a:gd name="connsiteY5281" fmla="*/ 790492 h 6857985"/>
                <a:gd name="connsiteX5282" fmla="*/ 2793514 w 6868353"/>
                <a:gd name="connsiteY5282" fmla="*/ 800218 h 6857985"/>
                <a:gd name="connsiteX5283" fmla="*/ 2759862 w 6868353"/>
                <a:gd name="connsiteY5283" fmla="*/ 809448 h 6857985"/>
                <a:gd name="connsiteX5284" fmla="*/ 2761958 w 6868353"/>
                <a:gd name="connsiteY5284" fmla="*/ 824087 h 6857985"/>
                <a:gd name="connsiteX5285" fmla="*/ 2693664 w 6868353"/>
                <a:gd name="connsiteY5285" fmla="*/ 849739 h 6857985"/>
                <a:gd name="connsiteX5286" fmla="*/ 2728462 w 6868353"/>
                <a:gd name="connsiteY5286" fmla="*/ 822869 h 6857985"/>
                <a:gd name="connsiteX5287" fmla="*/ 2678926 w 6868353"/>
                <a:gd name="connsiteY5287" fmla="*/ 833105 h 6857985"/>
                <a:gd name="connsiteX5288" fmla="*/ 2703757 w 6868353"/>
                <a:gd name="connsiteY5288" fmla="*/ 827994 h 6857985"/>
                <a:gd name="connsiteX5289" fmla="*/ 2716329 w 6868353"/>
                <a:gd name="connsiteY5289" fmla="*/ 820731 h 6857985"/>
                <a:gd name="connsiteX5290" fmla="*/ 2679393 w 6868353"/>
                <a:gd name="connsiteY5290" fmla="*/ 823789 h 6857985"/>
                <a:gd name="connsiteX5291" fmla="*/ 2738613 w 6868353"/>
                <a:gd name="connsiteY5291" fmla="*/ 810015 h 6857985"/>
                <a:gd name="connsiteX5292" fmla="*/ 2813716 w 6868353"/>
                <a:gd name="connsiteY5292" fmla="*/ 790081 h 6857985"/>
                <a:gd name="connsiteX5293" fmla="*/ 2931659 w 6868353"/>
                <a:gd name="connsiteY5293" fmla="*/ 751687 h 6857985"/>
                <a:gd name="connsiteX5294" fmla="*/ 2848684 w 6868353"/>
                <a:gd name="connsiteY5294" fmla="*/ 747029 h 6857985"/>
                <a:gd name="connsiteX5295" fmla="*/ 2816392 w 6868353"/>
                <a:gd name="connsiteY5295" fmla="*/ 758964 h 6857985"/>
                <a:gd name="connsiteX5296" fmla="*/ 2833649 w 6868353"/>
                <a:gd name="connsiteY5296" fmla="*/ 772314 h 6857985"/>
                <a:gd name="connsiteX5297" fmla="*/ 2812853 w 6868353"/>
                <a:gd name="connsiteY5297" fmla="*/ 762970 h 6857985"/>
                <a:gd name="connsiteX5298" fmla="*/ 2805009 w 6868353"/>
                <a:gd name="connsiteY5298" fmla="*/ 780242 h 6857985"/>
                <a:gd name="connsiteX5299" fmla="*/ 2786067 w 6868353"/>
                <a:gd name="connsiteY5299" fmla="*/ 783880 h 6857985"/>
                <a:gd name="connsiteX5300" fmla="*/ 2772037 w 6868353"/>
                <a:gd name="connsiteY5300" fmla="*/ 787505 h 6857985"/>
                <a:gd name="connsiteX5301" fmla="*/ 2751156 w 6868353"/>
                <a:gd name="connsiteY5301" fmla="*/ 792899 h 6857985"/>
                <a:gd name="connsiteX5302" fmla="*/ 2689643 w 6868353"/>
                <a:gd name="connsiteY5302" fmla="*/ 802002 h 6857985"/>
                <a:gd name="connsiteX5303" fmla="*/ 2701818 w 6868353"/>
                <a:gd name="connsiteY5303" fmla="*/ 804083 h 6857985"/>
                <a:gd name="connsiteX5304" fmla="*/ 2689275 w 6868353"/>
                <a:gd name="connsiteY5304" fmla="*/ 811331 h 6857985"/>
                <a:gd name="connsiteX5305" fmla="*/ 2717518 w 6868353"/>
                <a:gd name="connsiteY5305" fmla="*/ 802002 h 6857985"/>
                <a:gd name="connsiteX5306" fmla="*/ 2692036 w 6868353"/>
                <a:gd name="connsiteY5306" fmla="*/ 816527 h 6857985"/>
                <a:gd name="connsiteX5307" fmla="*/ 2640758 w 6868353"/>
                <a:gd name="connsiteY5307" fmla="*/ 820448 h 6857985"/>
                <a:gd name="connsiteX5308" fmla="*/ 2598797 w 6868353"/>
                <a:gd name="connsiteY5308" fmla="*/ 835950 h 6857985"/>
                <a:gd name="connsiteX5309" fmla="*/ 2608310 w 6868353"/>
                <a:gd name="connsiteY5309" fmla="*/ 856025 h 6857985"/>
                <a:gd name="connsiteX5310" fmla="*/ 2528690 w 6868353"/>
                <a:gd name="connsiteY5310" fmla="*/ 874302 h 6857985"/>
                <a:gd name="connsiteX5311" fmla="*/ 2504199 w 6868353"/>
                <a:gd name="connsiteY5311" fmla="*/ 871994 h 6857985"/>
                <a:gd name="connsiteX5312" fmla="*/ 2528535 w 6868353"/>
                <a:gd name="connsiteY5312" fmla="*/ 865015 h 6857985"/>
                <a:gd name="connsiteX5313" fmla="*/ 2507143 w 6868353"/>
                <a:gd name="connsiteY5313" fmla="*/ 867507 h 6857985"/>
                <a:gd name="connsiteX5314" fmla="*/ 2513457 w 6868353"/>
                <a:gd name="connsiteY5314" fmla="*/ 877459 h 6857985"/>
                <a:gd name="connsiteX5315" fmla="*/ 2468339 w 6868353"/>
                <a:gd name="connsiteY5315" fmla="*/ 897463 h 6857985"/>
                <a:gd name="connsiteX5316" fmla="*/ 2458839 w 6868353"/>
                <a:gd name="connsiteY5316" fmla="*/ 892112 h 6857985"/>
                <a:gd name="connsiteX5317" fmla="*/ 2459349 w 6868353"/>
                <a:gd name="connsiteY5317" fmla="*/ 901441 h 6857985"/>
                <a:gd name="connsiteX5318" fmla="*/ 2413706 w 6868353"/>
                <a:gd name="connsiteY5318" fmla="*/ 912158 h 6857985"/>
                <a:gd name="connsiteX5319" fmla="*/ 2410308 w 6868353"/>
                <a:gd name="connsiteY5319" fmla="*/ 907274 h 6857985"/>
                <a:gd name="connsiteX5320" fmla="*/ 2419326 w 6868353"/>
                <a:gd name="connsiteY5320" fmla="*/ 903253 h 6857985"/>
                <a:gd name="connsiteX5321" fmla="*/ 2416099 w 6868353"/>
                <a:gd name="connsiteY5321" fmla="*/ 898341 h 6857985"/>
                <a:gd name="connsiteX5322" fmla="*/ 2458471 w 6868353"/>
                <a:gd name="connsiteY5322" fmla="*/ 882683 h 6857985"/>
                <a:gd name="connsiteX5323" fmla="*/ 2480202 w 6868353"/>
                <a:gd name="connsiteY5323" fmla="*/ 888969 h 6857985"/>
                <a:gd name="connsiteX5324" fmla="*/ 2458160 w 6868353"/>
                <a:gd name="connsiteY5324" fmla="*/ 873297 h 6857985"/>
                <a:gd name="connsiteX5325" fmla="*/ 2519970 w 6868353"/>
                <a:gd name="connsiteY5325" fmla="*/ 857498 h 6857985"/>
                <a:gd name="connsiteX5326" fmla="*/ 2568628 w 6868353"/>
                <a:gd name="connsiteY5326" fmla="*/ 855742 h 6857985"/>
                <a:gd name="connsiteX5327" fmla="*/ 2516020 w 6868353"/>
                <a:gd name="connsiteY5327" fmla="*/ 854241 h 6857985"/>
                <a:gd name="connsiteX5328" fmla="*/ 2571742 w 6868353"/>
                <a:gd name="connsiteY5328" fmla="*/ 832694 h 6857985"/>
                <a:gd name="connsiteX5329" fmla="*/ 2574800 w 6868353"/>
                <a:gd name="connsiteY5329" fmla="*/ 837748 h 6857985"/>
                <a:gd name="connsiteX5330" fmla="*/ 2605535 w 6868353"/>
                <a:gd name="connsiteY5330" fmla="*/ 832142 h 6857985"/>
                <a:gd name="connsiteX5331" fmla="*/ 2584172 w 6868353"/>
                <a:gd name="connsiteY5331" fmla="*/ 824766 h 6857985"/>
                <a:gd name="connsiteX5332" fmla="*/ 2652070 w 6868353"/>
                <a:gd name="connsiteY5332" fmla="*/ 814446 h 6857985"/>
                <a:gd name="connsiteX5333" fmla="*/ 2640022 w 6868353"/>
                <a:gd name="connsiteY5333" fmla="*/ 810000 h 6857985"/>
                <a:gd name="connsiteX5334" fmla="*/ 2605932 w 6868353"/>
                <a:gd name="connsiteY5334" fmla="*/ 813285 h 6857985"/>
                <a:gd name="connsiteX5335" fmla="*/ 2629772 w 6868353"/>
                <a:gd name="connsiteY5335" fmla="*/ 808075 h 6857985"/>
                <a:gd name="connsiteX5336" fmla="*/ 2655638 w 6868353"/>
                <a:gd name="connsiteY5336" fmla="*/ 800982 h 6857985"/>
                <a:gd name="connsiteX5337" fmla="*/ 2664670 w 6868353"/>
                <a:gd name="connsiteY5337" fmla="*/ 807183 h 6857985"/>
                <a:gd name="connsiteX5338" fmla="*/ 2761363 w 6868353"/>
                <a:gd name="connsiteY5338" fmla="*/ 771833 h 6857985"/>
                <a:gd name="connsiteX5339" fmla="*/ 2819733 w 6868353"/>
                <a:gd name="connsiteY5339" fmla="*/ 753867 h 6857985"/>
                <a:gd name="connsiteX5340" fmla="*/ 2855791 w 6868353"/>
                <a:gd name="connsiteY5340" fmla="*/ 739059 h 6857985"/>
                <a:gd name="connsiteX5341" fmla="*/ 2899268 w 6868353"/>
                <a:gd name="connsiteY5341" fmla="*/ 739172 h 6857985"/>
                <a:gd name="connsiteX5342" fmla="*/ 2928106 w 6868353"/>
                <a:gd name="connsiteY5342" fmla="*/ 731612 h 6857985"/>
                <a:gd name="connsiteX5343" fmla="*/ 2994120 w 6868353"/>
                <a:gd name="connsiteY5343" fmla="*/ 710929 h 6857985"/>
                <a:gd name="connsiteX5344" fmla="*/ 3043458 w 6868353"/>
                <a:gd name="connsiteY5344" fmla="*/ 714907 h 6857985"/>
                <a:gd name="connsiteX5345" fmla="*/ 3068814 w 6868353"/>
                <a:gd name="connsiteY5345" fmla="*/ 712472 h 6857985"/>
                <a:gd name="connsiteX5346" fmla="*/ 3061990 w 6868353"/>
                <a:gd name="connsiteY5346" fmla="*/ 705634 h 6857985"/>
                <a:gd name="connsiteX5347" fmla="*/ 3029315 w 6868353"/>
                <a:gd name="connsiteY5347" fmla="*/ 706115 h 6857985"/>
                <a:gd name="connsiteX5348" fmla="*/ 3046106 w 6868353"/>
                <a:gd name="connsiteY5348" fmla="*/ 701613 h 6857985"/>
                <a:gd name="connsiteX5349" fmla="*/ 3062245 w 6868353"/>
                <a:gd name="connsiteY5349" fmla="*/ 699249 h 6857985"/>
                <a:gd name="connsiteX5350" fmla="*/ 3077832 w 6868353"/>
                <a:gd name="connsiteY5350" fmla="*/ 698513 h 6857985"/>
                <a:gd name="connsiteX5351" fmla="*/ 4060317 w 6868353"/>
                <a:gd name="connsiteY5351" fmla="*/ 697799 h 6857985"/>
                <a:gd name="connsiteX5352" fmla="*/ 4073587 w 6868353"/>
                <a:gd name="connsiteY5352" fmla="*/ 699291 h 6857985"/>
                <a:gd name="connsiteX5353" fmla="*/ 4091455 w 6868353"/>
                <a:gd name="connsiteY5353" fmla="*/ 702321 h 6857985"/>
                <a:gd name="connsiteX5354" fmla="*/ 4105047 w 6868353"/>
                <a:gd name="connsiteY5354" fmla="*/ 704600 h 6857985"/>
                <a:gd name="connsiteX5355" fmla="*/ 4139603 w 6868353"/>
                <a:gd name="connsiteY5355" fmla="*/ 725850 h 6857985"/>
                <a:gd name="connsiteX5356" fmla="*/ 4060379 w 6868353"/>
                <a:gd name="connsiteY5356" fmla="*/ 700735 h 6857985"/>
                <a:gd name="connsiteX5357" fmla="*/ 4060317 w 6868353"/>
                <a:gd name="connsiteY5357" fmla="*/ 697799 h 6857985"/>
                <a:gd name="connsiteX5358" fmla="*/ 2264986 w 6868353"/>
                <a:gd name="connsiteY5358" fmla="*/ 697125 h 6857985"/>
                <a:gd name="connsiteX5359" fmla="*/ 2162814 w 6868353"/>
                <a:gd name="connsiteY5359" fmla="*/ 710914 h 6857985"/>
                <a:gd name="connsiteX5360" fmla="*/ 2242774 w 6868353"/>
                <a:gd name="connsiteY5360" fmla="*/ 710008 h 6857985"/>
                <a:gd name="connsiteX5361" fmla="*/ 2140347 w 6868353"/>
                <a:gd name="connsiteY5361" fmla="*/ 725467 h 6857985"/>
                <a:gd name="connsiteX5362" fmla="*/ 2121348 w 6868353"/>
                <a:gd name="connsiteY5362" fmla="*/ 735986 h 6857985"/>
                <a:gd name="connsiteX5363" fmla="*/ 2140148 w 6868353"/>
                <a:gd name="connsiteY5363" fmla="*/ 733226 h 6857985"/>
                <a:gd name="connsiteX5364" fmla="*/ 2155707 w 6868353"/>
                <a:gd name="connsiteY5364" fmla="*/ 731300 h 6857985"/>
                <a:gd name="connsiteX5365" fmla="*/ 2174494 w 6868353"/>
                <a:gd name="connsiteY5365" fmla="*/ 734372 h 6857985"/>
                <a:gd name="connsiteX5366" fmla="*/ 2269601 w 6868353"/>
                <a:gd name="connsiteY5366" fmla="*/ 719380 h 6857985"/>
                <a:gd name="connsiteX5367" fmla="*/ 2282768 w 6868353"/>
                <a:gd name="connsiteY5367" fmla="*/ 719352 h 6857985"/>
                <a:gd name="connsiteX5368" fmla="*/ 2298001 w 6868353"/>
                <a:gd name="connsiteY5368" fmla="*/ 715826 h 6857985"/>
                <a:gd name="connsiteX5369" fmla="*/ 2315102 w 6868353"/>
                <a:gd name="connsiteY5369" fmla="*/ 710503 h 6857985"/>
                <a:gd name="connsiteX5370" fmla="*/ 2264986 w 6868353"/>
                <a:gd name="connsiteY5370" fmla="*/ 697125 h 6857985"/>
                <a:gd name="connsiteX5371" fmla="*/ 2399904 w 6868353"/>
                <a:gd name="connsiteY5371" fmla="*/ 695398 h 6857985"/>
                <a:gd name="connsiteX5372" fmla="*/ 2305999 w 6868353"/>
                <a:gd name="connsiteY5372" fmla="*/ 733778 h 6857985"/>
                <a:gd name="connsiteX5373" fmla="*/ 2380508 w 6868353"/>
                <a:gd name="connsiteY5373" fmla="*/ 703934 h 6857985"/>
                <a:gd name="connsiteX5374" fmla="*/ 2403273 w 6868353"/>
                <a:gd name="connsiteY5374" fmla="*/ 700282 h 6857985"/>
                <a:gd name="connsiteX5375" fmla="*/ 2390348 w 6868353"/>
                <a:gd name="connsiteY5375" fmla="*/ 709144 h 6857985"/>
                <a:gd name="connsiteX5376" fmla="*/ 2399904 w 6868353"/>
                <a:gd name="connsiteY5376" fmla="*/ 695398 h 6857985"/>
                <a:gd name="connsiteX5377" fmla="*/ 3820149 w 6868353"/>
                <a:gd name="connsiteY5377" fmla="*/ 693478 h 6857985"/>
                <a:gd name="connsiteX5378" fmla="*/ 3852383 w 6868353"/>
                <a:gd name="connsiteY5378" fmla="*/ 694747 h 6857985"/>
                <a:gd name="connsiteX5379" fmla="*/ 3818631 w 6868353"/>
                <a:gd name="connsiteY5379" fmla="*/ 700693 h 6857985"/>
                <a:gd name="connsiteX5380" fmla="*/ 3820149 w 6868353"/>
                <a:gd name="connsiteY5380" fmla="*/ 693478 h 6857985"/>
                <a:gd name="connsiteX5381" fmla="*/ 4433223 w 6868353"/>
                <a:gd name="connsiteY5381" fmla="*/ 691632 h 6857985"/>
                <a:gd name="connsiteX5382" fmla="*/ 4468035 w 6868353"/>
                <a:gd name="connsiteY5382" fmla="*/ 704911 h 6857985"/>
                <a:gd name="connsiteX5383" fmla="*/ 4452065 w 6868353"/>
                <a:gd name="connsiteY5383" fmla="*/ 709300 h 6857985"/>
                <a:gd name="connsiteX5384" fmla="*/ 4491917 w 6868353"/>
                <a:gd name="connsiteY5384" fmla="*/ 721022 h 6857985"/>
                <a:gd name="connsiteX5385" fmla="*/ 4515079 w 6868353"/>
                <a:gd name="connsiteY5385" fmla="*/ 743022 h 6857985"/>
                <a:gd name="connsiteX5386" fmla="*/ 4466081 w 6868353"/>
                <a:gd name="connsiteY5386" fmla="*/ 722495 h 6857985"/>
                <a:gd name="connsiteX5387" fmla="*/ 4433223 w 6868353"/>
                <a:gd name="connsiteY5387" fmla="*/ 691632 h 6857985"/>
                <a:gd name="connsiteX5388" fmla="*/ 5340737 w 6868353"/>
                <a:gd name="connsiteY5388" fmla="*/ 690755 h 6857985"/>
                <a:gd name="connsiteX5389" fmla="*/ 5359027 w 6868353"/>
                <a:gd name="connsiteY5389" fmla="*/ 708352 h 6857985"/>
                <a:gd name="connsiteX5390" fmla="*/ 5395327 w 6868353"/>
                <a:gd name="connsiteY5390" fmla="*/ 726587 h 6857985"/>
                <a:gd name="connsiteX5391" fmla="*/ 5387343 w 6868353"/>
                <a:gd name="connsiteY5391" fmla="*/ 731995 h 6857985"/>
                <a:gd name="connsiteX5392" fmla="*/ 5412555 w 6868353"/>
                <a:gd name="connsiteY5392" fmla="*/ 746279 h 6857985"/>
                <a:gd name="connsiteX5393" fmla="*/ 5433027 w 6868353"/>
                <a:gd name="connsiteY5393" fmla="*/ 757378 h 6857985"/>
                <a:gd name="connsiteX5394" fmla="*/ 5426811 w 6868353"/>
                <a:gd name="connsiteY5394" fmla="*/ 774197 h 6857985"/>
                <a:gd name="connsiteX5395" fmla="*/ 5399151 w 6868353"/>
                <a:gd name="connsiteY5395" fmla="*/ 757081 h 6857985"/>
                <a:gd name="connsiteX5396" fmla="*/ 5376907 w 6868353"/>
                <a:gd name="connsiteY5396" fmla="*/ 736978 h 6857985"/>
                <a:gd name="connsiteX5397" fmla="*/ 5340737 w 6868353"/>
                <a:gd name="connsiteY5397" fmla="*/ 690755 h 6857985"/>
                <a:gd name="connsiteX5398" fmla="*/ 4310763 w 6868353"/>
                <a:gd name="connsiteY5398" fmla="*/ 690301 h 6857985"/>
                <a:gd name="connsiteX5399" fmla="*/ 4340491 w 6868353"/>
                <a:gd name="connsiteY5399" fmla="*/ 703439 h 6857985"/>
                <a:gd name="connsiteX5400" fmla="*/ 4344499 w 6868353"/>
                <a:gd name="connsiteY5400" fmla="*/ 719394 h 6857985"/>
                <a:gd name="connsiteX5401" fmla="*/ 4359675 w 6868353"/>
                <a:gd name="connsiteY5401" fmla="*/ 720003 h 6857985"/>
                <a:gd name="connsiteX5402" fmla="*/ 4404115 w 6868353"/>
                <a:gd name="connsiteY5402" fmla="*/ 734726 h 6857985"/>
                <a:gd name="connsiteX5403" fmla="*/ 4379439 w 6868353"/>
                <a:gd name="connsiteY5403" fmla="*/ 721928 h 6857985"/>
                <a:gd name="connsiteX5404" fmla="*/ 4378165 w 6868353"/>
                <a:gd name="connsiteY5404" fmla="*/ 715614 h 6857985"/>
                <a:gd name="connsiteX5405" fmla="*/ 4392605 w 6868353"/>
                <a:gd name="connsiteY5405" fmla="*/ 717738 h 6857985"/>
                <a:gd name="connsiteX5406" fmla="*/ 4414449 w 6868353"/>
                <a:gd name="connsiteY5406" fmla="*/ 731668 h 6857985"/>
                <a:gd name="connsiteX5407" fmla="*/ 4390099 w 6868353"/>
                <a:gd name="connsiteY5407" fmla="*/ 721517 h 6857985"/>
                <a:gd name="connsiteX5408" fmla="*/ 4466903 w 6868353"/>
                <a:gd name="connsiteY5408" fmla="*/ 762205 h 6857985"/>
                <a:gd name="connsiteX5409" fmla="*/ 4472903 w 6868353"/>
                <a:gd name="connsiteY5409" fmla="*/ 754886 h 6857985"/>
                <a:gd name="connsiteX5410" fmla="*/ 4434127 w 6868353"/>
                <a:gd name="connsiteY5410" fmla="*/ 737430 h 6857985"/>
                <a:gd name="connsiteX5411" fmla="*/ 4449135 w 6868353"/>
                <a:gd name="connsiteY5411" fmla="*/ 738789 h 6857985"/>
                <a:gd name="connsiteX5412" fmla="*/ 4502379 w 6868353"/>
                <a:gd name="connsiteY5412" fmla="*/ 763578 h 6857985"/>
                <a:gd name="connsiteX5413" fmla="*/ 4510789 w 6868353"/>
                <a:gd name="connsiteY5413" fmla="*/ 778160 h 6857985"/>
                <a:gd name="connsiteX5414" fmla="*/ 4358797 w 6868353"/>
                <a:gd name="connsiteY5414" fmla="*/ 731781 h 6857985"/>
                <a:gd name="connsiteX5415" fmla="*/ 4299833 w 6868353"/>
                <a:gd name="connsiteY5415" fmla="*/ 705619 h 6857985"/>
                <a:gd name="connsiteX5416" fmla="*/ 4300499 w 6868353"/>
                <a:gd name="connsiteY5416" fmla="*/ 693812 h 6857985"/>
                <a:gd name="connsiteX5417" fmla="*/ 4310763 w 6868353"/>
                <a:gd name="connsiteY5417" fmla="*/ 690301 h 6857985"/>
                <a:gd name="connsiteX5418" fmla="*/ 1541848 w 6868353"/>
                <a:gd name="connsiteY5418" fmla="*/ 688300 h 6857985"/>
                <a:gd name="connsiteX5419" fmla="*/ 1487461 w 6868353"/>
                <a:gd name="connsiteY5419" fmla="*/ 731781 h 6857985"/>
                <a:gd name="connsiteX5420" fmla="*/ 1473318 w 6868353"/>
                <a:gd name="connsiteY5420" fmla="*/ 735264 h 6857985"/>
                <a:gd name="connsiteX5421" fmla="*/ 1502000 w 6868353"/>
                <a:gd name="connsiteY5421" fmla="*/ 713335 h 6857985"/>
                <a:gd name="connsiteX5422" fmla="*/ 1435589 w 6868353"/>
                <a:gd name="connsiteY5422" fmla="*/ 752408 h 6857985"/>
                <a:gd name="connsiteX5423" fmla="*/ 1411550 w 6868353"/>
                <a:gd name="connsiteY5423" fmla="*/ 769836 h 6857985"/>
                <a:gd name="connsiteX5424" fmla="*/ 1370438 w 6868353"/>
                <a:gd name="connsiteY5424" fmla="*/ 802779 h 6857985"/>
                <a:gd name="connsiteX5425" fmla="*/ 1358617 w 6868353"/>
                <a:gd name="connsiteY5425" fmla="*/ 801293 h 6857985"/>
                <a:gd name="connsiteX5426" fmla="*/ 1397875 w 6868353"/>
                <a:gd name="connsiteY5426" fmla="*/ 764598 h 6857985"/>
                <a:gd name="connsiteX5427" fmla="*/ 1410715 w 6868353"/>
                <a:gd name="connsiteY5427" fmla="*/ 756896 h 6857985"/>
                <a:gd name="connsiteX5428" fmla="*/ 1427378 w 6868353"/>
                <a:gd name="connsiteY5428" fmla="*/ 749846 h 6857985"/>
                <a:gd name="connsiteX5429" fmla="*/ 1440445 w 6868353"/>
                <a:gd name="connsiteY5429" fmla="*/ 738492 h 6857985"/>
                <a:gd name="connsiteX5430" fmla="*/ 1445018 w 6868353"/>
                <a:gd name="connsiteY5430" fmla="*/ 742328 h 6857985"/>
                <a:gd name="connsiteX5431" fmla="*/ 1537790 w 6868353"/>
                <a:gd name="connsiteY5431" fmla="*/ 689763 h 6857985"/>
                <a:gd name="connsiteX5432" fmla="*/ 1541848 w 6868353"/>
                <a:gd name="connsiteY5432" fmla="*/ 688300 h 6857985"/>
                <a:gd name="connsiteX5433" fmla="*/ 1462913 w 6868353"/>
                <a:gd name="connsiteY5433" fmla="*/ 688220 h 6857985"/>
                <a:gd name="connsiteX5434" fmla="*/ 1421730 w 6868353"/>
                <a:gd name="connsiteY5434" fmla="*/ 723457 h 6857985"/>
                <a:gd name="connsiteX5435" fmla="*/ 1374445 w 6868353"/>
                <a:gd name="connsiteY5435" fmla="*/ 746208 h 6857985"/>
                <a:gd name="connsiteX5436" fmla="*/ 1353422 w 6868353"/>
                <a:gd name="connsiteY5436" fmla="*/ 752437 h 6857985"/>
                <a:gd name="connsiteX5437" fmla="*/ 1385106 w 6868353"/>
                <a:gd name="connsiteY5437" fmla="*/ 731003 h 6857985"/>
                <a:gd name="connsiteX5438" fmla="*/ 1398102 w 6868353"/>
                <a:gd name="connsiteY5438" fmla="*/ 719592 h 6857985"/>
                <a:gd name="connsiteX5439" fmla="*/ 1405350 w 6868353"/>
                <a:gd name="connsiteY5439" fmla="*/ 717724 h 6857985"/>
                <a:gd name="connsiteX5440" fmla="*/ 1462913 w 6868353"/>
                <a:gd name="connsiteY5440" fmla="*/ 688220 h 6857985"/>
                <a:gd name="connsiteX5441" fmla="*/ 2058619 w 6868353"/>
                <a:gd name="connsiteY5441" fmla="*/ 685667 h 6857985"/>
                <a:gd name="connsiteX5442" fmla="*/ 2050716 w 6868353"/>
                <a:gd name="connsiteY5442" fmla="*/ 685701 h 6857985"/>
                <a:gd name="connsiteX5443" fmla="*/ 2032314 w 6868353"/>
                <a:gd name="connsiteY5443" fmla="*/ 689084 h 6857985"/>
                <a:gd name="connsiteX5444" fmla="*/ 1941566 w 6868353"/>
                <a:gd name="connsiteY5444" fmla="*/ 734726 h 6857985"/>
                <a:gd name="connsiteX5445" fmla="*/ 1930750 w 6868353"/>
                <a:gd name="connsiteY5445" fmla="*/ 731215 h 6857985"/>
                <a:gd name="connsiteX5446" fmla="*/ 1981603 w 6868353"/>
                <a:gd name="connsiteY5446" fmla="*/ 754419 h 6857985"/>
                <a:gd name="connsiteX5447" fmla="*/ 1983769 w 6868353"/>
                <a:gd name="connsiteY5447" fmla="*/ 716393 h 6857985"/>
                <a:gd name="connsiteX5448" fmla="*/ 2056522 w 6868353"/>
                <a:gd name="connsiteY5448" fmla="*/ 692198 h 6857985"/>
                <a:gd name="connsiteX5449" fmla="*/ 2011078 w 6868353"/>
                <a:gd name="connsiteY5449" fmla="*/ 714382 h 6857985"/>
                <a:gd name="connsiteX5450" fmla="*/ 1998464 w 6868353"/>
                <a:gd name="connsiteY5450" fmla="*/ 724816 h 6857985"/>
                <a:gd name="connsiteX5451" fmla="*/ 2032453 w 6868353"/>
                <a:gd name="connsiteY5451" fmla="*/ 719919 h 6857985"/>
                <a:gd name="connsiteX5452" fmla="*/ 2023820 w 6868353"/>
                <a:gd name="connsiteY5452" fmla="*/ 727001 h 6857985"/>
                <a:gd name="connsiteX5453" fmla="*/ 2020408 w 6868353"/>
                <a:gd name="connsiteY5453" fmla="*/ 727848 h 6857985"/>
                <a:gd name="connsiteX5454" fmla="*/ 2014059 w 6868353"/>
                <a:gd name="connsiteY5454" fmla="*/ 727965 h 6857985"/>
                <a:gd name="connsiteX5455" fmla="*/ 1992759 w 6868353"/>
                <a:gd name="connsiteY5455" fmla="*/ 734712 h 6857985"/>
                <a:gd name="connsiteX5456" fmla="*/ 2020408 w 6868353"/>
                <a:gd name="connsiteY5456" fmla="*/ 727848 h 6857985"/>
                <a:gd name="connsiteX5457" fmla="*/ 2022842 w 6868353"/>
                <a:gd name="connsiteY5457" fmla="*/ 727803 h 6857985"/>
                <a:gd name="connsiteX5458" fmla="*/ 2023820 w 6868353"/>
                <a:gd name="connsiteY5458" fmla="*/ 727001 h 6857985"/>
                <a:gd name="connsiteX5459" fmla="*/ 2045848 w 6868353"/>
                <a:gd name="connsiteY5459" fmla="*/ 721532 h 6857985"/>
                <a:gd name="connsiteX5460" fmla="*/ 2071033 w 6868353"/>
                <a:gd name="connsiteY5460" fmla="*/ 700777 h 6857985"/>
                <a:gd name="connsiteX5461" fmla="*/ 2058619 w 6868353"/>
                <a:gd name="connsiteY5461" fmla="*/ 685667 h 6857985"/>
                <a:gd name="connsiteX5462" fmla="*/ 3714567 w 6868353"/>
                <a:gd name="connsiteY5462" fmla="*/ 685516 h 6857985"/>
                <a:gd name="connsiteX5463" fmla="*/ 3747775 w 6868353"/>
                <a:gd name="connsiteY5463" fmla="*/ 685573 h 6857985"/>
                <a:gd name="connsiteX5464" fmla="*/ 3693399 w 6868353"/>
                <a:gd name="connsiteY5464" fmla="*/ 686606 h 6857985"/>
                <a:gd name="connsiteX5465" fmla="*/ 3714567 w 6868353"/>
                <a:gd name="connsiteY5465" fmla="*/ 685516 h 6857985"/>
                <a:gd name="connsiteX5466" fmla="*/ 3579951 w 6868353"/>
                <a:gd name="connsiteY5466" fmla="*/ 683050 h 6857985"/>
                <a:gd name="connsiteX5467" fmla="*/ 3609489 w 6868353"/>
                <a:gd name="connsiteY5467" fmla="*/ 688800 h 6857985"/>
                <a:gd name="connsiteX5468" fmla="*/ 3561015 w 6868353"/>
                <a:gd name="connsiteY5468" fmla="*/ 695426 h 6857985"/>
                <a:gd name="connsiteX5469" fmla="*/ 3519209 w 6868353"/>
                <a:gd name="connsiteY5469" fmla="*/ 684525 h 6857985"/>
                <a:gd name="connsiteX5470" fmla="*/ 3579951 w 6868353"/>
                <a:gd name="connsiteY5470" fmla="*/ 683050 h 6857985"/>
                <a:gd name="connsiteX5471" fmla="*/ 2246501 w 6868353"/>
                <a:gd name="connsiteY5471" fmla="*/ 680007 h 6857985"/>
                <a:gd name="connsiteX5472" fmla="*/ 2181530 w 6868353"/>
                <a:gd name="connsiteY5472" fmla="*/ 691773 h 6857985"/>
                <a:gd name="connsiteX5473" fmla="*/ 2291064 w 6868353"/>
                <a:gd name="connsiteY5473" fmla="*/ 686153 h 6857985"/>
                <a:gd name="connsiteX5474" fmla="*/ 2246501 w 6868353"/>
                <a:gd name="connsiteY5474" fmla="*/ 680007 h 6857985"/>
                <a:gd name="connsiteX5475" fmla="*/ 4920923 w 6868353"/>
                <a:gd name="connsiteY5475" fmla="*/ 679386 h 6857985"/>
                <a:gd name="connsiteX5476" fmla="*/ 4969891 w 6868353"/>
                <a:gd name="connsiteY5476" fmla="*/ 708536 h 6857985"/>
                <a:gd name="connsiteX5477" fmla="*/ 4999875 w 6868353"/>
                <a:gd name="connsiteY5477" fmla="*/ 745033 h 6857985"/>
                <a:gd name="connsiteX5478" fmla="*/ 4939695 w 6868353"/>
                <a:gd name="connsiteY5478" fmla="*/ 694492 h 6857985"/>
                <a:gd name="connsiteX5479" fmla="*/ 5006687 w 6868353"/>
                <a:gd name="connsiteY5479" fmla="*/ 761030 h 6857985"/>
                <a:gd name="connsiteX5480" fmla="*/ 4988395 w 6868353"/>
                <a:gd name="connsiteY5480" fmla="*/ 746066 h 6857985"/>
                <a:gd name="connsiteX5481" fmla="*/ 4956995 w 6868353"/>
                <a:gd name="connsiteY5481" fmla="*/ 737827 h 6857985"/>
                <a:gd name="connsiteX5482" fmla="*/ 4911239 w 6868353"/>
                <a:gd name="connsiteY5482" fmla="*/ 697351 h 6857985"/>
                <a:gd name="connsiteX5483" fmla="*/ 4921375 w 6868353"/>
                <a:gd name="connsiteY5483" fmla="*/ 702052 h 6857985"/>
                <a:gd name="connsiteX5484" fmla="*/ 4926951 w 6868353"/>
                <a:gd name="connsiteY5484" fmla="*/ 701429 h 6857985"/>
                <a:gd name="connsiteX5485" fmla="*/ 4964199 w 6868353"/>
                <a:gd name="connsiteY5485" fmla="*/ 731598 h 6857985"/>
                <a:gd name="connsiteX5486" fmla="*/ 4920923 w 6868353"/>
                <a:gd name="connsiteY5486" fmla="*/ 679386 h 6857985"/>
                <a:gd name="connsiteX5487" fmla="*/ 3340688 w 6868353"/>
                <a:gd name="connsiteY5487" fmla="*/ 676017 h 6857985"/>
                <a:gd name="connsiteX5488" fmla="*/ 3347964 w 6868353"/>
                <a:gd name="connsiteY5488" fmla="*/ 683960 h 6857985"/>
                <a:gd name="connsiteX5489" fmla="*/ 3285305 w 6868353"/>
                <a:gd name="connsiteY5489" fmla="*/ 679613 h 6857985"/>
                <a:gd name="connsiteX5490" fmla="*/ 3340688 w 6868353"/>
                <a:gd name="connsiteY5490" fmla="*/ 676017 h 6857985"/>
                <a:gd name="connsiteX5491" fmla="*/ 4158753 w 6868353"/>
                <a:gd name="connsiteY5491" fmla="*/ 675148 h 6857985"/>
                <a:gd name="connsiteX5492" fmla="*/ 4200563 w 6868353"/>
                <a:gd name="connsiteY5492" fmla="*/ 684525 h 6857985"/>
                <a:gd name="connsiteX5493" fmla="*/ 4238263 w 6868353"/>
                <a:gd name="connsiteY5493" fmla="*/ 697946 h 6857985"/>
                <a:gd name="connsiteX5494" fmla="*/ 4269509 w 6868353"/>
                <a:gd name="connsiteY5494" fmla="*/ 710334 h 6857985"/>
                <a:gd name="connsiteX5495" fmla="*/ 4254559 w 6868353"/>
                <a:gd name="connsiteY5495" fmla="*/ 709768 h 6857985"/>
                <a:gd name="connsiteX5496" fmla="*/ 4207855 w 6868353"/>
                <a:gd name="connsiteY5496" fmla="*/ 692510 h 6857985"/>
                <a:gd name="connsiteX5497" fmla="*/ 4154823 w 6868353"/>
                <a:gd name="connsiteY5497" fmla="*/ 678367 h 6857985"/>
                <a:gd name="connsiteX5498" fmla="*/ 4158753 w 6868353"/>
                <a:gd name="connsiteY5498" fmla="*/ 675148 h 6857985"/>
                <a:gd name="connsiteX5499" fmla="*/ 3919363 w 6868353"/>
                <a:gd name="connsiteY5499" fmla="*/ 671967 h 6857985"/>
                <a:gd name="connsiteX5500" fmla="*/ 3954327 w 6868353"/>
                <a:gd name="connsiteY5500" fmla="*/ 680872 h 6857985"/>
                <a:gd name="connsiteX5501" fmla="*/ 3945991 w 6868353"/>
                <a:gd name="connsiteY5501" fmla="*/ 688163 h 6857985"/>
                <a:gd name="connsiteX5502" fmla="*/ 3915085 w 6868353"/>
                <a:gd name="connsiteY5502" fmla="*/ 673794 h 6857985"/>
                <a:gd name="connsiteX5503" fmla="*/ 3919363 w 6868353"/>
                <a:gd name="connsiteY5503" fmla="*/ 671967 h 6857985"/>
                <a:gd name="connsiteX5504" fmla="*/ 1907035 w 6868353"/>
                <a:gd name="connsiteY5504" fmla="*/ 668541 h 6857985"/>
                <a:gd name="connsiteX5505" fmla="*/ 1898741 w 6868353"/>
                <a:gd name="connsiteY5505" fmla="*/ 672307 h 6857985"/>
                <a:gd name="connsiteX5506" fmla="*/ 1843401 w 6868353"/>
                <a:gd name="connsiteY5506" fmla="*/ 703340 h 6857985"/>
                <a:gd name="connsiteX5507" fmla="*/ 1844788 w 6868353"/>
                <a:gd name="connsiteY5507" fmla="*/ 712811 h 6857985"/>
                <a:gd name="connsiteX5508" fmla="*/ 1919255 w 6868353"/>
                <a:gd name="connsiteY5508" fmla="*/ 669802 h 6857985"/>
                <a:gd name="connsiteX5509" fmla="*/ 1907035 w 6868353"/>
                <a:gd name="connsiteY5509" fmla="*/ 668541 h 6857985"/>
                <a:gd name="connsiteX5510" fmla="*/ 1669551 w 6868353"/>
                <a:gd name="connsiteY5510" fmla="*/ 667976 h 6857985"/>
                <a:gd name="connsiteX5511" fmla="*/ 1685336 w 6868353"/>
                <a:gd name="connsiteY5511" fmla="*/ 674771 h 6857985"/>
                <a:gd name="connsiteX5512" fmla="*/ 1635064 w 6868353"/>
                <a:gd name="connsiteY5512" fmla="*/ 698923 h 6857985"/>
                <a:gd name="connsiteX5513" fmla="*/ 1669551 w 6868353"/>
                <a:gd name="connsiteY5513" fmla="*/ 667976 h 6857985"/>
                <a:gd name="connsiteX5514" fmla="*/ 1467383 w 6868353"/>
                <a:gd name="connsiteY5514" fmla="*/ 666281 h 6857985"/>
                <a:gd name="connsiteX5515" fmla="*/ 1468038 w 6868353"/>
                <a:gd name="connsiteY5515" fmla="*/ 677007 h 6857985"/>
                <a:gd name="connsiteX5516" fmla="*/ 1417454 w 6868353"/>
                <a:gd name="connsiteY5516" fmla="*/ 704699 h 6857985"/>
                <a:gd name="connsiteX5517" fmla="*/ 1451587 w 6868353"/>
                <a:gd name="connsiteY5517" fmla="*/ 671217 h 6857985"/>
                <a:gd name="connsiteX5518" fmla="*/ 1467383 w 6868353"/>
                <a:gd name="connsiteY5518" fmla="*/ 666281 h 6857985"/>
                <a:gd name="connsiteX5519" fmla="*/ 3311864 w 6868353"/>
                <a:gd name="connsiteY5519" fmla="*/ 664762 h 6857985"/>
                <a:gd name="connsiteX5520" fmla="*/ 3269704 w 6868353"/>
                <a:gd name="connsiteY5520" fmla="*/ 678551 h 6857985"/>
                <a:gd name="connsiteX5521" fmla="*/ 3287047 w 6868353"/>
                <a:gd name="connsiteY5521" fmla="*/ 685276 h 6857985"/>
                <a:gd name="connsiteX5522" fmla="*/ 3233702 w 6868353"/>
                <a:gd name="connsiteY5522" fmla="*/ 691108 h 6857985"/>
                <a:gd name="connsiteX5523" fmla="*/ 3210527 w 6868353"/>
                <a:gd name="connsiteY5523" fmla="*/ 693359 h 6857985"/>
                <a:gd name="connsiteX5524" fmla="*/ 3189815 w 6868353"/>
                <a:gd name="connsiteY5524" fmla="*/ 696460 h 6857985"/>
                <a:gd name="connsiteX5525" fmla="*/ 3131516 w 6868353"/>
                <a:gd name="connsiteY5525" fmla="*/ 713576 h 6857985"/>
                <a:gd name="connsiteX5526" fmla="*/ 3109997 w 6868353"/>
                <a:gd name="connsiteY5526" fmla="*/ 711325 h 6857985"/>
                <a:gd name="connsiteX5527" fmla="*/ 3147216 w 6868353"/>
                <a:gd name="connsiteY5527" fmla="*/ 699093 h 6857985"/>
                <a:gd name="connsiteX5528" fmla="*/ 3119752 w 6868353"/>
                <a:gd name="connsiteY5528" fmla="*/ 694917 h 6857985"/>
                <a:gd name="connsiteX5529" fmla="*/ 3084203 w 6868353"/>
                <a:gd name="connsiteY5529" fmla="*/ 698031 h 6857985"/>
                <a:gd name="connsiteX5530" fmla="*/ 3196752 w 6868353"/>
                <a:gd name="connsiteY5530" fmla="*/ 675974 h 6857985"/>
                <a:gd name="connsiteX5531" fmla="*/ 3211122 w 6868353"/>
                <a:gd name="connsiteY5531" fmla="*/ 682897 h 6857985"/>
                <a:gd name="connsiteX5532" fmla="*/ 3206195 w 6868353"/>
                <a:gd name="connsiteY5532" fmla="*/ 689112 h 6857985"/>
                <a:gd name="connsiteX5533" fmla="*/ 3235840 w 6868353"/>
                <a:gd name="connsiteY5533" fmla="*/ 685474 h 6857985"/>
                <a:gd name="connsiteX5534" fmla="*/ 3200645 w 6868353"/>
                <a:gd name="connsiteY5534" fmla="*/ 672350 h 6857985"/>
                <a:gd name="connsiteX5535" fmla="*/ 3311864 w 6868353"/>
                <a:gd name="connsiteY5535" fmla="*/ 664762 h 6857985"/>
                <a:gd name="connsiteX5536" fmla="*/ 2591945 w 6868353"/>
                <a:gd name="connsiteY5536" fmla="*/ 659736 h 6857985"/>
                <a:gd name="connsiteX5537" fmla="*/ 2546359 w 6868353"/>
                <a:gd name="connsiteY5537" fmla="*/ 674035 h 6857985"/>
                <a:gd name="connsiteX5538" fmla="*/ 2562626 w 6868353"/>
                <a:gd name="connsiteY5538" fmla="*/ 670906 h 6857985"/>
                <a:gd name="connsiteX5539" fmla="*/ 2539635 w 6868353"/>
                <a:gd name="connsiteY5539" fmla="*/ 682840 h 6857985"/>
                <a:gd name="connsiteX5540" fmla="*/ 2597919 w 6868353"/>
                <a:gd name="connsiteY5540" fmla="*/ 669901 h 6857985"/>
                <a:gd name="connsiteX5541" fmla="*/ 2591945 w 6868353"/>
                <a:gd name="connsiteY5541" fmla="*/ 659736 h 6857985"/>
                <a:gd name="connsiteX5542" fmla="*/ 4754801 w 6868353"/>
                <a:gd name="connsiteY5542" fmla="*/ 657428 h 6857985"/>
                <a:gd name="connsiteX5543" fmla="*/ 4824525 w 6868353"/>
                <a:gd name="connsiteY5543" fmla="*/ 692028 h 6857985"/>
                <a:gd name="connsiteX5544" fmla="*/ 4748219 w 6868353"/>
                <a:gd name="connsiteY5544" fmla="*/ 664181 h 6857985"/>
                <a:gd name="connsiteX5545" fmla="*/ 4769383 w 6868353"/>
                <a:gd name="connsiteY5545" fmla="*/ 666475 h 6857985"/>
                <a:gd name="connsiteX5546" fmla="*/ 4754801 w 6868353"/>
                <a:gd name="connsiteY5546" fmla="*/ 657428 h 6857985"/>
                <a:gd name="connsiteX5547" fmla="*/ 3723651 w 6868353"/>
                <a:gd name="connsiteY5547" fmla="*/ 655574 h 6857985"/>
                <a:gd name="connsiteX5548" fmla="*/ 3795457 w 6868353"/>
                <a:gd name="connsiteY5548" fmla="*/ 662851 h 6857985"/>
                <a:gd name="connsiteX5549" fmla="*/ 3859675 w 6868353"/>
                <a:gd name="connsiteY5549" fmla="*/ 666164 h 6857985"/>
                <a:gd name="connsiteX5550" fmla="*/ 3895547 w 6868353"/>
                <a:gd name="connsiteY5550" fmla="*/ 677956 h 6857985"/>
                <a:gd name="connsiteX5551" fmla="*/ 3891203 w 6868353"/>
                <a:gd name="connsiteY5551" fmla="*/ 686323 h 6857985"/>
                <a:gd name="connsiteX5552" fmla="*/ 3850131 w 6868353"/>
                <a:gd name="connsiteY5552" fmla="*/ 671161 h 6857985"/>
                <a:gd name="connsiteX5553" fmla="*/ 3826787 w 6868353"/>
                <a:gd name="connsiteY5553" fmla="*/ 683817 h 6857985"/>
                <a:gd name="connsiteX5554" fmla="*/ 3784471 w 6868353"/>
                <a:gd name="connsiteY5554" fmla="*/ 677234 h 6857985"/>
                <a:gd name="connsiteX5555" fmla="*/ 3736167 w 6868353"/>
                <a:gd name="connsiteY5555" fmla="*/ 673497 h 6857985"/>
                <a:gd name="connsiteX5556" fmla="*/ 3740811 w 6868353"/>
                <a:gd name="connsiteY5556" fmla="*/ 670722 h 6857985"/>
                <a:gd name="connsiteX5557" fmla="*/ 3777675 w 6868353"/>
                <a:gd name="connsiteY5557" fmla="*/ 672973 h 6857985"/>
                <a:gd name="connsiteX5558" fmla="*/ 3787995 w 6868353"/>
                <a:gd name="connsiteY5558" fmla="*/ 670538 h 6857985"/>
                <a:gd name="connsiteX5559" fmla="*/ 3810847 w 6868353"/>
                <a:gd name="connsiteY5559" fmla="*/ 673723 h 6857985"/>
                <a:gd name="connsiteX5560" fmla="*/ 3764723 w 6868353"/>
                <a:gd name="connsiteY5560" fmla="*/ 665923 h 6857985"/>
                <a:gd name="connsiteX5561" fmla="*/ 3723651 w 6868353"/>
                <a:gd name="connsiteY5561" fmla="*/ 655574 h 6857985"/>
                <a:gd name="connsiteX5562" fmla="*/ 4557391 w 6868353"/>
                <a:gd name="connsiteY5562" fmla="*/ 652432 h 6857985"/>
                <a:gd name="connsiteX5563" fmla="*/ 4572635 w 6868353"/>
                <a:gd name="connsiteY5563" fmla="*/ 658827 h 6857985"/>
                <a:gd name="connsiteX5564" fmla="*/ 4580979 w 6868353"/>
                <a:gd name="connsiteY5564" fmla="*/ 664040 h 6857985"/>
                <a:gd name="connsiteX5565" fmla="*/ 4581391 w 6868353"/>
                <a:gd name="connsiteY5565" fmla="*/ 669406 h 6857985"/>
                <a:gd name="connsiteX5566" fmla="*/ 4545771 w 6868353"/>
                <a:gd name="connsiteY5566" fmla="*/ 661110 h 6857985"/>
                <a:gd name="connsiteX5567" fmla="*/ 4579747 w 6868353"/>
                <a:gd name="connsiteY5567" fmla="*/ 680576 h 6857985"/>
                <a:gd name="connsiteX5568" fmla="*/ 4619289 w 6868353"/>
                <a:gd name="connsiteY5568" fmla="*/ 701231 h 6857985"/>
                <a:gd name="connsiteX5569" fmla="*/ 4590833 w 6868353"/>
                <a:gd name="connsiteY5569" fmla="*/ 678990 h 6857985"/>
                <a:gd name="connsiteX5570" fmla="*/ 4601735 w 6868353"/>
                <a:gd name="connsiteY5570" fmla="*/ 676612 h 6857985"/>
                <a:gd name="connsiteX5571" fmla="*/ 4684851 w 6868353"/>
                <a:gd name="connsiteY5571" fmla="*/ 721136 h 6857985"/>
                <a:gd name="connsiteX5572" fmla="*/ 4559179 w 6868353"/>
                <a:gd name="connsiteY5572" fmla="*/ 680321 h 6857985"/>
                <a:gd name="connsiteX5573" fmla="*/ 4552535 w 6868353"/>
                <a:gd name="connsiteY5573" fmla="*/ 653649 h 6857985"/>
                <a:gd name="connsiteX5574" fmla="*/ 4557323 w 6868353"/>
                <a:gd name="connsiteY5574" fmla="*/ 652403 h 6857985"/>
                <a:gd name="connsiteX5575" fmla="*/ 4557421 w 6868353"/>
                <a:gd name="connsiteY5575" fmla="*/ 652424 h 6857985"/>
                <a:gd name="connsiteX5576" fmla="*/ 4557391 w 6868353"/>
                <a:gd name="connsiteY5576" fmla="*/ 652432 h 6857985"/>
                <a:gd name="connsiteX5577" fmla="*/ 4220851 w 6868353"/>
                <a:gd name="connsiteY5577" fmla="*/ 651949 h 6857985"/>
                <a:gd name="connsiteX5578" fmla="*/ 4264499 w 6868353"/>
                <a:gd name="connsiteY5578" fmla="*/ 661987 h 6857985"/>
                <a:gd name="connsiteX5579" fmla="*/ 4301447 w 6868353"/>
                <a:gd name="connsiteY5579" fmla="*/ 675691 h 6857985"/>
                <a:gd name="connsiteX5580" fmla="*/ 4270515 w 6868353"/>
                <a:gd name="connsiteY5580" fmla="*/ 670127 h 6857985"/>
                <a:gd name="connsiteX5581" fmla="*/ 4235887 w 6868353"/>
                <a:gd name="connsiteY5581" fmla="*/ 663671 h 6857985"/>
                <a:gd name="connsiteX5582" fmla="*/ 4253343 w 6868353"/>
                <a:gd name="connsiteY5582" fmla="*/ 674601 h 6857985"/>
                <a:gd name="connsiteX5583" fmla="*/ 4245725 w 6868353"/>
                <a:gd name="connsiteY5583" fmla="*/ 677418 h 6857985"/>
                <a:gd name="connsiteX5584" fmla="*/ 4220851 w 6868353"/>
                <a:gd name="connsiteY5584" fmla="*/ 651949 h 6857985"/>
                <a:gd name="connsiteX5585" fmla="*/ 3061410 w 6868353"/>
                <a:gd name="connsiteY5585" fmla="*/ 651695 h 6857985"/>
                <a:gd name="connsiteX5586" fmla="*/ 3042029 w 6868353"/>
                <a:gd name="connsiteY5586" fmla="*/ 670524 h 6857985"/>
                <a:gd name="connsiteX5587" fmla="*/ 3056752 w 6868353"/>
                <a:gd name="connsiteY5587" fmla="*/ 667282 h 6857985"/>
                <a:gd name="connsiteX5588" fmla="*/ 3071674 w 6868353"/>
                <a:gd name="connsiteY5588" fmla="*/ 664691 h 6857985"/>
                <a:gd name="connsiteX5589" fmla="*/ 3061410 w 6868353"/>
                <a:gd name="connsiteY5589" fmla="*/ 651695 h 6857985"/>
                <a:gd name="connsiteX5590" fmla="*/ 3577649 w 6868353"/>
                <a:gd name="connsiteY5590" fmla="*/ 651483 h 6857985"/>
                <a:gd name="connsiteX5591" fmla="*/ 3605341 w 6868353"/>
                <a:gd name="connsiteY5591" fmla="*/ 665569 h 6857985"/>
                <a:gd name="connsiteX5592" fmla="*/ 3572029 w 6868353"/>
                <a:gd name="connsiteY5592" fmla="*/ 674842 h 6857985"/>
                <a:gd name="connsiteX5593" fmla="*/ 3452925 w 6868353"/>
                <a:gd name="connsiteY5593" fmla="*/ 658972 h 6857985"/>
                <a:gd name="connsiteX5594" fmla="*/ 3455657 w 6868353"/>
                <a:gd name="connsiteY5594" fmla="*/ 670468 h 6857985"/>
                <a:gd name="connsiteX5595" fmla="*/ 3499771 w 6868353"/>
                <a:gd name="connsiteY5595" fmla="*/ 669732 h 6857985"/>
                <a:gd name="connsiteX5596" fmla="*/ 3529827 w 6868353"/>
                <a:gd name="connsiteY5596" fmla="*/ 663927 h 6857985"/>
                <a:gd name="connsiteX5597" fmla="*/ 3550879 w 6868353"/>
                <a:gd name="connsiteY5597" fmla="*/ 669406 h 6857985"/>
                <a:gd name="connsiteX5598" fmla="*/ 3497945 w 6868353"/>
                <a:gd name="connsiteY5598" fmla="*/ 674474 h 6857985"/>
                <a:gd name="connsiteX5599" fmla="*/ 3437211 w 6868353"/>
                <a:gd name="connsiteY5599" fmla="*/ 677560 h 6857985"/>
                <a:gd name="connsiteX5600" fmla="*/ 3383045 w 6868353"/>
                <a:gd name="connsiteY5600" fmla="*/ 663686 h 6857985"/>
                <a:gd name="connsiteX5601" fmla="*/ 3397429 w 6868353"/>
                <a:gd name="connsiteY5601" fmla="*/ 680236 h 6857985"/>
                <a:gd name="connsiteX5602" fmla="*/ 3377623 w 6868353"/>
                <a:gd name="connsiteY5602" fmla="*/ 681581 h 6857985"/>
                <a:gd name="connsiteX5603" fmla="*/ 3368887 w 6868353"/>
                <a:gd name="connsiteY5603" fmla="*/ 667594 h 6857985"/>
                <a:gd name="connsiteX5604" fmla="*/ 3319225 w 6868353"/>
                <a:gd name="connsiteY5604" fmla="*/ 672705 h 6857985"/>
                <a:gd name="connsiteX5605" fmla="*/ 3343094 w 6868353"/>
                <a:gd name="connsiteY5605" fmla="*/ 662653 h 6857985"/>
                <a:gd name="connsiteX5606" fmla="*/ 3365335 w 6868353"/>
                <a:gd name="connsiteY5606" fmla="*/ 660218 h 6857985"/>
                <a:gd name="connsiteX5607" fmla="*/ 3365859 w 6868353"/>
                <a:gd name="connsiteY5607" fmla="*/ 656112 h 6857985"/>
                <a:gd name="connsiteX5608" fmla="*/ 3440113 w 6868353"/>
                <a:gd name="connsiteY5608" fmla="*/ 668585 h 6857985"/>
                <a:gd name="connsiteX5609" fmla="*/ 3411615 w 6868353"/>
                <a:gd name="connsiteY5609" fmla="*/ 655928 h 6857985"/>
                <a:gd name="connsiteX5610" fmla="*/ 3496671 w 6868353"/>
                <a:gd name="connsiteY5610" fmla="*/ 655150 h 6857985"/>
                <a:gd name="connsiteX5611" fmla="*/ 3577649 w 6868353"/>
                <a:gd name="connsiteY5611" fmla="*/ 651483 h 6857985"/>
                <a:gd name="connsiteX5612" fmla="*/ 4562873 w 6868353"/>
                <a:gd name="connsiteY5612" fmla="*/ 651058 h 6857985"/>
                <a:gd name="connsiteX5613" fmla="*/ 4564643 w 6868353"/>
                <a:gd name="connsiteY5613" fmla="*/ 653992 h 6857985"/>
                <a:gd name="connsiteX5614" fmla="*/ 4557421 w 6868353"/>
                <a:gd name="connsiteY5614" fmla="*/ 652424 h 6857985"/>
                <a:gd name="connsiteX5615" fmla="*/ 3627795 w 6868353"/>
                <a:gd name="connsiteY5615" fmla="*/ 650704 h 6857985"/>
                <a:gd name="connsiteX5616" fmla="*/ 3668949 w 6868353"/>
                <a:gd name="connsiteY5616" fmla="*/ 656693 h 6857985"/>
                <a:gd name="connsiteX5617" fmla="*/ 3653899 w 6868353"/>
                <a:gd name="connsiteY5617" fmla="*/ 657740 h 6857985"/>
                <a:gd name="connsiteX5618" fmla="*/ 3655315 w 6868353"/>
                <a:gd name="connsiteY5618" fmla="*/ 664946 h 6857985"/>
                <a:gd name="connsiteX5619" fmla="*/ 3709905 w 6868353"/>
                <a:gd name="connsiteY5619" fmla="*/ 663828 h 6857985"/>
                <a:gd name="connsiteX5620" fmla="*/ 3673451 w 6868353"/>
                <a:gd name="connsiteY5620" fmla="*/ 653875 h 6857985"/>
                <a:gd name="connsiteX5621" fmla="*/ 3719163 w 6868353"/>
                <a:gd name="connsiteY5621" fmla="*/ 658349 h 6857985"/>
                <a:gd name="connsiteX5622" fmla="*/ 3676255 w 6868353"/>
                <a:gd name="connsiteY5622" fmla="*/ 671473 h 6857985"/>
                <a:gd name="connsiteX5623" fmla="*/ 3655457 w 6868353"/>
                <a:gd name="connsiteY5623" fmla="*/ 666489 h 6857985"/>
                <a:gd name="connsiteX5624" fmla="*/ 3634887 w 6868353"/>
                <a:gd name="connsiteY5624" fmla="*/ 662171 h 6857985"/>
                <a:gd name="connsiteX5625" fmla="*/ 3597695 w 6868353"/>
                <a:gd name="connsiteY5625" fmla="*/ 651171 h 6857985"/>
                <a:gd name="connsiteX5626" fmla="*/ 3627795 w 6868353"/>
                <a:gd name="connsiteY5626" fmla="*/ 650704 h 6857985"/>
                <a:gd name="connsiteX5627" fmla="*/ 3209139 w 6868353"/>
                <a:gd name="connsiteY5627" fmla="*/ 650549 h 6857985"/>
                <a:gd name="connsiteX5628" fmla="*/ 3234608 w 6868353"/>
                <a:gd name="connsiteY5628" fmla="*/ 665102 h 6857985"/>
                <a:gd name="connsiteX5629" fmla="*/ 3199923 w 6868353"/>
                <a:gd name="connsiteY5629" fmla="*/ 667042 h 6857985"/>
                <a:gd name="connsiteX5630" fmla="*/ 3168494 w 6868353"/>
                <a:gd name="connsiteY5630" fmla="*/ 671317 h 6857985"/>
                <a:gd name="connsiteX5631" fmla="*/ 3105736 w 6868353"/>
                <a:gd name="connsiteY5631" fmla="*/ 685474 h 6857985"/>
                <a:gd name="connsiteX5632" fmla="*/ 3103725 w 6868353"/>
                <a:gd name="connsiteY5632" fmla="*/ 679896 h 6857985"/>
                <a:gd name="connsiteX5633" fmla="*/ 3065218 w 6868353"/>
                <a:gd name="connsiteY5633" fmla="*/ 687669 h 6857985"/>
                <a:gd name="connsiteX5634" fmla="*/ 3036904 w 6868353"/>
                <a:gd name="connsiteY5634" fmla="*/ 698456 h 6857985"/>
                <a:gd name="connsiteX5635" fmla="*/ 2997745 w 6868353"/>
                <a:gd name="connsiteY5635" fmla="*/ 707121 h 6857985"/>
                <a:gd name="connsiteX5636" fmla="*/ 2989633 w 6868353"/>
                <a:gd name="connsiteY5636" fmla="*/ 700000 h 6857985"/>
                <a:gd name="connsiteX5637" fmla="*/ 3029712 w 6868353"/>
                <a:gd name="connsiteY5637" fmla="*/ 691222 h 6857985"/>
                <a:gd name="connsiteX5638" fmla="*/ 3075595 w 6868353"/>
                <a:gd name="connsiteY5638" fmla="*/ 681779 h 6857985"/>
                <a:gd name="connsiteX5639" fmla="*/ 3105707 w 6868353"/>
                <a:gd name="connsiteY5639" fmla="*/ 670723 h 6857985"/>
                <a:gd name="connsiteX5640" fmla="*/ 3163143 w 6868353"/>
                <a:gd name="connsiteY5640" fmla="*/ 669831 h 6857985"/>
                <a:gd name="connsiteX5641" fmla="*/ 3204821 w 6868353"/>
                <a:gd name="connsiteY5641" fmla="*/ 660416 h 6857985"/>
                <a:gd name="connsiteX5642" fmla="*/ 3209139 w 6868353"/>
                <a:gd name="connsiteY5642" fmla="*/ 650549 h 6857985"/>
                <a:gd name="connsiteX5643" fmla="*/ 3235075 w 6868353"/>
                <a:gd name="connsiteY5643" fmla="*/ 650378 h 6857985"/>
                <a:gd name="connsiteX5644" fmla="*/ 3304403 w 6868353"/>
                <a:gd name="connsiteY5644" fmla="*/ 656834 h 6857985"/>
                <a:gd name="connsiteX5645" fmla="*/ 3248694 w 6868353"/>
                <a:gd name="connsiteY5645" fmla="*/ 660515 h 6857985"/>
                <a:gd name="connsiteX5646" fmla="*/ 3235075 w 6868353"/>
                <a:gd name="connsiteY5646" fmla="*/ 650378 h 6857985"/>
                <a:gd name="connsiteX5647" fmla="*/ 2389611 w 6868353"/>
                <a:gd name="connsiteY5647" fmla="*/ 642705 h 6857985"/>
                <a:gd name="connsiteX5648" fmla="*/ 2360065 w 6868353"/>
                <a:gd name="connsiteY5648" fmla="*/ 655673 h 6857985"/>
                <a:gd name="connsiteX5649" fmla="*/ 2376559 w 6868353"/>
                <a:gd name="connsiteY5649" fmla="*/ 661137 h 6857985"/>
                <a:gd name="connsiteX5650" fmla="*/ 2415915 w 6868353"/>
                <a:gd name="connsiteY5650" fmla="*/ 643880 h 6857985"/>
                <a:gd name="connsiteX5651" fmla="*/ 2389611 w 6868353"/>
                <a:gd name="connsiteY5651" fmla="*/ 642705 h 6857985"/>
                <a:gd name="connsiteX5652" fmla="*/ 2376374 w 6868353"/>
                <a:gd name="connsiteY5652" fmla="*/ 642167 h 6857985"/>
                <a:gd name="connsiteX5653" fmla="*/ 2280120 w 6868353"/>
                <a:gd name="connsiteY5653" fmla="*/ 662312 h 6857985"/>
                <a:gd name="connsiteX5654" fmla="*/ 2233543 w 6868353"/>
                <a:gd name="connsiteY5654" fmla="*/ 662610 h 6857985"/>
                <a:gd name="connsiteX5655" fmla="*/ 2280488 w 6868353"/>
                <a:gd name="connsiteY5655" fmla="*/ 671769 h 6857985"/>
                <a:gd name="connsiteX5656" fmla="*/ 2343417 w 6868353"/>
                <a:gd name="connsiteY5656" fmla="*/ 659792 h 6857985"/>
                <a:gd name="connsiteX5657" fmla="*/ 2320086 w 6868353"/>
                <a:gd name="connsiteY5657" fmla="*/ 654186 h 6857985"/>
                <a:gd name="connsiteX5658" fmla="*/ 2366592 w 6868353"/>
                <a:gd name="connsiteY5658" fmla="*/ 646456 h 6857985"/>
                <a:gd name="connsiteX5659" fmla="*/ 2363109 w 6868353"/>
                <a:gd name="connsiteY5659" fmla="*/ 651142 h 6857985"/>
                <a:gd name="connsiteX5660" fmla="*/ 2376374 w 6868353"/>
                <a:gd name="connsiteY5660" fmla="*/ 642167 h 6857985"/>
                <a:gd name="connsiteX5661" fmla="*/ 2628867 w 6868353"/>
                <a:gd name="connsiteY5661" fmla="*/ 641105 h 6857985"/>
                <a:gd name="connsiteX5662" fmla="*/ 2597764 w 6868353"/>
                <a:gd name="connsiteY5662" fmla="*/ 652813 h 6857985"/>
                <a:gd name="connsiteX5663" fmla="*/ 2575891 w 6868353"/>
                <a:gd name="connsiteY5663" fmla="*/ 662765 h 6857985"/>
                <a:gd name="connsiteX5664" fmla="*/ 2611312 w 6868353"/>
                <a:gd name="connsiteY5664" fmla="*/ 662213 h 6857985"/>
                <a:gd name="connsiteX5665" fmla="*/ 2628867 w 6868353"/>
                <a:gd name="connsiteY5665" fmla="*/ 641105 h 6857985"/>
                <a:gd name="connsiteX5666" fmla="*/ 2438949 w 6868353"/>
                <a:gd name="connsiteY5666" fmla="*/ 640411 h 6857985"/>
                <a:gd name="connsiteX5667" fmla="*/ 2376884 w 6868353"/>
                <a:gd name="connsiteY5667" fmla="*/ 680094 h 6857985"/>
                <a:gd name="connsiteX5668" fmla="*/ 2432833 w 6868353"/>
                <a:gd name="connsiteY5668" fmla="*/ 662992 h 6857985"/>
                <a:gd name="connsiteX5669" fmla="*/ 2488329 w 6868353"/>
                <a:gd name="connsiteY5669" fmla="*/ 649500 h 6857985"/>
                <a:gd name="connsiteX5670" fmla="*/ 2441880 w 6868353"/>
                <a:gd name="connsiteY5670" fmla="*/ 651157 h 6857985"/>
                <a:gd name="connsiteX5671" fmla="*/ 2438949 w 6868353"/>
                <a:gd name="connsiteY5671" fmla="*/ 640411 h 6857985"/>
                <a:gd name="connsiteX5672" fmla="*/ 1549569 w 6868353"/>
                <a:gd name="connsiteY5672" fmla="*/ 637750 h 6857985"/>
                <a:gd name="connsiteX5673" fmla="*/ 1537989 w 6868353"/>
                <a:gd name="connsiteY5673" fmla="*/ 649260 h 6857985"/>
                <a:gd name="connsiteX5674" fmla="*/ 1517333 w 6868353"/>
                <a:gd name="connsiteY5674" fmla="*/ 663459 h 6857985"/>
                <a:gd name="connsiteX5675" fmla="*/ 1488750 w 6868353"/>
                <a:gd name="connsiteY5675" fmla="*/ 686819 h 6857985"/>
                <a:gd name="connsiteX5676" fmla="*/ 1490704 w 6868353"/>
                <a:gd name="connsiteY5676" fmla="*/ 677503 h 6857985"/>
                <a:gd name="connsiteX5677" fmla="*/ 1549569 w 6868353"/>
                <a:gd name="connsiteY5677" fmla="*/ 637750 h 6857985"/>
                <a:gd name="connsiteX5678" fmla="*/ 3355510 w 6868353"/>
                <a:gd name="connsiteY5678" fmla="*/ 636391 h 6857985"/>
                <a:gd name="connsiteX5679" fmla="*/ 3414447 w 6868353"/>
                <a:gd name="connsiteY5679" fmla="*/ 646981 h 6857985"/>
                <a:gd name="connsiteX5680" fmla="*/ 3377115 w 6868353"/>
                <a:gd name="connsiteY5680" fmla="*/ 640766 h 6857985"/>
                <a:gd name="connsiteX5681" fmla="*/ 3314284 w 6868353"/>
                <a:gd name="connsiteY5681" fmla="*/ 655701 h 6857985"/>
                <a:gd name="connsiteX5682" fmla="*/ 3263446 w 6868353"/>
                <a:gd name="connsiteY5682" fmla="*/ 641162 h 6857985"/>
                <a:gd name="connsiteX5683" fmla="*/ 3318588 w 6868353"/>
                <a:gd name="connsiteY5683" fmla="*/ 652275 h 6857985"/>
                <a:gd name="connsiteX5684" fmla="*/ 3355510 w 6868353"/>
                <a:gd name="connsiteY5684" fmla="*/ 636391 h 6857985"/>
                <a:gd name="connsiteX5685" fmla="*/ 1862926 w 6868353"/>
                <a:gd name="connsiteY5685" fmla="*/ 631785 h 6857985"/>
                <a:gd name="connsiteX5686" fmla="*/ 1862088 w 6868353"/>
                <a:gd name="connsiteY5686" fmla="*/ 633446 h 6857985"/>
                <a:gd name="connsiteX5687" fmla="*/ 1862265 w 6868353"/>
                <a:gd name="connsiteY5687" fmla="*/ 631924 h 6857985"/>
                <a:gd name="connsiteX5688" fmla="*/ 3069041 w 6868353"/>
                <a:gd name="connsiteY5688" fmla="*/ 629694 h 6857985"/>
                <a:gd name="connsiteX5689" fmla="*/ 3026768 w 6868353"/>
                <a:gd name="connsiteY5689" fmla="*/ 632186 h 6857985"/>
                <a:gd name="connsiteX5690" fmla="*/ 3055365 w 6868353"/>
                <a:gd name="connsiteY5690" fmla="*/ 649741 h 6857985"/>
                <a:gd name="connsiteX5691" fmla="*/ 3061113 w 6868353"/>
                <a:gd name="connsiteY5691" fmla="*/ 636957 h 6857985"/>
                <a:gd name="connsiteX5692" fmla="*/ 3093306 w 6868353"/>
                <a:gd name="connsiteY5692" fmla="*/ 637368 h 6857985"/>
                <a:gd name="connsiteX5693" fmla="*/ 3069041 w 6868353"/>
                <a:gd name="connsiteY5693" fmla="*/ 629694 h 6857985"/>
                <a:gd name="connsiteX5694" fmla="*/ 4466881 w 6868353"/>
                <a:gd name="connsiteY5694" fmla="*/ 629576 h 6857985"/>
                <a:gd name="connsiteX5695" fmla="*/ 4464751 w 6868353"/>
                <a:gd name="connsiteY5695" fmla="*/ 631082 h 6857985"/>
                <a:gd name="connsiteX5696" fmla="*/ 4509713 w 6868353"/>
                <a:gd name="connsiteY5696" fmla="*/ 653450 h 6857985"/>
                <a:gd name="connsiteX5697" fmla="*/ 4500751 w 6868353"/>
                <a:gd name="connsiteY5697" fmla="*/ 638684 h 6857985"/>
                <a:gd name="connsiteX5698" fmla="*/ 4466881 w 6868353"/>
                <a:gd name="connsiteY5698" fmla="*/ 629576 h 6857985"/>
                <a:gd name="connsiteX5699" fmla="*/ 4303487 w 6868353"/>
                <a:gd name="connsiteY5699" fmla="*/ 628633 h 6857985"/>
                <a:gd name="connsiteX5700" fmla="*/ 4338043 w 6868353"/>
                <a:gd name="connsiteY5700" fmla="*/ 657924 h 6857985"/>
                <a:gd name="connsiteX5701" fmla="*/ 4368525 w 6868353"/>
                <a:gd name="connsiteY5701" fmla="*/ 665285 h 6857985"/>
                <a:gd name="connsiteX5702" fmla="*/ 4338979 w 6868353"/>
                <a:gd name="connsiteY5702" fmla="*/ 640156 h 6857985"/>
                <a:gd name="connsiteX5703" fmla="*/ 4303487 w 6868353"/>
                <a:gd name="connsiteY5703" fmla="*/ 628633 h 6857985"/>
                <a:gd name="connsiteX5704" fmla="*/ 4580065 w 6868353"/>
                <a:gd name="connsiteY5704" fmla="*/ 623476 h 6857985"/>
                <a:gd name="connsiteX5705" fmla="*/ 4580767 w 6868353"/>
                <a:gd name="connsiteY5705" fmla="*/ 635443 h 6857985"/>
                <a:gd name="connsiteX5706" fmla="*/ 4670397 w 6868353"/>
                <a:gd name="connsiteY5706" fmla="*/ 679061 h 6857985"/>
                <a:gd name="connsiteX5707" fmla="*/ 4666617 w 6868353"/>
                <a:gd name="connsiteY5707" fmla="*/ 668457 h 6857985"/>
                <a:gd name="connsiteX5708" fmla="*/ 4709939 w 6868353"/>
                <a:gd name="connsiteY5708" fmla="*/ 699150 h 6857985"/>
                <a:gd name="connsiteX5709" fmla="*/ 4730919 w 6868353"/>
                <a:gd name="connsiteY5709" fmla="*/ 701203 h 6857985"/>
                <a:gd name="connsiteX5710" fmla="*/ 4781559 w 6868353"/>
                <a:gd name="connsiteY5710" fmla="*/ 743688 h 6857985"/>
                <a:gd name="connsiteX5711" fmla="*/ 4746547 w 6868353"/>
                <a:gd name="connsiteY5711" fmla="*/ 732632 h 6857985"/>
                <a:gd name="connsiteX5712" fmla="*/ 4734373 w 6868353"/>
                <a:gd name="connsiteY5712" fmla="*/ 712019 h 6857985"/>
                <a:gd name="connsiteX5713" fmla="*/ 4716819 w 6868353"/>
                <a:gd name="connsiteY5713" fmla="*/ 720612 h 6857985"/>
                <a:gd name="connsiteX5714" fmla="*/ 4688971 w 6868353"/>
                <a:gd name="connsiteY5714" fmla="*/ 703397 h 6857985"/>
                <a:gd name="connsiteX5715" fmla="*/ 4665075 w 6868353"/>
                <a:gd name="connsiteY5715" fmla="*/ 685772 h 6857985"/>
                <a:gd name="connsiteX5716" fmla="*/ 4604807 w 6868353"/>
                <a:gd name="connsiteY5716" fmla="*/ 652998 h 6857985"/>
                <a:gd name="connsiteX5717" fmla="*/ 4618099 w 6868353"/>
                <a:gd name="connsiteY5717" fmla="*/ 673058 h 6857985"/>
                <a:gd name="connsiteX5718" fmla="*/ 4563581 w 6868353"/>
                <a:gd name="connsiteY5718" fmla="*/ 645197 h 6857985"/>
                <a:gd name="connsiteX5719" fmla="*/ 4576591 w 6868353"/>
                <a:gd name="connsiteY5719" fmla="*/ 624811 h 6857985"/>
                <a:gd name="connsiteX5720" fmla="*/ 4580065 w 6868353"/>
                <a:gd name="connsiteY5720" fmla="*/ 623476 h 6857985"/>
                <a:gd name="connsiteX5721" fmla="*/ 3627343 w 6868353"/>
                <a:gd name="connsiteY5721" fmla="*/ 623345 h 6857985"/>
                <a:gd name="connsiteX5722" fmla="*/ 3639617 w 6868353"/>
                <a:gd name="connsiteY5722" fmla="*/ 625642 h 6857985"/>
                <a:gd name="connsiteX5723" fmla="*/ 3644003 w 6868353"/>
                <a:gd name="connsiteY5723" fmla="*/ 626835 h 6857985"/>
                <a:gd name="connsiteX5724" fmla="*/ 3630235 w 6868353"/>
                <a:gd name="connsiteY5724" fmla="*/ 625414 h 6857985"/>
                <a:gd name="connsiteX5725" fmla="*/ 2502345 w 6868353"/>
                <a:gd name="connsiteY5725" fmla="*/ 622304 h 6857985"/>
                <a:gd name="connsiteX5726" fmla="*/ 2459038 w 6868353"/>
                <a:gd name="connsiteY5726" fmla="*/ 632667 h 6857985"/>
                <a:gd name="connsiteX5727" fmla="*/ 2482001 w 6868353"/>
                <a:gd name="connsiteY5727" fmla="*/ 639463 h 6857985"/>
                <a:gd name="connsiteX5728" fmla="*/ 2502345 w 6868353"/>
                <a:gd name="connsiteY5728" fmla="*/ 622304 h 6857985"/>
                <a:gd name="connsiteX5729" fmla="*/ 3576419 w 6868353"/>
                <a:gd name="connsiteY5729" fmla="*/ 619473 h 6857985"/>
                <a:gd name="connsiteX5730" fmla="*/ 3629295 w 6868353"/>
                <a:gd name="connsiteY5730" fmla="*/ 630317 h 6857985"/>
                <a:gd name="connsiteX5731" fmla="*/ 3625713 w 6868353"/>
                <a:gd name="connsiteY5731" fmla="*/ 639081 h 6857985"/>
                <a:gd name="connsiteX5732" fmla="*/ 3578755 w 6868353"/>
                <a:gd name="connsiteY5732" fmla="*/ 631096 h 6857985"/>
                <a:gd name="connsiteX5733" fmla="*/ 3580977 w 6868353"/>
                <a:gd name="connsiteY5733" fmla="*/ 642691 h 6857985"/>
                <a:gd name="connsiteX5734" fmla="*/ 3530775 w 6868353"/>
                <a:gd name="connsiteY5734" fmla="*/ 634140 h 6857985"/>
                <a:gd name="connsiteX5735" fmla="*/ 3506949 w 6868353"/>
                <a:gd name="connsiteY5735" fmla="*/ 634069 h 6857985"/>
                <a:gd name="connsiteX5736" fmla="*/ 3477659 w 6868353"/>
                <a:gd name="connsiteY5736" fmla="*/ 634027 h 6857985"/>
                <a:gd name="connsiteX5737" fmla="*/ 3440297 w 6868353"/>
                <a:gd name="connsiteY5737" fmla="*/ 648155 h 6857985"/>
                <a:gd name="connsiteX5738" fmla="*/ 3436035 w 6868353"/>
                <a:gd name="connsiteY5738" fmla="*/ 630926 h 6857985"/>
                <a:gd name="connsiteX5739" fmla="*/ 3457527 w 6868353"/>
                <a:gd name="connsiteY5739" fmla="*/ 635357 h 6857985"/>
                <a:gd name="connsiteX5740" fmla="*/ 3439009 w 6868353"/>
                <a:gd name="connsiteY5740" fmla="*/ 621993 h 6857985"/>
                <a:gd name="connsiteX5741" fmla="*/ 3509511 w 6868353"/>
                <a:gd name="connsiteY5741" fmla="*/ 630063 h 6857985"/>
                <a:gd name="connsiteX5742" fmla="*/ 3576419 w 6868353"/>
                <a:gd name="connsiteY5742" fmla="*/ 619473 h 6857985"/>
                <a:gd name="connsiteX5743" fmla="*/ 3080933 w 6868353"/>
                <a:gd name="connsiteY5743" fmla="*/ 618808 h 6857985"/>
                <a:gd name="connsiteX5744" fmla="*/ 3066903 w 6868353"/>
                <a:gd name="connsiteY5744" fmla="*/ 624145 h 6857985"/>
                <a:gd name="connsiteX5745" fmla="*/ 3107364 w 6868353"/>
                <a:gd name="connsiteY5745" fmla="*/ 632030 h 6857985"/>
                <a:gd name="connsiteX5746" fmla="*/ 3147670 w 6868353"/>
                <a:gd name="connsiteY5746" fmla="*/ 625235 h 6857985"/>
                <a:gd name="connsiteX5747" fmla="*/ 3080933 w 6868353"/>
                <a:gd name="connsiteY5747" fmla="*/ 618808 h 6857985"/>
                <a:gd name="connsiteX5748" fmla="*/ 2725376 w 6868353"/>
                <a:gd name="connsiteY5748" fmla="*/ 612607 h 6857985"/>
                <a:gd name="connsiteX5749" fmla="*/ 2674566 w 6868353"/>
                <a:gd name="connsiteY5749" fmla="*/ 638344 h 6857985"/>
                <a:gd name="connsiteX5750" fmla="*/ 2750916 w 6868353"/>
                <a:gd name="connsiteY5750" fmla="*/ 616882 h 6857985"/>
                <a:gd name="connsiteX5751" fmla="*/ 2725376 w 6868353"/>
                <a:gd name="connsiteY5751" fmla="*/ 612607 h 6857985"/>
                <a:gd name="connsiteX5752" fmla="*/ 1627037 w 6868353"/>
                <a:gd name="connsiteY5752" fmla="*/ 612409 h 6857985"/>
                <a:gd name="connsiteX5753" fmla="*/ 1615937 w 6868353"/>
                <a:gd name="connsiteY5753" fmla="*/ 634239 h 6857985"/>
                <a:gd name="connsiteX5754" fmla="*/ 1553264 w 6868353"/>
                <a:gd name="connsiteY5754" fmla="*/ 656508 h 6857985"/>
                <a:gd name="connsiteX5755" fmla="*/ 1538285 w 6868353"/>
                <a:gd name="connsiteY5755" fmla="*/ 674757 h 6857985"/>
                <a:gd name="connsiteX5756" fmla="*/ 1452479 w 6868353"/>
                <a:gd name="connsiteY5756" fmla="*/ 725539 h 6857985"/>
                <a:gd name="connsiteX5757" fmla="*/ 1533939 w 6868353"/>
                <a:gd name="connsiteY5757" fmla="*/ 666093 h 6857985"/>
                <a:gd name="connsiteX5758" fmla="*/ 1544727 w 6868353"/>
                <a:gd name="connsiteY5758" fmla="*/ 658675 h 6857985"/>
                <a:gd name="connsiteX5759" fmla="*/ 1555953 w 6868353"/>
                <a:gd name="connsiteY5759" fmla="*/ 651723 h 6857985"/>
                <a:gd name="connsiteX5760" fmla="*/ 1578916 w 6868353"/>
                <a:gd name="connsiteY5760" fmla="*/ 638090 h 6857985"/>
                <a:gd name="connsiteX5761" fmla="*/ 1627037 w 6868353"/>
                <a:gd name="connsiteY5761" fmla="*/ 612409 h 6857985"/>
                <a:gd name="connsiteX5762" fmla="*/ 4413939 w 6868353"/>
                <a:gd name="connsiteY5762" fmla="*/ 610469 h 6857985"/>
                <a:gd name="connsiteX5763" fmla="*/ 4486241 w 6868353"/>
                <a:gd name="connsiteY5763" fmla="*/ 625277 h 6857985"/>
                <a:gd name="connsiteX5764" fmla="*/ 4526631 w 6868353"/>
                <a:gd name="connsiteY5764" fmla="*/ 643285 h 6857985"/>
                <a:gd name="connsiteX5765" fmla="*/ 4529435 w 6868353"/>
                <a:gd name="connsiteY5765" fmla="*/ 665342 h 6857985"/>
                <a:gd name="connsiteX5766" fmla="*/ 4518689 w 6868353"/>
                <a:gd name="connsiteY5766" fmla="*/ 668244 h 6857985"/>
                <a:gd name="connsiteX5767" fmla="*/ 4493645 w 6868353"/>
                <a:gd name="connsiteY5767" fmla="*/ 657825 h 6857985"/>
                <a:gd name="connsiteX5768" fmla="*/ 4413939 w 6868353"/>
                <a:gd name="connsiteY5768" fmla="*/ 610469 h 6857985"/>
                <a:gd name="connsiteX5769" fmla="*/ 3661275 w 6868353"/>
                <a:gd name="connsiteY5769" fmla="*/ 609789 h 6857985"/>
                <a:gd name="connsiteX5770" fmla="*/ 3689067 w 6868353"/>
                <a:gd name="connsiteY5770" fmla="*/ 625277 h 6857985"/>
                <a:gd name="connsiteX5771" fmla="*/ 3661275 w 6868353"/>
                <a:gd name="connsiteY5771" fmla="*/ 609789 h 6857985"/>
                <a:gd name="connsiteX5772" fmla="*/ 2434277 w 6868353"/>
                <a:gd name="connsiteY5772" fmla="*/ 609166 h 6857985"/>
                <a:gd name="connsiteX5773" fmla="*/ 2420856 w 6868353"/>
                <a:gd name="connsiteY5773" fmla="*/ 610469 h 6857985"/>
                <a:gd name="connsiteX5774" fmla="*/ 2402919 w 6868353"/>
                <a:gd name="connsiteY5774" fmla="*/ 614645 h 6857985"/>
                <a:gd name="connsiteX5775" fmla="*/ 2372977 w 6868353"/>
                <a:gd name="connsiteY5775" fmla="*/ 627741 h 6857985"/>
                <a:gd name="connsiteX5776" fmla="*/ 2366351 w 6868353"/>
                <a:gd name="connsiteY5776" fmla="*/ 627458 h 6857985"/>
                <a:gd name="connsiteX5777" fmla="*/ 2389526 w 6868353"/>
                <a:gd name="connsiteY5777" fmla="*/ 633177 h 6857985"/>
                <a:gd name="connsiteX5778" fmla="*/ 2445872 w 6868353"/>
                <a:gd name="connsiteY5778" fmla="*/ 622120 h 6857985"/>
                <a:gd name="connsiteX5779" fmla="*/ 2429605 w 6868353"/>
                <a:gd name="connsiteY5779" fmla="*/ 626141 h 6857985"/>
                <a:gd name="connsiteX5780" fmla="*/ 2416340 w 6868353"/>
                <a:gd name="connsiteY5780" fmla="*/ 631436 h 6857985"/>
                <a:gd name="connsiteX5781" fmla="*/ 2412673 w 6868353"/>
                <a:gd name="connsiteY5781" fmla="*/ 638939 h 6857985"/>
                <a:gd name="connsiteX5782" fmla="*/ 2429648 w 6868353"/>
                <a:gd name="connsiteY5782" fmla="*/ 632413 h 6857985"/>
                <a:gd name="connsiteX5783" fmla="*/ 2451620 w 6868353"/>
                <a:gd name="connsiteY5783" fmla="*/ 625999 h 6857985"/>
                <a:gd name="connsiteX5784" fmla="*/ 2472671 w 6868353"/>
                <a:gd name="connsiteY5784" fmla="*/ 614943 h 6857985"/>
                <a:gd name="connsiteX5785" fmla="*/ 2451025 w 6868353"/>
                <a:gd name="connsiteY5785" fmla="*/ 610936 h 6857985"/>
                <a:gd name="connsiteX5786" fmla="*/ 2434277 w 6868353"/>
                <a:gd name="connsiteY5786" fmla="*/ 609166 h 6857985"/>
                <a:gd name="connsiteX5787" fmla="*/ 3562743 w 6868353"/>
                <a:gd name="connsiteY5787" fmla="*/ 602201 h 6857985"/>
                <a:gd name="connsiteX5788" fmla="*/ 3595631 w 6868353"/>
                <a:gd name="connsiteY5788" fmla="*/ 613357 h 6857985"/>
                <a:gd name="connsiteX5789" fmla="*/ 3609191 w 6868353"/>
                <a:gd name="connsiteY5789" fmla="*/ 604424 h 6857985"/>
                <a:gd name="connsiteX5790" fmla="*/ 3584233 w 6868353"/>
                <a:gd name="connsiteY5790" fmla="*/ 607694 h 6857985"/>
                <a:gd name="connsiteX5791" fmla="*/ 3562743 w 6868353"/>
                <a:gd name="connsiteY5791" fmla="*/ 602201 h 6857985"/>
                <a:gd name="connsiteX5792" fmla="*/ 3224755 w 6868353"/>
                <a:gd name="connsiteY5792" fmla="*/ 601762 h 6857985"/>
                <a:gd name="connsiteX5793" fmla="*/ 3317102 w 6868353"/>
                <a:gd name="connsiteY5793" fmla="*/ 611432 h 6857985"/>
                <a:gd name="connsiteX5794" fmla="*/ 3224755 w 6868353"/>
                <a:gd name="connsiteY5794" fmla="*/ 601762 h 6857985"/>
                <a:gd name="connsiteX5795" fmla="*/ 2268256 w 6868353"/>
                <a:gd name="connsiteY5795" fmla="*/ 600658 h 6857985"/>
                <a:gd name="connsiteX5796" fmla="*/ 2244869 w 6868353"/>
                <a:gd name="connsiteY5796" fmla="*/ 614759 h 6857985"/>
                <a:gd name="connsiteX5797" fmla="*/ 2214686 w 6868353"/>
                <a:gd name="connsiteY5797" fmla="*/ 619954 h 6857985"/>
                <a:gd name="connsiteX5798" fmla="*/ 2240211 w 6868353"/>
                <a:gd name="connsiteY5798" fmla="*/ 624088 h 6857985"/>
                <a:gd name="connsiteX5799" fmla="*/ 2259026 w 6868353"/>
                <a:gd name="connsiteY5799" fmla="*/ 622899 h 6857985"/>
                <a:gd name="connsiteX5800" fmla="*/ 2282272 w 6868353"/>
                <a:gd name="connsiteY5800" fmla="*/ 619940 h 6857985"/>
                <a:gd name="connsiteX5801" fmla="*/ 2268256 w 6868353"/>
                <a:gd name="connsiteY5801" fmla="*/ 600658 h 6857985"/>
                <a:gd name="connsiteX5802" fmla="*/ 3842855 w 6868353"/>
                <a:gd name="connsiteY5802" fmla="*/ 600432 h 6857985"/>
                <a:gd name="connsiteX5803" fmla="*/ 3900631 w 6868353"/>
                <a:gd name="connsiteY5803" fmla="*/ 619983 h 6857985"/>
                <a:gd name="connsiteX5804" fmla="*/ 3854393 w 6868353"/>
                <a:gd name="connsiteY5804" fmla="*/ 613117 h 6857985"/>
                <a:gd name="connsiteX5805" fmla="*/ 3842855 w 6868353"/>
                <a:gd name="connsiteY5805" fmla="*/ 600432 h 6857985"/>
                <a:gd name="connsiteX5806" fmla="*/ 5162739 w 6868353"/>
                <a:gd name="connsiteY5806" fmla="*/ 599545 h 6857985"/>
                <a:gd name="connsiteX5807" fmla="*/ 5162967 w 6868353"/>
                <a:gd name="connsiteY5807" fmla="*/ 605486 h 6857985"/>
                <a:gd name="connsiteX5808" fmla="*/ 5217315 w 6868353"/>
                <a:gd name="connsiteY5808" fmla="*/ 644092 h 6857985"/>
                <a:gd name="connsiteX5809" fmla="*/ 5222355 w 6868353"/>
                <a:gd name="connsiteY5809" fmla="*/ 626991 h 6857985"/>
                <a:gd name="connsiteX5810" fmla="*/ 5162739 w 6868353"/>
                <a:gd name="connsiteY5810" fmla="*/ 599545 h 6857985"/>
                <a:gd name="connsiteX5811" fmla="*/ 3734795 w 6868353"/>
                <a:gd name="connsiteY5811" fmla="*/ 591895 h 6857985"/>
                <a:gd name="connsiteX5812" fmla="*/ 3784075 w 6868353"/>
                <a:gd name="connsiteY5812" fmla="*/ 601239 h 6857985"/>
                <a:gd name="connsiteX5813" fmla="*/ 3807929 w 6868353"/>
                <a:gd name="connsiteY5813" fmla="*/ 606392 h 6857985"/>
                <a:gd name="connsiteX5814" fmla="*/ 3829223 w 6868353"/>
                <a:gd name="connsiteY5814" fmla="*/ 613895 h 6857985"/>
                <a:gd name="connsiteX5815" fmla="*/ 3834687 w 6868353"/>
                <a:gd name="connsiteY5815" fmla="*/ 617307 h 6857985"/>
                <a:gd name="connsiteX5816" fmla="*/ 3818435 w 6868353"/>
                <a:gd name="connsiteY5816" fmla="*/ 621229 h 6857985"/>
                <a:gd name="connsiteX5817" fmla="*/ 3806343 w 6868353"/>
                <a:gd name="connsiteY5817" fmla="*/ 622120 h 6857985"/>
                <a:gd name="connsiteX5818" fmla="*/ 3793731 w 6868353"/>
                <a:gd name="connsiteY5818" fmla="*/ 623380 h 6857985"/>
                <a:gd name="connsiteX5819" fmla="*/ 3771035 w 6868353"/>
                <a:gd name="connsiteY5819" fmla="*/ 633984 h 6857985"/>
                <a:gd name="connsiteX5820" fmla="*/ 3730943 w 6868353"/>
                <a:gd name="connsiteY5820" fmla="*/ 600517 h 6857985"/>
                <a:gd name="connsiteX5821" fmla="*/ 3782999 w 6868353"/>
                <a:gd name="connsiteY5821" fmla="*/ 608218 h 6857985"/>
                <a:gd name="connsiteX5822" fmla="*/ 3787571 w 6868353"/>
                <a:gd name="connsiteY5822" fmla="*/ 605443 h 6857985"/>
                <a:gd name="connsiteX5823" fmla="*/ 3734795 w 6868353"/>
                <a:gd name="connsiteY5823" fmla="*/ 591895 h 6857985"/>
                <a:gd name="connsiteX5824" fmla="*/ 2470095 w 6868353"/>
                <a:gd name="connsiteY5824" fmla="*/ 591003 h 6857985"/>
                <a:gd name="connsiteX5825" fmla="*/ 2416128 w 6868353"/>
                <a:gd name="connsiteY5825" fmla="*/ 601054 h 6857985"/>
                <a:gd name="connsiteX5826" fmla="*/ 2362954 w 6868353"/>
                <a:gd name="connsiteY5826" fmla="*/ 613060 h 6857985"/>
                <a:gd name="connsiteX5827" fmla="*/ 2411385 w 6868353"/>
                <a:gd name="connsiteY5827" fmla="*/ 607553 h 6857985"/>
                <a:gd name="connsiteX5828" fmla="*/ 2439643 w 6868353"/>
                <a:gd name="connsiteY5828" fmla="*/ 600375 h 6857985"/>
                <a:gd name="connsiteX5829" fmla="*/ 2470095 w 6868353"/>
                <a:gd name="connsiteY5829" fmla="*/ 591003 h 6857985"/>
                <a:gd name="connsiteX5830" fmla="*/ 3989821 w 6868353"/>
                <a:gd name="connsiteY5830" fmla="*/ 588271 h 6857985"/>
                <a:gd name="connsiteX5831" fmla="*/ 4056983 w 6868353"/>
                <a:gd name="connsiteY5831" fmla="*/ 600404 h 6857985"/>
                <a:gd name="connsiteX5832" fmla="*/ 4093323 w 6868353"/>
                <a:gd name="connsiteY5832" fmla="*/ 614278 h 6857985"/>
                <a:gd name="connsiteX5833" fmla="*/ 4108203 w 6868353"/>
                <a:gd name="connsiteY5833" fmla="*/ 621993 h 6857985"/>
                <a:gd name="connsiteX5834" fmla="*/ 4123647 w 6868353"/>
                <a:gd name="connsiteY5834" fmla="*/ 632243 h 6857985"/>
                <a:gd name="connsiteX5835" fmla="*/ 4164859 w 6868353"/>
                <a:gd name="connsiteY5835" fmla="*/ 656537 h 6857985"/>
                <a:gd name="connsiteX5836" fmla="*/ 4200379 w 6868353"/>
                <a:gd name="connsiteY5836" fmla="*/ 660288 h 6857985"/>
                <a:gd name="connsiteX5837" fmla="*/ 4179979 w 6868353"/>
                <a:gd name="connsiteY5837" fmla="*/ 662384 h 6857985"/>
                <a:gd name="connsiteX5838" fmla="*/ 4200011 w 6868353"/>
                <a:gd name="connsiteY5838" fmla="*/ 677999 h 6857985"/>
                <a:gd name="connsiteX5839" fmla="*/ 4240303 w 6868353"/>
                <a:gd name="connsiteY5839" fmla="*/ 685630 h 6857985"/>
                <a:gd name="connsiteX5840" fmla="*/ 4230295 w 6868353"/>
                <a:gd name="connsiteY5840" fmla="*/ 683733 h 6857985"/>
                <a:gd name="connsiteX5841" fmla="*/ 4235093 w 6868353"/>
                <a:gd name="connsiteY5841" fmla="*/ 693529 h 6857985"/>
                <a:gd name="connsiteX5842" fmla="*/ 4149711 w 6868353"/>
                <a:gd name="connsiteY5842" fmla="*/ 668514 h 6857985"/>
                <a:gd name="connsiteX5843" fmla="*/ 4179965 w 6868353"/>
                <a:gd name="connsiteY5843" fmla="*/ 668273 h 6857985"/>
                <a:gd name="connsiteX5844" fmla="*/ 4057435 w 6868353"/>
                <a:gd name="connsiteY5844" fmla="*/ 612225 h 6857985"/>
                <a:gd name="connsiteX5845" fmla="*/ 4047653 w 6868353"/>
                <a:gd name="connsiteY5845" fmla="*/ 622630 h 6857985"/>
                <a:gd name="connsiteX5846" fmla="*/ 4036963 w 6868353"/>
                <a:gd name="connsiteY5846" fmla="*/ 609408 h 6857985"/>
                <a:gd name="connsiteX5847" fmla="*/ 4026899 w 6868353"/>
                <a:gd name="connsiteY5847" fmla="*/ 613895 h 6857985"/>
                <a:gd name="connsiteX5848" fmla="*/ 3990925 w 6868353"/>
                <a:gd name="connsiteY5848" fmla="*/ 606067 h 6857985"/>
                <a:gd name="connsiteX5849" fmla="*/ 3989821 w 6868353"/>
                <a:gd name="connsiteY5849" fmla="*/ 588271 h 6857985"/>
                <a:gd name="connsiteX5850" fmla="*/ 5068635 w 6868353"/>
                <a:gd name="connsiteY5850" fmla="*/ 585581 h 6857985"/>
                <a:gd name="connsiteX5851" fmla="*/ 5084239 w 6868353"/>
                <a:gd name="connsiteY5851" fmla="*/ 591768 h 6857985"/>
                <a:gd name="connsiteX5852" fmla="*/ 5075391 w 6868353"/>
                <a:gd name="connsiteY5852" fmla="*/ 603674 h 6857985"/>
                <a:gd name="connsiteX5853" fmla="*/ 5068635 w 6868353"/>
                <a:gd name="connsiteY5853" fmla="*/ 585581 h 6857985"/>
                <a:gd name="connsiteX5854" fmla="*/ 1797148 w 6868353"/>
                <a:gd name="connsiteY5854" fmla="*/ 574369 h 6857985"/>
                <a:gd name="connsiteX5855" fmla="*/ 1776975 w 6868353"/>
                <a:gd name="connsiteY5855" fmla="*/ 586955 h 6857985"/>
                <a:gd name="connsiteX5856" fmla="*/ 1726688 w 6868353"/>
                <a:gd name="connsiteY5856" fmla="*/ 618440 h 6857985"/>
                <a:gd name="connsiteX5857" fmla="*/ 1718760 w 6868353"/>
                <a:gd name="connsiteY5857" fmla="*/ 620620 h 6857985"/>
                <a:gd name="connsiteX5858" fmla="*/ 1739727 w 6868353"/>
                <a:gd name="connsiteY5858" fmla="*/ 606817 h 6857985"/>
                <a:gd name="connsiteX5859" fmla="*/ 1701149 w 6868353"/>
                <a:gd name="connsiteY5859" fmla="*/ 617945 h 6857985"/>
                <a:gd name="connsiteX5860" fmla="*/ 1730752 w 6868353"/>
                <a:gd name="connsiteY5860" fmla="*/ 604028 h 6857985"/>
                <a:gd name="connsiteX5861" fmla="*/ 1741454 w 6868353"/>
                <a:gd name="connsiteY5861" fmla="*/ 596596 h 6857985"/>
                <a:gd name="connsiteX5862" fmla="*/ 1754281 w 6868353"/>
                <a:gd name="connsiteY5862" fmla="*/ 580513 h 6857985"/>
                <a:gd name="connsiteX5863" fmla="*/ 1797148 w 6868353"/>
                <a:gd name="connsiteY5863" fmla="*/ 574369 h 6857985"/>
                <a:gd name="connsiteX5864" fmla="*/ 3513137 w 6868353"/>
                <a:gd name="connsiteY5864" fmla="*/ 573933 h 6857985"/>
                <a:gd name="connsiteX5865" fmla="*/ 3495087 w 6868353"/>
                <a:gd name="connsiteY5865" fmla="*/ 574609 h 6857985"/>
                <a:gd name="connsiteX5866" fmla="*/ 3513703 w 6868353"/>
                <a:gd name="connsiteY5866" fmla="*/ 588469 h 6857985"/>
                <a:gd name="connsiteX5867" fmla="*/ 3470127 w 6868353"/>
                <a:gd name="connsiteY5867" fmla="*/ 579139 h 6857985"/>
                <a:gd name="connsiteX5868" fmla="*/ 3493303 w 6868353"/>
                <a:gd name="connsiteY5868" fmla="*/ 589290 h 6857985"/>
                <a:gd name="connsiteX5869" fmla="*/ 3383739 w 6868353"/>
                <a:gd name="connsiteY5869" fmla="*/ 587789 h 6857985"/>
                <a:gd name="connsiteX5870" fmla="*/ 3402695 w 6868353"/>
                <a:gd name="connsiteY5870" fmla="*/ 580654 h 6857985"/>
                <a:gd name="connsiteX5871" fmla="*/ 3365873 w 6868353"/>
                <a:gd name="connsiteY5871" fmla="*/ 584207 h 6857985"/>
                <a:gd name="connsiteX5872" fmla="*/ 3349494 w 6868353"/>
                <a:gd name="connsiteY5872" fmla="*/ 586586 h 6857985"/>
                <a:gd name="connsiteX5873" fmla="*/ 3335082 w 6868353"/>
                <a:gd name="connsiteY5873" fmla="*/ 590026 h 6857985"/>
                <a:gd name="connsiteX5874" fmla="*/ 3305338 w 6868353"/>
                <a:gd name="connsiteY5874" fmla="*/ 606944 h 6857985"/>
                <a:gd name="connsiteX5875" fmla="*/ 3386755 w 6868353"/>
                <a:gd name="connsiteY5875" fmla="*/ 599228 h 6857985"/>
                <a:gd name="connsiteX5876" fmla="*/ 3397821 w 6868353"/>
                <a:gd name="connsiteY5876" fmla="*/ 600081 h 6857985"/>
                <a:gd name="connsiteX5877" fmla="*/ 3396907 w 6868353"/>
                <a:gd name="connsiteY5877" fmla="*/ 600298 h 6857985"/>
                <a:gd name="connsiteX5878" fmla="*/ 3402377 w 6868353"/>
                <a:gd name="connsiteY5878" fmla="*/ 600432 h 6857985"/>
                <a:gd name="connsiteX5879" fmla="*/ 3397821 w 6868353"/>
                <a:gd name="connsiteY5879" fmla="*/ 600081 h 6857985"/>
                <a:gd name="connsiteX5880" fmla="*/ 3407127 w 6868353"/>
                <a:gd name="connsiteY5880" fmla="*/ 597869 h 6857985"/>
                <a:gd name="connsiteX5881" fmla="*/ 3477517 w 6868353"/>
                <a:gd name="connsiteY5881" fmla="*/ 592433 h 6857985"/>
                <a:gd name="connsiteX5882" fmla="*/ 3536651 w 6868353"/>
                <a:gd name="connsiteY5882" fmla="*/ 599752 h 6857985"/>
                <a:gd name="connsiteX5883" fmla="*/ 3548955 w 6868353"/>
                <a:gd name="connsiteY5883" fmla="*/ 585000 h 6857985"/>
                <a:gd name="connsiteX5884" fmla="*/ 3513137 w 6868353"/>
                <a:gd name="connsiteY5884" fmla="*/ 573933 h 6857985"/>
                <a:gd name="connsiteX5885" fmla="*/ 2656883 w 6868353"/>
                <a:gd name="connsiteY5885" fmla="*/ 573690 h 6857985"/>
                <a:gd name="connsiteX5886" fmla="*/ 2622694 w 6868353"/>
                <a:gd name="connsiteY5886" fmla="*/ 587946 h 6857985"/>
                <a:gd name="connsiteX5887" fmla="*/ 2583167 w 6868353"/>
                <a:gd name="connsiteY5887" fmla="*/ 582566 h 6857985"/>
                <a:gd name="connsiteX5888" fmla="*/ 2603596 w 6868353"/>
                <a:gd name="connsiteY5888" fmla="*/ 575827 h 6857985"/>
                <a:gd name="connsiteX5889" fmla="*/ 2656883 w 6868353"/>
                <a:gd name="connsiteY5889" fmla="*/ 573690 h 6857985"/>
                <a:gd name="connsiteX5890" fmla="*/ 4185315 w 6868353"/>
                <a:gd name="connsiteY5890" fmla="*/ 571509 h 6857985"/>
                <a:gd name="connsiteX5891" fmla="*/ 4221813 w 6868353"/>
                <a:gd name="connsiteY5891" fmla="*/ 581405 h 6857985"/>
                <a:gd name="connsiteX5892" fmla="*/ 4226811 w 6868353"/>
                <a:gd name="connsiteY5892" fmla="*/ 591244 h 6857985"/>
                <a:gd name="connsiteX5893" fmla="*/ 4195791 w 6868353"/>
                <a:gd name="connsiteY5893" fmla="*/ 585341 h 6857985"/>
                <a:gd name="connsiteX5894" fmla="*/ 4185315 w 6868353"/>
                <a:gd name="connsiteY5894" fmla="*/ 571509 h 6857985"/>
                <a:gd name="connsiteX5895" fmla="*/ 2084610 w 6868353"/>
                <a:gd name="connsiteY5895" fmla="*/ 570900 h 6857985"/>
                <a:gd name="connsiteX5896" fmla="*/ 2069122 w 6868353"/>
                <a:gd name="connsiteY5896" fmla="*/ 578828 h 6857985"/>
                <a:gd name="connsiteX5897" fmla="*/ 2057230 w 6868353"/>
                <a:gd name="connsiteY5897" fmla="*/ 582027 h 6857985"/>
                <a:gd name="connsiteX5898" fmla="*/ 2036632 w 6868353"/>
                <a:gd name="connsiteY5898" fmla="*/ 583344 h 6857985"/>
                <a:gd name="connsiteX5899" fmla="*/ 2013555 w 6868353"/>
                <a:gd name="connsiteY5899" fmla="*/ 599540 h 6857985"/>
                <a:gd name="connsiteX5900" fmla="*/ 2033588 w 6868353"/>
                <a:gd name="connsiteY5900" fmla="*/ 588370 h 6857985"/>
                <a:gd name="connsiteX5901" fmla="*/ 2092156 w 6868353"/>
                <a:gd name="connsiteY5901" fmla="*/ 580159 h 6857985"/>
                <a:gd name="connsiteX5902" fmla="*/ 2084610 w 6868353"/>
                <a:gd name="connsiteY5902" fmla="*/ 570900 h 6857985"/>
                <a:gd name="connsiteX5903" fmla="*/ 4305651 w 6868353"/>
                <a:gd name="connsiteY5903" fmla="*/ 569230 h 6857985"/>
                <a:gd name="connsiteX5904" fmla="*/ 4321323 w 6868353"/>
                <a:gd name="connsiteY5904" fmla="*/ 570023 h 6857985"/>
                <a:gd name="connsiteX5905" fmla="*/ 4346679 w 6868353"/>
                <a:gd name="connsiteY5905" fmla="*/ 591131 h 6857985"/>
                <a:gd name="connsiteX5906" fmla="*/ 4305651 w 6868353"/>
                <a:gd name="connsiteY5906" fmla="*/ 569230 h 6857985"/>
                <a:gd name="connsiteX5907" fmla="*/ 4448255 w 6868353"/>
                <a:gd name="connsiteY5907" fmla="*/ 569016 h 6857985"/>
                <a:gd name="connsiteX5908" fmla="*/ 4464339 w 6868353"/>
                <a:gd name="connsiteY5908" fmla="*/ 573307 h 6857985"/>
                <a:gd name="connsiteX5909" fmla="*/ 4494351 w 6868353"/>
                <a:gd name="connsiteY5909" fmla="*/ 594274 h 6857985"/>
                <a:gd name="connsiteX5910" fmla="*/ 4452871 w 6868353"/>
                <a:gd name="connsiteY5910" fmla="*/ 582070 h 6857985"/>
                <a:gd name="connsiteX5911" fmla="*/ 4448255 w 6868353"/>
                <a:gd name="connsiteY5911" fmla="*/ 569016 h 6857985"/>
                <a:gd name="connsiteX5912" fmla="*/ 3281440 w 6868353"/>
                <a:gd name="connsiteY5912" fmla="*/ 562816 h 6857985"/>
                <a:gd name="connsiteX5913" fmla="*/ 3225930 w 6868353"/>
                <a:gd name="connsiteY5913" fmla="*/ 572273 h 6857985"/>
                <a:gd name="connsiteX5914" fmla="*/ 3290940 w 6868353"/>
                <a:gd name="connsiteY5914" fmla="*/ 576379 h 6857985"/>
                <a:gd name="connsiteX5915" fmla="*/ 3281440 w 6868353"/>
                <a:gd name="connsiteY5915" fmla="*/ 562816 h 6857985"/>
                <a:gd name="connsiteX5916" fmla="*/ 1622054 w 6868353"/>
                <a:gd name="connsiteY5916" fmla="*/ 559291 h 6857985"/>
                <a:gd name="connsiteX5917" fmla="*/ 1591956 w 6868353"/>
                <a:gd name="connsiteY5917" fmla="*/ 580031 h 6857985"/>
                <a:gd name="connsiteX5918" fmla="*/ 1603437 w 6868353"/>
                <a:gd name="connsiteY5918" fmla="*/ 582693 h 6857985"/>
                <a:gd name="connsiteX5919" fmla="*/ 1551721 w 6868353"/>
                <a:gd name="connsiteY5919" fmla="*/ 607907 h 6857985"/>
                <a:gd name="connsiteX5920" fmla="*/ 1622054 w 6868353"/>
                <a:gd name="connsiteY5920" fmla="*/ 559291 h 6857985"/>
                <a:gd name="connsiteX5921" fmla="*/ 3438047 w 6868353"/>
                <a:gd name="connsiteY5921" fmla="*/ 554973 h 6857985"/>
                <a:gd name="connsiteX5922" fmla="*/ 3473171 w 6868353"/>
                <a:gd name="connsiteY5922" fmla="*/ 570178 h 6857985"/>
                <a:gd name="connsiteX5923" fmla="*/ 3438047 w 6868353"/>
                <a:gd name="connsiteY5923" fmla="*/ 554973 h 6857985"/>
                <a:gd name="connsiteX5924" fmla="*/ 3646553 w 6868353"/>
                <a:gd name="connsiteY5924" fmla="*/ 554407 h 6857985"/>
                <a:gd name="connsiteX5925" fmla="*/ 3629975 w 6868353"/>
                <a:gd name="connsiteY5925" fmla="*/ 577908 h 6857985"/>
                <a:gd name="connsiteX5926" fmla="*/ 3576363 w 6868353"/>
                <a:gd name="connsiteY5926" fmla="*/ 593240 h 6857985"/>
                <a:gd name="connsiteX5927" fmla="*/ 3607069 w 6868353"/>
                <a:gd name="connsiteY5927" fmla="*/ 592787 h 6857985"/>
                <a:gd name="connsiteX5928" fmla="*/ 3613835 w 6868353"/>
                <a:gd name="connsiteY5928" fmla="*/ 601394 h 6857985"/>
                <a:gd name="connsiteX5929" fmla="*/ 3633627 w 6868353"/>
                <a:gd name="connsiteY5929" fmla="*/ 585071 h 6857985"/>
                <a:gd name="connsiteX5930" fmla="*/ 3656363 w 6868353"/>
                <a:gd name="connsiteY5930" fmla="*/ 579068 h 6857985"/>
                <a:gd name="connsiteX5931" fmla="*/ 3686249 w 6868353"/>
                <a:gd name="connsiteY5931" fmla="*/ 575642 h 6857985"/>
                <a:gd name="connsiteX5932" fmla="*/ 3644981 w 6868353"/>
                <a:gd name="connsiteY5932" fmla="*/ 574821 h 6857985"/>
                <a:gd name="connsiteX5933" fmla="*/ 3646553 w 6868353"/>
                <a:gd name="connsiteY5933" fmla="*/ 554407 h 6857985"/>
                <a:gd name="connsiteX5934" fmla="*/ 3061807 w 6868353"/>
                <a:gd name="connsiteY5934" fmla="*/ 554109 h 6857985"/>
                <a:gd name="connsiteX5935" fmla="*/ 3036253 w 6868353"/>
                <a:gd name="connsiteY5935" fmla="*/ 562405 h 6857985"/>
                <a:gd name="connsiteX5936" fmla="*/ 3035205 w 6868353"/>
                <a:gd name="connsiteY5936" fmla="*/ 570772 h 6857985"/>
                <a:gd name="connsiteX5937" fmla="*/ 3006325 w 6868353"/>
                <a:gd name="connsiteY5937" fmla="*/ 568167 h 6857985"/>
                <a:gd name="connsiteX5938" fmla="*/ 3010812 w 6868353"/>
                <a:gd name="connsiteY5938" fmla="*/ 579097 h 6857985"/>
                <a:gd name="connsiteX5939" fmla="*/ 3061906 w 6868353"/>
                <a:gd name="connsiteY5939" fmla="*/ 568861 h 6857985"/>
                <a:gd name="connsiteX5940" fmla="*/ 3061807 w 6868353"/>
                <a:gd name="connsiteY5940" fmla="*/ 554109 h 6857985"/>
                <a:gd name="connsiteX5941" fmla="*/ 3505959 w 6868353"/>
                <a:gd name="connsiteY5941" fmla="*/ 553642 h 6857985"/>
                <a:gd name="connsiteX5942" fmla="*/ 3520101 w 6868353"/>
                <a:gd name="connsiteY5942" fmla="*/ 570886 h 6857985"/>
                <a:gd name="connsiteX5943" fmla="*/ 3533819 w 6868353"/>
                <a:gd name="connsiteY5943" fmla="*/ 561896 h 6857985"/>
                <a:gd name="connsiteX5944" fmla="*/ 3570587 w 6868353"/>
                <a:gd name="connsiteY5944" fmla="*/ 564260 h 6857985"/>
                <a:gd name="connsiteX5945" fmla="*/ 3505959 w 6868353"/>
                <a:gd name="connsiteY5945" fmla="*/ 553642 h 6857985"/>
                <a:gd name="connsiteX5946" fmla="*/ 3661673 w 6868353"/>
                <a:gd name="connsiteY5946" fmla="*/ 551505 h 6857985"/>
                <a:gd name="connsiteX5947" fmla="*/ 3736931 w 6868353"/>
                <a:gd name="connsiteY5947" fmla="*/ 571593 h 6857985"/>
                <a:gd name="connsiteX5948" fmla="*/ 3661673 w 6868353"/>
                <a:gd name="connsiteY5948" fmla="*/ 551505 h 6857985"/>
                <a:gd name="connsiteX5949" fmla="*/ 2291361 w 6868353"/>
                <a:gd name="connsiteY5949" fmla="*/ 549112 h 6857985"/>
                <a:gd name="connsiteX5950" fmla="*/ 2256761 w 6868353"/>
                <a:gd name="connsiteY5950" fmla="*/ 565492 h 6857985"/>
                <a:gd name="connsiteX5951" fmla="*/ 2209632 w 6868353"/>
                <a:gd name="connsiteY5951" fmla="*/ 577002 h 6857985"/>
                <a:gd name="connsiteX5952" fmla="*/ 2247233 w 6868353"/>
                <a:gd name="connsiteY5952" fmla="*/ 581277 h 6857985"/>
                <a:gd name="connsiteX5953" fmla="*/ 2230074 w 6868353"/>
                <a:gd name="connsiteY5953" fmla="*/ 576633 h 6857985"/>
                <a:gd name="connsiteX5954" fmla="*/ 2264519 w 6868353"/>
                <a:gd name="connsiteY5954" fmla="*/ 566908 h 6857985"/>
                <a:gd name="connsiteX5955" fmla="*/ 2294886 w 6868353"/>
                <a:gd name="connsiteY5955" fmla="*/ 563453 h 6857985"/>
                <a:gd name="connsiteX5956" fmla="*/ 2176207 w 6868353"/>
                <a:gd name="connsiteY5956" fmla="*/ 596836 h 6857985"/>
                <a:gd name="connsiteX5957" fmla="*/ 2175739 w 6868353"/>
                <a:gd name="connsiteY5957" fmla="*/ 587294 h 6857985"/>
                <a:gd name="connsiteX5958" fmla="*/ 2209235 w 6868353"/>
                <a:gd name="connsiteY5958" fmla="*/ 567445 h 6857985"/>
                <a:gd name="connsiteX5959" fmla="*/ 2253575 w 6868353"/>
                <a:gd name="connsiteY5959" fmla="*/ 560027 h 6857985"/>
                <a:gd name="connsiteX5960" fmla="*/ 2291361 w 6868353"/>
                <a:gd name="connsiteY5960" fmla="*/ 549112 h 6857985"/>
                <a:gd name="connsiteX5961" fmla="*/ 1772190 w 6868353"/>
                <a:gd name="connsiteY5961" fmla="*/ 548759 h 6857985"/>
                <a:gd name="connsiteX5962" fmla="*/ 1703868 w 6868353"/>
                <a:gd name="connsiteY5962" fmla="*/ 588045 h 6857985"/>
                <a:gd name="connsiteX5963" fmla="*/ 1772190 w 6868353"/>
                <a:gd name="connsiteY5963" fmla="*/ 548759 h 6857985"/>
                <a:gd name="connsiteX5964" fmla="*/ 4471603 w 6868353"/>
                <a:gd name="connsiteY5964" fmla="*/ 548121 h 6857985"/>
                <a:gd name="connsiteX5965" fmla="*/ 4495427 w 6868353"/>
                <a:gd name="connsiteY5965" fmla="*/ 582466 h 6857985"/>
                <a:gd name="connsiteX5966" fmla="*/ 4460631 w 6868353"/>
                <a:gd name="connsiteY5966" fmla="*/ 550981 h 6857985"/>
                <a:gd name="connsiteX5967" fmla="*/ 4471603 w 6868353"/>
                <a:gd name="connsiteY5967" fmla="*/ 548121 h 6857985"/>
                <a:gd name="connsiteX5968" fmla="*/ 2871733 w 6868353"/>
                <a:gd name="connsiteY5968" fmla="*/ 544681 h 6857985"/>
                <a:gd name="connsiteX5969" fmla="*/ 2767522 w 6868353"/>
                <a:gd name="connsiteY5969" fmla="*/ 557946 h 6857985"/>
                <a:gd name="connsiteX5970" fmla="*/ 2780448 w 6868353"/>
                <a:gd name="connsiteY5970" fmla="*/ 560438 h 6857985"/>
                <a:gd name="connsiteX5971" fmla="*/ 2797210 w 6868353"/>
                <a:gd name="connsiteY5971" fmla="*/ 558880 h 6857985"/>
                <a:gd name="connsiteX5972" fmla="*/ 2799800 w 6868353"/>
                <a:gd name="connsiteY5972" fmla="*/ 564203 h 6857985"/>
                <a:gd name="connsiteX5973" fmla="*/ 2871733 w 6868353"/>
                <a:gd name="connsiteY5973" fmla="*/ 544681 h 6857985"/>
                <a:gd name="connsiteX5974" fmla="*/ 4080539 w 6868353"/>
                <a:gd name="connsiteY5974" fmla="*/ 541963 h 6857985"/>
                <a:gd name="connsiteX5975" fmla="*/ 4086387 w 6868353"/>
                <a:gd name="connsiteY5975" fmla="*/ 557493 h 6857985"/>
                <a:gd name="connsiteX5976" fmla="*/ 4081487 w 6868353"/>
                <a:gd name="connsiteY5976" fmla="*/ 565634 h 6857985"/>
                <a:gd name="connsiteX5977" fmla="*/ 4080539 w 6868353"/>
                <a:gd name="connsiteY5977" fmla="*/ 541963 h 6857985"/>
                <a:gd name="connsiteX5978" fmla="*/ 2366436 w 6868353"/>
                <a:gd name="connsiteY5978" fmla="*/ 541666 h 6857985"/>
                <a:gd name="connsiteX5979" fmla="*/ 2363052 w 6868353"/>
                <a:gd name="connsiteY5979" fmla="*/ 546338 h 6857985"/>
                <a:gd name="connsiteX5980" fmla="*/ 2373104 w 6868353"/>
                <a:gd name="connsiteY5980" fmla="*/ 551477 h 6857985"/>
                <a:gd name="connsiteX5981" fmla="*/ 2322209 w 6868353"/>
                <a:gd name="connsiteY5981" fmla="*/ 554662 h 6857985"/>
                <a:gd name="connsiteX5982" fmla="*/ 2366436 w 6868353"/>
                <a:gd name="connsiteY5982" fmla="*/ 541666 h 6857985"/>
                <a:gd name="connsiteX5983" fmla="*/ 4864859 w 6868353"/>
                <a:gd name="connsiteY5983" fmla="*/ 538679 h 6857985"/>
                <a:gd name="connsiteX5984" fmla="*/ 4906085 w 6868353"/>
                <a:gd name="connsiteY5984" fmla="*/ 561883 h 6857985"/>
                <a:gd name="connsiteX5985" fmla="*/ 4856859 w 6868353"/>
                <a:gd name="connsiteY5985" fmla="*/ 551123 h 6857985"/>
                <a:gd name="connsiteX5986" fmla="*/ 4864859 w 6868353"/>
                <a:gd name="connsiteY5986" fmla="*/ 538679 h 6857985"/>
                <a:gd name="connsiteX5987" fmla="*/ 3960387 w 6868353"/>
                <a:gd name="connsiteY5987" fmla="*/ 534715 h 6857985"/>
                <a:gd name="connsiteX5988" fmla="*/ 3991875 w 6868353"/>
                <a:gd name="connsiteY5988" fmla="*/ 538580 h 6857985"/>
                <a:gd name="connsiteX5989" fmla="*/ 4008069 w 6868353"/>
                <a:gd name="connsiteY5989" fmla="*/ 549608 h 6857985"/>
                <a:gd name="connsiteX5990" fmla="*/ 4007319 w 6868353"/>
                <a:gd name="connsiteY5990" fmla="*/ 537730 h 6857985"/>
                <a:gd name="connsiteX5991" fmla="*/ 4028315 w 6868353"/>
                <a:gd name="connsiteY5991" fmla="*/ 540619 h 6857985"/>
                <a:gd name="connsiteX5992" fmla="*/ 4055567 w 6868353"/>
                <a:gd name="connsiteY5992" fmla="*/ 564955 h 6857985"/>
                <a:gd name="connsiteX5993" fmla="*/ 4008903 w 6868353"/>
                <a:gd name="connsiteY5993" fmla="*/ 561486 h 6857985"/>
                <a:gd name="connsiteX5994" fmla="*/ 3985275 w 6868353"/>
                <a:gd name="connsiteY5994" fmla="*/ 548801 h 6857985"/>
                <a:gd name="connsiteX5995" fmla="*/ 3960387 w 6868353"/>
                <a:gd name="connsiteY5995" fmla="*/ 534715 h 6857985"/>
                <a:gd name="connsiteX5996" fmla="*/ 2478857 w 6868353"/>
                <a:gd name="connsiteY5996" fmla="*/ 534672 h 6857985"/>
                <a:gd name="connsiteX5997" fmla="*/ 2413522 w 6868353"/>
                <a:gd name="connsiteY5997" fmla="*/ 562802 h 6857985"/>
                <a:gd name="connsiteX5998" fmla="*/ 2390502 w 6868353"/>
                <a:gd name="connsiteY5998" fmla="*/ 561018 h 6857985"/>
                <a:gd name="connsiteX5999" fmla="*/ 2389950 w 6868353"/>
                <a:gd name="connsiteY5999" fmla="*/ 556856 h 6857985"/>
                <a:gd name="connsiteX6000" fmla="*/ 2329202 w 6868353"/>
                <a:gd name="connsiteY6000" fmla="*/ 583387 h 6857985"/>
                <a:gd name="connsiteX6001" fmla="*/ 2332472 w 6868353"/>
                <a:gd name="connsiteY6001" fmla="*/ 569230 h 6857985"/>
                <a:gd name="connsiteX6002" fmla="*/ 2376119 w 6868353"/>
                <a:gd name="connsiteY6002" fmla="*/ 556913 h 6857985"/>
                <a:gd name="connsiteX6003" fmla="*/ 2420770 w 6868353"/>
                <a:gd name="connsiteY6003" fmla="*/ 544440 h 6857985"/>
                <a:gd name="connsiteX6004" fmla="*/ 2478857 w 6868353"/>
                <a:gd name="connsiteY6004" fmla="*/ 534672 h 6857985"/>
                <a:gd name="connsiteX6005" fmla="*/ 2006266 w 6868353"/>
                <a:gd name="connsiteY6005" fmla="*/ 531226 h 6857985"/>
                <a:gd name="connsiteX6006" fmla="*/ 2026027 w 6868353"/>
                <a:gd name="connsiteY6006" fmla="*/ 536003 h 6857985"/>
                <a:gd name="connsiteX6007" fmla="*/ 1977667 w 6868353"/>
                <a:gd name="connsiteY6007" fmla="*/ 549579 h 6857985"/>
                <a:gd name="connsiteX6008" fmla="*/ 1990875 w 6868353"/>
                <a:gd name="connsiteY6008" fmla="*/ 538876 h 6857985"/>
                <a:gd name="connsiteX6009" fmla="*/ 1959503 w 6868353"/>
                <a:gd name="connsiteY6009" fmla="*/ 546337 h 6857985"/>
                <a:gd name="connsiteX6010" fmla="*/ 2006266 w 6868353"/>
                <a:gd name="connsiteY6010" fmla="*/ 531226 h 6857985"/>
                <a:gd name="connsiteX6011" fmla="*/ 1968960 w 6868353"/>
                <a:gd name="connsiteY6011" fmla="*/ 531090 h 6857985"/>
                <a:gd name="connsiteX6012" fmla="*/ 1956388 w 6868353"/>
                <a:gd name="connsiteY6012" fmla="*/ 551434 h 6857985"/>
                <a:gd name="connsiteX6013" fmla="*/ 1935974 w 6868353"/>
                <a:gd name="connsiteY6013" fmla="*/ 562859 h 6857985"/>
                <a:gd name="connsiteX6014" fmla="*/ 1860219 w 6868353"/>
                <a:gd name="connsiteY6014" fmla="*/ 590054 h 6857985"/>
                <a:gd name="connsiteX6015" fmla="*/ 1844448 w 6868353"/>
                <a:gd name="connsiteY6015" fmla="*/ 606703 h 6857985"/>
                <a:gd name="connsiteX6016" fmla="*/ 1890261 w 6868353"/>
                <a:gd name="connsiteY6016" fmla="*/ 591130 h 6857985"/>
                <a:gd name="connsiteX6017" fmla="*/ 1923742 w 6868353"/>
                <a:gd name="connsiteY6017" fmla="*/ 583103 h 6857985"/>
                <a:gd name="connsiteX6018" fmla="*/ 1899038 w 6868353"/>
                <a:gd name="connsiteY6018" fmla="*/ 596284 h 6857985"/>
                <a:gd name="connsiteX6019" fmla="*/ 1876528 w 6868353"/>
                <a:gd name="connsiteY6019" fmla="*/ 607383 h 6857985"/>
                <a:gd name="connsiteX6020" fmla="*/ 1907546 w 6868353"/>
                <a:gd name="connsiteY6020" fmla="*/ 598917 h 6857985"/>
                <a:gd name="connsiteX6021" fmla="*/ 1968224 w 6868353"/>
                <a:gd name="connsiteY6021" fmla="*/ 564855 h 6857985"/>
                <a:gd name="connsiteX6022" fmla="*/ 2013456 w 6868353"/>
                <a:gd name="connsiteY6022" fmla="*/ 556318 h 6857985"/>
                <a:gd name="connsiteX6023" fmla="*/ 1924662 w 6868353"/>
                <a:gd name="connsiteY6023" fmla="*/ 592617 h 6857985"/>
                <a:gd name="connsiteX6024" fmla="*/ 1913719 w 6868353"/>
                <a:gd name="connsiteY6024" fmla="*/ 605571 h 6857985"/>
                <a:gd name="connsiteX6025" fmla="*/ 1892639 w 6868353"/>
                <a:gd name="connsiteY6025" fmla="*/ 624739 h 6857985"/>
                <a:gd name="connsiteX6026" fmla="*/ 1895683 w 6868353"/>
                <a:gd name="connsiteY6026" fmla="*/ 619473 h 6857985"/>
                <a:gd name="connsiteX6027" fmla="*/ 1874829 w 6868353"/>
                <a:gd name="connsiteY6027" fmla="*/ 622106 h 6857985"/>
                <a:gd name="connsiteX6028" fmla="*/ 1862454 w 6868353"/>
                <a:gd name="connsiteY6028" fmla="*/ 630298 h 6857985"/>
                <a:gd name="connsiteX6029" fmla="*/ 1862265 w 6868353"/>
                <a:gd name="connsiteY6029" fmla="*/ 631924 h 6857985"/>
                <a:gd name="connsiteX6030" fmla="*/ 1857214 w 6868353"/>
                <a:gd name="connsiteY6030" fmla="*/ 632993 h 6857985"/>
                <a:gd name="connsiteX6031" fmla="*/ 1832867 w 6868353"/>
                <a:gd name="connsiteY6031" fmla="*/ 627628 h 6857985"/>
                <a:gd name="connsiteX6032" fmla="*/ 1860814 w 6868353"/>
                <a:gd name="connsiteY6032" fmla="*/ 623947 h 6857985"/>
                <a:gd name="connsiteX6033" fmla="*/ 1808815 w 6868353"/>
                <a:gd name="connsiteY6033" fmla="*/ 635711 h 6857985"/>
                <a:gd name="connsiteX6034" fmla="*/ 1852574 w 6868353"/>
                <a:gd name="connsiteY6034" fmla="*/ 615325 h 6857985"/>
                <a:gd name="connsiteX6035" fmla="*/ 1827375 w 6868353"/>
                <a:gd name="connsiteY6035" fmla="*/ 613824 h 6857985"/>
                <a:gd name="connsiteX6036" fmla="*/ 1787635 w 6868353"/>
                <a:gd name="connsiteY6036" fmla="*/ 638642 h 6857985"/>
                <a:gd name="connsiteX6037" fmla="*/ 1759661 w 6868353"/>
                <a:gd name="connsiteY6037" fmla="*/ 640185 h 6857985"/>
                <a:gd name="connsiteX6038" fmla="*/ 1724042 w 6868353"/>
                <a:gd name="connsiteY6038" fmla="*/ 648113 h 6857985"/>
                <a:gd name="connsiteX6039" fmla="*/ 1721536 w 6868353"/>
                <a:gd name="connsiteY6039" fmla="*/ 632498 h 6857985"/>
                <a:gd name="connsiteX6040" fmla="*/ 1760893 w 6868353"/>
                <a:gd name="connsiteY6040" fmla="*/ 627911 h 6857985"/>
                <a:gd name="connsiteX6041" fmla="*/ 1740988 w 6868353"/>
                <a:gd name="connsiteY6041" fmla="*/ 640426 h 6857985"/>
                <a:gd name="connsiteX6042" fmla="*/ 1792081 w 6868353"/>
                <a:gd name="connsiteY6042" fmla="*/ 618680 h 6857985"/>
                <a:gd name="connsiteX6043" fmla="*/ 1810428 w 6868353"/>
                <a:gd name="connsiteY6043" fmla="*/ 620974 h 6857985"/>
                <a:gd name="connsiteX6044" fmla="*/ 1830333 w 6868353"/>
                <a:gd name="connsiteY6044" fmla="*/ 608572 h 6857985"/>
                <a:gd name="connsiteX6045" fmla="*/ 1832032 w 6868353"/>
                <a:gd name="connsiteY6045" fmla="*/ 593792 h 6857985"/>
                <a:gd name="connsiteX6046" fmla="*/ 1865231 w 6868353"/>
                <a:gd name="connsiteY6046" fmla="*/ 581051 h 6857985"/>
                <a:gd name="connsiteX6047" fmla="*/ 1897325 w 6868353"/>
                <a:gd name="connsiteY6047" fmla="*/ 571183 h 6857985"/>
                <a:gd name="connsiteX6048" fmla="*/ 1928003 w 6868353"/>
                <a:gd name="connsiteY6048" fmla="*/ 553954 h 6857985"/>
                <a:gd name="connsiteX6049" fmla="*/ 1881186 w 6868353"/>
                <a:gd name="connsiteY6049" fmla="*/ 568805 h 6857985"/>
                <a:gd name="connsiteX6050" fmla="*/ 1857954 w 6868353"/>
                <a:gd name="connsiteY6050" fmla="*/ 570928 h 6857985"/>
                <a:gd name="connsiteX6051" fmla="*/ 1906697 w 6868353"/>
                <a:gd name="connsiteY6051" fmla="*/ 555907 h 6857985"/>
                <a:gd name="connsiteX6052" fmla="*/ 1891450 w 6868353"/>
                <a:gd name="connsiteY6052" fmla="*/ 547795 h 6857985"/>
                <a:gd name="connsiteX6053" fmla="*/ 1968960 w 6868353"/>
                <a:gd name="connsiteY6053" fmla="*/ 531090 h 6857985"/>
                <a:gd name="connsiteX6054" fmla="*/ 2394955 w 6868353"/>
                <a:gd name="connsiteY6054" fmla="*/ 530577 h 6857985"/>
                <a:gd name="connsiteX6055" fmla="*/ 2414131 w 6868353"/>
                <a:gd name="connsiteY6055" fmla="*/ 534474 h 6857985"/>
                <a:gd name="connsiteX6056" fmla="*/ 2376373 w 6868353"/>
                <a:gd name="connsiteY6056" fmla="*/ 541142 h 6857985"/>
                <a:gd name="connsiteX6057" fmla="*/ 2363165 w 6868353"/>
                <a:gd name="connsiteY6057" fmla="*/ 536767 h 6857985"/>
                <a:gd name="connsiteX6058" fmla="*/ 2394955 w 6868353"/>
                <a:gd name="connsiteY6058" fmla="*/ 530577 h 6857985"/>
                <a:gd name="connsiteX6059" fmla="*/ 2575778 w 6868353"/>
                <a:gd name="connsiteY6059" fmla="*/ 530482 h 6857985"/>
                <a:gd name="connsiteX6060" fmla="*/ 2549346 w 6868353"/>
                <a:gd name="connsiteY6060" fmla="*/ 535904 h 6857985"/>
                <a:gd name="connsiteX6061" fmla="*/ 2568614 w 6868353"/>
                <a:gd name="connsiteY6061" fmla="*/ 547456 h 6857985"/>
                <a:gd name="connsiteX6062" fmla="*/ 2596716 w 6868353"/>
                <a:gd name="connsiteY6062" fmla="*/ 532081 h 6857985"/>
                <a:gd name="connsiteX6063" fmla="*/ 2575778 w 6868353"/>
                <a:gd name="connsiteY6063" fmla="*/ 530482 h 6857985"/>
                <a:gd name="connsiteX6064" fmla="*/ 1861706 w 6868353"/>
                <a:gd name="connsiteY6064" fmla="*/ 527915 h 6857985"/>
                <a:gd name="connsiteX6065" fmla="*/ 1875197 w 6868353"/>
                <a:gd name="connsiteY6065" fmla="*/ 530156 h 6857985"/>
                <a:gd name="connsiteX6066" fmla="*/ 1861450 w 6868353"/>
                <a:gd name="connsiteY6066" fmla="*/ 536073 h 6857985"/>
                <a:gd name="connsiteX6067" fmla="*/ 1847406 w 6868353"/>
                <a:gd name="connsiteY6067" fmla="*/ 543435 h 6857985"/>
                <a:gd name="connsiteX6068" fmla="*/ 1817308 w 6868353"/>
                <a:gd name="connsiteY6068" fmla="*/ 561839 h 6857985"/>
                <a:gd name="connsiteX6069" fmla="*/ 1816247 w 6868353"/>
                <a:gd name="connsiteY6069" fmla="*/ 552227 h 6857985"/>
                <a:gd name="connsiteX6070" fmla="*/ 1850776 w 6868353"/>
                <a:gd name="connsiteY6070" fmla="*/ 537730 h 6857985"/>
                <a:gd name="connsiteX6071" fmla="*/ 1853650 w 6868353"/>
                <a:gd name="connsiteY6071" fmla="*/ 532492 h 6857985"/>
                <a:gd name="connsiteX6072" fmla="*/ 1861706 w 6868353"/>
                <a:gd name="connsiteY6072" fmla="*/ 527915 h 6857985"/>
                <a:gd name="connsiteX6073" fmla="*/ 3100993 w 6868353"/>
                <a:gd name="connsiteY6073" fmla="*/ 526786 h 6857985"/>
                <a:gd name="connsiteX6074" fmla="*/ 3076091 w 6868353"/>
                <a:gd name="connsiteY6074" fmla="*/ 533964 h 6857985"/>
                <a:gd name="connsiteX6075" fmla="*/ 3053185 w 6868353"/>
                <a:gd name="connsiteY6075" fmla="*/ 531925 h 6857985"/>
                <a:gd name="connsiteX6076" fmla="*/ 3074038 w 6868353"/>
                <a:gd name="connsiteY6076" fmla="*/ 543152 h 6857985"/>
                <a:gd name="connsiteX6077" fmla="*/ 3038560 w 6868353"/>
                <a:gd name="connsiteY6077" fmla="*/ 537347 h 6857985"/>
                <a:gd name="connsiteX6078" fmla="*/ 3049277 w 6868353"/>
                <a:gd name="connsiteY6078" fmla="*/ 550315 h 6857985"/>
                <a:gd name="connsiteX6079" fmla="*/ 3086638 w 6868353"/>
                <a:gd name="connsiteY6079" fmla="*/ 561712 h 6857985"/>
                <a:gd name="connsiteX6080" fmla="*/ 3123730 w 6868353"/>
                <a:gd name="connsiteY6080" fmla="*/ 558427 h 6857985"/>
                <a:gd name="connsiteX6081" fmla="*/ 3076218 w 6868353"/>
                <a:gd name="connsiteY6081" fmla="*/ 548716 h 6857985"/>
                <a:gd name="connsiteX6082" fmla="*/ 3100993 w 6868353"/>
                <a:gd name="connsiteY6082" fmla="*/ 526786 h 6857985"/>
                <a:gd name="connsiteX6083" fmla="*/ 4169219 w 6868353"/>
                <a:gd name="connsiteY6083" fmla="*/ 524041 h 6857985"/>
                <a:gd name="connsiteX6084" fmla="*/ 4253413 w 6868353"/>
                <a:gd name="connsiteY6084" fmla="*/ 563780 h 6857985"/>
                <a:gd name="connsiteX6085" fmla="*/ 4237655 w 6868353"/>
                <a:gd name="connsiteY6085" fmla="*/ 557777 h 6857985"/>
                <a:gd name="connsiteX6086" fmla="*/ 4211535 w 6868353"/>
                <a:gd name="connsiteY6086" fmla="*/ 561684 h 6857985"/>
                <a:gd name="connsiteX6087" fmla="*/ 4227207 w 6868353"/>
                <a:gd name="connsiteY6087" fmla="*/ 561713 h 6857985"/>
                <a:gd name="connsiteX6088" fmla="*/ 4169219 w 6868353"/>
                <a:gd name="connsiteY6088" fmla="*/ 524041 h 6857985"/>
                <a:gd name="connsiteX6089" fmla="*/ 3397967 w 6868353"/>
                <a:gd name="connsiteY6089" fmla="*/ 522567 h 6857985"/>
                <a:gd name="connsiteX6090" fmla="*/ 3351221 w 6868353"/>
                <a:gd name="connsiteY6090" fmla="*/ 527749 h 6857985"/>
                <a:gd name="connsiteX6091" fmla="*/ 3310321 w 6868353"/>
                <a:gd name="connsiteY6091" fmla="*/ 533157 h 6857985"/>
                <a:gd name="connsiteX6092" fmla="*/ 3220805 w 6868353"/>
                <a:gd name="connsiteY6092" fmla="*/ 540618 h 6857985"/>
                <a:gd name="connsiteX6093" fmla="*/ 3259851 w 6868353"/>
                <a:gd name="connsiteY6093" fmla="*/ 544836 h 6857985"/>
                <a:gd name="connsiteX6094" fmla="*/ 3245184 w 6868353"/>
                <a:gd name="connsiteY6094" fmla="*/ 549480 h 6857985"/>
                <a:gd name="connsiteX6095" fmla="*/ 3347328 w 6868353"/>
                <a:gd name="connsiteY6095" fmla="*/ 531826 h 6857985"/>
                <a:gd name="connsiteX6096" fmla="*/ 3439647 w 6868353"/>
                <a:gd name="connsiteY6096" fmla="*/ 540264 h 6857985"/>
                <a:gd name="connsiteX6097" fmla="*/ 3460515 w 6868353"/>
                <a:gd name="connsiteY6097" fmla="*/ 538919 h 6857985"/>
                <a:gd name="connsiteX6098" fmla="*/ 3426267 w 6868353"/>
                <a:gd name="connsiteY6098" fmla="*/ 529476 h 6857985"/>
                <a:gd name="connsiteX6099" fmla="*/ 3417363 w 6868353"/>
                <a:gd name="connsiteY6099" fmla="*/ 535875 h 6857985"/>
                <a:gd name="connsiteX6100" fmla="*/ 3397967 w 6868353"/>
                <a:gd name="connsiteY6100" fmla="*/ 522567 h 6857985"/>
                <a:gd name="connsiteX6101" fmla="*/ 3514423 w 6868353"/>
                <a:gd name="connsiteY6101" fmla="*/ 521449 h 6857985"/>
                <a:gd name="connsiteX6102" fmla="*/ 3500719 w 6868353"/>
                <a:gd name="connsiteY6102" fmla="*/ 530509 h 6857985"/>
                <a:gd name="connsiteX6103" fmla="*/ 3506695 w 6868353"/>
                <a:gd name="connsiteY6103" fmla="*/ 533242 h 6857985"/>
                <a:gd name="connsiteX6104" fmla="*/ 3514423 w 6868353"/>
                <a:gd name="connsiteY6104" fmla="*/ 521449 h 6857985"/>
                <a:gd name="connsiteX6105" fmla="*/ 2489518 w 6868353"/>
                <a:gd name="connsiteY6105" fmla="*/ 521251 h 6857985"/>
                <a:gd name="connsiteX6106" fmla="*/ 2444697 w 6868353"/>
                <a:gd name="connsiteY6106" fmla="*/ 541496 h 6857985"/>
                <a:gd name="connsiteX6107" fmla="*/ 2444951 w 6868353"/>
                <a:gd name="connsiteY6107" fmla="*/ 531996 h 6857985"/>
                <a:gd name="connsiteX6108" fmla="*/ 2489518 w 6868353"/>
                <a:gd name="connsiteY6108" fmla="*/ 521251 h 6857985"/>
                <a:gd name="connsiteX6109" fmla="*/ 2621222 w 6868353"/>
                <a:gd name="connsiteY6109" fmla="*/ 521039 h 6857985"/>
                <a:gd name="connsiteX6110" fmla="*/ 2623388 w 6868353"/>
                <a:gd name="connsiteY6110" fmla="*/ 535635 h 6857985"/>
                <a:gd name="connsiteX6111" fmla="*/ 2621222 w 6868353"/>
                <a:gd name="connsiteY6111" fmla="*/ 521039 h 6857985"/>
                <a:gd name="connsiteX6112" fmla="*/ 3549527 w 6868353"/>
                <a:gd name="connsiteY6112" fmla="*/ 517502 h 6857985"/>
                <a:gd name="connsiteX6113" fmla="*/ 3590165 w 6868353"/>
                <a:gd name="connsiteY6113" fmla="*/ 531939 h 6857985"/>
                <a:gd name="connsiteX6114" fmla="*/ 3561031 w 6868353"/>
                <a:gd name="connsiteY6114" fmla="*/ 517796 h 6857985"/>
                <a:gd name="connsiteX6115" fmla="*/ 3549527 w 6868353"/>
                <a:gd name="connsiteY6115" fmla="*/ 517502 h 6857985"/>
                <a:gd name="connsiteX6116" fmla="*/ 4881251 w 6868353"/>
                <a:gd name="connsiteY6116" fmla="*/ 512477 h 6857985"/>
                <a:gd name="connsiteX6117" fmla="*/ 4924701 w 6868353"/>
                <a:gd name="connsiteY6117" fmla="*/ 525512 h 6857985"/>
                <a:gd name="connsiteX6118" fmla="*/ 4983255 w 6868353"/>
                <a:gd name="connsiteY6118" fmla="*/ 576676 h 6857985"/>
                <a:gd name="connsiteX6119" fmla="*/ 4945697 w 6868353"/>
                <a:gd name="connsiteY6119" fmla="*/ 553756 h 6857985"/>
                <a:gd name="connsiteX6120" fmla="*/ 4946149 w 6868353"/>
                <a:gd name="connsiteY6120" fmla="*/ 562717 h 6857985"/>
                <a:gd name="connsiteX6121" fmla="*/ 4940119 w 6868353"/>
                <a:gd name="connsiteY6121" fmla="*/ 563340 h 6857985"/>
                <a:gd name="connsiteX6122" fmla="*/ 4889295 w 6868353"/>
                <a:gd name="connsiteY6122" fmla="*/ 529830 h 6857985"/>
                <a:gd name="connsiteX6123" fmla="*/ 4921147 w 6868353"/>
                <a:gd name="connsiteY6123" fmla="*/ 542940 h 6857985"/>
                <a:gd name="connsiteX6124" fmla="*/ 4880771 w 6868353"/>
                <a:gd name="connsiteY6124" fmla="*/ 513762 h 6857985"/>
                <a:gd name="connsiteX6125" fmla="*/ 4881251 w 6868353"/>
                <a:gd name="connsiteY6125" fmla="*/ 512477 h 6857985"/>
                <a:gd name="connsiteX6126" fmla="*/ 3869343 w 6868353"/>
                <a:gd name="connsiteY6126" fmla="*/ 512091 h 6857985"/>
                <a:gd name="connsiteX6127" fmla="*/ 3912833 w 6868353"/>
                <a:gd name="connsiteY6127" fmla="*/ 527551 h 6857985"/>
                <a:gd name="connsiteX6128" fmla="*/ 3898463 w 6868353"/>
                <a:gd name="connsiteY6128" fmla="*/ 540887 h 6857985"/>
                <a:gd name="connsiteX6129" fmla="*/ 3850273 w 6868353"/>
                <a:gd name="connsiteY6129" fmla="*/ 527975 h 6857985"/>
                <a:gd name="connsiteX6130" fmla="*/ 3869343 w 6868353"/>
                <a:gd name="connsiteY6130" fmla="*/ 512091 h 6857985"/>
                <a:gd name="connsiteX6131" fmla="*/ 4110991 w 6868353"/>
                <a:gd name="connsiteY6131" fmla="*/ 511001 h 6857985"/>
                <a:gd name="connsiteX6132" fmla="*/ 4164391 w 6868353"/>
                <a:gd name="connsiteY6132" fmla="*/ 555709 h 6857985"/>
                <a:gd name="connsiteX6133" fmla="*/ 4126563 w 6868353"/>
                <a:gd name="connsiteY6133" fmla="*/ 535903 h 6857985"/>
                <a:gd name="connsiteX6134" fmla="*/ 4100827 w 6868353"/>
                <a:gd name="connsiteY6134" fmla="*/ 521336 h 6857985"/>
                <a:gd name="connsiteX6135" fmla="*/ 4100599 w 6868353"/>
                <a:gd name="connsiteY6135" fmla="*/ 515418 h 6857985"/>
                <a:gd name="connsiteX6136" fmla="*/ 4110991 w 6868353"/>
                <a:gd name="connsiteY6136" fmla="*/ 511001 h 6857985"/>
                <a:gd name="connsiteX6137" fmla="*/ 3564315 w 6868353"/>
                <a:gd name="connsiteY6137" fmla="*/ 509005 h 6857985"/>
                <a:gd name="connsiteX6138" fmla="*/ 3549323 w 6868353"/>
                <a:gd name="connsiteY6138" fmla="*/ 512176 h 6857985"/>
                <a:gd name="connsiteX6139" fmla="*/ 3631887 w 6868353"/>
                <a:gd name="connsiteY6139" fmla="*/ 531359 h 6857985"/>
                <a:gd name="connsiteX6140" fmla="*/ 3634011 w 6868353"/>
                <a:gd name="connsiteY6140" fmla="*/ 542954 h 6857985"/>
                <a:gd name="connsiteX6141" fmla="*/ 3659619 w 6868353"/>
                <a:gd name="connsiteY6141" fmla="*/ 539768 h 6857985"/>
                <a:gd name="connsiteX6142" fmla="*/ 3564315 w 6868353"/>
                <a:gd name="connsiteY6142" fmla="*/ 509005 h 6857985"/>
                <a:gd name="connsiteX6143" fmla="*/ 2017052 w 6868353"/>
                <a:gd name="connsiteY6143" fmla="*/ 507703 h 6857985"/>
                <a:gd name="connsiteX6144" fmla="*/ 2042110 w 6868353"/>
                <a:gd name="connsiteY6144" fmla="*/ 510761 h 6857985"/>
                <a:gd name="connsiteX6145" fmla="*/ 1979238 w 6868353"/>
                <a:gd name="connsiteY6145" fmla="*/ 525329 h 6857985"/>
                <a:gd name="connsiteX6146" fmla="*/ 2017052 w 6868353"/>
                <a:gd name="connsiteY6146" fmla="*/ 507703 h 6857985"/>
                <a:gd name="connsiteX6147" fmla="*/ 5076027 w 6868353"/>
                <a:gd name="connsiteY6147" fmla="*/ 501063 h 6857985"/>
                <a:gd name="connsiteX6148" fmla="*/ 5118909 w 6868353"/>
                <a:gd name="connsiteY6148" fmla="*/ 522539 h 6857985"/>
                <a:gd name="connsiteX6149" fmla="*/ 5141347 w 6868353"/>
                <a:gd name="connsiteY6149" fmla="*/ 533738 h 6857985"/>
                <a:gd name="connsiteX6150" fmla="*/ 5164183 w 6868353"/>
                <a:gd name="connsiteY6150" fmla="*/ 546153 h 6857985"/>
                <a:gd name="connsiteX6151" fmla="*/ 5265181 w 6868353"/>
                <a:gd name="connsiteY6151" fmla="*/ 603646 h 6857985"/>
                <a:gd name="connsiteX6152" fmla="*/ 5261839 w 6868353"/>
                <a:gd name="connsiteY6152" fmla="*/ 615056 h 6857985"/>
                <a:gd name="connsiteX6153" fmla="*/ 5351129 w 6868353"/>
                <a:gd name="connsiteY6153" fmla="*/ 657471 h 6857985"/>
                <a:gd name="connsiteX6154" fmla="*/ 5467741 w 6868353"/>
                <a:gd name="connsiteY6154" fmla="*/ 733721 h 6857985"/>
                <a:gd name="connsiteX6155" fmla="*/ 5529819 w 6868353"/>
                <a:gd name="connsiteY6155" fmla="*/ 779123 h 6857985"/>
                <a:gd name="connsiteX6156" fmla="*/ 5561093 w 6868353"/>
                <a:gd name="connsiteY6156" fmla="*/ 802143 h 6857985"/>
                <a:gd name="connsiteX6157" fmla="*/ 5591361 w 6868353"/>
                <a:gd name="connsiteY6157" fmla="*/ 826012 h 6857985"/>
                <a:gd name="connsiteX6158" fmla="*/ 5650255 w 6868353"/>
                <a:gd name="connsiteY6158" fmla="*/ 871867 h 6857985"/>
                <a:gd name="connsiteX6159" fmla="*/ 5678483 w 6868353"/>
                <a:gd name="connsiteY6159" fmla="*/ 893088 h 6857985"/>
                <a:gd name="connsiteX6160" fmla="*/ 5705241 w 6868353"/>
                <a:gd name="connsiteY6160" fmla="*/ 913135 h 6857985"/>
                <a:gd name="connsiteX6161" fmla="*/ 5733711 w 6868353"/>
                <a:gd name="connsiteY6161" fmla="*/ 947140 h 6857985"/>
                <a:gd name="connsiteX6162" fmla="*/ 5696831 w 6868353"/>
                <a:gd name="connsiteY6162" fmla="*/ 917594 h 6857985"/>
                <a:gd name="connsiteX6163" fmla="*/ 5704123 w 6868353"/>
                <a:gd name="connsiteY6163" fmla="*/ 942072 h 6857985"/>
                <a:gd name="connsiteX6164" fmla="*/ 5710083 w 6868353"/>
                <a:gd name="connsiteY6164" fmla="*/ 943134 h 6857985"/>
                <a:gd name="connsiteX6165" fmla="*/ 5700795 w 6868353"/>
                <a:gd name="connsiteY6165" fmla="*/ 935687 h 6857985"/>
                <a:gd name="connsiteX6166" fmla="*/ 5686043 w 6868353"/>
                <a:gd name="connsiteY6166" fmla="*/ 918713 h 6857985"/>
                <a:gd name="connsiteX6167" fmla="*/ 5676969 w 6868353"/>
                <a:gd name="connsiteY6167" fmla="*/ 906792 h 6857985"/>
                <a:gd name="connsiteX6168" fmla="*/ 5683921 w 6868353"/>
                <a:gd name="connsiteY6168" fmla="*/ 903975 h 6857985"/>
                <a:gd name="connsiteX6169" fmla="*/ 5621799 w 6868353"/>
                <a:gd name="connsiteY6169" fmla="*/ 872815 h 6857985"/>
                <a:gd name="connsiteX6170" fmla="*/ 5642185 w 6868353"/>
                <a:gd name="connsiteY6170" fmla="*/ 869687 h 6857985"/>
                <a:gd name="connsiteX6171" fmla="*/ 5584751 w 6868353"/>
                <a:gd name="connsiteY6171" fmla="*/ 827824 h 6857985"/>
                <a:gd name="connsiteX6172" fmla="*/ 5576483 w 6868353"/>
                <a:gd name="connsiteY6172" fmla="*/ 832637 h 6857985"/>
                <a:gd name="connsiteX6173" fmla="*/ 5566911 w 6868353"/>
                <a:gd name="connsiteY6173" fmla="*/ 825700 h 6857985"/>
                <a:gd name="connsiteX6174" fmla="*/ 5547631 w 6868353"/>
                <a:gd name="connsiteY6174" fmla="*/ 812109 h 6857985"/>
                <a:gd name="connsiteX6175" fmla="*/ 5558771 w 6868353"/>
                <a:gd name="connsiteY6175" fmla="*/ 814969 h 6857985"/>
                <a:gd name="connsiteX6176" fmla="*/ 5565553 w 6868353"/>
                <a:gd name="connsiteY6176" fmla="*/ 813922 h 6857985"/>
                <a:gd name="connsiteX6177" fmla="*/ 5498703 w 6868353"/>
                <a:gd name="connsiteY6177" fmla="*/ 762206 h 6857985"/>
                <a:gd name="connsiteX6178" fmla="*/ 5490675 w 6868353"/>
                <a:gd name="connsiteY6178" fmla="*/ 767401 h 6857985"/>
                <a:gd name="connsiteX6179" fmla="*/ 5530103 w 6868353"/>
                <a:gd name="connsiteY6179" fmla="*/ 793493 h 6857985"/>
                <a:gd name="connsiteX6180" fmla="*/ 5543071 w 6868353"/>
                <a:gd name="connsiteY6180" fmla="*/ 824001 h 6857985"/>
                <a:gd name="connsiteX6181" fmla="*/ 5602701 w 6868353"/>
                <a:gd name="connsiteY6181" fmla="*/ 887723 h 6857985"/>
                <a:gd name="connsiteX6182" fmla="*/ 5568341 w 6868353"/>
                <a:gd name="connsiteY6182" fmla="*/ 859012 h 6857985"/>
                <a:gd name="connsiteX6183" fmla="*/ 5528815 w 6868353"/>
                <a:gd name="connsiteY6183" fmla="*/ 827555 h 6857985"/>
                <a:gd name="connsiteX6184" fmla="*/ 5458991 w 6868353"/>
                <a:gd name="connsiteY6184" fmla="*/ 738110 h 6857985"/>
                <a:gd name="connsiteX6185" fmla="*/ 5428695 w 6868353"/>
                <a:gd name="connsiteY6185" fmla="*/ 712387 h 6857985"/>
                <a:gd name="connsiteX6186" fmla="*/ 5399659 w 6868353"/>
                <a:gd name="connsiteY6186" fmla="*/ 692680 h 6857985"/>
                <a:gd name="connsiteX6187" fmla="*/ 5362483 w 6868353"/>
                <a:gd name="connsiteY6187" fmla="*/ 679967 h 6857985"/>
                <a:gd name="connsiteX6188" fmla="*/ 5298903 w 6868353"/>
                <a:gd name="connsiteY6188" fmla="*/ 632271 h 6857985"/>
                <a:gd name="connsiteX6189" fmla="*/ 5292957 w 6868353"/>
                <a:gd name="connsiteY6189" fmla="*/ 632186 h 6857985"/>
                <a:gd name="connsiteX6190" fmla="*/ 5350407 w 6868353"/>
                <a:gd name="connsiteY6190" fmla="*/ 679570 h 6857985"/>
                <a:gd name="connsiteX6191" fmla="*/ 5305585 w 6868353"/>
                <a:gd name="connsiteY6191" fmla="*/ 649727 h 6857985"/>
                <a:gd name="connsiteX6192" fmla="*/ 5344447 w 6868353"/>
                <a:gd name="connsiteY6192" fmla="*/ 679415 h 6857985"/>
                <a:gd name="connsiteX6193" fmla="*/ 5320463 w 6868353"/>
                <a:gd name="connsiteY6193" fmla="*/ 678778 h 6857985"/>
                <a:gd name="connsiteX6194" fmla="*/ 5279875 w 6868353"/>
                <a:gd name="connsiteY6194" fmla="*/ 654894 h 6857985"/>
                <a:gd name="connsiteX6195" fmla="*/ 5267899 w 6868353"/>
                <a:gd name="connsiteY6195" fmla="*/ 630105 h 6857985"/>
                <a:gd name="connsiteX6196" fmla="*/ 5238169 w 6868353"/>
                <a:gd name="connsiteY6196" fmla="*/ 592575 h 6857985"/>
                <a:gd name="connsiteX6197" fmla="*/ 5158751 w 6868353"/>
                <a:gd name="connsiteY6197" fmla="*/ 552120 h 6857985"/>
                <a:gd name="connsiteX6198" fmla="*/ 5132907 w 6868353"/>
                <a:gd name="connsiteY6198" fmla="*/ 544458 h 6857985"/>
                <a:gd name="connsiteX6199" fmla="*/ 5142079 w 6868353"/>
                <a:gd name="connsiteY6199" fmla="*/ 552951 h 6857985"/>
                <a:gd name="connsiteX6200" fmla="*/ 5191619 w 6868353"/>
                <a:gd name="connsiteY6200" fmla="*/ 587605 h 6857985"/>
                <a:gd name="connsiteX6201" fmla="*/ 5209643 w 6868353"/>
                <a:gd name="connsiteY6201" fmla="*/ 587266 h 6857985"/>
                <a:gd name="connsiteX6202" fmla="*/ 5240447 w 6868353"/>
                <a:gd name="connsiteY6202" fmla="*/ 626693 h 6857985"/>
                <a:gd name="connsiteX6203" fmla="*/ 5219637 w 6868353"/>
                <a:gd name="connsiteY6203" fmla="*/ 615637 h 6857985"/>
                <a:gd name="connsiteX6204" fmla="*/ 5228923 w 6868353"/>
                <a:gd name="connsiteY6204" fmla="*/ 604084 h 6857985"/>
                <a:gd name="connsiteX6205" fmla="*/ 5255143 w 6868353"/>
                <a:gd name="connsiteY6205" fmla="*/ 637792 h 6857985"/>
                <a:gd name="connsiteX6206" fmla="*/ 5295251 w 6868353"/>
                <a:gd name="connsiteY6206" fmla="*/ 668075 h 6857985"/>
                <a:gd name="connsiteX6207" fmla="*/ 5331083 w 6868353"/>
                <a:gd name="connsiteY6207" fmla="*/ 698951 h 6857985"/>
                <a:gd name="connsiteX6208" fmla="*/ 5395497 w 6868353"/>
                <a:gd name="connsiteY6208" fmla="*/ 760634 h 6857985"/>
                <a:gd name="connsiteX6209" fmla="*/ 5345763 w 6868353"/>
                <a:gd name="connsiteY6209" fmla="*/ 764768 h 6857985"/>
                <a:gd name="connsiteX6210" fmla="*/ 5353507 w 6868353"/>
                <a:gd name="connsiteY6210" fmla="*/ 742286 h 6857985"/>
                <a:gd name="connsiteX6211" fmla="*/ 5303547 w 6868353"/>
                <a:gd name="connsiteY6211" fmla="*/ 712684 h 6857985"/>
                <a:gd name="connsiteX6212" fmla="*/ 5339717 w 6868353"/>
                <a:gd name="connsiteY6212" fmla="*/ 747609 h 6857985"/>
                <a:gd name="connsiteX6213" fmla="*/ 5311615 w 6868353"/>
                <a:gd name="connsiteY6213" fmla="*/ 724208 h 6857985"/>
                <a:gd name="connsiteX6214" fmla="*/ 5309747 w 6868353"/>
                <a:gd name="connsiteY6214" fmla="*/ 729870 h 6857985"/>
                <a:gd name="connsiteX6215" fmla="*/ 5289361 w 6868353"/>
                <a:gd name="connsiteY6215" fmla="*/ 700933 h 6857985"/>
                <a:gd name="connsiteX6216" fmla="*/ 5369491 w 6868353"/>
                <a:gd name="connsiteY6216" fmla="*/ 748402 h 6857985"/>
                <a:gd name="connsiteX6217" fmla="*/ 5331229 w 6868353"/>
                <a:gd name="connsiteY6217" fmla="*/ 707607 h 6857985"/>
                <a:gd name="connsiteX6218" fmla="*/ 5313723 w 6868353"/>
                <a:gd name="connsiteY6218" fmla="*/ 692849 h 6857985"/>
                <a:gd name="connsiteX6219" fmla="*/ 5310893 w 6868353"/>
                <a:gd name="connsiteY6219" fmla="*/ 689976 h 6857985"/>
                <a:gd name="connsiteX6220" fmla="*/ 5308933 w 6868353"/>
                <a:gd name="connsiteY6220" fmla="*/ 688810 h 6857985"/>
                <a:gd name="connsiteX6221" fmla="*/ 5282423 w 6868353"/>
                <a:gd name="connsiteY6221" fmla="*/ 666461 h 6857985"/>
                <a:gd name="connsiteX6222" fmla="*/ 5274779 w 6868353"/>
                <a:gd name="connsiteY6222" fmla="*/ 667338 h 6857985"/>
                <a:gd name="connsiteX6223" fmla="*/ 5268763 w 6868353"/>
                <a:gd name="connsiteY6223" fmla="*/ 665965 h 6857985"/>
                <a:gd name="connsiteX6224" fmla="*/ 5250059 w 6868353"/>
                <a:gd name="connsiteY6224" fmla="*/ 654894 h 6857985"/>
                <a:gd name="connsiteX6225" fmla="*/ 5278629 w 6868353"/>
                <a:gd name="connsiteY6225" fmla="*/ 673454 h 6857985"/>
                <a:gd name="connsiteX6226" fmla="*/ 5292133 w 6868353"/>
                <a:gd name="connsiteY6226" fmla="*/ 678816 h 6857985"/>
                <a:gd name="connsiteX6227" fmla="*/ 5308933 w 6868353"/>
                <a:gd name="connsiteY6227" fmla="*/ 688810 h 6857985"/>
                <a:gd name="connsiteX6228" fmla="*/ 5313723 w 6868353"/>
                <a:gd name="connsiteY6228" fmla="*/ 692849 h 6857985"/>
                <a:gd name="connsiteX6229" fmla="*/ 5317717 w 6868353"/>
                <a:gd name="connsiteY6229" fmla="*/ 696902 h 6857985"/>
                <a:gd name="connsiteX6230" fmla="*/ 5313017 w 6868353"/>
                <a:gd name="connsiteY6230" fmla="*/ 701358 h 6857985"/>
                <a:gd name="connsiteX6231" fmla="*/ 5278007 w 6868353"/>
                <a:gd name="connsiteY6231" fmla="*/ 687711 h 6857985"/>
                <a:gd name="connsiteX6232" fmla="*/ 5264799 w 6868353"/>
                <a:gd name="connsiteY6232" fmla="*/ 687272 h 6857985"/>
                <a:gd name="connsiteX6233" fmla="*/ 5252353 w 6868353"/>
                <a:gd name="connsiteY6233" fmla="*/ 682218 h 6857985"/>
                <a:gd name="connsiteX6234" fmla="*/ 5232973 w 6868353"/>
                <a:gd name="connsiteY6234" fmla="*/ 672166 h 6857985"/>
                <a:gd name="connsiteX6235" fmla="*/ 5238833 w 6868353"/>
                <a:gd name="connsiteY6235" fmla="*/ 671982 h 6857985"/>
                <a:gd name="connsiteX6236" fmla="*/ 5230227 w 6868353"/>
                <a:gd name="connsiteY6236" fmla="*/ 660798 h 6857985"/>
                <a:gd name="connsiteX6237" fmla="*/ 5266963 w 6868353"/>
                <a:gd name="connsiteY6237" fmla="*/ 677673 h 6857985"/>
                <a:gd name="connsiteX6238" fmla="*/ 5255979 w 6868353"/>
                <a:gd name="connsiteY6238" fmla="*/ 669561 h 6857985"/>
                <a:gd name="connsiteX6239" fmla="*/ 5239583 w 6868353"/>
                <a:gd name="connsiteY6239" fmla="*/ 659920 h 6857985"/>
                <a:gd name="connsiteX6240" fmla="*/ 5190743 w 6868353"/>
                <a:gd name="connsiteY6240" fmla="*/ 633262 h 6857985"/>
                <a:gd name="connsiteX6241" fmla="*/ 5152517 w 6868353"/>
                <a:gd name="connsiteY6241" fmla="*/ 599965 h 6857985"/>
                <a:gd name="connsiteX6242" fmla="*/ 5125859 w 6868353"/>
                <a:gd name="connsiteY6242" fmla="*/ 612281 h 6857985"/>
                <a:gd name="connsiteX6243" fmla="*/ 5108687 w 6868353"/>
                <a:gd name="connsiteY6243" fmla="*/ 602853 h 6857985"/>
                <a:gd name="connsiteX6244" fmla="*/ 5097119 w 6868353"/>
                <a:gd name="connsiteY6244" fmla="*/ 593693 h 6857985"/>
                <a:gd name="connsiteX6245" fmla="*/ 5070563 w 6868353"/>
                <a:gd name="connsiteY6245" fmla="*/ 575657 h 6857985"/>
                <a:gd name="connsiteX6246" fmla="*/ 5109011 w 6868353"/>
                <a:gd name="connsiteY6246" fmla="*/ 591895 h 6857985"/>
                <a:gd name="connsiteX6247" fmla="*/ 5125959 w 6868353"/>
                <a:gd name="connsiteY6247" fmla="*/ 589347 h 6857985"/>
                <a:gd name="connsiteX6248" fmla="*/ 5085215 w 6868353"/>
                <a:gd name="connsiteY6248" fmla="*/ 563255 h 6857985"/>
                <a:gd name="connsiteX6249" fmla="*/ 5124515 w 6868353"/>
                <a:gd name="connsiteY6249" fmla="*/ 572174 h 6857985"/>
                <a:gd name="connsiteX6250" fmla="*/ 5078687 w 6868353"/>
                <a:gd name="connsiteY6250" fmla="*/ 540901 h 6857985"/>
                <a:gd name="connsiteX6251" fmla="*/ 5130431 w 6868353"/>
                <a:gd name="connsiteY6251" fmla="*/ 568026 h 6857985"/>
                <a:gd name="connsiteX6252" fmla="*/ 5191111 w 6868353"/>
                <a:gd name="connsiteY6252" fmla="*/ 610441 h 6857985"/>
                <a:gd name="connsiteX6253" fmla="*/ 5200383 w 6868353"/>
                <a:gd name="connsiteY6253" fmla="*/ 598875 h 6857985"/>
                <a:gd name="connsiteX6254" fmla="*/ 5133687 w 6868353"/>
                <a:gd name="connsiteY6254" fmla="*/ 550115 h 6857985"/>
                <a:gd name="connsiteX6255" fmla="*/ 5131929 w 6868353"/>
                <a:gd name="connsiteY6255" fmla="*/ 544169 h 6857985"/>
                <a:gd name="connsiteX6256" fmla="*/ 5129185 w 6868353"/>
                <a:gd name="connsiteY6256" fmla="*/ 543355 h 6857985"/>
                <a:gd name="connsiteX6257" fmla="*/ 5092181 w 6868353"/>
                <a:gd name="connsiteY6257" fmla="*/ 534417 h 6857985"/>
                <a:gd name="connsiteX6258" fmla="*/ 5106919 w 6868353"/>
                <a:gd name="connsiteY6258" fmla="*/ 522044 h 6857985"/>
                <a:gd name="connsiteX6259" fmla="*/ 5084055 w 6868353"/>
                <a:gd name="connsiteY6259" fmla="*/ 517712 h 6857985"/>
                <a:gd name="connsiteX6260" fmla="*/ 5076027 w 6868353"/>
                <a:gd name="connsiteY6260" fmla="*/ 501063 h 6857985"/>
                <a:gd name="connsiteX6261" fmla="*/ 1980993 w 6868353"/>
                <a:gd name="connsiteY6261" fmla="*/ 501063 h 6857985"/>
                <a:gd name="connsiteX6262" fmla="*/ 1950895 w 6868353"/>
                <a:gd name="connsiteY6262" fmla="*/ 527805 h 6857985"/>
                <a:gd name="connsiteX6263" fmla="*/ 1968167 w 6868353"/>
                <a:gd name="connsiteY6263" fmla="*/ 521491 h 6857985"/>
                <a:gd name="connsiteX6264" fmla="*/ 1980993 w 6868353"/>
                <a:gd name="connsiteY6264" fmla="*/ 501063 h 6857985"/>
                <a:gd name="connsiteX6265" fmla="*/ 3994507 w 6868353"/>
                <a:gd name="connsiteY6265" fmla="*/ 500723 h 6857985"/>
                <a:gd name="connsiteX6266" fmla="*/ 4016789 w 6868353"/>
                <a:gd name="connsiteY6266" fmla="*/ 521407 h 6857985"/>
                <a:gd name="connsiteX6267" fmla="*/ 4080071 w 6868353"/>
                <a:gd name="connsiteY6267" fmla="*/ 530156 h 6857985"/>
                <a:gd name="connsiteX6268" fmla="*/ 4033523 w 6868353"/>
                <a:gd name="connsiteY6268" fmla="*/ 538409 h 6857985"/>
                <a:gd name="connsiteX6269" fmla="*/ 3994507 w 6868353"/>
                <a:gd name="connsiteY6269" fmla="*/ 500723 h 6857985"/>
                <a:gd name="connsiteX6270" fmla="*/ 4546153 w 6868353"/>
                <a:gd name="connsiteY6270" fmla="*/ 500313 h 6857985"/>
                <a:gd name="connsiteX6271" fmla="*/ 4578233 w 6868353"/>
                <a:gd name="connsiteY6271" fmla="*/ 509897 h 6857985"/>
                <a:gd name="connsiteX6272" fmla="*/ 4614079 w 6868353"/>
                <a:gd name="connsiteY6272" fmla="*/ 535961 h 6857985"/>
                <a:gd name="connsiteX6273" fmla="*/ 4546153 w 6868353"/>
                <a:gd name="connsiteY6273" fmla="*/ 500313 h 6857985"/>
                <a:gd name="connsiteX6274" fmla="*/ 2494076 w 6868353"/>
                <a:gd name="connsiteY6274" fmla="*/ 497722 h 6857985"/>
                <a:gd name="connsiteX6275" fmla="*/ 2507639 w 6868353"/>
                <a:gd name="connsiteY6275" fmla="*/ 498812 h 6857985"/>
                <a:gd name="connsiteX6276" fmla="*/ 2490056 w 6868353"/>
                <a:gd name="connsiteY6276" fmla="*/ 511709 h 6857985"/>
                <a:gd name="connsiteX6277" fmla="*/ 2452511 w 6868353"/>
                <a:gd name="connsiteY6277" fmla="*/ 513536 h 6857985"/>
                <a:gd name="connsiteX6278" fmla="*/ 2466413 w 6868353"/>
                <a:gd name="connsiteY6278" fmla="*/ 505140 h 6857985"/>
                <a:gd name="connsiteX6279" fmla="*/ 2494076 w 6868353"/>
                <a:gd name="connsiteY6279" fmla="*/ 497722 h 6857985"/>
                <a:gd name="connsiteX6280" fmla="*/ 3385919 w 6868353"/>
                <a:gd name="connsiteY6280" fmla="*/ 497113 h 6857985"/>
                <a:gd name="connsiteX6281" fmla="*/ 3353585 w 6868353"/>
                <a:gd name="connsiteY6281" fmla="*/ 501360 h 6857985"/>
                <a:gd name="connsiteX6282" fmla="*/ 3301671 w 6868353"/>
                <a:gd name="connsiteY6282" fmla="*/ 504828 h 6857985"/>
                <a:gd name="connsiteX6283" fmla="*/ 3371691 w 6868353"/>
                <a:gd name="connsiteY6283" fmla="*/ 507702 h 6857985"/>
                <a:gd name="connsiteX6284" fmla="*/ 3385919 w 6868353"/>
                <a:gd name="connsiteY6284" fmla="*/ 497113 h 6857985"/>
                <a:gd name="connsiteX6285" fmla="*/ 4366655 w 6868353"/>
                <a:gd name="connsiteY6285" fmla="*/ 497085 h 6857985"/>
                <a:gd name="connsiteX6286" fmla="*/ 4382865 w 6868353"/>
                <a:gd name="connsiteY6286" fmla="*/ 498048 h 6857985"/>
                <a:gd name="connsiteX6287" fmla="*/ 4430149 w 6868353"/>
                <a:gd name="connsiteY6287" fmla="*/ 524606 h 6857985"/>
                <a:gd name="connsiteX6288" fmla="*/ 4392491 w 6868353"/>
                <a:gd name="connsiteY6288" fmla="*/ 524366 h 6857985"/>
                <a:gd name="connsiteX6289" fmla="*/ 4366655 w 6868353"/>
                <a:gd name="connsiteY6289" fmla="*/ 497085 h 6857985"/>
                <a:gd name="connsiteX6290" fmla="*/ 3699867 w 6868353"/>
                <a:gd name="connsiteY6290" fmla="*/ 497006 h 6857985"/>
                <a:gd name="connsiteX6291" fmla="*/ 3673535 w 6868353"/>
                <a:gd name="connsiteY6291" fmla="*/ 499420 h 6857985"/>
                <a:gd name="connsiteX6292" fmla="*/ 3713785 w 6868353"/>
                <a:gd name="connsiteY6292" fmla="*/ 521208 h 6857985"/>
                <a:gd name="connsiteX6293" fmla="*/ 3734779 w 6868353"/>
                <a:gd name="connsiteY6293" fmla="*/ 521959 h 6857985"/>
                <a:gd name="connsiteX6294" fmla="*/ 3739635 w 6868353"/>
                <a:gd name="connsiteY6294" fmla="*/ 519240 h 6857985"/>
                <a:gd name="connsiteX6295" fmla="*/ 3733875 w 6868353"/>
                <a:gd name="connsiteY6295" fmla="*/ 516097 h 6857985"/>
                <a:gd name="connsiteX6296" fmla="*/ 3750027 w 6868353"/>
                <a:gd name="connsiteY6296" fmla="*/ 519623 h 6857985"/>
                <a:gd name="connsiteX6297" fmla="*/ 3737823 w 6868353"/>
                <a:gd name="connsiteY6297" fmla="*/ 507547 h 6857985"/>
                <a:gd name="connsiteX6298" fmla="*/ 3717679 w 6868353"/>
                <a:gd name="connsiteY6298" fmla="*/ 512643 h 6857985"/>
                <a:gd name="connsiteX6299" fmla="*/ 3715711 w 6868353"/>
                <a:gd name="connsiteY6299" fmla="*/ 500893 h 6857985"/>
                <a:gd name="connsiteX6300" fmla="*/ 3732091 w 6868353"/>
                <a:gd name="connsiteY6300" fmla="*/ 504404 h 6857985"/>
                <a:gd name="connsiteX6301" fmla="*/ 3699867 w 6868353"/>
                <a:gd name="connsiteY6301" fmla="*/ 497006 h 6857985"/>
                <a:gd name="connsiteX6302" fmla="*/ 3193581 w 6868353"/>
                <a:gd name="connsiteY6302" fmla="*/ 491039 h 6857985"/>
                <a:gd name="connsiteX6303" fmla="*/ 3178787 w 6868353"/>
                <a:gd name="connsiteY6303" fmla="*/ 496193 h 6857985"/>
                <a:gd name="connsiteX6304" fmla="*/ 3161982 w 6868353"/>
                <a:gd name="connsiteY6304" fmla="*/ 495994 h 6857985"/>
                <a:gd name="connsiteX6305" fmla="*/ 3155371 w 6868353"/>
                <a:gd name="connsiteY6305" fmla="*/ 508877 h 6857985"/>
                <a:gd name="connsiteX6306" fmla="*/ 3177286 w 6868353"/>
                <a:gd name="connsiteY6306" fmla="*/ 504319 h 6857985"/>
                <a:gd name="connsiteX6307" fmla="*/ 3188513 w 6868353"/>
                <a:gd name="connsiteY6307" fmla="*/ 501686 h 6857985"/>
                <a:gd name="connsiteX6308" fmla="*/ 3198168 w 6868353"/>
                <a:gd name="connsiteY6308" fmla="*/ 499420 h 6857985"/>
                <a:gd name="connsiteX6309" fmla="*/ 3193581 w 6868353"/>
                <a:gd name="connsiteY6309" fmla="*/ 491039 h 6857985"/>
                <a:gd name="connsiteX6310" fmla="*/ 5162513 w 6868353"/>
                <a:gd name="connsiteY6310" fmla="*/ 490417 h 6857985"/>
                <a:gd name="connsiteX6311" fmla="*/ 5279931 w 6868353"/>
                <a:gd name="connsiteY6311" fmla="*/ 555795 h 6857985"/>
                <a:gd name="connsiteX6312" fmla="*/ 5314249 w 6868353"/>
                <a:gd name="connsiteY6312" fmla="*/ 575685 h 6857985"/>
                <a:gd name="connsiteX6313" fmla="*/ 5348877 w 6868353"/>
                <a:gd name="connsiteY6313" fmla="*/ 597742 h 6857985"/>
                <a:gd name="connsiteX6314" fmla="*/ 5419819 w 6868353"/>
                <a:gd name="connsiteY6314" fmla="*/ 643484 h 6857985"/>
                <a:gd name="connsiteX6315" fmla="*/ 5455325 w 6868353"/>
                <a:gd name="connsiteY6315" fmla="*/ 666574 h 6857985"/>
                <a:gd name="connsiteX6316" fmla="*/ 5489429 w 6868353"/>
                <a:gd name="connsiteY6316" fmla="*/ 690670 h 6857985"/>
                <a:gd name="connsiteX6317" fmla="*/ 5554567 w 6868353"/>
                <a:gd name="connsiteY6317" fmla="*/ 736836 h 6857985"/>
                <a:gd name="connsiteX6318" fmla="*/ 5660165 w 6868353"/>
                <a:gd name="connsiteY6318" fmla="*/ 814318 h 6857985"/>
                <a:gd name="connsiteX6319" fmla="*/ 5680819 w 6868353"/>
                <a:gd name="connsiteY6319" fmla="*/ 840240 h 6857985"/>
                <a:gd name="connsiteX6320" fmla="*/ 5827841 w 6868353"/>
                <a:gd name="connsiteY6320" fmla="*/ 957206 h 6857985"/>
                <a:gd name="connsiteX6321" fmla="*/ 5847859 w 6868353"/>
                <a:gd name="connsiteY6321" fmla="*/ 975837 h 6857985"/>
                <a:gd name="connsiteX6322" fmla="*/ 5867043 w 6868353"/>
                <a:gd name="connsiteY6322" fmla="*/ 994963 h 6857985"/>
                <a:gd name="connsiteX6323" fmla="*/ 5903895 w 6868353"/>
                <a:gd name="connsiteY6323" fmla="*/ 1031729 h 6857985"/>
                <a:gd name="connsiteX6324" fmla="*/ 5967715 w 6868353"/>
                <a:gd name="connsiteY6324" fmla="*/ 1089958 h 6857985"/>
                <a:gd name="connsiteX6325" fmla="*/ 6039123 w 6868353"/>
                <a:gd name="connsiteY6325" fmla="*/ 1175580 h 6857985"/>
                <a:gd name="connsiteX6326" fmla="*/ 5920061 w 6868353"/>
                <a:gd name="connsiteY6326" fmla="*/ 1055188 h 6857985"/>
                <a:gd name="connsiteX6327" fmla="*/ 5905267 w 6868353"/>
                <a:gd name="connsiteY6327" fmla="*/ 1057609 h 6857985"/>
                <a:gd name="connsiteX6328" fmla="*/ 5938833 w 6868353"/>
                <a:gd name="connsiteY6328" fmla="*/ 1095762 h 6857985"/>
                <a:gd name="connsiteX6329" fmla="*/ 5961259 w 6868353"/>
                <a:gd name="connsiteY6329" fmla="*/ 1124076 h 6857985"/>
                <a:gd name="connsiteX6330" fmla="*/ 5951803 w 6868353"/>
                <a:gd name="connsiteY6330" fmla="*/ 1113048 h 6857985"/>
                <a:gd name="connsiteX6331" fmla="*/ 5941395 w 6868353"/>
                <a:gd name="connsiteY6331" fmla="*/ 1102359 h 6857985"/>
                <a:gd name="connsiteX6332" fmla="*/ 5919227 w 6868353"/>
                <a:gd name="connsiteY6332" fmla="*/ 1080798 h 6857985"/>
                <a:gd name="connsiteX6333" fmla="*/ 5871787 w 6868353"/>
                <a:gd name="connsiteY6333" fmla="*/ 1036727 h 6857985"/>
                <a:gd name="connsiteX6334" fmla="*/ 5824247 w 6868353"/>
                <a:gd name="connsiteY6334" fmla="*/ 990999 h 6857985"/>
                <a:gd name="connsiteX6335" fmla="*/ 5780527 w 6868353"/>
                <a:gd name="connsiteY6335" fmla="*/ 943743 h 6857985"/>
                <a:gd name="connsiteX6336" fmla="*/ 5841135 w 6868353"/>
                <a:gd name="connsiteY6336" fmla="*/ 1001518 h 6857985"/>
                <a:gd name="connsiteX6337" fmla="*/ 5890403 w 6868353"/>
                <a:gd name="connsiteY6337" fmla="*/ 1048321 h 6857985"/>
                <a:gd name="connsiteX6338" fmla="*/ 5905183 w 6868353"/>
                <a:gd name="connsiteY6338" fmla="*/ 1045901 h 6857985"/>
                <a:gd name="connsiteX6339" fmla="*/ 5872903 w 6868353"/>
                <a:gd name="connsiteY6339" fmla="*/ 1013806 h 6857985"/>
                <a:gd name="connsiteX6340" fmla="*/ 5844533 w 6868353"/>
                <a:gd name="connsiteY6340" fmla="*/ 973218 h 6857985"/>
                <a:gd name="connsiteX6341" fmla="*/ 5747699 w 6868353"/>
                <a:gd name="connsiteY6341" fmla="*/ 891177 h 6857985"/>
                <a:gd name="connsiteX6342" fmla="*/ 5727723 w 6868353"/>
                <a:gd name="connsiteY6342" fmla="*/ 878889 h 6857985"/>
                <a:gd name="connsiteX6343" fmla="*/ 5707393 w 6868353"/>
                <a:gd name="connsiteY6343" fmla="*/ 867053 h 6857985"/>
                <a:gd name="connsiteX6344" fmla="*/ 5697709 w 6868353"/>
                <a:gd name="connsiteY6344" fmla="*/ 859932 h 6857985"/>
                <a:gd name="connsiteX6345" fmla="*/ 5625465 w 6868353"/>
                <a:gd name="connsiteY6345" fmla="*/ 796763 h 6857985"/>
                <a:gd name="connsiteX6346" fmla="*/ 5601653 w 6868353"/>
                <a:gd name="connsiteY6346" fmla="*/ 776745 h 6857985"/>
                <a:gd name="connsiteX6347" fmla="*/ 5590355 w 6868353"/>
                <a:gd name="connsiteY6347" fmla="*/ 767642 h 6857985"/>
                <a:gd name="connsiteX6348" fmla="*/ 5579525 w 6868353"/>
                <a:gd name="connsiteY6348" fmla="*/ 759912 h 6857985"/>
                <a:gd name="connsiteX6349" fmla="*/ 5549725 w 6868353"/>
                <a:gd name="connsiteY6349" fmla="*/ 743632 h 6857985"/>
                <a:gd name="connsiteX6350" fmla="*/ 5497683 w 6868353"/>
                <a:gd name="connsiteY6350" fmla="*/ 698796 h 6857985"/>
                <a:gd name="connsiteX6351" fmla="*/ 5445359 w 6868353"/>
                <a:gd name="connsiteY6351" fmla="*/ 671770 h 6857985"/>
                <a:gd name="connsiteX6352" fmla="*/ 5443037 w 6868353"/>
                <a:gd name="connsiteY6352" fmla="*/ 660232 h 6857985"/>
                <a:gd name="connsiteX6353" fmla="*/ 5404105 w 6868353"/>
                <a:gd name="connsiteY6353" fmla="*/ 647122 h 6857985"/>
                <a:gd name="connsiteX6354" fmla="*/ 5366375 w 6868353"/>
                <a:gd name="connsiteY6354" fmla="*/ 611192 h 6857985"/>
                <a:gd name="connsiteX6355" fmla="*/ 5383407 w 6868353"/>
                <a:gd name="connsiteY6355" fmla="*/ 634806 h 6857985"/>
                <a:gd name="connsiteX6356" fmla="*/ 5326579 w 6868353"/>
                <a:gd name="connsiteY6356" fmla="*/ 591145 h 6857985"/>
                <a:gd name="connsiteX6357" fmla="*/ 5312875 w 6868353"/>
                <a:gd name="connsiteY6357" fmla="*/ 581603 h 6857985"/>
                <a:gd name="connsiteX6358" fmla="*/ 5298987 w 6868353"/>
                <a:gd name="connsiteY6358" fmla="*/ 572953 h 6857985"/>
                <a:gd name="connsiteX6359" fmla="*/ 5271295 w 6868353"/>
                <a:gd name="connsiteY6359" fmla="*/ 556743 h 6857985"/>
                <a:gd name="connsiteX6360" fmla="*/ 5154995 w 6868353"/>
                <a:gd name="connsiteY6360" fmla="*/ 496505 h 6857985"/>
                <a:gd name="connsiteX6361" fmla="*/ 5166023 w 6868353"/>
                <a:gd name="connsiteY6361" fmla="*/ 495655 h 6857985"/>
                <a:gd name="connsiteX6362" fmla="*/ 5162513 w 6868353"/>
                <a:gd name="connsiteY6362" fmla="*/ 490417 h 6857985"/>
                <a:gd name="connsiteX6363" fmla="*/ 4937301 w 6868353"/>
                <a:gd name="connsiteY6363" fmla="*/ 489766 h 6857985"/>
                <a:gd name="connsiteX6364" fmla="*/ 4965883 w 6868353"/>
                <a:gd name="connsiteY6364" fmla="*/ 509331 h 6857985"/>
                <a:gd name="connsiteX6365" fmla="*/ 4999195 w 6868353"/>
                <a:gd name="connsiteY6365" fmla="*/ 529491 h 6857985"/>
                <a:gd name="connsiteX6366" fmla="*/ 4986157 w 6868353"/>
                <a:gd name="connsiteY6366" fmla="*/ 536301 h 6857985"/>
                <a:gd name="connsiteX6367" fmla="*/ 4997991 w 6868353"/>
                <a:gd name="connsiteY6367" fmla="*/ 535352 h 6857985"/>
                <a:gd name="connsiteX6368" fmla="*/ 4964467 w 6868353"/>
                <a:gd name="connsiteY6368" fmla="*/ 512304 h 6857985"/>
                <a:gd name="connsiteX6369" fmla="*/ 4925381 w 6868353"/>
                <a:gd name="connsiteY6369" fmla="*/ 491153 h 6857985"/>
                <a:gd name="connsiteX6370" fmla="*/ 4937301 w 6868353"/>
                <a:gd name="connsiteY6370" fmla="*/ 489766 h 6857985"/>
                <a:gd name="connsiteX6371" fmla="*/ 2320197 w 6868353"/>
                <a:gd name="connsiteY6371" fmla="*/ 486964 h 6857985"/>
                <a:gd name="connsiteX6372" fmla="*/ 2301724 w 6868353"/>
                <a:gd name="connsiteY6372" fmla="*/ 487358 h 6857985"/>
                <a:gd name="connsiteX6373" fmla="*/ 2312059 w 6868353"/>
                <a:gd name="connsiteY6373" fmla="*/ 501898 h 6857985"/>
                <a:gd name="connsiteX6374" fmla="*/ 2320197 w 6868353"/>
                <a:gd name="connsiteY6374" fmla="*/ 486964 h 6857985"/>
                <a:gd name="connsiteX6375" fmla="*/ 3451553 w 6868353"/>
                <a:gd name="connsiteY6375" fmla="*/ 485543 h 6857985"/>
                <a:gd name="connsiteX6376" fmla="*/ 3426579 w 6868353"/>
                <a:gd name="connsiteY6376" fmla="*/ 488604 h 6857985"/>
                <a:gd name="connsiteX6377" fmla="*/ 3495567 w 6868353"/>
                <a:gd name="connsiteY6377" fmla="*/ 507561 h 6857985"/>
                <a:gd name="connsiteX6378" fmla="*/ 3505407 w 6868353"/>
                <a:gd name="connsiteY6378" fmla="*/ 500907 h 6857985"/>
                <a:gd name="connsiteX6379" fmla="*/ 3510701 w 6868353"/>
                <a:gd name="connsiteY6379" fmla="*/ 498401 h 6857985"/>
                <a:gd name="connsiteX6380" fmla="*/ 3492721 w 6868353"/>
                <a:gd name="connsiteY6380" fmla="*/ 496065 h 6857985"/>
                <a:gd name="connsiteX6381" fmla="*/ 3451553 w 6868353"/>
                <a:gd name="connsiteY6381" fmla="*/ 485543 h 6857985"/>
                <a:gd name="connsiteX6382" fmla="*/ 4380273 w 6868353"/>
                <a:gd name="connsiteY6382" fmla="*/ 483003 h 6857985"/>
                <a:gd name="connsiteX6383" fmla="*/ 4415979 w 6868353"/>
                <a:gd name="connsiteY6383" fmla="*/ 488166 h 6857985"/>
                <a:gd name="connsiteX6384" fmla="*/ 4431155 w 6868353"/>
                <a:gd name="connsiteY6384" fmla="*/ 506882 h 6857985"/>
                <a:gd name="connsiteX6385" fmla="*/ 4372687 w 6868353"/>
                <a:gd name="connsiteY6385" fmla="*/ 483579 h 6857985"/>
                <a:gd name="connsiteX6386" fmla="*/ 4380273 w 6868353"/>
                <a:gd name="connsiteY6386" fmla="*/ 483003 h 6857985"/>
                <a:gd name="connsiteX6387" fmla="*/ 2206418 w 6868353"/>
                <a:gd name="connsiteY6387" fmla="*/ 482687 h 6857985"/>
                <a:gd name="connsiteX6388" fmla="*/ 2189614 w 6868353"/>
                <a:gd name="connsiteY6388" fmla="*/ 486311 h 6857985"/>
                <a:gd name="connsiteX6389" fmla="*/ 2161837 w 6868353"/>
                <a:gd name="connsiteY6389" fmla="*/ 496716 h 6857985"/>
                <a:gd name="connsiteX6390" fmla="*/ 2154815 w 6868353"/>
                <a:gd name="connsiteY6390" fmla="*/ 496957 h 6857985"/>
                <a:gd name="connsiteX6391" fmla="*/ 2127648 w 6868353"/>
                <a:gd name="connsiteY6391" fmla="*/ 516933 h 6857985"/>
                <a:gd name="connsiteX6392" fmla="*/ 2172597 w 6868353"/>
                <a:gd name="connsiteY6392" fmla="*/ 501190 h 6857985"/>
                <a:gd name="connsiteX6393" fmla="*/ 2165858 w 6868353"/>
                <a:gd name="connsiteY6393" fmla="*/ 511001 h 6857985"/>
                <a:gd name="connsiteX6394" fmla="*/ 2200359 w 6868353"/>
                <a:gd name="connsiteY6394" fmla="*/ 489340 h 6857985"/>
                <a:gd name="connsiteX6395" fmla="*/ 2206418 w 6868353"/>
                <a:gd name="connsiteY6395" fmla="*/ 482687 h 6857985"/>
                <a:gd name="connsiteX6396" fmla="*/ 2835094 w 6868353"/>
                <a:gd name="connsiteY6396" fmla="*/ 479247 h 6857985"/>
                <a:gd name="connsiteX6397" fmla="*/ 2833551 w 6868353"/>
                <a:gd name="connsiteY6397" fmla="*/ 488676 h 6857985"/>
                <a:gd name="connsiteX6398" fmla="*/ 2802065 w 6868353"/>
                <a:gd name="connsiteY6398" fmla="*/ 497198 h 6857985"/>
                <a:gd name="connsiteX6399" fmla="*/ 2735881 w 6868353"/>
                <a:gd name="connsiteY6399" fmla="*/ 497496 h 6857985"/>
                <a:gd name="connsiteX6400" fmla="*/ 2666737 w 6868353"/>
                <a:gd name="connsiteY6400" fmla="*/ 503144 h 6857985"/>
                <a:gd name="connsiteX6401" fmla="*/ 2703206 w 6868353"/>
                <a:gd name="connsiteY6401" fmla="*/ 491309 h 6857985"/>
                <a:gd name="connsiteX6402" fmla="*/ 2746796 w 6868353"/>
                <a:gd name="connsiteY6402" fmla="*/ 482093 h 6857985"/>
                <a:gd name="connsiteX6403" fmla="*/ 2758787 w 6868353"/>
                <a:gd name="connsiteY6403" fmla="*/ 493914 h 6857985"/>
                <a:gd name="connsiteX6404" fmla="*/ 2835094 w 6868353"/>
                <a:gd name="connsiteY6404" fmla="*/ 479247 h 6857985"/>
                <a:gd name="connsiteX6405" fmla="*/ 1826171 w 6868353"/>
                <a:gd name="connsiteY6405" fmla="*/ 477718 h 6857985"/>
                <a:gd name="connsiteX6406" fmla="*/ 1679631 w 6868353"/>
                <a:gd name="connsiteY6406" fmla="*/ 572741 h 6857985"/>
                <a:gd name="connsiteX6407" fmla="*/ 1694793 w 6868353"/>
                <a:gd name="connsiteY6407" fmla="*/ 568975 h 6857985"/>
                <a:gd name="connsiteX6408" fmla="*/ 1690942 w 6868353"/>
                <a:gd name="connsiteY6408" fmla="*/ 575586 h 6857985"/>
                <a:gd name="connsiteX6409" fmla="*/ 1649674 w 6868353"/>
                <a:gd name="connsiteY6409" fmla="*/ 593283 h 6857985"/>
                <a:gd name="connsiteX6410" fmla="*/ 1677974 w 6868353"/>
                <a:gd name="connsiteY6410" fmla="*/ 568720 h 6857985"/>
                <a:gd name="connsiteX6411" fmla="*/ 1718676 w 6868353"/>
                <a:gd name="connsiteY6411" fmla="*/ 542770 h 6857985"/>
                <a:gd name="connsiteX6412" fmla="*/ 1826171 w 6868353"/>
                <a:gd name="connsiteY6412" fmla="*/ 477718 h 6857985"/>
                <a:gd name="connsiteX6413" fmla="*/ 3540459 w 6868353"/>
                <a:gd name="connsiteY6413" fmla="*/ 471517 h 6857985"/>
                <a:gd name="connsiteX6414" fmla="*/ 3520441 w 6868353"/>
                <a:gd name="connsiteY6414" fmla="*/ 477661 h 6857985"/>
                <a:gd name="connsiteX6415" fmla="*/ 3574833 w 6868353"/>
                <a:gd name="connsiteY6415" fmla="*/ 482630 h 6857985"/>
                <a:gd name="connsiteX6416" fmla="*/ 3572623 w 6868353"/>
                <a:gd name="connsiteY6416" fmla="*/ 497240 h 6857985"/>
                <a:gd name="connsiteX6417" fmla="*/ 3529063 w 6868353"/>
                <a:gd name="connsiteY6417" fmla="*/ 492101 h 6857985"/>
                <a:gd name="connsiteX6418" fmla="*/ 3513899 w 6868353"/>
                <a:gd name="connsiteY6418" fmla="*/ 495230 h 6857985"/>
                <a:gd name="connsiteX6419" fmla="*/ 3548091 w 6868353"/>
                <a:gd name="connsiteY6419" fmla="*/ 506357 h 6857985"/>
                <a:gd name="connsiteX6420" fmla="*/ 3617021 w 6868353"/>
                <a:gd name="connsiteY6420" fmla="*/ 508254 h 6857985"/>
                <a:gd name="connsiteX6421" fmla="*/ 3603191 w 6868353"/>
                <a:gd name="connsiteY6421" fmla="*/ 490997 h 6857985"/>
                <a:gd name="connsiteX6422" fmla="*/ 3642519 w 6868353"/>
                <a:gd name="connsiteY6422" fmla="*/ 504021 h 6857985"/>
                <a:gd name="connsiteX6423" fmla="*/ 3686023 w 6868353"/>
                <a:gd name="connsiteY6423" fmla="*/ 511539 h 6857985"/>
                <a:gd name="connsiteX6424" fmla="*/ 3652499 w 6868353"/>
                <a:gd name="connsiteY6424" fmla="*/ 499010 h 6857985"/>
                <a:gd name="connsiteX6425" fmla="*/ 3615945 w 6868353"/>
                <a:gd name="connsiteY6425" fmla="*/ 489425 h 6857985"/>
                <a:gd name="connsiteX6426" fmla="*/ 3540459 w 6868353"/>
                <a:gd name="connsiteY6426" fmla="*/ 471517 h 6857985"/>
                <a:gd name="connsiteX6427" fmla="*/ 2465405 w 6868353"/>
                <a:gd name="connsiteY6427" fmla="*/ 468437 h 6857985"/>
                <a:gd name="connsiteX6428" fmla="*/ 2471142 w 6868353"/>
                <a:gd name="connsiteY6428" fmla="*/ 481540 h 6857985"/>
                <a:gd name="connsiteX6429" fmla="*/ 2416114 w 6868353"/>
                <a:gd name="connsiteY6429" fmla="*/ 477562 h 6857985"/>
                <a:gd name="connsiteX6430" fmla="*/ 2451039 w 6868353"/>
                <a:gd name="connsiteY6430" fmla="*/ 470484 h 6857985"/>
                <a:gd name="connsiteX6431" fmla="*/ 2465405 w 6868353"/>
                <a:gd name="connsiteY6431" fmla="*/ 468437 h 6857985"/>
                <a:gd name="connsiteX6432" fmla="*/ 2769107 w 6868353"/>
                <a:gd name="connsiteY6432" fmla="*/ 466944 h 6857985"/>
                <a:gd name="connsiteX6433" fmla="*/ 2811366 w 6868353"/>
                <a:gd name="connsiteY6433" fmla="*/ 479629 h 6857985"/>
                <a:gd name="connsiteX6434" fmla="*/ 2748098 w 6868353"/>
                <a:gd name="connsiteY6434" fmla="*/ 481073 h 6857985"/>
                <a:gd name="connsiteX6435" fmla="*/ 2722445 w 6868353"/>
                <a:gd name="connsiteY6435" fmla="*/ 480620 h 6857985"/>
                <a:gd name="connsiteX6436" fmla="*/ 2709194 w 6868353"/>
                <a:gd name="connsiteY6436" fmla="*/ 482687 h 6857985"/>
                <a:gd name="connsiteX6437" fmla="*/ 2695094 w 6868353"/>
                <a:gd name="connsiteY6437" fmla="*/ 487868 h 6857985"/>
                <a:gd name="connsiteX6438" fmla="*/ 2723465 w 6868353"/>
                <a:gd name="connsiteY6438" fmla="*/ 475934 h 6857985"/>
                <a:gd name="connsiteX6439" fmla="*/ 2769107 w 6868353"/>
                <a:gd name="connsiteY6439" fmla="*/ 466944 h 6857985"/>
                <a:gd name="connsiteX6440" fmla="*/ 5071595 w 6868353"/>
                <a:gd name="connsiteY6440" fmla="*/ 466831 h 6857985"/>
                <a:gd name="connsiteX6441" fmla="*/ 5108955 w 6868353"/>
                <a:gd name="connsiteY6441" fmla="*/ 487557 h 6857985"/>
                <a:gd name="connsiteX6442" fmla="*/ 5152277 w 6868353"/>
                <a:gd name="connsiteY6442" fmla="*/ 508071 h 6857985"/>
                <a:gd name="connsiteX6443" fmla="*/ 5155505 w 6868353"/>
                <a:gd name="connsiteY6443" fmla="*/ 519368 h 6857985"/>
                <a:gd name="connsiteX6444" fmla="*/ 5278559 w 6868353"/>
                <a:gd name="connsiteY6444" fmla="*/ 585298 h 6857985"/>
                <a:gd name="connsiteX6445" fmla="*/ 5301267 w 6868353"/>
                <a:gd name="connsiteY6445" fmla="*/ 598294 h 6857985"/>
                <a:gd name="connsiteX6446" fmla="*/ 5323083 w 6868353"/>
                <a:gd name="connsiteY6446" fmla="*/ 611050 h 6857985"/>
                <a:gd name="connsiteX6447" fmla="*/ 5371275 w 6868353"/>
                <a:gd name="connsiteY6447" fmla="*/ 634352 h 6857985"/>
                <a:gd name="connsiteX6448" fmla="*/ 5418503 w 6868353"/>
                <a:gd name="connsiteY6448" fmla="*/ 671019 h 6857985"/>
                <a:gd name="connsiteX6449" fmla="*/ 5444835 w 6868353"/>
                <a:gd name="connsiteY6449" fmla="*/ 689070 h 6857985"/>
                <a:gd name="connsiteX6450" fmla="*/ 5471209 w 6868353"/>
                <a:gd name="connsiteY6450" fmla="*/ 707389 h 6857985"/>
                <a:gd name="connsiteX6451" fmla="*/ 5565339 w 6868353"/>
                <a:gd name="connsiteY6451" fmla="*/ 767911 h 6857985"/>
                <a:gd name="connsiteX6452" fmla="*/ 5595027 w 6868353"/>
                <a:gd name="connsiteY6452" fmla="*/ 795687 h 6857985"/>
                <a:gd name="connsiteX6453" fmla="*/ 5628907 w 6868353"/>
                <a:gd name="connsiteY6453" fmla="*/ 827498 h 6857985"/>
                <a:gd name="connsiteX6454" fmla="*/ 5568751 w 6868353"/>
                <a:gd name="connsiteY6454" fmla="*/ 779746 h 6857985"/>
                <a:gd name="connsiteX6455" fmla="*/ 5500827 w 6868353"/>
                <a:gd name="connsiteY6455" fmla="*/ 733707 h 6857985"/>
                <a:gd name="connsiteX6456" fmla="*/ 5435377 w 6868353"/>
                <a:gd name="connsiteY6456" fmla="*/ 688390 h 6857985"/>
                <a:gd name="connsiteX6457" fmla="*/ 5379697 w 6868353"/>
                <a:gd name="connsiteY6457" fmla="*/ 646131 h 6857985"/>
                <a:gd name="connsiteX6458" fmla="*/ 5326395 w 6868353"/>
                <a:gd name="connsiteY6458" fmla="*/ 619077 h 6857985"/>
                <a:gd name="connsiteX6459" fmla="*/ 5308317 w 6868353"/>
                <a:gd name="connsiteY6459" fmla="*/ 608261 h 6857985"/>
                <a:gd name="connsiteX6460" fmla="*/ 5288809 w 6868353"/>
                <a:gd name="connsiteY6460" fmla="*/ 596779 h 6857985"/>
                <a:gd name="connsiteX6461" fmla="*/ 5247017 w 6868353"/>
                <a:gd name="connsiteY6461" fmla="*/ 572712 h 6857985"/>
                <a:gd name="connsiteX6462" fmla="*/ 5164383 w 6868353"/>
                <a:gd name="connsiteY6462" fmla="*/ 524889 h 6857985"/>
                <a:gd name="connsiteX6463" fmla="*/ 5128903 w 6868353"/>
                <a:gd name="connsiteY6463" fmla="*/ 506372 h 6857985"/>
                <a:gd name="connsiteX6464" fmla="*/ 5101595 w 6868353"/>
                <a:gd name="connsiteY6464" fmla="*/ 493772 h 6857985"/>
                <a:gd name="connsiteX6465" fmla="*/ 5071595 w 6868353"/>
                <a:gd name="connsiteY6465" fmla="*/ 466831 h 6857985"/>
                <a:gd name="connsiteX6466" fmla="*/ 4739879 w 6868353"/>
                <a:gd name="connsiteY6466" fmla="*/ 465911 h 6857985"/>
                <a:gd name="connsiteX6467" fmla="*/ 4779209 w 6868353"/>
                <a:gd name="connsiteY6467" fmla="*/ 470583 h 6857985"/>
                <a:gd name="connsiteX6468" fmla="*/ 4805003 w 6868353"/>
                <a:gd name="connsiteY6468" fmla="*/ 489242 h 6857985"/>
                <a:gd name="connsiteX6469" fmla="*/ 4803119 w 6868353"/>
                <a:gd name="connsiteY6469" fmla="*/ 501035 h 6857985"/>
                <a:gd name="connsiteX6470" fmla="*/ 4739879 w 6868353"/>
                <a:gd name="connsiteY6470" fmla="*/ 465911 h 6857985"/>
                <a:gd name="connsiteX6471" fmla="*/ 3779119 w 6868353"/>
                <a:gd name="connsiteY6471" fmla="*/ 465387 h 6857985"/>
                <a:gd name="connsiteX6472" fmla="*/ 3805013 w 6868353"/>
                <a:gd name="connsiteY6472" fmla="*/ 466973 h 6857985"/>
                <a:gd name="connsiteX6473" fmla="*/ 3831261 w 6868353"/>
                <a:gd name="connsiteY6473" fmla="*/ 474193 h 6857985"/>
                <a:gd name="connsiteX6474" fmla="*/ 3843987 w 6868353"/>
                <a:gd name="connsiteY6474" fmla="*/ 474844 h 6857985"/>
                <a:gd name="connsiteX6475" fmla="*/ 3839925 w 6868353"/>
                <a:gd name="connsiteY6475" fmla="*/ 483282 h 6857985"/>
                <a:gd name="connsiteX6476" fmla="*/ 3873747 w 6868353"/>
                <a:gd name="connsiteY6476" fmla="*/ 503710 h 6857985"/>
                <a:gd name="connsiteX6477" fmla="*/ 3901905 w 6868353"/>
                <a:gd name="connsiteY6477" fmla="*/ 471092 h 6857985"/>
                <a:gd name="connsiteX6478" fmla="*/ 3946443 w 6868353"/>
                <a:gd name="connsiteY6478" fmla="*/ 492583 h 6857985"/>
                <a:gd name="connsiteX6479" fmla="*/ 3940199 w 6868353"/>
                <a:gd name="connsiteY6479" fmla="*/ 483239 h 6857985"/>
                <a:gd name="connsiteX6480" fmla="*/ 3978367 w 6868353"/>
                <a:gd name="connsiteY6480" fmla="*/ 495598 h 6857985"/>
                <a:gd name="connsiteX6481" fmla="*/ 3995739 w 6868353"/>
                <a:gd name="connsiteY6481" fmla="*/ 518519 h 6857985"/>
                <a:gd name="connsiteX6482" fmla="*/ 3996913 w 6868353"/>
                <a:gd name="connsiteY6482" fmla="*/ 536314 h 6857985"/>
                <a:gd name="connsiteX6483" fmla="*/ 3968727 w 6868353"/>
                <a:gd name="connsiteY6483" fmla="*/ 530609 h 6857985"/>
                <a:gd name="connsiteX6484" fmla="*/ 3938883 w 6868353"/>
                <a:gd name="connsiteY6484" fmla="*/ 526956 h 6857985"/>
                <a:gd name="connsiteX6485" fmla="*/ 3975495 w 6868353"/>
                <a:gd name="connsiteY6485" fmla="*/ 527523 h 6857985"/>
                <a:gd name="connsiteX6486" fmla="*/ 3937255 w 6868353"/>
                <a:gd name="connsiteY6486" fmla="*/ 509260 h 6857985"/>
                <a:gd name="connsiteX6487" fmla="*/ 3937879 w 6868353"/>
                <a:gd name="connsiteY6487" fmla="*/ 515178 h 6857985"/>
                <a:gd name="connsiteX6488" fmla="*/ 3916035 w 6868353"/>
                <a:gd name="connsiteY6488" fmla="*/ 507391 h 6857985"/>
                <a:gd name="connsiteX6489" fmla="*/ 3837107 w 6868353"/>
                <a:gd name="connsiteY6489" fmla="*/ 503484 h 6857985"/>
                <a:gd name="connsiteX6490" fmla="*/ 3841949 w 6868353"/>
                <a:gd name="connsiteY6490" fmla="*/ 500964 h 6857985"/>
                <a:gd name="connsiteX6491" fmla="*/ 3785787 w 6868353"/>
                <a:gd name="connsiteY6491" fmla="*/ 474377 h 6857985"/>
                <a:gd name="connsiteX6492" fmla="*/ 3779119 w 6868353"/>
                <a:gd name="connsiteY6492" fmla="*/ 465387 h 6857985"/>
                <a:gd name="connsiteX6493" fmla="*/ 3365845 w 6868353"/>
                <a:gd name="connsiteY6493" fmla="*/ 463448 h 6857985"/>
                <a:gd name="connsiteX6494" fmla="*/ 3382791 w 6868353"/>
                <a:gd name="connsiteY6494" fmla="*/ 485661 h 6857985"/>
                <a:gd name="connsiteX6495" fmla="*/ 3342287 w 6868353"/>
                <a:gd name="connsiteY6495" fmla="*/ 473485 h 6857985"/>
                <a:gd name="connsiteX6496" fmla="*/ 3343547 w 6868353"/>
                <a:gd name="connsiteY6496" fmla="*/ 466704 h 6857985"/>
                <a:gd name="connsiteX6497" fmla="*/ 3365845 w 6868353"/>
                <a:gd name="connsiteY6497" fmla="*/ 463448 h 6857985"/>
                <a:gd name="connsiteX6498" fmla="*/ 4039555 w 6868353"/>
                <a:gd name="connsiteY6498" fmla="*/ 462796 h 6857985"/>
                <a:gd name="connsiteX6499" fmla="*/ 4126861 w 6868353"/>
                <a:gd name="connsiteY6499" fmla="*/ 510307 h 6857985"/>
                <a:gd name="connsiteX6500" fmla="*/ 4110665 w 6868353"/>
                <a:gd name="connsiteY6500" fmla="*/ 505069 h 6857985"/>
                <a:gd name="connsiteX6501" fmla="*/ 4105541 w 6868353"/>
                <a:gd name="connsiteY6501" fmla="*/ 507278 h 6857985"/>
                <a:gd name="connsiteX6502" fmla="*/ 4039555 w 6868353"/>
                <a:gd name="connsiteY6502" fmla="*/ 462796 h 6857985"/>
                <a:gd name="connsiteX6503" fmla="*/ 2943194 w 6868353"/>
                <a:gd name="connsiteY6503" fmla="*/ 459951 h 6857985"/>
                <a:gd name="connsiteX6504" fmla="*/ 2969247 w 6868353"/>
                <a:gd name="connsiteY6504" fmla="*/ 466039 h 6857985"/>
                <a:gd name="connsiteX6505" fmla="*/ 2998467 w 6868353"/>
                <a:gd name="connsiteY6505" fmla="*/ 463802 h 6857985"/>
                <a:gd name="connsiteX6506" fmla="*/ 3015285 w 6868353"/>
                <a:gd name="connsiteY6506" fmla="*/ 464453 h 6857985"/>
                <a:gd name="connsiteX6507" fmla="*/ 3026880 w 6868353"/>
                <a:gd name="connsiteY6507" fmla="*/ 462967 h 6857985"/>
                <a:gd name="connsiteX6508" fmla="*/ 3041703 w 6868353"/>
                <a:gd name="connsiteY6508" fmla="*/ 460022 h 6857985"/>
                <a:gd name="connsiteX6509" fmla="*/ 3025932 w 6868353"/>
                <a:gd name="connsiteY6509" fmla="*/ 464934 h 6857985"/>
                <a:gd name="connsiteX6510" fmla="*/ 2996711 w 6868353"/>
                <a:gd name="connsiteY6510" fmla="*/ 468842 h 6857985"/>
                <a:gd name="connsiteX6511" fmla="*/ 2965491 w 6868353"/>
                <a:gd name="connsiteY6511" fmla="*/ 470416 h 6857985"/>
                <a:gd name="connsiteX6512" fmla="*/ 2941583 w 6868353"/>
                <a:gd name="connsiteY6512" fmla="*/ 469097 h 6857985"/>
                <a:gd name="connsiteX6513" fmla="*/ 2964911 w 6868353"/>
                <a:gd name="connsiteY6513" fmla="*/ 470445 h 6857985"/>
                <a:gd name="connsiteX6514" fmla="*/ 2965491 w 6868353"/>
                <a:gd name="connsiteY6514" fmla="*/ 470416 h 6857985"/>
                <a:gd name="connsiteX6515" fmla="*/ 2985669 w 6868353"/>
                <a:gd name="connsiteY6515" fmla="*/ 471529 h 6857985"/>
                <a:gd name="connsiteX6516" fmla="*/ 2987226 w 6868353"/>
                <a:gd name="connsiteY6516" fmla="*/ 494905 h 6857985"/>
                <a:gd name="connsiteX6517" fmla="*/ 3007825 w 6868353"/>
                <a:gd name="connsiteY6517" fmla="*/ 475538 h 6857985"/>
                <a:gd name="connsiteX6518" fmla="*/ 2984494 w 6868353"/>
                <a:gd name="connsiteY6518" fmla="*/ 474646 h 6857985"/>
                <a:gd name="connsiteX6519" fmla="*/ 2982724 w 6868353"/>
                <a:gd name="connsiteY6519" fmla="*/ 483990 h 6857985"/>
                <a:gd name="connsiteX6520" fmla="*/ 2921183 w 6868353"/>
                <a:gd name="connsiteY6520" fmla="*/ 488478 h 6857985"/>
                <a:gd name="connsiteX6521" fmla="*/ 2912307 w 6868353"/>
                <a:gd name="connsiteY6521" fmla="*/ 481498 h 6857985"/>
                <a:gd name="connsiteX6522" fmla="*/ 2895205 w 6868353"/>
                <a:gd name="connsiteY6522" fmla="*/ 482305 h 6857985"/>
                <a:gd name="connsiteX6523" fmla="*/ 2952923 w 6868353"/>
                <a:gd name="connsiteY6523" fmla="*/ 481541 h 6857985"/>
                <a:gd name="connsiteX6524" fmla="*/ 2914076 w 6868353"/>
                <a:gd name="connsiteY6524" fmla="*/ 472183 h 6857985"/>
                <a:gd name="connsiteX6525" fmla="*/ 2894412 w 6868353"/>
                <a:gd name="connsiteY6525" fmla="*/ 467539 h 6857985"/>
                <a:gd name="connsiteX6526" fmla="*/ 2935128 w 6868353"/>
                <a:gd name="connsiteY6526" fmla="*/ 467553 h 6857985"/>
                <a:gd name="connsiteX6527" fmla="*/ 2909008 w 6868353"/>
                <a:gd name="connsiteY6527" fmla="*/ 461338 h 6857985"/>
                <a:gd name="connsiteX6528" fmla="*/ 2943194 w 6868353"/>
                <a:gd name="connsiteY6528" fmla="*/ 459951 h 6857985"/>
                <a:gd name="connsiteX6529" fmla="*/ 3326077 w 6868353"/>
                <a:gd name="connsiteY6529" fmla="*/ 458139 h 6857985"/>
                <a:gd name="connsiteX6530" fmla="*/ 3320414 w 6868353"/>
                <a:gd name="connsiteY6530" fmla="*/ 476345 h 6857985"/>
                <a:gd name="connsiteX6531" fmla="*/ 3282516 w 6868353"/>
                <a:gd name="connsiteY6531" fmla="*/ 477747 h 6857985"/>
                <a:gd name="connsiteX6532" fmla="*/ 3326077 w 6868353"/>
                <a:gd name="connsiteY6532" fmla="*/ 458139 h 6857985"/>
                <a:gd name="connsiteX6533" fmla="*/ 4792559 w 6868353"/>
                <a:gd name="connsiteY6533" fmla="*/ 456836 h 6857985"/>
                <a:gd name="connsiteX6534" fmla="*/ 4830769 w 6868353"/>
                <a:gd name="connsiteY6534" fmla="*/ 492016 h 6857985"/>
                <a:gd name="connsiteX6535" fmla="*/ 4853519 w 6868353"/>
                <a:gd name="connsiteY6535" fmla="*/ 505763 h 6857985"/>
                <a:gd name="connsiteX6536" fmla="*/ 4842661 w 6868353"/>
                <a:gd name="connsiteY6536" fmla="*/ 535946 h 6857985"/>
                <a:gd name="connsiteX6537" fmla="*/ 4801179 w 6868353"/>
                <a:gd name="connsiteY6537" fmla="*/ 512813 h 6857985"/>
                <a:gd name="connsiteX6538" fmla="*/ 4867027 w 6868353"/>
                <a:gd name="connsiteY6538" fmla="*/ 527013 h 6857985"/>
                <a:gd name="connsiteX6539" fmla="*/ 4815551 w 6868353"/>
                <a:gd name="connsiteY6539" fmla="*/ 487274 h 6857985"/>
                <a:gd name="connsiteX6540" fmla="*/ 4799737 w 6868353"/>
                <a:gd name="connsiteY6540" fmla="*/ 469238 h 6857985"/>
                <a:gd name="connsiteX6541" fmla="*/ 4792559 w 6868353"/>
                <a:gd name="connsiteY6541" fmla="*/ 456836 h 6857985"/>
                <a:gd name="connsiteX6542" fmla="*/ 4115255 w 6868353"/>
                <a:gd name="connsiteY6542" fmla="*/ 455948 h 6857985"/>
                <a:gd name="connsiteX6543" fmla="*/ 4146597 w 6868353"/>
                <a:gd name="connsiteY6543" fmla="*/ 460517 h 6857985"/>
                <a:gd name="connsiteX6544" fmla="*/ 4163075 w 6868353"/>
                <a:gd name="connsiteY6544" fmla="*/ 478412 h 6857985"/>
                <a:gd name="connsiteX6545" fmla="*/ 4129297 w 6868353"/>
                <a:gd name="connsiteY6545" fmla="*/ 467412 h 6857985"/>
                <a:gd name="connsiteX6546" fmla="*/ 4098067 w 6868353"/>
                <a:gd name="connsiteY6546" fmla="*/ 456284 h 6857985"/>
                <a:gd name="connsiteX6547" fmla="*/ 4115255 w 6868353"/>
                <a:gd name="connsiteY6547" fmla="*/ 455948 h 6857985"/>
                <a:gd name="connsiteX6548" fmla="*/ 4286695 w 6868353"/>
                <a:gd name="connsiteY6548" fmla="*/ 445737 h 6857985"/>
                <a:gd name="connsiteX6549" fmla="*/ 4308271 w 6868353"/>
                <a:gd name="connsiteY6549" fmla="*/ 462018 h 6857985"/>
                <a:gd name="connsiteX6550" fmla="*/ 4324723 w 6868353"/>
                <a:gd name="connsiteY6550" fmla="*/ 456992 h 6857985"/>
                <a:gd name="connsiteX6551" fmla="*/ 4367207 w 6868353"/>
                <a:gd name="connsiteY6551" fmla="*/ 485250 h 6857985"/>
                <a:gd name="connsiteX6552" fmla="*/ 4302975 w 6868353"/>
                <a:gd name="connsiteY6552" fmla="*/ 463773 h 6857985"/>
                <a:gd name="connsiteX6553" fmla="*/ 4286695 w 6868353"/>
                <a:gd name="connsiteY6553" fmla="*/ 445737 h 6857985"/>
                <a:gd name="connsiteX6554" fmla="*/ 2703362 w 6868353"/>
                <a:gd name="connsiteY6554" fmla="*/ 445666 h 6857985"/>
                <a:gd name="connsiteX6555" fmla="*/ 2755927 w 6868353"/>
                <a:gd name="connsiteY6555" fmla="*/ 464509 h 6857985"/>
                <a:gd name="connsiteX6556" fmla="*/ 2738528 w 6868353"/>
                <a:gd name="connsiteY6556" fmla="*/ 466222 h 6857985"/>
                <a:gd name="connsiteX6557" fmla="*/ 2717278 w 6868353"/>
                <a:gd name="connsiteY6557" fmla="*/ 472055 h 6857985"/>
                <a:gd name="connsiteX6558" fmla="*/ 2711800 w 6868353"/>
                <a:gd name="connsiteY6558" fmla="*/ 461494 h 6857985"/>
                <a:gd name="connsiteX6559" fmla="*/ 2645898 w 6868353"/>
                <a:gd name="connsiteY6559" fmla="*/ 509940 h 6857985"/>
                <a:gd name="connsiteX6560" fmla="*/ 2720662 w 6868353"/>
                <a:gd name="connsiteY6560" fmla="*/ 501346 h 6857985"/>
                <a:gd name="connsiteX6561" fmla="*/ 2659107 w 6868353"/>
                <a:gd name="connsiteY6561" fmla="*/ 511752 h 6857985"/>
                <a:gd name="connsiteX6562" fmla="*/ 2636668 w 6868353"/>
                <a:gd name="connsiteY6562" fmla="*/ 537447 h 6857985"/>
                <a:gd name="connsiteX6563" fmla="*/ 2709874 w 6868353"/>
                <a:gd name="connsiteY6563" fmla="*/ 538141 h 6857985"/>
                <a:gd name="connsiteX6564" fmla="*/ 2679153 w 6868353"/>
                <a:gd name="connsiteY6564" fmla="*/ 548107 h 6857985"/>
                <a:gd name="connsiteX6565" fmla="*/ 2712649 w 6868353"/>
                <a:gd name="connsiteY6565" fmla="*/ 543350 h 6857985"/>
                <a:gd name="connsiteX6566" fmla="*/ 2693976 w 6868353"/>
                <a:gd name="connsiteY6566" fmla="*/ 531076 h 6857985"/>
                <a:gd name="connsiteX6567" fmla="*/ 2726141 w 6868353"/>
                <a:gd name="connsiteY6567" fmla="*/ 525753 h 6857985"/>
                <a:gd name="connsiteX6568" fmla="*/ 2725121 w 6868353"/>
                <a:gd name="connsiteY6568" fmla="*/ 521294 h 6857985"/>
                <a:gd name="connsiteX6569" fmla="*/ 2766913 w 6868353"/>
                <a:gd name="connsiteY6569" fmla="*/ 509841 h 6857985"/>
                <a:gd name="connsiteX6570" fmla="*/ 2810036 w 6868353"/>
                <a:gd name="connsiteY6570" fmla="*/ 513182 h 6857985"/>
                <a:gd name="connsiteX6571" fmla="*/ 2734338 w 6868353"/>
                <a:gd name="connsiteY6571" fmla="*/ 527806 h 6857985"/>
                <a:gd name="connsiteX6572" fmla="*/ 2781368 w 6868353"/>
                <a:gd name="connsiteY6572" fmla="*/ 527013 h 6857985"/>
                <a:gd name="connsiteX6573" fmla="*/ 2734904 w 6868353"/>
                <a:gd name="connsiteY6573" fmla="*/ 551802 h 6857985"/>
                <a:gd name="connsiteX6574" fmla="*/ 2708897 w 6868353"/>
                <a:gd name="connsiteY6574" fmla="*/ 547626 h 6857985"/>
                <a:gd name="connsiteX6575" fmla="*/ 2687463 w 6868353"/>
                <a:gd name="connsiteY6575" fmla="*/ 563737 h 6857985"/>
                <a:gd name="connsiteX6576" fmla="*/ 2627791 w 6868353"/>
                <a:gd name="connsiteY6576" fmla="*/ 564841 h 6857985"/>
                <a:gd name="connsiteX6577" fmla="*/ 2594097 w 6868353"/>
                <a:gd name="connsiteY6577" fmla="*/ 577625 h 6857985"/>
                <a:gd name="connsiteX6578" fmla="*/ 2563447 w 6868353"/>
                <a:gd name="connsiteY6578" fmla="*/ 580357 h 6857985"/>
                <a:gd name="connsiteX6579" fmla="*/ 2586240 w 6868353"/>
                <a:gd name="connsiteY6579" fmla="*/ 574100 h 6857985"/>
                <a:gd name="connsiteX6580" fmla="*/ 2595371 w 6868353"/>
                <a:gd name="connsiteY6580" fmla="*/ 570122 h 6857985"/>
                <a:gd name="connsiteX6581" fmla="*/ 2584442 w 6868353"/>
                <a:gd name="connsiteY6581" fmla="*/ 563737 h 6857985"/>
                <a:gd name="connsiteX6582" fmla="*/ 2638834 w 6868353"/>
                <a:gd name="connsiteY6582" fmla="*/ 552057 h 6857985"/>
                <a:gd name="connsiteX6583" fmla="*/ 2656459 w 6868353"/>
                <a:gd name="connsiteY6583" fmla="*/ 540179 h 6857985"/>
                <a:gd name="connsiteX6584" fmla="*/ 2606499 w 6868353"/>
                <a:gd name="connsiteY6584" fmla="*/ 538127 h 6857985"/>
                <a:gd name="connsiteX6585" fmla="*/ 2622624 w 6868353"/>
                <a:gd name="connsiteY6585" fmla="*/ 545092 h 6857985"/>
                <a:gd name="connsiteX6586" fmla="*/ 2582148 w 6868353"/>
                <a:gd name="connsiteY6586" fmla="*/ 555554 h 6857985"/>
                <a:gd name="connsiteX6587" fmla="*/ 2551243 w 6868353"/>
                <a:gd name="connsiteY6587" fmla="*/ 560580 h 6857985"/>
                <a:gd name="connsiteX6588" fmla="*/ 2527856 w 6868353"/>
                <a:gd name="connsiteY6588" fmla="*/ 562760 h 6857985"/>
                <a:gd name="connsiteX6589" fmla="*/ 2548794 w 6868353"/>
                <a:gd name="connsiteY6589" fmla="*/ 545502 h 6857985"/>
                <a:gd name="connsiteX6590" fmla="*/ 2491062 w 6868353"/>
                <a:gd name="connsiteY6590" fmla="*/ 564331 h 6857985"/>
                <a:gd name="connsiteX6591" fmla="*/ 2544165 w 6868353"/>
                <a:gd name="connsiteY6591" fmla="*/ 569032 h 6857985"/>
                <a:gd name="connsiteX6592" fmla="*/ 2513812 w 6868353"/>
                <a:gd name="connsiteY6592" fmla="*/ 580555 h 6857985"/>
                <a:gd name="connsiteX6593" fmla="*/ 2474200 w 6868353"/>
                <a:gd name="connsiteY6593" fmla="*/ 567630 h 6857985"/>
                <a:gd name="connsiteX6594" fmla="*/ 2379574 w 6868353"/>
                <a:gd name="connsiteY6594" fmla="*/ 599469 h 6857985"/>
                <a:gd name="connsiteX6595" fmla="*/ 2397271 w 6868353"/>
                <a:gd name="connsiteY6595" fmla="*/ 577936 h 6857985"/>
                <a:gd name="connsiteX6596" fmla="*/ 2425854 w 6868353"/>
                <a:gd name="connsiteY6596" fmla="*/ 564246 h 6857985"/>
                <a:gd name="connsiteX6597" fmla="*/ 2440804 w 6868353"/>
                <a:gd name="connsiteY6597" fmla="*/ 555469 h 6857985"/>
                <a:gd name="connsiteX6598" fmla="*/ 2528790 w 6868353"/>
                <a:gd name="connsiteY6598" fmla="*/ 543719 h 6857985"/>
                <a:gd name="connsiteX6599" fmla="*/ 2485568 w 6868353"/>
                <a:gd name="connsiteY6599" fmla="*/ 535238 h 6857985"/>
                <a:gd name="connsiteX6600" fmla="*/ 2560870 w 6868353"/>
                <a:gd name="connsiteY6600" fmla="*/ 513238 h 6857985"/>
                <a:gd name="connsiteX6601" fmla="*/ 2510882 w 6868353"/>
                <a:gd name="connsiteY6601" fmla="*/ 503838 h 6857985"/>
                <a:gd name="connsiteX6602" fmla="*/ 2517535 w 6868353"/>
                <a:gd name="connsiteY6602" fmla="*/ 504404 h 6857985"/>
                <a:gd name="connsiteX6603" fmla="*/ 2548157 w 6868353"/>
                <a:gd name="connsiteY6603" fmla="*/ 494154 h 6857985"/>
                <a:gd name="connsiteX6604" fmla="*/ 2590883 w 6868353"/>
                <a:gd name="connsiteY6604" fmla="*/ 478836 h 6857985"/>
                <a:gd name="connsiteX6605" fmla="*/ 2564126 w 6868353"/>
                <a:gd name="connsiteY6605" fmla="*/ 493149 h 6857985"/>
                <a:gd name="connsiteX6606" fmla="*/ 2561578 w 6868353"/>
                <a:gd name="connsiteY6606" fmla="*/ 503810 h 6857985"/>
                <a:gd name="connsiteX6607" fmla="*/ 2630439 w 6868353"/>
                <a:gd name="connsiteY6607" fmla="*/ 493517 h 6857985"/>
                <a:gd name="connsiteX6608" fmla="*/ 2614894 w 6868353"/>
                <a:gd name="connsiteY6608" fmla="*/ 477152 h 6857985"/>
                <a:gd name="connsiteX6609" fmla="*/ 2645742 w 6868353"/>
                <a:gd name="connsiteY6609" fmla="*/ 476331 h 6857985"/>
                <a:gd name="connsiteX6610" fmla="*/ 2636979 w 6868353"/>
                <a:gd name="connsiteY6610" fmla="*/ 460800 h 6857985"/>
                <a:gd name="connsiteX6611" fmla="*/ 2694514 w 6868353"/>
                <a:gd name="connsiteY6611" fmla="*/ 463617 h 6857985"/>
                <a:gd name="connsiteX6612" fmla="*/ 2671636 w 6868353"/>
                <a:gd name="connsiteY6612" fmla="*/ 455718 h 6857985"/>
                <a:gd name="connsiteX6613" fmla="*/ 2699638 w 6868353"/>
                <a:gd name="connsiteY6613" fmla="*/ 451626 h 6857985"/>
                <a:gd name="connsiteX6614" fmla="*/ 2703362 w 6868353"/>
                <a:gd name="connsiteY6614" fmla="*/ 445666 h 6857985"/>
                <a:gd name="connsiteX6615" fmla="*/ 2365302 w 6868353"/>
                <a:gd name="connsiteY6615" fmla="*/ 445124 h 6857985"/>
                <a:gd name="connsiteX6616" fmla="*/ 2343983 w 6868353"/>
                <a:gd name="connsiteY6616" fmla="*/ 449927 h 6857985"/>
                <a:gd name="connsiteX6617" fmla="*/ 2298439 w 6868353"/>
                <a:gd name="connsiteY6617" fmla="*/ 463362 h 6857985"/>
                <a:gd name="connsiteX6618" fmla="*/ 2319406 w 6868353"/>
                <a:gd name="connsiteY6618" fmla="*/ 463787 h 6857985"/>
                <a:gd name="connsiteX6619" fmla="*/ 2252839 w 6868353"/>
                <a:gd name="connsiteY6619" fmla="*/ 476967 h 6857985"/>
                <a:gd name="connsiteX6620" fmla="*/ 2259791 w 6868353"/>
                <a:gd name="connsiteY6620" fmla="*/ 486608 h 6857985"/>
                <a:gd name="connsiteX6621" fmla="*/ 2326315 w 6868353"/>
                <a:gd name="connsiteY6621" fmla="*/ 463928 h 6857985"/>
                <a:gd name="connsiteX6622" fmla="*/ 2343615 w 6868353"/>
                <a:gd name="connsiteY6622" fmla="*/ 469152 h 6857985"/>
                <a:gd name="connsiteX6623" fmla="*/ 2305320 w 6868353"/>
                <a:gd name="connsiteY6623" fmla="*/ 482630 h 6857985"/>
                <a:gd name="connsiteX6624" fmla="*/ 2378102 w 6868353"/>
                <a:gd name="connsiteY6624" fmla="*/ 470327 h 6857985"/>
                <a:gd name="connsiteX6625" fmla="*/ 2354218 w 6868353"/>
                <a:gd name="connsiteY6625" fmla="*/ 455024 h 6857985"/>
                <a:gd name="connsiteX6626" fmla="*/ 2392754 w 6868353"/>
                <a:gd name="connsiteY6626" fmla="*/ 452206 h 6857985"/>
                <a:gd name="connsiteX6627" fmla="*/ 2377479 w 6868353"/>
                <a:gd name="connsiteY6627" fmla="*/ 446459 h 6857985"/>
                <a:gd name="connsiteX6628" fmla="*/ 2365302 w 6868353"/>
                <a:gd name="connsiteY6628" fmla="*/ 445124 h 6857985"/>
                <a:gd name="connsiteX6629" fmla="*/ 3035063 w 6868353"/>
                <a:gd name="connsiteY6629" fmla="*/ 443387 h 6857985"/>
                <a:gd name="connsiteX6630" fmla="*/ 3082192 w 6868353"/>
                <a:gd name="connsiteY6630" fmla="*/ 462060 h 6857985"/>
                <a:gd name="connsiteX6631" fmla="*/ 2988316 w 6868353"/>
                <a:gd name="connsiteY6631" fmla="*/ 455958 h 6857985"/>
                <a:gd name="connsiteX6632" fmla="*/ 3012893 w 6868353"/>
                <a:gd name="connsiteY6632" fmla="*/ 452504 h 6857985"/>
                <a:gd name="connsiteX6633" fmla="*/ 3024360 w 6868353"/>
                <a:gd name="connsiteY6633" fmla="*/ 451414 h 6857985"/>
                <a:gd name="connsiteX6634" fmla="*/ 3034058 w 6868353"/>
                <a:gd name="connsiteY6634" fmla="*/ 450862 h 6857985"/>
                <a:gd name="connsiteX6635" fmla="*/ 3035063 w 6868353"/>
                <a:gd name="connsiteY6635" fmla="*/ 443387 h 6857985"/>
                <a:gd name="connsiteX6636" fmla="*/ 4830365 w 6868353"/>
                <a:gd name="connsiteY6636" fmla="*/ 442770 h 6857985"/>
                <a:gd name="connsiteX6637" fmla="*/ 4867351 w 6868353"/>
                <a:gd name="connsiteY6637" fmla="*/ 457926 h 6857985"/>
                <a:gd name="connsiteX6638" fmla="*/ 4881127 w 6868353"/>
                <a:gd name="connsiteY6638" fmla="*/ 479275 h 6857985"/>
                <a:gd name="connsiteX6639" fmla="*/ 4876271 w 6868353"/>
                <a:gd name="connsiteY6639" fmla="*/ 474136 h 6857985"/>
                <a:gd name="connsiteX6640" fmla="*/ 4849739 w 6868353"/>
                <a:gd name="connsiteY6640" fmla="*/ 460191 h 6857985"/>
                <a:gd name="connsiteX6641" fmla="*/ 4855459 w 6868353"/>
                <a:gd name="connsiteY6641" fmla="*/ 459356 h 6857985"/>
                <a:gd name="connsiteX6642" fmla="*/ 4839801 w 6868353"/>
                <a:gd name="connsiteY6642" fmla="*/ 449871 h 6857985"/>
                <a:gd name="connsiteX6643" fmla="*/ 4830365 w 6868353"/>
                <a:gd name="connsiteY6643" fmla="*/ 442770 h 6857985"/>
                <a:gd name="connsiteX6644" fmla="*/ 2840899 w 6868353"/>
                <a:gd name="connsiteY6644" fmla="*/ 441546 h 6857985"/>
                <a:gd name="connsiteX6645" fmla="*/ 2783619 w 6868353"/>
                <a:gd name="connsiteY6645" fmla="*/ 459993 h 6857985"/>
                <a:gd name="connsiteX6646" fmla="*/ 2840899 w 6868353"/>
                <a:gd name="connsiteY6646" fmla="*/ 441546 h 6857985"/>
                <a:gd name="connsiteX6647" fmla="*/ 4216207 w 6868353"/>
                <a:gd name="connsiteY6647" fmla="*/ 441079 h 6857985"/>
                <a:gd name="connsiteX6648" fmla="*/ 4248697 w 6868353"/>
                <a:gd name="connsiteY6648" fmla="*/ 447294 h 6857985"/>
                <a:gd name="connsiteX6649" fmla="*/ 4275695 w 6868353"/>
                <a:gd name="connsiteY6649" fmla="*/ 467298 h 6857985"/>
                <a:gd name="connsiteX6650" fmla="*/ 4210911 w 6868353"/>
                <a:gd name="connsiteY6650" fmla="*/ 454868 h 6857985"/>
                <a:gd name="connsiteX6651" fmla="*/ 4216207 w 6868353"/>
                <a:gd name="connsiteY6651" fmla="*/ 441079 h 6857985"/>
                <a:gd name="connsiteX6652" fmla="*/ 2267096 w 6868353"/>
                <a:gd name="connsiteY6652" fmla="*/ 438927 h 6857985"/>
                <a:gd name="connsiteX6653" fmla="*/ 2220943 w 6868353"/>
                <a:gd name="connsiteY6653" fmla="*/ 452801 h 6857985"/>
                <a:gd name="connsiteX6654" fmla="*/ 2192827 w 6868353"/>
                <a:gd name="connsiteY6654" fmla="*/ 471757 h 6857985"/>
                <a:gd name="connsiteX6655" fmla="*/ 2267096 w 6868353"/>
                <a:gd name="connsiteY6655" fmla="*/ 438927 h 6857985"/>
                <a:gd name="connsiteX6656" fmla="*/ 4900111 w 6868353"/>
                <a:gd name="connsiteY6656" fmla="*/ 436705 h 6857985"/>
                <a:gd name="connsiteX6657" fmla="*/ 4952547 w 6868353"/>
                <a:gd name="connsiteY6657" fmla="*/ 470880 h 6857985"/>
                <a:gd name="connsiteX6658" fmla="*/ 4944649 w 6868353"/>
                <a:gd name="connsiteY6658" fmla="*/ 479318 h 6857985"/>
                <a:gd name="connsiteX6659" fmla="*/ 4960009 w 6868353"/>
                <a:gd name="connsiteY6659" fmla="*/ 493744 h 6857985"/>
                <a:gd name="connsiteX6660" fmla="*/ 4985123 w 6868353"/>
                <a:gd name="connsiteY6660" fmla="*/ 513309 h 6857985"/>
                <a:gd name="connsiteX6661" fmla="*/ 4906763 w 6868353"/>
                <a:gd name="connsiteY6661" fmla="*/ 464609 h 6857985"/>
                <a:gd name="connsiteX6662" fmla="*/ 4949221 w 6868353"/>
                <a:gd name="connsiteY6662" fmla="*/ 488364 h 6857985"/>
                <a:gd name="connsiteX6663" fmla="*/ 4919875 w 6868353"/>
                <a:gd name="connsiteY6663" fmla="*/ 457417 h 6857985"/>
                <a:gd name="connsiteX6664" fmla="*/ 4907939 w 6868353"/>
                <a:gd name="connsiteY6664" fmla="*/ 458790 h 6857985"/>
                <a:gd name="connsiteX6665" fmla="*/ 4914891 w 6868353"/>
                <a:gd name="connsiteY6665" fmla="*/ 452179 h 6857985"/>
                <a:gd name="connsiteX6666" fmla="*/ 4900111 w 6868353"/>
                <a:gd name="connsiteY6666" fmla="*/ 436705 h 6857985"/>
                <a:gd name="connsiteX6667" fmla="*/ 3129336 w 6868353"/>
                <a:gd name="connsiteY6667" fmla="*/ 436506 h 6857985"/>
                <a:gd name="connsiteX6668" fmla="*/ 3161119 w 6868353"/>
                <a:gd name="connsiteY6668" fmla="*/ 446034 h 6857985"/>
                <a:gd name="connsiteX6669" fmla="*/ 3137802 w 6868353"/>
                <a:gd name="connsiteY6669" fmla="*/ 443967 h 6857985"/>
                <a:gd name="connsiteX6670" fmla="*/ 3109785 w 6868353"/>
                <a:gd name="connsiteY6670" fmla="*/ 460432 h 6857985"/>
                <a:gd name="connsiteX6671" fmla="*/ 3156786 w 6868353"/>
                <a:gd name="connsiteY6671" fmla="*/ 464183 h 6857985"/>
                <a:gd name="connsiteX6672" fmla="*/ 3180599 w 6868353"/>
                <a:gd name="connsiteY6672" fmla="*/ 465755 h 6857985"/>
                <a:gd name="connsiteX6673" fmla="*/ 3207186 w 6868353"/>
                <a:gd name="connsiteY6673" fmla="*/ 465995 h 6857985"/>
                <a:gd name="connsiteX6674" fmla="*/ 3185978 w 6868353"/>
                <a:gd name="connsiteY6674" fmla="*/ 468501 h 6857985"/>
                <a:gd name="connsiteX6675" fmla="*/ 3185596 w 6868353"/>
                <a:gd name="connsiteY6675" fmla="*/ 473116 h 6857985"/>
                <a:gd name="connsiteX6676" fmla="*/ 3200277 w 6868353"/>
                <a:gd name="connsiteY6676" fmla="*/ 478524 h 6857985"/>
                <a:gd name="connsiteX6677" fmla="*/ 3156347 w 6868353"/>
                <a:gd name="connsiteY6677" fmla="*/ 464509 h 6857985"/>
                <a:gd name="connsiteX6678" fmla="*/ 3094821 w 6868353"/>
                <a:gd name="connsiteY6678" fmla="*/ 480591 h 6857985"/>
                <a:gd name="connsiteX6679" fmla="*/ 3050183 w 6868353"/>
                <a:gd name="connsiteY6679" fmla="*/ 467439 h 6857985"/>
                <a:gd name="connsiteX6680" fmla="*/ 3101276 w 6868353"/>
                <a:gd name="connsiteY6680" fmla="*/ 467722 h 6857985"/>
                <a:gd name="connsiteX6681" fmla="*/ 3122823 w 6868353"/>
                <a:gd name="connsiteY6681" fmla="*/ 449375 h 6857985"/>
                <a:gd name="connsiteX6682" fmla="*/ 3129336 w 6868353"/>
                <a:gd name="connsiteY6682" fmla="*/ 436506 h 6857985"/>
                <a:gd name="connsiteX6683" fmla="*/ 2074572 w 6868353"/>
                <a:gd name="connsiteY6683" fmla="*/ 432741 h 6857985"/>
                <a:gd name="connsiteX6684" fmla="*/ 2068046 w 6868353"/>
                <a:gd name="connsiteY6684" fmla="*/ 452235 h 6857985"/>
                <a:gd name="connsiteX6685" fmla="*/ 2106964 w 6868353"/>
                <a:gd name="connsiteY6685" fmla="*/ 436195 h 6857985"/>
                <a:gd name="connsiteX6686" fmla="*/ 2072222 w 6868353"/>
                <a:gd name="connsiteY6686" fmla="*/ 466407 h 6857985"/>
                <a:gd name="connsiteX6687" fmla="*/ 2042591 w 6868353"/>
                <a:gd name="connsiteY6687" fmla="*/ 448654 h 6857985"/>
                <a:gd name="connsiteX6688" fmla="*/ 2074572 w 6868353"/>
                <a:gd name="connsiteY6688" fmla="*/ 432741 h 6857985"/>
                <a:gd name="connsiteX6689" fmla="*/ 4985665 w 6868353"/>
                <a:gd name="connsiteY6689" fmla="*/ 431530 h 6857985"/>
                <a:gd name="connsiteX6690" fmla="*/ 5009643 w 6868353"/>
                <a:gd name="connsiteY6690" fmla="*/ 439324 h 6857985"/>
                <a:gd name="connsiteX6691" fmla="*/ 5075177 w 6868353"/>
                <a:gd name="connsiteY6691" fmla="*/ 478143 h 6857985"/>
                <a:gd name="connsiteX6692" fmla="*/ 4999339 w 6868353"/>
                <a:gd name="connsiteY6692" fmla="*/ 443019 h 6857985"/>
                <a:gd name="connsiteX6693" fmla="*/ 4985665 w 6868353"/>
                <a:gd name="connsiteY6693" fmla="*/ 431530 h 6857985"/>
                <a:gd name="connsiteX6694" fmla="*/ 2822911 w 6868353"/>
                <a:gd name="connsiteY6694" fmla="*/ 429863 h 6857985"/>
                <a:gd name="connsiteX6695" fmla="*/ 2835773 w 6868353"/>
                <a:gd name="connsiteY6695" fmla="*/ 430858 h 6857985"/>
                <a:gd name="connsiteX6696" fmla="*/ 2746441 w 6868353"/>
                <a:gd name="connsiteY6696" fmla="*/ 458025 h 6857985"/>
                <a:gd name="connsiteX6697" fmla="*/ 2744870 w 6868353"/>
                <a:gd name="connsiteY6697" fmla="*/ 443373 h 6857985"/>
                <a:gd name="connsiteX6698" fmla="*/ 2818289 w 6868353"/>
                <a:gd name="connsiteY6698" fmla="*/ 432543 h 6857985"/>
                <a:gd name="connsiteX6699" fmla="*/ 2822911 w 6868353"/>
                <a:gd name="connsiteY6699" fmla="*/ 429863 h 6857985"/>
                <a:gd name="connsiteX6700" fmla="*/ 3741617 w 6868353"/>
                <a:gd name="connsiteY6700" fmla="*/ 429032 h 6857985"/>
                <a:gd name="connsiteX6701" fmla="*/ 3763123 w 6868353"/>
                <a:gd name="connsiteY6701" fmla="*/ 429839 h 6857985"/>
                <a:gd name="connsiteX6702" fmla="*/ 3787431 w 6868353"/>
                <a:gd name="connsiteY6702" fmla="*/ 448229 h 6857985"/>
                <a:gd name="connsiteX6703" fmla="*/ 3741617 w 6868353"/>
                <a:gd name="connsiteY6703" fmla="*/ 429032 h 6857985"/>
                <a:gd name="connsiteX6704" fmla="*/ 2729977 w 6868353"/>
                <a:gd name="connsiteY6704" fmla="*/ 426299 h 6857985"/>
                <a:gd name="connsiteX6705" fmla="*/ 2781113 w 6868353"/>
                <a:gd name="connsiteY6705" fmla="*/ 430532 h 6857985"/>
                <a:gd name="connsiteX6706" fmla="*/ 2729977 w 6868353"/>
                <a:gd name="connsiteY6706" fmla="*/ 426299 h 6857985"/>
                <a:gd name="connsiteX6707" fmla="*/ 3999519 w 6868353"/>
                <a:gd name="connsiteY6707" fmla="*/ 424983 h 6857985"/>
                <a:gd name="connsiteX6708" fmla="*/ 4103843 w 6868353"/>
                <a:gd name="connsiteY6708" fmla="*/ 465911 h 6857985"/>
                <a:gd name="connsiteX6709" fmla="*/ 4038889 w 6868353"/>
                <a:gd name="connsiteY6709" fmla="*/ 450961 h 6857985"/>
                <a:gd name="connsiteX6710" fmla="*/ 3999519 w 6868353"/>
                <a:gd name="connsiteY6710" fmla="*/ 424983 h 6857985"/>
                <a:gd name="connsiteX6711" fmla="*/ 3444261 w 6868353"/>
                <a:gd name="connsiteY6711" fmla="*/ 423667 h 6857985"/>
                <a:gd name="connsiteX6712" fmla="*/ 3476199 w 6868353"/>
                <a:gd name="connsiteY6712" fmla="*/ 427148 h 6857985"/>
                <a:gd name="connsiteX6713" fmla="*/ 3363976 w 6868353"/>
                <a:gd name="connsiteY6713" fmla="*/ 437285 h 6857985"/>
                <a:gd name="connsiteX6714" fmla="*/ 3444261 w 6868353"/>
                <a:gd name="connsiteY6714" fmla="*/ 423667 h 6857985"/>
                <a:gd name="connsiteX6715" fmla="*/ 1935875 w 6868353"/>
                <a:gd name="connsiteY6715" fmla="*/ 422916 h 6857985"/>
                <a:gd name="connsiteX6716" fmla="*/ 1922667 w 6868353"/>
                <a:gd name="connsiteY6716" fmla="*/ 443542 h 6857985"/>
                <a:gd name="connsiteX6717" fmla="*/ 1862683 w 6868353"/>
                <a:gd name="connsiteY6717" fmla="*/ 476146 h 6857985"/>
                <a:gd name="connsiteX6718" fmla="*/ 1820919 w 6868353"/>
                <a:gd name="connsiteY6718" fmla="*/ 497991 h 6857985"/>
                <a:gd name="connsiteX6719" fmla="*/ 1900242 w 6868353"/>
                <a:gd name="connsiteY6719" fmla="*/ 436039 h 6857985"/>
                <a:gd name="connsiteX6720" fmla="*/ 1935875 w 6868353"/>
                <a:gd name="connsiteY6720" fmla="*/ 422916 h 6857985"/>
                <a:gd name="connsiteX6721" fmla="*/ 3647955 w 6868353"/>
                <a:gd name="connsiteY6721" fmla="*/ 417720 h 6857985"/>
                <a:gd name="connsiteX6722" fmla="*/ 3665623 w 6868353"/>
                <a:gd name="connsiteY6722" fmla="*/ 419560 h 6857985"/>
                <a:gd name="connsiteX6723" fmla="*/ 3669657 w 6868353"/>
                <a:gd name="connsiteY6723" fmla="*/ 417720 h 6857985"/>
                <a:gd name="connsiteX6724" fmla="*/ 3721939 w 6868353"/>
                <a:gd name="connsiteY6724" fmla="*/ 439961 h 6857985"/>
                <a:gd name="connsiteX6725" fmla="*/ 3683631 w 6868353"/>
                <a:gd name="connsiteY6725" fmla="*/ 429201 h 6857985"/>
                <a:gd name="connsiteX6726" fmla="*/ 3665537 w 6868353"/>
                <a:gd name="connsiteY6726" fmla="*/ 423241 h 6857985"/>
                <a:gd name="connsiteX6727" fmla="*/ 3647955 w 6868353"/>
                <a:gd name="connsiteY6727" fmla="*/ 417720 h 6857985"/>
                <a:gd name="connsiteX6728" fmla="*/ 3299817 w 6868353"/>
                <a:gd name="connsiteY6728" fmla="*/ 417564 h 6857985"/>
                <a:gd name="connsiteX6729" fmla="*/ 3320471 w 6868353"/>
                <a:gd name="connsiteY6729" fmla="*/ 420707 h 6857985"/>
                <a:gd name="connsiteX6730" fmla="*/ 3305153 w 6868353"/>
                <a:gd name="connsiteY6730" fmla="*/ 425365 h 6857985"/>
                <a:gd name="connsiteX6731" fmla="*/ 3271020 w 6868353"/>
                <a:gd name="connsiteY6731" fmla="*/ 423397 h 6857985"/>
                <a:gd name="connsiteX6732" fmla="*/ 3285404 w 6868353"/>
                <a:gd name="connsiteY6732" fmla="*/ 433463 h 6857985"/>
                <a:gd name="connsiteX6733" fmla="*/ 3243159 w 6868353"/>
                <a:gd name="connsiteY6733" fmla="*/ 423666 h 6857985"/>
                <a:gd name="connsiteX6734" fmla="*/ 3299817 w 6868353"/>
                <a:gd name="connsiteY6734" fmla="*/ 417564 h 6857985"/>
                <a:gd name="connsiteX6735" fmla="*/ 3898915 w 6868353"/>
                <a:gd name="connsiteY6735" fmla="*/ 415531 h 6857985"/>
                <a:gd name="connsiteX6736" fmla="*/ 3941503 w 6868353"/>
                <a:gd name="connsiteY6736" fmla="*/ 439536 h 6857985"/>
                <a:gd name="connsiteX6737" fmla="*/ 3930191 w 6868353"/>
                <a:gd name="connsiteY6737" fmla="*/ 432699 h 6857985"/>
                <a:gd name="connsiteX6738" fmla="*/ 3891103 w 6868353"/>
                <a:gd name="connsiteY6738" fmla="*/ 420438 h 6857985"/>
                <a:gd name="connsiteX6739" fmla="*/ 3898915 w 6868353"/>
                <a:gd name="connsiteY6739" fmla="*/ 415531 h 6857985"/>
                <a:gd name="connsiteX6740" fmla="*/ 3555255 w 6868353"/>
                <a:gd name="connsiteY6740" fmla="*/ 414878 h 6857985"/>
                <a:gd name="connsiteX6741" fmla="*/ 3587715 w 6868353"/>
                <a:gd name="connsiteY6741" fmla="*/ 415498 h 6857985"/>
                <a:gd name="connsiteX6742" fmla="*/ 3596125 w 6868353"/>
                <a:gd name="connsiteY6742" fmla="*/ 429952 h 6857985"/>
                <a:gd name="connsiteX6743" fmla="*/ 3566281 w 6868353"/>
                <a:gd name="connsiteY6743" fmla="*/ 441986 h 6857985"/>
                <a:gd name="connsiteX6744" fmla="*/ 3553059 w 6868353"/>
                <a:gd name="connsiteY6744" fmla="*/ 430547 h 6857985"/>
                <a:gd name="connsiteX6745" fmla="*/ 3528071 w 6868353"/>
                <a:gd name="connsiteY6745" fmla="*/ 439664 h 6857985"/>
                <a:gd name="connsiteX6746" fmla="*/ 3508691 w 6868353"/>
                <a:gd name="connsiteY6746" fmla="*/ 430830 h 6857985"/>
                <a:gd name="connsiteX6747" fmla="*/ 3479483 w 6868353"/>
                <a:gd name="connsiteY6747" fmla="*/ 418202 h 6857985"/>
                <a:gd name="connsiteX6748" fmla="*/ 3516747 w 6868353"/>
                <a:gd name="connsiteY6748" fmla="*/ 421486 h 6857985"/>
                <a:gd name="connsiteX6749" fmla="*/ 3547071 w 6868353"/>
                <a:gd name="connsiteY6749" fmla="*/ 427715 h 6857985"/>
                <a:gd name="connsiteX6750" fmla="*/ 3528921 w 6868353"/>
                <a:gd name="connsiteY6750" fmla="*/ 419292 h 6857985"/>
                <a:gd name="connsiteX6751" fmla="*/ 3555255 w 6868353"/>
                <a:gd name="connsiteY6751" fmla="*/ 414878 h 6857985"/>
                <a:gd name="connsiteX6752" fmla="*/ 2908769 w 6868353"/>
                <a:gd name="connsiteY6752" fmla="*/ 414368 h 6857985"/>
                <a:gd name="connsiteX6753" fmla="*/ 2941556 w 6868353"/>
                <a:gd name="connsiteY6753" fmla="*/ 415469 h 6857985"/>
                <a:gd name="connsiteX6754" fmla="*/ 2929083 w 6868353"/>
                <a:gd name="connsiteY6754" fmla="*/ 427120 h 6857985"/>
                <a:gd name="connsiteX6755" fmla="*/ 2954679 w 6868353"/>
                <a:gd name="connsiteY6755" fmla="*/ 418569 h 6857985"/>
                <a:gd name="connsiteX6756" fmla="*/ 2985556 w 6868353"/>
                <a:gd name="connsiteY6756" fmla="*/ 435699 h 6857985"/>
                <a:gd name="connsiteX6757" fmla="*/ 2878740 w 6868353"/>
                <a:gd name="connsiteY6757" fmla="*/ 459073 h 6857985"/>
                <a:gd name="connsiteX6758" fmla="*/ 2864229 w 6868353"/>
                <a:gd name="connsiteY6758" fmla="*/ 456397 h 6857985"/>
                <a:gd name="connsiteX6759" fmla="*/ 2848982 w 6868353"/>
                <a:gd name="connsiteY6759" fmla="*/ 456935 h 6857985"/>
                <a:gd name="connsiteX6760" fmla="*/ 2816987 w 6868353"/>
                <a:gd name="connsiteY6760" fmla="*/ 461918 h 6857985"/>
                <a:gd name="connsiteX6761" fmla="*/ 2753181 w 6868353"/>
                <a:gd name="connsiteY6761" fmla="*/ 459243 h 6857985"/>
                <a:gd name="connsiteX6762" fmla="*/ 2844763 w 6868353"/>
                <a:gd name="connsiteY6762" fmla="*/ 437469 h 6857985"/>
                <a:gd name="connsiteX6763" fmla="*/ 2833084 w 6868353"/>
                <a:gd name="connsiteY6763" fmla="*/ 425535 h 6857985"/>
                <a:gd name="connsiteX6764" fmla="*/ 2869666 w 6868353"/>
                <a:gd name="connsiteY6764" fmla="*/ 426752 h 6857985"/>
                <a:gd name="connsiteX6765" fmla="*/ 2857915 w 6868353"/>
                <a:gd name="connsiteY6765" fmla="*/ 439961 h 6857985"/>
                <a:gd name="connsiteX6766" fmla="*/ 2890321 w 6868353"/>
                <a:gd name="connsiteY6766" fmla="*/ 432641 h 6857985"/>
                <a:gd name="connsiteX6767" fmla="*/ 2907550 w 6868353"/>
                <a:gd name="connsiteY6767" fmla="*/ 431835 h 6857985"/>
                <a:gd name="connsiteX6768" fmla="*/ 2927271 w 6868353"/>
                <a:gd name="connsiteY6768" fmla="*/ 436478 h 6857985"/>
                <a:gd name="connsiteX6769" fmla="*/ 2882025 w 6868353"/>
                <a:gd name="connsiteY6769" fmla="*/ 440456 h 6857985"/>
                <a:gd name="connsiteX6770" fmla="*/ 2948790 w 6868353"/>
                <a:gd name="connsiteY6770" fmla="*/ 431778 h 6857985"/>
                <a:gd name="connsiteX6771" fmla="*/ 2889472 w 6868353"/>
                <a:gd name="connsiteY6771" fmla="*/ 417932 h 6857985"/>
                <a:gd name="connsiteX6772" fmla="*/ 2908769 w 6868353"/>
                <a:gd name="connsiteY6772" fmla="*/ 414368 h 6857985"/>
                <a:gd name="connsiteX6773" fmla="*/ 4101365 w 6868353"/>
                <a:gd name="connsiteY6773" fmla="*/ 412666 h 6857985"/>
                <a:gd name="connsiteX6774" fmla="*/ 4149457 w 6868353"/>
                <a:gd name="connsiteY6774" fmla="*/ 426073 h 6857985"/>
                <a:gd name="connsiteX6775" fmla="*/ 4183717 w 6868353"/>
                <a:gd name="connsiteY6775" fmla="*/ 440839 h 6857985"/>
                <a:gd name="connsiteX6776" fmla="*/ 4194731 w 6868353"/>
                <a:gd name="connsiteY6776" fmla="*/ 460687 h 6857985"/>
                <a:gd name="connsiteX6777" fmla="*/ 4157059 w 6868353"/>
                <a:gd name="connsiteY6777" fmla="*/ 450621 h 6857985"/>
                <a:gd name="connsiteX6778" fmla="*/ 4161971 w 6868353"/>
                <a:gd name="connsiteY6778" fmla="*/ 436733 h 6857985"/>
                <a:gd name="connsiteX6779" fmla="*/ 4128929 w 6868353"/>
                <a:gd name="connsiteY6779" fmla="*/ 419532 h 6857985"/>
                <a:gd name="connsiteX6780" fmla="*/ 4112875 w 6868353"/>
                <a:gd name="connsiteY6780" fmla="*/ 426044 h 6857985"/>
                <a:gd name="connsiteX6781" fmla="*/ 4101365 w 6868353"/>
                <a:gd name="connsiteY6781" fmla="*/ 412666 h 6857985"/>
                <a:gd name="connsiteX6782" fmla="*/ 3416287 w 6868353"/>
                <a:gd name="connsiteY6782" fmla="*/ 407598 h 6857985"/>
                <a:gd name="connsiteX6783" fmla="*/ 3419303 w 6868353"/>
                <a:gd name="connsiteY6783" fmla="*/ 419094 h 6857985"/>
                <a:gd name="connsiteX6784" fmla="*/ 3376151 w 6868353"/>
                <a:gd name="connsiteY6784" fmla="*/ 421897 h 6857985"/>
                <a:gd name="connsiteX6785" fmla="*/ 3402299 w 6868353"/>
                <a:gd name="connsiteY6785" fmla="*/ 417253 h 6857985"/>
                <a:gd name="connsiteX6786" fmla="*/ 3383683 w 6868353"/>
                <a:gd name="connsiteY6786" fmla="*/ 409707 h 6857985"/>
                <a:gd name="connsiteX6787" fmla="*/ 3416287 w 6868353"/>
                <a:gd name="connsiteY6787" fmla="*/ 407598 h 6857985"/>
                <a:gd name="connsiteX6788" fmla="*/ 2185125 w 6868353"/>
                <a:gd name="connsiteY6788" fmla="*/ 404908 h 6857985"/>
                <a:gd name="connsiteX6789" fmla="*/ 2181841 w 6868353"/>
                <a:gd name="connsiteY6789" fmla="*/ 438262 h 6857985"/>
                <a:gd name="connsiteX6790" fmla="*/ 2142484 w 6868353"/>
                <a:gd name="connsiteY6790" fmla="*/ 425153 h 6857985"/>
                <a:gd name="connsiteX6791" fmla="*/ 2185125 w 6868353"/>
                <a:gd name="connsiteY6791" fmla="*/ 404908 h 6857985"/>
                <a:gd name="connsiteX6792" fmla="*/ 4588031 w 6868353"/>
                <a:gd name="connsiteY6792" fmla="*/ 403450 h 6857985"/>
                <a:gd name="connsiteX6793" fmla="*/ 4620647 w 6868353"/>
                <a:gd name="connsiteY6793" fmla="*/ 419334 h 6857985"/>
                <a:gd name="connsiteX6794" fmla="*/ 4610555 w 6868353"/>
                <a:gd name="connsiteY6794" fmla="*/ 404115 h 6857985"/>
                <a:gd name="connsiteX6795" fmla="*/ 4653607 w 6868353"/>
                <a:gd name="connsiteY6795" fmla="*/ 429428 h 6857985"/>
                <a:gd name="connsiteX6796" fmla="*/ 4588031 w 6868353"/>
                <a:gd name="connsiteY6796" fmla="*/ 403450 h 6857985"/>
                <a:gd name="connsiteX6797" fmla="*/ 2260342 w 6868353"/>
                <a:gd name="connsiteY6797" fmla="*/ 400561 h 6857985"/>
                <a:gd name="connsiteX6798" fmla="*/ 2228149 w 6868353"/>
                <a:gd name="connsiteY6798" fmla="*/ 414619 h 6857985"/>
                <a:gd name="connsiteX6799" fmla="*/ 2199509 w 6868353"/>
                <a:gd name="connsiteY6799" fmla="*/ 414492 h 6857985"/>
                <a:gd name="connsiteX6800" fmla="*/ 2260342 w 6868353"/>
                <a:gd name="connsiteY6800" fmla="*/ 400561 h 6857985"/>
                <a:gd name="connsiteX6801" fmla="*/ 3053719 w 6868353"/>
                <a:gd name="connsiteY6801" fmla="*/ 392715 h 6857985"/>
                <a:gd name="connsiteX6802" fmla="*/ 3030348 w 6868353"/>
                <a:gd name="connsiteY6802" fmla="*/ 402855 h 6857985"/>
                <a:gd name="connsiteX6803" fmla="*/ 2986758 w 6868353"/>
                <a:gd name="connsiteY6803" fmla="*/ 396753 h 6857985"/>
                <a:gd name="connsiteX6804" fmla="*/ 3015214 w 6868353"/>
                <a:gd name="connsiteY6804" fmla="*/ 403124 h 6857985"/>
                <a:gd name="connsiteX6805" fmla="*/ 3049857 w 6868353"/>
                <a:gd name="connsiteY6805" fmla="*/ 410259 h 6857985"/>
                <a:gd name="connsiteX6806" fmla="*/ 3103838 w 6868353"/>
                <a:gd name="connsiteY6806" fmla="*/ 414167 h 6857985"/>
                <a:gd name="connsiteX6807" fmla="*/ 3053719 w 6868353"/>
                <a:gd name="connsiteY6807" fmla="*/ 392715 h 6857985"/>
                <a:gd name="connsiteX6808" fmla="*/ 4825771 w 6868353"/>
                <a:gd name="connsiteY6808" fmla="*/ 388344 h 6857985"/>
                <a:gd name="connsiteX6809" fmla="*/ 4847035 w 6868353"/>
                <a:gd name="connsiteY6809" fmla="*/ 402515 h 6857985"/>
                <a:gd name="connsiteX6810" fmla="*/ 4885131 w 6868353"/>
                <a:gd name="connsiteY6810" fmla="*/ 421132 h 6857985"/>
                <a:gd name="connsiteX6811" fmla="*/ 4845393 w 6868353"/>
                <a:gd name="connsiteY6811" fmla="*/ 414421 h 6857985"/>
                <a:gd name="connsiteX6812" fmla="*/ 4835681 w 6868353"/>
                <a:gd name="connsiteY6812" fmla="*/ 401185 h 6857985"/>
                <a:gd name="connsiteX6813" fmla="*/ 4825771 w 6868353"/>
                <a:gd name="connsiteY6813" fmla="*/ 388344 h 6857985"/>
                <a:gd name="connsiteX6814" fmla="*/ 2536478 w 6868353"/>
                <a:gd name="connsiteY6814" fmla="*/ 386333 h 6857985"/>
                <a:gd name="connsiteX6815" fmla="*/ 2510782 w 6868353"/>
                <a:gd name="connsiteY6815" fmla="*/ 398126 h 6857985"/>
                <a:gd name="connsiteX6816" fmla="*/ 2486248 w 6868353"/>
                <a:gd name="connsiteY6816" fmla="*/ 401127 h 6857985"/>
                <a:gd name="connsiteX6817" fmla="*/ 2492548 w 6868353"/>
                <a:gd name="connsiteY6817" fmla="*/ 411207 h 6857985"/>
                <a:gd name="connsiteX6818" fmla="*/ 2525478 w 6868353"/>
                <a:gd name="connsiteY6818" fmla="*/ 404752 h 6857985"/>
                <a:gd name="connsiteX6819" fmla="*/ 2538644 w 6868353"/>
                <a:gd name="connsiteY6819" fmla="*/ 400957 h 6857985"/>
                <a:gd name="connsiteX6820" fmla="*/ 2536478 w 6868353"/>
                <a:gd name="connsiteY6820" fmla="*/ 386333 h 6857985"/>
                <a:gd name="connsiteX6821" fmla="*/ 2893165 w 6868353"/>
                <a:gd name="connsiteY6821" fmla="*/ 378669 h 6857985"/>
                <a:gd name="connsiteX6822" fmla="*/ 2920631 w 6868353"/>
                <a:gd name="connsiteY6822" fmla="*/ 381293 h 6857985"/>
                <a:gd name="connsiteX6823" fmla="*/ 2855183 w 6868353"/>
                <a:gd name="connsiteY6823" fmla="*/ 395677 h 6857985"/>
                <a:gd name="connsiteX6824" fmla="*/ 2841309 w 6868353"/>
                <a:gd name="connsiteY6824" fmla="*/ 394686 h 6857985"/>
                <a:gd name="connsiteX6825" fmla="*/ 2860251 w 6868353"/>
                <a:gd name="connsiteY6825" fmla="*/ 385781 h 6857985"/>
                <a:gd name="connsiteX6826" fmla="*/ 2893165 w 6868353"/>
                <a:gd name="connsiteY6826" fmla="*/ 378669 h 6857985"/>
                <a:gd name="connsiteX6827" fmla="*/ 3929751 w 6868353"/>
                <a:gd name="connsiteY6827" fmla="*/ 377103 h 6857985"/>
                <a:gd name="connsiteX6828" fmla="*/ 3991293 w 6868353"/>
                <a:gd name="connsiteY6828" fmla="*/ 391501 h 6857985"/>
                <a:gd name="connsiteX6829" fmla="*/ 3970979 w 6868353"/>
                <a:gd name="connsiteY6829" fmla="*/ 407144 h 6857985"/>
                <a:gd name="connsiteX6830" fmla="*/ 3948991 w 6868353"/>
                <a:gd name="connsiteY6830" fmla="*/ 405134 h 6857985"/>
                <a:gd name="connsiteX6831" fmla="*/ 3931691 w 6868353"/>
                <a:gd name="connsiteY6831" fmla="*/ 394828 h 6857985"/>
                <a:gd name="connsiteX6832" fmla="*/ 3959439 w 6868353"/>
                <a:gd name="connsiteY6832" fmla="*/ 400236 h 6857985"/>
                <a:gd name="connsiteX6833" fmla="*/ 3929751 w 6868353"/>
                <a:gd name="connsiteY6833" fmla="*/ 377103 h 6857985"/>
                <a:gd name="connsiteX6834" fmla="*/ 3879615 w 6868353"/>
                <a:gd name="connsiteY6834" fmla="*/ 375933 h 6857985"/>
                <a:gd name="connsiteX6835" fmla="*/ 3891515 w 6868353"/>
                <a:gd name="connsiteY6835" fmla="*/ 376650 h 6857985"/>
                <a:gd name="connsiteX6836" fmla="*/ 3905119 w 6868353"/>
                <a:gd name="connsiteY6836" fmla="*/ 401213 h 6857985"/>
                <a:gd name="connsiteX6837" fmla="*/ 3882623 w 6868353"/>
                <a:gd name="connsiteY6837" fmla="*/ 393384 h 6857985"/>
                <a:gd name="connsiteX6838" fmla="*/ 3879615 w 6868353"/>
                <a:gd name="connsiteY6838" fmla="*/ 375933 h 6857985"/>
                <a:gd name="connsiteX6839" fmla="*/ 3254739 w 6868353"/>
                <a:gd name="connsiteY6839" fmla="*/ 372502 h 6857985"/>
                <a:gd name="connsiteX6840" fmla="*/ 3217506 w 6868353"/>
                <a:gd name="connsiteY6840" fmla="*/ 379736 h 6857985"/>
                <a:gd name="connsiteX6841" fmla="*/ 3275862 w 6868353"/>
                <a:gd name="connsiteY6841" fmla="*/ 384762 h 6857985"/>
                <a:gd name="connsiteX6842" fmla="*/ 3254739 w 6868353"/>
                <a:gd name="connsiteY6842" fmla="*/ 372502 h 6857985"/>
                <a:gd name="connsiteX6843" fmla="*/ 4863543 w 6868353"/>
                <a:gd name="connsiteY6843" fmla="*/ 371511 h 6857985"/>
                <a:gd name="connsiteX6844" fmla="*/ 4972255 w 6868353"/>
                <a:gd name="connsiteY6844" fmla="*/ 428621 h 6857985"/>
                <a:gd name="connsiteX6845" fmla="*/ 4867675 w 6868353"/>
                <a:gd name="connsiteY6845" fmla="*/ 382596 h 6857985"/>
                <a:gd name="connsiteX6846" fmla="*/ 4873751 w 6868353"/>
                <a:gd name="connsiteY6846" fmla="*/ 381945 h 6857985"/>
                <a:gd name="connsiteX6847" fmla="*/ 4863543 w 6868353"/>
                <a:gd name="connsiteY6847" fmla="*/ 371511 h 6857985"/>
                <a:gd name="connsiteX6848" fmla="*/ 2533615 w 6868353"/>
                <a:gd name="connsiteY6848" fmla="*/ 370354 h 6857985"/>
                <a:gd name="connsiteX6849" fmla="*/ 2509268 w 6868353"/>
                <a:gd name="connsiteY6849" fmla="*/ 373847 h 6857985"/>
                <a:gd name="connsiteX6850" fmla="*/ 2526228 w 6868353"/>
                <a:gd name="connsiteY6850" fmla="*/ 380458 h 6857985"/>
                <a:gd name="connsiteX6851" fmla="*/ 2483048 w 6868353"/>
                <a:gd name="connsiteY6851" fmla="*/ 396102 h 6857985"/>
                <a:gd name="connsiteX6852" fmla="*/ 2462167 w 6868353"/>
                <a:gd name="connsiteY6852" fmla="*/ 394672 h 6857985"/>
                <a:gd name="connsiteX6853" fmla="*/ 2408355 w 6868353"/>
                <a:gd name="connsiteY6853" fmla="*/ 415072 h 6857985"/>
                <a:gd name="connsiteX6854" fmla="*/ 2450756 w 6868353"/>
                <a:gd name="connsiteY6854" fmla="*/ 408291 h 6857985"/>
                <a:gd name="connsiteX6855" fmla="*/ 2354742 w 6868353"/>
                <a:gd name="connsiteY6855" fmla="*/ 435770 h 6857985"/>
                <a:gd name="connsiteX6856" fmla="*/ 2418237 w 6868353"/>
                <a:gd name="connsiteY6856" fmla="*/ 430022 h 6857985"/>
                <a:gd name="connsiteX6857" fmla="*/ 2467985 w 6868353"/>
                <a:gd name="connsiteY6857" fmla="*/ 414237 h 6857985"/>
                <a:gd name="connsiteX6858" fmla="*/ 2447231 w 6868353"/>
                <a:gd name="connsiteY6858" fmla="*/ 412779 h 6857985"/>
                <a:gd name="connsiteX6859" fmla="*/ 2558280 w 6868353"/>
                <a:gd name="connsiteY6859" fmla="*/ 379198 h 6857985"/>
                <a:gd name="connsiteX6860" fmla="*/ 2573102 w 6868353"/>
                <a:gd name="connsiteY6860" fmla="*/ 371298 h 6857985"/>
                <a:gd name="connsiteX6861" fmla="*/ 2533615 w 6868353"/>
                <a:gd name="connsiteY6861" fmla="*/ 370354 h 6857985"/>
                <a:gd name="connsiteX6862" fmla="*/ 3543893 w 6868353"/>
                <a:gd name="connsiteY6862" fmla="*/ 369837 h 6857985"/>
                <a:gd name="connsiteX6863" fmla="*/ 3586483 w 6868353"/>
                <a:gd name="connsiteY6863" fmla="*/ 383488 h 6857985"/>
                <a:gd name="connsiteX6864" fmla="*/ 3553611 w 6868353"/>
                <a:gd name="connsiteY6864" fmla="*/ 383927 h 6857985"/>
                <a:gd name="connsiteX6865" fmla="*/ 3529119 w 6868353"/>
                <a:gd name="connsiteY6865" fmla="*/ 372658 h 6857985"/>
                <a:gd name="connsiteX6866" fmla="*/ 3543893 w 6868353"/>
                <a:gd name="connsiteY6866" fmla="*/ 369837 h 6857985"/>
                <a:gd name="connsiteX6867" fmla="*/ 3698919 w 6868353"/>
                <a:gd name="connsiteY6867" fmla="*/ 369161 h 6857985"/>
                <a:gd name="connsiteX6868" fmla="*/ 3749955 w 6868353"/>
                <a:gd name="connsiteY6868" fmla="*/ 379793 h 6857985"/>
                <a:gd name="connsiteX6869" fmla="*/ 3732911 w 6868353"/>
                <a:gd name="connsiteY6869" fmla="*/ 376240 h 6857985"/>
                <a:gd name="connsiteX6870" fmla="*/ 3731793 w 6868353"/>
                <a:gd name="connsiteY6870" fmla="*/ 402416 h 6857985"/>
                <a:gd name="connsiteX6871" fmla="*/ 3698919 w 6868353"/>
                <a:gd name="connsiteY6871" fmla="*/ 369161 h 6857985"/>
                <a:gd name="connsiteX6872" fmla="*/ 3449343 w 6868353"/>
                <a:gd name="connsiteY6872" fmla="*/ 364687 h 6857985"/>
                <a:gd name="connsiteX6873" fmla="*/ 3470905 w 6868353"/>
                <a:gd name="connsiteY6873" fmla="*/ 383757 h 6857985"/>
                <a:gd name="connsiteX6874" fmla="*/ 3449343 w 6868353"/>
                <a:gd name="connsiteY6874" fmla="*/ 364687 h 6857985"/>
                <a:gd name="connsiteX6875" fmla="*/ 4421159 w 6868353"/>
                <a:gd name="connsiteY6875" fmla="*/ 363569 h 6857985"/>
                <a:gd name="connsiteX6876" fmla="*/ 4459837 w 6868353"/>
                <a:gd name="connsiteY6876" fmla="*/ 374795 h 6857985"/>
                <a:gd name="connsiteX6877" fmla="*/ 4486907 w 6868353"/>
                <a:gd name="connsiteY6877" fmla="*/ 387466 h 6857985"/>
                <a:gd name="connsiteX6878" fmla="*/ 4503809 w 6868353"/>
                <a:gd name="connsiteY6878" fmla="*/ 399684 h 6857985"/>
                <a:gd name="connsiteX6879" fmla="*/ 4482121 w 6868353"/>
                <a:gd name="connsiteY6879" fmla="*/ 387622 h 6857985"/>
                <a:gd name="connsiteX6880" fmla="*/ 4448667 w 6868353"/>
                <a:gd name="connsiteY6880" fmla="*/ 379326 h 6857985"/>
                <a:gd name="connsiteX6881" fmla="*/ 4421159 w 6868353"/>
                <a:gd name="connsiteY6881" fmla="*/ 363569 h 6857985"/>
                <a:gd name="connsiteX6882" fmla="*/ 3233744 w 6868353"/>
                <a:gd name="connsiteY6882" fmla="*/ 360242 h 6857985"/>
                <a:gd name="connsiteX6883" fmla="*/ 3295865 w 6868353"/>
                <a:gd name="connsiteY6883" fmla="*/ 376636 h 6857985"/>
                <a:gd name="connsiteX6884" fmla="*/ 3322439 w 6868353"/>
                <a:gd name="connsiteY6884" fmla="*/ 370718 h 6857985"/>
                <a:gd name="connsiteX6885" fmla="*/ 3356189 w 6868353"/>
                <a:gd name="connsiteY6885" fmla="*/ 374045 h 6857985"/>
                <a:gd name="connsiteX6886" fmla="*/ 3386727 w 6868353"/>
                <a:gd name="connsiteY6886" fmla="*/ 380317 h 6857985"/>
                <a:gd name="connsiteX6887" fmla="*/ 3350880 w 6868353"/>
                <a:gd name="connsiteY6887" fmla="*/ 391444 h 6857985"/>
                <a:gd name="connsiteX6888" fmla="*/ 3347695 w 6868353"/>
                <a:gd name="connsiteY6888" fmla="*/ 379920 h 6857985"/>
                <a:gd name="connsiteX6889" fmla="*/ 3331485 w 6868353"/>
                <a:gd name="connsiteY6889" fmla="*/ 386999 h 6857985"/>
                <a:gd name="connsiteX6890" fmla="*/ 3318248 w 6868353"/>
                <a:gd name="connsiteY6890" fmla="*/ 394573 h 6857985"/>
                <a:gd name="connsiteX6891" fmla="*/ 3288476 w 6868353"/>
                <a:gd name="connsiteY6891" fmla="*/ 389137 h 6857985"/>
                <a:gd name="connsiteX6892" fmla="*/ 3229511 w 6868353"/>
                <a:gd name="connsiteY6892" fmla="*/ 398834 h 6857985"/>
                <a:gd name="connsiteX6893" fmla="*/ 3258462 w 6868353"/>
                <a:gd name="connsiteY6893" fmla="*/ 418937 h 6857985"/>
                <a:gd name="connsiteX6894" fmla="*/ 3216727 w 6868353"/>
                <a:gd name="connsiteY6894" fmla="*/ 394446 h 6857985"/>
                <a:gd name="connsiteX6895" fmla="*/ 3220479 w 6868353"/>
                <a:gd name="connsiteY6895" fmla="*/ 405743 h 6857985"/>
                <a:gd name="connsiteX6896" fmla="*/ 3198776 w 6868353"/>
                <a:gd name="connsiteY6896" fmla="*/ 408277 h 6857985"/>
                <a:gd name="connsiteX6897" fmla="*/ 3173180 w 6868353"/>
                <a:gd name="connsiteY6897" fmla="*/ 399783 h 6857985"/>
                <a:gd name="connsiteX6898" fmla="*/ 3164431 w 6868353"/>
                <a:gd name="connsiteY6898" fmla="*/ 407130 h 6857985"/>
                <a:gd name="connsiteX6899" fmla="*/ 3112941 w 6868353"/>
                <a:gd name="connsiteY6899" fmla="*/ 391968 h 6857985"/>
                <a:gd name="connsiteX6900" fmla="*/ 3166823 w 6868353"/>
                <a:gd name="connsiteY6900" fmla="*/ 397900 h 6857985"/>
                <a:gd name="connsiteX6901" fmla="*/ 3113168 w 6868353"/>
                <a:gd name="connsiteY6901" fmla="*/ 377174 h 6857985"/>
                <a:gd name="connsiteX6902" fmla="*/ 3121266 w 6868353"/>
                <a:gd name="connsiteY6902" fmla="*/ 414209 h 6857985"/>
                <a:gd name="connsiteX6903" fmla="*/ 3172727 w 6868353"/>
                <a:gd name="connsiteY6903" fmla="*/ 414577 h 6857985"/>
                <a:gd name="connsiteX6904" fmla="*/ 3187549 w 6868353"/>
                <a:gd name="connsiteY6904" fmla="*/ 424246 h 6857985"/>
                <a:gd name="connsiteX6905" fmla="*/ 3178814 w 6868353"/>
                <a:gd name="connsiteY6905" fmla="*/ 425521 h 6857985"/>
                <a:gd name="connsiteX6906" fmla="*/ 3153246 w 6868353"/>
                <a:gd name="connsiteY6906" fmla="*/ 423666 h 6857985"/>
                <a:gd name="connsiteX6907" fmla="*/ 3167446 w 6868353"/>
                <a:gd name="connsiteY6907" fmla="*/ 430985 h 6857985"/>
                <a:gd name="connsiteX6908" fmla="*/ 3194968 w 6868353"/>
                <a:gd name="connsiteY6908" fmla="*/ 433095 h 6857985"/>
                <a:gd name="connsiteX6909" fmla="*/ 3259538 w 6868353"/>
                <a:gd name="connsiteY6909" fmla="*/ 439352 h 6857985"/>
                <a:gd name="connsiteX6910" fmla="*/ 3269406 w 6868353"/>
                <a:gd name="connsiteY6910" fmla="*/ 452844 h 6857985"/>
                <a:gd name="connsiteX6911" fmla="*/ 3224698 w 6868353"/>
                <a:gd name="connsiteY6911" fmla="*/ 452178 h 6857985"/>
                <a:gd name="connsiteX6912" fmla="*/ 3220932 w 6868353"/>
                <a:gd name="connsiteY6912" fmla="*/ 440867 h 6857985"/>
                <a:gd name="connsiteX6913" fmla="*/ 3226609 w 6868353"/>
                <a:gd name="connsiteY6913" fmla="*/ 457799 h 6857985"/>
                <a:gd name="connsiteX6914" fmla="*/ 3289608 w 6868353"/>
                <a:gd name="connsiteY6914" fmla="*/ 465161 h 6857985"/>
                <a:gd name="connsiteX6915" fmla="*/ 3234693 w 6868353"/>
                <a:gd name="connsiteY6915" fmla="*/ 465642 h 6857985"/>
                <a:gd name="connsiteX6916" fmla="*/ 3205260 w 6868353"/>
                <a:gd name="connsiteY6916" fmla="*/ 460305 h 6857985"/>
                <a:gd name="connsiteX6917" fmla="*/ 3183727 w 6868353"/>
                <a:gd name="connsiteY6917" fmla="*/ 456978 h 6857985"/>
                <a:gd name="connsiteX6918" fmla="*/ 3175445 w 6868353"/>
                <a:gd name="connsiteY6918" fmla="*/ 451187 h 6857985"/>
                <a:gd name="connsiteX6919" fmla="*/ 3186799 w 6868353"/>
                <a:gd name="connsiteY6919" fmla="*/ 438998 h 6857985"/>
                <a:gd name="connsiteX6920" fmla="*/ 3082334 w 6868353"/>
                <a:gd name="connsiteY6920" fmla="*/ 417706 h 6857985"/>
                <a:gd name="connsiteX6921" fmla="*/ 3054331 w 6868353"/>
                <a:gd name="connsiteY6921" fmla="*/ 419447 h 6857985"/>
                <a:gd name="connsiteX6922" fmla="*/ 3069436 w 6868353"/>
                <a:gd name="connsiteY6922" fmla="*/ 428734 h 6857985"/>
                <a:gd name="connsiteX6923" fmla="*/ 3038970 w 6868353"/>
                <a:gd name="connsiteY6923" fmla="*/ 425181 h 6857985"/>
                <a:gd name="connsiteX6924" fmla="*/ 3004781 w 6868353"/>
                <a:gd name="connsiteY6924" fmla="*/ 425577 h 6857985"/>
                <a:gd name="connsiteX6925" fmla="*/ 2938695 w 6868353"/>
                <a:gd name="connsiteY6925" fmla="*/ 395196 h 6857985"/>
                <a:gd name="connsiteX6926" fmla="*/ 3000052 w 6868353"/>
                <a:gd name="connsiteY6926" fmla="*/ 389533 h 6857985"/>
                <a:gd name="connsiteX6927" fmla="*/ 3014436 w 6868353"/>
                <a:gd name="connsiteY6927" fmla="*/ 386135 h 6857985"/>
                <a:gd name="connsiteX6928" fmla="*/ 3028112 w 6868353"/>
                <a:gd name="connsiteY6928" fmla="*/ 383984 h 6857985"/>
                <a:gd name="connsiteX6929" fmla="*/ 3052150 w 6868353"/>
                <a:gd name="connsiteY6929" fmla="*/ 384394 h 6857985"/>
                <a:gd name="connsiteX6930" fmla="*/ 3054274 w 6868353"/>
                <a:gd name="connsiteY6930" fmla="*/ 375192 h 6857985"/>
                <a:gd name="connsiteX6931" fmla="*/ 3124012 w 6868353"/>
                <a:gd name="connsiteY6931" fmla="*/ 375418 h 6857985"/>
                <a:gd name="connsiteX6932" fmla="*/ 3049814 w 6868353"/>
                <a:gd name="connsiteY6932" fmla="*/ 364135 h 6857985"/>
                <a:gd name="connsiteX6933" fmla="*/ 3130977 w 6868353"/>
                <a:gd name="connsiteY6933" fmla="*/ 362507 h 6857985"/>
                <a:gd name="connsiteX6934" fmla="*/ 3160679 w 6868353"/>
                <a:gd name="connsiteY6934" fmla="*/ 370577 h 6857985"/>
                <a:gd name="connsiteX6935" fmla="*/ 3164162 w 6868353"/>
                <a:gd name="connsiteY6935" fmla="*/ 376395 h 6857985"/>
                <a:gd name="connsiteX6936" fmla="*/ 3189177 w 6868353"/>
                <a:gd name="connsiteY6936" fmla="*/ 380104 h 6857985"/>
                <a:gd name="connsiteX6937" fmla="*/ 3160920 w 6868353"/>
                <a:gd name="connsiteY6937" fmla="*/ 381195 h 6857985"/>
                <a:gd name="connsiteX6938" fmla="*/ 3175700 w 6868353"/>
                <a:gd name="connsiteY6938" fmla="*/ 390595 h 6857985"/>
                <a:gd name="connsiteX6939" fmla="*/ 3233971 w 6868353"/>
                <a:gd name="connsiteY6939" fmla="*/ 395408 h 6857985"/>
                <a:gd name="connsiteX6940" fmla="*/ 3187266 w 6868353"/>
                <a:gd name="connsiteY6940" fmla="*/ 374484 h 6857985"/>
                <a:gd name="connsiteX6941" fmla="*/ 3233744 w 6868353"/>
                <a:gd name="connsiteY6941" fmla="*/ 360242 h 6857985"/>
                <a:gd name="connsiteX6942" fmla="*/ 3993997 w 6868353"/>
                <a:gd name="connsiteY6942" fmla="*/ 359633 h 6857985"/>
                <a:gd name="connsiteX6943" fmla="*/ 4056811 w 6868353"/>
                <a:gd name="connsiteY6943" fmla="*/ 394658 h 6857985"/>
                <a:gd name="connsiteX6944" fmla="*/ 4039655 w 6868353"/>
                <a:gd name="connsiteY6944" fmla="*/ 383445 h 6857985"/>
                <a:gd name="connsiteX6945" fmla="*/ 3993997 w 6868353"/>
                <a:gd name="connsiteY6945" fmla="*/ 359633 h 6857985"/>
                <a:gd name="connsiteX6946" fmla="*/ 2584172 w 6868353"/>
                <a:gd name="connsiteY6946" fmla="*/ 350028 h 6857985"/>
                <a:gd name="connsiteX6947" fmla="*/ 2574928 w 6868353"/>
                <a:gd name="connsiteY6947" fmla="*/ 352356 h 6857985"/>
                <a:gd name="connsiteX6948" fmla="*/ 2560106 w 6868353"/>
                <a:gd name="connsiteY6948" fmla="*/ 360227 h 6857985"/>
                <a:gd name="connsiteX6949" fmla="*/ 2615729 w 6868353"/>
                <a:gd name="connsiteY6949" fmla="*/ 366697 h 6857985"/>
                <a:gd name="connsiteX6950" fmla="*/ 2613875 w 6868353"/>
                <a:gd name="connsiteY6950" fmla="*/ 351974 h 6857985"/>
                <a:gd name="connsiteX6951" fmla="*/ 2584172 w 6868353"/>
                <a:gd name="connsiteY6951" fmla="*/ 350028 h 6857985"/>
                <a:gd name="connsiteX6952" fmla="*/ 4732521 w 6868353"/>
                <a:gd name="connsiteY6952" fmla="*/ 349786 h 6857985"/>
                <a:gd name="connsiteX6953" fmla="*/ 4787037 w 6868353"/>
                <a:gd name="connsiteY6953" fmla="*/ 371427 h 6857985"/>
                <a:gd name="connsiteX6954" fmla="*/ 4807819 w 6868353"/>
                <a:gd name="connsiteY6954" fmla="*/ 391190 h 6857985"/>
                <a:gd name="connsiteX6955" fmla="*/ 4730933 w 6868353"/>
                <a:gd name="connsiteY6955" fmla="*/ 351564 h 6857985"/>
                <a:gd name="connsiteX6956" fmla="*/ 4732521 w 6868353"/>
                <a:gd name="connsiteY6956" fmla="*/ 349786 h 6857985"/>
                <a:gd name="connsiteX6957" fmla="*/ 3432103 w 6868353"/>
                <a:gd name="connsiteY6957" fmla="*/ 349343 h 6857985"/>
                <a:gd name="connsiteX6958" fmla="*/ 3451269 w 6868353"/>
                <a:gd name="connsiteY6958" fmla="*/ 350007 h 6857985"/>
                <a:gd name="connsiteX6959" fmla="*/ 3465129 w 6868353"/>
                <a:gd name="connsiteY6959" fmla="*/ 360794 h 6857985"/>
                <a:gd name="connsiteX6960" fmla="*/ 3411715 w 6868353"/>
                <a:gd name="connsiteY6960" fmla="*/ 349540 h 6857985"/>
                <a:gd name="connsiteX6961" fmla="*/ 3432103 w 6868353"/>
                <a:gd name="connsiteY6961" fmla="*/ 349343 h 6857985"/>
                <a:gd name="connsiteX6962" fmla="*/ 3394527 w 6868353"/>
                <a:gd name="connsiteY6962" fmla="*/ 347727 h 6857985"/>
                <a:gd name="connsiteX6963" fmla="*/ 3389657 w 6868353"/>
                <a:gd name="connsiteY6963" fmla="*/ 350941 h 6857985"/>
                <a:gd name="connsiteX6964" fmla="*/ 3380399 w 6868353"/>
                <a:gd name="connsiteY6964" fmla="*/ 377797 h 6857985"/>
                <a:gd name="connsiteX6965" fmla="*/ 3375585 w 6868353"/>
                <a:gd name="connsiteY6965" fmla="*/ 360624 h 6857985"/>
                <a:gd name="connsiteX6966" fmla="*/ 3372443 w 6868353"/>
                <a:gd name="connsiteY6966" fmla="*/ 369600 h 6857985"/>
                <a:gd name="connsiteX6967" fmla="*/ 3325256 w 6868353"/>
                <a:gd name="connsiteY6967" fmla="*/ 361629 h 6857985"/>
                <a:gd name="connsiteX6968" fmla="*/ 3349238 w 6868353"/>
                <a:gd name="connsiteY6968" fmla="*/ 358387 h 6857985"/>
                <a:gd name="connsiteX6969" fmla="*/ 3360352 w 6868353"/>
                <a:gd name="connsiteY6969" fmla="*/ 354423 h 6857985"/>
                <a:gd name="connsiteX6970" fmla="*/ 3394527 w 6868353"/>
                <a:gd name="connsiteY6970" fmla="*/ 347727 h 6857985"/>
                <a:gd name="connsiteX6971" fmla="*/ 1987350 w 6868353"/>
                <a:gd name="connsiteY6971" fmla="*/ 345986 h 6857985"/>
                <a:gd name="connsiteX6972" fmla="*/ 1825845 w 6868353"/>
                <a:gd name="connsiteY6972" fmla="*/ 434242 h 6857985"/>
                <a:gd name="connsiteX6973" fmla="*/ 1917229 w 6868353"/>
                <a:gd name="connsiteY6973" fmla="*/ 386447 h 6857985"/>
                <a:gd name="connsiteX6974" fmla="*/ 1987350 w 6868353"/>
                <a:gd name="connsiteY6974" fmla="*/ 345986 h 6857985"/>
                <a:gd name="connsiteX6975" fmla="*/ 2094208 w 6868353"/>
                <a:gd name="connsiteY6975" fmla="*/ 345094 h 6857985"/>
                <a:gd name="connsiteX6976" fmla="*/ 2042407 w 6868353"/>
                <a:gd name="connsiteY6976" fmla="*/ 378066 h 6857985"/>
                <a:gd name="connsiteX6977" fmla="*/ 2008982 w 6868353"/>
                <a:gd name="connsiteY6977" fmla="*/ 391232 h 6857985"/>
                <a:gd name="connsiteX6978" fmla="*/ 1982310 w 6868353"/>
                <a:gd name="connsiteY6978" fmla="*/ 401383 h 6857985"/>
                <a:gd name="connsiteX6979" fmla="*/ 1946577 w 6868353"/>
                <a:gd name="connsiteY6979" fmla="*/ 416984 h 6857985"/>
                <a:gd name="connsiteX6980" fmla="*/ 1963835 w 6868353"/>
                <a:gd name="connsiteY6980" fmla="*/ 400816 h 6857985"/>
                <a:gd name="connsiteX6981" fmla="*/ 2001620 w 6868353"/>
                <a:gd name="connsiteY6981" fmla="*/ 388471 h 6857985"/>
                <a:gd name="connsiteX6982" fmla="*/ 2033092 w 6868353"/>
                <a:gd name="connsiteY6982" fmla="*/ 374059 h 6857985"/>
                <a:gd name="connsiteX6983" fmla="*/ 2094208 w 6868353"/>
                <a:gd name="connsiteY6983" fmla="*/ 345094 h 6857985"/>
                <a:gd name="connsiteX6984" fmla="*/ 4849611 w 6868353"/>
                <a:gd name="connsiteY6984" fmla="*/ 344358 h 6857985"/>
                <a:gd name="connsiteX6985" fmla="*/ 4880487 w 6868353"/>
                <a:gd name="connsiteY6985" fmla="*/ 354693 h 6857985"/>
                <a:gd name="connsiteX6986" fmla="*/ 4917283 w 6868353"/>
                <a:gd name="connsiteY6986" fmla="*/ 369982 h 6857985"/>
                <a:gd name="connsiteX6987" fmla="*/ 5000725 w 6868353"/>
                <a:gd name="connsiteY6987" fmla="*/ 408348 h 6857985"/>
                <a:gd name="connsiteX6988" fmla="*/ 5042715 w 6868353"/>
                <a:gd name="connsiteY6988" fmla="*/ 429485 h 6857985"/>
                <a:gd name="connsiteX6989" fmla="*/ 5082243 w 6868353"/>
                <a:gd name="connsiteY6989" fmla="*/ 449800 h 6857985"/>
                <a:gd name="connsiteX6990" fmla="*/ 5146997 w 6868353"/>
                <a:gd name="connsiteY6990" fmla="*/ 479813 h 6857985"/>
                <a:gd name="connsiteX6991" fmla="*/ 5027015 w 6868353"/>
                <a:gd name="connsiteY6991" fmla="*/ 423581 h 6857985"/>
                <a:gd name="connsiteX6992" fmla="*/ 4984133 w 6868353"/>
                <a:gd name="connsiteY6992" fmla="*/ 407003 h 6857985"/>
                <a:gd name="connsiteX6993" fmla="*/ 4937203 w 6868353"/>
                <a:gd name="connsiteY6993" fmla="*/ 387254 h 6857985"/>
                <a:gd name="connsiteX6994" fmla="*/ 4890923 w 6868353"/>
                <a:gd name="connsiteY6994" fmla="*/ 365664 h 6857985"/>
                <a:gd name="connsiteX6995" fmla="*/ 4849611 w 6868353"/>
                <a:gd name="connsiteY6995" fmla="*/ 344358 h 6857985"/>
                <a:gd name="connsiteX6996" fmla="*/ 3047606 w 6868353"/>
                <a:gd name="connsiteY6996" fmla="*/ 343834 h 6857985"/>
                <a:gd name="connsiteX6997" fmla="*/ 3019009 w 6868353"/>
                <a:gd name="connsiteY6997" fmla="*/ 360454 h 6857985"/>
                <a:gd name="connsiteX6998" fmla="*/ 3018768 w 6868353"/>
                <a:gd name="connsiteY6998" fmla="*/ 345702 h 6857985"/>
                <a:gd name="connsiteX6999" fmla="*/ 3043231 w 6868353"/>
                <a:gd name="connsiteY6999" fmla="*/ 347514 h 6857985"/>
                <a:gd name="connsiteX7000" fmla="*/ 3047606 w 6868353"/>
                <a:gd name="connsiteY7000" fmla="*/ 343834 h 6857985"/>
                <a:gd name="connsiteX7001" fmla="*/ 3610905 w 6868353"/>
                <a:gd name="connsiteY7001" fmla="*/ 342446 h 6857985"/>
                <a:gd name="connsiteX7002" fmla="*/ 3753043 w 6868353"/>
                <a:gd name="connsiteY7002" fmla="*/ 365338 h 6857985"/>
                <a:gd name="connsiteX7003" fmla="*/ 3703959 w 6868353"/>
                <a:gd name="connsiteY7003" fmla="*/ 366471 h 6857985"/>
                <a:gd name="connsiteX7004" fmla="*/ 3730107 w 6868353"/>
                <a:gd name="connsiteY7004" fmla="*/ 358670 h 6857985"/>
                <a:gd name="connsiteX7005" fmla="*/ 3689759 w 6868353"/>
                <a:gd name="connsiteY7005" fmla="*/ 348434 h 6857985"/>
                <a:gd name="connsiteX7006" fmla="*/ 3691855 w 6868353"/>
                <a:gd name="connsiteY7006" fmla="*/ 360185 h 6857985"/>
                <a:gd name="connsiteX7007" fmla="*/ 3664971 w 6868353"/>
                <a:gd name="connsiteY7007" fmla="*/ 362351 h 6857985"/>
                <a:gd name="connsiteX7008" fmla="*/ 3625587 w 6868353"/>
                <a:gd name="connsiteY7008" fmla="*/ 359760 h 6857985"/>
                <a:gd name="connsiteX7009" fmla="*/ 3674725 w 6868353"/>
                <a:gd name="connsiteY7009" fmla="*/ 356660 h 6857985"/>
                <a:gd name="connsiteX7010" fmla="*/ 3662593 w 6868353"/>
                <a:gd name="connsiteY7010" fmla="*/ 350657 h 6857985"/>
                <a:gd name="connsiteX7011" fmla="*/ 3610905 w 6868353"/>
                <a:gd name="connsiteY7011" fmla="*/ 342446 h 6857985"/>
                <a:gd name="connsiteX7012" fmla="*/ 2555273 w 6868353"/>
                <a:gd name="connsiteY7012" fmla="*/ 337967 h 6857985"/>
                <a:gd name="connsiteX7013" fmla="*/ 2501538 w 6868353"/>
                <a:gd name="connsiteY7013" fmla="*/ 339530 h 6857985"/>
                <a:gd name="connsiteX7014" fmla="*/ 2491755 w 6868353"/>
                <a:gd name="connsiteY7014" fmla="*/ 350544 h 6857985"/>
                <a:gd name="connsiteX7015" fmla="*/ 2432281 w 6868353"/>
                <a:gd name="connsiteY7015" fmla="*/ 368623 h 6857985"/>
                <a:gd name="connsiteX7016" fmla="*/ 2470180 w 6868353"/>
                <a:gd name="connsiteY7016" fmla="*/ 363243 h 6857985"/>
                <a:gd name="connsiteX7017" fmla="*/ 2518710 w 6868353"/>
                <a:gd name="connsiteY7017" fmla="*/ 346184 h 6857985"/>
                <a:gd name="connsiteX7018" fmla="*/ 2582984 w 6868353"/>
                <a:gd name="connsiteY7018" fmla="*/ 343635 h 6857985"/>
                <a:gd name="connsiteX7019" fmla="*/ 2555273 w 6868353"/>
                <a:gd name="connsiteY7019" fmla="*/ 337967 h 6857985"/>
                <a:gd name="connsiteX7020" fmla="*/ 2680144 w 6868353"/>
                <a:gd name="connsiteY7020" fmla="*/ 335367 h 6857985"/>
                <a:gd name="connsiteX7021" fmla="*/ 2670956 w 6868353"/>
                <a:gd name="connsiteY7021" fmla="*/ 335580 h 6857985"/>
                <a:gd name="connsiteX7022" fmla="*/ 2657705 w 6868353"/>
                <a:gd name="connsiteY7022" fmla="*/ 337930 h 6857985"/>
                <a:gd name="connsiteX7023" fmla="*/ 2631713 w 6868353"/>
                <a:gd name="connsiteY7023" fmla="*/ 349341 h 6857985"/>
                <a:gd name="connsiteX7024" fmla="*/ 2657507 w 6868353"/>
                <a:gd name="connsiteY7024" fmla="*/ 350572 h 6857985"/>
                <a:gd name="connsiteX7025" fmla="*/ 2688256 w 6868353"/>
                <a:gd name="connsiteY7025" fmla="*/ 347132 h 6857985"/>
                <a:gd name="connsiteX7026" fmla="*/ 2688851 w 6868353"/>
                <a:gd name="connsiteY7026" fmla="*/ 338270 h 6857985"/>
                <a:gd name="connsiteX7027" fmla="*/ 2680144 w 6868353"/>
                <a:gd name="connsiteY7027" fmla="*/ 335367 h 6857985"/>
                <a:gd name="connsiteX7028" fmla="*/ 3726073 w 6868353"/>
                <a:gd name="connsiteY7028" fmla="*/ 335198 h 6857985"/>
                <a:gd name="connsiteX7029" fmla="*/ 3774291 w 6868353"/>
                <a:gd name="connsiteY7029" fmla="*/ 360355 h 6857985"/>
                <a:gd name="connsiteX7030" fmla="*/ 3790375 w 6868353"/>
                <a:gd name="connsiteY7030" fmla="*/ 358090 h 6857985"/>
                <a:gd name="connsiteX7031" fmla="*/ 3798175 w 6868353"/>
                <a:gd name="connsiteY7031" fmla="*/ 372941 h 6857985"/>
                <a:gd name="connsiteX7032" fmla="*/ 3726073 w 6868353"/>
                <a:gd name="connsiteY7032" fmla="*/ 335198 h 6857985"/>
                <a:gd name="connsiteX7033" fmla="*/ 2334477 w 6868353"/>
                <a:gd name="connsiteY7033" fmla="*/ 329811 h 6857985"/>
                <a:gd name="connsiteX7034" fmla="*/ 2336991 w 6868353"/>
                <a:gd name="connsiteY7034" fmla="*/ 331589 h 6857985"/>
                <a:gd name="connsiteX7035" fmla="*/ 2334118 w 6868353"/>
                <a:gd name="connsiteY7035" fmla="*/ 330414 h 6857985"/>
                <a:gd name="connsiteX7036" fmla="*/ 3507047 w 6868353"/>
                <a:gd name="connsiteY7036" fmla="*/ 326378 h 6857985"/>
                <a:gd name="connsiteX7037" fmla="*/ 3532021 w 6868353"/>
                <a:gd name="connsiteY7037" fmla="*/ 337633 h 6857985"/>
                <a:gd name="connsiteX7038" fmla="*/ 3503707 w 6868353"/>
                <a:gd name="connsiteY7038" fmla="*/ 335170 h 6857985"/>
                <a:gd name="connsiteX7039" fmla="*/ 3497491 w 6868353"/>
                <a:gd name="connsiteY7039" fmla="*/ 332607 h 6857985"/>
                <a:gd name="connsiteX7040" fmla="*/ 3468923 w 6868353"/>
                <a:gd name="connsiteY7040" fmla="*/ 331404 h 6857985"/>
                <a:gd name="connsiteX7041" fmla="*/ 3507047 w 6868353"/>
                <a:gd name="connsiteY7041" fmla="*/ 326378 h 6857985"/>
                <a:gd name="connsiteX7042" fmla="*/ 2016472 w 6868353"/>
                <a:gd name="connsiteY7042" fmla="*/ 324991 h 6857985"/>
                <a:gd name="connsiteX7043" fmla="*/ 1931996 w 6868353"/>
                <a:gd name="connsiteY7043" fmla="*/ 355217 h 6857985"/>
                <a:gd name="connsiteX7044" fmla="*/ 1953685 w 6868353"/>
                <a:gd name="connsiteY7044" fmla="*/ 345831 h 6857985"/>
                <a:gd name="connsiteX7045" fmla="*/ 1977653 w 6868353"/>
                <a:gd name="connsiteY7045" fmla="*/ 334519 h 6857985"/>
                <a:gd name="connsiteX7046" fmla="*/ 2016472 w 6868353"/>
                <a:gd name="connsiteY7046" fmla="*/ 324991 h 6857985"/>
                <a:gd name="connsiteX7047" fmla="*/ 4924431 w 6868353"/>
                <a:gd name="connsiteY7047" fmla="*/ 323957 h 6857985"/>
                <a:gd name="connsiteX7048" fmla="*/ 4979207 w 6868353"/>
                <a:gd name="connsiteY7048" fmla="*/ 351634 h 6857985"/>
                <a:gd name="connsiteX7049" fmla="*/ 5015095 w 6868353"/>
                <a:gd name="connsiteY7049" fmla="*/ 373818 h 6857985"/>
                <a:gd name="connsiteX7050" fmla="*/ 5031359 w 6868353"/>
                <a:gd name="connsiteY7050" fmla="*/ 384111 h 6857985"/>
                <a:gd name="connsiteX7051" fmla="*/ 5044839 w 6868353"/>
                <a:gd name="connsiteY7051" fmla="*/ 393270 h 6857985"/>
                <a:gd name="connsiteX7052" fmla="*/ 5030015 w 6868353"/>
                <a:gd name="connsiteY7052" fmla="*/ 384125 h 6857985"/>
                <a:gd name="connsiteX7053" fmla="*/ 5014075 w 6868353"/>
                <a:gd name="connsiteY7053" fmla="*/ 375588 h 6857985"/>
                <a:gd name="connsiteX7054" fmla="*/ 4981343 w 6868353"/>
                <a:gd name="connsiteY7054" fmla="*/ 358614 h 6857985"/>
                <a:gd name="connsiteX7055" fmla="*/ 4924431 w 6868353"/>
                <a:gd name="connsiteY7055" fmla="*/ 323957 h 6857985"/>
                <a:gd name="connsiteX7056" fmla="*/ 3277204 w 6868353"/>
                <a:gd name="connsiteY7056" fmla="*/ 317361 h 6857985"/>
                <a:gd name="connsiteX7057" fmla="*/ 3332392 w 6868353"/>
                <a:gd name="connsiteY7057" fmla="*/ 328657 h 6857985"/>
                <a:gd name="connsiteX7058" fmla="*/ 3271601 w 6868353"/>
                <a:gd name="connsiteY7058" fmla="*/ 317856 h 6857985"/>
                <a:gd name="connsiteX7059" fmla="*/ 3277204 w 6868353"/>
                <a:gd name="connsiteY7059" fmla="*/ 317361 h 6857985"/>
                <a:gd name="connsiteX7060" fmla="*/ 2356673 w 6868353"/>
                <a:gd name="connsiteY7060" fmla="*/ 316195 h 6857985"/>
                <a:gd name="connsiteX7061" fmla="*/ 2378143 w 6868353"/>
                <a:gd name="connsiteY7061" fmla="*/ 317501 h 6857985"/>
                <a:gd name="connsiteX7062" fmla="*/ 2345384 w 6868353"/>
                <a:gd name="connsiteY7062" fmla="*/ 320616 h 6857985"/>
                <a:gd name="connsiteX7063" fmla="*/ 2336883 w 6868353"/>
                <a:gd name="connsiteY7063" fmla="*/ 325772 h 6857985"/>
                <a:gd name="connsiteX7064" fmla="*/ 2334477 w 6868353"/>
                <a:gd name="connsiteY7064" fmla="*/ 329811 h 6857985"/>
                <a:gd name="connsiteX7065" fmla="*/ 2327036 w 6868353"/>
                <a:gd name="connsiteY7065" fmla="*/ 324551 h 6857985"/>
                <a:gd name="connsiteX7066" fmla="*/ 2356673 w 6868353"/>
                <a:gd name="connsiteY7066" fmla="*/ 316195 h 6857985"/>
                <a:gd name="connsiteX7067" fmla="*/ 2516487 w 6868353"/>
                <a:gd name="connsiteY7067" fmla="*/ 314641 h 6857985"/>
                <a:gd name="connsiteX7068" fmla="*/ 2553890 w 6868353"/>
                <a:gd name="connsiteY7068" fmla="*/ 316312 h 6857985"/>
                <a:gd name="connsiteX7069" fmla="*/ 2499230 w 6868353"/>
                <a:gd name="connsiteY7069" fmla="*/ 324976 h 6857985"/>
                <a:gd name="connsiteX7070" fmla="*/ 2474922 w 6868353"/>
                <a:gd name="connsiteY7070" fmla="*/ 318379 h 6857985"/>
                <a:gd name="connsiteX7071" fmla="*/ 2516487 w 6868353"/>
                <a:gd name="connsiteY7071" fmla="*/ 314641 h 6857985"/>
                <a:gd name="connsiteX7072" fmla="*/ 4242331 w 6868353"/>
                <a:gd name="connsiteY7072" fmla="*/ 313776 h 6857985"/>
                <a:gd name="connsiteX7073" fmla="*/ 4275257 w 6868353"/>
                <a:gd name="connsiteY7073" fmla="*/ 318960 h 6857985"/>
                <a:gd name="connsiteX7074" fmla="*/ 4326195 w 6868353"/>
                <a:gd name="connsiteY7074" fmla="*/ 343763 h 6857985"/>
                <a:gd name="connsiteX7075" fmla="*/ 4314869 w 6868353"/>
                <a:gd name="connsiteY7075" fmla="*/ 323759 h 6857985"/>
                <a:gd name="connsiteX7076" fmla="*/ 4335793 w 6868353"/>
                <a:gd name="connsiteY7076" fmla="*/ 330710 h 6857985"/>
                <a:gd name="connsiteX7077" fmla="*/ 4346723 w 6868353"/>
                <a:gd name="connsiteY7077" fmla="*/ 336798 h 6857985"/>
                <a:gd name="connsiteX7078" fmla="*/ 4353319 w 6868353"/>
                <a:gd name="connsiteY7078" fmla="*/ 346085 h 6857985"/>
                <a:gd name="connsiteX7079" fmla="*/ 4404171 w 6868353"/>
                <a:gd name="connsiteY7079" fmla="*/ 368354 h 6857985"/>
                <a:gd name="connsiteX7080" fmla="*/ 4398353 w 6868353"/>
                <a:gd name="connsiteY7080" fmla="*/ 375928 h 6857985"/>
                <a:gd name="connsiteX7081" fmla="*/ 4347727 w 6868353"/>
                <a:gd name="connsiteY7081" fmla="*/ 352059 h 6857985"/>
                <a:gd name="connsiteX7082" fmla="*/ 4333273 w 6868353"/>
                <a:gd name="connsiteY7082" fmla="*/ 346623 h 6857985"/>
                <a:gd name="connsiteX7083" fmla="*/ 4318861 w 6868353"/>
                <a:gd name="connsiteY7083" fmla="*/ 341710 h 6857985"/>
                <a:gd name="connsiteX7084" fmla="*/ 4292315 w 6868353"/>
                <a:gd name="connsiteY7084" fmla="*/ 331177 h 6857985"/>
                <a:gd name="connsiteX7085" fmla="*/ 4281103 w 6868353"/>
                <a:gd name="connsiteY7085" fmla="*/ 334929 h 6857985"/>
                <a:gd name="connsiteX7086" fmla="*/ 4230195 w 6868353"/>
                <a:gd name="connsiteY7086" fmla="*/ 316227 h 6857985"/>
                <a:gd name="connsiteX7087" fmla="*/ 4242331 w 6868353"/>
                <a:gd name="connsiteY7087" fmla="*/ 313776 h 6857985"/>
                <a:gd name="connsiteX7088" fmla="*/ 2457523 w 6868353"/>
                <a:gd name="connsiteY7088" fmla="*/ 312462 h 6857985"/>
                <a:gd name="connsiteX7089" fmla="*/ 2471708 w 6868353"/>
                <a:gd name="connsiteY7089" fmla="*/ 313368 h 6857985"/>
                <a:gd name="connsiteX7090" fmla="*/ 2446508 w 6868353"/>
                <a:gd name="connsiteY7090" fmla="*/ 316596 h 6857985"/>
                <a:gd name="connsiteX7091" fmla="*/ 2434687 w 6868353"/>
                <a:gd name="connsiteY7091" fmla="*/ 330357 h 6857985"/>
                <a:gd name="connsiteX7092" fmla="*/ 2402423 w 6868353"/>
                <a:gd name="connsiteY7092" fmla="*/ 333216 h 6857985"/>
                <a:gd name="connsiteX7093" fmla="*/ 2390262 w 6868353"/>
                <a:gd name="connsiteY7093" fmla="*/ 356533 h 6857985"/>
                <a:gd name="connsiteX7094" fmla="*/ 2364949 w 6868353"/>
                <a:gd name="connsiteY7094" fmla="*/ 359945 h 6857985"/>
                <a:gd name="connsiteX7095" fmla="*/ 2361226 w 6868353"/>
                <a:gd name="connsiteY7095" fmla="*/ 364475 h 6857985"/>
                <a:gd name="connsiteX7096" fmla="*/ 2346262 w 6868353"/>
                <a:gd name="connsiteY7096" fmla="*/ 366160 h 6857985"/>
                <a:gd name="connsiteX7097" fmla="*/ 2322605 w 6868353"/>
                <a:gd name="connsiteY7097" fmla="*/ 371186 h 6857985"/>
                <a:gd name="connsiteX7098" fmla="*/ 2260597 w 6868353"/>
                <a:gd name="connsiteY7098" fmla="*/ 390949 h 6857985"/>
                <a:gd name="connsiteX7099" fmla="*/ 2296740 w 6868353"/>
                <a:gd name="connsiteY7099" fmla="*/ 374470 h 6857985"/>
                <a:gd name="connsiteX7100" fmla="*/ 2350650 w 6868353"/>
                <a:gd name="connsiteY7100" fmla="*/ 359181 h 6857985"/>
                <a:gd name="connsiteX7101" fmla="*/ 2330561 w 6868353"/>
                <a:gd name="connsiteY7101" fmla="*/ 354933 h 6857985"/>
                <a:gd name="connsiteX7102" fmla="*/ 2322407 w 6868353"/>
                <a:gd name="connsiteY7102" fmla="*/ 348350 h 6857985"/>
                <a:gd name="connsiteX7103" fmla="*/ 2275589 w 6868353"/>
                <a:gd name="connsiteY7103" fmla="*/ 362210 h 6857985"/>
                <a:gd name="connsiteX7104" fmla="*/ 2286335 w 6868353"/>
                <a:gd name="connsiteY7104" fmla="*/ 357552 h 6857985"/>
                <a:gd name="connsiteX7105" fmla="*/ 2315640 w 6868353"/>
                <a:gd name="connsiteY7105" fmla="*/ 338568 h 6857985"/>
                <a:gd name="connsiteX7106" fmla="*/ 2300987 w 6868353"/>
                <a:gd name="connsiteY7106" fmla="*/ 348053 h 6857985"/>
                <a:gd name="connsiteX7107" fmla="*/ 2343940 w 6868353"/>
                <a:gd name="connsiteY7107" fmla="*/ 349256 h 6857985"/>
                <a:gd name="connsiteX7108" fmla="*/ 2373132 w 6868353"/>
                <a:gd name="connsiteY7108" fmla="*/ 341215 h 6857985"/>
                <a:gd name="connsiteX7109" fmla="*/ 2384684 w 6868353"/>
                <a:gd name="connsiteY7109" fmla="*/ 327497 h 6857985"/>
                <a:gd name="connsiteX7110" fmla="*/ 2457523 w 6868353"/>
                <a:gd name="connsiteY7110" fmla="*/ 312462 h 6857985"/>
                <a:gd name="connsiteX7111" fmla="*/ 2578586 w 6868353"/>
                <a:gd name="connsiteY7111" fmla="*/ 307634 h 6857985"/>
                <a:gd name="connsiteX7112" fmla="*/ 2575961 w 6868353"/>
                <a:gd name="connsiteY7112" fmla="*/ 309163 h 6857985"/>
                <a:gd name="connsiteX7113" fmla="*/ 2570616 w 6868353"/>
                <a:gd name="connsiteY7113" fmla="*/ 308273 h 6857985"/>
                <a:gd name="connsiteX7114" fmla="*/ 2553073 w 6868353"/>
                <a:gd name="connsiteY7114" fmla="*/ 306942 h 6857985"/>
                <a:gd name="connsiteX7115" fmla="*/ 2567017 w 6868353"/>
                <a:gd name="connsiteY7115" fmla="*/ 307674 h 6857985"/>
                <a:gd name="connsiteX7116" fmla="*/ 2570616 w 6868353"/>
                <a:gd name="connsiteY7116" fmla="*/ 308273 h 6857985"/>
                <a:gd name="connsiteX7117" fmla="*/ 2543796 w 6868353"/>
                <a:gd name="connsiteY7117" fmla="*/ 310423 h 6857985"/>
                <a:gd name="connsiteX7118" fmla="*/ 2553073 w 6868353"/>
                <a:gd name="connsiteY7118" fmla="*/ 306942 h 6857985"/>
                <a:gd name="connsiteX7119" fmla="*/ 2605905 w 6868353"/>
                <a:gd name="connsiteY7119" fmla="*/ 298648 h 6857985"/>
                <a:gd name="connsiteX7120" fmla="*/ 2619381 w 6868353"/>
                <a:gd name="connsiteY7120" fmla="*/ 304364 h 6857985"/>
                <a:gd name="connsiteX7121" fmla="*/ 2578586 w 6868353"/>
                <a:gd name="connsiteY7121" fmla="*/ 307634 h 6857985"/>
                <a:gd name="connsiteX7122" fmla="*/ 2580372 w 6868353"/>
                <a:gd name="connsiteY7122" fmla="*/ 306593 h 6857985"/>
                <a:gd name="connsiteX7123" fmla="*/ 2566108 w 6868353"/>
                <a:gd name="connsiteY7123" fmla="*/ 303189 h 6857985"/>
                <a:gd name="connsiteX7124" fmla="*/ 2605905 w 6868353"/>
                <a:gd name="connsiteY7124" fmla="*/ 298648 h 6857985"/>
                <a:gd name="connsiteX7125" fmla="*/ 4069565 w 6868353"/>
                <a:gd name="connsiteY7125" fmla="*/ 295117 h 6857985"/>
                <a:gd name="connsiteX7126" fmla="*/ 4073525 w 6868353"/>
                <a:gd name="connsiteY7126" fmla="*/ 296536 h 6857985"/>
                <a:gd name="connsiteX7127" fmla="*/ 4072045 w 6868353"/>
                <a:gd name="connsiteY7127" fmla="*/ 296832 h 6857985"/>
                <a:gd name="connsiteX7128" fmla="*/ 4257999 w 6868353"/>
                <a:gd name="connsiteY7128" fmla="*/ 294907 h 6857985"/>
                <a:gd name="connsiteX7129" fmla="*/ 4303571 w 6868353"/>
                <a:gd name="connsiteY7129" fmla="*/ 321551 h 6857985"/>
                <a:gd name="connsiteX7130" fmla="*/ 4258297 w 6868353"/>
                <a:gd name="connsiteY7130" fmla="*/ 312745 h 6857985"/>
                <a:gd name="connsiteX7131" fmla="*/ 4257999 w 6868353"/>
                <a:gd name="connsiteY7131" fmla="*/ 294907 h 6857985"/>
                <a:gd name="connsiteX7132" fmla="*/ 4417465 w 6868353"/>
                <a:gd name="connsiteY7132" fmla="*/ 293717 h 6857985"/>
                <a:gd name="connsiteX7133" fmla="*/ 4514003 w 6868353"/>
                <a:gd name="connsiteY7133" fmla="*/ 320715 h 6857985"/>
                <a:gd name="connsiteX7134" fmla="*/ 4509047 w 6868353"/>
                <a:gd name="connsiteY7134" fmla="*/ 304420 h 6857985"/>
                <a:gd name="connsiteX7135" fmla="*/ 4593551 w 6868353"/>
                <a:gd name="connsiteY7135" fmla="*/ 332140 h 6857985"/>
                <a:gd name="connsiteX7136" fmla="*/ 4666149 w 6868353"/>
                <a:gd name="connsiteY7136" fmla="*/ 363186 h 6857985"/>
                <a:gd name="connsiteX7137" fmla="*/ 4645211 w 6868353"/>
                <a:gd name="connsiteY7137" fmla="*/ 338581 h 6857985"/>
                <a:gd name="connsiteX7138" fmla="*/ 4675167 w 6868353"/>
                <a:gd name="connsiteY7138" fmla="*/ 349100 h 6857985"/>
                <a:gd name="connsiteX7139" fmla="*/ 4691023 w 6868353"/>
                <a:gd name="connsiteY7139" fmla="*/ 360950 h 6857985"/>
                <a:gd name="connsiteX7140" fmla="*/ 4710559 w 6868353"/>
                <a:gd name="connsiteY7140" fmla="*/ 378377 h 6857985"/>
                <a:gd name="connsiteX7141" fmla="*/ 4669591 w 6868353"/>
                <a:gd name="connsiteY7141" fmla="*/ 371157 h 6857985"/>
                <a:gd name="connsiteX7142" fmla="*/ 4621187 w 6868353"/>
                <a:gd name="connsiteY7142" fmla="*/ 349567 h 6857985"/>
                <a:gd name="connsiteX7143" fmla="*/ 4609407 w 6868353"/>
                <a:gd name="connsiteY7143" fmla="*/ 352101 h 6857985"/>
                <a:gd name="connsiteX7144" fmla="*/ 4603037 w 6868353"/>
                <a:gd name="connsiteY7144" fmla="*/ 359322 h 6857985"/>
                <a:gd name="connsiteX7145" fmla="*/ 4592703 w 6868353"/>
                <a:gd name="connsiteY7145" fmla="*/ 344046 h 6857985"/>
                <a:gd name="connsiteX7146" fmla="*/ 4502663 w 6868353"/>
                <a:gd name="connsiteY7146" fmla="*/ 317799 h 6857985"/>
                <a:gd name="connsiteX7147" fmla="*/ 4512135 w 6868353"/>
                <a:gd name="connsiteY7147" fmla="*/ 334122 h 6857985"/>
                <a:gd name="connsiteX7148" fmla="*/ 4518307 w 6868353"/>
                <a:gd name="connsiteY7148" fmla="*/ 349312 h 6857985"/>
                <a:gd name="connsiteX7149" fmla="*/ 4497239 w 6868353"/>
                <a:gd name="connsiteY7149" fmla="*/ 336656 h 6857985"/>
                <a:gd name="connsiteX7150" fmla="*/ 4484923 w 6868353"/>
                <a:gd name="connsiteY7150" fmla="*/ 328360 h 6857985"/>
                <a:gd name="connsiteX7151" fmla="*/ 4502167 w 6868353"/>
                <a:gd name="connsiteY7151" fmla="*/ 329691 h 6857985"/>
                <a:gd name="connsiteX7152" fmla="*/ 4463065 w 6868353"/>
                <a:gd name="connsiteY7152" fmla="*/ 304944 h 6857985"/>
                <a:gd name="connsiteX7153" fmla="*/ 4445525 w 6868353"/>
                <a:gd name="connsiteY7153" fmla="*/ 309588 h 6857985"/>
                <a:gd name="connsiteX7154" fmla="*/ 4417465 w 6868353"/>
                <a:gd name="connsiteY7154" fmla="*/ 293717 h 6857985"/>
                <a:gd name="connsiteX7155" fmla="*/ 4078927 w 6868353"/>
                <a:gd name="connsiteY7155" fmla="*/ 292980 h 6857985"/>
                <a:gd name="connsiteX7156" fmla="*/ 4094697 w 6868353"/>
                <a:gd name="connsiteY7156" fmla="*/ 300032 h 6857985"/>
                <a:gd name="connsiteX7157" fmla="*/ 4089289 w 6868353"/>
                <a:gd name="connsiteY7157" fmla="*/ 302184 h 6857985"/>
                <a:gd name="connsiteX7158" fmla="*/ 4073525 w 6868353"/>
                <a:gd name="connsiteY7158" fmla="*/ 296536 h 6857985"/>
                <a:gd name="connsiteX7159" fmla="*/ 4077867 w 6868353"/>
                <a:gd name="connsiteY7159" fmla="*/ 295670 h 6857985"/>
                <a:gd name="connsiteX7160" fmla="*/ 4078927 w 6868353"/>
                <a:gd name="connsiteY7160" fmla="*/ 292980 h 6857985"/>
                <a:gd name="connsiteX7161" fmla="*/ 4645899 w 6868353"/>
                <a:gd name="connsiteY7161" fmla="*/ 291078 h 6857985"/>
                <a:gd name="connsiteX7162" fmla="*/ 4666575 w 6868353"/>
                <a:gd name="connsiteY7162" fmla="*/ 293350 h 6857985"/>
                <a:gd name="connsiteX7163" fmla="*/ 4687753 w 6868353"/>
                <a:gd name="connsiteY7163" fmla="*/ 307068 h 6857985"/>
                <a:gd name="connsiteX7164" fmla="*/ 4722451 w 6868353"/>
                <a:gd name="connsiteY7164" fmla="*/ 323887 h 6857985"/>
                <a:gd name="connsiteX7165" fmla="*/ 4835115 w 6868353"/>
                <a:gd name="connsiteY7165" fmla="*/ 363881 h 6857985"/>
                <a:gd name="connsiteX7166" fmla="*/ 4749239 w 6868353"/>
                <a:gd name="connsiteY7166" fmla="*/ 336501 h 6857985"/>
                <a:gd name="connsiteX7167" fmla="*/ 4695143 w 6868353"/>
                <a:gd name="connsiteY7167" fmla="*/ 315563 h 6857985"/>
                <a:gd name="connsiteX7168" fmla="*/ 4643229 w 6868353"/>
                <a:gd name="connsiteY7168" fmla="*/ 292373 h 6857985"/>
                <a:gd name="connsiteX7169" fmla="*/ 4645899 w 6868353"/>
                <a:gd name="connsiteY7169" fmla="*/ 291078 h 6857985"/>
                <a:gd name="connsiteX7170" fmla="*/ 4139051 w 6868353"/>
                <a:gd name="connsiteY7170" fmla="*/ 288678 h 6857985"/>
                <a:gd name="connsiteX7171" fmla="*/ 4161829 w 6868353"/>
                <a:gd name="connsiteY7171" fmla="*/ 291977 h 6857985"/>
                <a:gd name="connsiteX7172" fmla="*/ 4189549 w 6868353"/>
                <a:gd name="connsiteY7172" fmla="*/ 301660 h 6857985"/>
                <a:gd name="connsiteX7173" fmla="*/ 4230449 w 6868353"/>
                <a:gd name="connsiteY7173" fmla="*/ 322245 h 6857985"/>
                <a:gd name="connsiteX7174" fmla="*/ 4208053 w 6868353"/>
                <a:gd name="connsiteY7174" fmla="*/ 323901 h 6857985"/>
                <a:gd name="connsiteX7175" fmla="*/ 4170295 w 6868353"/>
                <a:gd name="connsiteY7175" fmla="*/ 314812 h 6857985"/>
                <a:gd name="connsiteX7176" fmla="*/ 4149371 w 6868353"/>
                <a:gd name="connsiteY7176" fmla="*/ 313411 h 6857985"/>
                <a:gd name="connsiteX7177" fmla="*/ 4100259 w 6868353"/>
                <a:gd name="connsiteY7177" fmla="*/ 297838 h 6857985"/>
                <a:gd name="connsiteX7178" fmla="*/ 4134591 w 6868353"/>
                <a:gd name="connsiteY7178" fmla="*/ 308611 h 6857985"/>
                <a:gd name="connsiteX7179" fmla="*/ 4133955 w 6868353"/>
                <a:gd name="connsiteY7179" fmla="*/ 296776 h 6857985"/>
                <a:gd name="connsiteX7180" fmla="*/ 4162863 w 6868353"/>
                <a:gd name="connsiteY7180" fmla="*/ 309786 h 6857985"/>
                <a:gd name="connsiteX7181" fmla="*/ 4139051 w 6868353"/>
                <a:gd name="connsiteY7181" fmla="*/ 288678 h 6857985"/>
                <a:gd name="connsiteX7182" fmla="*/ 3358678 w 6868353"/>
                <a:gd name="connsiteY7182" fmla="*/ 275190 h 6857985"/>
                <a:gd name="connsiteX7183" fmla="*/ 3381531 w 6868353"/>
                <a:gd name="connsiteY7183" fmla="*/ 281458 h 6857985"/>
                <a:gd name="connsiteX7184" fmla="*/ 3408953 w 6868353"/>
                <a:gd name="connsiteY7184" fmla="*/ 276772 h 6857985"/>
                <a:gd name="connsiteX7185" fmla="*/ 3434635 w 6868353"/>
                <a:gd name="connsiteY7185" fmla="*/ 286852 h 6857985"/>
                <a:gd name="connsiteX7186" fmla="*/ 3357378 w 6868353"/>
                <a:gd name="connsiteY7186" fmla="*/ 277182 h 6857985"/>
                <a:gd name="connsiteX7187" fmla="*/ 3358678 w 6868353"/>
                <a:gd name="connsiteY7187" fmla="*/ 275190 h 6857985"/>
                <a:gd name="connsiteX7188" fmla="*/ 2685028 w 6868353"/>
                <a:gd name="connsiteY7188" fmla="*/ 269509 h 6857985"/>
                <a:gd name="connsiteX7189" fmla="*/ 2713158 w 6868353"/>
                <a:gd name="connsiteY7189" fmla="*/ 273926 h 6857985"/>
                <a:gd name="connsiteX7190" fmla="*/ 2687902 w 6868353"/>
                <a:gd name="connsiteY7190" fmla="*/ 274747 h 6857985"/>
                <a:gd name="connsiteX7191" fmla="*/ 2657365 w 6868353"/>
                <a:gd name="connsiteY7191" fmla="*/ 284091 h 6857985"/>
                <a:gd name="connsiteX7192" fmla="*/ 2656898 w 6868353"/>
                <a:gd name="connsiteY7192" fmla="*/ 289343 h 6857985"/>
                <a:gd name="connsiteX7193" fmla="*/ 2599519 w 6868353"/>
                <a:gd name="connsiteY7193" fmla="*/ 292415 h 6857985"/>
                <a:gd name="connsiteX7194" fmla="*/ 2644411 w 6868353"/>
                <a:gd name="connsiteY7194" fmla="*/ 282392 h 6857985"/>
                <a:gd name="connsiteX7195" fmla="*/ 2685028 w 6868353"/>
                <a:gd name="connsiteY7195" fmla="*/ 269509 h 6857985"/>
                <a:gd name="connsiteX7196" fmla="*/ 4069751 w 6868353"/>
                <a:gd name="connsiteY7196" fmla="*/ 267060 h 6857985"/>
                <a:gd name="connsiteX7197" fmla="*/ 4134251 w 6868353"/>
                <a:gd name="connsiteY7197" fmla="*/ 302679 h 6857985"/>
                <a:gd name="connsiteX7198" fmla="*/ 4069751 w 6868353"/>
                <a:gd name="connsiteY7198" fmla="*/ 267060 h 6857985"/>
                <a:gd name="connsiteX7199" fmla="*/ 2052926 w 6868353"/>
                <a:gd name="connsiteY7199" fmla="*/ 264880 h 6857985"/>
                <a:gd name="connsiteX7200" fmla="*/ 2071556 w 6868353"/>
                <a:gd name="connsiteY7200" fmla="*/ 268702 h 6857985"/>
                <a:gd name="connsiteX7201" fmla="*/ 2027075 w 6868353"/>
                <a:gd name="connsiteY7201" fmla="*/ 290561 h 6857985"/>
                <a:gd name="connsiteX7202" fmla="*/ 2052940 w 6868353"/>
                <a:gd name="connsiteY7202" fmla="*/ 274578 h 6857985"/>
                <a:gd name="connsiteX7203" fmla="*/ 2019543 w 6868353"/>
                <a:gd name="connsiteY7203" fmla="*/ 281288 h 6857985"/>
                <a:gd name="connsiteX7204" fmla="*/ 2052926 w 6868353"/>
                <a:gd name="connsiteY7204" fmla="*/ 264880 h 6857985"/>
                <a:gd name="connsiteX7205" fmla="*/ 3990315 w 6868353"/>
                <a:gd name="connsiteY7205" fmla="*/ 262827 h 6857985"/>
                <a:gd name="connsiteX7206" fmla="*/ 4010675 w 6868353"/>
                <a:gd name="connsiteY7206" fmla="*/ 264625 h 6857985"/>
                <a:gd name="connsiteX7207" fmla="*/ 4027691 w 6868353"/>
                <a:gd name="connsiteY7207" fmla="*/ 268575 h 6857985"/>
                <a:gd name="connsiteX7208" fmla="*/ 4064895 w 6868353"/>
                <a:gd name="connsiteY7208" fmla="*/ 275243 h 6857985"/>
                <a:gd name="connsiteX7209" fmla="*/ 4065675 w 6868353"/>
                <a:gd name="connsiteY7209" fmla="*/ 292428 h 6857985"/>
                <a:gd name="connsiteX7210" fmla="*/ 4069565 w 6868353"/>
                <a:gd name="connsiteY7210" fmla="*/ 295117 h 6857985"/>
                <a:gd name="connsiteX7211" fmla="*/ 4048983 w 6868353"/>
                <a:gd name="connsiteY7211" fmla="*/ 287744 h 6857985"/>
                <a:gd name="connsiteX7212" fmla="*/ 4032165 w 6868353"/>
                <a:gd name="connsiteY7212" fmla="*/ 288324 h 6857985"/>
                <a:gd name="connsiteX7213" fmla="*/ 4078387 w 6868353"/>
                <a:gd name="connsiteY7213" fmla="*/ 306530 h 6857985"/>
                <a:gd name="connsiteX7214" fmla="*/ 4004203 w 6868353"/>
                <a:gd name="connsiteY7214" fmla="*/ 287574 h 6857985"/>
                <a:gd name="connsiteX7215" fmla="*/ 3953891 w 6868353"/>
                <a:gd name="connsiteY7215" fmla="*/ 291637 h 6857985"/>
                <a:gd name="connsiteX7216" fmla="*/ 3945905 w 6868353"/>
                <a:gd name="connsiteY7216" fmla="*/ 270444 h 6857985"/>
                <a:gd name="connsiteX7217" fmla="*/ 3935231 w 6868353"/>
                <a:gd name="connsiteY7217" fmla="*/ 275328 h 6857985"/>
                <a:gd name="connsiteX7218" fmla="*/ 3964663 w 6868353"/>
                <a:gd name="connsiteY7218" fmla="*/ 286767 h 6857985"/>
                <a:gd name="connsiteX7219" fmla="*/ 3981835 w 6868353"/>
                <a:gd name="connsiteY7219" fmla="*/ 283610 h 6857985"/>
                <a:gd name="connsiteX7220" fmla="*/ 3995653 w 6868353"/>
                <a:gd name="connsiteY7220" fmla="*/ 283397 h 6857985"/>
                <a:gd name="connsiteX7221" fmla="*/ 4020911 w 6868353"/>
                <a:gd name="connsiteY7221" fmla="*/ 286767 h 6857985"/>
                <a:gd name="connsiteX7222" fmla="*/ 4006625 w 6868353"/>
                <a:gd name="connsiteY7222" fmla="*/ 281826 h 6857985"/>
                <a:gd name="connsiteX7223" fmla="*/ 3986593 w 6868353"/>
                <a:gd name="connsiteY7223" fmla="*/ 279985 h 6857985"/>
                <a:gd name="connsiteX7224" fmla="*/ 3957331 w 6868353"/>
                <a:gd name="connsiteY7224" fmla="*/ 271463 h 6857985"/>
                <a:gd name="connsiteX7225" fmla="*/ 3990315 w 6868353"/>
                <a:gd name="connsiteY7225" fmla="*/ 262827 h 6857985"/>
                <a:gd name="connsiteX7226" fmla="*/ 4551915 w 6868353"/>
                <a:gd name="connsiteY7226" fmla="*/ 259004 h 6857985"/>
                <a:gd name="connsiteX7227" fmla="*/ 4654173 w 6868353"/>
                <a:gd name="connsiteY7227" fmla="*/ 301744 h 6857985"/>
                <a:gd name="connsiteX7228" fmla="*/ 4562703 w 6868353"/>
                <a:gd name="connsiteY7228" fmla="*/ 274336 h 6857985"/>
                <a:gd name="connsiteX7229" fmla="*/ 4551915 w 6868353"/>
                <a:gd name="connsiteY7229" fmla="*/ 259004 h 6857985"/>
                <a:gd name="connsiteX7230" fmla="*/ 3876563 w 6868353"/>
                <a:gd name="connsiteY7230" fmla="*/ 258381 h 6857985"/>
                <a:gd name="connsiteX7231" fmla="*/ 3931153 w 6868353"/>
                <a:gd name="connsiteY7231" fmla="*/ 289555 h 6857985"/>
                <a:gd name="connsiteX7232" fmla="*/ 3855469 w 6868353"/>
                <a:gd name="connsiteY7232" fmla="*/ 268263 h 6857985"/>
                <a:gd name="connsiteX7233" fmla="*/ 3876563 w 6868353"/>
                <a:gd name="connsiteY7233" fmla="*/ 258381 h 6857985"/>
                <a:gd name="connsiteX7234" fmla="*/ 2205611 w 6868353"/>
                <a:gd name="connsiteY7234" fmla="*/ 256116 h 6857985"/>
                <a:gd name="connsiteX7235" fmla="*/ 2114835 w 6868353"/>
                <a:gd name="connsiteY7235" fmla="*/ 295714 h 6857985"/>
                <a:gd name="connsiteX7236" fmla="*/ 2035074 w 6868353"/>
                <a:gd name="connsiteY7236" fmla="*/ 328827 h 6857985"/>
                <a:gd name="connsiteX7237" fmla="*/ 2038967 w 6868353"/>
                <a:gd name="connsiteY7237" fmla="*/ 333386 h 6857985"/>
                <a:gd name="connsiteX7238" fmla="*/ 2020492 w 6868353"/>
                <a:gd name="connsiteY7238" fmla="*/ 339303 h 6857985"/>
                <a:gd name="connsiteX7239" fmla="*/ 2005698 w 6868353"/>
                <a:gd name="connsiteY7239" fmla="*/ 340139 h 6857985"/>
                <a:gd name="connsiteX7240" fmla="*/ 2109130 w 6868353"/>
                <a:gd name="connsiteY7240" fmla="*/ 290362 h 6857985"/>
                <a:gd name="connsiteX7241" fmla="*/ 2153683 w 6868353"/>
                <a:gd name="connsiteY7241" fmla="*/ 272156 h 6857985"/>
                <a:gd name="connsiteX7242" fmla="*/ 2205611 w 6868353"/>
                <a:gd name="connsiteY7242" fmla="*/ 256116 h 6857985"/>
                <a:gd name="connsiteX7243" fmla="*/ 3190608 w 6868353"/>
                <a:gd name="connsiteY7243" fmla="*/ 250906 h 6857985"/>
                <a:gd name="connsiteX7244" fmla="*/ 3237100 w 6868353"/>
                <a:gd name="connsiteY7244" fmla="*/ 266082 h 6857985"/>
                <a:gd name="connsiteX7245" fmla="*/ 3190693 w 6868353"/>
                <a:gd name="connsiteY7245" fmla="*/ 261510 h 6857985"/>
                <a:gd name="connsiteX7246" fmla="*/ 3149920 w 6868353"/>
                <a:gd name="connsiteY7246" fmla="*/ 253313 h 6857985"/>
                <a:gd name="connsiteX7247" fmla="*/ 3190608 w 6868353"/>
                <a:gd name="connsiteY7247" fmla="*/ 250906 h 6857985"/>
                <a:gd name="connsiteX7248" fmla="*/ 2782171 w 6868353"/>
                <a:gd name="connsiteY7248" fmla="*/ 250654 h 6857985"/>
                <a:gd name="connsiteX7249" fmla="*/ 2824476 w 6868353"/>
                <a:gd name="connsiteY7249" fmla="*/ 253299 h 6857985"/>
                <a:gd name="connsiteX7250" fmla="*/ 2806142 w 6868353"/>
                <a:gd name="connsiteY7250" fmla="*/ 255069 h 6857985"/>
                <a:gd name="connsiteX7251" fmla="*/ 2742817 w 6868353"/>
                <a:gd name="connsiteY7251" fmla="*/ 268943 h 6857985"/>
                <a:gd name="connsiteX7252" fmla="*/ 2730331 w 6868353"/>
                <a:gd name="connsiteY7252" fmla="*/ 257235 h 6857985"/>
                <a:gd name="connsiteX7253" fmla="*/ 2782171 w 6868353"/>
                <a:gd name="connsiteY7253" fmla="*/ 250654 h 6857985"/>
                <a:gd name="connsiteX7254" fmla="*/ 3590999 w 6868353"/>
                <a:gd name="connsiteY7254" fmla="*/ 249491 h 6857985"/>
                <a:gd name="connsiteX7255" fmla="*/ 3599819 w 6868353"/>
                <a:gd name="connsiteY7255" fmla="*/ 263960 h 6857985"/>
                <a:gd name="connsiteX7256" fmla="*/ 3535447 w 6868353"/>
                <a:gd name="connsiteY7256" fmla="*/ 256017 h 6857985"/>
                <a:gd name="connsiteX7257" fmla="*/ 3590999 w 6868353"/>
                <a:gd name="connsiteY7257" fmla="*/ 249491 h 6857985"/>
                <a:gd name="connsiteX7258" fmla="*/ 4406649 w 6868353"/>
                <a:gd name="connsiteY7258" fmla="*/ 249108 h 6857985"/>
                <a:gd name="connsiteX7259" fmla="*/ 4458251 w 6868353"/>
                <a:gd name="connsiteY7259" fmla="*/ 270768 h 6857985"/>
                <a:gd name="connsiteX7260" fmla="*/ 4516013 w 6868353"/>
                <a:gd name="connsiteY7260" fmla="*/ 279164 h 6857985"/>
                <a:gd name="connsiteX7261" fmla="*/ 4487769 w 6868353"/>
                <a:gd name="connsiteY7261" fmla="*/ 257121 h 6857985"/>
                <a:gd name="connsiteX7262" fmla="*/ 4529349 w 6868353"/>
                <a:gd name="connsiteY7262" fmla="*/ 269608 h 6857985"/>
                <a:gd name="connsiteX7263" fmla="*/ 4568819 w 6868353"/>
                <a:gd name="connsiteY7263" fmla="*/ 283184 h 6857985"/>
                <a:gd name="connsiteX7264" fmla="*/ 4643809 w 6868353"/>
                <a:gd name="connsiteY7264" fmla="*/ 309134 h 6857985"/>
                <a:gd name="connsiteX7265" fmla="*/ 4714539 w 6868353"/>
                <a:gd name="connsiteY7265" fmla="*/ 335013 h 6857985"/>
                <a:gd name="connsiteX7266" fmla="*/ 4782479 w 6868353"/>
                <a:gd name="connsiteY7266" fmla="*/ 362068 h 6857985"/>
                <a:gd name="connsiteX7267" fmla="*/ 4849823 w 6868353"/>
                <a:gd name="connsiteY7267" fmla="*/ 389490 h 6857985"/>
                <a:gd name="connsiteX7268" fmla="*/ 4917241 w 6868353"/>
                <a:gd name="connsiteY7268" fmla="*/ 420268 h 6857985"/>
                <a:gd name="connsiteX7269" fmla="*/ 4987347 w 6868353"/>
                <a:gd name="connsiteY7269" fmla="*/ 452843 h 6857985"/>
                <a:gd name="connsiteX7270" fmla="*/ 5023375 w 6868353"/>
                <a:gd name="connsiteY7270" fmla="*/ 471106 h 6857985"/>
                <a:gd name="connsiteX7271" fmla="*/ 5060455 w 6868353"/>
                <a:gd name="connsiteY7271" fmla="*/ 490572 h 6857985"/>
                <a:gd name="connsiteX7272" fmla="*/ 5068707 w 6868353"/>
                <a:gd name="connsiteY7272" fmla="*/ 507292 h 6857985"/>
                <a:gd name="connsiteX7273" fmla="*/ 5020999 w 6868353"/>
                <a:gd name="connsiteY7273" fmla="*/ 481809 h 6857985"/>
                <a:gd name="connsiteX7274" fmla="*/ 4984855 w 6868353"/>
                <a:gd name="connsiteY7274" fmla="*/ 455944 h 6857985"/>
                <a:gd name="connsiteX7275" fmla="*/ 4972765 w 6868353"/>
                <a:gd name="connsiteY7275" fmla="*/ 457218 h 6857985"/>
                <a:gd name="connsiteX7276" fmla="*/ 4994369 w 6868353"/>
                <a:gd name="connsiteY7276" fmla="*/ 468360 h 6857985"/>
                <a:gd name="connsiteX7277" fmla="*/ 5025711 w 6868353"/>
                <a:gd name="connsiteY7277" fmla="*/ 487231 h 6857985"/>
                <a:gd name="connsiteX7278" fmla="*/ 5044103 w 6868353"/>
                <a:gd name="connsiteY7278" fmla="*/ 537588 h 6857985"/>
                <a:gd name="connsiteX7279" fmla="*/ 5026747 w 6868353"/>
                <a:gd name="connsiteY7279" fmla="*/ 510194 h 6857985"/>
                <a:gd name="connsiteX7280" fmla="*/ 5092519 w 6868353"/>
                <a:gd name="connsiteY7280" fmla="*/ 557082 h 6857985"/>
                <a:gd name="connsiteX7281" fmla="*/ 5016963 w 6868353"/>
                <a:gd name="connsiteY7281" fmla="*/ 528117 h 6857985"/>
                <a:gd name="connsiteX7282" fmla="*/ 4975739 w 6868353"/>
                <a:gd name="connsiteY7282" fmla="*/ 502592 h 6857985"/>
                <a:gd name="connsiteX7283" fmla="*/ 5000639 w 6868353"/>
                <a:gd name="connsiteY7283" fmla="*/ 494848 h 6857985"/>
                <a:gd name="connsiteX7284" fmla="*/ 4971747 w 6868353"/>
                <a:gd name="connsiteY7284" fmla="*/ 463107 h 6857985"/>
                <a:gd name="connsiteX7285" fmla="*/ 4927915 w 6868353"/>
                <a:gd name="connsiteY7285" fmla="*/ 445000 h 6857985"/>
                <a:gd name="connsiteX7286" fmla="*/ 4964567 w 6868353"/>
                <a:gd name="connsiteY7286" fmla="*/ 469591 h 6857985"/>
                <a:gd name="connsiteX7287" fmla="*/ 4902023 w 6868353"/>
                <a:gd name="connsiteY7287" fmla="*/ 424925 h 6857985"/>
                <a:gd name="connsiteX7288" fmla="*/ 4956965 w 6868353"/>
                <a:gd name="connsiteY7288" fmla="*/ 447534 h 6857985"/>
                <a:gd name="connsiteX7289" fmla="*/ 4870931 w 6868353"/>
                <a:gd name="connsiteY7289" fmla="*/ 399641 h 6857985"/>
                <a:gd name="connsiteX7290" fmla="*/ 4842321 w 6868353"/>
                <a:gd name="connsiteY7290" fmla="*/ 391260 h 6857985"/>
                <a:gd name="connsiteX7291" fmla="*/ 4790943 w 6868353"/>
                <a:gd name="connsiteY7291" fmla="*/ 369500 h 6857985"/>
                <a:gd name="connsiteX7292" fmla="*/ 4719791 w 6868353"/>
                <a:gd name="connsiteY7292" fmla="*/ 347698 h 6857985"/>
                <a:gd name="connsiteX7293" fmla="*/ 4788991 w 6868353"/>
                <a:gd name="connsiteY7293" fmla="*/ 389915 h 6857985"/>
                <a:gd name="connsiteX7294" fmla="*/ 4815947 w 6868353"/>
                <a:gd name="connsiteY7294" fmla="*/ 410768 h 6857985"/>
                <a:gd name="connsiteX7295" fmla="*/ 4829155 w 6868353"/>
                <a:gd name="connsiteY7295" fmla="*/ 421188 h 6857985"/>
                <a:gd name="connsiteX7296" fmla="*/ 4842563 w 6868353"/>
                <a:gd name="connsiteY7296" fmla="*/ 432174 h 6857985"/>
                <a:gd name="connsiteX7297" fmla="*/ 4839347 w 6868353"/>
                <a:gd name="connsiteY7297" fmla="*/ 415129 h 6857985"/>
                <a:gd name="connsiteX7298" fmla="*/ 4818835 w 6868353"/>
                <a:gd name="connsiteY7298" fmla="*/ 435331 h 6857985"/>
                <a:gd name="connsiteX7299" fmla="*/ 4776319 w 6868353"/>
                <a:gd name="connsiteY7299" fmla="*/ 407810 h 6857985"/>
                <a:gd name="connsiteX7300" fmla="*/ 4785777 w 6868353"/>
                <a:gd name="connsiteY7300" fmla="*/ 423510 h 6857985"/>
                <a:gd name="connsiteX7301" fmla="*/ 4732801 w 6868353"/>
                <a:gd name="connsiteY7301" fmla="*/ 386248 h 6857985"/>
                <a:gd name="connsiteX7302" fmla="*/ 4728285 w 6868353"/>
                <a:gd name="connsiteY7302" fmla="*/ 375347 h 6857985"/>
                <a:gd name="connsiteX7303" fmla="*/ 4787463 w 6868353"/>
                <a:gd name="connsiteY7303" fmla="*/ 411774 h 6857985"/>
                <a:gd name="connsiteX7304" fmla="*/ 4810367 w 6868353"/>
                <a:gd name="connsiteY7304" fmla="*/ 413784 h 6857985"/>
                <a:gd name="connsiteX7305" fmla="*/ 4697959 w 6868353"/>
                <a:gd name="connsiteY7305" fmla="*/ 333867 h 6857985"/>
                <a:gd name="connsiteX7306" fmla="*/ 4685615 w 6868353"/>
                <a:gd name="connsiteY7306" fmla="*/ 341908 h 6857985"/>
                <a:gd name="connsiteX7307" fmla="*/ 4658647 w 6868353"/>
                <a:gd name="connsiteY7307" fmla="*/ 318322 h 6857985"/>
                <a:gd name="connsiteX7308" fmla="*/ 4601679 w 6868353"/>
                <a:gd name="connsiteY7308" fmla="*/ 301164 h 6857985"/>
                <a:gd name="connsiteX7309" fmla="*/ 4578503 w 6868353"/>
                <a:gd name="connsiteY7309" fmla="*/ 300272 h 6857985"/>
                <a:gd name="connsiteX7310" fmla="*/ 4617123 w 6868353"/>
                <a:gd name="connsiteY7310" fmla="*/ 327057 h 6857985"/>
                <a:gd name="connsiteX7311" fmla="*/ 4600743 w 6868353"/>
                <a:gd name="connsiteY7311" fmla="*/ 313027 h 6857985"/>
                <a:gd name="connsiteX7312" fmla="*/ 4544059 w 6868353"/>
                <a:gd name="connsiteY7312" fmla="*/ 296166 h 6857985"/>
                <a:gd name="connsiteX7313" fmla="*/ 4549863 w 6868353"/>
                <a:gd name="connsiteY7313" fmla="*/ 294850 h 6857985"/>
                <a:gd name="connsiteX7314" fmla="*/ 4573081 w 6868353"/>
                <a:gd name="connsiteY7314" fmla="*/ 295657 h 6857985"/>
                <a:gd name="connsiteX7315" fmla="*/ 4510081 w 6868353"/>
                <a:gd name="connsiteY7315" fmla="*/ 280650 h 6857985"/>
                <a:gd name="connsiteX7316" fmla="*/ 4560325 w 6868353"/>
                <a:gd name="connsiteY7316" fmla="*/ 307266 h 6857985"/>
                <a:gd name="connsiteX7317" fmla="*/ 4622545 w 6868353"/>
                <a:gd name="connsiteY7317" fmla="*/ 331743 h 6857985"/>
                <a:gd name="connsiteX7318" fmla="*/ 4632979 w 6868353"/>
                <a:gd name="connsiteY7318" fmla="*/ 347061 h 6857985"/>
                <a:gd name="connsiteX7319" fmla="*/ 4554323 w 6868353"/>
                <a:gd name="connsiteY7319" fmla="*/ 317445 h 6857985"/>
                <a:gd name="connsiteX7320" fmla="*/ 4532335 w 6868353"/>
                <a:gd name="connsiteY7320" fmla="*/ 298785 h 6857985"/>
                <a:gd name="connsiteX7321" fmla="*/ 4526207 w 6868353"/>
                <a:gd name="connsiteY7321" fmla="*/ 306090 h 6857985"/>
                <a:gd name="connsiteX7322" fmla="*/ 4509869 w 6868353"/>
                <a:gd name="connsiteY7322" fmla="*/ 286624 h 6857985"/>
                <a:gd name="connsiteX7323" fmla="*/ 4452319 w 6868353"/>
                <a:gd name="connsiteY7323" fmla="*/ 272297 h 6857985"/>
                <a:gd name="connsiteX7324" fmla="*/ 4417719 w 6868353"/>
                <a:gd name="connsiteY7324" fmla="*/ 275794 h 6857985"/>
                <a:gd name="connsiteX7325" fmla="*/ 4406649 w 6868353"/>
                <a:gd name="connsiteY7325" fmla="*/ 249108 h 6857985"/>
                <a:gd name="connsiteX7326" fmla="*/ 4354707 w 6868353"/>
                <a:gd name="connsiteY7326" fmla="*/ 239708 h 6857985"/>
                <a:gd name="connsiteX7327" fmla="*/ 4389435 w 6868353"/>
                <a:gd name="connsiteY7327" fmla="*/ 247891 h 6857985"/>
                <a:gd name="connsiteX7328" fmla="*/ 4406395 w 6868353"/>
                <a:gd name="connsiteY7328" fmla="*/ 267017 h 6857985"/>
                <a:gd name="connsiteX7329" fmla="*/ 4366273 w 6868353"/>
                <a:gd name="connsiteY7329" fmla="*/ 254290 h 6857985"/>
                <a:gd name="connsiteX7330" fmla="*/ 4354707 w 6868353"/>
                <a:gd name="connsiteY7330" fmla="*/ 239708 h 6857985"/>
                <a:gd name="connsiteX7331" fmla="*/ 2350721 w 6868353"/>
                <a:gd name="connsiteY7331" fmla="*/ 234470 h 6857985"/>
                <a:gd name="connsiteX7332" fmla="*/ 2368729 w 6868353"/>
                <a:gd name="connsiteY7332" fmla="*/ 240105 h 6857985"/>
                <a:gd name="connsiteX7333" fmla="*/ 2314267 w 6868353"/>
                <a:gd name="connsiteY7333" fmla="*/ 256329 h 6857985"/>
                <a:gd name="connsiteX7334" fmla="*/ 2292394 w 6868353"/>
                <a:gd name="connsiteY7334" fmla="*/ 270982 h 6857985"/>
                <a:gd name="connsiteX7335" fmla="*/ 2259563 w 6868353"/>
                <a:gd name="connsiteY7335" fmla="*/ 289853 h 6857985"/>
                <a:gd name="connsiteX7336" fmla="*/ 2234336 w 6868353"/>
                <a:gd name="connsiteY7336" fmla="*/ 284912 h 6857985"/>
                <a:gd name="connsiteX7337" fmla="*/ 2112400 w 6868353"/>
                <a:gd name="connsiteY7337" fmla="*/ 329720 h 6857985"/>
                <a:gd name="connsiteX7338" fmla="*/ 2176433 w 6868353"/>
                <a:gd name="connsiteY7338" fmla="*/ 306955 h 6857985"/>
                <a:gd name="connsiteX7339" fmla="*/ 2228305 w 6868353"/>
                <a:gd name="connsiteY7339" fmla="*/ 285903 h 6857985"/>
                <a:gd name="connsiteX7340" fmla="*/ 2281507 w 6868353"/>
                <a:gd name="connsiteY7340" fmla="*/ 262133 h 6857985"/>
                <a:gd name="connsiteX7341" fmla="*/ 2313219 w 6868353"/>
                <a:gd name="connsiteY7341" fmla="*/ 248925 h 6857985"/>
                <a:gd name="connsiteX7342" fmla="*/ 2350721 w 6868353"/>
                <a:gd name="connsiteY7342" fmla="*/ 234470 h 6857985"/>
                <a:gd name="connsiteX7343" fmla="*/ 4250553 w 6868353"/>
                <a:gd name="connsiteY7343" fmla="*/ 231200 h 6857985"/>
                <a:gd name="connsiteX7344" fmla="*/ 4285607 w 6868353"/>
                <a:gd name="connsiteY7344" fmla="*/ 255749 h 6857985"/>
                <a:gd name="connsiteX7345" fmla="*/ 4325955 w 6868353"/>
                <a:gd name="connsiteY7345" fmla="*/ 260718 h 6857985"/>
                <a:gd name="connsiteX7346" fmla="*/ 4273687 w 6868353"/>
                <a:gd name="connsiteY7346" fmla="*/ 235660 h 6857985"/>
                <a:gd name="connsiteX7347" fmla="*/ 4273855 w 6868353"/>
                <a:gd name="connsiteY7347" fmla="*/ 241606 h 6857985"/>
                <a:gd name="connsiteX7348" fmla="*/ 4250553 w 6868353"/>
                <a:gd name="connsiteY7348" fmla="*/ 231200 h 6857985"/>
                <a:gd name="connsiteX7349" fmla="*/ 3489191 w 6868353"/>
                <a:gd name="connsiteY7349" fmla="*/ 229134 h 6857985"/>
                <a:gd name="connsiteX7350" fmla="*/ 3511705 w 6868353"/>
                <a:gd name="connsiteY7350" fmla="*/ 235971 h 6857985"/>
                <a:gd name="connsiteX7351" fmla="*/ 3534103 w 6868353"/>
                <a:gd name="connsiteY7351" fmla="*/ 250241 h 6857985"/>
                <a:gd name="connsiteX7352" fmla="*/ 3499659 w 6868353"/>
                <a:gd name="connsiteY7352" fmla="*/ 241039 h 6857985"/>
                <a:gd name="connsiteX7353" fmla="*/ 3471215 w 6868353"/>
                <a:gd name="connsiteY7353" fmla="*/ 229246 h 6857985"/>
                <a:gd name="connsiteX7354" fmla="*/ 3489191 w 6868353"/>
                <a:gd name="connsiteY7354" fmla="*/ 229134 h 6857985"/>
                <a:gd name="connsiteX7355" fmla="*/ 2317848 w 6868353"/>
                <a:gd name="connsiteY7355" fmla="*/ 228269 h 6857985"/>
                <a:gd name="connsiteX7356" fmla="*/ 2310742 w 6868353"/>
                <a:gd name="connsiteY7356" fmla="*/ 236197 h 6857985"/>
                <a:gd name="connsiteX7357" fmla="*/ 2272744 w 6868353"/>
                <a:gd name="connsiteY7357" fmla="*/ 250425 h 6857985"/>
                <a:gd name="connsiteX7358" fmla="*/ 2231009 w 6868353"/>
                <a:gd name="connsiteY7358" fmla="*/ 270471 h 6857985"/>
                <a:gd name="connsiteX7359" fmla="*/ 2167797 w 6868353"/>
                <a:gd name="connsiteY7359" fmla="*/ 294808 h 6857985"/>
                <a:gd name="connsiteX7360" fmla="*/ 2236516 w 6868353"/>
                <a:gd name="connsiteY7360" fmla="*/ 260307 h 6857985"/>
                <a:gd name="connsiteX7361" fmla="*/ 2283730 w 6868353"/>
                <a:gd name="connsiteY7361" fmla="*/ 241209 h 6857985"/>
                <a:gd name="connsiteX7362" fmla="*/ 2317848 w 6868353"/>
                <a:gd name="connsiteY7362" fmla="*/ 228269 h 6857985"/>
                <a:gd name="connsiteX7363" fmla="*/ 3689449 w 6868353"/>
                <a:gd name="connsiteY7363" fmla="*/ 227816 h 6857985"/>
                <a:gd name="connsiteX7364" fmla="*/ 3704427 w 6868353"/>
                <a:gd name="connsiteY7364" fmla="*/ 228849 h 6857985"/>
                <a:gd name="connsiteX7365" fmla="*/ 3748767 w 6868353"/>
                <a:gd name="connsiteY7365" fmla="*/ 239878 h 6857985"/>
                <a:gd name="connsiteX7366" fmla="*/ 3726923 w 6868353"/>
                <a:gd name="connsiteY7366" fmla="*/ 244875 h 6857985"/>
                <a:gd name="connsiteX7367" fmla="*/ 3690963 w 6868353"/>
                <a:gd name="connsiteY7367" fmla="*/ 238065 h 6857985"/>
                <a:gd name="connsiteX7368" fmla="*/ 3674031 w 6868353"/>
                <a:gd name="connsiteY7368" fmla="*/ 234101 h 6857985"/>
                <a:gd name="connsiteX7369" fmla="*/ 3661163 w 6868353"/>
                <a:gd name="connsiteY7369" fmla="*/ 228481 h 6857985"/>
                <a:gd name="connsiteX7370" fmla="*/ 3689449 w 6868353"/>
                <a:gd name="connsiteY7370" fmla="*/ 227816 h 6857985"/>
                <a:gd name="connsiteX7371" fmla="*/ 2786025 w 6868353"/>
                <a:gd name="connsiteY7371" fmla="*/ 227264 h 6857985"/>
                <a:gd name="connsiteX7372" fmla="*/ 2770325 w 6868353"/>
                <a:gd name="connsiteY7372" fmla="*/ 234484 h 6857985"/>
                <a:gd name="connsiteX7373" fmla="*/ 2726367 w 6868353"/>
                <a:gd name="connsiteY7373" fmla="*/ 237174 h 6857985"/>
                <a:gd name="connsiteX7374" fmla="*/ 2705117 w 6868353"/>
                <a:gd name="connsiteY7374" fmla="*/ 233861 h 6857985"/>
                <a:gd name="connsiteX7375" fmla="*/ 2786025 w 6868353"/>
                <a:gd name="connsiteY7375" fmla="*/ 227264 h 6857985"/>
                <a:gd name="connsiteX7376" fmla="*/ 3538603 w 6868353"/>
                <a:gd name="connsiteY7376" fmla="*/ 221035 h 6857985"/>
                <a:gd name="connsiteX7377" fmla="*/ 3556443 w 6868353"/>
                <a:gd name="connsiteY7377" fmla="*/ 223711 h 6857985"/>
                <a:gd name="connsiteX7378" fmla="*/ 3631843 w 6868353"/>
                <a:gd name="connsiteY7378" fmla="*/ 225806 h 6857985"/>
                <a:gd name="connsiteX7379" fmla="*/ 3668523 w 6868353"/>
                <a:gd name="connsiteY7379" fmla="*/ 237132 h 6857985"/>
                <a:gd name="connsiteX7380" fmla="*/ 3552747 w 6868353"/>
                <a:gd name="connsiteY7380" fmla="*/ 232502 h 6857985"/>
                <a:gd name="connsiteX7381" fmla="*/ 3538603 w 6868353"/>
                <a:gd name="connsiteY7381" fmla="*/ 221035 h 6857985"/>
                <a:gd name="connsiteX7382" fmla="*/ 3196879 w 6868353"/>
                <a:gd name="connsiteY7382" fmla="*/ 217934 h 6857985"/>
                <a:gd name="connsiteX7383" fmla="*/ 3219120 w 6868353"/>
                <a:gd name="connsiteY7383" fmla="*/ 230053 h 6857985"/>
                <a:gd name="connsiteX7384" fmla="*/ 3191329 w 6868353"/>
                <a:gd name="connsiteY7384" fmla="*/ 236168 h 6857985"/>
                <a:gd name="connsiteX7385" fmla="*/ 3137490 w 6868353"/>
                <a:gd name="connsiteY7385" fmla="*/ 219958 h 6857985"/>
                <a:gd name="connsiteX7386" fmla="*/ 3167730 w 6868353"/>
                <a:gd name="connsiteY7386" fmla="*/ 219732 h 6857985"/>
                <a:gd name="connsiteX7387" fmla="*/ 3196879 w 6868353"/>
                <a:gd name="connsiteY7387" fmla="*/ 217934 h 6857985"/>
                <a:gd name="connsiteX7388" fmla="*/ 2296174 w 6868353"/>
                <a:gd name="connsiteY7388" fmla="*/ 217821 h 6857985"/>
                <a:gd name="connsiteX7389" fmla="*/ 2263938 w 6868353"/>
                <a:gd name="connsiteY7389" fmla="*/ 231129 h 6857985"/>
                <a:gd name="connsiteX7390" fmla="*/ 2216965 w 6868353"/>
                <a:gd name="connsiteY7390" fmla="*/ 251175 h 6857985"/>
                <a:gd name="connsiteX7391" fmla="*/ 2269926 w 6868353"/>
                <a:gd name="connsiteY7391" fmla="*/ 222040 h 6857985"/>
                <a:gd name="connsiteX7392" fmla="*/ 2296174 w 6868353"/>
                <a:gd name="connsiteY7392" fmla="*/ 217821 h 6857985"/>
                <a:gd name="connsiteX7393" fmla="*/ 2960819 w 6868353"/>
                <a:gd name="connsiteY7393" fmla="*/ 216221 h 6857985"/>
                <a:gd name="connsiteX7394" fmla="*/ 2972559 w 6868353"/>
                <a:gd name="connsiteY7394" fmla="*/ 217255 h 6857985"/>
                <a:gd name="connsiteX7395" fmla="*/ 3004852 w 6868353"/>
                <a:gd name="connsiteY7395" fmla="*/ 224008 h 6857985"/>
                <a:gd name="connsiteX7396" fmla="*/ 2976127 w 6868353"/>
                <a:gd name="connsiteY7396" fmla="*/ 228057 h 6857985"/>
                <a:gd name="connsiteX7397" fmla="*/ 2964490 w 6868353"/>
                <a:gd name="connsiteY7397" fmla="*/ 227009 h 6857985"/>
                <a:gd name="connsiteX7398" fmla="*/ 2940564 w 6868353"/>
                <a:gd name="connsiteY7398" fmla="*/ 219138 h 6857985"/>
                <a:gd name="connsiteX7399" fmla="*/ 2960819 w 6868353"/>
                <a:gd name="connsiteY7399" fmla="*/ 216221 h 6857985"/>
                <a:gd name="connsiteX7400" fmla="*/ 3037031 w 6868353"/>
                <a:gd name="connsiteY7400" fmla="*/ 212725 h 6857985"/>
                <a:gd name="connsiteX7401" fmla="*/ 3112432 w 6868353"/>
                <a:gd name="connsiteY7401" fmla="*/ 218091 h 6857985"/>
                <a:gd name="connsiteX7402" fmla="*/ 3146876 w 6868353"/>
                <a:gd name="connsiteY7402" fmla="*/ 237599 h 6857985"/>
                <a:gd name="connsiteX7403" fmla="*/ 3186912 w 6868353"/>
                <a:gd name="connsiteY7403" fmla="*/ 243021 h 6857985"/>
                <a:gd name="connsiteX7404" fmla="*/ 3231833 w 6868353"/>
                <a:gd name="connsiteY7404" fmla="*/ 248274 h 6857985"/>
                <a:gd name="connsiteX7405" fmla="*/ 3321221 w 6868353"/>
                <a:gd name="connsiteY7405" fmla="*/ 253795 h 6857985"/>
                <a:gd name="connsiteX7406" fmla="*/ 3295568 w 6868353"/>
                <a:gd name="connsiteY7406" fmla="*/ 265390 h 6857985"/>
                <a:gd name="connsiteX7407" fmla="*/ 3227529 w 6868353"/>
                <a:gd name="connsiteY7407" fmla="*/ 255267 h 6857985"/>
                <a:gd name="connsiteX7408" fmla="*/ 3189914 w 6868353"/>
                <a:gd name="connsiteY7408" fmla="*/ 246999 h 6857985"/>
                <a:gd name="connsiteX7409" fmla="*/ 3150415 w 6868353"/>
                <a:gd name="connsiteY7409" fmla="*/ 238519 h 6857985"/>
                <a:gd name="connsiteX7410" fmla="*/ 3143209 w 6868353"/>
                <a:gd name="connsiteY7410" fmla="*/ 251445 h 6857985"/>
                <a:gd name="connsiteX7411" fmla="*/ 3090804 w 6868353"/>
                <a:gd name="connsiteY7411" fmla="*/ 237160 h 6857985"/>
                <a:gd name="connsiteX7412" fmla="*/ 3070972 w 6868353"/>
                <a:gd name="connsiteY7412" fmla="*/ 239769 h 6857985"/>
                <a:gd name="connsiteX7413" fmla="*/ 3103711 w 6868353"/>
                <a:gd name="connsiteY7413" fmla="*/ 240928 h 6857985"/>
                <a:gd name="connsiteX7414" fmla="*/ 3111710 w 6868353"/>
                <a:gd name="connsiteY7414" fmla="*/ 247353 h 6857985"/>
                <a:gd name="connsiteX7415" fmla="*/ 3061849 w 6868353"/>
                <a:gd name="connsiteY7415" fmla="*/ 243700 h 6857985"/>
                <a:gd name="connsiteX7416" fmla="*/ 3149099 w 6868353"/>
                <a:gd name="connsiteY7416" fmla="*/ 262076 h 6857985"/>
                <a:gd name="connsiteX7417" fmla="*/ 3197460 w 6868353"/>
                <a:gd name="connsiteY7417" fmla="*/ 272722 h 6857985"/>
                <a:gd name="connsiteX7418" fmla="*/ 3238134 w 6868353"/>
                <a:gd name="connsiteY7418" fmla="*/ 286129 h 6857985"/>
                <a:gd name="connsiteX7419" fmla="*/ 3191528 w 6868353"/>
                <a:gd name="connsiteY7419" fmla="*/ 285478 h 6857985"/>
                <a:gd name="connsiteX7420" fmla="*/ 3168820 w 6868353"/>
                <a:gd name="connsiteY7420" fmla="*/ 284699 h 6857985"/>
                <a:gd name="connsiteX7421" fmla="*/ 3148873 w 6868353"/>
                <a:gd name="connsiteY7421" fmla="*/ 282618 h 6857985"/>
                <a:gd name="connsiteX7422" fmla="*/ 3175729 w 6868353"/>
                <a:gd name="connsiteY7422" fmla="*/ 276870 h 6857985"/>
                <a:gd name="connsiteX7423" fmla="*/ 3142700 w 6868353"/>
                <a:gd name="connsiteY7423" fmla="*/ 265913 h 6857985"/>
                <a:gd name="connsiteX7424" fmla="*/ 3158146 w 6868353"/>
                <a:gd name="connsiteY7424" fmla="*/ 275214 h 6857985"/>
                <a:gd name="connsiteX7425" fmla="*/ 3097681 w 6868353"/>
                <a:gd name="connsiteY7425" fmla="*/ 273232 h 6857985"/>
                <a:gd name="connsiteX7426" fmla="*/ 3124381 w 6868353"/>
                <a:gd name="connsiteY7426" fmla="*/ 280664 h 6857985"/>
                <a:gd name="connsiteX7427" fmla="*/ 3074916 w 6868353"/>
                <a:gd name="connsiteY7427" fmla="*/ 291735 h 6857985"/>
                <a:gd name="connsiteX7428" fmla="*/ 3036777 w 6868353"/>
                <a:gd name="connsiteY7428" fmla="*/ 286256 h 6857985"/>
                <a:gd name="connsiteX7429" fmla="*/ 3011917 w 6868353"/>
                <a:gd name="connsiteY7429" fmla="*/ 299267 h 6857985"/>
                <a:gd name="connsiteX7430" fmla="*/ 2996287 w 6868353"/>
                <a:gd name="connsiteY7430" fmla="*/ 290263 h 6857985"/>
                <a:gd name="connsiteX7431" fmla="*/ 2956237 w 6868353"/>
                <a:gd name="connsiteY7431" fmla="*/ 310706 h 6857985"/>
                <a:gd name="connsiteX7432" fmla="*/ 2933585 w 6868353"/>
                <a:gd name="connsiteY7432" fmla="*/ 300711 h 6857985"/>
                <a:gd name="connsiteX7433" fmla="*/ 2947488 w 6868353"/>
                <a:gd name="connsiteY7433" fmla="*/ 318549 h 6857985"/>
                <a:gd name="connsiteX7434" fmla="*/ 2877693 w 6868353"/>
                <a:gd name="connsiteY7434" fmla="*/ 312858 h 6857985"/>
                <a:gd name="connsiteX7435" fmla="*/ 2833183 w 6868353"/>
                <a:gd name="connsiteY7435" fmla="*/ 322838 h 6857985"/>
                <a:gd name="connsiteX7436" fmla="*/ 2889472 w 6868353"/>
                <a:gd name="connsiteY7436" fmla="*/ 325174 h 6857985"/>
                <a:gd name="connsiteX7437" fmla="*/ 2838945 w 6868353"/>
                <a:gd name="connsiteY7437" fmla="*/ 331687 h 6857985"/>
                <a:gd name="connsiteX7438" fmla="*/ 2798370 w 6868353"/>
                <a:gd name="connsiteY7438" fmla="*/ 341129 h 6857985"/>
                <a:gd name="connsiteX7439" fmla="*/ 2836694 w 6868353"/>
                <a:gd name="connsiteY7439" fmla="*/ 342970 h 6857985"/>
                <a:gd name="connsiteX7440" fmla="*/ 2818870 w 6868353"/>
                <a:gd name="connsiteY7440" fmla="*/ 344725 h 6857985"/>
                <a:gd name="connsiteX7441" fmla="*/ 2755687 w 6868353"/>
                <a:gd name="connsiteY7441" fmla="*/ 367702 h 6857985"/>
                <a:gd name="connsiteX7442" fmla="*/ 2703758 w 6868353"/>
                <a:gd name="connsiteY7442" fmla="*/ 363710 h 6857985"/>
                <a:gd name="connsiteX7443" fmla="*/ 2689091 w 6868353"/>
                <a:gd name="connsiteY7443" fmla="*/ 372544 h 6857985"/>
                <a:gd name="connsiteX7444" fmla="*/ 2664062 w 6868353"/>
                <a:gd name="connsiteY7444" fmla="*/ 372261 h 6857985"/>
                <a:gd name="connsiteX7445" fmla="*/ 2642968 w 6868353"/>
                <a:gd name="connsiteY7445" fmla="*/ 403477 h 6857985"/>
                <a:gd name="connsiteX7446" fmla="*/ 2692956 w 6868353"/>
                <a:gd name="connsiteY7446" fmla="*/ 399513 h 6857985"/>
                <a:gd name="connsiteX7447" fmla="*/ 2730006 w 6868353"/>
                <a:gd name="connsiteY7447" fmla="*/ 401835 h 6857985"/>
                <a:gd name="connsiteX7448" fmla="*/ 2700304 w 6868353"/>
                <a:gd name="connsiteY7448" fmla="*/ 408546 h 6857985"/>
                <a:gd name="connsiteX7449" fmla="*/ 2682664 w 6868353"/>
                <a:gd name="connsiteY7449" fmla="*/ 418243 h 6857985"/>
                <a:gd name="connsiteX7450" fmla="*/ 2617697 w 6868353"/>
                <a:gd name="connsiteY7450" fmla="*/ 414732 h 6857985"/>
                <a:gd name="connsiteX7451" fmla="*/ 2616621 w 6868353"/>
                <a:gd name="connsiteY7451" fmla="*/ 390609 h 6857985"/>
                <a:gd name="connsiteX7452" fmla="*/ 2571715 w 6868353"/>
                <a:gd name="connsiteY7452" fmla="*/ 423552 h 6857985"/>
                <a:gd name="connsiteX7453" fmla="*/ 2523354 w 6868353"/>
                <a:gd name="connsiteY7453" fmla="*/ 418003 h 6857985"/>
                <a:gd name="connsiteX7454" fmla="*/ 2488216 w 6868353"/>
                <a:gd name="connsiteY7454" fmla="*/ 424982 h 6857985"/>
                <a:gd name="connsiteX7455" fmla="*/ 2532584 w 6868353"/>
                <a:gd name="connsiteY7455" fmla="*/ 433292 h 6857985"/>
                <a:gd name="connsiteX7456" fmla="*/ 2476465 w 6868353"/>
                <a:gd name="connsiteY7456" fmla="*/ 448087 h 6857985"/>
                <a:gd name="connsiteX7457" fmla="*/ 2470123 w 6868353"/>
                <a:gd name="connsiteY7457" fmla="*/ 438063 h 6857985"/>
                <a:gd name="connsiteX7458" fmla="*/ 2448406 w 6868353"/>
                <a:gd name="connsiteY7458" fmla="*/ 455647 h 6857985"/>
                <a:gd name="connsiteX7459" fmla="*/ 2420729 w 6868353"/>
                <a:gd name="connsiteY7459" fmla="*/ 453721 h 6857985"/>
                <a:gd name="connsiteX7460" fmla="*/ 2374987 w 6868353"/>
                <a:gd name="connsiteY7460" fmla="*/ 465004 h 6857985"/>
                <a:gd name="connsiteX7461" fmla="*/ 2399521 w 6868353"/>
                <a:gd name="connsiteY7461" fmla="*/ 461833 h 6857985"/>
                <a:gd name="connsiteX7462" fmla="*/ 2434136 w 6868353"/>
                <a:gd name="connsiteY7462" fmla="*/ 464183 h 6857985"/>
                <a:gd name="connsiteX7463" fmla="*/ 2384557 w 6868353"/>
                <a:gd name="connsiteY7463" fmla="*/ 489411 h 6857985"/>
                <a:gd name="connsiteX7464" fmla="*/ 2343303 w 6868353"/>
                <a:gd name="connsiteY7464" fmla="*/ 488024 h 6857985"/>
                <a:gd name="connsiteX7465" fmla="*/ 2301823 w 6868353"/>
                <a:gd name="connsiteY7465" fmla="*/ 515659 h 6857985"/>
                <a:gd name="connsiteX7466" fmla="*/ 2284396 w 6868353"/>
                <a:gd name="connsiteY7466" fmla="*/ 510562 h 6857985"/>
                <a:gd name="connsiteX7467" fmla="*/ 2232524 w 6868353"/>
                <a:gd name="connsiteY7467" fmla="*/ 533398 h 6857985"/>
                <a:gd name="connsiteX7468" fmla="*/ 2274231 w 6868353"/>
                <a:gd name="connsiteY7468" fmla="*/ 534134 h 6857985"/>
                <a:gd name="connsiteX7469" fmla="*/ 2339396 w 6868353"/>
                <a:gd name="connsiteY7469" fmla="*/ 540519 h 6857985"/>
                <a:gd name="connsiteX7470" fmla="*/ 2232651 w 6868353"/>
                <a:gd name="connsiteY7470" fmla="*/ 542883 h 6857985"/>
                <a:gd name="connsiteX7471" fmla="*/ 2189189 w 6868353"/>
                <a:gd name="connsiteY7471" fmla="*/ 577129 h 6857985"/>
                <a:gd name="connsiteX7472" fmla="*/ 2097351 w 6868353"/>
                <a:gd name="connsiteY7472" fmla="*/ 603405 h 6857985"/>
                <a:gd name="connsiteX7473" fmla="*/ 2107998 w 6868353"/>
                <a:gd name="connsiteY7473" fmla="*/ 607850 h 6857985"/>
                <a:gd name="connsiteX7474" fmla="*/ 2050647 w 6868353"/>
                <a:gd name="connsiteY7474" fmla="*/ 625263 h 6857985"/>
                <a:gd name="connsiteX7475" fmla="*/ 2007185 w 6868353"/>
                <a:gd name="connsiteY7475" fmla="*/ 642860 h 6857985"/>
                <a:gd name="connsiteX7476" fmla="*/ 2011913 w 6868353"/>
                <a:gd name="connsiteY7476" fmla="*/ 656876 h 6857985"/>
                <a:gd name="connsiteX7477" fmla="*/ 1964770 w 6868353"/>
                <a:gd name="connsiteY7477" fmla="*/ 670014 h 6857985"/>
                <a:gd name="connsiteX7478" fmla="*/ 1999257 w 6868353"/>
                <a:gd name="connsiteY7478" fmla="*/ 667338 h 6857985"/>
                <a:gd name="connsiteX7479" fmla="*/ 1953147 w 6868353"/>
                <a:gd name="connsiteY7479" fmla="*/ 689919 h 6857985"/>
                <a:gd name="connsiteX7480" fmla="*/ 1935380 w 6868353"/>
                <a:gd name="connsiteY7480" fmla="*/ 686974 h 6857985"/>
                <a:gd name="connsiteX7481" fmla="*/ 1902563 w 6868353"/>
                <a:gd name="connsiteY7481" fmla="*/ 700523 h 6857985"/>
                <a:gd name="connsiteX7482" fmla="*/ 1872494 w 6868353"/>
                <a:gd name="connsiteY7482" fmla="*/ 733027 h 6857985"/>
                <a:gd name="connsiteX7483" fmla="*/ 1957125 w 6868353"/>
                <a:gd name="connsiteY7483" fmla="*/ 694378 h 6857985"/>
                <a:gd name="connsiteX7484" fmla="*/ 1902450 w 6868353"/>
                <a:gd name="connsiteY7484" fmla="*/ 724604 h 6857985"/>
                <a:gd name="connsiteX7485" fmla="*/ 1937022 w 6868353"/>
                <a:gd name="connsiteY7485" fmla="*/ 713476 h 6857985"/>
                <a:gd name="connsiteX7486" fmla="*/ 1956233 w 6868353"/>
                <a:gd name="connsiteY7486" fmla="*/ 704458 h 6857985"/>
                <a:gd name="connsiteX7487" fmla="*/ 1974864 w 6868353"/>
                <a:gd name="connsiteY7487" fmla="*/ 697748 h 6857985"/>
                <a:gd name="connsiteX7488" fmla="*/ 1969838 w 6868353"/>
                <a:gd name="connsiteY7488" fmla="*/ 683888 h 6857985"/>
                <a:gd name="connsiteX7489" fmla="*/ 2004155 w 6868353"/>
                <a:gd name="connsiteY7489" fmla="*/ 681269 h 6857985"/>
                <a:gd name="connsiteX7490" fmla="*/ 2079457 w 6868353"/>
                <a:gd name="connsiteY7490" fmla="*/ 642521 h 6857985"/>
                <a:gd name="connsiteX7491" fmla="*/ 2088602 w 6868353"/>
                <a:gd name="connsiteY7491" fmla="*/ 627458 h 6857985"/>
                <a:gd name="connsiteX7492" fmla="*/ 2109314 w 6868353"/>
                <a:gd name="connsiteY7492" fmla="*/ 626721 h 6857985"/>
                <a:gd name="connsiteX7493" fmla="*/ 2142470 w 6868353"/>
                <a:gd name="connsiteY7493" fmla="*/ 606859 h 6857985"/>
                <a:gd name="connsiteX7494" fmla="*/ 2230811 w 6868353"/>
                <a:gd name="connsiteY7494" fmla="*/ 595491 h 6857985"/>
                <a:gd name="connsiteX7495" fmla="*/ 2147326 w 6868353"/>
                <a:gd name="connsiteY7495" fmla="*/ 630473 h 6857985"/>
                <a:gd name="connsiteX7496" fmla="*/ 2190406 w 6868353"/>
                <a:gd name="connsiteY7496" fmla="*/ 605755 h 6857985"/>
                <a:gd name="connsiteX7497" fmla="*/ 2142952 w 6868353"/>
                <a:gd name="connsiteY7497" fmla="*/ 616472 h 6857985"/>
                <a:gd name="connsiteX7498" fmla="*/ 2116124 w 6868353"/>
                <a:gd name="connsiteY7498" fmla="*/ 626551 h 6857985"/>
                <a:gd name="connsiteX7499" fmla="*/ 2086323 w 6868353"/>
                <a:gd name="connsiteY7499" fmla="*/ 642039 h 6857985"/>
                <a:gd name="connsiteX7500" fmla="*/ 2110475 w 6868353"/>
                <a:gd name="connsiteY7500" fmla="*/ 632866 h 6857985"/>
                <a:gd name="connsiteX7501" fmla="*/ 2121305 w 6868353"/>
                <a:gd name="connsiteY7501" fmla="*/ 629397 h 6857985"/>
                <a:gd name="connsiteX7502" fmla="*/ 2116563 w 6868353"/>
                <a:gd name="connsiteY7502" fmla="*/ 633361 h 6857985"/>
                <a:gd name="connsiteX7503" fmla="*/ 2100225 w 6868353"/>
                <a:gd name="connsiteY7503" fmla="*/ 643710 h 6857985"/>
                <a:gd name="connsiteX7504" fmla="*/ 2100608 w 6868353"/>
                <a:gd name="connsiteY7504" fmla="*/ 650746 h 6857985"/>
                <a:gd name="connsiteX7505" fmla="*/ 2044220 w 6868353"/>
                <a:gd name="connsiteY7505" fmla="*/ 668825 h 6857985"/>
                <a:gd name="connsiteX7506" fmla="*/ 2067621 w 6868353"/>
                <a:gd name="connsiteY7506" fmla="*/ 662426 h 6857985"/>
                <a:gd name="connsiteX7507" fmla="*/ 2080306 w 6868353"/>
                <a:gd name="connsiteY7507" fmla="*/ 652048 h 6857985"/>
                <a:gd name="connsiteX7508" fmla="*/ 2030615 w 6868353"/>
                <a:gd name="connsiteY7508" fmla="*/ 669787 h 6857985"/>
                <a:gd name="connsiteX7509" fmla="*/ 2071656 w 6868353"/>
                <a:gd name="connsiteY7509" fmla="*/ 678352 h 6857985"/>
                <a:gd name="connsiteX7510" fmla="*/ 2120229 w 6868353"/>
                <a:gd name="connsiteY7510" fmla="*/ 668004 h 6857985"/>
                <a:gd name="connsiteX7511" fmla="*/ 2169539 w 6868353"/>
                <a:gd name="connsiteY7511" fmla="*/ 658462 h 6857985"/>
                <a:gd name="connsiteX7512" fmla="*/ 2136581 w 6868353"/>
                <a:gd name="connsiteY7512" fmla="*/ 673270 h 6857985"/>
                <a:gd name="connsiteX7513" fmla="*/ 2106752 w 6868353"/>
                <a:gd name="connsiteY7513" fmla="*/ 683930 h 6857985"/>
                <a:gd name="connsiteX7514" fmla="*/ 2118927 w 6868353"/>
                <a:gd name="connsiteY7514" fmla="*/ 682543 h 6857985"/>
                <a:gd name="connsiteX7515" fmla="*/ 2134344 w 6868353"/>
                <a:gd name="connsiteY7515" fmla="*/ 676781 h 6857985"/>
                <a:gd name="connsiteX7516" fmla="*/ 2163394 w 6868353"/>
                <a:gd name="connsiteY7516" fmla="*/ 668046 h 6857985"/>
                <a:gd name="connsiteX7517" fmla="*/ 2192303 w 6868353"/>
                <a:gd name="connsiteY7517" fmla="*/ 643809 h 6857985"/>
                <a:gd name="connsiteX7518" fmla="*/ 2105138 w 6868353"/>
                <a:gd name="connsiteY7518" fmla="*/ 664832 h 6857985"/>
                <a:gd name="connsiteX7519" fmla="*/ 2181870 w 6868353"/>
                <a:gd name="connsiteY7519" fmla="*/ 639265 h 6857985"/>
                <a:gd name="connsiteX7520" fmla="*/ 2232793 w 6868353"/>
                <a:gd name="connsiteY7520" fmla="*/ 643186 h 6857985"/>
                <a:gd name="connsiteX7521" fmla="*/ 2164612 w 6868353"/>
                <a:gd name="connsiteY7521" fmla="*/ 634833 h 6857985"/>
                <a:gd name="connsiteX7522" fmla="*/ 2237889 w 6868353"/>
                <a:gd name="connsiteY7522" fmla="*/ 604934 h 6857985"/>
                <a:gd name="connsiteX7523" fmla="*/ 2264590 w 6868353"/>
                <a:gd name="connsiteY7523" fmla="*/ 586062 h 6857985"/>
                <a:gd name="connsiteX7524" fmla="*/ 2247955 w 6868353"/>
                <a:gd name="connsiteY7524" fmla="*/ 599979 h 6857985"/>
                <a:gd name="connsiteX7525" fmla="*/ 2373005 w 6868353"/>
                <a:gd name="connsiteY7525" fmla="*/ 589318 h 6857985"/>
                <a:gd name="connsiteX7526" fmla="*/ 2322790 w 6868353"/>
                <a:gd name="connsiteY7526" fmla="*/ 611333 h 6857985"/>
                <a:gd name="connsiteX7527" fmla="*/ 2406359 w 6868353"/>
                <a:gd name="connsiteY7527" fmla="*/ 600191 h 6857985"/>
                <a:gd name="connsiteX7528" fmla="*/ 2417657 w 6868353"/>
                <a:gd name="connsiteY7528" fmla="*/ 593325 h 6857985"/>
                <a:gd name="connsiteX7529" fmla="*/ 2430384 w 6868353"/>
                <a:gd name="connsiteY7529" fmla="*/ 588497 h 6857985"/>
                <a:gd name="connsiteX7530" fmla="*/ 2457948 w 6868353"/>
                <a:gd name="connsiteY7530" fmla="*/ 582976 h 6857985"/>
                <a:gd name="connsiteX7531" fmla="*/ 2510287 w 6868353"/>
                <a:gd name="connsiteY7531" fmla="*/ 584703 h 6857985"/>
                <a:gd name="connsiteX7532" fmla="*/ 2469840 w 6868353"/>
                <a:gd name="connsiteY7532" fmla="*/ 600163 h 6857985"/>
                <a:gd name="connsiteX7533" fmla="*/ 2550890 w 6868353"/>
                <a:gd name="connsiteY7533" fmla="*/ 569272 h 6857985"/>
                <a:gd name="connsiteX7534" fmla="*/ 2526738 w 6868353"/>
                <a:gd name="connsiteY7534" fmla="*/ 590904 h 6857985"/>
                <a:gd name="connsiteX7535" fmla="*/ 2579742 w 6868353"/>
                <a:gd name="connsiteY7535" fmla="*/ 586444 h 6857985"/>
                <a:gd name="connsiteX7536" fmla="*/ 2575707 w 6868353"/>
                <a:gd name="connsiteY7536" fmla="*/ 593636 h 6857985"/>
                <a:gd name="connsiteX7537" fmla="*/ 2545991 w 6868353"/>
                <a:gd name="connsiteY7537" fmla="*/ 602258 h 6857985"/>
                <a:gd name="connsiteX7538" fmla="*/ 2564962 w 6868353"/>
                <a:gd name="connsiteY7538" fmla="*/ 600559 h 6857985"/>
                <a:gd name="connsiteX7539" fmla="*/ 2589340 w 6868353"/>
                <a:gd name="connsiteY7539" fmla="*/ 592518 h 6857985"/>
                <a:gd name="connsiteX7540" fmla="*/ 2589114 w 6868353"/>
                <a:gd name="connsiteY7540" fmla="*/ 599044 h 6857985"/>
                <a:gd name="connsiteX7541" fmla="*/ 2568685 w 6868353"/>
                <a:gd name="connsiteY7541" fmla="*/ 609209 h 6857985"/>
                <a:gd name="connsiteX7542" fmla="*/ 2529852 w 6868353"/>
                <a:gd name="connsiteY7542" fmla="*/ 595944 h 6857985"/>
                <a:gd name="connsiteX7543" fmla="*/ 2496441 w 6868353"/>
                <a:gd name="connsiteY7543" fmla="*/ 602470 h 6857985"/>
                <a:gd name="connsiteX7544" fmla="*/ 2519022 w 6868353"/>
                <a:gd name="connsiteY7544" fmla="*/ 618808 h 6857985"/>
                <a:gd name="connsiteX7545" fmla="*/ 2571630 w 6868353"/>
                <a:gd name="connsiteY7545" fmla="*/ 614320 h 6857985"/>
                <a:gd name="connsiteX7546" fmla="*/ 2604856 w 6868353"/>
                <a:gd name="connsiteY7546" fmla="*/ 608869 h 6857985"/>
                <a:gd name="connsiteX7547" fmla="*/ 2655454 w 6868353"/>
                <a:gd name="connsiteY7547" fmla="*/ 592263 h 6857985"/>
                <a:gd name="connsiteX7548" fmla="*/ 2626446 w 6868353"/>
                <a:gd name="connsiteY7548" fmla="*/ 583358 h 6857985"/>
                <a:gd name="connsiteX7549" fmla="*/ 2692319 w 6868353"/>
                <a:gd name="connsiteY7549" fmla="*/ 583273 h 6857985"/>
                <a:gd name="connsiteX7550" fmla="*/ 2638126 w 6868353"/>
                <a:gd name="connsiteY7550" fmla="*/ 604042 h 6857985"/>
                <a:gd name="connsiteX7551" fmla="*/ 2698025 w 6868353"/>
                <a:gd name="connsiteY7551" fmla="*/ 593679 h 6857985"/>
                <a:gd name="connsiteX7552" fmla="*/ 2711261 w 6868353"/>
                <a:gd name="connsiteY7552" fmla="*/ 581518 h 6857985"/>
                <a:gd name="connsiteX7553" fmla="*/ 2748764 w 6868353"/>
                <a:gd name="connsiteY7553" fmla="*/ 577922 h 6857985"/>
                <a:gd name="connsiteX7554" fmla="*/ 2741303 w 6868353"/>
                <a:gd name="connsiteY7554" fmla="*/ 571353 h 6857985"/>
                <a:gd name="connsiteX7555" fmla="*/ 2702513 w 6868353"/>
                <a:gd name="connsiteY7555" fmla="*/ 579975 h 6857985"/>
                <a:gd name="connsiteX7556" fmla="*/ 2670093 w 6868353"/>
                <a:gd name="connsiteY7556" fmla="*/ 575246 h 6857985"/>
                <a:gd name="connsiteX7557" fmla="*/ 2724838 w 6868353"/>
                <a:gd name="connsiteY7557" fmla="*/ 554393 h 6857985"/>
                <a:gd name="connsiteX7558" fmla="*/ 2723536 w 6868353"/>
                <a:gd name="connsiteY7558" fmla="*/ 562066 h 6857985"/>
                <a:gd name="connsiteX7559" fmla="*/ 2743299 w 6868353"/>
                <a:gd name="connsiteY7559" fmla="*/ 567304 h 6857985"/>
                <a:gd name="connsiteX7560" fmla="*/ 2761095 w 6868353"/>
                <a:gd name="connsiteY7560" fmla="*/ 556375 h 6857985"/>
                <a:gd name="connsiteX7561" fmla="*/ 2734026 w 6868353"/>
                <a:gd name="connsiteY7561" fmla="*/ 560806 h 6857985"/>
                <a:gd name="connsiteX7562" fmla="*/ 2852847 w 6868353"/>
                <a:gd name="connsiteY7562" fmla="*/ 516338 h 6857985"/>
                <a:gd name="connsiteX7563" fmla="*/ 2787823 w 6868353"/>
                <a:gd name="connsiteY7563" fmla="*/ 503823 h 6857985"/>
                <a:gd name="connsiteX7564" fmla="*/ 2844084 w 6868353"/>
                <a:gd name="connsiteY7564" fmla="*/ 504347 h 6857985"/>
                <a:gd name="connsiteX7565" fmla="*/ 2861710 w 6868353"/>
                <a:gd name="connsiteY7565" fmla="*/ 509698 h 6857985"/>
                <a:gd name="connsiteX7566" fmla="*/ 2886569 w 6868353"/>
                <a:gd name="connsiteY7566" fmla="*/ 513733 h 6857985"/>
                <a:gd name="connsiteX7567" fmla="*/ 2867995 w 6868353"/>
                <a:gd name="connsiteY7567" fmla="*/ 520005 h 6857985"/>
                <a:gd name="connsiteX7568" fmla="*/ 2864385 w 6868353"/>
                <a:gd name="connsiteY7568" fmla="*/ 528287 h 6857985"/>
                <a:gd name="connsiteX7569" fmla="*/ 2803665 w 6868353"/>
                <a:gd name="connsiteY7569" fmla="*/ 535705 h 6857985"/>
                <a:gd name="connsiteX7570" fmla="*/ 2825552 w 6868353"/>
                <a:gd name="connsiteY7570" fmla="*/ 544808 h 6857985"/>
                <a:gd name="connsiteX7571" fmla="*/ 2864060 w 6868353"/>
                <a:gd name="connsiteY7571" fmla="*/ 541425 h 6857985"/>
                <a:gd name="connsiteX7572" fmla="*/ 2882648 w 6868353"/>
                <a:gd name="connsiteY7572" fmla="*/ 540150 h 6857985"/>
                <a:gd name="connsiteX7573" fmla="*/ 2899863 w 6868353"/>
                <a:gd name="connsiteY7573" fmla="*/ 539400 h 6857985"/>
                <a:gd name="connsiteX7574" fmla="*/ 2937988 w 6868353"/>
                <a:gd name="connsiteY7574" fmla="*/ 526234 h 6857985"/>
                <a:gd name="connsiteX7575" fmla="*/ 2916484 w 6868353"/>
                <a:gd name="connsiteY7575" fmla="*/ 516055 h 6857985"/>
                <a:gd name="connsiteX7576" fmla="*/ 3015498 w 6868353"/>
                <a:gd name="connsiteY7576" fmla="*/ 521194 h 6857985"/>
                <a:gd name="connsiteX7577" fmla="*/ 3010968 w 6868353"/>
                <a:gd name="connsiteY7577" fmla="*/ 510293 h 6857985"/>
                <a:gd name="connsiteX7578" fmla="*/ 2967025 w 6868353"/>
                <a:gd name="connsiteY7578" fmla="*/ 513903 h 6857985"/>
                <a:gd name="connsiteX7579" fmla="*/ 3014748 w 6868353"/>
                <a:gd name="connsiteY7579" fmla="*/ 491606 h 6857985"/>
                <a:gd name="connsiteX7580" fmla="*/ 3056979 w 6868353"/>
                <a:gd name="connsiteY7580" fmla="*/ 498486 h 6857985"/>
                <a:gd name="connsiteX7581" fmla="*/ 3039353 w 6868353"/>
                <a:gd name="connsiteY7581" fmla="*/ 502846 h 6857985"/>
                <a:gd name="connsiteX7582" fmla="*/ 3041024 w 6868353"/>
                <a:gd name="connsiteY7582" fmla="*/ 507094 h 6857985"/>
                <a:gd name="connsiteX7583" fmla="*/ 3033818 w 6868353"/>
                <a:gd name="connsiteY7583" fmla="*/ 509217 h 6857985"/>
                <a:gd name="connsiteX7584" fmla="*/ 3017296 w 6868353"/>
                <a:gd name="connsiteY7584" fmla="*/ 511879 h 6857985"/>
                <a:gd name="connsiteX7585" fmla="*/ 3067724 w 6868353"/>
                <a:gd name="connsiteY7585" fmla="*/ 511426 h 6857985"/>
                <a:gd name="connsiteX7586" fmla="*/ 3099096 w 6868353"/>
                <a:gd name="connsiteY7586" fmla="*/ 491393 h 6857985"/>
                <a:gd name="connsiteX7587" fmla="*/ 3080182 w 6868353"/>
                <a:gd name="connsiteY7587" fmla="*/ 500482 h 6857985"/>
                <a:gd name="connsiteX7588" fmla="*/ 3042128 w 6868353"/>
                <a:gd name="connsiteY7588" fmla="*/ 489171 h 6857985"/>
                <a:gd name="connsiteX7589" fmla="*/ 3037810 w 6868353"/>
                <a:gd name="connsiteY7589" fmla="*/ 478100 h 6857985"/>
                <a:gd name="connsiteX7590" fmla="*/ 3176904 w 6868353"/>
                <a:gd name="connsiteY7590" fmla="*/ 490289 h 6857985"/>
                <a:gd name="connsiteX7591" fmla="*/ 3162506 w 6868353"/>
                <a:gd name="connsiteY7591" fmla="*/ 480846 h 6857985"/>
                <a:gd name="connsiteX7592" fmla="*/ 3189929 w 6868353"/>
                <a:gd name="connsiteY7592" fmla="*/ 481356 h 6857985"/>
                <a:gd name="connsiteX7593" fmla="*/ 3219220 w 6868353"/>
                <a:gd name="connsiteY7593" fmla="*/ 482432 h 6857985"/>
                <a:gd name="connsiteX7594" fmla="*/ 3249091 w 6868353"/>
                <a:gd name="connsiteY7594" fmla="*/ 475438 h 6857985"/>
                <a:gd name="connsiteX7595" fmla="*/ 3292242 w 6868353"/>
                <a:gd name="connsiteY7595" fmla="*/ 490954 h 6857985"/>
                <a:gd name="connsiteX7596" fmla="*/ 3235939 w 6868353"/>
                <a:gd name="connsiteY7596" fmla="*/ 485745 h 6857985"/>
                <a:gd name="connsiteX7597" fmla="*/ 3298429 w 6868353"/>
                <a:gd name="connsiteY7597" fmla="*/ 493191 h 6857985"/>
                <a:gd name="connsiteX7598" fmla="*/ 3317711 w 6868353"/>
                <a:gd name="connsiteY7598" fmla="*/ 485122 h 6857985"/>
                <a:gd name="connsiteX7599" fmla="*/ 3315063 w 6868353"/>
                <a:gd name="connsiteY7599" fmla="*/ 494211 h 6857985"/>
                <a:gd name="connsiteX7600" fmla="*/ 3348262 w 6868353"/>
                <a:gd name="connsiteY7600" fmla="*/ 496419 h 6857985"/>
                <a:gd name="connsiteX7601" fmla="*/ 3338918 w 6868353"/>
                <a:gd name="connsiteY7601" fmla="*/ 482701 h 6857985"/>
                <a:gd name="connsiteX7602" fmla="*/ 3380003 w 6868353"/>
                <a:gd name="connsiteY7602" fmla="*/ 494267 h 6857985"/>
                <a:gd name="connsiteX7603" fmla="*/ 3428251 w 6868353"/>
                <a:gd name="connsiteY7603" fmla="*/ 473598 h 6857985"/>
                <a:gd name="connsiteX7604" fmla="*/ 3351462 w 6868353"/>
                <a:gd name="connsiteY7604" fmla="*/ 454486 h 6857985"/>
                <a:gd name="connsiteX7605" fmla="*/ 3302478 w 6868353"/>
                <a:gd name="connsiteY7605" fmla="*/ 434142 h 6857985"/>
                <a:gd name="connsiteX7606" fmla="*/ 3329461 w 6868353"/>
                <a:gd name="connsiteY7606" fmla="*/ 440569 h 6857985"/>
                <a:gd name="connsiteX7607" fmla="*/ 3363792 w 6868353"/>
                <a:gd name="connsiteY7607" fmla="*/ 451088 h 6857985"/>
                <a:gd name="connsiteX7608" fmla="*/ 3460175 w 6868353"/>
                <a:gd name="connsiteY7608" fmla="*/ 471559 h 6857985"/>
                <a:gd name="connsiteX7609" fmla="*/ 3463359 w 6868353"/>
                <a:gd name="connsiteY7609" fmla="*/ 462626 h 6857985"/>
                <a:gd name="connsiteX7610" fmla="*/ 3488815 w 6868353"/>
                <a:gd name="connsiteY7610" fmla="*/ 478510 h 6857985"/>
                <a:gd name="connsiteX7611" fmla="*/ 3494591 w 6868353"/>
                <a:gd name="connsiteY7611" fmla="*/ 471049 h 6857985"/>
                <a:gd name="connsiteX7612" fmla="*/ 3512881 w 6868353"/>
                <a:gd name="connsiteY7612" fmla="*/ 466463 h 6857985"/>
                <a:gd name="connsiteX7613" fmla="*/ 3573815 w 6868353"/>
                <a:gd name="connsiteY7613" fmla="*/ 476500 h 6857985"/>
                <a:gd name="connsiteX7614" fmla="*/ 3566593 w 6868353"/>
                <a:gd name="connsiteY7614" fmla="*/ 467864 h 6857985"/>
                <a:gd name="connsiteX7615" fmla="*/ 3609587 w 6868353"/>
                <a:gd name="connsiteY7615" fmla="*/ 475905 h 6857985"/>
                <a:gd name="connsiteX7616" fmla="*/ 3670549 w 6868353"/>
                <a:gd name="connsiteY7616" fmla="*/ 481483 h 6857985"/>
                <a:gd name="connsiteX7617" fmla="*/ 3663611 w 6868353"/>
                <a:gd name="connsiteY7617" fmla="*/ 472522 h 6857985"/>
                <a:gd name="connsiteX7618" fmla="*/ 3604407 w 6868353"/>
                <a:gd name="connsiteY7618" fmla="*/ 470257 h 6857985"/>
                <a:gd name="connsiteX7619" fmla="*/ 3639941 w 6868353"/>
                <a:gd name="connsiteY7619" fmla="*/ 461055 h 6857985"/>
                <a:gd name="connsiteX7620" fmla="*/ 3654423 w 6868353"/>
                <a:gd name="connsiteY7620" fmla="*/ 456397 h 6857985"/>
                <a:gd name="connsiteX7621" fmla="*/ 3676071 w 6868353"/>
                <a:gd name="connsiteY7621" fmla="*/ 452546 h 6857985"/>
                <a:gd name="connsiteX7622" fmla="*/ 3671143 w 6868353"/>
                <a:gd name="connsiteY7622" fmla="*/ 455264 h 6857985"/>
                <a:gd name="connsiteX7623" fmla="*/ 3687779 w 6868353"/>
                <a:gd name="connsiteY7623" fmla="*/ 458761 h 6857985"/>
                <a:gd name="connsiteX7624" fmla="*/ 3656803 w 6868353"/>
                <a:gd name="connsiteY7624" fmla="*/ 463815 h 6857985"/>
                <a:gd name="connsiteX7625" fmla="*/ 3769621 w 6868353"/>
                <a:gd name="connsiteY7625" fmla="*/ 508354 h 6857985"/>
                <a:gd name="connsiteX7626" fmla="*/ 3817529 w 6868353"/>
                <a:gd name="connsiteY7626" fmla="*/ 513139 h 6857985"/>
                <a:gd name="connsiteX7627" fmla="*/ 3817839 w 6868353"/>
                <a:gd name="connsiteY7627" fmla="*/ 507518 h 6857985"/>
                <a:gd name="connsiteX7628" fmla="*/ 3832209 w 6868353"/>
                <a:gd name="connsiteY7628" fmla="*/ 505607 h 6857985"/>
                <a:gd name="connsiteX7629" fmla="*/ 3832153 w 6868353"/>
                <a:gd name="connsiteY7629" fmla="*/ 525087 h 6857985"/>
                <a:gd name="connsiteX7630" fmla="*/ 3812459 w 6868353"/>
                <a:gd name="connsiteY7630" fmla="*/ 525965 h 6857985"/>
                <a:gd name="connsiteX7631" fmla="*/ 3777747 w 6868353"/>
                <a:gd name="connsiteY7631" fmla="*/ 529009 h 6857985"/>
                <a:gd name="connsiteX7632" fmla="*/ 3683347 w 6868353"/>
                <a:gd name="connsiteY7632" fmla="*/ 525625 h 6857985"/>
                <a:gd name="connsiteX7633" fmla="*/ 3703239 w 6868353"/>
                <a:gd name="connsiteY7633" fmla="*/ 520486 h 6857985"/>
                <a:gd name="connsiteX7634" fmla="*/ 3670761 w 6868353"/>
                <a:gd name="connsiteY7634" fmla="*/ 518221 h 6857985"/>
                <a:gd name="connsiteX7635" fmla="*/ 3650885 w 6868353"/>
                <a:gd name="connsiteY7635" fmla="*/ 519099 h 6857985"/>
                <a:gd name="connsiteX7636" fmla="*/ 3660355 w 6868353"/>
                <a:gd name="connsiteY7636" fmla="*/ 513181 h 6857985"/>
                <a:gd name="connsiteX7637" fmla="*/ 3612447 w 6868353"/>
                <a:gd name="connsiteY7637" fmla="*/ 510888 h 6857985"/>
                <a:gd name="connsiteX7638" fmla="*/ 3654779 w 6868353"/>
                <a:gd name="connsiteY7638" fmla="*/ 526347 h 6857985"/>
                <a:gd name="connsiteX7639" fmla="*/ 3696655 w 6868353"/>
                <a:gd name="connsiteY7639" fmla="*/ 543562 h 6857985"/>
                <a:gd name="connsiteX7640" fmla="*/ 3720367 w 6868353"/>
                <a:gd name="connsiteY7640" fmla="*/ 529802 h 6857985"/>
                <a:gd name="connsiteX7641" fmla="*/ 3767935 w 6868353"/>
                <a:gd name="connsiteY7641" fmla="*/ 538310 h 6857985"/>
                <a:gd name="connsiteX7642" fmla="*/ 3794891 w 6868353"/>
                <a:gd name="connsiteY7642" fmla="*/ 539697 h 6857985"/>
                <a:gd name="connsiteX7643" fmla="*/ 3826731 w 6868353"/>
                <a:gd name="connsiteY7643" fmla="*/ 546068 h 6857985"/>
                <a:gd name="connsiteX7644" fmla="*/ 3813635 w 6868353"/>
                <a:gd name="connsiteY7644" fmla="*/ 540278 h 6857985"/>
                <a:gd name="connsiteX7645" fmla="*/ 3797001 w 6868353"/>
                <a:gd name="connsiteY7645" fmla="*/ 537036 h 6857985"/>
                <a:gd name="connsiteX7646" fmla="*/ 3762371 w 6868353"/>
                <a:gd name="connsiteY7646" fmla="*/ 531331 h 6857985"/>
                <a:gd name="connsiteX7647" fmla="*/ 3830143 w 6868353"/>
                <a:gd name="connsiteY7647" fmla="*/ 531741 h 6857985"/>
                <a:gd name="connsiteX7648" fmla="*/ 3895279 w 6868353"/>
                <a:gd name="connsiteY7648" fmla="*/ 560721 h 6857985"/>
                <a:gd name="connsiteX7649" fmla="*/ 3873295 w 6868353"/>
                <a:gd name="connsiteY7649" fmla="*/ 547144 h 6857985"/>
                <a:gd name="connsiteX7650" fmla="*/ 3920039 w 6868353"/>
                <a:gd name="connsiteY7650" fmla="*/ 548277 h 6857985"/>
                <a:gd name="connsiteX7651" fmla="*/ 3941941 w 6868353"/>
                <a:gd name="connsiteY7651" fmla="*/ 561896 h 6857985"/>
                <a:gd name="connsiteX7652" fmla="*/ 3951469 w 6868353"/>
                <a:gd name="connsiteY7652" fmla="*/ 551051 h 6857985"/>
                <a:gd name="connsiteX7653" fmla="*/ 3998187 w 6868353"/>
                <a:gd name="connsiteY7653" fmla="*/ 562887 h 6857985"/>
                <a:gd name="connsiteX7654" fmla="*/ 4045771 w 6868353"/>
                <a:gd name="connsiteY7654" fmla="*/ 574991 h 6857985"/>
                <a:gd name="connsiteX7655" fmla="*/ 4040163 w 6868353"/>
                <a:gd name="connsiteY7655" fmla="*/ 565407 h 6857985"/>
                <a:gd name="connsiteX7656" fmla="*/ 4092573 w 6868353"/>
                <a:gd name="connsiteY7656" fmla="*/ 584420 h 6857985"/>
                <a:gd name="connsiteX7657" fmla="*/ 4123507 w 6868353"/>
                <a:gd name="connsiteY7657" fmla="*/ 577313 h 6857985"/>
                <a:gd name="connsiteX7658" fmla="*/ 4118509 w 6868353"/>
                <a:gd name="connsiteY7658" fmla="*/ 585255 h 6857985"/>
                <a:gd name="connsiteX7659" fmla="*/ 4154511 w 6868353"/>
                <a:gd name="connsiteY7659" fmla="*/ 583117 h 6857985"/>
                <a:gd name="connsiteX7660" fmla="*/ 4175209 w 6868353"/>
                <a:gd name="connsiteY7660" fmla="*/ 598846 h 6857985"/>
                <a:gd name="connsiteX7661" fmla="*/ 4200989 w 6868353"/>
                <a:gd name="connsiteY7661" fmla="*/ 594840 h 6857985"/>
                <a:gd name="connsiteX7662" fmla="*/ 4267711 w 6868353"/>
                <a:gd name="connsiteY7662" fmla="*/ 622658 h 6857985"/>
                <a:gd name="connsiteX7663" fmla="*/ 4273403 w 6868353"/>
                <a:gd name="connsiteY7663" fmla="*/ 609053 h 6857985"/>
                <a:gd name="connsiteX7664" fmla="*/ 4308851 w 6868353"/>
                <a:gd name="connsiteY7664" fmla="*/ 626537 h 6857985"/>
                <a:gd name="connsiteX7665" fmla="*/ 4411379 w 6868353"/>
                <a:gd name="connsiteY7665" fmla="*/ 645395 h 6857985"/>
                <a:gd name="connsiteX7666" fmla="*/ 4459867 w 6868353"/>
                <a:gd name="connsiteY7666" fmla="*/ 683888 h 6857985"/>
                <a:gd name="connsiteX7667" fmla="*/ 4439763 w 6868353"/>
                <a:gd name="connsiteY7667" fmla="*/ 657655 h 6857985"/>
                <a:gd name="connsiteX7668" fmla="*/ 4424587 w 6868353"/>
                <a:gd name="connsiteY7668" fmla="*/ 643965 h 6857985"/>
                <a:gd name="connsiteX7669" fmla="*/ 4414493 w 6868353"/>
                <a:gd name="connsiteY7669" fmla="*/ 637212 h 6857985"/>
                <a:gd name="connsiteX7670" fmla="*/ 4402091 w 6868353"/>
                <a:gd name="connsiteY7670" fmla="*/ 631167 h 6857985"/>
                <a:gd name="connsiteX7671" fmla="*/ 4418485 w 6868353"/>
                <a:gd name="connsiteY7671" fmla="*/ 629383 h 6857985"/>
                <a:gd name="connsiteX7672" fmla="*/ 4418627 w 6868353"/>
                <a:gd name="connsiteY7672" fmla="*/ 620237 h 6857985"/>
                <a:gd name="connsiteX7673" fmla="*/ 4461507 w 6868353"/>
                <a:gd name="connsiteY7673" fmla="*/ 666163 h 6857985"/>
                <a:gd name="connsiteX7674" fmla="*/ 4482943 w 6868353"/>
                <a:gd name="connsiteY7674" fmla="*/ 660330 h 6857985"/>
                <a:gd name="connsiteX7675" fmla="*/ 4516635 w 6868353"/>
                <a:gd name="connsiteY7675" fmla="*/ 680179 h 6857985"/>
                <a:gd name="connsiteX7676" fmla="*/ 4546847 w 6868353"/>
                <a:gd name="connsiteY7676" fmla="*/ 697167 h 6857985"/>
                <a:gd name="connsiteX7677" fmla="*/ 4575389 w 6868353"/>
                <a:gd name="connsiteY7677" fmla="*/ 716393 h 6857985"/>
                <a:gd name="connsiteX7678" fmla="*/ 4552467 w 6868353"/>
                <a:gd name="connsiteY7678" fmla="*/ 693062 h 6857985"/>
                <a:gd name="connsiteX7679" fmla="*/ 4577003 w 6868353"/>
                <a:gd name="connsiteY7679" fmla="*/ 704614 h 6857985"/>
                <a:gd name="connsiteX7680" fmla="*/ 4605103 w 6868353"/>
                <a:gd name="connsiteY7680" fmla="*/ 726756 h 6857985"/>
                <a:gd name="connsiteX7681" fmla="*/ 4596879 w 6868353"/>
                <a:gd name="connsiteY7681" fmla="*/ 711537 h 6857985"/>
                <a:gd name="connsiteX7682" fmla="*/ 4638359 w 6868353"/>
                <a:gd name="connsiteY7682" fmla="*/ 747595 h 6857985"/>
                <a:gd name="connsiteX7683" fmla="*/ 4538779 w 6868353"/>
                <a:gd name="connsiteY7683" fmla="*/ 719352 h 6857985"/>
                <a:gd name="connsiteX7684" fmla="*/ 4581999 w 6868353"/>
                <a:gd name="connsiteY7684" fmla="*/ 743348 h 6857985"/>
                <a:gd name="connsiteX7685" fmla="*/ 4560707 w 6868353"/>
                <a:gd name="connsiteY7685" fmla="*/ 748303 h 6857985"/>
                <a:gd name="connsiteX7686" fmla="*/ 4542657 w 6868353"/>
                <a:gd name="connsiteY7686" fmla="*/ 729715 h 6857985"/>
                <a:gd name="connsiteX7687" fmla="*/ 4511935 w 6868353"/>
                <a:gd name="connsiteY7687" fmla="*/ 726557 h 6857985"/>
                <a:gd name="connsiteX7688" fmla="*/ 4534827 w 6868353"/>
                <a:gd name="connsiteY7688" fmla="*/ 709073 h 6857985"/>
                <a:gd name="connsiteX7689" fmla="*/ 4489355 w 6868353"/>
                <a:gd name="connsiteY7689" fmla="*/ 698654 h 6857985"/>
                <a:gd name="connsiteX7690" fmla="*/ 4526123 w 6868353"/>
                <a:gd name="connsiteY7690" fmla="*/ 694364 h 6857985"/>
                <a:gd name="connsiteX7691" fmla="*/ 4479191 w 6868353"/>
                <a:gd name="connsiteY7691" fmla="*/ 695638 h 6857985"/>
                <a:gd name="connsiteX7692" fmla="*/ 4430741 w 6868353"/>
                <a:gd name="connsiteY7692" fmla="*/ 696966 h 6857985"/>
                <a:gd name="connsiteX7693" fmla="*/ 4425071 w 6868353"/>
                <a:gd name="connsiteY7693" fmla="*/ 698935 h 6857985"/>
                <a:gd name="connsiteX7694" fmla="*/ 4412971 w 6868353"/>
                <a:gd name="connsiteY7694" fmla="*/ 688415 h 6857985"/>
                <a:gd name="connsiteX7695" fmla="*/ 4413883 w 6868353"/>
                <a:gd name="connsiteY7695" fmla="*/ 679527 h 6857985"/>
                <a:gd name="connsiteX7696" fmla="*/ 4386405 w 6868353"/>
                <a:gd name="connsiteY7696" fmla="*/ 664082 h 6857985"/>
                <a:gd name="connsiteX7697" fmla="*/ 4389689 w 6868353"/>
                <a:gd name="connsiteY7697" fmla="*/ 658065 h 6857985"/>
                <a:gd name="connsiteX7698" fmla="*/ 4354567 w 6868353"/>
                <a:gd name="connsiteY7698" fmla="*/ 640581 h 6857985"/>
                <a:gd name="connsiteX7699" fmla="*/ 4377543 w 6868353"/>
                <a:gd name="connsiteY7699" fmla="*/ 685063 h 6857985"/>
                <a:gd name="connsiteX7700" fmla="*/ 4430631 w 6868353"/>
                <a:gd name="connsiteY7700" fmla="*/ 720880 h 6857985"/>
                <a:gd name="connsiteX7701" fmla="*/ 4396273 w 6868353"/>
                <a:gd name="connsiteY7701" fmla="*/ 697734 h 6857985"/>
                <a:gd name="connsiteX7702" fmla="*/ 4367039 w 6868353"/>
                <a:gd name="connsiteY7702" fmla="*/ 688517 h 6857985"/>
                <a:gd name="connsiteX7703" fmla="*/ 4368199 w 6868353"/>
                <a:gd name="connsiteY7703" fmla="*/ 670849 h 6857985"/>
                <a:gd name="connsiteX7704" fmla="*/ 4317843 w 6868353"/>
                <a:gd name="connsiteY7704" fmla="*/ 652686 h 6857985"/>
                <a:gd name="connsiteX7705" fmla="*/ 4317233 w 6868353"/>
                <a:gd name="connsiteY7705" fmla="*/ 664535 h 6857985"/>
                <a:gd name="connsiteX7706" fmla="*/ 4287955 w 6868353"/>
                <a:gd name="connsiteY7706" fmla="*/ 633517 h 6857985"/>
                <a:gd name="connsiteX7707" fmla="*/ 4297327 w 6868353"/>
                <a:gd name="connsiteY7707" fmla="*/ 660911 h 6857985"/>
                <a:gd name="connsiteX7708" fmla="*/ 4340959 w 6868353"/>
                <a:gd name="connsiteY7708" fmla="*/ 697196 h 6857985"/>
                <a:gd name="connsiteX7709" fmla="*/ 4301447 w 6868353"/>
                <a:gd name="connsiteY7709" fmla="*/ 675691 h 6857985"/>
                <a:gd name="connsiteX7710" fmla="*/ 4273247 w 6868353"/>
                <a:gd name="connsiteY7710" fmla="*/ 648637 h 6857985"/>
                <a:gd name="connsiteX7711" fmla="*/ 4257377 w 6868353"/>
                <a:gd name="connsiteY7711" fmla="*/ 626339 h 6857985"/>
                <a:gd name="connsiteX7712" fmla="*/ 4231555 w 6868353"/>
                <a:gd name="connsiteY7712" fmla="*/ 630303 h 6857985"/>
                <a:gd name="connsiteX7713" fmla="*/ 4231823 w 6868353"/>
                <a:gd name="connsiteY7713" fmla="*/ 612578 h 6857985"/>
                <a:gd name="connsiteX7714" fmla="*/ 4185403 w 6868353"/>
                <a:gd name="connsiteY7714" fmla="*/ 600800 h 6857985"/>
                <a:gd name="connsiteX7715" fmla="*/ 4205803 w 6868353"/>
                <a:gd name="connsiteY7715" fmla="*/ 628349 h 6857985"/>
                <a:gd name="connsiteX7716" fmla="*/ 4164931 w 6868353"/>
                <a:gd name="connsiteY7716" fmla="*/ 614702 h 6857985"/>
                <a:gd name="connsiteX7717" fmla="*/ 4170013 w 6868353"/>
                <a:gd name="connsiteY7717" fmla="*/ 630473 h 6857985"/>
                <a:gd name="connsiteX7718" fmla="*/ 4215939 w 6868353"/>
                <a:gd name="connsiteY7718" fmla="*/ 642138 h 6857985"/>
                <a:gd name="connsiteX7719" fmla="*/ 4165043 w 6868353"/>
                <a:gd name="connsiteY7719" fmla="*/ 632512 h 6857985"/>
                <a:gd name="connsiteX7720" fmla="*/ 4159947 w 6868353"/>
                <a:gd name="connsiteY7720" fmla="*/ 640425 h 6857985"/>
                <a:gd name="connsiteX7721" fmla="*/ 4119091 w 6868353"/>
                <a:gd name="connsiteY7721" fmla="*/ 620903 h 6857985"/>
                <a:gd name="connsiteX7722" fmla="*/ 4170111 w 6868353"/>
                <a:gd name="connsiteY7722" fmla="*/ 606802 h 6857985"/>
                <a:gd name="connsiteX7723" fmla="*/ 4139687 w 6868353"/>
                <a:gd name="connsiteY7723" fmla="*/ 599993 h 6857985"/>
                <a:gd name="connsiteX7724" fmla="*/ 4097839 w 6868353"/>
                <a:gd name="connsiteY7724" fmla="*/ 588087 h 6857985"/>
                <a:gd name="connsiteX7725" fmla="*/ 4113781 w 6868353"/>
                <a:gd name="connsiteY7725" fmla="*/ 596114 h 6857985"/>
                <a:gd name="connsiteX7726" fmla="*/ 4129171 w 6868353"/>
                <a:gd name="connsiteY7726" fmla="*/ 605047 h 6857985"/>
                <a:gd name="connsiteX7727" fmla="*/ 4087647 w 6868353"/>
                <a:gd name="connsiteY7727" fmla="*/ 592560 h 6857985"/>
                <a:gd name="connsiteX7728" fmla="*/ 4102499 w 6868353"/>
                <a:gd name="connsiteY7728" fmla="*/ 602555 h 6857985"/>
                <a:gd name="connsiteX7729" fmla="*/ 4118963 w 6868353"/>
                <a:gd name="connsiteY7729" fmla="*/ 614985 h 6857985"/>
                <a:gd name="connsiteX7730" fmla="*/ 4096169 w 6868353"/>
                <a:gd name="connsiteY7730" fmla="*/ 603744 h 6857985"/>
                <a:gd name="connsiteX7731" fmla="*/ 4066453 w 6868353"/>
                <a:gd name="connsiteY7731" fmla="*/ 595901 h 6857985"/>
                <a:gd name="connsiteX7732" fmla="*/ 3994959 w 6868353"/>
                <a:gd name="connsiteY7732" fmla="*/ 585694 h 6857985"/>
                <a:gd name="connsiteX7733" fmla="*/ 3968147 w 6868353"/>
                <a:gd name="connsiteY7733" fmla="*/ 567332 h 6857985"/>
                <a:gd name="connsiteX7734" fmla="*/ 3953635 w 6868353"/>
                <a:gd name="connsiteY7734" fmla="*/ 580470 h 6857985"/>
                <a:gd name="connsiteX7735" fmla="*/ 3969747 w 6868353"/>
                <a:gd name="connsiteY7735" fmla="*/ 591060 h 6857985"/>
                <a:gd name="connsiteX7736" fmla="*/ 3991421 w 6868353"/>
                <a:gd name="connsiteY7736" fmla="*/ 611630 h 6857985"/>
                <a:gd name="connsiteX7737" fmla="*/ 4073631 w 6868353"/>
                <a:gd name="connsiteY7737" fmla="*/ 634635 h 6857985"/>
                <a:gd name="connsiteX7738" fmla="*/ 4073151 w 6868353"/>
                <a:gd name="connsiteY7738" fmla="*/ 622842 h 6857985"/>
                <a:gd name="connsiteX7739" fmla="*/ 4093323 w 6868353"/>
                <a:gd name="connsiteY7739" fmla="*/ 629425 h 6857985"/>
                <a:gd name="connsiteX7740" fmla="*/ 4104465 w 6868353"/>
                <a:gd name="connsiteY7740" fmla="*/ 635527 h 6857985"/>
                <a:gd name="connsiteX7741" fmla="*/ 4113993 w 6868353"/>
                <a:gd name="connsiteY7741" fmla="*/ 642705 h 6857985"/>
                <a:gd name="connsiteX7742" fmla="*/ 4104607 w 6868353"/>
                <a:gd name="connsiteY7742" fmla="*/ 656763 h 6857985"/>
                <a:gd name="connsiteX7743" fmla="*/ 4134747 w 6868353"/>
                <a:gd name="connsiteY7743" fmla="*/ 662383 h 6857985"/>
                <a:gd name="connsiteX7744" fmla="*/ 4144771 w 6868353"/>
                <a:gd name="connsiteY7744" fmla="*/ 676130 h 6857985"/>
                <a:gd name="connsiteX7745" fmla="*/ 4104579 w 6868353"/>
                <a:gd name="connsiteY7745" fmla="*/ 663346 h 6857985"/>
                <a:gd name="connsiteX7746" fmla="*/ 4099723 w 6868353"/>
                <a:gd name="connsiteY7746" fmla="*/ 670637 h 6857985"/>
                <a:gd name="connsiteX7747" fmla="*/ 4084659 w 6868353"/>
                <a:gd name="connsiteY7747" fmla="*/ 665554 h 6857985"/>
                <a:gd name="connsiteX7748" fmla="*/ 4064387 w 6868353"/>
                <a:gd name="connsiteY7748" fmla="*/ 662751 h 6857985"/>
                <a:gd name="connsiteX7749" fmla="*/ 4053727 w 6868353"/>
                <a:gd name="connsiteY7749" fmla="*/ 643653 h 6857985"/>
                <a:gd name="connsiteX7750" fmla="*/ 4094387 w 6868353"/>
                <a:gd name="connsiteY7750" fmla="*/ 655149 h 6857985"/>
                <a:gd name="connsiteX7751" fmla="*/ 4105911 w 6868353"/>
                <a:gd name="connsiteY7751" fmla="*/ 653323 h 6857985"/>
                <a:gd name="connsiteX7752" fmla="*/ 4094145 w 6868353"/>
                <a:gd name="connsiteY7752" fmla="*/ 643356 h 6857985"/>
                <a:gd name="connsiteX7753" fmla="*/ 3971629 w 6868353"/>
                <a:gd name="connsiteY7753" fmla="*/ 620690 h 6857985"/>
                <a:gd name="connsiteX7754" fmla="*/ 3972379 w 6868353"/>
                <a:gd name="connsiteY7754" fmla="*/ 632568 h 6857985"/>
                <a:gd name="connsiteX7755" fmla="*/ 4018461 w 6868353"/>
                <a:gd name="connsiteY7755" fmla="*/ 647660 h 6857985"/>
                <a:gd name="connsiteX7756" fmla="*/ 4048601 w 6868353"/>
                <a:gd name="connsiteY7756" fmla="*/ 645904 h 6857985"/>
                <a:gd name="connsiteX7757" fmla="*/ 3983987 w 6868353"/>
                <a:gd name="connsiteY7757" fmla="*/ 651128 h 6857985"/>
                <a:gd name="connsiteX7758" fmla="*/ 3896751 w 6868353"/>
                <a:gd name="connsiteY7758" fmla="*/ 633913 h 6857985"/>
                <a:gd name="connsiteX7759" fmla="*/ 3872359 w 6868353"/>
                <a:gd name="connsiteY7759" fmla="*/ 640610 h 6857985"/>
                <a:gd name="connsiteX7760" fmla="*/ 3835903 w 6868353"/>
                <a:gd name="connsiteY7760" fmla="*/ 628746 h 6857985"/>
                <a:gd name="connsiteX7761" fmla="*/ 3885667 w 6868353"/>
                <a:gd name="connsiteY7761" fmla="*/ 621299 h 6857985"/>
                <a:gd name="connsiteX7762" fmla="*/ 3917151 w 6868353"/>
                <a:gd name="connsiteY7762" fmla="*/ 635697 h 6857985"/>
                <a:gd name="connsiteX7763" fmla="*/ 3932231 w 6868353"/>
                <a:gd name="connsiteY7763" fmla="*/ 634083 h 6857985"/>
                <a:gd name="connsiteX7764" fmla="*/ 3953027 w 6868353"/>
                <a:gd name="connsiteY7764" fmla="*/ 638656 h 6857985"/>
                <a:gd name="connsiteX7765" fmla="*/ 3978113 w 6868353"/>
                <a:gd name="connsiteY7765" fmla="*/ 642195 h 6857985"/>
                <a:gd name="connsiteX7766" fmla="*/ 3952107 w 6868353"/>
                <a:gd name="connsiteY7766" fmla="*/ 628661 h 6857985"/>
                <a:gd name="connsiteX7767" fmla="*/ 3945935 w 6868353"/>
                <a:gd name="connsiteY7767" fmla="*/ 614844 h 6857985"/>
                <a:gd name="connsiteX7768" fmla="*/ 3980519 w 6868353"/>
                <a:gd name="connsiteY7768" fmla="*/ 619714 h 6857985"/>
                <a:gd name="connsiteX7769" fmla="*/ 4012387 w 6868353"/>
                <a:gd name="connsiteY7769" fmla="*/ 626254 h 6857985"/>
                <a:gd name="connsiteX7770" fmla="*/ 3960685 w 6868353"/>
                <a:gd name="connsiteY7770" fmla="*/ 607496 h 6857985"/>
                <a:gd name="connsiteX7771" fmla="*/ 3940583 w 6868353"/>
                <a:gd name="connsiteY7771" fmla="*/ 611446 h 6857985"/>
                <a:gd name="connsiteX7772" fmla="*/ 3912227 w 6868353"/>
                <a:gd name="connsiteY7772" fmla="*/ 576874 h 6857985"/>
                <a:gd name="connsiteX7773" fmla="*/ 3916529 w 6868353"/>
                <a:gd name="connsiteY7773" fmla="*/ 568451 h 6857985"/>
                <a:gd name="connsiteX7774" fmla="*/ 3948171 w 6868353"/>
                <a:gd name="connsiteY7774" fmla="*/ 577086 h 6857985"/>
                <a:gd name="connsiteX7775" fmla="*/ 3931875 w 6868353"/>
                <a:gd name="connsiteY7775" fmla="*/ 566893 h 6857985"/>
                <a:gd name="connsiteX7776" fmla="*/ 3829407 w 6868353"/>
                <a:gd name="connsiteY7776" fmla="*/ 569753 h 6857985"/>
                <a:gd name="connsiteX7777" fmla="*/ 3893043 w 6868353"/>
                <a:gd name="connsiteY7777" fmla="*/ 592702 h 6857985"/>
                <a:gd name="connsiteX7778" fmla="*/ 3861063 w 6868353"/>
                <a:gd name="connsiteY7778" fmla="*/ 578261 h 6857985"/>
                <a:gd name="connsiteX7779" fmla="*/ 3865309 w 6868353"/>
                <a:gd name="connsiteY7779" fmla="*/ 569838 h 6857985"/>
                <a:gd name="connsiteX7780" fmla="*/ 3918667 w 6868353"/>
                <a:gd name="connsiteY7780" fmla="*/ 592008 h 6857985"/>
                <a:gd name="connsiteX7781" fmla="*/ 3909875 w 6868353"/>
                <a:gd name="connsiteY7781" fmla="*/ 608756 h 6857985"/>
                <a:gd name="connsiteX7782" fmla="*/ 3825243 w 6868353"/>
                <a:gd name="connsiteY7782" fmla="*/ 578134 h 6857985"/>
                <a:gd name="connsiteX7783" fmla="*/ 3836995 w 6868353"/>
                <a:gd name="connsiteY7783" fmla="*/ 590833 h 6857985"/>
                <a:gd name="connsiteX7784" fmla="*/ 3795953 w 6868353"/>
                <a:gd name="connsiteY7784" fmla="*/ 584717 h 6857985"/>
                <a:gd name="connsiteX7785" fmla="*/ 3758507 w 6868353"/>
                <a:gd name="connsiteY7785" fmla="*/ 577837 h 6857985"/>
                <a:gd name="connsiteX7786" fmla="*/ 3718089 w 6868353"/>
                <a:gd name="connsiteY7786" fmla="*/ 582211 h 6857985"/>
                <a:gd name="connsiteX7787" fmla="*/ 3754543 w 6868353"/>
                <a:gd name="connsiteY7787" fmla="*/ 586430 h 6857985"/>
                <a:gd name="connsiteX7788" fmla="*/ 3727603 w 6868353"/>
                <a:gd name="connsiteY7788" fmla="*/ 576733 h 6857985"/>
                <a:gd name="connsiteX7789" fmla="*/ 3690651 w 6868353"/>
                <a:gd name="connsiteY7789" fmla="*/ 583528 h 6857985"/>
                <a:gd name="connsiteX7790" fmla="*/ 3636827 w 6868353"/>
                <a:gd name="connsiteY7790" fmla="*/ 586218 h 6857985"/>
                <a:gd name="connsiteX7791" fmla="*/ 3689391 w 6868353"/>
                <a:gd name="connsiteY7791" fmla="*/ 602314 h 6857985"/>
                <a:gd name="connsiteX7792" fmla="*/ 3748413 w 6868353"/>
                <a:gd name="connsiteY7792" fmla="*/ 615339 h 6857985"/>
                <a:gd name="connsiteX7793" fmla="*/ 3734285 w 6868353"/>
                <a:gd name="connsiteY7793" fmla="*/ 623564 h 6857985"/>
                <a:gd name="connsiteX7794" fmla="*/ 3689123 w 6868353"/>
                <a:gd name="connsiteY7794" fmla="*/ 624938 h 6857985"/>
                <a:gd name="connsiteX7795" fmla="*/ 3752263 w 6868353"/>
                <a:gd name="connsiteY7795" fmla="*/ 644588 h 6857985"/>
                <a:gd name="connsiteX7796" fmla="*/ 3675363 w 6868353"/>
                <a:gd name="connsiteY7796" fmla="*/ 633205 h 6857985"/>
                <a:gd name="connsiteX7797" fmla="*/ 3637335 w 6868353"/>
                <a:gd name="connsiteY7797" fmla="*/ 618213 h 6857985"/>
                <a:gd name="connsiteX7798" fmla="*/ 3625863 w 6868353"/>
                <a:gd name="connsiteY7798" fmla="*/ 622285 h 6857985"/>
                <a:gd name="connsiteX7799" fmla="*/ 3627343 w 6868353"/>
                <a:gd name="connsiteY7799" fmla="*/ 623345 h 6857985"/>
                <a:gd name="connsiteX7800" fmla="*/ 3626845 w 6868353"/>
                <a:gd name="connsiteY7800" fmla="*/ 623251 h 6857985"/>
                <a:gd name="connsiteX7801" fmla="*/ 3548161 w 6868353"/>
                <a:gd name="connsiteY7801" fmla="*/ 605033 h 6857985"/>
                <a:gd name="connsiteX7802" fmla="*/ 3509823 w 6868353"/>
                <a:gd name="connsiteY7802" fmla="*/ 600262 h 6857985"/>
                <a:gd name="connsiteX7803" fmla="*/ 3481255 w 6868353"/>
                <a:gd name="connsiteY7803" fmla="*/ 604282 h 6857985"/>
                <a:gd name="connsiteX7804" fmla="*/ 3522041 w 6868353"/>
                <a:gd name="connsiteY7804" fmla="*/ 602527 h 6857985"/>
                <a:gd name="connsiteX7805" fmla="*/ 3502815 w 6868353"/>
                <a:gd name="connsiteY7805" fmla="*/ 608728 h 6857985"/>
                <a:gd name="connsiteX7806" fmla="*/ 3565149 w 6868353"/>
                <a:gd name="connsiteY7806" fmla="*/ 613484 h 6857985"/>
                <a:gd name="connsiteX7807" fmla="*/ 3516931 w 6868353"/>
                <a:gd name="connsiteY7807" fmla="*/ 625957 h 6857985"/>
                <a:gd name="connsiteX7808" fmla="*/ 3494987 w 6868353"/>
                <a:gd name="connsiteY7808" fmla="*/ 618992 h 6857985"/>
                <a:gd name="connsiteX7809" fmla="*/ 3479527 w 6868353"/>
                <a:gd name="connsiteY7809" fmla="*/ 618977 h 6857985"/>
                <a:gd name="connsiteX7810" fmla="*/ 3460883 w 6868353"/>
                <a:gd name="connsiteY7810" fmla="*/ 605599 h 6857985"/>
                <a:gd name="connsiteX7811" fmla="*/ 3405699 w 6868353"/>
                <a:gd name="connsiteY7811" fmla="*/ 612196 h 6857985"/>
                <a:gd name="connsiteX7812" fmla="*/ 3436277 w 6868353"/>
                <a:gd name="connsiteY7812" fmla="*/ 610172 h 6857985"/>
                <a:gd name="connsiteX7813" fmla="*/ 3423027 w 6868353"/>
                <a:gd name="connsiteY7813" fmla="*/ 619784 h 6857985"/>
                <a:gd name="connsiteX7814" fmla="*/ 3373773 w 6868353"/>
                <a:gd name="connsiteY7814" fmla="*/ 608515 h 6857985"/>
                <a:gd name="connsiteX7815" fmla="*/ 3368209 w 6868353"/>
                <a:gd name="connsiteY7815" fmla="*/ 616231 h 6857985"/>
                <a:gd name="connsiteX7816" fmla="*/ 3333270 w 6868353"/>
                <a:gd name="connsiteY7816" fmla="*/ 612125 h 6857985"/>
                <a:gd name="connsiteX7817" fmla="*/ 3356671 w 6868353"/>
                <a:gd name="connsiteY7817" fmla="*/ 621370 h 6857985"/>
                <a:gd name="connsiteX7818" fmla="*/ 3310377 w 6868353"/>
                <a:gd name="connsiteY7818" fmla="*/ 623564 h 6857985"/>
                <a:gd name="connsiteX7819" fmla="*/ 3323756 w 6868353"/>
                <a:gd name="connsiteY7819" fmla="*/ 633729 h 6857985"/>
                <a:gd name="connsiteX7820" fmla="*/ 3292724 w 6868353"/>
                <a:gd name="connsiteY7820" fmla="*/ 616840 h 6857985"/>
                <a:gd name="connsiteX7821" fmla="*/ 3254683 w 6868353"/>
                <a:gd name="connsiteY7821" fmla="*/ 612522 h 6857985"/>
                <a:gd name="connsiteX7822" fmla="*/ 3217804 w 6868353"/>
                <a:gd name="connsiteY7822" fmla="*/ 628590 h 6857985"/>
                <a:gd name="connsiteX7823" fmla="*/ 3286112 w 6868353"/>
                <a:gd name="connsiteY7823" fmla="*/ 629355 h 6857985"/>
                <a:gd name="connsiteX7824" fmla="*/ 3213316 w 6868353"/>
                <a:gd name="connsiteY7824" fmla="*/ 646754 h 6857985"/>
                <a:gd name="connsiteX7825" fmla="*/ 3185540 w 6868353"/>
                <a:gd name="connsiteY7825" fmla="*/ 648523 h 6857985"/>
                <a:gd name="connsiteX7826" fmla="*/ 3163809 w 6868353"/>
                <a:gd name="connsiteY7826" fmla="*/ 652105 h 6857985"/>
                <a:gd name="connsiteX7827" fmla="*/ 3133527 w 6868353"/>
                <a:gd name="connsiteY7827" fmla="*/ 659750 h 6857985"/>
                <a:gd name="connsiteX7828" fmla="*/ 3197630 w 6868353"/>
                <a:gd name="connsiteY7828" fmla="*/ 631237 h 6857985"/>
                <a:gd name="connsiteX7829" fmla="*/ 3195563 w 6868353"/>
                <a:gd name="connsiteY7829" fmla="*/ 640468 h 6857985"/>
                <a:gd name="connsiteX7830" fmla="*/ 3207710 w 6868353"/>
                <a:gd name="connsiteY7830" fmla="*/ 629822 h 6857985"/>
                <a:gd name="connsiteX7831" fmla="*/ 3119511 w 6868353"/>
                <a:gd name="connsiteY7831" fmla="*/ 635555 h 6857985"/>
                <a:gd name="connsiteX7832" fmla="*/ 3147443 w 6868353"/>
                <a:gd name="connsiteY7832" fmla="*/ 639675 h 6857985"/>
                <a:gd name="connsiteX7833" fmla="*/ 3101461 w 6868353"/>
                <a:gd name="connsiteY7833" fmla="*/ 661463 h 6857985"/>
                <a:gd name="connsiteX7834" fmla="*/ 3066195 w 6868353"/>
                <a:gd name="connsiteY7834" fmla="*/ 668060 h 6857985"/>
                <a:gd name="connsiteX7835" fmla="*/ 3006282 w 6868353"/>
                <a:gd name="connsiteY7835" fmla="*/ 675110 h 6857985"/>
                <a:gd name="connsiteX7836" fmla="*/ 3050127 w 6868353"/>
                <a:gd name="connsiteY7836" fmla="*/ 677347 h 6857985"/>
                <a:gd name="connsiteX7837" fmla="*/ 3014607 w 6868353"/>
                <a:gd name="connsiteY7837" fmla="*/ 682203 h 6857985"/>
                <a:gd name="connsiteX7838" fmla="*/ 2980516 w 6868353"/>
                <a:gd name="connsiteY7838" fmla="*/ 677814 h 6857985"/>
                <a:gd name="connsiteX7839" fmla="*/ 2947233 w 6868353"/>
                <a:gd name="connsiteY7839" fmla="*/ 688206 h 6857985"/>
                <a:gd name="connsiteX7840" fmla="*/ 2975207 w 6868353"/>
                <a:gd name="connsiteY7840" fmla="*/ 690924 h 6857985"/>
                <a:gd name="connsiteX7841" fmla="*/ 2928673 w 6868353"/>
                <a:gd name="connsiteY7841" fmla="*/ 697210 h 6857985"/>
                <a:gd name="connsiteX7842" fmla="*/ 2911698 w 6868353"/>
                <a:gd name="connsiteY7842" fmla="*/ 698144 h 6857985"/>
                <a:gd name="connsiteX7843" fmla="*/ 2894483 w 6868353"/>
                <a:gd name="connsiteY7843" fmla="*/ 700140 h 6857985"/>
                <a:gd name="connsiteX7844" fmla="*/ 2862616 w 6868353"/>
                <a:gd name="connsiteY7844" fmla="*/ 706610 h 6857985"/>
                <a:gd name="connsiteX7845" fmla="*/ 2877438 w 6868353"/>
                <a:gd name="connsiteY7845" fmla="*/ 714637 h 6857985"/>
                <a:gd name="connsiteX7846" fmla="*/ 2944345 w 6868353"/>
                <a:gd name="connsiteY7846" fmla="*/ 706723 h 6857985"/>
                <a:gd name="connsiteX7847" fmla="*/ 2912604 w 6868353"/>
                <a:gd name="connsiteY7847" fmla="*/ 708040 h 6857985"/>
                <a:gd name="connsiteX7848" fmla="*/ 2923675 w 6868353"/>
                <a:gd name="connsiteY7848" fmla="*/ 702165 h 6857985"/>
                <a:gd name="connsiteX7849" fmla="*/ 2979794 w 6868353"/>
                <a:gd name="connsiteY7849" fmla="*/ 701853 h 6857985"/>
                <a:gd name="connsiteX7850" fmla="*/ 2913199 w 6868353"/>
                <a:gd name="connsiteY7850" fmla="*/ 716223 h 6857985"/>
                <a:gd name="connsiteX7851" fmla="*/ 2878740 w 6868353"/>
                <a:gd name="connsiteY7851" fmla="*/ 729361 h 6857985"/>
                <a:gd name="connsiteX7852" fmla="*/ 2813009 w 6868353"/>
                <a:gd name="connsiteY7852" fmla="*/ 729332 h 6857985"/>
                <a:gd name="connsiteX7853" fmla="*/ 2838619 w 6868353"/>
                <a:gd name="connsiteY7853" fmla="*/ 725312 h 6857985"/>
                <a:gd name="connsiteX7854" fmla="*/ 2804260 w 6868353"/>
                <a:gd name="connsiteY7854" fmla="*/ 722678 h 6857985"/>
                <a:gd name="connsiteX7855" fmla="*/ 2806893 w 6868353"/>
                <a:gd name="connsiteY7855" fmla="*/ 728016 h 6857985"/>
                <a:gd name="connsiteX7856" fmla="*/ 2775110 w 6868353"/>
                <a:gd name="connsiteY7856" fmla="*/ 730734 h 6857985"/>
                <a:gd name="connsiteX7857" fmla="*/ 2824391 w 6868353"/>
                <a:gd name="connsiteY7857" fmla="*/ 741338 h 6857985"/>
                <a:gd name="connsiteX7858" fmla="*/ 2749981 w 6868353"/>
                <a:gd name="connsiteY7858" fmla="*/ 764357 h 6857985"/>
                <a:gd name="connsiteX7859" fmla="*/ 2652722 w 6868353"/>
                <a:gd name="connsiteY7859" fmla="*/ 795474 h 6857985"/>
                <a:gd name="connsiteX7860" fmla="*/ 2706774 w 6868353"/>
                <a:gd name="connsiteY7860" fmla="*/ 771492 h 6857985"/>
                <a:gd name="connsiteX7861" fmla="*/ 2631316 w 6868353"/>
                <a:gd name="connsiteY7861" fmla="*/ 787603 h 6857985"/>
                <a:gd name="connsiteX7862" fmla="*/ 2624648 w 6868353"/>
                <a:gd name="connsiteY7862" fmla="*/ 805767 h 6857985"/>
                <a:gd name="connsiteX7863" fmla="*/ 2609387 w 6868353"/>
                <a:gd name="connsiteY7863" fmla="*/ 799141 h 6857985"/>
                <a:gd name="connsiteX7864" fmla="*/ 2531508 w 6868353"/>
                <a:gd name="connsiteY7864" fmla="*/ 832297 h 6857985"/>
                <a:gd name="connsiteX7865" fmla="*/ 2509565 w 6868353"/>
                <a:gd name="connsiteY7865" fmla="*/ 825162 h 6857985"/>
                <a:gd name="connsiteX7866" fmla="*/ 2408384 w 6868353"/>
                <a:gd name="connsiteY7866" fmla="*/ 869559 h 6857985"/>
                <a:gd name="connsiteX7867" fmla="*/ 2420913 w 6868353"/>
                <a:gd name="connsiteY7867" fmla="*/ 870380 h 6857985"/>
                <a:gd name="connsiteX7868" fmla="*/ 2457905 w 6868353"/>
                <a:gd name="connsiteY7868" fmla="*/ 863542 h 6857985"/>
                <a:gd name="connsiteX7869" fmla="*/ 2424679 w 6868353"/>
                <a:gd name="connsiteY7869" fmla="*/ 884622 h 6857985"/>
                <a:gd name="connsiteX7870" fmla="*/ 2436698 w 6868353"/>
                <a:gd name="connsiteY7870" fmla="*/ 876113 h 6857985"/>
                <a:gd name="connsiteX7871" fmla="*/ 2388776 w 6868353"/>
                <a:gd name="connsiteY7871" fmla="*/ 879709 h 6857985"/>
                <a:gd name="connsiteX7872" fmla="*/ 2374038 w 6868353"/>
                <a:gd name="connsiteY7872" fmla="*/ 884848 h 6857985"/>
                <a:gd name="connsiteX7873" fmla="*/ 2358820 w 6868353"/>
                <a:gd name="connsiteY7873" fmla="*/ 891800 h 6857985"/>
                <a:gd name="connsiteX7874" fmla="*/ 2326938 w 6868353"/>
                <a:gd name="connsiteY7874" fmla="*/ 908378 h 6857985"/>
                <a:gd name="connsiteX7875" fmla="*/ 2378045 w 6868353"/>
                <a:gd name="connsiteY7875" fmla="*/ 886250 h 6857985"/>
                <a:gd name="connsiteX7876" fmla="*/ 2394043 w 6868353"/>
                <a:gd name="connsiteY7876" fmla="*/ 891870 h 6857985"/>
                <a:gd name="connsiteX7877" fmla="*/ 2366295 w 6868353"/>
                <a:gd name="connsiteY7877" fmla="*/ 895141 h 6857985"/>
                <a:gd name="connsiteX7878" fmla="*/ 2330562 w 6868353"/>
                <a:gd name="connsiteY7878" fmla="*/ 913092 h 6857985"/>
                <a:gd name="connsiteX7879" fmla="*/ 2367696 w 6868353"/>
                <a:gd name="connsiteY7879" fmla="*/ 913984 h 6857985"/>
                <a:gd name="connsiteX7880" fmla="*/ 2364143 w 6868353"/>
                <a:gd name="connsiteY7880" fmla="*/ 909241 h 6857985"/>
                <a:gd name="connsiteX7881" fmla="*/ 2387856 w 6868353"/>
                <a:gd name="connsiteY7881" fmla="*/ 905575 h 6857985"/>
                <a:gd name="connsiteX7882" fmla="*/ 2392485 w 6868353"/>
                <a:gd name="connsiteY7882" fmla="*/ 912101 h 6857985"/>
                <a:gd name="connsiteX7883" fmla="*/ 2417091 w 6868353"/>
                <a:gd name="connsiteY7883" fmla="*/ 916674 h 6857985"/>
                <a:gd name="connsiteX7884" fmla="*/ 2394184 w 6868353"/>
                <a:gd name="connsiteY7884" fmla="*/ 931142 h 6857985"/>
                <a:gd name="connsiteX7885" fmla="*/ 2356455 w 6868353"/>
                <a:gd name="connsiteY7885" fmla="*/ 949816 h 6857985"/>
                <a:gd name="connsiteX7886" fmla="*/ 2272036 w 6868353"/>
                <a:gd name="connsiteY7886" fmla="*/ 981754 h 6857985"/>
                <a:gd name="connsiteX7887" fmla="*/ 2240778 w 6868353"/>
                <a:gd name="connsiteY7887" fmla="*/ 1004674 h 6857985"/>
                <a:gd name="connsiteX7888" fmla="*/ 2196069 w 6868353"/>
                <a:gd name="connsiteY7888" fmla="*/ 1032337 h 6857985"/>
                <a:gd name="connsiteX7889" fmla="*/ 2168293 w 6868353"/>
                <a:gd name="connsiteY7889" fmla="*/ 1048321 h 6857985"/>
                <a:gd name="connsiteX7890" fmla="*/ 2137020 w 6868353"/>
                <a:gd name="connsiteY7890" fmla="*/ 1066485 h 6857985"/>
                <a:gd name="connsiteX7891" fmla="*/ 2064096 w 6868353"/>
                <a:gd name="connsiteY7891" fmla="*/ 1111235 h 6857985"/>
                <a:gd name="connsiteX7892" fmla="*/ 2045635 w 6868353"/>
                <a:gd name="connsiteY7892" fmla="*/ 1112594 h 6857985"/>
                <a:gd name="connsiteX7893" fmla="*/ 2045451 w 6868353"/>
                <a:gd name="connsiteY7893" fmla="*/ 1126539 h 6857985"/>
                <a:gd name="connsiteX7894" fmla="*/ 2029751 w 6868353"/>
                <a:gd name="connsiteY7894" fmla="*/ 1134340 h 6857985"/>
                <a:gd name="connsiteX7895" fmla="*/ 2016826 w 6868353"/>
                <a:gd name="connsiteY7895" fmla="*/ 1138374 h 6857985"/>
                <a:gd name="connsiteX7896" fmla="*/ 2006831 w 6868353"/>
                <a:gd name="connsiteY7896" fmla="*/ 1134934 h 6857985"/>
                <a:gd name="connsiteX7897" fmla="*/ 1997062 w 6868353"/>
                <a:gd name="connsiteY7897" fmla="*/ 1159582 h 6857985"/>
                <a:gd name="connsiteX7898" fmla="*/ 1914583 w 6868353"/>
                <a:gd name="connsiteY7898" fmla="*/ 1206937 h 6857985"/>
                <a:gd name="connsiteX7899" fmla="*/ 1809664 w 6868353"/>
                <a:gd name="connsiteY7899" fmla="*/ 1281107 h 6857985"/>
                <a:gd name="connsiteX7900" fmla="*/ 1837299 w 6868353"/>
                <a:gd name="connsiteY7900" fmla="*/ 1266992 h 6857985"/>
                <a:gd name="connsiteX7901" fmla="*/ 1820211 w 6868353"/>
                <a:gd name="connsiteY7901" fmla="*/ 1283981 h 6857985"/>
                <a:gd name="connsiteX7902" fmla="*/ 1817139 w 6868353"/>
                <a:gd name="connsiteY7902" fmla="*/ 1289672 h 6857985"/>
                <a:gd name="connsiteX7903" fmla="*/ 1802571 w 6868353"/>
                <a:gd name="connsiteY7903" fmla="*/ 1299115 h 6857985"/>
                <a:gd name="connsiteX7904" fmla="*/ 1770718 w 6868353"/>
                <a:gd name="connsiteY7904" fmla="*/ 1317845 h 6857985"/>
                <a:gd name="connsiteX7905" fmla="*/ 1766343 w 6868353"/>
                <a:gd name="connsiteY7905" fmla="*/ 1333063 h 6857985"/>
                <a:gd name="connsiteX7906" fmla="*/ 1718450 w 6868353"/>
                <a:gd name="connsiteY7906" fmla="*/ 1368654 h 6857985"/>
                <a:gd name="connsiteX7907" fmla="*/ 1702084 w 6868353"/>
                <a:gd name="connsiteY7907" fmla="*/ 1382373 h 6857985"/>
                <a:gd name="connsiteX7908" fmla="*/ 1685025 w 6868353"/>
                <a:gd name="connsiteY7908" fmla="*/ 1396969 h 6857985"/>
                <a:gd name="connsiteX7909" fmla="*/ 1648230 w 6868353"/>
                <a:gd name="connsiteY7909" fmla="*/ 1423528 h 6857985"/>
                <a:gd name="connsiteX7910" fmla="*/ 1663548 w 6868353"/>
                <a:gd name="connsiteY7910" fmla="*/ 1429091 h 6857985"/>
                <a:gd name="connsiteX7911" fmla="*/ 1713268 w 6868353"/>
                <a:gd name="connsiteY7911" fmla="*/ 1382500 h 6857985"/>
                <a:gd name="connsiteX7912" fmla="*/ 1722187 w 6868353"/>
                <a:gd name="connsiteY7912" fmla="*/ 1384723 h 6857985"/>
                <a:gd name="connsiteX7913" fmla="*/ 1703514 w 6868353"/>
                <a:gd name="connsiteY7913" fmla="*/ 1399333 h 6857985"/>
                <a:gd name="connsiteX7914" fmla="*/ 1730625 w 6868353"/>
                <a:gd name="connsiteY7914" fmla="*/ 1380306 h 6857985"/>
                <a:gd name="connsiteX7915" fmla="*/ 1727992 w 6868353"/>
                <a:gd name="connsiteY7915" fmla="*/ 1369830 h 6857985"/>
                <a:gd name="connsiteX7916" fmla="*/ 1812269 w 6868353"/>
                <a:gd name="connsiteY7916" fmla="*/ 1309053 h 6857985"/>
                <a:gd name="connsiteX7917" fmla="*/ 1818102 w 6868353"/>
                <a:gd name="connsiteY7917" fmla="*/ 1299497 h 6857985"/>
                <a:gd name="connsiteX7918" fmla="*/ 1803393 w 6868353"/>
                <a:gd name="connsiteY7918" fmla="*/ 1301309 h 6857985"/>
                <a:gd name="connsiteX7919" fmla="*/ 1826596 w 6868353"/>
                <a:gd name="connsiteY7919" fmla="*/ 1290620 h 6857985"/>
                <a:gd name="connsiteX7920" fmla="*/ 1848795 w 6868353"/>
                <a:gd name="connsiteY7920" fmla="*/ 1283853 h 6857985"/>
                <a:gd name="connsiteX7921" fmla="*/ 1863093 w 6868353"/>
                <a:gd name="connsiteY7921" fmla="*/ 1258016 h 6857985"/>
                <a:gd name="connsiteX7922" fmla="*/ 1947031 w 6868353"/>
                <a:gd name="connsiteY7922" fmla="*/ 1198287 h 6857985"/>
                <a:gd name="connsiteX7923" fmla="*/ 1993353 w 6868353"/>
                <a:gd name="connsiteY7923" fmla="*/ 1183493 h 6857985"/>
                <a:gd name="connsiteX7924" fmla="*/ 1989899 w 6868353"/>
                <a:gd name="connsiteY7924" fmla="*/ 1207291 h 6857985"/>
                <a:gd name="connsiteX7925" fmla="*/ 2035641 w 6868353"/>
                <a:gd name="connsiteY7925" fmla="*/ 1192894 h 6857985"/>
                <a:gd name="connsiteX7926" fmla="*/ 2004169 w 6868353"/>
                <a:gd name="connsiteY7926" fmla="*/ 1215021 h 6857985"/>
                <a:gd name="connsiteX7927" fmla="*/ 1934842 w 6868353"/>
                <a:gd name="connsiteY7927" fmla="*/ 1246422 h 6857985"/>
                <a:gd name="connsiteX7928" fmla="*/ 1917966 w 6868353"/>
                <a:gd name="connsiteY7928" fmla="*/ 1263226 h 6857985"/>
                <a:gd name="connsiteX7929" fmla="*/ 1943293 w 6868353"/>
                <a:gd name="connsiteY7929" fmla="*/ 1254605 h 6857985"/>
                <a:gd name="connsiteX7930" fmla="*/ 1916268 w 6868353"/>
                <a:gd name="connsiteY7930" fmla="*/ 1268238 h 6857985"/>
                <a:gd name="connsiteX7931" fmla="*/ 1918901 w 6868353"/>
                <a:gd name="connsiteY7931" fmla="*/ 1277256 h 6857985"/>
                <a:gd name="connsiteX7932" fmla="*/ 1878256 w 6868353"/>
                <a:gd name="connsiteY7932" fmla="*/ 1297841 h 6857985"/>
                <a:gd name="connsiteX7933" fmla="*/ 1858336 w 6868353"/>
                <a:gd name="connsiteY7933" fmla="*/ 1324413 h 6857985"/>
                <a:gd name="connsiteX7934" fmla="*/ 1844250 w 6868353"/>
                <a:gd name="connsiteY7934" fmla="*/ 1323323 h 6857985"/>
                <a:gd name="connsiteX7935" fmla="*/ 1835218 w 6868353"/>
                <a:gd name="connsiteY7935" fmla="*/ 1329156 h 6857985"/>
                <a:gd name="connsiteX7936" fmla="*/ 1826186 w 6868353"/>
                <a:gd name="connsiteY7936" fmla="*/ 1336560 h 6857985"/>
                <a:gd name="connsiteX7937" fmla="*/ 1811038 w 6868353"/>
                <a:gd name="connsiteY7937" fmla="*/ 1352218 h 6857985"/>
                <a:gd name="connsiteX7938" fmla="*/ 1815341 w 6868353"/>
                <a:gd name="connsiteY7938" fmla="*/ 1337027 h 6857985"/>
                <a:gd name="connsiteX7939" fmla="*/ 1814067 w 6868353"/>
                <a:gd name="connsiteY7939" fmla="*/ 1361109 h 6857985"/>
                <a:gd name="connsiteX7940" fmla="*/ 1774625 w 6868353"/>
                <a:gd name="connsiteY7940" fmla="*/ 1383477 h 6857985"/>
                <a:gd name="connsiteX7941" fmla="*/ 1793737 w 6868353"/>
                <a:gd name="connsiteY7941" fmla="*/ 1374770 h 6857985"/>
                <a:gd name="connsiteX7942" fmla="*/ 1748817 w 6868353"/>
                <a:gd name="connsiteY7942" fmla="*/ 1417171 h 6857985"/>
                <a:gd name="connsiteX7943" fmla="*/ 1754168 w 6868353"/>
                <a:gd name="connsiteY7943" fmla="*/ 1397238 h 6857985"/>
                <a:gd name="connsiteX7944" fmla="*/ 1737732 w 6868353"/>
                <a:gd name="connsiteY7944" fmla="*/ 1396020 h 6857985"/>
                <a:gd name="connsiteX7945" fmla="*/ 1726633 w 6868353"/>
                <a:gd name="connsiteY7945" fmla="*/ 1417511 h 6857985"/>
                <a:gd name="connsiteX7946" fmla="*/ 1714967 w 6868353"/>
                <a:gd name="connsiteY7946" fmla="*/ 1420512 h 6857985"/>
                <a:gd name="connsiteX7947" fmla="*/ 1700980 w 6868353"/>
                <a:gd name="connsiteY7947" fmla="*/ 1433721 h 6857985"/>
                <a:gd name="connsiteX7948" fmla="*/ 1735821 w 6868353"/>
                <a:gd name="connsiteY7948" fmla="*/ 1424844 h 6857985"/>
                <a:gd name="connsiteX7949" fmla="*/ 1684105 w 6868353"/>
                <a:gd name="connsiteY7949" fmla="*/ 1476348 h 6857985"/>
                <a:gd name="connsiteX7950" fmla="*/ 1661411 w 6868353"/>
                <a:gd name="connsiteY7950" fmla="*/ 1497853 h 6857985"/>
                <a:gd name="connsiteX7951" fmla="*/ 1632105 w 6868353"/>
                <a:gd name="connsiteY7951" fmla="*/ 1523902 h 6857985"/>
                <a:gd name="connsiteX7952" fmla="*/ 1618713 w 6868353"/>
                <a:gd name="connsiteY7952" fmla="*/ 1508470 h 6857985"/>
                <a:gd name="connsiteX7953" fmla="*/ 1568526 w 6868353"/>
                <a:gd name="connsiteY7953" fmla="*/ 1577444 h 6857985"/>
                <a:gd name="connsiteX7954" fmla="*/ 1556209 w 6868353"/>
                <a:gd name="connsiteY7954" fmla="*/ 1586080 h 6857985"/>
                <a:gd name="connsiteX7955" fmla="*/ 1533827 w 6868353"/>
                <a:gd name="connsiteY7955" fmla="*/ 1588345 h 6857985"/>
                <a:gd name="connsiteX7956" fmla="*/ 1507140 w 6868353"/>
                <a:gd name="connsiteY7956" fmla="*/ 1627546 h 6857985"/>
                <a:gd name="connsiteX7957" fmla="*/ 1457251 w 6868353"/>
                <a:gd name="connsiteY7957" fmla="*/ 1671589 h 6857985"/>
                <a:gd name="connsiteX7958" fmla="*/ 1423047 w 6868353"/>
                <a:gd name="connsiteY7958" fmla="*/ 1698657 h 6857985"/>
                <a:gd name="connsiteX7959" fmla="*/ 1384426 w 6868353"/>
                <a:gd name="connsiteY7959" fmla="*/ 1753757 h 6857985"/>
                <a:gd name="connsiteX7960" fmla="*/ 1347349 w 6868353"/>
                <a:gd name="connsiteY7960" fmla="*/ 1794997 h 6857985"/>
                <a:gd name="connsiteX7961" fmla="*/ 1306619 w 6868353"/>
                <a:gd name="connsiteY7961" fmla="*/ 1846444 h 6857985"/>
                <a:gd name="connsiteX7962" fmla="*/ 1334154 w 6868353"/>
                <a:gd name="connsiteY7962" fmla="*/ 1823070 h 6857985"/>
                <a:gd name="connsiteX7963" fmla="*/ 1307440 w 6868353"/>
                <a:gd name="connsiteY7963" fmla="*/ 1864664 h 6857985"/>
                <a:gd name="connsiteX7964" fmla="*/ 1289758 w 6868353"/>
                <a:gd name="connsiteY7964" fmla="*/ 1888066 h 6857985"/>
                <a:gd name="connsiteX7965" fmla="*/ 1280924 w 6868353"/>
                <a:gd name="connsiteY7965" fmla="*/ 1900680 h 6857985"/>
                <a:gd name="connsiteX7966" fmla="*/ 1273052 w 6868353"/>
                <a:gd name="connsiteY7966" fmla="*/ 1914398 h 6857985"/>
                <a:gd name="connsiteX7967" fmla="*/ 1283585 w 6868353"/>
                <a:gd name="connsiteY7967" fmla="*/ 1903072 h 6857985"/>
                <a:gd name="connsiteX7968" fmla="*/ 1294684 w 6868353"/>
                <a:gd name="connsiteY7968" fmla="*/ 1890586 h 6857985"/>
                <a:gd name="connsiteX7969" fmla="*/ 1316897 w 6868353"/>
                <a:gd name="connsiteY7969" fmla="*/ 1862116 h 6857985"/>
                <a:gd name="connsiteX7970" fmla="*/ 1304169 w 6868353"/>
                <a:gd name="connsiteY7970" fmla="*/ 1884909 h 6857985"/>
                <a:gd name="connsiteX7971" fmla="*/ 1278418 w 6868353"/>
                <a:gd name="connsiteY7971" fmla="*/ 1916819 h 6857985"/>
                <a:gd name="connsiteX7972" fmla="*/ 1257210 w 6868353"/>
                <a:gd name="connsiteY7972" fmla="*/ 1922821 h 6857985"/>
                <a:gd name="connsiteX7973" fmla="*/ 1204786 w 6868353"/>
                <a:gd name="connsiteY7973" fmla="*/ 1987746 h 6857985"/>
                <a:gd name="connsiteX7974" fmla="*/ 1262264 w 6868353"/>
                <a:gd name="connsiteY7974" fmla="*/ 1893615 h 6857985"/>
                <a:gd name="connsiteX7975" fmla="*/ 1272911 w 6868353"/>
                <a:gd name="connsiteY7975" fmla="*/ 1893431 h 6857985"/>
                <a:gd name="connsiteX7976" fmla="*/ 1289885 w 6868353"/>
                <a:gd name="connsiteY7976" fmla="*/ 1864777 h 6857985"/>
                <a:gd name="connsiteX7977" fmla="*/ 1267545 w 6868353"/>
                <a:gd name="connsiteY7977" fmla="*/ 1887032 h 6857985"/>
                <a:gd name="connsiteX7978" fmla="*/ 1256970 w 6868353"/>
                <a:gd name="connsiteY7978" fmla="*/ 1891109 h 6857985"/>
                <a:gd name="connsiteX7979" fmla="*/ 1204503 w 6868353"/>
                <a:gd name="connsiteY7979" fmla="*/ 1977411 h 6857985"/>
                <a:gd name="connsiteX7980" fmla="*/ 1188463 w 6868353"/>
                <a:gd name="connsiteY7980" fmla="*/ 1986132 h 6857985"/>
                <a:gd name="connsiteX7981" fmla="*/ 1181399 w 6868353"/>
                <a:gd name="connsiteY7981" fmla="*/ 1997415 h 6857985"/>
                <a:gd name="connsiteX7982" fmla="*/ 1175410 w 6868353"/>
                <a:gd name="connsiteY7982" fmla="*/ 2008217 h 6857985"/>
                <a:gd name="connsiteX7983" fmla="*/ 1164906 w 6868353"/>
                <a:gd name="connsiteY7983" fmla="*/ 2027768 h 6857985"/>
                <a:gd name="connsiteX7984" fmla="*/ 1147648 w 6868353"/>
                <a:gd name="connsiteY7984" fmla="*/ 2061080 h 6857985"/>
                <a:gd name="connsiteX7985" fmla="*/ 1131254 w 6868353"/>
                <a:gd name="connsiteY7985" fmla="*/ 2091376 h 6857985"/>
                <a:gd name="connsiteX7986" fmla="*/ 1111236 w 6868353"/>
                <a:gd name="connsiteY7986" fmla="*/ 2124617 h 6857985"/>
                <a:gd name="connsiteX7987" fmla="*/ 1127644 w 6868353"/>
                <a:gd name="connsiteY7987" fmla="*/ 2109016 h 6857985"/>
                <a:gd name="connsiteX7988" fmla="*/ 1129654 w 6868353"/>
                <a:gd name="connsiteY7988" fmla="*/ 2109582 h 6857985"/>
                <a:gd name="connsiteX7989" fmla="*/ 1123977 w 6868353"/>
                <a:gd name="connsiteY7989" fmla="*/ 2119903 h 6857985"/>
                <a:gd name="connsiteX7990" fmla="*/ 1112822 w 6868353"/>
                <a:gd name="connsiteY7990" fmla="*/ 2140487 h 6857985"/>
                <a:gd name="connsiteX7991" fmla="*/ 1143472 w 6868353"/>
                <a:gd name="connsiteY7991" fmla="*/ 2086775 h 6857985"/>
                <a:gd name="connsiteX7992" fmla="*/ 1164665 w 6868353"/>
                <a:gd name="connsiteY7992" fmla="*/ 2043242 h 6857985"/>
                <a:gd name="connsiteX7993" fmla="*/ 1189483 w 6868353"/>
                <a:gd name="connsiteY7993" fmla="*/ 2012167 h 6857985"/>
                <a:gd name="connsiteX7994" fmla="*/ 1199676 w 6868353"/>
                <a:gd name="connsiteY7994" fmla="*/ 2000969 h 6857985"/>
                <a:gd name="connsiteX7995" fmla="*/ 1210209 w 6868353"/>
                <a:gd name="connsiteY7995" fmla="*/ 1990039 h 6857985"/>
                <a:gd name="connsiteX7996" fmla="*/ 1207632 w 6868353"/>
                <a:gd name="connsiteY7996" fmla="*/ 2001535 h 6857985"/>
                <a:gd name="connsiteX7997" fmla="*/ 1202281 w 6868353"/>
                <a:gd name="connsiteY7997" fmla="*/ 2010143 h 6857985"/>
                <a:gd name="connsiteX7998" fmla="*/ 1195995 w 6868353"/>
                <a:gd name="connsiteY7998" fmla="*/ 2020138 h 6857985"/>
                <a:gd name="connsiteX7999" fmla="*/ 1176302 w 6868353"/>
                <a:gd name="connsiteY7999" fmla="*/ 2057965 h 6857985"/>
                <a:gd name="connsiteX8000" fmla="*/ 1211610 w 6868353"/>
                <a:gd name="connsiteY8000" fmla="*/ 2026183 h 6857985"/>
                <a:gd name="connsiteX8001" fmla="*/ 1178157 w 6868353"/>
                <a:gd name="connsiteY8001" fmla="*/ 2083746 h 6857985"/>
                <a:gd name="connsiteX8002" fmla="*/ 1222752 w 6868353"/>
                <a:gd name="connsiteY8002" fmla="*/ 2035880 h 6857985"/>
                <a:gd name="connsiteX8003" fmla="*/ 1173697 w 6868353"/>
                <a:gd name="connsiteY8003" fmla="*/ 2097167 h 6857985"/>
                <a:gd name="connsiteX8004" fmla="*/ 1164580 w 6868353"/>
                <a:gd name="connsiteY8004" fmla="*/ 2118685 h 6857985"/>
                <a:gd name="connsiteX8005" fmla="*/ 1194268 w 6868353"/>
                <a:gd name="connsiteY8005" fmla="*/ 2084963 h 6857985"/>
                <a:gd name="connsiteX8006" fmla="*/ 1158040 w 6868353"/>
                <a:gd name="connsiteY8006" fmla="*/ 2148883 h 6857985"/>
                <a:gd name="connsiteX8007" fmla="*/ 1132925 w 6868353"/>
                <a:gd name="connsiteY8007" fmla="*/ 2195828 h 6857985"/>
                <a:gd name="connsiteX8008" fmla="*/ 1114818 w 6868353"/>
                <a:gd name="connsiteY8008" fmla="*/ 2230739 h 6857985"/>
                <a:gd name="connsiteX8009" fmla="*/ 1092534 w 6868353"/>
                <a:gd name="connsiteY8009" fmla="*/ 2276665 h 6857985"/>
                <a:gd name="connsiteX8010" fmla="*/ 1075093 w 6868353"/>
                <a:gd name="connsiteY8010" fmla="*/ 2300831 h 6857985"/>
                <a:gd name="connsiteX8011" fmla="*/ 1094134 w 6868353"/>
                <a:gd name="connsiteY8011" fmla="*/ 2259775 h 6857985"/>
                <a:gd name="connsiteX8012" fmla="*/ 1115752 w 6868353"/>
                <a:gd name="connsiteY8012" fmla="*/ 2210778 h 6857985"/>
                <a:gd name="connsiteX8013" fmla="*/ 1096272 w 6868353"/>
                <a:gd name="connsiteY8013" fmla="*/ 2246524 h 6857985"/>
                <a:gd name="connsiteX8014" fmla="*/ 1085244 w 6868353"/>
                <a:gd name="connsiteY8014" fmla="*/ 2270280 h 6857985"/>
                <a:gd name="connsiteX8015" fmla="*/ 1069359 w 6868353"/>
                <a:gd name="connsiteY8015" fmla="*/ 2299345 h 6857985"/>
                <a:gd name="connsiteX8016" fmla="*/ 1083771 w 6868353"/>
                <a:gd name="connsiteY8016" fmla="*/ 2288854 h 6857985"/>
                <a:gd name="connsiteX8017" fmla="*/ 1055443 w 6868353"/>
                <a:gd name="connsiteY8017" fmla="*/ 2343756 h 6857985"/>
                <a:gd name="connsiteX8018" fmla="*/ 992189 w 6868353"/>
                <a:gd name="connsiteY8018" fmla="*/ 2505614 h 6857985"/>
                <a:gd name="connsiteX8019" fmla="*/ 1011683 w 6868353"/>
                <a:gd name="connsiteY8019" fmla="*/ 2471892 h 6857985"/>
                <a:gd name="connsiteX8020" fmla="*/ 1007946 w 6868353"/>
                <a:gd name="connsiteY8020" fmla="*/ 2489418 h 6857985"/>
                <a:gd name="connsiteX8021" fmla="*/ 1002863 w 6868353"/>
                <a:gd name="connsiteY8021" fmla="*/ 2503108 h 6857985"/>
                <a:gd name="connsiteX8022" fmla="*/ 997172 w 6868353"/>
                <a:gd name="connsiteY8022" fmla="*/ 2519035 h 6857985"/>
                <a:gd name="connsiteX8023" fmla="*/ 975016 w 6868353"/>
                <a:gd name="connsiteY8023" fmla="*/ 2582501 h 6857985"/>
                <a:gd name="connsiteX8024" fmla="*/ 985747 w 6868353"/>
                <a:gd name="connsiteY8024" fmla="*/ 2542224 h 6857985"/>
                <a:gd name="connsiteX8025" fmla="*/ 965007 w 6868353"/>
                <a:gd name="connsiteY8025" fmla="*/ 2566815 h 6857985"/>
                <a:gd name="connsiteX8026" fmla="*/ 952789 w 6868353"/>
                <a:gd name="connsiteY8026" fmla="*/ 2602307 h 6857985"/>
                <a:gd name="connsiteX8027" fmla="*/ 950114 w 6868353"/>
                <a:gd name="connsiteY8027" fmla="*/ 2631911 h 6857985"/>
                <a:gd name="connsiteX8028" fmla="*/ 927151 w 6868353"/>
                <a:gd name="connsiteY8028" fmla="*/ 2697103 h 6857985"/>
                <a:gd name="connsiteX8029" fmla="*/ 952775 w 6868353"/>
                <a:gd name="connsiteY8029" fmla="*/ 2639825 h 6857985"/>
                <a:gd name="connsiteX8030" fmla="*/ 927009 w 6868353"/>
                <a:gd name="connsiteY8030" fmla="*/ 2739575 h 6857985"/>
                <a:gd name="connsiteX8031" fmla="*/ 921771 w 6868353"/>
                <a:gd name="connsiteY8031" fmla="*/ 2757456 h 6857985"/>
                <a:gd name="connsiteX8032" fmla="*/ 917255 w 6868353"/>
                <a:gd name="connsiteY8032" fmla="*/ 2776143 h 6857985"/>
                <a:gd name="connsiteX8033" fmla="*/ 908067 w 6868353"/>
                <a:gd name="connsiteY8033" fmla="*/ 2814340 h 6857985"/>
                <a:gd name="connsiteX8034" fmla="*/ 890937 w 6868353"/>
                <a:gd name="connsiteY8034" fmla="*/ 2888225 h 6857985"/>
                <a:gd name="connsiteX8035" fmla="*/ 887383 w 6868353"/>
                <a:gd name="connsiteY8035" fmla="*/ 2865050 h 6857985"/>
                <a:gd name="connsiteX8036" fmla="*/ 879370 w 6868353"/>
                <a:gd name="connsiteY8036" fmla="*/ 2884218 h 6857985"/>
                <a:gd name="connsiteX8037" fmla="*/ 875010 w 6868353"/>
                <a:gd name="connsiteY8037" fmla="*/ 2900953 h 6857985"/>
                <a:gd name="connsiteX8038" fmla="*/ 871301 w 6868353"/>
                <a:gd name="connsiteY8038" fmla="*/ 2928800 h 6857985"/>
                <a:gd name="connsiteX8039" fmla="*/ 862283 w 6868353"/>
                <a:gd name="connsiteY8039" fmla="*/ 2979623 h 6857985"/>
                <a:gd name="connsiteX8040" fmla="*/ 874132 w 6868353"/>
                <a:gd name="connsiteY8040" fmla="*/ 2979681 h 6857985"/>
                <a:gd name="connsiteX8041" fmla="*/ 860626 w 6868353"/>
                <a:gd name="connsiteY8041" fmla="*/ 3020878 h 6857985"/>
                <a:gd name="connsiteX8042" fmla="*/ 855374 w 6868353"/>
                <a:gd name="connsiteY8042" fmla="*/ 3039382 h 6857985"/>
                <a:gd name="connsiteX8043" fmla="*/ 844600 w 6868353"/>
                <a:gd name="connsiteY8043" fmla="*/ 3143719 h 6857985"/>
                <a:gd name="connsiteX8044" fmla="*/ 842718 w 6868353"/>
                <a:gd name="connsiteY8044" fmla="*/ 3161231 h 6857985"/>
                <a:gd name="connsiteX8045" fmla="*/ 841189 w 6868353"/>
                <a:gd name="connsiteY8045" fmla="*/ 3179169 h 6857985"/>
                <a:gd name="connsiteX8046" fmla="*/ 838088 w 6868353"/>
                <a:gd name="connsiteY8046" fmla="*/ 3215368 h 6857985"/>
                <a:gd name="connsiteX8047" fmla="*/ 832609 w 6868353"/>
                <a:gd name="connsiteY8047" fmla="*/ 3283903 h 6857985"/>
                <a:gd name="connsiteX8048" fmla="*/ 838187 w 6868353"/>
                <a:gd name="connsiteY8048" fmla="*/ 3251342 h 6857985"/>
                <a:gd name="connsiteX8049" fmla="*/ 836333 w 6868353"/>
                <a:gd name="connsiteY8049" fmla="*/ 3285163 h 6857985"/>
                <a:gd name="connsiteX8050" fmla="*/ 835965 w 6868353"/>
                <a:gd name="connsiteY8050" fmla="*/ 3317696 h 6857985"/>
                <a:gd name="connsiteX8051" fmla="*/ 835158 w 6868353"/>
                <a:gd name="connsiteY8051" fmla="*/ 3379280 h 6857985"/>
                <a:gd name="connsiteX8052" fmla="*/ 834606 w 6868353"/>
                <a:gd name="connsiteY8052" fmla="*/ 3408712 h 6857985"/>
                <a:gd name="connsiteX8053" fmla="*/ 834294 w 6868353"/>
                <a:gd name="connsiteY8053" fmla="*/ 3423182 h 6857985"/>
                <a:gd name="connsiteX8054" fmla="*/ 834662 w 6868353"/>
                <a:gd name="connsiteY8054" fmla="*/ 3437550 h 6857985"/>
                <a:gd name="connsiteX8055" fmla="*/ 836064 w 6868353"/>
                <a:gd name="connsiteY8055" fmla="*/ 3494193 h 6857985"/>
                <a:gd name="connsiteX8056" fmla="*/ 837168 w 6868353"/>
                <a:gd name="connsiteY8056" fmla="*/ 3550652 h 6857985"/>
                <a:gd name="connsiteX8057" fmla="*/ 838555 w 6868353"/>
                <a:gd name="connsiteY8057" fmla="*/ 3579291 h 6857985"/>
                <a:gd name="connsiteX8058" fmla="*/ 840523 w 6868353"/>
                <a:gd name="connsiteY8058" fmla="*/ 3608469 h 6857985"/>
                <a:gd name="connsiteX8059" fmla="*/ 844572 w 6868353"/>
                <a:gd name="connsiteY8059" fmla="*/ 3669175 h 6857985"/>
                <a:gd name="connsiteX8060" fmla="*/ 846823 w 6868353"/>
                <a:gd name="connsiteY8060" fmla="*/ 3701085 h 6857985"/>
                <a:gd name="connsiteX8061" fmla="*/ 850773 w 6868353"/>
                <a:gd name="connsiteY8061" fmla="*/ 3734184 h 6857985"/>
                <a:gd name="connsiteX8062" fmla="*/ 860994 w 6868353"/>
                <a:gd name="connsiteY8062" fmla="*/ 3839670 h 6857985"/>
                <a:gd name="connsiteX8063" fmla="*/ 870975 w 6868353"/>
                <a:gd name="connsiteY8063" fmla="*/ 3803696 h 6857985"/>
                <a:gd name="connsiteX8064" fmla="*/ 856450 w 6868353"/>
                <a:gd name="connsiteY8064" fmla="*/ 3732613 h 6857985"/>
                <a:gd name="connsiteX8065" fmla="*/ 852897 w 6868353"/>
                <a:gd name="connsiteY8065" fmla="*/ 3697603 h 6857985"/>
                <a:gd name="connsiteX8066" fmla="*/ 851113 w 6868353"/>
                <a:gd name="connsiteY8066" fmla="*/ 3662238 h 6857985"/>
                <a:gd name="connsiteX8067" fmla="*/ 847446 w 6868353"/>
                <a:gd name="connsiteY8067" fmla="*/ 3590999 h 6857985"/>
                <a:gd name="connsiteX8068" fmla="*/ 845889 w 6868353"/>
                <a:gd name="connsiteY8068" fmla="*/ 3555224 h 6857985"/>
                <a:gd name="connsiteX8069" fmla="*/ 845804 w 6868353"/>
                <a:gd name="connsiteY8069" fmla="*/ 3519407 h 6857985"/>
                <a:gd name="connsiteX8070" fmla="*/ 845436 w 6868353"/>
                <a:gd name="connsiteY8070" fmla="*/ 3447899 h 6857985"/>
                <a:gd name="connsiteX8071" fmla="*/ 847234 w 6868353"/>
                <a:gd name="connsiteY8071" fmla="*/ 3377014 h 6857985"/>
                <a:gd name="connsiteX8072" fmla="*/ 849796 w 6868353"/>
                <a:gd name="connsiteY8072" fmla="*/ 3307093 h 6857985"/>
                <a:gd name="connsiteX8073" fmla="*/ 850362 w 6868353"/>
                <a:gd name="connsiteY8073" fmla="*/ 3289793 h 6857985"/>
                <a:gd name="connsiteX8074" fmla="*/ 851736 w 6868353"/>
                <a:gd name="connsiteY8074" fmla="*/ 3272677 h 6857985"/>
                <a:gd name="connsiteX8075" fmla="*/ 854426 w 6868353"/>
                <a:gd name="connsiteY8075" fmla="*/ 3238728 h 6857985"/>
                <a:gd name="connsiteX8076" fmla="*/ 859267 w 6868353"/>
                <a:gd name="connsiteY8076" fmla="*/ 3172146 h 6857985"/>
                <a:gd name="connsiteX8077" fmla="*/ 860003 w 6868353"/>
                <a:gd name="connsiteY8077" fmla="*/ 3154846 h 6857985"/>
                <a:gd name="connsiteX8078" fmla="*/ 861150 w 6868353"/>
                <a:gd name="connsiteY8078" fmla="*/ 3136230 h 6857985"/>
                <a:gd name="connsiteX8079" fmla="*/ 863500 w 6868353"/>
                <a:gd name="connsiteY8079" fmla="*/ 3096830 h 6857985"/>
                <a:gd name="connsiteX8080" fmla="*/ 877785 w 6868353"/>
                <a:gd name="connsiteY8080" fmla="*/ 3025478 h 6857985"/>
                <a:gd name="connsiteX8081" fmla="*/ 894320 w 6868353"/>
                <a:gd name="connsiteY8081" fmla="*/ 2934448 h 6857985"/>
                <a:gd name="connsiteX8082" fmla="*/ 902560 w 6868353"/>
                <a:gd name="connsiteY8082" fmla="*/ 2897088 h 6857985"/>
                <a:gd name="connsiteX8083" fmla="*/ 911833 w 6868353"/>
                <a:gd name="connsiteY8083" fmla="*/ 2855706 h 6857985"/>
                <a:gd name="connsiteX8084" fmla="*/ 931044 w 6868353"/>
                <a:gd name="connsiteY8084" fmla="*/ 2765383 h 6857985"/>
                <a:gd name="connsiteX8085" fmla="*/ 957277 w 6868353"/>
                <a:gd name="connsiteY8085" fmla="*/ 2675925 h 6857985"/>
                <a:gd name="connsiteX8086" fmla="*/ 972340 w 6868353"/>
                <a:gd name="connsiteY8086" fmla="*/ 2634926 h 6857985"/>
                <a:gd name="connsiteX8087" fmla="*/ 990872 w 6868353"/>
                <a:gd name="connsiteY8087" fmla="*/ 2599207 h 6857985"/>
                <a:gd name="connsiteX8088" fmla="*/ 975724 w 6868353"/>
                <a:gd name="connsiteY8088" fmla="*/ 2642273 h 6857985"/>
                <a:gd name="connsiteX8089" fmla="*/ 962430 w 6868353"/>
                <a:gd name="connsiteY8089" fmla="*/ 2686684 h 6857985"/>
                <a:gd name="connsiteX8090" fmla="*/ 949066 w 6868353"/>
                <a:gd name="connsiteY8090" fmla="*/ 2731788 h 6857985"/>
                <a:gd name="connsiteX8091" fmla="*/ 936310 w 6868353"/>
                <a:gd name="connsiteY8091" fmla="*/ 2777856 h 6857985"/>
                <a:gd name="connsiteX8092" fmla="*/ 913701 w 6868353"/>
                <a:gd name="connsiteY8092" fmla="*/ 2873361 h 6857985"/>
                <a:gd name="connsiteX8093" fmla="*/ 908237 w 6868353"/>
                <a:gd name="connsiteY8093" fmla="*/ 2897838 h 6857985"/>
                <a:gd name="connsiteX8094" fmla="*/ 903707 w 6868353"/>
                <a:gd name="connsiteY8094" fmla="*/ 2922784 h 6857985"/>
                <a:gd name="connsiteX8095" fmla="*/ 894561 w 6868353"/>
                <a:gd name="connsiteY8095" fmla="*/ 2973367 h 6857985"/>
                <a:gd name="connsiteX8096" fmla="*/ 854426 w 6868353"/>
                <a:gd name="connsiteY8096" fmla="*/ 3423464 h 6857985"/>
                <a:gd name="connsiteX8097" fmla="*/ 863316 w 6868353"/>
                <a:gd name="connsiteY8097" fmla="*/ 3417689 h 6857985"/>
                <a:gd name="connsiteX8098" fmla="*/ 860598 w 6868353"/>
                <a:gd name="connsiteY8098" fmla="*/ 3442519 h 6857985"/>
                <a:gd name="connsiteX8099" fmla="*/ 859154 w 6868353"/>
                <a:gd name="connsiteY8099" fmla="*/ 3467535 h 6857985"/>
                <a:gd name="connsiteX8100" fmla="*/ 858361 w 6868353"/>
                <a:gd name="connsiteY8100" fmla="*/ 3517892 h 6857985"/>
                <a:gd name="connsiteX8101" fmla="*/ 859919 w 6868353"/>
                <a:gd name="connsiteY8101" fmla="*/ 3568546 h 6857985"/>
                <a:gd name="connsiteX8102" fmla="*/ 864803 w 6868353"/>
                <a:gd name="connsiteY8102" fmla="*/ 3619356 h 6857985"/>
                <a:gd name="connsiteX8103" fmla="*/ 869772 w 6868353"/>
                <a:gd name="connsiteY8103" fmla="*/ 3670279 h 6857985"/>
                <a:gd name="connsiteX8104" fmla="*/ 871995 w 6868353"/>
                <a:gd name="connsiteY8104" fmla="*/ 3695776 h 6857985"/>
                <a:gd name="connsiteX8105" fmla="*/ 875137 w 6868353"/>
                <a:gd name="connsiteY8105" fmla="*/ 3721245 h 6857985"/>
                <a:gd name="connsiteX8106" fmla="*/ 882273 w 6868353"/>
                <a:gd name="connsiteY8106" fmla="*/ 3823785 h 6857985"/>
                <a:gd name="connsiteX8107" fmla="*/ 902857 w 6868353"/>
                <a:gd name="connsiteY8107" fmla="*/ 3898436 h 6857985"/>
                <a:gd name="connsiteX8108" fmla="*/ 908874 w 6868353"/>
                <a:gd name="connsiteY8108" fmla="*/ 3935612 h 6857985"/>
                <a:gd name="connsiteX8109" fmla="*/ 909058 w 6868353"/>
                <a:gd name="connsiteY8109" fmla="*/ 3975677 h 6857985"/>
                <a:gd name="connsiteX8110" fmla="*/ 940614 w 6868353"/>
                <a:gd name="connsiteY8110" fmla="*/ 4087830 h 6857985"/>
                <a:gd name="connsiteX8111" fmla="*/ 958452 w 6868353"/>
                <a:gd name="connsiteY8111" fmla="*/ 4149583 h 6857985"/>
                <a:gd name="connsiteX8112" fmla="*/ 968376 w 6868353"/>
                <a:gd name="connsiteY8112" fmla="*/ 4185840 h 6857985"/>
                <a:gd name="connsiteX8113" fmla="*/ 980056 w 6868353"/>
                <a:gd name="connsiteY8113" fmla="*/ 4226966 h 6857985"/>
                <a:gd name="connsiteX8114" fmla="*/ 986554 w 6868353"/>
                <a:gd name="connsiteY8114" fmla="*/ 4218925 h 6857985"/>
                <a:gd name="connsiteX8115" fmla="*/ 1006870 w 6868353"/>
                <a:gd name="connsiteY8115" fmla="*/ 4289314 h 6857985"/>
                <a:gd name="connsiteX8116" fmla="*/ 1028997 w 6868353"/>
                <a:gd name="connsiteY8116" fmla="*/ 4356547 h 6857985"/>
                <a:gd name="connsiteX8117" fmla="*/ 1053758 w 6868353"/>
                <a:gd name="connsiteY8117" fmla="*/ 4420282 h 6857985"/>
                <a:gd name="connsiteX8118" fmla="*/ 1066160 w 6868353"/>
                <a:gd name="connsiteY8118" fmla="*/ 4451116 h 6857985"/>
                <a:gd name="connsiteX8119" fmla="*/ 1080005 w 6868353"/>
                <a:gd name="connsiteY8119" fmla="*/ 4480733 h 6857985"/>
                <a:gd name="connsiteX8120" fmla="*/ 1107654 w 6868353"/>
                <a:gd name="connsiteY8120" fmla="*/ 4537900 h 6857985"/>
                <a:gd name="connsiteX8121" fmla="*/ 1121273 w 6868353"/>
                <a:gd name="connsiteY8121" fmla="*/ 4565506 h 6857985"/>
                <a:gd name="connsiteX8122" fmla="*/ 1136054 w 6868353"/>
                <a:gd name="connsiteY8122" fmla="*/ 4591923 h 6857985"/>
                <a:gd name="connsiteX8123" fmla="*/ 1165090 w 6868353"/>
                <a:gd name="connsiteY8123" fmla="*/ 4642875 h 6857985"/>
                <a:gd name="connsiteX8124" fmla="*/ 1193772 w 6868353"/>
                <a:gd name="connsiteY8124" fmla="*/ 4691151 h 6857985"/>
                <a:gd name="connsiteX8125" fmla="*/ 1198996 w 6868353"/>
                <a:gd name="connsiteY8125" fmla="*/ 4716223 h 6857985"/>
                <a:gd name="connsiteX8126" fmla="*/ 1228485 w 6868353"/>
                <a:gd name="connsiteY8126" fmla="*/ 4759331 h 6857985"/>
                <a:gd name="connsiteX8127" fmla="*/ 1244667 w 6868353"/>
                <a:gd name="connsiteY8127" fmla="*/ 4781246 h 6857985"/>
                <a:gd name="connsiteX8128" fmla="*/ 1260735 w 6868353"/>
                <a:gd name="connsiteY8128" fmla="*/ 4800189 h 6857985"/>
                <a:gd name="connsiteX8129" fmla="*/ 1150196 w 6868353"/>
                <a:gd name="connsiteY8129" fmla="*/ 4597020 h 6857985"/>
                <a:gd name="connsiteX8130" fmla="*/ 1135869 w 6868353"/>
                <a:gd name="connsiteY8130" fmla="*/ 4569130 h 6857985"/>
                <a:gd name="connsiteX8131" fmla="*/ 1122477 w 6868353"/>
                <a:gd name="connsiteY8131" fmla="*/ 4540391 h 6857985"/>
                <a:gd name="connsiteX8132" fmla="*/ 1095691 w 6868353"/>
                <a:gd name="connsiteY8132" fmla="*/ 4481653 h 6857985"/>
                <a:gd name="connsiteX8133" fmla="*/ 1082016 w 6868353"/>
                <a:gd name="connsiteY8133" fmla="*/ 4451852 h 6857985"/>
                <a:gd name="connsiteX8134" fmla="*/ 1069614 w 6868353"/>
                <a:gd name="connsiteY8134" fmla="*/ 4421287 h 6857985"/>
                <a:gd name="connsiteX8135" fmla="*/ 1044768 w 6868353"/>
                <a:gd name="connsiteY8135" fmla="*/ 4359406 h 6857985"/>
                <a:gd name="connsiteX8136" fmla="*/ 1032324 w 6868353"/>
                <a:gd name="connsiteY8136" fmla="*/ 4328176 h 6857985"/>
                <a:gd name="connsiteX8137" fmla="*/ 1021352 w 6868353"/>
                <a:gd name="connsiteY8137" fmla="*/ 4296350 h 6857985"/>
                <a:gd name="connsiteX8138" fmla="*/ 999239 w 6868353"/>
                <a:gd name="connsiteY8138" fmla="*/ 4232459 h 6857985"/>
                <a:gd name="connsiteX8139" fmla="*/ 979263 w 6868353"/>
                <a:gd name="connsiteY8139" fmla="*/ 4167903 h 6857985"/>
                <a:gd name="connsiteX8140" fmla="*/ 960533 w 6868353"/>
                <a:gd name="connsiteY8140" fmla="*/ 4103233 h 6857985"/>
                <a:gd name="connsiteX8141" fmla="*/ 955876 w 6868353"/>
                <a:gd name="connsiteY8141" fmla="*/ 4087136 h 6857985"/>
                <a:gd name="connsiteX8142" fmla="*/ 952025 w 6868353"/>
                <a:gd name="connsiteY8142" fmla="*/ 4070898 h 6857985"/>
                <a:gd name="connsiteX8143" fmla="*/ 944493 w 6868353"/>
                <a:gd name="connsiteY8143" fmla="*/ 4038535 h 6857985"/>
                <a:gd name="connsiteX8144" fmla="*/ 929628 w 6868353"/>
                <a:gd name="connsiteY8144" fmla="*/ 3974460 h 6857985"/>
                <a:gd name="connsiteX8145" fmla="*/ 925990 w 6868353"/>
                <a:gd name="connsiteY8145" fmla="*/ 3958604 h 6857985"/>
                <a:gd name="connsiteX8146" fmla="*/ 923201 w 6868353"/>
                <a:gd name="connsiteY8146" fmla="*/ 3942691 h 6857985"/>
                <a:gd name="connsiteX8147" fmla="*/ 917680 w 6868353"/>
                <a:gd name="connsiteY8147" fmla="*/ 3911106 h 6857985"/>
                <a:gd name="connsiteX8148" fmla="*/ 906963 w 6868353"/>
                <a:gd name="connsiteY8148" fmla="*/ 3849056 h 6857985"/>
                <a:gd name="connsiteX8149" fmla="*/ 919902 w 6868353"/>
                <a:gd name="connsiteY8149" fmla="*/ 3882976 h 6857985"/>
                <a:gd name="connsiteX8150" fmla="*/ 927108 w 6868353"/>
                <a:gd name="connsiteY8150" fmla="*/ 3927132 h 6857985"/>
                <a:gd name="connsiteX8151" fmla="*/ 934852 w 6868353"/>
                <a:gd name="connsiteY8151" fmla="*/ 3971062 h 6857985"/>
                <a:gd name="connsiteX8152" fmla="*/ 952407 w 6868353"/>
                <a:gd name="connsiteY8152" fmla="*/ 4048063 h 6857985"/>
                <a:gd name="connsiteX8153" fmla="*/ 961510 w 6868353"/>
                <a:gd name="connsiteY8153" fmla="*/ 4087391 h 6857985"/>
                <a:gd name="connsiteX8154" fmla="*/ 972708 w 6868353"/>
                <a:gd name="connsiteY8154" fmla="*/ 4126804 h 6857985"/>
                <a:gd name="connsiteX8155" fmla="*/ 995459 w 6868353"/>
                <a:gd name="connsiteY8155" fmla="*/ 4206948 h 6857985"/>
                <a:gd name="connsiteX8156" fmla="*/ 1022825 w 6868353"/>
                <a:gd name="connsiteY8156" fmla="*/ 4287445 h 6857985"/>
                <a:gd name="connsiteX8157" fmla="*/ 1036699 w 6868353"/>
                <a:gd name="connsiteY8157" fmla="*/ 4328105 h 6857985"/>
                <a:gd name="connsiteX8158" fmla="*/ 1052725 w 6868353"/>
                <a:gd name="connsiteY8158" fmla="*/ 4368339 h 6857985"/>
                <a:gd name="connsiteX8159" fmla="*/ 1085244 w 6868353"/>
                <a:gd name="connsiteY8159" fmla="*/ 4449191 h 6857985"/>
                <a:gd name="connsiteX8160" fmla="*/ 1122095 w 6868353"/>
                <a:gd name="connsiteY8160" fmla="*/ 4528853 h 6857985"/>
                <a:gd name="connsiteX8161" fmla="*/ 1131311 w 6868353"/>
                <a:gd name="connsiteY8161" fmla="*/ 4548786 h 6857985"/>
                <a:gd name="connsiteX8162" fmla="*/ 1140924 w 6868353"/>
                <a:gd name="connsiteY8162" fmla="*/ 4568550 h 6857985"/>
                <a:gd name="connsiteX8163" fmla="*/ 1161451 w 6868353"/>
                <a:gd name="connsiteY8163" fmla="*/ 4607482 h 6857985"/>
                <a:gd name="connsiteX8164" fmla="*/ 1181937 w 6868353"/>
                <a:gd name="connsiteY8164" fmla="*/ 4646329 h 6857985"/>
                <a:gd name="connsiteX8165" fmla="*/ 1203073 w 6868353"/>
                <a:gd name="connsiteY8165" fmla="*/ 4684723 h 6857985"/>
                <a:gd name="connsiteX8166" fmla="*/ 1247753 w 6868353"/>
                <a:gd name="connsiteY8166" fmla="*/ 4759699 h 6857985"/>
                <a:gd name="connsiteX8167" fmla="*/ 1258853 w 6868353"/>
                <a:gd name="connsiteY8167" fmla="*/ 4778302 h 6857985"/>
                <a:gd name="connsiteX8168" fmla="*/ 1270900 w 6868353"/>
                <a:gd name="connsiteY8168" fmla="*/ 4796310 h 6857985"/>
                <a:gd name="connsiteX8169" fmla="*/ 1294868 w 6868353"/>
                <a:gd name="connsiteY8169" fmla="*/ 4832127 h 6857985"/>
                <a:gd name="connsiteX8170" fmla="*/ 1343385 w 6868353"/>
                <a:gd name="connsiteY8170" fmla="*/ 4902092 h 6857985"/>
                <a:gd name="connsiteX8171" fmla="*/ 1393501 w 6868353"/>
                <a:gd name="connsiteY8171" fmla="*/ 4969013 h 6857985"/>
                <a:gd name="connsiteX8172" fmla="*/ 1419338 w 6868353"/>
                <a:gd name="connsiteY8172" fmla="*/ 5001008 h 6857985"/>
                <a:gd name="connsiteX8173" fmla="*/ 1445373 w 6868353"/>
                <a:gd name="connsiteY8173" fmla="*/ 5032168 h 6857985"/>
                <a:gd name="connsiteX8174" fmla="*/ 1549852 w 6868353"/>
                <a:gd name="connsiteY8174" fmla="*/ 5148341 h 6857985"/>
                <a:gd name="connsiteX8175" fmla="*/ 1564406 w 6868353"/>
                <a:gd name="connsiteY8175" fmla="*/ 5164947 h 6857985"/>
                <a:gd name="connsiteX8176" fmla="*/ 1580503 w 6868353"/>
                <a:gd name="connsiteY8176" fmla="*/ 5181681 h 6857985"/>
                <a:gd name="connsiteX8177" fmla="*/ 1614890 w 6868353"/>
                <a:gd name="connsiteY8177" fmla="*/ 5217159 h 6857985"/>
                <a:gd name="connsiteX8178" fmla="*/ 1633082 w 6868353"/>
                <a:gd name="connsiteY8178" fmla="*/ 5235818 h 6857985"/>
                <a:gd name="connsiteX8179" fmla="*/ 1652194 w 6868353"/>
                <a:gd name="connsiteY8179" fmla="*/ 5254732 h 6857985"/>
                <a:gd name="connsiteX8180" fmla="*/ 1693505 w 6868353"/>
                <a:gd name="connsiteY8180" fmla="*/ 5292701 h 6857985"/>
                <a:gd name="connsiteX8181" fmla="*/ 1736797 w 6868353"/>
                <a:gd name="connsiteY8181" fmla="*/ 5332171 h 6857985"/>
                <a:gd name="connsiteX8182" fmla="*/ 1783672 w 6868353"/>
                <a:gd name="connsiteY8182" fmla="*/ 5370778 h 6857985"/>
                <a:gd name="connsiteX8183" fmla="*/ 1831849 w 6868353"/>
                <a:gd name="connsiteY8183" fmla="*/ 5410078 h 6857985"/>
                <a:gd name="connsiteX8184" fmla="*/ 1882743 w 6868353"/>
                <a:gd name="connsiteY8184" fmla="*/ 5447722 h 6857985"/>
                <a:gd name="connsiteX8185" fmla="*/ 1908325 w 6868353"/>
                <a:gd name="connsiteY8185" fmla="*/ 5466664 h 6857985"/>
                <a:gd name="connsiteX8186" fmla="*/ 1934346 w 6868353"/>
                <a:gd name="connsiteY8186" fmla="*/ 5485125 h 6857985"/>
                <a:gd name="connsiteX8187" fmla="*/ 1987534 w 6868353"/>
                <a:gd name="connsiteY8187" fmla="*/ 5520461 h 6857985"/>
                <a:gd name="connsiteX8188" fmla="*/ 2094463 w 6868353"/>
                <a:gd name="connsiteY8188" fmla="*/ 5586589 h 6857985"/>
                <a:gd name="connsiteX8189" fmla="*/ 2120781 w 6868353"/>
                <a:gd name="connsiteY8189" fmla="*/ 5602304 h 6857985"/>
                <a:gd name="connsiteX8190" fmla="*/ 2147425 w 6868353"/>
                <a:gd name="connsiteY8190" fmla="*/ 5616730 h 6857985"/>
                <a:gd name="connsiteX8191" fmla="*/ 2199594 w 6868353"/>
                <a:gd name="connsiteY8191" fmla="*/ 5644407 h 6857985"/>
                <a:gd name="connsiteX8192" fmla="*/ 2224851 w 6868353"/>
                <a:gd name="connsiteY8192" fmla="*/ 5657871 h 6857985"/>
                <a:gd name="connsiteX8193" fmla="*/ 2250079 w 6868353"/>
                <a:gd name="connsiteY8193" fmla="*/ 5670060 h 6857985"/>
                <a:gd name="connsiteX8194" fmla="*/ 2298779 w 6868353"/>
                <a:gd name="connsiteY8194" fmla="*/ 5692952 h 6857985"/>
                <a:gd name="connsiteX8195" fmla="*/ 2248097 w 6868353"/>
                <a:gd name="connsiteY8195" fmla="*/ 5660603 h 6857985"/>
                <a:gd name="connsiteX8196" fmla="*/ 2295141 w 6868353"/>
                <a:gd name="connsiteY8196" fmla="*/ 5678045 h 6857985"/>
                <a:gd name="connsiteX8197" fmla="*/ 2334540 w 6868353"/>
                <a:gd name="connsiteY8197" fmla="*/ 5708907 h 6857985"/>
                <a:gd name="connsiteX8198" fmla="*/ 2388776 w 6868353"/>
                <a:gd name="connsiteY8198" fmla="*/ 5735735 h 6857985"/>
                <a:gd name="connsiteX8199" fmla="*/ 2446806 w 6868353"/>
                <a:gd name="connsiteY8199" fmla="*/ 5759491 h 6857985"/>
                <a:gd name="connsiteX8200" fmla="*/ 2500179 w 6868353"/>
                <a:gd name="connsiteY8200" fmla="*/ 5776762 h 6857985"/>
                <a:gd name="connsiteX8201" fmla="*/ 2468665 w 6868353"/>
                <a:gd name="connsiteY8201" fmla="*/ 5761515 h 6857985"/>
                <a:gd name="connsiteX8202" fmla="*/ 2442743 w 6868353"/>
                <a:gd name="connsiteY8202" fmla="*/ 5749410 h 6857985"/>
                <a:gd name="connsiteX8203" fmla="*/ 2391891 w 6868353"/>
                <a:gd name="connsiteY8203" fmla="*/ 5730935 h 6857985"/>
                <a:gd name="connsiteX8204" fmla="*/ 2389385 w 6868353"/>
                <a:gd name="connsiteY8204" fmla="*/ 5710634 h 6857985"/>
                <a:gd name="connsiteX8205" fmla="*/ 2348315 w 6868353"/>
                <a:gd name="connsiteY8205" fmla="*/ 5688931 h 6857985"/>
                <a:gd name="connsiteX8206" fmla="*/ 2409658 w 6868353"/>
                <a:gd name="connsiteY8206" fmla="*/ 5700625 h 6857985"/>
                <a:gd name="connsiteX8207" fmla="*/ 2385237 w 6868353"/>
                <a:gd name="connsiteY8207" fmla="*/ 5695996 h 6857985"/>
                <a:gd name="connsiteX8208" fmla="*/ 2466102 w 6868353"/>
                <a:gd name="connsiteY8208" fmla="*/ 5730242 h 6857985"/>
                <a:gd name="connsiteX8209" fmla="*/ 2545411 w 6868353"/>
                <a:gd name="connsiteY8209" fmla="*/ 5747613 h 6857985"/>
                <a:gd name="connsiteX8210" fmla="*/ 2568855 w 6868353"/>
                <a:gd name="connsiteY8210" fmla="*/ 5772529 h 6857985"/>
                <a:gd name="connsiteX8211" fmla="*/ 2570610 w 6868353"/>
                <a:gd name="connsiteY8211" fmla="*/ 5763426 h 6857985"/>
                <a:gd name="connsiteX8212" fmla="*/ 2542325 w 6868353"/>
                <a:gd name="connsiteY8212" fmla="*/ 5743309 h 6857985"/>
                <a:gd name="connsiteX8213" fmla="*/ 2557628 w 6868353"/>
                <a:gd name="connsiteY8213" fmla="*/ 5749340 h 6857985"/>
                <a:gd name="connsiteX8214" fmla="*/ 2563433 w 6868353"/>
                <a:gd name="connsiteY8214" fmla="*/ 5742205 h 6857985"/>
                <a:gd name="connsiteX8215" fmla="*/ 2475956 w 6868353"/>
                <a:gd name="connsiteY8215" fmla="*/ 5718704 h 6857985"/>
                <a:gd name="connsiteX8216" fmla="*/ 2451903 w 6868353"/>
                <a:gd name="connsiteY8216" fmla="*/ 5709629 h 6857985"/>
                <a:gd name="connsiteX8217" fmla="*/ 2426972 w 6868353"/>
                <a:gd name="connsiteY8217" fmla="*/ 5699493 h 6857985"/>
                <a:gd name="connsiteX8218" fmla="*/ 2373642 w 6868353"/>
                <a:gd name="connsiteY8218" fmla="*/ 5678087 h 6857985"/>
                <a:gd name="connsiteX8219" fmla="*/ 2370910 w 6868353"/>
                <a:gd name="connsiteY8219" fmla="*/ 5668559 h 6857985"/>
                <a:gd name="connsiteX8220" fmla="*/ 2354926 w 6868353"/>
                <a:gd name="connsiteY8220" fmla="*/ 5656313 h 6857985"/>
                <a:gd name="connsiteX8221" fmla="*/ 2301568 w 6868353"/>
                <a:gd name="connsiteY8221" fmla="*/ 5635601 h 6857985"/>
                <a:gd name="connsiteX8222" fmla="*/ 2262438 w 6868353"/>
                <a:gd name="connsiteY8222" fmla="*/ 5622237 h 6857985"/>
                <a:gd name="connsiteX8223" fmla="*/ 2223577 w 6868353"/>
                <a:gd name="connsiteY8223" fmla="*/ 5586901 h 6857985"/>
                <a:gd name="connsiteX8224" fmla="*/ 2226337 w 6868353"/>
                <a:gd name="connsiteY8224" fmla="*/ 5601893 h 6857985"/>
                <a:gd name="connsiteX8225" fmla="*/ 2166099 w 6868353"/>
                <a:gd name="connsiteY8225" fmla="*/ 5564108 h 6857985"/>
                <a:gd name="connsiteX8226" fmla="*/ 2189982 w 6868353"/>
                <a:gd name="connsiteY8226" fmla="*/ 5561008 h 6857985"/>
                <a:gd name="connsiteX8227" fmla="*/ 2262664 w 6868353"/>
                <a:gd name="connsiteY8227" fmla="*/ 5600661 h 6857985"/>
                <a:gd name="connsiteX8228" fmla="*/ 2333011 w 6868353"/>
                <a:gd name="connsiteY8228" fmla="*/ 5633747 h 6857985"/>
                <a:gd name="connsiteX8229" fmla="*/ 2367229 w 6868353"/>
                <a:gd name="connsiteY8229" fmla="*/ 5649490 h 6857985"/>
                <a:gd name="connsiteX8230" fmla="*/ 2402027 w 6868353"/>
                <a:gd name="connsiteY8230" fmla="*/ 5663349 h 6857985"/>
                <a:gd name="connsiteX8231" fmla="*/ 2472034 w 6868353"/>
                <a:gd name="connsiteY8231" fmla="*/ 5690432 h 6857985"/>
                <a:gd name="connsiteX8232" fmla="*/ 2470463 w 6868353"/>
                <a:gd name="connsiteY8232" fmla="*/ 5696123 h 6857985"/>
                <a:gd name="connsiteX8233" fmla="*/ 2536194 w 6868353"/>
                <a:gd name="connsiteY8233" fmla="*/ 5714499 h 6857985"/>
                <a:gd name="connsiteX8234" fmla="*/ 2570979 w 6868353"/>
                <a:gd name="connsiteY8234" fmla="*/ 5726363 h 6857985"/>
                <a:gd name="connsiteX8235" fmla="*/ 2589779 w 6868353"/>
                <a:gd name="connsiteY8235" fmla="*/ 5732351 h 6857985"/>
                <a:gd name="connsiteX8236" fmla="*/ 2610165 w 6868353"/>
                <a:gd name="connsiteY8236" fmla="*/ 5737335 h 6857985"/>
                <a:gd name="connsiteX8237" fmla="*/ 2630793 w 6868353"/>
                <a:gd name="connsiteY8237" fmla="*/ 5756503 h 6857985"/>
                <a:gd name="connsiteX8238" fmla="*/ 2688908 w 6868353"/>
                <a:gd name="connsiteY8238" fmla="*/ 5776451 h 6857985"/>
                <a:gd name="connsiteX8239" fmla="*/ 2738995 w 6868353"/>
                <a:gd name="connsiteY8239" fmla="*/ 5789815 h 6857985"/>
                <a:gd name="connsiteX8240" fmla="*/ 2783279 w 6868353"/>
                <a:gd name="connsiteY8240" fmla="*/ 5800730 h 6857985"/>
                <a:gd name="connsiteX8241" fmla="*/ 2804246 w 6868353"/>
                <a:gd name="connsiteY8241" fmla="*/ 5805728 h 6857985"/>
                <a:gd name="connsiteX8242" fmla="*/ 2825326 w 6868353"/>
                <a:gd name="connsiteY8242" fmla="*/ 5809465 h 6857985"/>
                <a:gd name="connsiteX8243" fmla="*/ 2915407 w 6868353"/>
                <a:gd name="connsiteY8243" fmla="*/ 5826383 h 6857985"/>
                <a:gd name="connsiteX8244" fmla="*/ 3036026 w 6868353"/>
                <a:gd name="connsiteY8244" fmla="*/ 5846670 h 6857985"/>
                <a:gd name="connsiteX8245" fmla="*/ 2942971 w 6868353"/>
                <a:gd name="connsiteY8245" fmla="*/ 5840908 h 6857985"/>
                <a:gd name="connsiteX8246" fmla="*/ 2918069 w 6868353"/>
                <a:gd name="connsiteY8246" fmla="*/ 5836222 h 6857985"/>
                <a:gd name="connsiteX8247" fmla="*/ 2893450 w 6868353"/>
                <a:gd name="connsiteY8247" fmla="*/ 5830276 h 6857985"/>
                <a:gd name="connsiteX8248" fmla="*/ 2845103 w 6868353"/>
                <a:gd name="connsiteY8248" fmla="*/ 5821074 h 6857985"/>
                <a:gd name="connsiteX8249" fmla="*/ 2883582 w 6868353"/>
                <a:gd name="connsiteY8249" fmla="*/ 5835047 h 6857985"/>
                <a:gd name="connsiteX8250" fmla="*/ 2935567 w 6868353"/>
                <a:gd name="connsiteY8250" fmla="*/ 5849672 h 6857985"/>
                <a:gd name="connsiteX8251" fmla="*/ 2919088 w 6868353"/>
                <a:gd name="connsiteY8251" fmla="*/ 5852715 h 6857985"/>
                <a:gd name="connsiteX8252" fmla="*/ 2995183 w 6868353"/>
                <a:gd name="connsiteY8252" fmla="*/ 5869081 h 6857985"/>
                <a:gd name="connsiteX8253" fmla="*/ 2947657 w 6868353"/>
                <a:gd name="connsiteY8253" fmla="*/ 5864805 h 6857985"/>
                <a:gd name="connsiteX8254" fmla="*/ 2921835 w 6868353"/>
                <a:gd name="connsiteY8254" fmla="*/ 5861875 h 6857985"/>
                <a:gd name="connsiteX8255" fmla="*/ 2902142 w 6868353"/>
                <a:gd name="connsiteY8255" fmla="*/ 5861139 h 6857985"/>
                <a:gd name="connsiteX8256" fmla="*/ 2929013 w 6868353"/>
                <a:gd name="connsiteY8256" fmla="*/ 5867976 h 6857985"/>
                <a:gd name="connsiteX8257" fmla="*/ 2954226 w 6868353"/>
                <a:gd name="connsiteY8257" fmla="*/ 5872790 h 6857985"/>
                <a:gd name="connsiteX8258" fmla="*/ 3002955 w 6868353"/>
                <a:gd name="connsiteY8258" fmla="*/ 5876414 h 6857985"/>
                <a:gd name="connsiteX8259" fmla="*/ 3006665 w 6868353"/>
                <a:gd name="connsiteY8259" fmla="*/ 5885942 h 6857985"/>
                <a:gd name="connsiteX8260" fmla="*/ 3026867 w 6868353"/>
                <a:gd name="connsiteY8260" fmla="*/ 5889439 h 6857985"/>
                <a:gd name="connsiteX8261" fmla="*/ 3047239 w 6868353"/>
                <a:gd name="connsiteY8261" fmla="*/ 5891959 h 6857985"/>
                <a:gd name="connsiteX8262" fmla="*/ 3112008 w 6868353"/>
                <a:gd name="connsiteY8262" fmla="*/ 5888405 h 6857985"/>
                <a:gd name="connsiteX8263" fmla="*/ 3051457 w 6868353"/>
                <a:gd name="connsiteY8263" fmla="*/ 5877858 h 6857985"/>
                <a:gd name="connsiteX8264" fmla="*/ 3105184 w 6868353"/>
                <a:gd name="connsiteY8264" fmla="*/ 5879104 h 6857985"/>
                <a:gd name="connsiteX8265" fmla="*/ 3131828 w 6868353"/>
                <a:gd name="connsiteY8265" fmla="*/ 5880605 h 6857985"/>
                <a:gd name="connsiteX8266" fmla="*/ 3145065 w 6868353"/>
                <a:gd name="connsiteY8266" fmla="*/ 5881525 h 6857985"/>
                <a:gd name="connsiteX8267" fmla="*/ 3158372 w 6868353"/>
                <a:gd name="connsiteY8267" fmla="*/ 5881808 h 6857985"/>
                <a:gd name="connsiteX8268" fmla="*/ 3261790 w 6868353"/>
                <a:gd name="connsiteY8268" fmla="*/ 5886183 h 6857985"/>
                <a:gd name="connsiteX8269" fmla="*/ 3357478 w 6868353"/>
                <a:gd name="connsiteY8269" fmla="*/ 5884682 h 6857985"/>
                <a:gd name="connsiteX8270" fmla="*/ 3379535 w 6868353"/>
                <a:gd name="connsiteY8270" fmla="*/ 5883564 h 6857985"/>
                <a:gd name="connsiteX8271" fmla="*/ 3400757 w 6868353"/>
                <a:gd name="connsiteY8271" fmla="*/ 5880945 h 6857985"/>
                <a:gd name="connsiteX8272" fmla="*/ 3440127 w 6868353"/>
                <a:gd name="connsiteY8272" fmla="*/ 5873611 h 6857985"/>
                <a:gd name="connsiteX8273" fmla="*/ 3384363 w 6868353"/>
                <a:gd name="connsiteY8273" fmla="*/ 5863715 h 6857985"/>
                <a:gd name="connsiteX8274" fmla="*/ 3333765 w 6868353"/>
                <a:gd name="connsiteY8274" fmla="*/ 5861974 h 6857985"/>
                <a:gd name="connsiteX8275" fmla="*/ 3288986 w 6868353"/>
                <a:gd name="connsiteY8275" fmla="*/ 5865811 h 6857985"/>
                <a:gd name="connsiteX8276" fmla="*/ 3269223 w 6868353"/>
                <a:gd name="connsiteY8276" fmla="*/ 5867963 h 6857985"/>
                <a:gd name="connsiteX8277" fmla="*/ 3251597 w 6868353"/>
                <a:gd name="connsiteY8277" fmla="*/ 5868458 h 6857985"/>
                <a:gd name="connsiteX8278" fmla="*/ 3151888 w 6868353"/>
                <a:gd name="connsiteY8278" fmla="*/ 5862300 h 6857985"/>
                <a:gd name="connsiteX8279" fmla="*/ 3063944 w 6868353"/>
                <a:gd name="connsiteY8279" fmla="*/ 5853041 h 6857985"/>
                <a:gd name="connsiteX8280" fmla="*/ 3122583 w 6868353"/>
                <a:gd name="connsiteY8280" fmla="*/ 5851158 h 6857985"/>
                <a:gd name="connsiteX8281" fmla="*/ 3146509 w 6868353"/>
                <a:gd name="connsiteY8281" fmla="*/ 5853848 h 6857985"/>
                <a:gd name="connsiteX8282" fmla="*/ 3168608 w 6868353"/>
                <a:gd name="connsiteY8282" fmla="*/ 5854910 h 6857985"/>
                <a:gd name="connsiteX8283" fmla="*/ 3195167 w 6868353"/>
                <a:gd name="connsiteY8283" fmla="*/ 5852503 h 6857985"/>
                <a:gd name="connsiteX8284" fmla="*/ 3260629 w 6868353"/>
                <a:gd name="connsiteY8284" fmla="*/ 5858166 h 6857985"/>
                <a:gd name="connsiteX8285" fmla="*/ 3314540 w 6868353"/>
                <a:gd name="connsiteY8285" fmla="*/ 5854754 h 6857985"/>
                <a:gd name="connsiteX8286" fmla="*/ 3371805 w 6868353"/>
                <a:gd name="connsiteY8286" fmla="*/ 5850450 h 6857985"/>
                <a:gd name="connsiteX8287" fmla="*/ 3388467 w 6868353"/>
                <a:gd name="connsiteY8287" fmla="*/ 5849700 h 6857985"/>
                <a:gd name="connsiteX8288" fmla="*/ 3406619 w 6868353"/>
                <a:gd name="connsiteY8288" fmla="*/ 5848454 h 6857985"/>
                <a:gd name="connsiteX8289" fmla="*/ 3448169 w 6868353"/>
                <a:gd name="connsiteY8289" fmla="*/ 5847165 h 6857985"/>
                <a:gd name="connsiteX8290" fmla="*/ 3447305 w 6868353"/>
                <a:gd name="connsiteY8290" fmla="*/ 5841347 h 6857985"/>
                <a:gd name="connsiteX8291" fmla="*/ 3502519 w 6868353"/>
                <a:gd name="connsiteY8291" fmla="*/ 5838261 h 6857985"/>
                <a:gd name="connsiteX8292" fmla="*/ 3551997 w 6868353"/>
                <a:gd name="connsiteY8292" fmla="*/ 5827246 h 6857985"/>
                <a:gd name="connsiteX8293" fmla="*/ 3537627 w 6868353"/>
                <a:gd name="connsiteY8293" fmla="*/ 5813840 h 6857985"/>
                <a:gd name="connsiteX8294" fmla="*/ 3508479 w 6868353"/>
                <a:gd name="connsiteY8294" fmla="*/ 5827883 h 6857985"/>
                <a:gd name="connsiteX8295" fmla="*/ 3430529 w 6868353"/>
                <a:gd name="connsiteY8295" fmla="*/ 5829030 h 6857985"/>
                <a:gd name="connsiteX8296" fmla="*/ 3395589 w 6868353"/>
                <a:gd name="connsiteY8296" fmla="*/ 5833037 h 6857985"/>
                <a:gd name="connsiteX8297" fmla="*/ 3386175 w 6868353"/>
                <a:gd name="connsiteY8297" fmla="*/ 5833179 h 6857985"/>
                <a:gd name="connsiteX8298" fmla="*/ 3376335 w 6868353"/>
                <a:gd name="connsiteY8298" fmla="*/ 5832173 h 6857985"/>
                <a:gd name="connsiteX8299" fmla="*/ 3354930 w 6868353"/>
                <a:gd name="connsiteY8299" fmla="*/ 5827841 h 6857985"/>
                <a:gd name="connsiteX8300" fmla="*/ 3277080 w 6868353"/>
                <a:gd name="connsiteY8300" fmla="*/ 5837001 h 6857985"/>
                <a:gd name="connsiteX8301" fmla="*/ 3245934 w 6868353"/>
                <a:gd name="connsiteY8301" fmla="*/ 5835528 h 6857985"/>
                <a:gd name="connsiteX8302" fmla="*/ 3215978 w 6868353"/>
                <a:gd name="connsiteY8302" fmla="*/ 5834467 h 6857985"/>
                <a:gd name="connsiteX8303" fmla="*/ 3170944 w 6868353"/>
                <a:gd name="connsiteY8303" fmla="*/ 5839082 h 6857985"/>
                <a:gd name="connsiteX8304" fmla="*/ 3146848 w 6868353"/>
                <a:gd name="connsiteY8304" fmla="*/ 5836689 h 6857985"/>
                <a:gd name="connsiteX8305" fmla="*/ 3123489 w 6868353"/>
                <a:gd name="connsiteY8305" fmla="*/ 5833462 h 6857985"/>
                <a:gd name="connsiteX8306" fmla="*/ 3078257 w 6868353"/>
                <a:gd name="connsiteY8306" fmla="*/ 5827728 h 6857985"/>
                <a:gd name="connsiteX8307" fmla="*/ 3034795 w 6868353"/>
                <a:gd name="connsiteY8307" fmla="*/ 5822674 h 6857985"/>
                <a:gd name="connsiteX8308" fmla="*/ 2993272 w 6868353"/>
                <a:gd name="connsiteY8308" fmla="*/ 5816048 h 6857985"/>
                <a:gd name="connsiteX8309" fmla="*/ 2952910 w 6868353"/>
                <a:gd name="connsiteY8309" fmla="*/ 5810088 h 6857985"/>
                <a:gd name="connsiteX8310" fmla="*/ 2933076 w 6868353"/>
                <a:gd name="connsiteY8310" fmla="*/ 5807313 h 6857985"/>
                <a:gd name="connsiteX8311" fmla="*/ 2923236 w 6868353"/>
                <a:gd name="connsiteY8311" fmla="*/ 5805926 h 6857985"/>
                <a:gd name="connsiteX8312" fmla="*/ 2913581 w 6868353"/>
                <a:gd name="connsiteY8312" fmla="*/ 5804043 h 6857985"/>
                <a:gd name="connsiteX8313" fmla="*/ 2837331 w 6868353"/>
                <a:gd name="connsiteY8313" fmla="*/ 5789730 h 6857985"/>
                <a:gd name="connsiteX8314" fmla="*/ 2762242 w 6868353"/>
                <a:gd name="connsiteY8314" fmla="*/ 5773110 h 6857985"/>
                <a:gd name="connsiteX8315" fmla="*/ 2724399 w 6868353"/>
                <a:gd name="connsiteY8315" fmla="*/ 5763851 h 6857985"/>
                <a:gd name="connsiteX8316" fmla="*/ 2686133 w 6868353"/>
                <a:gd name="connsiteY8316" fmla="*/ 5753502 h 6857985"/>
                <a:gd name="connsiteX8317" fmla="*/ 2607589 w 6868353"/>
                <a:gd name="connsiteY8317" fmla="*/ 5728260 h 6857985"/>
                <a:gd name="connsiteX8318" fmla="*/ 2587231 w 6868353"/>
                <a:gd name="connsiteY8318" fmla="*/ 5721266 h 6857985"/>
                <a:gd name="connsiteX8319" fmla="*/ 2566887 w 6868353"/>
                <a:gd name="connsiteY8319" fmla="*/ 5713083 h 6857985"/>
                <a:gd name="connsiteX8320" fmla="*/ 2524968 w 6868353"/>
                <a:gd name="connsiteY8320" fmla="*/ 5695883 h 6857985"/>
                <a:gd name="connsiteX8321" fmla="*/ 2487522 w 6868353"/>
                <a:gd name="connsiteY8321" fmla="*/ 5683608 h 6857985"/>
                <a:gd name="connsiteX8322" fmla="*/ 2449893 w 6868353"/>
                <a:gd name="connsiteY8322" fmla="*/ 5669069 h 6857985"/>
                <a:gd name="connsiteX8323" fmla="*/ 2372028 w 6868353"/>
                <a:gd name="connsiteY8323" fmla="*/ 5638022 h 6857985"/>
                <a:gd name="connsiteX8324" fmla="*/ 2292621 w 6868353"/>
                <a:gd name="connsiteY8324" fmla="*/ 5601384 h 6857985"/>
                <a:gd name="connsiteX8325" fmla="*/ 2272249 w 6868353"/>
                <a:gd name="connsiteY8325" fmla="*/ 5591955 h 6857985"/>
                <a:gd name="connsiteX8326" fmla="*/ 2252301 w 6868353"/>
                <a:gd name="connsiteY8326" fmla="*/ 5581380 h 6857985"/>
                <a:gd name="connsiteX8327" fmla="*/ 2211840 w 6868353"/>
                <a:gd name="connsiteY8327" fmla="*/ 5559946 h 6857985"/>
                <a:gd name="connsiteX8328" fmla="*/ 1885858 w 6868353"/>
                <a:gd name="connsiteY8328" fmla="*/ 5347249 h 6857985"/>
                <a:gd name="connsiteX8329" fmla="*/ 1584325 w 6868353"/>
                <a:gd name="connsiteY8329" fmla="*/ 5064177 h 6857985"/>
                <a:gd name="connsiteX8330" fmla="*/ 1507628 w 6868353"/>
                <a:gd name="connsiteY8330" fmla="*/ 4971588 h 6857985"/>
                <a:gd name="connsiteX8331" fmla="*/ 1511076 w 6868353"/>
                <a:gd name="connsiteY8331" fmla="*/ 4974753 h 6857985"/>
                <a:gd name="connsiteX8332" fmla="*/ 1515111 w 6868353"/>
                <a:gd name="connsiteY8332" fmla="*/ 4966209 h 6857985"/>
                <a:gd name="connsiteX8333" fmla="*/ 1553066 w 6868353"/>
                <a:gd name="connsiteY8333" fmla="*/ 5010620 h 6857985"/>
                <a:gd name="connsiteX8334" fmla="*/ 1588544 w 6868353"/>
                <a:gd name="connsiteY8334" fmla="*/ 5045631 h 6857985"/>
                <a:gd name="connsiteX8335" fmla="*/ 1621771 w 6868353"/>
                <a:gd name="connsiteY8335" fmla="*/ 5081505 h 6857985"/>
                <a:gd name="connsiteX8336" fmla="*/ 1638292 w 6868353"/>
                <a:gd name="connsiteY8336" fmla="*/ 5102543 h 6857985"/>
                <a:gd name="connsiteX8337" fmla="*/ 1656215 w 6868353"/>
                <a:gd name="connsiteY8337" fmla="*/ 5126313 h 6857985"/>
                <a:gd name="connsiteX8338" fmla="*/ 1715307 w 6868353"/>
                <a:gd name="connsiteY8338" fmla="*/ 5175438 h 6857985"/>
                <a:gd name="connsiteX8339" fmla="*/ 1734617 w 6868353"/>
                <a:gd name="connsiteY8339" fmla="*/ 5193856 h 6857985"/>
                <a:gd name="connsiteX8340" fmla="*/ 1755089 w 6868353"/>
                <a:gd name="connsiteY8340" fmla="*/ 5213436 h 6857985"/>
                <a:gd name="connsiteX8341" fmla="*/ 1796994 w 6868353"/>
                <a:gd name="connsiteY8341" fmla="*/ 5254562 h 6857985"/>
                <a:gd name="connsiteX8342" fmla="*/ 1818385 w 6868353"/>
                <a:gd name="connsiteY8342" fmla="*/ 5274155 h 6857985"/>
                <a:gd name="connsiteX8343" fmla="*/ 1839380 w 6868353"/>
                <a:gd name="connsiteY8343" fmla="*/ 5292475 h 6857985"/>
                <a:gd name="connsiteX8344" fmla="*/ 1877378 w 6868353"/>
                <a:gd name="connsiteY8344" fmla="*/ 5323988 h 6857985"/>
                <a:gd name="connsiteX8345" fmla="*/ 1893588 w 6868353"/>
                <a:gd name="connsiteY8345" fmla="*/ 5335951 h 6857985"/>
                <a:gd name="connsiteX8346" fmla="*/ 1907901 w 6868353"/>
                <a:gd name="connsiteY8346" fmla="*/ 5344021 h 6857985"/>
                <a:gd name="connsiteX8347" fmla="*/ 1927027 w 6868353"/>
                <a:gd name="connsiteY8347" fmla="*/ 5348509 h 6857985"/>
                <a:gd name="connsiteX8348" fmla="*/ 1934006 w 6868353"/>
                <a:gd name="connsiteY8348" fmla="*/ 5368711 h 6857985"/>
                <a:gd name="connsiteX8349" fmla="*/ 1986430 w 6868353"/>
                <a:gd name="connsiteY8349" fmla="*/ 5405024 h 6857985"/>
                <a:gd name="connsiteX8350" fmla="*/ 2040270 w 6868353"/>
                <a:gd name="connsiteY8350" fmla="*/ 5438916 h 6857985"/>
                <a:gd name="connsiteX8351" fmla="*/ 2066064 w 6868353"/>
                <a:gd name="connsiteY8351" fmla="*/ 5454857 h 6857985"/>
                <a:gd name="connsiteX8352" fmla="*/ 2090938 w 6868353"/>
                <a:gd name="connsiteY8352" fmla="*/ 5469142 h 6857985"/>
                <a:gd name="connsiteX8353" fmla="*/ 2136694 w 6868353"/>
                <a:gd name="connsiteY8353" fmla="*/ 5490731 h 6857985"/>
                <a:gd name="connsiteX8354" fmla="*/ 2166212 w 6868353"/>
                <a:gd name="connsiteY8354" fmla="*/ 5523434 h 6857985"/>
                <a:gd name="connsiteX8355" fmla="*/ 2186612 w 6868353"/>
                <a:gd name="connsiteY8355" fmla="*/ 5533713 h 6857985"/>
                <a:gd name="connsiteX8356" fmla="*/ 2201562 w 6868353"/>
                <a:gd name="connsiteY8356" fmla="*/ 5544245 h 6857985"/>
                <a:gd name="connsiteX8357" fmla="*/ 2239546 w 6868353"/>
                <a:gd name="connsiteY8357" fmla="*/ 5549639 h 6857985"/>
                <a:gd name="connsiteX8358" fmla="*/ 2277954 w 6868353"/>
                <a:gd name="connsiteY8358" fmla="*/ 5570153 h 6857985"/>
                <a:gd name="connsiteX8359" fmla="*/ 2320199 w 6868353"/>
                <a:gd name="connsiteY8359" fmla="*/ 5596188 h 6857985"/>
                <a:gd name="connsiteX8360" fmla="*/ 2379277 w 6868353"/>
                <a:gd name="connsiteY8360" fmla="*/ 5619972 h 6857985"/>
                <a:gd name="connsiteX8361" fmla="*/ 2397285 w 6868353"/>
                <a:gd name="connsiteY8361" fmla="*/ 5628367 h 6857985"/>
                <a:gd name="connsiteX8362" fmla="*/ 2415802 w 6868353"/>
                <a:gd name="connsiteY8362" fmla="*/ 5636465 h 6857985"/>
                <a:gd name="connsiteX8363" fmla="*/ 2451308 w 6868353"/>
                <a:gd name="connsiteY8363" fmla="*/ 5651556 h 6857985"/>
                <a:gd name="connsiteX8364" fmla="*/ 2499457 w 6868353"/>
                <a:gd name="connsiteY8364" fmla="*/ 5667257 h 6857985"/>
                <a:gd name="connsiteX8365" fmla="*/ 2515936 w 6868353"/>
                <a:gd name="connsiteY8365" fmla="*/ 5683042 h 6857985"/>
                <a:gd name="connsiteX8366" fmla="*/ 2548950 w 6868353"/>
                <a:gd name="connsiteY8366" fmla="*/ 5683410 h 6857985"/>
                <a:gd name="connsiteX8367" fmla="*/ 2519786 w 6868353"/>
                <a:gd name="connsiteY8367" fmla="*/ 5664935 h 6857985"/>
                <a:gd name="connsiteX8368" fmla="*/ 2510796 w 6868353"/>
                <a:gd name="connsiteY8368" fmla="*/ 5658026 h 6857985"/>
                <a:gd name="connsiteX8369" fmla="*/ 2489490 w 6868353"/>
                <a:gd name="connsiteY8369" fmla="*/ 5644096 h 6857985"/>
                <a:gd name="connsiteX8370" fmla="*/ 2496498 w 6868353"/>
                <a:gd name="connsiteY8370" fmla="*/ 5663024 h 6857985"/>
                <a:gd name="connsiteX8371" fmla="*/ 2430441 w 6868353"/>
                <a:gd name="connsiteY8371" fmla="*/ 5633478 h 6857985"/>
                <a:gd name="connsiteX8372" fmla="*/ 2471610 w 6868353"/>
                <a:gd name="connsiteY8372" fmla="*/ 5648782 h 6857985"/>
                <a:gd name="connsiteX8373" fmla="*/ 2453135 w 6868353"/>
                <a:gd name="connsiteY8373" fmla="*/ 5627716 h 6857985"/>
                <a:gd name="connsiteX8374" fmla="*/ 2395189 w 6868353"/>
                <a:gd name="connsiteY8374" fmla="*/ 5601681 h 6857985"/>
                <a:gd name="connsiteX8375" fmla="*/ 2357022 w 6868353"/>
                <a:gd name="connsiteY8375" fmla="*/ 5588798 h 6857985"/>
                <a:gd name="connsiteX8376" fmla="*/ 2393887 w 6868353"/>
                <a:gd name="connsiteY8376" fmla="*/ 5611959 h 6857985"/>
                <a:gd name="connsiteX8377" fmla="*/ 2425839 w 6868353"/>
                <a:gd name="connsiteY8377" fmla="*/ 5634596 h 6857985"/>
                <a:gd name="connsiteX8378" fmla="*/ 2396648 w 6868353"/>
                <a:gd name="connsiteY8378" fmla="*/ 5618910 h 6857985"/>
                <a:gd name="connsiteX8379" fmla="*/ 2367625 w 6868353"/>
                <a:gd name="connsiteY8379" fmla="*/ 5603691 h 6857985"/>
                <a:gd name="connsiteX8380" fmla="*/ 2334158 w 6868353"/>
                <a:gd name="connsiteY8380" fmla="*/ 5593498 h 6857985"/>
                <a:gd name="connsiteX8381" fmla="*/ 2311138 w 6868353"/>
                <a:gd name="connsiteY8381" fmla="*/ 5571540 h 6857985"/>
                <a:gd name="connsiteX8382" fmla="*/ 2302163 w 6868353"/>
                <a:gd name="connsiteY8382" fmla="*/ 5561687 h 6857985"/>
                <a:gd name="connsiteX8383" fmla="*/ 2295835 w 6868353"/>
                <a:gd name="connsiteY8383" fmla="*/ 5555231 h 6857985"/>
                <a:gd name="connsiteX8384" fmla="*/ 2287666 w 6868353"/>
                <a:gd name="connsiteY8384" fmla="*/ 5546553 h 6857985"/>
                <a:gd name="connsiteX8385" fmla="*/ 2325650 w 6868353"/>
                <a:gd name="connsiteY8385" fmla="*/ 5560809 h 6857985"/>
                <a:gd name="connsiteX8386" fmla="*/ 2372651 w 6868353"/>
                <a:gd name="connsiteY8386" fmla="*/ 5580403 h 6857985"/>
                <a:gd name="connsiteX8387" fmla="*/ 2390985 w 6868353"/>
                <a:gd name="connsiteY8387" fmla="*/ 5589364 h 6857985"/>
                <a:gd name="connsiteX8388" fmla="*/ 2410238 w 6868353"/>
                <a:gd name="connsiteY8388" fmla="*/ 5598411 h 6857985"/>
                <a:gd name="connsiteX8389" fmla="*/ 2450586 w 6868353"/>
                <a:gd name="connsiteY8389" fmla="*/ 5616249 h 6857985"/>
                <a:gd name="connsiteX8390" fmla="*/ 2530687 w 6868353"/>
                <a:gd name="connsiteY8390" fmla="*/ 5650268 h 6857985"/>
                <a:gd name="connsiteX8391" fmla="*/ 2598528 w 6868353"/>
                <a:gd name="connsiteY8391" fmla="*/ 5673854 h 6857985"/>
                <a:gd name="connsiteX8392" fmla="*/ 2611709 w 6868353"/>
                <a:gd name="connsiteY8392" fmla="*/ 5677464 h 6857985"/>
                <a:gd name="connsiteX8393" fmla="*/ 2623148 w 6868353"/>
                <a:gd name="connsiteY8393" fmla="*/ 5679403 h 6857985"/>
                <a:gd name="connsiteX8394" fmla="*/ 2639074 w 6868353"/>
                <a:gd name="connsiteY8394" fmla="*/ 5679658 h 6857985"/>
                <a:gd name="connsiteX8395" fmla="*/ 2708897 w 6868353"/>
                <a:gd name="connsiteY8395" fmla="*/ 5705085 h 6857985"/>
                <a:gd name="connsiteX8396" fmla="*/ 2737948 w 6868353"/>
                <a:gd name="connsiteY8396" fmla="*/ 5711115 h 6857985"/>
                <a:gd name="connsiteX8397" fmla="*/ 2763416 w 6868353"/>
                <a:gd name="connsiteY8397" fmla="*/ 5715731 h 6857985"/>
                <a:gd name="connsiteX8398" fmla="*/ 2787625 w 6868353"/>
                <a:gd name="connsiteY8398" fmla="*/ 5737618 h 6857985"/>
                <a:gd name="connsiteX8399" fmla="*/ 2822239 w 6868353"/>
                <a:gd name="connsiteY8399" fmla="*/ 5744442 h 6857985"/>
                <a:gd name="connsiteX8400" fmla="*/ 2797861 w 6868353"/>
                <a:gd name="connsiteY8400" fmla="*/ 5722413 h 6857985"/>
                <a:gd name="connsiteX8401" fmla="*/ 2830578 w 6868353"/>
                <a:gd name="connsiteY8401" fmla="*/ 5732365 h 6857985"/>
                <a:gd name="connsiteX8402" fmla="*/ 2853682 w 6868353"/>
                <a:gd name="connsiteY8402" fmla="*/ 5745602 h 6857985"/>
                <a:gd name="connsiteX8403" fmla="*/ 2919471 w 6868353"/>
                <a:gd name="connsiteY8403" fmla="*/ 5745546 h 6857985"/>
                <a:gd name="connsiteX8404" fmla="*/ 2972730 w 6868353"/>
                <a:gd name="connsiteY8404" fmla="*/ 5754946 h 6857985"/>
                <a:gd name="connsiteX8405" fmla="*/ 3015824 w 6868353"/>
                <a:gd name="connsiteY8405" fmla="*/ 5760496 h 6857985"/>
                <a:gd name="connsiteX8406" fmla="*/ 3045936 w 6868353"/>
                <a:gd name="connsiteY8406" fmla="*/ 5777683 h 6857985"/>
                <a:gd name="connsiteX8407" fmla="*/ 3046064 w 6868353"/>
                <a:gd name="connsiteY8407" fmla="*/ 5773138 h 6857985"/>
                <a:gd name="connsiteX8408" fmla="*/ 3031128 w 6868353"/>
                <a:gd name="connsiteY8408" fmla="*/ 5763200 h 6857985"/>
                <a:gd name="connsiteX8409" fmla="*/ 3048867 w 6868353"/>
                <a:gd name="connsiteY8409" fmla="*/ 5765210 h 6857985"/>
                <a:gd name="connsiteX8410" fmla="*/ 3071617 w 6868353"/>
                <a:gd name="connsiteY8410" fmla="*/ 5766300 h 6857985"/>
                <a:gd name="connsiteX8411" fmla="*/ 3124183 w 6868353"/>
                <a:gd name="connsiteY8411" fmla="*/ 5769556 h 6857985"/>
                <a:gd name="connsiteX8412" fmla="*/ 3150388 w 6868353"/>
                <a:gd name="connsiteY8412" fmla="*/ 5772190 h 6857985"/>
                <a:gd name="connsiteX8413" fmla="*/ 3162704 w 6868353"/>
                <a:gd name="connsiteY8413" fmla="*/ 5773803 h 6857985"/>
                <a:gd name="connsiteX8414" fmla="*/ 3174313 w 6868353"/>
                <a:gd name="connsiteY8414" fmla="*/ 5775007 h 6857985"/>
                <a:gd name="connsiteX8415" fmla="*/ 3208177 w 6868353"/>
                <a:gd name="connsiteY8415" fmla="*/ 5783529 h 6857985"/>
                <a:gd name="connsiteX8416" fmla="*/ 3234509 w 6868353"/>
                <a:gd name="connsiteY8416" fmla="*/ 5770845 h 6857985"/>
                <a:gd name="connsiteX8417" fmla="*/ 3265457 w 6868353"/>
                <a:gd name="connsiteY8417" fmla="*/ 5779028 h 6857985"/>
                <a:gd name="connsiteX8418" fmla="*/ 3306258 w 6868353"/>
                <a:gd name="connsiteY8418" fmla="*/ 5775389 h 6857985"/>
                <a:gd name="connsiteX8419" fmla="*/ 3371947 w 6868353"/>
                <a:gd name="connsiteY8419" fmla="*/ 5770122 h 6857985"/>
                <a:gd name="connsiteX8420" fmla="*/ 3386599 w 6868353"/>
                <a:gd name="connsiteY8420" fmla="*/ 5769896 h 6857985"/>
                <a:gd name="connsiteX8421" fmla="*/ 3402115 w 6868353"/>
                <a:gd name="connsiteY8421" fmla="*/ 5769188 h 6857985"/>
                <a:gd name="connsiteX8422" fmla="*/ 3434011 w 6868353"/>
                <a:gd name="connsiteY8422" fmla="*/ 5767942 h 6857985"/>
                <a:gd name="connsiteX8423" fmla="*/ 3490059 w 6868353"/>
                <a:gd name="connsiteY8423" fmla="*/ 5764644 h 6857985"/>
                <a:gd name="connsiteX8424" fmla="*/ 3510913 w 6868353"/>
                <a:gd name="connsiteY8424" fmla="*/ 5758825 h 6857985"/>
                <a:gd name="connsiteX8425" fmla="*/ 3530479 w 6868353"/>
                <a:gd name="connsiteY8425" fmla="*/ 5753262 h 6857985"/>
                <a:gd name="connsiteX8426" fmla="*/ 3550171 w 6868353"/>
                <a:gd name="connsiteY8426" fmla="*/ 5754408 h 6857985"/>
                <a:gd name="connsiteX8427" fmla="*/ 3558623 w 6868353"/>
                <a:gd name="connsiteY8427" fmla="*/ 5755810 h 6857985"/>
                <a:gd name="connsiteX8428" fmla="*/ 3561935 w 6868353"/>
                <a:gd name="connsiteY8428" fmla="*/ 5756532 h 6857985"/>
                <a:gd name="connsiteX8429" fmla="*/ 3597979 w 6868353"/>
                <a:gd name="connsiteY8429" fmla="*/ 5743974 h 6857985"/>
                <a:gd name="connsiteX8430" fmla="*/ 3618535 w 6868353"/>
                <a:gd name="connsiteY8430" fmla="*/ 5738821 h 6857985"/>
                <a:gd name="connsiteX8431" fmla="*/ 3657369 w 6868353"/>
                <a:gd name="connsiteY8431" fmla="*/ 5735055 h 6857985"/>
                <a:gd name="connsiteX8432" fmla="*/ 3611939 w 6868353"/>
                <a:gd name="connsiteY8432" fmla="*/ 5720516 h 6857985"/>
                <a:gd name="connsiteX8433" fmla="*/ 3603799 w 6868353"/>
                <a:gd name="connsiteY8433" fmla="*/ 5735749 h 6857985"/>
                <a:gd name="connsiteX8434" fmla="*/ 3527507 w 6868353"/>
                <a:gd name="connsiteY8434" fmla="*/ 5736018 h 6857985"/>
                <a:gd name="connsiteX8435" fmla="*/ 3498711 w 6868353"/>
                <a:gd name="connsiteY8435" fmla="*/ 5740095 h 6857985"/>
                <a:gd name="connsiteX8436" fmla="*/ 3483235 w 6868353"/>
                <a:gd name="connsiteY8436" fmla="*/ 5744427 h 6857985"/>
                <a:gd name="connsiteX8437" fmla="*/ 3505591 w 6868353"/>
                <a:gd name="connsiteY8437" fmla="*/ 5745489 h 6857985"/>
                <a:gd name="connsiteX8438" fmla="*/ 3521915 w 6868353"/>
                <a:gd name="connsiteY8438" fmla="*/ 5748179 h 6857985"/>
                <a:gd name="connsiteX8439" fmla="*/ 3505747 w 6868353"/>
                <a:gd name="connsiteY8439" fmla="*/ 5749963 h 6857985"/>
                <a:gd name="connsiteX8440" fmla="*/ 3490823 w 6868353"/>
                <a:gd name="connsiteY8440" fmla="*/ 5751081 h 6857985"/>
                <a:gd name="connsiteX8441" fmla="*/ 3462311 w 6868353"/>
                <a:gd name="connsiteY8441" fmla="*/ 5753445 h 6857985"/>
                <a:gd name="connsiteX8442" fmla="*/ 3393579 w 6868353"/>
                <a:gd name="connsiteY8442" fmla="*/ 5758797 h 6857985"/>
                <a:gd name="connsiteX8443" fmla="*/ 3415721 w 6868353"/>
                <a:gd name="connsiteY8443" fmla="*/ 5752242 h 6857985"/>
                <a:gd name="connsiteX8444" fmla="*/ 3374863 w 6868353"/>
                <a:gd name="connsiteY8444" fmla="*/ 5761458 h 6857985"/>
                <a:gd name="connsiteX8445" fmla="*/ 3318036 w 6868353"/>
                <a:gd name="connsiteY8445" fmla="*/ 5763101 h 6857985"/>
                <a:gd name="connsiteX8446" fmla="*/ 3305352 w 6868353"/>
                <a:gd name="connsiteY8446" fmla="*/ 5748307 h 6857985"/>
                <a:gd name="connsiteX8447" fmla="*/ 3306753 w 6868353"/>
                <a:gd name="connsiteY8447" fmla="*/ 5765776 h 6857985"/>
                <a:gd name="connsiteX8448" fmla="*/ 3222405 w 6868353"/>
                <a:gd name="connsiteY8448" fmla="*/ 5755385 h 6857985"/>
                <a:gd name="connsiteX8449" fmla="*/ 3173082 w 6868353"/>
                <a:gd name="connsiteY8449" fmla="*/ 5765422 h 6857985"/>
                <a:gd name="connsiteX8450" fmla="*/ 3147514 w 6868353"/>
                <a:gd name="connsiteY8450" fmla="*/ 5763794 h 6857985"/>
                <a:gd name="connsiteX8451" fmla="*/ 3121507 w 6868353"/>
                <a:gd name="connsiteY8451" fmla="*/ 5759845 h 6857985"/>
                <a:gd name="connsiteX8452" fmla="*/ 3077747 w 6868353"/>
                <a:gd name="connsiteY8452" fmla="*/ 5746452 h 6857985"/>
                <a:gd name="connsiteX8453" fmla="*/ 2966713 w 6868353"/>
                <a:gd name="connsiteY8453" fmla="*/ 5743068 h 6857985"/>
                <a:gd name="connsiteX8454" fmla="*/ 2942250 w 6868353"/>
                <a:gd name="connsiteY8454" fmla="*/ 5733045 h 6857985"/>
                <a:gd name="connsiteX8455" fmla="*/ 2936233 w 6868353"/>
                <a:gd name="connsiteY8455" fmla="*/ 5737561 h 6857985"/>
                <a:gd name="connsiteX8456" fmla="*/ 2899084 w 6868353"/>
                <a:gd name="connsiteY8456" fmla="*/ 5723050 h 6857985"/>
                <a:gd name="connsiteX8457" fmla="*/ 2845344 w 6868353"/>
                <a:gd name="connsiteY8457" fmla="*/ 5723914 h 6857985"/>
                <a:gd name="connsiteX8458" fmla="*/ 2791632 w 6868353"/>
                <a:gd name="connsiteY8458" fmla="*/ 5710323 h 6857985"/>
                <a:gd name="connsiteX8459" fmla="*/ 2732922 w 6868353"/>
                <a:gd name="connsiteY8459" fmla="*/ 5686185 h 6857985"/>
                <a:gd name="connsiteX8460" fmla="*/ 2753606 w 6868353"/>
                <a:gd name="connsiteY8460" fmla="*/ 5703966 h 6857985"/>
                <a:gd name="connsiteX8461" fmla="*/ 2726735 w 6868353"/>
                <a:gd name="connsiteY8461" fmla="*/ 5695160 h 6857985"/>
                <a:gd name="connsiteX8462" fmla="*/ 2693622 w 6868353"/>
                <a:gd name="connsiteY8462" fmla="*/ 5685632 h 6857985"/>
                <a:gd name="connsiteX8463" fmla="*/ 2673802 w 6868353"/>
                <a:gd name="connsiteY8463" fmla="*/ 5666704 h 6857985"/>
                <a:gd name="connsiteX8464" fmla="*/ 2659631 w 6868353"/>
                <a:gd name="connsiteY8464" fmla="*/ 5677322 h 6857985"/>
                <a:gd name="connsiteX8465" fmla="*/ 2647186 w 6868353"/>
                <a:gd name="connsiteY8465" fmla="*/ 5660928 h 6857985"/>
                <a:gd name="connsiteX8466" fmla="*/ 2572224 w 6868353"/>
                <a:gd name="connsiteY8466" fmla="*/ 5632317 h 6857985"/>
                <a:gd name="connsiteX8467" fmla="*/ 2490212 w 6868353"/>
                <a:gd name="connsiteY8467" fmla="*/ 5586986 h 6857985"/>
                <a:gd name="connsiteX8468" fmla="*/ 2435636 w 6868353"/>
                <a:gd name="connsiteY8468" fmla="*/ 5591304 h 6857985"/>
                <a:gd name="connsiteX8469" fmla="*/ 2468042 w 6868353"/>
                <a:gd name="connsiteY8469" fmla="*/ 5592988 h 6857985"/>
                <a:gd name="connsiteX8470" fmla="*/ 2492279 w 6868353"/>
                <a:gd name="connsiteY8470" fmla="*/ 5607047 h 6857985"/>
                <a:gd name="connsiteX8471" fmla="*/ 2433852 w 6868353"/>
                <a:gd name="connsiteY8471" fmla="*/ 5596839 h 6857985"/>
                <a:gd name="connsiteX8472" fmla="*/ 2414740 w 6868353"/>
                <a:gd name="connsiteY8472" fmla="*/ 5580516 h 6857985"/>
                <a:gd name="connsiteX8473" fmla="*/ 2403556 w 6868353"/>
                <a:gd name="connsiteY8473" fmla="*/ 5563556 h 6857985"/>
                <a:gd name="connsiteX8474" fmla="*/ 2415646 w 6868353"/>
                <a:gd name="connsiteY8474" fmla="*/ 5566671 h 6857985"/>
                <a:gd name="connsiteX8475" fmla="*/ 2436557 w 6868353"/>
                <a:gd name="connsiteY8475" fmla="*/ 5575787 h 6857985"/>
                <a:gd name="connsiteX8476" fmla="*/ 2425896 w 6868353"/>
                <a:gd name="connsiteY8476" fmla="*/ 5558389 h 6857985"/>
                <a:gd name="connsiteX8477" fmla="*/ 2372793 w 6868353"/>
                <a:gd name="connsiteY8477" fmla="*/ 5537082 h 6857985"/>
                <a:gd name="connsiteX8478" fmla="*/ 2319066 w 6868353"/>
                <a:gd name="connsiteY8478" fmla="*/ 5520815 h 6857985"/>
                <a:gd name="connsiteX8479" fmla="*/ 2277869 w 6868353"/>
                <a:gd name="connsiteY8479" fmla="*/ 5487348 h 6857985"/>
                <a:gd name="connsiteX8480" fmla="*/ 2275618 w 6868353"/>
                <a:gd name="connsiteY8480" fmla="*/ 5502807 h 6857985"/>
                <a:gd name="connsiteX8481" fmla="*/ 2298397 w 6868353"/>
                <a:gd name="connsiteY8481" fmla="*/ 5509107 h 6857985"/>
                <a:gd name="connsiteX8482" fmla="*/ 2305178 w 6868353"/>
                <a:gd name="connsiteY8482" fmla="*/ 5520122 h 6857985"/>
                <a:gd name="connsiteX8483" fmla="*/ 2319165 w 6868353"/>
                <a:gd name="connsiteY8483" fmla="*/ 5531447 h 6857985"/>
                <a:gd name="connsiteX8484" fmla="*/ 2350778 w 6868353"/>
                <a:gd name="connsiteY8484" fmla="*/ 5559563 h 6857985"/>
                <a:gd name="connsiteX8485" fmla="*/ 2322309 w 6868353"/>
                <a:gd name="connsiteY8485" fmla="*/ 5545180 h 6857985"/>
                <a:gd name="connsiteX8486" fmla="*/ 2307698 w 6868353"/>
                <a:gd name="connsiteY8486" fmla="*/ 5537719 h 6857985"/>
                <a:gd name="connsiteX8487" fmla="*/ 2293768 w 6868353"/>
                <a:gd name="connsiteY8487" fmla="*/ 5529791 h 6857985"/>
                <a:gd name="connsiteX8488" fmla="*/ 2247983 w 6868353"/>
                <a:gd name="connsiteY8488" fmla="*/ 5507140 h 6857985"/>
                <a:gd name="connsiteX8489" fmla="*/ 2300903 w 6868353"/>
                <a:gd name="connsiteY8489" fmla="*/ 5523987 h 6857985"/>
                <a:gd name="connsiteX8490" fmla="*/ 2215932 w 6868353"/>
                <a:gd name="connsiteY8490" fmla="*/ 5461936 h 6857985"/>
                <a:gd name="connsiteX8491" fmla="*/ 2254892 w 6868353"/>
                <a:gd name="connsiteY8491" fmla="*/ 5491001 h 6857985"/>
                <a:gd name="connsiteX8492" fmla="*/ 2220264 w 6868353"/>
                <a:gd name="connsiteY8492" fmla="*/ 5458949 h 6857985"/>
                <a:gd name="connsiteX8493" fmla="*/ 2185055 w 6868353"/>
                <a:gd name="connsiteY8493" fmla="*/ 5435320 h 6857985"/>
                <a:gd name="connsiteX8494" fmla="*/ 2138591 w 6868353"/>
                <a:gd name="connsiteY8494" fmla="*/ 5404826 h 6857985"/>
                <a:gd name="connsiteX8495" fmla="*/ 2115402 w 6868353"/>
                <a:gd name="connsiteY8495" fmla="*/ 5389140 h 6857985"/>
                <a:gd name="connsiteX8496" fmla="*/ 2092156 w 6868353"/>
                <a:gd name="connsiteY8496" fmla="*/ 5373312 h 6857985"/>
                <a:gd name="connsiteX8497" fmla="*/ 2044772 w 6868353"/>
                <a:gd name="connsiteY8497" fmla="*/ 5342294 h 6857985"/>
                <a:gd name="connsiteX8498" fmla="*/ 1998322 w 6868353"/>
                <a:gd name="connsiteY8498" fmla="*/ 5309747 h 6857985"/>
                <a:gd name="connsiteX8499" fmla="*/ 1951646 w 6868353"/>
                <a:gd name="connsiteY8499" fmla="*/ 5277341 h 6857985"/>
                <a:gd name="connsiteX8500" fmla="*/ 1906895 w 6868353"/>
                <a:gd name="connsiteY8500" fmla="*/ 5243052 h 6857985"/>
                <a:gd name="connsiteX8501" fmla="*/ 1862739 w 6868353"/>
                <a:gd name="connsiteY8501" fmla="*/ 5208693 h 6857985"/>
                <a:gd name="connsiteX8502" fmla="*/ 1821500 w 6868353"/>
                <a:gd name="connsiteY8502" fmla="*/ 5172337 h 6857985"/>
                <a:gd name="connsiteX8503" fmla="*/ 1762875 w 6868353"/>
                <a:gd name="connsiteY8503" fmla="*/ 5136760 h 6857985"/>
                <a:gd name="connsiteX8504" fmla="*/ 1775730 w 6868353"/>
                <a:gd name="connsiteY8504" fmla="*/ 5133250 h 6857985"/>
                <a:gd name="connsiteX8505" fmla="*/ 1712277 w 6868353"/>
                <a:gd name="connsiteY8505" fmla="*/ 5058868 h 6857985"/>
                <a:gd name="connsiteX8506" fmla="*/ 1724580 w 6868353"/>
                <a:gd name="connsiteY8506" fmla="*/ 5100972 h 6857985"/>
                <a:gd name="connsiteX8507" fmla="*/ 1704024 w 6868353"/>
                <a:gd name="connsiteY8507" fmla="*/ 5079707 h 6857985"/>
                <a:gd name="connsiteX8508" fmla="*/ 1689102 w 6868353"/>
                <a:gd name="connsiteY8508" fmla="*/ 5062846 h 6857985"/>
                <a:gd name="connsiteX8509" fmla="*/ 1673671 w 6868353"/>
                <a:gd name="connsiteY8509" fmla="*/ 5042361 h 6857985"/>
                <a:gd name="connsiteX8510" fmla="*/ 1705694 w 6868353"/>
                <a:gd name="connsiteY8510" fmla="*/ 5072954 h 6857985"/>
                <a:gd name="connsiteX8511" fmla="*/ 1701022 w 6868353"/>
                <a:gd name="connsiteY8511" fmla="*/ 5047259 h 6857985"/>
                <a:gd name="connsiteX8512" fmla="*/ 1650184 w 6868353"/>
                <a:gd name="connsiteY8512" fmla="*/ 4994368 h 6857985"/>
                <a:gd name="connsiteX8513" fmla="*/ 1614367 w 6868353"/>
                <a:gd name="connsiteY8513" fmla="*/ 4953270 h 6857985"/>
                <a:gd name="connsiteX8514" fmla="*/ 1578521 w 6868353"/>
                <a:gd name="connsiteY8514" fmla="*/ 4901539 h 6857985"/>
                <a:gd name="connsiteX8515" fmla="*/ 1572200 w 6868353"/>
                <a:gd name="connsiteY8515" fmla="*/ 4889140 h 6857985"/>
                <a:gd name="connsiteX8516" fmla="*/ 1571849 w 6868353"/>
                <a:gd name="connsiteY8516" fmla="*/ 4888033 h 6857985"/>
                <a:gd name="connsiteX8517" fmla="*/ 1591177 w 6868353"/>
                <a:gd name="connsiteY8517" fmla="*/ 4912370 h 6857985"/>
                <a:gd name="connsiteX8518" fmla="*/ 1574797 w 6868353"/>
                <a:gd name="connsiteY8518" fmla="*/ 4877755 h 6857985"/>
                <a:gd name="connsiteX8519" fmla="*/ 1601215 w 6868353"/>
                <a:gd name="connsiteY8519" fmla="*/ 4925069 h 6857985"/>
                <a:gd name="connsiteX8520" fmla="*/ 1631369 w 6868353"/>
                <a:gd name="connsiteY8520" fmla="*/ 4963052 h 6857985"/>
                <a:gd name="connsiteX8521" fmla="*/ 1632516 w 6868353"/>
                <a:gd name="connsiteY8521" fmla="*/ 4955875 h 6857985"/>
                <a:gd name="connsiteX8522" fmla="*/ 1633889 w 6868353"/>
                <a:gd name="connsiteY8522" fmla="*/ 4942935 h 6857985"/>
                <a:gd name="connsiteX8523" fmla="*/ 1641180 w 6868353"/>
                <a:gd name="connsiteY8523" fmla="*/ 4953596 h 6857985"/>
                <a:gd name="connsiteX8524" fmla="*/ 1648075 w 6868353"/>
                <a:gd name="connsiteY8524" fmla="*/ 4962444 h 6857985"/>
                <a:gd name="connsiteX8525" fmla="*/ 1659641 w 6868353"/>
                <a:gd name="connsiteY8525" fmla="*/ 4976686 h 6857985"/>
                <a:gd name="connsiteX8526" fmla="*/ 1678031 w 6868353"/>
                <a:gd name="connsiteY8526" fmla="*/ 4997100 h 6857985"/>
                <a:gd name="connsiteX8527" fmla="*/ 1697837 w 6868353"/>
                <a:gd name="connsiteY8527" fmla="*/ 5017770 h 6857985"/>
                <a:gd name="connsiteX8528" fmla="*/ 1729139 w 6868353"/>
                <a:gd name="connsiteY8528" fmla="*/ 5051251 h 6857985"/>
                <a:gd name="connsiteX8529" fmla="*/ 1754182 w 6868353"/>
                <a:gd name="connsiteY8529" fmla="*/ 5089816 h 6857985"/>
                <a:gd name="connsiteX8530" fmla="*/ 1744881 w 6868353"/>
                <a:gd name="connsiteY8530" fmla="*/ 5063413 h 6857985"/>
                <a:gd name="connsiteX8531" fmla="*/ 1788499 w 6868353"/>
                <a:gd name="connsiteY8531" fmla="*/ 5105870 h 6857985"/>
                <a:gd name="connsiteX8532" fmla="*/ 1808942 w 6868353"/>
                <a:gd name="connsiteY8532" fmla="*/ 5124402 h 6857985"/>
                <a:gd name="connsiteX8533" fmla="*/ 1829244 w 6868353"/>
                <a:gd name="connsiteY8533" fmla="*/ 5142069 h 6857985"/>
                <a:gd name="connsiteX8534" fmla="*/ 1870837 w 6868353"/>
                <a:gd name="connsiteY8534" fmla="*/ 5178425 h 6857985"/>
                <a:gd name="connsiteX8535" fmla="*/ 1894182 w 6868353"/>
                <a:gd name="connsiteY8535" fmla="*/ 5197594 h 6857985"/>
                <a:gd name="connsiteX8536" fmla="*/ 1920146 w 6868353"/>
                <a:gd name="connsiteY8536" fmla="*/ 5218150 h 6857985"/>
                <a:gd name="connsiteX8537" fmla="*/ 1931670 w 6868353"/>
                <a:gd name="connsiteY8537" fmla="*/ 5243364 h 6857985"/>
                <a:gd name="connsiteX8538" fmla="*/ 1997968 w 6868353"/>
                <a:gd name="connsiteY8538" fmla="*/ 5278516 h 6857985"/>
                <a:gd name="connsiteX8539" fmla="*/ 2036632 w 6868353"/>
                <a:gd name="connsiteY8539" fmla="*/ 5310568 h 6857985"/>
                <a:gd name="connsiteX8540" fmla="*/ 2057329 w 6868353"/>
                <a:gd name="connsiteY8540" fmla="*/ 5325928 h 6857985"/>
                <a:gd name="connsiteX8541" fmla="*/ 2079301 w 6868353"/>
                <a:gd name="connsiteY8541" fmla="*/ 5340227 h 6857985"/>
                <a:gd name="connsiteX8542" fmla="*/ 2124335 w 6868353"/>
                <a:gd name="connsiteY8542" fmla="*/ 5368626 h 6857985"/>
                <a:gd name="connsiteX8543" fmla="*/ 2147185 w 6868353"/>
                <a:gd name="connsiteY8543" fmla="*/ 5382811 h 6857985"/>
                <a:gd name="connsiteX8544" fmla="*/ 2170869 w 6868353"/>
                <a:gd name="connsiteY8544" fmla="*/ 5396048 h 6857985"/>
                <a:gd name="connsiteX8545" fmla="*/ 2351076 w 6868353"/>
                <a:gd name="connsiteY8545" fmla="*/ 5514176 h 6857985"/>
                <a:gd name="connsiteX8546" fmla="*/ 2341251 w 6868353"/>
                <a:gd name="connsiteY8546" fmla="*/ 5496239 h 6857985"/>
                <a:gd name="connsiteX8547" fmla="*/ 2391976 w 6868353"/>
                <a:gd name="connsiteY8547" fmla="*/ 5515251 h 6857985"/>
                <a:gd name="connsiteX8548" fmla="*/ 2413240 w 6868353"/>
                <a:gd name="connsiteY8548" fmla="*/ 5535864 h 6857985"/>
                <a:gd name="connsiteX8549" fmla="*/ 2423872 w 6868353"/>
                <a:gd name="connsiteY8549" fmla="*/ 5531915 h 6857985"/>
                <a:gd name="connsiteX8550" fmla="*/ 2433527 w 6868353"/>
                <a:gd name="connsiteY8550" fmla="*/ 5535822 h 6857985"/>
                <a:gd name="connsiteX8551" fmla="*/ 2445405 w 6868353"/>
                <a:gd name="connsiteY8551" fmla="*/ 5540366 h 6857985"/>
                <a:gd name="connsiteX8552" fmla="*/ 2473124 w 6868353"/>
                <a:gd name="connsiteY8552" fmla="*/ 5551692 h 6857985"/>
                <a:gd name="connsiteX8553" fmla="*/ 2531169 w 6868353"/>
                <a:gd name="connsiteY8553" fmla="*/ 5574556 h 6857985"/>
                <a:gd name="connsiteX8554" fmla="*/ 2568657 w 6868353"/>
                <a:gd name="connsiteY8554" fmla="*/ 5578846 h 6857985"/>
                <a:gd name="connsiteX8555" fmla="*/ 2610151 w 6868353"/>
                <a:gd name="connsiteY8555" fmla="*/ 5602191 h 6857985"/>
                <a:gd name="connsiteX8556" fmla="*/ 2629037 w 6868353"/>
                <a:gd name="connsiteY8556" fmla="*/ 5606409 h 6857985"/>
                <a:gd name="connsiteX8557" fmla="*/ 2647200 w 6868353"/>
                <a:gd name="connsiteY8557" fmla="*/ 5609000 h 6857985"/>
                <a:gd name="connsiteX8558" fmla="*/ 2737353 w 6868353"/>
                <a:gd name="connsiteY8558" fmla="*/ 5642736 h 6857985"/>
                <a:gd name="connsiteX8559" fmla="*/ 2805265 w 6868353"/>
                <a:gd name="connsiteY8559" fmla="*/ 5648980 h 6857985"/>
                <a:gd name="connsiteX8560" fmla="*/ 2869170 w 6868353"/>
                <a:gd name="connsiteY8560" fmla="*/ 5673840 h 6857985"/>
                <a:gd name="connsiteX8561" fmla="*/ 2915563 w 6868353"/>
                <a:gd name="connsiteY8561" fmla="*/ 5676133 h 6857985"/>
                <a:gd name="connsiteX8562" fmla="*/ 2936544 w 6868353"/>
                <a:gd name="connsiteY8562" fmla="*/ 5692867 h 6857985"/>
                <a:gd name="connsiteX8563" fmla="*/ 2962806 w 6868353"/>
                <a:gd name="connsiteY8563" fmla="*/ 5695316 h 6857985"/>
                <a:gd name="connsiteX8564" fmla="*/ 2952995 w 6868353"/>
                <a:gd name="connsiteY8564" fmla="*/ 5689823 h 6857985"/>
                <a:gd name="connsiteX8565" fmla="*/ 2945081 w 6868353"/>
                <a:gd name="connsiteY8565" fmla="*/ 5682886 h 6857985"/>
                <a:gd name="connsiteX8566" fmla="*/ 2955883 w 6868353"/>
                <a:gd name="connsiteY8566" fmla="*/ 5686610 h 6857985"/>
                <a:gd name="connsiteX8567" fmla="*/ 2966387 w 6868353"/>
                <a:gd name="connsiteY8567" fmla="*/ 5689370 h 6857985"/>
                <a:gd name="connsiteX8568" fmla="*/ 2986151 w 6868353"/>
                <a:gd name="connsiteY8568" fmla="*/ 5693943 h 6857985"/>
                <a:gd name="connsiteX8569" fmla="*/ 3021374 w 6868353"/>
                <a:gd name="connsiteY8569" fmla="*/ 5699917 h 6857985"/>
                <a:gd name="connsiteX8570" fmla="*/ 3081018 w 6868353"/>
                <a:gd name="connsiteY8570" fmla="*/ 5703315 h 6857985"/>
                <a:gd name="connsiteX8571" fmla="*/ 3138694 w 6868353"/>
                <a:gd name="connsiteY8571" fmla="*/ 5704858 h 6857985"/>
                <a:gd name="connsiteX8572" fmla="*/ 3171411 w 6868353"/>
                <a:gd name="connsiteY8572" fmla="*/ 5709601 h 6857985"/>
                <a:gd name="connsiteX8573" fmla="*/ 3194288 w 6868353"/>
                <a:gd name="connsiteY8573" fmla="*/ 5713802 h 6857985"/>
                <a:gd name="connsiteX8574" fmla="*/ 3183529 w 6868353"/>
                <a:gd name="connsiteY8574" fmla="*/ 5714896 h 6857985"/>
                <a:gd name="connsiteX8575" fmla="*/ 3172020 w 6868353"/>
                <a:gd name="connsiteY8575" fmla="*/ 5716070 h 6857985"/>
                <a:gd name="connsiteX8576" fmla="*/ 3157339 w 6868353"/>
                <a:gd name="connsiteY8576" fmla="*/ 5712319 h 6857985"/>
                <a:gd name="connsiteX8577" fmla="*/ 3190594 w 6868353"/>
                <a:gd name="connsiteY8577" fmla="*/ 5723036 h 6857985"/>
                <a:gd name="connsiteX8578" fmla="*/ 3221329 w 6868353"/>
                <a:gd name="connsiteY8578" fmla="*/ 5726221 h 6857985"/>
                <a:gd name="connsiteX8579" fmla="*/ 3216940 w 6868353"/>
                <a:gd name="connsiteY8579" fmla="*/ 5705495 h 6857985"/>
                <a:gd name="connsiteX8580" fmla="*/ 3280364 w 6868353"/>
                <a:gd name="connsiteY8580" fmla="*/ 5713069 h 6857985"/>
                <a:gd name="connsiteX8581" fmla="*/ 3276443 w 6868353"/>
                <a:gd name="connsiteY8581" fmla="*/ 5709827 h 6857985"/>
                <a:gd name="connsiteX8582" fmla="*/ 3350909 w 6868353"/>
                <a:gd name="connsiteY8582" fmla="*/ 5705368 h 6857985"/>
                <a:gd name="connsiteX8583" fmla="*/ 3389955 w 6868353"/>
                <a:gd name="connsiteY8583" fmla="*/ 5702367 h 6857985"/>
                <a:gd name="connsiteX8584" fmla="*/ 3429579 w 6868353"/>
                <a:gd name="connsiteY8584" fmla="*/ 5697029 h 6857985"/>
                <a:gd name="connsiteX8585" fmla="*/ 3507599 w 6868353"/>
                <a:gd name="connsiteY8585" fmla="*/ 5687006 h 6857985"/>
                <a:gd name="connsiteX8586" fmla="*/ 3580327 w 6868353"/>
                <a:gd name="connsiteY8586" fmla="*/ 5676303 h 6857985"/>
                <a:gd name="connsiteX8587" fmla="*/ 3596083 w 6868353"/>
                <a:gd name="connsiteY8587" fmla="*/ 5680919 h 6857985"/>
                <a:gd name="connsiteX8588" fmla="*/ 3650503 w 6868353"/>
                <a:gd name="connsiteY8588" fmla="*/ 5664255 h 6857985"/>
                <a:gd name="connsiteX8589" fmla="*/ 3710911 w 6868353"/>
                <a:gd name="connsiteY8589" fmla="*/ 5648853 h 6857985"/>
                <a:gd name="connsiteX8590" fmla="*/ 3718939 w 6868353"/>
                <a:gd name="connsiteY8590" fmla="*/ 5647111 h 6857985"/>
                <a:gd name="connsiteX8591" fmla="*/ 3727007 w 6868353"/>
                <a:gd name="connsiteY8591" fmla="*/ 5644917 h 6857985"/>
                <a:gd name="connsiteX8592" fmla="*/ 3743487 w 6868353"/>
                <a:gd name="connsiteY8592" fmla="*/ 5640670 h 6857985"/>
                <a:gd name="connsiteX8593" fmla="*/ 3777875 w 6868353"/>
                <a:gd name="connsiteY8593" fmla="*/ 5632841 h 6857985"/>
                <a:gd name="connsiteX8594" fmla="*/ 3814301 w 6868353"/>
                <a:gd name="connsiteY8594" fmla="*/ 5625975 h 6857985"/>
                <a:gd name="connsiteX8595" fmla="*/ 3833199 w 6868353"/>
                <a:gd name="connsiteY8595" fmla="*/ 5622195 h 6857985"/>
                <a:gd name="connsiteX8596" fmla="*/ 3852583 w 6868353"/>
                <a:gd name="connsiteY8596" fmla="*/ 5618160 h 6857985"/>
                <a:gd name="connsiteX8597" fmla="*/ 3925207 w 6868353"/>
                <a:gd name="connsiteY8597" fmla="*/ 5588727 h 6857985"/>
                <a:gd name="connsiteX8598" fmla="*/ 4011779 w 6868353"/>
                <a:gd name="connsiteY8598" fmla="*/ 5557256 h 6857985"/>
                <a:gd name="connsiteX8599" fmla="*/ 3998215 w 6868353"/>
                <a:gd name="connsiteY8599" fmla="*/ 5552060 h 6857985"/>
                <a:gd name="connsiteX8600" fmla="*/ 4013663 w 6868353"/>
                <a:gd name="connsiteY8600" fmla="*/ 5546312 h 6857985"/>
                <a:gd name="connsiteX8601" fmla="*/ 4028811 w 6868353"/>
                <a:gd name="connsiteY8601" fmla="*/ 5539701 h 6857985"/>
                <a:gd name="connsiteX8602" fmla="*/ 4067203 w 6868353"/>
                <a:gd name="connsiteY8602" fmla="*/ 5525770 h 6857985"/>
                <a:gd name="connsiteX8603" fmla="*/ 4443345 w 6868353"/>
                <a:gd name="connsiteY8603" fmla="*/ 5282735 h 6857985"/>
                <a:gd name="connsiteX8604" fmla="*/ 4754803 w 6868353"/>
                <a:gd name="connsiteY8604" fmla="*/ 4961722 h 6857985"/>
                <a:gd name="connsiteX8605" fmla="*/ 4779463 w 6868353"/>
                <a:gd name="connsiteY8605" fmla="*/ 4930010 h 6857985"/>
                <a:gd name="connsiteX8606" fmla="*/ 4802781 w 6868353"/>
                <a:gd name="connsiteY8606" fmla="*/ 4903493 h 6857985"/>
                <a:gd name="connsiteX8607" fmla="*/ 4816655 w 6868353"/>
                <a:gd name="connsiteY8607" fmla="*/ 4890129 h 6857985"/>
                <a:gd name="connsiteX8608" fmla="*/ 4824583 w 6868353"/>
                <a:gd name="connsiteY8608" fmla="*/ 4883022 h 6857985"/>
                <a:gd name="connsiteX8609" fmla="*/ 4832779 w 6868353"/>
                <a:gd name="connsiteY8609" fmla="*/ 4874924 h 6857985"/>
                <a:gd name="connsiteX8610" fmla="*/ 4875987 w 6868353"/>
                <a:gd name="connsiteY8610" fmla="*/ 4835426 h 6857985"/>
                <a:gd name="connsiteX8611" fmla="*/ 4813257 w 6868353"/>
                <a:gd name="connsiteY8611" fmla="*/ 4937754 h 6857985"/>
                <a:gd name="connsiteX8612" fmla="*/ 4846073 w 6868353"/>
                <a:gd name="connsiteY8612" fmla="*/ 4905886 h 6857985"/>
                <a:gd name="connsiteX8613" fmla="*/ 4865455 w 6868353"/>
                <a:gd name="connsiteY8613" fmla="*/ 4874528 h 6857985"/>
                <a:gd name="connsiteX8614" fmla="*/ 4899119 w 6868353"/>
                <a:gd name="connsiteY8614" fmla="*/ 4850149 h 6857985"/>
                <a:gd name="connsiteX8615" fmla="*/ 4909101 w 6868353"/>
                <a:gd name="connsiteY8615" fmla="*/ 4835921 h 6857985"/>
                <a:gd name="connsiteX8616" fmla="*/ 4920355 w 6868353"/>
                <a:gd name="connsiteY8616" fmla="*/ 4821212 h 6857985"/>
                <a:gd name="connsiteX8617" fmla="*/ 4938051 w 6868353"/>
                <a:gd name="connsiteY8617" fmla="*/ 4817064 h 6857985"/>
                <a:gd name="connsiteX8618" fmla="*/ 4918543 w 6868353"/>
                <a:gd name="connsiteY8618" fmla="*/ 4847785 h 6857985"/>
                <a:gd name="connsiteX8619" fmla="*/ 4948273 w 6868353"/>
                <a:gd name="connsiteY8619" fmla="*/ 4827625 h 6857985"/>
                <a:gd name="connsiteX8620" fmla="*/ 4930521 w 6868353"/>
                <a:gd name="connsiteY8620" fmla="*/ 4831844 h 6857985"/>
                <a:gd name="connsiteX8621" fmla="*/ 4972949 w 6868353"/>
                <a:gd name="connsiteY8621" fmla="*/ 4800132 h 6857985"/>
                <a:gd name="connsiteX8622" fmla="*/ 4957589 w 6868353"/>
                <a:gd name="connsiteY8622" fmla="*/ 4829735 h 6857985"/>
                <a:gd name="connsiteX8623" fmla="*/ 5009603 w 6868353"/>
                <a:gd name="connsiteY8623" fmla="*/ 4764003 h 6857985"/>
                <a:gd name="connsiteX8624" fmla="*/ 5002623 w 6868353"/>
                <a:gd name="connsiteY8624" fmla="*/ 4779363 h 6857985"/>
                <a:gd name="connsiteX8625" fmla="*/ 5012051 w 6868353"/>
                <a:gd name="connsiteY8625" fmla="*/ 4781020 h 6857985"/>
                <a:gd name="connsiteX8626" fmla="*/ 4994369 w 6868353"/>
                <a:gd name="connsiteY8626" fmla="*/ 4804507 h 6857985"/>
                <a:gd name="connsiteX8627" fmla="*/ 4975187 w 6868353"/>
                <a:gd name="connsiteY8627" fmla="*/ 4821113 h 6857985"/>
                <a:gd name="connsiteX8628" fmla="*/ 5005087 w 6868353"/>
                <a:gd name="connsiteY8628" fmla="*/ 4802496 h 6857985"/>
                <a:gd name="connsiteX8629" fmla="*/ 5028503 w 6868353"/>
                <a:gd name="connsiteY8629" fmla="*/ 4767288 h 6857985"/>
                <a:gd name="connsiteX8630" fmla="*/ 5003671 w 6868353"/>
                <a:gd name="connsiteY8630" fmla="*/ 4827059 h 6857985"/>
                <a:gd name="connsiteX8631" fmla="*/ 5022131 w 6868353"/>
                <a:gd name="connsiteY8631" fmla="*/ 4806616 h 6857985"/>
                <a:gd name="connsiteX8632" fmla="*/ 5027059 w 6868353"/>
                <a:gd name="connsiteY8632" fmla="*/ 4789910 h 6857985"/>
                <a:gd name="connsiteX8633" fmla="*/ 5031915 w 6868353"/>
                <a:gd name="connsiteY8633" fmla="*/ 4805568 h 6857985"/>
                <a:gd name="connsiteX8634" fmla="*/ 5025103 w 6868353"/>
                <a:gd name="connsiteY8634" fmla="*/ 4818055 h 6857985"/>
                <a:gd name="connsiteX8635" fmla="*/ 5017743 w 6868353"/>
                <a:gd name="connsiteY8635" fmla="*/ 4830004 h 6857985"/>
                <a:gd name="connsiteX8636" fmla="*/ 5010155 w 6868353"/>
                <a:gd name="connsiteY8636" fmla="*/ 4847162 h 6857985"/>
                <a:gd name="connsiteX8637" fmla="*/ 5036811 w 6868353"/>
                <a:gd name="connsiteY8637" fmla="*/ 4819230 h 6857985"/>
                <a:gd name="connsiteX8638" fmla="*/ 5049851 w 6868353"/>
                <a:gd name="connsiteY8638" fmla="*/ 4787490 h 6857985"/>
                <a:gd name="connsiteX8639" fmla="*/ 5043283 w 6868353"/>
                <a:gd name="connsiteY8639" fmla="*/ 4807352 h 6857985"/>
                <a:gd name="connsiteX8640" fmla="*/ 5052739 w 6868353"/>
                <a:gd name="connsiteY8640" fmla="*/ 4808938 h 6857985"/>
                <a:gd name="connsiteX8641" fmla="*/ 5083375 w 6868353"/>
                <a:gd name="connsiteY8641" fmla="*/ 4767203 h 6857985"/>
                <a:gd name="connsiteX8642" fmla="*/ 5093299 w 6868353"/>
                <a:gd name="connsiteY8642" fmla="*/ 4747255 h 6857985"/>
                <a:gd name="connsiteX8643" fmla="*/ 5105729 w 6868353"/>
                <a:gd name="connsiteY8643" fmla="*/ 4724944 h 6857985"/>
                <a:gd name="connsiteX8644" fmla="*/ 5097107 w 6868353"/>
                <a:gd name="connsiteY8644" fmla="*/ 4755254 h 6857985"/>
                <a:gd name="connsiteX8645" fmla="*/ 5129853 w 6868353"/>
                <a:gd name="connsiteY8645" fmla="*/ 4702674 h 6857985"/>
                <a:gd name="connsiteX8646" fmla="*/ 5109311 w 6868353"/>
                <a:gd name="connsiteY8646" fmla="*/ 4765135 h 6857985"/>
                <a:gd name="connsiteX8647" fmla="*/ 5113119 w 6868353"/>
                <a:gd name="connsiteY8647" fmla="*/ 4803388 h 6857985"/>
                <a:gd name="connsiteX8648" fmla="*/ 5091019 w 6868353"/>
                <a:gd name="connsiteY8648" fmla="*/ 4844883 h 6857985"/>
                <a:gd name="connsiteX8649" fmla="*/ 5078915 w 6868353"/>
                <a:gd name="connsiteY8649" fmla="*/ 4877161 h 6857985"/>
                <a:gd name="connsiteX8650" fmla="*/ 5097715 w 6868353"/>
                <a:gd name="connsiteY8650" fmla="*/ 4851806 h 6857985"/>
                <a:gd name="connsiteX8651" fmla="*/ 5106663 w 6868353"/>
                <a:gd name="connsiteY8651" fmla="*/ 4827979 h 6857985"/>
                <a:gd name="connsiteX8652" fmla="*/ 5104229 w 6868353"/>
                <a:gd name="connsiteY8652" fmla="*/ 4846837 h 6857985"/>
                <a:gd name="connsiteX8653" fmla="*/ 5130561 w 6868353"/>
                <a:gd name="connsiteY8653" fmla="*/ 4829239 h 6857985"/>
                <a:gd name="connsiteX8654" fmla="*/ 5147111 w 6868353"/>
                <a:gd name="connsiteY8654" fmla="*/ 4788282 h 6857985"/>
                <a:gd name="connsiteX8655" fmla="*/ 5180705 w 6868353"/>
                <a:gd name="connsiteY8655" fmla="*/ 4747510 h 6857985"/>
                <a:gd name="connsiteX8656" fmla="*/ 5179375 w 6868353"/>
                <a:gd name="connsiteY8656" fmla="*/ 4718856 h 6857985"/>
                <a:gd name="connsiteX8657" fmla="*/ 5185647 w 6868353"/>
                <a:gd name="connsiteY8657" fmla="*/ 4706129 h 6857985"/>
                <a:gd name="connsiteX8658" fmla="*/ 5193375 w 6868353"/>
                <a:gd name="connsiteY8658" fmla="*/ 4691929 h 6857985"/>
                <a:gd name="connsiteX8659" fmla="*/ 5211695 w 6868353"/>
                <a:gd name="connsiteY8659" fmla="*/ 4661123 h 6857985"/>
                <a:gd name="connsiteX8660" fmla="*/ 5197199 w 6868353"/>
                <a:gd name="connsiteY8660" fmla="*/ 4698286 h 6857985"/>
                <a:gd name="connsiteX8661" fmla="*/ 5192215 w 6868353"/>
                <a:gd name="connsiteY8661" fmla="*/ 4717653 h 6857985"/>
                <a:gd name="connsiteX8662" fmla="*/ 5215531 w 6868353"/>
                <a:gd name="connsiteY8662" fmla="*/ 4725100 h 6857985"/>
                <a:gd name="connsiteX8663" fmla="*/ 5226277 w 6868353"/>
                <a:gd name="connsiteY8663" fmla="*/ 4713377 h 6857985"/>
                <a:gd name="connsiteX8664" fmla="*/ 5232789 w 6868353"/>
                <a:gd name="connsiteY8664" fmla="*/ 4704203 h 6857985"/>
                <a:gd name="connsiteX8665" fmla="*/ 5237899 w 6868353"/>
                <a:gd name="connsiteY8665" fmla="*/ 4691391 h 6857985"/>
                <a:gd name="connsiteX8666" fmla="*/ 5241863 w 6868353"/>
                <a:gd name="connsiteY8666" fmla="*/ 4666772 h 6857985"/>
                <a:gd name="connsiteX8667" fmla="*/ 5240263 w 6868353"/>
                <a:gd name="connsiteY8667" fmla="*/ 4681524 h 6857985"/>
                <a:gd name="connsiteX8668" fmla="*/ 5261091 w 6868353"/>
                <a:gd name="connsiteY8668" fmla="*/ 4655418 h 6857985"/>
                <a:gd name="connsiteX8669" fmla="*/ 5267347 w 6868353"/>
                <a:gd name="connsiteY8669" fmla="*/ 4640411 h 6857985"/>
                <a:gd name="connsiteX8670" fmla="*/ 5271199 w 6868353"/>
                <a:gd name="connsiteY8670" fmla="*/ 4632285 h 6857985"/>
                <a:gd name="connsiteX8671" fmla="*/ 5275743 w 6868353"/>
                <a:gd name="connsiteY8671" fmla="*/ 4623394 h 6857985"/>
                <a:gd name="connsiteX8672" fmla="*/ 5275883 w 6868353"/>
                <a:gd name="connsiteY8672" fmla="*/ 4634451 h 6857985"/>
                <a:gd name="connsiteX8673" fmla="*/ 5272091 w 6868353"/>
                <a:gd name="connsiteY8673" fmla="*/ 4648821 h 6857985"/>
                <a:gd name="connsiteX8674" fmla="*/ 5288625 w 6868353"/>
                <a:gd name="connsiteY8674" fmla="*/ 4617024 h 6857985"/>
                <a:gd name="connsiteX8675" fmla="*/ 5295237 w 6868353"/>
                <a:gd name="connsiteY8675" fmla="*/ 4642988 h 6857985"/>
                <a:gd name="connsiteX8676" fmla="*/ 5334071 w 6868353"/>
                <a:gd name="connsiteY8676" fmla="*/ 4584646 h 6857985"/>
                <a:gd name="connsiteX8677" fmla="*/ 5339591 w 6868353"/>
                <a:gd name="connsiteY8677" fmla="*/ 4606010 h 6857985"/>
                <a:gd name="connsiteX8678" fmla="*/ 5354087 w 6868353"/>
                <a:gd name="connsiteY8678" fmla="*/ 4581574 h 6857985"/>
                <a:gd name="connsiteX8679" fmla="*/ 5366403 w 6868353"/>
                <a:gd name="connsiteY8679" fmla="*/ 4557932 h 6857985"/>
                <a:gd name="connsiteX8680" fmla="*/ 5373695 w 6868353"/>
                <a:gd name="connsiteY8680" fmla="*/ 4603037 h 6857985"/>
                <a:gd name="connsiteX8681" fmla="*/ 5385999 w 6868353"/>
                <a:gd name="connsiteY8681" fmla="*/ 4585736 h 6857985"/>
                <a:gd name="connsiteX8682" fmla="*/ 5392015 w 6868353"/>
                <a:gd name="connsiteY8682" fmla="*/ 4569130 h 6857985"/>
                <a:gd name="connsiteX8683" fmla="*/ 5407587 w 6868353"/>
                <a:gd name="connsiteY8683" fmla="*/ 4529264 h 6857985"/>
                <a:gd name="connsiteX8684" fmla="*/ 5428527 w 6868353"/>
                <a:gd name="connsiteY8684" fmla="*/ 4524153 h 6857985"/>
                <a:gd name="connsiteX8685" fmla="*/ 5441663 w 6868353"/>
                <a:gd name="connsiteY8685" fmla="*/ 4510335 h 6857985"/>
                <a:gd name="connsiteX8686" fmla="*/ 5454787 w 6868353"/>
                <a:gd name="connsiteY8686" fmla="*/ 4486056 h 6857985"/>
                <a:gd name="connsiteX8687" fmla="*/ 5450809 w 6868353"/>
                <a:gd name="connsiteY8687" fmla="*/ 4505465 h 6857985"/>
                <a:gd name="connsiteX8688" fmla="*/ 5442797 w 6868353"/>
                <a:gd name="connsiteY8688" fmla="*/ 4528867 h 6857985"/>
                <a:gd name="connsiteX8689" fmla="*/ 5470359 w 6868353"/>
                <a:gd name="connsiteY8689" fmla="*/ 4502266 h 6857985"/>
                <a:gd name="connsiteX8690" fmla="*/ 5453967 w 6868353"/>
                <a:gd name="connsiteY8690" fmla="*/ 4532392 h 6857985"/>
                <a:gd name="connsiteX8691" fmla="*/ 5455751 w 6868353"/>
                <a:gd name="connsiteY8691" fmla="*/ 4521251 h 6857985"/>
                <a:gd name="connsiteX8692" fmla="*/ 5439753 w 6868353"/>
                <a:gd name="connsiteY8692" fmla="*/ 4535691 h 6857985"/>
                <a:gd name="connsiteX8693" fmla="*/ 5444791 w 6868353"/>
                <a:gd name="connsiteY8693" fmla="*/ 4552963 h 6857985"/>
                <a:gd name="connsiteX8694" fmla="*/ 5462645 w 6868353"/>
                <a:gd name="connsiteY8694" fmla="*/ 4527253 h 6857985"/>
                <a:gd name="connsiteX8695" fmla="*/ 5472059 w 6868353"/>
                <a:gd name="connsiteY8695" fmla="*/ 4541864 h 6857985"/>
                <a:gd name="connsiteX8696" fmla="*/ 5483867 w 6868353"/>
                <a:gd name="connsiteY8696" fmla="*/ 4529717 h 6857985"/>
                <a:gd name="connsiteX8697" fmla="*/ 5486387 w 6868353"/>
                <a:gd name="connsiteY8697" fmla="*/ 4509061 h 6857985"/>
                <a:gd name="connsiteX8698" fmla="*/ 5498023 w 6868353"/>
                <a:gd name="connsiteY8698" fmla="*/ 4478822 h 6857985"/>
                <a:gd name="connsiteX8699" fmla="*/ 5514899 w 6868353"/>
                <a:gd name="connsiteY8699" fmla="*/ 4483465 h 6857985"/>
                <a:gd name="connsiteX8700" fmla="*/ 5506887 w 6868353"/>
                <a:gd name="connsiteY8700" fmla="*/ 4528655 h 6857985"/>
                <a:gd name="connsiteX8701" fmla="*/ 5506915 w 6868353"/>
                <a:gd name="connsiteY8701" fmla="*/ 4556587 h 6857985"/>
                <a:gd name="connsiteX8702" fmla="*/ 5514445 w 6868353"/>
                <a:gd name="connsiteY8702" fmla="*/ 4540887 h 6857985"/>
                <a:gd name="connsiteX8703" fmla="*/ 5518721 w 6868353"/>
                <a:gd name="connsiteY8703" fmla="*/ 4530439 h 6857985"/>
                <a:gd name="connsiteX8704" fmla="*/ 5527811 w 6868353"/>
                <a:gd name="connsiteY8704" fmla="*/ 4522794 h 6857985"/>
                <a:gd name="connsiteX8705" fmla="*/ 5529071 w 6868353"/>
                <a:gd name="connsiteY8705" fmla="*/ 4495287 h 6857985"/>
                <a:gd name="connsiteX8706" fmla="*/ 5557199 w 6868353"/>
                <a:gd name="connsiteY8706" fmla="*/ 4455094 h 6857985"/>
                <a:gd name="connsiteX8707" fmla="*/ 5553081 w 6868353"/>
                <a:gd name="connsiteY8707" fmla="*/ 4505720 h 6857985"/>
                <a:gd name="connsiteX8708" fmla="*/ 5571259 w 6868353"/>
                <a:gd name="connsiteY8708" fmla="*/ 4463858 h 6857985"/>
                <a:gd name="connsiteX8709" fmla="*/ 5587539 w 6868353"/>
                <a:gd name="connsiteY8709" fmla="*/ 4422773 h 6857985"/>
                <a:gd name="connsiteX8710" fmla="*/ 5585671 w 6868353"/>
                <a:gd name="connsiteY8710" fmla="*/ 4446232 h 6857985"/>
                <a:gd name="connsiteX8711" fmla="*/ 5630987 w 6868353"/>
                <a:gd name="connsiteY8711" fmla="*/ 4384394 h 6857985"/>
                <a:gd name="connsiteX8712" fmla="*/ 5648923 w 6868353"/>
                <a:gd name="connsiteY8712" fmla="*/ 4404044 h 6857985"/>
                <a:gd name="connsiteX8713" fmla="*/ 5665559 w 6868353"/>
                <a:gd name="connsiteY8713" fmla="*/ 4370477 h 6857985"/>
                <a:gd name="connsiteX8714" fmla="*/ 5670245 w 6868353"/>
                <a:gd name="connsiteY8714" fmla="*/ 4354989 h 6857985"/>
                <a:gd name="connsiteX8715" fmla="*/ 5676545 w 6868353"/>
                <a:gd name="connsiteY8715" fmla="*/ 4337109 h 6857985"/>
                <a:gd name="connsiteX8716" fmla="*/ 5692387 w 6868353"/>
                <a:gd name="connsiteY8716" fmla="*/ 4323603 h 6857985"/>
                <a:gd name="connsiteX8717" fmla="*/ 5687715 w 6868353"/>
                <a:gd name="connsiteY8717" fmla="*/ 4347005 h 6857985"/>
                <a:gd name="connsiteX8718" fmla="*/ 5678979 w 6868353"/>
                <a:gd name="connsiteY8718" fmla="*/ 4369628 h 6857985"/>
                <a:gd name="connsiteX8719" fmla="*/ 5698275 w 6868353"/>
                <a:gd name="connsiteY8719" fmla="*/ 4337760 h 6857985"/>
                <a:gd name="connsiteX8720" fmla="*/ 5712659 w 6868353"/>
                <a:gd name="connsiteY8720" fmla="*/ 4294538 h 6857985"/>
                <a:gd name="connsiteX8721" fmla="*/ 5731091 w 6868353"/>
                <a:gd name="connsiteY8721" fmla="*/ 4325656 h 6857985"/>
                <a:gd name="connsiteX8722" fmla="*/ 5726817 w 6868353"/>
                <a:gd name="connsiteY8722" fmla="*/ 4276516 h 6857985"/>
                <a:gd name="connsiteX8723" fmla="*/ 5737703 w 6868353"/>
                <a:gd name="connsiteY8723" fmla="*/ 4302211 h 6857985"/>
                <a:gd name="connsiteX8724" fmla="*/ 5756391 w 6868353"/>
                <a:gd name="connsiteY8724" fmla="*/ 4268362 h 6857985"/>
                <a:gd name="connsiteX8725" fmla="*/ 5768113 w 6868353"/>
                <a:gd name="connsiteY8725" fmla="*/ 4269820 h 6857985"/>
                <a:gd name="connsiteX8726" fmla="*/ 5751535 w 6868353"/>
                <a:gd name="connsiteY8726" fmla="*/ 4296081 h 6857985"/>
                <a:gd name="connsiteX8727" fmla="*/ 5760907 w 6868353"/>
                <a:gd name="connsiteY8727" fmla="*/ 4305637 h 6857985"/>
                <a:gd name="connsiteX8728" fmla="*/ 5778023 w 6868353"/>
                <a:gd name="connsiteY8728" fmla="*/ 4274548 h 6857985"/>
                <a:gd name="connsiteX8729" fmla="*/ 5802599 w 6868353"/>
                <a:gd name="connsiteY8729" fmla="*/ 4236777 h 6857985"/>
                <a:gd name="connsiteX8730" fmla="*/ 5820283 w 6868353"/>
                <a:gd name="connsiteY8730" fmla="*/ 4263732 h 6857985"/>
                <a:gd name="connsiteX8731" fmla="*/ 5839239 w 6868353"/>
                <a:gd name="connsiteY8731" fmla="*/ 4207217 h 6857985"/>
                <a:gd name="connsiteX8732" fmla="*/ 5850961 w 6868353"/>
                <a:gd name="connsiteY8732" fmla="*/ 4208265 h 6857985"/>
                <a:gd name="connsiteX8733" fmla="*/ 5862795 w 6868353"/>
                <a:gd name="connsiteY8733" fmla="*/ 4234484 h 6857985"/>
                <a:gd name="connsiteX8734" fmla="*/ 5864579 w 6868353"/>
                <a:gd name="connsiteY8734" fmla="*/ 4201059 h 6857985"/>
                <a:gd name="connsiteX8735" fmla="*/ 5871615 w 6868353"/>
                <a:gd name="connsiteY8735" fmla="*/ 4207061 h 6857985"/>
                <a:gd name="connsiteX8736" fmla="*/ 5879303 w 6868353"/>
                <a:gd name="connsiteY8736" fmla="*/ 4190158 h 6857985"/>
                <a:gd name="connsiteX8737" fmla="*/ 5889455 w 6868353"/>
                <a:gd name="connsiteY8737" fmla="*/ 4169361 h 6857985"/>
                <a:gd name="connsiteX8738" fmla="*/ 5884711 w 6868353"/>
                <a:gd name="connsiteY8738" fmla="*/ 4185896 h 6857985"/>
                <a:gd name="connsiteX8739" fmla="*/ 5882799 w 6868353"/>
                <a:gd name="connsiteY8739" fmla="*/ 4194263 h 6857985"/>
                <a:gd name="connsiteX8740" fmla="*/ 5876387 w 6868353"/>
                <a:gd name="connsiteY8740" fmla="*/ 4214649 h 6857985"/>
                <a:gd name="connsiteX8741" fmla="*/ 5890035 w 6868353"/>
                <a:gd name="connsiteY8741" fmla="*/ 4207344 h 6857985"/>
                <a:gd name="connsiteX8742" fmla="*/ 5896263 w 6868353"/>
                <a:gd name="connsiteY8742" fmla="*/ 4176270 h 6857985"/>
                <a:gd name="connsiteX8743" fmla="*/ 5904971 w 6868353"/>
                <a:gd name="connsiteY8743" fmla="*/ 4132156 h 6857985"/>
                <a:gd name="connsiteX8744" fmla="*/ 5928427 w 6868353"/>
                <a:gd name="connsiteY8744" fmla="*/ 4133218 h 6857985"/>
                <a:gd name="connsiteX8745" fmla="*/ 5924947 w 6868353"/>
                <a:gd name="connsiteY8745" fmla="*/ 4103304 h 6857985"/>
                <a:gd name="connsiteX8746" fmla="*/ 5941947 w 6868353"/>
                <a:gd name="connsiteY8746" fmla="*/ 4091128 h 6857985"/>
                <a:gd name="connsiteX8747" fmla="*/ 5948163 w 6868353"/>
                <a:gd name="connsiteY8747" fmla="*/ 4138413 h 6857985"/>
                <a:gd name="connsiteX8748" fmla="*/ 5972003 w 6868353"/>
                <a:gd name="connsiteY8748" fmla="*/ 4104875 h 6857985"/>
                <a:gd name="connsiteX8749" fmla="*/ 5980655 w 6868353"/>
                <a:gd name="connsiteY8749" fmla="*/ 4122388 h 6857985"/>
                <a:gd name="connsiteX8750" fmla="*/ 5970163 w 6868353"/>
                <a:gd name="connsiteY8750" fmla="*/ 4147870 h 6857985"/>
                <a:gd name="connsiteX8751" fmla="*/ 5986415 w 6868353"/>
                <a:gd name="connsiteY8751" fmla="*/ 4130839 h 6857985"/>
                <a:gd name="connsiteX8752" fmla="*/ 5997035 w 6868353"/>
                <a:gd name="connsiteY8752" fmla="*/ 4098207 h 6857985"/>
                <a:gd name="connsiteX8753" fmla="*/ 6005119 w 6868353"/>
                <a:gd name="connsiteY8753" fmla="*/ 4066481 h 6857985"/>
                <a:gd name="connsiteX8754" fmla="*/ 6004807 w 6868353"/>
                <a:gd name="connsiteY8754" fmla="*/ 4076688 h 6857985"/>
                <a:gd name="connsiteX8755" fmla="*/ 6004635 w 6868353"/>
                <a:gd name="connsiteY8755" fmla="*/ 4088226 h 6857985"/>
                <a:gd name="connsiteX8756" fmla="*/ 6013243 w 6868353"/>
                <a:gd name="connsiteY8756" fmla="*/ 4048940 h 6857985"/>
                <a:gd name="connsiteX8757" fmla="*/ 6027401 w 6868353"/>
                <a:gd name="connsiteY8757" fmla="*/ 4075400 h 6857985"/>
                <a:gd name="connsiteX8758" fmla="*/ 6024867 w 6868353"/>
                <a:gd name="connsiteY8758" fmla="*/ 4027039 h 6857985"/>
                <a:gd name="connsiteX8759" fmla="*/ 6031959 w 6868353"/>
                <a:gd name="connsiteY8759" fmla="*/ 4040120 h 6857985"/>
                <a:gd name="connsiteX8760" fmla="*/ 6049471 w 6868353"/>
                <a:gd name="connsiteY8760" fmla="*/ 3995865 h 6857985"/>
                <a:gd name="connsiteX8761" fmla="*/ 6043539 w 6868353"/>
                <a:gd name="connsiteY8761" fmla="*/ 3974021 h 6857985"/>
                <a:gd name="connsiteX8762" fmla="*/ 6055955 w 6868353"/>
                <a:gd name="connsiteY8762" fmla="*/ 3969207 h 6857985"/>
                <a:gd name="connsiteX8763" fmla="*/ 6060287 w 6868353"/>
                <a:gd name="connsiteY8763" fmla="*/ 3963714 h 6857985"/>
                <a:gd name="connsiteX8764" fmla="*/ 6064903 w 6868353"/>
                <a:gd name="connsiteY8764" fmla="*/ 3937934 h 6857985"/>
                <a:gd name="connsiteX8765" fmla="*/ 6070057 w 6868353"/>
                <a:gd name="connsiteY8765" fmla="*/ 3956423 h 6857985"/>
                <a:gd name="connsiteX8766" fmla="*/ 6076555 w 6868353"/>
                <a:gd name="connsiteY8766" fmla="*/ 3968499 h 6857985"/>
                <a:gd name="connsiteX8767" fmla="*/ 6076527 w 6868353"/>
                <a:gd name="connsiteY8767" fmla="*/ 3952360 h 6857985"/>
                <a:gd name="connsiteX8768" fmla="*/ 6074785 w 6868353"/>
                <a:gd name="connsiteY8768" fmla="*/ 3924032 h 6857985"/>
                <a:gd name="connsiteX8769" fmla="*/ 6103355 w 6868353"/>
                <a:gd name="connsiteY8769" fmla="*/ 3931436 h 6857985"/>
                <a:gd name="connsiteX8770" fmla="*/ 6108833 w 6868353"/>
                <a:gd name="connsiteY8770" fmla="*/ 3899611 h 6857985"/>
                <a:gd name="connsiteX8771" fmla="*/ 6099645 w 6868353"/>
                <a:gd name="connsiteY8771" fmla="*/ 3904736 h 6857985"/>
                <a:gd name="connsiteX8772" fmla="*/ 6103269 w 6868353"/>
                <a:gd name="connsiteY8772" fmla="*/ 3859659 h 6857985"/>
                <a:gd name="connsiteX8773" fmla="*/ 6116167 w 6868353"/>
                <a:gd name="connsiteY8773" fmla="*/ 3881079 h 6857985"/>
                <a:gd name="connsiteX8774" fmla="*/ 6135251 w 6868353"/>
                <a:gd name="connsiteY8774" fmla="*/ 3861570 h 6857985"/>
                <a:gd name="connsiteX8775" fmla="*/ 6141323 w 6868353"/>
                <a:gd name="connsiteY8775" fmla="*/ 3835451 h 6857985"/>
                <a:gd name="connsiteX8776" fmla="*/ 6144211 w 6868353"/>
                <a:gd name="connsiteY8776" fmla="*/ 3806216 h 6857985"/>
                <a:gd name="connsiteX8777" fmla="*/ 6155623 w 6868353"/>
                <a:gd name="connsiteY8777" fmla="*/ 3814031 h 6857985"/>
                <a:gd name="connsiteX8778" fmla="*/ 6169241 w 6868353"/>
                <a:gd name="connsiteY8778" fmla="*/ 3748271 h 6857985"/>
                <a:gd name="connsiteX8779" fmla="*/ 6186513 w 6868353"/>
                <a:gd name="connsiteY8779" fmla="*/ 3755265 h 6857985"/>
                <a:gd name="connsiteX8780" fmla="*/ 6230359 w 6868353"/>
                <a:gd name="connsiteY8780" fmla="*/ 3706960 h 6857985"/>
                <a:gd name="connsiteX8781" fmla="*/ 6279923 w 6868353"/>
                <a:gd name="connsiteY8781" fmla="*/ 3627327 h 6857985"/>
                <a:gd name="connsiteX8782" fmla="*/ 6295551 w 6868353"/>
                <a:gd name="connsiteY8782" fmla="*/ 3687296 h 6857985"/>
                <a:gd name="connsiteX8783" fmla="*/ 6306297 w 6868353"/>
                <a:gd name="connsiteY8783" fmla="*/ 3636968 h 6857985"/>
                <a:gd name="connsiteX8784" fmla="*/ 6327871 w 6868353"/>
                <a:gd name="connsiteY8784" fmla="*/ 3706394 h 6857985"/>
                <a:gd name="connsiteX8785" fmla="*/ 6333507 w 6868353"/>
                <a:gd name="connsiteY8785" fmla="*/ 3695649 h 6857985"/>
                <a:gd name="connsiteX8786" fmla="*/ 6335135 w 6868353"/>
                <a:gd name="connsiteY8786" fmla="*/ 3621819 h 6857985"/>
                <a:gd name="connsiteX8787" fmla="*/ 6350423 w 6868353"/>
                <a:gd name="connsiteY8787" fmla="*/ 3663257 h 6857985"/>
                <a:gd name="connsiteX8788" fmla="*/ 6361355 w 6868353"/>
                <a:gd name="connsiteY8788" fmla="*/ 3621735 h 6857985"/>
                <a:gd name="connsiteX8789" fmla="*/ 6377111 w 6868353"/>
                <a:gd name="connsiteY8789" fmla="*/ 3671497 h 6857985"/>
                <a:gd name="connsiteX8790" fmla="*/ 6383453 w 6868353"/>
                <a:gd name="connsiteY8790" fmla="*/ 3705361 h 6857985"/>
                <a:gd name="connsiteX8791" fmla="*/ 6387999 w 6868353"/>
                <a:gd name="connsiteY8791" fmla="*/ 3741065 h 6857985"/>
                <a:gd name="connsiteX8792" fmla="*/ 6405241 w 6868353"/>
                <a:gd name="connsiteY8792" fmla="*/ 3748342 h 6857985"/>
                <a:gd name="connsiteX8793" fmla="*/ 6409091 w 6868353"/>
                <a:gd name="connsiteY8793" fmla="*/ 3692747 h 6857985"/>
                <a:gd name="connsiteX8794" fmla="*/ 6413635 w 6868353"/>
                <a:gd name="connsiteY8794" fmla="*/ 3711349 h 6857985"/>
                <a:gd name="connsiteX8795" fmla="*/ 6416271 w 6868353"/>
                <a:gd name="connsiteY8795" fmla="*/ 3745822 h 6857985"/>
                <a:gd name="connsiteX8796" fmla="*/ 6413451 w 6868353"/>
                <a:gd name="connsiteY8796" fmla="*/ 3847286 h 6857985"/>
                <a:gd name="connsiteX8797" fmla="*/ 6426207 w 6868353"/>
                <a:gd name="connsiteY8797" fmla="*/ 3815475 h 6857985"/>
                <a:gd name="connsiteX8798" fmla="*/ 6435155 w 6868353"/>
                <a:gd name="connsiteY8798" fmla="*/ 3874892 h 6857985"/>
                <a:gd name="connsiteX8799" fmla="*/ 6438991 w 6868353"/>
                <a:gd name="connsiteY8799" fmla="*/ 4000594 h 6857985"/>
                <a:gd name="connsiteX8800" fmla="*/ 6436303 w 6868353"/>
                <a:gd name="connsiteY8800" fmla="*/ 4014977 h 6857985"/>
                <a:gd name="connsiteX8801" fmla="*/ 6433343 w 6868353"/>
                <a:gd name="connsiteY8801" fmla="*/ 4029856 h 6857985"/>
                <a:gd name="connsiteX8802" fmla="*/ 6428445 w 6868353"/>
                <a:gd name="connsiteY8802" fmla="*/ 4060620 h 6857985"/>
                <a:gd name="connsiteX8803" fmla="*/ 6422923 w 6868353"/>
                <a:gd name="connsiteY8803" fmla="*/ 4120929 h 6857985"/>
                <a:gd name="connsiteX8804" fmla="*/ 6423179 w 6868353"/>
                <a:gd name="connsiteY8804" fmla="*/ 4169389 h 6857985"/>
                <a:gd name="connsiteX8805" fmla="*/ 6429407 w 6868353"/>
                <a:gd name="connsiteY8805" fmla="*/ 4193428 h 6857985"/>
                <a:gd name="connsiteX8806" fmla="*/ 6412219 w 6868353"/>
                <a:gd name="connsiteY8806" fmla="*/ 4321309 h 6857985"/>
                <a:gd name="connsiteX8807" fmla="*/ 6402325 w 6868353"/>
                <a:gd name="connsiteY8807" fmla="*/ 4443174 h 6857985"/>
                <a:gd name="connsiteX8808" fmla="*/ 6401363 w 6868353"/>
                <a:gd name="connsiteY8808" fmla="*/ 4422448 h 6857985"/>
                <a:gd name="connsiteX8809" fmla="*/ 6390659 w 6868353"/>
                <a:gd name="connsiteY8809" fmla="*/ 4462484 h 6857985"/>
                <a:gd name="connsiteX8810" fmla="*/ 6375087 w 6868353"/>
                <a:gd name="connsiteY8810" fmla="*/ 4499321 h 6857985"/>
                <a:gd name="connsiteX8811" fmla="*/ 6351685 w 6868353"/>
                <a:gd name="connsiteY8811" fmla="*/ 4567318 h 6857985"/>
                <a:gd name="connsiteX8812" fmla="*/ 6350283 w 6868353"/>
                <a:gd name="connsiteY8812" fmla="*/ 4541311 h 6857985"/>
                <a:gd name="connsiteX8813" fmla="*/ 6319363 w 6868353"/>
                <a:gd name="connsiteY8813" fmla="*/ 4594358 h 6857985"/>
                <a:gd name="connsiteX8814" fmla="*/ 6293387 w 6868353"/>
                <a:gd name="connsiteY8814" fmla="*/ 4677970 h 6857985"/>
                <a:gd name="connsiteX8815" fmla="*/ 6316575 w 6868353"/>
                <a:gd name="connsiteY8815" fmla="*/ 4655659 h 6857985"/>
                <a:gd name="connsiteX8816" fmla="*/ 6291119 w 6868353"/>
                <a:gd name="connsiteY8816" fmla="*/ 4693232 h 6857985"/>
                <a:gd name="connsiteX8817" fmla="*/ 6290143 w 6868353"/>
                <a:gd name="connsiteY8817" fmla="*/ 4739908 h 6857985"/>
                <a:gd name="connsiteX8818" fmla="*/ 6263557 w 6868353"/>
                <a:gd name="connsiteY8818" fmla="*/ 4844600 h 6857985"/>
                <a:gd name="connsiteX8819" fmla="*/ 6240423 w 6868353"/>
                <a:gd name="connsiteY8819" fmla="*/ 4881012 h 6857985"/>
                <a:gd name="connsiteX8820" fmla="*/ 6220065 w 6868353"/>
                <a:gd name="connsiteY8820" fmla="*/ 4922223 h 6857985"/>
                <a:gd name="connsiteX8821" fmla="*/ 6184503 w 6868353"/>
                <a:gd name="connsiteY8821" fmla="*/ 5006090 h 6857985"/>
                <a:gd name="connsiteX8822" fmla="*/ 6208571 w 6868353"/>
                <a:gd name="connsiteY8822" fmla="*/ 4975001 h 6857985"/>
                <a:gd name="connsiteX8823" fmla="*/ 6196423 w 6868353"/>
                <a:gd name="connsiteY8823" fmla="*/ 5014882 h 6857985"/>
                <a:gd name="connsiteX8824" fmla="*/ 6145895 w 6868353"/>
                <a:gd name="connsiteY8824" fmla="*/ 5080910 h 6857985"/>
                <a:gd name="connsiteX8825" fmla="*/ 6161711 w 6868353"/>
                <a:gd name="connsiteY8825" fmla="*/ 5069486 h 6857985"/>
                <a:gd name="connsiteX8826" fmla="*/ 6131259 w 6868353"/>
                <a:gd name="connsiteY8826" fmla="*/ 5108829 h 6857985"/>
                <a:gd name="connsiteX8827" fmla="*/ 6148531 w 6868353"/>
                <a:gd name="connsiteY8827" fmla="*/ 5119744 h 6857985"/>
                <a:gd name="connsiteX8828" fmla="*/ 6128227 w 6868353"/>
                <a:gd name="connsiteY8828" fmla="*/ 5150422 h 6857985"/>
                <a:gd name="connsiteX8829" fmla="*/ 6117343 w 6868353"/>
                <a:gd name="connsiteY8829" fmla="*/ 5153508 h 6857985"/>
                <a:gd name="connsiteX8830" fmla="*/ 6096079 w 6868353"/>
                <a:gd name="connsiteY8830" fmla="*/ 5189935 h 6857985"/>
                <a:gd name="connsiteX8831" fmla="*/ 6107361 w 6868353"/>
                <a:gd name="connsiteY8831" fmla="*/ 5199420 h 6857985"/>
                <a:gd name="connsiteX8832" fmla="*/ 6085601 w 6868353"/>
                <a:gd name="connsiteY8832" fmla="*/ 5219296 h 6857985"/>
                <a:gd name="connsiteX8833" fmla="*/ 6049855 w 6868353"/>
                <a:gd name="connsiteY8833" fmla="*/ 5288001 h 6857985"/>
                <a:gd name="connsiteX8834" fmla="*/ 6007723 w 6868353"/>
                <a:gd name="connsiteY8834" fmla="*/ 5357824 h 6857985"/>
                <a:gd name="connsiteX8835" fmla="*/ 5987945 w 6868353"/>
                <a:gd name="connsiteY8835" fmla="*/ 5391688 h 6857985"/>
                <a:gd name="connsiteX8836" fmla="*/ 5978857 w 6868353"/>
                <a:gd name="connsiteY8836" fmla="*/ 5407997 h 6857985"/>
                <a:gd name="connsiteX8837" fmla="*/ 5969967 w 6868353"/>
                <a:gd name="connsiteY8837" fmla="*/ 5423372 h 6857985"/>
                <a:gd name="connsiteX8838" fmla="*/ 5944427 w 6868353"/>
                <a:gd name="connsiteY8838" fmla="*/ 5477494 h 6857985"/>
                <a:gd name="connsiteX8839" fmla="*/ 5916083 w 6868353"/>
                <a:gd name="connsiteY8839" fmla="*/ 5513043 h 6857985"/>
                <a:gd name="connsiteX8840" fmla="*/ 5906485 w 6868353"/>
                <a:gd name="connsiteY8840" fmla="*/ 5527922 h 6857985"/>
                <a:gd name="connsiteX8841" fmla="*/ 5893587 w 6868353"/>
                <a:gd name="connsiteY8841" fmla="*/ 5546638 h 6857985"/>
                <a:gd name="connsiteX8842" fmla="*/ 5910195 w 6868353"/>
                <a:gd name="connsiteY8842" fmla="*/ 5534109 h 6857985"/>
                <a:gd name="connsiteX8843" fmla="*/ 5898911 w 6868353"/>
                <a:gd name="connsiteY8843" fmla="*/ 5550914 h 6857985"/>
                <a:gd name="connsiteX8844" fmla="*/ 5846163 w 6868353"/>
                <a:gd name="connsiteY8844" fmla="*/ 5610685 h 6857985"/>
                <a:gd name="connsiteX8845" fmla="*/ 5848411 w 6868353"/>
                <a:gd name="connsiteY8845" fmla="*/ 5620864 h 6857985"/>
                <a:gd name="connsiteX8846" fmla="*/ 5814067 w 6868353"/>
                <a:gd name="connsiteY8846" fmla="*/ 5660759 h 6857985"/>
                <a:gd name="connsiteX8847" fmla="*/ 5789447 w 6868353"/>
                <a:gd name="connsiteY8847" fmla="*/ 5688054 h 6857985"/>
                <a:gd name="connsiteX8848" fmla="*/ 5797375 w 6868353"/>
                <a:gd name="connsiteY8848" fmla="*/ 5672198 h 6857985"/>
                <a:gd name="connsiteX8849" fmla="*/ 5815795 w 6868353"/>
                <a:gd name="connsiteY8849" fmla="*/ 5647267 h 6857985"/>
                <a:gd name="connsiteX8850" fmla="*/ 5847535 w 6868353"/>
                <a:gd name="connsiteY8850" fmla="*/ 5599642 h 6857985"/>
                <a:gd name="connsiteX8851" fmla="*/ 5816361 w 6868353"/>
                <a:gd name="connsiteY8851" fmla="*/ 5624573 h 6857985"/>
                <a:gd name="connsiteX8852" fmla="*/ 5763173 w 6868353"/>
                <a:gd name="connsiteY8852" fmla="*/ 5692541 h 6857985"/>
                <a:gd name="connsiteX8853" fmla="*/ 5709927 w 6868353"/>
                <a:gd name="connsiteY8853" fmla="*/ 5758740 h 6857985"/>
                <a:gd name="connsiteX8854" fmla="*/ 5653243 w 6868353"/>
                <a:gd name="connsiteY8854" fmla="*/ 5823212 h 6857985"/>
                <a:gd name="connsiteX8855" fmla="*/ 5623725 w 6868353"/>
                <a:gd name="connsiteY8855" fmla="*/ 5856014 h 6857985"/>
                <a:gd name="connsiteX8856" fmla="*/ 5592635 w 6868353"/>
                <a:gd name="connsiteY8856" fmla="*/ 5888943 h 6857985"/>
                <a:gd name="connsiteX8857" fmla="*/ 5611733 w 6868353"/>
                <a:gd name="connsiteY8857" fmla="*/ 5882927 h 6857985"/>
                <a:gd name="connsiteX8858" fmla="*/ 5670797 w 6868353"/>
                <a:gd name="connsiteY8858" fmla="*/ 5826468 h 6857985"/>
                <a:gd name="connsiteX8859" fmla="*/ 5633607 w 6868353"/>
                <a:gd name="connsiteY8859" fmla="*/ 5873512 h 6857985"/>
                <a:gd name="connsiteX8860" fmla="*/ 5618373 w 6868353"/>
                <a:gd name="connsiteY8860" fmla="*/ 5890402 h 6857985"/>
                <a:gd name="connsiteX8861" fmla="*/ 5605079 w 6868353"/>
                <a:gd name="connsiteY8861" fmla="*/ 5904389 h 6857985"/>
                <a:gd name="connsiteX8862" fmla="*/ 5596359 w 6868353"/>
                <a:gd name="connsiteY8862" fmla="*/ 5917414 h 6857985"/>
                <a:gd name="connsiteX8863" fmla="*/ 5563103 w 6868353"/>
                <a:gd name="connsiteY8863" fmla="*/ 5952565 h 6857985"/>
                <a:gd name="connsiteX8864" fmla="*/ 5610347 w 6868353"/>
                <a:gd name="connsiteY8864" fmla="*/ 5888278 h 6857985"/>
                <a:gd name="connsiteX8865" fmla="*/ 5447199 w 6868353"/>
                <a:gd name="connsiteY8865" fmla="*/ 6035229 h 6857985"/>
                <a:gd name="connsiteX8866" fmla="*/ 5409471 w 6868353"/>
                <a:gd name="connsiteY8866" fmla="*/ 6071245 h 6857985"/>
                <a:gd name="connsiteX8867" fmla="*/ 5390783 w 6868353"/>
                <a:gd name="connsiteY8867" fmla="*/ 6088941 h 6857985"/>
                <a:gd name="connsiteX8868" fmla="*/ 5371487 w 6868353"/>
                <a:gd name="connsiteY8868" fmla="*/ 6105491 h 6857985"/>
                <a:gd name="connsiteX8869" fmla="*/ 5293199 w 6868353"/>
                <a:gd name="connsiteY8869" fmla="*/ 6166933 h 6857985"/>
                <a:gd name="connsiteX8870" fmla="*/ 5271665 w 6868353"/>
                <a:gd name="connsiteY8870" fmla="*/ 6189627 h 6857985"/>
                <a:gd name="connsiteX8871" fmla="*/ 5246167 w 6868353"/>
                <a:gd name="connsiteY8871" fmla="*/ 6212278 h 6857985"/>
                <a:gd name="connsiteX8872" fmla="*/ 5186807 w 6868353"/>
                <a:gd name="connsiteY8872" fmla="*/ 6259804 h 6857985"/>
                <a:gd name="connsiteX8873" fmla="*/ 5153707 w 6868353"/>
                <a:gd name="connsiteY8873" fmla="*/ 6284451 h 6857985"/>
                <a:gd name="connsiteX8874" fmla="*/ 5117931 w 6868353"/>
                <a:gd name="connsiteY8874" fmla="*/ 6308080 h 6857985"/>
                <a:gd name="connsiteX8875" fmla="*/ 5042615 w 6868353"/>
                <a:gd name="connsiteY8875" fmla="*/ 6356214 h 6857985"/>
                <a:gd name="connsiteX8876" fmla="*/ 5023251 w 6868353"/>
                <a:gd name="connsiteY8876" fmla="*/ 6368318 h 6857985"/>
                <a:gd name="connsiteX8877" fmla="*/ 5003359 w 6868353"/>
                <a:gd name="connsiteY8877" fmla="*/ 6379672 h 6857985"/>
                <a:gd name="connsiteX8878" fmla="*/ 4963451 w 6868353"/>
                <a:gd name="connsiteY8878" fmla="*/ 6402451 h 6857985"/>
                <a:gd name="connsiteX8879" fmla="*/ 4884383 w 6868353"/>
                <a:gd name="connsiteY8879" fmla="*/ 6447839 h 6857985"/>
                <a:gd name="connsiteX8880" fmla="*/ 4807537 w 6868353"/>
                <a:gd name="connsiteY8880" fmla="*/ 6490041 h 6857985"/>
                <a:gd name="connsiteX8881" fmla="*/ 4771479 w 6868353"/>
                <a:gd name="connsiteY8881" fmla="*/ 6511093 h 6857985"/>
                <a:gd name="connsiteX8882" fmla="*/ 4754207 w 6868353"/>
                <a:gd name="connsiteY8882" fmla="*/ 6521598 h 6857985"/>
                <a:gd name="connsiteX8883" fmla="*/ 4737191 w 6868353"/>
                <a:gd name="connsiteY8883" fmla="*/ 6531352 h 6857985"/>
                <a:gd name="connsiteX8884" fmla="*/ 4703199 w 6868353"/>
                <a:gd name="connsiteY8884" fmla="*/ 6539959 h 6857985"/>
                <a:gd name="connsiteX8885" fmla="*/ 4636279 w 6868353"/>
                <a:gd name="connsiteY8885" fmla="*/ 6572860 h 6857985"/>
                <a:gd name="connsiteX8886" fmla="*/ 4602415 w 6868353"/>
                <a:gd name="connsiteY8886" fmla="*/ 6588731 h 6857985"/>
                <a:gd name="connsiteX8887" fmla="*/ 4567885 w 6868353"/>
                <a:gd name="connsiteY8887" fmla="*/ 6603341 h 6857985"/>
                <a:gd name="connsiteX8888" fmla="*/ 4497851 w 6868353"/>
                <a:gd name="connsiteY8888" fmla="*/ 6632249 h 6857985"/>
                <a:gd name="connsiteX8889" fmla="*/ 4462231 w 6868353"/>
                <a:gd name="connsiteY8889" fmla="*/ 6646548 h 6857985"/>
                <a:gd name="connsiteX8890" fmla="*/ 4425691 w 6868353"/>
                <a:gd name="connsiteY8890" fmla="*/ 6659304 h 6857985"/>
                <a:gd name="connsiteX8891" fmla="*/ 4273333 w 6868353"/>
                <a:gd name="connsiteY8891" fmla="*/ 6708562 h 6857985"/>
                <a:gd name="connsiteX8892" fmla="*/ 4202355 w 6868353"/>
                <a:gd name="connsiteY8892" fmla="*/ 6726734 h 6857985"/>
                <a:gd name="connsiteX8893" fmla="*/ 4245433 w 6868353"/>
                <a:gd name="connsiteY8893" fmla="*/ 6712825 h 6857985"/>
                <a:gd name="connsiteX8894" fmla="*/ 4271391 w 6868353"/>
                <a:gd name="connsiteY8894" fmla="*/ 6700218 h 6857985"/>
                <a:gd name="connsiteX8895" fmla="*/ 4179499 w 6868353"/>
                <a:gd name="connsiteY8895" fmla="*/ 6720336 h 6857985"/>
                <a:gd name="connsiteX8896" fmla="*/ 4157131 w 6868353"/>
                <a:gd name="connsiteY8896" fmla="*/ 6725602 h 6857985"/>
                <a:gd name="connsiteX8897" fmla="*/ 4136291 w 6868353"/>
                <a:gd name="connsiteY8897" fmla="*/ 6730274 h 6857985"/>
                <a:gd name="connsiteX8898" fmla="*/ 4102441 w 6868353"/>
                <a:gd name="connsiteY8898" fmla="*/ 6740198 h 6857985"/>
                <a:gd name="connsiteX8899" fmla="*/ 4147135 w 6868353"/>
                <a:gd name="connsiteY8899" fmla="*/ 6738966 h 6857985"/>
                <a:gd name="connsiteX8900" fmla="*/ 4194531 w 6868353"/>
                <a:gd name="connsiteY8900" fmla="*/ 6728737 h 6857985"/>
                <a:gd name="connsiteX8901" fmla="*/ 4107353 w 6868353"/>
                <a:gd name="connsiteY8901" fmla="*/ 6751057 h 6857985"/>
                <a:gd name="connsiteX8902" fmla="*/ 4087307 w 6868353"/>
                <a:gd name="connsiteY8902" fmla="*/ 6746484 h 6857985"/>
                <a:gd name="connsiteX8903" fmla="*/ 4025991 w 6868353"/>
                <a:gd name="connsiteY8903" fmla="*/ 6756790 h 6857985"/>
                <a:gd name="connsiteX8904" fmla="*/ 4055043 w 6868353"/>
                <a:gd name="connsiteY8904" fmla="*/ 6768413 h 6857985"/>
                <a:gd name="connsiteX8905" fmla="*/ 3895067 w 6868353"/>
                <a:gd name="connsiteY8905" fmla="*/ 6792692 h 6857985"/>
                <a:gd name="connsiteX8906" fmla="*/ 3857099 w 6868353"/>
                <a:gd name="connsiteY8906" fmla="*/ 6798511 h 6857985"/>
                <a:gd name="connsiteX8907" fmla="*/ 3838297 w 6868353"/>
                <a:gd name="connsiteY8907" fmla="*/ 6801470 h 6857985"/>
                <a:gd name="connsiteX8908" fmla="*/ 3819539 w 6868353"/>
                <a:gd name="connsiteY8908" fmla="*/ 6803777 h 6857985"/>
                <a:gd name="connsiteX8909" fmla="*/ 3744987 w 6868353"/>
                <a:gd name="connsiteY8909" fmla="*/ 6812852 h 6857985"/>
                <a:gd name="connsiteX8910" fmla="*/ 3670167 w 6868353"/>
                <a:gd name="connsiteY8910" fmla="*/ 6822267 h 6857985"/>
                <a:gd name="connsiteX8911" fmla="*/ 3593591 w 6868353"/>
                <a:gd name="connsiteY8911" fmla="*/ 6828638 h 6857985"/>
                <a:gd name="connsiteX8912" fmla="*/ 3513915 w 6868353"/>
                <a:gd name="connsiteY8912" fmla="*/ 6834881 h 6857985"/>
                <a:gd name="connsiteX8913" fmla="*/ 3472477 w 6868353"/>
                <a:gd name="connsiteY8913" fmla="*/ 6836551 h 6857985"/>
                <a:gd name="connsiteX8914" fmla="*/ 3429735 w 6868353"/>
                <a:gd name="connsiteY8914" fmla="*/ 6837585 h 6857985"/>
                <a:gd name="connsiteX8915" fmla="*/ 3340645 w 6868353"/>
                <a:gd name="connsiteY8915" fmla="*/ 6844295 h 6857985"/>
                <a:gd name="connsiteX8916" fmla="*/ 3276726 w 6868353"/>
                <a:gd name="connsiteY8916" fmla="*/ 6833479 h 6857985"/>
                <a:gd name="connsiteX8917" fmla="*/ 3298443 w 6868353"/>
                <a:gd name="connsiteY8917" fmla="*/ 6828482 h 6857985"/>
                <a:gd name="connsiteX8918" fmla="*/ 3339286 w 6868353"/>
                <a:gd name="connsiteY8918" fmla="*/ 6834456 h 6857985"/>
                <a:gd name="connsiteX8919" fmla="*/ 3358922 w 6868353"/>
                <a:gd name="connsiteY8919" fmla="*/ 6832998 h 6857985"/>
                <a:gd name="connsiteX8920" fmla="*/ 3380993 w 6868353"/>
                <a:gd name="connsiteY8920" fmla="*/ 6820639 h 6857985"/>
                <a:gd name="connsiteX8921" fmla="*/ 3332746 w 6868353"/>
                <a:gd name="connsiteY8921" fmla="*/ 6819237 h 6857985"/>
                <a:gd name="connsiteX8922" fmla="*/ 3266816 w 6868353"/>
                <a:gd name="connsiteY8922" fmla="*/ 6815896 h 6857985"/>
                <a:gd name="connsiteX8923" fmla="*/ 3162195 w 6868353"/>
                <a:gd name="connsiteY8923" fmla="*/ 6816887 h 6857985"/>
                <a:gd name="connsiteX8924" fmla="*/ 3253253 w 6868353"/>
                <a:gd name="connsiteY8924" fmla="*/ 6826768 h 6857985"/>
                <a:gd name="connsiteX8925" fmla="*/ 3232499 w 6868353"/>
                <a:gd name="connsiteY8925" fmla="*/ 6837570 h 6857985"/>
                <a:gd name="connsiteX8926" fmla="*/ 3196398 w 6868353"/>
                <a:gd name="connsiteY8926" fmla="*/ 6829629 h 6857985"/>
                <a:gd name="connsiteX8927" fmla="*/ 3152936 w 6868353"/>
                <a:gd name="connsiteY8927" fmla="*/ 6823385 h 6857985"/>
                <a:gd name="connsiteX8928" fmla="*/ 3113452 w 6868353"/>
                <a:gd name="connsiteY8928" fmla="*/ 6827293 h 6857985"/>
                <a:gd name="connsiteX8929" fmla="*/ 3163724 w 6868353"/>
                <a:gd name="connsiteY8929" fmla="*/ 6828708 h 6857985"/>
                <a:gd name="connsiteX8930" fmla="*/ 3182057 w 6868353"/>
                <a:gd name="connsiteY8930" fmla="*/ 6838448 h 6857985"/>
                <a:gd name="connsiteX8931" fmla="*/ 3129548 w 6868353"/>
                <a:gd name="connsiteY8931" fmla="*/ 6835489 h 6857985"/>
                <a:gd name="connsiteX8932" fmla="*/ 3078271 w 6868353"/>
                <a:gd name="connsiteY8932" fmla="*/ 6831936 h 6857985"/>
                <a:gd name="connsiteX8933" fmla="*/ 3028027 w 6868353"/>
                <a:gd name="connsiteY8933" fmla="*/ 6828368 h 6857985"/>
                <a:gd name="connsiteX8934" fmla="*/ 3003238 w 6868353"/>
                <a:gd name="connsiteY8934" fmla="*/ 6826570 h 6857985"/>
                <a:gd name="connsiteX8935" fmla="*/ 2978775 w 6868353"/>
                <a:gd name="connsiteY8935" fmla="*/ 6823838 h 6857985"/>
                <a:gd name="connsiteX8936" fmla="*/ 2882535 w 6868353"/>
                <a:gd name="connsiteY8936" fmla="*/ 6812314 h 6857985"/>
                <a:gd name="connsiteX8937" fmla="*/ 2835094 w 6868353"/>
                <a:gd name="connsiteY8937" fmla="*/ 6806298 h 6857985"/>
                <a:gd name="connsiteX8938" fmla="*/ 2788262 w 6868353"/>
                <a:gd name="connsiteY8938" fmla="*/ 6798200 h 6857985"/>
                <a:gd name="connsiteX8939" fmla="*/ 2694698 w 6868353"/>
                <a:gd name="connsiteY8939" fmla="*/ 6781154 h 6857985"/>
                <a:gd name="connsiteX8940" fmla="*/ 2671253 w 6868353"/>
                <a:gd name="connsiteY8940" fmla="*/ 6776568 h 6857985"/>
                <a:gd name="connsiteX8941" fmla="*/ 2647951 w 6868353"/>
                <a:gd name="connsiteY8941" fmla="*/ 6771032 h 6857985"/>
                <a:gd name="connsiteX8942" fmla="*/ 2601048 w 6868353"/>
                <a:gd name="connsiteY8942" fmla="*/ 6759607 h 6857985"/>
                <a:gd name="connsiteX8943" fmla="*/ 2505700 w 6868353"/>
                <a:gd name="connsiteY8943" fmla="*/ 6734733 h 6857985"/>
                <a:gd name="connsiteX8944" fmla="*/ 2408341 w 6868353"/>
                <a:gd name="connsiteY8944" fmla="*/ 6703531 h 6857985"/>
                <a:gd name="connsiteX8945" fmla="*/ 2379942 w 6868353"/>
                <a:gd name="connsiteY8945" fmla="*/ 6704097 h 6857985"/>
                <a:gd name="connsiteX8946" fmla="*/ 2364242 w 6868353"/>
                <a:gd name="connsiteY8946" fmla="*/ 6690237 h 6857985"/>
                <a:gd name="connsiteX8947" fmla="*/ 2216512 w 6868353"/>
                <a:gd name="connsiteY8947" fmla="*/ 6647695 h 6857985"/>
                <a:gd name="connsiteX8948" fmla="*/ 2281083 w 6868353"/>
                <a:gd name="connsiteY8948" fmla="*/ 6661017 h 6857985"/>
                <a:gd name="connsiteX8949" fmla="*/ 2327603 w 6868353"/>
                <a:gd name="connsiteY8949" fmla="*/ 6674862 h 6857985"/>
                <a:gd name="connsiteX8950" fmla="*/ 2380622 w 6868353"/>
                <a:gd name="connsiteY8950" fmla="*/ 6690761 h 6857985"/>
                <a:gd name="connsiteX8951" fmla="*/ 2496441 w 6868353"/>
                <a:gd name="connsiteY8951" fmla="*/ 6722671 h 6857985"/>
                <a:gd name="connsiteX8952" fmla="*/ 2554089 w 6868353"/>
                <a:gd name="connsiteY8952" fmla="*/ 6735993 h 6857985"/>
                <a:gd name="connsiteX8953" fmla="*/ 2608042 w 6868353"/>
                <a:gd name="connsiteY8953" fmla="*/ 6746214 h 6857985"/>
                <a:gd name="connsiteX8954" fmla="*/ 2568940 w 6868353"/>
                <a:gd name="connsiteY8954" fmla="*/ 6739589 h 6857985"/>
                <a:gd name="connsiteX8955" fmla="*/ 2641085 w 6868353"/>
                <a:gd name="connsiteY8955" fmla="*/ 6758163 h 6857985"/>
                <a:gd name="connsiteX8956" fmla="*/ 2677284 w 6868353"/>
                <a:gd name="connsiteY8956" fmla="*/ 6766615 h 6857985"/>
                <a:gd name="connsiteX8957" fmla="*/ 2713286 w 6868353"/>
                <a:gd name="connsiteY8957" fmla="*/ 6772901 h 6857985"/>
                <a:gd name="connsiteX8958" fmla="*/ 2842229 w 6868353"/>
                <a:gd name="connsiteY8958" fmla="*/ 6788743 h 6857985"/>
                <a:gd name="connsiteX8959" fmla="*/ 3006778 w 6868353"/>
                <a:gd name="connsiteY8959" fmla="*/ 6815613 h 6857985"/>
                <a:gd name="connsiteX8960" fmla="*/ 3156886 w 6868353"/>
                <a:gd name="connsiteY8960" fmla="*/ 6819407 h 6857985"/>
                <a:gd name="connsiteX8961" fmla="*/ 3040061 w 6868353"/>
                <a:gd name="connsiteY8961" fmla="*/ 6803183 h 6857985"/>
                <a:gd name="connsiteX8962" fmla="*/ 3006933 w 6868353"/>
                <a:gd name="connsiteY8962" fmla="*/ 6801980 h 6857985"/>
                <a:gd name="connsiteX8963" fmla="*/ 2972333 w 6868353"/>
                <a:gd name="connsiteY8963" fmla="*/ 6799332 h 6857985"/>
                <a:gd name="connsiteX8964" fmla="*/ 2898164 w 6868353"/>
                <a:gd name="connsiteY8964" fmla="*/ 6790880 h 6857985"/>
                <a:gd name="connsiteX8965" fmla="*/ 2863791 w 6868353"/>
                <a:gd name="connsiteY8965" fmla="*/ 6781282 h 6857985"/>
                <a:gd name="connsiteX8966" fmla="*/ 2827095 w 6868353"/>
                <a:gd name="connsiteY8966" fmla="*/ 6775180 h 6857985"/>
                <a:gd name="connsiteX8967" fmla="*/ 2747688 w 6868353"/>
                <a:gd name="connsiteY8967" fmla="*/ 6766601 h 6857985"/>
                <a:gd name="connsiteX8968" fmla="*/ 2705457 w 6868353"/>
                <a:gd name="connsiteY8968" fmla="*/ 6761674 h 6857985"/>
                <a:gd name="connsiteX8969" fmla="*/ 2662292 w 6868353"/>
                <a:gd name="connsiteY8969" fmla="*/ 6753421 h 6857985"/>
                <a:gd name="connsiteX8970" fmla="*/ 2575452 w 6868353"/>
                <a:gd name="connsiteY8970" fmla="*/ 6720236 h 6857985"/>
                <a:gd name="connsiteX8971" fmla="*/ 2524869 w 6868353"/>
                <a:gd name="connsiteY8971" fmla="*/ 6716216 h 6857985"/>
                <a:gd name="connsiteX8972" fmla="*/ 2440860 w 6868353"/>
                <a:gd name="connsiteY8972" fmla="*/ 6687986 h 6857985"/>
                <a:gd name="connsiteX8973" fmla="*/ 2393505 w 6868353"/>
                <a:gd name="connsiteY8973" fmla="*/ 6670233 h 6857985"/>
                <a:gd name="connsiteX8974" fmla="*/ 2369749 w 6868353"/>
                <a:gd name="connsiteY8974" fmla="*/ 6661314 h 6857985"/>
                <a:gd name="connsiteX8975" fmla="*/ 2346744 w 6868353"/>
                <a:gd name="connsiteY8975" fmla="*/ 6651786 h 6857985"/>
                <a:gd name="connsiteX8976" fmla="*/ 2265694 w 6868353"/>
                <a:gd name="connsiteY8976" fmla="*/ 6622000 h 6857985"/>
                <a:gd name="connsiteX8977" fmla="*/ 2316023 w 6868353"/>
                <a:gd name="connsiteY8977" fmla="*/ 6650229 h 6857985"/>
                <a:gd name="connsiteX8978" fmla="*/ 2344365 w 6868353"/>
                <a:gd name="connsiteY8978" fmla="*/ 6660394 h 6857985"/>
                <a:gd name="connsiteX8979" fmla="*/ 2382915 w 6868353"/>
                <a:gd name="connsiteY8979" fmla="*/ 6674636 h 6857985"/>
                <a:gd name="connsiteX8980" fmla="*/ 2359881 w 6868353"/>
                <a:gd name="connsiteY8980" fmla="*/ 6673234 h 6857985"/>
                <a:gd name="connsiteX8981" fmla="*/ 2316277 w 6868353"/>
                <a:gd name="connsiteY8981" fmla="*/ 6659573 h 6857985"/>
                <a:gd name="connsiteX8982" fmla="*/ 2208287 w 6868353"/>
                <a:gd name="connsiteY8982" fmla="*/ 6626204 h 6857985"/>
                <a:gd name="connsiteX8983" fmla="*/ 2153414 w 6868353"/>
                <a:gd name="connsiteY8983" fmla="*/ 6581950 h 6857985"/>
                <a:gd name="connsiteX8984" fmla="*/ 2063558 w 6868353"/>
                <a:gd name="connsiteY8984" fmla="*/ 6544843 h 6857985"/>
                <a:gd name="connsiteX8985" fmla="*/ 1975359 w 6868353"/>
                <a:gd name="connsiteY8985" fmla="*/ 6503816 h 6857985"/>
                <a:gd name="connsiteX8986" fmla="*/ 2040482 w 6868353"/>
                <a:gd name="connsiteY8986" fmla="*/ 6544008 h 6857985"/>
                <a:gd name="connsiteX8987" fmla="*/ 2062185 w 6868353"/>
                <a:gd name="connsiteY8987" fmla="*/ 6553550 h 6857985"/>
                <a:gd name="connsiteX8988" fmla="*/ 2083676 w 6868353"/>
                <a:gd name="connsiteY8988" fmla="*/ 6562328 h 6857985"/>
                <a:gd name="connsiteX8989" fmla="*/ 2119437 w 6868353"/>
                <a:gd name="connsiteY8989" fmla="*/ 6580633 h 6857985"/>
                <a:gd name="connsiteX8990" fmla="*/ 2073511 w 6868353"/>
                <a:gd name="connsiteY8990" fmla="*/ 6565131 h 6857985"/>
                <a:gd name="connsiteX8991" fmla="*/ 2062143 w 6868353"/>
                <a:gd name="connsiteY8991" fmla="*/ 6558109 h 6857985"/>
                <a:gd name="connsiteX8992" fmla="*/ 2053535 w 6868353"/>
                <a:gd name="connsiteY8992" fmla="*/ 6553409 h 6857985"/>
                <a:gd name="connsiteX8993" fmla="*/ 2048835 w 6868353"/>
                <a:gd name="connsiteY8993" fmla="*/ 6560473 h 6857985"/>
                <a:gd name="connsiteX8994" fmla="*/ 1987591 w 6868353"/>
                <a:gd name="connsiteY8994" fmla="*/ 6525575 h 6857985"/>
                <a:gd name="connsiteX8995" fmla="*/ 1988186 w 6868353"/>
                <a:gd name="connsiteY8995" fmla="*/ 6548383 h 6857985"/>
                <a:gd name="connsiteX8996" fmla="*/ 2041771 w 6868353"/>
                <a:gd name="connsiteY8996" fmla="*/ 6566843 h 6857985"/>
                <a:gd name="connsiteX8997" fmla="*/ 2047108 w 6868353"/>
                <a:gd name="connsiteY8997" fmla="*/ 6573880 h 6857985"/>
                <a:gd name="connsiteX8998" fmla="*/ 2082501 w 6868353"/>
                <a:gd name="connsiteY8998" fmla="*/ 6591109 h 6857985"/>
                <a:gd name="connsiteX8999" fmla="*/ 2111325 w 6868353"/>
                <a:gd name="connsiteY8999" fmla="*/ 6593020 h 6857985"/>
                <a:gd name="connsiteX9000" fmla="*/ 2196650 w 6868353"/>
                <a:gd name="connsiteY9000" fmla="*/ 6627790 h 6857985"/>
                <a:gd name="connsiteX9001" fmla="*/ 2152055 w 6868353"/>
                <a:gd name="connsiteY9001" fmla="*/ 6622269 h 6857985"/>
                <a:gd name="connsiteX9002" fmla="*/ 2097507 w 6868353"/>
                <a:gd name="connsiteY9002" fmla="*/ 6601882 h 6857985"/>
                <a:gd name="connsiteX9003" fmla="*/ 2029879 w 6868353"/>
                <a:gd name="connsiteY9003" fmla="*/ 6571686 h 6857985"/>
                <a:gd name="connsiteX9004" fmla="*/ 1958937 w 6868353"/>
                <a:gd name="connsiteY9004" fmla="*/ 6537779 h 6857985"/>
                <a:gd name="connsiteX9005" fmla="*/ 1924606 w 6868353"/>
                <a:gd name="connsiteY9005" fmla="*/ 6522546 h 6857985"/>
                <a:gd name="connsiteX9006" fmla="*/ 1892668 w 6868353"/>
                <a:gd name="connsiteY9006" fmla="*/ 6509394 h 6857985"/>
                <a:gd name="connsiteX9007" fmla="*/ 1672085 w 6868353"/>
                <a:gd name="connsiteY9007" fmla="*/ 6395358 h 6857985"/>
                <a:gd name="connsiteX9008" fmla="*/ 1609737 w 6868353"/>
                <a:gd name="connsiteY9008" fmla="*/ 6358068 h 6857985"/>
                <a:gd name="connsiteX9009" fmla="*/ 1550461 w 6868353"/>
                <a:gd name="connsiteY9009" fmla="*/ 6319419 h 6857985"/>
                <a:gd name="connsiteX9010" fmla="*/ 1446916 w 6868353"/>
                <a:gd name="connsiteY9010" fmla="*/ 6251154 h 6857985"/>
                <a:gd name="connsiteX9011" fmla="*/ 1383464 w 6868353"/>
                <a:gd name="connsiteY9011" fmla="*/ 6197342 h 6857985"/>
                <a:gd name="connsiteX9012" fmla="*/ 1471748 w 6868353"/>
                <a:gd name="connsiteY9012" fmla="*/ 6265212 h 6857985"/>
                <a:gd name="connsiteX9013" fmla="*/ 1508910 w 6868353"/>
                <a:gd name="connsiteY9013" fmla="*/ 6279907 h 6857985"/>
                <a:gd name="connsiteX9014" fmla="*/ 1606339 w 6868353"/>
                <a:gd name="connsiteY9014" fmla="*/ 6347536 h 6857985"/>
                <a:gd name="connsiteX9015" fmla="*/ 1652747 w 6868353"/>
                <a:gd name="connsiteY9015" fmla="*/ 6375411 h 6857985"/>
                <a:gd name="connsiteX9016" fmla="*/ 1697653 w 6868353"/>
                <a:gd name="connsiteY9016" fmla="*/ 6400766 h 6857985"/>
                <a:gd name="connsiteX9017" fmla="*/ 1741031 w 6868353"/>
                <a:gd name="connsiteY9017" fmla="*/ 6424847 h 6857985"/>
                <a:gd name="connsiteX9018" fmla="*/ 1762294 w 6868353"/>
                <a:gd name="connsiteY9018" fmla="*/ 6436570 h 6857985"/>
                <a:gd name="connsiteX9019" fmla="*/ 1783757 w 6868353"/>
                <a:gd name="connsiteY9019" fmla="*/ 6447528 h 6857985"/>
                <a:gd name="connsiteX9020" fmla="*/ 1867935 w 6868353"/>
                <a:gd name="connsiteY9020" fmla="*/ 6492915 h 6857985"/>
                <a:gd name="connsiteX9021" fmla="*/ 1897892 w 6868353"/>
                <a:gd name="connsiteY9021" fmla="*/ 6501721 h 6857985"/>
                <a:gd name="connsiteX9022" fmla="*/ 1968705 w 6868353"/>
                <a:gd name="connsiteY9022" fmla="*/ 6532569 h 6857985"/>
                <a:gd name="connsiteX9023" fmla="*/ 1968323 w 6868353"/>
                <a:gd name="connsiteY9023" fmla="*/ 6509904 h 6857985"/>
                <a:gd name="connsiteX9024" fmla="*/ 1924691 w 6868353"/>
                <a:gd name="connsiteY9024" fmla="*/ 6486559 h 6857985"/>
                <a:gd name="connsiteX9025" fmla="*/ 1877519 w 6868353"/>
                <a:gd name="connsiteY9025" fmla="*/ 6460439 h 6857985"/>
                <a:gd name="connsiteX9026" fmla="*/ 1800377 w 6868353"/>
                <a:gd name="connsiteY9026" fmla="*/ 6421011 h 6857985"/>
                <a:gd name="connsiteX9027" fmla="*/ 1851102 w 6868353"/>
                <a:gd name="connsiteY9027" fmla="*/ 6447853 h 6857985"/>
                <a:gd name="connsiteX9028" fmla="*/ 1815738 w 6868353"/>
                <a:gd name="connsiteY9028" fmla="*/ 6448943 h 6857985"/>
                <a:gd name="connsiteX9029" fmla="*/ 1778179 w 6868353"/>
                <a:gd name="connsiteY9029" fmla="*/ 6423673 h 6857985"/>
                <a:gd name="connsiteX9030" fmla="*/ 1744754 w 6868353"/>
                <a:gd name="connsiteY9030" fmla="*/ 6401502 h 6857985"/>
                <a:gd name="connsiteX9031" fmla="*/ 1675186 w 6868353"/>
                <a:gd name="connsiteY9031" fmla="*/ 6351967 h 6857985"/>
                <a:gd name="connsiteX9032" fmla="*/ 1654516 w 6868353"/>
                <a:gd name="connsiteY9032" fmla="*/ 6344874 h 6857985"/>
                <a:gd name="connsiteX9033" fmla="*/ 1624149 w 6868353"/>
                <a:gd name="connsiteY9033" fmla="*/ 6328480 h 6857985"/>
                <a:gd name="connsiteX9034" fmla="*/ 1545266 w 6868353"/>
                <a:gd name="connsiteY9034" fmla="*/ 6275914 h 6857985"/>
                <a:gd name="connsiteX9035" fmla="*/ 1501039 w 6868353"/>
                <a:gd name="connsiteY9035" fmla="*/ 6245463 h 6857985"/>
                <a:gd name="connsiteX9036" fmla="*/ 1458001 w 6868353"/>
                <a:gd name="connsiteY9036" fmla="*/ 6213935 h 6857985"/>
                <a:gd name="connsiteX9037" fmla="*/ 1380661 w 6868353"/>
                <a:gd name="connsiteY9037" fmla="*/ 6162841 h 6857985"/>
                <a:gd name="connsiteX9038" fmla="*/ 1401783 w 6868353"/>
                <a:gd name="connsiteY9038" fmla="*/ 6171109 h 6857985"/>
                <a:gd name="connsiteX9039" fmla="*/ 1367268 w 6868353"/>
                <a:gd name="connsiteY9039" fmla="*/ 6142795 h 6857985"/>
                <a:gd name="connsiteX9040" fmla="*/ 1335613 w 6868353"/>
                <a:gd name="connsiteY9040" fmla="*/ 6115401 h 6857985"/>
                <a:gd name="connsiteX9041" fmla="*/ 1277908 w 6868353"/>
                <a:gd name="connsiteY9041" fmla="*/ 6067040 h 6857985"/>
                <a:gd name="connsiteX9042" fmla="*/ 1251845 w 6868353"/>
                <a:gd name="connsiteY9042" fmla="*/ 6046215 h 6857985"/>
                <a:gd name="connsiteX9043" fmla="*/ 1228316 w 6868353"/>
                <a:gd name="connsiteY9043" fmla="*/ 6026947 h 6857985"/>
                <a:gd name="connsiteX9044" fmla="*/ 1186722 w 6868353"/>
                <a:gd name="connsiteY9044" fmla="*/ 5995632 h 6857985"/>
                <a:gd name="connsiteX9045" fmla="*/ 1146487 w 6868353"/>
                <a:gd name="connsiteY9045" fmla="*/ 5952042 h 6857985"/>
                <a:gd name="connsiteX9046" fmla="*/ 1201106 w 6868353"/>
                <a:gd name="connsiteY9046" fmla="*/ 6010185 h 6857985"/>
                <a:gd name="connsiteX9047" fmla="*/ 1250712 w 6868353"/>
                <a:gd name="connsiteY9047" fmla="*/ 6055431 h 6857985"/>
                <a:gd name="connsiteX9048" fmla="*/ 1247952 w 6868353"/>
                <a:gd name="connsiteY9048" fmla="*/ 6060684 h 6857985"/>
                <a:gd name="connsiteX9049" fmla="*/ 1172282 w 6868353"/>
                <a:gd name="connsiteY9049" fmla="*/ 5998364 h 6857985"/>
                <a:gd name="connsiteX9050" fmla="*/ 1155789 w 6868353"/>
                <a:gd name="connsiteY9050" fmla="*/ 5974311 h 6857985"/>
                <a:gd name="connsiteX9051" fmla="*/ 1135884 w 6868353"/>
                <a:gd name="connsiteY9051" fmla="*/ 5954123 h 6857985"/>
                <a:gd name="connsiteX9052" fmla="*/ 1124331 w 6868353"/>
                <a:gd name="connsiteY9052" fmla="*/ 5943123 h 6857985"/>
                <a:gd name="connsiteX9053" fmla="*/ 1112623 w 6868353"/>
                <a:gd name="connsiteY9053" fmla="*/ 5931528 h 6857985"/>
                <a:gd name="connsiteX9054" fmla="*/ 1042390 w 6868353"/>
                <a:gd name="connsiteY9054" fmla="*/ 5872422 h 6857985"/>
                <a:gd name="connsiteX9055" fmla="*/ 1069996 w 6868353"/>
                <a:gd name="connsiteY9055" fmla="*/ 5903497 h 6857985"/>
                <a:gd name="connsiteX9056" fmla="*/ 995360 w 6868353"/>
                <a:gd name="connsiteY9056" fmla="*/ 5829922 h 6857985"/>
                <a:gd name="connsiteX9057" fmla="*/ 1048152 w 6868353"/>
                <a:gd name="connsiteY9057" fmla="*/ 5874050 h 6857985"/>
                <a:gd name="connsiteX9058" fmla="*/ 1026138 w 6868353"/>
                <a:gd name="connsiteY9058" fmla="*/ 5845339 h 6857985"/>
                <a:gd name="connsiteX9059" fmla="*/ 1008668 w 6868353"/>
                <a:gd name="connsiteY9059" fmla="*/ 5825449 h 6857985"/>
                <a:gd name="connsiteX9060" fmla="*/ 988522 w 6868353"/>
                <a:gd name="connsiteY9060" fmla="*/ 5801877 h 6857985"/>
                <a:gd name="connsiteX9061" fmla="*/ 940572 w 6868353"/>
                <a:gd name="connsiteY9061" fmla="*/ 5747867 h 6857985"/>
                <a:gd name="connsiteX9062" fmla="*/ 887129 w 6868353"/>
                <a:gd name="connsiteY9062" fmla="*/ 5687940 h 6857985"/>
                <a:gd name="connsiteX9063" fmla="*/ 833997 w 6868353"/>
                <a:gd name="connsiteY9063" fmla="*/ 5625932 h 6857985"/>
                <a:gd name="connsiteX9064" fmla="*/ 808344 w 6868353"/>
                <a:gd name="connsiteY9064" fmla="*/ 5596216 h 6857985"/>
                <a:gd name="connsiteX9065" fmla="*/ 796042 w 6868353"/>
                <a:gd name="connsiteY9065" fmla="*/ 5581918 h 6857985"/>
                <a:gd name="connsiteX9066" fmla="*/ 784659 w 6868353"/>
                <a:gd name="connsiteY9066" fmla="*/ 5567732 h 6857985"/>
                <a:gd name="connsiteX9067" fmla="*/ 715629 w 6868353"/>
                <a:gd name="connsiteY9067" fmla="*/ 5483030 h 6857985"/>
                <a:gd name="connsiteX9068" fmla="*/ 731400 w 6868353"/>
                <a:gd name="connsiteY9068" fmla="*/ 5508428 h 6857985"/>
                <a:gd name="connsiteX9069" fmla="*/ 690429 w 6868353"/>
                <a:gd name="connsiteY9069" fmla="*/ 5459501 h 6857985"/>
                <a:gd name="connsiteX9070" fmla="*/ 645084 w 6868353"/>
                <a:gd name="connsiteY9070" fmla="*/ 5373921 h 6857985"/>
                <a:gd name="connsiteX9071" fmla="*/ 647675 w 6868353"/>
                <a:gd name="connsiteY9071" fmla="*/ 5387894 h 6857985"/>
                <a:gd name="connsiteX9072" fmla="*/ 602641 w 6868353"/>
                <a:gd name="connsiteY9072" fmla="*/ 5325914 h 6857985"/>
                <a:gd name="connsiteX9073" fmla="*/ 554577 w 6868353"/>
                <a:gd name="connsiteY9073" fmla="*/ 5242968 h 6857985"/>
                <a:gd name="connsiteX9074" fmla="*/ 530369 w 6868353"/>
                <a:gd name="connsiteY9074" fmla="*/ 5200085 h 6857985"/>
                <a:gd name="connsiteX9075" fmla="*/ 518533 w 6868353"/>
                <a:gd name="connsiteY9075" fmla="*/ 5179317 h 6857985"/>
                <a:gd name="connsiteX9076" fmla="*/ 507703 w 6868353"/>
                <a:gd name="connsiteY9076" fmla="*/ 5158987 h 6857985"/>
                <a:gd name="connsiteX9077" fmla="*/ 468006 w 6868353"/>
                <a:gd name="connsiteY9077" fmla="*/ 5092250 h 6857985"/>
                <a:gd name="connsiteX9078" fmla="*/ 466194 w 6868353"/>
                <a:gd name="connsiteY9078" fmla="*/ 5070987 h 6857985"/>
                <a:gd name="connsiteX9079" fmla="*/ 399429 w 6868353"/>
                <a:gd name="connsiteY9079" fmla="*/ 4959556 h 6857985"/>
                <a:gd name="connsiteX9080" fmla="*/ 366061 w 6868353"/>
                <a:gd name="connsiteY9080" fmla="*/ 4896670 h 6857985"/>
                <a:gd name="connsiteX9081" fmla="*/ 335297 w 6868353"/>
                <a:gd name="connsiteY9081" fmla="*/ 4829975 h 6857985"/>
                <a:gd name="connsiteX9082" fmla="*/ 279108 w 6868353"/>
                <a:gd name="connsiteY9082" fmla="*/ 4692552 h 6857985"/>
                <a:gd name="connsiteX9083" fmla="*/ 255253 w 6868353"/>
                <a:gd name="connsiteY9083" fmla="*/ 4624315 h 6857985"/>
                <a:gd name="connsiteX9084" fmla="*/ 234244 w 6868353"/>
                <a:gd name="connsiteY9084" fmla="*/ 4558456 h 6857985"/>
                <a:gd name="connsiteX9085" fmla="*/ 224744 w 6868353"/>
                <a:gd name="connsiteY9085" fmla="*/ 4557465 h 6857985"/>
                <a:gd name="connsiteX9086" fmla="*/ 192622 w 6868353"/>
                <a:gd name="connsiteY9086" fmla="*/ 4439408 h 6857985"/>
                <a:gd name="connsiteX9087" fmla="*/ 175860 w 6868353"/>
                <a:gd name="connsiteY9087" fmla="*/ 4377428 h 6857985"/>
                <a:gd name="connsiteX9088" fmla="*/ 158800 w 6868353"/>
                <a:gd name="connsiteY9088" fmla="*/ 4313325 h 6857985"/>
                <a:gd name="connsiteX9089" fmla="*/ 141005 w 6868353"/>
                <a:gd name="connsiteY9089" fmla="*/ 4247168 h 6857985"/>
                <a:gd name="connsiteX9090" fmla="*/ 125022 w 6868353"/>
                <a:gd name="connsiteY9090" fmla="*/ 4178407 h 6857985"/>
                <a:gd name="connsiteX9091" fmla="*/ 94032 w 6868353"/>
                <a:gd name="connsiteY9091" fmla="*/ 4033905 h 6857985"/>
                <a:gd name="connsiteX9092" fmla="*/ 106462 w 6868353"/>
                <a:gd name="connsiteY9092" fmla="*/ 4050512 h 6857985"/>
                <a:gd name="connsiteX9093" fmla="*/ 116173 w 6868353"/>
                <a:gd name="connsiteY9093" fmla="*/ 4100430 h 6857985"/>
                <a:gd name="connsiteX9094" fmla="*/ 139150 w 6868353"/>
                <a:gd name="connsiteY9094" fmla="*/ 4159224 h 6857985"/>
                <a:gd name="connsiteX9095" fmla="*/ 140609 w 6868353"/>
                <a:gd name="connsiteY9095" fmla="*/ 4204867 h 6857985"/>
                <a:gd name="connsiteX9096" fmla="*/ 160018 w 6868353"/>
                <a:gd name="connsiteY9096" fmla="*/ 4276828 h 6857985"/>
                <a:gd name="connsiteX9097" fmla="*/ 161915 w 6868353"/>
                <a:gd name="connsiteY9097" fmla="*/ 4249957 h 6857985"/>
                <a:gd name="connsiteX9098" fmla="*/ 161023 w 6868353"/>
                <a:gd name="connsiteY9098" fmla="*/ 4218698 h 6857985"/>
                <a:gd name="connsiteX9099" fmla="*/ 142123 w 6868353"/>
                <a:gd name="connsiteY9099" fmla="*/ 4145152 h 6857985"/>
                <a:gd name="connsiteX9100" fmla="*/ 163727 w 6868353"/>
                <a:gd name="connsiteY9100" fmla="*/ 4221856 h 6857985"/>
                <a:gd name="connsiteX9101" fmla="*/ 167068 w 6868353"/>
                <a:gd name="connsiteY9101" fmla="*/ 4247183 h 6857985"/>
                <a:gd name="connsiteX9102" fmla="*/ 170013 w 6868353"/>
                <a:gd name="connsiteY9102" fmla="*/ 4270613 h 6857985"/>
                <a:gd name="connsiteX9103" fmla="*/ 170282 w 6868353"/>
                <a:gd name="connsiteY9103" fmla="*/ 4303924 h 6857985"/>
                <a:gd name="connsiteX9104" fmla="*/ 183590 w 6868353"/>
                <a:gd name="connsiteY9104" fmla="*/ 4342418 h 6857985"/>
                <a:gd name="connsiteX9105" fmla="*/ 185388 w 6868353"/>
                <a:gd name="connsiteY9105" fmla="*/ 4393596 h 6857985"/>
                <a:gd name="connsiteX9106" fmla="*/ 198993 w 6868353"/>
                <a:gd name="connsiteY9106" fmla="*/ 4399244 h 6857985"/>
                <a:gd name="connsiteX9107" fmla="*/ 209002 w 6868353"/>
                <a:gd name="connsiteY9107" fmla="*/ 4439578 h 6857985"/>
                <a:gd name="connsiteX9108" fmla="*/ 213192 w 6868353"/>
                <a:gd name="connsiteY9108" fmla="*/ 4483862 h 6857985"/>
                <a:gd name="connsiteX9109" fmla="*/ 233267 w 6868353"/>
                <a:gd name="connsiteY9109" fmla="*/ 4548248 h 6857985"/>
                <a:gd name="connsiteX9110" fmla="*/ 242611 w 6868353"/>
                <a:gd name="connsiteY9110" fmla="*/ 4576903 h 6857985"/>
                <a:gd name="connsiteX9111" fmla="*/ 252620 w 6868353"/>
                <a:gd name="connsiteY9111" fmla="*/ 4603291 h 6857985"/>
                <a:gd name="connsiteX9112" fmla="*/ 289131 w 6868353"/>
                <a:gd name="connsiteY9112" fmla="*/ 4696233 h 6857985"/>
                <a:gd name="connsiteX9113" fmla="*/ 306474 w 6868353"/>
                <a:gd name="connsiteY9113" fmla="*/ 4739554 h 6857985"/>
                <a:gd name="connsiteX9114" fmla="*/ 325331 w 6868353"/>
                <a:gd name="connsiteY9114" fmla="*/ 4783710 h 6857985"/>
                <a:gd name="connsiteX9115" fmla="*/ 366089 w 6868353"/>
                <a:gd name="connsiteY9115" fmla="*/ 4886321 h 6857985"/>
                <a:gd name="connsiteX9116" fmla="*/ 402119 w 6868353"/>
                <a:gd name="connsiteY9116" fmla="*/ 4952987 h 6857985"/>
                <a:gd name="connsiteX9117" fmla="*/ 431948 w 6868353"/>
                <a:gd name="connsiteY9117" fmla="*/ 4980367 h 6857985"/>
                <a:gd name="connsiteX9118" fmla="*/ 453156 w 6868353"/>
                <a:gd name="connsiteY9118" fmla="*/ 5038029 h 6857985"/>
                <a:gd name="connsiteX9119" fmla="*/ 477025 w 6868353"/>
                <a:gd name="connsiteY9119" fmla="*/ 5084436 h 6857985"/>
                <a:gd name="connsiteX9120" fmla="*/ 491635 w 6868353"/>
                <a:gd name="connsiteY9120" fmla="*/ 5086701 h 6857985"/>
                <a:gd name="connsiteX9121" fmla="*/ 470484 w 6868353"/>
                <a:gd name="connsiteY9121" fmla="*/ 5048717 h 6857985"/>
                <a:gd name="connsiteX9122" fmla="*/ 457219 w 6868353"/>
                <a:gd name="connsiteY9122" fmla="*/ 5030723 h 6857985"/>
                <a:gd name="connsiteX9123" fmla="*/ 442410 w 6868353"/>
                <a:gd name="connsiteY9123" fmla="*/ 5001333 h 6857985"/>
                <a:gd name="connsiteX9124" fmla="*/ 405800 w 6868353"/>
                <a:gd name="connsiteY9124" fmla="*/ 4921034 h 6857985"/>
                <a:gd name="connsiteX9125" fmla="*/ 441235 w 6868353"/>
                <a:gd name="connsiteY9125" fmla="*/ 4972920 h 6857985"/>
                <a:gd name="connsiteX9126" fmla="*/ 392719 w 6868353"/>
                <a:gd name="connsiteY9126" fmla="*/ 4869729 h 6857985"/>
                <a:gd name="connsiteX9127" fmla="*/ 343183 w 6868353"/>
                <a:gd name="connsiteY9127" fmla="*/ 4761370 h 6857985"/>
                <a:gd name="connsiteX9128" fmla="*/ 328955 w 6868353"/>
                <a:gd name="connsiteY9128" fmla="*/ 4750426 h 6857985"/>
                <a:gd name="connsiteX9129" fmla="*/ 329196 w 6868353"/>
                <a:gd name="connsiteY9129" fmla="*/ 4736312 h 6857985"/>
                <a:gd name="connsiteX9130" fmla="*/ 319158 w 6868353"/>
                <a:gd name="connsiteY9130" fmla="*/ 4702406 h 6857985"/>
                <a:gd name="connsiteX9131" fmla="*/ 304081 w 6868353"/>
                <a:gd name="connsiteY9131" fmla="*/ 4663827 h 6857985"/>
                <a:gd name="connsiteX9132" fmla="*/ 315817 w 6868353"/>
                <a:gd name="connsiteY9132" fmla="*/ 4710857 h 6857985"/>
                <a:gd name="connsiteX9133" fmla="*/ 294100 w 6868353"/>
                <a:gd name="connsiteY9133" fmla="*/ 4670311 h 6857985"/>
                <a:gd name="connsiteX9134" fmla="*/ 287531 w 6868353"/>
                <a:gd name="connsiteY9134" fmla="*/ 4620067 h 6857985"/>
                <a:gd name="connsiteX9135" fmla="*/ 262558 w 6868353"/>
                <a:gd name="connsiteY9135" fmla="*/ 4564600 h 6857985"/>
                <a:gd name="connsiteX9136" fmla="*/ 253384 w 6868353"/>
                <a:gd name="connsiteY9136" fmla="*/ 4513535 h 6857985"/>
                <a:gd name="connsiteX9137" fmla="*/ 220455 w 6868353"/>
                <a:gd name="connsiteY9137" fmla="*/ 4421301 h 6857985"/>
                <a:gd name="connsiteX9138" fmla="*/ 216547 w 6868353"/>
                <a:gd name="connsiteY9138" fmla="*/ 4409565 h 6857985"/>
                <a:gd name="connsiteX9139" fmla="*/ 213164 w 6868353"/>
                <a:gd name="connsiteY9139" fmla="*/ 4397673 h 6857985"/>
                <a:gd name="connsiteX9140" fmla="*/ 206510 w 6868353"/>
                <a:gd name="connsiteY9140" fmla="*/ 4373804 h 6857985"/>
                <a:gd name="connsiteX9141" fmla="*/ 193585 w 6868353"/>
                <a:gd name="connsiteY9141" fmla="*/ 4325868 h 6857985"/>
                <a:gd name="connsiteX9142" fmla="*/ 181070 w 6868353"/>
                <a:gd name="connsiteY9142" fmla="*/ 4277918 h 6857985"/>
                <a:gd name="connsiteX9143" fmla="*/ 169489 w 6868353"/>
                <a:gd name="connsiteY9143" fmla="*/ 4230109 h 6857985"/>
                <a:gd name="connsiteX9144" fmla="*/ 149046 w 6868353"/>
                <a:gd name="connsiteY9144" fmla="*/ 4135822 h 6857985"/>
                <a:gd name="connsiteX9145" fmla="*/ 158447 w 6868353"/>
                <a:gd name="connsiteY9145" fmla="*/ 4137847 h 6857985"/>
                <a:gd name="connsiteX9146" fmla="*/ 146908 w 6868353"/>
                <a:gd name="connsiteY9146" fmla="*/ 4087886 h 6857985"/>
                <a:gd name="connsiteX9147" fmla="*/ 136630 w 6868353"/>
                <a:gd name="connsiteY9147" fmla="*/ 4041295 h 6857985"/>
                <a:gd name="connsiteX9148" fmla="*/ 143893 w 6868353"/>
                <a:gd name="connsiteY9148" fmla="*/ 4013689 h 6857985"/>
                <a:gd name="connsiteX9149" fmla="*/ 156493 w 6868353"/>
                <a:gd name="connsiteY9149" fmla="*/ 4059515 h 6857985"/>
                <a:gd name="connsiteX9150" fmla="*/ 174756 w 6868353"/>
                <a:gd name="connsiteY9150" fmla="*/ 4130754 h 6857985"/>
                <a:gd name="connsiteX9151" fmla="*/ 168328 w 6868353"/>
                <a:gd name="connsiteY9151" fmla="*/ 4083172 h 6857985"/>
                <a:gd name="connsiteX9152" fmla="*/ 158659 w 6868353"/>
                <a:gd name="connsiteY9152" fmla="*/ 4036708 h 6857985"/>
                <a:gd name="connsiteX9153" fmla="*/ 138188 w 6868353"/>
                <a:gd name="connsiteY9153" fmla="*/ 3978961 h 6857985"/>
                <a:gd name="connsiteX9154" fmla="*/ 134747 w 6868353"/>
                <a:gd name="connsiteY9154" fmla="*/ 3900885 h 6857985"/>
                <a:gd name="connsiteX9155" fmla="*/ 126451 w 6868353"/>
                <a:gd name="connsiteY9155" fmla="*/ 3879663 h 6857985"/>
                <a:gd name="connsiteX9156" fmla="*/ 121496 w 6868353"/>
                <a:gd name="connsiteY9156" fmla="*/ 3911687 h 6857985"/>
                <a:gd name="connsiteX9157" fmla="*/ 136376 w 6868353"/>
                <a:gd name="connsiteY9157" fmla="*/ 3985842 h 6857985"/>
                <a:gd name="connsiteX9158" fmla="*/ 130783 w 6868353"/>
                <a:gd name="connsiteY9158" fmla="*/ 3969618 h 6857985"/>
                <a:gd name="connsiteX9159" fmla="*/ 134634 w 6868353"/>
                <a:gd name="connsiteY9159" fmla="*/ 4011155 h 6857985"/>
                <a:gd name="connsiteX9160" fmla="*/ 119500 w 6868353"/>
                <a:gd name="connsiteY9160" fmla="*/ 3918227 h 6857985"/>
                <a:gd name="connsiteX9161" fmla="*/ 130274 w 6868353"/>
                <a:gd name="connsiteY9161" fmla="*/ 3836116 h 6857985"/>
                <a:gd name="connsiteX9162" fmla="*/ 115267 w 6868353"/>
                <a:gd name="connsiteY9162" fmla="*/ 3750791 h 6857985"/>
                <a:gd name="connsiteX9163" fmla="*/ 113795 w 6868353"/>
                <a:gd name="connsiteY9163" fmla="*/ 3736591 h 6857985"/>
                <a:gd name="connsiteX9164" fmla="*/ 112875 w 6868353"/>
                <a:gd name="connsiteY9164" fmla="*/ 3721641 h 6857985"/>
                <a:gd name="connsiteX9165" fmla="*/ 111006 w 6868353"/>
                <a:gd name="connsiteY9165" fmla="*/ 3689561 h 6857985"/>
                <a:gd name="connsiteX9166" fmla="*/ 105924 w 6868353"/>
                <a:gd name="connsiteY9166" fmla="*/ 3616935 h 6857985"/>
                <a:gd name="connsiteX9167" fmla="*/ 114885 w 6868353"/>
                <a:gd name="connsiteY9167" fmla="*/ 3620347 h 6857985"/>
                <a:gd name="connsiteX9168" fmla="*/ 104564 w 6868353"/>
                <a:gd name="connsiteY9168" fmla="*/ 3593505 h 6857985"/>
                <a:gd name="connsiteX9169" fmla="*/ 104876 w 6868353"/>
                <a:gd name="connsiteY9169" fmla="*/ 3562133 h 6857985"/>
                <a:gd name="connsiteX9170" fmla="*/ 108175 w 6868353"/>
                <a:gd name="connsiteY9170" fmla="*/ 3533536 h 6857985"/>
                <a:gd name="connsiteX9171" fmla="*/ 99553 w 6868353"/>
                <a:gd name="connsiteY9171" fmla="*/ 3541647 h 6857985"/>
                <a:gd name="connsiteX9172" fmla="*/ 105017 w 6868353"/>
                <a:gd name="connsiteY9172" fmla="*/ 3437409 h 6857985"/>
                <a:gd name="connsiteX9173" fmla="*/ 106405 w 6868353"/>
                <a:gd name="connsiteY9173" fmla="*/ 3391356 h 6857985"/>
                <a:gd name="connsiteX9174" fmla="*/ 109137 w 6868353"/>
                <a:gd name="connsiteY9174" fmla="*/ 3347185 h 6857985"/>
                <a:gd name="connsiteX9175" fmla="*/ 116003 w 6868353"/>
                <a:gd name="connsiteY9175" fmla="*/ 3258010 h 6857985"/>
                <a:gd name="connsiteX9176" fmla="*/ 121284 w 6868353"/>
                <a:gd name="connsiteY9176" fmla="*/ 3209889 h 6857985"/>
                <a:gd name="connsiteX9177" fmla="*/ 130401 w 6868353"/>
                <a:gd name="connsiteY9177" fmla="*/ 3157494 h 6857985"/>
                <a:gd name="connsiteX9178" fmla="*/ 121001 w 6868353"/>
                <a:gd name="connsiteY9178" fmla="*/ 3164602 h 6857985"/>
                <a:gd name="connsiteX9179" fmla="*/ 123096 w 6868353"/>
                <a:gd name="connsiteY9179" fmla="*/ 3141214 h 6857985"/>
                <a:gd name="connsiteX9180" fmla="*/ 138980 w 6868353"/>
                <a:gd name="connsiteY9180" fmla="*/ 3037625 h 6857985"/>
                <a:gd name="connsiteX9181" fmla="*/ 145181 w 6868353"/>
                <a:gd name="connsiteY9181" fmla="*/ 2971469 h 6857985"/>
                <a:gd name="connsiteX9182" fmla="*/ 174699 w 6868353"/>
                <a:gd name="connsiteY9182" fmla="*/ 2888877 h 6857985"/>
                <a:gd name="connsiteX9183" fmla="*/ 171188 w 6868353"/>
                <a:gd name="connsiteY9183" fmla="*/ 2878358 h 6857985"/>
                <a:gd name="connsiteX9184" fmla="*/ 170763 w 6868353"/>
                <a:gd name="connsiteY9184" fmla="*/ 2860265 h 6857985"/>
                <a:gd name="connsiteX9185" fmla="*/ 182995 w 6868353"/>
                <a:gd name="connsiteY9185" fmla="*/ 2842653 h 6857985"/>
                <a:gd name="connsiteX9186" fmla="*/ 183349 w 6868353"/>
                <a:gd name="connsiteY9186" fmla="*/ 2825354 h 6857985"/>
                <a:gd name="connsiteX9187" fmla="*/ 165667 w 6868353"/>
                <a:gd name="connsiteY9187" fmla="*/ 2872398 h 6857985"/>
                <a:gd name="connsiteX9188" fmla="*/ 160768 w 6868353"/>
                <a:gd name="connsiteY9188" fmla="*/ 2898348 h 6857985"/>
                <a:gd name="connsiteX9189" fmla="*/ 140368 w 6868353"/>
                <a:gd name="connsiteY9189" fmla="*/ 2943028 h 6857985"/>
                <a:gd name="connsiteX9190" fmla="*/ 154695 w 6868353"/>
                <a:gd name="connsiteY9190" fmla="*/ 2866735 h 6857985"/>
                <a:gd name="connsiteX9191" fmla="*/ 125149 w 6868353"/>
                <a:gd name="connsiteY9191" fmla="*/ 2958898 h 6857985"/>
                <a:gd name="connsiteX9192" fmla="*/ 121369 w 6868353"/>
                <a:gd name="connsiteY9192" fmla="*/ 3004214 h 6857985"/>
                <a:gd name="connsiteX9193" fmla="*/ 112988 w 6868353"/>
                <a:gd name="connsiteY9193" fmla="*/ 3061126 h 6857985"/>
                <a:gd name="connsiteX9194" fmla="*/ 128320 w 6868353"/>
                <a:gd name="connsiteY9194" fmla="*/ 3053581 h 6857985"/>
                <a:gd name="connsiteX9195" fmla="*/ 120364 w 6868353"/>
                <a:gd name="connsiteY9195" fmla="*/ 3106798 h 6857985"/>
                <a:gd name="connsiteX9196" fmla="*/ 106419 w 6868353"/>
                <a:gd name="connsiteY9196" fmla="*/ 3131671 h 6857985"/>
                <a:gd name="connsiteX9197" fmla="*/ 111969 w 6868353"/>
                <a:gd name="connsiteY9197" fmla="*/ 3200531 h 6857985"/>
                <a:gd name="connsiteX9198" fmla="*/ 103559 w 6868353"/>
                <a:gd name="connsiteY9198" fmla="*/ 3232569 h 6857985"/>
                <a:gd name="connsiteX9199" fmla="*/ 98250 w 6868353"/>
                <a:gd name="connsiteY9199" fmla="*/ 3269803 h 6857985"/>
                <a:gd name="connsiteX9200" fmla="*/ 87916 w 6868353"/>
                <a:gd name="connsiteY9200" fmla="*/ 3344538 h 6857985"/>
                <a:gd name="connsiteX9201" fmla="*/ 96495 w 6868353"/>
                <a:gd name="connsiteY9201" fmla="*/ 3348772 h 6857985"/>
                <a:gd name="connsiteX9202" fmla="*/ 90393 w 6868353"/>
                <a:gd name="connsiteY9202" fmla="*/ 3408783 h 6857985"/>
                <a:gd name="connsiteX9203" fmla="*/ 95830 w 6868353"/>
                <a:gd name="connsiteY9203" fmla="*/ 3477870 h 6857985"/>
                <a:gd name="connsiteX9204" fmla="*/ 85226 w 6868353"/>
                <a:gd name="connsiteY9204" fmla="*/ 3437989 h 6857985"/>
                <a:gd name="connsiteX9205" fmla="*/ 83145 w 6868353"/>
                <a:gd name="connsiteY9205" fmla="*/ 3404098 h 6857985"/>
                <a:gd name="connsiteX9206" fmla="*/ 82862 w 6868353"/>
                <a:gd name="connsiteY9206" fmla="*/ 3384632 h 6857985"/>
                <a:gd name="connsiteX9207" fmla="*/ 83796 w 6868353"/>
                <a:gd name="connsiteY9207" fmla="*/ 3363862 h 6857985"/>
                <a:gd name="connsiteX9208" fmla="*/ 91540 w 6868353"/>
                <a:gd name="connsiteY9208" fmla="*/ 3273285 h 6857985"/>
                <a:gd name="connsiteX9209" fmla="*/ 104635 w 6868353"/>
                <a:gd name="connsiteY9209" fmla="*/ 3184153 h 6857985"/>
                <a:gd name="connsiteX9210" fmla="*/ 92786 w 6868353"/>
                <a:gd name="connsiteY9210" fmla="*/ 3185822 h 6857985"/>
                <a:gd name="connsiteX9211" fmla="*/ 106277 w 6868353"/>
                <a:gd name="connsiteY9211" fmla="*/ 3081584 h 6857985"/>
                <a:gd name="connsiteX9212" fmla="*/ 112521 w 6868353"/>
                <a:gd name="connsiteY9212" fmla="*/ 3030858 h 6857985"/>
                <a:gd name="connsiteX9213" fmla="*/ 119727 w 6868353"/>
                <a:gd name="connsiteY9213" fmla="*/ 2982399 h 6857985"/>
                <a:gd name="connsiteX9214" fmla="*/ 141543 w 6868353"/>
                <a:gd name="connsiteY9214" fmla="*/ 2826869 h 6857985"/>
                <a:gd name="connsiteX9215" fmla="*/ 182075 w 6868353"/>
                <a:gd name="connsiteY9215" fmla="*/ 2710128 h 6857985"/>
                <a:gd name="connsiteX9216" fmla="*/ 179909 w 6868353"/>
                <a:gd name="connsiteY9216" fmla="*/ 2681148 h 6857985"/>
                <a:gd name="connsiteX9217" fmla="*/ 171485 w 6868353"/>
                <a:gd name="connsiteY9217" fmla="*/ 2704607 h 6857985"/>
                <a:gd name="connsiteX9218" fmla="*/ 165596 w 6868353"/>
                <a:gd name="connsiteY9218" fmla="*/ 2733460 h 6857985"/>
                <a:gd name="connsiteX9219" fmla="*/ 166743 w 6868353"/>
                <a:gd name="connsiteY9219" fmla="*/ 2698448 h 6857985"/>
                <a:gd name="connsiteX9220" fmla="*/ 183632 w 6868353"/>
                <a:gd name="connsiteY9220" fmla="*/ 2629050 h 6857985"/>
                <a:gd name="connsiteX9221" fmla="*/ 204103 w 6868353"/>
                <a:gd name="connsiteY9221" fmla="*/ 2594662 h 6857985"/>
                <a:gd name="connsiteX9222" fmla="*/ 191461 w 6868353"/>
                <a:gd name="connsiteY9222" fmla="*/ 2658243 h 6857985"/>
                <a:gd name="connsiteX9223" fmla="*/ 214693 w 6868353"/>
                <a:gd name="connsiteY9223" fmla="*/ 2612444 h 6857985"/>
                <a:gd name="connsiteX9224" fmla="*/ 228185 w 6868353"/>
                <a:gd name="connsiteY9224" fmla="*/ 2618517 h 6857985"/>
                <a:gd name="connsiteX9225" fmla="*/ 201838 w 6868353"/>
                <a:gd name="connsiteY9225" fmla="*/ 2652551 h 6857985"/>
                <a:gd name="connsiteX9226" fmla="*/ 183547 w 6868353"/>
                <a:gd name="connsiteY9226" fmla="*/ 2705329 h 6857985"/>
                <a:gd name="connsiteX9227" fmla="*/ 167776 w 6868353"/>
                <a:gd name="connsiteY9227" fmla="*/ 2760755 h 6857985"/>
                <a:gd name="connsiteX9228" fmla="*/ 144884 w 6868353"/>
                <a:gd name="connsiteY9228" fmla="*/ 2855734 h 6857985"/>
                <a:gd name="connsiteX9229" fmla="*/ 156875 w 6868353"/>
                <a:gd name="connsiteY9229" fmla="*/ 2855126 h 6857985"/>
                <a:gd name="connsiteX9230" fmla="*/ 184779 w 6868353"/>
                <a:gd name="connsiteY9230" fmla="*/ 2756450 h 6857985"/>
                <a:gd name="connsiteX9231" fmla="*/ 165737 w 6868353"/>
                <a:gd name="connsiteY9231" fmla="*/ 2808762 h 6857985"/>
                <a:gd name="connsiteX9232" fmla="*/ 189847 w 6868353"/>
                <a:gd name="connsiteY9232" fmla="*/ 2715849 h 6857985"/>
                <a:gd name="connsiteX9233" fmla="*/ 191192 w 6868353"/>
                <a:gd name="connsiteY9233" fmla="*/ 2738981 h 6857985"/>
                <a:gd name="connsiteX9234" fmla="*/ 205859 w 6868353"/>
                <a:gd name="connsiteY9234" fmla="*/ 2709973 h 6857985"/>
                <a:gd name="connsiteX9235" fmla="*/ 223343 w 6868353"/>
                <a:gd name="connsiteY9235" fmla="*/ 2687294 h 6857985"/>
                <a:gd name="connsiteX9236" fmla="*/ 219719 w 6868353"/>
                <a:gd name="connsiteY9236" fmla="*/ 2652963 h 6857985"/>
                <a:gd name="connsiteX9237" fmla="*/ 241322 w 6868353"/>
                <a:gd name="connsiteY9237" fmla="*/ 2601670 h 6857985"/>
                <a:gd name="connsiteX9238" fmla="*/ 256018 w 6868353"/>
                <a:gd name="connsiteY9238" fmla="*/ 2590826 h 6857985"/>
                <a:gd name="connsiteX9239" fmla="*/ 241620 w 6868353"/>
                <a:gd name="connsiteY9239" fmla="*/ 2624760 h 6857985"/>
                <a:gd name="connsiteX9240" fmla="*/ 267683 w 6868353"/>
                <a:gd name="connsiteY9240" fmla="*/ 2568189 h 6857985"/>
                <a:gd name="connsiteX9241" fmla="*/ 222210 w 6868353"/>
                <a:gd name="connsiteY9241" fmla="*/ 2618418 h 6857985"/>
                <a:gd name="connsiteX9242" fmla="*/ 240855 w 6868353"/>
                <a:gd name="connsiteY9242" fmla="*/ 2555518 h 6857985"/>
                <a:gd name="connsiteX9243" fmla="*/ 272355 w 6868353"/>
                <a:gd name="connsiteY9243" fmla="*/ 2539988 h 6857985"/>
                <a:gd name="connsiteX9244" fmla="*/ 304279 w 6868353"/>
                <a:gd name="connsiteY9244" fmla="*/ 2473463 h 6857985"/>
                <a:gd name="connsiteX9245" fmla="*/ 263153 w 6868353"/>
                <a:gd name="connsiteY9245" fmla="*/ 2499257 h 6857985"/>
                <a:gd name="connsiteX9246" fmla="*/ 237826 w 6868353"/>
                <a:gd name="connsiteY9246" fmla="*/ 2543824 h 6857985"/>
                <a:gd name="connsiteX9247" fmla="*/ 224773 w 6868353"/>
                <a:gd name="connsiteY9247" fmla="*/ 2583790 h 6857985"/>
                <a:gd name="connsiteX9248" fmla="*/ 233508 w 6868353"/>
                <a:gd name="connsiteY9248" fmla="*/ 2549275 h 6857985"/>
                <a:gd name="connsiteX9249" fmla="*/ 241903 w 6868353"/>
                <a:gd name="connsiteY9249" fmla="*/ 2509465 h 6857985"/>
                <a:gd name="connsiteX9250" fmla="*/ 291906 w 6868353"/>
                <a:gd name="connsiteY9250" fmla="*/ 2443733 h 6857985"/>
                <a:gd name="connsiteX9251" fmla="*/ 272836 w 6868353"/>
                <a:gd name="connsiteY9251" fmla="*/ 2436400 h 6857985"/>
                <a:gd name="connsiteX9252" fmla="*/ 294964 w 6868353"/>
                <a:gd name="connsiteY9252" fmla="*/ 2403527 h 6857985"/>
                <a:gd name="connsiteX9253" fmla="*/ 271576 w 6868353"/>
                <a:gd name="connsiteY9253" fmla="*/ 2430482 h 6857985"/>
                <a:gd name="connsiteX9254" fmla="*/ 266565 w 6868353"/>
                <a:gd name="connsiteY9254" fmla="*/ 2406868 h 6857985"/>
                <a:gd name="connsiteX9255" fmla="*/ 279773 w 6868353"/>
                <a:gd name="connsiteY9255" fmla="*/ 2378455 h 6857985"/>
                <a:gd name="connsiteX9256" fmla="*/ 286696 w 6868353"/>
                <a:gd name="connsiteY9256" fmla="*/ 2359258 h 6857985"/>
                <a:gd name="connsiteX9257" fmla="*/ 304845 w 6868353"/>
                <a:gd name="connsiteY9257" fmla="*/ 2329245 h 6857985"/>
                <a:gd name="connsiteX9258" fmla="*/ 297908 w 6868353"/>
                <a:gd name="connsiteY9258" fmla="*/ 2322633 h 6857985"/>
                <a:gd name="connsiteX9259" fmla="*/ 328955 w 6868353"/>
                <a:gd name="connsiteY9259" fmla="*/ 2281761 h 6857985"/>
                <a:gd name="connsiteX9260" fmla="*/ 347940 w 6868353"/>
                <a:gd name="connsiteY9260" fmla="*/ 2252102 h 6857985"/>
                <a:gd name="connsiteX9261" fmla="*/ 357298 w 6868353"/>
                <a:gd name="connsiteY9261" fmla="*/ 2232636 h 6857985"/>
                <a:gd name="connsiteX9262" fmla="*/ 367080 w 6868353"/>
                <a:gd name="connsiteY9262" fmla="*/ 2209560 h 6857985"/>
                <a:gd name="connsiteX9263" fmla="*/ 362026 w 6868353"/>
                <a:gd name="connsiteY9263" fmla="*/ 2234746 h 6857985"/>
                <a:gd name="connsiteX9264" fmla="*/ 356703 w 6868353"/>
                <a:gd name="connsiteY9264" fmla="*/ 2260540 h 6857985"/>
                <a:gd name="connsiteX9265" fmla="*/ 329521 w 6868353"/>
                <a:gd name="connsiteY9265" fmla="*/ 2338050 h 6857985"/>
                <a:gd name="connsiteX9266" fmla="*/ 327681 w 6868353"/>
                <a:gd name="connsiteY9266" fmla="*/ 2360787 h 6857985"/>
                <a:gd name="connsiteX9267" fmla="*/ 365665 w 6868353"/>
                <a:gd name="connsiteY9267" fmla="*/ 2267095 h 6857985"/>
                <a:gd name="connsiteX9268" fmla="*/ 395848 w 6868353"/>
                <a:gd name="connsiteY9268" fmla="*/ 2208456 h 6857985"/>
                <a:gd name="connsiteX9269" fmla="*/ 391501 w 6868353"/>
                <a:gd name="connsiteY9269" fmla="*/ 2172865 h 6857985"/>
                <a:gd name="connsiteX9270" fmla="*/ 411477 w 6868353"/>
                <a:gd name="connsiteY9270" fmla="*/ 2147170 h 6857985"/>
                <a:gd name="connsiteX9271" fmla="*/ 394517 w 6868353"/>
                <a:gd name="connsiteY9271" fmla="*/ 2150128 h 6857985"/>
                <a:gd name="connsiteX9272" fmla="*/ 420184 w 6868353"/>
                <a:gd name="connsiteY9272" fmla="*/ 2125877 h 6857985"/>
                <a:gd name="connsiteX9273" fmla="*/ 438091 w 6868353"/>
                <a:gd name="connsiteY9273" fmla="*/ 2099823 h 6857985"/>
                <a:gd name="connsiteX9274" fmla="*/ 444618 w 6868353"/>
                <a:gd name="connsiteY9274" fmla="*/ 2089588 h 6857985"/>
                <a:gd name="connsiteX9275" fmla="*/ 444219 w 6868353"/>
                <a:gd name="connsiteY9275" fmla="*/ 2079557 h 6857985"/>
                <a:gd name="connsiteX9276" fmla="*/ 440060 w 6868353"/>
                <a:gd name="connsiteY9276" fmla="*/ 2079400 h 6857985"/>
                <a:gd name="connsiteX9277" fmla="*/ 413657 w 6868353"/>
                <a:gd name="connsiteY9277" fmla="*/ 2118742 h 6857985"/>
                <a:gd name="connsiteX9278" fmla="*/ 396116 w 6868353"/>
                <a:gd name="connsiteY9278" fmla="*/ 2115415 h 6857985"/>
                <a:gd name="connsiteX9279" fmla="*/ 343961 w 6868353"/>
                <a:gd name="connsiteY9279" fmla="*/ 2212123 h 6857985"/>
                <a:gd name="connsiteX9280" fmla="*/ 368411 w 6868353"/>
                <a:gd name="connsiteY9280" fmla="*/ 2175215 h 6857985"/>
                <a:gd name="connsiteX9281" fmla="*/ 395026 w 6868353"/>
                <a:gd name="connsiteY9281" fmla="*/ 2156301 h 6857985"/>
                <a:gd name="connsiteX9282" fmla="*/ 368793 w 6868353"/>
                <a:gd name="connsiteY9282" fmla="*/ 2201590 h 6857985"/>
                <a:gd name="connsiteX9283" fmla="*/ 344159 w 6868353"/>
                <a:gd name="connsiteY9283" fmla="*/ 2252980 h 6857985"/>
                <a:gd name="connsiteX9284" fmla="*/ 336373 w 6868353"/>
                <a:gd name="connsiteY9284" fmla="*/ 2240239 h 6857985"/>
                <a:gd name="connsiteX9285" fmla="*/ 325330 w 6868353"/>
                <a:gd name="connsiteY9285" fmla="*/ 2279794 h 6857985"/>
                <a:gd name="connsiteX9286" fmla="*/ 308597 w 6868353"/>
                <a:gd name="connsiteY9286" fmla="*/ 2283418 h 6857985"/>
                <a:gd name="connsiteX9287" fmla="*/ 284869 w 6868353"/>
                <a:gd name="connsiteY9287" fmla="*/ 2350622 h 6857985"/>
                <a:gd name="connsiteX9288" fmla="*/ 267527 w 6868353"/>
                <a:gd name="connsiteY9288" fmla="*/ 2379375 h 6857985"/>
                <a:gd name="connsiteX9289" fmla="*/ 253497 w 6868353"/>
                <a:gd name="connsiteY9289" fmla="*/ 2407647 h 6857985"/>
                <a:gd name="connsiteX9290" fmla="*/ 240727 w 6868353"/>
                <a:gd name="connsiteY9290" fmla="*/ 2451661 h 6857985"/>
                <a:gd name="connsiteX9291" fmla="*/ 252719 w 6868353"/>
                <a:gd name="connsiteY9291" fmla="*/ 2401432 h 6857985"/>
                <a:gd name="connsiteX9292" fmla="*/ 264653 w 6868353"/>
                <a:gd name="connsiteY9292" fmla="*/ 2370782 h 6857985"/>
                <a:gd name="connsiteX9293" fmla="*/ 275002 w 6868353"/>
                <a:gd name="connsiteY9293" fmla="*/ 2344520 h 6857985"/>
                <a:gd name="connsiteX9294" fmla="*/ 274931 w 6868353"/>
                <a:gd name="connsiteY9294" fmla="*/ 2326144 h 6857985"/>
                <a:gd name="connsiteX9295" fmla="*/ 316596 w 6868353"/>
                <a:gd name="connsiteY9295" fmla="*/ 2260965 h 6857985"/>
                <a:gd name="connsiteX9296" fmla="*/ 315562 w 6868353"/>
                <a:gd name="connsiteY9296" fmla="*/ 2234477 h 6857985"/>
                <a:gd name="connsiteX9297" fmla="*/ 321862 w 6868353"/>
                <a:gd name="connsiteY9297" fmla="*/ 2217517 h 6857985"/>
                <a:gd name="connsiteX9298" fmla="*/ 327822 w 6868353"/>
                <a:gd name="connsiteY9298" fmla="*/ 2202199 h 6857985"/>
                <a:gd name="connsiteX9299" fmla="*/ 329252 w 6868353"/>
                <a:gd name="connsiteY9299" fmla="*/ 2186442 h 6857985"/>
                <a:gd name="connsiteX9300" fmla="*/ 349369 w 6868353"/>
                <a:gd name="connsiteY9300" fmla="*/ 2160251 h 6857985"/>
                <a:gd name="connsiteX9301" fmla="*/ 343494 w 6868353"/>
                <a:gd name="connsiteY9301" fmla="*/ 2159246 h 6857985"/>
                <a:gd name="connsiteX9302" fmla="*/ 353163 w 6868353"/>
                <a:gd name="connsiteY9302" fmla="*/ 2143291 h 6857985"/>
                <a:gd name="connsiteX9303" fmla="*/ 363541 w 6868353"/>
                <a:gd name="connsiteY9303" fmla="*/ 2133296 h 6857985"/>
                <a:gd name="connsiteX9304" fmla="*/ 346269 w 6868353"/>
                <a:gd name="connsiteY9304" fmla="*/ 2183355 h 6857985"/>
                <a:gd name="connsiteX9305" fmla="*/ 326916 w 6868353"/>
                <a:gd name="connsiteY9305" fmla="*/ 2215506 h 6857985"/>
                <a:gd name="connsiteX9306" fmla="*/ 325543 w 6868353"/>
                <a:gd name="connsiteY9306" fmla="*/ 2244684 h 6857985"/>
                <a:gd name="connsiteX9307" fmla="*/ 355698 w 6868353"/>
                <a:gd name="connsiteY9307" fmla="*/ 2176645 h 6857985"/>
                <a:gd name="connsiteX9308" fmla="*/ 364985 w 6868353"/>
                <a:gd name="connsiteY9308" fmla="*/ 2145259 h 6857985"/>
                <a:gd name="connsiteX9309" fmla="*/ 385088 w 6868353"/>
                <a:gd name="connsiteY9309" fmla="*/ 2119337 h 6857985"/>
                <a:gd name="connsiteX9310" fmla="*/ 395691 w 6868353"/>
                <a:gd name="connsiteY9310" fmla="*/ 2084624 h 6857985"/>
                <a:gd name="connsiteX9311" fmla="*/ 402246 w 6868353"/>
                <a:gd name="connsiteY9311" fmla="*/ 2063388 h 6857985"/>
                <a:gd name="connsiteX9312" fmla="*/ 448597 w 6868353"/>
                <a:gd name="connsiteY9312" fmla="*/ 1984603 h 6857985"/>
                <a:gd name="connsiteX9313" fmla="*/ 437413 w 6868353"/>
                <a:gd name="connsiteY9313" fmla="*/ 1987902 h 6857985"/>
                <a:gd name="connsiteX9314" fmla="*/ 447832 w 6868353"/>
                <a:gd name="connsiteY9314" fmla="*/ 1972513 h 6857985"/>
                <a:gd name="connsiteX9315" fmla="*/ 457983 w 6868353"/>
                <a:gd name="connsiteY9315" fmla="*/ 1950966 h 6857985"/>
                <a:gd name="connsiteX9316" fmla="*/ 469931 w 6868353"/>
                <a:gd name="connsiteY9316" fmla="*/ 1959743 h 6857985"/>
                <a:gd name="connsiteX9317" fmla="*/ 450225 w 6868353"/>
                <a:gd name="connsiteY9317" fmla="*/ 2008586 h 6857985"/>
                <a:gd name="connsiteX9318" fmla="*/ 443911 w 6868353"/>
                <a:gd name="connsiteY9318" fmla="*/ 2001422 h 6857985"/>
                <a:gd name="connsiteX9319" fmla="*/ 422378 w 6868353"/>
                <a:gd name="connsiteY9319" fmla="*/ 2043922 h 6857985"/>
                <a:gd name="connsiteX9320" fmla="*/ 409665 w 6868353"/>
                <a:gd name="connsiteY9320" fmla="*/ 2067352 h 6857985"/>
                <a:gd name="connsiteX9321" fmla="*/ 393483 w 6868353"/>
                <a:gd name="connsiteY9321" fmla="*/ 2091362 h 6857985"/>
                <a:gd name="connsiteX9322" fmla="*/ 394785 w 6868353"/>
                <a:gd name="connsiteY9322" fmla="*/ 2103438 h 6857985"/>
                <a:gd name="connsiteX9323" fmla="*/ 451003 w 6868353"/>
                <a:gd name="connsiteY9323" fmla="*/ 2020619 h 6857985"/>
                <a:gd name="connsiteX9324" fmla="*/ 457289 w 6868353"/>
                <a:gd name="connsiteY9324" fmla="*/ 2027825 h 6857985"/>
                <a:gd name="connsiteX9325" fmla="*/ 441433 w 6868353"/>
                <a:gd name="connsiteY9325" fmla="*/ 2048041 h 6857985"/>
                <a:gd name="connsiteX9326" fmla="*/ 436931 w 6868353"/>
                <a:gd name="connsiteY9326" fmla="*/ 2064690 h 6857985"/>
                <a:gd name="connsiteX9327" fmla="*/ 468445 w 6868353"/>
                <a:gd name="connsiteY9327" fmla="*/ 2024512 h 6857985"/>
                <a:gd name="connsiteX9328" fmla="*/ 474334 w 6868353"/>
                <a:gd name="connsiteY9328" fmla="*/ 2025716 h 6857985"/>
                <a:gd name="connsiteX9329" fmla="*/ 463118 w 6868353"/>
                <a:gd name="connsiteY9329" fmla="*/ 2054038 h 6857985"/>
                <a:gd name="connsiteX9330" fmla="*/ 444716 w 6868353"/>
                <a:gd name="connsiteY9330" fmla="*/ 2089434 h 6857985"/>
                <a:gd name="connsiteX9331" fmla="*/ 456921 w 6868353"/>
                <a:gd name="connsiteY9331" fmla="*/ 2070296 h 6857985"/>
                <a:gd name="connsiteX9332" fmla="*/ 483636 w 6868353"/>
                <a:gd name="connsiteY9332" fmla="*/ 1992262 h 6857985"/>
                <a:gd name="connsiteX9333" fmla="*/ 510181 w 6868353"/>
                <a:gd name="connsiteY9333" fmla="*/ 1963198 h 6857985"/>
                <a:gd name="connsiteX9334" fmla="*/ 498643 w 6868353"/>
                <a:gd name="connsiteY9334" fmla="*/ 1960366 h 6857985"/>
                <a:gd name="connsiteX9335" fmla="*/ 525385 w 6868353"/>
                <a:gd name="connsiteY9335" fmla="*/ 1905819 h 6857985"/>
                <a:gd name="connsiteX9336" fmla="*/ 535663 w 6868353"/>
                <a:gd name="connsiteY9336" fmla="*/ 1875084 h 6857985"/>
                <a:gd name="connsiteX9337" fmla="*/ 512630 w 6868353"/>
                <a:gd name="connsiteY9337" fmla="*/ 1909131 h 6857985"/>
                <a:gd name="connsiteX9338" fmla="*/ 486397 w 6868353"/>
                <a:gd name="connsiteY9338" fmla="*/ 1945430 h 6857985"/>
                <a:gd name="connsiteX9339" fmla="*/ 508000 w 6868353"/>
                <a:gd name="connsiteY9339" fmla="*/ 1915261 h 6857985"/>
                <a:gd name="connsiteX9340" fmla="*/ 529930 w 6868353"/>
                <a:gd name="connsiteY9340" fmla="*/ 1873555 h 6857985"/>
                <a:gd name="connsiteX9341" fmla="*/ 512955 w 6868353"/>
                <a:gd name="connsiteY9341" fmla="*/ 1886975 h 6857985"/>
                <a:gd name="connsiteX9342" fmla="*/ 529689 w 6868353"/>
                <a:gd name="connsiteY9342" fmla="*/ 1861535 h 6857985"/>
                <a:gd name="connsiteX9343" fmla="*/ 540987 w 6868353"/>
                <a:gd name="connsiteY9343" fmla="*/ 1852673 h 6857985"/>
                <a:gd name="connsiteX9344" fmla="*/ 565946 w 6868353"/>
                <a:gd name="connsiteY9344" fmla="*/ 1805699 h 6857985"/>
                <a:gd name="connsiteX9345" fmla="*/ 578616 w 6868353"/>
                <a:gd name="connsiteY9345" fmla="*/ 1782354 h 6857985"/>
                <a:gd name="connsiteX9346" fmla="*/ 592051 w 6868353"/>
                <a:gd name="connsiteY9346" fmla="*/ 1759462 h 6857985"/>
                <a:gd name="connsiteX9347" fmla="*/ 626949 w 6868353"/>
                <a:gd name="connsiteY9347" fmla="*/ 1740393 h 6857985"/>
                <a:gd name="connsiteX9348" fmla="*/ 651228 w 6868353"/>
                <a:gd name="connsiteY9348" fmla="*/ 1688054 h 6857985"/>
                <a:gd name="connsiteX9349" fmla="*/ 697550 w 6868353"/>
                <a:gd name="connsiteY9349" fmla="*/ 1655973 h 6857985"/>
                <a:gd name="connsiteX9350" fmla="*/ 704232 w 6868353"/>
                <a:gd name="connsiteY9350" fmla="*/ 1662585 h 6857985"/>
                <a:gd name="connsiteX9351" fmla="*/ 690812 w 6868353"/>
                <a:gd name="connsiteY9351" fmla="*/ 1695543 h 6857985"/>
                <a:gd name="connsiteX9352" fmla="*/ 655716 w 6868353"/>
                <a:gd name="connsiteY9352" fmla="*/ 1731828 h 6857985"/>
                <a:gd name="connsiteX9353" fmla="*/ 661195 w 6868353"/>
                <a:gd name="connsiteY9353" fmla="*/ 1739699 h 6857985"/>
                <a:gd name="connsiteX9354" fmla="*/ 667636 w 6868353"/>
                <a:gd name="connsiteY9354" fmla="*/ 1711710 h 6857985"/>
                <a:gd name="connsiteX9355" fmla="*/ 612338 w 6868353"/>
                <a:gd name="connsiteY9355" fmla="*/ 1782015 h 6857985"/>
                <a:gd name="connsiteX9356" fmla="*/ 598748 w 6868353"/>
                <a:gd name="connsiteY9356" fmla="*/ 1803080 h 6857985"/>
                <a:gd name="connsiteX9357" fmla="*/ 586417 w 6868353"/>
                <a:gd name="connsiteY9357" fmla="*/ 1825378 h 6857985"/>
                <a:gd name="connsiteX9358" fmla="*/ 564190 w 6868353"/>
                <a:gd name="connsiteY9358" fmla="*/ 1871049 h 6857985"/>
                <a:gd name="connsiteX9359" fmla="*/ 586445 w 6868353"/>
                <a:gd name="connsiteY9359" fmla="*/ 1847661 h 6857985"/>
                <a:gd name="connsiteX9360" fmla="*/ 597233 w 6868353"/>
                <a:gd name="connsiteY9360" fmla="*/ 1822674 h 6857985"/>
                <a:gd name="connsiteX9361" fmla="*/ 614434 w 6868353"/>
                <a:gd name="connsiteY9361" fmla="*/ 1790367 h 6857985"/>
                <a:gd name="connsiteX9362" fmla="*/ 637609 w 6868353"/>
                <a:gd name="connsiteY9362" fmla="*/ 1773888 h 6857985"/>
                <a:gd name="connsiteX9363" fmla="*/ 603122 w 6868353"/>
                <a:gd name="connsiteY9363" fmla="*/ 1828705 h 6857985"/>
                <a:gd name="connsiteX9364" fmla="*/ 618539 w 6868353"/>
                <a:gd name="connsiteY9364" fmla="*/ 1817931 h 6857985"/>
                <a:gd name="connsiteX9365" fmla="*/ 648878 w 6868353"/>
                <a:gd name="connsiteY9365" fmla="*/ 1783529 h 6857985"/>
                <a:gd name="connsiteX9366" fmla="*/ 619870 w 6868353"/>
                <a:gd name="connsiteY9366" fmla="*/ 1804128 h 6857985"/>
                <a:gd name="connsiteX9367" fmla="*/ 673115 w 6868353"/>
                <a:gd name="connsiteY9367" fmla="*/ 1736981 h 6857985"/>
                <a:gd name="connsiteX9368" fmla="*/ 692709 w 6868353"/>
                <a:gd name="connsiteY9368" fmla="*/ 1705665 h 6857985"/>
                <a:gd name="connsiteX9369" fmla="*/ 704756 w 6868353"/>
                <a:gd name="connsiteY9369" fmla="*/ 1688535 h 6857985"/>
                <a:gd name="connsiteX9370" fmla="*/ 720188 w 6868353"/>
                <a:gd name="connsiteY9370" fmla="*/ 1669961 h 6857985"/>
                <a:gd name="connsiteX9371" fmla="*/ 709400 w 6868353"/>
                <a:gd name="connsiteY9371" fmla="*/ 1659867 h 6857985"/>
                <a:gd name="connsiteX9372" fmla="*/ 687612 w 6868353"/>
                <a:gd name="connsiteY9372" fmla="*/ 1639948 h 6857985"/>
                <a:gd name="connsiteX9373" fmla="*/ 718106 w 6868353"/>
                <a:gd name="connsiteY9373" fmla="*/ 1614635 h 6857985"/>
                <a:gd name="connsiteX9374" fmla="*/ 685503 w 6868353"/>
                <a:gd name="connsiteY9374" fmla="*/ 1654459 h 6857985"/>
                <a:gd name="connsiteX9375" fmla="*/ 661294 w 6868353"/>
                <a:gd name="connsiteY9375" fmla="*/ 1670952 h 6857985"/>
                <a:gd name="connsiteX9376" fmla="*/ 628690 w 6868353"/>
                <a:gd name="connsiteY9376" fmla="*/ 1680409 h 6857985"/>
                <a:gd name="connsiteX9377" fmla="*/ 652347 w 6868353"/>
                <a:gd name="connsiteY9377" fmla="*/ 1657842 h 6857985"/>
                <a:gd name="connsiteX9378" fmla="*/ 640851 w 6868353"/>
                <a:gd name="connsiteY9378" fmla="*/ 1660008 h 6857985"/>
                <a:gd name="connsiteX9379" fmla="*/ 610725 w 6868353"/>
                <a:gd name="connsiteY9379" fmla="*/ 1704986 h 6857985"/>
                <a:gd name="connsiteX9380" fmla="*/ 610965 w 6868353"/>
                <a:gd name="connsiteY9380" fmla="*/ 1698855 h 6857985"/>
                <a:gd name="connsiteX9381" fmla="*/ 593750 w 6868353"/>
                <a:gd name="connsiteY9381" fmla="*/ 1699351 h 6857985"/>
                <a:gd name="connsiteX9382" fmla="*/ 588116 w 6868353"/>
                <a:gd name="connsiteY9382" fmla="*/ 1697426 h 6857985"/>
                <a:gd name="connsiteX9383" fmla="*/ 552284 w 6868353"/>
                <a:gd name="connsiteY9383" fmla="*/ 1749637 h 6857985"/>
                <a:gd name="connsiteX9384" fmla="*/ 528811 w 6868353"/>
                <a:gd name="connsiteY9384" fmla="*/ 1794968 h 6857985"/>
                <a:gd name="connsiteX9385" fmla="*/ 553176 w 6868353"/>
                <a:gd name="connsiteY9385" fmla="*/ 1766739 h 6857985"/>
                <a:gd name="connsiteX9386" fmla="*/ 569683 w 6868353"/>
                <a:gd name="connsiteY9386" fmla="*/ 1734362 h 6857985"/>
                <a:gd name="connsiteX9387" fmla="*/ 592745 w 6868353"/>
                <a:gd name="connsiteY9387" fmla="*/ 1729605 h 6857985"/>
                <a:gd name="connsiteX9388" fmla="*/ 569301 w 6868353"/>
                <a:gd name="connsiteY9388" fmla="*/ 1746438 h 6857985"/>
                <a:gd name="connsiteX9389" fmla="*/ 563029 w 6868353"/>
                <a:gd name="connsiteY9389" fmla="*/ 1798805 h 6857985"/>
                <a:gd name="connsiteX9390" fmla="*/ 529165 w 6868353"/>
                <a:gd name="connsiteY9390" fmla="*/ 1825250 h 6857985"/>
                <a:gd name="connsiteX9391" fmla="*/ 523771 w 6868353"/>
                <a:gd name="connsiteY9391" fmla="*/ 1847845 h 6857985"/>
                <a:gd name="connsiteX9392" fmla="*/ 501049 w 6868353"/>
                <a:gd name="connsiteY9392" fmla="*/ 1859695 h 6857985"/>
                <a:gd name="connsiteX9393" fmla="*/ 540180 w 6868353"/>
                <a:gd name="connsiteY9393" fmla="*/ 1792151 h 6857985"/>
                <a:gd name="connsiteX9394" fmla="*/ 500837 w 6868353"/>
                <a:gd name="connsiteY9394" fmla="*/ 1847590 h 6857985"/>
                <a:gd name="connsiteX9395" fmla="*/ 500667 w 6868353"/>
                <a:gd name="connsiteY9395" fmla="*/ 1841602 h 6857985"/>
                <a:gd name="connsiteX9396" fmla="*/ 489355 w 6868353"/>
                <a:gd name="connsiteY9396" fmla="*/ 1850606 h 6857985"/>
                <a:gd name="connsiteX9397" fmla="*/ 517571 w 6868353"/>
                <a:gd name="connsiteY9397" fmla="*/ 1816006 h 6857985"/>
                <a:gd name="connsiteX9398" fmla="*/ 536612 w 6868353"/>
                <a:gd name="connsiteY9398" fmla="*/ 1768523 h 6857985"/>
                <a:gd name="connsiteX9399" fmla="*/ 546437 w 6868353"/>
                <a:gd name="connsiteY9399" fmla="*/ 1739317 h 6857985"/>
                <a:gd name="connsiteX9400" fmla="*/ 588300 w 6868353"/>
                <a:gd name="connsiteY9400" fmla="*/ 1691352 h 6857985"/>
                <a:gd name="connsiteX9401" fmla="*/ 588965 w 6868353"/>
                <a:gd name="connsiteY9401" fmla="*/ 1673118 h 6857985"/>
                <a:gd name="connsiteX9402" fmla="*/ 631337 w 6868353"/>
                <a:gd name="connsiteY9402" fmla="*/ 1619519 h 6857985"/>
                <a:gd name="connsiteX9403" fmla="*/ 606166 w 6868353"/>
                <a:gd name="connsiteY9403" fmla="*/ 1672693 h 6857985"/>
                <a:gd name="connsiteX9404" fmla="*/ 637156 w 6868353"/>
                <a:gd name="connsiteY9404" fmla="*/ 1626937 h 6857985"/>
                <a:gd name="connsiteX9405" fmla="*/ 637836 w 6868353"/>
                <a:gd name="connsiteY9405" fmla="*/ 1609595 h 6857985"/>
                <a:gd name="connsiteX9406" fmla="*/ 693487 w 6868353"/>
                <a:gd name="connsiteY9406" fmla="*/ 1561998 h 6857985"/>
                <a:gd name="connsiteX9407" fmla="*/ 686012 w 6868353"/>
                <a:gd name="connsiteY9407" fmla="*/ 1583928 h 6857985"/>
                <a:gd name="connsiteX9408" fmla="*/ 725723 w 6868353"/>
                <a:gd name="connsiteY9408" fmla="*/ 1518550 h 6857985"/>
                <a:gd name="connsiteX9409" fmla="*/ 738309 w 6868353"/>
                <a:gd name="connsiteY9409" fmla="*/ 1511302 h 6857985"/>
                <a:gd name="connsiteX9410" fmla="*/ 739908 w 6868353"/>
                <a:gd name="connsiteY9410" fmla="*/ 1512760 h 6857985"/>
                <a:gd name="connsiteX9411" fmla="*/ 757619 w 6868353"/>
                <a:gd name="connsiteY9411" fmla="*/ 1487716 h 6857985"/>
                <a:gd name="connsiteX9412" fmla="*/ 747992 w 6868353"/>
                <a:gd name="connsiteY9412" fmla="*/ 1507182 h 6857985"/>
                <a:gd name="connsiteX9413" fmla="*/ 724732 w 6868353"/>
                <a:gd name="connsiteY9413" fmla="*/ 1530570 h 6857985"/>
                <a:gd name="connsiteX9414" fmla="*/ 723175 w 6868353"/>
                <a:gd name="connsiteY9414" fmla="*/ 1548762 h 6857985"/>
                <a:gd name="connsiteX9415" fmla="*/ 711566 w 6868353"/>
                <a:gd name="connsiteY9415" fmla="*/ 1550418 h 6857985"/>
                <a:gd name="connsiteX9416" fmla="*/ 696220 w 6868353"/>
                <a:gd name="connsiteY9416" fmla="*/ 1600152 h 6857985"/>
                <a:gd name="connsiteX9417" fmla="*/ 677603 w 6868353"/>
                <a:gd name="connsiteY9417" fmla="*/ 1617962 h 6857985"/>
                <a:gd name="connsiteX9418" fmla="*/ 641870 w 6868353"/>
                <a:gd name="connsiteY9418" fmla="*/ 1635587 h 6857985"/>
                <a:gd name="connsiteX9419" fmla="*/ 623777 w 6868353"/>
                <a:gd name="connsiteY9419" fmla="*/ 1660207 h 6857985"/>
                <a:gd name="connsiteX9420" fmla="*/ 623310 w 6868353"/>
                <a:gd name="connsiteY9420" fmla="*/ 1672339 h 6857985"/>
                <a:gd name="connsiteX9421" fmla="*/ 725482 w 6868353"/>
                <a:gd name="connsiteY9421" fmla="*/ 1592804 h 6857985"/>
                <a:gd name="connsiteX9422" fmla="*/ 760988 w 6868353"/>
                <a:gd name="connsiteY9422" fmla="*/ 1546709 h 6857985"/>
                <a:gd name="connsiteX9423" fmla="*/ 784588 w 6868353"/>
                <a:gd name="connsiteY9423" fmla="*/ 1505115 h 6857985"/>
                <a:gd name="connsiteX9424" fmla="*/ 781870 w 6868353"/>
                <a:gd name="connsiteY9424" fmla="*/ 1479123 h 6857985"/>
                <a:gd name="connsiteX9425" fmla="*/ 832227 w 6868353"/>
                <a:gd name="connsiteY9425" fmla="*/ 1444593 h 6857985"/>
                <a:gd name="connsiteX9426" fmla="*/ 806674 w 6868353"/>
                <a:gd name="connsiteY9426" fmla="*/ 1464781 h 6857985"/>
                <a:gd name="connsiteX9427" fmla="*/ 810737 w 6868353"/>
                <a:gd name="connsiteY9427" fmla="*/ 1478981 h 6857985"/>
                <a:gd name="connsiteX9428" fmla="*/ 779124 w 6868353"/>
                <a:gd name="connsiteY9428" fmla="*/ 1526832 h 6857985"/>
                <a:gd name="connsiteX9429" fmla="*/ 776802 w 6868353"/>
                <a:gd name="connsiteY9429" fmla="*/ 1543070 h 6857985"/>
                <a:gd name="connsiteX9430" fmla="*/ 766085 w 6868353"/>
                <a:gd name="connsiteY9430" fmla="*/ 1584154 h 6857985"/>
                <a:gd name="connsiteX9431" fmla="*/ 793677 w 6868353"/>
                <a:gd name="connsiteY9431" fmla="*/ 1550559 h 6857985"/>
                <a:gd name="connsiteX9432" fmla="*/ 812067 w 6868353"/>
                <a:gd name="connsiteY9432" fmla="*/ 1516837 h 6857985"/>
                <a:gd name="connsiteX9433" fmla="*/ 849640 w 6868353"/>
                <a:gd name="connsiteY9433" fmla="*/ 1489896 h 6857985"/>
                <a:gd name="connsiteX9434" fmla="*/ 869489 w 6868353"/>
                <a:gd name="connsiteY9434" fmla="*/ 1467627 h 6857985"/>
                <a:gd name="connsiteX9435" fmla="*/ 857229 w 6868353"/>
                <a:gd name="connsiteY9435" fmla="*/ 1474550 h 6857985"/>
                <a:gd name="connsiteX9436" fmla="*/ 884722 w 6868353"/>
                <a:gd name="connsiteY9436" fmla="*/ 1436991 h 6857985"/>
                <a:gd name="connsiteX9437" fmla="*/ 813483 w 6868353"/>
                <a:gd name="connsiteY9437" fmla="*/ 1504959 h 6857985"/>
                <a:gd name="connsiteX9438" fmla="*/ 795532 w 6868353"/>
                <a:gd name="connsiteY9438" fmla="*/ 1509844 h 6857985"/>
                <a:gd name="connsiteX9439" fmla="*/ 840226 w 6868353"/>
                <a:gd name="connsiteY9439" fmla="*/ 1473162 h 6857985"/>
                <a:gd name="connsiteX9440" fmla="*/ 872462 w 6868353"/>
                <a:gd name="connsiteY9440" fmla="*/ 1443871 h 6857985"/>
                <a:gd name="connsiteX9441" fmla="*/ 860853 w 6868353"/>
                <a:gd name="connsiteY9441" fmla="*/ 1444933 h 6857985"/>
                <a:gd name="connsiteX9442" fmla="*/ 914735 w 6868353"/>
                <a:gd name="connsiteY9442" fmla="*/ 1388389 h 6857985"/>
                <a:gd name="connsiteX9443" fmla="*/ 953625 w 6868353"/>
                <a:gd name="connsiteY9443" fmla="*/ 1363176 h 6857985"/>
                <a:gd name="connsiteX9444" fmla="*/ 936693 w 6868353"/>
                <a:gd name="connsiteY9444" fmla="*/ 1361024 h 6857985"/>
                <a:gd name="connsiteX9445" fmla="*/ 986837 w 6868353"/>
                <a:gd name="connsiteY9445" fmla="*/ 1303532 h 6857985"/>
                <a:gd name="connsiteX9446" fmla="*/ 1010989 w 6868353"/>
                <a:gd name="connsiteY9446" fmla="*/ 1297430 h 6857985"/>
                <a:gd name="connsiteX9447" fmla="*/ 1027992 w 6868353"/>
                <a:gd name="connsiteY9447" fmla="*/ 1299596 h 6857985"/>
                <a:gd name="connsiteX9448" fmla="*/ 1099528 w 6868353"/>
                <a:gd name="connsiteY9448" fmla="*/ 1236285 h 6857985"/>
                <a:gd name="connsiteX9449" fmla="*/ 1075461 w 6868353"/>
                <a:gd name="connsiteY9449" fmla="*/ 1267813 h 6857985"/>
                <a:gd name="connsiteX9450" fmla="*/ 1094658 w 6868353"/>
                <a:gd name="connsiteY9450" fmla="*/ 1259290 h 6857985"/>
                <a:gd name="connsiteX9451" fmla="*/ 1111930 w 6868353"/>
                <a:gd name="connsiteY9451" fmla="*/ 1234983 h 6857985"/>
                <a:gd name="connsiteX9452" fmla="*/ 1138709 w 6868353"/>
                <a:gd name="connsiteY9452" fmla="*/ 1209078 h 6857985"/>
                <a:gd name="connsiteX9453" fmla="*/ 1106988 w 6868353"/>
                <a:gd name="connsiteY9453" fmla="*/ 1227989 h 6857985"/>
                <a:gd name="connsiteX9454" fmla="*/ 1133887 w 6868353"/>
                <a:gd name="connsiteY9454" fmla="*/ 1197835 h 6857985"/>
                <a:gd name="connsiteX9455" fmla="*/ 1161833 w 6868353"/>
                <a:gd name="connsiteY9455" fmla="*/ 1168770 h 6857985"/>
                <a:gd name="connsiteX9456" fmla="*/ 1148068 w 6868353"/>
                <a:gd name="connsiteY9456" fmla="*/ 1196297 h 6857985"/>
                <a:gd name="connsiteX9457" fmla="*/ 1141275 w 6868353"/>
                <a:gd name="connsiteY9457" fmla="*/ 1206610 h 6857985"/>
                <a:gd name="connsiteX9458" fmla="*/ 1167201 w 6868353"/>
                <a:gd name="connsiteY9458" fmla="*/ 1182918 h 6857985"/>
                <a:gd name="connsiteX9459" fmla="*/ 1173867 w 6868353"/>
                <a:gd name="connsiteY9459" fmla="*/ 1168869 h 6857985"/>
                <a:gd name="connsiteX9460" fmla="*/ 1212941 w 6868353"/>
                <a:gd name="connsiteY9460" fmla="*/ 1153735 h 6857985"/>
                <a:gd name="connsiteX9461" fmla="*/ 1181753 w 6868353"/>
                <a:gd name="connsiteY9461" fmla="*/ 1160757 h 6857985"/>
                <a:gd name="connsiteX9462" fmla="*/ 1186198 w 6868353"/>
                <a:gd name="connsiteY9462" fmla="*/ 1143613 h 6857985"/>
                <a:gd name="connsiteX9463" fmla="*/ 1153424 w 6868353"/>
                <a:gd name="connsiteY9463" fmla="*/ 1156425 h 6857985"/>
                <a:gd name="connsiteX9464" fmla="*/ 1118470 w 6868353"/>
                <a:gd name="connsiteY9464" fmla="*/ 1183890 h 6857985"/>
                <a:gd name="connsiteX9465" fmla="*/ 1099585 w 6868353"/>
                <a:gd name="connsiteY9465" fmla="*/ 1209995 h 6857985"/>
                <a:gd name="connsiteX9466" fmla="*/ 1044131 w 6868353"/>
                <a:gd name="connsiteY9466" fmla="*/ 1250471 h 6857985"/>
                <a:gd name="connsiteX9467" fmla="*/ 1090496 w 6868353"/>
                <a:gd name="connsiteY9467" fmla="*/ 1224521 h 6857985"/>
                <a:gd name="connsiteX9468" fmla="*/ 1094375 w 6868353"/>
                <a:gd name="connsiteY9468" fmla="*/ 1233312 h 6857985"/>
                <a:gd name="connsiteX9469" fmla="*/ 991070 w 6868353"/>
                <a:gd name="connsiteY9469" fmla="*/ 1279847 h 6857985"/>
                <a:gd name="connsiteX9470" fmla="*/ 1004024 w 6868353"/>
                <a:gd name="connsiteY9470" fmla="*/ 1273901 h 6857985"/>
                <a:gd name="connsiteX9471" fmla="*/ 1032466 w 6868353"/>
                <a:gd name="connsiteY9471" fmla="*/ 1250485 h 6857985"/>
                <a:gd name="connsiteX9472" fmla="*/ 1016737 w 6868353"/>
                <a:gd name="connsiteY9472" fmla="*/ 1241891 h 6857985"/>
                <a:gd name="connsiteX9473" fmla="*/ 1006530 w 6868353"/>
                <a:gd name="connsiteY9473" fmla="*/ 1262278 h 6857985"/>
                <a:gd name="connsiteX9474" fmla="*/ 996025 w 6868353"/>
                <a:gd name="connsiteY9474" fmla="*/ 1256587 h 6857985"/>
                <a:gd name="connsiteX9475" fmla="*/ 1076325 w 6868353"/>
                <a:gd name="connsiteY9475" fmla="*/ 1209826 h 6857985"/>
                <a:gd name="connsiteX9476" fmla="*/ 1049199 w 6868353"/>
                <a:gd name="connsiteY9476" fmla="*/ 1227239 h 6857985"/>
                <a:gd name="connsiteX9477" fmla="*/ 1086702 w 6868353"/>
                <a:gd name="connsiteY9477" fmla="*/ 1215701 h 6857985"/>
                <a:gd name="connsiteX9478" fmla="*/ 1111123 w 6868353"/>
                <a:gd name="connsiteY9478" fmla="*/ 1183918 h 6857985"/>
                <a:gd name="connsiteX9479" fmla="*/ 1054353 w 6868353"/>
                <a:gd name="connsiteY9479" fmla="*/ 1203894 h 6857985"/>
                <a:gd name="connsiteX9480" fmla="*/ 1095833 w 6868353"/>
                <a:gd name="connsiteY9480" fmla="*/ 1174872 h 6857985"/>
                <a:gd name="connsiteX9481" fmla="*/ 1006105 w 6868353"/>
                <a:gd name="connsiteY9481" fmla="*/ 1209967 h 6857985"/>
                <a:gd name="connsiteX9482" fmla="*/ 1074272 w 6868353"/>
                <a:gd name="connsiteY9482" fmla="*/ 1142211 h 6857985"/>
                <a:gd name="connsiteX9483" fmla="*/ 1085626 w 6868353"/>
                <a:gd name="connsiteY9483" fmla="*/ 1168812 h 6857985"/>
                <a:gd name="connsiteX9484" fmla="*/ 1083077 w 6868353"/>
                <a:gd name="connsiteY9484" fmla="*/ 1154160 h 6857985"/>
                <a:gd name="connsiteX9485" fmla="*/ 1120735 w 6868353"/>
                <a:gd name="connsiteY9485" fmla="*/ 1123198 h 6857985"/>
                <a:gd name="connsiteX9486" fmla="*/ 1141207 w 6868353"/>
                <a:gd name="connsiteY9486" fmla="*/ 1135571 h 6857985"/>
                <a:gd name="connsiteX9487" fmla="*/ 1116701 w 6868353"/>
                <a:gd name="connsiteY9487" fmla="*/ 1160813 h 6857985"/>
                <a:gd name="connsiteX9488" fmla="*/ 1187741 w 6868353"/>
                <a:gd name="connsiteY9488" fmla="*/ 1137865 h 6857985"/>
                <a:gd name="connsiteX9489" fmla="*/ 1149743 w 6868353"/>
                <a:gd name="connsiteY9489" fmla="*/ 1147662 h 6857985"/>
                <a:gd name="connsiteX9490" fmla="*/ 1205891 w 6868353"/>
                <a:gd name="connsiteY9490" fmla="*/ 1135939 h 6857985"/>
                <a:gd name="connsiteX9491" fmla="*/ 1241453 w 6868353"/>
                <a:gd name="connsiteY9491" fmla="*/ 1112071 h 6857985"/>
                <a:gd name="connsiteX9492" fmla="*/ 1306123 w 6868353"/>
                <a:gd name="connsiteY9492" fmla="*/ 1053941 h 6857985"/>
                <a:gd name="connsiteX9493" fmla="*/ 1257663 w 6868353"/>
                <a:gd name="connsiteY9493" fmla="*/ 1075375 h 6857985"/>
                <a:gd name="connsiteX9494" fmla="*/ 1328222 w 6868353"/>
                <a:gd name="connsiteY9494" fmla="*/ 1021394 h 6857985"/>
                <a:gd name="connsiteX9495" fmla="*/ 1288186 w 6868353"/>
                <a:gd name="connsiteY9495" fmla="*/ 1034829 h 6857985"/>
                <a:gd name="connsiteX9496" fmla="*/ 1342096 w 6868353"/>
                <a:gd name="connsiteY9496" fmla="*/ 996619 h 6857985"/>
                <a:gd name="connsiteX9497" fmla="*/ 1356140 w 6868353"/>
                <a:gd name="connsiteY9497" fmla="*/ 971731 h 6857985"/>
                <a:gd name="connsiteX9498" fmla="*/ 1321031 w 6868353"/>
                <a:gd name="connsiteY9498" fmla="*/ 988394 h 6857985"/>
                <a:gd name="connsiteX9499" fmla="*/ 1269952 w 6868353"/>
                <a:gd name="connsiteY9499" fmla="*/ 1035948 h 6857985"/>
                <a:gd name="connsiteX9500" fmla="*/ 1256488 w 6868353"/>
                <a:gd name="connsiteY9500" fmla="*/ 1040534 h 6857985"/>
                <a:gd name="connsiteX9501" fmla="*/ 1314306 w 6868353"/>
                <a:gd name="connsiteY9501" fmla="*/ 990602 h 6857985"/>
                <a:gd name="connsiteX9502" fmla="*/ 1253303 w 6868353"/>
                <a:gd name="connsiteY9502" fmla="*/ 1031531 h 6857985"/>
                <a:gd name="connsiteX9503" fmla="*/ 1319785 w 6868353"/>
                <a:gd name="connsiteY9503" fmla="*/ 973614 h 6857985"/>
                <a:gd name="connsiteX9504" fmla="*/ 1338048 w 6868353"/>
                <a:gd name="connsiteY9504" fmla="*/ 972609 h 6857985"/>
                <a:gd name="connsiteX9505" fmla="*/ 1321696 w 6868353"/>
                <a:gd name="connsiteY9505" fmla="*/ 967880 h 6857985"/>
                <a:gd name="connsiteX9506" fmla="*/ 1342196 w 6868353"/>
                <a:gd name="connsiteY9506" fmla="*/ 949872 h 6857985"/>
                <a:gd name="connsiteX9507" fmla="*/ 1358476 w 6868353"/>
                <a:gd name="connsiteY9507" fmla="*/ 930958 h 6857985"/>
                <a:gd name="connsiteX9508" fmla="*/ 1385856 w 6868353"/>
                <a:gd name="connsiteY9508" fmla="*/ 922988 h 6857985"/>
                <a:gd name="connsiteX9509" fmla="*/ 1409867 w 6868353"/>
                <a:gd name="connsiteY9509" fmla="*/ 891191 h 6857985"/>
                <a:gd name="connsiteX9510" fmla="*/ 1426204 w 6868353"/>
                <a:gd name="connsiteY9510" fmla="*/ 896486 h 6857985"/>
                <a:gd name="connsiteX9511" fmla="*/ 1475358 w 6868353"/>
                <a:gd name="connsiteY9511" fmla="*/ 862678 h 6857985"/>
                <a:gd name="connsiteX9512" fmla="*/ 1477538 w 6868353"/>
                <a:gd name="connsiteY9512" fmla="*/ 855770 h 6857985"/>
                <a:gd name="connsiteX9513" fmla="*/ 1505158 w 6868353"/>
                <a:gd name="connsiteY9513" fmla="*/ 831703 h 6857985"/>
                <a:gd name="connsiteX9514" fmla="*/ 1500458 w 6868353"/>
                <a:gd name="connsiteY9514" fmla="*/ 817078 h 6857985"/>
                <a:gd name="connsiteX9515" fmla="*/ 1537635 w 6868353"/>
                <a:gd name="connsiteY9515" fmla="*/ 788523 h 6857985"/>
                <a:gd name="connsiteX9516" fmla="*/ 1528603 w 6868353"/>
                <a:gd name="connsiteY9516" fmla="*/ 780794 h 6857985"/>
                <a:gd name="connsiteX9517" fmla="*/ 1458723 w 6868353"/>
                <a:gd name="connsiteY9517" fmla="*/ 812491 h 6857985"/>
                <a:gd name="connsiteX9518" fmla="*/ 1530570 w 6868353"/>
                <a:gd name="connsiteY9518" fmla="*/ 780029 h 6857985"/>
                <a:gd name="connsiteX9519" fmla="*/ 1569503 w 6868353"/>
                <a:gd name="connsiteY9519" fmla="*/ 769355 h 6857985"/>
                <a:gd name="connsiteX9520" fmla="*/ 1593895 w 6868353"/>
                <a:gd name="connsiteY9520" fmla="*/ 761002 h 6857985"/>
                <a:gd name="connsiteX9521" fmla="*/ 1623470 w 6868353"/>
                <a:gd name="connsiteY9521" fmla="*/ 749435 h 6857985"/>
                <a:gd name="connsiteX9522" fmla="*/ 1533374 w 6868353"/>
                <a:gd name="connsiteY9522" fmla="*/ 769808 h 6857985"/>
                <a:gd name="connsiteX9523" fmla="*/ 1570437 w 6868353"/>
                <a:gd name="connsiteY9523" fmla="*/ 756160 h 6857985"/>
                <a:gd name="connsiteX9524" fmla="*/ 1575364 w 6868353"/>
                <a:gd name="connsiteY9524" fmla="*/ 745118 h 6857985"/>
                <a:gd name="connsiteX9525" fmla="*/ 1600577 w 6868353"/>
                <a:gd name="connsiteY9525" fmla="*/ 744211 h 6857985"/>
                <a:gd name="connsiteX9526" fmla="*/ 1638915 w 6868353"/>
                <a:gd name="connsiteY9526" fmla="*/ 717370 h 6857985"/>
                <a:gd name="connsiteX9527" fmla="*/ 1596628 w 6868353"/>
                <a:gd name="connsiteY9527" fmla="*/ 725524 h 6857985"/>
                <a:gd name="connsiteX9528" fmla="*/ 1577756 w 6868353"/>
                <a:gd name="connsiteY9528" fmla="*/ 739596 h 6857985"/>
                <a:gd name="connsiteX9529" fmla="*/ 1515097 w 6868353"/>
                <a:gd name="connsiteY9529" fmla="*/ 754419 h 6857985"/>
                <a:gd name="connsiteX9530" fmla="*/ 1589676 w 6868353"/>
                <a:gd name="connsiteY9530" fmla="*/ 726926 h 6857985"/>
                <a:gd name="connsiteX9531" fmla="*/ 1595693 w 6868353"/>
                <a:gd name="connsiteY9531" fmla="*/ 717313 h 6857985"/>
                <a:gd name="connsiteX9532" fmla="*/ 1580658 w 6868353"/>
                <a:gd name="connsiteY9532" fmla="*/ 719153 h 6857985"/>
                <a:gd name="connsiteX9533" fmla="*/ 1635262 w 6868353"/>
                <a:gd name="connsiteY9533" fmla="*/ 698611 h 6857985"/>
                <a:gd name="connsiteX9534" fmla="*/ 1610771 w 6868353"/>
                <a:gd name="connsiteY9534" fmla="*/ 722778 h 6857985"/>
                <a:gd name="connsiteX9535" fmla="*/ 1677437 w 6868353"/>
                <a:gd name="connsiteY9535" fmla="*/ 690641 h 6857985"/>
                <a:gd name="connsiteX9536" fmla="*/ 1702197 w 6868353"/>
                <a:gd name="connsiteY9536" fmla="*/ 666475 h 6857985"/>
                <a:gd name="connsiteX9537" fmla="*/ 1734801 w 6868353"/>
                <a:gd name="connsiteY9537" fmla="*/ 652077 h 6857985"/>
                <a:gd name="connsiteX9538" fmla="*/ 1763993 w 6868353"/>
                <a:gd name="connsiteY9538" fmla="*/ 646442 h 6857985"/>
                <a:gd name="connsiteX9539" fmla="*/ 1708058 w 6868353"/>
                <a:gd name="connsiteY9539" fmla="*/ 680108 h 6857985"/>
                <a:gd name="connsiteX9540" fmla="*/ 1754055 w 6868353"/>
                <a:gd name="connsiteY9540" fmla="*/ 658547 h 6857985"/>
                <a:gd name="connsiteX9541" fmla="*/ 1796173 w 6868353"/>
                <a:gd name="connsiteY9541" fmla="*/ 646839 h 6857985"/>
                <a:gd name="connsiteX9542" fmla="*/ 1772346 w 6868353"/>
                <a:gd name="connsiteY9542" fmla="*/ 654922 h 6857985"/>
                <a:gd name="connsiteX9543" fmla="*/ 1756801 w 6868353"/>
                <a:gd name="connsiteY9543" fmla="*/ 671571 h 6857985"/>
                <a:gd name="connsiteX9544" fmla="*/ 1684416 w 6868353"/>
                <a:gd name="connsiteY9544" fmla="*/ 689338 h 6857985"/>
                <a:gd name="connsiteX9545" fmla="*/ 1626697 w 6868353"/>
                <a:gd name="connsiteY9545" fmla="*/ 729403 h 6857985"/>
                <a:gd name="connsiteX9546" fmla="*/ 1614635 w 6868353"/>
                <a:gd name="connsiteY9546" fmla="*/ 741394 h 6857985"/>
                <a:gd name="connsiteX9547" fmla="*/ 1692273 w 6868353"/>
                <a:gd name="connsiteY9547" fmla="*/ 712245 h 6857985"/>
                <a:gd name="connsiteX9548" fmla="*/ 1652081 w 6868353"/>
                <a:gd name="connsiteY9548" fmla="*/ 729474 h 6857985"/>
                <a:gd name="connsiteX9549" fmla="*/ 1630477 w 6868353"/>
                <a:gd name="connsiteY9549" fmla="*/ 748091 h 6857985"/>
                <a:gd name="connsiteX9550" fmla="*/ 1671576 w 6868353"/>
                <a:gd name="connsiteY9550" fmla="*/ 754957 h 6857985"/>
                <a:gd name="connsiteX9551" fmla="*/ 1632672 w 6868353"/>
                <a:gd name="connsiteY9551" fmla="*/ 779944 h 6857985"/>
                <a:gd name="connsiteX9552" fmla="*/ 1587836 w 6868353"/>
                <a:gd name="connsiteY9552" fmla="*/ 801449 h 6857985"/>
                <a:gd name="connsiteX9553" fmla="*/ 1599388 w 6868353"/>
                <a:gd name="connsiteY9553" fmla="*/ 788948 h 6857985"/>
                <a:gd name="connsiteX9554" fmla="*/ 1631709 w 6868353"/>
                <a:gd name="connsiteY9554" fmla="*/ 772087 h 6857985"/>
                <a:gd name="connsiteX9555" fmla="*/ 1643813 w 6868353"/>
                <a:gd name="connsiteY9555" fmla="*/ 760110 h 6857985"/>
                <a:gd name="connsiteX9556" fmla="*/ 1619845 w 6868353"/>
                <a:gd name="connsiteY9556" fmla="*/ 768137 h 6857985"/>
                <a:gd name="connsiteX9557" fmla="*/ 1588006 w 6868353"/>
                <a:gd name="connsiteY9557" fmla="*/ 786669 h 6857985"/>
                <a:gd name="connsiteX9558" fmla="*/ 1592833 w 6868353"/>
                <a:gd name="connsiteY9558" fmla="*/ 775683 h 6857985"/>
                <a:gd name="connsiteX9559" fmla="*/ 1579059 w 6868353"/>
                <a:gd name="connsiteY9559" fmla="*/ 778854 h 6857985"/>
                <a:gd name="connsiteX9560" fmla="*/ 1539673 w 6868353"/>
                <a:gd name="connsiteY9560" fmla="*/ 812633 h 6857985"/>
                <a:gd name="connsiteX9561" fmla="*/ 1544487 w 6868353"/>
                <a:gd name="connsiteY9561" fmla="*/ 801661 h 6857985"/>
                <a:gd name="connsiteX9562" fmla="*/ 1489033 w 6868353"/>
                <a:gd name="connsiteY9562" fmla="*/ 859026 h 6857985"/>
                <a:gd name="connsiteX9563" fmla="*/ 1532708 w 6868353"/>
                <a:gd name="connsiteY9563" fmla="*/ 829027 h 6857985"/>
                <a:gd name="connsiteX9564" fmla="*/ 1500487 w 6868353"/>
                <a:gd name="connsiteY9564" fmla="*/ 861220 h 6857985"/>
                <a:gd name="connsiteX9565" fmla="*/ 1473192 w 6868353"/>
                <a:gd name="connsiteY9565" fmla="*/ 868341 h 6857985"/>
                <a:gd name="connsiteX9566" fmla="*/ 1485027 w 6868353"/>
                <a:gd name="connsiteY9566" fmla="*/ 884990 h 6857985"/>
                <a:gd name="connsiteX9567" fmla="*/ 1494541 w 6868353"/>
                <a:gd name="connsiteY9567" fmla="*/ 872362 h 6857985"/>
                <a:gd name="connsiteX9568" fmla="*/ 1508259 w 6868353"/>
                <a:gd name="connsiteY9568" fmla="*/ 861815 h 6857985"/>
                <a:gd name="connsiteX9569" fmla="*/ 1553236 w 6868353"/>
                <a:gd name="connsiteY9569" fmla="*/ 838965 h 6857985"/>
                <a:gd name="connsiteX9570" fmla="*/ 1523520 w 6868353"/>
                <a:gd name="connsiteY9570" fmla="*/ 866614 h 6857985"/>
                <a:gd name="connsiteX9571" fmla="*/ 1513950 w 6868353"/>
                <a:gd name="connsiteY9571" fmla="*/ 877189 h 6857985"/>
                <a:gd name="connsiteX9572" fmla="*/ 1494371 w 6868353"/>
                <a:gd name="connsiteY9572" fmla="*/ 892380 h 6857985"/>
                <a:gd name="connsiteX9573" fmla="*/ 1514573 w 6868353"/>
                <a:gd name="connsiteY9573" fmla="*/ 887142 h 6857985"/>
                <a:gd name="connsiteX9574" fmla="*/ 1537295 w 6868353"/>
                <a:gd name="connsiteY9574" fmla="*/ 862239 h 6857985"/>
                <a:gd name="connsiteX9575" fmla="*/ 1621346 w 6868353"/>
                <a:gd name="connsiteY9575" fmla="*/ 823421 h 6857985"/>
                <a:gd name="connsiteX9576" fmla="*/ 1525700 w 6868353"/>
                <a:gd name="connsiteY9576" fmla="*/ 845421 h 6857985"/>
                <a:gd name="connsiteX9577" fmla="*/ 1608321 w 6868353"/>
                <a:gd name="connsiteY9577" fmla="*/ 796805 h 6857985"/>
                <a:gd name="connsiteX9578" fmla="*/ 1634767 w 6868353"/>
                <a:gd name="connsiteY9578" fmla="*/ 792997 h 6857985"/>
                <a:gd name="connsiteX9579" fmla="*/ 1679631 w 6868353"/>
                <a:gd name="connsiteY9579" fmla="*/ 777750 h 6857985"/>
                <a:gd name="connsiteX9580" fmla="*/ 1650043 w 6868353"/>
                <a:gd name="connsiteY9580" fmla="*/ 773531 h 6857985"/>
                <a:gd name="connsiteX9581" fmla="*/ 1673487 w 6868353"/>
                <a:gd name="connsiteY9581" fmla="*/ 764300 h 6857985"/>
                <a:gd name="connsiteX9582" fmla="*/ 1678527 w 6868353"/>
                <a:gd name="connsiteY9582" fmla="*/ 753683 h 6857985"/>
                <a:gd name="connsiteX9583" fmla="*/ 1710494 w 6868353"/>
                <a:gd name="connsiteY9583" fmla="*/ 752762 h 6857985"/>
                <a:gd name="connsiteX9584" fmla="*/ 1704364 w 6868353"/>
                <a:gd name="connsiteY9584" fmla="*/ 739271 h 6857985"/>
                <a:gd name="connsiteX9585" fmla="*/ 1750587 w 6868353"/>
                <a:gd name="connsiteY9585" fmla="*/ 715572 h 6857985"/>
                <a:gd name="connsiteX9586" fmla="*/ 1799075 w 6868353"/>
                <a:gd name="connsiteY9586" fmla="*/ 689706 h 6857985"/>
                <a:gd name="connsiteX9587" fmla="*/ 1758812 w 6868353"/>
                <a:gd name="connsiteY9587" fmla="*/ 705223 h 6857985"/>
                <a:gd name="connsiteX9588" fmla="*/ 1719115 w 6868353"/>
                <a:gd name="connsiteY9588" fmla="*/ 721999 h 6857985"/>
                <a:gd name="connsiteX9589" fmla="*/ 1761417 w 6868353"/>
                <a:gd name="connsiteY9589" fmla="*/ 699900 h 6857985"/>
                <a:gd name="connsiteX9590" fmla="*/ 1759859 w 6868353"/>
                <a:gd name="connsiteY9590" fmla="*/ 690386 h 6857985"/>
                <a:gd name="connsiteX9591" fmla="*/ 1747656 w 6868353"/>
                <a:gd name="connsiteY9591" fmla="*/ 702320 h 6857985"/>
                <a:gd name="connsiteX9592" fmla="*/ 1724297 w 6868353"/>
                <a:gd name="connsiteY9592" fmla="*/ 711339 h 6857985"/>
                <a:gd name="connsiteX9593" fmla="*/ 1710423 w 6868353"/>
                <a:gd name="connsiteY9593" fmla="*/ 713844 h 6857985"/>
                <a:gd name="connsiteX9594" fmla="*/ 1759661 w 6868353"/>
                <a:gd name="connsiteY9594" fmla="*/ 684525 h 6857985"/>
                <a:gd name="connsiteX9595" fmla="*/ 1803237 w 6868353"/>
                <a:gd name="connsiteY9595" fmla="*/ 669943 h 6857985"/>
                <a:gd name="connsiteX9596" fmla="*/ 1818484 w 6868353"/>
                <a:gd name="connsiteY9596" fmla="*/ 677545 h 6857985"/>
                <a:gd name="connsiteX9597" fmla="*/ 1800462 w 6868353"/>
                <a:gd name="connsiteY9597" fmla="*/ 675096 h 6857985"/>
                <a:gd name="connsiteX9598" fmla="*/ 1853608 w 6868353"/>
                <a:gd name="connsiteY9598" fmla="*/ 648750 h 6857985"/>
                <a:gd name="connsiteX9599" fmla="*/ 1839649 w 6868353"/>
                <a:gd name="connsiteY9599" fmla="*/ 650590 h 6857985"/>
                <a:gd name="connsiteX9600" fmla="*/ 1810146 w 6868353"/>
                <a:gd name="connsiteY9600" fmla="*/ 669023 h 6857985"/>
                <a:gd name="connsiteX9601" fmla="*/ 1775107 w 6868353"/>
                <a:gd name="connsiteY9601" fmla="*/ 673808 h 6857985"/>
                <a:gd name="connsiteX9602" fmla="*/ 1797673 w 6868353"/>
                <a:gd name="connsiteY9602" fmla="*/ 656239 h 6857985"/>
                <a:gd name="connsiteX9603" fmla="*/ 1896943 w 6868353"/>
                <a:gd name="connsiteY9603" fmla="*/ 628689 h 6857985"/>
                <a:gd name="connsiteX9604" fmla="*/ 1915899 w 6868353"/>
                <a:gd name="connsiteY9604" fmla="*/ 640907 h 6857985"/>
                <a:gd name="connsiteX9605" fmla="*/ 1923176 w 6868353"/>
                <a:gd name="connsiteY9605" fmla="*/ 631209 h 6857985"/>
                <a:gd name="connsiteX9606" fmla="*/ 1913974 w 6868353"/>
                <a:gd name="connsiteY9606" fmla="*/ 631167 h 6857985"/>
                <a:gd name="connsiteX9607" fmla="*/ 1900921 w 6868353"/>
                <a:gd name="connsiteY9607" fmla="*/ 633078 h 6857985"/>
                <a:gd name="connsiteX9608" fmla="*/ 1911950 w 6868353"/>
                <a:gd name="connsiteY9608" fmla="*/ 627712 h 6857985"/>
                <a:gd name="connsiteX9609" fmla="*/ 1922652 w 6868353"/>
                <a:gd name="connsiteY9609" fmla="*/ 623706 h 6857985"/>
                <a:gd name="connsiteX9610" fmla="*/ 1944893 w 6868353"/>
                <a:gd name="connsiteY9610" fmla="*/ 614390 h 6857985"/>
                <a:gd name="connsiteX9611" fmla="*/ 1899746 w 6868353"/>
                <a:gd name="connsiteY9611" fmla="*/ 623522 h 6857985"/>
                <a:gd name="connsiteX9612" fmla="*/ 1998011 w 6868353"/>
                <a:gd name="connsiteY9612" fmla="*/ 581263 h 6857985"/>
                <a:gd name="connsiteX9613" fmla="*/ 2030742 w 6868353"/>
                <a:gd name="connsiteY9613" fmla="*/ 549777 h 6857985"/>
                <a:gd name="connsiteX9614" fmla="*/ 2051383 w 6868353"/>
                <a:gd name="connsiteY9614" fmla="*/ 540887 h 6857985"/>
                <a:gd name="connsiteX9615" fmla="*/ 2062228 w 6868353"/>
                <a:gd name="connsiteY9615" fmla="*/ 539159 h 6857985"/>
                <a:gd name="connsiteX9616" fmla="*/ 2076130 w 6868353"/>
                <a:gd name="connsiteY9616" fmla="*/ 542345 h 6857985"/>
                <a:gd name="connsiteX9617" fmla="*/ 2093005 w 6868353"/>
                <a:gd name="connsiteY9617" fmla="*/ 527409 h 6857985"/>
                <a:gd name="connsiteX9618" fmla="*/ 2107120 w 6868353"/>
                <a:gd name="connsiteY9618" fmla="*/ 526885 h 6857985"/>
                <a:gd name="connsiteX9619" fmla="*/ 2060868 w 6868353"/>
                <a:gd name="connsiteY9619" fmla="*/ 523912 h 6857985"/>
                <a:gd name="connsiteX9620" fmla="*/ 2178953 w 6868353"/>
                <a:gd name="connsiteY9620" fmla="*/ 471842 h 6857985"/>
                <a:gd name="connsiteX9621" fmla="*/ 2122962 w 6868353"/>
                <a:gd name="connsiteY9621" fmla="*/ 483253 h 6857985"/>
                <a:gd name="connsiteX9622" fmla="*/ 2076130 w 6868353"/>
                <a:gd name="connsiteY9622" fmla="*/ 470724 h 6857985"/>
                <a:gd name="connsiteX9623" fmla="*/ 2108408 w 6868353"/>
                <a:gd name="connsiteY9623" fmla="*/ 474221 h 6857985"/>
                <a:gd name="connsiteX9624" fmla="*/ 2094506 w 6868353"/>
                <a:gd name="connsiteY9624" fmla="*/ 484357 h 6857985"/>
                <a:gd name="connsiteX9625" fmla="*/ 2034536 w 6868353"/>
                <a:gd name="connsiteY9625" fmla="*/ 501289 h 6857985"/>
                <a:gd name="connsiteX9626" fmla="*/ 2012734 w 6868353"/>
                <a:gd name="connsiteY9626" fmla="*/ 493248 h 6857985"/>
                <a:gd name="connsiteX9627" fmla="*/ 2032526 w 6868353"/>
                <a:gd name="connsiteY9627" fmla="*/ 488902 h 6857985"/>
                <a:gd name="connsiteX9628" fmla="*/ 2048354 w 6868353"/>
                <a:gd name="connsiteY9628" fmla="*/ 491110 h 6857985"/>
                <a:gd name="connsiteX9629" fmla="*/ 2029765 w 6868353"/>
                <a:gd name="connsiteY9629" fmla="*/ 477618 h 6857985"/>
                <a:gd name="connsiteX9630" fmla="*/ 1991456 w 6868353"/>
                <a:gd name="connsiteY9630" fmla="*/ 495032 h 6857985"/>
                <a:gd name="connsiteX9631" fmla="*/ 2008331 w 6868353"/>
                <a:gd name="connsiteY9631" fmla="*/ 479062 h 6857985"/>
                <a:gd name="connsiteX9632" fmla="*/ 1976549 w 6868353"/>
                <a:gd name="connsiteY9632" fmla="*/ 486651 h 6857985"/>
                <a:gd name="connsiteX9633" fmla="*/ 1974071 w 6868353"/>
                <a:gd name="connsiteY9633" fmla="*/ 501346 h 6857985"/>
                <a:gd name="connsiteX9634" fmla="*/ 1914455 w 6868353"/>
                <a:gd name="connsiteY9634" fmla="*/ 521237 h 6857985"/>
                <a:gd name="connsiteX9635" fmla="*/ 1898401 w 6868353"/>
                <a:gd name="connsiteY9635" fmla="*/ 503554 h 6857985"/>
                <a:gd name="connsiteX9636" fmla="*/ 1952680 w 6868353"/>
                <a:gd name="connsiteY9636" fmla="*/ 503271 h 6857985"/>
                <a:gd name="connsiteX9637" fmla="*/ 1908849 w 6868353"/>
                <a:gd name="connsiteY9637" fmla="*/ 497707 h 6857985"/>
                <a:gd name="connsiteX9638" fmla="*/ 1975912 w 6868353"/>
                <a:gd name="connsiteY9638" fmla="*/ 477038 h 6857985"/>
                <a:gd name="connsiteX9639" fmla="*/ 1955143 w 6868353"/>
                <a:gd name="connsiteY9639" fmla="*/ 488548 h 6857985"/>
                <a:gd name="connsiteX9640" fmla="*/ 1992348 w 6868353"/>
                <a:gd name="connsiteY9640" fmla="*/ 477675 h 6857985"/>
                <a:gd name="connsiteX9641" fmla="*/ 2012904 w 6868353"/>
                <a:gd name="connsiteY9641" fmla="*/ 469167 h 6857985"/>
                <a:gd name="connsiteX9642" fmla="*/ 2032597 w 6868353"/>
                <a:gd name="connsiteY9642" fmla="*/ 463150 h 6857985"/>
                <a:gd name="connsiteX9643" fmla="*/ 2051270 w 6868353"/>
                <a:gd name="connsiteY9643" fmla="*/ 476627 h 6857985"/>
                <a:gd name="connsiteX9644" fmla="*/ 2150044 w 6868353"/>
                <a:gd name="connsiteY9644" fmla="*/ 443910 h 6857985"/>
                <a:gd name="connsiteX9645" fmla="*/ 2182379 w 6868353"/>
                <a:gd name="connsiteY9645" fmla="*/ 466930 h 6857985"/>
                <a:gd name="connsiteX9646" fmla="*/ 2199382 w 6868353"/>
                <a:gd name="connsiteY9646" fmla="*/ 459540 h 6857985"/>
                <a:gd name="connsiteX9647" fmla="*/ 2182238 w 6868353"/>
                <a:gd name="connsiteY9647" fmla="*/ 457275 h 6857985"/>
                <a:gd name="connsiteX9648" fmla="*/ 2270720 w 6868353"/>
                <a:gd name="connsiteY9648" fmla="*/ 433901 h 6857985"/>
                <a:gd name="connsiteX9649" fmla="*/ 2221099 w 6868353"/>
                <a:gd name="connsiteY9649" fmla="*/ 442948 h 6857985"/>
                <a:gd name="connsiteX9650" fmla="*/ 2235369 w 6868353"/>
                <a:gd name="connsiteY9650" fmla="*/ 433491 h 6857985"/>
                <a:gd name="connsiteX9651" fmla="*/ 2284693 w 6868353"/>
                <a:gd name="connsiteY9651" fmla="*/ 443712 h 6857985"/>
                <a:gd name="connsiteX9652" fmla="*/ 2309496 w 6868353"/>
                <a:gd name="connsiteY9652" fmla="*/ 439267 h 6857985"/>
                <a:gd name="connsiteX9653" fmla="*/ 2345342 w 6868353"/>
                <a:gd name="connsiteY9653" fmla="*/ 401538 h 6857985"/>
                <a:gd name="connsiteX9654" fmla="*/ 2345045 w 6868353"/>
                <a:gd name="connsiteY9654" fmla="*/ 411165 h 6857985"/>
                <a:gd name="connsiteX9655" fmla="*/ 2417628 w 6868353"/>
                <a:gd name="connsiteY9655" fmla="*/ 376989 h 6857985"/>
                <a:gd name="connsiteX9656" fmla="*/ 2396463 w 6868353"/>
                <a:gd name="connsiteY9656" fmla="*/ 375701 h 6857985"/>
                <a:gd name="connsiteX9657" fmla="*/ 2363732 w 6868353"/>
                <a:gd name="connsiteY9657" fmla="*/ 388202 h 6857985"/>
                <a:gd name="connsiteX9658" fmla="*/ 2448293 w 6868353"/>
                <a:gd name="connsiteY9658" fmla="*/ 340507 h 6857985"/>
                <a:gd name="connsiteX9659" fmla="*/ 2400696 w 6868353"/>
                <a:gd name="connsiteY9659" fmla="*/ 361629 h 6857985"/>
                <a:gd name="connsiteX9660" fmla="*/ 2475871 w 6868353"/>
                <a:gd name="connsiteY9660" fmla="*/ 351889 h 6857985"/>
                <a:gd name="connsiteX9661" fmla="*/ 2502656 w 6868353"/>
                <a:gd name="connsiteY9661" fmla="*/ 335806 h 6857985"/>
                <a:gd name="connsiteX9662" fmla="*/ 2513600 w 6868353"/>
                <a:gd name="connsiteY9662" fmla="*/ 326109 h 6857985"/>
                <a:gd name="connsiteX9663" fmla="*/ 2628329 w 6868353"/>
                <a:gd name="connsiteY9663" fmla="*/ 319554 h 6857985"/>
                <a:gd name="connsiteX9664" fmla="*/ 2600383 w 6868353"/>
                <a:gd name="connsiteY9664" fmla="*/ 316312 h 6857985"/>
                <a:gd name="connsiteX9665" fmla="*/ 2744149 w 6868353"/>
                <a:gd name="connsiteY9665" fmla="*/ 283382 h 6857985"/>
                <a:gd name="connsiteX9666" fmla="*/ 2699030 w 6868353"/>
                <a:gd name="connsiteY9666" fmla="*/ 306572 h 6857985"/>
                <a:gd name="connsiteX9667" fmla="*/ 2678658 w 6868353"/>
                <a:gd name="connsiteY9667" fmla="*/ 312447 h 6857985"/>
                <a:gd name="connsiteX9668" fmla="*/ 2655497 w 6868353"/>
                <a:gd name="connsiteY9668" fmla="*/ 318549 h 6857985"/>
                <a:gd name="connsiteX9669" fmla="*/ 2602223 w 6868353"/>
                <a:gd name="connsiteY9669" fmla="*/ 331021 h 6857985"/>
                <a:gd name="connsiteX9670" fmla="*/ 2626078 w 6868353"/>
                <a:gd name="connsiteY9670" fmla="*/ 338624 h 6857985"/>
                <a:gd name="connsiteX9671" fmla="*/ 2649282 w 6868353"/>
                <a:gd name="connsiteY9671" fmla="*/ 326562 h 6857985"/>
                <a:gd name="connsiteX9672" fmla="*/ 2667587 w 6868353"/>
                <a:gd name="connsiteY9672" fmla="*/ 320616 h 6857985"/>
                <a:gd name="connsiteX9673" fmla="*/ 2688681 w 6868353"/>
                <a:gd name="connsiteY9673" fmla="*/ 315632 h 6857985"/>
                <a:gd name="connsiteX9674" fmla="*/ 2770424 w 6868353"/>
                <a:gd name="connsiteY9674" fmla="*/ 297426 h 6857985"/>
                <a:gd name="connsiteX9675" fmla="*/ 2789565 w 6868353"/>
                <a:gd name="connsiteY9675" fmla="*/ 310394 h 6857985"/>
                <a:gd name="connsiteX9676" fmla="*/ 2767324 w 6868353"/>
                <a:gd name="connsiteY9676" fmla="*/ 316340 h 6857985"/>
                <a:gd name="connsiteX9677" fmla="*/ 2724244 w 6868353"/>
                <a:gd name="connsiteY9677" fmla="*/ 318889 h 6857985"/>
                <a:gd name="connsiteX9678" fmla="*/ 2703574 w 6868353"/>
                <a:gd name="connsiteY9678" fmla="*/ 339629 h 6857985"/>
                <a:gd name="connsiteX9679" fmla="*/ 2816973 w 6868353"/>
                <a:gd name="connsiteY9679" fmla="*/ 315109 h 6857985"/>
                <a:gd name="connsiteX9680" fmla="*/ 2837274 w 6868353"/>
                <a:gd name="connsiteY9680" fmla="*/ 307662 h 6857985"/>
                <a:gd name="connsiteX9681" fmla="*/ 2847836 w 6868353"/>
                <a:gd name="connsiteY9681" fmla="*/ 301532 h 6857985"/>
                <a:gd name="connsiteX9682" fmla="*/ 2821008 w 6868353"/>
                <a:gd name="connsiteY9682" fmla="*/ 299423 h 6857985"/>
                <a:gd name="connsiteX9683" fmla="*/ 2795086 w 6868353"/>
                <a:gd name="connsiteY9683" fmla="*/ 297058 h 6857985"/>
                <a:gd name="connsiteX9684" fmla="*/ 2738344 w 6868353"/>
                <a:gd name="connsiteY9684" fmla="*/ 296987 h 6857985"/>
                <a:gd name="connsiteX9685" fmla="*/ 2773525 w 6868353"/>
                <a:gd name="connsiteY9685" fmla="*/ 278498 h 6857985"/>
                <a:gd name="connsiteX9686" fmla="*/ 2709138 w 6868353"/>
                <a:gd name="connsiteY9686" fmla="*/ 277720 h 6857985"/>
                <a:gd name="connsiteX9687" fmla="*/ 2783718 w 6868353"/>
                <a:gd name="connsiteY9687" fmla="*/ 260717 h 6857985"/>
                <a:gd name="connsiteX9688" fmla="*/ 2809894 w 6868353"/>
                <a:gd name="connsiteY9688" fmla="*/ 257178 h 6857985"/>
                <a:gd name="connsiteX9689" fmla="*/ 2835674 w 6868353"/>
                <a:gd name="connsiteY9689" fmla="*/ 254573 h 6857985"/>
                <a:gd name="connsiteX9690" fmla="*/ 2886513 w 6868353"/>
                <a:gd name="connsiteY9690" fmla="*/ 251302 h 6857985"/>
                <a:gd name="connsiteX9691" fmla="*/ 2863153 w 6868353"/>
                <a:gd name="connsiteY9691" fmla="*/ 241492 h 6857985"/>
                <a:gd name="connsiteX9692" fmla="*/ 2895347 w 6868353"/>
                <a:gd name="connsiteY9692" fmla="*/ 243403 h 6857985"/>
                <a:gd name="connsiteX9693" fmla="*/ 2940472 w 6868353"/>
                <a:gd name="connsiteY9693" fmla="*/ 237788 h 6857985"/>
                <a:gd name="connsiteX9694" fmla="*/ 2950192 w 6868353"/>
                <a:gd name="connsiteY9694" fmla="*/ 240585 h 6857985"/>
                <a:gd name="connsiteX9695" fmla="*/ 2920561 w 6868353"/>
                <a:gd name="connsiteY9695" fmla="*/ 243941 h 6857985"/>
                <a:gd name="connsiteX9696" fmla="*/ 2925544 w 6868353"/>
                <a:gd name="connsiteY9696" fmla="*/ 254785 h 6857985"/>
                <a:gd name="connsiteX9697" fmla="*/ 2893492 w 6868353"/>
                <a:gd name="connsiteY9697" fmla="*/ 252775 h 6857985"/>
                <a:gd name="connsiteX9698" fmla="*/ 2909660 w 6868353"/>
                <a:gd name="connsiteY9698" fmla="*/ 261184 h 6857985"/>
                <a:gd name="connsiteX9699" fmla="*/ 2939531 w 6868353"/>
                <a:gd name="connsiteY9699" fmla="*/ 272595 h 6857985"/>
                <a:gd name="connsiteX9700" fmla="*/ 2889500 w 6868353"/>
                <a:gd name="connsiteY9700" fmla="*/ 271490 h 6857985"/>
                <a:gd name="connsiteX9701" fmla="*/ 2930641 w 6868353"/>
                <a:gd name="connsiteY9701" fmla="*/ 280480 h 6857985"/>
                <a:gd name="connsiteX9702" fmla="*/ 2877112 w 6868353"/>
                <a:gd name="connsiteY9702" fmla="*/ 298078 h 6857985"/>
                <a:gd name="connsiteX9703" fmla="*/ 2959974 w 6868353"/>
                <a:gd name="connsiteY9703" fmla="*/ 277167 h 6857985"/>
                <a:gd name="connsiteX9704" fmla="*/ 3009680 w 6868353"/>
                <a:gd name="connsiteY9704" fmla="*/ 278980 h 6857985"/>
                <a:gd name="connsiteX9705" fmla="*/ 3106770 w 6868353"/>
                <a:gd name="connsiteY9705" fmla="*/ 265842 h 6857985"/>
                <a:gd name="connsiteX9706" fmla="*/ 3052746 w 6868353"/>
                <a:gd name="connsiteY9706" fmla="*/ 251104 h 6857985"/>
                <a:gd name="connsiteX9707" fmla="*/ 2993866 w 6868353"/>
                <a:gd name="connsiteY9707" fmla="*/ 269962 h 6857985"/>
                <a:gd name="connsiteX9708" fmla="*/ 3021006 w 6868353"/>
                <a:gd name="connsiteY9708" fmla="*/ 262303 h 6857985"/>
                <a:gd name="connsiteX9709" fmla="*/ 3000520 w 6868353"/>
                <a:gd name="connsiteY9709" fmla="*/ 256894 h 6857985"/>
                <a:gd name="connsiteX9710" fmla="*/ 2966671 w 6868353"/>
                <a:gd name="connsiteY9710" fmla="*/ 263846 h 6857985"/>
                <a:gd name="connsiteX9711" fmla="*/ 2929890 w 6868353"/>
                <a:gd name="connsiteY9711" fmla="*/ 250864 h 6857985"/>
                <a:gd name="connsiteX9712" fmla="*/ 2952669 w 6868353"/>
                <a:gd name="connsiteY9712" fmla="*/ 245979 h 6857985"/>
                <a:gd name="connsiteX9713" fmla="*/ 2991205 w 6868353"/>
                <a:gd name="connsiteY9713" fmla="*/ 246050 h 6857985"/>
                <a:gd name="connsiteX9714" fmla="*/ 3027730 w 6868353"/>
                <a:gd name="connsiteY9714" fmla="*/ 249349 h 6857985"/>
                <a:gd name="connsiteX9715" fmla="*/ 3037267 w 6868353"/>
                <a:gd name="connsiteY9715" fmla="*/ 242889 h 6857985"/>
                <a:gd name="connsiteX9716" fmla="*/ 3066604 w 6868353"/>
                <a:gd name="connsiteY9716" fmla="*/ 240148 h 6857985"/>
                <a:gd name="connsiteX9717" fmla="*/ 3070284 w 6868353"/>
                <a:gd name="connsiteY9717" fmla="*/ 233936 h 6857985"/>
                <a:gd name="connsiteX9718" fmla="*/ 3056709 w 6868353"/>
                <a:gd name="connsiteY9718" fmla="*/ 233309 h 6857985"/>
                <a:gd name="connsiteX9719" fmla="*/ 3026909 w 6868353"/>
                <a:gd name="connsiteY9719" fmla="*/ 236764 h 6857985"/>
                <a:gd name="connsiteX9720" fmla="*/ 3006296 w 6868353"/>
                <a:gd name="connsiteY9720" fmla="*/ 239496 h 6857985"/>
                <a:gd name="connsiteX9721" fmla="*/ 2982115 w 6868353"/>
                <a:gd name="connsiteY9721" fmla="*/ 243050 h 6857985"/>
                <a:gd name="connsiteX9722" fmla="*/ 2980147 w 6868353"/>
                <a:gd name="connsiteY9722" fmla="*/ 235221 h 6857985"/>
                <a:gd name="connsiteX9723" fmla="*/ 3001001 w 6868353"/>
                <a:gd name="connsiteY9723" fmla="*/ 228312 h 6857985"/>
                <a:gd name="connsiteX9724" fmla="*/ 3037031 w 6868353"/>
                <a:gd name="connsiteY9724" fmla="*/ 212725 h 6857985"/>
                <a:gd name="connsiteX9725" fmla="*/ 3242876 w 6868353"/>
                <a:gd name="connsiteY9725" fmla="*/ 212668 h 6857985"/>
                <a:gd name="connsiteX9726" fmla="*/ 3249686 w 6868353"/>
                <a:gd name="connsiteY9726" fmla="*/ 214863 h 6857985"/>
                <a:gd name="connsiteX9727" fmla="*/ 3302393 w 6868353"/>
                <a:gd name="connsiteY9727" fmla="*/ 218813 h 6857985"/>
                <a:gd name="connsiteX9728" fmla="*/ 3348602 w 6868353"/>
                <a:gd name="connsiteY9728" fmla="*/ 228100 h 6857985"/>
                <a:gd name="connsiteX9729" fmla="*/ 3323869 w 6868353"/>
                <a:gd name="connsiteY9729" fmla="*/ 230917 h 6857985"/>
                <a:gd name="connsiteX9730" fmla="*/ 3348772 w 6868353"/>
                <a:gd name="connsiteY9730" fmla="*/ 248514 h 6857985"/>
                <a:gd name="connsiteX9731" fmla="*/ 3378019 w 6868353"/>
                <a:gd name="connsiteY9731" fmla="*/ 229133 h 6857985"/>
                <a:gd name="connsiteX9732" fmla="*/ 3394371 w 6868353"/>
                <a:gd name="connsiteY9732" fmla="*/ 245584 h 6857985"/>
                <a:gd name="connsiteX9733" fmla="*/ 3436617 w 6868353"/>
                <a:gd name="connsiteY9733" fmla="*/ 251742 h 6857985"/>
                <a:gd name="connsiteX9734" fmla="*/ 3397671 w 6868353"/>
                <a:gd name="connsiteY9734" fmla="*/ 236636 h 6857985"/>
                <a:gd name="connsiteX9735" fmla="*/ 3440211 w 6868353"/>
                <a:gd name="connsiteY9735" fmla="*/ 222324 h 6857985"/>
                <a:gd name="connsiteX9736" fmla="*/ 3479159 w 6868353"/>
                <a:gd name="connsiteY9736" fmla="*/ 237514 h 6857985"/>
                <a:gd name="connsiteX9737" fmla="*/ 3438457 w 6868353"/>
                <a:gd name="connsiteY9737" fmla="*/ 237033 h 6857985"/>
                <a:gd name="connsiteX9738" fmla="*/ 3446413 w 6868353"/>
                <a:gd name="connsiteY9738" fmla="*/ 245301 h 6857985"/>
                <a:gd name="connsiteX9739" fmla="*/ 3485571 w 6868353"/>
                <a:gd name="connsiteY9739" fmla="*/ 240020 h 6857985"/>
                <a:gd name="connsiteX9740" fmla="*/ 3504939 w 6868353"/>
                <a:gd name="connsiteY9740" fmla="*/ 247764 h 6857985"/>
                <a:gd name="connsiteX9741" fmla="*/ 3472193 w 6868353"/>
                <a:gd name="connsiteY9741" fmla="*/ 255409 h 6857985"/>
                <a:gd name="connsiteX9742" fmla="*/ 3449499 w 6868353"/>
                <a:gd name="connsiteY9742" fmla="*/ 256768 h 6857985"/>
                <a:gd name="connsiteX9743" fmla="*/ 3425235 w 6868353"/>
                <a:gd name="connsiteY9743" fmla="*/ 252436 h 6857985"/>
                <a:gd name="connsiteX9744" fmla="*/ 3402511 w 6868353"/>
                <a:gd name="connsiteY9744" fmla="*/ 253866 h 6857985"/>
                <a:gd name="connsiteX9745" fmla="*/ 3396043 w 6868353"/>
                <a:gd name="connsiteY9745" fmla="*/ 271746 h 6857985"/>
                <a:gd name="connsiteX9746" fmla="*/ 3357181 w 6868353"/>
                <a:gd name="connsiteY9746" fmla="*/ 256754 h 6857985"/>
                <a:gd name="connsiteX9747" fmla="*/ 3344439 w 6868353"/>
                <a:gd name="connsiteY9747" fmla="*/ 272185 h 6857985"/>
                <a:gd name="connsiteX9748" fmla="*/ 3313393 w 6868353"/>
                <a:gd name="connsiteY9748" fmla="*/ 266338 h 6857985"/>
                <a:gd name="connsiteX9749" fmla="*/ 3341098 w 6868353"/>
                <a:gd name="connsiteY9749" fmla="*/ 260265 h 6857985"/>
                <a:gd name="connsiteX9750" fmla="*/ 3319551 w 6868353"/>
                <a:gd name="connsiteY9750" fmla="*/ 248118 h 6857985"/>
                <a:gd name="connsiteX9751" fmla="*/ 3239181 w 6868353"/>
                <a:gd name="connsiteY9751" fmla="*/ 236552 h 6857985"/>
                <a:gd name="connsiteX9752" fmla="*/ 3294975 w 6868353"/>
                <a:gd name="connsiteY9752" fmla="*/ 244947 h 6857985"/>
                <a:gd name="connsiteX9753" fmla="*/ 3241899 w 6868353"/>
                <a:gd name="connsiteY9753" fmla="*/ 227449 h 6857985"/>
                <a:gd name="connsiteX9754" fmla="*/ 3256326 w 6868353"/>
                <a:gd name="connsiteY9754" fmla="*/ 217015 h 6857985"/>
                <a:gd name="connsiteX9755" fmla="*/ 3240087 w 6868353"/>
                <a:gd name="connsiteY9755" fmla="*/ 221800 h 6857985"/>
                <a:gd name="connsiteX9756" fmla="*/ 3242876 w 6868353"/>
                <a:gd name="connsiteY9756" fmla="*/ 212668 h 6857985"/>
                <a:gd name="connsiteX9757" fmla="*/ 4609573 w 6868353"/>
                <a:gd name="connsiteY9757" fmla="*/ 212115 h 6857985"/>
                <a:gd name="connsiteX9758" fmla="*/ 4706483 w 6868353"/>
                <a:gd name="connsiteY9758" fmla="*/ 244692 h 6857985"/>
                <a:gd name="connsiteX9759" fmla="*/ 4607087 w 6868353"/>
                <a:gd name="connsiteY9759" fmla="*/ 217651 h 6857985"/>
                <a:gd name="connsiteX9760" fmla="*/ 4609573 w 6868353"/>
                <a:gd name="connsiteY9760" fmla="*/ 212115 h 6857985"/>
                <a:gd name="connsiteX9761" fmla="*/ 3743643 w 6868353"/>
                <a:gd name="connsiteY9761" fmla="*/ 210544 h 6857985"/>
                <a:gd name="connsiteX9762" fmla="*/ 3766719 w 6868353"/>
                <a:gd name="connsiteY9762" fmla="*/ 211464 h 6857985"/>
                <a:gd name="connsiteX9763" fmla="*/ 3786667 w 6868353"/>
                <a:gd name="connsiteY9763" fmla="*/ 226839 h 6857985"/>
                <a:gd name="connsiteX9764" fmla="*/ 3795585 w 6868353"/>
                <a:gd name="connsiteY9764" fmla="*/ 247593 h 6857985"/>
                <a:gd name="connsiteX9765" fmla="*/ 3829123 w 6868353"/>
                <a:gd name="connsiteY9765" fmla="*/ 243176 h 6857985"/>
                <a:gd name="connsiteX9766" fmla="*/ 3808963 w 6868353"/>
                <a:gd name="connsiteY9766" fmla="*/ 259811 h 6857985"/>
                <a:gd name="connsiteX9767" fmla="*/ 3751853 w 6868353"/>
                <a:gd name="connsiteY9767" fmla="*/ 257489 h 6857985"/>
                <a:gd name="connsiteX9768" fmla="*/ 3749857 w 6868353"/>
                <a:gd name="connsiteY9768" fmla="*/ 245739 h 6857985"/>
                <a:gd name="connsiteX9769" fmla="*/ 3779899 w 6868353"/>
                <a:gd name="connsiteY9769" fmla="*/ 255691 h 6857985"/>
                <a:gd name="connsiteX9770" fmla="*/ 3743643 w 6868353"/>
                <a:gd name="connsiteY9770" fmla="*/ 210544 h 6857985"/>
                <a:gd name="connsiteX9771" fmla="*/ 2898843 w 6868353"/>
                <a:gd name="connsiteY9771" fmla="*/ 210233 h 6857985"/>
                <a:gd name="connsiteX9772" fmla="*/ 2933627 w 6868353"/>
                <a:gd name="connsiteY9772" fmla="*/ 217665 h 6857985"/>
                <a:gd name="connsiteX9773" fmla="*/ 2904251 w 6868353"/>
                <a:gd name="connsiteY9773" fmla="*/ 235872 h 6857985"/>
                <a:gd name="connsiteX9774" fmla="*/ 2840218 w 6868353"/>
                <a:gd name="connsiteY9774" fmla="*/ 246843 h 6857985"/>
                <a:gd name="connsiteX9775" fmla="*/ 2823640 w 6868353"/>
                <a:gd name="connsiteY9775" fmla="*/ 238547 h 6857985"/>
                <a:gd name="connsiteX9776" fmla="*/ 2720449 w 6868353"/>
                <a:gd name="connsiteY9776" fmla="*/ 250850 h 6857985"/>
                <a:gd name="connsiteX9777" fmla="*/ 2740170 w 6868353"/>
                <a:gd name="connsiteY9777" fmla="*/ 263648 h 6857985"/>
                <a:gd name="connsiteX9778" fmla="*/ 2685070 w 6868353"/>
                <a:gd name="connsiteY9778" fmla="*/ 245343 h 6857985"/>
                <a:gd name="connsiteX9779" fmla="*/ 2765780 w 6868353"/>
                <a:gd name="connsiteY9779" fmla="*/ 243800 h 6857985"/>
                <a:gd name="connsiteX9780" fmla="*/ 2843899 w 6868353"/>
                <a:gd name="connsiteY9780" fmla="*/ 228142 h 6857985"/>
                <a:gd name="connsiteX9781" fmla="*/ 2842186 w 6868353"/>
                <a:gd name="connsiteY9781" fmla="*/ 237471 h 6857985"/>
                <a:gd name="connsiteX9782" fmla="*/ 2906247 w 6868353"/>
                <a:gd name="connsiteY9782" fmla="*/ 226500 h 6857985"/>
                <a:gd name="connsiteX9783" fmla="*/ 2857872 w 6868353"/>
                <a:gd name="connsiteY9783" fmla="*/ 231030 h 6857985"/>
                <a:gd name="connsiteX9784" fmla="*/ 2852790 w 6868353"/>
                <a:gd name="connsiteY9784" fmla="*/ 220228 h 6857985"/>
                <a:gd name="connsiteX9785" fmla="*/ 2898843 w 6868353"/>
                <a:gd name="connsiteY9785" fmla="*/ 210233 h 6857985"/>
                <a:gd name="connsiteX9786" fmla="*/ 2459816 w 6868353"/>
                <a:gd name="connsiteY9786" fmla="*/ 206071 h 6857985"/>
                <a:gd name="connsiteX9787" fmla="*/ 2425514 w 6868353"/>
                <a:gd name="connsiteY9787" fmla="*/ 218784 h 6857985"/>
                <a:gd name="connsiteX9788" fmla="*/ 2380933 w 6868353"/>
                <a:gd name="connsiteY9788" fmla="*/ 226188 h 6857985"/>
                <a:gd name="connsiteX9789" fmla="*/ 2459816 w 6868353"/>
                <a:gd name="connsiteY9789" fmla="*/ 206071 h 6857985"/>
                <a:gd name="connsiteX9790" fmla="*/ 3209281 w 6868353"/>
                <a:gd name="connsiteY9790" fmla="*/ 201838 h 6857985"/>
                <a:gd name="connsiteX9791" fmla="*/ 3176649 w 6868353"/>
                <a:gd name="connsiteY9791" fmla="*/ 211465 h 6857985"/>
                <a:gd name="connsiteX9792" fmla="*/ 3209281 w 6868353"/>
                <a:gd name="connsiteY9792" fmla="*/ 201838 h 6857985"/>
                <a:gd name="connsiteX9793" fmla="*/ 3948425 w 6868353"/>
                <a:gd name="connsiteY9793" fmla="*/ 194660 h 6857985"/>
                <a:gd name="connsiteX9794" fmla="*/ 4019565 w 6868353"/>
                <a:gd name="connsiteY9794" fmla="*/ 213078 h 6857985"/>
                <a:gd name="connsiteX9795" fmla="*/ 4008635 w 6868353"/>
                <a:gd name="connsiteY9795" fmla="*/ 217835 h 6857985"/>
                <a:gd name="connsiteX9796" fmla="*/ 3980647 w 6868353"/>
                <a:gd name="connsiteY9796" fmla="*/ 223979 h 6857985"/>
                <a:gd name="connsiteX9797" fmla="*/ 3934255 w 6868353"/>
                <a:gd name="connsiteY9797" fmla="*/ 219704 h 6857985"/>
                <a:gd name="connsiteX9798" fmla="*/ 3948425 w 6868353"/>
                <a:gd name="connsiteY9798" fmla="*/ 194660 h 6857985"/>
                <a:gd name="connsiteX9799" fmla="*/ 3329928 w 6868353"/>
                <a:gd name="connsiteY9799" fmla="*/ 185571 h 6857985"/>
                <a:gd name="connsiteX9800" fmla="*/ 3399411 w 6868353"/>
                <a:gd name="connsiteY9800" fmla="*/ 201526 h 6857985"/>
                <a:gd name="connsiteX9801" fmla="*/ 3340022 w 6868353"/>
                <a:gd name="connsiteY9801" fmla="*/ 199502 h 6857985"/>
                <a:gd name="connsiteX9802" fmla="*/ 3290118 w 6868353"/>
                <a:gd name="connsiteY9802" fmla="*/ 192791 h 6857985"/>
                <a:gd name="connsiteX9803" fmla="*/ 3320018 w 6868353"/>
                <a:gd name="connsiteY9803" fmla="*/ 192466 h 6857985"/>
                <a:gd name="connsiteX9804" fmla="*/ 3329928 w 6868353"/>
                <a:gd name="connsiteY9804" fmla="*/ 185571 h 6857985"/>
                <a:gd name="connsiteX9805" fmla="*/ 4161589 w 6868353"/>
                <a:gd name="connsiteY9805" fmla="*/ 183165 h 6857985"/>
                <a:gd name="connsiteX9806" fmla="*/ 4215003 w 6868353"/>
                <a:gd name="connsiteY9806" fmla="*/ 206581 h 6857985"/>
                <a:gd name="connsiteX9807" fmla="*/ 4192027 w 6868353"/>
                <a:gd name="connsiteY9807" fmla="*/ 208181 h 6857985"/>
                <a:gd name="connsiteX9808" fmla="*/ 4250115 w 6868353"/>
                <a:gd name="connsiteY9808" fmla="*/ 219223 h 6857985"/>
                <a:gd name="connsiteX9809" fmla="*/ 4197209 w 6868353"/>
                <a:gd name="connsiteY9809" fmla="*/ 194335 h 6857985"/>
                <a:gd name="connsiteX9810" fmla="*/ 4249547 w 6868353"/>
                <a:gd name="connsiteY9810" fmla="*/ 201314 h 6857985"/>
                <a:gd name="connsiteX9811" fmla="*/ 4302679 w 6868353"/>
                <a:gd name="connsiteY9811" fmla="*/ 238321 h 6857985"/>
                <a:gd name="connsiteX9812" fmla="*/ 4290687 w 6868353"/>
                <a:gd name="connsiteY9812" fmla="*/ 224136 h 6857985"/>
                <a:gd name="connsiteX9813" fmla="*/ 4343367 w 6868353"/>
                <a:gd name="connsiteY9813" fmla="*/ 258538 h 6857985"/>
                <a:gd name="connsiteX9814" fmla="*/ 4354693 w 6868353"/>
                <a:gd name="connsiteY9814" fmla="*/ 281430 h 6857985"/>
                <a:gd name="connsiteX9815" fmla="*/ 4303047 w 6868353"/>
                <a:gd name="connsiteY9815" fmla="*/ 268065 h 6857985"/>
                <a:gd name="connsiteX9816" fmla="*/ 4215571 w 6868353"/>
                <a:gd name="connsiteY9816" fmla="*/ 218572 h 6857985"/>
                <a:gd name="connsiteX9817" fmla="*/ 4251587 w 6868353"/>
                <a:gd name="connsiteY9817" fmla="*/ 266961 h 6857985"/>
                <a:gd name="connsiteX9818" fmla="*/ 4217213 w 6868353"/>
                <a:gd name="connsiteY9818" fmla="*/ 260392 h 6857985"/>
                <a:gd name="connsiteX9819" fmla="*/ 4209755 w 6868353"/>
                <a:gd name="connsiteY9819" fmla="*/ 246637 h 6857985"/>
                <a:gd name="connsiteX9820" fmla="*/ 4193341 w 6868353"/>
                <a:gd name="connsiteY9820" fmla="*/ 238351 h 6857985"/>
                <a:gd name="connsiteX9821" fmla="*/ 4192245 w 6868353"/>
                <a:gd name="connsiteY9821" fmla="*/ 242163 h 6857985"/>
                <a:gd name="connsiteX9822" fmla="*/ 4072045 w 6868353"/>
                <a:gd name="connsiteY9822" fmla="*/ 223314 h 6857985"/>
                <a:gd name="connsiteX9823" fmla="*/ 4106871 w 6868353"/>
                <a:gd name="connsiteY9823" fmla="*/ 228226 h 6857985"/>
                <a:gd name="connsiteX9824" fmla="*/ 4123917 w 6868353"/>
                <a:gd name="connsiteY9824" fmla="*/ 227688 h 6857985"/>
                <a:gd name="connsiteX9825" fmla="*/ 4059827 w 6868353"/>
                <a:gd name="connsiteY9825" fmla="*/ 212724 h 6857985"/>
                <a:gd name="connsiteX9826" fmla="*/ 4006171 w 6868353"/>
                <a:gd name="connsiteY9826" fmla="*/ 194221 h 6857985"/>
                <a:gd name="connsiteX9827" fmla="*/ 4037503 w 6868353"/>
                <a:gd name="connsiteY9827" fmla="*/ 202956 h 6857985"/>
                <a:gd name="connsiteX9828" fmla="*/ 4071027 w 6868353"/>
                <a:gd name="connsiteY9828" fmla="*/ 211394 h 6857985"/>
                <a:gd name="connsiteX9829" fmla="*/ 4070035 w 6868353"/>
                <a:gd name="connsiteY9829" fmla="*/ 199487 h 6857985"/>
                <a:gd name="connsiteX9830" fmla="*/ 4092799 w 6868353"/>
                <a:gd name="connsiteY9830" fmla="*/ 196783 h 6857985"/>
                <a:gd name="connsiteX9831" fmla="*/ 4099863 w 6868353"/>
                <a:gd name="connsiteY9831" fmla="*/ 212512 h 6857985"/>
                <a:gd name="connsiteX9832" fmla="*/ 4158983 w 6868353"/>
                <a:gd name="connsiteY9832" fmla="*/ 238632 h 6857985"/>
                <a:gd name="connsiteX9833" fmla="*/ 4180915 w 6868353"/>
                <a:gd name="connsiteY9833" fmla="*/ 235447 h 6857985"/>
                <a:gd name="connsiteX9834" fmla="*/ 4192409 w 6868353"/>
                <a:gd name="connsiteY9834" fmla="*/ 237881 h 6857985"/>
                <a:gd name="connsiteX9835" fmla="*/ 4177601 w 6868353"/>
                <a:gd name="connsiteY9835" fmla="*/ 230407 h 6857985"/>
                <a:gd name="connsiteX9836" fmla="*/ 4121893 w 6868353"/>
                <a:gd name="connsiteY9836" fmla="*/ 198002 h 6857985"/>
                <a:gd name="connsiteX9837" fmla="*/ 4161589 w 6868353"/>
                <a:gd name="connsiteY9837" fmla="*/ 183165 h 6857985"/>
                <a:gd name="connsiteX9838" fmla="*/ 2968018 w 6868353"/>
                <a:gd name="connsiteY9838" fmla="*/ 180268 h 6857985"/>
                <a:gd name="connsiteX9839" fmla="*/ 3055506 w 6868353"/>
                <a:gd name="connsiteY9839" fmla="*/ 197832 h 6857985"/>
                <a:gd name="connsiteX9840" fmla="*/ 3094976 w 6868353"/>
                <a:gd name="connsiteY9840" fmla="*/ 188474 h 6857985"/>
                <a:gd name="connsiteX9841" fmla="*/ 3146819 w 6868353"/>
                <a:gd name="connsiteY9841" fmla="*/ 212541 h 6857985"/>
                <a:gd name="connsiteX9842" fmla="*/ 3046247 w 6868353"/>
                <a:gd name="connsiteY9842" fmla="*/ 205307 h 6857985"/>
                <a:gd name="connsiteX9843" fmla="*/ 3037016 w 6868353"/>
                <a:gd name="connsiteY9843" fmla="*/ 212739 h 6857985"/>
                <a:gd name="connsiteX9844" fmla="*/ 2992266 w 6868353"/>
                <a:gd name="connsiteY9844" fmla="*/ 208860 h 6857985"/>
                <a:gd name="connsiteX9845" fmla="*/ 2970181 w 6868353"/>
                <a:gd name="connsiteY9845" fmla="*/ 200961 h 6857985"/>
                <a:gd name="connsiteX9846" fmla="*/ 3014054 w 6868353"/>
                <a:gd name="connsiteY9846" fmla="*/ 201796 h 6857985"/>
                <a:gd name="connsiteX9847" fmla="*/ 2982214 w 6868353"/>
                <a:gd name="connsiteY9847" fmla="*/ 188686 h 6857985"/>
                <a:gd name="connsiteX9848" fmla="*/ 2919031 w 6868353"/>
                <a:gd name="connsiteY9848" fmla="*/ 185034 h 6857985"/>
                <a:gd name="connsiteX9849" fmla="*/ 2968018 w 6868353"/>
                <a:gd name="connsiteY9849" fmla="*/ 180268 h 6857985"/>
                <a:gd name="connsiteX9850" fmla="*/ 3552053 w 6868353"/>
                <a:gd name="connsiteY9850" fmla="*/ 180078 h 6857985"/>
                <a:gd name="connsiteX9851" fmla="*/ 3597343 w 6868353"/>
                <a:gd name="connsiteY9851" fmla="*/ 199955 h 6857985"/>
                <a:gd name="connsiteX9852" fmla="*/ 3552053 w 6868353"/>
                <a:gd name="connsiteY9852" fmla="*/ 180078 h 6857985"/>
                <a:gd name="connsiteX9853" fmla="*/ 3893907 w 6868353"/>
                <a:gd name="connsiteY9853" fmla="*/ 175109 h 6857985"/>
                <a:gd name="connsiteX9854" fmla="*/ 3944305 w 6868353"/>
                <a:gd name="connsiteY9854" fmla="*/ 208916 h 6857985"/>
                <a:gd name="connsiteX9855" fmla="*/ 3886303 w 6868353"/>
                <a:gd name="connsiteY9855" fmla="*/ 203706 h 6857985"/>
                <a:gd name="connsiteX9856" fmla="*/ 3855101 w 6868353"/>
                <a:gd name="connsiteY9856" fmla="*/ 186350 h 6857985"/>
                <a:gd name="connsiteX9857" fmla="*/ 3893907 w 6868353"/>
                <a:gd name="connsiteY9857" fmla="*/ 175109 h 6857985"/>
                <a:gd name="connsiteX9858" fmla="*/ 2530149 w 6868353"/>
                <a:gd name="connsiteY9858" fmla="*/ 174047 h 6857985"/>
                <a:gd name="connsiteX9859" fmla="*/ 2478617 w 6868353"/>
                <a:gd name="connsiteY9859" fmla="*/ 202984 h 6857985"/>
                <a:gd name="connsiteX9860" fmla="*/ 2530149 w 6868353"/>
                <a:gd name="connsiteY9860" fmla="*/ 174047 h 6857985"/>
                <a:gd name="connsiteX9861" fmla="*/ 3517181 w 6868353"/>
                <a:gd name="connsiteY9861" fmla="*/ 171280 h 6857985"/>
                <a:gd name="connsiteX9862" fmla="*/ 3539071 w 6868353"/>
                <a:gd name="connsiteY9862" fmla="*/ 174444 h 6857985"/>
                <a:gd name="connsiteX9863" fmla="*/ 3512059 w 6868353"/>
                <a:gd name="connsiteY9863" fmla="*/ 183547 h 6857985"/>
                <a:gd name="connsiteX9864" fmla="*/ 3561339 w 6868353"/>
                <a:gd name="connsiteY9864" fmla="*/ 194547 h 6857985"/>
                <a:gd name="connsiteX9865" fmla="*/ 3518599 w 6868353"/>
                <a:gd name="connsiteY9865" fmla="*/ 186378 h 6857985"/>
                <a:gd name="connsiteX9866" fmla="*/ 3496799 w 6868353"/>
                <a:gd name="connsiteY9866" fmla="*/ 191843 h 6857985"/>
                <a:gd name="connsiteX9867" fmla="*/ 3504825 w 6868353"/>
                <a:gd name="connsiteY9867" fmla="*/ 201144 h 6857985"/>
                <a:gd name="connsiteX9868" fmla="*/ 3409235 w 6868353"/>
                <a:gd name="connsiteY9868" fmla="*/ 215486 h 6857985"/>
                <a:gd name="connsiteX9869" fmla="*/ 3450263 w 6868353"/>
                <a:gd name="connsiteY9869" fmla="*/ 215910 h 6857985"/>
                <a:gd name="connsiteX9870" fmla="*/ 3379675 w 6868353"/>
                <a:gd name="connsiteY9870" fmla="*/ 214438 h 6857985"/>
                <a:gd name="connsiteX9871" fmla="*/ 3430571 w 6868353"/>
                <a:gd name="connsiteY9871" fmla="*/ 208350 h 6857985"/>
                <a:gd name="connsiteX9872" fmla="*/ 3424101 w 6868353"/>
                <a:gd name="connsiteY9872" fmla="*/ 205845 h 6857985"/>
                <a:gd name="connsiteX9873" fmla="*/ 3359686 w 6868353"/>
                <a:gd name="connsiteY9873" fmla="*/ 186534 h 6857985"/>
                <a:gd name="connsiteX9874" fmla="*/ 3453023 w 6868353"/>
                <a:gd name="connsiteY9874" fmla="*/ 183335 h 6857985"/>
                <a:gd name="connsiteX9875" fmla="*/ 3483631 w 6868353"/>
                <a:gd name="connsiteY9875" fmla="*/ 180376 h 6857985"/>
                <a:gd name="connsiteX9876" fmla="*/ 3504867 w 6868353"/>
                <a:gd name="connsiteY9876" fmla="*/ 178493 h 6857985"/>
                <a:gd name="connsiteX9877" fmla="*/ 3533861 w 6868353"/>
                <a:gd name="connsiteY9877" fmla="*/ 177417 h 6857985"/>
                <a:gd name="connsiteX9878" fmla="*/ 3509199 w 6868353"/>
                <a:gd name="connsiteY9878" fmla="*/ 171938 h 6857985"/>
                <a:gd name="connsiteX9879" fmla="*/ 3517181 w 6868353"/>
                <a:gd name="connsiteY9879" fmla="*/ 171280 h 6857985"/>
                <a:gd name="connsiteX9880" fmla="*/ 3660723 w 6868353"/>
                <a:gd name="connsiteY9880" fmla="*/ 170296 h 6857985"/>
                <a:gd name="connsiteX9881" fmla="*/ 3715569 w 6868353"/>
                <a:gd name="connsiteY9881" fmla="*/ 180050 h 6857985"/>
                <a:gd name="connsiteX9882" fmla="*/ 3769067 w 6868353"/>
                <a:gd name="connsiteY9882" fmla="*/ 191178 h 6857985"/>
                <a:gd name="connsiteX9883" fmla="*/ 3755407 w 6868353"/>
                <a:gd name="connsiteY9883" fmla="*/ 178960 h 6857985"/>
                <a:gd name="connsiteX9884" fmla="*/ 3856815 w 6868353"/>
                <a:gd name="connsiteY9884" fmla="*/ 198186 h 6857985"/>
                <a:gd name="connsiteX9885" fmla="*/ 3745767 w 6868353"/>
                <a:gd name="connsiteY9885" fmla="*/ 190243 h 6857985"/>
                <a:gd name="connsiteX9886" fmla="*/ 3789003 w 6868353"/>
                <a:gd name="connsiteY9886" fmla="*/ 206538 h 6857985"/>
                <a:gd name="connsiteX9887" fmla="*/ 3730971 w 6868353"/>
                <a:gd name="connsiteY9887" fmla="*/ 204216 h 6857985"/>
                <a:gd name="connsiteX9888" fmla="*/ 3696047 w 6868353"/>
                <a:gd name="connsiteY9888" fmla="*/ 186902 h 6857985"/>
                <a:gd name="connsiteX9889" fmla="*/ 3678419 w 6868353"/>
                <a:gd name="connsiteY9889" fmla="*/ 178252 h 6857985"/>
                <a:gd name="connsiteX9890" fmla="*/ 4073107 w 6868353"/>
                <a:gd name="connsiteY9890" fmla="*/ 167578 h 6857985"/>
                <a:gd name="connsiteX9891" fmla="*/ 4108683 w 6868353"/>
                <a:gd name="connsiteY9891" fmla="*/ 178465 h 6857985"/>
                <a:gd name="connsiteX9892" fmla="*/ 4149711 w 6868353"/>
                <a:gd name="connsiteY9892" fmla="*/ 181438 h 6857985"/>
                <a:gd name="connsiteX9893" fmla="*/ 4139135 w 6868353"/>
                <a:gd name="connsiteY9893" fmla="*/ 197563 h 6857985"/>
                <a:gd name="connsiteX9894" fmla="*/ 4098051 w 6868353"/>
                <a:gd name="connsiteY9894" fmla="*/ 188729 h 6857985"/>
                <a:gd name="connsiteX9895" fmla="*/ 4073107 w 6868353"/>
                <a:gd name="connsiteY9895" fmla="*/ 167578 h 6857985"/>
                <a:gd name="connsiteX9896" fmla="*/ 3762967 w 6868353"/>
                <a:gd name="connsiteY9896" fmla="*/ 155940 h 6857985"/>
                <a:gd name="connsiteX9897" fmla="*/ 3835323 w 6868353"/>
                <a:gd name="connsiteY9897" fmla="*/ 170649 h 6857985"/>
                <a:gd name="connsiteX9898" fmla="*/ 3810903 w 6868353"/>
                <a:gd name="connsiteY9898" fmla="*/ 163797 h 6857985"/>
                <a:gd name="connsiteX9899" fmla="*/ 3849879 w 6868353"/>
                <a:gd name="connsiteY9899" fmla="*/ 188827 h 6857985"/>
                <a:gd name="connsiteX9900" fmla="*/ 3812799 w 6868353"/>
                <a:gd name="connsiteY9900" fmla="*/ 175505 h 6857985"/>
                <a:gd name="connsiteX9901" fmla="*/ 3764921 w 6868353"/>
                <a:gd name="connsiteY9901" fmla="*/ 167662 h 6857985"/>
                <a:gd name="connsiteX9902" fmla="*/ 3762967 w 6868353"/>
                <a:gd name="connsiteY9902" fmla="*/ 155940 h 6857985"/>
                <a:gd name="connsiteX9903" fmla="*/ 3322434 w 6868353"/>
                <a:gd name="connsiteY9903" fmla="*/ 152774 h 6857985"/>
                <a:gd name="connsiteX9904" fmla="*/ 3362716 w 6868353"/>
                <a:gd name="connsiteY9904" fmla="*/ 157172 h 6857985"/>
                <a:gd name="connsiteX9905" fmla="*/ 3379323 w 6868353"/>
                <a:gd name="connsiteY9905" fmla="*/ 173594 h 6857985"/>
                <a:gd name="connsiteX9906" fmla="*/ 3327139 w 6868353"/>
                <a:gd name="connsiteY9906" fmla="*/ 165737 h 6857985"/>
                <a:gd name="connsiteX9907" fmla="*/ 3307461 w 6868353"/>
                <a:gd name="connsiteY9907" fmla="*/ 152868 h 6857985"/>
                <a:gd name="connsiteX9908" fmla="*/ 3322434 w 6868353"/>
                <a:gd name="connsiteY9908" fmla="*/ 152774 h 6857985"/>
                <a:gd name="connsiteX9909" fmla="*/ 4413247 w 6868353"/>
                <a:gd name="connsiteY9909" fmla="*/ 145775 h 6857985"/>
                <a:gd name="connsiteX9910" fmla="*/ 4531557 w 6868353"/>
                <a:gd name="connsiteY9910" fmla="*/ 181069 h 6857985"/>
                <a:gd name="connsiteX9911" fmla="*/ 4543519 w 6868353"/>
                <a:gd name="connsiteY9911" fmla="*/ 184085 h 6857985"/>
                <a:gd name="connsiteX9912" fmla="*/ 4567091 w 6868353"/>
                <a:gd name="connsiteY9912" fmla="*/ 190611 h 6857985"/>
                <a:gd name="connsiteX9913" fmla="*/ 4572359 w 6868353"/>
                <a:gd name="connsiteY9913" fmla="*/ 201243 h 6857985"/>
                <a:gd name="connsiteX9914" fmla="*/ 4553713 w 6868353"/>
                <a:gd name="connsiteY9914" fmla="*/ 193839 h 6857985"/>
                <a:gd name="connsiteX9915" fmla="*/ 4532393 w 6868353"/>
                <a:gd name="connsiteY9915" fmla="*/ 186760 h 6857985"/>
                <a:gd name="connsiteX9916" fmla="*/ 4491211 w 6868353"/>
                <a:gd name="connsiteY9916" fmla="*/ 174967 h 6857985"/>
                <a:gd name="connsiteX9917" fmla="*/ 4477887 w 6868353"/>
                <a:gd name="connsiteY9917" fmla="*/ 182626 h 6857985"/>
                <a:gd name="connsiteX9918" fmla="*/ 4430943 w 6868353"/>
                <a:gd name="connsiteY9918" fmla="*/ 159083 h 6857985"/>
                <a:gd name="connsiteX9919" fmla="*/ 4401439 w 6868353"/>
                <a:gd name="connsiteY9919" fmla="*/ 160909 h 6857985"/>
                <a:gd name="connsiteX9920" fmla="*/ 4413247 w 6868353"/>
                <a:gd name="connsiteY9920" fmla="*/ 145775 h 6857985"/>
                <a:gd name="connsiteX9921" fmla="*/ 3672971 w 6868353"/>
                <a:gd name="connsiteY9921" fmla="*/ 144034 h 6857985"/>
                <a:gd name="connsiteX9922" fmla="*/ 3697717 w 6868353"/>
                <a:gd name="connsiteY9922" fmla="*/ 150518 h 6857985"/>
                <a:gd name="connsiteX9923" fmla="*/ 3703067 w 6868353"/>
                <a:gd name="connsiteY9923" fmla="*/ 147828 h 6857985"/>
                <a:gd name="connsiteX9924" fmla="*/ 3748017 w 6868353"/>
                <a:gd name="connsiteY9924" fmla="*/ 169927 h 6857985"/>
                <a:gd name="connsiteX9925" fmla="*/ 3672971 w 6868353"/>
                <a:gd name="connsiteY9925" fmla="*/ 144034 h 6857985"/>
                <a:gd name="connsiteX9926" fmla="*/ 3548911 w 6868353"/>
                <a:gd name="connsiteY9926" fmla="*/ 142265 h 6857985"/>
                <a:gd name="connsiteX9927" fmla="*/ 3641399 w 6868353"/>
                <a:gd name="connsiteY9927" fmla="*/ 161717 h 6857985"/>
                <a:gd name="connsiteX9928" fmla="*/ 3663683 w 6868353"/>
                <a:gd name="connsiteY9928" fmla="*/ 155743 h 6857985"/>
                <a:gd name="connsiteX9929" fmla="*/ 3689435 w 6868353"/>
                <a:gd name="connsiteY9929" fmla="*/ 167720 h 6857985"/>
                <a:gd name="connsiteX9930" fmla="*/ 3667039 w 6868353"/>
                <a:gd name="connsiteY9930" fmla="*/ 166799 h 6857985"/>
                <a:gd name="connsiteX9931" fmla="*/ 3646495 w 6868353"/>
                <a:gd name="connsiteY9931" fmla="*/ 165355 h 6857985"/>
                <a:gd name="connsiteX9932" fmla="*/ 3610013 w 6868353"/>
                <a:gd name="connsiteY9932" fmla="*/ 159905 h 6857985"/>
                <a:gd name="connsiteX9933" fmla="*/ 3548911 w 6868353"/>
                <a:gd name="connsiteY9933" fmla="*/ 142265 h 6857985"/>
                <a:gd name="connsiteX9934" fmla="*/ 3883515 w 6868353"/>
                <a:gd name="connsiteY9934" fmla="*/ 142052 h 6857985"/>
                <a:gd name="connsiteX9935" fmla="*/ 3960727 w 6868353"/>
                <a:gd name="connsiteY9935" fmla="*/ 151948 h 6857985"/>
                <a:gd name="connsiteX9936" fmla="*/ 3938599 w 6868353"/>
                <a:gd name="connsiteY9936" fmla="*/ 161617 h 6857985"/>
                <a:gd name="connsiteX9937" fmla="*/ 3908729 w 6868353"/>
                <a:gd name="connsiteY9937" fmla="*/ 155968 h 6857985"/>
                <a:gd name="connsiteX9938" fmla="*/ 3883515 w 6868353"/>
                <a:gd name="connsiteY9938" fmla="*/ 142052 h 6857985"/>
                <a:gd name="connsiteX9939" fmla="*/ 3194373 w 6868353"/>
                <a:gd name="connsiteY9939" fmla="*/ 141996 h 6857985"/>
                <a:gd name="connsiteX9940" fmla="*/ 3200248 w 6868353"/>
                <a:gd name="connsiteY9940" fmla="*/ 158914 h 6857985"/>
                <a:gd name="connsiteX9941" fmla="*/ 3263672 w 6868353"/>
                <a:gd name="connsiteY9941" fmla="*/ 148834 h 6857985"/>
                <a:gd name="connsiteX9942" fmla="*/ 3292694 w 6868353"/>
                <a:gd name="connsiteY9942" fmla="*/ 163246 h 6857985"/>
                <a:gd name="connsiteX9943" fmla="*/ 3247094 w 6868353"/>
                <a:gd name="connsiteY9943" fmla="*/ 153619 h 6857985"/>
                <a:gd name="connsiteX9944" fmla="*/ 3334968 w 6868353"/>
                <a:gd name="connsiteY9944" fmla="*/ 202716 h 6857985"/>
                <a:gd name="connsiteX9945" fmla="*/ 3325242 w 6868353"/>
                <a:gd name="connsiteY9945" fmla="*/ 209441 h 6857985"/>
                <a:gd name="connsiteX9946" fmla="*/ 3371267 w 6868353"/>
                <a:gd name="connsiteY9946" fmla="*/ 206199 h 6857985"/>
                <a:gd name="connsiteX9947" fmla="*/ 3338507 w 6868353"/>
                <a:gd name="connsiteY9947" fmla="*/ 214169 h 6857985"/>
                <a:gd name="connsiteX9948" fmla="*/ 3376377 w 6868353"/>
                <a:gd name="connsiteY9948" fmla="*/ 223414 h 6857985"/>
                <a:gd name="connsiteX9949" fmla="*/ 3297409 w 6868353"/>
                <a:gd name="connsiteY9949" fmla="*/ 215429 h 6857985"/>
                <a:gd name="connsiteX9950" fmla="*/ 3311976 w 6868353"/>
                <a:gd name="connsiteY9950" fmla="*/ 205024 h 6857985"/>
                <a:gd name="connsiteX9951" fmla="*/ 3277334 w 6868353"/>
                <a:gd name="connsiteY9951" fmla="*/ 208832 h 6857985"/>
                <a:gd name="connsiteX9952" fmla="*/ 3194628 w 6868353"/>
                <a:gd name="connsiteY9952" fmla="*/ 177134 h 6857985"/>
                <a:gd name="connsiteX9953" fmla="*/ 3205373 w 6868353"/>
                <a:gd name="connsiteY9953" fmla="*/ 190541 h 6857985"/>
                <a:gd name="connsiteX9954" fmla="*/ 3178149 w 6868353"/>
                <a:gd name="connsiteY9954" fmla="*/ 187256 h 6857985"/>
                <a:gd name="connsiteX9955" fmla="*/ 3156757 w 6868353"/>
                <a:gd name="connsiteY9955" fmla="*/ 180149 h 6857985"/>
                <a:gd name="connsiteX9956" fmla="*/ 3139174 w 6868353"/>
                <a:gd name="connsiteY9956" fmla="*/ 175492 h 6857985"/>
                <a:gd name="connsiteX9957" fmla="*/ 3167191 w 6868353"/>
                <a:gd name="connsiteY9957" fmla="*/ 172179 h 6857985"/>
                <a:gd name="connsiteX9958" fmla="*/ 3192561 w 6868353"/>
                <a:gd name="connsiteY9958" fmla="*/ 171514 h 6857985"/>
                <a:gd name="connsiteX9959" fmla="*/ 3147088 w 6868353"/>
                <a:gd name="connsiteY9959" fmla="*/ 169319 h 6857985"/>
                <a:gd name="connsiteX9960" fmla="*/ 3104857 w 6868353"/>
                <a:gd name="connsiteY9960" fmla="*/ 166261 h 6857985"/>
                <a:gd name="connsiteX9961" fmla="*/ 3154945 w 6868353"/>
                <a:gd name="connsiteY9961" fmla="*/ 184751 h 6857985"/>
                <a:gd name="connsiteX9962" fmla="*/ 3113295 w 6868353"/>
                <a:gd name="connsiteY9962" fmla="*/ 188460 h 6857985"/>
                <a:gd name="connsiteX9963" fmla="*/ 3039692 w 6868353"/>
                <a:gd name="connsiteY9963" fmla="*/ 173906 h 6857985"/>
                <a:gd name="connsiteX9964" fmla="*/ 3007994 w 6868353"/>
                <a:gd name="connsiteY9964" fmla="*/ 175732 h 6857985"/>
                <a:gd name="connsiteX9965" fmla="*/ 2967901 w 6868353"/>
                <a:gd name="connsiteY9965" fmla="*/ 177332 h 6857985"/>
                <a:gd name="connsiteX9966" fmla="*/ 2951267 w 6868353"/>
                <a:gd name="connsiteY9966" fmla="*/ 172207 h 6857985"/>
                <a:gd name="connsiteX9967" fmla="*/ 2990822 w 6868353"/>
                <a:gd name="connsiteY9967" fmla="*/ 176129 h 6857985"/>
                <a:gd name="connsiteX9968" fmla="*/ 3056242 w 6868353"/>
                <a:gd name="connsiteY9968" fmla="*/ 153477 h 6857985"/>
                <a:gd name="connsiteX9969" fmla="*/ 3123460 w 6868353"/>
                <a:gd name="connsiteY9969" fmla="*/ 166191 h 6857985"/>
                <a:gd name="connsiteX9970" fmla="*/ 3103130 w 6868353"/>
                <a:gd name="connsiteY9970" fmla="*/ 145875 h 6857985"/>
                <a:gd name="connsiteX9971" fmla="*/ 3140831 w 6868353"/>
                <a:gd name="connsiteY9971" fmla="*/ 147446 h 6857985"/>
                <a:gd name="connsiteX9972" fmla="*/ 3170037 w 6868353"/>
                <a:gd name="connsiteY9972" fmla="*/ 148098 h 6857985"/>
                <a:gd name="connsiteX9973" fmla="*/ 3194373 w 6868353"/>
                <a:gd name="connsiteY9973" fmla="*/ 141996 h 6857985"/>
                <a:gd name="connsiteX9974" fmla="*/ 2530743 w 6868353"/>
                <a:gd name="connsiteY9974" fmla="*/ 140184 h 6857985"/>
                <a:gd name="connsiteX9975" fmla="*/ 2441539 w 6868353"/>
                <a:gd name="connsiteY9975" fmla="*/ 166247 h 6857985"/>
                <a:gd name="connsiteX9976" fmla="*/ 2530743 w 6868353"/>
                <a:gd name="connsiteY9976" fmla="*/ 140184 h 6857985"/>
                <a:gd name="connsiteX9977" fmla="*/ 3859801 w 6868353"/>
                <a:gd name="connsiteY9977" fmla="*/ 139971 h 6857985"/>
                <a:gd name="connsiteX9978" fmla="*/ 3869543 w 6868353"/>
                <a:gd name="connsiteY9978" fmla="*/ 167139 h 6857985"/>
                <a:gd name="connsiteX9979" fmla="*/ 3826731 w 6868353"/>
                <a:gd name="connsiteY9979" fmla="*/ 153265 h 6857985"/>
                <a:gd name="connsiteX9980" fmla="*/ 3807051 w 6868353"/>
                <a:gd name="connsiteY9980" fmla="*/ 140311 h 6857985"/>
                <a:gd name="connsiteX9981" fmla="*/ 3859801 w 6868353"/>
                <a:gd name="connsiteY9981" fmla="*/ 139971 h 6857985"/>
                <a:gd name="connsiteX9982" fmla="*/ 3352452 w 6868353"/>
                <a:gd name="connsiteY9982" fmla="*/ 139412 h 6857985"/>
                <a:gd name="connsiteX9983" fmla="*/ 3392729 w 6868353"/>
                <a:gd name="connsiteY9983" fmla="*/ 158164 h 6857985"/>
                <a:gd name="connsiteX9984" fmla="*/ 3349479 w 6868353"/>
                <a:gd name="connsiteY9984" fmla="*/ 152062 h 6857985"/>
                <a:gd name="connsiteX9985" fmla="*/ 3330041 w 6868353"/>
                <a:gd name="connsiteY9985" fmla="*/ 147560 h 6857985"/>
                <a:gd name="connsiteX9986" fmla="*/ 3310646 w 6868353"/>
                <a:gd name="connsiteY9986" fmla="*/ 143723 h 6857985"/>
                <a:gd name="connsiteX9987" fmla="*/ 3345756 w 6868353"/>
                <a:gd name="connsiteY9987" fmla="*/ 140722 h 6857985"/>
                <a:gd name="connsiteX9988" fmla="*/ 3352452 w 6868353"/>
                <a:gd name="connsiteY9988" fmla="*/ 139412 h 6857985"/>
                <a:gd name="connsiteX9989" fmla="*/ 2665704 w 6868353"/>
                <a:gd name="connsiteY9989" fmla="*/ 135908 h 6857985"/>
                <a:gd name="connsiteX9990" fmla="*/ 2664147 w 6868353"/>
                <a:gd name="connsiteY9990" fmla="*/ 145407 h 6857985"/>
                <a:gd name="connsiteX9991" fmla="*/ 2628655 w 6868353"/>
                <a:gd name="connsiteY9991" fmla="*/ 152486 h 6857985"/>
                <a:gd name="connsiteX9992" fmla="*/ 2601162 w 6868353"/>
                <a:gd name="connsiteY9992" fmla="*/ 161009 h 6857985"/>
                <a:gd name="connsiteX9993" fmla="*/ 2566717 w 6868353"/>
                <a:gd name="connsiteY9993" fmla="*/ 177601 h 6857985"/>
                <a:gd name="connsiteX9994" fmla="*/ 2579643 w 6868353"/>
                <a:gd name="connsiteY9994" fmla="*/ 164293 h 6857985"/>
                <a:gd name="connsiteX9995" fmla="*/ 2560658 w 6868353"/>
                <a:gd name="connsiteY9995" fmla="*/ 167294 h 6857985"/>
                <a:gd name="connsiteX9996" fmla="*/ 2605395 w 6868353"/>
                <a:gd name="connsiteY9996" fmla="*/ 154794 h 6857985"/>
                <a:gd name="connsiteX9997" fmla="*/ 2621831 w 6868353"/>
                <a:gd name="connsiteY9997" fmla="*/ 150164 h 6857985"/>
                <a:gd name="connsiteX9998" fmla="*/ 2638197 w 6868353"/>
                <a:gd name="connsiteY9998" fmla="*/ 145719 h 6857985"/>
                <a:gd name="connsiteX9999" fmla="*/ 2665704 w 6868353"/>
                <a:gd name="connsiteY9999" fmla="*/ 135908 h 6857985"/>
                <a:gd name="connsiteX10000" fmla="*/ 3520893 w 6868353"/>
                <a:gd name="connsiteY10000" fmla="*/ 125163 h 6857985"/>
                <a:gd name="connsiteX10001" fmla="*/ 3551643 w 6868353"/>
                <a:gd name="connsiteY10001" fmla="*/ 153874 h 6857985"/>
                <a:gd name="connsiteX10002" fmla="*/ 3619315 w 6868353"/>
                <a:gd name="connsiteY10002" fmla="*/ 167719 h 6857985"/>
                <a:gd name="connsiteX10003" fmla="*/ 3584275 w 6868353"/>
                <a:gd name="connsiteY10003" fmla="*/ 168059 h 6857985"/>
                <a:gd name="connsiteX10004" fmla="*/ 3670789 w 6868353"/>
                <a:gd name="connsiteY10004" fmla="*/ 190611 h 6857985"/>
                <a:gd name="connsiteX10005" fmla="*/ 3661629 w 6868353"/>
                <a:gd name="connsiteY10005" fmla="*/ 202305 h 6857985"/>
                <a:gd name="connsiteX10006" fmla="*/ 3594779 w 6868353"/>
                <a:gd name="connsiteY10006" fmla="*/ 188346 h 6857985"/>
                <a:gd name="connsiteX10007" fmla="*/ 3635963 w 6868353"/>
                <a:gd name="connsiteY10007" fmla="*/ 190852 h 6857985"/>
                <a:gd name="connsiteX10008" fmla="*/ 3627087 w 6868353"/>
                <a:gd name="connsiteY10008" fmla="*/ 176384 h 6857985"/>
                <a:gd name="connsiteX10009" fmla="*/ 3544691 w 6868353"/>
                <a:gd name="connsiteY10009" fmla="*/ 157993 h 6857985"/>
                <a:gd name="connsiteX10010" fmla="*/ 3523329 w 6868353"/>
                <a:gd name="connsiteY10010" fmla="*/ 141670 h 6857985"/>
                <a:gd name="connsiteX10011" fmla="*/ 3485529 w 6868353"/>
                <a:gd name="connsiteY10011" fmla="*/ 126409 h 6857985"/>
                <a:gd name="connsiteX10012" fmla="*/ 3520893 w 6868353"/>
                <a:gd name="connsiteY10012" fmla="*/ 125163 h 6857985"/>
                <a:gd name="connsiteX10013" fmla="*/ 3259748 w 6868353"/>
                <a:gd name="connsiteY10013" fmla="*/ 124413 h 6857985"/>
                <a:gd name="connsiteX10014" fmla="*/ 3273582 w 6868353"/>
                <a:gd name="connsiteY10014" fmla="*/ 141897 h 6857985"/>
                <a:gd name="connsiteX10015" fmla="*/ 3244249 w 6868353"/>
                <a:gd name="connsiteY10015" fmla="*/ 127556 h 6857985"/>
                <a:gd name="connsiteX10016" fmla="*/ 3259748 w 6868353"/>
                <a:gd name="connsiteY10016" fmla="*/ 124413 h 6857985"/>
                <a:gd name="connsiteX10017" fmla="*/ 3689545 w 6868353"/>
                <a:gd name="connsiteY10017" fmla="*/ 120412 h 6857985"/>
                <a:gd name="connsiteX10018" fmla="*/ 3711407 w 6868353"/>
                <a:gd name="connsiteY10018" fmla="*/ 130613 h 6857985"/>
                <a:gd name="connsiteX10019" fmla="*/ 3745795 w 6868353"/>
                <a:gd name="connsiteY10019" fmla="*/ 126111 h 6857985"/>
                <a:gd name="connsiteX10020" fmla="*/ 3767271 w 6868353"/>
                <a:gd name="connsiteY10020" fmla="*/ 147361 h 6857985"/>
                <a:gd name="connsiteX10021" fmla="*/ 3787811 w 6868353"/>
                <a:gd name="connsiteY10021" fmla="*/ 130755 h 6857985"/>
                <a:gd name="connsiteX10022" fmla="*/ 3780111 w 6868353"/>
                <a:gd name="connsiteY10022" fmla="*/ 153732 h 6857985"/>
                <a:gd name="connsiteX10023" fmla="*/ 3701851 w 6868353"/>
                <a:gd name="connsiteY10023" fmla="*/ 141939 h 6857985"/>
                <a:gd name="connsiteX10024" fmla="*/ 3694235 w 6868353"/>
                <a:gd name="connsiteY10024" fmla="*/ 132907 h 6857985"/>
                <a:gd name="connsiteX10025" fmla="*/ 3661671 w 6868353"/>
                <a:gd name="connsiteY10025" fmla="*/ 131449 h 6857985"/>
                <a:gd name="connsiteX10026" fmla="*/ 3627313 w 6868353"/>
                <a:gd name="connsiteY10026" fmla="*/ 123974 h 6857985"/>
                <a:gd name="connsiteX10027" fmla="*/ 3689545 w 6868353"/>
                <a:gd name="connsiteY10027" fmla="*/ 120412 h 6857985"/>
                <a:gd name="connsiteX10028" fmla="*/ 3357308 w 6868353"/>
                <a:gd name="connsiteY10028" fmla="*/ 119557 h 6857985"/>
                <a:gd name="connsiteX10029" fmla="*/ 3391087 w 6868353"/>
                <a:gd name="connsiteY10029" fmla="*/ 132001 h 6857985"/>
                <a:gd name="connsiteX10030" fmla="*/ 3486945 w 6868353"/>
                <a:gd name="connsiteY10030" fmla="*/ 132143 h 6857985"/>
                <a:gd name="connsiteX10031" fmla="*/ 3448155 w 6868353"/>
                <a:gd name="connsiteY10031" fmla="*/ 143157 h 6857985"/>
                <a:gd name="connsiteX10032" fmla="*/ 3406291 w 6868353"/>
                <a:gd name="connsiteY10032" fmla="*/ 142761 h 6857985"/>
                <a:gd name="connsiteX10033" fmla="*/ 3321986 w 6868353"/>
                <a:gd name="connsiteY10033" fmla="*/ 122034 h 6857985"/>
                <a:gd name="connsiteX10034" fmla="*/ 3357308 w 6868353"/>
                <a:gd name="connsiteY10034" fmla="*/ 119557 h 6857985"/>
                <a:gd name="connsiteX10035" fmla="*/ 3047649 w 6868353"/>
                <a:gd name="connsiteY10035" fmla="*/ 116555 h 6857985"/>
                <a:gd name="connsiteX10036" fmla="*/ 3078002 w 6868353"/>
                <a:gd name="connsiteY10036" fmla="*/ 129311 h 6857985"/>
                <a:gd name="connsiteX10037" fmla="*/ 2993413 w 6868353"/>
                <a:gd name="connsiteY10037" fmla="*/ 122558 h 6857985"/>
                <a:gd name="connsiteX10038" fmla="*/ 3047649 w 6868353"/>
                <a:gd name="connsiteY10038" fmla="*/ 116555 h 6857985"/>
                <a:gd name="connsiteX10039" fmla="*/ 3294747 w 6868353"/>
                <a:gd name="connsiteY10039" fmla="*/ 113242 h 6857985"/>
                <a:gd name="connsiteX10040" fmla="*/ 3316932 w 6868353"/>
                <a:gd name="connsiteY10040" fmla="*/ 125502 h 6857985"/>
                <a:gd name="connsiteX10041" fmla="*/ 3214901 w 6868353"/>
                <a:gd name="connsiteY10041" fmla="*/ 113270 h 6857985"/>
                <a:gd name="connsiteX10042" fmla="*/ 3294747 w 6868353"/>
                <a:gd name="connsiteY10042" fmla="*/ 113242 h 6857985"/>
                <a:gd name="connsiteX10043" fmla="*/ 4245711 w 6868353"/>
                <a:gd name="connsiteY10043" fmla="*/ 111643 h 6857985"/>
                <a:gd name="connsiteX10044" fmla="*/ 4359563 w 6868353"/>
                <a:gd name="connsiteY10044" fmla="*/ 136829 h 6857985"/>
                <a:gd name="connsiteX10045" fmla="*/ 4323957 w 6868353"/>
                <a:gd name="connsiteY10045" fmla="*/ 141642 h 6857985"/>
                <a:gd name="connsiteX10046" fmla="*/ 4281911 w 6868353"/>
                <a:gd name="connsiteY10046" fmla="*/ 124568 h 6857985"/>
                <a:gd name="connsiteX10047" fmla="*/ 4288239 w 6868353"/>
                <a:gd name="connsiteY10047" fmla="*/ 134663 h 6857985"/>
                <a:gd name="connsiteX10048" fmla="*/ 4245711 w 6868353"/>
                <a:gd name="connsiteY10048" fmla="*/ 111643 h 6857985"/>
                <a:gd name="connsiteX10049" fmla="*/ 4161631 w 6868353"/>
                <a:gd name="connsiteY10049" fmla="*/ 97854 h 6857985"/>
                <a:gd name="connsiteX10050" fmla="*/ 4222239 w 6868353"/>
                <a:gd name="connsiteY10050" fmla="*/ 113115 h 6857985"/>
                <a:gd name="connsiteX10051" fmla="*/ 4227859 w 6868353"/>
                <a:gd name="connsiteY10051" fmla="*/ 111204 h 6857985"/>
                <a:gd name="connsiteX10052" fmla="*/ 4240487 w 6868353"/>
                <a:gd name="connsiteY10052" fmla="*/ 125460 h 6857985"/>
                <a:gd name="connsiteX10053" fmla="*/ 4216377 w 6868353"/>
                <a:gd name="connsiteY10053" fmla="*/ 114970 h 6857985"/>
                <a:gd name="connsiteX10054" fmla="*/ 4161631 w 6868353"/>
                <a:gd name="connsiteY10054" fmla="*/ 97854 h 6857985"/>
                <a:gd name="connsiteX10055" fmla="*/ 3178107 w 6868353"/>
                <a:gd name="connsiteY10055" fmla="*/ 96948 h 6857985"/>
                <a:gd name="connsiteX10056" fmla="*/ 3212821 w 6868353"/>
                <a:gd name="connsiteY10056" fmla="*/ 107651 h 6857985"/>
                <a:gd name="connsiteX10057" fmla="*/ 3170392 w 6868353"/>
                <a:gd name="connsiteY10057" fmla="*/ 109562 h 6857985"/>
                <a:gd name="connsiteX10058" fmla="*/ 3151492 w 6868353"/>
                <a:gd name="connsiteY10058" fmla="*/ 108812 h 6857985"/>
                <a:gd name="connsiteX10059" fmla="*/ 3137632 w 6868353"/>
                <a:gd name="connsiteY10059" fmla="*/ 105018 h 6857985"/>
                <a:gd name="connsiteX10060" fmla="*/ 3157155 w 6868353"/>
                <a:gd name="connsiteY10060" fmla="*/ 100728 h 6857985"/>
                <a:gd name="connsiteX10061" fmla="*/ 3178107 w 6868353"/>
                <a:gd name="connsiteY10061" fmla="*/ 96948 h 6857985"/>
                <a:gd name="connsiteX10062" fmla="*/ 3501669 w 6868353"/>
                <a:gd name="connsiteY10062" fmla="*/ 96367 h 6857985"/>
                <a:gd name="connsiteX10063" fmla="*/ 3512669 w 6868353"/>
                <a:gd name="connsiteY10063" fmla="*/ 116527 h 6857985"/>
                <a:gd name="connsiteX10064" fmla="*/ 3502519 w 6868353"/>
                <a:gd name="connsiteY10064" fmla="*/ 105781 h 6857985"/>
                <a:gd name="connsiteX10065" fmla="*/ 3501669 w 6868353"/>
                <a:gd name="connsiteY10065" fmla="*/ 96367 h 6857985"/>
                <a:gd name="connsiteX10066" fmla="*/ 2864881 w 6868353"/>
                <a:gd name="connsiteY10066" fmla="*/ 95433 h 6857985"/>
                <a:gd name="connsiteX10067" fmla="*/ 2838987 w 6868353"/>
                <a:gd name="connsiteY10067" fmla="*/ 109986 h 6857985"/>
                <a:gd name="connsiteX10068" fmla="*/ 2798101 w 6868353"/>
                <a:gd name="connsiteY10068" fmla="*/ 106971 h 6857985"/>
                <a:gd name="connsiteX10069" fmla="*/ 2687633 w 6868353"/>
                <a:gd name="connsiteY10069" fmla="*/ 139065 h 6857985"/>
                <a:gd name="connsiteX10070" fmla="*/ 2744658 w 6868353"/>
                <a:gd name="connsiteY10070" fmla="*/ 116994 h 6857985"/>
                <a:gd name="connsiteX10071" fmla="*/ 2864881 w 6868353"/>
                <a:gd name="connsiteY10071" fmla="*/ 95433 h 6857985"/>
                <a:gd name="connsiteX10072" fmla="*/ 3575757 w 6868353"/>
                <a:gd name="connsiteY10072" fmla="*/ 92201 h 6857985"/>
                <a:gd name="connsiteX10073" fmla="*/ 3590307 w 6868353"/>
                <a:gd name="connsiteY10073" fmla="*/ 92276 h 6857985"/>
                <a:gd name="connsiteX10074" fmla="*/ 3594411 w 6868353"/>
                <a:gd name="connsiteY10074" fmla="*/ 109718 h 6857985"/>
                <a:gd name="connsiteX10075" fmla="*/ 3543927 w 6868353"/>
                <a:gd name="connsiteY10075" fmla="*/ 98633 h 6857985"/>
                <a:gd name="connsiteX10076" fmla="*/ 3575757 w 6868353"/>
                <a:gd name="connsiteY10076" fmla="*/ 92201 h 6857985"/>
                <a:gd name="connsiteX10077" fmla="*/ 3715129 w 6868353"/>
                <a:gd name="connsiteY10077" fmla="*/ 89968 h 6857985"/>
                <a:gd name="connsiteX10078" fmla="*/ 3805339 w 6868353"/>
                <a:gd name="connsiteY10078" fmla="*/ 95008 h 6857985"/>
                <a:gd name="connsiteX10079" fmla="*/ 3853501 w 6868353"/>
                <a:gd name="connsiteY10079" fmla="*/ 97967 h 6857985"/>
                <a:gd name="connsiteX10080" fmla="*/ 3903291 w 6868353"/>
                <a:gd name="connsiteY10080" fmla="*/ 103035 h 6857985"/>
                <a:gd name="connsiteX10081" fmla="*/ 4007177 w 6868353"/>
                <a:gd name="connsiteY10081" fmla="*/ 114715 h 6857985"/>
                <a:gd name="connsiteX10082" fmla="*/ 4033877 w 6868353"/>
                <a:gd name="connsiteY10082" fmla="*/ 117914 h 6857985"/>
                <a:gd name="connsiteX10083" fmla="*/ 4060691 w 6868353"/>
                <a:gd name="connsiteY10083" fmla="*/ 122246 h 6857985"/>
                <a:gd name="connsiteX10084" fmla="*/ 4114911 w 6868353"/>
                <a:gd name="connsiteY10084" fmla="*/ 131208 h 6857985"/>
                <a:gd name="connsiteX10085" fmla="*/ 4547131 w 6868353"/>
                <a:gd name="connsiteY10085" fmla="*/ 236324 h 6857985"/>
                <a:gd name="connsiteX10086" fmla="*/ 4547511 w 6868353"/>
                <a:gd name="connsiteY10086" fmla="*/ 230350 h 6857985"/>
                <a:gd name="connsiteX10087" fmla="*/ 4674969 w 6868353"/>
                <a:gd name="connsiteY10087" fmla="*/ 274747 h 6857985"/>
                <a:gd name="connsiteX10088" fmla="*/ 4711991 w 6868353"/>
                <a:gd name="connsiteY10088" fmla="*/ 287049 h 6857985"/>
                <a:gd name="connsiteX10089" fmla="*/ 4747623 w 6868353"/>
                <a:gd name="connsiteY10089" fmla="*/ 301292 h 6857985"/>
                <a:gd name="connsiteX10090" fmla="*/ 4809575 w 6868353"/>
                <a:gd name="connsiteY10090" fmla="*/ 333089 h 6857985"/>
                <a:gd name="connsiteX10091" fmla="*/ 4724689 w 6868353"/>
                <a:gd name="connsiteY10091" fmla="*/ 300272 h 6857985"/>
                <a:gd name="connsiteX10092" fmla="*/ 4700651 w 6868353"/>
                <a:gd name="connsiteY10092" fmla="*/ 290844 h 6857985"/>
                <a:gd name="connsiteX10093" fmla="*/ 4675763 w 6868353"/>
                <a:gd name="connsiteY10093" fmla="*/ 282194 h 6857985"/>
                <a:gd name="connsiteX10094" fmla="*/ 4625801 w 6868353"/>
                <a:gd name="connsiteY10094" fmla="*/ 264979 h 6857985"/>
                <a:gd name="connsiteX10095" fmla="*/ 4534331 w 6868353"/>
                <a:gd name="connsiteY10095" fmla="*/ 234965 h 6857985"/>
                <a:gd name="connsiteX10096" fmla="*/ 4471219 w 6868353"/>
                <a:gd name="connsiteY10096" fmla="*/ 219987 h 6857985"/>
                <a:gd name="connsiteX10097" fmla="*/ 4366951 w 6868353"/>
                <a:gd name="connsiteY10097" fmla="*/ 189832 h 6857985"/>
                <a:gd name="connsiteX10098" fmla="*/ 4274591 w 6868353"/>
                <a:gd name="connsiteY10098" fmla="*/ 168399 h 6857985"/>
                <a:gd name="connsiteX10099" fmla="*/ 4231991 w 6868353"/>
                <a:gd name="connsiteY10099" fmla="*/ 159012 h 6857985"/>
                <a:gd name="connsiteX10100" fmla="*/ 4191021 w 6868353"/>
                <a:gd name="connsiteY10100" fmla="*/ 150759 h 6857985"/>
                <a:gd name="connsiteX10101" fmla="*/ 4111771 w 6868353"/>
                <a:gd name="connsiteY10101" fmla="*/ 137607 h 6857985"/>
                <a:gd name="connsiteX10102" fmla="*/ 4033199 w 6868353"/>
                <a:gd name="connsiteY10102" fmla="*/ 124964 h 6857985"/>
                <a:gd name="connsiteX10103" fmla="*/ 3950691 w 6868353"/>
                <a:gd name="connsiteY10103" fmla="*/ 114970 h 6857985"/>
                <a:gd name="connsiteX10104" fmla="*/ 3860353 w 6868353"/>
                <a:gd name="connsiteY10104" fmla="*/ 103757 h 6857985"/>
                <a:gd name="connsiteX10105" fmla="*/ 3757629 w 6868353"/>
                <a:gd name="connsiteY10105" fmla="*/ 94541 h 6857985"/>
                <a:gd name="connsiteX10106" fmla="*/ 3766335 w 6868353"/>
                <a:gd name="connsiteY10106" fmla="*/ 109462 h 6857985"/>
                <a:gd name="connsiteX10107" fmla="*/ 3715129 w 6868353"/>
                <a:gd name="connsiteY10107" fmla="*/ 89968 h 6857985"/>
                <a:gd name="connsiteX10108" fmla="*/ 2702828 w 6868353"/>
                <a:gd name="connsiteY10108" fmla="*/ 88933 h 6857985"/>
                <a:gd name="connsiteX10109" fmla="*/ 2715197 w 6868353"/>
                <a:gd name="connsiteY10109" fmla="*/ 89459 h 6857985"/>
                <a:gd name="connsiteX10110" fmla="*/ 2655836 w 6868353"/>
                <a:gd name="connsiteY10110" fmla="*/ 105371 h 6857985"/>
                <a:gd name="connsiteX10111" fmla="*/ 2641198 w 6868353"/>
                <a:gd name="connsiteY10111" fmla="*/ 103333 h 6857985"/>
                <a:gd name="connsiteX10112" fmla="*/ 2636554 w 6868353"/>
                <a:gd name="connsiteY10112" fmla="*/ 107594 h 6857985"/>
                <a:gd name="connsiteX10113" fmla="*/ 2702828 w 6868353"/>
                <a:gd name="connsiteY10113" fmla="*/ 88933 h 6857985"/>
                <a:gd name="connsiteX10114" fmla="*/ 3010161 w 6868353"/>
                <a:gd name="connsiteY10114" fmla="*/ 87278 h 6857985"/>
                <a:gd name="connsiteX10115" fmla="*/ 3024290 w 6868353"/>
                <a:gd name="connsiteY10115" fmla="*/ 105626 h 6857985"/>
                <a:gd name="connsiteX10116" fmla="*/ 2963273 w 6868353"/>
                <a:gd name="connsiteY10116" fmla="*/ 116583 h 6857985"/>
                <a:gd name="connsiteX10117" fmla="*/ 2889316 w 6868353"/>
                <a:gd name="connsiteY10117" fmla="*/ 119967 h 6857985"/>
                <a:gd name="connsiteX10118" fmla="*/ 2922273 w 6868353"/>
                <a:gd name="connsiteY10118" fmla="*/ 106971 h 6857985"/>
                <a:gd name="connsiteX10119" fmla="*/ 2877112 w 6868353"/>
                <a:gd name="connsiteY10119" fmla="*/ 107693 h 6857985"/>
                <a:gd name="connsiteX10120" fmla="*/ 2886555 w 6868353"/>
                <a:gd name="connsiteY10120" fmla="*/ 99722 h 6857985"/>
                <a:gd name="connsiteX10121" fmla="*/ 2888933 w 6868353"/>
                <a:gd name="connsiteY10121" fmla="*/ 105158 h 6857985"/>
                <a:gd name="connsiteX10122" fmla="*/ 2964929 w 6868353"/>
                <a:gd name="connsiteY10122" fmla="*/ 100982 h 6857985"/>
                <a:gd name="connsiteX10123" fmla="*/ 2945930 w 6868353"/>
                <a:gd name="connsiteY10123" fmla="*/ 101973 h 6857985"/>
                <a:gd name="connsiteX10124" fmla="*/ 2908131 w 6868353"/>
                <a:gd name="connsiteY10124" fmla="*/ 118891 h 6857985"/>
                <a:gd name="connsiteX10125" fmla="*/ 2957893 w 6868353"/>
                <a:gd name="connsiteY10125" fmla="*/ 114318 h 6857985"/>
                <a:gd name="connsiteX10126" fmla="*/ 2985414 w 6868353"/>
                <a:gd name="connsiteY10126" fmla="*/ 106942 h 6857985"/>
                <a:gd name="connsiteX10127" fmla="*/ 2988982 w 6868353"/>
                <a:gd name="connsiteY10127" fmla="*/ 100444 h 6857985"/>
                <a:gd name="connsiteX10128" fmla="*/ 3010161 w 6868353"/>
                <a:gd name="connsiteY10128" fmla="*/ 87278 h 6857985"/>
                <a:gd name="connsiteX10129" fmla="*/ 2903387 w 6868353"/>
                <a:gd name="connsiteY10129" fmla="*/ 85946 h 6857985"/>
                <a:gd name="connsiteX10130" fmla="*/ 2922089 w 6868353"/>
                <a:gd name="connsiteY10130" fmla="*/ 92177 h 6857985"/>
                <a:gd name="connsiteX10131" fmla="*/ 2926704 w 6868353"/>
                <a:gd name="connsiteY10131" fmla="*/ 88185 h 6857985"/>
                <a:gd name="connsiteX10132" fmla="*/ 2941017 w 6868353"/>
                <a:gd name="connsiteY10132" fmla="*/ 91115 h 6857985"/>
                <a:gd name="connsiteX10133" fmla="*/ 2917332 w 6868353"/>
                <a:gd name="connsiteY10133" fmla="*/ 96113 h 6857985"/>
                <a:gd name="connsiteX10134" fmla="*/ 2857589 w 6868353"/>
                <a:gd name="connsiteY10134" fmla="*/ 94018 h 6857985"/>
                <a:gd name="connsiteX10135" fmla="*/ 2903387 w 6868353"/>
                <a:gd name="connsiteY10135" fmla="*/ 85946 h 6857985"/>
                <a:gd name="connsiteX10136" fmla="*/ 3915703 w 6868353"/>
                <a:gd name="connsiteY10136" fmla="*/ 85461 h 6857985"/>
                <a:gd name="connsiteX10137" fmla="*/ 3970949 w 6868353"/>
                <a:gd name="connsiteY10137" fmla="*/ 91511 h 6857985"/>
                <a:gd name="connsiteX10138" fmla="*/ 3899639 w 6868353"/>
                <a:gd name="connsiteY10138" fmla="*/ 90845 h 6857985"/>
                <a:gd name="connsiteX10139" fmla="*/ 3899973 w 6868353"/>
                <a:gd name="connsiteY10139" fmla="*/ 85767 h 6857985"/>
                <a:gd name="connsiteX10140" fmla="*/ 3915703 w 6868353"/>
                <a:gd name="connsiteY10140" fmla="*/ 85461 h 6857985"/>
                <a:gd name="connsiteX10141" fmla="*/ 3346931 w 6868353"/>
                <a:gd name="connsiteY10141" fmla="*/ 85226 h 6857985"/>
                <a:gd name="connsiteX10142" fmla="*/ 3389473 w 6868353"/>
                <a:gd name="connsiteY10142" fmla="*/ 85438 h 6857985"/>
                <a:gd name="connsiteX10143" fmla="*/ 3369215 w 6868353"/>
                <a:gd name="connsiteY10143" fmla="*/ 98378 h 6857985"/>
                <a:gd name="connsiteX10144" fmla="*/ 3301076 w 6868353"/>
                <a:gd name="connsiteY10144" fmla="*/ 95022 h 6857985"/>
                <a:gd name="connsiteX10145" fmla="*/ 3311255 w 6868353"/>
                <a:gd name="connsiteY10145" fmla="*/ 88099 h 6857985"/>
                <a:gd name="connsiteX10146" fmla="*/ 3341721 w 6868353"/>
                <a:gd name="connsiteY10146" fmla="*/ 90265 h 6857985"/>
                <a:gd name="connsiteX10147" fmla="*/ 3346931 w 6868353"/>
                <a:gd name="connsiteY10147" fmla="*/ 85226 h 6857985"/>
                <a:gd name="connsiteX10148" fmla="*/ 3515825 w 6868353"/>
                <a:gd name="connsiteY10148" fmla="*/ 81530 h 6857985"/>
                <a:gd name="connsiteX10149" fmla="*/ 3613085 w 6868353"/>
                <a:gd name="connsiteY10149" fmla="*/ 82011 h 6857985"/>
                <a:gd name="connsiteX10150" fmla="*/ 3660879 w 6868353"/>
                <a:gd name="connsiteY10150" fmla="*/ 84121 h 6857985"/>
                <a:gd name="connsiteX10151" fmla="*/ 3685115 w 6868353"/>
                <a:gd name="connsiteY10151" fmla="*/ 87108 h 6857985"/>
                <a:gd name="connsiteX10152" fmla="*/ 3709763 w 6868353"/>
                <a:gd name="connsiteY10152" fmla="*/ 92672 h 6857985"/>
                <a:gd name="connsiteX10153" fmla="*/ 3667307 w 6868353"/>
                <a:gd name="connsiteY10153" fmla="*/ 88807 h 6857985"/>
                <a:gd name="connsiteX10154" fmla="*/ 3668551 w 6868353"/>
                <a:gd name="connsiteY10154" fmla="*/ 94625 h 6857985"/>
                <a:gd name="connsiteX10155" fmla="*/ 3606317 w 6868353"/>
                <a:gd name="connsiteY10155" fmla="*/ 83413 h 6857985"/>
                <a:gd name="connsiteX10156" fmla="*/ 3571787 w 6868353"/>
                <a:gd name="connsiteY10156" fmla="*/ 89571 h 6857985"/>
                <a:gd name="connsiteX10157" fmla="*/ 3535985 w 6868353"/>
                <a:gd name="connsiteY10157" fmla="*/ 89996 h 6857985"/>
                <a:gd name="connsiteX10158" fmla="*/ 3515825 w 6868353"/>
                <a:gd name="connsiteY10158" fmla="*/ 81530 h 6857985"/>
                <a:gd name="connsiteX10159" fmla="*/ 4003383 w 6868353"/>
                <a:gd name="connsiteY10159" fmla="*/ 65321 h 6857985"/>
                <a:gd name="connsiteX10160" fmla="*/ 4059643 w 6868353"/>
                <a:gd name="connsiteY10160" fmla="*/ 76916 h 6857985"/>
                <a:gd name="connsiteX10161" fmla="*/ 4107623 w 6868353"/>
                <a:gd name="connsiteY10161" fmla="*/ 93041 h 6857985"/>
                <a:gd name="connsiteX10162" fmla="*/ 4071635 w 6868353"/>
                <a:gd name="connsiteY10162" fmla="*/ 87972 h 6857985"/>
                <a:gd name="connsiteX10163" fmla="*/ 4038309 w 6868353"/>
                <a:gd name="connsiteY10163" fmla="*/ 75698 h 6857985"/>
                <a:gd name="connsiteX10164" fmla="*/ 4003383 w 6868353"/>
                <a:gd name="connsiteY10164" fmla="*/ 65321 h 6857985"/>
                <a:gd name="connsiteX10165" fmla="*/ 2803339 w 6868353"/>
                <a:gd name="connsiteY10165" fmla="*/ 64075 h 6857985"/>
                <a:gd name="connsiteX10166" fmla="*/ 2776738 w 6868353"/>
                <a:gd name="connsiteY10166" fmla="*/ 74934 h 6857985"/>
                <a:gd name="connsiteX10167" fmla="*/ 2712351 w 6868353"/>
                <a:gd name="connsiteY10167" fmla="*/ 84221 h 6857985"/>
                <a:gd name="connsiteX10168" fmla="*/ 2746781 w 6868353"/>
                <a:gd name="connsiteY10168" fmla="*/ 74197 h 6857985"/>
                <a:gd name="connsiteX10169" fmla="*/ 2779612 w 6868353"/>
                <a:gd name="connsiteY10169" fmla="*/ 67006 h 6857985"/>
                <a:gd name="connsiteX10170" fmla="*/ 2803339 w 6868353"/>
                <a:gd name="connsiteY10170" fmla="*/ 64075 h 6857985"/>
                <a:gd name="connsiteX10171" fmla="*/ 3051174 w 6868353"/>
                <a:gd name="connsiteY10171" fmla="*/ 62857 h 6857985"/>
                <a:gd name="connsiteX10172" fmla="*/ 3053553 w 6868353"/>
                <a:gd name="connsiteY10172" fmla="*/ 68393 h 6857985"/>
                <a:gd name="connsiteX10173" fmla="*/ 3008604 w 6868353"/>
                <a:gd name="connsiteY10173" fmla="*/ 72017 h 6857985"/>
                <a:gd name="connsiteX10174" fmla="*/ 2971781 w 6868353"/>
                <a:gd name="connsiteY10174" fmla="*/ 73546 h 6857985"/>
                <a:gd name="connsiteX10175" fmla="*/ 2936275 w 6868353"/>
                <a:gd name="connsiteY10175" fmla="*/ 80242 h 6857985"/>
                <a:gd name="connsiteX10176" fmla="*/ 2969686 w 6868353"/>
                <a:gd name="connsiteY10176" fmla="*/ 67444 h 6857985"/>
                <a:gd name="connsiteX10177" fmla="*/ 3051174 w 6868353"/>
                <a:gd name="connsiteY10177" fmla="*/ 62857 h 6857985"/>
                <a:gd name="connsiteX10178" fmla="*/ 3127066 w 6868353"/>
                <a:gd name="connsiteY10178" fmla="*/ 51250 h 6857985"/>
                <a:gd name="connsiteX10179" fmla="*/ 3089469 w 6868353"/>
                <a:gd name="connsiteY10179" fmla="*/ 62602 h 6857985"/>
                <a:gd name="connsiteX10180" fmla="*/ 3063349 w 6868353"/>
                <a:gd name="connsiteY10180" fmla="*/ 60889 h 6857985"/>
                <a:gd name="connsiteX10181" fmla="*/ 3104291 w 6868353"/>
                <a:gd name="connsiteY10181" fmla="*/ 51390 h 6857985"/>
                <a:gd name="connsiteX10182" fmla="*/ 3127066 w 6868353"/>
                <a:gd name="connsiteY10182" fmla="*/ 51250 h 6857985"/>
                <a:gd name="connsiteX10183" fmla="*/ 3647721 w 6868353"/>
                <a:gd name="connsiteY10183" fmla="*/ 49677 h 6857985"/>
                <a:gd name="connsiteX10184" fmla="*/ 3662745 w 6868353"/>
                <a:gd name="connsiteY10184" fmla="*/ 50215 h 6857985"/>
                <a:gd name="connsiteX10185" fmla="*/ 3653107 w 6868353"/>
                <a:gd name="connsiteY10185" fmla="*/ 51036 h 6857985"/>
                <a:gd name="connsiteX10186" fmla="*/ 3688159 w 6868353"/>
                <a:gd name="connsiteY10186" fmla="*/ 48049 h 6857985"/>
                <a:gd name="connsiteX10187" fmla="*/ 3728947 w 6868353"/>
                <a:gd name="connsiteY10187" fmla="*/ 49097 h 6857985"/>
                <a:gd name="connsiteX10188" fmla="*/ 3816791 w 6868353"/>
                <a:gd name="connsiteY10188" fmla="*/ 55609 h 6857985"/>
                <a:gd name="connsiteX10189" fmla="*/ 3858471 w 6868353"/>
                <a:gd name="connsiteY10189" fmla="*/ 58979 h 6857985"/>
                <a:gd name="connsiteX10190" fmla="*/ 3895039 w 6868353"/>
                <a:gd name="connsiteY10190" fmla="*/ 62277 h 6857985"/>
                <a:gd name="connsiteX10191" fmla="*/ 3942763 w 6868353"/>
                <a:gd name="connsiteY10191" fmla="*/ 59616 h 6857985"/>
                <a:gd name="connsiteX10192" fmla="*/ 3980703 w 6868353"/>
                <a:gd name="connsiteY10192" fmla="*/ 74849 h 6857985"/>
                <a:gd name="connsiteX10193" fmla="*/ 3918795 w 6868353"/>
                <a:gd name="connsiteY10193" fmla="*/ 69483 h 6857985"/>
                <a:gd name="connsiteX10194" fmla="*/ 3881151 w 6868353"/>
                <a:gd name="connsiteY10194" fmla="*/ 64995 h 6857985"/>
                <a:gd name="connsiteX10195" fmla="*/ 3862223 w 6868353"/>
                <a:gd name="connsiteY10195" fmla="*/ 62702 h 6857985"/>
                <a:gd name="connsiteX10196" fmla="*/ 3843791 w 6868353"/>
                <a:gd name="connsiteY10196" fmla="*/ 61230 h 6857985"/>
                <a:gd name="connsiteX10197" fmla="*/ 3769763 w 6868353"/>
                <a:gd name="connsiteY10197" fmla="*/ 62943 h 6857985"/>
                <a:gd name="connsiteX10198" fmla="*/ 3719023 w 6868353"/>
                <a:gd name="connsiteY10198" fmla="*/ 56020 h 6857985"/>
                <a:gd name="connsiteX10199" fmla="*/ 3663951 w 6868353"/>
                <a:gd name="connsiteY10199" fmla="*/ 50258 h 6857985"/>
                <a:gd name="connsiteX10200" fmla="*/ 3662745 w 6868353"/>
                <a:gd name="connsiteY10200" fmla="*/ 50215 h 6857985"/>
                <a:gd name="connsiteX10201" fmla="*/ 3468995 w 6868353"/>
                <a:gd name="connsiteY10201" fmla="*/ 42825 h 6857985"/>
                <a:gd name="connsiteX10202" fmla="*/ 3451765 w 6868353"/>
                <a:gd name="connsiteY10202" fmla="*/ 46718 h 6857985"/>
                <a:gd name="connsiteX10203" fmla="*/ 3470595 w 6868353"/>
                <a:gd name="connsiteY10203" fmla="*/ 48530 h 6857985"/>
                <a:gd name="connsiteX10204" fmla="*/ 3410341 w 6868353"/>
                <a:gd name="connsiteY10204" fmla="*/ 52041 h 6857985"/>
                <a:gd name="connsiteX10205" fmla="*/ 3468995 w 6868353"/>
                <a:gd name="connsiteY10205" fmla="*/ 42825 h 6857985"/>
                <a:gd name="connsiteX10206" fmla="*/ 3577777 w 6868353"/>
                <a:gd name="connsiteY10206" fmla="*/ 40008 h 6857985"/>
                <a:gd name="connsiteX10207" fmla="*/ 3620471 w 6868353"/>
                <a:gd name="connsiteY10207" fmla="*/ 42798 h 6857985"/>
                <a:gd name="connsiteX10208" fmla="*/ 3647721 w 6868353"/>
                <a:gd name="connsiteY10208" fmla="*/ 49677 h 6857985"/>
                <a:gd name="connsiteX10209" fmla="*/ 3617495 w 6868353"/>
                <a:gd name="connsiteY10209" fmla="*/ 48594 h 6857985"/>
                <a:gd name="connsiteX10210" fmla="*/ 3592699 w 6868353"/>
                <a:gd name="connsiteY10210" fmla="*/ 51475 h 6857985"/>
                <a:gd name="connsiteX10211" fmla="*/ 3577777 w 6868353"/>
                <a:gd name="connsiteY10211" fmla="*/ 40008 h 6857985"/>
                <a:gd name="connsiteX10212" fmla="*/ 3219293 w 6868353"/>
                <a:gd name="connsiteY10212" fmla="*/ 38520 h 6857985"/>
                <a:gd name="connsiteX10213" fmla="*/ 3190721 w 6868353"/>
                <a:gd name="connsiteY10213" fmla="*/ 45656 h 6857985"/>
                <a:gd name="connsiteX10214" fmla="*/ 3175912 w 6868353"/>
                <a:gd name="connsiteY10214" fmla="*/ 56175 h 6857985"/>
                <a:gd name="connsiteX10215" fmla="*/ 3159561 w 6868353"/>
                <a:gd name="connsiteY10215" fmla="*/ 46307 h 6857985"/>
                <a:gd name="connsiteX10216" fmla="*/ 3200843 w 6868353"/>
                <a:gd name="connsiteY10216" fmla="*/ 38662 h 6857985"/>
                <a:gd name="connsiteX10217" fmla="*/ 3219293 w 6868353"/>
                <a:gd name="connsiteY10217" fmla="*/ 38520 h 6857985"/>
                <a:gd name="connsiteX10218" fmla="*/ 3452075 w 6868353"/>
                <a:gd name="connsiteY10218" fmla="*/ 26289 h 6857985"/>
                <a:gd name="connsiteX10219" fmla="*/ 3375867 w 6868353"/>
                <a:gd name="connsiteY10219" fmla="*/ 39583 h 6857985"/>
                <a:gd name="connsiteX10220" fmla="*/ 3405301 w 6868353"/>
                <a:gd name="connsiteY10220" fmla="*/ 34882 h 6857985"/>
                <a:gd name="connsiteX10221" fmla="*/ 3367119 w 6868353"/>
                <a:gd name="connsiteY10221" fmla="*/ 31386 h 6857985"/>
                <a:gd name="connsiteX10222" fmla="*/ 3452075 w 6868353"/>
                <a:gd name="connsiteY10222" fmla="*/ 26289 h 6857985"/>
                <a:gd name="connsiteX10223" fmla="*/ 3323614 w 6868353"/>
                <a:gd name="connsiteY10223" fmla="*/ 10801 h 6857985"/>
                <a:gd name="connsiteX10224" fmla="*/ 3243499 w 6868353"/>
                <a:gd name="connsiteY10224" fmla="*/ 16351 h 6857985"/>
                <a:gd name="connsiteX10225" fmla="*/ 3279883 w 6868353"/>
                <a:gd name="connsiteY10225" fmla="*/ 12401 h 6857985"/>
                <a:gd name="connsiteX10226" fmla="*/ 3323614 w 6868353"/>
                <a:gd name="connsiteY10226" fmla="*/ 10801 h 6857985"/>
                <a:gd name="connsiteX10227" fmla="*/ 3205996 w 6868353"/>
                <a:gd name="connsiteY10227" fmla="*/ 0 h 6857985"/>
                <a:gd name="connsiteX10228" fmla="*/ 3168621 w 6868353"/>
                <a:gd name="connsiteY10228" fmla="*/ 10972 h 6857985"/>
                <a:gd name="connsiteX10229" fmla="*/ 3101021 w 6868353"/>
                <a:gd name="connsiteY10229" fmla="*/ 10618 h 6857985"/>
                <a:gd name="connsiteX10230" fmla="*/ 3124479 w 6868353"/>
                <a:gd name="connsiteY10230" fmla="*/ 9259 h 6857985"/>
                <a:gd name="connsiteX10231" fmla="*/ 3150741 w 6868353"/>
                <a:gd name="connsiteY10231" fmla="*/ 6357 h 6857985"/>
                <a:gd name="connsiteX10232" fmla="*/ 3205996 w 6868353"/>
                <a:gd name="connsiteY10232" fmla="*/ 0 h 6857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  <a:cxn ang="0">
                  <a:pos x="connsiteX7305" y="connsiteY7305"/>
                </a:cxn>
                <a:cxn ang="0">
                  <a:pos x="connsiteX7306" y="connsiteY7306"/>
                </a:cxn>
                <a:cxn ang="0">
                  <a:pos x="connsiteX7307" y="connsiteY7307"/>
                </a:cxn>
                <a:cxn ang="0">
                  <a:pos x="connsiteX7308" y="connsiteY7308"/>
                </a:cxn>
                <a:cxn ang="0">
                  <a:pos x="connsiteX7309" y="connsiteY7309"/>
                </a:cxn>
                <a:cxn ang="0">
                  <a:pos x="connsiteX7310" y="connsiteY7310"/>
                </a:cxn>
                <a:cxn ang="0">
                  <a:pos x="connsiteX7311" y="connsiteY7311"/>
                </a:cxn>
                <a:cxn ang="0">
                  <a:pos x="connsiteX7312" y="connsiteY7312"/>
                </a:cxn>
                <a:cxn ang="0">
                  <a:pos x="connsiteX7313" y="connsiteY7313"/>
                </a:cxn>
                <a:cxn ang="0">
                  <a:pos x="connsiteX7314" y="connsiteY7314"/>
                </a:cxn>
                <a:cxn ang="0">
                  <a:pos x="connsiteX7315" y="connsiteY7315"/>
                </a:cxn>
                <a:cxn ang="0">
                  <a:pos x="connsiteX7316" y="connsiteY7316"/>
                </a:cxn>
                <a:cxn ang="0">
                  <a:pos x="connsiteX7317" y="connsiteY7317"/>
                </a:cxn>
                <a:cxn ang="0">
                  <a:pos x="connsiteX7318" y="connsiteY7318"/>
                </a:cxn>
                <a:cxn ang="0">
                  <a:pos x="connsiteX7319" y="connsiteY7319"/>
                </a:cxn>
                <a:cxn ang="0">
                  <a:pos x="connsiteX7320" y="connsiteY7320"/>
                </a:cxn>
                <a:cxn ang="0">
                  <a:pos x="connsiteX7321" y="connsiteY7321"/>
                </a:cxn>
                <a:cxn ang="0">
                  <a:pos x="connsiteX7322" y="connsiteY7322"/>
                </a:cxn>
                <a:cxn ang="0">
                  <a:pos x="connsiteX7323" y="connsiteY7323"/>
                </a:cxn>
                <a:cxn ang="0">
                  <a:pos x="connsiteX7324" y="connsiteY7324"/>
                </a:cxn>
                <a:cxn ang="0">
                  <a:pos x="connsiteX7325" y="connsiteY7325"/>
                </a:cxn>
                <a:cxn ang="0">
                  <a:pos x="connsiteX7326" y="connsiteY7326"/>
                </a:cxn>
                <a:cxn ang="0">
                  <a:pos x="connsiteX7327" y="connsiteY7327"/>
                </a:cxn>
                <a:cxn ang="0">
                  <a:pos x="connsiteX7328" y="connsiteY7328"/>
                </a:cxn>
                <a:cxn ang="0">
                  <a:pos x="connsiteX7329" y="connsiteY7329"/>
                </a:cxn>
                <a:cxn ang="0">
                  <a:pos x="connsiteX7330" y="connsiteY7330"/>
                </a:cxn>
                <a:cxn ang="0">
                  <a:pos x="connsiteX7331" y="connsiteY7331"/>
                </a:cxn>
                <a:cxn ang="0">
                  <a:pos x="connsiteX7332" y="connsiteY7332"/>
                </a:cxn>
                <a:cxn ang="0">
                  <a:pos x="connsiteX7333" y="connsiteY7333"/>
                </a:cxn>
                <a:cxn ang="0">
                  <a:pos x="connsiteX7334" y="connsiteY7334"/>
                </a:cxn>
                <a:cxn ang="0">
                  <a:pos x="connsiteX7335" y="connsiteY7335"/>
                </a:cxn>
                <a:cxn ang="0">
                  <a:pos x="connsiteX7336" y="connsiteY7336"/>
                </a:cxn>
                <a:cxn ang="0">
                  <a:pos x="connsiteX7337" y="connsiteY7337"/>
                </a:cxn>
                <a:cxn ang="0">
                  <a:pos x="connsiteX7338" y="connsiteY7338"/>
                </a:cxn>
                <a:cxn ang="0">
                  <a:pos x="connsiteX7339" y="connsiteY7339"/>
                </a:cxn>
                <a:cxn ang="0">
                  <a:pos x="connsiteX7340" y="connsiteY7340"/>
                </a:cxn>
                <a:cxn ang="0">
                  <a:pos x="connsiteX7341" y="connsiteY7341"/>
                </a:cxn>
                <a:cxn ang="0">
                  <a:pos x="connsiteX7342" y="connsiteY7342"/>
                </a:cxn>
                <a:cxn ang="0">
                  <a:pos x="connsiteX7343" y="connsiteY7343"/>
                </a:cxn>
                <a:cxn ang="0">
                  <a:pos x="connsiteX7344" y="connsiteY7344"/>
                </a:cxn>
                <a:cxn ang="0">
                  <a:pos x="connsiteX7345" y="connsiteY7345"/>
                </a:cxn>
                <a:cxn ang="0">
                  <a:pos x="connsiteX7346" y="connsiteY7346"/>
                </a:cxn>
                <a:cxn ang="0">
                  <a:pos x="connsiteX7347" y="connsiteY7347"/>
                </a:cxn>
                <a:cxn ang="0">
                  <a:pos x="connsiteX7348" y="connsiteY7348"/>
                </a:cxn>
                <a:cxn ang="0">
                  <a:pos x="connsiteX7349" y="connsiteY7349"/>
                </a:cxn>
                <a:cxn ang="0">
                  <a:pos x="connsiteX7350" y="connsiteY7350"/>
                </a:cxn>
                <a:cxn ang="0">
                  <a:pos x="connsiteX7351" y="connsiteY7351"/>
                </a:cxn>
                <a:cxn ang="0">
                  <a:pos x="connsiteX7352" y="connsiteY7352"/>
                </a:cxn>
                <a:cxn ang="0">
                  <a:pos x="connsiteX7353" y="connsiteY7353"/>
                </a:cxn>
                <a:cxn ang="0">
                  <a:pos x="connsiteX7354" y="connsiteY7354"/>
                </a:cxn>
                <a:cxn ang="0">
                  <a:pos x="connsiteX7355" y="connsiteY7355"/>
                </a:cxn>
                <a:cxn ang="0">
                  <a:pos x="connsiteX7356" y="connsiteY7356"/>
                </a:cxn>
                <a:cxn ang="0">
                  <a:pos x="connsiteX7357" y="connsiteY7357"/>
                </a:cxn>
                <a:cxn ang="0">
                  <a:pos x="connsiteX7358" y="connsiteY7358"/>
                </a:cxn>
                <a:cxn ang="0">
                  <a:pos x="connsiteX7359" y="connsiteY7359"/>
                </a:cxn>
                <a:cxn ang="0">
                  <a:pos x="connsiteX7360" y="connsiteY7360"/>
                </a:cxn>
                <a:cxn ang="0">
                  <a:pos x="connsiteX7361" y="connsiteY7361"/>
                </a:cxn>
                <a:cxn ang="0">
                  <a:pos x="connsiteX7362" y="connsiteY7362"/>
                </a:cxn>
                <a:cxn ang="0">
                  <a:pos x="connsiteX7363" y="connsiteY7363"/>
                </a:cxn>
                <a:cxn ang="0">
                  <a:pos x="connsiteX7364" y="connsiteY7364"/>
                </a:cxn>
                <a:cxn ang="0">
                  <a:pos x="connsiteX7365" y="connsiteY7365"/>
                </a:cxn>
                <a:cxn ang="0">
                  <a:pos x="connsiteX7366" y="connsiteY7366"/>
                </a:cxn>
                <a:cxn ang="0">
                  <a:pos x="connsiteX7367" y="connsiteY7367"/>
                </a:cxn>
                <a:cxn ang="0">
                  <a:pos x="connsiteX7368" y="connsiteY7368"/>
                </a:cxn>
                <a:cxn ang="0">
                  <a:pos x="connsiteX7369" y="connsiteY7369"/>
                </a:cxn>
                <a:cxn ang="0">
                  <a:pos x="connsiteX7370" y="connsiteY7370"/>
                </a:cxn>
                <a:cxn ang="0">
                  <a:pos x="connsiteX7371" y="connsiteY7371"/>
                </a:cxn>
                <a:cxn ang="0">
                  <a:pos x="connsiteX7372" y="connsiteY7372"/>
                </a:cxn>
                <a:cxn ang="0">
                  <a:pos x="connsiteX7373" y="connsiteY7373"/>
                </a:cxn>
                <a:cxn ang="0">
                  <a:pos x="connsiteX7374" y="connsiteY7374"/>
                </a:cxn>
                <a:cxn ang="0">
                  <a:pos x="connsiteX7375" y="connsiteY7375"/>
                </a:cxn>
                <a:cxn ang="0">
                  <a:pos x="connsiteX7376" y="connsiteY7376"/>
                </a:cxn>
                <a:cxn ang="0">
                  <a:pos x="connsiteX7377" y="connsiteY7377"/>
                </a:cxn>
                <a:cxn ang="0">
                  <a:pos x="connsiteX7378" y="connsiteY7378"/>
                </a:cxn>
                <a:cxn ang="0">
                  <a:pos x="connsiteX7379" y="connsiteY7379"/>
                </a:cxn>
                <a:cxn ang="0">
                  <a:pos x="connsiteX7380" y="connsiteY7380"/>
                </a:cxn>
                <a:cxn ang="0">
                  <a:pos x="connsiteX7381" y="connsiteY7381"/>
                </a:cxn>
                <a:cxn ang="0">
                  <a:pos x="connsiteX7382" y="connsiteY7382"/>
                </a:cxn>
                <a:cxn ang="0">
                  <a:pos x="connsiteX7383" y="connsiteY7383"/>
                </a:cxn>
                <a:cxn ang="0">
                  <a:pos x="connsiteX7384" y="connsiteY7384"/>
                </a:cxn>
                <a:cxn ang="0">
                  <a:pos x="connsiteX7385" y="connsiteY7385"/>
                </a:cxn>
                <a:cxn ang="0">
                  <a:pos x="connsiteX7386" y="connsiteY7386"/>
                </a:cxn>
                <a:cxn ang="0">
                  <a:pos x="connsiteX7387" y="connsiteY7387"/>
                </a:cxn>
                <a:cxn ang="0">
                  <a:pos x="connsiteX7388" y="connsiteY7388"/>
                </a:cxn>
                <a:cxn ang="0">
                  <a:pos x="connsiteX7389" y="connsiteY7389"/>
                </a:cxn>
                <a:cxn ang="0">
                  <a:pos x="connsiteX7390" y="connsiteY7390"/>
                </a:cxn>
                <a:cxn ang="0">
                  <a:pos x="connsiteX7391" y="connsiteY7391"/>
                </a:cxn>
                <a:cxn ang="0">
                  <a:pos x="connsiteX7392" y="connsiteY7392"/>
                </a:cxn>
                <a:cxn ang="0">
                  <a:pos x="connsiteX7393" y="connsiteY7393"/>
                </a:cxn>
                <a:cxn ang="0">
                  <a:pos x="connsiteX7394" y="connsiteY7394"/>
                </a:cxn>
                <a:cxn ang="0">
                  <a:pos x="connsiteX7395" y="connsiteY7395"/>
                </a:cxn>
                <a:cxn ang="0">
                  <a:pos x="connsiteX7396" y="connsiteY7396"/>
                </a:cxn>
                <a:cxn ang="0">
                  <a:pos x="connsiteX7397" y="connsiteY7397"/>
                </a:cxn>
                <a:cxn ang="0">
                  <a:pos x="connsiteX7398" y="connsiteY7398"/>
                </a:cxn>
                <a:cxn ang="0">
                  <a:pos x="connsiteX7399" y="connsiteY7399"/>
                </a:cxn>
                <a:cxn ang="0">
                  <a:pos x="connsiteX7400" y="connsiteY7400"/>
                </a:cxn>
                <a:cxn ang="0">
                  <a:pos x="connsiteX7401" y="connsiteY7401"/>
                </a:cxn>
                <a:cxn ang="0">
                  <a:pos x="connsiteX7402" y="connsiteY7402"/>
                </a:cxn>
                <a:cxn ang="0">
                  <a:pos x="connsiteX7403" y="connsiteY7403"/>
                </a:cxn>
                <a:cxn ang="0">
                  <a:pos x="connsiteX7404" y="connsiteY7404"/>
                </a:cxn>
                <a:cxn ang="0">
                  <a:pos x="connsiteX7405" y="connsiteY7405"/>
                </a:cxn>
                <a:cxn ang="0">
                  <a:pos x="connsiteX7406" y="connsiteY7406"/>
                </a:cxn>
                <a:cxn ang="0">
                  <a:pos x="connsiteX7407" y="connsiteY7407"/>
                </a:cxn>
                <a:cxn ang="0">
                  <a:pos x="connsiteX7408" y="connsiteY7408"/>
                </a:cxn>
                <a:cxn ang="0">
                  <a:pos x="connsiteX7409" y="connsiteY7409"/>
                </a:cxn>
                <a:cxn ang="0">
                  <a:pos x="connsiteX7410" y="connsiteY7410"/>
                </a:cxn>
                <a:cxn ang="0">
                  <a:pos x="connsiteX7411" y="connsiteY7411"/>
                </a:cxn>
                <a:cxn ang="0">
                  <a:pos x="connsiteX7412" y="connsiteY7412"/>
                </a:cxn>
                <a:cxn ang="0">
                  <a:pos x="connsiteX7413" y="connsiteY7413"/>
                </a:cxn>
                <a:cxn ang="0">
                  <a:pos x="connsiteX7414" y="connsiteY7414"/>
                </a:cxn>
                <a:cxn ang="0">
                  <a:pos x="connsiteX7415" y="connsiteY7415"/>
                </a:cxn>
                <a:cxn ang="0">
                  <a:pos x="connsiteX7416" y="connsiteY7416"/>
                </a:cxn>
                <a:cxn ang="0">
                  <a:pos x="connsiteX7417" y="connsiteY7417"/>
                </a:cxn>
                <a:cxn ang="0">
                  <a:pos x="connsiteX7418" y="connsiteY7418"/>
                </a:cxn>
                <a:cxn ang="0">
                  <a:pos x="connsiteX7419" y="connsiteY7419"/>
                </a:cxn>
                <a:cxn ang="0">
                  <a:pos x="connsiteX7420" y="connsiteY7420"/>
                </a:cxn>
                <a:cxn ang="0">
                  <a:pos x="connsiteX7421" y="connsiteY7421"/>
                </a:cxn>
                <a:cxn ang="0">
                  <a:pos x="connsiteX7422" y="connsiteY7422"/>
                </a:cxn>
                <a:cxn ang="0">
                  <a:pos x="connsiteX7423" y="connsiteY7423"/>
                </a:cxn>
                <a:cxn ang="0">
                  <a:pos x="connsiteX7424" y="connsiteY7424"/>
                </a:cxn>
                <a:cxn ang="0">
                  <a:pos x="connsiteX7425" y="connsiteY7425"/>
                </a:cxn>
                <a:cxn ang="0">
                  <a:pos x="connsiteX7426" y="connsiteY7426"/>
                </a:cxn>
                <a:cxn ang="0">
                  <a:pos x="connsiteX7427" y="connsiteY7427"/>
                </a:cxn>
                <a:cxn ang="0">
                  <a:pos x="connsiteX7428" y="connsiteY7428"/>
                </a:cxn>
                <a:cxn ang="0">
                  <a:pos x="connsiteX7429" y="connsiteY7429"/>
                </a:cxn>
                <a:cxn ang="0">
                  <a:pos x="connsiteX7430" y="connsiteY7430"/>
                </a:cxn>
                <a:cxn ang="0">
                  <a:pos x="connsiteX7431" y="connsiteY7431"/>
                </a:cxn>
                <a:cxn ang="0">
                  <a:pos x="connsiteX7432" y="connsiteY7432"/>
                </a:cxn>
                <a:cxn ang="0">
                  <a:pos x="connsiteX7433" y="connsiteY7433"/>
                </a:cxn>
                <a:cxn ang="0">
                  <a:pos x="connsiteX7434" y="connsiteY7434"/>
                </a:cxn>
                <a:cxn ang="0">
                  <a:pos x="connsiteX7435" y="connsiteY7435"/>
                </a:cxn>
                <a:cxn ang="0">
                  <a:pos x="connsiteX7436" y="connsiteY7436"/>
                </a:cxn>
                <a:cxn ang="0">
                  <a:pos x="connsiteX7437" y="connsiteY7437"/>
                </a:cxn>
                <a:cxn ang="0">
                  <a:pos x="connsiteX7438" y="connsiteY7438"/>
                </a:cxn>
                <a:cxn ang="0">
                  <a:pos x="connsiteX7439" y="connsiteY7439"/>
                </a:cxn>
                <a:cxn ang="0">
                  <a:pos x="connsiteX7440" y="connsiteY7440"/>
                </a:cxn>
                <a:cxn ang="0">
                  <a:pos x="connsiteX7441" y="connsiteY7441"/>
                </a:cxn>
                <a:cxn ang="0">
                  <a:pos x="connsiteX7442" y="connsiteY7442"/>
                </a:cxn>
                <a:cxn ang="0">
                  <a:pos x="connsiteX7443" y="connsiteY7443"/>
                </a:cxn>
                <a:cxn ang="0">
                  <a:pos x="connsiteX7444" y="connsiteY7444"/>
                </a:cxn>
                <a:cxn ang="0">
                  <a:pos x="connsiteX7445" y="connsiteY7445"/>
                </a:cxn>
                <a:cxn ang="0">
                  <a:pos x="connsiteX7446" y="connsiteY7446"/>
                </a:cxn>
                <a:cxn ang="0">
                  <a:pos x="connsiteX7447" y="connsiteY7447"/>
                </a:cxn>
                <a:cxn ang="0">
                  <a:pos x="connsiteX7448" y="connsiteY7448"/>
                </a:cxn>
                <a:cxn ang="0">
                  <a:pos x="connsiteX7449" y="connsiteY7449"/>
                </a:cxn>
                <a:cxn ang="0">
                  <a:pos x="connsiteX7450" y="connsiteY7450"/>
                </a:cxn>
                <a:cxn ang="0">
                  <a:pos x="connsiteX7451" y="connsiteY7451"/>
                </a:cxn>
                <a:cxn ang="0">
                  <a:pos x="connsiteX7452" y="connsiteY7452"/>
                </a:cxn>
                <a:cxn ang="0">
                  <a:pos x="connsiteX7453" y="connsiteY7453"/>
                </a:cxn>
                <a:cxn ang="0">
                  <a:pos x="connsiteX7454" y="connsiteY7454"/>
                </a:cxn>
                <a:cxn ang="0">
                  <a:pos x="connsiteX7455" y="connsiteY7455"/>
                </a:cxn>
                <a:cxn ang="0">
                  <a:pos x="connsiteX7456" y="connsiteY7456"/>
                </a:cxn>
                <a:cxn ang="0">
                  <a:pos x="connsiteX7457" y="connsiteY7457"/>
                </a:cxn>
                <a:cxn ang="0">
                  <a:pos x="connsiteX7458" y="connsiteY7458"/>
                </a:cxn>
                <a:cxn ang="0">
                  <a:pos x="connsiteX7459" y="connsiteY7459"/>
                </a:cxn>
                <a:cxn ang="0">
                  <a:pos x="connsiteX7460" y="connsiteY7460"/>
                </a:cxn>
                <a:cxn ang="0">
                  <a:pos x="connsiteX7461" y="connsiteY7461"/>
                </a:cxn>
                <a:cxn ang="0">
                  <a:pos x="connsiteX7462" y="connsiteY7462"/>
                </a:cxn>
                <a:cxn ang="0">
                  <a:pos x="connsiteX7463" y="connsiteY7463"/>
                </a:cxn>
                <a:cxn ang="0">
                  <a:pos x="connsiteX7464" y="connsiteY7464"/>
                </a:cxn>
                <a:cxn ang="0">
                  <a:pos x="connsiteX7465" y="connsiteY7465"/>
                </a:cxn>
                <a:cxn ang="0">
                  <a:pos x="connsiteX7466" y="connsiteY7466"/>
                </a:cxn>
                <a:cxn ang="0">
                  <a:pos x="connsiteX7467" y="connsiteY7467"/>
                </a:cxn>
                <a:cxn ang="0">
                  <a:pos x="connsiteX7468" y="connsiteY7468"/>
                </a:cxn>
                <a:cxn ang="0">
                  <a:pos x="connsiteX7469" y="connsiteY7469"/>
                </a:cxn>
                <a:cxn ang="0">
                  <a:pos x="connsiteX7470" y="connsiteY7470"/>
                </a:cxn>
                <a:cxn ang="0">
                  <a:pos x="connsiteX7471" y="connsiteY7471"/>
                </a:cxn>
                <a:cxn ang="0">
                  <a:pos x="connsiteX7472" y="connsiteY7472"/>
                </a:cxn>
                <a:cxn ang="0">
                  <a:pos x="connsiteX7473" y="connsiteY7473"/>
                </a:cxn>
                <a:cxn ang="0">
                  <a:pos x="connsiteX7474" y="connsiteY7474"/>
                </a:cxn>
                <a:cxn ang="0">
                  <a:pos x="connsiteX7475" y="connsiteY7475"/>
                </a:cxn>
                <a:cxn ang="0">
                  <a:pos x="connsiteX7476" y="connsiteY7476"/>
                </a:cxn>
                <a:cxn ang="0">
                  <a:pos x="connsiteX7477" y="connsiteY7477"/>
                </a:cxn>
                <a:cxn ang="0">
                  <a:pos x="connsiteX7478" y="connsiteY7478"/>
                </a:cxn>
                <a:cxn ang="0">
                  <a:pos x="connsiteX7479" y="connsiteY7479"/>
                </a:cxn>
                <a:cxn ang="0">
                  <a:pos x="connsiteX7480" y="connsiteY7480"/>
                </a:cxn>
                <a:cxn ang="0">
                  <a:pos x="connsiteX7481" y="connsiteY7481"/>
                </a:cxn>
                <a:cxn ang="0">
                  <a:pos x="connsiteX7482" y="connsiteY7482"/>
                </a:cxn>
                <a:cxn ang="0">
                  <a:pos x="connsiteX7483" y="connsiteY7483"/>
                </a:cxn>
                <a:cxn ang="0">
                  <a:pos x="connsiteX7484" y="connsiteY7484"/>
                </a:cxn>
                <a:cxn ang="0">
                  <a:pos x="connsiteX7485" y="connsiteY7485"/>
                </a:cxn>
                <a:cxn ang="0">
                  <a:pos x="connsiteX7486" y="connsiteY7486"/>
                </a:cxn>
                <a:cxn ang="0">
                  <a:pos x="connsiteX7487" y="connsiteY7487"/>
                </a:cxn>
                <a:cxn ang="0">
                  <a:pos x="connsiteX7488" y="connsiteY7488"/>
                </a:cxn>
                <a:cxn ang="0">
                  <a:pos x="connsiteX7489" y="connsiteY7489"/>
                </a:cxn>
                <a:cxn ang="0">
                  <a:pos x="connsiteX7490" y="connsiteY7490"/>
                </a:cxn>
                <a:cxn ang="0">
                  <a:pos x="connsiteX7491" y="connsiteY7491"/>
                </a:cxn>
                <a:cxn ang="0">
                  <a:pos x="connsiteX7492" y="connsiteY7492"/>
                </a:cxn>
                <a:cxn ang="0">
                  <a:pos x="connsiteX7493" y="connsiteY7493"/>
                </a:cxn>
                <a:cxn ang="0">
                  <a:pos x="connsiteX7494" y="connsiteY7494"/>
                </a:cxn>
                <a:cxn ang="0">
                  <a:pos x="connsiteX7495" y="connsiteY7495"/>
                </a:cxn>
                <a:cxn ang="0">
                  <a:pos x="connsiteX7496" y="connsiteY7496"/>
                </a:cxn>
                <a:cxn ang="0">
                  <a:pos x="connsiteX7497" y="connsiteY7497"/>
                </a:cxn>
                <a:cxn ang="0">
                  <a:pos x="connsiteX7498" y="connsiteY7498"/>
                </a:cxn>
                <a:cxn ang="0">
                  <a:pos x="connsiteX7499" y="connsiteY7499"/>
                </a:cxn>
                <a:cxn ang="0">
                  <a:pos x="connsiteX7500" y="connsiteY7500"/>
                </a:cxn>
                <a:cxn ang="0">
                  <a:pos x="connsiteX7501" y="connsiteY7501"/>
                </a:cxn>
                <a:cxn ang="0">
                  <a:pos x="connsiteX7502" y="connsiteY7502"/>
                </a:cxn>
                <a:cxn ang="0">
                  <a:pos x="connsiteX7503" y="connsiteY7503"/>
                </a:cxn>
                <a:cxn ang="0">
                  <a:pos x="connsiteX7504" y="connsiteY7504"/>
                </a:cxn>
                <a:cxn ang="0">
                  <a:pos x="connsiteX7505" y="connsiteY7505"/>
                </a:cxn>
                <a:cxn ang="0">
                  <a:pos x="connsiteX7506" y="connsiteY7506"/>
                </a:cxn>
                <a:cxn ang="0">
                  <a:pos x="connsiteX7507" y="connsiteY7507"/>
                </a:cxn>
                <a:cxn ang="0">
                  <a:pos x="connsiteX7508" y="connsiteY7508"/>
                </a:cxn>
                <a:cxn ang="0">
                  <a:pos x="connsiteX7509" y="connsiteY7509"/>
                </a:cxn>
                <a:cxn ang="0">
                  <a:pos x="connsiteX7510" y="connsiteY7510"/>
                </a:cxn>
                <a:cxn ang="0">
                  <a:pos x="connsiteX7511" y="connsiteY7511"/>
                </a:cxn>
                <a:cxn ang="0">
                  <a:pos x="connsiteX7512" y="connsiteY7512"/>
                </a:cxn>
                <a:cxn ang="0">
                  <a:pos x="connsiteX7513" y="connsiteY7513"/>
                </a:cxn>
                <a:cxn ang="0">
                  <a:pos x="connsiteX7514" y="connsiteY7514"/>
                </a:cxn>
                <a:cxn ang="0">
                  <a:pos x="connsiteX7515" y="connsiteY7515"/>
                </a:cxn>
                <a:cxn ang="0">
                  <a:pos x="connsiteX7516" y="connsiteY7516"/>
                </a:cxn>
                <a:cxn ang="0">
                  <a:pos x="connsiteX7517" y="connsiteY7517"/>
                </a:cxn>
                <a:cxn ang="0">
                  <a:pos x="connsiteX7518" y="connsiteY7518"/>
                </a:cxn>
                <a:cxn ang="0">
                  <a:pos x="connsiteX7519" y="connsiteY7519"/>
                </a:cxn>
                <a:cxn ang="0">
                  <a:pos x="connsiteX7520" y="connsiteY7520"/>
                </a:cxn>
                <a:cxn ang="0">
                  <a:pos x="connsiteX7521" y="connsiteY7521"/>
                </a:cxn>
                <a:cxn ang="0">
                  <a:pos x="connsiteX7522" y="connsiteY7522"/>
                </a:cxn>
                <a:cxn ang="0">
                  <a:pos x="connsiteX7523" y="connsiteY7523"/>
                </a:cxn>
                <a:cxn ang="0">
                  <a:pos x="connsiteX7524" y="connsiteY7524"/>
                </a:cxn>
                <a:cxn ang="0">
                  <a:pos x="connsiteX7525" y="connsiteY7525"/>
                </a:cxn>
                <a:cxn ang="0">
                  <a:pos x="connsiteX7526" y="connsiteY7526"/>
                </a:cxn>
                <a:cxn ang="0">
                  <a:pos x="connsiteX7527" y="connsiteY7527"/>
                </a:cxn>
                <a:cxn ang="0">
                  <a:pos x="connsiteX7528" y="connsiteY7528"/>
                </a:cxn>
                <a:cxn ang="0">
                  <a:pos x="connsiteX7529" y="connsiteY7529"/>
                </a:cxn>
                <a:cxn ang="0">
                  <a:pos x="connsiteX7530" y="connsiteY7530"/>
                </a:cxn>
                <a:cxn ang="0">
                  <a:pos x="connsiteX7531" y="connsiteY7531"/>
                </a:cxn>
                <a:cxn ang="0">
                  <a:pos x="connsiteX7532" y="connsiteY7532"/>
                </a:cxn>
                <a:cxn ang="0">
                  <a:pos x="connsiteX7533" y="connsiteY7533"/>
                </a:cxn>
                <a:cxn ang="0">
                  <a:pos x="connsiteX7534" y="connsiteY7534"/>
                </a:cxn>
                <a:cxn ang="0">
                  <a:pos x="connsiteX7535" y="connsiteY7535"/>
                </a:cxn>
                <a:cxn ang="0">
                  <a:pos x="connsiteX7536" y="connsiteY7536"/>
                </a:cxn>
                <a:cxn ang="0">
                  <a:pos x="connsiteX7537" y="connsiteY7537"/>
                </a:cxn>
                <a:cxn ang="0">
                  <a:pos x="connsiteX7538" y="connsiteY7538"/>
                </a:cxn>
                <a:cxn ang="0">
                  <a:pos x="connsiteX7539" y="connsiteY7539"/>
                </a:cxn>
                <a:cxn ang="0">
                  <a:pos x="connsiteX7540" y="connsiteY7540"/>
                </a:cxn>
                <a:cxn ang="0">
                  <a:pos x="connsiteX7541" y="connsiteY7541"/>
                </a:cxn>
                <a:cxn ang="0">
                  <a:pos x="connsiteX7542" y="connsiteY7542"/>
                </a:cxn>
                <a:cxn ang="0">
                  <a:pos x="connsiteX7543" y="connsiteY7543"/>
                </a:cxn>
                <a:cxn ang="0">
                  <a:pos x="connsiteX7544" y="connsiteY7544"/>
                </a:cxn>
                <a:cxn ang="0">
                  <a:pos x="connsiteX7545" y="connsiteY7545"/>
                </a:cxn>
                <a:cxn ang="0">
                  <a:pos x="connsiteX7546" y="connsiteY7546"/>
                </a:cxn>
                <a:cxn ang="0">
                  <a:pos x="connsiteX7547" y="connsiteY7547"/>
                </a:cxn>
                <a:cxn ang="0">
                  <a:pos x="connsiteX7548" y="connsiteY7548"/>
                </a:cxn>
                <a:cxn ang="0">
                  <a:pos x="connsiteX7549" y="connsiteY7549"/>
                </a:cxn>
                <a:cxn ang="0">
                  <a:pos x="connsiteX7550" y="connsiteY7550"/>
                </a:cxn>
                <a:cxn ang="0">
                  <a:pos x="connsiteX7551" y="connsiteY7551"/>
                </a:cxn>
                <a:cxn ang="0">
                  <a:pos x="connsiteX7552" y="connsiteY7552"/>
                </a:cxn>
                <a:cxn ang="0">
                  <a:pos x="connsiteX7553" y="connsiteY7553"/>
                </a:cxn>
                <a:cxn ang="0">
                  <a:pos x="connsiteX7554" y="connsiteY7554"/>
                </a:cxn>
                <a:cxn ang="0">
                  <a:pos x="connsiteX7555" y="connsiteY7555"/>
                </a:cxn>
                <a:cxn ang="0">
                  <a:pos x="connsiteX7556" y="connsiteY7556"/>
                </a:cxn>
                <a:cxn ang="0">
                  <a:pos x="connsiteX7557" y="connsiteY7557"/>
                </a:cxn>
                <a:cxn ang="0">
                  <a:pos x="connsiteX7558" y="connsiteY7558"/>
                </a:cxn>
                <a:cxn ang="0">
                  <a:pos x="connsiteX7559" y="connsiteY7559"/>
                </a:cxn>
                <a:cxn ang="0">
                  <a:pos x="connsiteX7560" y="connsiteY7560"/>
                </a:cxn>
                <a:cxn ang="0">
                  <a:pos x="connsiteX7561" y="connsiteY7561"/>
                </a:cxn>
                <a:cxn ang="0">
                  <a:pos x="connsiteX7562" y="connsiteY7562"/>
                </a:cxn>
                <a:cxn ang="0">
                  <a:pos x="connsiteX7563" y="connsiteY7563"/>
                </a:cxn>
                <a:cxn ang="0">
                  <a:pos x="connsiteX7564" y="connsiteY7564"/>
                </a:cxn>
                <a:cxn ang="0">
                  <a:pos x="connsiteX7565" y="connsiteY7565"/>
                </a:cxn>
                <a:cxn ang="0">
                  <a:pos x="connsiteX7566" y="connsiteY7566"/>
                </a:cxn>
                <a:cxn ang="0">
                  <a:pos x="connsiteX7567" y="connsiteY7567"/>
                </a:cxn>
                <a:cxn ang="0">
                  <a:pos x="connsiteX7568" y="connsiteY7568"/>
                </a:cxn>
                <a:cxn ang="0">
                  <a:pos x="connsiteX7569" y="connsiteY7569"/>
                </a:cxn>
                <a:cxn ang="0">
                  <a:pos x="connsiteX7570" y="connsiteY7570"/>
                </a:cxn>
                <a:cxn ang="0">
                  <a:pos x="connsiteX7571" y="connsiteY7571"/>
                </a:cxn>
                <a:cxn ang="0">
                  <a:pos x="connsiteX7572" y="connsiteY7572"/>
                </a:cxn>
                <a:cxn ang="0">
                  <a:pos x="connsiteX7573" y="connsiteY7573"/>
                </a:cxn>
                <a:cxn ang="0">
                  <a:pos x="connsiteX7574" y="connsiteY7574"/>
                </a:cxn>
                <a:cxn ang="0">
                  <a:pos x="connsiteX7575" y="connsiteY7575"/>
                </a:cxn>
                <a:cxn ang="0">
                  <a:pos x="connsiteX7576" y="connsiteY7576"/>
                </a:cxn>
                <a:cxn ang="0">
                  <a:pos x="connsiteX7577" y="connsiteY7577"/>
                </a:cxn>
                <a:cxn ang="0">
                  <a:pos x="connsiteX7578" y="connsiteY7578"/>
                </a:cxn>
                <a:cxn ang="0">
                  <a:pos x="connsiteX7579" y="connsiteY7579"/>
                </a:cxn>
                <a:cxn ang="0">
                  <a:pos x="connsiteX7580" y="connsiteY7580"/>
                </a:cxn>
                <a:cxn ang="0">
                  <a:pos x="connsiteX7581" y="connsiteY7581"/>
                </a:cxn>
                <a:cxn ang="0">
                  <a:pos x="connsiteX7582" y="connsiteY7582"/>
                </a:cxn>
                <a:cxn ang="0">
                  <a:pos x="connsiteX7583" y="connsiteY7583"/>
                </a:cxn>
                <a:cxn ang="0">
                  <a:pos x="connsiteX7584" y="connsiteY7584"/>
                </a:cxn>
                <a:cxn ang="0">
                  <a:pos x="connsiteX7585" y="connsiteY7585"/>
                </a:cxn>
                <a:cxn ang="0">
                  <a:pos x="connsiteX7586" y="connsiteY7586"/>
                </a:cxn>
                <a:cxn ang="0">
                  <a:pos x="connsiteX7587" y="connsiteY7587"/>
                </a:cxn>
                <a:cxn ang="0">
                  <a:pos x="connsiteX7588" y="connsiteY7588"/>
                </a:cxn>
                <a:cxn ang="0">
                  <a:pos x="connsiteX7589" y="connsiteY7589"/>
                </a:cxn>
                <a:cxn ang="0">
                  <a:pos x="connsiteX7590" y="connsiteY7590"/>
                </a:cxn>
                <a:cxn ang="0">
                  <a:pos x="connsiteX7591" y="connsiteY7591"/>
                </a:cxn>
                <a:cxn ang="0">
                  <a:pos x="connsiteX7592" y="connsiteY7592"/>
                </a:cxn>
                <a:cxn ang="0">
                  <a:pos x="connsiteX7593" y="connsiteY7593"/>
                </a:cxn>
                <a:cxn ang="0">
                  <a:pos x="connsiteX7594" y="connsiteY7594"/>
                </a:cxn>
                <a:cxn ang="0">
                  <a:pos x="connsiteX7595" y="connsiteY7595"/>
                </a:cxn>
                <a:cxn ang="0">
                  <a:pos x="connsiteX7596" y="connsiteY7596"/>
                </a:cxn>
                <a:cxn ang="0">
                  <a:pos x="connsiteX7597" y="connsiteY7597"/>
                </a:cxn>
                <a:cxn ang="0">
                  <a:pos x="connsiteX7598" y="connsiteY7598"/>
                </a:cxn>
                <a:cxn ang="0">
                  <a:pos x="connsiteX7599" y="connsiteY7599"/>
                </a:cxn>
                <a:cxn ang="0">
                  <a:pos x="connsiteX7600" y="connsiteY7600"/>
                </a:cxn>
                <a:cxn ang="0">
                  <a:pos x="connsiteX7601" y="connsiteY7601"/>
                </a:cxn>
                <a:cxn ang="0">
                  <a:pos x="connsiteX7602" y="connsiteY7602"/>
                </a:cxn>
                <a:cxn ang="0">
                  <a:pos x="connsiteX7603" y="connsiteY7603"/>
                </a:cxn>
                <a:cxn ang="0">
                  <a:pos x="connsiteX7604" y="connsiteY7604"/>
                </a:cxn>
                <a:cxn ang="0">
                  <a:pos x="connsiteX7605" y="connsiteY7605"/>
                </a:cxn>
                <a:cxn ang="0">
                  <a:pos x="connsiteX7606" y="connsiteY7606"/>
                </a:cxn>
                <a:cxn ang="0">
                  <a:pos x="connsiteX7607" y="connsiteY7607"/>
                </a:cxn>
                <a:cxn ang="0">
                  <a:pos x="connsiteX7608" y="connsiteY7608"/>
                </a:cxn>
                <a:cxn ang="0">
                  <a:pos x="connsiteX7609" y="connsiteY7609"/>
                </a:cxn>
                <a:cxn ang="0">
                  <a:pos x="connsiteX7610" y="connsiteY7610"/>
                </a:cxn>
                <a:cxn ang="0">
                  <a:pos x="connsiteX7611" y="connsiteY7611"/>
                </a:cxn>
                <a:cxn ang="0">
                  <a:pos x="connsiteX7612" y="connsiteY7612"/>
                </a:cxn>
                <a:cxn ang="0">
                  <a:pos x="connsiteX7613" y="connsiteY7613"/>
                </a:cxn>
                <a:cxn ang="0">
                  <a:pos x="connsiteX7614" y="connsiteY7614"/>
                </a:cxn>
                <a:cxn ang="0">
                  <a:pos x="connsiteX7615" y="connsiteY7615"/>
                </a:cxn>
                <a:cxn ang="0">
                  <a:pos x="connsiteX7616" y="connsiteY7616"/>
                </a:cxn>
                <a:cxn ang="0">
                  <a:pos x="connsiteX7617" y="connsiteY7617"/>
                </a:cxn>
                <a:cxn ang="0">
                  <a:pos x="connsiteX7618" y="connsiteY7618"/>
                </a:cxn>
                <a:cxn ang="0">
                  <a:pos x="connsiteX7619" y="connsiteY7619"/>
                </a:cxn>
                <a:cxn ang="0">
                  <a:pos x="connsiteX7620" y="connsiteY7620"/>
                </a:cxn>
                <a:cxn ang="0">
                  <a:pos x="connsiteX7621" y="connsiteY7621"/>
                </a:cxn>
                <a:cxn ang="0">
                  <a:pos x="connsiteX7622" y="connsiteY7622"/>
                </a:cxn>
                <a:cxn ang="0">
                  <a:pos x="connsiteX7623" y="connsiteY7623"/>
                </a:cxn>
                <a:cxn ang="0">
                  <a:pos x="connsiteX7624" y="connsiteY7624"/>
                </a:cxn>
                <a:cxn ang="0">
                  <a:pos x="connsiteX7625" y="connsiteY7625"/>
                </a:cxn>
                <a:cxn ang="0">
                  <a:pos x="connsiteX7626" y="connsiteY7626"/>
                </a:cxn>
                <a:cxn ang="0">
                  <a:pos x="connsiteX7627" y="connsiteY7627"/>
                </a:cxn>
                <a:cxn ang="0">
                  <a:pos x="connsiteX7628" y="connsiteY7628"/>
                </a:cxn>
                <a:cxn ang="0">
                  <a:pos x="connsiteX7629" y="connsiteY7629"/>
                </a:cxn>
                <a:cxn ang="0">
                  <a:pos x="connsiteX7630" y="connsiteY7630"/>
                </a:cxn>
                <a:cxn ang="0">
                  <a:pos x="connsiteX7631" y="connsiteY7631"/>
                </a:cxn>
                <a:cxn ang="0">
                  <a:pos x="connsiteX7632" y="connsiteY7632"/>
                </a:cxn>
                <a:cxn ang="0">
                  <a:pos x="connsiteX7633" y="connsiteY7633"/>
                </a:cxn>
                <a:cxn ang="0">
                  <a:pos x="connsiteX7634" y="connsiteY7634"/>
                </a:cxn>
                <a:cxn ang="0">
                  <a:pos x="connsiteX7635" y="connsiteY7635"/>
                </a:cxn>
                <a:cxn ang="0">
                  <a:pos x="connsiteX7636" y="connsiteY7636"/>
                </a:cxn>
                <a:cxn ang="0">
                  <a:pos x="connsiteX7637" y="connsiteY7637"/>
                </a:cxn>
                <a:cxn ang="0">
                  <a:pos x="connsiteX7638" y="connsiteY7638"/>
                </a:cxn>
                <a:cxn ang="0">
                  <a:pos x="connsiteX7639" y="connsiteY7639"/>
                </a:cxn>
                <a:cxn ang="0">
                  <a:pos x="connsiteX7640" y="connsiteY7640"/>
                </a:cxn>
                <a:cxn ang="0">
                  <a:pos x="connsiteX7641" y="connsiteY7641"/>
                </a:cxn>
                <a:cxn ang="0">
                  <a:pos x="connsiteX7642" y="connsiteY7642"/>
                </a:cxn>
                <a:cxn ang="0">
                  <a:pos x="connsiteX7643" y="connsiteY7643"/>
                </a:cxn>
                <a:cxn ang="0">
                  <a:pos x="connsiteX7644" y="connsiteY7644"/>
                </a:cxn>
                <a:cxn ang="0">
                  <a:pos x="connsiteX7645" y="connsiteY7645"/>
                </a:cxn>
                <a:cxn ang="0">
                  <a:pos x="connsiteX7646" y="connsiteY7646"/>
                </a:cxn>
                <a:cxn ang="0">
                  <a:pos x="connsiteX7647" y="connsiteY7647"/>
                </a:cxn>
                <a:cxn ang="0">
                  <a:pos x="connsiteX7648" y="connsiteY7648"/>
                </a:cxn>
                <a:cxn ang="0">
                  <a:pos x="connsiteX7649" y="connsiteY7649"/>
                </a:cxn>
                <a:cxn ang="0">
                  <a:pos x="connsiteX7650" y="connsiteY7650"/>
                </a:cxn>
                <a:cxn ang="0">
                  <a:pos x="connsiteX7651" y="connsiteY7651"/>
                </a:cxn>
                <a:cxn ang="0">
                  <a:pos x="connsiteX7652" y="connsiteY7652"/>
                </a:cxn>
                <a:cxn ang="0">
                  <a:pos x="connsiteX7653" y="connsiteY7653"/>
                </a:cxn>
                <a:cxn ang="0">
                  <a:pos x="connsiteX7654" y="connsiteY7654"/>
                </a:cxn>
                <a:cxn ang="0">
                  <a:pos x="connsiteX7655" y="connsiteY7655"/>
                </a:cxn>
                <a:cxn ang="0">
                  <a:pos x="connsiteX7656" y="connsiteY7656"/>
                </a:cxn>
                <a:cxn ang="0">
                  <a:pos x="connsiteX7657" y="connsiteY7657"/>
                </a:cxn>
                <a:cxn ang="0">
                  <a:pos x="connsiteX7658" y="connsiteY7658"/>
                </a:cxn>
                <a:cxn ang="0">
                  <a:pos x="connsiteX7659" y="connsiteY7659"/>
                </a:cxn>
                <a:cxn ang="0">
                  <a:pos x="connsiteX7660" y="connsiteY7660"/>
                </a:cxn>
                <a:cxn ang="0">
                  <a:pos x="connsiteX7661" y="connsiteY7661"/>
                </a:cxn>
                <a:cxn ang="0">
                  <a:pos x="connsiteX7662" y="connsiteY7662"/>
                </a:cxn>
                <a:cxn ang="0">
                  <a:pos x="connsiteX7663" y="connsiteY7663"/>
                </a:cxn>
                <a:cxn ang="0">
                  <a:pos x="connsiteX7664" y="connsiteY7664"/>
                </a:cxn>
                <a:cxn ang="0">
                  <a:pos x="connsiteX7665" y="connsiteY7665"/>
                </a:cxn>
                <a:cxn ang="0">
                  <a:pos x="connsiteX7666" y="connsiteY7666"/>
                </a:cxn>
                <a:cxn ang="0">
                  <a:pos x="connsiteX7667" y="connsiteY7667"/>
                </a:cxn>
                <a:cxn ang="0">
                  <a:pos x="connsiteX7668" y="connsiteY7668"/>
                </a:cxn>
                <a:cxn ang="0">
                  <a:pos x="connsiteX7669" y="connsiteY7669"/>
                </a:cxn>
                <a:cxn ang="0">
                  <a:pos x="connsiteX7670" y="connsiteY7670"/>
                </a:cxn>
                <a:cxn ang="0">
                  <a:pos x="connsiteX7671" y="connsiteY7671"/>
                </a:cxn>
                <a:cxn ang="0">
                  <a:pos x="connsiteX7672" y="connsiteY7672"/>
                </a:cxn>
                <a:cxn ang="0">
                  <a:pos x="connsiteX7673" y="connsiteY7673"/>
                </a:cxn>
                <a:cxn ang="0">
                  <a:pos x="connsiteX7674" y="connsiteY7674"/>
                </a:cxn>
                <a:cxn ang="0">
                  <a:pos x="connsiteX7675" y="connsiteY7675"/>
                </a:cxn>
                <a:cxn ang="0">
                  <a:pos x="connsiteX7676" y="connsiteY7676"/>
                </a:cxn>
                <a:cxn ang="0">
                  <a:pos x="connsiteX7677" y="connsiteY7677"/>
                </a:cxn>
                <a:cxn ang="0">
                  <a:pos x="connsiteX7678" y="connsiteY7678"/>
                </a:cxn>
                <a:cxn ang="0">
                  <a:pos x="connsiteX7679" y="connsiteY7679"/>
                </a:cxn>
                <a:cxn ang="0">
                  <a:pos x="connsiteX7680" y="connsiteY7680"/>
                </a:cxn>
                <a:cxn ang="0">
                  <a:pos x="connsiteX7681" y="connsiteY7681"/>
                </a:cxn>
                <a:cxn ang="0">
                  <a:pos x="connsiteX7682" y="connsiteY7682"/>
                </a:cxn>
                <a:cxn ang="0">
                  <a:pos x="connsiteX7683" y="connsiteY7683"/>
                </a:cxn>
                <a:cxn ang="0">
                  <a:pos x="connsiteX7684" y="connsiteY7684"/>
                </a:cxn>
                <a:cxn ang="0">
                  <a:pos x="connsiteX7685" y="connsiteY7685"/>
                </a:cxn>
                <a:cxn ang="0">
                  <a:pos x="connsiteX7686" y="connsiteY7686"/>
                </a:cxn>
                <a:cxn ang="0">
                  <a:pos x="connsiteX7687" y="connsiteY7687"/>
                </a:cxn>
                <a:cxn ang="0">
                  <a:pos x="connsiteX7688" y="connsiteY7688"/>
                </a:cxn>
                <a:cxn ang="0">
                  <a:pos x="connsiteX7689" y="connsiteY7689"/>
                </a:cxn>
                <a:cxn ang="0">
                  <a:pos x="connsiteX7690" y="connsiteY7690"/>
                </a:cxn>
                <a:cxn ang="0">
                  <a:pos x="connsiteX7691" y="connsiteY7691"/>
                </a:cxn>
                <a:cxn ang="0">
                  <a:pos x="connsiteX7692" y="connsiteY7692"/>
                </a:cxn>
                <a:cxn ang="0">
                  <a:pos x="connsiteX7693" y="connsiteY7693"/>
                </a:cxn>
                <a:cxn ang="0">
                  <a:pos x="connsiteX7694" y="connsiteY7694"/>
                </a:cxn>
                <a:cxn ang="0">
                  <a:pos x="connsiteX7695" y="connsiteY7695"/>
                </a:cxn>
                <a:cxn ang="0">
                  <a:pos x="connsiteX7696" y="connsiteY7696"/>
                </a:cxn>
                <a:cxn ang="0">
                  <a:pos x="connsiteX7697" y="connsiteY7697"/>
                </a:cxn>
                <a:cxn ang="0">
                  <a:pos x="connsiteX7698" y="connsiteY7698"/>
                </a:cxn>
                <a:cxn ang="0">
                  <a:pos x="connsiteX7699" y="connsiteY7699"/>
                </a:cxn>
                <a:cxn ang="0">
                  <a:pos x="connsiteX7700" y="connsiteY7700"/>
                </a:cxn>
                <a:cxn ang="0">
                  <a:pos x="connsiteX7701" y="connsiteY7701"/>
                </a:cxn>
                <a:cxn ang="0">
                  <a:pos x="connsiteX7702" y="connsiteY7702"/>
                </a:cxn>
                <a:cxn ang="0">
                  <a:pos x="connsiteX7703" y="connsiteY7703"/>
                </a:cxn>
                <a:cxn ang="0">
                  <a:pos x="connsiteX7704" y="connsiteY7704"/>
                </a:cxn>
                <a:cxn ang="0">
                  <a:pos x="connsiteX7705" y="connsiteY7705"/>
                </a:cxn>
                <a:cxn ang="0">
                  <a:pos x="connsiteX7706" y="connsiteY7706"/>
                </a:cxn>
                <a:cxn ang="0">
                  <a:pos x="connsiteX7707" y="connsiteY7707"/>
                </a:cxn>
                <a:cxn ang="0">
                  <a:pos x="connsiteX7708" y="connsiteY7708"/>
                </a:cxn>
                <a:cxn ang="0">
                  <a:pos x="connsiteX7709" y="connsiteY7709"/>
                </a:cxn>
                <a:cxn ang="0">
                  <a:pos x="connsiteX7710" y="connsiteY7710"/>
                </a:cxn>
                <a:cxn ang="0">
                  <a:pos x="connsiteX7711" y="connsiteY7711"/>
                </a:cxn>
                <a:cxn ang="0">
                  <a:pos x="connsiteX7712" y="connsiteY7712"/>
                </a:cxn>
                <a:cxn ang="0">
                  <a:pos x="connsiteX7713" y="connsiteY7713"/>
                </a:cxn>
                <a:cxn ang="0">
                  <a:pos x="connsiteX7714" y="connsiteY7714"/>
                </a:cxn>
                <a:cxn ang="0">
                  <a:pos x="connsiteX7715" y="connsiteY7715"/>
                </a:cxn>
                <a:cxn ang="0">
                  <a:pos x="connsiteX7716" y="connsiteY7716"/>
                </a:cxn>
                <a:cxn ang="0">
                  <a:pos x="connsiteX7717" y="connsiteY7717"/>
                </a:cxn>
                <a:cxn ang="0">
                  <a:pos x="connsiteX7718" y="connsiteY7718"/>
                </a:cxn>
                <a:cxn ang="0">
                  <a:pos x="connsiteX7719" y="connsiteY7719"/>
                </a:cxn>
                <a:cxn ang="0">
                  <a:pos x="connsiteX7720" y="connsiteY7720"/>
                </a:cxn>
                <a:cxn ang="0">
                  <a:pos x="connsiteX7721" y="connsiteY7721"/>
                </a:cxn>
                <a:cxn ang="0">
                  <a:pos x="connsiteX7722" y="connsiteY7722"/>
                </a:cxn>
                <a:cxn ang="0">
                  <a:pos x="connsiteX7723" y="connsiteY7723"/>
                </a:cxn>
                <a:cxn ang="0">
                  <a:pos x="connsiteX7724" y="connsiteY7724"/>
                </a:cxn>
                <a:cxn ang="0">
                  <a:pos x="connsiteX7725" y="connsiteY7725"/>
                </a:cxn>
                <a:cxn ang="0">
                  <a:pos x="connsiteX7726" y="connsiteY7726"/>
                </a:cxn>
                <a:cxn ang="0">
                  <a:pos x="connsiteX7727" y="connsiteY7727"/>
                </a:cxn>
                <a:cxn ang="0">
                  <a:pos x="connsiteX7728" y="connsiteY7728"/>
                </a:cxn>
                <a:cxn ang="0">
                  <a:pos x="connsiteX7729" y="connsiteY7729"/>
                </a:cxn>
                <a:cxn ang="0">
                  <a:pos x="connsiteX7730" y="connsiteY7730"/>
                </a:cxn>
                <a:cxn ang="0">
                  <a:pos x="connsiteX7731" y="connsiteY7731"/>
                </a:cxn>
                <a:cxn ang="0">
                  <a:pos x="connsiteX7732" y="connsiteY7732"/>
                </a:cxn>
                <a:cxn ang="0">
                  <a:pos x="connsiteX7733" y="connsiteY7733"/>
                </a:cxn>
                <a:cxn ang="0">
                  <a:pos x="connsiteX7734" y="connsiteY7734"/>
                </a:cxn>
                <a:cxn ang="0">
                  <a:pos x="connsiteX7735" y="connsiteY7735"/>
                </a:cxn>
                <a:cxn ang="0">
                  <a:pos x="connsiteX7736" y="connsiteY7736"/>
                </a:cxn>
                <a:cxn ang="0">
                  <a:pos x="connsiteX7737" y="connsiteY7737"/>
                </a:cxn>
                <a:cxn ang="0">
                  <a:pos x="connsiteX7738" y="connsiteY7738"/>
                </a:cxn>
                <a:cxn ang="0">
                  <a:pos x="connsiteX7739" y="connsiteY7739"/>
                </a:cxn>
                <a:cxn ang="0">
                  <a:pos x="connsiteX7740" y="connsiteY7740"/>
                </a:cxn>
                <a:cxn ang="0">
                  <a:pos x="connsiteX7741" y="connsiteY7741"/>
                </a:cxn>
                <a:cxn ang="0">
                  <a:pos x="connsiteX7742" y="connsiteY7742"/>
                </a:cxn>
                <a:cxn ang="0">
                  <a:pos x="connsiteX7743" y="connsiteY7743"/>
                </a:cxn>
                <a:cxn ang="0">
                  <a:pos x="connsiteX7744" y="connsiteY7744"/>
                </a:cxn>
                <a:cxn ang="0">
                  <a:pos x="connsiteX7745" y="connsiteY7745"/>
                </a:cxn>
                <a:cxn ang="0">
                  <a:pos x="connsiteX7746" y="connsiteY7746"/>
                </a:cxn>
                <a:cxn ang="0">
                  <a:pos x="connsiteX7747" y="connsiteY7747"/>
                </a:cxn>
                <a:cxn ang="0">
                  <a:pos x="connsiteX7748" y="connsiteY7748"/>
                </a:cxn>
                <a:cxn ang="0">
                  <a:pos x="connsiteX7749" y="connsiteY7749"/>
                </a:cxn>
                <a:cxn ang="0">
                  <a:pos x="connsiteX7750" y="connsiteY7750"/>
                </a:cxn>
                <a:cxn ang="0">
                  <a:pos x="connsiteX7751" y="connsiteY7751"/>
                </a:cxn>
                <a:cxn ang="0">
                  <a:pos x="connsiteX7752" y="connsiteY7752"/>
                </a:cxn>
                <a:cxn ang="0">
                  <a:pos x="connsiteX7753" y="connsiteY7753"/>
                </a:cxn>
                <a:cxn ang="0">
                  <a:pos x="connsiteX7754" y="connsiteY7754"/>
                </a:cxn>
                <a:cxn ang="0">
                  <a:pos x="connsiteX7755" y="connsiteY7755"/>
                </a:cxn>
                <a:cxn ang="0">
                  <a:pos x="connsiteX7756" y="connsiteY7756"/>
                </a:cxn>
                <a:cxn ang="0">
                  <a:pos x="connsiteX7757" y="connsiteY7757"/>
                </a:cxn>
                <a:cxn ang="0">
                  <a:pos x="connsiteX7758" y="connsiteY7758"/>
                </a:cxn>
                <a:cxn ang="0">
                  <a:pos x="connsiteX7759" y="connsiteY7759"/>
                </a:cxn>
                <a:cxn ang="0">
                  <a:pos x="connsiteX7760" y="connsiteY7760"/>
                </a:cxn>
                <a:cxn ang="0">
                  <a:pos x="connsiteX7761" y="connsiteY7761"/>
                </a:cxn>
                <a:cxn ang="0">
                  <a:pos x="connsiteX7762" y="connsiteY7762"/>
                </a:cxn>
                <a:cxn ang="0">
                  <a:pos x="connsiteX7763" y="connsiteY7763"/>
                </a:cxn>
                <a:cxn ang="0">
                  <a:pos x="connsiteX7764" y="connsiteY7764"/>
                </a:cxn>
                <a:cxn ang="0">
                  <a:pos x="connsiteX7765" y="connsiteY7765"/>
                </a:cxn>
                <a:cxn ang="0">
                  <a:pos x="connsiteX7766" y="connsiteY7766"/>
                </a:cxn>
                <a:cxn ang="0">
                  <a:pos x="connsiteX7767" y="connsiteY7767"/>
                </a:cxn>
                <a:cxn ang="0">
                  <a:pos x="connsiteX7768" y="connsiteY7768"/>
                </a:cxn>
                <a:cxn ang="0">
                  <a:pos x="connsiteX7769" y="connsiteY7769"/>
                </a:cxn>
                <a:cxn ang="0">
                  <a:pos x="connsiteX7770" y="connsiteY7770"/>
                </a:cxn>
                <a:cxn ang="0">
                  <a:pos x="connsiteX7771" y="connsiteY7771"/>
                </a:cxn>
                <a:cxn ang="0">
                  <a:pos x="connsiteX7772" y="connsiteY7772"/>
                </a:cxn>
                <a:cxn ang="0">
                  <a:pos x="connsiteX7773" y="connsiteY7773"/>
                </a:cxn>
                <a:cxn ang="0">
                  <a:pos x="connsiteX7774" y="connsiteY7774"/>
                </a:cxn>
                <a:cxn ang="0">
                  <a:pos x="connsiteX7775" y="connsiteY7775"/>
                </a:cxn>
                <a:cxn ang="0">
                  <a:pos x="connsiteX7776" y="connsiteY7776"/>
                </a:cxn>
                <a:cxn ang="0">
                  <a:pos x="connsiteX7777" y="connsiteY7777"/>
                </a:cxn>
                <a:cxn ang="0">
                  <a:pos x="connsiteX7778" y="connsiteY7778"/>
                </a:cxn>
                <a:cxn ang="0">
                  <a:pos x="connsiteX7779" y="connsiteY7779"/>
                </a:cxn>
                <a:cxn ang="0">
                  <a:pos x="connsiteX7780" y="connsiteY7780"/>
                </a:cxn>
                <a:cxn ang="0">
                  <a:pos x="connsiteX7781" y="connsiteY7781"/>
                </a:cxn>
                <a:cxn ang="0">
                  <a:pos x="connsiteX7782" y="connsiteY7782"/>
                </a:cxn>
                <a:cxn ang="0">
                  <a:pos x="connsiteX7783" y="connsiteY7783"/>
                </a:cxn>
                <a:cxn ang="0">
                  <a:pos x="connsiteX7784" y="connsiteY7784"/>
                </a:cxn>
                <a:cxn ang="0">
                  <a:pos x="connsiteX7785" y="connsiteY7785"/>
                </a:cxn>
                <a:cxn ang="0">
                  <a:pos x="connsiteX7786" y="connsiteY7786"/>
                </a:cxn>
                <a:cxn ang="0">
                  <a:pos x="connsiteX7787" y="connsiteY7787"/>
                </a:cxn>
                <a:cxn ang="0">
                  <a:pos x="connsiteX7788" y="connsiteY7788"/>
                </a:cxn>
                <a:cxn ang="0">
                  <a:pos x="connsiteX7789" y="connsiteY7789"/>
                </a:cxn>
                <a:cxn ang="0">
                  <a:pos x="connsiteX7790" y="connsiteY7790"/>
                </a:cxn>
                <a:cxn ang="0">
                  <a:pos x="connsiteX7791" y="connsiteY7791"/>
                </a:cxn>
                <a:cxn ang="0">
                  <a:pos x="connsiteX7792" y="connsiteY7792"/>
                </a:cxn>
                <a:cxn ang="0">
                  <a:pos x="connsiteX7793" y="connsiteY7793"/>
                </a:cxn>
                <a:cxn ang="0">
                  <a:pos x="connsiteX7794" y="connsiteY7794"/>
                </a:cxn>
                <a:cxn ang="0">
                  <a:pos x="connsiteX7795" y="connsiteY7795"/>
                </a:cxn>
                <a:cxn ang="0">
                  <a:pos x="connsiteX7796" y="connsiteY7796"/>
                </a:cxn>
                <a:cxn ang="0">
                  <a:pos x="connsiteX7797" y="connsiteY7797"/>
                </a:cxn>
                <a:cxn ang="0">
                  <a:pos x="connsiteX7798" y="connsiteY7798"/>
                </a:cxn>
                <a:cxn ang="0">
                  <a:pos x="connsiteX7799" y="connsiteY7799"/>
                </a:cxn>
                <a:cxn ang="0">
                  <a:pos x="connsiteX7800" y="connsiteY7800"/>
                </a:cxn>
                <a:cxn ang="0">
                  <a:pos x="connsiteX7801" y="connsiteY7801"/>
                </a:cxn>
                <a:cxn ang="0">
                  <a:pos x="connsiteX7802" y="connsiteY7802"/>
                </a:cxn>
                <a:cxn ang="0">
                  <a:pos x="connsiteX7803" y="connsiteY7803"/>
                </a:cxn>
                <a:cxn ang="0">
                  <a:pos x="connsiteX7804" y="connsiteY7804"/>
                </a:cxn>
                <a:cxn ang="0">
                  <a:pos x="connsiteX7805" y="connsiteY7805"/>
                </a:cxn>
                <a:cxn ang="0">
                  <a:pos x="connsiteX7806" y="connsiteY7806"/>
                </a:cxn>
                <a:cxn ang="0">
                  <a:pos x="connsiteX7807" y="connsiteY7807"/>
                </a:cxn>
                <a:cxn ang="0">
                  <a:pos x="connsiteX7808" y="connsiteY7808"/>
                </a:cxn>
                <a:cxn ang="0">
                  <a:pos x="connsiteX7809" y="connsiteY7809"/>
                </a:cxn>
                <a:cxn ang="0">
                  <a:pos x="connsiteX7810" y="connsiteY7810"/>
                </a:cxn>
                <a:cxn ang="0">
                  <a:pos x="connsiteX7811" y="connsiteY7811"/>
                </a:cxn>
                <a:cxn ang="0">
                  <a:pos x="connsiteX7812" y="connsiteY7812"/>
                </a:cxn>
                <a:cxn ang="0">
                  <a:pos x="connsiteX7813" y="connsiteY7813"/>
                </a:cxn>
                <a:cxn ang="0">
                  <a:pos x="connsiteX7814" y="connsiteY7814"/>
                </a:cxn>
                <a:cxn ang="0">
                  <a:pos x="connsiteX7815" y="connsiteY7815"/>
                </a:cxn>
                <a:cxn ang="0">
                  <a:pos x="connsiteX7816" y="connsiteY7816"/>
                </a:cxn>
                <a:cxn ang="0">
                  <a:pos x="connsiteX7817" y="connsiteY7817"/>
                </a:cxn>
                <a:cxn ang="0">
                  <a:pos x="connsiteX7818" y="connsiteY7818"/>
                </a:cxn>
                <a:cxn ang="0">
                  <a:pos x="connsiteX7819" y="connsiteY7819"/>
                </a:cxn>
                <a:cxn ang="0">
                  <a:pos x="connsiteX7820" y="connsiteY7820"/>
                </a:cxn>
                <a:cxn ang="0">
                  <a:pos x="connsiteX7821" y="connsiteY7821"/>
                </a:cxn>
                <a:cxn ang="0">
                  <a:pos x="connsiteX7822" y="connsiteY7822"/>
                </a:cxn>
                <a:cxn ang="0">
                  <a:pos x="connsiteX7823" y="connsiteY7823"/>
                </a:cxn>
                <a:cxn ang="0">
                  <a:pos x="connsiteX7824" y="connsiteY7824"/>
                </a:cxn>
                <a:cxn ang="0">
                  <a:pos x="connsiteX7825" y="connsiteY7825"/>
                </a:cxn>
                <a:cxn ang="0">
                  <a:pos x="connsiteX7826" y="connsiteY7826"/>
                </a:cxn>
                <a:cxn ang="0">
                  <a:pos x="connsiteX7827" y="connsiteY7827"/>
                </a:cxn>
                <a:cxn ang="0">
                  <a:pos x="connsiteX7828" y="connsiteY7828"/>
                </a:cxn>
                <a:cxn ang="0">
                  <a:pos x="connsiteX7829" y="connsiteY7829"/>
                </a:cxn>
                <a:cxn ang="0">
                  <a:pos x="connsiteX7830" y="connsiteY7830"/>
                </a:cxn>
                <a:cxn ang="0">
                  <a:pos x="connsiteX7831" y="connsiteY7831"/>
                </a:cxn>
                <a:cxn ang="0">
                  <a:pos x="connsiteX7832" y="connsiteY7832"/>
                </a:cxn>
                <a:cxn ang="0">
                  <a:pos x="connsiteX7833" y="connsiteY7833"/>
                </a:cxn>
                <a:cxn ang="0">
                  <a:pos x="connsiteX7834" y="connsiteY7834"/>
                </a:cxn>
                <a:cxn ang="0">
                  <a:pos x="connsiteX7835" y="connsiteY7835"/>
                </a:cxn>
                <a:cxn ang="0">
                  <a:pos x="connsiteX7836" y="connsiteY7836"/>
                </a:cxn>
                <a:cxn ang="0">
                  <a:pos x="connsiteX7837" y="connsiteY7837"/>
                </a:cxn>
                <a:cxn ang="0">
                  <a:pos x="connsiteX7838" y="connsiteY7838"/>
                </a:cxn>
                <a:cxn ang="0">
                  <a:pos x="connsiteX7839" y="connsiteY7839"/>
                </a:cxn>
                <a:cxn ang="0">
                  <a:pos x="connsiteX7840" y="connsiteY7840"/>
                </a:cxn>
                <a:cxn ang="0">
                  <a:pos x="connsiteX7841" y="connsiteY7841"/>
                </a:cxn>
                <a:cxn ang="0">
                  <a:pos x="connsiteX7842" y="connsiteY7842"/>
                </a:cxn>
                <a:cxn ang="0">
                  <a:pos x="connsiteX7843" y="connsiteY7843"/>
                </a:cxn>
                <a:cxn ang="0">
                  <a:pos x="connsiteX7844" y="connsiteY7844"/>
                </a:cxn>
                <a:cxn ang="0">
                  <a:pos x="connsiteX7845" y="connsiteY7845"/>
                </a:cxn>
                <a:cxn ang="0">
                  <a:pos x="connsiteX7846" y="connsiteY7846"/>
                </a:cxn>
                <a:cxn ang="0">
                  <a:pos x="connsiteX7847" y="connsiteY7847"/>
                </a:cxn>
                <a:cxn ang="0">
                  <a:pos x="connsiteX7848" y="connsiteY7848"/>
                </a:cxn>
                <a:cxn ang="0">
                  <a:pos x="connsiteX7849" y="connsiteY7849"/>
                </a:cxn>
                <a:cxn ang="0">
                  <a:pos x="connsiteX7850" y="connsiteY7850"/>
                </a:cxn>
                <a:cxn ang="0">
                  <a:pos x="connsiteX7851" y="connsiteY7851"/>
                </a:cxn>
                <a:cxn ang="0">
                  <a:pos x="connsiteX7852" y="connsiteY7852"/>
                </a:cxn>
                <a:cxn ang="0">
                  <a:pos x="connsiteX7853" y="connsiteY7853"/>
                </a:cxn>
                <a:cxn ang="0">
                  <a:pos x="connsiteX7854" y="connsiteY7854"/>
                </a:cxn>
                <a:cxn ang="0">
                  <a:pos x="connsiteX7855" y="connsiteY7855"/>
                </a:cxn>
                <a:cxn ang="0">
                  <a:pos x="connsiteX7856" y="connsiteY7856"/>
                </a:cxn>
                <a:cxn ang="0">
                  <a:pos x="connsiteX7857" y="connsiteY7857"/>
                </a:cxn>
                <a:cxn ang="0">
                  <a:pos x="connsiteX7858" y="connsiteY7858"/>
                </a:cxn>
                <a:cxn ang="0">
                  <a:pos x="connsiteX7859" y="connsiteY7859"/>
                </a:cxn>
                <a:cxn ang="0">
                  <a:pos x="connsiteX7860" y="connsiteY7860"/>
                </a:cxn>
                <a:cxn ang="0">
                  <a:pos x="connsiteX7861" y="connsiteY7861"/>
                </a:cxn>
                <a:cxn ang="0">
                  <a:pos x="connsiteX7862" y="connsiteY7862"/>
                </a:cxn>
                <a:cxn ang="0">
                  <a:pos x="connsiteX7863" y="connsiteY7863"/>
                </a:cxn>
                <a:cxn ang="0">
                  <a:pos x="connsiteX7864" y="connsiteY7864"/>
                </a:cxn>
                <a:cxn ang="0">
                  <a:pos x="connsiteX7865" y="connsiteY7865"/>
                </a:cxn>
                <a:cxn ang="0">
                  <a:pos x="connsiteX7866" y="connsiteY7866"/>
                </a:cxn>
                <a:cxn ang="0">
                  <a:pos x="connsiteX7867" y="connsiteY7867"/>
                </a:cxn>
                <a:cxn ang="0">
                  <a:pos x="connsiteX7868" y="connsiteY7868"/>
                </a:cxn>
                <a:cxn ang="0">
                  <a:pos x="connsiteX7869" y="connsiteY7869"/>
                </a:cxn>
                <a:cxn ang="0">
                  <a:pos x="connsiteX7870" y="connsiteY7870"/>
                </a:cxn>
                <a:cxn ang="0">
                  <a:pos x="connsiteX7871" y="connsiteY7871"/>
                </a:cxn>
                <a:cxn ang="0">
                  <a:pos x="connsiteX7872" y="connsiteY7872"/>
                </a:cxn>
                <a:cxn ang="0">
                  <a:pos x="connsiteX7873" y="connsiteY7873"/>
                </a:cxn>
                <a:cxn ang="0">
                  <a:pos x="connsiteX7874" y="connsiteY7874"/>
                </a:cxn>
                <a:cxn ang="0">
                  <a:pos x="connsiteX7875" y="connsiteY7875"/>
                </a:cxn>
                <a:cxn ang="0">
                  <a:pos x="connsiteX7876" y="connsiteY7876"/>
                </a:cxn>
                <a:cxn ang="0">
                  <a:pos x="connsiteX7877" y="connsiteY7877"/>
                </a:cxn>
                <a:cxn ang="0">
                  <a:pos x="connsiteX7878" y="connsiteY7878"/>
                </a:cxn>
                <a:cxn ang="0">
                  <a:pos x="connsiteX7879" y="connsiteY7879"/>
                </a:cxn>
                <a:cxn ang="0">
                  <a:pos x="connsiteX7880" y="connsiteY7880"/>
                </a:cxn>
                <a:cxn ang="0">
                  <a:pos x="connsiteX7881" y="connsiteY7881"/>
                </a:cxn>
                <a:cxn ang="0">
                  <a:pos x="connsiteX7882" y="connsiteY7882"/>
                </a:cxn>
                <a:cxn ang="0">
                  <a:pos x="connsiteX7883" y="connsiteY7883"/>
                </a:cxn>
                <a:cxn ang="0">
                  <a:pos x="connsiteX7884" y="connsiteY7884"/>
                </a:cxn>
                <a:cxn ang="0">
                  <a:pos x="connsiteX7885" y="connsiteY7885"/>
                </a:cxn>
                <a:cxn ang="0">
                  <a:pos x="connsiteX7886" y="connsiteY7886"/>
                </a:cxn>
                <a:cxn ang="0">
                  <a:pos x="connsiteX7887" y="connsiteY7887"/>
                </a:cxn>
                <a:cxn ang="0">
                  <a:pos x="connsiteX7888" y="connsiteY7888"/>
                </a:cxn>
                <a:cxn ang="0">
                  <a:pos x="connsiteX7889" y="connsiteY7889"/>
                </a:cxn>
                <a:cxn ang="0">
                  <a:pos x="connsiteX7890" y="connsiteY7890"/>
                </a:cxn>
                <a:cxn ang="0">
                  <a:pos x="connsiteX7891" y="connsiteY7891"/>
                </a:cxn>
                <a:cxn ang="0">
                  <a:pos x="connsiteX7892" y="connsiteY7892"/>
                </a:cxn>
                <a:cxn ang="0">
                  <a:pos x="connsiteX7893" y="connsiteY7893"/>
                </a:cxn>
                <a:cxn ang="0">
                  <a:pos x="connsiteX7894" y="connsiteY7894"/>
                </a:cxn>
                <a:cxn ang="0">
                  <a:pos x="connsiteX7895" y="connsiteY7895"/>
                </a:cxn>
                <a:cxn ang="0">
                  <a:pos x="connsiteX7896" y="connsiteY7896"/>
                </a:cxn>
                <a:cxn ang="0">
                  <a:pos x="connsiteX7897" y="connsiteY7897"/>
                </a:cxn>
                <a:cxn ang="0">
                  <a:pos x="connsiteX7898" y="connsiteY7898"/>
                </a:cxn>
                <a:cxn ang="0">
                  <a:pos x="connsiteX7899" y="connsiteY7899"/>
                </a:cxn>
                <a:cxn ang="0">
                  <a:pos x="connsiteX7900" y="connsiteY7900"/>
                </a:cxn>
                <a:cxn ang="0">
                  <a:pos x="connsiteX7901" y="connsiteY7901"/>
                </a:cxn>
                <a:cxn ang="0">
                  <a:pos x="connsiteX7902" y="connsiteY7902"/>
                </a:cxn>
                <a:cxn ang="0">
                  <a:pos x="connsiteX7903" y="connsiteY7903"/>
                </a:cxn>
                <a:cxn ang="0">
                  <a:pos x="connsiteX7904" y="connsiteY7904"/>
                </a:cxn>
                <a:cxn ang="0">
                  <a:pos x="connsiteX7905" y="connsiteY7905"/>
                </a:cxn>
                <a:cxn ang="0">
                  <a:pos x="connsiteX7906" y="connsiteY7906"/>
                </a:cxn>
                <a:cxn ang="0">
                  <a:pos x="connsiteX7907" y="connsiteY7907"/>
                </a:cxn>
                <a:cxn ang="0">
                  <a:pos x="connsiteX7908" y="connsiteY7908"/>
                </a:cxn>
                <a:cxn ang="0">
                  <a:pos x="connsiteX7909" y="connsiteY7909"/>
                </a:cxn>
                <a:cxn ang="0">
                  <a:pos x="connsiteX7910" y="connsiteY7910"/>
                </a:cxn>
                <a:cxn ang="0">
                  <a:pos x="connsiteX7911" y="connsiteY7911"/>
                </a:cxn>
                <a:cxn ang="0">
                  <a:pos x="connsiteX7912" y="connsiteY7912"/>
                </a:cxn>
                <a:cxn ang="0">
                  <a:pos x="connsiteX7913" y="connsiteY7913"/>
                </a:cxn>
                <a:cxn ang="0">
                  <a:pos x="connsiteX7914" y="connsiteY7914"/>
                </a:cxn>
                <a:cxn ang="0">
                  <a:pos x="connsiteX7915" y="connsiteY7915"/>
                </a:cxn>
                <a:cxn ang="0">
                  <a:pos x="connsiteX7916" y="connsiteY7916"/>
                </a:cxn>
                <a:cxn ang="0">
                  <a:pos x="connsiteX7917" y="connsiteY7917"/>
                </a:cxn>
                <a:cxn ang="0">
                  <a:pos x="connsiteX7918" y="connsiteY7918"/>
                </a:cxn>
                <a:cxn ang="0">
                  <a:pos x="connsiteX7919" y="connsiteY7919"/>
                </a:cxn>
                <a:cxn ang="0">
                  <a:pos x="connsiteX7920" y="connsiteY7920"/>
                </a:cxn>
                <a:cxn ang="0">
                  <a:pos x="connsiteX7921" y="connsiteY7921"/>
                </a:cxn>
                <a:cxn ang="0">
                  <a:pos x="connsiteX7922" y="connsiteY7922"/>
                </a:cxn>
                <a:cxn ang="0">
                  <a:pos x="connsiteX7923" y="connsiteY7923"/>
                </a:cxn>
                <a:cxn ang="0">
                  <a:pos x="connsiteX7924" y="connsiteY7924"/>
                </a:cxn>
                <a:cxn ang="0">
                  <a:pos x="connsiteX7925" y="connsiteY7925"/>
                </a:cxn>
                <a:cxn ang="0">
                  <a:pos x="connsiteX7926" y="connsiteY7926"/>
                </a:cxn>
                <a:cxn ang="0">
                  <a:pos x="connsiteX7927" y="connsiteY7927"/>
                </a:cxn>
                <a:cxn ang="0">
                  <a:pos x="connsiteX7928" y="connsiteY7928"/>
                </a:cxn>
                <a:cxn ang="0">
                  <a:pos x="connsiteX7929" y="connsiteY7929"/>
                </a:cxn>
                <a:cxn ang="0">
                  <a:pos x="connsiteX7930" y="connsiteY7930"/>
                </a:cxn>
                <a:cxn ang="0">
                  <a:pos x="connsiteX7931" y="connsiteY7931"/>
                </a:cxn>
                <a:cxn ang="0">
                  <a:pos x="connsiteX7932" y="connsiteY7932"/>
                </a:cxn>
                <a:cxn ang="0">
                  <a:pos x="connsiteX7933" y="connsiteY7933"/>
                </a:cxn>
                <a:cxn ang="0">
                  <a:pos x="connsiteX7934" y="connsiteY7934"/>
                </a:cxn>
                <a:cxn ang="0">
                  <a:pos x="connsiteX7935" y="connsiteY7935"/>
                </a:cxn>
                <a:cxn ang="0">
                  <a:pos x="connsiteX7936" y="connsiteY7936"/>
                </a:cxn>
                <a:cxn ang="0">
                  <a:pos x="connsiteX7937" y="connsiteY7937"/>
                </a:cxn>
                <a:cxn ang="0">
                  <a:pos x="connsiteX7938" y="connsiteY7938"/>
                </a:cxn>
                <a:cxn ang="0">
                  <a:pos x="connsiteX7939" y="connsiteY7939"/>
                </a:cxn>
                <a:cxn ang="0">
                  <a:pos x="connsiteX7940" y="connsiteY7940"/>
                </a:cxn>
                <a:cxn ang="0">
                  <a:pos x="connsiteX7941" y="connsiteY7941"/>
                </a:cxn>
                <a:cxn ang="0">
                  <a:pos x="connsiteX7942" y="connsiteY7942"/>
                </a:cxn>
                <a:cxn ang="0">
                  <a:pos x="connsiteX7943" y="connsiteY7943"/>
                </a:cxn>
                <a:cxn ang="0">
                  <a:pos x="connsiteX7944" y="connsiteY7944"/>
                </a:cxn>
                <a:cxn ang="0">
                  <a:pos x="connsiteX7945" y="connsiteY7945"/>
                </a:cxn>
                <a:cxn ang="0">
                  <a:pos x="connsiteX7946" y="connsiteY7946"/>
                </a:cxn>
                <a:cxn ang="0">
                  <a:pos x="connsiteX7947" y="connsiteY7947"/>
                </a:cxn>
                <a:cxn ang="0">
                  <a:pos x="connsiteX7948" y="connsiteY7948"/>
                </a:cxn>
                <a:cxn ang="0">
                  <a:pos x="connsiteX7949" y="connsiteY7949"/>
                </a:cxn>
                <a:cxn ang="0">
                  <a:pos x="connsiteX7950" y="connsiteY7950"/>
                </a:cxn>
                <a:cxn ang="0">
                  <a:pos x="connsiteX7951" y="connsiteY7951"/>
                </a:cxn>
                <a:cxn ang="0">
                  <a:pos x="connsiteX7952" y="connsiteY7952"/>
                </a:cxn>
                <a:cxn ang="0">
                  <a:pos x="connsiteX7953" y="connsiteY7953"/>
                </a:cxn>
                <a:cxn ang="0">
                  <a:pos x="connsiteX7954" y="connsiteY7954"/>
                </a:cxn>
                <a:cxn ang="0">
                  <a:pos x="connsiteX7955" y="connsiteY7955"/>
                </a:cxn>
                <a:cxn ang="0">
                  <a:pos x="connsiteX7956" y="connsiteY7956"/>
                </a:cxn>
                <a:cxn ang="0">
                  <a:pos x="connsiteX7957" y="connsiteY7957"/>
                </a:cxn>
                <a:cxn ang="0">
                  <a:pos x="connsiteX7958" y="connsiteY7958"/>
                </a:cxn>
                <a:cxn ang="0">
                  <a:pos x="connsiteX7959" y="connsiteY7959"/>
                </a:cxn>
                <a:cxn ang="0">
                  <a:pos x="connsiteX7960" y="connsiteY7960"/>
                </a:cxn>
                <a:cxn ang="0">
                  <a:pos x="connsiteX7961" y="connsiteY7961"/>
                </a:cxn>
                <a:cxn ang="0">
                  <a:pos x="connsiteX7962" y="connsiteY7962"/>
                </a:cxn>
                <a:cxn ang="0">
                  <a:pos x="connsiteX7963" y="connsiteY7963"/>
                </a:cxn>
                <a:cxn ang="0">
                  <a:pos x="connsiteX7964" y="connsiteY7964"/>
                </a:cxn>
                <a:cxn ang="0">
                  <a:pos x="connsiteX7965" y="connsiteY7965"/>
                </a:cxn>
                <a:cxn ang="0">
                  <a:pos x="connsiteX7966" y="connsiteY7966"/>
                </a:cxn>
                <a:cxn ang="0">
                  <a:pos x="connsiteX7967" y="connsiteY7967"/>
                </a:cxn>
                <a:cxn ang="0">
                  <a:pos x="connsiteX7968" y="connsiteY7968"/>
                </a:cxn>
                <a:cxn ang="0">
                  <a:pos x="connsiteX7969" y="connsiteY7969"/>
                </a:cxn>
                <a:cxn ang="0">
                  <a:pos x="connsiteX7970" y="connsiteY7970"/>
                </a:cxn>
                <a:cxn ang="0">
                  <a:pos x="connsiteX7971" y="connsiteY7971"/>
                </a:cxn>
                <a:cxn ang="0">
                  <a:pos x="connsiteX7972" y="connsiteY7972"/>
                </a:cxn>
                <a:cxn ang="0">
                  <a:pos x="connsiteX7973" y="connsiteY7973"/>
                </a:cxn>
                <a:cxn ang="0">
                  <a:pos x="connsiteX7974" y="connsiteY7974"/>
                </a:cxn>
                <a:cxn ang="0">
                  <a:pos x="connsiteX7975" y="connsiteY7975"/>
                </a:cxn>
                <a:cxn ang="0">
                  <a:pos x="connsiteX7976" y="connsiteY7976"/>
                </a:cxn>
                <a:cxn ang="0">
                  <a:pos x="connsiteX7977" y="connsiteY7977"/>
                </a:cxn>
                <a:cxn ang="0">
                  <a:pos x="connsiteX7978" y="connsiteY7978"/>
                </a:cxn>
                <a:cxn ang="0">
                  <a:pos x="connsiteX7979" y="connsiteY7979"/>
                </a:cxn>
                <a:cxn ang="0">
                  <a:pos x="connsiteX7980" y="connsiteY7980"/>
                </a:cxn>
                <a:cxn ang="0">
                  <a:pos x="connsiteX7981" y="connsiteY7981"/>
                </a:cxn>
                <a:cxn ang="0">
                  <a:pos x="connsiteX7982" y="connsiteY7982"/>
                </a:cxn>
                <a:cxn ang="0">
                  <a:pos x="connsiteX7983" y="connsiteY7983"/>
                </a:cxn>
                <a:cxn ang="0">
                  <a:pos x="connsiteX7984" y="connsiteY7984"/>
                </a:cxn>
                <a:cxn ang="0">
                  <a:pos x="connsiteX7985" y="connsiteY7985"/>
                </a:cxn>
                <a:cxn ang="0">
                  <a:pos x="connsiteX7986" y="connsiteY7986"/>
                </a:cxn>
                <a:cxn ang="0">
                  <a:pos x="connsiteX7987" y="connsiteY7987"/>
                </a:cxn>
                <a:cxn ang="0">
                  <a:pos x="connsiteX7988" y="connsiteY7988"/>
                </a:cxn>
                <a:cxn ang="0">
                  <a:pos x="connsiteX7989" y="connsiteY7989"/>
                </a:cxn>
                <a:cxn ang="0">
                  <a:pos x="connsiteX7990" y="connsiteY7990"/>
                </a:cxn>
                <a:cxn ang="0">
                  <a:pos x="connsiteX7991" y="connsiteY7991"/>
                </a:cxn>
                <a:cxn ang="0">
                  <a:pos x="connsiteX7992" y="connsiteY7992"/>
                </a:cxn>
                <a:cxn ang="0">
                  <a:pos x="connsiteX7993" y="connsiteY7993"/>
                </a:cxn>
                <a:cxn ang="0">
                  <a:pos x="connsiteX7994" y="connsiteY7994"/>
                </a:cxn>
                <a:cxn ang="0">
                  <a:pos x="connsiteX7995" y="connsiteY7995"/>
                </a:cxn>
                <a:cxn ang="0">
                  <a:pos x="connsiteX7996" y="connsiteY7996"/>
                </a:cxn>
                <a:cxn ang="0">
                  <a:pos x="connsiteX7997" y="connsiteY7997"/>
                </a:cxn>
                <a:cxn ang="0">
                  <a:pos x="connsiteX7998" y="connsiteY7998"/>
                </a:cxn>
                <a:cxn ang="0">
                  <a:pos x="connsiteX7999" y="connsiteY7999"/>
                </a:cxn>
                <a:cxn ang="0">
                  <a:pos x="connsiteX8000" y="connsiteY8000"/>
                </a:cxn>
                <a:cxn ang="0">
                  <a:pos x="connsiteX8001" y="connsiteY8001"/>
                </a:cxn>
                <a:cxn ang="0">
                  <a:pos x="connsiteX8002" y="connsiteY8002"/>
                </a:cxn>
                <a:cxn ang="0">
                  <a:pos x="connsiteX8003" y="connsiteY8003"/>
                </a:cxn>
                <a:cxn ang="0">
                  <a:pos x="connsiteX8004" y="connsiteY8004"/>
                </a:cxn>
                <a:cxn ang="0">
                  <a:pos x="connsiteX8005" y="connsiteY8005"/>
                </a:cxn>
                <a:cxn ang="0">
                  <a:pos x="connsiteX8006" y="connsiteY8006"/>
                </a:cxn>
                <a:cxn ang="0">
                  <a:pos x="connsiteX8007" y="connsiteY8007"/>
                </a:cxn>
                <a:cxn ang="0">
                  <a:pos x="connsiteX8008" y="connsiteY8008"/>
                </a:cxn>
                <a:cxn ang="0">
                  <a:pos x="connsiteX8009" y="connsiteY8009"/>
                </a:cxn>
                <a:cxn ang="0">
                  <a:pos x="connsiteX8010" y="connsiteY8010"/>
                </a:cxn>
                <a:cxn ang="0">
                  <a:pos x="connsiteX8011" y="connsiteY8011"/>
                </a:cxn>
                <a:cxn ang="0">
                  <a:pos x="connsiteX8012" y="connsiteY8012"/>
                </a:cxn>
                <a:cxn ang="0">
                  <a:pos x="connsiteX8013" y="connsiteY8013"/>
                </a:cxn>
                <a:cxn ang="0">
                  <a:pos x="connsiteX8014" y="connsiteY8014"/>
                </a:cxn>
                <a:cxn ang="0">
                  <a:pos x="connsiteX8015" y="connsiteY8015"/>
                </a:cxn>
                <a:cxn ang="0">
                  <a:pos x="connsiteX8016" y="connsiteY8016"/>
                </a:cxn>
                <a:cxn ang="0">
                  <a:pos x="connsiteX8017" y="connsiteY8017"/>
                </a:cxn>
                <a:cxn ang="0">
                  <a:pos x="connsiteX8018" y="connsiteY8018"/>
                </a:cxn>
                <a:cxn ang="0">
                  <a:pos x="connsiteX8019" y="connsiteY8019"/>
                </a:cxn>
                <a:cxn ang="0">
                  <a:pos x="connsiteX8020" y="connsiteY8020"/>
                </a:cxn>
                <a:cxn ang="0">
                  <a:pos x="connsiteX8021" y="connsiteY8021"/>
                </a:cxn>
                <a:cxn ang="0">
                  <a:pos x="connsiteX8022" y="connsiteY8022"/>
                </a:cxn>
                <a:cxn ang="0">
                  <a:pos x="connsiteX8023" y="connsiteY8023"/>
                </a:cxn>
                <a:cxn ang="0">
                  <a:pos x="connsiteX8024" y="connsiteY8024"/>
                </a:cxn>
                <a:cxn ang="0">
                  <a:pos x="connsiteX8025" y="connsiteY8025"/>
                </a:cxn>
                <a:cxn ang="0">
                  <a:pos x="connsiteX8026" y="connsiteY8026"/>
                </a:cxn>
                <a:cxn ang="0">
                  <a:pos x="connsiteX8027" y="connsiteY8027"/>
                </a:cxn>
                <a:cxn ang="0">
                  <a:pos x="connsiteX8028" y="connsiteY8028"/>
                </a:cxn>
                <a:cxn ang="0">
                  <a:pos x="connsiteX8029" y="connsiteY8029"/>
                </a:cxn>
                <a:cxn ang="0">
                  <a:pos x="connsiteX8030" y="connsiteY8030"/>
                </a:cxn>
                <a:cxn ang="0">
                  <a:pos x="connsiteX8031" y="connsiteY8031"/>
                </a:cxn>
                <a:cxn ang="0">
                  <a:pos x="connsiteX8032" y="connsiteY8032"/>
                </a:cxn>
                <a:cxn ang="0">
                  <a:pos x="connsiteX8033" y="connsiteY8033"/>
                </a:cxn>
                <a:cxn ang="0">
                  <a:pos x="connsiteX8034" y="connsiteY8034"/>
                </a:cxn>
                <a:cxn ang="0">
                  <a:pos x="connsiteX8035" y="connsiteY8035"/>
                </a:cxn>
                <a:cxn ang="0">
                  <a:pos x="connsiteX8036" y="connsiteY8036"/>
                </a:cxn>
                <a:cxn ang="0">
                  <a:pos x="connsiteX8037" y="connsiteY8037"/>
                </a:cxn>
                <a:cxn ang="0">
                  <a:pos x="connsiteX8038" y="connsiteY8038"/>
                </a:cxn>
                <a:cxn ang="0">
                  <a:pos x="connsiteX8039" y="connsiteY8039"/>
                </a:cxn>
                <a:cxn ang="0">
                  <a:pos x="connsiteX8040" y="connsiteY8040"/>
                </a:cxn>
                <a:cxn ang="0">
                  <a:pos x="connsiteX8041" y="connsiteY8041"/>
                </a:cxn>
                <a:cxn ang="0">
                  <a:pos x="connsiteX8042" y="connsiteY8042"/>
                </a:cxn>
                <a:cxn ang="0">
                  <a:pos x="connsiteX8043" y="connsiteY8043"/>
                </a:cxn>
                <a:cxn ang="0">
                  <a:pos x="connsiteX8044" y="connsiteY8044"/>
                </a:cxn>
                <a:cxn ang="0">
                  <a:pos x="connsiteX8045" y="connsiteY8045"/>
                </a:cxn>
                <a:cxn ang="0">
                  <a:pos x="connsiteX8046" y="connsiteY8046"/>
                </a:cxn>
                <a:cxn ang="0">
                  <a:pos x="connsiteX8047" y="connsiteY8047"/>
                </a:cxn>
                <a:cxn ang="0">
                  <a:pos x="connsiteX8048" y="connsiteY8048"/>
                </a:cxn>
                <a:cxn ang="0">
                  <a:pos x="connsiteX8049" y="connsiteY8049"/>
                </a:cxn>
                <a:cxn ang="0">
                  <a:pos x="connsiteX8050" y="connsiteY8050"/>
                </a:cxn>
                <a:cxn ang="0">
                  <a:pos x="connsiteX8051" y="connsiteY8051"/>
                </a:cxn>
                <a:cxn ang="0">
                  <a:pos x="connsiteX8052" y="connsiteY8052"/>
                </a:cxn>
                <a:cxn ang="0">
                  <a:pos x="connsiteX8053" y="connsiteY8053"/>
                </a:cxn>
                <a:cxn ang="0">
                  <a:pos x="connsiteX8054" y="connsiteY8054"/>
                </a:cxn>
                <a:cxn ang="0">
                  <a:pos x="connsiteX8055" y="connsiteY8055"/>
                </a:cxn>
                <a:cxn ang="0">
                  <a:pos x="connsiteX8056" y="connsiteY8056"/>
                </a:cxn>
                <a:cxn ang="0">
                  <a:pos x="connsiteX8057" y="connsiteY8057"/>
                </a:cxn>
                <a:cxn ang="0">
                  <a:pos x="connsiteX8058" y="connsiteY8058"/>
                </a:cxn>
                <a:cxn ang="0">
                  <a:pos x="connsiteX8059" y="connsiteY8059"/>
                </a:cxn>
                <a:cxn ang="0">
                  <a:pos x="connsiteX8060" y="connsiteY8060"/>
                </a:cxn>
                <a:cxn ang="0">
                  <a:pos x="connsiteX8061" y="connsiteY8061"/>
                </a:cxn>
                <a:cxn ang="0">
                  <a:pos x="connsiteX8062" y="connsiteY8062"/>
                </a:cxn>
                <a:cxn ang="0">
                  <a:pos x="connsiteX8063" y="connsiteY8063"/>
                </a:cxn>
                <a:cxn ang="0">
                  <a:pos x="connsiteX8064" y="connsiteY8064"/>
                </a:cxn>
                <a:cxn ang="0">
                  <a:pos x="connsiteX8065" y="connsiteY8065"/>
                </a:cxn>
                <a:cxn ang="0">
                  <a:pos x="connsiteX8066" y="connsiteY8066"/>
                </a:cxn>
                <a:cxn ang="0">
                  <a:pos x="connsiteX8067" y="connsiteY8067"/>
                </a:cxn>
                <a:cxn ang="0">
                  <a:pos x="connsiteX8068" y="connsiteY8068"/>
                </a:cxn>
                <a:cxn ang="0">
                  <a:pos x="connsiteX8069" y="connsiteY8069"/>
                </a:cxn>
                <a:cxn ang="0">
                  <a:pos x="connsiteX8070" y="connsiteY8070"/>
                </a:cxn>
                <a:cxn ang="0">
                  <a:pos x="connsiteX8071" y="connsiteY8071"/>
                </a:cxn>
                <a:cxn ang="0">
                  <a:pos x="connsiteX8072" y="connsiteY8072"/>
                </a:cxn>
                <a:cxn ang="0">
                  <a:pos x="connsiteX8073" y="connsiteY8073"/>
                </a:cxn>
                <a:cxn ang="0">
                  <a:pos x="connsiteX8074" y="connsiteY8074"/>
                </a:cxn>
                <a:cxn ang="0">
                  <a:pos x="connsiteX8075" y="connsiteY8075"/>
                </a:cxn>
                <a:cxn ang="0">
                  <a:pos x="connsiteX8076" y="connsiteY8076"/>
                </a:cxn>
                <a:cxn ang="0">
                  <a:pos x="connsiteX8077" y="connsiteY8077"/>
                </a:cxn>
                <a:cxn ang="0">
                  <a:pos x="connsiteX8078" y="connsiteY8078"/>
                </a:cxn>
                <a:cxn ang="0">
                  <a:pos x="connsiteX8079" y="connsiteY8079"/>
                </a:cxn>
                <a:cxn ang="0">
                  <a:pos x="connsiteX8080" y="connsiteY8080"/>
                </a:cxn>
                <a:cxn ang="0">
                  <a:pos x="connsiteX8081" y="connsiteY8081"/>
                </a:cxn>
                <a:cxn ang="0">
                  <a:pos x="connsiteX8082" y="connsiteY8082"/>
                </a:cxn>
                <a:cxn ang="0">
                  <a:pos x="connsiteX8083" y="connsiteY8083"/>
                </a:cxn>
                <a:cxn ang="0">
                  <a:pos x="connsiteX8084" y="connsiteY8084"/>
                </a:cxn>
                <a:cxn ang="0">
                  <a:pos x="connsiteX8085" y="connsiteY8085"/>
                </a:cxn>
                <a:cxn ang="0">
                  <a:pos x="connsiteX8086" y="connsiteY8086"/>
                </a:cxn>
                <a:cxn ang="0">
                  <a:pos x="connsiteX8087" y="connsiteY8087"/>
                </a:cxn>
                <a:cxn ang="0">
                  <a:pos x="connsiteX8088" y="connsiteY8088"/>
                </a:cxn>
                <a:cxn ang="0">
                  <a:pos x="connsiteX8089" y="connsiteY8089"/>
                </a:cxn>
                <a:cxn ang="0">
                  <a:pos x="connsiteX8090" y="connsiteY8090"/>
                </a:cxn>
                <a:cxn ang="0">
                  <a:pos x="connsiteX8091" y="connsiteY8091"/>
                </a:cxn>
                <a:cxn ang="0">
                  <a:pos x="connsiteX8092" y="connsiteY8092"/>
                </a:cxn>
                <a:cxn ang="0">
                  <a:pos x="connsiteX8093" y="connsiteY8093"/>
                </a:cxn>
                <a:cxn ang="0">
                  <a:pos x="connsiteX8094" y="connsiteY8094"/>
                </a:cxn>
                <a:cxn ang="0">
                  <a:pos x="connsiteX8095" y="connsiteY8095"/>
                </a:cxn>
                <a:cxn ang="0">
                  <a:pos x="connsiteX8096" y="connsiteY8096"/>
                </a:cxn>
                <a:cxn ang="0">
                  <a:pos x="connsiteX8097" y="connsiteY8097"/>
                </a:cxn>
                <a:cxn ang="0">
                  <a:pos x="connsiteX8098" y="connsiteY8098"/>
                </a:cxn>
                <a:cxn ang="0">
                  <a:pos x="connsiteX8099" y="connsiteY8099"/>
                </a:cxn>
                <a:cxn ang="0">
                  <a:pos x="connsiteX8100" y="connsiteY8100"/>
                </a:cxn>
                <a:cxn ang="0">
                  <a:pos x="connsiteX8101" y="connsiteY8101"/>
                </a:cxn>
                <a:cxn ang="0">
                  <a:pos x="connsiteX8102" y="connsiteY8102"/>
                </a:cxn>
                <a:cxn ang="0">
                  <a:pos x="connsiteX8103" y="connsiteY8103"/>
                </a:cxn>
                <a:cxn ang="0">
                  <a:pos x="connsiteX8104" y="connsiteY8104"/>
                </a:cxn>
                <a:cxn ang="0">
                  <a:pos x="connsiteX8105" y="connsiteY8105"/>
                </a:cxn>
                <a:cxn ang="0">
                  <a:pos x="connsiteX8106" y="connsiteY8106"/>
                </a:cxn>
                <a:cxn ang="0">
                  <a:pos x="connsiteX8107" y="connsiteY8107"/>
                </a:cxn>
                <a:cxn ang="0">
                  <a:pos x="connsiteX8108" y="connsiteY8108"/>
                </a:cxn>
                <a:cxn ang="0">
                  <a:pos x="connsiteX8109" y="connsiteY8109"/>
                </a:cxn>
                <a:cxn ang="0">
                  <a:pos x="connsiteX8110" y="connsiteY8110"/>
                </a:cxn>
                <a:cxn ang="0">
                  <a:pos x="connsiteX8111" y="connsiteY8111"/>
                </a:cxn>
                <a:cxn ang="0">
                  <a:pos x="connsiteX8112" y="connsiteY8112"/>
                </a:cxn>
                <a:cxn ang="0">
                  <a:pos x="connsiteX8113" y="connsiteY8113"/>
                </a:cxn>
                <a:cxn ang="0">
                  <a:pos x="connsiteX8114" y="connsiteY8114"/>
                </a:cxn>
                <a:cxn ang="0">
                  <a:pos x="connsiteX8115" y="connsiteY8115"/>
                </a:cxn>
                <a:cxn ang="0">
                  <a:pos x="connsiteX8116" y="connsiteY8116"/>
                </a:cxn>
                <a:cxn ang="0">
                  <a:pos x="connsiteX8117" y="connsiteY8117"/>
                </a:cxn>
                <a:cxn ang="0">
                  <a:pos x="connsiteX8118" y="connsiteY8118"/>
                </a:cxn>
                <a:cxn ang="0">
                  <a:pos x="connsiteX8119" y="connsiteY8119"/>
                </a:cxn>
                <a:cxn ang="0">
                  <a:pos x="connsiteX8120" y="connsiteY8120"/>
                </a:cxn>
                <a:cxn ang="0">
                  <a:pos x="connsiteX8121" y="connsiteY8121"/>
                </a:cxn>
                <a:cxn ang="0">
                  <a:pos x="connsiteX8122" y="connsiteY8122"/>
                </a:cxn>
                <a:cxn ang="0">
                  <a:pos x="connsiteX8123" y="connsiteY8123"/>
                </a:cxn>
                <a:cxn ang="0">
                  <a:pos x="connsiteX8124" y="connsiteY8124"/>
                </a:cxn>
                <a:cxn ang="0">
                  <a:pos x="connsiteX8125" y="connsiteY8125"/>
                </a:cxn>
                <a:cxn ang="0">
                  <a:pos x="connsiteX8126" y="connsiteY8126"/>
                </a:cxn>
                <a:cxn ang="0">
                  <a:pos x="connsiteX8127" y="connsiteY8127"/>
                </a:cxn>
                <a:cxn ang="0">
                  <a:pos x="connsiteX8128" y="connsiteY8128"/>
                </a:cxn>
                <a:cxn ang="0">
                  <a:pos x="connsiteX8129" y="connsiteY8129"/>
                </a:cxn>
                <a:cxn ang="0">
                  <a:pos x="connsiteX8130" y="connsiteY8130"/>
                </a:cxn>
                <a:cxn ang="0">
                  <a:pos x="connsiteX8131" y="connsiteY8131"/>
                </a:cxn>
                <a:cxn ang="0">
                  <a:pos x="connsiteX8132" y="connsiteY8132"/>
                </a:cxn>
                <a:cxn ang="0">
                  <a:pos x="connsiteX8133" y="connsiteY8133"/>
                </a:cxn>
                <a:cxn ang="0">
                  <a:pos x="connsiteX8134" y="connsiteY8134"/>
                </a:cxn>
                <a:cxn ang="0">
                  <a:pos x="connsiteX8135" y="connsiteY8135"/>
                </a:cxn>
                <a:cxn ang="0">
                  <a:pos x="connsiteX8136" y="connsiteY8136"/>
                </a:cxn>
                <a:cxn ang="0">
                  <a:pos x="connsiteX8137" y="connsiteY8137"/>
                </a:cxn>
                <a:cxn ang="0">
                  <a:pos x="connsiteX8138" y="connsiteY8138"/>
                </a:cxn>
                <a:cxn ang="0">
                  <a:pos x="connsiteX8139" y="connsiteY8139"/>
                </a:cxn>
                <a:cxn ang="0">
                  <a:pos x="connsiteX8140" y="connsiteY8140"/>
                </a:cxn>
                <a:cxn ang="0">
                  <a:pos x="connsiteX8141" y="connsiteY8141"/>
                </a:cxn>
                <a:cxn ang="0">
                  <a:pos x="connsiteX8142" y="connsiteY8142"/>
                </a:cxn>
                <a:cxn ang="0">
                  <a:pos x="connsiteX8143" y="connsiteY8143"/>
                </a:cxn>
                <a:cxn ang="0">
                  <a:pos x="connsiteX8144" y="connsiteY8144"/>
                </a:cxn>
                <a:cxn ang="0">
                  <a:pos x="connsiteX8145" y="connsiteY8145"/>
                </a:cxn>
                <a:cxn ang="0">
                  <a:pos x="connsiteX8146" y="connsiteY8146"/>
                </a:cxn>
                <a:cxn ang="0">
                  <a:pos x="connsiteX8147" y="connsiteY8147"/>
                </a:cxn>
                <a:cxn ang="0">
                  <a:pos x="connsiteX8148" y="connsiteY8148"/>
                </a:cxn>
                <a:cxn ang="0">
                  <a:pos x="connsiteX8149" y="connsiteY8149"/>
                </a:cxn>
                <a:cxn ang="0">
                  <a:pos x="connsiteX8150" y="connsiteY8150"/>
                </a:cxn>
                <a:cxn ang="0">
                  <a:pos x="connsiteX8151" y="connsiteY8151"/>
                </a:cxn>
                <a:cxn ang="0">
                  <a:pos x="connsiteX8152" y="connsiteY8152"/>
                </a:cxn>
                <a:cxn ang="0">
                  <a:pos x="connsiteX8153" y="connsiteY8153"/>
                </a:cxn>
                <a:cxn ang="0">
                  <a:pos x="connsiteX8154" y="connsiteY8154"/>
                </a:cxn>
                <a:cxn ang="0">
                  <a:pos x="connsiteX8155" y="connsiteY8155"/>
                </a:cxn>
                <a:cxn ang="0">
                  <a:pos x="connsiteX8156" y="connsiteY8156"/>
                </a:cxn>
                <a:cxn ang="0">
                  <a:pos x="connsiteX8157" y="connsiteY8157"/>
                </a:cxn>
                <a:cxn ang="0">
                  <a:pos x="connsiteX8158" y="connsiteY8158"/>
                </a:cxn>
                <a:cxn ang="0">
                  <a:pos x="connsiteX8159" y="connsiteY8159"/>
                </a:cxn>
                <a:cxn ang="0">
                  <a:pos x="connsiteX8160" y="connsiteY8160"/>
                </a:cxn>
                <a:cxn ang="0">
                  <a:pos x="connsiteX8161" y="connsiteY8161"/>
                </a:cxn>
                <a:cxn ang="0">
                  <a:pos x="connsiteX8162" y="connsiteY8162"/>
                </a:cxn>
                <a:cxn ang="0">
                  <a:pos x="connsiteX8163" y="connsiteY8163"/>
                </a:cxn>
                <a:cxn ang="0">
                  <a:pos x="connsiteX8164" y="connsiteY8164"/>
                </a:cxn>
                <a:cxn ang="0">
                  <a:pos x="connsiteX8165" y="connsiteY8165"/>
                </a:cxn>
                <a:cxn ang="0">
                  <a:pos x="connsiteX8166" y="connsiteY8166"/>
                </a:cxn>
                <a:cxn ang="0">
                  <a:pos x="connsiteX8167" y="connsiteY8167"/>
                </a:cxn>
                <a:cxn ang="0">
                  <a:pos x="connsiteX8168" y="connsiteY8168"/>
                </a:cxn>
                <a:cxn ang="0">
                  <a:pos x="connsiteX8169" y="connsiteY8169"/>
                </a:cxn>
                <a:cxn ang="0">
                  <a:pos x="connsiteX8170" y="connsiteY8170"/>
                </a:cxn>
                <a:cxn ang="0">
                  <a:pos x="connsiteX8171" y="connsiteY8171"/>
                </a:cxn>
                <a:cxn ang="0">
                  <a:pos x="connsiteX8172" y="connsiteY8172"/>
                </a:cxn>
                <a:cxn ang="0">
                  <a:pos x="connsiteX8173" y="connsiteY8173"/>
                </a:cxn>
                <a:cxn ang="0">
                  <a:pos x="connsiteX8174" y="connsiteY8174"/>
                </a:cxn>
                <a:cxn ang="0">
                  <a:pos x="connsiteX8175" y="connsiteY8175"/>
                </a:cxn>
                <a:cxn ang="0">
                  <a:pos x="connsiteX8176" y="connsiteY8176"/>
                </a:cxn>
                <a:cxn ang="0">
                  <a:pos x="connsiteX8177" y="connsiteY8177"/>
                </a:cxn>
                <a:cxn ang="0">
                  <a:pos x="connsiteX8178" y="connsiteY8178"/>
                </a:cxn>
                <a:cxn ang="0">
                  <a:pos x="connsiteX8179" y="connsiteY8179"/>
                </a:cxn>
                <a:cxn ang="0">
                  <a:pos x="connsiteX8180" y="connsiteY8180"/>
                </a:cxn>
                <a:cxn ang="0">
                  <a:pos x="connsiteX8181" y="connsiteY8181"/>
                </a:cxn>
                <a:cxn ang="0">
                  <a:pos x="connsiteX8182" y="connsiteY8182"/>
                </a:cxn>
                <a:cxn ang="0">
                  <a:pos x="connsiteX8183" y="connsiteY8183"/>
                </a:cxn>
                <a:cxn ang="0">
                  <a:pos x="connsiteX8184" y="connsiteY8184"/>
                </a:cxn>
                <a:cxn ang="0">
                  <a:pos x="connsiteX8185" y="connsiteY8185"/>
                </a:cxn>
                <a:cxn ang="0">
                  <a:pos x="connsiteX8186" y="connsiteY8186"/>
                </a:cxn>
                <a:cxn ang="0">
                  <a:pos x="connsiteX8187" y="connsiteY8187"/>
                </a:cxn>
                <a:cxn ang="0">
                  <a:pos x="connsiteX8188" y="connsiteY8188"/>
                </a:cxn>
                <a:cxn ang="0">
                  <a:pos x="connsiteX8189" y="connsiteY8189"/>
                </a:cxn>
                <a:cxn ang="0">
                  <a:pos x="connsiteX8190" y="connsiteY8190"/>
                </a:cxn>
                <a:cxn ang="0">
                  <a:pos x="connsiteX8191" y="connsiteY8191"/>
                </a:cxn>
                <a:cxn ang="0">
                  <a:pos x="connsiteX8192" y="connsiteY8192"/>
                </a:cxn>
                <a:cxn ang="0">
                  <a:pos x="connsiteX8193" y="connsiteY8193"/>
                </a:cxn>
                <a:cxn ang="0">
                  <a:pos x="connsiteX8194" y="connsiteY8194"/>
                </a:cxn>
                <a:cxn ang="0">
                  <a:pos x="connsiteX8195" y="connsiteY8195"/>
                </a:cxn>
                <a:cxn ang="0">
                  <a:pos x="connsiteX8196" y="connsiteY8196"/>
                </a:cxn>
                <a:cxn ang="0">
                  <a:pos x="connsiteX8197" y="connsiteY8197"/>
                </a:cxn>
                <a:cxn ang="0">
                  <a:pos x="connsiteX8198" y="connsiteY8198"/>
                </a:cxn>
                <a:cxn ang="0">
                  <a:pos x="connsiteX8199" y="connsiteY8199"/>
                </a:cxn>
                <a:cxn ang="0">
                  <a:pos x="connsiteX8200" y="connsiteY8200"/>
                </a:cxn>
                <a:cxn ang="0">
                  <a:pos x="connsiteX8201" y="connsiteY8201"/>
                </a:cxn>
                <a:cxn ang="0">
                  <a:pos x="connsiteX8202" y="connsiteY8202"/>
                </a:cxn>
                <a:cxn ang="0">
                  <a:pos x="connsiteX8203" y="connsiteY8203"/>
                </a:cxn>
                <a:cxn ang="0">
                  <a:pos x="connsiteX8204" y="connsiteY8204"/>
                </a:cxn>
                <a:cxn ang="0">
                  <a:pos x="connsiteX8205" y="connsiteY8205"/>
                </a:cxn>
                <a:cxn ang="0">
                  <a:pos x="connsiteX8206" y="connsiteY8206"/>
                </a:cxn>
                <a:cxn ang="0">
                  <a:pos x="connsiteX8207" y="connsiteY8207"/>
                </a:cxn>
                <a:cxn ang="0">
                  <a:pos x="connsiteX8208" y="connsiteY8208"/>
                </a:cxn>
                <a:cxn ang="0">
                  <a:pos x="connsiteX8209" y="connsiteY8209"/>
                </a:cxn>
                <a:cxn ang="0">
                  <a:pos x="connsiteX8210" y="connsiteY8210"/>
                </a:cxn>
                <a:cxn ang="0">
                  <a:pos x="connsiteX8211" y="connsiteY8211"/>
                </a:cxn>
                <a:cxn ang="0">
                  <a:pos x="connsiteX8212" y="connsiteY8212"/>
                </a:cxn>
                <a:cxn ang="0">
                  <a:pos x="connsiteX8213" y="connsiteY8213"/>
                </a:cxn>
                <a:cxn ang="0">
                  <a:pos x="connsiteX8214" y="connsiteY8214"/>
                </a:cxn>
                <a:cxn ang="0">
                  <a:pos x="connsiteX8215" y="connsiteY8215"/>
                </a:cxn>
                <a:cxn ang="0">
                  <a:pos x="connsiteX8216" y="connsiteY8216"/>
                </a:cxn>
                <a:cxn ang="0">
                  <a:pos x="connsiteX8217" y="connsiteY8217"/>
                </a:cxn>
                <a:cxn ang="0">
                  <a:pos x="connsiteX8218" y="connsiteY8218"/>
                </a:cxn>
                <a:cxn ang="0">
                  <a:pos x="connsiteX8219" y="connsiteY8219"/>
                </a:cxn>
                <a:cxn ang="0">
                  <a:pos x="connsiteX8220" y="connsiteY8220"/>
                </a:cxn>
                <a:cxn ang="0">
                  <a:pos x="connsiteX8221" y="connsiteY8221"/>
                </a:cxn>
                <a:cxn ang="0">
                  <a:pos x="connsiteX8222" y="connsiteY8222"/>
                </a:cxn>
                <a:cxn ang="0">
                  <a:pos x="connsiteX8223" y="connsiteY8223"/>
                </a:cxn>
                <a:cxn ang="0">
                  <a:pos x="connsiteX8224" y="connsiteY8224"/>
                </a:cxn>
                <a:cxn ang="0">
                  <a:pos x="connsiteX8225" y="connsiteY8225"/>
                </a:cxn>
                <a:cxn ang="0">
                  <a:pos x="connsiteX8226" y="connsiteY8226"/>
                </a:cxn>
                <a:cxn ang="0">
                  <a:pos x="connsiteX8227" y="connsiteY8227"/>
                </a:cxn>
                <a:cxn ang="0">
                  <a:pos x="connsiteX8228" y="connsiteY8228"/>
                </a:cxn>
                <a:cxn ang="0">
                  <a:pos x="connsiteX8229" y="connsiteY8229"/>
                </a:cxn>
                <a:cxn ang="0">
                  <a:pos x="connsiteX8230" y="connsiteY8230"/>
                </a:cxn>
                <a:cxn ang="0">
                  <a:pos x="connsiteX8231" y="connsiteY8231"/>
                </a:cxn>
                <a:cxn ang="0">
                  <a:pos x="connsiteX8232" y="connsiteY8232"/>
                </a:cxn>
                <a:cxn ang="0">
                  <a:pos x="connsiteX8233" y="connsiteY8233"/>
                </a:cxn>
                <a:cxn ang="0">
                  <a:pos x="connsiteX8234" y="connsiteY8234"/>
                </a:cxn>
                <a:cxn ang="0">
                  <a:pos x="connsiteX8235" y="connsiteY8235"/>
                </a:cxn>
                <a:cxn ang="0">
                  <a:pos x="connsiteX8236" y="connsiteY8236"/>
                </a:cxn>
                <a:cxn ang="0">
                  <a:pos x="connsiteX8237" y="connsiteY8237"/>
                </a:cxn>
                <a:cxn ang="0">
                  <a:pos x="connsiteX8238" y="connsiteY8238"/>
                </a:cxn>
                <a:cxn ang="0">
                  <a:pos x="connsiteX8239" y="connsiteY8239"/>
                </a:cxn>
                <a:cxn ang="0">
                  <a:pos x="connsiteX8240" y="connsiteY8240"/>
                </a:cxn>
                <a:cxn ang="0">
                  <a:pos x="connsiteX8241" y="connsiteY8241"/>
                </a:cxn>
                <a:cxn ang="0">
                  <a:pos x="connsiteX8242" y="connsiteY8242"/>
                </a:cxn>
                <a:cxn ang="0">
                  <a:pos x="connsiteX8243" y="connsiteY8243"/>
                </a:cxn>
                <a:cxn ang="0">
                  <a:pos x="connsiteX8244" y="connsiteY8244"/>
                </a:cxn>
                <a:cxn ang="0">
                  <a:pos x="connsiteX8245" y="connsiteY8245"/>
                </a:cxn>
                <a:cxn ang="0">
                  <a:pos x="connsiteX8246" y="connsiteY8246"/>
                </a:cxn>
                <a:cxn ang="0">
                  <a:pos x="connsiteX8247" y="connsiteY8247"/>
                </a:cxn>
                <a:cxn ang="0">
                  <a:pos x="connsiteX8248" y="connsiteY8248"/>
                </a:cxn>
                <a:cxn ang="0">
                  <a:pos x="connsiteX8249" y="connsiteY8249"/>
                </a:cxn>
                <a:cxn ang="0">
                  <a:pos x="connsiteX8250" y="connsiteY8250"/>
                </a:cxn>
                <a:cxn ang="0">
                  <a:pos x="connsiteX8251" y="connsiteY8251"/>
                </a:cxn>
                <a:cxn ang="0">
                  <a:pos x="connsiteX8252" y="connsiteY8252"/>
                </a:cxn>
                <a:cxn ang="0">
                  <a:pos x="connsiteX8253" y="connsiteY8253"/>
                </a:cxn>
                <a:cxn ang="0">
                  <a:pos x="connsiteX8254" y="connsiteY8254"/>
                </a:cxn>
                <a:cxn ang="0">
                  <a:pos x="connsiteX8255" y="connsiteY8255"/>
                </a:cxn>
                <a:cxn ang="0">
                  <a:pos x="connsiteX8256" y="connsiteY8256"/>
                </a:cxn>
                <a:cxn ang="0">
                  <a:pos x="connsiteX8257" y="connsiteY8257"/>
                </a:cxn>
                <a:cxn ang="0">
                  <a:pos x="connsiteX8258" y="connsiteY8258"/>
                </a:cxn>
                <a:cxn ang="0">
                  <a:pos x="connsiteX8259" y="connsiteY8259"/>
                </a:cxn>
                <a:cxn ang="0">
                  <a:pos x="connsiteX8260" y="connsiteY8260"/>
                </a:cxn>
                <a:cxn ang="0">
                  <a:pos x="connsiteX8261" y="connsiteY8261"/>
                </a:cxn>
                <a:cxn ang="0">
                  <a:pos x="connsiteX8262" y="connsiteY8262"/>
                </a:cxn>
                <a:cxn ang="0">
                  <a:pos x="connsiteX8263" y="connsiteY8263"/>
                </a:cxn>
                <a:cxn ang="0">
                  <a:pos x="connsiteX8264" y="connsiteY8264"/>
                </a:cxn>
                <a:cxn ang="0">
                  <a:pos x="connsiteX8265" y="connsiteY8265"/>
                </a:cxn>
                <a:cxn ang="0">
                  <a:pos x="connsiteX8266" y="connsiteY8266"/>
                </a:cxn>
                <a:cxn ang="0">
                  <a:pos x="connsiteX8267" y="connsiteY8267"/>
                </a:cxn>
                <a:cxn ang="0">
                  <a:pos x="connsiteX8268" y="connsiteY8268"/>
                </a:cxn>
                <a:cxn ang="0">
                  <a:pos x="connsiteX8269" y="connsiteY8269"/>
                </a:cxn>
                <a:cxn ang="0">
                  <a:pos x="connsiteX8270" y="connsiteY8270"/>
                </a:cxn>
                <a:cxn ang="0">
                  <a:pos x="connsiteX8271" y="connsiteY8271"/>
                </a:cxn>
                <a:cxn ang="0">
                  <a:pos x="connsiteX8272" y="connsiteY8272"/>
                </a:cxn>
                <a:cxn ang="0">
                  <a:pos x="connsiteX8273" y="connsiteY8273"/>
                </a:cxn>
                <a:cxn ang="0">
                  <a:pos x="connsiteX8274" y="connsiteY8274"/>
                </a:cxn>
                <a:cxn ang="0">
                  <a:pos x="connsiteX8275" y="connsiteY8275"/>
                </a:cxn>
                <a:cxn ang="0">
                  <a:pos x="connsiteX8276" y="connsiteY8276"/>
                </a:cxn>
                <a:cxn ang="0">
                  <a:pos x="connsiteX8277" y="connsiteY8277"/>
                </a:cxn>
                <a:cxn ang="0">
                  <a:pos x="connsiteX8278" y="connsiteY8278"/>
                </a:cxn>
                <a:cxn ang="0">
                  <a:pos x="connsiteX8279" y="connsiteY8279"/>
                </a:cxn>
                <a:cxn ang="0">
                  <a:pos x="connsiteX8280" y="connsiteY8280"/>
                </a:cxn>
                <a:cxn ang="0">
                  <a:pos x="connsiteX8281" y="connsiteY8281"/>
                </a:cxn>
                <a:cxn ang="0">
                  <a:pos x="connsiteX8282" y="connsiteY8282"/>
                </a:cxn>
                <a:cxn ang="0">
                  <a:pos x="connsiteX8283" y="connsiteY8283"/>
                </a:cxn>
                <a:cxn ang="0">
                  <a:pos x="connsiteX8284" y="connsiteY8284"/>
                </a:cxn>
                <a:cxn ang="0">
                  <a:pos x="connsiteX8285" y="connsiteY8285"/>
                </a:cxn>
                <a:cxn ang="0">
                  <a:pos x="connsiteX8286" y="connsiteY8286"/>
                </a:cxn>
                <a:cxn ang="0">
                  <a:pos x="connsiteX8287" y="connsiteY8287"/>
                </a:cxn>
                <a:cxn ang="0">
                  <a:pos x="connsiteX8288" y="connsiteY8288"/>
                </a:cxn>
                <a:cxn ang="0">
                  <a:pos x="connsiteX8289" y="connsiteY8289"/>
                </a:cxn>
                <a:cxn ang="0">
                  <a:pos x="connsiteX8290" y="connsiteY8290"/>
                </a:cxn>
                <a:cxn ang="0">
                  <a:pos x="connsiteX8291" y="connsiteY8291"/>
                </a:cxn>
                <a:cxn ang="0">
                  <a:pos x="connsiteX8292" y="connsiteY8292"/>
                </a:cxn>
                <a:cxn ang="0">
                  <a:pos x="connsiteX8293" y="connsiteY8293"/>
                </a:cxn>
                <a:cxn ang="0">
                  <a:pos x="connsiteX8294" y="connsiteY8294"/>
                </a:cxn>
                <a:cxn ang="0">
                  <a:pos x="connsiteX8295" y="connsiteY8295"/>
                </a:cxn>
                <a:cxn ang="0">
                  <a:pos x="connsiteX8296" y="connsiteY8296"/>
                </a:cxn>
                <a:cxn ang="0">
                  <a:pos x="connsiteX8297" y="connsiteY8297"/>
                </a:cxn>
                <a:cxn ang="0">
                  <a:pos x="connsiteX8298" y="connsiteY8298"/>
                </a:cxn>
                <a:cxn ang="0">
                  <a:pos x="connsiteX8299" y="connsiteY8299"/>
                </a:cxn>
                <a:cxn ang="0">
                  <a:pos x="connsiteX8300" y="connsiteY8300"/>
                </a:cxn>
                <a:cxn ang="0">
                  <a:pos x="connsiteX8301" y="connsiteY8301"/>
                </a:cxn>
                <a:cxn ang="0">
                  <a:pos x="connsiteX8302" y="connsiteY8302"/>
                </a:cxn>
                <a:cxn ang="0">
                  <a:pos x="connsiteX8303" y="connsiteY8303"/>
                </a:cxn>
                <a:cxn ang="0">
                  <a:pos x="connsiteX8304" y="connsiteY8304"/>
                </a:cxn>
                <a:cxn ang="0">
                  <a:pos x="connsiteX8305" y="connsiteY8305"/>
                </a:cxn>
                <a:cxn ang="0">
                  <a:pos x="connsiteX8306" y="connsiteY8306"/>
                </a:cxn>
                <a:cxn ang="0">
                  <a:pos x="connsiteX8307" y="connsiteY8307"/>
                </a:cxn>
                <a:cxn ang="0">
                  <a:pos x="connsiteX8308" y="connsiteY8308"/>
                </a:cxn>
                <a:cxn ang="0">
                  <a:pos x="connsiteX8309" y="connsiteY8309"/>
                </a:cxn>
                <a:cxn ang="0">
                  <a:pos x="connsiteX8310" y="connsiteY8310"/>
                </a:cxn>
                <a:cxn ang="0">
                  <a:pos x="connsiteX8311" y="connsiteY8311"/>
                </a:cxn>
                <a:cxn ang="0">
                  <a:pos x="connsiteX8312" y="connsiteY8312"/>
                </a:cxn>
                <a:cxn ang="0">
                  <a:pos x="connsiteX8313" y="connsiteY8313"/>
                </a:cxn>
                <a:cxn ang="0">
                  <a:pos x="connsiteX8314" y="connsiteY8314"/>
                </a:cxn>
                <a:cxn ang="0">
                  <a:pos x="connsiteX8315" y="connsiteY8315"/>
                </a:cxn>
                <a:cxn ang="0">
                  <a:pos x="connsiteX8316" y="connsiteY8316"/>
                </a:cxn>
                <a:cxn ang="0">
                  <a:pos x="connsiteX8317" y="connsiteY8317"/>
                </a:cxn>
                <a:cxn ang="0">
                  <a:pos x="connsiteX8318" y="connsiteY8318"/>
                </a:cxn>
                <a:cxn ang="0">
                  <a:pos x="connsiteX8319" y="connsiteY8319"/>
                </a:cxn>
                <a:cxn ang="0">
                  <a:pos x="connsiteX8320" y="connsiteY8320"/>
                </a:cxn>
                <a:cxn ang="0">
                  <a:pos x="connsiteX8321" y="connsiteY8321"/>
                </a:cxn>
                <a:cxn ang="0">
                  <a:pos x="connsiteX8322" y="connsiteY8322"/>
                </a:cxn>
                <a:cxn ang="0">
                  <a:pos x="connsiteX8323" y="connsiteY8323"/>
                </a:cxn>
                <a:cxn ang="0">
                  <a:pos x="connsiteX8324" y="connsiteY8324"/>
                </a:cxn>
                <a:cxn ang="0">
                  <a:pos x="connsiteX8325" y="connsiteY8325"/>
                </a:cxn>
                <a:cxn ang="0">
                  <a:pos x="connsiteX8326" y="connsiteY8326"/>
                </a:cxn>
                <a:cxn ang="0">
                  <a:pos x="connsiteX8327" y="connsiteY8327"/>
                </a:cxn>
                <a:cxn ang="0">
                  <a:pos x="connsiteX8328" y="connsiteY8328"/>
                </a:cxn>
                <a:cxn ang="0">
                  <a:pos x="connsiteX8329" y="connsiteY8329"/>
                </a:cxn>
                <a:cxn ang="0">
                  <a:pos x="connsiteX8330" y="connsiteY8330"/>
                </a:cxn>
                <a:cxn ang="0">
                  <a:pos x="connsiteX8331" y="connsiteY8331"/>
                </a:cxn>
                <a:cxn ang="0">
                  <a:pos x="connsiteX8332" y="connsiteY8332"/>
                </a:cxn>
                <a:cxn ang="0">
                  <a:pos x="connsiteX8333" y="connsiteY8333"/>
                </a:cxn>
                <a:cxn ang="0">
                  <a:pos x="connsiteX8334" y="connsiteY8334"/>
                </a:cxn>
                <a:cxn ang="0">
                  <a:pos x="connsiteX8335" y="connsiteY8335"/>
                </a:cxn>
                <a:cxn ang="0">
                  <a:pos x="connsiteX8336" y="connsiteY8336"/>
                </a:cxn>
                <a:cxn ang="0">
                  <a:pos x="connsiteX8337" y="connsiteY8337"/>
                </a:cxn>
                <a:cxn ang="0">
                  <a:pos x="connsiteX8338" y="connsiteY8338"/>
                </a:cxn>
                <a:cxn ang="0">
                  <a:pos x="connsiteX8339" y="connsiteY8339"/>
                </a:cxn>
                <a:cxn ang="0">
                  <a:pos x="connsiteX8340" y="connsiteY8340"/>
                </a:cxn>
                <a:cxn ang="0">
                  <a:pos x="connsiteX8341" y="connsiteY8341"/>
                </a:cxn>
                <a:cxn ang="0">
                  <a:pos x="connsiteX8342" y="connsiteY8342"/>
                </a:cxn>
                <a:cxn ang="0">
                  <a:pos x="connsiteX8343" y="connsiteY8343"/>
                </a:cxn>
                <a:cxn ang="0">
                  <a:pos x="connsiteX8344" y="connsiteY8344"/>
                </a:cxn>
                <a:cxn ang="0">
                  <a:pos x="connsiteX8345" y="connsiteY8345"/>
                </a:cxn>
                <a:cxn ang="0">
                  <a:pos x="connsiteX8346" y="connsiteY8346"/>
                </a:cxn>
                <a:cxn ang="0">
                  <a:pos x="connsiteX8347" y="connsiteY8347"/>
                </a:cxn>
                <a:cxn ang="0">
                  <a:pos x="connsiteX8348" y="connsiteY8348"/>
                </a:cxn>
                <a:cxn ang="0">
                  <a:pos x="connsiteX8349" y="connsiteY8349"/>
                </a:cxn>
                <a:cxn ang="0">
                  <a:pos x="connsiteX8350" y="connsiteY8350"/>
                </a:cxn>
                <a:cxn ang="0">
                  <a:pos x="connsiteX8351" y="connsiteY8351"/>
                </a:cxn>
                <a:cxn ang="0">
                  <a:pos x="connsiteX8352" y="connsiteY8352"/>
                </a:cxn>
                <a:cxn ang="0">
                  <a:pos x="connsiteX8353" y="connsiteY8353"/>
                </a:cxn>
                <a:cxn ang="0">
                  <a:pos x="connsiteX8354" y="connsiteY8354"/>
                </a:cxn>
                <a:cxn ang="0">
                  <a:pos x="connsiteX8355" y="connsiteY8355"/>
                </a:cxn>
                <a:cxn ang="0">
                  <a:pos x="connsiteX8356" y="connsiteY8356"/>
                </a:cxn>
                <a:cxn ang="0">
                  <a:pos x="connsiteX8357" y="connsiteY8357"/>
                </a:cxn>
                <a:cxn ang="0">
                  <a:pos x="connsiteX8358" y="connsiteY8358"/>
                </a:cxn>
                <a:cxn ang="0">
                  <a:pos x="connsiteX8359" y="connsiteY8359"/>
                </a:cxn>
                <a:cxn ang="0">
                  <a:pos x="connsiteX8360" y="connsiteY8360"/>
                </a:cxn>
                <a:cxn ang="0">
                  <a:pos x="connsiteX8361" y="connsiteY8361"/>
                </a:cxn>
                <a:cxn ang="0">
                  <a:pos x="connsiteX8362" y="connsiteY8362"/>
                </a:cxn>
                <a:cxn ang="0">
                  <a:pos x="connsiteX8363" y="connsiteY8363"/>
                </a:cxn>
                <a:cxn ang="0">
                  <a:pos x="connsiteX8364" y="connsiteY8364"/>
                </a:cxn>
                <a:cxn ang="0">
                  <a:pos x="connsiteX8365" y="connsiteY8365"/>
                </a:cxn>
                <a:cxn ang="0">
                  <a:pos x="connsiteX8366" y="connsiteY8366"/>
                </a:cxn>
                <a:cxn ang="0">
                  <a:pos x="connsiteX8367" y="connsiteY8367"/>
                </a:cxn>
                <a:cxn ang="0">
                  <a:pos x="connsiteX8368" y="connsiteY8368"/>
                </a:cxn>
                <a:cxn ang="0">
                  <a:pos x="connsiteX8369" y="connsiteY8369"/>
                </a:cxn>
                <a:cxn ang="0">
                  <a:pos x="connsiteX8370" y="connsiteY8370"/>
                </a:cxn>
                <a:cxn ang="0">
                  <a:pos x="connsiteX8371" y="connsiteY8371"/>
                </a:cxn>
                <a:cxn ang="0">
                  <a:pos x="connsiteX8372" y="connsiteY8372"/>
                </a:cxn>
                <a:cxn ang="0">
                  <a:pos x="connsiteX8373" y="connsiteY8373"/>
                </a:cxn>
                <a:cxn ang="0">
                  <a:pos x="connsiteX8374" y="connsiteY8374"/>
                </a:cxn>
                <a:cxn ang="0">
                  <a:pos x="connsiteX8375" y="connsiteY8375"/>
                </a:cxn>
                <a:cxn ang="0">
                  <a:pos x="connsiteX8376" y="connsiteY8376"/>
                </a:cxn>
                <a:cxn ang="0">
                  <a:pos x="connsiteX8377" y="connsiteY8377"/>
                </a:cxn>
                <a:cxn ang="0">
                  <a:pos x="connsiteX8378" y="connsiteY8378"/>
                </a:cxn>
                <a:cxn ang="0">
                  <a:pos x="connsiteX8379" y="connsiteY8379"/>
                </a:cxn>
                <a:cxn ang="0">
                  <a:pos x="connsiteX8380" y="connsiteY8380"/>
                </a:cxn>
                <a:cxn ang="0">
                  <a:pos x="connsiteX8381" y="connsiteY8381"/>
                </a:cxn>
                <a:cxn ang="0">
                  <a:pos x="connsiteX8382" y="connsiteY8382"/>
                </a:cxn>
                <a:cxn ang="0">
                  <a:pos x="connsiteX8383" y="connsiteY8383"/>
                </a:cxn>
                <a:cxn ang="0">
                  <a:pos x="connsiteX8384" y="connsiteY8384"/>
                </a:cxn>
                <a:cxn ang="0">
                  <a:pos x="connsiteX8385" y="connsiteY8385"/>
                </a:cxn>
                <a:cxn ang="0">
                  <a:pos x="connsiteX8386" y="connsiteY8386"/>
                </a:cxn>
                <a:cxn ang="0">
                  <a:pos x="connsiteX8387" y="connsiteY8387"/>
                </a:cxn>
                <a:cxn ang="0">
                  <a:pos x="connsiteX8388" y="connsiteY8388"/>
                </a:cxn>
                <a:cxn ang="0">
                  <a:pos x="connsiteX8389" y="connsiteY8389"/>
                </a:cxn>
                <a:cxn ang="0">
                  <a:pos x="connsiteX8390" y="connsiteY8390"/>
                </a:cxn>
                <a:cxn ang="0">
                  <a:pos x="connsiteX8391" y="connsiteY8391"/>
                </a:cxn>
                <a:cxn ang="0">
                  <a:pos x="connsiteX8392" y="connsiteY8392"/>
                </a:cxn>
                <a:cxn ang="0">
                  <a:pos x="connsiteX8393" y="connsiteY8393"/>
                </a:cxn>
                <a:cxn ang="0">
                  <a:pos x="connsiteX8394" y="connsiteY8394"/>
                </a:cxn>
                <a:cxn ang="0">
                  <a:pos x="connsiteX8395" y="connsiteY8395"/>
                </a:cxn>
                <a:cxn ang="0">
                  <a:pos x="connsiteX8396" y="connsiteY8396"/>
                </a:cxn>
                <a:cxn ang="0">
                  <a:pos x="connsiteX8397" y="connsiteY8397"/>
                </a:cxn>
                <a:cxn ang="0">
                  <a:pos x="connsiteX8398" y="connsiteY8398"/>
                </a:cxn>
                <a:cxn ang="0">
                  <a:pos x="connsiteX8399" y="connsiteY8399"/>
                </a:cxn>
                <a:cxn ang="0">
                  <a:pos x="connsiteX8400" y="connsiteY8400"/>
                </a:cxn>
                <a:cxn ang="0">
                  <a:pos x="connsiteX8401" y="connsiteY8401"/>
                </a:cxn>
                <a:cxn ang="0">
                  <a:pos x="connsiteX8402" y="connsiteY8402"/>
                </a:cxn>
                <a:cxn ang="0">
                  <a:pos x="connsiteX8403" y="connsiteY8403"/>
                </a:cxn>
                <a:cxn ang="0">
                  <a:pos x="connsiteX8404" y="connsiteY8404"/>
                </a:cxn>
                <a:cxn ang="0">
                  <a:pos x="connsiteX8405" y="connsiteY8405"/>
                </a:cxn>
                <a:cxn ang="0">
                  <a:pos x="connsiteX8406" y="connsiteY8406"/>
                </a:cxn>
                <a:cxn ang="0">
                  <a:pos x="connsiteX8407" y="connsiteY8407"/>
                </a:cxn>
                <a:cxn ang="0">
                  <a:pos x="connsiteX8408" y="connsiteY8408"/>
                </a:cxn>
                <a:cxn ang="0">
                  <a:pos x="connsiteX8409" y="connsiteY8409"/>
                </a:cxn>
                <a:cxn ang="0">
                  <a:pos x="connsiteX8410" y="connsiteY8410"/>
                </a:cxn>
                <a:cxn ang="0">
                  <a:pos x="connsiteX8411" y="connsiteY8411"/>
                </a:cxn>
                <a:cxn ang="0">
                  <a:pos x="connsiteX8412" y="connsiteY8412"/>
                </a:cxn>
                <a:cxn ang="0">
                  <a:pos x="connsiteX8413" y="connsiteY8413"/>
                </a:cxn>
                <a:cxn ang="0">
                  <a:pos x="connsiteX8414" y="connsiteY8414"/>
                </a:cxn>
                <a:cxn ang="0">
                  <a:pos x="connsiteX8415" y="connsiteY8415"/>
                </a:cxn>
                <a:cxn ang="0">
                  <a:pos x="connsiteX8416" y="connsiteY8416"/>
                </a:cxn>
                <a:cxn ang="0">
                  <a:pos x="connsiteX8417" y="connsiteY8417"/>
                </a:cxn>
                <a:cxn ang="0">
                  <a:pos x="connsiteX8418" y="connsiteY8418"/>
                </a:cxn>
                <a:cxn ang="0">
                  <a:pos x="connsiteX8419" y="connsiteY8419"/>
                </a:cxn>
                <a:cxn ang="0">
                  <a:pos x="connsiteX8420" y="connsiteY8420"/>
                </a:cxn>
                <a:cxn ang="0">
                  <a:pos x="connsiteX8421" y="connsiteY8421"/>
                </a:cxn>
                <a:cxn ang="0">
                  <a:pos x="connsiteX8422" y="connsiteY8422"/>
                </a:cxn>
                <a:cxn ang="0">
                  <a:pos x="connsiteX8423" y="connsiteY8423"/>
                </a:cxn>
                <a:cxn ang="0">
                  <a:pos x="connsiteX8424" y="connsiteY8424"/>
                </a:cxn>
                <a:cxn ang="0">
                  <a:pos x="connsiteX8425" y="connsiteY8425"/>
                </a:cxn>
                <a:cxn ang="0">
                  <a:pos x="connsiteX8426" y="connsiteY8426"/>
                </a:cxn>
                <a:cxn ang="0">
                  <a:pos x="connsiteX8427" y="connsiteY8427"/>
                </a:cxn>
                <a:cxn ang="0">
                  <a:pos x="connsiteX8428" y="connsiteY8428"/>
                </a:cxn>
                <a:cxn ang="0">
                  <a:pos x="connsiteX8429" y="connsiteY8429"/>
                </a:cxn>
                <a:cxn ang="0">
                  <a:pos x="connsiteX8430" y="connsiteY8430"/>
                </a:cxn>
                <a:cxn ang="0">
                  <a:pos x="connsiteX8431" y="connsiteY8431"/>
                </a:cxn>
                <a:cxn ang="0">
                  <a:pos x="connsiteX8432" y="connsiteY8432"/>
                </a:cxn>
                <a:cxn ang="0">
                  <a:pos x="connsiteX8433" y="connsiteY8433"/>
                </a:cxn>
                <a:cxn ang="0">
                  <a:pos x="connsiteX8434" y="connsiteY8434"/>
                </a:cxn>
                <a:cxn ang="0">
                  <a:pos x="connsiteX8435" y="connsiteY8435"/>
                </a:cxn>
                <a:cxn ang="0">
                  <a:pos x="connsiteX8436" y="connsiteY8436"/>
                </a:cxn>
                <a:cxn ang="0">
                  <a:pos x="connsiteX8437" y="connsiteY8437"/>
                </a:cxn>
                <a:cxn ang="0">
                  <a:pos x="connsiteX8438" y="connsiteY8438"/>
                </a:cxn>
                <a:cxn ang="0">
                  <a:pos x="connsiteX8439" y="connsiteY8439"/>
                </a:cxn>
                <a:cxn ang="0">
                  <a:pos x="connsiteX8440" y="connsiteY8440"/>
                </a:cxn>
                <a:cxn ang="0">
                  <a:pos x="connsiteX8441" y="connsiteY8441"/>
                </a:cxn>
                <a:cxn ang="0">
                  <a:pos x="connsiteX8442" y="connsiteY8442"/>
                </a:cxn>
                <a:cxn ang="0">
                  <a:pos x="connsiteX8443" y="connsiteY8443"/>
                </a:cxn>
                <a:cxn ang="0">
                  <a:pos x="connsiteX8444" y="connsiteY8444"/>
                </a:cxn>
                <a:cxn ang="0">
                  <a:pos x="connsiteX8445" y="connsiteY8445"/>
                </a:cxn>
                <a:cxn ang="0">
                  <a:pos x="connsiteX8446" y="connsiteY8446"/>
                </a:cxn>
                <a:cxn ang="0">
                  <a:pos x="connsiteX8447" y="connsiteY8447"/>
                </a:cxn>
                <a:cxn ang="0">
                  <a:pos x="connsiteX8448" y="connsiteY8448"/>
                </a:cxn>
                <a:cxn ang="0">
                  <a:pos x="connsiteX8449" y="connsiteY8449"/>
                </a:cxn>
                <a:cxn ang="0">
                  <a:pos x="connsiteX8450" y="connsiteY8450"/>
                </a:cxn>
                <a:cxn ang="0">
                  <a:pos x="connsiteX8451" y="connsiteY8451"/>
                </a:cxn>
                <a:cxn ang="0">
                  <a:pos x="connsiteX8452" y="connsiteY8452"/>
                </a:cxn>
                <a:cxn ang="0">
                  <a:pos x="connsiteX8453" y="connsiteY8453"/>
                </a:cxn>
                <a:cxn ang="0">
                  <a:pos x="connsiteX8454" y="connsiteY8454"/>
                </a:cxn>
                <a:cxn ang="0">
                  <a:pos x="connsiteX8455" y="connsiteY8455"/>
                </a:cxn>
                <a:cxn ang="0">
                  <a:pos x="connsiteX8456" y="connsiteY8456"/>
                </a:cxn>
                <a:cxn ang="0">
                  <a:pos x="connsiteX8457" y="connsiteY8457"/>
                </a:cxn>
                <a:cxn ang="0">
                  <a:pos x="connsiteX8458" y="connsiteY8458"/>
                </a:cxn>
                <a:cxn ang="0">
                  <a:pos x="connsiteX8459" y="connsiteY8459"/>
                </a:cxn>
                <a:cxn ang="0">
                  <a:pos x="connsiteX8460" y="connsiteY8460"/>
                </a:cxn>
                <a:cxn ang="0">
                  <a:pos x="connsiteX8461" y="connsiteY8461"/>
                </a:cxn>
                <a:cxn ang="0">
                  <a:pos x="connsiteX8462" y="connsiteY8462"/>
                </a:cxn>
                <a:cxn ang="0">
                  <a:pos x="connsiteX8463" y="connsiteY8463"/>
                </a:cxn>
                <a:cxn ang="0">
                  <a:pos x="connsiteX8464" y="connsiteY8464"/>
                </a:cxn>
                <a:cxn ang="0">
                  <a:pos x="connsiteX8465" y="connsiteY8465"/>
                </a:cxn>
                <a:cxn ang="0">
                  <a:pos x="connsiteX8466" y="connsiteY8466"/>
                </a:cxn>
                <a:cxn ang="0">
                  <a:pos x="connsiteX8467" y="connsiteY8467"/>
                </a:cxn>
                <a:cxn ang="0">
                  <a:pos x="connsiteX8468" y="connsiteY8468"/>
                </a:cxn>
                <a:cxn ang="0">
                  <a:pos x="connsiteX8469" y="connsiteY8469"/>
                </a:cxn>
                <a:cxn ang="0">
                  <a:pos x="connsiteX8470" y="connsiteY8470"/>
                </a:cxn>
                <a:cxn ang="0">
                  <a:pos x="connsiteX8471" y="connsiteY8471"/>
                </a:cxn>
                <a:cxn ang="0">
                  <a:pos x="connsiteX8472" y="connsiteY8472"/>
                </a:cxn>
                <a:cxn ang="0">
                  <a:pos x="connsiteX8473" y="connsiteY8473"/>
                </a:cxn>
                <a:cxn ang="0">
                  <a:pos x="connsiteX8474" y="connsiteY8474"/>
                </a:cxn>
                <a:cxn ang="0">
                  <a:pos x="connsiteX8475" y="connsiteY8475"/>
                </a:cxn>
                <a:cxn ang="0">
                  <a:pos x="connsiteX8476" y="connsiteY8476"/>
                </a:cxn>
                <a:cxn ang="0">
                  <a:pos x="connsiteX8477" y="connsiteY8477"/>
                </a:cxn>
                <a:cxn ang="0">
                  <a:pos x="connsiteX8478" y="connsiteY8478"/>
                </a:cxn>
                <a:cxn ang="0">
                  <a:pos x="connsiteX8479" y="connsiteY8479"/>
                </a:cxn>
                <a:cxn ang="0">
                  <a:pos x="connsiteX8480" y="connsiteY8480"/>
                </a:cxn>
                <a:cxn ang="0">
                  <a:pos x="connsiteX8481" y="connsiteY8481"/>
                </a:cxn>
                <a:cxn ang="0">
                  <a:pos x="connsiteX8482" y="connsiteY8482"/>
                </a:cxn>
                <a:cxn ang="0">
                  <a:pos x="connsiteX8483" y="connsiteY8483"/>
                </a:cxn>
                <a:cxn ang="0">
                  <a:pos x="connsiteX8484" y="connsiteY8484"/>
                </a:cxn>
                <a:cxn ang="0">
                  <a:pos x="connsiteX8485" y="connsiteY8485"/>
                </a:cxn>
                <a:cxn ang="0">
                  <a:pos x="connsiteX8486" y="connsiteY8486"/>
                </a:cxn>
                <a:cxn ang="0">
                  <a:pos x="connsiteX8487" y="connsiteY8487"/>
                </a:cxn>
                <a:cxn ang="0">
                  <a:pos x="connsiteX8488" y="connsiteY8488"/>
                </a:cxn>
                <a:cxn ang="0">
                  <a:pos x="connsiteX8489" y="connsiteY8489"/>
                </a:cxn>
                <a:cxn ang="0">
                  <a:pos x="connsiteX8490" y="connsiteY8490"/>
                </a:cxn>
                <a:cxn ang="0">
                  <a:pos x="connsiteX8491" y="connsiteY8491"/>
                </a:cxn>
                <a:cxn ang="0">
                  <a:pos x="connsiteX8492" y="connsiteY8492"/>
                </a:cxn>
                <a:cxn ang="0">
                  <a:pos x="connsiteX8493" y="connsiteY8493"/>
                </a:cxn>
                <a:cxn ang="0">
                  <a:pos x="connsiteX8494" y="connsiteY8494"/>
                </a:cxn>
                <a:cxn ang="0">
                  <a:pos x="connsiteX8495" y="connsiteY8495"/>
                </a:cxn>
                <a:cxn ang="0">
                  <a:pos x="connsiteX8496" y="connsiteY8496"/>
                </a:cxn>
                <a:cxn ang="0">
                  <a:pos x="connsiteX8497" y="connsiteY8497"/>
                </a:cxn>
                <a:cxn ang="0">
                  <a:pos x="connsiteX8498" y="connsiteY8498"/>
                </a:cxn>
                <a:cxn ang="0">
                  <a:pos x="connsiteX8499" y="connsiteY8499"/>
                </a:cxn>
                <a:cxn ang="0">
                  <a:pos x="connsiteX8500" y="connsiteY8500"/>
                </a:cxn>
                <a:cxn ang="0">
                  <a:pos x="connsiteX8501" y="connsiteY8501"/>
                </a:cxn>
                <a:cxn ang="0">
                  <a:pos x="connsiteX8502" y="connsiteY8502"/>
                </a:cxn>
                <a:cxn ang="0">
                  <a:pos x="connsiteX8503" y="connsiteY8503"/>
                </a:cxn>
                <a:cxn ang="0">
                  <a:pos x="connsiteX8504" y="connsiteY8504"/>
                </a:cxn>
                <a:cxn ang="0">
                  <a:pos x="connsiteX8505" y="connsiteY8505"/>
                </a:cxn>
                <a:cxn ang="0">
                  <a:pos x="connsiteX8506" y="connsiteY8506"/>
                </a:cxn>
                <a:cxn ang="0">
                  <a:pos x="connsiteX8507" y="connsiteY8507"/>
                </a:cxn>
                <a:cxn ang="0">
                  <a:pos x="connsiteX8508" y="connsiteY8508"/>
                </a:cxn>
                <a:cxn ang="0">
                  <a:pos x="connsiteX8509" y="connsiteY8509"/>
                </a:cxn>
                <a:cxn ang="0">
                  <a:pos x="connsiteX8510" y="connsiteY8510"/>
                </a:cxn>
                <a:cxn ang="0">
                  <a:pos x="connsiteX8511" y="connsiteY8511"/>
                </a:cxn>
                <a:cxn ang="0">
                  <a:pos x="connsiteX8512" y="connsiteY8512"/>
                </a:cxn>
                <a:cxn ang="0">
                  <a:pos x="connsiteX8513" y="connsiteY8513"/>
                </a:cxn>
                <a:cxn ang="0">
                  <a:pos x="connsiteX8514" y="connsiteY8514"/>
                </a:cxn>
                <a:cxn ang="0">
                  <a:pos x="connsiteX8515" y="connsiteY8515"/>
                </a:cxn>
                <a:cxn ang="0">
                  <a:pos x="connsiteX8516" y="connsiteY8516"/>
                </a:cxn>
                <a:cxn ang="0">
                  <a:pos x="connsiteX8517" y="connsiteY8517"/>
                </a:cxn>
                <a:cxn ang="0">
                  <a:pos x="connsiteX8518" y="connsiteY8518"/>
                </a:cxn>
                <a:cxn ang="0">
                  <a:pos x="connsiteX8519" y="connsiteY8519"/>
                </a:cxn>
                <a:cxn ang="0">
                  <a:pos x="connsiteX8520" y="connsiteY8520"/>
                </a:cxn>
                <a:cxn ang="0">
                  <a:pos x="connsiteX8521" y="connsiteY8521"/>
                </a:cxn>
                <a:cxn ang="0">
                  <a:pos x="connsiteX8522" y="connsiteY8522"/>
                </a:cxn>
                <a:cxn ang="0">
                  <a:pos x="connsiteX8523" y="connsiteY8523"/>
                </a:cxn>
                <a:cxn ang="0">
                  <a:pos x="connsiteX8524" y="connsiteY8524"/>
                </a:cxn>
                <a:cxn ang="0">
                  <a:pos x="connsiteX8525" y="connsiteY8525"/>
                </a:cxn>
                <a:cxn ang="0">
                  <a:pos x="connsiteX8526" y="connsiteY8526"/>
                </a:cxn>
                <a:cxn ang="0">
                  <a:pos x="connsiteX8527" y="connsiteY8527"/>
                </a:cxn>
                <a:cxn ang="0">
                  <a:pos x="connsiteX8528" y="connsiteY8528"/>
                </a:cxn>
                <a:cxn ang="0">
                  <a:pos x="connsiteX8529" y="connsiteY8529"/>
                </a:cxn>
                <a:cxn ang="0">
                  <a:pos x="connsiteX8530" y="connsiteY8530"/>
                </a:cxn>
                <a:cxn ang="0">
                  <a:pos x="connsiteX8531" y="connsiteY8531"/>
                </a:cxn>
                <a:cxn ang="0">
                  <a:pos x="connsiteX8532" y="connsiteY8532"/>
                </a:cxn>
                <a:cxn ang="0">
                  <a:pos x="connsiteX8533" y="connsiteY8533"/>
                </a:cxn>
                <a:cxn ang="0">
                  <a:pos x="connsiteX8534" y="connsiteY8534"/>
                </a:cxn>
                <a:cxn ang="0">
                  <a:pos x="connsiteX8535" y="connsiteY8535"/>
                </a:cxn>
                <a:cxn ang="0">
                  <a:pos x="connsiteX8536" y="connsiteY8536"/>
                </a:cxn>
                <a:cxn ang="0">
                  <a:pos x="connsiteX8537" y="connsiteY8537"/>
                </a:cxn>
                <a:cxn ang="0">
                  <a:pos x="connsiteX8538" y="connsiteY8538"/>
                </a:cxn>
                <a:cxn ang="0">
                  <a:pos x="connsiteX8539" y="connsiteY8539"/>
                </a:cxn>
                <a:cxn ang="0">
                  <a:pos x="connsiteX8540" y="connsiteY8540"/>
                </a:cxn>
                <a:cxn ang="0">
                  <a:pos x="connsiteX8541" y="connsiteY8541"/>
                </a:cxn>
                <a:cxn ang="0">
                  <a:pos x="connsiteX8542" y="connsiteY8542"/>
                </a:cxn>
                <a:cxn ang="0">
                  <a:pos x="connsiteX8543" y="connsiteY8543"/>
                </a:cxn>
                <a:cxn ang="0">
                  <a:pos x="connsiteX8544" y="connsiteY8544"/>
                </a:cxn>
                <a:cxn ang="0">
                  <a:pos x="connsiteX8545" y="connsiteY8545"/>
                </a:cxn>
                <a:cxn ang="0">
                  <a:pos x="connsiteX8546" y="connsiteY8546"/>
                </a:cxn>
                <a:cxn ang="0">
                  <a:pos x="connsiteX8547" y="connsiteY8547"/>
                </a:cxn>
                <a:cxn ang="0">
                  <a:pos x="connsiteX8548" y="connsiteY8548"/>
                </a:cxn>
                <a:cxn ang="0">
                  <a:pos x="connsiteX8549" y="connsiteY8549"/>
                </a:cxn>
                <a:cxn ang="0">
                  <a:pos x="connsiteX8550" y="connsiteY8550"/>
                </a:cxn>
                <a:cxn ang="0">
                  <a:pos x="connsiteX8551" y="connsiteY8551"/>
                </a:cxn>
                <a:cxn ang="0">
                  <a:pos x="connsiteX8552" y="connsiteY8552"/>
                </a:cxn>
                <a:cxn ang="0">
                  <a:pos x="connsiteX8553" y="connsiteY8553"/>
                </a:cxn>
                <a:cxn ang="0">
                  <a:pos x="connsiteX8554" y="connsiteY8554"/>
                </a:cxn>
                <a:cxn ang="0">
                  <a:pos x="connsiteX8555" y="connsiteY8555"/>
                </a:cxn>
                <a:cxn ang="0">
                  <a:pos x="connsiteX8556" y="connsiteY8556"/>
                </a:cxn>
                <a:cxn ang="0">
                  <a:pos x="connsiteX8557" y="connsiteY8557"/>
                </a:cxn>
                <a:cxn ang="0">
                  <a:pos x="connsiteX8558" y="connsiteY8558"/>
                </a:cxn>
                <a:cxn ang="0">
                  <a:pos x="connsiteX8559" y="connsiteY8559"/>
                </a:cxn>
                <a:cxn ang="0">
                  <a:pos x="connsiteX8560" y="connsiteY8560"/>
                </a:cxn>
                <a:cxn ang="0">
                  <a:pos x="connsiteX8561" y="connsiteY8561"/>
                </a:cxn>
                <a:cxn ang="0">
                  <a:pos x="connsiteX8562" y="connsiteY8562"/>
                </a:cxn>
                <a:cxn ang="0">
                  <a:pos x="connsiteX8563" y="connsiteY8563"/>
                </a:cxn>
                <a:cxn ang="0">
                  <a:pos x="connsiteX8564" y="connsiteY8564"/>
                </a:cxn>
                <a:cxn ang="0">
                  <a:pos x="connsiteX8565" y="connsiteY8565"/>
                </a:cxn>
                <a:cxn ang="0">
                  <a:pos x="connsiteX8566" y="connsiteY8566"/>
                </a:cxn>
                <a:cxn ang="0">
                  <a:pos x="connsiteX8567" y="connsiteY8567"/>
                </a:cxn>
                <a:cxn ang="0">
                  <a:pos x="connsiteX8568" y="connsiteY8568"/>
                </a:cxn>
                <a:cxn ang="0">
                  <a:pos x="connsiteX8569" y="connsiteY8569"/>
                </a:cxn>
                <a:cxn ang="0">
                  <a:pos x="connsiteX8570" y="connsiteY8570"/>
                </a:cxn>
                <a:cxn ang="0">
                  <a:pos x="connsiteX8571" y="connsiteY8571"/>
                </a:cxn>
                <a:cxn ang="0">
                  <a:pos x="connsiteX8572" y="connsiteY8572"/>
                </a:cxn>
                <a:cxn ang="0">
                  <a:pos x="connsiteX8573" y="connsiteY8573"/>
                </a:cxn>
                <a:cxn ang="0">
                  <a:pos x="connsiteX8574" y="connsiteY8574"/>
                </a:cxn>
                <a:cxn ang="0">
                  <a:pos x="connsiteX8575" y="connsiteY8575"/>
                </a:cxn>
                <a:cxn ang="0">
                  <a:pos x="connsiteX8576" y="connsiteY8576"/>
                </a:cxn>
                <a:cxn ang="0">
                  <a:pos x="connsiteX8577" y="connsiteY8577"/>
                </a:cxn>
                <a:cxn ang="0">
                  <a:pos x="connsiteX8578" y="connsiteY8578"/>
                </a:cxn>
                <a:cxn ang="0">
                  <a:pos x="connsiteX8579" y="connsiteY8579"/>
                </a:cxn>
                <a:cxn ang="0">
                  <a:pos x="connsiteX8580" y="connsiteY8580"/>
                </a:cxn>
                <a:cxn ang="0">
                  <a:pos x="connsiteX8581" y="connsiteY8581"/>
                </a:cxn>
                <a:cxn ang="0">
                  <a:pos x="connsiteX8582" y="connsiteY8582"/>
                </a:cxn>
                <a:cxn ang="0">
                  <a:pos x="connsiteX8583" y="connsiteY8583"/>
                </a:cxn>
                <a:cxn ang="0">
                  <a:pos x="connsiteX8584" y="connsiteY8584"/>
                </a:cxn>
                <a:cxn ang="0">
                  <a:pos x="connsiteX8585" y="connsiteY8585"/>
                </a:cxn>
                <a:cxn ang="0">
                  <a:pos x="connsiteX8586" y="connsiteY8586"/>
                </a:cxn>
                <a:cxn ang="0">
                  <a:pos x="connsiteX8587" y="connsiteY8587"/>
                </a:cxn>
                <a:cxn ang="0">
                  <a:pos x="connsiteX8588" y="connsiteY8588"/>
                </a:cxn>
                <a:cxn ang="0">
                  <a:pos x="connsiteX8589" y="connsiteY8589"/>
                </a:cxn>
                <a:cxn ang="0">
                  <a:pos x="connsiteX8590" y="connsiteY8590"/>
                </a:cxn>
                <a:cxn ang="0">
                  <a:pos x="connsiteX8591" y="connsiteY8591"/>
                </a:cxn>
                <a:cxn ang="0">
                  <a:pos x="connsiteX8592" y="connsiteY8592"/>
                </a:cxn>
                <a:cxn ang="0">
                  <a:pos x="connsiteX8593" y="connsiteY8593"/>
                </a:cxn>
                <a:cxn ang="0">
                  <a:pos x="connsiteX8594" y="connsiteY8594"/>
                </a:cxn>
                <a:cxn ang="0">
                  <a:pos x="connsiteX8595" y="connsiteY8595"/>
                </a:cxn>
                <a:cxn ang="0">
                  <a:pos x="connsiteX8596" y="connsiteY8596"/>
                </a:cxn>
                <a:cxn ang="0">
                  <a:pos x="connsiteX8597" y="connsiteY8597"/>
                </a:cxn>
                <a:cxn ang="0">
                  <a:pos x="connsiteX8598" y="connsiteY8598"/>
                </a:cxn>
                <a:cxn ang="0">
                  <a:pos x="connsiteX8599" y="connsiteY8599"/>
                </a:cxn>
                <a:cxn ang="0">
                  <a:pos x="connsiteX8600" y="connsiteY8600"/>
                </a:cxn>
                <a:cxn ang="0">
                  <a:pos x="connsiteX8601" y="connsiteY8601"/>
                </a:cxn>
                <a:cxn ang="0">
                  <a:pos x="connsiteX8602" y="connsiteY8602"/>
                </a:cxn>
                <a:cxn ang="0">
                  <a:pos x="connsiteX8603" y="connsiteY8603"/>
                </a:cxn>
                <a:cxn ang="0">
                  <a:pos x="connsiteX8604" y="connsiteY8604"/>
                </a:cxn>
                <a:cxn ang="0">
                  <a:pos x="connsiteX8605" y="connsiteY8605"/>
                </a:cxn>
                <a:cxn ang="0">
                  <a:pos x="connsiteX8606" y="connsiteY8606"/>
                </a:cxn>
                <a:cxn ang="0">
                  <a:pos x="connsiteX8607" y="connsiteY8607"/>
                </a:cxn>
                <a:cxn ang="0">
                  <a:pos x="connsiteX8608" y="connsiteY8608"/>
                </a:cxn>
                <a:cxn ang="0">
                  <a:pos x="connsiteX8609" y="connsiteY8609"/>
                </a:cxn>
                <a:cxn ang="0">
                  <a:pos x="connsiteX8610" y="connsiteY8610"/>
                </a:cxn>
                <a:cxn ang="0">
                  <a:pos x="connsiteX8611" y="connsiteY8611"/>
                </a:cxn>
                <a:cxn ang="0">
                  <a:pos x="connsiteX8612" y="connsiteY8612"/>
                </a:cxn>
                <a:cxn ang="0">
                  <a:pos x="connsiteX8613" y="connsiteY8613"/>
                </a:cxn>
                <a:cxn ang="0">
                  <a:pos x="connsiteX8614" y="connsiteY8614"/>
                </a:cxn>
                <a:cxn ang="0">
                  <a:pos x="connsiteX8615" y="connsiteY8615"/>
                </a:cxn>
                <a:cxn ang="0">
                  <a:pos x="connsiteX8616" y="connsiteY8616"/>
                </a:cxn>
                <a:cxn ang="0">
                  <a:pos x="connsiteX8617" y="connsiteY8617"/>
                </a:cxn>
                <a:cxn ang="0">
                  <a:pos x="connsiteX8618" y="connsiteY8618"/>
                </a:cxn>
                <a:cxn ang="0">
                  <a:pos x="connsiteX8619" y="connsiteY8619"/>
                </a:cxn>
                <a:cxn ang="0">
                  <a:pos x="connsiteX8620" y="connsiteY8620"/>
                </a:cxn>
                <a:cxn ang="0">
                  <a:pos x="connsiteX8621" y="connsiteY8621"/>
                </a:cxn>
                <a:cxn ang="0">
                  <a:pos x="connsiteX8622" y="connsiteY8622"/>
                </a:cxn>
                <a:cxn ang="0">
                  <a:pos x="connsiteX8623" y="connsiteY8623"/>
                </a:cxn>
                <a:cxn ang="0">
                  <a:pos x="connsiteX8624" y="connsiteY8624"/>
                </a:cxn>
                <a:cxn ang="0">
                  <a:pos x="connsiteX8625" y="connsiteY8625"/>
                </a:cxn>
                <a:cxn ang="0">
                  <a:pos x="connsiteX8626" y="connsiteY8626"/>
                </a:cxn>
                <a:cxn ang="0">
                  <a:pos x="connsiteX8627" y="connsiteY8627"/>
                </a:cxn>
                <a:cxn ang="0">
                  <a:pos x="connsiteX8628" y="connsiteY8628"/>
                </a:cxn>
                <a:cxn ang="0">
                  <a:pos x="connsiteX8629" y="connsiteY8629"/>
                </a:cxn>
                <a:cxn ang="0">
                  <a:pos x="connsiteX8630" y="connsiteY8630"/>
                </a:cxn>
                <a:cxn ang="0">
                  <a:pos x="connsiteX8631" y="connsiteY8631"/>
                </a:cxn>
                <a:cxn ang="0">
                  <a:pos x="connsiteX8632" y="connsiteY8632"/>
                </a:cxn>
                <a:cxn ang="0">
                  <a:pos x="connsiteX8633" y="connsiteY8633"/>
                </a:cxn>
                <a:cxn ang="0">
                  <a:pos x="connsiteX8634" y="connsiteY8634"/>
                </a:cxn>
                <a:cxn ang="0">
                  <a:pos x="connsiteX8635" y="connsiteY8635"/>
                </a:cxn>
                <a:cxn ang="0">
                  <a:pos x="connsiteX8636" y="connsiteY8636"/>
                </a:cxn>
                <a:cxn ang="0">
                  <a:pos x="connsiteX8637" y="connsiteY8637"/>
                </a:cxn>
                <a:cxn ang="0">
                  <a:pos x="connsiteX8638" y="connsiteY8638"/>
                </a:cxn>
                <a:cxn ang="0">
                  <a:pos x="connsiteX8639" y="connsiteY8639"/>
                </a:cxn>
                <a:cxn ang="0">
                  <a:pos x="connsiteX8640" y="connsiteY8640"/>
                </a:cxn>
                <a:cxn ang="0">
                  <a:pos x="connsiteX8641" y="connsiteY8641"/>
                </a:cxn>
                <a:cxn ang="0">
                  <a:pos x="connsiteX8642" y="connsiteY8642"/>
                </a:cxn>
                <a:cxn ang="0">
                  <a:pos x="connsiteX8643" y="connsiteY8643"/>
                </a:cxn>
                <a:cxn ang="0">
                  <a:pos x="connsiteX8644" y="connsiteY8644"/>
                </a:cxn>
                <a:cxn ang="0">
                  <a:pos x="connsiteX8645" y="connsiteY8645"/>
                </a:cxn>
                <a:cxn ang="0">
                  <a:pos x="connsiteX8646" y="connsiteY8646"/>
                </a:cxn>
                <a:cxn ang="0">
                  <a:pos x="connsiteX8647" y="connsiteY8647"/>
                </a:cxn>
                <a:cxn ang="0">
                  <a:pos x="connsiteX8648" y="connsiteY8648"/>
                </a:cxn>
                <a:cxn ang="0">
                  <a:pos x="connsiteX8649" y="connsiteY8649"/>
                </a:cxn>
                <a:cxn ang="0">
                  <a:pos x="connsiteX8650" y="connsiteY8650"/>
                </a:cxn>
                <a:cxn ang="0">
                  <a:pos x="connsiteX8651" y="connsiteY8651"/>
                </a:cxn>
                <a:cxn ang="0">
                  <a:pos x="connsiteX8652" y="connsiteY8652"/>
                </a:cxn>
                <a:cxn ang="0">
                  <a:pos x="connsiteX8653" y="connsiteY8653"/>
                </a:cxn>
                <a:cxn ang="0">
                  <a:pos x="connsiteX8654" y="connsiteY8654"/>
                </a:cxn>
                <a:cxn ang="0">
                  <a:pos x="connsiteX8655" y="connsiteY8655"/>
                </a:cxn>
                <a:cxn ang="0">
                  <a:pos x="connsiteX8656" y="connsiteY8656"/>
                </a:cxn>
                <a:cxn ang="0">
                  <a:pos x="connsiteX8657" y="connsiteY8657"/>
                </a:cxn>
                <a:cxn ang="0">
                  <a:pos x="connsiteX8658" y="connsiteY8658"/>
                </a:cxn>
                <a:cxn ang="0">
                  <a:pos x="connsiteX8659" y="connsiteY8659"/>
                </a:cxn>
                <a:cxn ang="0">
                  <a:pos x="connsiteX8660" y="connsiteY8660"/>
                </a:cxn>
                <a:cxn ang="0">
                  <a:pos x="connsiteX8661" y="connsiteY8661"/>
                </a:cxn>
                <a:cxn ang="0">
                  <a:pos x="connsiteX8662" y="connsiteY8662"/>
                </a:cxn>
                <a:cxn ang="0">
                  <a:pos x="connsiteX8663" y="connsiteY8663"/>
                </a:cxn>
                <a:cxn ang="0">
                  <a:pos x="connsiteX8664" y="connsiteY8664"/>
                </a:cxn>
                <a:cxn ang="0">
                  <a:pos x="connsiteX8665" y="connsiteY8665"/>
                </a:cxn>
                <a:cxn ang="0">
                  <a:pos x="connsiteX8666" y="connsiteY8666"/>
                </a:cxn>
                <a:cxn ang="0">
                  <a:pos x="connsiteX8667" y="connsiteY8667"/>
                </a:cxn>
                <a:cxn ang="0">
                  <a:pos x="connsiteX8668" y="connsiteY8668"/>
                </a:cxn>
                <a:cxn ang="0">
                  <a:pos x="connsiteX8669" y="connsiteY8669"/>
                </a:cxn>
                <a:cxn ang="0">
                  <a:pos x="connsiteX8670" y="connsiteY8670"/>
                </a:cxn>
                <a:cxn ang="0">
                  <a:pos x="connsiteX8671" y="connsiteY8671"/>
                </a:cxn>
                <a:cxn ang="0">
                  <a:pos x="connsiteX8672" y="connsiteY8672"/>
                </a:cxn>
                <a:cxn ang="0">
                  <a:pos x="connsiteX8673" y="connsiteY8673"/>
                </a:cxn>
                <a:cxn ang="0">
                  <a:pos x="connsiteX8674" y="connsiteY8674"/>
                </a:cxn>
                <a:cxn ang="0">
                  <a:pos x="connsiteX8675" y="connsiteY8675"/>
                </a:cxn>
                <a:cxn ang="0">
                  <a:pos x="connsiteX8676" y="connsiteY8676"/>
                </a:cxn>
                <a:cxn ang="0">
                  <a:pos x="connsiteX8677" y="connsiteY8677"/>
                </a:cxn>
                <a:cxn ang="0">
                  <a:pos x="connsiteX8678" y="connsiteY8678"/>
                </a:cxn>
                <a:cxn ang="0">
                  <a:pos x="connsiteX8679" y="connsiteY8679"/>
                </a:cxn>
                <a:cxn ang="0">
                  <a:pos x="connsiteX8680" y="connsiteY8680"/>
                </a:cxn>
                <a:cxn ang="0">
                  <a:pos x="connsiteX8681" y="connsiteY8681"/>
                </a:cxn>
                <a:cxn ang="0">
                  <a:pos x="connsiteX8682" y="connsiteY8682"/>
                </a:cxn>
                <a:cxn ang="0">
                  <a:pos x="connsiteX8683" y="connsiteY8683"/>
                </a:cxn>
                <a:cxn ang="0">
                  <a:pos x="connsiteX8684" y="connsiteY8684"/>
                </a:cxn>
                <a:cxn ang="0">
                  <a:pos x="connsiteX8685" y="connsiteY8685"/>
                </a:cxn>
                <a:cxn ang="0">
                  <a:pos x="connsiteX8686" y="connsiteY8686"/>
                </a:cxn>
                <a:cxn ang="0">
                  <a:pos x="connsiteX8687" y="connsiteY8687"/>
                </a:cxn>
                <a:cxn ang="0">
                  <a:pos x="connsiteX8688" y="connsiteY8688"/>
                </a:cxn>
                <a:cxn ang="0">
                  <a:pos x="connsiteX8689" y="connsiteY8689"/>
                </a:cxn>
                <a:cxn ang="0">
                  <a:pos x="connsiteX8690" y="connsiteY8690"/>
                </a:cxn>
                <a:cxn ang="0">
                  <a:pos x="connsiteX8691" y="connsiteY8691"/>
                </a:cxn>
                <a:cxn ang="0">
                  <a:pos x="connsiteX8692" y="connsiteY8692"/>
                </a:cxn>
                <a:cxn ang="0">
                  <a:pos x="connsiteX8693" y="connsiteY8693"/>
                </a:cxn>
                <a:cxn ang="0">
                  <a:pos x="connsiteX8694" y="connsiteY8694"/>
                </a:cxn>
                <a:cxn ang="0">
                  <a:pos x="connsiteX8695" y="connsiteY8695"/>
                </a:cxn>
                <a:cxn ang="0">
                  <a:pos x="connsiteX8696" y="connsiteY8696"/>
                </a:cxn>
                <a:cxn ang="0">
                  <a:pos x="connsiteX8697" y="connsiteY8697"/>
                </a:cxn>
                <a:cxn ang="0">
                  <a:pos x="connsiteX8698" y="connsiteY8698"/>
                </a:cxn>
                <a:cxn ang="0">
                  <a:pos x="connsiteX8699" y="connsiteY8699"/>
                </a:cxn>
                <a:cxn ang="0">
                  <a:pos x="connsiteX8700" y="connsiteY8700"/>
                </a:cxn>
                <a:cxn ang="0">
                  <a:pos x="connsiteX8701" y="connsiteY8701"/>
                </a:cxn>
                <a:cxn ang="0">
                  <a:pos x="connsiteX8702" y="connsiteY8702"/>
                </a:cxn>
                <a:cxn ang="0">
                  <a:pos x="connsiteX8703" y="connsiteY8703"/>
                </a:cxn>
                <a:cxn ang="0">
                  <a:pos x="connsiteX8704" y="connsiteY8704"/>
                </a:cxn>
                <a:cxn ang="0">
                  <a:pos x="connsiteX8705" y="connsiteY8705"/>
                </a:cxn>
                <a:cxn ang="0">
                  <a:pos x="connsiteX8706" y="connsiteY8706"/>
                </a:cxn>
                <a:cxn ang="0">
                  <a:pos x="connsiteX8707" y="connsiteY8707"/>
                </a:cxn>
                <a:cxn ang="0">
                  <a:pos x="connsiteX8708" y="connsiteY8708"/>
                </a:cxn>
                <a:cxn ang="0">
                  <a:pos x="connsiteX8709" y="connsiteY8709"/>
                </a:cxn>
                <a:cxn ang="0">
                  <a:pos x="connsiteX8710" y="connsiteY8710"/>
                </a:cxn>
                <a:cxn ang="0">
                  <a:pos x="connsiteX8711" y="connsiteY8711"/>
                </a:cxn>
                <a:cxn ang="0">
                  <a:pos x="connsiteX8712" y="connsiteY8712"/>
                </a:cxn>
                <a:cxn ang="0">
                  <a:pos x="connsiteX8713" y="connsiteY8713"/>
                </a:cxn>
                <a:cxn ang="0">
                  <a:pos x="connsiteX8714" y="connsiteY8714"/>
                </a:cxn>
                <a:cxn ang="0">
                  <a:pos x="connsiteX8715" y="connsiteY8715"/>
                </a:cxn>
                <a:cxn ang="0">
                  <a:pos x="connsiteX8716" y="connsiteY8716"/>
                </a:cxn>
                <a:cxn ang="0">
                  <a:pos x="connsiteX8717" y="connsiteY8717"/>
                </a:cxn>
                <a:cxn ang="0">
                  <a:pos x="connsiteX8718" y="connsiteY8718"/>
                </a:cxn>
                <a:cxn ang="0">
                  <a:pos x="connsiteX8719" y="connsiteY8719"/>
                </a:cxn>
                <a:cxn ang="0">
                  <a:pos x="connsiteX8720" y="connsiteY8720"/>
                </a:cxn>
                <a:cxn ang="0">
                  <a:pos x="connsiteX8721" y="connsiteY8721"/>
                </a:cxn>
                <a:cxn ang="0">
                  <a:pos x="connsiteX8722" y="connsiteY8722"/>
                </a:cxn>
                <a:cxn ang="0">
                  <a:pos x="connsiteX8723" y="connsiteY8723"/>
                </a:cxn>
                <a:cxn ang="0">
                  <a:pos x="connsiteX8724" y="connsiteY8724"/>
                </a:cxn>
                <a:cxn ang="0">
                  <a:pos x="connsiteX8725" y="connsiteY8725"/>
                </a:cxn>
                <a:cxn ang="0">
                  <a:pos x="connsiteX8726" y="connsiteY8726"/>
                </a:cxn>
                <a:cxn ang="0">
                  <a:pos x="connsiteX8727" y="connsiteY8727"/>
                </a:cxn>
                <a:cxn ang="0">
                  <a:pos x="connsiteX8728" y="connsiteY8728"/>
                </a:cxn>
                <a:cxn ang="0">
                  <a:pos x="connsiteX8729" y="connsiteY8729"/>
                </a:cxn>
                <a:cxn ang="0">
                  <a:pos x="connsiteX8730" y="connsiteY8730"/>
                </a:cxn>
                <a:cxn ang="0">
                  <a:pos x="connsiteX8731" y="connsiteY8731"/>
                </a:cxn>
                <a:cxn ang="0">
                  <a:pos x="connsiteX8732" y="connsiteY8732"/>
                </a:cxn>
                <a:cxn ang="0">
                  <a:pos x="connsiteX8733" y="connsiteY8733"/>
                </a:cxn>
                <a:cxn ang="0">
                  <a:pos x="connsiteX8734" y="connsiteY8734"/>
                </a:cxn>
                <a:cxn ang="0">
                  <a:pos x="connsiteX8735" y="connsiteY8735"/>
                </a:cxn>
                <a:cxn ang="0">
                  <a:pos x="connsiteX8736" y="connsiteY8736"/>
                </a:cxn>
                <a:cxn ang="0">
                  <a:pos x="connsiteX8737" y="connsiteY8737"/>
                </a:cxn>
                <a:cxn ang="0">
                  <a:pos x="connsiteX8738" y="connsiteY8738"/>
                </a:cxn>
                <a:cxn ang="0">
                  <a:pos x="connsiteX8739" y="connsiteY8739"/>
                </a:cxn>
                <a:cxn ang="0">
                  <a:pos x="connsiteX8740" y="connsiteY8740"/>
                </a:cxn>
                <a:cxn ang="0">
                  <a:pos x="connsiteX8741" y="connsiteY8741"/>
                </a:cxn>
                <a:cxn ang="0">
                  <a:pos x="connsiteX8742" y="connsiteY8742"/>
                </a:cxn>
                <a:cxn ang="0">
                  <a:pos x="connsiteX8743" y="connsiteY8743"/>
                </a:cxn>
                <a:cxn ang="0">
                  <a:pos x="connsiteX8744" y="connsiteY8744"/>
                </a:cxn>
                <a:cxn ang="0">
                  <a:pos x="connsiteX8745" y="connsiteY8745"/>
                </a:cxn>
                <a:cxn ang="0">
                  <a:pos x="connsiteX8746" y="connsiteY8746"/>
                </a:cxn>
                <a:cxn ang="0">
                  <a:pos x="connsiteX8747" y="connsiteY8747"/>
                </a:cxn>
                <a:cxn ang="0">
                  <a:pos x="connsiteX8748" y="connsiteY8748"/>
                </a:cxn>
                <a:cxn ang="0">
                  <a:pos x="connsiteX8749" y="connsiteY8749"/>
                </a:cxn>
                <a:cxn ang="0">
                  <a:pos x="connsiteX8750" y="connsiteY8750"/>
                </a:cxn>
                <a:cxn ang="0">
                  <a:pos x="connsiteX8751" y="connsiteY8751"/>
                </a:cxn>
                <a:cxn ang="0">
                  <a:pos x="connsiteX8752" y="connsiteY8752"/>
                </a:cxn>
                <a:cxn ang="0">
                  <a:pos x="connsiteX8753" y="connsiteY8753"/>
                </a:cxn>
                <a:cxn ang="0">
                  <a:pos x="connsiteX8754" y="connsiteY8754"/>
                </a:cxn>
                <a:cxn ang="0">
                  <a:pos x="connsiteX8755" y="connsiteY8755"/>
                </a:cxn>
                <a:cxn ang="0">
                  <a:pos x="connsiteX8756" y="connsiteY8756"/>
                </a:cxn>
                <a:cxn ang="0">
                  <a:pos x="connsiteX8757" y="connsiteY8757"/>
                </a:cxn>
                <a:cxn ang="0">
                  <a:pos x="connsiteX8758" y="connsiteY8758"/>
                </a:cxn>
                <a:cxn ang="0">
                  <a:pos x="connsiteX8759" y="connsiteY8759"/>
                </a:cxn>
                <a:cxn ang="0">
                  <a:pos x="connsiteX8760" y="connsiteY8760"/>
                </a:cxn>
                <a:cxn ang="0">
                  <a:pos x="connsiteX8761" y="connsiteY8761"/>
                </a:cxn>
                <a:cxn ang="0">
                  <a:pos x="connsiteX8762" y="connsiteY8762"/>
                </a:cxn>
                <a:cxn ang="0">
                  <a:pos x="connsiteX8763" y="connsiteY8763"/>
                </a:cxn>
                <a:cxn ang="0">
                  <a:pos x="connsiteX8764" y="connsiteY8764"/>
                </a:cxn>
                <a:cxn ang="0">
                  <a:pos x="connsiteX8765" y="connsiteY8765"/>
                </a:cxn>
                <a:cxn ang="0">
                  <a:pos x="connsiteX8766" y="connsiteY8766"/>
                </a:cxn>
                <a:cxn ang="0">
                  <a:pos x="connsiteX8767" y="connsiteY8767"/>
                </a:cxn>
                <a:cxn ang="0">
                  <a:pos x="connsiteX8768" y="connsiteY8768"/>
                </a:cxn>
                <a:cxn ang="0">
                  <a:pos x="connsiteX8769" y="connsiteY8769"/>
                </a:cxn>
                <a:cxn ang="0">
                  <a:pos x="connsiteX8770" y="connsiteY8770"/>
                </a:cxn>
                <a:cxn ang="0">
                  <a:pos x="connsiteX8771" y="connsiteY8771"/>
                </a:cxn>
                <a:cxn ang="0">
                  <a:pos x="connsiteX8772" y="connsiteY8772"/>
                </a:cxn>
                <a:cxn ang="0">
                  <a:pos x="connsiteX8773" y="connsiteY8773"/>
                </a:cxn>
                <a:cxn ang="0">
                  <a:pos x="connsiteX8774" y="connsiteY8774"/>
                </a:cxn>
                <a:cxn ang="0">
                  <a:pos x="connsiteX8775" y="connsiteY8775"/>
                </a:cxn>
                <a:cxn ang="0">
                  <a:pos x="connsiteX8776" y="connsiteY8776"/>
                </a:cxn>
                <a:cxn ang="0">
                  <a:pos x="connsiteX8777" y="connsiteY8777"/>
                </a:cxn>
                <a:cxn ang="0">
                  <a:pos x="connsiteX8778" y="connsiteY8778"/>
                </a:cxn>
                <a:cxn ang="0">
                  <a:pos x="connsiteX8779" y="connsiteY8779"/>
                </a:cxn>
                <a:cxn ang="0">
                  <a:pos x="connsiteX8780" y="connsiteY8780"/>
                </a:cxn>
                <a:cxn ang="0">
                  <a:pos x="connsiteX8781" y="connsiteY8781"/>
                </a:cxn>
                <a:cxn ang="0">
                  <a:pos x="connsiteX8782" y="connsiteY8782"/>
                </a:cxn>
                <a:cxn ang="0">
                  <a:pos x="connsiteX8783" y="connsiteY8783"/>
                </a:cxn>
                <a:cxn ang="0">
                  <a:pos x="connsiteX8784" y="connsiteY8784"/>
                </a:cxn>
                <a:cxn ang="0">
                  <a:pos x="connsiteX8785" y="connsiteY8785"/>
                </a:cxn>
                <a:cxn ang="0">
                  <a:pos x="connsiteX8786" y="connsiteY8786"/>
                </a:cxn>
                <a:cxn ang="0">
                  <a:pos x="connsiteX8787" y="connsiteY8787"/>
                </a:cxn>
                <a:cxn ang="0">
                  <a:pos x="connsiteX8788" y="connsiteY8788"/>
                </a:cxn>
                <a:cxn ang="0">
                  <a:pos x="connsiteX8789" y="connsiteY8789"/>
                </a:cxn>
                <a:cxn ang="0">
                  <a:pos x="connsiteX8790" y="connsiteY8790"/>
                </a:cxn>
                <a:cxn ang="0">
                  <a:pos x="connsiteX8791" y="connsiteY8791"/>
                </a:cxn>
                <a:cxn ang="0">
                  <a:pos x="connsiteX8792" y="connsiteY8792"/>
                </a:cxn>
                <a:cxn ang="0">
                  <a:pos x="connsiteX8793" y="connsiteY8793"/>
                </a:cxn>
                <a:cxn ang="0">
                  <a:pos x="connsiteX8794" y="connsiteY8794"/>
                </a:cxn>
                <a:cxn ang="0">
                  <a:pos x="connsiteX8795" y="connsiteY8795"/>
                </a:cxn>
                <a:cxn ang="0">
                  <a:pos x="connsiteX8796" y="connsiteY8796"/>
                </a:cxn>
                <a:cxn ang="0">
                  <a:pos x="connsiteX8797" y="connsiteY8797"/>
                </a:cxn>
                <a:cxn ang="0">
                  <a:pos x="connsiteX8798" y="connsiteY8798"/>
                </a:cxn>
                <a:cxn ang="0">
                  <a:pos x="connsiteX8799" y="connsiteY8799"/>
                </a:cxn>
                <a:cxn ang="0">
                  <a:pos x="connsiteX8800" y="connsiteY8800"/>
                </a:cxn>
                <a:cxn ang="0">
                  <a:pos x="connsiteX8801" y="connsiteY8801"/>
                </a:cxn>
                <a:cxn ang="0">
                  <a:pos x="connsiteX8802" y="connsiteY8802"/>
                </a:cxn>
                <a:cxn ang="0">
                  <a:pos x="connsiteX8803" y="connsiteY8803"/>
                </a:cxn>
                <a:cxn ang="0">
                  <a:pos x="connsiteX8804" y="connsiteY8804"/>
                </a:cxn>
                <a:cxn ang="0">
                  <a:pos x="connsiteX8805" y="connsiteY8805"/>
                </a:cxn>
                <a:cxn ang="0">
                  <a:pos x="connsiteX8806" y="connsiteY8806"/>
                </a:cxn>
                <a:cxn ang="0">
                  <a:pos x="connsiteX8807" y="connsiteY8807"/>
                </a:cxn>
                <a:cxn ang="0">
                  <a:pos x="connsiteX8808" y="connsiteY8808"/>
                </a:cxn>
                <a:cxn ang="0">
                  <a:pos x="connsiteX8809" y="connsiteY8809"/>
                </a:cxn>
                <a:cxn ang="0">
                  <a:pos x="connsiteX8810" y="connsiteY8810"/>
                </a:cxn>
                <a:cxn ang="0">
                  <a:pos x="connsiteX8811" y="connsiteY8811"/>
                </a:cxn>
                <a:cxn ang="0">
                  <a:pos x="connsiteX8812" y="connsiteY8812"/>
                </a:cxn>
                <a:cxn ang="0">
                  <a:pos x="connsiteX8813" y="connsiteY8813"/>
                </a:cxn>
                <a:cxn ang="0">
                  <a:pos x="connsiteX8814" y="connsiteY8814"/>
                </a:cxn>
                <a:cxn ang="0">
                  <a:pos x="connsiteX8815" y="connsiteY8815"/>
                </a:cxn>
                <a:cxn ang="0">
                  <a:pos x="connsiteX8816" y="connsiteY8816"/>
                </a:cxn>
                <a:cxn ang="0">
                  <a:pos x="connsiteX8817" y="connsiteY8817"/>
                </a:cxn>
                <a:cxn ang="0">
                  <a:pos x="connsiteX8818" y="connsiteY8818"/>
                </a:cxn>
                <a:cxn ang="0">
                  <a:pos x="connsiteX8819" y="connsiteY8819"/>
                </a:cxn>
                <a:cxn ang="0">
                  <a:pos x="connsiteX8820" y="connsiteY8820"/>
                </a:cxn>
                <a:cxn ang="0">
                  <a:pos x="connsiteX8821" y="connsiteY8821"/>
                </a:cxn>
                <a:cxn ang="0">
                  <a:pos x="connsiteX8822" y="connsiteY8822"/>
                </a:cxn>
                <a:cxn ang="0">
                  <a:pos x="connsiteX8823" y="connsiteY8823"/>
                </a:cxn>
                <a:cxn ang="0">
                  <a:pos x="connsiteX8824" y="connsiteY8824"/>
                </a:cxn>
                <a:cxn ang="0">
                  <a:pos x="connsiteX8825" y="connsiteY8825"/>
                </a:cxn>
                <a:cxn ang="0">
                  <a:pos x="connsiteX8826" y="connsiteY8826"/>
                </a:cxn>
                <a:cxn ang="0">
                  <a:pos x="connsiteX8827" y="connsiteY8827"/>
                </a:cxn>
                <a:cxn ang="0">
                  <a:pos x="connsiteX8828" y="connsiteY8828"/>
                </a:cxn>
                <a:cxn ang="0">
                  <a:pos x="connsiteX8829" y="connsiteY8829"/>
                </a:cxn>
                <a:cxn ang="0">
                  <a:pos x="connsiteX8830" y="connsiteY8830"/>
                </a:cxn>
                <a:cxn ang="0">
                  <a:pos x="connsiteX8831" y="connsiteY8831"/>
                </a:cxn>
                <a:cxn ang="0">
                  <a:pos x="connsiteX8832" y="connsiteY8832"/>
                </a:cxn>
                <a:cxn ang="0">
                  <a:pos x="connsiteX8833" y="connsiteY8833"/>
                </a:cxn>
                <a:cxn ang="0">
                  <a:pos x="connsiteX8834" y="connsiteY8834"/>
                </a:cxn>
                <a:cxn ang="0">
                  <a:pos x="connsiteX8835" y="connsiteY8835"/>
                </a:cxn>
                <a:cxn ang="0">
                  <a:pos x="connsiteX8836" y="connsiteY8836"/>
                </a:cxn>
                <a:cxn ang="0">
                  <a:pos x="connsiteX8837" y="connsiteY8837"/>
                </a:cxn>
                <a:cxn ang="0">
                  <a:pos x="connsiteX8838" y="connsiteY8838"/>
                </a:cxn>
                <a:cxn ang="0">
                  <a:pos x="connsiteX8839" y="connsiteY8839"/>
                </a:cxn>
                <a:cxn ang="0">
                  <a:pos x="connsiteX8840" y="connsiteY8840"/>
                </a:cxn>
                <a:cxn ang="0">
                  <a:pos x="connsiteX8841" y="connsiteY8841"/>
                </a:cxn>
                <a:cxn ang="0">
                  <a:pos x="connsiteX8842" y="connsiteY8842"/>
                </a:cxn>
                <a:cxn ang="0">
                  <a:pos x="connsiteX8843" y="connsiteY8843"/>
                </a:cxn>
                <a:cxn ang="0">
                  <a:pos x="connsiteX8844" y="connsiteY8844"/>
                </a:cxn>
                <a:cxn ang="0">
                  <a:pos x="connsiteX8845" y="connsiteY8845"/>
                </a:cxn>
                <a:cxn ang="0">
                  <a:pos x="connsiteX8846" y="connsiteY8846"/>
                </a:cxn>
                <a:cxn ang="0">
                  <a:pos x="connsiteX8847" y="connsiteY8847"/>
                </a:cxn>
                <a:cxn ang="0">
                  <a:pos x="connsiteX8848" y="connsiteY8848"/>
                </a:cxn>
                <a:cxn ang="0">
                  <a:pos x="connsiteX8849" y="connsiteY8849"/>
                </a:cxn>
                <a:cxn ang="0">
                  <a:pos x="connsiteX8850" y="connsiteY8850"/>
                </a:cxn>
                <a:cxn ang="0">
                  <a:pos x="connsiteX8851" y="connsiteY8851"/>
                </a:cxn>
                <a:cxn ang="0">
                  <a:pos x="connsiteX8852" y="connsiteY8852"/>
                </a:cxn>
                <a:cxn ang="0">
                  <a:pos x="connsiteX8853" y="connsiteY8853"/>
                </a:cxn>
                <a:cxn ang="0">
                  <a:pos x="connsiteX8854" y="connsiteY8854"/>
                </a:cxn>
                <a:cxn ang="0">
                  <a:pos x="connsiteX8855" y="connsiteY8855"/>
                </a:cxn>
                <a:cxn ang="0">
                  <a:pos x="connsiteX8856" y="connsiteY8856"/>
                </a:cxn>
                <a:cxn ang="0">
                  <a:pos x="connsiteX8857" y="connsiteY8857"/>
                </a:cxn>
                <a:cxn ang="0">
                  <a:pos x="connsiteX8858" y="connsiteY8858"/>
                </a:cxn>
                <a:cxn ang="0">
                  <a:pos x="connsiteX8859" y="connsiteY8859"/>
                </a:cxn>
                <a:cxn ang="0">
                  <a:pos x="connsiteX8860" y="connsiteY8860"/>
                </a:cxn>
                <a:cxn ang="0">
                  <a:pos x="connsiteX8861" y="connsiteY8861"/>
                </a:cxn>
                <a:cxn ang="0">
                  <a:pos x="connsiteX8862" y="connsiteY8862"/>
                </a:cxn>
                <a:cxn ang="0">
                  <a:pos x="connsiteX8863" y="connsiteY8863"/>
                </a:cxn>
                <a:cxn ang="0">
                  <a:pos x="connsiteX8864" y="connsiteY8864"/>
                </a:cxn>
                <a:cxn ang="0">
                  <a:pos x="connsiteX8865" y="connsiteY8865"/>
                </a:cxn>
                <a:cxn ang="0">
                  <a:pos x="connsiteX8866" y="connsiteY8866"/>
                </a:cxn>
                <a:cxn ang="0">
                  <a:pos x="connsiteX8867" y="connsiteY8867"/>
                </a:cxn>
                <a:cxn ang="0">
                  <a:pos x="connsiteX8868" y="connsiteY8868"/>
                </a:cxn>
                <a:cxn ang="0">
                  <a:pos x="connsiteX8869" y="connsiteY8869"/>
                </a:cxn>
                <a:cxn ang="0">
                  <a:pos x="connsiteX8870" y="connsiteY8870"/>
                </a:cxn>
                <a:cxn ang="0">
                  <a:pos x="connsiteX8871" y="connsiteY8871"/>
                </a:cxn>
                <a:cxn ang="0">
                  <a:pos x="connsiteX8872" y="connsiteY8872"/>
                </a:cxn>
                <a:cxn ang="0">
                  <a:pos x="connsiteX8873" y="connsiteY8873"/>
                </a:cxn>
                <a:cxn ang="0">
                  <a:pos x="connsiteX8874" y="connsiteY8874"/>
                </a:cxn>
                <a:cxn ang="0">
                  <a:pos x="connsiteX8875" y="connsiteY8875"/>
                </a:cxn>
                <a:cxn ang="0">
                  <a:pos x="connsiteX8876" y="connsiteY8876"/>
                </a:cxn>
                <a:cxn ang="0">
                  <a:pos x="connsiteX8877" y="connsiteY8877"/>
                </a:cxn>
                <a:cxn ang="0">
                  <a:pos x="connsiteX8878" y="connsiteY8878"/>
                </a:cxn>
                <a:cxn ang="0">
                  <a:pos x="connsiteX8879" y="connsiteY8879"/>
                </a:cxn>
                <a:cxn ang="0">
                  <a:pos x="connsiteX8880" y="connsiteY8880"/>
                </a:cxn>
                <a:cxn ang="0">
                  <a:pos x="connsiteX8881" y="connsiteY8881"/>
                </a:cxn>
                <a:cxn ang="0">
                  <a:pos x="connsiteX8882" y="connsiteY8882"/>
                </a:cxn>
                <a:cxn ang="0">
                  <a:pos x="connsiteX8883" y="connsiteY8883"/>
                </a:cxn>
                <a:cxn ang="0">
                  <a:pos x="connsiteX8884" y="connsiteY8884"/>
                </a:cxn>
                <a:cxn ang="0">
                  <a:pos x="connsiteX8885" y="connsiteY8885"/>
                </a:cxn>
                <a:cxn ang="0">
                  <a:pos x="connsiteX8886" y="connsiteY8886"/>
                </a:cxn>
                <a:cxn ang="0">
                  <a:pos x="connsiteX8887" y="connsiteY8887"/>
                </a:cxn>
                <a:cxn ang="0">
                  <a:pos x="connsiteX8888" y="connsiteY8888"/>
                </a:cxn>
                <a:cxn ang="0">
                  <a:pos x="connsiteX8889" y="connsiteY8889"/>
                </a:cxn>
                <a:cxn ang="0">
                  <a:pos x="connsiteX8890" y="connsiteY8890"/>
                </a:cxn>
                <a:cxn ang="0">
                  <a:pos x="connsiteX8891" y="connsiteY8891"/>
                </a:cxn>
                <a:cxn ang="0">
                  <a:pos x="connsiteX8892" y="connsiteY8892"/>
                </a:cxn>
                <a:cxn ang="0">
                  <a:pos x="connsiteX8893" y="connsiteY8893"/>
                </a:cxn>
                <a:cxn ang="0">
                  <a:pos x="connsiteX8894" y="connsiteY8894"/>
                </a:cxn>
                <a:cxn ang="0">
                  <a:pos x="connsiteX8895" y="connsiteY8895"/>
                </a:cxn>
                <a:cxn ang="0">
                  <a:pos x="connsiteX8896" y="connsiteY8896"/>
                </a:cxn>
                <a:cxn ang="0">
                  <a:pos x="connsiteX8897" y="connsiteY8897"/>
                </a:cxn>
                <a:cxn ang="0">
                  <a:pos x="connsiteX8898" y="connsiteY8898"/>
                </a:cxn>
                <a:cxn ang="0">
                  <a:pos x="connsiteX8899" y="connsiteY8899"/>
                </a:cxn>
                <a:cxn ang="0">
                  <a:pos x="connsiteX8900" y="connsiteY8900"/>
                </a:cxn>
                <a:cxn ang="0">
                  <a:pos x="connsiteX8901" y="connsiteY8901"/>
                </a:cxn>
                <a:cxn ang="0">
                  <a:pos x="connsiteX8902" y="connsiteY8902"/>
                </a:cxn>
                <a:cxn ang="0">
                  <a:pos x="connsiteX8903" y="connsiteY8903"/>
                </a:cxn>
                <a:cxn ang="0">
                  <a:pos x="connsiteX8904" y="connsiteY8904"/>
                </a:cxn>
                <a:cxn ang="0">
                  <a:pos x="connsiteX8905" y="connsiteY8905"/>
                </a:cxn>
                <a:cxn ang="0">
                  <a:pos x="connsiteX8906" y="connsiteY8906"/>
                </a:cxn>
                <a:cxn ang="0">
                  <a:pos x="connsiteX8907" y="connsiteY8907"/>
                </a:cxn>
                <a:cxn ang="0">
                  <a:pos x="connsiteX8908" y="connsiteY8908"/>
                </a:cxn>
                <a:cxn ang="0">
                  <a:pos x="connsiteX8909" y="connsiteY8909"/>
                </a:cxn>
                <a:cxn ang="0">
                  <a:pos x="connsiteX8910" y="connsiteY8910"/>
                </a:cxn>
                <a:cxn ang="0">
                  <a:pos x="connsiteX8911" y="connsiteY8911"/>
                </a:cxn>
                <a:cxn ang="0">
                  <a:pos x="connsiteX8912" y="connsiteY8912"/>
                </a:cxn>
                <a:cxn ang="0">
                  <a:pos x="connsiteX8913" y="connsiteY8913"/>
                </a:cxn>
                <a:cxn ang="0">
                  <a:pos x="connsiteX8914" y="connsiteY8914"/>
                </a:cxn>
                <a:cxn ang="0">
                  <a:pos x="connsiteX8915" y="connsiteY8915"/>
                </a:cxn>
                <a:cxn ang="0">
                  <a:pos x="connsiteX8916" y="connsiteY8916"/>
                </a:cxn>
                <a:cxn ang="0">
                  <a:pos x="connsiteX8917" y="connsiteY8917"/>
                </a:cxn>
                <a:cxn ang="0">
                  <a:pos x="connsiteX8918" y="connsiteY8918"/>
                </a:cxn>
                <a:cxn ang="0">
                  <a:pos x="connsiteX8919" y="connsiteY8919"/>
                </a:cxn>
                <a:cxn ang="0">
                  <a:pos x="connsiteX8920" y="connsiteY8920"/>
                </a:cxn>
                <a:cxn ang="0">
                  <a:pos x="connsiteX8921" y="connsiteY8921"/>
                </a:cxn>
                <a:cxn ang="0">
                  <a:pos x="connsiteX8922" y="connsiteY8922"/>
                </a:cxn>
                <a:cxn ang="0">
                  <a:pos x="connsiteX8923" y="connsiteY8923"/>
                </a:cxn>
                <a:cxn ang="0">
                  <a:pos x="connsiteX8924" y="connsiteY8924"/>
                </a:cxn>
                <a:cxn ang="0">
                  <a:pos x="connsiteX8925" y="connsiteY8925"/>
                </a:cxn>
                <a:cxn ang="0">
                  <a:pos x="connsiteX8926" y="connsiteY8926"/>
                </a:cxn>
                <a:cxn ang="0">
                  <a:pos x="connsiteX8927" y="connsiteY8927"/>
                </a:cxn>
                <a:cxn ang="0">
                  <a:pos x="connsiteX8928" y="connsiteY8928"/>
                </a:cxn>
                <a:cxn ang="0">
                  <a:pos x="connsiteX8929" y="connsiteY8929"/>
                </a:cxn>
                <a:cxn ang="0">
                  <a:pos x="connsiteX8930" y="connsiteY8930"/>
                </a:cxn>
                <a:cxn ang="0">
                  <a:pos x="connsiteX8931" y="connsiteY8931"/>
                </a:cxn>
                <a:cxn ang="0">
                  <a:pos x="connsiteX8932" y="connsiteY8932"/>
                </a:cxn>
                <a:cxn ang="0">
                  <a:pos x="connsiteX8933" y="connsiteY8933"/>
                </a:cxn>
                <a:cxn ang="0">
                  <a:pos x="connsiteX8934" y="connsiteY8934"/>
                </a:cxn>
                <a:cxn ang="0">
                  <a:pos x="connsiteX8935" y="connsiteY8935"/>
                </a:cxn>
                <a:cxn ang="0">
                  <a:pos x="connsiteX8936" y="connsiteY8936"/>
                </a:cxn>
                <a:cxn ang="0">
                  <a:pos x="connsiteX8937" y="connsiteY8937"/>
                </a:cxn>
                <a:cxn ang="0">
                  <a:pos x="connsiteX8938" y="connsiteY8938"/>
                </a:cxn>
                <a:cxn ang="0">
                  <a:pos x="connsiteX8939" y="connsiteY8939"/>
                </a:cxn>
                <a:cxn ang="0">
                  <a:pos x="connsiteX8940" y="connsiteY8940"/>
                </a:cxn>
                <a:cxn ang="0">
                  <a:pos x="connsiteX8941" y="connsiteY8941"/>
                </a:cxn>
                <a:cxn ang="0">
                  <a:pos x="connsiteX8942" y="connsiteY8942"/>
                </a:cxn>
                <a:cxn ang="0">
                  <a:pos x="connsiteX8943" y="connsiteY8943"/>
                </a:cxn>
                <a:cxn ang="0">
                  <a:pos x="connsiteX8944" y="connsiteY8944"/>
                </a:cxn>
                <a:cxn ang="0">
                  <a:pos x="connsiteX8945" y="connsiteY8945"/>
                </a:cxn>
                <a:cxn ang="0">
                  <a:pos x="connsiteX8946" y="connsiteY8946"/>
                </a:cxn>
                <a:cxn ang="0">
                  <a:pos x="connsiteX8947" y="connsiteY8947"/>
                </a:cxn>
                <a:cxn ang="0">
                  <a:pos x="connsiteX8948" y="connsiteY8948"/>
                </a:cxn>
                <a:cxn ang="0">
                  <a:pos x="connsiteX8949" y="connsiteY8949"/>
                </a:cxn>
                <a:cxn ang="0">
                  <a:pos x="connsiteX8950" y="connsiteY8950"/>
                </a:cxn>
                <a:cxn ang="0">
                  <a:pos x="connsiteX8951" y="connsiteY8951"/>
                </a:cxn>
                <a:cxn ang="0">
                  <a:pos x="connsiteX8952" y="connsiteY8952"/>
                </a:cxn>
                <a:cxn ang="0">
                  <a:pos x="connsiteX8953" y="connsiteY8953"/>
                </a:cxn>
                <a:cxn ang="0">
                  <a:pos x="connsiteX8954" y="connsiteY8954"/>
                </a:cxn>
                <a:cxn ang="0">
                  <a:pos x="connsiteX8955" y="connsiteY8955"/>
                </a:cxn>
                <a:cxn ang="0">
                  <a:pos x="connsiteX8956" y="connsiteY8956"/>
                </a:cxn>
                <a:cxn ang="0">
                  <a:pos x="connsiteX8957" y="connsiteY8957"/>
                </a:cxn>
                <a:cxn ang="0">
                  <a:pos x="connsiteX8958" y="connsiteY8958"/>
                </a:cxn>
                <a:cxn ang="0">
                  <a:pos x="connsiteX8959" y="connsiteY8959"/>
                </a:cxn>
                <a:cxn ang="0">
                  <a:pos x="connsiteX8960" y="connsiteY8960"/>
                </a:cxn>
                <a:cxn ang="0">
                  <a:pos x="connsiteX8961" y="connsiteY8961"/>
                </a:cxn>
                <a:cxn ang="0">
                  <a:pos x="connsiteX8962" y="connsiteY8962"/>
                </a:cxn>
                <a:cxn ang="0">
                  <a:pos x="connsiteX8963" y="connsiteY8963"/>
                </a:cxn>
                <a:cxn ang="0">
                  <a:pos x="connsiteX8964" y="connsiteY8964"/>
                </a:cxn>
                <a:cxn ang="0">
                  <a:pos x="connsiteX8965" y="connsiteY8965"/>
                </a:cxn>
                <a:cxn ang="0">
                  <a:pos x="connsiteX8966" y="connsiteY8966"/>
                </a:cxn>
                <a:cxn ang="0">
                  <a:pos x="connsiteX8967" y="connsiteY8967"/>
                </a:cxn>
                <a:cxn ang="0">
                  <a:pos x="connsiteX8968" y="connsiteY8968"/>
                </a:cxn>
                <a:cxn ang="0">
                  <a:pos x="connsiteX8969" y="connsiteY8969"/>
                </a:cxn>
                <a:cxn ang="0">
                  <a:pos x="connsiteX8970" y="connsiteY8970"/>
                </a:cxn>
                <a:cxn ang="0">
                  <a:pos x="connsiteX8971" y="connsiteY8971"/>
                </a:cxn>
                <a:cxn ang="0">
                  <a:pos x="connsiteX8972" y="connsiteY8972"/>
                </a:cxn>
                <a:cxn ang="0">
                  <a:pos x="connsiteX8973" y="connsiteY8973"/>
                </a:cxn>
                <a:cxn ang="0">
                  <a:pos x="connsiteX8974" y="connsiteY8974"/>
                </a:cxn>
                <a:cxn ang="0">
                  <a:pos x="connsiteX8975" y="connsiteY8975"/>
                </a:cxn>
                <a:cxn ang="0">
                  <a:pos x="connsiteX8976" y="connsiteY8976"/>
                </a:cxn>
                <a:cxn ang="0">
                  <a:pos x="connsiteX8977" y="connsiteY8977"/>
                </a:cxn>
                <a:cxn ang="0">
                  <a:pos x="connsiteX8978" y="connsiteY8978"/>
                </a:cxn>
                <a:cxn ang="0">
                  <a:pos x="connsiteX8979" y="connsiteY8979"/>
                </a:cxn>
                <a:cxn ang="0">
                  <a:pos x="connsiteX8980" y="connsiteY8980"/>
                </a:cxn>
                <a:cxn ang="0">
                  <a:pos x="connsiteX8981" y="connsiteY8981"/>
                </a:cxn>
                <a:cxn ang="0">
                  <a:pos x="connsiteX8982" y="connsiteY8982"/>
                </a:cxn>
                <a:cxn ang="0">
                  <a:pos x="connsiteX8983" y="connsiteY8983"/>
                </a:cxn>
                <a:cxn ang="0">
                  <a:pos x="connsiteX8984" y="connsiteY8984"/>
                </a:cxn>
                <a:cxn ang="0">
                  <a:pos x="connsiteX8985" y="connsiteY8985"/>
                </a:cxn>
                <a:cxn ang="0">
                  <a:pos x="connsiteX8986" y="connsiteY8986"/>
                </a:cxn>
                <a:cxn ang="0">
                  <a:pos x="connsiteX8987" y="connsiteY8987"/>
                </a:cxn>
                <a:cxn ang="0">
                  <a:pos x="connsiteX8988" y="connsiteY8988"/>
                </a:cxn>
                <a:cxn ang="0">
                  <a:pos x="connsiteX8989" y="connsiteY8989"/>
                </a:cxn>
                <a:cxn ang="0">
                  <a:pos x="connsiteX8990" y="connsiteY8990"/>
                </a:cxn>
                <a:cxn ang="0">
                  <a:pos x="connsiteX8991" y="connsiteY8991"/>
                </a:cxn>
                <a:cxn ang="0">
                  <a:pos x="connsiteX8992" y="connsiteY8992"/>
                </a:cxn>
                <a:cxn ang="0">
                  <a:pos x="connsiteX8993" y="connsiteY8993"/>
                </a:cxn>
                <a:cxn ang="0">
                  <a:pos x="connsiteX8994" y="connsiteY8994"/>
                </a:cxn>
                <a:cxn ang="0">
                  <a:pos x="connsiteX8995" y="connsiteY8995"/>
                </a:cxn>
                <a:cxn ang="0">
                  <a:pos x="connsiteX8996" y="connsiteY8996"/>
                </a:cxn>
                <a:cxn ang="0">
                  <a:pos x="connsiteX8997" y="connsiteY8997"/>
                </a:cxn>
                <a:cxn ang="0">
                  <a:pos x="connsiteX8998" y="connsiteY8998"/>
                </a:cxn>
                <a:cxn ang="0">
                  <a:pos x="connsiteX8999" y="connsiteY8999"/>
                </a:cxn>
                <a:cxn ang="0">
                  <a:pos x="connsiteX9000" y="connsiteY9000"/>
                </a:cxn>
                <a:cxn ang="0">
                  <a:pos x="connsiteX9001" y="connsiteY9001"/>
                </a:cxn>
                <a:cxn ang="0">
                  <a:pos x="connsiteX9002" y="connsiteY9002"/>
                </a:cxn>
                <a:cxn ang="0">
                  <a:pos x="connsiteX9003" y="connsiteY9003"/>
                </a:cxn>
                <a:cxn ang="0">
                  <a:pos x="connsiteX9004" y="connsiteY9004"/>
                </a:cxn>
                <a:cxn ang="0">
                  <a:pos x="connsiteX9005" y="connsiteY9005"/>
                </a:cxn>
                <a:cxn ang="0">
                  <a:pos x="connsiteX9006" y="connsiteY9006"/>
                </a:cxn>
                <a:cxn ang="0">
                  <a:pos x="connsiteX9007" y="connsiteY9007"/>
                </a:cxn>
                <a:cxn ang="0">
                  <a:pos x="connsiteX9008" y="connsiteY9008"/>
                </a:cxn>
                <a:cxn ang="0">
                  <a:pos x="connsiteX9009" y="connsiteY9009"/>
                </a:cxn>
                <a:cxn ang="0">
                  <a:pos x="connsiteX9010" y="connsiteY9010"/>
                </a:cxn>
                <a:cxn ang="0">
                  <a:pos x="connsiteX9011" y="connsiteY9011"/>
                </a:cxn>
                <a:cxn ang="0">
                  <a:pos x="connsiteX9012" y="connsiteY9012"/>
                </a:cxn>
                <a:cxn ang="0">
                  <a:pos x="connsiteX9013" y="connsiteY9013"/>
                </a:cxn>
                <a:cxn ang="0">
                  <a:pos x="connsiteX9014" y="connsiteY9014"/>
                </a:cxn>
                <a:cxn ang="0">
                  <a:pos x="connsiteX9015" y="connsiteY9015"/>
                </a:cxn>
                <a:cxn ang="0">
                  <a:pos x="connsiteX9016" y="connsiteY9016"/>
                </a:cxn>
                <a:cxn ang="0">
                  <a:pos x="connsiteX9017" y="connsiteY9017"/>
                </a:cxn>
                <a:cxn ang="0">
                  <a:pos x="connsiteX9018" y="connsiteY9018"/>
                </a:cxn>
                <a:cxn ang="0">
                  <a:pos x="connsiteX9019" y="connsiteY9019"/>
                </a:cxn>
                <a:cxn ang="0">
                  <a:pos x="connsiteX9020" y="connsiteY9020"/>
                </a:cxn>
                <a:cxn ang="0">
                  <a:pos x="connsiteX9021" y="connsiteY9021"/>
                </a:cxn>
                <a:cxn ang="0">
                  <a:pos x="connsiteX9022" y="connsiteY9022"/>
                </a:cxn>
                <a:cxn ang="0">
                  <a:pos x="connsiteX9023" y="connsiteY9023"/>
                </a:cxn>
                <a:cxn ang="0">
                  <a:pos x="connsiteX9024" y="connsiteY9024"/>
                </a:cxn>
                <a:cxn ang="0">
                  <a:pos x="connsiteX9025" y="connsiteY9025"/>
                </a:cxn>
                <a:cxn ang="0">
                  <a:pos x="connsiteX9026" y="connsiteY9026"/>
                </a:cxn>
                <a:cxn ang="0">
                  <a:pos x="connsiteX9027" y="connsiteY9027"/>
                </a:cxn>
                <a:cxn ang="0">
                  <a:pos x="connsiteX9028" y="connsiteY9028"/>
                </a:cxn>
                <a:cxn ang="0">
                  <a:pos x="connsiteX9029" y="connsiteY9029"/>
                </a:cxn>
                <a:cxn ang="0">
                  <a:pos x="connsiteX9030" y="connsiteY9030"/>
                </a:cxn>
                <a:cxn ang="0">
                  <a:pos x="connsiteX9031" y="connsiteY9031"/>
                </a:cxn>
                <a:cxn ang="0">
                  <a:pos x="connsiteX9032" y="connsiteY9032"/>
                </a:cxn>
                <a:cxn ang="0">
                  <a:pos x="connsiteX9033" y="connsiteY9033"/>
                </a:cxn>
                <a:cxn ang="0">
                  <a:pos x="connsiteX9034" y="connsiteY9034"/>
                </a:cxn>
                <a:cxn ang="0">
                  <a:pos x="connsiteX9035" y="connsiteY9035"/>
                </a:cxn>
                <a:cxn ang="0">
                  <a:pos x="connsiteX9036" y="connsiteY9036"/>
                </a:cxn>
                <a:cxn ang="0">
                  <a:pos x="connsiteX9037" y="connsiteY9037"/>
                </a:cxn>
                <a:cxn ang="0">
                  <a:pos x="connsiteX9038" y="connsiteY9038"/>
                </a:cxn>
                <a:cxn ang="0">
                  <a:pos x="connsiteX9039" y="connsiteY9039"/>
                </a:cxn>
                <a:cxn ang="0">
                  <a:pos x="connsiteX9040" y="connsiteY9040"/>
                </a:cxn>
                <a:cxn ang="0">
                  <a:pos x="connsiteX9041" y="connsiteY9041"/>
                </a:cxn>
                <a:cxn ang="0">
                  <a:pos x="connsiteX9042" y="connsiteY9042"/>
                </a:cxn>
                <a:cxn ang="0">
                  <a:pos x="connsiteX9043" y="connsiteY9043"/>
                </a:cxn>
                <a:cxn ang="0">
                  <a:pos x="connsiteX9044" y="connsiteY9044"/>
                </a:cxn>
                <a:cxn ang="0">
                  <a:pos x="connsiteX9045" y="connsiteY9045"/>
                </a:cxn>
                <a:cxn ang="0">
                  <a:pos x="connsiteX9046" y="connsiteY9046"/>
                </a:cxn>
                <a:cxn ang="0">
                  <a:pos x="connsiteX9047" y="connsiteY9047"/>
                </a:cxn>
                <a:cxn ang="0">
                  <a:pos x="connsiteX9048" y="connsiteY9048"/>
                </a:cxn>
                <a:cxn ang="0">
                  <a:pos x="connsiteX9049" y="connsiteY9049"/>
                </a:cxn>
                <a:cxn ang="0">
                  <a:pos x="connsiteX9050" y="connsiteY9050"/>
                </a:cxn>
                <a:cxn ang="0">
                  <a:pos x="connsiteX9051" y="connsiteY9051"/>
                </a:cxn>
                <a:cxn ang="0">
                  <a:pos x="connsiteX9052" y="connsiteY9052"/>
                </a:cxn>
                <a:cxn ang="0">
                  <a:pos x="connsiteX9053" y="connsiteY9053"/>
                </a:cxn>
                <a:cxn ang="0">
                  <a:pos x="connsiteX9054" y="connsiteY9054"/>
                </a:cxn>
                <a:cxn ang="0">
                  <a:pos x="connsiteX9055" y="connsiteY9055"/>
                </a:cxn>
                <a:cxn ang="0">
                  <a:pos x="connsiteX9056" y="connsiteY9056"/>
                </a:cxn>
                <a:cxn ang="0">
                  <a:pos x="connsiteX9057" y="connsiteY9057"/>
                </a:cxn>
                <a:cxn ang="0">
                  <a:pos x="connsiteX9058" y="connsiteY9058"/>
                </a:cxn>
                <a:cxn ang="0">
                  <a:pos x="connsiteX9059" y="connsiteY9059"/>
                </a:cxn>
                <a:cxn ang="0">
                  <a:pos x="connsiteX9060" y="connsiteY9060"/>
                </a:cxn>
                <a:cxn ang="0">
                  <a:pos x="connsiteX9061" y="connsiteY9061"/>
                </a:cxn>
                <a:cxn ang="0">
                  <a:pos x="connsiteX9062" y="connsiteY9062"/>
                </a:cxn>
                <a:cxn ang="0">
                  <a:pos x="connsiteX9063" y="connsiteY9063"/>
                </a:cxn>
                <a:cxn ang="0">
                  <a:pos x="connsiteX9064" y="connsiteY9064"/>
                </a:cxn>
                <a:cxn ang="0">
                  <a:pos x="connsiteX9065" y="connsiteY9065"/>
                </a:cxn>
                <a:cxn ang="0">
                  <a:pos x="connsiteX9066" y="connsiteY9066"/>
                </a:cxn>
                <a:cxn ang="0">
                  <a:pos x="connsiteX9067" y="connsiteY9067"/>
                </a:cxn>
                <a:cxn ang="0">
                  <a:pos x="connsiteX9068" y="connsiteY9068"/>
                </a:cxn>
                <a:cxn ang="0">
                  <a:pos x="connsiteX9069" y="connsiteY9069"/>
                </a:cxn>
                <a:cxn ang="0">
                  <a:pos x="connsiteX9070" y="connsiteY9070"/>
                </a:cxn>
                <a:cxn ang="0">
                  <a:pos x="connsiteX9071" y="connsiteY9071"/>
                </a:cxn>
                <a:cxn ang="0">
                  <a:pos x="connsiteX9072" y="connsiteY9072"/>
                </a:cxn>
                <a:cxn ang="0">
                  <a:pos x="connsiteX9073" y="connsiteY9073"/>
                </a:cxn>
                <a:cxn ang="0">
                  <a:pos x="connsiteX9074" y="connsiteY9074"/>
                </a:cxn>
                <a:cxn ang="0">
                  <a:pos x="connsiteX9075" y="connsiteY9075"/>
                </a:cxn>
                <a:cxn ang="0">
                  <a:pos x="connsiteX9076" y="connsiteY9076"/>
                </a:cxn>
                <a:cxn ang="0">
                  <a:pos x="connsiteX9077" y="connsiteY9077"/>
                </a:cxn>
                <a:cxn ang="0">
                  <a:pos x="connsiteX9078" y="connsiteY9078"/>
                </a:cxn>
                <a:cxn ang="0">
                  <a:pos x="connsiteX9079" y="connsiteY9079"/>
                </a:cxn>
                <a:cxn ang="0">
                  <a:pos x="connsiteX9080" y="connsiteY9080"/>
                </a:cxn>
                <a:cxn ang="0">
                  <a:pos x="connsiteX9081" y="connsiteY9081"/>
                </a:cxn>
                <a:cxn ang="0">
                  <a:pos x="connsiteX9082" y="connsiteY9082"/>
                </a:cxn>
                <a:cxn ang="0">
                  <a:pos x="connsiteX9083" y="connsiteY9083"/>
                </a:cxn>
                <a:cxn ang="0">
                  <a:pos x="connsiteX9084" y="connsiteY9084"/>
                </a:cxn>
                <a:cxn ang="0">
                  <a:pos x="connsiteX9085" y="connsiteY9085"/>
                </a:cxn>
                <a:cxn ang="0">
                  <a:pos x="connsiteX9086" y="connsiteY9086"/>
                </a:cxn>
                <a:cxn ang="0">
                  <a:pos x="connsiteX9087" y="connsiteY9087"/>
                </a:cxn>
                <a:cxn ang="0">
                  <a:pos x="connsiteX9088" y="connsiteY9088"/>
                </a:cxn>
                <a:cxn ang="0">
                  <a:pos x="connsiteX9089" y="connsiteY9089"/>
                </a:cxn>
                <a:cxn ang="0">
                  <a:pos x="connsiteX9090" y="connsiteY9090"/>
                </a:cxn>
                <a:cxn ang="0">
                  <a:pos x="connsiteX9091" y="connsiteY9091"/>
                </a:cxn>
                <a:cxn ang="0">
                  <a:pos x="connsiteX9092" y="connsiteY9092"/>
                </a:cxn>
                <a:cxn ang="0">
                  <a:pos x="connsiteX9093" y="connsiteY9093"/>
                </a:cxn>
                <a:cxn ang="0">
                  <a:pos x="connsiteX9094" y="connsiteY9094"/>
                </a:cxn>
                <a:cxn ang="0">
                  <a:pos x="connsiteX9095" y="connsiteY9095"/>
                </a:cxn>
                <a:cxn ang="0">
                  <a:pos x="connsiteX9096" y="connsiteY9096"/>
                </a:cxn>
                <a:cxn ang="0">
                  <a:pos x="connsiteX9097" y="connsiteY9097"/>
                </a:cxn>
                <a:cxn ang="0">
                  <a:pos x="connsiteX9098" y="connsiteY9098"/>
                </a:cxn>
                <a:cxn ang="0">
                  <a:pos x="connsiteX9099" y="connsiteY9099"/>
                </a:cxn>
                <a:cxn ang="0">
                  <a:pos x="connsiteX9100" y="connsiteY9100"/>
                </a:cxn>
                <a:cxn ang="0">
                  <a:pos x="connsiteX9101" y="connsiteY9101"/>
                </a:cxn>
                <a:cxn ang="0">
                  <a:pos x="connsiteX9102" y="connsiteY9102"/>
                </a:cxn>
                <a:cxn ang="0">
                  <a:pos x="connsiteX9103" y="connsiteY9103"/>
                </a:cxn>
                <a:cxn ang="0">
                  <a:pos x="connsiteX9104" y="connsiteY9104"/>
                </a:cxn>
                <a:cxn ang="0">
                  <a:pos x="connsiteX9105" y="connsiteY9105"/>
                </a:cxn>
                <a:cxn ang="0">
                  <a:pos x="connsiteX9106" y="connsiteY9106"/>
                </a:cxn>
                <a:cxn ang="0">
                  <a:pos x="connsiteX9107" y="connsiteY9107"/>
                </a:cxn>
                <a:cxn ang="0">
                  <a:pos x="connsiteX9108" y="connsiteY9108"/>
                </a:cxn>
                <a:cxn ang="0">
                  <a:pos x="connsiteX9109" y="connsiteY9109"/>
                </a:cxn>
                <a:cxn ang="0">
                  <a:pos x="connsiteX9110" y="connsiteY9110"/>
                </a:cxn>
                <a:cxn ang="0">
                  <a:pos x="connsiteX9111" y="connsiteY9111"/>
                </a:cxn>
                <a:cxn ang="0">
                  <a:pos x="connsiteX9112" y="connsiteY9112"/>
                </a:cxn>
                <a:cxn ang="0">
                  <a:pos x="connsiteX9113" y="connsiteY9113"/>
                </a:cxn>
                <a:cxn ang="0">
                  <a:pos x="connsiteX9114" y="connsiteY9114"/>
                </a:cxn>
                <a:cxn ang="0">
                  <a:pos x="connsiteX9115" y="connsiteY9115"/>
                </a:cxn>
                <a:cxn ang="0">
                  <a:pos x="connsiteX9116" y="connsiteY9116"/>
                </a:cxn>
                <a:cxn ang="0">
                  <a:pos x="connsiteX9117" y="connsiteY9117"/>
                </a:cxn>
                <a:cxn ang="0">
                  <a:pos x="connsiteX9118" y="connsiteY9118"/>
                </a:cxn>
                <a:cxn ang="0">
                  <a:pos x="connsiteX9119" y="connsiteY9119"/>
                </a:cxn>
                <a:cxn ang="0">
                  <a:pos x="connsiteX9120" y="connsiteY9120"/>
                </a:cxn>
                <a:cxn ang="0">
                  <a:pos x="connsiteX9121" y="connsiteY9121"/>
                </a:cxn>
                <a:cxn ang="0">
                  <a:pos x="connsiteX9122" y="connsiteY9122"/>
                </a:cxn>
                <a:cxn ang="0">
                  <a:pos x="connsiteX9123" y="connsiteY9123"/>
                </a:cxn>
                <a:cxn ang="0">
                  <a:pos x="connsiteX9124" y="connsiteY9124"/>
                </a:cxn>
                <a:cxn ang="0">
                  <a:pos x="connsiteX9125" y="connsiteY9125"/>
                </a:cxn>
                <a:cxn ang="0">
                  <a:pos x="connsiteX9126" y="connsiteY9126"/>
                </a:cxn>
                <a:cxn ang="0">
                  <a:pos x="connsiteX9127" y="connsiteY9127"/>
                </a:cxn>
                <a:cxn ang="0">
                  <a:pos x="connsiteX9128" y="connsiteY9128"/>
                </a:cxn>
                <a:cxn ang="0">
                  <a:pos x="connsiteX9129" y="connsiteY9129"/>
                </a:cxn>
                <a:cxn ang="0">
                  <a:pos x="connsiteX9130" y="connsiteY9130"/>
                </a:cxn>
                <a:cxn ang="0">
                  <a:pos x="connsiteX9131" y="connsiteY9131"/>
                </a:cxn>
                <a:cxn ang="0">
                  <a:pos x="connsiteX9132" y="connsiteY9132"/>
                </a:cxn>
                <a:cxn ang="0">
                  <a:pos x="connsiteX9133" y="connsiteY9133"/>
                </a:cxn>
                <a:cxn ang="0">
                  <a:pos x="connsiteX9134" y="connsiteY9134"/>
                </a:cxn>
                <a:cxn ang="0">
                  <a:pos x="connsiteX9135" y="connsiteY9135"/>
                </a:cxn>
                <a:cxn ang="0">
                  <a:pos x="connsiteX9136" y="connsiteY9136"/>
                </a:cxn>
                <a:cxn ang="0">
                  <a:pos x="connsiteX9137" y="connsiteY9137"/>
                </a:cxn>
                <a:cxn ang="0">
                  <a:pos x="connsiteX9138" y="connsiteY9138"/>
                </a:cxn>
                <a:cxn ang="0">
                  <a:pos x="connsiteX9139" y="connsiteY9139"/>
                </a:cxn>
                <a:cxn ang="0">
                  <a:pos x="connsiteX9140" y="connsiteY9140"/>
                </a:cxn>
                <a:cxn ang="0">
                  <a:pos x="connsiteX9141" y="connsiteY9141"/>
                </a:cxn>
                <a:cxn ang="0">
                  <a:pos x="connsiteX9142" y="connsiteY9142"/>
                </a:cxn>
                <a:cxn ang="0">
                  <a:pos x="connsiteX9143" y="connsiteY9143"/>
                </a:cxn>
                <a:cxn ang="0">
                  <a:pos x="connsiteX9144" y="connsiteY9144"/>
                </a:cxn>
                <a:cxn ang="0">
                  <a:pos x="connsiteX9145" y="connsiteY9145"/>
                </a:cxn>
                <a:cxn ang="0">
                  <a:pos x="connsiteX9146" y="connsiteY9146"/>
                </a:cxn>
                <a:cxn ang="0">
                  <a:pos x="connsiteX9147" y="connsiteY9147"/>
                </a:cxn>
                <a:cxn ang="0">
                  <a:pos x="connsiteX9148" y="connsiteY9148"/>
                </a:cxn>
                <a:cxn ang="0">
                  <a:pos x="connsiteX9149" y="connsiteY9149"/>
                </a:cxn>
                <a:cxn ang="0">
                  <a:pos x="connsiteX9150" y="connsiteY9150"/>
                </a:cxn>
                <a:cxn ang="0">
                  <a:pos x="connsiteX9151" y="connsiteY9151"/>
                </a:cxn>
                <a:cxn ang="0">
                  <a:pos x="connsiteX9152" y="connsiteY9152"/>
                </a:cxn>
                <a:cxn ang="0">
                  <a:pos x="connsiteX9153" y="connsiteY9153"/>
                </a:cxn>
                <a:cxn ang="0">
                  <a:pos x="connsiteX9154" y="connsiteY9154"/>
                </a:cxn>
                <a:cxn ang="0">
                  <a:pos x="connsiteX9155" y="connsiteY9155"/>
                </a:cxn>
                <a:cxn ang="0">
                  <a:pos x="connsiteX9156" y="connsiteY9156"/>
                </a:cxn>
                <a:cxn ang="0">
                  <a:pos x="connsiteX9157" y="connsiteY9157"/>
                </a:cxn>
                <a:cxn ang="0">
                  <a:pos x="connsiteX9158" y="connsiteY9158"/>
                </a:cxn>
                <a:cxn ang="0">
                  <a:pos x="connsiteX9159" y="connsiteY9159"/>
                </a:cxn>
                <a:cxn ang="0">
                  <a:pos x="connsiteX9160" y="connsiteY9160"/>
                </a:cxn>
                <a:cxn ang="0">
                  <a:pos x="connsiteX9161" y="connsiteY9161"/>
                </a:cxn>
                <a:cxn ang="0">
                  <a:pos x="connsiteX9162" y="connsiteY9162"/>
                </a:cxn>
                <a:cxn ang="0">
                  <a:pos x="connsiteX9163" y="connsiteY9163"/>
                </a:cxn>
                <a:cxn ang="0">
                  <a:pos x="connsiteX9164" y="connsiteY9164"/>
                </a:cxn>
                <a:cxn ang="0">
                  <a:pos x="connsiteX9165" y="connsiteY9165"/>
                </a:cxn>
                <a:cxn ang="0">
                  <a:pos x="connsiteX9166" y="connsiteY9166"/>
                </a:cxn>
                <a:cxn ang="0">
                  <a:pos x="connsiteX9167" y="connsiteY9167"/>
                </a:cxn>
                <a:cxn ang="0">
                  <a:pos x="connsiteX9168" y="connsiteY9168"/>
                </a:cxn>
                <a:cxn ang="0">
                  <a:pos x="connsiteX9169" y="connsiteY9169"/>
                </a:cxn>
                <a:cxn ang="0">
                  <a:pos x="connsiteX9170" y="connsiteY9170"/>
                </a:cxn>
                <a:cxn ang="0">
                  <a:pos x="connsiteX9171" y="connsiteY9171"/>
                </a:cxn>
                <a:cxn ang="0">
                  <a:pos x="connsiteX9172" y="connsiteY9172"/>
                </a:cxn>
                <a:cxn ang="0">
                  <a:pos x="connsiteX9173" y="connsiteY9173"/>
                </a:cxn>
                <a:cxn ang="0">
                  <a:pos x="connsiteX9174" y="connsiteY9174"/>
                </a:cxn>
                <a:cxn ang="0">
                  <a:pos x="connsiteX9175" y="connsiteY9175"/>
                </a:cxn>
                <a:cxn ang="0">
                  <a:pos x="connsiteX9176" y="connsiteY9176"/>
                </a:cxn>
                <a:cxn ang="0">
                  <a:pos x="connsiteX9177" y="connsiteY9177"/>
                </a:cxn>
                <a:cxn ang="0">
                  <a:pos x="connsiteX9178" y="connsiteY9178"/>
                </a:cxn>
                <a:cxn ang="0">
                  <a:pos x="connsiteX9179" y="connsiteY9179"/>
                </a:cxn>
                <a:cxn ang="0">
                  <a:pos x="connsiteX9180" y="connsiteY9180"/>
                </a:cxn>
                <a:cxn ang="0">
                  <a:pos x="connsiteX9181" y="connsiteY9181"/>
                </a:cxn>
                <a:cxn ang="0">
                  <a:pos x="connsiteX9182" y="connsiteY9182"/>
                </a:cxn>
                <a:cxn ang="0">
                  <a:pos x="connsiteX9183" y="connsiteY9183"/>
                </a:cxn>
                <a:cxn ang="0">
                  <a:pos x="connsiteX9184" y="connsiteY9184"/>
                </a:cxn>
                <a:cxn ang="0">
                  <a:pos x="connsiteX9185" y="connsiteY9185"/>
                </a:cxn>
                <a:cxn ang="0">
                  <a:pos x="connsiteX9186" y="connsiteY9186"/>
                </a:cxn>
                <a:cxn ang="0">
                  <a:pos x="connsiteX9187" y="connsiteY9187"/>
                </a:cxn>
                <a:cxn ang="0">
                  <a:pos x="connsiteX9188" y="connsiteY9188"/>
                </a:cxn>
                <a:cxn ang="0">
                  <a:pos x="connsiteX9189" y="connsiteY9189"/>
                </a:cxn>
                <a:cxn ang="0">
                  <a:pos x="connsiteX9190" y="connsiteY9190"/>
                </a:cxn>
                <a:cxn ang="0">
                  <a:pos x="connsiteX9191" y="connsiteY9191"/>
                </a:cxn>
                <a:cxn ang="0">
                  <a:pos x="connsiteX9192" y="connsiteY9192"/>
                </a:cxn>
                <a:cxn ang="0">
                  <a:pos x="connsiteX9193" y="connsiteY9193"/>
                </a:cxn>
                <a:cxn ang="0">
                  <a:pos x="connsiteX9194" y="connsiteY9194"/>
                </a:cxn>
                <a:cxn ang="0">
                  <a:pos x="connsiteX9195" y="connsiteY9195"/>
                </a:cxn>
                <a:cxn ang="0">
                  <a:pos x="connsiteX9196" y="connsiteY9196"/>
                </a:cxn>
                <a:cxn ang="0">
                  <a:pos x="connsiteX9197" y="connsiteY9197"/>
                </a:cxn>
                <a:cxn ang="0">
                  <a:pos x="connsiteX9198" y="connsiteY9198"/>
                </a:cxn>
                <a:cxn ang="0">
                  <a:pos x="connsiteX9199" y="connsiteY9199"/>
                </a:cxn>
                <a:cxn ang="0">
                  <a:pos x="connsiteX9200" y="connsiteY9200"/>
                </a:cxn>
                <a:cxn ang="0">
                  <a:pos x="connsiteX9201" y="connsiteY9201"/>
                </a:cxn>
                <a:cxn ang="0">
                  <a:pos x="connsiteX9202" y="connsiteY9202"/>
                </a:cxn>
                <a:cxn ang="0">
                  <a:pos x="connsiteX9203" y="connsiteY9203"/>
                </a:cxn>
                <a:cxn ang="0">
                  <a:pos x="connsiteX9204" y="connsiteY9204"/>
                </a:cxn>
                <a:cxn ang="0">
                  <a:pos x="connsiteX9205" y="connsiteY9205"/>
                </a:cxn>
                <a:cxn ang="0">
                  <a:pos x="connsiteX9206" y="connsiteY9206"/>
                </a:cxn>
                <a:cxn ang="0">
                  <a:pos x="connsiteX9207" y="connsiteY9207"/>
                </a:cxn>
                <a:cxn ang="0">
                  <a:pos x="connsiteX9208" y="connsiteY9208"/>
                </a:cxn>
                <a:cxn ang="0">
                  <a:pos x="connsiteX9209" y="connsiteY9209"/>
                </a:cxn>
                <a:cxn ang="0">
                  <a:pos x="connsiteX9210" y="connsiteY9210"/>
                </a:cxn>
                <a:cxn ang="0">
                  <a:pos x="connsiteX9211" y="connsiteY9211"/>
                </a:cxn>
                <a:cxn ang="0">
                  <a:pos x="connsiteX9212" y="connsiteY9212"/>
                </a:cxn>
                <a:cxn ang="0">
                  <a:pos x="connsiteX9213" y="connsiteY9213"/>
                </a:cxn>
                <a:cxn ang="0">
                  <a:pos x="connsiteX9214" y="connsiteY9214"/>
                </a:cxn>
                <a:cxn ang="0">
                  <a:pos x="connsiteX9215" y="connsiteY9215"/>
                </a:cxn>
                <a:cxn ang="0">
                  <a:pos x="connsiteX9216" y="connsiteY9216"/>
                </a:cxn>
                <a:cxn ang="0">
                  <a:pos x="connsiteX9217" y="connsiteY9217"/>
                </a:cxn>
                <a:cxn ang="0">
                  <a:pos x="connsiteX9218" y="connsiteY9218"/>
                </a:cxn>
                <a:cxn ang="0">
                  <a:pos x="connsiteX9219" y="connsiteY9219"/>
                </a:cxn>
                <a:cxn ang="0">
                  <a:pos x="connsiteX9220" y="connsiteY9220"/>
                </a:cxn>
                <a:cxn ang="0">
                  <a:pos x="connsiteX9221" y="connsiteY9221"/>
                </a:cxn>
                <a:cxn ang="0">
                  <a:pos x="connsiteX9222" y="connsiteY9222"/>
                </a:cxn>
                <a:cxn ang="0">
                  <a:pos x="connsiteX9223" y="connsiteY9223"/>
                </a:cxn>
                <a:cxn ang="0">
                  <a:pos x="connsiteX9224" y="connsiteY9224"/>
                </a:cxn>
                <a:cxn ang="0">
                  <a:pos x="connsiteX9225" y="connsiteY9225"/>
                </a:cxn>
                <a:cxn ang="0">
                  <a:pos x="connsiteX9226" y="connsiteY9226"/>
                </a:cxn>
                <a:cxn ang="0">
                  <a:pos x="connsiteX9227" y="connsiteY9227"/>
                </a:cxn>
                <a:cxn ang="0">
                  <a:pos x="connsiteX9228" y="connsiteY9228"/>
                </a:cxn>
                <a:cxn ang="0">
                  <a:pos x="connsiteX9229" y="connsiteY9229"/>
                </a:cxn>
                <a:cxn ang="0">
                  <a:pos x="connsiteX9230" y="connsiteY9230"/>
                </a:cxn>
                <a:cxn ang="0">
                  <a:pos x="connsiteX9231" y="connsiteY9231"/>
                </a:cxn>
                <a:cxn ang="0">
                  <a:pos x="connsiteX9232" y="connsiteY9232"/>
                </a:cxn>
                <a:cxn ang="0">
                  <a:pos x="connsiteX9233" y="connsiteY9233"/>
                </a:cxn>
                <a:cxn ang="0">
                  <a:pos x="connsiteX9234" y="connsiteY9234"/>
                </a:cxn>
                <a:cxn ang="0">
                  <a:pos x="connsiteX9235" y="connsiteY9235"/>
                </a:cxn>
                <a:cxn ang="0">
                  <a:pos x="connsiteX9236" y="connsiteY9236"/>
                </a:cxn>
                <a:cxn ang="0">
                  <a:pos x="connsiteX9237" y="connsiteY9237"/>
                </a:cxn>
                <a:cxn ang="0">
                  <a:pos x="connsiteX9238" y="connsiteY9238"/>
                </a:cxn>
                <a:cxn ang="0">
                  <a:pos x="connsiteX9239" y="connsiteY9239"/>
                </a:cxn>
                <a:cxn ang="0">
                  <a:pos x="connsiteX9240" y="connsiteY9240"/>
                </a:cxn>
                <a:cxn ang="0">
                  <a:pos x="connsiteX9241" y="connsiteY9241"/>
                </a:cxn>
                <a:cxn ang="0">
                  <a:pos x="connsiteX9242" y="connsiteY9242"/>
                </a:cxn>
                <a:cxn ang="0">
                  <a:pos x="connsiteX9243" y="connsiteY9243"/>
                </a:cxn>
                <a:cxn ang="0">
                  <a:pos x="connsiteX9244" y="connsiteY9244"/>
                </a:cxn>
                <a:cxn ang="0">
                  <a:pos x="connsiteX9245" y="connsiteY9245"/>
                </a:cxn>
                <a:cxn ang="0">
                  <a:pos x="connsiteX9246" y="connsiteY9246"/>
                </a:cxn>
                <a:cxn ang="0">
                  <a:pos x="connsiteX9247" y="connsiteY9247"/>
                </a:cxn>
                <a:cxn ang="0">
                  <a:pos x="connsiteX9248" y="connsiteY9248"/>
                </a:cxn>
                <a:cxn ang="0">
                  <a:pos x="connsiteX9249" y="connsiteY9249"/>
                </a:cxn>
                <a:cxn ang="0">
                  <a:pos x="connsiteX9250" y="connsiteY9250"/>
                </a:cxn>
                <a:cxn ang="0">
                  <a:pos x="connsiteX9251" y="connsiteY9251"/>
                </a:cxn>
                <a:cxn ang="0">
                  <a:pos x="connsiteX9252" y="connsiteY9252"/>
                </a:cxn>
                <a:cxn ang="0">
                  <a:pos x="connsiteX9253" y="connsiteY9253"/>
                </a:cxn>
                <a:cxn ang="0">
                  <a:pos x="connsiteX9254" y="connsiteY9254"/>
                </a:cxn>
                <a:cxn ang="0">
                  <a:pos x="connsiteX9255" y="connsiteY9255"/>
                </a:cxn>
                <a:cxn ang="0">
                  <a:pos x="connsiteX9256" y="connsiteY9256"/>
                </a:cxn>
                <a:cxn ang="0">
                  <a:pos x="connsiteX9257" y="connsiteY9257"/>
                </a:cxn>
                <a:cxn ang="0">
                  <a:pos x="connsiteX9258" y="connsiteY9258"/>
                </a:cxn>
                <a:cxn ang="0">
                  <a:pos x="connsiteX9259" y="connsiteY9259"/>
                </a:cxn>
                <a:cxn ang="0">
                  <a:pos x="connsiteX9260" y="connsiteY9260"/>
                </a:cxn>
                <a:cxn ang="0">
                  <a:pos x="connsiteX9261" y="connsiteY9261"/>
                </a:cxn>
                <a:cxn ang="0">
                  <a:pos x="connsiteX9262" y="connsiteY9262"/>
                </a:cxn>
                <a:cxn ang="0">
                  <a:pos x="connsiteX9263" y="connsiteY9263"/>
                </a:cxn>
                <a:cxn ang="0">
                  <a:pos x="connsiteX9264" y="connsiteY9264"/>
                </a:cxn>
                <a:cxn ang="0">
                  <a:pos x="connsiteX9265" y="connsiteY9265"/>
                </a:cxn>
                <a:cxn ang="0">
                  <a:pos x="connsiteX9266" y="connsiteY9266"/>
                </a:cxn>
                <a:cxn ang="0">
                  <a:pos x="connsiteX9267" y="connsiteY9267"/>
                </a:cxn>
                <a:cxn ang="0">
                  <a:pos x="connsiteX9268" y="connsiteY9268"/>
                </a:cxn>
                <a:cxn ang="0">
                  <a:pos x="connsiteX9269" y="connsiteY9269"/>
                </a:cxn>
                <a:cxn ang="0">
                  <a:pos x="connsiteX9270" y="connsiteY9270"/>
                </a:cxn>
                <a:cxn ang="0">
                  <a:pos x="connsiteX9271" y="connsiteY9271"/>
                </a:cxn>
                <a:cxn ang="0">
                  <a:pos x="connsiteX9272" y="connsiteY9272"/>
                </a:cxn>
                <a:cxn ang="0">
                  <a:pos x="connsiteX9273" y="connsiteY9273"/>
                </a:cxn>
                <a:cxn ang="0">
                  <a:pos x="connsiteX9274" y="connsiteY9274"/>
                </a:cxn>
                <a:cxn ang="0">
                  <a:pos x="connsiteX9275" y="connsiteY9275"/>
                </a:cxn>
                <a:cxn ang="0">
                  <a:pos x="connsiteX9276" y="connsiteY9276"/>
                </a:cxn>
                <a:cxn ang="0">
                  <a:pos x="connsiteX9277" y="connsiteY9277"/>
                </a:cxn>
                <a:cxn ang="0">
                  <a:pos x="connsiteX9278" y="connsiteY9278"/>
                </a:cxn>
                <a:cxn ang="0">
                  <a:pos x="connsiteX9279" y="connsiteY9279"/>
                </a:cxn>
                <a:cxn ang="0">
                  <a:pos x="connsiteX9280" y="connsiteY9280"/>
                </a:cxn>
                <a:cxn ang="0">
                  <a:pos x="connsiteX9281" y="connsiteY9281"/>
                </a:cxn>
                <a:cxn ang="0">
                  <a:pos x="connsiteX9282" y="connsiteY9282"/>
                </a:cxn>
                <a:cxn ang="0">
                  <a:pos x="connsiteX9283" y="connsiteY9283"/>
                </a:cxn>
                <a:cxn ang="0">
                  <a:pos x="connsiteX9284" y="connsiteY9284"/>
                </a:cxn>
                <a:cxn ang="0">
                  <a:pos x="connsiteX9285" y="connsiteY9285"/>
                </a:cxn>
                <a:cxn ang="0">
                  <a:pos x="connsiteX9286" y="connsiteY9286"/>
                </a:cxn>
                <a:cxn ang="0">
                  <a:pos x="connsiteX9287" y="connsiteY9287"/>
                </a:cxn>
                <a:cxn ang="0">
                  <a:pos x="connsiteX9288" y="connsiteY9288"/>
                </a:cxn>
                <a:cxn ang="0">
                  <a:pos x="connsiteX9289" y="connsiteY9289"/>
                </a:cxn>
                <a:cxn ang="0">
                  <a:pos x="connsiteX9290" y="connsiteY9290"/>
                </a:cxn>
                <a:cxn ang="0">
                  <a:pos x="connsiteX9291" y="connsiteY9291"/>
                </a:cxn>
                <a:cxn ang="0">
                  <a:pos x="connsiteX9292" y="connsiteY9292"/>
                </a:cxn>
                <a:cxn ang="0">
                  <a:pos x="connsiteX9293" y="connsiteY9293"/>
                </a:cxn>
                <a:cxn ang="0">
                  <a:pos x="connsiteX9294" y="connsiteY9294"/>
                </a:cxn>
                <a:cxn ang="0">
                  <a:pos x="connsiteX9295" y="connsiteY9295"/>
                </a:cxn>
                <a:cxn ang="0">
                  <a:pos x="connsiteX9296" y="connsiteY9296"/>
                </a:cxn>
                <a:cxn ang="0">
                  <a:pos x="connsiteX9297" y="connsiteY9297"/>
                </a:cxn>
                <a:cxn ang="0">
                  <a:pos x="connsiteX9298" y="connsiteY9298"/>
                </a:cxn>
                <a:cxn ang="0">
                  <a:pos x="connsiteX9299" y="connsiteY9299"/>
                </a:cxn>
                <a:cxn ang="0">
                  <a:pos x="connsiteX9300" y="connsiteY9300"/>
                </a:cxn>
                <a:cxn ang="0">
                  <a:pos x="connsiteX9301" y="connsiteY9301"/>
                </a:cxn>
                <a:cxn ang="0">
                  <a:pos x="connsiteX9302" y="connsiteY9302"/>
                </a:cxn>
                <a:cxn ang="0">
                  <a:pos x="connsiteX9303" y="connsiteY9303"/>
                </a:cxn>
                <a:cxn ang="0">
                  <a:pos x="connsiteX9304" y="connsiteY9304"/>
                </a:cxn>
                <a:cxn ang="0">
                  <a:pos x="connsiteX9305" y="connsiteY9305"/>
                </a:cxn>
                <a:cxn ang="0">
                  <a:pos x="connsiteX9306" y="connsiteY9306"/>
                </a:cxn>
                <a:cxn ang="0">
                  <a:pos x="connsiteX9307" y="connsiteY9307"/>
                </a:cxn>
                <a:cxn ang="0">
                  <a:pos x="connsiteX9308" y="connsiteY9308"/>
                </a:cxn>
                <a:cxn ang="0">
                  <a:pos x="connsiteX9309" y="connsiteY9309"/>
                </a:cxn>
                <a:cxn ang="0">
                  <a:pos x="connsiteX9310" y="connsiteY9310"/>
                </a:cxn>
                <a:cxn ang="0">
                  <a:pos x="connsiteX9311" y="connsiteY9311"/>
                </a:cxn>
                <a:cxn ang="0">
                  <a:pos x="connsiteX9312" y="connsiteY9312"/>
                </a:cxn>
                <a:cxn ang="0">
                  <a:pos x="connsiteX9313" y="connsiteY9313"/>
                </a:cxn>
                <a:cxn ang="0">
                  <a:pos x="connsiteX9314" y="connsiteY9314"/>
                </a:cxn>
                <a:cxn ang="0">
                  <a:pos x="connsiteX9315" y="connsiteY9315"/>
                </a:cxn>
                <a:cxn ang="0">
                  <a:pos x="connsiteX9316" y="connsiteY9316"/>
                </a:cxn>
                <a:cxn ang="0">
                  <a:pos x="connsiteX9317" y="connsiteY9317"/>
                </a:cxn>
                <a:cxn ang="0">
                  <a:pos x="connsiteX9318" y="connsiteY9318"/>
                </a:cxn>
                <a:cxn ang="0">
                  <a:pos x="connsiteX9319" y="connsiteY9319"/>
                </a:cxn>
                <a:cxn ang="0">
                  <a:pos x="connsiteX9320" y="connsiteY9320"/>
                </a:cxn>
                <a:cxn ang="0">
                  <a:pos x="connsiteX9321" y="connsiteY9321"/>
                </a:cxn>
                <a:cxn ang="0">
                  <a:pos x="connsiteX9322" y="connsiteY9322"/>
                </a:cxn>
                <a:cxn ang="0">
                  <a:pos x="connsiteX9323" y="connsiteY9323"/>
                </a:cxn>
                <a:cxn ang="0">
                  <a:pos x="connsiteX9324" y="connsiteY9324"/>
                </a:cxn>
                <a:cxn ang="0">
                  <a:pos x="connsiteX9325" y="connsiteY9325"/>
                </a:cxn>
                <a:cxn ang="0">
                  <a:pos x="connsiteX9326" y="connsiteY9326"/>
                </a:cxn>
                <a:cxn ang="0">
                  <a:pos x="connsiteX9327" y="connsiteY9327"/>
                </a:cxn>
                <a:cxn ang="0">
                  <a:pos x="connsiteX9328" y="connsiteY9328"/>
                </a:cxn>
                <a:cxn ang="0">
                  <a:pos x="connsiteX9329" y="connsiteY9329"/>
                </a:cxn>
                <a:cxn ang="0">
                  <a:pos x="connsiteX9330" y="connsiteY9330"/>
                </a:cxn>
                <a:cxn ang="0">
                  <a:pos x="connsiteX9331" y="connsiteY9331"/>
                </a:cxn>
                <a:cxn ang="0">
                  <a:pos x="connsiteX9332" y="connsiteY9332"/>
                </a:cxn>
                <a:cxn ang="0">
                  <a:pos x="connsiteX9333" y="connsiteY9333"/>
                </a:cxn>
                <a:cxn ang="0">
                  <a:pos x="connsiteX9334" y="connsiteY9334"/>
                </a:cxn>
                <a:cxn ang="0">
                  <a:pos x="connsiteX9335" y="connsiteY9335"/>
                </a:cxn>
                <a:cxn ang="0">
                  <a:pos x="connsiteX9336" y="connsiteY9336"/>
                </a:cxn>
                <a:cxn ang="0">
                  <a:pos x="connsiteX9337" y="connsiteY9337"/>
                </a:cxn>
                <a:cxn ang="0">
                  <a:pos x="connsiteX9338" y="connsiteY9338"/>
                </a:cxn>
                <a:cxn ang="0">
                  <a:pos x="connsiteX9339" y="connsiteY9339"/>
                </a:cxn>
                <a:cxn ang="0">
                  <a:pos x="connsiteX9340" y="connsiteY9340"/>
                </a:cxn>
                <a:cxn ang="0">
                  <a:pos x="connsiteX9341" y="connsiteY9341"/>
                </a:cxn>
                <a:cxn ang="0">
                  <a:pos x="connsiteX9342" y="connsiteY9342"/>
                </a:cxn>
                <a:cxn ang="0">
                  <a:pos x="connsiteX9343" y="connsiteY9343"/>
                </a:cxn>
                <a:cxn ang="0">
                  <a:pos x="connsiteX9344" y="connsiteY9344"/>
                </a:cxn>
                <a:cxn ang="0">
                  <a:pos x="connsiteX9345" y="connsiteY9345"/>
                </a:cxn>
                <a:cxn ang="0">
                  <a:pos x="connsiteX9346" y="connsiteY9346"/>
                </a:cxn>
                <a:cxn ang="0">
                  <a:pos x="connsiteX9347" y="connsiteY9347"/>
                </a:cxn>
                <a:cxn ang="0">
                  <a:pos x="connsiteX9348" y="connsiteY9348"/>
                </a:cxn>
                <a:cxn ang="0">
                  <a:pos x="connsiteX9349" y="connsiteY9349"/>
                </a:cxn>
                <a:cxn ang="0">
                  <a:pos x="connsiteX9350" y="connsiteY9350"/>
                </a:cxn>
                <a:cxn ang="0">
                  <a:pos x="connsiteX9351" y="connsiteY9351"/>
                </a:cxn>
                <a:cxn ang="0">
                  <a:pos x="connsiteX9352" y="connsiteY9352"/>
                </a:cxn>
                <a:cxn ang="0">
                  <a:pos x="connsiteX9353" y="connsiteY9353"/>
                </a:cxn>
                <a:cxn ang="0">
                  <a:pos x="connsiteX9354" y="connsiteY9354"/>
                </a:cxn>
                <a:cxn ang="0">
                  <a:pos x="connsiteX9355" y="connsiteY9355"/>
                </a:cxn>
                <a:cxn ang="0">
                  <a:pos x="connsiteX9356" y="connsiteY9356"/>
                </a:cxn>
                <a:cxn ang="0">
                  <a:pos x="connsiteX9357" y="connsiteY9357"/>
                </a:cxn>
                <a:cxn ang="0">
                  <a:pos x="connsiteX9358" y="connsiteY9358"/>
                </a:cxn>
                <a:cxn ang="0">
                  <a:pos x="connsiteX9359" y="connsiteY9359"/>
                </a:cxn>
                <a:cxn ang="0">
                  <a:pos x="connsiteX9360" y="connsiteY9360"/>
                </a:cxn>
                <a:cxn ang="0">
                  <a:pos x="connsiteX9361" y="connsiteY9361"/>
                </a:cxn>
                <a:cxn ang="0">
                  <a:pos x="connsiteX9362" y="connsiteY9362"/>
                </a:cxn>
                <a:cxn ang="0">
                  <a:pos x="connsiteX9363" y="connsiteY9363"/>
                </a:cxn>
                <a:cxn ang="0">
                  <a:pos x="connsiteX9364" y="connsiteY9364"/>
                </a:cxn>
                <a:cxn ang="0">
                  <a:pos x="connsiteX9365" y="connsiteY9365"/>
                </a:cxn>
                <a:cxn ang="0">
                  <a:pos x="connsiteX9366" y="connsiteY9366"/>
                </a:cxn>
                <a:cxn ang="0">
                  <a:pos x="connsiteX9367" y="connsiteY9367"/>
                </a:cxn>
                <a:cxn ang="0">
                  <a:pos x="connsiteX9368" y="connsiteY9368"/>
                </a:cxn>
                <a:cxn ang="0">
                  <a:pos x="connsiteX9369" y="connsiteY9369"/>
                </a:cxn>
                <a:cxn ang="0">
                  <a:pos x="connsiteX9370" y="connsiteY9370"/>
                </a:cxn>
                <a:cxn ang="0">
                  <a:pos x="connsiteX9371" y="connsiteY9371"/>
                </a:cxn>
                <a:cxn ang="0">
                  <a:pos x="connsiteX9372" y="connsiteY9372"/>
                </a:cxn>
                <a:cxn ang="0">
                  <a:pos x="connsiteX9373" y="connsiteY9373"/>
                </a:cxn>
                <a:cxn ang="0">
                  <a:pos x="connsiteX9374" y="connsiteY9374"/>
                </a:cxn>
                <a:cxn ang="0">
                  <a:pos x="connsiteX9375" y="connsiteY9375"/>
                </a:cxn>
                <a:cxn ang="0">
                  <a:pos x="connsiteX9376" y="connsiteY9376"/>
                </a:cxn>
                <a:cxn ang="0">
                  <a:pos x="connsiteX9377" y="connsiteY9377"/>
                </a:cxn>
                <a:cxn ang="0">
                  <a:pos x="connsiteX9378" y="connsiteY9378"/>
                </a:cxn>
                <a:cxn ang="0">
                  <a:pos x="connsiteX9379" y="connsiteY9379"/>
                </a:cxn>
                <a:cxn ang="0">
                  <a:pos x="connsiteX9380" y="connsiteY9380"/>
                </a:cxn>
                <a:cxn ang="0">
                  <a:pos x="connsiteX9381" y="connsiteY9381"/>
                </a:cxn>
                <a:cxn ang="0">
                  <a:pos x="connsiteX9382" y="connsiteY9382"/>
                </a:cxn>
                <a:cxn ang="0">
                  <a:pos x="connsiteX9383" y="connsiteY9383"/>
                </a:cxn>
                <a:cxn ang="0">
                  <a:pos x="connsiteX9384" y="connsiteY9384"/>
                </a:cxn>
                <a:cxn ang="0">
                  <a:pos x="connsiteX9385" y="connsiteY9385"/>
                </a:cxn>
                <a:cxn ang="0">
                  <a:pos x="connsiteX9386" y="connsiteY9386"/>
                </a:cxn>
                <a:cxn ang="0">
                  <a:pos x="connsiteX9387" y="connsiteY9387"/>
                </a:cxn>
                <a:cxn ang="0">
                  <a:pos x="connsiteX9388" y="connsiteY9388"/>
                </a:cxn>
                <a:cxn ang="0">
                  <a:pos x="connsiteX9389" y="connsiteY9389"/>
                </a:cxn>
                <a:cxn ang="0">
                  <a:pos x="connsiteX9390" y="connsiteY9390"/>
                </a:cxn>
                <a:cxn ang="0">
                  <a:pos x="connsiteX9391" y="connsiteY9391"/>
                </a:cxn>
                <a:cxn ang="0">
                  <a:pos x="connsiteX9392" y="connsiteY9392"/>
                </a:cxn>
                <a:cxn ang="0">
                  <a:pos x="connsiteX9393" y="connsiteY9393"/>
                </a:cxn>
                <a:cxn ang="0">
                  <a:pos x="connsiteX9394" y="connsiteY9394"/>
                </a:cxn>
                <a:cxn ang="0">
                  <a:pos x="connsiteX9395" y="connsiteY9395"/>
                </a:cxn>
                <a:cxn ang="0">
                  <a:pos x="connsiteX9396" y="connsiteY9396"/>
                </a:cxn>
                <a:cxn ang="0">
                  <a:pos x="connsiteX9397" y="connsiteY9397"/>
                </a:cxn>
                <a:cxn ang="0">
                  <a:pos x="connsiteX9398" y="connsiteY9398"/>
                </a:cxn>
                <a:cxn ang="0">
                  <a:pos x="connsiteX9399" y="connsiteY9399"/>
                </a:cxn>
                <a:cxn ang="0">
                  <a:pos x="connsiteX9400" y="connsiteY9400"/>
                </a:cxn>
                <a:cxn ang="0">
                  <a:pos x="connsiteX9401" y="connsiteY9401"/>
                </a:cxn>
                <a:cxn ang="0">
                  <a:pos x="connsiteX9402" y="connsiteY9402"/>
                </a:cxn>
                <a:cxn ang="0">
                  <a:pos x="connsiteX9403" y="connsiteY9403"/>
                </a:cxn>
                <a:cxn ang="0">
                  <a:pos x="connsiteX9404" y="connsiteY9404"/>
                </a:cxn>
                <a:cxn ang="0">
                  <a:pos x="connsiteX9405" y="connsiteY9405"/>
                </a:cxn>
                <a:cxn ang="0">
                  <a:pos x="connsiteX9406" y="connsiteY9406"/>
                </a:cxn>
                <a:cxn ang="0">
                  <a:pos x="connsiteX9407" y="connsiteY9407"/>
                </a:cxn>
                <a:cxn ang="0">
                  <a:pos x="connsiteX9408" y="connsiteY9408"/>
                </a:cxn>
                <a:cxn ang="0">
                  <a:pos x="connsiteX9409" y="connsiteY9409"/>
                </a:cxn>
                <a:cxn ang="0">
                  <a:pos x="connsiteX9410" y="connsiteY9410"/>
                </a:cxn>
                <a:cxn ang="0">
                  <a:pos x="connsiteX9411" y="connsiteY9411"/>
                </a:cxn>
                <a:cxn ang="0">
                  <a:pos x="connsiteX9412" y="connsiteY9412"/>
                </a:cxn>
                <a:cxn ang="0">
                  <a:pos x="connsiteX9413" y="connsiteY9413"/>
                </a:cxn>
                <a:cxn ang="0">
                  <a:pos x="connsiteX9414" y="connsiteY9414"/>
                </a:cxn>
                <a:cxn ang="0">
                  <a:pos x="connsiteX9415" y="connsiteY9415"/>
                </a:cxn>
                <a:cxn ang="0">
                  <a:pos x="connsiteX9416" y="connsiteY9416"/>
                </a:cxn>
                <a:cxn ang="0">
                  <a:pos x="connsiteX9417" y="connsiteY9417"/>
                </a:cxn>
                <a:cxn ang="0">
                  <a:pos x="connsiteX9418" y="connsiteY9418"/>
                </a:cxn>
                <a:cxn ang="0">
                  <a:pos x="connsiteX9419" y="connsiteY9419"/>
                </a:cxn>
                <a:cxn ang="0">
                  <a:pos x="connsiteX9420" y="connsiteY9420"/>
                </a:cxn>
                <a:cxn ang="0">
                  <a:pos x="connsiteX9421" y="connsiteY9421"/>
                </a:cxn>
                <a:cxn ang="0">
                  <a:pos x="connsiteX9422" y="connsiteY9422"/>
                </a:cxn>
                <a:cxn ang="0">
                  <a:pos x="connsiteX9423" y="connsiteY9423"/>
                </a:cxn>
                <a:cxn ang="0">
                  <a:pos x="connsiteX9424" y="connsiteY9424"/>
                </a:cxn>
                <a:cxn ang="0">
                  <a:pos x="connsiteX9425" y="connsiteY9425"/>
                </a:cxn>
                <a:cxn ang="0">
                  <a:pos x="connsiteX9426" y="connsiteY9426"/>
                </a:cxn>
                <a:cxn ang="0">
                  <a:pos x="connsiteX9427" y="connsiteY9427"/>
                </a:cxn>
                <a:cxn ang="0">
                  <a:pos x="connsiteX9428" y="connsiteY9428"/>
                </a:cxn>
                <a:cxn ang="0">
                  <a:pos x="connsiteX9429" y="connsiteY9429"/>
                </a:cxn>
                <a:cxn ang="0">
                  <a:pos x="connsiteX9430" y="connsiteY9430"/>
                </a:cxn>
                <a:cxn ang="0">
                  <a:pos x="connsiteX9431" y="connsiteY9431"/>
                </a:cxn>
                <a:cxn ang="0">
                  <a:pos x="connsiteX9432" y="connsiteY9432"/>
                </a:cxn>
                <a:cxn ang="0">
                  <a:pos x="connsiteX9433" y="connsiteY9433"/>
                </a:cxn>
                <a:cxn ang="0">
                  <a:pos x="connsiteX9434" y="connsiteY9434"/>
                </a:cxn>
                <a:cxn ang="0">
                  <a:pos x="connsiteX9435" y="connsiteY9435"/>
                </a:cxn>
                <a:cxn ang="0">
                  <a:pos x="connsiteX9436" y="connsiteY9436"/>
                </a:cxn>
                <a:cxn ang="0">
                  <a:pos x="connsiteX9437" y="connsiteY9437"/>
                </a:cxn>
                <a:cxn ang="0">
                  <a:pos x="connsiteX9438" y="connsiteY9438"/>
                </a:cxn>
                <a:cxn ang="0">
                  <a:pos x="connsiteX9439" y="connsiteY9439"/>
                </a:cxn>
                <a:cxn ang="0">
                  <a:pos x="connsiteX9440" y="connsiteY9440"/>
                </a:cxn>
                <a:cxn ang="0">
                  <a:pos x="connsiteX9441" y="connsiteY9441"/>
                </a:cxn>
                <a:cxn ang="0">
                  <a:pos x="connsiteX9442" y="connsiteY9442"/>
                </a:cxn>
                <a:cxn ang="0">
                  <a:pos x="connsiteX9443" y="connsiteY9443"/>
                </a:cxn>
                <a:cxn ang="0">
                  <a:pos x="connsiteX9444" y="connsiteY9444"/>
                </a:cxn>
                <a:cxn ang="0">
                  <a:pos x="connsiteX9445" y="connsiteY9445"/>
                </a:cxn>
                <a:cxn ang="0">
                  <a:pos x="connsiteX9446" y="connsiteY9446"/>
                </a:cxn>
                <a:cxn ang="0">
                  <a:pos x="connsiteX9447" y="connsiteY9447"/>
                </a:cxn>
                <a:cxn ang="0">
                  <a:pos x="connsiteX9448" y="connsiteY9448"/>
                </a:cxn>
                <a:cxn ang="0">
                  <a:pos x="connsiteX9449" y="connsiteY9449"/>
                </a:cxn>
                <a:cxn ang="0">
                  <a:pos x="connsiteX9450" y="connsiteY9450"/>
                </a:cxn>
                <a:cxn ang="0">
                  <a:pos x="connsiteX9451" y="connsiteY9451"/>
                </a:cxn>
                <a:cxn ang="0">
                  <a:pos x="connsiteX9452" y="connsiteY9452"/>
                </a:cxn>
                <a:cxn ang="0">
                  <a:pos x="connsiteX9453" y="connsiteY9453"/>
                </a:cxn>
                <a:cxn ang="0">
                  <a:pos x="connsiteX9454" y="connsiteY9454"/>
                </a:cxn>
                <a:cxn ang="0">
                  <a:pos x="connsiteX9455" y="connsiteY9455"/>
                </a:cxn>
                <a:cxn ang="0">
                  <a:pos x="connsiteX9456" y="connsiteY9456"/>
                </a:cxn>
                <a:cxn ang="0">
                  <a:pos x="connsiteX9457" y="connsiteY9457"/>
                </a:cxn>
                <a:cxn ang="0">
                  <a:pos x="connsiteX9458" y="connsiteY9458"/>
                </a:cxn>
                <a:cxn ang="0">
                  <a:pos x="connsiteX9459" y="connsiteY9459"/>
                </a:cxn>
                <a:cxn ang="0">
                  <a:pos x="connsiteX9460" y="connsiteY9460"/>
                </a:cxn>
                <a:cxn ang="0">
                  <a:pos x="connsiteX9461" y="connsiteY9461"/>
                </a:cxn>
                <a:cxn ang="0">
                  <a:pos x="connsiteX9462" y="connsiteY9462"/>
                </a:cxn>
                <a:cxn ang="0">
                  <a:pos x="connsiteX9463" y="connsiteY9463"/>
                </a:cxn>
                <a:cxn ang="0">
                  <a:pos x="connsiteX9464" y="connsiteY9464"/>
                </a:cxn>
                <a:cxn ang="0">
                  <a:pos x="connsiteX9465" y="connsiteY9465"/>
                </a:cxn>
                <a:cxn ang="0">
                  <a:pos x="connsiteX9466" y="connsiteY9466"/>
                </a:cxn>
                <a:cxn ang="0">
                  <a:pos x="connsiteX9467" y="connsiteY9467"/>
                </a:cxn>
                <a:cxn ang="0">
                  <a:pos x="connsiteX9468" y="connsiteY9468"/>
                </a:cxn>
                <a:cxn ang="0">
                  <a:pos x="connsiteX9469" y="connsiteY9469"/>
                </a:cxn>
                <a:cxn ang="0">
                  <a:pos x="connsiteX9470" y="connsiteY9470"/>
                </a:cxn>
                <a:cxn ang="0">
                  <a:pos x="connsiteX9471" y="connsiteY9471"/>
                </a:cxn>
                <a:cxn ang="0">
                  <a:pos x="connsiteX9472" y="connsiteY9472"/>
                </a:cxn>
                <a:cxn ang="0">
                  <a:pos x="connsiteX9473" y="connsiteY9473"/>
                </a:cxn>
                <a:cxn ang="0">
                  <a:pos x="connsiteX9474" y="connsiteY9474"/>
                </a:cxn>
                <a:cxn ang="0">
                  <a:pos x="connsiteX9475" y="connsiteY9475"/>
                </a:cxn>
                <a:cxn ang="0">
                  <a:pos x="connsiteX9476" y="connsiteY9476"/>
                </a:cxn>
                <a:cxn ang="0">
                  <a:pos x="connsiteX9477" y="connsiteY9477"/>
                </a:cxn>
                <a:cxn ang="0">
                  <a:pos x="connsiteX9478" y="connsiteY9478"/>
                </a:cxn>
                <a:cxn ang="0">
                  <a:pos x="connsiteX9479" y="connsiteY9479"/>
                </a:cxn>
                <a:cxn ang="0">
                  <a:pos x="connsiteX9480" y="connsiteY9480"/>
                </a:cxn>
                <a:cxn ang="0">
                  <a:pos x="connsiteX9481" y="connsiteY9481"/>
                </a:cxn>
                <a:cxn ang="0">
                  <a:pos x="connsiteX9482" y="connsiteY9482"/>
                </a:cxn>
                <a:cxn ang="0">
                  <a:pos x="connsiteX9483" y="connsiteY9483"/>
                </a:cxn>
                <a:cxn ang="0">
                  <a:pos x="connsiteX9484" y="connsiteY9484"/>
                </a:cxn>
                <a:cxn ang="0">
                  <a:pos x="connsiteX9485" y="connsiteY9485"/>
                </a:cxn>
                <a:cxn ang="0">
                  <a:pos x="connsiteX9486" y="connsiteY9486"/>
                </a:cxn>
                <a:cxn ang="0">
                  <a:pos x="connsiteX9487" y="connsiteY9487"/>
                </a:cxn>
                <a:cxn ang="0">
                  <a:pos x="connsiteX9488" y="connsiteY9488"/>
                </a:cxn>
                <a:cxn ang="0">
                  <a:pos x="connsiteX9489" y="connsiteY9489"/>
                </a:cxn>
                <a:cxn ang="0">
                  <a:pos x="connsiteX9490" y="connsiteY9490"/>
                </a:cxn>
                <a:cxn ang="0">
                  <a:pos x="connsiteX9491" y="connsiteY9491"/>
                </a:cxn>
                <a:cxn ang="0">
                  <a:pos x="connsiteX9492" y="connsiteY9492"/>
                </a:cxn>
                <a:cxn ang="0">
                  <a:pos x="connsiteX9493" y="connsiteY9493"/>
                </a:cxn>
                <a:cxn ang="0">
                  <a:pos x="connsiteX9494" y="connsiteY9494"/>
                </a:cxn>
                <a:cxn ang="0">
                  <a:pos x="connsiteX9495" y="connsiteY9495"/>
                </a:cxn>
                <a:cxn ang="0">
                  <a:pos x="connsiteX9496" y="connsiteY9496"/>
                </a:cxn>
                <a:cxn ang="0">
                  <a:pos x="connsiteX9497" y="connsiteY9497"/>
                </a:cxn>
                <a:cxn ang="0">
                  <a:pos x="connsiteX9498" y="connsiteY9498"/>
                </a:cxn>
                <a:cxn ang="0">
                  <a:pos x="connsiteX9499" y="connsiteY9499"/>
                </a:cxn>
                <a:cxn ang="0">
                  <a:pos x="connsiteX9500" y="connsiteY9500"/>
                </a:cxn>
                <a:cxn ang="0">
                  <a:pos x="connsiteX9501" y="connsiteY9501"/>
                </a:cxn>
                <a:cxn ang="0">
                  <a:pos x="connsiteX9502" y="connsiteY9502"/>
                </a:cxn>
                <a:cxn ang="0">
                  <a:pos x="connsiteX9503" y="connsiteY9503"/>
                </a:cxn>
                <a:cxn ang="0">
                  <a:pos x="connsiteX9504" y="connsiteY9504"/>
                </a:cxn>
                <a:cxn ang="0">
                  <a:pos x="connsiteX9505" y="connsiteY9505"/>
                </a:cxn>
                <a:cxn ang="0">
                  <a:pos x="connsiteX9506" y="connsiteY9506"/>
                </a:cxn>
                <a:cxn ang="0">
                  <a:pos x="connsiteX9507" y="connsiteY9507"/>
                </a:cxn>
                <a:cxn ang="0">
                  <a:pos x="connsiteX9508" y="connsiteY9508"/>
                </a:cxn>
                <a:cxn ang="0">
                  <a:pos x="connsiteX9509" y="connsiteY9509"/>
                </a:cxn>
                <a:cxn ang="0">
                  <a:pos x="connsiteX9510" y="connsiteY9510"/>
                </a:cxn>
                <a:cxn ang="0">
                  <a:pos x="connsiteX9511" y="connsiteY9511"/>
                </a:cxn>
                <a:cxn ang="0">
                  <a:pos x="connsiteX9512" y="connsiteY9512"/>
                </a:cxn>
                <a:cxn ang="0">
                  <a:pos x="connsiteX9513" y="connsiteY9513"/>
                </a:cxn>
                <a:cxn ang="0">
                  <a:pos x="connsiteX9514" y="connsiteY9514"/>
                </a:cxn>
                <a:cxn ang="0">
                  <a:pos x="connsiteX9515" y="connsiteY9515"/>
                </a:cxn>
                <a:cxn ang="0">
                  <a:pos x="connsiteX9516" y="connsiteY9516"/>
                </a:cxn>
                <a:cxn ang="0">
                  <a:pos x="connsiteX9517" y="connsiteY9517"/>
                </a:cxn>
                <a:cxn ang="0">
                  <a:pos x="connsiteX9518" y="connsiteY9518"/>
                </a:cxn>
                <a:cxn ang="0">
                  <a:pos x="connsiteX9519" y="connsiteY9519"/>
                </a:cxn>
                <a:cxn ang="0">
                  <a:pos x="connsiteX9520" y="connsiteY9520"/>
                </a:cxn>
                <a:cxn ang="0">
                  <a:pos x="connsiteX9521" y="connsiteY9521"/>
                </a:cxn>
                <a:cxn ang="0">
                  <a:pos x="connsiteX9522" y="connsiteY9522"/>
                </a:cxn>
                <a:cxn ang="0">
                  <a:pos x="connsiteX9523" y="connsiteY9523"/>
                </a:cxn>
                <a:cxn ang="0">
                  <a:pos x="connsiteX9524" y="connsiteY9524"/>
                </a:cxn>
                <a:cxn ang="0">
                  <a:pos x="connsiteX9525" y="connsiteY9525"/>
                </a:cxn>
                <a:cxn ang="0">
                  <a:pos x="connsiteX9526" y="connsiteY9526"/>
                </a:cxn>
                <a:cxn ang="0">
                  <a:pos x="connsiteX9527" y="connsiteY9527"/>
                </a:cxn>
                <a:cxn ang="0">
                  <a:pos x="connsiteX9528" y="connsiteY9528"/>
                </a:cxn>
                <a:cxn ang="0">
                  <a:pos x="connsiteX9529" y="connsiteY9529"/>
                </a:cxn>
                <a:cxn ang="0">
                  <a:pos x="connsiteX9530" y="connsiteY9530"/>
                </a:cxn>
                <a:cxn ang="0">
                  <a:pos x="connsiteX9531" y="connsiteY9531"/>
                </a:cxn>
                <a:cxn ang="0">
                  <a:pos x="connsiteX9532" y="connsiteY9532"/>
                </a:cxn>
                <a:cxn ang="0">
                  <a:pos x="connsiteX9533" y="connsiteY9533"/>
                </a:cxn>
                <a:cxn ang="0">
                  <a:pos x="connsiteX9534" y="connsiteY9534"/>
                </a:cxn>
                <a:cxn ang="0">
                  <a:pos x="connsiteX9535" y="connsiteY9535"/>
                </a:cxn>
                <a:cxn ang="0">
                  <a:pos x="connsiteX9536" y="connsiteY9536"/>
                </a:cxn>
                <a:cxn ang="0">
                  <a:pos x="connsiteX9537" y="connsiteY9537"/>
                </a:cxn>
                <a:cxn ang="0">
                  <a:pos x="connsiteX9538" y="connsiteY9538"/>
                </a:cxn>
                <a:cxn ang="0">
                  <a:pos x="connsiteX9539" y="connsiteY9539"/>
                </a:cxn>
                <a:cxn ang="0">
                  <a:pos x="connsiteX9540" y="connsiteY9540"/>
                </a:cxn>
                <a:cxn ang="0">
                  <a:pos x="connsiteX9541" y="connsiteY9541"/>
                </a:cxn>
                <a:cxn ang="0">
                  <a:pos x="connsiteX9542" y="connsiteY9542"/>
                </a:cxn>
                <a:cxn ang="0">
                  <a:pos x="connsiteX9543" y="connsiteY9543"/>
                </a:cxn>
                <a:cxn ang="0">
                  <a:pos x="connsiteX9544" y="connsiteY9544"/>
                </a:cxn>
                <a:cxn ang="0">
                  <a:pos x="connsiteX9545" y="connsiteY9545"/>
                </a:cxn>
                <a:cxn ang="0">
                  <a:pos x="connsiteX9546" y="connsiteY9546"/>
                </a:cxn>
                <a:cxn ang="0">
                  <a:pos x="connsiteX9547" y="connsiteY9547"/>
                </a:cxn>
                <a:cxn ang="0">
                  <a:pos x="connsiteX9548" y="connsiteY9548"/>
                </a:cxn>
                <a:cxn ang="0">
                  <a:pos x="connsiteX9549" y="connsiteY9549"/>
                </a:cxn>
                <a:cxn ang="0">
                  <a:pos x="connsiteX9550" y="connsiteY9550"/>
                </a:cxn>
                <a:cxn ang="0">
                  <a:pos x="connsiteX9551" y="connsiteY9551"/>
                </a:cxn>
                <a:cxn ang="0">
                  <a:pos x="connsiteX9552" y="connsiteY9552"/>
                </a:cxn>
                <a:cxn ang="0">
                  <a:pos x="connsiteX9553" y="connsiteY9553"/>
                </a:cxn>
                <a:cxn ang="0">
                  <a:pos x="connsiteX9554" y="connsiteY9554"/>
                </a:cxn>
                <a:cxn ang="0">
                  <a:pos x="connsiteX9555" y="connsiteY9555"/>
                </a:cxn>
                <a:cxn ang="0">
                  <a:pos x="connsiteX9556" y="connsiteY9556"/>
                </a:cxn>
                <a:cxn ang="0">
                  <a:pos x="connsiteX9557" y="connsiteY9557"/>
                </a:cxn>
                <a:cxn ang="0">
                  <a:pos x="connsiteX9558" y="connsiteY9558"/>
                </a:cxn>
                <a:cxn ang="0">
                  <a:pos x="connsiteX9559" y="connsiteY9559"/>
                </a:cxn>
                <a:cxn ang="0">
                  <a:pos x="connsiteX9560" y="connsiteY9560"/>
                </a:cxn>
                <a:cxn ang="0">
                  <a:pos x="connsiteX9561" y="connsiteY9561"/>
                </a:cxn>
                <a:cxn ang="0">
                  <a:pos x="connsiteX9562" y="connsiteY9562"/>
                </a:cxn>
                <a:cxn ang="0">
                  <a:pos x="connsiteX9563" y="connsiteY9563"/>
                </a:cxn>
                <a:cxn ang="0">
                  <a:pos x="connsiteX9564" y="connsiteY9564"/>
                </a:cxn>
                <a:cxn ang="0">
                  <a:pos x="connsiteX9565" y="connsiteY9565"/>
                </a:cxn>
                <a:cxn ang="0">
                  <a:pos x="connsiteX9566" y="connsiteY9566"/>
                </a:cxn>
                <a:cxn ang="0">
                  <a:pos x="connsiteX9567" y="connsiteY9567"/>
                </a:cxn>
                <a:cxn ang="0">
                  <a:pos x="connsiteX9568" y="connsiteY9568"/>
                </a:cxn>
                <a:cxn ang="0">
                  <a:pos x="connsiteX9569" y="connsiteY9569"/>
                </a:cxn>
                <a:cxn ang="0">
                  <a:pos x="connsiteX9570" y="connsiteY9570"/>
                </a:cxn>
                <a:cxn ang="0">
                  <a:pos x="connsiteX9571" y="connsiteY9571"/>
                </a:cxn>
                <a:cxn ang="0">
                  <a:pos x="connsiteX9572" y="connsiteY9572"/>
                </a:cxn>
                <a:cxn ang="0">
                  <a:pos x="connsiteX9573" y="connsiteY9573"/>
                </a:cxn>
                <a:cxn ang="0">
                  <a:pos x="connsiteX9574" y="connsiteY9574"/>
                </a:cxn>
                <a:cxn ang="0">
                  <a:pos x="connsiteX9575" y="connsiteY9575"/>
                </a:cxn>
                <a:cxn ang="0">
                  <a:pos x="connsiteX9576" y="connsiteY9576"/>
                </a:cxn>
                <a:cxn ang="0">
                  <a:pos x="connsiteX9577" y="connsiteY9577"/>
                </a:cxn>
                <a:cxn ang="0">
                  <a:pos x="connsiteX9578" y="connsiteY9578"/>
                </a:cxn>
                <a:cxn ang="0">
                  <a:pos x="connsiteX9579" y="connsiteY9579"/>
                </a:cxn>
                <a:cxn ang="0">
                  <a:pos x="connsiteX9580" y="connsiteY9580"/>
                </a:cxn>
                <a:cxn ang="0">
                  <a:pos x="connsiteX9581" y="connsiteY9581"/>
                </a:cxn>
                <a:cxn ang="0">
                  <a:pos x="connsiteX9582" y="connsiteY9582"/>
                </a:cxn>
                <a:cxn ang="0">
                  <a:pos x="connsiteX9583" y="connsiteY9583"/>
                </a:cxn>
                <a:cxn ang="0">
                  <a:pos x="connsiteX9584" y="connsiteY9584"/>
                </a:cxn>
                <a:cxn ang="0">
                  <a:pos x="connsiteX9585" y="connsiteY9585"/>
                </a:cxn>
                <a:cxn ang="0">
                  <a:pos x="connsiteX9586" y="connsiteY9586"/>
                </a:cxn>
                <a:cxn ang="0">
                  <a:pos x="connsiteX9587" y="connsiteY9587"/>
                </a:cxn>
                <a:cxn ang="0">
                  <a:pos x="connsiteX9588" y="connsiteY9588"/>
                </a:cxn>
                <a:cxn ang="0">
                  <a:pos x="connsiteX9589" y="connsiteY9589"/>
                </a:cxn>
                <a:cxn ang="0">
                  <a:pos x="connsiteX9590" y="connsiteY9590"/>
                </a:cxn>
                <a:cxn ang="0">
                  <a:pos x="connsiteX9591" y="connsiteY9591"/>
                </a:cxn>
                <a:cxn ang="0">
                  <a:pos x="connsiteX9592" y="connsiteY9592"/>
                </a:cxn>
                <a:cxn ang="0">
                  <a:pos x="connsiteX9593" y="connsiteY9593"/>
                </a:cxn>
                <a:cxn ang="0">
                  <a:pos x="connsiteX9594" y="connsiteY9594"/>
                </a:cxn>
                <a:cxn ang="0">
                  <a:pos x="connsiteX9595" y="connsiteY9595"/>
                </a:cxn>
                <a:cxn ang="0">
                  <a:pos x="connsiteX9596" y="connsiteY9596"/>
                </a:cxn>
                <a:cxn ang="0">
                  <a:pos x="connsiteX9597" y="connsiteY9597"/>
                </a:cxn>
                <a:cxn ang="0">
                  <a:pos x="connsiteX9598" y="connsiteY9598"/>
                </a:cxn>
                <a:cxn ang="0">
                  <a:pos x="connsiteX9599" y="connsiteY9599"/>
                </a:cxn>
                <a:cxn ang="0">
                  <a:pos x="connsiteX9600" y="connsiteY9600"/>
                </a:cxn>
                <a:cxn ang="0">
                  <a:pos x="connsiteX9601" y="connsiteY9601"/>
                </a:cxn>
                <a:cxn ang="0">
                  <a:pos x="connsiteX9602" y="connsiteY9602"/>
                </a:cxn>
                <a:cxn ang="0">
                  <a:pos x="connsiteX9603" y="connsiteY9603"/>
                </a:cxn>
                <a:cxn ang="0">
                  <a:pos x="connsiteX9604" y="connsiteY9604"/>
                </a:cxn>
                <a:cxn ang="0">
                  <a:pos x="connsiteX9605" y="connsiteY9605"/>
                </a:cxn>
                <a:cxn ang="0">
                  <a:pos x="connsiteX9606" y="connsiteY9606"/>
                </a:cxn>
                <a:cxn ang="0">
                  <a:pos x="connsiteX9607" y="connsiteY9607"/>
                </a:cxn>
                <a:cxn ang="0">
                  <a:pos x="connsiteX9608" y="connsiteY9608"/>
                </a:cxn>
                <a:cxn ang="0">
                  <a:pos x="connsiteX9609" y="connsiteY9609"/>
                </a:cxn>
                <a:cxn ang="0">
                  <a:pos x="connsiteX9610" y="connsiteY9610"/>
                </a:cxn>
                <a:cxn ang="0">
                  <a:pos x="connsiteX9611" y="connsiteY9611"/>
                </a:cxn>
                <a:cxn ang="0">
                  <a:pos x="connsiteX9612" y="connsiteY9612"/>
                </a:cxn>
                <a:cxn ang="0">
                  <a:pos x="connsiteX9613" y="connsiteY9613"/>
                </a:cxn>
                <a:cxn ang="0">
                  <a:pos x="connsiteX9614" y="connsiteY9614"/>
                </a:cxn>
                <a:cxn ang="0">
                  <a:pos x="connsiteX9615" y="connsiteY9615"/>
                </a:cxn>
                <a:cxn ang="0">
                  <a:pos x="connsiteX9616" y="connsiteY9616"/>
                </a:cxn>
                <a:cxn ang="0">
                  <a:pos x="connsiteX9617" y="connsiteY9617"/>
                </a:cxn>
                <a:cxn ang="0">
                  <a:pos x="connsiteX9618" y="connsiteY9618"/>
                </a:cxn>
                <a:cxn ang="0">
                  <a:pos x="connsiteX9619" y="connsiteY9619"/>
                </a:cxn>
                <a:cxn ang="0">
                  <a:pos x="connsiteX9620" y="connsiteY9620"/>
                </a:cxn>
                <a:cxn ang="0">
                  <a:pos x="connsiteX9621" y="connsiteY9621"/>
                </a:cxn>
                <a:cxn ang="0">
                  <a:pos x="connsiteX9622" y="connsiteY9622"/>
                </a:cxn>
                <a:cxn ang="0">
                  <a:pos x="connsiteX9623" y="connsiteY9623"/>
                </a:cxn>
                <a:cxn ang="0">
                  <a:pos x="connsiteX9624" y="connsiteY9624"/>
                </a:cxn>
                <a:cxn ang="0">
                  <a:pos x="connsiteX9625" y="connsiteY9625"/>
                </a:cxn>
                <a:cxn ang="0">
                  <a:pos x="connsiteX9626" y="connsiteY9626"/>
                </a:cxn>
                <a:cxn ang="0">
                  <a:pos x="connsiteX9627" y="connsiteY9627"/>
                </a:cxn>
                <a:cxn ang="0">
                  <a:pos x="connsiteX9628" y="connsiteY9628"/>
                </a:cxn>
                <a:cxn ang="0">
                  <a:pos x="connsiteX9629" y="connsiteY9629"/>
                </a:cxn>
                <a:cxn ang="0">
                  <a:pos x="connsiteX9630" y="connsiteY9630"/>
                </a:cxn>
                <a:cxn ang="0">
                  <a:pos x="connsiteX9631" y="connsiteY9631"/>
                </a:cxn>
                <a:cxn ang="0">
                  <a:pos x="connsiteX9632" y="connsiteY9632"/>
                </a:cxn>
                <a:cxn ang="0">
                  <a:pos x="connsiteX9633" y="connsiteY9633"/>
                </a:cxn>
                <a:cxn ang="0">
                  <a:pos x="connsiteX9634" y="connsiteY9634"/>
                </a:cxn>
                <a:cxn ang="0">
                  <a:pos x="connsiteX9635" y="connsiteY9635"/>
                </a:cxn>
                <a:cxn ang="0">
                  <a:pos x="connsiteX9636" y="connsiteY9636"/>
                </a:cxn>
                <a:cxn ang="0">
                  <a:pos x="connsiteX9637" y="connsiteY9637"/>
                </a:cxn>
                <a:cxn ang="0">
                  <a:pos x="connsiteX9638" y="connsiteY9638"/>
                </a:cxn>
                <a:cxn ang="0">
                  <a:pos x="connsiteX9639" y="connsiteY9639"/>
                </a:cxn>
                <a:cxn ang="0">
                  <a:pos x="connsiteX9640" y="connsiteY9640"/>
                </a:cxn>
                <a:cxn ang="0">
                  <a:pos x="connsiteX9641" y="connsiteY9641"/>
                </a:cxn>
                <a:cxn ang="0">
                  <a:pos x="connsiteX9642" y="connsiteY9642"/>
                </a:cxn>
                <a:cxn ang="0">
                  <a:pos x="connsiteX9643" y="connsiteY9643"/>
                </a:cxn>
                <a:cxn ang="0">
                  <a:pos x="connsiteX9644" y="connsiteY9644"/>
                </a:cxn>
                <a:cxn ang="0">
                  <a:pos x="connsiteX9645" y="connsiteY9645"/>
                </a:cxn>
                <a:cxn ang="0">
                  <a:pos x="connsiteX9646" y="connsiteY9646"/>
                </a:cxn>
                <a:cxn ang="0">
                  <a:pos x="connsiteX9647" y="connsiteY9647"/>
                </a:cxn>
                <a:cxn ang="0">
                  <a:pos x="connsiteX9648" y="connsiteY9648"/>
                </a:cxn>
                <a:cxn ang="0">
                  <a:pos x="connsiteX9649" y="connsiteY9649"/>
                </a:cxn>
                <a:cxn ang="0">
                  <a:pos x="connsiteX9650" y="connsiteY9650"/>
                </a:cxn>
                <a:cxn ang="0">
                  <a:pos x="connsiteX9651" y="connsiteY9651"/>
                </a:cxn>
                <a:cxn ang="0">
                  <a:pos x="connsiteX9652" y="connsiteY9652"/>
                </a:cxn>
                <a:cxn ang="0">
                  <a:pos x="connsiteX9653" y="connsiteY9653"/>
                </a:cxn>
                <a:cxn ang="0">
                  <a:pos x="connsiteX9654" y="connsiteY9654"/>
                </a:cxn>
                <a:cxn ang="0">
                  <a:pos x="connsiteX9655" y="connsiteY9655"/>
                </a:cxn>
                <a:cxn ang="0">
                  <a:pos x="connsiteX9656" y="connsiteY9656"/>
                </a:cxn>
                <a:cxn ang="0">
                  <a:pos x="connsiteX9657" y="connsiteY9657"/>
                </a:cxn>
                <a:cxn ang="0">
                  <a:pos x="connsiteX9658" y="connsiteY9658"/>
                </a:cxn>
                <a:cxn ang="0">
                  <a:pos x="connsiteX9659" y="connsiteY9659"/>
                </a:cxn>
                <a:cxn ang="0">
                  <a:pos x="connsiteX9660" y="connsiteY9660"/>
                </a:cxn>
                <a:cxn ang="0">
                  <a:pos x="connsiteX9661" y="connsiteY9661"/>
                </a:cxn>
                <a:cxn ang="0">
                  <a:pos x="connsiteX9662" y="connsiteY9662"/>
                </a:cxn>
                <a:cxn ang="0">
                  <a:pos x="connsiteX9663" y="connsiteY9663"/>
                </a:cxn>
                <a:cxn ang="0">
                  <a:pos x="connsiteX9664" y="connsiteY9664"/>
                </a:cxn>
                <a:cxn ang="0">
                  <a:pos x="connsiteX9665" y="connsiteY9665"/>
                </a:cxn>
                <a:cxn ang="0">
                  <a:pos x="connsiteX9666" y="connsiteY9666"/>
                </a:cxn>
                <a:cxn ang="0">
                  <a:pos x="connsiteX9667" y="connsiteY9667"/>
                </a:cxn>
                <a:cxn ang="0">
                  <a:pos x="connsiteX9668" y="connsiteY9668"/>
                </a:cxn>
                <a:cxn ang="0">
                  <a:pos x="connsiteX9669" y="connsiteY9669"/>
                </a:cxn>
                <a:cxn ang="0">
                  <a:pos x="connsiteX9670" y="connsiteY9670"/>
                </a:cxn>
                <a:cxn ang="0">
                  <a:pos x="connsiteX9671" y="connsiteY9671"/>
                </a:cxn>
                <a:cxn ang="0">
                  <a:pos x="connsiteX9672" y="connsiteY9672"/>
                </a:cxn>
                <a:cxn ang="0">
                  <a:pos x="connsiteX9673" y="connsiteY9673"/>
                </a:cxn>
                <a:cxn ang="0">
                  <a:pos x="connsiteX9674" y="connsiteY9674"/>
                </a:cxn>
                <a:cxn ang="0">
                  <a:pos x="connsiteX9675" y="connsiteY9675"/>
                </a:cxn>
                <a:cxn ang="0">
                  <a:pos x="connsiteX9676" y="connsiteY9676"/>
                </a:cxn>
                <a:cxn ang="0">
                  <a:pos x="connsiteX9677" y="connsiteY9677"/>
                </a:cxn>
                <a:cxn ang="0">
                  <a:pos x="connsiteX9678" y="connsiteY9678"/>
                </a:cxn>
                <a:cxn ang="0">
                  <a:pos x="connsiteX9679" y="connsiteY9679"/>
                </a:cxn>
                <a:cxn ang="0">
                  <a:pos x="connsiteX9680" y="connsiteY9680"/>
                </a:cxn>
                <a:cxn ang="0">
                  <a:pos x="connsiteX9681" y="connsiteY9681"/>
                </a:cxn>
                <a:cxn ang="0">
                  <a:pos x="connsiteX9682" y="connsiteY9682"/>
                </a:cxn>
                <a:cxn ang="0">
                  <a:pos x="connsiteX9683" y="connsiteY9683"/>
                </a:cxn>
                <a:cxn ang="0">
                  <a:pos x="connsiteX9684" y="connsiteY9684"/>
                </a:cxn>
                <a:cxn ang="0">
                  <a:pos x="connsiteX9685" y="connsiteY9685"/>
                </a:cxn>
                <a:cxn ang="0">
                  <a:pos x="connsiteX9686" y="connsiteY9686"/>
                </a:cxn>
                <a:cxn ang="0">
                  <a:pos x="connsiteX9687" y="connsiteY9687"/>
                </a:cxn>
                <a:cxn ang="0">
                  <a:pos x="connsiteX9688" y="connsiteY9688"/>
                </a:cxn>
                <a:cxn ang="0">
                  <a:pos x="connsiteX9689" y="connsiteY9689"/>
                </a:cxn>
                <a:cxn ang="0">
                  <a:pos x="connsiteX9690" y="connsiteY9690"/>
                </a:cxn>
                <a:cxn ang="0">
                  <a:pos x="connsiteX9691" y="connsiteY9691"/>
                </a:cxn>
                <a:cxn ang="0">
                  <a:pos x="connsiteX9692" y="connsiteY9692"/>
                </a:cxn>
                <a:cxn ang="0">
                  <a:pos x="connsiteX9693" y="connsiteY9693"/>
                </a:cxn>
                <a:cxn ang="0">
                  <a:pos x="connsiteX9694" y="connsiteY9694"/>
                </a:cxn>
                <a:cxn ang="0">
                  <a:pos x="connsiteX9695" y="connsiteY9695"/>
                </a:cxn>
                <a:cxn ang="0">
                  <a:pos x="connsiteX9696" y="connsiteY9696"/>
                </a:cxn>
                <a:cxn ang="0">
                  <a:pos x="connsiteX9697" y="connsiteY9697"/>
                </a:cxn>
                <a:cxn ang="0">
                  <a:pos x="connsiteX9698" y="connsiteY9698"/>
                </a:cxn>
                <a:cxn ang="0">
                  <a:pos x="connsiteX9699" y="connsiteY9699"/>
                </a:cxn>
                <a:cxn ang="0">
                  <a:pos x="connsiteX9700" y="connsiteY9700"/>
                </a:cxn>
                <a:cxn ang="0">
                  <a:pos x="connsiteX9701" y="connsiteY9701"/>
                </a:cxn>
                <a:cxn ang="0">
                  <a:pos x="connsiteX9702" y="connsiteY9702"/>
                </a:cxn>
                <a:cxn ang="0">
                  <a:pos x="connsiteX9703" y="connsiteY9703"/>
                </a:cxn>
                <a:cxn ang="0">
                  <a:pos x="connsiteX9704" y="connsiteY9704"/>
                </a:cxn>
                <a:cxn ang="0">
                  <a:pos x="connsiteX9705" y="connsiteY9705"/>
                </a:cxn>
                <a:cxn ang="0">
                  <a:pos x="connsiteX9706" y="connsiteY9706"/>
                </a:cxn>
                <a:cxn ang="0">
                  <a:pos x="connsiteX9707" y="connsiteY9707"/>
                </a:cxn>
                <a:cxn ang="0">
                  <a:pos x="connsiteX9708" y="connsiteY9708"/>
                </a:cxn>
                <a:cxn ang="0">
                  <a:pos x="connsiteX9709" y="connsiteY9709"/>
                </a:cxn>
                <a:cxn ang="0">
                  <a:pos x="connsiteX9710" y="connsiteY9710"/>
                </a:cxn>
                <a:cxn ang="0">
                  <a:pos x="connsiteX9711" y="connsiteY9711"/>
                </a:cxn>
                <a:cxn ang="0">
                  <a:pos x="connsiteX9712" y="connsiteY9712"/>
                </a:cxn>
                <a:cxn ang="0">
                  <a:pos x="connsiteX9713" y="connsiteY9713"/>
                </a:cxn>
                <a:cxn ang="0">
                  <a:pos x="connsiteX9714" y="connsiteY9714"/>
                </a:cxn>
                <a:cxn ang="0">
                  <a:pos x="connsiteX9715" y="connsiteY9715"/>
                </a:cxn>
                <a:cxn ang="0">
                  <a:pos x="connsiteX9716" y="connsiteY9716"/>
                </a:cxn>
                <a:cxn ang="0">
                  <a:pos x="connsiteX9717" y="connsiteY9717"/>
                </a:cxn>
                <a:cxn ang="0">
                  <a:pos x="connsiteX9718" y="connsiteY9718"/>
                </a:cxn>
                <a:cxn ang="0">
                  <a:pos x="connsiteX9719" y="connsiteY9719"/>
                </a:cxn>
                <a:cxn ang="0">
                  <a:pos x="connsiteX9720" y="connsiteY9720"/>
                </a:cxn>
                <a:cxn ang="0">
                  <a:pos x="connsiteX9721" y="connsiteY9721"/>
                </a:cxn>
                <a:cxn ang="0">
                  <a:pos x="connsiteX9722" y="connsiteY9722"/>
                </a:cxn>
                <a:cxn ang="0">
                  <a:pos x="connsiteX9723" y="connsiteY9723"/>
                </a:cxn>
                <a:cxn ang="0">
                  <a:pos x="connsiteX9724" y="connsiteY9724"/>
                </a:cxn>
                <a:cxn ang="0">
                  <a:pos x="connsiteX9725" y="connsiteY9725"/>
                </a:cxn>
                <a:cxn ang="0">
                  <a:pos x="connsiteX9726" y="connsiteY9726"/>
                </a:cxn>
                <a:cxn ang="0">
                  <a:pos x="connsiteX9727" y="connsiteY9727"/>
                </a:cxn>
                <a:cxn ang="0">
                  <a:pos x="connsiteX9728" y="connsiteY9728"/>
                </a:cxn>
                <a:cxn ang="0">
                  <a:pos x="connsiteX9729" y="connsiteY9729"/>
                </a:cxn>
                <a:cxn ang="0">
                  <a:pos x="connsiteX9730" y="connsiteY9730"/>
                </a:cxn>
                <a:cxn ang="0">
                  <a:pos x="connsiteX9731" y="connsiteY9731"/>
                </a:cxn>
                <a:cxn ang="0">
                  <a:pos x="connsiteX9732" y="connsiteY9732"/>
                </a:cxn>
                <a:cxn ang="0">
                  <a:pos x="connsiteX9733" y="connsiteY9733"/>
                </a:cxn>
                <a:cxn ang="0">
                  <a:pos x="connsiteX9734" y="connsiteY9734"/>
                </a:cxn>
                <a:cxn ang="0">
                  <a:pos x="connsiteX9735" y="connsiteY9735"/>
                </a:cxn>
                <a:cxn ang="0">
                  <a:pos x="connsiteX9736" y="connsiteY9736"/>
                </a:cxn>
                <a:cxn ang="0">
                  <a:pos x="connsiteX9737" y="connsiteY9737"/>
                </a:cxn>
                <a:cxn ang="0">
                  <a:pos x="connsiteX9738" y="connsiteY9738"/>
                </a:cxn>
                <a:cxn ang="0">
                  <a:pos x="connsiteX9739" y="connsiteY9739"/>
                </a:cxn>
                <a:cxn ang="0">
                  <a:pos x="connsiteX9740" y="connsiteY9740"/>
                </a:cxn>
                <a:cxn ang="0">
                  <a:pos x="connsiteX9741" y="connsiteY9741"/>
                </a:cxn>
                <a:cxn ang="0">
                  <a:pos x="connsiteX9742" y="connsiteY9742"/>
                </a:cxn>
                <a:cxn ang="0">
                  <a:pos x="connsiteX9743" y="connsiteY9743"/>
                </a:cxn>
                <a:cxn ang="0">
                  <a:pos x="connsiteX9744" y="connsiteY9744"/>
                </a:cxn>
                <a:cxn ang="0">
                  <a:pos x="connsiteX9745" y="connsiteY9745"/>
                </a:cxn>
                <a:cxn ang="0">
                  <a:pos x="connsiteX9746" y="connsiteY9746"/>
                </a:cxn>
                <a:cxn ang="0">
                  <a:pos x="connsiteX9747" y="connsiteY9747"/>
                </a:cxn>
                <a:cxn ang="0">
                  <a:pos x="connsiteX9748" y="connsiteY9748"/>
                </a:cxn>
                <a:cxn ang="0">
                  <a:pos x="connsiteX9749" y="connsiteY9749"/>
                </a:cxn>
                <a:cxn ang="0">
                  <a:pos x="connsiteX9750" y="connsiteY9750"/>
                </a:cxn>
                <a:cxn ang="0">
                  <a:pos x="connsiteX9751" y="connsiteY9751"/>
                </a:cxn>
                <a:cxn ang="0">
                  <a:pos x="connsiteX9752" y="connsiteY9752"/>
                </a:cxn>
                <a:cxn ang="0">
                  <a:pos x="connsiteX9753" y="connsiteY9753"/>
                </a:cxn>
                <a:cxn ang="0">
                  <a:pos x="connsiteX9754" y="connsiteY9754"/>
                </a:cxn>
                <a:cxn ang="0">
                  <a:pos x="connsiteX9755" y="connsiteY9755"/>
                </a:cxn>
                <a:cxn ang="0">
                  <a:pos x="connsiteX9756" y="connsiteY9756"/>
                </a:cxn>
                <a:cxn ang="0">
                  <a:pos x="connsiteX9757" y="connsiteY9757"/>
                </a:cxn>
                <a:cxn ang="0">
                  <a:pos x="connsiteX9758" y="connsiteY9758"/>
                </a:cxn>
                <a:cxn ang="0">
                  <a:pos x="connsiteX9759" y="connsiteY9759"/>
                </a:cxn>
                <a:cxn ang="0">
                  <a:pos x="connsiteX9760" y="connsiteY9760"/>
                </a:cxn>
                <a:cxn ang="0">
                  <a:pos x="connsiteX9761" y="connsiteY9761"/>
                </a:cxn>
                <a:cxn ang="0">
                  <a:pos x="connsiteX9762" y="connsiteY9762"/>
                </a:cxn>
                <a:cxn ang="0">
                  <a:pos x="connsiteX9763" y="connsiteY9763"/>
                </a:cxn>
                <a:cxn ang="0">
                  <a:pos x="connsiteX9764" y="connsiteY9764"/>
                </a:cxn>
                <a:cxn ang="0">
                  <a:pos x="connsiteX9765" y="connsiteY9765"/>
                </a:cxn>
                <a:cxn ang="0">
                  <a:pos x="connsiteX9766" y="connsiteY9766"/>
                </a:cxn>
                <a:cxn ang="0">
                  <a:pos x="connsiteX9767" y="connsiteY9767"/>
                </a:cxn>
                <a:cxn ang="0">
                  <a:pos x="connsiteX9768" y="connsiteY9768"/>
                </a:cxn>
                <a:cxn ang="0">
                  <a:pos x="connsiteX9769" y="connsiteY9769"/>
                </a:cxn>
                <a:cxn ang="0">
                  <a:pos x="connsiteX9770" y="connsiteY9770"/>
                </a:cxn>
                <a:cxn ang="0">
                  <a:pos x="connsiteX9771" y="connsiteY9771"/>
                </a:cxn>
                <a:cxn ang="0">
                  <a:pos x="connsiteX9772" y="connsiteY9772"/>
                </a:cxn>
                <a:cxn ang="0">
                  <a:pos x="connsiteX9773" y="connsiteY9773"/>
                </a:cxn>
                <a:cxn ang="0">
                  <a:pos x="connsiteX9774" y="connsiteY9774"/>
                </a:cxn>
                <a:cxn ang="0">
                  <a:pos x="connsiteX9775" y="connsiteY9775"/>
                </a:cxn>
                <a:cxn ang="0">
                  <a:pos x="connsiteX9776" y="connsiteY9776"/>
                </a:cxn>
                <a:cxn ang="0">
                  <a:pos x="connsiteX9777" y="connsiteY9777"/>
                </a:cxn>
                <a:cxn ang="0">
                  <a:pos x="connsiteX9778" y="connsiteY9778"/>
                </a:cxn>
                <a:cxn ang="0">
                  <a:pos x="connsiteX9779" y="connsiteY9779"/>
                </a:cxn>
                <a:cxn ang="0">
                  <a:pos x="connsiteX9780" y="connsiteY9780"/>
                </a:cxn>
                <a:cxn ang="0">
                  <a:pos x="connsiteX9781" y="connsiteY9781"/>
                </a:cxn>
                <a:cxn ang="0">
                  <a:pos x="connsiteX9782" y="connsiteY9782"/>
                </a:cxn>
                <a:cxn ang="0">
                  <a:pos x="connsiteX9783" y="connsiteY9783"/>
                </a:cxn>
                <a:cxn ang="0">
                  <a:pos x="connsiteX9784" y="connsiteY9784"/>
                </a:cxn>
                <a:cxn ang="0">
                  <a:pos x="connsiteX9785" y="connsiteY9785"/>
                </a:cxn>
                <a:cxn ang="0">
                  <a:pos x="connsiteX9786" y="connsiteY9786"/>
                </a:cxn>
                <a:cxn ang="0">
                  <a:pos x="connsiteX9787" y="connsiteY9787"/>
                </a:cxn>
                <a:cxn ang="0">
                  <a:pos x="connsiteX9788" y="connsiteY9788"/>
                </a:cxn>
                <a:cxn ang="0">
                  <a:pos x="connsiteX9789" y="connsiteY9789"/>
                </a:cxn>
                <a:cxn ang="0">
                  <a:pos x="connsiteX9790" y="connsiteY9790"/>
                </a:cxn>
                <a:cxn ang="0">
                  <a:pos x="connsiteX9791" y="connsiteY9791"/>
                </a:cxn>
                <a:cxn ang="0">
                  <a:pos x="connsiteX9792" y="connsiteY9792"/>
                </a:cxn>
                <a:cxn ang="0">
                  <a:pos x="connsiteX9793" y="connsiteY9793"/>
                </a:cxn>
                <a:cxn ang="0">
                  <a:pos x="connsiteX9794" y="connsiteY9794"/>
                </a:cxn>
                <a:cxn ang="0">
                  <a:pos x="connsiteX9795" y="connsiteY9795"/>
                </a:cxn>
                <a:cxn ang="0">
                  <a:pos x="connsiteX9796" y="connsiteY9796"/>
                </a:cxn>
                <a:cxn ang="0">
                  <a:pos x="connsiteX9797" y="connsiteY9797"/>
                </a:cxn>
                <a:cxn ang="0">
                  <a:pos x="connsiteX9798" y="connsiteY9798"/>
                </a:cxn>
                <a:cxn ang="0">
                  <a:pos x="connsiteX9799" y="connsiteY9799"/>
                </a:cxn>
                <a:cxn ang="0">
                  <a:pos x="connsiteX9800" y="connsiteY9800"/>
                </a:cxn>
                <a:cxn ang="0">
                  <a:pos x="connsiteX9801" y="connsiteY9801"/>
                </a:cxn>
                <a:cxn ang="0">
                  <a:pos x="connsiteX9802" y="connsiteY9802"/>
                </a:cxn>
                <a:cxn ang="0">
                  <a:pos x="connsiteX9803" y="connsiteY9803"/>
                </a:cxn>
                <a:cxn ang="0">
                  <a:pos x="connsiteX9804" y="connsiteY9804"/>
                </a:cxn>
                <a:cxn ang="0">
                  <a:pos x="connsiteX9805" y="connsiteY9805"/>
                </a:cxn>
                <a:cxn ang="0">
                  <a:pos x="connsiteX9806" y="connsiteY9806"/>
                </a:cxn>
                <a:cxn ang="0">
                  <a:pos x="connsiteX9807" y="connsiteY9807"/>
                </a:cxn>
                <a:cxn ang="0">
                  <a:pos x="connsiteX9808" y="connsiteY9808"/>
                </a:cxn>
                <a:cxn ang="0">
                  <a:pos x="connsiteX9809" y="connsiteY9809"/>
                </a:cxn>
                <a:cxn ang="0">
                  <a:pos x="connsiteX9810" y="connsiteY9810"/>
                </a:cxn>
                <a:cxn ang="0">
                  <a:pos x="connsiteX9811" y="connsiteY9811"/>
                </a:cxn>
                <a:cxn ang="0">
                  <a:pos x="connsiteX9812" y="connsiteY9812"/>
                </a:cxn>
                <a:cxn ang="0">
                  <a:pos x="connsiteX9813" y="connsiteY9813"/>
                </a:cxn>
                <a:cxn ang="0">
                  <a:pos x="connsiteX9814" y="connsiteY9814"/>
                </a:cxn>
                <a:cxn ang="0">
                  <a:pos x="connsiteX9815" y="connsiteY9815"/>
                </a:cxn>
                <a:cxn ang="0">
                  <a:pos x="connsiteX9816" y="connsiteY9816"/>
                </a:cxn>
                <a:cxn ang="0">
                  <a:pos x="connsiteX9817" y="connsiteY9817"/>
                </a:cxn>
                <a:cxn ang="0">
                  <a:pos x="connsiteX9818" y="connsiteY9818"/>
                </a:cxn>
                <a:cxn ang="0">
                  <a:pos x="connsiteX9819" y="connsiteY9819"/>
                </a:cxn>
                <a:cxn ang="0">
                  <a:pos x="connsiteX9820" y="connsiteY9820"/>
                </a:cxn>
                <a:cxn ang="0">
                  <a:pos x="connsiteX9821" y="connsiteY9821"/>
                </a:cxn>
                <a:cxn ang="0">
                  <a:pos x="connsiteX9822" y="connsiteY9822"/>
                </a:cxn>
                <a:cxn ang="0">
                  <a:pos x="connsiteX9823" y="connsiteY9823"/>
                </a:cxn>
                <a:cxn ang="0">
                  <a:pos x="connsiteX9824" y="connsiteY9824"/>
                </a:cxn>
                <a:cxn ang="0">
                  <a:pos x="connsiteX9825" y="connsiteY9825"/>
                </a:cxn>
                <a:cxn ang="0">
                  <a:pos x="connsiteX9826" y="connsiteY9826"/>
                </a:cxn>
                <a:cxn ang="0">
                  <a:pos x="connsiteX9827" y="connsiteY9827"/>
                </a:cxn>
                <a:cxn ang="0">
                  <a:pos x="connsiteX9828" y="connsiteY9828"/>
                </a:cxn>
                <a:cxn ang="0">
                  <a:pos x="connsiteX9829" y="connsiteY9829"/>
                </a:cxn>
                <a:cxn ang="0">
                  <a:pos x="connsiteX9830" y="connsiteY9830"/>
                </a:cxn>
                <a:cxn ang="0">
                  <a:pos x="connsiteX9831" y="connsiteY9831"/>
                </a:cxn>
                <a:cxn ang="0">
                  <a:pos x="connsiteX9832" y="connsiteY9832"/>
                </a:cxn>
                <a:cxn ang="0">
                  <a:pos x="connsiteX9833" y="connsiteY9833"/>
                </a:cxn>
                <a:cxn ang="0">
                  <a:pos x="connsiteX9834" y="connsiteY9834"/>
                </a:cxn>
                <a:cxn ang="0">
                  <a:pos x="connsiteX9835" y="connsiteY9835"/>
                </a:cxn>
                <a:cxn ang="0">
                  <a:pos x="connsiteX9836" y="connsiteY9836"/>
                </a:cxn>
                <a:cxn ang="0">
                  <a:pos x="connsiteX9837" y="connsiteY9837"/>
                </a:cxn>
                <a:cxn ang="0">
                  <a:pos x="connsiteX9838" y="connsiteY9838"/>
                </a:cxn>
                <a:cxn ang="0">
                  <a:pos x="connsiteX9839" y="connsiteY9839"/>
                </a:cxn>
                <a:cxn ang="0">
                  <a:pos x="connsiteX9840" y="connsiteY9840"/>
                </a:cxn>
                <a:cxn ang="0">
                  <a:pos x="connsiteX9841" y="connsiteY9841"/>
                </a:cxn>
                <a:cxn ang="0">
                  <a:pos x="connsiteX9842" y="connsiteY9842"/>
                </a:cxn>
                <a:cxn ang="0">
                  <a:pos x="connsiteX9843" y="connsiteY9843"/>
                </a:cxn>
                <a:cxn ang="0">
                  <a:pos x="connsiteX9844" y="connsiteY9844"/>
                </a:cxn>
                <a:cxn ang="0">
                  <a:pos x="connsiteX9845" y="connsiteY9845"/>
                </a:cxn>
                <a:cxn ang="0">
                  <a:pos x="connsiteX9846" y="connsiteY9846"/>
                </a:cxn>
                <a:cxn ang="0">
                  <a:pos x="connsiteX9847" y="connsiteY9847"/>
                </a:cxn>
                <a:cxn ang="0">
                  <a:pos x="connsiteX9848" y="connsiteY9848"/>
                </a:cxn>
                <a:cxn ang="0">
                  <a:pos x="connsiteX9849" y="connsiteY9849"/>
                </a:cxn>
                <a:cxn ang="0">
                  <a:pos x="connsiteX9850" y="connsiteY9850"/>
                </a:cxn>
                <a:cxn ang="0">
                  <a:pos x="connsiteX9851" y="connsiteY9851"/>
                </a:cxn>
                <a:cxn ang="0">
                  <a:pos x="connsiteX9852" y="connsiteY9852"/>
                </a:cxn>
                <a:cxn ang="0">
                  <a:pos x="connsiteX9853" y="connsiteY9853"/>
                </a:cxn>
                <a:cxn ang="0">
                  <a:pos x="connsiteX9854" y="connsiteY9854"/>
                </a:cxn>
                <a:cxn ang="0">
                  <a:pos x="connsiteX9855" y="connsiteY9855"/>
                </a:cxn>
                <a:cxn ang="0">
                  <a:pos x="connsiteX9856" y="connsiteY9856"/>
                </a:cxn>
                <a:cxn ang="0">
                  <a:pos x="connsiteX9857" y="connsiteY9857"/>
                </a:cxn>
                <a:cxn ang="0">
                  <a:pos x="connsiteX9858" y="connsiteY9858"/>
                </a:cxn>
                <a:cxn ang="0">
                  <a:pos x="connsiteX9859" y="connsiteY9859"/>
                </a:cxn>
                <a:cxn ang="0">
                  <a:pos x="connsiteX9860" y="connsiteY9860"/>
                </a:cxn>
                <a:cxn ang="0">
                  <a:pos x="connsiteX9861" y="connsiteY9861"/>
                </a:cxn>
                <a:cxn ang="0">
                  <a:pos x="connsiteX9862" y="connsiteY9862"/>
                </a:cxn>
                <a:cxn ang="0">
                  <a:pos x="connsiteX9863" y="connsiteY9863"/>
                </a:cxn>
                <a:cxn ang="0">
                  <a:pos x="connsiteX9864" y="connsiteY9864"/>
                </a:cxn>
                <a:cxn ang="0">
                  <a:pos x="connsiteX9865" y="connsiteY9865"/>
                </a:cxn>
                <a:cxn ang="0">
                  <a:pos x="connsiteX9866" y="connsiteY9866"/>
                </a:cxn>
                <a:cxn ang="0">
                  <a:pos x="connsiteX9867" y="connsiteY9867"/>
                </a:cxn>
                <a:cxn ang="0">
                  <a:pos x="connsiteX9868" y="connsiteY9868"/>
                </a:cxn>
                <a:cxn ang="0">
                  <a:pos x="connsiteX9869" y="connsiteY9869"/>
                </a:cxn>
                <a:cxn ang="0">
                  <a:pos x="connsiteX9870" y="connsiteY9870"/>
                </a:cxn>
                <a:cxn ang="0">
                  <a:pos x="connsiteX9871" y="connsiteY9871"/>
                </a:cxn>
                <a:cxn ang="0">
                  <a:pos x="connsiteX9872" y="connsiteY9872"/>
                </a:cxn>
                <a:cxn ang="0">
                  <a:pos x="connsiteX9873" y="connsiteY9873"/>
                </a:cxn>
                <a:cxn ang="0">
                  <a:pos x="connsiteX9874" y="connsiteY9874"/>
                </a:cxn>
                <a:cxn ang="0">
                  <a:pos x="connsiteX9875" y="connsiteY9875"/>
                </a:cxn>
                <a:cxn ang="0">
                  <a:pos x="connsiteX9876" y="connsiteY9876"/>
                </a:cxn>
                <a:cxn ang="0">
                  <a:pos x="connsiteX9877" y="connsiteY9877"/>
                </a:cxn>
                <a:cxn ang="0">
                  <a:pos x="connsiteX9878" y="connsiteY9878"/>
                </a:cxn>
                <a:cxn ang="0">
                  <a:pos x="connsiteX9879" y="connsiteY9879"/>
                </a:cxn>
                <a:cxn ang="0">
                  <a:pos x="connsiteX9880" y="connsiteY9880"/>
                </a:cxn>
                <a:cxn ang="0">
                  <a:pos x="connsiteX9881" y="connsiteY9881"/>
                </a:cxn>
                <a:cxn ang="0">
                  <a:pos x="connsiteX9882" y="connsiteY9882"/>
                </a:cxn>
                <a:cxn ang="0">
                  <a:pos x="connsiteX9883" y="connsiteY9883"/>
                </a:cxn>
                <a:cxn ang="0">
                  <a:pos x="connsiteX9884" y="connsiteY9884"/>
                </a:cxn>
                <a:cxn ang="0">
                  <a:pos x="connsiteX9885" y="connsiteY9885"/>
                </a:cxn>
                <a:cxn ang="0">
                  <a:pos x="connsiteX9886" y="connsiteY9886"/>
                </a:cxn>
                <a:cxn ang="0">
                  <a:pos x="connsiteX9887" y="connsiteY9887"/>
                </a:cxn>
                <a:cxn ang="0">
                  <a:pos x="connsiteX9888" y="connsiteY9888"/>
                </a:cxn>
                <a:cxn ang="0">
                  <a:pos x="connsiteX9889" y="connsiteY9889"/>
                </a:cxn>
                <a:cxn ang="0">
                  <a:pos x="connsiteX9890" y="connsiteY9890"/>
                </a:cxn>
                <a:cxn ang="0">
                  <a:pos x="connsiteX9891" y="connsiteY9891"/>
                </a:cxn>
                <a:cxn ang="0">
                  <a:pos x="connsiteX9892" y="connsiteY9892"/>
                </a:cxn>
                <a:cxn ang="0">
                  <a:pos x="connsiteX9893" y="connsiteY9893"/>
                </a:cxn>
                <a:cxn ang="0">
                  <a:pos x="connsiteX9894" y="connsiteY9894"/>
                </a:cxn>
                <a:cxn ang="0">
                  <a:pos x="connsiteX9895" y="connsiteY9895"/>
                </a:cxn>
                <a:cxn ang="0">
                  <a:pos x="connsiteX9896" y="connsiteY9896"/>
                </a:cxn>
                <a:cxn ang="0">
                  <a:pos x="connsiteX9897" y="connsiteY9897"/>
                </a:cxn>
                <a:cxn ang="0">
                  <a:pos x="connsiteX9898" y="connsiteY9898"/>
                </a:cxn>
                <a:cxn ang="0">
                  <a:pos x="connsiteX9899" y="connsiteY9899"/>
                </a:cxn>
                <a:cxn ang="0">
                  <a:pos x="connsiteX9900" y="connsiteY9900"/>
                </a:cxn>
                <a:cxn ang="0">
                  <a:pos x="connsiteX9901" y="connsiteY9901"/>
                </a:cxn>
                <a:cxn ang="0">
                  <a:pos x="connsiteX9902" y="connsiteY9902"/>
                </a:cxn>
                <a:cxn ang="0">
                  <a:pos x="connsiteX9903" y="connsiteY9903"/>
                </a:cxn>
                <a:cxn ang="0">
                  <a:pos x="connsiteX9904" y="connsiteY9904"/>
                </a:cxn>
                <a:cxn ang="0">
                  <a:pos x="connsiteX9905" y="connsiteY9905"/>
                </a:cxn>
                <a:cxn ang="0">
                  <a:pos x="connsiteX9906" y="connsiteY9906"/>
                </a:cxn>
                <a:cxn ang="0">
                  <a:pos x="connsiteX9907" y="connsiteY9907"/>
                </a:cxn>
                <a:cxn ang="0">
                  <a:pos x="connsiteX9908" y="connsiteY9908"/>
                </a:cxn>
                <a:cxn ang="0">
                  <a:pos x="connsiteX9909" y="connsiteY9909"/>
                </a:cxn>
                <a:cxn ang="0">
                  <a:pos x="connsiteX9910" y="connsiteY9910"/>
                </a:cxn>
                <a:cxn ang="0">
                  <a:pos x="connsiteX9911" y="connsiteY9911"/>
                </a:cxn>
                <a:cxn ang="0">
                  <a:pos x="connsiteX9912" y="connsiteY9912"/>
                </a:cxn>
                <a:cxn ang="0">
                  <a:pos x="connsiteX9913" y="connsiteY9913"/>
                </a:cxn>
                <a:cxn ang="0">
                  <a:pos x="connsiteX9914" y="connsiteY9914"/>
                </a:cxn>
                <a:cxn ang="0">
                  <a:pos x="connsiteX9915" y="connsiteY9915"/>
                </a:cxn>
                <a:cxn ang="0">
                  <a:pos x="connsiteX9916" y="connsiteY9916"/>
                </a:cxn>
                <a:cxn ang="0">
                  <a:pos x="connsiteX9917" y="connsiteY9917"/>
                </a:cxn>
                <a:cxn ang="0">
                  <a:pos x="connsiteX9918" y="connsiteY9918"/>
                </a:cxn>
                <a:cxn ang="0">
                  <a:pos x="connsiteX9919" y="connsiteY9919"/>
                </a:cxn>
                <a:cxn ang="0">
                  <a:pos x="connsiteX9920" y="connsiteY9920"/>
                </a:cxn>
                <a:cxn ang="0">
                  <a:pos x="connsiteX9921" y="connsiteY9921"/>
                </a:cxn>
                <a:cxn ang="0">
                  <a:pos x="connsiteX9922" y="connsiteY9922"/>
                </a:cxn>
                <a:cxn ang="0">
                  <a:pos x="connsiteX9923" y="connsiteY9923"/>
                </a:cxn>
                <a:cxn ang="0">
                  <a:pos x="connsiteX9924" y="connsiteY9924"/>
                </a:cxn>
                <a:cxn ang="0">
                  <a:pos x="connsiteX9925" y="connsiteY9925"/>
                </a:cxn>
                <a:cxn ang="0">
                  <a:pos x="connsiteX9926" y="connsiteY9926"/>
                </a:cxn>
                <a:cxn ang="0">
                  <a:pos x="connsiteX9927" y="connsiteY9927"/>
                </a:cxn>
                <a:cxn ang="0">
                  <a:pos x="connsiteX9928" y="connsiteY9928"/>
                </a:cxn>
                <a:cxn ang="0">
                  <a:pos x="connsiteX9929" y="connsiteY9929"/>
                </a:cxn>
                <a:cxn ang="0">
                  <a:pos x="connsiteX9930" y="connsiteY9930"/>
                </a:cxn>
                <a:cxn ang="0">
                  <a:pos x="connsiteX9931" y="connsiteY9931"/>
                </a:cxn>
                <a:cxn ang="0">
                  <a:pos x="connsiteX9932" y="connsiteY9932"/>
                </a:cxn>
                <a:cxn ang="0">
                  <a:pos x="connsiteX9933" y="connsiteY9933"/>
                </a:cxn>
                <a:cxn ang="0">
                  <a:pos x="connsiteX9934" y="connsiteY9934"/>
                </a:cxn>
                <a:cxn ang="0">
                  <a:pos x="connsiteX9935" y="connsiteY9935"/>
                </a:cxn>
                <a:cxn ang="0">
                  <a:pos x="connsiteX9936" y="connsiteY9936"/>
                </a:cxn>
                <a:cxn ang="0">
                  <a:pos x="connsiteX9937" y="connsiteY9937"/>
                </a:cxn>
                <a:cxn ang="0">
                  <a:pos x="connsiteX9938" y="connsiteY9938"/>
                </a:cxn>
                <a:cxn ang="0">
                  <a:pos x="connsiteX9939" y="connsiteY9939"/>
                </a:cxn>
                <a:cxn ang="0">
                  <a:pos x="connsiteX9940" y="connsiteY9940"/>
                </a:cxn>
                <a:cxn ang="0">
                  <a:pos x="connsiteX9941" y="connsiteY9941"/>
                </a:cxn>
                <a:cxn ang="0">
                  <a:pos x="connsiteX9942" y="connsiteY9942"/>
                </a:cxn>
                <a:cxn ang="0">
                  <a:pos x="connsiteX9943" y="connsiteY9943"/>
                </a:cxn>
                <a:cxn ang="0">
                  <a:pos x="connsiteX9944" y="connsiteY9944"/>
                </a:cxn>
                <a:cxn ang="0">
                  <a:pos x="connsiteX9945" y="connsiteY9945"/>
                </a:cxn>
                <a:cxn ang="0">
                  <a:pos x="connsiteX9946" y="connsiteY9946"/>
                </a:cxn>
                <a:cxn ang="0">
                  <a:pos x="connsiteX9947" y="connsiteY9947"/>
                </a:cxn>
                <a:cxn ang="0">
                  <a:pos x="connsiteX9948" y="connsiteY9948"/>
                </a:cxn>
                <a:cxn ang="0">
                  <a:pos x="connsiteX9949" y="connsiteY9949"/>
                </a:cxn>
                <a:cxn ang="0">
                  <a:pos x="connsiteX9950" y="connsiteY9950"/>
                </a:cxn>
                <a:cxn ang="0">
                  <a:pos x="connsiteX9951" y="connsiteY9951"/>
                </a:cxn>
                <a:cxn ang="0">
                  <a:pos x="connsiteX9952" y="connsiteY9952"/>
                </a:cxn>
                <a:cxn ang="0">
                  <a:pos x="connsiteX9953" y="connsiteY9953"/>
                </a:cxn>
                <a:cxn ang="0">
                  <a:pos x="connsiteX9954" y="connsiteY9954"/>
                </a:cxn>
                <a:cxn ang="0">
                  <a:pos x="connsiteX9955" y="connsiteY9955"/>
                </a:cxn>
                <a:cxn ang="0">
                  <a:pos x="connsiteX9956" y="connsiteY9956"/>
                </a:cxn>
                <a:cxn ang="0">
                  <a:pos x="connsiteX9957" y="connsiteY9957"/>
                </a:cxn>
                <a:cxn ang="0">
                  <a:pos x="connsiteX9958" y="connsiteY9958"/>
                </a:cxn>
                <a:cxn ang="0">
                  <a:pos x="connsiteX9959" y="connsiteY9959"/>
                </a:cxn>
                <a:cxn ang="0">
                  <a:pos x="connsiteX9960" y="connsiteY9960"/>
                </a:cxn>
                <a:cxn ang="0">
                  <a:pos x="connsiteX9961" y="connsiteY9961"/>
                </a:cxn>
                <a:cxn ang="0">
                  <a:pos x="connsiteX9962" y="connsiteY9962"/>
                </a:cxn>
                <a:cxn ang="0">
                  <a:pos x="connsiteX9963" y="connsiteY9963"/>
                </a:cxn>
                <a:cxn ang="0">
                  <a:pos x="connsiteX9964" y="connsiteY9964"/>
                </a:cxn>
                <a:cxn ang="0">
                  <a:pos x="connsiteX9965" y="connsiteY9965"/>
                </a:cxn>
                <a:cxn ang="0">
                  <a:pos x="connsiteX9966" y="connsiteY9966"/>
                </a:cxn>
                <a:cxn ang="0">
                  <a:pos x="connsiteX9967" y="connsiteY9967"/>
                </a:cxn>
                <a:cxn ang="0">
                  <a:pos x="connsiteX9968" y="connsiteY9968"/>
                </a:cxn>
                <a:cxn ang="0">
                  <a:pos x="connsiteX9969" y="connsiteY9969"/>
                </a:cxn>
                <a:cxn ang="0">
                  <a:pos x="connsiteX9970" y="connsiteY9970"/>
                </a:cxn>
                <a:cxn ang="0">
                  <a:pos x="connsiteX9971" y="connsiteY9971"/>
                </a:cxn>
                <a:cxn ang="0">
                  <a:pos x="connsiteX9972" y="connsiteY9972"/>
                </a:cxn>
                <a:cxn ang="0">
                  <a:pos x="connsiteX9973" y="connsiteY9973"/>
                </a:cxn>
                <a:cxn ang="0">
                  <a:pos x="connsiteX9974" y="connsiteY9974"/>
                </a:cxn>
                <a:cxn ang="0">
                  <a:pos x="connsiteX9975" y="connsiteY9975"/>
                </a:cxn>
                <a:cxn ang="0">
                  <a:pos x="connsiteX9976" y="connsiteY9976"/>
                </a:cxn>
                <a:cxn ang="0">
                  <a:pos x="connsiteX9977" y="connsiteY9977"/>
                </a:cxn>
                <a:cxn ang="0">
                  <a:pos x="connsiteX9978" y="connsiteY9978"/>
                </a:cxn>
                <a:cxn ang="0">
                  <a:pos x="connsiteX9979" y="connsiteY9979"/>
                </a:cxn>
                <a:cxn ang="0">
                  <a:pos x="connsiteX9980" y="connsiteY9980"/>
                </a:cxn>
                <a:cxn ang="0">
                  <a:pos x="connsiteX9981" y="connsiteY9981"/>
                </a:cxn>
                <a:cxn ang="0">
                  <a:pos x="connsiteX9982" y="connsiteY9982"/>
                </a:cxn>
                <a:cxn ang="0">
                  <a:pos x="connsiteX9983" y="connsiteY9983"/>
                </a:cxn>
                <a:cxn ang="0">
                  <a:pos x="connsiteX9984" y="connsiteY9984"/>
                </a:cxn>
                <a:cxn ang="0">
                  <a:pos x="connsiteX9985" y="connsiteY9985"/>
                </a:cxn>
                <a:cxn ang="0">
                  <a:pos x="connsiteX9986" y="connsiteY9986"/>
                </a:cxn>
                <a:cxn ang="0">
                  <a:pos x="connsiteX9987" y="connsiteY9987"/>
                </a:cxn>
                <a:cxn ang="0">
                  <a:pos x="connsiteX9988" y="connsiteY9988"/>
                </a:cxn>
                <a:cxn ang="0">
                  <a:pos x="connsiteX9989" y="connsiteY9989"/>
                </a:cxn>
                <a:cxn ang="0">
                  <a:pos x="connsiteX9990" y="connsiteY9990"/>
                </a:cxn>
                <a:cxn ang="0">
                  <a:pos x="connsiteX9991" y="connsiteY9991"/>
                </a:cxn>
                <a:cxn ang="0">
                  <a:pos x="connsiteX9992" y="connsiteY9992"/>
                </a:cxn>
                <a:cxn ang="0">
                  <a:pos x="connsiteX9993" y="connsiteY9993"/>
                </a:cxn>
                <a:cxn ang="0">
                  <a:pos x="connsiteX9994" y="connsiteY9994"/>
                </a:cxn>
                <a:cxn ang="0">
                  <a:pos x="connsiteX9995" y="connsiteY9995"/>
                </a:cxn>
                <a:cxn ang="0">
                  <a:pos x="connsiteX9996" y="connsiteY9996"/>
                </a:cxn>
                <a:cxn ang="0">
                  <a:pos x="connsiteX9997" y="connsiteY9997"/>
                </a:cxn>
                <a:cxn ang="0">
                  <a:pos x="connsiteX9998" y="connsiteY9998"/>
                </a:cxn>
                <a:cxn ang="0">
                  <a:pos x="connsiteX9999" y="connsiteY9999"/>
                </a:cxn>
                <a:cxn ang="0">
                  <a:pos x="connsiteX10000" y="connsiteY10000"/>
                </a:cxn>
                <a:cxn ang="0">
                  <a:pos x="connsiteX10001" y="connsiteY10001"/>
                </a:cxn>
                <a:cxn ang="0">
                  <a:pos x="connsiteX10002" y="connsiteY10002"/>
                </a:cxn>
                <a:cxn ang="0">
                  <a:pos x="connsiteX10003" y="connsiteY10003"/>
                </a:cxn>
                <a:cxn ang="0">
                  <a:pos x="connsiteX10004" y="connsiteY10004"/>
                </a:cxn>
                <a:cxn ang="0">
                  <a:pos x="connsiteX10005" y="connsiteY10005"/>
                </a:cxn>
                <a:cxn ang="0">
                  <a:pos x="connsiteX10006" y="connsiteY10006"/>
                </a:cxn>
                <a:cxn ang="0">
                  <a:pos x="connsiteX10007" y="connsiteY10007"/>
                </a:cxn>
                <a:cxn ang="0">
                  <a:pos x="connsiteX10008" y="connsiteY10008"/>
                </a:cxn>
                <a:cxn ang="0">
                  <a:pos x="connsiteX10009" y="connsiteY10009"/>
                </a:cxn>
                <a:cxn ang="0">
                  <a:pos x="connsiteX10010" y="connsiteY10010"/>
                </a:cxn>
                <a:cxn ang="0">
                  <a:pos x="connsiteX10011" y="connsiteY10011"/>
                </a:cxn>
                <a:cxn ang="0">
                  <a:pos x="connsiteX10012" y="connsiteY10012"/>
                </a:cxn>
                <a:cxn ang="0">
                  <a:pos x="connsiteX10013" y="connsiteY10013"/>
                </a:cxn>
                <a:cxn ang="0">
                  <a:pos x="connsiteX10014" y="connsiteY10014"/>
                </a:cxn>
                <a:cxn ang="0">
                  <a:pos x="connsiteX10015" y="connsiteY10015"/>
                </a:cxn>
                <a:cxn ang="0">
                  <a:pos x="connsiteX10016" y="connsiteY10016"/>
                </a:cxn>
                <a:cxn ang="0">
                  <a:pos x="connsiteX10017" y="connsiteY10017"/>
                </a:cxn>
                <a:cxn ang="0">
                  <a:pos x="connsiteX10018" y="connsiteY10018"/>
                </a:cxn>
                <a:cxn ang="0">
                  <a:pos x="connsiteX10019" y="connsiteY10019"/>
                </a:cxn>
                <a:cxn ang="0">
                  <a:pos x="connsiteX10020" y="connsiteY10020"/>
                </a:cxn>
                <a:cxn ang="0">
                  <a:pos x="connsiteX10021" y="connsiteY10021"/>
                </a:cxn>
                <a:cxn ang="0">
                  <a:pos x="connsiteX10022" y="connsiteY10022"/>
                </a:cxn>
                <a:cxn ang="0">
                  <a:pos x="connsiteX10023" y="connsiteY10023"/>
                </a:cxn>
                <a:cxn ang="0">
                  <a:pos x="connsiteX10024" y="connsiteY10024"/>
                </a:cxn>
                <a:cxn ang="0">
                  <a:pos x="connsiteX10025" y="connsiteY10025"/>
                </a:cxn>
                <a:cxn ang="0">
                  <a:pos x="connsiteX10026" y="connsiteY10026"/>
                </a:cxn>
                <a:cxn ang="0">
                  <a:pos x="connsiteX10027" y="connsiteY10027"/>
                </a:cxn>
                <a:cxn ang="0">
                  <a:pos x="connsiteX10028" y="connsiteY10028"/>
                </a:cxn>
                <a:cxn ang="0">
                  <a:pos x="connsiteX10029" y="connsiteY10029"/>
                </a:cxn>
                <a:cxn ang="0">
                  <a:pos x="connsiteX10030" y="connsiteY10030"/>
                </a:cxn>
                <a:cxn ang="0">
                  <a:pos x="connsiteX10031" y="connsiteY10031"/>
                </a:cxn>
                <a:cxn ang="0">
                  <a:pos x="connsiteX10032" y="connsiteY10032"/>
                </a:cxn>
                <a:cxn ang="0">
                  <a:pos x="connsiteX10033" y="connsiteY10033"/>
                </a:cxn>
                <a:cxn ang="0">
                  <a:pos x="connsiteX10034" y="connsiteY10034"/>
                </a:cxn>
                <a:cxn ang="0">
                  <a:pos x="connsiteX10035" y="connsiteY10035"/>
                </a:cxn>
                <a:cxn ang="0">
                  <a:pos x="connsiteX10036" y="connsiteY10036"/>
                </a:cxn>
                <a:cxn ang="0">
                  <a:pos x="connsiteX10037" y="connsiteY10037"/>
                </a:cxn>
                <a:cxn ang="0">
                  <a:pos x="connsiteX10038" y="connsiteY10038"/>
                </a:cxn>
                <a:cxn ang="0">
                  <a:pos x="connsiteX10039" y="connsiteY10039"/>
                </a:cxn>
                <a:cxn ang="0">
                  <a:pos x="connsiteX10040" y="connsiteY10040"/>
                </a:cxn>
                <a:cxn ang="0">
                  <a:pos x="connsiteX10041" y="connsiteY10041"/>
                </a:cxn>
                <a:cxn ang="0">
                  <a:pos x="connsiteX10042" y="connsiteY10042"/>
                </a:cxn>
                <a:cxn ang="0">
                  <a:pos x="connsiteX10043" y="connsiteY10043"/>
                </a:cxn>
                <a:cxn ang="0">
                  <a:pos x="connsiteX10044" y="connsiteY10044"/>
                </a:cxn>
                <a:cxn ang="0">
                  <a:pos x="connsiteX10045" y="connsiteY10045"/>
                </a:cxn>
                <a:cxn ang="0">
                  <a:pos x="connsiteX10046" y="connsiteY10046"/>
                </a:cxn>
                <a:cxn ang="0">
                  <a:pos x="connsiteX10047" y="connsiteY10047"/>
                </a:cxn>
                <a:cxn ang="0">
                  <a:pos x="connsiteX10048" y="connsiteY10048"/>
                </a:cxn>
                <a:cxn ang="0">
                  <a:pos x="connsiteX10049" y="connsiteY10049"/>
                </a:cxn>
                <a:cxn ang="0">
                  <a:pos x="connsiteX10050" y="connsiteY10050"/>
                </a:cxn>
                <a:cxn ang="0">
                  <a:pos x="connsiteX10051" y="connsiteY10051"/>
                </a:cxn>
                <a:cxn ang="0">
                  <a:pos x="connsiteX10052" y="connsiteY10052"/>
                </a:cxn>
                <a:cxn ang="0">
                  <a:pos x="connsiteX10053" y="connsiteY10053"/>
                </a:cxn>
                <a:cxn ang="0">
                  <a:pos x="connsiteX10054" y="connsiteY10054"/>
                </a:cxn>
                <a:cxn ang="0">
                  <a:pos x="connsiteX10055" y="connsiteY10055"/>
                </a:cxn>
                <a:cxn ang="0">
                  <a:pos x="connsiteX10056" y="connsiteY10056"/>
                </a:cxn>
                <a:cxn ang="0">
                  <a:pos x="connsiteX10057" y="connsiteY10057"/>
                </a:cxn>
                <a:cxn ang="0">
                  <a:pos x="connsiteX10058" y="connsiteY10058"/>
                </a:cxn>
                <a:cxn ang="0">
                  <a:pos x="connsiteX10059" y="connsiteY10059"/>
                </a:cxn>
                <a:cxn ang="0">
                  <a:pos x="connsiteX10060" y="connsiteY10060"/>
                </a:cxn>
                <a:cxn ang="0">
                  <a:pos x="connsiteX10061" y="connsiteY10061"/>
                </a:cxn>
                <a:cxn ang="0">
                  <a:pos x="connsiteX10062" y="connsiteY10062"/>
                </a:cxn>
                <a:cxn ang="0">
                  <a:pos x="connsiteX10063" y="connsiteY10063"/>
                </a:cxn>
                <a:cxn ang="0">
                  <a:pos x="connsiteX10064" y="connsiteY10064"/>
                </a:cxn>
                <a:cxn ang="0">
                  <a:pos x="connsiteX10065" y="connsiteY10065"/>
                </a:cxn>
                <a:cxn ang="0">
                  <a:pos x="connsiteX10066" y="connsiteY10066"/>
                </a:cxn>
                <a:cxn ang="0">
                  <a:pos x="connsiteX10067" y="connsiteY10067"/>
                </a:cxn>
                <a:cxn ang="0">
                  <a:pos x="connsiteX10068" y="connsiteY10068"/>
                </a:cxn>
                <a:cxn ang="0">
                  <a:pos x="connsiteX10069" y="connsiteY10069"/>
                </a:cxn>
                <a:cxn ang="0">
                  <a:pos x="connsiteX10070" y="connsiteY10070"/>
                </a:cxn>
                <a:cxn ang="0">
                  <a:pos x="connsiteX10071" y="connsiteY10071"/>
                </a:cxn>
                <a:cxn ang="0">
                  <a:pos x="connsiteX10072" y="connsiteY10072"/>
                </a:cxn>
                <a:cxn ang="0">
                  <a:pos x="connsiteX10073" y="connsiteY10073"/>
                </a:cxn>
                <a:cxn ang="0">
                  <a:pos x="connsiteX10074" y="connsiteY10074"/>
                </a:cxn>
                <a:cxn ang="0">
                  <a:pos x="connsiteX10075" y="connsiteY10075"/>
                </a:cxn>
                <a:cxn ang="0">
                  <a:pos x="connsiteX10076" y="connsiteY10076"/>
                </a:cxn>
                <a:cxn ang="0">
                  <a:pos x="connsiteX10077" y="connsiteY10077"/>
                </a:cxn>
                <a:cxn ang="0">
                  <a:pos x="connsiteX10078" y="connsiteY10078"/>
                </a:cxn>
                <a:cxn ang="0">
                  <a:pos x="connsiteX10079" y="connsiteY10079"/>
                </a:cxn>
                <a:cxn ang="0">
                  <a:pos x="connsiteX10080" y="connsiteY10080"/>
                </a:cxn>
                <a:cxn ang="0">
                  <a:pos x="connsiteX10081" y="connsiteY10081"/>
                </a:cxn>
                <a:cxn ang="0">
                  <a:pos x="connsiteX10082" y="connsiteY10082"/>
                </a:cxn>
                <a:cxn ang="0">
                  <a:pos x="connsiteX10083" y="connsiteY10083"/>
                </a:cxn>
                <a:cxn ang="0">
                  <a:pos x="connsiteX10084" y="connsiteY10084"/>
                </a:cxn>
                <a:cxn ang="0">
                  <a:pos x="connsiteX10085" y="connsiteY10085"/>
                </a:cxn>
                <a:cxn ang="0">
                  <a:pos x="connsiteX10086" y="connsiteY10086"/>
                </a:cxn>
                <a:cxn ang="0">
                  <a:pos x="connsiteX10087" y="connsiteY10087"/>
                </a:cxn>
                <a:cxn ang="0">
                  <a:pos x="connsiteX10088" y="connsiteY10088"/>
                </a:cxn>
                <a:cxn ang="0">
                  <a:pos x="connsiteX10089" y="connsiteY10089"/>
                </a:cxn>
                <a:cxn ang="0">
                  <a:pos x="connsiteX10090" y="connsiteY10090"/>
                </a:cxn>
                <a:cxn ang="0">
                  <a:pos x="connsiteX10091" y="connsiteY10091"/>
                </a:cxn>
                <a:cxn ang="0">
                  <a:pos x="connsiteX10092" y="connsiteY10092"/>
                </a:cxn>
                <a:cxn ang="0">
                  <a:pos x="connsiteX10093" y="connsiteY10093"/>
                </a:cxn>
                <a:cxn ang="0">
                  <a:pos x="connsiteX10094" y="connsiteY10094"/>
                </a:cxn>
                <a:cxn ang="0">
                  <a:pos x="connsiteX10095" y="connsiteY10095"/>
                </a:cxn>
                <a:cxn ang="0">
                  <a:pos x="connsiteX10096" y="connsiteY10096"/>
                </a:cxn>
                <a:cxn ang="0">
                  <a:pos x="connsiteX10097" y="connsiteY10097"/>
                </a:cxn>
                <a:cxn ang="0">
                  <a:pos x="connsiteX10098" y="connsiteY10098"/>
                </a:cxn>
                <a:cxn ang="0">
                  <a:pos x="connsiteX10099" y="connsiteY10099"/>
                </a:cxn>
                <a:cxn ang="0">
                  <a:pos x="connsiteX10100" y="connsiteY10100"/>
                </a:cxn>
                <a:cxn ang="0">
                  <a:pos x="connsiteX10101" y="connsiteY10101"/>
                </a:cxn>
                <a:cxn ang="0">
                  <a:pos x="connsiteX10102" y="connsiteY10102"/>
                </a:cxn>
                <a:cxn ang="0">
                  <a:pos x="connsiteX10103" y="connsiteY10103"/>
                </a:cxn>
                <a:cxn ang="0">
                  <a:pos x="connsiteX10104" y="connsiteY10104"/>
                </a:cxn>
                <a:cxn ang="0">
                  <a:pos x="connsiteX10105" y="connsiteY10105"/>
                </a:cxn>
                <a:cxn ang="0">
                  <a:pos x="connsiteX10106" y="connsiteY10106"/>
                </a:cxn>
                <a:cxn ang="0">
                  <a:pos x="connsiteX10107" y="connsiteY10107"/>
                </a:cxn>
                <a:cxn ang="0">
                  <a:pos x="connsiteX10108" y="connsiteY10108"/>
                </a:cxn>
                <a:cxn ang="0">
                  <a:pos x="connsiteX10109" y="connsiteY10109"/>
                </a:cxn>
                <a:cxn ang="0">
                  <a:pos x="connsiteX10110" y="connsiteY10110"/>
                </a:cxn>
                <a:cxn ang="0">
                  <a:pos x="connsiteX10111" y="connsiteY10111"/>
                </a:cxn>
                <a:cxn ang="0">
                  <a:pos x="connsiteX10112" y="connsiteY10112"/>
                </a:cxn>
                <a:cxn ang="0">
                  <a:pos x="connsiteX10113" y="connsiteY10113"/>
                </a:cxn>
                <a:cxn ang="0">
                  <a:pos x="connsiteX10114" y="connsiteY10114"/>
                </a:cxn>
                <a:cxn ang="0">
                  <a:pos x="connsiteX10115" y="connsiteY10115"/>
                </a:cxn>
                <a:cxn ang="0">
                  <a:pos x="connsiteX10116" y="connsiteY10116"/>
                </a:cxn>
                <a:cxn ang="0">
                  <a:pos x="connsiteX10117" y="connsiteY10117"/>
                </a:cxn>
                <a:cxn ang="0">
                  <a:pos x="connsiteX10118" y="connsiteY10118"/>
                </a:cxn>
                <a:cxn ang="0">
                  <a:pos x="connsiteX10119" y="connsiteY10119"/>
                </a:cxn>
                <a:cxn ang="0">
                  <a:pos x="connsiteX10120" y="connsiteY10120"/>
                </a:cxn>
                <a:cxn ang="0">
                  <a:pos x="connsiteX10121" y="connsiteY10121"/>
                </a:cxn>
                <a:cxn ang="0">
                  <a:pos x="connsiteX10122" y="connsiteY10122"/>
                </a:cxn>
                <a:cxn ang="0">
                  <a:pos x="connsiteX10123" y="connsiteY10123"/>
                </a:cxn>
                <a:cxn ang="0">
                  <a:pos x="connsiteX10124" y="connsiteY10124"/>
                </a:cxn>
                <a:cxn ang="0">
                  <a:pos x="connsiteX10125" y="connsiteY10125"/>
                </a:cxn>
                <a:cxn ang="0">
                  <a:pos x="connsiteX10126" y="connsiteY10126"/>
                </a:cxn>
                <a:cxn ang="0">
                  <a:pos x="connsiteX10127" y="connsiteY10127"/>
                </a:cxn>
                <a:cxn ang="0">
                  <a:pos x="connsiteX10128" y="connsiteY10128"/>
                </a:cxn>
                <a:cxn ang="0">
                  <a:pos x="connsiteX10129" y="connsiteY10129"/>
                </a:cxn>
                <a:cxn ang="0">
                  <a:pos x="connsiteX10130" y="connsiteY10130"/>
                </a:cxn>
                <a:cxn ang="0">
                  <a:pos x="connsiteX10131" y="connsiteY10131"/>
                </a:cxn>
                <a:cxn ang="0">
                  <a:pos x="connsiteX10132" y="connsiteY10132"/>
                </a:cxn>
                <a:cxn ang="0">
                  <a:pos x="connsiteX10133" y="connsiteY10133"/>
                </a:cxn>
                <a:cxn ang="0">
                  <a:pos x="connsiteX10134" y="connsiteY10134"/>
                </a:cxn>
                <a:cxn ang="0">
                  <a:pos x="connsiteX10135" y="connsiteY10135"/>
                </a:cxn>
                <a:cxn ang="0">
                  <a:pos x="connsiteX10136" y="connsiteY10136"/>
                </a:cxn>
                <a:cxn ang="0">
                  <a:pos x="connsiteX10137" y="connsiteY10137"/>
                </a:cxn>
                <a:cxn ang="0">
                  <a:pos x="connsiteX10138" y="connsiteY10138"/>
                </a:cxn>
                <a:cxn ang="0">
                  <a:pos x="connsiteX10139" y="connsiteY10139"/>
                </a:cxn>
                <a:cxn ang="0">
                  <a:pos x="connsiteX10140" y="connsiteY10140"/>
                </a:cxn>
                <a:cxn ang="0">
                  <a:pos x="connsiteX10141" y="connsiteY10141"/>
                </a:cxn>
                <a:cxn ang="0">
                  <a:pos x="connsiteX10142" y="connsiteY10142"/>
                </a:cxn>
                <a:cxn ang="0">
                  <a:pos x="connsiteX10143" y="connsiteY10143"/>
                </a:cxn>
                <a:cxn ang="0">
                  <a:pos x="connsiteX10144" y="connsiteY10144"/>
                </a:cxn>
                <a:cxn ang="0">
                  <a:pos x="connsiteX10145" y="connsiteY10145"/>
                </a:cxn>
                <a:cxn ang="0">
                  <a:pos x="connsiteX10146" y="connsiteY10146"/>
                </a:cxn>
                <a:cxn ang="0">
                  <a:pos x="connsiteX10147" y="connsiteY10147"/>
                </a:cxn>
                <a:cxn ang="0">
                  <a:pos x="connsiteX10148" y="connsiteY10148"/>
                </a:cxn>
                <a:cxn ang="0">
                  <a:pos x="connsiteX10149" y="connsiteY10149"/>
                </a:cxn>
                <a:cxn ang="0">
                  <a:pos x="connsiteX10150" y="connsiteY10150"/>
                </a:cxn>
                <a:cxn ang="0">
                  <a:pos x="connsiteX10151" y="connsiteY10151"/>
                </a:cxn>
                <a:cxn ang="0">
                  <a:pos x="connsiteX10152" y="connsiteY10152"/>
                </a:cxn>
                <a:cxn ang="0">
                  <a:pos x="connsiteX10153" y="connsiteY10153"/>
                </a:cxn>
                <a:cxn ang="0">
                  <a:pos x="connsiteX10154" y="connsiteY10154"/>
                </a:cxn>
                <a:cxn ang="0">
                  <a:pos x="connsiteX10155" y="connsiteY10155"/>
                </a:cxn>
                <a:cxn ang="0">
                  <a:pos x="connsiteX10156" y="connsiteY10156"/>
                </a:cxn>
                <a:cxn ang="0">
                  <a:pos x="connsiteX10157" y="connsiteY10157"/>
                </a:cxn>
                <a:cxn ang="0">
                  <a:pos x="connsiteX10158" y="connsiteY10158"/>
                </a:cxn>
                <a:cxn ang="0">
                  <a:pos x="connsiteX10159" y="connsiteY10159"/>
                </a:cxn>
                <a:cxn ang="0">
                  <a:pos x="connsiteX10160" y="connsiteY10160"/>
                </a:cxn>
                <a:cxn ang="0">
                  <a:pos x="connsiteX10161" y="connsiteY10161"/>
                </a:cxn>
                <a:cxn ang="0">
                  <a:pos x="connsiteX10162" y="connsiteY10162"/>
                </a:cxn>
                <a:cxn ang="0">
                  <a:pos x="connsiteX10163" y="connsiteY10163"/>
                </a:cxn>
                <a:cxn ang="0">
                  <a:pos x="connsiteX10164" y="connsiteY10164"/>
                </a:cxn>
                <a:cxn ang="0">
                  <a:pos x="connsiteX10165" y="connsiteY10165"/>
                </a:cxn>
                <a:cxn ang="0">
                  <a:pos x="connsiteX10166" y="connsiteY10166"/>
                </a:cxn>
                <a:cxn ang="0">
                  <a:pos x="connsiteX10167" y="connsiteY10167"/>
                </a:cxn>
                <a:cxn ang="0">
                  <a:pos x="connsiteX10168" y="connsiteY10168"/>
                </a:cxn>
                <a:cxn ang="0">
                  <a:pos x="connsiteX10169" y="connsiteY10169"/>
                </a:cxn>
                <a:cxn ang="0">
                  <a:pos x="connsiteX10170" y="connsiteY10170"/>
                </a:cxn>
                <a:cxn ang="0">
                  <a:pos x="connsiteX10171" y="connsiteY10171"/>
                </a:cxn>
                <a:cxn ang="0">
                  <a:pos x="connsiteX10172" y="connsiteY10172"/>
                </a:cxn>
                <a:cxn ang="0">
                  <a:pos x="connsiteX10173" y="connsiteY10173"/>
                </a:cxn>
                <a:cxn ang="0">
                  <a:pos x="connsiteX10174" y="connsiteY10174"/>
                </a:cxn>
                <a:cxn ang="0">
                  <a:pos x="connsiteX10175" y="connsiteY10175"/>
                </a:cxn>
                <a:cxn ang="0">
                  <a:pos x="connsiteX10176" y="connsiteY10176"/>
                </a:cxn>
                <a:cxn ang="0">
                  <a:pos x="connsiteX10177" y="connsiteY10177"/>
                </a:cxn>
                <a:cxn ang="0">
                  <a:pos x="connsiteX10178" y="connsiteY10178"/>
                </a:cxn>
                <a:cxn ang="0">
                  <a:pos x="connsiteX10179" y="connsiteY10179"/>
                </a:cxn>
                <a:cxn ang="0">
                  <a:pos x="connsiteX10180" y="connsiteY10180"/>
                </a:cxn>
                <a:cxn ang="0">
                  <a:pos x="connsiteX10181" y="connsiteY10181"/>
                </a:cxn>
                <a:cxn ang="0">
                  <a:pos x="connsiteX10182" y="connsiteY10182"/>
                </a:cxn>
                <a:cxn ang="0">
                  <a:pos x="connsiteX10183" y="connsiteY10183"/>
                </a:cxn>
                <a:cxn ang="0">
                  <a:pos x="connsiteX10184" y="connsiteY10184"/>
                </a:cxn>
                <a:cxn ang="0">
                  <a:pos x="connsiteX10185" y="connsiteY10185"/>
                </a:cxn>
                <a:cxn ang="0">
                  <a:pos x="connsiteX10186" y="connsiteY10186"/>
                </a:cxn>
                <a:cxn ang="0">
                  <a:pos x="connsiteX10187" y="connsiteY10187"/>
                </a:cxn>
                <a:cxn ang="0">
                  <a:pos x="connsiteX10188" y="connsiteY10188"/>
                </a:cxn>
                <a:cxn ang="0">
                  <a:pos x="connsiteX10189" y="connsiteY10189"/>
                </a:cxn>
                <a:cxn ang="0">
                  <a:pos x="connsiteX10190" y="connsiteY10190"/>
                </a:cxn>
                <a:cxn ang="0">
                  <a:pos x="connsiteX10191" y="connsiteY10191"/>
                </a:cxn>
                <a:cxn ang="0">
                  <a:pos x="connsiteX10192" y="connsiteY10192"/>
                </a:cxn>
                <a:cxn ang="0">
                  <a:pos x="connsiteX10193" y="connsiteY10193"/>
                </a:cxn>
                <a:cxn ang="0">
                  <a:pos x="connsiteX10194" y="connsiteY10194"/>
                </a:cxn>
                <a:cxn ang="0">
                  <a:pos x="connsiteX10195" y="connsiteY10195"/>
                </a:cxn>
                <a:cxn ang="0">
                  <a:pos x="connsiteX10196" y="connsiteY10196"/>
                </a:cxn>
                <a:cxn ang="0">
                  <a:pos x="connsiteX10197" y="connsiteY10197"/>
                </a:cxn>
                <a:cxn ang="0">
                  <a:pos x="connsiteX10198" y="connsiteY10198"/>
                </a:cxn>
                <a:cxn ang="0">
                  <a:pos x="connsiteX10199" y="connsiteY10199"/>
                </a:cxn>
                <a:cxn ang="0">
                  <a:pos x="connsiteX10200" y="connsiteY10200"/>
                </a:cxn>
                <a:cxn ang="0">
                  <a:pos x="connsiteX10201" y="connsiteY10201"/>
                </a:cxn>
                <a:cxn ang="0">
                  <a:pos x="connsiteX10202" y="connsiteY10202"/>
                </a:cxn>
                <a:cxn ang="0">
                  <a:pos x="connsiteX10203" y="connsiteY10203"/>
                </a:cxn>
                <a:cxn ang="0">
                  <a:pos x="connsiteX10204" y="connsiteY10204"/>
                </a:cxn>
                <a:cxn ang="0">
                  <a:pos x="connsiteX10205" y="connsiteY10205"/>
                </a:cxn>
                <a:cxn ang="0">
                  <a:pos x="connsiteX10206" y="connsiteY10206"/>
                </a:cxn>
                <a:cxn ang="0">
                  <a:pos x="connsiteX10207" y="connsiteY10207"/>
                </a:cxn>
                <a:cxn ang="0">
                  <a:pos x="connsiteX10208" y="connsiteY10208"/>
                </a:cxn>
                <a:cxn ang="0">
                  <a:pos x="connsiteX10209" y="connsiteY10209"/>
                </a:cxn>
                <a:cxn ang="0">
                  <a:pos x="connsiteX10210" y="connsiteY10210"/>
                </a:cxn>
                <a:cxn ang="0">
                  <a:pos x="connsiteX10211" y="connsiteY10211"/>
                </a:cxn>
                <a:cxn ang="0">
                  <a:pos x="connsiteX10212" y="connsiteY10212"/>
                </a:cxn>
                <a:cxn ang="0">
                  <a:pos x="connsiteX10213" y="connsiteY10213"/>
                </a:cxn>
                <a:cxn ang="0">
                  <a:pos x="connsiteX10214" y="connsiteY10214"/>
                </a:cxn>
                <a:cxn ang="0">
                  <a:pos x="connsiteX10215" y="connsiteY10215"/>
                </a:cxn>
                <a:cxn ang="0">
                  <a:pos x="connsiteX10216" y="connsiteY10216"/>
                </a:cxn>
                <a:cxn ang="0">
                  <a:pos x="connsiteX10217" y="connsiteY10217"/>
                </a:cxn>
                <a:cxn ang="0">
                  <a:pos x="connsiteX10218" y="connsiteY10218"/>
                </a:cxn>
                <a:cxn ang="0">
                  <a:pos x="connsiteX10219" y="connsiteY10219"/>
                </a:cxn>
                <a:cxn ang="0">
                  <a:pos x="connsiteX10220" y="connsiteY10220"/>
                </a:cxn>
                <a:cxn ang="0">
                  <a:pos x="connsiteX10221" y="connsiteY10221"/>
                </a:cxn>
                <a:cxn ang="0">
                  <a:pos x="connsiteX10222" y="connsiteY10222"/>
                </a:cxn>
                <a:cxn ang="0">
                  <a:pos x="connsiteX10223" y="connsiteY10223"/>
                </a:cxn>
                <a:cxn ang="0">
                  <a:pos x="connsiteX10224" y="connsiteY10224"/>
                </a:cxn>
                <a:cxn ang="0">
                  <a:pos x="connsiteX10225" y="connsiteY10225"/>
                </a:cxn>
                <a:cxn ang="0">
                  <a:pos x="connsiteX10226" y="connsiteY10226"/>
                </a:cxn>
                <a:cxn ang="0">
                  <a:pos x="connsiteX10227" y="connsiteY10227"/>
                </a:cxn>
                <a:cxn ang="0">
                  <a:pos x="connsiteX10228" y="connsiteY10228"/>
                </a:cxn>
                <a:cxn ang="0">
                  <a:pos x="connsiteX10229" y="connsiteY10229"/>
                </a:cxn>
                <a:cxn ang="0">
                  <a:pos x="connsiteX10230" y="connsiteY10230"/>
                </a:cxn>
                <a:cxn ang="0">
                  <a:pos x="connsiteX10231" y="connsiteY10231"/>
                </a:cxn>
                <a:cxn ang="0">
                  <a:pos x="connsiteX10232" y="connsiteY10232"/>
                </a:cxn>
              </a:cxnLst>
              <a:rect l="l" t="t" r="r" b="b"/>
              <a:pathLst>
                <a:path w="6868353" h="6857985">
                  <a:moveTo>
                    <a:pt x="3717777" y="6844295"/>
                  </a:moveTo>
                  <a:cubicBezTo>
                    <a:pt x="3711265" y="6850581"/>
                    <a:pt x="3673495" y="6856300"/>
                    <a:pt x="3629083" y="6857985"/>
                  </a:cubicBezTo>
                  <a:cubicBezTo>
                    <a:pt x="3636543" y="6855324"/>
                    <a:pt x="3649695" y="6853228"/>
                    <a:pt x="3665495" y="6851374"/>
                  </a:cubicBezTo>
                  <a:cubicBezTo>
                    <a:pt x="3681323" y="6849236"/>
                    <a:pt x="3699727" y="6846730"/>
                    <a:pt x="3717777" y="6844295"/>
                  </a:cubicBezTo>
                  <a:close/>
                  <a:moveTo>
                    <a:pt x="4202355" y="6726734"/>
                  </a:moveTo>
                  <a:lnTo>
                    <a:pt x="4199417" y="6727683"/>
                  </a:lnTo>
                  <a:lnTo>
                    <a:pt x="4194531" y="6728737"/>
                  </a:lnTo>
                  <a:close/>
                  <a:moveTo>
                    <a:pt x="2562809" y="6710119"/>
                  </a:moveTo>
                  <a:cubicBezTo>
                    <a:pt x="2556589" y="6709627"/>
                    <a:pt x="2551569" y="6709689"/>
                    <a:pt x="2548030" y="6710439"/>
                  </a:cubicBezTo>
                  <a:cubicBezTo>
                    <a:pt x="2565316" y="6715210"/>
                    <a:pt x="2586792" y="6718934"/>
                    <a:pt x="2597509" y="6725616"/>
                  </a:cubicBezTo>
                  <a:cubicBezTo>
                    <a:pt x="2591421" y="6724115"/>
                    <a:pt x="2589298" y="6726055"/>
                    <a:pt x="2602903" y="6729920"/>
                  </a:cubicBezTo>
                  <a:cubicBezTo>
                    <a:pt x="2616324" y="6732426"/>
                    <a:pt x="2640462" y="6735554"/>
                    <a:pt x="2671211" y="6741019"/>
                  </a:cubicBezTo>
                  <a:cubicBezTo>
                    <a:pt x="2675048" y="6741713"/>
                    <a:pt x="2678998" y="6742435"/>
                    <a:pt x="2683046" y="6743171"/>
                  </a:cubicBezTo>
                  <a:cubicBezTo>
                    <a:pt x="2687138" y="6743779"/>
                    <a:pt x="2691314" y="6744417"/>
                    <a:pt x="2695590" y="6745068"/>
                  </a:cubicBezTo>
                  <a:cubicBezTo>
                    <a:pt x="2704141" y="6746413"/>
                    <a:pt x="2713031" y="6747913"/>
                    <a:pt x="2722233" y="6749612"/>
                  </a:cubicBezTo>
                  <a:cubicBezTo>
                    <a:pt x="2740638" y="6752996"/>
                    <a:pt x="2760217" y="6757130"/>
                    <a:pt x="2780547" y="6762283"/>
                  </a:cubicBezTo>
                  <a:cubicBezTo>
                    <a:pt x="2772364" y="6756606"/>
                    <a:pt x="2773426" y="6754412"/>
                    <a:pt x="2774884" y="6752288"/>
                  </a:cubicBezTo>
                  <a:cubicBezTo>
                    <a:pt x="2756111" y="6749584"/>
                    <a:pt x="2734210" y="6745563"/>
                    <a:pt x="2711502" y="6741132"/>
                  </a:cubicBezTo>
                  <a:cubicBezTo>
                    <a:pt x="2700191" y="6738768"/>
                    <a:pt x="2688511" y="6736899"/>
                    <a:pt x="2677199" y="6733983"/>
                  </a:cubicBezTo>
                  <a:cubicBezTo>
                    <a:pt x="2665831" y="6731237"/>
                    <a:pt x="2654562" y="6728504"/>
                    <a:pt x="2643661" y="6725857"/>
                  </a:cubicBezTo>
                  <a:cubicBezTo>
                    <a:pt x="2610937" y="6718053"/>
                    <a:pt x="2581470" y="6711594"/>
                    <a:pt x="2562809" y="6710119"/>
                  </a:cubicBezTo>
                  <a:close/>
                  <a:moveTo>
                    <a:pt x="4357765" y="6665080"/>
                  </a:moveTo>
                  <a:cubicBezTo>
                    <a:pt x="4337847" y="6671125"/>
                    <a:pt x="4319131" y="6676958"/>
                    <a:pt x="4310139" y="6681375"/>
                  </a:cubicBezTo>
                  <a:cubicBezTo>
                    <a:pt x="4305639" y="6683569"/>
                    <a:pt x="4303529" y="6685197"/>
                    <a:pt x="4305001" y="6686627"/>
                  </a:cubicBezTo>
                  <a:cubicBezTo>
                    <a:pt x="4306475" y="6688085"/>
                    <a:pt x="4311485" y="6689062"/>
                    <a:pt x="4321041" y="6689161"/>
                  </a:cubicBezTo>
                  <a:cubicBezTo>
                    <a:pt x="4363455" y="6676745"/>
                    <a:pt x="4377953" y="6668350"/>
                    <a:pt x="4357765" y="6665080"/>
                  </a:cubicBezTo>
                  <a:close/>
                  <a:moveTo>
                    <a:pt x="2179350" y="6595597"/>
                  </a:moveTo>
                  <a:cubicBezTo>
                    <a:pt x="2188594" y="6600071"/>
                    <a:pt x="2195560" y="6604827"/>
                    <a:pt x="2199538" y="6610108"/>
                  </a:cubicBezTo>
                  <a:cubicBezTo>
                    <a:pt x="2202525" y="6609344"/>
                    <a:pt x="2208952" y="6611736"/>
                    <a:pt x="2216724" y="6614893"/>
                  </a:cubicBezTo>
                  <a:cubicBezTo>
                    <a:pt x="2224525" y="6617979"/>
                    <a:pt x="2233515" y="6622212"/>
                    <a:pt x="2241273" y="6625949"/>
                  </a:cubicBezTo>
                  <a:cubicBezTo>
                    <a:pt x="2256775" y="6633439"/>
                    <a:pt x="2267294" y="6639031"/>
                    <a:pt x="2253207" y="6629871"/>
                  </a:cubicBezTo>
                  <a:cubicBezTo>
                    <a:pt x="2245209" y="6625213"/>
                    <a:pt x="2227427" y="6615389"/>
                    <a:pt x="2211486" y="6607036"/>
                  </a:cubicBezTo>
                  <a:cubicBezTo>
                    <a:pt x="2195673" y="6598372"/>
                    <a:pt x="2181360" y="6591860"/>
                    <a:pt x="2179350" y="6595597"/>
                  </a:cubicBezTo>
                  <a:close/>
                  <a:moveTo>
                    <a:pt x="4897023" y="6462435"/>
                  </a:moveTo>
                  <a:cubicBezTo>
                    <a:pt x="4886235" y="6474073"/>
                    <a:pt x="4858815" y="6488569"/>
                    <a:pt x="4827441" y="6497262"/>
                  </a:cubicBezTo>
                  <a:cubicBezTo>
                    <a:pt x="4821907" y="6490212"/>
                    <a:pt x="4876751" y="6475375"/>
                    <a:pt x="4897023" y="6462435"/>
                  </a:cubicBezTo>
                  <a:close/>
                  <a:moveTo>
                    <a:pt x="1825177" y="6447131"/>
                  </a:moveTo>
                  <a:cubicBezTo>
                    <a:pt x="1833606" y="6447288"/>
                    <a:pt x="1864902" y="6467062"/>
                    <a:pt x="1882644" y="6481109"/>
                  </a:cubicBezTo>
                  <a:cubicBezTo>
                    <a:pt x="1890884" y="6492746"/>
                    <a:pt x="1841122" y="6460723"/>
                    <a:pt x="1825718" y="6454451"/>
                  </a:cubicBezTo>
                  <a:cubicBezTo>
                    <a:pt x="1822098" y="6449206"/>
                    <a:pt x="1822367" y="6447079"/>
                    <a:pt x="1825177" y="6447131"/>
                  </a:cubicBezTo>
                  <a:close/>
                  <a:moveTo>
                    <a:pt x="5028543" y="6438991"/>
                  </a:moveTo>
                  <a:cubicBezTo>
                    <a:pt x="5028755" y="6444470"/>
                    <a:pt x="5014245" y="6455314"/>
                    <a:pt x="4992259" y="6468792"/>
                  </a:cubicBezTo>
                  <a:cubicBezTo>
                    <a:pt x="4981273" y="6475530"/>
                    <a:pt x="4968419" y="6482935"/>
                    <a:pt x="4954615" y="6490665"/>
                  </a:cubicBezTo>
                  <a:cubicBezTo>
                    <a:pt x="4947691" y="6494501"/>
                    <a:pt x="4940557" y="6498437"/>
                    <a:pt x="4933323" y="6502443"/>
                  </a:cubicBezTo>
                  <a:cubicBezTo>
                    <a:pt x="4926089" y="6506492"/>
                    <a:pt x="4918683" y="6510470"/>
                    <a:pt x="4911083" y="6514066"/>
                  </a:cubicBezTo>
                  <a:cubicBezTo>
                    <a:pt x="4919931" y="6509097"/>
                    <a:pt x="4932911" y="6497460"/>
                    <a:pt x="4951995" y="6483841"/>
                  </a:cubicBezTo>
                  <a:cubicBezTo>
                    <a:pt x="4971051" y="6470151"/>
                    <a:pt x="4996025" y="6454125"/>
                    <a:pt x="5028543" y="6438991"/>
                  </a:cubicBezTo>
                  <a:close/>
                  <a:moveTo>
                    <a:pt x="5190715" y="6300109"/>
                  </a:moveTo>
                  <a:cubicBezTo>
                    <a:pt x="5193347" y="6304625"/>
                    <a:pt x="5183875" y="6312171"/>
                    <a:pt x="5169479" y="6321033"/>
                  </a:cubicBezTo>
                  <a:cubicBezTo>
                    <a:pt x="5154967" y="6329740"/>
                    <a:pt x="5135911" y="6340301"/>
                    <a:pt x="5120211" y="6352547"/>
                  </a:cubicBezTo>
                  <a:cubicBezTo>
                    <a:pt x="5123439" y="6346077"/>
                    <a:pt x="5129851" y="6340882"/>
                    <a:pt x="5141135" y="6333435"/>
                  </a:cubicBezTo>
                  <a:cubicBezTo>
                    <a:pt x="5152305" y="6325832"/>
                    <a:pt x="5168883" y="6316814"/>
                    <a:pt x="5190715" y="6300109"/>
                  </a:cubicBezTo>
                  <a:close/>
                  <a:moveTo>
                    <a:pt x="1482125" y="6226308"/>
                  </a:moveTo>
                  <a:cubicBezTo>
                    <a:pt x="1490223" y="6232608"/>
                    <a:pt x="1497910" y="6238568"/>
                    <a:pt x="1505017" y="6244103"/>
                  </a:cubicBezTo>
                  <a:cubicBezTo>
                    <a:pt x="1512265" y="6249455"/>
                    <a:pt x="1518933" y="6254395"/>
                    <a:pt x="1525021" y="6258572"/>
                  </a:cubicBezTo>
                  <a:cubicBezTo>
                    <a:pt x="1537196" y="6266924"/>
                    <a:pt x="1547063" y="6272290"/>
                    <a:pt x="1554609" y="6272007"/>
                  </a:cubicBezTo>
                  <a:cubicBezTo>
                    <a:pt x="1541004" y="6265849"/>
                    <a:pt x="1526918" y="6255316"/>
                    <a:pt x="1514162" y="6246001"/>
                  </a:cubicBezTo>
                  <a:cubicBezTo>
                    <a:pt x="1501237" y="6236883"/>
                    <a:pt x="1490492" y="6227865"/>
                    <a:pt x="1482125" y="6226308"/>
                  </a:cubicBezTo>
                  <a:close/>
                  <a:moveTo>
                    <a:pt x="5257607" y="6221693"/>
                  </a:moveTo>
                  <a:cubicBezTo>
                    <a:pt x="5264811" y="6225785"/>
                    <a:pt x="5222311" y="6253377"/>
                    <a:pt x="5189581" y="6276142"/>
                  </a:cubicBezTo>
                  <a:cubicBezTo>
                    <a:pt x="5197991" y="6264717"/>
                    <a:pt x="5223417" y="6245350"/>
                    <a:pt x="5257607" y="6221693"/>
                  </a:cubicBezTo>
                  <a:close/>
                  <a:moveTo>
                    <a:pt x="1270390" y="6116647"/>
                  </a:moveTo>
                  <a:cubicBezTo>
                    <a:pt x="1278063" y="6116846"/>
                    <a:pt x="1293452" y="6125694"/>
                    <a:pt x="1315211" y="6141451"/>
                  </a:cubicBezTo>
                  <a:cubicBezTo>
                    <a:pt x="1317434" y="6149619"/>
                    <a:pt x="1328463" y="6159133"/>
                    <a:pt x="1339958" y="6168745"/>
                  </a:cubicBezTo>
                  <a:cubicBezTo>
                    <a:pt x="1340539" y="6177664"/>
                    <a:pt x="1290111" y="6130309"/>
                    <a:pt x="1270390" y="6116647"/>
                  </a:cubicBezTo>
                  <a:close/>
                  <a:moveTo>
                    <a:pt x="1345731" y="6092526"/>
                  </a:moveTo>
                  <a:cubicBezTo>
                    <a:pt x="1341727" y="6090825"/>
                    <a:pt x="1339205" y="6090782"/>
                    <a:pt x="1339039" y="6093401"/>
                  </a:cubicBezTo>
                  <a:cubicBezTo>
                    <a:pt x="1358632" y="6109497"/>
                    <a:pt x="1377914" y="6125778"/>
                    <a:pt x="1390415" y="6133437"/>
                  </a:cubicBezTo>
                  <a:cubicBezTo>
                    <a:pt x="1403015" y="6140997"/>
                    <a:pt x="1408040" y="6140841"/>
                    <a:pt x="1398201" y="6125481"/>
                  </a:cubicBezTo>
                  <a:cubicBezTo>
                    <a:pt x="1383092" y="6117655"/>
                    <a:pt x="1357742" y="6097630"/>
                    <a:pt x="1345731" y="6092526"/>
                  </a:cubicBezTo>
                  <a:close/>
                  <a:moveTo>
                    <a:pt x="1321668" y="6090668"/>
                  </a:moveTo>
                  <a:cubicBezTo>
                    <a:pt x="1328916" y="6096728"/>
                    <a:pt x="1340384" y="6106227"/>
                    <a:pt x="1352983" y="6116378"/>
                  </a:cubicBezTo>
                  <a:cubicBezTo>
                    <a:pt x="1365626" y="6126444"/>
                    <a:pt x="1379033" y="6137543"/>
                    <a:pt x="1391208" y="6145527"/>
                  </a:cubicBezTo>
                  <a:cubicBezTo>
                    <a:pt x="1415204" y="6161964"/>
                    <a:pt x="1430621" y="6170288"/>
                    <a:pt x="1411636" y="6149746"/>
                  </a:cubicBezTo>
                  <a:cubicBezTo>
                    <a:pt x="1404827" y="6148897"/>
                    <a:pt x="1382246" y="6132744"/>
                    <a:pt x="1362299" y="6116434"/>
                  </a:cubicBezTo>
                  <a:cubicBezTo>
                    <a:pt x="1342068" y="6100465"/>
                    <a:pt x="1323183" y="6085897"/>
                    <a:pt x="1321668" y="6090668"/>
                  </a:cubicBezTo>
                  <a:close/>
                  <a:moveTo>
                    <a:pt x="5463947" y="6044970"/>
                  </a:moveTo>
                  <a:cubicBezTo>
                    <a:pt x="5456343" y="6060486"/>
                    <a:pt x="5398199" y="6112117"/>
                    <a:pt x="5367083" y="6132065"/>
                  </a:cubicBezTo>
                  <a:cubicBezTo>
                    <a:pt x="5376355" y="6121730"/>
                    <a:pt x="5390527" y="6109626"/>
                    <a:pt x="5406979" y="6094704"/>
                  </a:cubicBezTo>
                  <a:cubicBezTo>
                    <a:pt x="5423371" y="6079697"/>
                    <a:pt x="5442781" y="6062879"/>
                    <a:pt x="5463947" y="6044970"/>
                  </a:cubicBezTo>
                  <a:close/>
                  <a:moveTo>
                    <a:pt x="1241425" y="6001535"/>
                  </a:moveTo>
                  <a:cubicBezTo>
                    <a:pt x="1252015" y="6027797"/>
                    <a:pt x="1306944" y="6059438"/>
                    <a:pt x="1330148" y="6086266"/>
                  </a:cubicBezTo>
                  <a:cubicBezTo>
                    <a:pt x="1322022" y="6073439"/>
                    <a:pt x="1307949" y="6059650"/>
                    <a:pt x="1291725" y="6045493"/>
                  </a:cubicBezTo>
                  <a:cubicBezTo>
                    <a:pt x="1283613" y="6038414"/>
                    <a:pt x="1274963" y="6031251"/>
                    <a:pt x="1266285" y="6024045"/>
                  </a:cubicBezTo>
                  <a:cubicBezTo>
                    <a:pt x="1257890" y="6016527"/>
                    <a:pt x="1249452" y="6008981"/>
                    <a:pt x="1241425" y="6001535"/>
                  </a:cubicBezTo>
                  <a:close/>
                  <a:moveTo>
                    <a:pt x="5531291" y="5982225"/>
                  </a:moveTo>
                  <a:cubicBezTo>
                    <a:pt x="5525615" y="5989346"/>
                    <a:pt x="5520093" y="5995703"/>
                    <a:pt x="5514955" y="6001210"/>
                  </a:cubicBezTo>
                  <a:cubicBezTo>
                    <a:pt x="5509645" y="6006519"/>
                    <a:pt x="5504691" y="6010978"/>
                    <a:pt x="5500359" y="6014617"/>
                  </a:cubicBezTo>
                  <a:cubicBezTo>
                    <a:pt x="5491695" y="6021894"/>
                    <a:pt x="5485465" y="6025829"/>
                    <a:pt x="5483313" y="6026155"/>
                  </a:cubicBezTo>
                  <a:cubicBezTo>
                    <a:pt x="5481161" y="6026495"/>
                    <a:pt x="5483073" y="6023224"/>
                    <a:pt x="5490647" y="6016131"/>
                  </a:cubicBezTo>
                  <a:cubicBezTo>
                    <a:pt x="5498191" y="6009011"/>
                    <a:pt x="5511671" y="5998379"/>
                    <a:pt x="5531291" y="5982225"/>
                  </a:cubicBezTo>
                  <a:close/>
                  <a:moveTo>
                    <a:pt x="3445263" y="5859795"/>
                  </a:moveTo>
                  <a:cubicBezTo>
                    <a:pt x="3438729" y="5860643"/>
                    <a:pt x="3434613" y="5862639"/>
                    <a:pt x="3434819" y="5865159"/>
                  </a:cubicBezTo>
                  <a:cubicBezTo>
                    <a:pt x="3441955" y="5865598"/>
                    <a:pt x="3450661" y="5864805"/>
                    <a:pt x="3455233" y="5867495"/>
                  </a:cubicBezTo>
                  <a:cubicBezTo>
                    <a:pt x="3459679" y="5870312"/>
                    <a:pt x="3454003" y="5871006"/>
                    <a:pt x="3456027" y="5873314"/>
                  </a:cubicBezTo>
                  <a:cubicBezTo>
                    <a:pt x="3473369" y="5874900"/>
                    <a:pt x="3485799" y="5875792"/>
                    <a:pt x="3488021" y="5872521"/>
                  </a:cubicBezTo>
                  <a:cubicBezTo>
                    <a:pt x="3461193" y="5871275"/>
                    <a:pt x="3486167" y="5866363"/>
                    <a:pt x="3470211" y="5861323"/>
                  </a:cubicBezTo>
                  <a:cubicBezTo>
                    <a:pt x="3460747" y="5859249"/>
                    <a:pt x="3451795" y="5858948"/>
                    <a:pt x="3445263" y="5859795"/>
                  </a:cubicBezTo>
                  <a:close/>
                  <a:moveTo>
                    <a:pt x="993462" y="5853268"/>
                  </a:moveTo>
                  <a:lnTo>
                    <a:pt x="1060326" y="5918773"/>
                  </a:lnTo>
                  <a:cubicBezTo>
                    <a:pt x="1082723" y="5940476"/>
                    <a:pt x="1104723" y="5962547"/>
                    <a:pt x="1128365" y="5982962"/>
                  </a:cubicBezTo>
                  <a:cubicBezTo>
                    <a:pt x="1124316" y="5989700"/>
                    <a:pt x="1098890" y="5972570"/>
                    <a:pt x="1071553" y="5944751"/>
                  </a:cubicBezTo>
                  <a:cubicBezTo>
                    <a:pt x="1043847" y="5917329"/>
                    <a:pt x="1012503" y="5881087"/>
                    <a:pt x="993462" y="5853268"/>
                  </a:cubicBezTo>
                  <a:close/>
                  <a:moveTo>
                    <a:pt x="3086913" y="5838983"/>
                  </a:moveTo>
                  <a:cubicBezTo>
                    <a:pt x="3090654" y="5838976"/>
                    <a:pt x="3098012" y="5839733"/>
                    <a:pt x="3103696" y="5840554"/>
                  </a:cubicBezTo>
                  <a:cubicBezTo>
                    <a:pt x="3119538" y="5836860"/>
                    <a:pt x="3147994" y="5850110"/>
                    <a:pt x="3143209" y="5839733"/>
                  </a:cubicBezTo>
                  <a:cubicBezTo>
                    <a:pt x="3150245" y="5841630"/>
                    <a:pt x="3157451" y="5842324"/>
                    <a:pt x="3164926" y="5842848"/>
                  </a:cubicBezTo>
                  <a:cubicBezTo>
                    <a:pt x="3172387" y="5843386"/>
                    <a:pt x="3180145" y="5843655"/>
                    <a:pt x="3188413" y="5843938"/>
                  </a:cubicBezTo>
                  <a:cubicBezTo>
                    <a:pt x="3204963" y="5844504"/>
                    <a:pt x="3223579" y="5845071"/>
                    <a:pt x="3246330" y="5847746"/>
                  </a:cubicBezTo>
                  <a:cubicBezTo>
                    <a:pt x="3244787" y="5843188"/>
                    <a:pt x="3252771" y="5843570"/>
                    <a:pt x="3262483" y="5844221"/>
                  </a:cubicBezTo>
                  <a:cubicBezTo>
                    <a:pt x="3272209" y="5844957"/>
                    <a:pt x="3283804" y="5844717"/>
                    <a:pt x="3289183" y="5841064"/>
                  </a:cubicBezTo>
                  <a:cubicBezTo>
                    <a:pt x="3288391" y="5845170"/>
                    <a:pt x="3280576" y="5848072"/>
                    <a:pt x="3268004" y="5850139"/>
                  </a:cubicBezTo>
                  <a:cubicBezTo>
                    <a:pt x="3255518" y="5851540"/>
                    <a:pt x="3238317" y="5851710"/>
                    <a:pt x="3218723" y="5851342"/>
                  </a:cubicBezTo>
                  <a:cubicBezTo>
                    <a:pt x="3199130" y="5850946"/>
                    <a:pt x="3177158" y="5849955"/>
                    <a:pt x="3155115" y="5848822"/>
                  </a:cubicBezTo>
                  <a:cubicBezTo>
                    <a:pt x="3133214" y="5846953"/>
                    <a:pt x="3111426" y="5843995"/>
                    <a:pt x="3091833" y="5841998"/>
                  </a:cubicBezTo>
                  <a:cubicBezTo>
                    <a:pt x="3083049" y="5839761"/>
                    <a:pt x="3083172" y="5838990"/>
                    <a:pt x="3086913" y="5838983"/>
                  </a:cubicBezTo>
                  <a:close/>
                  <a:moveTo>
                    <a:pt x="3758903" y="5835288"/>
                  </a:moveTo>
                  <a:cubicBezTo>
                    <a:pt x="3750027" y="5837879"/>
                    <a:pt x="3742241" y="5839591"/>
                    <a:pt x="3735007" y="5840030"/>
                  </a:cubicBezTo>
                  <a:cubicBezTo>
                    <a:pt x="3727771" y="5840370"/>
                    <a:pt x="3721147" y="5840045"/>
                    <a:pt x="3714705" y="5839563"/>
                  </a:cubicBezTo>
                  <a:cubicBezTo>
                    <a:pt x="3701807" y="5838587"/>
                    <a:pt x="3689661" y="5836916"/>
                    <a:pt x="3674485" y="5838445"/>
                  </a:cubicBezTo>
                  <a:cubicBezTo>
                    <a:pt x="3701963" y="5847477"/>
                    <a:pt x="3644047" y="5847534"/>
                    <a:pt x="3658403" y="5855221"/>
                  </a:cubicBezTo>
                  <a:cubicBezTo>
                    <a:pt x="3674259" y="5851937"/>
                    <a:pt x="3701271" y="5849855"/>
                    <a:pt x="3723427" y="5847350"/>
                  </a:cubicBezTo>
                  <a:cubicBezTo>
                    <a:pt x="3728963" y="5846712"/>
                    <a:pt x="3734199" y="5846090"/>
                    <a:pt x="3738871" y="5845325"/>
                  </a:cubicBezTo>
                  <a:cubicBezTo>
                    <a:pt x="3743515" y="5844334"/>
                    <a:pt x="3747591" y="5843315"/>
                    <a:pt x="3750877" y="5842253"/>
                  </a:cubicBezTo>
                  <a:cubicBezTo>
                    <a:pt x="3757431" y="5840129"/>
                    <a:pt x="3760773" y="5837850"/>
                    <a:pt x="3758903" y="5835288"/>
                  </a:cubicBezTo>
                  <a:close/>
                  <a:moveTo>
                    <a:pt x="3889311" y="5813212"/>
                  </a:moveTo>
                  <a:cubicBezTo>
                    <a:pt x="3883619" y="5812952"/>
                    <a:pt x="3876301" y="5813380"/>
                    <a:pt x="3867375" y="5814803"/>
                  </a:cubicBezTo>
                  <a:cubicBezTo>
                    <a:pt x="3889121" y="5817591"/>
                    <a:pt x="3880883" y="5829172"/>
                    <a:pt x="3896255" y="5825901"/>
                  </a:cubicBezTo>
                  <a:cubicBezTo>
                    <a:pt x="3908849" y="5820975"/>
                    <a:pt x="3906391" y="5813994"/>
                    <a:pt x="3889311" y="5813212"/>
                  </a:cubicBezTo>
                  <a:close/>
                  <a:moveTo>
                    <a:pt x="3740031" y="5812197"/>
                  </a:moveTo>
                  <a:cubicBezTo>
                    <a:pt x="3715739" y="5819871"/>
                    <a:pt x="3698099" y="5823537"/>
                    <a:pt x="3678689" y="5827204"/>
                  </a:cubicBezTo>
                  <a:cubicBezTo>
                    <a:pt x="3668979" y="5828973"/>
                    <a:pt x="3658799" y="5830602"/>
                    <a:pt x="3647047" y="5832414"/>
                  </a:cubicBezTo>
                  <a:cubicBezTo>
                    <a:pt x="3635299" y="5834084"/>
                    <a:pt x="3622019" y="5836675"/>
                    <a:pt x="3605907" y="5837836"/>
                  </a:cubicBezTo>
                  <a:cubicBezTo>
                    <a:pt x="3611939" y="5839507"/>
                    <a:pt x="3617503" y="5840852"/>
                    <a:pt x="3622643" y="5841446"/>
                  </a:cubicBezTo>
                  <a:cubicBezTo>
                    <a:pt x="3627779" y="5841927"/>
                    <a:pt x="3632523" y="5842027"/>
                    <a:pt x="3636955" y="5841856"/>
                  </a:cubicBezTo>
                  <a:cubicBezTo>
                    <a:pt x="3645831" y="5841517"/>
                    <a:pt x="3653491" y="5840116"/>
                    <a:pt x="3660739" y="5838530"/>
                  </a:cubicBezTo>
                  <a:cubicBezTo>
                    <a:pt x="3675235" y="5835373"/>
                    <a:pt x="3688005" y="5831551"/>
                    <a:pt x="3705829" y="5834410"/>
                  </a:cubicBezTo>
                  <a:cubicBezTo>
                    <a:pt x="3701795" y="5829681"/>
                    <a:pt x="3716291" y="5826963"/>
                    <a:pt x="3728819" y="5824061"/>
                  </a:cubicBezTo>
                  <a:cubicBezTo>
                    <a:pt x="3735107" y="5822759"/>
                    <a:pt x="3740825" y="5820848"/>
                    <a:pt x="3743529" y="5818823"/>
                  </a:cubicBezTo>
                  <a:cubicBezTo>
                    <a:pt x="3746219" y="5816813"/>
                    <a:pt x="3745895" y="5814647"/>
                    <a:pt x="3740031" y="5812197"/>
                  </a:cubicBezTo>
                  <a:close/>
                  <a:moveTo>
                    <a:pt x="2797504" y="5810049"/>
                  </a:moveTo>
                  <a:cubicBezTo>
                    <a:pt x="2793968" y="5809539"/>
                    <a:pt x="2792149" y="5809911"/>
                    <a:pt x="2793260" y="5811999"/>
                  </a:cubicBezTo>
                  <a:cubicBezTo>
                    <a:pt x="2801981" y="5816119"/>
                    <a:pt x="2815812" y="5821414"/>
                    <a:pt x="2826303" y="5825024"/>
                  </a:cubicBezTo>
                  <a:cubicBezTo>
                    <a:pt x="2836850" y="5828492"/>
                    <a:pt x="2844240" y="5829569"/>
                    <a:pt x="2840686" y="5823240"/>
                  </a:cubicBezTo>
                  <a:cubicBezTo>
                    <a:pt x="2836538" y="5821131"/>
                    <a:pt x="2823485" y="5816501"/>
                    <a:pt x="2812046" y="5813387"/>
                  </a:cubicBezTo>
                  <a:cubicBezTo>
                    <a:pt x="2806292" y="5811950"/>
                    <a:pt x="2801039" y="5810559"/>
                    <a:pt x="2797504" y="5810049"/>
                  </a:cubicBezTo>
                  <a:close/>
                  <a:moveTo>
                    <a:pt x="3200943" y="5800575"/>
                  </a:moveTo>
                  <a:cubicBezTo>
                    <a:pt x="3212863" y="5810272"/>
                    <a:pt x="3238332" y="5810555"/>
                    <a:pt x="3259752" y="5813698"/>
                  </a:cubicBezTo>
                  <a:cubicBezTo>
                    <a:pt x="3244731" y="5806591"/>
                    <a:pt x="3291265" y="5810286"/>
                    <a:pt x="3263121" y="5805204"/>
                  </a:cubicBezTo>
                  <a:cubicBezTo>
                    <a:pt x="3257161" y="5809494"/>
                    <a:pt x="3227063" y="5799824"/>
                    <a:pt x="3200943" y="5800575"/>
                  </a:cubicBezTo>
                  <a:close/>
                  <a:moveTo>
                    <a:pt x="3373009" y="5798819"/>
                  </a:moveTo>
                  <a:cubicBezTo>
                    <a:pt x="3358962" y="5798302"/>
                    <a:pt x="3349593" y="5798805"/>
                    <a:pt x="3360253" y="5804850"/>
                  </a:cubicBezTo>
                  <a:cubicBezTo>
                    <a:pt x="3388171" y="5814024"/>
                    <a:pt x="3409265" y="5802868"/>
                    <a:pt x="3413839" y="5798904"/>
                  </a:cubicBezTo>
                  <a:cubicBezTo>
                    <a:pt x="3405783" y="5800872"/>
                    <a:pt x="3387057" y="5799336"/>
                    <a:pt x="3373009" y="5798819"/>
                  </a:cubicBezTo>
                  <a:close/>
                  <a:moveTo>
                    <a:pt x="2530505" y="5782076"/>
                  </a:moveTo>
                  <a:cubicBezTo>
                    <a:pt x="2525619" y="5782446"/>
                    <a:pt x="2521400" y="5783281"/>
                    <a:pt x="2515610" y="5783062"/>
                  </a:cubicBezTo>
                  <a:cubicBezTo>
                    <a:pt x="2647031" y="5830163"/>
                    <a:pt x="2777814" y="5864947"/>
                    <a:pt x="2904238" y="5887358"/>
                  </a:cubicBezTo>
                  <a:cubicBezTo>
                    <a:pt x="3031057" y="5908339"/>
                    <a:pt x="3153290" y="5916125"/>
                    <a:pt x="3266773" y="5913265"/>
                  </a:cubicBezTo>
                  <a:cubicBezTo>
                    <a:pt x="3225307" y="5910434"/>
                    <a:pt x="3191953" y="5908919"/>
                    <a:pt x="3161558" y="5907985"/>
                  </a:cubicBezTo>
                  <a:cubicBezTo>
                    <a:pt x="3153970" y="5907659"/>
                    <a:pt x="3146551" y="5907574"/>
                    <a:pt x="3139303" y="5907022"/>
                  </a:cubicBezTo>
                  <a:cubicBezTo>
                    <a:pt x="3132097" y="5906243"/>
                    <a:pt x="3124990" y="5905479"/>
                    <a:pt x="3117940" y="5904729"/>
                  </a:cubicBezTo>
                  <a:cubicBezTo>
                    <a:pt x="3103839" y="5903086"/>
                    <a:pt x="3089894" y="5901161"/>
                    <a:pt x="3075553" y="5898627"/>
                  </a:cubicBezTo>
                  <a:cubicBezTo>
                    <a:pt x="3082830" y="5900170"/>
                    <a:pt x="3091678" y="5900736"/>
                    <a:pt x="3095897" y="5904106"/>
                  </a:cubicBezTo>
                  <a:cubicBezTo>
                    <a:pt x="3078724" y="5900567"/>
                    <a:pt x="3062316" y="5898386"/>
                    <a:pt x="3046602" y="5896857"/>
                  </a:cubicBezTo>
                  <a:cubicBezTo>
                    <a:pt x="3038745" y="5896093"/>
                    <a:pt x="3031057" y="5895498"/>
                    <a:pt x="3023554" y="5894988"/>
                  </a:cubicBezTo>
                  <a:cubicBezTo>
                    <a:pt x="3016121" y="5894111"/>
                    <a:pt x="3008873" y="5893261"/>
                    <a:pt x="3001809" y="5892426"/>
                  </a:cubicBezTo>
                  <a:cubicBezTo>
                    <a:pt x="2973522" y="5889113"/>
                    <a:pt x="2947926" y="5885928"/>
                    <a:pt x="2925487" y="5877589"/>
                  </a:cubicBezTo>
                  <a:cubicBezTo>
                    <a:pt x="2928913" y="5883266"/>
                    <a:pt x="2947530" y="5889057"/>
                    <a:pt x="2937153" y="5888504"/>
                  </a:cubicBezTo>
                  <a:cubicBezTo>
                    <a:pt x="2930598" y="5887117"/>
                    <a:pt x="2923704" y="5885659"/>
                    <a:pt x="2916653" y="5884158"/>
                  </a:cubicBezTo>
                  <a:cubicBezTo>
                    <a:pt x="2909603" y="5882686"/>
                    <a:pt x="2902411" y="5881114"/>
                    <a:pt x="2895418" y="5879005"/>
                  </a:cubicBezTo>
                  <a:cubicBezTo>
                    <a:pt x="2881345" y="5875112"/>
                    <a:pt x="2867415" y="5871318"/>
                    <a:pt x="2855070" y="5868288"/>
                  </a:cubicBezTo>
                  <a:cubicBezTo>
                    <a:pt x="2830394" y="5862229"/>
                    <a:pt x="2812046" y="5859199"/>
                    <a:pt x="2811593" y="5864338"/>
                  </a:cubicBezTo>
                  <a:cubicBezTo>
                    <a:pt x="2804713" y="5862285"/>
                    <a:pt x="2798031" y="5860374"/>
                    <a:pt x="2791490" y="5858604"/>
                  </a:cubicBezTo>
                  <a:cubicBezTo>
                    <a:pt x="2784949" y="5856821"/>
                    <a:pt x="2778735" y="5854570"/>
                    <a:pt x="2772520" y="5852772"/>
                  </a:cubicBezTo>
                  <a:cubicBezTo>
                    <a:pt x="2760146" y="5849020"/>
                    <a:pt x="2748155" y="5845736"/>
                    <a:pt x="2736221" y="5842735"/>
                  </a:cubicBezTo>
                  <a:cubicBezTo>
                    <a:pt x="2724286" y="5839733"/>
                    <a:pt x="2712423" y="5837015"/>
                    <a:pt x="2700304" y="5834382"/>
                  </a:cubicBezTo>
                  <a:cubicBezTo>
                    <a:pt x="2688256" y="5831579"/>
                    <a:pt x="2675642" y="5829653"/>
                    <a:pt x="2663042" y="5826015"/>
                  </a:cubicBezTo>
                  <a:cubicBezTo>
                    <a:pt x="2665392" y="5817124"/>
                    <a:pt x="2620033" y="5798848"/>
                    <a:pt x="2638267" y="5802216"/>
                  </a:cubicBezTo>
                  <a:cubicBezTo>
                    <a:pt x="2647498" y="5805416"/>
                    <a:pt x="2656431" y="5808503"/>
                    <a:pt x="2665124" y="5811504"/>
                  </a:cubicBezTo>
                  <a:cubicBezTo>
                    <a:pt x="2669456" y="5813033"/>
                    <a:pt x="2673717" y="5814548"/>
                    <a:pt x="2677936" y="5816048"/>
                  </a:cubicBezTo>
                  <a:cubicBezTo>
                    <a:pt x="2682225" y="5817323"/>
                    <a:pt x="2686458" y="5818582"/>
                    <a:pt x="2690649" y="5819828"/>
                  </a:cubicBezTo>
                  <a:cubicBezTo>
                    <a:pt x="2707383" y="5824783"/>
                    <a:pt x="2723338" y="5829512"/>
                    <a:pt x="2738925" y="5834127"/>
                  </a:cubicBezTo>
                  <a:cubicBezTo>
                    <a:pt x="2754540" y="5838629"/>
                    <a:pt x="2769830" y="5842847"/>
                    <a:pt x="2785289" y="5846642"/>
                  </a:cubicBezTo>
                  <a:cubicBezTo>
                    <a:pt x="2800805" y="5850252"/>
                    <a:pt x="2816846" y="5852276"/>
                    <a:pt x="2833296" y="5854386"/>
                  </a:cubicBezTo>
                  <a:cubicBezTo>
                    <a:pt x="2793883" y="5833362"/>
                    <a:pt x="2797578" y="5852234"/>
                    <a:pt x="2770127" y="5832669"/>
                  </a:cubicBezTo>
                  <a:cubicBezTo>
                    <a:pt x="2758886" y="5822744"/>
                    <a:pt x="2808521" y="5836024"/>
                    <a:pt x="2779499" y="5823226"/>
                  </a:cubicBezTo>
                  <a:cubicBezTo>
                    <a:pt x="2788574" y="5832357"/>
                    <a:pt x="2753152" y="5817081"/>
                    <a:pt x="2743639" y="5816062"/>
                  </a:cubicBezTo>
                  <a:cubicBezTo>
                    <a:pt x="2750137" y="5831536"/>
                    <a:pt x="2722701" y="5823976"/>
                    <a:pt x="2688639" y="5813061"/>
                  </a:cubicBezTo>
                  <a:cubicBezTo>
                    <a:pt x="2680045" y="5810555"/>
                    <a:pt x="2671424" y="5806832"/>
                    <a:pt x="2662674" y="5803561"/>
                  </a:cubicBezTo>
                  <a:cubicBezTo>
                    <a:pt x="2653954" y="5800234"/>
                    <a:pt x="2645247" y="5796993"/>
                    <a:pt x="2636965" y="5794176"/>
                  </a:cubicBezTo>
                  <a:cubicBezTo>
                    <a:pt x="2620415" y="5788541"/>
                    <a:pt x="2605564" y="5784577"/>
                    <a:pt x="2595711" y="5784874"/>
                  </a:cubicBezTo>
                  <a:cubicBezTo>
                    <a:pt x="2602054" y="5792335"/>
                    <a:pt x="2604262" y="5797276"/>
                    <a:pt x="2601077" y="5798932"/>
                  </a:cubicBezTo>
                  <a:cubicBezTo>
                    <a:pt x="2616281" y="5804468"/>
                    <a:pt x="2629745" y="5810626"/>
                    <a:pt x="2639457" y="5818030"/>
                  </a:cubicBezTo>
                  <a:cubicBezTo>
                    <a:pt x="2626729" y="5816020"/>
                    <a:pt x="2538913" y="5793043"/>
                    <a:pt x="2549403" y="5783883"/>
                  </a:cubicBezTo>
                  <a:cubicBezTo>
                    <a:pt x="2540944" y="5781802"/>
                    <a:pt x="2535391" y="5781706"/>
                    <a:pt x="2530505" y="5782076"/>
                  </a:cubicBezTo>
                  <a:close/>
                  <a:moveTo>
                    <a:pt x="5791457" y="5769358"/>
                  </a:moveTo>
                  <a:cubicBezTo>
                    <a:pt x="5795123" y="5771156"/>
                    <a:pt x="5787551" y="5782014"/>
                    <a:pt x="5774751" y="5796993"/>
                  </a:cubicBezTo>
                  <a:cubicBezTo>
                    <a:pt x="5752059" y="5808870"/>
                    <a:pt x="5753587" y="5801325"/>
                    <a:pt x="5779099" y="5774525"/>
                  </a:cubicBezTo>
                  <a:cubicBezTo>
                    <a:pt x="5780147" y="5777286"/>
                    <a:pt x="5781435" y="5779777"/>
                    <a:pt x="5791457" y="5769358"/>
                  </a:cubicBezTo>
                  <a:close/>
                  <a:moveTo>
                    <a:pt x="2597297" y="5757777"/>
                  </a:moveTo>
                  <a:cubicBezTo>
                    <a:pt x="2612841" y="5768211"/>
                    <a:pt x="2638381" y="5775361"/>
                    <a:pt x="2649451" y="5787564"/>
                  </a:cubicBezTo>
                  <a:cubicBezTo>
                    <a:pt x="2636809" y="5784974"/>
                    <a:pt x="2581299" y="5767192"/>
                    <a:pt x="2601416" y="5777555"/>
                  </a:cubicBezTo>
                  <a:cubicBezTo>
                    <a:pt x="2627904" y="5785865"/>
                    <a:pt x="2652269" y="5794530"/>
                    <a:pt x="2673009" y="5801551"/>
                  </a:cubicBezTo>
                  <a:cubicBezTo>
                    <a:pt x="2683287" y="5805317"/>
                    <a:pt x="2693098" y="5807469"/>
                    <a:pt x="2701578" y="5809550"/>
                  </a:cubicBezTo>
                  <a:cubicBezTo>
                    <a:pt x="2710101" y="5811518"/>
                    <a:pt x="2717491" y="5812891"/>
                    <a:pt x="2723536" y="5813415"/>
                  </a:cubicBezTo>
                  <a:cubicBezTo>
                    <a:pt x="2708260" y="5808687"/>
                    <a:pt x="2694669" y="5803349"/>
                    <a:pt x="2684915" y="5796540"/>
                  </a:cubicBezTo>
                  <a:cubicBezTo>
                    <a:pt x="2721497" y="5809494"/>
                    <a:pt x="2731676" y="5801707"/>
                    <a:pt x="2763799" y="5818752"/>
                  </a:cubicBezTo>
                  <a:cubicBezTo>
                    <a:pt x="2741416" y="5795690"/>
                    <a:pt x="2806185" y="5831451"/>
                    <a:pt x="2793260" y="5812014"/>
                  </a:cubicBezTo>
                  <a:cubicBezTo>
                    <a:pt x="2767720" y="5800518"/>
                    <a:pt x="2746683" y="5797205"/>
                    <a:pt x="2726339" y="5793482"/>
                  </a:cubicBezTo>
                  <a:cubicBezTo>
                    <a:pt x="2716174" y="5791613"/>
                    <a:pt x="2706193" y="5789659"/>
                    <a:pt x="2696000" y="5786559"/>
                  </a:cubicBezTo>
                  <a:cubicBezTo>
                    <a:pt x="2685765" y="5783586"/>
                    <a:pt x="2675741" y="5778220"/>
                    <a:pt x="2664911" y="5771298"/>
                  </a:cubicBezTo>
                  <a:cubicBezTo>
                    <a:pt x="2655114" y="5774964"/>
                    <a:pt x="2586495" y="5754097"/>
                    <a:pt x="2597297" y="5757777"/>
                  </a:cubicBezTo>
                  <a:close/>
                  <a:moveTo>
                    <a:pt x="2639598" y="5753531"/>
                  </a:moveTo>
                  <a:cubicBezTo>
                    <a:pt x="2649565" y="5755711"/>
                    <a:pt x="2660480" y="5758401"/>
                    <a:pt x="2672188" y="5761515"/>
                  </a:cubicBezTo>
                  <a:cubicBezTo>
                    <a:pt x="2683924" y="5764602"/>
                    <a:pt x="2696340" y="5768452"/>
                    <a:pt x="2709931" y="5771298"/>
                  </a:cubicBezTo>
                  <a:cubicBezTo>
                    <a:pt x="2736886" y="5777613"/>
                    <a:pt x="2766644" y="5785172"/>
                    <a:pt x="2798172" y="5793369"/>
                  </a:cubicBezTo>
                  <a:cubicBezTo>
                    <a:pt x="2806001" y="5795606"/>
                    <a:pt x="2814156" y="5797163"/>
                    <a:pt x="2822395" y="5798806"/>
                  </a:cubicBezTo>
                  <a:cubicBezTo>
                    <a:pt x="2830620" y="5800462"/>
                    <a:pt x="2838945" y="5802146"/>
                    <a:pt x="2847354" y="5803845"/>
                  </a:cubicBezTo>
                  <a:cubicBezTo>
                    <a:pt x="2864130" y="5807229"/>
                    <a:pt x="2881260" y="5810683"/>
                    <a:pt x="2898589" y="5814180"/>
                  </a:cubicBezTo>
                  <a:cubicBezTo>
                    <a:pt x="2907267" y="5815808"/>
                    <a:pt x="2915875" y="5817875"/>
                    <a:pt x="2924723" y="5819135"/>
                  </a:cubicBezTo>
                  <a:cubicBezTo>
                    <a:pt x="2933571" y="5820338"/>
                    <a:pt x="2942462" y="5821542"/>
                    <a:pt x="2951366" y="5822745"/>
                  </a:cubicBezTo>
                  <a:cubicBezTo>
                    <a:pt x="2969134" y="5825010"/>
                    <a:pt x="2986972" y="5827290"/>
                    <a:pt x="3004739" y="5829555"/>
                  </a:cubicBezTo>
                  <a:cubicBezTo>
                    <a:pt x="2979256" y="5828012"/>
                    <a:pt x="2949894" y="5825350"/>
                    <a:pt x="2918536" y="5821698"/>
                  </a:cubicBezTo>
                  <a:cubicBezTo>
                    <a:pt x="2887603" y="5816417"/>
                    <a:pt x="2854659" y="5810287"/>
                    <a:pt x="2821531" y="5803874"/>
                  </a:cubicBezTo>
                  <a:cubicBezTo>
                    <a:pt x="2804826" y="5801085"/>
                    <a:pt x="2788715" y="5796243"/>
                    <a:pt x="2772519" y="5792194"/>
                  </a:cubicBezTo>
                  <a:cubicBezTo>
                    <a:pt x="2756366" y="5787947"/>
                    <a:pt x="2740411" y="5783756"/>
                    <a:pt x="2724895" y="5779679"/>
                  </a:cubicBezTo>
                  <a:cubicBezTo>
                    <a:pt x="2693523" y="5772190"/>
                    <a:pt x="2665053" y="5761714"/>
                    <a:pt x="2639598" y="5753531"/>
                  </a:cubicBezTo>
                  <a:close/>
                  <a:moveTo>
                    <a:pt x="3115017" y="5745463"/>
                  </a:moveTo>
                  <a:cubicBezTo>
                    <a:pt x="3109694" y="5745884"/>
                    <a:pt x="3112118" y="5749259"/>
                    <a:pt x="3108114" y="5750203"/>
                  </a:cubicBezTo>
                  <a:cubicBezTo>
                    <a:pt x="3104235" y="5746777"/>
                    <a:pt x="3090106" y="5744328"/>
                    <a:pt x="3092924" y="5748349"/>
                  </a:cubicBezTo>
                  <a:cubicBezTo>
                    <a:pt x="3108086" y="5750246"/>
                    <a:pt x="3112928" y="5758797"/>
                    <a:pt x="3130964" y="5758924"/>
                  </a:cubicBezTo>
                  <a:cubicBezTo>
                    <a:pt x="3122059" y="5752256"/>
                    <a:pt x="3131091" y="5752440"/>
                    <a:pt x="3123447" y="5746225"/>
                  </a:cubicBezTo>
                  <a:cubicBezTo>
                    <a:pt x="3119426" y="5745510"/>
                    <a:pt x="3116791" y="5745322"/>
                    <a:pt x="3115017" y="5745463"/>
                  </a:cubicBezTo>
                  <a:close/>
                  <a:moveTo>
                    <a:pt x="2780539" y="5744816"/>
                  </a:moveTo>
                  <a:cubicBezTo>
                    <a:pt x="2777756" y="5744487"/>
                    <a:pt x="2776622" y="5745078"/>
                    <a:pt x="2778225" y="5747202"/>
                  </a:cubicBezTo>
                  <a:cubicBezTo>
                    <a:pt x="2802306" y="5755696"/>
                    <a:pt x="2771840" y="5750118"/>
                    <a:pt x="2780773" y="5757013"/>
                  </a:cubicBezTo>
                  <a:cubicBezTo>
                    <a:pt x="2805732" y="5760680"/>
                    <a:pt x="2810970" y="5773648"/>
                    <a:pt x="2833877" y="5776975"/>
                  </a:cubicBezTo>
                  <a:cubicBezTo>
                    <a:pt x="2833225" y="5772572"/>
                    <a:pt x="2837444" y="5770533"/>
                    <a:pt x="2846618" y="5770944"/>
                  </a:cubicBezTo>
                  <a:cubicBezTo>
                    <a:pt x="2851800" y="5778136"/>
                    <a:pt x="2892360" y="5795818"/>
                    <a:pt x="2892530" y="5787366"/>
                  </a:cubicBezTo>
                  <a:cubicBezTo>
                    <a:pt x="2863975" y="5775771"/>
                    <a:pt x="2909999" y="5783940"/>
                    <a:pt x="2886513" y="5768056"/>
                  </a:cubicBezTo>
                  <a:cubicBezTo>
                    <a:pt x="2873672" y="5765139"/>
                    <a:pt x="2860818" y="5762223"/>
                    <a:pt x="2847935" y="5759307"/>
                  </a:cubicBezTo>
                  <a:cubicBezTo>
                    <a:pt x="2862644" y="5771991"/>
                    <a:pt x="2838549" y="5765606"/>
                    <a:pt x="2831144" y="5767461"/>
                  </a:cubicBezTo>
                  <a:cubicBezTo>
                    <a:pt x="2823075" y="5761388"/>
                    <a:pt x="2815883" y="5759023"/>
                    <a:pt x="2820654" y="5756206"/>
                  </a:cubicBezTo>
                  <a:cubicBezTo>
                    <a:pt x="2812064" y="5755091"/>
                    <a:pt x="2788886" y="5745806"/>
                    <a:pt x="2780539" y="5744816"/>
                  </a:cubicBezTo>
                  <a:close/>
                  <a:moveTo>
                    <a:pt x="4023247" y="5744725"/>
                  </a:moveTo>
                  <a:cubicBezTo>
                    <a:pt x="3984907" y="5746523"/>
                    <a:pt x="4001443" y="5756433"/>
                    <a:pt x="4005379" y="5761968"/>
                  </a:cubicBezTo>
                  <a:cubicBezTo>
                    <a:pt x="4030255" y="5755413"/>
                    <a:pt x="4029503" y="5749963"/>
                    <a:pt x="4023247" y="5744725"/>
                  </a:cubicBezTo>
                  <a:close/>
                  <a:moveTo>
                    <a:pt x="904701" y="5733836"/>
                  </a:moveTo>
                  <a:cubicBezTo>
                    <a:pt x="917368" y="5742171"/>
                    <a:pt x="969410" y="5809275"/>
                    <a:pt x="968914" y="5797743"/>
                  </a:cubicBezTo>
                  <a:cubicBezTo>
                    <a:pt x="983199" y="5828167"/>
                    <a:pt x="930789" y="5767985"/>
                    <a:pt x="901951" y="5734262"/>
                  </a:cubicBezTo>
                  <a:cubicBezTo>
                    <a:pt x="901886" y="5732654"/>
                    <a:pt x="902892" y="5732645"/>
                    <a:pt x="904701" y="5733836"/>
                  </a:cubicBezTo>
                  <a:close/>
                  <a:moveTo>
                    <a:pt x="2682438" y="5721889"/>
                  </a:moveTo>
                  <a:cubicBezTo>
                    <a:pt x="2683712" y="5733781"/>
                    <a:pt x="2709251" y="5737264"/>
                    <a:pt x="2713980" y="5747358"/>
                  </a:cubicBezTo>
                  <a:cubicBezTo>
                    <a:pt x="2709690" y="5746154"/>
                    <a:pt x="2707920" y="5748122"/>
                    <a:pt x="2717293" y="5751265"/>
                  </a:cubicBezTo>
                  <a:cubicBezTo>
                    <a:pt x="2717533" y="5743266"/>
                    <a:pt x="2727542" y="5740817"/>
                    <a:pt x="2709365" y="5727920"/>
                  </a:cubicBezTo>
                  <a:cubicBezTo>
                    <a:pt x="2712805" y="5733654"/>
                    <a:pt x="2694146" y="5725570"/>
                    <a:pt x="2682438" y="5721889"/>
                  </a:cubicBezTo>
                  <a:close/>
                  <a:moveTo>
                    <a:pt x="3968331" y="5721323"/>
                  </a:moveTo>
                  <a:cubicBezTo>
                    <a:pt x="3948567" y="5724169"/>
                    <a:pt x="3936619" y="5727042"/>
                    <a:pt x="3925223" y="5730044"/>
                  </a:cubicBezTo>
                  <a:cubicBezTo>
                    <a:pt x="3913825" y="5733031"/>
                    <a:pt x="3902895" y="5735721"/>
                    <a:pt x="3884959" y="5735947"/>
                  </a:cubicBezTo>
                  <a:cubicBezTo>
                    <a:pt x="3910711" y="5743535"/>
                    <a:pt x="3826687" y="5759858"/>
                    <a:pt x="3865591" y="5761473"/>
                  </a:cubicBezTo>
                  <a:cubicBezTo>
                    <a:pt x="3880457" y="5752865"/>
                    <a:pt x="3900787" y="5747216"/>
                    <a:pt x="3920167" y="5741695"/>
                  </a:cubicBezTo>
                  <a:cubicBezTo>
                    <a:pt x="3929851" y="5738920"/>
                    <a:pt x="3939295" y="5736188"/>
                    <a:pt x="3947647" y="5733116"/>
                  </a:cubicBezTo>
                  <a:cubicBezTo>
                    <a:pt x="3955957" y="5729832"/>
                    <a:pt x="3963063" y="5725726"/>
                    <a:pt x="3968331" y="5721323"/>
                  </a:cubicBezTo>
                  <a:close/>
                  <a:moveTo>
                    <a:pt x="3195000" y="5713729"/>
                  </a:moveTo>
                  <a:cubicBezTo>
                    <a:pt x="3199191" y="5713795"/>
                    <a:pt x="3203937" y="5714542"/>
                    <a:pt x="3209805" y="5716651"/>
                  </a:cubicBezTo>
                  <a:lnTo>
                    <a:pt x="3194288" y="5713802"/>
                  </a:lnTo>
                  <a:close/>
                  <a:moveTo>
                    <a:pt x="915032" y="5696973"/>
                  </a:moveTo>
                  <a:cubicBezTo>
                    <a:pt x="924617" y="5711951"/>
                    <a:pt x="944550" y="5730214"/>
                    <a:pt x="945187" y="5742374"/>
                  </a:cubicBezTo>
                  <a:cubicBezTo>
                    <a:pt x="965658" y="5764262"/>
                    <a:pt x="979362" y="5777244"/>
                    <a:pt x="991537" y="5790523"/>
                  </a:cubicBezTo>
                  <a:cubicBezTo>
                    <a:pt x="1003854" y="5803675"/>
                    <a:pt x="1013991" y="5817705"/>
                    <a:pt x="1029563" y="5839818"/>
                  </a:cubicBezTo>
                  <a:cubicBezTo>
                    <a:pt x="1046255" y="5848497"/>
                    <a:pt x="1081435" y="5882204"/>
                    <a:pt x="1116106" y="5914823"/>
                  </a:cubicBezTo>
                  <a:cubicBezTo>
                    <a:pt x="1133151" y="5931429"/>
                    <a:pt x="1151315" y="5946506"/>
                    <a:pt x="1166406" y="5958596"/>
                  </a:cubicBezTo>
                  <a:cubicBezTo>
                    <a:pt x="1181555" y="5970630"/>
                    <a:pt x="1193999" y="5979308"/>
                    <a:pt x="1201176" y="5981531"/>
                  </a:cubicBezTo>
                  <a:cubicBezTo>
                    <a:pt x="1181144" y="5963693"/>
                    <a:pt x="1160928" y="5945699"/>
                    <a:pt x="1140952" y="5927918"/>
                  </a:cubicBezTo>
                  <a:cubicBezTo>
                    <a:pt x="1143840" y="5923459"/>
                    <a:pt x="1107555" y="5882063"/>
                    <a:pt x="1130518" y="5901727"/>
                  </a:cubicBezTo>
                  <a:cubicBezTo>
                    <a:pt x="1135431" y="5906258"/>
                    <a:pt x="1139947" y="5910264"/>
                    <a:pt x="1136209" y="5903214"/>
                  </a:cubicBezTo>
                  <a:cubicBezTo>
                    <a:pt x="1106946" y="5873116"/>
                    <a:pt x="1119150" y="5898811"/>
                    <a:pt x="1105163" y="5889297"/>
                  </a:cubicBezTo>
                  <a:cubicBezTo>
                    <a:pt x="1092832" y="5876174"/>
                    <a:pt x="1073238" y="5853536"/>
                    <a:pt x="1054933" y="5833589"/>
                  </a:cubicBezTo>
                  <a:cubicBezTo>
                    <a:pt x="1045802" y="5823608"/>
                    <a:pt x="1036897" y="5814363"/>
                    <a:pt x="1029507" y="5807200"/>
                  </a:cubicBezTo>
                  <a:cubicBezTo>
                    <a:pt x="1022329" y="5799839"/>
                    <a:pt x="1016440" y="5794742"/>
                    <a:pt x="1012816" y="5793510"/>
                  </a:cubicBezTo>
                  <a:cubicBezTo>
                    <a:pt x="1029861" y="5811051"/>
                    <a:pt x="1043636" y="5825930"/>
                    <a:pt x="1050006" y="5839507"/>
                  </a:cubicBezTo>
                  <a:cubicBezTo>
                    <a:pt x="1032551" y="5823424"/>
                    <a:pt x="973671" y="5764870"/>
                    <a:pt x="954318" y="5739388"/>
                  </a:cubicBezTo>
                  <a:cubicBezTo>
                    <a:pt x="948981" y="5718775"/>
                    <a:pt x="975738" y="5762803"/>
                    <a:pt x="973430" y="5751379"/>
                  </a:cubicBezTo>
                  <a:cubicBezTo>
                    <a:pt x="956569" y="5727142"/>
                    <a:pt x="917071" y="5688818"/>
                    <a:pt x="915032" y="5696973"/>
                  </a:cubicBezTo>
                  <a:close/>
                  <a:moveTo>
                    <a:pt x="3779729" y="5689526"/>
                  </a:moveTo>
                  <a:cubicBezTo>
                    <a:pt x="3751119" y="5695472"/>
                    <a:pt x="3760335" y="5704405"/>
                    <a:pt x="3719859" y="5709346"/>
                  </a:cubicBezTo>
                  <a:cubicBezTo>
                    <a:pt x="3709891" y="5705070"/>
                    <a:pt x="3718443" y="5703060"/>
                    <a:pt x="3709495" y="5698912"/>
                  </a:cubicBezTo>
                  <a:cubicBezTo>
                    <a:pt x="3682839" y="5702734"/>
                    <a:pt x="3697391" y="5704759"/>
                    <a:pt x="3712483" y="5710295"/>
                  </a:cubicBezTo>
                  <a:cubicBezTo>
                    <a:pt x="3687113" y="5712121"/>
                    <a:pt x="3689859" y="5717387"/>
                    <a:pt x="3676849" y="5720785"/>
                  </a:cubicBezTo>
                  <a:cubicBezTo>
                    <a:pt x="3684167" y="5713310"/>
                    <a:pt x="3652967" y="5716566"/>
                    <a:pt x="3637095" y="5714371"/>
                  </a:cubicBezTo>
                  <a:cubicBezTo>
                    <a:pt x="3675207" y="5721748"/>
                    <a:pt x="3638993" y="5722031"/>
                    <a:pt x="3648451" y="5730426"/>
                  </a:cubicBezTo>
                  <a:cubicBezTo>
                    <a:pt x="3680303" y="5726023"/>
                    <a:pt x="3688345" y="5718987"/>
                    <a:pt x="3719873" y="5724027"/>
                  </a:cubicBezTo>
                  <a:cubicBezTo>
                    <a:pt x="3720793" y="5718208"/>
                    <a:pt x="3744507" y="5712871"/>
                    <a:pt x="3763647" y="5707746"/>
                  </a:cubicBezTo>
                  <a:cubicBezTo>
                    <a:pt x="3782801" y="5702536"/>
                    <a:pt x="3797227" y="5697129"/>
                    <a:pt x="3779729" y="5689526"/>
                  </a:cubicBezTo>
                  <a:close/>
                  <a:moveTo>
                    <a:pt x="822742" y="5687402"/>
                  </a:moveTo>
                  <a:cubicBezTo>
                    <a:pt x="845294" y="5688563"/>
                    <a:pt x="946376" y="5813896"/>
                    <a:pt x="1014684" y="5894563"/>
                  </a:cubicBezTo>
                  <a:cubicBezTo>
                    <a:pt x="1003996" y="5883366"/>
                    <a:pt x="993916" y="5872832"/>
                    <a:pt x="984346" y="5862809"/>
                  </a:cubicBezTo>
                  <a:cubicBezTo>
                    <a:pt x="974634" y="5852928"/>
                    <a:pt x="966281" y="5842805"/>
                    <a:pt x="957787" y="5833574"/>
                  </a:cubicBezTo>
                  <a:cubicBezTo>
                    <a:pt x="941039" y="5814901"/>
                    <a:pt x="925693" y="5798040"/>
                    <a:pt x="910856" y="5782057"/>
                  </a:cubicBezTo>
                  <a:cubicBezTo>
                    <a:pt x="896019" y="5766074"/>
                    <a:pt x="881692" y="5750954"/>
                    <a:pt x="866983" y="5735777"/>
                  </a:cubicBezTo>
                  <a:cubicBezTo>
                    <a:pt x="852883" y="5720077"/>
                    <a:pt x="838428" y="5704278"/>
                    <a:pt x="822742" y="5687402"/>
                  </a:cubicBezTo>
                  <a:close/>
                  <a:moveTo>
                    <a:pt x="4113441" y="5685180"/>
                  </a:moveTo>
                  <a:cubicBezTo>
                    <a:pt x="4112279" y="5697157"/>
                    <a:pt x="4085283" y="5698120"/>
                    <a:pt x="4058199" y="5710507"/>
                  </a:cubicBezTo>
                  <a:cubicBezTo>
                    <a:pt x="4070573" y="5711951"/>
                    <a:pt x="4072527" y="5714386"/>
                    <a:pt x="4069243" y="5717316"/>
                  </a:cubicBezTo>
                  <a:cubicBezTo>
                    <a:pt x="4067615" y="5718775"/>
                    <a:pt x="4064671" y="5720360"/>
                    <a:pt x="4061103" y="5722016"/>
                  </a:cubicBezTo>
                  <a:cubicBezTo>
                    <a:pt x="4057479" y="5723461"/>
                    <a:pt x="4053187" y="5724890"/>
                    <a:pt x="4048955" y="5726349"/>
                  </a:cubicBezTo>
                  <a:cubicBezTo>
                    <a:pt x="4032023" y="5732153"/>
                    <a:pt x="4015503" y="5738014"/>
                    <a:pt x="4042995" y="5742106"/>
                  </a:cubicBezTo>
                  <a:cubicBezTo>
                    <a:pt x="4070375" y="5728274"/>
                    <a:pt x="4073559" y="5724664"/>
                    <a:pt x="4116343" y="5708822"/>
                  </a:cubicBezTo>
                  <a:cubicBezTo>
                    <a:pt x="4064471" y="5702579"/>
                    <a:pt x="4172547" y="5683650"/>
                    <a:pt x="4113441" y="5685180"/>
                  </a:cubicBezTo>
                  <a:close/>
                  <a:moveTo>
                    <a:pt x="2774251" y="5682488"/>
                  </a:moveTo>
                  <a:cubicBezTo>
                    <a:pt x="2771744" y="5683211"/>
                    <a:pt x="2772424" y="5686121"/>
                    <a:pt x="2778819" y="5692966"/>
                  </a:cubicBezTo>
                  <a:cubicBezTo>
                    <a:pt x="2793854" y="5696180"/>
                    <a:pt x="2809328" y="5699478"/>
                    <a:pt x="2825127" y="5702862"/>
                  </a:cubicBezTo>
                  <a:cubicBezTo>
                    <a:pt x="2829077" y="5703683"/>
                    <a:pt x="2832985" y="5704660"/>
                    <a:pt x="2837005" y="5705396"/>
                  </a:cubicBezTo>
                  <a:cubicBezTo>
                    <a:pt x="2841040" y="5706048"/>
                    <a:pt x="2845089" y="5706698"/>
                    <a:pt x="2849166" y="5707350"/>
                  </a:cubicBezTo>
                  <a:cubicBezTo>
                    <a:pt x="2857292" y="5708680"/>
                    <a:pt x="2865475" y="5710025"/>
                    <a:pt x="2873729" y="5711370"/>
                  </a:cubicBezTo>
                  <a:cubicBezTo>
                    <a:pt x="2890137" y="5714173"/>
                    <a:pt x="2906757" y="5717005"/>
                    <a:pt x="2923491" y="5719851"/>
                  </a:cubicBezTo>
                  <a:cubicBezTo>
                    <a:pt x="2931844" y="5721209"/>
                    <a:pt x="2940126" y="5722979"/>
                    <a:pt x="2948578" y="5724055"/>
                  </a:cubicBezTo>
                  <a:lnTo>
                    <a:pt x="2974004" y="5727071"/>
                  </a:lnTo>
                  <a:cubicBezTo>
                    <a:pt x="2990879" y="5729152"/>
                    <a:pt x="3007740" y="5731247"/>
                    <a:pt x="3024488" y="5733328"/>
                  </a:cubicBezTo>
                  <a:cubicBezTo>
                    <a:pt x="3032827" y="5734418"/>
                    <a:pt x="3041123" y="5735494"/>
                    <a:pt x="3049391" y="5736556"/>
                  </a:cubicBezTo>
                  <a:cubicBezTo>
                    <a:pt x="3057602" y="5737844"/>
                    <a:pt x="3066011" y="5737929"/>
                    <a:pt x="3074208" y="5738680"/>
                  </a:cubicBezTo>
                  <a:cubicBezTo>
                    <a:pt x="3106968" y="5741185"/>
                    <a:pt x="3138807" y="5743620"/>
                    <a:pt x="3168820" y="5745928"/>
                  </a:cubicBezTo>
                  <a:cubicBezTo>
                    <a:pt x="3180061" y="5752086"/>
                    <a:pt x="3174441" y="5752865"/>
                    <a:pt x="3168339" y="5753502"/>
                  </a:cubicBezTo>
                  <a:cubicBezTo>
                    <a:pt x="3162237" y="5754153"/>
                    <a:pt x="3155767" y="5754068"/>
                    <a:pt x="3165168" y="5760227"/>
                  </a:cubicBezTo>
                  <a:cubicBezTo>
                    <a:pt x="3208503" y="5760892"/>
                    <a:pt x="3177499" y="5749750"/>
                    <a:pt x="3191472" y="5741596"/>
                  </a:cubicBezTo>
                  <a:cubicBezTo>
                    <a:pt x="3215680" y="5743352"/>
                    <a:pt x="3239974" y="5744512"/>
                    <a:pt x="3264296" y="5745305"/>
                  </a:cubicBezTo>
                  <a:cubicBezTo>
                    <a:pt x="3276400" y="5746013"/>
                    <a:pt x="3288689" y="5745362"/>
                    <a:pt x="3300949" y="5744824"/>
                  </a:cubicBezTo>
                  <a:cubicBezTo>
                    <a:pt x="3313181" y="5744257"/>
                    <a:pt x="3325427" y="5743677"/>
                    <a:pt x="3337701" y="5743097"/>
                  </a:cubicBezTo>
                  <a:cubicBezTo>
                    <a:pt x="3349904" y="5742460"/>
                    <a:pt x="3362150" y="5741808"/>
                    <a:pt x="3374395" y="5741157"/>
                  </a:cubicBezTo>
                  <a:cubicBezTo>
                    <a:pt x="3380511" y="5740775"/>
                    <a:pt x="3386599" y="5740633"/>
                    <a:pt x="3392731" y="5740025"/>
                  </a:cubicBezTo>
                  <a:lnTo>
                    <a:pt x="3411135" y="5737887"/>
                  </a:lnTo>
                  <a:cubicBezTo>
                    <a:pt x="3435667" y="5735055"/>
                    <a:pt x="3460131" y="5732309"/>
                    <a:pt x="3484553" y="5729874"/>
                  </a:cubicBezTo>
                  <a:cubicBezTo>
                    <a:pt x="3490669" y="5733116"/>
                    <a:pt x="3495227" y="5737957"/>
                    <a:pt x="3504713" y="5738014"/>
                  </a:cubicBezTo>
                  <a:cubicBezTo>
                    <a:pt x="3516931" y="5724211"/>
                    <a:pt x="3555069" y="5719001"/>
                    <a:pt x="3593703" y="5714613"/>
                  </a:cubicBezTo>
                  <a:cubicBezTo>
                    <a:pt x="3613071" y="5712928"/>
                    <a:pt x="3632367" y="5709190"/>
                    <a:pt x="3648577" y="5705283"/>
                  </a:cubicBezTo>
                  <a:cubicBezTo>
                    <a:pt x="3664787" y="5701333"/>
                    <a:pt x="3677867" y="5696661"/>
                    <a:pt x="3684579" y="5690375"/>
                  </a:cubicBezTo>
                  <a:cubicBezTo>
                    <a:pt x="3570557" y="5710323"/>
                    <a:pt x="3472619" y="5723404"/>
                    <a:pt x="3370603" y="5732592"/>
                  </a:cubicBezTo>
                  <a:cubicBezTo>
                    <a:pt x="3345006" y="5733979"/>
                    <a:pt x="3319254" y="5735367"/>
                    <a:pt x="3292978" y="5736782"/>
                  </a:cubicBezTo>
                  <a:cubicBezTo>
                    <a:pt x="3279727" y="5737802"/>
                    <a:pt x="3266519" y="5737235"/>
                    <a:pt x="3253055" y="5737009"/>
                  </a:cubicBezTo>
                  <a:cubicBezTo>
                    <a:pt x="3239578" y="5736683"/>
                    <a:pt x="3225916" y="5736344"/>
                    <a:pt x="3212056" y="5736004"/>
                  </a:cubicBezTo>
                  <a:cubicBezTo>
                    <a:pt x="3198140" y="5735523"/>
                    <a:pt x="3184011" y="5735027"/>
                    <a:pt x="3169627" y="5734517"/>
                  </a:cubicBezTo>
                  <a:cubicBezTo>
                    <a:pt x="3155329" y="5733257"/>
                    <a:pt x="3140832" y="5731516"/>
                    <a:pt x="3125981" y="5729860"/>
                  </a:cubicBezTo>
                  <a:cubicBezTo>
                    <a:pt x="3111144" y="5728062"/>
                    <a:pt x="3095996" y="5726207"/>
                    <a:pt x="3080494" y="5724324"/>
                  </a:cubicBezTo>
                  <a:cubicBezTo>
                    <a:pt x="3072750" y="5723290"/>
                    <a:pt x="3064879" y="5722385"/>
                    <a:pt x="3056993" y="5721139"/>
                  </a:cubicBezTo>
                  <a:cubicBezTo>
                    <a:pt x="3049178" y="5719553"/>
                    <a:pt x="3041264" y="5717953"/>
                    <a:pt x="3033251" y="5716340"/>
                  </a:cubicBezTo>
                  <a:cubicBezTo>
                    <a:pt x="3022846" y="5717019"/>
                    <a:pt x="3007033" y="5716835"/>
                    <a:pt x="2988303" y="5716028"/>
                  </a:cubicBezTo>
                  <a:cubicBezTo>
                    <a:pt x="2969629" y="5715079"/>
                    <a:pt x="2947785" y="5714386"/>
                    <a:pt x="2926308" y="5710705"/>
                  </a:cubicBezTo>
                  <a:cubicBezTo>
                    <a:pt x="2904676" y="5707576"/>
                    <a:pt x="2882747" y="5704037"/>
                    <a:pt x="2863139" y="5700370"/>
                  </a:cubicBezTo>
                  <a:cubicBezTo>
                    <a:pt x="2853371" y="5698473"/>
                    <a:pt x="2844070" y="5696859"/>
                    <a:pt x="2835887" y="5694665"/>
                  </a:cubicBezTo>
                  <a:cubicBezTo>
                    <a:pt x="2827747" y="5692315"/>
                    <a:pt x="2820512" y="5690036"/>
                    <a:pt x="2814524" y="5687869"/>
                  </a:cubicBezTo>
                  <a:cubicBezTo>
                    <a:pt x="2817964" y="5697840"/>
                    <a:pt x="2781770" y="5680320"/>
                    <a:pt x="2774251" y="5682488"/>
                  </a:cubicBezTo>
                  <a:close/>
                  <a:moveTo>
                    <a:pt x="3829095" y="5678370"/>
                  </a:moveTo>
                  <a:cubicBezTo>
                    <a:pt x="3821889" y="5678285"/>
                    <a:pt x="3814019" y="5679036"/>
                    <a:pt x="3804363" y="5682037"/>
                  </a:cubicBezTo>
                  <a:cubicBezTo>
                    <a:pt x="3806713" y="5686015"/>
                    <a:pt x="3819255" y="5686921"/>
                    <a:pt x="3830639" y="5686128"/>
                  </a:cubicBezTo>
                  <a:cubicBezTo>
                    <a:pt x="3841907" y="5684684"/>
                    <a:pt x="3851959" y="5681471"/>
                    <a:pt x="3849595" y="5678639"/>
                  </a:cubicBezTo>
                  <a:cubicBezTo>
                    <a:pt x="3842715" y="5678611"/>
                    <a:pt x="3836243" y="5678129"/>
                    <a:pt x="3829095" y="5678370"/>
                  </a:cubicBezTo>
                  <a:close/>
                  <a:moveTo>
                    <a:pt x="2550210" y="5677818"/>
                  </a:moveTo>
                  <a:cubicBezTo>
                    <a:pt x="2582743" y="5701121"/>
                    <a:pt x="2532556" y="5686171"/>
                    <a:pt x="2556482" y="5702154"/>
                  </a:cubicBezTo>
                  <a:cubicBezTo>
                    <a:pt x="2558959" y="5698445"/>
                    <a:pt x="2593602" y="5720134"/>
                    <a:pt x="2557855" y="5696421"/>
                  </a:cubicBezTo>
                  <a:cubicBezTo>
                    <a:pt x="2566731" y="5700484"/>
                    <a:pt x="2575126" y="5704136"/>
                    <a:pt x="2583069" y="5707434"/>
                  </a:cubicBezTo>
                  <a:cubicBezTo>
                    <a:pt x="2587061" y="5709049"/>
                    <a:pt x="2590912" y="5710620"/>
                    <a:pt x="2594649" y="5712135"/>
                  </a:cubicBezTo>
                  <a:cubicBezTo>
                    <a:pt x="2598500" y="5713380"/>
                    <a:pt x="2602209" y="5714598"/>
                    <a:pt x="2605805" y="5715759"/>
                  </a:cubicBezTo>
                  <a:cubicBezTo>
                    <a:pt x="2620231" y="5720275"/>
                    <a:pt x="2632845" y="5723744"/>
                    <a:pt x="2643803" y="5726589"/>
                  </a:cubicBezTo>
                  <a:cubicBezTo>
                    <a:pt x="2665732" y="5732309"/>
                    <a:pt x="2681036" y="5735579"/>
                    <a:pt x="2691102" y="5740208"/>
                  </a:cubicBezTo>
                  <a:cubicBezTo>
                    <a:pt x="2682409" y="5735013"/>
                    <a:pt x="2672216" y="5724579"/>
                    <a:pt x="2674948" y="5719383"/>
                  </a:cubicBezTo>
                  <a:cubicBezTo>
                    <a:pt x="2649721" y="5709445"/>
                    <a:pt x="2663552" y="5723815"/>
                    <a:pt x="2646719" y="5719114"/>
                  </a:cubicBezTo>
                  <a:cubicBezTo>
                    <a:pt x="2630892" y="5706599"/>
                    <a:pt x="2615644" y="5701673"/>
                    <a:pt x="2599788" y="5697284"/>
                  </a:cubicBezTo>
                  <a:cubicBezTo>
                    <a:pt x="2584244" y="5692187"/>
                    <a:pt x="2567991" y="5687898"/>
                    <a:pt x="2550210" y="5677818"/>
                  </a:cubicBezTo>
                  <a:close/>
                  <a:moveTo>
                    <a:pt x="2570460" y="5670278"/>
                  </a:moveTo>
                  <a:cubicBezTo>
                    <a:pt x="2568170" y="5669426"/>
                    <a:pt x="2568912" y="5670435"/>
                    <a:pt x="2575424" y="5675156"/>
                  </a:cubicBezTo>
                  <a:cubicBezTo>
                    <a:pt x="2582757" y="5676983"/>
                    <a:pt x="2591719" y="5680876"/>
                    <a:pt x="2601063" y="5685463"/>
                  </a:cubicBezTo>
                  <a:cubicBezTo>
                    <a:pt x="2610406" y="5690007"/>
                    <a:pt x="2620543" y="5694283"/>
                    <a:pt x="2629547" y="5698374"/>
                  </a:cubicBezTo>
                  <a:cubicBezTo>
                    <a:pt x="2647668" y="5706316"/>
                    <a:pt x="2662094" y="5711441"/>
                    <a:pt x="2662221" y="5702833"/>
                  </a:cubicBezTo>
                  <a:cubicBezTo>
                    <a:pt x="2630807" y="5693943"/>
                    <a:pt x="2633595" y="5697581"/>
                    <a:pt x="2621406" y="5686171"/>
                  </a:cubicBezTo>
                  <a:cubicBezTo>
                    <a:pt x="2622355" y="5691140"/>
                    <a:pt x="2620245" y="5691423"/>
                    <a:pt x="2616111" y="5689384"/>
                  </a:cubicBezTo>
                  <a:cubicBezTo>
                    <a:pt x="2611964" y="5687374"/>
                    <a:pt x="2605791" y="5683056"/>
                    <a:pt x="2598925" y="5678158"/>
                  </a:cubicBezTo>
                  <a:cubicBezTo>
                    <a:pt x="2611475" y="5692130"/>
                    <a:pt x="2577328" y="5672833"/>
                    <a:pt x="2570460" y="5670278"/>
                  </a:cubicBezTo>
                  <a:close/>
                  <a:moveTo>
                    <a:pt x="3874567" y="5660688"/>
                  </a:moveTo>
                  <a:cubicBezTo>
                    <a:pt x="3848659" y="5665742"/>
                    <a:pt x="3851847" y="5671334"/>
                    <a:pt x="3845107" y="5676742"/>
                  </a:cubicBezTo>
                  <a:cubicBezTo>
                    <a:pt x="3875715" y="5672905"/>
                    <a:pt x="3875347" y="5673826"/>
                    <a:pt x="3897303" y="5670230"/>
                  </a:cubicBezTo>
                  <a:cubicBezTo>
                    <a:pt x="3888243" y="5663165"/>
                    <a:pt x="3893511" y="5665374"/>
                    <a:pt x="3874567" y="5660688"/>
                  </a:cubicBezTo>
                  <a:close/>
                  <a:moveTo>
                    <a:pt x="5881255" y="5641363"/>
                  </a:moveTo>
                  <a:cubicBezTo>
                    <a:pt x="5868259" y="5658720"/>
                    <a:pt x="5856779" y="5672254"/>
                    <a:pt x="5844887" y="5686354"/>
                  </a:cubicBezTo>
                  <a:cubicBezTo>
                    <a:pt x="5832555" y="5700059"/>
                    <a:pt x="5819559" y="5714102"/>
                    <a:pt x="5804087" y="5733087"/>
                  </a:cubicBezTo>
                  <a:cubicBezTo>
                    <a:pt x="5795521" y="5729562"/>
                    <a:pt x="5847789" y="5678030"/>
                    <a:pt x="5856383" y="5658409"/>
                  </a:cubicBezTo>
                  <a:cubicBezTo>
                    <a:pt x="5864283" y="5655152"/>
                    <a:pt x="5872239" y="5651825"/>
                    <a:pt x="5881255" y="5641363"/>
                  </a:cubicBezTo>
                  <a:close/>
                  <a:moveTo>
                    <a:pt x="2607136" y="5628211"/>
                  </a:moveTo>
                  <a:cubicBezTo>
                    <a:pt x="2624124" y="5649065"/>
                    <a:pt x="2642854" y="5651995"/>
                    <a:pt x="2667516" y="5658579"/>
                  </a:cubicBezTo>
                  <a:cubicBezTo>
                    <a:pt x="2646776" y="5634398"/>
                    <a:pt x="2629362" y="5636663"/>
                    <a:pt x="2607136" y="5628211"/>
                  </a:cubicBezTo>
                  <a:close/>
                  <a:moveTo>
                    <a:pt x="2147297" y="5597151"/>
                  </a:moveTo>
                  <a:cubicBezTo>
                    <a:pt x="2153923" y="5598171"/>
                    <a:pt x="2174903" y="5608222"/>
                    <a:pt x="2195304" y="5620510"/>
                  </a:cubicBezTo>
                  <a:cubicBezTo>
                    <a:pt x="2215803" y="5632643"/>
                    <a:pt x="2235439" y="5647593"/>
                    <a:pt x="2240494" y="5656979"/>
                  </a:cubicBezTo>
                  <a:cubicBezTo>
                    <a:pt x="2206828" y="5629571"/>
                    <a:pt x="2173842" y="5615003"/>
                    <a:pt x="2147297" y="5597151"/>
                  </a:cubicBezTo>
                  <a:close/>
                  <a:moveTo>
                    <a:pt x="2149308" y="5571512"/>
                  </a:moveTo>
                  <a:cubicBezTo>
                    <a:pt x="2174961" y="5589874"/>
                    <a:pt x="2166042" y="5581365"/>
                    <a:pt x="2192898" y="5596372"/>
                  </a:cubicBezTo>
                  <a:cubicBezTo>
                    <a:pt x="2187518" y="5597717"/>
                    <a:pt x="2194030" y="5602318"/>
                    <a:pt x="2200486" y="5610826"/>
                  </a:cubicBezTo>
                  <a:cubicBezTo>
                    <a:pt x="2232198" y="5629004"/>
                    <a:pt x="2249116" y="5638051"/>
                    <a:pt x="2262622" y="5642298"/>
                  </a:cubicBezTo>
                  <a:cubicBezTo>
                    <a:pt x="2275887" y="5646913"/>
                    <a:pt x="2284863" y="5648215"/>
                    <a:pt x="2300181" y="5651429"/>
                  </a:cubicBezTo>
                  <a:cubicBezTo>
                    <a:pt x="2284240" y="5647663"/>
                    <a:pt x="2292097" y="5659909"/>
                    <a:pt x="2323229" y="5672990"/>
                  </a:cubicBezTo>
                  <a:cubicBezTo>
                    <a:pt x="2321430" y="5677676"/>
                    <a:pt x="2327433" y="5685179"/>
                    <a:pt x="2337654" y="5693702"/>
                  </a:cubicBezTo>
                  <a:cubicBezTo>
                    <a:pt x="2342695" y="5698105"/>
                    <a:pt x="2349009" y="5702296"/>
                    <a:pt x="2356002" y="5706387"/>
                  </a:cubicBezTo>
                  <a:cubicBezTo>
                    <a:pt x="2362953" y="5710535"/>
                    <a:pt x="2370513" y="5714683"/>
                    <a:pt x="2378201" y="5718605"/>
                  </a:cubicBezTo>
                  <a:cubicBezTo>
                    <a:pt x="2377153" y="5722384"/>
                    <a:pt x="2367300" y="5719609"/>
                    <a:pt x="2353341" y="5713819"/>
                  </a:cubicBezTo>
                  <a:cubicBezTo>
                    <a:pt x="2352435" y="5710139"/>
                    <a:pt x="2347013" y="5705849"/>
                    <a:pt x="2342284" y="5703131"/>
                  </a:cubicBezTo>
                  <a:cubicBezTo>
                    <a:pt x="2337669" y="5700200"/>
                    <a:pt x="2333648" y="5698997"/>
                    <a:pt x="2335248" y="5702083"/>
                  </a:cubicBezTo>
                  <a:cubicBezTo>
                    <a:pt x="2318755" y="5692697"/>
                    <a:pt x="2338532" y="5695019"/>
                    <a:pt x="2316617" y="5679432"/>
                  </a:cubicBezTo>
                  <a:cubicBezTo>
                    <a:pt x="2319519" y="5691932"/>
                    <a:pt x="2273976" y="5653920"/>
                    <a:pt x="2239772" y="5646814"/>
                  </a:cubicBezTo>
                  <a:cubicBezTo>
                    <a:pt x="2264321" y="5653652"/>
                    <a:pt x="2244911" y="5643473"/>
                    <a:pt x="2219980" y="5628070"/>
                  </a:cubicBezTo>
                  <a:cubicBezTo>
                    <a:pt x="2194795" y="5613077"/>
                    <a:pt x="2162630" y="5594985"/>
                    <a:pt x="2159246" y="5590553"/>
                  </a:cubicBezTo>
                  <a:cubicBezTo>
                    <a:pt x="2155296" y="5580459"/>
                    <a:pt x="2189854" y="5606112"/>
                    <a:pt x="2195729" y="5611407"/>
                  </a:cubicBezTo>
                  <a:cubicBezTo>
                    <a:pt x="2195503" y="5596088"/>
                    <a:pt x="2149492" y="5586774"/>
                    <a:pt x="2149308" y="5571512"/>
                  </a:cubicBezTo>
                  <a:close/>
                  <a:moveTo>
                    <a:pt x="4108807" y="5544259"/>
                  </a:moveTo>
                  <a:cubicBezTo>
                    <a:pt x="4106853" y="5544155"/>
                    <a:pt x="4103843" y="5544470"/>
                    <a:pt x="4099553" y="5545350"/>
                  </a:cubicBezTo>
                  <a:cubicBezTo>
                    <a:pt x="4081671" y="5549951"/>
                    <a:pt x="4063227" y="5559380"/>
                    <a:pt x="4044339" y="5567562"/>
                  </a:cubicBezTo>
                  <a:cubicBezTo>
                    <a:pt x="4039611" y="5569601"/>
                    <a:pt x="4034869" y="5571569"/>
                    <a:pt x="4030111" y="5573353"/>
                  </a:cubicBezTo>
                  <a:cubicBezTo>
                    <a:pt x="4027735" y="5574230"/>
                    <a:pt x="4025355" y="5575108"/>
                    <a:pt x="4022963" y="5575858"/>
                  </a:cubicBezTo>
                  <a:cubicBezTo>
                    <a:pt x="4020527" y="5576481"/>
                    <a:pt x="4018107" y="5577062"/>
                    <a:pt x="4015671" y="5577572"/>
                  </a:cubicBezTo>
                  <a:cubicBezTo>
                    <a:pt x="4005947" y="5579596"/>
                    <a:pt x="3996219" y="5580558"/>
                    <a:pt x="3986579" y="5579638"/>
                  </a:cubicBezTo>
                  <a:cubicBezTo>
                    <a:pt x="4006767" y="5587892"/>
                    <a:pt x="3968599" y="5599769"/>
                    <a:pt x="3937893" y="5612171"/>
                  </a:cubicBezTo>
                  <a:cubicBezTo>
                    <a:pt x="3925391" y="5617579"/>
                    <a:pt x="3913429" y="5621076"/>
                    <a:pt x="3902683" y="5625040"/>
                  </a:cubicBezTo>
                  <a:cubicBezTo>
                    <a:pt x="3891883" y="5628877"/>
                    <a:pt x="3882171" y="5632331"/>
                    <a:pt x="3873703" y="5635346"/>
                  </a:cubicBezTo>
                  <a:cubicBezTo>
                    <a:pt x="3856715" y="5641335"/>
                    <a:pt x="3844597" y="5645271"/>
                    <a:pt x="3838623" y="5645441"/>
                  </a:cubicBezTo>
                  <a:cubicBezTo>
                    <a:pt x="3849551" y="5648669"/>
                    <a:pt x="3837987" y="5651528"/>
                    <a:pt x="3837831" y="5654600"/>
                  </a:cubicBezTo>
                  <a:cubicBezTo>
                    <a:pt x="3858527" y="5652519"/>
                    <a:pt x="3873987" y="5644336"/>
                    <a:pt x="3890693" y="5636281"/>
                  </a:cubicBezTo>
                  <a:cubicBezTo>
                    <a:pt x="3907383" y="5628042"/>
                    <a:pt x="3925533" y="5621020"/>
                    <a:pt x="3951441" y="5617225"/>
                  </a:cubicBezTo>
                  <a:cubicBezTo>
                    <a:pt x="3940187" y="5620326"/>
                    <a:pt x="3959765" y="5623553"/>
                    <a:pt x="3955957" y="5618910"/>
                  </a:cubicBezTo>
                  <a:cubicBezTo>
                    <a:pt x="3950691" y="5610628"/>
                    <a:pt x="3970255" y="5604187"/>
                    <a:pt x="3990939" y="5598099"/>
                  </a:cubicBezTo>
                  <a:cubicBezTo>
                    <a:pt x="4001275" y="5595041"/>
                    <a:pt x="4011907" y="5592054"/>
                    <a:pt x="4019819" y="5588897"/>
                  </a:cubicBezTo>
                  <a:cubicBezTo>
                    <a:pt x="4027791" y="5585924"/>
                    <a:pt x="4032775" y="5581804"/>
                    <a:pt x="4032279" y="5578123"/>
                  </a:cubicBezTo>
                  <a:cubicBezTo>
                    <a:pt x="4044099" y="5576976"/>
                    <a:pt x="4082863" y="5577132"/>
                    <a:pt x="4079987" y="5570578"/>
                  </a:cubicBezTo>
                  <a:cubicBezTo>
                    <a:pt x="4069511" y="5572970"/>
                    <a:pt x="4060167" y="5573522"/>
                    <a:pt x="4052565" y="5570931"/>
                  </a:cubicBezTo>
                  <a:cubicBezTo>
                    <a:pt x="4079181" y="5565113"/>
                    <a:pt x="4061823" y="5562834"/>
                    <a:pt x="4070431" y="5558516"/>
                  </a:cubicBezTo>
                  <a:cubicBezTo>
                    <a:pt x="4084329" y="5566258"/>
                    <a:pt x="4122477" y="5544984"/>
                    <a:pt x="4108807" y="5544259"/>
                  </a:cubicBezTo>
                  <a:close/>
                  <a:moveTo>
                    <a:pt x="704232" y="5540452"/>
                  </a:moveTo>
                  <a:cubicBezTo>
                    <a:pt x="707757" y="5537252"/>
                    <a:pt x="717865" y="5546256"/>
                    <a:pt x="731060" y="5560895"/>
                  </a:cubicBezTo>
                  <a:cubicBezTo>
                    <a:pt x="737657" y="5568214"/>
                    <a:pt x="745033" y="5576935"/>
                    <a:pt x="752749" y="5586264"/>
                  </a:cubicBezTo>
                  <a:cubicBezTo>
                    <a:pt x="760478" y="5595580"/>
                    <a:pt x="768378" y="5605617"/>
                    <a:pt x="776872" y="5614918"/>
                  </a:cubicBezTo>
                  <a:cubicBezTo>
                    <a:pt x="778019" y="5621544"/>
                    <a:pt x="764527" y="5604300"/>
                    <a:pt x="756571" y="5594221"/>
                  </a:cubicBezTo>
                  <a:cubicBezTo>
                    <a:pt x="758355" y="5601215"/>
                    <a:pt x="759884" y="5608307"/>
                    <a:pt x="761894" y="5615117"/>
                  </a:cubicBezTo>
                  <a:cubicBezTo>
                    <a:pt x="742357" y="5590426"/>
                    <a:pt x="723358" y="5565340"/>
                    <a:pt x="704232" y="5540452"/>
                  </a:cubicBezTo>
                  <a:close/>
                  <a:moveTo>
                    <a:pt x="2358720" y="5537606"/>
                  </a:moveTo>
                  <a:cubicBezTo>
                    <a:pt x="2378738" y="5548493"/>
                    <a:pt x="2384203" y="5562650"/>
                    <a:pt x="2399563" y="5574726"/>
                  </a:cubicBezTo>
                  <a:cubicBezTo>
                    <a:pt x="2411271" y="5591021"/>
                    <a:pt x="2365515" y="5558530"/>
                    <a:pt x="2381584" y="5578591"/>
                  </a:cubicBezTo>
                  <a:cubicBezTo>
                    <a:pt x="2355988" y="5553717"/>
                    <a:pt x="2371759" y="5557935"/>
                    <a:pt x="2358720" y="5537606"/>
                  </a:cubicBezTo>
                  <a:close/>
                  <a:moveTo>
                    <a:pt x="2021936" y="5509603"/>
                  </a:moveTo>
                  <a:cubicBezTo>
                    <a:pt x="2029383" y="5502355"/>
                    <a:pt x="2036645" y="5513836"/>
                    <a:pt x="2073666" y="5536969"/>
                  </a:cubicBezTo>
                  <a:cubicBezTo>
                    <a:pt x="2080801" y="5543382"/>
                    <a:pt x="2073171" y="5540451"/>
                    <a:pt x="2060996" y="5534052"/>
                  </a:cubicBezTo>
                  <a:cubicBezTo>
                    <a:pt x="2054908" y="5530853"/>
                    <a:pt x="2047688" y="5526804"/>
                    <a:pt x="2040638" y="5522642"/>
                  </a:cubicBezTo>
                  <a:cubicBezTo>
                    <a:pt x="2033786" y="5518196"/>
                    <a:pt x="2027188" y="5513511"/>
                    <a:pt x="2021936" y="5509603"/>
                  </a:cubicBezTo>
                  <a:close/>
                  <a:moveTo>
                    <a:pt x="2210539" y="5502660"/>
                  </a:moveTo>
                  <a:cubicBezTo>
                    <a:pt x="2220284" y="5506661"/>
                    <a:pt x="2242868" y="5522532"/>
                    <a:pt x="2252711" y="5526705"/>
                  </a:cubicBezTo>
                  <a:cubicBezTo>
                    <a:pt x="2259521" y="5540281"/>
                    <a:pt x="2218649" y="5515167"/>
                    <a:pt x="2206021" y="5503487"/>
                  </a:cubicBezTo>
                  <a:cubicBezTo>
                    <a:pt x="2205469" y="5501311"/>
                    <a:pt x="2207291" y="5501326"/>
                    <a:pt x="2210539" y="5502660"/>
                  </a:cubicBezTo>
                  <a:close/>
                  <a:moveTo>
                    <a:pt x="5943603" y="5497024"/>
                  </a:moveTo>
                  <a:cubicBezTo>
                    <a:pt x="5944107" y="5499181"/>
                    <a:pt x="5935973" y="5515153"/>
                    <a:pt x="5909557" y="5554609"/>
                  </a:cubicBezTo>
                  <a:cubicBezTo>
                    <a:pt x="5916495" y="5533543"/>
                    <a:pt x="5933427" y="5506928"/>
                    <a:pt x="5940575" y="5499113"/>
                  </a:cubicBezTo>
                  <a:cubicBezTo>
                    <a:pt x="5942305" y="5497120"/>
                    <a:pt x="5943435" y="5496305"/>
                    <a:pt x="5943603" y="5497024"/>
                  </a:cubicBezTo>
                  <a:close/>
                  <a:moveTo>
                    <a:pt x="2010086" y="5469057"/>
                  </a:moveTo>
                  <a:cubicBezTo>
                    <a:pt x="2018892" y="5471025"/>
                    <a:pt x="2028872" y="5475810"/>
                    <a:pt x="2039533" y="5482209"/>
                  </a:cubicBezTo>
                  <a:cubicBezTo>
                    <a:pt x="2050179" y="5488622"/>
                    <a:pt x="2061391" y="5496805"/>
                    <a:pt x="2073496" y="5504365"/>
                  </a:cubicBezTo>
                  <a:cubicBezTo>
                    <a:pt x="2097351" y="5519980"/>
                    <a:pt x="2121899" y="5537209"/>
                    <a:pt x="2142413" y="5546397"/>
                  </a:cubicBezTo>
                  <a:cubicBezTo>
                    <a:pt x="2143772" y="5552924"/>
                    <a:pt x="2152025" y="5559507"/>
                    <a:pt x="2161185" y="5564901"/>
                  </a:cubicBezTo>
                  <a:cubicBezTo>
                    <a:pt x="2154022" y="5563542"/>
                    <a:pt x="2124518" y="5545477"/>
                    <a:pt x="2092042" y="5525586"/>
                  </a:cubicBezTo>
                  <a:cubicBezTo>
                    <a:pt x="2083958" y="5520532"/>
                    <a:pt x="2075718" y="5515379"/>
                    <a:pt x="2067606" y="5510325"/>
                  </a:cubicBezTo>
                  <a:cubicBezTo>
                    <a:pt x="2063572" y="5507762"/>
                    <a:pt x="2059565" y="5505228"/>
                    <a:pt x="2055644" y="5502737"/>
                  </a:cubicBezTo>
                  <a:cubicBezTo>
                    <a:pt x="2051807" y="5500118"/>
                    <a:pt x="2048169" y="5497413"/>
                    <a:pt x="2044587" y="5494837"/>
                  </a:cubicBezTo>
                  <a:cubicBezTo>
                    <a:pt x="2030331" y="5484516"/>
                    <a:pt x="2017986" y="5475328"/>
                    <a:pt x="2010086" y="5469057"/>
                  </a:cubicBezTo>
                  <a:close/>
                  <a:moveTo>
                    <a:pt x="2095709" y="5454588"/>
                  </a:moveTo>
                  <a:cubicBezTo>
                    <a:pt x="2130550" y="5474281"/>
                    <a:pt x="2159756" y="5490010"/>
                    <a:pt x="2189826" y="5507564"/>
                  </a:cubicBezTo>
                  <a:cubicBezTo>
                    <a:pt x="2220929" y="5523590"/>
                    <a:pt x="2252896" y="5541428"/>
                    <a:pt x="2292734" y="5566175"/>
                  </a:cubicBezTo>
                  <a:cubicBezTo>
                    <a:pt x="2272277" y="5557794"/>
                    <a:pt x="2237464" y="5542008"/>
                    <a:pt x="2199821" y="5523123"/>
                  </a:cubicBezTo>
                  <a:cubicBezTo>
                    <a:pt x="2195135" y="5520716"/>
                    <a:pt x="2190406" y="5518281"/>
                    <a:pt x="2185649" y="5515832"/>
                  </a:cubicBezTo>
                  <a:cubicBezTo>
                    <a:pt x="2181077" y="5513086"/>
                    <a:pt x="2176475" y="5510325"/>
                    <a:pt x="2171874" y="5507550"/>
                  </a:cubicBezTo>
                  <a:cubicBezTo>
                    <a:pt x="2162686" y="5501944"/>
                    <a:pt x="2153555" y="5496182"/>
                    <a:pt x="2144650" y="5490321"/>
                  </a:cubicBezTo>
                  <a:cubicBezTo>
                    <a:pt x="2126826" y="5478613"/>
                    <a:pt x="2109979" y="5466509"/>
                    <a:pt x="2095709" y="5454588"/>
                  </a:cubicBezTo>
                  <a:close/>
                  <a:moveTo>
                    <a:pt x="1892053" y="5432374"/>
                  </a:moveTo>
                  <a:cubicBezTo>
                    <a:pt x="1896957" y="5433851"/>
                    <a:pt x="1902981" y="5437274"/>
                    <a:pt x="1910066" y="5442045"/>
                  </a:cubicBezTo>
                  <a:cubicBezTo>
                    <a:pt x="1917159" y="5446816"/>
                    <a:pt x="1925313" y="5452932"/>
                    <a:pt x="1934473" y="5459798"/>
                  </a:cubicBezTo>
                  <a:cubicBezTo>
                    <a:pt x="1943774" y="5466466"/>
                    <a:pt x="1954534" y="5473360"/>
                    <a:pt x="1966044" y="5480623"/>
                  </a:cubicBezTo>
                  <a:cubicBezTo>
                    <a:pt x="1967856" y="5485380"/>
                    <a:pt x="1959177" y="5478542"/>
                    <a:pt x="1954237" y="5475881"/>
                  </a:cubicBezTo>
                  <a:cubicBezTo>
                    <a:pt x="1946450" y="5470954"/>
                    <a:pt x="1952127" y="5480864"/>
                    <a:pt x="1953599" y="5486087"/>
                  </a:cubicBezTo>
                  <a:cubicBezTo>
                    <a:pt x="1932449" y="5465630"/>
                    <a:pt x="1909967" y="5442937"/>
                    <a:pt x="1890402" y="5434513"/>
                  </a:cubicBezTo>
                  <a:cubicBezTo>
                    <a:pt x="1892412" y="5439681"/>
                    <a:pt x="1900114" y="5444990"/>
                    <a:pt x="1905720" y="5450242"/>
                  </a:cubicBezTo>
                  <a:cubicBezTo>
                    <a:pt x="1906187" y="5455636"/>
                    <a:pt x="1890501" y="5441351"/>
                    <a:pt x="1880761" y="5434372"/>
                  </a:cubicBezTo>
                  <a:cubicBezTo>
                    <a:pt x="1883366" y="5431363"/>
                    <a:pt x="1887150" y="5430896"/>
                    <a:pt x="1892053" y="5432374"/>
                  </a:cubicBezTo>
                  <a:close/>
                  <a:moveTo>
                    <a:pt x="2120286" y="5432291"/>
                  </a:moveTo>
                  <a:cubicBezTo>
                    <a:pt x="2130635" y="5430167"/>
                    <a:pt x="2148289" y="5440332"/>
                    <a:pt x="2167500" y="5453371"/>
                  </a:cubicBezTo>
                  <a:cubicBezTo>
                    <a:pt x="2177113" y="5459897"/>
                    <a:pt x="2187122" y="5467132"/>
                    <a:pt x="2196820" y="5473899"/>
                  </a:cubicBezTo>
                  <a:cubicBezTo>
                    <a:pt x="2201704" y="5477226"/>
                    <a:pt x="2206347" y="5480666"/>
                    <a:pt x="2211090" y="5483412"/>
                  </a:cubicBezTo>
                  <a:cubicBezTo>
                    <a:pt x="2215847" y="5486145"/>
                    <a:pt x="2220434" y="5488622"/>
                    <a:pt x="2224723" y="5490689"/>
                  </a:cubicBezTo>
                  <a:cubicBezTo>
                    <a:pt x="2218735" y="5490094"/>
                    <a:pt x="2210991" y="5487716"/>
                    <a:pt x="2202822" y="5483341"/>
                  </a:cubicBezTo>
                  <a:cubicBezTo>
                    <a:pt x="2194668" y="5478938"/>
                    <a:pt x="2185635" y="5473205"/>
                    <a:pt x="2176263" y="5467033"/>
                  </a:cubicBezTo>
                  <a:cubicBezTo>
                    <a:pt x="2157548" y="5454701"/>
                    <a:pt x="2137501" y="5440714"/>
                    <a:pt x="2120286" y="5432291"/>
                  </a:cubicBezTo>
                  <a:close/>
                  <a:moveTo>
                    <a:pt x="640752" y="5403877"/>
                  </a:moveTo>
                  <a:cubicBezTo>
                    <a:pt x="653423" y="5414325"/>
                    <a:pt x="669817" y="5440700"/>
                    <a:pt x="688362" y="5469708"/>
                  </a:cubicBezTo>
                  <a:cubicBezTo>
                    <a:pt x="707489" y="5498277"/>
                    <a:pt x="728102" y="5529989"/>
                    <a:pt x="746492" y="5552499"/>
                  </a:cubicBezTo>
                  <a:cubicBezTo>
                    <a:pt x="739979" y="5549526"/>
                    <a:pt x="724081" y="5529267"/>
                    <a:pt x="706427" y="5505540"/>
                  </a:cubicBezTo>
                  <a:cubicBezTo>
                    <a:pt x="697650" y="5493648"/>
                    <a:pt x="688306" y="5480977"/>
                    <a:pt x="679543" y="5469128"/>
                  </a:cubicBezTo>
                  <a:cubicBezTo>
                    <a:pt x="671091" y="5457051"/>
                    <a:pt x="663333" y="5445711"/>
                    <a:pt x="656750" y="5437146"/>
                  </a:cubicBezTo>
                  <a:cubicBezTo>
                    <a:pt x="664055" y="5438647"/>
                    <a:pt x="659850" y="5429997"/>
                    <a:pt x="640752" y="5403877"/>
                  </a:cubicBezTo>
                  <a:close/>
                  <a:moveTo>
                    <a:pt x="698371" y="5400112"/>
                  </a:moveTo>
                  <a:cubicBezTo>
                    <a:pt x="705776" y="5412712"/>
                    <a:pt x="714369" y="5426854"/>
                    <a:pt x="723840" y="5440799"/>
                  </a:cubicBezTo>
                  <a:cubicBezTo>
                    <a:pt x="733637" y="5454517"/>
                    <a:pt x="743957" y="5468292"/>
                    <a:pt x="753853" y="5480878"/>
                  </a:cubicBezTo>
                  <a:cubicBezTo>
                    <a:pt x="773645" y="5506035"/>
                    <a:pt x="791724" y="5526365"/>
                    <a:pt x="800487" y="5531915"/>
                  </a:cubicBezTo>
                  <a:cubicBezTo>
                    <a:pt x="785650" y="5511047"/>
                    <a:pt x="762503" y="5477707"/>
                    <a:pt x="741749" y="5449888"/>
                  </a:cubicBezTo>
                  <a:cubicBezTo>
                    <a:pt x="736511" y="5442979"/>
                    <a:pt x="731499" y="5436354"/>
                    <a:pt x="726898" y="5430266"/>
                  </a:cubicBezTo>
                  <a:cubicBezTo>
                    <a:pt x="722410" y="5424108"/>
                    <a:pt x="718220" y="5418601"/>
                    <a:pt x="714454" y="5414028"/>
                  </a:cubicBezTo>
                  <a:cubicBezTo>
                    <a:pt x="706937" y="5404868"/>
                    <a:pt x="701160" y="5399446"/>
                    <a:pt x="698371" y="5400112"/>
                  </a:cubicBezTo>
                  <a:close/>
                  <a:moveTo>
                    <a:pt x="4411265" y="5393939"/>
                  </a:moveTo>
                  <a:cubicBezTo>
                    <a:pt x="4401043" y="5399814"/>
                    <a:pt x="4391303" y="5406369"/>
                    <a:pt x="4380629" y="5411480"/>
                  </a:cubicBezTo>
                  <a:cubicBezTo>
                    <a:pt x="4405971" y="5409781"/>
                    <a:pt x="4374967" y="5429827"/>
                    <a:pt x="4363599" y="5430181"/>
                  </a:cubicBezTo>
                  <a:cubicBezTo>
                    <a:pt x="4372459" y="5425679"/>
                    <a:pt x="4375191" y="5422607"/>
                    <a:pt x="4377643" y="5419578"/>
                  </a:cubicBezTo>
                  <a:cubicBezTo>
                    <a:pt x="4352187" y="5430790"/>
                    <a:pt x="4327681" y="5445344"/>
                    <a:pt x="4302879" y="5461299"/>
                  </a:cubicBezTo>
                  <a:cubicBezTo>
                    <a:pt x="4277467" y="5475767"/>
                    <a:pt x="4251955" y="5492062"/>
                    <a:pt x="4225595" y="5508852"/>
                  </a:cubicBezTo>
                  <a:cubicBezTo>
                    <a:pt x="4219083" y="5513227"/>
                    <a:pt x="4212243" y="5516936"/>
                    <a:pt x="4205363" y="5520660"/>
                  </a:cubicBezTo>
                  <a:cubicBezTo>
                    <a:pt x="4198469" y="5524397"/>
                    <a:pt x="4191531" y="5528163"/>
                    <a:pt x="4184567" y="5531943"/>
                  </a:cubicBezTo>
                  <a:cubicBezTo>
                    <a:pt x="4170565" y="5539446"/>
                    <a:pt x="4156295" y="5546893"/>
                    <a:pt x="4141699" y="5554084"/>
                  </a:cubicBezTo>
                  <a:cubicBezTo>
                    <a:pt x="4127243" y="5561716"/>
                    <a:pt x="4111871" y="5567251"/>
                    <a:pt x="4096283" y="5572800"/>
                  </a:cubicBezTo>
                  <a:cubicBezTo>
                    <a:pt x="4080681" y="5578308"/>
                    <a:pt x="4064727" y="5583362"/>
                    <a:pt x="4048389" y="5587793"/>
                  </a:cubicBezTo>
                  <a:cubicBezTo>
                    <a:pt x="4047809" y="5590751"/>
                    <a:pt x="4045231" y="5593880"/>
                    <a:pt x="4041141" y="5597150"/>
                  </a:cubicBezTo>
                  <a:cubicBezTo>
                    <a:pt x="4037021" y="5600336"/>
                    <a:pt x="4031499" y="5604059"/>
                    <a:pt x="4024703" y="5606919"/>
                  </a:cubicBezTo>
                  <a:cubicBezTo>
                    <a:pt x="4011211" y="5613006"/>
                    <a:pt x="3993543" y="5619278"/>
                    <a:pt x="3975735" y="5625635"/>
                  </a:cubicBezTo>
                  <a:cubicBezTo>
                    <a:pt x="3966815" y="5628877"/>
                    <a:pt x="3957883" y="5632119"/>
                    <a:pt x="3949375" y="5635219"/>
                  </a:cubicBezTo>
                  <a:cubicBezTo>
                    <a:pt x="3940851" y="5638291"/>
                    <a:pt x="3932909" y="5641958"/>
                    <a:pt x="3925647" y="5644407"/>
                  </a:cubicBezTo>
                  <a:cubicBezTo>
                    <a:pt x="3911249" y="5649829"/>
                    <a:pt x="3900673" y="5655393"/>
                    <a:pt x="3897969" y="5661112"/>
                  </a:cubicBezTo>
                  <a:cubicBezTo>
                    <a:pt x="3995327" y="5630859"/>
                    <a:pt x="4108033" y="5588713"/>
                    <a:pt x="4217793" y="5533174"/>
                  </a:cubicBezTo>
                  <a:cubicBezTo>
                    <a:pt x="4212173" y="5530004"/>
                    <a:pt x="4195737" y="5533953"/>
                    <a:pt x="4203551" y="5529465"/>
                  </a:cubicBezTo>
                  <a:cubicBezTo>
                    <a:pt x="4211507" y="5527526"/>
                    <a:pt x="4219237" y="5527143"/>
                    <a:pt x="4227023" y="5524907"/>
                  </a:cubicBezTo>
                  <a:cubicBezTo>
                    <a:pt x="4234839" y="5522797"/>
                    <a:pt x="4243079" y="5519824"/>
                    <a:pt x="4252493" y="5514161"/>
                  </a:cubicBezTo>
                  <a:cubicBezTo>
                    <a:pt x="4247099" y="5504535"/>
                    <a:pt x="4263167" y="5495602"/>
                    <a:pt x="4283199" y="5487121"/>
                  </a:cubicBezTo>
                  <a:cubicBezTo>
                    <a:pt x="4293195" y="5482803"/>
                    <a:pt x="4304335" y="5478910"/>
                    <a:pt x="4314005" y="5474465"/>
                  </a:cubicBezTo>
                  <a:cubicBezTo>
                    <a:pt x="4323547" y="5469722"/>
                    <a:pt x="4331915" y="5465107"/>
                    <a:pt x="4336883" y="5460634"/>
                  </a:cubicBezTo>
                  <a:cubicBezTo>
                    <a:pt x="4316115" y="5467075"/>
                    <a:pt x="4362407" y="5444353"/>
                    <a:pt x="4322767" y="5458283"/>
                  </a:cubicBezTo>
                  <a:cubicBezTo>
                    <a:pt x="4338243" y="5448090"/>
                    <a:pt x="4355033" y="5439284"/>
                    <a:pt x="4373155" y="5429955"/>
                  </a:cubicBezTo>
                  <a:cubicBezTo>
                    <a:pt x="4377683" y="5427619"/>
                    <a:pt x="4382285" y="5425255"/>
                    <a:pt x="4386985" y="5422834"/>
                  </a:cubicBezTo>
                  <a:cubicBezTo>
                    <a:pt x="4391687" y="5420427"/>
                    <a:pt x="4396471" y="5417992"/>
                    <a:pt x="4401115" y="5414962"/>
                  </a:cubicBezTo>
                  <a:cubicBezTo>
                    <a:pt x="4410499" y="5409172"/>
                    <a:pt x="4420199" y="5403000"/>
                    <a:pt x="4430165" y="5396219"/>
                  </a:cubicBezTo>
                  <a:close/>
                  <a:moveTo>
                    <a:pt x="6027895" y="5393515"/>
                  </a:moveTo>
                  <a:cubicBezTo>
                    <a:pt x="6025703" y="5401924"/>
                    <a:pt x="6021399" y="5412613"/>
                    <a:pt x="6015339" y="5425142"/>
                  </a:cubicBezTo>
                  <a:cubicBezTo>
                    <a:pt x="6013783" y="5428256"/>
                    <a:pt x="6012155" y="5431499"/>
                    <a:pt x="6010469" y="5434868"/>
                  </a:cubicBezTo>
                  <a:cubicBezTo>
                    <a:pt x="6008587" y="5438110"/>
                    <a:pt x="6006631" y="5441479"/>
                    <a:pt x="6004607" y="5444948"/>
                  </a:cubicBezTo>
                  <a:cubicBezTo>
                    <a:pt x="6000503" y="5451871"/>
                    <a:pt x="5995987" y="5459176"/>
                    <a:pt x="5991115" y="5466835"/>
                  </a:cubicBezTo>
                  <a:cubicBezTo>
                    <a:pt x="5981391" y="5482139"/>
                    <a:pt x="5970263" y="5498773"/>
                    <a:pt x="5958143" y="5516343"/>
                  </a:cubicBezTo>
                  <a:cubicBezTo>
                    <a:pt x="5952027" y="5525091"/>
                    <a:pt x="5945727" y="5534110"/>
                    <a:pt x="5939287" y="5543326"/>
                  </a:cubicBezTo>
                  <a:cubicBezTo>
                    <a:pt x="5932817" y="5552528"/>
                    <a:pt x="5926219" y="5561971"/>
                    <a:pt x="5918859" y="5571017"/>
                  </a:cubicBezTo>
                  <a:cubicBezTo>
                    <a:pt x="5926759" y="5558814"/>
                    <a:pt x="5933879" y="5545534"/>
                    <a:pt x="5941835" y="5532170"/>
                  </a:cubicBezTo>
                  <a:cubicBezTo>
                    <a:pt x="5949707" y="5518749"/>
                    <a:pt x="5958003" y="5504889"/>
                    <a:pt x="5966907" y="5490421"/>
                  </a:cubicBezTo>
                  <a:cubicBezTo>
                    <a:pt x="5984619" y="5461398"/>
                    <a:pt x="6005571" y="5430508"/>
                    <a:pt x="6027895" y="5393515"/>
                  </a:cubicBezTo>
                  <a:close/>
                  <a:moveTo>
                    <a:pt x="1973504" y="5373949"/>
                  </a:moveTo>
                  <a:cubicBezTo>
                    <a:pt x="1984476" y="5379584"/>
                    <a:pt x="1993650" y="5385827"/>
                    <a:pt x="2002823" y="5391376"/>
                  </a:cubicBezTo>
                  <a:cubicBezTo>
                    <a:pt x="2011983" y="5396968"/>
                    <a:pt x="2020449" y="5402716"/>
                    <a:pt x="2029000" y="5408591"/>
                  </a:cubicBezTo>
                  <a:cubicBezTo>
                    <a:pt x="2046073" y="5420356"/>
                    <a:pt x="2063459" y="5432644"/>
                    <a:pt x="2086860" y="5444975"/>
                  </a:cubicBezTo>
                  <a:cubicBezTo>
                    <a:pt x="2081325" y="5449392"/>
                    <a:pt x="2061236" y="5437755"/>
                    <a:pt x="2038245" y="5422111"/>
                  </a:cubicBezTo>
                  <a:cubicBezTo>
                    <a:pt x="2026749" y="5414282"/>
                    <a:pt x="2014546" y="5405462"/>
                    <a:pt x="2003092" y="5397152"/>
                  </a:cubicBezTo>
                  <a:cubicBezTo>
                    <a:pt x="2000247" y="5395057"/>
                    <a:pt x="1997430" y="5393004"/>
                    <a:pt x="1994697" y="5390994"/>
                  </a:cubicBezTo>
                  <a:cubicBezTo>
                    <a:pt x="1992064" y="5388857"/>
                    <a:pt x="1989516" y="5386775"/>
                    <a:pt x="1987052" y="5384779"/>
                  </a:cubicBezTo>
                  <a:cubicBezTo>
                    <a:pt x="1982097" y="5380801"/>
                    <a:pt x="1977510" y="5377134"/>
                    <a:pt x="1973504" y="5373949"/>
                  </a:cubicBezTo>
                  <a:close/>
                  <a:moveTo>
                    <a:pt x="1813982" y="5364931"/>
                  </a:moveTo>
                  <a:cubicBezTo>
                    <a:pt x="1819645" y="5373029"/>
                    <a:pt x="1828932" y="5381395"/>
                    <a:pt x="1838191" y="5389748"/>
                  </a:cubicBezTo>
                  <a:cubicBezTo>
                    <a:pt x="1847619" y="5397888"/>
                    <a:pt x="1857487" y="5405562"/>
                    <a:pt x="1863461" y="5413419"/>
                  </a:cubicBezTo>
                  <a:cubicBezTo>
                    <a:pt x="1864282" y="5418233"/>
                    <a:pt x="1857685" y="5410970"/>
                    <a:pt x="1856722" y="5408138"/>
                  </a:cubicBezTo>
                  <a:cubicBezTo>
                    <a:pt x="1844292" y="5397407"/>
                    <a:pt x="1841787" y="5398710"/>
                    <a:pt x="1839281" y="5400026"/>
                  </a:cubicBezTo>
                  <a:cubicBezTo>
                    <a:pt x="1836775" y="5401329"/>
                    <a:pt x="1834128" y="5402815"/>
                    <a:pt x="1822292" y="5391376"/>
                  </a:cubicBezTo>
                  <a:cubicBezTo>
                    <a:pt x="1819517" y="5382542"/>
                    <a:pt x="1816757" y="5373722"/>
                    <a:pt x="1813982" y="5364931"/>
                  </a:cubicBezTo>
                  <a:close/>
                  <a:moveTo>
                    <a:pt x="2025626" y="5357530"/>
                  </a:moveTo>
                  <a:cubicBezTo>
                    <a:pt x="2033617" y="5360610"/>
                    <a:pt x="2047012" y="5373694"/>
                    <a:pt x="2063671" y="5385798"/>
                  </a:cubicBezTo>
                  <a:cubicBezTo>
                    <a:pt x="2072859" y="5403452"/>
                    <a:pt x="2035017" y="5368300"/>
                    <a:pt x="2036419" y="5377290"/>
                  </a:cubicBezTo>
                  <a:cubicBezTo>
                    <a:pt x="2028830" y="5371019"/>
                    <a:pt x="2028108" y="5364577"/>
                    <a:pt x="2019515" y="5358192"/>
                  </a:cubicBezTo>
                  <a:cubicBezTo>
                    <a:pt x="2020899" y="5356589"/>
                    <a:pt x="2022962" y="5356504"/>
                    <a:pt x="2025626" y="5357530"/>
                  </a:cubicBezTo>
                  <a:close/>
                  <a:moveTo>
                    <a:pt x="6029241" y="5354200"/>
                  </a:moveTo>
                  <a:cubicBezTo>
                    <a:pt x="6023367" y="5370424"/>
                    <a:pt x="6019403" y="5384581"/>
                    <a:pt x="5999185" y="5415996"/>
                  </a:cubicBezTo>
                  <a:cubicBezTo>
                    <a:pt x="6004013" y="5401088"/>
                    <a:pt x="6010215" y="5375917"/>
                    <a:pt x="6029241" y="5354200"/>
                  </a:cubicBezTo>
                  <a:close/>
                  <a:moveTo>
                    <a:pt x="577512" y="5353266"/>
                  </a:moveTo>
                  <a:cubicBezTo>
                    <a:pt x="593156" y="5375946"/>
                    <a:pt x="608856" y="5398710"/>
                    <a:pt x="624514" y="5421433"/>
                  </a:cubicBezTo>
                  <a:cubicBezTo>
                    <a:pt x="625420" y="5426104"/>
                    <a:pt x="626340" y="5430833"/>
                    <a:pt x="627232" y="5435519"/>
                  </a:cubicBezTo>
                  <a:cubicBezTo>
                    <a:pt x="611489" y="5412740"/>
                    <a:pt x="595761" y="5389947"/>
                    <a:pt x="580103" y="5367282"/>
                  </a:cubicBezTo>
                  <a:cubicBezTo>
                    <a:pt x="579239" y="5362582"/>
                    <a:pt x="578361" y="5357910"/>
                    <a:pt x="577512" y="5353266"/>
                  </a:cubicBezTo>
                  <a:close/>
                  <a:moveTo>
                    <a:pt x="1851094" y="5351624"/>
                  </a:moveTo>
                  <a:cubicBezTo>
                    <a:pt x="1864757" y="5349954"/>
                    <a:pt x="1935844" y="5414580"/>
                    <a:pt x="1987562" y="5449563"/>
                  </a:cubicBezTo>
                  <a:cubicBezTo>
                    <a:pt x="1981985" y="5450384"/>
                    <a:pt x="1973660" y="5447567"/>
                    <a:pt x="1963453" y="5442329"/>
                  </a:cubicBezTo>
                  <a:cubicBezTo>
                    <a:pt x="1958271" y="5439809"/>
                    <a:pt x="1952863" y="5436368"/>
                    <a:pt x="1947200" y="5432362"/>
                  </a:cubicBezTo>
                  <a:cubicBezTo>
                    <a:pt x="1941495" y="5428412"/>
                    <a:pt x="1935436" y="5423981"/>
                    <a:pt x="1929136" y="5419224"/>
                  </a:cubicBezTo>
                  <a:cubicBezTo>
                    <a:pt x="1916536" y="5409739"/>
                    <a:pt x="1902959" y="5398994"/>
                    <a:pt x="1889227" y="5388277"/>
                  </a:cubicBezTo>
                  <a:cubicBezTo>
                    <a:pt x="1875495" y="5377532"/>
                    <a:pt x="1861380" y="5367069"/>
                    <a:pt x="1848978" y="5356678"/>
                  </a:cubicBezTo>
                  <a:cubicBezTo>
                    <a:pt x="1848362" y="5353454"/>
                    <a:pt x="1849142" y="5351862"/>
                    <a:pt x="1851094" y="5351624"/>
                  </a:cubicBezTo>
                  <a:close/>
                  <a:moveTo>
                    <a:pt x="6059481" y="5338250"/>
                  </a:moveTo>
                  <a:cubicBezTo>
                    <a:pt x="6065513" y="5337511"/>
                    <a:pt x="6051205" y="5365239"/>
                    <a:pt x="6033729" y="5384638"/>
                  </a:cubicBezTo>
                  <a:cubicBezTo>
                    <a:pt x="6023155" y="5382642"/>
                    <a:pt x="6061605" y="5345069"/>
                    <a:pt x="6046031" y="5349840"/>
                  </a:cubicBezTo>
                  <a:cubicBezTo>
                    <a:pt x="6053199" y="5341905"/>
                    <a:pt x="6057469" y="5338496"/>
                    <a:pt x="6059481" y="5338250"/>
                  </a:cubicBezTo>
                  <a:close/>
                  <a:moveTo>
                    <a:pt x="1769742" y="5335794"/>
                  </a:moveTo>
                  <a:cubicBezTo>
                    <a:pt x="1771340" y="5337456"/>
                    <a:pt x="1773124" y="5340085"/>
                    <a:pt x="1773577" y="5341530"/>
                  </a:cubicBezTo>
                  <a:cubicBezTo>
                    <a:pt x="1782977" y="5347985"/>
                    <a:pt x="1773973" y="5329793"/>
                    <a:pt x="1796214" y="5353379"/>
                  </a:cubicBezTo>
                  <a:cubicBezTo>
                    <a:pt x="1792647" y="5353761"/>
                    <a:pt x="1792944" y="5359269"/>
                    <a:pt x="1796313" y="5368881"/>
                  </a:cubicBezTo>
                  <a:cubicBezTo>
                    <a:pt x="1779820" y="5357428"/>
                    <a:pt x="1780004" y="5347135"/>
                    <a:pt x="1767022" y="5335867"/>
                  </a:cubicBezTo>
                  <a:cubicBezTo>
                    <a:pt x="1766732" y="5333439"/>
                    <a:pt x="1768144" y="5334132"/>
                    <a:pt x="1769742" y="5335794"/>
                  </a:cubicBezTo>
                  <a:close/>
                  <a:moveTo>
                    <a:pt x="1943845" y="5328604"/>
                  </a:moveTo>
                  <a:cubicBezTo>
                    <a:pt x="1941636" y="5316344"/>
                    <a:pt x="1985948" y="5370920"/>
                    <a:pt x="1987010" y="5358603"/>
                  </a:cubicBezTo>
                  <a:cubicBezTo>
                    <a:pt x="2013739" y="5388178"/>
                    <a:pt x="1959078" y="5341219"/>
                    <a:pt x="1960140" y="5348679"/>
                  </a:cubicBezTo>
                  <a:cubicBezTo>
                    <a:pt x="1954972" y="5345310"/>
                    <a:pt x="1953358" y="5341940"/>
                    <a:pt x="1951985" y="5338628"/>
                  </a:cubicBezTo>
                  <a:cubicBezTo>
                    <a:pt x="1951759" y="5335315"/>
                    <a:pt x="1947851" y="5331931"/>
                    <a:pt x="1943845" y="5328604"/>
                  </a:cubicBezTo>
                  <a:close/>
                  <a:moveTo>
                    <a:pt x="1767093" y="5320577"/>
                  </a:moveTo>
                  <a:cubicBezTo>
                    <a:pt x="1782241" y="5329552"/>
                    <a:pt x="1801679" y="5344318"/>
                    <a:pt x="1823268" y="5362057"/>
                  </a:cubicBezTo>
                  <a:cubicBezTo>
                    <a:pt x="1828634" y="5366531"/>
                    <a:pt x="1834169" y="5371161"/>
                    <a:pt x="1839832" y="5375889"/>
                  </a:cubicBezTo>
                  <a:cubicBezTo>
                    <a:pt x="1842635" y="5378281"/>
                    <a:pt x="1845481" y="5380702"/>
                    <a:pt x="1848355" y="5383137"/>
                  </a:cubicBezTo>
                  <a:cubicBezTo>
                    <a:pt x="1851342" y="5385459"/>
                    <a:pt x="1854358" y="5387795"/>
                    <a:pt x="1857387" y="5390145"/>
                  </a:cubicBezTo>
                  <a:cubicBezTo>
                    <a:pt x="1869477" y="5399630"/>
                    <a:pt x="1881936" y="5409399"/>
                    <a:pt x="1894451" y="5419210"/>
                  </a:cubicBezTo>
                  <a:cubicBezTo>
                    <a:pt x="1887669" y="5416463"/>
                    <a:pt x="1878227" y="5410673"/>
                    <a:pt x="1867326" y="5403170"/>
                  </a:cubicBezTo>
                  <a:cubicBezTo>
                    <a:pt x="1856439" y="5395652"/>
                    <a:pt x="1843895" y="5386634"/>
                    <a:pt x="1832117" y="5376144"/>
                  </a:cubicBezTo>
                  <a:cubicBezTo>
                    <a:pt x="1808092" y="5355672"/>
                    <a:pt x="1783275" y="5333503"/>
                    <a:pt x="1767093" y="5320577"/>
                  </a:cubicBezTo>
                  <a:close/>
                  <a:moveTo>
                    <a:pt x="6013513" y="5319770"/>
                  </a:moveTo>
                  <a:cubicBezTo>
                    <a:pt x="6001891" y="5341430"/>
                    <a:pt x="5990749" y="5344063"/>
                    <a:pt x="5979167" y="5361675"/>
                  </a:cubicBezTo>
                  <a:cubicBezTo>
                    <a:pt x="5992773" y="5354214"/>
                    <a:pt x="5994671" y="5358164"/>
                    <a:pt x="5990167" y="5368385"/>
                  </a:cubicBezTo>
                  <a:cubicBezTo>
                    <a:pt x="5987931" y="5373496"/>
                    <a:pt x="5984095" y="5380164"/>
                    <a:pt x="5979339" y="5387738"/>
                  </a:cubicBezTo>
                  <a:cubicBezTo>
                    <a:pt x="5974567" y="5395284"/>
                    <a:pt x="5969059" y="5403877"/>
                    <a:pt x="5962659" y="5412202"/>
                  </a:cubicBezTo>
                  <a:cubicBezTo>
                    <a:pt x="5937659" y="5445938"/>
                    <a:pt x="5908707" y="5483313"/>
                    <a:pt x="5921535" y="5484247"/>
                  </a:cubicBezTo>
                  <a:cubicBezTo>
                    <a:pt x="5951747" y="5440842"/>
                    <a:pt x="5977711" y="5405138"/>
                    <a:pt x="5992999" y="5376328"/>
                  </a:cubicBezTo>
                  <a:cubicBezTo>
                    <a:pt x="6008911" y="5347999"/>
                    <a:pt x="6016867" y="5328632"/>
                    <a:pt x="6013513" y="5319770"/>
                  </a:cubicBezTo>
                  <a:close/>
                  <a:moveTo>
                    <a:pt x="1728911" y="5301394"/>
                  </a:moveTo>
                  <a:cubicBezTo>
                    <a:pt x="1737958" y="5308458"/>
                    <a:pt x="1741809" y="5315084"/>
                    <a:pt x="1745886" y="5321525"/>
                  </a:cubicBezTo>
                  <a:cubicBezTo>
                    <a:pt x="1750133" y="5327811"/>
                    <a:pt x="1754380" y="5334111"/>
                    <a:pt x="1763809" y="5340807"/>
                  </a:cubicBezTo>
                  <a:cubicBezTo>
                    <a:pt x="1766598" y="5351567"/>
                    <a:pt x="1736500" y="5319402"/>
                    <a:pt x="1726887" y="5311516"/>
                  </a:cubicBezTo>
                  <a:cubicBezTo>
                    <a:pt x="1722909" y="5301210"/>
                    <a:pt x="1730370" y="5307934"/>
                    <a:pt x="1728911" y="5301394"/>
                  </a:cubicBezTo>
                  <a:close/>
                  <a:moveTo>
                    <a:pt x="1938423" y="5283910"/>
                  </a:moveTo>
                  <a:cubicBezTo>
                    <a:pt x="1948588" y="5285878"/>
                    <a:pt x="1966553" y="5299624"/>
                    <a:pt x="1985184" y="5314702"/>
                  </a:cubicBezTo>
                  <a:cubicBezTo>
                    <a:pt x="2003942" y="5329623"/>
                    <a:pt x="2022955" y="5346414"/>
                    <a:pt x="2036504" y="5352515"/>
                  </a:cubicBezTo>
                  <a:cubicBezTo>
                    <a:pt x="2030954" y="5358023"/>
                    <a:pt x="2016839" y="5347943"/>
                    <a:pt x="1998973" y="5332879"/>
                  </a:cubicBezTo>
                  <a:cubicBezTo>
                    <a:pt x="1981078" y="5317859"/>
                    <a:pt x="1959291" y="5298152"/>
                    <a:pt x="1938423" y="5283910"/>
                  </a:cubicBezTo>
                  <a:close/>
                  <a:moveTo>
                    <a:pt x="1929178" y="5283627"/>
                  </a:moveTo>
                  <a:cubicBezTo>
                    <a:pt x="1934473" y="5287364"/>
                    <a:pt x="1940093" y="5291725"/>
                    <a:pt x="1945275" y="5296227"/>
                  </a:cubicBezTo>
                  <a:cubicBezTo>
                    <a:pt x="1950442" y="5300743"/>
                    <a:pt x="1955227" y="5305372"/>
                    <a:pt x="1959262" y="5309138"/>
                  </a:cubicBezTo>
                  <a:cubicBezTo>
                    <a:pt x="1967331" y="5316670"/>
                    <a:pt x="1972442" y="5320733"/>
                    <a:pt x="1971848" y="5313541"/>
                  </a:cubicBezTo>
                  <a:cubicBezTo>
                    <a:pt x="1979322" y="5320039"/>
                    <a:pt x="1977015" y="5321242"/>
                    <a:pt x="1973490" y="5318496"/>
                  </a:cubicBezTo>
                  <a:cubicBezTo>
                    <a:pt x="1979960" y="5331804"/>
                    <a:pt x="2007212" y="5344927"/>
                    <a:pt x="2014970" y="5358320"/>
                  </a:cubicBezTo>
                  <a:cubicBezTo>
                    <a:pt x="2008727" y="5355771"/>
                    <a:pt x="1988426" y="5342577"/>
                    <a:pt x="1968988" y="5327302"/>
                  </a:cubicBezTo>
                  <a:cubicBezTo>
                    <a:pt x="1959276" y="5319671"/>
                    <a:pt x="1949791" y="5311517"/>
                    <a:pt x="1942471" y="5303928"/>
                  </a:cubicBezTo>
                  <a:cubicBezTo>
                    <a:pt x="1935096" y="5296397"/>
                    <a:pt x="1929985" y="5289318"/>
                    <a:pt x="1929178" y="5283627"/>
                  </a:cubicBezTo>
                  <a:close/>
                  <a:moveTo>
                    <a:pt x="6082501" y="5251880"/>
                  </a:moveTo>
                  <a:cubicBezTo>
                    <a:pt x="6082969" y="5254506"/>
                    <a:pt x="6081575" y="5260218"/>
                    <a:pt x="6078749" y="5267898"/>
                  </a:cubicBezTo>
                  <a:cubicBezTo>
                    <a:pt x="6075861" y="5275529"/>
                    <a:pt x="6071811" y="5285326"/>
                    <a:pt x="6066277" y="5295604"/>
                  </a:cubicBezTo>
                  <a:cubicBezTo>
                    <a:pt x="6060615" y="5305797"/>
                    <a:pt x="6053931" y="5316797"/>
                    <a:pt x="6046725" y="5327472"/>
                  </a:cubicBezTo>
                  <a:cubicBezTo>
                    <a:pt x="6040949" y="5324499"/>
                    <a:pt x="6048325" y="5309902"/>
                    <a:pt x="6057145" y="5294316"/>
                  </a:cubicBezTo>
                  <a:cubicBezTo>
                    <a:pt x="6065907" y="5278700"/>
                    <a:pt x="6075083" y="5261358"/>
                    <a:pt x="6075083" y="5254378"/>
                  </a:cubicBezTo>
                  <a:cubicBezTo>
                    <a:pt x="6079705" y="5249713"/>
                    <a:pt x="6082033" y="5249253"/>
                    <a:pt x="6082501" y="5251880"/>
                  </a:cubicBezTo>
                  <a:close/>
                  <a:moveTo>
                    <a:pt x="1681315" y="5244086"/>
                  </a:moveTo>
                  <a:cubicBezTo>
                    <a:pt x="1691593" y="5239442"/>
                    <a:pt x="1728756" y="5288709"/>
                    <a:pt x="1758995" y="5309818"/>
                  </a:cubicBezTo>
                  <a:cubicBezTo>
                    <a:pt x="1761232" y="5317179"/>
                    <a:pt x="1752851" y="5312550"/>
                    <a:pt x="1747103" y="5309067"/>
                  </a:cubicBezTo>
                  <a:cubicBezTo>
                    <a:pt x="1741256" y="5305698"/>
                    <a:pt x="1737349" y="5304197"/>
                    <a:pt x="1747528" y="5319091"/>
                  </a:cubicBezTo>
                  <a:cubicBezTo>
                    <a:pt x="1757622" y="5336461"/>
                    <a:pt x="1714145" y="5265336"/>
                    <a:pt x="1681315" y="5244086"/>
                  </a:cubicBezTo>
                  <a:close/>
                  <a:moveTo>
                    <a:pt x="4517779" y="5201868"/>
                  </a:moveTo>
                  <a:cubicBezTo>
                    <a:pt x="4521867" y="5202012"/>
                    <a:pt x="4516609" y="5207560"/>
                    <a:pt x="4509559" y="5214270"/>
                  </a:cubicBezTo>
                  <a:cubicBezTo>
                    <a:pt x="4500043" y="5223006"/>
                    <a:pt x="4486751" y="5232704"/>
                    <a:pt x="4489243" y="5235591"/>
                  </a:cubicBezTo>
                  <a:cubicBezTo>
                    <a:pt x="4480267" y="5239937"/>
                    <a:pt x="4471801" y="5242614"/>
                    <a:pt x="4464199" y="5241623"/>
                  </a:cubicBezTo>
                  <a:cubicBezTo>
                    <a:pt x="4471319" y="5230480"/>
                    <a:pt x="4511399" y="5207702"/>
                    <a:pt x="4510295" y="5203681"/>
                  </a:cubicBezTo>
                  <a:cubicBezTo>
                    <a:pt x="4514015" y="5202372"/>
                    <a:pt x="4516415" y="5201819"/>
                    <a:pt x="4517779" y="5201868"/>
                  </a:cubicBezTo>
                  <a:close/>
                  <a:moveTo>
                    <a:pt x="6129559" y="5196065"/>
                  </a:moveTo>
                  <a:cubicBezTo>
                    <a:pt x="6129319" y="5204333"/>
                    <a:pt x="6120823" y="5225497"/>
                    <a:pt x="6109851" y="5248376"/>
                  </a:cubicBezTo>
                  <a:cubicBezTo>
                    <a:pt x="6104373" y="5259815"/>
                    <a:pt x="6098271" y="5271678"/>
                    <a:pt x="6092311" y="5282537"/>
                  </a:cubicBezTo>
                  <a:cubicBezTo>
                    <a:pt x="6086365" y="5293438"/>
                    <a:pt x="6080575" y="5303334"/>
                    <a:pt x="6075181" y="5310483"/>
                  </a:cubicBezTo>
                  <a:cubicBezTo>
                    <a:pt x="6076471" y="5307071"/>
                    <a:pt x="6078011" y="5303390"/>
                    <a:pt x="6079767" y="5299455"/>
                  </a:cubicBezTo>
                  <a:cubicBezTo>
                    <a:pt x="6081383" y="5295434"/>
                    <a:pt x="6083195" y="5291173"/>
                    <a:pt x="6085175" y="5286713"/>
                  </a:cubicBezTo>
                  <a:cubicBezTo>
                    <a:pt x="6089139" y="5277794"/>
                    <a:pt x="6093755" y="5268110"/>
                    <a:pt x="6098683" y="5258045"/>
                  </a:cubicBezTo>
                  <a:cubicBezTo>
                    <a:pt x="6108663" y="5237998"/>
                    <a:pt x="6119535" y="5216196"/>
                    <a:pt x="6129559" y="5196065"/>
                  </a:cubicBezTo>
                  <a:close/>
                  <a:moveTo>
                    <a:pt x="1674807" y="5194223"/>
                  </a:moveTo>
                  <a:cubicBezTo>
                    <a:pt x="1679227" y="5196239"/>
                    <a:pt x="1684812" y="5200334"/>
                    <a:pt x="1691211" y="5205905"/>
                  </a:cubicBezTo>
                  <a:cubicBezTo>
                    <a:pt x="1704561" y="5216565"/>
                    <a:pt x="1721634" y="5232761"/>
                    <a:pt x="1739217" y="5250259"/>
                  </a:cubicBezTo>
                  <a:cubicBezTo>
                    <a:pt x="1747981" y="5259036"/>
                    <a:pt x="1756971" y="5268026"/>
                    <a:pt x="1765720" y="5276804"/>
                  </a:cubicBezTo>
                  <a:cubicBezTo>
                    <a:pt x="1770137" y="5281150"/>
                    <a:pt x="1774327" y="5285581"/>
                    <a:pt x="1778716" y="5289587"/>
                  </a:cubicBezTo>
                  <a:cubicBezTo>
                    <a:pt x="1783190" y="5293509"/>
                    <a:pt x="1787536" y="5297317"/>
                    <a:pt x="1791698" y="5300955"/>
                  </a:cubicBezTo>
                  <a:cubicBezTo>
                    <a:pt x="1808446" y="5315396"/>
                    <a:pt x="1822745" y="5326566"/>
                    <a:pt x="1831465" y="5329992"/>
                  </a:cubicBezTo>
                  <a:cubicBezTo>
                    <a:pt x="1824500" y="5335938"/>
                    <a:pt x="1804001" y="5319912"/>
                    <a:pt x="1783232" y="5301366"/>
                  </a:cubicBezTo>
                  <a:cubicBezTo>
                    <a:pt x="1772614" y="5292334"/>
                    <a:pt x="1763030" y="5281588"/>
                    <a:pt x="1754592" y="5273080"/>
                  </a:cubicBezTo>
                  <a:cubicBezTo>
                    <a:pt x="1746225" y="5264515"/>
                    <a:pt x="1739373" y="5257819"/>
                    <a:pt x="1735607" y="5255468"/>
                  </a:cubicBezTo>
                  <a:cubicBezTo>
                    <a:pt x="1759873" y="5289375"/>
                    <a:pt x="1712446" y="5244256"/>
                    <a:pt x="1729477" y="5249650"/>
                  </a:cubicBezTo>
                  <a:cubicBezTo>
                    <a:pt x="1717486" y="5241566"/>
                    <a:pt x="1709431" y="5234898"/>
                    <a:pt x="1700271" y="5226900"/>
                  </a:cubicBezTo>
                  <a:cubicBezTo>
                    <a:pt x="1695699" y="5222879"/>
                    <a:pt x="1690800" y="5218575"/>
                    <a:pt x="1685052" y="5213521"/>
                  </a:cubicBezTo>
                  <a:cubicBezTo>
                    <a:pt x="1679573" y="5208226"/>
                    <a:pt x="1673231" y="5202181"/>
                    <a:pt x="1665388" y="5195017"/>
                  </a:cubicBezTo>
                  <a:cubicBezTo>
                    <a:pt x="1667130" y="5192271"/>
                    <a:pt x="1670386" y="5192207"/>
                    <a:pt x="1674807" y="5194223"/>
                  </a:cubicBezTo>
                  <a:close/>
                  <a:moveTo>
                    <a:pt x="1757891" y="5176415"/>
                  </a:moveTo>
                  <a:cubicBezTo>
                    <a:pt x="1767645" y="5180789"/>
                    <a:pt x="1781916" y="5198656"/>
                    <a:pt x="1804355" y="5216437"/>
                  </a:cubicBezTo>
                  <a:cubicBezTo>
                    <a:pt x="1802344" y="5223700"/>
                    <a:pt x="1771156" y="5195867"/>
                    <a:pt x="1757891" y="5176415"/>
                  </a:cubicBezTo>
                  <a:close/>
                  <a:moveTo>
                    <a:pt x="4592463" y="5127105"/>
                  </a:moveTo>
                  <a:cubicBezTo>
                    <a:pt x="4592235" y="5131890"/>
                    <a:pt x="4589615" y="5136959"/>
                    <a:pt x="4585583" y="5142253"/>
                  </a:cubicBezTo>
                  <a:cubicBezTo>
                    <a:pt x="4581491" y="5147463"/>
                    <a:pt x="4576267" y="5153338"/>
                    <a:pt x="4569951" y="5158420"/>
                  </a:cubicBezTo>
                  <a:cubicBezTo>
                    <a:pt x="4557579" y="5168968"/>
                    <a:pt x="4543479" y="5180237"/>
                    <a:pt x="4535479" y="5192256"/>
                  </a:cubicBezTo>
                  <a:cubicBezTo>
                    <a:pt x="4534787" y="5185376"/>
                    <a:pt x="4538227" y="5176953"/>
                    <a:pt x="4547343" y="5166519"/>
                  </a:cubicBezTo>
                  <a:cubicBezTo>
                    <a:pt x="4551903" y="5161294"/>
                    <a:pt x="4557891" y="5155575"/>
                    <a:pt x="4565521" y="5149304"/>
                  </a:cubicBezTo>
                  <a:cubicBezTo>
                    <a:pt x="4573223" y="5143131"/>
                    <a:pt x="4581731" y="5135161"/>
                    <a:pt x="4592463" y="5127105"/>
                  </a:cubicBezTo>
                  <a:close/>
                  <a:moveTo>
                    <a:pt x="1683467" y="5125506"/>
                  </a:moveTo>
                  <a:cubicBezTo>
                    <a:pt x="1699337" y="5136450"/>
                    <a:pt x="1715830" y="5150805"/>
                    <a:pt x="1732621" y="5167029"/>
                  </a:cubicBezTo>
                  <a:cubicBezTo>
                    <a:pt x="1750161" y="5182559"/>
                    <a:pt x="1768410" y="5199619"/>
                    <a:pt x="1786432" y="5217074"/>
                  </a:cubicBezTo>
                  <a:cubicBezTo>
                    <a:pt x="1795450" y="5225795"/>
                    <a:pt x="1804511" y="5234530"/>
                    <a:pt x="1813458" y="5243194"/>
                  </a:cubicBezTo>
                  <a:cubicBezTo>
                    <a:pt x="1822434" y="5251816"/>
                    <a:pt x="1832159" y="5259489"/>
                    <a:pt x="1841305" y="5267276"/>
                  </a:cubicBezTo>
                  <a:cubicBezTo>
                    <a:pt x="1859808" y="5282636"/>
                    <a:pt x="1877788" y="5296652"/>
                    <a:pt x="1894720" y="5307695"/>
                  </a:cubicBezTo>
                  <a:cubicBezTo>
                    <a:pt x="1877717" y="5296609"/>
                    <a:pt x="1859454" y="5284519"/>
                    <a:pt x="1840569" y="5271537"/>
                  </a:cubicBezTo>
                  <a:cubicBezTo>
                    <a:pt x="1831154" y="5265025"/>
                    <a:pt x="1821485" y="5258385"/>
                    <a:pt x="1811929" y="5251363"/>
                  </a:cubicBezTo>
                  <a:cubicBezTo>
                    <a:pt x="1802727" y="5243987"/>
                    <a:pt x="1793468" y="5236413"/>
                    <a:pt x="1784237" y="5228641"/>
                  </a:cubicBezTo>
                  <a:cubicBezTo>
                    <a:pt x="1765777" y="5213097"/>
                    <a:pt x="1747443" y="5196802"/>
                    <a:pt x="1729945" y="5179940"/>
                  </a:cubicBezTo>
                  <a:cubicBezTo>
                    <a:pt x="1712999" y="5162598"/>
                    <a:pt x="1697638" y="5144024"/>
                    <a:pt x="1683467" y="5125506"/>
                  </a:cubicBezTo>
                  <a:close/>
                  <a:moveTo>
                    <a:pt x="508468" y="5117408"/>
                  </a:moveTo>
                  <a:cubicBezTo>
                    <a:pt x="509600" y="5127629"/>
                    <a:pt x="507151" y="5128139"/>
                    <a:pt x="504688" y="5128535"/>
                  </a:cubicBezTo>
                  <a:cubicBezTo>
                    <a:pt x="511922" y="5154613"/>
                    <a:pt x="533865" y="5168855"/>
                    <a:pt x="546678" y="5206145"/>
                  </a:cubicBezTo>
                  <a:cubicBezTo>
                    <a:pt x="538679" y="5192922"/>
                    <a:pt x="529010" y="5177590"/>
                    <a:pt x="522766" y="5166958"/>
                  </a:cubicBezTo>
                  <a:cubicBezTo>
                    <a:pt x="516268" y="5156467"/>
                    <a:pt x="511795" y="5151442"/>
                    <a:pt x="512318" y="5159936"/>
                  </a:cubicBezTo>
                  <a:cubicBezTo>
                    <a:pt x="521237" y="5176089"/>
                    <a:pt x="531714" y="5192667"/>
                    <a:pt x="541878" y="5208990"/>
                  </a:cubicBezTo>
                  <a:cubicBezTo>
                    <a:pt x="552043" y="5225299"/>
                    <a:pt x="562095" y="5241254"/>
                    <a:pt x="571410" y="5255426"/>
                  </a:cubicBezTo>
                  <a:cubicBezTo>
                    <a:pt x="590055" y="5283768"/>
                    <a:pt x="605784" y="5304976"/>
                    <a:pt x="613698" y="5307849"/>
                  </a:cubicBezTo>
                  <a:cubicBezTo>
                    <a:pt x="602613" y="5288086"/>
                    <a:pt x="599243" y="5293013"/>
                    <a:pt x="595123" y="5278275"/>
                  </a:cubicBezTo>
                  <a:cubicBezTo>
                    <a:pt x="603674" y="5290606"/>
                    <a:pt x="603887" y="5283245"/>
                    <a:pt x="611744" y="5293820"/>
                  </a:cubicBezTo>
                  <a:cubicBezTo>
                    <a:pt x="615085" y="5308855"/>
                    <a:pt x="641120" y="5352402"/>
                    <a:pt x="658689" y="5380943"/>
                  </a:cubicBezTo>
                  <a:cubicBezTo>
                    <a:pt x="676456" y="5409385"/>
                    <a:pt x="686366" y="5422338"/>
                    <a:pt x="659751" y="5375054"/>
                  </a:cubicBezTo>
                  <a:cubicBezTo>
                    <a:pt x="672549" y="5394690"/>
                    <a:pt x="672889" y="5388291"/>
                    <a:pt x="684965" y="5406298"/>
                  </a:cubicBezTo>
                  <a:cubicBezTo>
                    <a:pt x="686975" y="5415713"/>
                    <a:pt x="695257" y="5428143"/>
                    <a:pt x="695540" y="5436736"/>
                  </a:cubicBezTo>
                  <a:cubicBezTo>
                    <a:pt x="698541" y="5440332"/>
                    <a:pt x="701486" y="5444239"/>
                    <a:pt x="704360" y="5448302"/>
                  </a:cubicBezTo>
                  <a:cubicBezTo>
                    <a:pt x="707305" y="5452309"/>
                    <a:pt x="710320" y="5456358"/>
                    <a:pt x="713151" y="5460449"/>
                  </a:cubicBezTo>
                  <a:cubicBezTo>
                    <a:pt x="718843" y="5468604"/>
                    <a:pt x="724067" y="5476659"/>
                    <a:pt x="728498" y="5483299"/>
                  </a:cubicBezTo>
                  <a:cubicBezTo>
                    <a:pt x="737360" y="5496564"/>
                    <a:pt x="743037" y="5504082"/>
                    <a:pt x="742811" y="5495064"/>
                  </a:cubicBezTo>
                  <a:cubicBezTo>
                    <a:pt x="735053" y="5483455"/>
                    <a:pt x="723430" y="5470147"/>
                    <a:pt x="713888" y="5457731"/>
                  </a:cubicBezTo>
                  <a:cubicBezTo>
                    <a:pt x="704119" y="5445471"/>
                    <a:pt x="697579" y="5433310"/>
                    <a:pt x="698230" y="5425340"/>
                  </a:cubicBezTo>
                  <a:cubicBezTo>
                    <a:pt x="709456" y="5444622"/>
                    <a:pt x="720881" y="5459430"/>
                    <a:pt x="731174" y="5472242"/>
                  </a:cubicBezTo>
                  <a:cubicBezTo>
                    <a:pt x="741480" y="5485040"/>
                    <a:pt x="750909" y="5495701"/>
                    <a:pt x="759615" y="5505738"/>
                  </a:cubicBezTo>
                  <a:cubicBezTo>
                    <a:pt x="777043" y="5525827"/>
                    <a:pt x="791568" y="5543410"/>
                    <a:pt x="804904" y="5570988"/>
                  </a:cubicBezTo>
                  <a:cubicBezTo>
                    <a:pt x="803177" y="5561687"/>
                    <a:pt x="809378" y="5568383"/>
                    <a:pt x="819542" y="5579666"/>
                  </a:cubicBezTo>
                  <a:cubicBezTo>
                    <a:pt x="829566" y="5591063"/>
                    <a:pt x="842746" y="5607684"/>
                    <a:pt x="853166" y="5619646"/>
                  </a:cubicBezTo>
                  <a:cubicBezTo>
                    <a:pt x="850207" y="5609949"/>
                    <a:pt x="852528" y="5608986"/>
                    <a:pt x="854921" y="5608179"/>
                  </a:cubicBezTo>
                  <a:cubicBezTo>
                    <a:pt x="841401" y="5592988"/>
                    <a:pt x="829155" y="5579936"/>
                    <a:pt x="817376" y="5567293"/>
                  </a:cubicBezTo>
                  <a:cubicBezTo>
                    <a:pt x="806107" y="5554283"/>
                    <a:pt x="795235" y="5541725"/>
                    <a:pt x="783951" y="5527951"/>
                  </a:cubicBezTo>
                  <a:cubicBezTo>
                    <a:pt x="772682" y="5514176"/>
                    <a:pt x="761003" y="5499169"/>
                    <a:pt x="748148" y="5481246"/>
                  </a:cubicBezTo>
                  <a:cubicBezTo>
                    <a:pt x="735463" y="5463210"/>
                    <a:pt x="720782" y="5442824"/>
                    <a:pt x="706229" y="5416435"/>
                  </a:cubicBezTo>
                  <a:cubicBezTo>
                    <a:pt x="702619" y="5421942"/>
                    <a:pt x="685545" y="5395850"/>
                    <a:pt x="664281" y="5362892"/>
                  </a:cubicBezTo>
                  <a:cubicBezTo>
                    <a:pt x="653649" y="5346414"/>
                    <a:pt x="641969" y="5328222"/>
                    <a:pt x="630361" y="5311389"/>
                  </a:cubicBezTo>
                  <a:cubicBezTo>
                    <a:pt x="619035" y="5294386"/>
                    <a:pt x="608417" y="5278332"/>
                    <a:pt x="598380" y="5267020"/>
                  </a:cubicBezTo>
                  <a:cubicBezTo>
                    <a:pt x="593679" y="5251632"/>
                    <a:pt x="620012" y="5288185"/>
                    <a:pt x="601607" y="5255765"/>
                  </a:cubicBezTo>
                  <a:cubicBezTo>
                    <a:pt x="591966" y="5249692"/>
                    <a:pt x="579381" y="5239654"/>
                    <a:pt x="600319" y="5281107"/>
                  </a:cubicBezTo>
                  <a:cubicBezTo>
                    <a:pt x="583925" y="5255072"/>
                    <a:pt x="564728" y="5222100"/>
                    <a:pt x="558074" y="5218914"/>
                  </a:cubicBezTo>
                  <a:cubicBezTo>
                    <a:pt x="555979" y="5209089"/>
                    <a:pt x="556474" y="5200737"/>
                    <a:pt x="549155" y="5187995"/>
                  </a:cubicBezTo>
                  <a:cubicBezTo>
                    <a:pt x="537221" y="5177448"/>
                    <a:pt x="525215" y="5148199"/>
                    <a:pt x="508468" y="5117408"/>
                  </a:cubicBezTo>
                  <a:close/>
                  <a:moveTo>
                    <a:pt x="1695571" y="5117125"/>
                  </a:moveTo>
                  <a:cubicBezTo>
                    <a:pt x="1693773" y="5109707"/>
                    <a:pt x="1708086" y="5120381"/>
                    <a:pt x="1722144" y="5134878"/>
                  </a:cubicBezTo>
                  <a:cubicBezTo>
                    <a:pt x="1729181" y="5142127"/>
                    <a:pt x="1736160" y="5150352"/>
                    <a:pt x="1741101" y="5157799"/>
                  </a:cubicBezTo>
                  <a:cubicBezTo>
                    <a:pt x="1746127" y="5165160"/>
                    <a:pt x="1749496" y="5171375"/>
                    <a:pt x="1748378" y="5175439"/>
                  </a:cubicBezTo>
                  <a:cubicBezTo>
                    <a:pt x="1738298" y="5164098"/>
                    <a:pt x="1730285" y="5151767"/>
                    <a:pt x="1721791" y="5141532"/>
                  </a:cubicBezTo>
                  <a:cubicBezTo>
                    <a:pt x="1713367" y="5131226"/>
                    <a:pt x="1704929" y="5122604"/>
                    <a:pt x="1695571" y="5117125"/>
                  </a:cubicBezTo>
                  <a:close/>
                  <a:moveTo>
                    <a:pt x="1538597" y="5108984"/>
                  </a:moveTo>
                  <a:cubicBezTo>
                    <a:pt x="1546299" y="5123127"/>
                    <a:pt x="1553207" y="5130928"/>
                    <a:pt x="1560371" y="5137794"/>
                  </a:cubicBezTo>
                  <a:cubicBezTo>
                    <a:pt x="1567577" y="5144632"/>
                    <a:pt x="1574726" y="5150776"/>
                    <a:pt x="1584225" y="5160686"/>
                  </a:cubicBezTo>
                  <a:cubicBezTo>
                    <a:pt x="1584551" y="5165924"/>
                    <a:pt x="1587581" y="5171658"/>
                    <a:pt x="1592451" y="5177646"/>
                  </a:cubicBezTo>
                  <a:cubicBezTo>
                    <a:pt x="1593456" y="5178411"/>
                    <a:pt x="1579341" y="5165995"/>
                    <a:pt x="1565708" y="5150620"/>
                  </a:cubicBezTo>
                  <a:cubicBezTo>
                    <a:pt x="1552400" y="5134991"/>
                    <a:pt x="1538767" y="5117082"/>
                    <a:pt x="1538597" y="5108984"/>
                  </a:cubicBezTo>
                  <a:close/>
                  <a:moveTo>
                    <a:pt x="1716071" y="5104851"/>
                  </a:moveTo>
                  <a:cubicBezTo>
                    <a:pt x="1726080" y="5110910"/>
                    <a:pt x="1736571" y="5117819"/>
                    <a:pt x="1746905" y="5124416"/>
                  </a:cubicBezTo>
                  <a:cubicBezTo>
                    <a:pt x="1746622" y="5127573"/>
                    <a:pt x="1742262" y="5123751"/>
                    <a:pt x="1743281" y="5129074"/>
                  </a:cubicBezTo>
                  <a:cubicBezTo>
                    <a:pt x="1749156" y="5134637"/>
                    <a:pt x="1755485" y="5140626"/>
                    <a:pt x="1762124" y="5146926"/>
                  </a:cubicBezTo>
                  <a:cubicBezTo>
                    <a:pt x="1768976" y="5153028"/>
                    <a:pt x="1776168" y="5159427"/>
                    <a:pt x="1783586" y="5166010"/>
                  </a:cubicBezTo>
                  <a:cubicBezTo>
                    <a:pt x="1798154" y="5179346"/>
                    <a:pt x="1813557" y="5193446"/>
                    <a:pt x="1828818" y="5207405"/>
                  </a:cubicBezTo>
                  <a:cubicBezTo>
                    <a:pt x="1843613" y="5221775"/>
                    <a:pt x="1859809" y="5234389"/>
                    <a:pt x="1874320" y="5246451"/>
                  </a:cubicBezTo>
                  <a:cubicBezTo>
                    <a:pt x="1888930" y="5258413"/>
                    <a:pt x="1902393" y="5269272"/>
                    <a:pt x="1913832" y="5278035"/>
                  </a:cubicBezTo>
                  <a:cubicBezTo>
                    <a:pt x="1903016" y="5272514"/>
                    <a:pt x="1888746" y="5263213"/>
                    <a:pt x="1872380" y="5251420"/>
                  </a:cubicBezTo>
                  <a:cubicBezTo>
                    <a:pt x="1856057" y="5239599"/>
                    <a:pt x="1837228" y="5225668"/>
                    <a:pt x="1819418" y="5208892"/>
                  </a:cubicBezTo>
                  <a:cubicBezTo>
                    <a:pt x="1801226" y="5192498"/>
                    <a:pt x="1782397" y="5174886"/>
                    <a:pt x="1764304" y="5157445"/>
                  </a:cubicBezTo>
                  <a:cubicBezTo>
                    <a:pt x="1755031" y="5148936"/>
                    <a:pt x="1747004" y="5139493"/>
                    <a:pt x="1738921" y="5130673"/>
                  </a:cubicBezTo>
                  <a:cubicBezTo>
                    <a:pt x="1730894" y="5121769"/>
                    <a:pt x="1723235" y="5113105"/>
                    <a:pt x="1716071" y="5104851"/>
                  </a:cubicBezTo>
                  <a:close/>
                  <a:moveTo>
                    <a:pt x="1582399" y="5097262"/>
                  </a:moveTo>
                  <a:cubicBezTo>
                    <a:pt x="1586490" y="5101297"/>
                    <a:pt x="1591587" y="5107201"/>
                    <a:pt x="1597037" y="5113727"/>
                  </a:cubicBezTo>
                  <a:cubicBezTo>
                    <a:pt x="1599741" y="5117011"/>
                    <a:pt x="1602545" y="5120423"/>
                    <a:pt x="1605362" y="5123849"/>
                  </a:cubicBezTo>
                  <a:cubicBezTo>
                    <a:pt x="1608193" y="5127247"/>
                    <a:pt x="1611294" y="5130447"/>
                    <a:pt x="1614153" y="5133604"/>
                  </a:cubicBezTo>
                  <a:cubicBezTo>
                    <a:pt x="1625734" y="5146133"/>
                    <a:pt x="1635828" y="5156297"/>
                    <a:pt x="1638645" y="5154457"/>
                  </a:cubicBezTo>
                  <a:cubicBezTo>
                    <a:pt x="1657743" y="5179558"/>
                    <a:pt x="1638688" y="5170582"/>
                    <a:pt x="1638277" y="5175098"/>
                  </a:cubicBezTo>
                  <a:cubicBezTo>
                    <a:pt x="1627588" y="5161181"/>
                    <a:pt x="1632091" y="5158973"/>
                    <a:pt x="1641944" y="5170483"/>
                  </a:cubicBezTo>
                  <a:cubicBezTo>
                    <a:pt x="1639155" y="5162300"/>
                    <a:pt x="1625465" y="5151385"/>
                    <a:pt x="1611619" y="5138913"/>
                  </a:cubicBezTo>
                  <a:cubicBezTo>
                    <a:pt x="1608165" y="5135798"/>
                    <a:pt x="1604682" y="5132598"/>
                    <a:pt x="1601398" y="5129300"/>
                  </a:cubicBezTo>
                  <a:cubicBezTo>
                    <a:pt x="1598283" y="5125859"/>
                    <a:pt x="1595339" y="5122349"/>
                    <a:pt x="1592719" y="5118810"/>
                  </a:cubicBezTo>
                  <a:cubicBezTo>
                    <a:pt x="1587496" y="5111717"/>
                    <a:pt x="1583602" y="5104454"/>
                    <a:pt x="1582399" y="5097262"/>
                  </a:cubicBezTo>
                  <a:close/>
                  <a:moveTo>
                    <a:pt x="1627434" y="5095875"/>
                  </a:moveTo>
                  <a:cubicBezTo>
                    <a:pt x="1628651" y="5105431"/>
                    <a:pt x="1635546" y="5115695"/>
                    <a:pt x="1642185" y="5123085"/>
                  </a:cubicBezTo>
                  <a:cubicBezTo>
                    <a:pt x="1648868" y="5130447"/>
                    <a:pt x="1655493" y="5134750"/>
                    <a:pt x="1657178" y="5131735"/>
                  </a:cubicBezTo>
                  <a:cubicBezTo>
                    <a:pt x="1653341" y="5125987"/>
                    <a:pt x="1649108" y="5120196"/>
                    <a:pt x="1644181" y="5114293"/>
                  </a:cubicBezTo>
                  <a:cubicBezTo>
                    <a:pt x="1639283" y="5108375"/>
                    <a:pt x="1633507" y="5102486"/>
                    <a:pt x="1627434" y="5095875"/>
                  </a:cubicBezTo>
                  <a:close/>
                  <a:moveTo>
                    <a:pt x="1623204" y="5039635"/>
                  </a:moveTo>
                  <a:cubicBezTo>
                    <a:pt x="1631415" y="5044584"/>
                    <a:pt x="1650378" y="5068881"/>
                    <a:pt x="1656568" y="5080571"/>
                  </a:cubicBezTo>
                  <a:cubicBezTo>
                    <a:pt x="1653242" y="5080727"/>
                    <a:pt x="1640047" y="5065338"/>
                    <a:pt x="1619448" y="5042319"/>
                  </a:cubicBezTo>
                  <a:cubicBezTo>
                    <a:pt x="1618924" y="5038486"/>
                    <a:pt x="1620467" y="5037986"/>
                    <a:pt x="1623204" y="5039635"/>
                  </a:cubicBezTo>
                  <a:close/>
                  <a:moveTo>
                    <a:pt x="1481374" y="5031814"/>
                  </a:moveTo>
                  <a:cubicBezTo>
                    <a:pt x="1484375" y="5030228"/>
                    <a:pt x="1493535" y="5041553"/>
                    <a:pt x="1503997" y="5055328"/>
                  </a:cubicBezTo>
                  <a:cubicBezTo>
                    <a:pt x="1515153" y="5068636"/>
                    <a:pt x="1527611" y="5084393"/>
                    <a:pt x="1535921" y="5092548"/>
                  </a:cubicBezTo>
                  <a:cubicBezTo>
                    <a:pt x="1530145" y="5095846"/>
                    <a:pt x="1496409" y="5049637"/>
                    <a:pt x="1481374" y="5031814"/>
                  </a:cubicBezTo>
                  <a:close/>
                  <a:moveTo>
                    <a:pt x="4812691" y="5023121"/>
                  </a:moveTo>
                  <a:cubicBezTo>
                    <a:pt x="4799623" y="5038185"/>
                    <a:pt x="4786939" y="5052780"/>
                    <a:pt x="4774595" y="5067023"/>
                  </a:cubicBezTo>
                  <a:cubicBezTo>
                    <a:pt x="4768351" y="5074115"/>
                    <a:pt x="4762475" y="5081491"/>
                    <a:pt x="4756147" y="5088187"/>
                  </a:cubicBezTo>
                  <a:cubicBezTo>
                    <a:pt x="4749747" y="5094813"/>
                    <a:pt x="4743419" y="5101354"/>
                    <a:pt x="4737163" y="5107838"/>
                  </a:cubicBezTo>
                  <a:cubicBezTo>
                    <a:pt x="4724661" y="5120848"/>
                    <a:pt x="4712443" y="5133745"/>
                    <a:pt x="4700467" y="5146586"/>
                  </a:cubicBezTo>
                  <a:cubicBezTo>
                    <a:pt x="4697451" y="5149771"/>
                    <a:pt x="4694521" y="5153055"/>
                    <a:pt x="4691477" y="5156156"/>
                  </a:cubicBezTo>
                  <a:lnTo>
                    <a:pt x="4682119" y="5165103"/>
                  </a:lnTo>
                  <a:cubicBezTo>
                    <a:pt x="4675919" y="5171106"/>
                    <a:pt x="4669759" y="5177080"/>
                    <a:pt x="4663631" y="5183026"/>
                  </a:cubicBezTo>
                  <a:cubicBezTo>
                    <a:pt x="4651399" y="5195003"/>
                    <a:pt x="4639365" y="5207065"/>
                    <a:pt x="4627431" y="5219311"/>
                  </a:cubicBezTo>
                  <a:cubicBezTo>
                    <a:pt x="4624499" y="5222454"/>
                    <a:pt x="4621443" y="5225413"/>
                    <a:pt x="4618271" y="5228187"/>
                  </a:cubicBezTo>
                  <a:lnTo>
                    <a:pt x="4608927" y="5236809"/>
                  </a:lnTo>
                  <a:lnTo>
                    <a:pt x="4590323" y="5254321"/>
                  </a:lnTo>
                  <a:cubicBezTo>
                    <a:pt x="4577951" y="5266143"/>
                    <a:pt x="4565619" y="5278261"/>
                    <a:pt x="4553261" y="5290790"/>
                  </a:cubicBezTo>
                  <a:cubicBezTo>
                    <a:pt x="4540477" y="5302626"/>
                    <a:pt x="4527411" y="5314419"/>
                    <a:pt x="4514343" y="5326990"/>
                  </a:cubicBezTo>
                  <a:cubicBezTo>
                    <a:pt x="4530639" y="5318340"/>
                    <a:pt x="4543591" y="5309902"/>
                    <a:pt x="4555087" y="5301479"/>
                  </a:cubicBezTo>
                  <a:cubicBezTo>
                    <a:pt x="4566187" y="5292447"/>
                    <a:pt x="4575615" y="5283159"/>
                    <a:pt x="4585539" y="5273887"/>
                  </a:cubicBezTo>
                  <a:cubicBezTo>
                    <a:pt x="4605189" y="5255001"/>
                    <a:pt x="4627219" y="5236866"/>
                    <a:pt x="4663431" y="5211737"/>
                  </a:cubicBezTo>
                  <a:cubicBezTo>
                    <a:pt x="4660035" y="5205932"/>
                    <a:pt x="4631735" y="5223374"/>
                    <a:pt x="4644603" y="5212048"/>
                  </a:cubicBezTo>
                  <a:cubicBezTo>
                    <a:pt x="4664819" y="5194649"/>
                    <a:pt x="4684653" y="5178184"/>
                    <a:pt x="4702661" y="5161479"/>
                  </a:cubicBezTo>
                  <a:cubicBezTo>
                    <a:pt x="4720089" y="5143995"/>
                    <a:pt x="4736355" y="5127190"/>
                    <a:pt x="4751023" y="5111264"/>
                  </a:cubicBezTo>
                  <a:cubicBezTo>
                    <a:pt x="4766057" y="5095775"/>
                    <a:pt x="4777919" y="5079240"/>
                    <a:pt x="4788241" y="5064361"/>
                  </a:cubicBezTo>
                  <a:cubicBezTo>
                    <a:pt x="4798519" y="5049425"/>
                    <a:pt x="4806801" y="5035622"/>
                    <a:pt x="4812691" y="5023121"/>
                  </a:cubicBezTo>
                  <a:close/>
                  <a:moveTo>
                    <a:pt x="1619364" y="4983805"/>
                  </a:moveTo>
                  <a:cubicBezTo>
                    <a:pt x="1630003" y="4987458"/>
                    <a:pt x="1647324" y="5003111"/>
                    <a:pt x="1662104" y="5024792"/>
                  </a:cubicBezTo>
                  <a:cubicBezTo>
                    <a:pt x="1632431" y="4998644"/>
                    <a:pt x="1650169" y="5023221"/>
                    <a:pt x="1611294" y="4984374"/>
                  </a:cubicBezTo>
                  <a:cubicBezTo>
                    <a:pt x="1613014" y="4982703"/>
                    <a:pt x="1615818" y="4982588"/>
                    <a:pt x="1619364" y="4983805"/>
                  </a:cubicBezTo>
                  <a:close/>
                  <a:moveTo>
                    <a:pt x="1442737" y="4983323"/>
                  </a:moveTo>
                  <a:cubicBezTo>
                    <a:pt x="1442187" y="4979849"/>
                    <a:pt x="1449106" y="4988008"/>
                    <a:pt x="1471350" y="5023758"/>
                  </a:cubicBezTo>
                  <a:cubicBezTo>
                    <a:pt x="1465316" y="5027218"/>
                    <a:pt x="1443653" y="4989113"/>
                    <a:pt x="1442737" y="4983323"/>
                  </a:cubicBezTo>
                  <a:close/>
                  <a:moveTo>
                    <a:pt x="1542887" y="4973472"/>
                  </a:moveTo>
                  <a:cubicBezTo>
                    <a:pt x="1547389" y="4974038"/>
                    <a:pt x="1554114" y="4979262"/>
                    <a:pt x="1562268" y="4987516"/>
                  </a:cubicBezTo>
                  <a:cubicBezTo>
                    <a:pt x="1566360" y="4991636"/>
                    <a:pt x="1570748" y="4996563"/>
                    <a:pt x="1575505" y="5001956"/>
                  </a:cubicBezTo>
                  <a:cubicBezTo>
                    <a:pt x="1580517" y="5007180"/>
                    <a:pt x="1585811" y="5012942"/>
                    <a:pt x="1591290" y="5019044"/>
                  </a:cubicBezTo>
                  <a:cubicBezTo>
                    <a:pt x="1602248" y="5031261"/>
                    <a:pt x="1613913" y="5044880"/>
                    <a:pt x="1625480" y="5058358"/>
                  </a:cubicBezTo>
                  <a:cubicBezTo>
                    <a:pt x="1631270" y="5065083"/>
                    <a:pt x="1637032" y="5071765"/>
                    <a:pt x="1642624" y="5078249"/>
                  </a:cubicBezTo>
                  <a:cubicBezTo>
                    <a:pt x="1645441" y="5081463"/>
                    <a:pt x="1648216" y="5084634"/>
                    <a:pt x="1650934" y="5087734"/>
                  </a:cubicBezTo>
                  <a:cubicBezTo>
                    <a:pt x="1653780" y="5090721"/>
                    <a:pt x="1656668" y="5093567"/>
                    <a:pt x="1659443" y="5096328"/>
                  </a:cubicBezTo>
                  <a:cubicBezTo>
                    <a:pt x="1660462" y="5101580"/>
                    <a:pt x="1661467" y="5106804"/>
                    <a:pt x="1662486" y="5112085"/>
                  </a:cubicBezTo>
                  <a:cubicBezTo>
                    <a:pt x="1656088" y="5103590"/>
                    <a:pt x="1647423" y="5094756"/>
                    <a:pt x="1638901" y="5084124"/>
                  </a:cubicBezTo>
                  <a:cubicBezTo>
                    <a:pt x="1630123" y="5073705"/>
                    <a:pt x="1620213" y="5062520"/>
                    <a:pt x="1609610" y="5050770"/>
                  </a:cubicBezTo>
                  <a:cubicBezTo>
                    <a:pt x="1598935" y="5039034"/>
                    <a:pt x="1587666" y="5026660"/>
                    <a:pt x="1576114" y="5013947"/>
                  </a:cubicBezTo>
                  <a:cubicBezTo>
                    <a:pt x="1570182" y="5007690"/>
                    <a:pt x="1564717" y="5000951"/>
                    <a:pt x="1559281" y="4994099"/>
                  </a:cubicBezTo>
                  <a:cubicBezTo>
                    <a:pt x="1553830" y="4987261"/>
                    <a:pt x="1548366" y="4980366"/>
                    <a:pt x="1542887" y="4973472"/>
                  </a:cubicBezTo>
                  <a:close/>
                  <a:moveTo>
                    <a:pt x="4731911" y="4967696"/>
                  </a:moveTo>
                  <a:cubicBezTo>
                    <a:pt x="4729163" y="4978427"/>
                    <a:pt x="4721165" y="4992032"/>
                    <a:pt x="4710221" y="5007421"/>
                  </a:cubicBezTo>
                  <a:cubicBezTo>
                    <a:pt x="4707447" y="5011229"/>
                    <a:pt x="4704643" y="5015321"/>
                    <a:pt x="4701415" y="5019185"/>
                  </a:cubicBezTo>
                  <a:cubicBezTo>
                    <a:pt x="4698087" y="5022937"/>
                    <a:pt x="4694663" y="5026816"/>
                    <a:pt x="4691151" y="5030780"/>
                  </a:cubicBezTo>
                  <a:cubicBezTo>
                    <a:pt x="4683945" y="5038595"/>
                    <a:pt x="4676399" y="5046778"/>
                    <a:pt x="4668755" y="5055088"/>
                  </a:cubicBezTo>
                  <a:cubicBezTo>
                    <a:pt x="4672931" y="5041908"/>
                    <a:pt x="4681185" y="5029931"/>
                    <a:pt x="4692495" y="5016651"/>
                  </a:cubicBezTo>
                  <a:cubicBezTo>
                    <a:pt x="4698343" y="5010253"/>
                    <a:pt x="4703963" y="5002338"/>
                    <a:pt x="4710647" y="4994340"/>
                  </a:cubicBezTo>
                  <a:cubicBezTo>
                    <a:pt x="4717215" y="4986214"/>
                    <a:pt x="4724351" y="4977422"/>
                    <a:pt x="4731911" y="4967696"/>
                  </a:cubicBezTo>
                  <a:close/>
                  <a:moveTo>
                    <a:pt x="1488572" y="4948583"/>
                  </a:moveTo>
                  <a:lnTo>
                    <a:pt x="1507628" y="4971588"/>
                  </a:lnTo>
                  <a:lnTo>
                    <a:pt x="1496466" y="4961340"/>
                  </a:lnTo>
                  <a:close/>
                  <a:moveTo>
                    <a:pt x="6242151" y="4930095"/>
                  </a:moveTo>
                  <a:cubicBezTo>
                    <a:pt x="6238569" y="4948541"/>
                    <a:pt x="6232623" y="4971207"/>
                    <a:pt x="6223647" y="4997072"/>
                  </a:cubicBezTo>
                  <a:cubicBezTo>
                    <a:pt x="6219019" y="5009927"/>
                    <a:pt x="6214219" y="5023900"/>
                    <a:pt x="6207495" y="5037930"/>
                  </a:cubicBezTo>
                  <a:cubicBezTo>
                    <a:pt x="6200839" y="5051974"/>
                    <a:pt x="6193295" y="5066654"/>
                    <a:pt x="6184799" y="5081817"/>
                  </a:cubicBezTo>
                  <a:cubicBezTo>
                    <a:pt x="6187391" y="5071171"/>
                    <a:pt x="6191199" y="5059760"/>
                    <a:pt x="6195787" y="5047812"/>
                  </a:cubicBezTo>
                  <a:cubicBezTo>
                    <a:pt x="6198079" y="5041837"/>
                    <a:pt x="6200571" y="5035721"/>
                    <a:pt x="6203203" y="5029506"/>
                  </a:cubicBezTo>
                  <a:cubicBezTo>
                    <a:pt x="6205809" y="5023277"/>
                    <a:pt x="6208159" y="5016722"/>
                    <a:pt x="6210791" y="5010210"/>
                  </a:cubicBezTo>
                  <a:cubicBezTo>
                    <a:pt x="6221141" y="4984048"/>
                    <a:pt x="6232763" y="4956625"/>
                    <a:pt x="6242151" y="4930095"/>
                  </a:cubicBezTo>
                  <a:close/>
                  <a:moveTo>
                    <a:pt x="6273161" y="4909694"/>
                  </a:moveTo>
                  <a:cubicBezTo>
                    <a:pt x="6277971" y="4907618"/>
                    <a:pt x="6270263" y="4923582"/>
                    <a:pt x="6274883" y="4921756"/>
                  </a:cubicBezTo>
                  <a:cubicBezTo>
                    <a:pt x="6265623" y="4938815"/>
                    <a:pt x="6254977" y="4943077"/>
                    <a:pt x="6246751" y="4968701"/>
                  </a:cubicBezTo>
                  <a:cubicBezTo>
                    <a:pt x="6241951" y="4966988"/>
                    <a:pt x="6249455" y="4947607"/>
                    <a:pt x="6263259" y="4919109"/>
                  </a:cubicBezTo>
                  <a:cubicBezTo>
                    <a:pt x="6268563" y="4913082"/>
                    <a:pt x="6271557" y="4910385"/>
                    <a:pt x="6273161" y="4909694"/>
                  </a:cubicBezTo>
                  <a:close/>
                  <a:moveTo>
                    <a:pt x="356496" y="4909503"/>
                  </a:moveTo>
                  <a:cubicBezTo>
                    <a:pt x="362366" y="4916415"/>
                    <a:pt x="372166" y="4946538"/>
                    <a:pt x="378335" y="4964652"/>
                  </a:cubicBezTo>
                  <a:cubicBezTo>
                    <a:pt x="377712" y="4978809"/>
                    <a:pt x="355443" y="4922081"/>
                    <a:pt x="352215" y="4911633"/>
                  </a:cubicBezTo>
                  <a:cubicBezTo>
                    <a:pt x="353019" y="4907474"/>
                    <a:pt x="354539" y="4907199"/>
                    <a:pt x="356496" y="4909503"/>
                  </a:cubicBezTo>
                  <a:close/>
                  <a:moveTo>
                    <a:pt x="1387059" y="4896613"/>
                  </a:moveTo>
                  <a:cubicBezTo>
                    <a:pt x="1409682" y="4913304"/>
                    <a:pt x="1437005" y="4953454"/>
                    <a:pt x="1466311" y="4988931"/>
                  </a:cubicBezTo>
                  <a:cubicBezTo>
                    <a:pt x="1480510" y="5006968"/>
                    <a:pt x="1494130" y="5024551"/>
                    <a:pt x="1505993" y="5038637"/>
                  </a:cubicBezTo>
                  <a:cubicBezTo>
                    <a:pt x="1511783" y="5045772"/>
                    <a:pt x="1517616" y="5051704"/>
                    <a:pt x="1522854" y="5056362"/>
                  </a:cubicBezTo>
                  <a:cubicBezTo>
                    <a:pt x="1528050" y="5061062"/>
                    <a:pt x="1532594" y="5064530"/>
                    <a:pt x="1536318" y="5066428"/>
                  </a:cubicBezTo>
                  <a:cubicBezTo>
                    <a:pt x="1537804" y="5058825"/>
                    <a:pt x="1558757" y="5098578"/>
                    <a:pt x="1570875" y="5110669"/>
                  </a:cubicBezTo>
                  <a:cubicBezTo>
                    <a:pt x="1541995" y="5087833"/>
                    <a:pt x="1508485" y="5054635"/>
                    <a:pt x="1478274" y="5015349"/>
                  </a:cubicBezTo>
                  <a:cubicBezTo>
                    <a:pt x="1462814" y="4995897"/>
                    <a:pt x="1446944" y="4975921"/>
                    <a:pt x="1431215" y="4956129"/>
                  </a:cubicBezTo>
                  <a:cubicBezTo>
                    <a:pt x="1416506" y="4935630"/>
                    <a:pt x="1401740" y="4915442"/>
                    <a:pt x="1387059" y="4896613"/>
                  </a:cubicBezTo>
                  <a:close/>
                  <a:moveTo>
                    <a:pt x="1570448" y="4883624"/>
                  </a:moveTo>
                  <a:lnTo>
                    <a:pt x="1571849" y="4888033"/>
                  </a:lnTo>
                  <a:lnTo>
                    <a:pt x="1571017" y="4886986"/>
                  </a:lnTo>
                  <a:cubicBezTo>
                    <a:pt x="1571527" y="4883709"/>
                    <a:pt x="1570267" y="4881894"/>
                    <a:pt x="1570448" y="4883624"/>
                  </a:cubicBezTo>
                  <a:close/>
                  <a:moveTo>
                    <a:pt x="1301961" y="4867028"/>
                  </a:moveTo>
                  <a:cubicBezTo>
                    <a:pt x="1300258" y="4866925"/>
                    <a:pt x="1299243" y="4868249"/>
                    <a:pt x="1299115" y="4871314"/>
                  </a:cubicBezTo>
                  <a:cubicBezTo>
                    <a:pt x="1302895" y="4876567"/>
                    <a:pt x="1306661" y="4882258"/>
                    <a:pt x="1310413" y="4888204"/>
                  </a:cubicBezTo>
                  <a:cubicBezTo>
                    <a:pt x="1314292" y="4894036"/>
                    <a:pt x="1318270" y="4900011"/>
                    <a:pt x="1322234" y="4905957"/>
                  </a:cubicBezTo>
                  <a:cubicBezTo>
                    <a:pt x="1329978" y="4917962"/>
                    <a:pt x="1337665" y="4929868"/>
                    <a:pt x="1344404" y="4940302"/>
                  </a:cubicBezTo>
                  <a:cubicBezTo>
                    <a:pt x="1358052" y="4961042"/>
                    <a:pt x="1368938" y="4975128"/>
                    <a:pt x="1374049" y="4968744"/>
                  </a:cubicBezTo>
                  <a:cubicBezTo>
                    <a:pt x="1367126" y="4950127"/>
                    <a:pt x="1348283" y="4920015"/>
                    <a:pt x="1331040" y="4897491"/>
                  </a:cubicBezTo>
                  <a:cubicBezTo>
                    <a:pt x="1322192" y="4886363"/>
                    <a:pt x="1314646" y="4876595"/>
                    <a:pt x="1308926" y="4871300"/>
                  </a:cubicBezTo>
                  <a:cubicBezTo>
                    <a:pt x="1306052" y="4868659"/>
                    <a:pt x="1303663" y="4867130"/>
                    <a:pt x="1301961" y="4867028"/>
                  </a:cubicBezTo>
                  <a:close/>
                  <a:moveTo>
                    <a:pt x="1506705" y="4840962"/>
                  </a:moveTo>
                  <a:cubicBezTo>
                    <a:pt x="1510332" y="4844027"/>
                    <a:pt x="1515394" y="4849810"/>
                    <a:pt x="1520448" y="4856563"/>
                  </a:cubicBezTo>
                  <a:cubicBezTo>
                    <a:pt x="1530655" y="4869999"/>
                    <a:pt x="1540437" y="4887638"/>
                    <a:pt x="1539885" y="4894731"/>
                  </a:cubicBezTo>
                  <a:cubicBezTo>
                    <a:pt x="1556109" y="4890682"/>
                    <a:pt x="1570252" y="4931157"/>
                    <a:pt x="1599869" y="4961100"/>
                  </a:cubicBezTo>
                  <a:cubicBezTo>
                    <a:pt x="1568681" y="4937004"/>
                    <a:pt x="1533713" y="4892296"/>
                    <a:pt x="1501562" y="4841670"/>
                  </a:cubicBezTo>
                  <a:cubicBezTo>
                    <a:pt x="1500883" y="4837551"/>
                    <a:pt x="1503077" y="4837897"/>
                    <a:pt x="1506705" y="4840962"/>
                  </a:cubicBezTo>
                  <a:close/>
                  <a:moveTo>
                    <a:pt x="289400" y="4835468"/>
                  </a:moveTo>
                  <a:cubicBezTo>
                    <a:pt x="300018" y="4851933"/>
                    <a:pt x="309758" y="4870394"/>
                    <a:pt x="318804" y="4889350"/>
                  </a:cubicBezTo>
                  <a:lnTo>
                    <a:pt x="325458" y="4903635"/>
                  </a:lnTo>
                  <a:cubicBezTo>
                    <a:pt x="327780" y="4908349"/>
                    <a:pt x="330102" y="4913063"/>
                    <a:pt x="332395" y="4917735"/>
                  </a:cubicBezTo>
                  <a:cubicBezTo>
                    <a:pt x="336897" y="4927135"/>
                    <a:pt x="341343" y="4936437"/>
                    <a:pt x="345660" y="4945455"/>
                  </a:cubicBezTo>
                  <a:cubicBezTo>
                    <a:pt x="362762" y="4981627"/>
                    <a:pt x="377641" y="5013693"/>
                    <a:pt x="390836" y="5029053"/>
                  </a:cubicBezTo>
                  <a:cubicBezTo>
                    <a:pt x="390185" y="5041823"/>
                    <a:pt x="373819" y="5013565"/>
                    <a:pt x="352781" y="4972113"/>
                  </a:cubicBezTo>
                  <a:cubicBezTo>
                    <a:pt x="342319" y="4951372"/>
                    <a:pt x="330470" y="4927447"/>
                    <a:pt x="319257" y="4903592"/>
                  </a:cubicBezTo>
                  <a:cubicBezTo>
                    <a:pt x="308668" y="4879454"/>
                    <a:pt x="298220" y="4855599"/>
                    <a:pt x="289400" y="4835468"/>
                  </a:cubicBezTo>
                  <a:close/>
                  <a:moveTo>
                    <a:pt x="1419040" y="4777863"/>
                  </a:moveTo>
                  <a:cubicBezTo>
                    <a:pt x="1429828" y="4796366"/>
                    <a:pt x="1437133" y="4807111"/>
                    <a:pt x="1445004" y="4816328"/>
                  </a:cubicBezTo>
                  <a:cubicBezTo>
                    <a:pt x="1452904" y="4825530"/>
                    <a:pt x="1460393" y="4833798"/>
                    <a:pt x="1470402" y="4848096"/>
                  </a:cubicBezTo>
                  <a:cubicBezTo>
                    <a:pt x="1465405" y="4843623"/>
                    <a:pt x="1453753" y="4834180"/>
                    <a:pt x="1442470" y="4821877"/>
                  </a:cubicBezTo>
                  <a:cubicBezTo>
                    <a:pt x="1436666" y="4815832"/>
                    <a:pt x="1431668" y="4808669"/>
                    <a:pt x="1427534" y="4801180"/>
                  </a:cubicBezTo>
                  <a:cubicBezTo>
                    <a:pt x="1423415" y="4793676"/>
                    <a:pt x="1420286" y="4785791"/>
                    <a:pt x="1419040" y="4777863"/>
                  </a:cubicBezTo>
                  <a:close/>
                  <a:moveTo>
                    <a:pt x="1485154" y="4772752"/>
                  </a:moveTo>
                  <a:cubicBezTo>
                    <a:pt x="1486315" y="4773743"/>
                    <a:pt x="1488453" y="4776787"/>
                    <a:pt x="1492205" y="4782379"/>
                  </a:cubicBezTo>
                  <a:cubicBezTo>
                    <a:pt x="1496169" y="4787858"/>
                    <a:pt x="1501690" y="4795913"/>
                    <a:pt x="1509108" y="4807282"/>
                  </a:cubicBezTo>
                  <a:cubicBezTo>
                    <a:pt x="1510666" y="4809646"/>
                    <a:pt x="1513568" y="4820589"/>
                    <a:pt x="1513808" y="4813794"/>
                  </a:cubicBezTo>
                  <a:cubicBezTo>
                    <a:pt x="1513568" y="4824837"/>
                    <a:pt x="1497514" y="4800415"/>
                    <a:pt x="1488934" y="4784672"/>
                  </a:cubicBezTo>
                  <a:cubicBezTo>
                    <a:pt x="1484928" y="4776632"/>
                    <a:pt x="1482932" y="4770699"/>
                    <a:pt x="1485154" y="4772752"/>
                  </a:cubicBezTo>
                  <a:close/>
                  <a:moveTo>
                    <a:pt x="5141135" y="4766962"/>
                  </a:moveTo>
                  <a:cubicBezTo>
                    <a:pt x="5142043" y="4770997"/>
                    <a:pt x="5140667" y="4775555"/>
                    <a:pt x="5137555" y="4781119"/>
                  </a:cubicBezTo>
                  <a:cubicBezTo>
                    <a:pt x="5134155" y="4786484"/>
                    <a:pt x="5128833" y="4792742"/>
                    <a:pt x="5122207" y="4800429"/>
                  </a:cubicBezTo>
                  <a:cubicBezTo>
                    <a:pt x="5120479" y="4812081"/>
                    <a:pt x="5122067" y="4786499"/>
                    <a:pt x="5128621" y="4776136"/>
                  </a:cubicBezTo>
                  <a:cubicBezTo>
                    <a:pt x="5133223" y="4775315"/>
                    <a:pt x="5137285" y="4771960"/>
                    <a:pt x="5141135" y="4766962"/>
                  </a:cubicBezTo>
                  <a:close/>
                  <a:moveTo>
                    <a:pt x="1423500" y="4757859"/>
                  </a:moveTo>
                  <a:cubicBezTo>
                    <a:pt x="1481247" y="4827555"/>
                    <a:pt x="1539291" y="4913785"/>
                    <a:pt x="1596797" y="4976077"/>
                  </a:cubicBezTo>
                  <a:cubicBezTo>
                    <a:pt x="1586066" y="4968277"/>
                    <a:pt x="1572716" y="4954728"/>
                    <a:pt x="1557837" y="4937895"/>
                  </a:cubicBezTo>
                  <a:cubicBezTo>
                    <a:pt x="1550390" y="4929486"/>
                    <a:pt x="1542576" y="4920241"/>
                    <a:pt x="1534506" y="4910501"/>
                  </a:cubicBezTo>
                  <a:cubicBezTo>
                    <a:pt x="1530500" y="4905617"/>
                    <a:pt x="1526309" y="4900676"/>
                    <a:pt x="1522317" y="4895509"/>
                  </a:cubicBezTo>
                  <a:cubicBezTo>
                    <a:pt x="1518494" y="4890214"/>
                    <a:pt x="1514615" y="4884834"/>
                    <a:pt x="1510708" y="4879426"/>
                  </a:cubicBezTo>
                  <a:cubicBezTo>
                    <a:pt x="1495121" y="4857723"/>
                    <a:pt x="1479152" y="4835213"/>
                    <a:pt x="1463848" y="4814389"/>
                  </a:cubicBezTo>
                  <a:cubicBezTo>
                    <a:pt x="1455948" y="4804125"/>
                    <a:pt x="1449252" y="4793648"/>
                    <a:pt x="1442584" y="4784064"/>
                  </a:cubicBezTo>
                  <a:cubicBezTo>
                    <a:pt x="1435930" y="4774465"/>
                    <a:pt x="1429531" y="4765631"/>
                    <a:pt x="1423500" y="4757859"/>
                  </a:cubicBezTo>
                  <a:close/>
                  <a:moveTo>
                    <a:pt x="1247527" y="4732589"/>
                  </a:moveTo>
                  <a:cubicBezTo>
                    <a:pt x="1246479" y="4732971"/>
                    <a:pt x="1260410" y="4748672"/>
                    <a:pt x="1273533" y="4766793"/>
                  </a:cubicBezTo>
                  <a:cubicBezTo>
                    <a:pt x="1287393" y="4784517"/>
                    <a:pt x="1301069" y="4804366"/>
                    <a:pt x="1297615" y="4814913"/>
                  </a:cubicBezTo>
                  <a:lnTo>
                    <a:pt x="1271580" y="4774353"/>
                  </a:lnTo>
                  <a:cubicBezTo>
                    <a:pt x="1263397" y="4760549"/>
                    <a:pt x="1255582" y="4746519"/>
                    <a:pt x="1247527" y="4732589"/>
                  </a:cubicBezTo>
                  <a:close/>
                  <a:moveTo>
                    <a:pt x="6325837" y="4728426"/>
                  </a:moveTo>
                  <a:cubicBezTo>
                    <a:pt x="6325763" y="4735123"/>
                    <a:pt x="6316107" y="4758811"/>
                    <a:pt x="6329655" y="4741408"/>
                  </a:cubicBezTo>
                  <a:cubicBezTo>
                    <a:pt x="6326315" y="4754489"/>
                    <a:pt x="6315231" y="4776957"/>
                    <a:pt x="6309539" y="4792133"/>
                  </a:cubicBezTo>
                  <a:cubicBezTo>
                    <a:pt x="6303705" y="4807239"/>
                    <a:pt x="6302573" y="4814856"/>
                    <a:pt x="6317197" y="4797258"/>
                  </a:cubicBezTo>
                  <a:cubicBezTo>
                    <a:pt x="6303323" y="4825728"/>
                    <a:pt x="6291659" y="4848946"/>
                    <a:pt x="6298183" y="4852032"/>
                  </a:cubicBezTo>
                  <a:cubicBezTo>
                    <a:pt x="6292465" y="4862678"/>
                    <a:pt x="6286689" y="4873466"/>
                    <a:pt x="6280359" y="4880361"/>
                  </a:cubicBezTo>
                  <a:cubicBezTo>
                    <a:pt x="6275659" y="4881281"/>
                    <a:pt x="6275319" y="4872772"/>
                    <a:pt x="6272771" y="4872178"/>
                  </a:cubicBezTo>
                  <a:cubicBezTo>
                    <a:pt x="6271499" y="4871880"/>
                    <a:pt x="6269687" y="4873551"/>
                    <a:pt x="6266487" y="4879370"/>
                  </a:cubicBezTo>
                  <a:cubicBezTo>
                    <a:pt x="6263457" y="4885259"/>
                    <a:pt x="6258559" y="4895027"/>
                    <a:pt x="6251027" y="4910897"/>
                  </a:cubicBezTo>
                  <a:cubicBezTo>
                    <a:pt x="6255755" y="4892210"/>
                    <a:pt x="6268525" y="4857398"/>
                    <a:pt x="6273211" y="4836120"/>
                  </a:cubicBezTo>
                  <a:cubicBezTo>
                    <a:pt x="6278179" y="4834024"/>
                    <a:pt x="6273905" y="4846568"/>
                    <a:pt x="6279907" y="4842844"/>
                  </a:cubicBezTo>
                  <a:cubicBezTo>
                    <a:pt x="6297123" y="4814813"/>
                    <a:pt x="6301003" y="4800500"/>
                    <a:pt x="6303947" y="4786300"/>
                  </a:cubicBezTo>
                  <a:cubicBezTo>
                    <a:pt x="6305419" y="4779193"/>
                    <a:pt x="6306665" y="4772101"/>
                    <a:pt x="6309213" y="4763281"/>
                  </a:cubicBezTo>
                  <a:cubicBezTo>
                    <a:pt x="6310473" y="4758864"/>
                    <a:pt x="6312143" y="4754051"/>
                    <a:pt x="6314183" y="4748529"/>
                  </a:cubicBezTo>
                  <a:cubicBezTo>
                    <a:pt x="6316079" y="4742937"/>
                    <a:pt x="6318457" y="4736694"/>
                    <a:pt x="6321501" y="4729545"/>
                  </a:cubicBezTo>
                  <a:cubicBezTo>
                    <a:pt x="6324821" y="4725850"/>
                    <a:pt x="6325861" y="4726194"/>
                    <a:pt x="6325837" y="4728426"/>
                  </a:cubicBezTo>
                  <a:close/>
                  <a:moveTo>
                    <a:pt x="1331176" y="4728117"/>
                  </a:moveTo>
                  <a:cubicBezTo>
                    <a:pt x="1331491" y="4726281"/>
                    <a:pt x="1337952" y="4738467"/>
                    <a:pt x="1345607" y="4749435"/>
                  </a:cubicBezTo>
                  <a:cubicBezTo>
                    <a:pt x="1355475" y="4764258"/>
                    <a:pt x="1365654" y="4777806"/>
                    <a:pt x="1360430" y="4756358"/>
                  </a:cubicBezTo>
                  <a:cubicBezTo>
                    <a:pt x="1376951" y="4781600"/>
                    <a:pt x="1397762" y="4818848"/>
                    <a:pt x="1401429" y="4809433"/>
                  </a:cubicBezTo>
                  <a:cubicBezTo>
                    <a:pt x="1411778" y="4833189"/>
                    <a:pt x="1415416" y="4848691"/>
                    <a:pt x="1440361" y="4875830"/>
                  </a:cubicBezTo>
                  <a:cubicBezTo>
                    <a:pt x="1438393" y="4866303"/>
                    <a:pt x="1427818" y="4854142"/>
                    <a:pt x="1420385" y="4842915"/>
                  </a:cubicBezTo>
                  <a:cubicBezTo>
                    <a:pt x="1429772" y="4851324"/>
                    <a:pt x="1443617" y="4872461"/>
                    <a:pt x="1457491" y="4895905"/>
                  </a:cubicBezTo>
                  <a:cubicBezTo>
                    <a:pt x="1464301" y="4907727"/>
                    <a:pt x="1471351" y="4919958"/>
                    <a:pt x="1477920" y="4931369"/>
                  </a:cubicBezTo>
                  <a:lnTo>
                    <a:pt x="1488572" y="4948583"/>
                  </a:lnTo>
                  <a:lnTo>
                    <a:pt x="1451255" y="4903534"/>
                  </a:lnTo>
                  <a:cubicBezTo>
                    <a:pt x="1409301" y="4848464"/>
                    <a:pt x="1369831" y="4792112"/>
                    <a:pt x="1333093" y="4735193"/>
                  </a:cubicBezTo>
                  <a:cubicBezTo>
                    <a:pt x="1331649" y="4730900"/>
                    <a:pt x="1331071" y="4728730"/>
                    <a:pt x="1331176" y="4728117"/>
                  </a:cubicBezTo>
                  <a:close/>
                  <a:moveTo>
                    <a:pt x="343735" y="4719266"/>
                  </a:moveTo>
                  <a:cubicBezTo>
                    <a:pt x="358190" y="4774678"/>
                    <a:pt x="381775" y="4792176"/>
                    <a:pt x="366627" y="4786754"/>
                  </a:cubicBezTo>
                  <a:cubicBezTo>
                    <a:pt x="374640" y="4798844"/>
                    <a:pt x="381450" y="4815804"/>
                    <a:pt x="389293" y="4835907"/>
                  </a:cubicBezTo>
                  <a:cubicBezTo>
                    <a:pt x="393200" y="4845945"/>
                    <a:pt x="397377" y="4856775"/>
                    <a:pt x="402091" y="4868157"/>
                  </a:cubicBezTo>
                  <a:cubicBezTo>
                    <a:pt x="406961" y="4879454"/>
                    <a:pt x="412879" y="4891092"/>
                    <a:pt x="419363" y="4903126"/>
                  </a:cubicBezTo>
                  <a:cubicBezTo>
                    <a:pt x="411151" y="4875378"/>
                    <a:pt x="396017" y="4828008"/>
                    <a:pt x="380515" y="4788524"/>
                  </a:cubicBezTo>
                  <a:cubicBezTo>
                    <a:pt x="365084" y="4749025"/>
                    <a:pt x="349837" y="4717086"/>
                    <a:pt x="343735" y="4719266"/>
                  </a:cubicBezTo>
                  <a:close/>
                  <a:moveTo>
                    <a:pt x="6312435" y="4719013"/>
                  </a:moveTo>
                  <a:cubicBezTo>
                    <a:pt x="6314129" y="4721146"/>
                    <a:pt x="6313439" y="4728688"/>
                    <a:pt x="6311167" y="4739412"/>
                  </a:cubicBezTo>
                  <a:cubicBezTo>
                    <a:pt x="6306439" y="4760775"/>
                    <a:pt x="6293655" y="4794101"/>
                    <a:pt x="6282015" y="4822217"/>
                  </a:cubicBezTo>
                  <a:cubicBezTo>
                    <a:pt x="6279567" y="4811953"/>
                    <a:pt x="6287283" y="4790930"/>
                    <a:pt x="6293965" y="4771591"/>
                  </a:cubicBezTo>
                  <a:cubicBezTo>
                    <a:pt x="6297307" y="4761922"/>
                    <a:pt x="6300407" y="4752677"/>
                    <a:pt x="6301851" y="4745429"/>
                  </a:cubicBezTo>
                  <a:cubicBezTo>
                    <a:pt x="6303083" y="4738095"/>
                    <a:pt x="6302629" y="4732744"/>
                    <a:pt x="6299403" y="4731073"/>
                  </a:cubicBezTo>
                  <a:cubicBezTo>
                    <a:pt x="6306665" y="4720158"/>
                    <a:pt x="6310741" y="4716881"/>
                    <a:pt x="6312435" y="4719013"/>
                  </a:cubicBezTo>
                  <a:close/>
                  <a:moveTo>
                    <a:pt x="1252708" y="4706554"/>
                  </a:moveTo>
                  <a:cubicBezTo>
                    <a:pt x="1273477" y="4736454"/>
                    <a:pt x="1353110" y="4862523"/>
                    <a:pt x="1363417" y="4883447"/>
                  </a:cubicBezTo>
                  <a:cubicBezTo>
                    <a:pt x="1359651" y="4878620"/>
                    <a:pt x="1355376" y="4872999"/>
                    <a:pt x="1350732" y="4866742"/>
                  </a:cubicBezTo>
                  <a:cubicBezTo>
                    <a:pt x="1346471" y="4860244"/>
                    <a:pt x="1341827" y="4853165"/>
                    <a:pt x="1336915" y="4845676"/>
                  </a:cubicBezTo>
                  <a:cubicBezTo>
                    <a:pt x="1327245" y="4830556"/>
                    <a:pt x="1316557" y="4813823"/>
                    <a:pt x="1305840" y="4797046"/>
                  </a:cubicBezTo>
                  <a:cubicBezTo>
                    <a:pt x="1283698" y="4763820"/>
                    <a:pt x="1265365" y="4728243"/>
                    <a:pt x="1252708" y="4706554"/>
                  </a:cubicBezTo>
                  <a:close/>
                  <a:moveTo>
                    <a:pt x="1330813" y="4673100"/>
                  </a:moveTo>
                  <a:cubicBezTo>
                    <a:pt x="1370028" y="4724221"/>
                    <a:pt x="1445500" y="4848280"/>
                    <a:pt x="1506121" y="4922266"/>
                  </a:cubicBezTo>
                  <a:cubicBezTo>
                    <a:pt x="1503445" y="4920128"/>
                    <a:pt x="1500600" y="4917665"/>
                    <a:pt x="1497612" y="4914918"/>
                  </a:cubicBezTo>
                  <a:cubicBezTo>
                    <a:pt x="1494724" y="4912101"/>
                    <a:pt x="1491836" y="4908887"/>
                    <a:pt x="1488750" y="4905447"/>
                  </a:cubicBezTo>
                  <a:cubicBezTo>
                    <a:pt x="1482606" y="4898552"/>
                    <a:pt x="1475980" y="4890567"/>
                    <a:pt x="1468944" y="4881719"/>
                  </a:cubicBezTo>
                  <a:cubicBezTo>
                    <a:pt x="1454929" y="4863995"/>
                    <a:pt x="1439101" y="4842971"/>
                    <a:pt x="1422834" y="4820122"/>
                  </a:cubicBezTo>
                  <a:cubicBezTo>
                    <a:pt x="1392651" y="4773021"/>
                    <a:pt x="1357924" y="4720271"/>
                    <a:pt x="1330813" y="4673100"/>
                  </a:cubicBezTo>
                  <a:close/>
                  <a:moveTo>
                    <a:pt x="1299327" y="4592674"/>
                  </a:moveTo>
                  <a:cubicBezTo>
                    <a:pt x="1301974" y="4593368"/>
                    <a:pt x="1305839" y="4597686"/>
                    <a:pt x="1310327" y="4604325"/>
                  </a:cubicBezTo>
                  <a:cubicBezTo>
                    <a:pt x="1314631" y="4611050"/>
                    <a:pt x="1320237" y="4619771"/>
                    <a:pt x="1326041" y="4629454"/>
                  </a:cubicBezTo>
                  <a:cubicBezTo>
                    <a:pt x="1337551" y="4648878"/>
                    <a:pt x="1349542" y="4672280"/>
                    <a:pt x="1357102" y="4689537"/>
                  </a:cubicBezTo>
                  <a:cubicBezTo>
                    <a:pt x="1348721" y="4681114"/>
                    <a:pt x="1339406" y="4663332"/>
                    <a:pt x="1329482" y="4644546"/>
                  </a:cubicBezTo>
                  <a:cubicBezTo>
                    <a:pt x="1324512" y="4635160"/>
                    <a:pt x="1319388" y="4625504"/>
                    <a:pt x="1314135" y="4616628"/>
                  </a:cubicBezTo>
                  <a:cubicBezTo>
                    <a:pt x="1309209" y="4607596"/>
                    <a:pt x="1304452" y="4599186"/>
                    <a:pt x="1299327" y="4592674"/>
                  </a:cubicBezTo>
                  <a:close/>
                  <a:moveTo>
                    <a:pt x="6341279" y="4592051"/>
                  </a:moveTo>
                  <a:cubicBezTo>
                    <a:pt x="6348257" y="4586756"/>
                    <a:pt x="6346883" y="4599610"/>
                    <a:pt x="6343063" y="4614093"/>
                  </a:cubicBezTo>
                  <a:cubicBezTo>
                    <a:pt x="6339479" y="4628661"/>
                    <a:pt x="6334723" y="4645295"/>
                    <a:pt x="6337555" y="4648439"/>
                  </a:cubicBezTo>
                  <a:cubicBezTo>
                    <a:pt x="6347889" y="4643738"/>
                    <a:pt x="6354473" y="4622701"/>
                    <a:pt x="6364339" y="4615651"/>
                  </a:cubicBezTo>
                  <a:cubicBezTo>
                    <a:pt x="6368671" y="4615481"/>
                    <a:pt x="6351739" y="4653252"/>
                    <a:pt x="6359823" y="4646386"/>
                  </a:cubicBezTo>
                  <a:cubicBezTo>
                    <a:pt x="6341079" y="4675111"/>
                    <a:pt x="6332103" y="4677064"/>
                    <a:pt x="6330037" y="4664153"/>
                  </a:cubicBezTo>
                  <a:cubicBezTo>
                    <a:pt x="6327815" y="4651157"/>
                    <a:pt x="6333123" y="4623564"/>
                    <a:pt x="6341279" y="4592051"/>
                  </a:cubicBezTo>
                  <a:close/>
                  <a:moveTo>
                    <a:pt x="303784" y="4589658"/>
                  </a:moveTo>
                  <a:cubicBezTo>
                    <a:pt x="305214" y="4608105"/>
                    <a:pt x="303925" y="4624329"/>
                    <a:pt x="309758" y="4646669"/>
                  </a:cubicBezTo>
                  <a:cubicBezTo>
                    <a:pt x="314897" y="4616967"/>
                    <a:pt x="317743" y="4685389"/>
                    <a:pt x="334590" y="4711749"/>
                  </a:cubicBezTo>
                  <a:cubicBezTo>
                    <a:pt x="336657" y="4698654"/>
                    <a:pt x="335099" y="4682557"/>
                    <a:pt x="327978" y="4661803"/>
                  </a:cubicBezTo>
                  <a:cubicBezTo>
                    <a:pt x="323448" y="4669292"/>
                    <a:pt x="310254" y="4608317"/>
                    <a:pt x="303784" y="4589658"/>
                  </a:cubicBezTo>
                  <a:close/>
                  <a:moveTo>
                    <a:pt x="1315329" y="4544358"/>
                  </a:moveTo>
                  <a:cubicBezTo>
                    <a:pt x="1316080" y="4545257"/>
                    <a:pt x="1317731" y="4547877"/>
                    <a:pt x="1320039" y="4551788"/>
                  </a:cubicBezTo>
                  <a:cubicBezTo>
                    <a:pt x="1324640" y="4559602"/>
                    <a:pt x="1331803" y="4572570"/>
                    <a:pt x="1339533" y="4587251"/>
                  </a:cubicBezTo>
                  <a:cubicBezTo>
                    <a:pt x="1341445" y="4590932"/>
                    <a:pt x="1343412" y="4594712"/>
                    <a:pt x="1345394" y="4598535"/>
                  </a:cubicBezTo>
                  <a:cubicBezTo>
                    <a:pt x="1347546" y="4602272"/>
                    <a:pt x="1349726" y="4606066"/>
                    <a:pt x="1351892" y="4609846"/>
                  </a:cubicBezTo>
                  <a:cubicBezTo>
                    <a:pt x="1356210" y="4617392"/>
                    <a:pt x="1360429" y="4624952"/>
                    <a:pt x="1364280" y="4632101"/>
                  </a:cubicBezTo>
                  <a:cubicBezTo>
                    <a:pt x="1362935" y="4633304"/>
                    <a:pt x="1356097" y="4624485"/>
                    <a:pt x="1349854" y="4615056"/>
                  </a:cubicBezTo>
                  <a:cubicBezTo>
                    <a:pt x="1346725" y="4610342"/>
                    <a:pt x="1343752" y="4605486"/>
                    <a:pt x="1341699" y="4601678"/>
                  </a:cubicBezTo>
                  <a:cubicBezTo>
                    <a:pt x="1339831" y="4597770"/>
                    <a:pt x="1338868" y="4594925"/>
                    <a:pt x="1339434" y="4594372"/>
                  </a:cubicBezTo>
                  <a:cubicBezTo>
                    <a:pt x="1318921" y="4554460"/>
                    <a:pt x="1313075" y="4541663"/>
                    <a:pt x="1315329" y="4544358"/>
                  </a:cubicBezTo>
                  <a:close/>
                  <a:moveTo>
                    <a:pt x="6388521" y="4514257"/>
                  </a:moveTo>
                  <a:cubicBezTo>
                    <a:pt x="6381499" y="4544228"/>
                    <a:pt x="6371675" y="4564401"/>
                    <a:pt x="6363279" y="4589488"/>
                  </a:cubicBezTo>
                  <a:cubicBezTo>
                    <a:pt x="6361947" y="4578374"/>
                    <a:pt x="6356499" y="4575543"/>
                    <a:pt x="6370795" y="4533242"/>
                  </a:cubicBezTo>
                  <a:cubicBezTo>
                    <a:pt x="6376715" y="4526885"/>
                    <a:pt x="6382589" y="4520599"/>
                    <a:pt x="6388521" y="4514257"/>
                  </a:cubicBezTo>
                  <a:close/>
                  <a:moveTo>
                    <a:pt x="5543127" y="4491025"/>
                  </a:moveTo>
                  <a:cubicBezTo>
                    <a:pt x="5535739" y="4503158"/>
                    <a:pt x="5533827" y="4509529"/>
                    <a:pt x="5531575" y="4515814"/>
                  </a:cubicBezTo>
                  <a:cubicBezTo>
                    <a:pt x="5530457" y="4518957"/>
                    <a:pt x="5529239" y="4522072"/>
                    <a:pt x="5527231" y="4525880"/>
                  </a:cubicBezTo>
                  <a:cubicBezTo>
                    <a:pt x="5525263" y="4529703"/>
                    <a:pt x="5522443" y="4534190"/>
                    <a:pt x="5517617" y="4539811"/>
                  </a:cubicBezTo>
                  <a:cubicBezTo>
                    <a:pt x="5522289" y="4537730"/>
                    <a:pt x="5530671" y="4530906"/>
                    <a:pt x="5527639" y="4538777"/>
                  </a:cubicBezTo>
                  <a:cubicBezTo>
                    <a:pt x="5523139" y="4541595"/>
                    <a:pt x="5516513" y="4554562"/>
                    <a:pt x="5521299" y="4552864"/>
                  </a:cubicBezTo>
                  <a:cubicBezTo>
                    <a:pt x="5531675" y="4539414"/>
                    <a:pt x="5538201" y="4518533"/>
                    <a:pt x="5550235" y="4512912"/>
                  </a:cubicBezTo>
                  <a:cubicBezTo>
                    <a:pt x="5548663" y="4517018"/>
                    <a:pt x="5550463" y="4518886"/>
                    <a:pt x="5554427" y="4510095"/>
                  </a:cubicBezTo>
                  <a:cubicBezTo>
                    <a:pt x="5552515" y="4504560"/>
                    <a:pt x="5542435" y="4511383"/>
                    <a:pt x="5533359" y="4524337"/>
                  </a:cubicBezTo>
                  <a:cubicBezTo>
                    <a:pt x="5542689" y="4504319"/>
                    <a:pt x="5548763" y="4495216"/>
                    <a:pt x="5543127" y="4491025"/>
                  </a:cubicBezTo>
                  <a:close/>
                  <a:moveTo>
                    <a:pt x="1214682" y="4423764"/>
                  </a:moveTo>
                  <a:cubicBezTo>
                    <a:pt x="1219694" y="4419234"/>
                    <a:pt x="1230184" y="4440795"/>
                    <a:pt x="1241680" y="4467637"/>
                  </a:cubicBezTo>
                  <a:cubicBezTo>
                    <a:pt x="1247328" y="4481101"/>
                    <a:pt x="1253501" y="4495796"/>
                    <a:pt x="1259164" y="4509316"/>
                  </a:cubicBezTo>
                  <a:cubicBezTo>
                    <a:pt x="1265591" y="4522510"/>
                    <a:pt x="1271749" y="4534416"/>
                    <a:pt x="1276846" y="4542514"/>
                  </a:cubicBezTo>
                  <a:cubicBezTo>
                    <a:pt x="1268139" y="4537588"/>
                    <a:pt x="1255030" y="4514752"/>
                    <a:pt x="1244808" y="4488930"/>
                  </a:cubicBezTo>
                  <a:cubicBezTo>
                    <a:pt x="1234021" y="4463362"/>
                    <a:pt x="1223205" y="4436067"/>
                    <a:pt x="1214682" y="4423764"/>
                  </a:cubicBezTo>
                  <a:close/>
                  <a:moveTo>
                    <a:pt x="1194154" y="4406663"/>
                  </a:moveTo>
                  <a:cubicBezTo>
                    <a:pt x="1203880" y="4425421"/>
                    <a:pt x="1213889" y="4445255"/>
                    <a:pt x="1223969" y="4465896"/>
                  </a:cubicBezTo>
                  <a:cubicBezTo>
                    <a:pt x="1228952" y="4476231"/>
                    <a:pt x="1234035" y="4486750"/>
                    <a:pt x="1239188" y="4497424"/>
                  </a:cubicBezTo>
                  <a:cubicBezTo>
                    <a:pt x="1241722" y="4502761"/>
                    <a:pt x="1244284" y="4508155"/>
                    <a:pt x="1246847" y="4513563"/>
                  </a:cubicBezTo>
                  <a:cubicBezTo>
                    <a:pt x="1249565" y="4518915"/>
                    <a:pt x="1252538" y="4524195"/>
                    <a:pt x="1255384" y="4529561"/>
                  </a:cubicBezTo>
                  <a:cubicBezTo>
                    <a:pt x="1266723" y="4550995"/>
                    <a:pt x="1278304" y="4572896"/>
                    <a:pt x="1289984" y="4594967"/>
                  </a:cubicBezTo>
                  <a:lnTo>
                    <a:pt x="1298648" y="4611559"/>
                  </a:lnTo>
                  <a:lnTo>
                    <a:pt x="1302980" y="4619869"/>
                  </a:lnTo>
                  <a:lnTo>
                    <a:pt x="1307765" y="4627967"/>
                  </a:lnTo>
                  <a:cubicBezTo>
                    <a:pt x="1314136" y="4638769"/>
                    <a:pt x="1320506" y="4649571"/>
                    <a:pt x="1326863" y="4660345"/>
                  </a:cubicBezTo>
                  <a:cubicBezTo>
                    <a:pt x="1320294" y="4651553"/>
                    <a:pt x="1313895" y="4642747"/>
                    <a:pt x="1307638" y="4633871"/>
                  </a:cubicBezTo>
                  <a:cubicBezTo>
                    <a:pt x="1304537" y="4629426"/>
                    <a:pt x="1301338" y="4625022"/>
                    <a:pt x="1298421" y="4620464"/>
                  </a:cubicBezTo>
                  <a:lnTo>
                    <a:pt x="1290069" y="4606562"/>
                  </a:lnTo>
                  <a:cubicBezTo>
                    <a:pt x="1279026" y="4587903"/>
                    <a:pt x="1268295" y="4568720"/>
                    <a:pt x="1257479" y="4548432"/>
                  </a:cubicBezTo>
                  <a:cubicBezTo>
                    <a:pt x="1252071" y="4538282"/>
                    <a:pt x="1246620" y="4527876"/>
                    <a:pt x="1241156" y="4517117"/>
                  </a:cubicBezTo>
                  <a:cubicBezTo>
                    <a:pt x="1236328" y="4506060"/>
                    <a:pt x="1231359" y="4494706"/>
                    <a:pt x="1226234" y="4482970"/>
                  </a:cubicBezTo>
                  <a:cubicBezTo>
                    <a:pt x="1216112" y="4459427"/>
                    <a:pt x="1205508" y="4434199"/>
                    <a:pt x="1194154" y="4406663"/>
                  </a:cubicBezTo>
                  <a:close/>
                  <a:moveTo>
                    <a:pt x="5616957" y="4389420"/>
                  </a:moveTo>
                  <a:cubicBezTo>
                    <a:pt x="5612555" y="4410514"/>
                    <a:pt x="5602815" y="4417366"/>
                    <a:pt x="5596443" y="4432755"/>
                  </a:cubicBezTo>
                  <a:cubicBezTo>
                    <a:pt x="5588997" y="4433972"/>
                    <a:pt x="5607599" y="4389958"/>
                    <a:pt x="5616957" y="4389420"/>
                  </a:cubicBezTo>
                  <a:close/>
                  <a:moveTo>
                    <a:pt x="1220600" y="4386319"/>
                  </a:moveTo>
                  <a:cubicBezTo>
                    <a:pt x="1224592" y="4393355"/>
                    <a:pt x="1229165" y="4401410"/>
                    <a:pt x="1234205" y="4410273"/>
                  </a:cubicBezTo>
                  <a:cubicBezTo>
                    <a:pt x="1239132" y="4419220"/>
                    <a:pt x="1244242" y="4429102"/>
                    <a:pt x="1249481" y="4439649"/>
                  </a:cubicBezTo>
                  <a:cubicBezTo>
                    <a:pt x="1254719" y="4450196"/>
                    <a:pt x="1260070" y="4461423"/>
                    <a:pt x="1265492" y="4473046"/>
                  </a:cubicBezTo>
                  <a:cubicBezTo>
                    <a:pt x="1268182" y="4478864"/>
                    <a:pt x="1270915" y="4484782"/>
                    <a:pt x="1273675" y="4490742"/>
                  </a:cubicBezTo>
                  <a:cubicBezTo>
                    <a:pt x="1276393" y="4496731"/>
                    <a:pt x="1279097" y="4502790"/>
                    <a:pt x="1282325" y="4508679"/>
                  </a:cubicBezTo>
                  <a:cubicBezTo>
                    <a:pt x="1294656" y="4532378"/>
                    <a:pt x="1307228" y="4556559"/>
                    <a:pt x="1319049" y="4579281"/>
                  </a:cubicBezTo>
                  <a:cubicBezTo>
                    <a:pt x="1325179" y="4590507"/>
                    <a:pt x="1330502" y="4601649"/>
                    <a:pt x="1336873" y="4611531"/>
                  </a:cubicBezTo>
                  <a:cubicBezTo>
                    <a:pt x="1343116" y="4621469"/>
                    <a:pt x="1349133" y="4630742"/>
                    <a:pt x="1354852" y="4639066"/>
                  </a:cubicBezTo>
                  <a:cubicBezTo>
                    <a:pt x="1350053" y="4633673"/>
                    <a:pt x="1344900" y="4627174"/>
                    <a:pt x="1339449" y="4619770"/>
                  </a:cubicBezTo>
                  <a:cubicBezTo>
                    <a:pt x="1336731" y="4616061"/>
                    <a:pt x="1333928" y="4612139"/>
                    <a:pt x="1331068" y="4607992"/>
                  </a:cubicBezTo>
                  <a:cubicBezTo>
                    <a:pt x="1328322" y="4603801"/>
                    <a:pt x="1325745" y="4599285"/>
                    <a:pt x="1322984" y="4594655"/>
                  </a:cubicBezTo>
                  <a:cubicBezTo>
                    <a:pt x="1312098" y="4576053"/>
                    <a:pt x="1300390" y="4554506"/>
                    <a:pt x="1288257" y="4531557"/>
                  </a:cubicBezTo>
                  <a:cubicBezTo>
                    <a:pt x="1285242" y="4525809"/>
                    <a:pt x="1282169" y="4519991"/>
                    <a:pt x="1279083" y="4514101"/>
                  </a:cubicBezTo>
                  <a:cubicBezTo>
                    <a:pt x="1275969" y="4508226"/>
                    <a:pt x="1272854" y="4502280"/>
                    <a:pt x="1270207" y="4496093"/>
                  </a:cubicBezTo>
                  <a:cubicBezTo>
                    <a:pt x="1264671" y="4483805"/>
                    <a:pt x="1259051" y="4471375"/>
                    <a:pt x="1253473" y="4458988"/>
                  </a:cubicBezTo>
                  <a:cubicBezTo>
                    <a:pt x="1247824" y="4446586"/>
                    <a:pt x="1242204" y="4434227"/>
                    <a:pt x="1236668" y="4422080"/>
                  </a:cubicBezTo>
                  <a:cubicBezTo>
                    <a:pt x="1231260" y="4409877"/>
                    <a:pt x="1225088" y="4398183"/>
                    <a:pt x="1220600" y="4386319"/>
                  </a:cubicBezTo>
                  <a:close/>
                  <a:moveTo>
                    <a:pt x="1228038" y="4365077"/>
                  </a:moveTo>
                  <a:cubicBezTo>
                    <a:pt x="1229740" y="4362796"/>
                    <a:pt x="1235489" y="4375556"/>
                    <a:pt x="1242402" y="4391812"/>
                  </a:cubicBezTo>
                  <a:cubicBezTo>
                    <a:pt x="1252637" y="4413118"/>
                    <a:pt x="1264855" y="4440696"/>
                    <a:pt x="1270447" y="4448030"/>
                  </a:cubicBezTo>
                  <a:cubicBezTo>
                    <a:pt x="1269456" y="4453240"/>
                    <a:pt x="1261004" y="4439111"/>
                    <a:pt x="1251533" y="4421372"/>
                  </a:cubicBezTo>
                  <a:cubicBezTo>
                    <a:pt x="1246790" y="4412495"/>
                    <a:pt x="1241807" y="4402727"/>
                    <a:pt x="1237390" y="4394034"/>
                  </a:cubicBezTo>
                  <a:cubicBezTo>
                    <a:pt x="1233200" y="4385243"/>
                    <a:pt x="1230000" y="4377414"/>
                    <a:pt x="1227791" y="4372799"/>
                  </a:cubicBezTo>
                  <a:cubicBezTo>
                    <a:pt x="1227352" y="4368269"/>
                    <a:pt x="1227470" y="4365837"/>
                    <a:pt x="1228038" y="4365077"/>
                  </a:cubicBezTo>
                  <a:close/>
                  <a:moveTo>
                    <a:pt x="1070378" y="4354267"/>
                  </a:moveTo>
                  <a:cubicBezTo>
                    <a:pt x="1077046" y="4352993"/>
                    <a:pt x="1093157" y="4409282"/>
                    <a:pt x="1103492" y="4430716"/>
                  </a:cubicBezTo>
                  <a:cubicBezTo>
                    <a:pt x="1096908" y="4432103"/>
                    <a:pt x="1080798" y="4375659"/>
                    <a:pt x="1070378" y="4354267"/>
                  </a:cubicBezTo>
                  <a:close/>
                  <a:moveTo>
                    <a:pt x="6390587" y="4304689"/>
                  </a:moveTo>
                  <a:cubicBezTo>
                    <a:pt x="6375779" y="4309162"/>
                    <a:pt x="6360419" y="4385738"/>
                    <a:pt x="6372127" y="4369684"/>
                  </a:cubicBezTo>
                  <a:cubicBezTo>
                    <a:pt x="6379759" y="4352214"/>
                    <a:pt x="6385463" y="4328813"/>
                    <a:pt x="6390587" y="4304689"/>
                  </a:cubicBezTo>
                  <a:close/>
                  <a:moveTo>
                    <a:pt x="6390263" y="4243997"/>
                  </a:moveTo>
                  <a:cubicBezTo>
                    <a:pt x="6379023" y="4250467"/>
                    <a:pt x="6378327" y="4283085"/>
                    <a:pt x="6372835" y="4304222"/>
                  </a:cubicBezTo>
                  <a:cubicBezTo>
                    <a:pt x="6377861" y="4296917"/>
                    <a:pt x="6383609" y="4291919"/>
                    <a:pt x="6386511" y="4279333"/>
                  </a:cubicBezTo>
                  <a:cubicBezTo>
                    <a:pt x="6376843" y="4284982"/>
                    <a:pt x="6384983" y="4269876"/>
                    <a:pt x="6390263" y="4243997"/>
                  </a:cubicBezTo>
                  <a:close/>
                  <a:moveTo>
                    <a:pt x="1165812" y="4232148"/>
                  </a:moveTo>
                  <a:cubicBezTo>
                    <a:pt x="1174971" y="4252648"/>
                    <a:pt x="1174278" y="4266550"/>
                    <a:pt x="1180620" y="4285124"/>
                  </a:cubicBezTo>
                  <a:cubicBezTo>
                    <a:pt x="1178624" y="4293179"/>
                    <a:pt x="1157926" y="4237698"/>
                    <a:pt x="1165812" y="4232148"/>
                  </a:cubicBezTo>
                  <a:close/>
                  <a:moveTo>
                    <a:pt x="1043975" y="4177487"/>
                  </a:moveTo>
                  <a:cubicBezTo>
                    <a:pt x="1048760" y="4195014"/>
                    <a:pt x="1055626" y="4212554"/>
                    <a:pt x="1062068" y="4230690"/>
                  </a:cubicBezTo>
                  <a:cubicBezTo>
                    <a:pt x="1068608" y="4248768"/>
                    <a:pt x="1075319" y="4267328"/>
                    <a:pt x="1082171" y="4286285"/>
                  </a:cubicBezTo>
                  <a:cubicBezTo>
                    <a:pt x="1085654" y="4295727"/>
                    <a:pt x="1088952" y="4305340"/>
                    <a:pt x="1092661" y="4314910"/>
                  </a:cubicBezTo>
                  <a:cubicBezTo>
                    <a:pt x="1096668" y="4324381"/>
                    <a:pt x="1100717" y="4333937"/>
                    <a:pt x="1104808" y="4343578"/>
                  </a:cubicBezTo>
                  <a:cubicBezTo>
                    <a:pt x="1112949" y="4362804"/>
                    <a:pt x="1121216" y="4382369"/>
                    <a:pt x="1129612" y="4402203"/>
                  </a:cubicBezTo>
                  <a:cubicBezTo>
                    <a:pt x="1133915" y="4412057"/>
                    <a:pt x="1137709" y="4422165"/>
                    <a:pt x="1142480" y="4431962"/>
                  </a:cubicBezTo>
                  <a:cubicBezTo>
                    <a:pt x="1147237" y="4441758"/>
                    <a:pt x="1152008" y="4451626"/>
                    <a:pt x="1156821" y="4461536"/>
                  </a:cubicBezTo>
                  <a:cubicBezTo>
                    <a:pt x="1166363" y="4481313"/>
                    <a:pt x="1176004" y="4501275"/>
                    <a:pt x="1185702" y="4521378"/>
                  </a:cubicBezTo>
                  <a:lnTo>
                    <a:pt x="1192951" y="4536455"/>
                  </a:lnTo>
                  <a:cubicBezTo>
                    <a:pt x="1195513" y="4541424"/>
                    <a:pt x="1198302" y="4546309"/>
                    <a:pt x="1200963" y="4551250"/>
                  </a:cubicBezTo>
                  <a:cubicBezTo>
                    <a:pt x="1206329" y="4561103"/>
                    <a:pt x="1211709" y="4570971"/>
                    <a:pt x="1217103" y="4580866"/>
                  </a:cubicBezTo>
                  <a:cubicBezTo>
                    <a:pt x="1227791" y="4600616"/>
                    <a:pt x="1238508" y="4620450"/>
                    <a:pt x="1249239" y="4640284"/>
                  </a:cubicBezTo>
                  <a:cubicBezTo>
                    <a:pt x="1260494" y="4659821"/>
                    <a:pt x="1272528" y="4678947"/>
                    <a:pt x="1283995" y="4698229"/>
                  </a:cubicBezTo>
                  <a:cubicBezTo>
                    <a:pt x="1289757" y="4707842"/>
                    <a:pt x="1295519" y="4717455"/>
                    <a:pt x="1301267" y="4727039"/>
                  </a:cubicBezTo>
                  <a:lnTo>
                    <a:pt x="1309832" y="4741394"/>
                  </a:lnTo>
                  <a:lnTo>
                    <a:pt x="1314107" y="4748558"/>
                  </a:lnTo>
                  <a:lnTo>
                    <a:pt x="1318751" y="4755509"/>
                  </a:lnTo>
                  <a:cubicBezTo>
                    <a:pt x="1331025" y="4774026"/>
                    <a:pt x="1343243" y="4792445"/>
                    <a:pt x="1355333" y="4810693"/>
                  </a:cubicBezTo>
                  <a:cubicBezTo>
                    <a:pt x="1367550" y="4828829"/>
                    <a:pt x="1378607" y="4847403"/>
                    <a:pt x="1391618" y="4864448"/>
                  </a:cubicBezTo>
                  <a:cubicBezTo>
                    <a:pt x="1404076" y="4881805"/>
                    <a:pt x="1416379" y="4898935"/>
                    <a:pt x="1428497" y="4915810"/>
                  </a:cubicBezTo>
                  <a:cubicBezTo>
                    <a:pt x="1434485" y="4924276"/>
                    <a:pt x="1440417" y="4932657"/>
                    <a:pt x="1446307" y="4940981"/>
                  </a:cubicBezTo>
                  <a:cubicBezTo>
                    <a:pt x="1452054" y="4949377"/>
                    <a:pt x="1458680" y="4957078"/>
                    <a:pt x="1464697" y="4965063"/>
                  </a:cubicBezTo>
                  <a:cubicBezTo>
                    <a:pt x="1476872" y="4980919"/>
                    <a:pt x="1488792" y="4996449"/>
                    <a:pt x="1500444" y="5011597"/>
                  </a:cubicBezTo>
                  <a:cubicBezTo>
                    <a:pt x="1512024" y="5026788"/>
                    <a:pt x="1522840" y="5041936"/>
                    <a:pt x="1534661" y="5055669"/>
                  </a:cubicBezTo>
                  <a:cubicBezTo>
                    <a:pt x="1450016" y="4957007"/>
                    <a:pt x="1355913" y="4835157"/>
                    <a:pt x="1268677" y="4688064"/>
                  </a:cubicBezTo>
                  <a:cubicBezTo>
                    <a:pt x="1263156" y="4678905"/>
                    <a:pt x="1257606" y="4669674"/>
                    <a:pt x="1252028" y="4660401"/>
                  </a:cubicBezTo>
                  <a:cubicBezTo>
                    <a:pt x="1249282" y="4655743"/>
                    <a:pt x="1246337" y="4651157"/>
                    <a:pt x="1243704" y="4646386"/>
                  </a:cubicBezTo>
                  <a:cubicBezTo>
                    <a:pt x="1241156" y="4641586"/>
                    <a:pt x="1238593" y="4636773"/>
                    <a:pt x="1236017" y="4631945"/>
                  </a:cubicBezTo>
                  <a:cubicBezTo>
                    <a:pt x="1225710" y="4612607"/>
                    <a:pt x="1215290" y="4593056"/>
                    <a:pt x="1204772" y="4573292"/>
                  </a:cubicBezTo>
                  <a:cubicBezTo>
                    <a:pt x="1199491" y="4563382"/>
                    <a:pt x="1194182" y="4553430"/>
                    <a:pt x="1188859" y="4543421"/>
                  </a:cubicBezTo>
                  <a:cubicBezTo>
                    <a:pt x="1183734" y="4533313"/>
                    <a:pt x="1179176" y="4522907"/>
                    <a:pt x="1174263" y="4512558"/>
                  </a:cubicBezTo>
                  <a:cubicBezTo>
                    <a:pt x="1164580" y="4491775"/>
                    <a:pt x="1154797" y="4470809"/>
                    <a:pt x="1144929" y="4449644"/>
                  </a:cubicBezTo>
                  <a:cubicBezTo>
                    <a:pt x="1134524" y="4428635"/>
                    <a:pt x="1126426" y="4406521"/>
                    <a:pt x="1117394" y="4384493"/>
                  </a:cubicBezTo>
                  <a:cubicBezTo>
                    <a:pt x="1108517" y="4362365"/>
                    <a:pt x="1099570" y="4340054"/>
                    <a:pt x="1090552" y="4317586"/>
                  </a:cubicBezTo>
                  <a:cubicBezTo>
                    <a:pt x="1082355" y="4294807"/>
                    <a:pt x="1074823" y="4271604"/>
                    <a:pt x="1066839" y="4248301"/>
                  </a:cubicBezTo>
                  <a:cubicBezTo>
                    <a:pt x="1062903" y="4236636"/>
                    <a:pt x="1058939" y="4224913"/>
                    <a:pt x="1054975" y="4213163"/>
                  </a:cubicBezTo>
                  <a:lnTo>
                    <a:pt x="1049015" y="4195481"/>
                  </a:lnTo>
                  <a:close/>
                  <a:moveTo>
                    <a:pt x="1007124" y="4175449"/>
                  </a:moveTo>
                  <a:cubicBezTo>
                    <a:pt x="1009290" y="4180022"/>
                    <a:pt x="1011683" y="4186081"/>
                    <a:pt x="1014118" y="4192976"/>
                  </a:cubicBezTo>
                  <a:cubicBezTo>
                    <a:pt x="1015293" y="4196444"/>
                    <a:pt x="1016538" y="4200097"/>
                    <a:pt x="1017827" y="4203863"/>
                  </a:cubicBezTo>
                  <a:cubicBezTo>
                    <a:pt x="1019228" y="4207600"/>
                    <a:pt x="1020672" y="4211465"/>
                    <a:pt x="1022131" y="4215344"/>
                  </a:cubicBezTo>
                  <a:cubicBezTo>
                    <a:pt x="1027808" y="4230945"/>
                    <a:pt x="1033159" y="4247240"/>
                    <a:pt x="1036741" y="4259061"/>
                  </a:cubicBezTo>
                  <a:cubicBezTo>
                    <a:pt x="1043890" y="4282689"/>
                    <a:pt x="1044046" y="4288508"/>
                    <a:pt x="1025429" y="4234654"/>
                  </a:cubicBezTo>
                  <a:cubicBezTo>
                    <a:pt x="1022159" y="4224985"/>
                    <a:pt x="1018903" y="4215330"/>
                    <a:pt x="1015604" y="4205561"/>
                  </a:cubicBezTo>
                  <a:cubicBezTo>
                    <a:pt x="1012815" y="4195651"/>
                    <a:pt x="1009998" y="4185642"/>
                    <a:pt x="1007124" y="4175449"/>
                  </a:cubicBezTo>
                  <a:close/>
                  <a:moveTo>
                    <a:pt x="6395161" y="4153660"/>
                  </a:moveTo>
                  <a:cubicBezTo>
                    <a:pt x="6397737" y="4181408"/>
                    <a:pt x="6366067" y="4245979"/>
                    <a:pt x="6380451" y="4248882"/>
                  </a:cubicBezTo>
                  <a:cubicBezTo>
                    <a:pt x="6399677" y="4210233"/>
                    <a:pt x="6399239" y="4145067"/>
                    <a:pt x="6395161" y="4153660"/>
                  </a:cubicBezTo>
                  <a:close/>
                  <a:moveTo>
                    <a:pt x="5941595" y="4125318"/>
                  </a:moveTo>
                  <a:cubicBezTo>
                    <a:pt x="5936399" y="4131406"/>
                    <a:pt x="5934175" y="4130386"/>
                    <a:pt x="5932025" y="4129140"/>
                  </a:cubicBezTo>
                  <a:cubicBezTo>
                    <a:pt x="5928655" y="4149866"/>
                    <a:pt x="5934303" y="4147955"/>
                    <a:pt x="5922271" y="4167138"/>
                  </a:cubicBezTo>
                  <a:cubicBezTo>
                    <a:pt x="5935027" y="4120448"/>
                    <a:pt x="5903243" y="4151806"/>
                    <a:pt x="5895755" y="4182513"/>
                  </a:cubicBezTo>
                  <a:cubicBezTo>
                    <a:pt x="5903653" y="4168965"/>
                    <a:pt x="5902931" y="4175462"/>
                    <a:pt x="5901261" y="4183744"/>
                  </a:cubicBezTo>
                  <a:cubicBezTo>
                    <a:pt x="5899351" y="4191955"/>
                    <a:pt x="5896603" y="4201936"/>
                    <a:pt x="5901671" y="4195580"/>
                  </a:cubicBezTo>
                  <a:cubicBezTo>
                    <a:pt x="5902763" y="4191687"/>
                    <a:pt x="5903653" y="4187383"/>
                    <a:pt x="5904559" y="4183079"/>
                  </a:cubicBezTo>
                  <a:cubicBezTo>
                    <a:pt x="5905367" y="4178733"/>
                    <a:pt x="5905933" y="4174330"/>
                    <a:pt x="5906811" y="4170338"/>
                  </a:cubicBezTo>
                  <a:cubicBezTo>
                    <a:pt x="5908523" y="4162339"/>
                    <a:pt x="5910987" y="4155841"/>
                    <a:pt x="5915759" y="4153986"/>
                  </a:cubicBezTo>
                  <a:cubicBezTo>
                    <a:pt x="5911469" y="4168356"/>
                    <a:pt x="5908947" y="4179908"/>
                    <a:pt x="5906995" y="4188742"/>
                  </a:cubicBezTo>
                  <a:cubicBezTo>
                    <a:pt x="5905197" y="4197633"/>
                    <a:pt x="5905225" y="4204131"/>
                    <a:pt x="5907547" y="4208788"/>
                  </a:cubicBezTo>
                  <a:cubicBezTo>
                    <a:pt x="5910265" y="4200280"/>
                    <a:pt x="5912347" y="4189322"/>
                    <a:pt x="5913903" y="4179016"/>
                  </a:cubicBezTo>
                  <a:cubicBezTo>
                    <a:pt x="5915447" y="4168710"/>
                    <a:pt x="5917443" y="4159309"/>
                    <a:pt x="5921619" y="4154255"/>
                  </a:cubicBezTo>
                  <a:cubicBezTo>
                    <a:pt x="5917399" y="4190342"/>
                    <a:pt x="5937419" y="4141330"/>
                    <a:pt x="5935479" y="4159295"/>
                  </a:cubicBezTo>
                  <a:cubicBezTo>
                    <a:pt x="5939981" y="4135709"/>
                    <a:pt x="5932379" y="4149074"/>
                    <a:pt x="5941595" y="4125318"/>
                  </a:cubicBezTo>
                  <a:close/>
                  <a:moveTo>
                    <a:pt x="158773" y="4105843"/>
                  </a:moveTo>
                  <a:cubicBezTo>
                    <a:pt x="157334" y="4105462"/>
                    <a:pt x="155987" y="4106186"/>
                    <a:pt x="154780" y="4108202"/>
                  </a:cubicBezTo>
                  <a:cubicBezTo>
                    <a:pt x="172278" y="4200011"/>
                    <a:pt x="171443" y="4161504"/>
                    <a:pt x="186364" y="4213078"/>
                  </a:cubicBezTo>
                  <a:cubicBezTo>
                    <a:pt x="183466" y="4165386"/>
                    <a:pt x="168850" y="4108514"/>
                    <a:pt x="158773" y="4105843"/>
                  </a:cubicBezTo>
                  <a:close/>
                  <a:moveTo>
                    <a:pt x="65338" y="4090833"/>
                  </a:moveTo>
                  <a:cubicBezTo>
                    <a:pt x="70957" y="4084601"/>
                    <a:pt x="81859" y="4136944"/>
                    <a:pt x="83668" y="4165398"/>
                  </a:cubicBezTo>
                  <a:cubicBezTo>
                    <a:pt x="78048" y="4164591"/>
                    <a:pt x="69511" y="4109930"/>
                    <a:pt x="63296" y="4097331"/>
                  </a:cubicBezTo>
                  <a:cubicBezTo>
                    <a:pt x="63841" y="4093809"/>
                    <a:pt x="64536" y="4091723"/>
                    <a:pt x="65338" y="4090833"/>
                  </a:cubicBezTo>
                  <a:close/>
                  <a:moveTo>
                    <a:pt x="5986047" y="4031626"/>
                  </a:moveTo>
                  <a:cubicBezTo>
                    <a:pt x="5992447" y="4031980"/>
                    <a:pt x="5993875" y="4046349"/>
                    <a:pt x="6002527" y="4040319"/>
                  </a:cubicBezTo>
                  <a:cubicBezTo>
                    <a:pt x="5997303" y="4060719"/>
                    <a:pt x="5994215" y="4060195"/>
                    <a:pt x="5991243" y="4061922"/>
                  </a:cubicBezTo>
                  <a:cubicBezTo>
                    <a:pt x="5988157" y="4063621"/>
                    <a:pt x="5985919" y="4067670"/>
                    <a:pt x="5979379" y="4096480"/>
                  </a:cubicBezTo>
                  <a:cubicBezTo>
                    <a:pt x="5975741" y="4098023"/>
                    <a:pt x="5977567" y="4086400"/>
                    <a:pt x="5980499" y="4072158"/>
                  </a:cubicBezTo>
                  <a:cubicBezTo>
                    <a:pt x="5982691" y="4057760"/>
                    <a:pt x="5985779" y="4040672"/>
                    <a:pt x="5986047" y="4031626"/>
                  </a:cubicBezTo>
                  <a:close/>
                  <a:moveTo>
                    <a:pt x="6027061" y="4009541"/>
                  </a:moveTo>
                  <a:cubicBezTo>
                    <a:pt x="6022389" y="4029885"/>
                    <a:pt x="6014673" y="4044722"/>
                    <a:pt x="6006151" y="4057761"/>
                  </a:cubicBezTo>
                  <a:cubicBezTo>
                    <a:pt x="6009051" y="4037516"/>
                    <a:pt x="6016343" y="4003935"/>
                    <a:pt x="6027061" y="4009541"/>
                  </a:cubicBezTo>
                  <a:close/>
                  <a:moveTo>
                    <a:pt x="103838" y="3950307"/>
                  </a:moveTo>
                  <a:cubicBezTo>
                    <a:pt x="104689" y="3951411"/>
                    <a:pt x="107739" y="3964019"/>
                    <a:pt x="113964" y="3994860"/>
                  </a:cubicBezTo>
                  <a:cubicBezTo>
                    <a:pt x="118849" y="4018829"/>
                    <a:pt x="122869" y="4023061"/>
                    <a:pt x="129212" y="4069270"/>
                  </a:cubicBezTo>
                  <a:cubicBezTo>
                    <a:pt x="118531" y="4047217"/>
                    <a:pt x="101287" y="3946995"/>
                    <a:pt x="103838" y="3950307"/>
                  </a:cubicBezTo>
                  <a:close/>
                  <a:moveTo>
                    <a:pt x="1078363" y="3947335"/>
                  </a:moveTo>
                  <a:cubicBezTo>
                    <a:pt x="1083969" y="3956933"/>
                    <a:pt x="1089632" y="3973752"/>
                    <a:pt x="1095295" y="3994577"/>
                  </a:cubicBezTo>
                  <a:cubicBezTo>
                    <a:pt x="1098126" y="4004983"/>
                    <a:pt x="1100944" y="4016393"/>
                    <a:pt x="1103761" y="4028399"/>
                  </a:cubicBezTo>
                  <a:cubicBezTo>
                    <a:pt x="1106734" y="4040376"/>
                    <a:pt x="1108942" y="4053103"/>
                    <a:pt x="1112793" y="4065674"/>
                  </a:cubicBezTo>
                  <a:cubicBezTo>
                    <a:pt x="1119815" y="4090973"/>
                    <a:pt x="1126823" y="4117036"/>
                    <a:pt x="1133632" y="4140636"/>
                  </a:cubicBezTo>
                  <a:cubicBezTo>
                    <a:pt x="1137101" y="4152415"/>
                    <a:pt x="1140258" y="4163656"/>
                    <a:pt x="1143826" y="4173736"/>
                  </a:cubicBezTo>
                  <a:cubicBezTo>
                    <a:pt x="1147690" y="4183745"/>
                    <a:pt x="1151442" y="4192735"/>
                    <a:pt x="1155024" y="4200309"/>
                  </a:cubicBezTo>
                  <a:cubicBezTo>
                    <a:pt x="1151371" y="4195807"/>
                    <a:pt x="1147620" y="4189634"/>
                    <a:pt x="1143811" y="4182159"/>
                  </a:cubicBezTo>
                  <a:cubicBezTo>
                    <a:pt x="1139805" y="4174727"/>
                    <a:pt x="1136421" y="4165808"/>
                    <a:pt x="1133095" y="4155884"/>
                  </a:cubicBezTo>
                  <a:cubicBezTo>
                    <a:pt x="1126342" y="4136078"/>
                    <a:pt x="1119560" y="4112379"/>
                    <a:pt x="1112779" y="4087618"/>
                  </a:cubicBezTo>
                  <a:cubicBezTo>
                    <a:pt x="1109537" y="4075202"/>
                    <a:pt x="1105672" y="4062659"/>
                    <a:pt x="1102926" y="4049960"/>
                  </a:cubicBezTo>
                  <a:cubicBezTo>
                    <a:pt x="1100193" y="4037261"/>
                    <a:pt x="1097489" y="4024633"/>
                    <a:pt x="1094856" y="4012443"/>
                  </a:cubicBezTo>
                  <a:cubicBezTo>
                    <a:pt x="1089448" y="3988108"/>
                    <a:pt x="1083983" y="3965470"/>
                    <a:pt x="1078363" y="3947335"/>
                  </a:cubicBezTo>
                  <a:close/>
                  <a:moveTo>
                    <a:pt x="47114" y="3946019"/>
                  </a:moveTo>
                  <a:cubicBezTo>
                    <a:pt x="49068" y="4002379"/>
                    <a:pt x="63083" y="4016253"/>
                    <a:pt x="64626" y="4071508"/>
                  </a:cubicBezTo>
                  <a:cubicBezTo>
                    <a:pt x="56429" y="4055723"/>
                    <a:pt x="47935" y="4003256"/>
                    <a:pt x="39809" y="3974022"/>
                  </a:cubicBezTo>
                  <a:cubicBezTo>
                    <a:pt x="42230" y="3964721"/>
                    <a:pt x="44665" y="3955377"/>
                    <a:pt x="47114" y="3946019"/>
                  </a:cubicBezTo>
                  <a:close/>
                  <a:moveTo>
                    <a:pt x="1088046" y="3921823"/>
                  </a:moveTo>
                  <a:cubicBezTo>
                    <a:pt x="1090467" y="3921809"/>
                    <a:pt x="1092760" y="3928505"/>
                    <a:pt x="1096342" y="3939137"/>
                  </a:cubicBezTo>
                  <a:cubicBezTo>
                    <a:pt x="1099881" y="3949783"/>
                    <a:pt x="1103817" y="3964535"/>
                    <a:pt x="1107682" y="3980972"/>
                  </a:cubicBezTo>
                  <a:cubicBezTo>
                    <a:pt x="1115667" y="4013774"/>
                    <a:pt x="1122051" y="4053612"/>
                    <a:pt x="1128394" y="4080255"/>
                  </a:cubicBezTo>
                  <a:cubicBezTo>
                    <a:pt x="1126299" y="4073941"/>
                    <a:pt x="1124302" y="4067911"/>
                    <a:pt x="1122363" y="4062049"/>
                  </a:cubicBezTo>
                  <a:cubicBezTo>
                    <a:pt x="1120381" y="4056188"/>
                    <a:pt x="1118640" y="4050455"/>
                    <a:pt x="1117309" y="4044693"/>
                  </a:cubicBezTo>
                  <a:cubicBezTo>
                    <a:pt x="1114477" y="4033183"/>
                    <a:pt x="1111717" y="4021900"/>
                    <a:pt x="1108772" y="4009923"/>
                  </a:cubicBezTo>
                  <a:cubicBezTo>
                    <a:pt x="1105898" y="3997904"/>
                    <a:pt x="1102840" y="3985190"/>
                    <a:pt x="1099414" y="3970835"/>
                  </a:cubicBezTo>
                  <a:cubicBezTo>
                    <a:pt x="1097659" y="3963657"/>
                    <a:pt x="1095818" y="3956069"/>
                    <a:pt x="1093836" y="3947957"/>
                  </a:cubicBezTo>
                  <a:cubicBezTo>
                    <a:pt x="1092831" y="3943894"/>
                    <a:pt x="1091798" y="3939718"/>
                    <a:pt x="1090722" y="3935386"/>
                  </a:cubicBezTo>
                  <a:cubicBezTo>
                    <a:pt x="1089745" y="3931039"/>
                    <a:pt x="1088980" y="3926495"/>
                    <a:pt x="1088046" y="3921823"/>
                  </a:cubicBezTo>
                  <a:close/>
                  <a:moveTo>
                    <a:pt x="1056792" y="3814131"/>
                  </a:moveTo>
                  <a:cubicBezTo>
                    <a:pt x="1058275" y="3816629"/>
                    <a:pt x="1061106" y="3825937"/>
                    <a:pt x="1065664" y="3845445"/>
                  </a:cubicBezTo>
                  <a:cubicBezTo>
                    <a:pt x="1065367" y="3856757"/>
                    <a:pt x="1066811" y="3869768"/>
                    <a:pt x="1069529" y="3883939"/>
                  </a:cubicBezTo>
                  <a:cubicBezTo>
                    <a:pt x="1060015" y="3860431"/>
                    <a:pt x="1052342" y="3806638"/>
                    <a:pt x="1056792" y="3814131"/>
                  </a:cubicBezTo>
                  <a:close/>
                  <a:moveTo>
                    <a:pt x="1023631" y="3804985"/>
                  </a:moveTo>
                  <a:cubicBezTo>
                    <a:pt x="1024636" y="3815206"/>
                    <a:pt x="1026646" y="3825640"/>
                    <a:pt x="1028614" y="3836357"/>
                  </a:cubicBezTo>
                  <a:cubicBezTo>
                    <a:pt x="1030568" y="3847074"/>
                    <a:pt x="1032578" y="3858074"/>
                    <a:pt x="1034631" y="3869315"/>
                  </a:cubicBezTo>
                  <a:cubicBezTo>
                    <a:pt x="1038765" y="3891754"/>
                    <a:pt x="1043083" y="3915170"/>
                    <a:pt x="1047528" y="3939294"/>
                  </a:cubicBezTo>
                  <a:cubicBezTo>
                    <a:pt x="1053262" y="3963120"/>
                    <a:pt x="1059151" y="3987612"/>
                    <a:pt x="1065140" y="4012500"/>
                  </a:cubicBezTo>
                  <a:cubicBezTo>
                    <a:pt x="1071213" y="4037318"/>
                    <a:pt x="1076593" y="4062631"/>
                    <a:pt x="1084563" y="4087448"/>
                  </a:cubicBezTo>
                  <a:cubicBezTo>
                    <a:pt x="1091854" y="4112351"/>
                    <a:pt x="1099174" y="4137338"/>
                    <a:pt x="1106422" y="4162127"/>
                  </a:cubicBezTo>
                  <a:cubicBezTo>
                    <a:pt x="1108248" y="4168314"/>
                    <a:pt x="1109919" y="4174514"/>
                    <a:pt x="1111830" y="4180630"/>
                  </a:cubicBezTo>
                  <a:cubicBezTo>
                    <a:pt x="1113939" y="4186690"/>
                    <a:pt x="1116035" y="4192749"/>
                    <a:pt x="1118130" y="4198766"/>
                  </a:cubicBezTo>
                  <a:cubicBezTo>
                    <a:pt x="1122278" y="4210813"/>
                    <a:pt x="1126383" y="4222776"/>
                    <a:pt x="1130461" y="4234612"/>
                  </a:cubicBezTo>
                  <a:cubicBezTo>
                    <a:pt x="1134467" y="4246447"/>
                    <a:pt x="1138445" y="4258155"/>
                    <a:pt x="1142353" y="4269707"/>
                  </a:cubicBezTo>
                  <a:cubicBezTo>
                    <a:pt x="1146402" y="4281203"/>
                    <a:pt x="1149615" y="4292783"/>
                    <a:pt x="1154245" y="4303698"/>
                  </a:cubicBezTo>
                  <a:cubicBezTo>
                    <a:pt x="1162881" y="4325727"/>
                    <a:pt x="1171063" y="4346991"/>
                    <a:pt x="1178680" y="4367250"/>
                  </a:cubicBezTo>
                  <a:cubicBezTo>
                    <a:pt x="1169294" y="4347458"/>
                    <a:pt x="1159837" y="4326959"/>
                    <a:pt x="1150337" y="4305865"/>
                  </a:cubicBezTo>
                  <a:cubicBezTo>
                    <a:pt x="1145297" y="4295402"/>
                    <a:pt x="1141574" y="4284388"/>
                    <a:pt x="1137313" y="4273416"/>
                  </a:cubicBezTo>
                  <a:cubicBezTo>
                    <a:pt x="1133193" y="4262374"/>
                    <a:pt x="1129031" y="4251232"/>
                    <a:pt x="1124840" y="4240005"/>
                  </a:cubicBezTo>
                  <a:cubicBezTo>
                    <a:pt x="1120707" y="4228722"/>
                    <a:pt x="1116558" y="4217354"/>
                    <a:pt x="1112368" y="4205901"/>
                  </a:cubicBezTo>
                  <a:cubicBezTo>
                    <a:pt x="1108361" y="4194391"/>
                    <a:pt x="1103675" y="4182966"/>
                    <a:pt x="1100490" y="4171060"/>
                  </a:cubicBezTo>
                  <a:cubicBezTo>
                    <a:pt x="1093624" y="4147347"/>
                    <a:pt x="1086673" y="4123393"/>
                    <a:pt x="1079707" y="4099312"/>
                  </a:cubicBezTo>
                  <a:cubicBezTo>
                    <a:pt x="1076296" y="4087222"/>
                    <a:pt x="1072869" y="4075103"/>
                    <a:pt x="1069444" y="4062970"/>
                  </a:cubicBezTo>
                  <a:lnTo>
                    <a:pt x="1061317" y="4026020"/>
                  </a:lnTo>
                  <a:cubicBezTo>
                    <a:pt x="1056023" y="4001302"/>
                    <a:pt x="1050714" y="3976584"/>
                    <a:pt x="1045447" y="3951992"/>
                  </a:cubicBezTo>
                  <a:cubicBezTo>
                    <a:pt x="1042517" y="3939732"/>
                    <a:pt x="1041200" y="3927232"/>
                    <a:pt x="1039176" y="3914887"/>
                  </a:cubicBezTo>
                  <a:cubicBezTo>
                    <a:pt x="1037321" y="3902513"/>
                    <a:pt x="1035466" y="3890182"/>
                    <a:pt x="1033626" y="3877908"/>
                  </a:cubicBezTo>
                  <a:cubicBezTo>
                    <a:pt x="1031814" y="3865634"/>
                    <a:pt x="1030016" y="3853417"/>
                    <a:pt x="1028218" y="3841270"/>
                  </a:cubicBezTo>
                  <a:cubicBezTo>
                    <a:pt x="1026533" y="3829094"/>
                    <a:pt x="1024395" y="3817075"/>
                    <a:pt x="1023631" y="3804985"/>
                  </a:cubicBezTo>
                  <a:close/>
                  <a:moveTo>
                    <a:pt x="987672" y="3775085"/>
                  </a:moveTo>
                  <a:cubicBezTo>
                    <a:pt x="990178" y="3788761"/>
                    <a:pt x="992669" y="3802408"/>
                    <a:pt x="995175" y="3816056"/>
                  </a:cubicBezTo>
                  <a:cubicBezTo>
                    <a:pt x="997922" y="3829661"/>
                    <a:pt x="1001319" y="3843181"/>
                    <a:pt x="1004236" y="3856743"/>
                  </a:cubicBezTo>
                  <a:cubicBezTo>
                    <a:pt x="1010267" y="3883868"/>
                    <a:pt x="1016029" y="3911050"/>
                    <a:pt x="1021593" y="3938458"/>
                  </a:cubicBezTo>
                  <a:cubicBezTo>
                    <a:pt x="1028006" y="3965739"/>
                    <a:pt x="1035367" y="3993063"/>
                    <a:pt x="1042021" y="4020881"/>
                  </a:cubicBezTo>
                  <a:cubicBezTo>
                    <a:pt x="1045362" y="4034769"/>
                    <a:pt x="1048746" y="4048771"/>
                    <a:pt x="1052144" y="4062900"/>
                  </a:cubicBezTo>
                  <a:cubicBezTo>
                    <a:pt x="1055909" y="4076929"/>
                    <a:pt x="1060298" y="4090945"/>
                    <a:pt x="1064347" y="4105173"/>
                  </a:cubicBezTo>
                  <a:cubicBezTo>
                    <a:pt x="1072771" y="4133544"/>
                    <a:pt x="1080514" y="4162651"/>
                    <a:pt x="1089618" y="4192126"/>
                  </a:cubicBezTo>
                  <a:cubicBezTo>
                    <a:pt x="1099528" y="4221332"/>
                    <a:pt x="1109692" y="4251246"/>
                    <a:pt x="1120154" y="4282038"/>
                  </a:cubicBezTo>
                  <a:cubicBezTo>
                    <a:pt x="1122830" y="4289697"/>
                    <a:pt x="1125180" y="4297526"/>
                    <a:pt x="1128167" y="4305199"/>
                  </a:cubicBezTo>
                  <a:cubicBezTo>
                    <a:pt x="1131211" y="4312858"/>
                    <a:pt x="1134283" y="4320574"/>
                    <a:pt x="1137384" y="4328332"/>
                  </a:cubicBezTo>
                  <a:cubicBezTo>
                    <a:pt x="1143556" y="4343848"/>
                    <a:pt x="1149828" y="4359605"/>
                    <a:pt x="1156199" y="4375603"/>
                  </a:cubicBezTo>
                  <a:cubicBezTo>
                    <a:pt x="1159370" y="4383587"/>
                    <a:pt x="1162583" y="4391642"/>
                    <a:pt x="1165811" y="4399755"/>
                  </a:cubicBezTo>
                  <a:cubicBezTo>
                    <a:pt x="1169053" y="4407867"/>
                    <a:pt x="1172140" y="4416092"/>
                    <a:pt x="1176061" y="4424091"/>
                  </a:cubicBezTo>
                  <a:cubicBezTo>
                    <a:pt x="1183522" y="4440201"/>
                    <a:pt x="1191096" y="4456581"/>
                    <a:pt x="1198797" y="4473244"/>
                  </a:cubicBezTo>
                  <a:cubicBezTo>
                    <a:pt x="1197750" y="4462853"/>
                    <a:pt x="1192285" y="4450097"/>
                    <a:pt x="1185929" y="4436846"/>
                  </a:cubicBezTo>
                  <a:cubicBezTo>
                    <a:pt x="1182701" y="4430235"/>
                    <a:pt x="1179374" y="4423454"/>
                    <a:pt x="1176160" y="4416842"/>
                  </a:cubicBezTo>
                  <a:cubicBezTo>
                    <a:pt x="1173046" y="4410188"/>
                    <a:pt x="1170667" y="4403478"/>
                    <a:pt x="1168629" y="4397263"/>
                  </a:cubicBezTo>
                  <a:cubicBezTo>
                    <a:pt x="1177066" y="4414690"/>
                    <a:pt x="1188618" y="4435289"/>
                    <a:pt x="1199618" y="4458648"/>
                  </a:cubicBezTo>
                  <a:cubicBezTo>
                    <a:pt x="1205225" y="4470285"/>
                    <a:pt x="1210944" y="4482531"/>
                    <a:pt x="1216734" y="4495174"/>
                  </a:cubicBezTo>
                  <a:cubicBezTo>
                    <a:pt x="1222695" y="4507745"/>
                    <a:pt x="1227975" y="4521039"/>
                    <a:pt x="1234941" y="4533837"/>
                  </a:cubicBezTo>
                  <a:cubicBezTo>
                    <a:pt x="1248149" y="4559688"/>
                    <a:pt x="1261726" y="4586261"/>
                    <a:pt x="1274949" y="4612154"/>
                  </a:cubicBezTo>
                  <a:cubicBezTo>
                    <a:pt x="1278318" y="4618581"/>
                    <a:pt x="1281461" y="4625051"/>
                    <a:pt x="1284972" y="4631266"/>
                  </a:cubicBezTo>
                  <a:cubicBezTo>
                    <a:pt x="1288624" y="4637410"/>
                    <a:pt x="1292249" y="4643484"/>
                    <a:pt x="1295816" y="4649472"/>
                  </a:cubicBezTo>
                  <a:cubicBezTo>
                    <a:pt x="1302994" y="4661421"/>
                    <a:pt x="1310058" y="4672959"/>
                    <a:pt x="1316939" y="4683874"/>
                  </a:cubicBezTo>
                  <a:cubicBezTo>
                    <a:pt x="1310568" y="4681354"/>
                    <a:pt x="1309903" y="4694195"/>
                    <a:pt x="1324782" y="4715090"/>
                  </a:cubicBezTo>
                  <a:cubicBezTo>
                    <a:pt x="1309237" y="4691009"/>
                    <a:pt x="1292291" y="4664097"/>
                    <a:pt x="1274128" y="4634820"/>
                  </a:cubicBezTo>
                  <a:cubicBezTo>
                    <a:pt x="1257564" y="4604778"/>
                    <a:pt x="1240065" y="4572273"/>
                    <a:pt x="1221590" y="4537900"/>
                  </a:cubicBezTo>
                  <a:cubicBezTo>
                    <a:pt x="1216777" y="4529391"/>
                    <a:pt x="1212714" y="4520416"/>
                    <a:pt x="1208495" y="4511384"/>
                  </a:cubicBezTo>
                  <a:cubicBezTo>
                    <a:pt x="1204262" y="4502337"/>
                    <a:pt x="1199987" y="4493192"/>
                    <a:pt x="1195669" y="4483947"/>
                  </a:cubicBezTo>
                  <a:cubicBezTo>
                    <a:pt x="1187033" y="4465415"/>
                    <a:pt x="1178213" y="4446487"/>
                    <a:pt x="1169237" y="4427248"/>
                  </a:cubicBezTo>
                  <a:cubicBezTo>
                    <a:pt x="1164509" y="4417692"/>
                    <a:pt x="1160856" y="4407654"/>
                    <a:pt x="1156765" y="4397674"/>
                  </a:cubicBezTo>
                  <a:cubicBezTo>
                    <a:pt x="1152744" y="4387664"/>
                    <a:pt x="1148695" y="4377570"/>
                    <a:pt x="1144618" y="4367406"/>
                  </a:cubicBezTo>
                  <a:cubicBezTo>
                    <a:pt x="1136449" y="4347047"/>
                    <a:pt x="1128167" y="4326421"/>
                    <a:pt x="1119801" y="4305596"/>
                  </a:cubicBezTo>
                  <a:cubicBezTo>
                    <a:pt x="1112538" y="4284360"/>
                    <a:pt x="1105205" y="4262912"/>
                    <a:pt x="1097815" y="4241336"/>
                  </a:cubicBezTo>
                  <a:cubicBezTo>
                    <a:pt x="1094120" y="4230520"/>
                    <a:pt x="1090396" y="4219676"/>
                    <a:pt x="1086687" y="4208803"/>
                  </a:cubicBezTo>
                  <a:cubicBezTo>
                    <a:pt x="1082992" y="4197916"/>
                    <a:pt x="1078986" y="4187058"/>
                    <a:pt x="1076097" y="4175902"/>
                  </a:cubicBezTo>
                  <a:cubicBezTo>
                    <a:pt x="1069755" y="4153675"/>
                    <a:pt x="1063399" y="4131378"/>
                    <a:pt x="1057042" y="4109080"/>
                  </a:cubicBezTo>
                  <a:lnTo>
                    <a:pt x="1047415" y="4075570"/>
                  </a:lnTo>
                  <a:cubicBezTo>
                    <a:pt x="1045688" y="4070007"/>
                    <a:pt x="1044315" y="4064372"/>
                    <a:pt x="1043083" y="4058709"/>
                  </a:cubicBezTo>
                  <a:lnTo>
                    <a:pt x="1039176" y="4041763"/>
                  </a:lnTo>
                  <a:cubicBezTo>
                    <a:pt x="1033909" y="4019154"/>
                    <a:pt x="1028657" y="3996602"/>
                    <a:pt x="1023433" y="3974177"/>
                  </a:cubicBezTo>
                  <a:cubicBezTo>
                    <a:pt x="1020913" y="3962936"/>
                    <a:pt x="1017897" y="3951795"/>
                    <a:pt x="1015788" y="3940554"/>
                  </a:cubicBezTo>
                  <a:cubicBezTo>
                    <a:pt x="1013749" y="3929285"/>
                    <a:pt x="1011725" y="3918058"/>
                    <a:pt x="1009701" y="3906888"/>
                  </a:cubicBezTo>
                  <a:cubicBezTo>
                    <a:pt x="1001730" y="3862137"/>
                    <a:pt x="992429" y="3818236"/>
                    <a:pt x="987672" y="3775085"/>
                  </a:cubicBezTo>
                  <a:close/>
                  <a:moveTo>
                    <a:pt x="97316" y="3727647"/>
                  </a:moveTo>
                  <a:cubicBezTo>
                    <a:pt x="98615" y="3728592"/>
                    <a:pt x="99666" y="3732266"/>
                    <a:pt x="100586" y="3737696"/>
                  </a:cubicBezTo>
                  <a:cubicBezTo>
                    <a:pt x="102795" y="3748568"/>
                    <a:pt x="104663" y="3766491"/>
                    <a:pt x="106589" y="3783777"/>
                  </a:cubicBezTo>
                  <a:cubicBezTo>
                    <a:pt x="100855" y="3788392"/>
                    <a:pt x="95546" y="3779049"/>
                    <a:pt x="92559" y="3733972"/>
                  </a:cubicBezTo>
                  <a:cubicBezTo>
                    <a:pt x="94470" y="3728486"/>
                    <a:pt x="96017" y="3726702"/>
                    <a:pt x="97316" y="3727647"/>
                  </a:cubicBezTo>
                  <a:close/>
                  <a:moveTo>
                    <a:pt x="64896" y="3712439"/>
                  </a:moveTo>
                  <a:cubicBezTo>
                    <a:pt x="66014" y="3736081"/>
                    <a:pt x="68832" y="3759582"/>
                    <a:pt x="71394" y="3783168"/>
                  </a:cubicBezTo>
                  <a:cubicBezTo>
                    <a:pt x="66977" y="3778114"/>
                    <a:pt x="67430" y="3789312"/>
                    <a:pt x="64839" y="3803710"/>
                  </a:cubicBezTo>
                  <a:cubicBezTo>
                    <a:pt x="70913" y="3831458"/>
                    <a:pt x="77737" y="3863878"/>
                    <a:pt x="82437" y="3900446"/>
                  </a:cubicBezTo>
                  <a:cubicBezTo>
                    <a:pt x="83470" y="3909606"/>
                    <a:pt x="84858" y="3918978"/>
                    <a:pt x="86188" y="3928618"/>
                  </a:cubicBezTo>
                  <a:cubicBezTo>
                    <a:pt x="87448" y="3938259"/>
                    <a:pt x="88553" y="3948155"/>
                    <a:pt x="89430" y="3958306"/>
                  </a:cubicBezTo>
                  <a:cubicBezTo>
                    <a:pt x="91200" y="3978607"/>
                    <a:pt x="92149" y="3999942"/>
                    <a:pt x="91894" y="4022296"/>
                  </a:cubicBezTo>
                  <a:cubicBezTo>
                    <a:pt x="83371" y="3952516"/>
                    <a:pt x="83824" y="3961038"/>
                    <a:pt x="71281" y="3911970"/>
                  </a:cubicBezTo>
                  <a:cubicBezTo>
                    <a:pt x="73263" y="3839485"/>
                    <a:pt x="63509" y="3798146"/>
                    <a:pt x="54080" y="3758294"/>
                  </a:cubicBezTo>
                  <a:cubicBezTo>
                    <a:pt x="55255" y="3740385"/>
                    <a:pt x="58865" y="3724501"/>
                    <a:pt x="64896" y="3712439"/>
                  </a:cubicBezTo>
                  <a:close/>
                  <a:moveTo>
                    <a:pt x="82055" y="3707301"/>
                  </a:moveTo>
                  <a:cubicBezTo>
                    <a:pt x="84476" y="3715922"/>
                    <a:pt x="85481" y="3729046"/>
                    <a:pt x="86571" y="3744548"/>
                  </a:cubicBezTo>
                  <a:cubicBezTo>
                    <a:pt x="87718" y="3760050"/>
                    <a:pt x="88057" y="3777959"/>
                    <a:pt x="87449" y="3796193"/>
                  </a:cubicBezTo>
                  <a:cubicBezTo>
                    <a:pt x="79237" y="3796293"/>
                    <a:pt x="80979" y="3729159"/>
                    <a:pt x="82055" y="3707301"/>
                  </a:cubicBezTo>
                  <a:close/>
                  <a:moveTo>
                    <a:pt x="975157" y="3662295"/>
                  </a:moveTo>
                  <a:cubicBezTo>
                    <a:pt x="978286" y="3659860"/>
                    <a:pt x="979418" y="3671568"/>
                    <a:pt x="980140" y="3686107"/>
                  </a:cubicBezTo>
                  <a:cubicBezTo>
                    <a:pt x="981004" y="3700632"/>
                    <a:pt x="982731" y="3717919"/>
                    <a:pt x="984586" y="3726781"/>
                  </a:cubicBezTo>
                  <a:cubicBezTo>
                    <a:pt x="975143" y="3727305"/>
                    <a:pt x="977847" y="3695026"/>
                    <a:pt x="975157" y="3662295"/>
                  </a:cubicBezTo>
                  <a:close/>
                  <a:moveTo>
                    <a:pt x="60406" y="3661240"/>
                  </a:moveTo>
                  <a:cubicBezTo>
                    <a:pt x="63356" y="3662730"/>
                    <a:pt x="65674" y="3670895"/>
                    <a:pt x="66594" y="3693908"/>
                  </a:cubicBezTo>
                  <a:cubicBezTo>
                    <a:pt x="62772" y="3688797"/>
                    <a:pt x="59969" y="3672403"/>
                    <a:pt x="52650" y="3704059"/>
                  </a:cubicBezTo>
                  <a:cubicBezTo>
                    <a:pt x="51913" y="3692350"/>
                    <a:pt x="51163" y="3680331"/>
                    <a:pt x="50427" y="3668623"/>
                  </a:cubicBezTo>
                  <a:cubicBezTo>
                    <a:pt x="53875" y="3664935"/>
                    <a:pt x="57456" y="3659750"/>
                    <a:pt x="60406" y="3661240"/>
                  </a:cubicBezTo>
                  <a:close/>
                  <a:moveTo>
                    <a:pt x="886155" y="3642466"/>
                  </a:moveTo>
                  <a:lnTo>
                    <a:pt x="903734" y="3808283"/>
                  </a:lnTo>
                  <a:cubicBezTo>
                    <a:pt x="901157" y="3787402"/>
                    <a:pt x="898510" y="3765954"/>
                    <a:pt x="895806" y="3743996"/>
                  </a:cubicBezTo>
                  <a:cubicBezTo>
                    <a:pt x="894447" y="3732996"/>
                    <a:pt x="893074" y="3721883"/>
                    <a:pt x="891686" y="3710642"/>
                  </a:cubicBezTo>
                  <a:cubicBezTo>
                    <a:pt x="891078" y="3705021"/>
                    <a:pt x="890143" y="3699387"/>
                    <a:pt x="889761" y="3693681"/>
                  </a:cubicBezTo>
                  <a:cubicBezTo>
                    <a:pt x="889365" y="3687976"/>
                    <a:pt x="888968" y="3682257"/>
                    <a:pt x="888558" y="3676495"/>
                  </a:cubicBezTo>
                  <a:close/>
                  <a:moveTo>
                    <a:pt x="153255" y="3629324"/>
                  </a:moveTo>
                  <a:cubicBezTo>
                    <a:pt x="152042" y="3627495"/>
                    <a:pt x="150395" y="3629984"/>
                    <a:pt x="147914" y="3640804"/>
                  </a:cubicBezTo>
                  <a:cubicBezTo>
                    <a:pt x="150306" y="3672290"/>
                    <a:pt x="150773" y="3725520"/>
                    <a:pt x="158008" y="3708277"/>
                  </a:cubicBezTo>
                  <a:cubicBezTo>
                    <a:pt x="155530" y="3683828"/>
                    <a:pt x="164393" y="3676423"/>
                    <a:pt x="163317" y="3654098"/>
                  </a:cubicBezTo>
                  <a:cubicBezTo>
                    <a:pt x="156638" y="3679167"/>
                    <a:pt x="156896" y="3634811"/>
                    <a:pt x="153255" y="3629324"/>
                  </a:cubicBezTo>
                  <a:close/>
                  <a:moveTo>
                    <a:pt x="74919" y="3589697"/>
                  </a:moveTo>
                  <a:cubicBezTo>
                    <a:pt x="76505" y="3631446"/>
                    <a:pt x="82536" y="3679850"/>
                    <a:pt x="79577" y="3714053"/>
                  </a:cubicBezTo>
                  <a:cubicBezTo>
                    <a:pt x="69964" y="3713345"/>
                    <a:pt x="80950" y="3587503"/>
                    <a:pt x="67317" y="3609743"/>
                  </a:cubicBezTo>
                  <a:cubicBezTo>
                    <a:pt x="67402" y="3589202"/>
                    <a:pt x="70842" y="3605794"/>
                    <a:pt x="74919" y="3589697"/>
                  </a:cubicBezTo>
                  <a:close/>
                  <a:moveTo>
                    <a:pt x="97868" y="3583511"/>
                  </a:moveTo>
                  <a:cubicBezTo>
                    <a:pt x="102766" y="3619612"/>
                    <a:pt x="87080" y="3623208"/>
                    <a:pt x="90563" y="3657029"/>
                  </a:cubicBezTo>
                  <a:cubicBezTo>
                    <a:pt x="81474" y="3655670"/>
                    <a:pt x="90124" y="3593520"/>
                    <a:pt x="97868" y="3583511"/>
                  </a:cubicBezTo>
                  <a:close/>
                  <a:moveTo>
                    <a:pt x="6386467" y="3561978"/>
                  </a:moveTo>
                  <a:cubicBezTo>
                    <a:pt x="6385831" y="3598546"/>
                    <a:pt x="6388563" y="3615478"/>
                    <a:pt x="6390659" y="3635977"/>
                  </a:cubicBezTo>
                  <a:cubicBezTo>
                    <a:pt x="6381203" y="3647487"/>
                    <a:pt x="6388309" y="3562219"/>
                    <a:pt x="6378003" y="3578740"/>
                  </a:cubicBezTo>
                  <a:cubicBezTo>
                    <a:pt x="6378979" y="3561511"/>
                    <a:pt x="6381697" y="3575484"/>
                    <a:pt x="6386467" y="3561978"/>
                  </a:cubicBezTo>
                  <a:close/>
                  <a:moveTo>
                    <a:pt x="43717" y="3526061"/>
                  </a:moveTo>
                  <a:cubicBezTo>
                    <a:pt x="50343" y="3520766"/>
                    <a:pt x="54023" y="3531752"/>
                    <a:pt x="55156" y="3551685"/>
                  </a:cubicBezTo>
                  <a:cubicBezTo>
                    <a:pt x="55510" y="3561652"/>
                    <a:pt x="56175" y="3573884"/>
                    <a:pt x="56005" y="3587461"/>
                  </a:cubicBezTo>
                  <a:cubicBezTo>
                    <a:pt x="55878" y="3601037"/>
                    <a:pt x="55227" y="3615987"/>
                    <a:pt x="54038" y="3631404"/>
                  </a:cubicBezTo>
                  <a:cubicBezTo>
                    <a:pt x="51022" y="3589230"/>
                    <a:pt x="50994" y="3570033"/>
                    <a:pt x="43717" y="3526061"/>
                  </a:cubicBezTo>
                  <a:close/>
                  <a:moveTo>
                    <a:pt x="90205" y="3520892"/>
                  </a:moveTo>
                  <a:cubicBezTo>
                    <a:pt x="92024" y="3523378"/>
                    <a:pt x="93415" y="3528814"/>
                    <a:pt x="96140" y="3525056"/>
                  </a:cubicBezTo>
                  <a:cubicBezTo>
                    <a:pt x="94456" y="3532262"/>
                    <a:pt x="92941" y="3538717"/>
                    <a:pt x="90959" y="3547212"/>
                  </a:cubicBezTo>
                  <a:cubicBezTo>
                    <a:pt x="89939" y="3551459"/>
                    <a:pt x="88793" y="3556201"/>
                    <a:pt x="87448" y="3561822"/>
                  </a:cubicBezTo>
                  <a:cubicBezTo>
                    <a:pt x="86244" y="3567414"/>
                    <a:pt x="84843" y="3573855"/>
                    <a:pt x="83201" y="3581500"/>
                  </a:cubicBezTo>
                  <a:cubicBezTo>
                    <a:pt x="82833" y="3573629"/>
                    <a:pt x="82153" y="3565757"/>
                    <a:pt x="82040" y="3557914"/>
                  </a:cubicBezTo>
                  <a:cubicBezTo>
                    <a:pt x="81927" y="3550071"/>
                    <a:pt x="81813" y="3542228"/>
                    <a:pt x="81700" y="3534428"/>
                  </a:cubicBezTo>
                  <a:cubicBezTo>
                    <a:pt x="86139" y="3518869"/>
                    <a:pt x="88386" y="3518405"/>
                    <a:pt x="90205" y="3520892"/>
                  </a:cubicBezTo>
                  <a:close/>
                  <a:moveTo>
                    <a:pt x="935086" y="3501840"/>
                  </a:moveTo>
                  <a:cubicBezTo>
                    <a:pt x="935346" y="3500235"/>
                    <a:pt x="935428" y="3528704"/>
                    <a:pt x="935375" y="3551161"/>
                  </a:cubicBezTo>
                  <a:cubicBezTo>
                    <a:pt x="935361" y="3554899"/>
                    <a:pt x="935347" y="3558480"/>
                    <a:pt x="935347" y="3561722"/>
                  </a:cubicBezTo>
                  <a:cubicBezTo>
                    <a:pt x="935503" y="3564964"/>
                    <a:pt x="935630" y="3567881"/>
                    <a:pt x="935743" y="3570287"/>
                  </a:cubicBezTo>
                  <a:cubicBezTo>
                    <a:pt x="935970" y="3575115"/>
                    <a:pt x="936083" y="3577932"/>
                    <a:pt x="936012" y="3577423"/>
                  </a:cubicBezTo>
                  <a:cubicBezTo>
                    <a:pt x="935984" y="3576913"/>
                    <a:pt x="935743" y="3573076"/>
                    <a:pt x="935205" y="3564568"/>
                  </a:cubicBezTo>
                  <a:cubicBezTo>
                    <a:pt x="934894" y="3556060"/>
                    <a:pt x="935050" y="3542879"/>
                    <a:pt x="934951" y="3523682"/>
                  </a:cubicBezTo>
                  <a:cubicBezTo>
                    <a:pt x="934951" y="3520723"/>
                    <a:pt x="934696" y="3517934"/>
                    <a:pt x="934766" y="3514806"/>
                  </a:cubicBezTo>
                  <a:cubicBezTo>
                    <a:pt x="934894" y="3506251"/>
                    <a:pt x="935000" y="3502375"/>
                    <a:pt x="935086" y="3501840"/>
                  </a:cubicBezTo>
                  <a:close/>
                  <a:moveTo>
                    <a:pt x="74775" y="3486027"/>
                  </a:moveTo>
                  <a:cubicBezTo>
                    <a:pt x="77088" y="3485134"/>
                    <a:pt x="78649" y="3489331"/>
                    <a:pt x="78387" y="3505860"/>
                  </a:cubicBezTo>
                  <a:cubicBezTo>
                    <a:pt x="72739" y="3496204"/>
                    <a:pt x="73347" y="3524632"/>
                    <a:pt x="64259" y="3538916"/>
                  </a:cubicBezTo>
                  <a:cubicBezTo>
                    <a:pt x="63211" y="3521601"/>
                    <a:pt x="66651" y="3512174"/>
                    <a:pt x="66651" y="3496743"/>
                  </a:cubicBezTo>
                  <a:cubicBezTo>
                    <a:pt x="69398" y="3492906"/>
                    <a:pt x="72463" y="3486922"/>
                    <a:pt x="74775" y="3486027"/>
                  </a:cubicBezTo>
                  <a:close/>
                  <a:moveTo>
                    <a:pt x="144548" y="3463460"/>
                  </a:moveTo>
                  <a:cubicBezTo>
                    <a:pt x="143438" y="3462550"/>
                    <a:pt x="141816" y="3465036"/>
                    <a:pt x="139193" y="3474132"/>
                  </a:cubicBezTo>
                  <a:cubicBezTo>
                    <a:pt x="139334" y="3485571"/>
                    <a:pt x="139462" y="3497265"/>
                    <a:pt x="139603" y="3508746"/>
                  </a:cubicBezTo>
                  <a:cubicBezTo>
                    <a:pt x="141430" y="3511422"/>
                    <a:pt x="153378" y="3505179"/>
                    <a:pt x="153803" y="3476510"/>
                  </a:cubicBezTo>
                  <a:cubicBezTo>
                    <a:pt x="146583" y="3499476"/>
                    <a:pt x="147875" y="3466190"/>
                    <a:pt x="144548" y="3463460"/>
                  </a:cubicBezTo>
                  <a:close/>
                  <a:moveTo>
                    <a:pt x="962359" y="3448296"/>
                  </a:moveTo>
                  <a:cubicBezTo>
                    <a:pt x="969084" y="3454100"/>
                    <a:pt x="970457" y="3488035"/>
                    <a:pt x="970655" y="3527505"/>
                  </a:cubicBezTo>
                  <a:cubicBezTo>
                    <a:pt x="970655" y="3537373"/>
                    <a:pt x="970655" y="3547594"/>
                    <a:pt x="970655" y="3557801"/>
                  </a:cubicBezTo>
                  <a:cubicBezTo>
                    <a:pt x="970726" y="3568009"/>
                    <a:pt x="971589" y="3578216"/>
                    <a:pt x="972057" y="3588069"/>
                  </a:cubicBezTo>
                  <a:cubicBezTo>
                    <a:pt x="973203" y="3607762"/>
                    <a:pt x="974534" y="3626010"/>
                    <a:pt x="976445" y="3639941"/>
                  </a:cubicBezTo>
                  <a:cubicBezTo>
                    <a:pt x="972566" y="3628842"/>
                    <a:pt x="969310" y="3596663"/>
                    <a:pt x="966507" y="3559387"/>
                  </a:cubicBezTo>
                  <a:cubicBezTo>
                    <a:pt x="965459" y="3522111"/>
                    <a:pt x="964624" y="3479753"/>
                    <a:pt x="962359" y="3448296"/>
                  </a:cubicBezTo>
                  <a:close/>
                  <a:moveTo>
                    <a:pt x="822473" y="3433133"/>
                  </a:moveTo>
                  <a:cubicBezTo>
                    <a:pt x="827895" y="3468214"/>
                    <a:pt x="824143" y="3562204"/>
                    <a:pt x="833459" y="3547126"/>
                  </a:cubicBezTo>
                  <a:cubicBezTo>
                    <a:pt x="829084" y="3513333"/>
                    <a:pt x="831802" y="3440382"/>
                    <a:pt x="822473" y="3433133"/>
                  </a:cubicBezTo>
                  <a:close/>
                  <a:moveTo>
                    <a:pt x="966225" y="3305634"/>
                  </a:moveTo>
                  <a:cubicBezTo>
                    <a:pt x="973263" y="3303731"/>
                    <a:pt x="968766" y="3390289"/>
                    <a:pt x="967824" y="3429892"/>
                  </a:cubicBezTo>
                  <a:cubicBezTo>
                    <a:pt x="955847" y="3428858"/>
                    <a:pt x="968334" y="3317315"/>
                    <a:pt x="962459" y="3312260"/>
                  </a:cubicBezTo>
                  <a:cubicBezTo>
                    <a:pt x="963979" y="3307983"/>
                    <a:pt x="965220" y="3305907"/>
                    <a:pt x="966225" y="3305634"/>
                  </a:cubicBezTo>
                  <a:close/>
                  <a:moveTo>
                    <a:pt x="6540177" y="3279936"/>
                  </a:moveTo>
                  <a:lnTo>
                    <a:pt x="6551143" y="3388029"/>
                  </a:lnTo>
                  <a:cubicBezTo>
                    <a:pt x="6552771" y="3405642"/>
                    <a:pt x="6552603" y="3423507"/>
                    <a:pt x="6553183" y="3442209"/>
                  </a:cubicBezTo>
                  <a:cubicBezTo>
                    <a:pt x="6553651" y="3460910"/>
                    <a:pt x="6554231" y="3480433"/>
                    <a:pt x="6555165" y="3501456"/>
                  </a:cubicBezTo>
                  <a:cubicBezTo>
                    <a:pt x="6546373" y="3511819"/>
                    <a:pt x="6547121" y="3433024"/>
                    <a:pt x="6548153" y="3408370"/>
                  </a:cubicBezTo>
                  <a:lnTo>
                    <a:pt x="6548539" y="3402817"/>
                  </a:lnTo>
                  <a:lnTo>
                    <a:pt x="6548935" y="3407071"/>
                  </a:lnTo>
                  <a:cubicBezTo>
                    <a:pt x="6548903" y="3402510"/>
                    <a:pt x="6548793" y="3400780"/>
                    <a:pt x="6548649" y="3401218"/>
                  </a:cubicBezTo>
                  <a:lnTo>
                    <a:pt x="6548539" y="3402817"/>
                  </a:lnTo>
                  <a:lnTo>
                    <a:pt x="6546027" y="3375912"/>
                  </a:lnTo>
                  <a:cubicBezTo>
                    <a:pt x="6543351" y="3351838"/>
                    <a:pt x="6539865" y="3322035"/>
                    <a:pt x="6539547" y="3291771"/>
                  </a:cubicBezTo>
                  <a:close/>
                  <a:moveTo>
                    <a:pt x="6540229" y="3278925"/>
                  </a:moveTo>
                  <a:lnTo>
                    <a:pt x="6540177" y="3279936"/>
                  </a:lnTo>
                  <a:lnTo>
                    <a:pt x="6540171" y="3279883"/>
                  </a:lnTo>
                  <a:close/>
                  <a:moveTo>
                    <a:pt x="6541523" y="3254571"/>
                  </a:moveTo>
                  <a:lnTo>
                    <a:pt x="6541613" y="3256467"/>
                  </a:lnTo>
                  <a:lnTo>
                    <a:pt x="6540229" y="3278925"/>
                  </a:lnTo>
                  <a:close/>
                  <a:moveTo>
                    <a:pt x="59488" y="3249870"/>
                  </a:moveTo>
                  <a:cubicBezTo>
                    <a:pt x="58016" y="3273994"/>
                    <a:pt x="40121" y="3369300"/>
                    <a:pt x="55581" y="3345205"/>
                  </a:cubicBezTo>
                  <a:cubicBezTo>
                    <a:pt x="40248" y="3429057"/>
                    <a:pt x="51673" y="3295116"/>
                    <a:pt x="45713" y="3299632"/>
                  </a:cubicBezTo>
                  <a:cubicBezTo>
                    <a:pt x="47341" y="3277094"/>
                    <a:pt x="52339" y="3261296"/>
                    <a:pt x="59488" y="3249870"/>
                  </a:cubicBezTo>
                  <a:close/>
                  <a:moveTo>
                    <a:pt x="6541067" y="3244838"/>
                  </a:moveTo>
                  <a:lnTo>
                    <a:pt x="6541943" y="3246684"/>
                  </a:lnTo>
                  <a:lnTo>
                    <a:pt x="6541523" y="3254571"/>
                  </a:lnTo>
                  <a:close/>
                  <a:moveTo>
                    <a:pt x="76271" y="3239322"/>
                  </a:moveTo>
                  <a:cubicBezTo>
                    <a:pt x="78933" y="3242530"/>
                    <a:pt x="76016" y="3273217"/>
                    <a:pt x="82408" y="3257969"/>
                  </a:cubicBezTo>
                  <a:cubicBezTo>
                    <a:pt x="81431" y="3298671"/>
                    <a:pt x="71068" y="3320614"/>
                    <a:pt x="69596" y="3360170"/>
                  </a:cubicBezTo>
                  <a:cubicBezTo>
                    <a:pt x="57775" y="3371142"/>
                    <a:pt x="83725" y="3251541"/>
                    <a:pt x="66495" y="3290077"/>
                  </a:cubicBezTo>
                  <a:cubicBezTo>
                    <a:pt x="66396" y="3272692"/>
                    <a:pt x="70346" y="3263576"/>
                    <a:pt x="71196" y="3247988"/>
                  </a:cubicBezTo>
                  <a:cubicBezTo>
                    <a:pt x="73875" y="3240234"/>
                    <a:pt x="75383" y="3238251"/>
                    <a:pt x="76271" y="3239322"/>
                  </a:cubicBezTo>
                  <a:close/>
                  <a:moveTo>
                    <a:pt x="148420" y="3236506"/>
                  </a:moveTo>
                  <a:cubicBezTo>
                    <a:pt x="143745" y="3234774"/>
                    <a:pt x="138861" y="3241439"/>
                    <a:pt x="141076" y="3248425"/>
                  </a:cubicBezTo>
                  <a:cubicBezTo>
                    <a:pt x="148069" y="3232740"/>
                    <a:pt x="140778" y="3286692"/>
                    <a:pt x="141840" y="3300128"/>
                  </a:cubicBezTo>
                  <a:cubicBezTo>
                    <a:pt x="150419" y="3284102"/>
                    <a:pt x="148990" y="3268232"/>
                    <a:pt x="154511" y="3274956"/>
                  </a:cubicBezTo>
                  <a:cubicBezTo>
                    <a:pt x="157562" y="3248361"/>
                    <a:pt x="153096" y="3238236"/>
                    <a:pt x="148420" y="3236506"/>
                  </a:cubicBezTo>
                  <a:close/>
                  <a:moveTo>
                    <a:pt x="14508" y="3219803"/>
                  </a:moveTo>
                  <a:cubicBezTo>
                    <a:pt x="16663" y="3218494"/>
                    <a:pt x="18058" y="3220969"/>
                    <a:pt x="16210" y="3239522"/>
                  </a:cubicBezTo>
                  <a:cubicBezTo>
                    <a:pt x="13407" y="3247224"/>
                    <a:pt x="13393" y="3240867"/>
                    <a:pt x="13577" y="3233789"/>
                  </a:cubicBezTo>
                  <a:cubicBezTo>
                    <a:pt x="934" y="3303741"/>
                    <a:pt x="22128" y="3291294"/>
                    <a:pt x="0" y="3350119"/>
                  </a:cubicBezTo>
                  <a:cubicBezTo>
                    <a:pt x="9584" y="3295741"/>
                    <a:pt x="1614" y="3264341"/>
                    <a:pt x="8239" y="3222777"/>
                  </a:cubicBezTo>
                  <a:cubicBezTo>
                    <a:pt x="9436" y="3226201"/>
                    <a:pt x="12352" y="3221111"/>
                    <a:pt x="14508" y="3219803"/>
                  </a:cubicBezTo>
                  <a:close/>
                  <a:moveTo>
                    <a:pt x="6522007" y="3215241"/>
                  </a:moveTo>
                  <a:cubicBezTo>
                    <a:pt x="6529187" y="3248780"/>
                    <a:pt x="6530843" y="3305224"/>
                    <a:pt x="6533335" y="3367304"/>
                  </a:cubicBezTo>
                  <a:cubicBezTo>
                    <a:pt x="6533703" y="3382833"/>
                    <a:pt x="6534779" y="3398703"/>
                    <a:pt x="6534467" y="3414715"/>
                  </a:cubicBezTo>
                  <a:cubicBezTo>
                    <a:pt x="6534199" y="3430713"/>
                    <a:pt x="6533929" y="3446838"/>
                    <a:pt x="6533659" y="3462807"/>
                  </a:cubicBezTo>
                  <a:cubicBezTo>
                    <a:pt x="6533193" y="3494703"/>
                    <a:pt x="6532739" y="3526033"/>
                    <a:pt x="6532315" y="3554743"/>
                  </a:cubicBezTo>
                  <a:cubicBezTo>
                    <a:pt x="6529935" y="3553908"/>
                    <a:pt x="6527531" y="3553441"/>
                    <a:pt x="6524033" y="3561992"/>
                  </a:cubicBezTo>
                  <a:cubicBezTo>
                    <a:pt x="6525689" y="3523244"/>
                    <a:pt x="6526907" y="3483859"/>
                    <a:pt x="6521669" y="3435838"/>
                  </a:cubicBezTo>
                  <a:cubicBezTo>
                    <a:pt x="6525535" y="3423210"/>
                    <a:pt x="6526667" y="3435328"/>
                    <a:pt x="6529923" y="3428320"/>
                  </a:cubicBezTo>
                  <a:cubicBezTo>
                    <a:pt x="6528607" y="3417179"/>
                    <a:pt x="6529441" y="3408473"/>
                    <a:pt x="6530799" y="3401422"/>
                  </a:cubicBezTo>
                  <a:cubicBezTo>
                    <a:pt x="6528039" y="3389842"/>
                    <a:pt x="6526979" y="3397614"/>
                    <a:pt x="6525859" y="3406079"/>
                  </a:cubicBezTo>
                  <a:cubicBezTo>
                    <a:pt x="6524401" y="3414573"/>
                    <a:pt x="6522787" y="3423763"/>
                    <a:pt x="6520267" y="3415084"/>
                  </a:cubicBezTo>
                  <a:cubicBezTo>
                    <a:pt x="6525335" y="3381375"/>
                    <a:pt x="6534947" y="3312713"/>
                    <a:pt x="6524189" y="3268925"/>
                  </a:cubicBezTo>
                  <a:cubicBezTo>
                    <a:pt x="6515581" y="3284894"/>
                    <a:pt x="6521103" y="3318135"/>
                    <a:pt x="6524839" y="3349493"/>
                  </a:cubicBezTo>
                  <a:cubicBezTo>
                    <a:pt x="6516869" y="3356175"/>
                    <a:pt x="6514747" y="3330212"/>
                    <a:pt x="6514123" y="3283069"/>
                  </a:cubicBezTo>
                  <a:cubicBezTo>
                    <a:pt x="6517831" y="3272804"/>
                    <a:pt x="6521485" y="3262653"/>
                    <a:pt x="6525179" y="3252419"/>
                  </a:cubicBezTo>
                  <a:cubicBezTo>
                    <a:pt x="6522831" y="3247294"/>
                    <a:pt x="6520395" y="3242070"/>
                    <a:pt x="6518115" y="3227545"/>
                  </a:cubicBezTo>
                  <a:cubicBezTo>
                    <a:pt x="6520903" y="3228379"/>
                    <a:pt x="6523665" y="3229101"/>
                    <a:pt x="6522007" y="3215241"/>
                  </a:cubicBezTo>
                  <a:close/>
                  <a:moveTo>
                    <a:pt x="1048930" y="3207242"/>
                  </a:moveTo>
                  <a:cubicBezTo>
                    <a:pt x="1051138" y="3211121"/>
                    <a:pt x="1050756" y="3228988"/>
                    <a:pt x="1049666" y="3250719"/>
                  </a:cubicBezTo>
                  <a:cubicBezTo>
                    <a:pt x="1049043" y="3261577"/>
                    <a:pt x="1048378" y="3273427"/>
                    <a:pt x="1047712" y="3284993"/>
                  </a:cubicBezTo>
                  <a:cubicBezTo>
                    <a:pt x="1047189" y="3296574"/>
                    <a:pt x="1046070" y="3307787"/>
                    <a:pt x="1046594" y="3317612"/>
                  </a:cubicBezTo>
                  <a:cubicBezTo>
                    <a:pt x="1044980" y="3321859"/>
                    <a:pt x="1044216" y="3320442"/>
                    <a:pt x="1043876" y="3316521"/>
                  </a:cubicBezTo>
                  <a:cubicBezTo>
                    <a:pt x="1043706" y="3314567"/>
                    <a:pt x="1043649" y="3311992"/>
                    <a:pt x="1043635" y="3309187"/>
                  </a:cubicBezTo>
                  <a:cubicBezTo>
                    <a:pt x="1043819" y="3306413"/>
                    <a:pt x="1044003" y="3303412"/>
                    <a:pt x="1044187" y="3300595"/>
                  </a:cubicBezTo>
                  <a:cubicBezTo>
                    <a:pt x="1045023" y="3289353"/>
                    <a:pt x="1045745" y="3280987"/>
                    <a:pt x="1041596" y="3301091"/>
                  </a:cubicBezTo>
                  <a:cubicBezTo>
                    <a:pt x="1033683" y="3291138"/>
                    <a:pt x="1050445" y="3238827"/>
                    <a:pt x="1048930" y="3207242"/>
                  </a:cubicBezTo>
                  <a:close/>
                  <a:moveTo>
                    <a:pt x="974181" y="3193440"/>
                  </a:moveTo>
                  <a:cubicBezTo>
                    <a:pt x="981217" y="3187027"/>
                    <a:pt x="972128" y="3234891"/>
                    <a:pt x="972609" y="3250379"/>
                  </a:cubicBezTo>
                  <a:cubicBezTo>
                    <a:pt x="964936" y="3250705"/>
                    <a:pt x="969452" y="3220069"/>
                    <a:pt x="974181" y="3193440"/>
                  </a:cubicBezTo>
                  <a:close/>
                  <a:moveTo>
                    <a:pt x="6507779" y="3165650"/>
                  </a:moveTo>
                  <a:cubicBezTo>
                    <a:pt x="6509621" y="3173237"/>
                    <a:pt x="6508659" y="3177783"/>
                    <a:pt x="6507595" y="3182071"/>
                  </a:cubicBezTo>
                  <a:cubicBezTo>
                    <a:pt x="6506237" y="3192816"/>
                    <a:pt x="6510003" y="3205262"/>
                    <a:pt x="6513005" y="3220168"/>
                  </a:cubicBezTo>
                  <a:cubicBezTo>
                    <a:pt x="6515935" y="3235061"/>
                    <a:pt x="6518625" y="3252391"/>
                    <a:pt x="6512935" y="3272734"/>
                  </a:cubicBezTo>
                  <a:cubicBezTo>
                    <a:pt x="6510795" y="3247308"/>
                    <a:pt x="6508885" y="3237879"/>
                    <a:pt x="6507963" y="3228365"/>
                  </a:cubicBezTo>
                  <a:cubicBezTo>
                    <a:pt x="6506831" y="3218866"/>
                    <a:pt x="6505715" y="3209366"/>
                    <a:pt x="6502061" y="3184097"/>
                  </a:cubicBezTo>
                  <a:cubicBezTo>
                    <a:pt x="6503943" y="3178008"/>
                    <a:pt x="6505883" y="3171779"/>
                    <a:pt x="6507779" y="3165650"/>
                  </a:cubicBezTo>
                  <a:close/>
                  <a:moveTo>
                    <a:pt x="835965" y="3141369"/>
                  </a:moveTo>
                  <a:cubicBezTo>
                    <a:pt x="833077" y="3143479"/>
                    <a:pt x="830854" y="3147202"/>
                    <a:pt x="829509" y="3152001"/>
                  </a:cubicBezTo>
                  <a:cubicBezTo>
                    <a:pt x="828207" y="3156814"/>
                    <a:pt x="827499" y="3162661"/>
                    <a:pt x="827031" y="3168933"/>
                  </a:cubicBezTo>
                  <a:cubicBezTo>
                    <a:pt x="826083" y="3181476"/>
                    <a:pt x="826111" y="3195675"/>
                    <a:pt x="824328" y="3206747"/>
                  </a:cubicBezTo>
                  <a:cubicBezTo>
                    <a:pt x="830274" y="3194742"/>
                    <a:pt x="831675" y="3208121"/>
                    <a:pt x="834280" y="3192222"/>
                  </a:cubicBezTo>
                  <a:cubicBezTo>
                    <a:pt x="829566" y="3193468"/>
                    <a:pt x="829212" y="3185568"/>
                    <a:pt x="830358" y="3174935"/>
                  </a:cubicBezTo>
                  <a:cubicBezTo>
                    <a:pt x="831618" y="3164318"/>
                    <a:pt x="833869" y="3150910"/>
                    <a:pt x="835965" y="3141369"/>
                  </a:cubicBezTo>
                  <a:close/>
                  <a:moveTo>
                    <a:pt x="6865585" y="3120686"/>
                  </a:moveTo>
                  <a:lnTo>
                    <a:pt x="6865725" y="3121631"/>
                  </a:lnTo>
                  <a:cubicBezTo>
                    <a:pt x="6868793" y="3144666"/>
                    <a:pt x="6868885" y="3151026"/>
                    <a:pt x="6867481" y="3139683"/>
                  </a:cubicBezTo>
                  <a:close/>
                  <a:moveTo>
                    <a:pt x="160443" y="3113720"/>
                  </a:moveTo>
                  <a:cubicBezTo>
                    <a:pt x="158418" y="3129081"/>
                    <a:pt x="155912" y="3127609"/>
                    <a:pt x="153463" y="3126052"/>
                  </a:cubicBezTo>
                  <a:cubicBezTo>
                    <a:pt x="144318" y="3176875"/>
                    <a:pt x="164619" y="3112206"/>
                    <a:pt x="160754" y="3142403"/>
                  </a:cubicBezTo>
                  <a:cubicBezTo>
                    <a:pt x="150108" y="3166611"/>
                    <a:pt x="164449" y="3151039"/>
                    <a:pt x="161122" y="3170859"/>
                  </a:cubicBezTo>
                  <a:cubicBezTo>
                    <a:pt x="157654" y="3177045"/>
                    <a:pt x="156181" y="3187592"/>
                    <a:pt x="153180" y="3194898"/>
                  </a:cubicBezTo>
                  <a:cubicBezTo>
                    <a:pt x="158277" y="3165592"/>
                    <a:pt x="148763" y="3158825"/>
                    <a:pt x="144771" y="3190409"/>
                  </a:cubicBezTo>
                  <a:cubicBezTo>
                    <a:pt x="152628" y="3179310"/>
                    <a:pt x="149457" y="3212211"/>
                    <a:pt x="154638" y="3211687"/>
                  </a:cubicBezTo>
                  <a:cubicBezTo>
                    <a:pt x="159154" y="3169599"/>
                    <a:pt x="163897" y="3196016"/>
                    <a:pt x="167026" y="3170208"/>
                  </a:cubicBezTo>
                  <a:cubicBezTo>
                    <a:pt x="159112" y="3173761"/>
                    <a:pt x="168314" y="3110209"/>
                    <a:pt x="160443" y="3113720"/>
                  </a:cubicBezTo>
                  <a:close/>
                  <a:moveTo>
                    <a:pt x="6701469" y="3074391"/>
                  </a:moveTo>
                  <a:lnTo>
                    <a:pt x="6703053" y="3079030"/>
                  </a:lnTo>
                  <a:cubicBezTo>
                    <a:pt x="6705117" y="3087257"/>
                    <a:pt x="6706901" y="3096519"/>
                    <a:pt x="6708671" y="3106586"/>
                  </a:cubicBezTo>
                  <a:cubicBezTo>
                    <a:pt x="6712111" y="3126745"/>
                    <a:pt x="6714999" y="3150203"/>
                    <a:pt x="6717731" y="3175388"/>
                  </a:cubicBezTo>
                  <a:cubicBezTo>
                    <a:pt x="6719033" y="3187988"/>
                    <a:pt x="6720393" y="3201014"/>
                    <a:pt x="6721767" y="3214278"/>
                  </a:cubicBezTo>
                  <a:cubicBezTo>
                    <a:pt x="6722389" y="3220918"/>
                    <a:pt x="6723223" y="3227601"/>
                    <a:pt x="6723677" y="3234340"/>
                  </a:cubicBezTo>
                  <a:cubicBezTo>
                    <a:pt x="6724087" y="3241092"/>
                    <a:pt x="6724483" y="3247874"/>
                    <a:pt x="6724895" y="3254683"/>
                  </a:cubicBezTo>
                  <a:cubicBezTo>
                    <a:pt x="6726579" y="3281908"/>
                    <a:pt x="6728519" y="3309316"/>
                    <a:pt x="6731207" y="3335463"/>
                  </a:cubicBezTo>
                  <a:cubicBezTo>
                    <a:pt x="6720393" y="3311099"/>
                    <a:pt x="6717775" y="3274136"/>
                    <a:pt x="6715395" y="3231252"/>
                  </a:cubicBezTo>
                  <a:cubicBezTo>
                    <a:pt x="6711303" y="3188541"/>
                    <a:pt x="6707339" y="3139826"/>
                    <a:pt x="6696339" y="3092852"/>
                  </a:cubicBezTo>
                  <a:close/>
                  <a:moveTo>
                    <a:pt x="6700667" y="3072046"/>
                  </a:moveTo>
                  <a:lnTo>
                    <a:pt x="6701861" y="3072976"/>
                  </a:lnTo>
                  <a:lnTo>
                    <a:pt x="6701469" y="3074391"/>
                  </a:lnTo>
                  <a:close/>
                  <a:moveTo>
                    <a:pt x="6571495" y="3065325"/>
                  </a:moveTo>
                  <a:cubicBezTo>
                    <a:pt x="6575473" y="3063477"/>
                    <a:pt x="6578165" y="3097231"/>
                    <a:pt x="6582063" y="3098303"/>
                  </a:cubicBezTo>
                  <a:cubicBezTo>
                    <a:pt x="6584783" y="3118435"/>
                    <a:pt x="6582899" y="3133370"/>
                    <a:pt x="6578099" y="3144923"/>
                  </a:cubicBezTo>
                  <a:cubicBezTo>
                    <a:pt x="6587499" y="3157295"/>
                    <a:pt x="6591605" y="3187577"/>
                    <a:pt x="6594903" y="3226242"/>
                  </a:cubicBezTo>
                  <a:cubicBezTo>
                    <a:pt x="6596985" y="3245537"/>
                    <a:pt x="6596857" y="3267099"/>
                    <a:pt x="6597863" y="3289566"/>
                  </a:cubicBezTo>
                  <a:cubicBezTo>
                    <a:pt x="6598711" y="3312034"/>
                    <a:pt x="6599887" y="3335463"/>
                    <a:pt x="6602039" y="3358780"/>
                  </a:cubicBezTo>
                  <a:cubicBezTo>
                    <a:pt x="6595895" y="3345487"/>
                    <a:pt x="6592711" y="3297679"/>
                    <a:pt x="6588787" y="3242338"/>
                  </a:cubicBezTo>
                  <a:cubicBezTo>
                    <a:pt x="6582531" y="3187196"/>
                    <a:pt x="6576343" y="3124338"/>
                    <a:pt x="6566999" y="3081570"/>
                  </a:cubicBezTo>
                  <a:cubicBezTo>
                    <a:pt x="6568703" y="3070512"/>
                    <a:pt x="6570171" y="3065941"/>
                    <a:pt x="6571495" y="3065325"/>
                  </a:cubicBezTo>
                  <a:close/>
                  <a:moveTo>
                    <a:pt x="191872" y="3058903"/>
                  </a:moveTo>
                  <a:cubicBezTo>
                    <a:pt x="188361" y="3064977"/>
                    <a:pt x="184878" y="3071023"/>
                    <a:pt x="181381" y="3077081"/>
                  </a:cubicBezTo>
                  <a:cubicBezTo>
                    <a:pt x="173396" y="3139953"/>
                    <a:pt x="188686" y="3112914"/>
                    <a:pt x="172972" y="3169272"/>
                  </a:cubicBezTo>
                  <a:cubicBezTo>
                    <a:pt x="182953" y="3140519"/>
                    <a:pt x="194377" y="3115490"/>
                    <a:pt x="201484" y="3080635"/>
                  </a:cubicBezTo>
                  <a:cubicBezTo>
                    <a:pt x="181395" y="3135509"/>
                    <a:pt x="191843" y="3091550"/>
                    <a:pt x="191872" y="3058903"/>
                  </a:cubicBezTo>
                  <a:close/>
                  <a:moveTo>
                    <a:pt x="6695759" y="3057687"/>
                  </a:moveTo>
                  <a:lnTo>
                    <a:pt x="6700667" y="3072046"/>
                  </a:lnTo>
                  <a:lnTo>
                    <a:pt x="6697121" y="3069286"/>
                  </a:lnTo>
                  <a:cubicBezTo>
                    <a:pt x="6695733" y="3068410"/>
                    <a:pt x="6694909" y="3066216"/>
                    <a:pt x="6695759" y="3057687"/>
                  </a:cubicBezTo>
                  <a:close/>
                  <a:moveTo>
                    <a:pt x="50016" y="3044749"/>
                  </a:moveTo>
                  <a:cubicBezTo>
                    <a:pt x="61455" y="3029459"/>
                    <a:pt x="49861" y="3092669"/>
                    <a:pt x="45628" y="3122315"/>
                  </a:cubicBezTo>
                  <a:cubicBezTo>
                    <a:pt x="38705" y="3132041"/>
                    <a:pt x="49733" y="3070684"/>
                    <a:pt x="39540" y="3093363"/>
                  </a:cubicBezTo>
                  <a:cubicBezTo>
                    <a:pt x="42980" y="3076997"/>
                    <a:pt x="48799" y="3066337"/>
                    <a:pt x="50016" y="3044749"/>
                  </a:cubicBezTo>
                  <a:close/>
                  <a:moveTo>
                    <a:pt x="999932" y="2987723"/>
                  </a:moveTo>
                  <a:cubicBezTo>
                    <a:pt x="1012730" y="2979922"/>
                    <a:pt x="991055" y="3051797"/>
                    <a:pt x="990319" y="3083850"/>
                  </a:cubicBezTo>
                  <a:cubicBezTo>
                    <a:pt x="986695" y="3088662"/>
                    <a:pt x="988252" y="3069012"/>
                    <a:pt x="990758" y="3045866"/>
                  </a:cubicBezTo>
                  <a:cubicBezTo>
                    <a:pt x="994396" y="3022930"/>
                    <a:pt x="999295" y="2996612"/>
                    <a:pt x="999932" y="2987723"/>
                  </a:cubicBezTo>
                  <a:close/>
                  <a:moveTo>
                    <a:pt x="6738387" y="2979086"/>
                  </a:moveTo>
                  <a:cubicBezTo>
                    <a:pt x="6742987" y="3002459"/>
                    <a:pt x="6748663" y="3027079"/>
                    <a:pt x="6752727" y="3049971"/>
                  </a:cubicBezTo>
                  <a:cubicBezTo>
                    <a:pt x="6754963" y="3061383"/>
                    <a:pt x="6755899" y="3072481"/>
                    <a:pt x="6756407" y="3082717"/>
                  </a:cubicBezTo>
                  <a:cubicBezTo>
                    <a:pt x="6756875" y="3092953"/>
                    <a:pt x="6756649" y="3102367"/>
                    <a:pt x="6755417" y="3110536"/>
                  </a:cubicBezTo>
                  <a:cubicBezTo>
                    <a:pt x="6752317" y="3066748"/>
                    <a:pt x="6734833" y="3011874"/>
                    <a:pt x="6738387" y="2979086"/>
                  </a:cubicBezTo>
                  <a:close/>
                  <a:moveTo>
                    <a:pt x="976899" y="2951507"/>
                  </a:moveTo>
                  <a:cubicBezTo>
                    <a:pt x="981571" y="2957170"/>
                    <a:pt x="977621" y="2983970"/>
                    <a:pt x="971590" y="3015739"/>
                  </a:cubicBezTo>
                  <a:cubicBezTo>
                    <a:pt x="970033" y="3023667"/>
                    <a:pt x="968419" y="3031920"/>
                    <a:pt x="966776" y="3040244"/>
                  </a:cubicBezTo>
                  <a:cubicBezTo>
                    <a:pt x="965545" y="3048640"/>
                    <a:pt x="964313" y="3057119"/>
                    <a:pt x="963110" y="3065387"/>
                  </a:cubicBezTo>
                  <a:cubicBezTo>
                    <a:pt x="960731" y="3081923"/>
                    <a:pt x="958622" y="3097679"/>
                    <a:pt x="957489" y="3110578"/>
                  </a:cubicBezTo>
                  <a:cubicBezTo>
                    <a:pt x="954984" y="3104404"/>
                    <a:pt x="957843" y="3078937"/>
                    <a:pt x="961751" y="3047747"/>
                  </a:cubicBezTo>
                  <a:cubicBezTo>
                    <a:pt x="962543" y="3039919"/>
                    <a:pt x="964171" y="3031877"/>
                    <a:pt x="965630" y="3023667"/>
                  </a:cubicBezTo>
                  <a:cubicBezTo>
                    <a:pt x="967074" y="3015442"/>
                    <a:pt x="968532" y="3007088"/>
                    <a:pt x="969976" y="2998807"/>
                  </a:cubicBezTo>
                  <a:cubicBezTo>
                    <a:pt x="972779" y="2982228"/>
                    <a:pt x="975299" y="2965905"/>
                    <a:pt x="976899" y="2951507"/>
                  </a:cubicBezTo>
                  <a:close/>
                  <a:moveTo>
                    <a:pt x="163260" y="2947006"/>
                  </a:moveTo>
                  <a:cubicBezTo>
                    <a:pt x="161615" y="2944090"/>
                    <a:pt x="158404" y="2947027"/>
                    <a:pt x="152486" y="2959676"/>
                  </a:cubicBezTo>
                  <a:cubicBezTo>
                    <a:pt x="155318" y="2971115"/>
                    <a:pt x="153251" y="2988940"/>
                    <a:pt x="149584" y="3011662"/>
                  </a:cubicBezTo>
                  <a:cubicBezTo>
                    <a:pt x="147815" y="3023044"/>
                    <a:pt x="145351" y="3035602"/>
                    <a:pt x="143440" y="3049278"/>
                  </a:cubicBezTo>
                  <a:cubicBezTo>
                    <a:pt x="141755" y="3062982"/>
                    <a:pt x="140127" y="3077719"/>
                    <a:pt x="138952" y="3093278"/>
                  </a:cubicBezTo>
                  <a:cubicBezTo>
                    <a:pt x="144020" y="3082703"/>
                    <a:pt x="148565" y="3061778"/>
                    <a:pt x="153053" y="3045709"/>
                  </a:cubicBezTo>
                  <a:cubicBezTo>
                    <a:pt x="158121" y="3029711"/>
                    <a:pt x="162779" y="3018528"/>
                    <a:pt x="166559" y="3027149"/>
                  </a:cubicBezTo>
                  <a:cubicBezTo>
                    <a:pt x="159031" y="3017190"/>
                    <a:pt x="168194" y="2955754"/>
                    <a:pt x="163260" y="2947006"/>
                  </a:cubicBezTo>
                  <a:close/>
                  <a:moveTo>
                    <a:pt x="6550847" y="2927894"/>
                  </a:moveTo>
                  <a:cubicBezTo>
                    <a:pt x="6563007" y="2971980"/>
                    <a:pt x="6562725" y="3004597"/>
                    <a:pt x="6574999" y="3049759"/>
                  </a:cubicBezTo>
                  <a:cubicBezTo>
                    <a:pt x="6574035" y="3079559"/>
                    <a:pt x="6561011" y="3028254"/>
                    <a:pt x="6566363" y="3064723"/>
                  </a:cubicBezTo>
                  <a:cubicBezTo>
                    <a:pt x="6558663" y="3073331"/>
                    <a:pt x="6561393" y="3028736"/>
                    <a:pt x="6566561" y="3024730"/>
                  </a:cubicBezTo>
                  <a:cubicBezTo>
                    <a:pt x="6561903" y="3017169"/>
                    <a:pt x="6556509" y="2991701"/>
                    <a:pt x="6552645" y="3001964"/>
                  </a:cubicBezTo>
                  <a:cubicBezTo>
                    <a:pt x="6550491" y="2986265"/>
                    <a:pt x="6549927" y="2972376"/>
                    <a:pt x="6552715" y="2961730"/>
                  </a:cubicBezTo>
                  <a:cubicBezTo>
                    <a:pt x="6547619" y="2944232"/>
                    <a:pt x="6545411" y="2990328"/>
                    <a:pt x="6538799" y="2939235"/>
                  </a:cubicBezTo>
                  <a:cubicBezTo>
                    <a:pt x="6539819" y="2925488"/>
                    <a:pt x="6542607" y="2932453"/>
                    <a:pt x="6545183" y="2938003"/>
                  </a:cubicBezTo>
                  <a:cubicBezTo>
                    <a:pt x="6547449" y="2943594"/>
                    <a:pt x="6550251" y="2947629"/>
                    <a:pt x="6550847" y="2927894"/>
                  </a:cubicBezTo>
                  <a:close/>
                  <a:moveTo>
                    <a:pt x="61668" y="2895943"/>
                  </a:moveTo>
                  <a:cubicBezTo>
                    <a:pt x="52197" y="2934989"/>
                    <a:pt x="48318" y="2946414"/>
                    <a:pt x="38960" y="2951198"/>
                  </a:cubicBezTo>
                  <a:cubicBezTo>
                    <a:pt x="40687" y="2939152"/>
                    <a:pt x="42428" y="2927117"/>
                    <a:pt x="44156" y="2915028"/>
                  </a:cubicBezTo>
                  <a:cubicBezTo>
                    <a:pt x="47199" y="2917902"/>
                    <a:pt x="52183" y="2914080"/>
                    <a:pt x="61668" y="2895943"/>
                  </a:cubicBezTo>
                  <a:close/>
                  <a:moveTo>
                    <a:pt x="6569123" y="2883965"/>
                  </a:moveTo>
                  <a:cubicBezTo>
                    <a:pt x="6573143" y="2884970"/>
                    <a:pt x="6579683" y="2907224"/>
                    <a:pt x="6584527" y="2935101"/>
                  </a:cubicBezTo>
                  <a:cubicBezTo>
                    <a:pt x="6588715" y="2963102"/>
                    <a:pt x="6591915" y="2996556"/>
                    <a:pt x="6592215" y="3019391"/>
                  </a:cubicBezTo>
                  <a:cubicBezTo>
                    <a:pt x="6589199" y="3035149"/>
                    <a:pt x="6583307" y="2984862"/>
                    <a:pt x="6579075" y="2973070"/>
                  </a:cubicBezTo>
                  <a:cubicBezTo>
                    <a:pt x="6583889" y="2977245"/>
                    <a:pt x="6582403" y="2966940"/>
                    <a:pt x="6583719" y="2953576"/>
                  </a:cubicBezTo>
                  <a:cubicBezTo>
                    <a:pt x="6561705" y="2917021"/>
                    <a:pt x="6583677" y="2950404"/>
                    <a:pt x="6569123" y="2883965"/>
                  </a:cubicBezTo>
                  <a:close/>
                  <a:moveTo>
                    <a:pt x="1026604" y="2883781"/>
                  </a:moveTo>
                  <a:cubicBezTo>
                    <a:pt x="1023603" y="2896776"/>
                    <a:pt x="1020417" y="2909674"/>
                    <a:pt x="1017586" y="2922627"/>
                  </a:cubicBezTo>
                  <a:lnTo>
                    <a:pt x="1010507" y="2961828"/>
                  </a:lnTo>
                  <a:cubicBezTo>
                    <a:pt x="1003868" y="2972446"/>
                    <a:pt x="1004788" y="2954297"/>
                    <a:pt x="1008695" y="2932665"/>
                  </a:cubicBezTo>
                  <a:cubicBezTo>
                    <a:pt x="1009729" y="2927286"/>
                    <a:pt x="1010691" y="2921609"/>
                    <a:pt x="1012249" y="2916257"/>
                  </a:cubicBezTo>
                  <a:cubicBezTo>
                    <a:pt x="1013806" y="2910905"/>
                    <a:pt x="1015462" y="2905739"/>
                    <a:pt x="1017147" y="2901151"/>
                  </a:cubicBezTo>
                  <a:cubicBezTo>
                    <a:pt x="1020502" y="2891991"/>
                    <a:pt x="1023900" y="2885140"/>
                    <a:pt x="1026604" y="2883781"/>
                  </a:cubicBezTo>
                  <a:close/>
                  <a:moveTo>
                    <a:pt x="260024" y="2857291"/>
                  </a:moveTo>
                  <a:cubicBezTo>
                    <a:pt x="253851" y="2865405"/>
                    <a:pt x="249590" y="2879618"/>
                    <a:pt x="245909" y="2894638"/>
                  </a:cubicBezTo>
                  <a:cubicBezTo>
                    <a:pt x="242681" y="2909759"/>
                    <a:pt x="239779" y="2925643"/>
                    <a:pt x="235136" y="2936997"/>
                  </a:cubicBezTo>
                  <a:cubicBezTo>
                    <a:pt x="240445" y="2928305"/>
                    <a:pt x="242639" y="2929578"/>
                    <a:pt x="244876" y="2930682"/>
                  </a:cubicBezTo>
                  <a:cubicBezTo>
                    <a:pt x="247990" y="2920674"/>
                    <a:pt x="250496" y="2909023"/>
                    <a:pt x="252676" y="2896494"/>
                  </a:cubicBezTo>
                  <a:cubicBezTo>
                    <a:pt x="255168" y="2884021"/>
                    <a:pt x="257716" y="2870742"/>
                    <a:pt x="260024" y="2857291"/>
                  </a:cubicBezTo>
                  <a:close/>
                  <a:moveTo>
                    <a:pt x="309871" y="2844791"/>
                  </a:moveTo>
                  <a:cubicBezTo>
                    <a:pt x="304251" y="2868405"/>
                    <a:pt x="292359" y="2875314"/>
                    <a:pt x="289542" y="2906220"/>
                  </a:cubicBezTo>
                  <a:cubicBezTo>
                    <a:pt x="298871" y="2903063"/>
                    <a:pt x="318281" y="2842611"/>
                    <a:pt x="309871" y="2844791"/>
                  </a:cubicBezTo>
                  <a:close/>
                  <a:moveTo>
                    <a:pt x="6476211" y="2841777"/>
                  </a:moveTo>
                  <a:cubicBezTo>
                    <a:pt x="6481547" y="2852521"/>
                    <a:pt x="6488895" y="2878939"/>
                    <a:pt x="6494375" y="2906672"/>
                  </a:cubicBezTo>
                  <a:cubicBezTo>
                    <a:pt x="6497079" y="2920547"/>
                    <a:pt x="6499471" y="2934719"/>
                    <a:pt x="6500659" y="2947445"/>
                  </a:cubicBezTo>
                  <a:cubicBezTo>
                    <a:pt x="6501439" y="2960257"/>
                    <a:pt x="6501367" y="2971570"/>
                    <a:pt x="6500037" y="2979583"/>
                  </a:cubicBezTo>
                  <a:cubicBezTo>
                    <a:pt x="6503931" y="2989209"/>
                    <a:pt x="6509225" y="3010090"/>
                    <a:pt x="6514887" y="3036678"/>
                  </a:cubicBezTo>
                  <a:cubicBezTo>
                    <a:pt x="6520367" y="3063293"/>
                    <a:pt x="6527289" y="3095458"/>
                    <a:pt x="6530603" y="3128147"/>
                  </a:cubicBezTo>
                  <a:cubicBezTo>
                    <a:pt x="6534461" y="3160765"/>
                    <a:pt x="6537951" y="3193436"/>
                    <a:pt x="6539927" y="3220584"/>
                  </a:cubicBezTo>
                  <a:lnTo>
                    <a:pt x="6541067" y="3244838"/>
                  </a:lnTo>
                  <a:lnTo>
                    <a:pt x="6538635" y="3239711"/>
                  </a:lnTo>
                  <a:cubicBezTo>
                    <a:pt x="6536843" y="3228190"/>
                    <a:pt x="6538441" y="3208329"/>
                    <a:pt x="6532951" y="3227856"/>
                  </a:cubicBezTo>
                  <a:cubicBezTo>
                    <a:pt x="6529527" y="3173067"/>
                    <a:pt x="6525463" y="3131871"/>
                    <a:pt x="6520847" y="3098064"/>
                  </a:cubicBezTo>
                  <a:cubicBezTo>
                    <a:pt x="6514759" y="3064455"/>
                    <a:pt x="6508347" y="3038151"/>
                    <a:pt x="6501383" y="3012767"/>
                  </a:cubicBezTo>
                  <a:cubicBezTo>
                    <a:pt x="6501211" y="2982824"/>
                    <a:pt x="6497631" y="2960046"/>
                    <a:pt x="6493185" y="2938796"/>
                  </a:cubicBezTo>
                  <a:cubicBezTo>
                    <a:pt x="6488483" y="2917559"/>
                    <a:pt x="6484251" y="2897585"/>
                    <a:pt x="6484549" y="2872341"/>
                  </a:cubicBezTo>
                  <a:cubicBezTo>
                    <a:pt x="6473139" y="2834061"/>
                    <a:pt x="6482651" y="2899637"/>
                    <a:pt x="6473889" y="2877452"/>
                  </a:cubicBezTo>
                  <a:cubicBezTo>
                    <a:pt x="6467135" y="2879321"/>
                    <a:pt x="6478065" y="2868745"/>
                    <a:pt x="6476211" y="2841777"/>
                  </a:cubicBezTo>
                  <a:close/>
                  <a:moveTo>
                    <a:pt x="196869" y="2830989"/>
                  </a:moveTo>
                  <a:cubicBezTo>
                    <a:pt x="190258" y="2858113"/>
                    <a:pt x="188247" y="2870345"/>
                    <a:pt x="185642" y="2881967"/>
                  </a:cubicBezTo>
                  <a:cubicBezTo>
                    <a:pt x="183377" y="2893661"/>
                    <a:pt x="180277" y="2904677"/>
                    <a:pt x="171528" y="2929535"/>
                  </a:cubicBezTo>
                  <a:cubicBezTo>
                    <a:pt x="183632" y="2903077"/>
                    <a:pt x="179031" y="2930257"/>
                    <a:pt x="188870" y="2911231"/>
                  </a:cubicBezTo>
                  <a:cubicBezTo>
                    <a:pt x="190074" y="2901958"/>
                    <a:pt x="191234" y="2893082"/>
                    <a:pt x="192310" y="2884785"/>
                  </a:cubicBezTo>
                  <a:cubicBezTo>
                    <a:pt x="193457" y="2876531"/>
                    <a:pt x="194533" y="2868844"/>
                    <a:pt x="195496" y="2861921"/>
                  </a:cubicBezTo>
                  <a:cubicBezTo>
                    <a:pt x="197223" y="2848075"/>
                    <a:pt x="197874" y="2837245"/>
                    <a:pt x="196869" y="2830989"/>
                  </a:cubicBezTo>
                  <a:close/>
                  <a:moveTo>
                    <a:pt x="6436841" y="2816865"/>
                  </a:moveTo>
                  <a:cubicBezTo>
                    <a:pt x="6445397" y="2825818"/>
                    <a:pt x="6454391" y="2898993"/>
                    <a:pt x="6463383" y="2905482"/>
                  </a:cubicBezTo>
                  <a:cubicBezTo>
                    <a:pt x="6464149" y="2913637"/>
                    <a:pt x="6465719" y="2923788"/>
                    <a:pt x="6467787" y="2934731"/>
                  </a:cubicBezTo>
                  <a:cubicBezTo>
                    <a:pt x="6468821" y="2940211"/>
                    <a:pt x="6469981" y="2945874"/>
                    <a:pt x="6471227" y="2951606"/>
                  </a:cubicBezTo>
                  <a:cubicBezTo>
                    <a:pt x="6472289" y="2957369"/>
                    <a:pt x="6473365" y="2963202"/>
                    <a:pt x="6474427" y="2968963"/>
                  </a:cubicBezTo>
                  <a:cubicBezTo>
                    <a:pt x="6478957" y="2991927"/>
                    <a:pt x="6484393" y="3013388"/>
                    <a:pt x="6488867" y="3023794"/>
                  </a:cubicBezTo>
                  <a:cubicBezTo>
                    <a:pt x="6486489" y="3051217"/>
                    <a:pt x="6491983" y="3075128"/>
                    <a:pt x="6497375" y="3098288"/>
                  </a:cubicBezTo>
                  <a:cubicBezTo>
                    <a:pt x="6501947" y="3121521"/>
                    <a:pt x="6506055" y="3144044"/>
                    <a:pt x="6502203" y="3167715"/>
                  </a:cubicBezTo>
                  <a:cubicBezTo>
                    <a:pt x="6496073" y="3098897"/>
                    <a:pt x="6477259" y="3042977"/>
                    <a:pt x="6473719" y="2968751"/>
                  </a:cubicBezTo>
                  <a:cubicBezTo>
                    <a:pt x="6470463" y="2963938"/>
                    <a:pt x="6467405" y="2964773"/>
                    <a:pt x="6464431" y="2967264"/>
                  </a:cubicBezTo>
                  <a:cubicBezTo>
                    <a:pt x="6461785" y="2955882"/>
                    <a:pt x="6458499" y="2930286"/>
                    <a:pt x="6455839" y="2910565"/>
                  </a:cubicBezTo>
                  <a:cubicBezTo>
                    <a:pt x="6453063" y="2890872"/>
                    <a:pt x="6450375" y="2877268"/>
                    <a:pt x="6447203" y="2890420"/>
                  </a:cubicBezTo>
                  <a:cubicBezTo>
                    <a:pt x="6441327" y="2855267"/>
                    <a:pt x="6436415" y="2832672"/>
                    <a:pt x="6433201" y="2817340"/>
                  </a:cubicBezTo>
                  <a:cubicBezTo>
                    <a:pt x="6434405" y="2815617"/>
                    <a:pt x="6435617" y="2815586"/>
                    <a:pt x="6436841" y="2816865"/>
                  </a:cubicBezTo>
                  <a:close/>
                  <a:moveTo>
                    <a:pt x="1118810" y="2810248"/>
                  </a:moveTo>
                  <a:cubicBezTo>
                    <a:pt x="1117465" y="2816973"/>
                    <a:pt x="1115879" y="2828611"/>
                    <a:pt x="1113416" y="2842611"/>
                  </a:cubicBezTo>
                  <a:cubicBezTo>
                    <a:pt x="1110952" y="2856613"/>
                    <a:pt x="1107753" y="2873007"/>
                    <a:pt x="1104044" y="2889570"/>
                  </a:cubicBezTo>
                  <a:cubicBezTo>
                    <a:pt x="1100334" y="2906135"/>
                    <a:pt x="1096101" y="2922855"/>
                    <a:pt x="1091571" y="2937536"/>
                  </a:cubicBezTo>
                  <a:cubicBezTo>
                    <a:pt x="1087664" y="2952373"/>
                    <a:pt x="1083714" y="2965256"/>
                    <a:pt x="1079297" y="2973791"/>
                  </a:cubicBezTo>
                  <a:cubicBezTo>
                    <a:pt x="1083941" y="2959195"/>
                    <a:pt x="1086489" y="2945393"/>
                    <a:pt x="1089518" y="2932284"/>
                  </a:cubicBezTo>
                  <a:cubicBezTo>
                    <a:pt x="1092576" y="2919174"/>
                    <a:pt x="1094926" y="2906446"/>
                    <a:pt x="1097319" y="2893534"/>
                  </a:cubicBezTo>
                  <a:cubicBezTo>
                    <a:pt x="1099712" y="2880638"/>
                    <a:pt x="1102161" y="2867571"/>
                    <a:pt x="1105417" y="2853824"/>
                  </a:cubicBezTo>
                  <a:cubicBezTo>
                    <a:pt x="1107045" y="2846957"/>
                    <a:pt x="1108871" y="2839921"/>
                    <a:pt x="1110995" y="2832644"/>
                  </a:cubicBezTo>
                  <a:cubicBezTo>
                    <a:pt x="1113133" y="2825383"/>
                    <a:pt x="1115398" y="2817837"/>
                    <a:pt x="1118810" y="2810248"/>
                  </a:cubicBezTo>
                  <a:close/>
                  <a:moveTo>
                    <a:pt x="6613265" y="2802065"/>
                  </a:moveTo>
                  <a:cubicBezTo>
                    <a:pt x="6620641" y="2840517"/>
                    <a:pt x="6633311" y="2884361"/>
                    <a:pt x="6635507" y="2917942"/>
                  </a:cubicBezTo>
                  <a:cubicBezTo>
                    <a:pt x="6652721" y="2964236"/>
                    <a:pt x="6662263" y="2987637"/>
                    <a:pt x="6670885" y="3018217"/>
                  </a:cubicBezTo>
                  <a:cubicBezTo>
                    <a:pt x="6675175" y="3033520"/>
                    <a:pt x="6679295" y="3050636"/>
                    <a:pt x="6683839" y="3073416"/>
                  </a:cubicBezTo>
                  <a:cubicBezTo>
                    <a:pt x="6687477" y="3096322"/>
                    <a:pt x="6691427" y="3124905"/>
                    <a:pt x="6696239" y="3163016"/>
                  </a:cubicBezTo>
                  <a:cubicBezTo>
                    <a:pt x="6688511" y="3189093"/>
                    <a:pt x="6681999" y="3137717"/>
                    <a:pt x="6675429" y="3084246"/>
                  </a:cubicBezTo>
                  <a:lnTo>
                    <a:pt x="6674197" y="3074208"/>
                  </a:lnTo>
                  <a:cubicBezTo>
                    <a:pt x="6673645" y="3070882"/>
                    <a:pt x="6673093" y="3067568"/>
                    <a:pt x="6672541" y="3064284"/>
                  </a:cubicBezTo>
                  <a:cubicBezTo>
                    <a:pt x="6671423" y="3057715"/>
                    <a:pt x="6670319" y="3051260"/>
                    <a:pt x="6669255" y="3045058"/>
                  </a:cubicBezTo>
                  <a:cubicBezTo>
                    <a:pt x="6667075" y="3032672"/>
                    <a:pt x="6664939" y="3021317"/>
                    <a:pt x="6662887" y="3012185"/>
                  </a:cubicBezTo>
                  <a:cubicBezTo>
                    <a:pt x="6658779" y="2993908"/>
                    <a:pt x="6655057" y="2984536"/>
                    <a:pt x="6652111" y="2993386"/>
                  </a:cubicBezTo>
                  <a:cubicBezTo>
                    <a:pt x="6648007" y="2984367"/>
                    <a:pt x="6639823" y="2949950"/>
                    <a:pt x="6631583" y="2911203"/>
                  </a:cubicBezTo>
                  <a:cubicBezTo>
                    <a:pt x="6622339" y="2872681"/>
                    <a:pt x="6613931" y="2829573"/>
                    <a:pt x="6613265" y="2802065"/>
                  </a:cubicBezTo>
                  <a:close/>
                  <a:moveTo>
                    <a:pt x="6692063" y="2792113"/>
                  </a:moveTo>
                  <a:cubicBezTo>
                    <a:pt x="6691143" y="2821957"/>
                    <a:pt x="6712833" y="2902993"/>
                    <a:pt x="6702499" y="2898278"/>
                  </a:cubicBezTo>
                  <a:cubicBezTo>
                    <a:pt x="6713385" y="2939221"/>
                    <a:pt x="6725291" y="2999076"/>
                    <a:pt x="6735243" y="3057348"/>
                  </a:cubicBezTo>
                  <a:cubicBezTo>
                    <a:pt x="6743243" y="3115888"/>
                    <a:pt x="6747829" y="3173039"/>
                    <a:pt x="6747843" y="3208093"/>
                  </a:cubicBezTo>
                  <a:cubicBezTo>
                    <a:pt x="6742519" y="3172021"/>
                    <a:pt x="6737975" y="3137888"/>
                    <a:pt x="6733855" y="3105100"/>
                  </a:cubicBezTo>
                  <a:cubicBezTo>
                    <a:pt x="6731633" y="3088733"/>
                    <a:pt x="6730203" y="3072594"/>
                    <a:pt x="6727571" y="3056908"/>
                  </a:cubicBezTo>
                  <a:cubicBezTo>
                    <a:pt x="6725023" y="3041193"/>
                    <a:pt x="6722515" y="3025763"/>
                    <a:pt x="6720039" y="3010501"/>
                  </a:cubicBezTo>
                  <a:cubicBezTo>
                    <a:pt x="6715083" y="2979992"/>
                    <a:pt x="6710215" y="2950248"/>
                    <a:pt x="6705019" y="2920745"/>
                  </a:cubicBezTo>
                  <a:cubicBezTo>
                    <a:pt x="6702683" y="2905937"/>
                    <a:pt x="6699171" y="2891398"/>
                    <a:pt x="6695759" y="2876816"/>
                  </a:cubicBezTo>
                  <a:cubicBezTo>
                    <a:pt x="6692333" y="2862233"/>
                    <a:pt x="6688767" y="2847637"/>
                    <a:pt x="6685015" y="2832986"/>
                  </a:cubicBezTo>
                  <a:cubicBezTo>
                    <a:pt x="6696453" y="2843929"/>
                    <a:pt x="6692799" y="2855793"/>
                    <a:pt x="6692063" y="2792113"/>
                  </a:cubicBezTo>
                  <a:close/>
                  <a:moveTo>
                    <a:pt x="235476" y="2784453"/>
                  </a:moveTo>
                  <a:cubicBezTo>
                    <a:pt x="220285" y="2823697"/>
                    <a:pt x="214339" y="2806708"/>
                    <a:pt x="204684" y="2836411"/>
                  </a:cubicBezTo>
                  <a:cubicBezTo>
                    <a:pt x="211819" y="2828214"/>
                    <a:pt x="198766" y="2858708"/>
                    <a:pt x="204443" y="2853414"/>
                  </a:cubicBezTo>
                  <a:cubicBezTo>
                    <a:pt x="207614" y="2839227"/>
                    <a:pt x="213235" y="2831865"/>
                    <a:pt x="218827" y="2824632"/>
                  </a:cubicBezTo>
                  <a:cubicBezTo>
                    <a:pt x="216307" y="2837614"/>
                    <a:pt x="213291" y="2850255"/>
                    <a:pt x="210120" y="2862275"/>
                  </a:cubicBezTo>
                  <a:cubicBezTo>
                    <a:pt x="206949" y="2874280"/>
                    <a:pt x="203509" y="2885648"/>
                    <a:pt x="201017" y="2896209"/>
                  </a:cubicBezTo>
                  <a:cubicBezTo>
                    <a:pt x="195651" y="2917262"/>
                    <a:pt x="190980" y="2934547"/>
                    <a:pt x="189776" y="2945490"/>
                  </a:cubicBezTo>
                  <a:cubicBezTo>
                    <a:pt x="188884" y="2933798"/>
                    <a:pt x="189366" y="2917800"/>
                    <a:pt x="179569" y="2934632"/>
                  </a:cubicBezTo>
                  <a:cubicBezTo>
                    <a:pt x="177714" y="2951013"/>
                    <a:pt x="172122" y="2979482"/>
                    <a:pt x="176794" y="2974867"/>
                  </a:cubicBezTo>
                  <a:cubicBezTo>
                    <a:pt x="178889" y="2964645"/>
                    <a:pt x="180107" y="2951989"/>
                    <a:pt x="183859" y="2945902"/>
                  </a:cubicBezTo>
                  <a:cubicBezTo>
                    <a:pt x="180135" y="2967859"/>
                    <a:pt x="176185" y="2989152"/>
                    <a:pt x="172179" y="3010246"/>
                  </a:cubicBezTo>
                  <a:cubicBezTo>
                    <a:pt x="170169" y="3020793"/>
                    <a:pt x="168172" y="3031298"/>
                    <a:pt x="166162" y="3041803"/>
                  </a:cubicBezTo>
                  <a:cubicBezTo>
                    <a:pt x="164039" y="3052292"/>
                    <a:pt x="162878" y="3062911"/>
                    <a:pt x="161235" y="3073529"/>
                  </a:cubicBezTo>
                  <a:cubicBezTo>
                    <a:pt x="163586" y="3069437"/>
                    <a:pt x="165907" y="3065373"/>
                    <a:pt x="168243" y="3061297"/>
                  </a:cubicBezTo>
                  <a:cubicBezTo>
                    <a:pt x="170565" y="3056794"/>
                    <a:pt x="172349" y="3052292"/>
                    <a:pt x="173099" y="3043628"/>
                  </a:cubicBezTo>
                  <a:cubicBezTo>
                    <a:pt x="170551" y="3045624"/>
                    <a:pt x="165737" y="3055280"/>
                    <a:pt x="167153" y="3044208"/>
                  </a:cubicBezTo>
                  <a:cubicBezTo>
                    <a:pt x="172193" y="3035940"/>
                    <a:pt x="173382" y="3018400"/>
                    <a:pt x="177828" y="3009156"/>
                  </a:cubicBezTo>
                  <a:cubicBezTo>
                    <a:pt x="180263" y="3044733"/>
                    <a:pt x="188587" y="2960653"/>
                    <a:pt x="200536" y="2973197"/>
                  </a:cubicBezTo>
                  <a:cubicBezTo>
                    <a:pt x="202319" y="2956958"/>
                    <a:pt x="207940" y="2928673"/>
                    <a:pt x="203310" y="2933145"/>
                  </a:cubicBezTo>
                  <a:cubicBezTo>
                    <a:pt x="200847" y="2947841"/>
                    <a:pt x="198256" y="2962210"/>
                    <a:pt x="192452" y="2968072"/>
                  </a:cubicBezTo>
                  <a:cubicBezTo>
                    <a:pt x="197478" y="2944387"/>
                    <a:pt x="197534" y="2907607"/>
                    <a:pt x="206170" y="2893096"/>
                  </a:cubicBezTo>
                  <a:cubicBezTo>
                    <a:pt x="213136" y="2883227"/>
                    <a:pt x="203282" y="2927073"/>
                    <a:pt x="212541" y="2909914"/>
                  </a:cubicBezTo>
                  <a:cubicBezTo>
                    <a:pt x="214608" y="2899722"/>
                    <a:pt x="216349" y="2891071"/>
                    <a:pt x="217864" y="2883610"/>
                  </a:cubicBezTo>
                  <a:cubicBezTo>
                    <a:pt x="219506" y="2876164"/>
                    <a:pt x="220738" y="2869877"/>
                    <a:pt x="221701" y="2864413"/>
                  </a:cubicBezTo>
                  <a:cubicBezTo>
                    <a:pt x="223612" y="2853484"/>
                    <a:pt x="224390" y="2845853"/>
                    <a:pt x="225042" y="2838903"/>
                  </a:cubicBezTo>
                  <a:cubicBezTo>
                    <a:pt x="226330" y="2824999"/>
                    <a:pt x="227094" y="2813788"/>
                    <a:pt x="235476" y="2784453"/>
                  </a:cubicBezTo>
                  <a:close/>
                  <a:moveTo>
                    <a:pt x="267428" y="2772874"/>
                  </a:moveTo>
                  <a:cubicBezTo>
                    <a:pt x="254036" y="2802051"/>
                    <a:pt x="257504" y="2835900"/>
                    <a:pt x="250284" y="2846348"/>
                  </a:cubicBezTo>
                  <a:cubicBezTo>
                    <a:pt x="250482" y="2800565"/>
                    <a:pt x="243743" y="2821447"/>
                    <a:pt x="236905" y="2857632"/>
                  </a:cubicBezTo>
                  <a:cubicBezTo>
                    <a:pt x="235192" y="2866664"/>
                    <a:pt x="233494" y="2876644"/>
                    <a:pt x="231894" y="2886753"/>
                  </a:cubicBezTo>
                  <a:cubicBezTo>
                    <a:pt x="230478" y="2896904"/>
                    <a:pt x="229572" y="2907252"/>
                    <a:pt x="228623" y="2916880"/>
                  </a:cubicBezTo>
                  <a:cubicBezTo>
                    <a:pt x="226840" y="2936161"/>
                    <a:pt x="225792" y="2952696"/>
                    <a:pt x="225962" y="2960031"/>
                  </a:cubicBezTo>
                  <a:cubicBezTo>
                    <a:pt x="229544" y="2938525"/>
                    <a:pt x="232956" y="2922570"/>
                    <a:pt x="235419" y="2908598"/>
                  </a:cubicBezTo>
                  <a:cubicBezTo>
                    <a:pt x="236693" y="2901618"/>
                    <a:pt x="237542" y="2895105"/>
                    <a:pt x="238378" y="2888692"/>
                  </a:cubicBezTo>
                  <a:cubicBezTo>
                    <a:pt x="239284" y="2882280"/>
                    <a:pt x="239864" y="2875923"/>
                    <a:pt x="240006" y="2869156"/>
                  </a:cubicBezTo>
                  <a:cubicBezTo>
                    <a:pt x="251232" y="2854900"/>
                    <a:pt x="261185" y="2837019"/>
                    <a:pt x="268688" y="2812160"/>
                  </a:cubicBezTo>
                  <a:cubicBezTo>
                    <a:pt x="245725" y="2848388"/>
                    <a:pt x="276121" y="2772760"/>
                    <a:pt x="267428" y="2772874"/>
                  </a:cubicBezTo>
                  <a:close/>
                  <a:moveTo>
                    <a:pt x="6456335" y="2764520"/>
                  </a:moveTo>
                  <a:cubicBezTo>
                    <a:pt x="6458117" y="2759508"/>
                    <a:pt x="6462251" y="2771245"/>
                    <a:pt x="6466839" y="2786380"/>
                  </a:cubicBezTo>
                  <a:cubicBezTo>
                    <a:pt x="6469273" y="2793910"/>
                    <a:pt x="6471355" y="2802405"/>
                    <a:pt x="6473237" y="2810107"/>
                  </a:cubicBezTo>
                  <a:cubicBezTo>
                    <a:pt x="6475191" y="2817794"/>
                    <a:pt x="6477059" y="2824646"/>
                    <a:pt x="6478687" y="2828977"/>
                  </a:cubicBezTo>
                  <a:cubicBezTo>
                    <a:pt x="6478007" y="2868334"/>
                    <a:pt x="6465933" y="2784695"/>
                    <a:pt x="6465309" y="2824137"/>
                  </a:cubicBezTo>
                  <a:cubicBezTo>
                    <a:pt x="6462167" y="2811211"/>
                    <a:pt x="6465367" y="2803891"/>
                    <a:pt x="6466115" y="2794633"/>
                  </a:cubicBezTo>
                  <a:cubicBezTo>
                    <a:pt x="6462859" y="2784609"/>
                    <a:pt x="6459575" y="2774502"/>
                    <a:pt x="6456335" y="2764520"/>
                  </a:cubicBezTo>
                  <a:close/>
                  <a:moveTo>
                    <a:pt x="6648439" y="2753794"/>
                  </a:moveTo>
                  <a:cubicBezTo>
                    <a:pt x="6655155" y="2761869"/>
                    <a:pt x="6661591" y="2833043"/>
                    <a:pt x="6677795" y="2873475"/>
                  </a:cubicBezTo>
                  <a:cubicBezTo>
                    <a:pt x="6676663" y="2882888"/>
                    <a:pt x="6677243" y="2894016"/>
                    <a:pt x="6678843" y="2906192"/>
                  </a:cubicBezTo>
                  <a:cubicBezTo>
                    <a:pt x="6680187" y="2918423"/>
                    <a:pt x="6682083" y="2931787"/>
                    <a:pt x="6684561" y="2945519"/>
                  </a:cubicBezTo>
                  <a:cubicBezTo>
                    <a:pt x="6689403" y="2972970"/>
                    <a:pt x="6695603" y="3002036"/>
                    <a:pt x="6698081" y="3027008"/>
                  </a:cubicBezTo>
                  <a:cubicBezTo>
                    <a:pt x="6691073" y="3021926"/>
                    <a:pt x="6696327" y="3036352"/>
                    <a:pt x="6691867" y="3053425"/>
                  </a:cubicBezTo>
                  <a:cubicBezTo>
                    <a:pt x="6692391" y="3026188"/>
                    <a:pt x="6683797" y="2989082"/>
                    <a:pt x="6687747" y="2965567"/>
                  </a:cubicBezTo>
                  <a:cubicBezTo>
                    <a:pt x="6683371" y="2953009"/>
                    <a:pt x="6680101" y="2938229"/>
                    <a:pt x="6677371" y="2921920"/>
                  </a:cubicBezTo>
                  <a:cubicBezTo>
                    <a:pt x="6676719" y="2917843"/>
                    <a:pt x="6676053" y="2913666"/>
                    <a:pt x="6675387" y="2909419"/>
                  </a:cubicBezTo>
                  <a:cubicBezTo>
                    <a:pt x="6674609" y="2905187"/>
                    <a:pt x="6673831" y="2900883"/>
                    <a:pt x="6673023" y="2896508"/>
                  </a:cubicBezTo>
                  <a:cubicBezTo>
                    <a:pt x="6671551" y="2887731"/>
                    <a:pt x="6670035" y="2878684"/>
                    <a:pt x="6668479" y="2869425"/>
                  </a:cubicBezTo>
                  <a:cubicBezTo>
                    <a:pt x="6662475" y="2832405"/>
                    <a:pt x="6656175" y="2792014"/>
                    <a:pt x="6645515" y="2754470"/>
                  </a:cubicBezTo>
                  <a:cubicBezTo>
                    <a:pt x="6646515" y="2752774"/>
                    <a:pt x="6647481" y="2752640"/>
                    <a:pt x="6648439" y="2753794"/>
                  </a:cubicBezTo>
                  <a:close/>
                  <a:moveTo>
                    <a:pt x="925140" y="2725136"/>
                  </a:moveTo>
                  <a:cubicBezTo>
                    <a:pt x="922323" y="2727896"/>
                    <a:pt x="919478" y="2730671"/>
                    <a:pt x="916660" y="2733446"/>
                  </a:cubicBezTo>
                  <a:cubicBezTo>
                    <a:pt x="913970" y="2736404"/>
                    <a:pt x="911238" y="2739759"/>
                    <a:pt x="909837" y="2746570"/>
                  </a:cubicBezTo>
                  <a:cubicBezTo>
                    <a:pt x="915188" y="2752217"/>
                    <a:pt x="887015" y="2850554"/>
                    <a:pt x="899672" y="2838534"/>
                  </a:cubicBezTo>
                  <a:cubicBezTo>
                    <a:pt x="903735" y="2815924"/>
                    <a:pt x="926811" y="2740241"/>
                    <a:pt x="906694" y="2783506"/>
                  </a:cubicBezTo>
                  <a:cubicBezTo>
                    <a:pt x="913149" y="2767819"/>
                    <a:pt x="914239" y="2761392"/>
                    <a:pt x="915471" y="2754809"/>
                  </a:cubicBezTo>
                  <a:cubicBezTo>
                    <a:pt x="916901" y="2748268"/>
                    <a:pt x="918246" y="2741487"/>
                    <a:pt x="925140" y="2725136"/>
                  </a:cubicBezTo>
                  <a:close/>
                  <a:moveTo>
                    <a:pt x="1094460" y="2715522"/>
                  </a:moveTo>
                  <a:cubicBezTo>
                    <a:pt x="1097235" y="2719557"/>
                    <a:pt x="1079609" y="2794504"/>
                    <a:pt x="1066103" y="2804061"/>
                  </a:cubicBezTo>
                  <a:cubicBezTo>
                    <a:pt x="1086857" y="2755927"/>
                    <a:pt x="1077457" y="2755261"/>
                    <a:pt x="1094460" y="2715522"/>
                  </a:cubicBezTo>
                  <a:close/>
                  <a:moveTo>
                    <a:pt x="152854" y="2693027"/>
                  </a:moveTo>
                  <a:cubicBezTo>
                    <a:pt x="143185" y="2750817"/>
                    <a:pt x="130259" y="2802349"/>
                    <a:pt x="120717" y="2844467"/>
                  </a:cubicBezTo>
                  <a:cubicBezTo>
                    <a:pt x="115663" y="2865461"/>
                    <a:pt x="112974" y="2884361"/>
                    <a:pt x="111657" y="2900359"/>
                  </a:cubicBezTo>
                  <a:cubicBezTo>
                    <a:pt x="110397" y="2916357"/>
                    <a:pt x="110907" y="2929508"/>
                    <a:pt x="114163" y="2939361"/>
                  </a:cubicBezTo>
                  <a:cubicBezTo>
                    <a:pt x="101818" y="2995268"/>
                    <a:pt x="100954" y="2997053"/>
                    <a:pt x="89076" y="3034568"/>
                  </a:cubicBezTo>
                  <a:cubicBezTo>
                    <a:pt x="95702" y="3060815"/>
                    <a:pt x="75216" y="3148435"/>
                    <a:pt x="75457" y="3217804"/>
                  </a:cubicBezTo>
                  <a:cubicBezTo>
                    <a:pt x="76632" y="3176521"/>
                    <a:pt x="79308" y="3135848"/>
                    <a:pt x="82097" y="3094779"/>
                  </a:cubicBezTo>
                  <a:cubicBezTo>
                    <a:pt x="83626" y="3074250"/>
                    <a:pt x="85041" y="3053596"/>
                    <a:pt x="87165" y="3032799"/>
                  </a:cubicBezTo>
                  <a:cubicBezTo>
                    <a:pt x="89812" y="3012072"/>
                    <a:pt x="92658" y="2991120"/>
                    <a:pt x="95744" y="2969856"/>
                  </a:cubicBezTo>
                  <a:cubicBezTo>
                    <a:pt x="98831" y="2948578"/>
                    <a:pt x="102129" y="2926989"/>
                    <a:pt x="105711" y="2904945"/>
                  </a:cubicBezTo>
                  <a:cubicBezTo>
                    <a:pt x="107537" y="2893931"/>
                    <a:pt x="109392" y="2882804"/>
                    <a:pt x="111261" y="2871548"/>
                  </a:cubicBezTo>
                  <a:cubicBezTo>
                    <a:pt x="113129" y="2860280"/>
                    <a:pt x="115918" y="2849067"/>
                    <a:pt x="118325" y="2837614"/>
                  </a:cubicBezTo>
                  <a:cubicBezTo>
                    <a:pt x="128476" y="2791915"/>
                    <a:pt x="139561" y="2743923"/>
                    <a:pt x="152854" y="2693027"/>
                  </a:cubicBezTo>
                  <a:close/>
                  <a:moveTo>
                    <a:pt x="6555307" y="2673744"/>
                  </a:moveTo>
                  <a:cubicBezTo>
                    <a:pt x="6562867" y="2702327"/>
                    <a:pt x="6569747" y="2732539"/>
                    <a:pt x="6574079" y="2712606"/>
                  </a:cubicBezTo>
                  <a:cubicBezTo>
                    <a:pt x="6592739" y="2766290"/>
                    <a:pt x="6561309" y="2701421"/>
                    <a:pt x="6573795" y="2749485"/>
                  </a:cubicBezTo>
                  <a:cubicBezTo>
                    <a:pt x="6575295" y="2759863"/>
                    <a:pt x="6549543" y="2684192"/>
                    <a:pt x="6555307" y="2673744"/>
                  </a:cubicBezTo>
                  <a:close/>
                  <a:moveTo>
                    <a:pt x="989909" y="2668649"/>
                  </a:moveTo>
                  <a:cubicBezTo>
                    <a:pt x="984557" y="2688256"/>
                    <a:pt x="979022" y="2708487"/>
                    <a:pt x="973345" y="2729297"/>
                  </a:cubicBezTo>
                  <a:cubicBezTo>
                    <a:pt x="967710" y="2750094"/>
                    <a:pt x="961283" y="2771216"/>
                    <a:pt x="956795" y="2793429"/>
                  </a:cubicBezTo>
                  <a:cubicBezTo>
                    <a:pt x="951798" y="2815459"/>
                    <a:pt x="946687" y="2837996"/>
                    <a:pt x="941491" y="2860931"/>
                  </a:cubicBezTo>
                  <a:cubicBezTo>
                    <a:pt x="938872" y="2872370"/>
                    <a:pt x="936225" y="2883923"/>
                    <a:pt x="933563" y="2895560"/>
                  </a:cubicBezTo>
                  <a:cubicBezTo>
                    <a:pt x="931171" y="2907252"/>
                    <a:pt x="929302" y="2919187"/>
                    <a:pt x="927108" y="2931108"/>
                  </a:cubicBezTo>
                  <a:cubicBezTo>
                    <a:pt x="918925" y="2978944"/>
                    <a:pt x="908632" y="3027631"/>
                    <a:pt x="903281" y="3077959"/>
                  </a:cubicBezTo>
                  <a:cubicBezTo>
                    <a:pt x="900011" y="3102975"/>
                    <a:pt x="896726" y="3128175"/>
                    <a:pt x="893428" y="3153502"/>
                  </a:cubicBezTo>
                  <a:cubicBezTo>
                    <a:pt x="890780" y="3178887"/>
                    <a:pt x="889195" y="3204510"/>
                    <a:pt x="887000" y="3230050"/>
                  </a:cubicBezTo>
                  <a:lnTo>
                    <a:pt x="883900" y="3268374"/>
                  </a:lnTo>
                  <a:cubicBezTo>
                    <a:pt x="882867" y="3281142"/>
                    <a:pt x="881606" y="3293885"/>
                    <a:pt x="881507" y="3306711"/>
                  </a:cubicBezTo>
                  <a:cubicBezTo>
                    <a:pt x="880729" y="3332293"/>
                    <a:pt x="879950" y="3357832"/>
                    <a:pt x="879171" y="3383259"/>
                  </a:cubicBezTo>
                  <a:cubicBezTo>
                    <a:pt x="878775" y="3395943"/>
                    <a:pt x="878379" y="3408599"/>
                    <a:pt x="877968" y="3421213"/>
                  </a:cubicBezTo>
                  <a:cubicBezTo>
                    <a:pt x="877657" y="3433827"/>
                    <a:pt x="878322" y="3446441"/>
                    <a:pt x="878449" y="3458985"/>
                  </a:cubicBezTo>
                  <a:cubicBezTo>
                    <a:pt x="878945" y="3484028"/>
                    <a:pt x="879426" y="3508888"/>
                    <a:pt x="879908" y="3533465"/>
                  </a:cubicBezTo>
                  <a:cubicBezTo>
                    <a:pt x="880021" y="3539595"/>
                    <a:pt x="880134" y="3545711"/>
                    <a:pt x="880262" y="3551813"/>
                  </a:cubicBezTo>
                  <a:cubicBezTo>
                    <a:pt x="880318" y="3557914"/>
                    <a:pt x="880474" y="3563988"/>
                    <a:pt x="881026" y="3570047"/>
                  </a:cubicBezTo>
                  <a:cubicBezTo>
                    <a:pt x="881890" y="3582152"/>
                    <a:pt x="882739" y="3594171"/>
                    <a:pt x="883588" y="3606119"/>
                  </a:cubicBezTo>
                  <a:lnTo>
                    <a:pt x="886155" y="3642466"/>
                  </a:lnTo>
                  <a:lnTo>
                    <a:pt x="876650" y="3552808"/>
                  </a:lnTo>
                  <a:cubicBezTo>
                    <a:pt x="871909" y="3464088"/>
                    <a:pt x="871817" y="3371876"/>
                    <a:pt x="877458" y="3276373"/>
                  </a:cubicBezTo>
                  <a:cubicBezTo>
                    <a:pt x="888770" y="3085492"/>
                    <a:pt x="923299" y="2881275"/>
                    <a:pt x="989909" y="2668649"/>
                  </a:cubicBezTo>
                  <a:close/>
                  <a:moveTo>
                    <a:pt x="6580237" y="2665675"/>
                  </a:moveTo>
                  <a:cubicBezTo>
                    <a:pt x="6586905" y="2694386"/>
                    <a:pt x="6591619" y="2719939"/>
                    <a:pt x="6596447" y="2739519"/>
                  </a:cubicBezTo>
                  <a:cubicBezTo>
                    <a:pt x="6598825" y="2749316"/>
                    <a:pt x="6601387" y="2757597"/>
                    <a:pt x="6603963" y="2764110"/>
                  </a:cubicBezTo>
                  <a:cubicBezTo>
                    <a:pt x="6606413" y="2770651"/>
                    <a:pt x="6609231" y="2775366"/>
                    <a:pt x="6612685" y="2777870"/>
                  </a:cubicBezTo>
                  <a:cubicBezTo>
                    <a:pt x="6620655" y="2814269"/>
                    <a:pt x="6607375" y="2782090"/>
                    <a:pt x="6607927" y="2804671"/>
                  </a:cubicBezTo>
                  <a:cubicBezTo>
                    <a:pt x="6600113" y="2775280"/>
                    <a:pt x="6583223" y="2677016"/>
                    <a:pt x="6580123" y="2702923"/>
                  </a:cubicBezTo>
                  <a:cubicBezTo>
                    <a:pt x="6570979" y="2666568"/>
                    <a:pt x="6577603" y="2681121"/>
                    <a:pt x="6580237" y="2665675"/>
                  </a:cubicBezTo>
                  <a:close/>
                  <a:moveTo>
                    <a:pt x="6667231" y="2660140"/>
                  </a:moveTo>
                  <a:cubicBezTo>
                    <a:pt x="6673277" y="2683429"/>
                    <a:pt x="6679747" y="2707157"/>
                    <a:pt x="6686359" y="2731054"/>
                  </a:cubicBezTo>
                  <a:cubicBezTo>
                    <a:pt x="6692743" y="2755007"/>
                    <a:pt x="6697939" y="2779486"/>
                    <a:pt x="6703701" y="2803665"/>
                  </a:cubicBezTo>
                  <a:cubicBezTo>
                    <a:pt x="6714659" y="2852168"/>
                    <a:pt x="6726283" y="2900033"/>
                    <a:pt x="6731137" y="2945832"/>
                  </a:cubicBezTo>
                  <a:cubicBezTo>
                    <a:pt x="6728547" y="2933685"/>
                    <a:pt x="6725955" y="2921537"/>
                    <a:pt x="6723379" y="2909433"/>
                  </a:cubicBezTo>
                  <a:cubicBezTo>
                    <a:pt x="6721057" y="2897272"/>
                    <a:pt x="6717475" y="2885380"/>
                    <a:pt x="6714643" y="2873376"/>
                  </a:cubicBezTo>
                  <a:cubicBezTo>
                    <a:pt x="6708671" y="2849422"/>
                    <a:pt x="6702895" y="2825552"/>
                    <a:pt x="6697487" y="2801726"/>
                  </a:cubicBezTo>
                  <a:cubicBezTo>
                    <a:pt x="6694867" y="2789792"/>
                    <a:pt x="6692263" y="2777899"/>
                    <a:pt x="6689657" y="2766049"/>
                  </a:cubicBezTo>
                  <a:cubicBezTo>
                    <a:pt x="6687067" y="2754187"/>
                    <a:pt x="6685015" y="2742237"/>
                    <a:pt x="6682041" y="2730545"/>
                  </a:cubicBezTo>
                  <a:cubicBezTo>
                    <a:pt x="6676533" y="2707072"/>
                    <a:pt x="6671551" y="2683613"/>
                    <a:pt x="6667231" y="2660140"/>
                  </a:cubicBezTo>
                  <a:close/>
                  <a:moveTo>
                    <a:pt x="6715593" y="2658215"/>
                  </a:moveTo>
                  <a:cubicBezTo>
                    <a:pt x="6722755" y="2666299"/>
                    <a:pt x="6729411" y="2690393"/>
                    <a:pt x="6736079" y="2717745"/>
                  </a:cubicBezTo>
                  <a:cubicBezTo>
                    <a:pt x="6742435" y="2745181"/>
                    <a:pt x="6747263" y="2776256"/>
                    <a:pt x="6753959" y="2797833"/>
                  </a:cubicBezTo>
                  <a:cubicBezTo>
                    <a:pt x="6749329" y="2791504"/>
                    <a:pt x="6742703" y="2766035"/>
                    <a:pt x="6736091" y="2737353"/>
                  </a:cubicBezTo>
                  <a:cubicBezTo>
                    <a:pt x="6728999" y="2708784"/>
                    <a:pt x="6720591" y="2677298"/>
                    <a:pt x="6715593" y="2658215"/>
                  </a:cubicBezTo>
                  <a:close/>
                  <a:moveTo>
                    <a:pt x="6426547" y="2638281"/>
                  </a:moveTo>
                  <a:cubicBezTo>
                    <a:pt x="6430639" y="2652353"/>
                    <a:pt x="6433199" y="2663793"/>
                    <a:pt x="6436019" y="2673461"/>
                  </a:cubicBezTo>
                  <a:cubicBezTo>
                    <a:pt x="6438807" y="2683146"/>
                    <a:pt x="6441127" y="2691272"/>
                    <a:pt x="6443379" y="2699100"/>
                  </a:cubicBezTo>
                  <a:cubicBezTo>
                    <a:pt x="6447755" y="2714801"/>
                    <a:pt x="6451039" y="2729581"/>
                    <a:pt x="6453007" y="2754371"/>
                  </a:cubicBezTo>
                  <a:cubicBezTo>
                    <a:pt x="6438835" y="2713045"/>
                    <a:pt x="6438935" y="2691526"/>
                    <a:pt x="6424339" y="2657691"/>
                  </a:cubicBezTo>
                  <a:cubicBezTo>
                    <a:pt x="6425415" y="2651093"/>
                    <a:pt x="6425823" y="2644765"/>
                    <a:pt x="6426547" y="2638281"/>
                  </a:cubicBezTo>
                  <a:close/>
                  <a:moveTo>
                    <a:pt x="251565" y="2633108"/>
                  </a:moveTo>
                  <a:cubicBezTo>
                    <a:pt x="249353" y="2629362"/>
                    <a:pt x="244685" y="2633404"/>
                    <a:pt x="237415" y="2653514"/>
                  </a:cubicBezTo>
                  <a:cubicBezTo>
                    <a:pt x="245824" y="2645190"/>
                    <a:pt x="224575" y="2703998"/>
                    <a:pt x="219280" y="2716046"/>
                  </a:cubicBezTo>
                  <a:cubicBezTo>
                    <a:pt x="213744" y="2723493"/>
                    <a:pt x="209172" y="2734181"/>
                    <a:pt x="204726" y="2744771"/>
                  </a:cubicBezTo>
                  <a:cubicBezTo>
                    <a:pt x="205377" y="2734068"/>
                    <a:pt x="205462" y="2724894"/>
                    <a:pt x="203310" y="2721823"/>
                  </a:cubicBezTo>
                  <a:cubicBezTo>
                    <a:pt x="194335" y="2755701"/>
                    <a:pt x="186817" y="2783576"/>
                    <a:pt x="193811" y="2785303"/>
                  </a:cubicBezTo>
                  <a:cubicBezTo>
                    <a:pt x="194519" y="2770693"/>
                    <a:pt x="216831" y="2739193"/>
                    <a:pt x="210205" y="2762127"/>
                  </a:cubicBezTo>
                  <a:cubicBezTo>
                    <a:pt x="205137" y="2771004"/>
                    <a:pt x="201357" y="2783803"/>
                    <a:pt x="197534" y="2796700"/>
                  </a:cubicBezTo>
                  <a:cubicBezTo>
                    <a:pt x="204486" y="2789013"/>
                    <a:pt x="208251" y="2816901"/>
                    <a:pt x="223966" y="2767550"/>
                  </a:cubicBezTo>
                  <a:cubicBezTo>
                    <a:pt x="213773" y="2780957"/>
                    <a:pt x="213744" y="2766772"/>
                    <a:pt x="210205" y="2762127"/>
                  </a:cubicBezTo>
                  <a:cubicBezTo>
                    <a:pt x="219634" y="2741544"/>
                    <a:pt x="227222" y="2717306"/>
                    <a:pt x="238293" y="2699085"/>
                  </a:cubicBezTo>
                  <a:cubicBezTo>
                    <a:pt x="249010" y="2664004"/>
                    <a:pt x="235150" y="2687492"/>
                    <a:pt x="240572" y="2665039"/>
                  </a:cubicBezTo>
                  <a:cubicBezTo>
                    <a:pt x="246759" y="2656714"/>
                    <a:pt x="248868" y="2658072"/>
                    <a:pt x="250978" y="2659432"/>
                  </a:cubicBezTo>
                  <a:cubicBezTo>
                    <a:pt x="253533" y="2648389"/>
                    <a:pt x="253777" y="2636855"/>
                    <a:pt x="251565" y="2633108"/>
                  </a:cubicBezTo>
                  <a:close/>
                  <a:moveTo>
                    <a:pt x="6299119" y="2630878"/>
                  </a:moveTo>
                  <a:cubicBezTo>
                    <a:pt x="6302559" y="2632831"/>
                    <a:pt x="6307103" y="2641835"/>
                    <a:pt x="6312257" y="2655100"/>
                  </a:cubicBezTo>
                  <a:cubicBezTo>
                    <a:pt x="6317411" y="2668379"/>
                    <a:pt x="6323455" y="2685836"/>
                    <a:pt x="6328183" y="2705230"/>
                  </a:cubicBezTo>
                  <a:cubicBezTo>
                    <a:pt x="6338307" y="2743809"/>
                    <a:pt x="6348739" y="2788333"/>
                    <a:pt x="6357007" y="2816492"/>
                  </a:cubicBezTo>
                  <a:cubicBezTo>
                    <a:pt x="6343247" y="2806893"/>
                    <a:pt x="6337569" y="2744431"/>
                    <a:pt x="6326259" y="2713584"/>
                  </a:cubicBezTo>
                  <a:cubicBezTo>
                    <a:pt x="6333323" y="2745564"/>
                    <a:pt x="6325875" y="2730373"/>
                    <a:pt x="6317325" y="2704438"/>
                  </a:cubicBezTo>
                  <a:cubicBezTo>
                    <a:pt x="6315103" y="2697968"/>
                    <a:pt x="6313163" y="2690733"/>
                    <a:pt x="6310727" y="2683571"/>
                  </a:cubicBezTo>
                  <a:cubicBezTo>
                    <a:pt x="6308321" y="2676393"/>
                    <a:pt x="6306055" y="2669116"/>
                    <a:pt x="6304159" y="2662264"/>
                  </a:cubicBezTo>
                  <a:cubicBezTo>
                    <a:pt x="6300365" y="2648573"/>
                    <a:pt x="6298043" y="2636625"/>
                    <a:pt x="6299119" y="2630878"/>
                  </a:cubicBezTo>
                  <a:close/>
                  <a:moveTo>
                    <a:pt x="297850" y="2604300"/>
                  </a:moveTo>
                  <a:cubicBezTo>
                    <a:pt x="293129" y="2602665"/>
                    <a:pt x="269658" y="2654515"/>
                    <a:pt x="263308" y="2682452"/>
                  </a:cubicBezTo>
                  <a:cubicBezTo>
                    <a:pt x="273318" y="2673235"/>
                    <a:pt x="272596" y="2686939"/>
                    <a:pt x="267117" y="2710100"/>
                  </a:cubicBezTo>
                  <a:cubicBezTo>
                    <a:pt x="264243" y="2721667"/>
                    <a:pt x="260760" y="2735738"/>
                    <a:pt x="257065" y="2750603"/>
                  </a:cubicBezTo>
                  <a:cubicBezTo>
                    <a:pt x="253158" y="2765412"/>
                    <a:pt x="249038" y="2781014"/>
                    <a:pt x="245173" y="2795652"/>
                  </a:cubicBezTo>
                  <a:cubicBezTo>
                    <a:pt x="254489" y="2784695"/>
                    <a:pt x="259939" y="2762270"/>
                    <a:pt x="265390" y="2739575"/>
                  </a:cubicBezTo>
                  <a:cubicBezTo>
                    <a:pt x="267910" y="2728194"/>
                    <a:pt x="271293" y="2716952"/>
                    <a:pt x="274847" y="2707029"/>
                  </a:cubicBezTo>
                  <a:cubicBezTo>
                    <a:pt x="278442" y="2697103"/>
                    <a:pt x="282435" y="2688554"/>
                    <a:pt x="287234" y="2682805"/>
                  </a:cubicBezTo>
                  <a:cubicBezTo>
                    <a:pt x="269863" y="2704664"/>
                    <a:pt x="288791" y="2643944"/>
                    <a:pt x="276404" y="2665717"/>
                  </a:cubicBezTo>
                  <a:cubicBezTo>
                    <a:pt x="279150" y="2654520"/>
                    <a:pt x="281925" y="2643221"/>
                    <a:pt x="284686" y="2631968"/>
                  </a:cubicBezTo>
                  <a:cubicBezTo>
                    <a:pt x="290065" y="2625611"/>
                    <a:pt x="287149" y="2638791"/>
                    <a:pt x="294992" y="2626630"/>
                  </a:cubicBezTo>
                  <a:cubicBezTo>
                    <a:pt x="298914" y="2611332"/>
                    <a:pt x="299423" y="2604845"/>
                    <a:pt x="297850" y="2604300"/>
                  </a:cubicBezTo>
                  <a:close/>
                  <a:moveTo>
                    <a:pt x="6607771" y="2603041"/>
                  </a:moveTo>
                  <a:cubicBezTo>
                    <a:pt x="6611783" y="2611247"/>
                    <a:pt x="6647843" y="2726213"/>
                    <a:pt x="6642217" y="2743753"/>
                  </a:cubicBezTo>
                  <a:cubicBezTo>
                    <a:pt x="6629277" y="2671763"/>
                    <a:pt x="6623247" y="2698563"/>
                    <a:pt x="6617173" y="2637984"/>
                  </a:cubicBezTo>
                  <a:cubicBezTo>
                    <a:pt x="6608657" y="2609433"/>
                    <a:pt x="6606433" y="2600306"/>
                    <a:pt x="6607771" y="2603041"/>
                  </a:cubicBezTo>
                  <a:close/>
                  <a:moveTo>
                    <a:pt x="6554795" y="2599080"/>
                  </a:moveTo>
                  <a:cubicBezTo>
                    <a:pt x="6558675" y="2601869"/>
                    <a:pt x="6568047" y="2630750"/>
                    <a:pt x="6572507" y="2651321"/>
                  </a:cubicBezTo>
                  <a:cubicBezTo>
                    <a:pt x="6569731" y="2661994"/>
                    <a:pt x="6561549" y="2636271"/>
                    <a:pt x="6558787" y="2646903"/>
                  </a:cubicBezTo>
                  <a:cubicBezTo>
                    <a:pt x="6553465" y="2624619"/>
                    <a:pt x="6558575" y="2624789"/>
                    <a:pt x="6563913" y="2643817"/>
                  </a:cubicBezTo>
                  <a:cubicBezTo>
                    <a:pt x="6563051" y="2636865"/>
                    <a:pt x="6561803" y="2629532"/>
                    <a:pt x="6560317" y="2621986"/>
                  </a:cubicBezTo>
                  <a:cubicBezTo>
                    <a:pt x="6559523" y="2618220"/>
                    <a:pt x="6558717" y="2614398"/>
                    <a:pt x="6557911" y="2610547"/>
                  </a:cubicBezTo>
                  <a:cubicBezTo>
                    <a:pt x="6556877" y="2606753"/>
                    <a:pt x="6555843" y="2602917"/>
                    <a:pt x="6554795" y="2599080"/>
                  </a:cubicBezTo>
                  <a:close/>
                  <a:moveTo>
                    <a:pt x="6436145" y="2589920"/>
                  </a:moveTo>
                  <a:cubicBezTo>
                    <a:pt x="6438383" y="2603327"/>
                    <a:pt x="6438211" y="2614865"/>
                    <a:pt x="6438991" y="2627112"/>
                  </a:cubicBezTo>
                  <a:cubicBezTo>
                    <a:pt x="6439373" y="2633228"/>
                    <a:pt x="6439995" y="2639527"/>
                    <a:pt x="6441255" y="2646337"/>
                  </a:cubicBezTo>
                  <a:cubicBezTo>
                    <a:pt x="6442303" y="2653203"/>
                    <a:pt x="6443847" y="2660636"/>
                    <a:pt x="6446467" y="2668904"/>
                  </a:cubicBezTo>
                  <a:cubicBezTo>
                    <a:pt x="6450515" y="2679677"/>
                    <a:pt x="6450927" y="2665449"/>
                    <a:pt x="6452539" y="2659475"/>
                  </a:cubicBezTo>
                  <a:cubicBezTo>
                    <a:pt x="6456219" y="2674636"/>
                    <a:pt x="6458159" y="2688469"/>
                    <a:pt x="6456403" y="2699114"/>
                  </a:cubicBezTo>
                  <a:cubicBezTo>
                    <a:pt x="6459775" y="2705301"/>
                    <a:pt x="6463157" y="2711516"/>
                    <a:pt x="6464911" y="2706405"/>
                  </a:cubicBezTo>
                  <a:cubicBezTo>
                    <a:pt x="6469273" y="2723931"/>
                    <a:pt x="6463723" y="2711021"/>
                    <a:pt x="6463031" y="2719373"/>
                  </a:cubicBezTo>
                  <a:cubicBezTo>
                    <a:pt x="6474129" y="2766983"/>
                    <a:pt x="6471991" y="2720944"/>
                    <a:pt x="6481419" y="2756961"/>
                  </a:cubicBezTo>
                  <a:cubicBezTo>
                    <a:pt x="6475503" y="2783986"/>
                    <a:pt x="6498011" y="2790003"/>
                    <a:pt x="6486487" y="2813307"/>
                  </a:cubicBezTo>
                  <a:cubicBezTo>
                    <a:pt x="6493311" y="2839709"/>
                    <a:pt x="6499867" y="2864230"/>
                    <a:pt x="6503051" y="2851672"/>
                  </a:cubicBezTo>
                  <a:cubicBezTo>
                    <a:pt x="6501693" y="2889019"/>
                    <a:pt x="6518539" y="2896351"/>
                    <a:pt x="6511899" y="2928730"/>
                  </a:cubicBezTo>
                  <a:cubicBezTo>
                    <a:pt x="6508687" y="2896266"/>
                    <a:pt x="6499711" y="2868490"/>
                    <a:pt x="6492137" y="2842952"/>
                  </a:cubicBezTo>
                  <a:cubicBezTo>
                    <a:pt x="6484449" y="2817411"/>
                    <a:pt x="6478787" y="2793910"/>
                    <a:pt x="6479495" y="2769900"/>
                  </a:cubicBezTo>
                  <a:cubicBezTo>
                    <a:pt x="6470647" y="2758589"/>
                    <a:pt x="6463851" y="2735823"/>
                    <a:pt x="6456447" y="2708317"/>
                  </a:cubicBezTo>
                  <a:cubicBezTo>
                    <a:pt x="6448843" y="2680881"/>
                    <a:pt x="6441681" y="2648318"/>
                    <a:pt x="6428515" y="2618885"/>
                  </a:cubicBezTo>
                  <a:cubicBezTo>
                    <a:pt x="6427763" y="2591902"/>
                    <a:pt x="6436939" y="2616946"/>
                    <a:pt x="6436145" y="2589920"/>
                  </a:cubicBezTo>
                  <a:close/>
                  <a:moveTo>
                    <a:pt x="6676053" y="2583818"/>
                  </a:moveTo>
                  <a:cubicBezTo>
                    <a:pt x="6683923" y="2599108"/>
                    <a:pt x="6692319" y="2622878"/>
                    <a:pt x="6701011" y="2651801"/>
                  </a:cubicBezTo>
                  <a:cubicBezTo>
                    <a:pt x="6705359" y="2666256"/>
                    <a:pt x="6709789" y="2682013"/>
                    <a:pt x="6714263" y="2698618"/>
                  </a:cubicBezTo>
                  <a:cubicBezTo>
                    <a:pt x="6718695" y="2715240"/>
                    <a:pt x="6723523" y="2732652"/>
                    <a:pt x="6727031" y="2750845"/>
                  </a:cubicBezTo>
                  <a:cubicBezTo>
                    <a:pt x="6734579" y="2787072"/>
                    <a:pt x="6742507" y="2825098"/>
                    <a:pt x="6750137" y="2861751"/>
                  </a:cubicBezTo>
                  <a:cubicBezTo>
                    <a:pt x="6752105" y="2870897"/>
                    <a:pt x="6754071" y="2879958"/>
                    <a:pt x="6755999" y="2888877"/>
                  </a:cubicBezTo>
                  <a:cubicBezTo>
                    <a:pt x="6757951" y="2897795"/>
                    <a:pt x="6759297" y="2906686"/>
                    <a:pt x="6760995" y="2915337"/>
                  </a:cubicBezTo>
                  <a:cubicBezTo>
                    <a:pt x="6764237" y="2932637"/>
                    <a:pt x="6767551" y="2949186"/>
                    <a:pt x="6770963" y="2964546"/>
                  </a:cubicBezTo>
                  <a:cubicBezTo>
                    <a:pt x="6767253" y="2961304"/>
                    <a:pt x="6761351" y="2946538"/>
                    <a:pt x="6754795" y="2926096"/>
                  </a:cubicBezTo>
                  <a:cubicBezTo>
                    <a:pt x="6751453" y="2915888"/>
                    <a:pt x="6748227" y="2904194"/>
                    <a:pt x="6744503" y="2891891"/>
                  </a:cubicBezTo>
                  <a:cubicBezTo>
                    <a:pt x="6740567" y="2879632"/>
                    <a:pt x="6736645" y="2866663"/>
                    <a:pt x="6732935" y="2853697"/>
                  </a:cubicBezTo>
                  <a:cubicBezTo>
                    <a:pt x="6718155" y="2801839"/>
                    <a:pt x="6706971" y="2749895"/>
                    <a:pt x="6714715" y="2742435"/>
                  </a:cubicBezTo>
                  <a:cubicBezTo>
                    <a:pt x="6714871" y="2766673"/>
                    <a:pt x="6723153" y="2798936"/>
                    <a:pt x="6733361" y="2833480"/>
                  </a:cubicBezTo>
                  <a:cubicBezTo>
                    <a:pt x="6730869" y="2813901"/>
                    <a:pt x="6727911" y="2794901"/>
                    <a:pt x="6724611" y="2776525"/>
                  </a:cubicBezTo>
                  <a:cubicBezTo>
                    <a:pt x="6722969" y="2767338"/>
                    <a:pt x="6721227" y="2758319"/>
                    <a:pt x="6719431" y="2749443"/>
                  </a:cubicBezTo>
                  <a:cubicBezTo>
                    <a:pt x="6717647" y="2740580"/>
                    <a:pt x="6715847" y="2731859"/>
                    <a:pt x="6713441" y="2723451"/>
                  </a:cubicBezTo>
                  <a:cubicBezTo>
                    <a:pt x="6704381" y="2689672"/>
                    <a:pt x="6694599" y="2658554"/>
                    <a:pt x="6685127" y="2630338"/>
                  </a:cubicBezTo>
                  <a:cubicBezTo>
                    <a:pt x="6684631" y="2655354"/>
                    <a:pt x="6707383" y="2701847"/>
                    <a:pt x="6698519" y="2719246"/>
                  </a:cubicBezTo>
                  <a:cubicBezTo>
                    <a:pt x="6684349" y="2672811"/>
                    <a:pt x="6682791" y="2633425"/>
                    <a:pt x="6672911" y="2611693"/>
                  </a:cubicBezTo>
                  <a:cubicBezTo>
                    <a:pt x="6674099" y="2566235"/>
                    <a:pt x="6680839" y="2631598"/>
                    <a:pt x="6689475" y="2634289"/>
                  </a:cubicBezTo>
                  <a:cubicBezTo>
                    <a:pt x="6688709" y="2604615"/>
                    <a:pt x="6685055" y="2610122"/>
                    <a:pt x="6676053" y="2583818"/>
                  </a:cubicBezTo>
                  <a:close/>
                  <a:moveTo>
                    <a:pt x="6453063" y="2560771"/>
                  </a:moveTo>
                  <a:cubicBezTo>
                    <a:pt x="6457991" y="2575296"/>
                    <a:pt x="6462859" y="2589694"/>
                    <a:pt x="6467703" y="2603993"/>
                  </a:cubicBezTo>
                  <a:cubicBezTo>
                    <a:pt x="6470067" y="2611156"/>
                    <a:pt x="6472415" y="2618306"/>
                    <a:pt x="6474767" y="2625428"/>
                  </a:cubicBezTo>
                  <a:lnTo>
                    <a:pt x="6478235" y="2636115"/>
                  </a:lnTo>
                  <a:lnTo>
                    <a:pt x="6481223" y="2646932"/>
                  </a:lnTo>
                  <a:cubicBezTo>
                    <a:pt x="6489037" y="2675771"/>
                    <a:pt x="6496809" y="2704396"/>
                    <a:pt x="6504609" y="2733178"/>
                  </a:cubicBezTo>
                  <a:cubicBezTo>
                    <a:pt x="6508515" y="2747561"/>
                    <a:pt x="6512423" y="2761972"/>
                    <a:pt x="6516375" y="2776469"/>
                  </a:cubicBezTo>
                  <a:cubicBezTo>
                    <a:pt x="6520379" y="2790938"/>
                    <a:pt x="6523283" y="2805790"/>
                    <a:pt x="6526921" y="2820569"/>
                  </a:cubicBezTo>
                  <a:cubicBezTo>
                    <a:pt x="6533899" y="2850228"/>
                    <a:pt x="6541275" y="2880326"/>
                    <a:pt x="6549359" y="2911204"/>
                  </a:cubicBezTo>
                  <a:cubicBezTo>
                    <a:pt x="6546131" y="2940254"/>
                    <a:pt x="6533291" y="2849803"/>
                    <a:pt x="6538657" y="2916173"/>
                  </a:cubicBezTo>
                  <a:cubicBezTo>
                    <a:pt x="6527927" y="2900245"/>
                    <a:pt x="6510599" y="2851022"/>
                    <a:pt x="6503987" y="2822028"/>
                  </a:cubicBezTo>
                  <a:cubicBezTo>
                    <a:pt x="6506761" y="2821801"/>
                    <a:pt x="6513699" y="2840828"/>
                    <a:pt x="6509295" y="2819324"/>
                  </a:cubicBezTo>
                  <a:cubicBezTo>
                    <a:pt x="6515099" y="2827520"/>
                    <a:pt x="6529611" y="2860195"/>
                    <a:pt x="6526171" y="2881176"/>
                  </a:cubicBezTo>
                  <a:cubicBezTo>
                    <a:pt x="6529539" y="2890887"/>
                    <a:pt x="6530615" y="2875484"/>
                    <a:pt x="6534311" y="2888991"/>
                  </a:cubicBezTo>
                  <a:cubicBezTo>
                    <a:pt x="6530715" y="2859572"/>
                    <a:pt x="6522207" y="2822580"/>
                    <a:pt x="6514633" y="2789310"/>
                  </a:cubicBezTo>
                  <a:cubicBezTo>
                    <a:pt x="6505939" y="2756310"/>
                    <a:pt x="6497771" y="2727117"/>
                    <a:pt x="6497459" y="2712339"/>
                  </a:cubicBezTo>
                  <a:cubicBezTo>
                    <a:pt x="6494063" y="2706052"/>
                    <a:pt x="6490693" y="2699879"/>
                    <a:pt x="6488939" y="2704976"/>
                  </a:cubicBezTo>
                  <a:cubicBezTo>
                    <a:pt x="6484407" y="2671481"/>
                    <a:pt x="6477187" y="2649366"/>
                    <a:pt x="6469599" y="2628952"/>
                  </a:cubicBezTo>
                  <a:cubicBezTo>
                    <a:pt x="6461855" y="2608566"/>
                    <a:pt x="6455115" y="2589439"/>
                    <a:pt x="6453063" y="2560771"/>
                  </a:cubicBezTo>
                  <a:close/>
                  <a:moveTo>
                    <a:pt x="195991" y="2542324"/>
                  </a:moveTo>
                  <a:cubicBezTo>
                    <a:pt x="206765" y="2536138"/>
                    <a:pt x="183193" y="2579713"/>
                    <a:pt x="180022" y="2594309"/>
                  </a:cubicBezTo>
                  <a:cubicBezTo>
                    <a:pt x="178960" y="2633016"/>
                    <a:pt x="166247" y="2591294"/>
                    <a:pt x="182726" y="2559384"/>
                  </a:cubicBezTo>
                  <a:cubicBezTo>
                    <a:pt x="186846" y="2556014"/>
                    <a:pt x="179994" y="2578496"/>
                    <a:pt x="185827" y="2571021"/>
                  </a:cubicBezTo>
                  <a:cubicBezTo>
                    <a:pt x="190187" y="2565230"/>
                    <a:pt x="192792" y="2552418"/>
                    <a:pt x="195991" y="2542324"/>
                  </a:cubicBezTo>
                  <a:close/>
                  <a:moveTo>
                    <a:pt x="6508333" y="2526001"/>
                  </a:moveTo>
                  <a:cubicBezTo>
                    <a:pt x="6511561" y="2535911"/>
                    <a:pt x="6512239" y="2533080"/>
                    <a:pt x="6512807" y="2529441"/>
                  </a:cubicBezTo>
                  <a:cubicBezTo>
                    <a:pt x="6516601" y="2539663"/>
                    <a:pt x="6515185" y="2545708"/>
                    <a:pt x="6515639" y="2553253"/>
                  </a:cubicBezTo>
                  <a:cubicBezTo>
                    <a:pt x="6519051" y="2557897"/>
                    <a:pt x="6522561" y="2562866"/>
                    <a:pt x="6527899" y="2577349"/>
                  </a:cubicBezTo>
                  <a:cubicBezTo>
                    <a:pt x="6526611" y="2583451"/>
                    <a:pt x="6527729" y="2591435"/>
                    <a:pt x="6530631" y="2601006"/>
                  </a:cubicBezTo>
                  <a:cubicBezTo>
                    <a:pt x="6525463" y="2609684"/>
                    <a:pt x="6519305" y="2559610"/>
                    <a:pt x="6507229" y="2539422"/>
                  </a:cubicBezTo>
                  <a:cubicBezTo>
                    <a:pt x="6507583" y="2535019"/>
                    <a:pt x="6507965" y="2530489"/>
                    <a:pt x="6508333" y="2526001"/>
                  </a:cubicBezTo>
                  <a:close/>
                  <a:moveTo>
                    <a:pt x="6452157" y="2525329"/>
                  </a:moveTo>
                  <a:cubicBezTo>
                    <a:pt x="6454895" y="2526471"/>
                    <a:pt x="6470823" y="2568093"/>
                    <a:pt x="6472035" y="2561521"/>
                  </a:cubicBezTo>
                  <a:cubicBezTo>
                    <a:pt x="6477513" y="2579415"/>
                    <a:pt x="6469741" y="2565923"/>
                    <a:pt x="6470235" y="2581284"/>
                  </a:cubicBezTo>
                  <a:cubicBezTo>
                    <a:pt x="6480147" y="2612982"/>
                    <a:pt x="6478929" y="2587202"/>
                    <a:pt x="6483571" y="2591803"/>
                  </a:cubicBezTo>
                  <a:cubicBezTo>
                    <a:pt x="6488315" y="2612444"/>
                    <a:pt x="6480981" y="2598400"/>
                    <a:pt x="6489405" y="2631782"/>
                  </a:cubicBezTo>
                  <a:cubicBezTo>
                    <a:pt x="6499455" y="2635945"/>
                    <a:pt x="6498933" y="2658795"/>
                    <a:pt x="6508771" y="2700006"/>
                  </a:cubicBezTo>
                  <a:cubicBezTo>
                    <a:pt x="6515411" y="2720266"/>
                    <a:pt x="6515539" y="2695165"/>
                    <a:pt x="6523977" y="2727967"/>
                  </a:cubicBezTo>
                  <a:cubicBezTo>
                    <a:pt x="6520211" y="2697613"/>
                    <a:pt x="6525491" y="2720548"/>
                    <a:pt x="6527659" y="2701550"/>
                  </a:cubicBezTo>
                  <a:cubicBezTo>
                    <a:pt x="6535119" y="2722899"/>
                    <a:pt x="6525887" y="2729567"/>
                    <a:pt x="6526411" y="2744799"/>
                  </a:cubicBezTo>
                  <a:cubicBezTo>
                    <a:pt x="6516601" y="2735837"/>
                    <a:pt x="6500717" y="2685311"/>
                    <a:pt x="6486659" y="2636667"/>
                  </a:cubicBezTo>
                  <a:cubicBezTo>
                    <a:pt x="6470817" y="2588575"/>
                    <a:pt x="6456419" y="2542408"/>
                    <a:pt x="6454847" y="2540964"/>
                  </a:cubicBezTo>
                  <a:cubicBezTo>
                    <a:pt x="6451795" y="2529065"/>
                    <a:pt x="6451243" y="2524948"/>
                    <a:pt x="6452157" y="2525329"/>
                  </a:cubicBezTo>
                  <a:close/>
                  <a:moveTo>
                    <a:pt x="6589849" y="2519134"/>
                  </a:moveTo>
                  <a:cubicBezTo>
                    <a:pt x="6599279" y="2537991"/>
                    <a:pt x="6607985" y="2556141"/>
                    <a:pt x="6616435" y="2575069"/>
                  </a:cubicBezTo>
                  <a:cubicBezTo>
                    <a:pt x="6618517" y="2579811"/>
                    <a:pt x="6620613" y="2584597"/>
                    <a:pt x="6622723" y="2589424"/>
                  </a:cubicBezTo>
                  <a:cubicBezTo>
                    <a:pt x="6624703" y="2594308"/>
                    <a:pt x="6626487" y="2599306"/>
                    <a:pt x="6628371" y="2604374"/>
                  </a:cubicBezTo>
                  <a:cubicBezTo>
                    <a:pt x="6632079" y="2614525"/>
                    <a:pt x="6635761" y="2625043"/>
                    <a:pt x="6639455" y="2636129"/>
                  </a:cubicBezTo>
                  <a:cubicBezTo>
                    <a:pt x="6646847" y="2658300"/>
                    <a:pt x="6654293" y="2682706"/>
                    <a:pt x="6662107" y="2710823"/>
                  </a:cubicBezTo>
                  <a:cubicBezTo>
                    <a:pt x="6664019" y="2717859"/>
                    <a:pt x="6666001" y="2725120"/>
                    <a:pt x="6668053" y="2732624"/>
                  </a:cubicBezTo>
                  <a:cubicBezTo>
                    <a:pt x="6670135" y="2740114"/>
                    <a:pt x="6672087" y="2747913"/>
                    <a:pt x="6673703" y="2756068"/>
                  </a:cubicBezTo>
                  <a:cubicBezTo>
                    <a:pt x="6677171" y="2772320"/>
                    <a:pt x="6680723" y="2789705"/>
                    <a:pt x="6684377" y="2808394"/>
                  </a:cubicBezTo>
                  <a:cubicBezTo>
                    <a:pt x="6680171" y="2792763"/>
                    <a:pt x="6676335" y="2778535"/>
                    <a:pt x="6672767" y="2765313"/>
                  </a:cubicBezTo>
                  <a:cubicBezTo>
                    <a:pt x="6670983" y="2758716"/>
                    <a:pt x="6669257" y="2752373"/>
                    <a:pt x="6667599" y="2746229"/>
                  </a:cubicBezTo>
                  <a:cubicBezTo>
                    <a:pt x="6665675" y="2740156"/>
                    <a:pt x="6663835" y="2734308"/>
                    <a:pt x="6662023" y="2728603"/>
                  </a:cubicBezTo>
                  <a:cubicBezTo>
                    <a:pt x="6654731" y="2705868"/>
                    <a:pt x="6648291" y="2685736"/>
                    <a:pt x="6641763" y="2665364"/>
                  </a:cubicBezTo>
                  <a:cubicBezTo>
                    <a:pt x="6635123" y="2645063"/>
                    <a:pt x="6628399" y="2624506"/>
                    <a:pt x="6620655" y="2600863"/>
                  </a:cubicBezTo>
                  <a:cubicBezTo>
                    <a:pt x="6612571" y="2577348"/>
                    <a:pt x="6602039" y="2551214"/>
                    <a:pt x="6589849" y="2519134"/>
                  </a:cubicBezTo>
                  <a:close/>
                  <a:moveTo>
                    <a:pt x="272509" y="2511721"/>
                  </a:moveTo>
                  <a:cubicBezTo>
                    <a:pt x="275115" y="2509698"/>
                    <a:pt x="276949" y="2509613"/>
                    <a:pt x="277465" y="2512013"/>
                  </a:cubicBezTo>
                  <a:cubicBezTo>
                    <a:pt x="267414" y="2536576"/>
                    <a:pt x="255437" y="2553649"/>
                    <a:pt x="243672" y="2567552"/>
                  </a:cubicBezTo>
                  <a:cubicBezTo>
                    <a:pt x="247339" y="2549954"/>
                    <a:pt x="255720" y="2533759"/>
                    <a:pt x="262912" y="2523056"/>
                  </a:cubicBezTo>
                  <a:cubicBezTo>
                    <a:pt x="266522" y="2517705"/>
                    <a:pt x="269902" y="2513744"/>
                    <a:pt x="272509" y="2511721"/>
                  </a:cubicBezTo>
                  <a:close/>
                  <a:moveTo>
                    <a:pt x="224560" y="2485540"/>
                  </a:moveTo>
                  <a:cubicBezTo>
                    <a:pt x="228680" y="2487720"/>
                    <a:pt x="224588" y="2505346"/>
                    <a:pt x="217920" y="2527190"/>
                  </a:cubicBezTo>
                  <a:cubicBezTo>
                    <a:pt x="214381" y="2538049"/>
                    <a:pt x="211125" y="2550252"/>
                    <a:pt x="207600" y="2562004"/>
                  </a:cubicBezTo>
                  <a:cubicBezTo>
                    <a:pt x="204117" y="2573781"/>
                    <a:pt x="200734" y="2585220"/>
                    <a:pt x="197888" y="2594833"/>
                  </a:cubicBezTo>
                  <a:cubicBezTo>
                    <a:pt x="194858" y="2593290"/>
                    <a:pt x="199445" y="2573682"/>
                    <a:pt x="205604" y="2550521"/>
                  </a:cubicBezTo>
                  <a:cubicBezTo>
                    <a:pt x="208492" y="2538884"/>
                    <a:pt x="212527" y="2526596"/>
                    <a:pt x="216080" y="2515213"/>
                  </a:cubicBezTo>
                  <a:cubicBezTo>
                    <a:pt x="219619" y="2503817"/>
                    <a:pt x="222734" y="2493341"/>
                    <a:pt x="224560" y="2485540"/>
                  </a:cubicBezTo>
                  <a:close/>
                  <a:moveTo>
                    <a:pt x="6250941" y="2484072"/>
                  </a:moveTo>
                  <a:cubicBezTo>
                    <a:pt x="6252755" y="2484249"/>
                    <a:pt x="6259261" y="2500380"/>
                    <a:pt x="6267575" y="2522349"/>
                  </a:cubicBezTo>
                  <a:cubicBezTo>
                    <a:pt x="6270323" y="2529682"/>
                    <a:pt x="6273311" y="2537638"/>
                    <a:pt x="6276395" y="2545863"/>
                  </a:cubicBezTo>
                  <a:cubicBezTo>
                    <a:pt x="6279099" y="2554230"/>
                    <a:pt x="6281903" y="2562866"/>
                    <a:pt x="6284679" y="2571403"/>
                  </a:cubicBezTo>
                  <a:cubicBezTo>
                    <a:pt x="6290213" y="2588476"/>
                    <a:pt x="6295735" y="2605139"/>
                    <a:pt x="6300535" y="2618320"/>
                  </a:cubicBezTo>
                  <a:cubicBezTo>
                    <a:pt x="6297065" y="2616564"/>
                    <a:pt x="6294999" y="2622298"/>
                    <a:pt x="6294051" y="2633907"/>
                  </a:cubicBezTo>
                  <a:cubicBezTo>
                    <a:pt x="6289195" y="2621278"/>
                    <a:pt x="6284295" y="2608594"/>
                    <a:pt x="6279439" y="2595966"/>
                  </a:cubicBezTo>
                  <a:cubicBezTo>
                    <a:pt x="6281591" y="2569548"/>
                    <a:pt x="6284847" y="2612586"/>
                    <a:pt x="6291799" y="2611836"/>
                  </a:cubicBezTo>
                  <a:cubicBezTo>
                    <a:pt x="6285655" y="2589354"/>
                    <a:pt x="6280869" y="2570525"/>
                    <a:pt x="6275589" y="2553282"/>
                  </a:cubicBezTo>
                  <a:cubicBezTo>
                    <a:pt x="6270039" y="2536137"/>
                    <a:pt x="6263203" y="2520890"/>
                    <a:pt x="6254467" y="2505091"/>
                  </a:cubicBezTo>
                  <a:cubicBezTo>
                    <a:pt x="6254749" y="2500886"/>
                    <a:pt x="6255019" y="2496667"/>
                    <a:pt x="6255287" y="2492477"/>
                  </a:cubicBezTo>
                  <a:cubicBezTo>
                    <a:pt x="6251875" y="2483473"/>
                    <a:pt x="6251225" y="2486134"/>
                    <a:pt x="6250799" y="2489589"/>
                  </a:cubicBezTo>
                  <a:cubicBezTo>
                    <a:pt x="6250253" y="2485727"/>
                    <a:pt x="6250337" y="2484013"/>
                    <a:pt x="6250941" y="2484072"/>
                  </a:cubicBezTo>
                  <a:close/>
                  <a:moveTo>
                    <a:pt x="6607363" y="2475106"/>
                  </a:moveTo>
                  <a:cubicBezTo>
                    <a:pt x="6613519" y="2486998"/>
                    <a:pt x="6626147" y="2518809"/>
                    <a:pt x="6638139" y="2555165"/>
                  </a:cubicBezTo>
                  <a:cubicBezTo>
                    <a:pt x="6641141" y="2564254"/>
                    <a:pt x="6644099" y="2573611"/>
                    <a:pt x="6646903" y="2583026"/>
                  </a:cubicBezTo>
                  <a:cubicBezTo>
                    <a:pt x="6649351" y="2592539"/>
                    <a:pt x="6651603" y="2602110"/>
                    <a:pt x="6653641" y="2611453"/>
                  </a:cubicBezTo>
                  <a:cubicBezTo>
                    <a:pt x="6657691" y="2630155"/>
                    <a:pt x="6660763" y="2648008"/>
                    <a:pt x="6662079" y="2663014"/>
                  </a:cubicBezTo>
                  <a:cubicBezTo>
                    <a:pt x="6654563" y="2641509"/>
                    <a:pt x="6650895" y="2623600"/>
                    <a:pt x="6647527" y="2608353"/>
                  </a:cubicBezTo>
                  <a:cubicBezTo>
                    <a:pt x="6645841" y="2600736"/>
                    <a:pt x="6644227" y="2593799"/>
                    <a:pt x="6642231" y="2587429"/>
                  </a:cubicBezTo>
                  <a:cubicBezTo>
                    <a:pt x="6640179" y="2581086"/>
                    <a:pt x="6637431" y="2575409"/>
                    <a:pt x="6634063" y="2570157"/>
                  </a:cubicBezTo>
                  <a:cubicBezTo>
                    <a:pt x="6636951" y="2555052"/>
                    <a:pt x="6614497" y="2501806"/>
                    <a:pt x="6607363" y="2475106"/>
                  </a:cubicBezTo>
                  <a:close/>
                  <a:moveTo>
                    <a:pt x="155105" y="2463610"/>
                  </a:moveTo>
                  <a:cubicBezTo>
                    <a:pt x="148423" y="2478631"/>
                    <a:pt x="141287" y="2491584"/>
                    <a:pt x="133997" y="2504099"/>
                  </a:cubicBezTo>
                  <a:cubicBezTo>
                    <a:pt x="134945" y="2531423"/>
                    <a:pt x="115975" y="2599589"/>
                    <a:pt x="95475" y="2657833"/>
                  </a:cubicBezTo>
                  <a:cubicBezTo>
                    <a:pt x="97018" y="2635875"/>
                    <a:pt x="104578" y="2607008"/>
                    <a:pt x="112945" y="2576626"/>
                  </a:cubicBezTo>
                  <a:cubicBezTo>
                    <a:pt x="121538" y="2546302"/>
                    <a:pt x="129863" y="2514165"/>
                    <a:pt x="136191" y="2486346"/>
                  </a:cubicBezTo>
                  <a:close/>
                  <a:moveTo>
                    <a:pt x="6557883" y="2421734"/>
                  </a:moveTo>
                  <a:cubicBezTo>
                    <a:pt x="6560771" y="2413565"/>
                    <a:pt x="6565923" y="2424551"/>
                    <a:pt x="6571955" y="2441709"/>
                  </a:cubicBezTo>
                  <a:cubicBezTo>
                    <a:pt x="6577503" y="2459038"/>
                    <a:pt x="6584045" y="2482425"/>
                    <a:pt x="6591379" y="2498536"/>
                  </a:cubicBezTo>
                  <a:cubicBezTo>
                    <a:pt x="6587203" y="2500447"/>
                    <a:pt x="6582403" y="2490396"/>
                    <a:pt x="6576967" y="2475262"/>
                  </a:cubicBezTo>
                  <a:cubicBezTo>
                    <a:pt x="6571475" y="2460142"/>
                    <a:pt x="6565727" y="2439770"/>
                    <a:pt x="6557883" y="2421734"/>
                  </a:cubicBezTo>
                  <a:close/>
                  <a:moveTo>
                    <a:pt x="6548271" y="2421507"/>
                  </a:moveTo>
                  <a:cubicBezTo>
                    <a:pt x="6560347" y="2446325"/>
                    <a:pt x="6565811" y="2468523"/>
                    <a:pt x="6572337" y="2490480"/>
                  </a:cubicBezTo>
                  <a:cubicBezTo>
                    <a:pt x="6578679" y="2512523"/>
                    <a:pt x="6585163" y="2534651"/>
                    <a:pt x="6596277" y="2560686"/>
                  </a:cubicBezTo>
                  <a:cubicBezTo>
                    <a:pt x="6594167" y="2566703"/>
                    <a:pt x="6583803" y="2540455"/>
                    <a:pt x="6573229" y="2508418"/>
                  </a:cubicBezTo>
                  <a:cubicBezTo>
                    <a:pt x="6562655" y="2476394"/>
                    <a:pt x="6552135" y="2438411"/>
                    <a:pt x="6548271" y="2421507"/>
                  </a:cubicBezTo>
                  <a:close/>
                  <a:moveTo>
                    <a:pt x="356916" y="2414819"/>
                  </a:moveTo>
                  <a:cubicBezTo>
                    <a:pt x="356334" y="2413546"/>
                    <a:pt x="354608" y="2414612"/>
                    <a:pt x="350417" y="2420714"/>
                  </a:cubicBezTo>
                  <a:cubicBezTo>
                    <a:pt x="341668" y="2443677"/>
                    <a:pt x="350092" y="2451237"/>
                    <a:pt x="333698" y="2476224"/>
                  </a:cubicBezTo>
                  <a:cubicBezTo>
                    <a:pt x="338086" y="2461486"/>
                    <a:pt x="328644" y="2475318"/>
                    <a:pt x="331121" y="2464587"/>
                  </a:cubicBezTo>
                  <a:cubicBezTo>
                    <a:pt x="334306" y="2452312"/>
                    <a:pt x="341385" y="2432181"/>
                    <a:pt x="336487" y="2436541"/>
                  </a:cubicBezTo>
                  <a:cubicBezTo>
                    <a:pt x="316964" y="2485596"/>
                    <a:pt x="337393" y="2418562"/>
                    <a:pt x="321310" y="2446664"/>
                  </a:cubicBezTo>
                  <a:cubicBezTo>
                    <a:pt x="313028" y="2480726"/>
                    <a:pt x="333344" y="2455653"/>
                    <a:pt x="313198" y="2514392"/>
                  </a:cubicBezTo>
                  <a:cubicBezTo>
                    <a:pt x="326789" y="2494189"/>
                    <a:pt x="337195" y="2513217"/>
                    <a:pt x="353518" y="2460863"/>
                  </a:cubicBezTo>
                  <a:cubicBezTo>
                    <a:pt x="342985" y="2464516"/>
                    <a:pt x="343325" y="2469273"/>
                    <a:pt x="366868" y="2416636"/>
                  </a:cubicBezTo>
                  <a:cubicBezTo>
                    <a:pt x="350103" y="2443510"/>
                    <a:pt x="358660" y="2418638"/>
                    <a:pt x="356916" y="2414819"/>
                  </a:cubicBezTo>
                  <a:close/>
                  <a:moveTo>
                    <a:pt x="6306635" y="2414188"/>
                  </a:moveTo>
                  <a:cubicBezTo>
                    <a:pt x="6318159" y="2449425"/>
                    <a:pt x="6321685" y="2471085"/>
                    <a:pt x="6328099" y="2455683"/>
                  </a:cubicBezTo>
                  <a:cubicBezTo>
                    <a:pt x="6331439" y="2464630"/>
                    <a:pt x="6331947" y="2471623"/>
                    <a:pt x="6336211" y="2481250"/>
                  </a:cubicBezTo>
                  <a:cubicBezTo>
                    <a:pt x="6347803" y="2516034"/>
                    <a:pt x="6328991" y="2473237"/>
                    <a:pt x="6327787" y="2462096"/>
                  </a:cubicBezTo>
                  <a:cubicBezTo>
                    <a:pt x="6326851" y="2474087"/>
                    <a:pt x="6333761" y="2499456"/>
                    <a:pt x="6341051" y="2518342"/>
                  </a:cubicBezTo>
                  <a:cubicBezTo>
                    <a:pt x="6347875" y="2537383"/>
                    <a:pt x="6354741" y="2550153"/>
                    <a:pt x="6356157" y="2535883"/>
                  </a:cubicBezTo>
                  <a:cubicBezTo>
                    <a:pt x="6351401" y="2561380"/>
                    <a:pt x="6371079" y="2583351"/>
                    <a:pt x="6376727" y="2613761"/>
                  </a:cubicBezTo>
                  <a:cubicBezTo>
                    <a:pt x="6382831" y="2622836"/>
                    <a:pt x="6386453" y="2618716"/>
                    <a:pt x="6387501" y="2601260"/>
                  </a:cubicBezTo>
                  <a:cubicBezTo>
                    <a:pt x="6391423" y="2613464"/>
                    <a:pt x="6388733" y="2620655"/>
                    <a:pt x="6393675" y="2633723"/>
                  </a:cubicBezTo>
                  <a:cubicBezTo>
                    <a:pt x="6390559" y="2633779"/>
                    <a:pt x="6384401" y="2617796"/>
                    <a:pt x="6384187" y="2633327"/>
                  </a:cubicBezTo>
                  <a:cubicBezTo>
                    <a:pt x="6383255" y="2658824"/>
                    <a:pt x="6400851" y="2654250"/>
                    <a:pt x="6393461" y="2675642"/>
                  </a:cubicBezTo>
                  <a:cubicBezTo>
                    <a:pt x="6403767" y="2669087"/>
                    <a:pt x="6413791" y="2752983"/>
                    <a:pt x="6411695" y="2712352"/>
                  </a:cubicBezTo>
                  <a:cubicBezTo>
                    <a:pt x="6414755" y="2701861"/>
                    <a:pt x="6421959" y="2753521"/>
                    <a:pt x="6418507" y="2761209"/>
                  </a:cubicBezTo>
                  <a:cubicBezTo>
                    <a:pt x="6424961" y="2780972"/>
                    <a:pt x="6425315" y="2756592"/>
                    <a:pt x="6433471" y="2788333"/>
                  </a:cubicBezTo>
                  <a:cubicBezTo>
                    <a:pt x="6425795" y="2783987"/>
                    <a:pt x="6433937" y="2808223"/>
                    <a:pt x="6426249" y="2803707"/>
                  </a:cubicBezTo>
                  <a:cubicBezTo>
                    <a:pt x="6419581" y="2777178"/>
                    <a:pt x="6411171" y="2746144"/>
                    <a:pt x="6401827" y="2712960"/>
                  </a:cubicBezTo>
                  <a:cubicBezTo>
                    <a:pt x="6397115" y="2696382"/>
                    <a:pt x="6392357" y="2679211"/>
                    <a:pt x="6387161" y="2661895"/>
                  </a:cubicBezTo>
                  <a:cubicBezTo>
                    <a:pt x="6381329" y="2644779"/>
                    <a:pt x="6375425" y="2627409"/>
                    <a:pt x="6369523" y="2610066"/>
                  </a:cubicBezTo>
                  <a:cubicBezTo>
                    <a:pt x="6363575" y="2592752"/>
                    <a:pt x="6357643" y="2575466"/>
                    <a:pt x="6351825" y="2558506"/>
                  </a:cubicBezTo>
                  <a:cubicBezTo>
                    <a:pt x="6345865" y="2541602"/>
                    <a:pt x="6340683" y="2524798"/>
                    <a:pt x="6334171" y="2509168"/>
                  </a:cubicBezTo>
                  <a:cubicBezTo>
                    <a:pt x="6321811" y="2477683"/>
                    <a:pt x="6310529" y="2448590"/>
                    <a:pt x="6301427" y="2424112"/>
                  </a:cubicBezTo>
                  <a:cubicBezTo>
                    <a:pt x="6303917" y="2423900"/>
                    <a:pt x="6306367" y="2423546"/>
                    <a:pt x="6306635" y="2414188"/>
                  </a:cubicBezTo>
                  <a:close/>
                  <a:moveTo>
                    <a:pt x="324312" y="2406599"/>
                  </a:moveTo>
                  <a:cubicBezTo>
                    <a:pt x="323448" y="2401418"/>
                    <a:pt x="304874" y="2429392"/>
                    <a:pt x="303118" y="2416325"/>
                  </a:cubicBezTo>
                  <a:cubicBezTo>
                    <a:pt x="298829" y="2432124"/>
                    <a:pt x="288975" y="2459589"/>
                    <a:pt x="294228" y="2455866"/>
                  </a:cubicBezTo>
                  <a:cubicBezTo>
                    <a:pt x="310565" y="2409544"/>
                    <a:pt x="314118" y="2452157"/>
                    <a:pt x="324312" y="2406599"/>
                  </a:cubicBezTo>
                  <a:close/>
                  <a:moveTo>
                    <a:pt x="6355187" y="2402590"/>
                  </a:moveTo>
                  <a:cubicBezTo>
                    <a:pt x="6356263" y="2401073"/>
                    <a:pt x="6358885" y="2402002"/>
                    <a:pt x="6363447" y="2405948"/>
                  </a:cubicBezTo>
                  <a:cubicBezTo>
                    <a:pt x="6355209" y="2451081"/>
                    <a:pt x="6385081" y="2394523"/>
                    <a:pt x="6375425" y="2454762"/>
                  </a:cubicBezTo>
                  <a:cubicBezTo>
                    <a:pt x="6389271" y="2492660"/>
                    <a:pt x="6402947" y="2499017"/>
                    <a:pt x="6392187" y="2500334"/>
                  </a:cubicBezTo>
                  <a:cubicBezTo>
                    <a:pt x="6400751" y="2522985"/>
                    <a:pt x="6404901" y="2526368"/>
                    <a:pt x="6405579" y="2510229"/>
                  </a:cubicBezTo>
                  <a:cubicBezTo>
                    <a:pt x="6408667" y="2523141"/>
                    <a:pt x="6411711" y="2535953"/>
                    <a:pt x="6413239" y="2530092"/>
                  </a:cubicBezTo>
                  <a:cubicBezTo>
                    <a:pt x="6423347" y="2564409"/>
                    <a:pt x="6406131" y="2533235"/>
                    <a:pt x="6414641" y="2566249"/>
                  </a:cubicBezTo>
                  <a:cubicBezTo>
                    <a:pt x="6419199" y="2576782"/>
                    <a:pt x="6418959" y="2562639"/>
                    <a:pt x="6420275" y="2556594"/>
                  </a:cubicBezTo>
                  <a:cubicBezTo>
                    <a:pt x="6429915" y="2582544"/>
                    <a:pt x="6426929" y="2604374"/>
                    <a:pt x="6420997" y="2599165"/>
                  </a:cubicBezTo>
                  <a:cubicBezTo>
                    <a:pt x="6418959" y="2583705"/>
                    <a:pt x="6412459" y="2561676"/>
                    <a:pt x="6404363" y="2537935"/>
                  </a:cubicBezTo>
                  <a:cubicBezTo>
                    <a:pt x="6400271" y="2526085"/>
                    <a:pt x="6396011" y="2513712"/>
                    <a:pt x="6391295" y="2501650"/>
                  </a:cubicBezTo>
                  <a:cubicBezTo>
                    <a:pt x="6386255" y="2489716"/>
                    <a:pt x="6381271" y="2477909"/>
                    <a:pt x="6376615" y="2466866"/>
                  </a:cubicBezTo>
                  <a:cubicBezTo>
                    <a:pt x="6362641" y="2433706"/>
                    <a:pt x="6351957" y="2407141"/>
                    <a:pt x="6355187" y="2402590"/>
                  </a:cubicBezTo>
                  <a:close/>
                  <a:moveTo>
                    <a:pt x="6456541" y="2384998"/>
                  </a:moveTo>
                  <a:cubicBezTo>
                    <a:pt x="6465991" y="2383161"/>
                    <a:pt x="6493757" y="2505545"/>
                    <a:pt x="6494587" y="2451350"/>
                  </a:cubicBezTo>
                  <a:cubicBezTo>
                    <a:pt x="6499455" y="2461670"/>
                    <a:pt x="6499599" y="2468806"/>
                    <a:pt x="6498593" y="2475318"/>
                  </a:cubicBezTo>
                  <a:cubicBezTo>
                    <a:pt x="6497687" y="2481788"/>
                    <a:pt x="6495859" y="2487564"/>
                    <a:pt x="6496539" y="2495265"/>
                  </a:cubicBezTo>
                  <a:cubicBezTo>
                    <a:pt x="6500901" y="2501325"/>
                    <a:pt x="6501835" y="2490310"/>
                    <a:pt x="6509423" y="2512551"/>
                  </a:cubicBezTo>
                  <a:cubicBezTo>
                    <a:pt x="6506223" y="2529880"/>
                    <a:pt x="6498679" y="2510626"/>
                    <a:pt x="6489135" y="2481759"/>
                  </a:cubicBezTo>
                  <a:cubicBezTo>
                    <a:pt x="6487961" y="2478149"/>
                    <a:pt x="6486729" y="2474384"/>
                    <a:pt x="6485469" y="2470533"/>
                  </a:cubicBezTo>
                  <a:cubicBezTo>
                    <a:pt x="6484067" y="2466725"/>
                    <a:pt x="6482623" y="2462831"/>
                    <a:pt x="6481151" y="2458881"/>
                  </a:cubicBezTo>
                  <a:cubicBezTo>
                    <a:pt x="6478163" y="2451010"/>
                    <a:pt x="6475107" y="2442955"/>
                    <a:pt x="6472119" y="2435097"/>
                  </a:cubicBezTo>
                  <a:cubicBezTo>
                    <a:pt x="6466003" y="2419426"/>
                    <a:pt x="6459717" y="2404702"/>
                    <a:pt x="6453743" y="2394268"/>
                  </a:cubicBezTo>
                  <a:cubicBezTo>
                    <a:pt x="6454213" y="2388059"/>
                    <a:pt x="6455191" y="2385261"/>
                    <a:pt x="6456541" y="2384998"/>
                  </a:cubicBezTo>
                  <a:close/>
                  <a:moveTo>
                    <a:pt x="6430611" y="2377818"/>
                  </a:moveTo>
                  <a:cubicBezTo>
                    <a:pt x="6445163" y="2414697"/>
                    <a:pt x="6458527" y="2448278"/>
                    <a:pt x="6470561" y="2480641"/>
                  </a:cubicBezTo>
                  <a:cubicBezTo>
                    <a:pt x="6481463" y="2513415"/>
                    <a:pt x="6491853" y="2544674"/>
                    <a:pt x="6502343" y="2576202"/>
                  </a:cubicBezTo>
                  <a:cubicBezTo>
                    <a:pt x="6507539" y="2591987"/>
                    <a:pt x="6512751" y="2607829"/>
                    <a:pt x="6518059" y="2623983"/>
                  </a:cubicBezTo>
                  <a:cubicBezTo>
                    <a:pt x="6522687" y="2640348"/>
                    <a:pt x="6527387" y="2656998"/>
                    <a:pt x="6532259" y="2674185"/>
                  </a:cubicBezTo>
                  <a:cubicBezTo>
                    <a:pt x="6537143" y="2691371"/>
                    <a:pt x="6542167" y="2709081"/>
                    <a:pt x="6547419" y="2727542"/>
                  </a:cubicBezTo>
                  <a:cubicBezTo>
                    <a:pt x="6550055" y="2736772"/>
                    <a:pt x="6552743" y="2746201"/>
                    <a:pt x="6555491" y="2755829"/>
                  </a:cubicBezTo>
                  <a:cubicBezTo>
                    <a:pt x="6558279" y="2765455"/>
                    <a:pt x="6561153" y="2775294"/>
                    <a:pt x="6563447" y="2785558"/>
                  </a:cubicBezTo>
                  <a:cubicBezTo>
                    <a:pt x="6559935" y="2788885"/>
                    <a:pt x="6556707" y="2781495"/>
                    <a:pt x="6552419" y="2768654"/>
                  </a:cubicBezTo>
                  <a:cubicBezTo>
                    <a:pt x="6548115" y="2755815"/>
                    <a:pt x="6543455" y="2737311"/>
                    <a:pt x="6538755" y="2717930"/>
                  </a:cubicBezTo>
                  <a:cubicBezTo>
                    <a:pt x="6529383" y="2679196"/>
                    <a:pt x="6519827" y="2636909"/>
                    <a:pt x="6513359" y="2629957"/>
                  </a:cubicBezTo>
                  <a:cubicBezTo>
                    <a:pt x="6506237" y="2589609"/>
                    <a:pt x="6489531" y="2548142"/>
                    <a:pt x="6473507" y="2505869"/>
                  </a:cubicBezTo>
                  <a:cubicBezTo>
                    <a:pt x="6469387" y="2495336"/>
                    <a:pt x="6465649" y="2484619"/>
                    <a:pt x="6461415" y="2474087"/>
                  </a:cubicBezTo>
                  <a:cubicBezTo>
                    <a:pt x="6457099" y="2463582"/>
                    <a:pt x="6452951" y="2453021"/>
                    <a:pt x="6449099" y="2442403"/>
                  </a:cubicBezTo>
                  <a:cubicBezTo>
                    <a:pt x="6441383" y="2421181"/>
                    <a:pt x="6434857" y="2399691"/>
                    <a:pt x="6430611" y="2377818"/>
                  </a:cubicBezTo>
                  <a:close/>
                  <a:moveTo>
                    <a:pt x="6327405" y="2361226"/>
                  </a:moveTo>
                  <a:cubicBezTo>
                    <a:pt x="6342737" y="2403712"/>
                    <a:pt x="6359031" y="2447967"/>
                    <a:pt x="6376375" y="2492463"/>
                  </a:cubicBezTo>
                  <a:lnTo>
                    <a:pt x="6382801" y="2509211"/>
                  </a:lnTo>
                  <a:lnTo>
                    <a:pt x="6388563" y="2526242"/>
                  </a:lnTo>
                  <a:lnTo>
                    <a:pt x="6400115" y="2560361"/>
                  </a:lnTo>
                  <a:cubicBezTo>
                    <a:pt x="6407719" y="2583139"/>
                    <a:pt x="6415307" y="2605904"/>
                    <a:pt x="6422839" y="2628470"/>
                  </a:cubicBezTo>
                  <a:cubicBezTo>
                    <a:pt x="6412391" y="2627778"/>
                    <a:pt x="6414839" y="2643434"/>
                    <a:pt x="6403839" y="2627608"/>
                  </a:cubicBezTo>
                  <a:cubicBezTo>
                    <a:pt x="6412121" y="2633878"/>
                    <a:pt x="6402819" y="2610264"/>
                    <a:pt x="6407067" y="2595399"/>
                  </a:cubicBezTo>
                  <a:cubicBezTo>
                    <a:pt x="6384741" y="2548936"/>
                    <a:pt x="6390235" y="2540484"/>
                    <a:pt x="6372779" y="2506747"/>
                  </a:cubicBezTo>
                  <a:cubicBezTo>
                    <a:pt x="6380139" y="2498225"/>
                    <a:pt x="6350183" y="2454210"/>
                    <a:pt x="6348271" y="2429237"/>
                  </a:cubicBezTo>
                  <a:cubicBezTo>
                    <a:pt x="6341803" y="2417642"/>
                    <a:pt x="6349561" y="2441370"/>
                    <a:pt x="6347323" y="2448774"/>
                  </a:cubicBezTo>
                  <a:cubicBezTo>
                    <a:pt x="6335531" y="2416057"/>
                    <a:pt x="6332259" y="2388748"/>
                    <a:pt x="6327405" y="2361226"/>
                  </a:cubicBezTo>
                  <a:close/>
                  <a:moveTo>
                    <a:pt x="314571" y="2353991"/>
                  </a:moveTo>
                  <a:cubicBezTo>
                    <a:pt x="304704" y="2371164"/>
                    <a:pt x="301150" y="2372325"/>
                    <a:pt x="297654" y="2373910"/>
                  </a:cubicBezTo>
                  <a:cubicBezTo>
                    <a:pt x="295912" y="2374703"/>
                    <a:pt x="294185" y="2375609"/>
                    <a:pt x="291693" y="2378709"/>
                  </a:cubicBezTo>
                  <a:cubicBezTo>
                    <a:pt x="289131" y="2381782"/>
                    <a:pt x="285974" y="2387091"/>
                    <a:pt x="281656" y="2396816"/>
                  </a:cubicBezTo>
                  <a:cubicBezTo>
                    <a:pt x="281953" y="2399478"/>
                    <a:pt x="287744" y="2397737"/>
                    <a:pt x="294511" y="2390786"/>
                  </a:cubicBezTo>
                  <a:cubicBezTo>
                    <a:pt x="301363" y="2383863"/>
                    <a:pt x="309744" y="2371999"/>
                    <a:pt x="314571" y="2353991"/>
                  </a:cubicBezTo>
                  <a:close/>
                  <a:moveTo>
                    <a:pt x="1239536" y="2345612"/>
                  </a:moveTo>
                  <a:cubicBezTo>
                    <a:pt x="1238980" y="2353362"/>
                    <a:pt x="1220104" y="2386012"/>
                    <a:pt x="1216366" y="2398021"/>
                  </a:cubicBezTo>
                  <a:cubicBezTo>
                    <a:pt x="1203568" y="2406104"/>
                    <a:pt x="1223148" y="2370216"/>
                    <a:pt x="1232746" y="2347848"/>
                  </a:cubicBezTo>
                  <a:cubicBezTo>
                    <a:pt x="1237871" y="2343212"/>
                    <a:pt x="1239721" y="2343028"/>
                    <a:pt x="1239536" y="2345612"/>
                  </a:cubicBezTo>
                  <a:close/>
                  <a:moveTo>
                    <a:pt x="1113486" y="2336041"/>
                  </a:moveTo>
                  <a:cubicBezTo>
                    <a:pt x="1118583" y="2331185"/>
                    <a:pt x="1109126" y="2353057"/>
                    <a:pt x="1097602" y="2379050"/>
                  </a:cubicBezTo>
                  <a:cubicBezTo>
                    <a:pt x="1094714" y="2385548"/>
                    <a:pt x="1091712" y="2392301"/>
                    <a:pt x="1088754" y="2398969"/>
                  </a:cubicBezTo>
                  <a:cubicBezTo>
                    <a:pt x="1085993" y="2405722"/>
                    <a:pt x="1083530" y="2412489"/>
                    <a:pt x="1081180" y="2418732"/>
                  </a:cubicBezTo>
                  <a:cubicBezTo>
                    <a:pt x="1076536" y="2431262"/>
                    <a:pt x="1072827" y="2441950"/>
                    <a:pt x="1071496" y="2447924"/>
                  </a:cubicBezTo>
                  <a:cubicBezTo>
                    <a:pt x="1067546" y="2455428"/>
                    <a:pt x="1059901" y="2472982"/>
                    <a:pt x="1051209" y="2493610"/>
                  </a:cubicBezTo>
                  <a:cubicBezTo>
                    <a:pt x="1046962" y="2503973"/>
                    <a:pt x="1042007" y="2514902"/>
                    <a:pt x="1037915" y="2526086"/>
                  </a:cubicBezTo>
                  <a:cubicBezTo>
                    <a:pt x="1033909" y="2537298"/>
                    <a:pt x="1029945" y="2548398"/>
                    <a:pt x="1026335" y="2558520"/>
                  </a:cubicBezTo>
                  <a:cubicBezTo>
                    <a:pt x="1011880" y="2598981"/>
                    <a:pt x="1002791" y="2623729"/>
                    <a:pt x="1017232" y="2576231"/>
                  </a:cubicBezTo>
                  <a:cubicBezTo>
                    <a:pt x="1021323" y="2563149"/>
                    <a:pt x="1028600" y="2541319"/>
                    <a:pt x="1038227" y="2515355"/>
                  </a:cubicBezTo>
                  <a:cubicBezTo>
                    <a:pt x="1048675" y="2489716"/>
                    <a:pt x="1060907" y="2459731"/>
                    <a:pt x="1072629" y="2429364"/>
                  </a:cubicBezTo>
                  <a:cubicBezTo>
                    <a:pt x="1084549" y="2397440"/>
                    <a:pt x="1099598" y="2367045"/>
                    <a:pt x="1113486" y="2336041"/>
                  </a:cubicBezTo>
                  <a:close/>
                  <a:moveTo>
                    <a:pt x="6555179" y="2335502"/>
                  </a:moveTo>
                  <a:cubicBezTo>
                    <a:pt x="6561579" y="2340471"/>
                    <a:pt x="6571119" y="2362712"/>
                    <a:pt x="6580479" y="2387799"/>
                  </a:cubicBezTo>
                  <a:cubicBezTo>
                    <a:pt x="6585151" y="2400342"/>
                    <a:pt x="6589793" y="2413579"/>
                    <a:pt x="6593971" y="2425740"/>
                  </a:cubicBezTo>
                  <a:cubicBezTo>
                    <a:pt x="6598019" y="2437943"/>
                    <a:pt x="6601063" y="2449269"/>
                    <a:pt x="6603723" y="2457537"/>
                  </a:cubicBezTo>
                  <a:cubicBezTo>
                    <a:pt x="6593319" y="2448929"/>
                    <a:pt x="6571899" y="2358592"/>
                    <a:pt x="6559313" y="2366733"/>
                  </a:cubicBezTo>
                  <a:cubicBezTo>
                    <a:pt x="6556751" y="2345058"/>
                    <a:pt x="6572691" y="2374151"/>
                    <a:pt x="6555179" y="2335502"/>
                  </a:cubicBezTo>
                  <a:close/>
                  <a:moveTo>
                    <a:pt x="6569903" y="2311152"/>
                  </a:moveTo>
                  <a:cubicBezTo>
                    <a:pt x="6580393" y="2326130"/>
                    <a:pt x="6592483" y="2384939"/>
                    <a:pt x="6584017" y="2321487"/>
                  </a:cubicBezTo>
                  <a:cubicBezTo>
                    <a:pt x="6590147" y="2340302"/>
                    <a:pt x="6592341" y="2356115"/>
                    <a:pt x="6592709" y="2370470"/>
                  </a:cubicBezTo>
                  <a:cubicBezTo>
                    <a:pt x="6600297" y="2387190"/>
                    <a:pt x="6606343" y="2402550"/>
                    <a:pt x="6611793" y="2417217"/>
                  </a:cubicBezTo>
                  <a:cubicBezTo>
                    <a:pt x="6617131" y="2431912"/>
                    <a:pt x="6621067" y="2446225"/>
                    <a:pt x="6625767" y="2460354"/>
                  </a:cubicBezTo>
                  <a:cubicBezTo>
                    <a:pt x="6634967" y="2488711"/>
                    <a:pt x="6645431" y="2517025"/>
                    <a:pt x="6664331" y="2551441"/>
                  </a:cubicBezTo>
                  <a:cubicBezTo>
                    <a:pt x="6656403" y="2499230"/>
                    <a:pt x="6634133" y="2481123"/>
                    <a:pt x="6633581" y="2437632"/>
                  </a:cubicBezTo>
                  <a:cubicBezTo>
                    <a:pt x="6649069" y="2475177"/>
                    <a:pt x="6671083" y="2556509"/>
                    <a:pt x="6677949" y="2562951"/>
                  </a:cubicBezTo>
                  <a:cubicBezTo>
                    <a:pt x="6680015" y="2573059"/>
                    <a:pt x="6679563" y="2577122"/>
                    <a:pt x="6678063" y="2577901"/>
                  </a:cubicBezTo>
                  <a:cubicBezTo>
                    <a:pt x="6676533" y="2578679"/>
                    <a:pt x="6674055" y="2576145"/>
                    <a:pt x="6671027" y="2573342"/>
                  </a:cubicBezTo>
                  <a:cubicBezTo>
                    <a:pt x="6665051" y="2567708"/>
                    <a:pt x="6658031" y="2560728"/>
                    <a:pt x="6657719" y="2575211"/>
                  </a:cubicBezTo>
                  <a:cubicBezTo>
                    <a:pt x="6650243" y="2534934"/>
                    <a:pt x="6638735" y="2507511"/>
                    <a:pt x="6624563" y="2470788"/>
                  </a:cubicBezTo>
                  <a:cubicBezTo>
                    <a:pt x="6621023" y="2461600"/>
                    <a:pt x="6617299" y="2451831"/>
                    <a:pt x="6613435" y="2441115"/>
                  </a:cubicBezTo>
                  <a:cubicBezTo>
                    <a:pt x="6611523" y="2435749"/>
                    <a:pt x="6609543" y="2430157"/>
                    <a:pt x="6607461" y="2424310"/>
                  </a:cubicBezTo>
                  <a:cubicBezTo>
                    <a:pt x="6605267" y="2418506"/>
                    <a:pt x="6602973" y="2412446"/>
                    <a:pt x="6600567" y="2406076"/>
                  </a:cubicBezTo>
                  <a:cubicBezTo>
                    <a:pt x="6591167" y="2380536"/>
                    <a:pt x="6581001" y="2349886"/>
                    <a:pt x="6569903" y="2311152"/>
                  </a:cubicBezTo>
                  <a:close/>
                  <a:moveTo>
                    <a:pt x="6309203" y="2299291"/>
                  </a:moveTo>
                  <a:cubicBezTo>
                    <a:pt x="6313931" y="2299126"/>
                    <a:pt x="6338401" y="2364643"/>
                    <a:pt x="6341747" y="2350906"/>
                  </a:cubicBezTo>
                  <a:cubicBezTo>
                    <a:pt x="6347465" y="2362798"/>
                    <a:pt x="6347437" y="2371589"/>
                    <a:pt x="6346275" y="2376926"/>
                  </a:cubicBezTo>
                  <a:cubicBezTo>
                    <a:pt x="6345015" y="2382306"/>
                    <a:pt x="6342185" y="2384458"/>
                    <a:pt x="6340883" y="2383736"/>
                  </a:cubicBezTo>
                  <a:cubicBezTo>
                    <a:pt x="6335079" y="2361948"/>
                    <a:pt x="6330717" y="2350353"/>
                    <a:pt x="6326541" y="2339778"/>
                  </a:cubicBezTo>
                  <a:cubicBezTo>
                    <a:pt x="6322239" y="2329245"/>
                    <a:pt x="6317451" y="2320001"/>
                    <a:pt x="6308505" y="2303805"/>
                  </a:cubicBezTo>
                  <a:cubicBezTo>
                    <a:pt x="6308255" y="2300678"/>
                    <a:pt x="6308529" y="2299314"/>
                    <a:pt x="6309203" y="2299291"/>
                  </a:cubicBezTo>
                  <a:close/>
                  <a:moveTo>
                    <a:pt x="340097" y="2299175"/>
                  </a:moveTo>
                  <a:cubicBezTo>
                    <a:pt x="326619" y="2316177"/>
                    <a:pt x="336572" y="2290157"/>
                    <a:pt x="319441" y="2313898"/>
                  </a:cubicBezTo>
                  <a:cubicBezTo>
                    <a:pt x="307139" y="2341179"/>
                    <a:pt x="299381" y="2378554"/>
                    <a:pt x="317502" y="2336932"/>
                  </a:cubicBezTo>
                  <a:cubicBezTo>
                    <a:pt x="314713" y="2339452"/>
                    <a:pt x="312250" y="2341448"/>
                    <a:pt x="316497" y="2330972"/>
                  </a:cubicBezTo>
                  <a:cubicBezTo>
                    <a:pt x="324467" y="2321444"/>
                    <a:pt x="333259" y="2315781"/>
                    <a:pt x="340097" y="2299175"/>
                  </a:cubicBezTo>
                  <a:close/>
                  <a:moveTo>
                    <a:pt x="1314787" y="2269403"/>
                  </a:moveTo>
                  <a:cubicBezTo>
                    <a:pt x="1315919" y="2286604"/>
                    <a:pt x="1247385" y="2396279"/>
                    <a:pt x="1298761" y="2300662"/>
                  </a:cubicBezTo>
                  <a:cubicBezTo>
                    <a:pt x="1310129" y="2279087"/>
                    <a:pt x="1298874" y="2289846"/>
                    <a:pt x="1314787" y="2269403"/>
                  </a:cubicBezTo>
                  <a:close/>
                  <a:moveTo>
                    <a:pt x="270245" y="2260979"/>
                  </a:moveTo>
                  <a:cubicBezTo>
                    <a:pt x="253965" y="2298948"/>
                    <a:pt x="253412" y="2300577"/>
                    <a:pt x="246150" y="2329033"/>
                  </a:cubicBezTo>
                  <a:cubicBezTo>
                    <a:pt x="220214" y="2368319"/>
                    <a:pt x="261737" y="2281748"/>
                    <a:pt x="247240" y="2299699"/>
                  </a:cubicBezTo>
                  <a:cubicBezTo>
                    <a:pt x="251459" y="2289421"/>
                    <a:pt x="256286" y="2282866"/>
                    <a:pt x="260265" y="2271625"/>
                  </a:cubicBezTo>
                  <a:cubicBezTo>
                    <a:pt x="263577" y="2268100"/>
                    <a:pt x="266918" y="2264533"/>
                    <a:pt x="270245" y="2260979"/>
                  </a:cubicBezTo>
                  <a:close/>
                  <a:moveTo>
                    <a:pt x="6138435" y="2242660"/>
                  </a:moveTo>
                  <a:cubicBezTo>
                    <a:pt x="6142101" y="2240678"/>
                    <a:pt x="6146631" y="2245392"/>
                    <a:pt x="6151883" y="2254240"/>
                  </a:cubicBezTo>
                  <a:cubicBezTo>
                    <a:pt x="6154503" y="2258671"/>
                    <a:pt x="6157307" y="2264122"/>
                    <a:pt x="6160251" y="2270294"/>
                  </a:cubicBezTo>
                  <a:cubicBezTo>
                    <a:pt x="6163253" y="2276439"/>
                    <a:pt x="6166325" y="2283319"/>
                    <a:pt x="6169113" y="2290794"/>
                  </a:cubicBezTo>
                  <a:cubicBezTo>
                    <a:pt x="6180751" y="2320467"/>
                    <a:pt x="6194129" y="2356356"/>
                    <a:pt x="6208967" y="2377974"/>
                  </a:cubicBezTo>
                  <a:cubicBezTo>
                    <a:pt x="6211855" y="2405396"/>
                    <a:pt x="6199381" y="2369324"/>
                    <a:pt x="6195177" y="2357021"/>
                  </a:cubicBezTo>
                  <a:cubicBezTo>
                    <a:pt x="6196947" y="2393207"/>
                    <a:pt x="6212561" y="2388322"/>
                    <a:pt x="6222599" y="2411752"/>
                  </a:cubicBezTo>
                  <a:cubicBezTo>
                    <a:pt x="6222343" y="2417529"/>
                    <a:pt x="6216935" y="2405438"/>
                    <a:pt x="6213369" y="2399747"/>
                  </a:cubicBezTo>
                  <a:cubicBezTo>
                    <a:pt x="6214231" y="2405637"/>
                    <a:pt x="6215803" y="2411682"/>
                    <a:pt x="6217687" y="2418350"/>
                  </a:cubicBezTo>
                  <a:cubicBezTo>
                    <a:pt x="6219541" y="2425046"/>
                    <a:pt x="6222103" y="2432195"/>
                    <a:pt x="6225671" y="2440010"/>
                  </a:cubicBezTo>
                  <a:cubicBezTo>
                    <a:pt x="6222797" y="2435324"/>
                    <a:pt x="6219059" y="2427821"/>
                    <a:pt x="6214827" y="2418590"/>
                  </a:cubicBezTo>
                  <a:cubicBezTo>
                    <a:pt x="6210339" y="2409473"/>
                    <a:pt x="6205003" y="2398813"/>
                    <a:pt x="6199721" y="2387473"/>
                  </a:cubicBezTo>
                  <a:cubicBezTo>
                    <a:pt x="6189089" y="2364836"/>
                    <a:pt x="6178003" y="2339820"/>
                    <a:pt x="6170119" y="2321104"/>
                  </a:cubicBezTo>
                  <a:cubicBezTo>
                    <a:pt x="6154335" y="2283687"/>
                    <a:pt x="6151403" y="2271342"/>
                    <a:pt x="6190533" y="2354232"/>
                  </a:cubicBezTo>
                  <a:cubicBezTo>
                    <a:pt x="6179435" y="2320184"/>
                    <a:pt x="6161525" y="2280997"/>
                    <a:pt x="6138435" y="2242660"/>
                  </a:cubicBezTo>
                  <a:close/>
                  <a:moveTo>
                    <a:pt x="6257383" y="2237727"/>
                  </a:moveTo>
                  <a:cubicBezTo>
                    <a:pt x="6260565" y="2231481"/>
                    <a:pt x="6280337" y="2267505"/>
                    <a:pt x="6275307" y="2250644"/>
                  </a:cubicBezTo>
                  <a:cubicBezTo>
                    <a:pt x="6285259" y="2273692"/>
                    <a:pt x="6316163" y="2325974"/>
                    <a:pt x="6322633" y="2364722"/>
                  </a:cubicBezTo>
                  <a:cubicBezTo>
                    <a:pt x="6310401" y="2334950"/>
                    <a:pt x="6292691" y="2291374"/>
                    <a:pt x="6294305" y="2320977"/>
                  </a:cubicBezTo>
                  <a:cubicBezTo>
                    <a:pt x="6288783" y="2308858"/>
                    <a:pt x="6290355" y="2301227"/>
                    <a:pt x="6289605" y="2292110"/>
                  </a:cubicBezTo>
                  <a:cubicBezTo>
                    <a:pt x="6279283" y="2276905"/>
                    <a:pt x="6265679" y="2244259"/>
                    <a:pt x="6261263" y="2261587"/>
                  </a:cubicBezTo>
                  <a:cubicBezTo>
                    <a:pt x="6257103" y="2246587"/>
                    <a:pt x="6256321" y="2239809"/>
                    <a:pt x="6257383" y="2237727"/>
                  </a:cubicBezTo>
                  <a:close/>
                  <a:moveTo>
                    <a:pt x="6511915" y="2229041"/>
                  </a:moveTo>
                  <a:cubicBezTo>
                    <a:pt x="6513995" y="2224312"/>
                    <a:pt x="6518003" y="2234689"/>
                    <a:pt x="6523239" y="2248691"/>
                  </a:cubicBezTo>
                  <a:cubicBezTo>
                    <a:pt x="6528365" y="2262749"/>
                    <a:pt x="6535273" y="2280162"/>
                    <a:pt x="6541643" y="2290355"/>
                  </a:cubicBezTo>
                  <a:cubicBezTo>
                    <a:pt x="6543513" y="2292592"/>
                    <a:pt x="6522815" y="2293088"/>
                    <a:pt x="6512565" y="2256633"/>
                  </a:cubicBezTo>
                  <a:cubicBezTo>
                    <a:pt x="6513159" y="2250106"/>
                    <a:pt x="6521599" y="2269332"/>
                    <a:pt x="6527487" y="2280346"/>
                  </a:cubicBezTo>
                  <a:cubicBezTo>
                    <a:pt x="6526369" y="2254764"/>
                    <a:pt x="6518285" y="2262253"/>
                    <a:pt x="6511915" y="2229041"/>
                  </a:cubicBezTo>
                  <a:close/>
                  <a:moveTo>
                    <a:pt x="395318" y="2223013"/>
                  </a:moveTo>
                  <a:cubicBezTo>
                    <a:pt x="396134" y="2221328"/>
                    <a:pt x="394418" y="2224340"/>
                    <a:pt x="387594" y="2236374"/>
                  </a:cubicBezTo>
                  <a:cubicBezTo>
                    <a:pt x="380091" y="2245986"/>
                    <a:pt x="354466" y="2308504"/>
                    <a:pt x="362734" y="2296315"/>
                  </a:cubicBezTo>
                  <a:cubicBezTo>
                    <a:pt x="368170" y="2282823"/>
                    <a:pt x="374286" y="2273494"/>
                    <a:pt x="380402" y="2264037"/>
                  </a:cubicBezTo>
                  <a:cubicBezTo>
                    <a:pt x="376466" y="2276353"/>
                    <a:pt x="368397" y="2296258"/>
                    <a:pt x="373508" y="2292082"/>
                  </a:cubicBezTo>
                  <a:cubicBezTo>
                    <a:pt x="378732" y="2277486"/>
                    <a:pt x="384012" y="2262692"/>
                    <a:pt x="389222" y="2248096"/>
                  </a:cubicBezTo>
                  <a:cubicBezTo>
                    <a:pt x="375844" y="2266712"/>
                    <a:pt x="381266" y="2251352"/>
                    <a:pt x="387849" y="2237832"/>
                  </a:cubicBezTo>
                  <a:cubicBezTo>
                    <a:pt x="391155" y="2231079"/>
                    <a:pt x="394503" y="2224697"/>
                    <a:pt x="395318" y="2223013"/>
                  </a:cubicBezTo>
                  <a:close/>
                  <a:moveTo>
                    <a:pt x="6222231" y="2213595"/>
                  </a:moveTo>
                  <a:cubicBezTo>
                    <a:pt x="6229267" y="2227950"/>
                    <a:pt x="6227131" y="2237209"/>
                    <a:pt x="6228375" y="2248337"/>
                  </a:cubicBezTo>
                  <a:cubicBezTo>
                    <a:pt x="6238045" y="2253178"/>
                    <a:pt x="6286987" y="2381626"/>
                    <a:pt x="6289463" y="2363392"/>
                  </a:cubicBezTo>
                  <a:cubicBezTo>
                    <a:pt x="6301327" y="2377719"/>
                    <a:pt x="6297235" y="2378766"/>
                    <a:pt x="6293967" y="2380777"/>
                  </a:cubicBezTo>
                  <a:cubicBezTo>
                    <a:pt x="6290739" y="2382787"/>
                    <a:pt x="6288219" y="2385802"/>
                    <a:pt x="6302361" y="2404575"/>
                  </a:cubicBezTo>
                  <a:cubicBezTo>
                    <a:pt x="6299911" y="2404915"/>
                    <a:pt x="6297463" y="2405226"/>
                    <a:pt x="6297235" y="2414683"/>
                  </a:cubicBezTo>
                  <a:cubicBezTo>
                    <a:pt x="6293287" y="2403046"/>
                    <a:pt x="6289889" y="2392739"/>
                    <a:pt x="6286447" y="2383636"/>
                  </a:cubicBezTo>
                  <a:cubicBezTo>
                    <a:pt x="6282795" y="2374618"/>
                    <a:pt x="6279455" y="2366620"/>
                    <a:pt x="6276311" y="2359314"/>
                  </a:cubicBezTo>
                  <a:cubicBezTo>
                    <a:pt x="6270027" y="2344704"/>
                    <a:pt x="6264533" y="2332855"/>
                    <a:pt x="6258843" y="2320963"/>
                  </a:cubicBezTo>
                  <a:cubicBezTo>
                    <a:pt x="6253107" y="2309099"/>
                    <a:pt x="6247331" y="2297136"/>
                    <a:pt x="6240225" y="2282413"/>
                  </a:cubicBezTo>
                  <a:cubicBezTo>
                    <a:pt x="6236729" y="2275023"/>
                    <a:pt x="6232919" y="2266939"/>
                    <a:pt x="6228617" y="2257836"/>
                  </a:cubicBezTo>
                  <a:cubicBezTo>
                    <a:pt x="6224455" y="2248662"/>
                    <a:pt x="6218991" y="2238865"/>
                    <a:pt x="6213355" y="2227469"/>
                  </a:cubicBezTo>
                  <a:cubicBezTo>
                    <a:pt x="6214997" y="2219102"/>
                    <a:pt x="6223663" y="2230952"/>
                    <a:pt x="6222231" y="2213595"/>
                  </a:cubicBezTo>
                  <a:close/>
                  <a:moveTo>
                    <a:pt x="6523549" y="2206610"/>
                  </a:moveTo>
                  <a:cubicBezTo>
                    <a:pt x="6527759" y="2210036"/>
                    <a:pt x="6536067" y="2226231"/>
                    <a:pt x="6544263" y="2245364"/>
                  </a:cubicBezTo>
                  <a:cubicBezTo>
                    <a:pt x="6555675" y="2270649"/>
                    <a:pt x="6564635" y="2302049"/>
                    <a:pt x="6565031" y="2314522"/>
                  </a:cubicBezTo>
                  <a:cubicBezTo>
                    <a:pt x="6562683" y="2306325"/>
                    <a:pt x="6559595" y="2297590"/>
                    <a:pt x="6556127" y="2288572"/>
                  </a:cubicBezTo>
                  <a:cubicBezTo>
                    <a:pt x="6554343" y="2284084"/>
                    <a:pt x="6552517" y="2279497"/>
                    <a:pt x="6550663" y="2274868"/>
                  </a:cubicBezTo>
                  <a:cubicBezTo>
                    <a:pt x="6548567" y="2270337"/>
                    <a:pt x="6546459" y="2265750"/>
                    <a:pt x="6544335" y="2261163"/>
                  </a:cubicBezTo>
                  <a:cubicBezTo>
                    <a:pt x="6535755" y="2242830"/>
                    <a:pt x="6526979" y="2224411"/>
                    <a:pt x="6520863" y="2207805"/>
                  </a:cubicBezTo>
                  <a:cubicBezTo>
                    <a:pt x="6521199" y="2205745"/>
                    <a:pt x="6522147" y="2205468"/>
                    <a:pt x="6523549" y="2206610"/>
                  </a:cubicBezTo>
                  <a:close/>
                  <a:moveTo>
                    <a:pt x="440513" y="2199055"/>
                  </a:moveTo>
                  <a:cubicBezTo>
                    <a:pt x="420580" y="2234760"/>
                    <a:pt x="431071" y="2230951"/>
                    <a:pt x="413700" y="2257454"/>
                  </a:cubicBezTo>
                  <a:cubicBezTo>
                    <a:pt x="414436" y="2247784"/>
                    <a:pt x="401949" y="2260186"/>
                    <a:pt x="406168" y="2244910"/>
                  </a:cubicBezTo>
                  <a:cubicBezTo>
                    <a:pt x="391770" y="2291332"/>
                    <a:pt x="405658" y="2263499"/>
                    <a:pt x="378576" y="2321373"/>
                  </a:cubicBezTo>
                  <a:cubicBezTo>
                    <a:pt x="388698" y="2320340"/>
                    <a:pt x="394064" y="2306706"/>
                    <a:pt x="412751" y="2286009"/>
                  </a:cubicBezTo>
                  <a:cubicBezTo>
                    <a:pt x="414379" y="2279057"/>
                    <a:pt x="416786" y="2271413"/>
                    <a:pt x="419476" y="2263527"/>
                  </a:cubicBezTo>
                  <a:cubicBezTo>
                    <a:pt x="422180" y="2255642"/>
                    <a:pt x="425705" y="2247756"/>
                    <a:pt x="428720" y="2239941"/>
                  </a:cubicBezTo>
                  <a:cubicBezTo>
                    <a:pt x="434907" y="2224383"/>
                    <a:pt x="440216" y="2209617"/>
                    <a:pt x="440513" y="2199055"/>
                  </a:cubicBezTo>
                  <a:close/>
                  <a:moveTo>
                    <a:pt x="1251349" y="2189924"/>
                  </a:moveTo>
                  <a:cubicBezTo>
                    <a:pt x="1247753" y="2199721"/>
                    <a:pt x="1235677" y="2224142"/>
                    <a:pt x="1221166" y="2250191"/>
                  </a:cubicBezTo>
                  <a:cubicBezTo>
                    <a:pt x="1213974" y="2263244"/>
                    <a:pt x="1206287" y="2276778"/>
                    <a:pt x="1199052" y="2289293"/>
                  </a:cubicBezTo>
                  <a:cubicBezTo>
                    <a:pt x="1195400" y="2295522"/>
                    <a:pt x="1191889" y="2301525"/>
                    <a:pt x="1188647" y="2307088"/>
                  </a:cubicBezTo>
                  <a:cubicBezTo>
                    <a:pt x="1185603" y="2312737"/>
                    <a:pt x="1182814" y="2317975"/>
                    <a:pt x="1180365" y="2322576"/>
                  </a:cubicBezTo>
                  <a:cubicBezTo>
                    <a:pt x="1181809" y="2317947"/>
                    <a:pt x="1183593" y="2312879"/>
                    <a:pt x="1185646" y="2307485"/>
                  </a:cubicBezTo>
                  <a:cubicBezTo>
                    <a:pt x="1187826" y="2302148"/>
                    <a:pt x="1190516" y="2296626"/>
                    <a:pt x="1193305" y="2290836"/>
                  </a:cubicBezTo>
                  <a:cubicBezTo>
                    <a:pt x="1198939" y="2279284"/>
                    <a:pt x="1205423" y="2266910"/>
                    <a:pt x="1212176" y="2254650"/>
                  </a:cubicBezTo>
                  <a:cubicBezTo>
                    <a:pt x="1225795" y="2230201"/>
                    <a:pt x="1239995" y="2205907"/>
                    <a:pt x="1251349" y="2189924"/>
                  </a:cubicBezTo>
                  <a:close/>
                  <a:moveTo>
                    <a:pt x="466945" y="2134598"/>
                  </a:moveTo>
                  <a:cubicBezTo>
                    <a:pt x="441235" y="2159047"/>
                    <a:pt x="451570" y="2139199"/>
                    <a:pt x="436847" y="2169580"/>
                  </a:cubicBezTo>
                  <a:cubicBezTo>
                    <a:pt x="423652" y="2184021"/>
                    <a:pt x="443911" y="2143814"/>
                    <a:pt x="434666" y="2151799"/>
                  </a:cubicBezTo>
                  <a:cubicBezTo>
                    <a:pt x="422888" y="2180736"/>
                    <a:pt x="420693" y="2147254"/>
                    <a:pt x="408971" y="2176149"/>
                  </a:cubicBezTo>
                  <a:cubicBezTo>
                    <a:pt x="414167" y="2172398"/>
                    <a:pt x="407527" y="2188013"/>
                    <a:pt x="400788" y="2203841"/>
                  </a:cubicBezTo>
                  <a:cubicBezTo>
                    <a:pt x="436719" y="2154022"/>
                    <a:pt x="439055" y="2196819"/>
                    <a:pt x="418442" y="2206785"/>
                  </a:cubicBezTo>
                  <a:cubicBezTo>
                    <a:pt x="405361" y="2236657"/>
                    <a:pt x="417919" y="2224284"/>
                    <a:pt x="425931" y="2219371"/>
                  </a:cubicBezTo>
                  <a:cubicBezTo>
                    <a:pt x="440159" y="2191934"/>
                    <a:pt x="443826" y="2173049"/>
                    <a:pt x="466945" y="2134598"/>
                  </a:cubicBezTo>
                  <a:close/>
                  <a:moveTo>
                    <a:pt x="1197863" y="2131215"/>
                  </a:moveTo>
                  <a:cubicBezTo>
                    <a:pt x="1194437" y="2137699"/>
                    <a:pt x="1190175" y="2145231"/>
                    <a:pt x="1185334" y="2153484"/>
                  </a:cubicBezTo>
                  <a:cubicBezTo>
                    <a:pt x="1180775" y="2161908"/>
                    <a:pt x="1175763" y="2171166"/>
                    <a:pt x="1170483" y="2180907"/>
                  </a:cubicBezTo>
                  <a:cubicBezTo>
                    <a:pt x="1159893" y="2200344"/>
                    <a:pt x="1148256" y="2221722"/>
                    <a:pt x="1137015" y="2242349"/>
                  </a:cubicBezTo>
                  <a:cubicBezTo>
                    <a:pt x="1131508" y="2252712"/>
                    <a:pt x="1126058" y="2262862"/>
                    <a:pt x="1121273" y="2272673"/>
                  </a:cubicBezTo>
                  <a:cubicBezTo>
                    <a:pt x="1116813" y="2282668"/>
                    <a:pt x="1112764" y="2292196"/>
                    <a:pt x="1109352" y="2300931"/>
                  </a:cubicBezTo>
                  <a:cubicBezTo>
                    <a:pt x="1102514" y="2318401"/>
                    <a:pt x="1098211" y="2332714"/>
                    <a:pt x="1098267" y="2341335"/>
                  </a:cubicBezTo>
                  <a:cubicBezTo>
                    <a:pt x="1086857" y="2350608"/>
                    <a:pt x="1072161" y="2375100"/>
                    <a:pt x="1063342" y="2397086"/>
                  </a:cubicBezTo>
                  <a:cubicBezTo>
                    <a:pt x="1054876" y="2419256"/>
                    <a:pt x="1050926" y="2438198"/>
                    <a:pt x="1057764" y="2435240"/>
                  </a:cubicBezTo>
                  <a:cubicBezTo>
                    <a:pt x="1047656" y="2452653"/>
                    <a:pt x="1039515" y="2473506"/>
                    <a:pt x="1037080" y="2463483"/>
                  </a:cubicBezTo>
                  <a:cubicBezTo>
                    <a:pt x="1014528" y="2514350"/>
                    <a:pt x="1010012" y="2556906"/>
                    <a:pt x="980494" y="2602464"/>
                  </a:cubicBezTo>
                  <a:cubicBezTo>
                    <a:pt x="1012659" y="2516884"/>
                    <a:pt x="1038864" y="2439076"/>
                    <a:pt x="1070378" y="2361807"/>
                  </a:cubicBezTo>
                  <a:cubicBezTo>
                    <a:pt x="1078603" y="2342666"/>
                    <a:pt x="1086984" y="2323512"/>
                    <a:pt x="1095733" y="2304244"/>
                  </a:cubicBezTo>
                  <a:cubicBezTo>
                    <a:pt x="1104553" y="2285018"/>
                    <a:pt x="1113246" y="2265425"/>
                    <a:pt x="1124274" y="2246624"/>
                  </a:cubicBezTo>
                  <a:cubicBezTo>
                    <a:pt x="1134906" y="2227611"/>
                    <a:pt x="1146118" y="2208456"/>
                    <a:pt x="1158124" y="2189118"/>
                  </a:cubicBezTo>
                  <a:cubicBezTo>
                    <a:pt x="1164126" y="2179448"/>
                    <a:pt x="1170313" y="2169722"/>
                    <a:pt x="1176740" y="2159954"/>
                  </a:cubicBezTo>
                  <a:cubicBezTo>
                    <a:pt x="1183054" y="2150115"/>
                    <a:pt x="1190628" y="2140856"/>
                    <a:pt x="1197863" y="2131215"/>
                  </a:cubicBezTo>
                  <a:close/>
                  <a:moveTo>
                    <a:pt x="1337835" y="2098724"/>
                  </a:moveTo>
                  <a:cubicBezTo>
                    <a:pt x="1328435" y="2121942"/>
                    <a:pt x="1316500" y="2146688"/>
                    <a:pt x="1302386" y="2172469"/>
                  </a:cubicBezTo>
                  <a:cubicBezTo>
                    <a:pt x="1295350" y="2185380"/>
                    <a:pt x="1287832" y="2198588"/>
                    <a:pt x="1279933" y="2212080"/>
                  </a:cubicBezTo>
                  <a:cubicBezTo>
                    <a:pt x="1272571" y="2225898"/>
                    <a:pt x="1265011" y="2240111"/>
                    <a:pt x="1257267" y="2254651"/>
                  </a:cubicBezTo>
                  <a:cubicBezTo>
                    <a:pt x="1249438" y="2269119"/>
                    <a:pt x="1241453" y="2283913"/>
                    <a:pt x="1233313" y="2298963"/>
                  </a:cubicBezTo>
                  <a:cubicBezTo>
                    <a:pt x="1229264" y="2306480"/>
                    <a:pt x="1225173" y="2314068"/>
                    <a:pt x="1221053" y="2321713"/>
                  </a:cubicBezTo>
                  <a:cubicBezTo>
                    <a:pt x="1217089" y="2329429"/>
                    <a:pt x="1213550" y="2337456"/>
                    <a:pt x="1209784" y="2345398"/>
                  </a:cubicBezTo>
                  <a:cubicBezTo>
                    <a:pt x="1195060" y="2377351"/>
                    <a:pt x="1180054" y="2410068"/>
                    <a:pt x="1167001" y="2443762"/>
                  </a:cubicBezTo>
                  <a:cubicBezTo>
                    <a:pt x="1171036" y="2425626"/>
                    <a:pt x="1180365" y="2401659"/>
                    <a:pt x="1191960" y="2373755"/>
                  </a:cubicBezTo>
                  <a:cubicBezTo>
                    <a:pt x="1197807" y="2359824"/>
                    <a:pt x="1204333" y="2344959"/>
                    <a:pt x="1211299" y="2329485"/>
                  </a:cubicBezTo>
                  <a:cubicBezTo>
                    <a:pt x="1214611" y="2321656"/>
                    <a:pt x="1218802" y="2314082"/>
                    <a:pt x="1222823" y="2306254"/>
                  </a:cubicBezTo>
                  <a:cubicBezTo>
                    <a:pt x="1226914" y="2298467"/>
                    <a:pt x="1231062" y="2290539"/>
                    <a:pt x="1235267" y="2282554"/>
                  </a:cubicBezTo>
                  <a:cubicBezTo>
                    <a:pt x="1243733" y="2266585"/>
                    <a:pt x="1252369" y="2250290"/>
                    <a:pt x="1261004" y="2234010"/>
                  </a:cubicBezTo>
                  <a:cubicBezTo>
                    <a:pt x="1265336" y="2225869"/>
                    <a:pt x="1269669" y="2217729"/>
                    <a:pt x="1273972" y="2209631"/>
                  </a:cubicBezTo>
                  <a:cubicBezTo>
                    <a:pt x="1278644" y="2201760"/>
                    <a:pt x="1283302" y="2193917"/>
                    <a:pt x="1287889" y="2186173"/>
                  </a:cubicBezTo>
                  <a:cubicBezTo>
                    <a:pt x="1306307" y="2155140"/>
                    <a:pt x="1323409" y="2125099"/>
                    <a:pt x="1337835" y="2098724"/>
                  </a:cubicBezTo>
                  <a:close/>
                  <a:moveTo>
                    <a:pt x="6497107" y="2097096"/>
                  </a:moveTo>
                  <a:cubicBezTo>
                    <a:pt x="6501395" y="2103807"/>
                    <a:pt x="6504977" y="2109795"/>
                    <a:pt x="6507993" y="2115005"/>
                  </a:cubicBezTo>
                  <a:cubicBezTo>
                    <a:pt x="6510881" y="2120285"/>
                    <a:pt x="6513089" y="2124872"/>
                    <a:pt x="6515029" y="2128610"/>
                  </a:cubicBezTo>
                  <a:cubicBezTo>
                    <a:pt x="6518851" y="2136085"/>
                    <a:pt x="6521231" y="2140332"/>
                    <a:pt x="6523439" y="2141139"/>
                  </a:cubicBezTo>
                  <a:cubicBezTo>
                    <a:pt x="6529315" y="2154149"/>
                    <a:pt x="6526581" y="2153965"/>
                    <a:pt x="6523707" y="2148132"/>
                  </a:cubicBezTo>
                  <a:cubicBezTo>
                    <a:pt x="6523877" y="2159699"/>
                    <a:pt x="6528167" y="2174026"/>
                    <a:pt x="6534679" y="2189797"/>
                  </a:cubicBezTo>
                  <a:cubicBezTo>
                    <a:pt x="6534523" y="2203869"/>
                    <a:pt x="6513075" y="2149194"/>
                    <a:pt x="6504171" y="2135207"/>
                  </a:cubicBezTo>
                  <a:cubicBezTo>
                    <a:pt x="6504213" y="2129587"/>
                    <a:pt x="6502671" y="2122650"/>
                    <a:pt x="6500759" y="2115939"/>
                  </a:cubicBezTo>
                  <a:cubicBezTo>
                    <a:pt x="6498847" y="2109229"/>
                    <a:pt x="6496979" y="2102561"/>
                    <a:pt x="6497107" y="2097096"/>
                  </a:cubicBezTo>
                  <a:close/>
                  <a:moveTo>
                    <a:pt x="6069263" y="2097039"/>
                  </a:moveTo>
                  <a:cubicBezTo>
                    <a:pt x="6079301" y="2121687"/>
                    <a:pt x="6090639" y="2137812"/>
                    <a:pt x="6100195" y="2152620"/>
                  </a:cubicBezTo>
                  <a:cubicBezTo>
                    <a:pt x="6109143" y="2167740"/>
                    <a:pt x="6116223" y="2181585"/>
                    <a:pt x="6118163" y="2200924"/>
                  </a:cubicBezTo>
                  <a:cubicBezTo>
                    <a:pt x="6115415" y="2192741"/>
                    <a:pt x="6111127" y="2183737"/>
                    <a:pt x="6106241" y="2174422"/>
                  </a:cubicBezTo>
                  <a:cubicBezTo>
                    <a:pt x="6101329" y="2165135"/>
                    <a:pt x="6096047" y="2155423"/>
                    <a:pt x="6090315" y="2146334"/>
                  </a:cubicBezTo>
                  <a:cubicBezTo>
                    <a:pt x="6079243" y="2127958"/>
                    <a:pt x="6069645" y="2110347"/>
                    <a:pt x="6069263" y="2097039"/>
                  </a:cubicBezTo>
                  <a:close/>
                  <a:moveTo>
                    <a:pt x="490545" y="2087540"/>
                  </a:moveTo>
                  <a:cubicBezTo>
                    <a:pt x="477081" y="2107798"/>
                    <a:pt x="471093" y="2107445"/>
                    <a:pt x="466789" y="2106963"/>
                  </a:cubicBezTo>
                  <a:cubicBezTo>
                    <a:pt x="462471" y="2106468"/>
                    <a:pt x="459923" y="2105916"/>
                    <a:pt x="454586" y="2126472"/>
                  </a:cubicBezTo>
                  <a:cubicBezTo>
                    <a:pt x="457559" y="2119648"/>
                    <a:pt x="460602" y="2113008"/>
                    <a:pt x="464113" y="2110970"/>
                  </a:cubicBezTo>
                  <a:cubicBezTo>
                    <a:pt x="457785" y="2125920"/>
                    <a:pt x="456808" y="2132205"/>
                    <a:pt x="455930" y="2138378"/>
                  </a:cubicBezTo>
                  <a:cubicBezTo>
                    <a:pt x="468106" y="2128199"/>
                    <a:pt x="478426" y="2106751"/>
                    <a:pt x="490545" y="2087540"/>
                  </a:cubicBezTo>
                  <a:close/>
                  <a:moveTo>
                    <a:pt x="6049147" y="2081537"/>
                  </a:moveTo>
                  <a:cubicBezTo>
                    <a:pt x="6062043" y="2103806"/>
                    <a:pt x="6072207" y="2124631"/>
                    <a:pt x="6082739" y="2145697"/>
                  </a:cubicBezTo>
                  <a:cubicBezTo>
                    <a:pt x="6079483" y="2151346"/>
                    <a:pt x="6048139" y="2093769"/>
                    <a:pt x="6049147" y="2081537"/>
                  </a:cubicBezTo>
                  <a:close/>
                  <a:moveTo>
                    <a:pt x="6455449" y="2060736"/>
                  </a:moveTo>
                  <a:cubicBezTo>
                    <a:pt x="6463709" y="2069938"/>
                    <a:pt x="6482265" y="2107424"/>
                    <a:pt x="6494403" y="2128681"/>
                  </a:cubicBezTo>
                  <a:cubicBezTo>
                    <a:pt x="6484973" y="2131456"/>
                    <a:pt x="6468099" y="2081552"/>
                    <a:pt x="6451237" y="2062610"/>
                  </a:cubicBezTo>
                  <a:cubicBezTo>
                    <a:pt x="6451085" y="2057744"/>
                    <a:pt x="6452695" y="2057668"/>
                    <a:pt x="6455449" y="2060736"/>
                  </a:cubicBezTo>
                  <a:close/>
                  <a:moveTo>
                    <a:pt x="6430625" y="2059450"/>
                  </a:moveTo>
                  <a:cubicBezTo>
                    <a:pt x="6431543" y="2056792"/>
                    <a:pt x="6462279" y="2111141"/>
                    <a:pt x="6475941" y="2143843"/>
                  </a:cubicBezTo>
                  <a:cubicBezTo>
                    <a:pt x="6472939" y="2144466"/>
                    <a:pt x="6464515" y="2127818"/>
                    <a:pt x="6466511" y="2144565"/>
                  </a:cubicBezTo>
                  <a:cubicBezTo>
                    <a:pt x="6455993" y="2103184"/>
                    <a:pt x="6449015" y="2103014"/>
                    <a:pt x="6432195" y="2064309"/>
                  </a:cubicBezTo>
                  <a:cubicBezTo>
                    <a:pt x="6430973" y="2061373"/>
                    <a:pt x="6430495" y="2059830"/>
                    <a:pt x="6430625" y="2059450"/>
                  </a:cubicBezTo>
                  <a:close/>
                  <a:moveTo>
                    <a:pt x="1186538" y="2052104"/>
                  </a:moveTo>
                  <a:cubicBezTo>
                    <a:pt x="1164524" y="2082287"/>
                    <a:pt x="1169592" y="2083321"/>
                    <a:pt x="1138333" y="2129459"/>
                  </a:cubicBezTo>
                  <a:cubicBezTo>
                    <a:pt x="1153226" y="2116321"/>
                    <a:pt x="1148144" y="2128992"/>
                    <a:pt x="1145270" y="2139284"/>
                  </a:cubicBezTo>
                  <a:cubicBezTo>
                    <a:pt x="1142481" y="2149661"/>
                    <a:pt x="1140414" y="2156754"/>
                    <a:pt x="1160191" y="2132305"/>
                  </a:cubicBezTo>
                  <a:cubicBezTo>
                    <a:pt x="1148639" y="2128779"/>
                    <a:pt x="1188591" y="2066573"/>
                    <a:pt x="1186538" y="2052104"/>
                  </a:cubicBezTo>
                  <a:close/>
                  <a:moveTo>
                    <a:pt x="6177941" y="2048479"/>
                  </a:moveTo>
                  <a:cubicBezTo>
                    <a:pt x="6182603" y="2049973"/>
                    <a:pt x="6189483" y="2056115"/>
                    <a:pt x="6199383" y="2068938"/>
                  </a:cubicBezTo>
                  <a:cubicBezTo>
                    <a:pt x="6180213" y="2054370"/>
                    <a:pt x="6185027" y="2099149"/>
                    <a:pt x="6174267" y="2105604"/>
                  </a:cubicBezTo>
                  <a:cubicBezTo>
                    <a:pt x="6169935" y="2081342"/>
                    <a:pt x="6163955" y="2043997"/>
                    <a:pt x="6177941" y="2048479"/>
                  </a:cubicBezTo>
                  <a:close/>
                  <a:moveTo>
                    <a:pt x="6078933" y="2046937"/>
                  </a:moveTo>
                  <a:cubicBezTo>
                    <a:pt x="6090825" y="2066686"/>
                    <a:pt x="6104387" y="2085289"/>
                    <a:pt x="6117497" y="2101031"/>
                  </a:cubicBezTo>
                  <a:cubicBezTo>
                    <a:pt x="6130479" y="2116831"/>
                    <a:pt x="6143603" y="2129473"/>
                    <a:pt x="6152861" y="2138109"/>
                  </a:cubicBezTo>
                  <a:cubicBezTo>
                    <a:pt x="6162799" y="2171520"/>
                    <a:pt x="6130989" y="2110885"/>
                    <a:pt x="6148671" y="2148387"/>
                  </a:cubicBezTo>
                  <a:cubicBezTo>
                    <a:pt x="6148671" y="2154928"/>
                    <a:pt x="6143291" y="2146051"/>
                    <a:pt x="6136821" y="2134060"/>
                  </a:cubicBezTo>
                  <a:cubicBezTo>
                    <a:pt x="6129815" y="2122352"/>
                    <a:pt x="6121575" y="2107558"/>
                    <a:pt x="6116889" y="2101697"/>
                  </a:cubicBezTo>
                  <a:cubicBezTo>
                    <a:pt x="6121943" y="2114283"/>
                    <a:pt x="6129263" y="2128454"/>
                    <a:pt x="6136311" y="2143659"/>
                  </a:cubicBezTo>
                  <a:cubicBezTo>
                    <a:pt x="6143335" y="2158863"/>
                    <a:pt x="6151149" y="2174521"/>
                    <a:pt x="6158977" y="2189089"/>
                  </a:cubicBezTo>
                  <a:cubicBezTo>
                    <a:pt x="6174635" y="2218224"/>
                    <a:pt x="6190379" y="2243098"/>
                    <a:pt x="6200063" y="2251366"/>
                  </a:cubicBezTo>
                  <a:cubicBezTo>
                    <a:pt x="6189615" y="2243226"/>
                    <a:pt x="6195375" y="2252881"/>
                    <a:pt x="6204039" y="2270039"/>
                  </a:cubicBezTo>
                  <a:cubicBezTo>
                    <a:pt x="6212449" y="2287311"/>
                    <a:pt x="6224341" y="2311874"/>
                    <a:pt x="6228305" y="2332232"/>
                  </a:cubicBezTo>
                  <a:cubicBezTo>
                    <a:pt x="6232637" y="2336082"/>
                    <a:pt x="6235411" y="2334553"/>
                    <a:pt x="6237735" y="2331481"/>
                  </a:cubicBezTo>
                  <a:cubicBezTo>
                    <a:pt x="6243015" y="2343302"/>
                    <a:pt x="6240267" y="2343090"/>
                    <a:pt x="6237677" y="2337951"/>
                  </a:cubicBezTo>
                  <a:cubicBezTo>
                    <a:pt x="6236757" y="2354600"/>
                    <a:pt x="6249103" y="2378879"/>
                    <a:pt x="6260329" y="2403258"/>
                  </a:cubicBezTo>
                  <a:cubicBezTo>
                    <a:pt x="6252697" y="2386283"/>
                    <a:pt x="6240763" y="2362032"/>
                    <a:pt x="6227285" y="2333180"/>
                  </a:cubicBezTo>
                  <a:cubicBezTo>
                    <a:pt x="6220519" y="2318768"/>
                    <a:pt x="6213227" y="2303252"/>
                    <a:pt x="6205597" y="2287042"/>
                  </a:cubicBezTo>
                  <a:cubicBezTo>
                    <a:pt x="6201719" y="2278972"/>
                    <a:pt x="6198123" y="2270549"/>
                    <a:pt x="6193803" y="2262324"/>
                  </a:cubicBezTo>
                  <a:cubicBezTo>
                    <a:pt x="6189515" y="2254084"/>
                    <a:pt x="6185155" y="2245732"/>
                    <a:pt x="6180751" y="2237294"/>
                  </a:cubicBezTo>
                  <a:cubicBezTo>
                    <a:pt x="6163295" y="2203515"/>
                    <a:pt x="6145217" y="2168561"/>
                    <a:pt x="6128157" y="2135546"/>
                  </a:cubicBezTo>
                  <a:cubicBezTo>
                    <a:pt x="6109851" y="2103226"/>
                    <a:pt x="6092807" y="2072703"/>
                    <a:pt x="6078933" y="2046937"/>
                  </a:cubicBezTo>
                  <a:close/>
                  <a:moveTo>
                    <a:pt x="1249608" y="2042010"/>
                  </a:moveTo>
                  <a:cubicBezTo>
                    <a:pt x="1268267" y="2037353"/>
                    <a:pt x="1211723" y="2114254"/>
                    <a:pt x="1196575" y="2116010"/>
                  </a:cubicBezTo>
                  <a:cubicBezTo>
                    <a:pt x="1213535" y="2081848"/>
                    <a:pt x="1231798" y="2065384"/>
                    <a:pt x="1249608" y="2042010"/>
                  </a:cubicBezTo>
                  <a:close/>
                  <a:moveTo>
                    <a:pt x="370789" y="2027372"/>
                  </a:moveTo>
                  <a:cubicBezTo>
                    <a:pt x="382101" y="2030161"/>
                    <a:pt x="330993" y="2139836"/>
                    <a:pt x="310862" y="2177608"/>
                  </a:cubicBezTo>
                  <a:cubicBezTo>
                    <a:pt x="315123" y="2157872"/>
                    <a:pt x="325600" y="2133381"/>
                    <a:pt x="337166" y="2107275"/>
                  </a:cubicBezTo>
                  <a:cubicBezTo>
                    <a:pt x="348931" y="2081254"/>
                    <a:pt x="360780" y="2053152"/>
                    <a:pt x="370789" y="2027372"/>
                  </a:cubicBezTo>
                  <a:close/>
                  <a:moveTo>
                    <a:pt x="6261305" y="2019727"/>
                  </a:moveTo>
                  <a:cubicBezTo>
                    <a:pt x="6280699" y="2054879"/>
                    <a:pt x="6307159" y="2106241"/>
                    <a:pt x="6335955" y="2161610"/>
                  </a:cubicBezTo>
                  <a:cubicBezTo>
                    <a:pt x="6350723" y="2189103"/>
                    <a:pt x="6363507" y="2218861"/>
                    <a:pt x="6375807" y="2248266"/>
                  </a:cubicBezTo>
                  <a:cubicBezTo>
                    <a:pt x="6388055" y="2277684"/>
                    <a:pt x="6399337" y="2306989"/>
                    <a:pt x="6408439" y="2334822"/>
                  </a:cubicBezTo>
                  <a:cubicBezTo>
                    <a:pt x="6415803" y="2354090"/>
                    <a:pt x="6416907" y="2348357"/>
                    <a:pt x="6417657" y="2341221"/>
                  </a:cubicBezTo>
                  <a:cubicBezTo>
                    <a:pt x="6422725" y="2366053"/>
                    <a:pt x="6421563" y="2367978"/>
                    <a:pt x="6416849" y="2357219"/>
                  </a:cubicBezTo>
                  <a:cubicBezTo>
                    <a:pt x="6414457" y="2351853"/>
                    <a:pt x="6411299" y="2343246"/>
                    <a:pt x="6407307" y="2332826"/>
                  </a:cubicBezTo>
                  <a:cubicBezTo>
                    <a:pt x="6403075" y="2322506"/>
                    <a:pt x="6398091" y="2310331"/>
                    <a:pt x="6392839" y="2297504"/>
                  </a:cubicBezTo>
                  <a:cubicBezTo>
                    <a:pt x="6371787" y="2246156"/>
                    <a:pt x="6346177" y="2184233"/>
                    <a:pt x="6340119" y="2191934"/>
                  </a:cubicBezTo>
                  <a:cubicBezTo>
                    <a:pt x="6343983" y="2183695"/>
                    <a:pt x="6328707" y="2156046"/>
                    <a:pt x="6310459" y="2122749"/>
                  </a:cubicBezTo>
                  <a:cubicBezTo>
                    <a:pt x="6301327" y="2106100"/>
                    <a:pt x="6291459" y="2088021"/>
                    <a:pt x="6282851" y="2070183"/>
                  </a:cubicBezTo>
                  <a:cubicBezTo>
                    <a:pt x="6280757" y="2065695"/>
                    <a:pt x="6278675" y="2061264"/>
                    <a:pt x="6276623" y="2056889"/>
                  </a:cubicBezTo>
                  <a:cubicBezTo>
                    <a:pt x="6274487" y="2052586"/>
                    <a:pt x="6272461" y="2048310"/>
                    <a:pt x="6270579" y="2044091"/>
                  </a:cubicBezTo>
                  <a:cubicBezTo>
                    <a:pt x="6266811" y="2035668"/>
                    <a:pt x="6263641" y="2027485"/>
                    <a:pt x="6261305" y="2019727"/>
                  </a:cubicBezTo>
                  <a:close/>
                  <a:moveTo>
                    <a:pt x="432316" y="1998803"/>
                  </a:moveTo>
                  <a:cubicBezTo>
                    <a:pt x="422265" y="2020194"/>
                    <a:pt x="411066" y="2025461"/>
                    <a:pt x="401397" y="2051383"/>
                  </a:cubicBezTo>
                  <a:cubicBezTo>
                    <a:pt x="405078" y="2049358"/>
                    <a:pt x="408461" y="2042704"/>
                    <a:pt x="411817" y="2035866"/>
                  </a:cubicBezTo>
                  <a:cubicBezTo>
                    <a:pt x="416191" y="2036263"/>
                    <a:pt x="409382" y="2046456"/>
                    <a:pt x="400222" y="2057201"/>
                  </a:cubicBezTo>
                  <a:cubicBezTo>
                    <a:pt x="390836" y="2067819"/>
                    <a:pt x="380345" y="2079640"/>
                    <a:pt x="375319" y="2082061"/>
                  </a:cubicBezTo>
                  <a:cubicBezTo>
                    <a:pt x="369473" y="2082429"/>
                    <a:pt x="383347" y="2067012"/>
                    <a:pt x="390496" y="2061038"/>
                  </a:cubicBezTo>
                  <a:cubicBezTo>
                    <a:pt x="416588" y="2029736"/>
                    <a:pt x="408022" y="2014645"/>
                    <a:pt x="432316" y="1998803"/>
                  </a:cubicBezTo>
                  <a:close/>
                  <a:moveTo>
                    <a:pt x="6056905" y="1995485"/>
                  </a:moveTo>
                  <a:cubicBezTo>
                    <a:pt x="6058687" y="1996782"/>
                    <a:pt x="6061351" y="2000013"/>
                    <a:pt x="6063899" y="2002979"/>
                  </a:cubicBezTo>
                  <a:cubicBezTo>
                    <a:pt x="6066489" y="2005910"/>
                    <a:pt x="6068811" y="2008671"/>
                    <a:pt x="6070043" y="2008925"/>
                  </a:cubicBezTo>
                  <a:cubicBezTo>
                    <a:pt x="6071259" y="2009208"/>
                    <a:pt x="6071671" y="2006802"/>
                    <a:pt x="6069631" y="1999893"/>
                  </a:cubicBezTo>
                  <a:cubicBezTo>
                    <a:pt x="6082019" y="2027768"/>
                    <a:pt x="6076695" y="2010398"/>
                    <a:pt x="6091943" y="2034776"/>
                  </a:cubicBezTo>
                  <a:cubicBezTo>
                    <a:pt x="6089495" y="2035357"/>
                    <a:pt x="6087159" y="2036093"/>
                    <a:pt x="6088163" y="2045210"/>
                  </a:cubicBezTo>
                  <a:cubicBezTo>
                    <a:pt x="6080207" y="2025263"/>
                    <a:pt x="6076229" y="2020647"/>
                    <a:pt x="6072195" y="2017604"/>
                  </a:cubicBezTo>
                  <a:cubicBezTo>
                    <a:pt x="6068075" y="2014602"/>
                    <a:pt x="6064267" y="2012918"/>
                    <a:pt x="6055219" y="1999596"/>
                  </a:cubicBezTo>
                  <a:cubicBezTo>
                    <a:pt x="6054229" y="1994825"/>
                    <a:pt x="6055125" y="1994188"/>
                    <a:pt x="6056905" y="1995485"/>
                  </a:cubicBezTo>
                  <a:close/>
                  <a:moveTo>
                    <a:pt x="1448515" y="1983584"/>
                  </a:moveTo>
                  <a:cubicBezTo>
                    <a:pt x="1452663" y="1981447"/>
                    <a:pt x="1449959" y="1987718"/>
                    <a:pt x="1443079" y="1998775"/>
                  </a:cubicBezTo>
                  <a:cubicBezTo>
                    <a:pt x="1435972" y="2009718"/>
                    <a:pt x="1425439" y="2025914"/>
                    <a:pt x="1413873" y="2043710"/>
                  </a:cubicBezTo>
                  <a:cubicBezTo>
                    <a:pt x="1402122" y="2061392"/>
                    <a:pt x="1388914" y="2080320"/>
                    <a:pt x="1376668" y="2096813"/>
                  </a:cubicBezTo>
                  <a:cubicBezTo>
                    <a:pt x="1370594" y="2105095"/>
                    <a:pt x="1364577" y="2112655"/>
                    <a:pt x="1359438" y="2119365"/>
                  </a:cubicBezTo>
                  <a:cubicBezTo>
                    <a:pt x="1354469" y="2126218"/>
                    <a:pt x="1350010" y="2131937"/>
                    <a:pt x="1346343" y="2136085"/>
                  </a:cubicBezTo>
                  <a:cubicBezTo>
                    <a:pt x="1349826" y="2129530"/>
                    <a:pt x="1353591" y="2122891"/>
                    <a:pt x="1357527" y="2116208"/>
                  </a:cubicBezTo>
                  <a:cubicBezTo>
                    <a:pt x="1361732" y="2109696"/>
                    <a:pt x="1366234" y="2103212"/>
                    <a:pt x="1370792" y="2096672"/>
                  </a:cubicBezTo>
                  <a:cubicBezTo>
                    <a:pt x="1380065" y="2083704"/>
                    <a:pt x="1389522" y="2070481"/>
                    <a:pt x="1398838" y="2057456"/>
                  </a:cubicBezTo>
                  <a:cubicBezTo>
                    <a:pt x="1408181" y="2044446"/>
                    <a:pt x="1417299" y="2031577"/>
                    <a:pt x="1425538" y="2019034"/>
                  </a:cubicBezTo>
                  <a:cubicBezTo>
                    <a:pt x="1433862" y="2006533"/>
                    <a:pt x="1442215" y="1995023"/>
                    <a:pt x="1448515" y="1983584"/>
                  </a:cubicBezTo>
                  <a:close/>
                  <a:moveTo>
                    <a:pt x="6415887" y="1981843"/>
                  </a:moveTo>
                  <a:cubicBezTo>
                    <a:pt x="6431347" y="2004310"/>
                    <a:pt x="6431261" y="2017434"/>
                    <a:pt x="6444499" y="2038613"/>
                  </a:cubicBezTo>
                  <a:cubicBezTo>
                    <a:pt x="6445191" y="2058178"/>
                    <a:pt x="6415645" y="1999638"/>
                    <a:pt x="6415887" y="1981843"/>
                  </a:cubicBezTo>
                  <a:close/>
                  <a:moveTo>
                    <a:pt x="582867" y="1962408"/>
                  </a:moveTo>
                  <a:cubicBezTo>
                    <a:pt x="583278" y="1960062"/>
                    <a:pt x="582269" y="1959609"/>
                    <a:pt x="578220" y="1963212"/>
                  </a:cubicBezTo>
                  <a:cubicBezTo>
                    <a:pt x="574553" y="1969979"/>
                    <a:pt x="571184" y="1976859"/>
                    <a:pt x="567970" y="1983881"/>
                  </a:cubicBezTo>
                  <a:cubicBezTo>
                    <a:pt x="568168" y="1992078"/>
                    <a:pt x="574412" y="1990691"/>
                    <a:pt x="553827" y="2020860"/>
                  </a:cubicBezTo>
                  <a:cubicBezTo>
                    <a:pt x="560920" y="2015112"/>
                    <a:pt x="567744" y="2006179"/>
                    <a:pt x="574624" y="1997076"/>
                  </a:cubicBezTo>
                  <a:cubicBezTo>
                    <a:pt x="577937" y="1990139"/>
                    <a:pt x="581051" y="1983202"/>
                    <a:pt x="584506" y="1976349"/>
                  </a:cubicBezTo>
                  <a:cubicBezTo>
                    <a:pt x="573675" y="1988001"/>
                    <a:pt x="575870" y="1980993"/>
                    <a:pt x="578998" y="1972966"/>
                  </a:cubicBezTo>
                  <a:cubicBezTo>
                    <a:pt x="580627" y="1968995"/>
                    <a:pt x="582457" y="1964755"/>
                    <a:pt x="582867" y="1962408"/>
                  </a:cubicBezTo>
                  <a:close/>
                  <a:moveTo>
                    <a:pt x="1390344" y="1959843"/>
                  </a:moveTo>
                  <a:cubicBezTo>
                    <a:pt x="1392057" y="1973137"/>
                    <a:pt x="1358646" y="2008360"/>
                    <a:pt x="1335202" y="2048991"/>
                  </a:cubicBezTo>
                  <a:cubicBezTo>
                    <a:pt x="1338019" y="2034678"/>
                    <a:pt x="1346570" y="2021979"/>
                    <a:pt x="1356919" y="2008020"/>
                  </a:cubicBezTo>
                  <a:cubicBezTo>
                    <a:pt x="1367409" y="1994160"/>
                    <a:pt x="1378948" y="1978530"/>
                    <a:pt x="1390344" y="1959843"/>
                  </a:cubicBezTo>
                  <a:close/>
                  <a:moveTo>
                    <a:pt x="5983031" y="1957266"/>
                  </a:moveTo>
                  <a:cubicBezTo>
                    <a:pt x="5997075" y="1978969"/>
                    <a:pt x="6006307" y="1998492"/>
                    <a:pt x="6024811" y="2022092"/>
                  </a:cubicBezTo>
                  <a:cubicBezTo>
                    <a:pt x="6033035" y="2049175"/>
                    <a:pt x="6013229" y="2014461"/>
                    <a:pt x="6003107" y="2001168"/>
                  </a:cubicBezTo>
                  <a:cubicBezTo>
                    <a:pt x="6003403" y="1989389"/>
                    <a:pt x="5976987" y="1966709"/>
                    <a:pt x="5983031" y="1957266"/>
                  </a:cubicBezTo>
                  <a:close/>
                  <a:moveTo>
                    <a:pt x="6017581" y="1950794"/>
                  </a:moveTo>
                  <a:cubicBezTo>
                    <a:pt x="6021295" y="1952306"/>
                    <a:pt x="6029895" y="1964291"/>
                    <a:pt x="6039547" y="1979294"/>
                  </a:cubicBezTo>
                  <a:cubicBezTo>
                    <a:pt x="6045975" y="1989289"/>
                    <a:pt x="6052869" y="2000629"/>
                    <a:pt x="6059085" y="2011077"/>
                  </a:cubicBezTo>
                  <a:cubicBezTo>
                    <a:pt x="6064775" y="2021851"/>
                    <a:pt x="6069971" y="2031647"/>
                    <a:pt x="6073483" y="2038273"/>
                  </a:cubicBezTo>
                  <a:cubicBezTo>
                    <a:pt x="6073823" y="2050236"/>
                    <a:pt x="6066023" y="2035172"/>
                    <a:pt x="6055079" y="2013823"/>
                  </a:cubicBezTo>
                  <a:cubicBezTo>
                    <a:pt x="6043285" y="1992998"/>
                    <a:pt x="6028095" y="1965930"/>
                    <a:pt x="6015635" y="1953047"/>
                  </a:cubicBezTo>
                  <a:cubicBezTo>
                    <a:pt x="6015645" y="1950948"/>
                    <a:pt x="6016341" y="1950289"/>
                    <a:pt x="6017581" y="1950794"/>
                  </a:cubicBezTo>
                  <a:close/>
                  <a:moveTo>
                    <a:pt x="1268337" y="1948701"/>
                  </a:moveTo>
                  <a:cubicBezTo>
                    <a:pt x="1257549" y="1968677"/>
                    <a:pt x="1220599" y="2015678"/>
                    <a:pt x="1227225" y="2017646"/>
                  </a:cubicBezTo>
                  <a:cubicBezTo>
                    <a:pt x="1217301" y="2030685"/>
                    <a:pt x="1218603" y="2027386"/>
                    <a:pt x="1219240" y="2022573"/>
                  </a:cubicBezTo>
                  <a:cubicBezTo>
                    <a:pt x="1220217" y="2018014"/>
                    <a:pt x="1220982" y="2012210"/>
                    <a:pt x="1211199" y="2021271"/>
                  </a:cubicBezTo>
                  <a:cubicBezTo>
                    <a:pt x="1227395" y="1999610"/>
                    <a:pt x="1240405" y="1980172"/>
                    <a:pt x="1241977" y="1967997"/>
                  </a:cubicBezTo>
                  <a:cubicBezTo>
                    <a:pt x="1250712" y="1956176"/>
                    <a:pt x="1259489" y="1954336"/>
                    <a:pt x="1268337" y="1948701"/>
                  </a:cubicBezTo>
                  <a:close/>
                  <a:moveTo>
                    <a:pt x="1248239" y="1939341"/>
                  </a:moveTo>
                  <a:cubicBezTo>
                    <a:pt x="1254330" y="1938436"/>
                    <a:pt x="1244235" y="1962608"/>
                    <a:pt x="1231345" y="1973703"/>
                  </a:cubicBezTo>
                  <a:cubicBezTo>
                    <a:pt x="1229872" y="1971678"/>
                    <a:pt x="1228131" y="1969951"/>
                    <a:pt x="1220642" y="1974156"/>
                  </a:cubicBezTo>
                  <a:cubicBezTo>
                    <a:pt x="1228485" y="1965732"/>
                    <a:pt x="1243138" y="1947739"/>
                    <a:pt x="1236257" y="1950018"/>
                  </a:cubicBezTo>
                  <a:cubicBezTo>
                    <a:pt x="1242380" y="1942730"/>
                    <a:pt x="1246209" y="1939643"/>
                    <a:pt x="1248239" y="1939341"/>
                  </a:cubicBezTo>
                  <a:close/>
                  <a:moveTo>
                    <a:pt x="6218351" y="1934941"/>
                  </a:moveTo>
                  <a:cubicBezTo>
                    <a:pt x="6223293" y="1941807"/>
                    <a:pt x="6224157" y="1946309"/>
                    <a:pt x="6225035" y="1950995"/>
                  </a:cubicBezTo>
                  <a:cubicBezTo>
                    <a:pt x="6229621" y="1972174"/>
                    <a:pt x="6265027" y="2009124"/>
                    <a:pt x="6256931" y="2023763"/>
                  </a:cubicBezTo>
                  <a:cubicBezTo>
                    <a:pt x="6238229" y="1984576"/>
                    <a:pt x="6211939" y="1936187"/>
                    <a:pt x="6229523" y="1990989"/>
                  </a:cubicBezTo>
                  <a:cubicBezTo>
                    <a:pt x="6212719" y="1964104"/>
                    <a:pt x="6211557" y="1931571"/>
                    <a:pt x="6218351" y="1934941"/>
                  </a:cubicBezTo>
                  <a:close/>
                  <a:moveTo>
                    <a:pt x="6077431" y="1919509"/>
                  </a:moveTo>
                  <a:cubicBezTo>
                    <a:pt x="6083023" y="1940009"/>
                    <a:pt x="6087371" y="1959716"/>
                    <a:pt x="6105887" y="1985963"/>
                  </a:cubicBezTo>
                  <a:cubicBezTo>
                    <a:pt x="6104855" y="1977384"/>
                    <a:pt x="6103567" y="1968974"/>
                    <a:pt x="6102377" y="1960423"/>
                  </a:cubicBezTo>
                  <a:cubicBezTo>
                    <a:pt x="6091731" y="1943109"/>
                    <a:pt x="6088403" y="1947894"/>
                    <a:pt x="6084339" y="1934530"/>
                  </a:cubicBezTo>
                  <a:cubicBezTo>
                    <a:pt x="6083447" y="1930127"/>
                    <a:pt x="6082373" y="1925682"/>
                    <a:pt x="6077431" y="1919509"/>
                  </a:cubicBezTo>
                  <a:close/>
                  <a:moveTo>
                    <a:pt x="6046923" y="1906343"/>
                  </a:moveTo>
                  <a:cubicBezTo>
                    <a:pt x="6048991" y="1915276"/>
                    <a:pt x="6048537" y="1923063"/>
                    <a:pt x="6055699" y="1934134"/>
                  </a:cubicBezTo>
                  <a:cubicBezTo>
                    <a:pt x="6055177" y="1911610"/>
                    <a:pt x="6062467" y="1953019"/>
                    <a:pt x="6078707" y="1962066"/>
                  </a:cubicBezTo>
                  <a:cubicBezTo>
                    <a:pt x="6079187" y="1965577"/>
                    <a:pt x="6084611" y="1976294"/>
                    <a:pt x="6084779" y="1970772"/>
                  </a:cubicBezTo>
                  <a:cubicBezTo>
                    <a:pt x="6072293" y="1951320"/>
                    <a:pt x="6066983" y="1935068"/>
                    <a:pt x="6058023" y="1917145"/>
                  </a:cubicBezTo>
                  <a:cubicBezTo>
                    <a:pt x="6057385" y="1920203"/>
                    <a:pt x="6054101" y="1917457"/>
                    <a:pt x="6046923" y="1906343"/>
                  </a:cubicBezTo>
                  <a:close/>
                  <a:moveTo>
                    <a:pt x="6530389" y="1890430"/>
                  </a:moveTo>
                  <a:cubicBezTo>
                    <a:pt x="6531863" y="1886438"/>
                    <a:pt x="6538515" y="1899321"/>
                    <a:pt x="6545877" y="1913563"/>
                  </a:cubicBezTo>
                  <a:cubicBezTo>
                    <a:pt x="6552815" y="1928060"/>
                    <a:pt x="6560571" y="1943845"/>
                    <a:pt x="6565655" y="1945020"/>
                  </a:cubicBezTo>
                  <a:cubicBezTo>
                    <a:pt x="6576471" y="1975203"/>
                    <a:pt x="6571289" y="1969753"/>
                    <a:pt x="6561747" y="1952623"/>
                  </a:cubicBezTo>
                  <a:cubicBezTo>
                    <a:pt x="6556975" y="1944058"/>
                    <a:pt x="6551087" y="1932576"/>
                    <a:pt x="6545523" y="1921137"/>
                  </a:cubicBezTo>
                  <a:cubicBezTo>
                    <a:pt x="6540073" y="1909656"/>
                    <a:pt x="6534027" y="1898712"/>
                    <a:pt x="6530389" y="1890430"/>
                  </a:cubicBezTo>
                  <a:close/>
                  <a:moveTo>
                    <a:pt x="478383" y="1890161"/>
                  </a:moveTo>
                  <a:cubicBezTo>
                    <a:pt x="489893" y="1882927"/>
                    <a:pt x="473952" y="1912629"/>
                    <a:pt x="478893" y="1914285"/>
                  </a:cubicBezTo>
                  <a:cubicBezTo>
                    <a:pt x="472211" y="1922270"/>
                    <a:pt x="461210" y="1934232"/>
                    <a:pt x="454797" y="1936738"/>
                  </a:cubicBezTo>
                  <a:cubicBezTo>
                    <a:pt x="448596" y="1939357"/>
                    <a:pt x="446912" y="1932435"/>
                    <a:pt x="461352" y="1903851"/>
                  </a:cubicBezTo>
                  <a:cubicBezTo>
                    <a:pt x="473017" y="1891733"/>
                    <a:pt x="470498" y="1898726"/>
                    <a:pt x="465712" y="1908820"/>
                  </a:cubicBezTo>
                  <a:cubicBezTo>
                    <a:pt x="460927" y="1918915"/>
                    <a:pt x="454613" y="1932534"/>
                    <a:pt x="456949" y="1932817"/>
                  </a:cubicBezTo>
                  <a:cubicBezTo>
                    <a:pt x="476642" y="1911524"/>
                    <a:pt x="462768" y="1914144"/>
                    <a:pt x="478383" y="1890161"/>
                  </a:cubicBezTo>
                  <a:close/>
                  <a:moveTo>
                    <a:pt x="645594" y="1888446"/>
                  </a:moveTo>
                  <a:cubicBezTo>
                    <a:pt x="644671" y="1887867"/>
                    <a:pt x="642455" y="1888989"/>
                    <a:pt x="638402" y="1892525"/>
                  </a:cubicBezTo>
                  <a:cubicBezTo>
                    <a:pt x="619205" y="1917597"/>
                    <a:pt x="619106" y="1931089"/>
                    <a:pt x="633645" y="1920330"/>
                  </a:cubicBezTo>
                  <a:cubicBezTo>
                    <a:pt x="639496" y="1907227"/>
                    <a:pt x="648364" y="1890183"/>
                    <a:pt x="645594" y="1888446"/>
                  </a:cubicBezTo>
                  <a:close/>
                  <a:moveTo>
                    <a:pt x="6100239" y="1880973"/>
                  </a:moveTo>
                  <a:cubicBezTo>
                    <a:pt x="6107543" y="1892256"/>
                    <a:pt x="6110971" y="1895215"/>
                    <a:pt x="6111467" y="1892001"/>
                  </a:cubicBezTo>
                  <a:cubicBezTo>
                    <a:pt x="6131653" y="1930141"/>
                    <a:pt x="6097211" y="1887117"/>
                    <a:pt x="6112215" y="1928697"/>
                  </a:cubicBezTo>
                  <a:cubicBezTo>
                    <a:pt x="6129147" y="1932448"/>
                    <a:pt x="6117171" y="1944142"/>
                    <a:pt x="6128001" y="1971862"/>
                  </a:cubicBezTo>
                  <a:cubicBezTo>
                    <a:pt x="6136367" y="1965321"/>
                    <a:pt x="6139243" y="1992588"/>
                    <a:pt x="6156923" y="2023167"/>
                  </a:cubicBezTo>
                  <a:cubicBezTo>
                    <a:pt x="6176235" y="2070056"/>
                    <a:pt x="6130167" y="1966312"/>
                    <a:pt x="6141337" y="2009336"/>
                  </a:cubicBezTo>
                  <a:cubicBezTo>
                    <a:pt x="6136411" y="1998633"/>
                    <a:pt x="6131511" y="1988086"/>
                    <a:pt x="6123697" y="1975953"/>
                  </a:cubicBezTo>
                  <a:cubicBezTo>
                    <a:pt x="6122663" y="1967289"/>
                    <a:pt x="6121291" y="1958823"/>
                    <a:pt x="6120087" y="1950230"/>
                  </a:cubicBezTo>
                  <a:cubicBezTo>
                    <a:pt x="6098937" y="1920415"/>
                    <a:pt x="6119791" y="1957195"/>
                    <a:pt x="6111691" y="1958512"/>
                  </a:cubicBezTo>
                  <a:cubicBezTo>
                    <a:pt x="6106865" y="1967360"/>
                    <a:pt x="6101357" y="1929192"/>
                    <a:pt x="6108947" y="1939272"/>
                  </a:cubicBezTo>
                  <a:cubicBezTo>
                    <a:pt x="6098383" y="1922991"/>
                    <a:pt x="6094915" y="1927819"/>
                    <a:pt x="6090783" y="1913209"/>
                  </a:cubicBezTo>
                  <a:cubicBezTo>
                    <a:pt x="6077729" y="1890756"/>
                    <a:pt x="6105223" y="1933227"/>
                    <a:pt x="6106087" y="1919891"/>
                  </a:cubicBezTo>
                  <a:cubicBezTo>
                    <a:pt x="6081877" y="1881256"/>
                    <a:pt x="6108395" y="1918390"/>
                    <a:pt x="6100239" y="1880973"/>
                  </a:cubicBezTo>
                  <a:close/>
                  <a:moveTo>
                    <a:pt x="550373" y="1876494"/>
                  </a:moveTo>
                  <a:cubicBezTo>
                    <a:pt x="549697" y="1877334"/>
                    <a:pt x="547074" y="1881044"/>
                    <a:pt x="541510" y="1888986"/>
                  </a:cubicBezTo>
                  <a:cubicBezTo>
                    <a:pt x="526957" y="1901940"/>
                    <a:pt x="514357" y="1937177"/>
                    <a:pt x="514244" y="1940985"/>
                  </a:cubicBezTo>
                  <a:cubicBezTo>
                    <a:pt x="525782" y="1939244"/>
                    <a:pt x="536159" y="1903908"/>
                    <a:pt x="547598" y="1902463"/>
                  </a:cubicBezTo>
                  <a:cubicBezTo>
                    <a:pt x="541468" y="1915743"/>
                    <a:pt x="533455" y="1930523"/>
                    <a:pt x="525385" y="1944921"/>
                  </a:cubicBezTo>
                  <a:cubicBezTo>
                    <a:pt x="517755" y="1959559"/>
                    <a:pt x="510251" y="1973957"/>
                    <a:pt x="504277" y="1985976"/>
                  </a:cubicBezTo>
                  <a:cubicBezTo>
                    <a:pt x="492371" y="2010043"/>
                    <a:pt x="487062" y="2024767"/>
                    <a:pt x="502026" y="2014645"/>
                  </a:cubicBezTo>
                  <a:cubicBezTo>
                    <a:pt x="502323" y="2001648"/>
                    <a:pt x="516339" y="1971536"/>
                    <a:pt x="531360" y="1942797"/>
                  </a:cubicBezTo>
                  <a:cubicBezTo>
                    <a:pt x="547032" y="1914412"/>
                    <a:pt x="562902" y="1886961"/>
                    <a:pt x="564048" y="1877419"/>
                  </a:cubicBezTo>
                  <a:cubicBezTo>
                    <a:pt x="561798" y="1878934"/>
                    <a:pt x="527580" y="1919848"/>
                    <a:pt x="530652" y="1909655"/>
                  </a:cubicBezTo>
                  <a:cubicBezTo>
                    <a:pt x="536895" y="1897285"/>
                    <a:pt x="552400" y="1873974"/>
                    <a:pt x="550373" y="1876494"/>
                  </a:cubicBezTo>
                  <a:close/>
                  <a:moveTo>
                    <a:pt x="632158" y="1873215"/>
                  </a:moveTo>
                  <a:cubicBezTo>
                    <a:pt x="620507" y="1883493"/>
                    <a:pt x="626000" y="1871105"/>
                    <a:pt x="615340" y="1880095"/>
                  </a:cubicBezTo>
                  <a:cubicBezTo>
                    <a:pt x="620578" y="1885475"/>
                    <a:pt x="573590" y="1976265"/>
                    <a:pt x="605741" y="1935789"/>
                  </a:cubicBezTo>
                  <a:cubicBezTo>
                    <a:pt x="590593" y="1946662"/>
                    <a:pt x="617902" y="1901189"/>
                    <a:pt x="632158" y="1873215"/>
                  </a:cubicBezTo>
                  <a:close/>
                  <a:moveTo>
                    <a:pt x="660317" y="1869860"/>
                  </a:moveTo>
                  <a:cubicBezTo>
                    <a:pt x="635202" y="1913633"/>
                    <a:pt x="653040" y="1906767"/>
                    <a:pt x="622971" y="1940589"/>
                  </a:cubicBezTo>
                  <a:cubicBezTo>
                    <a:pt x="635429" y="1929192"/>
                    <a:pt x="626765" y="1945728"/>
                    <a:pt x="628945" y="1947993"/>
                  </a:cubicBezTo>
                  <a:cubicBezTo>
                    <a:pt x="641389" y="1924421"/>
                    <a:pt x="653762" y="1900977"/>
                    <a:pt x="666150" y="1877490"/>
                  </a:cubicBezTo>
                  <a:cubicBezTo>
                    <a:pt x="653706" y="1888703"/>
                    <a:pt x="662412" y="1872181"/>
                    <a:pt x="660317" y="1869860"/>
                  </a:cubicBezTo>
                  <a:close/>
                  <a:moveTo>
                    <a:pt x="6324559" y="1868543"/>
                  </a:moveTo>
                  <a:cubicBezTo>
                    <a:pt x="6336281" y="1881228"/>
                    <a:pt x="6355861" y="1911921"/>
                    <a:pt x="6374265" y="1944779"/>
                  </a:cubicBezTo>
                  <a:cubicBezTo>
                    <a:pt x="6383439" y="1961230"/>
                    <a:pt x="6392457" y="1978119"/>
                    <a:pt x="6399803" y="1993692"/>
                  </a:cubicBezTo>
                  <a:cubicBezTo>
                    <a:pt x="6406713" y="2009520"/>
                    <a:pt x="6412277" y="2023833"/>
                    <a:pt x="6415519" y="2034606"/>
                  </a:cubicBezTo>
                  <a:cubicBezTo>
                    <a:pt x="6432523" y="2082896"/>
                    <a:pt x="6395911" y="1977709"/>
                    <a:pt x="6393249" y="1995080"/>
                  </a:cubicBezTo>
                  <a:cubicBezTo>
                    <a:pt x="6384189" y="1977949"/>
                    <a:pt x="6393151" y="1990040"/>
                    <a:pt x="6391649" y="1981432"/>
                  </a:cubicBezTo>
                  <a:cubicBezTo>
                    <a:pt x="6359017" y="1927408"/>
                    <a:pt x="6359031" y="1924435"/>
                    <a:pt x="6338391" y="1901501"/>
                  </a:cubicBezTo>
                  <a:cubicBezTo>
                    <a:pt x="6339155" y="1893417"/>
                    <a:pt x="6332019" y="1881016"/>
                    <a:pt x="6324559" y="1868543"/>
                  </a:cubicBezTo>
                  <a:close/>
                  <a:moveTo>
                    <a:pt x="1502609" y="1861054"/>
                  </a:moveTo>
                  <a:cubicBezTo>
                    <a:pt x="1510891" y="1862654"/>
                    <a:pt x="1478924" y="1897140"/>
                    <a:pt x="1464144" y="1916592"/>
                  </a:cubicBezTo>
                  <a:cubicBezTo>
                    <a:pt x="1460209" y="1916465"/>
                    <a:pt x="1467075" y="1906357"/>
                    <a:pt x="1476107" y="1894224"/>
                  </a:cubicBezTo>
                  <a:cubicBezTo>
                    <a:pt x="1485536" y="1882417"/>
                    <a:pt x="1497555" y="1868968"/>
                    <a:pt x="1502609" y="1861054"/>
                  </a:cubicBezTo>
                  <a:close/>
                  <a:moveTo>
                    <a:pt x="517995" y="1858747"/>
                  </a:moveTo>
                  <a:cubicBezTo>
                    <a:pt x="523757" y="1855151"/>
                    <a:pt x="512658" y="1874107"/>
                    <a:pt x="507051" y="1885702"/>
                  </a:cubicBezTo>
                  <a:cubicBezTo>
                    <a:pt x="483791" y="1906612"/>
                    <a:pt x="478298" y="1903653"/>
                    <a:pt x="495315" y="1870511"/>
                  </a:cubicBezTo>
                  <a:cubicBezTo>
                    <a:pt x="496872" y="1872550"/>
                    <a:pt x="498699" y="1874206"/>
                    <a:pt x="506683" y="1867666"/>
                  </a:cubicBezTo>
                  <a:cubicBezTo>
                    <a:pt x="501063" y="1877094"/>
                    <a:pt x="495471" y="1882630"/>
                    <a:pt x="489964" y="1893177"/>
                  </a:cubicBezTo>
                  <a:cubicBezTo>
                    <a:pt x="499449" y="1887712"/>
                    <a:pt x="508849" y="1876868"/>
                    <a:pt x="517995" y="1858747"/>
                  </a:cubicBezTo>
                  <a:close/>
                  <a:moveTo>
                    <a:pt x="466871" y="1850745"/>
                  </a:moveTo>
                  <a:cubicBezTo>
                    <a:pt x="474507" y="1849508"/>
                    <a:pt x="434737" y="1911041"/>
                    <a:pt x="428394" y="1931939"/>
                  </a:cubicBezTo>
                  <a:cubicBezTo>
                    <a:pt x="426922" y="1917202"/>
                    <a:pt x="397036" y="1975940"/>
                    <a:pt x="381308" y="2011658"/>
                  </a:cubicBezTo>
                  <a:cubicBezTo>
                    <a:pt x="373804" y="2014886"/>
                    <a:pt x="366867" y="2027061"/>
                    <a:pt x="359959" y="2039491"/>
                  </a:cubicBezTo>
                  <a:cubicBezTo>
                    <a:pt x="352894" y="2051864"/>
                    <a:pt x="346977" y="2065017"/>
                    <a:pt x="339615" y="2069377"/>
                  </a:cubicBezTo>
                  <a:cubicBezTo>
                    <a:pt x="348293" y="2043101"/>
                    <a:pt x="359223" y="2027528"/>
                    <a:pt x="370336" y="2021398"/>
                  </a:cubicBezTo>
                  <a:cubicBezTo>
                    <a:pt x="385371" y="1991173"/>
                    <a:pt x="379496" y="1992221"/>
                    <a:pt x="363753" y="2007977"/>
                  </a:cubicBezTo>
                  <a:cubicBezTo>
                    <a:pt x="377542" y="1981305"/>
                    <a:pt x="392931" y="1981999"/>
                    <a:pt x="406833" y="1957139"/>
                  </a:cubicBezTo>
                  <a:cubicBezTo>
                    <a:pt x="407286" y="1950103"/>
                    <a:pt x="415809" y="1931670"/>
                    <a:pt x="426483" y="1911397"/>
                  </a:cubicBezTo>
                  <a:cubicBezTo>
                    <a:pt x="429173" y="1906343"/>
                    <a:pt x="431891" y="1901119"/>
                    <a:pt x="434836" y="1896023"/>
                  </a:cubicBezTo>
                  <a:cubicBezTo>
                    <a:pt x="437908" y="1891011"/>
                    <a:pt x="440980" y="1886000"/>
                    <a:pt x="443953" y="1881144"/>
                  </a:cubicBezTo>
                  <a:cubicBezTo>
                    <a:pt x="449970" y="1871474"/>
                    <a:pt x="455746" y="1862527"/>
                    <a:pt x="460460" y="1855420"/>
                  </a:cubicBezTo>
                  <a:cubicBezTo>
                    <a:pt x="463722" y="1852380"/>
                    <a:pt x="465780" y="1850922"/>
                    <a:pt x="466871" y="1850745"/>
                  </a:cubicBezTo>
                  <a:close/>
                  <a:moveTo>
                    <a:pt x="6071905" y="1836358"/>
                  </a:moveTo>
                  <a:lnTo>
                    <a:pt x="6072647" y="1837511"/>
                  </a:lnTo>
                  <a:cubicBezTo>
                    <a:pt x="6073263" y="1838594"/>
                    <a:pt x="6073387" y="1838824"/>
                    <a:pt x="6072785" y="1837828"/>
                  </a:cubicBezTo>
                  <a:close/>
                  <a:moveTo>
                    <a:pt x="619856" y="1828195"/>
                  </a:moveTo>
                  <a:cubicBezTo>
                    <a:pt x="599611" y="1850578"/>
                    <a:pt x="579126" y="1869675"/>
                    <a:pt x="558952" y="1899604"/>
                  </a:cubicBezTo>
                  <a:cubicBezTo>
                    <a:pt x="566469" y="1896121"/>
                    <a:pt x="581433" y="1873073"/>
                    <a:pt x="575771" y="1886494"/>
                  </a:cubicBezTo>
                  <a:cubicBezTo>
                    <a:pt x="554931" y="1918702"/>
                    <a:pt x="549906" y="1927876"/>
                    <a:pt x="553473" y="1910038"/>
                  </a:cubicBezTo>
                  <a:cubicBezTo>
                    <a:pt x="544795" y="1924973"/>
                    <a:pt x="538452" y="1937432"/>
                    <a:pt x="534163" y="1947058"/>
                  </a:cubicBezTo>
                  <a:cubicBezTo>
                    <a:pt x="529930" y="1956728"/>
                    <a:pt x="528146" y="1963764"/>
                    <a:pt x="527721" y="1967430"/>
                  </a:cubicBezTo>
                  <a:cubicBezTo>
                    <a:pt x="527113" y="1974877"/>
                    <a:pt x="532563" y="1969158"/>
                    <a:pt x="543238" y="1948389"/>
                  </a:cubicBezTo>
                  <a:cubicBezTo>
                    <a:pt x="548235" y="1947073"/>
                    <a:pt x="547400" y="1952396"/>
                    <a:pt x="538877" y="1970559"/>
                  </a:cubicBezTo>
                  <a:cubicBezTo>
                    <a:pt x="519213" y="1998307"/>
                    <a:pt x="532039" y="1971678"/>
                    <a:pt x="512432" y="1999397"/>
                  </a:cubicBezTo>
                  <a:cubicBezTo>
                    <a:pt x="503951" y="2028391"/>
                    <a:pt x="478638" y="2062071"/>
                    <a:pt x="478440" y="2079088"/>
                  </a:cubicBezTo>
                  <a:cubicBezTo>
                    <a:pt x="497085" y="2050476"/>
                    <a:pt x="484146" y="2066134"/>
                    <a:pt x="498020" y="2036999"/>
                  </a:cubicBezTo>
                  <a:cubicBezTo>
                    <a:pt x="507109" y="2031053"/>
                    <a:pt x="515320" y="2013639"/>
                    <a:pt x="523998" y="2002130"/>
                  </a:cubicBezTo>
                  <a:cubicBezTo>
                    <a:pt x="519963" y="2013512"/>
                    <a:pt x="520813" y="2017703"/>
                    <a:pt x="530227" y="2009435"/>
                  </a:cubicBezTo>
                  <a:cubicBezTo>
                    <a:pt x="540774" y="1989700"/>
                    <a:pt x="534871" y="1989388"/>
                    <a:pt x="545035" y="1978006"/>
                  </a:cubicBezTo>
                  <a:cubicBezTo>
                    <a:pt x="558117" y="1963750"/>
                    <a:pt x="530029" y="2025418"/>
                    <a:pt x="556474" y="1980979"/>
                  </a:cubicBezTo>
                  <a:cubicBezTo>
                    <a:pt x="551321" y="1984447"/>
                    <a:pt x="558103" y="1969115"/>
                    <a:pt x="566427" y="1954363"/>
                  </a:cubicBezTo>
                  <a:cubicBezTo>
                    <a:pt x="546947" y="1963962"/>
                    <a:pt x="563171" y="1925766"/>
                    <a:pt x="564898" y="1907107"/>
                  </a:cubicBezTo>
                  <a:cubicBezTo>
                    <a:pt x="576747" y="1896475"/>
                    <a:pt x="571141" y="1909032"/>
                    <a:pt x="581830" y="1899944"/>
                  </a:cubicBezTo>
                  <a:cubicBezTo>
                    <a:pt x="587096" y="1873710"/>
                    <a:pt x="617293" y="1845368"/>
                    <a:pt x="619856" y="1828195"/>
                  </a:cubicBezTo>
                  <a:close/>
                  <a:moveTo>
                    <a:pt x="1318143" y="1820692"/>
                  </a:moveTo>
                  <a:cubicBezTo>
                    <a:pt x="1305585" y="1822914"/>
                    <a:pt x="1292348" y="1841913"/>
                    <a:pt x="1279649" y="1844334"/>
                  </a:cubicBezTo>
                  <a:cubicBezTo>
                    <a:pt x="1270348" y="1857359"/>
                    <a:pt x="1260764" y="1870454"/>
                    <a:pt x="1251547" y="1883663"/>
                  </a:cubicBezTo>
                  <a:cubicBezTo>
                    <a:pt x="1271636" y="1869449"/>
                    <a:pt x="1257762" y="1887839"/>
                    <a:pt x="1273264" y="1878156"/>
                  </a:cubicBezTo>
                  <a:cubicBezTo>
                    <a:pt x="1299668" y="1846090"/>
                    <a:pt x="1300036" y="1841191"/>
                    <a:pt x="1318143" y="1820692"/>
                  </a:cubicBezTo>
                  <a:close/>
                  <a:moveTo>
                    <a:pt x="5921831" y="1793100"/>
                  </a:moveTo>
                  <a:cubicBezTo>
                    <a:pt x="5925703" y="1798434"/>
                    <a:pt x="5927079" y="1800971"/>
                    <a:pt x="5926963" y="1801852"/>
                  </a:cubicBezTo>
                  <a:lnTo>
                    <a:pt x="5926525" y="1801715"/>
                  </a:lnTo>
                  <a:lnTo>
                    <a:pt x="5925775" y="1800388"/>
                  </a:lnTo>
                  <a:cubicBezTo>
                    <a:pt x="5923679" y="1796625"/>
                    <a:pt x="5922293" y="1794061"/>
                    <a:pt x="5921831" y="1793100"/>
                  </a:cubicBezTo>
                  <a:close/>
                  <a:moveTo>
                    <a:pt x="5961923" y="1778278"/>
                  </a:moveTo>
                  <a:cubicBezTo>
                    <a:pt x="5970235" y="1815440"/>
                    <a:pt x="6018241" y="1854910"/>
                    <a:pt x="6006391" y="1859653"/>
                  </a:cubicBezTo>
                  <a:cubicBezTo>
                    <a:pt x="6014347" y="1867751"/>
                    <a:pt x="6019063" y="1873300"/>
                    <a:pt x="6022771" y="1877533"/>
                  </a:cubicBezTo>
                  <a:cubicBezTo>
                    <a:pt x="6026523" y="1881724"/>
                    <a:pt x="6029155" y="1884669"/>
                    <a:pt x="6032243" y="1888109"/>
                  </a:cubicBezTo>
                  <a:cubicBezTo>
                    <a:pt x="6038527" y="1894904"/>
                    <a:pt x="6046599" y="1903611"/>
                    <a:pt x="6069093" y="1927905"/>
                  </a:cubicBezTo>
                  <a:cubicBezTo>
                    <a:pt x="6067039" y="1916112"/>
                    <a:pt x="6067535" y="1909882"/>
                    <a:pt x="6071343" y="1910746"/>
                  </a:cubicBezTo>
                  <a:cubicBezTo>
                    <a:pt x="6051311" y="1876316"/>
                    <a:pt x="6058249" y="1900029"/>
                    <a:pt x="6049187" y="1889241"/>
                  </a:cubicBezTo>
                  <a:cubicBezTo>
                    <a:pt x="6041643" y="1872720"/>
                    <a:pt x="6042507" y="1868388"/>
                    <a:pt x="6042591" y="1863348"/>
                  </a:cubicBezTo>
                  <a:cubicBezTo>
                    <a:pt x="6042647" y="1858336"/>
                    <a:pt x="6042167" y="1852433"/>
                    <a:pt x="6030443" y="1833632"/>
                  </a:cubicBezTo>
                  <a:cubicBezTo>
                    <a:pt x="6031167" y="1840413"/>
                    <a:pt x="6031393" y="1846133"/>
                    <a:pt x="6020067" y="1829696"/>
                  </a:cubicBezTo>
                  <a:cubicBezTo>
                    <a:pt x="6018071" y="1834793"/>
                    <a:pt x="6023479" y="1842721"/>
                    <a:pt x="6028887" y="1850677"/>
                  </a:cubicBezTo>
                  <a:cubicBezTo>
                    <a:pt x="6034423" y="1858535"/>
                    <a:pt x="6039151" y="1866972"/>
                    <a:pt x="6037111" y="1872026"/>
                  </a:cubicBezTo>
                  <a:cubicBezTo>
                    <a:pt x="6027061" y="1858492"/>
                    <a:pt x="6020379" y="1847492"/>
                    <a:pt x="6015367" y="1836662"/>
                  </a:cubicBezTo>
                  <a:cubicBezTo>
                    <a:pt x="6010271" y="1825902"/>
                    <a:pt x="6006447" y="1815596"/>
                    <a:pt x="6000671" y="1804553"/>
                  </a:cubicBezTo>
                  <a:cubicBezTo>
                    <a:pt x="5992857" y="1805573"/>
                    <a:pt x="5976491" y="1790156"/>
                    <a:pt x="5961923" y="1778278"/>
                  </a:cubicBezTo>
                  <a:close/>
                  <a:moveTo>
                    <a:pt x="6266043" y="1772381"/>
                  </a:moveTo>
                  <a:cubicBezTo>
                    <a:pt x="6269337" y="1771790"/>
                    <a:pt x="6282861" y="1798271"/>
                    <a:pt x="6282811" y="1791656"/>
                  </a:cubicBezTo>
                  <a:cubicBezTo>
                    <a:pt x="6293569" y="1809338"/>
                    <a:pt x="6292095" y="1821089"/>
                    <a:pt x="6311053" y="1842735"/>
                  </a:cubicBezTo>
                  <a:cubicBezTo>
                    <a:pt x="6321075" y="1868204"/>
                    <a:pt x="6281423" y="1797786"/>
                    <a:pt x="6267039" y="1784224"/>
                  </a:cubicBezTo>
                  <a:cubicBezTo>
                    <a:pt x="6264983" y="1775783"/>
                    <a:pt x="6264945" y="1772578"/>
                    <a:pt x="6266043" y="1772381"/>
                  </a:cubicBezTo>
                  <a:close/>
                  <a:moveTo>
                    <a:pt x="6033401" y="1768877"/>
                  </a:moveTo>
                  <a:lnTo>
                    <a:pt x="6033447" y="1769023"/>
                  </a:lnTo>
                  <a:lnTo>
                    <a:pt x="6032809" y="1769921"/>
                  </a:lnTo>
                  <a:lnTo>
                    <a:pt x="6032187" y="1769160"/>
                  </a:lnTo>
                  <a:close/>
                  <a:moveTo>
                    <a:pt x="6045239" y="1762252"/>
                  </a:moveTo>
                  <a:cubicBezTo>
                    <a:pt x="6057811" y="1767971"/>
                    <a:pt x="6038911" y="1792675"/>
                    <a:pt x="6068571" y="1830786"/>
                  </a:cubicBezTo>
                  <a:lnTo>
                    <a:pt x="6071905" y="1836358"/>
                  </a:lnTo>
                  <a:lnTo>
                    <a:pt x="6064139" y="1824274"/>
                  </a:lnTo>
                  <a:cubicBezTo>
                    <a:pt x="6056323" y="1813047"/>
                    <a:pt x="6046951" y="1800858"/>
                    <a:pt x="6050379" y="1811830"/>
                  </a:cubicBezTo>
                  <a:cubicBezTo>
                    <a:pt x="6040213" y="1799966"/>
                    <a:pt x="6037947" y="1791189"/>
                    <a:pt x="6029579" y="1780104"/>
                  </a:cubicBezTo>
                  <a:cubicBezTo>
                    <a:pt x="6029425" y="1783926"/>
                    <a:pt x="6033331" y="1789462"/>
                    <a:pt x="6037353" y="1794912"/>
                  </a:cubicBezTo>
                  <a:cubicBezTo>
                    <a:pt x="6021745" y="1772070"/>
                    <a:pt x="6025945" y="1773945"/>
                    <a:pt x="6029991" y="1773889"/>
                  </a:cubicBezTo>
                  <a:lnTo>
                    <a:pt x="6032809" y="1769921"/>
                  </a:lnTo>
                  <a:lnTo>
                    <a:pt x="6043813" y="1783363"/>
                  </a:lnTo>
                  <a:cubicBezTo>
                    <a:pt x="6051631" y="1790302"/>
                    <a:pt x="6049041" y="1777404"/>
                    <a:pt x="6045239" y="1762252"/>
                  </a:cubicBezTo>
                  <a:close/>
                  <a:moveTo>
                    <a:pt x="6314649" y="1761261"/>
                  </a:moveTo>
                  <a:cubicBezTo>
                    <a:pt x="6318213" y="1768231"/>
                    <a:pt x="6322395" y="1792551"/>
                    <a:pt x="6322915" y="1798381"/>
                  </a:cubicBezTo>
                  <a:cubicBezTo>
                    <a:pt x="6336167" y="1816247"/>
                    <a:pt x="6319419" y="1770831"/>
                    <a:pt x="6329939" y="1782921"/>
                  </a:cubicBezTo>
                  <a:cubicBezTo>
                    <a:pt x="6339183" y="1797885"/>
                    <a:pt x="6338461" y="1808121"/>
                    <a:pt x="6341279" y="1819871"/>
                  </a:cubicBezTo>
                  <a:cubicBezTo>
                    <a:pt x="6349787" y="1830645"/>
                    <a:pt x="6343727" y="1810542"/>
                    <a:pt x="6343007" y="1801835"/>
                  </a:cubicBezTo>
                  <a:cubicBezTo>
                    <a:pt x="6350411" y="1817493"/>
                    <a:pt x="6354911" y="1825846"/>
                    <a:pt x="6357941" y="1830333"/>
                  </a:cubicBezTo>
                  <a:cubicBezTo>
                    <a:pt x="6360801" y="1834934"/>
                    <a:pt x="6362303" y="1835586"/>
                    <a:pt x="6363703" y="1835798"/>
                  </a:cubicBezTo>
                  <a:cubicBezTo>
                    <a:pt x="6366479" y="1836209"/>
                    <a:pt x="6368927" y="1834821"/>
                    <a:pt x="6380903" y="1859653"/>
                  </a:cubicBezTo>
                  <a:cubicBezTo>
                    <a:pt x="6381611" y="1851498"/>
                    <a:pt x="6374335" y="1838842"/>
                    <a:pt x="6366719" y="1826157"/>
                  </a:cubicBezTo>
                  <a:cubicBezTo>
                    <a:pt x="6390531" y="1846048"/>
                    <a:pt x="6384019" y="1870525"/>
                    <a:pt x="6377635" y="1870894"/>
                  </a:cubicBezTo>
                  <a:cubicBezTo>
                    <a:pt x="6381725" y="1885631"/>
                    <a:pt x="6385051" y="1880563"/>
                    <a:pt x="6395953" y="1900156"/>
                  </a:cubicBezTo>
                  <a:cubicBezTo>
                    <a:pt x="6368559" y="1841220"/>
                    <a:pt x="6401771" y="1907518"/>
                    <a:pt x="6398403" y="1882134"/>
                  </a:cubicBezTo>
                  <a:cubicBezTo>
                    <a:pt x="6413253" y="1908028"/>
                    <a:pt x="6427821" y="1933454"/>
                    <a:pt x="6442331" y="1958753"/>
                  </a:cubicBezTo>
                  <a:cubicBezTo>
                    <a:pt x="6456291" y="1984349"/>
                    <a:pt x="6469061" y="2010426"/>
                    <a:pt x="6482183" y="2036575"/>
                  </a:cubicBezTo>
                  <a:cubicBezTo>
                    <a:pt x="6495081" y="2062836"/>
                    <a:pt x="6508163" y="2089267"/>
                    <a:pt x="6520351" y="2116789"/>
                  </a:cubicBezTo>
                  <a:cubicBezTo>
                    <a:pt x="6531875" y="2144636"/>
                    <a:pt x="6543187" y="2173262"/>
                    <a:pt x="6554259" y="2203034"/>
                  </a:cubicBezTo>
                  <a:cubicBezTo>
                    <a:pt x="6559483" y="2212732"/>
                    <a:pt x="6565357" y="2224072"/>
                    <a:pt x="6571727" y="2236700"/>
                  </a:cubicBezTo>
                  <a:cubicBezTo>
                    <a:pt x="6574871" y="2243042"/>
                    <a:pt x="6578183" y="2249682"/>
                    <a:pt x="6581611" y="2256591"/>
                  </a:cubicBezTo>
                  <a:cubicBezTo>
                    <a:pt x="6585035" y="2263499"/>
                    <a:pt x="6588023" y="2270946"/>
                    <a:pt x="6591351" y="2278506"/>
                  </a:cubicBezTo>
                  <a:cubicBezTo>
                    <a:pt x="6604431" y="2308845"/>
                    <a:pt x="6618559" y="2343147"/>
                    <a:pt x="6632419" y="2378597"/>
                  </a:cubicBezTo>
                  <a:cubicBezTo>
                    <a:pt x="6646959" y="2413806"/>
                    <a:pt x="6658059" y="2451350"/>
                    <a:pt x="6668987" y="2486743"/>
                  </a:cubicBezTo>
                  <a:cubicBezTo>
                    <a:pt x="6674325" y="2504482"/>
                    <a:pt x="6679307" y="2521796"/>
                    <a:pt x="6683783" y="2538332"/>
                  </a:cubicBezTo>
                  <a:cubicBezTo>
                    <a:pt x="6688227" y="2554867"/>
                    <a:pt x="6692459" y="2570539"/>
                    <a:pt x="6694979" y="2585404"/>
                  </a:cubicBezTo>
                  <a:cubicBezTo>
                    <a:pt x="6698477" y="2595880"/>
                    <a:pt x="6698703" y="2585291"/>
                    <a:pt x="6700105" y="2582346"/>
                  </a:cubicBezTo>
                  <a:cubicBezTo>
                    <a:pt x="6708203" y="2610321"/>
                    <a:pt x="6716387" y="2638338"/>
                    <a:pt x="6711247" y="2654194"/>
                  </a:cubicBezTo>
                  <a:cubicBezTo>
                    <a:pt x="6702441" y="2624619"/>
                    <a:pt x="6694427" y="2594040"/>
                    <a:pt x="6684899" y="2562371"/>
                  </a:cubicBezTo>
                  <a:cubicBezTo>
                    <a:pt x="6674735" y="2530885"/>
                    <a:pt x="6664119" y="2497970"/>
                    <a:pt x="6652807" y="2462945"/>
                  </a:cubicBezTo>
                  <a:cubicBezTo>
                    <a:pt x="6646973" y="2445489"/>
                    <a:pt x="6641381" y="2427354"/>
                    <a:pt x="6634655" y="2408935"/>
                  </a:cubicBezTo>
                  <a:cubicBezTo>
                    <a:pt x="6627579" y="2390659"/>
                    <a:pt x="6620259" y="2371773"/>
                    <a:pt x="6612671" y="2352194"/>
                  </a:cubicBezTo>
                  <a:cubicBezTo>
                    <a:pt x="6604969" y="2332657"/>
                    <a:pt x="6596887" y="2312483"/>
                    <a:pt x="6588349" y="2291601"/>
                  </a:cubicBezTo>
                  <a:cubicBezTo>
                    <a:pt x="6584015" y="2281182"/>
                    <a:pt x="6579827" y="2270479"/>
                    <a:pt x="6575041" y="2259804"/>
                  </a:cubicBezTo>
                  <a:cubicBezTo>
                    <a:pt x="6570059" y="2249215"/>
                    <a:pt x="6564991" y="2238413"/>
                    <a:pt x="6559807" y="2227413"/>
                  </a:cubicBezTo>
                  <a:cubicBezTo>
                    <a:pt x="6562597" y="2239022"/>
                    <a:pt x="6565541" y="2249654"/>
                    <a:pt x="6568613" y="2259521"/>
                  </a:cubicBezTo>
                  <a:cubicBezTo>
                    <a:pt x="6571799" y="2269346"/>
                    <a:pt x="6574275" y="2278775"/>
                    <a:pt x="6577335" y="2287453"/>
                  </a:cubicBezTo>
                  <a:cubicBezTo>
                    <a:pt x="6583211" y="2304923"/>
                    <a:pt x="6589511" y="2320255"/>
                    <a:pt x="6595781" y="2335191"/>
                  </a:cubicBezTo>
                  <a:cubicBezTo>
                    <a:pt x="6602067" y="2350141"/>
                    <a:pt x="6608323" y="2364694"/>
                    <a:pt x="6614129" y="2380579"/>
                  </a:cubicBezTo>
                  <a:cubicBezTo>
                    <a:pt x="6617031" y="2388521"/>
                    <a:pt x="6619819" y="2396789"/>
                    <a:pt x="6622425" y="2405594"/>
                  </a:cubicBezTo>
                  <a:cubicBezTo>
                    <a:pt x="6623713" y="2409997"/>
                    <a:pt x="6625001" y="2414528"/>
                    <a:pt x="6626177" y="2419242"/>
                  </a:cubicBezTo>
                  <a:cubicBezTo>
                    <a:pt x="6627195" y="2424013"/>
                    <a:pt x="6628159" y="2428940"/>
                    <a:pt x="6629063" y="2434050"/>
                  </a:cubicBezTo>
                  <a:cubicBezTo>
                    <a:pt x="6627183" y="2428600"/>
                    <a:pt x="6625399" y="2423107"/>
                    <a:pt x="6623345" y="2417699"/>
                  </a:cubicBezTo>
                  <a:lnTo>
                    <a:pt x="6616931" y="2401588"/>
                  </a:lnTo>
                  <a:cubicBezTo>
                    <a:pt x="6612615" y="2390871"/>
                    <a:pt x="6608311" y="2380196"/>
                    <a:pt x="6604049" y="2369649"/>
                  </a:cubicBezTo>
                  <a:cubicBezTo>
                    <a:pt x="6595541" y="2348570"/>
                    <a:pt x="6587331" y="2327999"/>
                    <a:pt x="6580195" y="2308519"/>
                  </a:cubicBezTo>
                  <a:cubicBezTo>
                    <a:pt x="6566491" y="2269318"/>
                    <a:pt x="6554627" y="2235525"/>
                    <a:pt x="6554455" y="2209915"/>
                  </a:cubicBezTo>
                  <a:cubicBezTo>
                    <a:pt x="6530587" y="2156202"/>
                    <a:pt x="6549459" y="2210169"/>
                    <a:pt x="6539535" y="2192954"/>
                  </a:cubicBezTo>
                  <a:cubicBezTo>
                    <a:pt x="6534227" y="2164272"/>
                    <a:pt x="6528549" y="2149095"/>
                    <a:pt x="6521739" y="2133140"/>
                  </a:cubicBezTo>
                  <a:cubicBezTo>
                    <a:pt x="6515199" y="2117044"/>
                    <a:pt x="6506451" y="2100692"/>
                    <a:pt x="6494939" y="2069178"/>
                  </a:cubicBezTo>
                  <a:cubicBezTo>
                    <a:pt x="6489191" y="2067763"/>
                    <a:pt x="6472259" y="2035569"/>
                    <a:pt x="6474723" y="2056777"/>
                  </a:cubicBezTo>
                  <a:cubicBezTo>
                    <a:pt x="6463583" y="2027245"/>
                    <a:pt x="6476931" y="2041869"/>
                    <a:pt x="6460595" y="2001776"/>
                  </a:cubicBezTo>
                  <a:cubicBezTo>
                    <a:pt x="6453219" y="2006264"/>
                    <a:pt x="6466867" y="2044021"/>
                    <a:pt x="6454579" y="2044672"/>
                  </a:cubicBezTo>
                  <a:cubicBezTo>
                    <a:pt x="6440575" y="2007326"/>
                    <a:pt x="6439543" y="1987180"/>
                    <a:pt x="6456759" y="2012805"/>
                  </a:cubicBezTo>
                  <a:cubicBezTo>
                    <a:pt x="6455131" y="1994061"/>
                    <a:pt x="6437831" y="1965619"/>
                    <a:pt x="6435905" y="1947809"/>
                  </a:cubicBezTo>
                  <a:cubicBezTo>
                    <a:pt x="6416269" y="1919637"/>
                    <a:pt x="6430779" y="1959857"/>
                    <a:pt x="6434815" y="1979734"/>
                  </a:cubicBezTo>
                  <a:cubicBezTo>
                    <a:pt x="6423235" y="1942203"/>
                    <a:pt x="6412079" y="1936441"/>
                    <a:pt x="6419427" y="1970928"/>
                  </a:cubicBezTo>
                  <a:cubicBezTo>
                    <a:pt x="6402479" y="1933737"/>
                    <a:pt x="6390955" y="1931132"/>
                    <a:pt x="6375213" y="1888887"/>
                  </a:cubicBezTo>
                  <a:cubicBezTo>
                    <a:pt x="6370483" y="1882417"/>
                    <a:pt x="6370075" y="1886212"/>
                    <a:pt x="6364001" y="1876542"/>
                  </a:cubicBezTo>
                  <a:cubicBezTo>
                    <a:pt x="6363845" y="1893559"/>
                    <a:pt x="6394439" y="1927182"/>
                    <a:pt x="6391777" y="1942953"/>
                  </a:cubicBezTo>
                  <a:cubicBezTo>
                    <a:pt x="6397397" y="1948418"/>
                    <a:pt x="6396095" y="1937191"/>
                    <a:pt x="6408199" y="1958342"/>
                  </a:cubicBezTo>
                  <a:cubicBezTo>
                    <a:pt x="6404249" y="1956856"/>
                    <a:pt x="6403641" y="1963425"/>
                    <a:pt x="6405509" y="1976081"/>
                  </a:cubicBezTo>
                  <a:cubicBezTo>
                    <a:pt x="6391351" y="1951419"/>
                    <a:pt x="6374123" y="1920019"/>
                    <a:pt x="6384867" y="1926375"/>
                  </a:cubicBezTo>
                  <a:cubicBezTo>
                    <a:pt x="6364907" y="1913365"/>
                    <a:pt x="6358891" y="1883408"/>
                    <a:pt x="6337229" y="1855830"/>
                  </a:cubicBezTo>
                  <a:cubicBezTo>
                    <a:pt x="6335559" y="1844547"/>
                    <a:pt x="6336111" y="1839281"/>
                    <a:pt x="6337513" y="1835812"/>
                  </a:cubicBezTo>
                  <a:cubicBezTo>
                    <a:pt x="6338943" y="1832315"/>
                    <a:pt x="6341207" y="1830617"/>
                    <a:pt x="6342453" y="1826723"/>
                  </a:cubicBezTo>
                  <a:cubicBezTo>
                    <a:pt x="6320383" y="1795903"/>
                    <a:pt x="6344547" y="1863008"/>
                    <a:pt x="6317071" y="1820650"/>
                  </a:cubicBezTo>
                  <a:cubicBezTo>
                    <a:pt x="6326851" y="1815808"/>
                    <a:pt x="6320057" y="1801495"/>
                    <a:pt x="6311449" y="1761402"/>
                  </a:cubicBezTo>
                  <a:cubicBezTo>
                    <a:pt x="6312341" y="1758542"/>
                    <a:pt x="6313461" y="1758938"/>
                    <a:pt x="6314649" y="1761261"/>
                  </a:cubicBezTo>
                  <a:close/>
                  <a:moveTo>
                    <a:pt x="6023847" y="1740912"/>
                  </a:moveTo>
                  <a:cubicBezTo>
                    <a:pt x="6027487" y="1745388"/>
                    <a:pt x="6034533" y="1761914"/>
                    <a:pt x="6035445" y="1768400"/>
                  </a:cubicBezTo>
                  <a:lnTo>
                    <a:pt x="6033401" y="1768877"/>
                  </a:lnTo>
                  <a:lnTo>
                    <a:pt x="6030407" y="1759258"/>
                  </a:lnTo>
                  <a:cubicBezTo>
                    <a:pt x="6028553" y="1754771"/>
                    <a:pt x="6025753" y="1748914"/>
                    <a:pt x="6021695" y="1741271"/>
                  </a:cubicBezTo>
                  <a:cubicBezTo>
                    <a:pt x="6021799" y="1739267"/>
                    <a:pt x="6022633" y="1739420"/>
                    <a:pt x="6023847" y="1740912"/>
                  </a:cubicBezTo>
                  <a:close/>
                  <a:moveTo>
                    <a:pt x="6346601" y="1740535"/>
                  </a:moveTo>
                  <a:cubicBezTo>
                    <a:pt x="6364821" y="1771681"/>
                    <a:pt x="6390447" y="1812043"/>
                    <a:pt x="6416963" y="1860715"/>
                  </a:cubicBezTo>
                  <a:cubicBezTo>
                    <a:pt x="6430623" y="1884796"/>
                    <a:pt x="6445207" y="1910520"/>
                    <a:pt x="6460453" y="1937404"/>
                  </a:cubicBezTo>
                  <a:cubicBezTo>
                    <a:pt x="6468323" y="1950712"/>
                    <a:pt x="6475515" y="1964784"/>
                    <a:pt x="6482907" y="1979054"/>
                  </a:cubicBezTo>
                  <a:cubicBezTo>
                    <a:pt x="6490339" y="1993311"/>
                    <a:pt x="6497899" y="2007793"/>
                    <a:pt x="6505543" y="2022474"/>
                  </a:cubicBezTo>
                  <a:cubicBezTo>
                    <a:pt x="6495549" y="2018595"/>
                    <a:pt x="6528719" y="2082543"/>
                    <a:pt x="6540031" y="2090514"/>
                  </a:cubicBezTo>
                  <a:cubicBezTo>
                    <a:pt x="6548695" y="2125864"/>
                    <a:pt x="6522307" y="2062964"/>
                    <a:pt x="6531027" y="2098272"/>
                  </a:cubicBezTo>
                  <a:cubicBezTo>
                    <a:pt x="6511787" y="2050845"/>
                    <a:pt x="6490311" y="2007128"/>
                    <a:pt x="6473223" y="1982664"/>
                  </a:cubicBezTo>
                  <a:cubicBezTo>
                    <a:pt x="6481079" y="2005231"/>
                    <a:pt x="6495845" y="2032045"/>
                    <a:pt x="6503419" y="2054498"/>
                  </a:cubicBezTo>
                  <a:cubicBezTo>
                    <a:pt x="6500701" y="2059764"/>
                    <a:pt x="6490763" y="2035541"/>
                    <a:pt x="6491515" y="2027189"/>
                  </a:cubicBezTo>
                  <a:cubicBezTo>
                    <a:pt x="6481263" y="2008133"/>
                    <a:pt x="6480301" y="2014447"/>
                    <a:pt x="6469457" y="1993749"/>
                  </a:cubicBezTo>
                  <a:cubicBezTo>
                    <a:pt x="6474539" y="1987266"/>
                    <a:pt x="6449141" y="1932223"/>
                    <a:pt x="6472615" y="1975628"/>
                  </a:cubicBezTo>
                  <a:cubicBezTo>
                    <a:pt x="6464515" y="1953288"/>
                    <a:pt x="6453911" y="1933808"/>
                    <a:pt x="6443635" y="1914951"/>
                  </a:cubicBezTo>
                  <a:cubicBezTo>
                    <a:pt x="6433199" y="1896178"/>
                    <a:pt x="6422371" y="1878440"/>
                    <a:pt x="6411413" y="1860885"/>
                  </a:cubicBezTo>
                  <a:cubicBezTo>
                    <a:pt x="6400327" y="1843401"/>
                    <a:pt x="6389667" y="1825761"/>
                    <a:pt x="6378143" y="1807994"/>
                  </a:cubicBezTo>
                  <a:cubicBezTo>
                    <a:pt x="6366507" y="1790311"/>
                    <a:pt x="6354983" y="1771893"/>
                    <a:pt x="6343783" y="1751818"/>
                  </a:cubicBezTo>
                  <a:cubicBezTo>
                    <a:pt x="6346261" y="1751280"/>
                    <a:pt x="6348683" y="1750572"/>
                    <a:pt x="6346601" y="1740535"/>
                  </a:cubicBezTo>
                  <a:close/>
                  <a:moveTo>
                    <a:pt x="1403736" y="1737278"/>
                  </a:moveTo>
                  <a:cubicBezTo>
                    <a:pt x="1398738" y="1750288"/>
                    <a:pt x="1391915" y="1772827"/>
                    <a:pt x="1372930" y="1790296"/>
                  </a:cubicBezTo>
                  <a:cubicBezTo>
                    <a:pt x="1374218" y="1780301"/>
                    <a:pt x="1378522" y="1767716"/>
                    <a:pt x="1403736" y="1737278"/>
                  </a:cubicBezTo>
                  <a:close/>
                  <a:moveTo>
                    <a:pt x="887256" y="1733724"/>
                  </a:moveTo>
                  <a:cubicBezTo>
                    <a:pt x="865709" y="1760142"/>
                    <a:pt x="876511" y="1750232"/>
                    <a:pt x="851707" y="1783529"/>
                  </a:cubicBezTo>
                  <a:cubicBezTo>
                    <a:pt x="859635" y="1778065"/>
                    <a:pt x="861320" y="1779848"/>
                    <a:pt x="862778" y="1782000"/>
                  </a:cubicBezTo>
                  <a:cubicBezTo>
                    <a:pt x="877488" y="1758684"/>
                    <a:pt x="888120" y="1740095"/>
                    <a:pt x="887256" y="1733724"/>
                  </a:cubicBezTo>
                  <a:close/>
                  <a:moveTo>
                    <a:pt x="1437006" y="1723433"/>
                  </a:moveTo>
                  <a:cubicBezTo>
                    <a:pt x="1438705" y="1731715"/>
                    <a:pt x="1430040" y="1748774"/>
                    <a:pt x="1411806" y="1774017"/>
                  </a:cubicBezTo>
                  <a:cubicBezTo>
                    <a:pt x="1398342" y="1780189"/>
                    <a:pt x="1373143" y="1804709"/>
                    <a:pt x="1356409" y="1828536"/>
                  </a:cubicBezTo>
                  <a:cubicBezTo>
                    <a:pt x="1339137" y="1851923"/>
                    <a:pt x="1327840" y="1872394"/>
                    <a:pt x="1338146" y="1867638"/>
                  </a:cubicBezTo>
                  <a:cubicBezTo>
                    <a:pt x="1328972" y="1879346"/>
                    <a:pt x="1320053" y="1877986"/>
                    <a:pt x="1310823" y="1890799"/>
                  </a:cubicBezTo>
                  <a:cubicBezTo>
                    <a:pt x="1326014" y="1863674"/>
                    <a:pt x="1346202" y="1836591"/>
                    <a:pt x="1367749" y="1808560"/>
                  </a:cubicBezTo>
                  <a:cubicBezTo>
                    <a:pt x="1390216" y="1781265"/>
                    <a:pt x="1414765" y="1753644"/>
                    <a:pt x="1437006" y="1723433"/>
                  </a:cubicBezTo>
                  <a:close/>
                  <a:moveTo>
                    <a:pt x="1714769" y="1711272"/>
                  </a:moveTo>
                  <a:cubicBezTo>
                    <a:pt x="1716949" y="1712489"/>
                    <a:pt x="1706600" y="1725075"/>
                    <a:pt x="1693986" y="1738255"/>
                  </a:cubicBezTo>
                  <a:cubicBezTo>
                    <a:pt x="1687531" y="1744711"/>
                    <a:pt x="1681103" y="1751903"/>
                    <a:pt x="1675228" y="1757750"/>
                  </a:cubicBezTo>
                  <a:cubicBezTo>
                    <a:pt x="1669353" y="1763611"/>
                    <a:pt x="1664143" y="1768240"/>
                    <a:pt x="1660816" y="1770251"/>
                  </a:cubicBezTo>
                  <a:cubicBezTo>
                    <a:pt x="1690702" y="1737802"/>
                    <a:pt x="1689173" y="1732508"/>
                    <a:pt x="1714769" y="1711272"/>
                  </a:cubicBezTo>
                  <a:close/>
                  <a:moveTo>
                    <a:pt x="6270763" y="1697893"/>
                  </a:moveTo>
                  <a:cubicBezTo>
                    <a:pt x="6281649" y="1719185"/>
                    <a:pt x="6288231" y="1728444"/>
                    <a:pt x="6289209" y="1719256"/>
                  </a:cubicBezTo>
                  <a:cubicBezTo>
                    <a:pt x="6294815" y="1728260"/>
                    <a:pt x="6297039" y="1735565"/>
                    <a:pt x="6303649" y="1745050"/>
                  </a:cubicBezTo>
                  <a:lnTo>
                    <a:pt x="6306139" y="1758839"/>
                  </a:lnTo>
                  <a:cubicBezTo>
                    <a:pt x="6295749" y="1737221"/>
                    <a:pt x="6285543" y="1726108"/>
                    <a:pt x="6281153" y="1728033"/>
                  </a:cubicBezTo>
                  <a:cubicBezTo>
                    <a:pt x="6275787" y="1721309"/>
                    <a:pt x="6274399" y="1716396"/>
                    <a:pt x="6273325" y="1711725"/>
                  </a:cubicBezTo>
                  <a:cubicBezTo>
                    <a:pt x="6272475" y="1707138"/>
                    <a:pt x="6271627" y="1702537"/>
                    <a:pt x="6270763" y="1697893"/>
                  </a:cubicBezTo>
                  <a:close/>
                  <a:moveTo>
                    <a:pt x="642638" y="1682504"/>
                  </a:moveTo>
                  <a:cubicBezTo>
                    <a:pt x="645977" y="1682822"/>
                    <a:pt x="636543" y="1698502"/>
                    <a:pt x="645154" y="1692514"/>
                  </a:cubicBezTo>
                  <a:cubicBezTo>
                    <a:pt x="635796" y="1701843"/>
                    <a:pt x="611120" y="1725387"/>
                    <a:pt x="586501" y="1745929"/>
                  </a:cubicBezTo>
                  <a:cubicBezTo>
                    <a:pt x="598379" y="1728756"/>
                    <a:pt x="610228" y="1714160"/>
                    <a:pt x="622205" y="1696973"/>
                  </a:cubicBezTo>
                  <a:cubicBezTo>
                    <a:pt x="628873" y="1693377"/>
                    <a:pt x="608048" y="1731418"/>
                    <a:pt x="633899" y="1688677"/>
                  </a:cubicBezTo>
                  <a:cubicBezTo>
                    <a:pt x="638992" y="1683998"/>
                    <a:pt x="641524" y="1682398"/>
                    <a:pt x="642638" y="1682504"/>
                  </a:cubicBezTo>
                  <a:close/>
                  <a:moveTo>
                    <a:pt x="776675" y="1679319"/>
                  </a:moveTo>
                  <a:cubicBezTo>
                    <a:pt x="746308" y="1695939"/>
                    <a:pt x="717583" y="1754139"/>
                    <a:pt x="688773" y="1773110"/>
                  </a:cubicBezTo>
                  <a:cubicBezTo>
                    <a:pt x="676938" y="1797927"/>
                    <a:pt x="665527" y="1804482"/>
                    <a:pt x="653932" y="1826680"/>
                  </a:cubicBezTo>
                  <a:cubicBezTo>
                    <a:pt x="659015" y="1826298"/>
                    <a:pt x="690344" y="1794303"/>
                    <a:pt x="676768" y="1816487"/>
                  </a:cubicBezTo>
                  <a:cubicBezTo>
                    <a:pt x="664493" y="1830092"/>
                    <a:pt x="661138" y="1830248"/>
                    <a:pt x="658208" y="1831395"/>
                  </a:cubicBezTo>
                  <a:cubicBezTo>
                    <a:pt x="655235" y="1832499"/>
                    <a:pt x="652814" y="1834693"/>
                    <a:pt x="643003" y="1852828"/>
                  </a:cubicBezTo>
                  <a:cubicBezTo>
                    <a:pt x="658335" y="1840115"/>
                    <a:pt x="674856" y="1823098"/>
                    <a:pt x="691165" y="1804652"/>
                  </a:cubicBezTo>
                  <a:cubicBezTo>
                    <a:pt x="707489" y="1786219"/>
                    <a:pt x="723826" y="1766470"/>
                    <a:pt x="740107" y="1749241"/>
                  </a:cubicBezTo>
                  <a:cubicBezTo>
                    <a:pt x="728356" y="1749595"/>
                    <a:pt x="687173" y="1798847"/>
                    <a:pt x="694308" y="1780910"/>
                  </a:cubicBezTo>
                  <a:cubicBezTo>
                    <a:pt x="714511" y="1758131"/>
                    <a:pt x="729361" y="1741865"/>
                    <a:pt x="741820" y="1729562"/>
                  </a:cubicBezTo>
                  <a:cubicBezTo>
                    <a:pt x="748049" y="1723418"/>
                    <a:pt x="753669" y="1718265"/>
                    <a:pt x="759063" y="1713805"/>
                  </a:cubicBezTo>
                  <a:cubicBezTo>
                    <a:pt x="764528" y="1709403"/>
                    <a:pt x="769978" y="1705849"/>
                    <a:pt x="775429" y="1702579"/>
                  </a:cubicBezTo>
                  <a:cubicBezTo>
                    <a:pt x="787547" y="1682051"/>
                    <a:pt x="755467" y="1709799"/>
                    <a:pt x="776675" y="1679319"/>
                  </a:cubicBezTo>
                  <a:close/>
                  <a:moveTo>
                    <a:pt x="682528" y="1674487"/>
                  </a:moveTo>
                  <a:cubicBezTo>
                    <a:pt x="677029" y="1674123"/>
                    <a:pt x="665661" y="1681980"/>
                    <a:pt x="650704" y="1700271"/>
                  </a:cubicBezTo>
                  <a:cubicBezTo>
                    <a:pt x="641347" y="1740747"/>
                    <a:pt x="673002" y="1681159"/>
                    <a:pt x="679132" y="1698034"/>
                  </a:cubicBezTo>
                  <a:cubicBezTo>
                    <a:pt x="687655" y="1683438"/>
                    <a:pt x="688026" y="1674852"/>
                    <a:pt x="682528" y="1674487"/>
                  </a:cubicBezTo>
                  <a:close/>
                  <a:moveTo>
                    <a:pt x="1604768" y="1657743"/>
                  </a:moveTo>
                  <a:cubicBezTo>
                    <a:pt x="1607146" y="1660306"/>
                    <a:pt x="1559012" y="1721266"/>
                    <a:pt x="1544161" y="1722597"/>
                  </a:cubicBezTo>
                  <a:cubicBezTo>
                    <a:pt x="1574726" y="1693773"/>
                    <a:pt x="1571895" y="1685434"/>
                    <a:pt x="1604768" y="1657743"/>
                  </a:cubicBezTo>
                  <a:close/>
                  <a:moveTo>
                    <a:pt x="6161653" y="1627136"/>
                  </a:moveTo>
                  <a:cubicBezTo>
                    <a:pt x="6164655" y="1621870"/>
                    <a:pt x="6181899" y="1644040"/>
                    <a:pt x="6201831" y="1672255"/>
                  </a:cubicBezTo>
                  <a:cubicBezTo>
                    <a:pt x="6211797" y="1686356"/>
                    <a:pt x="6222415" y="1701971"/>
                    <a:pt x="6232283" y="1716411"/>
                  </a:cubicBezTo>
                  <a:cubicBezTo>
                    <a:pt x="6241839" y="1731050"/>
                    <a:pt x="6250235" y="1744796"/>
                    <a:pt x="6256903" y="1754409"/>
                  </a:cubicBezTo>
                  <a:cubicBezTo>
                    <a:pt x="6250531" y="1750473"/>
                    <a:pt x="6244415" y="1743918"/>
                    <a:pt x="6238143" y="1735410"/>
                  </a:cubicBezTo>
                  <a:cubicBezTo>
                    <a:pt x="6234973" y="1731177"/>
                    <a:pt x="6231887" y="1726364"/>
                    <a:pt x="6228459" y="1721324"/>
                  </a:cubicBezTo>
                  <a:cubicBezTo>
                    <a:pt x="6224979" y="1716312"/>
                    <a:pt x="6221383" y="1710918"/>
                    <a:pt x="6217631" y="1705199"/>
                  </a:cubicBezTo>
                  <a:cubicBezTo>
                    <a:pt x="6202623" y="1682349"/>
                    <a:pt x="6184983" y="1654445"/>
                    <a:pt x="6161653" y="1627136"/>
                  </a:cubicBezTo>
                  <a:close/>
                  <a:moveTo>
                    <a:pt x="1529000" y="1614294"/>
                  </a:moveTo>
                  <a:cubicBezTo>
                    <a:pt x="1529977" y="1618215"/>
                    <a:pt x="1507876" y="1643154"/>
                    <a:pt x="1498150" y="1655789"/>
                  </a:cubicBezTo>
                  <a:cubicBezTo>
                    <a:pt x="1472101" y="1671306"/>
                    <a:pt x="1514190" y="1634030"/>
                    <a:pt x="1488169" y="1649546"/>
                  </a:cubicBezTo>
                  <a:cubicBezTo>
                    <a:pt x="1464300" y="1666549"/>
                    <a:pt x="1532141" y="1618131"/>
                    <a:pt x="1519017" y="1618613"/>
                  </a:cubicBezTo>
                  <a:cubicBezTo>
                    <a:pt x="1525784" y="1614015"/>
                    <a:pt x="1528674" y="1612988"/>
                    <a:pt x="1529000" y="1614294"/>
                  </a:cubicBezTo>
                  <a:close/>
                  <a:moveTo>
                    <a:pt x="803686" y="1611718"/>
                  </a:moveTo>
                  <a:cubicBezTo>
                    <a:pt x="777099" y="1640698"/>
                    <a:pt x="779308" y="1657262"/>
                    <a:pt x="747709" y="1686383"/>
                  </a:cubicBezTo>
                  <a:cubicBezTo>
                    <a:pt x="752183" y="1676926"/>
                    <a:pt x="755637" y="1668588"/>
                    <a:pt x="754703" y="1665034"/>
                  </a:cubicBezTo>
                  <a:cubicBezTo>
                    <a:pt x="743150" y="1677719"/>
                    <a:pt x="741183" y="1681527"/>
                    <a:pt x="739158" y="1686270"/>
                  </a:cubicBezTo>
                  <a:cubicBezTo>
                    <a:pt x="738153" y="1688648"/>
                    <a:pt x="737105" y="1691239"/>
                    <a:pt x="734897" y="1695330"/>
                  </a:cubicBezTo>
                  <a:cubicBezTo>
                    <a:pt x="732802" y="1699507"/>
                    <a:pt x="729545" y="1705198"/>
                    <a:pt x="723996" y="1713678"/>
                  </a:cubicBezTo>
                  <a:cubicBezTo>
                    <a:pt x="730013" y="1708355"/>
                    <a:pt x="735803" y="1703924"/>
                    <a:pt x="741664" y="1699493"/>
                  </a:cubicBezTo>
                  <a:cubicBezTo>
                    <a:pt x="747737" y="1695203"/>
                    <a:pt x="753910" y="1690928"/>
                    <a:pt x="760493" y="1685774"/>
                  </a:cubicBezTo>
                  <a:cubicBezTo>
                    <a:pt x="773659" y="1675468"/>
                    <a:pt x="788453" y="1661665"/>
                    <a:pt x="807650" y="1637414"/>
                  </a:cubicBezTo>
                  <a:cubicBezTo>
                    <a:pt x="749493" y="1689498"/>
                    <a:pt x="816159" y="1610657"/>
                    <a:pt x="803686" y="1611718"/>
                  </a:cubicBezTo>
                  <a:close/>
                  <a:moveTo>
                    <a:pt x="942504" y="1603736"/>
                  </a:moveTo>
                  <a:cubicBezTo>
                    <a:pt x="935716" y="1607326"/>
                    <a:pt x="920914" y="1622647"/>
                    <a:pt x="922295" y="1612964"/>
                  </a:cubicBezTo>
                  <a:cubicBezTo>
                    <a:pt x="918161" y="1618344"/>
                    <a:pt x="914636" y="1623101"/>
                    <a:pt x="911875" y="1627164"/>
                  </a:cubicBezTo>
                  <a:cubicBezTo>
                    <a:pt x="909242" y="1631340"/>
                    <a:pt x="907288" y="1634794"/>
                    <a:pt x="906099" y="1637428"/>
                  </a:cubicBezTo>
                  <a:cubicBezTo>
                    <a:pt x="903721" y="1642694"/>
                    <a:pt x="904372" y="1644704"/>
                    <a:pt x="908704" y="1642779"/>
                  </a:cubicBezTo>
                  <a:cubicBezTo>
                    <a:pt x="914749" y="1633775"/>
                    <a:pt x="920695" y="1629316"/>
                    <a:pt x="926896" y="1624771"/>
                  </a:cubicBezTo>
                  <a:cubicBezTo>
                    <a:pt x="933012" y="1620156"/>
                    <a:pt x="939156" y="1615258"/>
                    <a:pt x="945725" y="1605418"/>
                  </a:cubicBezTo>
                  <a:cubicBezTo>
                    <a:pt x="946139" y="1602647"/>
                    <a:pt x="944767" y="1602540"/>
                    <a:pt x="942504" y="1603736"/>
                  </a:cubicBezTo>
                  <a:close/>
                  <a:moveTo>
                    <a:pt x="5928683" y="1597009"/>
                  </a:moveTo>
                  <a:cubicBezTo>
                    <a:pt x="5942671" y="1619321"/>
                    <a:pt x="5930043" y="1627036"/>
                    <a:pt x="5950329" y="1662826"/>
                  </a:cubicBezTo>
                  <a:cubicBezTo>
                    <a:pt x="5940121" y="1659244"/>
                    <a:pt x="5933127" y="1643119"/>
                    <a:pt x="5915687" y="1622152"/>
                  </a:cubicBezTo>
                  <a:cubicBezTo>
                    <a:pt x="5934657" y="1638603"/>
                    <a:pt x="5925371" y="1607103"/>
                    <a:pt x="5928683" y="1597009"/>
                  </a:cubicBezTo>
                  <a:close/>
                  <a:moveTo>
                    <a:pt x="1793394" y="1589169"/>
                  </a:moveTo>
                  <a:cubicBezTo>
                    <a:pt x="1793165" y="1592201"/>
                    <a:pt x="1761307" y="1617134"/>
                    <a:pt x="1759406" y="1623314"/>
                  </a:cubicBezTo>
                  <a:cubicBezTo>
                    <a:pt x="1754338" y="1622818"/>
                    <a:pt x="1762011" y="1614494"/>
                    <a:pt x="1755640" y="1614847"/>
                  </a:cubicBezTo>
                  <a:cubicBezTo>
                    <a:pt x="1762081" y="1606608"/>
                    <a:pt x="1793454" y="1594575"/>
                    <a:pt x="1780797" y="1594943"/>
                  </a:cubicBezTo>
                  <a:cubicBezTo>
                    <a:pt x="1790031" y="1589581"/>
                    <a:pt x="1793470" y="1588158"/>
                    <a:pt x="1793394" y="1589169"/>
                  </a:cubicBezTo>
                  <a:close/>
                  <a:moveTo>
                    <a:pt x="5742851" y="1587908"/>
                  </a:moveTo>
                  <a:cubicBezTo>
                    <a:pt x="5750103" y="1592492"/>
                    <a:pt x="5770111" y="1615137"/>
                    <a:pt x="5793611" y="1643063"/>
                  </a:cubicBezTo>
                  <a:cubicBezTo>
                    <a:pt x="5809679" y="1661339"/>
                    <a:pt x="5825407" y="1683510"/>
                    <a:pt x="5840697" y="1703584"/>
                  </a:cubicBezTo>
                  <a:cubicBezTo>
                    <a:pt x="5855859" y="1723772"/>
                    <a:pt x="5869917" y="1742446"/>
                    <a:pt x="5880351" y="1755697"/>
                  </a:cubicBezTo>
                  <a:cubicBezTo>
                    <a:pt x="5888151" y="1765635"/>
                    <a:pt x="5893771" y="1769896"/>
                    <a:pt x="5898713" y="1774554"/>
                  </a:cubicBezTo>
                  <a:cubicBezTo>
                    <a:pt x="5903499" y="1779325"/>
                    <a:pt x="5907731" y="1784393"/>
                    <a:pt x="5912871" y="1795761"/>
                  </a:cubicBezTo>
                  <a:cubicBezTo>
                    <a:pt x="5912863" y="1793397"/>
                    <a:pt x="5918975" y="1798066"/>
                    <a:pt x="5923153" y="1800658"/>
                  </a:cubicBezTo>
                  <a:lnTo>
                    <a:pt x="5926525" y="1801715"/>
                  </a:lnTo>
                  <a:lnTo>
                    <a:pt x="5933979" y="1814873"/>
                  </a:lnTo>
                  <a:cubicBezTo>
                    <a:pt x="5953801" y="1849420"/>
                    <a:pt x="5991523" y="1912593"/>
                    <a:pt x="6001111" y="1917117"/>
                  </a:cubicBezTo>
                  <a:cubicBezTo>
                    <a:pt x="6014617" y="1949451"/>
                    <a:pt x="6001295" y="1932463"/>
                    <a:pt x="5983783" y="1904644"/>
                  </a:cubicBezTo>
                  <a:cubicBezTo>
                    <a:pt x="5981617" y="1901147"/>
                    <a:pt x="5979367" y="1897495"/>
                    <a:pt x="5977059" y="1893771"/>
                  </a:cubicBezTo>
                  <a:cubicBezTo>
                    <a:pt x="5974637" y="1890119"/>
                    <a:pt x="5972175" y="1886381"/>
                    <a:pt x="5969711" y="1882644"/>
                  </a:cubicBezTo>
                  <a:cubicBezTo>
                    <a:pt x="5964811" y="1875126"/>
                    <a:pt x="5959999" y="1867538"/>
                    <a:pt x="5955651" y="1860431"/>
                  </a:cubicBezTo>
                  <a:cubicBezTo>
                    <a:pt x="5946947" y="1846218"/>
                    <a:pt x="5940067" y="1833957"/>
                    <a:pt x="5938099" y="1828309"/>
                  </a:cubicBezTo>
                  <a:cubicBezTo>
                    <a:pt x="5922467" y="1812495"/>
                    <a:pt x="5906755" y="1793227"/>
                    <a:pt x="5890261" y="1772742"/>
                  </a:cubicBezTo>
                  <a:cubicBezTo>
                    <a:pt x="5873231" y="1752681"/>
                    <a:pt x="5856015" y="1730950"/>
                    <a:pt x="5839039" y="1709021"/>
                  </a:cubicBezTo>
                  <a:cubicBezTo>
                    <a:pt x="5805883" y="1664468"/>
                    <a:pt x="5769939" y="1622124"/>
                    <a:pt x="5740195" y="1589818"/>
                  </a:cubicBezTo>
                  <a:cubicBezTo>
                    <a:pt x="5739433" y="1586859"/>
                    <a:pt x="5740433" y="1586380"/>
                    <a:pt x="5742851" y="1587908"/>
                  </a:cubicBezTo>
                  <a:close/>
                  <a:moveTo>
                    <a:pt x="1507650" y="1583022"/>
                  </a:moveTo>
                  <a:cubicBezTo>
                    <a:pt x="1487363" y="1588033"/>
                    <a:pt x="1468406" y="1621614"/>
                    <a:pt x="1475740" y="1619505"/>
                  </a:cubicBezTo>
                  <a:cubicBezTo>
                    <a:pt x="1457166" y="1623752"/>
                    <a:pt x="1433594" y="1663519"/>
                    <a:pt x="1414723" y="1671985"/>
                  </a:cubicBezTo>
                  <a:cubicBezTo>
                    <a:pt x="1418134" y="1667752"/>
                    <a:pt x="1417101" y="1665246"/>
                    <a:pt x="1409145" y="1674335"/>
                  </a:cubicBezTo>
                  <a:cubicBezTo>
                    <a:pt x="1418701" y="1675312"/>
                    <a:pt x="1378353" y="1725513"/>
                    <a:pt x="1347221" y="1765352"/>
                  </a:cubicBezTo>
                  <a:cubicBezTo>
                    <a:pt x="1339265" y="1775162"/>
                    <a:pt x="1332526" y="1784874"/>
                    <a:pt x="1327189" y="1792916"/>
                  </a:cubicBezTo>
                  <a:cubicBezTo>
                    <a:pt x="1321809" y="1800928"/>
                    <a:pt x="1317845" y="1807299"/>
                    <a:pt x="1316175" y="1811065"/>
                  </a:cubicBezTo>
                  <a:cubicBezTo>
                    <a:pt x="1312820" y="1818597"/>
                    <a:pt x="1318610" y="1815652"/>
                    <a:pt x="1340426" y="1794643"/>
                  </a:cubicBezTo>
                  <a:cubicBezTo>
                    <a:pt x="1334721" y="1799145"/>
                    <a:pt x="1334098" y="1798154"/>
                    <a:pt x="1336448" y="1793850"/>
                  </a:cubicBezTo>
                  <a:cubicBezTo>
                    <a:pt x="1338812" y="1789560"/>
                    <a:pt x="1343994" y="1781788"/>
                    <a:pt x="1350704" y="1773435"/>
                  </a:cubicBezTo>
                  <a:cubicBezTo>
                    <a:pt x="1363842" y="1756489"/>
                    <a:pt x="1380604" y="1735084"/>
                    <a:pt x="1383152" y="1725797"/>
                  </a:cubicBezTo>
                  <a:cubicBezTo>
                    <a:pt x="1398767" y="1716764"/>
                    <a:pt x="1366744" y="1760496"/>
                    <a:pt x="1387513" y="1739033"/>
                  </a:cubicBezTo>
                  <a:cubicBezTo>
                    <a:pt x="1391731" y="1728571"/>
                    <a:pt x="1405549" y="1705028"/>
                    <a:pt x="1423472" y="1680678"/>
                  </a:cubicBezTo>
                  <a:cubicBezTo>
                    <a:pt x="1442032" y="1656922"/>
                    <a:pt x="1465476" y="1633096"/>
                    <a:pt x="1486428" y="1620552"/>
                  </a:cubicBezTo>
                  <a:cubicBezTo>
                    <a:pt x="1478600" y="1619321"/>
                    <a:pt x="1483880" y="1601766"/>
                    <a:pt x="1507650" y="1583022"/>
                  </a:cubicBezTo>
                  <a:close/>
                  <a:moveTo>
                    <a:pt x="812648" y="1566515"/>
                  </a:moveTo>
                  <a:cubicBezTo>
                    <a:pt x="785679" y="1604102"/>
                    <a:pt x="802242" y="1608462"/>
                    <a:pt x="828575" y="1579313"/>
                  </a:cubicBezTo>
                  <a:cubicBezTo>
                    <a:pt x="802738" y="1597236"/>
                    <a:pt x="815578" y="1573381"/>
                    <a:pt x="812648" y="1566515"/>
                  </a:cubicBezTo>
                  <a:close/>
                  <a:moveTo>
                    <a:pt x="1727269" y="1565467"/>
                  </a:moveTo>
                  <a:cubicBezTo>
                    <a:pt x="1729930" y="1568582"/>
                    <a:pt x="1720431" y="1576170"/>
                    <a:pt x="1708327" y="1585528"/>
                  </a:cubicBezTo>
                  <a:cubicBezTo>
                    <a:pt x="1696704" y="1595409"/>
                    <a:pt x="1682603" y="1607231"/>
                    <a:pt x="1675341" y="1617735"/>
                  </a:cubicBezTo>
                  <a:cubicBezTo>
                    <a:pt x="1668460" y="1621883"/>
                    <a:pt x="1675737" y="1611704"/>
                    <a:pt x="1687501" y="1598892"/>
                  </a:cubicBezTo>
                  <a:cubicBezTo>
                    <a:pt x="1693433" y="1592550"/>
                    <a:pt x="1700243" y="1585287"/>
                    <a:pt x="1707378" y="1579327"/>
                  </a:cubicBezTo>
                  <a:cubicBezTo>
                    <a:pt x="1714584" y="1573423"/>
                    <a:pt x="1721634" y="1568341"/>
                    <a:pt x="1727269" y="1565467"/>
                  </a:cubicBezTo>
                  <a:close/>
                  <a:moveTo>
                    <a:pt x="5880393" y="1564844"/>
                  </a:moveTo>
                  <a:cubicBezTo>
                    <a:pt x="5882743" y="1561177"/>
                    <a:pt x="5890839" y="1578633"/>
                    <a:pt x="5893813" y="1590950"/>
                  </a:cubicBezTo>
                  <a:cubicBezTo>
                    <a:pt x="5895131" y="1597264"/>
                    <a:pt x="5895215" y="1602261"/>
                    <a:pt x="5892893" y="1602629"/>
                  </a:cubicBezTo>
                  <a:cubicBezTo>
                    <a:pt x="5890557" y="1602998"/>
                    <a:pt x="5885985" y="1598595"/>
                    <a:pt x="5877037" y="1586844"/>
                  </a:cubicBezTo>
                  <a:cubicBezTo>
                    <a:pt x="5870399" y="1567619"/>
                    <a:pt x="5897991" y="1600987"/>
                    <a:pt x="5880393" y="1564844"/>
                  </a:cubicBezTo>
                  <a:close/>
                  <a:moveTo>
                    <a:pt x="1630647" y="1563485"/>
                  </a:moveTo>
                  <a:cubicBezTo>
                    <a:pt x="1616404" y="1575193"/>
                    <a:pt x="1559082" y="1618684"/>
                    <a:pt x="1597037" y="1602658"/>
                  </a:cubicBezTo>
                  <a:cubicBezTo>
                    <a:pt x="1587269" y="1612695"/>
                    <a:pt x="1578265" y="1618075"/>
                    <a:pt x="1569134" y="1624035"/>
                  </a:cubicBezTo>
                  <a:cubicBezTo>
                    <a:pt x="1560186" y="1630165"/>
                    <a:pt x="1551466" y="1637215"/>
                    <a:pt x="1541839" y="1649957"/>
                  </a:cubicBezTo>
                  <a:cubicBezTo>
                    <a:pt x="1558105" y="1648527"/>
                    <a:pt x="1517743" y="1694325"/>
                    <a:pt x="1496607" y="1715051"/>
                  </a:cubicBezTo>
                  <a:cubicBezTo>
                    <a:pt x="1517885" y="1684967"/>
                    <a:pt x="1508456" y="1692329"/>
                    <a:pt x="1517531" y="1673387"/>
                  </a:cubicBezTo>
                  <a:cubicBezTo>
                    <a:pt x="1509391" y="1682150"/>
                    <a:pt x="1500033" y="1692216"/>
                    <a:pt x="1489981" y="1703032"/>
                  </a:cubicBezTo>
                  <a:cubicBezTo>
                    <a:pt x="1484984" y="1708468"/>
                    <a:pt x="1479831" y="1714089"/>
                    <a:pt x="1474564" y="1719822"/>
                  </a:cubicBezTo>
                  <a:cubicBezTo>
                    <a:pt x="1469623" y="1725839"/>
                    <a:pt x="1464569" y="1731983"/>
                    <a:pt x="1459487" y="1738170"/>
                  </a:cubicBezTo>
                  <a:cubicBezTo>
                    <a:pt x="1439299" y="1763016"/>
                    <a:pt x="1419139" y="1789051"/>
                    <a:pt x="1403920" y="1812099"/>
                  </a:cubicBezTo>
                  <a:cubicBezTo>
                    <a:pt x="1390839" y="1815510"/>
                    <a:pt x="1409243" y="1792024"/>
                    <a:pt x="1434358" y="1761727"/>
                  </a:cubicBezTo>
                  <a:cubicBezTo>
                    <a:pt x="1446915" y="1746579"/>
                    <a:pt x="1460959" y="1729605"/>
                    <a:pt x="1474040" y="1713820"/>
                  </a:cubicBezTo>
                  <a:cubicBezTo>
                    <a:pt x="1487560" y="1698431"/>
                    <a:pt x="1499594" y="1683792"/>
                    <a:pt x="1506942" y="1672240"/>
                  </a:cubicBezTo>
                  <a:cubicBezTo>
                    <a:pt x="1522274" y="1663066"/>
                    <a:pt x="1529480" y="1649518"/>
                    <a:pt x="1530032" y="1659102"/>
                  </a:cubicBezTo>
                  <a:cubicBezTo>
                    <a:pt x="1538328" y="1649589"/>
                    <a:pt x="1546680" y="1640033"/>
                    <a:pt x="1554962" y="1630519"/>
                  </a:cubicBezTo>
                  <a:cubicBezTo>
                    <a:pt x="1565920" y="1615470"/>
                    <a:pt x="1538625" y="1642326"/>
                    <a:pt x="1544359" y="1629358"/>
                  </a:cubicBezTo>
                  <a:cubicBezTo>
                    <a:pt x="1549894" y="1625451"/>
                    <a:pt x="1555982" y="1620524"/>
                    <a:pt x="1562466" y="1615782"/>
                  </a:cubicBezTo>
                  <a:cubicBezTo>
                    <a:pt x="1568950" y="1611039"/>
                    <a:pt x="1575391" y="1606056"/>
                    <a:pt x="1580884" y="1601270"/>
                  </a:cubicBezTo>
                  <a:cubicBezTo>
                    <a:pt x="1591870" y="1591714"/>
                    <a:pt x="1599147" y="1583022"/>
                    <a:pt x="1595608" y="1578959"/>
                  </a:cubicBezTo>
                  <a:cubicBezTo>
                    <a:pt x="1608915" y="1564377"/>
                    <a:pt x="1618783" y="1569742"/>
                    <a:pt x="1630647" y="1563485"/>
                  </a:cubicBezTo>
                  <a:close/>
                  <a:moveTo>
                    <a:pt x="566115" y="1559592"/>
                  </a:moveTo>
                  <a:cubicBezTo>
                    <a:pt x="557988" y="1573565"/>
                    <a:pt x="550853" y="1584296"/>
                    <a:pt x="543619" y="1594447"/>
                  </a:cubicBezTo>
                  <a:cubicBezTo>
                    <a:pt x="536356" y="1604584"/>
                    <a:pt x="529136" y="1614210"/>
                    <a:pt x="521803" y="1626555"/>
                  </a:cubicBezTo>
                  <a:cubicBezTo>
                    <a:pt x="512870" y="1633153"/>
                    <a:pt x="555001" y="1557667"/>
                    <a:pt x="566115" y="1559592"/>
                  </a:cubicBezTo>
                  <a:close/>
                  <a:moveTo>
                    <a:pt x="6331891" y="1557129"/>
                  </a:moveTo>
                  <a:cubicBezTo>
                    <a:pt x="6338871" y="1558743"/>
                    <a:pt x="6363095" y="1588515"/>
                    <a:pt x="6387019" y="1623965"/>
                  </a:cubicBezTo>
                  <a:cubicBezTo>
                    <a:pt x="6410011" y="1660065"/>
                    <a:pt x="6433115" y="1701447"/>
                    <a:pt x="6441243" y="1723886"/>
                  </a:cubicBezTo>
                  <a:cubicBezTo>
                    <a:pt x="6424507" y="1692853"/>
                    <a:pt x="6404943" y="1661467"/>
                    <a:pt x="6385987" y="1632502"/>
                  </a:cubicBezTo>
                  <a:cubicBezTo>
                    <a:pt x="6383607" y="1628891"/>
                    <a:pt x="6381243" y="1625310"/>
                    <a:pt x="6378907" y="1621756"/>
                  </a:cubicBezTo>
                  <a:cubicBezTo>
                    <a:pt x="6376431" y="1618316"/>
                    <a:pt x="6373967" y="1614904"/>
                    <a:pt x="6371547" y="1611535"/>
                  </a:cubicBezTo>
                  <a:cubicBezTo>
                    <a:pt x="6366663" y="1604824"/>
                    <a:pt x="6361891" y="1598284"/>
                    <a:pt x="6357291" y="1591970"/>
                  </a:cubicBezTo>
                  <a:cubicBezTo>
                    <a:pt x="6348075" y="1579341"/>
                    <a:pt x="6339509" y="1567591"/>
                    <a:pt x="6331891" y="1557129"/>
                  </a:cubicBezTo>
                  <a:close/>
                  <a:moveTo>
                    <a:pt x="5981063" y="1555288"/>
                  </a:moveTo>
                  <a:cubicBezTo>
                    <a:pt x="6002131" y="1582201"/>
                    <a:pt x="6000319" y="1601341"/>
                    <a:pt x="6030543" y="1631510"/>
                  </a:cubicBezTo>
                  <a:cubicBezTo>
                    <a:pt x="6008599" y="1593102"/>
                    <a:pt x="6037635" y="1630292"/>
                    <a:pt x="6039335" y="1646318"/>
                  </a:cubicBezTo>
                  <a:cubicBezTo>
                    <a:pt x="6048423" y="1656327"/>
                    <a:pt x="6045763" y="1634922"/>
                    <a:pt x="6053351" y="1663222"/>
                  </a:cubicBezTo>
                  <a:cubicBezTo>
                    <a:pt x="6074375" y="1677308"/>
                    <a:pt x="6101471" y="1732167"/>
                    <a:pt x="6112315" y="1734899"/>
                  </a:cubicBezTo>
                  <a:cubicBezTo>
                    <a:pt x="6132475" y="1763808"/>
                    <a:pt x="6104119" y="1731658"/>
                    <a:pt x="6109667" y="1745772"/>
                  </a:cubicBezTo>
                  <a:cubicBezTo>
                    <a:pt x="6128029" y="1771000"/>
                    <a:pt x="6136411" y="1761472"/>
                    <a:pt x="6129771" y="1771977"/>
                  </a:cubicBezTo>
                  <a:cubicBezTo>
                    <a:pt x="6133281" y="1776918"/>
                    <a:pt x="6136651" y="1781448"/>
                    <a:pt x="6139623" y="1785823"/>
                  </a:cubicBezTo>
                  <a:cubicBezTo>
                    <a:pt x="6142527" y="1790254"/>
                    <a:pt x="6145215" y="1794374"/>
                    <a:pt x="6147735" y="1798224"/>
                  </a:cubicBezTo>
                  <a:cubicBezTo>
                    <a:pt x="6152763" y="1805940"/>
                    <a:pt x="6157095" y="1812580"/>
                    <a:pt x="6160931" y="1818455"/>
                  </a:cubicBezTo>
                  <a:cubicBezTo>
                    <a:pt x="6168603" y="1830191"/>
                    <a:pt x="6174267" y="1838855"/>
                    <a:pt x="6179463" y="1846798"/>
                  </a:cubicBezTo>
                  <a:cubicBezTo>
                    <a:pt x="6189953" y="1862654"/>
                    <a:pt x="6198899" y="1875494"/>
                    <a:pt x="6219173" y="1904205"/>
                  </a:cubicBezTo>
                  <a:cubicBezTo>
                    <a:pt x="6222019" y="1908240"/>
                    <a:pt x="6209263" y="1898174"/>
                    <a:pt x="6207691" y="1892752"/>
                  </a:cubicBezTo>
                  <a:cubicBezTo>
                    <a:pt x="6218083" y="1928867"/>
                    <a:pt x="6230555" y="1896588"/>
                    <a:pt x="6253037" y="1946308"/>
                  </a:cubicBezTo>
                  <a:cubicBezTo>
                    <a:pt x="6247783" y="1933099"/>
                    <a:pt x="6244883" y="1921023"/>
                    <a:pt x="6243919" y="1910009"/>
                  </a:cubicBezTo>
                  <a:cubicBezTo>
                    <a:pt x="6254383" y="1925894"/>
                    <a:pt x="6257341" y="1937970"/>
                    <a:pt x="6268255" y="1954123"/>
                  </a:cubicBezTo>
                  <a:cubicBezTo>
                    <a:pt x="6264307" y="1957506"/>
                    <a:pt x="6257495" y="1953953"/>
                    <a:pt x="6247927" y="1943689"/>
                  </a:cubicBezTo>
                  <a:cubicBezTo>
                    <a:pt x="6252541" y="1956600"/>
                    <a:pt x="6262167" y="1972032"/>
                    <a:pt x="6261899" y="1982366"/>
                  </a:cubicBezTo>
                  <a:cubicBezTo>
                    <a:pt x="6307203" y="2050646"/>
                    <a:pt x="6321925" y="2099814"/>
                    <a:pt x="6362147" y="2159826"/>
                  </a:cubicBezTo>
                  <a:cubicBezTo>
                    <a:pt x="6363747" y="2165092"/>
                    <a:pt x="6366421" y="2172369"/>
                    <a:pt x="6369579" y="2180184"/>
                  </a:cubicBezTo>
                  <a:cubicBezTo>
                    <a:pt x="6372607" y="2188055"/>
                    <a:pt x="6375751" y="2196620"/>
                    <a:pt x="6378979" y="2204110"/>
                  </a:cubicBezTo>
                  <a:cubicBezTo>
                    <a:pt x="6385363" y="2219116"/>
                    <a:pt x="6391379" y="2230173"/>
                    <a:pt x="6392783" y="2225020"/>
                  </a:cubicBezTo>
                  <a:cubicBezTo>
                    <a:pt x="6396051" y="2242659"/>
                    <a:pt x="6407787" y="2265792"/>
                    <a:pt x="6412673" y="2284494"/>
                  </a:cubicBezTo>
                  <a:cubicBezTo>
                    <a:pt x="6415617" y="2279270"/>
                    <a:pt x="6427325" y="2303181"/>
                    <a:pt x="6431997" y="2303776"/>
                  </a:cubicBezTo>
                  <a:cubicBezTo>
                    <a:pt x="6443535" y="2328919"/>
                    <a:pt x="6426561" y="2310302"/>
                    <a:pt x="6427411" y="2320736"/>
                  </a:cubicBezTo>
                  <a:cubicBezTo>
                    <a:pt x="6411371" y="2285824"/>
                    <a:pt x="6396179" y="2252739"/>
                    <a:pt x="6381569" y="2220971"/>
                  </a:cubicBezTo>
                  <a:cubicBezTo>
                    <a:pt x="6377903" y="2213029"/>
                    <a:pt x="6374279" y="2205185"/>
                    <a:pt x="6370697" y="2197399"/>
                  </a:cubicBezTo>
                  <a:cubicBezTo>
                    <a:pt x="6368899" y="2193506"/>
                    <a:pt x="6367115" y="2189641"/>
                    <a:pt x="6365331" y="2185790"/>
                  </a:cubicBezTo>
                  <a:cubicBezTo>
                    <a:pt x="6363407" y="2182010"/>
                    <a:pt x="6361481" y="2178244"/>
                    <a:pt x="6359555" y="2174507"/>
                  </a:cubicBezTo>
                  <a:cubicBezTo>
                    <a:pt x="6351855" y="2159543"/>
                    <a:pt x="6344265" y="2144848"/>
                    <a:pt x="6336791" y="2130323"/>
                  </a:cubicBezTo>
                  <a:cubicBezTo>
                    <a:pt x="6321755" y="2101343"/>
                    <a:pt x="6307343" y="2073000"/>
                    <a:pt x="6292563" y="2045224"/>
                  </a:cubicBezTo>
                  <a:cubicBezTo>
                    <a:pt x="6276863" y="2017943"/>
                    <a:pt x="6261305" y="1990917"/>
                    <a:pt x="6245619" y="1963665"/>
                  </a:cubicBezTo>
                  <a:cubicBezTo>
                    <a:pt x="6237733" y="1950060"/>
                    <a:pt x="6229819" y="1936384"/>
                    <a:pt x="6221835" y="1922595"/>
                  </a:cubicBezTo>
                  <a:cubicBezTo>
                    <a:pt x="6213851" y="1908806"/>
                    <a:pt x="6204775" y="1895512"/>
                    <a:pt x="6196125" y="1881723"/>
                  </a:cubicBezTo>
                  <a:cubicBezTo>
                    <a:pt x="6178499" y="1854343"/>
                    <a:pt x="6160421" y="1826241"/>
                    <a:pt x="6141579" y="1796964"/>
                  </a:cubicBezTo>
                  <a:cubicBezTo>
                    <a:pt x="6136963" y="1789574"/>
                    <a:pt x="6131937" y="1782354"/>
                    <a:pt x="6126727" y="1775162"/>
                  </a:cubicBezTo>
                  <a:cubicBezTo>
                    <a:pt x="6121575" y="1767914"/>
                    <a:pt x="6116379" y="1760595"/>
                    <a:pt x="6111097" y="1753176"/>
                  </a:cubicBezTo>
                  <a:cubicBezTo>
                    <a:pt x="6100535" y="1738382"/>
                    <a:pt x="6089719" y="1723234"/>
                    <a:pt x="6078607" y="1707675"/>
                  </a:cubicBezTo>
                  <a:cubicBezTo>
                    <a:pt x="6067423" y="1692188"/>
                    <a:pt x="6056155" y="1676133"/>
                    <a:pt x="6044135" y="1659952"/>
                  </a:cubicBezTo>
                  <a:cubicBezTo>
                    <a:pt x="6031647" y="1644124"/>
                    <a:pt x="6018807" y="1627843"/>
                    <a:pt x="6005583" y="1611067"/>
                  </a:cubicBezTo>
                  <a:cubicBezTo>
                    <a:pt x="6002499" y="1594277"/>
                    <a:pt x="5984291" y="1572220"/>
                    <a:pt x="5981063" y="1555288"/>
                  </a:cubicBezTo>
                  <a:close/>
                  <a:moveTo>
                    <a:pt x="1047203" y="1545067"/>
                  </a:moveTo>
                  <a:cubicBezTo>
                    <a:pt x="1020899" y="1566231"/>
                    <a:pt x="994539" y="1586802"/>
                    <a:pt x="966918" y="1620836"/>
                  </a:cubicBezTo>
                  <a:cubicBezTo>
                    <a:pt x="992415" y="1609439"/>
                    <a:pt x="1020531" y="1569162"/>
                    <a:pt x="1047203" y="1545067"/>
                  </a:cubicBezTo>
                  <a:close/>
                  <a:moveTo>
                    <a:pt x="5819107" y="1541995"/>
                  </a:moveTo>
                  <a:cubicBezTo>
                    <a:pt x="5825787" y="1555317"/>
                    <a:pt x="5820351" y="1565312"/>
                    <a:pt x="5835655" y="1580941"/>
                  </a:cubicBezTo>
                  <a:cubicBezTo>
                    <a:pt x="5834199" y="1573028"/>
                    <a:pt x="5826185" y="1555105"/>
                    <a:pt x="5835499" y="1563740"/>
                  </a:cubicBezTo>
                  <a:cubicBezTo>
                    <a:pt x="5860219" y="1624390"/>
                    <a:pt x="5813401" y="1574925"/>
                    <a:pt x="5835839" y="1632233"/>
                  </a:cubicBezTo>
                  <a:cubicBezTo>
                    <a:pt x="5860771" y="1645356"/>
                    <a:pt x="5858025" y="1673076"/>
                    <a:pt x="5865245" y="1652846"/>
                  </a:cubicBezTo>
                  <a:cubicBezTo>
                    <a:pt x="5860785" y="1656795"/>
                    <a:pt x="5883309" y="1695388"/>
                    <a:pt x="5882007" y="1681443"/>
                  </a:cubicBezTo>
                  <a:cubicBezTo>
                    <a:pt x="5875139" y="1673317"/>
                    <a:pt x="5870751" y="1660391"/>
                    <a:pt x="5878935" y="1668857"/>
                  </a:cubicBezTo>
                  <a:cubicBezTo>
                    <a:pt x="5883705" y="1687644"/>
                    <a:pt x="5894989" y="1715038"/>
                    <a:pt x="5912161" y="1725797"/>
                  </a:cubicBezTo>
                  <a:cubicBezTo>
                    <a:pt x="5898825" y="1711470"/>
                    <a:pt x="5909119" y="1709219"/>
                    <a:pt x="5914399" y="1714925"/>
                  </a:cubicBezTo>
                  <a:cubicBezTo>
                    <a:pt x="5918773" y="1722159"/>
                    <a:pt x="5920671" y="1728558"/>
                    <a:pt x="5923629" y="1735268"/>
                  </a:cubicBezTo>
                  <a:cubicBezTo>
                    <a:pt x="5926573" y="1742007"/>
                    <a:pt x="5930735" y="1748930"/>
                    <a:pt x="5938791" y="1757934"/>
                  </a:cubicBezTo>
                  <a:cubicBezTo>
                    <a:pt x="5939059" y="1754111"/>
                    <a:pt x="5937843" y="1748760"/>
                    <a:pt x="5935973" y="1743423"/>
                  </a:cubicBezTo>
                  <a:cubicBezTo>
                    <a:pt x="5934019" y="1738142"/>
                    <a:pt x="5931585" y="1732748"/>
                    <a:pt x="5929831" y="1728558"/>
                  </a:cubicBezTo>
                  <a:cubicBezTo>
                    <a:pt x="5926333" y="1720163"/>
                    <a:pt x="5925595" y="1716539"/>
                    <a:pt x="5937091" y="1728176"/>
                  </a:cubicBezTo>
                  <a:cubicBezTo>
                    <a:pt x="5941481" y="1744810"/>
                    <a:pt x="5941423" y="1761063"/>
                    <a:pt x="5958015" y="1782737"/>
                  </a:cubicBezTo>
                  <a:cubicBezTo>
                    <a:pt x="5962547" y="1766046"/>
                    <a:pt x="5935831" y="1735254"/>
                    <a:pt x="5964613" y="1767419"/>
                  </a:cubicBezTo>
                  <a:cubicBezTo>
                    <a:pt x="5956911" y="1751776"/>
                    <a:pt x="5951745" y="1744201"/>
                    <a:pt x="5946295" y="1736033"/>
                  </a:cubicBezTo>
                  <a:cubicBezTo>
                    <a:pt x="5940575" y="1728048"/>
                    <a:pt x="5934715" y="1719370"/>
                    <a:pt x="5925681" y="1701249"/>
                  </a:cubicBezTo>
                  <a:cubicBezTo>
                    <a:pt x="5917131" y="1693944"/>
                    <a:pt x="5930479" y="1724197"/>
                    <a:pt x="5918191" y="1710380"/>
                  </a:cubicBezTo>
                  <a:cubicBezTo>
                    <a:pt x="5893855" y="1677705"/>
                    <a:pt x="5911921" y="1694708"/>
                    <a:pt x="5903595" y="1670825"/>
                  </a:cubicBezTo>
                  <a:cubicBezTo>
                    <a:pt x="5883155" y="1645696"/>
                    <a:pt x="5886211" y="1660589"/>
                    <a:pt x="5865767" y="1635503"/>
                  </a:cubicBezTo>
                  <a:cubicBezTo>
                    <a:pt x="5866745" y="1634314"/>
                    <a:pt x="5867085" y="1630789"/>
                    <a:pt x="5866407" y="1625395"/>
                  </a:cubicBezTo>
                  <a:cubicBezTo>
                    <a:pt x="5865767" y="1619959"/>
                    <a:pt x="5864013" y="1612738"/>
                    <a:pt x="5860503" y="1604400"/>
                  </a:cubicBezTo>
                  <a:cubicBezTo>
                    <a:pt x="5853663" y="1587595"/>
                    <a:pt x="5840823" y="1565411"/>
                    <a:pt x="5819107" y="1541995"/>
                  </a:cubicBezTo>
                  <a:close/>
                  <a:moveTo>
                    <a:pt x="6104643" y="1538781"/>
                  </a:moveTo>
                  <a:cubicBezTo>
                    <a:pt x="6115203" y="1549611"/>
                    <a:pt x="6121375" y="1558884"/>
                    <a:pt x="6127547" y="1568157"/>
                  </a:cubicBezTo>
                  <a:cubicBezTo>
                    <a:pt x="6133579" y="1577543"/>
                    <a:pt x="6140205" y="1586448"/>
                    <a:pt x="6150115" y="1597873"/>
                  </a:cubicBezTo>
                  <a:cubicBezTo>
                    <a:pt x="6142243" y="1595495"/>
                    <a:pt x="6112343" y="1565580"/>
                    <a:pt x="6104643" y="1538781"/>
                  </a:cubicBezTo>
                  <a:close/>
                  <a:moveTo>
                    <a:pt x="1721960" y="1538441"/>
                  </a:moveTo>
                  <a:cubicBezTo>
                    <a:pt x="1722880" y="1539942"/>
                    <a:pt x="1718647" y="1545675"/>
                    <a:pt x="1711300" y="1553674"/>
                  </a:cubicBezTo>
                  <a:cubicBezTo>
                    <a:pt x="1703952" y="1561687"/>
                    <a:pt x="1693348" y="1571809"/>
                    <a:pt x="1682476" y="1583248"/>
                  </a:cubicBezTo>
                  <a:cubicBezTo>
                    <a:pt x="1660348" y="1605687"/>
                    <a:pt x="1633874" y="1629740"/>
                    <a:pt x="1618273" y="1639438"/>
                  </a:cubicBezTo>
                  <a:cubicBezTo>
                    <a:pt x="1634837" y="1625592"/>
                    <a:pt x="1651811" y="1608759"/>
                    <a:pt x="1668956" y="1590978"/>
                  </a:cubicBezTo>
                  <a:cubicBezTo>
                    <a:pt x="1677606" y="1582172"/>
                    <a:pt x="1685987" y="1572786"/>
                    <a:pt x="1694920" y="1564037"/>
                  </a:cubicBezTo>
                  <a:cubicBezTo>
                    <a:pt x="1704009" y="1555430"/>
                    <a:pt x="1713069" y="1546850"/>
                    <a:pt x="1721960" y="1538441"/>
                  </a:cubicBezTo>
                  <a:close/>
                  <a:moveTo>
                    <a:pt x="1618911" y="1537946"/>
                  </a:moveTo>
                  <a:cubicBezTo>
                    <a:pt x="1602460" y="1557228"/>
                    <a:pt x="1586944" y="1574174"/>
                    <a:pt x="1567506" y="1594773"/>
                  </a:cubicBezTo>
                  <a:cubicBezTo>
                    <a:pt x="1562636" y="1599912"/>
                    <a:pt x="1557540" y="1605291"/>
                    <a:pt x="1552132" y="1610997"/>
                  </a:cubicBezTo>
                  <a:cubicBezTo>
                    <a:pt x="1546978" y="1616957"/>
                    <a:pt x="1541528" y="1623243"/>
                    <a:pt x="1535695" y="1629981"/>
                  </a:cubicBezTo>
                  <a:cubicBezTo>
                    <a:pt x="1524072" y="1643445"/>
                    <a:pt x="1510963" y="1658636"/>
                    <a:pt x="1495730" y="1676289"/>
                  </a:cubicBezTo>
                  <a:cubicBezTo>
                    <a:pt x="1472866" y="1695982"/>
                    <a:pt x="1490038" y="1668758"/>
                    <a:pt x="1466198" y="1696832"/>
                  </a:cubicBezTo>
                  <a:cubicBezTo>
                    <a:pt x="1445642" y="1702848"/>
                    <a:pt x="1494271" y="1669636"/>
                    <a:pt x="1467967" y="1681528"/>
                  </a:cubicBezTo>
                  <a:cubicBezTo>
                    <a:pt x="1482478" y="1678399"/>
                    <a:pt x="1502879" y="1660490"/>
                    <a:pt x="1521099" y="1640090"/>
                  </a:cubicBezTo>
                  <a:cubicBezTo>
                    <a:pt x="1530202" y="1629897"/>
                    <a:pt x="1538767" y="1619066"/>
                    <a:pt x="1545775" y="1609171"/>
                  </a:cubicBezTo>
                  <a:cubicBezTo>
                    <a:pt x="1552967" y="1599416"/>
                    <a:pt x="1558899" y="1590922"/>
                    <a:pt x="1561914" y="1584622"/>
                  </a:cubicBezTo>
                  <a:cubicBezTo>
                    <a:pt x="1553689" y="1610799"/>
                    <a:pt x="1587454" y="1553363"/>
                    <a:pt x="1618911" y="1537946"/>
                  </a:cubicBezTo>
                  <a:close/>
                  <a:moveTo>
                    <a:pt x="6024413" y="1534222"/>
                  </a:moveTo>
                  <a:cubicBezTo>
                    <a:pt x="6044913" y="1576594"/>
                    <a:pt x="6054071" y="1610586"/>
                    <a:pt x="6045479" y="1613021"/>
                  </a:cubicBezTo>
                  <a:cubicBezTo>
                    <a:pt x="6035569" y="1590398"/>
                    <a:pt x="6026311" y="1547714"/>
                    <a:pt x="6024413" y="1534222"/>
                  </a:cubicBezTo>
                  <a:close/>
                  <a:moveTo>
                    <a:pt x="1153904" y="1531664"/>
                  </a:moveTo>
                  <a:cubicBezTo>
                    <a:pt x="1150876" y="1532785"/>
                    <a:pt x="1143989" y="1538543"/>
                    <a:pt x="1131141" y="1551550"/>
                  </a:cubicBezTo>
                  <a:cubicBezTo>
                    <a:pt x="1163632" y="1530343"/>
                    <a:pt x="1108985" y="1598835"/>
                    <a:pt x="1133703" y="1576297"/>
                  </a:cubicBezTo>
                  <a:cubicBezTo>
                    <a:pt x="1137345" y="1566678"/>
                    <a:pt x="1162990" y="1528302"/>
                    <a:pt x="1153904" y="1531664"/>
                  </a:cubicBezTo>
                  <a:close/>
                  <a:moveTo>
                    <a:pt x="5923035" y="1525247"/>
                  </a:moveTo>
                  <a:cubicBezTo>
                    <a:pt x="5931359" y="1533996"/>
                    <a:pt x="5941439" y="1543906"/>
                    <a:pt x="5951405" y="1556053"/>
                  </a:cubicBezTo>
                  <a:cubicBezTo>
                    <a:pt x="5961483" y="1568101"/>
                    <a:pt x="5972455" y="1581536"/>
                    <a:pt x="5984107" y="1596061"/>
                  </a:cubicBezTo>
                  <a:cubicBezTo>
                    <a:pt x="5995659" y="1610657"/>
                    <a:pt x="6007991" y="1626258"/>
                    <a:pt x="6020875" y="1642539"/>
                  </a:cubicBezTo>
                  <a:cubicBezTo>
                    <a:pt x="6027243" y="1650736"/>
                    <a:pt x="6033743" y="1659103"/>
                    <a:pt x="6040367" y="1667625"/>
                  </a:cubicBezTo>
                  <a:cubicBezTo>
                    <a:pt x="6046599" y="1676431"/>
                    <a:pt x="6052927" y="1685378"/>
                    <a:pt x="6059325" y="1694425"/>
                  </a:cubicBezTo>
                  <a:cubicBezTo>
                    <a:pt x="6072039" y="1712588"/>
                    <a:pt x="6085047" y="1731163"/>
                    <a:pt x="6098143" y="1749864"/>
                  </a:cubicBezTo>
                  <a:cubicBezTo>
                    <a:pt x="6104655" y="1759236"/>
                    <a:pt x="6111195" y="1768622"/>
                    <a:pt x="6117723" y="1778008"/>
                  </a:cubicBezTo>
                  <a:lnTo>
                    <a:pt x="6127491" y="1792081"/>
                  </a:lnTo>
                  <a:lnTo>
                    <a:pt x="6136637" y="1806507"/>
                  </a:lnTo>
                  <a:cubicBezTo>
                    <a:pt x="6161001" y="1844873"/>
                    <a:pt x="6184871" y="1882446"/>
                    <a:pt x="6206615" y="1916692"/>
                  </a:cubicBezTo>
                  <a:cubicBezTo>
                    <a:pt x="6212095" y="1936186"/>
                    <a:pt x="6196267" y="1908877"/>
                    <a:pt x="6197243" y="1918461"/>
                  </a:cubicBezTo>
                  <a:cubicBezTo>
                    <a:pt x="6163987" y="1840484"/>
                    <a:pt x="6144523" y="1852617"/>
                    <a:pt x="6136991" y="1811575"/>
                  </a:cubicBezTo>
                  <a:cubicBezTo>
                    <a:pt x="6125325" y="1797715"/>
                    <a:pt x="6112583" y="1781151"/>
                    <a:pt x="6100663" y="1764149"/>
                  </a:cubicBezTo>
                  <a:cubicBezTo>
                    <a:pt x="6088757" y="1747132"/>
                    <a:pt x="6077545" y="1729775"/>
                    <a:pt x="6067819" y="1715179"/>
                  </a:cubicBezTo>
                  <a:cubicBezTo>
                    <a:pt x="6048367" y="1685973"/>
                    <a:pt x="6034947" y="1667908"/>
                    <a:pt x="6034211" y="1686086"/>
                  </a:cubicBezTo>
                  <a:cubicBezTo>
                    <a:pt x="6034903" y="1696138"/>
                    <a:pt x="6029807" y="1684628"/>
                    <a:pt x="6026253" y="1674081"/>
                  </a:cubicBezTo>
                  <a:cubicBezTo>
                    <a:pt x="6022543" y="1663661"/>
                    <a:pt x="6020775" y="1653879"/>
                    <a:pt x="6029751" y="1666521"/>
                  </a:cubicBezTo>
                  <a:cubicBezTo>
                    <a:pt x="6001635" y="1619137"/>
                    <a:pt x="5984391" y="1611889"/>
                    <a:pt x="5954081" y="1563981"/>
                  </a:cubicBezTo>
                  <a:cubicBezTo>
                    <a:pt x="5948799" y="1561079"/>
                    <a:pt x="5946549" y="1563287"/>
                    <a:pt x="5945133" y="1566940"/>
                  </a:cubicBezTo>
                  <a:cubicBezTo>
                    <a:pt x="5931855" y="1563471"/>
                    <a:pt x="5952721" y="1555133"/>
                    <a:pt x="5923035" y="1525247"/>
                  </a:cubicBezTo>
                  <a:close/>
                  <a:moveTo>
                    <a:pt x="5639849" y="1522246"/>
                  </a:moveTo>
                  <a:cubicBezTo>
                    <a:pt x="5647805" y="1524086"/>
                    <a:pt x="5661763" y="1538994"/>
                    <a:pt x="5677735" y="1556634"/>
                  </a:cubicBezTo>
                  <a:cubicBezTo>
                    <a:pt x="5694099" y="1573934"/>
                    <a:pt x="5710591" y="1595651"/>
                    <a:pt x="5726293" y="1609058"/>
                  </a:cubicBezTo>
                  <a:cubicBezTo>
                    <a:pt x="5714217" y="1603409"/>
                    <a:pt x="5704319" y="1593570"/>
                    <a:pt x="5691875" y="1578931"/>
                  </a:cubicBezTo>
                  <a:cubicBezTo>
                    <a:pt x="5679051" y="1564647"/>
                    <a:pt x="5663081" y="1546072"/>
                    <a:pt x="5639849" y="1522246"/>
                  </a:cubicBezTo>
                  <a:close/>
                  <a:moveTo>
                    <a:pt x="5629303" y="1520179"/>
                  </a:moveTo>
                  <a:cubicBezTo>
                    <a:pt x="5639567" y="1538102"/>
                    <a:pt x="5650467" y="1549782"/>
                    <a:pt x="5660759" y="1560343"/>
                  </a:cubicBezTo>
                  <a:cubicBezTo>
                    <a:pt x="5670923" y="1571003"/>
                    <a:pt x="5681031" y="1580035"/>
                    <a:pt x="5687955" y="1593881"/>
                  </a:cubicBezTo>
                  <a:cubicBezTo>
                    <a:pt x="5693859" y="1597364"/>
                    <a:pt x="5691055" y="1587383"/>
                    <a:pt x="5705299" y="1603763"/>
                  </a:cubicBezTo>
                  <a:cubicBezTo>
                    <a:pt x="5722115" y="1639524"/>
                    <a:pt x="5739119" y="1639509"/>
                    <a:pt x="5760835" y="1679758"/>
                  </a:cubicBezTo>
                  <a:cubicBezTo>
                    <a:pt x="5763723" y="1679631"/>
                    <a:pt x="5769925" y="1684501"/>
                    <a:pt x="5777783" y="1693533"/>
                  </a:cubicBezTo>
                  <a:cubicBezTo>
                    <a:pt x="5785583" y="1702608"/>
                    <a:pt x="5795507" y="1715462"/>
                    <a:pt x="5806903" y="1730412"/>
                  </a:cubicBezTo>
                  <a:cubicBezTo>
                    <a:pt x="5818299" y="1745362"/>
                    <a:pt x="5831167" y="1762408"/>
                    <a:pt x="5844901" y="1779906"/>
                  </a:cubicBezTo>
                  <a:cubicBezTo>
                    <a:pt x="5851655" y="1788740"/>
                    <a:pt x="5859087" y="1797319"/>
                    <a:pt x="5865797" y="1806450"/>
                  </a:cubicBezTo>
                  <a:cubicBezTo>
                    <a:pt x="5872607" y="1815511"/>
                    <a:pt x="5879559" y="1824487"/>
                    <a:pt x="5886579" y="1833165"/>
                  </a:cubicBezTo>
                  <a:cubicBezTo>
                    <a:pt x="5861763" y="1789561"/>
                    <a:pt x="5883847" y="1819319"/>
                    <a:pt x="5889425" y="1822604"/>
                  </a:cubicBezTo>
                  <a:cubicBezTo>
                    <a:pt x="5902095" y="1853891"/>
                    <a:pt x="5918065" y="1881568"/>
                    <a:pt x="5937587" y="1909599"/>
                  </a:cubicBezTo>
                  <a:cubicBezTo>
                    <a:pt x="5956503" y="1938041"/>
                    <a:pt x="5977767" y="1967658"/>
                    <a:pt x="6003107" y="2001168"/>
                  </a:cubicBezTo>
                  <a:cubicBezTo>
                    <a:pt x="6006391" y="2014334"/>
                    <a:pt x="6015295" y="2028434"/>
                    <a:pt x="6022885" y="2039548"/>
                  </a:cubicBezTo>
                  <a:cubicBezTo>
                    <a:pt x="6030317" y="2050746"/>
                    <a:pt x="6037183" y="2058518"/>
                    <a:pt x="6037721" y="2058051"/>
                  </a:cubicBezTo>
                  <a:cubicBezTo>
                    <a:pt x="6059495" y="2106610"/>
                    <a:pt x="6028603" y="2063756"/>
                    <a:pt x="6012097" y="2034310"/>
                  </a:cubicBezTo>
                  <a:cubicBezTo>
                    <a:pt x="6012479" y="2026679"/>
                    <a:pt x="6005217" y="2015735"/>
                    <a:pt x="6003943" y="2007453"/>
                  </a:cubicBezTo>
                  <a:cubicBezTo>
                    <a:pt x="5992163" y="1991838"/>
                    <a:pt x="5980017" y="1975048"/>
                    <a:pt x="5967515" y="1957266"/>
                  </a:cubicBezTo>
                  <a:cubicBezTo>
                    <a:pt x="5954831" y="1939612"/>
                    <a:pt x="5942685" y="1920387"/>
                    <a:pt x="5928273" y="1901714"/>
                  </a:cubicBezTo>
                  <a:cubicBezTo>
                    <a:pt x="5914257" y="1882757"/>
                    <a:pt x="5899915" y="1863037"/>
                    <a:pt x="5885291" y="1842735"/>
                  </a:cubicBezTo>
                  <a:cubicBezTo>
                    <a:pt x="5877999" y="1832570"/>
                    <a:pt x="5870611" y="1822278"/>
                    <a:pt x="5863151" y="1811873"/>
                  </a:cubicBezTo>
                  <a:lnTo>
                    <a:pt x="5857559" y="1804044"/>
                  </a:lnTo>
                  <a:lnTo>
                    <a:pt x="5851597" y="1796427"/>
                  </a:lnTo>
                  <a:cubicBezTo>
                    <a:pt x="5847619" y="1791331"/>
                    <a:pt x="5843613" y="1786220"/>
                    <a:pt x="5839591" y="1781081"/>
                  </a:cubicBezTo>
                  <a:cubicBezTo>
                    <a:pt x="5823539" y="1760510"/>
                    <a:pt x="5807201" y="1739572"/>
                    <a:pt x="5790707" y="1718464"/>
                  </a:cubicBezTo>
                  <a:cubicBezTo>
                    <a:pt x="5782341" y="1708002"/>
                    <a:pt x="5774441" y="1697087"/>
                    <a:pt x="5765579" y="1686893"/>
                  </a:cubicBezTo>
                  <a:cubicBezTo>
                    <a:pt x="5756773" y="1676672"/>
                    <a:pt x="5747939" y="1666408"/>
                    <a:pt x="5739105" y="1656144"/>
                  </a:cubicBezTo>
                  <a:cubicBezTo>
                    <a:pt x="5721309" y="1635715"/>
                    <a:pt x="5703485" y="1615244"/>
                    <a:pt x="5685747" y="1594886"/>
                  </a:cubicBezTo>
                  <a:cubicBezTo>
                    <a:pt x="5677039" y="1584566"/>
                    <a:pt x="5667287" y="1575236"/>
                    <a:pt x="5658027" y="1565553"/>
                  </a:cubicBezTo>
                  <a:cubicBezTo>
                    <a:pt x="5648627" y="1555997"/>
                    <a:pt x="5639283" y="1546483"/>
                    <a:pt x="5629983" y="1537026"/>
                  </a:cubicBezTo>
                  <a:cubicBezTo>
                    <a:pt x="5633931" y="1537224"/>
                    <a:pt x="5633365" y="1531151"/>
                    <a:pt x="5629303" y="1520179"/>
                  </a:cubicBezTo>
                  <a:close/>
                  <a:moveTo>
                    <a:pt x="1606311" y="1517418"/>
                  </a:moveTo>
                  <a:cubicBezTo>
                    <a:pt x="1591984" y="1517191"/>
                    <a:pt x="1567167" y="1550644"/>
                    <a:pt x="1567167" y="1553929"/>
                  </a:cubicBezTo>
                  <a:cubicBezTo>
                    <a:pt x="1573283" y="1556152"/>
                    <a:pt x="1609355" y="1533189"/>
                    <a:pt x="1597704" y="1534760"/>
                  </a:cubicBezTo>
                  <a:cubicBezTo>
                    <a:pt x="1560173" y="1561050"/>
                    <a:pt x="1609412" y="1520277"/>
                    <a:pt x="1606311" y="1517418"/>
                  </a:cubicBezTo>
                  <a:close/>
                  <a:moveTo>
                    <a:pt x="726090" y="1512789"/>
                  </a:moveTo>
                  <a:cubicBezTo>
                    <a:pt x="710546" y="1537621"/>
                    <a:pt x="695214" y="1561121"/>
                    <a:pt x="681552" y="1564208"/>
                  </a:cubicBezTo>
                  <a:cubicBezTo>
                    <a:pt x="690160" y="1553519"/>
                    <a:pt x="698625" y="1543000"/>
                    <a:pt x="706879" y="1536488"/>
                  </a:cubicBezTo>
                  <a:cubicBezTo>
                    <a:pt x="708493" y="1530117"/>
                    <a:pt x="705831" y="1528489"/>
                    <a:pt x="701797" y="1528305"/>
                  </a:cubicBezTo>
                  <a:cubicBezTo>
                    <a:pt x="720357" y="1501661"/>
                    <a:pt x="703297" y="1535129"/>
                    <a:pt x="726090" y="1512789"/>
                  </a:cubicBezTo>
                  <a:close/>
                  <a:moveTo>
                    <a:pt x="6264107" y="1502440"/>
                  </a:moveTo>
                  <a:cubicBezTo>
                    <a:pt x="6283007" y="1528461"/>
                    <a:pt x="6300987" y="1553774"/>
                    <a:pt x="6318203" y="1578506"/>
                  </a:cubicBezTo>
                  <a:cubicBezTo>
                    <a:pt x="6326755" y="1590908"/>
                    <a:pt x="6335191" y="1603126"/>
                    <a:pt x="6343503" y="1615187"/>
                  </a:cubicBezTo>
                  <a:cubicBezTo>
                    <a:pt x="6351811" y="1627249"/>
                    <a:pt x="6359939" y="1639198"/>
                    <a:pt x="6367271" y="1651486"/>
                  </a:cubicBezTo>
                  <a:cubicBezTo>
                    <a:pt x="6382307" y="1675808"/>
                    <a:pt x="6396789" y="1699677"/>
                    <a:pt x="6410931" y="1723221"/>
                  </a:cubicBezTo>
                  <a:cubicBezTo>
                    <a:pt x="6417967" y="1734999"/>
                    <a:pt x="6424963" y="1746693"/>
                    <a:pt x="6431913" y="1758330"/>
                  </a:cubicBezTo>
                  <a:cubicBezTo>
                    <a:pt x="6435367" y="1764149"/>
                    <a:pt x="6438807" y="1769953"/>
                    <a:pt x="6442247" y="1775744"/>
                  </a:cubicBezTo>
                  <a:cubicBezTo>
                    <a:pt x="6445645" y="1781548"/>
                    <a:pt x="6448703" y="1787551"/>
                    <a:pt x="6451945" y="1793426"/>
                  </a:cubicBezTo>
                  <a:cubicBezTo>
                    <a:pt x="6464659" y="1817040"/>
                    <a:pt x="6477271" y="1840484"/>
                    <a:pt x="6489887" y="1863942"/>
                  </a:cubicBezTo>
                  <a:cubicBezTo>
                    <a:pt x="6496187" y="1875665"/>
                    <a:pt x="6502499" y="1887387"/>
                    <a:pt x="6508829" y="1899137"/>
                  </a:cubicBezTo>
                  <a:cubicBezTo>
                    <a:pt x="6515043" y="1910944"/>
                    <a:pt x="6521795" y="1922482"/>
                    <a:pt x="6527531" y="1934672"/>
                  </a:cubicBezTo>
                  <a:cubicBezTo>
                    <a:pt x="6539521" y="1958753"/>
                    <a:pt x="6551611" y="1983047"/>
                    <a:pt x="6563915" y="2007779"/>
                  </a:cubicBezTo>
                  <a:cubicBezTo>
                    <a:pt x="6570157" y="2020096"/>
                    <a:pt x="6576457" y="2032526"/>
                    <a:pt x="6582815" y="2045083"/>
                  </a:cubicBezTo>
                  <a:cubicBezTo>
                    <a:pt x="6589057" y="2057697"/>
                    <a:pt x="6596079" y="2070099"/>
                    <a:pt x="6601967" y="2083265"/>
                  </a:cubicBezTo>
                  <a:cubicBezTo>
                    <a:pt x="6601275" y="2087158"/>
                    <a:pt x="6597055" y="2079938"/>
                    <a:pt x="6597451" y="2087257"/>
                  </a:cubicBezTo>
                  <a:cubicBezTo>
                    <a:pt x="6610731" y="2114750"/>
                    <a:pt x="6624493" y="2145769"/>
                    <a:pt x="6638535" y="2178528"/>
                  </a:cubicBezTo>
                  <a:cubicBezTo>
                    <a:pt x="6645473" y="2194936"/>
                    <a:pt x="6652567" y="2211755"/>
                    <a:pt x="6659759" y="2228786"/>
                  </a:cubicBezTo>
                  <a:cubicBezTo>
                    <a:pt x="6666215" y="2246114"/>
                    <a:pt x="6672755" y="2263655"/>
                    <a:pt x="6679295" y="2281224"/>
                  </a:cubicBezTo>
                  <a:cubicBezTo>
                    <a:pt x="6692391" y="2316348"/>
                    <a:pt x="6705627" y="2351486"/>
                    <a:pt x="6718949" y="2384954"/>
                  </a:cubicBezTo>
                  <a:cubicBezTo>
                    <a:pt x="6730955" y="2418916"/>
                    <a:pt x="6743143" y="2451181"/>
                    <a:pt x="6755603" y="2480090"/>
                  </a:cubicBezTo>
                  <a:cubicBezTo>
                    <a:pt x="6760203" y="2503463"/>
                    <a:pt x="6764351" y="2526440"/>
                    <a:pt x="6768173" y="2550535"/>
                  </a:cubicBezTo>
                  <a:cubicBezTo>
                    <a:pt x="6771429" y="2574801"/>
                    <a:pt x="6774927" y="2600015"/>
                    <a:pt x="6779669" y="2627465"/>
                  </a:cubicBezTo>
                  <a:cubicBezTo>
                    <a:pt x="6784311" y="2654944"/>
                    <a:pt x="6790611" y="2684562"/>
                    <a:pt x="6798399" y="2717945"/>
                  </a:cubicBezTo>
                  <a:cubicBezTo>
                    <a:pt x="6805279" y="2751567"/>
                    <a:pt x="6814239" y="2788829"/>
                    <a:pt x="6826175" y="2831244"/>
                  </a:cubicBezTo>
                  <a:cubicBezTo>
                    <a:pt x="6825015" y="2838265"/>
                    <a:pt x="6823867" y="2845273"/>
                    <a:pt x="6822707" y="2852253"/>
                  </a:cubicBezTo>
                  <a:cubicBezTo>
                    <a:pt x="6826161" y="2858610"/>
                    <a:pt x="6836793" y="2877848"/>
                    <a:pt x="6829955" y="2893421"/>
                  </a:cubicBezTo>
                  <a:cubicBezTo>
                    <a:pt x="6846971" y="2966997"/>
                    <a:pt x="6860635" y="3049560"/>
                    <a:pt x="6864443" y="3109261"/>
                  </a:cubicBezTo>
                  <a:lnTo>
                    <a:pt x="6865585" y="3120686"/>
                  </a:lnTo>
                  <a:lnTo>
                    <a:pt x="6858707" y="3074703"/>
                  </a:lnTo>
                  <a:cubicBezTo>
                    <a:pt x="6854829" y="3046985"/>
                    <a:pt x="6847015" y="3010642"/>
                    <a:pt x="6839483" y="2969771"/>
                  </a:cubicBezTo>
                  <a:cubicBezTo>
                    <a:pt x="6835631" y="2949342"/>
                    <a:pt x="6831583" y="2927823"/>
                    <a:pt x="6827421" y="2905781"/>
                  </a:cubicBezTo>
                  <a:cubicBezTo>
                    <a:pt x="6825211" y="2894780"/>
                    <a:pt x="6823555" y="2883541"/>
                    <a:pt x="6820839" y="2872440"/>
                  </a:cubicBezTo>
                  <a:cubicBezTo>
                    <a:pt x="6818275" y="2861314"/>
                    <a:pt x="6815685" y="2850115"/>
                    <a:pt x="6813107" y="2838917"/>
                  </a:cubicBezTo>
                  <a:cubicBezTo>
                    <a:pt x="6802675" y="2794195"/>
                    <a:pt x="6792665" y="2749486"/>
                    <a:pt x="6782799" y="2709634"/>
                  </a:cubicBezTo>
                  <a:cubicBezTo>
                    <a:pt x="6771769" y="2670065"/>
                    <a:pt x="6761999" y="2635054"/>
                    <a:pt x="6754751" y="2609033"/>
                  </a:cubicBezTo>
                  <a:cubicBezTo>
                    <a:pt x="6766843" y="2610279"/>
                    <a:pt x="6770353" y="2652822"/>
                    <a:pt x="6791419" y="2713754"/>
                  </a:cubicBezTo>
                  <a:cubicBezTo>
                    <a:pt x="6784015" y="2675431"/>
                    <a:pt x="6770665" y="2631628"/>
                    <a:pt x="6765767" y="2595881"/>
                  </a:cubicBezTo>
                  <a:cubicBezTo>
                    <a:pt x="6759819" y="2585673"/>
                    <a:pt x="6753123" y="2571148"/>
                    <a:pt x="6751921" y="2590911"/>
                  </a:cubicBezTo>
                  <a:cubicBezTo>
                    <a:pt x="6746045" y="2580025"/>
                    <a:pt x="6742151" y="2559200"/>
                    <a:pt x="6738315" y="2545708"/>
                  </a:cubicBezTo>
                  <a:cubicBezTo>
                    <a:pt x="6734621" y="2532173"/>
                    <a:pt x="6732469" y="2525590"/>
                    <a:pt x="6732441" y="2542537"/>
                  </a:cubicBezTo>
                  <a:cubicBezTo>
                    <a:pt x="6720719" y="2505233"/>
                    <a:pt x="6707127" y="2461954"/>
                    <a:pt x="6693707" y="2419199"/>
                  </a:cubicBezTo>
                  <a:cubicBezTo>
                    <a:pt x="6687293" y="2397695"/>
                    <a:pt x="6679323" y="2376898"/>
                    <a:pt x="6672031" y="2356908"/>
                  </a:cubicBezTo>
                  <a:cubicBezTo>
                    <a:pt x="6664627" y="2336947"/>
                    <a:pt x="6657563" y="2317905"/>
                    <a:pt x="6651135" y="2300591"/>
                  </a:cubicBezTo>
                  <a:lnTo>
                    <a:pt x="6635607" y="2259904"/>
                  </a:lnTo>
                  <a:cubicBezTo>
                    <a:pt x="6632943" y="2253151"/>
                    <a:pt x="6630411" y="2246341"/>
                    <a:pt x="6627621" y="2239645"/>
                  </a:cubicBezTo>
                  <a:lnTo>
                    <a:pt x="6618843" y="2219754"/>
                  </a:lnTo>
                  <a:cubicBezTo>
                    <a:pt x="6607093" y="2193266"/>
                    <a:pt x="6595187" y="2166962"/>
                    <a:pt x="6583253" y="2140984"/>
                  </a:cubicBezTo>
                  <a:cubicBezTo>
                    <a:pt x="6560291" y="2088588"/>
                    <a:pt x="6533179" y="2039562"/>
                    <a:pt x="6508871" y="1992121"/>
                  </a:cubicBezTo>
                  <a:cubicBezTo>
                    <a:pt x="6485059" y="1944398"/>
                    <a:pt x="6459067" y="1900963"/>
                    <a:pt x="6436923" y="1860078"/>
                  </a:cubicBezTo>
                  <a:cubicBezTo>
                    <a:pt x="6425767" y="1839691"/>
                    <a:pt x="6415279" y="1820098"/>
                    <a:pt x="6405637" y="1801411"/>
                  </a:cubicBezTo>
                  <a:cubicBezTo>
                    <a:pt x="6395303" y="1783148"/>
                    <a:pt x="6385845" y="1765777"/>
                    <a:pt x="6377451" y="1749369"/>
                  </a:cubicBezTo>
                  <a:cubicBezTo>
                    <a:pt x="6369835" y="1739133"/>
                    <a:pt x="6374179" y="1753970"/>
                    <a:pt x="6374633" y="1760652"/>
                  </a:cubicBezTo>
                  <a:cubicBezTo>
                    <a:pt x="6360647" y="1738949"/>
                    <a:pt x="6357915" y="1722796"/>
                    <a:pt x="6349433" y="1703797"/>
                  </a:cubicBezTo>
                  <a:cubicBezTo>
                    <a:pt x="6342059" y="1694198"/>
                    <a:pt x="6347083" y="1705510"/>
                    <a:pt x="6350793" y="1710861"/>
                  </a:cubicBezTo>
                  <a:cubicBezTo>
                    <a:pt x="6340471" y="1699323"/>
                    <a:pt x="6317141" y="1667909"/>
                    <a:pt x="6290597" y="1633011"/>
                  </a:cubicBezTo>
                  <a:cubicBezTo>
                    <a:pt x="6264547" y="1597746"/>
                    <a:pt x="6238173" y="1556931"/>
                    <a:pt x="6224991" y="1523591"/>
                  </a:cubicBezTo>
                  <a:cubicBezTo>
                    <a:pt x="6234847" y="1535766"/>
                    <a:pt x="6244219" y="1548309"/>
                    <a:pt x="6253815" y="1560640"/>
                  </a:cubicBezTo>
                  <a:cubicBezTo>
                    <a:pt x="6251395" y="1561291"/>
                    <a:pt x="6249087" y="1562254"/>
                    <a:pt x="6251693" y="1572178"/>
                  </a:cubicBezTo>
                  <a:cubicBezTo>
                    <a:pt x="6277813" y="1607033"/>
                    <a:pt x="6289407" y="1614140"/>
                    <a:pt x="6306963" y="1639651"/>
                  </a:cubicBezTo>
                  <a:cubicBezTo>
                    <a:pt x="6288841" y="1601030"/>
                    <a:pt x="6306141" y="1616900"/>
                    <a:pt x="6323539" y="1646999"/>
                  </a:cubicBezTo>
                  <a:cubicBezTo>
                    <a:pt x="6322675" y="1652874"/>
                    <a:pt x="6317111" y="1638065"/>
                    <a:pt x="6309255" y="1628226"/>
                  </a:cubicBezTo>
                  <a:cubicBezTo>
                    <a:pt x="6311931" y="1635630"/>
                    <a:pt x="6318003" y="1644507"/>
                    <a:pt x="6319591" y="1651430"/>
                  </a:cubicBezTo>
                  <a:cubicBezTo>
                    <a:pt x="6342611" y="1686256"/>
                    <a:pt x="6324049" y="1639113"/>
                    <a:pt x="6345441" y="1682759"/>
                  </a:cubicBezTo>
                  <a:cubicBezTo>
                    <a:pt x="6346403" y="1696025"/>
                    <a:pt x="6317509" y="1647480"/>
                    <a:pt x="6315639" y="1655847"/>
                  </a:cubicBezTo>
                  <a:cubicBezTo>
                    <a:pt x="6326159" y="1678597"/>
                    <a:pt x="6351571" y="1698814"/>
                    <a:pt x="6366847" y="1718634"/>
                  </a:cubicBezTo>
                  <a:cubicBezTo>
                    <a:pt x="6382717" y="1744414"/>
                    <a:pt x="6360803" y="1717855"/>
                    <a:pt x="6377451" y="1749340"/>
                  </a:cubicBezTo>
                  <a:cubicBezTo>
                    <a:pt x="6400131" y="1777825"/>
                    <a:pt x="6375087" y="1733244"/>
                    <a:pt x="6376275" y="1716949"/>
                  </a:cubicBezTo>
                  <a:cubicBezTo>
                    <a:pt x="6403867" y="1767079"/>
                    <a:pt x="6390759" y="1757637"/>
                    <a:pt x="6406459" y="1801764"/>
                  </a:cubicBezTo>
                  <a:cubicBezTo>
                    <a:pt x="6438283" y="1845977"/>
                    <a:pt x="6450997" y="1880988"/>
                    <a:pt x="6486235" y="1924153"/>
                  </a:cubicBezTo>
                  <a:cubicBezTo>
                    <a:pt x="6488131" y="1930708"/>
                    <a:pt x="6491075" y="1937560"/>
                    <a:pt x="6494063" y="1945105"/>
                  </a:cubicBezTo>
                  <a:cubicBezTo>
                    <a:pt x="6497091" y="1952623"/>
                    <a:pt x="6500675" y="1960537"/>
                    <a:pt x="6504651" y="1968748"/>
                  </a:cubicBezTo>
                  <a:cubicBezTo>
                    <a:pt x="6512609" y="1985184"/>
                    <a:pt x="6522135" y="2002867"/>
                    <a:pt x="6531875" y="2021087"/>
                  </a:cubicBezTo>
                  <a:cubicBezTo>
                    <a:pt x="6541615" y="2039293"/>
                    <a:pt x="6551555" y="2058023"/>
                    <a:pt x="6560347" y="2076512"/>
                  </a:cubicBezTo>
                  <a:cubicBezTo>
                    <a:pt x="6564877" y="2085686"/>
                    <a:pt x="6568643" y="2095030"/>
                    <a:pt x="6571899" y="2104232"/>
                  </a:cubicBezTo>
                  <a:cubicBezTo>
                    <a:pt x="6575197" y="2113405"/>
                    <a:pt x="6578057" y="2122409"/>
                    <a:pt x="6580295" y="2131130"/>
                  </a:cubicBezTo>
                  <a:cubicBezTo>
                    <a:pt x="6597579" y="2173956"/>
                    <a:pt x="6583337" y="2116067"/>
                    <a:pt x="6600609" y="2158906"/>
                  </a:cubicBezTo>
                  <a:cubicBezTo>
                    <a:pt x="6605011" y="2176829"/>
                    <a:pt x="6611455" y="2194611"/>
                    <a:pt x="6618801" y="2212166"/>
                  </a:cubicBezTo>
                  <a:cubicBezTo>
                    <a:pt x="6622483" y="2220943"/>
                    <a:pt x="6626375" y="2229650"/>
                    <a:pt x="6630367" y="2238286"/>
                  </a:cubicBezTo>
                  <a:cubicBezTo>
                    <a:pt x="6634105" y="2247035"/>
                    <a:pt x="6637843" y="2255755"/>
                    <a:pt x="6641523" y="2264377"/>
                  </a:cubicBezTo>
                  <a:cubicBezTo>
                    <a:pt x="6656275" y="2298836"/>
                    <a:pt x="6670277" y="2331836"/>
                    <a:pt x="6674453" y="2361495"/>
                  </a:cubicBezTo>
                  <a:cubicBezTo>
                    <a:pt x="6690819" y="2395076"/>
                    <a:pt x="6703121" y="2432196"/>
                    <a:pt x="6714957" y="2467008"/>
                  </a:cubicBezTo>
                  <a:cubicBezTo>
                    <a:pt x="6726495" y="2501920"/>
                    <a:pt x="6737211" y="2534694"/>
                    <a:pt x="6745351" y="2561493"/>
                  </a:cubicBezTo>
                  <a:cubicBezTo>
                    <a:pt x="6752657" y="2580067"/>
                    <a:pt x="6751057" y="2542650"/>
                    <a:pt x="6762143" y="2584782"/>
                  </a:cubicBezTo>
                  <a:cubicBezTo>
                    <a:pt x="6763473" y="2574263"/>
                    <a:pt x="6763219" y="2562272"/>
                    <a:pt x="6762467" y="2549842"/>
                  </a:cubicBezTo>
                  <a:cubicBezTo>
                    <a:pt x="6761435" y="2537497"/>
                    <a:pt x="6759567" y="2524812"/>
                    <a:pt x="6758491" y="2512637"/>
                  </a:cubicBezTo>
                  <a:cubicBezTo>
                    <a:pt x="6750463" y="2487862"/>
                    <a:pt x="6742323" y="2463469"/>
                    <a:pt x="6734167" y="2439501"/>
                  </a:cubicBezTo>
                  <a:cubicBezTo>
                    <a:pt x="6730047" y="2427524"/>
                    <a:pt x="6725971" y="2415660"/>
                    <a:pt x="6721935" y="2403882"/>
                  </a:cubicBezTo>
                  <a:cubicBezTo>
                    <a:pt x="6719897" y="2398006"/>
                    <a:pt x="6717859" y="2392159"/>
                    <a:pt x="6715835" y="2386341"/>
                  </a:cubicBezTo>
                  <a:cubicBezTo>
                    <a:pt x="6713569" y="2380607"/>
                    <a:pt x="6711319" y="2374902"/>
                    <a:pt x="6709081" y="2369225"/>
                  </a:cubicBezTo>
                  <a:cubicBezTo>
                    <a:pt x="6690931" y="2323894"/>
                    <a:pt x="6673503" y="2280389"/>
                    <a:pt x="6657055" y="2239319"/>
                  </a:cubicBezTo>
                  <a:cubicBezTo>
                    <a:pt x="6639683" y="2198646"/>
                    <a:pt x="6622439" y="2160789"/>
                    <a:pt x="6607843" y="2125312"/>
                  </a:cubicBezTo>
                  <a:cubicBezTo>
                    <a:pt x="6600425" y="2107629"/>
                    <a:pt x="6593729" y="2090499"/>
                    <a:pt x="6587231" y="2074261"/>
                  </a:cubicBezTo>
                  <a:cubicBezTo>
                    <a:pt x="6580363" y="2058207"/>
                    <a:pt x="6574135" y="2042846"/>
                    <a:pt x="6568643" y="2028180"/>
                  </a:cubicBezTo>
                  <a:cubicBezTo>
                    <a:pt x="6557955" y="2009733"/>
                    <a:pt x="6549757" y="1998166"/>
                    <a:pt x="6546925" y="2001153"/>
                  </a:cubicBezTo>
                  <a:cubicBezTo>
                    <a:pt x="6538729" y="1975303"/>
                    <a:pt x="6528535" y="1947767"/>
                    <a:pt x="6516559" y="1922058"/>
                  </a:cubicBezTo>
                  <a:cubicBezTo>
                    <a:pt x="6504001" y="1896688"/>
                    <a:pt x="6490255" y="1872833"/>
                    <a:pt x="6476635" y="1853495"/>
                  </a:cubicBezTo>
                  <a:cubicBezTo>
                    <a:pt x="6480103" y="1846586"/>
                    <a:pt x="6461771" y="1816573"/>
                    <a:pt x="6439855" y="1780515"/>
                  </a:cubicBezTo>
                  <a:cubicBezTo>
                    <a:pt x="6416567" y="1745277"/>
                    <a:pt x="6389471" y="1704208"/>
                    <a:pt x="6377607" y="1672892"/>
                  </a:cubicBezTo>
                  <a:cubicBezTo>
                    <a:pt x="6360859" y="1646800"/>
                    <a:pt x="6387615" y="1710522"/>
                    <a:pt x="6361423" y="1664921"/>
                  </a:cubicBezTo>
                  <a:cubicBezTo>
                    <a:pt x="6351529" y="1644082"/>
                    <a:pt x="6356667" y="1650113"/>
                    <a:pt x="6357263" y="1643714"/>
                  </a:cubicBezTo>
                  <a:cubicBezTo>
                    <a:pt x="6327943" y="1610544"/>
                    <a:pt x="6304087" y="1554071"/>
                    <a:pt x="6278351" y="1539971"/>
                  </a:cubicBezTo>
                  <a:cubicBezTo>
                    <a:pt x="6276171" y="1528560"/>
                    <a:pt x="6265851" y="1513638"/>
                    <a:pt x="6264107" y="1502440"/>
                  </a:cubicBezTo>
                  <a:close/>
                  <a:moveTo>
                    <a:pt x="6282695" y="1497909"/>
                  </a:moveTo>
                  <a:cubicBezTo>
                    <a:pt x="6309879" y="1530414"/>
                    <a:pt x="6333831" y="1564872"/>
                    <a:pt x="6360363" y="1603889"/>
                  </a:cubicBezTo>
                  <a:cubicBezTo>
                    <a:pt x="6373967" y="1623171"/>
                    <a:pt x="6386795" y="1644577"/>
                    <a:pt x="6401275" y="1667327"/>
                  </a:cubicBezTo>
                  <a:cubicBezTo>
                    <a:pt x="6415731" y="1690092"/>
                    <a:pt x="6431501" y="1714428"/>
                    <a:pt x="6449297" y="1740775"/>
                  </a:cubicBezTo>
                  <a:cubicBezTo>
                    <a:pt x="6448135" y="1732139"/>
                    <a:pt x="6460155" y="1745291"/>
                    <a:pt x="6476819" y="1770575"/>
                  </a:cubicBezTo>
                  <a:cubicBezTo>
                    <a:pt x="6493171" y="1796044"/>
                    <a:pt x="6514887" y="1833178"/>
                    <a:pt x="6535571" y="1870709"/>
                  </a:cubicBezTo>
                  <a:cubicBezTo>
                    <a:pt x="6556905" y="1907886"/>
                    <a:pt x="6574275" y="1947101"/>
                    <a:pt x="6586155" y="1974467"/>
                  </a:cubicBezTo>
                  <a:cubicBezTo>
                    <a:pt x="6597835" y="2001946"/>
                    <a:pt x="6602973" y="2018156"/>
                    <a:pt x="6596135" y="2011629"/>
                  </a:cubicBezTo>
                  <a:cubicBezTo>
                    <a:pt x="6626871" y="2053010"/>
                    <a:pt x="6646847" y="2113914"/>
                    <a:pt x="6678403" y="2178329"/>
                  </a:cubicBezTo>
                  <a:cubicBezTo>
                    <a:pt x="6680511" y="2208017"/>
                    <a:pt x="6674239" y="2172298"/>
                    <a:pt x="6662887" y="2153484"/>
                  </a:cubicBezTo>
                  <a:cubicBezTo>
                    <a:pt x="6669371" y="2171038"/>
                    <a:pt x="6678259" y="2192019"/>
                    <a:pt x="6688341" y="2215067"/>
                  </a:cubicBezTo>
                  <a:cubicBezTo>
                    <a:pt x="6697599" y="2238469"/>
                    <a:pt x="6707721" y="2264093"/>
                    <a:pt x="6718071" y="2290270"/>
                  </a:cubicBezTo>
                  <a:cubicBezTo>
                    <a:pt x="6728307" y="2316489"/>
                    <a:pt x="6738485" y="2343387"/>
                    <a:pt x="6747489" y="2369479"/>
                  </a:cubicBezTo>
                  <a:cubicBezTo>
                    <a:pt x="6755813" y="2395811"/>
                    <a:pt x="6762411" y="2421521"/>
                    <a:pt x="6767139" y="2444710"/>
                  </a:cubicBezTo>
                  <a:cubicBezTo>
                    <a:pt x="6760783" y="2424932"/>
                    <a:pt x="6754411" y="2405056"/>
                    <a:pt x="6748013" y="2385137"/>
                  </a:cubicBezTo>
                  <a:cubicBezTo>
                    <a:pt x="6741515" y="2365232"/>
                    <a:pt x="6733615" y="2345766"/>
                    <a:pt x="6726339" y="2326017"/>
                  </a:cubicBezTo>
                  <a:cubicBezTo>
                    <a:pt x="6718835" y="2306338"/>
                    <a:pt x="6711303" y="2286617"/>
                    <a:pt x="6703757" y="2266854"/>
                  </a:cubicBezTo>
                  <a:lnTo>
                    <a:pt x="6692305" y="2237237"/>
                  </a:lnTo>
                  <a:cubicBezTo>
                    <a:pt x="6688439" y="2227384"/>
                    <a:pt x="6684773" y="2217417"/>
                    <a:pt x="6680371" y="2207776"/>
                  </a:cubicBezTo>
                  <a:cubicBezTo>
                    <a:pt x="6663225" y="2168986"/>
                    <a:pt x="6646067" y="2130124"/>
                    <a:pt x="6628923" y="2091334"/>
                  </a:cubicBezTo>
                  <a:lnTo>
                    <a:pt x="6615883" y="2062326"/>
                  </a:lnTo>
                  <a:lnTo>
                    <a:pt x="6601799" y="2033870"/>
                  </a:lnTo>
                  <a:cubicBezTo>
                    <a:pt x="6592383" y="2014914"/>
                    <a:pt x="6582983" y="1996000"/>
                    <a:pt x="6573611" y="1977128"/>
                  </a:cubicBezTo>
                  <a:cubicBezTo>
                    <a:pt x="6573923" y="1969101"/>
                    <a:pt x="6590741" y="2005825"/>
                    <a:pt x="6589707" y="1994088"/>
                  </a:cubicBezTo>
                  <a:cubicBezTo>
                    <a:pt x="6580137" y="1967699"/>
                    <a:pt x="6568867" y="1947342"/>
                    <a:pt x="6557231" y="1925837"/>
                  </a:cubicBezTo>
                  <a:cubicBezTo>
                    <a:pt x="6554343" y="1920457"/>
                    <a:pt x="6551411" y="1914992"/>
                    <a:pt x="6548411" y="1909400"/>
                  </a:cubicBezTo>
                  <a:cubicBezTo>
                    <a:pt x="6545255" y="1903879"/>
                    <a:pt x="6542097" y="1898188"/>
                    <a:pt x="6538927" y="1892185"/>
                  </a:cubicBezTo>
                  <a:cubicBezTo>
                    <a:pt x="6532599" y="1880194"/>
                    <a:pt x="6526299" y="1867000"/>
                    <a:pt x="6520083" y="1851696"/>
                  </a:cubicBezTo>
                  <a:cubicBezTo>
                    <a:pt x="6507907" y="1841927"/>
                    <a:pt x="6498563" y="1838671"/>
                    <a:pt x="6466287" y="1782057"/>
                  </a:cubicBezTo>
                  <a:cubicBezTo>
                    <a:pt x="6468155" y="1765153"/>
                    <a:pt x="6484351" y="1807469"/>
                    <a:pt x="6503251" y="1835628"/>
                  </a:cubicBezTo>
                  <a:cubicBezTo>
                    <a:pt x="6502371" y="1817464"/>
                    <a:pt x="6480387" y="1787564"/>
                    <a:pt x="6468311" y="1763370"/>
                  </a:cubicBezTo>
                  <a:cubicBezTo>
                    <a:pt x="6449693" y="1753134"/>
                    <a:pt x="6421167" y="1710294"/>
                    <a:pt x="6388847" y="1657828"/>
                  </a:cubicBezTo>
                  <a:cubicBezTo>
                    <a:pt x="6380607" y="1644818"/>
                    <a:pt x="6372819" y="1630731"/>
                    <a:pt x="6363619" y="1617296"/>
                  </a:cubicBezTo>
                  <a:cubicBezTo>
                    <a:pt x="6354657" y="1603677"/>
                    <a:pt x="6345539" y="1589846"/>
                    <a:pt x="6336465" y="1576085"/>
                  </a:cubicBezTo>
                  <a:cubicBezTo>
                    <a:pt x="6318273" y="1548577"/>
                    <a:pt x="6299983" y="1521580"/>
                    <a:pt x="6282695" y="1497909"/>
                  </a:cubicBezTo>
                  <a:close/>
                  <a:moveTo>
                    <a:pt x="5866189" y="1496350"/>
                  </a:moveTo>
                  <a:cubicBezTo>
                    <a:pt x="5865521" y="1493665"/>
                    <a:pt x="5877533" y="1505671"/>
                    <a:pt x="5879359" y="1512605"/>
                  </a:cubicBezTo>
                  <a:cubicBezTo>
                    <a:pt x="5886551" y="1520151"/>
                    <a:pt x="5882715" y="1510991"/>
                    <a:pt x="5882771" y="1507721"/>
                  </a:cubicBezTo>
                  <a:cubicBezTo>
                    <a:pt x="5909585" y="1548776"/>
                    <a:pt x="5888039" y="1544841"/>
                    <a:pt x="5878143" y="1541117"/>
                  </a:cubicBezTo>
                  <a:cubicBezTo>
                    <a:pt x="5867043" y="1526436"/>
                    <a:pt x="5860431" y="1513115"/>
                    <a:pt x="5855659" y="1500076"/>
                  </a:cubicBezTo>
                  <a:cubicBezTo>
                    <a:pt x="5862951" y="1507975"/>
                    <a:pt x="5863829" y="1514006"/>
                    <a:pt x="5866999" y="1520689"/>
                  </a:cubicBezTo>
                  <a:cubicBezTo>
                    <a:pt x="5872607" y="1511784"/>
                    <a:pt x="5871331" y="1514290"/>
                    <a:pt x="5871927" y="1504663"/>
                  </a:cubicBezTo>
                  <a:cubicBezTo>
                    <a:pt x="5868041" y="1499772"/>
                    <a:pt x="5866411" y="1497245"/>
                    <a:pt x="5866189" y="1496350"/>
                  </a:cubicBezTo>
                  <a:close/>
                  <a:moveTo>
                    <a:pt x="5819857" y="1495998"/>
                  </a:moveTo>
                  <a:cubicBezTo>
                    <a:pt x="5837653" y="1521991"/>
                    <a:pt x="5828989" y="1505299"/>
                    <a:pt x="5849191" y="1527257"/>
                  </a:cubicBezTo>
                  <a:cubicBezTo>
                    <a:pt x="5832515" y="1513029"/>
                    <a:pt x="5842509" y="1539517"/>
                    <a:pt x="5812991" y="1505696"/>
                  </a:cubicBezTo>
                  <a:cubicBezTo>
                    <a:pt x="5809239" y="1493266"/>
                    <a:pt x="5830531" y="1518947"/>
                    <a:pt x="5819857" y="1495998"/>
                  </a:cubicBezTo>
                  <a:close/>
                  <a:moveTo>
                    <a:pt x="645390" y="1491194"/>
                  </a:moveTo>
                  <a:cubicBezTo>
                    <a:pt x="644907" y="1492644"/>
                    <a:pt x="643137" y="1495503"/>
                    <a:pt x="641219" y="1498547"/>
                  </a:cubicBezTo>
                  <a:cubicBezTo>
                    <a:pt x="634423" y="1507890"/>
                    <a:pt x="637311" y="1506531"/>
                    <a:pt x="640737" y="1504550"/>
                  </a:cubicBezTo>
                  <a:cubicBezTo>
                    <a:pt x="631479" y="1512647"/>
                    <a:pt x="585624" y="1565991"/>
                    <a:pt x="613924" y="1545166"/>
                  </a:cubicBezTo>
                  <a:cubicBezTo>
                    <a:pt x="609408" y="1553009"/>
                    <a:pt x="605203" y="1556351"/>
                    <a:pt x="601112" y="1559352"/>
                  </a:cubicBezTo>
                  <a:cubicBezTo>
                    <a:pt x="596978" y="1562084"/>
                    <a:pt x="592858" y="1564802"/>
                    <a:pt x="588809" y="1567478"/>
                  </a:cubicBezTo>
                  <a:cubicBezTo>
                    <a:pt x="606576" y="1540438"/>
                    <a:pt x="624683" y="1510934"/>
                    <a:pt x="641842" y="1492303"/>
                  </a:cubicBezTo>
                  <a:cubicBezTo>
                    <a:pt x="645070" y="1489706"/>
                    <a:pt x="645873" y="1489745"/>
                    <a:pt x="645390" y="1491194"/>
                  </a:cubicBezTo>
                  <a:close/>
                  <a:moveTo>
                    <a:pt x="1857317" y="1489330"/>
                  </a:moveTo>
                  <a:cubicBezTo>
                    <a:pt x="1856680" y="1497428"/>
                    <a:pt x="1839068" y="1513340"/>
                    <a:pt x="1818908" y="1531122"/>
                  </a:cubicBezTo>
                  <a:cubicBezTo>
                    <a:pt x="1799088" y="1549328"/>
                    <a:pt x="1775927" y="1568525"/>
                    <a:pt x="1762110" y="1580573"/>
                  </a:cubicBezTo>
                  <a:cubicBezTo>
                    <a:pt x="1772558" y="1566784"/>
                    <a:pt x="1785993" y="1553844"/>
                    <a:pt x="1801792" y="1539206"/>
                  </a:cubicBezTo>
                  <a:cubicBezTo>
                    <a:pt x="1805756" y="1535553"/>
                    <a:pt x="1809848" y="1531773"/>
                    <a:pt x="1814081" y="1527866"/>
                  </a:cubicBezTo>
                  <a:cubicBezTo>
                    <a:pt x="1818271" y="1523902"/>
                    <a:pt x="1822703" y="1519881"/>
                    <a:pt x="1827474" y="1515945"/>
                  </a:cubicBezTo>
                  <a:cubicBezTo>
                    <a:pt x="1836888" y="1507904"/>
                    <a:pt x="1846840" y="1499155"/>
                    <a:pt x="1857317" y="1489330"/>
                  </a:cubicBezTo>
                  <a:close/>
                  <a:moveTo>
                    <a:pt x="728313" y="1488495"/>
                  </a:moveTo>
                  <a:cubicBezTo>
                    <a:pt x="709569" y="1504832"/>
                    <a:pt x="690089" y="1531858"/>
                    <a:pt x="671968" y="1541754"/>
                  </a:cubicBezTo>
                  <a:cubicBezTo>
                    <a:pt x="668103" y="1551777"/>
                    <a:pt x="660897" y="1579242"/>
                    <a:pt x="644574" y="1593952"/>
                  </a:cubicBezTo>
                  <a:cubicBezTo>
                    <a:pt x="635329" y="1593173"/>
                    <a:pt x="684936" y="1507551"/>
                    <a:pt x="728313" y="1488495"/>
                  </a:cubicBezTo>
                  <a:close/>
                  <a:moveTo>
                    <a:pt x="912569" y="1487645"/>
                  </a:moveTo>
                  <a:cubicBezTo>
                    <a:pt x="881239" y="1509985"/>
                    <a:pt x="895807" y="1466098"/>
                    <a:pt x="844813" y="1531221"/>
                  </a:cubicBezTo>
                  <a:cubicBezTo>
                    <a:pt x="848918" y="1528899"/>
                    <a:pt x="852982" y="1526591"/>
                    <a:pt x="857073" y="1524256"/>
                  </a:cubicBezTo>
                  <a:cubicBezTo>
                    <a:pt x="861221" y="1521580"/>
                    <a:pt x="865327" y="1518791"/>
                    <a:pt x="869942" y="1511500"/>
                  </a:cubicBezTo>
                  <a:cubicBezTo>
                    <a:pt x="866473" y="1513510"/>
                    <a:pt x="868498" y="1507890"/>
                    <a:pt x="876695" y="1502227"/>
                  </a:cubicBezTo>
                  <a:cubicBezTo>
                    <a:pt x="882811" y="1502255"/>
                    <a:pt x="866289" y="1524652"/>
                    <a:pt x="867946" y="1529126"/>
                  </a:cubicBezTo>
                  <a:cubicBezTo>
                    <a:pt x="901342" y="1488976"/>
                    <a:pt x="885727" y="1517573"/>
                    <a:pt x="885656" y="1524553"/>
                  </a:cubicBezTo>
                  <a:cubicBezTo>
                    <a:pt x="894618" y="1512279"/>
                    <a:pt x="903593" y="1499962"/>
                    <a:pt x="912569" y="1487645"/>
                  </a:cubicBezTo>
                  <a:close/>
                  <a:moveTo>
                    <a:pt x="5676843" y="1485111"/>
                  </a:moveTo>
                  <a:cubicBezTo>
                    <a:pt x="5694723" y="1496762"/>
                    <a:pt x="5738043" y="1537860"/>
                    <a:pt x="5755895" y="1576736"/>
                  </a:cubicBezTo>
                  <a:cubicBezTo>
                    <a:pt x="5770845" y="1589223"/>
                    <a:pt x="5784379" y="1602799"/>
                    <a:pt x="5796867" y="1616730"/>
                  </a:cubicBezTo>
                  <a:cubicBezTo>
                    <a:pt x="5803109" y="1623695"/>
                    <a:pt x="5809111" y="1630745"/>
                    <a:pt x="5814903" y="1637796"/>
                  </a:cubicBezTo>
                  <a:cubicBezTo>
                    <a:pt x="5817775" y="1641335"/>
                    <a:pt x="5820623" y="1644860"/>
                    <a:pt x="5823453" y="1648357"/>
                  </a:cubicBezTo>
                  <a:cubicBezTo>
                    <a:pt x="5826087" y="1652009"/>
                    <a:pt x="5828719" y="1655619"/>
                    <a:pt x="5831311" y="1659215"/>
                  </a:cubicBezTo>
                  <a:cubicBezTo>
                    <a:pt x="5851909" y="1688068"/>
                    <a:pt x="5870227" y="1715377"/>
                    <a:pt x="5890289" y="1735975"/>
                  </a:cubicBezTo>
                  <a:cubicBezTo>
                    <a:pt x="5883947" y="1737292"/>
                    <a:pt x="5849899" y="1690998"/>
                    <a:pt x="5839521" y="1685449"/>
                  </a:cubicBezTo>
                  <a:cubicBezTo>
                    <a:pt x="5826157" y="1658578"/>
                    <a:pt x="5785031" y="1600194"/>
                    <a:pt x="5752413" y="1581549"/>
                  </a:cubicBezTo>
                  <a:cubicBezTo>
                    <a:pt x="5748081" y="1570634"/>
                    <a:pt x="5742941" y="1561531"/>
                    <a:pt x="5737293" y="1553391"/>
                  </a:cubicBezTo>
                  <a:cubicBezTo>
                    <a:pt x="5734463" y="1549328"/>
                    <a:pt x="5731517" y="1545505"/>
                    <a:pt x="5728459" y="1541810"/>
                  </a:cubicBezTo>
                  <a:cubicBezTo>
                    <a:pt x="5725315" y="1538214"/>
                    <a:pt x="5721961" y="1534831"/>
                    <a:pt x="5718619" y="1531433"/>
                  </a:cubicBezTo>
                  <a:cubicBezTo>
                    <a:pt x="5705143" y="1517871"/>
                    <a:pt x="5690659" y="1504789"/>
                    <a:pt x="5676843" y="1485111"/>
                  </a:cubicBezTo>
                  <a:close/>
                  <a:moveTo>
                    <a:pt x="873297" y="1482209"/>
                  </a:moveTo>
                  <a:cubicBezTo>
                    <a:pt x="855417" y="1497555"/>
                    <a:pt x="873339" y="1465645"/>
                    <a:pt x="848763" y="1496097"/>
                  </a:cubicBezTo>
                  <a:cubicBezTo>
                    <a:pt x="847290" y="1502779"/>
                    <a:pt x="869262" y="1486145"/>
                    <a:pt x="846781" y="1513694"/>
                  </a:cubicBezTo>
                  <a:cubicBezTo>
                    <a:pt x="825687" y="1531405"/>
                    <a:pt x="804522" y="1544642"/>
                    <a:pt x="783328" y="1579171"/>
                  </a:cubicBezTo>
                  <a:cubicBezTo>
                    <a:pt x="796027" y="1569020"/>
                    <a:pt x="789090" y="1583984"/>
                    <a:pt x="801181" y="1568044"/>
                  </a:cubicBezTo>
                  <a:cubicBezTo>
                    <a:pt x="803658" y="1560200"/>
                    <a:pt x="806985" y="1554679"/>
                    <a:pt x="811289" y="1549951"/>
                  </a:cubicBezTo>
                  <a:cubicBezTo>
                    <a:pt x="815720" y="1545321"/>
                    <a:pt x="820986" y="1541400"/>
                    <a:pt x="827074" y="1536501"/>
                  </a:cubicBezTo>
                  <a:cubicBezTo>
                    <a:pt x="839249" y="1526705"/>
                    <a:pt x="854624" y="1513114"/>
                    <a:pt x="873297" y="1482209"/>
                  </a:cubicBezTo>
                  <a:close/>
                  <a:moveTo>
                    <a:pt x="1707010" y="1480411"/>
                  </a:moveTo>
                  <a:cubicBezTo>
                    <a:pt x="1708143" y="1487815"/>
                    <a:pt x="1660688" y="1525303"/>
                    <a:pt x="1656880" y="1536190"/>
                  </a:cubicBezTo>
                  <a:cubicBezTo>
                    <a:pt x="1645809" y="1540494"/>
                    <a:pt x="1653340" y="1528984"/>
                    <a:pt x="1639877" y="1541301"/>
                  </a:cubicBezTo>
                  <a:cubicBezTo>
                    <a:pt x="1648046" y="1528177"/>
                    <a:pt x="1670669" y="1509801"/>
                    <a:pt x="1682674" y="1491411"/>
                  </a:cubicBezTo>
                  <a:cubicBezTo>
                    <a:pt x="1690390" y="1489797"/>
                    <a:pt x="1697978" y="1488268"/>
                    <a:pt x="1707010" y="1480411"/>
                  </a:cubicBezTo>
                  <a:close/>
                  <a:moveTo>
                    <a:pt x="6087767" y="1478359"/>
                  </a:moveTo>
                  <a:cubicBezTo>
                    <a:pt x="6106723" y="1509391"/>
                    <a:pt x="6139327" y="1545520"/>
                    <a:pt x="6148671" y="1572900"/>
                  </a:cubicBezTo>
                  <a:cubicBezTo>
                    <a:pt x="6128227" y="1538172"/>
                    <a:pt x="6120697" y="1541230"/>
                    <a:pt x="6097181" y="1511925"/>
                  </a:cubicBezTo>
                  <a:cubicBezTo>
                    <a:pt x="6085347" y="1492034"/>
                    <a:pt x="6080859" y="1476150"/>
                    <a:pt x="6087767" y="1478359"/>
                  </a:cubicBezTo>
                  <a:close/>
                  <a:moveTo>
                    <a:pt x="690805" y="1473502"/>
                  </a:moveTo>
                  <a:cubicBezTo>
                    <a:pt x="694929" y="1474569"/>
                    <a:pt x="673012" y="1512658"/>
                    <a:pt x="655673" y="1529381"/>
                  </a:cubicBezTo>
                  <a:cubicBezTo>
                    <a:pt x="649713" y="1529027"/>
                    <a:pt x="666956" y="1511586"/>
                    <a:pt x="675677" y="1499212"/>
                  </a:cubicBezTo>
                  <a:cubicBezTo>
                    <a:pt x="661166" y="1511727"/>
                    <a:pt x="646853" y="1520788"/>
                    <a:pt x="631818" y="1539150"/>
                  </a:cubicBezTo>
                  <a:cubicBezTo>
                    <a:pt x="617760" y="1544628"/>
                    <a:pt x="651893" y="1513780"/>
                    <a:pt x="658476" y="1498858"/>
                  </a:cubicBezTo>
                  <a:cubicBezTo>
                    <a:pt x="665399" y="1489415"/>
                    <a:pt x="662383" y="1490902"/>
                    <a:pt x="659141" y="1492615"/>
                  </a:cubicBezTo>
                  <a:cubicBezTo>
                    <a:pt x="687512" y="1459813"/>
                    <a:pt x="675988" y="1486287"/>
                    <a:pt x="651227" y="1515026"/>
                  </a:cubicBezTo>
                  <a:cubicBezTo>
                    <a:pt x="656395" y="1515790"/>
                    <a:pt x="691221" y="1477708"/>
                    <a:pt x="676866" y="1486938"/>
                  </a:cubicBezTo>
                  <a:cubicBezTo>
                    <a:pt x="685162" y="1476904"/>
                    <a:pt x="689430" y="1473146"/>
                    <a:pt x="690805" y="1473502"/>
                  </a:cubicBezTo>
                  <a:close/>
                  <a:moveTo>
                    <a:pt x="6150171" y="1470883"/>
                  </a:moveTo>
                  <a:cubicBezTo>
                    <a:pt x="6168505" y="1492799"/>
                    <a:pt x="6186611" y="1515068"/>
                    <a:pt x="6204195" y="1537125"/>
                  </a:cubicBezTo>
                  <a:cubicBezTo>
                    <a:pt x="6221283" y="1559550"/>
                    <a:pt x="6237237" y="1582258"/>
                    <a:pt x="6252811" y="1603904"/>
                  </a:cubicBezTo>
                  <a:cubicBezTo>
                    <a:pt x="6268213" y="1625663"/>
                    <a:pt x="6283007" y="1646545"/>
                    <a:pt x="6296825" y="1666068"/>
                  </a:cubicBezTo>
                  <a:cubicBezTo>
                    <a:pt x="6310459" y="1685732"/>
                    <a:pt x="6322111" y="1704717"/>
                    <a:pt x="6333223" y="1721352"/>
                  </a:cubicBezTo>
                  <a:cubicBezTo>
                    <a:pt x="6338093" y="1738623"/>
                    <a:pt x="6335913" y="1741214"/>
                    <a:pt x="6323865" y="1723206"/>
                  </a:cubicBezTo>
                  <a:cubicBezTo>
                    <a:pt x="6321543" y="1715490"/>
                    <a:pt x="6325183" y="1720275"/>
                    <a:pt x="6329175" y="1725684"/>
                  </a:cubicBezTo>
                  <a:cubicBezTo>
                    <a:pt x="6325435" y="1717147"/>
                    <a:pt x="6319223" y="1707322"/>
                    <a:pt x="6311789" y="1696661"/>
                  </a:cubicBezTo>
                  <a:cubicBezTo>
                    <a:pt x="6304399" y="1685973"/>
                    <a:pt x="6295777" y="1674477"/>
                    <a:pt x="6286475" y="1663095"/>
                  </a:cubicBezTo>
                  <a:cubicBezTo>
                    <a:pt x="6268243" y="1640061"/>
                    <a:pt x="6250007" y="1615626"/>
                    <a:pt x="6241755" y="1592776"/>
                  </a:cubicBezTo>
                  <a:cubicBezTo>
                    <a:pt x="6231675" y="1591205"/>
                    <a:pt x="6208739" y="1541853"/>
                    <a:pt x="6209589" y="1560583"/>
                  </a:cubicBezTo>
                  <a:cubicBezTo>
                    <a:pt x="6198347" y="1544005"/>
                    <a:pt x="6210467" y="1555302"/>
                    <a:pt x="6204507" y="1539885"/>
                  </a:cubicBezTo>
                  <a:cubicBezTo>
                    <a:pt x="6167867" y="1510538"/>
                    <a:pt x="6198121" y="1529565"/>
                    <a:pt x="6146519" y="1475598"/>
                  </a:cubicBezTo>
                  <a:cubicBezTo>
                    <a:pt x="6172893" y="1517899"/>
                    <a:pt x="6159599" y="1517687"/>
                    <a:pt x="6131753" y="1476192"/>
                  </a:cubicBezTo>
                  <a:cubicBezTo>
                    <a:pt x="6157759" y="1507494"/>
                    <a:pt x="6135505" y="1467033"/>
                    <a:pt x="6150171" y="1470883"/>
                  </a:cubicBezTo>
                  <a:close/>
                  <a:moveTo>
                    <a:pt x="5915983" y="1470771"/>
                  </a:moveTo>
                  <a:cubicBezTo>
                    <a:pt x="5922425" y="1463890"/>
                    <a:pt x="5926643" y="1504366"/>
                    <a:pt x="5946549" y="1520590"/>
                  </a:cubicBezTo>
                  <a:cubicBezTo>
                    <a:pt x="5948263" y="1526606"/>
                    <a:pt x="5938903" y="1515705"/>
                    <a:pt x="5933567" y="1510963"/>
                  </a:cubicBezTo>
                  <a:cubicBezTo>
                    <a:pt x="5940871" y="1528376"/>
                    <a:pt x="5949847" y="1535879"/>
                    <a:pt x="5958907" y="1543482"/>
                  </a:cubicBezTo>
                  <a:cubicBezTo>
                    <a:pt x="5967883" y="1551141"/>
                    <a:pt x="5977439" y="1558474"/>
                    <a:pt x="5986317" y="1574811"/>
                  </a:cubicBezTo>
                  <a:cubicBezTo>
                    <a:pt x="5995207" y="1610997"/>
                    <a:pt x="5950967" y="1533416"/>
                    <a:pt x="5922581" y="1507735"/>
                  </a:cubicBezTo>
                  <a:cubicBezTo>
                    <a:pt x="5935975" y="1512237"/>
                    <a:pt x="5927649" y="1499368"/>
                    <a:pt x="5915983" y="1470771"/>
                  </a:cubicBezTo>
                  <a:close/>
                  <a:moveTo>
                    <a:pt x="6280255" y="1464721"/>
                  </a:moveTo>
                  <a:cubicBezTo>
                    <a:pt x="6281857" y="1465790"/>
                    <a:pt x="6287107" y="1472468"/>
                    <a:pt x="6293965" y="1481614"/>
                  </a:cubicBezTo>
                  <a:cubicBezTo>
                    <a:pt x="6307187" y="1500273"/>
                    <a:pt x="6326725" y="1528828"/>
                    <a:pt x="6337823" y="1540975"/>
                  </a:cubicBezTo>
                  <a:cubicBezTo>
                    <a:pt x="6322959" y="1525275"/>
                    <a:pt x="6324035" y="1538837"/>
                    <a:pt x="6299247" y="1505044"/>
                  </a:cubicBezTo>
                  <a:cubicBezTo>
                    <a:pt x="6305701" y="1507182"/>
                    <a:pt x="6299331" y="1497640"/>
                    <a:pt x="6293937" y="1483893"/>
                  </a:cubicBezTo>
                  <a:cubicBezTo>
                    <a:pt x="6287311" y="1474507"/>
                    <a:pt x="6287595" y="1477905"/>
                    <a:pt x="6288415" y="1481487"/>
                  </a:cubicBezTo>
                  <a:cubicBezTo>
                    <a:pt x="6280693" y="1468194"/>
                    <a:pt x="6278651" y="1463653"/>
                    <a:pt x="6280255" y="1464721"/>
                  </a:cubicBezTo>
                  <a:close/>
                  <a:moveTo>
                    <a:pt x="1629464" y="1461414"/>
                  </a:moveTo>
                  <a:cubicBezTo>
                    <a:pt x="1626787" y="1461846"/>
                    <a:pt x="1622659" y="1463200"/>
                    <a:pt x="1616433" y="1465886"/>
                  </a:cubicBezTo>
                  <a:cubicBezTo>
                    <a:pt x="1610955" y="1468590"/>
                    <a:pt x="1589280" y="1490944"/>
                    <a:pt x="1569389" y="1512349"/>
                  </a:cubicBezTo>
                  <a:cubicBezTo>
                    <a:pt x="1549513" y="1533797"/>
                    <a:pt x="1531561" y="1554439"/>
                    <a:pt x="1534067" y="1554722"/>
                  </a:cubicBezTo>
                  <a:cubicBezTo>
                    <a:pt x="1550943" y="1536912"/>
                    <a:pt x="1567747" y="1519725"/>
                    <a:pt x="1584084" y="1505058"/>
                  </a:cubicBezTo>
                  <a:cubicBezTo>
                    <a:pt x="1592253" y="1497725"/>
                    <a:pt x="1600309" y="1491029"/>
                    <a:pt x="1608180" y="1485210"/>
                  </a:cubicBezTo>
                  <a:cubicBezTo>
                    <a:pt x="1615966" y="1479292"/>
                    <a:pt x="1624234" y="1474960"/>
                    <a:pt x="1631879" y="1471322"/>
                  </a:cubicBezTo>
                  <a:cubicBezTo>
                    <a:pt x="1632474" y="1467118"/>
                    <a:pt x="1637496" y="1460117"/>
                    <a:pt x="1629464" y="1461414"/>
                  </a:cubicBezTo>
                  <a:close/>
                  <a:moveTo>
                    <a:pt x="1071724" y="1458567"/>
                  </a:moveTo>
                  <a:cubicBezTo>
                    <a:pt x="1070588" y="1456283"/>
                    <a:pt x="1064553" y="1458361"/>
                    <a:pt x="1058685" y="1460279"/>
                  </a:cubicBezTo>
                  <a:cubicBezTo>
                    <a:pt x="1043919" y="1470784"/>
                    <a:pt x="1027581" y="1491453"/>
                    <a:pt x="1012490" y="1504067"/>
                  </a:cubicBezTo>
                  <a:cubicBezTo>
                    <a:pt x="1038596" y="1474253"/>
                    <a:pt x="999862" y="1503076"/>
                    <a:pt x="1034150" y="1472299"/>
                  </a:cubicBezTo>
                  <a:cubicBezTo>
                    <a:pt x="1021126" y="1481954"/>
                    <a:pt x="1011796" y="1491000"/>
                    <a:pt x="1005680" y="1498532"/>
                  </a:cubicBezTo>
                  <a:cubicBezTo>
                    <a:pt x="999664" y="1506163"/>
                    <a:pt x="997129" y="1512491"/>
                    <a:pt x="997002" y="1516228"/>
                  </a:cubicBezTo>
                  <a:cubicBezTo>
                    <a:pt x="996917" y="1520008"/>
                    <a:pt x="999451" y="1521382"/>
                    <a:pt x="1004052" y="1519513"/>
                  </a:cubicBezTo>
                  <a:cubicBezTo>
                    <a:pt x="1008710" y="1517687"/>
                    <a:pt x="1015180" y="1512420"/>
                    <a:pt x="1023957" y="1503728"/>
                  </a:cubicBezTo>
                  <a:cubicBezTo>
                    <a:pt x="996408" y="1514586"/>
                    <a:pt x="1052413" y="1476900"/>
                    <a:pt x="1063102" y="1468745"/>
                  </a:cubicBezTo>
                  <a:cubicBezTo>
                    <a:pt x="1059081" y="1474776"/>
                    <a:pt x="1049553" y="1485776"/>
                    <a:pt x="1055372" y="1483016"/>
                  </a:cubicBezTo>
                  <a:cubicBezTo>
                    <a:pt x="1069098" y="1467492"/>
                    <a:pt x="1072860" y="1460849"/>
                    <a:pt x="1071724" y="1458567"/>
                  </a:cubicBezTo>
                  <a:close/>
                  <a:moveTo>
                    <a:pt x="5676955" y="1457086"/>
                  </a:moveTo>
                  <a:lnTo>
                    <a:pt x="5696237" y="1483654"/>
                  </a:lnTo>
                  <a:cubicBezTo>
                    <a:pt x="5710267" y="1489741"/>
                    <a:pt x="5715943" y="1496763"/>
                    <a:pt x="5732775" y="1502879"/>
                  </a:cubicBezTo>
                  <a:cubicBezTo>
                    <a:pt x="5738339" y="1514828"/>
                    <a:pt x="5729307" y="1506503"/>
                    <a:pt x="5731587" y="1513865"/>
                  </a:cubicBezTo>
                  <a:cubicBezTo>
                    <a:pt x="5744667" y="1518622"/>
                    <a:pt x="5740691" y="1523251"/>
                    <a:pt x="5755499" y="1542391"/>
                  </a:cubicBezTo>
                  <a:cubicBezTo>
                    <a:pt x="5775659" y="1561065"/>
                    <a:pt x="5744725" y="1521566"/>
                    <a:pt x="5747825" y="1517503"/>
                  </a:cubicBezTo>
                  <a:cubicBezTo>
                    <a:pt x="5775559" y="1558318"/>
                    <a:pt x="5777979" y="1562240"/>
                    <a:pt x="5814421" y="1609326"/>
                  </a:cubicBezTo>
                  <a:cubicBezTo>
                    <a:pt x="5813627" y="1597194"/>
                    <a:pt x="5826283" y="1609199"/>
                    <a:pt x="5808871" y="1573622"/>
                  </a:cubicBezTo>
                  <a:cubicBezTo>
                    <a:pt x="5813713" y="1578790"/>
                    <a:pt x="5818469" y="1583858"/>
                    <a:pt x="5823255" y="1588968"/>
                  </a:cubicBezTo>
                  <a:cubicBezTo>
                    <a:pt x="5811871" y="1565312"/>
                    <a:pt x="5794939" y="1560753"/>
                    <a:pt x="5807187" y="1584580"/>
                  </a:cubicBezTo>
                  <a:cubicBezTo>
                    <a:pt x="5781575" y="1553491"/>
                    <a:pt x="5796851" y="1564066"/>
                    <a:pt x="5799811" y="1559734"/>
                  </a:cubicBezTo>
                  <a:cubicBezTo>
                    <a:pt x="5787097" y="1544303"/>
                    <a:pt x="5756999" y="1495347"/>
                    <a:pt x="5752483" y="1501746"/>
                  </a:cubicBezTo>
                  <a:cubicBezTo>
                    <a:pt x="5736487" y="1486867"/>
                    <a:pt x="5741567" y="1476745"/>
                    <a:pt x="5734263" y="1463734"/>
                  </a:cubicBezTo>
                  <a:cubicBezTo>
                    <a:pt x="5746933" y="1483696"/>
                    <a:pt x="5768325" y="1504903"/>
                    <a:pt x="5779847" y="1525714"/>
                  </a:cubicBezTo>
                  <a:cubicBezTo>
                    <a:pt x="5811929" y="1559536"/>
                    <a:pt x="5784719" y="1521212"/>
                    <a:pt x="5793907" y="1523662"/>
                  </a:cubicBezTo>
                  <a:cubicBezTo>
                    <a:pt x="5810003" y="1541400"/>
                    <a:pt x="5814223" y="1555997"/>
                    <a:pt x="5817747" y="1570338"/>
                  </a:cubicBezTo>
                  <a:cubicBezTo>
                    <a:pt x="5833009" y="1584764"/>
                    <a:pt x="5811547" y="1542760"/>
                    <a:pt x="5811803" y="1534195"/>
                  </a:cubicBezTo>
                  <a:cubicBezTo>
                    <a:pt x="5797857" y="1517036"/>
                    <a:pt x="5771821" y="1496324"/>
                    <a:pt x="5765875" y="1482294"/>
                  </a:cubicBezTo>
                  <a:cubicBezTo>
                    <a:pt x="5771581" y="1475485"/>
                    <a:pt x="5801579" y="1513695"/>
                    <a:pt x="5779083" y="1462729"/>
                  </a:cubicBezTo>
                  <a:cubicBezTo>
                    <a:pt x="5796199" y="1481657"/>
                    <a:pt x="5804963" y="1520434"/>
                    <a:pt x="5786219" y="1498547"/>
                  </a:cubicBezTo>
                  <a:cubicBezTo>
                    <a:pt x="5788371" y="1504734"/>
                    <a:pt x="5838757" y="1556605"/>
                    <a:pt x="5824147" y="1526125"/>
                  </a:cubicBezTo>
                  <a:cubicBezTo>
                    <a:pt x="5835643" y="1532397"/>
                    <a:pt x="5825449" y="1555742"/>
                    <a:pt x="5869831" y="1596189"/>
                  </a:cubicBezTo>
                  <a:cubicBezTo>
                    <a:pt x="5853651" y="1589238"/>
                    <a:pt x="5869817" y="1611238"/>
                    <a:pt x="5876273" y="1638844"/>
                  </a:cubicBezTo>
                  <a:cubicBezTo>
                    <a:pt x="5888039" y="1645498"/>
                    <a:pt x="5867397" y="1596967"/>
                    <a:pt x="5875169" y="1597661"/>
                  </a:cubicBezTo>
                  <a:cubicBezTo>
                    <a:pt x="5872747" y="1587256"/>
                    <a:pt x="5878849" y="1596557"/>
                    <a:pt x="5882559" y="1605674"/>
                  </a:cubicBezTo>
                  <a:cubicBezTo>
                    <a:pt x="5886239" y="1614834"/>
                    <a:pt x="5888039" y="1623342"/>
                    <a:pt x="5878679" y="1610289"/>
                  </a:cubicBezTo>
                  <a:cubicBezTo>
                    <a:pt x="5908197" y="1661623"/>
                    <a:pt x="5917923" y="1667838"/>
                    <a:pt x="5950697" y="1703783"/>
                  </a:cubicBezTo>
                  <a:cubicBezTo>
                    <a:pt x="5935663" y="1646857"/>
                    <a:pt x="5971947" y="1750756"/>
                    <a:pt x="5980031" y="1725585"/>
                  </a:cubicBezTo>
                  <a:cubicBezTo>
                    <a:pt x="5990677" y="1740974"/>
                    <a:pt x="5976633" y="1729606"/>
                    <a:pt x="5989135" y="1746849"/>
                  </a:cubicBezTo>
                  <a:cubicBezTo>
                    <a:pt x="5976137" y="1745999"/>
                    <a:pt x="5961611" y="1724707"/>
                    <a:pt x="5937771" y="1711031"/>
                  </a:cubicBezTo>
                  <a:cubicBezTo>
                    <a:pt x="5940335" y="1717685"/>
                    <a:pt x="5946123" y="1725344"/>
                    <a:pt x="5947681" y="1731715"/>
                  </a:cubicBezTo>
                  <a:cubicBezTo>
                    <a:pt x="5955255" y="1738864"/>
                    <a:pt x="5959305" y="1740379"/>
                    <a:pt x="5956813" y="1729011"/>
                  </a:cubicBezTo>
                  <a:cubicBezTo>
                    <a:pt x="5975627" y="1762167"/>
                    <a:pt x="5955427" y="1743833"/>
                    <a:pt x="5970971" y="1775701"/>
                  </a:cubicBezTo>
                  <a:cubicBezTo>
                    <a:pt x="5988611" y="1794389"/>
                    <a:pt x="5976307" y="1775460"/>
                    <a:pt x="5972315" y="1758429"/>
                  </a:cubicBezTo>
                  <a:cubicBezTo>
                    <a:pt x="6019459" y="1830716"/>
                    <a:pt x="6019869" y="1807470"/>
                    <a:pt x="6050023" y="1835289"/>
                  </a:cubicBezTo>
                  <a:cubicBezTo>
                    <a:pt x="6030643" y="1826780"/>
                    <a:pt x="6092509" y="1941453"/>
                    <a:pt x="6086591" y="1917457"/>
                  </a:cubicBezTo>
                  <a:cubicBezTo>
                    <a:pt x="6103183" y="1946351"/>
                    <a:pt x="6116647" y="1993806"/>
                    <a:pt x="6106511" y="1992475"/>
                  </a:cubicBezTo>
                  <a:cubicBezTo>
                    <a:pt x="6089863" y="1968663"/>
                    <a:pt x="6086307" y="1951604"/>
                    <a:pt x="6069051" y="1927905"/>
                  </a:cubicBezTo>
                  <a:cubicBezTo>
                    <a:pt x="6079839" y="1951703"/>
                    <a:pt x="6086803" y="1974312"/>
                    <a:pt x="6092509" y="1989276"/>
                  </a:cubicBezTo>
                  <a:cubicBezTo>
                    <a:pt x="6097775" y="2004495"/>
                    <a:pt x="6101823" y="2012140"/>
                    <a:pt x="6107813" y="2005471"/>
                  </a:cubicBezTo>
                  <a:cubicBezTo>
                    <a:pt x="6134443" y="2069462"/>
                    <a:pt x="6142683" y="2067055"/>
                    <a:pt x="6165927" y="2119790"/>
                  </a:cubicBezTo>
                  <a:cubicBezTo>
                    <a:pt x="6172271" y="2129700"/>
                    <a:pt x="6170671" y="2116010"/>
                    <a:pt x="6164867" y="2107091"/>
                  </a:cubicBezTo>
                  <a:cubicBezTo>
                    <a:pt x="6166891" y="2101627"/>
                    <a:pt x="6197059" y="2165801"/>
                    <a:pt x="6192247" y="2178189"/>
                  </a:cubicBezTo>
                  <a:cubicBezTo>
                    <a:pt x="6201775" y="2180808"/>
                    <a:pt x="6200075" y="2186145"/>
                    <a:pt x="6217303" y="2210835"/>
                  </a:cubicBezTo>
                  <a:cubicBezTo>
                    <a:pt x="6214855" y="2211260"/>
                    <a:pt x="6212435" y="2211798"/>
                    <a:pt x="6213057" y="2221113"/>
                  </a:cubicBezTo>
                  <a:cubicBezTo>
                    <a:pt x="6201107" y="2199906"/>
                    <a:pt x="6189117" y="2178627"/>
                    <a:pt x="6177211" y="2157505"/>
                  </a:cubicBezTo>
                  <a:cubicBezTo>
                    <a:pt x="6179619" y="2156981"/>
                    <a:pt x="6182025" y="2156372"/>
                    <a:pt x="6181359" y="2147057"/>
                  </a:cubicBezTo>
                  <a:cubicBezTo>
                    <a:pt x="6176503" y="2138789"/>
                    <a:pt x="6171691" y="2130592"/>
                    <a:pt x="6166933" y="2122480"/>
                  </a:cubicBezTo>
                  <a:cubicBezTo>
                    <a:pt x="6162147" y="2114382"/>
                    <a:pt x="6156867" y="2106653"/>
                    <a:pt x="6151955" y="2098809"/>
                  </a:cubicBezTo>
                  <a:cubicBezTo>
                    <a:pt x="6142087" y="2083166"/>
                    <a:pt x="6132361" y="2067777"/>
                    <a:pt x="6122777" y="2052601"/>
                  </a:cubicBezTo>
                  <a:cubicBezTo>
                    <a:pt x="6103735" y="2022177"/>
                    <a:pt x="6086139" y="1992065"/>
                    <a:pt x="6066955" y="1963481"/>
                  </a:cubicBezTo>
                  <a:cubicBezTo>
                    <a:pt x="6048325" y="1934558"/>
                    <a:pt x="6030443" y="1905720"/>
                    <a:pt x="6013143" y="1876443"/>
                  </a:cubicBezTo>
                  <a:cubicBezTo>
                    <a:pt x="5995051" y="1847704"/>
                    <a:pt x="5976775" y="1819022"/>
                    <a:pt x="5959247" y="1789108"/>
                  </a:cubicBezTo>
                  <a:cubicBezTo>
                    <a:pt x="5950329" y="1779651"/>
                    <a:pt x="5963355" y="1800476"/>
                    <a:pt x="5962929" y="1808093"/>
                  </a:cubicBezTo>
                  <a:cubicBezTo>
                    <a:pt x="5951363" y="1791387"/>
                    <a:pt x="5940191" y="1775248"/>
                    <a:pt x="5929319" y="1759548"/>
                  </a:cubicBezTo>
                  <a:cubicBezTo>
                    <a:pt x="5918221" y="1744003"/>
                    <a:pt x="5906471" y="1729606"/>
                    <a:pt x="5895343" y="1715151"/>
                  </a:cubicBezTo>
                  <a:cubicBezTo>
                    <a:pt x="5884031" y="1700838"/>
                    <a:pt x="5872947" y="1686794"/>
                    <a:pt x="5861947" y="1672864"/>
                  </a:cubicBezTo>
                  <a:cubicBezTo>
                    <a:pt x="5856411" y="1665927"/>
                    <a:pt x="5850889" y="1659032"/>
                    <a:pt x="5845383" y="1652152"/>
                  </a:cubicBezTo>
                  <a:cubicBezTo>
                    <a:pt x="5839875" y="1645271"/>
                    <a:pt x="5834411" y="1638363"/>
                    <a:pt x="5828463" y="1631865"/>
                  </a:cubicBezTo>
                  <a:cubicBezTo>
                    <a:pt x="5805007" y="1605603"/>
                    <a:pt x="5781477" y="1579271"/>
                    <a:pt x="5756915" y="1551778"/>
                  </a:cubicBezTo>
                  <a:cubicBezTo>
                    <a:pt x="5750743" y="1544954"/>
                    <a:pt x="5744499" y="1538045"/>
                    <a:pt x="5738171" y="1531052"/>
                  </a:cubicBezTo>
                  <a:cubicBezTo>
                    <a:pt x="5731543" y="1524341"/>
                    <a:pt x="5724835" y="1517532"/>
                    <a:pt x="5718023" y="1510637"/>
                  </a:cubicBezTo>
                  <a:cubicBezTo>
                    <a:pt x="5704391" y="1496848"/>
                    <a:pt x="5690375" y="1482663"/>
                    <a:pt x="5675823" y="1467939"/>
                  </a:cubicBezTo>
                  <a:cubicBezTo>
                    <a:pt x="5673083" y="1462028"/>
                    <a:pt x="5673939" y="1461112"/>
                    <a:pt x="5675201" y="1460759"/>
                  </a:cubicBezTo>
                  <a:close/>
                  <a:moveTo>
                    <a:pt x="5676777" y="1456843"/>
                  </a:moveTo>
                  <a:lnTo>
                    <a:pt x="5677011" y="1456967"/>
                  </a:lnTo>
                  <a:lnTo>
                    <a:pt x="5676955" y="1457086"/>
                  </a:lnTo>
                  <a:close/>
                  <a:moveTo>
                    <a:pt x="1766711" y="1455877"/>
                  </a:moveTo>
                  <a:cubicBezTo>
                    <a:pt x="1751124" y="1473488"/>
                    <a:pt x="1732494" y="1492402"/>
                    <a:pt x="1712291" y="1511883"/>
                  </a:cubicBezTo>
                  <a:cubicBezTo>
                    <a:pt x="1702183" y="1521623"/>
                    <a:pt x="1691693" y="1531490"/>
                    <a:pt x="1680990" y="1541414"/>
                  </a:cubicBezTo>
                  <a:cubicBezTo>
                    <a:pt x="1675554" y="1546284"/>
                    <a:pt x="1670344" y="1551480"/>
                    <a:pt x="1665191" y="1556761"/>
                  </a:cubicBezTo>
                  <a:lnTo>
                    <a:pt x="1649547" y="1572447"/>
                  </a:lnTo>
                  <a:cubicBezTo>
                    <a:pt x="1628608" y="1593272"/>
                    <a:pt x="1607698" y="1614069"/>
                    <a:pt x="1587977" y="1633676"/>
                  </a:cubicBezTo>
                  <a:cubicBezTo>
                    <a:pt x="1582980" y="1638504"/>
                    <a:pt x="1578351" y="1643544"/>
                    <a:pt x="1573905" y="1648598"/>
                  </a:cubicBezTo>
                  <a:cubicBezTo>
                    <a:pt x="1569432" y="1653610"/>
                    <a:pt x="1565057" y="1658536"/>
                    <a:pt x="1560782" y="1663336"/>
                  </a:cubicBezTo>
                  <a:cubicBezTo>
                    <a:pt x="1552273" y="1672977"/>
                    <a:pt x="1544260" y="1682235"/>
                    <a:pt x="1536941" y="1690970"/>
                  </a:cubicBezTo>
                  <a:cubicBezTo>
                    <a:pt x="1545393" y="1680183"/>
                    <a:pt x="1554283" y="1669126"/>
                    <a:pt x="1563486" y="1657913"/>
                  </a:cubicBezTo>
                  <a:cubicBezTo>
                    <a:pt x="1568115" y="1652321"/>
                    <a:pt x="1572787" y="1646673"/>
                    <a:pt x="1577487" y="1640982"/>
                  </a:cubicBezTo>
                  <a:cubicBezTo>
                    <a:pt x="1582244" y="1635333"/>
                    <a:pt x="1587454" y="1630052"/>
                    <a:pt x="1592479" y="1624559"/>
                  </a:cubicBezTo>
                  <a:cubicBezTo>
                    <a:pt x="1612823" y="1602771"/>
                    <a:pt x="1633833" y="1580870"/>
                    <a:pt x="1654374" y="1559819"/>
                  </a:cubicBezTo>
                  <a:cubicBezTo>
                    <a:pt x="1659513" y="1554566"/>
                    <a:pt x="1664624" y="1549357"/>
                    <a:pt x="1669664" y="1544203"/>
                  </a:cubicBezTo>
                  <a:cubicBezTo>
                    <a:pt x="1674959" y="1539319"/>
                    <a:pt x="1680183" y="1534492"/>
                    <a:pt x="1685336" y="1529735"/>
                  </a:cubicBezTo>
                  <a:cubicBezTo>
                    <a:pt x="1695699" y="1520278"/>
                    <a:pt x="1705737" y="1511104"/>
                    <a:pt x="1715335" y="1502341"/>
                  </a:cubicBezTo>
                  <a:cubicBezTo>
                    <a:pt x="1734631" y="1484899"/>
                    <a:pt x="1752115" y="1469086"/>
                    <a:pt x="1766711" y="1455877"/>
                  </a:cubicBezTo>
                  <a:close/>
                  <a:moveTo>
                    <a:pt x="6047773" y="1444486"/>
                  </a:moveTo>
                  <a:cubicBezTo>
                    <a:pt x="6050411" y="1446516"/>
                    <a:pt x="6053837" y="1450221"/>
                    <a:pt x="6057201" y="1454022"/>
                  </a:cubicBezTo>
                  <a:cubicBezTo>
                    <a:pt x="6063727" y="1461809"/>
                    <a:pt x="6069815" y="1470133"/>
                    <a:pt x="6069391" y="1465744"/>
                  </a:cubicBezTo>
                  <a:cubicBezTo>
                    <a:pt x="6079201" y="1468675"/>
                    <a:pt x="6070509" y="1477056"/>
                    <a:pt x="6084411" y="1501406"/>
                  </a:cubicBezTo>
                  <a:cubicBezTo>
                    <a:pt x="6076993" y="1492700"/>
                    <a:pt x="6069645" y="1484050"/>
                    <a:pt x="6062255" y="1475371"/>
                  </a:cubicBezTo>
                  <a:cubicBezTo>
                    <a:pt x="6060627" y="1469100"/>
                    <a:pt x="6069815" y="1480737"/>
                    <a:pt x="6075095" y="1485904"/>
                  </a:cubicBezTo>
                  <a:cubicBezTo>
                    <a:pt x="6070197" y="1474267"/>
                    <a:pt x="6055347" y="1458425"/>
                    <a:pt x="6043071" y="1445004"/>
                  </a:cubicBezTo>
                  <a:cubicBezTo>
                    <a:pt x="6043285" y="1442102"/>
                    <a:pt x="6045135" y="1442456"/>
                    <a:pt x="6047773" y="1444486"/>
                  </a:cubicBezTo>
                  <a:close/>
                  <a:moveTo>
                    <a:pt x="1704477" y="1442753"/>
                  </a:moveTo>
                  <a:cubicBezTo>
                    <a:pt x="1689697" y="1443588"/>
                    <a:pt x="1664624" y="1471421"/>
                    <a:pt x="1643955" y="1491949"/>
                  </a:cubicBezTo>
                  <a:cubicBezTo>
                    <a:pt x="1659400" y="1482251"/>
                    <a:pt x="1708922" y="1444792"/>
                    <a:pt x="1704477" y="1442753"/>
                  </a:cubicBezTo>
                  <a:close/>
                  <a:moveTo>
                    <a:pt x="6155043" y="1436071"/>
                  </a:moveTo>
                  <a:cubicBezTo>
                    <a:pt x="6157775" y="1435674"/>
                    <a:pt x="6187377" y="1466664"/>
                    <a:pt x="6196807" y="1494511"/>
                  </a:cubicBezTo>
                  <a:cubicBezTo>
                    <a:pt x="6202651" y="1497031"/>
                    <a:pt x="6208287" y="1499226"/>
                    <a:pt x="6213667" y="1501010"/>
                  </a:cubicBezTo>
                  <a:cubicBezTo>
                    <a:pt x="6233839" y="1528149"/>
                    <a:pt x="6204819" y="1502567"/>
                    <a:pt x="6215719" y="1526096"/>
                  </a:cubicBezTo>
                  <a:cubicBezTo>
                    <a:pt x="6193491" y="1506772"/>
                    <a:pt x="6175343" y="1458906"/>
                    <a:pt x="6168647" y="1465645"/>
                  </a:cubicBezTo>
                  <a:cubicBezTo>
                    <a:pt x="6158595" y="1452621"/>
                    <a:pt x="6157067" y="1442979"/>
                    <a:pt x="6164711" y="1451998"/>
                  </a:cubicBezTo>
                  <a:cubicBezTo>
                    <a:pt x="6164371" y="1447765"/>
                    <a:pt x="6159869" y="1442059"/>
                    <a:pt x="6155043" y="1436071"/>
                  </a:cubicBezTo>
                  <a:close/>
                  <a:moveTo>
                    <a:pt x="944139" y="1433438"/>
                  </a:moveTo>
                  <a:cubicBezTo>
                    <a:pt x="941251" y="1433834"/>
                    <a:pt x="932658" y="1439737"/>
                    <a:pt x="923371" y="1448048"/>
                  </a:cubicBezTo>
                  <a:cubicBezTo>
                    <a:pt x="904499" y="1464413"/>
                    <a:pt x="879852" y="1488056"/>
                    <a:pt x="878719" y="1484644"/>
                  </a:cubicBezTo>
                  <a:cubicBezTo>
                    <a:pt x="875024" y="1505058"/>
                    <a:pt x="937174" y="1435519"/>
                    <a:pt x="933536" y="1454079"/>
                  </a:cubicBezTo>
                  <a:cubicBezTo>
                    <a:pt x="944493" y="1438336"/>
                    <a:pt x="947226" y="1433197"/>
                    <a:pt x="944139" y="1433438"/>
                  </a:cubicBezTo>
                  <a:close/>
                  <a:moveTo>
                    <a:pt x="1012597" y="1426527"/>
                  </a:moveTo>
                  <a:cubicBezTo>
                    <a:pt x="1010314" y="1423881"/>
                    <a:pt x="1005518" y="1424512"/>
                    <a:pt x="986880" y="1442725"/>
                  </a:cubicBezTo>
                  <a:cubicBezTo>
                    <a:pt x="995006" y="1438775"/>
                    <a:pt x="980183" y="1455424"/>
                    <a:pt x="985181" y="1454220"/>
                  </a:cubicBezTo>
                  <a:cubicBezTo>
                    <a:pt x="994510" y="1443078"/>
                    <a:pt x="1003783" y="1432376"/>
                    <a:pt x="1011754" y="1430351"/>
                  </a:cubicBezTo>
                  <a:cubicBezTo>
                    <a:pt x="1015944" y="1431555"/>
                    <a:pt x="985422" y="1463918"/>
                    <a:pt x="995870" y="1459501"/>
                  </a:cubicBezTo>
                  <a:cubicBezTo>
                    <a:pt x="1005284" y="1447481"/>
                    <a:pt x="1014288" y="1438676"/>
                    <a:pt x="1023235" y="1429983"/>
                  </a:cubicBezTo>
                  <a:cubicBezTo>
                    <a:pt x="1014649" y="1435094"/>
                    <a:pt x="1014879" y="1429173"/>
                    <a:pt x="1012597" y="1426527"/>
                  </a:cubicBezTo>
                  <a:close/>
                  <a:moveTo>
                    <a:pt x="5602485" y="1424903"/>
                  </a:moveTo>
                  <a:cubicBezTo>
                    <a:pt x="5606663" y="1428348"/>
                    <a:pt x="5615481" y="1440088"/>
                    <a:pt x="5613643" y="1433028"/>
                  </a:cubicBezTo>
                  <a:cubicBezTo>
                    <a:pt x="5622365" y="1442484"/>
                    <a:pt x="5631157" y="1460450"/>
                    <a:pt x="5631059" y="1453032"/>
                  </a:cubicBezTo>
                  <a:cubicBezTo>
                    <a:pt x="5630053" y="1455877"/>
                    <a:pt x="5661311" y="1508584"/>
                    <a:pt x="5664963" y="1493875"/>
                  </a:cubicBezTo>
                  <a:cubicBezTo>
                    <a:pt x="5672297" y="1500486"/>
                    <a:pt x="5688791" y="1534407"/>
                    <a:pt x="5689243" y="1521411"/>
                  </a:cubicBezTo>
                  <a:cubicBezTo>
                    <a:pt x="5701107" y="1534662"/>
                    <a:pt x="5688903" y="1526267"/>
                    <a:pt x="5695345" y="1539503"/>
                  </a:cubicBezTo>
                  <a:cubicBezTo>
                    <a:pt x="5681853" y="1524893"/>
                    <a:pt x="5643403" y="1476957"/>
                    <a:pt x="5641519" y="1483342"/>
                  </a:cubicBezTo>
                  <a:cubicBezTo>
                    <a:pt x="5627745" y="1468350"/>
                    <a:pt x="5626839" y="1462843"/>
                    <a:pt x="5624799" y="1456472"/>
                  </a:cubicBezTo>
                  <a:cubicBezTo>
                    <a:pt x="5623781" y="1453301"/>
                    <a:pt x="5622507" y="1449860"/>
                    <a:pt x="5619123" y="1444990"/>
                  </a:cubicBezTo>
                  <a:cubicBezTo>
                    <a:pt x="5615611" y="1440248"/>
                    <a:pt x="5609991" y="1434061"/>
                    <a:pt x="5600423" y="1425227"/>
                  </a:cubicBezTo>
                  <a:cubicBezTo>
                    <a:pt x="5600217" y="1423528"/>
                    <a:pt x="5601093" y="1423755"/>
                    <a:pt x="5602485" y="1424903"/>
                  </a:cubicBezTo>
                  <a:close/>
                  <a:moveTo>
                    <a:pt x="5851031" y="1423131"/>
                  </a:moveTo>
                  <a:cubicBezTo>
                    <a:pt x="5867779" y="1449407"/>
                    <a:pt x="5862753" y="1451233"/>
                    <a:pt x="5855971" y="1453597"/>
                  </a:cubicBezTo>
                  <a:cubicBezTo>
                    <a:pt x="5890203" y="1499693"/>
                    <a:pt x="5876727" y="1488509"/>
                    <a:pt x="5910067" y="1515634"/>
                  </a:cubicBezTo>
                  <a:cubicBezTo>
                    <a:pt x="5904729" y="1498561"/>
                    <a:pt x="5899391" y="1481445"/>
                    <a:pt x="5894055" y="1464357"/>
                  </a:cubicBezTo>
                  <a:cubicBezTo>
                    <a:pt x="5929263" y="1508060"/>
                    <a:pt x="5902337" y="1505823"/>
                    <a:pt x="5919439" y="1529890"/>
                  </a:cubicBezTo>
                  <a:cubicBezTo>
                    <a:pt x="5920259" y="1535652"/>
                    <a:pt x="5913083" y="1525473"/>
                    <a:pt x="5912035" y="1521948"/>
                  </a:cubicBezTo>
                  <a:cubicBezTo>
                    <a:pt x="5893333" y="1502411"/>
                    <a:pt x="5889651" y="1505837"/>
                    <a:pt x="5880789" y="1501335"/>
                  </a:cubicBezTo>
                  <a:cubicBezTo>
                    <a:pt x="5871389" y="1483568"/>
                    <a:pt x="5830391" y="1419026"/>
                    <a:pt x="5851031" y="1423131"/>
                  </a:cubicBezTo>
                  <a:close/>
                  <a:moveTo>
                    <a:pt x="6010751" y="1422990"/>
                  </a:moveTo>
                  <a:cubicBezTo>
                    <a:pt x="6016005" y="1428794"/>
                    <a:pt x="6023055" y="1436553"/>
                    <a:pt x="6031195" y="1445542"/>
                  </a:cubicBezTo>
                  <a:cubicBezTo>
                    <a:pt x="6039293" y="1454560"/>
                    <a:pt x="6048551" y="1464768"/>
                    <a:pt x="6057103" y="1476391"/>
                  </a:cubicBezTo>
                  <a:cubicBezTo>
                    <a:pt x="6074559" y="1499339"/>
                    <a:pt x="6092213" y="1525502"/>
                    <a:pt x="6102831" y="1550107"/>
                  </a:cubicBezTo>
                  <a:cubicBezTo>
                    <a:pt x="6090655" y="1530018"/>
                    <a:pt x="6077163" y="1511741"/>
                    <a:pt x="6062185" y="1491581"/>
                  </a:cubicBezTo>
                  <a:cubicBezTo>
                    <a:pt x="6054567" y="1481601"/>
                    <a:pt x="6047107" y="1470700"/>
                    <a:pt x="6038259" y="1459671"/>
                  </a:cubicBezTo>
                  <a:cubicBezTo>
                    <a:pt x="6029553" y="1448529"/>
                    <a:pt x="6020407" y="1436467"/>
                    <a:pt x="6010751" y="1422990"/>
                  </a:cubicBezTo>
                  <a:close/>
                  <a:moveTo>
                    <a:pt x="5588727" y="1395525"/>
                  </a:moveTo>
                  <a:cubicBezTo>
                    <a:pt x="5592719" y="1395454"/>
                    <a:pt x="5607683" y="1409003"/>
                    <a:pt x="5624163" y="1425128"/>
                  </a:cubicBezTo>
                  <a:cubicBezTo>
                    <a:pt x="5632571" y="1433027"/>
                    <a:pt x="5640585" y="1442329"/>
                    <a:pt x="5648131" y="1450582"/>
                  </a:cubicBezTo>
                  <a:cubicBezTo>
                    <a:pt x="5655619" y="1458893"/>
                    <a:pt x="5662387" y="1466396"/>
                    <a:pt x="5667215" y="1471747"/>
                  </a:cubicBezTo>
                  <a:cubicBezTo>
                    <a:pt x="5656539" y="1464343"/>
                    <a:pt x="5642327" y="1451304"/>
                    <a:pt x="5628283" y="1436907"/>
                  </a:cubicBezTo>
                  <a:cubicBezTo>
                    <a:pt x="5613615" y="1423103"/>
                    <a:pt x="5599119" y="1407969"/>
                    <a:pt x="5588727" y="1395525"/>
                  </a:cubicBezTo>
                  <a:close/>
                  <a:moveTo>
                    <a:pt x="6070013" y="1388446"/>
                  </a:moveTo>
                  <a:cubicBezTo>
                    <a:pt x="6082457" y="1403736"/>
                    <a:pt x="6071203" y="1393486"/>
                    <a:pt x="6074415" y="1401754"/>
                  </a:cubicBezTo>
                  <a:cubicBezTo>
                    <a:pt x="6080971" y="1415104"/>
                    <a:pt x="6086959" y="1420951"/>
                    <a:pt x="6093245" y="1425849"/>
                  </a:cubicBezTo>
                  <a:cubicBezTo>
                    <a:pt x="6099319" y="1430918"/>
                    <a:pt x="6105647" y="1435094"/>
                    <a:pt x="6112895" y="1444962"/>
                  </a:cubicBezTo>
                  <a:cubicBezTo>
                    <a:pt x="6102575" y="1441394"/>
                    <a:pt x="6117071" y="1461129"/>
                    <a:pt x="6122593" y="1478868"/>
                  </a:cubicBezTo>
                  <a:cubicBezTo>
                    <a:pt x="6104175" y="1461455"/>
                    <a:pt x="6093287" y="1416308"/>
                    <a:pt x="6081013" y="1421730"/>
                  </a:cubicBezTo>
                  <a:cubicBezTo>
                    <a:pt x="6062099" y="1400183"/>
                    <a:pt x="6066843" y="1387597"/>
                    <a:pt x="6070013" y="1388446"/>
                  </a:cubicBezTo>
                  <a:close/>
                  <a:moveTo>
                    <a:pt x="5417587" y="1374185"/>
                  </a:moveTo>
                  <a:cubicBezTo>
                    <a:pt x="5420073" y="1375308"/>
                    <a:pt x="5425927" y="1380086"/>
                    <a:pt x="5433635" y="1386719"/>
                  </a:cubicBezTo>
                  <a:cubicBezTo>
                    <a:pt x="5441279" y="1393416"/>
                    <a:pt x="5450893" y="1401825"/>
                    <a:pt x="5460703" y="1410418"/>
                  </a:cubicBezTo>
                  <a:cubicBezTo>
                    <a:pt x="5470191" y="1419366"/>
                    <a:pt x="5479987" y="1428370"/>
                    <a:pt x="5488679" y="1435561"/>
                  </a:cubicBezTo>
                  <a:cubicBezTo>
                    <a:pt x="5483907" y="1438945"/>
                    <a:pt x="5470063" y="1425255"/>
                    <a:pt x="5456033" y="1410942"/>
                  </a:cubicBezTo>
                  <a:cubicBezTo>
                    <a:pt x="5441465" y="1397252"/>
                    <a:pt x="5426755" y="1382840"/>
                    <a:pt x="5421743" y="1383576"/>
                  </a:cubicBezTo>
                  <a:cubicBezTo>
                    <a:pt x="5415981" y="1375592"/>
                    <a:pt x="5415099" y="1373061"/>
                    <a:pt x="5417587" y="1374185"/>
                  </a:cubicBezTo>
                  <a:close/>
                  <a:moveTo>
                    <a:pt x="6110023" y="1371684"/>
                  </a:moveTo>
                  <a:cubicBezTo>
                    <a:pt x="6125071" y="1394024"/>
                    <a:pt x="6149733" y="1421942"/>
                    <a:pt x="6151515" y="1440941"/>
                  </a:cubicBezTo>
                  <a:lnTo>
                    <a:pt x="6121149" y="1405251"/>
                  </a:lnTo>
                  <a:cubicBezTo>
                    <a:pt x="6119959" y="1390584"/>
                    <a:pt x="6122495" y="1398384"/>
                    <a:pt x="6110023" y="1371684"/>
                  </a:cubicBezTo>
                  <a:close/>
                  <a:moveTo>
                    <a:pt x="6154843" y="1368726"/>
                  </a:moveTo>
                  <a:cubicBezTo>
                    <a:pt x="6206885" y="1428795"/>
                    <a:pt x="6218777" y="1447171"/>
                    <a:pt x="6256619" y="1493323"/>
                  </a:cubicBezTo>
                  <a:cubicBezTo>
                    <a:pt x="6269955" y="1520873"/>
                    <a:pt x="6212533" y="1448063"/>
                    <a:pt x="6239643" y="1486627"/>
                  </a:cubicBezTo>
                  <a:cubicBezTo>
                    <a:pt x="6221537" y="1473347"/>
                    <a:pt x="6192247" y="1411212"/>
                    <a:pt x="6193859" y="1432306"/>
                  </a:cubicBezTo>
                  <a:cubicBezTo>
                    <a:pt x="6186315" y="1420315"/>
                    <a:pt x="6169821" y="1396984"/>
                    <a:pt x="6170927" y="1405251"/>
                  </a:cubicBezTo>
                  <a:cubicBezTo>
                    <a:pt x="6157533" y="1385757"/>
                    <a:pt x="6170191" y="1397352"/>
                    <a:pt x="6154843" y="1368726"/>
                  </a:cubicBezTo>
                  <a:close/>
                  <a:moveTo>
                    <a:pt x="5517671" y="1356427"/>
                  </a:moveTo>
                  <a:lnTo>
                    <a:pt x="5563335" y="1397469"/>
                  </a:lnTo>
                  <a:cubicBezTo>
                    <a:pt x="5581167" y="1414036"/>
                    <a:pt x="5598325" y="1430324"/>
                    <a:pt x="5612751" y="1443844"/>
                  </a:cubicBezTo>
                  <a:cubicBezTo>
                    <a:pt x="5625507" y="1474636"/>
                    <a:pt x="5570251" y="1400721"/>
                    <a:pt x="5581027" y="1427507"/>
                  </a:cubicBezTo>
                  <a:cubicBezTo>
                    <a:pt x="5568569" y="1411325"/>
                    <a:pt x="5555065" y="1398039"/>
                    <a:pt x="5543495" y="1386539"/>
                  </a:cubicBezTo>
                  <a:close/>
                  <a:moveTo>
                    <a:pt x="5517559" y="1356296"/>
                  </a:moveTo>
                  <a:lnTo>
                    <a:pt x="5517671" y="1356427"/>
                  </a:lnTo>
                  <a:lnTo>
                    <a:pt x="5517545" y="1356314"/>
                  </a:lnTo>
                  <a:close/>
                  <a:moveTo>
                    <a:pt x="2082897" y="1355729"/>
                  </a:moveTo>
                  <a:cubicBezTo>
                    <a:pt x="2064252" y="1368187"/>
                    <a:pt x="2051242" y="1376285"/>
                    <a:pt x="2036674" y="1385770"/>
                  </a:cubicBezTo>
                  <a:cubicBezTo>
                    <a:pt x="2022559" y="1395921"/>
                    <a:pt x="2007001" y="1407643"/>
                    <a:pt x="1983089" y="1426812"/>
                  </a:cubicBezTo>
                  <a:cubicBezTo>
                    <a:pt x="1973632" y="1432447"/>
                    <a:pt x="1993013" y="1414580"/>
                    <a:pt x="2017420" y="1395001"/>
                  </a:cubicBezTo>
                  <a:cubicBezTo>
                    <a:pt x="2023564" y="1390173"/>
                    <a:pt x="2029836" y="1384978"/>
                    <a:pt x="2036363" y="1380490"/>
                  </a:cubicBezTo>
                  <a:cubicBezTo>
                    <a:pt x="2042932" y="1376059"/>
                    <a:pt x="2049430" y="1371868"/>
                    <a:pt x="2055446" y="1368230"/>
                  </a:cubicBezTo>
                  <a:cubicBezTo>
                    <a:pt x="2067508" y="1360953"/>
                    <a:pt x="2077701" y="1355927"/>
                    <a:pt x="2082897" y="1355729"/>
                  </a:cubicBezTo>
                  <a:close/>
                  <a:moveTo>
                    <a:pt x="6114695" y="1355291"/>
                  </a:moveTo>
                  <a:cubicBezTo>
                    <a:pt x="6119153" y="1356424"/>
                    <a:pt x="6135179" y="1374899"/>
                    <a:pt x="6134103" y="1367721"/>
                  </a:cubicBezTo>
                  <a:cubicBezTo>
                    <a:pt x="6147467" y="1383874"/>
                    <a:pt x="6131259" y="1371855"/>
                    <a:pt x="6146547" y="1390146"/>
                  </a:cubicBezTo>
                  <a:cubicBezTo>
                    <a:pt x="6137643" y="1384851"/>
                    <a:pt x="6132801" y="1381864"/>
                    <a:pt x="6133283" y="1384568"/>
                  </a:cubicBezTo>
                  <a:cubicBezTo>
                    <a:pt x="6133791" y="1387244"/>
                    <a:pt x="6139003" y="1396148"/>
                    <a:pt x="6149053" y="1415544"/>
                  </a:cubicBezTo>
                  <a:cubicBezTo>
                    <a:pt x="6141367" y="1406724"/>
                    <a:pt x="6134117" y="1397522"/>
                    <a:pt x="6125977" y="1388957"/>
                  </a:cubicBezTo>
                  <a:cubicBezTo>
                    <a:pt x="6122211" y="1377730"/>
                    <a:pt x="6118431" y="1366475"/>
                    <a:pt x="6114695" y="1355291"/>
                  </a:cubicBezTo>
                  <a:close/>
                  <a:moveTo>
                    <a:pt x="2151191" y="1350109"/>
                  </a:moveTo>
                  <a:cubicBezTo>
                    <a:pt x="2124561" y="1365286"/>
                    <a:pt x="2114793" y="1372194"/>
                    <a:pt x="2100169" y="1386337"/>
                  </a:cubicBezTo>
                  <a:cubicBezTo>
                    <a:pt x="2072746" y="1394506"/>
                    <a:pt x="2142796" y="1344857"/>
                    <a:pt x="2151191" y="1350109"/>
                  </a:cubicBezTo>
                  <a:close/>
                  <a:moveTo>
                    <a:pt x="712203" y="1347391"/>
                  </a:moveTo>
                  <a:cubicBezTo>
                    <a:pt x="718715" y="1344800"/>
                    <a:pt x="698824" y="1372081"/>
                    <a:pt x="690372" y="1377192"/>
                  </a:cubicBezTo>
                  <a:cubicBezTo>
                    <a:pt x="682883" y="1388248"/>
                    <a:pt x="695936" y="1378593"/>
                    <a:pt x="702321" y="1375692"/>
                  </a:cubicBezTo>
                  <a:cubicBezTo>
                    <a:pt x="694294" y="1395440"/>
                    <a:pt x="660232" y="1411622"/>
                    <a:pt x="674262" y="1409215"/>
                  </a:cubicBezTo>
                  <a:cubicBezTo>
                    <a:pt x="627401" y="1457236"/>
                    <a:pt x="686692" y="1373837"/>
                    <a:pt x="712203" y="1347391"/>
                  </a:cubicBezTo>
                  <a:close/>
                  <a:moveTo>
                    <a:pt x="2068230" y="1334012"/>
                  </a:moveTo>
                  <a:cubicBezTo>
                    <a:pt x="2052501" y="1342988"/>
                    <a:pt x="2035952" y="1353705"/>
                    <a:pt x="2019374" y="1365526"/>
                  </a:cubicBezTo>
                  <a:cubicBezTo>
                    <a:pt x="2003221" y="1377998"/>
                    <a:pt x="1986826" y="1391278"/>
                    <a:pt x="1970560" y="1404231"/>
                  </a:cubicBezTo>
                  <a:cubicBezTo>
                    <a:pt x="1954279" y="1417185"/>
                    <a:pt x="1938112" y="1429813"/>
                    <a:pt x="1922369" y="1441026"/>
                  </a:cubicBezTo>
                  <a:cubicBezTo>
                    <a:pt x="1907065" y="1452847"/>
                    <a:pt x="1892342" y="1463479"/>
                    <a:pt x="1878128" y="1471379"/>
                  </a:cubicBezTo>
                  <a:cubicBezTo>
                    <a:pt x="1886679" y="1464767"/>
                    <a:pt x="1894833" y="1458227"/>
                    <a:pt x="1902677" y="1451771"/>
                  </a:cubicBezTo>
                  <a:cubicBezTo>
                    <a:pt x="1910562" y="1445344"/>
                    <a:pt x="1917966" y="1438732"/>
                    <a:pt x="1925767" y="1432956"/>
                  </a:cubicBezTo>
                  <a:cubicBezTo>
                    <a:pt x="1941042" y="1420951"/>
                    <a:pt x="1955737" y="1409399"/>
                    <a:pt x="1970390" y="1397889"/>
                  </a:cubicBezTo>
                  <a:cubicBezTo>
                    <a:pt x="1985099" y="1386408"/>
                    <a:pt x="1999922" y="1375153"/>
                    <a:pt x="2015693" y="1364110"/>
                  </a:cubicBezTo>
                  <a:cubicBezTo>
                    <a:pt x="2031747" y="1353478"/>
                    <a:pt x="2049217" y="1343766"/>
                    <a:pt x="2068230" y="1334012"/>
                  </a:cubicBezTo>
                  <a:close/>
                  <a:moveTo>
                    <a:pt x="1200143" y="1333516"/>
                  </a:moveTo>
                  <a:cubicBezTo>
                    <a:pt x="1179884" y="1354596"/>
                    <a:pt x="1195485" y="1346782"/>
                    <a:pt x="1169747" y="1372321"/>
                  </a:cubicBezTo>
                  <a:cubicBezTo>
                    <a:pt x="1181328" y="1371585"/>
                    <a:pt x="1196094" y="1353818"/>
                    <a:pt x="1208113" y="1350831"/>
                  </a:cubicBezTo>
                  <a:cubicBezTo>
                    <a:pt x="1200808" y="1359113"/>
                    <a:pt x="1193531" y="1367366"/>
                    <a:pt x="1186311" y="1375535"/>
                  </a:cubicBezTo>
                  <a:cubicBezTo>
                    <a:pt x="1174915" y="1380801"/>
                    <a:pt x="1168530" y="1382005"/>
                    <a:pt x="1168615" y="1377984"/>
                  </a:cubicBezTo>
                  <a:cubicBezTo>
                    <a:pt x="1164070" y="1384440"/>
                    <a:pt x="1151513" y="1397379"/>
                    <a:pt x="1141716" y="1408096"/>
                  </a:cubicBezTo>
                  <a:cubicBezTo>
                    <a:pt x="1131976" y="1418856"/>
                    <a:pt x="1125563" y="1427902"/>
                    <a:pt x="1131778" y="1425141"/>
                  </a:cubicBezTo>
                  <a:cubicBezTo>
                    <a:pt x="1140230" y="1415854"/>
                    <a:pt x="1146686" y="1410036"/>
                    <a:pt x="1151754" y="1405661"/>
                  </a:cubicBezTo>
                  <a:cubicBezTo>
                    <a:pt x="1156822" y="1401272"/>
                    <a:pt x="1160616" y="1398413"/>
                    <a:pt x="1164453" y="1395709"/>
                  </a:cubicBezTo>
                  <a:cubicBezTo>
                    <a:pt x="1172126" y="1390287"/>
                    <a:pt x="1179997" y="1385459"/>
                    <a:pt x="1198699" y="1370297"/>
                  </a:cubicBezTo>
                  <a:cubicBezTo>
                    <a:pt x="1261599" y="1292475"/>
                    <a:pt x="1177435" y="1372378"/>
                    <a:pt x="1200143" y="1333516"/>
                  </a:cubicBezTo>
                  <a:close/>
                  <a:moveTo>
                    <a:pt x="5428611" y="1329510"/>
                  </a:moveTo>
                  <a:cubicBezTo>
                    <a:pt x="5434967" y="1333885"/>
                    <a:pt x="5437119" y="1337735"/>
                    <a:pt x="5439157" y="1341614"/>
                  </a:cubicBezTo>
                  <a:cubicBezTo>
                    <a:pt x="5446491" y="1352983"/>
                    <a:pt x="5448317" y="1347447"/>
                    <a:pt x="5462941" y="1360571"/>
                  </a:cubicBezTo>
                  <a:cubicBezTo>
                    <a:pt x="5465489" y="1366375"/>
                    <a:pt x="5467981" y="1372038"/>
                    <a:pt x="5470529" y="1377843"/>
                  </a:cubicBezTo>
                  <a:cubicBezTo>
                    <a:pt x="5474635" y="1378480"/>
                    <a:pt x="5476899" y="1377319"/>
                    <a:pt x="5479307" y="1378862"/>
                  </a:cubicBezTo>
                  <a:cubicBezTo>
                    <a:pt x="5481755" y="1380362"/>
                    <a:pt x="5484233" y="1384737"/>
                    <a:pt x="5488495" y="1396657"/>
                  </a:cubicBezTo>
                  <a:cubicBezTo>
                    <a:pt x="5503599" y="1409824"/>
                    <a:pt x="5491891" y="1389083"/>
                    <a:pt x="5514387" y="1411593"/>
                  </a:cubicBezTo>
                  <a:cubicBezTo>
                    <a:pt x="5527031" y="1447071"/>
                    <a:pt x="5549171" y="1425552"/>
                    <a:pt x="5574571" y="1476107"/>
                  </a:cubicBezTo>
                  <a:cubicBezTo>
                    <a:pt x="5576863" y="1467202"/>
                    <a:pt x="5617961" y="1528276"/>
                    <a:pt x="5607315" y="1498943"/>
                  </a:cubicBezTo>
                  <a:cubicBezTo>
                    <a:pt x="5630391" y="1524694"/>
                    <a:pt x="5618571" y="1515832"/>
                    <a:pt x="5622775" y="1530032"/>
                  </a:cubicBezTo>
                  <a:cubicBezTo>
                    <a:pt x="5609327" y="1513935"/>
                    <a:pt x="5595875" y="1499721"/>
                    <a:pt x="5582299" y="1486145"/>
                  </a:cubicBezTo>
                  <a:cubicBezTo>
                    <a:pt x="5568271" y="1473021"/>
                    <a:pt x="5553887" y="1460775"/>
                    <a:pt x="5539305" y="1447750"/>
                  </a:cubicBezTo>
                  <a:cubicBezTo>
                    <a:pt x="5509859" y="1421984"/>
                    <a:pt x="5480397" y="1392410"/>
                    <a:pt x="5444283" y="1353152"/>
                  </a:cubicBezTo>
                  <a:cubicBezTo>
                    <a:pt x="5436579" y="1347136"/>
                    <a:pt x="5441181" y="1355262"/>
                    <a:pt x="5441379" y="1358277"/>
                  </a:cubicBezTo>
                  <a:cubicBezTo>
                    <a:pt x="5416011" y="1334918"/>
                    <a:pt x="5437897" y="1343511"/>
                    <a:pt x="5428611" y="1329510"/>
                  </a:cubicBezTo>
                  <a:close/>
                  <a:moveTo>
                    <a:pt x="1826964" y="1315919"/>
                  </a:moveTo>
                  <a:cubicBezTo>
                    <a:pt x="1802487" y="1346881"/>
                    <a:pt x="1729676" y="1371840"/>
                    <a:pt x="1747713" y="1380065"/>
                  </a:cubicBezTo>
                  <a:cubicBezTo>
                    <a:pt x="1758670" y="1381084"/>
                    <a:pt x="1778108" y="1351213"/>
                    <a:pt x="1788981" y="1352331"/>
                  </a:cubicBezTo>
                  <a:cubicBezTo>
                    <a:pt x="1791161" y="1355035"/>
                    <a:pt x="1764758" y="1390343"/>
                    <a:pt x="1777386" y="1373765"/>
                  </a:cubicBezTo>
                  <a:cubicBezTo>
                    <a:pt x="1804865" y="1344049"/>
                    <a:pt x="1814421" y="1333927"/>
                    <a:pt x="1826964" y="1315919"/>
                  </a:cubicBezTo>
                  <a:close/>
                  <a:moveTo>
                    <a:pt x="1055476" y="1313297"/>
                  </a:moveTo>
                  <a:cubicBezTo>
                    <a:pt x="1054270" y="1313395"/>
                    <a:pt x="1051819" y="1314511"/>
                    <a:pt x="1047713" y="1316967"/>
                  </a:cubicBezTo>
                  <a:cubicBezTo>
                    <a:pt x="1041583" y="1327075"/>
                    <a:pt x="1028318" y="1344870"/>
                    <a:pt x="1021352" y="1354865"/>
                  </a:cubicBezTo>
                  <a:cubicBezTo>
                    <a:pt x="1014500" y="1364959"/>
                    <a:pt x="1014458" y="1367678"/>
                    <a:pt x="1036147" y="1349033"/>
                  </a:cubicBezTo>
                  <a:cubicBezTo>
                    <a:pt x="1022895" y="1357131"/>
                    <a:pt x="1033598" y="1343865"/>
                    <a:pt x="1043692" y="1331166"/>
                  </a:cubicBezTo>
                  <a:cubicBezTo>
                    <a:pt x="1051497" y="1321865"/>
                    <a:pt x="1059094" y="1313002"/>
                    <a:pt x="1055476" y="1313297"/>
                  </a:cubicBezTo>
                  <a:close/>
                  <a:moveTo>
                    <a:pt x="6054129" y="1311531"/>
                  </a:moveTo>
                  <a:cubicBezTo>
                    <a:pt x="6057271" y="1303504"/>
                    <a:pt x="6096415" y="1356564"/>
                    <a:pt x="6092991" y="1366106"/>
                  </a:cubicBezTo>
                  <a:cubicBezTo>
                    <a:pt x="6069375" y="1344418"/>
                    <a:pt x="6074487" y="1332129"/>
                    <a:pt x="6054129" y="1311531"/>
                  </a:cubicBezTo>
                  <a:close/>
                  <a:moveTo>
                    <a:pt x="5448019" y="1308107"/>
                  </a:moveTo>
                  <a:cubicBezTo>
                    <a:pt x="5460203" y="1312070"/>
                    <a:pt x="5483307" y="1328414"/>
                    <a:pt x="5509871" y="1349416"/>
                  </a:cubicBezTo>
                  <a:lnTo>
                    <a:pt x="5517545" y="1356314"/>
                  </a:lnTo>
                  <a:lnTo>
                    <a:pt x="5514249" y="1360860"/>
                  </a:lnTo>
                  <a:cubicBezTo>
                    <a:pt x="5514049" y="1362808"/>
                    <a:pt x="5514381" y="1364741"/>
                    <a:pt x="5514133" y="1365328"/>
                  </a:cubicBezTo>
                  <a:cubicBezTo>
                    <a:pt x="5513495" y="1366631"/>
                    <a:pt x="5511189" y="1361917"/>
                    <a:pt x="5496281" y="1342564"/>
                  </a:cubicBezTo>
                  <a:cubicBezTo>
                    <a:pt x="5486103" y="1335570"/>
                    <a:pt x="5496055" y="1351709"/>
                    <a:pt x="5498447" y="1359198"/>
                  </a:cubicBezTo>
                  <a:cubicBezTo>
                    <a:pt x="5472865" y="1329426"/>
                    <a:pt x="5474863" y="1336759"/>
                    <a:pt x="5439751" y="1308558"/>
                  </a:cubicBezTo>
                  <a:cubicBezTo>
                    <a:pt x="5441111" y="1306842"/>
                    <a:pt x="5443959" y="1306787"/>
                    <a:pt x="5448019" y="1308107"/>
                  </a:cubicBezTo>
                  <a:close/>
                  <a:moveTo>
                    <a:pt x="5334491" y="1306179"/>
                  </a:moveTo>
                  <a:cubicBezTo>
                    <a:pt x="5337357" y="1307068"/>
                    <a:pt x="5342019" y="1309832"/>
                    <a:pt x="5347363" y="1313555"/>
                  </a:cubicBezTo>
                  <a:cubicBezTo>
                    <a:pt x="5358095" y="1320917"/>
                    <a:pt x="5370665" y="1333135"/>
                    <a:pt x="5377559" y="1340978"/>
                  </a:cubicBezTo>
                  <a:cubicBezTo>
                    <a:pt x="5382033" y="1352926"/>
                    <a:pt x="5345621" y="1316599"/>
                    <a:pt x="5332383" y="1310058"/>
                  </a:cubicBezTo>
                  <a:cubicBezTo>
                    <a:pt x="5330551" y="1306278"/>
                    <a:pt x="5331623" y="1305291"/>
                    <a:pt x="5334491" y="1306179"/>
                  </a:cubicBezTo>
                  <a:close/>
                  <a:moveTo>
                    <a:pt x="5626655" y="1300941"/>
                  </a:moveTo>
                  <a:cubicBezTo>
                    <a:pt x="5657361" y="1335003"/>
                    <a:pt x="5638079" y="1325235"/>
                    <a:pt x="5654543" y="1356564"/>
                  </a:cubicBezTo>
                  <a:cubicBezTo>
                    <a:pt x="5625339" y="1322347"/>
                    <a:pt x="5626611" y="1308260"/>
                    <a:pt x="5626655" y="1300941"/>
                  </a:cubicBezTo>
                  <a:close/>
                  <a:moveTo>
                    <a:pt x="1138366" y="1300782"/>
                  </a:moveTo>
                  <a:cubicBezTo>
                    <a:pt x="1136361" y="1297281"/>
                    <a:pt x="1089059" y="1335431"/>
                    <a:pt x="1074597" y="1357017"/>
                  </a:cubicBezTo>
                  <a:cubicBezTo>
                    <a:pt x="1086206" y="1356961"/>
                    <a:pt x="1102473" y="1333106"/>
                    <a:pt x="1117196" y="1317420"/>
                  </a:cubicBezTo>
                  <a:cubicBezTo>
                    <a:pt x="1123510" y="1314673"/>
                    <a:pt x="1118612" y="1321044"/>
                    <a:pt x="1122378" y="1320322"/>
                  </a:cubicBezTo>
                  <a:cubicBezTo>
                    <a:pt x="1134670" y="1307743"/>
                    <a:pt x="1139035" y="1301948"/>
                    <a:pt x="1138366" y="1300782"/>
                  </a:cubicBezTo>
                  <a:close/>
                  <a:moveTo>
                    <a:pt x="5795451" y="1299993"/>
                  </a:moveTo>
                  <a:cubicBezTo>
                    <a:pt x="5814025" y="1321880"/>
                    <a:pt x="5821923" y="1341247"/>
                    <a:pt x="5827999" y="1359991"/>
                  </a:cubicBezTo>
                  <a:cubicBezTo>
                    <a:pt x="5789519" y="1313301"/>
                    <a:pt x="5795551" y="1316585"/>
                    <a:pt x="5795451" y="1299993"/>
                  </a:cubicBezTo>
                  <a:close/>
                  <a:moveTo>
                    <a:pt x="5967955" y="1297402"/>
                  </a:moveTo>
                  <a:cubicBezTo>
                    <a:pt x="5970687" y="1300870"/>
                    <a:pt x="5974495" y="1305726"/>
                    <a:pt x="5979039" y="1311517"/>
                  </a:cubicBezTo>
                  <a:cubicBezTo>
                    <a:pt x="5983329" y="1317519"/>
                    <a:pt x="5988313" y="1324485"/>
                    <a:pt x="5993651" y="1331945"/>
                  </a:cubicBezTo>
                  <a:cubicBezTo>
                    <a:pt x="6004311" y="1346881"/>
                    <a:pt x="6016443" y="1363728"/>
                    <a:pt x="6027727" y="1378537"/>
                  </a:cubicBezTo>
                  <a:cubicBezTo>
                    <a:pt x="6050293" y="1408153"/>
                    <a:pt x="6069575" y="1429686"/>
                    <a:pt x="6067423" y="1411339"/>
                  </a:cubicBezTo>
                  <a:cubicBezTo>
                    <a:pt x="6075831" y="1420513"/>
                    <a:pt x="6082683" y="1429063"/>
                    <a:pt x="6087879" y="1437374"/>
                  </a:cubicBezTo>
                  <a:cubicBezTo>
                    <a:pt x="6093091" y="1445670"/>
                    <a:pt x="6097195" y="1453258"/>
                    <a:pt x="6100919" y="1459855"/>
                  </a:cubicBezTo>
                  <a:cubicBezTo>
                    <a:pt x="6108365" y="1473064"/>
                    <a:pt x="6114297" y="1482337"/>
                    <a:pt x="6124519" y="1485635"/>
                  </a:cubicBezTo>
                  <a:cubicBezTo>
                    <a:pt x="6147495" y="1522444"/>
                    <a:pt x="6115315" y="1497768"/>
                    <a:pt x="6111805" y="1493167"/>
                  </a:cubicBezTo>
                  <a:cubicBezTo>
                    <a:pt x="6130747" y="1530145"/>
                    <a:pt x="6126373" y="1498603"/>
                    <a:pt x="6154461" y="1539093"/>
                  </a:cubicBezTo>
                  <a:cubicBezTo>
                    <a:pt x="6151955" y="1530117"/>
                    <a:pt x="6149463" y="1521170"/>
                    <a:pt x="6146959" y="1512152"/>
                  </a:cubicBezTo>
                  <a:cubicBezTo>
                    <a:pt x="6149207" y="1511203"/>
                    <a:pt x="6155339" y="1524482"/>
                    <a:pt x="6164287" y="1541287"/>
                  </a:cubicBezTo>
                  <a:cubicBezTo>
                    <a:pt x="6168703" y="1549739"/>
                    <a:pt x="6174069" y="1558884"/>
                    <a:pt x="6179591" y="1567931"/>
                  </a:cubicBezTo>
                  <a:cubicBezTo>
                    <a:pt x="6185039" y="1577048"/>
                    <a:pt x="6191071" y="1585726"/>
                    <a:pt x="6197655" y="1592677"/>
                  </a:cubicBezTo>
                  <a:cubicBezTo>
                    <a:pt x="6198559" y="1562763"/>
                    <a:pt x="6198461" y="1553207"/>
                    <a:pt x="6213339" y="1617877"/>
                  </a:cubicBezTo>
                  <a:cubicBezTo>
                    <a:pt x="6164979" y="1556265"/>
                    <a:pt x="6184163" y="1576850"/>
                    <a:pt x="6145231" y="1541726"/>
                  </a:cubicBezTo>
                  <a:cubicBezTo>
                    <a:pt x="6143603" y="1535369"/>
                    <a:pt x="6152775" y="1547148"/>
                    <a:pt x="6158143" y="1552500"/>
                  </a:cubicBezTo>
                  <a:cubicBezTo>
                    <a:pt x="6150567" y="1532226"/>
                    <a:pt x="6129319" y="1518069"/>
                    <a:pt x="6139583" y="1539503"/>
                  </a:cubicBezTo>
                  <a:cubicBezTo>
                    <a:pt x="6156527" y="1565439"/>
                    <a:pt x="6167515" y="1569431"/>
                    <a:pt x="6170075" y="1599841"/>
                  </a:cubicBezTo>
                  <a:cubicBezTo>
                    <a:pt x="6184799" y="1610346"/>
                    <a:pt x="6204521" y="1648188"/>
                    <a:pt x="6198647" y="1617835"/>
                  </a:cubicBezTo>
                  <a:cubicBezTo>
                    <a:pt x="6235059" y="1672609"/>
                    <a:pt x="6220419" y="1632289"/>
                    <a:pt x="6242887" y="1661170"/>
                  </a:cubicBezTo>
                  <a:cubicBezTo>
                    <a:pt x="6240663" y="1673939"/>
                    <a:pt x="6228475" y="1652449"/>
                    <a:pt x="6250489" y="1695147"/>
                  </a:cubicBezTo>
                  <a:cubicBezTo>
                    <a:pt x="6252767" y="1698176"/>
                    <a:pt x="6255161" y="1701333"/>
                    <a:pt x="6257553" y="1704519"/>
                  </a:cubicBezTo>
                  <a:cubicBezTo>
                    <a:pt x="6259819" y="1707803"/>
                    <a:pt x="6262099" y="1711102"/>
                    <a:pt x="6264335" y="1714330"/>
                  </a:cubicBezTo>
                  <a:cubicBezTo>
                    <a:pt x="6268807" y="1720771"/>
                    <a:pt x="6273099" y="1726887"/>
                    <a:pt x="6276763" y="1731686"/>
                  </a:cubicBezTo>
                  <a:cubicBezTo>
                    <a:pt x="6284111" y="1741299"/>
                    <a:pt x="6288967" y="1745759"/>
                    <a:pt x="6287723" y="1737448"/>
                  </a:cubicBezTo>
                  <a:cubicBezTo>
                    <a:pt x="6310231" y="1778065"/>
                    <a:pt x="6278251" y="1739968"/>
                    <a:pt x="6280883" y="1753120"/>
                  </a:cubicBezTo>
                  <a:cubicBezTo>
                    <a:pt x="6275221" y="1740973"/>
                    <a:pt x="6266443" y="1727368"/>
                    <a:pt x="6258727" y="1714316"/>
                  </a:cubicBezTo>
                  <a:cubicBezTo>
                    <a:pt x="6251111" y="1701178"/>
                    <a:pt x="6243595" y="1689257"/>
                    <a:pt x="6242037" y="1679277"/>
                  </a:cubicBezTo>
                  <a:cubicBezTo>
                    <a:pt x="6224511" y="1655592"/>
                    <a:pt x="6207919" y="1633804"/>
                    <a:pt x="6210255" y="1647310"/>
                  </a:cubicBezTo>
                  <a:cubicBezTo>
                    <a:pt x="6214515" y="1659315"/>
                    <a:pt x="6228955" y="1675681"/>
                    <a:pt x="6239575" y="1690390"/>
                  </a:cubicBezTo>
                  <a:cubicBezTo>
                    <a:pt x="6225459" y="1690178"/>
                    <a:pt x="6200019" y="1638830"/>
                    <a:pt x="6157703" y="1588657"/>
                  </a:cubicBezTo>
                  <a:cubicBezTo>
                    <a:pt x="6154503" y="1546822"/>
                    <a:pt x="6091815" y="1483809"/>
                    <a:pt x="6076159" y="1437912"/>
                  </a:cubicBezTo>
                  <a:cubicBezTo>
                    <a:pt x="6071161" y="1435562"/>
                    <a:pt x="6059297" y="1444608"/>
                    <a:pt x="6047107" y="1410829"/>
                  </a:cubicBezTo>
                  <a:cubicBezTo>
                    <a:pt x="6036957" y="1403765"/>
                    <a:pt x="6051015" y="1430762"/>
                    <a:pt x="6055771" y="1437317"/>
                  </a:cubicBezTo>
                  <a:cubicBezTo>
                    <a:pt x="6054597" y="1447524"/>
                    <a:pt x="6030287" y="1402363"/>
                    <a:pt x="6031491" y="1394010"/>
                  </a:cubicBezTo>
                  <a:cubicBezTo>
                    <a:pt x="6017533" y="1380858"/>
                    <a:pt x="6016499" y="1387087"/>
                    <a:pt x="5996751" y="1365328"/>
                  </a:cubicBezTo>
                  <a:cubicBezTo>
                    <a:pt x="6004451" y="1371486"/>
                    <a:pt x="6004013" y="1365682"/>
                    <a:pt x="5998351" y="1352686"/>
                  </a:cubicBezTo>
                  <a:cubicBezTo>
                    <a:pt x="5995519" y="1346188"/>
                    <a:pt x="5991371" y="1337891"/>
                    <a:pt x="5986275" y="1328392"/>
                  </a:cubicBezTo>
                  <a:cubicBezTo>
                    <a:pt x="5983669" y="1323663"/>
                    <a:pt x="5980879" y="1318624"/>
                    <a:pt x="5977951" y="1313329"/>
                  </a:cubicBezTo>
                  <a:cubicBezTo>
                    <a:pt x="5974751" y="1308232"/>
                    <a:pt x="5971395" y="1302895"/>
                    <a:pt x="5967955" y="1297402"/>
                  </a:cubicBezTo>
                  <a:close/>
                  <a:moveTo>
                    <a:pt x="5486371" y="1286204"/>
                  </a:moveTo>
                  <a:cubicBezTo>
                    <a:pt x="5511671" y="1302754"/>
                    <a:pt x="5524709" y="1313117"/>
                    <a:pt x="5538059" y="1323451"/>
                  </a:cubicBezTo>
                  <a:cubicBezTo>
                    <a:pt x="5550999" y="1334282"/>
                    <a:pt x="5564319" y="1344984"/>
                    <a:pt x="5590623" y="1362341"/>
                  </a:cubicBezTo>
                  <a:cubicBezTo>
                    <a:pt x="5613487" y="1389183"/>
                    <a:pt x="5580107" y="1350166"/>
                    <a:pt x="5577303" y="1354498"/>
                  </a:cubicBezTo>
                  <a:cubicBezTo>
                    <a:pt x="5629629" y="1416424"/>
                    <a:pt x="5632981" y="1399386"/>
                    <a:pt x="5675405" y="1454952"/>
                  </a:cubicBezTo>
                  <a:lnTo>
                    <a:pt x="5676777" y="1456843"/>
                  </a:lnTo>
                  <a:lnTo>
                    <a:pt x="5666149" y="1451177"/>
                  </a:lnTo>
                  <a:cubicBezTo>
                    <a:pt x="5652169" y="1440783"/>
                    <a:pt x="5629287" y="1417681"/>
                    <a:pt x="5601595" y="1391816"/>
                  </a:cubicBezTo>
                  <a:cubicBezTo>
                    <a:pt x="5583461" y="1374233"/>
                    <a:pt x="5563599" y="1355008"/>
                    <a:pt x="5544175" y="1336193"/>
                  </a:cubicBezTo>
                  <a:cubicBezTo>
                    <a:pt x="5534591" y="1326623"/>
                    <a:pt x="5524327" y="1318029"/>
                    <a:pt x="5514571" y="1309648"/>
                  </a:cubicBezTo>
                  <a:cubicBezTo>
                    <a:pt x="5504791" y="1301295"/>
                    <a:pt x="5495303" y="1293382"/>
                    <a:pt x="5486371" y="1286204"/>
                  </a:cubicBezTo>
                  <a:close/>
                  <a:moveTo>
                    <a:pt x="5660659" y="1284321"/>
                  </a:moveTo>
                  <a:cubicBezTo>
                    <a:pt x="5687515" y="1308275"/>
                    <a:pt x="5687331" y="1326849"/>
                    <a:pt x="5719255" y="1351950"/>
                  </a:cubicBezTo>
                  <a:cubicBezTo>
                    <a:pt x="5710691" y="1346825"/>
                    <a:pt x="5701871" y="1341941"/>
                    <a:pt x="5698883" y="1344602"/>
                  </a:cubicBezTo>
                  <a:cubicBezTo>
                    <a:pt x="5695699" y="1347433"/>
                    <a:pt x="5698785" y="1357443"/>
                    <a:pt x="5711103" y="1384539"/>
                  </a:cubicBezTo>
                  <a:cubicBezTo>
                    <a:pt x="5695147" y="1367437"/>
                    <a:pt x="5685391" y="1352884"/>
                    <a:pt x="5672325" y="1337339"/>
                  </a:cubicBezTo>
                  <a:cubicBezTo>
                    <a:pt x="5656187" y="1324131"/>
                    <a:pt x="5690575" y="1363827"/>
                    <a:pt x="5674265" y="1354597"/>
                  </a:cubicBezTo>
                  <a:cubicBezTo>
                    <a:pt x="5639169" y="1319247"/>
                    <a:pt x="5663903" y="1324074"/>
                    <a:pt x="5641023" y="1286402"/>
                  </a:cubicBezTo>
                  <a:cubicBezTo>
                    <a:pt x="5655889" y="1304254"/>
                    <a:pt x="5663067" y="1320677"/>
                    <a:pt x="5677947" y="1338401"/>
                  </a:cubicBezTo>
                  <a:cubicBezTo>
                    <a:pt x="5692839" y="1346202"/>
                    <a:pt x="5663449" y="1298577"/>
                    <a:pt x="5660659" y="1284321"/>
                  </a:cubicBezTo>
                  <a:close/>
                  <a:moveTo>
                    <a:pt x="1077981" y="1282664"/>
                  </a:moveTo>
                  <a:cubicBezTo>
                    <a:pt x="1068028" y="1293211"/>
                    <a:pt x="1058812" y="1300247"/>
                    <a:pt x="1049681" y="1306873"/>
                  </a:cubicBezTo>
                  <a:cubicBezTo>
                    <a:pt x="1040521" y="1313456"/>
                    <a:pt x="1031461" y="1319642"/>
                    <a:pt x="1022428" y="1329000"/>
                  </a:cubicBezTo>
                  <a:cubicBezTo>
                    <a:pt x="1033570" y="1329737"/>
                    <a:pt x="1083757" y="1289459"/>
                    <a:pt x="1077981" y="1282664"/>
                  </a:cubicBezTo>
                  <a:close/>
                  <a:moveTo>
                    <a:pt x="932814" y="1282466"/>
                  </a:moveTo>
                  <a:cubicBezTo>
                    <a:pt x="906581" y="1317420"/>
                    <a:pt x="913772" y="1308473"/>
                    <a:pt x="880800" y="1346966"/>
                  </a:cubicBezTo>
                  <a:cubicBezTo>
                    <a:pt x="887568" y="1331620"/>
                    <a:pt x="905490" y="1306236"/>
                    <a:pt x="879413" y="1320747"/>
                  </a:cubicBezTo>
                  <a:cubicBezTo>
                    <a:pt x="898256" y="1302017"/>
                    <a:pt x="914778" y="1296581"/>
                    <a:pt x="932814" y="1282466"/>
                  </a:cubicBezTo>
                  <a:close/>
                  <a:moveTo>
                    <a:pt x="5536063" y="1281263"/>
                  </a:moveTo>
                  <a:cubicBezTo>
                    <a:pt x="5544375" y="1289757"/>
                    <a:pt x="5556931" y="1294075"/>
                    <a:pt x="5569319" y="1301692"/>
                  </a:cubicBezTo>
                  <a:cubicBezTo>
                    <a:pt x="5581833" y="1309153"/>
                    <a:pt x="5595083" y="1318978"/>
                    <a:pt x="5605731" y="1336844"/>
                  </a:cubicBezTo>
                  <a:cubicBezTo>
                    <a:pt x="5615939" y="1339350"/>
                    <a:pt x="5618683" y="1312536"/>
                    <a:pt x="5588657" y="1283047"/>
                  </a:cubicBezTo>
                  <a:cubicBezTo>
                    <a:pt x="5593811" y="1277143"/>
                    <a:pt x="5620907" y="1322007"/>
                    <a:pt x="5636155" y="1336462"/>
                  </a:cubicBezTo>
                  <a:cubicBezTo>
                    <a:pt x="5634087" y="1339166"/>
                    <a:pt x="5598327" y="1298379"/>
                    <a:pt x="5622167" y="1339633"/>
                  </a:cubicBezTo>
                  <a:cubicBezTo>
                    <a:pt x="5633975" y="1346683"/>
                    <a:pt x="5640585" y="1341417"/>
                    <a:pt x="5648429" y="1366716"/>
                  </a:cubicBezTo>
                  <a:cubicBezTo>
                    <a:pt x="5681159" y="1398696"/>
                    <a:pt x="5684415" y="1400141"/>
                    <a:pt x="5685519" y="1397040"/>
                  </a:cubicBezTo>
                  <a:cubicBezTo>
                    <a:pt x="5686483" y="1394081"/>
                    <a:pt x="5684487" y="1387314"/>
                    <a:pt x="5703895" y="1405945"/>
                  </a:cubicBezTo>
                  <a:cubicBezTo>
                    <a:pt x="5718675" y="1439965"/>
                    <a:pt x="5679375" y="1399362"/>
                    <a:pt x="5693151" y="1431980"/>
                  </a:cubicBezTo>
                  <a:cubicBezTo>
                    <a:pt x="5701687" y="1439639"/>
                    <a:pt x="5695627" y="1427025"/>
                    <a:pt x="5694143" y="1420824"/>
                  </a:cubicBezTo>
                  <a:cubicBezTo>
                    <a:pt x="5725019" y="1456783"/>
                    <a:pt x="5704845" y="1452168"/>
                    <a:pt x="5728629" y="1490718"/>
                  </a:cubicBezTo>
                  <a:cubicBezTo>
                    <a:pt x="5705183" y="1455070"/>
                    <a:pt x="5667159" y="1408338"/>
                    <a:pt x="5658663" y="1418984"/>
                  </a:cubicBezTo>
                  <a:cubicBezTo>
                    <a:pt x="5660307" y="1424080"/>
                    <a:pt x="5657559" y="1415713"/>
                    <a:pt x="5649179" y="1403383"/>
                  </a:cubicBezTo>
                  <a:cubicBezTo>
                    <a:pt x="5640897" y="1390967"/>
                    <a:pt x="5627659" y="1373808"/>
                    <a:pt x="5610047" y="1360033"/>
                  </a:cubicBezTo>
                  <a:cubicBezTo>
                    <a:pt x="5647083" y="1376102"/>
                    <a:pt x="5533615" y="1262675"/>
                    <a:pt x="5562651" y="1318383"/>
                  </a:cubicBezTo>
                  <a:cubicBezTo>
                    <a:pt x="5599969" y="1356183"/>
                    <a:pt x="5560683" y="1298195"/>
                    <a:pt x="5592367" y="1328973"/>
                  </a:cubicBezTo>
                  <a:cubicBezTo>
                    <a:pt x="5608719" y="1352983"/>
                    <a:pt x="5579313" y="1333588"/>
                    <a:pt x="5604599" y="1359099"/>
                  </a:cubicBezTo>
                  <a:cubicBezTo>
                    <a:pt x="5586223" y="1355885"/>
                    <a:pt x="5549725" y="1300956"/>
                    <a:pt x="5536063" y="1281263"/>
                  </a:cubicBezTo>
                  <a:close/>
                  <a:moveTo>
                    <a:pt x="1766244" y="1276038"/>
                  </a:moveTo>
                  <a:cubicBezTo>
                    <a:pt x="1735622" y="1297798"/>
                    <a:pt x="1757382" y="1289587"/>
                    <a:pt x="1748180" y="1299129"/>
                  </a:cubicBezTo>
                  <a:cubicBezTo>
                    <a:pt x="1741894" y="1301535"/>
                    <a:pt x="1736061" y="1301918"/>
                    <a:pt x="1728629" y="1308218"/>
                  </a:cubicBezTo>
                  <a:cubicBezTo>
                    <a:pt x="1740832" y="1304862"/>
                    <a:pt x="1753630" y="1299582"/>
                    <a:pt x="1767688" y="1290082"/>
                  </a:cubicBezTo>
                  <a:cubicBezTo>
                    <a:pt x="1757637" y="1290875"/>
                    <a:pt x="1776239" y="1275274"/>
                    <a:pt x="1766244" y="1276038"/>
                  </a:cubicBezTo>
                  <a:close/>
                  <a:moveTo>
                    <a:pt x="1224210" y="1271876"/>
                  </a:moveTo>
                  <a:cubicBezTo>
                    <a:pt x="1189072" y="1303758"/>
                    <a:pt x="1182546" y="1313866"/>
                    <a:pt x="1197864" y="1287860"/>
                  </a:cubicBezTo>
                  <a:cubicBezTo>
                    <a:pt x="1190743" y="1294910"/>
                    <a:pt x="1183947" y="1299851"/>
                    <a:pt x="1177902" y="1301578"/>
                  </a:cubicBezTo>
                  <a:cubicBezTo>
                    <a:pt x="1165656" y="1314602"/>
                    <a:pt x="1152816" y="1331478"/>
                    <a:pt x="1141985" y="1337735"/>
                  </a:cubicBezTo>
                  <a:cubicBezTo>
                    <a:pt x="1137752" y="1339873"/>
                    <a:pt x="1133392" y="1342280"/>
                    <a:pt x="1128295" y="1348891"/>
                  </a:cubicBezTo>
                  <a:cubicBezTo>
                    <a:pt x="1160206" y="1328307"/>
                    <a:pt x="1167865" y="1320039"/>
                    <a:pt x="1185844" y="1318892"/>
                  </a:cubicBezTo>
                  <a:cubicBezTo>
                    <a:pt x="1190544" y="1312352"/>
                    <a:pt x="1203286" y="1299327"/>
                    <a:pt x="1213252" y="1288553"/>
                  </a:cubicBezTo>
                  <a:cubicBezTo>
                    <a:pt x="1223077" y="1277638"/>
                    <a:pt x="1230906" y="1269753"/>
                    <a:pt x="1224210" y="1271876"/>
                  </a:cubicBezTo>
                  <a:close/>
                  <a:moveTo>
                    <a:pt x="830074" y="1270575"/>
                  </a:moveTo>
                  <a:cubicBezTo>
                    <a:pt x="839815" y="1267927"/>
                    <a:pt x="834633" y="1277016"/>
                    <a:pt x="823661" y="1290805"/>
                  </a:cubicBezTo>
                  <a:cubicBezTo>
                    <a:pt x="818168" y="1297700"/>
                    <a:pt x="811231" y="1305783"/>
                    <a:pt x="803983" y="1314164"/>
                  </a:cubicBezTo>
                  <a:cubicBezTo>
                    <a:pt x="800359" y="1318355"/>
                    <a:pt x="796664" y="1322630"/>
                    <a:pt x="793011" y="1326863"/>
                  </a:cubicBezTo>
                  <a:cubicBezTo>
                    <a:pt x="789557" y="1331266"/>
                    <a:pt x="786145" y="1335598"/>
                    <a:pt x="782875" y="1339746"/>
                  </a:cubicBezTo>
                  <a:cubicBezTo>
                    <a:pt x="794710" y="1336306"/>
                    <a:pt x="810538" y="1313131"/>
                    <a:pt x="824539" y="1300729"/>
                  </a:cubicBezTo>
                  <a:cubicBezTo>
                    <a:pt x="819004" y="1312734"/>
                    <a:pt x="809348" y="1323593"/>
                    <a:pt x="799353" y="1335145"/>
                  </a:cubicBezTo>
                  <a:cubicBezTo>
                    <a:pt x="789684" y="1346967"/>
                    <a:pt x="779477" y="1359354"/>
                    <a:pt x="772285" y="1373752"/>
                  </a:cubicBezTo>
                  <a:cubicBezTo>
                    <a:pt x="743914" y="1395256"/>
                    <a:pt x="784814" y="1348269"/>
                    <a:pt x="794639" y="1338515"/>
                  </a:cubicBezTo>
                  <a:cubicBezTo>
                    <a:pt x="778061" y="1347561"/>
                    <a:pt x="769949" y="1362100"/>
                    <a:pt x="769383" y="1353125"/>
                  </a:cubicBezTo>
                  <a:cubicBezTo>
                    <a:pt x="753852" y="1376427"/>
                    <a:pt x="745302" y="1392807"/>
                    <a:pt x="745372" y="1400608"/>
                  </a:cubicBezTo>
                  <a:cubicBezTo>
                    <a:pt x="731668" y="1411013"/>
                    <a:pt x="723415" y="1423557"/>
                    <a:pt x="714255" y="1436383"/>
                  </a:cubicBezTo>
                  <a:cubicBezTo>
                    <a:pt x="705180" y="1449294"/>
                    <a:pt x="694732" y="1462135"/>
                    <a:pt x="678041" y="1474650"/>
                  </a:cubicBezTo>
                  <a:cubicBezTo>
                    <a:pt x="681495" y="1469921"/>
                    <a:pt x="684780" y="1465433"/>
                    <a:pt x="687909" y="1461158"/>
                  </a:cubicBezTo>
                  <a:cubicBezTo>
                    <a:pt x="691080" y="1456911"/>
                    <a:pt x="694095" y="1452876"/>
                    <a:pt x="696983" y="1449011"/>
                  </a:cubicBezTo>
                  <a:cubicBezTo>
                    <a:pt x="702689" y="1441239"/>
                    <a:pt x="707700" y="1434033"/>
                    <a:pt x="712287" y="1427223"/>
                  </a:cubicBezTo>
                  <a:cubicBezTo>
                    <a:pt x="721447" y="1413604"/>
                    <a:pt x="728865" y="1401570"/>
                    <a:pt x="736637" y="1389735"/>
                  </a:cubicBezTo>
                  <a:cubicBezTo>
                    <a:pt x="744424" y="1377900"/>
                    <a:pt x="752564" y="1366277"/>
                    <a:pt x="763168" y="1353507"/>
                  </a:cubicBezTo>
                  <a:cubicBezTo>
                    <a:pt x="773913" y="1340851"/>
                    <a:pt x="786471" y="1326538"/>
                    <a:pt x="805031" y="1311036"/>
                  </a:cubicBezTo>
                  <a:cubicBezTo>
                    <a:pt x="833232" y="1279352"/>
                    <a:pt x="801845" y="1302202"/>
                    <a:pt x="830074" y="1270575"/>
                  </a:cubicBezTo>
                  <a:close/>
                  <a:moveTo>
                    <a:pt x="1961980" y="1266440"/>
                  </a:moveTo>
                  <a:cubicBezTo>
                    <a:pt x="1955539" y="1284575"/>
                    <a:pt x="1885461" y="1333205"/>
                    <a:pt x="1854938" y="1353195"/>
                  </a:cubicBezTo>
                  <a:cubicBezTo>
                    <a:pt x="1839167" y="1370254"/>
                    <a:pt x="1855349" y="1357980"/>
                    <a:pt x="1871360" y="1355191"/>
                  </a:cubicBezTo>
                  <a:cubicBezTo>
                    <a:pt x="1861365" y="1362567"/>
                    <a:pt x="1853182" y="1366262"/>
                    <a:pt x="1845070" y="1369093"/>
                  </a:cubicBezTo>
                  <a:cubicBezTo>
                    <a:pt x="1836958" y="1371925"/>
                    <a:pt x="1829044" y="1374034"/>
                    <a:pt x="1820295" y="1379103"/>
                  </a:cubicBezTo>
                  <a:cubicBezTo>
                    <a:pt x="1781123" y="1414212"/>
                    <a:pt x="1749439" y="1442951"/>
                    <a:pt x="1758769" y="1443489"/>
                  </a:cubicBezTo>
                  <a:cubicBezTo>
                    <a:pt x="1753417" y="1453399"/>
                    <a:pt x="1731799" y="1458057"/>
                    <a:pt x="1702324" y="1476815"/>
                  </a:cubicBezTo>
                  <a:cubicBezTo>
                    <a:pt x="1710181" y="1470034"/>
                    <a:pt x="1731884" y="1452734"/>
                    <a:pt x="1748675" y="1437798"/>
                  </a:cubicBezTo>
                  <a:cubicBezTo>
                    <a:pt x="1765989" y="1423485"/>
                    <a:pt x="1778574" y="1411636"/>
                    <a:pt x="1766569" y="1413773"/>
                  </a:cubicBezTo>
                  <a:cubicBezTo>
                    <a:pt x="1797191" y="1394704"/>
                    <a:pt x="1823905" y="1371543"/>
                    <a:pt x="1853947" y="1346017"/>
                  </a:cubicBezTo>
                  <a:cubicBezTo>
                    <a:pt x="1884894" y="1321780"/>
                    <a:pt x="1918631" y="1294372"/>
                    <a:pt x="1961980" y="1266440"/>
                  </a:cubicBezTo>
                  <a:close/>
                  <a:moveTo>
                    <a:pt x="5932051" y="1263419"/>
                  </a:moveTo>
                  <a:cubicBezTo>
                    <a:pt x="5937721" y="1267207"/>
                    <a:pt x="5950871" y="1281132"/>
                    <a:pt x="5959799" y="1289404"/>
                  </a:cubicBezTo>
                  <a:cubicBezTo>
                    <a:pt x="5954335" y="1287634"/>
                    <a:pt x="5957055" y="1293254"/>
                    <a:pt x="5962335" y="1301579"/>
                  </a:cubicBezTo>
                  <a:cubicBezTo>
                    <a:pt x="5967659" y="1309861"/>
                    <a:pt x="5975515" y="1320875"/>
                    <a:pt x="5979931" y="1330304"/>
                  </a:cubicBezTo>
                  <a:cubicBezTo>
                    <a:pt x="5979847" y="1336533"/>
                    <a:pt x="5976591" y="1329822"/>
                    <a:pt x="5970743" y="1319927"/>
                  </a:cubicBezTo>
                  <a:cubicBezTo>
                    <a:pt x="5964587" y="1310300"/>
                    <a:pt x="5955695" y="1297530"/>
                    <a:pt x="5945049" y="1291244"/>
                  </a:cubicBezTo>
                  <a:cubicBezTo>
                    <a:pt x="5947711" y="1290027"/>
                    <a:pt x="5954987" y="1285921"/>
                    <a:pt x="5929307" y="1263595"/>
                  </a:cubicBezTo>
                  <a:cubicBezTo>
                    <a:pt x="5929101" y="1262020"/>
                    <a:pt x="5930161" y="1262156"/>
                    <a:pt x="5932051" y="1263419"/>
                  </a:cubicBezTo>
                  <a:close/>
                  <a:moveTo>
                    <a:pt x="948976" y="1249894"/>
                  </a:moveTo>
                  <a:cubicBezTo>
                    <a:pt x="955001" y="1249569"/>
                    <a:pt x="955472" y="1255674"/>
                    <a:pt x="946616" y="1270008"/>
                  </a:cubicBezTo>
                  <a:cubicBezTo>
                    <a:pt x="919845" y="1277936"/>
                    <a:pt x="933110" y="1265081"/>
                    <a:pt x="888020" y="1305458"/>
                  </a:cubicBezTo>
                  <a:cubicBezTo>
                    <a:pt x="896160" y="1288894"/>
                    <a:pt x="932657" y="1262179"/>
                    <a:pt x="918005" y="1268366"/>
                  </a:cubicBezTo>
                  <a:cubicBezTo>
                    <a:pt x="931370" y="1256976"/>
                    <a:pt x="942950" y="1250220"/>
                    <a:pt x="948976" y="1249894"/>
                  </a:cubicBezTo>
                  <a:close/>
                  <a:moveTo>
                    <a:pt x="979914" y="1248517"/>
                  </a:moveTo>
                  <a:cubicBezTo>
                    <a:pt x="971632" y="1259404"/>
                    <a:pt x="962996" y="1270885"/>
                    <a:pt x="954799" y="1281206"/>
                  </a:cubicBezTo>
                  <a:cubicBezTo>
                    <a:pt x="946588" y="1291512"/>
                    <a:pt x="939085" y="1300913"/>
                    <a:pt x="933436" y="1308005"/>
                  </a:cubicBezTo>
                  <a:cubicBezTo>
                    <a:pt x="922379" y="1322389"/>
                    <a:pt x="919789" y="1328321"/>
                    <a:pt x="938164" y="1317505"/>
                  </a:cubicBezTo>
                  <a:cubicBezTo>
                    <a:pt x="910799" y="1345904"/>
                    <a:pt x="905008" y="1334451"/>
                    <a:pt x="893612" y="1340326"/>
                  </a:cubicBezTo>
                  <a:cubicBezTo>
                    <a:pt x="910162" y="1321299"/>
                    <a:pt x="964426" y="1274736"/>
                    <a:pt x="924177" y="1297727"/>
                  </a:cubicBezTo>
                  <a:cubicBezTo>
                    <a:pt x="939594" y="1288086"/>
                    <a:pt x="948188" y="1278516"/>
                    <a:pt x="955578" y="1269908"/>
                  </a:cubicBezTo>
                  <a:cubicBezTo>
                    <a:pt x="959259" y="1265605"/>
                    <a:pt x="962642" y="1261556"/>
                    <a:pt x="966394" y="1257875"/>
                  </a:cubicBezTo>
                  <a:cubicBezTo>
                    <a:pt x="970273" y="1254307"/>
                    <a:pt x="974577" y="1251164"/>
                    <a:pt x="979914" y="1248517"/>
                  </a:cubicBezTo>
                  <a:close/>
                  <a:moveTo>
                    <a:pt x="1928867" y="1247668"/>
                  </a:moveTo>
                  <a:cubicBezTo>
                    <a:pt x="1911143" y="1250216"/>
                    <a:pt x="1891620" y="1257903"/>
                    <a:pt x="1870115" y="1271268"/>
                  </a:cubicBezTo>
                  <a:cubicBezTo>
                    <a:pt x="1863207" y="1278898"/>
                    <a:pt x="1892059" y="1268394"/>
                    <a:pt x="1878864" y="1279224"/>
                  </a:cubicBezTo>
                  <a:cubicBezTo>
                    <a:pt x="1860588" y="1294542"/>
                    <a:pt x="1849517" y="1287718"/>
                    <a:pt x="1830135" y="1306052"/>
                  </a:cubicBezTo>
                  <a:cubicBezTo>
                    <a:pt x="1848950" y="1304735"/>
                    <a:pt x="1825959" y="1324597"/>
                    <a:pt x="1834368" y="1328689"/>
                  </a:cubicBezTo>
                  <a:cubicBezTo>
                    <a:pt x="1893276" y="1284589"/>
                    <a:pt x="1904772" y="1267912"/>
                    <a:pt x="1928867" y="1247668"/>
                  </a:cubicBezTo>
                  <a:close/>
                  <a:moveTo>
                    <a:pt x="6015169" y="1245856"/>
                  </a:moveTo>
                  <a:cubicBezTo>
                    <a:pt x="6025403" y="1256729"/>
                    <a:pt x="6027103" y="1264699"/>
                    <a:pt x="6031039" y="1274099"/>
                  </a:cubicBezTo>
                  <a:cubicBezTo>
                    <a:pt x="6036347" y="1277497"/>
                    <a:pt x="6041655" y="1280966"/>
                    <a:pt x="6052811" y="1293056"/>
                  </a:cubicBezTo>
                  <a:cubicBezTo>
                    <a:pt x="6068795" y="1324768"/>
                    <a:pt x="6031887" y="1276733"/>
                    <a:pt x="6017023" y="1264034"/>
                  </a:cubicBezTo>
                  <a:cubicBezTo>
                    <a:pt x="6008131" y="1246748"/>
                    <a:pt x="6015933" y="1252128"/>
                    <a:pt x="6015169" y="1245856"/>
                  </a:cubicBezTo>
                  <a:close/>
                  <a:moveTo>
                    <a:pt x="5314281" y="1245548"/>
                  </a:moveTo>
                  <a:cubicBezTo>
                    <a:pt x="5318733" y="1246638"/>
                    <a:pt x="5326275" y="1250952"/>
                    <a:pt x="5339915" y="1261641"/>
                  </a:cubicBezTo>
                  <a:cubicBezTo>
                    <a:pt x="5342379" y="1266908"/>
                    <a:pt x="5331959" y="1258696"/>
                    <a:pt x="5326239" y="1255341"/>
                  </a:cubicBezTo>
                  <a:cubicBezTo>
                    <a:pt x="5367055" y="1294995"/>
                    <a:pt x="5348551" y="1264798"/>
                    <a:pt x="5372831" y="1285453"/>
                  </a:cubicBezTo>
                  <a:cubicBezTo>
                    <a:pt x="5391815" y="1309648"/>
                    <a:pt x="5385303" y="1307284"/>
                    <a:pt x="5369519" y="1295066"/>
                  </a:cubicBezTo>
                  <a:cubicBezTo>
                    <a:pt x="5353195" y="1283471"/>
                    <a:pt x="5327031" y="1262575"/>
                    <a:pt x="5307183" y="1248801"/>
                  </a:cubicBezTo>
                  <a:cubicBezTo>
                    <a:pt x="5308465" y="1246592"/>
                    <a:pt x="5309829" y="1244458"/>
                    <a:pt x="5314281" y="1245548"/>
                  </a:cubicBezTo>
                  <a:close/>
                  <a:moveTo>
                    <a:pt x="5547475" y="1238197"/>
                  </a:moveTo>
                  <a:cubicBezTo>
                    <a:pt x="5568567" y="1254110"/>
                    <a:pt x="5574981" y="1267658"/>
                    <a:pt x="5583263" y="1282254"/>
                  </a:cubicBezTo>
                  <a:cubicBezTo>
                    <a:pt x="5571513" y="1271707"/>
                    <a:pt x="5559409" y="1262250"/>
                    <a:pt x="5561179" y="1267828"/>
                  </a:cubicBezTo>
                  <a:cubicBezTo>
                    <a:pt x="5542321" y="1252128"/>
                    <a:pt x="5565199" y="1261627"/>
                    <a:pt x="5547475" y="1238197"/>
                  </a:cubicBezTo>
                  <a:close/>
                  <a:moveTo>
                    <a:pt x="5898895" y="1238069"/>
                  </a:moveTo>
                  <a:cubicBezTo>
                    <a:pt x="5923967" y="1266072"/>
                    <a:pt x="5944241" y="1292956"/>
                    <a:pt x="5960719" y="1318821"/>
                  </a:cubicBezTo>
                  <a:cubicBezTo>
                    <a:pt x="5926573" y="1288256"/>
                    <a:pt x="5912855" y="1263226"/>
                    <a:pt x="5898895" y="1238069"/>
                  </a:cubicBezTo>
                  <a:close/>
                  <a:moveTo>
                    <a:pt x="6068839" y="1237772"/>
                  </a:moveTo>
                  <a:cubicBezTo>
                    <a:pt x="6085005" y="1243152"/>
                    <a:pt x="6125877" y="1292801"/>
                    <a:pt x="6168531" y="1345692"/>
                  </a:cubicBezTo>
                  <a:cubicBezTo>
                    <a:pt x="6179447" y="1358717"/>
                    <a:pt x="6189301" y="1372916"/>
                    <a:pt x="6199523" y="1386195"/>
                  </a:cubicBezTo>
                  <a:cubicBezTo>
                    <a:pt x="6209617" y="1399588"/>
                    <a:pt x="6219527" y="1412528"/>
                    <a:pt x="6228927" y="1424363"/>
                  </a:cubicBezTo>
                  <a:cubicBezTo>
                    <a:pt x="6247727" y="1448034"/>
                    <a:pt x="6264547" y="1467302"/>
                    <a:pt x="6277019" y="1476914"/>
                  </a:cubicBezTo>
                  <a:cubicBezTo>
                    <a:pt x="6276015" y="1482422"/>
                    <a:pt x="6270691" y="1480793"/>
                    <a:pt x="6269671" y="1486301"/>
                  </a:cubicBezTo>
                  <a:cubicBezTo>
                    <a:pt x="6252823" y="1463677"/>
                    <a:pt x="6235339" y="1440177"/>
                    <a:pt x="6217883" y="1416718"/>
                  </a:cubicBezTo>
                  <a:cubicBezTo>
                    <a:pt x="6209093" y="1405010"/>
                    <a:pt x="6200301" y="1393316"/>
                    <a:pt x="6191609" y="1381736"/>
                  </a:cubicBezTo>
                  <a:cubicBezTo>
                    <a:pt x="6182847" y="1370198"/>
                    <a:pt x="6174351" y="1358617"/>
                    <a:pt x="6165207" y="1347957"/>
                  </a:cubicBezTo>
                  <a:cubicBezTo>
                    <a:pt x="6129347" y="1304679"/>
                    <a:pt x="6095523" y="1265449"/>
                    <a:pt x="6068839" y="1237772"/>
                  </a:cubicBezTo>
                  <a:close/>
                  <a:moveTo>
                    <a:pt x="5679135" y="1230736"/>
                  </a:moveTo>
                  <a:cubicBezTo>
                    <a:pt x="5699707" y="1251759"/>
                    <a:pt x="5697115" y="1268394"/>
                    <a:pt x="5708299" y="1287577"/>
                  </a:cubicBezTo>
                  <a:cubicBezTo>
                    <a:pt x="5714867" y="1298818"/>
                    <a:pt x="5722881" y="1300814"/>
                    <a:pt x="5722087" y="1295859"/>
                  </a:cubicBezTo>
                  <a:cubicBezTo>
                    <a:pt x="5734009" y="1309195"/>
                    <a:pt x="5739841" y="1317647"/>
                    <a:pt x="5742615" y="1324145"/>
                  </a:cubicBezTo>
                  <a:cubicBezTo>
                    <a:pt x="5745249" y="1330770"/>
                    <a:pt x="5745051" y="1335216"/>
                    <a:pt x="5745037" y="1340383"/>
                  </a:cubicBezTo>
                  <a:cubicBezTo>
                    <a:pt x="5732607" y="1326920"/>
                    <a:pt x="5732989" y="1325617"/>
                    <a:pt x="5735339" y="1324952"/>
                  </a:cubicBezTo>
                  <a:cubicBezTo>
                    <a:pt x="5737619" y="1324315"/>
                    <a:pt x="5741625" y="1324612"/>
                    <a:pt x="5735297" y="1315367"/>
                  </a:cubicBezTo>
                  <a:cubicBezTo>
                    <a:pt x="5717047" y="1298464"/>
                    <a:pt x="5711513" y="1297487"/>
                    <a:pt x="5718507" y="1312168"/>
                  </a:cubicBezTo>
                  <a:cubicBezTo>
                    <a:pt x="5686779" y="1267997"/>
                    <a:pt x="5673459" y="1244709"/>
                    <a:pt x="5679135" y="1230736"/>
                  </a:cubicBezTo>
                  <a:close/>
                  <a:moveTo>
                    <a:pt x="2075719" y="1221859"/>
                  </a:moveTo>
                  <a:cubicBezTo>
                    <a:pt x="2041203" y="1247498"/>
                    <a:pt x="2004890" y="1271819"/>
                    <a:pt x="1971423" y="1294867"/>
                  </a:cubicBezTo>
                  <a:cubicBezTo>
                    <a:pt x="1938932" y="1319331"/>
                    <a:pt x="1908976" y="1342053"/>
                    <a:pt x="1886027" y="1362199"/>
                  </a:cubicBezTo>
                  <a:cubicBezTo>
                    <a:pt x="1890855" y="1350731"/>
                    <a:pt x="1930665" y="1317759"/>
                    <a:pt x="1972980" y="1286331"/>
                  </a:cubicBezTo>
                  <a:cubicBezTo>
                    <a:pt x="2016513" y="1256714"/>
                    <a:pt x="2062156" y="1228300"/>
                    <a:pt x="2075719" y="1221859"/>
                  </a:cubicBezTo>
                  <a:close/>
                  <a:moveTo>
                    <a:pt x="5482451" y="1220923"/>
                  </a:moveTo>
                  <a:cubicBezTo>
                    <a:pt x="5485253" y="1222488"/>
                    <a:pt x="5490073" y="1225948"/>
                    <a:pt x="5497641" y="1231883"/>
                  </a:cubicBezTo>
                  <a:cubicBezTo>
                    <a:pt x="5512875" y="1257932"/>
                    <a:pt x="5498193" y="1257295"/>
                    <a:pt x="5478471" y="1235196"/>
                  </a:cubicBezTo>
                  <a:cubicBezTo>
                    <a:pt x="5475995" y="1229575"/>
                    <a:pt x="5486457" y="1238636"/>
                    <a:pt x="5492105" y="1242331"/>
                  </a:cubicBezTo>
                  <a:cubicBezTo>
                    <a:pt x="5483813" y="1228591"/>
                    <a:pt x="5474047" y="1216229"/>
                    <a:pt x="5482451" y="1220923"/>
                  </a:cubicBezTo>
                  <a:close/>
                  <a:moveTo>
                    <a:pt x="899102" y="1215065"/>
                  </a:moveTo>
                  <a:cubicBezTo>
                    <a:pt x="904884" y="1210719"/>
                    <a:pt x="841075" y="1281700"/>
                    <a:pt x="895977" y="1230849"/>
                  </a:cubicBezTo>
                  <a:cubicBezTo>
                    <a:pt x="895609" y="1235662"/>
                    <a:pt x="881508" y="1251632"/>
                    <a:pt x="856903" y="1283712"/>
                  </a:cubicBezTo>
                  <a:cubicBezTo>
                    <a:pt x="825078" y="1317887"/>
                    <a:pt x="869828" y="1262377"/>
                    <a:pt x="880758" y="1249579"/>
                  </a:cubicBezTo>
                  <a:cubicBezTo>
                    <a:pt x="870565" y="1252297"/>
                    <a:pt x="857582" y="1269385"/>
                    <a:pt x="845195" y="1284349"/>
                  </a:cubicBezTo>
                  <a:cubicBezTo>
                    <a:pt x="849258" y="1273335"/>
                    <a:pt x="869517" y="1242189"/>
                    <a:pt x="891814" y="1222114"/>
                  </a:cubicBezTo>
                  <a:cubicBezTo>
                    <a:pt x="896029" y="1217844"/>
                    <a:pt x="898276" y="1215686"/>
                    <a:pt x="899102" y="1215065"/>
                  </a:cubicBezTo>
                  <a:close/>
                  <a:moveTo>
                    <a:pt x="5279323" y="1214385"/>
                  </a:moveTo>
                  <a:cubicBezTo>
                    <a:pt x="5287449" y="1222129"/>
                    <a:pt x="5295689" y="1229901"/>
                    <a:pt x="5306929" y="1237843"/>
                  </a:cubicBezTo>
                  <a:cubicBezTo>
                    <a:pt x="5303955" y="1240986"/>
                    <a:pt x="5303617" y="1246861"/>
                    <a:pt x="5282523" y="1231034"/>
                  </a:cubicBezTo>
                  <a:cubicBezTo>
                    <a:pt x="5273107" y="1216792"/>
                    <a:pt x="5280569" y="1220147"/>
                    <a:pt x="5279323" y="1214385"/>
                  </a:cubicBezTo>
                  <a:close/>
                  <a:moveTo>
                    <a:pt x="1052851" y="1210052"/>
                  </a:moveTo>
                  <a:cubicBezTo>
                    <a:pt x="1060921" y="1208495"/>
                    <a:pt x="957545" y="1273972"/>
                    <a:pt x="1008610" y="1224833"/>
                  </a:cubicBezTo>
                  <a:cubicBezTo>
                    <a:pt x="1019511" y="1223020"/>
                    <a:pt x="1027170" y="1223884"/>
                    <a:pt x="1052851" y="1210052"/>
                  </a:cubicBezTo>
                  <a:close/>
                  <a:moveTo>
                    <a:pt x="6005539" y="1205577"/>
                  </a:moveTo>
                  <a:cubicBezTo>
                    <a:pt x="6007271" y="1202152"/>
                    <a:pt x="6020303" y="1213383"/>
                    <a:pt x="6035327" y="1228938"/>
                  </a:cubicBezTo>
                  <a:cubicBezTo>
                    <a:pt x="6040339" y="1234119"/>
                    <a:pt x="6045549" y="1239782"/>
                    <a:pt x="6050647" y="1245530"/>
                  </a:cubicBezTo>
                  <a:cubicBezTo>
                    <a:pt x="6055615" y="1251391"/>
                    <a:pt x="6060301" y="1257478"/>
                    <a:pt x="6064619" y="1263184"/>
                  </a:cubicBezTo>
                  <a:cubicBezTo>
                    <a:pt x="6073213" y="1274623"/>
                    <a:pt x="6079967" y="1284802"/>
                    <a:pt x="6082287" y="1290493"/>
                  </a:cubicBezTo>
                  <a:cubicBezTo>
                    <a:pt x="6094463" y="1291767"/>
                    <a:pt x="6107715" y="1315041"/>
                    <a:pt x="6144565" y="1353294"/>
                  </a:cubicBezTo>
                  <a:cubicBezTo>
                    <a:pt x="6150893" y="1367833"/>
                    <a:pt x="6141647" y="1358929"/>
                    <a:pt x="6138731" y="1351284"/>
                  </a:cubicBezTo>
                  <a:cubicBezTo>
                    <a:pt x="6121855" y="1335428"/>
                    <a:pt x="6152123" y="1372491"/>
                    <a:pt x="6137655" y="1362992"/>
                  </a:cubicBezTo>
                  <a:cubicBezTo>
                    <a:pt x="6112795" y="1324980"/>
                    <a:pt x="6054893" y="1255440"/>
                    <a:pt x="6052303" y="1262702"/>
                  </a:cubicBezTo>
                  <a:cubicBezTo>
                    <a:pt x="6046753" y="1255072"/>
                    <a:pt x="6042547" y="1249522"/>
                    <a:pt x="6039037" y="1245148"/>
                  </a:cubicBezTo>
                  <a:cubicBezTo>
                    <a:pt x="6035583" y="1240716"/>
                    <a:pt x="6032935" y="1237361"/>
                    <a:pt x="6030287" y="1234346"/>
                  </a:cubicBezTo>
                  <a:cubicBezTo>
                    <a:pt x="6025007" y="1228301"/>
                    <a:pt x="6019713" y="1223572"/>
                    <a:pt x="6007919" y="1214271"/>
                  </a:cubicBezTo>
                  <a:cubicBezTo>
                    <a:pt x="6005641" y="1209489"/>
                    <a:pt x="6004961" y="1206719"/>
                    <a:pt x="6005539" y="1205577"/>
                  </a:cubicBezTo>
                  <a:close/>
                  <a:moveTo>
                    <a:pt x="5384667" y="1204248"/>
                  </a:moveTo>
                  <a:cubicBezTo>
                    <a:pt x="5391845" y="1203498"/>
                    <a:pt x="5406043" y="1213139"/>
                    <a:pt x="5422947" y="1226588"/>
                  </a:cubicBezTo>
                  <a:cubicBezTo>
                    <a:pt x="5439499" y="1240462"/>
                    <a:pt x="5458185" y="1258767"/>
                    <a:pt x="5475641" y="1273929"/>
                  </a:cubicBezTo>
                  <a:cubicBezTo>
                    <a:pt x="5451291" y="1264005"/>
                    <a:pt x="5428441" y="1229575"/>
                    <a:pt x="5384667" y="1204248"/>
                  </a:cubicBezTo>
                  <a:close/>
                  <a:moveTo>
                    <a:pt x="1859540" y="1202096"/>
                  </a:moveTo>
                  <a:cubicBezTo>
                    <a:pt x="1829229" y="1226701"/>
                    <a:pt x="1852376" y="1202535"/>
                    <a:pt x="1827191" y="1212459"/>
                  </a:cubicBezTo>
                  <a:cubicBezTo>
                    <a:pt x="1819319" y="1218575"/>
                    <a:pt x="1811448" y="1224691"/>
                    <a:pt x="1803676" y="1230721"/>
                  </a:cubicBezTo>
                  <a:cubicBezTo>
                    <a:pt x="1828111" y="1225596"/>
                    <a:pt x="1845567" y="1214979"/>
                    <a:pt x="1855930" y="1212246"/>
                  </a:cubicBezTo>
                  <a:cubicBezTo>
                    <a:pt x="1847959" y="1213549"/>
                    <a:pt x="1864098" y="1202535"/>
                    <a:pt x="1859540" y="1202096"/>
                  </a:cubicBezTo>
                  <a:close/>
                  <a:moveTo>
                    <a:pt x="1981546" y="1199222"/>
                  </a:moveTo>
                  <a:cubicBezTo>
                    <a:pt x="1964642" y="1213266"/>
                    <a:pt x="1950641" y="1219566"/>
                    <a:pt x="1939584" y="1218093"/>
                  </a:cubicBezTo>
                  <a:cubicBezTo>
                    <a:pt x="1927367" y="1226021"/>
                    <a:pt x="1918179" y="1233836"/>
                    <a:pt x="1912120" y="1239598"/>
                  </a:cubicBezTo>
                  <a:cubicBezTo>
                    <a:pt x="1906088" y="1245416"/>
                    <a:pt x="1903399" y="1249550"/>
                    <a:pt x="1905069" y="1251476"/>
                  </a:cubicBezTo>
                  <a:cubicBezTo>
                    <a:pt x="1913209" y="1247427"/>
                    <a:pt x="1924110" y="1242019"/>
                    <a:pt x="1935436" y="1236399"/>
                  </a:cubicBezTo>
                  <a:cubicBezTo>
                    <a:pt x="1947003" y="1231132"/>
                    <a:pt x="1958895" y="1225455"/>
                    <a:pt x="1968621" y="1220174"/>
                  </a:cubicBezTo>
                  <a:cubicBezTo>
                    <a:pt x="1988058" y="1209613"/>
                    <a:pt x="1999002" y="1200510"/>
                    <a:pt x="1981546" y="1199222"/>
                  </a:cubicBezTo>
                  <a:close/>
                  <a:moveTo>
                    <a:pt x="1297739" y="1198718"/>
                  </a:moveTo>
                  <a:cubicBezTo>
                    <a:pt x="1283486" y="1201999"/>
                    <a:pt x="1252609" y="1219750"/>
                    <a:pt x="1232308" y="1238352"/>
                  </a:cubicBezTo>
                  <a:cubicBezTo>
                    <a:pt x="1241623" y="1239966"/>
                    <a:pt x="1274383" y="1224053"/>
                    <a:pt x="1305444" y="1200765"/>
                  </a:cubicBezTo>
                  <a:cubicBezTo>
                    <a:pt x="1305394" y="1198139"/>
                    <a:pt x="1302490" y="1197625"/>
                    <a:pt x="1297739" y="1198718"/>
                  </a:cubicBezTo>
                  <a:close/>
                  <a:moveTo>
                    <a:pt x="5618839" y="1198132"/>
                  </a:moveTo>
                  <a:cubicBezTo>
                    <a:pt x="5627915" y="1200808"/>
                    <a:pt x="5642977" y="1208722"/>
                    <a:pt x="5651499" y="1214187"/>
                  </a:cubicBezTo>
                  <a:cubicBezTo>
                    <a:pt x="5644973" y="1215716"/>
                    <a:pt x="5627801" y="1204744"/>
                    <a:pt x="5634611" y="1222638"/>
                  </a:cubicBezTo>
                  <a:cubicBezTo>
                    <a:pt x="5646687" y="1229788"/>
                    <a:pt x="5636351" y="1206924"/>
                    <a:pt x="5662147" y="1239075"/>
                  </a:cubicBezTo>
                  <a:cubicBezTo>
                    <a:pt x="5655535" y="1241651"/>
                    <a:pt x="5627191" y="1217372"/>
                    <a:pt x="5636989" y="1240207"/>
                  </a:cubicBezTo>
                  <a:cubicBezTo>
                    <a:pt x="5630745" y="1241581"/>
                    <a:pt x="5629187" y="1233639"/>
                    <a:pt x="5627915" y="1226079"/>
                  </a:cubicBezTo>
                  <a:cubicBezTo>
                    <a:pt x="5626597" y="1218575"/>
                    <a:pt x="5625395" y="1211652"/>
                    <a:pt x="5620511" y="1214739"/>
                  </a:cubicBezTo>
                  <a:cubicBezTo>
                    <a:pt x="5606439" y="1198203"/>
                    <a:pt x="5609723" y="1195471"/>
                    <a:pt x="5618839" y="1198132"/>
                  </a:cubicBezTo>
                  <a:close/>
                  <a:moveTo>
                    <a:pt x="2057626" y="1195527"/>
                  </a:moveTo>
                  <a:cubicBezTo>
                    <a:pt x="2087271" y="1193120"/>
                    <a:pt x="2015976" y="1235648"/>
                    <a:pt x="1987704" y="1258993"/>
                  </a:cubicBezTo>
                  <a:cubicBezTo>
                    <a:pt x="1988851" y="1251122"/>
                    <a:pt x="1979493" y="1260268"/>
                    <a:pt x="1963793" y="1261627"/>
                  </a:cubicBezTo>
                  <a:cubicBezTo>
                    <a:pt x="1979677" y="1249763"/>
                    <a:pt x="1993551" y="1243562"/>
                    <a:pt x="2005160" y="1243151"/>
                  </a:cubicBezTo>
                  <a:cubicBezTo>
                    <a:pt x="2005401" y="1234997"/>
                    <a:pt x="2040383" y="1211326"/>
                    <a:pt x="2057626" y="1195527"/>
                  </a:cubicBezTo>
                  <a:close/>
                  <a:moveTo>
                    <a:pt x="979867" y="1194615"/>
                  </a:moveTo>
                  <a:cubicBezTo>
                    <a:pt x="986033" y="1190916"/>
                    <a:pt x="971476" y="1210698"/>
                    <a:pt x="977210" y="1207575"/>
                  </a:cubicBezTo>
                  <a:cubicBezTo>
                    <a:pt x="965672" y="1220756"/>
                    <a:pt x="926711" y="1238679"/>
                    <a:pt x="954841" y="1228471"/>
                  </a:cubicBezTo>
                  <a:cubicBezTo>
                    <a:pt x="942312" y="1240179"/>
                    <a:pt x="936281" y="1246323"/>
                    <a:pt x="932742" y="1248631"/>
                  </a:cubicBezTo>
                  <a:cubicBezTo>
                    <a:pt x="929288" y="1251009"/>
                    <a:pt x="928736" y="1249919"/>
                    <a:pt x="928438" y="1248348"/>
                  </a:cubicBezTo>
                  <a:cubicBezTo>
                    <a:pt x="927830" y="1245219"/>
                    <a:pt x="928254" y="1240094"/>
                    <a:pt x="908406" y="1257083"/>
                  </a:cubicBezTo>
                  <a:cubicBezTo>
                    <a:pt x="917212" y="1243322"/>
                    <a:pt x="932077" y="1233228"/>
                    <a:pt x="944946" y="1226050"/>
                  </a:cubicBezTo>
                  <a:cubicBezTo>
                    <a:pt x="957729" y="1218759"/>
                    <a:pt x="967597" y="1213493"/>
                    <a:pt x="965275" y="1207858"/>
                  </a:cubicBezTo>
                  <a:cubicBezTo>
                    <a:pt x="973454" y="1199689"/>
                    <a:pt x="977812" y="1195848"/>
                    <a:pt x="979867" y="1194615"/>
                  </a:cubicBezTo>
                  <a:close/>
                  <a:moveTo>
                    <a:pt x="1214059" y="1194479"/>
                  </a:moveTo>
                  <a:cubicBezTo>
                    <a:pt x="1194707" y="1214851"/>
                    <a:pt x="1192866" y="1222369"/>
                    <a:pt x="1208340" y="1217060"/>
                  </a:cubicBezTo>
                  <a:cubicBezTo>
                    <a:pt x="1213564" y="1211694"/>
                    <a:pt x="1218873" y="1206215"/>
                    <a:pt x="1224125" y="1200822"/>
                  </a:cubicBezTo>
                  <a:cubicBezTo>
                    <a:pt x="1237744" y="1186155"/>
                    <a:pt x="1207094" y="1204191"/>
                    <a:pt x="1214059" y="1194479"/>
                  </a:cubicBezTo>
                  <a:close/>
                  <a:moveTo>
                    <a:pt x="6050407" y="1190728"/>
                  </a:moveTo>
                  <a:cubicBezTo>
                    <a:pt x="6056551" y="1194253"/>
                    <a:pt x="6068951" y="1205352"/>
                    <a:pt x="6084399" y="1221336"/>
                  </a:cubicBezTo>
                  <a:cubicBezTo>
                    <a:pt x="6099403" y="1237716"/>
                    <a:pt x="6117567" y="1258838"/>
                    <a:pt x="6136283" y="1281447"/>
                  </a:cubicBezTo>
                  <a:cubicBezTo>
                    <a:pt x="6154955" y="1304098"/>
                    <a:pt x="6174367" y="1328066"/>
                    <a:pt x="6191369" y="1350534"/>
                  </a:cubicBezTo>
                  <a:cubicBezTo>
                    <a:pt x="6207805" y="1373497"/>
                    <a:pt x="6222275" y="1394577"/>
                    <a:pt x="6232451" y="1410348"/>
                  </a:cubicBezTo>
                  <a:cubicBezTo>
                    <a:pt x="6217687" y="1391278"/>
                    <a:pt x="6202991" y="1372279"/>
                    <a:pt x="6188353" y="1353351"/>
                  </a:cubicBezTo>
                  <a:cubicBezTo>
                    <a:pt x="6173247" y="1334805"/>
                    <a:pt x="6157787" y="1316656"/>
                    <a:pt x="6142597" y="1298379"/>
                  </a:cubicBezTo>
                  <a:cubicBezTo>
                    <a:pt x="6127351" y="1280145"/>
                    <a:pt x="6112145" y="1261981"/>
                    <a:pt x="6096983" y="1243860"/>
                  </a:cubicBezTo>
                  <a:cubicBezTo>
                    <a:pt x="6089311" y="1234884"/>
                    <a:pt x="6082019" y="1225569"/>
                    <a:pt x="6074063" y="1216905"/>
                  </a:cubicBezTo>
                  <a:cubicBezTo>
                    <a:pt x="6066163" y="1208170"/>
                    <a:pt x="6058279" y="1199449"/>
                    <a:pt x="6050407" y="1190728"/>
                  </a:cubicBezTo>
                  <a:close/>
                  <a:moveTo>
                    <a:pt x="5528557" y="1186052"/>
                  </a:moveTo>
                  <a:cubicBezTo>
                    <a:pt x="5534643" y="1187185"/>
                    <a:pt x="5547975" y="1194628"/>
                    <a:pt x="5561403" y="1200822"/>
                  </a:cubicBezTo>
                  <a:cubicBezTo>
                    <a:pt x="5545393" y="1198146"/>
                    <a:pt x="5561859" y="1210477"/>
                    <a:pt x="5578279" y="1236781"/>
                  </a:cubicBezTo>
                  <a:cubicBezTo>
                    <a:pt x="5560443" y="1216197"/>
                    <a:pt x="5531591" y="1188562"/>
                    <a:pt x="5539179" y="1209146"/>
                  </a:cubicBezTo>
                  <a:cubicBezTo>
                    <a:pt x="5523627" y="1190097"/>
                    <a:pt x="5522469" y="1184919"/>
                    <a:pt x="5528557" y="1186052"/>
                  </a:cubicBezTo>
                  <a:close/>
                  <a:moveTo>
                    <a:pt x="5172563" y="1185504"/>
                  </a:moveTo>
                  <a:cubicBezTo>
                    <a:pt x="5209711" y="1212799"/>
                    <a:pt x="5209811" y="1210873"/>
                    <a:pt x="5248163" y="1235040"/>
                  </a:cubicBezTo>
                  <a:cubicBezTo>
                    <a:pt x="5251929" y="1240788"/>
                    <a:pt x="5247625" y="1238027"/>
                    <a:pt x="5242883" y="1234799"/>
                  </a:cubicBezTo>
                  <a:cubicBezTo>
                    <a:pt x="5244779" y="1238565"/>
                    <a:pt x="5246663" y="1242288"/>
                    <a:pt x="5248573" y="1246082"/>
                  </a:cubicBezTo>
                  <a:cubicBezTo>
                    <a:pt x="5240943" y="1235351"/>
                    <a:pt x="5223415" y="1225654"/>
                    <a:pt x="5207419" y="1215531"/>
                  </a:cubicBezTo>
                  <a:cubicBezTo>
                    <a:pt x="5191323" y="1205494"/>
                    <a:pt x="5176399" y="1195513"/>
                    <a:pt x="5172563" y="1185504"/>
                  </a:cubicBezTo>
                  <a:close/>
                  <a:moveTo>
                    <a:pt x="5185659" y="1180124"/>
                  </a:moveTo>
                  <a:cubicBezTo>
                    <a:pt x="5200427" y="1188505"/>
                    <a:pt x="5218631" y="1200029"/>
                    <a:pt x="5239031" y="1213606"/>
                  </a:cubicBezTo>
                  <a:cubicBezTo>
                    <a:pt x="5249381" y="1220203"/>
                    <a:pt x="5259687" y="1228088"/>
                    <a:pt x="5270447" y="1236271"/>
                  </a:cubicBezTo>
                  <a:cubicBezTo>
                    <a:pt x="5281163" y="1244511"/>
                    <a:pt x="5292319" y="1253076"/>
                    <a:pt x="5303731" y="1261839"/>
                  </a:cubicBezTo>
                  <a:cubicBezTo>
                    <a:pt x="5315055" y="1270715"/>
                    <a:pt x="5326651" y="1279790"/>
                    <a:pt x="5338345" y="1288950"/>
                  </a:cubicBezTo>
                  <a:cubicBezTo>
                    <a:pt x="5349955" y="1298209"/>
                    <a:pt x="5361931" y="1307227"/>
                    <a:pt x="5372959" y="1317236"/>
                  </a:cubicBezTo>
                  <a:cubicBezTo>
                    <a:pt x="5395355" y="1336858"/>
                    <a:pt x="5417527" y="1356267"/>
                    <a:pt x="5438237" y="1374374"/>
                  </a:cubicBezTo>
                  <a:cubicBezTo>
                    <a:pt x="5422651" y="1363841"/>
                    <a:pt x="5405351" y="1350519"/>
                    <a:pt x="5386705" y="1335272"/>
                  </a:cubicBezTo>
                  <a:cubicBezTo>
                    <a:pt x="5377461" y="1327556"/>
                    <a:pt x="5367791" y="1319473"/>
                    <a:pt x="5357767" y="1311106"/>
                  </a:cubicBezTo>
                  <a:cubicBezTo>
                    <a:pt x="5347503" y="1303022"/>
                    <a:pt x="5336887" y="1294655"/>
                    <a:pt x="5325999" y="1286076"/>
                  </a:cubicBezTo>
                  <a:cubicBezTo>
                    <a:pt x="5304311" y="1268776"/>
                    <a:pt x="5281547" y="1250598"/>
                    <a:pt x="5258399" y="1232137"/>
                  </a:cubicBezTo>
                  <a:cubicBezTo>
                    <a:pt x="5246989" y="1222680"/>
                    <a:pt x="5234487" y="1214455"/>
                    <a:pt x="5222399" y="1205678"/>
                  </a:cubicBezTo>
                  <a:cubicBezTo>
                    <a:pt x="5210195" y="1197042"/>
                    <a:pt x="5197919" y="1188491"/>
                    <a:pt x="5185659" y="1180124"/>
                  </a:cubicBezTo>
                  <a:close/>
                  <a:moveTo>
                    <a:pt x="5438945" y="1175311"/>
                  </a:moveTo>
                  <a:cubicBezTo>
                    <a:pt x="5447793" y="1178638"/>
                    <a:pt x="5455411" y="1187812"/>
                    <a:pt x="5460239" y="1195004"/>
                  </a:cubicBezTo>
                  <a:cubicBezTo>
                    <a:pt x="5465079" y="1202195"/>
                    <a:pt x="5467655" y="1206839"/>
                    <a:pt x="5467331" y="1200242"/>
                  </a:cubicBezTo>
                  <a:cubicBezTo>
                    <a:pt x="5492899" y="1230311"/>
                    <a:pt x="5446519" y="1202535"/>
                    <a:pt x="5459331" y="1227395"/>
                  </a:cubicBezTo>
                  <a:cubicBezTo>
                    <a:pt x="5438463" y="1214144"/>
                    <a:pt x="5461639" y="1206329"/>
                    <a:pt x="5438945" y="1175311"/>
                  </a:cubicBezTo>
                  <a:close/>
                  <a:moveTo>
                    <a:pt x="5220231" y="1174844"/>
                  </a:moveTo>
                  <a:cubicBezTo>
                    <a:pt x="5235463" y="1179969"/>
                    <a:pt x="5260183" y="1209869"/>
                    <a:pt x="5254235" y="1197000"/>
                  </a:cubicBezTo>
                  <a:cubicBezTo>
                    <a:pt x="5269809" y="1210265"/>
                    <a:pt x="5256587" y="1203541"/>
                    <a:pt x="5274411" y="1225201"/>
                  </a:cubicBezTo>
                  <a:cubicBezTo>
                    <a:pt x="5264259" y="1217641"/>
                    <a:pt x="5233171" y="1185476"/>
                    <a:pt x="5237999" y="1196858"/>
                  </a:cubicBezTo>
                  <a:cubicBezTo>
                    <a:pt x="5231359" y="1193149"/>
                    <a:pt x="5228783" y="1189497"/>
                    <a:pt x="5226375" y="1185773"/>
                  </a:cubicBezTo>
                  <a:cubicBezTo>
                    <a:pt x="5224337" y="1182135"/>
                    <a:pt x="5222283" y="1178511"/>
                    <a:pt x="5220231" y="1174844"/>
                  </a:cubicBezTo>
                  <a:close/>
                  <a:moveTo>
                    <a:pt x="1196753" y="1167016"/>
                  </a:moveTo>
                  <a:cubicBezTo>
                    <a:pt x="1197228" y="1165517"/>
                    <a:pt x="1196019" y="1165266"/>
                    <a:pt x="1191634" y="1167368"/>
                  </a:cubicBezTo>
                  <a:cubicBezTo>
                    <a:pt x="1177038" y="1182262"/>
                    <a:pt x="1163320" y="1193800"/>
                    <a:pt x="1149673" y="1205055"/>
                  </a:cubicBezTo>
                  <a:cubicBezTo>
                    <a:pt x="1136379" y="1216678"/>
                    <a:pt x="1123383" y="1228230"/>
                    <a:pt x="1109693" y="1242458"/>
                  </a:cubicBezTo>
                  <a:cubicBezTo>
                    <a:pt x="1124459" y="1234487"/>
                    <a:pt x="1112057" y="1248503"/>
                    <a:pt x="1113657" y="1251164"/>
                  </a:cubicBezTo>
                  <a:cubicBezTo>
                    <a:pt x="1124558" y="1240731"/>
                    <a:pt x="1134341" y="1228923"/>
                    <a:pt x="1145581" y="1217116"/>
                  </a:cubicBezTo>
                  <a:cubicBezTo>
                    <a:pt x="1156765" y="1205267"/>
                    <a:pt x="1170300" y="1194281"/>
                    <a:pt x="1187331" y="1184343"/>
                  </a:cubicBezTo>
                  <a:cubicBezTo>
                    <a:pt x="1178752" y="1187242"/>
                    <a:pt x="1195329" y="1171514"/>
                    <a:pt x="1196753" y="1167016"/>
                  </a:cubicBezTo>
                  <a:close/>
                  <a:moveTo>
                    <a:pt x="5398749" y="1143173"/>
                  </a:moveTo>
                  <a:cubicBezTo>
                    <a:pt x="5405177" y="1147298"/>
                    <a:pt x="5441177" y="1179622"/>
                    <a:pt x="5439383" y="1186439"/>
                  </a:cubicBezTo>
                  <a:cubicBezTo>
                    <a:pt x="5435051" y="1190261"/>
                    <a:pt x="5398427" y="1167567"/>
                    <a:pt x="5431555" y="1202295"/>
                  </a:cubicBezTo>
                  <a:cubicBezTo>
                    <a:pt x="5428809" y="1208736"/>
                    <a:pt x="5399703" y="1167213"/>
                    <a:pt x="5396587" y="1155392"/>
                  </a:cubicBezTo>
                  <a:cubicBezTo>
                    <a:pt x="5424959" y="1181625"/>
                    <a:pt x="5427251" y="1168247"/>
                    <a:pt x="5404671" y="1150437"/>
                  </a:cubicBezTo>
                  <a:cubicBezTo>
                    <a:pt x="5397747" y="1143556"/>
                    <a:pt x="5396605" y="1141798"/>
                    <a:pt x="5398749" y="1143173"/>
                  </a:cubicBezTo>
                  <a:close/>
                  <a:moveTo>
                    <a:pt x="5978403" y="1140697"/>
                  </a:moveTo>
                  <a:cubicBezTo>
                    <a:pt x="5992487" y="1142283"/>
                    <a:pt x="6035683" y="1202266"/>
                    <a:pt x="6052501" y="1209090"/>
                  </a:cubicBezTo>
                  <a:cubicBezTo>
                    <a:pt x="6055049" y="1229179"/>
                    <a:pt x="5989077" y="1148880"/>
                    <a:pt x="5978403" y="1140697"/>
                  </a:cubicBezTo>
                  <a:close/>
                  <a:moveTo>
                    <a:pt x="2316362" y="1140272"/>
                  </a:moveTo>
                  <a:cubicBezTo>
                    <a:pt x="2319901" y="1147662"/>
                    <a:pt x="2271725" y="1161026"/>
                    <a:pt x="2251721" y="1177151"/>
                  </a:cubicBezTo>
                  <a:cubicBezTo>
                    <a:pt x="2251239" y="1174702"/>
                    <a:pt x="2250659" y="1172310"/>
                    <a:pt x="2242037" y="1172579"/>
                  </a:cubicBezTo>
                  <a:cubicBezTo>
                    <a:pt x="2250121" y="1168091"/>
                    <a:pt x="2255685" y="1168912"/>
                    <a:pt x="2262013" y="1167907"/>
                  </a:cubicBezTo>
                  <a:cubicBezTo>
                    <a:pt x="2275887" y="1151541"/>
                    <a:pt x="2277444" y="1157360"/>
                    <a:pt x="2316362" y="1140272"/>
                  </a:cubicBezTo>
                  <a:close/>
                  <a:moveTo>
                    <a:pt x="2164144" y="1137724"/>
                  </a:moveTo>
                  <a:cubicBezTo>
                    <a:pt x="2154872" y="1146898"/>
                    <a:pt x="2119252" y="1155888"/>
                    <a:pt x="2131895" y="1158181"/>
                  </a:cubicBezTo>
                  <a:cubicBezTo>
                    <a:pt x="2121517" y="1164099"/>
                    <a:pt x="2121418" y="1161352"/>
                    <a:pt x="2125849" y="1158549"/>
                  </a:cubicBezTo>
                  <a:cubicBezTo>
                    <a:pt x="2119861" y="1159031"/>
                    <a:pt x="2111324" y="1165104"/>
                    <a:pt x="2103708" y="1169181"/>
                  </a:cubicBezTo>
                  <a:cubicBezTo>
                    <a:pt x="2071996" y="1184259"/>
                    <a:pt x="2153782" y="1133803"/>
                    <a:pt x="2164144" y="1137724"/>
                  </a:cubicBezTo>
                  <a:close/>
                  <a:moveTo>
                    <a:pt x="5541623" y="1136895"/>
                  </a:moveTo>
                  <a:cubicBezTo>
                    <a:pt x="5550389" y="1139932"/>
                    <a:pt x="5593453" y="1179600"/>
                    <a:pt x="5603507" y="1201048"/>
                  </a:cubicBezTo>
                  <a:cubicBezTo>
                    <a:pt x="5563103" y="1171332"/>
                    <a:pt x="5569857" y="1154344"/>
                    <a:pt x="5546781" y="1148100"/>
                  </a:cubicBezTo>
                  <a:cubicBezTo>
                    <a:pt x="5539589" y="1138940"/>
                    <a:pt x="5538701" y="1135883"/>
                    <a:pt x="5541623" y="1136895"/>
                  </a:cubicBezTo>
                  <a:close/>
                  <a:moveTo>
                    <a:pt x="952718" y="1134213"/>
                  </a:moveTo>
                  <a:cubicBezTo>
                    <a:pt x="943587" y="1144066"/>
                    <a:pt x="906014" y="1206358"/>
                    <a:pt x="868271" y="1223389"/>
                  </a:cubicBezTo>
                  <a:cubicBezTo>
                    <a:pt x="878648" y="1214272"/>
                    <a:pt x="886633" y="1206329"/>
                    <a:pt x="893357" y="1198939"/>
                  </a:cubicBezTo>
                  <a:cubicBezTo>
                    <a:pt x="900040" y="1191507"/>
                    <a:pt x="905986" y="1185122"/>
                    <a:pt x="911493" y="1178426"/>
                  </a:cubicBezTo>
                  <a:cubicBezTo>
                    <a:pt x="922663" y="1165189"/>
                    <a:pt x="933323" y="1151853"/>
                    <a:pt x="952718" y="1134213"/>
                  </a:cubicBezTo>
                  <a:close/>
                  <a:moveTo>
                    <a:pt x="2424367" y="1117012"/>
                  </a:moveTo>
                  <a:cubicBezTo>
                    <a:pt x="2422923" y="1122307"/>
                    <a:pt x="2405835" y="1132344"/>
                    <a:pt x="2385053" y="1142835"/>
                  </a:cubicBezTo>
                  <a:cubicBezTo>
                    <a:pt x="2374661" y="1148073"/>
                    <a:pt x="2363350" y="1153438"/>
                    <a:pt x="2352590" y="1158393"/>
                  </a:cubicBezTo>
                  <a:cubicBezTo>
                    <a:pt x="2341873" y="1163447"/>
                    <a:pt x="2332077" y="1168799"/>
                    <a:pt x="2324092" y="1172706"/>
                  </a:cubicBezTo>
                  <a:cubicBezTo>
                    <a:pt x="2326966" y="1167411"/>
                    <a:pt x="2344082" y="1156496"/>
                    <a:pt x="2365091" y="1146728"/>
                  </a:cubicBezTo>
                  <a:cubicBezTo>
                    <a:pt x="2385902" y="1136549"/>
                    <a:pt x="2409643" y="1125549"/>
                    <a:pt x="2424367" y="1117012"/>
                  </a:cubicBezTo>
                  <a:close/>
                  <a:moveTo>
                    <a:pt x="5899563" y="1114902"/>
                  </a:moveTo>
                  <a:cubicBezTo>
                    <a:pt x="5904319" y="1105516"/>
                    <a:pt x="5922681" y="1146161"/>
                    <a:pt x="5945671" y="1161677"/>
                  </a:cubicBezTo>
                  <a:cubicBezTo>
                    <a:pt x="5950795" y="1174702"/>
                    <a:pt x="5925979" y="1147719"/>
                    <a:pt x="5939415" y="1171814"/>
                  </a:cubicBezTo>
                  <a:cubicBezTo>
                    <a:pt x="5977003" y="1211879"/>
                    <a:pt x="5945927" y="1159965"/>
                    <a:pt x="5957183" y="1164707"/>
                  </a:cubicBezTo>
                  <a:cubicBezTo>
                    <a:pt x="5990379" y="1202549"/>
                    <a:pt x="5963439" y="1201402"/>
                    <a:pt x="5986755" y="1226135"/>
                  </a:cubicBezTo>
                  <a:cubicBezTo>
                    <a:pt x="5974567" y="1217542"/>
                    <a:pt x="5965067" y="1206244"/>
                    <a:pt x="5953203" y="1191832"/>
                  </a:cubicBezTo>
                  <a:cubicBezTo>
                    <a:pt x="5947271" y="1184626"/>
                    <a:pt x="5940759" y="1176656"/>
                    <a:pt x="5933029" y="1167864"/>
                  </a:cubicBezTo>
                  <a:cubicBezTo>
                    <a:pt x="5925257" y="1159129"/>
                    <a:pt x="5916535" y="1149304"/>
                    <a:pt x="5905211" y="1139451"/>
                  </a:cubicBezTo>
                  <a:cubicBezTo>
                    <a:pt x="5902705" y="1133477"/>
                    <a:pt x="5913775" y="1143981"/>
                    <a:pt x="5919835" y="1148795"/>
                  </a:cubicBezTo>
                  <a:cubicBezTo>
                    <a:pt x="5914753" y="1137809"/>
                    <a:pt x="5913111" y="1127814"/>
                    <a:pt x="5899563" y="1114902"/>
                  </a:cubicBezTo>
                  <a:close/>
                  <a:moveTo>
                    <a:pt x="5393685" y="1108762"/>
                  </a:moveTo>
                  <a:cubicBezTo>
                    <a:pt x="5396425" y="1107371"/>
                    <a:pt x="5437399" y="1137929"/>
                    <a:pt x="5451871" y="1148738"/>
                  </a:cubicBezTo>
                  <a:lnTo>
                    <a:pt x="5458001" y="1160390"/>
                  </a:lnTo>
                  <a:cubicBezTo>
                    <a:pt x="5465803" y="1166732"/>
                    <a:pt x="5464967" y="1164042"/>
                    <a:pt x="5463479" y="1160772"/>
                  </a:cubicBezTo>
                  <a:cubicBezTo>
                    <a:pt x="5495403" y="1189836"/>
                    <a:pt x="5433027" y="1143089"/>
                    <a:pt x="5461327" y="1177222"/>
                  </a:cubicBezTo>
                  <a:cubicBezTo>
                    <a:pt x="5441083" y="1159427"/>
                    <a:pt x="5429347" y="1130660"/>
                    <a:pt x="5406087" y="1122717"/>
                  </a:cubicBezTo>
                  <a:cubicBezTo>
                    <a:pt x="5396107" y="1113239"/>
                    <a:pt x="5392771" y="1109226"/>
                    <a:pt x="5393685" y="1108762"/>
                  </a:cubicBezTo>
                  <a:close/>
                  <a:moveTo>
                    <a:pt x="1078023" y="1104610"/>
                  </a:moveTo>
                  <a:cubicBezTo>
                    <a:pt x="1071539" y="1110230"/>
                    <a:pt x="1065282" y="1114916"/>
                    <a:pt x="1059236" y="1118994"/>
                  </a:cubicBezTo>
                  <a:cubicBezTo>
                    <a:pt x="1053361" y="1123227"/>
                    <a:pt x="1047642" y="1126780"/>
                    <a:pt x="1042021" y="1129895"/>
                  </a:cubicBezTo>
                  <a:cubicBezTo>
                    <a:pt x="1030781" y="1136138"/>
                    <a:pt x="1019922" y="1140654"/>
                    <a:pt x="1009007" y="1145453"/>
                  </a:cubicBezTo>
                  <a:cubicBezTo>
                    <a:pt x="1033386" y="1125194"/>
                    <a:pt x="1055669" y="1112411"/>
                    <a:pt x="1078023" y="1104610"/>
                  </a:cubicBezTo>
                  <a:close/>
                  <a:moveTo>
                    <a:pt x="2208790" y="1102928"/>
                  </a:moveTo>
                  <a:cubicBezTo>
                    <a:pt x="2214823" y="1102607"/>
                    <a:pt x="2203661" y="1114796"/>
                    <a:pt x="2221764" y="1103733"/>
                  </a:cubicBezTo>
                  <a:cubicBezTo>
                    <a:pt x="2233670" y="1104879"/>
                    <a:pt x="2192615" y="1116460"/>
                    <a:pt x="2182450" y="1122731"/>
                  </a:cubicBezTo>
                  <a:cubicBezTo>
                    <a:pt x="2151757" y="1147450"/>
                    <a:pt x="2186442" y="1115469"/>
                    <a:pt x="2195305" y="1108744"/>
                  </a:cubicBezTo>
                  <a:cubicBezTo>
                    <a:pt x="2202858" y="1104532"/>
                    <a:pt x="2206779" y="1103035"/>
                    <a:pt x="2208790" y="1102928"/>
                  </a:cubicBezTo>
                  <a:close/>
                  <a:moveTo>
                    <a:pt x="1696561" y="1087381"/>
                  </a:moveTo>
                  <a:cubicBezTo>
                    <a:pt x="1694354" y="1087701"/>
                    <a:pt x="1690044" y="1089147"/>
                    <a:pt x="1683057" y="1092081"/>
                  </a:cubicBezTo>
                  <a:cubicBezTo>
                    <a:pt x="1689187" y="1091783"/>
                    <a:pt x="1676686" y="1100674"/>
                    <a:pt x="1664568" y="1110485"/>
                  </a:cubicBezTo>
                  <a:cubicBezTo>
                    <a:pt x="1653837" y="1113868"/>
                    <a:pt x="1644167" y="1113684"/>
                    <a:pt x="1631298" y="1123424"/>
                  </a:cubicBezTo>
                  <a:cubicBezTo>
                    <a:pt x="1628297" y="1132981"/>
                    <a:pt x="1654545" y="1118243"/>
                    <a:pt x="1675157" y="1105105"/>
                  </a:cubicBezTo>
                  <a:cubicBezTo>
                    <a:pt x="1690882" y="1095591"/>
                    <a:pt x="1703183" y="1086420"/>
                    <a:pt x="1696561" y="1087381"/>
                  </a:cubicBezTo>
                  <a:close/>
                  <a:moveTo>
                    <a:pt x="5542193" y="1084974"/>
                  </a:moveTo>
                  <a:cubicBezTo>
                    <a:pt x="5537039" y="1075532"/>
                    <a:pt x="5599883" y="1122321"/>
                    <a:pt x="5579907" y="1118711"/>
                  </a:cubicBezTo>
                  <a:cubicBezTo>
                    <a:pt x="5595551" y="1132571"/>
                    <a:pt x="5593811" y="1126922"/>
                    <a:pt x="5591135" y="1120212"/>
                  </a:cubicBezTo>
                  <a:cubicBezTo>
                    <a:pt x="5597067" y="1110882"/>
                    <a:pt x="5603155" y="1147634"/>
                    <a:pt x="5620171" y="1158436"/>
                  </a:cubicBezTo>
                  <a:cubicBezTo>
                    <a:pt x="5604725" y="1157700"/>
                    <a:pt x="5573367" y="1106550"/>
                    <a:pt x="5542193" y="1084974"/>
                  </a:cubicBezTo>
                  <a:close/>
                  <a:moveTo>
                    <a:pt x="5320577" y="1083997"/>
                  </a:moveTo>
                  <a:cubicBezTo>
                    <a:pt x="5331167" y="1093567"/>
                    <a:pt x="5340015" y="1102798"/>
                    <a:pt x="5347731" y="1112892"/>
                  </a:cubicBezTo>
                  <a:cubicBezTo>
                    <a:pt x="5357215" y="1119149"/>
                    <a:pt x="5349287" y="1107484"/>
                    <a:pt x="5347007" y="1101608"/>
                  </a:cubicBezTo>
                  <a:cubicBezTo>
                    <a:pt x="5352727" y="1105742"/>
                    <a:pt x="5358491" y="1109890"/>
                    <a:pt x="5364223" y="1114024"/>
                  </a:cubicBezTo>
                  <a:cubicBezTo>
                    <a:pt x="5365243" y="1117790"/>
                    <a:pt x="5370439" y="1121867"/>
                    <a:pt x="5375875" y="1126001"/>
                  </a:cubicBezTo>
                  <a:cubicBezTo>
                    <a:pt x="5377743" y="1131466"/>
                    <a:pt x="5368909" y="1122986"/>
                    <a:pt x="5367239" y="1119772"/>
                  </a:cubicBezTo>
                  <a:cubicBezTo>
                    <a:pt x="5354837" y="1123467"/>
                    <a:pt x="5365383" y="1143868"/>
                    <a:pt x="5374997" y="1164905"/>
                  </a:cubicBezTo>
                  <a:cubicBezTo>
                    <a:pt x="5356267" y="1145113"/>
                    <a:pt x="5347603" y="1125831"/>
                    <a:pt x="5333543" y="1106408"/>
                  </a:cubicBezTo>
                  <a:cubicBezTo>
                    <a:pt x="5319033" y="1095011"/>
                    <a:pt x="5324655" y="1114138"/>
                    <a:pt x="5310299" y="1094657"/>
                  </a:cubicBezTo>
                  <a:cubicBezTo>
                    <a:pt x="5289827" y="1068537"/>
                    <a:pt x="5351935" y="1120353"/>
                    <a:pt x="5320577" y="1083997"/>
                  </a:cubicBezTo>
                  <a:close/>
                  <a:moveTo>
                    <a:pt x="1143189" y="1083587"/>
                  </a:moveTo>
                  <a:cubicBezTo>
                    <a:pt x="1146388" y="1091416"/>
                    <a:pt x="1098155" y="1105290"/>
                    <a:pt x="1081605" y="1113473"/>
                  </a:cubicBezTo>
                  <a:cubicBezTo>
                    <a:pt x="1078476" y="1105502"/>
                    <a:pt x="1126837" y="1091430"/>
                    <a:pt x="1143189" y="1083587"/>
                  </a:cubicBezTo>
                  <a:close/>
                  <a:moveTo>
                    <a:pt x="2033388" y="1080079"/>
                  </a:moveTo>
                  <a:cubicBezTo>
                    <a:pt x="2030892" y="1080352"/>
                    <a:pt x="2025529" y="1082369"/>
                    <a:pt x="2015098" y="1087409"/>
                  </a:cubicBezTo>
                  <a:cubicBezTo>
                    <a:pt x="2021908" y="1085880"/>
                    <a:pt x="2019317" y="1090424"/>
                    <a:pt x="2012918" y="1095677"/>
                  </a:cubicBezTo>
                  <a:cubicBezTo>
                    <a:pt x="2006505" y="1100886"/>
                    <a:pt x="1996751" y="1107554"/>
                    <a:pt x="1988412" y="1109098"/>
                  </a:cubicBezTo>
                  <a:cubicBezTo>
                    <a:pt x="1985425" y="1108333"/>
                    <a:pt x="1997161" y="1098352"/>
                    <a:pt x="2004820" y="1091061"/>
                  </a:cubicBezTo>
                  <a:cubicBezTo>
                    <a:pt x="2012777" y="1084280"/>
                    <a:pt x="2016245" y="1079523"/>
                    <a:pt x="1996510" y="1089193"/>
                  </a:cubicBezTo>
                  <a:cubicBezTo>
                    <a:pt x="2007539" y="1091882"/>
                    <a:pt x="1967984" y="1104539"/>
                    <a:pt x="1955582" y="1117875"/>
                  </a:cubicBezTo>
                  <a:cubicBezTo>
                    <a:pt x="1989035" y="1114222"/>
                    <a:pt x="1948305" y="1144122"/>
                    <a:pt x="1974368" y="1143825"/>
                  </a:cubicBezTo>
                  <a:cubicBezTo>
                    <a:pt x="2000828" y="1127813"/>
                    <a:pt x="1978488" y="1133858"/>
                    <a:pt x="1994486" y="1122589"/>
                  </a:cubicBezTo>
                  <a:cubicBezTo>
                    <a:pt x="2002923" y="1121145"/>
                    <a:pt x="2011234" y="1118937"/>
                    <a:pt x="2023041" y="1110004"/>
                  </a:cubicBezTo>
                  <a:cubicBezTo>
                    <a:pt x="2010059" y="1107498"/>
                    <a:pt x="1989064" y="1126808"/>
                    <a:pt x="1976110" y="1124798"/>
                  </a:cubicBezTo>
                  <a:cubicBezTo>
                    <a:pt x="1984406" y="1119008"/>
                    <a:pt x="1980838" y="1118611"/>
                    <a:pt x="1986303" y="1114095"/>
                  </a:cubicBezTo>
                  <a:cubicBezTo>
                    <a:pt x="2001012" y="1109565"/>
                    <a:pt x="2006264" y="1105841"/>
                    <a:pt x="2011602" y="1101991"/>
                  </a:cubicBezTo>
                  <a:cubicBezTo>
                    <a:pt x="2017080" y="1098395"/>
                    <a:pt x="2022644" y="1094657"/>
                    <a:pt x="2037863" y="1090254"/>
                  </a:cubicBezTo>
                  <a:cubicBezTo>
                    <a:pt x="2022563" y="1094151"/>
                    <a:pt x="2040876" y="1079262"/>
                    <a:pt x="2033388" y="1080079"/>
                  </a:cubicBezTo>
                  <a:close/>
                  <a:moveTo>
                    <a:pt x="2079315" y="1077782"/>
                  </a:moveTo>
                  <a:cubicBezTo>
                    <a:pt x="2073213" y="1078249"/>
                    <a:pt x="2066956" y="1078716"/>
                    <a:pt x="2060784" y="1079183"/>
                  </a:cubicBezTo>
                  <a:cubicBezTo>
                    <a:pt x="2040666" y="1092293"/>
                    <a:pt x="2046513" y="1094671"/>
                    <a:pt x="2018992" y="1105657"/>
                  </a:cubicBezTo>
                  <a:cubicBezTo>
                    <a:pt x="2047773" y="1104227"/>
                    <a:pt x="2056013" y="1086446"/>
                    <a:pt x="2079315" y="1077782"/>
                  </a:cubicBezTo>
                  <a:close/>
                  <a:moveTo>
                    <a:pt x="5150215" y="1074711"/>
                  </a:moveTo>
                  <a:cubicBezTo>
                    <a:pt x="5158279" y="1079024"/>
                    <a:pt x="5176865" y="1097868"/>
                    <a:pt x="5184795" y="1103166"/>
                  </a:cubicBezTo>
                  <a:cubicBezTo>
                    <a:pt x="5182517" y="1097715"/>
                    <a:pt x="5177279" y="1091996"/>
                    <a:pt x="5169691" y="1086560"/>
                  </a:cubicBezTo>
                  <a:cubicBezTo>
                    <a:pt x="5164579" y="1074866"/>
                    <a:pt x="5196815" y="1107866"/>
                    <a:pt x="5202055" y="1114378"/>
                  </a:cubicBezTo>
                  <a:cubicBezTo>
                    <a:pt x="5213735" y="1121188"/>
                    <a:pt x="5195513" y="1099768"/>
                    <a:pt x="5209755" y="1108956"/>
                  </a:cubicBezTo>
                  <a:cubicBezTo>
                    <a:pt x="5213451" y="1103024"/>
                    <a:pt x="5212515" y="1118286"/>
                    <a:pt x="5231063" y="1136732"/>
                  </a:cubicBezTo>
                  <a:cubicBezTo>
                    <a:pt x="5242615" y="1145482"/>
                    <a:pt x="5259645" y="1155505"/>
                    <a:pt x="5276831" y="1166760"/>
                  </a:cubicBezTo>
                  <a:cubicBezTo>
                    <a:pt x="5285539" y="1172239"/>
                    <a:pt x="5293835" y="1178609"/>
                    <a:pt x="5301523" y="1185192"/>
                  </a:cubicBezTo>
                  <a:cubicBezTo>
                    <a:pt x="5309223" y="1191761"/>
                    <a:pt x="5316287" y="1198599"/>
                    <a:pt x="5322035" y="1205664"/>
                  </a:cubicBezTo>
                  <a:cubicBezTo>
                    <a:pt x="5331209" y="1204772"/>
                    <a:pt x="5342647" y="1209783"/>
                    <a:pt x="5356537" y="1221435"/>
                  </a:cubicBezTo>
                  <a:cubicBezTo>
                    <a:pt x="5363475" y="1227253"/>
                    <a:pt x="5371033" y="1234728"/>
                    <a:pt x="5379187" y="1243945"/>
                  </a:cubicBezTo>
                  <a:cubicBezTo>
                    <a:pt x="5387287" y="1253232"/>
                    <a:pt x="5396347" y="1263849"/>
                    <a:pt x="5405111" y="1277327"/>
                  </a:cubicBezTo>
                  <a:cubicBezTo>
                    <a:pt x="5395723" y="1267162"/>
                    <a:pt x="5384923" y="1257946"/>
                    <a:pt x="5373893" y="1248531"/>
                  </a:cubicBezTo>
                  <a:cubicBezTo>
                    <a:pt x="5362837" y="1239159"/>
                    <a:pt x="5351341" y="1229872"/>
                    <a:pt x="5339619" y="1220684"/>
                  </a:cubicBezTo>
                  <a:cubicBezTo>
                    <a:pt x="5327897" y="1211496"/>
                    <a:pt x="5315977" y="1202407"/>
                    <a:pt x="5304043" y="1193446"/>
                  </a:cubicBezTo>
                  <a:cubicBezTo>
                    <a:pt x="5298067" y="1188986"/>
                    <a:pt x="5292107" y="1184527"/>
                    <a:pt x="5286175" y="1180096"/>
                  </a:cubicBezTo>
                  <a:cubicBezTo>
                    <a:pt x="5280231" y="1175693"/>
                    <a:pt x="5273987" y="1171743"/>
                    <a:pt x="5267983" y="1167595"/>
                  </a:cubicBezTo>
                  <a:cubicBezTo>
                    <a:pt x="5243789" y="1151201"/>
                    <a:pt x="5220501" y="1135317"/>
                    <a:pt x="5199803" y="1119942"/>
                  </a:cubicBezTo>
                  <a:cubicBezTo>
                    <a:pt x="5189455" y="1112255"/>
                    <a:pt x="5179757" y="1104695"/>
                    <a:pt x="5170909" y="1097248"/>
                  </a:cubicBezTo>
                  <a:cubicBezTo>
                    <a:pt x="5162003" y="1089887"/>
                    <a:pt x="5153579" y="1083204"/>
                    <a:pt x="5146445" y="1076282"/>
                  </a:cubicBezTo>
                  <a:cubicBezTo>
                    <a:pt x="5146009" y="1073450"/>
                    <a:pt x="5147527" y="1073273"/>
                    <a:pt x="5150215" y="1074711"/>
                  </a:cubicBezTo>
                  <a:close/>
                  <a:moveTo>
                    <a:pt x="1500840" y="1073903"/>
                  </a:moveTo>
                  <a:cubicBezTo>
                    <a:pt x="1493351" y="1075517"/>
                    <a:pt x="1485494" y="1078249"/>
                    <a:pt x="1477240" y="1082114"/>
                  </a:cubicBezTo>
                  <a:cubicBezTo>
                    <a:pt x="1473121" y="1084039"/>
                    <a:pt x="1468888" y="1086248"/>
                    <a:pt x="1464556" y="1088740"/>
                  </a:cubicBezTo>
                  <a:cubicBezTo>
                    <a:pt x="1460337" y="1091373"/>
                    <a:pt x="1456061" y="1094317"/>
                    <a:pt x="1451673" y="1097545"/>
                  </a:cubicBezTo>
                  <a:cubicBezTo>
                    <a:pt x="1455141" y="1096738"/>
                    <a:pt x="1458029" y="1096342"/>
                    <a:pt x="1450002" y="1103081"/>
                  </a:cubicBezTo>
                  <a:cubicBezTo>
                    <a:pt x="1443178" y="1106323"/>
                    <a:pt x="1437091" y="1107229"/>
                    <a:pt x="1429035" y="1114633"/>
                  </a:cubicBezTo>
                  <a:cubicBezTo>
                    <a:pt x="1441862" y="1110641"/>
                    <a:pt x="1454688" y="1106648"/>
                    <a:pt x="1467557" y="1102642"/>
                  </a:cubicBezTo>
                  <a:cubicBezTo>
                    <a:pt x="1490662" y="1082567"/>
                    <a:pt x="1473333" y="1091118"/>
                    <a:pt x="1500840" y="1073903"/>
                  </a:cubicBezTo>
                  <a:close/>
                  <a:moveTo>
                    <a:pt x="1524984" y="1073445"/>
                  </a:moveTo>
                  <a:cubicBezTo>
                    <a:pt x="1522807" y="1069938"/>
                    <a:pt x="1490881" y="1085986"/>
                    <a:pt x="1490690" y="1086347"/>
                  </a:cubicBezTo>
                  <a:cubicBezTo>
                    <a:pt x="1485494" y="1098395"/>
                    <a:pt x="1427903" y="1126412"/>
                    <a:pt x="1404770" y="1137256"/>
                  </a:cubicBezTo>
                  <a:cubicBezTo>
                    <a:pt x="1391023" y="1152956"/>
                    <a:pt x="1369363" y="1173966"/>
                    <a:pt x="1361308" y="1185985"/>
                  </a:cubicBezTo>
                  <a:cubicBezTo>
                    <a:pt x="1348496" y="1184045"/>
                    <a:pt x="1328591" y="1200977"/>
                    <a:pt x="1330813" y="1191450"/>
                  </a:cubicBezTo>
                  <a:cubicBezTo>
                    <a:pt x="1339350" y="1183876"/>
                    <a:pt x="1345905" y="1177292"/>
                    <a:pt x="1351936" y="1170525"/>
                  </a:cubicBezTo>
                  <a:cubicBezTo>
                    <a:pt x="1357924" y="1163716"/>
                    <a:pt x="1363346" y="1156651"/>
                    <a:pt x="1370000" y="1148553"/>
                  </a:cubicBezTo>
                  <a:cubicBezTo>
                    <a:pt x="1383294" y="1132372"/>
                    <a:pt x="1401514" y="1111986"/>
                    <a:pt x="1439002" y="1081477"/>
                  </a:cubicBezTo>
                  <a:cubicBezTo>
                    <a:pt x="1416011" y="1086970"/>
                    <a:pt x="1388589" y="1106337"/>
                    <a:pt x="1366022" y="1109735"/>
                  </a:cubicBezTo>
                  <a:cubicBezTo>
                    <a:pt x="1354470" y="1122080"/>
                    <a:pt x="1335230" y="1132627"/>
                    <a:pt x="1341431" y="1132740"/>
                  </a:cubicBezTo>
                  <a:cubicBezTo>
                    <a:pt x="1374700" y="1109494"/>
                    <a:pt x="1357499" y="1136803"/>
                    <a:pt x="1372336" y="1127700"/>
                  </a:cubicBezTo>
                  <a:cubicBezTo>
                    <a:pt x="1362469" y="1134623"/>
                    <a:pt x="1352134" y="1143060"/>
                    <a:pt x="1341927" y="1151116"/>
                  </a:cubicBezTo>
                  <a:cubicBezTo>
                    <a:pt x="1336816" y="1155151"/>
                    <a:pt x="1331748" y="1159072"/>
                    <a:pt x="1326764" y="1162668"/>
                  </a:cubicBezTo>
                  <a:cubicBezTo>
                    <a:pt x="1321823" y="1166306"/>
                    <a:pt x="1317194" y="1169832"/>
                    <a:pt x="1312593" y="1172649"/>
                  </a:cubicBezTo>
                  <a:cubicBezTo>
                    <a:pt x="1315877" y="1169223"/>
                    <a:pt x="1319119" y="1165938"/>
                    <a:pt x="1322333" y="1162781"/>
                  </a:cubicBezTo>
                  <a:cubicBezTo>
                    <a:pt x="1325618" y="1159695"/>
                    <a:pt x="1328959" y="1156850"/>
                    <a:pt x="1332201" y="1154103"/>
                  </a:cubicBezTo>
                  <a:cubicBezTo>
                    <a:pt x="1338727" y="1148638"/>
                    <a:pt x="1345069" y="1143740"/>
                    <a:pt x="1351214" y="1139535"/>
                  </a:cubicBezTo>
                  <a:cubicBezTo>
                    <a:pt x="1339930" y="1143372"/>
                    <a:pt x="1330474" y="1148143"/>
                    <a:pt x="1321965" y="1153565"/>
                  </a:cubicBezTo>
                  <a:cubicBezTo>
                    <a:pt x="1313471" y="1158987"/>
                    <a:pt x="1306378" y="1165570"/>
                    <a:pt x="1299087" y="1172309"/>
                  </a:cubicBezTo>
                  <a:cubicBezTo>
                    <a:pt x="1284633" y="1185914"/>
                    <a:pt x="1270461" y="1201218"/>
                    <a:pt x="1249296" y="1216706"/>
                  </a:cubicBezTo>
                  <a:cubicBezTo>
                    <a:pt x="1284817" y="1199788"/>
                    <a:pt x="1311772" y="1171148"/>
                    <a:pt x="1315977" y="1181639"/>
                  </a:cubicBezTo>
                  <a:cubicBezTo>
                    <a:pt x="1326382" y="1170681"/>
                    <a:pt x="1330148" y="1165018"/>
                    <a:pt x="1332286" y="1162739"/>
                  </a:cubicBezTo>
                  <a:cubicBezTo>
                    <a:pt x="1334381" y="1160389"/>
                    <a:pt x="1334664" y="1161238"/>
                    <a:pt x="1338373" y="1163574"/>
                  </a:cubicBezTo>
                  <a:cubicBezTo>
                    <a:pt x="1354866" y="1141022"/>
                    <a:pt x="1396389" y="1112141"/>
                    <a:pt x="1409725" y="1100773"/>
                  </a:cubicBezTo>
                  <a:cubicBezTo>
                    <a:pt x="1397663" y="1118158"/>
                    <a:pt x="1365895" y="1145623"/>
                    <a:pt x="1354583" y="1148355"/>
                  </a:cubicBezTo>
                  <a:cubicBezTo>
                    <a:pt x="1353479" y="1152418"/>
                    <a:pt x="1349260" y="1157982"/>
                    <a:pt x="1343710" y="1164126"/>
                  </a:cubicBezTo>
                  <a:cubicBezTo>
                    <a:pt x="1340936" y="1167227"/>
                    <a:pt x="1337835" y="1170483"/>
                    <a:pt x="1334622" y="1173796"/>
                  </a:cubicBezTo>
                  <a:cubicBezTo>
                    <a:pt x="1331521" y="1177222"/>
                    <a:pt x="1328350" y="1180747"/>
                    <a:pt x="1325249" y="1184173"/>
                  </a:cubicBezTo>
                  <a:cubicBezTo>
                    <a:pt x="1312933" y="1197962"/>
                    <a:pt x="1302400" y="1210817"/>
                    <a:pt x="1307468" y="1215318"/>
                  </a:cubicBezTo>
                  <a:cubicBezTo>
                    <a:pt x="1313839" y="1208212"/>
                    <a:pt x="1320974" y="1208240"/>
                    <a:pt x="1330233" y="1206739"/>
                  </a:cubicBezTo>
                  <a:cubicBezTo>
                    <a:pt x="1334862" y="1205989"/>
                    <a:pt x="1340030" y="1204856"/>
                    <a:pt x="1345905" y="1202251"/>
                  </a:cubicBezTo>
                  <a:cubicBezTo>
                    <a:pt x="1348849" y="1200949"/>
                    <a:pt x="1351950" y="1199264"/>
                    <a:pt x="1355277" y="1197112"/>
                  </a:cubicBezTo>
                  <a:cubicBezTo>
                    <a:pt x="1358703" y="1195060"/>
                    <a:pt x="1362341" y="1192511"/>
                    <a:pt x="1366220" y="1189340"/>
                  </a:cubicBezTo>
                  <a:cubicBezTo>
                    <a:pt x="1373879" y="1183040"/>
                    <a:pt x="1427832" y="1131084"/>
                    <a:pt x="1445033" y="1119574"/>
                  </a:cubicBezTo>
                  <a:cubicBezTo>
                    <a:pt x="1470813" y="1108262"/>
                    <a:pt x="1470105" y="1112071"/>
                    <a:pt x="1485197" y="1102514"/>
                  </a:cubicBezTo>
                  <a:cubicBezTo>
                    <a:pt x="1484234" y="1094006"/>
                    <a:pt x="1512591" y="1077102"/>
                    <a:pt x="1514969" y="1084776"/>
                  </a:cubicBezTo>
                  <a:cubicBezTo>
                    <a:pt x="1523131" y="1077956"/>
                    <a:pt x="1525710" y="1074614"/>
                    <a:pt x="1524984" y="1073445"/>
                  </a:cubicBezTo>
                  <a:close/>
                  <a:moveTo>
                    <a:pt x="5773371" y="1073174"/>
                  </a:moveTo>
                  <a:cubicBezTo>
                    <a:pt x="5781119" y="1080485"/>
                    <a:pt x="5822897" y="1127722"/>
                    <a:pt x="5814817" y="1113600"/>
                  </a:cubicBezTo>
                  <a:cubicBezTo>
                    <a:pt x="5814817" y="1113600"/>
                    <a:pt x="5815525" y="1114463"/>
                    <a:pt x="5816559" y="1115907"/>
                  </a:cubicBezTo>
                  <a:cubicBezTo>
                    <a:pt x="5817563" y="1117351"/>
                    <a:pt x="5818979" y="1119376"/>
                    <a:pt x="5820593" y="1121698"/>
                  </a:cubicBezTo>
                  <a:cubicBezTo>
                    <a:pt x="5823751" y="1126355"/>
                    <a:pt x="5827573" y="1132231"/>
                    <a:pt x="5830333" y="1137157"/>
                  </a:cubicBezTo>
                  <a:cubicBezTo>
                    <a:pt x="5835839" y="1147025"/>
                    <a:pt x="5837115" y="1153070"/>
                    <a:pt x="5820479" y="1138021"/>
                  </a:cubicBezTo>
                  <a:cubicBezTo>
                    <a:pt x="5817435" y="1121910"/>
                    <a:pt x="5799697" y="1102486"/>
                    <a:pt x="5780075" y="1082921"/>
                  </a:cubicBezTo>
                  <a:cubicBezTo>
                    <a:pt x="5771987" y="1072735"/>
                    <a:pt x="5770789" y="1070736"/>
                    <a:pt x="5773371" y="1073174"/>
                  </a:cubicBezTo>
                  <a:close/>
                  <a:moveTo>
                    <a:pt x="1625579" y="1071015"/>
                  </a:moveTo>
                  <a:cubicBezTo>
                    <a:pt x="1621374" y="1072062"/>
                    <a:pt x="1617099" y="1073124"/>
                    <a:pt x="1612866" y="1074186"/>
                  </a:cubicBezTo>
                  <a:cubicBezTo>
                    <a:pt x="1604556" y="1081222"/>
                    <a:pt x="1597902" y="1083799"/>
                    <a:pt x="1590016" y="1089745"/>
                  </a:cubicBezTo>
                  <a:cubicBezTo>
                    <a:pt x="1593824" y="1093256"/>
                    <a:pt x="1591432" y="1100377"/>
                    <a:pt x="1582810" y="1111179"/>
                  </a:cubicBezTo>
                  <a:cubicBezTo>
                    <a:pt x="1571626" y="1107993"/>
                    <a:pt x="1511756" y="1162187"/>
                    <a:pt x="1519231" y="1161762"/>
                  </a:cubicBezTo>
                  <a:cubicBezTo>
                    <a:pt x="1539815" y="1146175"/>
                    <a:pt x="1554000" y="1151314"/>
                    <a:pt x="1577516" y="1127134"/>
                  </a:cubicBezTo>
                  <a:cubicBezTo>
                    <a:pt x="1571244" y="1127969"/>
                    <a:pt x="1557979" y="1132952"/>
                    <a:pt x="1566445" y="1125095"/>
                  </a:cubicBezTo>
                  <a:cubicBezTo>
                    <a:pt x="1585231" y="1121542"/>
                    <a:pt x="1610275" y="1098834"/>
                    <a:pt x="1631058" y="1089278"/>
                  </a:cubicBezTo>
                  <a:cubicBezTo>
                    <a:pt x="1583730" y="1110556"/>
                    <a:pt x="1623498" y="1082978"/>
                    <a:pt x="1611011" y="1079594"/>
                  </a:cubicBezTo>
                  <a:cubicBezTo>
                    <a:pt x="1615358" y="1078221"/>
                    <a:pt x="1619775" y="1076649"/>
                    <a:pt x="1625579" y="1071015"/>
                  </a:cubicBezTo>
                  <a:close/>
                  <a:moveTo>
                    <a:pt x="5718591" y="1065805"/>
                  </a:moveTo>
                  <a:cubicBezTo>
                    <a:pt x="5723715" y="1066754"/>
                    <a:pt x="5729703" y="1071751"/>
                    <a:pt x="5737747" y="1078688"/>
                  </a:cubicBezTo>
                  <a:cubicBezTo>
                    <a:pt x="5741795" y="1082128"/>
                    <a:pt x="5746367" y="1086007"/>
                    <a:pt x="5751435" y="1090325"/>
                  </a:cubicBezTo>
                  <a:cubicBezTo>
                    <a:pt x="5756461" y="1094686"/>
                    <a:pt x="5762123" y="1099272"/>
                    <a:pt x="5768595" y="1103859"/>
                  </a:cubicBezTo>
                  <a:cubicBezTo>
                    <a:pt x="5773903" y="1115171"/>
                    <a:pt x="5769655" y="1114845"/>
                    <a:pt x="5759987" y="1107894"/>
                  </a:cubicBezTo>
                  <a:cubicBezTo>
                    <a:pt x="5768991" y="1119446"/>
                    <a:pt x="5780033" y="1131438"/>
                    <a:pt x="5791487" y="1143471"/>
                  </a:cubicBezTo>
                  <a:cubicBezTo>
                    <a:pt x="5810203" y="1159568"/>
                    <a:pt x="5783135" y="1119574"/>
                    <a:pt x="5783035" y="1112693"/>
                  </a:cubicBezTo>
                  <a:cubicBezTo>
                    <a:pt x="5806819" y="1138658"/>
                    <a:pt x="5820255" y="1153877"/>
                    <a:pt x="5833193" y="1169180"/>
                  </a:cubicBezTo>
                  <a:cubicBezTo>
                    <a:pt x="5845991" y="1184626"/>
                    <a:pt x="5859003" y="1199491"/>
                    <a:pt x="5879275" y="1227111"/>
                  </a:cubicBezTo>
                  <a:cubicBezTo>
                    <a:pt x="5868911" y="1218561"/>
                    <a:pt x="5863559" y="1211241"/>
                    <a:pt x="5858563" y="1204219"/>
                  </a:cubicBezTo>
                  <a:cubicBezTo>
                    <a:pt x="5853423" y="1197339"/>
                    <a:pt x="5848823" y="1190572"/>
                    <a:pt x="5840271" y="1182941"/>
                  </a:cubicBezTo>
                  <a:cubicBezTo>
                    <a:pt x="5843273" y="1192271"/>
                    <a:pt x="5862087" y="1212501"/>
                    <a:pt x="5848583" y="1202025"/>
                  </a:cubicBezTo>
                  <a:cubicBezTo>
                    <a:pt x="5822463" y="1184782"/>
                    <a:pt x="5833971" y="1175749"/>
                    <a:pt x="5814547" y="1160063"/>
                  </a:cubicBezTo>
                  <a:cubicBezTo>
                    <a:pt x="5795351" y="1142310"/>
                    <a:pt x="5820565" y="1179161"/>
                    <a:pt x="5819899" y="1184244"/>
                  </a:cubicBezTo>
                  <a:cubicBezTo>
                    <a:pt x="5803407" y="1164367"/>
                    <a:pt x="5786955" y="1144547"/>
                    <a:pt x="5770435" y="1124628"/>
                  </a:cubicBezTo>
                  <a:cubicBezTo>
                    <a:pt x="5762067" y="1114690"/>
                    <a:pt x="5753701" y="1104723"/>
                    <a:pt x="5745277" y="1094714"/>
                  </a:cubicBezTo>
                  <a:cubicBezTo>
                    <a:pt x="5736429" y="1085115"/>
                    <a:pt x="5727539" y="1075488"/>
                    <a:pt x="5718591" y="1065805"/>
                  </a:cubicBezTo>
                  <a:close/>
                  <a:moveTo>
                    <a:pt x="2193945" y="1062578"/>
                  </a:moveTo>
                  <a:cubicBezTo>
                    <a:pt x="2197102" y="1068821"/>
                    <a:pt x="2175895" y="1077188"/>
                    <a:pt x="2154050" y="1087197"/>
                  </a:cubicBezTo>
                  <a:cubicBezTo>
                    <a:pt x="2132446" y="1097645"/>
                    <a:pt x="2109696" y="1108872"/>
                    <a:pt x="2108733" y="1117734"/>
                  </a:cubicBezTo>
                  <a:cubicBezTo>
                    <a:pt x="2085827" y="1122958"/>
                    <a:pt x="2066658" y="1132160"/>
                    <a:pt x="2051807" y="1142000"/>
                  </a:cubicBezTo>
                  <a:cubicBezTo>
                    <a:pt x="2048098" y="1144463"/>
                    <a:pt x="2044644" y="1146955"/>
                    <a:pt x="2041473" y="1149446"/>
                  </a:cubicBezTo>
                  <a:cubicBezTo>
                    <a:pt x="2038358" y="1152023"/>
                    <a:pt x="2035583" y="1154698"/>
                    <a:pt x="2033049" y="1157247"/>
                  </a:cubicBezTo>
                  <a:cubicBezTo>
                    <a:pt x="2027995" y="1162358"/>
                    <a:pt x="2024031" y="1167199"/>
                    <a:pt x="2021185" y="1171347"/>
                  </a:cubicBezTo>
                  <a:cubicBezTo>
                    <a:pt x="2026961" y="1158125"/>
                    <a:pt x="1996722" y="1184811"/>
                    <a:pt x="1983131" y="1180337"/>
                  </a:cubicBezTo>
                  <a:cubicBezTo>
                    <a:pt x="2000120" y="1166803"/>
                    <a:pt x="2013852" y="1157686"/>
                    <a:pt x="2026707" y="1148880"/>
                  </a:cubicBezTo>
                  <a:cubicBezTo>
                    <a:pt x="2029906" y="1146657"/>
                    <a:pt x="2033063" y="1144477"/>
                    <a:pt x="2036220" y="1142283"/>
                  </a:cubicBezTo>
                  <a:cubicBezTo>
                    <a:pt x="2039448" y="1140202"/>
                    <a:pt x="2042676" y="1138092"/>
                    <a:pt x="2045918" y="1135855"/>
                  </a:cubicBezTo>
                  <a:cubicBezTo>
                    <a:pt x="2052402" y="1131396"/>
                    <a:pt x="2058985" y="1126512"/>
                    <a:pt x="2065993" y="1120693"/>
                  </a:cubicBezTo>
                  <a:cubicBezTo>
                    <a:pt x="2083562" y="1116701"/>
                    <a:pt x="2102716" y="1109183"/>
                    <a:pt x="2123329" y="1098141"/>
                  </a:cubicBezTo>
                  <a:cubicBezTo>
                    <a:pt x="2142031" y="1083346"/>
                    <a:pt x="2123584" y="1092860"/>
                    <a:pt x="2107317" y="1094531"/>
                  </a:cubicBezTo>
                  <a:cubicBezTo>
                    <a:pt x="2137019" y="1078137"/>
                    <a:pt x="2127421" y="1084210"/>
                    <a:pt x="2148642" y="1068382"/>
                  </a:cubicBezTo>
                  <a:cubicBezTo>
                    <a:pt x="2145372" y="1072700"/>
                    <a:pt x="2147453" y="1076863"/>
                    <a:pt x="2154857" y="1076919"/>
                  </a:cubicBezTo>
                  <a:cubicBezTo>
                    <a:pt x="2162346" y="1077160"/>
                    <a:pt x="2175371" y="1073762"/>
                    <a:pt x="2193945" y="1062578"/>
                  </a:cubicBezTo>
                  <a:close/>
                  <a:moveTo>
                    <a:pt x="2225730" y="1059187"/>
                  </a:moveTo>
                  <a:cubicBezTo>
                    <a:pt x="2239033" y="1057134"/>
                    <a:pt x="2231636" y="1068774"/>
                    <a:pt x="2248677" y="1061629"/>
                  </a:cubicBezTo>
                  <a:cubicBezTo>
                    <a:pt x="2254014" y="1062436"/>
                    <a:pt x="2243637" y="1066357"/>
                    <a:pt x="2240310" y="1066400"/>
                  </a:cubicBezTo>
                  <a:cubicBezTo>
                    <a:pt x="2215535" y="1079934"/>
                    <a:pt x="2244359" y="1075432"/>
                    <a:pt x="2202142" y="1094785"/>
                  </a:cubicBezTo>
                  <a:cubicBezTo>
                    <a:pt x="2177268" y="1096087"/>
                    <a:pt x="2206842" y="1090920"/>
                    <a:pt x="2221226" y="1080613"/>
                  </a:cubicBezTo>
                  <a:cubicBezTo>
                    <a:pt x="2187079" y="1080670"/>
                    <a:pt x="2170246" y="1099202"/>
                    <a:pt x="2136637" y="1120706"/>
                  </a:cubicBezTo>
                  <a:cubicBezTo>
                    <a:pt x="2130535" y="1118101"/>
                    <a:pt x="2116237" y="1127388"/>
                    <a:pt x="2097946" y="1139875"/>
                  </a:cubicBezTo>
                  <a:cubicBezTo>
                    <a:pt x="2088800" y="1146118"/>
                    <a:pt x="2078650" y="1153154"/>
                    <a:pt x="2067989" y="1159922"/>
                  </a:cubicBezTo>
                  <a:cubicBezTo>
                    <a:pt x="2062666" y="1163319"/>
                    <a:pt x="2057187" y="1166575"/>
                    <a:pt x="2051709" y="1169761"/>
                  </a:cubicBezTo>
                  <a:cubicBezTo>
                    <a:pt x="2046343" y="1173130"/>
                    <a:pt x="2040906" y="1176287"/>
                    <a:pt x="2035456" y="1179119"/>
                  </a:cubicBezTo>
                  <a:cubicBezTo>
                    <a:pt x="2038443" y="1174249"/>
                    <a:pt x="2044545" y="1168303"/>
                    <a:pt x="2052657" y="1162484"/>
                  </a:cubicBezTo>
                  <a:cubicBezTo>
                    <a:pt x="2060826" y="1156765"/>
                    <a:pt x="2070736" y="1150719"/>
                    <a:pt x="2080731" y="1144717"/>
                  </a:cubicBezTo>
                  <a:cubicBezTo>
                    <a:pt x="2100735" y="1132712"/>
                    <a:pt x="2121107" y="1120848"/>
                    <a:pt x="2128921" y="1111830"/>
                  </a:cubicBezTo>
                  <a:cubicBezTo>
                    <a:pt x="2143673" y="1103958"/>
                    <a:pt x="2133466" y="1113359"/>
                    <a:pt x="2147000" y="1110711"/>
                  </a:cubicBezTo>
                  <a:cubicBezTo>
                    <a:pt x="2146391" y="1107880"/>
                    <a:pt x="2150242" y="1103987"/>
                    <a:pt x="2156202" y="1099641"/>
                  </a:cubicBezTo>
                  <a:cubicBezTo>
                    <a:pt x="2162092" y="1095167"/>
                    <a:pt x="2170317" y="1090693"/>
                    <a:pt x="2178358" y="1086517"/>
                  </a:cubicBezTo>
                  <a:cubicBezTo>
                    <a:pt x="2194356" y="1078037"/>
                    <a:pt x="2209277" y="1070179"/>
                    <a:pt x="2203855" y="1067008"/>
                  </a:cubicBezTo>
                  <a:cubicBezTo>
                    <a:pt x="2214561" y="1062078"/>
                    <a:pt x="2221296" y="1059872"/>
                    <a:pt x="2225730" y="1059187"/>
                  </a:cubicBezTo>
                  <a:close/>
                  <a:moveTo>
                    <a:pt x="1428254" y="1059173"/>
                  </a:moveTo>
                  <a:cubicBezTo>
                    <a:pt x="1426138" y="1059271"/>
                    <a:pt x="1422212" y="1060560"/>
                    <a:pt x="1415261" y="1063837"/>
                  </a:cubicBezTo>
                  <a:cubicBezTo>
                    <a:pt x="1397168" y="1079438"/>
                    <a:pt x="1407729" y="1076225"/>
                    <a:pt x="1403538" y="1082680"/>
                  </a:cubicBezTo>
                  <a:cubicBezTo>
                    <a:pt x="1395554" y="1083685"/>
                    <a:pt x="1374941" y="1098607"/>
                    <a:pt x="1380632" y="1100037"/>
                  </a:cubicBezTo>
                  <a:cubicBezTo>
                    <a:pt x="1399376" y="1083671"/>
                    <a:pt x="1411410" y="1088952"/>
                    <a:pt x="1431244" y="1068849"/>
                  </a:cubicBezTo>
                  <a:cubicBezTo>
                    <a:pt x="1424661" y="1069295"/>
                    <a:pt x="1434602" y="1058879"/>
                    <a:pt x="1428254" y="1059173"/>
                  </a:cubicBezTo>
                  <a:close/>
                  <a:moveTo>
                    <a:pt x="2302856" y="1056829"/>
                  </a:moveTo>
                  <a:cubicBezTo>
                    <a:pt x="2301964" y="1057537"/>
                    <a:pt x="2297391" y="1060029"/>
                    <a:pt x="2292804" y="1062974"/>
                  </a:cubicBezTo>
                  <a:cubicBezTo>
                    <a:pt x="2283560" y="1068721"/>
                    <a:pt x="2273862" y="1075404"/>
                    <a:pt x="2292026" y="1070477"/>
                  </a:cubicBezTo>
                  <a:cubicBezTo>
                    <a:pt x="2279157" y="1076338"/>
                    <a:pt x="2267237" y="1080288"/>
                    <a:pt x="2257341" y="1080146"/>
                  </a:cubicBezTo>
                  <a:cubicBezTo>
                    <a:pt x="2249186" y="1084181"/>
                    <a:pt x="2251848" y="1084577"/>
                    <a:pt x="2254991" y="1084861"/>
                  </a:cubicBezTo>
                  <a:cubicBezTo>
                    <a:pt x="2211047" y="1095606"/>
                    <a:pt x="2286292" y="1071496"/>
                    <a:pt x="2290709" y="1061190"/>
                  </a:cubicBezTo>
                  <a:cubicBezTo>
                    <a:pt x="2300718" y="1056716"/>
                    <a:pt x="2303734" y="1056107"/>
                    <a:pt x="2302856" y="1056829"/>
                  </a:cubicBezTo>
                  <a:close/>
                  <a:moveTo>
                    <a:pt x="1317463" y="1055470"/>
                  </a:moveTo>
                  <a:cubicBezTo>
                    <a:pt x="1304127" y="1062903"/>
                    <a:pt x="1280994" y="1080429"/>
                    <a:pt x="1267573" y="1092236"/>
                  </a:cubicBezTo>
                  <a:cubicBezTo>
                    <a:pt x="1260792" y="1098055"/>
                    <a:pt x="1256885" y="1102939"/>
                    <a:pt x="1257380" y="1103916"/>
                  </a:cubicBezTo>
                  <a:cubicBezTo>
                    <a:pt x="1258017" y="1105063"/>
                    <a:pt x="1262972" y="1102189"/>
                    <a:pt x="1275714" y="1094558"/>
                  </a:cubicBezTo>
                  <a:cubicBezTo>
                    <a:pt x="1272203" y="1094728"/>
                    <a:pt x="1274836" y="1090693"/>
                    <a:pt x="1285723" y="1081137"/>
                  </a:cubicBezTo>
                  <a:cubicBezTo>
                    <a:pt x="1342139" y="1051648"/>
                    <a:pt x="1282750" y="1111150"/>
                    <a:pt x="1341870" y="1072515"/>
                  </a:cubicBezTo>
                  <a:cubicBezTo>
                    <a:pt x="1337637" y="1068735"/>
                    <a:pt x="1305245" y="1069599"/>
                    <a:pt x="1317463" y="1055470"/>
                  </a:cubicBezTo>
                  <a:close/>
                  <a:moveTo>
                    <a:pt x="2135533" y="1045716"/>
                  </a:moveTo>
                  <a:cubicBezTo>
                    <a:pt x="2120017" y="1049354"/>
                    <a:pt x="2105888" y="1050133"/>
                    <a:pt x="2088178" y="1058401"/>
                  </a:cubicBezTo>
                  <a:cubicBezTo>
                    <a:pt x="2097210" y="1063894"/>
                    <a:pt x="2136000" y="1059873"/>
                    <a:pt x="2103835" y="1076055"/>
                  </a:cubicBezTo>
                  <a:cubicBezTo>
                    <a:pt x="2120965" y="1066074"/>
                    <a:pt x="2109187" y="1078334"/>
                    <a:pt x="2124363" y="1069967"/>
                  </a:cubicBezTo>
                  <a:cubicBezTo>
                    <a:pt x="2112726" y="1069217"/>
                    <a:pt x="2136383" y="1054635"/>
                    <a:pt x="2133296" y="1050544"/>
                  </a:cubicBezTo>
                  <a:cubicBezTo>
                    <a:pt x="2124193" y="1056121"/>
                    <a:pt x="2118870" y="1055230"/>
                    <a:pt x="2135533" y="1045716"/>
                  </a:cubicBezTo>
                  <a:close/>
                  <a:moveTo>
                    <a:pt x="1161224" y="1040266"/>
                  </a:moveTo>
                  <a:cubicBezTo>
                    <a:pt x="1140951" y="1057297"/>
                    <a:pt x="1107625" y="1079495"/>
                    <a:pt x="1142990" y="1062988"/>
                  </a:cubicBezTo>
                  <a:cubicBezTo>
                    <a:pt x="1143740" y="1072898"/>
                    <a:pt x="1104709" y="1081520"/>
                    <a:pt x="1102925" y="1079000"/>
                  </a:cubicBezTo>
                  <a:cubicBezTo>
                    <a:pt x="1125675" y="1054154"/>
                    <a:pt x="1141928" y="1052653"/>
                    <a:pt x="1161224" y="1040266"/>
                  </a:cubicBezTo>
                  <a:close/>
                  <a:moveTo>
                    <a:pt x="2094777" y="1038468"/>
                  </a:moveTo>
                  <a:cubicBezTo>
                    <a:pt x="2086383" y="1038375"/>
                    <a:pt x="2074920" y="1040322"/>
                    <a:pt x="2063955" y="1046183"/>
                  </a:cubicBezTo>
                  <a:cubicBezTo>
                    <a:pt x="2087130" y="1040506"/>
                    <a:pt x="2072364" y="1059732"/>
                    <a:pt x="2107177" y="1042984"/>
                  </a:cubicBezTo>
                  <a:cubicBezTo>
                    <a:pt x="2108494" y="1040690"/>
                    <a:pt x="2103170" y="1038560"/>
                    <a:pt x="2094777" y="1038468"/>
                  </a:cubicBezTo>
                  <a:close/>
                  <a:moveTo>
                    <a:pt x="5837467" y="1036443"/>
                  </a:moveTo>
                  <a:cubicBezTo>
                    <a:pt x="5867735" y="1061119"/>
                    <a:pt x="5895287" y="1084846"/>
                    <a:pt x="5922483" y="1110768"/>
                  </a:cubicBezTo>
                  <a:cubicBezTo>
                    <a:pt x="5929207" y="1117323"/>
                    <a:pt x="5936215" y="1123708"/>
                    <a:pt x="5942683" y="1130829"/>
                  </a:cubicBezTo>
                  <a:cubicBezTo>
                    <a:pt x="5949211" y="1137893"/>
                    <a:pt x="5955765" y="1145156"/>
                    <a:pt x="5962347" y="1152645"/>
                  </a:cubicBezTo>
                  <a:cubicBezTo>
                    <a:pt x="5975515" y="1167637"/>
                    <a:pt x="5988865" y="1183606"/>
                    <a:pt x="6002655" y="1200963"/>
                  </a:cubicBezTo>
                  <a:cubicBezTo>
                    <a:pt x="5989175" y="1188236"/>
                    <a:pt x="5975699" y="1174348"/>
                    <a:pt x="5962603" y="1160502"/>
                  </a:cubicBezTo>
                  <a:cubicBezTo>
                    <a:pt x="5949379" y="1146784"/>
                    <a:pt x="5937135" y="1132513"/>
                    <a:pt x="5924521" y="1120636"/>
                  </a:cubicBezTo>
                  <a:cubicBezTo>
                    <a:pt x="5899787" y="1096398"/>
                    <a:pt x="5878397" y="1076947"/>
                    <a:pt x="5864169" y="1071737"/>
                  </a:cubicBezTo>
                  <a:cubicBezTo>
                    <a:pt x="5850775" y="1058981"/>
                    <a:pt x="5852263" y="1049524"/>
                    <a:pt x="5837467" y="1036443"/>
                  </a:cubicBezTo>
                  <a:close/>
                  <a:moveTo>
                    <a:pt x="5411623" y="1033258"/>
                  </a:moveTo>
                  <a:cubicBezTo>
                    <a:pt x="5418135" y="1045603"/>
                    <a:pt x="5486415" y="1108914"/>
                    <a:pt x="5448431" y="1081463"/>
                  </a:cubicBezTo>
                  <a:cubicBezTo>
                    <a:pt x="5447779" y="1070194"/>
                    <a:pt x="5423189" y="1056801"/>
                    <a:pt x="5406907" y="1044244"/>
                  </a:cubicBezTo>
                  <a:cubicBezTo>
                    <a:pt x="5400579" y="1032536"/>
                    <a:pt x="5426841" y="1054083"/>
                    <a:pt x="5411623" y="1033258"/>
                  </a:cubicBezTo>
                  <a:close/>
                  <a:moveTo>
                    <a:pt x="1152914" y="1027963"/>
                  </a:moveTo>
                  <a:cubicBezTo>
                    <a:pt x="1130560" y="1043720"/>
                    <a:pt x="1103307" y="1077145"/>
                    <a:pt x="1081109" y="1093057"/>
                  </a:cubicBezTo>
                  <a:cubicBezTo>
                    <a:pt x="1075135" y="1094473"/>
                    <a:pt x="1085795" y="1085922"/>
                    <a:pt x="1089462" y="1084464"/>
                  </a:cubicBezTo>
                  <a:cubicBezTo>
                    <a:pt x="1097375" y="1076225"/>
                    <a:pt x="1087720" y="1081151"/>
                    <a:pt x="1084351" y="1081392"/>
                  </a:cubicBezTo>
                  <a:cubicBezTo>
                    <a:pt x="1125534" y="1053531"/>
                    <a:pt x="1099414" y="1066966"/>
                    <a:pt x="1095960" y="1061119"/>
                  </a:cubicBezTo>
                  <a:cubicBezTo>
                    <a:pt x="1108177" y="1049581"/>
                    <a:pt x="1126921" y="1041894"/>
                    <a:pt x="1116049" y="1053021"/>
                  </a:cubicBezTo>
                  <a:cubicBezTo>
                    <a:pt x="1128323" y="1044725"/>
                    <a:pt x="1142268" y="1030596"/>
                    <a:pt x="1152914" y="1027963"/>
                  </a:cubicBezTo>
                  <a:close/>
                  <a:moveTo>
                    <a:pt x="1216581" y="1025848"/>
                  </a:moveTo>
                  <a:cubicBezTo>
                    <a:pt x="1218826" y="1025323"/>
                    <a:pt x="1219425" y="1026618"/>
                    <a:pt x="1218858" y="1028898"/>
                  </a:cubicBezTo>
                  <a:cubicBezTo>
                    <a:pt x="1217740" y="1033470"/>
                    <a:pt x="1212006" y="1041993"/>
                    <a:pt x="1206131" y="1048548"/>
                  </a:cubicBezTo>
                  <a:cubicBezTo>
                    <a:pt x="1189935" y="1070987"/>
                    <a:pt x="1128479" y="1103845"/>
                    <a:pt x="1158464" y="1092987"/>
                  </a:cubicBezTo>
                  <a:cubicBezTo>
                    <a:pt x="1101340" y="1126837"/>
                    <a:pt x="1192243" y="1061728"/>
                    <a:pt x="1192880" y="1053701"/>
                  </a:cubicBezTo>
                  <a:cubicBezTo>
                    <a:pt x="1178241" y="1063752"/>
                    <a:pt x="1164339" y="1071666"/>
                    <a:pt x="1151442" y="1075135"/>
                  </a:cubicBezTo>
                  <a:cubicBezTo>
                    <a:pt x="1167977" y="1059803"/>
                    <a:pt x="1161932" y="1061218"/>
                    <a:pt x="1154684" y="1063540"/>
                  </a:cubicBezTo>
                  <a:cubicBezTo>
                    <a:pt x="1184626" y="1037151"/>
                    <a:pt x="1186254" y="1050572"/>
                    <a:pt x="1179700" y="1058826"/>
                  </a:cubicBezTo>
                  <a:cubicBezTo>
                    <a:pt x="1189992" y="1053630"/>
                    <a:pt x="1212884" y="1030526"/>
                    <a:pt x="1204418" y="1033725"/>
                  </a:cubicBezTo>
                  <a:cubicBezTo>
                    <a:pt x="1210442" y="1028720"/>
                    <a:pt x="1214335" y="1026374"/>
                    <a:pt x="1216581" y="1025848"/>
                  </a:cubicBezTo>
                  <a:close/>
                  <a:moveTo>
                    <a:pt x="5292317" y="1020837"/>
                  </a:moveTo>
                  <a:cubicBezTo>
                    <a:pt x="5300809" y="1024773"/>
                    <a:pt x="5345879" y="1055835"/>
                    <a:pt x="5358035" y="1063342"/>
                  </a:cubicBezTo>
                  <a:cubicBezTo>
                    <a:pt x="5366319" y="1078179"/>
                    <a:pt x="5378961" y="1085413"/>
                    <a:pt x="5370819" y="1086475"/>
                  </a:cubicBezTo>
                  <a:cubicBezTo>
                    <a:pt x="5357471" y="1075885"/>
                    <a:pt x="5349061" y="1066726"/>
                    <a:pt x="5339435" y="1057042"/>
                  </a:cubicBezTo>
                  <a:cubicBezTo>
                    <a:pt x="5329765" y="1047458"/>
                    <a:pt x="5318539" y="1037789"/>
                    <a:pt x="5298591" y="1027822"/>
                  </a:cubicBezTo>
                  <a:cubicBezTo>
                    <a:pt x="5290719" y="1021228"/>
                    <a:pt x="5289487" y="1019526"/>
                    <a:pt x="5292317" y="1020837"/>
                  </a:cubicBezTo>
                  <a:close/>
                  <a:moveTo>
                    <a:pt x="5141603" y="1016029"/>
                  </a:moveTo>
                  <a:cubicBezTo>
                    <a:pt x="5154131" y="1024863"/>
                    <a:pt x="5164607" y="1033867"/>
                    <a:pt x="5170101" y="1042928"/>
                  </a:cubicBezTo>
                  <a:cubicBezTo>
                    <a:pt x="5178823" y="1044726"/>
                    <a:pt x="5169987" y="1031446"/>
                    <a:pt x="5183239" y="1037137"/>
                  </a:cubicBezTo>
                  <a:cubicBezTo>
                    <a:pt x="5202267" y="1047557"/>
                    <a:pt x="5199391" y="1059024"/>
                    <a:pt x="5208907" y="1070194"/>
                  </a:cubicBezTo>
                  <a:cubicBezTo>
                    <a:pt x="5211863" y="1083304"/>
                    <a:pt x="5191803" y="1052540"/>
                    <a:pt x="5190133" y="1047953"/>
                  </a:cubicBezTo>
                  <a:cubicBezTo>
                    <a:pt x="5180351" y="1044400"/>
                    <a:pt x="5180719" y="1049638"/>
                    <a:pt x="5185843" y="1058925"/>
                  </a:cubicBezTo>
                  <a:cubicBezTo>
                    <a:pt x="5170271" y="1044697"/>
                    <a:pt x="5151555" y="1030498"/>
                    <a:pt x="5141603" y="1016029"/>
                  </a:cubicBezTo>
                  <a:close/>
                  <a:moveTo>
                    <a:pt x="1559553" y="1013807"/>
                  </a:moveTo>
                  <a:cubicBezTo>
                    <a:pt x="1557575" y="1014083"/>
                    <a:pt x="1554712" y="1014882"/>
                    <a:pt x="1550419" y="1016524"/>
                  </a:cubicBezTo>
                  <a:cubicBezTo>
                    <a:pt x="1518155" y="1038765"/>
                    <a:pt x="1431202" y="1111660"/>
                    <a:pt x="1504507" y="1063101"/>
                  </a:cubicBezTo>
                  <a:cubicBezTo>
                    <a:pt x="1474112" y="1068792"/>
                    <a:pt x="1571145" y="1028076"/>
                    <a:pt x="1546625" y="1027340"/>
                  </a:cubicBezTo>
                  <a:cubicBezTo>
                    <a:pt x="1553505" y="1024452"/>
                    <a:pt x="1559706" y="1023801"/>
                    <a:pt x="1568115" y="1016793"/>
                  </a:cubicBezTo>
                  <a:cubicBezTo>
                    <a:pt x="1563443" y="1016857"/>
                    <a:pt x="1565484" y="1012978"/>
                    <a:pt x="1559553" y="1013807"/>
                  </a:cubicBezTo>
                  <a:close/>
                  <a:moveTo>
                    <a:pt x="2325786" y="1011679"/>
                  </a:moveTo>
                  <a:cubicBezTo>
                    <a:pt x="2329937" y="1011624"/>
                    <a:pt x="2320644" y="1020417"/>
                    <a:pt x="2339947" y="1016255"/>
                  </a:cubicBezTo>
                  <a:cubicBezTo>
                    <a:pt x="2331354" y="1020502"/>
                    <a:pt x="2325762" y="1019412"/>
                    <a:pt x="2319165" y="1020233"/>
                  </a:cubicBezTo>
                  <a:cubicBezTo>
                    <a:pt x="2289789" y="1032564"/>
                    <a:pt x="2305149" y="1031446"/>
                    <a:pt x="2282243" y="1042573"/>
                  </a:cubicBezTo>
                  <a:cubicBezTo>
                    <a:pt x="2272248" y="1042701"/>
                    <a:pt x="2262154" y="1042842"/>
                    <a:pt x="2252074" y="1042984"/>
                  </a:cubicBezTo>
                  <a:cubicBezTo>
                    <a:pt x="2260526" y="1039020"/>
                    <a:pt x="2276962" y="1033159"/>
                    <a:pt x="2291247" y="1028345"/>
                  </a:cubicBezTo>
                  <a:cubicBezTo>
                    <a:pt x="2305616" y="1023659"/>
                    <a:pt x="2317338" y="1019030"/>
                    <a:pt x="2315597" y="1015491"/>
                  </a:cubicBezTo>
                  <a:cubicBezTo>
                    <a:pt x="2321525" y="1012698"/>
                    <a:pt x="2324403" y="1011697"/>
                    <a:pt x="2325786" y="1011679"/>
                  </a:cubicBezTo>
                  <a:close/>
                  <a:moveTo>
                    <a:pt x="2590448" y="1011663"/>
                  </a:moveTo>
                  <a:cubicBezTo>
                    <a:pt x="2590331" y="1012047"/>
                    <a:pt x="2586572" y="1013615"/>
                    <a:pt x="2582148" y="1015491"/>
                  </a:cubicBezTo>
                  <a:cubicBezTo>
                    <a:pt x="2573215" y="1019030"/>
                    <a:pt x="2561989" y="1024764"/>
                    <a:pt x="2571375" y="1023475"/>
                  </a:cubicBezTo>
                  <a:cubicBezTo>
                    <a:pt x="2554740" y="1025599"/>
                    <a:pt x="2447599" y="1076395"/>
                    <a:pt x="2508460" y="1045221"/>
                  </a:cubicBezTo>
                  <a:cubicBezTo>
                    <a:pt x="2505629" y="1042064"/>
                    <a:pt x="2540470" y="1030412"/>
                    <a:pt x="2530914" y="1028827"/>
                  </a:cubicBezTo>
                  <a:cubicBezTo>
                    <a:pt x="2558831" y="1022173"/>
                    <a:pt x="2554726" y="1029620"/>
                    <a:pt x="2576896" y="1014939"/>
                  </a:cubicBezTo>
                  <a:cubicBezTo>
                    <a:pt x="2587040" y="1012079"/>
                    <a:pt x="2590565" y="1011279"/>
                    <a:pt x="2590448" y="1011663"/>
                  </a:cubicBezTo>
                  <a:close/>
                  <a:moveTo>
                    <a:pt x="2698576" y="1005057"/>
                  </a:moveTo>
                  <a:cubicBezTo>
                    <a:pt x="2703022" y="1009771"/>
                    <a:pt x="2644836" y="1029322"/>
                    <a:pt x="2629801" y="1031857"/>
                  </a:cubicBezTo>
                  <a:cubicBezTo>
                    <a:pt x="2636908" y="1026236"/>
                    <a:pt x="2666114" y="1013042"/>
                    <a:pt x="2698576" y="1005057"/>
                  </a:cubicBezTo>
                  <a:close/>
                  <a:moveTo>
                    <a:pt x="2231335" y="1001248"/>
                  </a:moveTo>
                  <a:cubicBezTo>
                    <a:pt x="2203219" y="1019030"/>
                    <a:pt x="2167288" y="1026349"/>
                    <a:pt x="2127846" y="1036811"/>
                  </a:cubicBezTo>
                  <a:cubicBezTo>
                    <a:pt x="2137968" y="1036033"/>
                    <a:pt x="2148600" y="1036033"/>
                    <a:pt x="2158822" y="1035650"/>
                  </a:cubicBezTo>
                  <a:cubicBezTo>
                    <a:pt x="2181459" y="1020488"/>
                    <a:pt x="2230216" y="1013891"/>
                    <a:pt x="2231335" y="1001248"/>
                  </a:cubicBezTo>
                  <a:close/>
                  <a:moveTo>
                    <a:pt x="1203427" y="998630"/>
                  </a:moveTo>
                  <a:cubicBezTo>
                    <a:pt x="1174886" y="1018747"/>
                    <a:pt x="1192979" y="1008611"/>
                    <a:pt x="1169605" y="1031758"/>
                  </a:cubicBezTo>
                  <a:lnTo>
                    <a:pt x="1142891" y="1042305"/>
                  </a:lnTo>
                  <a:cubicBezTo>
                    <a:pt x="1148780" y="1035524"/>
                    <a:pt x="1153367" y="1033258"/>
                    <a:pt x="1157813" y="1031248"/>
                  </a:cubicBezTo>
                  <a:cubicBezTo>
                    <a:pt x="1171998" y="1024141"/>
                    <a:pt x="1177958" y="1004887"/>
                    <a:pt x="1203427" y="998630"/>
                  </a:cubicBezTo>
                  <a:close/>
                  <a:moveTo>
                    <a:pt x="5348199" y="990730"/>
                  </a:moveTo>
                  <a:cubicBezTo>
                    <a:pt x="5393075" y="1028629"/>
                    <a:pt x="5364323" y="993292"/>
                    <a:pt x="5380179" y="997823"/>
                  </a:cubicBezTo>
                  <a:cubicBezTo>
                    <a:pt x="5402831" y="1017558"/>
                    <a:pt x="5378595" y="1014755"/>
                    <a:pt x="5389127" y="1031573"/>
                  </a:cubicBezTo>
                  <a:cubicBezTo>
                    <a:pt x="5380223" y="1025613"/>
                    <a:pt x="5377857" y="1019908"/>
                    <a:pt x="5373157" y="1014118"/>
                  </a:cubicBezTo>
                  <a:cubicBezTo>
                    <a:pt x="5356551" y="1001914"/>
                    <a:pt x="5358659" y="1007266"/>
                    <a:pt x="5361819" y="1013580"/>
                  </a:cubicBezTo>
                  <a:cubicBezTo>
                    <a:pt x="5332385" y="992004"/>
                    <a:pt x="5363275" y="1007124"/>
                    <a:pt x="5348199" y="990730"/>
                  </a:cubicBezTo>
                  <a:close/>
                  <a:moveTo>
                    <a:pt x="2652396" y="988706"/>
                  </a:moveTo>
                  <a:cubicBezTo>
                    <a:pt x="2680824" y="990178"/>
                    <a:pt x="2623770" y="998290"/>
                    <a:pt x="2606018" y="1009857"/>
                  </a:cubicBezTo>
                  <a:cubicBezTo>
                    <a:pt x="2588689" y="1009560"/>
                    <a:pt x="2635294" y="988848"/>
                    <a:pt x="2652396" y="988706"/>
                  </a:cubicBezTo>
                  <a:close/>
                  <a:moveTo>
                    <a:pt x="2478249" y="982208"/>
                  </a:moveTo>
                  <a:cubicBezTo>
                    <a:pt x="2455130" y="992174"/>
                    <a:pt x="2439996" y="997172"/>
                    <a:pt x="2428373" y="1001561"/>
                  </a:cubicBezTo>
                  <a:cubicBezTo>
                    <a:pt x="2416750" y="1005949"/>
                    <a:pt x="2408964" y="1010536"/>
                    <a:pt x="2400130" y="1018450"/>
                  </a:cubicBezTo>
                  <a:cubicBezTo>
                    <a:pt x="2381994" y="1023320"/>
                    <a:pt x="2387416" y="1019752"/>
                    <a:pt x="2382178" y="1017756"/>
                  </a:cubicBezTo>
                  <a:cubicBezTo>
                    <a:pt x="2353114" y="1028218"/>
                    <a:pt x="2354119" y="1039218"/>
                    <a:pt x="2339395" y="1039388"/>
                  </a:cubicBezTo>
                  <a:cubicBezTo>
                    <a:pt x="2324474" y="1047430"/>
                    <a:pt x="2354544" y="1042772"/>
                    <a:pt x="2346417" y="1048888"/>
                  </a:cubicBezTo>
                  <a:cubicBezTo>
                    <a:pt x="2326215" y="1053843"/>
                    <a:pt x="2316206" y="1051960"/>
                    <a:pt x="2310175" y="1047628"/>
                  </a:cubicBezTo>
                  <a:cubicBezTo>
                    <a:pt x="2342736" y="1033810"/>
                    <a:pt x="2365954" y="1023745"/>
                    <a:pt x="2386241" y="1014061"/>
                  </a:cubicBezTo>
                  <a:cubicBezTo>
                    <a:pt x="2396392" y="1009220"/>
                    <a:pt x="2405806" y="1004477"/>
                    <a:pt x="2415292" y="999409"/>
                  </a:cubicBezTo>
                  <a:cubicBezTo>
                    <a:pt x="2424848" y="994539"/>
                    <a:pt x="2434602" y="989569"/>
                    <a:pt x="2445362" y="984091"/>
                  </a:cubicBezTo>
                  <a:cubicBezTo>
                    <a:pt x="2457607" y="981500"/>
                    <a:pt x="2468466" y="981004"/>
                    <a:pt x="2478249" y="982208"/>
                  </a:cubicBezTo>
                  <a:close/>
                  <a:moveTo>
                    <a:pt x="2409062" y="981372"/>
                  </a:moveTo>
                  <a:cubicBezTo>
                    <a:pt x="2414669" y="982660"/>
                    <a:pt x="2391111" y="994666"/>
                    <a:pt x="2383112" y="994467"/>
                  </a:cubicBezTo>
                  <a:cubicBezTo>
                    <a:pt x="2374604" y="998120"/>
                    <a:pt x="2377181" y="998700"/>
                    <a:pt x="2380465" y="999026"/>
                  </a:cubicBezTo>
                  <a:cubicBezTo>
                    <a:pt x="2383339" y="1008936"/>
                    <a:pt x="2354869" y="991155"/>
                    <a:pt x="2351146" y="1007308"/>
                  </a:cubicBezTo>
                  <a:cubicBezTo>
                    <a:pt x="2322789" y="1019837"/>
                    <a:pt x="2354869" y="1000328"/>
                    <a:pt x="2341533" y="1002395"/>
                  </a:cubicBezTo>
                  <a:cubicBezTo>
                    <a:pt x="2365133" y="993561"/>
                    <a:pt x="2383226" y="994170"/>
                    <a:pt x="2409062" y="981372"/>
                  </a:cubicBezTo>
                  <a:close/>
                  <a:moveTo>
                    <a:pt x="1548210" y="972637"/>
                  </a:moveTo>
                  <a:cubicBezTo>
                    <a:pt x="1537989" y="973812"/>
                    <a:pt x="1523662" y="985817"/>
                    <a:pt x="1511473" y="992273"/>
                  </a:cubicBezTo>
                  <a:cubicBezTo>
                    <a:pt x="1502369" y="995486"/>
                    <a:pt x="1494187" y="996095"/>
                    <a:pt x="1483017" y="1004943"/>
                  </a:cubicBezTo>
                  <a:cubicBezTo>
                    <a:pt x="1503261" y="997199"/>
                    <a:pt x="1478118" y="1020389"/>
                    <a:pt x="1507551" y="1003230"/>
                  </a:cubicBezTo>
                  <a:cubicBezTo>
                    <a:pt x="1499453" y="1004264"/>
                    <a:pt x="1520717" y="991522"/>
                    <a:pt x="1531207" y="986992"/>
                  </a:cubicBezTo>
                  <a:cubicBezTo>
                    <a:pt x="1521835" y="994793"/>
                    <a:pt x="1512492" y="1004618"/>
                    <a:pt x="1529254" y="992485"/>
                  </a:cubicBezTo>
                  <a:cubicBezTo>
                    <a:pt x="1539815" y="983354"/>
                    <a:pt x="1532623" y="984727"/>
                    <a:pt x="1548210" y="972637"/>
                  </a:cubicBezTo>
                  <a:close/>
                  <a:moveTo>
                    <a:pt x="4976325" y="972291"/>
                  </a:moveTo>
                  <a:cubicBezTo>
                    <a:pt x="4976845" y="971622"/>
                    <a:pt x="5004923" y="989219"/>
                    <a:pt x="5003459" y="995260"/>
                  </a:cubicBezTo>
                  <a:cubicBezTo>
                    <a:pt x="5014415" y="999904"/>
                    <a:pt x="5028261" y="1006798"/>
                    <a:pt x="5040647" y="1012574"/>
                  </a:cubicBezTo>
                  <a:cubicBezTo>
                    <a:pt x="5053063" y="1018308"/>
                    <a:pt x="5063483" y="1023801"/>
                    <a:pt x="5068609" y="1023971"/>
                  </a:cubicBezTo>
                  <a:cubicBezTo>
                    <a:pt x="5057199" y="1023319"/>
                    <a:pt x="5132019" y="1071454"/>
                    <a:pt x="5107611" y="1050147"/>
                  </a:cubicBezTo>
                  <a:cubicBezTo>
                    <a:pt x="5101891" y="1040393"/>
                    <a:pt x="5146459" y="1073691"/>
                    <a:pt x="5144391" y="1081831"/>
                  </a:cubicBezTo>
                  <a:cubicBezTo>
                    <a:pt x="5118427" y="1064403"/>
                    <a:pt x="5096811" y="1051974"/>
                    <a:pt x="5074371" y="1039105"/>
                  </a:cubicBezTo>
                  <a:cubicBezTo>
                    <a:pt x="5063103" y="1032762"/>
                    <a:pt x="5051847" y="1025938"/>
                    <a:pt x="5039319" y="1018987"/>
                  </a:cubicBezTo>
                  <a:cubicBezTo>
                    <a:pt x="5026689" y="1012192"/>
                    <a:pt x="5013183" y="1004660"/>
                    <a:pt x="4998079" y="995727"/>
                  </a:cubicBezTo>
                  <a:cubicBezTo>
                    <a:pt x="4994467" y="990588"/>
                    <a:pt x="4990787" y="985350"/>
                    <a:pt x="4987107" y="980154"/>
                  </a:cubicBezTo>
                  <a:cubicBezTo>
                    <a:pt x="4979041" y="974767"/>
                    <a:pt x="4976153" y="972515"/>
                    <a:pt x="4976325" y="972291"/>
                  </a:cubicBezTo>
                  <a:close/>
                  <a:moveTo>
                    <a:pt x="1514686" y="966691"/>
                  </a:moveTo>
                  <a:cubicBezTo>
                    <a:pt x="1487037" y="980579"/>
                    <a:pt x="1501747" y="959103"/>
                    <a:pt x="1481403" y="975737"/>
                  </a:cubicBezTo>
                  <a:cubicBezTo>
                    <a:pt x="1495730" y="975044"/>
                    <a:pt x="1456628" y="993122"/>
                    <a:pt x="1446930" y="1005000"/>
                  </a:cubicBezTo>
                  <a:cubicBezTo>
                    <a:pt x="1466552" y="1000795"/>
                    <a:pt x="1493054" y="976926"/>
                    <a:pt x="1514686" y="966691"/>
                  </a:cubicBezTo>
                  <a:close/>
                  <a:moveTo>
                    <a:pt x="1226432" y="965119"/>
                  </a:moveTo>
                  <a:cubicBezTo>
                    <a:pt x="1238367" y="961523"/>
                    <a:pt x="1202408" y="990319"/>
                    <a:pt x="1220769" y="982405"/>
                  </a:cubicBezTo>
                  <a:cubicBezTo>
                    <a:pt x="1200454" y="998474"/>
                    <a:pt x="1207164" y="987870"/>
                    <a:pt x="1200213" y="989625"/>
                  </a:cubicBezTo>
                  <a:cubicBezTo>
                    <a:pt x="1194480" y="995005"/>
                    <a:pt x="1188704" y="1000427"/>
                    <a:pt x="1182927" y="1005835"/>
                  </a:cubicBezTo>
                  <a:cubicBezTo>
                    <a:pt x="1169167" y="1009375"/>
                    <a:pt x="1217173" y="971448"/>
                    <a:pt x="1226432" y="965119"/>
                  </a:cubicBezTo>
                  <a:close/>
                  <a:moveTo>
                    <a:pt x="1444594" y="961127"/>
                  </a:moveTo>
                  <a:cubicBezTo>
                    <a:pt x="1432461" y="972354"/>
                    <a:pt x="1422382" y="977988"/>
                    <a:pt x="1412132" y="984062"/>
                  </a:cubicBezTo>
                  <a:cubicBezTo>
                    <a:pt x="1401967" y="990220"/>
                    <a:pt x="1391264" y="996350"/>
                    <a:pt x="1379231" y="1009955"/>
                  </a:cubicBezTo>
                  <a:cubicBezTo>
                    <a:pt x="1382543" y="1009488"/>
                    <a:pt x="1388447" y="1006048"/>
                    <a:pt x="1395667" y="1001489"/>
                  </a:cubicBezTo>
                  <a:cubicBezTo>
                    <a:pt x="1402958" y="997030"/>
                    <a:pt x="1411353" y="991225"/>
                    <a:pt x="1419140" y="985421"/>
                  </a:cubicBezTo>
                  <a:cubicBezTo>
                    <a:pt x="1434698" y="973812"/>
                    <a:pt x="1447822" y="962175"/>
                    <a:pt x="1444594" y="961127"/>
                  </a:cubicBezTo>
                  <a:close/>
                  <a:moveTo>
                    <a:pt x="1618628" y="959791"/>
                  </a:moveTo>
                  <a:cubicBezTo>
                    <a:pt x="1607865" y="961941"/>
                    <a:pt x="1590745" y="968347"/>
                    <a:pt x="1583985" y="973557"/>
                  </a:cubicBezTo>
                  <a:cubicBezTo>
                    <a:pt x="1591489" y="976728"/>
                    <a:pt x="1595297" y="972651"/>
                    <a:pt x="1615131" y="971561"/>
                  </a:cubicBezTo>
                  <a:cubicBezTo>
                    <a:pt x="1633797" y="959747"/>
                    <a:pt x="1629391" y="957641"/>
                    <a:pt x="1618628" y="959791"/>
                  </a:cubicBezTo>
                  <a:close/>
                  <a:moveTo>
                    <a:pt x="1206584" y="959429"/>
                  </a:moveTo>
                  <a:cubicBezTo>
                    <a:pt x="1217173" y="958211"/>
                    <a:pt x="1214653" y="966620"/>
                    <a:pt x="1188548" y="988564"/>
                  </a:cubicBezTo>
                  <a:cubicBezTo>
                    <a:pt x="1194961" y="977323"/>
                    <a:pt x="1191875" y="975129"/>
                    <a:pt x="1183168" y="977564"/>
                  </a:cubicBezTo>
                  <a:cubicBezTo>
                    <a:pt x="1174433" y="979956"/>
                    <a:pt x="1160064" y="986950"/>
                    <a:pt x="1144661" y="994821"/>
                  </a:cubicBezTo>
                  <a:cubicBezTo>
                    <a:pt x="1125010" y="1021352"/>
                    <a:pt x="1094629" y="1050685"/>
                    <a:pt x="1062181" y="1082100"/>
                  </a:cubicBezTo>
                  <a:cubicBezTo>
                    <a:pt x="1054154" y="1090028"/>
                    <a:pt x="1045660" y="1097744"/>
                    <a:pt x="1037802" y="1106210"/>
                  </a:cubicBezTo>
                  <a:cubicBezTo>
                    <a:pt x="1029889" y="1114605"/>
                    <a:pt x="1021989" y="1123113"/>
                    <a:pt x="1014231" y="1131721"/>
                  </a:cubicBezTo>
                  <a:cubicBezTo>
                    <a:pt x="998729" y="1148922"/>
                    <a:pt x="983835" y="1166477"/>
                    <a:pt x="970655" y="1184187"/>
                  </a:cubicBezTo>
                  <a:cubicBezTo>
                    <a:pt x="999238" y="1169351"/>
                    <a:pt x="990942" y="1156453"/>
                    <a:pt x="1014273" y="1148285"/>
                  </a:cubicBezTo>
                  <a:cubicBezTo>
                    <a:pt x="1000456" y="1165641"/>
                    <a:pt x="988705" y="1174008"/>
                    <a:pt x="975922" y="1187047"/>
                  </a:cubicBezTo>
                  <a:cubicBezTo>
                    <a:pt x="986653" y="1182800"/>
                    <a:pt x="999493" y="1169747"/>
                    <a:pt x="1010111" y="1166066"/>
                  </a:cubicBezTo>
                  <a:cubicBezTo>
                    <a:pt x="984642" y="1187089"/>
                    <a:pt x="945243" y="1219623"/>
                    <a:pt x="962755" y="1193120"/>
                  </a:cubicBezTo>
                  <a:cubicBezTo>
                    <a:pt x="955932" y="1197297"/>
                    <a:pt x="948174" y="1205196"/>
                    <a:pt x="941633" y="1208240"/>
                  </a:cubicBezTo>
                  <a:cubicBezTo>
                    <a:pt x="947692" y="1209613"/>
                    <a:pt x="938434" y="1219212"/>
                    <a:pt x="925069" y="1234190"/>
                  </a:cubicBezTo>
                  <a:cubicBezTo>
                    <a:pt x="911677" y="1249126"/>
                    <a:pt x="893329" y="1268720"/>
                    <a:pt x="879455" y="1288214"/>
                  </a:cubicBezTo>
                  <a:cubicBezTo>
                    <a:pt x="884268" y="1290875"/>
                    <a:pt x="923455" y="1249324"/>
                    <a:pt x="905150" y="1274963"/>
                  </a:cubicBezTo>
                  <a:cubicBezTo>
                    <a:pt x="886250" y="1281447"/>
                    <a:pt x="853137" y="1314277"/>
                    <a:pt x="820094" y="1352077"/>
                  </a:cubicBezTo>
                  <a:cubicBezTo>
                    <a:pt x="788325" y="1391023"/>
                    <a:pt x="756670" y="1434783"/>
                    <a:pt x="737558" y="1460860"/>
                  </a:cubicBezTo>
                  <a:cubicBezTo>
                    <a:pt x="734217" y="1472228"/>
                    <a:pt x="771747" y="1435038"/>
                    <a:pt x="767373" y="1454504"/>
                  </a:cubicBezTo>
                  <a:cubicBezTo>
                    <a:pt x="782068" y="1445924"/>
                    <a:pt x="784177" y="1429644"/>
                    <a:pt x="768859" y="1442569"/>
                  </a:cubicBezTo>
                  <a:cubicBezTo>
                    <a:pt x="801959" y="1419635"/>
                    <a:pt x="837309" y="1366659"/>
                    <a:pt x="819570" y="1407743"/>
                  </a:cubicBezTo>
                  <a:cubicBezTo>
                    <a:pt x="831731" y="1403113"/>
                    <a:pt x="847969" y="1365922"/>
                    <a:pt x="859564" y="1368796"/>
                  </a:cubicBezTo>
                  <a:cubicBezTo>
                    <a:pt x="851919" y="1378820"/>
                    <a:pt x="845534" y="1386295"/>
                    <a:pt x="839036" y="1391094"/>
                  </a:cubicBezTo>
                  <a:cubicBezTo>
                    <a:pt x="832467" y="1400183"/>
                    <a:pt x="841273" y="1394067"/>
                    <a:pt x="844487" y="1393529"/>
                  </a:cubicBezTo>
                  <a:cubicBezTo>
                    <a:pt x="824115" y="1417058"/>
                    <a:pt x="806447" y="1419932"/>
                    <a:pt x="786131" y="1443574"/>
                  </a:cubicBezTo>
                  <a:cubicBezTo>
                    <a:pt x="770884" y="1468675"/>
                    <a:pt x="810297" y="1426373"/>
                    <a:pt x="817277" y="1425637"/>
                  </a:cubicBezTo>
                  <a:cubicBezTo>
                    <a:pt x="800911" y="1447114"/>
                    <a:pt x="800175" y="1453116"/>
                    <a:pt x="814913" y="1443702"/>
                  </a:cubicBezTo>
                  <a:cubicBezTo>
                    <a:pt x="765688" y="1498306"/>
                    <a:pt x="802681" y="1419068"/>
                    <a:pt x="751205" y="1491638"/>
                  </a:cubicBezTo>
                  <a:cubicBezTo>
                    <a:pt x="722339" y="1515436"/>
                    <a:pt x="768944" y="1463338"/>
                    <a:pt x="740106" y="1487136"/>
                  </a:cubicBezTo>
                  <a:cubicBezTo>
                    <a:pt x="749266" y="1475258"/>
                    <a:pt x="757435" y="1472271"/>
                    <a:pt x="765929" y="1466410"/>
                  </a:cubicBezTo>
                  <a:cubicBezTo>
                    <a:pt x="778996" y="1446307"/>
                    <a:pt x="730508" y="1487971"/>
                    <a:pt x="755566" y="1455849"/>
                  </a:cubicBezTo>
                  <a:cubicBezTo>
                    <a:pt x="730125" y="1484234"/>
                    <a:pt x="738690" y="1469156"/>
                    <a:pt x="722764" y="1486272"/>
                  </a:cubicBezTo>
                  <a:cubicBezTo>
                    <a:pt x="713080" y="1492813"/>
                    <a:pt x="746010" y="1444240"/>
                    <a:pt x="717979" y="1477934"/>
                  </a:cubicBezTo>
                  <a:cubicBezTo>
                    <a:pt x="711381" y="1482889"/>
                    <a:pt x="714737" y="1477665"/>
                    <a:pt x="718715" y="1471931"/>
                  </a:cubicBezTo>
                  <a:cubicBezTo>
                    <a:pt x="725737" y="1462248"/>
                    <a:pt x="732787" y="1452536"/>
                    <a:pt x="739880" y="1442767"/>
                  </a:cubicBezTo>
                  <a:cubicBezTo>
                    <a:pt x="741182" y="1444990"/>
                    <a:pt x="742697" y="1446915"/>
                    <a:pt x="751630" y="1441479"/>
                  </a:cubicBezTo>
                  <a:cubicBezTo>
                    <a:pt x="762984" y="1417879"/>
                    <a:pt x="787717" y="1371288"/>
                    <a:pt x="822727" y="1344913"/>
                  </a:cubicBezTo>
                  <a:cubicBezTo>
                    <a:pt x="844260" y="1319374"/>
                    <a:pt x="803488" y="1350845"/>
                    <a:pt x="833288" y="1317732"/>
                  </a:cubicBezTo>
                  <a:cubicBezTo>
                    <a:pt x="834095" y="1323607"/>
                    <a:pt x="840834" y="1319997"/>
                    <a:pt x="859097" y="1304197"/>
                  </a:cubicBezTo>
                  <a:cubicBezTo>
                    <a:pt x="883093" y="1266440"/>
                    <a:pt x="928467" y="1231869"/>
                    <a:pt x="921728" y="1217598"/>
                  </a:cubicBezTo>
                  <a:cubicBezTo>
                    <a:pt x="932289" y="1214809"/>
                    <a:pt x="944677" y="1203214"/>
                    <a:pt x="956144" y="1196178"/>
                  </a:cubicBezTo>
                  <a:cubicBezTo>
                    <a:pt x="980622" y="1168713"/>
                    <a:pt x="968546" y="1173852"/>
                    <a:pt x="992103" y="1142537"/>
                  </a:cubicBezTo>
                  <a:cubicBezTo>
                    <a:pt x="1038992" y="1101255"/>
                    <a:pt x="1078108" y="1056108"/>
                    <a:pt x="1146345" y="988974"/>
                  </a:cubicBezTo>
                  <a:cubicBezTo>
                    <a:pt x="1158917" y="979900"/>
                    <a:pt x="1171672" y="973175"/>
                    <a:pt x="1182163" y="968107"/>
                  </a:cubicBezTo>
                  <a:cubicBezTo>
                    <a:pt x="1192710" y="963095"/>
                    <a:pt x="1201289" y="960051"/>
                    <a:pt x="1206584" y="959429"/>
                  </a:cubicBezTo>
                  <a:close/>
                  <a:moveTo>
                    <a:pt x="1590271" y="957616"/>
                  </a:moveTo>
                  <a:cubicBezTo>
                    <a:pt x="1570876" y="975213"/>
                    <a:pt x="1562707" y="982094"/>
                    <a:pt x="1555388" y="985945"/>
                  </a:cubicBezTo>
                  <a:cubicBezTo>
                    <a:pt x="1548069" y="989781"/>
                    <a:pt x="1541769" y="990744"/>
                    <a:pt x="1527272" y="997950"/>
                  </a:cubicBezTo>
                  <a:cubicBezTo>
                    <a:pt x="1560173" y="988649"/>
                    <a:pt x="1479973" y="1036273"/>
                    <a:pt x="1497060" y="1015887"/>
                  </a:cubicBezTo>
                  <a:cubicBezTo>
                    <a:pt x="1482790" y="1028317"/>
                    <a:pt x="1469157" y="1038765"/>
                    <a:pt x="1456444" y="1046665"/>
                  </a:cubicBezTo>
                  <a:cubicBezTo>
                    <a:pt x="1505328" y="1027439"/>
                    <a:pt x="1491681" y="1045645"/>
                    <a:pt x="1473616" y="1066485"/>
                  </a:cubicBezTo>
                  <a:cubicBezTo>
                    <a:pt x="1487660" y="1054536"/>
                    <a:pt x="1501718" y="1042573"/>
                    <a:pt x="1515833" y="1030568"/>
                  </a:cubicBezTo>
                  <a:cubicBezTo>
                    <a:pt x="1515918" y="1024778"/>
                    <a:pt x="1499354" y="1028926"/>
                    <a:pt x="1508386" y="1017798"/>
                  </a:cubicBezTo>
                  <a:cubicBezTo>
                    <a:pt x="1547333" y="1004108"/>
                    <a:pt x="1539008" y="1019808"/>
                    <a:pt x="1582400" y="993292"/>
                  </a:cubicBezTo>
                  <a:cubicBezTo>
                    <a:pt x="1578818" y="994042"/>
                    <a:pt x="1575831" y="994142"/>
                    <a:pt x="1584368" y="987997"/>
                  </a:cubicBezTo>
                  <a:cubicBezTo>
                    <a:pt x="1576057" y="990461"/>
                    <a:pt x="1586505" y="980183"/>
                    <a:pt x="1571201" y="991338"/>
                  </a:cubicBezTo>
                  <a:cubicBezTo>
                    <a:pt x="1589308" y="990418"/>
                    <a:pt x="1521170" y="1015434"/>
                    <a:pt x="1545025" y="998176"/>
                  </a:cubicBezTo>
                  <a:cubicBezTo>
                    <a:pt x="1550008" y="995260"/>
                    <a:pt x="1556393" y="990942"/>
                    <a:pt x="1562891" y="986171"/>
                  </a:cubicBezTo>
                  <a:cubicBezTo>
                    <a:pt x="1569333" y="981343"/>
                    <a:pt x="1575986" y="976176"/>
                    <a:pt x="1581678" y="971787"/>
                  </a:cubicBezTo>
                  <a:cubicBezTo>
                    <a:pt x="1592904" y="962812"/>
                    <a:pt x="1599332" y="955662"/>
                    <a:pt x="1590271" y="957616"/>
                  </a:cubicBezTo>
                  <a:close/>
                  <a:moveTo>
                    <a:pt x="2539351" y="945456"/>
                  </a:moveTo>
                  <a:cubicBezTo>
                    <a:pt x="2546316" y="948910"/>
                    <a:pt x="2548327" y="953497"/>
                    <a:pt x="2513358" y="966564"/>
                  </a:cubicBezTo>
                  <a:cubicBezTo>
                    <a:pt x="2518143" y="955621"/>
                    <a:pt x="2493142" y="970061"/>
                    <a:pt x="2495818" y="974379"/>
                  </a:cubicBezTo>
                  <a:cubicBezTo>
                    <a:pt x="2444257" y="983241"/>
                    <a:pt x="2499853" y="961836"/>
                    <a:pt x="2539351" y="945456"/>
                  </a:cubicBezTo>
                  <a:close/>
                  <a:moveTo>
                    <a:pt x="2292947" y="945370"/>
                  </a:moveTo>
                  <a:cubicBezTo>
                    <a:pt x="2258247" y="952958"/>
                    <a:pt x="2282484" y="959556"/>
                    <a:pt x="2257483" y="963279"/>
                  </a:cubicBezTo>
                  <a:cubicBezTo>
                    <a:pt x="2268993" y="957545"/>
                    <a:pt x="2251296" y="956979"/>
                    <a:pt x="2238923" y="963548"/>
                  </a:cubicBezTo>
                  <a:cubicBezTo>
                    <a:pt x="2264845" y="967611"/>
                    <a:pt x="2212718" y="973316"/>
                    <a:pt x="2200500" y="978611"/>
                  </a:cubicBezTo>
                  <a:cubicBezTo>
                    <a:pt x="2211274" y="981400"/>
                    <a:pt x="2197159" y="992726"/>
                    <a:pt x="2188169" y="1002296"/>
                  </a:cubicBezTo>
                  <a:cubicBezTo>
                    <a:pt x="2153555" y="1002607"/>
                    <a:pt x="2210665" y="982080"/>
                    <a:pt x="2181742" y="979135"/>
                  </a:cubicBezTo>
                  <a:cubicBezTo>
                    <a:pt x="2177679" y="986383"/>
                    <a:pt x="2166099" y="994481"/>
                    <a:pt x="2150766" y="1002296"/>
                  </a:cubicBezTo>
                  <a:cubicBezTo>
                    <a:pt x="2143093" y="1006203"/>
                    <a:pt x="2134486" y="1010040"/>
                    <a:pt x="2125411" y="1013664"/>
                  </a:cubicBezTo>
                  <a:cubicBezTo>
                    <a:pt x="2116407" y="1017416"/>
                    <a:pt x="2107177" y="1021436"/>
                    <a:pt x="2097790" y="1024834"/>
                  </a:cubicBezTo>
                  <a:cubicBezTo>
                    <a:pt x="2124137" y="1016807"/>
                    <a:pt x="2098597" y="1038496"/>
                    <a:pt x="2128653" y="1022668"/>
                  </a:cubicBezTo>
                  <a:cubicBezTo>
                    <a:pt x="2114099" y="1025669"/>
                    <a:pt x="2117936" y="1022300"/>
                    <a:pt x="2126770" y="1018010"/>
                  </a:cubicBezTo>
                  <a:cubicBezTo>
                    <a:pt x="2135731" y="1013962"/>
                    <a:pt x="2149634" y="1009007"/>
                    <a:pt x="2154659" y="1007902"/>
                  </a:cubicBezTo>
                  <a:cubicBezTo>
                    <a:pt x="2109003" y="1036500"/>
                    <a:pt x="2191525" y="1000441"/>
                    <a:pt x="2172257" y="1021352"/>
                  </a:cubicBezTo>
                  <a:cubicBezTo>
                    <a:pt x="2197428" y="1014259"/>
                    <a:pt x="2213610" y="1006274"/>
                    <a:pt x="2230061" y="997851"/>
                  </a:cubicBezTo>
                  <a:cubicBezTo>
                    <a:pt x="2238272" y="993646"/>
                    <a:pt x="2246554" y="989328"/>
                    <a:pt x="2256025" y="984982"/>
                  </a:cubicBezTo>
                  <a:cubicBezTo>
                    <a:pt x="2265425" y="980494"/>
                    <a:pt x="2276510" y="977026"/>
                    <a:pt x="2289648" y="973161"/>
                  </a:cubicBezTo>
                  <a:cubicBezTo>
                    <a:pt x="2278549" y="973146"/>
                    <a:pt x="2280474" y="969423"/>
                    <a:pt x="2288657" y="963845"/>
                  </a:cubicBezTo>
                  <a:cubicBezTo>
                    <a:pt x="2300365" y="961821"/>
                    <a:pt x="2311988" y="959457"/>
                    <a:pt x="2324928" y="955351"/>
                  </a:cubicBezTo>
                  <a:cubicBezTo>
                    <a:pt x="2315400" y="954020"/>
                    <a:pt x="2342836" y="948131"/>
                    <a:pt x="2336296" y="946333"/>
                  </a:cubicBezTo>
                  <a:cubicBezTo>
                    <a:pt x="2283206" y="969777"/>
                    <a:pt x="2300959" y="950523"/>
                    <a:pt x="2292947" y="945370"/>
                  </a:cubicBezTo>
                  <a:close/>
                  <a:moveTo>
                    <a:pt x="2477038" y="941253"/>
                  </a:moveTo>
                  <a:cubicBezTo>
                    <a:pt x="2485648" y="941938"/>
                    <a:pt x="2464853" y="958770"/>
                    <a:pt x="2503322" y="942355"/>
                  </a:cubicBezTo>
                  <a:cubicBezTo>
                    <a:pt x="2507215" y="952379"/>
                    <a:pt x="2447769" y="957404"/>
                    <a:pt x="2450260" y="965955"/>
                  </a:cubicBezTo>
                  <a:cubicBezTo>
                    <a:pt x="2426123" y="973260"/>
                    <a:pt x="2470930" y="948740"/>
                    <a:pt x="2455343" y="947778"/>
                  </a:cubicBezTo>
                  <a:cubicBezTo>
                    <a:pt x="2468031" y="942589"/>
                    <a:pt x="2474168" y="941024"/>
                    <a:pt x="2477038" y="941253"/>
                  </a:cubicBezTo>
                  <a:close/>
                  <a:moveTo>
                    <a:pt x="5730455" y="940770"/>
                  </a:moveTo>
                  <a:cubicBezTo>
                    <a:pt x="5735693" y="938306"/>
                    <a:pt x="5791005" y="993477"/>
                    <a:pt x="5822563" y="1015520"/>
                  </a:cubicBezTo>
                  <a:cubicBezTo>
                    <a:pt x="5838205" y="1041484"/>
                    <a:pt x="5833959" y="1041413"/>
                    <a:pt x="5846501" y="1056066"/>
                  </a:cubicBezTo>
                  <a:cubicBezTo>
                    <a:pt x="5815511" y="1032763"/>
                    <a:pt x="5851697" y="1072771"/>
                    <a:pt x="5811291" y="1036642"/>
                  </a:cubicBezTo>
                  <a:cubicBezTo>
                    <a:pt x="5819191" y="1036090"/>
                    <a:pt x="5813373" y="1026874"/>
                    <a:pt x="5808163" y="1019710"/>
                  </a:cubicBezTo>
                  <a:cubicBezTo>
                    <a:pt x="5802897" y="1012603"/>
                    <a:pt x="5798623" y="1007153"/>
                    <a:pt x="5810655" y="1013127"/>
                  </a:cubicBezTo>
                  <a:cubicBezTo>
                    <a:pt x="5807327" y="1006770"/>
                    <a:pt x="5796995" y="999097"/>
                    <a:pt x="5788995" y="991764"/>
                  </a:cubicBezTo>
                  <a:cubicBezTo>
                    <a:pt x="5785597" y="995813"/>
                    <a:pt x="5786701" y="1002679"/>
                    <a:pt x="5793313" y="1015435"/>
                  </a:cubicBezTo>
                  <a:cubicBezTo>
                    <a:pt x="5800135" y="1027949"/>
                    <a:pt x="5811591" y="1047331"/>
                    <a:pt x="5829201" y="1075772"/>
                  </a:cubicBezTo>
                  <a:cubicBezTo>
                    <a:pt x="5821499" y="1068198"/>
                    <a:pt x="5817521" y="1061516"/>
                    <a:pt x="5808547" y="1053616"/>
                  </a:cubicBezTo>
                  <a:cubicBezTo>
                    <a:pt x="5823183" y="1071653"/>
                    <a:pt x="5816727" y="1066967"/>
                    <a:pt x="5817479" y="1073167"/>
                  </a:cubicBezTo>
                  <a:cubicBezTo>
                    <a:pt x="5854401" y="1101567"/>
                    <a:pt x="5822901" y="1046764"/>
                    <a:pt x="5861395" y="1077032"/>
                  </a:cubicBezTo>
                  <a:cubicBezTo>
                    <a:pt x="5858067" y="1086107"/>
                    <a:pt x="5883407" y="1120679"/>
                    <a:pt x="5910987" y="1152433"/>
                  </a:cubicBezTo>
                  <a:cubicBezTo>
                    <a:pt x="5915149" y="1165330"/>
                    <a:pt x="5894309" y="1146374"/>
                    <a:pt x="5878835" y="1127602"/>
                  </a:cubicBezTo>
                  <a:cubicBezTo>
                    <a:pt x="5885915" y="1137073"/>
                    <a:pt x="5892739" y="1146346"/>
                    <a:pt x="5896335" y="1154967"/>
                  </a:cubicBezTo>
                  <a:cubicBezTo>
                    <a:pt x="5913279" y="1161352"/>
                    <a:pt x="5943575" y="1199605"/>
                    <a:pt x="5938903" y="1183522"/>
                  </a:cubicBezTo>
                  <a:cubicBezTo>
                    <a:pt x="5957367" y="1215404"/>
                    <a:pt x="5962687" y="1211030"/>
                    <a:pt x="5974623" y="1234615"/>
                  </a:cubicBezTo>
                  <a:cubicBezTo>
                    <a:pt x="5984039" y="1243195"/>
                    <a:pt x="5976931" y="1229448"/>
                    <a:pt x="5975189" y="1222950"/>
                  </a:cubicBezTo>
                  <a:cubicBezTo>
                    <a:pt x="5985977" y="1243846"/>
                    <a:pt x="6002711" y="1260948"/>
                    <a:pt x="6020479" y="1279819"/>
                  </a:cubicBezTo>
                  <a:cubicBezTo>
                    <a:pt x="6037693" y="1299172"/>
                    <a:pt x="6056253" y="1320054"/>
                    <a:pt x="6071331" y="1347108"/>
                  </a:cubicBezTo>
                  <a:cubicBezTo>
                    <a:pt x="6060147" y="1334367"/>
                    <a:pt x="6048665" y="1321299"/>
                    <a:pt x="6036999" y="1308020"/>
                  </a:cubicBezTo>
                  <a:cubicBezTo>
                    <a:pt x="6025347" y="1294727"/>
                    <a:pt x="6013895" y="1280867"/>
                    <a:pt x="6001379" y="1267828"/>
                  </a:cubicBezTo>
                  <a:cubicBezTo>
                    <a:pt x="5976789" y="1241326"/>
                    <a:pt x="5951887" y="1214484"/>
                    <a:pt x="5927607" y="1188322"/>
                  </a:cubicBezTo>
                  <a:cubicBezTo>
                    <a:pt x="5903653" y="1161791"/>
                    <a:pt x="5878283" y="1137936"/>
                    <a:pt x="5854755" y="1115441"/>
                  </a:cubicBezTo>
                  <a:cubicBezTo>
                    <a:pt x="5831127" y="1093044"/>
                    <a:pt x="5808759" y="1072601"/>
                    <a:pt x="5788427" y="1055315"/>
                  </a:cubicBezTo>
                  <a:cubicBezTo>
                    <a:pt x="5804455" y="1060638"/>
                    <a:pt x="5798311" y="1051011"/>
                    <a:pt x="5793341" y="1043820"/>
                  </a:cubicBezTo>
                  <a:cubicBezTo>
                    <a:pt x="5790851" y="1040238"/>
                    <a:pt x="5788499" y="1037435"/>
                    <a:pt x="5789603" y="1037222"/>
                  </a:cubicBezTo>
                  <a:cubicBezTo>
                    <a:pt x="5790707" y="1037010"/>
                    <a:pt x="5795167" y="1039445"/>
                    <a:pt x="5805587" y="1047147"/>
                  </a:cubicBezTo>
                  <a:cubicBezTo>
                    <a:pt x="5802487" y="1043565"/>
                    <a:pt x="5799627" y="1040082"/>
                    <a:pt x="5796995" y="1036784"/>
                  </a:cubicBezTo>
                  <a:cubicBezTo>
                    <a:pt x="5794261" y="1033584"/>
                    <a:pt x="5791783" y="1030526"/>
                    <a:pt x="5789589" y="1027652"/>
                  </a:cubicBezTo>
                  <a:cubicBezTo>
                    <a:pt x="5785187" y="1021890"/>
                    <a:pt x="5781859" y="1016850"/>
                    <a:pt x="5779793" y="1012773"/>
                  </a:cubicBezTo>
                  <a:cubicBezTo>
                    <a:pt x="5775643" y="1004633"/>
                    <a:pt x="5776479" y="1000414"/>
                    <a:pt x="5783559" y="1002339"/>
                  </a:cubicBezTo>
                  <a:cubicBezTo>
                    <a:pt x="5749241" y="965970"/>
                    <a:pt x="5759817" y="971052"/>
                    <a:pt x="5730455" y="940770"/>
                  </a:cubicBezTo>
                  <a:close/>
                  <a:moveTo>
                    <a:pt x="5169139" y="940763"/>
                  </a:moveTo>
                  <a:cubicBezTo>
                    <a:pt x="5176891" y="943902"/>
                    <a:pt x="5199415" y="961485"/>
                    <a:pt x="5204375" y="965148"/>
                  </a:cubicBezTo>
                  <a:cubicBezTo>
                    <a:pt x="5222143" y="985973"/>
                    <a:pt x="5199067" y="971944"/>
                    <a:pt x="5216721" y="992684"/>
                  </a:cubicBezTo>
                  <a:cubicBezTo>
                    <a:pt x="5187075" y="974648"/>
                    <a:pt x="5190571" y="986681"/>
                    <a:pt x="5144931" y="960618"/>
                  </a:cubicBezTo>
                  <a:cubicBezTo>
                    <a:pt x="5159837" y="946673"/>
                    <a:pt x="5175099" y="976545"/>
                    <a:pt x="5206031" y="976247"/>
                  </a:cubicBezTo>
                  <a:cubicBezTo>
                    <a:pt x="5202705" y="965233"/>
                    <a:pt x="5179997" y="954431"/>
                    <a:pt x="5167511" y="943488"/>
                  </a:cubicBezTo>
                  <a:cubicBezTo>
                    <a:pt x="5165613" y="940274"/>
                    <a:pt x="5166557" y="939716"/>
                    <a:pt x="5169139" y="940763"/>
                  </a:cubicBezTo>
                  <a:close/>
                  <a:moveTo>
                    <a:pt x="1823467" y="936763"/>
                  </a:moveTo>
                  <a:cubicBezTo>
                    <a:pt x="1808602" y="938320"/>
                    <a:pt x="1791713" y="944181"/>
                    <a:pt x="1773026" y="954261"/>
                  </a:cubicBezTo>
                  <a:cubicBezTo>
                    <a:pt x="1774894" y="960717"/>
                    <a:pt x="1781350" y="967540"/>
                    <a:pt x="1818966" y="947012"/>
                  </a:cubicBezTo>
                  <a:cubicBezTo>
                    <a:pt x="1811958" y="947565"/>
                    <a:pt x="1806125" y="947565"/>
                    <a:pt x="1823467" y="936763"/>
                  </a:cubicBezTo>
                  <a:close/>
                  <a:moveTo>
                    <a:pt x="2282154" y="935557"/>
                  </a:moveTo>
                  <a:cubicBezTo>
                    <a:pt x="2280291" y="935295"/>
                    <a:pt x="2277519" y="935294"/>
                    <a:pt x="2273282" y="935715"/>
                  </a:cubicBezTo>
                  <a:cubicBezTo>
                    <a:pt x="2261744" y="941335"/>
                    <a:pt x="2251763" y="944832"/>
                    <a:pt x="2245973" y="947437"/>
                  </a:cubicBezTo>
                  <a:cubicBezTo>
                    <a:pt x="2240310" y="950269"/>
                    <a:pt x="2238796" y="952081"/>
                    <a:pt x="2244048" y="953978"/>
                  </a:cubicBezTo>
                  <a:cubicBezTo>
                    <a:pt x="2262410" y="943275"/>
                    <a:pt x="2271923" y="949193"/>
                    <a:pt x="2289379" y="940670"/>
                  </a:cubicBezTo>
                  <a:cubicBezTo>
                    <a:pt x="2285153" y="939492"/>
                    <a:pt x="2287744" y="936346"/>
                    <a:pt x="2282154" y="935557"/>
                  </a:cubicBezTo>
                  <a:close/>
                  <a:moveTo>
                    <a:pt x="2457622" y="934017"/>
                  </a:moveTo>
                  <a:cubicBezTo>
                    <a:pt x="2462662" y="943417"/>
                    <a:pt x="2435876" y="957659"/>
                    <a:pt x="2404943" y="967145"/>
                  </a:cubicBezTo>
                  <a:cubicBezTo>
                    <a:pt x="2411115" y="958608"/>
                    <a:pt x="2438184" y="945498"/>
                    <a:pt x="2457622" y="934017"/>
                  </a:cubicBezTo>
                  <a:close/>
                  <a:moveTo>
                    <a:pt x="4803147" y="929755"/>
                  </a:moveTo>
                  <a:cubicBezTo>
                    <a:pt x="4846371" y="957177"/>
                    <a:pt x="4856563" y="957970"/>
                    <a:pt x="4908195" y="981754"/>
                  </a:cubicBezTo>
                  <a:cubicBezTo>
                    <a:pt x="4909397" y="985024"/>
                    <a:pt x="4902771" y="982193"/>
                    <a:pt x="4906411" y="987360"/>
                  </a:cubicBezTo>
                  <a:cubicBezTo>
                    <a:pt x="4925593" y="998460"/>
                    <a:pt x="4933763" y="1000937"/>
                    <a:pt x="4926159" y="991084"/>
                  </a:cubicBezTo>
                  <a:cubicBezTo>
                    <a:pt x="4968263" y="1017444"/>
                    <a:pt x="4997243" y="1034943"/>
                    <a:pt x="5019695" y="1047896"/>
                  </a:cubicBezTo>
                  <a:cubicBezTo>
                    <a:pt x="5041867" y="1061317"/>
                    <a:pt x="5057127" y="1070774"/>
                    <a:pt x="5072615" y="1079481"/>
                  </a:cubicBezTo>
                  <a:cubicBezTo>
                    <a:pt x="5103123" y="1097574"/>
                    <a:pt x="5134991" y="1112269"/>
                    <a:pt x="5211807" y="1169350"/>
                  </a:cubicBezTo>
                  <a:cubicBezTo>
                    <a:pt x="5203441" y="1170568"/>
                    <a:pt x="5171531" y="1152574"/>
                    <a:pt x="5152277" y="1130673"/>
                  </a:cubicBezTo>
                  <a:cubicBezTo>
                    <a:pt x="5162527" y="1145722"/>
                    <a:pt x="5144067" y="1132117"/>
                    <a:pt x="5116799" y="1113826"/>
                  </a:cubicBezTo>
                  <a:cubicBezTo>
                    <a:pt x="5089787" y="1095153"/>
                    <a:pt x="5055047" y="1070010"/>
                    <a:pt x="5035383" y="1058557"/>
                  </a:cubicBezTo>
                  <a:cubicBezTo>
                    <a:pt x="5020573" y="1049850"/>
                    <a:pt x="5020191" y="1057198"/>
                    <a:pt x="5006911" y="1049609"/>
                  </a:cubicBezTo>
                  <a:cubicBezTo>
                    <a:pt x="4974095" y="1031120"/>
                    <a:pt x="4939027" y="1008738"/>
                    <a:pt x="4905871" y="988564"/>
                  </a:cubicBezTo>
                  <a:cubicBezTo>
                    <a:pt x="4872179" y="969395"/>
                    <a:pt x="4839985" y="953256"/>
                    <a:pt x="4814799" y="944733"/>
                  </a:cubicBezTo>
                  <a:cubicBezTo>
                    <a:pt x="4810921" y="939736"/>
                    <a:pt x="4807055" y="934781"/>
                    <a:pt x="4803147" y="929755"/>
                  </a:cubicBezTo>
                  <a:close/>
                  <a:moveTo>
                    <a:pt x="5553153" y="924360"/>
                  </a:moveTo>
                  <a:cubicBezTo>
                    <a:pt x="5554503" y="924843"/>
                    <a:pt x="5557099" y="926591"/>
                    <a:pt x="5559775" y="928439"/>
                  </a:cubicBezTo>
                  <a:cubicBezTo>
                    <a:pt x="5562011" y="935390"/>
                    <a:pt x="5613359" y="967357"/>
                    <a:pt x="5607895" y="945598"/>
                  </a:cubicBezTo>
                  <a:cubicBezTo>
                    <a:pt x="5613375" y="951006"/>
                    <a:pt x="5619575" y="956499"/>
                    <a:pt x="5626385" y="962091"/>
                  </a:cubicBezTo>
                  <a:cubicBezTo>
                    <a:pt x="5633295" y="967569"/>
                    <a:pt x="5640613" y="973374"/>
                    <a:pt x="5648315" y="979476"/>
                  </a:cubicBezTo>
                  <a:cubicBezTo>
                    <a:pt x="5638419" y="974223"/>
                    <a:pt x="5627163" y="968716"/>
                    <a:pt x="5616985" y="964059"/>
                  </a:cubicBezTo>
                  <a:cubicBezTo>
                    <a:pt x="5606791" y="959415"/>
                    <a:pt x="5597575" y="955762"/>
                    <a:pt x="5591147" y="954955"/>
                  </a:cubicBezTo>
                  <a:cubicBezTo>
                    <a:pt x="5594247" y="962912"/>
                    <a:pt x="5606083" y="971916"/>
                    <a:pt x="5617565" y="980906"/>
                  </a:cubicBezTo>
                  <a:cubicBezTo>
                    <a:pt x="5623371" y="985323"/>
                    <a:pt x="5628905" y="989924"/>
                    <a:pt x="5633109" y="994510"/>
                  </a:cubicBezTo>
                  <a:cubicBezTo>
                    <a:pt x="5637357" y="999027"/>
                    <a:pt x="5640399" y="1003330"/>
                    <a:pt x="5641095" y="1007280"/>
                  </a:cubicBezTo>
                  <a:cubicBezTo>
                    <a:pt x="5633945" y="1000088"/>
                    <a:pt x="5628395" y="994666"/>
                    <a:pt x="5624431" y="991000"/>
                  </a:cubicBezTo>
                  <a:cubicBezTo>
                    <a:pt x="5620367" y="987432"/>
                    <a:pt x="5617847" y="985676"/>
                    <a:pt x="5616955" y="985563"/>
                  </a:cubicBezTo>
                  <a:cubicBezTo>
                    <a:pt x="5615103" y="985379"/>
                    <a:pt x="5619815" y="991707"/>
                    <a:pt x="5629655" y="1005596"/>
                  </a:cubicBezTo>
                  <a:cubicBezTo>
                    <a:pt x="5620481" y="997328"/>
                    <a:pt x="5615399" y="990108"/>
                    <a:pt x="5609325" y="982788"/>
                  </a:cubicBezTo>
                  <a:cubicBezTo>
                    <a:pt x="5603279" y="975427"/>
                    <a:pt x="5596259" y="967923"/>
                    <a:pt x="5582839" y="959670"/>
                  </a:cubicBezTo>
                  <a:cubicBezTo>
                    <a:pt x="5594645" y="960901"/>
                    <a:pt x="5572319" y="944805"/>
                    <a:pt x="5554027" y="927873"/>
                  </a:cubicBezTo>
                  <a:cubicBezTo>
                    <a:pt x="5551705" y="924660"/>
                    <a:pt x="5551805" y="923877"/>
                    <a:pt x="5553153" y="924360"/>
                  </a:cubicBezTo>
                  <a:close/>
                  <a:moveTo>
                    <a:pt x="1727029" y="918882"/>
                  </a:moveTo>
                  <a:cubicBezTo>
                    <a:pt x="1708681" y="928636"/>
                    <a:pt x="1688366" y="944719"/>
                    <a:pt x="1670160" y="954870"/>
                  </a:cubicBezTo>
                  <a:cubicBezTo>
                    <a:pt x="1679758" y="953482"/>
                    <a:pt x="1691268" y="947281"/>
                    <a:pt x="1703089" y="940344"/>
                  </a:cubicBezTo>
                  <a:cubicBezTo>
                    <a:pt x="1714911" y="933422"/>
                    <a:pt x="1726944" y="925564"/>
                    <a:pt x="1738114" y="921799"/>
                  </a:cubicBezTo>
                  <a:cubicBezTo>
                    <a:pt x="1728530" y="923597"/>
                    <a:pt x="1727694" y="921289"/>
                    <a:pt x="1727029" y="918882"/>
                  </a:cubicBezTo>
                  <a:close/>
                  <a:moveTo>
                    <a:pt x="2392273" y="915300"/>
                  </a:moveTo>
                  <a:cubicBezTo>
                    <a:pt x="2337853" y="917735"/>
                    <a:pt x="2358353" y="921077"/>
                    <a:pt x="2304513" y="936281"/>
                  </a:cubicBezTo>
                  <a:cubicBezTo>
                    <a:pt x="2323172" y="939099"/>
                    <a:pt x="2335389" y="941689"/>
                    <a:pt x="2353992" y="937442"/>
                  </a:cubicBezTo>
                  <a:cubicBezTo>
                    <a:pt x="2353015" y="930519"/>
                    <a:pt x="2366167" y="925989"/>
                    <a:pt x="2392273" y="915300"/>
                  </a:cubicBezTo>
                  <a:close/>
                  <a:moveTo>
                    <a:pt x="2541489" y="913050"/>
                  </a:moveTo>
                  <a:cubicBezTo>
                    <a:pt x="2547322" y="914621"/>
                    <a:pt x="2537369" y="918500"/>
                    <a:pt x="2529767" y="922988"/>
                  </a:cubicBezTo>
                  <a:cubicBezTo>
                    <a:pt x="2522094" y="927292"/>
                    <a:pt x="2516374" y="931129"/>
                    <a:pt x="2529824" y="930562"/>
                  </a:cubicBezTo>
                  <a:cubicBezTo>
                    <a:pt x="2480599" y="944196"/>
                    <a:pt x="2531876" y="918897"/>
                    <a:pt x="2511519" y="919619"/>
                  </a:cubicBezTo>
                  <a:cubicBezTo>
                    <a:pt x="2522802" y="915584"/>
                    <a:pt x="2529498" y="917566"/>
                    <a:pt x="2541489" y="913050"/>
                  </a:cubicBezTo>
                  <a:close/>
                  <a:moveTo>
                    <a:pt x="2646733" y="912880"/>
                  </a:moveTo>
                  <a:cubicBezTo>
                    <a:pt x="2608948" y="927858"/>
                    <a:pt x="2604984" y="922903"/>
                    <a:pt x="2554103" y="942525"/>
                  </a:cubicBezTo>
                  <a:cubicBezTo>
                    <a:pt x="2549460" y="940260"/>
                    <a:pt x="2560502" y="935149"/>
                    <a:pt x="2553990" y="933224"/>
                  </a:cubicBezTo>
                  <a:cubicBezTo>
                    <a:pt x="2560559" y="930109"/>
                    <a:pt x="2564820" y="930237"/>
                    <a:pt x="2569067" y="930492"/>
                  </a:cubicBezTo>
                  <a:cubicBezTo>
                    <a:pt x="2591308" y="929869"/>
                    <a:pt x="2628357" y="908222"/>
                    <a:pt x="2646733" y="912880"/>
                  </a:cubicBezTo>
                  <a:close/>
                  <a:moveTo>
                    <a:pt x="4956413" y="905023"/>
                  </a:moveTo>
                  <a:cubicBezTo>
                    <a:pt x="4971929" y="913121"/>
                    <a:pt x="4987261" y="921120"/>
                    <a:pt x="5002791" y="929218"/>
                  </a:cubicBezTo>
                  <a:cubicBezTo>
                    <a:pt x="5011483" y="941223"/>
                    <a:pt x="4967271" y="928538"/>
                    <a:pt x="4956413" y="905023"/>
                  </a:cubicBezTo>
                  <a:close/>
                  <a:moveTo>
                    <a:pt x="2673020" y="902497"/>
                  </a:moveTo>
                  <a:lnTo>
                    <a:pt x="2669182" y="904119"/>
                  </a:lnTo>
                  <a:lnTo>
                    <a:pt x="2666733" y="904142"/>
                  </a:lnTo>
                  <a:close/>
                  <a:moveTo>
                    <a:pt x="1488467" y="893340"/>
                  </a:moveTo>
                  <a:cubicBezTo>
                    <a:pt x="1485805" y="893190"/>
                    <a:pt x="1479042" y="896401"/>
                    <a:pt x="1464995" y="905787"/>
                  </a:cubicBezTo>
                  <a:cubicBezTo>
                    <a:pt x="1470657" y="905291"/>
                    <a:pt x="1465688" y="911110"/>
                    <a:pt x="1460804" y="916928"/>
                  </a:cubicBezTo>
                  <a:cubicBezTo>
                    <a:pt x="1454136" y="918755"/>
                    <a:pt x="1445642" y="925196"/>
                    <a:pt x="1438507" y="928155"/>
                  </a:cubicBezTo>
                  <a:cubicBezTo>
                    <a:pt x="1441055" y="922280"/>
                    <a:pt x="1443037" y="916787"/>
                    <a:pt x="1444693" y="911478"/>
                  </a:cubicBezTo>
                  <a:cubicBezTo>
                    <a:pt x="1431074" y="921133"/>
                    <a:pt x="1417526" y="930406"/>
                    <a:pt x="1404600" y="937768"/>
                  </a:cubicBezTo>
                  <a:cubicBezTo>
                    <a:pt x="1394860" y="937187"/>
                    <a:pt x="1415855" y="918047"/>
                    <a:pt x="1406158" y="917396"/>
                  </a:cubicBezTo>
                  <a:cubicBezTo>
                    <a:pt x="1384214" y="935970"/>
                    <a:pt x="1387470" y="938674"/>
                    <a:pt x="1387640" y="941732"/>
                  </a:cubicBezTo>
                  <a:cubicBezTo>
                    <a:pt x="1387739" y="943261"/>
                    <a:pt x="1387059" y="944875"/>
                    <a:pt x="1382119" y="948598"/>
                  </a:cubicBezTo>
                  <a:cubicBezTo>
                    <a:pt x="1379641" y="950453"/>
                    <a:pt x="1376102" y="952845"/>
                    <a:pt x="1371048" y="956031"/>
                  </a:cubicBezTo>
                  <a:cubicBezTo>
                    <a:pt x="1365994" y="959202"/>
                    <a:pt x="1359382" y="963109"/>
                    <a:pt x="1351185" y="968517"/>
                  </a:cubicBezTo>
                  <a:cubicBezTo>
                    <a:pt x="1375536" y="956823"/>
                    <a:pt x="1347689" y="979701"/>
                    <a:pt x="1360784" y="975468"/>
                  </a:cubicBezTo>
                  <a:cubicBezTo>
                    <a:pt x="1389381" y="938136"/>
                    <a:pt x="1444198" y="932048"/>
                    <a:pt x="1461384" y="931680"/>
                  </a:cubicBezTo>
                  <a:cubicBezTo>
                    <a:pt x="1473942" y="919576"/>
                    <a:pt x="1493875" y="909921"/>
                    <a:pt x="1487717" y="909468"/>
                  </a:cubicBezTo>
                  <a:cubicBezTo>
                    <a:pt x="1467543" y="924492"/>
                    <a:pt x="1496455" y="893790"/>
                    <a:pt x="1488467" y="893340"/>
                  </a:cubicBezTo>
                  <a:close/>
                  <a:moveTo>
                    <a:pt x="2673971" y="893088"/>
                  </a:moveTo>
                  <a:cubicBezTo>
                    <a:pt x="2679492" y="894617"/>
                    <a:pt x="2662560" y="899969"/>
                    <a:pt x="2652834" y="904272"/>
                  </a:cubicBezTo>
                  <a:lnTo>
                    <a:pt x="2666733" y="904142"/>
                  </a:lnTo>
                  <a:lnTo>
                    <a:pt x="2649833" y="908562"/>
                  </a:lnTo>
                  <a:cubicBezTo>
                    <a:pt x="2622864" y="909666"/>
                    <a:pt x="2659290" y="899303"/>
                    <a:pt x="2673971" y="893088"/>
                  </a:cubicBezTo>
                  <a:close/>
                  <a:moveTo>
                    <a:pt x="1342507" y="891191"/>
                  </a:moveTo>
                  <a:cubicBezTo>
                    <a:pt x="1333531" y="908463"/>
                    <a:pt x="1338259" y="915272"/>
                    <a:pt x="1384284" y="893895"/>
                  </a:cubicBezTo>
                  <a:cubicBezTo>
                    <a:pt x="1360345" y="912299"/>
                    <a:pt x="1343002" y="923611"/>
                    <a:pt x="1327726" y="936041"/>
                  </a:cubicBezTo>
                  <a:cubicBezTo>
                    <a:pt x="1312550" y="948584"/>
                    <a:pt x="1298747" y="961439"/>
                    <a:pt x="1281164" y="981825"/>
                  </a:cubicBezTo>
                  <a:cubicBezTo>
                    <a:pt x="1292362" y="978045"/>
                    <a:pt x="1303617" y="974237"/>
                    <a:pt x="1314815" y="970443"/>
                  </a:cubicBezTo>
                  <a:cubicBezTo>
                    <a:pt x="1301734" y="979985"/>
                    <a:pt x="1290493" y="983878"/>
                    <a:pt x="1275557" y="998955"/>
                  </a:cubicBezTo>
                  <a:cubicBezTo>
                    <a:pt x="1290168" y="977903"/>
                    <a:pt x="1267785" y="997695"/>
                    <a:pt x="1240094" y="1016128"/>
                  </a:cubicBezTo>
                  <a:cubicBezTo>
                    <a:pt x="1223756" y="1022711"/>
                    <a:pt x="1225498" y="1017062"/>
                    <a:pt x="1245445" y="999153"/>
                  </a:cubicBezTo>
                  <a:cubicBezTo>
                    <a:pt x="1234686" y="1007817"/>
                    <a:pt x="1225767" y="1010606"/>
                    <a:pt x="1216734" y="1013636"/>
                  </a:cubicBezTo>
                  <a:cubicBezTo>
                    <a:pt x="1207801" y="1016751"/>
                    <a:pt x="1198359" y="1019681"/>
                    <a:pt x="1187769" y="1029832"/>
                  </a:cubicBezTo>
                  <a:cubicBezTo>
                    <a:pt x="1199930" y="1017303"/>
                    <a:pt x="1186481" y="1020814"/>
                    <a:pt x="1215262" y="999451"/>
                  </a:cubicBezTo>
                  <a:cubicBezTo>
                    <a:pt x="1222213" y="999252"/>
                    <a:pt x="1194041" y="1022796"/>
                    <a:pt x="1225229" y="1006147"/>
                  </a:cubicBezTo>
                  <a:cubicBezTo>
                    <a:pt x="1262816" y="974039"/>
                    <a:pt x="1195060" y="1013126"/>
                    <a:pt x="1241170" y="975299"/>
                  </a:cubicBezTo>
                  <a:cubicBezTo>
                    <a:pt x="1254591" y="970683"/>
                    <a:pt x="1226234" y="994283"/>
                    <a:pt x="1251009" y="982066"/>
                  </a:cubicBezTo>
                  <a:cubicBezTo>
                    <a:pt x="1263411" y="967739"/>
                    <a:pt x="1256091" y="966719"/>
                    <a:pt x="1243109" y="969522"/>
                  </a:cubicBezTo>
                  <a:cubicBezTo>
                    <a:pt x="1260310" y="953964"/>
                    <a:pt x="1271537" y="956257"/>
                    <a:pt x="1289502" y="938391"/>
                  </a:cubicBezTo>
                  <a:cubicBezTo>
                    <a:pt x="1279451" y="951047"/>
                    <a:pt x="1282919" y="954657"/>
                    <a:pt x="1266483" y="971604"/>
                  </a:cubicBezTo>
                  <a:cubicBezTo>
                    <a:pt x="1274963" y="970174"/>
                    <a:pt x="1286331" y="960037"/>
                    <a:pt x="1295292" y="956795"/>
                  </a:cubicBezTo>
                  <a:cubicBezTo>
                    <a:pt x="1298492" y="950920"/>
                    <a:pt x="1296170" y="948782"/>
                    <a:pt x="1292319" y="947636"/>
                  </a:cubicBezTo>
                  <a:cubicBezTo>
                    <a:pt x="1308529" y="935432"/>
                    <a:pt x="1322771" y="927589"/>
                    <a:pt x="1336957" y="922705"/>
                  </a:cubicBezTo>
                  <a:cubicBezTo>
                    <a:pt x="1345012" y="914890"/>
                    <a:pt x="1329354" y="921558"/>
                    <a:pt x="1341048" y="911549"/>
                  </a:cubicBezTo>
                  <a:cubicBezTo>
                    <a:pt x="1327981" y="918387"/>
                    <a:pt x="1313654" y="931737"/>
                    <a:pt x="1303036" y="933790"/>
                  </a:cubicBezTo>
                  <a:cubicBezTo>
                    <a:pt x="1327118" y="914366"/>
                    <a:pt x="1322729" y="913106"/>
                    <a:pt x="1319175" y="911705"/>
                  </a:cubicBezTo>
                  <a:cubicBezTo>
                    <a:pt x="1315636" y="910346"/>
                    <a:pt x="1313187" y="909071"/>
                    <a:pt x="1342507" y="891191"/>
                  </a:cubicBezTo>
                  <a:close/>
                  <a:moveTo>
                    <a:pt x="5709475" y="890384"/>
                  </a:moveTo>
                  <a:cubicBezTo>
                    <a:pt x="5712433" y="887213"/>
                    <a:pt x="5725711" y="895325"/>
                    <a:pt x="5749369" y="914890"/>
                  </a:cubicBezTo>
                  <a:cubicBezTo>
                    <a:pt x="5753857" y="921657"/>
                    <a:pt x="5748915" y="918005"/>
                    <a:pt x="5743451" y="913857"/>
                  </a:cubicBezTo>
                  <a:cubicBezTo>
                    <a:pt x="5749977" y="923795"/>
                    <a:pt x="5765323" y="935205"/>
                    <a:pt x="5761983" y="928764"/>
                  </a:cubicBezTo>
                  <a:cubicBezTo>
                    <a:pt x="5804327" y="976544"/>
                    <a:pt x="5734871" y="916320"/>
                    <a:pt x="5709475" y="890384"/>
                  </a:cubicBezTo>
                  <a:close/>
                  <a:moveTo>
                    <a:pt x="4834505" y="886477"/>
                  </a:moveTo>
                  <a:cubicBezTo>
                    <a:pt x="4857681" y="898029"/>
                    <a:pt x="4848337" y="904810"/>
                    <a:pt x="4840933" y="902276"/>
                  </a:cubicBezTo>
                  <a:cubicBezTo>
                    <a:pt x="4845109" y="907330"/>
                    <a:pt x="4855401" y="911464"/>
                    <a:pt x="4863499" y="915896"/>
                  </a:cubicBezTo>
                  <a:cubicBezTo>
                    <a:pt x="4846951" y="901144"/>
                    <a:pt x="4896671" y="921870"/>
                    <a:pt x="4886107" y="929557"/>
                  </a:cubicBezTo>
                  <a:cubicBezTo>
                    <a:pt x="4901539" y="935234"/>
                    <a:pt x="4916403" y="942709"/>
                    <a:pt x="4925719" y="947508"/>
                  </a:cubicBezTo>
                  <a:cubicBezTo>
                    <a:pt x="4935007" y="952364"/>
                    <a:pt x="4939227" y="953723"/>
                    <a:pt x="4934059" y="945923"/>
                  </a:cubicBezTo>
                  <a:cubicBezTo>
                    <a:pt x="4954063" y="960363"/>
                    <a:pt x="4991367" y="985365"/>
                    <a:pt x="4979843" y="986172"/>
                  </a:cubicBezTo>
                  <a:cubicBezTo>
                    <a:pt x="4915851" y="942780"/>
                    <a:pt x="4882327" y="935588"/>
                    <a:pt x="4826167" y="898666"/>
                  </a:cubicBezTo>
                  <a:cubicBezTo>
                    <a:pt x="4838343" y="901200"/>
                    <a:pt x="4834307" y="892380"/>
                    <a:pt x="4834505" y="886477"/>
                  </a:cubicBezTo>
                  <a:close/>
                  <a:moveTo>
                    <a:pt x="2528761" y="883631"/>
                  </a:moveTo>
                  <a:cubicBezTo>
                    <a:pt x="2528903" y="886108"/>
                    <a:pt x="2529215" y="888515"/>
                    <a:pt x="2538077" y="889407"/>
                  </a:cubicBezTo>
                  <a:cubicBezTo>
                    <a:pt x="2534283" y="890724"/>
                    <a:pt x="2530560" y="892026"/>
                    <a:pt x="2526907" y="893300"/>
                  </a:cubicBezTo>
                  <a:cubicBezTo>
                    <a:pt x="2523325" y="894744"/>
                    <a:pt x="2519814" y="896160"/>
                    <a:pt x="2516374" y="897533"/>
                  </a:cubicBezTo>
                  <a:cubicBezTo>
                    <a:pt x="2509536" y="900351"/>
                    <a:pt x="2503009" y="903026"/>
                    <a:pt x="2496823" y="905575"/>
                  </a:cubicBezTo>
                  <a:cubicBezTo>
                    <a:pt x="2484492" y="910728"/>
                    <a:pt x="2473619" y="915456"/>
                    <a:pt x="2464531" y="919802"/>
                  </a:cubicBezTo>
                  <a:cubicBezTo>
                    <a:pt x="2446339" y="928495"/>
                    <a:pt x="2435253" y="935644"/>
                    <a:pt x="2433781" y="941449"/>
                  </a:cubicBezTo>
                  <a:cubicBezTo>
                    <a:pt x="2423730" y="945469"/>
                    <a:pt x="2416396" y="945215"/>
                    <a:pt x="2408780" y="945342"/>
                  </a:cubicBezTo>
                  <a:cubicBezTo>
                    <a:pt x="2401121" y="945356"/>
                    <a:pt x="2393348" y="946135"/>
                    <a:pt x="2382561" y="952364"/>
                  </a:cubicBezTo>
                  <a:cubicBezTo>
                    <a:pt x="2360461" y="967937"/>
                    <a:pt x="2392145" y="960943"/>
                    <a:pt x="2392825" y="966719"/>
                  </a:cubicBezTo>
                  <a:cubicBezTo>
                    <a:pt x="2374973" y="976275"/>
                    <a:pt x="2367398" y="968008"/>
                    <a:pt x="2353581" y="970188"/>
                  </a:cubicBezTo>
                  <a:cubicBezTo>
                    <a:pt x="2314564" y="986426"/>
                    <a:pt x="2362741" y="977804"/>
                    <a:pt x="2328396" y="992712"/>
                  </a:cubicBezTo>
                  <a:cubicBezTo>
                    <a:pt x="2313375" y="990093"/>
                    <a:pt x="2292394" y="997454"/>
                    <a:pt x="2271597" y="1005156"/>
                  </a:cubicBezTo>
                  <a:cubicBezTo>
                    <a:pt x="2265750" y="1009092"/>
                    <a:pt x="2269063" y="1009927"/>
                    <a:pt x="2260583" y="1014740"/>
                  </a:cubicBezTo>
                  <a:cubicBezTo>
                    <a:pt x="2266019" y="1014202"/>
                    <a:pt x="2272715" y="1010309"/>
                    <a:pt x="2279709" y="1007251"/>
                  </a:cubicBezTo>
                  <a:cubicBezTo>
                    <a:pt x="2286660" y="1004108"/>
                    <a:pt x="2293541" y="1001079"/>
                    <a:pt x="2298750" y="1001164"/>
                  </a:cubicBezTo>
                  <a:cubicBezTo>
                    <a:pt x="2298382" y="1001234"/>
                    <a:pt x="2294928" y="1003400"/>
                    <a:pt x="2289577" y="1006841"/>
                  </a:cubicBezTo>
                  <a:cubicBezTo>
                    <a:pt x="2284225" y="1010281"/>
                    <a:pt x="2276906" y="1014896"/>
                    <a:pt x="2269205" y="1020601"/>
                  </a:cubicBezTo>
                  <a:cubicBezTo>
                    <a:pt x="2253632" y="1031729"/>
                    <a:pt x="2235256" y="1044767"/>
                    <a:pt x="2223095" y="1052710"/>
                  </a:cubicBezTo>
                  <a:cubicBezTo>
                    <a:pt x="2200273" y="1059944"/>
                    <a:pt x="2177537" y="1052965"/>
                    <a:pt x="2179392" y="1067504"/>
                  </a:cubicBezTo>
                  <a:cubicBezTo>
                    <a:pt x="2141196" y="1082779"/>
                    <a:pt x="2177084" y="1056815"/>
                    <a:pt x="2174097" y="1053743"/>
                  </a:cubicBezTo>
                  <a:cubicBezTo>
                    <a:pt x="2186201" y="1048505"/>
                    <a:pt x="2203388" y="1040082"/>
                    <a:pt x="2223279" y="1029803"/>
                  </a:cubicBezTo>
                  <a:cubicBezTo>
                    <a:pt x="2233189" y="1024579"/>
                    <a:pt x="2243807" y="1018987"/>
                    <a:pt x="2254835" y="1013169"/>
                  </a:cubicBezTo>
                  <a:cubicBezTo>
                    <a:pt x="2260328" y="1010196"/>
                    <a:pt x="2265920" y="1007180"/>
                    <a:pt x="2271583" y="1004122"/>
                  </a:cubicBezTo>
                  <a:cubicBezTo>
                    <a:pt x="2277345" y="1001291"/>
                    <a:pt x="2283192" y="998417"/>
                    <a:pt x="2289053" y="995529"/>
                  </a:cubicBezTo>
                  <a:cubicBezTo>
                    <a:pt x="2312511" y="983977"/>
                    <a:pt x="2336309" y="971929"/>
                    <a:pt x="2357998" y="960589"/>
                  </a:cubicBezTo>
                  <a:cubicBezTo>
                    <a:pt x="2379715" y="949235"/>
                    <a:pt x="2399224" y="938419"/>
                    <a:pt x="2414697" y="930817"/>
                  </a:cubicBezTo>
                  <a:cubicBezTo>
                    <a:pt x="2427255" y="930350"/>
                    <a:pt x="2416878" y="935333"/>
                    <a:pt x="2424211" y="936111"/>
                  </a:cubicBezTo>
                  <a:cubicBezTo>
                    <a:pt x="2445574" y="926725"/>
                    <a:pt x="2440109" y="923568"/>
                    <a:pt x="2471864" y="911775"/>
                  </a:cubicBezTo>
                  <a:cubicBezTo>
                    <a:pt x="2403881" y="933393"/>
                    <a:pt x="2505643" y="888062"/>
                    <a:pt x="2528761" y="883631"/>
                  </a:cubicBezTo>
                  <a:close/>
                  <a:moveTo>
                    <a:pt x="2625469" y="882456"/>
                  </a:moveTo>
                  <a:cubicBezTo>
                    <a:pt x="2621383" y="885498"/>
                    <a:pt x="2596723" y="903108"/>
                    <a:pt x="2620018" y="895155"/>
                  </a:cubicBezTo>
                  <a:cubicBezTo>
                    <a:pt x="2620684" y="902602"/>
                    <a:pt x="2564225" y="912979"/>
                    <a:pt x="2550606" y="909539"/>
                  </a:cubicBezTo>
                  <a:cubicBezTo>
                    <a:pt x="2589397" y="891347"/>
                    <a:pt x="2598542" y="900832"/>
                    <a:pt x="2620160" y="885755"/>
                  </a:cubicBezTo>
                  <a:cubicBezTo>
                    <a:pt x="2625908" y="882046"/>
                    <a:pt x="2626832" y="881442"/>
                    <a:pt x="2625469" y="882456"/>
                  </a:cubicBezTo>
                  <a:close/>
                  <a:moveTo>
                    <a:pt x="2583819" y="881055"/>
                  </a:moveTo>
                  <a:cubicBezTo>
                    <a:pt x="2589524" y="888332"/>
                    <a:pt x="2523906" y="897534"/>
                    <a:pt x="2526298" y="906708"/>
                  </a:cubicBezTo>
                  <a:cubicBezTo>
                    <a:pt x="2510315" y="911677"/>
                    <a:pt x="2517988" y="905306"/>
                    <a:pt x="2533150" y="897945"/>
                  </a:cubicBezTo>
                  <a:cubicBezTo>
                    <a:pt x="2548426" y="890908"/>
                    <a:pt x="2571035" y="882471"/>
                    <a:pt x="2583819" y="881055"/>
                  </a:cubicBezTo>
                  <a:close/>
                  <a:moveTo>
                    <a:pt x="4953495" y="877473"/>
                  </a:moveTo>
                  <a:cubicBezTo>
                    <a:pt x="4950071" y="879667"/>
                    <a:pt x="4951699" y="884948"/>
                    <a:pt x="4963435" y="898850"/>
                  </a:cubicBezTo>
                  <a:cubicBezTo>
                    <a:pt x="4990363" y="913404"/>
                    <a:pt x="4979759" y="890455"/>
                    <a:pt x="4953495" y="877473"/>
                  </a:cubicBezTo>
                  <a:close/>
                  <a:moveTo>
                    <a:pt x="5196405" y="876057"/>
                  </a:moveTo>
                  <a:cubicBezTo>
                    <a:pt x="5226799" y="897321"/>
                    <a:pt x="5209783" y="898284"/>
                    <a:pt x="5218831" y="909496"/>
                  </a:cubicBezTo>
                  <a:cubicBezTo>
                    <a:pt x="5233439" y="910699"/>
                    <a:pt x="5234105" y="904598"/>
                    <a:pt x="5260069" y="937244"/>
                  </a:cubicBezTo>
                  <a:cubicBezTo>
                    <a:pt x="5250811" y="931652"/>
                    <a:pt x="5248263" y="926145"/>
                    <a:pt x="5243379" y="920609"/>
                  </a:cubicBezTo>
                  <a:cubicBezTo>
                    <a:pt x="5236201" y="918557"/>
                    <a:pt x="5242147" y="927660"/>
                    <a:pt x="5222497" y="915046"/>
                  </a:cubicBezTo>
                  <a:cubicBezTo>
                    <a:pt x="5204291" y="899798"/>
                    <a:pt x="5188067" y="875660"/>
                    <a:pt x="5196405" y="876057"/>
                  </a:cubicBezTo>
                  <a:close/>
                  <a:moveTo>
                    <a:pt x="5551975" y="875973"/>
                  </a:moveTo>
                  <a:cubicBezTo>
                    <a:pt x="5557299" y="873212"/>
                    <a:pt x="5609311" y="924319"/>
                    <a:pt x="5640063" y="943870"/>
                  </a:cubicBezTo>
                  <a:cubicBezTo>
                    <a:pt x="5634499" y="933663"/>
                    <a:pt x="5687319" y="964172"/>
                    <a:pt x="5645073" y="933125"/>
                  </a:cubicBezTo>
                  <a:cubicBezTo>
                    <a:pt x="5650027" y="934342"/>
                    <a:pt x="5655295" y="937542"/>
                    <a:pt x="5660873" y="941874"/>
                  </a:cubicBezTo>
                  <a:cubicBezTo>
                    <a:pt x="5666379" y="946305"/>
                    <a:pt x="5671999" y="952110"/>
                    <a:pt x="5678045" y="958084"/>
                  </a:cubicBezTo>
                  <a:cubicBezTo>
                    <a:pt x="5690093" y="970103"/>
                    <a:pt x="5703415" y="983312"/>
                    <a:pt x="5718479" y="990886"/>
                  </a:cubicBezTo>
                  <a:cubicBezTo>
                    <a:pt x="5708779" y="979574"/>
                    <a:pt x="5697087" y="968036"/>
                    <a:pt x="5684657" y="956286"/>
                  </a:cubicBezTo>
                  <a:cubicBezTo>
                    <a:pt x="5687531" y="953002"/>
                    <a:pt x="5709361" y="970670"/>
                    <a:pt x="5723829" y="980268"/>
                  </a:cubicBezTo>
                  <a:cubicBezTo>
                    <a:pt x="5710777" y="977522"/>
                    <a:pt x="5735453" y="1001674"/>
                    <a:pt x="5749071" y="1019328"/>
                  </a:cubicBezTo>
                  <a:cubicBezTo>
                    <a:pt x="5771001" y="1040323"/>
                    <a:pt x="5719597" y="976474"/>
                    <a:pt x="5751775" y="1014019"/>
                  </a:cubicBezTo>
                  <a:cubicBezTo>
                    <a:pt x="5758839" y="1016709"/>
                    <a:pt x="5709375" y="960576"/>
                    <a:pt x="5738283" y="976941"/>
                  </a:cubicBezTo>
                  <a:cubicBezTo>
                    <a:pt x="5754097" y="991339"/>
                    <a:pt x="5756291" y="1003231"/>
                    <a:pt x="5781363" y="1019299"/>
                  </a:cubicBezTo>
                  <a:cubicBezTo>
                    <a:pt x="5769699" y="1022711"/>
                    <a:pt x="5763187" y="1015250"/>
                    <a:pt x="5779439" y="1047713"/>
                  </a:cubicBezTo>
                  <a:cubicBezTo>
                    <a:pt x="5731375" y="1008229"/>
                    <a:pt x="5708215" y="984558"/>
                    <a:pt x="5682717" y="973416"/>
                  </a:cubicBezTo>
                  <a:cubicBezTo>
                    <a:pt x="5677663" y="977847"/>
                    <a:pt x="5718237" y="1015973"/>
                    <a:pt x="5695627" y="998715"/>
                  </a:cubicBezTo>
                  <a:cubicBezTo>
                    <a:pt x="5705213" y="1009885"/>
                    <a:pt x="5716919" y="1021494"/>
                    <a:pt x="5729139" y="1033159"/>
                  </a:cubicBezTo>
                  <a:cubicBezTo>
                    <a:pt x="5750813" y="1047246"/>
                    <a:pt x="5699167" y="1002014"/>
                    <a:pt x="5704067" y="994255"/>
                  </a:cubicBezTo>
                  <a:cubicBezTo>
                    <a:pt x="5722087" y="1013821"/>
                    <a:pt x="5742631" y="1033343"/>
                    <a:pt x="5764459" y="1052908"/>
                  </a:cubicBezTo>
                  <a:cubicBezTo>
                    <a:pt x="5775545" y="1062493"/>
                    <a:pt x="5786107" y="1073040"/>
                    <a:pt x="5797179" y="1083191"/>
                  </a:cubicBezTo>
                  <a:cubicBezTo>
                    <a:pt x="5808207" y="1093398"/>
                    <a:pt x="5819335" y="1103690"/>
                    <a:pt x="5830475" y="1113982"/>
                  </a:cubicBezTo>
                  <a:cubicBezTo>
                    <a:pt x="5852715" y="1134609"/>
                    <a:pt x="5875169" y="1155052"/>
                    <a:pt x="5895853" y="1175948"/>
                  </a:cubicBezTo>
                  <a:cubicBezTo>
                    <a:pt x="5915983" y="1197382"/>
                    <a:pt x="5934813" y="1218788"/>
                    <a:pt x="5950995" y="1239995"/>
                  </a:cubicBezTo>
                  <a:cubicBezTo>
                    <a:pt x="5963891" y="1250981"/>
                    <a:pt x="5978799" y="1264600"/>
                    <a:pt x="5994825" y="1280145"/>
                  </a:cubicBezTo>
                  <a:cubicBezTo>
                    <a:pt x="6002965" y="1287804"/>
                    <a:pt x="6010879" y="1296397"/>
                    <a:pt x="6018977" y="1305401"/>
                  </a:cubicBezTo>
                  <a:cubicBezTo>
                    <a:pt x="6027091" y="1314377"/>
                    <a:pt x="6035357" y="1323749"/>
                    <a:pt x="6043667" y="1333446"/>
                  </a:cubicBezTo>
                  <a:cubicBezTo>
                    <a:pt x="6076809" y="1372293"/>
                    <a:pt x="6111495" y="1415473"/>
                    <a:pt x="6137063" y="1459855"/>
                  </a:cubicBezTo>
                  <a:cubicBezTo>
                    <a:pt x="6131003" y="1453796"/>
                    <a:pt x="6120343" y="1441295"/>
                    <a:pt x="6110375" y="1428257"/>
                  </a:cubicBezTo>
                  <a:cubicBezTo>
                    <a:pt x="6105491" y="1421674"/>
                    <a:pt x="6100621" y="1415105"/>
                    <a:pt x="6096303" y="1409286"/>
                  </a:cubicBezTo>
                  <a:cubicBezTo>
                    <a:pt x="6092127" y="1403397"/>
                    <a:pt x="6088827" y="1398059"/>
                    <a:pt x="6087101" y="1393996"/>
                  </a:cubicBezTo>
                  <a:cubicBezTo>
                    <a:pt x="6072803" y="1376965"/>
                    <a:pt x="6073935" y="1383138"/>
                    <a:pt x="6075747" y="1390287"/>
                  </a:cubicBezTo>
                  <a:cubicBezTo>
                    <a:pt x="6067323" y="1378593"/>
                    <a:pt x="6058957" y="1367027"/>
                    <a:pt x="6059977" y="1373284"/>
                  </a:cubicBezTo>
                  <a:cubicBezTo>
                    <a:pt x="6052969" y="1359396"/>
                    <a:pt x="6037623" y="1338953"/>
                    <a:pt x="6016939" y="1314207"/>
                  </a:cubicBezTo>
                  <a:cubicBezTo>
                    <a:pt x="6011715" y="1308063"/>
                    <a:pt x="6006223" y="1301607"/>
                    <a:pt x="6000487" y="1294882"/>
                  </a:cubicBezTo>
                  <a:cubicBezTo>
                    <a:pt x="5994515" y="1288370"/>
                    <a:pt x="5988129" y="1281730"/>
                    <a:pt x="5981559" y="1274836"/>
                  </a:cubicBezTo>
                  <a:cubicBezTo>
                    <a:pt x="5968295" y="1261188"/>
                    <a:pt x="5954167" y="1246663"/>
                    <a:pt x="5939499" y="1231572"/>
                  </a:cubicBezTo>
                  <a:cubicBezTo>
                    <a:pt x="5924733" y="1216593"/>
                    <a:pt x="5909415" y="1201049"/>
                    <a:pt x="5893855" y="1185278"/>
                  </a:cubicBezTo>
                  <a:cubicBezTo>
                    <a:pt x="5878241" y="1169578"/>
                    <a:pt x="5861479" y="1154571"/>
                    <a:pt x="5845425" y="1139041"/>
                  </a:cubicBezTo>
                  <a:cubicBezTo>
                    <a:pt x="5829243" y="1123623"/>
                    <a:pt x="5813247" y="1108206"/>
                    <a:pt x="5797843" y="1092973"/>
                  </a:cubicBezTo>
                  <a:cubicBezTo>
                    <a:pt x="5790183" y="1085314"/>
                    <a:pt x="5782639" y="1077740"/>
                    <a:pt x="5775219" y="1070322"/>
                  </a:cubicBezTo>
                  <a:cubicBezTo>
                    <a:pt x="5767915" y="1062776"/>
                    <a:pt x="5760241" y="1055924"/>
                    <a:pt x="5753135" y="1048831"/>
                  </a:cubicBezTo>
                  <a:cubicBezTo>
                    <a:pt x="5736119" y="1041866"/>
                    <a:pt x="5743069" y="1061629"/>
                    <a:pt x="5733059" y="1062507"/>
                  </a:cubicBezTo>
                  <a:cubicBezTo>
                    <a:pt x="5689627" y="1022202"/>
                    <a:pt x="5728869" y="1046184"/>
                    <a:pt x="5735523" y="1045802"/>
                  </a:cubicBezTo>
                  <a:cubicBezTo>
                    <a:pt x="5698263" y="1012603"/>
                    <a:pt x="5682831" y="983156"/>
                    <a:pt x="5661283" y="952520"/>
                  </a:cubicBezTo>
                  <a:cubicBezTo>
                    <a:pt x="5663661" y="959415"/>
                    <a:pt x="5662587" y="963959"/>
                    <a:pt x="5656343" y="963704"/>
                  </a:cubicBezTo>
                  <a:cubicBezTo>
                    <a:pt x="5650211" y="963308"/>
                    <a:pt x="5638533" y="958622"/>
                    <a:pt x="5619719" y="946999"/>
                  </a:cubicBezTo>
                  <a:cubicBezTo>
                    <a:pt x="5644919" y="954601"/>
                    <a:pt x="5616519" y="934965"/>
                    <a:pt x="5602459" y="916306"/>
                  </a:cubicBezTo>
                  <a:cubicBezTo>
                    <a:pt x="5586223" y="904287"/>
                    <a:pt x="5580687" y="903112"/>
                    <a:pt x="5581281" y="908053"/>
                  </a:cubicBezTo>
                  <a:cubicBezTo>
                    <a:pt x="5566911" y="896769"/>
                    <a:pt x="5567421" y="887228"/>
                    <a:pt x="5551975" y="875973"/>
                  </a:cubicBezTo>
                  <a:close/>
                  <a:moveTo>
                    <a:pt x="2018836" y="875179"/>
                  </a:moveTo>
                  <a:cubicBezTo>
                    <a:pt x="1987888" y="890469"/>
                    <a:pt x="1979663" y="887977"/>
                    <a:pt x="1970900" y="884650"/>
                  </a:cubicBezTo>
                  <a:cubicBezTo>
                    <a:pt x="1964968" y="888374"/>
                    <a:pt x="1958937" y="892168"/>
                    <a:pt x="1952892" y="895962"/>
                  </a:cubicBezTo>
                  <a:cubicBezTo>
                    <a:pt x="1947611" y="899459"/>
                    <a:pt x="1943180" y="902587"/>
                    <a:pt x="1950301" y="901016"/>
                  </a:cubicBezTo>
                  <a:cubicBezTo>
                    <a:pt x="1970135" y="894008"/>
                    <a:pt x="1989488" y="892479"/>
                    <a:pt x="1971579" y="908279"/>
                  </a:cubicBezTo>
                  <a:cubicBezTo>
                    <a:pt x="2002159" y="891870"/>
                    <a:pt x="1985552" y="894603"/>
                    <a:pt x="2009875" y="880785"/>
                  </a:cubicBezTo>
                  <a:cubicBezTo>
                    <a:pt x="2013442" y="880446"/>
                    <a:pt x="2024456" y="875533"/>
                    <a:pt x="2018836" y="875179"/>
                  </a:cubicBezTo>
                  <a:close/>
                  <a:moveTo>
                    <a:pt x="5030823" y="871569"/>
                  </a:moveTo>
                  <a:cubicBezTo>
                    <a:pt x="5035963" y="878620"/>
                    <a:pt x="5041143" y="885755"/>
                    <a:pt x="5046283" y="892833"/>
                  </a:cubicBezTo>
                  <a:cubicBezTo>
                    <a:pt x="5070179" y="905830"/>
                    <a:pt x="5083473" y="910671"/>
                    <a:pt x="5085739" y="906976"/>
                  </a:cubicBezTo>
                  <a:cubicBezTo>
                    <a:pt x="5071029" y="898694"/>
                    <a:pt x="5052299" y="890568"/>
                    <a:pt x="5044075" y="881833"/>
                  </a:cubicBezTo>
                  <a:cubicBezTo>
                    <a:pt x="5041257" y="878322"/>
                    <a:pt x="5038099" y="874797"/>
                    <a:pt x="5030823" y="871569"/>
                  </a:cubicBezTo>
                  <a:close/>
                  <a:moveTo>
                    <a:pt x="1357881" y="866685"/>
                  </a:moveTo>
                  <a:cubicBezTo>
                    <a:pt x="1345564" y="874967"/>
                    <a:pt x="1324994" y="883999"/>
                    <a:pt x="1332922" y="884027"/>
                  </a:cubicBezTo>
                  <a:cubicBezTo>
                    <a:pt x="1320761" y="890115"/>
                    <a:pt x="1311502" y="893683"/>
                    <a:pt x="1303914" y="895990"/>
                  </a:cubicBezTo>
                  <a:cubicBezTo>
                    <a:pt x="1296467" y="898468"/>
                    <a:pt x="1290578" y="899544"/>
                    <a:pt x="1284943" y="900421"/>
                  </a:cubicBezTo>
                  <a:cubicBezTo>
                    <a:pt x="1273688" y="902205"/>
                    <a:pt x="1263439" y="903210"/>
                    <a:pt x="1243732" y="913319"/>
                  </a:cubicBezTo>
                  <a:cubicBezTo>
                    <a:pt x="1274226" y="892593"/>
                    <a:pt x="1286430" y="888926"/>
                    <a:pt x="1299115" y="886278"/>
                  </a:cubicBezTo>
                  <a:cubicBezTo>
                    <a:pt x="1311998" y="883900"/>
                    <a:pt x="1325263" y="882371"/>
                    <a:pt x="1357881" y="866685"/>
                  </a:cubicBezTo>
                  <a:close/>
                  <a:moveTo>
                    <a:pt x="2677907" y="861051"/>
                  </a:moveTo>
                  <a:cubicBezTo>
                    <a:pt x="2687491" y="866572"/>
                    <a:pt x="2706617" y="859508"/>
                    <a:pt x="2717292" y="863373"/>
                  </a:cubicBezTo>
                  <a:cubicBezTo>
                    <a:pt x="2704834" y="866601"/>
                    <a:pt x="2652537" y="871315"/>
                    <a:pt x="2680441" y="875590"/>
                  </a:cubicBezTo>
                  <a:cubicBezTo>
                    <a:pt x="2670375" y="878082"/>
                    <a:pt x="2660125" y="881763"/>
                    <a:pt x="2650711" y="884311"/>
                  </a:cubicBezTo>
                  <a:cubicBezTo>
                    <a:pt x="2641282" y="886803"/>
                    <a:pt x="2632689" y="888105"/>
                    <a:pt x="2626134" y="886520"/>
                  </a:cubicBezTo>
                  <a:cubicBezTo>
                    <a:pt x="2645770" y="883108"/>
                    <a:pt x="2667133" y="874359"/>
                    <a:pt x="2671621" y="869290"/>
                  </a:cubicBezTo>
                  <a:cubicBezTo>
                    <a:pt x="2647483" y="868597"/>
                    <a:pt x="2657832" y="877431"/>
                    <a:pt x="2635180" y="883037"/>
                  </a:cubicBezTo>
                  <a:cubicBezTo>
                    <a:pt x="2628003" y="881819"/>
                    <a:pt x="2632632" y="878493"/>
                    <a:pt x="2642075" y="874288"/>
                  </a:cubicBezTo>
                  <a:cubicBezTo>
                    <a:pt x="2651503" y="870083"/>
                    <a:pt x="2665675" y="864859"/>
                    <a:pt x="2677907" y="861051"/>
                  </a:cubicBezTo>
                  <a:close/>
                  <a:moveTo>
                    <a:pt x="2166636" y="857341"/>
                  </a:moveTo>
                  <a:cubicBezTo>
                    <a:pt x="2139087" y="872404"/>
                    <a:pt x="2125071" y="860626"/>
                    <a:pt x="2110971" y="878690"/>
                  </a:cubicBezTo>
                  <a:cubicBezTo>
                    <a:pt x="2152225" y="863046"/>
                    <a:pt x="2111650" y="884622"/>
                    <a:pt x="2090230" y="893753"/>
                  </a:cubicBezTo>
                  <a:cubicBezTo>
                    <a:pt x="2115161" y="892578"/>
                    <a:pt x="2173857" y="862523"/>
                    <a:pt x="2166636" y="857341"/>
                  </a:cubicBezTo>
                  <a:close/>
                  <a:moveTo>
                    <a:pt x="5475923" y="851806"/>
                  </a:moveTo>
                  <a:cubicBezTo>
                    <a:pt x="5487871" y="864448"/>
                    <a:pt x="5492459" y="874599"/>
                    <a:pt x="5502143" y="886533"/>
                  </a:cubicBezTo>
                  <a:cubicBezTo>
                    <a:pt x="5511499" y="898907"/>
                    <a:pt x="5525843" y="913106"/>
                    <a:pt x="5557469" y="933988"/>
                  </a:cubicBezTo>
                  <a:cubicBezTo>
                    <a:pt x="5559791" y="949646"/>
                    <a:pt x="5507933" y="894320"/>
                    <a:pt x="5499325" y="898992"/>
                  </a:cubicBezTo>
                  <a:cubicBezTo>
                    <a:pt x="5492347" y="888784"/>
                    <a:pt x="5478259" y="866445"/>
                    <a:pt x="5475923" y="851806"/>
                  </a:cubicBezTo>
                  <a:close/>
                  <a:moveTo>
                    <a:pt x="1839437" y="847672"/>
                  </a:moveTo>
                  <a:cubicBezTo>
                    <a:pt x="1813642" y="859380"/>
                    <a:pt x="1791996" y="861702"/>
                    <a:pt x="1768156" y="868837"/>
                  </a:cubicBezTo>
                  <a:cubicBezTo>
                    <a:pt x="1752016" y="882824"/>
                    <a:pt x="1731857" y="896103"/>
                    <a:pt x="1714203" y="907825"/>
                  </a:cubicBezTo>
                  <a:cubicBezTo>
                    <a:pt x="1697016" y="920199"/>
                    <a:pt x="1682349" y="931001"/>
                    <a:pt x="1676616" y="938886"/>
                  </a:cubicBezTo>
                  <a:cubicBezTo>
                    <a:pt x="1688564" y="930505"/>
                    <a:pt x="1689272" y="933266"/>
                    <a:pt x="1689753" y="936126"/>
                  </a:cubicBezTo>
                  <a:cubicBezTo>
                    <a:pt x="1716114" y="913517"/>
                    <a:pt x="1752781" y="885868"/>
                    <a:pt x="1792449" y="869658"/>
                  </a:cubicBezTo>
                  <a:cubicBezTo>
                    <a:pt x="1785003" y="876552"/>
                    <a:pt x="1779184" y="882668"/>
                    <a:pt x="1778703" y="886307"/>
                  </a:cubicBezTo>
                  <a:cubicBezTo>
                    <a:pt x="1798565" y="869969"/>
                    <a:pt x="1803619" y="885726"/>
                    <a:pt x="1823326" y="869502"/>
                  </a:cubicBezTo>
                  <a:cubicBezTo>
                    <a:pt x="1820169" y="868922"/>
                    <a:pt x="1810400" y="871470"/>
                    <a:pt x="1819008" y="865411"/>
                  </a:cubicBezTo>
                  <a:cubicBezTo>
                    <a:pt x="1836223" y="862112"/>
                    <a:pt x="1850253" y="844515"/>
                    <a:pt x="1839437" y="847672"/>
                  </a:cubicBezTo>
                  <a:close/>
                  <a:moveTo>
                    <a:pt x="2638974" y="841060"/>
                  </a:moveTo>
                  <a:cubicBezTo>
                    <a:pt x="2678034" y="838569"/>
                    <a:pt x="2602690" y="869729"/>
                    <a:pt x="2580760" y="875986"/>
                  </a:cubicBezTo>
                  <a:cubicBezTo>
                    <a:pt x="2570015" y="878223"/>
                    <a:pt x="2538317" y="879370"/>
                    <a:pt x="2574687" y="865864"/>
                  </a:cubicBezTo>
                  <a:cubicBezTo>
                    <a:pt x="2581864" y="874698"/>
                    <a:pt x="2588646" y="866586"/>
                    <a:pt x="2617399" y="861829"/>
                  </a:cubicBezTo>
                  <a:cubicBezTo>
                    <a:pt x="2627026" y="854482"/>
                    <a:pt x="2632590" y="847828"/>
                    <a:pt x="2638974" y="841060"/>
                  </a:cubicBezTo>
                  <a:close/>
                  <a:moveTo>
                    <a:pt x="5501721" y="839063"/>
                  </a:moveTo>
                  <a:cubicBezTo>
                    <a:pt x="5504581" y="839599"/>
                    <a:pt x="5509979" y="842476"/>
                    <a:pt x="5519923" y="849555"/>
                  </a:cubicBezTo>
                  <a:cubicBezTo>
                    <a:pt x="5522771" y="854043"/>
                    <a:pt x="5517531" y="854142"/>
                    <a:pt x="5515309" y="855983"/>
                  </a:cubicBezTo>
                  <a:cubicBezTo>
                    <a:pt x="5513015" y="857922"/>
                    <a:pt x="5514049" y="861150"/>
                    <a:pt x="5528333" y="873254"/>
                  </a:cubicBezTo>
                  <a:cubicBezTo>
                    <a:pt x="5532027" y="880404"/>
                    <a:pt x="5524369" y="875066"/>
                    <a:pt x="5514883" y="867294"/>
                  </a:cubicBezTo>
                  <a:cubicBezTo>
                    <a:pt x="5505143" y="859862"/>
                    <a:pt x="5493549" y="850023"/>
                    <a:pt x="5490081" y="847234"/>
                  </a:cubicBezTo>
                  <a:cubicBezTo>
                    <a:pt x="5507377" y="856917"/>
                    <a:pt x="5493139" y="837455"/>
                    <a:pt x="5501721" y="839063"/>
                  </a:cubicBezTo>
                  <a:close/>
                  <a:moveTo>
                    <a:pt x="2500362" y="838697"/>
                  </a:moveTo>
                  <a:cubicBezTo>
                    <a:pt x="2512509" y="840297"/>
                    <a:pt x="2490594" y="849824"/>
                    <a:pt x="2466923" y="859848"/>
                  </a:cubicBezTo>
                  <a:cubicBezTo>
                    <a:pt x="2467065" y="856946"/>
                    <a:pt x="2466923" y="854157"/>
                    <a:pt x="2454493" y="858984"/>
                  </a:cubicBezTo>
                  <a:cubicBezTo>
                    <a:pt x="2459462" y="851736"/>
                    <a:pt x="2481236" y="845931"/>
                    <a:pt x="2500362" y="838697"/>
                  </a:cubicBezTo>
                  <a:close/>
                  <a:moveTo>
                    <a:pt x="4982447" y="838641"/>
                  </a:moveTo>
                  <a:lnTo>
                    <a:pt x="4985009" y="840350"/>
                  </a:lnTo>
                  <a:lnTo>
                    <a:pt x="4985081" y="841160"/>
                  </a:lnTo>
                  <a:close/>
                  <a:moveTo>
                    <a:pt x="1497994" y="837578"/>
                  </a:moveTo>
                  <a:lnTo>
                    <a:pt x="1479561" y="851820"/>
                  </a:lnTo>
                  <a:cubicBezTo>
                    <a:pt x="1469241" y="857341"/>
                    <a:pt x="1459133" y="862749"/>
                    <a:pt x="1450086" y="865085"/>
                  </a:cubicBezTo>
                  <a:cubicBezTo>
                    <a:pt x="1458750" y="858545"/>
                    <a:pt x="1465942" y="855586"/>
                    <a:pt x="1474833" y="848139"/>
                  </a:cubicBezTo>
                  <a:cubicBezTo>
                    <a:pt x="1440417" y="854821"/>
                    <a:pt x="1431470" y="887326"/>
                    <a:pt x="1404925" y="887935"/>
                  </a:cubicBezTo>
                  <a:cubicBezTo>
                    <a:pt x="1424972" y="872645"/>
                    <a:pt x="1442187" y="864689"/>
                    <a:pt x="1463465" y="846271"/>
                  </a:cubicBezTo>
                  <a:cubicBezTo>
                    <a:pt x="1474677" y="842944"/>
                    <a:pt x="1486428" y="840466"/>
                    <a:pt x="1497994" y="837578"/>
                  </a:cubicBezTo>
                  <a:close/>
                  <a:moveTo>
                    <a:pt x="2212407" y="832679"/>
                  </a:moveTo>
                  <a:cubicBezTo>
                    <a:pt x="2191624" y="843326"/>
                    <a:pt x="2187929" y="841867"/>
                    <a:pt x="2183300" y="840721"/>
                  </a:cubicBezTo>
                  <a:cubicBezTo>
                    <a:pt x="2178698" y="839602"/>
                    <a:pt x="2173304" y="839121"/>
                    <a:pt x="2149988" y="853391"/>
                  </a:cubicBezTo>
                  <a:cubicBezTo>
                    <a:pt x="2155721" y="854892"/>
                    <a:pt x="2171917" y="851692"/>
                    <a:pt x="2186287" y="847035"/>
                  </a:cubicBezTo>
                  <a:cubicBezTo>
                    <a:pt x="2193436" y="844614"/>
                    <a:pt x="2200302" y="842179"/>
                    <a:pt x="2205229" y="839786"/>
                  </a:cubicBezTo>
                  <a:cubicBezTo>
                    <a:pt x="2210127" y="837351"/>
                    <a:pt x="2213044" y="834874"/>
                    <a:pt x="2212407" y="832679"/>
                  </a:cubicBezTo>
                  <a:close/>
                  <a:moveTo>
                    <a:pt x="5137399" y="832269"/>
                  </a:moveTo>
                  <a:cubicBezTo>
                    <a:pt x="5152023" y="836205"/>
                    <a:pt x="5180761" y="866982"/>
                    <a:pt x="5175679" y="853760"/>
                  </a:cubicBezTo>
                  <a:cubicBezTo>
                    <a:pt x="5216367" y="886562"/>
                    <a:pt x="5137681" y="835242"/>
                    <a:pt x="5185095" y="876156"/>
                  </a:cubicBezTo>
                  <a:cubicBezTo>
                    <a:pt x="5157855" y="861560"/>
                    <a:pt x="5153495" y="846214"/>
                    <a:pt x="5137399" y="832269"/>
                  </a:cubicBezTo>
                  <a:close/>
                  <a:moveTo>
                    <a:pt x="5252015" y="831080"/>
                  </a:moveTo>
                  <a:cubicBezTo>
                    <a:pt x="5261543" y="836785"/>
                    <a:pt x="5264231" y="842406"/>
                    <a:pt x="5269271" y="848026"/>
                  </a:cubicBezTo>
                  <a:cubicBezTo>
                    <a:pt x="5287067" y="859748"/>
                    <a:pt x="5284491" y="854383"/>
                    <a:pt x="5280879" y="848125"/>
                  </a:cubicBezTo>
                  <a:cubicBezTo>
                    <a:pt x="5304325" y="859663"/>
                    <a:pt x="5292051" y="870493"/>
                    <a:pt x="5315211" y="882187"/>
                  </a:cubicBezTo>
                  <a:cubicBezTo>
                    <a:pt x="5318679" y="889082"/>
                    <a:pt x="5313655" y="884113"/>
                    <a:pt x="5305147" y="877544"/>
                  </a:cubicBezTo>
                  <a:cubicBezTo>
                    <a:pt x="5296707" y="870862"/>
                    <a:pt x="5285241" y="861872"/>
                    <a:pt x="5276903" y="859267"/>
                  </a:cubicBezTo>
                  <a:cubicBezTo>
                    <a:pt x="5271339" y="849923"/>
                    <a:pt x="5257095" y="840452"/>
                    <a:pt x="5252015" y="831080"/>
                  </a:cubicBezTo>
                  <a:close/>
                  <a:moveTo>
                    <a:pt x="4925301" y="827345"/>
                  </a:moveTo>
                  <a:cubicBezTo>
                    <a:pt x="4936513" y="831982"/>
                    <a:pt x="4991637" y="866883"/>
                    <a:pt x="4991381" y="857540"/>
                  </a:cubicBezTo>
                  <a:cubicBezTo>
                    <a:pt x="5000951" y="875548"/>
                    <a:pt x="5038339" y="891489"/>
                    <a:pt x="5046637" y="909426"/>
                  </a:cubicBezTo>
                  <a:cubicBezTo>
                    <a:pt x="5025555" y="896132"/>
                    <a:pt x="5011399" y="882230"/>
                    <a:pt x="4999195" y="868200"/>
                  </a:cubicBezTo>
                  <a:cubicBezTo>
                    <a:pt x="4987715" y="863670"/>
                    <a:pt x="4978427" y="860739"/>
                    <a:pt x="4968673" y="857582"/>
                  </a:cubicBezTo>
                  <a:cubicBezTo>
                    <a:pt x="4958735" y="854751"/>
                    <a:pt x="4948343" y="851622"/>
                    <a:pt x="4934867" y="846327"/>
                  </a:cubicBezTo>
                  <a:cubicBezTo>
                    <a:pt x="4926471" y="837182"/>
                    <a:pt x="4951571" y="838697"/>
                    <a:pt x="4932403" y="835554"/>
                  </a:cubicBezTo>
                  <a:cubicBezTo>
                    <a:pt x="4922705" y="827615"/>
                    <a:pt x="4921563" y="825799"/>
                    <a:pt x="4925301" y="827345"/>
                  </a:cubicBezTo>
                  <a:close/>
                  <a:moveTo>
                    <a:pt x="1975062" y="827045"/>
                  </a:moveTo>
                  <a:cubicBezTo>
                    <a:pt x="1954874" y="842151"/>
                    <a:pt x="1950570" y="826167"/>
                    <a:pt x="1930241" y="841386"/>
                  </a:cubicBezTo>
                  <a:cubicBezTo>
                    <a:pt x="1930779" y="852485"/>
                    <a:pt x="1880535" y="876694"/>
                    <a:pt x="1876996" y="885358"/>
                  </a:cubicBezTo>
                  <a:cubicBezTo>
                    <a:pt x="1907816" y="868780"/>
                    <a:pt x="1864141" y="901157"/>
                    <a:pt x="1903554" y="882272"/>
                  </a:cubicBezTo>
                  <a:cubicBezTo>
                    <a:pt x="1890827" y="890242"/>
                    <a:pt x="1886580" y="894419"/>
                    <a:pt x="1882970" y="898921"/>
                  </a:cubicBezTo>
                  <a:cubicBezTo>
                    <a:pt x="1875495" y="891601"/>
                    <a:pt x="1861083" y="905405"/>
                    <a:pt x="1835020" y="910982"/>
                  </a:cubicBezTo>
                  <a:cubicBezTo>
                    <a:pt x="1809593" y="931326"/>
                    <a:pt x="1824954" y="927929"/>
                    <a:pt x="1850352" y="917679"/>
                  </a:cubicBezTo>
                  <a:cubicBezTo>
                    <a:pt x="1863093" y="912611"/>
                    <a:pt x="1878199" y="905603"/>
                    <a:pt x="1892300" y="899374"/>
                  </a:cubicBezTo>
                  <a:cubicBezTo>
                    <a:pt x="1906598" y="893442"/>
                    <a:pt x="1919594" y="887836"/>
                    <a:pt x="1927437" y="884410"/>
                  </a:cubicBezTo>
                  <a:cubicBezTo>
                    <a:pt x="1921803" y="888728"/>
                    <a:pt x="1909840" y="895608"/>
                    <a:pt x="1915942" y="895126"/>
                  </a:cubicBezTo>
                  <a:cubicBezTo>
                    <a:pt x="1928131" y="887283"/>
                    <a:pt x="1938933" y="882243"/>
                    <a:pt x="1949650" y="877317"/>
                  </a:cubicBezTo>
                  <a:cubicBezTo>
                    <a:pt x="1935875" y="870592"/>
                    <a:pt x="1905848" y="881606"/>
                    <a:pt x="1917627" y="866501"/>
                  </a:cubicBezTo>
                  <a:cubicBezTo>
                    <a:pt x="1930142" y="863542"/>
                    <a:pt x="1968210" y="860116"/>
                    <a:pt x="1980513" y="840791"/>
                  </a:cubicBezTo>
                  <a:cubicBezTo>
                    <a:pt x="1953557" y="854184"/>
                    <a:pt x="1963213" y="836035"/>
                    <a:pt x="1975062" y="827045"/>
                  </a:cubicBezTo>
                  <a:close/>
                  <a:moveTo>
                    <a:pt x="1430019" y="824804"/>
                  </a:moveTo>
                  <a:cubicBezTo>
                    <a:pt x="1448413" y="822644"/>
                    <a:pt x="1450200" y="835699"/>
                    <a:pt x="1383477" y="864123"/>
                  </a:cubicBezTo>
                  <a:cubicBezTo>
                    <a:pt x="1355814" y="889040"/>
                    <a:pt x="1434075" y="836163"/>
                    <a:pt x="1385969" y="873438"/>
                  </a:cubicBezTo>
                  <a:cubicBezTo>
                    <a:pt x="1399050" y="865949"/>
                    <a:pt x="1412797" y="856535"/>
                    <a:pt x="1426770" y="846681"/>
                  </a:cubicBezTo>
                  <a:cubicBezTo>
                    <a:pt x="1427690" y="849442"/>
                    <a:pt x="1431059" y="857044"/>
                    <a:pt x="1456372" y="833204"/>
                  </a:cubicBezTo>
                  <a:cubicBezTo>
                    <a:pt x="1474890" y="826451"/>
                    <a:pt x="1437798" y="852996"/>
                    <a:pt x="1449803" y="850122"/>
                  </a:cubicBezTo>
                  <a:cubicBezTo>
                    <a:pt x="1423910" y="870182"/>
                    <a:pt x="1410900" y="856096"/>
                    <a:pt x="1379711" y="890172"/>
                  </a:cubicBezTo>
                  <a:cubicBezTo>
                    <a:pt x="1368839" y="885996"/>
                    <a:pt x="1381778" y="863118"/>
                    <a:pt x="1330756" y="889677"/>
                  </a:cubicBezTo>
                  <a:cubicBezTo>
                    <a:pt x="1375521" y="855204"/>
                    <a:pt x="1397776" y="853633"/>
                    <a:pt x="1408011" y="832029"/>
                  </a:cubicBezTo>
                  <a:cubicBezTo>
                    <a:pt x="1415911" y="827934"/>
                    <a:pt x="1423888" y="825524"/>
                    <a:pt x="1430019" y="824804"/>
                  </a:cubicBezTo>
                  <a:close/>
                  <a:moveTo>
                    <a:pt x="5631299" y="822034"/>
                  </a:moveTo>
                  <a:cubicBezTo>
                    <a:pt x="5653425" y="840099"/>
                    <a:pt x="5673911" y="859565"/>
                    <a:pt x="5675921" y="851084"/>
                  </a:cubicBezTo>
                  <a:cubicBezTo>
                    <a:pt x="5690107" y="862623"/>
                    <a:pt x="5692951" y="872646"/>
                    <a:pt x="5699975" y="883235"/>
                  </a:cubicBezTo>
                  <a:cubicBezTo>
                    <a:pt x="5672863" y="862184"/>
                    <a:pt x="5633775" y="839730"/>
                    <a:pt x="5631299" y="822034"/>
                  </a:cubicBezTo>
                  <a:close/>
                  <a:moveTo>
                    <a:pt x="1347831" y="814864"/>
                  </a:moveTo>
                  <a:cubicBezTo>
                    <a:pt x="1349057" y="816823"/>
                    <a:pt x="1335177" y="827980"/>
                    <a:pt x="1342790" y="826069"/>
                  </a:cubicBezTo>
                  <a:cubicBezTo>
                    <a:pt x="1319417" y="838824"/>
                    <a:pt x="1309761" y="847319"/>
                    <a:pt x="1302782" y="855147"/>
                  </a:cubicBezTo>
                  <a:cubicBezTo>
                    <a:pt x="1295916" y="863118"/>
                    <a:pt x="1291244" y="869857"/>
                    <a:pt x="1278984" y="880772"/>
                  </a:cubicBezTo>
                  <a:cubicBezTo>
                    <a:pt x="1290763" y="874897"/>
                    <a:pt x="1307468" y="859352"/>
                    <a:pt x="1322248" y="847262"/>
                  </a:cubicBezTo>
                  <a:cubicBezTo>
                    <a:pt x="1331408" y="844912"/>
                    <a:pt x="1340567" y="842562"/>
                    <a:pt x="1352346" y="833232"/>
                  </a:cubicBezTo>
                  <a:cubicBezTo>
                    <a:pt x="1343654" y="839914"/>
                    <a:pt x="1277738" y="889932"/>
                    <a:pt x="1272103" y="883164"/>
                  </a:cubicBezTo>
                  <a:cubicBezTo>
                    <a:pt x="1248036" y="904358"/>
                    <a:pt x="1196292" y="944720"/>
                    <a:pt x="1184145" y="964809"/>
                  </a:cubicBezTo>
                  <a:cubicBezTo>
                    <a:pt x="1177194" y="967286"/>
                    <a:pt x="1170384" y="969707"/>
                    <a:pt x="1163504" y="972156"/>
                  </a:cubicBezTo>
                  <a:cubicBezTo>
                    <a:pt x="1213549" y="923767"/>
                    <a:pt x="1269626" y="883391"/>
                    <a:pt x="1287294" y="857851"/>
                  </a:cubicBezTo>
                  <a:cubicBezTo>
                    <a:pt x="1306519" y="839929"/>
                    <a:pt x="1320025" y="837012"/>
                    <a:pt x="1340213" y="816796"/>
                  </a:cubicBezTo>
                  <a:cubicBezTo>
                    <a:pt x="1345335" y="814580"/>
                    <a:pt x="1347422" y="814211"/>
                    <a:pt x="1347831" y="814864"/>
                  </a:cubicBezTo>
                  <a:close/>
                  <a:moveTo>
                    <a:pt x="2847991" y="813638"/>
                  </a:moveTo>
                  <a:cubicBezTo>
                    <a:pt x="2847736" y="815478"/>
                    <a:pt x="2841408" y="818735"/>
                    <a:pt x="2831158" y="822529"/>
                  </a:cubicBezTo>
                  <a:cubicBezTo>
                    <a:pt x="2826033" y="824426"/>
                    <a:pt x="2819917" y="826464"/>
                    <a:pt x="2813093" y="828517"/>
                  </a:cubicBezTo>
                  <a:cubicBezTo>
                    <a:pt x="2806270" y="830612"/>
                    <a:pt x="2798681" y="832524"/>
                    <a:pt x="2790810" y="835100"/>
                  </a:cubicBezTo>
                  <a:cubicBezTo>
                    <a:pt x="2759183" y="844727"/>
                    <a:pt x="2720322" y="853490"/>
                    <a:pt x="2690450" y="853858"/>
                  </a:cubicBezTo>
                  <a:cubicBezTo>
                    <a:pt x="2731732" y="846553"/>
                    <a:pt x="2751750" y="839616"/>
                    <a:pt x="2771132" y="832623"/>
                  </a:cubicBezTo>
                  <a:cubicBezTo>
                    <a:pt x="2780843" y="829239"/>
                    <a:pt x="2790258" y="825346"/>
                    <a:pt x="2802263" y="822316"/>
                  </a:cubicBezTo>
                  <a:cubicBezTo>
                    <a:pt x="2814269" y="819329"/>
                    <a:pt x="2828680" y="816413"/>
                    <a:pt x="2847991" y="813638"/>
                  </a:cubicBezTo>
                  <a:close/>
                  <a:moveTo>
                    <a:pt x="1756957" y="812803"/>
                  </a:moveTo>
                  <a:cubicBezTo>
                    <a:pt x="1750204" y="813964"/>
                    <a:pt x="1743423" y="815125"/>
                    <a:pt x="1736599" y="816300"/>
                  </a:cubicBezTo>
                  <a:cubicBezTo>
                    <a:pt x="1724990" y="829239"/>
                    <a:pt x="1684388" y="843566"/>
                    <a:pt x="1699692" y="842037"/>
                  </a:cubicBezTo>
                  <a:cubicBezTo>
                    <a:pt x="1715902" y="831660"/>
                    <a:pt x="1720998" y="834930"/>
                    <a:pt x="1720035" y="838498"/>
                  </a:cubicBezTo>
                  <a:cubicBezTo>
                    <a:pt x="1745929" y="820773"/>
                    <a:pt x="1727397" y="827427"/>
                    <a:pt x="1756957" y="812803"/>
                  </a:cubicBezTo>
                  <a:close/>
                  <a:moveTo>
                    <a:pt x="5425991" y="808457"/>
                  </a:moveTo>
                  <a:cubicBezTo>
                    <a:pt x="5456187" y="833076"/>
                    <a:pt x="5451177" y="846384"/>
                    <a:pt x="5455933" y="856039"/>
                  </a:cubicBezTo>
                  <a:cubicBezTo>
                    <a:pt x="5421023" y="826932"/>
                    <a:pt x="5441663" y="828050"/>
                    <a:pt x="5425991" y="808457"/>
                  </a:cubicBezTo>
                  <a:close/>
                  <a:moveTo>
                    <a:pt x="1400423" y="800781"/>
                  </a:moveTo>
                  <a:cubicBezTo>
                    <a:pt x="1400565" y="804133"/>
                    <a:pt x="1365824" y="834598"/>
                    <a:pt x="1345734" y="850291"/>
                  </a:cubicBezTo>
                  <a:cubicBezTo>
                    <a:pt x="1339165" y="851395"/>
                    <a:pt x="1331379" y="855628"/>
                    <a:pt x="1322786" y="862098"/>
                  </a:cubicBezTo>
                  <a:cubicBezTo>
                    <a:pt x="1306717" y="866359"/>
                    <a:pt x="1351525" y="836912"/>
                    <a:pt x="1357088" y="836870"/>
                  </a:cubicBezTo>
                  <a:cubicBezTo>
                    <a:pt x="1377177" y="818168"/>
                    <a:pt x="1342337" y="832849"/>
                    <a:pt x="1358971" y="816229"/>
                  </a:cubicBezTo>
                  <a:cubicBezTo>
                    <a:pt x="1390287" y="793351"/>
                    <a:pt x="1347462" y="832991"/>
                    <a:pt x="1384525" y="813751"/>
                  </a:cubicBezTo>
                  <a:cubicBezTo>
                    <a:pt x="1393529" y="806843"/>
                    <a:pt x="1390429" y="807310"/>
                    <a:pt x="1386818" y="808018"/>
                  </a:cubicBezTo>
                  <a:cubicBezTo>
                    <a:pt x="1396452" y="801559"/>
                    <a:pt x="1400375" y="799663"/>
                    <a:pt x="1400423" y="800781"/>
                  </a:cubicBezTo>
                  <a:close/>
                  <a:moveTo>
                    <a:pt x="4682433" y="799046"/>
                  </a:moveTo>
                  <a:cubicBezTo>
                    <a:pt x="4684477" y="798880"/>
                    <a:pt x="4688713" y="800093"/>
                    <a:pt x="4696417" y="803487"/>
                  </a:cubicBezTo>
                  <a:lnTo>
                    <a:pt x="4717555" y="827710"/>
                  </a:lnTo>
                  <a:cubicBezTo>
                    <a:pt x="4734147" y="834562"/>
                    <a:pt x="4739215" y="834109"/>
                    <a:pt x="4737871" y="829650"/>
                  </a:cubicBezTo>
                  <a:cubicBezTo>
                    <a:pt x="4755693" y="839489"/>
                    <a:pt x="4765277" y="850815"/>
                    <a:pt x="4777891" y="861517"/>
                  </a:cubicBezTo>
                  <a:cubicBezTo>
                    <a:pt x="4757563" y="850546"/>
                    <a:pt x="4729177" y="830103"/>
                    <a:pt x="4753385" y="854750"/>
                  </a:cubicBezTo>
                  <a:cubicBezTo>
                    <a:pt x="4727521" y="839036"/>
                    <a:pt x="4741621" y="850234"/>
                    <a:pt x="4715247" y="839347"/>
                  </a:cubicBezTo>
                  <a:cubicBezTo>
                    <a:pt x="4735391" y="837776"/>
                    <a:pt x="4716011" y="834591"/>
                    <a:pt x="4688759" y="816101"/>
                  </a:cubicBezTo>
                  <a:cubicBezTo>
                    <a:pt x="4689905" y="812448"/>
                    <a:pt x="4676303" y="799543"/>
                    <a:pt x="4682433" y="799046"/>
                  </a:cubicBezTo>
                  <a:close/>
                  <a:moveTo>
                    <a:pt x="5377825" y="794928"/>
                  </a:moveTo>
                  <a:lnTo>
                    <a:pt x="5380033" y="796835"/>
                  </a:lnTo>
                  <a:cubicBezTo>
                    <a:pt x="5399457" y="813318"/>
                    <a:pt x="5458953" y="863174"/>
                    <a:pt x="5470643" y="879695"/>
                  </a:cubicBezTo>
                  <a:cubicBezTo>
                    <a:pt x="5438607" y="856110"/>
                    <a:pt x="5449647" y="863386"/>
                    <a:pt x="5422751" y="848111"/>
                  </a:cubicBezTo>
                  <a:cubicBezTo>
                    <a:pt x="5438315" y="848653"/>
                    <a:pt x="5404811" y="828011"/>
                    <a:pt x="5387169" y="810084"/>
                  </a:cubicBezTo>
                  <a:close/>
                  <a:moveTo>
                    <a:pt x="3050027" y="792261"/>
                  </a:moveTo>
                  <a:cubicBezTo>
                    <a:pt x="3058774" y="791358"/>
                    <a:pt x="3068130" y="791581"/>
                    <a:pt x="3078780" y="793521"/>
                  </a:cubicBezTo>
                  <a:cubicBezTo>
                    <a:pt x="3071192" y="799878"/>
                    <a:pt x="3020467" y="807296"/>
                    <a:pt x="2975943" y="814714"/>
                  </a:cubicBezTo>
                  <a:cubicBezTo>
                    <a:pt x="2964815" y="816583"/>
                    <a:pt x="2954084" y="818452"/>
                    <a:pt x="2944542" y="820321"/>
                  </a:cubicBezTo>
                  <a:cubicBezTo>
                    <a:pt x="2934986" y="822161"/>
                    <a:pt x="2926775" y="824808"/>
                    <a:pt x="2920404" y="826875"/>
                  </a:cubicBezTo>
                  <a:cubicBezTo>
                    <a:pt x="2907719" y="831222"/>
                    <a:pt x="2902835" y="835143"/>
                    <a:pt x="2911867" y="838244"/>
                  </a:cubicBezTo>
                  <a:cubicBezTo>
                    <a:pt x="2879716" y="840962"/>
                    <a:pt x="2854347" y="845138"/>
                    <a:pt x="2832672" y="850093"/>
                  </a:cubicBezTo>
                  <a:cubicBezTo>
                    <a:pt x="2821856" y="852627"/>
                    <a:pt x="2811876" y="855119"/>
                    <a:pt x="2802546" y="858177"/>
                  </a:cubicBezTo>
                  <a:cubicBezTo>
                    <a:pt x="2793259" y="861433"/>
                    <a:pt x="2784467" y="864788"/>
                    <a:pt x="2775789" y="868186"/>
                  </a:cubicBezTo>
                  <a:cubicBezTo>
                    <a:pt x="2758418" y="874981"/>
                    <a:pt x="2741430" y="881933"/>
                    <a:pt x="2721510" y="888601"/>
                  </a:cubicBezTo>
                  <a:cubicBezTo>
                    <a:pt x="2711586" y="892062"/>
                    <a:pt x="2700837" y="895148"/>
                    <a:pt x="2688984" y="898321"/>
                  </a:cubicBezTo>
                  <a:lnTo>
                    <a:pt x="2673020" y="902497"/>
                  </a:lnTo>
                  <a:lnTo>
                    <a:pt x="2684596" y="897606"/>
                  </a:lnTo>
                  <a:cubicBezTo>
                    <a:pt x="2693253" y="892568"/>
                    <a:pt x="2697366" y="887559"/>
                    <a:pt x="2689091" y="891120"/>
                  </a:cubicBezTo>
                  <a:cubicBezTo>
                    <a:pt x="2713144" y="880786"/>
                    <a:pt x="2758418" y="866572"/>
                    <a:pt x="2809922" y="852132"/>
                  </a:cubicBezTo>
                  <a:cubicBezTo>
                    <a:pt x="2835957" y="845945"/>
                    <a:pt x="2863464" y="839404"/>
                    <a:pt x="2890603" y="832949"/>
                  </a:cubicBezTo>
                  <a:cubicBezTo>
                    <a:pt x="2904166" y="829650"/>
                    <a:pt x="2917629" y="826380"/>
                    <a:pt x="2930781" y="823180"/>
                  </a:cubicBezTo>
                  <a:cubicBezTo>
                    <a:pt x="2937322" y="821439"/>
                    <a:pt x="2943862" y="820094"/>
                    <a:pt x="2950318" y="818834"/>
                  </a:cubicBezTo>
                  <a:cubicBezTo>
                    <a:pt x="2956745" y="817503"/>
                    <a:pt x="2963074" y="816201"/>
                    <a:pt x="2969246" y="814913"/>
                  </a:cubicBezTo>
                  <a:cubicBezTo>
                    <a:pt x="3003022" y="807820"/>
                    <a:pt x="3023785" y="794970"/>
                    <a:pt x="3050027" y="792261"/>
                  </a:cubicBezTo>
                  <a:close/>
                  <a:moveTo>
                    <a:pt x="5374067" y="791683"/>
                  </a:moveTo>
                  <a:cubicBezTo>
                    <a:pt x="5373461" y="791099"/>
                    <a:pt x="5374377" y="791750"/>
                    <a:pt x="5377219" y="793946"/>
                  </a:cubicBezTo>
                  <a:lnTo>
                    <a:pt x="5377825" y="794928"/>
                  </a:lnTo>
                  <a:close/>
                  <a:moveTo>
                    <a:pt x="4841527" y="790322"/>
                  </a:moveTo>
                  <a:cubicBezTo>
                    <a:pt x="4879497" y="821369"/>
                    <a:pt x="4853391" y="788567"/>
                    <a:pt x="4904881" y="816357"/>
                  </a:cubicBezTo>
                  <a:cubicBezTo>
                    <a:pt x="4909015" y="821510"/>
                    <a:pt x="4913063" y="826578"/>
                    <a:pt x="4917155" y="831689"/>
                  </a:cubicBezTo>
                  <a:cubicBezTo>
                    <a:pt x="4856647" y="796325"/>
                    <a:pt x="4895085" y="827598"/>
                    <a:pt x="4848351" y="806291"/>
                  </a:cubicBezTo>
                  <a:cubicBezTo>
                    <a:pt x="4835653" y="793734"/>
                    <a:pt x="4843977" y="795787"/>
                    <a:pt x="4841527" y="790322"/>
                  </a:cubicBezTo>
                  <a:close/>
                  <a:moveTo>
                    <a:pt x="4993547" y="790223"/>
                  </a:moveTo>
                  <a:cubicBezTo>
                    <a:pt x="5001787" y="793522"/>
                    <a:pt x="5007703" y="797316"/>
                    <a:pt x="5010309" y="799666"/>
                  </a:cubicBezTo>
                  <a:cubicBezTo>
                    <a:pt x="5012943" y="801959"/>
                    <a:pt x="5012333" y="802681"/>
                    <a:pt x="5007363" y="800190"/>
                  </a:cubicBezTo>
                  <a:cubicBezTo>
                    <a:pt x="5042403" y="820633"/>
                    <a:pt x="5031899" y="816612"/>
                    <a:pt x="5040859" y="837380"/>
                  </a:cubicBezTo>
                  <a:cubicBezTo>
                    <a:pt x="5028247" y="836503"/>
                    <a:pt x="5019129" y="823549"/>
                    <a:pt x="5006643" y="822799"/>
                  </a:cubicBezTo>
                  <a:cubicBezTo>
                    <a:pt x="5024055" y="839929"/>
                    <a:pt x="5045659" y="862141"/>
                    <a:pt x="5011315" y="844940"/>
                  </a:cubicBezTo>
                  <a:cubicBezTo>
                    <a:pt x="5002707" y="834662"/>
                    <a:pt x="4993745" y="827881"/>
                    <a:pt x="4987175" y="822558"/>
                  </a:cubicBezTo>
                  <a:cubicBezTo>
                    <a:pt x="4980479" y="817475"/>
                    <a:pt x="4976347" y="813568"/>
                    <a:pt x="4977591" y="808472"/>
                  </a:cubicBezTo>
                  <a:cubicBezTo>
                    <a:pt x="4992215" y="816116"/>
                    <a:pt x="4995855" y="825389"/>
                    <a:pt x="5003399" y="834238"/>
                  </a:cubicBezTo>
                  <a:cubicBezTo>
                    <a:pt x="5018633" y="837380"/>
                    <a:pt x="4968983" y="790945"/>
                    <a:pt x="5027327" y="827046"/>
                  </a:cubicBezTo>
                  <a:cubicBezTo>
                    <a:pt x="5022159" y="814474"/>
                    <a:pt x="4999323" y="802299"/>
                    <a:pt x="4993547" y="790223"/>
                  </a:cubicBezTo>
                  <a:close/>
                  <a:moveTo>
                    <a:pt x="5427733" y="787129"/>
                  </a:moveTo>
                  <a:cubicBezTo>
                    <a:pt x="5425819" y="782489"/>
                    <a:pt x="5480577" y="816744"/>
                    <a:pt x="5462021" y="793790"/>
                  </a:cubicBezTo>
                  <a:cubicBezTo>
                    <a:pt x="5475611" y="810707"/>
                    <a:pt x="5494935" y="852556"/>
                    <a:pt x="5447551" y="815648"/>
                  </a:cubicBezTo>
                  <a:cubicBezTo>
                    <a:pt x="5430621" y="795163"/>
                    <a:pt x="5460351" y="817333"/>
                    <a:pt x="5465291" y="816894"/>
                  </a:cubicBezTo>
                  <a:cubicBezTo>
                    <a:pt x="5459359" y="808895"/>
                    <a:pt x="5444367" y="800160"/>
                    <a:pt x="5432403" y="791779"/>
                  </a:cubicBezTo>
                  <a:cubicBezTo>
                    <a:pt x="5429437" y="789249"/>
                    <a:pt x="5428007" y="787792"/>
                    <a:pt x="5427733" y="787129"/>
                  </a:cubicBezTo>
                  <a:close/>
                  <a:moveTo>
                    <a:pt x="4596213" y="785692"/>
                  </a:moveTo>
                  <a:cubicBezTo>
                    <a:pt x="4600091" y="791440"/>
                    <a:pt x="4587647" y="787901"/>
                    <a:pt x="4589999" y="792785"/>
                  </a:cubicBezTo>
                  <a:cubicBezTo>
                    <a:pt x="4610385" y="801194"/>
                    <a:pt x="4623777" y="811175"/>
                    <a:pt x="4647165" y="818891"/>
                  </a:cubicBezTo>
                  <a:cubicBezTo>
                    <a:pt x="4658419" y="816456"/>
                    <a:pt x="4625067" y="795517"/>
                    <a:pt x="4596213" y="785692"/>
                  </a:cubicBezTo>
                  <a:close/>
                  <a:moveTo>
                    <a:pt x="2634403" y="783611"/>
                  </a:moveTo>
                  <a:cubicBezTo>
                    <a:pt x="2602506" y="787037"/>
                    <a:pt x="2520211" y="818933"/>
                    <a:pt x="2537582" y="824015"/>
                  </a:cubicBezTo>
                  <a:cubicBezTo>
                    <a:pt x="2554655" y="811217"/>
                    <a:pt x="2606074" y="802964"/>
                    <a:pt x="2600199" y="793662"/>
                  </a:cubicBezTo>
                  <a:cubicBezTo>
                    <a:pt x="2612813" y="788651"/>
                    <a:pt x="2623671" y="786088"/>
                    <a:pt x="2634403" y="783611"/>
                  </a:cubicBezTo>
                  <a:close/>
                  <a:moveTo>
                    <a:pt x="5029039" y="781926"/>
                  </a:moveTo>
                  <a:cubicBezTo>
                    <a:pt x="5059321" y="797003"/>
                    <a:pt x="5077117" y="812859"/>
                    <a:pt x="5110457" y="827937"/>
                  </a:cubicBezTo>
                  <a:cubicBezTo>
                    <a:pt x="5113063" y="836091"/>
                    <a:pt x="5148285" y="869516"/>
                    <a:pt x="5128493" y="860470"/>
                  </a:cubicBezTo>
                  <a:cubicBezTo>
                    <a:pt x="5136759" y="868143"/>
                    <a:pt x="5150875" y="876666"/>
                    <a:pt x="5163859" y="884834"/>
                  </a:cubicBezTo>
                  <a:cubicBezTo>
                    <a:pt x="5176783" y="893074"/>
                    <a:pt x="5188321" y="901370"/>
                    <a:pt x="5190515" y="909737"/>
                  </a:cubicBezTo>
                  <a:cubicBezTo>
                    <a:pt x="5182729" y="903154"/>
                    <a:pt x="5137355" y="870649"/>
                    <a:pt x="5143783" y="882357"/>
                  </a:cubicBezTo>
                  <a:cubicBezTo>
                    <a:pt x="5129951" y="869842"/>
                    <a:pt x="5127629" y="866515"/>
                    <a:pt x="5126369" y="862098"/>
                  </a:cubicBezTo>
                  <a:cubicBezTo>
                    <a:pt x="5125023" y="857794"/>
                    <a:pt x="5124403" y="852952"/>
                    <a:pt x="5112763" y="839008"/>
                  </a:cubicBezTo>
                  <a:cubicBezTo>
                    <a:pt x="5103591" y="838965"/>
                    <a:pt x="5107965" y="849300"/>
                    <a:pt x="5120947" y="866331"/>
                  </a:cubicBezTo>
                  <a:cubicBezTo>
                    <a:pt x="5118851" y="871427"/>
                    <a:pt x="5083375" y="831646"/>
                    <a:pt x="5074087" y="818635"/>
                  </a:cubicBezTo>
                  <a:cubicBezTo>
                    <a:pt x="5055387" y="809731"/>
                    <a:pt x="5079807" y="833883"/>
                    <a:pt x="5061175" y="825034"/>
                  </a:cubicBezTo>
                  <a:cubicBezTo>
                    <a:pt x="5051507" y="832071"/>
                    <a:pt x="5062819" y="807211"/>
                    <a:pt x="5053219" y="814289"/>
                  </a:cubicBezTo>
                  <a:cubicBezTo>
                    <a:pt x="5022271" y="794002"/>
                    <a:pt x="5061727" y="801902"/>
                    <a:pt x="5079791" y="818366"/>
                  </a:cubicBezTo>
                  <a:cubicBezTo>
                    <a:pt x="5060539" y="793917"/>
                    <a:pt x="5038639" y="800712"/>
                    <a:pt x="5029039" y="781926"/>
                  </a:cubicBezTo>
                  <a:close/>
                  <a:moveTo>
                    <a:pt x="3133937" y="778146"/>
                  </a:moveTo>
                  <a:cubicBezTo>
                    <a:pt x="3170929" y="776744"/>
                    <a:pt x="3139416" y="789132"/>
                    <a:pt x="3118831" y="792530"/>
                  </a:cubicBezTo>
                  <a:cubicBezTo>
                    <a:pt x="3109771" y="788792"/>
                    <a:pt x="3095104" y="790392"/>
                    <a:pt x="3086199" y="786315"/>
                  </a:cubicBezTo>
                  <a:cubicBezTo>
                    <a:pt x="3102437" y="779703"/>
                    <a:pt x="3142729" y="785310"/>
                    <a:pt x="3133937" y="778146"/>
                  </a:cubicBezTo>
                  <a:close/>
                  <a:moveTo>
                    <a:pt x="1885467" y="776599"/>
                  </a:moveTo>
                  <a:cubicBezTo>
                    <a:pt x="1879781" y="775417"/>
                    <a:pt x="1870108" y="777340"/>
                    <a:pt x="1849828" y="788750"/>
                  </a:cubicBezTo>
                  <a:cubicBezTo>
                    <a:pt x="1839762" y="797598"/>
                    <a:pt x="1885150" y="783356"/>
                    <a:pt x="1848752" y="803190"/>
                  </a:cubicBezTo>
                  <a:cubicBezTo>
                    <a:pt x="1849417" y="798249"/>
                    <a:pt x="1832882" y="800486"/>
                    <a:pt x="1833448" y="795602"/>
                  </a:cubicBezTo>
                  <a:cubicBezTo>
                    <a:pt x="1827063" y="799467"/>
                    <a:pt x="1821061" y="803855"/>
                    <a:pt x="1815002" y="807989"/>
                  </a:cubicBezTo>
                  <a:cubicBezTo>
                    <a:pt x="1810471" y="809009"/>
                    <a:pt x="1805686" y="810254"/>
                    <a:pt x="1799160" y="815436"/>
                  </a:cubicBezTo>
                  <a:cubicBezTo>
                    <a:pt x="1844944" y="802397"/>
                    <a:pt x="1742248" y="856378"/>
                    <a:pt x="1759590" y="860611"/>
                  </a:cubicBezTo>
                  <a:cubicBezTo>
                    <a:pt x="1708044" y="888473"/>
                    <a:pt x="1746084" y="856251"/>
                    <a:pt x="1710097" y="873863"/>
                  </a:cubicBezTo>
                  <a:cubicBezTo>
                    <a:pt x="1710026" y="876963"/>
                    <a:pt x="1711938" y="879115"/>
                    <a:pt x="1710593" y="882810"/>
                  </a:cubicBezTo>
                  <a:cubicBezTo>
                    <a:pt x="1709276" y="886561"/>
                    <a:pt x="1704519" y="891559"/>
                    <a:pt x="1691877" y="901540"/>
                  </a:cubicBezTo>
                  <a:cubicBezTo>
                    <a:pt x="1688536" y="888586"/>
                    <a:pt x="1674605" y="917127"/>
                    <a:pt x="1652152" y="924644"/>
                  </a:cubicBezTo>
                  <a:cubicBezTo>
                    <a:pt x="1663690" y="907203"/>
                    <a:pt x="1652605" y="920723"/>
                    <a:pt x="1623370" y="935757"/>
                  </a:cubicBezTo>
                  <a:cubicBezTo>
                    <a:pt x="1653483" y="904272"/>
                    <a:pt x="1664808" y="895877"/>
                    <a:pt x="1696436" y="876312"/>
                  </a:cubicBezTo>
                  <a:cubicBezTo>
                    <a:pt x="1676346" y="890171"/>
                    <a:pt x="1661043" y="893314"/>
                    <a:pt x="1640840" y="907641"/>
                  </a:cubicBezTo>
                  <a:cubicBezTo>
                    <a:pt x="1645272" y="912908"/>
                    <a:pt x="1621006" y="931355"/>
                    <a:pt x="1596613" y="941689"/>
                  </a:cubicBezTo>
                  <a:cubicBezTo>
                    <a:pt x="1607628" y="942765"/>
                    <a:pt x="1628793" y="938476"/>
                    <a:pt x="1616943" y="951755"/>
                  </a:cubicBezTo>
                  <a:cubicBezTo>
                    <a:pt x="1635163" y="936692"/>
                    <a:pt x="1651699" y="925904"/>
                    <a:pt x="1665417" y="921827"/>
                  </a:cubicBezTo>
                  <a:cubicBezTo>
                    <a:pt x="1642058" y="940118"/>
                    <a:pt x="1636707" y="937796"/>
                    <a:pt x="1630265" y="948839"/>
                  </a:cubicBezTo>
                  <a:cubicBezTo>
                    <a:pt x="1644210" y="949447"/>
                    <a:pt x="1668603" y="923837"/>
                    <a:pt x="1680905" y="928325"/>
                  </a:cubicBezTo>
                  <a:cubicBezTo>
                    <a:pt x="1710607" y="906112"/>
                    <a:pt x="1733810" y="889903"/>
                    <a:pt x="1750898" y="875986"/>
                  </a:cubicBezTo>
                  <a:cubicBezTo>
                    <a:pt x="1768014" y="862112"/>
                    <a:pt x="1779311" y="851013"/>
                    <a:pt x="1786914" y="841641"/>
                  </a:cubicBezTo>
                  <a:cubicBezTo>
                    <a:pt x="1788740" y="845562"/>
                    <a:pt x="1805502" y="842434"/>
                    <a:pt x="1770548" y="863669"/>
                  </a:cubicBezTo>
                  <a:cubicBezTo>
                    <a:pt x="1776381" y="866869"/>
                    <a:pt x="1823977" y="842434"/>
                    <a:pt x="1811094" y="842547"/>
                  </a:cubicBezTo>
                  <a:cubicBezTo>
                    <a:pt x="1802656" y="847629"/>
                    <a:pt x="1793086" y="854977"/>
                    <a:pt x="1786362" y="856209"/>
                  </a:cubicBezTo>
                  <a:cubicBezTo>
                    <a:pt x="1795422" y="849923"/>
                    <a:pt x="1804440" y="843665"/>
                    <a:pt x="1813657" y="837266"/>
                  </a:cubicBezTo>
                  <a:cubicBezTo>
                    <a:pt x="1836676" y="830938"/>
                    <a:pt x="1837327" y="835086"/>
                    <a:pt x="1838786" y="838824"/>
                  </a:cubicBezTo>
                  <a:cubicBezTo>
                    <a:pt x="1839522" y="840706"/>
                    <a:pt x="1840442" y="842490"/>
                    <a:pt x="1844420" y="842844"/>
                  </a:cubicBezTo>
                  <a:cubicBezTo>
                    <a:pt x="1848370" y="843156"/>
                    <a:pt x="1855420" y="842094"/>
                    <a:pt x="1868685" y="838880"/>
                  </a:cubicBezTo>
                  <a:cubicBezTo>
                    <a:pt x="1912572" y="813780"/>
                    <a:pt x="1830334" y="849866"/>
                    <a:pt x="1869535" y="824553"/>
                  </a:cubicBezTo>
                  <a:cubicBezTo>
                    <a:pt x="1878850" y="822883"/>
                    <a:pt x="1888236" y="820929"/>
                    <a:pt x="1901615" y="811260"/>
                  </a:cubicBezTo>
                  <a:cubicBezTo>
                    <a:pt x="1865486" y="817687"/>
                    <a:pt x="1900765" y="805328"/>
                    <a:pt x="1922808" y="794483"/>
                  </a:cubicBezTo>
                  <a:cubicBezTo>
                    <a:pt x="1890218" y="801364"/>
                    <a:pt x="1831764" y="814275"/>
                    <a:pt x="1897184" y="783073"/>
                  </a:cubicBezTo>
                  <a:cubicBezTo>
                    <a:pt x="1892852" y="782068"/>
                    <a:pt x="1891153" y="777781"/>
                    <a:pt x="1885467" y="776599"/>
                  </a:cubicBezTo>
                  <a:close/>
                  <a:moveTo>
                    <a:pt x="3003097" y="771549"/>
                  </a:moveTo>
                  <a:cubicBezTo>
                    <a:pt x="3009538" y="776886"/>
                    <a:pt x="3024545" y="781983"/>
                    <a:pt x="3025139" y="787518"/>
                  </a:cubicBezTo>
                  <a:cubicBezTo>
                    <a:pt x="3011704" y="789769"/>
                    <a:pt x="3003960" y="786329"/>
                    <a:pt x="3013431" y="784163"/>
                  </a:cubicBezTo>
                  <a:cubicBezTo>
                    <a:pt x="2997660" y="785734"/>
                    <a:pt x="2981762" y="787320"/>
                    <a:pt x="2966600" y="788821"/>
                  </a:cubicBezTo>
                  <a:cubicBezTo>
                    <a:pt x="2959026" y="789727"/>
                    <a:pt x="2951635" y="790605"/>
                    <a:pt x="2944529" y="791454"/>
                  </a:cubicBezTo>
                  <a:cubicBezTo>
                    <a:pt x="2940989" y="791949"/>
                    <a:pt x="2937507" y="792431"/>
                    <a:pt x="2934123" y="792898"/>
                  </a:cubicBezTo>
                  <a:cubicBezTo>
                    <a:pt x="2930768" y="793578"/>
                    <a:pt x="2927512" y="794243"/>
                    <a:pt x="2924341" y="794894"/>
                  </a:cubicBezTo>
                  <a:cubicBezTo>
                    <a:pt x="2899042" y="800401"/>
                    <a:pt x="2880297" y="806857"/>
                    <a:pt x="2875243" y="815195"/>
                  </a:cubicBezTo>
                  <a:cubicBezTo>
                    <a:pt x="2853399" y="815648"/>
                    <a:pt x="2848260" y="804832"/>
                    <a:pt x="2798342" y="821340"/>
                  </a:cubicBezTo>
                  <a:cubicBezTo>
                    <a:pt x="2821333" y="801506"/>
                    <a:pt x="2849902" y="812307"/>
                    <a:pt x="2923264" y="792870"/>
                  </a:cubicBezTo>
                  <a:cubicBezTo>
                    <a:pt x="2934194" y="788906"/>
                    <a:pt x="2916356" y="787221"/>
                    <a:pt x="2909051" y="784729"/>
                  </a:cubicBezTo>
                  <a:cubicBezTo>
                    <a:pt x="2916865" y="783314"/>
                    <a:pt x="2924100" y="782563"/>
                    <a:pt x="2931164" y="781969"/>
                  </a:cubicBezTo>
                  <a:cubicBezTo>
                    <a:pt x="2938299" y="781686"/>
                    <a:pt x="2945279" y="781615"/>
                    <a:pt x="2952541" y="781204"/>
                  </a:cubicBezTo>
                  <a:cubicBezTo>
                    <a:pt x="2967067" y="780411"/>
                    <a:pt x="2982696" y="778429"/>
                    <a:pt x="3003097" y="771549"/>
                  </a:cubicBezTo>
                  <a:close/>
                  <a:moveTo>
                    <a:pt x="5443271" y="770618"/>
                  </a:moveTo>
                  <a:cubicBezTo>
                    <a:pt x="5447895" y="767673"/>
                    <a:pt x="5500987" y="815845"/>
                    <a:pt x="5491807" y="796013"/>
                  </a:cubicBezTo>
                  <a:cubicBezTo>
                    <a:pt x="5515151" y="812831"/>
                    <a:pt x="5524863" y="839673"/>
                    <a:pt x="5493519" y="807593"/>
                  </a:cubicBezTo>
                  <a:cubicBezTo>
                    <a:pt x="5500103" y="819386"/>
                    <a:pt x="5514035" y="829508"/>
                    <a:pt x="5528403" y="838088"/>
                  </a:cubicBezTo>
                  <a:cubicBezTo>
                    <a:pt x="5542715" y="846723"/>
                    <a:pt x="5556887" y="854567"/>
                    <a:pt x="5564887" y="860173"/>
                  </a:cubicBezTo>
                  <a:cubicBezTo>
                    <a:pt x="5536657" y="848932"/>
                    <a:pt x="5601807" y="907373"/>
                    <a:pt x="5567195" y="883447"/>
                  </a:cubicBezTo>
                  <a:cubicBezTo>
                    <a:pt x="5566047" y="871980"/>
                    <a:pt x="5540111" y="856959"/>
                    <a:pt x="5522047" y="843977"/>
                  </a:cubicBezTo>
                  <a:cubicBezTo>
                    <a:pt x="5485239" y="802284"/>
                    <a:pt x="5523449" y="847814"/>
                    <a:pt x="5492939" y="824681"/>
                  </a:cubicBezTo>
                  <a:cubicBezTo>
                    <a:pt x="5477947" y="796692"/>
                    <a:pt x="5472383" y="796027"/>
                    <a:pt x="5444579" y="775357"/>
                  </a:cubicBezTo>
                  <a:cubicBezTo>
                    <a:pt x="5442939" y="772503"/>
                    <a:pt x="5442609" y="771039"/>
                    <a:pt x="5443271" y="770618"/>
                  </a:cubicBezTo>
                  <a:close/>
                  <a:moveTo>
                    <a:pt x="1708202" y="767428"/>
                  </a:moveTo>
                  <a:cubicBezTo>
                    <a:pt x="1705794" y="768181"/>
                    <a:pt x="1701355" y="770505"/>
                    <a:pt x="1693193" y="775598"/>
                  </a:cubicBezTo>
                  <a:cubicBezTo>
                    <a:pt x="1723886" y="769213"/>
                    <a:pt x="1678697" y="785607"/>
                    <a:pt x="1665035" y="795205"/>
                  </a:cubicBezTo>
                  <a:cubicBezTo>
                    <a:pt x="1697398" y="783781"/>
                    <a:pt x="1667031" y="802440"/>
                    <a:pt x="1673827" y="803261"/>
                  </a:cubicBezTo>
                  <a:cubicBezTo>
                    <a:pt x="1717770" y="774791"/>
                    <a:pt x="1673911" y="790279"/>
                    <a:pt x="1720672" y="770671"/>
                  </a:cubicBezTo>
                  <a:cubicBezTo>
                    <a:pt x="1704363" y="777042"/>
                    <a:pt x="1715425" y="765168"/>
                    <a:pt x="1708202" y="767428"/>
                  </a:cubicBezTo>
                  <a:close/>
                  <a:moveTo>
                    <a:pt x="4356107" y="767019"/>
                  </a:moveTo>
                  <a:cubicBezTo>
                    <a:pt x="4371583" y="767444"/>
                    <a:pt x="4402275" y="777920"/>
                    <a:pt x="4439437" y="789656"/>
                  </a:cubicBezTo>
                  <a:cubicBezTo>
                    <a:pt x="4458011" y="795560"/>
                    <a:pt x="4478157" y="801959"/>
                    <a:pt x="4498557" y="808429"/>
                  </a:cubicBezTo>
                  <a:cubicBezTo>
                    <a:pt x="4508863" y="811387"/>
                    <a:pt x="4518971" y="815111"/>
                    <a:pt x="4529079" y="818523"/>
                  </a:cubicBezTo>
                  <a:cubicBezTo>
                    <a:pt x="4539187" y="821949"/>
                    <a:pt x="4549239" y="825219"/>
                    <a:pt x="4559107" y="828263"/>
                  </a:cubicBezTo>
                  <a:cubicBezTo>
                    <a:pt x="4560595" y="833345"/>
                    <a:pt x="4555935" y="834945"/>
                    <a:pt x="4557367" y="839999"/>
                  </a:cubicBezTo>
                  <a:cubicBezTo>
                    <a:pt x="4545545" y="835412"/>
                    <a:pt x="4541411" y="828857"/>
                    <a:pt x="4534799" y="822968"/>
                  </a:cubicBezTo>
                  <a:cubicBezTo>
                    <a:pt x="4525711" y="819896"/>
                    <a:pt x="4532775" y="826026"/>
                    <a:pt x="4534035" y="828872"/>
                  </a:cubicBezTo>
                  <a:cubicBezTo>
                    <a:pt x="4524535" y="825474"/>
                    <a:pt x="4521237" y="820646"/>
                    <a:pt x="4515815" y="816399"/>
                  </a:cubicBezTo>
                  <a:cubicBezTo>
                    <a:pt x="4512347" y="816201"/>
                    <a:pt x="4512389" y="817971"/>
                    <a:pt x="4510775" y="818820"/>
                  </a:cubicBezTo>
                  <a:cubicBezTo>
                    <a:pt x="4509175" y="819627"/>
                    <a:pt x="4505919" y="819584"/>
                    <a:pt x="4495727" y="816201"/>
                  </a:cubicBezTo>
                  <a:cubicBezTo>
                    <a:pt x="4493983" y="813214"/>
                    <a:pt x="4501035" y="814729"/>
                    <a:pt x="4496519" y="810354"/>
                  </a:cubicBezTo>
                  <a:cubicBezTo>
                    <a:pt x="4473655" y="802214"/>
                    <a:pt x="4484443" y="811133"/>
                    <a:pt x="4490559" y="817673"/>
                  </a:cubicBezTo>
                  <a:cubicBezTo>
                    <a:pt x="4478455" y="813638"/>
                    <a:pt x="4474207" y="807353"/>
                    <a:pt x="4467327" y="801775"/>
                  </a:cubicBezTo>
                  <a:cubicBezTo>
                    <a:pt x="4424231" y="784744"/>
                    <a:pt x="4461183" y="808287"/>
                    <a:pt x="4428011" y="796324"/>
                  </a:cubicBezTo>
                  <a:cubicBezTo>
                    <a:pt x="4436647" y="793394"/>
                    <a:pt x="4423483" y="788934"/>
                    <a:pt x="4405785" y="783696"/>
                  </a:cubicBezTo>
                  <a:cubicBezTo>
                    <a:pt x="4388103" y="778401"/>
                    <a:pt x="4365933" y="772314"/>
                    <a:pt x="4356107" y="767019"/>
                  </a:cubicBezTo>
                  <a:close/>
                  <a:moveTo>
                    <a:pt x="4512205" y="766467"/>
                  </a:moveTo>
                  <a:cubicBezTo>
                    <a:pt x="4521931" y="769369"/>
                    <a:pt x="4525413" y="774041"/>
                    <a:pt x="4531075" y="778515"/>
                  </a:cubicBezTo>
                  <a:cubicBezTo>
                    <a:pt x="4547967" y="783102"/>
                    <a:pt x="4521421" y="763197"/>
                    <a:pt x="4556459" y="778033"/>
                  </a:cubicBezTo>
                  <a:cubicBezTo>
                    <a:pt x="4583061" y="793153"/>
                    <a:pt x="4558683" y="784390"/>
                    <a:pt x="4578545" y="801110"/>
                  </a:cubicBezTo>
                  <a:cubicBezTo>
                    <a:pt x="4546295" y="787136"/>
                    <a:pt x="4544923" y="786641"/>
                    <a:pt x="4520529" y="781049"/>
                  </a:cubicBezTo>
                  <a:cubicBezTo>
                    <a:pt x="4506911" y="770672"/>
                    <a:pt x="4515277" y="771479"/>
                    <a:pt x="4512205" y="766467"/>
                  </a:cubicBezTo>
                  <a:close/>
                  <a:moveTo>
                    <a:pt x="1533416" y="766071"/>
                  </a:moveTo>
                  <a:cubicBezTo>
                    <a:pt x="1536537" y="768200"/>
                    <a:pt x="1488409" y="786693"/>
                    <a:pt x="1514658" y="769624"/>
                  </a:cubicBezTo>
                  <a:cubicBezTo>
                    <a:pt x="1499127" y="771761"/>
                    <a:pt x="1468690" y="808372"/>
                    <a:pt x="1456217" y="803558"/>
                  </a:cubicBezTo>
                  <a:cubicBezTo>
                    <a:pt x="1477778" y="791709"/>
                    <a:pt x="1488835" y="780680"/>
                    <a:pt x="1486641" y="776419"/>
                  </a:cubicBezTo>
                  <a:cubicBezTo>
                    <a:pt x="1489062" y="769185"/>
                    <a:pt x="1516597" y="767868"/>
                    <a:pt x="1528574" y="766311"/>
                  </a:cubicBezTo>
                  <a:cubicBezTo>
                    <a:pt x="1531478" y="765796"/>
                    <a:pt x="1532970" y="765766"/>
                    <a:pt x="1533416" y="766071"/>
                  </a:cubicBezTo>
                  <a:close/>
                  <a:moveTo>
                    <a:pt x="4906383" y="765745"/>
                  </a:moveTo>
                  <a:cubicBezTo>
                    <a:pt x="4930081" y="774423"/>
                    <a:pt x="4919165" y="786811"/>
                    <a:pt x="4942723" y="795461"/>
                  </a:cubicBezTo>
                  <a:cubicBezTo>
                    <a:pt x="4944775" y="799906"/>
                    <a:pt x="4926047" y="789869"/>
                    <a:pt x="4931467" y="796650"/>
                  </a:cubicBezTo>
                  <a:cubicBezTo>
                    <a:pt x="4962505" y="815253"/>
                    <a:pt x="4962905" y="818732"/>
                    <a:pt x="4971845" y="828501"/>
                  </a:cubicBezTo>
                  <a:lnTo>
                    <a:pt x="4982447" y="838641"/>
                  </a:lnTo>
                  <a:lnTo>
                    <a:pt x="4971491" y="831335"/>
                  </a:lnTo>
                  <a:cubicBezTo>
                    <a:pt x="4969083" y="835667"/>
                    <a:pt x="4953115" y="832213"/>
                    <a:pt x="4927135" y="813893"/>
                  </a:cubicBezTo>
                  <a:cubicBezTo>
                    <a:pt x="4924219" y="808910"/>
                    <a:pt x="4934441" y="815479"/>
                    <a:pt x="4936719" y="818353"/>
                  </a:cubicBezTo>
                  <a:cubicBezTo>
                    <a:pt x="4954275" y="821411"/>
                    <a:pt x="4911917" y="784347"/>
                    <a:pt x="4899431" y="772158"/>
                  </a:cubicBezTo>
                  <a:cubicBezTo>
                    <a:pt x="4922181" y="784192"/>
                    <a:pt x="4912059" y="773446"/>
                    <a:pt x="4906383" y="765745"/>
                  </a:cubicBezTo>
                  <a:close/>
                  <a:moveTo>
                    <a:pt x="4913945" y="763416"/>
                  </a:moveTo>
                  <a:cubicBezTo>
                    <a:pt x="4922047" y="767240"/>
                    <a:pt x="4944889" y="784658"/>
                    <a:pt x="4949901" y="789160"/>
                  </a:cubicBezTo>
                  <a:cubicBezTo>
                    <a:pt x="4961383" y="793775"/>
                    <a:pt x="4950127" y="779647"/>
                    <a:pt x="4937301" y="773630"/>
                  </a:cubicBezTo>
                  <a:cubicBezTo>
                    <a:pt x="4931411" y="764116"/>
                    <a:pt x="4975767" y="794922"/>
                    <a:pt x="4979135" y="802794"/>
                  </a:cubicBezTo>
                  <a:cubicBezTo>
                    <a:pt x="4974435" y="803997"/>
                    <a:pt x="4944281" y="787518"/>
                    <a:pt x="4962345" y="804577"/>
                  </a:cubicBezTo>
                  <a:cubicBezTo>
                    <a:pt x="4939793" y="792020"/>
                    <a:pt x="4936295" y="777452"/>
                    <a:pt x="4911959" y="765107"/>
                  </a:cubicBezTo>
                  <a:cubicBezTo>
                    <a:pt x="4910179" y="762379"/>
                    <a:pt x="4911243" y="762142"/>
                    <a:pt x="4913945" y="763416"/>
                  </a:cubicBezTo>
                  <a:close/>
                  <a:moveTo>
                    <a:pt x="1858846" y="759006"/>
                  </a:moveTo>
                  <a:cubicBezTo>
                    <a:pt x="1861352" y="768321"/>
                    <a:pt x="1829994" y="780992"/>
                    <a:pt x="1819971" y="797499"/>
                  </a:cubicBezTo>
                  <a:cubicBezTo>
                    <a:pt x="1813642" y="797754"/>
                    <a:pt x="1806097" y="800784"/>
                    <a:pt x="1797404" y="806008"/>
                  </a:cubicBezTo>
                  <a:cubicBezTo>
                    <a:pt x="1803124" y="800317"/>
                    <a:pt x="1811165" y="793380"/>
                    <a:pt x="1821429" y="785437"/>
                  </a:cubicBezTo>
                  <a:cubicBezTo>
                    <a:pt x="1831877" y="777821"/>
                    <a:pt x="1844448" y="769058"/>
                    <a:pt x="1858846" y="759006"/>
                  </a:cubicBezTo>
                  <a:close/>
                  <a:moveTo>
                    <a:pt x="1373274" y="758659"/>
                  </a:moveTo>
                  <a:cubicBezTo>
                    <a:pt x="1374865" y="758869"/>
                    <a:pt x="1375361" y="759738"/>
                    <a:pt x="1374473" y="761370"/>
                  </a:cubicBezTo>
                  <a:cubicBezTo>
                    <a:pt x="1342889" y="778713"/>
                    <a:pt x="1317208" y="780950"/>
                    <a:pt x="1278856" y="815323"/>
                  </a:cubicBezTo>
                  <a:cubicBezTo>
                    <a:pt x="1297388" y="787971"/>
                    <a:pt x="1362137" y="757184"/>
                    <a:pt x="1373274" y="758659"/>
                  </a:cubicBezTo>
                  <a:close/>
                  <a:moveTo>
                    <a:pt x="3054500" y="757095"/>
                  </a:moveTo>
                  <a:cubicBezTo>
                    <a:pt x="3062315" y="759459"/>
                    <a:pt x="3070045" y="761342"/>
                    <a:pt x="3077860" y="764103"/>
                  </a:cubicBezTo>
                  <a:cubicBezTo>
                    <a:pt x="3046417" y="772781"/>
                    <a:pt x="3034751" y="762163"/>
                    <a:pt x="3006678" y="767741"/>
                  </a:cubicBezTo>
                  <a:cubicBezTo>
                    <a:pt x="2995423" y="763282"/>
                    <a:pt x="3045397" y="757421"/>
                    <a:pt x="3054500" y="757095"/>
                  </a:cubicBezTo>
                  <a:close/>
                  <a:moveTo>
                    <a:pt x="3312430" y="755524"/>
                  </a:moveTo>
                  <a:cubicBezTo>
                    <a:pt x="3338168" y="765547"/>
                    <a:pt x="3251484" y="756826"/>
                    <a:pt x="3281101" y="768039"/>
                  </a:cubicBezTo>
                  <a:cubicBezTo>
                    <a:pt x="3260204" y="770544"/>
                    <a:pt x="3241220" y="770318"/>
                    <a:pt x="3224245" y="770743"/>
                  </a:cubicBezTo>
                  <a:cubicBezTo>
                    <a:pt x="3207271" y="771238"/>
                    <a:pt x="3192434" y="773588"/>
                    <a:pt x="3179834" y="779138"/>
                  </a:cubicBezTo>
                  <a:cubicBezTo>
                    <a:pt x="3135593" y="767925"/>
                    <a:pt x="3244150" y="771635"/>
                    <a:pt x="3214350" y="761441"/>
                  </a:cubicBezTo>
                  <a:cubicBezTo>
                    <a:pt x="3254018" y="768109"/>
                    <a:pt x="3266660" y="754023"/>
                    <a:pt x="3312430" y="755524"/>
                  </a:cubicBezTo>
                  <a:close/>
                  <a:moveTo>
                    <a:pt x="1395370" y="755240"/>
                  </a:moveTo>
                  <a:cubicBezTo>
                    <a:pt x="1372138" y="777453"/>
                    <a:pt x="1356154" y="781558"/>
                    <a:pt x="1332951" y="803884"/>
                  </a:cubicBezTo>
                  <a:cubicBezTo>
                    <a:pt x="1334862" y="795262"/>
                    <a:pt x="1367452" y="763876"/>
                    <a:pt x="1395370" y="755240"/>
                  </a:cubicBezTo>
                  <a:close/>
                  <a:moveTo>
                    <a:pt x="4566961" y="753892"/>
                  </a:moveTo>
                  <a:cubicBezTo>
                    <a:pt x="4569131" y="751561"/>
                    <a:pt x="4617831" y="772951"/>
                    <a:pt x="4619447" y="769128"/>
                  </a:cubicBezTo>
                  <a:cubicBezTo>
                    <a:pt x="4672959" y="803119"/>
                    <a:pt x="4592957" y="761795"/>
                    <a:pt x="4583771" y="765943"/>
                  </a:cubicBezTo>
                  <a:cubicBezTo>
                    <a:pt x="4570685" y="758082"/>
                    <a:pt x="4566239" y="754669"/>
                    <a:pt x="4566961" y="753892"/>
                  </a:cubicBezTo>
                  <a:close/>
                  <a:moveTo>
                    <a:pt x="2876532" y="748417"/>
                  </a:moveTo>
                  <a:cubicBezTo>
                    <a:pt x="2874408" y="751687"/>
                    <a:pt x="2879802" y="754335"/>
                    <a:pt x="2890930" y="756515"/>
                  </a:cubicBezTo>
                  <a:cubicBezTo>
                    <a:pt x="2867627" y="763792"/>
                    <a:pt x="2847637" y="767331"/>
                    <a:pt x="2834570" y="762985"/>
                  </a:cubicBezTo>
                  <a:cubicBezTo>
                    <a:pt x="2844055" y="760465"/>
                    <a:pt x="2849407" y="762602"/>
                    <a:pt x="2856273" y="763041"/>
                  </a:cubicBezTo>
                  <a:cubicBezTo>
                    <a:pt x="2872172" y="757435"/>
                    <a:pt x="2840360" y="755736"/>
                    <a:pt x="2876532" y="748417"/>
                  </a:cubicBezTo>
                  <a:close/>
                  <a:moveTo>
                    <a:pt x="1789774" y="744112"/>
                  </a:moveTo>
                  <a:cubicBezTo>
                    <a:pt x="1748420" y="758015"/>
                    <a:pt x="1763937" y="734613"/>
                    <a:pt x="1721508" y="755919"/>
                  </a:cubicBezTo>
                  <a:cubicBezTo>
                    <a:pt x="1750218" y="749945"/>
                    <a:pt x="1769883" y="757831"/>
                    <a:pt x="1708752" y="782478"/>
                  </a:cubicBezTo>
                  <a:cubicBezTo>
                    <a:pt x="1730781" y="780114"/>
                    <a:pt x="1761162" y="760195"/>
                    <a:pt x="1789774" y="744112"/>
                  </a:cubicBezTo>
                  <a:close/>
                  <a:moveTo>
                    <a:pt x="2020312" y="742010"/>
                  </a:moveTo>
                  <a:cubicBezTo>
                    <a:pt x="2016836" y="740938"/>
                    <a:pt x="2010406" y="741719"/>
                    <a:pt x="1997926" y="748501"/>
                  </a:cubicBezTo>
                  <a:cubicBezTo>
                    <a:pt x="1998860" y="750625"/>
                    <a:pt x="1990890" y="755438"/>
                    <a:pt x="1981985" y="760209"/>
                  </a:cubicBezTo>
                  <a:cubicBezTo>
                    <a:pt x="1973222" y="765221"/>
                    <a:pt x="1963382" y="770006"/>
                    <a:pt x="1960084" y="771167"/>
                  </a:cubicBezTo>
                  <a:cubicBezTo>
                    <a:pt x="1939740" y="774196"/>
                    <a:pt x="1922313" y="771223"/>
                    <a:pt x="1894437" y="788198"/>
                  </a:cubicBezTo>
                  <a:cubicBezTo>
                    <a:pt x="1907632" y="786371"/>
                    <a:pt x="1901502" y="791029"/>
                    <a:pt x="1882574" y="799113"/>
                  </a:cubicBezTo>
                  <a:cubicBezTo>
                    <a:pt x="1904305" y="793804"/>
                    <a:pt x="1926362" y="787716"/>
                    <a:pt x="1949650" y="779236"/>
                  </a:cubicBezTo>
                  <a:cubicBezTo>
                    <a:pt x="1961287" y="775003"/>
                    <a:pt x="1973236" y="770176"/>
                    <a:pt x="1985609" y="764555"/>
                  </a:cubicBezTo>
                  <a:cubicBezTo>
                    <a:pt x="1998223" y="759374"/>
                    <a:pt x="2011318" y="753513"/>
                    <a:pt x="2024966" y="746646"/>
                  </a:cubicBezTo>
                  <a:cubicBezTo>
                    <a:pt x="2024308" y="746009"/>
                    <a:pt x="2023787" y="743082"/>
                    <a:pt x="2020312" y="742010"/>
                  </a:cubicBezTo>
                  <a:close/>
                  <a:moveTo>
                    <a:pt x="3682411" y="741624"/>
                  </a:moveTo>
                  <a:cubicBezTo>
                    <a:pt x="3706573" y="741470"/>
                    <a:pt x="3753999" y="753240"/>
                    <a:pt x="3764935" y="744353"/>
                  </a:cubicBezTo>
                  <a:cubicBezTo>
                    <a:pt x="3760801" y="755849"/>
                    <a:pt x="3723399" y="748317"/>
                    <a:pt x="3668213" y="746958"/>
                  </a:cubicBezTo>
                  <a:cubicBezTo>
                    <a:pt x="3668885" y="743050"/>
                    <a:pt x="3674355" y="741675"/>
                    <a:pt x="3682411" y="741624"/>
                  </a:cubicBezTo>
                  <a:close/>
                  <a:moveTo>
                    <a:pt x="2752473" y="741465"/>
                  </a:moveTo>
                  <a:cubicBezTo>
                    <a:pt x="2740185" y="744990"/>
                    <a:pt x="2726282" y="750568"/>
                    <a:pt x="2717561" y="749832"/>
                  </a:cubicBezTo>
                  <a:cubicBezTo>
                    <a:pt x="2722899" y="748119"/>
                    <a:pt x="2723451" y="745443"/>
                    <a:pt x="2711432" y="748827"/>
                  </a:cubicBezTo>
                  <a:cubicBezTo>
                    <a:pt x="2704381" y="754744"/>
                    <a:pt x="2699851" y="760322"/>
                    <a:pt x="2697855" y="765546"/>
                  </a:cubicBezTo>
                  <a:cubicBezTo>
                    <a:pt x="2685368" y="765291"/>
                    <a:pt x="2675897" y="767627"/>
                    <a:pt x="2679238" y="762474"/>
                  </a:cubicBezTo>
                  <a:cubicBezTo>
                    <a:pt x="2641453" y="772554"/>
                    <a:pt x="2643081" y="777325"/>
                    <a:pt x="2650216" y="781289"/>
                  </a:cubicBezTo>
                  <a:cubicBezTo>
                    <a:pt x="2679989" y="773134"/>
                    <a:pt x="2714093" y="759883"/>
                    <a:pt x="2731917" y="766566"/>
                  </a:cubicBezTo>
                  <a:cubicBezTo>
                    <a:pt x="2741530" y="763409"/>
                    <a:pt x="2750972" y="760294"/>
                    <a:pt x="2760543" y="757151"/>
                  </a:cubicBezTo>
                  <a:cubicBezTo>
                    <a:pt x="2740638" y="750285"/>
                    <a:pt x="2746584" y="764215"/>
                    <a:pt x="2729284" y="761313"/>
                  </a:cubicBezTo>
                  <a:cubicBezTo>
                    <a:pt x="2727953" y="751630"/>
                    <a:pt x="2785162" y="750540"/>
                    <a:pt x="2776965" y="745670"/>
                  </a:cubicBezTo>
                  <a:cubicBezTo>
                    <a:pt x="2750887" y="753470"/>
                    <a:pt x="2779541" y="739568"/>
                    <a:pt x="2752473" y="741465"/>
                  </a:cubicBezTo>
                  <a:close/>
                  <a:moveTo>
                    <a:pt x="3535447" y="739554"/>
                  </a:moveTo>
                  <a:cubicBezTo>
                    <a:pt x="3532955" y="745288"/>
                    <a:pt x="3594639" y="740984"/>
                    <a:pt x="3638171" y="740701"/>
                  </a:cubicBezTo>
                  <a:cubicBezTo>
                    <a:pt x="3636105" y="743221"/>
                    <a:pt x="3633499" y="746123"/>
                    <a:pt x="3636571" y="748317"/>
                  </a:cubicBezTo>
                  <a:cubicBezTo>
                    <a:pt x="3638115" y="749422"/>
                    <a:pt x="3641075" y="750342"/>
                    <a:pt x="3646241" y="750965"/>
                  </a:cubicBezTo>
                  <a:cubicBezTo>
                    <a:pt x="3651407" y="751673"/>
                    <a:pt x="3658755" y="752465"/>
                    <a:pt x="3669105" y="752805"/>
                  </a:cubicBezTo>
                  <a:cubicBezTo>
                    <a:pt x="3672531" y="756486"/>
                    <a:pt x="3661021" y="756500"/>
                    <a:pt x="3648251" y="754674"/>
                  </a:cubicBezTo>
                  <a:cubicBezTo>
                    <a:pt x="3635453" y="753428"/>
                    <a:pt x="3621339" y="750469"/>
                    <a:pt x="3619655" y="746788"/>
                  </a:cubicBezTo>
                  <a:cubicBezTo>
                    <a:pt x="3572213" y="744113"/>
                    <a:pt x="3585691" y="752111"/>
                    <a:pt x="3562487" y="753612"/>
                  </a:cubicBezTo>
                  <a:cubicBezTo>
                    <a:pt x="3557419" y="741890"/>
                    <a:pt x="3553639" y="753173"/>
                    <a:pt x="3533311" y="754150"/>
                  </a:cubicBezTo>
                  <a:cubicBezTo>
                    <a:pt x="3534231" y="751800"/>
                    <a:pt x="3534725" y="749393"/>
                    <a:pt x="3526811" y="745528"/>
                  </a:cubicBezTo>
                  <a:cubicBezTo>
                    <a:pt x="3499701" y="745174"/>
                    <a:pt x="3540289" y="756571"/>
                    <a:pt x="3504371" y="754674"/>
                  </a:cubicBezTo>
                  <a:cubicBezTo>
                    <a:pt x="3496743" y="750257"/>
                    <a:pt x="3499361" y="747029"/>
                    <a:pt x="3506495" y="744792"/>
                  </a:cubicBezTo>
                  <a:cubicBezTo>
                    <a:pt x="3513617" y="742612"/>
                    <a:pt x="3525211" y="741196"/>
                    <a:pt x="3535447" y="739554"/>
                  </a:cubicBezTo>
                  <a:close/>
                  <a:moveTo>
                    <a:pt x="2135877" y="738873"/>
                  </a:moveTo>
                  <a:cubicBezTo>
                    <a:pt x="2132283" y="738471"/>
                    <a:pt x="2127007" y="738846"/>
                    <a:pt x="2118488" y="740899"/>
                  </a:cubicBezTo>
                  <a:cubicBezTo>
                    <a:pt x="2108408" y="748331"/>
                    <a:pt x="2069561" y="755353"/>
                    <a:pt x="2083534" y="757179"/>
                  </a:cubicBezTo>
                  <a:cubicBezTo>
                    <a:pt x="2094081" y="748869"/>
                    <a:pt x="2129984" y="746887"/>
                    <a:pt x="2110008" y="755665"/>
                  </a:cubicBezTo>
                  <a:cubicBezTo>
                    <a:pt x="2094775" y="762333"/>
                    <a:pt x="2047957" y="768590"/>
                    <a:pt x="2052247" y="778075"/>
                  </a:cubicBezTo>
                  <a:cubicBezTo>
                    <a:pt x="2073978" y="766820"/>
                    <a:pt x="2056466" y="784644"/>
                    <a:pt x="2088277" y="771209"/>
                  </a:cubicBezTo>
                  <a:cubicBezTo>
                    <a:pt x="2073228" y="781105"/>
                    <a:pt x="2078961" y="783639"/>
                    <a:pt x="2054540" y="796876"/>
                  </a:cubicBezTo>
                  <a:cubicBezTo>
                    <a:pt x="2023763" y="801279"/>
                    <a:pt x="2051199" y="784998"/>
                    <a:pt x="2036292" y="783767"/>
                  </a:cubicBezTo>
                  <a:cubicBezTo>
                    <a:pt x="1990451" y="809292"/>
                    <a:pt x="2024640" y="806177"/>
                    <a:pt x="2049076" y="806659"/>
                  </a:cubicBezTo>
                  <a:cubicBezTo>
                    <a:pt x="2070708" y="792317"/>
                    <a:pt x="2104090" y="763748"/>
                    <a:pt x="2129842" y="754589"/>
                  </a:cubicBezTo>
                  <a:cubicBezTo>
                    <a:pt x="2114850" y="775216"/>
                    <a:pt x="2157406" y="743192"/>
                    <a:pt x="2150455" y="763069"/>
                  </a:cubicBezTo>
                  <a:cubicBezTo>
                    <a:pt x="2184743" y="744112"/>
                    <a:pt x="2133933" y="751785"/>
                    <a:pt x="2164938" y="739172"/>
                  </a:cubicBezTo>
                  <a:cubicBezTo>
                    <a:pt x="2142301" y="748281"/>
                    <a:pt x="2146659" y="740080"/>
                    <a:pt x="2135877" y="738873"/>
                  </a:cubicBezTo>
                  <a:close/>
                  <a:moveTo>
                    <a:pt x="1907759" y="738662"/>
                  </a:moveTo>
                  <a:cubicBezTo>
                    <a:pt x="1867015" y="764697"/>
                    <a:pt x="1885759" y="742711"/>
                    <a:pt x="1880563" y="741932"/>
                  </a:cubicBezTo>
                  <a:cubicBezTo>
                    <a:pt x="1857572" y="757406"/>
                    <a:pt x="1841716" y="759147"/>
                    <a:pt x="1824572" y="763352"/>
                  </a:cubicBezTo>
                  <a:cubicBezTo>
                    <a:pt x="1839890" y="752904"/>
                    <a:pt x="1879317" y="732447"/>
                    <a:pt x="1848993" y="741111"/>
                  </a:cubicBezTo>
                  <a:cubicBezTo>
                    <a:pt x="1844165" y="747821"/>
                    <a:pt x="1829088" y="756514"/>
                    <a:pt x="1815270" y="764329"/>
                  </a:cubicBezTo>
                  <a:cubicBezTo>
                    <a:pt x="1801467" y="772172"/>
                    <a:pt x="1789448" y="779987"/>
                    <a:pt x="1789688" y="783059"/>
                  </a:cubicBezTo>
                  <a:cubicBezTo>
                    <a:pt x="1823524" y="765334"/>
                    <a:pt x="1785272" y="798589"/>
                    <a:pt x="1802487" y="795460"/>
                  </a:cubicBezTo>
                  <a:cubicBezTo>
                    <a:pt x="1793228" y="797287"/>
                    <a:pt x="1781265" y="805200"/>
                    <a:pt x="1772870" y="805271"/>
                  </a:cubicBezTo>
                  <a:cubicBezTo>
                    <a:pt x="1800929" y="787815"/>
                    <a:pt x="1765352" y="789953"/>
                    <a:pt x="1750827" y="799339"/>
                  </a:cubicBezTo>
                  <a:cubicBezTo>
                    <a:pt x="1773776" y="795927"/>
                    <a:pt x="1705807" y="823067"/>
                    <a:pt x="1729875" y="817432"/>
                  </a:cubicBezTo>
                  <a:cubicBezTo>
                    <a:pt x="1748789" y="803714"/>
                    <a:pt x="1758189" y="810339"/>
                    <a:pt x="1772912" y="805285"/>
                  </a:cubicBezTo>
                  <a:cubicBezTo>
                    <a:pt x="1756164" y="818551"/>
                    <a:pt x="1732041" y="837167"/>
                    <a:pt x="1706430" y="854694"/>
                  </a:cubicBezTo>
                  <a:cubicBezTo>
                    <a:pt x="1700031" y="859068"/>
                    <a:pt x="1693533" y="863386"/>
                    <a:pt x="1687021" y="867534"/>
                  </a:cubicBezTo>
                  <a:cubicBezTo>
                    <a:pt x="1680650" y="871881"/>
                    <a:pt x="1674336" y="876156"/>
                    <a:pt x="1668065" y="880106"/>
                  </a:cubicBezTo>
                  <a:cubicBezTo>
                    <a:pt x="1655521" y="888034"/>
                    <a:pt x="1643290" y="894858"/>
                    <a:pt x="1632035" y="899756"/>
                  </a:cubicBezTo>
                  <a:cubicBezTo>
                    <a:pt x="1607868" y="919590"/>
                    <a:pt x="1581819" y="940543"/>
                    <a:pt x="1590016" y="943133"/>
                  </a:cubicBezTo>
                  <a:cubicBezTo>
                    <a:pt x="1610856" y="927674"/>
                    <a:pt x="1622889" y="916065"/>
                    <a:pt x="1639241" y="904003"/>
                  </a:cubicBezTo>
                  <a:cubicBezTo>
                    <a:pt x="1647423" y="897986"/>
                    <a:pt x="1656682" y="891856"/>
                    <a:pt x="1668645" y="885103"/>
                  </a:cubicBezTo>
                  <a:cubicBezTo>
                    <a:pt x="1674619" y="881734"/>
                    <a:pt x="1681287" y="878209"/>
                    <a:pt x="1688819" y="874471"/>
                  </a:cubicBezTo>
                  <a:cubicBezTo>
                    <a:pt x="1696478" y="870904"/>
                    <a:pt x="1705156" y="867336"/>
                    <a:pt x="1714854" y="863443"/>
                  </a:cubicBezTo>
                  <a:cubicBezTo>
                    <a:pt x="1748038" y="842915"/>
                    <a:pt x="1713891" y="854354"/>
                    <a:pt x="1747217" y="833798"/>
                  </a:cubicBezTo>
                  <a:cubicBezTo>
                    <a:pt x="1778731" y="816597"/>
                    <a:pt x="1750941" y="841853"/>
                    <a:pt x="1783346" y="822868"/>
                  </a:cubicBezTo>
                  <a:cubicBezTo>
                    <a:pt x="1771256" y="825162"/>
                    <a:pt x="1773153" y="820844"/>
                    <a:pt x="1781520" y="813482"/>
                  </a:cubicBezTo>
                  <a:cubicBezTo>
                    <a:pt x="1793242" y="815054"/>
                    <a:pt x="1813331" y="798575"/>
                    <a:pt x="1826709" y="796451"/>
                  </a:cubicBezTo>
                  <a:cubicBezTo>
                    <a:pt x="1841036" y="775584"/>
                    <a:pt x="1908481" y="752904"/>
                    <a:pt x="1907759" y="738662"/>
                  </a:cubicBezTo>
                  <a:close/>
                  <a:moveTo>
                    <a:pt x="3145304" y="737799"/>
                  </a:moveTo>
                  <a:cubicBezTo>
                    <a:pt x="3167390" y="734401"/>
                    <a:pt x="3174057" y="745415"/>
                    <a:pt x="3189616" y="747964"/>
                  </a:cubicBezTo>
                  <a:cubicBezTo>
                    <a:pt x="3147697" y="757236"/>
                    <a:pt x="3126532" y="752366"/>
                    <a:pt x="3122030" y="744722"/>
                  </a:cubicBezTo>
                  <a:cubicBezTo>
                    <a:pt x="3131600" y="743178"/>
                    <a:pt x="3136739" y="745840"/>
                    <a:pt x="3143407" y="746987"/>
                  </a:cubicBezTo>
                  <a:cubicBezTo>
                    <a:pt x="3152709" y="744113"/>
                    <a:pt x="3155795" y="741097"/>
                    <a:pt x="3145304" y="737799"/>
                  </a:cubicBezTo>
                  <a:close/>
                  <a:moveTo>
                    <a:pt x="4515887" y="737176"/>
                  </a:moveTo>
                  <a:cubicBezTo>
                    <a:pt x="4518079" y="733183"/>
                    <a:pt x="4525087" y="739611"/>
                    <a:pt x="4533907" y="747921"/>
                  </a:cubicBezTo>
                  <a:cubicBezTo>
                    <a:pt x="4542571" y="756656"/>
                    <a:pt x="4552991" y="767260"/>
                    <a:pt x="4562605" y="770926"/>
                  </a:cubicBezTo>
                  <a:cubicBezTo>
                    <a:pt x="4570065" y="769567"/>
                    <a:pt x="4568607" y="763607"/>
                    <a:pt x="4591839" y="781091"/>
                  </a:cubicBezTo>
                  <a:cubicBezTo>
                    <a:pt x="4594855" y="774041"/>
                    <a:pt x="4654851" y="798179"/>
                    <a:pt x="4675027" y="807423"/>
                  </a:cubicBezTo>
                  <a:cubicBezTo>
                    <a:pt x="4686011" y="818296"/>
                    <a:pt x="4678523" y="814530"/>
                    <a:pt x="4670071" y="810326"/>
                  </a:cubicBezTo>
                  <a:cubicBezTo>
                    <a:pt x="4661577" y="806178"/>
                    <a:pt x="4651823" y="802171"/>
                    <a:pt x="4659043" y="810722"/>
                  </a:cubicBezTo>
                  <a:cubicBezTo>
                    <a:pt x="4638443" y="801265"/>
                    <a:pt x="4649643" y="801817"/>
                    <a:pt x="4645963" y="796890"/>
                  </a:cubicBezTo>
                  <a:cubicBezTo>
                    <a:pt x="4628775" y="789996"/>
                    <a:pt x="4633219" y="795347"/>
                    <a:pt x="4620959" y="791242"/>
                  </a:cubicBezTo>
                  <a:cubicBezTo>
                    <a:pt x="4631989" y="799000"/>
                    <a:pt x="4643315" y="806716"/>
                    <a:pt x="4654867" y="814360"/>
                  </a:cubicBezTo>
                  <a:cubicBezTo>
                    <a:pt x="4666475" y="821864"/>
                    <a:pt x="4677815" y="830514"/>
                    <a:pt x="4689637" y="838413"/>
                  </a:cubicBezTo>
                  <a:cubicBezTo>
                    <a:pt x="4696603" y="834605"/>
                    <a:pt x="4751603" y="856733"/>
                    <a:pt x="4784815" y="876892"/>
                  </a:cubicBezTo>
                  <a:cubicBezTo>
                    <a:pt x="4792375" y="872801"/>
                    <a:pt x="4783243" y="859649"/>
                    <a:pt x="4761299" y="842236"/>
                  </a:cubicBezTo>
                  <a:cubicBezTo>
                    <a:pt x="4781247" y="851792"/>
                    <a:pt x="4792247" y="862580"/>
                    <a:pt x="4801675" y="874188"/>
                  </a:cubicBezTo>
                  <a:cubicBezTo>
                    <a:pt x="4811047" y="885953"/>
                    <a:pt x="4819217" y="897831"/>
                    <a:pt x="4834111" y="908760"/>
                  </a:cubicBezTo>
                  <a:cubicBezTo>
                    <a:pt x="4814955" y="897180"/>
                    <a:pt x="4800615" y="890823"/>
                    <a:pt x="4786019" y="884382"/>
                  </a:cubicBezTo>
                  <a:cubicBezTo>
                    <a:pt x="4771281" y="878209"/>
                    <a:pt x="4756627" y="871315"/>
                    <a:pt x="4737119" y="857568"/>
                  </a:cubicBezTo>
                  <a:cubicBezTo>
                    <a:pt x="4724351" y="857426"/>
                    <a:pt x="4703581" y="849697"/>
                    <a:pt x="4679119" y="839334"/>
                  </a:cubicBezTo>
                  <a:cubicBezTo>
                    <a:pt x="4673031" y="836700"/>
                    <a:pt x="4666673" y="833954"/>
                    <a:pt x="4660147" y="831137"/>
                  </a:cubicBezTo>
                  <a:cubicBezTo>
                    <a:pt x="4653621" y="828348"/>
                    <a:pt x="4646741" y="825884"/>
                    <a:pt x="4639859" y="823194"/>
                  </a:cubicBezTo>
                  <a:cubicBezTo>
                    <a:pt x="4626071" y="817914"/>
                    <a:pt x="4611871" y="812605"/>
                    <a:pt x="4597883" y="807848"/>
                  </a:cubicBezTo>
                  <a:cubicBezTo>
                    <a:pt x="4575629" y="788849"/>
                    <a:pt x="4580939" y="785522"/>
                    <a:pt x="4586515" y="782323"/>
                  </a:cubicBezTo>
                  <a:cubicBezTo>
                    <a:pt x="4551407" y="774820"/>
                    <a:pt x="4567615" y="771068"/>
                    <a:pt x="4537787" y="765391"/>
                  </a:cubicBezTo>
                  <a:cubicBezTo>
                    <a:pt x="4527863" y="764315"/>
                    <a:pt x="4530609" y="762729"/>
                    <a:pt x="4531783" y="758581"/>
                  </a:cubicBezTo>
                  <a:cubicBezTo>
                    <a:pt x="4532959" y="754377"/>
                    <a:pt x="4532563" y="747709"/>
                    <a:pt x="4515887" y="737176"/>
                  </a:cubicBezTo>
                  <a:close/>
                  <a:moveTo>
                    <a:pt x="4253595" y="733481"/>
                  </a:moveTo>
                  <a:cubicBezTo>
                    <a:pt x="4271943" y="735534"/>
                    <a:pt x="4312291" y="762475"/>
                    <a:pt x="4292895" y="742867"/>
                  </a:cubicBezTo>
                  <a:cubicBezTo>
                    <a:pt x="4312461" y="747610"/>
                    <a:pt x="4318209" y="757123"/>
                    <a:pt x="4341667" y="760564"/>
                  </a:cubicBezTo>
                  <a:cubicBezTo>
                    <a:pt x="4341867" y="767373"/>
                    <a:pt x="4281811" y="747313"/>
                    <a:pt x="4258013" y="743490"/>
                  </a:cubicBezTo>
                  <a:cubicBezTo>
                    <a:pt x="4259485" y="741451"/>
                    <a:pt x="4260603" y="739271"/>
                    <a:pt x="4253595" y="733481"/>
                  </a:cubicBezTo>
                  <a:close/>
                  <a:moveTo>
                    <a:pt x="4661785" y="728414"/>
                  </a:moveTo>
                  <a:cubicBezTo>
                    <a:pt x="4666245" y="728380"/>
                    <a:pt x="4672765" y="729488"/>
                    <a:pt x="4682883" y="732773"/>
                  </a:cubicBezTo>
                  <a:cubicBezTo>
                    <a:pt x="4691067" y="742074"/>
                    <a:pt x="4705081" y="750979"/>
                    <a:pt x="4725679" y="758836"/>
                  </a:cubicBezTo>
                  <a:cubicBezTo>
                    <a:pt x="4740147" y="772243"/>
                    <a:pt x="4717199" y="762234"/>
                    <a:pt x="4737459" y="779279"/>
                  </a:cubicBezTo>
                  <a:cubicBezTo>
                    <a:pt x="4716591" y="768123"/>
                    <a:pt x="4692807" y="750781"/>
                    <a:pt x="4698455" y="763550"/>
                  </a:cubicBezTo>
                  <a:cubicBezTo>
                    <a:pt x="4705323" y="769907"/>
                    <a:pt x="4710703" y="770233"/>
                    <a:pt x="4708281" y="767514"/>
                  </a:cubicBezTo>
                  <a:cubicBezTo>
                    <a:pt x="4730535" y="778854"/>
                    <a:pt x="4695667" y="772427"/>
                    <a:pt x="4728555" y="797669"/>
                  </a:cubicBezTo>
                  <a:cubicBezTo>
                    <a:pt x="4750327" y="807013"/>
                    <a:pt x="4717837" y="782195"/>
                    <a:pt x="4716847" y="777240"/>
                  </a:cubicBezTo>
                  <a:cubicBezTo>
                    <a:pt x="4783131" y="817079"/>
                    <a:pt x="4711905" y="767260"/>
                    <a:pt x="4755791" y="792983"/>
                  </a:cubicBezTo>
                  <a:cubicBezTo>
                    <a:pt x="4753867" y="783823"/>
                    <a:pt x="4763523" y="781856"/>
                    <a:pt x="4750653" y="765787"/>
                  </a:cubicBezTo>
                  <a:cubicBezTo>
                    <a:pt x="4761087" y="770204"/>
                    <a:pt x="4785097" y="794116"/>
                    <a:pt x="4827725" y="803389"/>
                  </a:cubicBezTo>
                  <a:cubicBezTo>
                    <a:pt x="4789315" y="779336"/>
                    <a:pt x="4830117" y="797556"/>
                    <a:pt x="4816143" y="782960"/>
                  </a:cubicBezTo>
                  <a:cubicBezTo>
                    <a:pt x="4809095" y="786145"/>
                    <a:pt x="4744905" y="732575"/>
                    <a:pt x="4785875" y="748643"/>
                  </a:cubicBezTo>
                  <a:cubicBezTo>
                    <a:pt x="4782223" y="749492"/>
                    <a:pt x="4782635" y="762715"/>
                    <a:pt x="4813227" y="772356"/>
                  </a:cubicBezTo>
                  <a:cubicBezTo>
                    <a:pt x="4838753" y="796692"/>
                    <a:pt x="4820887" y="792558"/>
                    <a:pt x="4845535" y="817886"/>
                  </a:cubicBezTo>
                  <a:cubicBezTo>
                    <a:pt x="4858913" y="827696"/>
                    <a:pt x="4867847" y="827413"/>
                    <a:pt x="4886633" y="846497"/>
                  </a:cubicBezTo>
                  <a:cubicBezTo>
                    <a:pt x="4906043" y="853307"/>
                    <a:pt x="4872461" y="823067"/>
                    <a:pt x="4918231" y="848323"/>
                  </a:cubicBezTo>
                  <a:cubicBezTo>
                    <a:pt x="4904739" y="848196"/>
                    <a:pt x="4908081" y="851353"/>
                    <a:pt x="4920071" y="857002"/>
                  </a:cubicBezTo>
                  <a:cubicBezTo>
                    <a:pt x="4926075" y="859819"/>
                    <a:pt x="4934243" y="863273"/>
                    <a:pt x="4943587" y="867266"/>
                  </a:cubicBezTo>
                  <a:cubicBezTo>
                    <a:pt x="4948245" y="869276"/>
                    <a:pt x="4953199" y="871414"/>
                    <a:pt x="4958339" y="873636"/>
                  </a:cubicBezTo>
                  <a:cubicBezTo>
                    <a:pt x="4963435" y="875930"/>
                    <a:pt x="4968531" y="878648"/>
                    <a:pt x="4973755" y="881310"/>
                  </a:cubicBezTo>
                  <a:cubicBezTo>
                    <a:pt x="4982135" y="893796"/>
                    <a:pt x="4991779" y="896259"/>
                    <a:pt x="4983199" y="886222"/>
                  </a:cubicBezTo>
                  <a:cubicBezTo>
                    <a:pt x="5006927" y="899063"/>
                    <a:pt x="4998927" y="905561"/>
                    <a:pt x="4998503" y="907330"/>
                  </a:cubicBezTo>
                  <a:cubicBezTo>
                    <a:pt x="5038751" y="923285"/>
                    <a:pt x="5040379" y="923753"/>
                    <a:pt x="5011243" y="900860"/>
                  </a:cubicBezTo>
                  <a:cubicBezTo>
                    <a:pt x="5037435" y="918698"/>
                    <a:pt x="5062407" y="931766"/>
                    <a:pt x="5080331" y="941350"/>
                  </a:cubicBezTo>
                  <a:cubicBezTo>
                    <a:pt x="5089377" y="946008"/>
                    <a:pt x="5096287" y="950368"/>
                    <a:pt x="5100801" y="953752"/>
                  </a:cubicBezTo>
                  <a:cubicBezTo>
                    <a:pt x="5105319" y="957149"/>
                    <a:pt x="5107343" y="959726"/>
                    <a:pt x="5106153" y="961609"/>
                  </a:cubicBezTo>
                  <a:cubicBezTo>
                    <a:pt x="5138999" y="980693"/>
                    <a:pt x="5105559" y="943389"/>
                    <a:pt x="5117407" y="944592"/>
                  </a:cubicBezTo>
                  <a:cubicBezTo>
                    <a:pt x="5110571" y="937428"/>
                    <a:pt x="5103123" y="932403"/>
                    <a:pt x="5098523" y="929076"/>
                  </a:cubicBezTo>
                  <a:cubicBezTo>
                    <a:pt x="5093851" y="925862"/>
                    <a:pt x="5092167" y="924064"/>
                    <a:pt x="5097121" y="922889"/>
                  </a:cubicBezTo>
                  <a:cubicBezTo>
                    <a:pt x="5065891" y="904909"/>
                    <a:pt x="5080189" y="922224"/>
                    <a:pt x="5074653" y="924191"/>
                  </a:cubicBezTo>
                  <a:cubicBezTo>
                    <a:pt x="5048391" y="910360"/>
                    <a:pt x="5086871" y="921671"/>
                    <a:pt x="5048363" y="903833"/>
                  </a:cubicBezTo>
                  <a:cubicBezTo>
                    <a:pt x="5039571" y="887156"/>
                    <a:pt x="5028175" y="874217"/>
                    <a:pt x="5015109" y="862820"/>
                  </a:cubicBezTo>
                  <a:cubicBezTo>
                    <a:pt x="5008567" y="857129"/>
                    <a:pt x="5001617" y="851806"/>
                    <a:pt x="4994355" y="846582"/>
                  </a:cubicBezTo>
                  <a:lnTo>
                    <a:pt x="4985009" y="840350"/>
                  </a:lnTo>
                  <a:lnTo>
                    <a:pt x="4984691" y="836773"/>
                  </a:lnTo>
                  <a:cubicBezTo>
                    <a:pt x="4991645" y="834522"/>
                    <a:pt x="5047971" y="882442"/>
                    <a:pt x="5034221" y="860244"/>
                  </a:cubicBezTo>
                  <a:cubicBezTo>
                    <a:pt x="5057495" y="873410"/>
                    <a:pt x="5066811" y="886208"/>
                    <a:pt x="5045859" y="876185"/>
                  </a:cubicBezTo>
                  <a:cubicBezTo>
                    <a:pt x="5053631" y="885004"/>
                    <a:pt x="5075431" y="892833"/>
                    <a:pt x="5081915" y="901710"/>
                  </a:cubicBezTo>
                  <a:cubicBezTo>
                    <a:pt x="5092123" y="904924"/>
                    <a:pt x="5091387" y="899671"/>
                    <a:pt x="5085471" y="890413"/>
                  </a:cubicBezTo>
                  <a:cubicBezTo>
                    <a:pt x="5116233" y="914381"/>
                    <a:pt x="5140427" y="924319"/>
                    <a:pt x="5115823" y="899827"/>
                  </a:cubicBezTo>
                  <a:cubicBezTo>
                    <a:pt x="5125535" y="896217"/>
                    <a:pt x="5163319" y="939566"/>
                    <a:pt x="5174759" y="954516"/>
                  </a:cubicBezTo>
                  <a:cubicBezTo>
                    <a:pt x="5130787" y="919732"/>
                    <a:pt x="5181059" y="964695"/>
                    <a:pt x="5163645" y="954757"/>
                  </a:cubicBezTo>
                  <a:cubicBezTo>
                    <a:pt x="5128947" y="935022"/>
                    <a:pt x="5157219" y="948202"/>
                    <a:pt x="5143401" y="932728"/>
                  </a:cubicBezTo>
                  <a:cubicBezTo>
                    <a:pt x="5134963" y="931497"/>
                    <a:pt x="5130247" y="929699"/>
                    <a:pt x="5124019" y="926442"/>
                  </a:cubicBezTo>
                  <a:cubicBezTo>
                    <a:pt x="5117719" y="923300"/>
                    <a:pt x="5110203" y="918203"/>
                    <a:pt x="5095223" y="912002"/>
                  </a:cubicBezTo>
                  <a:cubicBezTo>
                    <a:pt x="5098607" y="915258"/>
                    <a:pt x="5101907" y="918486"/>
                    <a:pt x="5105077" y="921785"/>
                  </a:cubicBezTo>
                  <a:cubicBezTo>
                    <a:pt x="5108135" y="925239"/>
                    <a:pt x="5111165" y="928651"/>
                    <a:pt x="5114167" y="932049"/>
                  </a:cubicBezTo>
                  <a:cubicBezTo>
                    <a:pt x="5120099" y="938887"/>
                    <a:pt x="5125789" y="945725"/>
                    <a:pt x="5131451" y="952562"/>
                  </a:cubicBezTo>
                  <a:cubicBezTo>
                    <a:pt x="5142763" y="966224"/>
                    <a:pt x="5153905" y="979871"/>
                    <a:pt x="5166349" y="993462"/>
                  </a:cubicBezTo>
                  <a:cubicBezTo>
                    <a:pt x="5182177" y="1001291"/>
                    <a:pt x="5181527" y="995105"/>
                    <a:pt x="5204799" y="1009361"/>
                  </a:cubicBezTo>
                  <a:cubicBezTo>
                    <a:pt x="5187839" y="1013834"/>
                    <a:pt x="5287663" y="1092534"/>
                    <a:pt x="5292687" y="1083148"/>
                  </a:cubicBezTo>
                  <a:cubicBezTo>
                    <a:pt x="5288271" y="1077428"/>
                    <a:pt x="5280499" y="1071681"/>
                    <a:pt x="5277199" y="1066046"/>
                  </a:cubicBezTo>
                  <a:cubicBezTo>
                    <a:pt x="5260933" y="1054975"/>
                    <a:pt x="5262575" y="1060737"/>
                    <a:pt x="5245219" y="1048661"/>
                  </a:cubicBezTo>
                  <a:cubicBezTo>
                    <a:pt x="5242131" y="1039303"/>
                    <a:pt x="5226347" y="1029492"/>
                    <a:pt x="5211823" y="1020219"/>
                  </a:cubicBezTo>
                  <a:cubicBezTo>
                    <a:pt x="5199943" y="1000244"/>
                    <a:pt x="5274891" y="1053390"/>
                    <a:pt x="5250683" y="1048718"/>
                  </a:cubicBezTo>
                  <a:cubicBezTo>
                    <a:pt x="5259191" y="1050813"/>
                    <a:pt x="5271933" y="1056886"/>
                    <a:pt x="5276237" y="1055003"/>
                  </a:cubicBezTo>
                  <a:cubicBezTo>
                    <a:pt x="5305429" y="1088060"/>
                    <a:pt x="5295307" y="1087579"/>
                    <a:pt x="5326339" y="1122618"/>
                  </a:cubicBezTo>
                  <a:cubicBezTo>
                    <a:pt x="5332595" y="1125534"/>
                    <a:pt x="5338911" y="1128493"/>
                    <a:pt x="5337255" y="1123283"/>
                  </a:cubicBezTo>
                  <a:cubicBezTo>
                    <a:pt x="5361759" y="1148242"/>
                    <a:pt x="5319883" y="1125973"/>
                    <a:pt x="5363983" y="1164127"/>
                  </a:cubicBezTo>
                  <a:cubicBezTo>
                    <a:pt x="5368767" y="1175962"/>
                    <a:pt x="5328447" y="1140527"/>
                    <a:pt x="5321583" y="1133547"/>
                  </a:cubicBezTo>
                  <a:cubicBezTo>
                    <a:pt x="5339547" y="1142112"/>
                    <a:pt x="5328307" y="1125874"/>
                    <a:pt x="5311147" y="1105615"/>
                  </a:cubicBezTo>
                  <a:cubicBezTo>
                    <a:pt x="5299187" y="1128153"/>
                    <a:pt x="5334223" y="1159610"/>
                    <a:pt x="5291287" y="1099570"/>
                  </a:cubicBezTo>
                  <a:cubicBezTo>
                    <a:pt x="5308445" y="1123467"/>
                    <a:pt x="5249013" y="1066273"/>
                    <a:pt x="5237475" y="1054027"/>
                  </a:cubicBezTo>
                  <a:cubicBezTo>
                    <a:pt x="5213083" y="1046778"/>
                    <a:pt x="5277835" y="1087621"/>
                    <a:pt x="5274651" y="1099075"/>
                  </a:cubicBezTo>
                  <a:cubicBezTo>
                    <a:pt x="5266043" y="1093412"/>
                    <a:pt x="5263851" y="1087791"/>
                    <a:pt x="5259347" y="1082157"/>
                  </a:cubicBezTo>
                  <a:cubicBezTo>
                    <a:pt x="5257125" y="1096569"/>
                    <a:pt x="5200907" y="1037024"/>
                    <a:pt x="5213239" y="1059052"/>
                  </a:cubicBezTo>
                  <a:cubicBezTo>
                    <a:pt x="5202917" y="1051478"/>
                    <a:pt x="5200907" y="1044003"/>
                    <a:pt x="5188775" y="1036981"/>
                  </a:cubicBezTo>
                  <a:cubicBezTo>
                    <a:pt x="5190317" y="1032961"/>
                    <a:pt x="5201247" y="1039516"/>
                    <a:pt x="5213535" y="1049482"/>
                  </a:cubicBezTo>
                  <a:cubicBezTo>
                    <a:pt x="5225979" y="1059236"/>
                    <a:pt x="5240475" y="1071312"/>
                    <a:pt x="5250599" y="1076466"/>
                  </a:cubicBezTo>
                  <a:cubicBezTo>
                    <a:pt x="5244129" y="1068141"/>
                    <a:pt x="5234531" y="1057849"/>
                    <a:pt x="5224239" y="1047882"/>
                  </a:cubicBezTo>
                  <a:cubicBezTo>
                    <a:pt x="5219083" y="1042913"/>
                    <a:pt x="5213775" y="1038015"/>
                    <a:pt x="5208595" y="1033499"/>
                  </a:cubicBezTo>
                  <a:cubicBezTo>
                    <a:pt x="5203257" y="1029209"/>
                    <a:pt x="5198061" y="1025316"/>
                    <a:pt x="5193333" y="1022060"/>
                  </a:cubicBezTo>
                  <a:cubicBezTo>
                    <a:pt x="5174405" y="1009007"/>
                    <a:pt x="5163179" y="1006388"/>
                    <a:pt x="5179755" y="1031687"/>
                  </a:cubicBezTo>
                  <a:cubicBezTo>
                    <a:pt x="5147379" y="1003018"/>
                    <a:pt x="5145395" y="1010366"/>
                    <a:pt x="5098507" y="984062"/>
                  </a:cubicBezTo>
                  <a:cubicBezTo>
                    <a:pt x="5097403" y="980707"/>
                    <a:pt x="5104059" y="983949"/>
                    <a:pt x="5100391" y="978413"/>
                  </a:cubicBezTo>
                  <a:cubicBezTo>
                    <a:pt x="5072275" y="966606"/>
                    <a:pt x="5074569" y="971604"/>
                    <a:pt x="5041595" y="942936"/>
                  </a:cubicBezTo>
                  <a:cubicBezTo>
                    <a:pt x="5013439" y="929019"/>
                    <a:pt x="5044639" y="960788"/>
                    <a:pt x="5075007" y="973727"/>
                  </a:cubicBezTo>
                  <a:cubicBezTo>
                    <a:pt x="5076763" y="978144"/>
                    <a:pt x="5059137" y="967484"/>
                    <a:pt x="5063951" y="974393"/>
                  </a:cubicBezTo>
                  <a:cubicBezTo>
                    <a:pt x="5006387" y="937287"/>
                    <a:pt x="5041527" y="945569"/>
                    <a:pt x="4971067" y="909341"/>
                  </a:cubicBezTo>
                  <a:cubicBezTo>
                    <a:pt x="4965503" y="903310"/>
                    <a:pt x="4960547" y="897194"/>
                    <a:pt x="4954063" y="891205"/>
                  </a:cubicBezTo>
                  <a:cubicBezTo>
                    <a:pt x="4947495" y="885358"/>
                    <a:pt x="4939199" y="879993"/>
                    <a:pt x="4927335" y="874925"/>
                  </a:cubicBezTo>
                  <a:cubicBezTo>
                    <a:pt x="4916971" y="864618"/>
                    <a:pt x="4927163" y="868766"/>
                    <a:pt x="4938335" y="873594"/>
                  </a:cubicBezTo>
                  <a:cubicBezTo>
                    <a:pt x="4932135" y="866954"/>
                    <a:pt x="4917579" y="861235"/>
                    <a:pt x="4905715" y="855246"/>
                  </a:cubicBezTo>
                  <a:cubicBezTo>
                    <a:pt x="4912215" y="865567"/>
                    <a:pt x="4923045" y="875335"/>
                    <a:pt x="4940755" y="884339"/>
                  </a:cubicBezTo>
                  <a:cubicBezTo>
                    <a:pt x="4929671" y="884113"/>
                    <a:pt x="4925975" y="889053"/>
                    <a:pt x="4886137" y="868625"/>
                  </a:cubicBezTo>
                  <a:cubicBezTo>
                    <a:pt x="4876567" y="856648"/>
                    <a:pt x="4890851" y="861376"/>
                    <a:pt x="4871555" y="842632"/>
                  </a:cubicBezTo>
                  <a:cubicBezTo>
                    <a:pt x="4866005" y="841797"/>
                    <a:pt x="4860329" y="840806"/>
                    <a:pt x="4847077" y="834577"/>
                  </a:cubicBezTo>
                  <a:cubicBezTo>
                    <a:pt x="4866035" y="864547"/>
                    <a:pt x="4933055" y="908973"/>
                    <a:pt x="4910983" y="915442"/>
                  </a:cubicBezTo>
                  <a:cubicBezTo>
                    <a:pt x="4909639" y="904796"/>
                    <a:pt x="4891163" y="887709"/>
                    <a:pt x="4866587" y="867775"/>
                  </a:cubicBezTo>
                  <a:cubicBezTo>
                    <a:pt x="4854311" y="857809"/>
                    <a:pt x="4840509" y="847148"/>
                    <a:pt x="4826579" y="836233"/>
                  </a:cubicBezTo>
                  <a:cubicBezTo>
                    <a:pt x="4819683" y="830641"/>
                    <a:pt x="4812519" y="825460"/>
                    <a:pt x="4805483" y="820321"/>
                  </a:cubicBezTo>
                  <a:cubicBezTo>
                    <a:pt x="4798463" y="815139"/>
                    <a:pt x="4791595" y="809943"/>
                    <a:pt x="4785055" y="804776"/>
                  </a:cubicBezTo>
                  <a:cubicBezTo>
                    <a:pt x="4819911" y="821708"/>
                    <a:pt x="4808895" y="809660"/>
                    <a:pt x="4811331" y="806078"/>
                  </a:cubicBezTo>
                  <a:cubicBezTo>
                    <a:pt x="4783243" y="799609"/>
                    <a:pt x="4776915" y="795546"/>
                    <a:pt x="4774013" y="806602"/>
                  </a:cubicBezTo>
                  <a:cubicBezTo>
                    <a:pt x="4787475" y="814573"/>
                    <a:pt x="4798929" y="822869"/>
                    <a:pt x="4810481" y="831122"/>
                  </a:cubicBezTo>
                  <a:cubicBezTo>
                    <a:pt x="4821991" y="839475"/>
                    <a:pt x="4833219" y="848578"/>
                    <a:pt x="4846879" y="856931"/>
                  </a:cubicBezTo>
                  <a:cubicBezTo>
                    <a:pt x="4851227" y="866827"/>
                    <a:pt x="4820279" y="851480"/>
                    <a:pt x="4802283" y="846356"/>
                  </a:cubicBezTo>
                  <a:cubicBezTo>
                    <a:pt x="4787221" y="834251"/>
                    <a:pt x="4797755" y="838371"/>
                    <a:pt x="4808343" y="842533"/>
                  </a:cubicBezTo>
                  <a:cubicBezTo>
                    <a:pt x="4818807" y="846922"/>
                    <a:pt x="4829127" y="851707"/>
                    <a:pt x="4814487" y="838810"/>
                  </a:cubicBezTo>
                  <a:cubicBezTo>
                    <a:pt x="4792119" y="823294"/>
                    <a:pt x="4782223" y="830556"/>
                    <a:pt x="4768661" y="807551"/>
                  </a:cubicBezTo>
                  <a:cubicBezTo>
                    <a:pt x="4727195" y="790180"/>
                    <a:pt x="4743715" y="809292"/>
                    <a:pt x="4736029" y="813185"/>
                  </a:cubicBezTo>
                  <a:cubicBezTo>
                    <a:pt x="4707643" y="796041"/>
                    <a:pt x="4689863" y="785664"/>
                    <a:pt x="4715599" y="811218"/>
                  </a:cubicBezTo>
                  <a:cubicBezTo>
                    <a:pt x="4715855" y="821283"/>
                    <a:pt x="4691179" y="790279"/>
                    <a:pt x="4684595" y="783002"/>
                  </a:cubicBezTo>
                  <a:cubicBezTo>
                    <a:pt x="4697507" y="788212"/>
                    <a:pt x="4710419" y="793422"/>
                    <a:pt x="4723301" y="798604"/>
                  </a:cubicBezTo>
                  <a:cubicBezTo>
                    <a:pt x="4707601" y="786570"/>
                    <a:pt x="4691533" y="773928"/>
                    <a:pt x="4677915" y="761852"/>
                  </a:cubicBezTo>
                  <a:cubicBezTo>
                    <a:pt x="4677927" y="766240"/>
                    <a:pt x="4683605" y="773163"/>
                    <a:pt x="4684595" y="778203"/>
                  </a:cubicBezTo>
                  <a:cubicBezTo>
                    <a:pt x="4685587" y="783271"/>
                    <a:pt x="4682331" y="785437"/>
                    <a:pt x="4664055" y="781643"/>
                  </a:cubicBezTo>
                  <a:cubicBezTo>
                    <a:pt x="4652927" y="772498"/>
                    <a:pt x="4663459" y="775627"/>
                    <a:pt x="4674955" y="779293"/>
                  </a:cubicBezTo>
                  <a:cubicBezTo>
                    <a:pt x="4633461" y="751927"/>
                    <a:pt x="4650847" y="742357"/>
                    <a:pt x="4635767" y="731683"/>
                  </a:cubicBezTo>
                  <a:cubicBezTo>
                    <a:pt x="4653583" y="738903"/>
                    <a:pt x="4648411" y="728516"/>
                    <a:pt x="4661785" y="728414"/>
                  </a:cubicBezTo>
                  <a:close/>
                  <a:moveTo>
                    <a:pt x="3248142" y="725072"/>
                  </a:moveTo>
                  <a:cubicBezTo>
                    <a:pt x="3263092" y="724336"/>
                    <a:pt x="3273724" y="727195"/>
                    <a:pt x="3288858" y="726091"/>
                  </a:cubicBezTo>
                  <a:cubicBezTo>
                    <a:pt x="3258973" y="728130"/>
                    <a:pt x="3280067" y="739724"/>
                    <a:pt x="3232244" y="738719"/>
                  </a:cubicBezTo>
                  <a:cubicBezTo>
                    <a:pt x="3227020" y="735916"/>
                    <a:pt x="3245085" y="734713"/>
                    <a:pt x="3255688" y="733000"/>
                  </a:cubicBezTo>
                  <a:cubicBezTo>
                    <a:pt x="3243669" y="729687"/>
                    <a:pt x="3255079" y="728016"/>
                    <a:pt x="3248142" y="725072"/>
                  </a:cubicBezTo>
                  <a:close/>
                  <a:moveTo>
                    <a:pt x="4445667" y="722580"/>
                  </a:moveTo>
                  <a:cubicBezTo>
                    <a:pt x="4472975" y="721377"/>
                    <a:pt x="4485095" y="749974"/>
                    <a:pt x="4488619" y="750399"/>
                  </a:cubicBezTo>
                  <a:cubicBezTo>
                    <a:pt x="4520529" y="767600"/>
                    <a:pt x="4458083" y="739342"/>
                    <a:pt x="4449827" y="732915"/>
                  </a:cubicBezTo>
                  <a:cubicBezTo>
                    <a:pt x="4445949" y="728229"/>
                    <a:pt x="4463943" y="734529"/>
                    <a:pt x="4474801" y="737233"/>
                  </a:cubicBezTo>
                  <a:cubicBezTo>
                    <a:pt x="4466363" y="732037"/>
                    <a:pt x="4457743" y="726770"/>
                    <a:pt x="4445667" y="722580"/>
                  </a:cubicBezTo>
                  <a:close/>
                  <a:moveTo>
                    <a:pt x="4029703" y="721196"/>
                  </a:moveTo>
                  <a:cubicBezTo>
                    <a:pt x="4037579" y="720413"/>
                    <a:pt x="4067497" y="729464"/>
                    <a:pt x="4060903" y="724293"/>
                  </a:cubicBezTo>
                  <a:cubicBezTo>
                    <a:pt x="4076435" y="719862"/>
                    <a:pt x="4074467" y="743674"/>
                    <a:pt x="4031343" y="726148"/>
                  </a:cubicBezTo>
                  <a:cubicBezTo>
                    <a:pt x="4026901" y="722810"/>
                    <a:pt x="4027077" y="721457"/>
                    <a:pt x="4029703" y="721196"/>
                  </a:cubicBezTo>
                  <a:close/>
                  <a:moveTo>
                    <a:pt x="4139703" y="714043"/>
                  </a:moveTo>
                  <a:cubicBezTo>
                    <a:pt x="4151155" y="712358"/>
                    <a:pt x="4173751" y="718984"/>
                    <a:pt x="4214183" y="725086"/>
                  </a:cubicBezTo>
                  <a:cubicBezTo>
                    <a:pt x="4218995" y="728922"/>
                    <a:pt x="4223895" y="732844"/>
                    <a:pt x="4228707" y="736680"/>
                  </a:cubicBezTo>
                  <a:cubicBezTo>
                    <a:pt x="4184723" y="724392"/>
                    <a:pt x="4182611" y="729191"/>
                    <a:pt x="4139703" y="714043"/>
                  </a:cubicBezTo>
                  <a:close/>
                  <a:moveTo>
                    <a:pt x="3763533" y="713308"/>
                  </a:moveTo>
                  <a:cubicBezTo>
                    <a:pt x="3776189" y="713710"/>
                    <a:pt x="3790749" y="716315"/>
                    <a:pt x="3801331" y="722622"/>
                  </a:cubicBezTo>
                  <a:cubicBezTo>
                    <a:pt x="3789243" y="721107"/>
                    <a:pt x="3785023" y="722523"/>
                    <a:pt x="3787035" y="724745"/>
                  </a:cubicBezTo>
                  <a:cubicBezTo>
                    <a:pt x="3769351" y="722877"/>
                    <a:pt x="3762019" y="714708"/>
                    <a:pt x="3737159" y="717214"/>
                  </a:cubicBezTo>
                  <a:cubicBezTo>
                    <a:pt x="3740125" y="714708"/>
                    <a:pt x="3750877" y="712906"/>
                    <a:pt x="3763533" y="713308"/>
                  </a:cubicBezTo>
                  <a:close/>
                  <a:moveTo>
                    <a:pt x="3584105" y="712500"/>
                  </a:moveTo>
                  <a:cubicBezTo>
                    <a:pt x="3593915" y="715657"/>
                    <a:pt x="3609659" y="714709"/>
                    <a:pt x="3624523" y="714397"/>
                  </a:cubicBezTo>
                  <a:cubicBezTo>
                    <a:pt x="3639389" y="714043"/>
                    <a:pt x="3653347" y="714312"/>
                    <a:pt x="3659351" y="720471"/>
                  </a:cubicBezTo>
                  <a:cubicBezTo>
                    <a:pt x="3651947" y="720117"/>
                    <a:pt x="3644399" y="720315"/>
                    <a:pt x="3637023" y="720499"/>
                  </a:cubicBezTo>
                  <a:cubicBezTo>
                    <a:pt x="3629649" y="720626"/>
                    <a:pt x="3622457" y="720626"/>
                    <a:pt x="3615775" y="720286"/>
                  </a:cubicBezTo>
                  <a:cubicBezTo>
                    <a:pt x="3602395" y="719621"/>
                    <a:pt x="3591015" y="717597"/>
                    <a:pt x="3584105" y="712500"/>
                  </a:cubicBezTo>
                  <a:close/>
                  <a:moveTo>
                    <a:pt x="3667349" y="709088"/>
                  </a:moveTo>
                  <a:cubicBezTo>
                    <a:pt x="3695735" y="708593"/>
                    <a:pt x="3707739" y="718234"/>
                    <a:pt x="3732499" y="719975"/>
                  </a:cubicBezTo>
                  <a:cubicBezTo>
                    <a:pt x="3731835" y="727988"/>
                    <a:pt x="3679015" y="715289"/>
                    <a:pt x="3667349" y="709088"/>
                  </a:cubicBezTo>
                  <a:close/>
                  <a:moveTo>
                    <a:pt x="4877587" y="701160"/>
                  </a:moveTo>
                  <a:cubicBezTo>
                    <a:pt x="4906947" y="709598"/>
                    <a:pt x="4974407" y="760224"/>
                    <a:pt x="4934371" y="740191"/>
                  </a:cubicBezTo>
                  <a:cubicBezTo>
                    <a:pt x="4931851" y="725510"/>
                    <a:pt x="4880333" y="715784"/>
                    <a:pt x="4877587" y="701160"/>
                  </a:cubicBezTo>
                  <a:close/>
                  <a:moveTo>
                    <a:pt x="3276399" y="701160"/>
                  </a:moveTo>
                  <a:cubicBezTo>
                    <a:pt x="3266829" y="709966"/>
                    <a:pt x="3178220" y="709215"/>
                    <a:pt x="3246471" y="719394"/>
                  </a:cubicBezTo>
                  <a:cubicBezTo>
                    <a:pt x="3236689" y="720569"/>
                    <a:pt x="3226906" y="721730"/>
                    <a:pt x="3217095" y="722905"/>
                  </a:cubicBezTo>
                  <a:cubicBezTo>
                    <a:pt x="3211885" y="720711"/>
                    <a:pt x="3224542" y="719748"/>
                    <a:pt x="3230941" y="718318"/>
                  </a:cubicBezTo>
                  <a:cubicBezTo>
                    <a:pt x="3221824" y="716705"/>
                    <a:pt x="3213471" y="716988"/>
                    <a:pt x="3208219" y="717228"/>
                  </a:cubicBezTo>
                  <a:cubicBezTo>
                    <a:pt x="3202952" y="717455"/>
                    <a:pt x="3200715" y="717016"/>
                    <a:pt x="3203745" y="713123"/>
                  </a:cubicBezTo>
                  <a:cubicBezTo>
                    <a:pt x="3164261" y="717214"/>
                    <a:pt x="3166554" y="726629"/>
                    <a:pt x="3201678" y="722297"/>
                  </a:cubicBezTo>
                  <a:cubicBezTo>
                    <a:pt x="3202952" y="726034"/>
                    <a:pt x="3191570" y="729503"/>
                    <a:pt x="3174383" y="732829"/>
                  </a:cubicBezTo>
                  <a:cubicBezTo>
                    <a:pt x="3172628" y="727959"/>
                    <a:pt x="3188908" y="721235"/>
                    <a:pt x="3151038" y="725001"/>
                  </a:cubicBezTo>
                  <a:cubicBezTo>
                    <a:pt x="3155299" y="718771"/>
                    <a:pt x="3171269" y="713477"/>
                    <a:pt x="3193835" y="709003"/>
                  </a:cubicBezTo>
                  <a:cubicBezTo>
                    <a:pt x="3199484" y="707927"/>
                    <a:pt x="3205515" y="706724"/>
                    <a:pt x="3211928" y="705903"/>
                  </a:cubicBezTo>
                  <a:cubicBezTo>
                    <a:pt x="3218341" y="705195"/>
                    <a:pt x="3225080" y="704558"/>
                    <a:pt x="3232074" y="703977"/>
                  </a:cubicBezTo>
                  <a:cubicBezTo>
                    <a:pt x="3246061" y="702816"/>
                    <a:pt x="3261053" y="701896"/>
                    <a:pt x="3276399" y="701160"/>
                  </a:cubicBezTo>
                  <a:close/>
                  <a:moveTo>
                    <a:pt x="2781283" y="699178"/>
                  </a:moveTo>
                  <a:cubicBezTo>
                    <a:pt x="2764988" y="698909"/>
                    <a:pt x="2758518" y="701344"/>
                    <a:pt x="2752133" y="703566"/>
                  </a:cubicBezTo>
                  <a:cubicBezTo>
                    <a:pt x="2745734" y="705761"/>
                    <a:pt x="2739463" y="707828"/>
                    <a:pt x="2723706" y="708026"/>
                  </a:cubicBezTo>
                  <a:cubicBezTo>
                    <a:pt x="2729142" y="706256"/>
                    <a:pt x="2729595" y="703609"/>
                    <a:pt x="2717406" y="707006"/>
                  </a:cubicBezTo>
                  <a:cubicBezTo>
                    <a:pt x="2711078" y="715402"/>
                    <a:pt x="2704211" y="714241"/>
                    <a:pt x="2736150" y="710079"/>
                  </a:cubicBezTo>
                  <a:cubicBezTo>
                    <a:pt x="2743059" y="710178"/>
                    <a:pt x="2748594" y="712032"/>
                    <a:pt x="2758221" y="708960"/>
                  </a:cubicBezTo>
                  <a:cubicBezTo>
                    <a:pt x="2755573" y="707573"/>
                    <a:pt x="2759113" y="704855"/>
                    <a:pt x="2771543" y="701867"/>
                  </a:cubicBezTo>
                  <a:cubicBezTo>
                    <a:pt x="2774969" y="702589"/>
                    <a:pt x="2786535" y="701131"/>
                    <a:pt x="2781283" y="699178"/>
                  </a:cubicBezTo>
                  <a:close/>
                  <a:moveTo>
                    <a:pt x="4425071" y="698935"/>
                  </a:moveTo>
                  <a:lnTo>
                    <a:pt x="4425079" y="698942"/>
                  </a:lnTo>
                  <a:cubicBezTo>
                    <a:pt x="4426955" y="701649"/>
                    <a:pt x="4425485" y="703060"/>
                    <a:pt x="4417111" y="701698"/>
                  </a:cubicBezTo>
                  <a:close/>
                  <a:moveTo>
                    <a:pt x="3077832" y="698513"/>
                  </a:moveTo>
                  <a:cubicBezTo>
                    <a:pt x="3087388" y="698442"/>
                    <a:pt x="3094679" y="699320"/>
                    <a:pt x="3096052" y="701896"/>
                  </a:cubicBezTo>
                  <a:cubicBezTo>
                    <a:pt x="3088874" y="703666"/>
                    <a:pt x="3084443" y="702732"/>
                    <a:pt x="3080337" y="701642"/>
                  </a:cubicBezTo>
                  <a:cubicBezTo>
                    <a:pt x="3081753" y="707177"/>
                    <a:pt x="3084443" y="712727"/>
                    <a:pt x="3086609" y="718290"/>
                  </a:cubicBezTo>
                  <a:cubicBezTo>
                    <a:pt x="3082008" y="719338"/>
                    <a:pt x="3070626" y="717866"/>
                    <a:pt x="3061721" y="717710"/>
                  </a:cubicBezTo>
                  <a:cubicBezTo>
                    <a:pt x="3052830" y="717653"/>
                    <a:pt x="3046346" y="718248"/>
                    <a:pt x="3051414" y="722056"/>
                  </a:cubicBezTo>
                  <a:cubicBezTo>
                    <a:pt x="3037781" y="724336"/>
                    <a:pt x="3029867" y="720895"/>
                    <a:pt x="3039537" y="718715"/>
                  </a:cubicBezTo>
                  <a:cubicBezTo>
                    <a:pt x="3028522" y="717130"/>
                    <a:pt x="3010330" y="722722"/>
                    <a:pt x="2994843" y="725680"/>
                  </a:cubicBezTo>
                  <a:cubicBezTo>
                    <a:pt x="2976240" y="731457"/>
                    <a:pt x="3015837" y="725638"/>
                    <a:pt x="3002983" y="732802"/>
                  </a:cubicBezTo>
                  <a:cubicBezTo>
                    <a:pt x="2990100" y="735675"/>
                    <a:pt x="2977203" y="738535"/>
                    <a:pt x="2964192" y="741437"/>
                  </a:cubicBezTo>
                  <a:cubicBezTo>
                    <a:pt x="2980332" y="735350"/>
                    <a:pt x="2963201" y="730381"/>
                    <a:pt x="2988797" y="724010"/>
                  </a:cubicBezTo>
                  <a:cubicBezTo>
                    <a:pt x="2912504" y="732971"/>
                    <a:pt x="2933641" y="759318"/>
                    <a:pt x="2979454" y="764882"/>
                  </a:cubicBezTo>
                  <a:cubicBezTo>
                    <a:pt x="2953589" y="765802"/>
                    <a:pt x="2927511" y="766028"/>
                    <a:pt x="2901816" y="768619"/>
                  </a:cubicBezTo>
                  <a:cubicBezTo>
                    <a:pt x="2889924" y="775868"/>
                    <a:pt x="2863323" y="783541"/>
                    <a:pt x="2835192" y="790492"/>
                  </a:cubicBezTo>
                  <a:cubicBezTo>
                    <a:pt x="2821135" y="793960"/>
                    <a:pt x="2806680" y="797259"/>
                    <a:pt x="2793514" y="800218"/>
                  </a:cubicBezTo>
                  <a:cubicBezTo>
                    <a:pt x="2780433" y="803545"/>
                    <a:pt x="2768725" y="806928"/>
                    <a:pt x="2759862" y="809448"/>
                  </a:cubicBezTo>
                  <a:cubicBezTo>
                    <a:pt x="2762694" y="814064"/>
                    <a:pt x="2752345" y="820363"/>
                    <a:pt x="2761958" y="824087"/>
                  </a:cubicBezTo>
                  <a:cubicBezTo>
                    <a:pt x="2727598" y="834322"/>
                    <a:pt x="2705343" y="839192"/>
                    <a:pt x="2693664" y="849739"/>
                  </a:cubicBezTo>
                  <a:cubicBezTo>
                    <a:pt x="2665548" y="853307"/>
                    <a:pt x="2713328" y="831165"/>
                    <a:pt x="2728462" y="822869"/>
                  </a:cubicBezTo>
                  <a:cubicBezTo>
                    <a:pt x="2713271" y="824455"/>
                    <a:pt x="2708075" y="829806"/>
                    <a:pt x="2678926" y="833105"/>
                  </a:cubicBezTo>
                  <a:cubicBezTo>
                    <a:pt x="2642245" y="841302"/>
                    <a:pt x="2697854" y="822813"/>
                    <a:pt x="2703757" y="827994"/>
                  </a:cubicBezTo>
                  <a:cubicBezTo>
                    <a:pt x="2710213" y="825262"/>
                    <a:pt x="2706929" y="823846"/>
                    <a:pt x="2716329" y="820731"/>
                  </a:cubicBezTo>
                  <a:cubicBezTo>
                    <a:pt x="2705131" y="820462"/>
                    <a:pt x="2690436" y="824526"/>
                    <a:pt x="2679393" y="823789"/>
                  </a:cubicBezTo>
                  <a:cubicBezTo>
                    <a:pt x="2694301" y="820972"/>
                    <a:pt x="2715168" y="816102"/>
                    <a:pt x="2738613" y="810015"/>
                  </a:cubicBezTo>
                  <a:cubicBezTo>
                    <a:pt x="2762113" y="804125"/>
                    <a:pt x="2787950" y="795985"/>
                    <a:pt x="2813716" y="790081"/>
                  </a:cubicBezTo>
                  <a:cubicBezTo>
                    <a:pt x="2864979" y="777269"/>
                    <a:pt x="2913241" y="762220"/>
                    <a:pt x="2931659" y="751687"/>
                  </a:cubicBezTo>
                  <a:cubicBezTo>
                    <a:pt x="2888763" y="757605"/>
                    <a:pt x="2898772" y="741508"/>
                    <a:pt x="2848684" y="747029"/>
                  </a:cubicBezTo>
                  <a:cubicBezTo>
                    <a:pt x="2814141" y="754703"/>
                    <a:pt x="2857419" y="755510"/>
                    <a:pt x="2816392" y="758964"/>
                  </a:cubicBezTo>
                  <a:cubicBezTo>
                    <a:pt x="2847014" y="756387"/>
                    <a:pt x="2815826" y="768407"/>
                    <a:pt x="2833649" y="772314"/>
                  </a:cubicBezTo>
                  <a:cubicBezTo>
                    <a:pt x="2786676" y="781545"/>
                    <a:pt x="2819634" y="767402"/>
                    <a:pt x="2812853" y="762970"/>
                  </a:cubicBezTo>
                  <a:cubicBezTo>
                    <a:pt x="2789507" y="770460"/>
                    <a:pt x="2796657" y="775386"/>
                    <a:pt x="2805009" y="780242"/>
                  </a:cubicBezTo>
                  <a:cubicBezTo>
                    <a:pt x="2797719" y="781644"/>
                    <a:pt x="2791504" y="782833"/>
                    <a:pt x="2786067" y="783880"/>
                  </a:cubicBezTo>
                  <a:cubicBezTo>
                    <a:pt x="2780716" y="785268"/>
                    <a:pt x="2776129" y="786457"/>
                    <a:pt x="2772037" y="787505"/>
                  </a:cubicBezTo>
                  <a:cubicBezTo>
                    <a:pt x="2763869" y="789671"/>
                    <a:pt x="2757668" y="791384"/>
                    <a:pt x="2751156" y="792899"/>
                  </a:cubicBezTo>
                  <a:cubicBezTo>
                    <a:pt x="2738117" y="795942"/>
                    <a:pt x="2723847" y="798222"/>
                    <a:pt x="2689643" y="802002"/>
                  </a:cubicBezTo>
                  <a:cubicBezTo>
                    <a:pt x="2679336" y="806164"/>
                    <a:pt x="2692290" y="807211"/>
                    <a:pt x="2701818" y="804083"/>
                  </a:cubicBezTo>
                  <a:cubicBezTo>
                    <a:pt x="2707552" y="805187"/>
                    <a:pt x="2695150" y="808684"/>
                    <a:pt x="2689275" y="811331"/>
                  </a:cubicBezTo>
                  <a:cubicBezTo>
                    <a:pt x="2699128" y="811954"/>
                    <a:pt x="2725291" y="803431"/>
                    <a:pt x="2717518" y="802002"/>
                  </a:cubicBezTo>
                  <a:cubicBezTo>
                    <a:pt x="2760655" y="792955"/>
                    <a:pt x="2714701" y="810779"/>
                    <a:pt x="2692036" y="816527"/>
                  </a:cubicBezTo>
                  <a:cubicBezTo>
                    <a:pt x="2675429" y="815196"/>
                    <a:pt x="2657152" y="816329"/>
                    <a:pt x="2640758" y="820448"/>
                  </a:cubicBezTo>
                  <a:cubicBezTo>
                    <a:pt x="2624350" y="824554"/>
                    <a:pt x="2609429" y="830288"/>
                    <a:pt x="2598797" y="835950"/>
                  </a:cubicBezTo>
                  <a:cubicBezTo>
                    <a:pt x="2577504" y="847290"/>
                    <a:pt x="2573569" y="858290"/>
                    <a:pt x="2608310" y="856025"/>
                  </a:cubicBezTo>
                  <a:cubicBezTo>
                    <a:pt x="2581496" y="854709"/>
                    <a:pt x="2571657" y="858574"/>
                    <a:pt x="2528690" y="874302"/>
                  </a:cubicBezTo>
                  <a:cubicBezTo>
                    <a:pt x="2520408" y="873198"/>
                    <a:pt x="2512311" y="872617"/>
                    <a:pt x="2504199" y="871994"/>
                  </a:cubicBezTo>
                  <a:cubicBezTo>
                    <a:pt x="2512594" y="868795"/>
                    <a:pt x="2519333" y="868427"/>
                    <a:pt x="2528535" y="865015"/>
                  </a:cubicBezTo>
                  <a:cubicBezTo>
                    <a:pt x="2521824" y="864973"/>
                    <a:pt x="2513188" y="867875"/>
                    <a:pt x="2507143" y="867507"/>
                  </a:cubicBezTo>
                  <a:cubicBezTo>
                    <a:pt x="2495181" y="873113"/>
                    <a:pt x="2495690" y="885005"/>
                    <a:pt x="2513457" y="877459"/>
                  </a:cubicBezTo>
                  <a:cubicBezTo>
                    <a:pt x="2525802" y="879087"/>
                    <a:pt x="2482694" y="886944"/>
                    <a:pt x="2468339" y="897463"/>
                  </a:cubicBezTo>
                  <a:cubicBezTo>
                    <a:pt x="2468056" y="895000"/>
                    <a:pt x="2467744" y="892551"/>
                    <a:pt x="2458839" y="892112"/>
                  </a:cubicBezTo>
                  <a:cubicBezTo>
                    <a:pt x="2452681" y="895764"/>
                    <a:pt x="2436046" y="910870"/>
                    <a:pt x="2459349" y="901441"/>
                  </a:cubicBezTo>
                  <a:cubicBezTo>
                    <a:pt x="2449085" y="913772"/>
                    <a:pt x="2442219" y="899473"/>
                    <a:pt x="2413706" y="912158"/>
                  </a:cubicBezTo>
                  <a:cubicBezTo>
                    <a:pt x="2413012" y="909454"/>
                    <a:pt x="2429449" y="900280"/>
                    <a:pt x="2410308" y="907274"/>
                  </a:cubicBezTo>
                  <a:cubicBezTo>
                    <a:pt x="2405014" y="906014"/>
                    <a:pt x="2415915" y="902999"/>
                    <a:pt x="2419326" y="903253"/>
                  </a:cubicBezTo>
                  <a:cubicBezTo>
                    <a:pt x="2428090" y="899289"/>
                    <a:pt x="2418859" y="899558"/>
                    <a:pt x="2416099" y="898341"/>
                  </a:cubicBezTo>
                  <a:cubicBezTo>
                    <a:pt x="2428868" y="895085"/>
                    <a:pt x="2443195" y="889719"/>
                    <a:pt x="2458471" y="882683"/>
                  </a:cubicBezTo>
                  <a:cubicBezTo>
                    <a:pt x="2461359" y="888926"/>
                    <a:pt x="2471142" y="883009"/>
                    <a:pt x="2480202" y="888969"/>
                  </a:cubicBezTo>
                  <a:cubicBezTo>
                    <a:pt x="2477357" y="880347"/>
                    <a:pt x="2490820" y="871980"/>
                    <a:pt x="2458160" y="873297"/>
                  </a:cubicBezTo>
                  <a:cubicBezTo>
                    <a:pt x="2490452" y="859437"/>
                    <a:pt x="2506209" y="856960"/>
                    <a:pt x="2519970" y="857498"/>
                  </a:cubicBezTo>
                  <a:cubicBezTo>
                    <a:pt x="2533745" y="858036"/>
                    <a:pt x="2545169" y="860485"/>
                    <a:pt x="2568628" y="855742"/>
                  </a:cubicBezTo>
                  <a:cubicBezTo>
                    <a:pt x="2550677" y="851637"/>
                    <a:pt x="2551497" y="851806"/>
                    <a:pt x="2516020" y="854241"/>
                  </a:cubicBezTo>
                  <a:cubicBezTo>
                    <a:pt x="2581086" y="834917"/>
                    <a:pt x="2556283" y="843156"/>
                    <a:pt x="2571742" y="832694"/>
                  </a:cubicBezTo>
                  <a:cubicBezTo>
                    <a:pt x="2564848" y="825715"/>
                    <a:pt x="2601713" y="830089"/>
                    <a:pt x="2574800" y="837748"/>
                  </a:cubicBezTo>
                  <a:cubicBezTo>
                    <a:pt x="2583790" y="837649"/>
                    <a:pt x="2597338" y="831165"/>
                    <a:pt x="2605535" y="832142"/>
                  </a:cubicBezTo>
                  <a:cubicBezTo>
                    <a:pt x="2616281" y="823308"/>
                    <a:pt x="2583875" y="832850"/>
                    <a:pt x="2584172" y="824766"/>
                  </a:cubicBezTo>
                  <a:cubicBezTo>
                    <a:pt x="2603723" y="825602"/>
                    <a:pt x="2632675" y="813016"/>
                    <a:pt x="2652070" y="814446"/>
                  </a:cubicBezTo>
                  <a:cubicBezTo>
                    <a:pt x="2653910" y="809958"/>
                    <a:pt x="2648715" y="809024"/>
                    <a:pt x="2640022" y="810000"/>
                  </a:cubicBezTo>
                  <a:cubicBezTo>
                    <a:pt x="2631301" y="810864"/>
                    <a:pt x="2618900" y="812988"/>
                    <a:pt x="2605932" y="813285"/>
                  </a:cubicBezTo>
                  <a:cubicBezTo>
                    <a:pt x="2615205" y="809717"/>
                    <a:pt x="2622340" y="809094"/>
                    <a:pt x="2629772" y="808075"/>
                  </a:cubicBezTo>
                  <a:cubicBezTo>
                    <a:pt x="2637219" y="807070"/>
                    <a:pt x="2644892" y="805470"/>
                    <a:pt x="2655638" y="800982"/>
                  </a:cubicBezTo>
                  <a:cubicBezTo>
                    <a:pt x="2668195" y="801775"/>
                    <a:pt x="2657308" y="805711"/>
                    <a:pt x="2664670" y="807183"/>
                  </a:cubicBezTo>
                  <a:cubicBezTo>
                    <a:pt x="2678289" y="798703"/>
                    <a:pt x="2720095" y="785325"/>
                    <a:pt x="2761363" y="771833"/>
                  </a:cubicBezTo>
                  <a:cubicBezTo>
                    <a:pt x="2781877" y="764641"/>
                    <a:pt x="2802773" y="759431"/>
                    <a:pt x="2819733" y="753867"/>
                  </a:cubicBezTo>
                  <a:cubicBezTo>
                    <a:pt x="2836721" y="748431"/>
                    <a:pt x="2849958" y="743363"/>
                    <a:pt x="2855791" y="739059"/>
                  </a:cubicBezTo>
                  <a:cubicBezTo>
                    <a:pt x="2872737" y="736355"/>
                    <a:pt x="2886753" y="736978"/>
                    <a:pt x="2899268" y="739172"/>
                  </a:cubicBezTo>
                  <a:cubicBezTo>
                    <a:pt x="2907153" y="731173"/>
                    <a:pt x="2896351" y="733651"/>
                    <a:pt x="2928106" y="731612"/>
                  </a:cubicBezTo>
                  <a:cubicBezTo>
                    <a:pt x="2944825" y="720810"/>
                    <a:pt x="2962536" y="721447"/>
                    <a:pt x="2994120" y="710929"/>
                  </a:cubicBezTo>
                  <a:cubicBezTo>
                    <a:pt x="3000293" y="721391"/>
                    <a:pt x="3077336" y="701741"/>
                    <a:pt x="3043458" y="714907"/>
                  </a:cubicBezTo>
                  <a:cubicBezTo>
                    <a:pt x="3049404" y="716577"/>
                    <a:pt x="3059909" y="713364"/>
                    <a:pt x="3068814" y="712472"/>
                  </a:cubicBezTo>
                  <a:cubicBezTo>
                    <a:pt x="3079587" y="709187"/>
                    <a:pt x="3072962" y="706809"/>
                    <a:pt x="3061990" y="705634"/>
                  </a:cubicBezTo>
                  <a:cubicBezTo>
                    <a:pt x="3051075" y="704827"/>
                    <a:pt x="3035813" y="705223"/>
                    <a:pt x="3029315" y="706115"/>
                  </a:cubicBezTo>
                  <a:cubicBezTo>
                    <a:pt x="3010132" y="709032"/>
                    <a:pt x="3025365" y="705054"/>
                    <a:pt x="3046106" y="701613"/>
                  </a:cubicBezTo>
                  <a:cubicBezTo>
                    <a:pt x="3051287" y="700750"/>
                    <a:pt x="3056822" y="699929"/>
                    <a:pt x="3062245" y="699249"/>
                  </a:cubicBezTo>
                  <a:cubicBezTo>
                    <a:pt x="3067695" y="698824"/>
                    <a:pt x="3073046" y="698555"/>
                    <a:pt x="3077832" y="698513"/>
                  </a:cubicBezTo>
                  <a:close/>
                  <a:moveTo>
                    <a:pt x="4060317" y="697799"/>
                  </a:moveTo>
                  <a:cubicBezTo>
                    <a:pt x="4063003" y="697720"/>
                    <a:pt x="4067911" y="698378"/>
                    <a:pt x="4073587" y="699291"/>
                  </a:cubicBezTo>
                  <a:cubicBezTo>
                    <a:pt x="4079251" y="700254"/>
                    <a:pt x="4085707" y="701344"/>
                    <a:pt x="4091455" y="702321"/>
                  </a:cubicBezTo>
                  <a:cubicBezTo>
                    <a:pt x="4097147" y="703524"/>
                    <a:pt x="4102159" y="704473"/>
                    <a:pt x="4105047" y="704600"/>
                  </a:cubicBezTo>
                  <a:cubicBezTo>
                    <a:pt x="4110991" y="714100"/>
                    <a:pt x="4131803" y="717257"/>
                    <a:pt x="4139603" y="725850"/>
                  </a:cubicBezTo>
                  <a:cubicBezTo>
                    <a:pt x="4107043" y="719918"/>
                    <a:pt x="4098321" y="702760"/>
                    <a:pt x="4060379" y="700735"/>
                  </a:cubicBezTo>
                  <a:cubicBezTo>
                    <a:pt x="4057167" y="698696"/>
                    <a:pt x="4057629" y="697879"/>
                    <a:pt x="4060317" y="697799"/>
                  </a:cubicBezTo>
                  <a:close/>
                  <a:moveTo>
                    <a:pt x="2264986" y="697125"/>
                  </a:moveTo>
                  <a:cubicBezTo>
                    <a:pt x="2244840" y="695185"/>
                    <a:pt x="2216059" y="697578"/>
                    <a:pt x="2162814" y="710914"/>
                  </a:cubicBezTo>
                  <a:cubicBezTo>
                    <a:pt x="2165943" y="723924"/>
                    <a:pt x="2235865" y="701499"/>
                    <a:pt x="2242774" y="710008"/>
                  </a:cubicBezTo>
                  <a:cubicBezTo>
                    <a:pt x="2194922" y="720682"/>
                    <a:pt x="2169510" y="723174"/>
                    <a:pt x="2140347" y="725467"/>
                  </a:cubicBezTo>
                  <a:cubicBezTo>
                    <a:pt x="2146321" y="726232"/>
                    <a:pt x="2133848" y="730960"/>
                    <a:pt x="2121348" y="735986"/>
                  </a:cubicBezTo>
                  <a:cubicBezTo>
                    <a:pt x="2128143" y="735193"/>
                    <a:pt x="2134443" y="734174"/>
                    <a:pt x="2140148" y="733226"/>
                  </a:cubicBezTo>
                  <a:cubicBezTo>
                    <a:pt x="2145896" y="732348"/>
                    <a:pt x="2151163" y="731753"/>
                    <a:pt x="2155707" y="731300"/>
                  </a:cubicBezTo>
                  <a:cubicBezTo>
                    <a:pt x="2164810" y="730479"/>
                    <a:pt x="2171280" y="730819"/>
                    <a:pt x="2174494" y="734372"/>
                  </a:cubicBezTo>
                  <a:cubicBezTo>
                    <a:pt x="2226082" y="709795"/>
                    <a:pt x="2310034" y="703920"/>
                    <a:pt x="2269601" y="719380"/>
                  </a:cubicBezTo>
                  <a:cubicBezTo>
                    <a:pt x="2273948" y="719380"/>
                    <a:pt x="2278336" y="719366"/>
                    <a:pt x="2282768" y="719352"/>
                  </a:cubicBezTo>
                  <a:cubicBezTo>
                    <a:pt x="2287397" y="718856"/>
                    <a:pt x="2292564" y="717539"/>
                    <a:pt x="2298001" y="715826"/>
                  </a:cubicBezTo>
                  <a:cubicBezTo>
                    <a:pt x="2303465" y="714127"/>
                    <a:pt x="2309284" y="712315"/>
                    <a:pt x="2315102" y="710503"/>
                  </a:cubicBezTo>
                  <a:cubicBezTo>
                    <a:pt x="2296557" y="705208"/>
                    <a:pt x="2285118" y="699078"/>
                    <a:pt x="2264986" y="697125"/>
                  </a:cubicBezTo>
                  <a:close/>
                  <a:moveTo>
                    <a:pt x="2399904" y="695398"/>
                  </a:moveTo>
                  <a:cubicBezTo>
                    <a:pt x="2355337" y="709753"/>
                    <a:pt x="2353893" y="718304"/>
                    <a:pt x="2305999" y="733778"/>
                  </a:cubicBezTo>
                  <a:cubicBezTo>
                    <a:pt x="2347310" y="729332"/>
                    <a:pt x="2359683" y="715954"/>
                    <a:pt x="2380508" y="703934"/>
                  </a:cubicBezTo>
                  <a:cubicBezTo>
                    <a:pt x="2386921" y="704288"/>
                    <a:pt x="2396095" y="700876"/>
                    <a:pt x="2403273" y="700282"/>
                  </a:cubicBezTo>
                  <a:cubicBezTo>
                    <a:pt x="2397129" y="703680"/>
                    <a:pt x="2384345" y="708677"/>
                    <a:pt x="2390348" y="709144"/>
                  </a:cubicBezTo>
                  <a:cubicBezTo>
                    <a:pt x="2412617" y="699900"/>
                    <a:pt x="2415859" y="695313"/>
                    <a:pt x="2399904" y="695398"/>
                  </a:cubicBezTo>
                  <a:close/>
                  <a:moveTo>
                    <a:pt x="3820149" y="693478"/>
                  </a:moveTo>
                  <a:cubicBezTo>
                    <a:pt x="3827535" y="692966"/>
                    <a:pt x="3840039" y="693869"/>
                    <a:pt x="3852383" y="694747"/>
                  </a:cubicBezTo>
                  <a:cubicBezTo>
                    <a:pt x="3868607" y="704345"/>
                    <a:pt x="3843295" y="702391"/>
                    <a:pt x="3818631" y="700693"/>
                  </a:cubicBezTo>
                  <a:cubicBezTo>
                    <a:pt x="3810499" y="695915"/>
                    <a:pt x="3812765" y="693989"/>
                    <a:pt x="3820149" y="693478"/>
                  </a:cubicBezTo>
                  <a:close/>
                  <a:moveTo>
                    <a:pt x="4433223" y="691632"/>
                  </a:moveTo>
                  <a:cubicBezTo>
                    <a:pt x="4458167" y="705662"/>
                    <a:pt x="4451795" y="693274"/>
                    <a:pt x="4468035" y="704911"/>
                  </a:cubicBezTo>
                  <a:cubicBezTo>
                    <a:pt x="4492045" y="724477"/>
                    <a:pt x="4436635" y="692736"/>
                    <a:pt x="4452065" y="709300"/>
                  </a:cubicBezTo>
                  <a:cubicBezTo>
                    <a:pt x="4472679" y="724434"/>
                    <a:pt x="4468969" y="711339"/>
                    <a:pt x="4491917" y="721022"/>
                  </a:cubicBezTo>
                  <a:cubicBezTo>
                    <a:pt x="4499661" y="728384"/>
                    <a:pt x="4507377" y="735703"/>
                    <a:pt x="4515079" y="743022"/>
                  </a:cubicBezTo>
                  <a:cubicBezTo>
                    <a:pt x="4497807" y="739469"/>
                    <a:pt x="4466831" y="712047"/>
                    <a:pt x="4466081" y="722495"/>
                  </a:cubicBezTo>
                  <a:cubicBezTo>
                    <a:pt x="4429059" y="707063"/>
                    <a:pt x="4453891" y="705633"/>
                    <a:pt x="4433223" y="691632"/>
                  </a:cubicBezTo>
                  <a:close/>
                  <a:moveTo>
                    <a:pt x="5340737" y="690755"/>
                  </a:moveTo>
                  <a:cubicBezTo>
                    <a:pt x="5350789" y="696800"/>
                    <a:pt x="5353607" y="702534"/>
                    <a:pt x="5359027" y="708352"/>
                  </a:cubicBezTo>
                  <a:cubicBezTo>
                    <a:pt x="5364831" y="709202"/>
                    <a:pt x="5377447" y="715672"/>
                    <a:pt x="5395327" y="726587"/>
                  </a:cubicBezTo>
                  <a:cubicBezTo>
                    <a:pt x="5397039" y="732080"/>
                    <a:pt x="5384043" y="725213"/>
                    <a:pt x="5387343" y="731995"/>
                  </a:cubicBezTo>
                  <a:cubicBezTo>
                    <a:pt x="5403311" y="742811"/>
                    <a:pt x="5408309" y="744835"/>
                    <a:pt x="5412555" y="746279"/>
                  </a:cubicBezTo>
                  <a:cubicBezTo>
                    <a:pt x="5416831" y="747667"/>
                    <a:pt x="5420413" y="748417"/>
                    <a:pt x="5433027" y="757378"/>
                  </a:cubicBezTo>
                  <a:cubicBezTo>
                    <a:pt x="5460619" y="788241"/>
                    <a:pt x="5376511" y="738620"/>
                    <a:pt x="5426811" y="774197"/>
                  </a:cubicBezTo>
                  <a:cubicBezTo>
                    <a:pt x="5416323" y="769270"/>
                    <a:pt x="5407233" y="763494"/>
                    <a:pt x="5399151" y="757081"/>
                  </a:cubicBezTo>
                  <a:cubicBezTo>
                    <a:pt x="5390981" y="750781"/>
                    <a:pt x="5383577" y="744198"/>
                    <a:pt x="5376907" y="736978"/>
                  </a:cubicBezTo>
                  <a:cubicBezTo>
                    <a:pt x="5363515" y="722637"/>
                    <a:pt x="5352503" y="706583"/>
                    <a:pt x="5340737" y="690755"/>
                  </a:cubicBezTo>
                  <a:close/>
                  <a:moveTo>
                    <a:pt x="4310763" y="690301"/>
                  </a:moveTo>
                  <a:cubicBezTo>
                    <a:pt x="4338991" y="697139"/>
                    <a:pt x="4300201" y="695879"/>
                    <a:pt x="4340491" y="703439"/>
                  </a:cubicBezTo>
                  <a:cubicBezTo>
                    <a:pt x="4336557" y="706398"/>
                    <a:pt x="4348435" y="716393"/>
                    <a:pt x="4344499" y="719394"/>
                  </a:cubicBezTo>
                  <a:cubicBezTo>
                    <a:pt x="4354749" y="719012"/>
                    <a:pt x="4365919" y="711041"/>
                    <a:pt x="4359675" y="720003"/>
                  </a:cubicBezTo>
                  <a:cubicBezTo>
                    <a:pt x="4369275" y="726373"/>
                    <a:pt x="4388599" y="729304"/>
                    <a:pt x="4404115" y="734726"/>
                  </a:cubicBezTo>
                  <a:cubicBezTo>
                    <a:pt x="4391189" y="729445"/>
                    <a:pt x="4383417" y="724972"/>
                    <a:pt x="4379439" y="721928"/>
                  </a:cubicBezTo>
                  <a:cubicBezTo>
                    <a:pt x="4375503" y="718743"/>
                    <a:pt x="4375517" y="716492"/>
                    <a:pt x="4378165" y="715614"/>
                  </a:cubicBezTo>
                  <a:cubicBezTo>
                    <a:pt x="4380783" y="714807"/>
                    <a:pt x="4386135" y="715090"/>
                    <a:pt x="4392605" y="717738"/>
                  </a:cubicBezTo>
                  <a:cubicBezTo>
                    <a:pt x="4399075" y="720371"/>
                    <a:pt x="4406819" y="724887"/>
                    <a:pt x="4414449" y="731668"/>
                  </a:cubicBezTo>
                  <a:cubicBezTo>
                    <a:pt x="4405601" y="728497"/>
                    <a:pt x="4399797" y="724321"/>
                    <a:pt x="4390099" y="721517"/>
                  </a:cubicBezTo>
                  <a:cubicBezTo>
                    <a:pt x="4405815" y="737911"/>
                    <a:pt x="4452743" y="745358"/>
                    <a:pt x="4466903" y="762205"/>
                  </a:cubicBezTo>
                  <a:cubicBezTo>
                    <a:pt x="4472719" y="761681"/>
                    <a:pt x="4473513" y="758609"/>
                    <a:pt x="4472903" y="754886"/>
                  </a:cubicBezTo>
                  <a:cubicBezTo>
                    <a:pt x="4456623" y="745910"/>
                    <a:pt x="4458675" y="751970"/>
                    <a:pt x="4434127" y="737430"/>
                  </a:cubicBezTo>
                  <a:cubicBezTo>
                    <a:pt x="4430263" y="731527"/>
                    <a:pt x="4455519" y="746349"/>
                    <a:pt x="4449135" y="738789"/>
                  </a:cubicBezTo>
                  <a:cubicBezTo>
                    <a:pt x="4470129" y="746179"/>
                    <a:pt x="4474787" y="758071"/>
                    <a:pt x="4502379" y="763578"/>
                  </a:cubicBezTo>
                  <a:cubicBezTo>
                    <a:pt x="4498755" y="765192"/>
                    <a:pt x="4502111" y="770317"/>
                    <a:pt x="4510789" y="778160"/>
                  </a:cubicBezTo>
                  <a:cubicBezTo>
                    <a:pt x="4408347" y="745684"/>
                    <a:pt x="4382539" y="728200"/>
                    <a:pt x="4358797" y="731781"/>
                  </a:cubicBezTo>
                  <a:cubicBezTo>
                    <a:pt x="4334065" y="724859"/>
                    <a:pt x="4321863" y="713632"/>
                    <a:pt x="4299833" y="705619"/>
                  </a:cubicBezTo>
                  <a:cubicBezTo>
                    <a:pt x="4313991" y="710716"/>
                    <a:pt x="4353531" y="719493"/>
                    <a:pt x="4300499" y="693812"/>
                  </a:cubicBezTo>
                  <a:cubicBezTo>
                    <a:pt x="4297739" y="689890"/>
                    <a:pt x="4317063" y="695780"/>
                    <a:pt x="4310763" y="690301"/>
                  </a:cubicBezTo>
                  <a:close/>
                  <a:moveTo>
                    <a:pt x="1541848" y="688300"/>
                  </a:moveTo>
                  <a:cubicBezTo>
                    <a:pt x="1542923" y="689365"/>
                    <a:pt x="1490187" y="719543"/>
                    <a:pt x="1487461" y="731781"/>
                  </a:cubicBezTo>
                  <a:cubicBezTo>
                    <a:pt x="1487079" y="728794"/>
                    <a:pt x="1486414" y="726019"/>
                    <a:pt x="1473318" y="735264"/>
                  </a:cubicBezTo>
                  <a:cubicBezTo>
                    <a:pt x="1467797" y="732999"/>
                    <a:pt x="1489641" y="722211"/>
                    <a:pt x="1502000" y="713335"/>
                  </a:cubicBezTo>
                  <a:cubicBezTo>
                    <a:pt x="1463705" y="735038"/>
                    <a:pt x="1449647" y="742994"/>
                    <a:pt x="1435589" y="752408"/>
                  </a:cubicBezTo>
                  <a:cubicBezTo>
                    <a:pt x="1428610" y="757193"/>
                    <a:pt x="1421404" y="762092"/>
                    <a:pt x="1411550" y="769836"/>
                  </a:cubicBezTo>
                  <a:cubicBezTo>
                    <a:pt x="1401768" y="777651"/>
                    <a:pt x="1388998" y="787886"/>
                    <a:pt x="1370438" y="802779"/>
                  </a:cubicBezTo>
                  <a:cubicBezTo>
                    <a:pt x="1369631" y="800401"/>
                    <a:pt x="1368768" y="798023"/>
                    <a:pt x="1358617" y="801293"/>
                  </a:cubicBezTo>
                  <a:cubicBezTo>
                    <a:pt x="1385898" y="780355"/>
                    <a:pt x="1400197" y="771436"/>
                    <a:pt x="1397875" y="764598"/>
                  </a:cubicBezTo>
                  <a:cubicBezTo>
                    <a:pt x="1400734" y="762078"/>
                    <a:pt x="1405350" y="759359"/>
                    <a:pt x="1410715" y="756896"/>
                  </a:cubicBezTo>
                  <a:cubicBezTo>
                    <a:pt x="1416109" y="754475"/>
                    <a:pt x="1422098" y="752097"/>
                    <a:pt x="1427378" y="749846"/>
                  </a:cubicBezTo>
                  <a:cubicBezTo>
                    <a:pt x="1437939" y="745358"/>
                    <a:pt x="1445712" y="741380"/>
                    <a:pt x="1440445" y="738492"/>
                  </a:cubicBezTo>
                  <a:cubicBezTo>
                    <a:pt x="1461313" y="724844"/>
                    <a:pt x="1462729" y="729828"/>
                    <a:pt x="1445018" y="742328"/>
                  </a:cubicBezTo>
                  <a:cubicBezTo>
                    <a:pt x="1476319" y="723910"/>
                    <a:pt x="1506163" y="708663"/>
                    <a:pt x="1537790" y="689763"/>
                  </a:cubicBezTo>
                  <a:cubicBezTo>
                    <a:pt x="1540443" y="688590"/>
                    <a:pt x="1541695" y="688148"/>
                    <a:pt x="1541848" y="688300"/>
                  </a:cubicBezTo>
                  <a:close/>
                  <a:moveTo>
                    <a:pt x="1462913" y="688220"/>
                  </a:moveTo>
                  <a:cubicBezTo>
                    <a:pt x="1475074" y="693302"/>
                    <a:pt x="1363658" y="741111"/>
                    <a:pt x="1421730" y="723457"/>
                  </a:cubicBezTo>
                  <a:cubicBezTo>
                    <a:pt x="1387427" y="748303"/>
                    <a:pt x="1378622" y="734358"/>
                    <a:pt x="1374445" y="746208"/>
                  </a:cubicBezTo>
                  <a:cubicBezTo>
                    <a:pt x="1357485" y="758751"/>
                    <a:pt x="1369193" y="745755"/>
                    <a:pt x="1353422" y="752437"/>
                  </a:cubicBezTo>
                  <a:cubicBezTo>
                    <a:pt x="1359085" y="747411"/>
                    <a:pt x="1373681" y="738393"/>
                    <a:pt x="1385106" y="731003"/>
                  </a:cubicBezTo>
                  <a:cubicBezTo>
                    <a:pt x="1396700" y="723839"/>
                    <a:pt x="1405280" y="718474"/>
                    <a:pt x="1398102" y="719592"/>
                  </a:cubicBezTo>
                  <a:cubicBezTo>
                    <a:pt x="1410504" y="710758"/>
                    <a:pt x="1410674" y="713618"/>
                    <a:pt x="1405350" y="717724"/>
                  </a:cubicBezTo>
                  <a:cubicBezTo>
                    <a:pt x="1421659" y="714340"/>
                    <a:pt x="1442541" y="700579"/>
                    <a:pt x="1462913" y="688220"/>
                  </a:cubicBezTo>
                  <a:close/>
                  <a:moveTo>
                    <a:pt x="2058619" y="685667"/>
                  </a:moveTo>
                  <a:cubicBezTo>
                    <a:pt x="2057021" y="685309"/>
                    <a:pt x="2054498" y="685280"/>
                    <a:pt x="2050716" y="685701"/>
                  </a:cubicBezTo>
                  <a:cubicBezTo>
                    <a:pt x="2046393" y="686182"/>
                    <a:pt x="2040426" y="687251"/>
                    <a:pt x="2032314" y="689084"/>
                  </a:cubicBezTo>
                  <a:cubicBezTo>
                    <a:pt x="1983627" y="712471"/>
                    <a:pt x="1958215" y="716959"/>
                    <a:pt x="1941566" y="734726"/>
                  </a:cubicBezTo>
                  <a:cubicBezTo>
                    <a:pt x="1946040" y="729998"/>
                    <a:pt x="1935224" y="720215"/>
                    <a:pt x="1930750" y="731215"/>
                  </a:cubicBezTo>
                  <a:cubicBezTo>
                    <a:pt x="1867822" y="773857"/>
                    <a:pt x="1906726" y="779010"/>
                    <a:pt x="1981603" y="754419"/>
                  </a:cubicBezTo>
                  <a:cubicBezTo>
                    <a:pt x="1983684" y="741323"/>
                    <a:pt x="1994556" y="718799"/>
                    <a:pt x="1983769" y="716393"/>
                  </a:cubicBezTo>
                  <a:cubicBezTo>
                    <a:pt x="2031875" y="695766"/>
                    <a:pt x="2011403" y="707828"/>
                    <a:pt x="2056522" y="692198"/>
                  </a:cubicBezTo>
                  <a:cubicBezTo>
                    <a:pt x="2031110" y="709229"/>
                    <a:pt x="2042209" y="703057"/>
                    <a:pt x="2011078" y="714382"/>
                  </a:cubicBezTo>
                  <a:cubicBezTo>
                    <a:pt x="2014277" y="715203"/>
                    <a:pt x="2010809" y="718403"/>
                    <a:pt x="1998464" y="724816"/>
                  </a:cubicBezTo>
                  <a:cubicBezTo>
                    <a:pt x="2012703" y="722650"/>
                    <a:pt x="2033630" y="716065"/>
                    <a:pt x="2032453" y="719919"/>
                  </a:cubicBezTo>
                  <a:lnTo>
                    <a:pt x="2023820" y="727001"/>
                  </a:lnTo>
                  <a:lnTo>
                    <a:pt x="2020408" y="727848"/>
                  </a:lnTo>
                  <a:lnTo>
                    <a:pt x="2014059" y="727965"/>
                  </a:lnTo>
                  <a:cubicBezTo>
                    <a:pt x="2001723" y="729031"/>
                    <a:pt x="1982704" y="732429"/>
                    <a:pt x="1992759" y="734712"/>
                  </a:cubicBezTo>
                  <a:lnTo>
                    <a:pt x="2020408" y="727848"/>
                  </a:lnTo>
                  <a:lnTo>
                    <a:pt x="2022842" y="727803"/>
                  </a:lnTo>
                  <a:lnTo>
                    <a:pt x="2023820" y="727001"/>
                  </a:lnTo>
                  <a:lnTo>
                    <a:pt x="2045848" y="721532"/>
                  </a:lnTo>
                  <a:cubicBezTo>
                    <a:pt x="2015891" y="728327"/>
                    <a:pt x="2055404" y="710248"/>
                    <a:pt x="2071033" y="700777"/>
                  </a:cubicBezTo>
                  <a:cubicBezTo>
                    <a:pt x="2035677" y="706858"/>
                    <a:pt x="2069804" y="688176"/>
                    <a:pt x="2058619" y="685667"/>
                  </a:cubicBezTo>
                  <a:close/>
                  <a:moveTo>
                    <a:pt x="3714567" y="685516"/>
                  </a:moveTo>
                  <a:cubicBezTo>
                    <a:pt x="3721431" y="685629"/>
                    <a:pt x="3730299" y="685934"/>
                    <a:pt x="3747775" y="685573"/>
                  </a:cubicBezTo>
                  <a:cubicBezTo>
                    <a:pt x="3760955" y="692071"/>
                    <a:pt x="3716871" y="700240"/>
                    <a:pt x="3693399" y="686606"/>
                  </a:cubicBezTo>
                  <a:cubicBezTo>
                    <a:pt x="3702849" y="685480"/>
                    <a:pt x="3707705" y="685403"/>
                    <a:pt x="3714567" y="685516"/>
                  </a:cubicBezTo>
                  <a:close/>
                  <a:moveTo>
                    <a:pt x="3579951" y="683050"/>
                  </a:moveTo>
                  <a:cubicBezTo>
                    <a:pt x="3587507" y="683211"/>
                    <a:pt x="3596847" y="684716"/>
                    <a:pt x="3609489" y="688800"/>
                  </a:cubicBezTo>
                  <a:cubicBezTo>
                    <a:pt x="3583271" y="689268"/>
                    <a:pt x="3548019" y="688220"/>
                    <a:pt x="3561015" y="695426"/>
                  </a:cubicBezTo>
                  <a:cubicBezTo>
                    <a:pt x="3544155" y="693798"/>
                    <a:pt x="3530831" y="689721"/>
                    <a:pt x="3519209" y="684525"/>
                  </a:cubicBezTo>
                  <a:cubicBezTo>
                    <a:pt x="3550691" y="694177"/>
                    <a:pt x="3557287" y="682566"/>
                    <a:pt x="3579951" y="683050"/>
                  </a:cubicBezTo>
                  <a:close/>
                  <a:moveTo>
                    <a:pt x="2246501" y="680007"/>
                  </a:moveTo>
                  <a:cubicBezTo>
                    <a:pt x="2225463" y="681439"/>
                    <a:pt x="2201025" y="685855"/>
                    <a:pt x="2181530" y="691773"/>
                  </a:cubicBezTo>
                  <a:cubicBezTo>
                    <a:pt x="2233741" y="685247"/>
                    <a:pt x="2234293" y="697365"/>
                    <a:pt x="2291064" y="686153"/>
                  </a:cubicBezTo>
                  <a:cubicBezTo>
                    <a:pt x="2285175" y="680129"/>
                    <a:pt x="2267538" y="678575"/>
                    <a:pt x="2246501" y="680007"/>
                  </a:cubicBezTo>
                  <a:close/>
                  <a:moveTo>
                    <a:pt x="4920923" y="679386"/>
                  </a:moveTo>
                  <a:cubicBezTo>
                    <a:pt x="4943643" y="690046"/>
                    <a:pt x="4995897" y="743603"/>
                    <a:pt x="4969891" y="708536"/>
                  </a:cubicBezTo>
                  <a:cubicBezTo>
                    <a:pt x="5001957" y="727308"/>
                    <a:pt x="4992147" y="735703"/>
                    <a:pt x="4999875" y="745033"/>
                  </a:cubicBezTo>
                  <a:cubicBezTo>
                    <a:pt x="4979631" y="728200"/>
                    <a:pt x="4953511" y="712018"/>
                    <a:pt x="4939695" y="694492"/>
                  </a:cubicBezTo>
                  <a:cubicBezTo>
                    <a:pt x="4927391" y="697988"/>
                    <a:pt x="4989513" y="742031"/>
                    <a:pt x="5006687" y="761030"/>
                  </a:cubicBezTo>
                  <a:cubicBezTo>
                    <a:pt x="4996975" y="756415"/>
                    <a:pt x="4994015" y="751191"/>
                    <a:pt x="4988395" y="746066"/>
                  </a:cubicBezTo>
                  <a:cubicBezTo>
                    <a:pt x="4950821" y="724561"/>
                    <a:pt x="4994483" y="759275"/>
                    <a:pt x="4956995" y="737827"/>
                  </a:cubicBezTo>
                  <a:cubicBezTo>
                    <a:pt x="4945143" y="724108"/>
                    <a:pt x="4930931" y="710418"/>
                    <a:pt x="4911239" y="697351"/>
                  </a:cubicBezTo>
                  <a:cubicBezTo>
                    <a:pt x="4908323" y="692382"/>
                    <a:pt x="4918911" y="699121"/>
                    <a:pt x="4921375" y="702052"/>
                  </a:cubicBezTo>
                  <a:cubicBezTo>
                    <a:pt x="4930619" y="706950"/>
                    <a:pt x="4929091" y="704373"/>
                    <a:pt x="4926951" y="701429"/>
                  </a:cubicBezTo>
                  <a:cubicBezTo>
                    <a:pt x="4950085" y="710588"/>
                    <a:pt x="4920525" y="714354"/>
                    <a:pt x="4964199" y="731598"/>
                  </a:cubicBezTo>
                  <a:cubicBezTo>
                    <a:pt x="4974025" y="730904"/>
                    <a:pt x="4908379" y="683534"/>
                    <a:pt x="4920923" y="679386"/>
                  </a:cubicBezTo>
                  <a:close/>
                  <a:moveTo>
                    <a:pt x="3340688" y="676017"/>
                  </a:moveTo>
                  <a:cubicBezTo>
                    <a:pt x="3340008" y="678467"/>
                    <a:pt x="3339612" y="680902"/>
                    <a:pt x="3347964" y="683960"/>
                  </a:cubicBezTo>
                  <a:cubicBezTo>
                    <a:pt x="3327791" y="681935"/>
                    <a:pt x="3300142" y="686126"/>
                    <a:pt x="3285305" y="679613"/>
                  </a:cubicBezTo>
                  <a:cubicBezTo>
                    <a:pt x="3306541" y="676187"/>
                    <a:pt x="3324280" y="675494"/>
                    <a:pt x="3340688" y="676017"/>
                  </a:cubicBezTo>
                  <a:close/>
                  <a:moveTo>
                    <a:pt x="4158753" y="675148"/>
                  </a:moveTo>
                  <a:cubicBezTo>
                    <a:pt x="4165945" y="673950"/>
                    <a:pt x="4182163" y="678377"/>
                    <a:pt x="4200563" y="684525"/>
                  </a:cubicBezTo>
                  <a:cubicBezTo>
                    <a:pt x="4212839" y="688617"/>
                    <a:pt x="4226061" y="693487"/>
                    <a:pt x="4238263" y="697946"/>
                  </a:cubicBezTo>
                  <a:cubicBezTo>
                    <a:pt x="4250411" y="702661"/>
                    <a:pt x="4261383" y="707502"/>
                    <a:pt x="4269509" y="710334"/>
                  </a:cubicBezTo>
                  <a:cubicBezTo>
                    <a:pt x="4273629" y="715997"/>
                    <a:pt x="4247847" y="702533"/>
                    <a:pt x="4254559" y="709768"/>
                  </a:cubicBezTo>
                  <a:cubicBezTo>
                    <a:pt x="4241307" y="702448"/>
                    <a:pt x="4225041" y="697522"/>
                    <a:pt x="4207855" y="692510"/>
                  </a:cubicBezTo>
                  <a:cubicBezTo>
                    <a:pt x="4190667" y="687583"/>
                    <a:pt x="4172463" y="683081"/>
                    <a:pt x="4154823" y="678367"/>
                  </a:cubicBezTo>
                  <a:cubicBezTo>
                    <a:pt x="4154961" y="676573"/>
                    <a:pt x="4156355" y="675548"/>
                    <a:pt x="4158753" y="675148"/>
                  </a:cubicBezTo>
                  <a:close/>
                  <a:moveTo>
                    <a:pt x="3919363" y="671967"/>
                  </a:moveTo>
                  <a:cubicBezTo>
                    <a:pt x="3926937" y="671746"/>
                    <a:pt x="3942945" y="675935"/>
                    <a:pt x="3954327" y="680872"/>
                  </a:cubicBezTo>
                  <a:cubicBezTo>
                    <a:pt x="3969505" y="687512"/>
                    <a:pt x="3976697" y="693925"/>
                    <a:pt x="3945991" y="688163"/>
                  </a:cubicBezTo>
                  <a:cubicBezTo>
                    <a:pt x="3920111" y="678579"/>
                    <a:pt x="3934763" y="678041"/>
                    <a:pt x="3915085" y="673794"/>
                  </a:cubicBezTo>
                  <a:cubicBezTo>
                    <a:pt x="3915251" y="672605"/>
                    <a:pt x="3916839" y="672041"/>
                    <a:pt x="3919363" y="671967"/>
                  </a:cubicBezTo>
                  <a:close/>
                  <a:moveTo>
                    <a:pt x="1907035" y="668541"/>
                  </a:moveTo>
                  <a:cubicBezTo>
                    <a:pt x="1905518" y="668915"/>
                    <a:pt x="1903052" y="669992"/>
                    <a:pt x="1898741" y="672307"/>
                  </a:cubicBezTo>
                  <a:cubicBezTo>
                    <a:pt x="1908538" y="675479"/>
                    <a:pt x="1857685" y="694322"/>
                    <a:pt x="1843401" y="703340"/>
                  </a:cubicBezTo>
                  <a:cubicBezTo>
                    <a:pt x="1859823" y="699843"/>
                    <a:pt x="1844094" y="709725"/>
                    <a:pt x="1844788" y="712811"/>
                  </a:cubicBezTo>
                  <a:cubicBezTo>
                    <a:pt x="1890629" y="685912"/>
                    <a:pt x="1878624" y="692708"/>
                    <a:pt x="1919255" y="669802"/>
                  </a:cubicBezTo>
                  <a:cubicBezTo>
                    <a:pt x="1907596" y="672636"/>
                    <a:pt x="1911586" y="667421"/>
                    <a:pt x="1907035" y="668541"/>
                  </a:cubicBezTo>
                  <a:close/>
                  <a:moveTo>
                    <a:pt x="1669551" y="667976"/>
                  </a:moveTo>
                  <a:cubicBezTo>
                    <a:pt x="1693151" y="660302"/>
                    <a:pt x="1648188" y="695653"/>
                    <a:pt x="1685336" y="674771"/>
                  </a:cubicBezTo>
                  <a:cubicBezTo>
                    <a:pt x="1697100" y="674063"/>
                    <a:pt x="1644280" y="699404"/>
                    <a:pt x="1635064" y="698923"/>
                  </a:cubicBezTo>
                  <a:cubicBezTo>
                    <a:pt x="1670259" y="677164"/>
                    <a:pt x="1622620" y="695313"/>
                    <a:pt x="1669551" y="667976"/>
                  </a:cubicBezTo>
                  <a:close/>
                  <a:moveTo>
                    <a:pt x="1467383" y="666281"/>
                  </a:moveTo>
                  <a:cubicBezTo>
                    <a:pt x="1470926" y="668033"/>
                    <a:pt x="1446070" y="685289"/>
                    <a:pt x="1468038" y="677007"/>
                  </a:cubicBezTo>
                  <a:cubicBezTo>
                    <a:pt x="1448883" y="691193"/>
                    <a:pt x="1437699" y="688036"/>
                    <a:pt x="1417454" y="704699"/>
                  </a:cubicBezTo>
                  <a:cubicBezTo>
                    <a:pt x="1415019" y="701103"/>
                    <a:pt x="1438265" y="683421"/>
                    <a:pt x="1451587" y="671217"/>
                  </a:cubicBezTo>
                  <a:cubicBezTo>
                    <a:pt x="1461865" y="666835"/>
                    <a:pt x="1466202" y="665697"/>
                    <a:pt x="1467383" y="666281"/>
                  </a:cubicBezTo>
                  <a:close/>
                  <a:moveTo>
                    <a:pt x="3311864" y="664762"/>
                  </a:moveTo>
                  <a:cubicBezTo>
                    <a:pt x="3315729" y="670609"/>
                    <a:pt x="3307772" y="675606"/>
                    <a:pt x="3269704" y="678551"/>
                  </a:cubicBezTo>
                  <a:cubicBezTo>
                    <a:pt x="3267694" y="664082"/>
                    <a:pt x="3217804" y="690047"/>
                    <a:pt x="3287047" y="685276"/>
                  </a:cubicBezTo>
                  <a:cubicBezTo>
                    <a:pt x="3267722" y="687711"/>
                    <a:pt x="3249940" y="689523"/>
                    <a:pt x="3233702" y="691108"/>
                  </a:cubicBezTo>
                  <a:cubicBezTo>
                    <a:pt x="3225590" y="691901"/>
                    <a:pt x="3217860" y="692652"/>
                    <a:pt x="3210527" y="693359"/>
                  </a:cubicBezTo>
                  <a:cubicBezTo>
                    <a:pt x="3203208" y="694251"/>
                    <a:pt x="3196328" y="695440"/>
                    <a:pt x="3189815" y="696460"/>
                  </a:cubicBezTo>
                  <a:cubicBezTo>
                    <a:pt x="3163809" y="700749"/>
                    <a:pt x="3144187" y="705407"/>
                    <a:pt x="3131516" y="713576"/>
                  </a:cubicBezTo>
                  <a:cubicBezTo>
                    <a:pt x="3114216" y="715473"/>
                    <a:pt x="3129775" y="708692"/>
                    <a:pt x="3109997" y="711325"/>
                  </a:cubicBezTo>
                  <a:cubicBezTo>
                    <a:pt x="3119001" y="706398"/>
                    <a:pt x="3117883" y="698399"/>
                    <a:pt x="3147216" y="699093"/>
                  </a:cubicBezTo>
                  <a:cubicBezTo>
                    <a:pt x="3137306" y="698413"/>
                    <a:pt x="3127425" y="697677"/>
                    <a:pt x="3119752" y="694917"/>
                  </a:cubicBezTo>
                  <a:cubicBezTo>
                    <a:pt x="3108794" y="702661"/>
                    <a:pt x="3107279" y="696290"/>
                    <a:pt x="3084203" y="698031"/>
                  </a:cubicBezTo>
                  <a:cubicBezTo>
                    <a:pt x="3110153" y="688475"/>
                    <a:pt x="3154904" y="692199"/>
                    <a:pt x="3196752" y="675974"/>
                  </a:cubicBezTo>
                  <a:cubicBezTo>
                    <a:pt x="3204751" y="678240"/>
                    <a:pt x="3209536" y="680575"/>
                    <a:pt x="3211122" y="682897"/>
                  </a:cubicBezTo>
                  <a:cubicBezTo>
                    <a:pt x="3212707" y="685191"/>
                    <a:pt x="3211037" y="687102"/>
                    <a:pt x="3206195" y="689112"/>
                  </a:cubicBezTo>
                  <a:cubicBezTo>
                    <a:pt x="3219135" y="691731"/>
                    <a:pt x="3216431" y="686691"/>
                    <a:pt x="3235840" y="685474"/>
                  </a:cubicBezTo>
                  <a:cubicBezTo>
                    <a:pt x="3224160" y="681113"/>
                    <a:pt x="3212453" y="676272"/>
                    <a:pt x="3200645" y="672350"/>
                  </a:cubicBezTo>
                  <a:cubicBezTo>
                    <a:pt x="3241673" y="674077"/>
                    <a:pt x="3254881" y="668330"/>
                    <a:pt x="3311864" y="664762"/>
                  </a:cubicBezTo>
                  <a:close/>
                  <a:moveTo>
                    <a:pt x="2591945" y="659736"/>
                  </a:moveTo>
                  <a:cubicBezTo>
                    <a:pt x="2575948" y="669943"/>
                    <a:pt x="2535968" y="668811"/>
                    <a:pt x="2546359" y="674035"/>
                  </a:cubicBezTo>
                  <a:cubicBezTo>
                    <a:pt x="2552730" y="671755"/>
                    <a:pt x="2558902" y="669702"/>
                    <a:pt x="2562626" y="670906"/>
                  </a:cubicBezTo>
                  <a:cubicBezTo>
                    <a:pt x="2552079" y="675450"/>
                    <a:pt x="2533731" y="681467"/>
                    <a:pt x="2539635" y="682840"/>
                  </a:cubicBezTo>
                  <a:cubicBezTo>
                    <a:pt x="2561606" y="675351"/>
                    <a:pt x="2576273" y="677262"/>
                    <a:pt x="2597919" y="669901"/>
                  </a:cubicBezTo>
                  <a:cubicBezTo>
                    <a:pt x="2557742" y="673666"/>
                    <a:pt x="2587500" y="667791"/>
                    <a:pt x="2591945" y="659736"/>
                  </a:cubicBezTo>
                  <a:close/>
                  <a:moveTo>
                    <a:pt x="4754801" y="657428"/>
                  </a:moveTo>
                  <a:cubicBezTo>
                    <a:pt x="4764783" y="653733"/>
                    <a:pt x="4798731" y="694081"/>
                    <a:pt x="4824525" y="692028"/>
                  </a:cubicBezTo>
                  <a:cubicBezTo>
                    <a:pt x="4843143" y="714170"/>
                    <a:pt x="4770657" y="671274"/>
                    <a:pt x="4748219" y="664181"/>
                  </a:cubicBezTo>
                  <a:cubicBezTo>
                    <a:pt x="4751391" y="662539"/>
                    <a:pt x="4759685" y="664054"/>
                    <a:pt x="4769383" y="666475"/>
                  </a:cubicBezTo>
                  <a:cubicBezTo>
                    <a:pt x="4767543" y="663049"/>
                    <a:pt x="4761215" y="660203"/>
                    <a:pt x="4754801" y="657428"/>
                  </a:cubicBezTo>
                  <a:close/>
                  <a:moveTo>
                    <a:pt x="3723651" y="655574"/>
                  </a:moveTo>
                  <a:cubicBezTo>
                    <a:pt x="3749715" y="660486"/>
                    <a:pt x="3773175" y="662228"/>
                    <a:pt x="3795457" y="662851"/>
                  </a:cubicBezTo>
                  <a:cubicBezTo>
                    <a:pt x="3817683" y="664012"/>
                    <a:pt x="3838635" y="664861"/>
                    <a:pt x="3859675" y="666164"/>
                  </a:cubicBezTo>
                  <a:cubicBezTo>
                    <a:pt x="3875261" y="668117"/>
                    <a:pt x="3878871" y="676484"/>
                    <a:pt x="3895547" y="677956"/>
                  </a:cubicBezTo>
                  <a:cubicBezTo>
                    <a:pt x="3894331" y="680816"/>
                    <a:pt x="3878021" y="679471"/>
                    <a:pt x="3891203" y="686323"/>
                  </a:cubicBezTo>
                  <a:cubicBezTo>
                    <a:pt x="3871963" y="684256"/>
                    <a:pt x="3867263" y="674403"/>
                    <a:pt x="3850131" y="671161"/>
                  </a:cubicBezTo>
                  <a:cubicBezTo>
                    <a:pt x="3811851" y="667013"/>
                    <a:pt x="3824805" y="676909"/>
                    <a:pt x="3826787" y="683817"/>
                  </a:cubicBezTo>
                  <a:cubicBezTo>
                    <a:pt x="3808793" y="677546"/>
                    <a:pt x="3797127" y="676824"/>
                    <a:pt x="3784471" y="677234"/>
                  </a:cubicBezTo>
                  <a:cubicBezTo>
                    <a:pt x="3771815" y="677404"/>
                    <a:pt x="3758239" y="677829"/>
                    <a:pt x="3736167" y="673497"/>
                  </a:cubicBezTo>
                  <a:cubicBezTo>
                    <a:pt x="3723723" y="667848"/>
                    <a:pt x="3734525" y="667466"/>
                    <a:pt x="3740811" y="670722"/>
                  </a:cubicBezTo>
                  <a:cubicBezTo>
                    <a:pt x="3765755" y="676796"/>
                    <a:pt x="3771999" y="675054"/>
                    <a:pt x="3777675" y="672973"/>
                  </a:cubicBezTo>
                  <a:cubicBezTo>
                    <a:pt x="3780507" y="671940"/>
                    <a:pt x="3783197" y="670807"/>
                    <a:pt x="3787995" y="670538"/>
                  </a:cubicBezTo>
                  <a:cubicBezTo>
                    <a:pt x="3792767" y="670297"/>
                    <a:pt x="3799691" y="670665"/>
                    <a:pt x="3810847" y="673723"/>
                  </a:cubicBezTo>
                  <a:cubicBezTo>
                    <a:pt x="3801899" y="666744"/>
                    <a:pt x="3782829" y="666829"/>
                    <a:pt x="3764723" y="665923"/>
                  </a:cubicBezTo>
                  <a:cubicBezTo>
                    <a:pt x="3746601" y="665116"/>
                    <a:pt x="3729387" y="663813"/>
                    <a:pt x="3723651" y="655574"/>
                  </a:cubicBezTo>
                  <a:close/>
                  <a:moveTo>
                    <a:pt x="4557391" y="652432"/>
                  </a:moveTo>
                  <a:lnTo>
                    <a:pt x="4572635" y="658827"/>
                  </a:lnTo>
                  <a:cubicBezTo>
                    <a:pt x="4576491" y="660840"/>
                    <a:pt x="4579189" y="662653"/>
                    <a:pt x="4580979" y="664040"/>
                  </a:cubicBezTo>
                  <a:cubicBezTo>
                    <a:pt x="4584505" y="666942"/>
                    <a:pt x="4584179" y="668726"/>
                    <a:pt x="4581391" y="669406"/>
                  </a:cubicBezTo>
                  <a:cubicBezTo>
                    <a:pt x="4575813" y="670751"/>
                    <a:pt x="4560467" y="667565"/>
                    <a:pt x="4545771" y="661110"/>
                  </a:cubicBezTo>
                  <a:cubicBezTo>
                    <a:pt x="4559461" y="671954"/>
                    <a:pt x="4569075" y="676258"/>
                    <a:pt x="4579747" y="680576"/>
                  </a:cubicBezTo>
                  <a:cubicBezTo>
                    <a:pt x="4590423" y="684865"/>
                    <a:pt x="4602131" y="689240"/>
                    <a:pt x="4619289" y="701231"/>
                  </a:cubicBezTo>
                  <a:cubicBezTo>
                    <a:pt x="4607001" y="693374"/>
                    <a:pt x="4616005" y="687796"/>
                    <a:pt x="4590833" y="678990"/>
                  </a:cubicBezTo>
                  <a:cubicBezTo>
                    <a:pt x="4588355" y="674800"/>
                    <a:pt x="4607779" y="682798"/>
                    <a:pt x="4601735" y="676612"/>
                  </a:cubicBezTo>
                  <a:cubicBezTo>
                    <a:pt x="4624089" y="692595"/>
                    <a:pt x="4651199" y="707559"/>
                    <a:pt x="4684851" y="721136"/>
                  </a:cubicBezTo>
                  <a:cubicBezTo>
                    <a:pt x="4651383" y="722905"/>
                    <a:pt x="4603377" y="693671"/>
                    <a:pt x="4559179" y="680321"/>
                  </a:cubicBezTo>
                  <a:cubicBezTo>
                    <a:pt x="4536361" y="661028"/>
                    <a:pt x="4542537" y="656396"/>
                    <a:pt x="4552535" y="653649"/>
                  </a:cubicBezTo>
                  <a:close/>
                  <a:moveTo>
                    <a:pt x="4557323" y="652403"/>
                  </a:moveTo>
                  <a:lnTo>
                    <a:pt x="4557421" y="652424"/>
                  </a:lnTo>
                  <a:lnTo>
                    <a:pt x="4557391" y="652432"/>
                  </a:lnTo>
                  <a:close/>
                  <a:moveTo>
                    <a:pt x="4220851" y="651949"/>
                  </a:moveTo>
                  <a:cubicBezTo>
                    <a:pt x="4243983" y="657810"/>
                    <a:pt x="4254843" y="659354"/>
                    <a:pt x="4264499" y="661987"/>
                  </a:cubicBezTo>
                  <a:cubicBezTo>
                    <a:pt x="4274195" y="664422"/>
                    <a:pt x="4282859" y="667239"/>
                    <a:pt x="4301447" y="675691"/>
                  </a:cubicBezTo>
                  <a:cubicBezTo>
                    <a:pt x="4284445" y="670877"/>
                    <a:pt x="4277777" y="670637"/>
                    <a:pt x="4270515" y="670127"/>
                  </a:cubicBezTo>
                  <a:cubicBezTo>
                    <a:pt x="4263209" y="669816"/>
                    <a:pt x="4255535" y="668357"/>
                    <a:pt x="4235887" y="663671"/>
                  </a:cubicBezTo>
                  <a:cubicBezTo>
                    <a:pt x="4248131" y="670637"/>
                    <a:pt x="4252803" y="673327"/>
                    <a:pt x="4253343" y="674601"/>
                  </a:cubicBezTo>
                  <a:cubicBezTo>
                    <a:pt x="4253879" y="675847"/>
                    <a:pt x="4250311" y="675479"/>
                    <a:pt x="4245725" y="677418"/>
                  </a:cubicBezTo>
                  <a:cubicBezTo>
                    <a:pt x="4211691" y="663162"/>
                    <a:pt x="4231355" y="664493"/>
                    <a:pt x="4220851" y="651949"/>
                  </a:cubicBezTo>
                  <a:close/>
                  <a:moveTo>
                    <a:pt x="3061410" y="651695"/>
                  </a:moveTo>
                  <a:cubicBezTo>
                    <a:pt x="3025607" y="658447"/>
                    <a:pt x="3051373" y="664195"/>
                    <a:pt x="3042029" y="670524"/>
                  </a:cubicBezTo>
                  <a:cubicBezTo>
                    <a:pt x="3046913" y="669448"/>
                    <a:pt x="3051826" y="668372"/>
                    <a:pt x="3056752" y="667282"/>
                  </a:cubicBezTo>
                  <a:lnTo>
                    <a:pt x="3071674" y="664691"/>
                  </a:lnTo>
                  <a:cubicBezTo>
                    <a:pt x="3043841" y="660033"/>
                    <a:pt x="3068729" y="656055"/>
                    <a:pt x="3061410" y="651695"/>
                  </a:cubicBezTo>
                  <a:close/>
                  <a:moveTo>
                    <a:pt x="3577649" y="651483"/>
                  </a:moveTo>
                  <a:cubicBezTo>
                    <a:pt x="3602567" y="651809"/>
                    <a:pt x="3607705" y="663771"/>
                    <a:pt x="3605341" y="665569"/>
                  </a:cubicBezTo>
                  <a:cubicBezTo>
                    <a:pt x="3523839" y="652035"/>
                    <a:pt x="3631447" y="673823"/>
                    <a:pt x="3572029" y="674842"/>
                  </a:cubicBezTo>
                  <a:cubicBezTo>
                    <a:pt x="3570783" y="654881"/>
                    <a:pt x="3502701" y="660190"/>
                    <a:pt x="3452925" y="658972"/>
                  </a:cubicBezTo>
                  <a:cubicBezTo>
                    <a:pt x="3420195" y="663007"/>
                    <a:pt x="3508463" y="670043"/>
                    <a:pt x="3455657" y="670468"/>
                  </a:cubicBezTo>
                  <a:cubicBezTo>
                    <a:pt x="3476439" y="671912"/>
                    <a:pt x="3489267" y="671346"/>
                    <a:pt x="3499771" y="669732"/>
                  </a:cubicBezTo>
                  <a:cubicBezTo>
                    <a:pt x="3510275" y="668288"/>
                    <a:pt x="3518443" y="666235"/>
                    <a:pt x="3529827" y="663927"/>
                  </a:cubicBezTo>
                  <a:cubicBezTo>
                    <a:pt x="3534711" y="667240"/>
                    <a:pt x="3541875" y="668910"/>
                    <a:pt x="3550879" y="669406"/>
                  </a:cubicBezTo>
                  <a:cubicBezTo>
                    <a:pt x="3537867" y="672393"/>
                    <a:pt x="3518557" y="673384"/>
                    <a:pt x="3497945" y="674474"/>
                  </a:cubicBezTo>
                  <a:cubicBezTo>
                    <a:pt x="3477331" y="676046"/>
                    <a:pt x="3455417" y="676923"/>
                    <a:pt x="3437211" y="677560"/>
                  </a:cubicBezTo>
                  <a:cubicBezTo>
                    <a:pt x="3426747" y="667367"/>
                    <a:pt x="3396381" y="671997"/>
                    <a:pt x="3383045" y="663686"/>
                  </a:cubicBezTo>
                  <a:cubicBezTo>
                    <a:pt x="3375825" y="667792"/>
                    <a:pt x="3383995" y="673667"/>
                    <a:pt x="3397429" y="680236"/>
                  </a:cubicBezTo>
                  <a:cubicBezTo>
                    <a:pt x="3385127" y="679259"/>
                    <a:pt x="3372879" y="678382"/>
                    <a:pt x="3377623" y="681581"/>
                  </a:cubicBezTo>
                  <a:cubicBezTo>
                    <a:pt x="3350286" y="681128"/>
                    <a:pt x="3355764" y="669349"/>
                    <a:pt x="3368887" y="667594"/>
                  </a:cubicBezTo>
                  <a:cubicBezTo>
                    <a:pt x="3348120" y="664777"/>
                    <a:pt x="3346718" y="668840"/>
                    <a:pt x="3319225" y="672705"/>
                  </a:cubicBezTo>
                  <a:cubicBezTo>
                    <a:pt x="3308338" y="667197"/>
                    <a:pt x="3325794" y="664677"/>
                    <a:pt x="3343094" y="662653"/>
                  </a:cubicBezTo>
                  <a:cubicBezTo>
                    <a:pt x="3351730" y="661492"/>
                    <a:pt x="3360337" y="661011"/>
                    <a:pt x="3365335" y="660218"/>
                  </a:cubicBezTo>
                  <a:cubicBezTo>
                    <a:pt x="3370319" y="659383"/>
                    <a:pt x="3371691" y="658165"/>
                    <a:pt x="3365859" y="656112"/>
                  </a:cubicBezTo>
                  <a:cubicBezTo>
                    <a:pt x="3394201" y="657641"/>
                    <a:pt x="3414035" y="665484"/>
                    <a:pt x="3440113" y="668585"/>
                  </a:cubicBezTo>
                  <a:cubicBezTo>
                    <a:pt x="3464463" y="664493"/>
                    <a:pt x="3412859" y="663078"/>
                    <a:pt x="3411615" y="655928"/>
                  </a:cubicBezTo>
                  <a:cubicBezTo>
                    <a:pt x="3437495" y="655928"/>
                    <a:pt x="3467435" y="656070"/>
                    <a:pt x="3496671" y="655150"/>
                  </a:cubicBezTo>
                  <a:cubicBezTo>
                    <a:pt x="3525905" y="654994"/>
                    <a:pt x="3554459" y="654810"/>
                    <a:pt x="3577649" y="651483"/>
                  </a:cubicBezTo>
                  <a:close/>
                  <a:moveTo>
                    <a:pt x="4562873" y="651058"/>
                  </a:moveTo>
                  <a:cubicBezTo>
                    <a:pt x="4565845" y="653224"/>
                    <a:pt x="4566001" y="653985"/>
                    <a:pt x="4564643" y="653992"/>
                  </a:cubicBezTo>
                  <a:lnTo>
                    <a:pt x="4557421" y="652424"/>
                  </a:lnTo>
                  <a:close/>
                  <a:moveTo>
                    <a:pt x="3627795" y="650704"/>
                  </a:moveTo>
                  <a:cubicBezTo>
                    <a:pt x="3642985" y="651483"/>
                    <a:pt x="3653363" y="655220"/>
                    <a:pt x="3668949" y="656693"/>
                  </a:cubicBezTo>
                  <a:cubicBezTo>
                    <a:pt x="3672107" y="659297"/>
                    <a:pt x="3661631" y="658009"/>
                    <a:pt x="3653899" y="657740"/>
                  </a:cubicBezTo>
                  <a:cubicBezTo>
                    <a:pt x="3646143" y="657783"/>
                    <a:pt x="3641187" y="658660"/>
                    <a:pt x="3655315" y="664946"/>
                  </a:cubicBezTo>
                  <a:cubicBezTo>
                    <a:pt x="3660823" y="661761"/>
                    <a:pt x="3684423" y="662610"/>
                    <a:pt x="3709905" y="663828"/>
                  </a:cubicBezTo>
                  <a:cubicBezTo>
                    <a:pt x="3697871" y="660472"/>
                    <a:pt x="3681209" y="659850"/>
                    <a:pt x="3673451" y="653875"/>
                  </a:cubicBezTo>
                  <a:cubicBezTo>
                    <a:pt x="3692139" y="653266"/>
                    <a:pt x="3703819" y="656905"/>
                    <a:pt x="3719163" y="658349"/>
                  </a:cubicBezTo>
                  <a:cubicBezTo>
                    <a:pt x="3739099" y="670354"/>
                    <a:pt x="3665607" y="661548"/>
                    <a:pt x="3676255" y="671473"/>
                  </a:cubicBezTo>
                  <a:cubicBezTo>
                    <a:pt x="3669345" y="669816"/>
                    <a:pt x="3662379" y="668146"/>
                    <a:pt x="3655457" y="666489"/>
                  </a:cubicBezTo>
                  <a:cubicBezTo>
                    <a:pt x="3648519" y="664861"/>
                    <a:pt x="3641611" y="663714"/>
                    <a:pt x="3634887" y="662171"/>
                  </a:cubicBezTo>
                  <a:cubicBezTo>
                    <a:pt x="3621439" y="659212"/>
                    <a:pt x="3608683" y="655772"/>
                    <a:pt x="3597695" y="651171"/>
                  </a:cubicBezTo>
                  <a:cubicBezTo>
                    <a:pt x="3624751" y="648934"/>
                    <a:pt x="3657637" y="668627"/>
                    <a:pt x="3627795" y="650704"/>
                  </a:cubicBezTo>
                  <a:close/>
                  <a:moveTo>
                    <a:pt x="3209139" y="650549"/>
                  </a:moveTo>
                  <a:cubicBezTo>
                    <a:pt x="3245580" y="650124"/>
                    <a:pt x="3227742" y="661393"/>
                    <a:pt x="3234608" y="665102"/>
                  </a:cubicBezTo>
                  <a:cubicBezTo>
                    <a:pt x="3222263" y="665654"/>
                    <a:pt x="3210782" y="665768"/>
                    <a:pt x="3199923" y="667042"/>
                  </a:cubicBezTo>
                  <a:cubicBezTo>
                    <a:pt x="3189050" y="668273"/>
                    <a:pt x="3178716" y="669661"/>
                    <a:pt x="3168494" y="671317"/>
                  </a:cubicBezTo>
                  <a:cubicBezTo>
                    <a:pt x="3148080" y="674644"/>
                    <a:pt x="3128175" y="679061"/>
                    <a:pt x="3105736" y="685474"/>
                  </a:cubicBezTo>
                  <a:cubicBezTo>
                    <a:pt x="3102848" y="683563"/>
                    <a:pt x="3109785" y="681850"/>
                    <a:pt x="3103725" y="679896"/>
                  </a:cubicBezTo>
                  <a:cubicBezTo>
                    <a:pt x="3088492" y="683577"/>
                    <a:pt x="3076034" y="685460"/>
                    <a:pt x="3065218" y="687669"/>
                  </a:cubicBezTo>
                  <a:cubicBezTo>
                    <a:pt x="3054430" y="689948"/>
                    <a:pt x="3045384" y="693218"/>
                    <a:pt x="3036904" y="698456"/>
                  </a:cubicBezTo>
                  <a:cubicBezTo>
                    <a:pt x="3033294" y="687032"/>
                    <a:pt x="3011308" y="702420"/>
                    <a:pt x="2997745" y="707121"/>
                  </a:cubicBezTo>
                  <a:cubicBezTo>
                    <a:pt x="2998212" y="704643"/>
                    <a:pt x="2998141" y="702180"/>
                    <a:pt x="2989633" y="700000"/>
                  </a:cubicBezTo>
                  <a:cubicBezTo>
                    <a:pt x="2999897" y="697749"/>
                    <a:pt x="3014337" y="694591"/>
                    <a:pt x="3029712" y="691222"/>
                  </a:cubicBezTo>
                  <a:cubicBezTo>
                    <a:pt x="3045115" y="687938"/>
                    <a:pt x="3061424" y="684073"/>
                    <a:pt x="3075595" y="681779"/>
                  </a:cubicBezTo>
                  <a:cubicBezTo>
                    <a:pt x="3103824" y="676555"/>
                    <a:pt x="3122724" y="671954"/>
                    <a:pt x="3105707" y="670723"/>
                  </a:cubicBezTo>
                  <a:cubicBezTo>
                    <a:pt x="3111682" y="667382"/>
                    <a:pt x="3150741" y="667594"/>
                    <a:pt x="3163143" y="669831"/>
                  </a:cubicBezTo>
                  <a:cubicBezTo>
                    <a:pt x="3176677" y="666674"/>
                    <a:pt x="3193864" y="663602"/>
                    <a:pt x="3204821" y="660416"/>
                  </a:cubicBezTo>
                  <a:cubicBezTo>
                    <a:pt x="3215821" y="657726"/>
                    <a:pt x="3220621" y="654683"/>
                    <a:pt x="3209139" y="650549"/>
                  </a:cubicBezTo>
                  <a:close/>
                  <a:moveTo>
                    <a:pt x="3235075" y="650378"/>
                  </a:moveTo>
                  <a:cubicBezTo>
                    <a:pt x="3256438" y="654031"/>
                    <a:pt x="3287980" y="649203"/>
                    <a:pt x="3304403" y="656834"/>
                  </a:cubicBezTo>
                  <a:cubicBezTo>
                    <a:pt x="3280930" y="662043"/>
                    <a:pt x="3270312" y="656720"/>
                    <a:pt x="3248694" y="660515"/>
                  </a:cubicBezTo>
                  <a:cubicBezTo>
                    <a:pt x="3236802" y="656650"/>
                    <a:pt x="3248468" y="654328"/>
                    <a:pt x="3235075" y="650378"/>
                  </a:cubicBezTo>
                  <a:close/>
                  <a:moveTo>
                    <a:pt x="2389611" y="642705"/>
                  </a:moveTo>
                  <a:cubicBezTo>
                    <a:pt x="2379857" y="646994"/>
                    <a:pt x="2369791" y="651411"/>
                    <a:pt x="2360065" y="655673"/>
                  </a:cubicBezTo>
                  <a:cubicBezTo>
                    <a:pt x="2365856" y="657442"/>
                    <a:pt x="2358522" y="662411"/>
                    <a:pt x="2376559" y="661137"/>
                  </a:cubicBezTo>
                  <a:cubicBezTo>
                    <a:pt x="2407534" y="646272"/>
                    <a:pt x="2372552" y="653068"/>
                    <a:pt x="2415915" y="643880"/>
                  </a:cubicBezTo>
                  <a:cubicBezTo>
                    <a:pt x="2407124" y="643483"/>
                    <a:pt x="2398346" y="643101"/>
                    <a:pt x="2389611" y="642705"/>
                  </a:cubicBezTo>
                  <a:close/>
                  <a:moveTo>
                    <a:pt x="2376374" y="642167"/>
                  </a:moveTo>
                  <a:cubicBezTo>
                    <a:pt x="2348655" y="642747"/>
                    <a:pt x="2315555" y="650831"/>
                    <a:pt x="2280120" y="662312"/>
                  </a:cubicBezTo>
                  <a:cubicBezTo>
                    <a:pt x="2275109" y="662964"/>
                    <a:pt x="2259762" y="653804"/>
                    <a:pt x="2233543" y="662610"/>
                  </a:cubicBezTo>
                  <a:cubicBezTo>
                    <a:pt x="2233147" y="674629"/>
                    <a:pt x="2294461" y="656324"/>
                    <a:pt x="2280488" y="671769"/>
                  </a:cubicBezTo>
                  <a:cubicBezTo>
                    <a:pt x="2322294" y="652190"/>
                    <a:pt x="2279964" y="686918"/>
                    <a:pt x="2343417" y="659792"/>
                  </a:cubicBezTo>
                  <a:cubicBezTo>
                    <a:pt x="2339283" y="657003"/>
                    <a:pt x="2297604" y="663601"/>
                    <a:pt x="2320086" y="654186"/>
                  </a:cubicBezTo>
                  <a:cubicBezTo>
                    <a:pt x="2333521" y="654568"/>
                    <a:pt x="2355578" y="642577"/>
                    <a:pt x="2366592" y="646456"/>
                  </a:cubicBezTo>
                  <a:cubicBezTo>
                    <a:pt x="2355705" y="651086"/>
                    <a:pt x="2344563" y="657641"/>
                    <a:pt x="2363109" y="651142"/>
                  </a:cubicBezTo>
                  <a:cubicBezTo>
                    <a:pt x="2373189" y="646740"/>
                    <a:pt x="2369636" y="645692"/>
                    <a:pt x="2376374" y="642167"/>
                  </a:cubicBezTo>
                  <a:close/>
                  <a:moveTo>
                    <a:pt x="2628867" y="641105"/>
                  </a:moveTo>
                  <a:cubicBezTo>
                    <a:pt x="2622525" y="646216"/>
                    <a:pt x="2609415" y="649741"/>
                    <a:pt x="2597764" y="652813"/>
                  </a:cubicBezTo>
                  <a:cubicBezTo>
                    <a:pt x="2586268" y="656381"/>
                    <a:pt x="2576245" y="659467"/>
                    <a:pt x="2575891" y="662765"/>
                  </a:cubicBezTo>
                  <a:cubicBezTo>
                    <a:pt x="2609953" y="652459"/>
                    <a:pt x="2596518" y="659608"/>
                    <a:pt x="2611312" y="662213"/>
                  </a:cubicBezTo>
                  <a:cubicBezTo>
                    <a:pt x="2629320" y="653436"/>
                    <a:pt x="2635280" y="646357"/>
                    <a:pt x="2628867" y="641105"/>
                  </a:cubicBezTo>
                  <a:close/>
                  <a:moveTo>
                    <a:pt x="2438949" y="640411"/>
                  </a:moveTo>
                  <a:cubicBezTo>
                    <a:pt x="2428076" y="650817"/>
                    <a:pt x="2339453" y="681113"/>
                    <a:pt x="2376884" y="680094"/>
                  </a:cubicBezTo>
                  <a:cubicBezTo>
                    <a:pt x="2397554" y="671515"/>
                    <a:pt x="2415307" y="667112"/>
                    <a:pt x="2432833" y="662992"/>
                  </a:cubicBezTo>
                  <a:cubicBezTo>
                    <a:pt x="2450374" y="658901"/>
                    <a:pt x="2468127" y="656281"/>
                    <a:pt x="2488329" y="649500"/>
                  </a:cubicBezTo>
                  <a:cubicBezTo>
                    <a:pt x="2467546" y="649203"/>
                    <a:pt x="2451068" y="651213"/>
                    <a:pt x="2441880" y="651157"/>
                  </a:cubicBezTo>
                  <a:cubicBezTo>
                    <a:pt x="2432734" y="651213"/>
                    <a:pt x="2430780" y="649061"/>
                    <a:pt x="2438949" y="640411"/>
                  </a:cubicBezTo>
                  <a:close/>
                  <a:moveTo>
                    <a:pt x="1549569" y="637750"/>
                  </a:moveTo>
                  <a:cubicBezTo>
                    <a:pt x="1548465" y="640978"/>
                    <a:pt x="1544020" y="644942"/>
                    <a:pt x="1537989" y="649260"/>
                  </a:cubicBezTo>
                  <a:cubicBezTo>
                    <a:pt x="1532099" y="653790"/>
                    <a:pt x="1524653" y="658674"/>
                    <a:pt x="1517333" y="663459"/>
                  </a:cubicBezTo>
                  <a:cubicBezTo>
                    <a:pt x="1502695" y="673030"/>
                    <a:pt x="1488609" y="682161"/>
                    <a:pt x="1488750" y="686819"/>
                  </a:cubicBezTo>
                  <a:cubicBezTo>
                    <a:pt x="1460068" y="703722"/>
                    <a:pt x="1470643" y="693218"/>
                    <a:pt x="1490704" y="677503"/>
                  </a:cubicBezTo>
                  <a:cubicBezTo>
                    <a:pt x="1510793" y="661845"/>
                    <a:pt x="1540197" y="640808"/>
                    <a:pt x="1549569" y="637750"/>
                  </a:cubicBezTo>
                  <a:close/>
                  <a:moveTo>
                    <a:pt x="3355510" y="636391"/>
                  </a:moveTo>
                  <a:cubicBezTo>
                    <a:pt x="3370205" y="639732"/>
                    <a:pt x="3430119" y="643498"/>
                    <a:pt x="3414447" y="646981"/>
                  </a:cubicBezTo>
                  <a:cubicBezTo>
                    <a:pt x="3395731" y="649614"/>
                    <a:pt x="3387165" y="644645"/>
                    <a:pt x="3377115" y="640766"/>
                  </a:cubicBezTo>
                  <a:cubicBezTo>
                    <a:pt x="3344892" y="643823"/>
                    <a:pt x="3362914" y="652275"/>
                    <a:pt x="3314284" y="655701"/>
                  </a:cubicBezTo>
                  <a:cubicBezTo>
                    <a:pt x="3289906" y="648042"/>
                    <a:pt x="3266094" y="650633"/>
                    <a:pt x="3263446" y="641162"/>
                  </a:cubicBezTo>
                  <a:cubicBezTo>
                    <a:pt x="3273172" y="637014"/>
                    <a:pt x="3284639" y="650053"/>
                    <a:pt x="3318588" y="652275"/>
                  </a:cubicBezTo>
                  <a:cubicBezTo>
                    <a:pt x="3314624" y="645890"/>
                    <a:pt x="3347766" y="641785"/>
                    <a:pt x="3355510" y="636391"/>
                  </a:cubicBezTo>
                  <a:close/>
                  <a:moveTo>
                    <a:pt x="1862926" y="631785"/>
                  </a:moveTo>
                  <a:cubicBezTo>
                    <a:pt x="1863885" y="631788"/>
                    <a:pt x="1863752" y="632269"/>
                    <a:pt x="1862088" y="633446"/>
                  </a:cubicBezTo>
                  <a:lnTo>
                    <a:pt x="1862265" y="631924"/>
                  </a:lnTo>
                  <a:close/>
                  <a:moveTo>
                    <a:pt x="3069041" y="629694"/>
                  </a:moveTo>
                  <a:cubicBezTo>
                    <a:pt x="3050891" y="633389"/>
                    <a:pt x="3040896" y="631096"/>
                    <a:pt x="3026768" y="632186"/>
                  </a:cubicBezTo>
                  <a:cubicBezTo>
                    <a:pt x="3048909" y="640525"/>
                    <a:pt x="3039792" y="647943"/>
                    <a:pt x="3055365" y="649741"/>
                  </a:cubicBezTo>
                  <a:cubicBezTo>
                    <a:pt x="3085605" y="645862"/>
                    <a:pt x="3042128" y="641006"/>
                    <a:pt x="3061113" y="636957"/>
                  </a:cubicBezTo>
                  <a:cubicBezTo>
                    <a:pt x="3062203" y="642832"/>
                    <a:pt x="3105779" y="643427"/>
                    <a:pt x="3093306" y="637368"/>
                  </a:cubicBezTo>
                  <a:cubicBezTo>
                    <a:pt x="3059244" y="641218"/>
                    <a:pt x="3089965" y="631606"/>
                    <a:pt x="3069041" y="629694"/>
                  </a:cubicBezTo>
                  <a:close/>
                  <a:moveTo>
                    <a:pt x="4466881" y="629576"/>
                  </a:moveTo>
                  <a:cubicBezTo>
                    <a:pt x="4464805" y="629402"/>
                    <a:pt x="4463893" y="629804"/>
                    <a:pt x="4464751" y="631082"/>
                  </a:cubicBezTo>
                  <a:cubicBezTo>
                    <a:pt x="4470965" y="631761"/>
                    <a:pt x="4498287" y="659934"/>
                    <a:pt x="4509713" y="653450"/>
                  </a:cubicBezTo>
                  <a:cubicBezTo>
                    <a:pt x="4484287" y="645069"/>
                    <a:pt x="4508637" y="645041"/>
                    <a:pt x="4500751" y="638684"/>
                  </a:cubicBezTo>
                  <a:cubicBezTo>
                    <a:pt x="4489825" y="635817"/>
                    <a:pt x="4473109" y="630100"/>
                    <a:pt x="4466881" y="629576"/>
                  </a:cubicBezTo>
                  <a:close/>
                  <a:moveTo>
                    <a:pt x="4303487" y="628633"/>
                  </a:moveTo>
                  <a:cubicBezTo>
                    <a:pt x="4328275" y="643073"/>
                    <a:pt x="4334803" y="648665"/>
                    <a:pt x="4338043" y="657924"/>
                  </a:cubicBezTo>
                  <a:cubicBezTo>
                    <a:pt x="4348295" y="660387"/>
                    <a:pt x="4358317" y="662822"/>
                    <a:pt x="4368525" y="665285"/>
                  </a:cubicBezTo>
                  <a:cubicBezTo>
                    <a:pt x="4358317" y="653408"/>
                    <a:pt x="4327227" y="643611"/>
                    <a:pt x="4338979" y="640156"/>
                  </a:cubicBezTo>
                  <a:cubicBezTo>
                    <a:pt x="4325275" y="636985"/>
                    <a:pt x="4314345" y="632823"/>
                    <a:pt x="4303487" y="628633"/>
                  </a:cubicBezTo>
                  <a:close/>
                  <a:moveTo>
                    <a:pt x="4580065" y="623476"/>
                  </a:moveTo>
                  <a:cubicBezTo>
                    <a:pt x="4582461" y="625056"/>
                    <a:pt x="4581891" y="633797"/>
                    <a:pt x="4580767" y="635443"/>
                  </a:cubicBezTo>
                  <a:cubicBezTo>
                    <a:pt x="4610159" y="649996"/>
                    <a:pt x="4643597" y="663828"/>
                    <a:pt x="4670397" y="679061"/>
                  </a:cubicBezTo>
                  <a:cubicBezTo>
                    <a:pt x="4681511" y="682445"/>
                    <a:pt x="4670637" y="673511"/>
                    <a:pt x="4666617" y="668457"/>
                  </a:cubicBezTo>
                  <a:cubicBezTo>
                    <a:pt x="4694435" y="684752"/>
                    <a:pt x="4709967" y="689098"/>
                    <a:pt x="4709939" y="699150"/>
                  </a:cubicBezTo>
                  <a:cubicBezTo>
                    <a:pt x="4731485" y="708635"/>
                    <a:pt x="4740235" y="710660"/>
                    <a:pt x="4730919" y="701203"/>
                  </a:cubicBezTo>
                  <a:cubicBezTo>
                    <a:pt x="4774479" y="722708"/>
                    <a:pt x="4747411" y="720697"/>
                    <a:pt x="4781559" y="743688"/>
                  </a:cubicBezTo>
                  <a:cubicBezTo>
                    <a:pt x="4763353" y="735902"/>
                    <a:pt x="4766239" y="741310"/>
                    <a:pt x="4746547" y="732632"/>
                  </a:cubicBezTo>
                  <a:cubicBezTo>
                    <a:pt x="4742839" y="724590"/>
                    <a:pt x="4760591" y="728144"/>
                    <a:pt x="4734373" y="712019"/>
                  </a:cubicBezTo>
                  <a:cubicBezTo>
                    <a:pt x="4702505" y="698711"/>
                    <a:pt x="4711679" y="710915"/>
                    <a:pt x="4716819" y="720612"/>
                  </a:cubicBezTo>
                  <a:cubicBezTo>
                    <a:pt x="4706355" y="714652"/>
                    <a:pt x="4697267" y="709230"/>
                    <a:pt x="4688971" y="703397"/>
                  </a:cubicBezTo>
                  <a:cubicBezTo>
                    <a:pt x="4680661" y="697607"/>
                    <a:pt x="4673043" y="691661"/>
                    <a:pt x="4665075" y="685772"/>
                  </a:cubicBezTo>
                  <a:cubicBezTo>
                    <a:pt x="4649133" y="674007"/>
                    <a:pt x="4631763" y="662469"/>
                    <a:pt x="4604807" y="652998"/>
                  </a:cubicBezTo>
                  <a:cubicBezTo>
                    <a:pt x="4597969" y="653437"/>
                    <a:pt x="4610471" y="660713"/>
                    <a:pt x="4618099" y="673058"/>
                  </a:cubicBezTo>
                  <a:cubicBezTo>
                    <a:pt x="4589631" y="665980"/>
                    <a:pt x="4589035" y="652474"/>
                    <a:pt x="4563581" y="645197"/>
                  </a:cubicBezTo>
                  <a:cubicBezTo>
                    <a:pt x="4579663" y="644249"/>
                    <a:pt x="4564755" y="627855"/>
                    <a:pt x="4576591" y="624811"/>
                  </a:cubicBezTo>
                  <a:cubicBezTo>
                    <a:pt x="4578137" y="623218"/>
                    <a:pt x="4579267" y="622949"/>
                    <a:pt x="4580065" y="623476"/>
                  </a:cubicBezTo>
                  <a:close/>
                  <a:moveTo>
                    <a:pt x="3627343" y="623345"/>
                  </a:moveTo>
                  <a:lnTo>
                    <a:pt x="3639617" y="625642"/>
                  </a:lnTo>
                  <a:cubicBezTo>
                    <a:pt x="3642649" y="626260"/>
                    <a:pt x="3644285" y="626679"/>
                    <a:pt x="3644003" y="626835"/>
                  </a:cubicBezTo>
                  <a:cubicBezTo>
                    <a:pt x="3637625" y="626849"/>
                    <a:pt x="3633147" y="626274"/>
                    <a:pt x="3630235" y="625414"/>
                  </a:cubicBezTo>
                  <a:close/>
                  <a:moveTo>
                    <a:pt x="2502345" y="622304"/>
                  </a:moveTo>
                  <a:cubicBezTo>
                    <a:pt x="2486361" y="627670"/>
                    <a:pt x="2474526" y="627826"/>
                    <a:pt x="2459038" y="632667"/>
                  </a:cubicBezTo>
                  <a:cubicBezTo>
                    <a:pt x="2463922" y="634508"/>
                    <a:pt x="2443791" y="650321"/>
                    <a:pt x="2482001" y="639463"/>
                  </a:cubicBezTo>
                  <a:cubicBezTo>
                    <a:pt x="2440195" y="643243"/>
                    <a:pt x="2522858" y="622687"/>
                    <a:pt x="2502345" y="622304"/>
                  </a:cubicBezTo>
                  <a:close/>
                  <a:moveTo>
                    <a:pt x="3576419" y="619473"/>
                  </a:moveTo>
                  <a:cubicBezTo>
                    <a:pt x="3608299" y="620945"/>
                    <a:pt x="3577663" y="634692"/>
                    <a:pt x="3629295" y="630317"/>
                  </a:cubicBezTo>
                  <a:cubicBezTo>
                    <a:pt x="3628347" y="633276"/>
                    <a:pt x="3611683" y="633559"/>
                    <a:pt x="3625713" y="639081"/>
                  </a:cubicBezTo>
                  <a:cubicBezTo>
                    <a:pt x="3606049" y="639052"/>
                    <a:pt x="3600187" y="629836"/>
                    <a:pt x="3578755" y="631096"/>
                  </a:cubicBezTo>
                  <a:cubicBezTo>
                    <a:pt x="3562175" y="632045"/>
                    <a:pt x="3565305" y="636306"/>
                    <a:pt x="3580977" y="642691"/>
                  </a:cubicBezTo>
                  <a:cubicBezTo>
                    <a:pt x="3560591" y="635966"/>
                    <a:pt x="3545895" y="634451"/>
                    <a:pt x="3530775" y="634140"/>
                  </a:cubicBezTo>
                  <a:cubicBezTo>
                    <a:pt x="3523215" y="634126"/>
                    <a:pt x="3515527" y="634097"/>
                    <a:pt x="3506949" y="634069"/>
                  </a:cubicBezTo>
                  <a:cubicBezTo>
                    <a:pt x="3498355" y="634069"/>
                    <a:pt x="3488871" y="634522"/>
                    <a:pt x="3477659" y="634027"/>
                  </a:cubicBezTo>
                  <a:cubicBezTo>
                    <a:pt x="3454059" y="637396"/>
                    <a:pt x="3476399" y="646272"/>
                    <a:pt x="3440297" y="648155"/>
                  </a:cubicBezTo>
                  <a:cubicBezTo>
                    <a:pt x="3413539" y="639420"/>
                    <a:pt x="3453973" y="638628"/>
                    <a:pt x="3436035" y="630926"/>
                  </a:cubicBezTo>
                  <a:cubicBezTo>
                    <a:pt x="3446059" y="630331"/>
                    <a:pt x="3450831" y="633517"/>
                    <a:pt x="3457527" y="635357"/>
                  </a:cubicBezTo>
                  <a:cubicBezTo>
                    <a:pt x="3490611" y="631294"/>
                    <a:pt x="3407339" y="625051"/>
                    <a:pt x="3439009" y="621993"/>
                  </a:cubicBezTo>
                  <a:cubicBezTo>
                    <a:pt x="3436587" y="625334"/>
                    <a:pt x="3473439" y="628958"/>
                    <a:pt x="3509511" y="630063"/>
                  </a:cubicBezTo>
                  <a:cubicBezTo>
                    <a:pt x="3545583" y="632271"/>
                    <a:pt x="3581091" y="630912"/>
                    <a:pt x="3576419" y="619473"/>
                  </a:cubicBezTo>
                  <a:close/>
                  <a:moveTo>
                    <a:pt x="3080933" y="618808"/>
                  </a:moveTo>
                  <a:cubicBezTo>
                    <a:pt x="3114103" y="628760"/>
                    <a:pt x="3097185" y="626113"/>
                    <a:pt x="3066903" y="624145"/>
                  </a:cubicBezTo>
                  <a:cubicBezTo>
                    <a:pt x="3081273" y="625971"/>
                    <a:pt x="3086666" y="636037"/>
                    <a:pt x="3107364" y="632030"/>
                  </a:cubicBezTo>
                  <a:cubicBezTo>
                    <a:pt x="3093759" y="626976"/>
                    <a:pt x="3139727" y="625688"/>
                    <a:pt x="3147670" y="625235"/>
                  </a:cubicBezTo>
                  <a:cubicBezTo>
                    <a:pt x="3127680" y="621044"/>
                    <a:pt x="3105793" y="618737"/>
                    <a:pt x="3080933" y="618808"/>
                  </a:cubicBezTo>
                  <a:close/>
                  <a:moveTo>
                    <a:pt x="2725376" y="612607"/>
                  </a:moveTo>
                  <a:cubicBezTo>
                    <a:pt x="2730629" y="619303"/>
                    <a:pt x="2656643" y="643851"/>
                    <a:pt x="2674566" y="638344"/>
                  </a:cubicBezTo>
                  <a:cubicBezTo>
                    <a:pt x="2707708" y="633149"/>
                    <a:pt x="2731450" y="624838"/>
                    <a:pt x="2750916" y="616882"/>
                  </a:cubicBezTo>
                  <a:cubicBezTo>
                    <a:pt x="2734451" y="613201"/>
                    <a:pt x="2721469" y="620082"/>
                    <a:pt x="2725376" y="612607"/>
                  </a:cubicBezTo>
                  <a:close/>
                  <a:moveTo>
                    <a:pt x="1627037" y="612409"/>
                  </a:moveTo>
                  <a:cubicBezTo>
                    <a:pt x="1623271" y="620238"/>
                    <a:pt x="1659173" y="613358"/>
                    <a:pt x="1615937" y="634239"/>
                  </a:cubicBezTo>
                  <a:cubicBezTo>
                    <a:pt x="1636607" y="605585"/>
                    <a:pt x="1578562" y="647321"/>
                    <a:pt x="1553264" y="656508"/>
                  </a:cubicBezTo>
                  <a:cubicBezTo>
                    <a:pt x="1547926" y="662766"/>
                    <a:pt x="1559295" y="659906"/>
                    <a:pt x="1538285" y="674757"/>
                  </a:cubicBezTo>
                  <a:cubicBezTo>
                    <a:pt x="1537521" y="659736"/>
                    <a:pt x="1491086" y="714708"/>
                    <a:pt x="1452479" y="725539"/>
                  </a:cubicBezTo>
                  <a:cubicBezTo>
                    <a:pt x="1478457" y="706271"/>
                    <a:pt x="1505384" y="685955"/>
                    <a:pt x="1533939" y="666093"/>
                  </a:cubicBezTo>
                  <a:cubicBezTo>
                    <a:pt x="1537521" y="663630"/>
                    <a:pt x="1541117" y="661152"/>
                    <a:pt x="1544727" y="658675"/>
                  </a:cubicBezTo>
                  <a:cubicBezTo>
                    <a:pt x="1548450" y="656367"/>
                    <a:pt x="1552202" y="654045"/>
                    <a:pt x="1555953" y="651723"/>
                  </a:cubicBezTo>
                  <a:cubicBezTo>
                    <a:pt x="1563485" y="647108"/>
                    <a:pt x="1571144" y="642564"/>
                    <a:pt x="1578916" y="638090"/>
                  </a:cubicBezTo>
                  <a:cubicBezTo>
                    <a:pt x="1594461" y="629143"/>
                    <a:pt x="1610473" y="620521"/>
                    <a:pt x="1627037" y="612409"/>
                  </a:cubicBezTo>
                  <a:close/>
                  <a:moveTo>
                    <a:pt x="4413939" y="610469"/>
                  </a:moveTo>
                  <a:cubicBezTo>
                    <a:pt x="4437795" y="611998"/>
                    <a:pt x="4470511" y="632866"/>
                    <a:pt x="4486241" y="625277"/>
                  </a:cubicBezTo>
                  <a:cubicBezTo>
                    <a:pt x="4499803" y="631223"/>
                    <a:pt x="4507959" y="638698"/>
                    <a:pt x="4526631" y="643285"/>
                  </a:cubicBezTo>
                  <a:cubicBezTo>
                    <a:pt x="4522935" y="650137"/>
                    <a:pt x="4488605" y="641643"/>
                    <a:pt x="4529435" y="665342"/>
                  </a:cubicBezTo>
                  <a:cubicBezTo>
                    <a:pt x="4522511" y="664662"/>
                    <a:pt x="4515419" y="663870"/>
                    <a:pt x="4518689" y="668244"/>
                  </a:cubicBezTo>
                  <a:cubicBezTo>
                    <a:pt x="4506485" y="662921"/>
                    <a:pt x="4489979" y="651327"/>
                    <a:pt x="4493645" y="657825"/>
                  </a:cubicBezTo>
                  <a:cubicBezTo>
                    <a:pt x="4452207" y="638444"/>
                    <a:pt x="4481611" y="637467"/>
                    <a:pt x="4413939" y="610469"/>
                  </a:cubicBezTo>
                  <a:close/>
                  <a:moveTo>
                    <a:pt x="3661275" y="609789"/>
                  </a:moveTo>
                  <a:cubicBezTo>
                    <a:pt x="3613935" y="607680"/>
                    <a:pt x="3656477" y="624640"/>
                    <a:pt x="3689067" y="625277"/>
                  </a:cubicBezTo>
                  <a:cubicBezTo>
                    <a:pt x="3679099" y="615990"/>
                    <a:pt x="3685527" y="619572"/>
                    <a:pt x="3661275" y="609789"/>
                  </a:cubicBezTo>
                  <a:close/>
                  <a:moveTo>
                    <a:pt x="2434277" y="609166"/>
                  </a:moveTo>
                  <a:cubicBezTo>
                    <a:pt x="2430483" y="609308"/>
                    <a:pt x="2426024" y="609577"/>
                    <a:pt x="2420856" y="610469"/>
                  </a:cubicBezTo>
                  <a:cubicBezTo>
                    <a:pt x="2415717" y="611432"/>
                    <a:pt x="2409785" y="612777"/>
                    <a:pt x="2402919" y="614645"/>
                  </a:cubicBezTo>
                  <a:cubicBezTo>
                    <a:pt x="2415420" y="616613"/>
                    <a:pt x="2391452" y="627061"/>
                    <a:pt x="2372977" y="627741"/>
                  </a:cubicBezTo>
                  <a:cubicBezTo>
                    <a:pt x="2378555" y="625320"/>
                    <a:pt x="2378937" y="622573"/>
                    <a:pt x="2366351" y="627458"/>
                  </a:cubicBezTo>
                  <a:cubicBezTo>
                    <a:pt x="2365714" y="631450"/>
                    <a:pt x="2371094" y="633913"/>
                    <a:pt x="2389526" y="633177"/>
                  </a:cubicBezTo>
                  <a:cubicBezTo>
                    <a:pt x="2415774" y="619006"/>
                    <a:pt x="2424905" y="627670"/>
                    <a:pt x="2445872" y="622120"/>
                  </a:cubicBezTo>
                  <a:cubicBezTo>
                    <a:pt x="2440393" y="623210"/>
                    <a:pt x="2434758" y="624612"/>
                    <a:pt x="2429605" y="626141"/>
                  </a:cubicBezTo>
                  <a:cubicBezTo>
                    <a:pt x="2424495" y="627797"/>
                    <a:pt x="2419893" y="629709"/>
                    <a:pt x="2416340" y="631436"/>
                  </a:cubicBezTo>
                  <a:cubicBezTo>
                    <a:pt x="2409247" y="634932"/>
                    <a:pt x="2406416" y="637990"/>
                    <a:pt x="2412673" y="638939"/>
                  </a:cubicBezTo>
                  <a:cubicBezTo>
                    <a:pt x="2416538" y="637028"/>
                    <a:pt x="2422697" y="634791"/>
                    <a:pt x="2429648" y="632413"/>
                  </a:cubicBezTo>
                  <a:cubicBezTo>
                    <a:pt x="2436712" y="630346"/>
                    <a:pt x="2444513" y="628066"/>
                    <a:pt x="2451620" y="625999"/>
                  </a:cubicBezTo>
                  <a:cubicBezTo>
                    <a:pt x="2465777" y="621752"/>
                    <a:pt x="2476919" y="617703"/>
                    <a:pt x="2472671" y="614943"/>
                  </a:cubicBezTo>
                  <a:cubicBezTo>
                    <a:pt x="2462634" y="616627"/>
                    <a:pt x="2459052" y="613215"/>
                    <a:pt x="2451025" y="610936"/>
                  </a:cubicBezTo>
                  <a:cubicBezTo>
                    <a:pt x="2447019" y="609804"/>
                    <a:pt x="2441894" y="608954"/>
                    <a:pt x="2434277" y="609166"/>
                  </a:cubicBezTo>
                  <a:close/>
                  <a:moveTo>
                    <a:pt x="3562743" y="602201"/>
                  </a:moveTo>
                  <a:cubicBezTo>
                    <a:pt x="3557095" y="606179"/>
                    <a:pt x="3570487" y="612932"/>
                    <a:pt x="3595631" y="613357"/>
                  </a:cubicBezTo>
                  <a:cubicBezTo>
                    <a:pt x="3589047" y="608444"/>
                    <a:pt x="3638171" y="616500"/>
                    <a:pt x="3609191" y="604424"/>
                  </a:cubicBezTo>
                  <a:cubicBezTo>
                    <a:pt x="3594907" y="604509"/>
                    <a:pt x="3589499" y="606109"/>
                    <a:pt x="3584233" y="607694"/>
                  </a:cubicBezTo>
                  <a:cubicBezTo>
                    <a:pt x="3577593" y="605556"/>
                    <a:pt x="3572823" y="602145"/>
                    <a:pt x="3562743" y="602201"/>
                  </a:cubicBezTo>
                  <a:close/>
                  <a:moveTo>
                    <a:pt x="3224755" y="601762"/>
                  </a:moveTo>
                  <a:cubicBezTo>
                    <a:pt x="3289977" y="612578"/>
                    <a:pt x="3248497" y="609407"/>
                    <a:pt x="3317102" y="611432"/>
                  </a:cubicBezTo>
                  <a:cubicBezTo>
                    <a:pt x="3287117" y="607708"/>
                    <a:pt x="3264608" y="597628"/>
                    <a:pt x="3224755" y="601762"/>
                  </a:cubicBezTo>
                  <a:close/>
                  <a:moveTo>
                    <a:pt x="2268256" y="600658"/>
                  </a:moveTo>
                  <a:cubicBezTo>
                    <a:pt x="2253929" y="606703"/>
                    <a:pt x="2249357" y="610809"/>
                    <a:pt x="2244869" y="614759"/>
                  </a:cubicBezTo>
                  <a:cubicBezTo>
                    <a:pt x="2235440" y="615594"/>
                    <a:pt x="2227441" y="614164"/>
                    <a:pt x="2214686" y="619954"/>
                  </a:cubicBezTo>
                  <a:cubicBezTo>
                    <a:pt x="2220519" y="622602"/>
                    <a:pt x="2228999" y="624102"/>
                    <a:pt x="2240211" y="624088"/>
                  </a:cubicBezTo>
                  <a:cubicBezTo>
                    <a:pt x="2245803" y="624088"/>
                    <a:pt x="2252075" y="623706"/>
                    <a:pt x="2259026" y="622899"/>
                  </a:cubicBezTo>
                  <a:cubicBezTo>
                    <a:pt x="2266020" y="622177"/>
                    <a:pt x="2273820" y="621356"/>
                    <a:pt x="2282272" y="619940"/>
                  </a:cubicBezTo>
                  <a:cubicBezTo>
                    <a:pt x="2262126" y="617434"/>
                    <a:pt x="2292253" y="602215"/>
                    <a:pt x="2268256" y="600658"/>
                  </a:cubicBezTo>
                  <a:close/>
                  <a:moveTo>
                    <a:pt x="3842855" y="600432"/>
                  </a:moveTo>
                  <a:cubicBezTo>
                    <a:pt x="3870915" y="602400"/>
                    <a:pt x="3885651" y="611248"/>
                    <a:pt x="3900631" y="619983"/>
                  </a:cubicBezTo>
                  <a:cubicBezTo>
                    <a:pt x="3882211" y="622248"/>
                    <a:pt x="3847201" y="603858"/>
                    <a:pt x="3854393" y="613117"/>
                  </a:cubicBezTo>
                  <a:cubicBezTo>
                    <a:pt x="3808467" y="604594"/>
                    <a:pt x="3869995" y="610059"/>
                    <a:pt x="3842855" y="600432"/>
                  </a:cubicBezTo>
                  <a:close/>
                  <a:moveTo>
                    <a:pt x="5162739" y="599545"/>
                  </a:moveTo>
                  <a:cubicBezTo>
                    <a:pt x="5158859" y="598558"/>
                    <a:pt x="5158175" y="599968"/>
                    <a:pt x="5162967" y="605486"/>
                  </a:cubicBezTo>
                  <a:cubicBezTo>
                    <a:pt x="5203157" y="624414"/>
                    <a:pt x="5213975" y="628392"/>
                    <a:pt x="5217315" y="644092"/>
                  </a:cubicBezTo>
                  <a:cubicBezTo>
                    <a:pt x="5245699" y="658306"/>
                    <a:pt x="5243081" y="642931"/>
                    <a:pt x="5222355" y="626991"/>
                  </a:cubicBezTo>
                  <a:cubicBezTo>
                    <a:pt x="5214785" y="627043"/>
                    <a:pt x="5174381" y="602506"/>
                    <a:pt x="5162739" y="599545"/>
                  </a:cubicBezTo>
                  <a:close/>
                  <a:moveTo>
                    <a:pt x="3734795" y="591895"/>
                  </a:moveTo>
                  <a:cubicBezTo>
                    <a:pt x="3750607" y="595378"/>
                    <a:pt x="3767667" y="598110"/>
                    <a:pt x="3784075" y="601239"/>
                  </a:cubicBezTo>
                  <a:cubicBezTo>
                    <a:pt x="3792271" y="602824"/>
                    <a:pt x="3800327" y="604396"/>
                    <a:pt x="3807929" y="606392"/>
                  </a:cubicBezTo>
                  <a:cubicBezTo>
                    <a:pt x="3815519" y="608643"/>
                    <a:pt x="3822709" y="611092"/>
                    <a:pt x="3829223" y="613895"/>
                  </a:cubicBezTo>
                  <a:cubicBezTo>
                    <a:pt x="3776811" y="597869"/>
                    <a:pt x="3827863" y="622758"/>
                    <a:pt x="3834687" y="617307"/>
                  </a:cubicBezTo>
                  <a:cubicBezTo>
                    <a:pt x="3832123" y="619374"/>
                    <a:pt x="3825979" y="620492"/>
                    <a:pt x="3818435" y="621229"/>
                  </a:cubicBezTo>
                  <a:cubicBezTo>
                    <a:pt x="3814667" y="621597"/>
                    <a:pt x="3810535" y="621880"/>
                    <a:pt x="3806343" y="622120"/>
                  </a:cubicBezTo>
                  <a:cubicBezTo>
                    <a:pt x="3802139" y="622446"/>
                    <a:pt x="3797821" y="622956"/>
                    <a:pt x="3793731" y="623380"/>
                  </a:cubicBezTo>
                  <a:cubicBezTo>
                    <a:pt x="3777293" y="625193"/>
                    <a:pt x="3763971" y="627543"/>
                    <a:pt x="3771035" y="633984"/>
                  </a:cubicBezTo>
                  <a:cubicBezTo>
                    <a:pt x="3725365" y="621540"/>
                    <a:pt x="3801205" y="619671"/>
                    <a:pt x="3730943" y="600517"/>
                  </a:cubicBezTo>
                  <a:cubicBezTo>
                    <a:pt x="3757319" y="597855"/>
                    <a:pt x="3756695" y="610851"/>
                    <a:pt x="3782999" y="608218"/>
                  </a:cubicBezTo>
                  <a:cubicBezTo>
                    <a:pt x="3792627" y="609096"/>
                    <a:pt x="3790487" y="607355"/>
                    <a:pt x="3787571" y="605443"/>
                  </a:cubicBezTo>
                  <a:cubicBezTo>
                    <a:pt x="3772863" y="599299"/>
                    <a:pt x="3743599" y="601578"/>
                    <a:pt x="3734795" y="591895"/>
                  </a:cubicBezTo>
                  <a:close/>
                  <a:moveTo>
                    <a:pt x="2470095" y="591003"/>
                  </a:moveTo>
                  <a:cubicBezTo>
                    <a:pt x="2453644" y="592419"/>
                    <a:pt x="2434801" y="596538"/>
                    <a:pt x="2416128" y="601054"/>
                  </a:cubicBezTo>
                  <a:cubicBezTo>
                    <a:pt x="2397653" y="606094"/>
                    <a:pt x="2379192" y="611120"/>
                    <a:pt x="2362954" y="613060"/>
                  </a:cubicBezTo>
                  <a:cubicBezTo>
                    <a:pt x="2377182" y="613923"/>
                    <a:pt x="2393490" y="611828"/>
                    <a:pt x="2411385" y="607553"/>
                  </a:cubicBezTo>
                  <a:cubicBezTo>
                    <a:pt x="2420276" y="605245"/>
                    <a:pt x="2429818" y="603121"/>
                    <a:pt x="2439643" y="600375"/>
                  </a:cubicBezTo>
                  <a:cubicBezTo>
                    <a:pt x="2449468" y="597657"/>
                    <a:pt x="2459647" y="594500"/>
                    <a:pt x="2470095" y="591003"/>
                  </a:cubicBezTo>
                  <a:close/>
                  <a:moveTo>
                    <a:pt x="3989821" y="588271"/>
                  </a:moveTo>
                  <a:cubicBezTo>
                    <a:pt x="4036851" y="606024"/>
                    <a:pt x="4014837" y="596553"/>
                    <a:pt x="4056983" y="600404"/>
                  </a:cubicBezTo>
                  <a:cubicBezTo>
                    <a:pt x="4058993" y="606689"/>
                    <a:pt x="4102059" y="622829"/>
                    <a:pt x="4093323" y="614278"/>
                  </a:cubicBezTo>
                  <a:cubicBezTo>
                    <a:pt x="4098391" y="616500"/>
                    <a:pt x="4103247" y="619063"/>
                    <a:pt x="4108203" y="621993"/>
                  </a:cubicBezTo>
                  <a:cubicBezTo>
                    <a:pt x="4113115" y="625122"/>
                    <a:pt x="4118155" y="628562"/>
                    <a:pt x="4123647" y="632243"/>
                  </a:cubicBezTo>
                  <a:cubicBezTo>
                    <a:pt x="4134635" y="639591"/>
                    <a:pt x="4147461" y="647873"/>
                    <a:pt x="4164859" y="656537"/>
                  </a:cubicBezTo>
                  <a:cubicBezTo>
                    <a:pt x="4183647" y="660458"/>
                    <a:pt x="4180023" y="655786"/>
                    <a:pt x="4200379" y="660288"/>
                  </a:cubicBezTo>
                  <a:cubicBezTo>
                    <a:pt x="4215711" y="669519"/>
                    <a:pt x="4195425" y="665003"/>
                    <a:pt x="4179979" y="662384"/>
                  </a:cubicBezTo>
                  <a:cubicBezTo>
                    <a:pt x="4199147" y="670354"/>
                    <a:pt x="4204359" y="674431"/>
                    <a:pt x="4200011" y="677999"/>
                  </a:cubicBezTo>
                  <a:cubicBezTo>
                    <a:pt x="4232333" y="680731"/>
                    <a:pt x="4192991" y="663813"/>
                    <a:pt x="4240303" y="685630"/>
                  </a:cubicBezTo>
                  <a:cubicBezTo>
                    <a:pt x="4244011" y="689693"/>
                    <a:pt x="4232983" y="685884"/>
                    <a:pt x="4230295" y="683733"/>
                  </a:cubicBezTo>
                  <a:cubicBezTo>
                    <a:pt x="4219279" y="682090"/>
                    <a:pt x="4230889" y="689226"/>
                    <a:pt x="4235093" y="693529"/>
                  </a:cubicBezTo>
                  <a:cubicBezTo>
                    <a:pt x="4198583" y="683294"/>
                    <a:pt x="4179627" y="666149"/>
                    <a:pt x="4149711" y="668514"/>
                  </a:cubicBezTo>
                  <a:cubicBezTo>
                    <a:pt x="4129395" y="655489"/>
                    <a:pt x="4157201" y="659326"/>
                    <a:pt x="4179965" y="668273"/>
                  </a:cubicBezTo>
                  <a:cubicBezTo>
                    <a:pt x="4137167" y="649982"/>
                    <a:pt x="4109719" y="624258"/>
                    <a:pt x="4057435" y="612225"/>
                  </a:cubicBezTo>
                  <a:cubicBezTo>
                    <a:pt x="4028627" y="607327"/>
                    <a:pt x="4096383" y="634055"/>
                    <a:pt x="4047653" y="622630"/>
                  </a:cubicBezTo>
                  <a:cubicBezTo>
                    <a:pt x="4051065" y="620478"/>
                    <a:pt x="4046859" y="615877"/>
                    <a:pt x="4036963" y="609408"/>
                  </a:cubicBezTo>
                  <a:cubicBezTo>
                    <a:pt x="4017597" y="605684"/>
                    <a:pt x="4021689" y="609606"/>
                    <a:pt x="4026899" y="613895"/>
                  </a:cubicBezTo>
                  <a:cubicBezTo>
                    <a:pt x="4015999" y="610880"/>
                    <a:pt x="4004855" y="607822"/>
                    <a:pt x="3990925" y="606067"/>
                  </a:cubicBezTo>
                  <a:cubicBezTo>
                    <a:pt x="4005039" y="604835"/>
                    <a:pt x="4022765" y="604764"/>
                    <a:pt x="3989821" y="588271"/>
                  </a:cubicBezTo>
                  <a:close/>
                  <a:moveTo>
                    <a:pt x="5068635" y="585581"/>
                  </a:moveTo>
                  <a:cubicBezTo>
                    <a:pt x="5071691" y="586175"/>
                    <a:pt x="5076671" y="588087"/>
                    <a:pt x="5084239" y="591768"/>
                  </a:cubicBezTo>
                  <a:cubicBezTo>
                    <a:pt x="5073791" y="591909"/>
                    <a:pt x="5118697" y="622772"/>
                    <a:pt x="5075391" y="603674"/>
                  </a:cubicBezTo>
                  <a:cubicBezTo>
                    <a:pt x="5067651" y="593884"/>
                    <a:pt x="5059473" y="583800"/>
                    <a:pt x="5068635" y="585581"/>
                  </a:cubicBezTo>
                  <a:close/>
                  <a:moveTo>
                    <a:pt x="1797148" y="574369"/>
                  </a:moveTo>
                  <a:cubicBezTo>
                    <a:pt x="1783628" y="580626"/>
                    <a:pt x="1770462" y="586870"/>
                    <a:pt x="1776975" y="586955"/>
                  </a:cubicBezTo>
                  <a:cubicBezTo>
                    <a:pt x="1733385" y="602881"/>
                    <a:pt x="1759505" y="597119"/>
                    <a:pt x="1726688" y="618440"/>
                  </a:cubicBezTo>
                  <a:cubicBezTo>
                    <a:pt x="1714726" y="624542"/>
                    <a:pt x="1714527" y="624245"/>
                    <a:pt x="1718760" y="620620"/>
                  </a:cubicBezTo>
                  <a:cubicBezTo>
                    <a:pt x="1723163" y="617265"/>
                    <a:pt x="1732408" y="611277"/>
                    <a:pt x="1739727" y="606817"/>
                  </a:cubicBezTo>
                  <a:cubicBezTo>
                    <a:pt x="1728019" y="607950"/>
                    <a:pt x="1712149" y="616770"/>
                    <a:pt x="1701149" y="617945"/>
                  </a:cubicBezTo>
                  <a:cubicBezTo>
                    <a:pt x="1715264" y="611234"/>
                    <a:pt x="1724706" y="607299"/>
                    <a:pt x="1730752" y="604028"/>
                  </a:cubicBezTo>
                  <a:cubicBezTo>
                    <a:pt x="1736839" y="600815"/>
                    <a:pt x="1739727" y="598606"/>
                    <a:pt x="1741454" y="596596"/>
                  </a:cubicBezTo>
                  <a:cubicBezTo>
                    <a:pt x="1744923" y="592575"/>
                    <a:pt x="1743734" y="589333"/>
                    <a:pt x="1754281" y="580513"/>
                  </a:cubicBezTo>
                  <a:cubicBezTo>
                    <a:pt x="1747868" y="590919"/>
                    <a:pt x="1777343" y="578659"/>
                    <a:pt x="1797148" y="574369"/>
                  </a:cubicBezTo>
                  <a:close/>
                  <a:moveTo>
                    <a:pt x="3513137" y="573933"/>
                  </a:moveTo>
                  <a:cubicBezTo>
                    <a:pt x="3508607" y="573122"/>
                    <a:pt x="3502915" y="573123"/>
                    <a:pt x="3495087" y="574609"/>
                  </a:cubicBezTo>
                  <a:cubicBezTo>
                    <a:pt x="3497831" y="578106"/>
                    <a:pt x="3536947" y="588695"/>
                    <a:pt x="3513703" y="588469"/>
                  </a:cubicBezTo>
                  <a:cubicBezTo>
                    <a:pt x="3503481" y="581730"/>
                    <a:pt x="3489523" y="578658"/>
                    <a:pt x="3470127" y="579139"/>
                  </a:cubicBezTo>
                  <a:cubicBezTo>
                    <a:pt x="3469191" y="585836"/>
                    <a:pt x="3518191" y="586982"/>
                    <a:pt x="3493303" y="589290"/>
                  </a:cubicBezTo>
                  <a:cubicBezTo>
                    <a:pt x="3447673" y="586671"/>
                    <a:pt x="3409391" y="589262"/>
                    <a:pt x="3383739" y="587789"/>
                  </a:cubicBezTo>
                  <a:cubicBezTo>
                    <a:pt x="3374169" y="583599"/>
                    <a:pt x="3408783" y="584462"/>
                    <a:pt x="3402695" y="580654"/>
                  </a:cubicBezTo>
                  <a:cubicBezTo>
                    <a:pt x="3389813" y="581603"/>
                    <a:pt x="3377341" y="582778"/>
                    <a:pt x="3365873" y="584207"/>
                  </a:cubicBezTo>
                  <a:cubicBezTo>
                    <a:pt x="3360140" y="584944"/>
                    <a:pt x="3354647" y="585680"/>
                    <a:pt x="3349494" y="586586"/>
                  </a:cubicBezTo>
                  <a:cubicBezTo>
                    <a:pt x="3344340" y="587690"/>
                    <a:pt x="3339513" y="588823"/>
                    <a:pt x="3335082" y="590026"/>
                  </a:cubicBezTo>
                  <a:cubicBezTo>
                    <a:pt x="3317343" y="594811"/>
                    <a:pt x="3305918" y="600460"/>
                    <a:pt x="3305338" y="606944"/>
                  </a:cubicBezTo>
                  <a:cubicBezTo>
                    <a:pt x="3335025" y="614801"/>
                    <a:pt x="3348248" y="596666"/>
                    <a:pt x="3386755" y="599228"/>
                  </a:cubicBezTo>
                  <a:lnTo>
                    <a:pt x="3397821" y="600081"/>
                  </a:lnTo>
                  <a:lnTo>
                    <a:pt x="3396907" y="600298"/>
                  </a:lnTo>
                  <a:cubicBezTo>
                    <a:pt x="3385575" y="604215"/>
                    <a:pt x="3422969" y="602743"/>
                    <a:pt x="3402377" y="600432"/>
                  </a:cubicBezTo>
                  <a:lnTo>
                    <a:pt x="3397821" y="600081"/>
                  </a:lnTo>
                  <a:lnTo>
                    <a:pt x="3407127" y="597869"/>
                  </a:lnTo>
                  <a:cubicBezTo>
                    <a:pt x="3418071" y="595788"/>
                    <a:pt x="3448707" y="593155"/>
                    <a:pt x="3477517" y="592433"/>
                  </a:cubicBezTo>
                  <a:cubicBezTo>
                    <a:pt x="3506327" y="591144"/>
                    <a:pt x="3533239" y="594500"/>
                    <a:pt x="3536651" y="599752"/>
                  </a:cubicBezTo>
                  <a:cubicBezTo>
                    <a:pt x="3544451" y="592942"/>
                    <a:pt x="3537755" y="592886"/>
                    <a:pt x="3548955" y="585000"/>
                  </a:cubicBezTo>
                  <a:cubicBezTo>
                    <a:pt x="3529873" y="586115"/>
                    <a:pt x="3526727" y="576368"/>
                    <a:pt x="3513137" y="573933"/>
                  </a:cubicBezTo>
                  <a:close/>
                  <a:moveTo>
                    <a:pt x="2656883" y="573690"/>
                  </a:moveTo>
                  <a:cubicBezTo>
                    <a:pt x="2634770" y="576917"/>
                    <a:pt x="2610264" y="584916"/>
                    <a:pt x="2622694" y="587946"/>
                  </a:cubicBezTo>
                  <a:cubicBezTo>
                    <a:pt x="2588929" y="596214"/>
                    <a:pt x="2616450" y="580428"/>
                    <a:pt x="2583167" y="582566"/>
                  </a:cubicBezTo>
                  <a:cubicBezTo>
                    <a:pt x="2596404" y="580089"/>
                    <a:pt x="2609414" y="577611"/>
                    <a:pt x="2603596" y="575827"/>
                  </a:cubicBezTo>
                  <a:cubicBezTo>
                    <a:pt x="2624350" y="571608"/>
                    <a:pt x="2642202" y="570886"/>
                    <a:pt x="2656883" y="573690"/>
                  </a:cubicBezTo>
                  <a:close/>
                  <a:moveTo>
                    <a:pt x="4185315" y="571509"/>
                  </a:moveTo>
                  <a:cubicBezTo>
                    <a:pt x="4196543" y="575218"/>
                    <a:pt x="4207627" y="578828"/>
                    <a:pt x="4221813" y="581405"/>
                  </a:cubicBezTo>
                  <a:cubicBezTo>
                    <a:pt x="4220383" y="583514"/>
                    <a:pt x="4219351" y="585723"/>
                    <a:pt x="4226811" y="591244"/>
                  </a:cubicBezTo>
                  <a:cubicBezTo>
                    <a:pt x="4216561" y="589290"/>
                    <a:pt x="4206083" y="587308"/>
                    <a:pt x="4195791" y="585341"/>
                  </a:cubicBezTo>
                  <a:cubicBezTo>
                    <a:pt x="4185047" y="577993"/>
                    <a:pt x="4197463" y="579423"/>
                    <a:pt x="4185315" y="571509"/>
                  </a:cubicBezTo>
                  <a:close/>
                  <a:moveTo>
                    <a:pt x="2084610" y="570900"/>
                  </a:moveTo>
                  <a:cubicBezTo>
                    <a:pt x="2078678" y="574694"/>
                    <a:pt x="2073624" y="577186"/>
                    <a:pt x="2069122" y="578828"/>
                  </a:cubicBezTo>
                  <a:cubicBezTo>
                    <a:pt x="2064677" y="580569"/>
                    <a:pt x="2060840" y="581560"/>
                    <a:pt x="2057230" y="582027"/>
                  </a:cubicBezTo>
                  <a:cubicBezTo>
                    <a:pt x="2050038" y="583004"/>
                    <a:pt x="2043922" y="582240"/>
                    <a:pt x="2036632" y="583344"/>
                  </a:cubicBezTo>
                  <a:cubicBezTo>
                    <a:pt x="2025858" y="589842"/>
                    <a:pt x="2007001" y="599271"/>
                    <a:pt x="2013555" y="599540"/>
                  </a:cubicBezTo>
                  <a:cubicBezTo>
                    <a:pt x="2020223" y="595831"/>
                    <a:pt x="2026877" y="592121"/>
                    <a:pt x="2033588" y="588370"/>
                  </a:cubicBezTo>
                  <a:cubicBezTo>
                    <a:pt x="2053931" y="584165"/>
                    <a:pt x="2066347" y="591399"/>
                    <a:pt x="2092156" y="580159"/>
                  </a:cubicBezTo>
                  <a:cubicBezTo>
                    <a:pt x="2087158" y="577837"/>
                    <a:pt x="2089707" y="573179"/>
                    <a:pt x="2084610" y="570900"/>
                  </a:cubicBezTo>
                  <a:close/>
                  <a:moveTo>
                    <a:pt x="4305651" y="569230"/>
                  </a:moveTo>
                  <a:cubicBezTo>
                    <a:pt x="4318619" y="572840"/>
                    <a:pt x="4323107" y="572783"/>
                    <a:pt x="4321323" y="570023"/>
                  </a:cubicBezTo>
                  <a:cubicBezTo>
                    <a:pt x="4347075" y="576988"/>
                    <a:pt x="4349723" y="590041"/>
                    <a:pt x="4346679" y="591131"/>
                  </a:cubicBezTo>
                  <a:cubicBezTo>
                    <a:pt x="4329535" y="585001"/>
                    <a:pt x="4316639" y="577455"/>
                    <a:pt x="4305651" y="569230"/>
                  </a:cubicBezTo>
                  <a:close/>
                  <a:moveTo>
                    <a:pt x="4448255" y="569016"/>
                  </a:moveTo>
                  <a:cubicBezTo>
                    <a:pt x="4450111" y="568727"/>
                    <a:pt x="4454795" y="569824"/>
                    <a:pt x="4464339" y="573307"/>
                  </a:cubicBezTo>
                  <a:cubicBezTo>
                    <a:pt x="4473031" y="580654"/>
                    <a:pt x="4478143" y="588922"/>
                    <a:pt x="4494351" y="594274"/>
                  </a:cubicBezTo>
                  <a:cubicBezTo>
                    <a:pt x="4504517" y="605090"/>
                    <a:pt x="4469803" y="582849"/>
                    <a:pt x="4452871" y="582070"/>
                  </a:cubicBezTo>
                  <a:cubicBezTo>
                    <a:pt x="4462555" y="583227"/>
                    <a:pt x="4442687" y="569883"/>
                    <a:pt x="4448255" y="569016"/>
                  </a:cubicBezTo>
                  <a:close/>
                  <a:moveTo>
                    <a:pt x="3281440" y="562816"/>
                  </a:moveTo>
                  <a:cubicBezTo>
                    <a:pt x="3255448" y="565492"/>
                    <a:pt x="3230984" y="568309"/>
                    <a:pt x="3225930" y="572273"/>
                  </a:cubicBezTo>
                  <a:cubicBezTo>
                    <a:pt x="3240356" y="579479"/>
                    <a:pt x="3273427" y="571636"/>
                    <a:pt x="3290940" y="576379"/>
                  </a:cubicBezTo>
                  <a:cubicBezTo>
                    <a:pt x="3263149" y="570277"/>
                    <a:pt x="3277179" y="566865"/>
                    <a:pt x="3281440" y="562816"/>
                  </a:cubicBezTo>
                  <a:close/>
                  <a:moveTo>
                    <a:pt x="1622054" y="559291"/>
                  </a:moveTo>
                  <a:cubicBezTo>
                    <a:pt x="1627490" y="561825"/>
                    <a:pt x="1604768" y="571693"/>
                    <a:pt x="1591956" y="580031"/>
                  </a:cubicBezTo>
                  <a:cubicBezTo>
                    <a:pt x="1581295" y="587959"/>
                    <a:pt x="1596585" y="583273"/>
                    <a:pt x="1603437" y="582693"/>
                  </a:cubicBezTo>
                  <a:cubicBezTo>
                    <a:pt x="1586378" y="590677"/>
                    <a:pt x="1564278" y="608699"/>
                    <a:pt x="1551721" y="607907"/>
                  </a:cubicBezTo>
                  <a:cubicBezTo>
                    <a:pt x="1554694" y="600729"/>
                    <a:pt x="1598270" y="570532"/>
                    <a:pt x="1622054" y="559291"/>
                  </a:cubicBezTo>
                  <a:close/>
                  <a:moveTo>
                    <a:pt x="3438047" y="554973"/>
                  </a:moveTo>
                  <a:cubicBezTo>
                    <a:pt x="3454979" y="560678"/>
                    <a:pt x="3482487" y="564133"/>
                    <a:pt x="3473171" y="570178"/>
                  </a:cubicBezTo>
                  <a:cubicBezTo>
                    <a:pt x="3536935" y="569427"/>
                    <a:pt x="3462765" y="552722"/>
                    <a:pt x="3438047" y="554973"/>
                  </a:cubicBezTo>
                  <a:close/>
                  <a:moveTo>
                    <a:pt x="3646553" y="554407"/>
                  </a:moveTo>
                  <a:cubicBezTo>
                    <a:pt x="3588423" y="554817"/>
                    <a:pt x="3652371" y="571947"/>
                    <a:pt x="3629975" y="577908"/>
                  </a:cubicBezTo>
                  <a:cubicBezTo>
                    <a:pt x="3612193" y="582749"/>
                    <a:pt x="3564723" y="577327"/>
                    <a:pt x="3576363" y="593240"/>
                  </a:cubicBezTo>
                  <a:cubicBezTo>
                    <a:pt x="3596125" y="594075"/>
                    <a:pt x="3594171" y="588667"/>
                    <a:pt x="3607069" y="592787"/>
                  </a:cubicBezTo>
                  <a:cubicBezTo>
                    <a:pt x="3596153" y="593452"/>
                    <a:pt x="3604847" y="597416"/>
                    <a:pt x="3613835" y="601394"/>
                  </a:cubicBezTo>
                  <a:cubicBezTo>
                    <a:pt x="3614063" y="594882"/>
                    <a:pt x="3621099" y="589516"/>
                    <a:pt x="3633627" y="585071"/>
                  </a:cubicBezTo>
                  <a:cubicBezTo>
                    <a:pt x="3639885" y="582848"/>
                    <a:pt x="3647531" y="580852"/>
                    <a:pt x="3656363" y="579068"/>
                  </a:cubicBezTo>
                  <a:cubicBezTo>
                    <a:pt x="3665183" y="577653"/>
                    <a:pt x="3675207" y="576548"/>
                    <a:pt x="3686249" y="575642"/>
                  </a:cubicBezTo>
                  <a:cubicBezTo>
                    <a:pt x="3654935" y="570659"/>
                    <a:pt x="3662111" y="582070"/>
                    <a:pt x="3644981" y="574821"/>
                  </a:cubicBezTo>
                  <a:cubicBezTo>
                    <a:pt x="3666359" y="571523"/>
                    <a:pt x="3621791" y="557153"/>
                    <a:pt x="3646553" y="554407"/>
                  </a:cubicBezTo>
                  <a:close/>
                  <a:moveTo>
                    <a:pt x="3061807" y="554109"/>
                  </a:moveTo>
                  <a:cubicBezTo>
                    <a:pt x="3042326" y="556615"/>
                    <a:pt x="3037244" y="559517"/>
                    <a:pt x="3036253" y="562405"/>
                  </a:cubicBezTo>
                  <a:cubicBezTo>
                    <a:pt x="3035248" y="565223"/>
                    <a:pt x="3038277" y="567898"/>
                    <a:pt x="3035205" y="570772"/>
                  </a:cubicBezTo>
                  <a:cubicBezTo>
                    <a:pt x="3026371" y="569215"/>
                    <a:pt x="3019307" y="565817"/>
                    <a:pt x="3006325" y="568167"/>
                  </a:cubicBezTo>
                  <a:cubicBezTo>
                    <a:pt x="3037569" y="570702"/>
                    <a:pt x="3005376" y="575600"/>
                    <a:pt x="3010812" y="579097"/>
                  </a:cubicBezTo>
                  <a:cubicBezTo>
                    <a:pt x="3027815" y="575388"/>
                    <a:pt x="3044804" y="571438"/>
                    <a:pt x="3061906" y="568861"/>
                  </a:cubicBezTo>
                  <a:cubicBezTo>
                    <a:pt x="3037541" y="563736"/>
                    <a:pt x="3073330" y="559107"/>
                    <a:pt x="3061807" y="554109"/>
                  </a:cubicBezTo>
                  <a:close/>
                  <a:moveTo>
                    <a:pt x="3505959" y="553642"/>
                  </a:moveTo>
                  <a:cubicBezTo>
                    <a:pt x="3516179" y="560282"/>
                    <a:pt x="3517539" y="565492"/>
                    <a:pt x="3520101" y="570886"/>
                  </a:cubicBezTo>
                  <a:cubicBezTo>
                    <a:pt x="3565871" y="574651"/>
                    <a:pt x="3506695" y="561216"/>
                    <a:pt x="3533819" y="561896"/>
                  </a:cubicBezTo>
                  <a:cubicBezTo>
                    <a:pt x="3547751" y="561570"/>
                    <a:pt x="3559175" y="562859"/>
                    <a:pt x="3570587" y="564260"/>
                  </a:cubicBezTo>
                  <a:cubicBezTo>
                    <a:pt x="3557405" y="555313"/>
                    <a:pt x="3528243" y="556700"/>
                    <a:pt x="3505959" y="553642"/>
                  </a:cubicBezTo>
                  <a:close/>
                  <a:moveTo>
                    <a:pt x="3661673" y="551505"/>
                  </a:moveTo>
                  <a:cubicBezTo>
                    <a:pt x="3649115" y="566936"/>
                    <a:pt x="3756567" y="577950"/>
                    <a:pt x="3736931" y="571593"/>
                  </a:cubicBezTo>
                  <a:cubicBezTo>
                    <a:pt x="3724955" y="567672"/>
                    <a:pt x="3677287" y="563467"/>
                    <a:pt x="3661673" y="551505"/>
                  </a:cubicBezTo>
                  <a:close/>
                  <a:moveTo>
                    <a:pt x="2291361" y="549112"/>
                  </a:moveTo>
                  <a:cubicBezTo>
                    <a:pt x="2291248" y="553571"/>
                    <a:pt x="2275094" y="560013"/>
                    <a:pt x="2256761" y="565492"/>
                  </a:cubicBezTo>
                  <a:cubicBezTo>
                    <a:pt x="2238286" y="570631"/>
                    <a:pt x="2218310" y="576407"/>
                    <a:pt x="2209632" y="577002"/>
                  </a:cubicBezTo>
                  <a:cubicBezTo>
                    <a:pt x="2207395" y="584038"/>
                    <a:pt x="2228220" y="577582"/>
                    <a:pt x="2247233" y="581277"/>
                  </a:cubicBezTo>
                  <a:cubicBezTo>
                    <a:pt x="2258927" y="575119"/>
                    <a:pt x="2238441" y="577087"/>
                    <a:pt x="2230074" y="576633"/>
                  </a:cubicBezTo>
                  <a:cubicBezTo>
                    <a:pt x="2242236" y="571480"/>
                    <a:pt x="2253844" y="568989"/>
                    <a:pt x="2264519" y="566908"/>
                  </a:cubicBezTo>
                  <a:cubicBezTo>
                    <a:pt x="2275236" y="564954"/>
                    <a:pt x="2285245" y="563977"/>
                    <a:pt x="2294886" y="563453"/>
                  </a:cubicBezTo>
                  <a:cubicBezTo>
                    <a:pt x="2233685" y="593056"/>
                    <a:pt x="2221538" y="582056"/>
                    <a:pt x="2176207" y="596836"/>
                  </a:cubicBezTo>
                  <a:cubicBezTo>
                    <a:pt x="2170700" y="595264"/>
                    <a:pt x="2183030" y="588299"/>
                    <a:pt x="2175739" y="587294"/>
                  </a:cubicBezTo>
                  <a:cubicBezTo>
                    <a:pt x="2191822" y="577766"/>
                    <a:pt x="2240239" y="565393"/>
                    <a:pt x="2209235" y="567445"/>
                  </a:cubicBezTo>
                  <a:cubicBezTo>
                    <a:pt x="2237479" y="557507"/>
                    <a:pt x="2246185" y="559376"/>
                    <a:pt x="2253575" y="560027"/>
                  </a:cubicBezTo>
                  <a:cubicBezTo>
                    <a:pt x="2260979" y="560735"/>
                    <a:pt x="2267209" y="560664"/>
                    <a:pt x="2291361" y="549112"/>
                  </a:cubicBezTo>
                  <a:close/>
                  <a:moveTo>
                    <a:pt x="1772190" y="548759"/>
                  </a:moveTo>
                  <a:cubicBezTo>
                    <a:pt x="1733541" y="571665"/>
                    <a:pt x="1727185" y="567404"/>
                    <a:pt x="1703868" y="588045"/>
                  </a:cubicBezTo>
                  <a:cubicBezTo>
                    <a:pt x="1670245" y="595605"/>
                    <a:pt x="1761360" y="545672"/>
                    <a:pt x="1772190" y="548759"/>
                  </a:cubicBezTo>
                  <a:close/>
                  <a:moveTo>
                    <a:pt x="4471603" y="548121"/>
                  </a:moveTo>
                  <a:cubicBezTo>
                    <a:pt x="4510109" y="559532"/>
                    <a:pt x="4470511" y="564345"/>
                    <a:pt x="4495427" y="582466"/>
                  </a:cubicBezTo>
                  <a:cubicBezTo>
                    <a:pt x="4464877" y="570503"/>
                    <a:pt x="4490899" y="569456"/>
                    <a:pt x="4460631" y="550981"/>
                  </a:cubicBezTo>
                  <a:cubicBezTo>
                    <a:pt x="4480239" y="557819"/>
                    <a:pt x="4476529" y="553274"/>
                    <a:pt x="4471603" y="548121"/>
                  </a:cubicBezTo>
                  <a:close/>
                  <a:moveTo>
                    <a:pt x="2871733" y="544681"/>
                  </a:moveTo>
                  <a:cubicBezTo>
                    <a:pt x="2832022" y="554393"/>
                    <a:pt x="2805902" y="549664"/>
                    <a:pt x="2767522" y="557946"/>
                  </a:cubicBezTo>
                  <a:cubicBezTo>
                    <a:pt x="2771826" y="558781"/>
                    <a:pt x="2776144" y="559617"/>
                    <a:pt x="2780448" y="560438"/>
                  </a:cubicBezTo>
                  <a:cubicBezTo>
                    <a:pt x="2785006" y="561018"/>
                    <a:pt x="2789565" y="561499"/>
                    <a:pt x="2797210" y="558880"/>
                  </a:cubicBezTo>
                  <a:cubicBezTo>
                    <a:pt x="2802490" y="550259"/>
                    <a:pt x="2811565" y="560438"/>
                    <a:pt x="2799800" y="564203"/>
                  </a:cubicBezTo>
                  <a:cubicBezTo>
                    <a:pt x="2818544" y="559319"/>
                    <a:pt x="2861922" y="552580"/>
                    <a:pt x="2871733" y="544681"/>
                  </a:cubicBezTo>
                  <a:close/>
                  <a:moveTo>
                    <a:pt x="4080539" y="541963"/>
                  </a:moveTo>
                  <a:cubicBezTo>
                    <a:pt x="4101491" y="547329"/>
                    <a:pt x="4087999" y="563652"/>
                    <a:pt x="4086387" y="557493"/>
                  </a:cubicBezTo>
                  <a:cubicBezTo>
                    <a:pt x="4080567" y="558824"/>
                    <a:pt x="4080243" y="561967"/>
                    <a:pt x="4081487" y="565634"/>
                  </a:cubicBezTo>
                  <a:cubicBezTo>
                    <a:pt x="4038393" y="551491"/>
                    <a:pt x="4090491" y="551788"/>
                    <a:pt x="4080539" y="541963"/>
                  </a:cubicBezTo>
                  <a:close/>
                  <a:moveTo>
                    <a:pt x="2366436" y="541666"/>
                  </a:moveTo>
                  <a:cubicBezTo>
                    <a:pt x="2374166" y="541000"/>
                    <a:pt x="2368829" y="543619"/>
                    <a:pt x="2363052" y="546338"/>
                  </a:cubicBezTo>
                  <a:cubicBezTo>
                    <a:pt x="2352222" y="551590"/>
                    <a:pt x="2366804" y="550500"/>
                    <a:pt x="2373104" y="551477"/>
                  </a:cubicBezTo>
                  <a:cubicBezTo>
                    <a:pt x="2340132" y="559843"/>
                    <a:pt x="2332062" y="558286"/>
                    <a:pt x="2322209" y="554662"/>
                  </a:cubicBezTo>
                  <a:cubicBezTo>
                    <a:pt x="2338051" y="548829"/>
                    <a:pt x="2350283" y="547951"/>
                    <a:pt x="2366436" y="541666"/>
                  </a:cubicBezTo>
                  <a:close/>
                  <a:moveTo>
                    <a:pt x="4864859" y="538679"/>
                  </a:moveTo>
                  <a:cubicBezTo>
                    <a:pt x="4880447" y="546168"/>
                    <a:pt x="4889875" y="554464"/>
                    <a:pt x="4906085" y="561883"/>
                  </a:cubicBezTo>
                  <a:cubicBezTo>
                    <a:pt x="4891291" y="559278"/>
                    <a:pt x="4880871" y="559348"/>
                    <a:pt x="4856859" y="551123"/>
                  </a:cubicBezTo>
                  <a:cubicBezTo>
                    <a:pt x="4828433" y="536315"/>
                    <a:pt x="4898863" y="564105"/>
                    <a:pt x="4864859" y="538679"/>
                  </a:cubicBezTo>
                  <a:close/>
                  <a:moveTo>
                    <a:pt x="3960387" y="534715"/>
                  </a:moveTo>
                  <a:cubicBezTo>
                    <a:pt x="3971047" y="535437"/>
                    <a:pt x="3981341" y="537277"/>
                    <a:pt x="3991875" y="538580"/>
                  </a:cubicBezTo>
                  <a:cubicBezTo>
                    <a:pt x="3997253" y="542247"/>
                    <a:pt x="4002675" y="545942"/>
                    <a:pt x="4008069" y="549608"/>
                  </a:cubicBezTo>
                  <a:cubicBezTo>
                    <a:pt x="4025157" y="551236"/>
                    <a:pt x="4022637" y="546522"/>
                    <a:pt x="4007319" y="537730"/>
                  </a:cubicBezTo>
                  <a:cubicBezTo>
                    <a:pt x="4020047" y="541298"/>
                    <a:pt x="4032647" y="544767"/>
                    <a:pt x="4028315" y="540619"/>
                  </a:cubicBezTo>
                  <a:cubicBezTo>
                    <a:pt x="4048927" y="550854"/>
                    <a:pt x="4040007" y="553671"/>
                    <a:pt x="4055567" y="564955"/>
                  </a:cubicBezTo>
                  <a:cubicBezTo>
                    <a:pt x="4030127" y="556503"/>
                    <a:pt x="3992143" y="547740"/>
                    <a:pt x="4008903" y="561486"/>
                  </a:cubicBezTo>
                  <a:cubicBezTo>
                    <a:pt x="3990755" y="556206"/>
                    <a:pt x="3988107" y="552652"/>
                    <a:pt x="3985275" y="548801"/>
                  </a:cubicBezTo>
                  <a:cubicBezTo>
                    <a:pt x="3982415" y="545120"/>
                    <a:pt x="3979499" y="540420"/>
                    <a:pt x="3960387" y="534715"/>
                  </a:cubicBezTo>
                  <a:close/>
                  <a:moveTo>
                    <a:pt x="2478857" y="534672"/>
                  </a:moveTo>
                  <a:cubicBezTo>
                    <a:pt x="2495039" y="540349"/>
                    <a:pt x="2442360" y="550854"/>
                    <a:pt x="2413522" y="562802"/>
                  </a:cubicBezTo>
                  <a:cubicBezTo>
                    <a:pt x="2419001" y="555837"/>
                    <a:pt x="2402706" y="558088"/>
                    <a:pt x="2390502" y="561018"/>
                  </a:cubicBezTo>
                  <a:cubicBezTo>
                    <a:pt x="2378228" y="563722"/>
                    <a:pt x="2369649" y="565988"/>
                    <a:pt x="2389950" y="556856"/>
                  </a:cubicBezTo>
                  <a:cubicBezTo>
                    <a:pt x="2343869" y="565195"/>
                    <a:pt x="2367695" y="576167"/>
                    <a:pt x="2329202" y="583387"/>
                  </a:cubicBezTo>
                  <a:cubicBezTo>
                    <a:pt x="2330207" y="578687"/>
                    <a:pt x="2343274" y="570943"/>
                    <a:pt x="2332472" y="569230"/>
                  </a:cubicBezTo>
                  <a:cubicBezTo>
                    <a:pt x="2349348" y="561910"/>
                    <a:pt x="2362684" y="559489"/>
                    <a:pt x="2376119" y="556913"/>
                  </a:cubicBezTo>
                  <a:cubicBezTo>
                    <a:pt x="2389540" y="554308"/>
                    <a:pt x="2403017" y="551420"/>
                    <a:pt x="2420770" y="544440"/>
                  </a:cubicBezTo>
                  <a:cubicBezTo>
                    <a:pt x="2420785" y="553869"/>
                    <a:pt x="2422795" y="557904"/>
                    <a:pt x="2478857" y="534672"/>
                  </a:cubicBezTo>
                  <a:close/>
                  <a:moveTo>
                    <a:pt x="2006266" y="531226"/>
                  </a:moveTo>
                  <a:cubicBezTo>
                    <a:pt x="2012115" y="531932"/>
                    <a:pt x="2013463" y="535953"/>
                    <a:pt x="2026027" y="536003"/>
                  </a:cubicBezTo>
                  <a:cubicBezTo>
                    <a:pt x="2032540" y="544964"/>
                    <a:pt x="1995066" y="537263"/>
                    <a:pt x="1977667" y="549579"/>
                  </a:cubicBezTo>
                  <a:cubicBezTo>
                    <a:pt x="1971027" y="550046"/>
                    <a:pt x="1984675" y="543067"/>
                    <a:pt x="1990875" y="538876"/>
                  </a:cubicBezTo>
                  <a:cubicBezTo>
                    <a:pt x="1979960" y="542274"/>
                    <a:pt x="1968875" y="545700"/>
                    <a:pt x="1959503" y="546337"/>
                  </a:cubicBezTo>
                  <a:cubicBezTo>
                    <a:pt x="1990069" y="533128"/>
                    <a:pt x="2000418" y="530520"/>
                    <a:pt x="2006266" y="531226"/>
                  </a:cubicBezTo>
                  <a:close/>
                  <a:moveTo>
                    <a:pt x="1968960" y="531090"/>
                  </a:moveTo>
                  <a:cubicBezTo>
                    <a:pt x="1924025" y="543421"/>
                    <a:pt x="1928994" y="554506"/>
                    <a:pt x="1956388" y="551434"/>
                  </a:cubicBezTo>
                  <a:cubicBezTo>
                    <a:pt x="1941339" y="559178"/>
                    <a:pt x="1907943" y="564713"/>
                    <a:pt x="1935974" y="562859"/>
                  </a:cubicBezTo>
                  <a:cubicBezTo>
                    <a:pt x="1909613" y="573632"/>
                    <a:pt x="1889270" y="572443"/>
                    <a:pt x="1860219" y="590054"/>
                  </a:cubicBezTo>
                  <a:cubicBezTo>
                    <a:pt x="1842862" y="600658"/>
                    <a:pt x="1839705" y="605358"/>
                    <a:pt x="1844448" y="606703"/>
                  </a:cubicBezTo>
                  <a:cubicBezTo>
                    <a:pt x="1879076" y="589899"/>
                    <a:pt x="1885744" y="590012"/>
                    <a:pt x="1890261" y="591130"/>
                  </a:cubicBezTo>
                  <a:cubicBezTo>
                    <a:pt x="1894791" y="592263"/>
                    <a:pt x="1897240" y="594528"/>
                    <a:pt x="1923742" y="583103"/>
                  </a:cubicBezTo>
                  <a:cubicBezTo>
                    <a:pt x="1914597" y="588964"/>
                    <a:pt x="1906669" y="592858"/>
                    <a:pt x="1899038" y="596284"/>
                  </a:cubicBezTo>
                  <a:cubicBezTo>
                    <a:pt x="1891436" y="599752"/>
                    <a:pt x="1884343" y="603164"/>
                    <a:pt x="1876528" y="607383"/>
                  </a:cubicBezTo>
                  <a:cubicBezTo>
                    <a:pt x="1887316" y="603447"/>
                    <a:pt x="1898047" y="599455"/>
                    <a:pt x="1907546" y="598917"/>
                  </a:cubicBezTo>
                  <a:cubicBezTo>
                    <a:pt x="1919991" y="584845"/>
                    <a:pt x="1948560" y="583386"/>
                    <a:pt x="1968224" y="564855"/>
                  </a:cubicBezTo>
                  <a:cubicBezTo>
                    <a:pt x="1981064" y="565718"/>
                    <a:pt x="2002059" y="553246"/>
                    <a:pt x="2013456" y="556318"/>
                  </a:cubicBezTo>
                  <a:cubicBezTo>
                    <a:pt x="1950924" y="578049"/>
                    <a:pt x="1957974" y="588568"/>
                    <a:pt x="1924662" y="592617"/>
                  </a:cubicBezTo>
                  <a:cubicBezTo>
                    <a:pt x="1916621" y="599752"/>
                    <a:pt x="1916055" y="602187"/>
                    <a:pt x="1913719" y="605571"/>
                  </a:cubicBezTo>
                  <a:cubicBezTo>
                    <a:pt x="1911425" y="609011"/>
                    <a:pt x="1907178" y="613060"/>
                    <a:pt x="1892639" y="624739"/>
                  </a:cubicBezTo>
                  <a:cubicBezTo>
                    <a:pt x="1877519" y="627981"/>
                    <a:pt x="1887712" y="620775"/>
                    <a:pt x="1895683" y="619473"/>
                  </a:cubicBezTo>
                  <a:cubicBezTo>
                    <a:pt x="1907235" y="610837"/>
                    <a:pt x="1882870" y="622998"/>
                    <a:pt x="1874829" y="622106"/>
                  </a:cubicBezTo>
                  <a:cubicBezTo>
                    <a:pt x="1868508" y="625759"/>
                    <a:pt x="1864480" y="628449"/>
                    <a:pt x="1862454" y="630298"/>
                  </a:cubicBezTo>
                  <a:lnTo>
                    <a:pt x="1862265" y="631924"/>
                  </a:lnTo>
                  <a:lnTo>
                    <a:pt x="1857214" y="632993"/>
                  </a:lnTo>
                  <a:cubicBezTo>
                    <a:pt x="1840996" y="637412"/>
                    <a:pt x="1801279" y="651242"/>
                    <a:pt x="1832867" y="627628"/>
                  </a:cubicBezTo>
                  <a:cubicBezTo>
                    <a:pt x="1830248" y="636094"/>
                    <a:pt x="1842608" y="625915"/>
                    <a:pt x="1860814" y="623947"/>
                  </a:cubicBezTo>
                  <a:cubicBezTo>
                    <a:pt x="1890841" y="604410"/>
                    <a:pt x="1834680" y="621936"/>
                    <a:pt x="1808815" y="635711"/>
                  </a:cubicBezTo>
                  <a:cubicBezTo>
                    <a:pt x="1767532" y="656225"/>
                    <a:pt x="1845864" y="609209"/>
                    <a:pt x="1852574" y="615325"/>
                  </a:cubicBezTo>
                  <a:cubicBezTo>
                    <a:pt x="1875268" y="601805"/>
                    <a:pt x="1832259" y="615792"/>
                    <a:pt x="1827375" y="613824"/>
                  </a:cubicBezTo>
                  <a:cubicBezTo>
                    <a:pt x="1799612" y="630841"/>
                    <a:pt x="1819107" y="624697"/>
                    <a:pt x="1787635" y="638642"/>
                  </a:cubicBezTo>
                  <a:cubicBezTo>
                    <a:pt x="1772728" y="640100"/>
                    <a:pt x="1766839" y="639661"/>
                    <a:pt x="1759661" y="640185"/>
                  </a:cubicBezTo>
                  <a:cubicBezTo>
                    <a:pt x="1752568" y="640864"/>
                    <a:pt x="1743819" y="641912"/>
                    <a:pt x="1724042" y="648113"/>
                  </a:cubicBezTo>
                  <a:cubicBezTo>
                    <a:pt x="1732083" y="638911"/>
                    <a:pt x="1723376" y="634876"/>
                    <a:pt x="1721536" y="632498"/>
                  </a:cubicBezTo>
                  <a:cubicBezTo>
                    <a:pt x="1719625" y="630091"/>
                    <a:pt x="1724778" y="629256"/>
                    <a:pt x="1760893" y="627911"/>
                  </a:cubicBezTo>
                  <a:cubicBezTo>
                    <a:pt x="1754253" y="632087"/>
                    <a:pt x="1747712" y="636207"/>
                    <a:pt x="1740988" y="640426"/>
                  </a:cubicBezTo>
                  <a:cubicBezTo>
                    <a:pt x="1753927" y="640496"/>
                    <a:pt x="1782412" y="612522"/>
                    <a:pt x="1792081" y="618680"/>
                  </a:cubicBezTo>
                  <a:cubicBezTo>
                    <a:pt x="1741398" y="641799"/>
                    <a:pt x="1792137" y="625546"/>
                    <a:pt x="1810428" y="620974"/>
                  </a:cubicBezTo>
                  <a:cubicBezTo>
                    <a:pt x="1822377" y="612876"/>
                    <a:pt x="1799697" y="613428"/>
                    <a:pt x="1830333" y="608572"/>
                  </a:cubicBezTo>
                  <a:cubicBezTo>
                    <a:pt x="1826794" y="605387"/>
                    <a:pt x="1851272" y="590423"/>
                    <a:pt x="1832032" y="593792"/>
                  </a:cubicBezTo>
                  <a:cubicBezTo>
                    <a:pt x="1843995" y="587917"/>
                    <a:pt x="1854726" y="584278"/>
                    <a:pt x="1865231" y="581051"/>
                  </a:cubicBezTo>
                  <a:cubicBezTo>
                    <a:pt x="1875707" y="577780"/>
                    <a:pt x="1885957" y="574906"/>
                    <a:pt x="1897325" y="571183"/>
                  </a:cubicBezTo>
                  <a:cubicBezTo>
                    <a:pt x="1902308" y="564402"/>
                    <a:pt x="1910647" y="562377"/>
                    <a:pt x="1928003" y="553954"/>
                  </a:cubicBezTo>
                  <a:cubicBezTo>
                    <a:pt x="1916508" y="555638"/>
                    <a:pt x="1896914" y="563326"/>
                    <a:pt x="1881186" y="568805"/>
                  </a:cubicBezTo>
                  <a:cubicBezTo>
                    <a:pt x="1865726" y="574765"/>
                    <a:pt x="1854117" y="578488"/>
                    <a:pt x="1857954" y="570928"/>
                  </a:cubicBezTo>
                  <a:cubicBezTo>
                    <a:pt x="1880067" y="554718"/>
                    <a:pt x="1884088" y="571141"/>
                    <a:pt x="1906697" y="555907"/>
                  </a:cubicBezTo>
                  <a:cubicBezTo>
                    <a:pt x="1902591" y="553925"/>
                    <a:pt x="1902705" y="551250"/>
                    <a:pt x="1891450" y="547795"/>
                  </a:cubicBezTo>
                  <a:cubicBezTo>
                    <a:pt x="1921619" y="535436"/>
                    <a:pt x="1940773" y="540561"/>
                    <a:pt x="1968960" y="531090"/>
                  </a:cubicBezTo>
                  <a:close/>
                  <a:moveTo>
                    <a:pt x="2394955" y="530577"/>
                  </a:moveTo>
                  <a:cubicBezTo>
                    <a:pt x="2399694" y="531349"/>
                    <a:pt x="2402331" y="533801"/>
                    <a:pt x="2414131" y="534474"/>
                  </a:cubicBezTo>
                  <a:cubicBezTo>
                    <a:pt x="2393037" y="540179"/>
                    <a:pt x="2382801" y="541963"/>
                    <a:pt x="2376373" y="541142"/>
                  </a:cubicBezTo>
                  <a:cubicBezTo>
                    <a:pt x="2370003" y="540448"/>
                    <a:pt x="2367681" y="537801"/>
                    <a:pt x="2363165" y="536767"/>
                  </a:cubicBezTo>
                  <a:cubicBezTo>
                    <a:pt x="2383375" y="530715"/>
                    <a:pt x="2390216" y="529805"/>
                    <a:pt x="2394955" y="530577"/>
                  </a:cubicBezTo>
                  <a:close/>
                  <a:moveTo>
                    <a:pt x="2575778" y="530482"/>
                  </a:moveTo>
                  <a:cubicBezTo>
                    <a:pt x="2567920" y="530963"/>
                    <a:pt x="2559087" y="532421"/>
                    <a:pt x="2549346" y="535904"/>
                  </a:cubicBezTo>
                  <a:cubicBezTo>
                    <a:pt x="2587316" y="532676"/>
                    <a:pt x="2527828" y="557224"/>
                    <a:pt x="2568614" y="547456"/>
                  </a:cubicBezTo>
                  <a:cubicBezTo>
                    <a:pt x="2559412" y="545092"/>
                    <a:pt x="2571304" y="539571"/>
                    <a:pt x="2596716" y="532081"/>
                  </a:cubicBezTo>
                  <a:cubicBezTo>
                    <a:pt x="2590558" y="530609"/>
                    <a:pt x="2583635" y="530000"/>
                    <a:pt x="2575778" y="530482"/>
                  </a:cubicBezTo>
                  <a:close/>
                  <a:moveTo>
                    <a:pt x="1861706" y="527915"/>
                  </a:moveTo>
                  <a:cubicBezTo>
                    <a:pt x="1865896" y="528542"/>
                    <a:pt x="1870993" y="530304"/>
                    <a:pt x="1875197" y="530156"/>
                  </a:cubicBezTo>
                  <a:cubicBezTo>
                    <a:pt x="1870695" y="531996"/>
                    <a:pt x="1866094" y="533921"/>
                    <a:pt x="1861450" y="536073"/>
                  </a:cubicBezTo>
                  <a:cubicBezTo>
                    <a:pt x="1856863" y="538353"/>
                    <a:pt x="1852192" y="540802"/>
                    <a:pt x="1847406" y="543435"/>
                  </a:cubicBezTo>
                  <a:cubicBezTo>
                    <a:pt x="1837836" y="548701"/>
                    <a:pt x="1827841" y="554747"/>
                    <a:pt x="1817308" y="561839"/>
                  </a:cubicBezTo>
                  <a:cubicBezTo>
                    <a:pt x="1811575" y="560891"/>
                    <a:pt x="1823849" y="552382"/>
                    <a:pt x="1816247" y="552227"/>
                  </a:cubicBezTo>
                  <a:cubicBezTo>
                    <a:pt x="1828917" y="545205"/>
                    <a:pt x="1837228" y="546040"/>
                    <a:pt x="1850776" y="537730"/>
                  </a:cubicBezTo>
                  <a:cubicBezTo>
                    <a:pt x="1860643" y="532279"/>
                    <a:pt x="1857543" y="532251"/>
                    <a:pt x="1853650" y="532492"/>
                  </a:cubicBezTo>
                  <a:cubicBezTo>
                    <a:pt x="1854231" y="527798"/>
                    <a:pt x="1857515" y="527289"/>
                    <a:pt x="1861706" y="527915"/>
                  </a:cubicBezTo>
                  <a:close/>
                  <a:moveTo>
                    <a:pt x="3100993" y="526786"/>
                  </a:moveTo>
                  <a:cubicBezTo>
                    <a:pt x="3088124" y="529150"/>
                    <a:pt x="3094637" y="531656"/>
                    <a:pt x="3076091" y="533964"/>
                  </a:cubicBezTo>
                  <a:cubicBezTo>
                    <a:pt x="3068843" y="532888"/>
                    <a:pt x="3063349" y="530269"/>
                    <a:pt x="3053185" y="531925"/>
                  </a:cubicBezTo>
                  <a:cubicBezTo>
                    <a:pt x="3067696" y="538735"/>
                    <a:pt x="3103160" y="535549"/>
                    <a:pt x="3074038" y="543152"/>
                  </a:cubicBezTo>
                  <a:cubicBezTo>
                    <a:pt x="3062967" y="540618"/>
                    <a:pt x="3054629" y="535535"/>
                    <a:pt x="3038560" y="537347"/>
                  </a:cubicBezTo>
                  <a:cubicBezTo>
                    <a:pt x="3046050" y="541722"/>
                    <a:pt x="3032034" y="545927"/>
                    <a:pt x="3049277" y="550315"/>
                  </a:cubicBezTo>
                  <a:cubicBezTo>
                    <a:pt x="3090729" y="542274"/>
                    <a:pt x="3064992" y="558399"/>
                    <a:pt x="3086638" y="561712"/>
                  </a:cubicBezTo>
                  <a:cubicBezTo>
                    <a:pt x="3100427" y="559263"/>
                    <a:pt x="3112135" y="558795"/>
                    <a:pt x="3123730" y="558427"/>
                  </a:cubicBezTo>
                  <a:cubicBezTo>
                    <a:pt x="3109360" y="553883"/>
                    <a:pt x="3087771" y="555794"/>
                    <a:pt x="3076218" y="548716"/>
                  </a:cubicBezTo>
                  <a:cubicBezTo>
                    <a:pt x="3093986" y="542614"/>
                    <a:pt x="3111710" y="527027"/>
                    <a:pt x="3100993" y="526786"/>
                  </a:cubicBezTo>
                  <a:close/>
                  <a:moveTo>
                    <a:pt x="4169219" y="524041"/>
                  </a:moveTo>
                  <a:cubicBezTo>
                    <a:pt x="4184637" y="518618"/>
                    <a:pt x="4224503" y="554592"/>
                    <a:pt x="4253413" y="563780"/>
                  </a:cubicBezTo>
                  <a:cubicBezTo>
                    <a:pt x="4245329" y="562732"/>
                    <a:pt x="4241507" y="560325"/>
                    <a:pt x="4237655" y="557777"/>
                  </a:cubicBezTo>
                  <a:cubicBezTo>
                    <a:pt x="4242411" y="560254"/>
                    <a:pt x="4241647" y="574128"/>
                    <a:pt x="4211535" y="561684"/>
                  </a:cubicBezTo>
                  <a:cubicBezTo>
                    <a:pt x="4197647" y="551463"/>
                    <a:pt x="4212795" y="558301"/>
                    <a:pt x="4227207" y="561713"/>
                  </a:cubicBezTo>
                  <a:cubicBezTo>
                    <a:pt x="4206539" y="549736"/>
                    <a:pt x="4198837" y="532790"/>
                    <a:pt x="4169219" y="524041"/>
                  </a:cubicBezTo>
                  <a:close/>
                  <a:moveTo>
                    <a:pt x="3397967" y="522567"/>
                  </a:moveTo>
                  <a:cubicBezTo>
                    <a:pt x="3380723" y="524479"/>
                    <a:pt x="3365491" y="526163"/>
                    <a:pt x="3351221" y="527749"/>
                  </a:cubicBezTo>
                  <a:cubicBezTo>
                    <a:pt x="3336965" y="529632"/>
                    <a:pt x="3323671" y="531387"/>
                    <a:pt x="3310321" y="533157"/>
                  </a:cubicBezTo>
                  <a:cubicBezTo>
                    <a:pt x="3283578" y="536399"/>
                    <a:pt x="3256524" y="538692"/>
                    <a:pt x="3220805" y="540618"/>
                  </a:cubicBezTo>
                  <a:cubicBezTo>
                    <a:pt x="3229866" y="545318"/>
                    <a:pt x="3246982" y="543350"/>
                    <a:pt x="3259851" y="544836"/>
                  </a:cubicBezTo>
                  <a:cubicBezTo>
                    <a:pt x="3253253" y="546252"/>
                    <a:pt x="3239719" y="547257"/>
                    <a:pt x="3245184" y="549480"/>
                  </a:cubicBezTo>
                  <a:cubicBezTo>
                    <a:pt x="3283536" y="540646"/>
                    <a:pt x="3313053" y="537291"/>
                    <a:pt x="3347328" y="531826"/>
                  </a:cubicBezTo>
                  <a:cubicBezTo>
                    <a:pt x="3383231" y="541085"/>
                    <a:pt x="3394641" y="532477"/>
                    <a:pt x="3439647" y="540264"/>
                  </a:cubicBezTo>
                  <a:cubicBezTo>
                    <a:pt x="3434763" y="537064"/>
                    <a:pt x="3447519" y="537956"/>
                    <a:pt x="3460515" y="538919"/>
                  </a:cubicBezTo>
                  <a:cubicBezTo>
                    <a:pt x="3449825" y="535238"/>
                    <a:pt x="3442449" y="529320"/>
                    <a:pt x="3426267" y="529476"/>
                  </a:cubicBezTo>
                  <a:cubicBezTo>
                    <a:pt x="3430771" y="532463"/>
                    <a:pt x="3424031" y="534162"/>
                    <a:pt x="3417363" y="535875"/>
                  </a:cubicBezTo>
                  <a:cubicBezTo>
                    <a:pt x="3400347" y="530255"/>
                    <a:pt x="3396127" y="526092"/>
                    <a:pt x="3397967" y="522567"/>
                  </a:cubicBezTo>
                  <a:close/>
                  <a:moveTo>
                    <a:pt x="3514423" y="521449"/>
                  </a:moveTo>
                  <a:cubicBezTo>
                    <a:pt x="3517155" y="525654"/>
                    <a:pt x="3512443" y="528485"/>
                    <a:pt x="3500719" y="530509"/>
                  </a:cubicBezTo>
                  <a:cubicBezTo>
                    <a:pt x="3474587" y="519906"/>
                    <a:pt x="3481141" y="531543"/>
                    <a:pt x="3506695" y="533242"/>
                  </a:cubicBezTo>
                  <a:cubicBezTo>
                    <a:pt x="3481155" y="544044"/>
                    <a:pt x="3568787" y="526517"/>
                    <a:pt x="3514423" y="521449"/>
                  </a:cubicBezTo>
                  <a:close/>
                  <a:moveTo>
                    <a:pt x="2489518" y="521251"/>
                  </a:moveTo>
                  <a:cubicBezTo>
                    <a:pt x="2491811" y="525810"/>
                    <a:pt x="2470845" y="536399"/>
                    <a:pt x="2444697" y="541496"/>
                  </a:cubicBezTo>
                  <a:cubicBezTo>
                    <a:pt x="2439430" y="539400"/>
                    <a:pt x="2452115" y="533723"/>
                    <a:pt x="2444951" y="531996"/>
                  </a:cubicBezTo>
                  <a:cubicBezTo>
                    <a:pt x="2460935" y="526999"/>
                    <a:pt x="2473067" y="526772"/>
                    <a:pt x="2489518" y="521251"/>
                  </a:cubicBezTo>
                  <a:close/>
                  <a:moveTo>
                    <a:pt x="2621222" y="521039"/>
                  </a:moveTo>
                  <a:cubicBezTo>
                    <a:pt x="2587245" y="530991"/>
                    <a:pt x="2621434" y="530935"/>
                    <a:pt x="2623388" y="535635"/>
                  </a:cubicBezTo>
                  <a:cubicBezTo>
                    <a:pt x="2666638" y="520175"/>
                    <a:pt x="2624846" y="528684"/>
                    <a:pt x="2621222" y="521039"/>
                  </a:cubicBezTo>
                  <a:close/>
                  <a:moveTo>
                    <a:pt x="3549527" y="517502"/>
                  </a:moveTo>
                  <a:cubicBezTo>
                    <a:pt x="3531319" y="519231"/>
                    <a:pt x="3569961" y="536126"/>
                    <a:pt x="3590165" y="531939"/>
                  </a:cubicBezTo>
                  <a:cubicBezTo>
                    <a:pt x="3580425" y="527211"/>
                    <a:pt x="3570727" y="522511"/>
                    <a:pt x="3561031" y="517796"/>
                  </a:cubicBezTo>
                  <a:cubicBezTo>
                    <a:pt x="3555891" y="517318"/>
                    <a:pt x="3552129" y="517256"/>
                    <a:pt x="3549527" y="517502"/>
                  </a:cubicBezTo>
                  <a:close/>
                  <a:moveTo>
                    <a:pt x="4881251" y="512477"/>
                  </a:moveTo>
                  <a:cubicBezTo>
                    <a:pt x="4892059" y="516000"/>
                    <a:pt x="4962657" y="559565"/>
                    <a:pt x="4924701" y="525512"/>
                  </a:cubicBezTo>
                  <a:cubicBezTo>
                    <a:pt x="4961849" y="545148"/>
                    <a:pt x="4953935" y="547782"/>
                    <a:pt x="4983255" y="576676"/>
                  </a:cubicBezTo>
                  <a:cubicBezTo>
                    <a:pt x="4973629" y="570631"/>
                    <a:pt x="4956655" y="559235"/>
                    <a:pt x="4945697" y="553756"/>
                  </a:cubicBezTo>
                  <a:cubicBezTo>
                    <a:pt x="4934667" y="548390"/>
                    <a:pt x="4930167" y="548136"/>
                    <a:pt x="4946149" y="562717"/>
                  </a:cubicBezTo>
                  <a:cubicBezTo>
                    <a:pt x="4923795" y="547215"/>
                    <a:pt x="4910643" y="548815"/>
                    <a:pt x="4940119" y="563340"/>
                  </a:cubicBezTo>
                  <a:cubicBezTo>
                    <a:pt x="4939199" y="572061"/>
                    <a:pt x="4894731" y="539344"/>
                    <a:pt x="4889295" y="529830"/>
                  </a:cubicBezTo>
                  <a:cubicBezTo>
                    <a:pt x="4897619" y="529491"/>
                    <a:pt x="4904243" y="534743"/>
                    <a:pt x="4921147" y="542940"/>
                  </a:cubicBezTo>
                  <a:cubicBezTo>
                    <a:pt x="4910969" y="532860"/>
                    <a:pt x="4898313" y="522992"/>
                    <a:pt x="4880771" y="513762"/>
                  </a:cubicBezTo>
                  <a:cubicBezTo>
                    <a:pt x="4879383" y="512288"/>
                    <a:pt x="4879707" y="511974"/>
                    <a:pt x="4881251" y="512477"/>
                  </a:cubicBezTo>
                  <a:close/>
                  <a:moveTo>
                    <a:pt x="3869343" y="512091"/>
                  </a:moveTo>
                  <a:cubicBezTo>
                    <a:pt x="3887307" y="515574"/>
                    <a:pt x="3901041" y="521095"/>
                    <a:pt x="3912833" y="527551"/>
                  </a:cubicBezTo>
                  <a:cubicBezTo>
                    <a:pt x="3878799" y="524139"/>
                    <a:pt x="3890891" y="533157"/>
                    <a:pt x="3898463" y="540887"/>
                  </a:cubicBezTo>
                  <a:cubicBezTo>
                    <a:pt x="3875587" y="540094"/>
                    <a:pt x="3879097" y="525908"/>
                    <a:pt x="3850273" y="527975"/>
                  </a:cubicBezTo>
                  <a:cubicBezTo>
                    <a:pt x="3853983" y="521973"/>
                    <a:pt x="3890027" y="524606"/>
                    <a:pt x="3869343" y="512091"/>
                  </a:cubicBezTo>
                  <a:close/>
                  <a:moveTo>
                    <a:pt x="4110991" y="511001"/>
                  </a:moveTo>
                  <a:cubicBezTo>
                    <a:pt x="4129155" y="519948"/>
                    <a:pt x="4145209" y="542798"/>
                    <a:pt x="4164391" y="555709"/>
                  </a:cubicBezTo>
                  <a:cubicBezTo>
                    <a:pt x="4143907" y="548687"/>
                    <a:pt x="4134209" y="541963"/>
                    <a:pt x="4126563" y="535903"/>
                  </a:cubicBezTo>
                  <a:cubicBezTo>
                    <a:pt x="4118863" y="530113"/>
                    <a:pt x="4113215" y="525087"/>
                    <a:pt x="4100827" y="521336"/>
                  </a:cubicBezTo>
                  <a:cubicBezTo>
                    <a:pt x="4101703" y="518702"/>
                    <a:pt x="4122075" y="519878"/>
                    <a:pt x="4100599" y="515418"/>
                  </a:cubicBezTo>
                  <a:cubicBezTo>
                    <a:pt x="4097301" y="511751"/>
                    <a:pt x="4117999" y="515857"/>
                    <a:pt x="4110991" y="511001"/>
                  </a:cubicBezTo>
                  <a:close/>
                  <a:moveTo>
                    <a:pt x="3564315" y="509005"/>
                  </a:moveTo>
                  <a:cubicBezTo>
                    <a:pt x="3566679" y="511256"/>
                    <a:pt x="3562459" y="512431"/>
                    <a:pt x="3549323" y="512176"/>
                  </a:cubicBezTo>
                  <a:cubicBezTo>
                    <a:pt x="3569935" y="523034"/>
                    <a:pt x="3608187" y="522581"/>
                    <a:pt x="3631887" y="531359"/>
                  </a:cubicBezTo>
                  <a:cubicBezTo>
                    <a:pt x="3634775" y="534587"/>
                    <a:pt x="3597003" y="540150"/>
                    <a:pt x="3634011" y="542954"/>
                  </a:cubicBezTo>
                  <a:cubicBezTo>
                    <a:pt x="3629195" y="539655"/>
                    <a:pt x="3644315" y="539627"/>
                    <a:pt x="3659619" y="539768"/>
                  </a:cubicBezTo>
                  <a:cubicBezTo>
                    <a:pt x="3631915" y="522850"/>
                    <a:pt x="3558879" y="510520"/>
                    <a:pt x="3564315" y="509005"/>
                  </a:cubicBezTo>
                  <a:close/>
                  <a:moveTo>
                    <a:pt x="2017052" y="507703"/>
                  </a:moveTo>
                  <a:cubicBezTo>
                    <a:pt x="2016613" y="511922"/>
                    <a:pt x="2022474" y="513352"/>
                    <a:pt x="2042110" y="510761"/>
                  </a:cubicBezTo>
                  <a:cubicBezTo>
                    <a:pt x="1997274" y="533837"/>
                    <a:pt x="1989955" y="528132"/>
                    <a:pt x="1979238" y="525329"/>
                  </a:cubicBezTo>
                  <a:cubicBezTo>
                    <a:pt x="1993806" y="516296"/>
                    <a:pt x="2003489" y="515008"/>
                    <a:pt x="2017052" y="507703"/>
                  </a:cubicBezTo>
                  <a:close/>
                  <a:moveTo>
                    <a:pt x="5076027" y="501063"/>
                  </a:moveTo>
                  <a:cubicBezTo>
                    <a:pt x="5089971" y="508042"/>
                    <a:pt x="5104199" y="515178"/>
                    <a:pt x="5118909" y="522539"/>
                  </a:cubicBezTo>
                  <a:cubicBezTo>
                    <a:pt x="5126271" y="526206"/>
                    <a:pt x="5133747" y="529944"/>
                    <a:pt x="5141347" y="533738"/>
                  </a:cubicBezTo>
                  <a:cubicBezTo>
                    <a:pt x="5148935" y="537588"/>
                    <a:pt x="5156427" y="541935"/>
                    <a:pt x="5164183" y="546153"/>
                  </a:cubicBezTo>
                  <a:cubicBezTo>
                    <a:pt x="5195117" y="563255"/>
                    <a:pt x="5228443" y="581999"/>
                    <a:pt x="5265181" y="603646"/>
                  </a:cubicBezTo>
                  <a:cubicBezTo>
                    <a:pt x="5288483" y="629681"/>
                    <a:pt x="5227155" y="578956"/>
                    <a:pt x="5261839" y="615056"/>
                  </a:cubicBezTo>
                  <a:cubicBezTo>
                    <a:pt x="5285269" y="620790"/>
                    <a:pt x="5315579" y="636830"/>
                    <a:pt x="5351129" y="657471"/>
                  </a:cubicBezTo>
                  <a:cubicBezTo>
                    <a:pt x="5386423" y="678480"/>
                    <a:pt x="5427393" y="703482"/>
                    <a:pt x="5467741" y="733721"/>
                  </a:cubicBezTo>
                  <a:cubicBezTo>
                    <a:pt x="5488071" y="748586"/>
                    <a:pt x="5508911" y="763834"/>
                    <a:pt x="5529819" y="779123"/>
                  </a:cubicBezTo>
                  <a:cubicBezTo>
                    <a:pt x="5540255" y="786797"/>
                    <a:pt x="5550687" y="794484"/>
                    <a:pt x="5561093" y="802143"/>
                  </a:cubicBezTo>
                  <a:cubicBezTo>
                    <a:pt x="5571231" y="810142"/>
                    <a:pt x="5581339" y="818112"/>
                    <a:pt x="5591361" y="826012"/>
                  </a:cubicBezTo>
                  <a:cubicBezTo>
                    <a:pt x="5611379" y="841825"/>
                    <a:pt x="5631115" y="857271"/>
                    <a:pt x="5650255" y="871867"/>
                  </a:cubicBezTo>
                  <a:cubicBezTo>
                    <a:pt x="5659883" y="879101"/>
                    <a:pt x="5669295" y="886194"/>
                    <a:pt x="5678483" y="893088"/>
                  </a:cubicBezTo>
                  <a:cubicBezTo>
                    <a:pt x="5687757" y="899870"/>
                    <a:pt x="5696789" y="906453"/>
                    <a:pt x="5705241" y="913135"/>
                  </a:cubicBezTo>
                  <a:cubicBezTo>
                    <a:pt x="5715817" y="924574"/>
                    <a:pt x="5719837" y="935022"/>
                    <a:pt x="5733711" y="947140"/>
                  </a:cubicBezTo>
                  <a:cubicBezTo>
                    <a:pt x="5736415" y="961821"/>
                    <a:pt x="5715999" y="936154"/>
                    <a:pt x="5696831" y="917594"/>
                  </a:cubicBezTo>
                  <a:cubicBezTo>
                    <a:pt x="5699961" y="926570"/>
                    <a:pt x="5743975" y="975426"/>
                    <a:pt x="5704123" y="942072"/>
                  </a:cubicBezTo>
                  <a:cubicBezTo>
                    <a:pt x="5699663" y="935319"/>
                    <a:pt x="5704575" y="938887"/>
                    <a:pt x="5710083" y="943134"/>
                  </a:cubicBezTo>
                  <a:cubicBezTo>
                    <a:pt x="5704533" y="934413"/>
                    <a:pt x="5698941" y="932120"/>
                    <a:pt x="5700795" y="935687"/>
                  </a:cubicBezTo>
                  <a:cubicBezTo>
                    <a:pt x="5695063" y="929458"/>
                    <a:pt x="5690065" y="923696"/>
                    <a:pt x="5686043" y="918713"/>
                  </a:cubicBezTo>
                  <a:cubicBezTo>
                    <a:pt x="5682009" y="913758"/>
                    <a:pt x="5678767" y="909822"/>
                    <a:pt x="5676969" y="906792"/>
                  </a:cubicBezTo>
                  <a:cubicBezTo>
                    <a:pt x="5673303" y="900804"/>
                    <a:pt x="5674859" y="899020"/>
                    <a:pt x="5683921" y="903975"/>
                  </a:cubicBezTo>
                  <a:cubicBezTo>
                    <a:pt x="5636353" y="856067"/>
                    <a:pt x="5665659" y="908123"/>
                    <a:pt x="5621799" y="872815"/>
                  </a:cubicBezTo>
                  <a:cubicBezTo>
                    <a:pt x="5619987" y="863118"/>
                    <a:pt x="5644067" y="879483"/>
                    <a:pt x="5642185" y="869687"/>
                  </a:cubicBezTo>
                  <a:cubicBezTo>
                    <a:pt x="5610261" y="844572"/>
                    <a:pt x="5612597" y="855926"/>
                    <a:pt x="5584751" y="827824"/>
                  </a:cubicBezTo>
                  <a:cubicBezTo>
                    <a:pt x="5577147" y="823350"/>
                    <a:pt x="5552711" y="814332"/>
                    <a:pt x="5576483" y="832637"/>
                  </a:cubicBezTo>
                  <a:cubicBezTo>
                    <a:pt x="5578663" y="838286"/>
                    <a:pt x="5568823" y="829070"/>
                    <a:pt x="5566911" y="825700"/>
                  </a:cubicBezTo>
                  <a:cubicBezTo>
                    <a:pt x="5560513" y="821128"/>
                    <a:pt x="5554269" y="816357"/>
                    <a:pt x="5547631" y="812109"/>
                  </a:cubicBezTo>
                  <a:cubicBezTo>
                    <a:pt x="5544543" y="806815"/>
                    <a:pt x="5552147" y="811048"/>
                    <a:pt x="5558771" y="814969"/>
                  </a:cubicBezTo>
                  <a:cubicBezTo>
                    <a:pt x="5565367" y="818933"/>
                    <a:pt x="5571271" y="822218"/>
                    <a:pt x="5565553" y="813922"/>
                  </a:cubicBezTo>
                  <a:cubicBezTo>
                    <a:pt x="5528673" y="772512"/>
                    <a:pt x="5528617" y="797952"/>
                    <a:pt x="5498703" y="762206"/>
                  </a:cubicBezTo>
                  <a:cubicBezTo>
                    <a:pt x="5485439" y="754263"/>
                    <a:pt x="5506927" y="778062"/>
                    <a:pt x="5490675" y="767401"/>
                  </a:cubicBezTo>
                  <a:cubicBezTo>
                    <a:pt x="5502963" y="784503"/>
                    <a:pt x="5502327" y="770261"/>
                    <a:pt x="5530103" y="793493"/>
                  </a:cubicBezTo>
                  <a:cubicBezTo>
                    <a:pt x="5518325" y="788170"/>
                    <a:pt x="5526707" y="803559"/>
                    <a:pt x="5543071" y="824001"/>
                  </a:cubicBezTo>
                  <a:cubicBezTo>
                    <a:pt x="5559069" y="844968"/>
                    <a:pt x="5582427" y="871725"/>
                    <a:pt x="5602701" y="887723"/>
                  </a:cubicBezTo>
                  <a:cubicBezTo>
                    <a:pt x="5591971" y="887057"/>
                    <a:pt x="5580603" y="873325"/>
                    <a:pt x="5568341" y="859012"/>
                  </a:cubicBezTo>
                  <a:cubicBezTo>
                    <a:pt x="5556039" y="844784"/>
                    <a:pt x="5543099" y="829594"/>
                    <a:pt x="5528815" y="827555"/>
                  </a:cubicBezTo>
                  <a:cubicBezTo>
                    <a:pt x="5534547" y="815351"/>
                    <a:pt x="5499143" y="774352"/>
                    <a:pt x="5458991" y="738110"/>
                  </a:cubicBezTo>
                  <a:cubicBezTo>
                    <a:pt x="5448969" y="729050"/>
                    <a:pt x="5438675" y="720315"/>
                    <a:pt x="5428695" y="712387"/>
                  </a:cubicBezTo>
                  <a:cubicBezTo>
                    <a:pt x="5418573" y="704699"/>
                    <a:pt x="5408579" y="698116"/>
                    <a:pt x="5399659" y="692680"/>
                  </a:cubicBezTo>
                  <a:cubicBezTo>
                    <a:pt x="5381765" y="681892"/>
                    <a:pt x="5367735" y="676342"/>
                    <a:pt x="5362483" y="679967"/>
                  </a:cubicBezTo>
                  <a:cubicBezTo>
                    <a:pt x="5333915" y="663856"/>
                    <a:pt x="5319487" y="648127"/>
                    <a:pt x="5298903" y="632271"/>
                  </a:cubicBezTo>
                  <a:cubicBezTo>
                    <a:pt x="5304367" y="638359"/>
                    <a:pt x="5298987" y="635499"/>
                    <a:pt x="5292957" y="632186"/>
                  </a:cubicBezTo>
                  <a:cubicBezTo>
                    <a:pt x="5306167" y="647830"/>
                    <a:pt x="5343823" y="664097"/>
                    <a:pt x="5350407" y="679570"/>
                  </a:cubicBezTo>
                  <a:cubicBezTo>
                    <a:pt x="5330955" y="669476"/>
                    <a:pt x="5320691" y="659680"/>
                    <a:pt x="5305585" y="649727"/>
                  </a:cubicBezTo>
                  <a:cubicBezTo>
                    <a:pt x="5309775" y="659396"/>
                    <a:pt x="5328011" y="669363"/>
                    <a:pt x="5344447" y="679415"/>
                  </a:cubicBezTo>
                  <a:cubicBezTo>
                    <a:pt x="5355771" y="698003"/>
                    <a:pt x="5269755" y="634579"/>
                    <a:pt x="5320463" y="678778"/>
                  </a:cubicBezTo>
                  <a:cubicBezTo>
                    <a:pt x="5328619" y="692298"/>
                    <a:pt x="5297275" y="660416"/>
                    <a:pt x="5279875" y="654894"/>
                  </a:cubicBezTo>
                  <a:cubicBezTo>
                    <a:pt x="5284491" y="653663"/>
                    <a:pt x="5277965" y="642507"/>
                    <a:pt x="5267899" y="630105"/>
                  </a:cubicBezTo>
                  <a:cubicBezTo>
                    <a:pt x="5257947" y="617520"/>
                    <a:pt x="5245021" y="602754"/>
                    <a:pt x="5238169" y="592575"/>
                  </a:cubicBezTo>
                  <a:cubicBezTo>
                    <a:pt x="5200085" y="570087"/>
                    <a:pt x="5178347" y="559207"/>
                    <a:pt x="5158751" y="552120"/>
                  </a:cubicBezTo>
                  <a:lnTo>
                    <a:pt x="5132907" y="544458"/>
                  </a:lnTo>
                  <a:lnTo>
                    <a:pt x="5142079" y="552951"/>
                  </a:lnTo>
                  <a:cubicBezTo>
                    <a:pt x="5155773" y="564459"/>
                    <a:pt x="5177581" y="580205"/>
                    <a:pt x="5191619" y="587605"/>
                  </a:cubicBezTo>
                  <a:cubicBezTo>
                    <a:pt x="5218391" y="603051"/>
                    <a:pt x="5165471" y="558810"/>
                    <a:pt x="5209643" y="587266"/>
                  </a:cubicBezTo>
                  <a:cubicBezTo>
                    <a:pt x="5195655" y="586968"/>
                    <a:pt x="5233439" y="611064"/>
                    <a:pt x="5240447" y="626693"/>
                  </a:cubicBezTo>
                  <a:cubicBezTo>
                    <a:pt x="5233523" y="623012"/>
                    <a:pt x="5226643" y="619360"/>
                    <a:pt x="5219637" y="615637"/>
                  </a:cubicBezTo>
                  <a:cubicBezTo>
                    <a:pt x="5254293" y="646060"/>
                    <a:pt x="5255031" y="619487"/>
                    <a:pt x="5228923" y="604084"/>
                  </a:cubicBezTo>
                  <a:cubicBezTo>
                    <a:pt x="5250939" y="605146"/>
                    <a:pt x="5267459" y="641827"/>
                    <a:pt x="5255143" y="637792"/>
                  </a:cubicBezTo>
                  <a:cubicBezTo>
                    <a:pt x="5269655" y="647292"/>
                    <a:pt x="5282707" y="657796"/>
                    <a:pt x="5295251" y="668075"/>
                  </a:cubicBezTo>
                  <a:cubicBezTo>
                    <a:pt x="5307779" y="678381"/>
                    <a:pt x="5319657" y="688673"/>
                    <a:pt x="5331083" y="698951"/>
                  </a:cubicBezTo>
                  <a:cubicBezTo>
                    <a:pt x="5353903" y="719550"/>
                    <a:pt x="5374955" y="739979"/>
                    <a:pt x="5395497" y="760634"/>
                  </a:cubicBezTo>
                  <a:cubicBezTo>
                    <a:pt x="5356055" y="741649"/>
                    <a:pt x="5404741" y="807806"/>
                    <a:pt x="5345763" y="764768"/>
                  </a:cubicBezTo>
                  <a:cubicBezTo>
                    <a:pt x="5363727" y="770162"/>
                    <a:pt x="5369843" y="765603"/>
                    <a:pt x="5353507" y="742286"/>
                  </a:cubicBezTo>
                  <a:cubicBezTo>
                    <a:pt x="5343031" y="728469"/>
                    <a:pt x="5333559" y="734783"/>
                    <a:pt x="5303547" y="712684"/>
                  </a:cubicBezTo>
                  <a:cubicBezTo>
                    <a:pt x="5311771" y="724250"/>
                    <a:pt x="5336065" y="736199"/>
                    <a:pt x="5339717" y="747609"/>
                  </a:cubicBezTo>
                  <a:cubicBezTo>
                    <a:pt x="5328987" y="739752"/>
                    <a:pt x="5318255" y="731909"/>
                    <a:pt x="5311615" y="724208"/>
                  </a:cubicBezTo>
                  <a:cubicBezTo>
                    <a:pt x="5302031" y="718644"/>
                    <a:pt x="5308839" y="726728"/>
                    <a:pt x="5309747" y="729870"/>
                  </a:cubicBezTo>
                  <a:cubicBezTo>
                    <a:pt x="5285439" y="714666"/>
                    <a:pt x="5286091" y="701061"/>
                    <a:pt x="5289361" y="700933"/>
                  </a:cubicBezTo>
                  <a:cubicBezTo>
                    <a:pt x="5332115" y="726940"/>
                    <a:pt x="5330203" y="719536"/>
                    <a:pt x="5369491" y="748402"/>
                  </a:cubicBezTo>
                  <a:cubicBezTo>
                    <a:pt x="5357981" y="734861"/>
                    <a:pt x="5345483" y="721263"/>
                    <a:pt x="5331229" y="707607"/>
                  </a:cubicBezTo>
                  <a:lnTo>
                    <a:pt x="5313723" y="692849"/>
                  </a:lnTo>
                  <a:lnTo>
                    <a:pt x="5310893" y="689976"/>
                  </a:lnTo>
                  <a:lnTo>
                    <a:pt x="5308933" y="688810"/>
                  </a:lnTo>
                  <a:lnTo>
                    <a:pt x="5282423" y="666461"/>
                  </a:lnTo>
                  <a:cubicBezTo>
                    <a:pt x="5275387" y="663049"/>
                    <a:pt x="5276491" y="666347"/>
                    <a:pt x="5274779" y="667338"/>
                  </a:cubicBezTo>
                  <a:cubicBezTo>
                    <a:pt x="5273929" y="667820"/>
                    <a:pt x="5272371" y="667749"/>
                    <a:pt x="5268763" y="665965"/>
                  </a:cubicBezTo>
                  <a:cubicBezTo>
                    <a:pt x="5265195" y="664125"/>
                    <a:pt x="5259447" y="660755"/>
                    <a:pt x="5250059" y="654894"/>
                  </a:cubicBezTo>
                  <a:cubicBezTo>
                    <a:pt x="5263099" y="666645"/>
                    <a:pt x="5270375" y="670481"/>
                    <a:pt x="5278629" y="673454"/>
                  </a:cubicBezTo>
                  <a:cubicBezTo>
                    <a:pt x="5282719" y="674990"/>
                    <a:pt x="5286989" y="676420"/>
                    <a:pt x="5292133" y="678816"/>
                  </a:cubicBezTo>
                  <a:lnTo>
                    <a:pt x="5308933" y="688810"/>
                  </a:lnTo>
                  <a:lnTo>
                    <a:pt x="5313723" y="692849"/>
                  </a:lnTo>
                  <a:lnTo>
                    <a:pt x="5317717" y="696902"/>
                  </a:lnTo>
                  <a:cubicBezTo>
                    <a:pt x="5325131" y="706931"/>
                    <a:pt x="5279311" y="678342"/>
                    <a:pt x="5313017" y="701358"/>
                  </a:cubicBezTo>
                  <a:cubicBezTo>
                    <a:pt x="5288907" y="684115"/>
                    <a:pt x="5284251" y="686139"/>
                    <a:pt x="5278007" y="687711"/>
                  </a:cubicBezTo>
                  <a:cubicBezTo>
                    <a:pt x="5274879" y="688489"/>
                    <a:pt x="5271353" y="689155"/>
                    <a:pt x="5264799" y="687272"/>
                  </a:cubicBezTo>
                  <a:cubicBezTo>
                    <a:pt x="5261515" y="686323"/>
                    <a:pt x="5257479" y="684738"/>
                    <a:pt x="5252353" y="682218"/>
                  </a:cubicBezTo>
                  <a:cubicBezTo>
                    <a:pt x="5247199" y="679740"/>
                    <a:pt x="5240773" y="676611"/>
                    <a:pt x="5232973" y="672166"/>
                  </a:cubicBezTo>
                  <a:cubicBezTo>
                    <a:pt x="5227381" y="666347"/>
                    <a:pt x="5232903" y="669009"/>
                    <a:pt x="5238833" y="671982"/>
                  </a:cubicBezTo>
                  <a:cubicBezTo>
                    <a:pt x="5235975" y="668273"/>
                    <a:pt x="5233087" y="664507"/>
                    <a:pt x="5230227" y="660798"/>
                  </a:cubicBezTo>
                  <a:cubicBezTo>
                    <a:pt x="5256261" y="683237"/>
                    <a:pt x="5265379" y="685219"/>
                    <a:pt x="5266963" y="677673"/>
                  </a:cubicBezTo>
                  <a:cubicBezTo>
                    <a:pt x="5264119" y="675281"/>
                    <a:pt x="5260523" y="672520"/>
                    <a:pt x="5255979" y="669561"/>
                  </a:cubicBezTo>
                  <a:cubicBezTo>
                    <a:pt x="5251377" y="666687"/>
                    <a:pt x="5245927" y="663502"/>
                    <a:pt x="5239583" y="659920"/>
                  </a:cubicBezTo>
                  <a:cubicBezTo>
                    <a:pt x="5226913" y="652771"/>
                    <a:pt x="5210689" y="644050"/>
                    <a:pt x="5190743" y="633262"/>
                  </a:cubicBezTo>
                  <a:cubicBezTo>
                    <a:pt x="5222567" y="642209"/>
                    <a:pt x="5180903" y="619530"/>
                    <a:pt x="5152517" y="599965"/>
                  </a:cubicBezTo>
                  <a:cubicBezTo>
                    <a:pt x="5145707" y="605627"/>
                    <a:pt x="5120777" y="597756"/>
                    <a:pt x="5125859" y="612281"/>
                  </a:cubicBezTo>
                  <a:cubicBezTo>
                    <a:pt x="5118569" y="609195"/>
                    <a:pt x="5113147" y="606038"/>
                    <a:pt x="5108687" y="602853"/>
                  </a:cubicBezTo>
                  <a:cubicBezTo>
                    <a:pt x="5104157" y="599809"/>
                    <a:pt x="5100575" y="596779"/>
                    <a:pt x="5097119" y="593693"/>
                  </a:cubicBezTo>
                  <a:cubicBezTo>
                    <a:pt x="5090211" y="587535"/>
                    <a:pt x="5083715" y="581348"/>
                    <a:pt x="5070563" y="575657"/>
                  </a:cubicBezTo>
                  <a:cubicBezTo>
                    <a:pt x="5075631" y="577228"/>
                    <a:pt x="5094105" y="586133"/>
                    <a:pt x="5109011" y="591895"/>
                  </a:cubicBezTo>
                  <a:cubicBezTo>
                    <a:pt x="5123779" y="597898"/>
                    <a:pt x="5134849" y="601097"/>
                    <a:pt x="5125959" y="589347"/>
                  </a:cubicBezTo>
                  <a:cubicBezTo>
                    <a:pt x="5106663" y="568536"/>
                    <a:pt x="5097375" y="584165"/>
                    <a:pt x="5085215" y="563255"/>
                  </a:cubicBezTo>
                  <a:cubicBezTo>
                    <a:pt x="5141915" y="596057"/>
                    <a:pt x="5081391" y="548659"/>
                    <a:pt x="5124515" y="572174"/>
                  </a:cubicBezTo>
                  <a:cubicBezTo>
                    <a:pt x="5117635" y="561188"/>
                    <a:pt x="5078703" y="552326"/>
                    <a:pt x="5078687" y="540901"/>
                  </a:cubicBezTo>
                  <a:cubicBezTo>
                    <a:pt x="5087663" y="543152"/>
                    <a:pt x="5108305" y="554322"/>
                    <a:pt x="5130431" y="568026"/>
                  </a:cubicBezTo>
                  <a:cubicBezTo>
                    <a:pt x="5152191" y="582396"/>
                    <a:pt x="5175551" y="599016"/>
                    <a:pt x="5191111" y="610441"/>
                  </a:cubicBezTo>
                  <a:cubicBezTo>
                    <a:pt x="5205351" y="614971"/>
                    <a:pt x="5219183" y="619162"/>
                    <a:pt x="5200383" y="598875"/>
                  </a:cubicBezTo>
                  <a:cubicBezTo>
                    <a:pt x="5183245" y="584795"/>
                    <a:pt x="5145817" y="561590"/>
                    <a:pt x="5133687" y="550115"/>
                  </a:cubicBezTo>
                  <a:lnTo>
                    <a:pt x="5131929" y="544169"/>
                  </a:lnTo>
                  <a:lnTo>
                    <a:pt x="5129185" y="543355"/>
                  </a:lnTo>
                  <a:cubicBezTo>
                    <a:pt x="5118683" y="540731"/>
                    <a:pt x="5106939" y="538077"/>
                    <a:pt x="5092181" y="534417"/>
                  </a:cubicBezTo>
                  <a:cubicBezTo>
                    <a:pt x="5089873" y="525385"/>
                    <a:pt x="5129131" y="544625"/>
                    <a:pt x="5106919" y="522044"/>
                  </a:cubicBezTo>
                  <a:cubicBezTo>
                    <a:pt x="5098991" y="520387"/>
                    <a:pt x="5106579" y="529250"/>
                    <a:pt x="5084055" y="517712"/>
                  </a:cubicBezTo>
                  <a:cubicBezTo>
                    <a:pt x="5074257" y="507349"/>
                    <a:pt x="5087227" y="512389"/>
                    <a:pt x="5076027" y="501063"/>
                  </a:cubicBezTo>
                  <a:close/>
                  <a:moveTo>
                    <a:pt x="1980993" y="501063"/>
                  </a:moveTo>
                  <a:cubicBezTo>
                    <a:pt x="2013059" y="493517"/>
                    <a:pt x="1979379" y="525838"/>
                    <a:pt x="1950895" y="527805"/>
                  </a:cubicBezTo>
                  <a:cubicBezTo>
                    <a:pt x="1958327" y="523049"/>
                    <a:pt x="1963368" y="522157"/>
                    <a:pt x="1968167" y="521491"/>
                  </a:cubicBezTo>
                  <a:cubicBezTo>
                    <a:pt x="1984787" y="510194"/>
                    <a:pt x="1935067" y="523091"/>
                    <a:pt x="1980993" y="501063"/>
                  </a:cubicBezTo>
                  <a:close/>
                  <a:moveTo>
                    <a:pt x="3994507" y="500723"/>
                  </a:moveTo>
                  <a:cubicBezTo>
                    <a:pt x="4019763" y="505848"/>
                    <a:pt x="3999985" y="512573"/>
                    <a:pt x="4016789" y="521407"/>
                  </a:cubicBezTo>
                  <a:cubicBezTo>
                    <a:pt x="4035873" y="526815"/>
                    <a:pt x="4053811" y="527806"/>
                    <a:pt x="4080071" y="530156"/>
                  </a:cubicBezTo>
                  <a:cubicBezTo>
                    <a:pt x="4094159" y="542444"/>
                    <a:pt x="4003511" y="520982"/>
                    <a:pt x="4033523" y="538409"/>
                  </a:cubicBezTo>
                  <a:cubicBezTo>
                    <a:pt x="3991859" y="520642"/>
                    <a:pt x="3994731" y="508311"/>
                    <a:pt x="3994507" y="500723"/>
                  </a:cubicBezTo>
                  <a:close/>
                  <a:moveTo>
                    <a:pt x="4546153" y="500313"/>
                  </a:moveTo>
                  <a:cubicBezTo>
                    <a:pt x="4561839" y="504914"/>
                    <a:pt x="4601423" y="529632"/>
                    <a:pt x="4578233" y="509897"/>
                  </a:cubicBezTo>
                  <a:cubicBezTo>
                    <a:pt x="4600531" y="516084"/>
                    <a:pt x="4601097" y="527396"/>
                    <a:pt x="4614079" y="535961"/>
                  </a:cubicBezTo>
                  <a:cubicBezTo>
                    <a:pt x="4594033" y="523233"/>
                    <a:pt x="4559999" y="514385"/>
                    <a:pt x="4546153" y="500313"/>
                  </a:cubicBezTo>
                  <a:close/>
                  <a:moveTo>
                    <a:pt x="2494076" y="497722"/>
                  </a:moveTo>
                  <a:cubicBezTo>
                    <a:pt x="2498607" y="498090"/>
                    <a:pt x="2503151" y="498458"/>
                    <a:pt x="2507639" y="498812"/>
                  </a:cubicBezTo>
                  <a:cubicBezTo>
                    <a:pt x="2478433" y="509062"/>
                    <a:pt x="2459590" y="510647"/>
                    <a:pt x="2490056" y="511709"/>
                  </a:cubicBezTo>
                  <a:cubicBezTo>
                    <a:pt x="2473832" y="516905"/>
                    <a:pt x="2464474" y="513635"/>
                    <a:pt x="2452511" y="513536"/>
                  </a:cubicBezTo>
                  <a:cubicBezTo>
                    <a:pt x="2465691" y="509019"/>
                    <a:pt x="2469528" y="506372"/>
                    <a:pt x="2466413" y="505140"/>
                  </a:cubicBezTo>
                  <a:cubicBezTo>
                    <a:pt x="2476224" y="501983"/>
                    <a:pt x="2483685" y="501672"/>
                    <a:pt x="2494076" y="497722"/>
                  </a:cubicBezTo>
                  <a:close/>
                  <a:moveTo>
                    <a:pt x="3385919" y="497113"/>
                  </a:moveTo>
                  <a:cubicBezTo>
                    <a:pt x="3385367" y="501615"/>
                    <a:pt x="3371127" y="501714"/>
                    <a:pt x="3353585" y="501360"/>
                  </a:cubicBezTo>
                  <a:cubicBezTo>
                    <a:pt x="3336059" y="501091"/>
                    <a:pt x="3315248" y="501728"/>
                    <a:pt x="3301671" y="504828"/>
                  </a:cubicBezTo>
                  <a:cubicBezTo>
                    <a:pt x="3310293" y="510166"/>
                    <a:pt x="3345586" y="508608"/>
                    <a:pt x="3371691" y="507702"/>
                  </a:cubicBezTo>
                  <a:cubicBezTo>
                    <a:pt x="3397755" y="506131"/>
                    <a:pt x="3414673" y="501983"/>
                    <a:pt x="3385919" y="497113"/>
                  </a:cubicBezTo>
                  <a:close/>
                  <a:moveTo>
                    <a:pt x="4366655" y="497085"/>
                  </a:moveTo>
                  <a:cubicBezTo>
                    <a:pt x="4380075" y="500837"/>
                    <a:pt x="4384635" y="500823"/>
                    <a:pt x="4382865" y="498048"/>
                  </a:cubicBezTo>
                  <a:cubicBezTo>
                    <a:pt x="4406719" y="497665"/>
                    <a:pt x="4368495" y="512842"/>
                    <a:pt x="4430149" y="524606"/>
                  </a:cubicBezTo>
                  <a:cubicBezTo>
                    <a:pt x="4416659" y="524125"/>
                    <a:pt x="4431749" y="536045"/>
                    <a:pt x="4392491" y="524366"/>
                  </a:cubicBezTo>
                  <a:cubicBezTo>
                    <a:pt x="4404837" y="523134"/>
                    <a:pt x="4350571" y="499591"/>
                    <a:pt x="4366655" y="497085"/>
                  </a:cubicBezTo>
                  <a:close/>
                  <a:moveTo>
                    <a:pt x="3699867" y="497006"/>
                  </a:moveTo>
                  <a:cubicBezTo>
                    <a:pt x="3686889" y="496854"/>
                    <a:pt x="3674895" y="498337"/>
                    <a:pt x="3673535" y="499420"/>
                  </a:cubicBezTo>
                  <a:cubicBezTo>
                    <a:pt x="3706225" y="509755"/>
                    <a:pt x="3695083" y="509897"/>
                    <a:pt x="3713785" y="521208"/>
                  </a:cubicBezTo>
                  <a:cubicBezTo>
                    <a:pt x="3720695" y="521449"/>
                    <a:pt x="3727743" y="521704"/>
                    <a:pt x="3734779" y="521959"/>
                  </a:cubicBezTo>
                  <a:cubicBezTo>
                    <a:pt x="3740855" y="522015"/>
                    <a:pt x="3746361" y="521959"/>
                    <a:pt x="3739635" y="519240"/>
                  </a:cubicBezTo>
                  <a:cubicBezTo>
                    <a:pt x="3733789" y="519042"/>
                    <a:pt x="3722973" y="516282"/>
                    <a:pt x="3733875" y="516097"/>
                  </a:cubicBezTo>
                  <a:cubicBezTo>
                    <a:pt x="3737937" y="518037"/>
                    <a:pt x="3742127" y="519863"/>
                    <a:pt x="3750027" y="519623"/>
                  </a:cubicBezTo>
                  <a:cubicBezTo>
                    <a:pt x="3739395" y="514158"/>
                    <a:pt x="3734681" y="510010"/>
                    <a:pt x="3737823" y="507547"/>
                  </a:cubicBezTo>
                  <a:cubicBezTo>
                    <a:pt x="3715315" y="505834"/>
                    <a:pt x="3724601" y="511001"/>
                    <a:pt x="3717679" y="512643"/>
                  </a:cubicBezTo>
                  <a:cubicBezTo>
                    <a:pt x="3708405" y="506867"/>
                    <a:pt x="3705347" y="502450"/>
                    <a:pt x="3715711" y="500893"/>
                  </a:cubicBezTo>
                  <a:cubicBezTo>
                    <a:pt x="3719859" y="502818"/>
                    <a:pt x="3724119" y="504644"/>
                    <a:pt x="3732091" y="504404"/>
                  </a:cubicBezTo>
                  <a:cubicBezTo>
                    <a:pt x="3726803" y="498946"/>
                    <a:pt x="3712843" y="497159"/>
                    <a:pt x="3699867" y="497006"/>
                  </a:cubicBezTo>
                  <a:close/>
                  <a:moveTo>
                    <a:pt x="3193581" y="491039"/>
                  </a:moveTo>
                  <a:cubicBezTo>
                    <a:pt x="3195960" y="493135"/>
                    <a:pt x="3192010" y="494352"/>
                    <a:pt x="3178787" y="496193"/>
                  </a:cubicBezTo>
                  <a:cubicBezTo>
                    <a:pt x="3174313" y="495117"/>
                    <a:pt x="3169854" y="494168"/>
                    <a:pt x="3161982" y="495994"/>
                  </a:cubicBezTo>
                  <a:cubicBezTo>
                    <a:pt x="3191302" y="500638"/>
                    <a:pt x="3135933" y="504333"/>
                    <a:pt x="3155371" y="508877"/>
                  </a:cubicBezTo>
                  <a:cubicBezTo>
                    <a:pt x="3161643" y="507575"/>
                    <a:pt x="3169542" y="505933"/>
                    <a:pt x="3177286" y="504319"/>
                  </a:cubicBezTo>
                  <a:cubicBezTo>
                    <a:pt x="3181137" y="503413"/>
                    <a:pt x="3184945" y="502521"/>
                    <a:pt x="3188513" y="501686"/>
                  </a:cubicBezTo>
                  <a:cubicBezTo>
                    <a:pt x="3192066" y="500907"/>
                    <a:pt x="3195365" y="500185"/>
                    <a:pt x="3198168" y="499420"/>
                  </a:cubicBezTo>
                  <a:cubicBezTo>
                    <a:pt x="3209380" y="496391"/>
                    <a:pt x="3212693" y="493290"/>
                    <a:pt x="3193581" y="491039"/>
                  </a:cubicBezTo>
                  <a:close/>
                  <a:moveTo>
                    <a:pt x="5162513" y="490417"/>
                  </a:moveTo>
                  <a:cubicBezTo>
                    <a:pt x="5194593" y="506995"/>
                    <a:pt x="5235083" y="530057"/>
                    <a:pt x="5279931" y="555795"/>
                  </a:cubicBezTo>
                  <a:cubicBezTo>
                    <a:pt x="5291115" y="562279"/>
                    <a:pt x="5302571" y="568918"/>
                    <a:pt x="5314249" y="575685"/>
                  </a:cubicBezTo>
                  <a:cubicBezTo>
                    <a:pt x="5325617" y="582934"/>
                    <a:pt x="5337183" y="590296"/>
                    <a:pt x="5348877" y="597742"/>
                  </a:cubicBezTo>
                  <a:cubicBezTo>
                    <a:pt x="5372195" y="612777"/>
                    <a:pt x="5396021" y="628152"/>
                    <a:pt x="5419819" y="643484"/>
                  </a:cubicBezTo>
                  <a:cubicBezTo>
                    <a:pt x="5431683" y="651200"/>
                    <a:pt x="5443547" y="658915"/>
                    <a:pt x="5455325" y="666574"/>
                  </a:cubicBezTo>
                  <a:cubicBezTo>
                    <a:pt x="5466791" y="674672"/>
                    <a:pt x="5478189" y="682728"/>
                    <a:pt x="5489429" y="690670"/>
                  </a:cubicBezTo>
                  <a:cubicBezTo>
                    <a:pt x="5511897" y="706596"/>
                    <a:pt x="5533799" y="722113"/>
                    <a:pt x="5554567" y="736836"/>
                  </a:cubicBezTo>
                  <a:cubicBezTo>
                    <a:pt x="5596613" y="765632"/>
                    <a:pt x="5631991" y="794116"/>
                    <a:pt x="5660165" y="814318"/>
                  </a:cubicBezTo>
                  <a:cubicBezTo>
                    <a:pt x="5672155" y="823648"/>
                    <a:pt x="5675031" y="831760"/>
                    <a:pt x="5680819" y="840240"/>
                  </a:cubicBezTo>
                  <a:cubicBezTo>
                    <a:pt x="5720631" y="859026"/>
                    <a:pt x="5774257" y="907699"/>
                    <a:pt x="5827841" y="957206"/>
                  </a:cubicBezTo>
                  <a:cubicBezTo>
                    <a:pt x="5834511" y="963421"/>
                    <a:pt x="5841207" y="969636"/>
                    <a:pt x="5847859" y="975837"/>
                  </a:cubicBezTo>
                  <a:cubicBezTo>
                    <a:pt x="5854457" y="982094"/>
                    <a:pt x="5860699" y="988663"/>
                    <a:pt x="5867043" y="994963"/>
                  </a:cubicBezTo>
                  <a:cubicBezTo>
                    <a:pt x="5879715" y="1007605"/>
                    <a:pt x="5892101" y="1019965"/>
                    <a:pt x="5903895" y="1031729"/>
                  </a:cubicBezTo>
                  <a:cubicBezTo>
                    <a:pt x="5927649" y="1055089"/>
                    <a:pt x="5949479" y="1075574"/>
                    <a:pt x="5967715" y="1089958"/>
                  </a:cubicBezTo>
                  <a:cubicBezTo>
                    <a:pt x="5980697" y="1115214"/>
                    <a:pt x="6020663" y="1148526"/>
                    <a:pt x="6039123" y="1175580"/>
                  </a:cubicBezTo>
                  <a:cubicBezTo>
                    <a:pt x="6009917" y="1161295"/>
                    <a:pt x="5969031" y="1091359"/>
                    <a:pt x="5920061" y="1055188"/>
                  </a:cubicBezTo>
                  <a:cubicBezTo>
                    <a:pt x="5910903" y="1050841"/>
                    <a:pt x="5910265" y="1056872"/>
                    <a:pt x="5905267" y="1057609"/>
                  </a:cubicBezTo>
                  <a:cubicBezTo>
                    <a:pt x="5917003" y="1074597"/>
                    <a:pt x="5928795" y="1086008"/>
                    <a:pt x="5938833" y="1095762"/>
                  </a:cubicBezTo>
                  <a:cubicBezTo>
                    <a:pt x="5948927" y="1105445"/>
                    <a:pt x="5957139" y="1113543"/>
                    <a:pt x="5961259" y="1124076"/>
                  </a:cubicBezTo>
                  <a:cubicBezTo>
                    <a:pt x="5958201" y="1120410"/>
                    <a:pt x="5955059" y="1116715"/>
                    <a:pt x="5951803" y="1113048"/>
                  </a:cubicBezTo>
                  <a:cubicBezTo>
                    <a:pt x="5948375" y="1109523"/>
                    <a:pt x="5944907" y="1105969"/>
                    <a:pt x="5941395" y="1102359"/>
                  </a:cubicBezTo>
                  <a:cubicBezTo>
                    <a:pt x="5934289" y="1095210"/>
                    <a:pt x="5926871" y="1088032"/>
                    <a:pt x="5919227" y="1080798"/>
                  </a:cubicBezTo>
                  <a:cubicBezTo>
                    <a:pt x="5903823" y="1066485"/>
                    <a:pt x="5887867" y="1051677"/>
                    <a:pt x="5871787" y="1036727"/>
                  </a:cubicBezTo>
                  <a:cubicBezTo>
                    <a:pt x="5855589" y="1021890"/>
                    <a:pt x="5839959" y="1006176"/>
                    <a:pt x="5824247" y="990999"/>
                  </a:cubicBezTo>
                  <a:cubicBezTo>
                    <a:pt x="5808531" y="975823"/>
                    <a:pt x="5793681" y="960151"/>
                    <a:pt x="5780527" y="943743"/>
                  </a:cubicBezTo>
                  <a:cubicBezTo>
                    <a:pt x="5800163" y="963888"/>
                    <a:pt x="5821853" y="983326"/>
                    <a:pt x="5841135" y="1001518"/>
                  </a:cubicBezTo>
                  <a:cubicBezTo>
                    <a:pt x="5860191" y="1019951"/>
                    <a:pt x="5877675" y="1036231"/>
                    <a:pt x="5890403" y="1048321"/>
                  </a:cubicBezTo>
                  <a:cubicBezTo>
                    <a:pt x="5919013" y="1069854"/>
                    <a:pt x="5869295" y="1012362"/>
                    <a:pt x="5905183" y="1045901"/>
                  </a:cubicBezTo>
                  <a:cubicBezTo>
                    <a:pt x="5879727" y="1012008"/>
                    <a:pt x="5875905" y="1013622"/>
                    <a:pt x="5872903" y="1013806"/>
                  </a:cubicBezTo>
                  <a:cubicBezTo>
                    <a:pt x="5869761" y="1014061"/>
                    <a:pt x="5867863" y="1012546"/>
                    <a:pt x="5844533" y="973218"/>
                  </a:cubicBezTo>
                  <a:cubicBezTo>
                    <a:pt x="5823269" y="963152"/>
                    <a:pt x="5764135" y="914876"/>
                    <a:pt x="5747699" y="891177"/>
                  </a:cubicBezTo>
                  <a:cubicBezTo>
                    <a:pt x="5732011" y="877204"/>
                    <a:pt x="5729859" y="878054"/>
                    <a:pt x="5727723" y="878889"/>
                  </a:cubicBezTo>
                  <a:cubicBezTo>
                    <a:pt x="5725471" y="879851"/>
                    <a:pt x="5723687" y="880262"/>
                    <a:pt x="5707393" y="867053"/>
                  </a:cubicBezTo>
                  <a:cubicBezTo>
                    <a:pt x="5726915" y="866770"/>
                    <a:pt x="5703641" y="864463"/>
                    <a:pt x="5697709" y="859932"/>
                  </a:cubicBezTo>
                  <a:cubicBezTo>
                    <a:pt x="5689087" y="853321"/>
                    <a:pt x="5657575" y="824313"/>
                    <a:pt x="5625465" y="796763"/>
                  </a:cubicBezTo>
                  <a:cubicBezTo>
                    <a:pt x="5617439" y="789883"/>
                    <a:pt x="5609383" y="783087"/>
                    <a:pt x="5601653" y="776745"/>
                  </a:cubicBezTo>
                  <a:cubicBezTo>
                    <a:pt x="5597759" y="773616"/>
                    <a:pt x="5593979" y="770558"/>
                    <a:pt x="5590355" y="767642"/>
                  </a:cubicBezTo>
                  <a:cubicBezTo>
                    <a:pt x="5586563" y="764938"/>
                    <a:pt x="5582937" y="762347"/>
                    <a:pt x="5579525" y="759912"/>
                  </a:cubicBezTo>
                  <a:cubicBezTo>
                    <a:pt x="5565735" y="750342"/>
                    <a:pt x="5554807" y="743971"/>
                    <a:pt x="5549725" y="743632"/>
                  </a:cubicBezTo>
                  <a:cubicBezTo>
                    <a:pt x="5539079" y="725468"/>
                    <a:pt x="5530187" y="733099"/>
                    <a:pt x="5497683" y="698796"/>
                  </a:cubicBezTo>
                  <a:cubicBezTo>
                    <a:pt x="5508343" y="716478"/>
                    <a:pt x="5476687" y="686083"/>
                    <a:pt x="5445359" y="671770"/>
                  </a:cubicBezTo>
                  <a:cubicBezTo>
                    <a:pt x="5447425" y="670326"/>
                    <a:pt x="5449307" y="668641"/>
                    <a:pt x="5443037" y="660232"/>
                  </a:cubicBezTo>
                  <a:cubicBezTo>
                    <a:pt x="5435747" y="660557"/>
                    <a:pt x="5394265" y="632555"/>
                    <a:pt x="5404105" y="647122"/>
                  </a:cubicBezTo>
                  <a:cubicBezTo>
                    <a:pt x="5387455" y="635018"/>
                    <a:pt x="5375819" y="623098"/>
                    <a:pt x="5366375" y="611192"/>
                  </a:cubicBezTo>
                  <a:cubicBezTo>
                    <a:pt x="5338247" y="596808"/>
                    <a:pt x="5385487" y="629737"/>
                    <a:pt x="5383407" y="634806"/>
                  </a:cubicBezTo>
                  <a:cubicBezTo>
                    <a:pt x="5363743" y="618511"/>
                    <a:pt x="5344955" y="604184"/>
                    <a:pt x="5326579" y="591145"/>
                  </a:cubicBezTo>
                  <a:cubicBezTo>
                    <a:pt x="5321965" y="587931"/>
                    <a:pt x="5317391" y="584746"/>
                    <a:pt x="5312875" y="581603"/>
                  </a:cubicBezTo>
                  <a:cubicBezTo>
                    <a:pt x="5308275" y="578573"/>
                    <a:pt x="5303603" y="575785"/>
                    <a:pt x="5298987" y="572953"/>
                  </a:cubicBezTo>
                  <a:cubicBezTo>
                    <a:pt x="5289729" y="567347"/>
                    <a:pt x="5280527" y="561967"/>
                    <a:pt x="5271295" y="556743"/>
                  </a:cubicBezTo>
                  <a:cubicBezTo>
                    <a:pt x="5234291" y="535989"/>
                    <a:pt x="5197311" y="517075"/>
                    <a:pt x="5154995" y="496505"/>
                  </a:cubicBezTo>
                  <a:cubicBezTo>
                    <a:pt x="5145467" y="488676"/>
                    <a:pt x="5156949" y="492512"/>
                    <a:pt x="5166023" y="495655"/>
                  </a:cubicBezTo>
                  <a:cubicBezTo>
                    <a:pt x="5174887" y="499180"/>
                    <a:pt x="5181567" y="501559"/>
                    <a:pt x="5162513" y="490417"/>
                  </a:cubicBezTo>
                  <a:close/>
                  <a:moveTo>
                    <a:pt x="4937301" y="489766"/>
                  </a:moveTo>
                  <a:cubicBezTo>
                    <a:pt x="4948103" y="496137"/>
                    <a:pt x="4956555" y="502791"/>
                    <a:pt x="4965883" y="509331"/>
                  </a:cubicBezTo>
                  <a:cubicBezTo>
                    <a:pt x="4975215" y="515886"/>
                    <a:pt x="4985067" y="523021"/>
                    <a:pt x="4999195" y="529491"/>
                  </a:cubicBezTo>
                  <a:cubicBezTo>
                    <a:pt x="5003739" y="537745"/>
                    <a:pt x="5015291" y="550783"/>
                    <a:pt x="4986157" y="536301"/>
                  </a:cubicBezTo>
                  <a:cubicBezTo>
                    <a:pt x="4974407" y="525343"/>
                    <a:pt x="4985605" y="529958"/>
                    <a:pt x="4997991" y="535352"/>
                  </a:cubicBezTo>
                  <a:cubicBezTo>
                    <a:pt x="4986951" y="527665"/>
                    <a:pt x="4976275" y="519609"/>
                    <a:pt x="4964467" y="512304"/>
                  </a:cubicBezTo>
                  <a:cubicBezTo>
                    <a:pt x="4952605" y="505098"/>
                    <a:pt x="4939919" y="498005"/>
                    <a:pt x="4925381" y="491153"/>
                  </a:cubicBezTo>
                  <a:cubicBezTo>
                    <a:pt x="4922719" y="486623"/>
                    <a:pt x="4943515" y="496476"/>
                    <a:pt x="4937301" y="489766"/>
                  </a:cubicBezTo>
                  <a:close/>
                  <a:moveTo>
                    <a:pt x="2320197" y="486964"/>
                  </a:moveTo>
                  <a:cubicBezTo>
                    <a:pt x="2317093" y="486320"/>
                    <a:pt x="2311365" y="486342"/>
                    <a:pt x="2301724" y="487358"/>
                  </a:cubicBezTo>
                  <a:cubicBezTo>
                    <a:pt x="2275986" y="498500"/>
                    <a:pt x="2306509" y="505012"/>
                    <a:pt x="2312059" y="501898"/>
                  </a:cubicBezTo>
                  <a:cubicBezTo>
                    <a:pt x="2315202" y="496823"/>
                    <a:pt x="2329509" y="488896"/>
                    <a:pt x="2320197" y="486964"/>
                  </a:cubicBezTo>
                  <a:close/>
                  <a:moveTo>
                    <a:pt x="3451553" y="485543"/>
                  </a:moveTo>
                  <a:cubicBezTo>
                    <a:pt x="3444909" y="484665"/>
                    <a:pt x="3436831" y="485235"/>
                    <a:pt x="3426579" y="488604"/>
                  </a:cubicBezTo>
                  <a:cubicBezTo>
                    <a:pt x="3478791" y="486594"/>
                    <a:pt x="3446075" y="504998"/>
                    <a:pt x="3495567" y="507561"/>
                  </a:cubicBezTo>
                  <a:cubicBezTo>
                    <a:pt x="3486959" y="505253"/>
                    <a:pt x="3498043" y="502733"/>
                    <a:pt x="3505407" y="500907"/>
                  </a:cubicBezTo>
                  <a:cubicBezTo>
                    <a:pt x="3509087" y="500057"/>
                    <a:pt x="3511833" y="499250"/>
                    <a:pt x="3510701" y="498401"/>
                  </a:cubicBezTo>
                  <a:cubicBezTo>
                    <a:pt x="3509567" y="497580"/>
                    <a:pt x="3504557" y="496447"/>
                    <a:pt x="3492721" y="496065"/>
                  </a:cubicBezTo>
                  <a:cubicBezTo>
                    <a:pt x="3478525" y="503848"/>
                    <a:pt x="3471487" y="488179"/>
                    <a:pt x="3451553" y="485543"/>
                  </a:cubicBezTo>
                  <a:close/>
                  <a:moveTo>
                    <a:pt x="4380273" y="483003"/>
                  </a:moveTo>
                  <a:cubicBezTo>
                    <a:pt x="4393803" y="486042"/>
                    <a:pt x="4420299" y="496883"/>
                    <a:pt x="4415979" y="488166"/>
                  </a:cubicBezTo>
                  <a:cubicBezTo>
                    <a:pt x="4459327" y="503328"/>
                    <a:pt x="4406435" y="493149"/>
                    <a:pt x="4431155" y="506882"/>
                  </a:cubicBezTo>
                  <a:cubicBezTo>
                    <a:pt x="4411703" y="499081"/>
                    <a:pt x="4396187" y="490205"/>
                    <a:pt x="4372687" y="483579"/>
                  </a:cubicBezTo>
                  <a:cubicBezTo>
                    <a:pt x="4372693" y="481845"/>
                    <a:pt x="4375763" y="481991"/>
                    <a:pt x="4380273" y="483003"/>
                  </a:cubicBezTo>
                  <a:close/>
                  <a:moveTo>
                    <a:pt x="2206418" y="482687"/>
                  </a:moveTo>
                  <a:cubicBezTo>
                    <a:pt x="2205229" y="481766"/>
                    <a:pt x="2200231" y="482559"/>
                    <a:pt x="2189614" y="486311"/>
                  </a:cubicBezTo>
                  <a:cubicBezTo>
                    <a:pt x="2197867" y="487217"/>
                    <a:pt x="2173658" y="494635"/>
                    <a:pt x="2161837" y="496716"/>
                  </a:cubicBezTo>
                  <a:cubicBezTo>
                    <a:pt x="2167684" y="493871"/>
                    <a:pt x="2168024" y="491054"/>
                    <a:pt x="2154815" y="496957"/>
                  </a:cubicBezTo>
                  <a:cubicBezTo>
                    <a:pt x="2181303" y="492682"/>
                    <a:pt x="2101103" y="521237"/>
                    <a:pt x="2127648" y="516933"/>
                  </a:cubicBezTo>
                  <a:cubicBezTo>
                    <a:pt x="2143136" y="510817"/>
                    <a:pt x="2158468" y="505097"/>
                    <a:pt x="2172597" y="501190"/>
                  </a:cubicBezTo>
                  <a:cubicBezTo>
                    <a:pt x="2160747" y="507405"/>
                    <a:pt x="2150214" y="513224"/>
                    <a:pt x="2165858" y="511001"/>
                  </a:cubicBezTo>
                  <a:cubicBezTo>
                    <a:pt x="2174791" y="505919"/>
                    <a:pt x="2191327" y="496079"/>
                    <a:pt x="2200359" y="489340"/>
                  </a:cubicBezTo>
                  <a:cubicBezTo>
                    <a:pt x="2204847" y="485900"/>
                    <a:pt x="2207607" y="483593"/>
                    <a:pt x="2206418" y="482687"/>
                  </a:cubicBezTo>
                  <a:close/>
                  <a:moveTo>
                    <a:pt x="2835094" y="479247"/>
                  </a:moveTo>
                  <a:cubicBezTo>
                    <a:pt x="2839907" y="481894"/>
                    <a:pt x="2826783" y="486212"/>
                    <a:pt x="2833551" y="488676"/>
                  </a:cubicBezTo>
                  <a:cubicBezTo>
                    <a:pt x="2812839" y="490799"/>
                    <a:pt x="2762539" y="491564"/>
                    <a:pt x="2802065" y="497198"/>
                  </a:cubicBezTo>
                  <a:cubicBezTo>
                    <a:pt x="2777446" y="500001"/>
                    <a:pt x="2756975" y="498458"/>
                    <a:pt x="2735881" y="497496"/>
                  </a:cubicBezTo>
                  <a:cubicBezTo>
                    <a:pt x="2714701" y="496165"/>
                    <a:pt x="2693296" y="496943"/>
                    <a:pt x="2666737" y="503144"/>
                  </a:cubicBezTo>
                  <a:cubicBezTo>
                    <a:pt x="2672895" y="497835"/>
                    <a:pt x="2687506" y="494480"/>
                    <a:pt x="2703206" y="491309"/>
                  </a:cubicBezTo>
                  <a:cubicBezTo>
                    <a:pt x="2718906" y="488180"/>
                    <a:pt x="2735994" y="486382"/>
                    <a:pt x="2746796" y="482093"/>
                  </a:cubicBezTo>
                  <a:cubicBezTo>
                    <a:pt x="2774997" y="483664"/>
                    <a:pt x="2730572" y="492328"/>
                    <a:pt x="2758787" y="493914"/>
                  </a:cubicBezTo>
                  <a:cubicBezTo>
                    <a:pt x="2795397" y="487741"/>
                    <a:pt x="2811508" y="490275"/>
                    <a:pt x="2835094" y="479247"/>
                  </a:cubicBezTo>
                  <a:close/>
                  <a:moveTo>
                    <a:pt x="1826171" y="477718"/>
                  </a:moveTo>
                  <a:cubicBezTo>
                    <a:pt x="1790269" y="511285"/>
                    <a:pt x="1747571" y="532209"/>
                    <a:pt x="1679631" y="572741"/>
                  </a:cubicBezTo>
                  <a:cubicBezTo>
                    <a:pt x="1664157" y="583996"/>
                    <a:pt x="1680834" y="575218"/>
                    <a:pt x="1694793" y="568975"/>
                  </a:cubicBezTo>
                  <a:cubicBezTo>
                    <a:pt x="1708823" y="562831"/>
                    <a:pt x="1719582" y="558343"/>
                    <a:pt x="1690942" y="575586"/>
                  </a:cubicBezTo>
                  <a:cubicBezTo>
                    <a:pt x="1679220" y="577526"/>
                    <a:pt x="1665148" y="584066"/>
                    <a:pt x="1649674" y="593283"/>
                  </a:cubicBezTo>
                  <a:cubicBezTo>
                    <a:pt x="1656894" y="585355"/>
                    <a:pt x="1666464" y="577257"/>
                    <a:pt x="1677974" y="568720"/>
                  </a:cubicBezTo>
                  <a:cubicBezTo>
                    <a:pt x="1689441" y="560113"/>
                    <a:pt x="1703429" y="552015"/>
                    <a:pt x="1718676" y="542770"/>
                  </a:cubicBezTo>
                  <a:cubicBezTo>
                    <a:pt x="1749326" y="524507"/>
                    <a:pt x="1786163" y="503611"/>
                    <a:pt x="1826171" y="477718"/>
                  </a:cubicBezTo>
                  <a:close/>
                  <a:moveTo>
                    <a:pt x="3540459" y="471517"/>
                  </a:moveTo>
                  <a:cubicBezTo>
                    <a:pt x="3550185" y="476174"/>
                    <a:pt x="3514283" y="473555"/>
                    <a:pt x="3520441" y="477661"/>
                  </a:cubicBezTo>
                  <a:cubicBezTo>
                    <a:pt x="3541153" y="477732"/>
                    <a:pt x="3559883" y="478949"/>
                    <a:pt x="3574833" y="482630"/>
                  </a:cubicBezTo>
                  <a:cubicBezTo>
                    <a:pt x="3585083" y="489312"/>
                    <a:pt x="3589371" y="494989"/>
                    <a:pt x="3572623" y="497240"/>
                  </a:cubicBezTo>
                  <a:cubicBezTo>
                    <a:pt x="3556117" y="496801"/>
                    <a:pt x="3544975" y="492837"/>
                    <a:pt x="3529063" y="492101"/>
                  </a:cubicBezTo>
                  <a:cubicBezTo>
                    <a:pt x="3540757" y="497353"/>
                    <a:pt x="3533495" y="498189"/>
                    <a:pt x="3513899" y="495230"/>
                  </a:cubicBezTo>
                  <a:cubicBezTo>
                    <a:pt x="3524547" y="499420"/>
                    <a:pt x="3531993" y="505692"/>
                    <a:pt x="3548091" y="506357"/>
                  </a:cubicBezTo>
                  <a:cubicBezTo>
                    <a:pt x="3540105" y="491917"/>
                    <a:pt x="3585579" y="509911"/>
                    <a:pt x="3617021" y="508254"/>
                  </a:cubicBezTo>
                  <a:cubicBezTo>
                    <a:pt x="3633953" y="506032"/>
                    <a:pt x="3581925" y="492483"/>
                    <a:pt x="3603191" y="490997"/>
                  </a:cubicBezTo>
                  <a:cubicBezTo>
                    <a:pt x="3631249" y="504956"/>
                    <a:pt x="3636445" y="505055"/>
                    <a:pt x="3642519" y="504021"/>
                  </a:cubicBezTo>
                  <a:cubicBezTo>
                    <a:pt x="3648549" y="503115"/>
                    <a:pt x="3655429" y="500341"/>
                    <a:pt x="3686023" y="511539"/>
                  </a:cubicBezTo>
                  <a:cubicBezTo>
                    <a:pt x="3675533" y="507023"/>
                    <a:pt x="3664279" y="502238"/>
                    <a:pt x="3652499" y="499010"/>
                  </a:cubicBezTo>
                  <a:cubicBezTo>
                    <a:pt x="3640719" y="495584"/>
                    <a:pt x="3628447" y="492441"/>
                    <a:pt x="3615945" y="489425"/>
                  </a:cubicBezTo>
                  <a:cubicBezTo>
                    <a:pt x="3590943" y="483394"/>
                    <a:pt x="3565063" y="477887"/>
                    <a:pt x="3540459" y="471517"/>
                  </a:cubicBezTo>
                  <a:close/>
                  <a:moveTo>
                    <a:pt x="2465405" y="468437"/>
                  </a:moveTo>
                  <a:cubicBezTo>
                    <a:pt x="2480672" y="468377"/>
                    <a:pt x="2494629" y="473895"/>
                    <a:pt x="2471142" y="481540"/>
                  </a:cubicBezTo>
                  <a:cubicBezTo>
                    <a:pt x="2479891" y="470894"/>
                    <a:pt x="2435735" y="479686"/>
                    <a:pt x="2416114" y="477562"/>
                  </a:cubicBezTo>
                  <a:cubicBezTo>
                    <a:pt x="2400611" y="469818"/>
                    <a:pt x="2466484" y="478227"/>
                    <a:pt x="2451039" y="470484"/>
                  </a:cubicBezTo>
                  <a:cubicBezTo>
                    <a:pt x="2455081" y="469096"/>
                    <a:pt x="2460316" y="468457"/>
                    <a:pt x="2465405" y="468437"/>
                  </a:cubicBezTo>
                  <a:close/>
                  <a:moveTo>
                    <a:pt x="2769107" y="466944"/>
                  </a:moveTo>
                  <a:cubicBezTo>
                    <a:pt x="2801117" y="469436"/>
                    <a:pt x="2779442" y="477080"/>
                    <a:pt x="2811366" y="479629"/>
                  </a:cubicBezTo>
                  <a:cubicBezTo>
                    <a:pt x="2784624" y="484570"/>
                    <a:pt x="2765554" y="482432"/>
                    <a:pt x="2748098" y="481073"/>
                  </a:cubicBezTo>
                  <a:cubicBezTo>
                    <a:pt x="2739377" y="480393"/>
                    <a:pt x="2731067" y="479912"/>
                    <a:pt x="2722445" y="480620"/>
                  </a:cubicBezTo>
                  <a:cubicBezTo>
                    <a:pt x="2718142" y="480974"/>
                    <a:pt x="2713753" y="481625"/>
                    <a:pt x="2709194" y="482687"/>
                  </a:cubicBezTo>
                  <a:cubicBezTo>
                    <a:pt x="2704678" y="483918"/>
                    <a:pt x="2700021" y="485617"/>
                    <a:pt x="2695094" y="487868"/>
                  </a:cubicBezTo>
                  <a:cubicBezTo>
                    <a:pt x="2691356" y="485943"/>
                    <a:pt x="2705796" y="480011"/>
                    <a:pt x="2723465" y="475934"/>
                  </a:cubicBezTo>
                  <a:cubicBezTo>
                    <a:pt x="2741062" y="471559"/>
                    <a:pt x="2761519" y="467595"/>
                    <a:pt x="2769107" y="466944"/>
                  </a:cubicBezTo>
                  <a:close/>
                  <a:moveTo>
                    <a:pt x="5071595" y="466831"/>
                  </a:moveTo>
                  <a:cubicBezTo>
                    <a:pt x="5088641" y="474179"/>
                    <a:pt x="5141547" y="511837"/>
                    <a:pt x="5108955" y="487557"/>
                  </a:cubicBezTo>
                  <a:cubicBezTo>
                    <a:pt x="5099331" y="474759"/>
                    <a:pt x="5134071" y="503838"/>
                    <a:pt x="5152277" y="508071"/>
                  </a:cubicBezTo>
                  <a:cubicBezTo>
                    <a:pt x="5150323" y="509770"/>
                    <a:pt x="5148595" y="511483"/>
                    <a:pt x="5155505" y="519368"/>
                  </a:cubicBezTo>
                  <a:cubicBezTo>
                    <a:pt x="5211313" y="545715"/>
                    <a:pt x="5247385" y="567205"/>
                    <a:pt x="5278559" y="585298"/>
                  </a:cubicBezTo>
                  <a:cubicBezTo>
                    <a:pt x="5286387" y="589772"/>
                    <a:pt x="5293891" y="594075"/>
                    <a:pt x="5301267" y="598294"/>
                  </a:cubicBezTo>
                  <a:cubicBezTo>
                    <a:pt x="5308531" y="602711"/>
                    <a:pt x="5315721" y="606958"/>
                    <a:pt x="5323083" y="611050"/>
                  </a:cubicBezTo>
                  <a:cubicBezTo>
                    <a:pt x="5337821" y="619261"/>
                    <a:pt x="5353251" y="626906"/>
                    <a:pt x="5371275" y="634352"/>
                  </a:cubicBezTo>
                  <a:cubicBezTo>
                    <a:pt x="5385177" y="646556"/>
                    <a:pt x="5401315" y="658901"/>
                    <a:pt x="5418503" y="671019"/>
                  </a:cubicBezTo>
                  <a:cubicBezTo>
                    <a:pt x="5427067" y="677121"/>
                    <a:pt x="5436015" y="682982"/>
                    <a:pt x="5444835" y="689070"/>
                  </a:cubicBezTo>
                  <a:cubicBezTo>
                    <a:pt x="5453569" y="695299"/>
                    <a:pt x="5462403" y="701429"/>
                    <a:pt x="5471209" y="707389"/>
                  </a:cubicBezTo>
                  <a:cubicBezTo>
                    <a:pt x="5506403" y="731258"/>
                    <a:pt x="5540991" y="752678"/>
                    <a:pt x="5565339" y="767911"/>
                  </a:cubicBezTo>
                  <a:cubicBezTo>
                    <a:pt x="5578831" y="781374"/>
                    <a:pt x="5586491" y="788283"/>
                    <a:pt x="5595027" y="795687"/>
                  </a:cubicBezTo>
                  <a:cubicBezTo>
                    <a:pt x="5603563" y="803077"/>
                    <a:pt x="5612907" y="811048"/>
                    <a:pt x="5628907" y="827498"/>
                  </a:cubicBezTo>
                  <a:cubicBezTo>
                    <a:pt x="5610827" y="811826"/>
                    <a:pt x="5590681" y="795291"/>
                    <a:pt x="5568751" y="779746"/>
                  </a:cubicBezTo>
                  <a:cubicBezTo>
                    <a:pt x="5546653" y="764386"/>
                    <a:pt x="5523519" y="748997"/>
                    <a:pt x="5500827" y="733707"/>
                  </a:cubicBezTo>
                  <a:cubicBezTo>
                    <a:pt x="5478089" y="718488"/>
                    <a:pt x="5455991" y="703071"/>
                    <a:pt x="5435377" y="688390"/>
                  </a:cubicBezTo>
                  <a:cubicBezTo>
                    <a:pt x="5414439" y="674176"/>
                    <a:pt x="5395411" y="660090"/>
                    <a:pt x="5379697" y="646131"/>
                  </a:cubicBezTo>
                  <a:cubicBezTo>
                    <a:pt x="5368543" y="642748"/>
                    <a:pt x="5349543" y="632682"/>
                    <a:pt x="5326395" y="619077"/>
                  </a:cubicBezTo>
                  <a:cubicBezTo>
                    <a:pt x="5320635" y="615637"/>
                    <a:pt x="5314589" y="612012"/>
                    <a:pt x="5308317" y="608261"/>
                  </a:cubicBezTo>
                  <a:cubicBezTo>
                    <a:pt x="5302115" y="604396"/>
                    <a:pt x="5295603" y="600531"/>
                    <a:pt x="5288809" y="596779"/>
                  </a:cubicBezTo>
                  <a:cubicBezTo>
                    <a:pt x="5275359" y="589035"/>
                    <a:pt x="5261245" y="580909"/>
                    <a:pt x="5247017" y="572712"/>
                  </a:cubicBezTo>
                  <a:cubicBezTo>
                    <a:pt x="5218589" y="556262"/>
                    <a:pt x="5189651" y="539514"/>
                    <a:pt x="5164383" y="524889"/>
                  </a:cubicBezTo>
                  <a:cubicBezTo>
                    <a:pt x="5151811" y="517457"/>
                    <a:pt x="5139523" y="511723"/>
                    <a:pt x="5128903" y="506372"/>
                  </a:cubicBezTo>
                  <a:cubicBezTo>
                    <a:pt x="5118229" y="501148"/>
                    <a:pt x="5108955" y="496830"/>
                    <a:pt x="5101595" y="493772"/>
                  </a:cubicBezTo>
                  <a:cubicBezTo>
                    <a:pt x="5081067" y="481314"/>
                    <a:pt x="5097503" y="487005"/>
                    <a:pt x="5071595" y="466831"/>
                  </a:cubicBezTo>
                  <a:close/>
                  <a:moveTo>
                    <a:pt x="4739879" y="465911"/>
                  </a:moveTo>
                  <a:cubicBezTo>
                    <a:pt x="4753371" y="466421"/>
                    <a:pt x="4777015" y="479346"/>
                    <a:pt x="4779209" y="470583"/>
                  </a:cubicBezTo>
                  <a:cubicBezTo>
                    <a:pt x="4797571" y="476048"/>
                    <a:pt x="4775399" y="488378"/>
                    <a:pt x="4805003" y="489242"/>
                  </a:cubicBezTo>
                  <a:cubicBezTo>
                    <a:pt x="4834025" y="502918"/>
                    <a:pt x="4835059" y="517273"/>
                    <a:pt x="4803119" y="501035"/>
                  </a:cubicBezTo>
                  <a:cubicBezTo>
                    <a:pt x="4792927" y="487175"/>
                    <a:pt x="4761951" y="477449"/>
                    <a:pt x="4739879" y="465911"/>
                  </a:cubicBezTo>
                  <a:close/>
                  <a:moveTo>
                    <a:pt x="3779119" y="465387"/>
                  </a:moveTo>
                  <a:cubicBezTo>
                    <a:pt x="3786523" y="464255"/>
                    <a:pt x="3795727" y="465189"/>
                    <a:pt x="3805013" y="466973"/>
                  </a:cubicBezTo>
                  <a:cubicBezTo>
                    <a:pt x="3814299" y="468686"/>
                    <a:pt x="3823631" y="471390"/>
                    <a:pt x="3831261" y="474193"/>
                  </a:cubicBezTo>
                  <a:cubicBezTo>
                    <a:pt x="3846551" y="479502"/>
                    <a:pt x="3855299" y="483126"/>
                    <a:pt x="3843987" y="474844"/>
                  </a:cubicBezTo>
                  <a:cubicBezTo>
                    <a:pt x="3872983" y="478525"/>
                    <a:pt x="3878121" y="491167"/>
                    <a:pt x="3839925" y="483282"/>
                  </a:cubicBezTo>
                  <a:cubicBezTo>
                    <a:pt x="3851167" y="490063"/>
                    <a:pt x="3862463" y="496901"/>
                    <a:pt x="3873747" y="503710"/>
                  </a:cubicBezTo>
                  <a:cubicBezTo>
                    <a:pt x="3905983" y="496066"/>
                    <a:pt x="3963671" y="503895"/>
                    <a:pt x="3901905" y="471092"/>
                  </a:cubicBezTo>
                  <a:cubicBezTo>
                    <a:pt x="3916869" y="465557"/>
                    <a:pt x="3927091" y="490573"/>
                    <a:pt x="3946443" y="492583"/>
                  </a:cubicBezTo>
                  <a:cubicBezTo>
                    <a:pt x="3958011" y="493135"/>
                    <a:pt x="3945311" y="487147"/>
                    <a:pt x="3940199" y="483239"/>
                  </a:cubicBezTo>
                  <a:cubicBezTo>
                    <a:pt x="3937327" y="471928"/>
                    <a:pt x="3961251" y="496349"/>
                    <a:pt x="3978367" y="495598"/>
                  </a:cubicBezTo>
                  <a:cubicBezTo>
                    <a:pt x="3964777" y="499803"/>
                    <a:pt x="3967579" y="513734"/>
                    <a:pt x="3995739" y="518519"/>
                  </a:cubicBezTo>
                  <a:cubicBezTo>
                    <a:pt x="3980845" y="523148"/>
                    <a:pt x="3986267" y="526900"/>
                    <a:pt x="3996913" y="536314"/>
                  </a:cubicBezTo>
                  <a:cubicBezTo>
                    <a:pt x="3985389" y="535366"/>
                    <a:pt x="3977207" y="532846"/>
                    <a:pt x="3968727" y="530609"/>
                  </a:cubicBezTo>
                  <a:cubicBezTo>
                    <a:pt x="3960219" y="528670"/>
                    <a:pt x="3951441" y="526857"/>
                    <a:pt x="3938883" y="526956"/>
                  </a:cubicBezTo>
                  <a:cubicBezTo>
                    <a:pt x="3934635" y="522695"/>
                    <a:pt x="3960743" y="526234"/>
                    <a:pt x="3975495" y="527523"/>
                  </a:cubicBezTo>
                  <a:cubicBezTo>
                    <a:pt x="3966675" y="519213"/>
                    <a:pt x="3944221" y="518264"/>
                    <a:pt x="3937255" y="509260"/>
                  </a:cubicBezTo>
                  <a:cubicBezTo>
                    <a:pt x="3927075" y="508467"/>
                    <a:pt x="3935825" y="512700"/>
                    <a:pt x="3937879" y="515178"/>
                  </a:cubicBezTo>
                  <a:cubicBezTo>
                    <a:pt x="3927387" y="514130"/>
                    <a:pt x="3922843" y="510265"/>
                    <a:pt x="3916035" y="507391"/>
                  </a:cubicBezTo>
                  <a:cubicBezTo>
                    <a:pt x="3919219" y="517938"/>
                    <a:pt x="3878121" y="504716"/>
                    <a:pt x="3837107" y="503484"/>
                  </a:cubicBezTo>
                  <a:cubicBezTo>
                    <a:pt x="3817769" y="500313"/>
                    <a:pt x="3830511" y="499874"/>
                    <a:pt x="3841949" y="500964"/>
                  </a:cubicBezTo>
                  <a:cubicBezTo>
                    <a:pt x="3855271" y="498826"/>
                    <a:pt x="3821181" y="464906"/>
                    <a:pt x="3785787" y="474377"/>
                  </a:cubicBezTo>
                  <a:cubicBezTo>
                    <a:pt x="3786765" y="472069"/>
                    <a:pt x="3787627" y="469733"/>
                    <a:pt x="3779119" y="465387"/>
                  </a:cubicBezTo>
                  <a:close/>
                  <a:moveTo>
                    <a:pt x="3365845" y="463448"/>
                  </a:moveTo>
                  <a:cubicBezTo>
                    <a:pt x="3363919" y="470031"/>
                    <a:pt x="3399283" y="480649"/>
                    <a:pt x="3382791" y="485661"/>
                  </a:cubicBezTo>
                  <a:cubicBezTo>
                    <a:pt x="3363041" y="483778"/>
                    <a:pt x="3347341" y="478285"/>
                    <a:pt x="3342287" y="473485"/>
                  </a:cubicBezTo>
                  <a:cubicBezTo>
                    <a:pt x="3339767" y="471107"/>
                    <a:pt x="3339895" y="468700"/>
                    <a:pt x="3343547" y="466704"/>
                  </a:cubicBezTo>
                  <a:cubicBezTo>
                    <a:pt x="3347185" y="464850"/>
                    <a:pt x="3354363" y="463632"/>
                    <a:pt x="3365845" y="463448"/>
                  </a:cubicBezTo>
                  <a:close/>
                  <a:moveTo>
                    <a:pt x="4039555" y="462796"/>
                  </a:moveTo>
                  <a:cubicBezTo>
                    <a:pt x="4091709" y="481059"/>
                    <a:pt x="4093691" y="493460"/>
                    <a:pt x="4126861" y="510307"/>
                  </a:cubicBezTo>
                  <a:cubicBezTo>
                    <a:pt x="4118807" y="509713"/>
                    <a:pt x="4114699" y="507448"/>
                    <a:pt x="4110665" y="505069"/>
                  </a:cubicBezTo>
                  <a:cubicBezTo>
                    <a:pt x="4100685" y="503130"/>
                    <a:pt x="4102709" y="505098"/>
                    <a:pt x="4105541" y="507278"/>
                  </a:cubicBezTo>
                  <a:cubicBezTo>
                    <a:pt x="4072315" y="496433"/>
                    <a:pt x="4078515" y="481795"/>
                    <a:pt x="4039555" y="462796"/>
                  </a:cubicBezTo>
                  <a:close/>
                  <a:moveTo>
                    <a:pt x="2943194" y="459951"/>
                  </a:moveTo>
                  <a:cubicBezTo>
                    <a:pt x="2952605" y="461335"/>
                    <a:pt x="2960661" y="463965"/>
                    <a:pt x="2969247" y="466039"/>
                  </a:cubicBezTo>
                  <a:cubicBezTo>
                    <a:pt x="2981988" y="461027"/>
                    <a:pt x="2989081" y="462598"/>
                    <a:pt x="2998467" y="463802"/>
                  </a:cubicBezTo>
                  <a:cubicBezTo>
                    <a:pt x="3003167" y="464396"/>
                    <a:pt x="3008434" y="464906"/>
                    <a:pt x="3015285" y="464453"/>
                  </a:cubicBezTo>
                  <a:cubicBezTo>
                    <a:pt x="3018712" y="464241"/>
                    <a:pt x="3022534" y="463731"/>
                    <a:pt x="3026880" y="462967"/>
                  </a:cubicBezTo>
                  <a:cubicBezTo>
                    <a:pt x="3031255" y="462344"/>
                    <a:pt x="3036153" y="461395"/>
                    <a:pt x="3041703" y="460022"/>
                  </a:cubicBezTo>
                  <a:cubicBezTo>
                    <a:pt x="3039947" y="462032"/>
                    <a:pt x="3034072" y="463632"/>
                    <a:pt x="3025932" y="464934"/>
                  </a:cubicBezTo>
                  <a:cubicBezTo>
                    <a:pt x="3017834" y="466548"/>
                    <a:pt x="3007485" y="467879"/>
                    <a:pt x="2996711" y="468842"/>
                  </a:cubicBezTo>
                  <a:lnTo>
                    <a:pt x="2965491" y="470416"/>
                  </a:lnTo>
                  <a:lnTo>
                    <a:pt x="2941583" y="469097"/>
                  </a:lnTo>
                  <a:cubicBezTo>
                    <a:pt x="2946715" y="470116"/>
                    <a:pt x="2955107" y="470526"/>
                    <a:pt x="2964911" y="470445"/>
                  </a:cubicBezTo>
                  <a:lnTo>
                    <a:pt x="2965491" y="470416"/>
                  </a:lnTo>
                  <a:lnTo>
                    <a:pt x="2985669" y="471529"/>
                  </a:lnTo>
                  <a:cubicBezTo>
                    <a:pt x="3028825" y="472265"/>
                    <a:pt x="3059226" y="470951"/>
                    <a:pt x="2987226" y="494905"/>
                  </a:cubicBezTo>
                  <a:cubicBezTo>
                    <a:pt x="3013417" y="487642"/>
                    <a:pt x="2977543" y="482914"/>
                    <a:pt x="3007825" y="475538"/>
                  </a:cubicBezTo>
                  <a:cubicBezTo>
                    <a:pt x="3000831" y="474660"/>
                    <a:pt x="2990978" y="476232"/>
                    <a:pt x="2984494" y="474646"/>
                  </a:cubicBezTo>
                  <a:cubicBezTo>
                    <a:pt x="2979284" y="477945"/>
                    <a:pt x="2980275" y="480974"/>
                    <a:pt x="2982724" y="483990"/>
                  </a:cubicBezTo>
                  <a:cubicBezTo>
                    <a:pt x="2961984" y="489936"/>
                    <a:pt x="2915534" y="482220"/>
                    <a:pt x="2921183" y="488478"/>
                  </a:cubicBezTo>
                  <a:cubicBezTo>
                    <a:pt x="2886965" y="494367"/>
                    <a:pt x="2927228" y="482503"/>
                    <a:pt x="2912307" y="481498"/>
                  </a:cubicBezTo>
                  <a:cubicBezTo>
                    <a:pt x="2908753" y="479771"/>
                    <a:pt x="2902099" y="480946"/>
                    <a:pt x="2895205" y="482305"/>
                  </a:cubicBezTo>
                  <a:cubicBezTo>
                    <a:pt x="2894596" y="471135"/>
                    <a:pt x="2936331" y="483494"/>
                    <a:pt x="2952923" y="481541"/>
                  </a:cubicBezTo>
                  <a:cubicBezTo>
                    <a:pt x="2958261" y="479261"/>
                    <a:pt x="2907083" y="466364"/>
                    <a:pt x="2914076" y="472183"/>
                  </a:cubicBezTo>
                  <a:cubicBezTo>
                    <a:pt x="2895389" y="474986"/>
                    <a:pt x="2909829" y="469281"/>
                    <a:pt x="2894412" y="467539"/>
                  </a:cubicBezTo>
                  <a:cubicBezTo>
                    <a:pt x="2909065" y="466506"/>
                    <a:pt x="2922401" y="466803"/>
                    <a:pt x="2935128" y="467553"/>
                  </a:cubicBezTo>
                  <a:cubicBezTo>
                    <a:pt x="2962706" y="459526"/>
                    <a:pt x="2911132" y="466407"/>
                    <a:pt x="2909008" y="461338"/>
                  </a:cubicBezTo>
                  <a:cubicBezTo>
                    <a:pt x="2923017" y="458429"/>
                    <a:pt x="2933783" y="458567"/>
                    <a:pt x="2943194" y="459951"/>
                  </a:cubicBezTo>
                  <a:close/>
                  <a:moveTo>
                    <a:pt x="3326077" y="458139"/>
                  </a:moveTo>
                  <a:cubicBezTo>
                    <a:pt x="3323302" y="464142"/>
                    <a:pt x="3306724" y="469323"/>
                    <a:pt x="3320414" y="476345"/>
                  </a:cubicBezTo>
                  <a:cubicBezTo>
                    <a:pt x="3308777" y="476133"/>
                    <a:pt x="3296843" y="475963"/>
                    <a:pt x="3282516" y="477747"/>
                  </a:cubicBezTo>
                  <a:cubicBezTo>
                    <a:pt x="3278707" y="470116"/>
                    <a:pt x="3285956" y="463136"/>
                    <a:pt x="3326077" y="458139"/>
                  </a:cubicBezTo>
                  <a:close/>
                  <a:moveTo>
                    <a:pt x="4792559" y="456836"/>
                  </a:moveTo>
                  <a:cubicBezTo>
                    <a:pt x="4809051" y="464594"/>
                    <a:pt x="4821199" y="480224"/>
                    <a:pt x="4830769" y="492016"/>
                  </a:cubicBezTo>
                  <a:cubicBezTo>
                    <a:pt x="4840367" y="503781"/>
                    <a:pt x="4847403" y="511836"/>
                    <a:pt x="4853519" y="505763"/>
                  </a:cubicBezTo>
                  <a:cubicBezTo>
                    <a:pt x="4914069" y="547428"/>
                    <a:pt x="4836235" y="526333"/>
                    <a:pt x="4842661" y="535946"/>
                  </a:cubicBezTo>
                  <a:cubicBezTo>
                    <a:pt x="4828715" y="528202"/>
                    <a:pt x="4820731" y="519793"/>
                    <a:pt x="4801179" y="512813"/>
                  </a:cubicBezTo>
                  <a:cubicBezTo>
                    <a:pt x="4818411" y="512148"/>
                    <a:pt x="4848791" y="529236"/>
                    <a:pt x="4867027" y="527013"/>
                  </a:cubicBezTo>
                  <a:cubicBezTo>
                    <a:pt x="4846285" y="515362"/>
                    <a:pt x="4828547" y="500610"/>
                    <a:pt x="4815551" y="487274"/>
                  </a:cubicBezTo>
                  <a:cubicBezTo>
                    <a:pt x="4809095" y="480521"/>
                    <a:pt x="4803729" y="474334"/>
                    <a:pt x="4799737" y="469238"/>
                  </a:cubicBezTo>
                  <a:cubicBezTo>
                    <a:pt x="4795787" y="464056"/>
                    <a:pt x="4793309" y="459738"/>
                    <a:pt x="4792559" y="456836"/>
                  </a:cubicBezTo>
                  <a:close/>
                  <a:moveTo>
                    <a:pt x="4115255" y="455948"/>
                  </a:moveTo>
                  <a:cubicBezTo>
                    <a:pt x="4123039" y="456496"/>
                    <a:pt x="4133183" y="457862"/>
                    <a:pt x="4146597" y="460517"/>
                  </a:cubicBezTo>
                  <a:cubicBezTo>
                    <a:pt x="4143907" y="463434"/>
                    <a:pt x="4147051" y="468516"/>
                    <a:pt x="4163075" y="478412"/>
                  </a:cubicBezTo>
                  <a:cubicBezTo>
                    <a:pt x="4154893" y="473641"/>
                    <a:pt x="4141995" y="469903"/>
                    <a:pt x="4129297" y="467412"/>
                  </a:cubicBezTo>
                  <a:cubicBezTo>
                    <a:pt x="4116655" y="464637"/>
                    <a:pt x="4104479" y="461664"/>
                    <a:pt x="4098067" y="456284"/>
                  </a:cubicBezTo>
                  <a:cubicBezTo>
                    <a:pt x="4102045" y="455668"/>
                    <a:pt x="4107471" y="455399"/>
                    <a:pt x="4115255" y="455948"/>
                  </a:cubicBezTo>
                  <a:close/>
                  <a:moveTo>
                    <a:pt x="4286695" y="445737"/>
                  </a:moveTo>
                  <a:cubicBezTo>
                    <a:pt x="4297567" y="440895"/>
                    <a:pt x="4292627" y="452731"/>
                    <a:pt x="4308271" y="462018"/>
                  </a:cubicBezTo>
                  <a:cubicBezTo>
                    <a:pt x="4340903" y="471928"/>
                    <a:pt x="4318111" y="458181"/>
                    <a:pt x="4324723" y="456992"/>
                  </a:cubicBezTo>
                  <a:cubicBezTo>
                    <a:pt x="4340833" y="462612"/>
                    <a:pt x="4337817" y="471446"/>
                    <a:pt x="4367207" y="485250"/>
                  </a:cubicBezTo>
                  <a:cubicBezTo>
                    <a:pt x="4341343" y="479431"/>
                    <a:pt x="4325683" y="470484"/>
                    <a:pt x="4302975" y="463773"/>
                  </a:cubicBezTo>
                  <a:cubicBezTo>
                    <a:pt x="4286907" y="453693"/>
                    <a:pt x="4284007" y="448682"/>
                    <a:pt x="4286695" y="445737"/>
                  </a:cubicBezTo>
                  <a:close/>
                  <a:moveTo>
                    <a:pt x="2703362" y="445666"/>
                  </a:moveTo>
                  <a:cubicBezTo>
                    <a:pt x="2719713" y="444732"/>
                    <a:pt x="2699341" y="463221"/>
                    <a:pt x="2755927" y="464509"/>
                  </a:cubicBezTo>
                  <a:cubicBezTo>
                    <a:pt x="2748042" y="467213"/>
                    <a:pt x="2743327" y="466789"/>
                    <a:pt x="2738528" y="466222"/>
                  </a:cubicBezTo>
                  <a:cubicBezTo>
                    <a:pt x="2731421" y="468176"/>
                    <a:pt x="2724385" y="470101"/>
                    <a:pt x="2717278" y="472055"/>
                  </a:cubicBezTo>
                  <a:cubicBezTo>
                    <a:pt x="2704183" y="469663"/>
                    <a:pt x="2737835" y="462570"/>
                    <a:pt x="2711800" y="461494"/>
                  </a:cubicBezTo>
                  <a:cubicBezTo>
                    <a:pt x="2701437" y="475396"/>
                    <a:pt x="2653260" y="495938"/>
                    <a:pt x="2645898" y="509940"/>
                  </a:cubicBezTo>
                  <a:cubicBezTo>
                    <a:pt x="2671494" y="506372"/>
                    <a:pt x="2702611" y="495924"/>
                    <a:pt x="2720662" y="501346"/>
                  </a:cubicBezTo>
                  <a:cubicBezTo>
                    <a:pt x="2692942" y="512389"/>
                    <a:pt x="2684590" y="502748"/>
                    <a:pt x="2659107" y="511752"/>
                  </a:cubicBezTo>
                  <a:cubicBezTo>
                    <a:pt x="2633397" y="522964"/>
                    <a:pt x="2690040" y="522228"/>
                    <a:pt x="2636668" y="537447"/>
                  </a:cubicBezTo>
                  <a:cubicBezTo>
                    <a:pt x="2684533" y="529590"/>
                    <a:pt x="2670376" y="540137"/>
                    <a:pt x="2709874" y="538141"/>
                  </a:cubicBezTo>
                  <a:cubicBezTo>
                    <a:pt x="2699638" y="541468"/>
                    <a:pt x="2689346" y="544795"/>
                    <a:pt x="2679153" y="548107"/>
                  </a:cubicBezTo>
                  <a:cubicBezTo>
                    <a:pt x="2689417" y="547484"/>
                    <a:pt x="2699695" y="546890"/>
                    <a:pt x="2712649" y="543350"/>
                  </a:cubicBezTo>
                  <a:cubicBezTo>
                    <a:pt x="2724598" y="536697"/>
                    <a:pt x="2714928" y="533044"/>
                    <a:pt x="2693976" y="531076"/>
                  </a:cubicBezTo>
                  <a:cubicBezTo>
                    <a:pt x="2701479" y="528726"/>
                    <a:pt x="2716471" y="526716"/>
                    <a:pt x="2726141" y="525753"/>
                  </a:cubicBezTo>
                  <a:cubicBezTo>
                    <a:pt x="2735782" y="524706"/>
                    <a:pt x="2739873" y="523601"/>
                    <a:pt x="2725121" y="521294"/>
                  </a:cubicBezTo>
                  <a:cubicBezTo>
                    <a:pt x="2743299" y="513918"/>
                    <a:pt x="2795114" y="517188"/>
                    <a:pt x="2766913" y="509841"/>
                  </a:cubicBezTo>
                  <a:cubicBezTo>
                    <a:pt x="2788404" y="503442"/>
                    <a:pt x="2794732" y="512955"/>
                    <a:pt x="2810036" y="513182"/>
                  </a:cubicBezTo>
                  <a:cubicBezTo>
                    <a:pt x="2780193" y="518094"/>
                    <a:pt x="2775606" y="522639"/>
                    <a:pt x="2734338" y="527806"/>
                  </a:cubicBezTo>
                  <a:cubicBezTo>
                    <a:pt x="2742719" y="535267"/>
                    <a:pt x="2773029" y="519496"/>
                    <a:pt x="2781368" y="527013"/>
                  </a:cubicBezTo>
                  <a:cubicBezTo>
                    <a:pt x="2739109" y="541595"/>
                    <a:pt x="2758915" y="538891"/>
                    <a:pt x="2734904" y="551802"/>
                  </a:cubicBezTo>
                  <a:cubicBezTo>
                    <a:pt x="2726141" y="550004"/>
                    <a:pt x="2717590" y="548928"/>
                    <a:pt x="2708897" y="547626"/>
                  </a:cubicBezTo>
                  <a:cubicBezTo>
                    <a:pt x="2711814" y="551562"/>
                    <a:pt x="2657280" y="563694"/>
                    <a:pt x="2687463" y="563737"/>
                  </a:cubicBezTo>
                  <a:cubicBezTo>
                    <a:pt x="2660338" y="570405"/>
                    <a:pt x="2622808" y="570476"/>
                    <a:pt x="2627791" y="564841"/>
                  </a:cubicBezTo>
                  <a:cubicBezTo>
                    <a:pt x="2610477" y="570235"/>
                    <a:pt x="2602039" y="574808"/>
                    <a:pt x="2594097" y="577625"/>
                  </a:cubicBezTo>
                  <a:cubicBezTo>
                    <a:pt x="2586183" y="580570"/>
                    <a:pt x="2578609" y="581164"/>
                    <a:pt x="2563447" y="580357"/>
                  </a:cubicBezTo>
                  <a:cubicBezTo>
                    <a:pt x="2573555" y="577427"/>
                    <a:pt x="2581072" y="575671"/>
                    <a:pt x="2586240" y="574100"/>
                  </a:cubicBezTo>
                  <a:cubicBezTo>
                    <a:pt x="2591421" y="572528"/>
                    <a:pt x="2594295" y="571254"/>
                    <a:pt x="2595371" y="570122"/>
                  </a:cubicBezTo>
                  <a:cubicBezTo>
                    <a:pt x="2597537" y="567871"/>
                    <a:pt x="2592554" y="566158"/>
                    <a:pt x="2584442" y="563737"/>
                  </a:cubicBezTo>
                  <a:cubicBezTo>
                    <a:pt x="2604941" y="557069"/>
                    <a:pt x="2615588" y="561882"/>
                    <a:pt x="2638834" y="552057"/>
                  </a:cubicBezTo>
                  <a:cubicBezTo>
                    <a:pt x="2644950" y="548065"/>
                    <a:pt x="2634190" y="546522"/>
                    <a:pt x="2656459" y="540179"/>
                  </a:cubicBezTo>
                  <a:cubicBezTo>
                    <a:pt x="2641226" y="537942"/>
                    <a:pt x="2619212" y="543322"/>
                    <a:pt x="2606499" y="538127"/>
                  </a:cubicBezTo>
                  <a:cubicBezTo>
                    <a:pt x="2587004" y="543209"/>
                    <a:pt x="2596674" y="552793"/>
                    <a:pt x="2622624" y="545092"/>
                  </a:cubicBezTo>
                  <a:cubicBezTo>
                    <a:pt x="2621279" y="547768"/>
                    <a:pt x="2602917" y="552057"/>
                    <a:pt x="2582148" y="555554"/>
                  </a:cubicBezTo>
                  <a:cubicBezTo>
                    <a:pt x="2571785" y="557239"/>
                    <a:pt x="2560899" y="559008"/>
                    <a:pt x="2551243" y="560580"/>
                  </a:cubicBezTo>
                  <a:cubicBezTo>
                    <a:pt x="2541617" y="562010"/>
                    <a:pt x="2533207" y="562873"/>
                    <a:pt x="2527856" y="562760"/>
                  </a:cubicBezTo>
                  <a:cubicBezTo>
                    <a:pt x="2566477" y="550854"/>
                    <a:pt x="2531876" y="553190"/>
                    <a:pt x="2548794" y="545502"/>
                  </a:cubicBezTo>
                  <a:cubicBezTo>
                    <a:pt x="2536194" y="543506"/>
                    <a:pt x="2509480" y="558994"/>
                    <a:pt x="2491062" y="564331"/>
                  </a:cubicBezTo>
                  <a:cubicBezTo>
                    <a:pt x="2508715" y="565889"/>
                    <a:pt x="2526440" y="567460"/>
                    <a:pt x="2544165" y="569032"/>
                  </a:cubicBezTo>
                  <a:cubicBezTo>
                    <a:pt x="2534127" y="572840"/>
                    <a:pt x="2523934" y="576705"/>
                    <a:pt x="2513812" y="580555"/>
                  </a:cubicBezTo>
                  <a:cubicBezTo>
                    <a:pt x="2491699" y="573718"/>
                    <a:pt x="2428982" y="586289"/>
                    <a:pt x="2474200" y="567630"/>
                  </a:cubicBezTo>
                  <a:cubicBezTo>
                    <a:pt x="2430299" y="577073"/>
                    <a:pt x="2424509" y="589361"/>
                    <a:pt x="2379574" y="599469"/>
                  </a:cubicBezTo>
                  <a:cubicBezTo>
                    <a:pt x="2363619" y="597657"/>
                    <a:pt x="2378286" y="587988"/>
                    <a:pt x="2397271" y="577936"/>
                  </a:cubicBezTo>
                  <a:cubicBezTo>
                    <a:pt x="2406685" y="572727"/>
                    <a:pt x="2417430" y="568140"/>
                    <a:pt x="2425854" y="564246"/>
                  </a:cubicBezTo>
                  <a:cubicBezTo>
                    <a:pt x="2434263" y="560325"/>
                    <a:pt x="2440379" y="557140"/>
                    <a:pt x="2440804" y="555469"/>
                  </a:cubicBezTo>
                  <a:cubicBezTo>
                    <a:pt x="2478957" y="540618"/>
                    <a:pt x="2491118" y="558300"/>
                    <a:pt x="2528790" y="543719"/>
                  </a:cubicBezTo>
                  <a:cubicBezTo>
                    <a:pt x="2547732" y="532053"/>
                    <a:pt x="2513373" y="535394"/>
                    <a:pt x="2485568" y="535238"/>
                  </a:cubicBezTo>
                  <a:cubicBezTo>
                    <a:pt x="2514038" y="523715"/>
                    <a:pt x="2532330" y="524224"/>
                    <a:pt x="2560870" y="513238"/>
                  </a:cubicBezTo>
                  <a:cubicBezTo>
                    <a:pt x="2566052" y="499619"/>
                    <a:pt x="2502019" y="514116"/>
                    <a:pt x="2510882" y="503838"/>
                  </a:cubicBezTo>
                  <a:cubicBezTo>
                    <a:pt x="2523835" y="499520"/>
                    <a:pt x="2523311" y="502238"/>
                    <a:pt x="2517535" y="504404"/>
                  </a:cubicBezTo>
                  <a:cubicBezTo>
                    <a:pt x="2530885" y="503229"/>
                    <a:pt x="2538544" y="499265"/>
                    <a:pt x="2548157" y="494154"/>
                  </a:cubicBezTo>
                  <a:cubicBezTo>
                    <a:pt x="2557897" y="489468"/>
                    <a:pt x="2569605" y="483706"/>
                    <a:pt x="2590883" y="478836"/>
                  </a:cubicBezTo>
                  <a:cubicBezTo>
                    <a:pt x="2599788" y="480946"/>
                    <a:pt x="2579926" y="487331"/>
                    <a:pt x="2564126" y="493149"/>
                  </a:cubicBezTo>
                  <a:cubicBezTo>
                    <a:pt x="2548313" y="498954"/>
                    <a:pt x="2536662" y="504376"/>
                    <a:pt x="2561578" y="503810"/>
                  </a:cubicBezTo>
                  <a:cubicBezTo>
                    <a:pt x="2567241" y="491266"/>
                    <a:pt x="2611765" y="489114"/>
                    <a:pt x="2630439" y="493517"/>
                  </a:cubicBezTo>
                  <a:cubicBezTo>
                    <a:pt x="2662349" y="478624"/>
                    <a:pt x="2613620" y="485264"/>
                    <a:pt x="2614894" y="477152"/>
                  </a:cubicBezTo>
                  <a:cubicBezTo>
                    <a:pt x="2628371" y="473273"/>
                    <a:pt x="2636116" y="475821"/>
                    <a:pt x="2645742" y="476331"/>
                  </a:cubicBezTo>
                  <a:cubicBezTo>
                    <a:pt x="2644652" y="470894"/>
                    <a:pt x="2648432" y="464722"/>
                    <a:pt x="2636979" y="460800"/>
                  </a:cubicBezTo>
                  <a:cubicBezTo>
                    <a:pt x="2687633" y="452872"/>
                    <a:pt x="2633794" y="476090"/>
                    <a:pt x="2694514" y="463617"/>
                  </a:cubicBezTo>
                  <a:cubicBezTo>
                    <a:pt x="2718425" y="456426"/>
                    <a:pt x="2675543" y="458875"/>
                    <a:pt x="2671636" y="455718"/>
                  </a:cubicBezTo>
                  <a:cubicBezTo>
                    <a:pt x="2682990" y="453976"/>
                    <a:pt x="2693339" y="452971"/>
                    <a:pt x="2699638" y="451626"/>
                  </a:cubicBezTo>
                  <a:cubicBezTo>
                    <a:pt x="2705981" y="450437"/>
                    <a:pt x="2708274" y="448937"/>
                    <a:pt x="2703362" y="445666"/>
                  </a:cubicBezTo>
                  <a:close/>
                  <a:moveTo>
                    <a:pt x="2365302" y="445124"/>
                  </a:moveTo>
                  <a:cubicBezTo>
                    <a:pt x="2359963" y="445464"/>
                    <a:pt x="2353100" y="446826"/>
                    <a:pt x="2343983" y="449927"/>
                  </a:cubicBezTo>
                  <a:cubicBezTo>
                    <a:pt x="2352760" y="457798"/>
                    <a:pt x="2318259" y="448271"/>
                    <a:pt x="2298439" y="463362"/>
                  </a:cubicBezTo>
                  <a:cubicBezTo>
                    <a:pt x="2306254" y="465415"/>
                    <a:pt x="2332020" y="456906"/>
                    <a:pt x="2319406" y="463787"/>
                  </a:cubicBezTo>
                  <a:cubicBezTo>
                    <a:pt x="2289662" y="478227"/>
                    <a:pt x="2279497" y="466604"/>
                    <a:pt x="2252839" y="476967"/>
                  </a:cubicBezTo>
                  <a:cubicBezTo>
                    <a:pt x="2257709" y="479515"/>
                    <a:pt x="2254920" y="484046"/>
                    <a:pt x="2259791" y="486608"/>
                  </a:cubicBezTo>
                  <a:cubicBezTo>
                    <a:pt x="2300110" y="469322"/>
                    <a:pt x="2298680" y="483961"/>
                    <a:pt x="2326315" y="463928"/>
                  </a:cubicBezTo>
                  <a:cubicBezTo>
                    <a:pt x="2334965" y="464919"/>
                    <a:pt x="2355563" y="462966"/>
                    <a:pt x="2343615" y="469152"/>
                  </a:cubicBezTo>
                  <a:cubicBezTo>
                    <a:pt x="2332289" y="475735"/>
                    <a:pt x="2290993" y="479685"/>
                    <a:pt x="2305320" y="482630"/>
                  </a:cubicBezTo>
                  <a:cubicBezTo>
                    <a:pt x="2346970" y="469067"/>
                    <a:pt x="2358551" y="484938"/>
                    <a:pt x="2378102" y="470327"/>
                  </a:cubicBezTo>
                  <a:cubicBezTo>
                    <a:pt x="2355493" y="475948"/>
                    <a:pt x="2359188" y="459724"/>
                    <a:pt x="2354218" y="455024"/>
                  </a:cubicBezTo>
                  <a:cubicBezTo>
                    <a:pt x="2366323" y="454344"/>
                    <a:pt x="2376077" y="457685"/>
                    <a:pt x="2392754" y="452206"/>
                  </a:cubicBezTo>
                  <a:cubicBezTo>
                    <a:pt x="2386511" y="451824"/>
                    <a:pt x="2383524" y="448441"/>
                    <a:pt x="2377479" y="446459"/>
                  </a:cubicBezTo>
                  <a:cubicBezTo>
                    <a:pt x="2374457" y="445468"/>
                    <a:pt x="2370641" y="444785"/>
                    <a:pt x="2365302" y="445124"/>
                  </a:cubicBezTo>
                  <a:close/>
                  <a:moveTo>
                    <a:pt x="3035063" y="443387"/>
                  </a:moveTo>
                  <a:cubicBezTo>
                    <a:pt x="3087048" y="440598"/>
                    <a:pt x="3085901" y="454712"/>
                    <a:pt x="3082192" y="462060"/>
                  </a:cubicBezTo>
                  <a:cubicBezTo>
                    <a:pt x="3048937" y="453084"/>
                    <a:pt x="3035049" y="458733"/>
                    <a:pt x="2988316" y="455958"/>
                  </a:cubicBezTo>
                  <a:cubicBezTo>
                    <a:pt x="2996230" y="454358"/>
                    <a:pt x="3004852" y="453311"/>
                    <a:pt x="3012893" y="452504"/>
                  </a:cubicBezTo>
                  <a:cubicBezTo>
                    <a:pt x="3016913" y="452122"/>
                    <a:pt x="3020793" y="451754"/>
                    <a:pt x="3024360" y="451414"/>
                  </a:cubicBezTo>
                  <a:cubicBezTo>
                    <a:pt x="3027956" y="451201"/>
                    <a:pt x="3031241" y="451017"/>
                    <a:pt x="3034058" y="450862"/>
                  </a:cubicBezTo>
                  <a:cubicBezTo>
                    <a:pt x="3045313" y="450026"/>
                    <a:pt x="3049121" y="448526"/>
                    <a:pt x="3035063" y="443387"/>
                  </a:cubicBezTo>
                  <a:close/>
                  <a:moveTo>
                    <a:pt x="4830365" y="442770"/>
                  </a:moveTo>
                  <a:cubicBezTo>
                    <a:pt x="4840735" y="448057"/>
                    <a:pt x="4896157" y="481158"/>
                    <a:pt x="4867351" y="457926"/>
                  </a:cubicBezTo>
                  <a:cubicBezTo>
                    <a:pt x="4906227" y="477647"/>
                    <a:pt x="4878479" y="474462"/>
                    <a:pt x="4881127" y="479275"/>
                  </a:cubicBezTo>
                  <a:cubicBezTo>
                    <a:pt x="4867889" y="473258"/>
                    <a:pt x="4870183" y="471630"/>
                    <a:pt x="4876271" y="474136"/>
                  </a:cubicBezTo>
                  <a:cubicBezTo>
                    <a:pt x="4871231" y="469039"/>
                    <a:pt x="4859197" y="464750"/>
                    <a:pt x="4849739" y="460191"/>
                  </a:cubicBezTo>
                  <a:cubicBezTo>
                    <a:pt x="4843467" y="454981"/>
                    <a:pt x="4849271" y="457034"/>
                    <a:pt x="4855459" y="459356"/>
                  </a:cubicBezTo>
                  <a:cubicBezTo>
                    <a:pt x="4853321" y="455817"/>
                    <a:pt x="4846667" y="452844"/>
                    <a:pt x="4839801" y="449871"/>
                  </a:cubicBezTo>
                  <a:cubicBezTo>
                    <a:pt x="4828457" y="442336"/>
                    <a:pt x="4826909" y="441007"/>
                    <a:pt x="4830365" y="442770"/>
                  </a:cubicBezTo>
                  <a:close/>
                  <a:moveTo>
                    <a:pt x="2840899" y="441546"/>
                  </a:moveTo>
                  <a:cubicBezTo>
                    <a:pt x="2813717" y="448413"/>
                    <a:pt x="2788574" y="455165"/>
                    <a:pt x="2783619" y="459993"/>
                  </a:cubicBezTo>
                  <a:cubicBezTo>
                    <a:pt x="2802929" y="466364"/>
                    <a:pt x="2863182" y="442920"/>
                    <a:pt x="2840899" y="441546"/>
                  </a:cubicBezTo>
                  <a:close/>
                  <a:moveTo>
                    <a:pt x="4216207" y="441079"/>
                  </a:moveTo>
                  <a:cubicBezTo>
                    <a:pt x="4226939" y="443132"/>
                    <a:pt x="4237911" y="445241"/>
                    <a:pt x="4248697" y="447294"/>
                  </a:cubicBezTo>
                  <a:cubicBezTo>
                    <a:pt x="4270627" y="458577"/>
                    <a:pt x="4220299" y="455604"/>
                    <a:pt x="4275695" y="467298"/>
                  </a:cubicBezTo>
                  <a:cubicBezTo>
                    <a:pt x="4302819" y="477279"/>
                    <a:pt x="4221445" y="457600"/>
                    <a:pt x="4210911" y="454868"/>
                  </a:cubicBezTo>
                  <a:cubicBezTo>
                    <a:pt x="4213843" y="448172"/>
                    <a:pt x="4261977" y="461409"/>
                    <a:pt x="4216207" y="441079"/>
                  </a:cubicBezTo>
                  <a:close/>
                  <a:moveTo>
                    <a:pt x="2267096" y="438927"/>
                  </a:moveTo>
                  <a:cubicBezTo>
                    <a:pt x="2249668" y="446246"/>
                    <a:pt x="2231108" y="455109"/>
                    <a:pt x="2220943" y="452801"/>
                  </a:cubicBezTo>
                  <a:cubicBezTo>
                    <a:pt x="2202228" y="461423"/>
                    <a:pt x="2190265" y="468487"/>
                    <a:pt x="2192827" y="471757"/>
                  </a:cubicBezTo>
                  <a:cubicBezTo>
                    <a:pt x="2227625" y="451329"/>
                    <a:pt x="2281550" y="447959"/>
                    <a:pt x="2267096" y="438927"/>
                  </a:cubicBezTo>
                  <a:close/>
                  <a:moveTo>
                    <a:pt x="4900111" y="436705"/>
                  </a:moveTo>
                  <a:cubicBezTo>
                    <a:pt x="4923839" y="447295"/>
                    <a:pt x="4924503" y="460631"/>
                    <a:pt x="4952547" y="470880"/>
                  </a:cubicBezTo>
                  <a:cubicBezTo>
                    <a:pt x="4939907" y="468063"/>
                    <a:pt x="4938221" y="471602"/>
                    <a:pt x="4944649" y="479318"/>
                  </a:cubicBezTo>
                  <a:cubicBezTo>
                    <a:pt x="4947863" y="483169"/>
                    <a:pt x="4953101" y="488067"/>
                    <a:pt x="4960009" y="493744"/>
                  </a:cubicBezTo>
                  <a:cubicBezTo>
                    <a:pt x="4966919" y="499393"/>
                    <a:pt x="4975525" y="505778"/>
                    <a:pt x="4985123" y="513309"/>
                  </a:cubicBezTo>
                  <a:cubicBezTo>
                    <a:pt x="4979743" y="516311"/>
                    <a:pt x="4924659" y="478384"/>
                    <a:pt x="4906763" y="464609"/>
                  </a:cubicBezTo>
                  <a:cubicBezTo>
                    <a:pt x="4922847" y="472310"/>
                    <a:pt x="4932503" y="480720"/>
                    <a:pt x="4949221" y="488364"/>
                  </a:cubicBezTo>
                  <a:cubicBezTo>
                    <a:pt x="4930095" y="468728"/>
                    <a:pt x="4923115" y="468644"/>
                    <a:pt x="4919875" y="457417"/>
                  </a:cubicBezTo>
                  <a:cubicBezTo>
                    <a:pt x="4899459" y="447847"/>
                    <a:pt x="4903183" y="453000"/>
                    <a:pt x="4907939" y="458790"/>
                  </a:cubicBezTo>
                  <a:cubicBezTo>
                    <a:pt x="4878819" y="445624"/>
                    <a:pt x="4876921" y="431679"/>
                    <a:pt x="4914891" y="452179"/>
                  </a:cubicBezTo>
                  <a:cubicBezTo>
                    <a:pt x="4910007" y="447068"/>
                    <a:pt x="4905009" y="441830"/>
                    <a:pt x="4900111" y="436705"/>
                  </a:cubicBezTo>
                  <a:close/>
                  <a:moveTo>
                    <a:pt x="3129336" y="436506"/>
                  </a:moveTo>
                  <a:cubicBezTo>
                    <a:pt x="3121493" y="443429"/>
                    <a:pt x="3144201" y="441461"/>
                    <a:pt x="3161119" y="446034"/>
                  </a:cubicBezTo>
                  <a:cubicBezTo>
                    <a:pt x="3150515" y="447676"/>
                    <a:pt x="3145050" y="445043"/>
                    <a:pt x="3137802" y="443967"/>
                  </a:cubicBezTo>
                  <a:cubicBezTo>
                    <a:pt x="3117260" y="449332"/>
                    <a:pt x="3162930" y="455250"/>
                    <a:pt x="3109785" y="460432"/>
                  </a:cubicBezTo>
                  <a:cubicBezTo>
                    <a:pt x="3126533" y="460771"/>
                    <a:pt x="3141398" y="462725"/>
                    <a:pt x="3156786" y="464183"/>
                  </a:cubicBezTo>
                  <a:cubicBezTo>
                    <a:pt x="3164488" y="464919"/>
                    <a:pt x="3172317" y="465528"/>
                    <a:pt x="3180599" y="465755"/>
                  </a:cubicBezTo>
                  <a:cubicBezTo>
                    <a:pt x="3188881" y="465925"/>
                    <a:pt x="3197672" y="466462"/>
                    <a:pt x="3207186" y="465995"/>
                  </a:cubicBezTo>
                  <a:cubicBezTo>
                    <a:pt x="3212353" y="469067"/>
                    <a:pt x="3192321" y="470695"/>
                    <a:pt x="3185978" y="468501"/>
                  </a:cubicBezTo>
                  <a:cubicBezTo>
                    <a:pt x="3179679" y="469959"/>
                    <a:pt x="3181391" y="471545"/>
                    <a:pt x="3185596" y="473116"/>
                  </a:cubicBezTo>
                  <a:cubicBezTo>
                    <a:pt x="3189815" y="474829"/>
                    <a:pt x="3196540" y="476769"/>
                    <a:pt x="3200277" y="478524"/>
                  </a:cubicBezTo>
                  <a:cubicBezTo>
                    <a:pt x="3194798" y="485872"/>
                    <a:pt x="3155257" y="467949"/>
                    <a:pt x="3156347" y="464509"/>
                  </a:cubicBezTo>
                  <a:cubicBezTo>
                    <a:pt x="3130822" y="473923"/>
                    <a:pt x="3161529" y="473145"/>
                    <a:pt x="3094821" y="480591"/>
                  </a:cubicBezTo>
                  <a:cubicBezTo>
                    <a:pt x="3079984" y="476217"/>
                    <a:pt x="3065105" y="471828"/>
                    <a:pt x="3050183" y="467439"/>
                  </a:cubicBezTo>
                  <a:cubicBezTo>
                    <a:pt x="3067384" y="467538"/>
                    <a:pt x="3084458" y="467638"/>
                    <a:pt x="3101276" y="467722"/>
                  </a:cubicBezTo>
                  <a:cubicBezTo>
                    <a:pt x="3114003" y="461663"/>
                    <a:pt x="3060999" y="455151"/>
                    <a:pt x="3122823" y="449375"/>
                  </a:cubicBezTo>
                  <a:cubicBezTo>
                    <a:pt x="3062570" y="440074"/>
                    <a:pt x="3127439" y="451229"/>
                    <a:pt x="3129336" y="436506"/>
                  </a:cubicBezTo>
                  <a:close/>
                  <a:moveTo>
                    <a:pt x="2074572" y="432741"/>
                  </a:moveTo>
                  <a:cubicBezTo>
                    <a:pt x="2054794" y="444760"/>
                    <a:pt x="2091688" y="438998"/>
                    <a:pt x="2068046" y="452235"/>
                  </a:cubicBezTo>
                  <a:cubicBezTo>
                    <a:pt x="2078239" y="450975"/>
                    <a:pt x="2093415" y="442368"/>
                    <a:pt x="2106964" y="436195"/>
                  </a:cubicBezTo>
                  <a:cubicBezTo>
                    <a:pt x="2093316" y="446898"/>
                    <a:pt x="2103254" y="450239"/>
                    <a:pt x="2072222" y="466407"/>
                  </a:cubicBezTo>
                  <a:cubicBezTo>
                    <a:pt x="2069617" y="458196"/>
                    <a:pt x="2063699" y="451004"/>
                    <a:pt x="2042591" y="448654"/>
                  </a:cubicBezTo>
                  <a:cubicBezTo>
                    <a:pt x="2053322" y="443316"/>
                    <a:pt x="2063883" y="438050"/>
                    <a:pt x="2074572" y="432741"/>
                  </a:cubicBezTo>
                  <a:close/>
                  <a:moveTo>
                    <a:pt x="4985665" y="431530"/>
                  </a:moveTo>
                  <a:cubicBezTo>
                    <a:pt x="4988699" y="431392"/>
                    <a:pt x="4998007" y="434468"/>
                    <a:pt x="5009643" y="439324"/>
                  </a:cubicBezTo>
                  <a:cubicBezTo>
                    <a:pt x="5032579" y="449659"/>
                    <a:pt x="5064743" y="467157"/>
                    <a:pt x="5075177" y="478143"/>
                  </a:cubicBezTo>
                  <a:cubicBezTo>
                    <a:pt x="5050883" y="469479"/>
                    <a:pt x="5001207" y="433789"/>
                    <a:pt x="4999339" y="443019"/>
                  </a:cubicBezTo>
                  <a:cubicBezTo>
                    <a:pt x="4985875" y="435020"/>
                    <a:pt x="4982633" y="431668"/>
                    <a:pt x="4985665" y="431530"/>
                  </a:cubicBezTo>
                  <a:close/>
                  <a:moveTo>
                    <a:pt x="2822911" y="429863"/>
                  </a:moveTo>
                  <a:cubicBezTo>
                    <a:pt x="2827010" y="429693"/>
                    <a:pt x="2832482" y="430136"/>
                    <a:pt x="2835773" y="430858"/>
                  </a:cubicBezTo>
                  <a:cubicBezTo>
                    <a:pt x="2805137" y="447393"/>
                    <a:pt x="2765058" y="442523"/>
                    <a:pt x="2746441" y="458025"/>
                  </a:cubicBezTo>
                  <a:cubicBezTo>
                    <a:pt x="2710086" y="456695"/>
                    <a:pt x="2775803" y="445241"/>
                    <a:pt x="2744870" y="443373"/>
                  </a:cubicBezTo>
                  <a:cubicBezTo>
                    <a:pt x="2783448" y="437866"/>
                    <a:pt x="2811239" y="442410"/>
                    <a:pt x="2818289" y="432543"/>
                  </a:cubicBezTo>
                  <a:cubicBezTo>
                    <a:pt x="2816088" y="430815"/>
                    <a:pt x="2818813" y="430033"/>
                    <a:pt x="2822911" y="429863"/>
                  </a:cubicBezTo>
                  <a:close/>
                  <a:moveTo>
                    <a:pt x="3741617" y="429032"/>
                  </a:moveTo>
                  <a:cubicBezTo>
                    <a:pt x="3754799" y="431325"/>
                    <a:pt x="3767921" y="433520"/>
                    <a:pt x="3763123" y="429839"/>
                  </a:cubicBezTo>
                  <a:cubicBezTo>
                    <a:pt x="3802803" y="435403"/>
                    <a:pt x="3788915" y="445199"/>
                    <a:pt x="3787431" y="448229"/>
                  </a:cubicBezTo>
                  <a:cubicBezTo>
                    <a:pt x="3762881" y="446927"/>
                    <a:pt x="3758195" y="434766"/>
                    <a:pt x="3741617" y="429032"/>
                  </a:cubicBezTo>
                  <a:close/>
                  <a:moveTo>
                    <a:pt x="2729977" y="426299"/>
                  </a:moveTo>
                  <a:cubicBezTo>
                    <a:pt x="2745706" y="429130"/>
                    <a:pt x="2768329" y="424742"/>
                    <a:pt x="2781113" y="430532"/>
                  </a:cubicBezTo>
                  <a:cubicBezTo>
                    <a:pt x="2758858" y="438276"/>
                    <a:pt x="2684660" y="436917"/>
                    <a:pt x="2729977" y="426299"/>
                  </a:cubicBezTo>
                  <a:close/>
                  <a:moveTo>
                    <a:pt x="3999519" y="424983"/>
                  </a:moveTo>
                  <a:cubicBezTo>
                    <a:pt x="4032065" y="436592"/>
                    <a:pt x="4053611" y="449461"/>
                    <a:pt x="4103843" y="465911"/>
                  </a:cubicBezTo>
                  <a:cubicBezTo>
                    <a:pt x="4084659" y="459895"/>
                    <a:pt x="4068435" y="452533"/>
                    <a:pt x="4038889" y="450961"/>
                  </a:cubicBezTo>
                  <a:cubicBezTo>
                    <a:pt x="4025737" y="442283"/>
                    <a:pt x="4012683" y="433676"/>
                    <a:pt x="3999519" y="424983"/>
                  </a:cubicBezTo>
                  <a:close/>
                  <a:moveTo>
                    <a:pt x="3444261" y="423667"/>
                  </a:moveTo>
                  <a:cubicBezTo>
                    <a:pt x="3454417" y="423431"/>
                    <a:pt x="3465043" y="424348"/>
                    <a:pt x="3476199" y="427148"/>
                  </a:cubicBezTo>
                  <a:cubicBezTo>
                    <a:pt x="3443087" y="424105"/>
                    <a:pt x="3413639" y="441985"/>
                    <a:pt x="3363976" y="437285"/>
                  </a:cubicBezTo>
                  <a:cubicBezTo>
                    <a:pt x="3387559" y="435469"/>
                    <a:pt x="3413791" y="424376"/>
                    <a:pt x="3444261" y="423667"/>
                  </a:cubicBezTo>
                  <a:close/>
                  <a:moveTo>
                    <a:pt x="1935875" y="422916"/>
                  </a:moveTo>
                  <a:cubicBezTo>
                    <a:pt x="1953486" y="421698"/>
                    <a:pt x="1905013" y="444788"/>
                    <a:pt x="1922667" y="443542"/>
                  </a:cubicBezTo>
                  <a:cubicBezTo>
                    <a:pt x="1889440" y="456185"/>
                    <a:pt x="1874532" y="467157"/>
                    <a:pt x="1862683" y="476146"/>
                  </a:cubicBezTo>
                  <a:cubicBezTo>
                    <a:pt x="1850861" y="485249"/>
                    <a:pt x="1841787" y="491903"/>
                    <a:pt x="1820919" y="497991"/>
                  </a:cubicBezTo>
                  <a:cubicBezTo>
                    <a:pt x="1817904" y="497736"/>
                    <a:pt x="1914611" y="442452"/>
                    <a:pt x="1900242" y="436039"/>
                  </a:cubicBezTo>
                  <a:cubicBezTo>
                    <a:pt x="1913436" y="429513"/>
                    <a:pt x="1921789" y="430659"/>
                    <a:pt x="1935875" y="422916"/>
                  </a:cubicBezTo>
                  <a:close/>
                  <a:moveTo>
                    <a:pt x="3647955" y="417720"/>
                  </a:moveTo>
                  <a:cubicBezTo>
                    <a:pt x="3654623" y="418555"/>
                    <a:pt x="3661263" y="419320"/>
                    <a:pt x="3665623" y="419560"/>
                  </a:cubicBezTo>
                  <a:cubicBezTo>
                    <a:pt x="3669983" y="419928"/>
                    <a:pt x="3672079" y="419560"/>
                    <a:pt x="3669657" y="417720"/>
                  </a:cubicBezTo>
                  <a:cubicBezTo>
                    <a:pt x="3684707" y="424487"/>
                    <a:pt x="3718259" y="433760"/>
                    <a:pt x="3721939" y="439961"/>
                  </a:cubicBezTo>
                  <a:cubicBezTo>
                    <a:pt x="3708589" y="436691"/>
                    <a:pt x="3695891" y="433066"/>
                    <a:pt x="3683631" y="429201"/>
                  </a:cubicBezTo>
                  <a:cubicBezTo>
                    <a:pt x="3677499" y="427276"/>
                    <a:pt x="3671483" y="425280"/>
                    <a:pt x="3665537" y="423241"/>
                  </a:cubicBezTo>
                  <a:cubicBezTo>
                    <a:pt x="3659635" y="421387"/>
                    <a:pt x="3653773" y="419546"/>
                    <a:pt x="3647955" y="417720"/>
                  </a:cubicBezTo>
                  <a:close/>
                  <a:moveTo>
                    <a:pt x="3299817" y="417564"/>
                  </a:moveTo>
                  <a:cubicBezTo>
                    <a:pt x="3305662" y="417556"/>
                    <a:pt x="3312249" y="418396"/>
                    <a:pt x="3320471" y="420707"/>
                  </a:cubicBezTo>
                  <a:cubicBezTo>
                    <a:pt x="3300283" y="419702"/>
                    <a:pt x="3292907" y="421273"/>
                    <a:pt x="3305153" y="425365"/>
                  </a:cubicBezTo>
                  <a:cubicBezTo>
                    <a:pt x="3292837" y="425464"/>
                    <a:pt x="3280364" y="425591"/>
                    <a:pt x="3271020" y="423397"/>
                  </a:cubicBezTo>
                  <a:cubicBezTo>
                    <a:pt x="3245240" y="428918"/>
                    <a:pt x="3268401" y="428069"/>
                    <a:pt x="3285404" y="433463"/>
                  </a:cubicBezTo>
                  <a:cubicBezTo>
                    <a:pt x="3261040" y="433576"/>
                    <a:pt x="3235628" y="428932"/>
                    <a:pt x="3243159" y="423666"/>
                  </a:cubicBezTo>
                  <a:cubicBezTo>
                    <a:pt x="3271424" y="425237"/>
                    <a:pt x="3282281" y="417587"/>
                    <a:pt x="3299817" y="417564"/>
                  </a:cubicBezTo>
                  <a:close/>
                  <a:moveTo>
                    <a:pt x="3898915" y="415531"/>
                  </a:moveTo>
                  <a:cubicBezTo>
                    <a:pt x="3914591" y="417059"/>
                    <a:pt x="3947597" y="434684"/>
                    <a:pt x="3941503" y="439536"/>
                  </a:cubicBezTo>
                  <a:cubicBezTo>
                    <a:pt x="3926439" y="437455"/>
                    <a:pt x="3919191" y="431722"/>
                    <a:pt x="3930191" y="432699"/>
                  </a:cubicBezTo>
                  <a:cubicBezTo>
                    <a:pt x="3922319" y="426101"/>
                    <a:pt x="3909891" y="421727"/>
                    <a:pt x="3891103" y="420438"/>
                  </a:cubicBezTo>
                  <a:cubicBezTo>
                    <a:pt x="3890387" y="416301"/>
                    <a:pt x="3893689" y="415021"/>
                    <a:pt x="3898915" y="415531"/>
                  </a:cubicBezTo>
                  <a:close/>
                  <a:moveTo>
                    <a:pt x="3555255" y="414878"/>
                  </a:moveTo>
                  <a:cubicBezTo>
                    <a:pt x="3564275" y="413657"/>
                    <a:pt x="3574315" y="413275"/>
                    <a:pt x="3587715" y="415498"/>
                  </a:cubicBezTo>
                  <a:cubicBezTo>
                    <a:pt x="3594623" y="420962"/>
                    <a:pt x="3567739" y="421033"/>
                    <a:pt x="3596125" y="429952"/>
                  </a:cubicBezTo>
                  <a:cubicBezTo>
                    <a:pt x="3539029" y="421033"/>
                    <a:pt x="3577523" y="437951"/>
                    <a:pt x="3566281" y="441986"/>
                  </a:cubicBezTo>
                  <a:cubicBezTo>
                    <a:pt x="3566311" y="450607"/>
                    <a:pt x="3551261" y="433152"/>
                    <a:pt x="3553059" y="430547"/>
                  </a:cubicBezTo>
                  <a:cubicBezTo>
                    <a:pt x="3544679" y="433562"/>
                    <a:pt x="3530463" y="435700"/>
                    <a:pt x="3528071" y="439664"/>
                  </a:cubicBezTo>
                  <a:cubicBezTo>
                    <a:pt x="3515627" y="433067"/>
                    <a:pt x="3512951" y="432345"/>
                    <a:pt x="3508691" y="430830"/>
                  </a:cubicBezTo>
                  <a:cubicBezTo>
                    <a:pt x="3504415" y="429188"/>
                    <a:pt x="3498567" y="427177"/>
                    <a:pt x="3479483" y="418202"/>
                  </a:cubicBezTo>
                  <a:cubicBezTo>
                    <a:pt x="3506439" y="416078"/>
                    <a:pt x="3512173" y="418853"/>
                    <a:pt x="3516747" y="421486"/>
                  </a:cubicBezTo>
                  <a:cubicBezTo>
                    <a:pt x="3521319" y="424176"/>
                    <a:pt x="3524745" y="427163"/>
                    <a:pt x="3547071" y="427715"/>
                  </a:cubicBezTo>
                  <a:cubicBezTo>
                    <a:pt x="3560407" y="426243"/>
                    <a:pt x="3534939" y="424162"/>
                    <a:pt x="3528921" y="419292"/>
                  </a:cubicBezTo>
                  <a:cubicBezTo>
                    <a:pt x="3538237" y="418159"/>
                    <a:pt x="3546235" y="416099"/>
                    <a:pt x="3555255" y="414878"/>
                  </a:cubicBezTo>
                  <a:close/>
                  <a:moveTo>
                    <a:pt x="2908769" y="414368"/>
                  </a:moveTo>
                  <a:cubicBezTo>
                    <a:pt x="2918762" y="414269"/>
                    <a:pt x="2908057" y="422084"/>
                    <a:pt x="2941556" y="415469"/>
                  </a:cubicBezTo>
                  <a:cubicBezTo>
                    <a:pt x="2952882" y="418612"/>
                    <a:pt x="2910622" y="424303"/>
                    <a:pt x="2929083" y="427120"/>
                  </a:cubicBezTo>
                  <a:cubicBezTo>
                    <a:pt x="2935737" y="427177"/>
                    <a:pt x="2978987" y="422024"/>
                    <a:pt x="2954679" y="418569"/>
                  </a:cubicBezTo>
                  <a:cubicBezTo>
                    <a:pt x="2991247" y="415823"/>
                    <a:pt x="3003578" y="429881"/>
                    <a:pt x="2985556" y="435699"/>
                  </a:cubicBezTo>
                  <a:cubicBezTo>
                    <a:pt x="2977034" y="421967"/>
                    <a:pt x="2932240" y="445397"/>
                    <a:pt x="2878740" y="459073"/>
                  </a:cubicBezTo>
                  <a:cubicBezTo>
                    <a:pt x="2874069" y="457643"/>
                    <a:pt x="2869213" y="456765"/>
                    <a:pt x="2864229" y="456397"/>
                  </a:cubicBezTo>
                  <a:cubicBezTo>
                    <a:pt x="2859274" y="456185"/>
                    <a:pt x="2854178" y="456425"/>
                    <a:pt x="2848982" y="456935"/>
                  </a:cubicBezTo>
                  <a:cubicBezTo>
                    <a:pt x="2838605" y="457954"/>
                    <a:pt x="2827831" y="460064"/>
                    <a:pt x="2816987" y="461918"/>
                  </a:cubicBezTo>
                  <a:cubicBezTo>
                    <a:pt x="2795298" y="465642"/>
                    <a:pt x="2773355" y="468317"/>
                    <a:pt x="2753181" y="459243"/>
                  </a:cubicBezTo>
                  <a:cubicBezTo>
                    <a:pt x="2782543" y="453042"/>
                    <a:pt x="2822126" y="436733"/>
                    <a:pt x="2844763" y="437469"/>
                  </a:cubicBezTo>
                  <a:cubicBezTo>
                    <a:pt x="2855056" y="432160"/>
                    <a:pt x="2851177" y="428182"/>
                    <a:pt x="2833084" y="425535"/>
                  </a:cubicBezTo>
                  <a:cubicBezTo>
                    <a:pt x="2864399" y="419617"/>
                    <a:pt x="2871152" y="422717"/>
                    <a:pt x="2869666" y="426752"/>
                  </a:cubicBezTo>
                  <a:cubicBezTo>
                    <a:pt x="2868208" y="430943"/>
                    <a:pt x="2858680" y="436860"/>
                    <a:pt x="2857915" y="439961"/>
                  </a:cubicBezTo>
                  <a:cubicBezTo>
                    <a:pt x="2868802" y="441037"/>
                    <a:pt x="2898745" y="434765"/>
                    <a:pt x="2890321" y="432641"/>
                  </a:cubicBezTo>
                  <a:cubicBezTo>
                    <a:pt x="2898249" y="430376"/>
                    <a:pt x="2903034" y="431028"/>
                    <a:pt x="2907550" y="431835"/>
                  </a:cubicBezTo>
                  <a:cubicBezTo>
                    <a:pt x="2914148" y="433392"/>
                    <a:pt x="2920731" y="434935"/>
                    <a:pt x="2927271" y="436478"/>
                  </a:cubicBezTo>
                  <a:cubicBezTo>
                    <a:pt x="2910906" y="438998"/>
                    <a:pt x="2898914" y="437469"/>
                    <a:pt x="2882025" y="440456"/>
                  </a:cubicBezTo>
                  <a:cubicBezTo>
                    <a:pt x="2909023" y="445043"/>
                    <a:pt x="2927087" y="438262"/>
                    <a:pt x="2948790" y="431778"/>
                  </a:cubicBezTo>
                  <a:cubicBezTo>
                    <a:pt x="2911571" y="432472"/>
                    <a:pt x="2897428" y="419277"/>
                    <a:pt x="2889472" y="417932"/>
                  </a:cubicBezTo>
                  <a:cubicBezTo>
                    <a:pt x="2899807" y="415313"/>
                    <a:pt x="2905437" y="414401"/>
                    <a:pt x="2908769" y="414368"/>
                  </a:cubicBezTo>
                  <a:close/>
                  <a:moveTo>
                    <a:pt x="4101365" y="412666"/>
                  </a:moveTo>
                  <a:cubicBezTo>
                    <a:pt x="4131023" y="417111"/>
                    <a:pt x="4141387" y="421500"/>
                    <a:pt x="4149457" y="426073"/>
                  </a:cubicBezTo>
                  <a:cubicBezTo>
                    <a:pt x="4157471" y="430886"/>
                    <a:pt x="4163259" y="435572"/>
                    <a:pt x="4183717" y="440839"/>
                  </a:cubicBezTo>
                  <a:cubicBezTo>
                    <a:pt x="4145903" y="439635"/>
                    <a:pt x="4195269" y="452688"/>
                    <a:pt x="4194731" y="460687"/>
                  </a:cubicBezTo>
                  <a:cubicBezTo>
                    <a:pt x="4183363" y="456978"/>
                    <a:pt x="4171641" y="453212"/>
                    <a:pt x="4157059" y="450621"/>
                  </a:cubicBezTo>
                  <a:cubicBezTo>
                    <a:pt x="4134705" y="437115"/>
                    <a:pt x="4148083" y="436832"/>
                    <a:pt x="4161971" y="436733"/>
                  </a:cubicBezTo>
                  <a:cubicBezTo>
                    <a:pt x="4148763" y="431368"/>
                    <a:pt x="4137805" y="425860"/>
                    <a:pt x="4128929" y="419532"/>
                  </a:cubicBezTo>
                  <a:cubicBezTo>
                    <a:pt x="4100473" y="414294"/>
                    <a:pt x="4160485" y="437413"/>
                    <a:pt x="4112875" y="426044"/>
                  </a:cubicBezTo>
                  <a:cubicBezTo>
                    <a:pt x="4116329" y="423935"/>
                    <a:pt x="4112055" y="419320"/>
                    <a:pt x="4101365" y="412666"/>
                  </a:cubicBezTo>
                  <a:close/>
                  <a:moveTo>
                    <a:pt x="3416287" y="407598"/>
                  </a:moveTo>
                  <a:cubicBezTo>
                    <a:pt x="3399879" y="413799"/>
                    <a:pt x="3418763" y="412270"/>
                    <a:pt x="3419303" y="419094"/>
                  </a:cubicBezTo>
                  <a:cubicBezTo>
                    <a:pt x="3405003" y="420014"/>
                    <a:pt x="3390577" y="420962"/>
                    <a:pt x="3376151" y="421897"/>
                  </a:cubicBezTo>
                  <a:cubicBezTo>
                    <a:pt x="3370659" y="418853"/>
                    <a:pt x="3390619" y="418471"/>
                    <a:pt x="3402299" y="417253"/>
                  </a:cubicBezTo>
                  <a:cubicBezTo>
                    <a:pt x="3396099" y="414733"/>
                    <a:pt x="3389927" y="412242"/>
                    <a:pt x="3383683" y="409707"/>
                  </a:cubicBezTo>
                  <a:cubicBezTo>
                    <a:pt x="3394541" y="409000"/>
                    <a:pt x="3405427" y="408292"/>
                    <a:pt x="3416287" y="407598"/>
                  </a:cubicBezTo>
                  <a:close/>
                  <a:moveTo>
                    <a:pt x="2185125" y="404908"/>
                  </a:moveTo>
                  <a:cubicBezTo>
                    <a:pt x="2181742" y="409056"/>
                    <a:pt x="2225502" y="417097"/>
                    <a:pt x="2181841" y="438262"/>
                  </a:cubicBezTo>
                  <a:cubicBezTo>
                    <a:pt x="2164130" y="435303"/>
                    <a:pt x="2161808" y="427616"/>
                    <a:pt x="2142484" y="425153"/>
                  </a:cubicBezTo>
                  <a:cubicBezTo>
                    <a:pt x="2170855" y="410203"/>
                    <a:pt x="2197343" y="412086"/>
                    <a:pt x="2185125" y="404908"/>
                  </a:cubicBezTo>
                  <a:close/>
                  <a:moveTo>
                    <a:pt x="4588031" y="403450"/>
                  </a:moveTo>
                  <a:cubicBezTo>
                    <a:pt x="4601367" y="408193"/>
                    <a:pt x="4606067" y="414889"/>
                    <a:pt x="4620647" y="419334"/>
                  </a:cubicBezTo>
                  <a:cubicBezTo>
                    <a:pt x="4642351" y="424997"/>
                    <a:pt x="4590663" y="402190"/>
                    <a:pt x="4610555" y="404115"/>
                  </a:cubicBezTo>
                  <a:cubicBezTo>
                    <a:pt x="4636943" y="409962"/>
                    <a:pt x="4627585" y="423440"/>
                    <a:pt x="4653607" y="429428"/>
                  </a:cubicBezTo>
                  <a:cubicBezTo>
                    <a:pt x="4657003" y="437116"/>
                    <a:pt x="4590591" y="413261"/>
                    <a:pt x="4588031" y="403450"/>
                  </a:cubicBezTo>
                  <a:close/>
                  <a:moveTo>
                    <a:pt x="2260342" y="400561"/>
                  </a:moveTo>
                  <a:cubicBezTo>
                    <a:pt x="2249668" y="405219"/>
                    <a:pt x="2238866" y="409947"/>
                    <a:pt x="2228149" y="414619"/>
                  </a:cubicBezTo>
                  <a:cubicBezTo>
                    <a:pt x="2218706" y="414577"/>
                    <a:pt x="2209108" y="414534"/>
                    <a:pt x="2199509" y="414492"/>
                  </a:cubicBezTo>
                  <a:cubicBezTo>
                    <a:pt x="2221566" y="407569"/>
                    <a:pt x="2246978" y="396201"/>
                    <a:pt x="2260342" y="400561"/>
                  </a:cubicBezTo>
                  <a:close/>
                  <a:moveTo>
                    <a:pt x="3053719" y="392715"/>
                  </a:moveTo>
                  <a:cubicBezTo>
                    <a:pt x="3047899" y="393139"/>
                    <a:pt x="3040580" y="396013"/>
                    <a:pt x="3030348" y="402855"/>
                  </a:cubicBezTo>
                  <a:cubicBezTo>
                    <a:pt x="3018386" y="398126"/>
                    <a:pt x="3025238" y="390425"/>
                    <a:pt x="2986758" y="396753"/>
                  </a:cubicBezTo>
                  <a:cubicBezTo>
                    <a:pt x="2994290" y="398749"/>
                    <a:pt x="3004257" y="400986"/>
                    <a:pt x="3015214" y="403124"/>
                  </a:cubicBezTo>
                  <a:cubicBezTo>
                    <a:pt x="3026215" y="405545"/>
                    <a:pt x="3038248" y="408206"/>
                    <a:pt x="3049857" y="410259"/>
                  </a:cubicBezTo>
                  <a:cubicBezTo>
                    <a:pt x="3073089" y="414435"/>
                    <a:pt x="3094707" y="416842"/>
                    <a:pt x="3103838" y="414167"/>
                  </a:cubicBezTo>
                  <a:cubicBezTo>
                    <a:pt x="3075149" y="412234"/>
                    <a:pt x="3071178" y="391444"/>
                    <a:pt x="3053719" y="392715"/>
                  </a:cubicBezTo>
                  <a:close/>
                  <a:moveTo>
                    <a:pt x="4825771" y="388344"/>
                  </a:moveTo>
                  <a:cubicBezTo>
                    <a:pt x="4836941" y="392450"/>
                    <a:pt x="4840791" y="397419"/>
                    <a:pt x="4847035" y="402515"/>
                  </a:cubicBezTo>
                  <a:cubicBezTo>
                    <a:pt x="4854737" y="409311"/>
                    <a:pt x="4871343" y="415044"/>
                    <a:pt x="4885131" y="421132"/>
                  </a:cubicBezTo>
                  <a:cubicBezTo>
                    <a:pt x="4874499" y="420467"/>
                    <a:pt x="4872731" y="425153"/>
                    <a:pt x="4845393" y="414421"/>
                  </a:cubicBezTo>
                  <a:cubicBezTo>
                    <a:pt x="4833743" y="404837"/>
                    <a:pt x="4834647" y="403138"/>
                    <a:pt x="4835681" y="401185"/>
                  </a:cubicBezTo>
                  <a:cubicBezTo>
                    <a:pt x="4836699" y="399273"/>
                    <a:pt x="4837735" y="397376"/>
                    <a:pt x="4825771" y="388344"/>
                  </a:cubicBezTo>
                  <a:close/>
                  <a:moveTo>
                    <a:pt x="2536478" y="386333"/>
                  </a:moveTo>
                  <a:cubicBezTo>
                    <a:pt x="2521046" y="391232"/>
                    <a:pt x="2515794" y="394488"/>
                    <a:pt x="2510782" y="398126"/>
                  </a:cubicBezTo>
                  <a:cubicBezTo>
                    <a:pt x="2503194" y="398565"/>
                    <a:pt x="2496979" y="397178"/>
                    <a:pt x="2486248" y="401127"/>
                  </a:cubicBezTo>
                  <a:cubicBezTo>
                    <a:pt x="2499853" y="402189"/>
                    <a:pt x="2465791" y="412779"/>
                    <a:pt x="2492548" y="411207"/>
                  </a:cubicBezTo>
                  <a:cubicBezTo>
                    <a:pt x="2500490" y="406946"/>
                    <a:pt x="2514562" y="405318"/>
                    <a:pt x="2525478" y="404752"/>
                  </a:cubicBezTo>
                  <a:cubicBezTo>
                    <a:pt x="2536407" y="404214"/>
                    <a:pt x="2543981" y="403945"/>
                    <a:pt x="2538644" y="400957"/>
                  </a:cubicBezTo>
                  <a:cubicBezTo>
                    <a:pt x="2489249" y="400405"/>
                    <a:pt x="2577279" y="389150"/>
                    <a:pt x="2536478" y="386333"/>
                  </a:cubicBezTo>
                  <a:close/>
                  <a:moveTo>
                    <a:pt x="2893165" y="378669"/>
                  </a:moveTo>
                  <a:cubicBezTo>
                    <a:pt x="2904308" y="377456"/>
                    <a:pt x="2914544" y="377867"/>
                    <a:pt x="2920631" y="381293"/>
                  </a:cubicBezTo>
                  <a:cubicBezTo>
                    <a:pt x="2887135" y="384026"/>
                    <a:pt x="2856513" y="393313"/>
                    <a:pt x="2855183" y="395677"/>
                  </a:cubicBezTo>
                  <a:cubicBezTo>
                    <a:pt x="2842979" y="397574"/>
                    <a:pt x="2839440" y="396951"/>
                    <a:pt x="2841309" y="394686"/>
                  </a:cubicBezTo>
                  <a:cubicBezTo>
                    <a:pt x="2843192" y="392520"/>
                    <a:pt x="2850482" y="388697"/>
                    <a:pt x="2860251" y="385781"/>
                  </a:cubicBezTo>
                  <a:cubicBezTo>
                    <a:pt x="2869970" y="382716"/>
                    <a:pt x="2882021" y="379881"/>
                    <a:pt x="2893165" y="378669"/>
                  </a:cubicBezTo>
                  <a:close/>
                  <a:moveTo>
                    <a:pt x="3929751" y="377103"/>
                  </a:moveTo>
                  <a:cubicBezTo>
                    <a:pt x="3953423" y="380472"/>
                    <a:pt x="3979585" y="382709"/>
                    <a:pt x="3991293" y="391501"/>
                  </a:cubicBezTo>
                  <a:cubicBezTo>
                    <a:pt x="3919319" y="375574"/>
                    <a:pt x="3995781" y="405375"/>
                    <a:pt x="3970979" y="407144"/>
                  </a:cubicBezTo>
                  <a:cubicBezTo>
                    <a:pt x="3963631" y="406465"/>
                    <a:pt x="3956381" y="405814"/>
                    <a:pt x="3948991" y="405134"/>
                  </a:cubicBezTo>
                  <a:cubicBezTo>
                    <a:pt x="3943287" y="401736"/>
                    <a:pt x="3937439" y="398254"/>
                    <a:pt x="3931691" y="394828"/>
                  </a:cubicBezTo>
                  <a:cubicBezTo>
                    <a:pt x="3941687" y="396272"/>
                    <a:pt x="3948397" y="399259"/>
                    <a:pt x="3959439" y="400236"/>
                  </a:cubicBezTo>
                  <a:cubicBezTo>
                    <a:pt x="3925971" y="388231"/>
                    <a:pt x="3928393" y="384323"/>
                    <a:pt x="3929751" y="377103"/>
                  </a:cubicBezTo>
                  <a:close/>
                  <a:moveTo>
                    <a:pt x="3879615" y="375933"/>
                  </a:moveTo>
                  <a:cubicBezTo>
                    <a:pt x="3882453" y="375878"/>
                    <a:pt x="3886331" y="376094"/>
                    <a:pt x="3891515" y="376650"/>
                  </a:cubicBezTo>
                  <a:cubicBezTo>
                    <a:pt x="3912197" y="385229"/>
                    <a:pt x="3950747" y="404908"/>
                    <a:pt x="3905119" y="401213"/>
                  </a:cubicBezTo>
                  <a:cubicBezTo>
                    <a:pt x="3905035" y="393653"/>
                    <a:pt x="3922403" y="393554"/>
                    <a:pt x="3882623" y="393384"/>
                  </a:cubicBezTo>
                  <a:cubicBezTo>
                    <a:pt x="3890897" y="389977"/>
                    <a:pt x="3859751" y="376317"/>
                    <a:pt x="3879615" y="375933"/>
                  </a:cubicBezTo>
                  <a:close/>
                  <a:moveTo>
                    <a:pt x="3254739" y="372502"/>
                  </a:moveTo>
                  <a:cubicBezTo>
                    <a:pt x="3235613" y="378448"/>
                    <a:pt x="3217265" y="375333"/>
                    <a:pt x="3217506" y="379736"/>
                  </a:cubicBezTo>
                  <a:cubicBezTo>
                    <a:pt x="3236476" y="377882"/>
                    <a:pt x="3232328" y="390496"/>
                    <a:pt x="3275862" y="384762"/>
                  </a:cubicBezTo>
                  <a:cubicBezTo>
                    <a:pt x="3248751" y="379552"/>
                    <a:pt x="3274630" y="377301"/>
                    <a:pt x="3254739" y="372502"/>
                  </a:cubicBezTo>
                  <a:close/>
                  <a:moveTo>
                    <a:pt x="4863543" y="371511"/>
                  </a:moveTo>
                  <a:cubicBezTo>
                    <a:pt x="4928423" y="408051"/>
                    <a:pt x="4925069" y="399174"/>
                    <a:pt x="4972255" y="428621"/>
                  </a:cubicBezTo>
                  <a:cubicBezTo>
                    <a:pt x="4933535" y="413572"/>
                    <a:pt x="4899615" y="398226"/>
                    <a:pt x="4867675" y="382596"/>
                  </a:cubicBezTo>
                  <a:cubicBezTo>
                    <a:pt x="4861475" y="377415"/>
                    <a:pt x="4867265" y="379453"/>
                    <a:pt x="4873751" y="381945"/>
                  </a:cubicBezTo>
                  <a:cubicBezTo>
                    <a:pt x="4870337" y="378448"/>
                    <a:pt x="4866955" y="374994"/>
                    <a:pt x="4863543" y="371511"/>
                  </a:cubicBezTo>
                  <a:close/>
                  <a:moveTo>
                    <a:pt x="2533615" y="370354"/>
                  </a:moveTo>
                  <a:cubicBezTo>
                    <a:pt x="2519008" y="370403"/>
                    <a:pt x="2506925" y="371192"/>
                    <a:pt x="2509268" y="373847"/>
                  </a:cubicBezTo>
                  <a:cubicBezTo>
                    <a:pt x="2517833" y="375503"/>
                    <a:pt x="2539139" y="375319"/>
                    <a:pt x="2526228" y="380458"/>
                  </a:cubicBezTo>
                  <a:cubicBezTo>
                    <a:pt x="2511646" y="384946"/>
                    <a:pt x="2497559" y="390807"/>
                    <a:pt x="2483048" y="396102"/>
                  </a:cubicBezTo>
                  <a:cubicBezTo>
                    <a:pt x="2476126" y="395634"/>
                    <a:pt x="2469090" y="395153"/>
                    <a:pt x="2462167" y="394672"/>
                  </a:cubicBezTo>
                  <a:cubicBezTo>
                    <a:pt x="2423659" y="407371"/>
                    <a:pt x="2442021" y="408107"/>
                    <a:pt x="2408355" y="415072"/>
                  </a:cubicBezTo>
                  <a:cubicBezTo>
                    <a:pt x="2419044" y="417139"/>
                    <a:pt x="2436783" y="410443"/>
                    <a:pt x="2450756" y="408291"/>
                  </a:cubicBezTo>
                  <a:cubicBezTo>
                    <a:pt x="2394835" y="430461"/>
                    <a:pt x="2407280" y="421018"/>
                    <a:pt x="2354742" y="435770"/>
                  </a:cubicBezTo>
                  <a:cubicBezTo>
                    <a:pt x="2391919" y="429654"/>
                    <a:pt x="2370598" y="444151"/>
                    <a:pt x="2418237" y="430022"/>
                  </a:cubicBezTo>
                  <a:cubicBezTo>
                    <a:pt x="2389442" y="423864"/>
                    <a:pt x="2442446" y="431424"/>
                    <a:pt x="2467985" y="414237"/>
                  </a:cubicBezTo>
                  <a:cubicBezTo>
                    <a:pt x="2460284" y="411774"/>
                    <a:pt x="2434206" y="419050"/>
                    <a:pt x="2447231" y="412779"/>
                  </a:cubicBezTo>
                  <a:cubicBezTo>
                    <a:pt x="2489249" y="401864"/>
                    <a:pt x="2509820" y="384507"/>
                    <a:pt x="2558280" y="379198"/>
                  </a:cubicBezTo>
                  <a:cubicBezTo>
                    <a:pt x="2544519" y="377966"/>
                    <a:pt x="2551895" y="374795"/>
                    <a:pt x="2573102" y="371298"/>
                  </a:cubicBezTo>
                  <a:cubicBezTo>
                    <a:pt x="2565351" y="370994"/>
                    <a:pt x="2548221" y="370304"/>
                    <a:pt x="2533615" y="370354"/>
                  </a:cubicBezTo>
                  <a:close/>
                  <a:moveTo>
                    <a:pt x="3543893" y="369837"/>
                  </a:moveTo>
                  <a:cubicBezTo>
                    <a:pt x="3558685" y="371118"/>
                    <a:pt x="3573361" y="382448"/>
                    <a:pt x="3586483" y="383488"/>
                  </a:cubicBezTo>
                  <a:cubicBezTo>
                    <a:pt x="3590687" y="387763"/>
                    <a:pt x="3570019" y="382554"/>
                    <a:pt x="3553611" y="383927"/>
                  </a:cubicBezTo>
                  <a:cubicBezTo>
                    <a:pt x="3553171" y="382186"/>
                    <a:pt x="3557335" y="372686"/>
                    <a:pt x="3529119" y="372658"/>
                  </a:cubicBezTo>
                  <a:cubicBezTo>
                    <a:pt x="3534021" y="370099"/>
                    <a:pt x="3538963" y="369410"/>
                    <a:pt x="3543893" y="369837"/>
                  </a:cubicBezTo>
                  <a:close/>
                  <a:moveTo>
                    <a:pt x="3698919" y="369161"/>
                  </a:moveTo>
                  <a:cubicBezTo>
                    <a:pt x="3715725" y="372884"/>
                    <a:pt x="3741407" y="371624"/>
                    <a:pt x="3749955" y="379793"/>
                  </a:cubicBezTo>
                  <a:cubicBezTo>
                    <a:pt x="3741703" y="380034"/>
                    <a:pt x="3737259" y="378179"/>
                    <a:pt x="3732911" y="376240"/>
                  </a:cubicBezTo>
                  <a:cubicBezTo>
                    <a:pt x="3733407" y="385144"/>
                    <a:pt x="3712327" y="389547"/>
                    <a:pt x="3731793" y="402416"/>
                  </a:cubicBezTo>
                  <a:cubicBezTo>
                    <a:pt x="3662719" y="388301"/>
                    <a:pt x="3742523" y="389448"/>
                    <a:pt x="3698919" y="369161"/>
                  </a:cubicBezTo>
                  <a:close/>
                  <a:moveTo>
                    <a:pt x="3449343" y="364687"/>
                  </a:moveTo>
                  <a:cubicBezTo>
                    <a:pt x="3439533" y="369175"/>
                    <a:pt x="3481071" y="379241"/>
                    <a:pt x="3470905" y="383757"/>
                  </a:cubicBezTo>
                  <a:cubicBezTo>
                    <a:pt x="3438839" y="385668"/>
                    <a:pt x="3406675" y="365890"/>
                    <a:pt x="3449343" y="364687"/>
                  </a:cubicBezTo>
                  <a:close/>
                  <a:moveTo>
                    <a:pt x="4421159" y="363569"/>
                  </a:moveTo>
                  <a:cubicBezTo>
                    <a:pt x="4423015" y="361318"/>
                    <a:pt x="4440979" y="366952"/>
                    <a:pt x="4459837" y="374795"/>
                  </a:cubicBezTo>
                  <a:cubicBezTo>
                    <a:pt x="4469267" y="378717"/>
                    <a:pt x="4478921" y="383176"/>
                    <a:pt x="4486907" y="387466"/>
                  </a:cubicBezTo>
                  <a:cubicBezTo>
                    <a:pt x="4494891" y="391770"/>
                    <a:pt x="4501049" y="396399"/>
                    <a:pt x="4503809" y="399684"/>
                  </a:cubicBezTo>
                  <a:cubicBezTo>
                    <a:pt x="4493035" y="396399"/>
                    <a:pt x="4488845" y="391543"/>
                    <a:pt x="4482121" y="387622"/>
                  </a:cubicBezTo>
                  <a:cubicBezTo>
                    <a:pt x="4471927" y="381945"/>
                    <a:pt x="4419715" y="361658"/>
                    <a:pt x="4448667" y="379326"/>
                  </a:cubicBezTo>
                  <a:cubicBezTo>
                    <a:pt x="4408631" y="369104"/>
                    <a:pt x="4454315" y="370789"/>
                    <a:pt x="4421159" y="363569"/>
                  </a:cubicBezTo>
                  <a:close/>
                  <a:moveTo>
                    <a:pt x="3233744" y="360242"/>
                  </a:moveTo>
                  <a:cubicBezTo>
                    <a:pt x="3249388" y="364942"/>
                    <a:pt x="3343816" y="369260"/>
                    <a:pt x="3295865" y="376636"/>
                  </a:cubicBezTo>
                  <a:cubicBezTo>
                    <a:pt x="3303864" y="381379"/>
                    <a:pt x="3354943" y="374314"/>
                    <a:pt x="3322439" y="370718"/>
                  </a:cubicBezTo>
                  <a:cubicBezTo>
                    <a:pt x="3338153" y="368085"/>
                    <a:pt x="3347454" y="370931"/>
                    <a:pt x="3356189" y="374045"/>
                  </a:cubicBezTo>
                  <a:cubicBezTo>
                    <a:pt x="3364923" y="377146"/>
                    <a:pt x="3373121" y="380600"/>
                    <a:pt x="3386727" y="380317"/>
                  </a:cubicBezTo>
                  <a:cubicBezTo>
                    <a:pt x="3391469" y="385796"/>
                    <a:pt x="3374211" y="388910"/>
                    <a:pt x="3350880" y="391444"/>
                  </a:cubicBezTo>
                  <a:cubicBezTo>
                    <a:pt x="3338521" y="386475"/>
                    <a:pt x="3372711" y="386291"/>
                    <a:pt x="3347695" y="379920"/>
                  </a:cubicBezTo>
                  <a:cubicBezTo>
                    <a:pt x="3351262" y="383177"/>
                    <a:pt x="3341112" y="384592"/>
                    <a:pt x="3331485" y="386999"/>
                  </a:cubicBezTo>
                  <a:cubicBezTo>
                    <a:pt x="3321844" y="389222"/>
                    <a:pt x="3312727" y="391473"/>
                    <a:pt x="3318248" y="394573"/>
                  </a:cubicBezTo>
                  <a:cubicBezTo>
                    <a:pt x="3292185" y="395861"/>
                    <a:pt x="3285347" y="393709"/>
                    <a:pt x="3288476" y="389137"/>
                  </a:cubicBezTo>
                  <a:cubicBezTo>
                    <a:pt x="3262582" y="392011"/>
                    <a:pt x="3267311" y="396569"/>
                    <a:pt x="3229511" y="398834"/>
                  </a:cubicBezTo>
                  <a:cubicBezTo>
                    <a:pt x="3266022" y="404823"/>
                    <a:pt x="3279641" y="413204"/>
                    <a:pt x="3258462" y="418937"/>
                  </a:cubicBezTo>
                  <a:cubicBezTo>
                    <a:pt x="3246528" y="410571"/>
                    <a:pt x="3219035" y="405389"/>
                    <a:pt x="3216727" y="394446"/>
                  </a:cubicBezTo>
                  <a:cubicBezTo>
                    <a:pt x="3177484" y="396074"/>
                    <a:pt x="3211673" y="401567"/>
                    <a:pt x="3220479" y="405743"/>
                  </a:cubicBezTo>
                  <a:cubicBezTo>
                    <a:pt x="3204764" y="406975"/>
                    <a:pt x="3173817" y="399033"/>
                    <a:pt x="3198776" y="408277"/>
                  </a:cubicBezTo>
                  <a:cubicBezTo>
                    <a:pt x="3162123" y="410769"/>
                    <a:pt x="3195491" y="402133"/>
                    <a:pt x="3173180" y="399783"/>
                  </a:cubicBezTo>
                  <a:cubicBezTo>
                    <a:pt x="3152524" y="402090"/>
                    <a:pt x="3157819" y="404610"/>
                    <a:pt x="3164431" y="407130"/>
                  </a:cubicBezTo>
                  <a:cubicBezTo>
                    <a:pt x="3121266" y="409013"/>
                    <a:pt x="3136499" y="395989"/>
                    <a:pt x="3112941" y="391968"/>
                  </a:cubicBezTo>
                  <a:cubicBezTo>
                    <a:pt x="3155243" y="389802"/>
                    <a:pt x="3137730" y="397235"/>
                    <a:pt x="3166823" y="397900"/>
                  </a:cubicBezTo>
                  <a:cubicBezTo>
                    <a:pt x="3164204" y="387509"/>
                    <a:pt x="3128429" y="388670"/>
                    <a:pt x="3113168" y="377174"/>
                  </a:cubicBezTo>
                  <a:cubicBezTo>
                    <a:pt x="3084967" y="396796"/>
                    <a:pt x="3120006" y="398877"/>
                    <a:pt x="3121266" y="414209"/>
                  </a:cubicBezTo>
                  <a:cubicBezTo>
                    <a:pt x="3140774" y="412581"/>
                    <a:pt x="3141991" y="412609"/>
                    <a:pt x="3172727" y="414577"/>
                  </a:cubicBezTo>
                  <a:cubicBezTo>
                    <a:pt x="3165082" y="421641"/>
                    <a:pt x="3158145" y="419037"/>
                    <a:pt x="3187549" y="424246"/>
                  </a:cubicBezTo>
                  <a:cubicBezTo>
                    <a:pt x="3191853" y="429258"/>
                    <a:pt x="3186728" y="427545"/>
                    <a:pt x="3178814" y="425521"/>
                  </a:cubicBezTo>
                  <a:cubicBezTo>
                    <a:pt x="3170901" y="423609"/>
                    <a:pt x="3160155" y="421146"/>
                    <a:pt x="3153246" y="423666"/>
                  </a:cubicBezTo>
                  <a:cubicBezTo>
                    <a:pt x="3154917" y="427559"/>
                    <a:pt x="3160070" y="429754"/>
                    <a:pt x="3167446" y="430985"/>
                  </a:cubicBezTo>
                  <a:cubicBezTo>
                    <a:pt x="3174808" y="432160"/>
                    <a:pt x="3184392" y="432429"/>
                    <a:pt x="3194968" y="433095"/>
                  </a:cubicBezTo>
                  <a:cubicBezTo>
                    <a:pt x="3216104" y="434114"/>
                    <a:pt x="3241063" y="434411"/>
                    <a:pt x="3259538" y="439352"/>
                  </a:cubicBezTo>
                  <a:cubicBezTo>
                    <a:pt x="3208530" y="444590"/>
                    <a:pt x="3292340" y="446006"/>
                    <a:pt x="3269406" y="452844"/>
                  </a:cubicBezTo>
                  <a:cubicBezTo>
                    <a:pt x="3254371" y="452688"/>
                    <a:pt x="3243852" y="449064"/>
                    <a:pt x="3224698" y="452178"/>
                  </a:cubicBezTo>
                  <a:cubicBezTo>
                    <a:pt x="3212367" y="447776"/>
                    <a:pt x="3246046" y="445949"/>
                    <a:pt x="3220932" y="440867"/>
                  </a:cubicBezTo>
                  <a:cubicBezTo>
                    <a:pt x="3187181" y="444548"/>
                    <a:pt x="3208219" y="451230"/>
                    <a:pt x="3226609" y="457799"/>
                  </a:cubicBezTo>
                  <a:cubicBezTo>
                    <a:pt x="3247264" y="460588"/>
                    <a:pt x="3277801" y="455590"/>
                    <a:pt x="3289608" y="465161"/>
                  </a:cubicBezTo>
                  <a:cubicBezTo>
                    <a:pt x="3267056" y="472338"/>
                    <a:pt x="3233673" y="453736"/>
                    <a:pt x="3234693" y="465642"/>
                  </a:cubicBezTo>
                  <a:cubicBezTo>
                    <a:pt x="3216331" y="468714"/>
                    <a:pt x="3194741" y="445907"/>
                    <a:pt x="3205260" y="460305"/>
                  </a:cubicBezTo>
                  <a:cubicBezTo>
                    <a:pt x="3195548" y="459894"/>
                    <a:pt x="3188540" y="458606"/>
                    <a:pt x="3183727" y="456978"/>
                  </a:cubicBezTo>
                  <a:cubicBezTo>
                    <a:pt x="3178928" y="455477"/>
                    <a:pt x="3176337" y="453424"/>
                    <a:pt x="3175445" y="451187"/>
                  </a:cubicBezTo>
                  <a:cubicBezTo>
                    <a:pt x="3173675" y="446813"/>
                    <a:pt x="3178744" y="441391"/>
                    <a:pt x="3186799" y="438998"/>
                  </a:cubicBezTo>
                  <a:cubicBezTo>
                    <a:pt x="3105636" y="438885"/>
                    <a:pt x="3142218" y="424572"/>
                    <a:pt x="3082334" y="417706"/>
                  </a:cubicBezTo>
                  <a:cubicBezTo>
                    <a:pt x="3076260" y="422010"/>
                    <a:pt x="3065755" y="423029"/>
                    <a:pt x="3054331" y="419447"/>
                  </a:cubicBezTo>
                  <a:cubicBezTo>
                    <a:pt x="3069889" y="424020"/>
                    <a:pt x="3103951" y="446629"/>
                    <a:pt x="3069436" y="428734"/>
                  </a:cubicBezTo>
                  <a:cubicBezTo>
                    <a:pt x="3057856" y="428805"/>
                    <a:pt x="3048739" y="426724"/>
                    <a:pt x="3038970" y="425181"/>
                  </a:cubicBezTo>
                  <a:cubicBezTo>
                    <a:pt x="3029202" y="423623"/>
                    <a:pt x="3018768" y="422519"/>
                    <a:pt x="3004781" y="425577"/>
                  </a:cubicBezTo>
                  <a:cubicBezTo>
                    <a:pt x="2957439" y="405573"/>
                    <a:pt x="2943962" y="411873"/>
                    <a:pt x="2938695" y="395196"/>
                  </a:cubicBezTo>
                  <a:cubicBezTo>
                    <a:pt x="2959336" y="398650"/>
                    <a:pt x="2980430" y="394191"/>
                    <a:pt x="3000052" y="389533"/>
                  </a:cubicBezTo>
                  <a:cubicBezTo>
                    <a:pt x="3004950" y="388372"/>
                    <a:pt x="3009764" y="387240"/>
                    <a:pt x="3014436" y="386135"/>
                  </a:cubicBezTo>
                  <a:cubicBezTo>
                    <a:pt x="3019136" y="385272"/>
                    <a:pt x="3023709" y="384521"/>
                    <a:pt x="3028112" y="383984"/>
                  </a:cubicBezTo>
                  <a:cubicBezTo>
                    <a:pt x="3036917" y="382908"/>
                    <a:pt x="3045029" y="382738"/>
                    <a:pt x="3052150" y="384394"/>
                  </a:cubicBezTo>
                  <a:cubicBezTo>
                    <a:pt x="3057459" y="381364"/>
                    <a:pt x="3056751" y="378250"/>
                    <a:pt x="3054274" y="375192"/>
                  </a:cubicBezTo>
                  <a:cubicBezTo>
                    <a:pt x="3078086" y="374796"/>
                    <a:pt x="3095061" y="380175"/>
                    <a:pt x="3124012" y="375418"/>
                  </a:cubicBezTo>
                  <a:cubicBezTo>
                    <a:pt x="3137447" y="369784"/>
                    <a:pt x="3032840" y="374371"/>
                    <a:pt x="3049814" y="364135"/>
                  </a:cubicBezTo>
                  <a:cubicBezTo>
                    <a:pt x="3070328" y="364022"/>
                    <a:pt x="3150613" y="375956"/>
                    <a:pt x="3130977" y="362507"/>
                  </a:cubicBezTo>
                  <a:cubicBezTo>
                    <a:pt x="3160552" y="362450"/>
                    <a:pt x="3160679" y="366457"/>
                    <a:pt x="3160679" y="370577"/>
                  </a:cubicBezTo>
                  <a:cubicBezTo>
                    <a:pt x="3160665" y="372644"/>
                    <a:pt x="3160623" y="374739"/>
                    <a:pt x="3164162" y="376395"/>
                  </a:cubicBezTo>
                  <a:cubicBezTo>
                    <a:pt x="3167715" y="378122"/>
                    <a:pt x="3174808" y="379014"/>
                    <a:pt x="3189177" y="380104"/>
                  </a:cubicBezTo>
                  <a:cubicBezTo>
                    <a:pt x="3177484" y="381775"/>
                    <a:pt x="3168281" y="382313"/>
                    <a:pt x="3160920" y="381195"/>
                  </a:cubicBezTo>
                  <a:cubicBezTo>
                    <a:pt x="3148023" y="384210"/>
                    <a:pt x="3167984" y="387438"/>
                    <a:pt x="3175700" y="390595"/>
                  </a:cubicBezTo>
                  <a:cubicBezTo>
                    <a:pt x="3173137" y="378448"/>
                    <a:pt x="3215071" y="385144"/>
                    <a:pt x="3233971" y="395408"/>
                  </a:cubicBezTo>
                  <a:cubicBezTo>
                    <a:pt x="3252007" y="390198"/>
                    <a:pt x="3198068" y="381152"/>
                    <a:pt x="3187266" y="374484"/>
                  </a:cubicBezTo>
                  <a:cubicBezTo>
                    <a:pt x="3247830" y="374668"/>
                    <a:pt x="3219162" y="366995"/>
                    <a:pt x="3233744" y="360242"/>
                  </a:cubicBezTo>
                  <a:close/>
                  <a:moveTo>
                    <a:pt x="3993997" y="359633"/>
                  </a:moveTo>
                  <a:cubicBezTo>
                    <a:pt x="4028131" y="371100"/>
                    <a:pt x="4054703" y="385753"/>
                    <a:pt x="4056811" y="394658"/>
                  </a:cubicBezTo>
                  <a:cubicBezTo>
                    <a:pt x="4041507" y="391855"/>
                    <a:pt x="4025271" y="381477"/>
                    <a:pt x="4039655" y="383445"/>
                  </a:cubicBezTo>
                  <a:cubicBezTo>
                    <a:pt x="4008367" y="382921"/>
                    <a:pt x="4010759" y="377825"/>
                    <a:pt x="3993997" y="359633"/>
                  </a:cubicBezTo>
                  <a:close/>
                  <a:moveTo>
                    <a:pt x="2584172" y="350028"/>
                  </a:moveTo>
                  <a:cubicBezTo>
                    <a:pt x="2582228" y="350277"/>
                    <a:pt x="2579280" y="350993"/>
                    <a:pt x="2574928" y="352356"/>
                  </a:cubicBezTo>
                  <a:cubicBezTo>
                    <a:pt x="2578029" y="353729"/>
                    <a:pt x="2573966" y="356221"/>
                    <a:pt x="2560106" y="360227"/>
                  </a:cubicBezTo>
                  <a:cubicBezTo>
                    <a:pt x="2615234" y="356164"/>
                    <a:pt x="2558718" y="372969"/>
                    <a:pt x="2615729" y="366697"/>
                  </a:cubicBezTo>
                  <a:cubicBezTo>
                    <a:pt x="2652948" y="356108"/>
                    <a:pt x="2635960" y="353644"/>
                    <a:pt x="2613875" y="351974"/>
                  </a:cubicBezTo>
                  <a:cubicBezTo>
                    <a:pt x="2562144" y="369440"/>
                    <a:pt x="2597777" y="348287"/>
                    <a:pt x="2584172" y="350028"/>
                  </a:cubicBezTo>
                  <a:close/>
                  <a:moveTo>
                    <a:pt x="4732521" y="349786"/>
                  </a:moveTo>
                  <a:cubicBezTo>
                    <a:pt x="4741965" y="353090"/>
                    <a:pt x="4771271" y="368804"/>
                    <a:pt x="4787037" y="371427"/>
                  </a:cubicBezTo>
                  <a:cubicBezTo>
                    <a:pt x="4778643" y="374584"/>
                    <a:pt x="4794597" y="378038"/>
                    <a:pt x="4807819" y="391190"/>
                  </a:cubicBezTo>
                  <a:cubicBezTo>
                    <a:pt x="4773177" y="379440"/>
                    <a:pt x="4766763" y="363031"/>
                    <a:pt x="4730933" y="351564"/>
                  </a:cubicBezTo>
                  <a:cubicBezTo>
                    <a:pt x="4728431" y="348963"/>
                    <a:pt x="4729371" y="348685"/>
                    <a:pt x="4732521" y="349786"/>
                  </a:cubicBezTo>
                  <a:close/>
                  <a:moveTo>
                    <a:pt x="3432103" y="349343"/>
                  </a:moveTo>
                  <a:cubicBezTo>
                    <a:pt x="3438145" y="349780"/>
                    <a:pt x="3443985" y="350361"/>
                    <a:pt x="3451269" y="350007"/>
                  </a:cubicBezTo>
                  <a:cubicBezTo>
                    <a:pt x="3463799" y="354452"/>
                    <a:pt x="3450859" y="356151"/>
                    <a:pt x="3465129" y="360794"/>
                  </a:cubicBezTo>
                  <a:cubicBezTo>
                    <a:pt x="3443525" y="359634"/>
                    <a:pt x="3425771" y="355910"/>
                    <a:pt x="3411715" y="349540"/>
                  </a:cubicBezTo>
                  <a:cubicBezTo>
                    <a:pt x="3419813" y="348612"/>
                    <a:pt x="3426059" y="348906"/>
                    <a:pt x="3432103" y="349343"/>
                  </a:cubicBezTo>
                  <a:close/>
                  <a:moveTo>
                    <a:pt x="3394527" y="347727"/>
                  </a:moveTo>
                  <a:cubicBezTo>
                    <a:pt x="3408741" y="352017"/>
                    <a:pt x="3397019" y="353546"/>
                    <a:pt x="3389657" y="350941"/>
                  </a:cubicBezTo>
                  <a:cubicBezTo>
                    <a:pt x="3364188" y="362054"/>
                    <a:pt x="3456719" y="372021"/>
                    <a:pt x="3380399" y="377797"/>
                  </a:cubicBezTo>
                  <a:cubicBezTo>
                    <a:pt x="3371223" y="371299"/>
                    <a:pt x="3409519" y="369713"/>
                    <a:pt x="3375585" y="360624"/>
                  </a:cubicBezTo>
                  <a:cubicBezTo>
                    <a:pt x="3364755" y="362592"/>
                    <a:pt x="3361159" y="365296"/>
                    <a:pt x="3372443" y="369600"/>
                  </a:cubicBezTo>
                  <a:cubicBezTo>
                    <a:pt x="3351702" y="370237"/>
                    <a:pt x="3336667" y="366768"/>
                    <a:pt x="3325256" y="361629"/>
                  </a:cubicBezTo>
                  <a:cubicBezTo>
                    <a:pt x="3336794" y="360468"/>
                    <a:pt x="3344085" y="359506"/>
                    <a:pt x="3349238" y="358387"/>
                  </a:cubicBezTo>
                  <a:cubicBezTo>
                    <a:pt x="3354391" y="357212"/>
                    <a:pt x="3357393" y="355825"/>
                    <a:pt x="3360352" y="354423"/>
                  </a:cubicBezTo>
                  <a:cubicBezTo>
                    <a:pt x="3366283" y="351634"/>
                    <a:pt x="3372045" y="348803"/>
                    <a:pt x="3394527" y="347727"/>
                  </a:cubicBezTo>
                  <a:close/>
                  <a:moveTo>
                    <a:pt x="1987350" y="345986"/>
                  </a:moveTo>
                  <a:cubicBezTo>
                    <a:pt x="1983669" y="359888"/>
                    <a:pt x="1901260" y="405871"/>
                    <a:pt x="1825845" y="434242"/>
                  </a:cubicBezTo>
                  <a:cubicBezTo>
                    <a:pt x="1862201" y="416545"/>
                    <a:pt x="1891520" y="400972"/>
                    <a:pt x="1917229" y="386447"/>
                  </a:cubicBezTo>
                  <a:cubicBezTo>
                    <a:pt x="1942939" y="371936"/>
                    <a:pt x="1964882" y="358175"/>
                    <a:pt x="1987350" y="345986"/>
                  </a:cubicBezTo>
                  <a:close/>
                  <a:moveTo>
                    <a:pt x="2094208" y="345094"/>
                  </a:moveTo>
                  <a:cubicBezTo>
                    <a:pt x="2067890" y="364192"/>
                    <a:pt x="2058914" y="370775"/>
                    <a:pt x="2042407" y="378066"/>
                  </a:cubicBezTo>
                  <a:cubicBezTo>
                    <a:pt x="2034153" y="381719"/>
                    <a:pt x="2024045" y="385541"/>
                    <a:pt x="2008982" y="391232"/>
                  </a:cubicBezTo>
                  <a:cubicBezTo>
                    <a:pt x="2001450" y="394092"/>
                    <a:pt x="1992701" y="397433"/>
                    <a:pt x="1982310" y="401383"/>
                  </a:cubicBezTo>
                  <a:cubicBezTo>
                    <a:pt x="1972131" y="405842"/>
                    <a:pt x="1960352" y="410981"/>
                    <a:pt x="1946577" y="416984"/>
                  </a:cubicBezTo>
                  <a:cubicBezTo>
                    <a:pt x="1934530" y="416715"/>
                    <a:pt x="1985948" y="400194"/>
                    <a:pt x="1963835" y="400816"/>
                  </a:cubicBezTo>
                  <a:cubicBezTo>
                    <a:pt x="1977808" y="396867"/>
                    <a:pt x="1990266" y="392917"/>
                    <a:pt x="2001620" y="388471"/>
                  </a:cubicBezTo>
                  <a:cubicBezTo>
                    <a:pt x="2012960" y="383998"/>
                    <a:pt x="2023196" y="379085"/>
                    <a:pt x="2033092" y="374059"/>
                  </a:cubicBezTo>
                  <a:cubicBezTo>
                    <a:pt x="2052883" y="363994"/>
                    <a:pt x="2071330" y="353433"/>
                    <a:pt x="2094208" y="345094"/>
                  </a:cubicBezTo>
                  <a:close/>
                  <a:moveTo>
                    <a:pt x="4849611" y="344358"/>
                  </a:moveTo>
                  <a:cubicBezTo>
                    <a:pt x="4858799" y="346552"/>
                    <a:pt x="4869149" y="350233"/>
                    <a:pt x="4880487" y="354693"/>
                  </a:cubicBezTo>
                  <a:cubicBezTo>
                    <a:pt x="4891857" y="359110"/>
                    <a:pt x="4904231" y="364291"/>
                    <a:pt x="4917283" y="369982"/>
                  </a:cubicBezTo>
                  <a:cubicBezTo>
                    <a:pt x="4943375" y="381365"/>
                    <a:pt x="4972113" y="394814"/>
                    <a:pt x="5000725" y="408348"/>
                  </a:cubicBezTo>
                  <a:cubicBezTo>
                    <a:pt x="5015137" y="414903"/>
                    <a:pt x="5029067" y="422378"/>
                    <a:pt x="5042715" y="429485"/>
                  </a:cubicBezTo>
                  <a:cubicBezTo>
                    <a:pt x="5056391" y="436521"/>
                    <a:pt x="5069685" y="443359"/>
                    <a:pt x="5082243" y="449800"/>
                  </a:cubicBezTo>
                  <a:cubicBezTo>
                    <a:pt x="5107413" y="462542"/>
                    <a:pt x="5129853" y="473245"/>
                    <a:pt x="5146997" y="479813"/>
                  </a:cubicBezTo>
                  <a:cubicBezTo>
                    <a:pt x="5137115" y="487756"/>
                    <a:pt x="5033201" y="433718"/>
                    <a:pt x="5027015" y="423581"/>
                  </a:cubicBezTo>
                  <a:cubicBezTo>
                    <a:pt x="5014147" y="418272"/>
                    <a:pt x="4999323" y="413190"/>
                    <a:pt x="4984133" y="407003"/>
                  </a:cubicBezTo>
                  <a:cubicBezTo>
                    <a:pt x="4968871" y="400916"/>
                    <a:pt x="4952987" y="394234"/>
                    <a:pt x="4937203" y="387254"/>
                  </a:cubicBezTo>
                  <a:cubicBezTo>
                    <a:pt x="4921417" y="380275"/>
                    <a:pt x="4905745" y="372984"/>
                    <a:pt x="4890923" y="365664"/>
                  </a:cubicBezTo>
                  <a:cubicBezTo>
                    <a:pt x="4876043" y="358487"/>
                    <a:pt x="4862283" y="350686"/>
                    <a:pt x="4849611" y="344358"/>
                  </a:cubicBezTo>
                  <a:close/>
                  <a:moveTo>
                    <a:pt x="3047606" y="343834"/>
                  </a:moveTo>
                  <a:cubicBezTo>
                    <a:pt x="3080040" y="341993"/>
                    <a:pt x="3056737" y="361856"/>
                    <a:pt x="3019009" y="360454"/>
                  </a:cubicBezTo>
                  <a:cubicBezTo>
                    <a:pt x="3017041" y="355541"/>
                    <a:pt x="3055152" y="350587"/>
                    <a:pt x="3018768" y="345702"/>
                  </a:cubicBezTo>
                  <a:cubicBezTo>
                    <a:pt x="3029811" y="343933"/>
                    <a:pt x="3035657" y="346495"/>
                    <a:pt x="3043231" y="347514"/>
                  </a:cubicBezTo>
                  <a:cubicBezTo>
                    <a:pt x="3053807" y="346297"/>
                    <a:pt x="3051046" y="345051"/>
                    <a:pt x="3047606" y="343834"/>
                  </a:cubicBezTo>
                  <a:close/>
                  <a:moveTo>
                    <a:pt x="3610905" y="342446"/>
                  </a:moveTo>
                  <a:cubicBezTo>
                    <a:pt x="3665849" y="343295"/>
                    <a:pt x="3723779" y="347302"/>
                    <a:pt x="3753043" y="365338"/>
                  </a:cubicBezTo>
                  <a:cubicBezTo>
                    <a:pt x="3708575" y="355895"/>
                    <a:pt x="3755393" y="372162"/>
                    <a:pt x="3703959" y="366471"/>
                  </a:cubicBezTo>
                  <a:cubicBezTo>
                    <a:pt x="3693837" y="357891"/>
                    <a:pt x="3712059" y="363484"/>
                    <a:pt x="3730107" y="358670"/>
                  </a:cubicBezTo>
                  <a:cubicBezTo>
                    <a:pt x="3716759" y="355187"/>
                    <a:pt x="3698367" y="354480"/>
                    <a:pt x="3689759" y="348434"/>
                  </a:cubicBezTo>
                  <a:cubicBezTo>
                    <a:pt x="3649313" y="347401"/>
                    <a:pt x="3670691" y="352016"/>
                    <a:pt x="3691855" y="360185"/>
                  </a:cubicBezTo>
                  <a:cubicBezTo>
                    <a:pt x="3688925" y="362124"/>
                    <a:pt x="3677981" y="362549"/>
                    <a:pt x="3664971" y="362351"/>
                  </a:cubicBezTo>
                  <a:cubicBezTo>
                    <a:pt x="3651947" y="362464"/>
                    <a:pt x="3636841" y="361629"/>
                    <a:pt x="3625587" y="359760"/>
                  </a:cubicBezTo>
                  <a:cubicBezTo>
                    <a:pt x="3629067" y="353588"/>
                    <a:pt x="3656959" y="361218"/>
                    <a:pt x="3674725" y="356660"/>
                  </a:cubicBezTo>
                  <a:cubicBezTo>
                    <a:pt x="3662635" y="353616"/>
                    <a:pt x="3650431" y="351507"/>
                    <a:pt x="3662593" y="350657"/>
                  </a:cubicBezTo>
                  <a:cubicBezTo>
                    <a:pt x="3652371" y="343763"/>
                    <a:pt x="3615703" y="352738"/>
                    <a:pt x="3610905" y="342446"/>
                  </a:cubicBezTo>
                  <a:close/>
                  <a:moveTo>
                    <a:pt x="2555273" y="337967"/>
                  </a:moveTo>
                  <a:cubicBezTo>
                    <a:pt x="2539582" y="336111"/>
                    <a:pt x="2519553" y="335459"/>
                    <a:pt x="2501538" y="339530"/>
                  </a:cubicBezTo>
                  <a:cubicBezTo>
                    <a:pt x="2514279" y="342616"/>
                    <a:pt x="2506988" y="345518"/>
                    <a:pt x="2491755" y="350544"/>
                  </a:cubicBezTo>
                  <a:cubicBezTo>
                    <a:pt x="2476465" y="355400"/>
                    <a:pt x="2452851" y="361431"/>
                    <a:pt x="2432281" y="368623"/>
                  </a:cubicBezTo>
                  <a:cubicBezTo>
                    <a:pt x="2441724" y="370647"/>
                    <a:pt x="2455074" y="367971"/>
                    <a:pt x="2470180" y="363243"/>
                  </a:cubicBezTo>
                  <a:cubicBezTo>
                    <a:pt x="2485314" y="358642"/>
                    <a:pt x="2502005" y="351365"/>
                    <a:pt x="2518710" y="346184"/>
                  </a:cubicBezTo>
                  <a:cubicBezTo>
                    <a:pt x="2563588" y="341413"/>
                    <a:pt x="2536704" y="356306"/>
                    <a:pt x="2582984" y="343635"/>
                  </a:cubicBezTo>
                  <a:cubicBezTo>
                    <a:pt x="2582319" y="342885"/>
                    <a:pt x="2570965" y="339823"/>
                    <a:pt x="2555273" y="337967"/>
                  </a:cubicBezTo>
                  <a:close/>
                  <a:moveTo>
                    <a:pt x="2680144" y="335367"/>
                  </a:moveTo>
                  <a:cubicBezTo>
                    <a:pt x="2677695" y="335212"/>
                    <a:pt x="2674680" y="335254"/>
                    <a:pt x="2670956" y="335580"/>
                  </a:cubicBezTo>
                  <a:cubicBezTo>
                    <a:pt x="2667275" y="336047"/>
                    <a:pt x="2662901" y="336812"/>
                    <a:pt x="2657705" y="337930"/>
                  </a:cubicBezTo>
                  <a:cubicBezTo>
                    <a:pt x="2696439" y="339431"/>
                    <a:pt x="2653586" y="347330"/>
                    <a:pt x="2631713" y="349341"/>
                  </a:cubicBezTo>
                  <a:cubicBezTo>
                    <a:pt x="2639513" y="350615"/>
                    <a:pt x="2648107" y="351025"/>
                    <a:pt x="2657507" y="350572"/>
                  </a:cubicBezTo>
                  <a:cubicBezTo>
                    <a:pt x="2666893" y="350063"/>
                    <a:pt x="2677086" y="348718"/>
                    <a:pt x="2688256" y="347132"/>
                  </a:cubicBezTo>
                  <a:cubicBezTo>
                    <a:pt x="2688525" y="345447"/>
                    <a:pt x="2691328" y="341200"/>
                    <a:pt x="2688851" y="338270"/>
                  </a:cubicBezTo>
                  <a:cubicBezTo>
                    <a:pt x="2687605" y="336812"/>
                    <a:pt x="2685028" y="335679"/>
                    <a:pt x="2680144" y="335367"/>
                  </a:cubicBezTo>
                  <a:close/>
                  <a:moveTo>
                    <a:pt x="3726073" y="335198"/>
                  </a:moveTo>
                  <a:cubicBezTo>
                    <a:pt x="3750253" y="341540"/>
                    <a:pt x="3789963" y="358189"/>
                    <a:pt x="3774291" y="360355"/>
                  </a:cubicBezTo>
                  <a:cubicBezTo>
                    <a:pt x="3786623" y="364914"/>
                    <a:pt x="3794367" y="361417"/>
                    <a:pt x="3790375" y="358090"/>
                  </a:cubicBezTo>
                  <a:cubicBezTo>
                    <a:pt x="3842955" y="366330"/>
                    <a:pt x="3787671" y="367349"/>
                    <a:pt x="3798175" y="372941"/>
                  </a:cubicBezTo>
                  <a:cubicBezTo>
                    <a:pt x="3752135" y="365169"/>
                    <a:pt x="3722419" y="340903"/>
                    <a:pt x="3726073" y="335198"/>
                  </a:cubicBezTo>
                  <a:close/>
                  <a:moveTo>
                    <a:pt x="2334477" y="329811"/>
                  </a:moveTo>
                  <a:lnTo>
                    <a:pt x="2336991" y="331589"/>
                  </a:lnTo>
                  <a:cubicBezTo>
                    <a:pt x="2347907" y="340730"/>
                    <a:pt x="2333189" y="337496"/>
                    <a:pt x="2334118" y="330414"/>
                  </a:cubicBezTo>
                  <a:close/>
                  <a:moveTo>
                    <a:pt x="3507047" y="326378"/>
                  </a:moveTo>
                  <a:lnTo>
                    <a:pt x="3532021" y="337633"/>
                  </a:lnTo>
                  <a:cubicBezTo>
                    <a:pt x="3579135" y="347373"/>
                    <a:pt x="3484239" y="327426"/>
                    <a:pt x="3503707" y="335170"/>
                  </a:cubicBezTo>
                  <a:cubicBezTo>
                    <a:pt x="3489819" y="335382"/>
                    <a:pt x="3491177" y="332975"/>
                    <a:pt x="3497491" y="332607"/>
                  </a:cubicBezTo>
                  <a:cubicBezTo>
                    <a:pt x="3491035" y="330172"/>
                    <a:pt x="3479015" y="331460"/>
                    <a:pt x="3468923" y="331404"/>
                  </a:cubicBezTo>
                  <a:cubicBezTo>
                    <a:pt x="3463883" y="327822"/>
                    <a:pt x="3491631" y="327440"/>
                    <a:pt x="3507047" y="326378"/>
                  </a:cubicBezTo>
                  <a:close/>
                  <a:moveTo>
                    <a:pt x="2016472" y="324991"/>
                  </a:moveTo>
                  <a:cubicBezTo>
                    <a:pt x="1985793" y="338299"/>
                    <a:pt x="1955171" y="350729"/>
                    <a:pt x="1931996" y="355217"/>
                  </a:cubicBezTo>
                  <a:cubicBezTo>
                    <a:pt x="1938523" y="353150"/>
                    <a:pt x="1945941" y="349724"/>
                    <a:pt x="1953685" y="345831"/>
                  </a:cubicBezTo>
                  <a:cubicBezTo>
                    <a:pt x="1961528" y="342135"/>
                    <a:pt x="1969796" y="338228"/>
                    <a:pt x="1977653" y="334519"/>
                  </a:cubicBezTo>
                  <a:cubicBezTo>
                    <a:pt x="1993466" y="327285"/>
                    <a:pt x="2008105" y="321792"/>
                    <a:pt x="2016472" y="324991"/>
                  </a:cubicBezTo>
                  <a:close/>
                  <a:moveTo>
                    <a:pt x="4924431" y="323957"/>
                  </a:moveTo>
                  <a:cubicBezTo>
                    <a:pt x="4933039" y="325090"/>
                    <a:pt x="4955223" y="337236"/>
                    <a:pt x="4979207" y="351634"/>
                  </a:cubicBezTo>
                  <a:cubicBezTo>
                    <a:pt x="4991197" y="358840"/>
                    <a:pt x="5003641" y="366598"/>
                    <a:pt x="5015095" y="373818"/>
                  </a:cubicBezTo>
                  <a:cubicBezTo>
                    <a:pt x="5020813" y="377428"/>
                    <a:pt x="5026307" y="380911"/>
                    <a:pt x="5031359" y="384111"/>
                  </a:cubicBezTo>
                  <a:cubicBezTo>
                    <a:pt x="5036331" y="387494"/>
                    <a:pt x="5040887" y="390595"/>
                    <a:pt x="5044839" y="393270"/>
                  </a:cubicBezTo>
                  <a:cubicBezTo>
                    <a:pt x="5040081" y="390212"/>
                    <a:pt x="5035169" y="387055"/>
                    <a:pt x="5030015" y="384125"/>
                  </a:cubicBezTo>
                  <a:cubicBezTo>
                    <a:pt x="5024777" y="381322"/>
                    <a:pt x="5019455" y="378462"/>
                    <a:pt x="5014075" y="375588"/>
                  </a:cubicBezTo>
                  <a:cubicBezTo>
                    <a:pt x="5003215" y="369968"/>
                    <a:pt x="4992175" y="364234"/>
                    <a:pt x="4981343" y="358614"/>
                  </a:cubicBezTo>
                  <a:cubicBezTo>
                    <a:pt x="4959711" y="347316"/>
                    <a:pt x="4939239" y="335920"/>
                    <a:pt x="4924431" y="323957"/>
                  </a:cubicBezTo>
                  <a:close/>
                  <a:moveTo>
                    <a:pt x="3277204" y="317361"/>
                  </a:moveTo>
                  <a:cubicBezTo>
                    <a:pt x="3287099" y="318554"/>
                    <a:pt x="3308778" y="324187"/>
                    <a:pt x="3332392" y="328657"/>
                  </a:cubicBezTo>
                  <a:cubicBezTo>
                    <a:pt x="3302648" y="330286"/>
                    <a:pt x="3261549" y="325260"/>
                    <a:pt x="3271601" y="317856"/>
                  </a:cubicBezTo>
                  <a:cubicBezTo>
                    <a:pt x="3271916" y="317059"/>
                    <a:pt x="3273905" y="316964"/>
                    <a:pt x="3277204" y="317361"/>
                  </a:cubicBezTo>
                  <a:close/>
                  <a:moveTo>
                    <a:pt x="2356673" y="316195"/>
                  </a:moveTo>
                  <a:cubicBezTo>
                    <a:pt x="2364270" y="316113"/>
                    <a:pt x="2370506" y="317642"/>
                    <a:pt x="2378143" y="317501"/>
                  </a:cubicBezTo>
                  <a:cubicBezTo>
                    <a:pt x="2473081" y="320616"/>
                    <a:pt x="2337328" y="324056"/>
                    <a:pt x="2345384" y="320616"/>
                  </a:cubicBezTo>
                  <a:cubicBezTo>
                    <a:pt x="2341374" y="322375"/>
                    <a:pt x="2338650" y="324116"/>
                    <a:pt x="2336883" y="325772"/>
                  </a:cubicBezTo>
                  <a:lnTo>
                    <a:pt x="2334477" y="329811"/>
                  </a:lnTo>
                  <a:lnTo>
                    <a:pt x="2327036" y="324551"/>
                  </a:lnTo>
                  <a:cubicBezTo>
                    <a:pt x="2340118" y="317968"/>
                    <a:pt x="2349076" y="316276"/>
                    <a:pt x="2356673" y="316195"/>
                  </a:cubicBezTo>
                  <a:close/>
                  <a:moveTo>
                    <a:pt x="2516487" y="314641"/>
                  </a:moveTo>
                  <a:cubicBezTo>
                    <a:pt x="2529569" y="314542"/>
                    <a:pt x="2541913" y="315236"/>
                    <a:pt x="2553890" y="316312"/>
                  </a:cubicBezTo>
                  <a:cubicBezTo>
                    <a:pt x="2530120" y="325288"/>
                    <a:pt x="2527742" y="310876"/>
                    <a:pt x="2499230" y="324976"/>
                  </a:cubicBezTo>
                  <a:cubicBezTo>
                    <a:pt x="2470052" y="326774"/>
                    <a:pt x="2496568" y="317841"/>
                    <a:pt x="2474922" y="318379"/>
                  </a:cubicBezTo>
                  <a:cubicBezTo>
                    <a:pt x="2489575" y="315533"/>
                    <a:pt x="2503392" y="314698"/>
                    <a:pt x="2516487" y="314641"/>
                  </a:cubicBezTo>
                  <a:close/>
                  <a:moveTo>
                    <a:pt x="4242331" y="313776"/>
                  </a:moveTo>
                  <a:cubicBezTo>
                    <a:pt x="4249827" y="314224"/>
                    <a:pt x="4260789" y="315944"/>
                    <a:pt x="4275257" y="318960"/>
                  </a:cubicBezTo>
                  <a:cubicBezTo>
                    <a:pt x="4283751" y="330087"/>
                    <a:pt x="4310691" y="335056"/>
                    <a:pt x="4326195" y="343763"/>
                  </a:cubicBezTo>
                  <a:cubicBezTo>
                    <a:pt x="4354141" y="349511"/>
                    <a:pt x="4329819" y="334348"/>
                    <a:pt x="4314869" y="323759"/>
                  </a:cubicBezTo>
                  <a:cubicBezTo>
                    <a:pt x="4323887" y="326335"/>
                    <a:pt x="4330667" y="328643"/>
                    <a:pt x="4335793" y="330710"/>
                  </a:cubicBezTo>
                  <a:cubicBezTo>
                    <a:pt x="4340875" y="332947"/>
                    <a:pt x="4344315" y="335000"/>
                    <a:pt x="4346723" y="336798"/>
                  </a:cubicBezTo>
                  <a:cubicBezTo>
                    <a:pt x="4351523" y="340436"/>
                    <a:pt x="4352159" y="343282"/>
                    <a:pt x="4353319" y="346085"/>
                  </a:cubicBezTo>
                  <a:cubicBezTo>
                    <a:pt x="4355671" y="351719"/>
                    <a:pt x="4360143" y="357113"/>
                    <a:pt x="4404171" y="368354"/>
                  </a:cubicBezTo>
                  <a:cubicBezTo>
                    <a:pt x="4402515" y="370987"/>
                    <a:pt x="4384211" y="366570"/>
                    <a:pt x="4398353" y="375928"/>
                  </a:cubicBezTo>
                  <a:cubicBezTo>
                    <a:pt x="4385399" y="366839"/>
                    <a:pt x="4366911" y="359336"/>
                    <a:pt x="4347727" y="352059"/>
                  </a:cubicBezTo>
                  <a:cubicBezTo>
                    <a:pt x="4342927" y="350247"/>
                    <a:pt x="4338087" y="348435"/>
                    <a:pt x="4333273" y="346623"/>
                  </a:cubicBezTo>
                  <a:cubicBezTo>
                    <a:pt x="4328431" y="344966"/>
                    <a:pt x="4323603" y="343324"/>
                    <a:pt x="4318861" y="341710"/>
                  </a:cubicBezTo>
                  <a:cubicBezTo>
                    <a:pt x="4309403" y="338397"/>
                    <a:pt x="4300359" y="334957"/>
                    <a:pt x="4292315" y="331177"/>
                  </a:cubicBezTo>
                  <a:cubicBezTo>
                    <a:pt x="4284827" y="331050"/>
                    <a:pt x="4277083" y="330823"/>
                    <a:pt x="4281103" y="334929"/>
                  </a:cubicBezTo>
                  <a:cubicBezTo>
                    <a:pt x="4279107" y="342616"/>
                    <a:pt x="4291793" y="322697"/>
                    <a:pt x="4230195" y="316227"/>
                  </a:cubicBezTo>
                  <a:cubicBezTo>
                    <a:pt x="4230803" y="314153"/>
                    <a:pt x="4234835" y="313328"/>
                    <a:pt x="4242331" y="313776"/>
                  </a:cubicBezTo>
                  <a:close/>
                  <a:moveTo>
                    <a:pt x="2457523" y="312462"/>
                  </a:moveTo>
                  <a:cubicBezTo>
                    <a:pt x="2462280" y="312759"/>
                    <a:pt x="2466994" y="313071"/>
                    <a:pt x="2471708" y="313368"/>
                  </a:cubicBezTo>
                  <a:cubicBezTo>
                    <a:pt x="2460821" y="317346"/>
                    <a:pt x="2454422" y="316044"/>
                    <a:pt x="2446508" y="316596"/>
                  </a:cubicBezTo>
                  <a:cubicBezTo>
                    <a:pt x="2443705" y="320956"/>
                    <a:pt x="2408058" y="332041"/>
                    <a:pt x="2434687" y="330357"/>
                  </a:cubicBezTo>
                  <a:cubicBezTo>
                    <a:pt x="2420686" y="335142"/>
                    <a:pt x="2412418" y="333089"/>
                    <a:pt x="2402423" y="333216"/>
                  </a:cubicBezTo>
                  <a:cubicBezTo>
                    <a:pt x="2345115" y="353419"/>
                    <a:pt x="2353680" y="361035"/>
                    <a:pt x="2390262" y="356533"/>
                  </a:cubicBezTo>
                  <a:cubicBezTo>
                    <a:pt x="2379404" y="360568"/>
                    <a:pt x="2372948" y="359294"/>
                    <a:pt x="2364949" y="359945"/>
                  </a:cubicBezTo>
                  <a:cubicBezTo>
                    <a:pt x="2354402" y="363414"/>
                    <a:pt x="2357474" y="364022"/>
                    <a:pt x="2361226" y="364475"/>
                  </a:cubicBezTo>
                  <a:cubicBezTo>
                    <a:pt x="2358026" y="364546"/>
                    <a:pt x="2352887" y="365112"/>
                    <a:pt x="2346262" y="366160"/>
                  </a:cubicBezTo>
                  <a:cubicBezTo>
                    <a:pt x="2339622" y="367151"/>
                    <a:pt x="2331538" y="368722"/>
                    <a:pt x="2322605" y="371186"/>
                  </a:cubicBezTo>
                  <a:cubicBezTo>
                    <a:pt x="2304654" y="375872"/>
                    <a:pt x="2282710" y="382568"/>
                    <a:pt x="2260597" y="390949"/>
                  </a:cubicBezTo>
                  <a:cubicBezTo>
                    <a:pt x="2263018" y="383616"/>
                    <a:pt x="2278449" y="378986"/>
                    <a:pt x="2296740" y="374470"/>
                  </a:cubicBezTo>
                  <a:cubicBezTo>
                    <a:pt x="2315059" y="369968"/>
                    <a:pt x="2336139" y="365353"/>
                    <a:pt x="2350650" y="359181"/>
                  </a:cubicBezTo>
                  <a:cubicBezTo>
                    <a:pt x="2359867" y="352456"/>
                    <a:pt x="2344252" y="353886"/>
                    <a:pt x="2330561" y="354933"/>
                  </a:cubicBezTo>
                  <a:cubicBezTo>
                    <a:pt x="2317027" y="356377"/>
                    <a:pt x="2305461" y="357524"/>
                    <a:pt x="2322407" y="348350"/>
                  </a:cubicBezTo>
                  <a:cubicBezTo>
                    <a:pt x="2307811" y="351663"/>
                    <a:pt x="2291771" y="356745"/>
                    <a:pt x="2275589" y="362210"/>
                  </a:cubicBezTo>
                  <a:cubicBezTo>
                    <a:pt x="2269332" y="361332"/>
                    <a:pt x="2282399" y="357524"/>
                    <a:pt x="2286335" y="357552"/>
                  </a:cubicBezTo>
                  <a:cubicBezTo>
                    <a:pt x="2307868" y="348209"/>
                    <a:pt x="2280629" y="351323"/>
                    <a:pt x="2315640" y="338568"/>
                  </a:cubicBezTo>
                  <a:cubicBezTo>
                    <a:pt x="2322265" y="338808"/>
                    <a:pt x="2307868" y="344386"/>
                    <a:pt x="2300987" y="348053"/>
                  </a:cubicBezTo>
                  <a:cubicBezTo>
                    <a:pt x="2320921" y="351125"/>
                    <a:pt x="2368276" y="333684"/>
                    <a:pt x="2343940" y="349256"/>
                  </a:cubicBezTo>
                  <a:cubicBezTo>
                    <a:pt x="2351401" y="349455"/>
                    <a:pt x="2362925" y="344429"/>
                    <a:pt x="2373132" y="341215"/>
                  </a:cubicBezTo>
                  <a:cubicBezTo>
                    <a:pt x="2389838" y="333910"/>
                    <a:pt x="2333860" y="345363"/>
                    <a:pt x="2384684" y="327497"/>
                  </a:cubicBezTo>
                  <a:cubicBezTo>
                    <a:pt x="2372169" y="342178"/>
                    <a:pt x="2432266" y="316313"/>
                    <a:pt x="2457523" y="312462"/>
                  </a:cubicBezTo>
                  <a:close/>
                  <a:moveTo>
                    <a:pt x="2578586" y="307634"/>
                  </a:moveTo>
                  <a:lnTo>
                    <a:pt x="2575961" y="309163"/>
                  </a:lnTo>
                  <a:lnTo>
                    <a:pt x="2570616" y="308273"/>
                  </a:lnTo>
                  <a:close/>
                  <a:moveTo>
                    <a:pt x="2553073" y="306942"/>
                  </a:moveTo>
                  <a:cubicBezTo>
                    <a:pt x="2557621" y="306986"/>
                    <a:pt x="2562736" y="307266"/>
                    <a:pt x="2567017" y="307674"/>
                  </a:cubicBezTo>
                  <a:lnTo>
                    <a:pt x="2570616" y="308273"/>
                  </a:lnTo>
                  <a:lnTo>
                    <a:pt x="2543796" y="310423"/>
                  </a:lnTo>
                  <a:cubicBezTo>
                    <a:pt x="2537150" y="307719"/>
                    <a:pt x="2543977" y="306855"/>
                    <a:pt x="2553073" y="306942"/>
                  </a:cubicBezTo>
                  <a:close/>
                  <a:moveTo>
                    <a:pt x="2605905" y="298648"/>
                  </a:moveTo>
                  <a:cubicBezTo>
                    <a:pt x="2616776" y="298800"/>
                    <a:pt x="2623260" y="300662"/>
                    <a:pt x="2619381" y="304364"/>
                  </a:cubicBezTo>
                  <a:lnTo>
                    <a:pt x="2578586" y="307634"/>
                  </a:lnTo>
                  <a:lnTo>
                    <a:pt x="2580372" y="306593"/>
                  </a:lnTo>
                  <a:cubicBezTo>
                    <a:pt x="2580798" y="304646"/>
                    <a:pt x="2570961" y="304304"/>
                    <a:pt x="2566108" y="303189"/>
                  </a:cubicBezTo>
                  <a:cubicBezTo>
                    <a:pt x="2579777" y="300053"/>
                    <a:pt x="2595034" y="298496"/>
                    <a:pt x="2605905" y="298648"/>
                  </a:cubicBezTo>
                  <a:close/>
                  <a:moveTo>
                    <a:pt x="4069565" y="295117"/>
                  </a:moveTo>
                  <a:lnTo>
                    <a:pt x="4073525" y="296536"/>
                  </a:lnTo>
                  <a:lnTo>
                    <a:pt x="4072045" y="296832"/>
                  </a:lnTo>
                  <a:close/>
                  <a:moveTo>
                    <a:pt x="4257999" y="294907"/>
                  </a:moveTo>
                  <a:cubicBezTo>
                    <a:pt x="4298843" y="304520"/>
                    <a:pt x="4295841" y="313467"/>
                    <a:pt x="4303571" y="321551"/>
                  </a:cubicBezTo>
                  <a:cubicBezTo>
                    <a:pt x="4288395" y="318592"/>
                    <a:pt x="4273473" y="315690"/>
                    <a:pt x="4258297" y="312745"/>
                  </a:cubicBezTo>
                  <a:cubicBezTo>
                    <a:pt x="4273899" y="312603"/>
                    <a:pt x="4293775" y="313948"/>
                    <a:pt x="4257999" y="294907"/>
                  </a:cubicBezTo>
                  <a:close/>
                  <a:moveTo>
                    <a:pt x="4417465" y="293717"/>
                  </a:moveTo>
                  <a:cubicBezTo>
                    <a:pt x="4426879" y="289102"/>
                    <a:pt x="4513521" y="308766"/>
                    <a:pt x="4514003" y="320715"/>
                  </a:cubicBezTo>
                  <a:cubicBezTo>
                    <a:pt x="4542259" y="325175"/>
                    <a:pt x="4508609" y="312674"/>
                    <a:pt x="4509047" y="304420"/>
                  </a:cubicBezTo>
                  <a:cubicBezTo>
                    <a:pt x="4570249" y="325897"/>
                    <a:pt x="4582239" y="345405"/>
                    <a:pt x="4593551" y="332140"/>
                  </a:cubicBezTo>
                  <a:cubicBezTo>
                    <a:pt x="4618411" y="342291"/>
                    <a:pt x="4630035" y="355443"/>
                    <a:pt x="4666149" y="363186"/>
                  </a:cubicBezTo>
                  <a:cubicBezTo>
                    <a:pt x="4678411" y="361162"/>
                    <a:pt x="4666489" y="352583"/>
                    <a:pt x="4645211" y="338581"/>
                  </a:cubicBezTo>
                  <a:cubicBezTo>
                    <a:pt x="4658319" y="341710"/>
                    <a:pt x="4667905" y="345334"/>
                    <a:pt x="4675167" y="349100"/>
                  </a:cubicBezTo>
                  <a:cubicBezTo>
                    <a:pt x="4682431" y="352866"/>
                    <a:pt x="4687215" y="357184"/>
                    <a:pt x="4691023" y="360950"/>
                  </a:cubicBezTo>
                  <a:cubicBezTo>
                    <a:pt x="4698597" y="368637"/>
                    <a:pt x="4701853" y="375248"/>
                    <a:pt x="4710559" y="378377"/>
                  </a:cubicBezTo>
                  <a:cubicBezTo>
                    <a:pt x="4696601" y="374824"/>
                    <a:pt x="4683675" y="374243"/>
                    <a:pt x="4669591" y="371157"/>
                  </a:cubicBezTo>
                  <a:cubicBezTo>
                    <a:pt x="4655347" y="368481"/>
                    <a:pt x="4640015" y="363186"/>
                    <a:pt x="4621187" y="349567"/>
                  </a:cubicBezTo>
                  <a:cubicBezTo>
                    <a:pt x="4610215" y="347033"/>
                    <a:pt x="4624243" y="356547"/>
                    <a:pt x="4609407" y="352101"/>
                  </a:cubicBezTo>
                  <a:cubicBezTo>
                    <a:pt x="4637879" y="360723"/>
                    <a:pt x="4649471" y="372134"/>
                    <a:pt x="4603037" y="359322"/>
                  </a:cubicBezTo>
                  <a:cubicBezTo>
                    <a:pt x="4591979" y="350544"/>
                    <a:pt x="4605429" y="353616"/>
                    <a:pt x="4592703" y="344046"/>
                  </a:cubicBezTo>
                  <a:cubicBezTo>
                    <a:pt x="4587167" y="349497"/>
                    <a:pt x="4541949" y="333584"/>
                    <a:pt x="4502663" y="317799"/>
                  </a:cubicBezTo>
                  <a:cubicBezTo>
                    <a:pt x="4501531" y="321423"/>
                    <a:pt x="4507193" y="327638"/>
                    <a:pt x="4512135" y="334122"/>
                  </a:cubicBezTo>
                  <a:cubicBezTo>
                    <a:pt x="4517089" y="340578"/>
                    <a:pt x="4521507" y="346764"/>
                    <a:pt x="4518307" y="349312"/>
                  </a:cubicBezTo>
                  <a:cubicBezTo>
                    <a:pt x="4497935" y="342744"/>
                    <a:pt x="4496717" y="339756"/>
                    <a:pt x="4497239" y="336656"/>
                  </a:cubicBezTo>
                  <a:cubicBezTo>
                    <a:pt x="4497707" y="333711"/>
                    <a:pt x="4499675" y="331404"/>
                    <a:pt x="4484923" y="328360"/>
                  </a:cubicBezTo>
                  <a:cubicBezTo>
                    <a:pt x="4479927" y="324212"/>
                    <a:pt x="4494479" y="328417"/>
                    <a:pt x="4502167" y="329691"/>
                  </a:cubicBezTo>
                  <a:cubicBezTo>
                    <a:pt x="4493403" y="320262"/>
                    <a:pt x="4469295" y="314939"/>
                    <a:pt x="4463065" y="304944"/>
                  </a:cubicBezTo>
                  <a:cubicBezTo>
                    <a:pt x="4458223" y="306912"/>
                    <a:pt x="4422787" y="295940"/>
                    <a:pt x="4445525" y="309588"/>
                  </a:cubicBezTo>
                  <a:cubicBezTo>
                    <a:pt x="4404739" y="299210"/>
                    <a:pt x="4451315" y="301107"/>
                    <a:pt x="4417465" y="293717"/>
                  </a:cubicBezTo>
                  <a:close/>
                  <a:moveTo>
                    <a:pt x="4078927" y="292980"/>
                  </a:moveTo>
                  <a:cubicBezTo>
                    <a:pt x="4079597" y="291622"/>
                    <a:pt x="4081751" y="292082"/>
                    <a:pt x="4094697" y="300032"/>
                  </a:cubicBezTo>
                  <a:cubicBezTo>
                    <a:pt x="4084023" y="297965"/>
                    <a:pt x="4086287" y="299975"/>
                    <a:pt x="4089289" y="302184"/>
                  </a:cubicBezTo>
                  <a:lnTo>
                    <a:pt x="4073525" y="296536"/>
                  </a:lnTo>
                  <a:lnTo>
                    <a:pt x="4077867" y="295670"/>
                  </a:lnTo>
                  <a:cubicBezTo>
                    <a:pt x="4078627" y="294791"/>
                    <a:pt x="4078591" y="293658"/>
                    <a:pt x="4078927" y="292980"/>
                  </a:cubicBezTo>
                  <a:close/>
                  <a:moveTo>
                    <a:pt x="4645899" y="291078"/>
                  </a:moveTo>
                  <a:cubicBezTo>
                    <a:pt x="4653805" y="292318"/>
                    <a:pt x="4673243" y="299137"/>
                    <a:pt x="4666575" y="293350"/>
                  </a:cubicBezTo>
                  <a:cubicBezTo>
                    <a:pt x="4681707" y="300329"/>
                    <a:pt x="4683549" y="303543"/>
                    <a:pt x="4687753" y="307068"/>
                  </a:cubicBezTo>
                  <a:cubicBezTo>
                    <a:pt x="4691999" y="310466"/>
                    <a:pt x="4698385" y="314657"/>
                    <a:pt x="4722451" y="323887"/>
                  </a:cubicBezTo>
                  <a:cubicBezTo>
                    <a:pt x="4736751" y="322075"/>
                    <a:pt x="4775329" y="342617"/>
                    <a:pt x="4835115" y="363881"/>
                  </a:cubicBezTo>
                  <a:cubicBezTo>
                    <a:pt x="4816711" y="358388"/>
                    <a:pt x="4784559" y="348973"/>
                    <a:pt x="4749239" y="336501"/>
                  </a:cubicBezTo>
                  <a:cubicBezTo>
                    <a:pt x="4731583" y="330272"/>
                    <a:pt x="4713123" y="323264"/>
                    <a:pt x="4695143" y="315563"/>
                  </a:cubicBezTo>
                  <a:cubicBezTo>
                    <a:pt x="4676995" y="308328"/>
                    <a:pt x="4659171" y="300811"/>
                    <a:pt x="4643229" y="292373"/>
                  </a:cubicBezTo>
                  <a:cubicBezTo>
                    <a:pt x="4641909" y="290872"/>
                    <a:pt x="4643263" y="290665"/>
                    <a:pt x="4645899" y="291078"/>
                  </a:cubicBezTo>
                  <a:close/>
                  <a:moveTo>
                    <a:pt x="4139051" y="288678"/>
                  </a:moveTo>
                  <a:cubicBezTo>
                    <a:pt x="4155699" y="291665"/>
                    <a:pt x="4184607" y="307507"/>
                    <a:pt x="4161829" y="291977"/>
                  </a:cubicBezTo>
                  <a:cubicBezTo>
                    <a:pt x="4160371" y="289924"/>
                    <a:pt x="4173975" y="294341"/>
                    <a:pt x="4189549" y="301660"/>
                  </a:cubicBezTo>
                  <a:cubicBezTo>
                    <a:pt x="4205151" y="308739"/>
                    <a:pt x="4222931" y="317544"/>
                    <a:pt x="4230449" y="322245"/>
                  </a:cubicBezTo>
                  <a:cubicBezTo>
                    <a:pt x="4205731" y="313255"/>
                    <a:pt x="4190469" y="312363"/>
                    <a:pt x="4208053" y="323901"/>
                  </a:cubicBezTo>
                  <a:cubicBezTo>
                    <a:pt x="4191035" y="318790"/>
                    <a:pt x="4179243" y="316214"/>
                    <a:pt x="4170295" y="314812"/>
                  </a:cubicBezTo>
                  <a:cubicBezTo>
                    <a:pt x="4161277" y="313764"/>
                    <a:pt x="4155119" y="313722"/>
                    <a:pt x="4149371" y="313411"/>
                  </a:cubicBezTo>
                  <a:cubicBezTo>
                    <a:pt x="4137875" y="312773"/>
                    <a:pt x="4128135" y="311018"/>
                    <a:pt x="4100259" y="297838"/>
                  </a:cubicBezTo>
                  <a:cubicBezTo>
                    <a:pt x="4112831" y="300924"/>
                    <a:pt x="4125743" y="304053"/>
                    <a:pt x="4134591" y="308611"/>
                  </a:cubicBezTo>
                  <a:cubicBezTo>
                    <a:pt x="4153165" y="310593"/>
                    <a:pt x="4150491" y="305851"/>
                    <a:pt x="4133955" y="296776"/>
                  </a:cubicBezTo>
                  <a:cubicBezTo>
                    <a:pt x="4148253" y="299296"/>
                    <a:pt x="4154099" y="305058"/>
                    <a:pt x="4162863" y="309786"/>
                  </a:cubicBezTo>
                  <a:cubicBezTo>
                    <a:pt x="4187127" y="312929"/>
                    <a:pt x="4142971" y="294412"/>
                    <a:pt x="4139051" y="288678"/>
                  </a:cubicBezTo>
                  <a:close/>
                  <a:moveTo>
                    <a:pt x="3358678" y="275190"/>
                  </a:moveTo>
                  <a:cubicBezTo>
                    <a:pt x="3363122" y="274835"/>
                    <a:pt x="3375435" y="278771"/>
                    <a:pt x="3381531" y="281458"/>
                  </a:cubicBezTo>
                  <a:cubicBezTo>
                    <a:pt x="3387165" y="279532"/>
                    <a:pt x="3393097" y="277649"/>
                    <a:pt x="3408953" y="276772"/>
                  </a:cubicBezTo>
                  <a:lnTo>
                    <a:pt x="3434635" y="286852"/>
                  </a:lnTo>
                  <a:cubicBezTo>
                    <a:pt x="3406985" y="284813"/>
                    <a:pt x="3377071" y="284431"/>
                    <a:pt x="3357378" y="277182"/>
                  </a:cubicBezTo>
                  <a:cubicBezTo>
                    <a:pt x="3356589" y="275904"/>
                    <a:pt x="3357196" y="275309"/>
                    <a:pt x="3358678" y="275190"/>
                  </a:cubicBezTo>
                  <a:close/>
                  <a:moveTo>
                    <a:pt x="2685028" y="269509"/>
                  </a:moveTo>
                  <a:cubicBezTo>
                    <a:pt x="2694372" y="270981"/>
                    <a:pt x="2703772" y="272454"/>
                    <a:pt x="2713158" y="273926"/>
                  </a:cubicBezTo>
                  <a:cubicBezTo>
                    <a:pt x="2702045" y="276871"/>
                    <a:pt x="2695872" y="274917"/>
                    <a:pt x="2687902" y="274747"/>
                  </a:cubicBezTo>
                  <a:cubicBezTo>
                    <a:pt x="2679578" y="279617"/>
                    <a:pt x="2665973" y="282165"/>
                    <a:pt x="2657365" y="284091"/>
                  </a:cubicBezTo>
                  <a:cubicBezTo>
                    <a:pt x="2648843" y="286328"/>
                    <a:pt x="2645289" y="287673"/>
                    <a:pt x="2656898" y="289343"/>
                  </a:cubicBezTo>
                  <a:cubicBezTo>
                    <a:pt x="2634558" y="293859"/>
                    <a:pt x="2615403" y="294893"/>
                    <a:pt x="2599519" y="292415"/>
                  </a:cubicBezTo>
                  <a:cubicBezTo>
                    <a:pt x="2622029" y="287970"/>
                    <a:pt x="2633595" y="285521"/>
                    <a:pt x="2644411" y="282392"/>
                  </a:cubicBezTo>
                  <a:cubicBezTo>
                    <a:pt x="2655114" y="278994"/>
                    <a:pt x="2665321" y="275752"/>
                    <a:pt x="2685028" y="269509"/>
                  </a:cubicBezTo>
                  <a:close/>
                  <a:moveTo>
                    <a:pt x="4069751" y="267060"/>
                  </a:moveTo>
                  <a:cubicBezTo>
                    <a:pt x="4121651" y="280141"/>
                    <a:pt x="4107975" y="287262"/>
                    <a:pt x="4134251" y="302679"/>
                  </a:cubicBezTo>
                  <a:cubicBezTo>
                    <a:pt x="4102355" y="295006"/>
                    <a:pt x="4093155" y="278357"/>
                    <a:pt x="4069751" y="267060"/>
                  </a:cubicBezTo>
                  <a:close/>
                  <a:moveTo>
                    <a:pt x="2052926" y="264880"/>
                  </a:moveTo>
                  <a:cubicBezTo>
                    <a:pt x="2067762" y="263408"/>
                    <a:pt x="2055021" y="270656"/>
                    <a:pt x="2071556" y="268702"/>
                  </a:cubicBezTo>
                  <a:cubicBezTo>
                    <a:pt x="2056677" y="276007"/>
                    <a:pt x="2041954" y="283256"/>
                    <a:pt x="2027075" y="290561"/>
                  </a:cubicBezTo>
                  <a:cubicBezTo>
                    <a:pt x="2020095" y="290179"/>
                    <a:pt x="2040963" y="280934"/>
                    <a:pt x="2052940" y="274578"/>
                  </a:cubicBezTo>
                  <a:cubicBezTo>
                    <a:pt x="2041034" y="277805"/>
                    <a:pt x="2029226" y="280948"/>
                    <a:pt x="2019543" y="281288"/>
                  </a:cubicBezTo>
                  <a:cubicBezTo>
                    <a:pt x="2030628" y="275838"/>
                    <a:pt x="2041798" y="270345"/>
                    <a:pt x="2052926" y="264880"/>
                  </a:cubicBezTo>
                  <a:close/>
                  <a:moveTo>
                    <a:pt x="3990315" y="262827"/>
                  </a:moveTo>
                  <a:cubicBezTo>
                    <a:pt x="3998003" y="263025"/>
                    <a:pt x="4004615" y="263691"/>
                    <a:pt x="4010675" y="264625"/>
                  </a:cubicBezTo>
                  <a:cubicBezTo>
                    <a:pt x="4016705" y="265800"/>
                    <a:pt x="4022199" y="267187"/>
                    <a:pt x="4027691" y="268575"/>
                  </a:cubicBezTo>
                  <a:cubicBezTo>
                    <a:pt x="4038649" y="271378"/>
                    <a:pt x="4049607" y="274153"/>
                    <a:pt x="4064895" y="275243"/>
                  </a:cubicBezTo>
                  <a:cubicBezTo>
                    <a:pt x="4106717" y="293873"/>
                    <a:pt x="4059429" y="284832"/>
                    <a:pt x="4065675" y="292428"/>
                  </a:cubicBezTo>
                  <a:lnTo>
                    <a:pt x="4069565" y="295117"/>
                  </a:lnTo>
                  <a:lnTo>
                    <a:pt x="4048983" y="287744"/>
                  </a:lnTo>
                  <a:cubicBezTo>
                    <a:pt x="4040857" y="287163"/>
                    <a:pt x="4043703" y="289952"/>
                    <a:pt x="4032165" y="288324"/>
                  </a:cubicBezTo>
                  <a:cubicBezTo>
                    <a:pt x="4066043" y="298234"/>
                    <a:pt x="4060379" y="301349"/>
                    <a:pt x="4078387" y="306530"/>
                  </a:cubicBezTo>
                  <a:cubicBezTo>
                    <a:pt x="4036893" y="296323"/>
                    <a:pt x="4037359" y="303132"/>
                    <a:pt x="4004203" y="287574"/>
                  </a:cubicBezTo>
                  <a:cubicBezTo>
                    <a:pt x="3976909" y="286130"/>
                    <a:pt x="3987627" y="294695"/>
                    <a:pt x="3953891" y="291637"/>
                  </a:cubicBezTo>
                  <a:cubicBezTo>
                    <a:pt x="3913755" y="281359"/>
                    <a:pt x="3876435" y="252422"/>
                    <a:pt x="3945905" y="270444"/>
                  </a:cubicBezTo>
                  <a:cubicBezTo>
                    <a:pt x="3960387" y="276743"/>
                    <a:pt x="3948455" y="276191"/>
                    <a:pt x="3935231" y="275328"/>
                  </a:cubicBezTo>
                  <a:cubicBezTo>
                    <a:pt x="3946131" y="278655"/>
                    <a:pt x="3956877" y="282024"/>
                    <a:pt x="3964663" y="286767"/>
                  </a:cubicBezTo>
                  <a:cubicBezTo>
                    <a:pt x="3972083" y="286158"/>
                    <a:pt x="3975127" y="284402"/>
                    <a:pt x="3981835" y="283610"/>
                  </a:cubicBezTo>
                  <a:cubicBezTo>
                    <a:pt x="3985191" y="283213"/>
                    <a:pt x="3989467" y="283043"/>
                    <a:pt x="3995653" y="283397"/>
                  </a:cubicBezTo>
                  <a:cubicBezTo>
                    <a:pt x="4001855" y="283666"/>
                    <a:pt x="4009967" y="284558"/>
                    <a:pt x="4020911" y="286767"/>
                  </a:cubicBezTo>
                  <a:cubicBezTo>
                    <a:pt x="4017867" y="284431"/>
                    <a:pt x="4012727" y="282845"/>
                    <a:pt x="4006625" y="281826"/>
                  </a:cubicBezTo>
                  <a:cubicBezTo>
                    <a:pt x="4000509" y="280962"/>
                    <a:pt x="3993431" y="280523"/>
                    <a:pt x="3986593" y="279985"/>
                  </a:cubicBezTo>
                  <a:cubicBezTo>
                    <a:pt x="3972903" y="278924"/>
                    <a:pt x="3960091" y="277480"/>
                    <a:pt x="3957331" y="271463"/>
                  </a:cubicBezTo>
                  <a:cubicBezTo>
                    <a:pt x="3984723" y="278372"/>
                    <a:pt x="4016267" y="275597"/>
                    <a:pt x="3990315" y="262827"/>
                  </a:cubicBezTo>
                  <a:close/>
                  <a:moveTo>
                    <a:pt x="4551915" y="259004"/>
                  </a:moveTo>
                  <a:cubicBezTo>
                    <a:pt x="4604551" y="293562"/>
                    <a:pt x="4615679" y="271604"/>
                    <a:pt x="4654173" y="301744"/>
                  </a:cubicBezTo>
                  <a:cubicBezTo>
                    <a:pt x="4623593" y="292585"/>
                    <a:pt x="4593085" y="283439"/>
                    <a:pt x="4562703" y="274336"/>
                  </a:cubicBezTo>
                  <a:cubicBezTo>
                    <a:pt x="4551235" y="265488"/>
                    <a:pt x="4565025" y="268645"/>
                    <a:pt x="4551915" y="259004"/>
                  </a:cubicBezTo>
                  <a:close/>
                  <a:moveTo>
                    <a:pt x="3876563" y="258381"/>
                  </a:moveTo>
                  <a:cubicBezTo>
                    <a:pt x="3917691" y="268008"/>
                    <a:pt x="3851717" y="274563"/>
                    <a:pt x="3931153" y="289555"/>
                  </a:cubicBezTo>
                  <a:cubicBezTo>
                    <a:pt x="3922489" y="299139"/>
                    <a:pt x="3881093" y="271604"/>
                    <a:pt x="3855469" y="268263"/>
                  </a:cubicBezTo>
                  <a:cubicBezTo>
                    <a:pt x="3866879" y="268008"/>
                    <a:pt x="3879155" y="266550"/>
                    <a:pt x="3876563" y="258381"/>
                  </a:cubicBezTo>
                  <a:close/>
                  <a:moveTo>
                    <a:pt x="2205611" y="256116"/>
                  </a:moveTo>
                  <a:cubicBezTo>
                    <a:pt x="2176022" y="266748"/>
                    <a:pt x="2144367" y="281556"/>
                    <a:pt x="2114835" y="295714"/>
                  </a:cubicBezTo>
                  <a:cubicBezTo>
                    <a:pt x="2085558" y="310479"/>
                    <a:pt x="2057966" y="323646"/>
                    <a:pt x="2035074" y="328827"/>
                  </a:cubicBezTo>
                  <a:cubicBezTo>
                    <a:pt x="2024612" y="334079"/>
                    <a:pt x="2035612" y="332522"/>
                    <a:pt x="2038967" y="333386"/>
                  </a:cubicBezTo>
                  <a:cubicBezTo>
                    <a:pt x="2030898" y="337958"/>
                    <a:pt x="2025688" y="338695"/>
                    <a:pt x="2020492" y="339303"/>
                  </a:cubicBezTo>
                  <a:cubicBezTo>
                    <a:pt x="2015523" y="339572"/>
                    <a:pt x="2010610" y="339855"/>
                    <a:pt x="2005698" y="340139"/>
                  </a:cubicBezTo>
                  <a:cubicBezTo>
                    <a:pt x="2049797" y="320050"/>
                    <a:pt x="2080150" y="304208"/>
                    <a:pt x="2109130" y="290362"/>
                  </a:cubicBezTo>
                  <a:cubicBezTo>
                    <a:pt x="2123542" y="283255"/>
                    <a:pt x="2138152" y="277904"/>
                    <a:pt x="2153683" y="272156"/>
                  </a:cubicBezTo>
                  <a:cubicBezTo>
                    <a:pt x="2169269" y="266564"/>
                    <a:pt x="2186074" y="261269"/>
                    <a:pt x="2205611" y="256116"/>
                  </a:cubicBezTo>
                  <a:close/>
                  <a:moveTo>
                    <a:pt x="3190608" y="250906"/>
                  </a:moveTo>
                  <a:cubicBezTo>
                    <a:pt x="3179268" y="258749"/>
                    <a:pt x="3220550" y="258876"/>
                    <a:pt x="3237100" y="266082"/>
                  </a:cubicBezTo>
                  <a:cubicBezTo>
                    <a:pt x="3217620" y="267498"/>
                    <a:pt x="3203703" y="264865"/>
                    <a:pt x="3190693" y="261510"/>
                  </a:cubicBezTo>
                  <a:cubicBezTo>
                    <a:pt x="3177696" y="258268"/>
                    <a:pt x="3165578" y="253808"/>
                    <a:pt x="3149920" y="253313"/>
                  </a:cubicBezTo>
                  <a:cubicBezTo>
                    <a:pt x="3162435" y="252619"/>
                    <a:pt x="3175375" y="252831"/>
                    <a:pt x="3190608" y="250906"/>
                  </a:cubicBezTo>
                  <a:close/>
                  <a:moveTo>
                    <a:pt x="2782171" y="250654"/>
                  </a:moveTo>
                  <a:cubicBezTo>
                    <a:pt x="2797624" y="250227"/>
                    <a:pt x="2811487" y="251338"/>
                    <a:pt x="2824476" y="253299"/>
                  </a:cubicBezTo>
                  <a:cubicBezTo>
                    <a:pt x="2816024" y="255975"/>
                    <a:pt x="2811154" y="255607"/>
                    <a:pt x="2806142" y="255069"/>
                  </a:cubicBezTo>
                  <a:cubicBezTo>
                    <a:pt x="2793047" y="252011"/>
                    <a:pt x="2762949" y="265177"/>
                    <a:pt x="2742817" y="268943"/>
                  </a:cubicBezTo>
                  <a:cubicBezTo>
                    <a:pt x="2752912" y="258169"/>
                    <a:pt x="2787512" y="253214"/>
                    <a:pt x="2730331" y="257235"/>
                  </a:cubicBezTo>
                  <a:cubicBezTo>
                    <a:pt x="2749677" y="253044"/>
                    <a:pt x="2766718" y="251080"/>
                    <a:pt x="2782171" y="250654"/>
                  </a:cubicBezTo>
                  <a:close/>
                  <a:moveTo>
                    <a:pt x="3590999" y="249491"/>
                  </a:moveTo>
                  <a:cubicBezTo>
                    <a:pt x="3608639" y="256555"/>
                    <a:pt x="3592827" y="258495"/>
                    <a:pt x="3599819" y="263960"/>
                  </a:cubicBezTo>
                  <a:cubicBezTo>
                    <a:pt x="3587531" y="265120"/>
                    <a:pt x="3587319" y="253342"/>
                    <a:pt x="3535447" y="256017"/>
                  </a:cubicBezTo>
                  <a:cubicBezTo>
                    <a:pt x="3536451" y="251190"/>
                    <a:pt x="3576799" y="252294"/>
                    <a:pt x="3590999" y="249491"/>
                  </a:cubicBezTo>
                  <a:close/>
                  <a:moveTo>
                    <a:pt x="4406649" y="249108"/>
                  </a:moveTo>
                  <a:cubicBezTo>
                    <a:pt x="4429031" y="254870"/>
                    <a:pt x="4433491" y="265559"/>
                    <a:pt x="4458251" y="270768"/>
                  </a:cubicBezTo>
                  <a:cubicBezTo>
                    <a:pt x="4421047" y="250538"/>
                    <a:pt x="4469647" y="270146"/>
                    <a:pt x="4516013" y="279164"/>
                  </a:cubicBezTo>
                  <a:cubicBezTo>
                    <a:pt x="4500851" y="267895"/>
                    <a:pt x="4476867" y="260108"/>
                    <a:pt x="4487769" y="257121"/>
                  </a:cubicBezTo>
                  <a:cubicBezTo>
                    <a:pt x="4501927" y="261368"/>
                    <a:pt x="4515771" y="265530"/>
                    <a:pt x="4529349" y="269608"/>
                  </a:cubicBezTo>
                  <a:cubicBezTo>
                    <a:pt x="4542755" y="274223"/>
                    <a:pt x="4555907" y="278739"/>
                    <a:pt x="4568819" y="283184"/>
                  </a:cubicBezTo>
                  <a:cubicBezTo>
                    <a:pt x="4594627" y="292117"/>
                    <a:pt x="4619531" y="300739"/>
                    <a:pt x="4643809" y="309134"/>
                  </a:cubicBezTo>
                  <a:cubicBezTo>
                    <a:pt x="4668075" y="317558"/>
                    <a:pt x="4691759" y="325571"/>
                    <a:pt x="4714539" y="335013"/>
                  </a:cubicBezTo>
                  <a:cubicBezTo>
                    <a:pt x="4737431" y="344131"/>
                    <a:pt x="4759983" y="353106"/>
                    <a:pt x="4782479" y="362068"/>
                  </a:cubicBezTo>
                  <a:cubicBezTo>
                    <a:pt x="4804917" y="371157"/>
                    <a:pt x="4827427" y="379906"/>
                    <a:pt x="4849823" y="389490"/>
                  </a:cubicBezTo>
                  <a:cubicBezTo>
                    <a:pt x="4871995" y="399613"/>
                    <a:pt x="4894377" y="409820"/>
                    <a:pt x="4917241" y="420268"/>
                  </a:cubicBezTo>
                  <a:cubicBezTo>
                    <a:pt x="4940035" y="430857"/>
                    <a:pt x="4963307" y="441673"/>
                    <a:pt x="4987347" y="452843"/>
                  </a:cubicBezTo>
                  <a:cubicBezTo>
                    <a:pt x="4999451" y="458237"/>
                    <a:pt x="5011173" y="464891"/>
                    <a:pt x="5023375" y="471106"/>
                  </a:cubicBezTo>
                  <a:cubicBezTo>
                    <a:pt x="5035509" y="477477"/>
                    <a:pt x="5047855" y="483947"/>
                    <a:pt x="5060455" y="490572"/>
                  </a:cubicBezTo>
                  <a:cubicBezTo>
                    <a:pt x="5070407" y="500992"/>
                    <a:pt x="5057325" y="495853"/>
                    <a:pt x="5068707" y="507292"/>
                  </a:cubicBezTo>
                  <a:cubicBezTo>
                    <a:pt x="5029451" y="478850"/>
                    <a:pt x="5053759" y="492342"/>
                    <a:pt x="5020999" y="481809"/>
                  </a:cubicBezTo>
                  <a:cubicBezTo>
                    <a:pt x="5016355" y="472692"/>
                    <a:pt x="4993747" y="464197"/>
                    <a:pt x="4984855" y="455944"/>
                  </a:cubicBezTo>
                  <a:cubicBezTo>
                    <a:pt x="4977351" y="454217"/>
                    <a:pt x="4969607" y="452376"/>
                    <a:pt x="4972765" y="457218"/>
                  </a:cubicBezTo>
                  <a:cubicBezTo>
                    <a:pt x="4980523" y="462272"/>
                    <a:pt x="4986653" y="464622"/>
                    <a:pt x="4994369" y="468360"/>
                  </a:cubicBezTo>
                  <a:cubicBezTo>
                    <a:pt x="5002015" y="472224"/>
                    <a:pt x="5011371" y="477250"/>
                    <a:pt x="5025711" y="487231"/>
                  </a:cubicBezTo>
                  <a:cubicBezTo>
                    <a:pt x="5037887" y="507631"/>
                    <a:pt x="4975511" y="492781"/>
                    <a:pt x="5044103" y="537588"/>
                  </a:cubicBezTo>
                  <a:cubicBezTo>
                    <a:pt x="5050175" y="537701"/>
                    <a:pt x="5039743" y="527621"/>
                    <a:pt x="5026747" y="510194"/>
                  </a:cubicBezTo>
                  <a:cubicBezTo>
                    <a:pt x="5054437" y="525441"/>
                    <a:pt x="5056547" y="542430"/>
                    <a:pt x="5092519" y="557082"/>
                  </a:cubicBezTo>
                  <a:cubicBezTo>
                    <a:pt x="5091287" y="577610"/>
                    <a:pt x="5014939" y="520019"/>
                    <a:pt x="5016963" y="528117"/>
                  </a:cubicBezTo>
                  <a:cubicBezTo>
                    <a:pt x="5003231" y="519651"/>
                    <a:pt x="4995203" y="510604"/>
                    <a:pt x="4975739" y="502592"/>
                  </a:cubicBezTo>
                  <a:cubicBezTo>
                    <a:pt x="5021295" y="516890"/>
                    <a:pt x="4945895" y="475877"/>
                    <a:pt x="5000639" y="494848"/>
                  </a:cubicBezTo>
                  <a:cubicBezTo>
                    <a:pt x="4991325" y="479912"/>
                    <a:pt x="4958127" y="464112"/>
                    <a:pt x="4971747" y="463107"/>
                  </a:cubicBezTo>
                  <a:cubicBezTo>
                    <a:pt x="4956315" y="448610"/>
                    <a:pt x="4959655" y="462399"/>
                    <a:pt x="4927915" y="445000"/>
                  </a:cubicBezTo>
                  <a:cubicBezTo>
                    <a:pt x="4940047" y="453183"/>
                    <a:pt x="4958183" y="460729"/>
                    <a:pt x="4964567" y="469591"/>
                  </a:cubicBezTo>
                  <a:cubicBezTo>
                    <a:pt x="4923315" y="456921"/>
                    <a:pt x="4918671" y="440258"/>
                    <a:pt x="4902023" y="424925"/>
                  </a:cubicBezTo>
                  <a:cubicBezTo>
                    <a:pt x="4927207" y="437299"/>
                    <a:pt x="4965913" y="462074"/>
                    <a:pt x="4956965" y="447534"/>
                  </a:cubicBezTo>
                  <a:cubicBezTo>
                    <a:pt x="4919265" y="420084"/>
                    <a:pt x="4885713" y="422533"/>
                    <a:pt x="4870931" y="399641"/>
                  </a:cubicBezTo>
                  <a:cubicBezTo>
                    <a:pt x="4867703" y="401340"/>
                    <a:pt x="4856859" y="397531"/>
                    <a:pt x="4842321" y="391260"/>
                  </a:cubicBezTo>
                  <a:cubicBezTo>
                    <a:pt x="4827569" y="385498"/>
                    <a:pt x="4809079" y="377343"/>
                    <a:pt x="4790943" y="369500"/>
                  </a:cubicBezTo>
                  <a:cubicBezTo>
                    <a:pt x="4754675" y="353814"/>
                    <a:pt x="4719833" y="339431"/>
                    <a:pt x="4719791" y="347698"/>
                  </a:cubicBezTo>
                  <a:cubicBezTo>
                    <a:pt x="4748743" y="361940"/>
                    <a:pt x="4770147" y="375984"/>
                    <a:pt x="4788991" y="389915"/>
                  </a:cubicBezTo>
                  <a:cubicBezTo>
                    <a:pt x="4798405" y="396880"/>
                    <a:pt x="4807183" y="403831"/>
                    <a:pt x="4815947" y="410768"/>
                  </a:cubicBezTo>
                  <a:cubicBezTo>
                    <a:pt x="4820335" y="414223"/>
                    <a:pt x="4824723" y="417691"/>
                    <a:pt x="4829155" y="421188"/>
                  </a:cubicBezTo>
                  <a:cubicBezTo>
                    <a:pt x="4833571" y="424798"/>
                    <a:pt x="4838017" y="428451"/>
                    <a:pt x="4842563" y="432174"/>
                  </a:cubicBezTo>
                  <a:cubicBezTo>
                    <a:pt x="4865639" y="441065"/>
                    <a:pt x="4853447" y="428663"/>
                    <a:pt x="4839347" y="415129"/>
                  </a:cubicBezTo>
                  <a:cubicBezTo>
                    <a:pt x="4902135" y="455845"/>
                    <a:pt x="4862083" y="445283"/>
                    <a:pt x="4818835" y="435331"/>
                  </a:cubicBezTo>
                  <a:cubicBezTo>
                    <a:pt x="4838739" y="432712"/>
                    <a:pt x="4784093" y="421740"/>
                    <a:pt x="4776319" y="407810"/>
                  </a:cubicBezTo>
                  <a:cubicBezTo>
                    <a:pt x="4762927" y="404001"/>
                    <a:pt x="4780043" y="416842"/>
                    <a:pt x="4785777" y="423510"/>
                  </a:cubicBezTo>
                  <a:cubicBezTo>
                    <a:pt x="4760947" y="415681"/>
                    <a:pt x="4702009" y="366584"/>
                    <a:pt x="4732801" y="386248"/>
                  </a:cubicBezTo>
                  <a:cubicBezTo>
                    <a:pt x="4754929" y="392293"/>
                    <a:pt x="4711267" y="373832"/>
                    <a:pt x="4728285" y="375347"/>
                  </a:cubicBezTo>
                  <a:cubicBezTo>
                    <a:pt x="4747793" y="387536"/>
                    <a:pt x="4777907" y="397970"/>
                    <a:pt x="4787463" y="411774"/>
                  </a:cubicBezTo>
                  <a:cubicBezTo>
                    <a:pt x="4791979" y="410726"/>
                    <a:pt x="4814629" y="419645"/>
                    <a:pt x="4810367" y="413784"/>
                  </a:cubicBezTo>
                  <a:cubicBezTo>
                    <a:pt x="4747511" y="378717"/>
                    <a:pt x="4729799" y="364913"/>
                    <a:pt x="4697959" y="333867"/>
                  </a:cubicBezTo>
                  <a:cubicBezTo>
                    <a:pt x="4656777" y="317388"/>
                    <a:pt x="4699559" y="344244"/>
                    <a:pt x="4685615" y="341908"/>
                  </a:cubicBezTo>
                  <a:cubicBezTo>
                    <a:pt x="4672847" y="344839"/>
                    <a:pt x="4680901" y="332338"/>
                    <a:pt x="4658647" y="318322"/>
                  </a:cubicBezTo>
                  <a:cubicBezTo>
                    <a:pt x="4625971" y="305737"/>
                    <a:pt x="4624387" y="321522"/>
                    <a:pt x="4601679" y="301164"/>
                  </a:cubicBezTo>
                  <a:cubicBezTo>
                    <a:pt x="4593693" y="300739"/>
                    <a:pt x="4602485" y="308384"/>
                    <a:pt x="4578503" y="300272"/>
                  </a:cubicBezTo>
                  <a:cubicBezTo>
                    <a:pt x="4598267" y="311555"/>
                    <a:pt x="4630403" y="324735"/>
                    <a:pt x="4617123" y="327057"/>
                  </a:cubicBezTo>
                  <a:cubicBezTo>
                    <a:pt x="4593071" y="317614"/>
                    <a:pt x="4605613" y="318096"/>
                    <a:pt x="4600743" y="313027"/>
                  </a:cubicBezTo>
                  <a:cubicBezTo>
                    <a:pt x="4573123" y="305114"/>
                    <a:pt x="4576039" y="311343"/>
                    <a:pt x="4544059" y="296166"/>
                  </a:cubicBezTo>
                  <a:cubicBezTo>
                    <a:pt x="4530935" y="286865"/>
                    <a:pt x="4543463" y="289739"/>
                    <a:pt x="4549863" y="294850"/>
                  </a:cubicBezTo>
                  <a:cubicBezTo>
                    <a:pt x="4566371" y="306968"/>
                    <a:pt x="4574523" y="298785"/>
                    <a:pt x="4573081" y="295657"/>
                  </a:cubicBezTo>
                  <a:cubicBezTo>
                    <a:pt x="4542147" y="277989"/>
                    <a:pt x="4526731" y="283850"/>
                    <a:pt x="4510081" y="280650"/>
                  </a:cubicBezTo>
                  <a:cubicBezTo>
                    <a:pt x="4525045" y="289187"/>
                    <a:pt x="4541551" y="298856"/>
                    <a:pt x="4560325" y="307266"/>
                  </a:cubicBezTo>
                  <a:cubicBezTo>
                    <a:pt x="4579041" y="315859"/>
                    <a:pt x="4599781" y="324013"/>
                    <a:pt x="4622545" y="331743"/>
                  </a:cubicBezTo>
                  <a:cubicBezTo>
                    <a:pt x="4633729" y="340549"/>
                    <a:pt x="4620153" y="337420"/>
                    <a:pt x="4632979" y="347061"/>
                  </a:cubicBezTo>
                  <a:cubicBezTo>
                    <a:pt x="4601805" y="330696"/>
                    <a:pt x="4583103" y="320729"/>
                    <a:pt x="4554323" y="317445"/>
                  </a:cubicBezTo>
                  <a:cubicBezTo>
                    <a:pt x="4547003" y="311230"/>
                    <a:pt x="4539655" y="305000"/>
                    <a:pt x="4532335" y="298785"/>
                  </a:cubicBezTo>
                  <a:cubicBezTo>
                    <a:pt x="4525881" y="299111"/>
                    <a:pt x="4525229" y="302226"/>
                    <a:pt x="4526207" y="306090"/>
                  </a:cubicBezTo>
                  <a:cubicBezTo>
                    <a:pt x="4490233" y="295742"/>
                    <a:pt x="4471971" y="276162"/>
                    <a:pt x="4509869" y="286624"/>
                  </a:cubicBezTo>
                  <a:cubicBezTo>
                    <a:pt x="4480975" y="268829"/>
                    <a:pt x="4472961" y="286483"/>
                    <a:pt x="4452319" y="272297"/>
                  </a:cubicBezTo>
                  <a:cubicBezTo>
                    <a:pt x="4429583" y="268744"/>
                    <a:pt x="4473359" y="293193"/>
                    <a:pt x="4417719" y="275794"/>
                  </a:cubicBezTo>
                  <a:cubicBezTo>
                    <a:pt x="4439351" y="277550"/>
                    <a:pt x="4439791" y="270315"/>
                    <a:pt x="4406649" y="249108"/>
                  </a:cubicBezTo>
                  <a:close/>
                  <a:moveTo>
                    <a:pt x="4354707" y="239708"/>
                  </a:moveTo>
                  <a:cubicBezTo>
                    <a:pt x="4373379" y="243162"/>
                    <a:pt x="4394375" y="254304"/>
                    <a:pt x="4389435" y="247891"/>
                  </a:cubicBezTo>
                  <a:cubicBezTo>
                    <a:pt x="4413275" y="248726"/>
                    <a:pt x="4380473" y="252775"/>
                    <a:pt x="4406395" y="267017"/>
                  </a:cubicBezTo>
                  <a:cubicBezTo>
                    <a:pt x="4394205" y="262459"/>
                    <a:pt x="4381831" y="257900"/>
                    <a:pt x="4366273" y="254290"/>
                  </a:cubicBezTo>
                  <a:cubicBezTo>
                    <a:pt x="4370067" y="252619"/>
                    <a:pt x="4365807" y="247197"/>
                    <a:pt x="4354707" y="239708"/>
                  </a:cubicBezTo>
                  <a:close/>
                  <a:moveTo>
                    <a:pt x="2350721" y="234470"/>
                  </a:moveTo>
                  <a:cubicBezTo>
                    <a:pt x="2370952" y="233338"/>
                    <a:pt x="2362387" y="238293"/>
                    <a:pt x="2368729" y="240105"/>
                  </a:cubicBezTo>
                  <a:cubicBezTo>
                    <a:pt x="2340825" y="242073"/>
                    <a:pt x="2327588" y="247920"/>
                    <a:pt x="2314267" y="256329"/>
                  </a:cubicBezTo>
                  <a:cubicBezTo>
                    <a:pt x="2307641" y="260633"/>
                    <a:pt x="2300832" y="265191"/>
                    <a:pt x="2292394" y="270982"/>
                  </a:cubicBezTo>
                  <a:cubicBezTo>
                    <a:pt x="2283928" y="276715"/>
                    <a:pt x="2273607" y="283015"/>
                    <a:pt x="2259563" y="289853"/>
                  </a:cubicBezTo>
                  <a:cubicBezTo>
                    <a:pt x="2229791" y="293746"/>
                    <a:pt x="2256463" y="282987"/>
                    <a:pt x="2234336" y="284912"/>
                  </a:cubicBezTo>
                  <a:cubicBezTo>
                    <a:pt x="2198985" y="304336"/>
                    <a:pt x="2125382" y="337265"/>
                    <a:pt x="2112400" y="329720"/>
                  </a:cubicBezTo>
                  <a:cubicBezTo>
                    <a:pt x="2136934" y="320532"/>
                    <a:pt x="2157901" y="314076"/>
                    <a:pt x="2176433" y="306955"/>
                  </a:cubicBezTo>
                  <a:cubicBezTo>
                    <a:pt x="2195035" y="299990"/>
                    <a:pt x="2211557" y="293180"/>
                    <a:pt x="2228305" y="285903"/>
                  </a:cubicBezTo>
                  <a:cubicBezTo>
                    <a:pt x="2245052" y="278626"/>
                    <a:pt x="2262013" y="270897"/>
                    <a:pt x="2281507" y="262133"/>
                  </a:cubicBezTo>
                  <a:cubicBezTo>
                    <a:pt x="2291191" y="257589"/>
                    <a:pt x="2301752" y="253427"/>
                    <a:pt x="2313219" y="248925"/>
                  </a:cubicBezTo>
                  <a:cubicBezTo>
                    <a:pt x="2324729" y="244494"/>
                    <a:pt x="2337145" y="239709"/>
                    <a:pt x="2350721" y="234470"/>
                  </a:cubicBezTo>
                  <a:close/>
                  <a:moveTo>
                    <a:pt x="4250553" y="231200"/>
                  </a:moveTo>
                  <a:cubicBezTo>
                    <a:pt x="4262247" y="239383"/>
                    <a:pt x="4273969" y="247594"/>
                    <a:pt x="4285607" y="255749"/>
                  </a:cubicBezTo>
                  <a:cubicBezTo>
                    <a:pt x="4308725" y="260944"/>
                    <a:pt x="4304563" y="256117"/>
                    <a:pt x="4325955" y="260718"/>
                  </a:cubicBezTo>
                  <a:cubicBezTo>
                    <a:pt x="4309191" y="252124"/>
                    <a:pt x="4296039" y="242526"/>
                    <a:pt x="4273687" y="235660"/>
                  </a:cubicBezTo>
                  <a:cubicBezTo>
                    <a:pt x="4275597" y="238307"/>
                    <a:pt x="4285011" y="243701"/>
                    <a:pt x="4273855" y="241606"/>
                  </a:cubicBezTo>
                  <a:cubicBezTo>
                    <a:pt x="4266721" y="237939"/>
                    <a:pt x="4261893" y="233423"/>
                    <a:pt x="4250553" y="231200"/>
                  </a:cubicBezTo>
                  <a:close/>
                  <a:moveTo>
                    <a:pt x="3489191" y="229134"/>
                  </a:moveTo>
                  <a:cubicBezTo>
                    <a:pt x="3503669" y="229772"/>
                    <a:pt x="3508531" y="232509"/>
                    <a:pt x="3511705" y="235971"/>
                  </a:cubicBezTo>
                  <a:cubicBezTo>
                    <a:pt x="3515939" y="240459"/>
                    <a:pt x="3517183" y="245980"/>
                    <a:pt x="3534103" y="250241"/>
                  </a:cubicBezTo>
                  <a:cubicBezTo>
                    <a:pt x="3518869" y="249434"/>
                    <a:pt x="3508775" y="245286"/>
                    <a:pt x="3499659" y="241039"/>
                  </a:cubicBezTo>
                  <a:cubicBezTo>
                    <a:pt x="3490539" y="236877"/>
                    <a:pt x="3482429" y="232063"/>
                    <a:pt x="3471215" y="229246"/>
                  </a:cubicBezTo>
                  <a:cubicBezTo>
                    <a:pt x="3478471" y="228942"/>
                    <a:pt x="3484365" y="228921"/>
                    <a:pt x="3489191" y="229134"/>
                  </a:cubicBezTo>
                  <a:close/>
                  <a:moveTo>
                    <a:pt x="2317848" y="228269"/>
                  </a:moveTo>
                  <a:cubicBezTo>
                    <a:pt x="2324219" y="229260"/>
                    <a:pt x="2320071" y="232261"/>
                    <a:pt x="2310742" y="236197"/>
                  </a:cubicBezTo>
                  <a:cubicBezTo>
                    <a:pt x="2301412" y="240133"/>
                    <a:pt x="2286844" y="244875"/>
                    <a:pt x="2272744" y="250425"/>
                  </a:cubicBezTo>
                  <a:cubicBezTo>
                    <a:pt x="2244373" y="261071"/>
                    <a:pt x="2216483" y="271278"/>
                    <a:pt x="2231009" y="270471"/>
                  </a:cubicBezTo>
                  <a:cubicBezTo>
                    <a:pt x="2211953" y="276063"/>
                    <a:pt x="2191241" y="283538"/>
                    <a:pt x="2167797" y="294808"/>
                  </a:cubicBezTo>
                  <a:cubicBezTo>
                    <a:pt x="2173969" y="287361"/>
                    <a:pt x="2204209" y="273699"/>
                    <a:pt x="2236516" y="260307"/>
                  </a:cubicBezTo>
                  <a:cubicBezTo>
                    <a:pt x="2252726" y="253752"/>
                    <a:pt x="2269346" y="247027"/>
                    <a:pt x="2283730" y="241209"/>
                  </a:cubicBezTo>
                  <a:cubicBezTo>
                    <a:pt x="2298241" y="235716"/>
                    <a:pt x="2310628" y="231412"/>
                    <a:pt x="2317848" y="228269"/>
                  </a:cubicBezTo>
                  <a:close/>
                  <a:moveTo>
                    <a:pt x="3689449" y="227816"/>
                  </a:moveTo>
                  <a:cubicBezTo>
                    <a:pt x="3695905" y="227901"/>
                    <a:pt x="3700137" y="228155"/>
                    <a:pt x="3704427" y="228849"/>
                  </a:cubicBezTo>
                  <a:cubicBezTo>
                    <a:pt x="3712991" y="230222"/>
                    <a:pt x="3721771" y="233252"/>
                    <a:pt x="3748767" y="239878"/>
                  </a:cubicBezTo>
                  <a:cubicBezTo>
                    <a:pt x="3723723" y="237938"/>
                    <a:pt x="3714195" y="239184"/>
                    <a:pt x="3726923" y="244875"/>
                  </a:cubicBezTo>
                  <a:cubicBezTo>
                    <a:pt x="3716163" y="241959"/>
                    <a:pt x="3703039" y="240288"/>
                    <a:pt x="3690963" y="238065"/>
                  </a:cubicBezTo>
                  <a:cubicBezTo>
                    <a:pt x="3684919" y="236961"/>
                    <a:pt x="3679143" y="235701"/>
                    <a:pt x="3674031" y="234101"/>
                  </a:cubicBezTo>
                  <a:cubicBezTo>
                    <a:pt x="3668921" y="232700"/>
                    <a:pt x="3664491" y="230916"/>
                    <a:pt x="3661163" y="228481"/>
                  </a:cubicBezTo>
                  <a:cubicBezTo>
                    <a:pt x="3674329" y="227688"/>
                    <a:pt x="3682993" y="227759"/>
                    <a:pt x="3689449" y="227816"/>
                  </a:cubicBezTo>
                  <a:close/>
                  <a:moveTo>
                    <a:pt x="2786025" y="227264"/>
                  </a:moveTo>
                  <a:cubicBezTo>
                    <a:pt x="2793033" y="230138"/>
                    <a:pt x="2759778" y="231610"/>
                    <a:pt x="2770325" y="234484"/>
                  </a:cubicBezTo>
                  <a:cubicBezTo>
                    <a:pt x="2761633" y="238264"/>
                    <a:pt x="2730005" y="228609"/>
                    <a:pt x="2726367" y="237174"/>
                  </a:cubicBezTo>
                  <a:cubicBezTo>
                    <a:pt x="2706321" y="241265"/>
                    <a:pt x="2721865" y="234569"/>
                    <a:pt x="2705117" y="233861"/>
                  </a:cubicBezTo>
                  <a:cubicBezTo>
                    <a:pt x="2703673" y="228213"/>
                    <a:pt x="2759849" y="233352"/>
                    <a:pt x="2786025" y="227264"/>
                  </a:cubicBezTo>
                  <a:close/>
                  <a:moveTo>
                    <a:pt x="3538603" y="221035"/>
                  </a:moveTo>
                  <a:cubicBezTo>
                    <a:pt x="3547239" y="220398"/>
                    <a:pt x="3552039" y="222012"/>
                    <a:pt x="3556443" y="223711"/>
                  </a:cubicBezTo>
                  <a:cubicBezTo>
                    <a:pt x="3576687" y="224178"/>
                    <a:pt x="3659691" y="238802"/>
                    <a:pt x="3631843" y="225806"/>
                  </a:cubicBezTo>
                  <a:cubicBezTo>
                    <a:pt x="3649369" y="226542"/>
                    <a:pt x="3657269" y="232899"/>
                    <a:pt x="3668523" y="237132"/>
                  </a:cubicBezTo>
                  <a:cubicBezTo>
                    <a:pt x="3608753" y="234739"/>
                    <a:pt x="3596903" y="234258"/>
                    <a:pt x="3552747" y="232502"/>
                  </a:cubicBezTo>
                  <a:cubicBezTo>
                    <a:pt x="3539807" y="227448"/>
                    <a:pt x="3553355" y="226344"/>
                    <a:pt x="3538603" y="221035"/>
                  </a:cubicBezTo>
                  <a:close/>
                  <a:moveTo>
                    <a:pt x="3196879" y="217934"/>
                  </a:moveTo>
                  <a:cubicBezTo>
                    <a:pt x="3217704" y="222592"/>
                    <a:pt x="3190664" y="225013"/>
                    <a:pt x="3219120" y="230053"/>
                  </a:cubicBezTo>
                  <a:cubicBezTo>
                    <a:pt x="3202245" y="231709"/>
                    <a:pt x="3185539" y="233408"/>
                    <a:pt x="3191329" y="236168"/>
                  </a:cubicBezTo>
                  <a:cubicBezTo>
                    <a:pt x="3173534" y="237754"/>
                    <a:pt x="3168452" y="223682"/>
                    <a:pt x="3137490" y="219958"/>
                  </a:cubicBezTo>
                  <a:cubicBezTo>
                    <a:pt x="3156050" y="220666"/>
                    <a:pt x="3161968" y="220213"/>
                    <a:pt x="3167730" y="219732"/>
                  </a:cubicBezTo>
                  <a:cubicBezTo>
                    <a:pt x="3173477" y="219137"/>
                    <a:pt x="3179055" y="218104"/>
                    <a:pt x="3196879" y="217934"/>
                  </a:cubicBezTo>
                  <a:close/>
                  <a:moveTo>
                    <a:pt x="2296174" y="217821"/>
                  </a:moveTo>
                  <a:cubicBezTo>
                    <a:pt x="2282824" y="222040"/>
                    <a:pt x="2274627" y="226060"/>
                    <a:pt x="2263938" y="231129"/>
                  </a:cubicBezTo>
                  <a:cubicBezTo>
                    <a:pt x="2253235" y="236154"/>
                    <a:pt x="2240041" y="242185"/>
                    <a:pt x="2216965" y="251175"/>
                  </a:cubicBezTo>
                  <a:cubicBezTo>
                    <a:pt x="2199381" y="250694"/>
                    <a:pt x="2239942" y="234909"/>
                    <a:pt x="2269926" y="222040"/>
                  </a:cubicBezTo>
                  <a:cubicBezTo>
                    <a:pt x="2276580" y="222748"/>
                    <a:pt x="2285570" y="221105"/>
                    <a:pt x="2296174" y="217821"/>
                  </a:cubicBezTo>
                  <a:close/>
                  <a:moveTo>
                    <a:pt x="2960819" y="216221"/>
                  </a:moveTo>
                  <a:cubicBezTo>
                    <a:pt x="2965675" y="216016"/>
                    <a:pt x="2969112" y="216469"/>
                    <a:pt x="2972559" y="217255"/>
                  </a:cubicBezTo>
                  <a:cubicBezTo>
                    <a:pt x="2979468" y="218911"/>
                    <a:pt x="2986362" y="221431"/>
                    <a:pt x="3004852" y="224008"/>
                  </a:cubicBezTo>
                  <a:cubicBezTo>
                    <a:pt x="2990935" y="226089"/>
                    <a:pt x="2982115" y="227589"/>
                    <a:pt x="2976127" y="228057"/>
                  </a:cubicBezTo>
                  <a:cubicBezTo>
                    <a:pt x="2970124" y="228496"/>
                    <a:pt x="2966967" y="228000"/>
                    <a:pt x="2964490" y="227009"/>
                  </a:cubicBezTo>
                  <a:cubicBezTo>
                    <a:pt x="2959520" y="225027"/>
                    <a:pt x="2957312" y="221120"/>
                    <a:pt x="2940564" y="219138"/>
                  </a:cubicBezTo>
                  <a:cubicBezTo>
                    <a:pt x="2949689" y="217290"/>
                    <a:pt x="2955964" y="216427"/>
                    <a:pt x="2960819" y="216221"/>
                  </a:cubicBezTo>
                  <a:close/>
                  <a:moveTo>
                    <a:pt x="3037031" y="212725"/>
                  </a:moveTo>
                  <a:cubicBezTo>
                    <a:pt x="3062768" y="214027"/>
                    <a:pt x="3089738" y="214381"/>
                    <a:pt x="3112432" y="218091"/>
                  </a:cubicBezTo>
                  <a:cubicBezTo>
                    <a:pt x="3073075" y="223187"/>
                    <a:pt x="3098473" y="231214"/>
                    <a:pt x="3146876" y="237599"/>
                  </a:cubicBezTo>
                  <a:cubicBezTo>
                    <a:pt x="3158966" y="238986"/>
                    <a:pt x="3172529" y="241053"/>
                    <a:pt x="3186912" y="243021"/>
                  </a:cubicBezTo>
                  <a:cubicBezTo>
                    <a:pt x="3201296" y="244932"/>
                    <a:pt x="3216473" y="246716"/>
                    <a:pt x="3231833" y="248274"/>
                  </a:cubicBezTo>
                  <a:cubicBezTo>
                    <a:pt x="3262554" y="251360"/>
                    <a:pt x="3293969" y="253512"/>
                    <a:pt x="3321221" y="253795"/>
                  </a:cubicBezTo>
                  <a:cubicBezTo>
                    <a:pt x="3331740" y="258651"/>
                    <a:pt x="3272606" y="259840"/>
                    <a:pt x="3295568" y="265390"/>
                  </a:cubicBezTo>
                  <a:cubicBezTo>
                    <a:pt x="3274701" y="264144"/>
                    <a:pt x="3251880" y="260293"/>
                    <a:pt x="3227529" y="255267"/>
                  </a:cubicBezTo>
                  <a:cubicBezTo>
                    <a:pt x="3215354" y="252747"/>
                    <a:pt x="3202797" y="249930"/>
                    <a:pt x="3189914" y="246999"/>
                  </a:cubicBezTo>
                  <a:cubicBezTo>
                    <a:pt x="3177045" y="244168"/>
                    <a:pt x="3163808" y="240728"/>
                    <a:pt x="3150415" y="238519"/>
                  </a:cubicBezTo>
                  <a:cubicBezTo>
                    <a:pt x="3118109" y="242752"/>
                    <a:pt x="3198620" y="247311"/>
                    <a:pt x="3143209" y="251445"/>
                  </a:cubicBezTo>
                  <a:cubicBezTo>
                    <a:pt x="3124009" y="244991"/>
                    <a:pt x="3138138" y="232348"/>
                    <a:pt x="3090804" y="237160"/>
                  </a:cubicBezTo>
                  <a:lnTo>
                    <a:pt x="3070972" y="239769"/>
                  </a:lnTo>
                  <a:lnTo>
                    <a:pt x="3103711" y="240928"/>
                  </a:lnTo>
                  <a:cubicBezTo>
                    <a:pt x="3111897" y="242139"/>
                    <a:pt x="3115922" y="244228"/>
                    <a:pt x="3111710" y="247353"/>
                  </a:cubicBezTo>
                  <a:cubicBezTo>
                    <a:pt x="3089838" y="250481"/>
                    <a:pt x="3081910" y="242228"/>
                    <a:pt x="3061849" y="243700"/>
                  </a:cubicBezTo>
                  <a:cubicBezTo>
                    <a:pt x="3083410" y="250963"/>
                    <a:pt x="3116156" y="256272"/>
                    <a:pt x="3149099" y="262076"/>
                  </a:cubicBezTo>
                  <a:cubicBezTo>
                    <a:pt x="3165564" y="264681"/>
                    <a:pt x="3182170" y="268758"/>
                    <a:pt x="3197460" y="272722"/>
                  </a:cubicBezTo>
                  <a:cubicBezTo>
                    <a:pt x="3212750" y="276771"/>
                    <a:pt x="3226751" y="281160"/>
                    <a:pt x="3238134" y="286129"/>
                  </a:cubicBezTo>
                  <a:cubicBezTo>
                    <a:pt x="3223509" y="285237"/>
                    <a:pt x="3207186" y="285605"/>
                    <a:pt x="3191528" y="285478"/>
                  </a:cubicBezTo>
                  <a:cubicBezTo>
                    <a:pt x="3183700" y="285407"/>
                    <a:pt x="3176040" y="285223"/>
                    <a:pt x="3168820" y="284699"/>
                  </a:cubicBezTo>
                  <a:cubicBezTo>
                    <a:pt x="3161614" y="284331"/>
                    <a:pt x="3154890" y="283836"/>
                    <a:pt x="3148873" y="282618"/>
                  </a:cubicBezTo>
                  <a:cubicBezTo>
                    <a:pt x="3175106" y="282406"/>
                    <a:pt x="3180429" y="280721"/>
                    <a:pt x="3175729" y="276870"/>
                  </a:cubicBezTo>
                  <a:cubicBezTo>
                    <a:pt x="3171029" y="273048"/>
                    <a:pt x="3156362" y="268772"/>
                    <a:pt x="3142700" y="265913"/>
                  </a:cubicBezTo>
                  <a:cubicBezTo>
                    <a:pt x="3115816" y="272835"/>
                    <a:pt x="3140096" y="270740"/>
                    <a:pt x="3158146" y="275214"/>
                  </a:cubicBezTo>
                  <a:cubicBezTo>
                    <a:pt x="3136457" y="275837"/>
                    <a:pt x="3117770" y="273869"/>
                    <a:pt x="3097681" y="273232"/>
                  </a:cubicBezTo>
                  <a:cubicBezTo>
                    <a:pt x="3074576" y="274917"/>
                    <a:pt x="3110974" y="284954"/>
                    <a:pt x="3124381" y="280664"/>
                  </a:cubicBezTo>
                  <a:cubicBezTo>
                    <a:pt x="3126193" y="289201"/>
                    <a:pt x="3062755" y="281400"/>
                    <a:pt x="3074916" y="291735"/>
                  </a:cubicBezTo>
                  <a:cubicBezTo>
                    <a:pt x="3052137" y="292924"/>
                    <a:pt x="3067894" y="288479"/>
                    <a:pt x="3036777" y="286256"/>
                  </a:cubicBezTo>
                  <a:cubicBezTo>
                    <a:pt x="3017834" y="290631"/>
                    <a:pt x="3066634" y="294751"/>
                    <a:pt x="3011917" y="299267"/>
                  </a:cubicBezTo>
                  <a:cubicBezTo>
                    <a:pt x="3046956" y="313990"/>
                    <a:pt x="2983135" y="296053"/>
                    <a:pt x="2996287" y="290263"/>
                  </a:cubicBezTo>
                  <a:cubicBezTo>
                    <a:pt x="2959847" y="298148"/>
                    <a:pt x="2998425" y="302495"/>
                    <a:pt x="2956237" y="310706"/>
                  </a:cubicBezTo>
                  <a:cubicBezTo>
                    <a:pt x="2918097" y="312730"/>
                    <a:pt x="2935822" y="305510"/>
                    <a:pt x="2933585" y="300711"/>
                  </a:cubicBezTo>
                  <a:cubicBezTo>
                    <a:pt x="2868377" y="314160"/>
                    <a:pt x="2962522" y="309913"/>
                    <a:pt x="2947488" y="318549"/>
                  </a:cubicBezTo>
                  <a:cubicBezTo>
                    <a:pt x="2918423" y="321961"/>
                    <a:pt x="2897499" y="317940"/>
                    <a:pt x="2877693" y="312858"/>
                  </a:cubicBezTo>
                  <a:cubicBezTo>
                    <a:pt x="2875088" y="320941"/>
                    <a:pt x="2869312" y="318846"/>
                    <a:pt x="2833183" y="322838"/>
                  </a:cubicBezTo>
                  <a:cubicBezTo>
                    <a:pt x="2840431" y="329549"/>
                    <a:pt x="2911897" y="316510"/>
                    <a:pt x="2889472" y="325174"/>
                  </a:cubicBezTo>
                  <a:cubicBezTo>
                    <a:pt x="2867259" y="326788"/>
                    <a:pt x="2852281" y="329110"/>
                    <a:pt x="2838945" y="331687"/>
                  </a:cubicBezTo>
                  <a:cubicBezTo>
                    <a:pt x="2825708" y="334787"/>
                    <a:pt x="2814071" y="338015"/>
                    <a:pt x="2798370" y="341129"/>
                  </a:cubicBezTo>
                  <a:cubicBezTo>
                    <a:pt x="2809328" y="343621"/>
                    <a:pt x="2826317" y="340053"/>
                    <a:pt x="2836694" y="342970"/>
                  </a:cubicBezTo>
                  <a:cubicBezTo>
                    <a:pt x="2828553" y="345688"/>
                    <a:pt x="2823712" y="345249"/>
                    <a:pt x="2818870" y="344725"/>
                  </a:cubicBezTo>
                  <a:cubicBezTo>
                    <a:pt x="2782826" y="349199"/>
                    <a:pt x="2712493" y="363455"/>
                    <a:pt x="2755687" y="367702"/>
                  </a:cubicBezTo>
                  <a:cubicBezTo>
                    <a:pt x="2730798" y="374059"/>
                    <a:pt x="2722092" y="364007"/>
                    <a:pt x="2703758" y="363710"/>
                  </a:cubicBezTo>
                  <a:cubicBezTo>
                    <a:pt x="2697090" y="366839"/>
                    <a:pt x="2693962" y="370506"/>
                    <a:pt x="2689091" y="372544"/>
                  </a:cubicBezTo>
                  <a:cubicBezTo>
                    <a:pt x="2684207" y="374484"/>
                    <a:pt x="2677653" y="375078"/>
                    <a:pt x="2664062" y="372261"/>
                  </a:cubicBezTo>
                  <a:cubicBezTo>
                    <a:pt x="2684264" y="378646"/>
                    <a:pt x="2657436" y="391954"/>
                    <a:pt x="2642968" y="403477"/>
                  </a:cubicBezTo>
                  <a:cubicBezTo>
                    <a:pt x="2666298" y="401736"/>
                    <a:pt x="2680626" y="399867"/>
                    <a:pt x="2692956" y="399513"/>
                  </a:cubicBezTo>
                  <a:cubicBezTo>
                    <a:pt x="2705301" y="399244"/>
                    <a:pt x="2715438" y="399712"/>
                    <a:pt x="2730006" y="401835"/>
                  </a:cubicBezTo>
                  <a:cubicBezTo>
                    <a:pt x="2706137" y="404185"/>
                    <a:pt x="2702215" y="406167"/>
                    <a:pt x="2700304" y="408546"/>
                  </a:cubicBezTo>
                  <a:cubicBezTo>
                    <a:pt x="2698435" y="411108"/>
                    <a:pt x="2698378" y="413359"/>
                    <a:pt x="2682664" y="418243"/>
                  </a:cubicBezTo>
                  <a:cubicBezTo>
                    <a:pt x="2667049" y="406819"/>
                    <a:pt x="2676548" y="407470"/>
                    <a:pt x="2617697" y="414732"/>
                  </a:cubicBezTo>
                  <a:cubicBezTo>
                    <a:pt x="2627168" y="405219"/>
                    <a:pt x="2652410" y="393341"/>
                    <a:pt x="2616621" y="390609"/>
                  </a:cubicBezTo>
                  <a:cubicBezTo>
                    <a:pt x="2608976" y="404610"/>
                    <a:pt x="2587953" y="409961"/>
                    <a:pt x="2571715" y="423552"/>
                  </a:cubicBezTo>
                  <a:cubicBezTo>
                    <a:pt x="2581115" y="410117"/>
                    <a:pt x="2511674" y="426709"/>
                    <a:pt x="2523354" y="418003"/>
                  </a:cubicBezTo>
                  <a:cubicBezTo>
                    <a:pt x="2513274" y="418413"/>
                    <a:pt x="2497503" y="425619"/>
                    <a:pt x="2488216" y="424982"/>
                  </a:cubicBezTo>
                  <a:cubicBezTo>
                    <a:pt x="2454196" y="440003"/>
                    <a:pt x="2517946" y="426001"/>
                    <a:pt x="2532584" y="433292"/>
                  </a:cubicBezTo>
                  <a:cubicBezTo>
                    <a:pt x="2512977" y="439097"/>
                    <a:pt x="2501991" y="434949"/>
                    <a:pt x="2476465" y="448087"/>
                  </a:cubicBezTo>
                  <a:cubicBezTo>
                    <a:pt x="2481350" y="439918"/>
                    <a:pt x="2513670" y="433179"/>
                    <a:pt x="2470123" y="438063"/>
                  </a:cubicBezTo>
                  <a:cubicBezTo>
                    <a:pt x="2442361" y="448058"/>
                    <a:pt x="2447486" y="451456"/>
                    <a:pt x="2448406" y="455647"/>
                  </a:cubicBezTo>
                  <a:cubicBezTo>
                    <a:pt x="2441752" y="465585"/>
                    <a:pt x="2439544" y="452631"/>
                    <a:pt x="2420729" y="453721"/>
                  </a:cubicBezTo>
                  <a:cubicBezTo>
                    <a:pt x="2406458" y="456269"/>
                    <a:pt x="2390871" y="460417"/>
                    <a:pt x="2374987" y="465004"/>
                  </a:cubicBezTo>
                  <a:cubicBezTo>
                    <a:pt x="2383849" y="467581"/>
                    <a:pt x="2407308" y="463886"/>
                    <a:pt x="2399521" y="461833"/>
                  </a:cubicBezTo>
                  <a:cubicBezTo>
                    <a:pt x="2436387" y="450380"/>
                    <a:pt x="2403174" y="468303"/>
                    <a:pt x="2434136" y="464183"/>
                  </a:cubicBezTo>
                  <a:cubicBezTo>
                    <a:pt x="2407818" y="468331"/>
                    <a:pt x="2367498" y="484980"/>
                    <a:pt x="2384557" y="489411"/>
                  </a:cubicBezTo>
                  <a:cubicBezTo>
                    <a:pt x="2348272" y="501417"/>
                    <a:pt x="2358324" y="487174"/>
                    <a:pt x="2343303" y="488024"/>
                  </a:cubicBezTo>
                  <a:cubicBezTo>
                    <a:pt x="2358749" y="493786"/>
                    <a:pt x="2283631" y="510576"/>
                    <a:pt x="2301823" y="515659"/>
                  </a:cubicBezTo>
                  <a:cubicBezTo>
                    <a:pt x="2263330" y="529419"/>
                    <a:pt x="2283079" y="513167"/>
                    <a:pt x="2284396" y="510562"/>
                  </a:cubicBezTo>
                  <a:cubicBezTo>
                    <a:pt x="2255260" y="514031"/>
                    <a:pt x="2267294" y="522185"/>
                    <a:pt x="2232524" y="533398"/>
                  </a:cubicBezTo>
                  <a:cubicBezTo>
                    <a:pt x="2260612" y="529108"/>
                    <a:pt x="2297930" y="517910"/>
                    <a:pt x="2274231" y="534134"/>
                  </a:cubicBezTo>
                  <a:cubicBezTo>
                    <a:pt x="2305872" y="518660"/>
                    <a:pt x="2310289" y="542670"/>
                    <a:pt x="2339396" y="540519"/>
                  </a:cubicBezTo>
                  <a:cubicBezTo>
                    <a:pt x="2278407" y="550797"/>
                    <a:pt x="2301030" y="532562"/>
                    <a:pt x="2232651" y="542883"/>
                  </a:cubicBezTo>
                  <a:cubicBezTo>
                    <a:pt x="2258346" y="541991"/>
                    <a:pt x="2156104" y="580059"/>
                    <a:pt x="2189189" y="577129"/>
                  </a:cubicBezTo>
                  <a:cubicBezTo>
                    <a:pt x="2147850" y="587110"/>
                    <a:pt x="2120711" y="598563"/>
                    <a:pt x="2097351" y="603405"/>
                  </a:cubicBezTo>
                  <a:cubicBezTo>
                    <a:pt x="2086634" y="609308"/>
                    <a:pt x="2101443" y="607284"/>
                    <a:pt x="2107998" y="607850"/>
                  </a:cubicBezTo>
                  <a:cubicBezTo>
                    <a:pt x="2085247" y="617986"/>
                    <a:pt x="2069787" y="619161"/>
                    <a:pt x="2050647" y="625263"/>
                  </a:cubicBezTo>
                  <a:cubicBezTo>
                    <a:pt x="2022347" y="643200"/>
                    <a:pt x="2021540" y="648240"/>
                    <a:pt x="2007185" y="642860"/>
                  </a:cubicBezTo>
                  <a:cubicBezTo>
                    <a:pt x="1990918" y="658348"/>
                    <a:pt x="2031691" y="641091"/>
                    <a:pt x="2011913" y="656876"/>
                  </a:cubicBezTo>
                  <a:cubicBezTo>
                    <a:pt x="1990210" y="671444"/>
                    <a:pt x="1986600" y="655375"/>
                    <a:pt x="1964770" y="670014"/>
                  </a:cubicBezTo>
                  <a:cubicBezTo>
                    <a:pt x="1941779" y="685827"/>
                    <a:pt x="1994896" y="661449"/>
                    <a:pt x="1999257" y="667338"/>
                  </a:cubicBezTo>
                  <a:cubicBezTo>
                    <a:pt x="1985213" y="672619"/>
                    <a:pt x="1969781" y="680320"/>
                    <a:pt x="1953147" y="689919"/>
                  </a:cubicBezTo>
                  <a:cubicBezTo>
                    <a:pt x="1939556" y="691717"/>
                    <a:pt x="1950528" y="684171"/>
                    <a:pt x="1935380" y="686974"/>
                  </a:cubicBezTo>
                  <a:cubicBezTo>
                    <a:pt x="1935521" y="695369"/>
                    <a:pt x="1927947" y="698470"/>
                    <a:pt x="1902563" y="700523"/>
                  </a:cubicBezTo>
                  <a:cubicBezTo>
                    <a:pt x="1923148" y="702264"/>
                    <a:pt x="1871517" y="722325"/>
                    <a:pt x="1872494" y="733027"/>
                  </a:cubicBezTo>
                  <a:cubicBezTo>
                    <a:pt x="1897354" y="722622"/>
                    <a:pt x="1921364" y="700891"/>
                    <a:pt x="1957125" y="694378"/>
                  </a:cubicBezTo>
                  <a:cubicBezTo>
                    <a:pt x="1951561" y="704529"/>
                    <a:pt x="1925455" y="713434"/>
                    <a:pt x="1902450" y="724604"/>
                  </a:cubicBezTo>
                  <a:cubicBezTo>
                    <a:pt x="1912063" y="724476"/>
                    <a:pt x="1924295" y="719422"/>
                    <a:pt x="1937022" y="713476"/>
                  </a:cubicBezTo>
                  <a:cubicBezTo>
                    <a:pt x="1943407" y="710532"/>
                    <a:pt x="1949820" y="707233"/>
                    <a:pt x="1956233" y="704458"/>
                  </a:cubicBezTo>
                  <a:cubicBezTo>
                    <a:pt x="1962703" y="701783"/>
                    <a:pt x="1969003" y="699390"/>
                    <a:pt x="1974864" y="697748"/>
                  </a:cubicBezTo>
                  <a:cubicBezTo>
                    <a:pt x="1980626" y="690443"/>
                    <a:pt x="1963538" y="691391"/>
                    <a:pt x="1969838" y="683888"/>
                  </a:cubicBezTo>
                  <a:cubicBezTo>
                    <a:pt x="2004339" y="667296"/>
                    <a:pt x="1974411" y="689692"/>
                    <a:pt x="2004155" y="681269"/>
                  </a:cubicBezTo>
                  <a:cubicBezTo>
                    <a:pt x="2044319" y="663006"/>
                    <a:pt x="2050420" y="641926"/>
                    <a:pt x="2079457" y="642521"/>
                  </a:cubicBezTo>
                  <a:cubicBezTo>
                    <a:pt x="2116294" y="621016"/>
                    <a:pt x="2044857" y="650194"/>
                    <a:pt x="2088602" y="627458"/>
                  </a:cubicBezTo>
                  <a:cubicBezTo>
                    <a:pt x="2129757" y="606009"/>
                    <a:pt x="2099022" y="627174"/>
                    <a:pt x="2109314" y="626721"/>
                  </a:cubicBezTo>
                  <a:cubicBezTo>
                    <a:pt x="2124547" y="618779"/>
                    <a:pt x="2150837" y="607496"/>
                    <a:pt x="2142470" y="606859"/>
                  </a:cubicBezTo>
                  <a:cubicBezTo>
                    <a:pt x="2164541" y="604056"/>
                    <a:pt x="2195149" y="595816"/>
                    <a:pt x="2230811" y="595491"/>
                  </a:cubicBezTo>
                  <a:cubicBezTo>
                    <a:pt x="2173375" y="618680"/>
                    <a:pt x="2148728" y="619105"/>
                    <a:pt x="2147326" y="630473"/>
                  </a:cubicBezTo>
                  <a:cubicBezTo>
                    <a:pt x="2094237" y="645579"/>
                    <a:pt x="2160875" y="612069"/>
                    <a:pt x="2190406" y="605755"/>
                  </a:cubicBezTo>
                  <a:cubicBezTo>
                    <a:pt x="2175386" y="608161"/>
                    <a:pt x="2159954" y="611120"/>
                    <a:pt x="2142952" y="616472"/>
                  </a:cubicBezTo>
                  <a:cubicBezTo>
                    <a:pt x="2134443" y="619147"/>
                    <a:pt x="2125552" y="622432"/>
                    <a:pt x="2116124" y="626551"/>
                  </a:cubicBezTo>
                  <a:cubicBezTo>
                    <a:pt x="2106738" y="630742"/>
                    <a:pt x="2096629" y="635386"/>
                    <a:pt x="2086323" y="642039"/>
                  </a:cubicBezTo>
                  <a:cubicBezTo>
                    <a:pt x="2096813" y="637523"/>
                    <a:pt x="2104826" y="634862"/>
                    <a:pt x="2110475" y="632866"/>
                  </a:cubicBezTo>
                  <a:cubicBezTo>
                    <a:pt x="2116152" y="630898"/>
                    <a:pt x="2119550" y="629808"/>
                    <a:pt x="2121305" y="629397"/>
                  </a:cubicBezTo>
                  <a:cubicBezTo>
                    <a:pt x="2124802" y="628576"/>
                    <a:pt x="2121645" y="630431"/>
                    <a:pt x="2116563" y="633361"/>
                  </a:cubicBezTo>
                  <a:cubicBezTo>
                    <a:pt x="2111480" y="636292"/>
                    <a:pt x="2104458" y="640284"/>
                    <a:pt x="2100225" y="643710"/>
                  </a:cubicBezTo>
                  <a:cubicBezTo>
                    <a:pt x="2096063" y="647292"/>
                    <a:pt x="2094690" y="650279"/>
                    <a:pt x="2100608" y="650746"/>
                  </a:cubicBezTo>
                  <a:cubicBezTo>
                    <a:pt x="2080490" y="659014"/>
                    <a:pt x="2057499" y="672095"/>
                    <a:pt x="2044220" y="668825"/>
                  </a:cubicBezTo>
                  <a:cubicBezTo>
                    <a:pt x="2053960" y="663473"/>
                    <a:pt x="2060203" y="663983"/>
                    <a:pt x="2067621" y="662426"/>
                  </a:cubicBezTo>
                  <a:cubicBezTo>
                    <a:pt x="2074162" y="658136"/>
                    <a:pt x="2070552" y="657442"/>
                    <a:pt x="2080306" y="652048"/>
                  </a:cubicBezTo>
                  <a:cubicBezTo>
                    <a:pt x="2068896" y="649444"/>
                    <a:pt x="2046938" y="664195"/>
                    <a:pt x="2030615" y="669787"/>
                  </a:cubicBezTo>
                  <a:cubicBezTo>
                    <a:pt x="2022446" y="684015"/>
                    <a:pt x="2042464" y="683704"/>
                    <a:pt x="2071656" y="678352"/>
                  </a:cubicBezTo>
                  <a:cubicBezTo>
                    <a:pt x="2086323" y="675818"/>
                    <a:pt x="2103028" y="671444"/>
                    <a:pt x="2120229" y="668004"/>
                  </a:cubicBezTo>
                  <a:cubicBezTo>
                    <a:pt x="2137444" y="664592"/>
                    <a:pt x="2154659" y="661067"/>
                    <a:pt x="2169539" y="658462"/>
                  </a:cubicBezTo>
                  <a:cubicBezTo>
                    <a:pt x="2156684" y="666276"/>
                    <a:pt x="2146406" y="670155"/>
                    <a:pt x="2136581" y="673270"/>
                  </a:cubicBezTo>
                  <a:cubicBezTo>
                    <a:pt x="2126784" y="676441"/>
                    <a:pt x="2117313" y="678536"/>
                    <a:pt x="2106752" y="683930"/>
                  </a:cubicBezTo>
                  <a:cubicBezTo>
                    <a:pt x="2110022" y="684794"/>
                    <a:pt x="2114213" y="684044"/>
                    <a:pt x="2118927" y="682543"/>
                  </a:cubicBezTo>
                  <a:cubicBezTo>
                    <a:pt x="2123712" y="681184"/>
                    <a:pt x="2128993" y="679018"/>
                    <a:pt x="2134344" y="676781"/>
                  </a:cubicBezTo>
                  <a:cubicBezTo>
                    <a:pt x="2145033" y="672293"/>
                    <a:pt x="2155948" y="667480"/>
                    <a:pt x="2163394" y="668046"/>
                  </a:cubicBezTo>
                  <a:cubicBezTo>
                    <a:pt x="2179831" y="657910"/>
                    <a:pt x="2180879" y="652431"/>
                    <a:pt x="2192303" y="643809"/>
                  </a:cubicBezTo>
                  <a:cubicBezTo>
                    <a:pt x="2165504" y="647532"/>
                    <a:pt x="2128908" y="665639"/>
                    <a:pt x="2105138" y="664832"/>
                  </a:cubicBezTo>
                  <a:cubicBezTo>
                    <a:pt x="2129488" y="651723"/>
                    <a:pt x="2185819" y="642606"/>
                    <a:pt x="2181870" y="639265"/>
                  </a:cubicBezTo>
                  <a:cubicBezTo>
                    <a:pt x="2205611" y="630926"/>
                    <a:pt x="2189444" y="650958"/>
                    <a:pt x="2232793" y="643186"/>
                  </a:cubicBezTo>
                  <a:cubicBezTo>
                    <a:pt x="2229126" y="633602"/>
                    <a:pt x="2221467" y="625376"/>
                    <a:pt x="2164612" y="634833"/>
                  </a:cubicBezTo>
                  <a:cubicBezTo>
                    <a:pt x="2181955" y="616797"/>
                    <a:pt x="2215932" y="604056"/>
                    <a:pt x="2237889" y="604934"/>
                  </a:cubicBezTo>
                  <a:cubicBezTo>
                    <a:pt x="2257497" y="596340"/>
                    <a:pt x="2236912" y="589743"/>
                    <a:pt x="2264590" y="586062"/>
                  </a:cubicBezTo>
                  <a:cubicBezTo>
                    <a:pt x="2283957" y="584363"/>
                    <a:pt x="2263047" y="592645"/>
                    <a:pt x="2247955" y="599979"/>
                  </a:cubicBezTo>
                  <a:cubicBezTo>
                    <a:pt x="2292918" y="591626"/>
                    <a:pt x="2338221" y="583627"/>
                    <a:pt x="2373005" y="589318"/>
                  </a:cubicBezTo>
                  <a:cubicBezTo>
                    <a:pt x="2346744" y="603022"/>
                    <a:pt x="2358409" y="597912"/>
                    <a:pt x="2322790" y="611333"/>
                  </a:cubicBezTo>
                  <a:cubicBezTo>
                    <a:pt x="2362798" y="603900"/>
                    <a:pt x="2390149" y="598506"/>
                    <a:pt x="2406359" y="600191"/>
                  </a:cubicBezTo>
                  <a:cubicBezTo>
                    <a:pt x="2409870" y="597643"/>
                    <a:pt x="2413636" y="595292"/>
                    <a:pt x="2417657" y="593325"/>
                  </a:cubicBezTo>
                  <a:cubicBezTo>
                    <a:pt x="2421720" y="591470"/>
                    <a:pt x="2425981" y="589856"/>
                    <a:pt x="2430384" y="588497"/>
                  </a:cubicBezTo>
                  <a:cubicBezTo>
                    <a:pt x="2439190" y="585765"/>
                    <a:pt x="2448562" y="583981"/>
                    <a:pt x="2457948" y="582976"/>
                  </a:cubicBezTo>
                  <a:cubicBezTo>
                    <a:pt x="2476720" y="580951"/>
                    <a:pt x="2495549" y="582027"/>
                    <a:pt x="2510287" y="584703"/>
                  </a:cubicBezTo>
                  <a:cubicBezTo>
                    <a:pt x="2483402" y="595250"/>
                    <a:pt x="2478985" y="591498"/>
                    <a:pt x="2469840" y="600163"/>
                  </a:cubicBezTo>
                  <a:cubicBezTo>
                    <a:pt x="2508135" y="598209"/>
                    <a:pt x="2540526" y="576803"/>
                    <a:pt x="2550890" y="569272"/>
                  </a:cubicBezTo>
                  <a:cubicBezTo>
                    <a:pt x="2595824" y="569753"/>
                    <a:pt x="2534467" y="583514"/>
                    <a:pt x="2526738" y="590904"/>
                  </a:cubicBezTo>
                  <a:cubicBezTo>
                    <a:pt x="2555561" y="589092"/>
                    <a:pt x="2566165" y="587336"/>
                    <a:pt x="2579742" y="586444"/>
                  </a:cubicBezTo>
                  <a:cubicBezTo>
                    <a:pt x="2586042" y="588002"/>
                    <a:pt x="2582956" y="590550"/>
                    <a:pt x="2575707" y="593636"/>
                  </a:cubicBezTo>
                  <a:cubicBezTo>
                    <a:pt x="2568473" y="596765"/>
                    <a:pt x="2556949" y="600106"/>
                    <a:pt x="2545991" y="602258"/>
                  </a:cubicBezTo>
                  <a:cubicBezTo>
                    <a:pt x="2550635" y="603815"/>
                    <a:pt x="2557359" y="602753"/>
                    <a:pt x="2564962" y="600559"/>
                  </a:cubicBezTo>
                  <a:cubicBezTo>
                    <a:pt x="2572564" y="598350"/>
                    <a:pt x="2581016" y="594939"/>
                    <a:pt x="2589340" y="592518"/>
                  </a:cubicBezTo>
                  <a:cubicBezTo>
                    <a:pt x="2589722" y="594613"/>
                    <a:pt x="2591124" y="596581"/>
                    <a:pt x="2589114" y="599044"/>
                  </a:cubicBezTo>
                  <a:cubicBezTo>
                    <a:pt x="2587103" y="601465"/>
                    <a:pt x="2581681" y="604396"/>
                    <a:pt x="2568685" y="609209"/>
                  </a:cubicBezTo>
                  <a:cubicBezTo>
                    <a:pt x="2523311" y="610993"/>
                    <a:pt x="2560785" y="596892"/>
                    <a:pt x="2529852" y="595944"/>
                  </a:cubicBezTo>
                  <a:cubicBezTo>
                    <a:pt x="2519418" y="597133"/>
                    <a:pt x="2509168" y="598251"/>
                    <a:pt x="2496441" y="602470"/>
                  </a:cubicBezTo>
                  <a:cubicBezTo>
                    <a:pt x="2507328" y="605967"/>
                    <a:pt x="2512835" y="610327"/>
                    <a:pt x="2519022" y="618808"/>
                  </a:cubicBezTo>
                  <a:cubicBezTo>
                    <a:pt x="2526766" y="603504"/>
                    <a:pt x="2538332" y="617307"/>
                    <a:pt x="2571630" y="614320"/>
                  </a:cubicBezTo>
                  <a:cubicBezTo>
                    <a:pt x="2578015" y="604608"/>
                    <a:pt x="2613393" y="599851"/>
                    <a:pt x="2604856" y="608869"/>
                  </a:cubicBezTo>
                  <a:cubicBezTo>
                    <a:pt x="2621689" y="603348"/>
                    <a:pt x="2638621" y="597784"/>
                    <a:pt x="2655454" y="592263"/>
                  </a:cubicBezTo>
                  <a:cubicBezTo>
                    <a:pt x="2625922" y="590054"/>
                    <a:pt x="2621095" y="592603"/>
                    <a:pt x="2626446" y="583358"/>
                  </a:cubicBezTo>
                  <a:cubicBezTo>
                    <a:pt x="2665223" y="575147"/>
                    <a:pt x="2655128" y="582098"/>
                    <a:pt x="2692319" y="583273"/>
                  </a:cubicBezTo>
                  <a:cubicBezTo>
                    <a:pt x="2668394" y="591031"/>
                    <a:pt x="2673745" y="594585"/>
                    <a:pt x="2638126" y="604042"/>
                  </a:cubicBezTo>
                  <a:cubicBezTo>
                    <a:pt x="2647512" y="613031"/>
                    <a:pt x="2684037" y="590097"/>
                    <a:pt x="2698025" y="593679"/>
                  </a:cubicBezTo>
                  <a:cubicBezTo>
                    <a:pt x="2701705" y="590323"/>
                    <a:pt x="2704466" y="585255"/>
                    <a:pt x="2711261" y="581518"/>
                  </a:cubicBezTo>
                  <a:cubicBezTo>
                    <a:pt x="2718099" y="577950"/>
                    <a:pt x="2728816" y="574906"/>
                    <a:pt x="2748764" y="577922"/>
                  </a:cubicBezTo>
                  <a:cubicBezTo>
                    <a:pt x="2758745" y="574552"/>
                    <a:pt x="2752685" y="571792"/>
                    <a:pt x="2741303" y="571353"/>
                  </a:cubicBezTo>
                  <a:cubicBezTo>
                    <a:pt x="2729864" y="570602"/>
                    <a:pt x="2713484" y="573760"/>
                    <a:pt x="2702513" y="579975"/>
                  </a:cubicBezTo>
                  <a:cubicBezTo>
                    <a:pt x="2691711" y="578403"/>
                    <a:pt x="2680852" y="576817"/>
                    <a:pt x="2670093" y="575246"/>
                  </a:cubicBezTo>
                  <a:cubicBezTo>
                    <a:pt x="2694202" y="567431"/>
                    <a:pt x="2688865" y="563821"/>
                    <a:pt x="2724838" y="554393"/>
                  </a:cubicBezTo>
                  <a:cubicBezTo>
                    <a:pt x="2726056" y="556714"/>
                    <a:pt x="2723040" y="559645"/>
                    <a:pt x="2723536" y="562066"/>
                  </a:cubicBezTo>
                  <a:cubicBezTo>
                    <a:pt x="2724045" y="564557"/>
                    <a:pt x="2727981" y="566200"/>
                    <a:pt x="2743299" y="567304"/>
                  </a:cubicBezTo>
                  <a:cubicBezTo>
                    <a:pt x="2749472" y="563651"/>
                    <a:pt x="2738854" y="561584"/>
                    <a:pt x="2761095" y="556375"/>
                  </a:cubicBezTo>
                  <a:cubicBezTo>
                    <a:pt x="2754469" y="555270"/>
                    <a:pt x="2743497" y="558866"/>
                    <a:pt x="2734026" y="560806"/>
                  </a:cubicBezTo>
                  <a:cubicBezTo>
                    <a:pt x="2763643" y="548291"/>
                    <a:pt x="2765866" y="527989"/>
                    <a:pt x="2852847" y="516338"/>
                  </a:cubicBezTo>
                  <a:cubicBezTo>
                    <a:pt x="2863720" y="509727"/>
                    <a:pt x="2801471" y="511737"/>
                    <a:pt x="2787823" y="503823"/>
                  </a:cubicBezTo>
                  <a:cubicBezTo>
                    <a:pt x="2818360" y="499137"/>
                    <a:pt x="2832362" y="501063"/>
                    <a:pt x="2844084" y="504347"/>
                  </a:cubicBezTo>
                  <a:cubicBezTo>
                    <a:pt x="2849945" y="506003"/>
                    <a:pt x="2855225" y="508000"/>
                    <a:pt x="2861710" y="509698"/>
                  </a:cubicBezTo>
                  <a:cubicBezTo>
                    <a:pt x="2868193" y="511440"/>
                    <a:pt x="2875824" y="512643"/>
                    <a:pt x="2886569" y="513733"/>
                  </a:cubicBezTo>
                  <a:cubicBezTo>
                    <a:pt x="2891397" y="515248"/>
                    <a:pt x="2878344" y="516904"/>
                    <a:pt x="2867995" y="520005"/>
                  </a:cubicBezTo>
                  <a:cubicBezTo>
                    <a:pt x="2857604" y="522879"/>
                    <a:pt x="2849718" y="526022"/>
                    <a:pt x="2864385" y="528287"/>
                  </a:cubicBezTo>
                  <a:cubicBezTo>
                    <a:pt x="2844225" y="530722"/>
                    <a:pt x="2822551" y="534643"/>
                    <a:pt x="2803665" y="535705"/>
                  </a:cubicBezTo>
                  <a:cubicBezTo>
                    <a:pt x="2784327" y="541241"/>
                    <a:pt x="2843744" y="536045"/>
                    <a:pt x="2825552" y="544808"/>
                  </a:cubicBezTo>
                  <a:cubicBezTo>
                    <a:pt x="2838152" y="543279"/>
                    <a:pt x="2851346" y="542302"/>
                    <a:pt x="2864060" y="541425"/>
                  </a:cubicBezTo>
                  <a:cubicBezTo>
                    <a:pt x="2870416" y="540986"/>
                    <a:pt x="2876659" y="540561"/>
                    <a:pt x="2882648" y="540150"/>
                  </a:cubicBezTo>
                  <a:cubicBezTo>
                    <a:pt x="2888679" y="539966"/>
                    <a:pt x="2894469" y="539740"/>
                    <a:pt x="2899863" y="539400"/>
                  </a:cubicBezTo>
                  <a:cubicBezTo>
                    <a:pt x="2921467" y="538055"/>
                    <a:pt x="2936941" y="535026"/>
                    <a:pt x="2937988" y="526234"/>
                  </a:cubicBezTo>
                  <a:cubicBezTo>
                    <a:pt x="2891284" y="533950"/>
                    <a:pt x="2934095" y="523672"/>
                    <a:pt x="2916484" y="516055"/>
                  </a:cubicBezTo>
                  <a:cubicBezTo>
                    <a:pt x="2954892" y="514880"/>
                    <a:pt x="2951211" y="527282"/>
                    <a:pt x="3015498" y="521194"/>
                  </a:cubicBezTo>
                  <a:cubicBezTo>
                    <a:pt x="3033747" y="516791"/>
                    <a:pt x="3000478" y="514399"/>
                    <a:pt x="3010968" y="510293"/>
                  </a:cubicBezTo>
                  <a:cubicBezTo>
                    <a:pt x="2999543" y="508467"/>
                    <a:pt x="2977671" y="516494"/>
                    <a:pt x="2967025" y="513903"/>
                  </a:cubicBezTo>
                  <a:cubicBezTo>
                    <a:pt x="2928701" y="504899"/>
                    <a:pt x="3026796" y="501700"/>
                    <a:pt x="3014748" y="491606"/>
                  </a:cubicBezTo>
                  <a:cubicBezTo>
                    <a:pt x="3036380" y="486212"/>
                    <a:pt x="3042170" y="496900"/>
                    <a:pt x="3056979" y="498486"/>
                  </a:cubicBezTo>
                  <a:cubicBezTo>
                    <a:pt x="3030165" y="498231"/>
                    <a:pt x="3035134" y="500213"/>
                    <a:pt x="3039353" y="502846"/>
                  </a:cubicBezTo>
                  <a:cubicBezTo>
                    <a:pt x="3041448" y="504163"/>
                    <a:pt x="3043360" y="505650"/>
                    <a:pt x="3041024" y="507094"/>
                  </a:cubicBezTo>
                  <a:cubicBezTo>
                    <a:pt x="3039849" y="507816"/>
                    <a:pt x="3037626" y="508538"/>
                    <a:pt x="3033818" y="509217"/>
                  </a:cubicBezTo>
                  <a:cubicBezTo>
                    <a:pt x="3030038" y="510038"/>
                    <a:pt x="3024700" y="510958"/>
                    <a:pt x="3017296" y="511879"/>
                  </a:cubicBezTo>
                  <a:cubicBezTo>
                    <a:pt x="3033860" y="511015"/>
                    <a:pt x="3050806" y="511482"/>
                    <a:pt x="3067724" y="511426"/>
                  </a:cubicBezTo>
                  <a:cubicBezTo>
                    <a:pt x="3072155" y="504701"/>
                    <a:pt x="3132875" y="498444"/>
                    <a:pt x="3099096" y="491393"/>
                  </a:cubicBezTo>
                  <a:cubicBezTo>
                    <a:pt x="3092598" y="494409"/>
                    <a:pt x="3102763" y="497552"/>
                    <a:pt x="3080182" y="500482"/>
                  </a:cubicBezTo>
                  <a:cubicBezTo>
                    <a:pt x="3037300" y="493658"/>
                    <a:pt x="3096152" y="486367"/>
                    <a:pt x="3042128" y="489171"/>
                  </a:cubicBezTo>
                  <a:cubicBezTo>
                    <a:pt x="3017013" y="485405"/>
                    <a:pt x="3050339" y="481851"/>
                    <a:pt x="3037810" y="478100"/>
                  </a:cubicBezTo>
                  <a:cubicBezTo>
                    <a:pt x="3060816" y="480181"/>
                    <a:pt x="3134220" y="483083"/>
                    <a:pt x="3176904" y="490289"/>
                  </a:cubicBezTo>
                  <a:cubicBezTo>
                    <a:pt x="3200376" y="483522"/>
                    <a:pt x="3144880" y="487684"/>
                    <a:pt x="3162506" y="480846"/>
                  </a:cubicBezTo>
                  <a:cubicBezTo>
                    <a:pt x="3170406" y="480974"/>
                    <a:pt x="3180004" y="481002"/>
                    <a:pt x="3189929" y="481356"/>
                  </a:cubicBezTo>
                  <a:cubicBezTo>
                    <a:pt x="3199867" y="481908"/>
                    <a:pt x="3210103" y="482375"/>
                    <a:pt x="3219220" y="482432"/>
                  </a:cubicBezTo>
                  <a:cubicBezTo>
                    <a:pt x="3237440" y="482559"/>
                    <a:pt x="3251172" y="481087"/>
                    <a:pt x="3249091" y="475438"/>
                  </a:cubicBezTo>
                  <a:cubicBezTo>
                    <a:pt x="3306173" y="476075"/>
                    <a:pt x="3268713" y="482885"/>
                    <a:pt x="3292242" y="490954"/>
                  </a:cubicBezTo>
                  <a:cubicBezTo>
                    <a:pt x="3266306" y="494876"/>
                    <a:pt x="3267651" y="477378"/>
                    <a:pt x="3235939" y="485745"/>
                  </a:cubicBezTo>
                  <a:cubicBezTo>
                    <a:pt x="3214618" y="494055"/>
                    <a:pt x="3277844" y="494480"/>
                    <a:pt x="3298429" y="493191"/>
                  </a:cubicBezTo>
                  <a:cubicBezTo>
                    <a:pt x="3305111" y="490516"/>
                    <a:pt x="3295201" y="486792"/>
                    <a:pt x="3317711" y="485122"/>
                  </a:cubicBezTo>
                  <a:cubicBezTo>
                    <a:pt x="3342373" y="486014"/>
                    <a:pt x="3349834" y="497000"/>
                    <a:pt x="3315063" y="494211"/>
                  </a:cubicBezTo>
                  <a:cubicBezTo>
                    <a:pt x="3321618" y="498500"/>
                    <a:pt x="3334756" y="497382"/>
                    <a:pt x="3348262" y="496419"/>
                  </a:cubicBezTo>
                  <a:cubicBezTo>
                    <a:pt x="3358965" y="493276"/>
                    <a:pt x="3343902" y="487132"/>
                    <a:pt x="3338918" y="482701"/>
                  </a:cubicBezTo>
                  <a:cubicBezTo>
                    <a:pt x="3350711" y="476146"/>
                    <a:pt x="3353712" y="491521"/>
                    <a:pt x="3380003" y="494267"/>
                  </a:cubicBezTo>
                  <a:cubicBezTo>
                    <a:pt x="3437721" y="491988"/>
                    <a:pt x="3368677" y="475721"/>
                    <a:pt x="3428251" y="473598"/>
                  </a:cubicBezTo>
                  <a:cubicBezTo>
                    <a:pt x="3407679" y="468770"/>
                    <a:pt x="3377311" y="461861"/>
                    <a:pt x="3351462" y="454486"/>
                  </a:cubicBezTo>
                  <a:cubicBezTo>
                    <a:pt x="3325639" y="447534"/>
                    <a:pt x="3304361" y="441107"/>
                    <a:pt x="3302478" y="434142"/>
                  </a:cubicBezTo>
                  <a:cubicBezTo>
                    <a:pt x="3310406" y="435402"/>
                    <a:pt x="3319325" y="437724"/>
                    <a:pt x="3329461" y="440569"/>
                  </a:cubicBezTo>
                  <a:cubicBezTo>
                    <a:pt x="3339598" y="443231"/>
                    <a:pt x="3350966" y="447067"/>
                    <a:pt x="3363792" y="451088"/>
                  </a:cubicBezTo>
                  <a:cubicBezTo>
                    <a:pt x="3389445" y="458973"/>
                    <a:pt x="3420859" y="467156"/>
                    <a:pt x="3460175" y="471559"/>
                  </a:cubicBezTo>
                  <a:cubicBezTo>
                    <a:pt x="3490415" y="470497"/>
                    <a:pt x="3408471" y="463546"/>
                    <a:pt x="3463359" y="462626"/>
                  </a:cubicBezTo>
                  <a:cubicBezTo>
                    <a:pt x="3489523" y="469860"/>
                    <a:pt x="3474403" y="472550"/>
                    <a:pt x="3488815" y="478510"/>
                  </a:cubicBezTo>
                  <a:cubicBezTo>
                    <a:pt x="3488303" y="475891"/>
                    <a:pt x="3490399" y="473272"/>
                    <a:pt x="3494591" y="471049"/>
                  </a:cubicBezTo>
                  <a:cubicBezTo>
                    <a:pt x="3498781" y="468784"/>
                    <a:pt x="3505051" y="466986"/>
                    <a:pt x="3512881" y="466463"/>
                  </a:cubicBezTo>
                  <a:cubicBezTo>
                    <a:pt x="3528525" y="465188"/>
                    <a:pt x="3550383" y="467482"/>
                    <a:pt x="3573815" y="476500"/>
                  </a:cubicBezTo>
                  <a:cubicBezTo>
                    <a:pt x="3585239" y="475877"/>
                    <a:pt x="3571915" y="471219"/>
                    <a:pt x="3566593" y="467864"/>
                  </a:cubicBezTo>
                  <a:cubicBezTo>
                    <a:pt x="3584743" y="470044"/>
                    <a:pt x="3595671" y="473216"/>
                    <a:pt x="3609587" y="475905"/>
                  </a:cubicBezTo>
                  <a:cubicBezTo>
                    <a:pt x="3623519" y="478765"/>
                    <a:pt x="3640437" y="480393"/>
                    <a:pt x="3670549" y="481483"/>
                  </a:cubicBezTo>
                  <a:cubicBezTo>
                    <a:pt x="3682031" y="481413"/>
                    <a:pt x="3668907" y="476104"/>
                    <a:pt x="3663611" y="472522"/>
                  </a:cubicBezTo>
                  <a:cubicBezTo>
                    <a:pt x="3652795" y="466208"/>
                    <a:pt x="3623179" y="471630"/>
                    <a:pt x="3604407" y="470257"/>
                  </a:cubicBezTo>
                  <a:cubicBezTo>
                    <a:pt x="3622371" y="467340"/>
                    <a:pt x="3631121" y="464183"/>
                    <a:pt x="3639941" y="461055"/>
                  </a:cubicBezTo>
                  <a:cubicBezTo>
                    <a:pt x="3644359" y="459483"/>
                    <a:pt x="3648791" y="457926"/>
                    <a:pt x="3654423" y="456397"/>
                  </a:cubicBezTo>
                  <a:cubicBezTo>
                    <a:pt x="3660059" y="454769"/>
                    <a:pt x="3666883" y="453466"/>
                    <a:pt x="3676071" y="452546"/>
                  </a:cubicBezTo>
                  <a:cubicBezTo>
                    <a:pt x="3682979" y="455236"/>
                    <a:pt x="3677515" y="455335"/>
                    <a:pt x="3671143" y="455264"/>
                  </a:cubicBezTo>
                  <a:cubicBezTo>
                    <a:pt x="3674231" y="457841"/>
                    <a:pt x="3680883" y="458336"/>
                    <a:pt x="3687779" y="458761"/>
                  </a:cubicBezTo>
                  <a:cubicBezTo>
                    <a:pt x="3694391" y="463886"/>
                    <a:pt x="3649243" y="454825"/>
                    <a:pt x="3656803" y="463815"/>
                  </a:cubicBezTo>
                  <a:cubicBezTo>
                    <a:pt x="3719971" y="472706"/>
                    <a:pt x="3706593" y="488236"/>
                    <a:pt x="3769621" y="508354"/>
                  </a:cubicBezTo>
                  <a:cubicBezTo>
                    <a:pt x="3781059" y="516947"/>
                    <a:pt x="3794751" y="501926"/>
                    <a:pt x="3817529" y="513139"/>
                  </a:cubicBezTo>
                  <a:cubicBezTo>
                    <a:pt x="3831261" y="514894"/>
                    <a:pt x="3823403" y="510902"/>
                    <a:pt x="3817839" y="507518"/>
                  </a:cubicBezTo>
                  <a:cubicBezTo>
                    <a:pt x="3812263" y="504474"/>
                    <a:pt x="3809063" y="501303"/>
                    <a:pt x="3832209" y="505607"/>
                  </a:cubicBezTo>
                  <a:cubicBezTo>
                    <a:pt x="3840039" y="519439"/>
                    <a:pt x="3840591" y="523700"/>
                    <a:pt x="3832153" y="525087"/>
                  </a:cubicBezTo>
                  <a:cubicBezTo>
                    <a:pt x="3827919" y="525823"/>
                    <a:pt x="3821451" y="525654"/>
                    <a:pt x="3812459" y="525965"/>
                  </a:cubicBezTo>
                  <a:cubicBezTo>
                    <a:pt x="3803455" y="526461"/>
                    <a:pt x="3791947" y="527197"/>
                    <a:pt x="3777747" y="529009"/>
                  </a:cubicBezTo>
                  <a:cubicBezTo>
                    <a:pt x="3784471" y="517796"/>
                    <a:pt x="3724445" y="529504"/>
                    <a:pt x="3683347" y="525625"/>
                  </a:cubicBezTo>
                  <a:cubicBezTo>
                    <a:pt x="3677499" y="521237"/>
                    <a:pt x="3712623" y="525625"/>
                    <a:pt x="3703239" y="520486"/>
                  </a:cubicBezTo>
                  <a:cubicBezTo>
                    <a:pt x="3685075" y="514002"/>
                    <a:pt x="3676835" y="515885"/>
                    <a:pt x="3670761" y="518221"/>
                  </a:cubicBezTo>
                  <a:cubicBezTo>
                    <a:pt x="3664675" y="520599"/>
                    <a:pt x="3660723" y="523190"/>
                    <a:pt x="3650885" y="519099"/>
                  </a:cubicBezTo>
                  <a:cubicBezTo>
                    <a:pt x="3617815" y="506725"/>
                    <a:pt x="3676411" y="521237"/>
                    <a:pt x="3660355" y="513181"/>
                  </a:cubicBezTo>
                  <a:cubicBezTo>
                    <a:pt x="3649299" y="509359"/>
                    <a:pt x="3629211" y="511128"/>
                    <a:pt x="3612447" y="510888"/>
                  </a:cubicBezTo>
                  <a:cubicBezTo>
                    <a:pt x="3623647" y="517924"/>
                    <a:pt x="3639235" y="522128"/>
                    <a:pt x="3654779" y="526347"/>
                  </a:cubicBezTo>
                  <a:cubicBezTo>
                    <a:pt x="3670309" y="530849"/>
                    <a:pt x="3685767" y="536102"/>
                    <a:pt x="3696655" y="543562"/>
                  </a:cubicBezTo>
                  <a:cubicBezTo>
                    <a:pt x="3713941" y="539273"/>
                    <a:pt x="3683007" y="532109"/>
                    <a:pt x="3720367" y="529802"/>
                  </a:cubicBezTo>
                  <a:cubicBezTo>
                    <a:pt x="3736323" y="537050"/>
                    <a:pt x="3751159" y="537800"/>
                    <a:pt x="3767935" y="538310"/>
                  </a:cubicBezTo>
                  <a:cubicBezTo>
                    <a:pt x="3776317" y="538579"/>
                    <a:pt x="3785195" y="538777"/>
                    <a:pt x="3794891" y="539697"/>
                  </a:cubicBezTo>
                  <a:cubicBezTo>
                    <a:pt x="3804589" y="540604"/>
                    <a:pt x="3815123" y="542161"/>
                    <a:pt x="3826731" y="546068"/>
                  </a:cubicBezTo>
                  <a:cubicBezTo>
                    <a:pt x="3823207" y="543718"/>
                    <a:pt x="3818703" y="541849"/>
                    <a:pt x="3813635" y="540278"/>
                  </a:cubicBezTo>
                  <a:cubicBezTo>
                    <a:pt x="3808553" y="538933"/>
                    <a:pt x="3802875" y="537942"/>
                    <a:pt x="3797001" y="537036"/>
                  </a:cubicBezTo>
                  <a:cubicBezTo>
                    <a:pt x="3785251" y="535238"/>
                    <a:pt x="3772707" y="533893"/>
                    <a:pt x="3762371" y="531331"/>
                  </a:cubicBezTo>
                  <a:cubicBezTo>
                    <a:pt x="3777393" y="526899"/>
                    <a:pt x="3819455" y="540632"/>
                    <a:pt x="3830143" y="531741"/>
                  </a:cubicBezTo>
                  <a:cubicBezTo>
                    <a:pt x="3805311" y="538551"/>
                    <a:pt x="3865167" y="548333"/>
                    <a:pt x="3895279" y="560721"/>
                  </a:cubicBezTo>
                  <a:cubicBezTo>
                    <a:pt x="3920847" y="562264"/>
                    <a:pt x="3871595" y="553656"/>
                    <a:pt x="3873295" y="547144"/>
                  </a:cubicBezTo>
                  <a:cubicBezTo>
                    <a:pt x="3890863" y="544893"/>
                    <a:pt x="3893483" y="549282"/>
                    <a:pt x="3920039" y="548277"/>
                  </a:cubicBezTo>
                  <a:lnTo>
                    <a:pt x="3941941" y="561896"/>
                  </a:lnTo>
                  <a:cubicBezTo>
                    <a:pt x="3941303" y="557238"/>
                    <a:pt x="3966859" y="559730"/>
                    <a:pt x="3951469" y="551051"/>
                  </a:cubicBezTo>
                  <a:cubicBezTo>
                    <a:pt x="3965939" y="554803"/>
                    <a:pt x="3981951" y="559107"/>
                    <a:pt x="3998187" y="562887"/>
                  </a:cubicBezTo>
                  <a:cubicBezTo>
                    <a:pt x="4014427" y="566738"/>
                    <a:pt x="4030819" y="570532"/>
                    <a:pt x="4045771" y="574991"/>
                  </a:cubicBezTo>
                  <a:cubicBezTo>
                    <a:pt x="4057081" y="576067"/>
                    <a:pt x="4044793" y="569484"/>
                    <a:pt x="4040163" y="565407"/>
                  </a:cubicBezTo>
                  <a:cubicBezTo>
                    <a:pt x="4068959" y="566766"/>
                    <a:pt x="4072087" y="579394"/>
                    <a:pt x="4092573" y="584420"/>
                  </a:cubicBezTo>
                  <a:cubicBezTo>
                    <a:pt x="4089303" y="580371"/>
                    <a:pt x="4096807" y="575883"/>
                    <a:pt x="4123507" y="577313"/>
                  </a:cubicBezTo>
                  <a:cubicBezTo>
                    <a:pt x="4126635" y="581744"/>
                    <a:pt x="4113441" y="580074"/>
                    <a:pt x="4118509" y="585255"/>
                  </a:cubicBezTo>
                  <a:cubicBezTo>
                    <a:pt x="4131633" y="584944"/>
                    <a:pt x="4173919" y="595731"/>
                    <a:pt x="4154511" y="583117"/>
                  </a:cubicBezTo>
                  <a:cubicBezTo>
                    <a:pt x="4161207" y="576662"/>
                    <a:pt x="4172519" y="594953"/>
                    <a:pt x="4175209" y="598846"/>
                  </a:cubicBezTo>
                  <a:cubicBezTo>
                    <a:pt x="4189351" y="596595"/>
                    <a:pt x="4187015" y="593056"/>
                    <a:pt x="4200989" y="594840"/>
                  </a:cubicBezTo>
                  <a:cubicBezTo>
                    <a:pt x="4227859" y="602414"/>
                    <a:pt x="4244819" y="613272"/>
                    <a:pt x="4267711" y="622658"/>
                  </a:cubicBezTo>
                  <a:cubicBezTo>
                    <a:pt x="4281019" y="623097"/>
                    <a:pt x="4294001" y="623380"/>
                    <a:pt x="4273403" y="609053"/>
                  </a:cubicBezTo>
                  <a:cubicBezTo>
                    <a:pt x="4286597" y="614376"/>
                    <a:pt x="4298023" y="620393"/>
                    <a:pt x="4308851" y="626537"/>
                  </a:cubicBezTo>
                  <a:cubicBezTo>
                    <a:pt x="4296167" y="609988"/>
                    <a:pt x="4375645" y="649458"/>
                    <a:pt x="4411379" y="645395"/>
                  </a:cubicBezTo>
                  <a:cubicBezTo>
                    <a:pt x="4404371" y="648226"/>
                    <a:pt x="4438575" y="671868"/>
                    <a:pt x="4459867" y="683888"/>
                  </a:cubicBezTo>
                  <a:cubicBezTo>
                    <a:pt x="4453567" y="675762"/>
                    <a:pt x="4448115" y="666772"/>
                    <a:pt x="4439763" y="657655"/>
                  </a:cubicBezTo>
                  <a:cubicBezTo>
                    <a:pt x="4435587" y="653096"/>
                    <a:pt x="4430687" y="648495"/>
                    <a:pt x="4424587" y="643965"/>
                  </a:cubicBezTo>
                  <a:cubicBezTo>
                    <a:pt x="4421543" y="641685"/>
                    <a:pt x="4418203" y="639434"/>
                    <a:pt x="4414493" y="637212"/>
                  </a:cubicBezTo>
                  <a:cubicBezTo>
                    <a:pt x="4410755" y="635102"/>
                    <a:pt x="4406621" y="633135"/>
                    <a:pt x="4402091" y="631167"/>
                  </a:cubicBezTo>
                  <a:cubicBezTo>
                    <a:pt x="4393511" y="624385"/>
                    <a:pt x="4407399" y="627316"/>
                    <a:pt x="4418485" y="629383"/>
                  </a:cubicBezTo>
                  <a:cubicBezTo>
                    <a:pt x="4429471" y="631733"/>
                    <a:pt x="4437839" y="632766"/>
                    <a:pt x="4418627" y="620237"/>
                  </a:cubicBezTo>
                  <a:cubicBezTo>
                    <a:pt x="4481229" y="648084"/>
                    <a:pt x="4433619" y="643398"/>
                    <a:pt x="4461507" y="666163"/>
                  </a:cubicBezTo>
                  <a:cubicBezTo>
                    <a:pt x="4498587" y="679145"/>
                    <a:pt x="4490559" y="669589"/>
                    <a:pt x="4482943" y="660330"/>
                  </a:cubicBezTo>
                  <a:cubicBezTo>
                    <a:pt x="4483141" y="661987"/>
                    <a:pt x="4497765" y="669816"/>
                    <a:pt x="4516635" y="680179"/>
                  </a:cubicBezTo>
                  <a:cubicBezTo>
                    <a:pt x="4526065" y="685360"/>
                    <a:pt x="4536555" y="691179"/>
                    <a:pt x="4546847" y="697167"/>
                  </a:cubicBezTo>
                  <a:cubicBezTo>
                    <a:pt x="4557099" y="703255"/>
                    <a:pt x="4566895" y="710178"/>
                    <a:pt x="4575389" y="716393"/>
                  </a:cubicBezTo>
                  <a:cubicBezTo>
                    <a:pt x="4600587" y="722537"/>
                    <a:pt x="4551023" y="700140"/>
                    <a:pt x="4552467" y="693062"/>
                  </a:cubicBezTo>
                  <a:cubicBezTo>
                    <a:pt x="4564347" y="698838"/>
                    <a:pt x="4580287" y="711239"/>
                    <a:pt x="4577003" y="704614"/>
                  </a:cubicBezTo>
                  <a:cubicBezTo>
                    <a:pt x="4609309" y="718870"/>
                    <a:pt x="4574807" y="712089"/>
                    <a:pt x="4605103" y="726756"/>
                  </a:cubicBezTo>
                  <a:cubicBezTo>
                    <a:pt x="4630049" y="732744"/>
                    <a:pt x="4609551" y="723669"/>
                    <a:pt x="4596879" y="711537"/>
                  </a:cubicBezTo>
                  <a:cubicBezTo>
                    <a:pt x="4608331" y="711282"/>
                    <a:pt x="4635769" y="738407"/>
                    <a:pt x="4638359" y="747595"/>
                  </a:cubicBezTo>
                  <a:cubicBezTo>
                    <a:pt x="4596015" y="735321"/>
                    <a:pt x="4580669" y="729856"/>
                    <a:pt x="4538779" y="719352"/>
                  </a:cubicBezTo>
                  <a:cubicBezTo>
                    <a:pt x="4547047" y="728483"/>
                    <a:pt x="4561287" y="736793"/>
                    <a:pt x="4581999" y="743348"/>
                  </a:cubicBezTo>
                  <a:cubicBezTo>
                    <a:pt x="4589419" y="753187"/>
                    <a:pt x="4538055" y="729927"/>
                    <a:pt x="4560707" y="748303"/>
                  </a:cubicBezTo>
                  <a:cubicBezTo>
                    <a:pt x="4528315" y="735052"/>
                    <a:pt x="4560481" y="741621"/>
                    <a:pt x="4542657" y="729715"/>
                  </a:cubicBezTo>
                  <a:cubicBezTo>
                    <a:pt x="4519155" y="725552"/>
                    <a:pt x="4524381" y="728667"/>
                    <a:pt x="4511935" y="726557"/>
                  </a:cubicBezTo>
                  <a:cubicBezTo>
                    <a:pt x="4469819" y="703892"/>
                    <a:pt x="4539189" y="719620"/>
                    <a:pt x="4534827" y="709073"/>
                  </a:cubicBezTo>
                  <a:cubicBezTo>
                    <a:pt x="4516169" y="695978"/>
                    <a:pt x="4516721" y="709328"/>
                    <a:pt x="4489355" y="698654"/>
                  </a:cubicBezTo>
                  <a:cubicBezTo>
                    <a:pt x="4497977" y="695383"/>
                    <a:pt x="4508553" y="693104"/>
                    <a:pt x="4526123" y="694364"/>
                  </a:cubicBezTo>
                  <a:cubicBezTo>
                    <a:pt x="4481611" y="666814"/>
                    <a:pt x="4483111" y="689961"/>
                    <a:pt x="4479191" y="695638"/>
                  </a:cubicBezTo>
                  <a:cubicBezTo>
                    <a:pt x="4424181" y="672395"/>
                    <a:pt x="4435757" y="688190"/>
                    <a:pt x="4430741" y="696966"/>
                  </a:cubicBezTo>
                  <a:lnTo>
                    <a:pt x="4425071" y="698935"/>
                  </a:lnTo>
                  <a:lnTo>
                    <a:pt x="4412971" y="688415"/>
                  </a:lnTo>
                  <a:cubicBezTo>
                    <a:pt x="4402947" y="680777"/>
                    <a:pt x="4393767" y="673871"/>
                    <a:pt x="4413883" y="679527"/>
                  </a:cubicBezTo>
                  <a:cubicBezTo>
                    <a:pt x="4404639" y="672392"/>
                    <a:pt x="4392917" y="667551"/>
                    <a:pt x="4386405" y="664082"/>
                  </a:cubicBezTo>
                  <a:cubicBezTo>
                    <a:pt x="4379893" y="660614"/>
                    <a:pt x="4378519" y="658603"/>
                    <a:pt x="4389689" y="658065"/>
                  </a:cubicBezTo>
                  <a:cubicBezTo>
                    <a:pt x="4378095" y="652218"/>
                    <a:pt x="4361275" y="648099"/>
                    <a:pt x="4354567" y="640581"/>
                  </a:cubicBezTo>
                  <a:cubicBezTo>
                    <a:pt x="4369303" y="654200"/>
                    <a:pt x="4387537" y="676809"/>
                    <a:pt x="4377543" y="685063"/>
                  </a:cubicBezTo>
                  <a:cubicBezTo>
                    <a:pt x="4396231" y="688234"/>
                    <a:pt x="4429387" y="711622"/>
                    <a:pt x="4430631" y="720880"/>
                  </a:cubicBezTo>
                  <a:cubicBezTo>
                    <a:pt x="4420919" y="716747"/>
                    <a:pt x="4408179" y="706199"/>
                    <a:pt x="4396273" y="697734"/>
                  </a:cubicBezTo>
                  <a:cubicBezTo>
                    <a:pt x="4384225" y="689763"/>
                    <a:pt x="4373011" y="684015"/>
                    <a:pt x="4367039" y="688517"/>
                  </a:cubicBezTo>
                  <a:cubicBezTo>
                    <a:pt x="4342249" y="679358"/>
                    <a:pt x="4355089" y="669929"/>
                    <a:pt x="4368199" y="670849"/>
                  </a:cubicBezTo>
                  <a:cubicBezTo>
                    <a:pt x="4353603" y="663955"/>
                    <a:pt x="4345915" y="665639"/>
                    <a:pt x="4317843" y="652686"/>
                  </a:cubicBezTo>
                  <a:cubicBezTo>
                    <a:pt x="4301263" y="649415"/>
                    <a:pt x="4303287" y="654356"/>
                    <a:pt x="4317233" y="664535"/>
                  </a:cubicBezTo>
                  <a:cubicBezTo>
                    <a:pt x="4302481" y="666234"/>
                    <a:pt x="4282095" y="635640"/>
                    <a:pt x="4287955" y="633517"/>
                  </a:cubicBezTo>
                  <a:cubicBezTo>
                    <a:pt x="4266933" y="633064"/>
                    <a:pt x="4279377" y="646272"/>
                    <a:pt x="4297327" y="660911"/>
                  </a:cubicBezTo>
                  <a:cubicBezTo>
                    <a:pt x="4315323" y="675563"/>
                    <a:pt x="4338795" y="691660"/>
                    <a:pt x="4340959" y="697196"/>
                  </a:cubicBezTo>
                  <a:cubicBezTo>
                    <a:pt x="4308711" y="685870"/>
                    <a:pt x="4305611" y="686082"/>
                    <a:pt x="4301447" y="675691"/>
                  </a:cubicBezTo>
                  <a:cubicBezTo>
                    <a:pt x="4306955" y="671415"/>
                    <a:pt x="4289131" y="659651"/>
                    <a:pt x="4273247" y="648637"/>
                  </a:cubicBezTo>
                  <a:cubicBezTo>
                    <a:pt x="4257447" y="637353"/>
                    <a:pt x="4243263" y="628137"/>
                    <a:pt x="4257377" y="626339"/>
                  </a:cubicBezTo>
                  <a:cubicBezTo>
                    <a:pt x="4226727" y="611573"/>
                    <a:pt x="4256399" y="636306"/>
                    <a:pt x="4231555" y="630303"/>
                  </a:cubicBezTo>
                  <a:cubicBezTo>
                    <a:pt x="4222437" y="628576"/>
                    <a:pt x="4222551" y="613810"/>
                    <a:pt x="4231823" y="612578"/>
                  </a:cubicBezTo>
                  <a:cubicBezTo>
                    <a:pt x="4221701" y="606632"/>
                    <a:pt x="4201683" y="604396"/>
                    <a:pt x="4185403" y="600800"/>
                  </a:cubicBezTo>
                  <a:cubicBezTo>
                    <a:pt x="4240501" y="627741"/>
                    <a:pt x="4165539" y="603079"/>
                    <a:pt x="4205803" y="628349"/>
                  </a:cubicBezTo>
                  <a:cubicBezTo>
                    <a:pt x="4193259" y="623437"/>
                    <a:pt x="4174811" y="620733"/>
                    <a:pt x="4164931" y="614702"/>
                  </a:cubicBezTo>
                  <a:cubicBezTo>
                    <a:pt x="4134125" y="607581"/>
                    <a:pt x="4200819" y="637622"/>
                    <a:pt x="4170013" y="630473"/>
                  </a:cubicBezTo>
                  <a:cubicBezTo>
                    <a:pt x="4177503" y="634564"/>
                    <a:pt x="4225043" y="650831"/>
                    <a:pt x="4215939" y="642138"/>
                  </a:cubicBezTo>
                  <a:cubicBezTo>
                    <a:pt x="4253257" y="655616"/>
                    <a:pt x="4172279" y="649274"/>
                    <a:pt x="4165043" y="632512"/>
                  </a:cubicBezTo>
                  <a:cubicBezTo>
                    <a:pt x="4140835" y="626566"/>
                    <a:pt x="4152983" y="634465"/>
                    <a:pt x="4159947" y="640425"/>
                  </a:cubicBezTo>
                  <a:cubicBezTo>
                    <a:pt x="4140849" y="636122"/>
                    <a:pt x="4127981" y="629326"/>
                    <a:pt x="4119091" y="620903"/>
                  </a:cubicBezTo>
                  <a:cubicBezTo>
                    <a:pt x="4187101" y="631563"/>
                    <a:pt x="4111939" y="599894"/>
                    <a:pt x="4170111" y="606802"/>
                  </a:cubicBezTo>
                  <a:cubicBezTo>
                    <a:pt x="4164039" y="604240"/>
                    <a:pt x="4152783" y="602598"/>
                    <a:pt x="4139687" y="599993"/>
                  </a:cubicBezTo>
                  <a:cubicBezTo>
                    <a:pt x="4126579" y="597388"/>
                    <a:pt x="4111657" y="593608"/>
                    <a:pt x="4097839" y="588087"/>
                  </a:cubicBezTo>
                  <a:cubicBezTo>
                    <a:pt x="4101947" y="591314"/>
                    <a:pt x="4107907" y="593636"/>
                    <a:pt x="4113781" y="596114"/>
                  </a:cubicBezTo>
                  <a:cubicBezTo>
                    <a:pt x="4119599" y="598804"/>
                    <a:pt x="4125375" y="601522"/>
                    <a:pt x="4129171" y="605047"/>
                  </a:cubicBezTo>
                  <a:cubicBezTo>
                    <a:pt x="4113823" y="600885"/>
                    <a:pt x="4103729" y="595448"/>
                    <a:pt x="4087647" y="592560"/>
                  </a:cubicBezTo>
                  <a:cubicBezTo>
                    <a:pt x="4083909" y="596015"/>
                    <a:pt x="4093069" y="599115"/>
                    <a:pt x="4102499" y="602555"/>
                  </a:cubicBezTo>
                  <a:cubicBezTo>
                    <a:pt x="4111969" y="605811"/>
                    <a:pt x="4121525" y="610356"/>
                    <a:pt x="4118963" y="614985"/>
                  </a:cubicBezTo>
                  <a:cubicBezTo>
                    <a:pt x="4112803" y="610342"/>
                    <a:pt x="4105059" y="606746"/>
                    <a:pt x="4096169" y="603744"/>
                  </a:cubicBezTo>
                  <a:cubicBezTo>
                    <a:pt x="4087279" y="600686"/>
                    <a:pt x="4077255" y="598124"/>
                    <a:pt x="4066453" y="595901"/>
                  </a:cubicBezTo>
                  <a:cubicBezTo>
                    <a:pt x="4044835" y="591470"/>
                    <a:pt x="4020089" y="588440"/>
                    <a:pt x="3994959" y="585694"/>
                  </a:cubicBezTo>
                  <a:cubicBezTo>
                    <a:pt x="3997579" y="584236"/>
                    <a:pt x="3993799" y="571551"/>
                    <a:pt x="3968147" y="567332"/>
                  </a:cubicBezTo>
                  <a:cubicBezTo>
                    <a:pt x="3953395" y="568734"/>
                    <a:pt x="4015687" y="590281"/>
                    <a:pt x="3953635" y="580470"/>
                  </a:cubicBezTo>
                  <a:cubicBezTo>
                    <a:pt x="3959029" y="583754"/>
                    <a:pt x="3964409" y="587322"/>
                    <a:pt x="3969747" y="591060"/>
                  </a:cubicBezTo>
                  <a:cubicBezTo>
                    <a:pt x="4020767" y="600786"/>
                    <a:pt x="3961803" y="593480"/>
                    <a:pt x="3991421" y="611630"/>
                  </a:cubicBezTo>
                  <a:cubicBezTo>
                    <a:pt x="4013563" y="621696"/>
                    <a:pt x="4046647" y="626778"/>
                    <a:pt x="4073631" y="634635"/>
                  </a:cubicBezTo>
                  <a:cubicBezTo>
                    <a:pt x="4090365" y="636263"/>
                    <a:pt x="4088087" y="631634"/>
                    <a:pt x="4073151" y="622842"/>
                  </a:cubicBezTo>
                  <a:cubicBezTo>
                    <a:pt x="4078289" y="623168"/>
                    <a:pt x="4085763" y="625773"/>
                    <a:pt x="4093323" y="629425"/>
                  </a:cubicBezTo>
                  <a:cubicBezTo>
                    <a:pt x="4097103" y="631252"/>
                    <a:pt x="4100911" y="633347"/>
                    <a:pt x="4104465" y="635527"/>
                  </a:cubicBezTo>
                  <a:cubicBezTo>
                    <a:pt x="4107991" y="637849"/>
                    <a:pt x="4111247" y="640341"/>
                    <a:pt x="4113993" y="642705"/>
                  </a:cubicBezTo>
                  <a:cubicBezTo>
                    <a:pt x="4124951" y="652218"/>
                    <a:pt x="4127513" y="660486"/>
                    <a:pt x="4104607" y="656763"/>
                  </a:cubicBezTo>
                  <a:cubicBezTo>
                    <a:pt x="4116443" y="663360"/>
                    <a:pt x="4115423" y="657598"/>
                    <a:pt x="4134747" y="662383"/>
                  </a:cubicBezTo>
                  <a:cubicBezTo>
                    <a:pt x="4131407" y="664408"/>
                    <a:pt x="4135371" y="669193"/>
                    <a:pt x="4144771" y="676130"/>
                  </a:cubicBezTo>
                  <a:cubicBezTo>
                    <a:pt x="4133347" y="671628"/>
                    <a:pt x="4116019" y="665809"/>
                    <a:pt x="4104579" y="663346"/>
                  </a:cubicBezTo>
                  <a:cubicBezTo>
                    <a:pt x="4093111" y="660982"/>
                    <a:pt x="4087519" y="662327"/>
                    <a:pt x="4099723" y="670637"/>
                  </a:cubicBezTo>
                  <a:cubicBezTo>
                    <a:pt x="4092191" y="669971"/>
                    <a:pt x="4088171" y="667834"/>
                    <a:pt x="4084659" y="665554"/>
                  </a:cubicBezTo>
                  <a:cubicBezTo>
                    <a:pt x="4077935" y="664620"/>
                    <a:pt x="4071195" y="663700"/>
                    <a:pt x="4064387" y="662751"/>
                  </a:cubicBezTo>
                  <a:cubicBezTo>
                    <a:pt x="4043179" y="650562"/>
                    <a:pt x="4083755" y="658773"/>
                    <a:pt x="4053727" y="643653"/>
                  </a:cubicBezTo>
                  <a:cubicBezTo>
                    <a:pt x="4073307" y="644715"/>
                    <a:pt x="4077963" y="652615"/>
                    <a:pt x="4094387" y="655149"/>
                  </a:cubicBezTo>
                  <a:cubicBezTo>
                    <a:pt x="4102711" y="655857"/>
                    <a:pt x="4106207" y="655475"/>
                    <a:pt x="4105911" y="653323"/>
                  </a:cubicBezTo>
                  <a:cubicBezTo>
                    <a:pt x="4105599" y="651199"/>
                    <a:pt x="4101435" y="647631"/>
                    <a:pt x="4094145" y="643356"/>
                  </a:cubicBezTo>
                  <a:cubicBezTo>
                    <a:pt x="4058567" y="632738"/>
                    <a:pt x="4020259" y="630784"/>
                    <a:pt x="3971629" y="620690"/>
                  </a:cubicBezTo>
                  <a:cubicBezTo>
                    <a:pt x="3999475" y="633715"/>
                    <a:pt x="3993135" y="631917"/>
                    <a:pt x="3972379" y="632568"/>
                  </a:cubicBezTo>
                  <a:cubicBezTo>
                    <a:pt x="3983451" y="639619"/>
                    <a:pt x="4009555" y="639675"/>
                    <a:pt x="4018461" y="647660"/>
                  </a:cubicBezTo>
                  <a:cubicBezTo>
                    <a:pt x="4024507" y="640638"/>
                    <a:pt x="3987457" y="634777"/>
                    <a:pt x="4048601" y="645904"/>
                  </a:cubicBezTo>
                  <a:cubicBezTo>
                    <a:pt x="4048049" y="655843"/>
                    <a:pt x="4017811" y="655545"/>
                    <a:pt x="3983987" y="651128"/>
                  </a:cubicBezTo>
                  <a:cubicBezTo>
                    <a:pt x="3950251" y="645947"/>
                    <a:pt x="3912267" y="640270"/>
                    <a:pt x="3896751" y="633913"/>
                  </a:cubicBezTo>
                  <a:cubicBezTo>
                    <a:pt x="3899499" y="639123"/>
                    <a:pt x="3874907" y="636844"/>
                    <a:pt x="3872359" y="640610"/>
                  </a:cubicBezTo>
                  <a:cubicBezTo>
                    <a:pt x="3829691" y="632950"/>
                    <a:pt x="3898875" y="632483"/>
                    <a:pt x="3835903" y="628746"/>
                  </a:cubicBezTo>
                  <a:cubicBezTo>
                    <a:pt x="3844851" y="623182"/>
                    <a:pt x="3858995" y="624853"/>
                    <a:pt x="3885667" y="621299"/>
                  </a:cubicBezTo>
                  <a:cubicBezTo>
                    <a:pt x="3892505" y="627981"/>
                    <a:pt x="3906747" y="630827"/>
                    <a:pt x="3917151" y="635697"/>
                  </a:cubicBezTo>
                  <a:cubicBezTo>
                    <a:pt x="3927219" y="633828"/>
                    <a:pt x="3936943" y="624244"/>
                    <a:pt x="3932231" y="634083"/>
                  </a:cubicBezTo>
                  <a:cubicBezTo>
                    <a:pt x="3937383" y="636504"/>
                    <a:pt x="3944829" y="637764"/>
                    <a:pt x="3953027" y="638656"/>
                  </a:cubicBezTo>
                  <a:cubicBezTo>
                    <a:pt x="3961167" y="639902"/>
                    <a:pt x="3970043" y="640864"/>
                    <a:pt x="3978113" y="642195"/>
                  </a:cubicBezTo>
                  <a:cubicBezTo>
                    <a:pt x="3953295" y="633701"/>
                    <a:pt x="3951003" y="631308"/>
                    <a:pt x="3952107" y="628661"/>
                  </a:cubicBezTo>
                  <a:cubicBezTo>
                    <a:pt x="3953195" y="625971"/>
                    <a:pt x="3957699" y="623040"/>
                    <a:pt x="3945935" y="614844"/>
                  </a:cubicBezTo>
                  <a:cubicBezTo>
                    <a:pt x="3959723" y="614744"/>
                    <a:pt x="3970299" y="617477"/>
                    <a:pt x="3980519" y="619714"/>
                  </a:cubicBezTo>
                  <a:cubicBezTo>
                    <a:pt x="3990727" y="622092"/>
                    <a:pt x="4000467" y="624683"/>
                    <a:pt x="4012387" y="626254"/>
                  </a:cubicBezTo>
                  <a:cubicBezTo>
                    <a:pt x="4004459" y="615778"/>
                    <a:pt x="3980179" y="612692"/>
                    <a:pt x="3960685" y="607496"/>
                  </a:cubicBezTo>
                  <a:cubicBezTo>
                    <a:pt x="3942805" y="605556"/>
                    <a:pt x="3937963" y="607595"/>
                    <a:pt x="3940583" y="611446"/>
                  </a:cubicBezTo>
                  <a:cubicBezTo>
                    <a:pt x="3902769" y="601748"/>
                    <a:pt x="3965131" y="584505"/>
                    <a:pt x="3912227" y="576874"/>
                  </a:cubicBezTo>
                  <a:cubicBezTo>
                    <a:pt x="3913273" y="573972"/>
                    <a:pt x="3930419" y="575430"/>
                    <a:pt x="3916529" y="568451"/>
                  </a:cubicBezTo>
                  <a:cubicBezTo>
                    <a:pt x="3929171" y="570305"/>
                    <a:pt x="3934411" y="575855"/>
                    <a:pt x="3948171" y="577086"/>
                  </a:cubicBezTo>
                  <a:cubicBezTo>
                    <a:pt x="3961167" y="576973"/>
                    <a:pt x="3937185" y="572358"/>
                    <a:pt x="3931875" y="566893"/>
                  </a:cubicBezTo>
                  <a:cubicBezTo>
                    <a:pt x="3882241" y="567205"/>
                    <a:pt x="3854775" y="562278"/>
                    <a:pt x="3829407" y="569753"/>
                  </a:cubicBezTo>
                  <a:cubicBezTo>
                    <a:pt x="3852595" y="576421"/>
                    <a:pt x="3866385" y="587931"/>
                    <a:pt x="3893043" y="592702"/>
                  </a:cubicBezTo>
                  <a:cubicBezTo>
                    <a:pt x="3915949" y="593891"/>
                    <a:pt x="3875375" y="578219"/>
                    <a:pt x="3861063" y="578261"/>
                  </a:cubicBezTo>
                  <a:cubicBezTo>
                    <a:pt x="3854763" y="572004"/>
                    <a:pt x="3899443" y="586331"/>
                    <a:pt x="3865309" y="569838"/>
                  </a:cubicBezTo>
                  <a:cubicBezTo>
                    <a:pt x="3893835" y="571834"/>
                    <a:pt x="3890423" y="590012"/>
                    <a:pt x="3918667" y="592008"/>
                  </a:cubicBezTo>
                  <a:cubicBezTo>
                    <a:pt x="3905615" y="596468"/>
                    <a:pt x="3911107" y="606009"/>
                    <a:pt x="3909875" y="608756"/>
                  </a:cubicBezTo>
                  <a:cubicBezTo>
                    <a:pt x="3878347" y="606604"/>
                    <a:pt x="3872231" y="586642"/>
                    <a:pt x="3825243" y="578134"/>
                  </a:cubicBezTo>
                  <a:cubicBezTo>
                    <a:pt x="3812999" y="578007"/>
                    <a:pt x="3830483" y="585892"/>
                    <a:pt x="3836995" y="590833"/>
                  </a:cubicBezTo>
                  <a:cubicBezTo>
                    <a:pt x="3818109" y="591300"/>
                    <a:pt x="3806783" y="587733"/>
                    <a:pt x="3795953" y="584717"/>
                  </a:cubicBezTo>
                  <a:cubicBezTo>
                    <a:pt x="3785151" y="581475"/>
                    <a:pt x="3774943" y="577879"/>
                    <a:pt x="3758507" y="577837"/>
                  </a:cubicBezTo>
                  <a:cubicBezTo>
                    <a:pt x="3782023" y="585552"/>
                    <a:pt x="3797765" y="602909"/>
                    <a:pt x="3718089" y="582211"/>
                  </a:cubicBezTo>
                  <a:cubicBezTo>
                    <a:pt x="3733167" y="581942"/>
                    <a:pt x="3741067" y="585765"/>
                    <a:pt x="3754543" y="586430"/>
                  </a:cubicBezTo>
                  <a:cubicBezTo>
                    <a:pt x="3748471" y="581489"/>
                    <a:pt x="3735247" y="580725"/>
                    <a:pt x="3727603" y="576733"/>
                  </a:cubicBezTo>
                  <a:cubicBezTo>
                    <a:pt x="3717139" y="581815"/>
                    <a:pt x="3705305" y="583089"/>
                    <a:pt x="3690651" y="583528"/>
                  </a:cubicBezTo>
                  <a:cubicBezTo>
                    <a:pt x="3675999" y="584123"/>
                    <a:pt x="3658515" y="583089"/>
                    <a:pt x="3636827" y="586218"/>
                  </a:cubicBezTo>
                  <a:cubicBezTo>
                    <a:pt x="3657199" y="588908"/>
                    <a:pt x="3672759" y="596241"/>
                    <a:pt x="3689391" y="602314"/>
                  </a:cubicBezTo>
                  <a:cubicBezTo>
                    <a:pt x="3706027" y="608473"/>
                    <a:pt x="3723695" y="613980"/>
                    <a:pt x="3748413" y="615339"/>
                  </a:cubicBezTo>
                  <a:cubicBezTo>
                    <a:pt x="3759427" y="620563"/>
                    <a:pt x="3680035" y="615028"/>
                    <a:pt x="3734285" y="623564"/>
                  </a:cubicBezTo>
                  <a:cubicBezTo>
                    <a:pt x="3740061" y="631733"/>
                    <a:pt x="3689011" y="616840"/>
                    <a:pt x="3689123" y="624938"/>
                  </a:cubicBezTo>
                  <a:cubicBezTo>
                    <a:pt x="3703153" y="635725"/>
                    <a:pt x="3738489" y="633786"/>
                    <a:pt x="3752263" y="644588"/>
                  </a:cubicBezTo>
                  <a:cubicBezTo>
                    <a:pt x="3724629" y="641997"/>
                    <a:pt x="3709595" y="631846"/>
                    <a:pt x="3675363" y="633205"/>
                  </a:cubicBezTo>
                  <a:cubicBezTo>
                    <a:pt x="3665723" y="626113"/>
                    <a:pt x="3652415" y="621101"/>
                    <a:pt x="3637335" y="618213"/>
                  </a:cubicBezTo>
                  <a:cubicBezTo>
                    <a:pt x="3630349" y="617866"/>
                    <a:pt x="3625639" y="620035"/>
                    <a:pt x="3625863" y="622285"/>
                  </a:cubicBezTo>
                  <a:lnTo>
                    <a:pt x="3627343" y="623345"/>
                  </a:lnTo>
                  <a:lnTo>
                    <a:pt x="3626845" y="623251"/>
                  </a:lnTo>
                  <a:cubicBezTo>
                    <a:pt x="3594983" y="617525"/>
                    <a:pt x="3531449" y="606891"/>
                    <a:pt x="3548161" y="605033"/>
                  </a:cubicBezTo>
                  <a:cubicBezTo>
                    <a:pt x="3538363" y="602399"/>
                    <a:pt x="3523287" y="600686"/>
                    <a:pt x="3509823" y="600262"/>
                  </a:cubicBezTo>
                  <a:cubicBezTo>
                    <a:pt x="3496359" y="599851"/>
                    <a:pt x="3484539" y="601734"/>
                    <a:pt x="3481255" y="604282"/>
                  </a:cubicBezTo>
                  <a:cubicBezTo>
                    <a:pt x="3505167" y="611545"/>
                    <a:pt x="3497521" y="600148"/>
                    <a:pt x="3522041" y="602527"/>
                  </a:cubicBezTo>
                  <a:cubicBezTo>
                    <a:pt x="3524617" y="606109"/>
                    <a:pt x="3520711" y="608544"/>
                    <a:pt x="3502815" y="608728"/>
                  </a:cubicBezTo>
                  <a:cubicBezTo>
                    <a:pt x="3520115" y="612720"/>
                    <a:pt x="3540743" y="614320"/>
                    <a:pt x="3565149" y="613484"/>
                  </a:cubicBezTo>
                  <a:cubicBezTo>
                    <a:pt x="3520171" y="619657"/>
                    <a:pt x="3510559" y="612380"/>
                    <a:pt x="3516931" y="625957"/>
                  </a:cubicBezTo>
                  <a:cubicBezTo>
                    <a:pt x="3506539" y="625476"/>
                    <a:pt x="3500225" y="621568"/>
                    <a:pt x="3494987" y="618992"/>
                  </a:cubicBezTo>
                  <a:cubicBezTo>
                    <a:pt x="3489747" y="616316"/>
                    <a:pt x="3485571" y="614688"/>
                    <a:pt x="3479527" y="618977"/>
                  </a:cubicBezTo>
                  <a:cubicBezTo>
                    <a:pt x="3441883" y="617887"/>
                    <a:pt x="3464747" y="608827"/>
                    <a:pt x="3460883" y="605599"/>
                  </a:cubicBezTo>
                  <a:cubicBezTo>
                    <a:pt x="3459663" y="602626"/>
                    <a:pt x="3404507" y="608728"/>
                    <a:pt x="3405699" y="612196"/>
                  </a:cubicBezTo>
                  <a:cubicBezTo>
                    <a:pt x="3418793" y="615651"/>
                    <a:pt x="3416427" y="610327"/>
                    <a:pt x="3436277" y="610172"/>
                  </a:cubicBezTo>
                  <a:cubicBezTo>
                    <a:pt x="3446075" y="615028"/>
                    <a:pt x="3406631" y="614150"/>
                    <a:pt x="3423027" y="619784"/>
                  </a:cubicBezTo>
                  <a:cubicBezTo>
                    <a:pt x="3400135" y="620889"/>
                    <a:pt x="3386755" y="614844"/>
                    <a:pt x="3373773" y="608515"/>
                  </a:cubicBezTo>
                  <a:cubicBezTo>
                    <a:pt x="3375643" y="613286"/>
                    <a:pt x="3374367" y="615820"/>
                    <a:pt x="3368209" y="616231"/>
                  </a:cubicBezTo>
                  <a:cubicBezTo>
                    <a:pt x="3362037" y="616642"/>
                    <a:pt x="3351008" y="614744"/>
                    <a:pt x="3333270" y="612125"/>
                  </a:cubicBezTo>
                  <a:cubicBezTo>
                    <a:pt x="3306767" y="617222"/>
                    <a:pt x="3355397" y="615594"/>
                    <a:pt x="3356671" y="621370"/>
                  </a:cubicBezTo>
                  <a:cubicBezTo>
                    <a:pt x="3318744" y="621639"/>
                    <a:pt x="3353500" y="640142"/>
                    <a:pt x="3310377" y="623564"/>
                  </a:cubicBezTo>
                  <a:cubicBezTo>
                    <a:pt x="3298500" y="625858"/>
                    <a:pt x="3316677" y="630176"/>
                    <a:pt x="3323756" y="633729"/>
                  </a:cubicBezTo>
                  <a:cubicBezTo>
                    <a:pt x="3274050" y="635895"/>
                    <a:pt x="3293332" y="622318"/>
                    <a:pt x="3292724" y="616840"/>
                  </a:cubicBezTo>
                  <a:cubicBezTo>
                    <a:pt x="3260063" y="624640"/>
                    <a:pt x="3267864" y="620690"/>
                    <a:pt x="3254683" y="612522"/>
                  </a:cubicBezTo>
                  <a:cubicBezTo>
                    <a:pt x="3227827" y="620903"/>
                    <a:pt x="3228691" y="621441"/>
                    <a:pt x="3217804" y="628590"/>
                  </a:cubicBezTo>
                  <a:cubicBezTo>
                    <a:pt x="3240427" y="632398"/>
                    <a:pt x="3254046" y="617887"/>
                    <a:pt x="3286112" y="629355"/>
                  </a:cubicBezTo>
                  <a:cubicBezTo>
                    <a:pt x="3222745" y="631294"/>
                    <a:pt x="3217776" y="638925"/>
                    <a:pt x="3213316" y="646754"/>
                  </a:cubicBezTo>
                  <a:cubicBezTo>
                    <a:pt x="3202868" y="646471"/>
                    <a:pt x="3193723" y="647589"/>
                    <a:pt x="3185540" y="648523"/>
                  </a:cubicBezTo>
                  <a:cubicBezTo>
                    <a:pt x="3177357" y="649543"/>
                    <a:pt x="3170179" y="650788"/>
                    <a:pt x="3163809" y="652105"/>
                  </a:cubicBezTo>
                  <a:cubicBezTo>
                    <a:pt x="3151067" y="654752"/>
                    <a:pt x="3141525" y="657697"/>
                    <a:pt x="3133527" y="659750"/>
                  </a:cubicBezTo>
                  <a:cubicBezTo>
                    <a:pt x="3137349" y="656947"/>
                    <a:pt x="3156263" y="642719"/>
                    <a:pt x="3197630" y="631237"/>
                  </a:cubicBezTo>
                  <a:cubicBezTo>
                    <a:pt x="3197290" y="634338"/>
                    <a:pt x="3180783" y="637155"/>
                    <a:pt x="3195563" y="640468"/>
                  </a:cubicBezTo>
                  <a:cubicBezTo>
                    <a:pt x="3218427" y="637537"/>
                    <a:pt x="3222589" y="634649"/>
                    <a:pt x="3207710" y="629822"/>
                  </a:cubicBezTo>
                  <a:cubicBezTo>
                    <a:pt x="3168749" y="626764"/>
                    <a:pt x="3153262" y="645975"/>
                    <a:pt x="3119511" y="635555"/>
                  </a:cubicBezTo>
                  <a:cubicBezTo>
                    <a:pt x="3097709" y="638104"/>
                    <a:pt x="3132281" y="646867"/>
                    <a:pt x="3147443" y="639675"/>
                  </a:cubicBezTo>
                  <a:cubicBezTo>
                    <a:pt x="3129195" y="649274"/>
                    <a:pt x="3119454" y="656253"/>
                    <a:pt x="3101461" y="661463"/>
                  </a:cubicBezTo>
                  <a:cubicBezTo>
                    <a:pt x="3092471" y="664068"/>
                    <a:pt x="3081414" y="666234"/>
                    <a:pt x="3066195" y="668060"/>
                  </a:cubicBezTo>
                  <a:cubicBezTo>
                    <a:pt x="3050962" y="669816"/>
                    <a:pt x="3031808" y="672789"/>
                    <a:pt x="3006282" y="675110"/>
                  </a:cubicBezTo>
                  <a:cubicBezTo>
                    <a:pt x="3013672" y="683095"/>
                    <a:pt x="3042878" y="669292"/>
                    <a:pt x="3050127" y="677347"/>
                  </a:cubicBezTo>
                  <a:cubicBezTo>
                    <a:pt x="3039268" y="677121"/>
                    <a:pt x="2977982" y="683845"/>
                    <a:pt x="3014607" y="682203"/>
                  </a:cubicBezTo>
                  <a:cubicBezTo>
                    <a:pt x="3006395" y="690174"/>
                    <a:pt x="2992337" y="683095"/>
                    <a:pt x="2980516" y="677814"/>
                  </a:cubicBezTo>
                  <a:cubicBezTo>
                    <a:pt x="2974967" y="682826"/>
                    <a:pt x="2979497" y="687002"/>
                    <a:pt x="2947233" y="688206"/>
                  </a:cubicBezTo>
                  <a:cubicBezTo>
                    <a:pt x="2955005" y="690712"/>
                    <a:pt x="2962820" y="693189"/>
                    <a:pt x="2975207" y="690924"/>
                  </a:cubicBezTo>
                  <a:cubicBezTo>
                    <a:pt x="2969332" y="695398"/>
                    <a:pt x="2950701" y="696233"/>
                    <a:pt x="2928673" y="697210"/>
                  </a:cubicBezTo>
                  <a:cubicBezTo>
                    <a:pt x="2923180" y="697507"/>
                    <a:pt x="2917432" y="697578"/>
                    <a:pt x="2911698" y="698144"/>
                  </a:cubicBezTo>
                  <a:cubicBezTo>
                    <a:pt x="2905965" y="698725"/>
                    <a:pt x="2900174" y="699376"/>
                    <a:pt x="2894483" y="700140"/>
                  </a:cubicBezTo>
                  <a:cubicBezTo>
                    <a:pt x="2883087" y="701683"/>
                    <a:pt x="2872058" y="703708"/>
                    <a:pt x="2862616" y="706610"/>
                  </a:cubicBezTo>
                  <a:cubicBezTo>
                    <a:pt x="2853343" y="711820"/>
                    <a:pt x="2874493" y="707884"/>
                    <a:pt x="2877438" y="714637"/>
                  </a:cubicBezTo>
                  <a:cubicBezTo>
                    <a:pt x="2896125" y="715458"/>
                    <a:pt x="2919471" y="710815"/>
                    <a:pt x="2944345" y="706723"/>
                  </a:cubicBezTo>
                  <a:cubicBezTo>
                    <a:pt x="2972687" y="701216"/>
                    <a:pt x="2893294" y="704147"/>
                    <a:pt x="2912604" y="708040"/>
                  </a:cubicBezTo>
                  <a:cubicBezTo>
                    <a:pt x="2893521" y="706950"/>
                    <a:pt x="2904719" y="703623"/>
                    <a:pt x="2923675" y="702165"/>
                  </a:cubicBezTo>
                  <a:cubicBezTo>
                    <a:pt x="2942646" y="700806"/>
                    <a:pt x="2969049" y="700381"/>
                    <a:pt x="2979794" y="701853"/>
                  </a:cubicBezTo>
                  <a:cubicBezTo>
                    <a:pt x="2974485" y="710234"/>
                    <a:pt x="2941188" y="713037"/>
                    <a:pt x="2913199" y="716223"/>
                  </a:cubicBezTo>
                  <a:cubicBezTo>
                    <a:pt x="2885380" y="720258"/>
                    <a:pt x="2862757" y="723627"/>
                    <a:pt x="2878740" y="729361"/>
                  </a:cubicBezTo>
                  <a:cubicBezTo>
                    <a:pt x="2849393" y="737699"/>
                    <a:pt x="2831526" y="733254"/>
                    <a:pt x="2813009" y="729332"/>
                  </a:cubicBezTo>
                  <a:cubicBezTo>
                    <a:pt x="2822112" y="727407"/>
                    <a:pt x="2828794" y="728016"/>
                    <a:pt x="2838619" y="725312"/>
                  </a:cubicBezTo>
                  <a:cubicBezTo>
                    <a:pt x="2825510" y="726204"/>
                    <a:pt x="2814297" y="725184"/>
                    <a:pt x="2804260" y="722678"/>
                  </a:cubicBezTo>
                  <a:cubicBezTo>
                    <a:pt x="2795086" y="725312"/>
                    <a:pt x="2804302" y="726388"/>
                    <a:pt x="2806893" y="728016"/>
                  </a:cubicBezTo>
                  <a:cubicBezTo>
                    <a:pt x="2794831" y="730606"/>
                    <a:pt x="2787993" y="727223"/>
                    <a:pt x="2775110" y="730734"/>
                  </a:cubicBezTo>
                  <a:cubicBezTo>
                    <a:pt x="2765413" y="738676"/>
                    <a:pt x="2823485" y="739582"/>
                    <a:pt x="2824391" y="741338"/>
                  </a:cubicBezTo>
                  <a:cubicBezTo>
                    <a:pt x="2811211" y="746066"/>
                    <a:pt x="2782146" y="753201"/>
                    <a:pt x="2749981" y="764357"/>
                  </a:cubicBezTo>
                  <a:cubicBezTo>
                    <a:pt x="2717632" y="774706"/>
                    <a:pt x="2681432" y="786286"/>
                    <a:pt x="2652722" y="795474"/>
                  </a:cubicBezTo>
                  <a:cubicBezTo>
                    <a:pt x="2633213" y="789090"/>
                    <a:pt x="2707482" y="777127"/>
                    <a:pt x="2706774" y="771492"/>
                  </a:cubicBezTo>
                  <a:cubicBezTo>
                    <a:pt x="2677624" y="766792"/>
                    <a:pt x="2631302" y="805979"/>
                    <a:pt x="2631316" y="787603"/>
                  </a:cubicBezTo>
                  <a:cubicBezTo>
                    <a:pt x="2595371" y="803671"/>
                    <a:pt x="2678106" y="786513"/>
                    <a:pt x="2624648" y="805767"/>
                  </a:cubicBezTo>
                  <a:cubicBezTo>
                    <a:pt x="2628386" y="797952"/>
                    <a:pt x="2605536" y="806956"/>
                    <a:pt x="2609387" y="799141"/>
                  </a:cubicBezTo>
                  <a:cubicBezTo>
                    <a:pt x="2608127" y="809773"/>
                    <a:pt x="2529838" y="822982"/>
                    <a:pt x="2531508" y="832297"/>
                  </a:cubicBezTo>
                  <a:cubicBezTo>
                    <a:pt x="2487848" y="843807"/>
                    <a:pt x="2548256" y="820717"/>
                    <a:pt x="2509565" y="825162"/>
                  </a:cubicBezTo>
                  <a:cubicBezTo>
                    <a:pt x="2478419" y="830202"/>
                    <a:pt x="2470265" y="851777"/>
                    <a:pt x="2408384" y="869559"/>
                  </a:cubicBezTo>
                  <a:cubicBezTo>
                    <a:pt x="2418704" y="869276"/>
                    <a:pt x="2458090" y="853462"/>
                    <a:pt x="2420913" y="870380"/>
                  </a:cubicBezTo>
                  <a:cubicBezTo>
                    <a:pt x="2433230" y="868157"/>
                    <a:pt x="2448477" y="861475"/>
                    <a:pt x="2457905" y="863542"/>
                  </a:cubicBezTo>
                  <a:cubicBezTo>
                    <a:pt x="2419058" y="870932"/>
                    <a:pt x="2472516" y="872687"/>
                    <a:pt x="2424679" y="884622"/>
                  </a:cubicBezTo>
                  <a:cubicBezTo>
                    <a:pt x="2408313" y="883744"/>
                    <a:pt x="2423928" y="881097"/>
                    <a:pt x="2436698" y="876113"/>
                  </a:cubicBezTo>
                  <a:cubicBezTo>
                    <a:pt x="2424452" y="871612"/>
                    <a:pt x="2407860" y="873749"/>
                    <a:pt x="2388776" y="879709"/>
                  </a:cubicBezTo>
                  <a:cubicBezTo>
                    <a:pt x="2384005" y="881196"/>
                    <a:pt x="2379093" y="882923"/>
                    <a:pt x="2374038" y="884848"/>
                  </a:cubicBezTo>
                  <a:cubicBezTo>
                    <a:pt x="2369027" y="886873"/>
                    <a:pt x="2364001" y="889322"/>
                    <a:pt x="2358820" y="891800"/>
                  </a:cubicBezTo>
                  <a:cubicBezTo>
                    <a:pt x="2348485" y="896811"/>
                    <a:pt x="2337782" y="902460"/>
                    <a:pt x="2326938" y="908378"/>
                  </a:cubicBezTo>
                  <a:cubicBezTo>
                    <a:pt x="2339056" y="909454"/>
                    <a:pt x="2361481" y="892253"/>
                    <a:pt x="2378045" y="886250"/>
                  </a:cubicBezTo>
                  <a:cubicBezTo>
                    <a:pt x="2395062" y="885330"/>
                    <a:pt x="2388380" y="890058"/>
                    <a:pt x="2394043" y="891870"/>
                  </a:cubicBezTo>
                  <a:cubicBezTo>
                    <a:pt x="2382335" y="896528"/>
                    <a:pt x="2374888" y="894518"/>
                    <a:pt x="2366295" y="895141"/>
                  </a:cubicBezTo>
                  <a:cubicBezTo>
                    <a:pt x="2357574" y="902531"/>
                    <a:pt x="2379050" y="909156"/>
                    <a:pt x="2330562" y="913092"/>
                  </a:cubicBezTo>
                  <a:cubicBezTo>
                    <a:pt x="2311053" y="926923"/>
                    <a:pt x="2361509" y="908732"/>
                    <a:pt x="2367696" y="913984"/>
                  </a:cubicBezTo>
                  <a:cubicBezTo>
                    <a:pt x="2376106" y="909652"/>
                    <a:pt x="2366932" y="910360"/>
                    <a:pt x="2364143" y="909241"/>
                  </a:cubicBezTo>
                  <a:cubicBezTo>
                    <a:pt x="2377167" y="905008"/>
                    <a:pt x="2384062" y="904371"/>
                    <a:pt x="2387856" y="905575"/>
                  </a:cubicBezTo>
                  <a:cubicBezTo>
                    <a:pt x="2391608" y="906693"/>
                    <a:pt x="2392117" y="909383"/>
                    <a:pt x="2392485" y="912101"/>
                  </a:cubicBezTo>
                  <a:cubicBezTo>
                    <a:pt x="2393207" y="917551"/>
                    <a:pt x="2393335" y="923129"/>
                    <a:pt x="2417091" y="916674"/>
                  </a:cubicBezTo>
                  <a:cubicBezTo>
                    <a:pt x="2413098" y="920708"/>
                    <a:pt x="2404930" y="925720"/>
                    <a:pt x="2394184" y="931142"/>
                  </a:cubicBezTo>
                  <a:cubicBezTo>
                    <a:pt x="2383580" y="936904"/>
                    <a:pt x="2370556" y="943501"/>
                    <a:pt x="2356455" y="949816"/>
                  </a:cubicBezTo>
                  <a:cubicBezTo>
                    <a:pt x="2328283" y="962529"/>
                    <a:pt x="2296061" y="974860"/>
                    <a:pt x="2272036" y="981754"/>
                  </a:cubicBezTo>
                  <a:cubicBezTo>
                    <a:pt x="2263500" y="988280"/>
                    <a:pt x="2253420" y="996407"/>
                    <a:pt x="2240778" y="1004674"/>
                  </a:cubicBezTo>
                  <a:cubicBezTo>
                    <a:pt x="2228206" y="1013070"/>
                    <a:pt x="2213355" y="1022201"/>
                    <a:pt x="2196069" y="1032337"/>
                  </a:cubicBezTo>
                  <a:cubicBezTo>
                    <a:pt x="2187391" y="1037335"/>
                    <a:pt x="2178132" y="1042658"/>
                    <a:pt x="2168293" y="1048321"/>
                  </a:cubicBezTo>
                  <a:cubicBezTo>
                    <a:pt x="2158454" y="1053998"/>
                    <a:pt x="2147765" y="1059533"/>
                    <a:pt x="2137020" y="1066485"/>
                  </a:cubicBezTo>
                  <a:cubicBezTo>
                    <a:pt x="2115246" y="1079835"/>
                    <a:pt x="2091023" y="1094714"/>
                    <a:pt x="2064096" y="1111235"/>
                  </a:cubicBezTo>
                  <a:cubicBezTo>
                    <a:pt x="2046159" y="1118087"/>
                    <a:pt x="2051298" y="1113953"/>
                    <a:pt x="2045635" y="1112594"/>
                  </a:cubicBezTo>
                  <a:cubicBezTo>
                    <a:pt x="2030317" y="1123269"/>
                    <a:pt x="2045565" y="1121853"/>
                    <a:pt x="2045451" y="1126539"/>
                  </a:cubicBezTo>
                  <a:cubicBezTo>
                    <a:pt x="2040043" y="1129908"/>
                    <a:pt x="2034635" y="1132386"/>
                    <a:pt x="2029751" y="1134340"/>
                  </a:cubicBezTo>
                  <a:cubicBezTo>
                    <a:pt x="2024924" y="1136392"/>
                    <a:pt x="2020492" y="1137709"/>
                    <a:pt x="2016826" y="1138374"/>
                  </a:cubicBezTo>
                  <a:cubicBezTo>
                    <a:pt x="2009478" y="1139691"/>
                    <a:pt x="2005160" y="1138374"/>
                    <a:pt x="2006831" y="1134934"/>
                  </a:cubicBezTo>
                  <a:cubicBezTo>
                    <a:pt x="1998917" y="1144618"/>
                    <a:pt x="1954152" y="1168841"/>
                    <a:pt x="1997062" y="1159582"/>
                  </a:cubicBezTo>
                  <a:cubicBezTo>
                    <a:pt x="1971820" y="1169449"/>
                    <a:pt x="1937192" y="1203724"/>
                    <a:pt x="1914583" y="1206937"/>
                  </a:cubicBezTo>
                  <a:cubicBezTo>
                    <a:pt x="1899605" y="1235039"/>
                    <a:pt x="1857813" y="1251943"/>
                    <a:pt x="1809664" y="1281107"/>
                  </a:cubicBezTo>
                  <a:cubicBezTo>
                    <a:pt x="1791543" y="1295264"/>
                    <a:pt x="1828989" y="1276109"/>
                    <a:pt x="1837299" y="1266992"/>
                  </a:cubicBezTo>
                  <a:cubicBezTo>
                    <a:pt x="1856001" y="1262518"/>
                    <a:pt x="1780373" y="1304735"/>
                    <a:pt x="1820211" y="1283981"/>
                  </a:cubicBezTo>
                  <a:cubicBezTo>
                    <a:pt x="1822038" y="1285000"/>
                    <a:pt x="1820565" y="1287053"/>
                    <a:pt x="1817139" y="1289672"/>
                  </a:cubicBezTo>
                  <a:cubicBezTo>
                    <a:pt x="1813671" y="1292234"/>
                    <a:pt x="1808333" y="1295476"/>
                    <a:pt x="1802571" y="1299115"/>
                  </a:cubicBezTo>
                  <a:cubicBezTo>
                    <a:pt x="1790934" y="1306207"/>
                    <a:pt x="1776834" y="1313852"/>
                    <a:pt x="1770718" y="1317845"/>
                  </a:cubicBezTo>
                  <a:cubicBezTo>
                    <a:pt x="1751762" y="1332894"/>
                    <a:pt x="1779778" y="1321157"/>
                    <a:pt x="1766343" y="1333063"/>
                  </a:cubicBezTo>
                  <a:cubicBezTo>
                    <a:pt x="1756476" y="1336178"/>
                    <a:pt x="1739459" y="1351043"/>
                    <a:pt x="1718450" y="1368654"/>
                  </a:cubicBezTo>
                  <a:cubicBezTo>
                    <a:pt x="1713240" y="1373114"/>
                    <a:pt x="1707591" y="1377503"/>
                    <a:pt x="1702084" y="1382373"/>
                  </a:cubicBezTo>
                  <a:cubicBezTo>
                    <a:pt x="1696577" y="1387243"/>
                    <a:pt x="1690886" y="1392155"/>
                    <a:pt x="1685025" y="1396969"/>
                  </a:cubicBezTo>
                  <a:cubicBezTo>
                    <a:pt x="1673303" y="1406596"/>
                    <a:pt x="1660944" y="1415812"/>
                    <a:pt x="1648230" y="1423528"/>
                  </a:cubicBezTo>
                  <a:cubicBezTo>
                    <a:pt x="1652435" y="1425184"/>
                    <a:pt x="1665276" y="1423627"/>
                    <a:pt x="1663548" y="1429091"/>
                  </a:cubicBezTo>
                  <a:cubicBezTo>
                    <a:pt x="1674308" y="1425637"/>
                    <a:pt x="1686766" y="1402660"/>
                    <a:pt x="1713268" y="1382500"/>
                  </a:cubicBezTo>
                  <a:cubicBezTo>
                    <a:pt x="1722216" y="1380122"/>
                    <a:pt x="1724523" y="1381438"/>
                    <a:pt x="1722187" y="1384723"/>
                  </a:cubicBezTo>
                  <a:cubicBezTo>
                    <a:pt x="1719795" y="1387965"/>
                    <a:pt x="1712801" y="1393231"/>
                    <a:pt x="1703514" y="1399333"/>
                  </a:cubicBezTo>
                  <a:cubicBezTo>
                    <a:pt x="1717487" y="1393415"/>
                    <a:pt x="1726703" y="1386393"/>
                    <a:pt x="1730625" y="1380306"/>
                  </a:cubicBezTo>
                  <a:cubicBezTo>
                    <a:pt x="1734589" y="1374289"/>
                    <a:pt x="1733570" y="1369603"/>
                    <a:pt x="1727992" y="1369830"/>
                  </a:cubicBezTo>
                  <a:cubicBezTo>
                    <a:pt x="1799641" y="1319812"/>
                    <a:pt x="1749567" y="1344191"/>
                    <a:pt x="1812269" y="1309053"/>
                  </a:cubicBezTo>
                  <a:cubicBezTo>
                    <a:pt x="1817989" y="1303574"/>
                    <a:pt x="1819843" y="1300700"/>
                    <a:pt x="1818102" y="1299497"/>
                  </a:cubicBezTo>
                  <a:cubicBezTo>
                    <a:pt x="1816332" y="1298265"/>
                    <a:pt x="1811165" y="1298945"/>
                    <a:pt x="1803393" y="1301309"/>
                  </a:cubicBezTo>
                  <a:cubicBezTo>
                    <a:pt x="1811349" y="1295915"/>
                    <a:pt x="1819150" y="1293055"/>
                    <a:pt x="1826596" y="1290620"/>
                  </a:cubicBezTo>
                  <a:cubicBezTo>
                    <a:pt x="1834071" y="1288199"/>
                    <a:pt x="1841320" y="1286387"/>
                    <a:pt x="1848795" y="1283853"/>
                  </a:cubicBezTo>
                  <a:cubicBezTo>
                    <a:pt x="1851173" y="1276449"/>
                    <a:pt x="1890728" y="1250131"/>
                    <a:pt x="1863093" y="1258016"/>
                  </a:cubicBezTo>
                  <a:cubicBezTo>
                    <a:pt x="1907419" y="1231444"/>
                    <a:pt x="1925413" y="1222369"/>
                    <a:pt x="1947031" y="1198287"/>
                  </a:cubicBezTo>
                  <a:cubicBezTo>
                    <a:pt x="1975812" y="1190204"/>
                    <a:pt x="1956842" y="1211666"/>
                    <a:pt x="1993353" y="1183493"/>
                  </a:cubicBezTo>
                  <a:cubicBezTo>
                    <a:pt x="2001309" y="1187372"/>
                    <a:pt x="2014575" y="1188816"/>
                    <a:pt x="1989899" y="1207291"/>
                  </a:cubicBezTo>
                  <a:cubicBezTo>
                    <a:pt x="2005004" y="1203002"/>
                    <a:pt x="2018949" y="1201614"/>
                    <a:pt x="2035641" y="1192894"/>
                  </a:cubicBezTo>
                  <a:cubicBezTo>
                    <a:pt x="2049090" y="1192596"/>
                    <a:pt x="2013923" y="1203285"/>
                    <a:pt x="2004169" y="1215021"/>
                  </a:cubicBezTo>
                  <a:cubicBezTo>
                    <a:pt x="1996907" y="1200468"/>
                    <a:pt x="1962590" y="1237828"/>
                    <a:pt x="1934842" y="1246422"/>
                  </a:cubicBezTo>
                  <a:cubicBezTo>
                    <a:pt x="1920897" y="1256233"/>
                    <a:pt x="1927367" y="1255709"/>
                    <a:pt x="1917966" y="1263226"/>
                  </a:cubicBezTo>
                  <a:cubicBezTo>
                    <a:pt x="1925724" y="1262448"/>
                    <a:pt x="1933553" y="1261556"/>
                    <a:pt x="1943293" y="1254605"/>
                  </a:cubicBezTo>
                  <a:cubicBezTo>
                    <a:pt x="1956431" y="1254576"/>
                    <a:pt x="1919807" y="1273065"/>
                    <a:pt x="1916268" y="1268238"/>
                  </a:cubicBezTo>
                  <a:cubicBezTo>
                    <a:pt x="1909543" y="1275090"/>
                    <a:pt x="1908254" y="1279196"/>
                    <a:pt x="1918901" y="1277256"/>
                  </a:cubicBezTo>
                  <a:cubicBezTo>
                    <a:pt x="1905480" y="1283768"/>
                    <a:pt x="1889157" y="1299256"/>
                    <a:pt x="1878256" y="1297841"/>
                  </a:cubicBezTo>
                  <a:cubicBezTo>
                    <a:pt x="1843698" y="1320832"/>
                    <a:pt x="1888647" y="1303560"/>
                    <a:pt x="1858336" y="1324413"/>
                  </a:cubicBezTo>
                  <a:cubicBezTo>
                    <a:pt x="1863773" y="1314772"/>
                    <a:pt x="1855703" y="1316641"/>
                    <a:pt x="1844250" y="1323323"/>
                  </a:cubicBezTo>
                  <a:cubicBezTo>
                    <a:pt x="1841405" y="1325008"/>
                    <a:pt x="1838290" y="1326933"/>
                    <a:pt x="1835218" y="1329156"/>
                  </a:cubicBezTo>
                  <a:cubicBezTo>
                    <a:pt x="1832202" y="1331464"/>
                    <a:pt x="1829130" y="1333969"/>
                    <a:pt x="1826186" y="1336560"/>
                  </a:cubicBezTo>
                  <a:cubicBezTo>
                    <a:pt x="1820282" y="1341742"/>
                    <a:pt x="1814817" y="1347263"/>
                    <a:pt x="1811038" y="1352218"/>
                  </a:cubicBezTo>
                  <a:cubicBezTo>
                    <a:pt x="1795266" y="1356918"/>
                    <a:pt x="1825648" y="1335428"/>
                    <a:pt x="1815341" y="1337027"/>
                  </a:cubicBezTo>
                  <a:cubicBezTo>
                    <a:pt x="1796668" y="1355432"/>
                    <a:pt x="1791090" y="1366361"/>
                    <a:pt x="1814067" y="1361109"/>
                  </a:cubicBezTo>
                  <a:cubicBezTo>
                    <a:pt x="1799018" y="1375563"/>
                    <a:pt x="1791317" y="1363161"/>
                    <a:pt x="1774625" y="1383477"/>
                  </a:cubicBezTo>
                  <a:cubicBezTo>
                    <a:pt x="1766570" y="1391773"/>
                    <a:pt x="1784450" y="1381806"/>
                    <a:pt x="1793737" y="1374770"/>
                  </a:cubicBezTo>
                  <a:cubicBezTo>
                    <a:pt x="1796498" y="1376682"/>
                    <a:pt x="1754168" y="1405789"/>
                    <a:pt x="1748817" y="1417171"/>
                  </a:cubicBezTo>
                  <a:cubicBezTo>
                    <a:pt x="1736359" y="1418771"/>
                    <a:pt x="1736344" y="1396204"/>
                    <a:pt x="1754168" y="1397238"/>
                  </a:cubicBezTo>
                  <a:cubicBezTo>
                    <a:pt x="1770222" y="1380122"/>
                    <a:pt x="1753460" y="1392084"/>
                    <a:pt x="1737732" y="1396020"/>
                  </a:cubicBezTo>
                  <a:cubicBezTo>
                    <a:pt x="1718436" y="1411975"/>
                    <a:pt x="1733287" y="1408351"/>
                    <a:pt x="1726633" y="1417511"/>
                  </a:cubicBezTo>
                  <a:cubicBezTo>
                    <a:pt x="1713891" y="1427789"/>
                    <a:pt x="1722202" y="1418176"/>
                    <a:pt x="1714967" y="1420512"/>
                  </a:cubicBezTo>
                  <a:cubicBezTo>
                    <a:pt x="1712292" y="1425510"/>
                    <a:pt x="1709474" y="1430507"/>
                    <a:pt x="1700980" y="1433721"/>
                  </a:cubicBezTo>
                  <a:cubicBezTo>
                    <a:pt x="1688196" y="1446236"/>
                    <a:pt x="1728685" y="1420965"/>
                    <a:pt x="1735821" y="1424844"/>
                  </a:cubicBezTo>
                  <a:cubicBezTo>
                    <a:pt x="1712575" y="1447312"/>
                    <a:pt x="1698403" y="1462205"/>
                    <a:pt x="1684105" y="1476348"/>
                  </a:cubicBezTo>
                  <a:cubicBezTo>
                    <a:pt x="1676955" y="1483412"/>
                    <a:pt x="1669763" y="1490307"/>
                    <a:pt x="1661411" y="1497853"/>
                  </a:cubicBezTo>
                  <a:cubicBezTo>
                    <a:pt x="1653086" y="1505469"/>
                    <a:pt x="1643304" y="1513411"/>
                    <a:pt x="1632105" y="1523902"/>
                  </a:cubicBezTo>
                  <a:cubicBezTo>
                    <a:pt x="1651005" y="1499098"/>
                    <a:pt x="1625975" y="1510056"/>
                    <a:pt x="1618713" y="1508470"/>
                  </a:cubicBezTo>
                  <a:cubicBezTo>
                    <a:pt x="1605617" y="1533543"/>
                    <a:pt x="1596260" y="1542122"/>
                    <a:pt x="1568526" y="1577444"/>
                  </a:cubicBezTo>
                  <a:cubicBezTo>
                    <a:pt x="1574712" y="1565920"/>
                    <a:pt x="1546964" y="1585372"/>
                    <a:pt x="1556209" y="1586080"/>
                  </a:cubicBezTo>
                  <a:cubicBezTo>
                    <a:pt x="1532850" y="1606523"/>
                    <a:pt x="1563160" y="1571045"/>
                    <a:pt x="1533827" y="1588345"/>
                  </a:cubicBezTo>
                  <a:cubicBezTo>
                    <a:pt x="1503983" y="1617367"/>
                    <a:pt x="1529679" y="1603918"/>
                    <a:pt x="1507140" y="1627546"/>
                  </a:cubicBezTo>
                  <a:cubicBezTo>
                    <a:pt x="1494795" y="1631014"/>
                    <a:pt x="1474735" y="1652802"/>
                    <a:pt x="1457251" y="1671589"/>
                  </a:cubicBezTo>
                  <a:cubicBezTo>
                    <a:pt x="1439441" y="1690078"/>
                    <a:pt x="1425765" y="1707067"/>
                    <a:pt x="1423047" y="1698657"/>
                  </a:cubicBezTo>
                  <a:cubicBezTo>
                    <a:pt x="1421292" y="1710875"/>
                    <a:pt x="1406356" y="1729350"/>
                    <a:pt x="1384426" y="1753757"/>
                  </a:cubicBezTo>
                  <a:cubicBezTo>
                    <a:pt x="1373582" y="1766074"/>
                    <a:pt x="1360444" y="1779410"/>
                    <a:pt x="1347349" y="1794997"/>
                  </a:cubicBezTo>
                  <a:cubicBezTo>
                    <a:pt x="1334409" y="1810711"/>
                    <a:pt x="1320564" y="1827898"/>
                    <a:pt x="1306619" y="1846444"/>
                  </a:cubicBezTo>
                  <a:cubicBezTo>
                    <a:pt x="1294925" y="1864239"/>
                    <a:pt x="1327571" y="1830786"/>
                    <a:pt x="1334154" y="1823070"/>
                  </a:cubicBezTo>
                  <a:cubicBezTo>
                    <a:pt x="1328789" y="1836208"/>
                    <a:pt x="1318808" y="1849785"/>
                    <a:pt x="1307440" y="1864664"/>
                  </a:cubicBezTo>
                  <a:cubicBezTo>
                    <a:pt x="1301749" y="1872111"/>
                    <a:pt x="1295718" y="1879883"/>
                    <a:pt x="1289758" y="1888066"/>
                  </a:cubicBezTo>
                  <a:cubicBezTo>
                    <a:pt x="1286785" y="1892157"/>
                    <a:pt x="1283812" y="1896362"/>
                    <a:pt x="1280924" y="1900680"/>
                  </a:cubicBezTo>
                  <a:cubicBezTo>
                    <a:pt x="1278120" y="1905068"/>
                    <a:pt x="1275572" y="1909712"/>
                    <a:pt x="1273052" y="1914398"/>
                  </a:cubicBezTo>
                  <a:cubicBezTo>
                    <a:pt x="1276577" y="1910929"/>
                    <a:pt x="1280017" y="1907079"/>
                    <a:pt x="1283585" y="1903072"/>
                  </a:cubicBezTo>
                  <a:cubicBezTo>
                    <a:pt x="1287280" y="1899151"/>
                    <a:pt x="1290989" y="1894974"/>
                    <a:pt x="1294684" y="1890586"/>
                  </a:cubicBezTo>
                  <a:cubicBezTo>
                    <a:pt x="1302074" y="1881808"/>
                    <a:pt x="1309493" y="1872181"/>
                    <a:pt x="1316897" y="1862116"/>
                  </a:cubicBezTo>
                  <a:cubicBezTo>
                    <a:pt x="1320917" y="1863248"/>
                    <a:pt x="1313669" y="1873356"/>
                    <a:pt x="1304169" y="1884909"/>
                  </a:cubicBezTo>
                  <a:cubicBezTo>
                    <a:pt x="1294628" y="1896447"/>
                    <a:pt x="1282835" y="1909457"/>
                    <a:pt x="1278418" y="1916819"/>
                  </a:cubicBezTo>
                  <a:cubicBezTo>
                    <a:pt x="1273661" y="1916408"/>
                    <a:pt x="1245092" y="1940673"/>
                    <a:pt x="1257210" y="1922821"/>
                  </a:cubicBezTo>
                  <a:cubicBezTo>
                    <a:pt x="1230241" y="1947441"/>
                    <a:pt x="1233993" y="1960026"/>
                    <a:pt x="1204786" y="1987746"/>
                  </a:cubicBezTo>
                  <a:cubicBezTo>
                    <a:pt x="1225243" y="1954859"/>
                    <a:pt x="1230213" y="1937417"/>
                    <a:pt x="1262264" y="1893615"/>
                  </a:cubicBezTo>
                  <a:cubicBezTo>
                    <a:pt x="1272387" y="1886919"/>
                    <a:pt x="1266313" y="1896390"/>
                    <a:pt x="1272911" y="1893431"/>
                  </a:cubicBezTo>
                  <a:cubicBezTo>
                    <a:pt x="1286954" y="1875975"/>
                    <a:pt x="1284052" y="1874489"/>
                    <a:pt x="1289885" y="1864777"/>
                  </a:cubicBezTo>
                  <a:cubicBezTo>
                    <a:pt x="1282580" y="1870539"/>
                    <a:pt x="1274100" y="1880322"/>
                    <a:pt x="1267545" y="1887032"/>
                  </a:cubicBezTo>
                  <a:cubicBezTo>
                    <a:pt x="1261019" y="1893757"/>
                    <a:pt x="1256828" y="1897763"/>
                    <a:pt x="1256970" y="1891109"/>
                  </a:cubicBezTo>
                  <a:cubicBezTo>
                    <a:pt x="1238523" y="1922609"/>
                    <a:pt x="1197892" y="1967657"/>
                    <a:pt x="1204503" y="1977411"/>
                  </a:cubicBezTo>
                  <a:cubicBezTo>
                    <a:pt x="1191323" y="1993862"/>
                    <a:pt x="1193984" y="1983909"/>
                    <a:pt x="1188463" y="1986132"/>
                  </a:cubicBezTo>
                  <a:cubicBezTo>
                    <a:pt x="1186000" y="1990039"/>
                    <a:pt x="1183579" y="1993735"/>
                    <a:pt x="1181399" y="1997415"/>
                  </a:cubicBezTo>
                  <a:cubicBezTo>
                    <a:pt x="1179332" y="2001153"/>
                    <a:pt x="1177336" y="2004749"/>
                    <a:pt x="1175410" y="2008217"/>
                  </a:cubicBezTo>
                  <a:cubicBezTo>
                    <a:pt x="1171659" y="2015197"/>
                    <a:pt x="1168176" y="2021681"/>
                    <a:pt x="1164906" y="2027768"/>
                  </a:cubicBezTo>
                  <a:cubicBezTo>
                    <a:pt x="1158549" y="2040028"/>
                    <a:pt x="1152985" y="2050774"/>
                    <a:pt x="1147648" y="2061080"/>
                  </a:cubicBezTo>
                  <a:cubicBezTo>
                    <a:pt x="1142311" y="2071358"/>
                    <a:pt x="1137129" y="2081155"/>
                    <a:pt x="1131254" y="2091376"/>
                  </a:cubicBezTo>
                  <a:cubicBezTo>
                    <a:pt x="1125549" y="2101711"/>
                    <a:pt x="1118456" y="2112046"/>
                    <a:pt x="1111236" y="2124617"/>
                  </a:cubicBezTo>
                  <a:cubicBezTo>
                    <a:pt x="1112029" y="2128072"/>
                    <a:pt x="1122052" y="2114382"/>
                    <a:pt x="1127644" y="2109016"/>
                  </a:cubicBezTo>
                  <a:cubicBezTo>
                    <a:pt x="1130320" y="2106270"/>
                    <a:pt x="1131636" y="2105448"/>
                    <a:pt x="1129654" y="2109582"/>
                  </a:cubicBezTo>
                  <a:cubicBezTo>
                    <a:pt x="1128663" y="2111663"/>
                    <a:pt x="1126809" y="2114948"/>
                    <a:pt x="1123977" y="2119903"/>
                  </a:cubicBezTo>
                  <a:cubicBezTo>
                    <a:pt x="1121259" y="2124929"/>
                    <a:pt x="1117607" y="2131653"/>
                    <a:pt x="1112822" y="2140487"/>
                  </a:cubicBezTo>
                  <a:cubicBezTo>
                    <a:pt x="1126965" y="2119322"/>
                    <a:pt x="1136393" y="2102475"/>
                    <a:pt x="1143472" y="2086775"/>
                  </a:cubicBezTo>
                  <a:cubicBezTo>
                    <a:pt x="1150650" y="2071160"/>
                    <a:pt x="1156114" y="2057102"/>
                    <a:pt x="1164665" y="2043242"/>
                  </a:cubicBezTo>
                  <a:cubicBezTo>
                    <a:pt x="1177647" y="2034181"/>
                    <a:pt x="1202847" y="2013654"/>
                    <a:pt x="1189483" y="2012167"/>
                  </a:cubicBezTo>
                  <a:cubicBezTo>
                    <a:pt x="1192555" y="2005641"/>
                    <a:pt x="1196122" y="2003121"/>
                    <a:pt x="1199676" y="2000969"/>
                  </a:cubicBezTo>
                  <a:cubicBezTo>
                    <a:pt x="1203229" y="2000034"/>
                    <a:pt x="1206698" y="1995164"/>
                    <a:pt x="1210209" y="1990039"/>
                  </a:cubicBezTo>
                  <a:cubicBezTo>
                    <a:pt x="1211808" y="1992177"/>
                    <a:pt x="1210506" y="1996297"/>
                    <a:pt x="1207632" y="2001535"/>
                  </a:cubicBezTo>
                  <a:cubicBezTo>
                    <a:pt x="1206188" y="2004154"/>
                    <a:pt x="1204348" y="2007056"/>
                    <a:pt x="1202281" y="2010143"/>
                  </a:cubicBezTo>
                  <a:cubicBezTo>
                    <a:pt x="1200299" y="2013285"/>
                    <a:pt x="1198175" y="2016669"/>
                    <a:pt x="1195995" y="2020138"/>
                  </a:cubicBezTo>
                  <a:cubicBezTo>
                    <a:pt x="1187147" y="2033912"/>
                    <a:pt x="1177223" y="2048919"/>
                    <a:pt x="1176302" y="2057965"/>
                  </a:cubicBezTo>
                  <a:cubicBezTo>
                    <a:pt x="1188208" y="2048551"/>
                    <a:pt x="1199378" y="2028759"/>
                    <a:pt x="1211610" y="2026183"/>
                  </a:cubicBezTo>
                  <a:cubicBezTo>
                    <a:pt x="1200426" y="2045408"/>
                    <a:pt x="1189299" y="2064577"/>
                    <a:pt x="1178157" y="2083746"/>
                  </a:cubicBezTo>
                  <a:cubicBezTo>
                    <a:pt x="1193475" y="2074048"/>
                    <a:pt x="1207335" y="2043454"/>
                    <a:pt x="1222752" y="2035880"/>
                  </a:cubicBezTo>
                  <a:cubicBezTo>
                    <a:pt x="1207264" y="2068201"/>
                    <a:pt x="1189737" y="2070962"/>
                    <a:pt x="1173697" y="2097167"/>
                  </a:cubicBezTo>
                  <a:cubicBezTo>
                    <a:pt x="1172607" y="2102136"/>
                    <a:pt x="1171319" y="2107303"/>
                    <a:pt x="1164580" y="2118685"/>
                  </a:cubicBezTo>
                  <a:cubicBezTo>
                    <a:pt x="1174915" y="2113546"/>
                    <a:pt x="1184839" y="2102249"/>
                    <a:pt x="1194268" y="2084963"/>
                  </a:cubicBezTo>
                  <a:cubicBezTo>
                    <a:pt x="1180380" y="2111975"/>
                    <a:pt x="1171659" y="2125056"/>
                    <a:pt x="1158040" y="2148883"/>
                  </a:cubicBezTo>
                  <a:cubicBezTo>
                    <a:pt x="1151485" y="2160944"/>
                    <a:pt x="1143543" y="2175597"/>
                    <a:pt x="1132925" y="2195828"/>
                  </a:cubicBezTo>
                  <a:cubicBezTo>
                    <a:pt x="1127672" y="2205964"/>
                    <a:pt x="1121698" y="2217488"/>
                    <a:pt x="1114818" y="2230739"/>
                  </a:cubicBezTo>
                  <a:cubicBezTo>
                    <a:pt x="1108079" y="2244047"/>
                    <a:pt x="1100024" y="2258869"/>
                    <a:pt x="1092534" y="2276665"/>
                  </a:cubicBezTo>
                  <a:cubicBezTo>
                    <a:pt x="1085767" y="2279539"/>
                    <a:pt x="1080444" y="2289944"/>
                    <a:pt x="1075093" y="2300831"/>
                  </a:cubicBezTo>
                  <a:cubicBezTo>
                    <a:pt x="1076395" y="2292761"/>
                    <a:pt x="1085229" y="2277005"/>
                    <a:pt x="1094134" y="2259775"/>
                  </a:cubicBezTo>
                  <a:cubicBezTo>
                    <a:pt x="1103563" y="2242829"/>
                    <a:pt x="1113614" y="2224722"/>
                    <a:pt x="1115752" y="2210778"/>
                  </a:cubicBezTo>
                  <a:cubicBezTo>
                    <a:pt x="1108079" y="2220843"/>
                    <a:pt x="1102968" y="2232367"/>
                    <a:pt x="1096272" y="2246524"/>
                  </a:cubicBezTo>
                  <a:cubicBezTo>
                    <a:pt x="1092775" y="2253518"/>
                    <a:pt x="1089491" y="2261503"/>
                    <a:pt x="1085244" y="2270280"/>
                  </a:cubicBezTo>
                  <a:cubicBezTo>
                    <a:pt x="1080996" y="2279057"/>
                    <a:pt x="1075871" y="2288684"/>
                    <a:pt x="1069359" y="2299345"/>
                  </a:cubicBezTo>
                  <a:cubicBezTo>
                    <a:pt x="1064758" y="2313318"/>
                    <a:pt x="1068581" y="2328154"/>
                    <a:pt x="1083771" y="2288854"/>
                  </a:cubicBezTo>
                  <a:cubicBezTo>
                    <a:pt x="1090991" y="2285994"/>
                    <a:pt x="1053390" y="2367030"/>
                    <a:pt x="1055443" y="2343756"/>
                  </a:cubicBezTo>
                  <a:cubicBezTo>
                    <a:pt x="1056802" y="2359668"/>
                    <a:pt x="999055" y="2455257"/>
                    <a:pt x="992189" y="2505614"/>
                  </a:cubicBezTo>
                  <a:cubicBezTo>
                    <a:pt x="999055" y="2496922"/>
                    <a:pt x="1006077" y="2486629"/>
                    <a:pt x="1011683" y="2471892"/>
                  </a:cubicBezTo>
                  <a:cubicBezTo>
                    <a:pt x="1012306" y="2474879"/>
                    <a:pt x="1010763" y="2481165"/>
                    <a:pt x="1007946" y="2489418"/>
                  </a:cubicBezTo>
                  <a:cubicBezTo>
                    <a:pt x="1006544" y="2493538"/>
                    <a:pt x="1004803" y="2498167"/>
                    <a:pt x="1002863" y="2503108"/>
                  </a:cubicBezTo>
                  <a:cubicBezTo>
                    <a:pt x="1000966" y="2508063"/>
                    <a:pt x="999211" y="2513514"/>
                    <a:pt x="997172" y="2519035"/>
                  </a:cubicBezTo>
                  <a:cubicBezTo>
                    <a:pt x="989187" y="2541205"/>
                    <a:pt x="979674" y="2566023"/>
                    <a:pt x="975016" y="2582501"/>
                  </a:cubicBezTo>
                  <a:cubicBezTo>
                    <a:pt x="955465" y="2602675"/>
                    <a:pt x="983284" y="2562087"/>
                    <a:pt x="985747" y="2542224"/>
                  </a:cubicBezTo>
                  <a:cubicBezTo>
                    <a:pt x="978230" y="2548057"/>
                    <a:pt x="972751" y="2561252"/>
                    <a:pt x="965007" y="2566815"/>
                  </a:cubicBezTo>
                  <a:cubicBezTo>
                    <a:pt x="960958" y="2578580"/>
                    <a:pt x="956881" y="2590429"/>
                    <a:pt x="952789" y="2602307"/>
                  </a:cubicBezTo>
                  <a:cubicBezTo>
                    <a:pt x="960080" y="2601741"/>
                    <a:pt x="956683" y="2613831"/>
                    <a:pt x="950114" y="2631911"/>
                  </a:cubicBezTo>
                  <a:cubicBezTo>
                    <a:pt x="944040" y="2650159"/>
                    <a:pt x="934371" y="2674326"/>
                    <a:pt x="927151" y="2697103"/>
                  </a:cubicBezTo>
                  <a:cubicBezTo>
                    <a:pt x="935631" y="2677623"/>
                    <a:pt x="946985" y="2667162"/>
                    <a:pt x="952775" y="2639825"/>
                  </a:cubicBezTo>
                  <a:cubicBezTo>
                    <a:pt x="951515" y="2653797"/>
                    <a:pt x="940657" y="2692787"/>
                    <a:pt x="927009" y="2739575"/>
                  </a:cubicBezTo>
                  <a:cubicBezTo>
                    <a:pt x="925296" y="2745423"/>
                    <a:pt x="923541" y="2751396"/>
                    <a:pt x="921771" y="2757456"/>
                  </a:cubicBezTo>
                  <a:cubicBezTo>
                    <a:pt x="920285" y="2763601"/>
                    <a:pt x="918784" y="2769843"/>
                    <a:pt x="917255" y="2776143"/>
                  </a:cubicBezTo>
                  <a:cubicBezTo>
                    <a:pt x="914225" y="2788730"/>
                    <a:pt x="911139" y="2801555"/>
                    <a:pt x="908067" y="2814340"/>
                  </a:cubicBezTo>
                  <a:cubicBezTo>
                    <a:pt x="901979" y="2839893"/>
                    <a:pt x="895963" y="2865235"/>
                    <a:pt x="890937" y="2888225"/>
                  </a:cubicBezTo>
                  <a:cubicBezTo>
                    <a:pt x="880659" y="2902793"/>
                    <a:pt x="880291" y="2890052"/>
                    <a:pt x="887383" y="2865050"/>
                  </a:cubicBezTo>
                  <a:cubicBezTo>
                    <a:pt x="884156" y="2871945"/>
                    <a:pt x="881522" y="2878302"/>
                    <a:pt x="879370" y="2884218"/>
                  </a:cubicBezTo>
                  <a:cubicBezTo>
                    <a:pt x="877488" y="2890207"/>
                    <a:pt x="876100" y="2895758"/>
                    <a:pt x="875010" y="2900953"/>
                  </a:cubicBezTo>
                  <a:cubicBezTo>
                    <a:pt x="872830" y="2911359"/>
                    <a:pt x="871938" y="2920361"/>
                    <a:pt x="871301" y="2928800"/>
                  </a:cubicBezTo>
                  <a:cubicBezTo>
                    <a:pt x="870013" y="2945690"/>
                    <a:pt x="869772" y="2960299"/>
                    <a:pt x="862283" y="2979623"/>
                  </a:cubicBezTo>
                  <a:cubicBezTo>
                    <a:pt x="859734" y="2995764"/>
                    <a:pt x="874118" y="2969771"/>
                    <a:pt x="874132" y="2979681"/>
                  </a:cubicBezTo>
                  <a:cubicBezTo>
                    <a:pt x="870168" y="2985980"/>
                    <a:pt x="864548" y="3005291"/>
                    <a:pt x="860626" y="3020878"/>
                  </a:cubicBezTo>
                  <a:cubicBezTo>
                    <a:pt x="857243" y="3036564"/>
                    <a:pt x="854893" y="3048413"/>
                    <a:pt x="855374" y="3039382"/>
                  </a:cubicBezTo>
                  <a:cubicBezTo>
                    <a:pt x="855530" y="3057814"/>
                    <a:pt x="850731" y="3097878"/>
                    <a:pt x="844600" y="3143719"/>
                  </a:cubicBezTo>
                  <a:cubicBezTo>
                    <a:pt x="843723" y="3149438"/>
                    <a:pt x="843142" y="3155286"/>
                    <a:pt x="842718" y="3161231"/>
                  </a:cubicBezTo>
                  <a:cubicBezTo>
                    <a:pt x="842208" y="3167164"/>
                    <a:pt x="841698" y="3173152"/>
                    <a:pt x="841189" y="3179169"/>
                  </a:cubicBezTo>
                  <a:cubicBezTo>
                    <a:pt x="840155" y="3191188"/>
                    <a:pt x="839122" y="3203349"/>
                    <a:pt x="838088" y="3215368"/>
                  </a:cubicBezTo>
                  <a:cubicBezTo>
                    <a:pt x="836035" y="3239408"/>
                    <a:pt x="834096" y="3262908"/>
                    <a:pt x="832609" y="3283903"/>
                  </a:cubicBezTo>
                  <a:cubicBezTo>
                    <a:pt x="836630" y="3276739"/>
                    <a:pt x="836814" y="3262964"/>
                    <a:pt x="838187" y="3251342"/>
                  </a:cubicBezTo>
                  <a:cubicBezTo>
                    <a:pt x="837564" y="3262865"/>
                    <a:pt x="836941" y="3274135"/>
                    <a:pt x="836333" y="3285163"/>
                  </a:cubicBezTo>
                  <a:cubicBezTo>
                    <a:pt x="836021" y="3296220"/>
                    <a:pt x="836120" y="3307065"/>
                    <a:pt x="835965" y="3317696"/>
                  </a:cubicBezTo>
                  <a:cubicBezTo>
                    <a:pt x="835681" y="3338932"/>
                    <a:pt x="835413" y="3359374"/>
                    <a:pt x="835158" y="3379280"/>
                  </a:cubicBezTo>
                  <a:cubicBezTo>
                    <a:pt x="834974" y="3389204"/>
                    <a:pt x="834790" y="3399015"/>
                    <a:pt x="834606" y="3408712"/>
                  </a:cubicBezTo>
                  <a:cubicBezTo>
                    <a:pt x="834506" y="3413555"/>
                    <a:pt x="834393" y="3418381"/>
                    <a:pt x="834294" y="3423182"/>
                  </a:cubicBezTo>
                  <a:cubicBezTo>
                    <a:pt x="834422" y="3427995"/>
                    <a:pt x="834549" y="3432779"/>
                    <a:pt x="834662" y="3437550"/>
                  </a:cubicBezTo>
                  <a:cubicBezTo>
                    <a:pt x="835129" y="3456620"/>
                    <a:pt x="835597" y="3475406"/>
                    <a:pt x="836064" y="3494193"/>
                  </a:cubicBezTo>
                  <a:cubicBezTo>
                    <a:pt x="836432" y="3512951"/>
                    <a:pt x="836800" y="3531681"/>
                    <a:pt x="837168" y="3550652"/>
                  </a:cubicBezTo>
                  <a:cubicBezTo>
                    <a:pt x="837126" y="3560137"/>
                    <a:pt x="837890" y="3569664"/>
                    <a:pt x="838555" y="3579291"/>
                  </a:cubicBezTo>
                  <a:cubicBezTo>
                    <a:pt x="839207" y="3588918"/>
                    <a:pt x="839858" y="3598630"/>
                    <a:pt x="840523" y="3608469"/>
                  </a:cubicBezTo>
                  <a:cubicBezTo>
                    <a:pt x="841840" y="3628119"/>
                    <a:pt x="843185" y="3648265"/>
                    <a:pt x="844572" y="3669175"/>
                  </a:cubicBezTo>
                  <a:cubicBezTo>
                    <a:pt x="845323" y="3679623"/>
                    <a:pt x="845846" y="3690255"/>
                    <a:pt x="846823" y="3701085"/>
                  </a:cubicBezTo>
                  <a:cubicBezTo>
                    <a:pt x="848112" y="3711887"/>
                    <a:pt x="849428" y="3722915"/>
                    <a:pt x="850773" y="3734184"/>
                  </a:cubicBezTo>
                  <a:cubicBezTo>
                    <a:pt x="835483" y="3705106"/>
                    <a:pt x="855870" y="3784258"/>
                    <a:pt x="860994" y="3839670"/>
                  </a:cubicBezTo>
                  <a:cubicBezTo>
                    <a:pt x="871952" y="3820812"/>
                    <a:pt x="859324" y="3746884"/>
                    <a:pt x="870975" y="3803696"/>
                  </a:cubicBezTo>
                  <a:cubicBezTo>
                    <a:pt x="872702" y="3788463"/>
                    <a:pt x="863245" y="3718810"/>
                    <a:pt x="856450" y="3732613"/>
                  </a:cubicBezTo>
                  <a:cubicBezTo>
                    <a:pt x="855275" y="3720990"/>
                    <a:pt x="854086" y="3709310"/>
                    <a:pt x="852897" y="3697603"/>
                  </a:cubicBezTo>
                  <a:cubicBezTo>
                    <a:pt x="852302" y="3685852"/>
                    <a:pt x="851707" y="3674059"/>
                    <a:pt x="851113" y="3662238"/>
                  </a:cubicBezTo>
                  <a:cubicBezTo>
                    <a:pt x="849895" y="3638581"/>
                    <a:pt x="848678" y="3614812"/>
                    <a:pt x="847446" y="3590999"/>
                  </a:cubicBezTo>
                  <a:cubicBezTo>
                    <a:pt x="846979" y="3579093"/>
                    <a:pt x="845860" y="3567159"/>
                    <a:pt x="845889" y="3555224"/>
                  </a:cubicBezTo>
                  <a:lnTo>
                    <a:pt x="845804" y="3519407"/>
                  </a:lnTo>
                  <a:cubicBezTo>
                    <a:pt x="845676" y="3495524"/>
                    <a:pt x="845563" y="3471655"/>
                    <a:pt x="845436" y="3447899"/>
                  </a:cubicBezTo>
                  <a:cubicBezTo>
                    <a:pt x="844714" y="3424088"/>
                    <a:pt x="846469" y="3400502"/>
                    <a:pt x="847234" y="3377014"/>
                  </a:cubicBezTo>
                  <a:cubicBezTo>
                    <a:pt x="848097" y="3353513"/>
                    <a:pt x="848947" y="3330183"/>
                    <a:pt x="849796" y="3307093"/>
                  </a:cubicBezTo>
                  <a:cubicBezTo>
                    <a:pt x="849994" y="3301302"/>
                    <a:pt x="850178" y="3295540"/>
                    <a:pt x="850362" y="3289793"/>
                  </a:cubicBezTo>
                  <a:cubicBezTo>
                    <a:pt x="850830" y="3284074"/>
                    <a:pt x="851283" y="3278367"/>
                    <a:pt x="851736" y="3272677"/>
                  </a:cubicBezTo>
                  <a:cubicBezTo>
                    <a:pt x="852642" y="3261280"/>
                    <a:pt x="853534" y="3249968"/>
                    <a:pt x="854426" y="3238728"/>
                  </a:cubicBezTo>
                  <a:cubicBezTo>
                    <a:pt x="856068" y="3216190"/>
                    <a:pt x="857682" y="3193977"/>
                    <a:pt x="859267" y="3172146"/>
                  </a:cubicBezTo>
                  <a:cubicBezTo>
                    <a:pt x="859635" y="3166682"/>
                    <a:pt x="859862" y="3160892"/>
                    <a:pt x="860003" y="3154846"/>
                  </a:cubicBezTo>
                  <a:cubicBezTo>
                    <a:pt x="860372" y="3148845"/>
                    <a:pt x="860754" y="3142614"/>
                    <a:pt x="861150" y="3136230"/>
                  </a:cubicBezTo>
                  <a:cubicBezTo>
                    <a:pt x="861858" y="3123446"/>
                    <a:pt x="862481" y="3110068"/>
                    <a:pt x="863500" y="3096830"/>
                  </a:cubicBezTo>
                  <a:cubicBezTo>
                    <a:pt x="865539" y="3070371"/>
                    <a:pt x="869107" y="3044450"/>
                    <a:pt x="877785" y="3025478"/>
                  </a:cubicBezTo>
                  <a:cubicBezTo>
                    <a:pt x="874571" y="3012738"/>
                    <a:pt x="871924" y="2977995"/>
                    <a:pt x="894320" y="2934448"/>
                  </a:cubicBezTo>
                  <a:cubicBezTo>
                    <a:pt x="897251" y="2922896"/>
                    <a:pt x="899969" y="2910367"/>
                    <a:pt x="902560" y="2897088"/>
                  </a:cubicBezTo>
                  <a:cubicBezTo>
                    <a:pt x="905207" y="2883823"/>
                    <a:pt x="908817" y="2870104"/>
                    <a:pt x="911833" y="2855706"/>
                  </a:cubicBezTo>
                  <a:cubicBezTo>
                    <a:pt x="917963" y="2826897"/>
                    <a:pt x="924489" y="2796203"/>
                    <a:pt x="931044" y="2765383"/>
                  </a:cubicBezTo>
                  <a:cubicBezTo>
                    <a:pt x="938830" y="2734862"/>
                    <a:pt x="947806" y="2704466"/>
                    <a:pt x="957277" y="2675925"/>
                  </a:cubicBezTo>
                  <a:cubicBezTo>
                    <a:pt x="962062" y="2661682"/>
                    <a:pt x="967046" y="2647908"/>
                    <a:pt x="972340" y="2634926"/>
                  </a:cubicBezTo>
                  <a:cubicBezTo>
                    <a:pt x="978272" y="2622184"/>
                    <a:pt x="984431" y="2610179"/>
                    <a:pt x="990872" y="2599207"/>
                  </a:cubicBezTo>
                  <a:cubicBezTo>
                    <a:pt x="985860" y="2613463"/>
                    <a:pt x="980353" y="2627664"/>
                    <a:pt x="975724" y="2642273"/>
                  </a:cubicBezTo>
                  <a:cubicBezTo>
                    <a:pt x="971321" y="2656954"/>
                    <a:pt x="966890" y="2671762"/>
                    <a:pt x="962430" y="2686684"/>
                  </a:cubicBezTo>
                  <a:cubicBezTo>
                    <a:pt x="958013" y="2701592"/>
                    <a:pt x="953554" y="2716626"/>
                    <a:pt x="949066" y="2731788"/>
                  </a:cubicBezTo>
                  <a:cubicBezTo>
                    <a:pt x="944734" y="2746994"/>
                    <a:pt x="939694" y="2762099"/>
                    <a:pt x="936310" y="2777856"/>
                  </a:cubicBezTo>
                  <a:cubicBezTo>
                    <a:pt x="928906" y="2809115"/>
                    <a:pt x="921375" y="2840926"/>
                    <a:pt x="913701" y="2873361"/>
                  </a:cubicBezTo>
                  <a:cubicBezTo>
                    <a:pt x="911918" y="2881486"/>
                    <a:pt x="909610" y="2889527"/>
                    <a:pt x="908237" y="2897838"/>
                  </a:cubicBezTo>
                  <a:cubicBezTo>
                    <a:pt x="906736" y="2906105"/>
                    <a:pt x="905221" y="2914430"/>
                    <a:pt x="903707" y="2922784"/>
                  </a:cubicBezTo>
                  <a:cubicBezTo>
                    <a:pt x="900691" y="2939474"/>
                    <a:pt x="897647" y="2956336"/>
                    <a:pt x="894561" y="2973367"/>
                  </a:cubicBezTo>
                  <a:cubicBezTo>
                    <a:pt x="871145" y="3109713"/>
                    <a:pt x="855558" y="3258675"/>
                    <a:pt x="854426" y="3423464"/>
                  </a:cubicBezTo>
                  <a:cubicBezTo>
                    <a:pt x="854850" y="3433317"/>
                    <a:pt x="859664" y="3421977"/>
                    <a:pt x="863316" y="3417689"/>
                  </a:cubicBezTo>
                  <a:cubicBezTo>
                    <a:pt x="861759" y="3425914"/>
                    <a:pt x="861278" y="3434209"/>
                    <a:pt x="860598" y="3442519"/>
                  </a:cubicBezTo>
                  <a:cubicBezTo>
                    <a:pt x="859975" y="3450844"/>
                    <a:pt x="859508" y="3459182"/>
                    <a:pt x="859154" y="3467535"/>
                  </a:cubicBezTo>
                  <a:cubicBezTo>
                    <a:pt x="858460" y="3484255"/>
                    <a:pt x="858248" y="3501045"/>
                    <a:pt x="858361" y="3517892"/>
                  </a:cubicBezTo>
                  <a:cubicBezTo>
                    <a:pt x="858644" y="3534739"/>
                    <a:pt x="858588" y="3551628"/>
                    <a:pt x="859919" y="3568546"/>
                  </a:cubicBezTo>
                  <a:cubicBezTo>
                    <a:pt x="861532" y="3585421"/>
                    <a:pt x="863175" y="3602367"/>
                    <a:pt x="864803" y="3619356"/>
                  </a:cubicBezTo>
                  <a:cubicBezTo>
                    <a:pt x="866459" y="3636302"/>
                    <a:pt x="868116" y="3653276"/>
                    <a:pt x="869772" y="3670279"/>
                  </a:cubicBezTo>
                  <a:lnTo>
                    <a:pt x="871995" y="3695776"/>
                  </a:lnTo>
                  <a:lnTo>
                    <a:pt x="875137" y="3721245"/>
                  </a:lnTo>
                  <a:cubicBezTo>
                    <a:pt x="879158" y="3755222"/>
                    <a:pt x="881961" y="3789312"/>
                    <a:pt x="882273" y="3823785"/>
                  </a:cubicBezTo>
                  <a:cubicBezTo>
                    <a:pt x="888672" y="3850231"/>
                    <a:pt x="897421" y="3874114"/>
                    <a:pt x="902857" y="3898436"/>
                  </a:cubicBezTo>
                  <a:cubicBezTo>
                    <a:pt x="905660" y="3910597"/>
                    <a:pt x="907812" y="3922857"/>
                    <a:pt x="908874" y="3935612"/>
                  </a:cubicBezTo>
                  <a:cubicBezTo>
                    <a:pt x="909992" y="3948368"/>
                    <a:pt x="909610" y="3961676"/>
                    <a:pt x="909058" y="3975677"/>
                  </a:cubicBezTo>
                  <a:cubicBezTo>
                    <a:pt x="921601" y="4016195"/>
                    <a:pt x="931115" y="4049591"/>
                    <a:pt x="940614" y="4087830"/>
                  </a:cubicBezTo>
                  <a:cubicBezTo>
                    <a:pt x="946249" y="4106772"/>
                    <a:pt x="952152" y="4126847"/>
                    <a:pt x="958452" y="4149583"/>
                  </a:cubicBezTo>
                  <a:cubicBezTo>
                    <a:pt x="961567" y="4160951"/>
                    <a:pt x="964865" y="4172985"/>
                    <a:pt x="968376" y="4185840"/>
                  </a:cubicBezTo>
                  <a:cubicBezTo>
                    <a:pt x="971986" y="4198680"/>
                    <a:pt x="975059" y="4212526"/>
                    <a:pt x="980056" y="4226966"/>
                  </a:cubicBezTo>
                  <a:cubicBezTo>
                    <a:pt x="983609" y="4236041"/>
                    <a:pt x="984657" y="4224007"/>
                    <a:pt x="986554" y="4218925"/>
                  </a:cubicBezTo>
                  <a:cubicBezTo>
                    <a:pt x="993194" y="4242850"/>
                    <a:pt x="999975" y="4266309"/>
                    <a:pt x="1006870" y="4289314"/>
                  </a:cubicBezTo>
                  <a:cubicBezTo>
                    <a:pt x="1013892" y="4312263"/>
                    <a:pt x="1020248" y="4334999"/>
                    <a:pt x="1028997" y="4356547"/>
                  </a:cubicBezTo>
                  <a:cubicBezTo>
                    <a:pt x="1037223" y="4378249"/>
                    <a:pt x="1045490" y="4399499"/>
                    <a:pt x="1053758" y="4420282"/>
                  </a:cubicBezTo>
                  <a:cubicBezTo>
                    <a:pt x="1057920" y="4430645"/>
                    <a:pt x="1062054" y="4440923"/>
                    <a:pt x="1066160" y="4451116"/>
                  </a:cubicBezTo>
                  <a:cubicBezTo>
                    <a:pt x="1070577" y="4461168"/>
                    <a:pt x="1075418" y="4470965"/>
                    <a:pt x="1080005" y="4480733"/>
                  </a:cubicBezTo>
                  <a:cubicBezTo>
                    <a:pt x="1089392" y="4500142"/>
                    <a:pt x="1098608" y="4519198"/>
                    <a:pt x="1107654" y="4537900"/>
                  </a:cubicBezTo>
                  <a:cubicBezTo>
                    <a:pt x="1112241" y="4547187"/>
                    <a:pt x="1116771" y="4556389"/>
                    <a:pt x="1121273" y="4565506"/>
                  </a:cubicBezTo>
                  <a:cubicBezTo>
                    <a:pt x="1126059" y="4574481"/>
                    <a:pt x="1131183" y="4583217"/>
                    <a:pt x="1136054" y="4591923"/>
                  </a:cubicBezTo>
                  <a:cubicBezTo>
                    <a:pt x="1145921" y="4609252"/>
                    <a:pt x="1155605" y="4626226"/>
                    <a:pt x="1165090" y="4642875"/>
                  </a:cubicBezTo>
                  <a:cubicBezTo>
                    <a:pt x="1174745" y="4659396"/>
                    <a:pt x="1183437" y="4675903"/>
                    <a:pt x="1193772" y="4691151"/>
                  </a:cubicBezTo>
                  <a:cubicBezTo>
                    <a:pt x="1175552" y="4674912"/>
                    <a:pt x="1182602" y="4690556"/>
                    <a:pt x="1198996" y="4716223"/>
                  </a:cubicBezTo>
                  <a:cubicBezTo>
                    <a:pt x="1207193" y="4729049"/>
                    <a:pt x="1217684" y="4744339"/>
                    <a:pt x="1228485" y="4759331"/>
                  </a:cubicBezTo>
                  <a:cubicBezTo>
                    <a:pt x="1233894" y="4766821"/>
                    <a:pt x="1239358" y="4774239"/>
                    <a:pt x="1244667" y="4781246"/>
                  </a:cubicBezTo>
                  <a:cubicBezTo>
                    <a:pt x="1249990" y="4788240"/>
                    <a:pt x="1255766" y="4794483"/>
                    <a:pt x="1260735" y="4800189"/>
                  </a:cubicBezTo>
                  <a:cubicBezTo>
                    <a:pt x="1225626" y="4739369"/>
                    <a:pt x="1186863" y="4671415"/>
                    <a:pt x="1150196" y="4597020"/>
                  </a:cubicBezTo>
                  <a:cubicBezTo>
                    <a:pt x="1145454" y="4587789"/>
                    <a:pt x="1140683" y="4578488"/>
                    <a:pt x="1135869" y="4569130"/>
                  </a:cubicBezTo>
                  <a:cubicBezTo>
                    <a:pt x="1130900" y="4559843"/>
                    <a:pt x="1127021" y="4550018"/>
                    <a:pt x="1122477" y="4540391"/>
                  </a:cubicBezTo>
                  <a:cubicBezTo>
                    <a:pt x="1113643" y="4521010"/>
                    <a:pt x="1104710" y="4501417"/>
                    <a:pt x="1095691" y="4481653"/>
                  </a:cubicBezTo>
                  <a:cubicBezTo>
                    <a:pt x="1091161" y="4471757"/>
                    <a:pt x="1086588" y="4461819"/>
                    <a:pt x="1082016" y="4451852"/>
                  </a:cubicBezTo>
                  <a:cubicBezTo>
                    <a:pt x="1077613" y="4441815"/>
                    <a:pt x="1073790" y="4431509"/>
                    <a:pt x="1069614" y="4421287"/>
                  </a:cubicBezTo>
                  <a:cubicBezTo>
                    <a:pt x="1061375" y="4400773"/>
                    <a:pt x="1053093" y="4380132"/>
                    <a:pt x="1044768" y="4359406"/>
                  </a:cubicBezTo>
                  <a:cubicBezTo>
                    <a:pt x="1040649" y="4349015"/>
                    <a:pt x="1036246" y="4338680"/>
                    <a:pt x="1032324" y="4328176"/>
                  </a:cubicBezTo>
                  <a:cubicBezTo>
                    <a:pt x="1028672" y="4317586"/>
                    <a:pt x="1025019" y="4306968"/>
                    <a:pt x="1021352" y="4296350"/>
                  </a:cubicBezTo>
                  <a:cubicBezTo>
                    <a:pt x="1013991" y="4275072"/>
                    <a:pt x="1006615" y="4253751"/>
                    <a:pt x="999239" y="4232459"/>
                  </a:cubicBezTo>
                  <a:cubicBezTo>
                    <a:pt x="991339" y="4211266"/>
                    <a:pt x="985591" y="4189492"/>
                    <a:pt x="979263" y="4167903"/>
                  </a:cubicBezTo>
                  <a:cubicBezTo>
                    <a:pt x="972992" y="4146256"/>
                    <a:pt x="966748" y="4124695"/>
                    <a:pt x="960533" y="4103233"/>
                  </a:cubicBezTo>
                  <a:lnTo>
                    <a:pt x="955876" y="4087136"/>
                  </a:lnTo>
                  <a:cubicBezTo>
                    <a:pt x="954488" y="4081728"/>
                    <a:pt x="953313" y="4076306"/>
                    <a:pt x="952025" y="4070898"/>
                  </a:cubicBezTo>
                  <a:cubicBezTo>
                    <a:pt x="949505" y="4060068"/>
                    <a:pt x="946999" y="4049280"/>
                    <a:pt x="944493" y="4038535"/>
                  </a:cubicBezTo>
                  <a:cubicBezTo>
                    <a:pt x="939496" y="4017002"/>
                    <a:pt x="934541" y="3995624"/>
                    <a:pt x="929628" y="3974460"/>
                  </a:cubicBezTo>
                  <a:cubicBezTo>
                    <a:pt x="928411" y="3969165"/>
                    <a:pt x="927207" y="3963870"/>
                    <a:pt x="925990" y="3958604"/>
                  </a:cubicBezTo>
                  <a:cubicBezTo>
                    <a:pt x="925056" y="3953281"/>
                    <a:pt x="924135" y="3947986"/>
                    <a:pt x="923201" y="3942691"/>
                  </a:cubicBezTo>
                  <a:cubicBezTo>
                    <a:pt x="921346" y="3932101"/>
                    <a:pt x="919506" y="3921569"/>
                    <a:pt x="917680" y="3911106"/>
                  </a:cubicBezTo>
                  <a:cubicBezTo>
                    <a:pt x="914055" y="3890140"/>
                    <a:pt x="910488" y="3869442"/>
                    <a:pt x="906963" y="3849056"/>
                  </a:cubicBezTo>
                  <a:cubicBezTo>
                    <a:pt x="910615" y="3839117"/>
                    <a:pt x="915146" y="3856545"/>
                    <a:pt x="919902" y="3882976"/>
                  </a:cubicBezTo>
                  <a:cubicBezTo>
                    <a:pt x="922281" y="3896199"/>
                    <a:pt x="924702" y="3911673"/>
                    <a:pt x="927108" y="3927132"/>
                  </a:cubicBezTo>
                  <a:cubicBezTo>
                    <a:pt x="929614" y="3942578"/>
                    <a:pt x="931525" y="3958094"/>
                    <a:pt x="934852" y="3971062"/>
                  </a:cubicBezTo>
                  <a:cubicBezTo>
                    <a:pt x="940600" y="3996290"/>
                    <a:pt x="946461" y="4021971"/>
                    <a:pt x="952407" y="4048063"/>
                  </a:cubicBezTo>
                  <a:cubicBezTo>
                    <a:pt x="955437" y="4061087"/>
                    <a:pt x="958240" y="4074239"/>
                    <a:pt x="961510" y="4087391"/>
                  </a:cubicBezTo>
                  <a:cubicBezTo>
                    <a:pt x="965219" y="4100444"/>
                    <a:pt x="968957" y="4113582"/>
                    <a:pt x="972708" y="4126804"/>
                  </a:cubicBezTo>
                  <a:cubicBezTo>
                    <a:pt x="980198" y="4153193"/>
                    <a:pt x="987786" y="4179922"/>
                    <a:pt x="995459" y="4206948"/>
                  </a:cubicBezTo>
                  <a:cubicBezTo>
                    <a:pt x="1004491" y="4233521"/>
                    <a:pt x="1013623" y="4260363"/>
                    <a:pt x="1022825" y="4287445"/>
                  </a:cubicBezTo>
                  <a:cubicBezTo>
                    <a:pt x="1027426" y="4300951"/>
                    <a:pt x="1032055" y="4314500"/>
                    <a:pt x="1036699" y="4328105"/>
                  </a:cubicBezTo>
                  <a:cubicBezTo>
                    <a:pt x="1042022" y="4341469"/>
                    <a:pt x="1047359" y="4354890"/>
                    <a:pt x="1052725" y="4368339"/>
                  </a:cubicBezTo>
                  <a:cubicBezTo>
                    <a:pt x="1063512" y="4395139"/>
                    <a:pt x="1074357" y="4422108"/>
                    <a:pt x="1085244" y="4449191"/>
                  </a:cubicBezTo>
                  <a:cubicBezTo>
                    <a:pt x="1097489" y="4475651"/>
                    <a:pt x="1109778" y="4502224"/>
                    <a:pt x="1122095" y="4528853"/>
                  </a:cubicBezTo>
                  <a:lnTo>
                    <a:pt x="1131311" y="4548786"/>
                  </a:lnTo>
                  <a:cubicBezTo>
                    <a:pt x="1134397" y="4555426"/>
                    <a:pt x="1137356" y="4562122"/>
                    <a:pt x="1140924" y="4568550"/>
                  </a:cubicBezTo>
                  <a:lnTo>
                    <a:pt x="1161451" y="4607482"/>
                  </a:lnTo>
                  <a:lnTo>
                    <a:pt x="1181937" y="4646329"/>
                  </a:lnTo>
                  <a:cubicBezTo>
                    <a:pt x="1188817" y="4659240"/>
                    <a:pt x="1195287" y="4672307"/>
                    <a:pt x="1203073" y="4684723"/>
                  </a:cubicBezTo>
                  <a:cubicBezTo>
                    <a:pt x="1218009" y="4709781"/>
                    <a:pt x="1232917" y="4734797"/>
                    <a:pt x="1247753" y="4759699"/>
                  </a:cubicBezTo>
                  <a:lnTo>
                    <a:pt x="1258853" y="4778302"/>
                  </a:lnTo>
                  <a:lnTo>
                    <a:pt x="1270900" y="4796310"/>
                  </a:lnTo>
                  <a:cubicBezTo>
                    <a:pt x="1278913" y="4808287"/>
                    <a:pt x="1286898" y="4820221"/>
                    <a:pt x="1294868" y="4832127"/>
                  </a:cubicBezTo>
                  <a:cubicBezTo>
                    <a:pt x="1310993" y="4855784"/>
                    <a:pt x="1325929" y="4879865"/>
                    <a:pt x="1343385" y="4902092"/>
                  </a:cubicBezTo>
                  <a:cubicBezTo>
                    <a:pt x="1360246" y="4924602"/>
                    <a:pt x="1376951" y="4946927"/>
                    <a:pt x="1393501" y="4969013"/>
                  </a:cubicBezTo>
                  <a:cubicBezTo>
                    <a:pt x="1401486" y="4980211"/>
                    <a:pt x="1410716" y="4990461"/>
                    <a:pt x="1419338" y="5001008"/>
                  </a:cubicBezTo>
                  <a:cubicBezTo>
                    <a:pt x="1428073" y="5011456"/>
                    <a:pt x="1436751" y="5021847"/>
                    <a:pt x="1445373" y="5032168"/>
                  </a:cubicBezTo>
                  <a:cubicBezTo>
                    <a:pt x="1478869" y="5074129"/>
                    <a:pt x="1515790" y="5111490"/>
                    <a:pt x="1549852" y="5148341"/>
                  </a:cubicBezTo>
                  <a:cubicBezTo>
                    <a:pt x="1554581" y="5153735"/>
                    <a:pt x="1559168" y="5159497"/>
                    <a:pt x="1564406" y="5164947"/>
                  </a:cubicBezTo>
                  <a:cubicBezTo>
                    <a:pt x="1569644" y="5170398"/>
                    <a:pt x="1575010" y="5175976"/>
                    <a:pt x="1580503" y="5181681"/>
                  </a:cubicBezTo>
                  <a:cubicBezTo>
                    <a:pt x="1591503" y="5193021"/>
                    <a:pt x="1602984" y="5204871"/>
                    <a:pt x="1614890" y="5217159"/>
                  </a:cubicBezTo>
                  <a:cubicBezTo>
                    <a:pt x="1620851" y="5223275"/>
                    <a:pt x="1626924" y="5229490"/>
                    <a:pt x="1633082" y="5235818"/>
                  </a:cubicBezTo>
                  <a:cubicBezTo>
                    <a:pt x="1639297" y="5242076"/>
                    <a:pt x="1645328" y="5248701"/>
                    <a:pt x="1652194" y="5254732"/>
                  </a:cubicBezTo>
                  <a:cubicBezTo>
                    <a:pt x="1665601" y="5267049"/>
                    <a:pt x="1679390" y="5279734"/>
                    <a:pt x="1693505" y="5292701"/>
                  </a:cubicBezTo>
                  <a:cubicBezTo>
                    <a:pt x="1707662" y="5305599"/>
                    <a:pt x="1721932" y="5318949"/>
                    <a:pt x="1736797" y="5332171"/>
                  </a:cubicBezTo>
                  <a:cubicBezTo>
                    <a:pt x="1752158" y="5344828"/>
                    <a:pt x="1767816" y="5357711"/>
                    <a:pt x="1783672" y="5370778"/>
                  </a:cubicBezTo>
                  <a:cubicBezTo>
                    <a:pt x="1799584" y="5383732"/>
                    <a:pt x="1815341" y="5397210"/>
                    <a:pt x="1831849" y="5410078"/>
                  </a:cubicBezTo>
                  <a:cubicBezTo>
                    <a:pt x="1848681" y="5422522"/>
                    <a:pt x="1865670" y="5435094"/>
                    <a:pt x="1882743" y="5447722"/>
                  </a:cubicBezTo>
                  <a:cubicBezTo>
                    <a:pt x="1891252" y="5454022"/>
                    <a:pt x="1899774" y="5460336"/>
                    <a:pt x="1908325" y="5466664"/>
                  </a:cubicBezTo>
                  <a:cubicBezTo>
                    <a:pt x="1916834" y="5473007"/>
                    <a:pt x="1925314" y="5479406"/>
                    <a:pt x="1934346" y="5485125"/>
                  </a:cubicBezTo>
                  <a:cubicBezTo>
                    <a:pt x="1952071" y="5496904"/>
                    <a:pt x="1969824" y="5508697"/>
                    <a:pt x="1987534" y="5520461"/>
                  </a:cubicBezTo>
                  <a:cubicBezTo>
                    <a:pt x="2022276" y="5544741"/>
                    <a:pt x="2059255" y="5565354"/>
                    <a:pt x="2094463" y="5586589"/>
                  </a:cubicBezTo>
                  <a:cubicBezTo>
                    <a:pt x="2103283" y="5591856"/>
                    <a:pt x="2112061" y="5597094"/>
                    <a:pt x="2120781" y="5602304"/>
                  </a:cubicBezTo>
                  <a:cubicBezTo>
                    <a:pt x="2129446" y="5607570"/>
                    <a:pt x="2138634" y="5611931"/>
                    <a:pt x="2147425" y="5616730"/>
                  </a:cubicBezTo>
                  <a:cubicBezTo>
                    <a:pt x="2165093" y="5626102"/>
                    <a:pt x="2182521" y="5635346"/>
                    <a:pt x="2199594" y="5644407"/>
                  </a:cubicBezTo>
                  <a:cubicBezTo>
                    <a:pt x="2208103" y="5648952"/>
                    <a:pt x="2216526" y="5653439"/>
                    <a:pt x="2224851" y="5657871"/>
                  </a:cubicBezTo>
                  <a:cubicBezTo>
                    <a:pt x="2233062" y="5662500"/>
                    <a:pt x="2241811" y="5666011"/>
                    <a:pt x="2250079" y="5670060"/>
                  </a:cubicBezTo>
                  <a:cubicBezTo>
                    <a:pt x="2266756" y="5677903"/>
                    <a:pt x="2283008" y="5685533"/>
                    <a:pt x="2298779" y="5692952"/>
                  </a:cubicBezTo>
                  <a:cubicBezTo>
                    <a:pt x="2282314" y="5671475"/>
                    <a:pt x="2263316" y="5674647"/>
                    <a:pt x="2248097" y="5660603"/>
                  </a:cubicBezTo>
                  <a:cubicBezTo>
                    <a:pt x="2254850" y="5659003"/>
                    <a:pt x="2271683" y="5665742"/>
                    <a:pt x="2295141" y="5678045"/>
                  </a:cubicBezTo>
                  <a:cubicBezTo>
                    <a:pt x="2304938" y="5688407"/>
                    <a:pt x="2318628" y="5698770"/>
                    <a:pt x="2334540" y="5708907"/>
                  </a:cubicBezTo>
                  <a:cubicBezTo>
                    <a:pt x="2350708" y="5718577"/>
                    <a:pt x="2369551" y="5727184"/>
                    <a:pt x="2388776" y="5735735"/>
                  </a:cubicBezTo>
                  <a:cubicBezTo>
                    <a:pt x="2408058" y="5744187"/>
                    <a:pt x="2427921" y="5752171"/>
                    <a:pt x="2446806" y="5759491"/>
                  </a:cubicBezTo>
                  <a:cubicBezTo>
                    <a:pt x="2466131" y="5765748"/>
                    <a:pt x="2484408" y="5771651"/>
                    <a:pt x="2500179" y="5776762"/>
                  </a:cubicBezTo>
                  <a:cubicBezTo>
                    <a:pt x="2488329" y="5771029"/>
                    <a:pt x="2478009" y="5766045"/>
                    <a:pt x="2468665" y="5761515"/>
                  </a:cubicBezTo>
                  <a:cubicBezTo>
                    <a:pt x="2459335" y="5756956"/>
                    <a:pt x="2450671" y="5753474"/>
                    <a:pt x="2442743" y="5749410"/>
                  </a:cubicBezTo>
                  <a:cubicBezTo>
                    <a:pt x="2426675" y="5741737"/>
                    <a:pt x="2411498" y="5735990"/>
                    <a:pt x="2391891" y="5730935"/>
                  </a:cubicBezTo>
                  <a:cubicBezTo>
                    <a:pt x="2405793" y="5726518"/>
                    <a:pt x="2397341" y="5724126"/>
                    <a:pt x="2389385" y="5710634"/>
                  </a:cubicBezTo>
                  <a:cubicBezTo>
                    <a:pt x="2384317" y="5701404"/>
                    <a:pt x="2360957" y="5696533"/>
                    <a:pt x="2348315" y="5688931"/>
                  </a:cubicBezTo>
                  <a:cubicBezTo>
                    <a:pt x="2374846" y="5697553"/>
                    <a:pt x="2375568" y="5686355"/>
                    <a:pt x="2409658" y="5700625"/>
                  </a:cubicBezTo>
                  <a:cubicBezTo>
                    <a:pt x="2426094" y="5717614"/>
                    <a:pt x="2398077" y="5701036"/>
                    <a:pt x="2385237" y="5695996"/>
                  </a:cubicBezTo>
                  <a:cubicBezTo>
                    <a:pt x="2411484" y="5713565"/>
                    <a:pt x="2438949" y="5723475"/>
                    <a:pt x="2466102" y="5730242"/>
                  </a:cubicBezTo>
                  <a:cubicBezTo>
                    <a:pt x="2493709" y="5736145"/>
                    <a:pt x="2520593" y="5739854"/>
                    <a:pt x="2545411" y="5747613"/>
                  </a:cubicBezTo>
                  <a:cubicBezTo>
                    <a:pt x="2531593" y="5751209"/>
                    <a:pt x="2547704" y="5755923"/>
                    <a:pt x="2568855" y="5772529"/>
                  </a:cubicBezTo>
                  <a:cubicBezTo>
                    <a:pt x="2577731" y="5773407"/>
                    <a:pt x="2576641" y="5769401"/>
                    <a:pt x="2570610" y="5763426"/>
                  </a:cubicBezTo>
                  <a:cubicBezTo>
                    <a:pt x="2564650" y="5757310"/>
                    <a:pt x="2553707" y="5749354"/>
                    <a:pt x="2542325" y="5743309"/>
                  </a:cubicBezTo>
                  <a:cubicBezTo>
                    <a:pt x="2541093" y="5738241"/>
                    <a:pt x="2549318" y="5746353"/>
                    <a:pt x="2557628" y="5749340"/>
                  </a:cubicBezTo>
                  <a:cubicBezTo>
                    <a:pt x="2562385" y="5748929"/>
                    <a:pt x="2563419" y="5745914"/>
                    <a:pt x="2563433" y="5742205"/>
                  </a:cubicBezTo>
                  <a:cubicBezTo>
                    <a:pt x="2536888" y="5737731"/>
                    <a:pt x="2507838" y="5729208"/>
                    <a:pt x="2475956" y="5718704"/>
                  </a:cubicBezTo>
                  <a:cubicBezTo>
                    <a:pt x="2467900" y="5716254"/>
                    <a:pt x="2460043" y="5712885"/>
                    <a:pt x="2451903" y="5709629"/>
                  </a:cubicBezTo>
                  <a:cubicBezTo>
                    <a:pt x="2443777" y="5706331"/>
                    <a:pt x="2435466" y="5702947"/>
                    <a:pt x="2426972" y="5699493"/>
                  </a:cubicBezTo>
                  <a:cubicBezTo>
                    <a:pt x="2409969" y="5692569"/>
                    <a:pt x="2392230" y="5685349"/>
                    <a:pt x="2373642" y="5678087"/>
                  </a:cubicBezTo>
                  <a:cubicBezTo>
                    <a:pt x="2370485" y="5672693"/>
                    <a:pt x="2371830" y="5670810"/>
                    <a:pt x="2370910" y="5668559"/>
                  </a:cubicBezTo>
                  <a:cubicBezTo>
                    <a:pt x="2370032" y="5666237"/>
                    <a:pt x="2366677" y="5663930"/>
                    <a:pt x="2354926" y="5656313"/>
                  </a:cubicBezTo>
                  <a:cubicBezTo>
                    <a:pt x="2383113" y="5683311"/>
                    <a:pt x="2290780" y="5639325"/>
                    <a:pt x="2301568" y="5635601"/>
                  </a:cubicBezTo>
                  <a:cubicBezTo>
                    <a:pt x="2287638" y="5630391"/>
                    <a:pt x="2287128" y="5636324"/>
                    <a:pt x="2262438" y="5622237"/>
                  </a:cubicBezTo>
                  <a:cubicBezTo>
                    <a:pt x="2253335" y="5610373"/>
                    <a:pt x="2240692" y="5597986"/>
                    <a:pt x="2223577" y="5586901"/>
                  </a:cubicBezTo>
                  <a:cubicBezTo>
                    <a:pt x="2214898" y="5584820"/>
                    <a:pt x="2229282" y="5595197"/>
                    <a:pt x="2226337" y="5601893"/>
                  </a:cubicBezTo>
                  <a:cubicBezTo>
                    <a:pt x="2189798" y="5570719"/>
                    <a:pt x="2188141" y="5589591"/>
                    <a:pt x="2166099" y="5564108"/>
                  </a:cubicBezTo>
                  <a:cubicBezTo>
                    <a:pt x="2177368" y="5563867"/>
                    <a:pt x="2223761" y="5596018"/>
                    <a:pt x="2189982" y="5561008"/>
                  </a:cubicBezTo>
                  <a:cubicBezTo>
                    <a:pt x="2215181" y="5574754"/>
                    <a:pt x="2239277" y="5587906"/>
                    <a:pt x="2262664" y="5600661"/>
                  </a:cubicBezTo>
                  <a:cubicBezTo>
                    <a:pt x="2286562" y="5612426"/>
                    <a:pt x="2310091" y="5623044"/>
                    <a:pt x="2333011" y="5633747"/>
                  </a:cubicBezTo>
                  <a:cubicBezTo>
                    <a:pt x="2344479" y="5639027"/>
                    <a:pt x="2355875" y="5644265"/>
                    <a:pt x="2367229" y="5649490"/>
                  </a:cubicBezTo>
                  <a:cubicBezTo>
                    <a:pt x="2378682" y="5654487"/>
                    <a:pt x="2390461" y="5658734"/>
                    <a:pt x="2402027" y="5663349"/>
                  </a:cubicBezTo>
                  <a:cubicBezTo>
                    <a:pt x="2425202" y="5672311"/>
                    <a:pt x="2448406" y="5681286"/>
                    <a:pt x="2472034" y="5690432"/>
                  </a:cubicBezTo>
                  <a:cubicBezTo>
                    <a:pt x="2473039" y="5693490"/>
                    <a:pt x="2467575" y="5691621"/>
                    <a:pt x="2470463" y="5696123"/>
                  </a:cubicBezTo>
                  <a:cubicBezTo>
                    <a:pt x="2492704" y="5700752"/>
                    <a:pt x="2513925" y="5706826"/>
                    <a:pt x="2536194" y="5714499"/>
                  </a:cubicBezTo>
                  <a:cubicBezTo>
                    <a:pt x="2547322" y="5718293"/>
                    <a:pt x="2558846" y="5722215"/>
                    <a:pt x="2570979" y="5726363"/>
                  </a:cubicBezTo>
                  <a:cubicBezTo>
                    <a:pt x="2577080" y="5728331"/>
                    <a:pt x="2583225" y="5730610"/>
                    <a:pt x="2589779" y="5732351"/>
                  </a:cubicBezTo>
                  <a:cubicBezTo>
                    <a:pt x="2596362" y="5734036"/>
                    <a:pt x="2603144" y="5735707"/>
                    <a:pt x="2610165" y="5737335"/>
                  </a:cubicBezTo>
                  <a:cubicBezTo>
                    <a:pt x="2620982" y="5747188"/>
                    <a:pt x="2639655" y="5753247"/>
                    <a:pt x="2630793" y="5756503"/>
                  </a:cubicBezTo>
                  <a:cubicBezTo>
                    <a:pt x="2652014" y="5763964"/>
                    <a:pt x="2671211" y="5770547"/>
                    <a:pt x="2688908" y="5776451"/>
                  </a:cubicBezTo>
                  <a:cubicBezTo>
                    <a:pt x="2706830" y="5781731"/>
                    <a:pt x="2723465" y="5785780"/>
                    <a:pt x="2738995" y="5789815"/>
                  </a:cubicBezTo>
                  <a:cubicBezTo>
                    <a:pt x="2754554" y="5793651"/>
                    <a:pt x="2769122" y="5797248"/>
                    <a:pt x="2783279" y="5800730"/>
                  </a:cubicBezTo>
                  <a:cubicBezTo>
                    <a:pt x="2790343" y="5802415"/>
                    <a:pt x="2797309" y="5804071"/>
                    <a:pt x="2804246" y="5805728"/>
                  </a:cubicBezTo>
                  <a:cubicBezTo>
                    <a:pt x="2811282" y="5806974"/>
                    <a:pt x="2818289" y="5808219"/>
                    <a:pt x="2825326" y="5809465"/>
                  </a:cubicBezTo>
                  <a:cubicBezTo>
                    <a:pt x="2853456" y="5814449"/>
                    <a:pt x="2882025" y="5819573"/>
                    <a:pt x="2915407" y="5826383"/>
                  </a:cubicBezTo>
                  <a:cubicBezTo>
                    <a:pt x="2949201" y="5831551"/>
                    <a:pt x="2987963" y="5837822"/>
                    <a:pt x="3036026" y="5846670"/>
                  </a:cubicBezTo>
                  <a:cubicBezTo>
                    <a:pt x="3008137" y="5851483"/>
                    <a:pt x="2976014" y="5846811"/>
                    <a:pt x="2942971" y="5840908"/>
                  </a:cubicBezTo>
                  <a:cubicBezTo>
                    <a:pt x="2934718" y="5839351"/>
                    <a:pt x="2926394" y="5837793"/>
                    <a:pt x="2918069" y="5836222"/>
                  </a:cubicBezTo>
                  <a:cubicBezTo>
                    <a:pt x="2909844" y="5834240"/>
                    <a:pt x="2901619" y="5832244"/>
                    <a:pt x="2893450" y="5830276"/>
                  </a:cubicBezTo>
                  <a:cubicBezTo>
                    <a:pt x="2877098" y="5826411"/>
                    <a:pt x="2860888" y="5823056"/>
                    <a:pt x="2845103" y="5821074"/>
                  </a:cubicBezTo>
                  <a:cubicBezTo>
                    <a:pt x="2856358" y="5827233"/>
                    <a:pt x="2868887" y="5830984"/>
                    <a:pt x="2883582" y="5835047"/>
                  </a:cubicBezTo>
                  <a:cubicBezTo>
                    <a:pt x="2898263" y="5839181"/>
                    <a:pt x="2915011" y="5843895"/>
                    <a:pt x="2935567" y="5849672"/>
                  </a:cubicBezTo>
                  <a:cubicBezTo>
                    <a:pt x="2936714" y="5853494"/>
                    <a:pt x="2933175" y="5855306"/>
                    <a:pt x="2919088" y="5852715"/>
                  </a:cubicBezTo>
                  <a:cubicBezTo>
                    <a:pt x="2947006" y="5866957"/>
                    <a:pt x="2964278" y="5853947"/>
                    <a:pt x="2995183" y="5869081"/>
                  </a:cubicBezTo>
                  <a:cubicBezTo>
                    <a:pt x="2983956" y="5869604"/>
                    <a:pt x="2965651" y="5867113"/>
                    <a:pt x="2947657" y="5864805"/>
                  </a:cubicBezTo>
                  <a:cubicBezTo>
                    <a:pt x="2938654" y="5863658"/>
                    <a:pt x="2929749" y="5862555"/>
                    <a:pt x="2921835" y="5861875"/>
                  </a:cubicBezTo>
                  <a:cubicBezTo>
                    <a:pt x="2913893" y="5861281"/>
                    <a:pt x="2907012" y="5860940"/>
                    <a:pt x="2902142" y="5861139"/>
                  </a:cubicBezTo>
                  <a:cubicBezTo>
                    <a:pt x="2911330" y="5864310"/>
                    <a:pt x="2920405" y="5865910"/>
                    <a:pt x="2929013" y="5867976"/>
                  </a:cubicBezTo>
                  <a:cubicBezTo>
                    <a:pt x="2937663" y="5869874"/>
                    <a:pt x="2946015" y="5871487"/>
                    <a:pt x="2954226" y="5872790"/>
                  </a:cubicBezTo>
                  <a:cubicBezTo>
                    <a:pt x="2970649" y="5875395"/>
                    <a:pt x="2986505" y="5876726"/>
                    <a:pt x="3002955" y="5876414"/>
                  </a:cubicBezTo>
                  <a:cubicBezTo>
                    <a:pt x="3011449" y="5882714"/>
                    <a:pt x="3002106" y="5881369"/>
                    <a:pt x="3006665" y="5885942"/>
                  </a:cubicBezTo>
                  <a:cubicBezTo>
                    <a:pt x="3013417" y="5887089"/>
                    <a:pt x="3020085" y="5888533"/>
                    <a:pt x="3026867" y="5889439"/>
                  </a:cubicBezTo>
                  <a:lnTo>
                    <a:pt x="3047239" y="5891959"/>
                  </a:lnTo>
                  <a:cubicBezTo>
                    <a:pt x="3002078" y="5869152"/>
                    <a:pt x="3103443" y="5898896"/>
                    <a:pt x="3112008" y="5888405"/>
                  </a:cubicBezTo>
                  <a:cubicBezTo>
                    <a:pt x="3099549" y="5880251"/>
                    <a:pt x="3070683" y="5881992"/>
                    <a:pt x="3051457" y="5877858"/>
                  </a:cubicBezTo>
                  <a:cubicBezTo>
                    <a:pt x="3069437" y="5877830"/>
                    <a:pt x="3087360" y="5878283"/>
                    <a:pt x="3105184" y="5879104"/>
                  </a:cubicBezTo>
                  <a:cubicBezTo>
                    <a:pt x="3114075" y="5879614"/>
                    <a:pt x="3122965" y="5880110"/>
                    <a:pt x="3131828" y="5880605"/>
                  </a:cubicBezTo>
                  <a:lnTo>
                    <a:pt x="3145065" y="5881525"/>
                  </a:lnTo>
                  <a:lnTo>
                    <a:pt x="3158372" y="5881808"/>
                  </a:lnTo>
                  <a:cubicBezTo>
                    <a:pt x="3193765" y="5882629"/>
                    <a:pt x="3228464" y="5884441"/>
                    <a:pt x="3261790" y="5886183"/>
                  </a:cubicBezTo>
                  <a:cubicBezTo>
                    <a:pt x="3295314" y="5886211"/>
                    <a:pt x="3327508" y="5885843"/>
                    <a:pt x="3357478" y="5884682"/>
                  </a:cubicBezTo>
                  <a:cubicBezTo>
                    <a:pt x="3364967" y="5884300"/>
                    <a:pt x="3372315" y="5883932"/>
                    <a:pt x="3379535" y="5883564"/>
                  </a:cubicBezTo>
                  <a:cubicBezTo>
                    <a:pt x="3386741" y="5883139"/>
                    <a:pt x="3393847" y="5881879"/>
                    <a:pt x="3400757" y="5880945"/>
                  </a:cubicBezTo>
                  <a:cubicBezTo>
                    <a:pt x="3414587" y="5878892"/>
                    <a:pt x="3427755" y="5876485"/>
                    <a:pt x="3440127" y="5873611"/>
                  </a:cubicBezTo>
                  <a:cubicBezTo>
                    <a:pt x="3420761" y="5867793"/>
                    <a:pt x="3402159" y="5864820"/>
                    <a:pt x="3384363" y="5863715"/>
                  </a:cubicBezTo>
                  <a:cubicBezTo>
                    <a:pt x="3366639" y="5861549"/>
                    <a:pt x="3349734" y="5861294"/>
                    <a:pt x="3333765" y="5861974"/>
                  </a:cubicBezTo>
                  <a:cubicBezTo>
                    <a:pt x="3317810" y="5862654"/>
                    <a:pt x="3302789" y="5864267"/>
                    <a:pt x="3288986" y="5865811"/>
                  </a:cubicBezTo>
                  <a:cubicBezTo>
                    <a:pt x="3282077" y="5866561"/>
                    <a:pt x="3275466" y="5867283"/>
                    <a:pt x="3269223" y="5867963"/>
                  </a:cubicBezTo>
                  <a:cubicBezTo>
                    <a:pt x="3262951" y="5868613"/>
                    <a:pt x="3257104" y="5868472"/>
                    <a:pt x="3251597" y="5868458"/>
                  </a:cubicBezTo>
                  <a:cubicBezTo>
                    <a:pt x="3220635" y="5867892"/>
                    <a:pt x="3185328" y="5864919"/>
                    <a:pt x="3151888" y="5862300"/>
                  </a:cubicBezTo>
                  <a:cubicBezTo>
                    <a:pt x="3118690" y="5858123"/>
                    <a:pt x="3087473" y="5853706"/>
                    <a:pt x="3063944" y="5853041"/>
                  </a:cubicBezTo>
                  <a:cubicBezTo>
                    <a:pt x="3060830" y="5845183"/>
                    <a:pt x="3090616" y="5847633"/>
                    <a:pt x="3122583" y="5851158"/>
                  </a:cubicBezTo>
                  <a:cubicBezTo>
                    <a:pt x="3130568" y="5852064"/>
                    <a:pt x="3138708" y="5852970"/>
                    <a:pt x="3146509" y="5853848"/>
                  </a:cubicBezTo>
                  <a:cubicBezTo>
                    <a:pt x="3154323" y="5854612"/>
                    <a:pt x="3161912" y="5854683"/>
                    <a:pt x="3168608" y="5854910"/>
                  </a:cubicBezTo>
                  <a:cubicBezTo>
                    <a:pt x="3182043" y="5855193"/>
                    <a:pt x="3192165" y="5854739"/>
                    <a:pt x="3195167" y="5852503"/>
                  </a:cubicBezTo>
                  <a:cubicBezTo>
                    <a:pt x="3220635" y="5856071"/>
                    <a:pt x="3241630" y="5857642"/>
                    <a:pt x="3260629" y="5858166"/>
                  </a:cubicBezTo>
                  <a:cubicBezTo>
                    <a:pt x="3279685" y="5858293"/>
                    <a:pt x="3296871" y="5856226"/>
                    <a:pt x="3314540" y="5854754"/>
                  </a:cubicBezTo>
                  <a:cubicBezTo>
                    <a:pt x="3332222" y="5853111"/>
                    <a:pt x="3350456" y="5851384"/>
                    <a:pt x="3371805" y="5850450"/>
                  </a:cubicBezTo>
                  <a:cubicBezTo>
                    <a:pt x="3377157" y="5850125"/>
                    <a:pt x="3382663" y="5850238"/>
                    <a:pt x="3388467" y="5849700"/>
                  </a:cubicBezTo>
                  <a:cubicBezTo>
                    <a:pt x="3394273" y="5849303"/>
                    <a:pt x="3400303" y="5848879"/>
                    <a:pt x="3406619" y="5848454"/>
                  </a:cubicBezTo>
                  <a:cubicBezTo>
                    <a:pt x="3419247" y="5847732"/>
                    <a:pt x="3432979" y="5847279"/>
                    <a:pt x="3448169" y="5847165"/>
                  </a:cubicBezTo>
                  <a:cubicBezTo>
                    <a:pt x="3455871" y="5846882"/>
                    <a:pt x="3448991" y="5843584"/>
                    <a:pt x="3447305" y="5841347"/>
                  </a:cubicBezTo>
                  <a:cubicBezTo>
                    <a:pt x="3479059" y="5846373"/>
                    <a:pt x="3491319" y="5842763"/>
                    <a:pt x="3502519" y="5838261"/>
                  </a:cubicBezTo>
                  <a:cubicBezTo>
                    <a:pt x="3513745" y="5833192"/>
                    <a:pt x="3523967" y="5827119"/>
                    <a:pt x="3551997" y="5827246"/>
                  </a:cubicBezTo>
                  <a:cubicBezTo>
                    <a:pt x="3569695" y="5826326"/>
                    <a:pt x="3539695" y="5817875"/>
                    <a:pt x="3537627" y="5813840"/>
                  </a:cubicBezTo>
                  <a:cubicBezTo>
                    <a:pt x="3513915" y="5816289"/>
                    <a:pt x="3494195" y="5819488"/>
                    <a:pt x="3508479" y="5827883"/>
                  </a:cubicBezTo>
                  <a:cubicBezTo>
                    <a:pt x="3476157" y="5822278"/>
                    <a:pt x="3453265" y="5825392"/>
                    <a:pt x="3430529" y="5829030"/>
                  </a:cubicBezTo>
                  <a:cubicBezTo>
                    <a:pt x="3419175" y="5830786"/>
                    <a:pt x="3407879" y="5832527"/>
                    <a:pt x="3395589" y="5833037"/>
                  </a:cubicBezTo>
                  <a:cubicBezTo>
                    <a:pt x="3392517" y="5833164"/>
                    <a:pt x="3389387" y="5833221"/>
                    <a:pt x="3386175" y="5833179"/>
                  </a:cubicBezTo>
                  <a:cubicBezTo>
                    <a:pt x="3382975" y="5832980"/>
                    <a:pt x="3379705" y="5832626"/>
                    <a:pt x="3376335" y="5832173"/>
                  </a:cubicBezTo>
                  <a:cubicBezTo>
                    <a:pt x="3369611" y="5831253"/>
                    <a:pt x="3362518" y="5829865"/>
                    <a:pt x="3354930" y="5827841"/>
                  </a:cubicBezTo>
                  <a:cubicBezTo>
                    <a:pt x="3354675" y="5837525"/>
                    <a:pt x="3318291" y="5837284"/>
                    <a:pt x="3277080" y="5837001"/>
                  </a:cubicBezTo>
                  <a:cubicBezTo>
                    <a:pt x="3266731" y="5837242"/>
                    <a:pt x="3256297" y="5835897"/>
                    <a:pt x="3245934" y="5835528"/>
                  </a:cubicBezTo>
                  <a:cubicBezTo>
                    <a:pt x="3235600" y="5834962"/>
                    <a:pt x="3225463" y="5834552"/>
                    <a:pt x="3215978" y="5834467"/>
                  </a:cubicBezTo>
                  <a:cubicBezTo>
                    <a:pt x="3197007" y="5834297"/>
                    <a:pt x="3180712" y="5835387"/>
                    <a:pt x="3170944" y="5839082"/>
                  </a:cubicBezTo>
                  <a:cubicBezTo>
                    <a:pt x="3162818" y="5838204"/>
                    <a:pt x="3154691" y="5837978"/>
                    <a:pt x="3146848" y="5836689"/>
                  </a:cubicBezTo>
                  <a:cubicBezTo>
                    <a:pt x="3138963" y="5835599"/>
                    <a:pt x="3131177" y="5834524"/>
                    <a:pt x="3123489" y="5833462"/>
                  </a:cubicBezTo>
                  <a:cubicBezTo>
                    <a:pt x="3108058" y="5831508"/>
                    <a:pt x="3092995" y="5829597"/>
                    <a:pt x="3078257" y="5827728"/>
                  </a:cubicBezTo>
                  <a:cubicBezTo>
                    <a:pt x="3063505" y="5825888"/>
                    <a:pt x="3048966" y="5824514"/>
                    <a:pt x="3034795" y="5822674"/>
                  </a:cubicBezTo>
                  <a:cubicBezTo>
                    <a:pt x="3020694" y="5820423"/>
                    <a:pt x="3006877" y="5818214"/>
                    <a:pt x="2993272" y="5816048"/>
                  </a:cubicBezTo>
                  <a:cubicBezTo>
                    <a:pt x="2979610" y="5814038"/>
                    <a:pt x="2966175" y="5812042"/>
                    <a:pt x="2952910" y="5810088"/>
                  </a:cubicBezTo>
                  <a:cubicBezTo>
                    <a:pt x="2946256" y="5809168"/>
                    <a:pt x="2939645" y="5808233"/>
                    <a:pt x="2933076" y="5807313"/>
                  </a:cubicBezTo>
                  <a:lnTo>
                    <a:pt x="2923236" y="5805926"/>
                  </a:lnTo>
                  <a:lnTo>
                    <a:pt x="2913581" y="5804043"/>
                  </a:lnTo>
                  <a:cubicBezTo>
                    <a:pt x="2887773" y="5799201"/>
                    <a:pt x="2862474" y="5794459"/>
                    <a:pt x="2837331" y="5789730"/>
                  </a:cubicBezTo>
                  <a:cubicBezTo>
                    <a:pt x="2811891" y="5785723"/>
                    <a:pt x="2787328" y="5779098"/>
                    <a:pt x="2762242" y="5773110"/>
                  </a:cubicBezTo>
                  <a:cubicBezTo>
                    <a:pt x="2749698" y="5770038"/>
                    <a:pt x="2737098" y="5766951"/>
                    <a:pt x="2724399" y="5763851"/>
                  </a:cubicBezTo>
                  <a:cubicBezTo>
                    <a:pt x="2711701" y="5760680"/>
                    <a:pt x="2698747" y="5757806"/>
                    <a:pt x="2686133" y="5753502"/>
                  </a:cubicBezTo>
                  <a:cubicBezTo>
                    <a:pt x="2660678" y="5745517"/>
                    <a:pt x="2634601" y="5737164"/>
                    <a:pt x="2607589" y="5728260"/>
                  </a:cubicBezTo>
                  <a:cubicBezTo>
                    <a:pt x="2600878" y="5725938"/>
                    <a:pt x="2593941" y="5723956"/>
                    <a:pt x="2587231" y="5721266"/>
                  </a:cubicBezTo>
                  <a:cubicBezTo>
                    <a:pt x="2580520" y="5718562"/>
                    <a:pt x="2573739" y="5715830"/>
                    <a:pt x="2566887" y="5713083"/>
                  </a:cubicBezTo>
                  <a:cubicBezTo>
                    <a:pt x="2553211" y="5707463"/>
                    <a:pt x="2539252" y="5701743"/>
                    <a:pt x="2524968" y="5695883"/>
                  </a:cubicBezTo>
                  <a:cubicBezTo>
                    <a:pt x="2512651" y="5691848"/>
                    <a:pt x="2500164" y="5687756"/>
                    <a:pt x="2487522" y="5683608"/>
                  </a:cubicBezTo>
                  <a:cubicBezTo>
                    <a:pt x="2474979" y="5679177"/>
                    <a:pt x="2462606" y="5673967"/>
                    <a:pt x="2449893" y="5669069"/>
                  </a:cubicBezTo>
                  <a:cubicBezTo>
                    <a:pt x="2424594" y="5658975"/>
                    <a:pt x="2398375" y="5649093"/>
                    <a:pt x="2372028" y="5638022"/>
                  </a:cubicBezTo>
                  <a:cubicBezTo>
                    <a:pt x="2346050" y="5626045"/>
                    <a:pt x="2319562" y="5613814"/>
                    <a:pt x="2292621" y="5601384"/>
                  </a:cubicBezTo>
                  <a:cubicBezTo>
                    <a:pt x="2285854" y="5598255"/>
                    <a:pt x="2279073" y="5595112"/>
                    <a:pt x="2272249" y="5591955"/>
                  </a:cubicBezTo>
                  <a:cubicBezTo>
                    <a:pt x="2265623" y="5588444"/>
                    <a:pt x="2258969" y="5584919"/>
                    <a:pt x="2252301" y="5581380"/>
                  </a:cubicBezTo>
                  <a:cubicBezTo>
                    <a:pt x="2238923" y="5574287"/>
                    <a:pt x="2225431" y="5567137"/>
                    <a:pt x="2211840" y="5559946"/>
                  </a:cubicBezTo>
                  <a:cubicBezTo>
                    <a:pt x="2103425" y="5501618"/>
                    <a:pt x="1992461" y="5430691"/>
                    <a:pt x="1885858" y="5347249"/>
                  </a:cubicBezTo>
                  <a:cubicBezTo>
                    <a:pt x="1779679" y="5263396"/>
                    <a:pt x="1677578" y="5167835"/>
                    <a:pt x="1584325" y="5064177"/>
                  </a:cubicBezTo>
                  <a:lnTo>
                    <a:pt x="1507628" y="4971588"/>
                  </a:lnTo>
                  <a:lnTo>
                    <a:pt x="1511076" y="4974753"/>
                  </a:lnTo>
                  <a:cubicBezTo>
                    <a:pt x="1514177" y="4975553"/>
                    <a:pt x="1515515" y="4972693"/>
                    <a:pt x="1515111" y="4966209"/>
                  </a:cubicBezTo>
                  <a:cubicBezTo>
                    <a:pt x="1528702" y="4983326"/>
                    <a:pt x="1541245" y="4997638"/>
                    <a:pt x="1553066" y="5010620"/>
                  </a:cubicBezTo>
                  <a:cubicBezTo>
                    <a:pt x="1565156" y="5023390"/>
                    <a:pt x="1577289" y="5034263"/>
                    <a:pt x="1588544" y="5045631"/>
                  </a:cubicBezTo>
                  <a:cubicBezTo>
                    <a:pt x="1599898" y="5056928"/>
                    <a:pt x="1610856" y="5068381"/>
                    <a:pt x="1621771" y="5081505"/>
                  </a:cubicBezTo>
                  <a:cubicBezTo>
                    <a:pt x="1627278" y="5088032"/>
                    <a:pt x="1632558" y="5095138"/>
                    <a:pt x="1638292" y="5102543"/>
                  </a:cubicBezTo>
                  <a:cubicBezTo>
                    <a:pt x="1644181" y="5109820"/>
                    <a:pt x="1650127" y="5117677"/>
                    <a:pt x="1656215" y="5126313"/>
                  </a:cubicBezTo>
                  <a:cubicBezTo>
                    <a:pt x="1670231" y="5132683"/>
                    <a:pt x="1691254" y="5151243"/>
                    <a:pt x="1715307" y="5175438"/>
                  </a:cubicBezTo>
                  <a:cubicBezTo>
                    <a:pt x="1721154" y="5181638"/>
                    <a:pt x="1727992" y="5187472"/>
                    <a:pt x="1734617" y="5193856"/>
                  </a:cubicBezTo>
                  <a:cubicBezTo>
                    <a:pt x="1741271" y="5200213"/>
                    <a:pt x="1748123" y="5206767"/>
                    <a:pt x="1755089" y="5213436"/>
                  </a:cubicBezTo>
                  <a:cubicBezTo>
                    <a:pt x="1768835" y="5226927"/>
                    <a:pt x="1783021" y="5240844"/>
                    <a:pt x="1796994" y="5254562"/>
                  </a:cubicBezTo>
                  <a:cubicBezTo>
                    <a:pt x="1803789" y="5261598"/>
                    <a:pt x="1811278" y="5267813"/>
                    <a:pt x="1818385" y="5274155"/>
                  </a:cubicBezTo>
                  <a:cubicBezTo>
                    <a:pt x="1825563" y="5280413"/>
                    <a:pt x="1832585" y="5286543"/>
                    <a:pt x="1839380" y="5292475"/>
                  </a:cubicBezTo>
                  <a:cubicBezTo>
                    <a:pt x="1853028" y="5304239"/>
                    <a:pt x="1865882" y="5315013"/>
                    <a:pt x="1877378" y="5323988"/>
                  </a:cubicBezTo>
                  <a:cubicBezTo>
                    <a:pt x="1883140" y="5328448"/>
                    <a:pt x="1888491" y="5332568"/>
                    <a:pt x="1893588" y="5335951"/>
                  </a:cubicBezTo>
                  <a:cubicBezTo>
                    <a:pt x="1898812" y="5339194"/>
                    <a:pt x="1903611" y="5341912"/>
                    <a:pt x="1907901" y="5344021"/>
                  </a:cubicBezTo>
                  <a:cubicBezTo>
                    <a:pt x="1916480" y="5348240"/>
                    <a:pt x="1923049" y="5349981"/>
                    <a:pt x="1927027" y="5348509"/>
                  </a:cubicBezTo>
                  <a:cubicBezTo>
                    <a:pt x="1950315" y="5369985"/>
                    <a:pt x="1936583" y="5364223"/>
                    <a:pt x="1934006" y="5368711"/>
                  </a:cubicBezTo>
                  <a:cubicBezTo>
                    <a:pt x="1951321" y="5380376"/>
                    <a:pt x="1968833" y="5392806"/>
                    <a:pt x="1986430" y="5405024"/>
                  </a:cubicBezTo>
                  <a:cubicBezTo>
                    <a:pt x="2004594" y="5416449"/>
                    <a:pt x="2022729" y="5427874"/>
                    <a:pt x="2040270" y="5438916"/>
                  </a:cubicBezTo>
                  <a:cubicBezTo>
                    <a:pt x="2049047" y="5444338"/>
                    <a:pt x="2057669" y="5449676"/>
                    <a:pt x="2066064" y="5454857"/>
                  </a:cubicBezTo>
                  <a:cubicBezTo>
                    <a:pt x="2074516" y="5459940"/>
                    <a:pt x="2082543" y="5465093"/>
                    <a:pt x="2090938" y="5469142"/>
                  </a:cubicBezTo>
                  <a:cubicBezTo>
                    <a:pt x="2107431" y="5477593"/>
                    <a:pt x="2122848" y="5484984"/>
                    <a:pt x="2136694" y="5490731"/>
                  </a:cubicBezTo>
                  <a:cubicBezTo>
                    <a:pt x="2148728" y="5503544"/>
                    <a:pt x="2177155" y="5522769"/>
                    <a:pt x="2166212" y="5523434"/>
                  </a:cubicBezTo>
                  <a:cubicBezTo>
                    <a:pt x="2176178" y="5532254"/>
                    <a:pt x="2181955" y="5532821"/>
                    <a:pt x="2186612" y="5533713"/>
                  </a:cubicBezTo>
                  <a:cubicBezTo>
                    <a:pt x="2191284" y="5534590"/>
                    <a:pt x="2194979" y="5535581"/>
                    <a:pt x="2201562" y="5544245"/>
                  </a:cubicBezTo>
                  <a:cubicBezTo>
                    <a:pt x="2200260" y="5535893"/>
                    <a:pt x="2216512" y="5539206"/>
                    <a:pt x="2239546" y="5549639"/>
                  </a:cubicBezTo>
                  <a:cubicBezTo>
                    <a:pt x="2251070" y="5554863"/>
                    <a:pt x="2264292" y="5561871"/>
                    <a:pt x="2277954" y="5570153"/>
                  </a:cubicBezTo>
                  <a:cubicBezTo>
                    <a:pt x="2291672" y="5578321"/>
                    <a:pt x="2306537" y="5586561"/>
                    <a:pt x="2320199" y="5596188"/>
                  </a:cubicBezTo>
                  <a:cubicBezTo>
                    <a:pt x="2296302" y="5578067"/>
                    <a:pt x="2333068" y="5596471"/>
                    <a:pt x="2379277" y="5619972"/>
                  </a:cubicBezTo>
                  <a:cubicBezTo>
                    <a:pt x="2384982" y="5623058"/>
                    <a:pt x="2391126" y="5625677"/>
                    <a:pt x="2397285" y="5628367"/>
                  </a:cubicBezTo>
                  <a:cubicBezTo>
                    <a:pt x="2403443" y="5631057"/>
                    <a:pt x="2409644" y="5633775"/>
                    <a:pt x="2415802" y="5636465"/>
                  </a:cubicBezTo>
                  <a:cubicBezTo>
                    <a:pt x="2428119" y="5641816"/>
                    <a:pt x="2440223" y="5646998"/>
                    <a:pt x="2451308" y="5651556"/>
                  </a:cubicBezTo>
                  <a:cubicBezTo>
                    <a:pt x="2473563" y="5660504"/>
                    <a:pt x="2491430" y="5667653"/>
                    <a:pt x="2499457" y="5667257"/>
                  </a:cubicBezTo>
                  <a:cubicBezTo>
                    <a:pt x="2503024" y="5673075"/>
                    <a:pt x="2506691" y="5678894"/>
                    <a:pt x="2515936" y="5683042"/>
                  </a:cubicBezTo>
                  <a:cubicBezTo>
                    <a:pt x="2535175" y="5688804"/>
                    <a:pt x="2522816" y="5672863"/>
                    <a:pt x="2548950" y="5683410"/>
                  </a:cubicBezTo>
                  <a:cubicBezTo>
                    <a:pt x="2528564" y="5672169"/>
                    <a:pt x="2524302" y="5668729"/>
                    <a:pt x="2519786" y="5664935"/>
                  </a:cubicBezTo>
                  <a:cubicBezTo>
                    <a:pt x="2517535" y="5663052"/>
                    <a:pt x="2515214" y="5661070"/>
                    <a:pt x="2510796" y="5658026"/>
                  </a:cubicBezTo>
                  <a:cubicBezTo>
                    <a:pt x="2506408" y="5654926"/>
                    <a:pt x="2499740" y="5651103"/>
                    <a:pt x="2489490" y="5644096"/>
                  </a:cubicBezTo>
                  <a:cubicBezTo>
                    <a:pt x="2473266" y="5636097"/>
                    <a:pt x="2496130" y="5658592"/>
                    <a:pt x="2496498" y="5663024"/>
                  </a:cubicBezTo>
                  <a:cubicBezTo>
                    <a:pt x="2474073" y="5646545"/>
                    <a:pt x="2464135" y="5651868"/>
                    <a:pt x="2430441" y="5633478"/>
                  </a:cubicBezTo>
                  <a:cubicBezTo>
                    <a:pt x="2422937" y="5621388"/>
                    <a:pt x="2458415" y="5638418"/>
                    <a:pt x="2471610" y="5648782"/>
                  </a:cubicBezTo>
                  <a:cubicBezTo>
                    <a:pt x="2467490" y="5641179"/>
                    <a:pt x="2456731" y="5635346"/>
                    <a:pt x="2453135" y="5627716"/>
                  </a:cubicBezTo>
                  <a:cubicBezTo>
                    <a:pt x="2423702" y="5613474"/>
                    <a:pt x="2407747" y="5606551"/>
                    <a:pt x="2395189" y="5601681"/>
                  </a:cubicBezTo>
                  <a:cubicBezTo>
                    <a:pt x="2382844" y="5596386"/>
                    <a:pt x="2373571" y="5593781"/>
                    <a:pt x="2357022" y="5588798"/>
                  </a:cubicBezTo>
                  <a:cubicBezTo>
                    <a:pt x="2365742" y="5597236"/>
                    <a:pt x="2380268" y="5604612"/>
                    <a:pt x="2393887" y="5611959"/>
                  </a:cubicBezTo>
                  <a:cubicBezTo>
                    <a:pt x="2407860" y="5618669"/>
                    <a:pt x="2420771" y="5625635"/>
                    <a:pt x="2425839" y="5634596"/>
                  </a:cubicBezTo>
                  <a:cubicBezTo>
                    <a:pt x="2416935" y="5629471"/>
                    <a:pt x="2406827" y="5624049"/>
                    <a:pt x="2396648" y="5618910"/>
                  </a:cubicBezTo>
                  <a:cubicBezTo>
                    <a:pt x="2386398" y="5613913"/>
                    <a:pt x="2376700" y="5607995"/>
                    <a:pt x="2367625" y="5603691"/>
                  </a:cubicBezTo>
                  <a:cubicBezTo>
                    <a:pt x="2349646" y="5594772"/>
                    <a:pt x="2335588" y="5589633"/>
                    <a:pt x="2334158" y="5593498"/>
                  </a:cubicBezTo>
                  <a:cubicBezTo>
                    <a:pt x="2321558" y="5582880"/>
                    <a:pt x="2316419" y="5577430"/>
                    <a:pt x="2311138" y="5571540"/>
                  </a:cubicBezTo>
                  <a:cubicBezTo>
                    <a:pt x="2308491" y="5568596"/>
                    <a:pt x="2305815" y="5565538"/>
                    <a:pt x="2302163" y="5561687"/>
                  </a:cubicBezTo>
                  <a:cubicBezTo>
                    <a:pt x="2300308" y="5559790"/>
                    <a:pt x="2298227" y="5557681"/>
                    <a:pt x="2295835" y="5555231"/>
                  </a:cubicBezTo>
                  <a:cubicBezTo>
                    <a:pt x="2293470" y="5552711"/>
                    <a:pt x="2290780" y="5549852"/>
                    <a:pt x="2287666" y="5546553"/>
                  </a:cubicBezTo>
                  <a:cubicBezTo>
                    <a:pt x="2297080" y="5550984"/>
                    <a:pt x="2310770" y="5555203"/>
                    <a:pt x="2325650" y="5560809"/>
                  </a:cubicBezTo>
                  <a:cubicBezTo>
                    <a:pt x="2340585" y="5566345"/>
                    <a:pt x="2356937" y="5572843"/>
                    <a:pt x="2372651" y="5580403"/>
                  </a:cubicBezTo>
                  <a:cubicBezTo>
                    <a:pt x="2378611" y="5583305"/>
                    <a:pt x="2384727" y="5586306"/>
                    <a:pt x="2390985" y="5589364"/>
                  </a:cubicBezTo>
                  <a:cubicBezTo>
                    <a:pt x="2397200" y="5592493"/>
                    <a:pt x="2403542" y="5595664"/>
                    <a:pt x="2410238" y="5598411"/>
                  </a:cubicBezTo>
                  <a:cubicBezTo>
                    <a:pt x="2423419" y="5604243"/>
                    <a:pt x="2436981" y="5610232"/>
                    <a:pt x="2450586" y="5616249"/>
                  </a:cubicBezTo>
                  <a:cubicBezTo>
                    <a:pt x="2477796" y="5628240"/>
                    <a:pt x="2504681" y="5641363"/>
                    <a:pt x="2530687" y="5650268"/>
                  </a:cubicBezTo>
                  <a:cubicBezTo>
                    <a:pt x="2556382" y="5659853"/>
                    <a:pt x="2579784" y="5668205"/>
                    <a:pt x="2598528" y="5673854"/>
                  </a:cubicBezTo>
                  <a:cubicBezTo>
                    <a:pt x="2603228" y="5675227"/>
                    <a:pt x="2607560" y="5676601"/>
                    <a:pt x="2611709" y="5677464"/>
                  </a:cubicBezTo>
                  <a:cubicBezTo>
                    <a:pt x="2615871" y="5678300"/>
                    <a:pt x="2619693" y="5678950"/>
                    <a:pt x="2623148" y="5679403"/>
                  </a:cubicBezTo>
                  <a:cubicBezTo>
                    <a:pt x="2630042" y="5680324"/>
                    <a:pt x="2635450" y="5680465"/>
                    <a:pt x="2639074" y="5679658"/>
                  </a:cubicBezTo>
                  <a:cubicBezTo>
                    <a:pt x="2665322" y="5691876"/>
                    <a:pt x="2688483" y="5699521"/>
                    <a:pt x="2708897" y="5705085"/>
                  </a:cubicBezTo>
                  <a:cubicBezTo>
                    <a:pt x="2719020" y="5708129"/>
                    <a:pt x="2728901" y="5709431"/>
                    <a:pt x="2737948" y="5711115"/>
                  </a:cubicBezTo>
                  <a:cubicBezTo>
                    <a:pt x="2747037" y="5712701"/>
                    <a:pt x="2755503" y="5714131"/>
                    <a:pt x="2763416" y="5715731"/>
                  </a:cubicBezTo>
                  <a:cubicBezTo>
                    <a:pt x="2779244" y="5719667"/>
                    <a:pt x="2778692" y="5730709"/>
                    <a:pt x="2787625" y="5737618"/>
                  </a:cubicBezTo>
                  <a:cubicBezTo>
                    <a:pt x="2806397" y="5743918"/>
                    <a:pt x="2816279" y="5745291"/>
                    <a:pt x="2822239" y="5744442"/>
                  </a:cubicBezTo>
                  <a:cubicBezTo>
                    <a:pt x="2811919" y="5737972"/>
                    <a:pt x="2803226" y="5730921"/>
                    <a:pt x="2797861" y="5722413"/>
                  </a:cubicBezTo>
                  <a:cubicBezTo>
                    <a:pt x="2810432" y="5724961"/>
                    <a:pt x="2821248" y="5728586"/>
                    <a:pt x="2830578" y="5732365"/>
                  </a:cubicBezTo>
                  <a:cubicBezTo>
                    <a:pt x="2839992" y="5735933"/>
                    <a:pt x="2847694" y="5740336"/>
                    <a:pt x="2853682" y="5745602"/>
                  </a:cubicBezTo>
                  <a:cubicBezTo>
                    <a:pt x="2854956" y="5735154"/>
                    <a:pt x="2884828" y="5738680"/>
                    <a:pt x="2919471" y="5745546"/>
                  </a:cubicBezTo>
                  <a:cubicBezTo>
                    <a:pt x="2936686" y="5749439"/>
                    <a:pt x="2955642" y="5752185"/>
                    <a:pt x="2972730" y="5754946"/>
                  </a:cubicBezTo>
                  <a:cubicBezTo>
                    <a:pt x="2989832" y="5757650"/>
                    <a:pt x="3005192" y="5759929"/>
                    <a:pt x="3015824" y="5760496"/>
                  </a:cubicBezTo>
                  <a:cubicBezTo>
                    <a:pt x="3008222" y="5764375"/>
                    <a:pt x="3029245" y="5772020"/>
                    <a:pt x="3045936" y="5777683"/>
                  </a:cubicBezTo>
                  <a:cubicBezTo>
                    <a:pt x="3056313" y="5778037"/>
                    <a:pt x="3052434" y="5776083"/>
                    <a:pt x="3046064" y="5773138"/>
                  </a:cubicBezTo>
                  <a:cubicBezTo>
                    <a:pt x="3039750" y="5769967"/>
                    <a:pt x="3030930" y="5765918"/>
                    <a:pt x="3031128" y="5763200"/>
                  </a:cubicBezTo>
                  <a:cubicBezTo>
                    <a:pt x="3036055" y="5763752"/>
                    <a:pt x="3042057" y="5764431"/>
                    <a:pt x="3048867" y="5765210"/>
                  </a:cubicBezTo>
                  <a:cubicBezTo>
                    <a:pt x="3055733" y="5765550"/>
                    <a:pt x="3063420" y="5765903"/>
                    <a:pt x="3071617" y="5766300"/>
                  </a:cubicBezTo>
                  <a:cubicBezTo>
                    <a:pt x="3087983" y="5767079"/>
                    <a:pt x="3106302" y="5768070"/>
                    <a:pt x="3124183" y="5769556"/>
                  </a:cubicBezTo>
                  <a:cubicBezTo>
                    <a:pt x="3133130" y="5770307"/>
                    <a:pt x="3141950" y="5771170"/>
                    <a:pt x="3150388" y="5772190"/>
                  </a:cubicBezTo>
                  <a:cubicBezTo>
                    <a:pt x="3154592" y="5772741"/>
                    <a:pt x="3158712" y="5773280"/>
                    <a:pt x="3162704" y="5773803"/>
                  </a:cubicBezTo>
                  <a:cubicBezTo>
                    <a:pt x="3166725" y="5774157"/>
                    <a:pt x="3170604" y="5774554"/>
                    <a:pt x="3174313" y="5775007"/>
                  </a:cubicBezTo>
                  <a:cubicBezTo>
                    <a:pt x="3189150" y="5776819"/>
                    <a:pt x="3201212" y="5779551"/>
                    <a:pt x="3208177" y="5783529"/>
                  </a:cubicBezTo>
                  <a:cubicBezTo>
                    <a:pt x="3230956" y="5786630"/>
                    <a:pt x="3220267" y="5772416"/>
                    <a:pt x="3234509" y="5770845"/>
                  </a:cubicBezTo>
                  <a:cubicBezTo>
                    <a:pt x="3240073" y="5770236"/>
                    <a:pt x="3256991" y="5778603"/>
                    <a:pt x="3265457" y="5779028"/>
                  </a:cubicBezTo>
                  <a:cubicBezTo>
                    <a:pt x="3273965" y="5779834"/>
                    <a:pt x="3288094" y="5777456"/>
                    <a:pt x="3306258" y="5775389"/>
                  </a:cubicBezTo>
                  <a:cubicBezTo>
                    <a:pt x="3324450" y="5773237"/>
                    <a:pt x="3346733" y="5770901"/>
                    <a:pt x="3371947" y="5770122"/>
                  </a:cubicBezTo>
                  <a:cubicBezTo>
                    <a:pt x="3376661" y="5769981"/>
                    <a:pt x="3381559" y="5769910"/>
                    <a:pt x="3386599" y="5769896"/>
                  </a:cubicBezTo>
                  <a:cubicBezTo>
                    <a:pt x="3391639" y="5769882"/>
                    <a:pt x="3396849" y="5769372"/>
                    <a:pt x="3402115" y="5769188"/>
                  </a:cubicBezTo>
                  <a:cubicBezTo>
                    <a:pt x="3412649" y="5768777"/>
                    <a:pt x="3423451" y="5768353"/>
                    <a:pt x="3434011" y="5767942"/>
                  </a:cubicBezTo>
                  <a:cubicBezTo>
                    <a:pt x="3455119" y="5767206"/>
                    <a:pt x="3475223" y="5766456"/>
                    <a:pt x="3490059" y="5764644"/>
                  </a:cubicBezTo>
                  <a:cubicBezTo>
                    <a:pt x="3499291" y="5763568"/>
                    <a:pt x="3505207" y="5761345"/>
                    <a:pt x="3510913" y="5758825"/>
                  </a:cubicBezTo>
                  <a:cubicBezTo>
                    <a:pt x="3516619" y="5756433"/>
                    <a:pt x="3522111" y="5754238"/>
                    <a:pt x="3530479" y="5753262"/>
                  </a:cubicBezTo>
                  <a:cubicBezTo>
                    <a:pt x="3535575" y="5752667"/>
                    <a:pt x="3543531" y="5753445"/>
                    <a:pt x="3550171" y="5754408"/>
                  </a:cubicBezTo>
                  <a:cubicBezTo>
                    <a:pt x="3553499" y="5754890"/>
                    <a:pt x="3556485" y="5755399"/>
                    <a:pt x="3558623" y="5755810"/>
                  </a:cubicBezTo>
                  <a:cubicBezTo>
                    <a:pt x="3560759" y="5756220"/>
                    <a:pt x="3562035" y="5756503"/>
                    <a:pt x="3561935" y="5756532"/>
                  </a:cubicBezTo>
                  <a:cubicBezTo>
                    <a:pt x="3581203" y="5753120"/>
                    <a:pt x="3587617" y="5748052"/>
                    <a:pt x="3597979" y="5743974"/>
                  </a:cubicBezTo>
                  <a:cubicBezTo>
                    <a:pt x="3603147" y="5741879"/>
                    <a:pt x="3609335" y="5740322"/>
                    <a:pt x="3618535" y="5738821"/>
                  </a:cubicBezTo>
                  <a:cubicBezTo>
                    <a:pt x="3627723" y="5737065"/>
                    <a:pt x="3639955" y="5735721"/>
                    <a:pt x="3657369" y="5735055"/>
                  </a:cubicBezTo>
                  <a:cubicBezTo>
                    <a:pt x="3644543" y="5727552"/>
                    <a:pt x="3621367" y="5731743"/>
                    <a:pt x="3611939" y="5720516"/>
                  </a:cubicBezTo>
                  <a:cubicBezTo>
                    <a:pt x="3579803" y="5723984"/>
                    <a:pt x="3603119" y="5729930"/>
                    <a:pt x="3603799" y="5735749"/>
                  </a:cubicBezTo>
                  <a:cubicBezTo>
                    <a:pt x="3558199" y="5731983"/>
                    <a:pt x="3559627" y="5754564"/>
                    <a:pt x="3527507" y="5736018"/>
                  </a:cubicBezTo>
                  <a:cubicBezTo>
                    <a:pt x="3525439" y="5740421"/>
                    <a:pt x="3510943" y="5740662"/>
                    <a:pt x="3498711" y="5740095"/>
                  </a:cubicBezTo>
                  <a:cubicBezTo>
                    <a:pt x="3486479" y="5739331"/>
                    <a:pt x="3476469" y="5738892"/>
                    <a:pt x="3483235" y="5744427"/>
                  </a:cubicBezTo>
                  <a:cubicBezTo>
                    <a:pt x="3493259" y="5749410"/>
                    <a:pt x="3499955" y="5747485"/>
                    <a:pt x="3505591" y="5745489"/>
                  </a:cubicBezTo>
                  <a:cubicBezTo>
                    <a:pt x="3511239" y="5743422"/>
                    <a:pt x="3515827" y="5741836"/>
                    <a:pt x="3521915" y="5748179"/>
                  </a:cubicBezTo>
                  <a:cubicBezTo>
                    <a:pt x="3516251" y="5748802"/>
                    <a:pt x="3510899" y="5749397"/>
                    <a:pt x="3505747" y="5749963"/>
                  </a:cubicBezTo>
                  <a:cubicBezTo>
                    <a:pt x="3500593" y="5750557"/>
                    <a:pt x="3495651" y="5750656"/>
                    <a:pt x="3490823" y="5751081"/>
                  </a:cubicBezTo>
                  <a:cubicBezTo>
                    <a:pt x="3481155" y="5751888"/>
                    <a:pt x="3471911" y="5752653"/>
                    <a:pt x="3462311" y="5753445"/>
                  </a:cubicBezTo>
                  <a:cubicBezTo>
                    <a:pt x="3443087" y="5755158"/>
                    <a:pt x="3422359" y="5757041"/>
                    <a:pt x="3393579" y="5758797"/>
                  </a:cubicBezTo>
                  <a:cubicBezTo>
                    <a:pt x="3387095" y="5753644"/>
                    <a:pt x="3416853" y="5756235"/>
                    <a:pt x="3415721" y="5752242"/>
                  </a:cubicBezTo>
                  <a:cubicBezTo>
                    <a:pt x="3394215" y="5747514"/>
                    <a:pt x="3347285" y="5748533"/>
                    <a:pt x="3374863" y="5761458"/>
                  </a:cubicBezTo>
                  <a:cubicBezTo>
                    <a:pt x="3337956" y="5761302"/>
                    <a:pt x="3344199" y="5761939"/>
                    <a:pt x="3318036" y="5763101"/>
                  </a:cubicBezTo>
                  <a:cubicBezTo>
                    <a:pt x="3326191" y="5757183"/>
                    <a:pt x="3298259" y="5753332"/>
                    <a:pt x="3305352" y="5748307"/>
                  </a:cubicBezTo>
                  <a:cubicBezTo>
                    <a:pt x="3293120" y="5750741"/>
                    <a:pt x="3293984" y="5756687"/>
                    <a:pt x="3306753" y="5765776"/>
                  </a:cubicBezTo>
                  <a:cubicBezTo>
                    <a:pt x="3273866" y="5767673"/>
                    <a:pt x="3246699" y="5761812"/>
                    <a:pt x="3222405" y="5755385"/>
                  </a:cubicBezTo>
                  <a:cubicBezTo>
                    <a:pt x="3230729" y="5761260"/>
                    <a:pt x="3205969" y="5765295"/>
                    <a:pt x="3173082" y="5765422"/>
                  </a:cubicBezTo>
                  <a:cubicBezTo>
                    <a:pt x="3164842" y="5765663"/>
                    <a:pt x="3156220" y="5764842"/>
                    <a:pt x="3147514" y="5763794"/>
                  </a:cubicBezTo>
                  <a:cubicBezTo>
                    <a:pt x="3138793" y="5762761"/>
                    <a:pt x="3129987" y="5761458"/>
                    <a:pt x="3121507" y="5759845"/>
                  </a:cubicBezTo>
                  <a:cubicBezTo>
                    <a:pt x="3104533" y="5756631"/>
                    <a:pt x="3088847" y="5752214"/>
                    <a:pt x="3077747" y="5746452"/>
                  </a:cubicBezTo>
                  <a:cubicBezTo>
                    <a:pt x="3079843" y="5768140"/>
                    <a:pt x="2955770" y="5715306"/>
                    <a:pt x="2966713" y="5743068"/>
                  </a:cubicBezTo>
                  <a:cubicBezTo>
                    <a:pt x="2963400" y="5740874"/>
                    <a:pt x="2951268" y="5735763"/>
                    <a:pt x="2942250" y="5733045"/>
                  </a:cubicBezTo>
                  <a:cubicBezTo>
                    <a:pt x="2933359" y="5729817"/>
                    <a:pt x="2927455" y="5729279"/>
                    <a:pt x="2936233" y="5737561"/>
                  </a:cubicBezTo>
                  <a:cubicBezTo>
                    <a:pt x="2916158" y="5736627"/>
                    <a:pt x="2919159" y="5723942"/>
                    <a:pt x="2899084" y="5723050"/>
                  </a:cubicBezTo>
                  <a:cubicBezTo>
                    <a:pt x="2899580" y="5727750"/>
                    <a:pt x="2877622" y="5728571"/>
                    <a:pt x="2845344" y="5723914"/>
                  </a:cubicBezTo>
                  <a:cubicBezTo>
                    <a:pt x="2829063" y="5722073"/>
                    <a:pt x="2810956" y="5716509"/>
                    <a:pt x="2791632" y="5710323"/>
                  </a:cubicBezTo>
                  <a:cubicBezTo>
                    <a:pt x="2772378" y="5703924"/>
                    <a:pt x="2752246" y="5695911"/>
                    <a:pt x="2732922" y="5686185"/>
                  </a:cubicBezTo>
                  <a:cubicBezTo>
                    <a:pt x="2713541" y="5683467"/>
                    <a:pt x="2755276" y="5696831"/>
                    <a:pt x="2753606" y="5703966"/>
                  </a:cubicBezTo>
                  <a:cubicBezTo>
                    <a:pt x="2741657" y="5697326"/>
                    <a:pt x="2734777" y="5696166"/>
                    <a:pt x="2726735" y="5695160"/>
                  </a:cubicBezTo>
                  <a:cubicBezTo>
                    <a:pt x="2718694" y="5694169"/>
                    <a:pt x="2709789" y="5692470"/>
                    <a:pt x="2693622" y="5685632"/>
                  </a:cubicBezTo>
                  <a:cubicBezTo>
                    <a:pt x="2685142" y="5680040"/>
                    <a:pt x="2678587" y="5673656"/>
                    <a:pt x="2673802" y="5666704"/>
                  </a:cubicBezTo>
                  <a:cubicBezTo>
                    <a:pt x="2639060" y="5651514"/>
                    <a:pt x="2673561" y="5679559"/>
                    <a:pt x="2659631" y="5677322"/>
                  </a:cubicBezTo>
                  <a:cubicBezTo>
                    <a:pt x="2630566" y="5669097"/>
                    <a:pt x="2652071" y="5667144"/>
                    <a:pt x="2647186" y="5660928"/>
                  </a:cubicBezTo>
                  <a:cubicBezTo>
                    <a:pt x="2620217" y="5656172"/>
                    <a:pt x="2597056" y="5644973"/>
                    <a:pt x="2572224" y="5632317"/>
                  </a:cubicBezTo>
                  <a:cubicBezTo>
                    <a:pt x="2547492" y="5619420"/>
                    <a:pt x="2520919" y="5605319"/>
                    <a:pt x="2490212" y="5586986"/>
                  </a:cubicBezTo>
                  <a:cubicBezTo>
                    <a:pt x="2492859" y="5603252"/>
                    <a:pt x="2396945" y="5554736"/>
                    <a:pt x="2435636" y="5591304"/>
                  </a:cubicBezTo>
                  <a:cubicBezTo>
                    <a:pt x="2461827" y="5603634"/>
                    <a:pt x="2437250" y="5577047"/>
                    <a:pt x="2468042" y="5592988"/>
                  </a:cubicBezTo>
                  <a:cubicBezTo>
                    <a:pt x="2449369" y="5595792"/>
                    <a:pt x="2474880" y="5604541"/>
                    <a:pt x="2492279" y="5607047"/>
                  </a:cubicBezTo>
                  <a:cubicBezTo>
                    <a:pt x="2509225" y="5636578"/>
                    <a:pt x="2441044" y="5588387"/>
                    <a:pt x="2433852" y="5596839"/>
                  </a:cubicBezTo>
                  <a:cubicBezTo>
                    <a:pt x="2419058" y="5588189"/>
                    <a:pt x="2416269" y="5584353"/>
                    <a:pt x="2414740" y="5580516"/>
                  </a:cubicBezTo>
                  <a:cubicBezTo>
                    <a:pt x="2413183" y="5576736"/>
                    <a:pt x="2412914" y="5572843"/>
                    <a:pt x="2403556" y="5563556"/>
                  </a:cubicBezTo>
                  <a:cubicBezTo>
                    <a:pt x="2406558" y="5563711"/>
                    <a:pt x="2410422" y="5564603"/>
                    <a:pt x="2415646" y="5566671"/>
                  </a:cubicBezTo>
                  <a:cubicBezTo>
                    <a:pt x="2420969" y="5568596"/>
                    <a:pt x="2427821" y="5571371"/>
                    <a:pt x="2436557" y="5575787"/>
                  </a:cubicBezTo>
                  <a:cubicBezTo>
                    <a:pt x="2432989" y="5569969"/>
                    <a:pt x="2429464" y="5564207"/>
                    <a:pt x="2425896" y="5558389"/>
                  </a:cubicBezTo>
                  <a:cubicBezTo>
                    <a:pt x="2417076" y="5561404"/>
                    <a:pt x="2395076" y="5548563"/>
                    <a:pt x="2372793" y="5537082"/>
                  </a:cubicBezTo>
                  <a:cubicBezTo>
                    <a:pt x="2350566" y="5525501"/>
                    <a:pt x="2328212" y="5514884"/>
                    <a:pt x="2319066" y="5520815"/>
                  </a:cubicBezTo>
                  <a:cubicBezTo>
                    <a:pt x="2303281" y="5510098"/>
                    <a:pt x="2291956" y="5498292"/>
                    <a:pt x="2277869" y="5487348"/>
                  </a:cubicBezTo>
                  <a:cubicBezTo>
                    <a:pt x="2261093" y="5478599"/>
                    <a:pt x="2256053" y="5484785"/>
                    <a:pt x="2275618" y="5502807"/>
                  </a:cubicBezTo>
                  <a:cubicBezTo>
                    <a:pt x="2289223" y="5510509"/>
                    <a:pt x="2278025" y="5494993"/>
                    <a:pt x="2298397" y="5509107"/>
                  </a:cubicBezTo>
                  <a:cubicBezTo>
                    <a:pt x="2298992" y="5512788"/>
                    <a:pt x="2301497" y="5516398"/>
                    <a:pt x="2305178" y="5520122"/>
                  </a:cubicBezTo>
                  <a:cubicBezTo>
                    <a:pt x="2308831" y="5523887"/>
                    <a:pt x="2313658" y="5527738"/>
                    <a:pt x="2319165" y="5531447"/>
                  </a:cubicBezTo>
                  <a:cubicBezTo>
                    <a:pt x="2330038" y="5539092"/>
                    <a:pt x="2342567" y="5547870"/>
                    <a:pt x="2350778" y="5559563"/>
                  </a:cubicBezTo>
                  <a:cubicBezTo>
                    <a:pt x="2341760" y="5555005"/>
                    <a:pt x="2332077" y="5550107"/>
                    <a:pt x="2322309" y="5545180"/>
                  </a:cubicBezTo>
                  <a:cubicBezTo>
                    <a:pt x="2317438" y="5542688"/>
                    <a:pt x="2312540" y="5540197"/>
                    <a:pt x="2307698" y="5537719"/>
                  </a:cubicBezTo>
                  <a:cubicBezTo>
                    <a:pt x="2302913" y="5535142"/>
                    <a:pt x="2298340" y="5532339"/>
                    <a:pt x="2293768" y="5529791"/>
                  </a:cubicBezTo>
                  <a:cubicBezTo>
                    <a:pt x="2275576" y="5519442"/>
                    <a:pt x="2259012" y="5510707"/>
                    <a:pt x="2247983" y="5507140"/>
                  </a:cubicBezTo>
                  <a:cubicBezTo>
                    <a:pt x="2238753" y="5487617"/>
                    <a:pt x="2310374" y="5543608"/>
                    <a:pt x="2300903" y="5523987"/>
                  </a:cubicBezTo>
                  <a:cubicBezTo>
                    <a:pt x="2272249" y="5498164"/>
                    <a:pt x="2234916" y="5495077"/>
                    <a:pt x="2215932" y="5461936"/>
                  </a:cubicBezTo>
                  <a:cubicBezTo>
                    <a:pt x="2226988" y="5472271"/>
                    <a:pt x="2243595" y="5481005"/>
                    <a:pt x="2254892" y="5491001"/>
                  </a:cubicBezTo>
                  <a:cubicBezTo>
                    <a:pt x="2246879" y="5478500"/>
                    <a:pt x="2233529" y="5468179"/>
                    <a:pt x="2220264" y="5458949"/>
                  </a:cubicBezTo>
                  <a:cubicBezTo>
                    <a:pt x="2207282" y="5449308"/>
                    <a:pt x="2193931" y="5441380"/>
                    <a:pt x="2185055" y="5435320"/>
                  </a:cubicBezTo>
                  <a:cubicBezTo>
                    <a:pt x="2169864" y="5424929"/>
                    <a:pt x="2154362" y="5414778"/>
                    <a:pt x="2138591" y="5404826"/>
                  </a:cubicBezTo>
                  <a:cubicBezTo>
                    <a:pt x="2130564" y="5400041"/>
                    <a:pt x="2123146" y="5394378"/>
                    <a:pt x="2115402" y="5389140"/>
                  </a:cubicBezTo>
                  <a:cubicBezTo>
                    <a:pt x="2107672" y="5383873"/>
                    <a:pt x="2099914" y="5378593"/>
                    <a:pt x="2092156" y="5373312"/>
                  </a:cubicBezTo>
                  <a:cubicBezTo>
                    <a:pt x="2076540" y="5362836"/>
                    <a:pt x="2060727" y="5352515"/>
                    <a:pt x="2044772" y="5342294"/>
                  </a:cubicBezTo>
                  <a:cubicBezTo>
                    <a:pt x="2029015" y="5331846"/>
                    <a:pt x="2013938" y="5320478"/>
                    <a:pt x="1998322" y="5309747"/>
                  </a:cubicBezTo>
                  <a:cubicBezTo>
                    <a:pt x="1982721" y="5298916"/>
                    <a:pt x="1967148" y="5288114"/>
                    <a:pt x="1951646" y="5277341"/>
                  </a:cubicBezTo>
                  <a:cubicBezTo>
                    <a:pt x="1936413" y="5266199"/>
                    <a:pt x="1921789" y="5254435"/>
                    <a:pt x="1906895" y="5243052"/>
                  </a:cubicBezTo>
                  <a:cubicBezTo>
                    <a:pt x="1892073" y="5231514"/>
                    <a:pt x="1877349" y="5220061"/>
                    <a:pt x="1862739" y="5208693"/>
                  </a:cubicBezTo>
                  <a:cubicBezTo>
                    <a:pt x="1848540" y="5196857"/>
                    <a:pt x="1835062" y="5184442"/>
                    <a:pt x="1821500" y="5172337"/>
                  </a:cubicBezTo>
                  <a:cubicBezTo>
                    <a:pt x="1782454" y="5121485"/>
                    <a:pt x="1785257" y="5153027"/>
                    <a:pt x="1762875" y="5136760"/>
                  </a:cubicBezTo>
                  <a:cubicBezTo>
                    <a:pt x="1767165" y="5135600"/>
                    <a:pt x="1764461" y="5122844"/>
                    <a:pt x="1775730" y="5133250"/>
                  </a:cubicBezTo>
                  <a:cubicBezTo>
                    <a:pt x="1757934" y="5100929"/>
                    <a:pt x="1737788" y="5095464"/>
                    <a:pt x="1712277" y="5058868"/>
                  </a:cubicBezTo>
                  <a:cubicBezTo>
                    <a:pt x="1745886" y="5104411"/>
                    <a:pt x="1696719" y="5062252"/>
                    <a:pt x="1724580" y="5100972"/>
                  </a:cubicBezTo>
                  <a:cubicBezTo>
                    <a:pt x="1720616" y="5097291"/>
                    <a:pt x="1713212" y="5089773"/>
                    <a:pt x="1704024" y="5079707"/>
                  </a:cubicBezTo>
                  <a:cubicBezTo>
                    <a:pt x="1699423" y="5074681"/>
                    <a:pt x="1694383" y="5069005"/>
                    <a:pt x="1689102" y="5062846"/>
                  </a:cubicBezTo>
                  <a:cubicBezTo>
                    <a:pt x="1683807" y="5056716"/>
                    <a:pt x="1678923" y="5049552"/>
                    <a:pt x="1673671" y="5042361"/>
                  </a:cubicBezTo>
                  <a:cubicBezTo>
                    <a:pt x="1675964" y="5028600"/>
                    <a:pt x="1688380" y="5057580"/>
                    <a:pt x="1705694" y="5072954"/>
                  </a:cubicBezTo>
                  <a:cubicBezTo>
                    <a:pt x="1719285" y="5080330"/>
                    <a:pt x="1711116" y="5065324"/>
                    <a:pt x="1701022" y="5047259"/>
                  </a:cubicBezTo>
                  <a:cubicBezTo>
                    <a:pt x="1681471" y="5027453"/>
                    <a:pt x="1664624" y="5009884"/>
                    <a:pt x="1650184" y="4994368"/>
                  </a:cubicBezTo>
                  <a:cubicBezTo>
                    <a:pt x="1635857" y="4978767"/>
                    <a:pt x="1623328" y="4965671"/>
                    <a:pt x="1614367" y="4953270"/>
                  </a:cubicBezTo>
                  <a:cubicBezTo>
                    <a:pt x="1595722" y="4929004"/>
                    <a:pt x="1584778" y="4912440"/>
                    <a:pt x="1578521" y="4901539"/>
                  </a:cubicBezTo>
                  <a:cubicBezTo>
                    <a:pt x="1575385" y="4896085"/>
                    <a:pt x="1573412" y="4892039"/>
                    <a:pt x="1572200" y="4889140"/>
                  </a:cubicBezTo>
                  <a:lnTo>
                    <a:pt x="1571849" y="4888033"/>
                  </a:lnTo>
                  <a:lnTo>
                    <a:pt x="1591177" y="4912370"/>
                  </a:lnTo>
                  <a:cubicBezTo>
                    <a:pt x="1593032" y="4902573"/>
                    <a:pt x="1587595" y="4890979"/>
                    <a:pt x="1574797" y="4877755"/>
                  </a:cubicBezTo>
                  <a:cubicBezTo>
                    <a:pt x="1581848" y="4864292"/>
                    <a:pt x="1596076" y="4908618"/>
                    <a:pt x="1601215" y="4925069"/>
                  </a:cubicBezTo>
                  <a:cubicBezTo>
                    <a:pt x="1611323" y="4937711"/>
                    <a:pt x="1621148" y="4950580"/>
                    <a:pt x="1631369" y="4963052"/>
                  </a:cubicBezTo>
                  <a:cubicBezTo>
                    <a:pt x="1634739" y="4965275"/>
                    <a:pt x="1633479" y="4961141"/>
                    <a:pt x="1632516" y="4955875"/>
                  </a:cubicBezTo>
                  <a:cubicBezTo>
                    <a:pt x="1631582" y="4950580"/>
                    <a:pt x="1630676" y="4944351"/>
                    <a:pt x="1633889" y="4942935"/>
                  </a:cubicBezTo>
                  <a:cubicBezTo>
                    <a:pt x="1636480" y="4946758"/>
                    <a:pt x="1638802" y="4950368"/>
                    <a:pt x="1641180" y="4953596"/>
                  </a:cubicBezTo>
                  <a:cubicBezTo>
                    <a:pt x="1643644" y="4956752"/>
                    <a:pt x="1645937" y="4959697"/>
                    <a:pt x="1648075" y="4962444"/>
                  </a:cubicBezTo>
                  <a:cubicBezTo>
                    <a:pt x="1652393" y="4967908"/>
                    <a:pt x="1656173" y="4972566"/>
                    <a:pt x="1659641" y="4976686"/>
                  </a:cubicBezTo>
                  <a:cubicBezTo>
                    <a:pt x="1666564" y="4984925"/>
                    <a:pt x="1672184" y="4990984"/>
                    <a:pt x="1678031" y="4997100"/>
                  </a:cubicBezTo>
                  <a:cubicBezTo>
                    <a:pt x="1683878" y="5003202"/>
                    <a:pt x="1689867" y="5009446"/>
                    <a:pt x="1697837" y="5017770"/>
                  </a:cubicBezTo>
                  <a:cubicBezTo>
                    <a:pt x="1705694" y="5026179"/>
                    <a:pt x="1715095" y="5037038"/>
                    <a:pt x="1729139" y="5051251"/>
                  </a:cubicBezTo>
                  <a:cubicBezTo>
                    <a:pt x="1716256" y="5048986"/>
                    <a:pt x="1736019" y="5073365"/>
                    <a:pt x="1754182" y="5089816"/>
                  </a:cubicBezTo>
                  <a:cubicBezTo>
                    <a:pt x="1753149" y="5081194"/>
                    <a:pt x="1745377" y="5071822"/>
                    <a:pt x="1744881" y="5063413"/>
                  </a:cubicBezTo>
                  <a:cubicBezTo>
                    <a:pt x="1760751" y="5078858"/>
                    <a:pt x="1775008" y="5092732"/>
                    <a:pt x="1788499" y="5105870"/>
                  </a:cubicBezTo>
                  <a:cubicBezTo>
                    <a:pt x="1795068" y="5112566"/>
                    <a:pt x="1802133" y="5118456"/>
                    <a:pt x="1808942" y="5124402"/>
                  </a:cubicBezTo>
                  <a:cubicBezTo>
                    <a:pt x="1815752" y="5130333"/>
                    <a:pt x="1822491" y="5136180"/>
                    <a:pt x="1829244" y="5142069"/>
                  </a:cubicBezTo>
                  <a:cubicBezTo>
                    <a:pt x="1842693" y="5153820"/>
                    <a:pt x="1856255" y="5165670"/>
                    <a:pt x="1870837" y="5178425"/>
                  </a:cubicBezTo>
                  <a:cubicBezTo>
                    <a:pt x="1877930" y="5184965"/>
                    <a:pt x="1885915" y="5191096"/>
                    <a:pt x="1894182" y="5197594"/>
                  </a:cubicBezTo>
                  <a:cubicBezTo>
                    <a:pt x="1902408" y="5204106"/>
                    <a:pt x="1911029" y="5210930"/>
                    <a:pt x="1920146" y="5218150"/>
                  </a:cubicBezTo>
                  <a:cubicBezTo>
                    <a:pt x="1938848" y="5237503"/>
                    <a:pt x="1928938" y="5231415"/>
                    <a:pt x="1931670" y="5243364"/>
                  </a:cubicBezTo>
                  <a:cubicBezTo>
                    <a:pt x="1960636" y="5263297"/>
                    <a:pt x="1988228" y="5278983"/>
                    <a:pt x="1997968" y="5278516"/>
                  </a:cubicBezTo>
                  <a:cubicBezTo>
                    <a:pt x="2010243" y="5289431"/>
                    <a:pt x="2023196" y="5300077"/>
                    <a:pt x="2036632" y="5310568"/>
                  </a:cubicBezTo>
                  <a:cubicBezTo>
                    <a:pt x="2043455" y="5315693"/>
                    <a:pt x="2049967" y="5321285"/>
                    <a:pt x="2057329" y="5325928"/>
                  </a:cubicBezTo>
                  <a:cubicBezTo>
                    <a:pt x="2064606" y="5330657"/>
                    <a:pt x="2071925" y="5335428"/>
                    <a:pt x="2079301" y="5340227"/>
                  </a:cubicBezTo>
                  <a:cubicBezTo>
                    <a:pt x="2094138" y="5349585"/>
                    <a:pt x="2109173" y="5359070"/>
                    <a:pt x="2124335" y="5368626"/>
                  </a:cubicBezTo>
                  <a:cubicBezTo>
                    <a:pt x="2131952" y="5373326"/>
                    <a:pt x="2139426" y="5378239"/>
                    <a:pt x="2147185" y="5382811"/>
                  </a:cubicBezTo>
                  <a:cubicBezTo>
                    <a:pt x="2155056" y="5387214"/>
                    <a:pt x="2162956" y="5391631"/>
                    <a:pt x="2170869" y="5396048"/>
                  </a:cubicBezTo>
                  <a:cubicBezTo>
                    <a:pt x="2233345" y="5432602"/>
                    <a:pt x="2296486" y="5468335"/>
                    <a:pt x="2351076" y="5514176"/>
                  </a:cubicBezTo>
                  <a:cubicBezTo>
                    <a:pt x="2364114" y="5523067"/>
                    <a:pt x="2350807" y="5498674"/>
                    <a:pt x="2341251" y="5496239"/>
                  </a:cubicBezTo>
                  <a:cubicBezTo>
                    <a:pt x="2346121" y="5492303"/>
                    <a:pt x="2382618" y="5515251"/>
                    <a:pt x="2391976" y="5515251"/>
                  </a:cubicBezTo>
                  <a:cubicBezTo>
                    <a:pt x="2394595" y="5523123"/>
                    <a:pt x="2401135" y="5530103"/>
                    <a:pt x="2413240" y="5535864"/>
                  </a:cubicBezTo>
                  <a:cubicBezTo>
                    <a:pt x="2407265" y="5527795"/>
                    <a:pt x="2412461" y="5527710"/>
                    <a:pt x="2423872" y="5531915"/>
                  </a:cubicBezTo>
                  <a:cubicBezTo>
                    <a:pt x="2426731" y="5532962"/>
                    <a:pt x="2429974" y="5534279"/>
                    <a:pt x="2433527" y="5535822"/>
                  </a:cubicBezTo>
                  <a:cubicBezTo>
                    <a:pt x="2437165" y="5537209"/>
                    <a:pt x="2441143" y="5538738"/>
                    <a:pt x="2445405" y="5540366"/>
                  </a:cubicBezTo>
                  <a:cubicBezTo>
                    <a:pt x="2453828" y="5543807"/>
                    <a:pt x="2463285" y="5547671"/>
                    <a:pt x="2473124" y="5551692"/>
                  </a:cubicBezTo>
                  <a:cubicBezTo>
                    <a:pt x="2492718" y="5559818"/>
                    <a:pt x="2513741" y="5568582"/>
                    <a:pt x="2531169" y="5574556"/>
                  </a:cubicBezTo>
                  <a:cubicBezTo>
                    <a:pt x="2548865" y="5579978"/>
                    <a:pt x="2563220" y="5582059"/>
                    <a:pt x="2568657" y="5578846"/>
                  </a:cubicBezTo>
                  <a:cubicBezTo>
                    <a:pt x="2583423" y="5591785"/>
                    <a:pt x="2597198" y="5598354"/>
                    <a:pt x="2610151" y="5602191"/>
                  </a:cubicBezTo>
                  <a:cubicBezTo>
                    <a:pt x="2616621" y="5604116"/>
                    <a:pt x="2622907" y="5605362"/>
                    <a:pt x="2629037" y="5606409"/>
                  </a:cubicBezTo>
                  <a:cubicBezTo>
                    <a:pt x="2635139" y="5607514"/>
                    <a:pt x="2641127" y="5608321"/>
                    <a:pt x="2647200" y="5609000"/>
                  </a:cubicBezTo>
                  <a:cubicBezTo>
                    <a:pt x="2671480" y="5620864"/>
                    <a:pt x="2706420" y="5633747"/>
                    <a:pt x="2737353" y="5642736"/>
                  </a:cubicBezTo>
                  <a:cubicBezTo>
                    <a:pt x="2768810" y="5650339"/>
                    <a:pt x="2796374" y="5653454"/>
                    <a:pt x="2805265" y="5648980"/>
                  </a:cubicBezTo>
                  <a:cubicBezTo>
                    <a:pt x="2827534" y="5662004"/>
                    <a:pt x="2849548" y="5670782"/>
                    <a:pt x="2869170" y="5673840"/>
                  </a:cubicBezTo>
                  <a:cubicBezTo>
                    <a:pt x="2888636" y="5677464"/>
                    <a:pt x="2904960" y="5677761"/>
                    <a:pt x="2915563" y="5676133"/>
                  </a:cubicBezTo>
                  <a:cubicBezTo>
                    <a:pt x="2926577" y="5679574"/>
                    <a:pt x="2930159" y="5686921"/>
                    <a:pt x="2936544" y="5692867"/>
                  </a:cubicBezTo>
                  <a:cubicBezTo>
                    <a:pt x="2950234" y="5696222"/>
                    <a:pt x="2947799" y="5692187"/>
                    <a:pt x="2962806" y="5695316"/>
                  </a:cubicBezTo>
                  <a:cubicBezTo>
                    <a:pt x="2959436" y="5693532"/>
                    <a:pt x="2956038" y="5691848"/>
                    <a:pt x="2952995" y="5689823"/>
                  </a:cubicBezTo>
                  <a:cubicBezTo>
                    <a:pt x="2949965" y="5687700"/>
                    <a:pt x="2947247" y="5685435"/>
                    <a:pt x="2945081" y="5682886"/>
                  </a:cubicBezTo>
                  <a:cubicBezTo>
                    <a:pt x="2948762" y="5684189"/>
                    <a:pt x="2952329" y="5685548"/>
                    <a:pt x="2955883" y="5686610"/>
                  </a:cubicBezTo>
                  <a:cubicBezTo>
                    <a:pt x="2959465" y="5687558"/>
                    <a:pt x="2962961" y="5688478"/>
                    <a:pt x="2966387" y="5689370"/>
                  </a:cubicBezTo>
                  <a:cubicBezTo>
                    <a:pt x="2973254" y="5691097"/>
                    <a:pt x="2979822" y="5692612"/>
                    <a:pt x="2986151" y="5693943"/>
                  </a:cubicBezTo>
                  <a:cubicBezTo>
                    <a:pt x="2998807" y="5696604"/>
                    <a:pt x="3010444" y="5698502"/>
                    <a:pt x="3021374" y="5699917"/>
                  </a:cubicBezTo>
                  <a:cubicBezTo>
                    <a:pt x="3043261" y="5702607"/>
                    <a:pt x="3062104" y="5704079"/>
                    <a:pt x="3081018" y="5703315"/>
                  </a:cubicBezTo>
                  <a:cubicBezTo>
                    <a:pt x="3099818" y="5703075"/>
                    <a:pt x="3118194" y="5702919"/>
                    <a:pt x="3138694" y="5704858"/>
                  </a:cubicBezTo>
                  <a:cubicBezTo>
                    <a:pt x="3148958" y="5705835"/>
                    <a:pt x="3159745" y="5707322"/>
                    <a:pt x="3171411" y="5709601"/>
                  </a:cubicBezTo>
                  <a:lnTo>
                    <a:pt x="3194288" y="5713802"/>
                  </a:lnTo>
                  <a:lnTo>
                    <a:pt x="3183529" y="5714896"/>
                  </a:lnTo>
                  <a:cubicBezTo>
                    <a:pt x="3179877" y="5715518"/>
                    <a:pt x="3176224" y="5716127"/>
                    <a:pt x="3172020" y="5716070"/>
                  </a:cubicBezTo>
                  <a:cubicBezTo>
                    <a:pt x="3167829" y="5715901"/>
                    <a:pt x="3163143" y="5714754"/>
                    <a:pt x="3157339" y="5712319"/>
                  </a:cubicBezTo>
                  <a:cubicBezTo>
                    <a:pt x="3168112" y="5720134"/>
                    <a:pt x="3179608" y="5722087"/>
                    <a:pt x="3190594" y="5723036"/>
                  </a:cubicBezTo>
                  <a:cubicBezTo>
                    <a:pt x="3201580" y="5724013"/>
                    <a:pt x="3212085" y="5723871"/>
                    <a:pt x="3221329" y="5726221"/>
                  </a:cubicBezTo>
                  <a:cubicBezTo>
                    <a:pt x="3233688" y="5719581"/>
                    <a:pt x="3209465" y="5712928"/>
                    <a:pt x="3216940" y="5705495"/>
                  </a:cubicBezTo>
                  <a:cubicBezTo>
                    <a:pt x="3252871" y="5710507"/>
                    <a:pt x="3259256" y="5702296"/>
                    <a:pt x="3280364" y="5713069"/>
                  </a:cubicBezTo>
                  <a:cubicBezTo>
                    <a:pt x="3288038" y="5712758"/>
                    <a:pt x="3280520" y="5710252"/>
                    <a:pt x="3276443" y="5709827"/>
                  </a:cubicBezTo>
                  <a:cubicBezTo>
                    <a:pt x="3299958" y="5709388"/>
                    <a:pt x="3325158" y="5707151"/>
                    <a:pt x="3350909" y="5705368"/>
                  </a:cubicBezTo>
                  <a:cubicBezTo>
                    <a:pt x="3363750" y="5704377"/>
                    <a:pt x="3376803" y="5703371"/>
                    <a:pt x="3389955" y="5702367"/>
                  </a:cubicBezTo>
                  <a:cubicBezTo>
                    <a:pt x="3403121" y="5700851"/>
                    <a:pt x="3416387" y="5698757"/>
                    <a:pt x="3429579" y="5697029"/>
                  </a:cubicBezTo>
                  <a:cubicBezTo>
                    <a:pt x="3455999" y="5693306"/>
                    <a:pt x="3482245" y="5690319"/>
                    <a:pt x="3507599" y="5687006"/>
                  </a:cubicBezTo>
                  <a:cubicBezTo>
                    <a:pt x="3532955" y="5682603"/>
                    <a:pt x="3557419" y="5678894"/>
                    <a:pt x="3580327" y="5676303"/>
                  </a:cubicBezTo>
                  <a:cubicBezTo>
                    <a:pt x="3587023" y="5675553"/>
                    <a:pt x="3591609" y="5679248"/>
                    <a:pt x="3596083" y="5680919"/>
                  </a:cubicBezTo>
                  <a:cubicBezTo>
                    <a:pt x="3613425" y="5676388"/>
                    <a:pt x="3631419" y="5669664"/>
                    <a:pt x="3650503" y="5664255"/>
                  </a:cubicBezTo>
                  <a:cubicBezTo>
                    <a:pt x="3669571" y="5658678"/>
                    <a:pt x="3689647" y="5653482"/>
                    <a:pt x="3710911" y="5648853"/>
                  </a:cubicBezTo>
                  <a:cubicBezTo>
                    <a:pt x="3713573" y="5648272"/>
                    <a:pt x="3716247" y="5647691"/>
                    <a:pt x="3718939" y="5647111"/>
                  </a:cubicBezTo>
                  <a:cubicBezTo>
                    <a:pt x="3721615" y="5646389"/>
                    <a:pt x="3724303" y="5645653"/>
                    <a:pt x="3727007" y="5644917"/>
                  </a:cubicBezTo>
                  <a:cubicBezTo>
                    <a:pt x="3732431" y="5643515"/>
                    <a:pt x="3737923" y="5642099"/>
                    <a:pt x="3743487" y="5640670"/>
                  </a:cubicBezTo>
                  <a:cubicBezTo>
                    <a:pt x="3754627" y="5637923"/>
                    <a:pt x="3766083" y="5635304"/>
                    <a:pt x="3777875" y="5632841"/>
                  </a:cubicBezTo>
                  <a:cubicBezTo>
                    <a:pt x="3789667" y="5630378"/>
                    <a:pt x="3801799" y="5628084"/>
                    <a:pt x="3814301" y="5625975"/>
                  </a:cubicBezTo>
                  <a:cubicBezTo>
                    <a:pt x="3820587" y="5625083"/>
                    <a:pt x="3826843" y="5623610"/>
                    <a:pt x="3833199" y="5622195"/>
                  </a:cubicBezTo>
                  <a:cubicBezTo>
                    <a:pt x="3839571" y="5620864"/>
                    <a:pt x="3846041" y="5619519"/>
                    <a:pt x="3852583" y="5618160"/>
                  </a:cubicBezTo>
                  <a:cubicBezTo>
                    <a:pt x="3856587" y="5610033"/>
                    <a:pt x="3881815" y="5587934"/>
                    <a:pt x="3925207" y="5588727"/>
                  </a:cubicBezTo>
                  <a:cubicBezTo>
                    <a:pt x="3921455" y="5578732"/>
                    <a:pt x="3977617" y="5556746"/>
                    <a:pt x="4011779" y="5557256"/>
                  </a:cubicBezTo>
                  <a:cubicBezTo>
                    <a:pt x="4019991" y="5553589"/>
                    <a:pt x="4003283" y="5555783"/>
                    <a:pt x="3998215" y="5552060"/>
                  </a:cubicBezTo>
                  <a:cubicBezTo>
                    <a:pt x="4003583" y="5550064"/>
                    <a:pt x="4008623" y="5548195"/>
                    <a:pt x="4013663" y="5546312"/>
                  </a:cubicBezTo>
                  <a:cubicBezTo>
                    <a:pt x="4018673" y="5544330"/>
                    <a:pt x="4023529" y="5541896"/>
                    <a:pt x="4028811" y="5539701"/>
                  </a:cubicBezTo>
                  <a:cubicBezTo>
                    <a:pt x="4039315" y="5535185"/>
                    <a:pt x="4051179" y="5530598"/>
                    <a:pt x="4067203" y="5525770"/>
                  </a:cubicBezTo>
                  <a:cubicBezTo>
                    <a:pt x="4195963" y="5461837"/>
                    <a:pt x="4325713" y="5379754"/>
                    <a:pt x="4443345" y="5282735"/>
                  </a:cubicBezTo>
                  <a:cubicBezTo>
                    <a:pt x="4560877" y="5185348"/>
                    <a:pt x="4666561" y="5074781"/>
                    <a:pt x="4754803" y="4961722"/>
                  </a:cubicBezTo>
                  <a:cubicBezTo>
                    <a:pt x="4764739" y="4950141"/>
                    <a:pt x="4771931" y="4939339"/>
                    <a:pt x="4779463" y="4930010"/>
                  </a:cubicBezTo>
                  <a:cubicBezTo>
                    <a:pt x="4786911" y="4920595"/>
                    <a:pt x="4794243" y="4912172"/>
                    <a:pt x="4802781" y="4903493"/>
                  </a:cubicBezTo>
                  <a:cubicBezTo>
                    <a:pt x="4807043" y="4899147"/>
                    <a:pt x="4811615" y="4894744"/>
                    <a:pt x="4816655" y="4890129"/>
                  </a:cubicBezTo>
                  <a:cubicBezTo>
                    <a:pt x="4819203" y="4887850"/>
                    <a:pt x="4821835" y="4885486"/>
                    <a:pt x="4824583" y="4883022"/>
                  </a:cubicBezTo>
                  <a:cubicBezTo>
                    <a:pt x="4827203" y="4880432"/>
                    <a:pt x="4829935" y="4877742"/>
                    <a:pt x="4832779" y="4874924"/>
                  </a:cubicBezTo>
                  <a:cubicBezTo>
                    <a:pt x="4844289" y="4863754"/>
                    <a:pt x="4858235" y="4850999"/>
                    <a:pt x="4875987" y="4835426"/>
                  </a:cubicBezTo>
                  <a:cubicBezTo>
                    <a:pt x="4859875" y="4873877"/>
                    <a:pt x="4846751" y="4891120"/>
                    <a:pt x="4813257" y="4937754"/>
                  </a:cubicBezTo>
                  <a:cubicBezTo>
                    <a:pt x="4829423" y="4927193"/>
                    <a:pt x="4838767" y="4916334"/>
                    <a:pt x="4846073" y="4905886"/>
                  </a:cubicBezTo>
                  <a:cubicBezTo>
                    <a:pt x="4852869" y="4894900"/>
                    <a:pt x="4857597" y="4884254"/>
                    <a:pt x="4865455" y="4874528"/>
                  </a:cubicBezTo>
                  <a:cubicBezTo>
                    <a:pt x="4882883" y="4868129"/>
                    <a:pt x="4891999" y="4859408"/>
                    <a:pt x="4899119" y="4850149"/>
                  </a:cubicBezTo>
                  <a:cubicBezTo>
                    <a:pt x="4902645" y="4845477"/>
                    <a:pt x="4905873" y="4840834"/>
                    <a:pt x="4909101" y="4835921"/>
                  </a:cubicBezTo>
                  <a:cubicBezTo>
                    <a:pt x="4912243" y="4830924"/>
                    <a:pt x="4915711" y="4825969"/>
                    <a:pt x="4920355" y="4821212"/>
                  </a:cubicBezTo>
                  <a:cubicBezTo>
                    <a:pt x="4921927" y="4822104"/>
                    <a:pt x="4927407" y="4830386"/>
                    <a:pt x="4938051" y="4817064"/>
                  </a:cubicBezTo>
                  <a:cubicBezTo>
                    <a:pt x="4945753" y="4815280"/>
                    <a:pt x="4912243" y="4843666"/>
                    <a:pt x="4918543" y="4847785"/>
                  </a:cubicBezTo>
                  <a:cubicBezTo>
                    <a:pt x="4928099" y="4838130"/>
                    <a:pt x="4938449" y="4835850"/>
                    <a:pt x="4948273" y="4827625"/>
                  </a:cubicBezTo>
                  <a:cubicBezTo>
                    <a:pt x="4957503" y="4814275"/>
                    <a:pt x="4935065" y="4836757"/>
                    <a:pt x="4930521" y="4831844"/>
                  </a:cubicBezTo>
                  <a:cubicBezTo>
                    <a:pt x="4944579" y="4821637"/>
                    <a:pt x="4958113" y="4805441"/>
                    <a:pt x="4972949" y="4800132"/>
                  </a:cubicBezTo>
                  <a:cubicBezTo>
                    <a:pt x="4964951" y="4812081"/>
                    <a:pt x="4961567" y="4820674"/>
                    <a:pt x="4957589" y="4829735"/>
                  </a:cubicBezTo>
                  <a:cubicBezTo>
                    <a:pt x="4976035" y="4816257"/>
                    <a:pt x="4993575" y="4785720"/>
                    <a:pt x="5009603" y="4764003"/>
                  </a:cubicBezTo>
                  <a:cubicBezTo>
                    <a:pt x="5025259" y="4745471"/>
                    <a:pt x="5008683" y="4772087"/>
                    <a:pt x="5002623" y="4779363"/>
                  </a:cubicBezTo>
                  <a:cubicBezTo>
                    <a:pt x="4998913" y="4785678"/>
                    <a:pt x="5007423" y="4781699"/>
                    <a:pt x="5012051" y="4781020"/>
                  </a:cubicBezTo>
                  <a:cubicBezTo>
                    <a:pt x="5006615" y="4790746"/>
                    <a:pt x="5000911" y="4798447"/>
                    <a:pt x="4994369" y="4804507"/>
                  </a:cubicBezTo>
                  <a:cubicBezTo>
                    <a:pt x="4988011" y="4810721"/>
                    <a:pt x="4981585" y="4815918"/>
                    <a:pt x="4975187" y="4821113"/>
                  </a:cubicBezTo>
                  <a:cubicBezTo>
                    <a:pt x="4987007" y="4815847"/>
                    <a:pt x="4996423" y="4810424"/>
                    <a:pt x="5005087" y="4802496"/>
                  </a:cubicBezTo>
                  <a:cubicBezTo>
                    <a:pt x="5013411" y="4794285"/>
                    <a:pt x="5020475" y="4783158"/>
                    <a:pt x="5028503" y="4767288"/>
                  </a:cubicBezTo>
                  <a:cubicBezTo>
                    <a:pt x="5041725" y="4772299"/>
                    <a:pt x="5003613" y="4810538"/>
                    <a:pt x="5003671" y="4827059"/>
                  </a:cubicBezTo>
                  <a:cubicBezTo>
                    <a:pt x="5011627" y="4822260"/>
                    <a:pt x="5018435" y="4814445"/>
                    <a:pt x="5022131" y="4806616"/>
                  </a:cubicBezTo>
                  <a:cubicBezTo>
                    <a:pt x="5025939" y="4798858"/>
                    <a:pt x="5027667" y="4791907"/>
                    <a:pt x="5027059" y="4789910"/>
                  </a:cubicBezTo>
                  <a:cubicBezTo>
                    <a:pt x="5044301" y="4778273"/>
                    <a:pt x="5040223" y="4789585"/>
                    <a:pt x="5031915" y="4805568"/>
                  </a:cubicBezTo>
                  <a:cubicBezTo>
                    <a:pt x="5029803" y="4809532"/>
                    <a:pt x="5027595" y="4813921"/>
                    <a:pt x="5025103" y="4818055"/>
                  </a:cubicBezTo>
                  <a:cubicBezTo>
                    <a:pt x="5022571" y="4822161"/>
                    <a:pt x="5020051" y="4826252"/>
                    <a:pt x="5017743" y="4830004"/>
                  </a:cubicBezTo>
                  <a:cubicBezTo>
                    <a:pt x="5013239" y="4837592"/>
                    <a:pt x="5009955" y="4844062"/>
                    <a:pt x="5010155" y="4847162"/>
                  </a:cubicBezTo>
                  <a:cubicBezTo>
                    <a:pt x="5024297" y="4837903"/>
                    <a:pt x="5032027" y="4829126"/>
                    <a:pt x="5036811" y="4819230"/>
                  </a:cubicBezTo>
                  <a:cubicBezTo>
                    <a:pt x="5041555" y="4809306"/>
                    <a:pt x="5044287" y="4798985"/>
                    <a:pt x="5049851" y="4787490"/>
                  </a:cubicBezTo>
                  <a:cubicBezTo>
                    <a:pt x="5056773" y="4786471"/>
                    <a:pt x="5053391" y="4794016"/>
                    <a:pt x="5043283" y="4807352"/>
                  </a:cubicBezTo>
                  <a:cubicBezTo>
                    <a:pt x="5049767" y="4802624"/>
                    <a:pt x="5068735" y="4789161"/>
                    <a:pt x="5052739" y="4808938"/>
                  </a:cubicBezTo>
                  <a:cubicBezTo>
                    <a:pt x="5068907" y="4793620"/>
                    <a:pt x="5076763" y="4780354"/>
                    <a:pt x="5083375" y="4767203"/>
                  </a:cubicBezTo>
                  <a:cubicBezTo>
                    <a:pt x="5086645" y="4760634"/>
                    <a:pt x="5089859" y="4754178"/>
                    <a:pt x="5093299" y="4747255"/>
                  </a:cubicBezTo>
                  <a:cubicBezTo>
                    <a:pt x="5096541" y="4740163"/>
                    <a:pt x="5100377" y="4732829"/>
                    <a:pt x="5105729" y="4724944"/>
                  </a:cubicBezTo>
                  <a:cubicBezTo>
                    <a:pt x="5112071" y="4726388"/>
                    <a:pt x="5091075" y="4753881"/>
                    <a:pt x="5097107" y="4755254"/>
                  </a:cubicBezTo>
                  <a:cubicBezTo>
                    <a:pt x="5115355" y="4737402"/>
                    <a:pt x="5107739" y="4734386"/>
                    <a:pt x="5129853" y="4702674"/>
                  </a:cubicBezTo>
                  <a:cubicBezTo>
                    <a:pt x="5126159" y="4720300"/>
                    <a:pt x="5115923" y="4744849"/>
                    <a:pt x="5109311" y="4765135"/>
                  </a:cubicBezTo>
                  <a:cubicBezTo>
                    <a:pt x="5102047" y="4784899"/>
                    <a:pt x="5099303" y="4801152"/>
                    <a:pt x="5113119" y="4803388"/>
                  </a:cubicBezTo>
                  <a:cubicBezTo>
                    <a:pt x="5100703" y="4821410"/>
                    <a:pt x="5094983" y="4833883"/>
                    <a:pt x="5091019" y="4844883"/>
                  </a:cubicBezTo>
                  <a:cubicBezTo>
                    <a:pt x="5087043" y="4855869"/>
                    <a:pt x="5085047" y="4865580"/>
                    <a:pt x="5078915" y="4877161"/>
                  </a:cubicBezTo>
                  <a:cubicBezTo>
                    <a:pt x="5091755" y="4868058"/>
                    <a:pt x="5095253" y="4859522"/>
                    <a:pt x="5097715" y="4851806"/>
                  </a:cubicBezTo>
                  <a:cubicBezTo>
                    <a:pt x="5100079" y="4843991"/>
                    <a:pt x="5100887" y="4836544"/>
                    <a:pt x="5106663" y="4827979"/>
                  </a:cubicBezTo>
                  <a:cubicBezTo>
                    <a:pt x="5114875" y="4826606"/>
                    <a:pt x="5104951" y="4840622"/>
                    <a:pt x="5104229" y="4846837"/>
                  </a:cubicBezTo>
                  <a:cubicBezTo>
                    <a:pt x="5113019" y="4841627"/>
                    <a:pt x="5121613" y="4834520"/>
                    <a:pt x="5130561" y="4829239"/>
                  </a:cubicBezTo>
                  <a:cubicBezTo>
                    <a:pt x="5131255" y="4820037"/>
                    <a:pt x="5137583" y="4803955"/>
                    <a:pt x="5147111" y="4788282"/>
                  </a:cubicBezTo>
                  <a:cubicBezTo>
                    <a:pt x="5155731" y="4771931"/>
                    <a:pt x="5167567" y="4755948"/>
                    <a:pt x="5180705" y="4747510"/>
                  </a:cubicBezTo>
                  <a:cubicBezTo>
                    <a:pt x="5171431" y="4746194"/>
                    <a:pt x="5172437" y="4734783"/>
                    <a:pt x="5179375" y="4718856"/>
                  </a:cubicBezTo>
                  <a:cubicBezTo>
                    <a:pt x="5181115" y="4714864"/>
                    <a:pt x="5183225" y="4710602"/>
                    <a:pt x="5185647" y="4706129"/>
                  </a:cubicBezTo>
                  <a:cubicBezTo>
                    <a:pt x="5188123" y="4701683"/>
                    <a:pt x="5190813" y="4696998"/>
                    <a:pt x="5193375" y="4691929"/>
                  </a:cubicBezTo>
                  <a:cubicBezTo>
                    <a:pt x="5198713" y="4681934"/>
                    <a:pt x="5204985" y="4671444"/>
                    <a:pt x="5211695" y="4661123"/>
                  </a:cubicBezTo>
                  <a:cubicBezTo>
                    <a:pt x="5205155" y="4676894"/>
                    <a:pt x="5200313" y="4689041"/>
                    <a:pt x="5197199" y="4698286"/>
                  </a:cubicBezTo>
                  <a:cubicBezTo>
                    <a:pt x="5194027" y="4707502"/>
                    <a:pt x="5191975" y="4713434"/>
                    <a:pt x="5192215" y="4717653"/>
                  </a:cubicBezTo>
                  <a:cubicBezTo>
                    <a:pt x="5192511" y="4725949"/>
                    <a:pt x="5200255" y="4726317"/>
                    <a:pt x="5215531" y="4725100"/>
                  </a:cubicBezTo>
                  <a:cubicBezTo>
                    <a:pt x="5220133" y="4720838"/>
                    <a:pt x="5223573" y="4716902"/>
                    <a:pt x="5226277" y="4713377"/>
                  </a:cubicBezTo>
                  <a:cubicBezTo>
                    <a:pt x="5229039" y="4709881"/>
                    <a:pt x="5231161" y="4706865"/>
                    <a:pt x="5232789" y="4704203"/>
                  </a:cubicBezTo>
                  <a:cubicBezTo>
                    <a:pt x="5236059" y="4698880"/>
                    <a:pt x="5237363" y="4694945"/>
                    <a:pt x="5237899" y="4691391"/>
                  </a:cubicBezTo>
                  <a:cubicBezTo>
                    <a:pt x="5238991" y="4684298"/>
                    <a:pt x="5237051" y="4678749"/>
                    <a:pt x="5241863" y="4666772"/>
                  </a:cubicBezTo>
                  <a:cubicBezTo>
                    <a:pt x="5254733" y="4660344"/>
                    <a:pt x="5251703" y="4669632"/>
                    <a:pt x="5240263" y="4681524"/>
                  </a:cubicBezTo>
                  <a:cubicBezTo>
                    <a:pt x="5251759" y="4673539"/>
                    <a:pt x="5256913" y="4664932"/>
                    <a:pt x="5261091" y="4655418"/>
                  </a:cubicBezTo>
                  <a:cubicBezTo>
                    <a:pt x="5263087" y="4650619"/>
                    <a:pt x="5265123" y="4645720"/>
                    <a:pt x="5267347" y="4640411"/>
                  </a:cubicBezTo>
                  <a:cubicBezTo>
                    <a:pt x="5268479" y="4637778"/>
                    <a:pt x="5269811" y="4635102"/>
                    <a:pt x="5271199" y="4632285"/>
                  </a:cubicBezTo>
                  <a:cubicBezTo>
                    <a:pt x="5272487" y="4629411"/>
                    <a:pt x="5273973" y="4626452"/>
                    <a:pt x="5275743" y="4623394"/>
                  </a:cubicBezTo>
                  <a:cubicBezTo>
                    <a:pt x="5278063" y="4624470"/>
                    <a:pt x="5277243" y="4629142"/>
                    <a:pt x="5275883" y="4634451"/>
                  </a:cubicBezTo>
                  <a:cubicBezTo>
                    <a:pt x="5274383" y="4639675"/>
                    <a:pt x="5272061" y="4645338"/>
                    <a:pt x="5272091" y="4648821"/>
                  </a:cubicBezTo>
                  <a:cubicBezTo>
                    <a:pt x="5278431" y="4648778"/>
                    <a:pt x="5297049" y="4610695"/>
                    <a:pt x="5288625" y="4617024"/>
                  </a:cubicBezTo>
                  <a:cubicBezTo>
                    <a:pt x="5308303" y="4594698"/>
                    <a:pt x="5294387" y="4634409"/>
                    <a:pt x="5295237" y="4642988"/>
                  </a:cubicBezTo>
                  <a:cubicBezTo>
                    <a:pt x="5307807" y="4622701"/>
                    <a:pt x="5322517" y="4610129"/>
                    <a:pt x="5334071" y="4584646"/>
                  </a:cubicBezTo>
                  <a:cubicBezTo>
                    <a:pt x="5341147" y="4585779"/>
                    <a:pt x="5325023" y="4613399"/>
                    <a:pt x="5339591" y="4606010"/>
                  </a:cubicBezTo>
                  <a:cubicBezTo>
                    <a:pt x="5349415" y="4597034"/>
                    <a:pt x="5351893" y="4589191"/>
                    <a:pt x="5354087" y="4581574"/>
                  </a:cubicBezTo>
                  <a:cubicBezTo>
                    <a:pt x="5356283" y="4573944"/>
                    <a:pt x="5358377" y="4566639"/>
                    <a:pt x="5366403" y="4557932"/>
                  </a:cubicBezTo>
                  <a:cubicBezTo>
                    <a:pt x="5371869" y="4570687"/>
                    <a:pt x="5363147" y="4597360"/>
                    <a:pt x="5373695" y="4603037"/>
                  </a:cubicBezTo>
                  <a:cubicBezTo>
                    <a:pt x="5379287" y="4596836"/>
                    <a:pt x="5383095" y="4591187"/>
                    <a:pt x="5385999" y="4585736"/>
                  </a:cubicBezTo>
                  <a:cubicBezTo>
                    <a:pt x="5388915" y="4580300"/>
                    <a:pt x="5390331" y="4574722"/>
                    <a:pt x="5392015" y="4569130"/>
                  </a:cubicBezTo>
                  <a:cubicBezTo>
                    <a:pt x="5395229" y="4557847"/>
                    <a:pt x="5398173" y="4545714"/>
                    <a:pt x="5407587" y="4529264"/>
                  </a:cubicBezTo>
                  <a:cubicBezTo>
                    <a:pt x="5412839" y="4531217"/>
                    <a:pt x="5420173" y="4530425"/>
                    <a:pt x="5428527" y="4524153"/>
                  </a:cubicBezTo>
                  <a:cubicBezTo>
                    <a:pt x="5432687" y="4521024"/>
                    <a:pt x="5437119" y="4516522"/>
                    <a:pt x="5441663" y="4510335"/>
                  </a:cubicBezTo>
                  <a:cubicBezTo>
                    <a:pt x="5446251" y="4504163"/>
                    <a:pt x="5450979" y="4496306"/>
                    <a:pt x="5454787" y="4486056"/>
                  </a:cubicBezTo>
                  <a:cubicBezTo>
                    <a:pt x="5456811" y="4487670"/>
                    <a:pt x="5454689" y="4496490"/>
                    <a:pt x="5450809" y="4505465"/>
                  </a:cubicBezTo>
                  <a:cubicBezTo>
                    <a:pt x="5447115" y="4514540"/>
                    <a:pt x="5442881" y="4524323"/>
                    <a:pt x="5442797" y="4528867"/>
                  </a:cubicBezTo>
                  <a:cubicBezTo>
                    <a:pt x="5451347" y="4518023"/>
                    <a:pt x="5459643" y="4504899"/>
                    <a:pt x="5470359" y="4502266"/>
                  </a:cubicBezTo>
                  <a:cubicBezTo>
                    <a:pt x="5465675" y="4513507"/>
                    <a:pt x="5460819" y="4527267"/>
                    <a:pt x="5453967" y="4532392"/>
                  </a:cubicBezTo>
                  <a:cubicBezTo>
                    <a:pt x="5442755" y="4539230"/>
                    <a:pt x="5450979" y="4530382"/>
                    <a:pt x="5455751" y="4521251"/>
                  </a:cubicBezTo>
                  <a:cubicBezTo>
                    <a:pt x="5450667" y="4526899"/>
                    <a:pt x="5445557" y="4532520"/>
                    <a:pt x="5439753" y="4535691"/>
                  </a:cubicBezTo>
                  <a:cubicBezTo>
                    <a:pt x="5427959" y="4558640"/>
                    <a:pt x="5460039" y="4525625"/>
                    <a:pt x="5444791" y="4552963"/>
                  </a:cubicBezTo>
                  <a:cubicBezTo>
                    <a:pt x="5451063" y="4545544"/>
                    <a:pt x="5456911" y="4536625"/>
                    <a:pt x="5462645" y="4527253"/>
                  </a:cubicBezTo>
                  <a:cubicBezTo>
                    <a:pt x="5470687" y="4525823"/>
                    <a:pt x="5464019" y="4543223"/>
                    <a:pt x="5472059" y="4541864"/>
                  </a:cubicBezTo>
                  <a:cubicBezTo>
                    <a:pt x="5480185" y="4515574"/>
                    <a:pt x="5476831" y="4527027"/>
                    <a:pt x="5483867" y="4529717"/>
                  </a:cubicBezTo>
                  <a:cubicBezTo>
                    <a:pt x="5488735" y="4516296"/>
                    <a:pt x="5486755" y="4513464"/>
                    <a:pt x="5486387" y="4509061"/>
                  </a:cubicBezTo>
                  <a:cubicBezTo>
                    <a:pt x="5486075" y="4504687"/>
                    <a:pt x="5487377" y="4498769"/>
                    <a:pt x="5498023" y="4478822"/>
                  </a:cubicBezTo>
                  <a:cubicBezTo>
                    <a:pt x="5510085" y="4471191"/>
                    <a:pt x="5496721" y="4499831"/>
                    <a:pt x="5514899" y="4483465"/>
                  </a:cubicBezTo>
                  <a:cubicBezTo>
                    <a:pt x="5507353" y="4507929"/>
                    <a:pt x="5506645" y="4519835"/>
                    <a:pt x="5506887" y="4528655"/>
                  </a:cubicBezTo>
                  <a:cubicBezTo>
                    <a:pt x="5507041" y="4537432"/>
                    <a:pt x="5508895" y="4543463"/>
                    <a:pt x="5506915" y="4556587"/>
                  </a:cubicBezTo>
                  <a:cubicBezTo>
                    <a:pt x="5511671" y="4554959"/>
                    <a:pt x="5512535" y="4548078"/>
                    <a:pt x="5514445" y="4540887"/>
                  </a:cubicBezTo>
                  <a:cubicBezTo>
                    <a:pt x="5515395" y="4537291"/>
                    <a:pt x="5516655" y="4533624"/>
                    <a:pt x="5518721" y="4530439"/>
                  </a:cubicBezTo>
                  <a:cubicBezTo>
                    <a:pt x="5520647" y="4527182"/>
                    <a:pt x="5523451" y="4524436"/>
                    <a:pt x="5527811" y="4522794"/>
                  </a:cubicBezTo>
                  <a:cubicBezTo>
                    <a:pt x="5528985" y="4512488"/>
                    <a:pt x="5514361" y="4524903"/>
                    <a:pt x="5529071" y="4495287"/>
                  </a:cubicBezTo>
                  <a:cubicBezTo>
                    <a:pt x="5542109" y="4493262"/>
                    <a:pt x="5547687" y="4468147"/>
                    <a:pt x="5557199" y="4455094"/>
                  </a:cubicBezTo>
                  <a:cubicBezTo>
                    <a:pt x="5565793" y="4457586"/>
                    <a:pt x="5545577" y="4501431"/>
                    <a:pt x="5553081" y="4505720"/>
                  </a:cubicBezTo>
                  <a:cubicBezTo>
                    <a:pt x="5564251" y="4490827"/>
                    <a:pt x="5567847" y="4477208"/>
                    <a:pt x="5571259" y="4463858"/>
                  </a:cubicBezTo>
                  <a:cubicBezTo>
                    <a:pt x="5574655" y="4450493"/>
                    <a:pt x="5578181" y="4437526"/>
                    <a:pt x="5587539" y="4422773"/>
                  </a:cubicBezTo>
                  <a:cubicBezTo>
                    <a:pt x="5594023" y="4419163"/>
                    <a:pt x="5592863" y="4428649"/>
                    <a:pt x="5585671" y="4446232"/>
                  </a:cubicBezTo>
                  <a:cubicBezTo>
                    <a:pt x="5605687" y="4438531"/>
                    <a:pt x="5613829" y="4400108"/>
                    <a:pt x="5630987" y="4384394"/>
                  </a:cubicBezTo>
                  <a:cubicBezTo>
                    <a:pt x="5597265" y="4460687"/>
                    <a:pt x="5652945" y="4384606"/>
                    <a:pt x="5648923" y="4404044"/>
                  </a:cubicBezTo>
                  <a:cubicBezTo>
                    <a:pt x="5658593" y="4390892"/>
                    <a:pt x="5662473" y="4380614"/>
                    <a:pt x="5665559" y="4370477"/>
                  </a:cubicBezTo>
                  <a:cubicBezTo>
                    <a:pt x="5667103" y="4365409"/>
                    <a:pt x="5668461" y="4360369"/>
                    <a:pt x="5670245" y="4354989"/>
                  </a:cubicBezTo>
                  <a:cubicBezTo>
                    <a:pt x="5671717" y="4349496"/>
                    <a:pt x="5673615" y="4343664"/>
                    <a:pt x="5676545" y="4337109"/>
                  </a:cubicBezTo>
                  <a:cubicBezTo>
                    <a:pt x="5680835" y="4343182"/>
                    <a:pt x="5681739" y="4332140"/>
                    <a:pt x="5692387" y="4323603"/>
                  </a:cubicBezTo>
                  <a:cubicBezTo>
                    <a:pt x="5689555" y="4336330"/>
                    <a:pt x="5688931" y="4341710"/>
                    <a:pt x="5687715" y="4347005"/>
                  </a:cubicBezTo>
                  <a:cubicBezTo>
                    <a:pt x="5686383" y="4352257"/>
                    <a:pt x="5685039" y="4357608"/>
                    <a:pt x="5678979" y="4369628"/>
                  </a:cubicBezTo>
                  <a:cubicBezTo>
                    <a:pt x="5686483" y="4360242"/>
                    <a:pt x="5692459" y="4349836"/>
                    <a:pt x="5698275" y="4337760"/>
                  </a:cubicBezTo>
                  <a:cubicBezTo>
                    <a:pt x="5703981" y="4325641"/>
                    <a:pt x="5708979" y="4311654"/>
                    <a:pt x="5712659" y="4294538"/>
                  </a:cubicBezTo>
                  <a:cubicBezTo>
                    <a:pt x="5721111" y="4299153"/>
                    <a:pt x="5709715" y="4356589"/>
                    <a:pt x="5731091" y="4325656"/>
                  </a:cubicBezTo>
                  <a:cubicBezTo>
                    <a:pt x="5729833" y="4301956"/>
                    <a:pt x="5712107" y="4312758"/>
                    <a:pt x="5726817" y="4276516"/>
                  </a:cubicBezTo>
                  <a:cubicBezTo>
                    <a:pt x="5733047" y="4280324"/>
                    <a:pt x="5732069" y="4297256"/>
                    <a:pt x="5737703" y="4302211"/>
                  </a:cubicBezTo>
                  <a:cubicBezTo>
                    <a:pt x="5748519" y="4301956"/>
                    <a:pt x="5747627" y="4273642"/>
                    <a:pt x="5756391" y="4268362"/>
                  </a:cubicBezTo>
                  <a:cubicBezTo>
                    <a:pt x="5774087" y="4249873"/>
                    <a:pt x="5744215" y="4297072"/>
                    <a:pt x="5768113" y="4269820"/>
                  </a:cubicBezTo>
                  <a:cubicBezTo>
                    <a:pt x="5763611" y="4280976"/>
                    <a:pt x="5758317" y="4290518"/>
                    <a:pt x="5751535" y="4296081"/>
                  </a:cubicBezTo>
                  <a:cubicBezTo>
                    <a:pt x="5752471" y="4303259"/>
                    <a:pt x="5757793" y="4302424"/>
                    <a:pt x="5760907" y="4305637"/>
                  </a:cubicBezTo>
                  <a:cubicBezTo>
                    <a:pt x="5761813" y="4294920"/>
                    <a:pt x="5769103" y="4285265"/>
                    <a:pt x="5778023" y="4274548"/>
                  </a:cubicBezTo>
                  <a:cubicBezTo>
                    <a:pt x="5786673" y="4263775"/>
                    <a:pt x="5796103" y="4251656"/>
                    <a:pt x="5802599" y="4236777"/>
                  </a:cubicBezTo>
                  <a:cubicBezTo>
                    <a:pt x="5818781" y="4232303"/>
                    <a:pt x="5809467" y="4264115"/>
                    <a:pt x="5820283" y="4263732"/>
                  </a:cubicBezTo>
                  <a:cubicBezTo>
                    <a:pt x="5828707" y="4249618"/>
                    <a:pt x="5834651" y="4229826"/>
                    <a:pt x="5839239" y="4207217"/>
                  </a:cubicBezTo>
                  <a:cubicBezTo>
                    <a:pt x="5848907" y="4176807"/>
                    <a:pt x="5830405" y="4261382"/>
                    <a:pt x="5850961" y="4208265"/>
                  </a:cubicBezTo>
                  <a:cubicBezTo>
                    <a:pt x="5844151" y="4235078"/>
                    <a:pt x="5853395" y="4231709"/>
                    <a:pt x="5862795" y="4234484"/>
                  </a:cubicBezTo>
                  <a:cubicBezTo>
                    <a:pt x="5871587" y="4206240"/>
                    <a:pt x="5851755" y="4237726"/>
                    <a:pt x="5864579" y="4201059"/>
                  </a:cubicBezTo>
                  <a:cubicBezTo>
                    <a:pt x="5865119" y="4216631"/>
                    <a:pt x="5867439" y="4215499"/>
                    <a:pt x="5871615" y="4207061"/>
                  </a:cubicBezTo>
                  <a:cubicBezTo>
                    <a:pt x="5873697" y="4202842"/>
                    <a:pt x="5876259" y="4196811"/>
                    <a:pt x="5879303" y="4190158"/>
                  </a:cubicBezTo>
                  <a:cubicBezTo>
                    <a:pt x="5882333" y="4183490"/>
                    <a:pt x="5886015" y="4176241"/>
                    <a:pt x="5889455" y="4169361"/>
                  </a:cubicBezTo>
                  <a:cubicBezTo>
                    <a:pt x="5887245" y="4177062"/>
                    <a:pt x="5885787" y="4182173"/>
                    <a:pt x="5884711" y="4185896"/>
                  </a:cubicBezTo>
                  <a:cubicBezTo>
                    <a:pt x="5883707" y="4189648"/>
                    <a:pt x="5883239" y="4192041"/>
                    <a:pt x="5882799" y="4194263"/>
                  </a:cubicBezTo>
                  <a:cubicBezTo>
                    <a:pt x="5881923" y="4198709"/>
                    <a:pt x="5881143" y="4202418"/>
                    <a:pt x="5876387" y="4214649"/>
                  </a:cubicBezTo>
                  <a:cubicBezTo>
                    <a:pt x="5884301" y="4214182"/>
                    <a:pt x="5899137" y="4172249"/>
                    <a:pt x="5890035" y="4207344"/>
                  </a:cubicBezTo>
                  <a:cubicBezTo>
                    <a:pt x="5895583" y="4190809"/>
                    <a:pt x="5895839" y="4184650"/>
                    <a:pt x="5896263" y="4176270"/>
                  </a:cubicBezTo>
                  <a:cubicBezTo>
                    <a:pt x="5896603" y="4167860"/>
                    <a:pt x="5897579" y="4157370"/>
                    <a:pt x="5904971" y="4132156"/>
                  </a:cubicBezTo>
                  <a:cubicBezTo>
                    <a:pt x="5908793" y="4142108"/>
                    <a:pt x="5918407" y="4138173"/>
                    <a:pt x="5928427" y="4133218"/>
                  </a:cubicBezTo>
                  <a:cubicBezTo>
                    <a:pt x="5936371" y="4101293"/>
                    <a:pt x="5915333" y="4139107"/>
                    <a:pt x="5924947" y="4103304"/>
                  </a:cubicBezTo>
                  <a:cubicBezTo>
                    <a:pt x="5934417" y="4087617"/>
                    <a:pt x="5929661" y="4129239"/>
                    <a:pt x="5941947" y="4091128"/>
                  </a:cubicBezTo>
                  <a:cubicBezTo>
                    <a:pt x="5952539" y="4086329"/>
                    <a:pt x="5944583" y="4126210"/>
                    <a:pt x="5948163" y="4138413"/>
                  </a:cubicBezTo>
                  <a:cubicBezTo>
                    <a:pt x="5958399" y="4131901"/>
                    <a:pt x="5963269" y="4114488"/>
                    <a:pt x="5972003" y="4104875"/>
                  </a:cubicBezTo>
                  <a:cubicBezTo>
                    <a:pt x="5963751" y="4143807"/>
                    <a:pt x="5966327" y="4149229"/>
                    <a:pt x="5980655" y="4122388"/>
                  </a:cubicBezTo>
                  <a:cubicBezTo>
                    <a:pt x="5979367" y="4135497"/>
                    <a:pt x="5974835" y="4141854"/>
                    <a:pt x="5970163" y="4147870"/>
                  </a:cubicBezTo>
                  <a:cubicBezTo>
                    <a:pt x="5972669" y="4161376"/>
                    <a:pt x="5979281" y="4150079"/>
                    <a:pt x="5986415" y="4130839"/>
                  </a:cubicBezTo>
                  <a:cubicBezTo>
                    <a:pt x="5989983" y="4121212"/>
                    <a:pt x="5993679" y="4109632"/>
                    <a:pt x="5997035" y="4098207"/>
                  </a:cubicBezTo>
                  <a:cubicBezTo>
                    <a:pt x="6000347" y="4086768"/>
                    <a:pt x="6003631" y="4075570"/>
                    <a:pt x="6005119" y="4066481"/>
                  </a:cubicBezTo>
                  <a:cubicBezTo>
                    <a:pt x="6010751" y="4058298"/>
                    <a:pt x="6007707" y="4067387"/>
                    <a:pt x="6004807" y="4076688"/>
                  </a:cubicBezTo>
                  <a:cubicBezTo>
                    <a:pt x="6001395" y="4085890"/>
                    <a:pt x="5998095" y="4095319"/>
                    <a:pt x="6004635" y="4088226"/>
                  </a:cubicBezTo>
                  <a:cubicBezTo>
                    <a:pt x="6010527" y="4079831"/>
                    <a:pt x="6010867" y="4062786"/>
                    <a:pt x="6013243" y="4048940"/>
                  </a:cubicBezTo>
                  <a:cubicBezTo>
                    <a:pt x="6030047" y="4023372"/>
                    <a:pt x="6017235" y="4082040"/>
                    <a:pt x="6027401" y="4075400"/>
                  </a:cubicBezTo>
                  <a:cubicBezTo>
                    <a:pt x="6044263" y="4030522"/>
                    <a:pt x="6020635" y="4054249"/>
                    <a:pt x="6024867" y="4027039"/>
                  </a:cubicBezTo>
                  <a:cubicBezTo>
                    <a:pt x="6029283" y="4025524"/>
                    <a:pt x="6031663" y="4029984"/>
                    <a:pt x="6031959" y="4040120"/>
                  </a:cubicBezTo>
                  <a:cubicBezTo>
                    <a:pt x="6039223" y="4027974"/>
                    <a:pt x="6039195" y="4002462"/>
                    <a:pt x="6049471" y="3995865"/>
                  </a:cubicBezTo>
                  <a:cubicBezTo>
                    <a:pt x="6046727" y="3984681"/>
                    <a:pt x="6033503" y="4027620"/>
                    <a:pt x="6043539" y="3974021"/>
                  </a:cubicBezTo>
                  <a:cubicBezTo>
                    <a:pt x="6049755" y="3964790"/>
                    <a:pt x="6053067" y="3969165"/>
                    <a:pt x="6055955" y="3969207"/>
                  </a:cubicBezTo>
                  <a:cubicBezTo>
                    <a:pt x="6057399" y="3969221"/>
                    <a:pt x="6058745" y="3968146"/>
                    <a:pt x="6060287" y="3963714"/>
                  </a:cubicBezTo>
                  <a:cubicBezTo>
                    <a:pt x="6061987" y="3959311"/>
                    <a:pt x="6063387" y="3951468"/>
                    <a:pt x="6064903" y="3937934"/>
                  </a:cubicBezTo>
                  <a:cubicBezTo>
                    <a:pt x="6066247" y="3945367"/>
                    <a:pt x="6068003" y="3951426"/>
                    <a:pt x="6070057" y="3956423"/>
                  </a:cubicBezTo>
                  <a:cubicBezTo>
                    <a:pt x="6071983" y="3961407"/>
                    <a:pt x="6074077" y="3965314"/>
                    <a:pt x="6076555" y="3968499"/>
                  </a:cubicBezTo>
                  <a:cubicBezTo>
                    <a:pt x="6082203" y="3955999"/>
                    <a:pt x="6079259" y="3955149"/>
                    <a:pt x="6076527" y="3952360"/>
                  </a:cubicBezTo>
                  <a:cubicBezTo>
                    <a:pt x="6073723" y="3949557"/>
                    <a:pt x="6070707" y="3944744"/>
                    <a:pt x="6074785" y="3924032"/>
                  </a:cubicBezTo>
                  <a:cubicBezTo>
                    <a:pt x="6085855" y="3921229"/>
                    <a:pt x="6094067" y="3928180"/>
                    <a:pt x="6103355" y="3931436"/>
                  </a:cubicBezTo>
                  <a:cubicBezTo>
                    <a:pt x="6111197" y="3915792"/>
                    <a:pt x="6100467" y="3923069"/>
                    <a:pt x="6108833" y="3899611"/>
                  </a:cubicBezTo>
                  <a:cubicBezTo>
                    <a:pt x="6108607" y="3881858"/>
                    <a:pt x="6102815" y="3917888"/>
                    <a:pt x="6099645" y="3904736"/>
                  </a:cubicBezTo>
                  <a:cubicBezTo>
                    <a:pt x="6100847" y="3889687"/>
                    <a:pt x="6102051" y="3874793"/>
                    <a:pt x="6103269" y="3859659"/>
                  </a:cubicBezTo>
                  <a:cubicBezTo>
                    <a:pt x="6109299" y="3860919"/>
                    <a:pt x="6113575" y="3868111"/>
                    <a:pt x="6116167" y="3881079"/>
                  </a:cubicBezTo>
                  <a:cubicBezTo>
                    <a:pt x="6129403" y="3847470"/>
                    <a:pt x="6125765" y="3868649"/>
                    <a:pt x="6135251" y="3861570"/>
                  </a:cubicBezTo>
                  <a:cubicBezTo>
                    <a:pt x="6138011" y="3854138"/>
                    <a:pt x="6139823" y="3845035"/>
                    <a:pt x="6141323" y="3835451"/>
                  </a:cubicBezTo>
                  <a:cubicBezTo>
                    <a:pt x="6142555" y="3825824"/>
                    <a:pt x="6143065" y="3815673"/>
                    <a:pt x="6144211" y="3806216"/>
                  </a:cubicBezTo>
                  <a:cubicBezTo>
                    <a:pt x="6150355" y="3798925"/>
                    <a:pt x="6149463" y="3821421"/>
                    <a:pt x="6155623" y="3814031"/>
                  </a:cubicBezTo>
                  <a:cubicBezTo>
                    <a:pt x="6162559" y="3795980"/>
                    <a:pt x="6168391" y="3775934"/>
                    <a:pt x="6169241" y="3748271"/>
                  </a:cubicBezTo>
                  <a:cubicBezTo>
                    <a:pt x="6180283" y="3735473"/>
                    <a:pt x="6183315" y="3724784"/>
                    <a:pt x="6186513" y="3755265"/>
                  </a:cubicBezTo>
                  <a:cubicBezTo>
                    <a:pt x="6202411" y="3735360"/>
                    <a:pt x="6215591" y="3723652"/>
                    <a:pt x="6230359" y="3706960"/>
                  </a:cubicBezTo>
                  <a:cubicBezTo>
                    <a:pt x="6244699" y="3690198"/>
                    <a:pt x="6259593" y="3668453"/>
                    <a:pt x="6279923" y="3627327"/>
                  </a:cubicBezTo>
                  <a:cubicBezTo>
                    <a:pt x="6283277" y="3657807"/>
                    <a:pt x="6290355" y="3667236"/>
                    <a:pt x="6295551" y="3687296"/>
                  </a:cubicBezTo>
                  <a:cubicBezTo>
                    <a:pt x="6306863" y="3671327"/>
                    <a:pt x="6291927" y="3658982"/>
                    <a:pt x="6306297" y="3636968"/>
                  </a:cubicBezTo>
                  <a:cubicBezTo>
                    <a:pt x="6308633" y="3663894"/>
                    <a:pt x="6318699" y="3715695"/>
                    <a:pt x="6327871" y="3706394"/>
                  </a:cubicBezTo>
                  <a:cubicBezTo>
                    <a:pt x="6331341" y="3702727"/>
                    <a:pt x="6332035" y="3634547"/>
                    <a:pt x="6333507" y="3695649"/>
                  </a:cubicBezTo>
                  <a:cubicBezTo>
                    <a:pt x="6342171" y="3663470"/>
                    <a:pt x="6328963" y="3643749"/>
                    <a:pt x="6335135" y="3621819"/>
                  </a:cubicBezTo>
                  <a:cubicBezTo>
                    <a:pt x="6342979" y="3619653"/>
                    <a:pt x="6347579" y="3636472"/>
                    <a:pt x="6350423" y="3663257"/>
                  </a:cubicBezTo>
                  <a:cubicBezTo>
                    <a:pt x="6355379" y="3651394"/>
                    <a:pt x="6364709" y="3645858"/>
                    <a:pt x="6361355" y="3621735"/>
                  </a:cubicBezTo>
                  <a:cubicBezTo>
                    <a:pt x="6367639" y="3632296"/>
                    <a:pt x="6372667" y="3650233"/>
                    <a:pt x="6377111" y="3671497"/>
                  </a:cubicBezTo>
                  <a:cubicBezTo>
                    <a:pt x="6379347" y="3682129"/>
                    <a:pt x="6381429" y="3693582"/>
                    <a:pt x="6383453" y="3705361"/>
                  </a:cubicBezTo>
                  <a:cubicBezTo>
                    <a:pt x="6385379" y="3717140"/>
                    <a:pt x="6386455" y="3729187"/>
                    <a:pt x="6387999" y="3741065"/>
                  </a:cubicBezTo>
                  <a:cubicBezTo>
                    <a:pt x="6391295" y="3754486"/>
                    <a:pt x="6404999" y="3720976"/>
                    <a:pt x="6405241" y="3748342"/>
                  </a:cubicBezTo>
                  <a:cubicBezTo>
                    <a:pt x="6411739" y="3738262"/>
                    <a:pt x="6408285" y="3710287"/>
                    <a:pt x="6409091" y="3692747"/>
                  </a:cubicBezTo>
                  <a:cubicBezTo>
                    <a:pt x="6410493" y="3695875"/>
                    <a:pt x="6412093" y="3702289"/>
                    <a:pt x="6413635" y="3711349"/>
                  </a:cubicBezTo>
                  <a:cubicBezTo>
                    <a:pt x="6414783" y="3720396"/>
                    <a:pt x="6415703" y="3732089"/>
                    <a:pt x="6416271" y="3745822"/>
                  </a:cubicBezTo>
                  <a:cubicBezTo>
                    <a:pt x="6417387" y="3773258"/>
                    <a:pt x="6416991" y="3808849"/>
                    <a:pt x="6413451" y="3847286"/>
                  </a:cubicBezTo>
                  <a:cubicBezTo>
                    <a:pt x="6418959" y="3838848"/>
                    <a:pt x="6420431" y="3823502"/>
                    <a:pt x="6426207" y="3815475"/>
                  </a:cubicBezTo>
                  <a:cubicBezTo>
                    <a:pt x="6417599" y="3875543"/>
                    <a:pt x="6431263" y="3869060"/>
                    <a:pt x="6435155" y="3874892"/>
                  </a:cubicBezTo>
                  <a:cubicBezTo>
                    <a:pt x="6420757" y="3968669"/>
                    <a:pt x="6436187" y="3947802"/>
                    <a:pt x="6438991" y="4000594"/>
                  </a:cubicBezTo>
                  <a:cubicBezTo>
                    <a:pt x="6438115" y="4005294"/>
                    <a:pt x="6437207" y="4010093"/>
                    <a:pt x="6436303" y="4014977"/>
                  </a:cubicBezTo>
                  <a:cubicBezTo>
                    <a:pt x="6435255" y="4019847"/>
                    <a:pt x="6434277" y="4024816"/>
                    <a:pt x="6433343" y="4029856"/>
                  </a:cubicBezTo>
                  <a:cubicBezTo>
                    <a:pt x="6431475" y="4039922"/>
                    <a:pt x="6429847" y="4050271"/>
                    <a:pt x="6428445" y="4060620"/>
                  </a:cubicBezTo>
                  <a:cubicBezTo>
                    <a:pt x="6425641" y="4081332"/>
                    <a:pt x="6423773" y="4102100"/>
                    <a:pt x="6422923" y="4120929"/>
                  </a:cubicBezTo>
                  <a:cubicBezTo>
                    <a:pt x="6421931" y="4139730"/>
                    <a:pt x="6422527" y="4156676"/>
                    <a:pt x="6423179" y="4169389"/>
                  </a:cubicBezTo>
                  <a:cubicBezTo>
                    <a:pt x="6423887" y="4182102"/>
                    <a:pt x="6425895" y="4190823"/>
                    <a:pt x="6429407" y="4193428"/>
                  </a:cubicBezTo>
                  <a:cubicBezTo>
                    <a:pt x="6415123" y="4247494"/>
                    <a:pt x="6413297" y="4284897"/>
                    <a:pt x="6412219" y="4321309"/>
                  </a:cubicBezTo>
                  <a:cubicBezTo>
                    <a:pt x="6410337" y="4357495"/>
                    <a:pt x="6410579" y="4392987"/>
                    <a:pt x="6402325" y="4443174"/>
                  </a:cubicBezTo>
                  <a:cubicBezTo>
                    <a:pt x="6394327" y="4470809"/>
                    <a:pt x="6397455" y="4436761"/>
                    <a:pt x="6401363" y="4422448"/>
                  </a:cubicBezTo>
                  <a:cubicBezTo>
                    <a:pt x="6398815" y="4436280"/>
                    <a:pt x="6395119" y="4449644"/>
                    <a:pt x="6390659" y="4462484"/>
                  </a:cubicBezTo>
                  <a:cubicBezTo>
                    <a:pt x="6385761" y="4475183"/>
                    <a:pt x="6380323" y="4487429"/>
                    <a:pt x="6375087" y="4499321"/>
                  </a:cubicBezTo>
                  <a:cubicBezTo>
                    <a:pt x="6364611" y="4523105"/>
                    <a:pt x="6354927" y="4545403"/>
                    <a:pt x="6351685" y="4567318"/>
                  </a:cubicBezTo>
                  <a:cubicBezTo>
                    <a:pt x="6340683" y="4595477"/>
                    <a:pt x="6344705" y="4559758"/>
                    <a:pt x="6350283" y="4541311"/>
                  </a:cubicBezTo>
                  <a:cubicBezTo>
                    <a:pt x="6340259" y="4560211"/>
                    <a:pt x="6333167" y="4589559"/>
                    <a:pt x="6319363" y="4594358"/>
                  </a:cubicBezTo>
                  <a:cubicBezTo>
                    <a:pt x="6305617" y="4631322"/>
                    <a:pt x="6297999" y="4657315"/>
                    <a:pt x="6293387" y="4677970"/>
                  </a:cubicBezTo>
                  <a:cubicBezTo>
                    <a:pt x="6310047" y="4657414"/>
                    <a:pt x="6304669" y="4662567"/>
                    <a:pt x="6316575" y="4655659"/>
                  </a:cubicBezTo>
                  <a:cubicBezTo>
                    <a:pt x="6310955" y="4680703"/>
                    <a:pt x="6300153" y="4682996"/>
                    <a:pt x="6291119" y="4693232"/>
                  </a:cubicBezTo>
                  <a:cubicBezTo>
                    <a:pt x="6277231" y="4732786"/>
                    <a:pt x="6282059" y="4739129"/>
                    <a:pt x="6290143" y="4739908"/>
                  </a:cubicBezTo>
                  <a:cubicBezTo>
                    <a:pt x="6255983" y="4807282"/>
                    <a:pt x="6271017" y="4810141"/>
                    <a:pt x="6263557" y="4844600"/>
                  </a:cubicBezTo>
                  <a:cubicBezTo>
                    <a:pt x="6254835" y="4855387"/>
                    <a:pt x="6247403" y="4867789"/>
                    <a:pt x="6240423" y="4881012"/>
                  </a:cubicBezTo>
                  <a:cubicBezTo>
                    <a:pt x="6233019" y="4894022"/>
                    <a:pt x="6226351" y="4907967"/>
                    <a:pt x="6220065" y="4922223"/>
                  </a:cubicBezTo>
                  <a:cubicBezTo>
                    <a:pt x="6207507" y="4950722"/>
                    <a:pt x="6196479" y="4980480"/>
                    <a:pt x="6184503" y="5006090"/>
                  </a:cubicBezTo>
                  <a:cubicBezTo>
                    <a:pt x="6193239" y="5002565"/>
                    <a:pt x="6200133" y="4982264"/>
                    <a:pt x="6208571" y="4975001"/>
                  </a:cubicBezTo>
                  <a:cubicBezTo>
                    <a:pt x="6262763" y="4846738"/>
                    <a:pt x="6199055" y="4999635"/>
                    <a:pt x="6196423" y="5014882"/>
                  </a:cubicBezTo>
                  <a:cubicBezTo>
                    <a:pt x="6180299" y="5041512"/>
                    <a:pt x="6161781" y="5046594"/>
                    <a:pt x="6145895" y="5080910"/>
                  </a:cubicBezTo>
                  <a:cubicBezTo>
                    <a:pt x="6140983" y="5093057"/>
                    <a:pt x="6154575" y="5072332"/>
                    <a:pt x="6161711" y="5069486"/>
                  </a:cubicBezTo>
                  <a:cubicBezTo>
                    <a:pt x="6152211" y="5091982"/>
                    <a:pt x="6141339" y="5095421"/>
                    <a:pt x="6131259" y="5108829"/>
                  </a:cubicBezTo>
                  <a:cubicBezTo>
                    <a:pt x="6122239" y="5131480"/>
                    <a:pt x="6136143" y="5124699"/>
                    <a:pt x="6148531" y="5119744"/>
                  </a:cubicBezTo>
                  <a:cubicBezTo>
                    <a:pt x="6142117" y="5133448"/>
                    <a:pt x="6134359" y="5144235"/>
                    <a:pt x="6128227" y="5150422"/>
                  </a:cubicBezTo>
                  <a:cubicBezTo>
                    <a:pt x="6121999" y="5156552"/>
                    <a:pt x="6117187" y="5157968"/>
                    <a:pt x="6117343" y="5153508"/>
                  </a:cubicBezTo>
                  <a:cubicBezTo>
                    <a:pt x="6110207" y="5165726"/>
                    <a:pt x="6103171" y="5177788"/>
                    <a:pt x="6096079" y="5189935"/>
                  </a:cubicBezTo>
                  <a:cubicBezTo>
                    <a:pt x="6085375" y="5210052"/>
                    <a:pt x="6114751" y="5183125"/>
                    <a:pt x="6107361" y="5199420"/>
                  </a:cubicBezTo>
                  <a:cubicBezTo>
                    <a:pt x="6093373" y="5227338"/>
                    <a:pt x="6087399" y="5221576"/>
                    <a:pt x="6085601" y="5219296"/>
                  </a:cubicBezTo>
                  <a:cubicBezTo>
                    <a:pt x="6075223" y="5240900"/>
                    <a:pt x="6063275" y="5264515"/>
                    <a:pt x="6049855" y="5288001"/>
                  </a:cubicBezTo>
                  <a:cubicBezTo>
                    <a:pt x="6035867" y="5311191"/>
                    <a:pt x="6021527" y="5334932"/>
                    <a:pt x="6007723" y="5357824"/>
                  </a:cubicBezTo>
                  <a:cubicBezTo>
                    <a:pt x="6000871" y="5369320"/>
                    <a:pt x="5994217" y="5380646"/>
                    <a:pt x="5987945" y="5391688"/>
                  </a:cubicBezTo>
                  <a:cubicBezTo>
                    <a:pt x="5984859" y="5397223"/>
                    <a:pt x="5981815" y="5402674"/>
                    <a:pt x="5978857" y="5407997"/>
                  </a:cubicBezTo>
                  <a:cubicBezTo>
                    <a:pt x="5975827" y="5413249"/>
                    <a:pt x="5972855" y="5418375"/>
                    <a:pt x="5969967" y="5423372"/>
                  </a:cubicBezTo>
                  <a:cubicBezTo>
                    <a:pt x="5958569" y="5443404"/>
                    <a:pt x="5949551" y="5461780"/>
                    <a:pt x="5944427" y="5477494"/>
                  </a:cubicBezTo>
                  <a:cubicBezTo>
                    <a:pt x="5929943" y="5493690"/>
                    <a:pt x="5922497" y="5503501"/>
                    <a:pt x="5916083" y="5513043"/>
                  </a:cubicBezTo>
                  <a:cubicBezTo>
                    <a:pt x="5912871" y="5517828"/>
                    <a:pt x="5909925" y="5522528"/>
                    <a:pt x="5906485" y="5527922"/>
                  </a:cubicBezTo>
                  <a:cubicBezTo>
                    <a:pt x="5903087" y="5533344"/>
                    <a:pt x="5899151" y="5539432"/>
                    <a:pt x="5893587" y="5546638"/>
                  </a:cubicBezTo>
                  <a:cubicBezTo>
                    <a:pt x="5905651" y="5536218"/>
                    <a:pt x="5909925" y="5532438"/>
                    <a:pt x="5910195" y="5534109"/>
                  </a:cubicBezTo>
                  <a:cubicBezTo>
                    <a:pt x="5910323" y="5535652"/>
                    <a:pt x="5906089" y="5542348"/>
                    <a:pt x="5898911" y="5550914"/>
                  </a:cubicBezTo>
                  <a:cubicBezTo>
                    <a:pt x="5884783" y="5568242"/>
                    <a:pt x="5860927" y="5594801"/>
                    <a:pt x="5846163" y="5610685"/>
                  </a:cubicBezTo>
                  <a:cubicBezTo>
                    <a:pt x="5879841" y="5581238"/>
                    <a:pt x="5869167" y="5596159"/>
                    <a:pt x="5848411" y="5620864"/>
                  </a:cubicBezTo>
                  <a:cubicBezTo>
                    <a:pt x="5838035" y="5633209"/>
                    <a:pt x="5825151" y="5647946"/>
                    <a:pt x="5814067" y="5660759"/>
                  </a:cubicBezTo>
                  <a:cubicBezTo>
                    <a:pt x="5802487" y="5673103"/>
                    <a:pt x="5792747" y="5683566"/>
                    <a:pt x="5789447" y="5688054"/>
                  </a:cubicBezTo>
                  <a:cubicBezTo>
                    <a:pt x="5789263" y="5685038"/>
                    <a:pt x="5792407" y="5679347"/>
                    <a:pt x="5797375" y="5672198"/>
                  </a:cubicBezTo>
                  <a:cubicBezTo>
                    <a:pt x="5802303" y="5665020"/>
                    <a:pt x="5809239" y="5656568"/>
                    <a:pt x="5815795" y="5647267"/>
                  </a:cubicBezTo>
                  <a:cubicBezTo>
                    <a:pt x="5829187" y="5628948"/>
                    <a:pt x="5843671" y="5609637"/>
                    <a:pt x="5847535" y="5599642"/>
                  </a:cubicBezTo>
                  <a:cubicBezTo>
                    <a:pt x="5837399" y="5606211"/>
                    <a:pt x="5826371" y="5618740"/>
                    <a:pt x="5816361" y="5624573"/>
                  </a:cubicBezTo>
                  <a:cubicBezTo>
                    <a:pt x="5799287" y="5648484"/>
                    <a:pt x="5780839" y="5670301"/>
                    <a:pt x="5763173" y="5692541"/>
                  </a:cubicBezTo>
                  <a:cubicBezTo>
                    <a:pt x="5745335" y="5714712"/>
                    <a:pt x="5727679" y="5736669"/>
                    <a:pt x="5709927" y="5758740"/>
                  </a:cubicBezTo>
                  <a:cubicBezTo>
                    <a:pt x="5691693" y="5780401"/>
                    <a:pt x="5672539" y="5801438"/>
                    <a:pt x="5653243" y="5823212"/>
                  </a:cubicBezTo>
                  <a:cubicBezTo>
                    <a:pt x="5643503" y="5834028"/>
                    <a:pt x="5633677" y="5844957"/>
                    <a:pt x="5623725" y="5856014"/>
                  </a:cubicBezTo>
                  <a:cubicBezTo>
                    <a:pt x="5613743" y="5867085"/>
                    <a:pt x="5603635" y="5878311"/>
                    <a:pt x="5592635" y="5888943"/>
                  </a:cubicBezTo>
                  <a:cubicBezTo>
                    <a:pt x="5599007" y="5886933"/>
                    <a:pt x="5605405" y="5884923"/>
                    <a:pt x="5611733" y="5882927"/>
                  </a:cubicBezTo>
                  <a:cubicBezTo>
                    <a:pt x="5629035" y="5874588"/>
                    <a:pt x="5651515" y="5843838"/>
                    <a:pt x="5670797" y="5826468"/>
                  </a:cubicBezTo>
                  <a:cubicBezTo>
                    <a:pt x="5675439" y="5826963"/>
                    <a:pt x="5654487" y="5850408"/>
                    <a:pt x="5633607" y="5873512"/>
                  </a:cubicBezTo>
                  <a:cubicBezTo>
                    <a:pt x="5628397" y="5879288"/>
                    <a:pt x="5623187" y="5885065"/>
                    <a:pt x="5618373" y="5890402"/>
                  </a:cubicBezTo>
                  <a:cubicBezTo>
                    <a:pt x="5613375" y="5895555"/>
                    <a:pt x="5608803" y="5900325"/>
                    <a:pt x="5605079" y="5904389"/>
                  </a:cubicBezTo>
                  <a:cubicBezTo>
                    <a:pt x="5597647" y="5912515"/>
                    <a:pt x="5593599" y="5917781"/>
                    <a:pt x="5596359" y="5917414"/>
                  </a:cubicBezTo>
                  <a:cubicBezTo>
                    <a:pt x="5611619" y="5911765"/>
                    <a:pt x="5571159" y="5942854"/>
                    <a:pt x="5563103" y="5952565"/>
                  </a:cubicBezTo>
                  <a:cubicBezTo>
                    <a:pt x="5564265" y="5940744"/>
                    <a:pt x="5608391" y="5900637"/>
                    <a:pt x="5610347" y="5888278"/>
                  </a:cubicBezTo>
                  <a:cubicBezTo>
                    <a:pt x="5549243" y="5935223"/>
                    <a:pt x="5498873" y="5987817"/>
                    <a:pt x="5447199" y="6035229"/>
                  </a:cubicBezTo>
                  <a:cubicBezTo>
                    <a:pt x="5434499" y="6047347"/>
                    <a:pt x="5421915" y="6059367"/>
                    <a:pt x="5409471" y="6071245"/>
                  </a:cubicBezTo>
                  <a:cubicBezTo>
                    <a:pt x="5403213" y="6077177"/>
                    <a:pt x="5396983" y="6083080"/>
                    <a:pt x="5390783" y="6088941"/>
                  </a:cubicBezTo>
                  <a:cubicBezTo>
                    <a:pt x="5384313" y="6094491"/>
                    <a:pt x="5377887" y="6100012"/>
                    <a:pt x="5371487" y="6105491"/>
                  </a:cubicBezTo>
                  <a:cubicBezTo>
                    <a:pt x="5345735" y="6127293"/>
                    <a:pt x="5319855" y="6148075"/>
                    <a:pt x="5293199" y="6166933"/>
                  </a:cubicBezTo>
                  <a:cubicBezTo>
                    <a:pt x="5286601" y="6174309"/>
                    <a:pt x="5279523" y="6182067"/>
                    <a:pt x="5271665" y="6189627"/>
                  </a:cubicBezTo>
                  <a:cubicBezTo>
                    <a:pt x="5263695" y="6197045"/>
                    <a:pt x="5255171" y="6204591"/>
                    <a:pt x="5246167" y="6212278"/>
                  </a:cubicBezTo>
                  <a:cubicBezTo>
                    <a:pt x="5228159" y="6227638"/>
                    <a:pt x="5208199" y="6243537"/>
                    <a:pt x="5186807" y="6259804"/>
                  </a:cubicBezTo>
                  <a:cubicBezTo>
                    <a:pt x="5176103" y="6267930"/>
                    <a:pt x="5165075" y="6276184"/>
                    <a:pt x="5153707" y="6284451"/>
                  </a:cubicBezTo>
                  <a:cubicBezTo>
                    <a:pt x="5141987" y="6292195"/>
                    <a:pt x="5130051" y="6300081"/>
                    <a:pt x="5117931" y="6308080"/>
                  </a:cubicBezTo>
                  <a:cubicBezTo>
                    <a:pt x="5093583" y="6323950"/>
                    <a:pt x="5068299" y="6340032"/>
                    <a:pt x="5042615" y="6356214"/>
                  </a:cubicBezTo>
                  <a:cubicBezTo>
                    <a:pt x="5036175" y="6360234"/>
                    <a:pt x="5029719" y="6364269"/>
                    <a:pt x="5023251" y="6368318"/>
                  </a:cubicBezTo>
                  <a:lnTo>
                    <a:pt x="5003359" y="6379672"/>
                  </a:lnTo>
                  <a:lnTo>
                    <a:pt x="4963451" y="6402451"/>
                  </a:lnTo>
                  <a:cubicBezTo>
                    <a:pt x="4936849" y="6417712"/>
                    <a:pt x="4910359" y="6432917"/>
                    <a:pt x="4884383" y="6447839"/>
                  </a:cubicBezTo>
                  <a:cubicBezTo>
                    <a:pt x="4857979" y="6461925"/>
                    <a:pt x="4832185" y="6475997"/>
                    <a:pt x="4807537" y="6490041"/>
                  </a:cubicBezTo>
                  <a:cubicBezTo>
                    <a:pt x="4795207" y="6497078"/>
                    <a:pt x="4783173" y="6504085"/>
                    <a:pt x="4771479" y="6511093"/>
                  </a:cubicBezTo>
                  <a:cubicBezTo>
                    <a:pt x="4765661" y="6514632"/>
                    <a:pt x="4759899" y="6518143"/>
                    <a:pt x="4754207" y="6521598"/>
                  </a:cubicBezTo>
                  <a:cubicBezTo>
                    <a:pt x="4748459" y="6524896"/>
                    <a:pt x="4742783" y="6528138"/>
                    <a:pt x="4737191" y="6531352"/>
                  </a:cubicBezTo>
                  <a:cubicBezTo>
                    <a:pt x="4727279" y="6532272"/>
                    <a:pt x="4712443" y="6540129"/>
                    <a:pt x="4703199" y="6539959"/>
                  </a:cubicBezTo>
                  <a:cubicBezTo>
                    <a:pt x="4680987" y="6551058"/>
                    <a:pt x="4658703" y="6562016"/>
                    <a:pt x="4636279" y="6572860"/>
                  </a:cubicBezTo>
                  <a:cubicBezTo>
                    <a:pt x="4625009" y="6578127"/>
                    <a:pt x="4613939" y="6584002"/>
                    <a:pt x="4602415" y="6588731"/>
                  </a:cubicBezTo>
                  <a:cubicBezTo>
                    <a:pt x="4590933" y="6593600"/>
                    <a:pt x="4579423" y="6598456"/>
                    <a:pt x="4567885" y="6603341"/>
                  </a:cubicBezTo>
                  <a:cubicBezTo>
                    <a:pt x="4544667" y="6612925"/>
                    <a:pt x="4521351" y="6622552"/>
                    <a:pt x="4497851" y="6632249"/>
                  </a:cubicBezTo>
                  <a:cubicBezTo>
                    <a:pt x="4486029" y="6636992"/>
                    <a:pt x="4474151" y="6641763"/>
                    <a:pt x="4462231" y="6646548"/>
                  </a:cubicBezTo>
                  <a:cubicBezTo>
                    <a:pt x="4450111" y="6650781"/>
                    <a:pt x="4437937" y="6655029"/>
                    <a:pt x="4425691" y="6659304"/>
                  </a:cubicBezTo>
                  <a:cubicBezTo>
                    <a:pt x="4376763" y="6676725"/>
                    <a:pt x="4326183" y="6693207"/>
                    <a:pt x="4273333" y="6708562"/>
                  </a:cubicBezTo>
                  <a:lnTo>
                    <a:pt x="4202355" y="6726734"/>
                  </a:lnTo>
                  <a:lnTo>
                    <a:pt x="4245433" y="6712825"/>
                  </a:lnTo>
                  <a:cubicBezTo>
                    <a:pt x="4258191" y="6707945"/>
                    <a:pt x="4267605" y="6703439"/>
                    <a:pt x="4271391" y="6700218"/>
                  </a:cubicBezTo>
                  <a:cubicBezTo>
                    <a:pt x="4243319" y="6706759"/>
                    <a:pt x="4210119" y="6713399"/>
                    <a:pt x="4179499" y="6720336"/>
                  </a:cubicBezTo>
                  <a:cubicBezTo>
                    <a:pt x="4171853" y="6722133"/>
                    <a:pt x="4164363" y="6723903"/>
                    <a:pt x="4157131" y="6725602"/>
                  </a:cubicBezTo>
                  <a:cubicBezTo>
                    <a:pt x="4149895" y="6727230"/>
                    <a:pt x="4142915" y="6728787"/>
                    <a:pt x="4136291" y="6730274"/>
                  </a:cubicBezTo>
                  <a:cubicBezTo>
                    <a:pt x="4123095" y="6733374"/>
                    <a:pt x="4111487" y="6736658"/>
                    <a:pt x="4102441" y="6740198"/>
                  </a:cubicBezTo>
                  <a:cubicBezTo>
                    <a:pt x="4114431" y="6741670"/>
                    <a:pt x="4130119" y="6741005"/>
                    <a:pt x="4147135" y="6738966"/>
                  </a:cubicBezTo>
                  <a:lnTo>
                    <a:pt x="4194531" y="6728737"/>
                  </a:lnTo>
                  <a:lnTo>
                    <a:pt x="4107353" y="6751057"/>
                  </a:lnTo>
                  <a:cubicBezTo>
                    <a:pt x="4100671" y="6749541"/>
                    <a:pt x="4093933" y="6747998"/>
                    <a:pt x="4087307" y="6746484"/>
                  </a:cubicBezTo>
                  <a:cubicBezTo>
                    <a:pt x="4067771" y="6749131"/>
                    <a:pt x="4038663" y="6760542"/>
                    <a:pt x="4025991" y="6756790"/>
                  </a:cubicBezTo>
                  <a:cubicBezTo>
                    <a:pt x="4016861" y="6764364"/>
                    <a:pt x="4030607" y="6766247"/>
                    <a:pt x="4055043" y="6768413"/>
                  </a:cubicBezTo>
                  <a:cubicBezTo>
                    <a:pt x="3998995" y="6778677"/>
                    <a:pt x="3946075" y="6784821"/>
                    <a:pt x="3895067" y="6792692"/>
                  </a:cubicBezTo>
                  <a:cubicBezTo>
                    <a:pt x="3882311" y="6794646"/>
                    <a:pt x="3869669" y="6796586"/>
                    <a:pt x="3857099" y="6798511"/>
                  </a:cubicBezTo>
                  <a:cubicBezTo>
                    <a:pt x="3850811" y="6799502"/>
                    <a:pt x="3844539" y="6800493"/>
                    <a:pt x="3838297" y="6801470"/>
                  </a:cubicBezTo>
                  <a:cubicBezTo>
                    <a:pt x="3832039" y="6802433"/>
                    <a:pt x="3825783" y="6802984"/>
                    <a:pt x="3819539" y="6803777"/>
                  </a:cubicBezTo>
                  <a:cubicBezTo>
                    <a:pt x="3794567" y="6806821"/>
                    <a:pt x="3769791" y="6809837"/>
                    <a:pt x="3744987" y="6812852"/>
                  </a:cubicBezTo>
                  <a:cubicBezTo>
                    <a:pt x="3720155" y="6815967"/>
                    <a:pt x="3695283" y="6819110"/>
                    <a:pt x="3670167" y="6822267"/>
                  </a:cubicBezTo>
                  <a:cubicBezTo>
                    <a:pt x="3644967" y="6824362"/>
                    <a:pt x="3619527" y="6826485"/>
                    <a:pt x="3593591" y="6828638"/>
                  </a:cubicBezTo>
                  <a:cubicBezTo>
                    <a:pt x="3567583" y="6830676"/>
                    <a:pt x="3541111" y="6832757"/>
                    <a:pt x="3513915" y="6834881"/>
                  </a:cubicBezTo>
                  <a:cubicBezTo>
                    <a:pt x="3500295" y="6836169"/>
                    <a:pt x="3486491" y="6835999"/>
                    <a:pt x="3472477" y="6836551"/>
                  </a:cubicBezTo>
                  <a:cubicBezTo>
                    <a:pt x="3458447" y="6836891"/>
                    <a:pt x="3444205" y="6837231"/>
                    <a:pt x="3429735" y="6837585"/>
                  </a:cubicBezTo>
                  <a:cubicBezTo>
                    <a:pt x="3392375" y="6826656"/>
                    <a:pt x="3363198" y="6838660"/>
                    <a:pt x="3340645" y="6844295"/>
                  </a:cubicBezTo>
                  <a:cubicBezTo>
                    <a:pt x="3312685" y="6844692"/>
                    <a:pt x="3307659" y="6831950"/>
                    <a:pt x="3276726" y="6833479"/>
                  </a:cubicBezTo>
                  <a:cubicBezTo>
                    <a:pt x="3279302" y="6830874"/>
                    <a:pt x="3287938" y="6829487"/>
                    <a:pt x="3298443" y="6828482"/>
                  </a:cubicBezTo>
                  <a:cubicBezTo>
                    <a:pt x="3316861" y="6831879"/>
                    <a:pt x="3329843" y="6834046"/>
                    <a:pt x="3339286" y="6834456"/>
                  </a:cubicBezTo>
                  <a:cubicBezTo>
                    <a:pt x="3348729" y="6834824"/>
                    <a:pt x="3354633" y="6834230"/>
                    <a:pt x="3358922" y="6832998"/>
                  </a:cubicBezTo>
                  <a:cubicBezTo>
                    <a:pt x="3367515" y="6830520"/>
                    <a:pt x="3369695" y="6825523"/>
                    <a:pt x="3380993" y="6820639"/>
                  </a:cubicBezTo>
                  <a:cubicBezTo>
                    <a:pt x="3370091" y="6820327"/>
                    <a:pt x="3352891" y="6819818"/>
                    <a:pt x="3332746" y="6819237"/>
                  </a:cubicBezTo>
                  <a:cubicBezTo>
                    <a:pt x="3312600" y="6818020"/>
                    <a:pt x="3289510" y="6816802"/>
                    <a:pt x="3266816" y="6815896"/>
                  </a:cubicBezTo>
                  <a:cubicBezTo>
                    <a:pt x="3221442" y="6813956"/>
                    <a:pt x="3177583" y="6813801"/>
                    <a:pt x="3162195" y="6816887"/>
                  </a:cubicBezTo>
                  <a:cubicBezTo>
                    <a:pt x="3181010" y="6826627"/>
                    <a:pt x="3220366" y="6824872"/>
                    <a:pt x="3253253" y="6826768"/>
                  </a:cubicBezTo>
                  <a:cubicBezTo>
                    <a:pt x="3243556" y="6829798"/>
                    <a:pt x="3265542" y="6839368"/>
                    <a:pt x="3232499" y="6837570"/>
                  </a:cubicBezTo>
                  <a:cubicBezTo>
                    <a:pt x="3223651" y="6834796"/>
                    <a:pt x="3210640" y="6832007"/>
                    <a:pt x="3196398" y="6829629"/>
                  </a:cubicBezTo>
                  <a:cubicBezTo>
                    <a:pt x="3182156" y="6827236"/>
                    <a:pt x="3166682" y="6825452"/>
                    <a:pt x="3152936" y="6823385"/>
                  </a:cubicBezTo>
                  <a:cubicBezTo>
                    <a:pt x="3125429" y="6819803"/>
                    <a:pt x="3104490" y="6819662"/>
                    <a:pt x="3113452" y="6827293"/>
                  </a:cubicBezTo>
                  <a:cubicBezTo>
                    <a:pt x="3151832" y="6832077"/>
                    <a:pt x="3122385" y="6817977"/>
                    <a:pt x="3163724" y="6828708"/>
                  </a:cubicBezTo>
                  <a:cubicBezTo>
                    <a:pt x="3169826" y="6832290"/>
                    <a:pt x="3175856" y="6835150"/>
                    <a:pt x="3182057" y="6838448"/>
                  </a:cubicBezTo>
                  <a:cubicBezTo>
                    <a:pt x="3164276" y="6838349"/>
                    <a:pt x="3146848" y="6836495"/>
                    <a:pt x="3129548" y="6835489"/>
                  </a:cubicBezTo>
                  <a:cubicBezTo>
                    <a:pt x="3112248" y="6834286"/>
                    <a:pt x="3095175" y="6833111"/>
                    <a:pt x="3078271" y="6831936"/>
                  </a:cubicBezTo>
                  <a:cubicBezTo>
                    <a:pt x="3061353" y="6830732"/>
                    <a:pt x="3044606" y="6829543"/>
                    <a:pt x="3028027" y="6828368"/>
                  </a:cubicBezTo>
                  <a:cubicBezTo>
                    <a:pt x="3019717" y="6827759"/>
                    <a:pt x="3011464" y="6827165"/>
                    <a:pt x="3003238" y="6826570"/>
                  </a:cubicBezTo>
                  <a:cubicBezTo>
                    <a:pt x="2995027" y="6825820"/>
                    <a:pt x="2986901" y="6824744"/>
                    <a:pt x="2978775" y="6823838"/>
                  </a:cubicBezTo>
                  <a:cubicBezTo>
                    <a:pt x="2946256" y="6819945"/>
                    <a:pt x="2914247" y="6816109"/>
                    <a:pt x="2882535" y="6812314"/>
                  </a:cubicBezTo>
                  <a:cubicBezTo>
                    <a:pt x="2866650" y="6810304"/>
                    <a:pt x="2850851" y="6808293"/>
                    <a:pt x="2835094" y="6806298"/>
                  </a:cubicBezTo>
                  <a:cubicBezTo>
                    <a:pt x="2819450" y="6803593"/>
                    <a:pt x="2803849" y="6800903"/>
                    <a:pt x="2788262" y="6798200"/>
                  </a:cubicBezTo>
                  <a:cubicBezTo>
                    <a:pt x="2757088" y="6792707"/>
                    <a:pt x="2725957" y="6787058"/>
                    <a:pt x="2694698" y="6781154"/>
                  </a:cubicBezTo>
                  <a:cubicBezTo>
                    <a:pt x="2686897" y="6779625"/>
                    <a:pt x="2679040" y="6778295"/>
                    <a:pt x="2671253" y="6776568"/>
                  </a:cubicBezTo>
                  <a:cubicBezTo>
                    <a:pt x="2663510" y="6774727"/>
                    <a:pt x="2655737" y="6772887"/>
                    <a:pt x="2647951" y="6771032"/>
                  </a:cubicBezTo>
                  <a:cubicBezTo>
                    <a:pt x="2632392" y="6767238"/>
                    <a:pt x="2616763" y="6763430"/>
                    <a:pt x="2601048" y="6759607"/>
                  </a:cubicBezTo>
                  <a:cubicBezTo>
                    <a:pt x="2569676" y="6751665"/>
                    <a:pt x="2537752" y="6744049"/>
                    <a:pt x="2505700" y="6734733"/>
                  </a:cubicBezTo>
                  <a:cubicBezTo>
                    <a:pt x="2473832" y="6724837"/>
                    <a:pt x="2441426" y="6714474"/>
                    <a:pt x="2408341" y="6703531"/>
                  </a:cubicBezTo>
                  <a:cubicBezTo>
                    <a:pt x="2458812" y="6724016"/>
                    <a:pt x="2423674" y="6718183"/>
                    <a:pt x="2379942" y="6704097"/>
                  </a:cubicBezTo>
                  <a:cubicBezTo>
                    <a:pt x="2374732" y="6699510"/>
                    <a:pt x="2369508" y="6694881"/>
                    <a:pt x="2364242" y="6690237"/>
                  </a:cubicBezTo>
                  <a:cubicBezTo>
                    <a:pt x="2334795" y="6684886"/>
                    <a:pt x="2277232" y="6673871"/>
                    <a:pt x="2216512" y="6647695"/>
                  </a:cubicBezTo>
                  <a:cubicBezTo>
                    <a:pt x="2230061" y="6647978"/>
                    <a:pt x="2252684" y="6653075"/>
                    <a:pt x="2281083" y="6661017"/>
                  </a:cubicBezTo>
                  <a:cubicBezTo>
                    <a:pt x="2295282" y="6664995"/>
                    <a:pt x="2310926" y="6669695"/>
                    <a:pt x="2327603" y="6674862"/>
                  </a:cubicBezTo>
                  <a:cubicBezTo>
                    <a:pt x="2344280" y="6680030"/>
                    <a:pt x="2361906" y="6685891"/>
                    <a:pt x="2380622" y="6690761"/>
                  </a:cubicBezTo>
                  <a:cubicBezTo>
                    <a:pt x="2417827" y="6701096"/>
                    <a:pt x="2457580" y="6712294"/>
                    <a:pt x="2496441" y="6722671"/>
                  </a:cubicBezTo>
                  <a:cubicBezTo>
                    <a:pt x="2515766" y="6728193"/>
                    <a:pt x="2535303" y="6732128"/>
                    <a:pt x="2554089" y="6735993"/>
                  </a:cubicBezTo>
                  <a:cubicBezTo>
                    <a:pt x="2572875" y="6739830"/>
                    <a:pt x="2591011" y="6743298"/>
                    <a:pt x="2608042" y="6746214"/>
                  </a:cubicBezTo>
                  <a:cubicBezTo>
                    <a:pt x="2611978" y="6751226"/>
                    <a:pt x="2584711" y="6743015"/>
                    <a:pt x="2568940" y="6739589"/>
                  </a:cubicBezTo>
                  <a:cubicBezTo>
                    <a:pt x="2592625" y="6746059"/>
                    <a:pt x="2616876" y="6752302"/>
                    <a:pt x="2641085" y="6758163"/>
                  </a:cubicBezTo>
                  <a:cubicBezTo>
                    <a:pt x="2653189" y="6761094"/>
                    <a:pt x="2665279" y="6763953"/>
                    <a:pt x="2677284" y="6766615"/>
                  </a:cubicBezTo>
                  <a:cubicBezTo>
                    <a:pt x="2689417" y="6768739"/>
                    <a:pt x="2701437" y="6770834"/>
                    <a:pt x="2713286" y="6772901"/>
                  </a:cubicBezTo>
                  <a:cubicBezTo>
                    <a:pt x="2760712" y="6780730"/>
                    <a:pt x="2805350" y="6786534"/>
                    <a:pt x="2842229" y="6788743"/>
                  </a:cubicBezTo>
                  <a:cubicBezTo>
                    <a:pt x="2902921" y="6804471"/>
                    <a:pt x="2956180" y="6811762"/>
                    <a:pt x="3006778" y="6815613"/>
                  </a:cubicBezTo>
                  <a:cubicBezTo>
                    <a:pt x="3057644" y="6817708"/>
                    <a:pt x="3105807" y="6817100"/>
                    <a:pt x="3156886" y="6819407"/>
                  </a:cubicBezTo>
                  <a:cubicBezTo>
                    <a:pt x="3121790" y="6808194"/>
                    <a:pt x="3083141" y="6804995"/>
                    <a:pt x="3040061" y="6803183"/>
                  </a:cubicBezTo>
                  <a:cubicBezTo>
                    <a:pt x="3029287" y="6802786"/>
                    <a:pt x="3018245" y="6802390"/>
                    <a:pt x="3006933" y="6801980"/>
                  </a:cubicBezTo>
                  <a:cubicBezTo>
                    <a:pt x="2995664" y="6801314"/>
                    <a:pt x="2984155" y="6800295"/>
                    <a:pt x="2972333" y="6799332"/>
                  </a:cubicBezTo>
                  <a:cubicBezTo>
                    <a:pt x="2948705" y="6797308"/>
                    <a:pt x="2923972" y="6794773"/>
                    <a:pt x="2898164" y="6790880"/>
                  </a:cubicBezTo>
                  <a:cubicBezTo>
                    <a:pt x="2887136" y="6786803"/>
                    <a:pt x="2875668" y="6783703"/>
                    <a:pt x="2863791" y="6781282"/>
                  </a:cubicBezTo>
                  <a:cubicBezTo>
                    <a:pt x="2851913" y="6778904"/>
                    <a:pt x="2839610" y="6777233"/>
                    <a:pt x="2827095" y="6775180"/>
                  </a:cubicBezTo>
                  <a:cubicBezTo>
                    <a:pt x="2801981" y="6771485"/>
                    <a:pt x="2775365" y="6769376"/>
                    <a:pt x="2747688" y="6766601"/>
                  </a:cubicBezTo>
                  <a:cubicBezTo>
                    <a:pt x="2733856" y="6765214"/>
                    <a:pt x="2719742" y="6763670"/>
                    <a:pt x="2705457" y="6761674"/>
                  </a:cubicBezTo>
                  <a:cubicBezTo>
                    <a:pt x="2691173" y="6759706"/>
                    <a:pt x="2676662" y="6757398"/>
                    <a:pt x="2662292" y="6753421"/>
                  </a:cubicBezTo>
                  <a:cubicBezTo>
                    <a:pt x="2633440" y="6745946"/>
                    <a:pt x="2604191" y="6735583"/>
                    <a:pt x="2575452" y="6720236"/>
                  </a:cubicBezTo>
                  <a:cubicBezTo>
                    <a:pt x="2567000" y="6723959"/>
                    <a:pt x="2548808" y="6721836"/>
                    <a:pt x="2524869" y="6716216"/>
                  </a:cubicBezTo>
                  <a:cubicBezTo>
                    <a:pt x="2501155" y="6709916"/>
                    <a:pt x="2471907" y="6699397"/>
                    <a:pt x="2440860" y="6687986"/>
                  </a:cubicBezTo>
                  <a:cubicBezTo>
                    <a:pt x="2425387" y="6682182"/>
                    <a:pt x="2409417" y="6676193"/>
                    <a:pt x="2393505" y="6670233"/>
                  </a:cubicBezTo>
                  <a:cubicBezTo>
                    <a:pt x="2385548" y="6667246"/>
                    <a:pt x="2377606" y="6664259"/>
                    <a:pt x="2369749" y="6661314"/>
                  </a:cubicBezTo>
                  <a:cubicBezTo>
                    <a:pt x="2361977" y="6658101"/>
                    <a:pt x="2354289" y="6654915"/>
                    <a:pt x="2346744" y="6651786"/>
                  </a:cubicBezTo>
                  <a:cubicBezTo>
                    <a:pt x="2316518" y="6639371"/>
                    <a:pt x="2288317" y="6628498"/>
                    <a:pt x="2265694" y="6622000"/>
                  </a:cubicBezTo>
                  <a:cubicBezTo>
                    <a:pt x="2284891" y="6636865"/>
                    <a:pt x="2299133" y="6643802"/>
                    <a:pt x="2316023" y="6650229"/>
                  </a:cubicBezTo>
                  <a:cubicBezTo>
                    <a:pt x="2324474" y="6653443"/>
                    <a:pt x="2333592" y="6656515"/>
                    <a:pt x="2344365" y="6660394"/>
                  </a:cubicBezTo>
                  <a:cubicBezTo>
                    <a:pt x="2355110" y="6664358"/>
                    <a:pt x="2367555" y="6668959"/>
                    <a:pt x="2382915" y="6674636"/>
                  </a:cubicBezTo>
                  <a:cubicBezTo>
                    <a:pt x="2379956" y="6676675"/>
                    <a:pt x="2371575" y="6676108"/>
                    <a:pt x="2359881" y="6673234"/>
                  </a:cubicBezTo>
                  <a:cubicBezTo>
                    <a:pt x="2348230" y="6670205"/>
                    <a:pt x="2333124" y="6665264"/>
                    <a:pt x="2316277" y="6659573"/>
                  </a:cubicBezTo>
                  <a:cubicBezTo>
                    <a:pt x="2282584" y="6648205"/>
                    <a:pt x="2242037" y="6633864"/>
                    <a:pt x="2208287" y="6626204"/>
                  </a:cubicBezTo>
                  <a:cubicBezTo>
                    <a:pt x="2183979" y="6604615"/>
                    <a:pt x="2189529" y="6607149"/>
                    <a:pt x="2153414" y="6581950"/>
                  </a:cubicBezTo>
                  <a:cubicBezTo>
                    <a:pt x="2123457" y="6569647"/>
                    <a:pt x="2093373" y="6557542"/>
                    <a:pt x="2063558" y="6544843"/>
                  </a:cubicBezTo>
                  <a:cubicBezTo>
                    <a:pt x="2034168" y="6531167"/>
                    <a:pt x="2004778" y="6517506"/>
                    <a:pt x="1975359" y="6503816"/>
                  </a:cubicBezTo>
                  <a:cubicBezTo>
                    <a:pt x="1985085" y="6518185"/>
                    <a:pt x="2011757" y="6531253"/>
                    <a:pt x="2040482" y="6544008"/>
                  </a:cubicBezTo>
                  <a:cubicBezTo>
                    <a:pt x="2047674" y="6547165"/>
                    <a:pt x="2054965" y="6550379"/>
                    <a:pt x="2062185" y="6553550"/>
                  </a:cubicBezTo>
                  <a:cubicBezTo>
                    <a:pt x="2069490" y="6556537"/>
                    <a:pt x="2076724" y="6559482"/>
                    <a:pt x="2083676" y="6562328"/>
                  </a:cubicBezTo>
                  <a:cubicBezTo>
                    <a:pt x="2097521" y="6568203"/>
                    <a:pt x="2110036" y="6574220"/>
                    <a:pt x="2119437" y="6580633"/>
                  </a:cubicBezTo>
                  <a:cubicBezTo>
                    <a:pt x="2109810" y="6587555"/>
                    <a:pt x="2089834" y="6575395"/>
                    <a:pt x="2073511" y="6565131"/>
                  </a:cubicBezTo>
                  <a:cubicBezTo>
                    <a:pt x="2069434" y="6562568"/>
                    <a:pt x="2065569" y="6560119"/>
                    <a:pt x="2062143" y="6558109"/>
                  </a:cubicBezTo>
                  <a:cubicBezTo>
                    <a:pt x="2058773" y="6555985"/>
                    <a:pt x="2055843" y="6554286"/>
                    <a:pt x="2053535" y="6553409"/>
                  </a:cubicBezTo>
                  <a:cubicBezTo>
                    <a:pt x="2048920" y="6551653"/>
                    <a:pt x="2046796" y="6553097"/>
                    <a:pt x="2048835" y="6560473"/>
                  </a:cubicBezTo>
                  <a:cubicBezTo>
                    <a:pt x="2023607" y="6549331"/>
                    <a:pt x="2009478" y="6537213"/>
                    <a:pt x="1987591" y="6525575"/>
                  </a:cubicBezTo>
                  <a:cubicBezTo>
                    <a:pt x="1964189" y="6517110"/>
                    <a:pt x="1965775" y="6525675"/>
                    <a:pt x="1988186" y="6548383"/>
                  </a:cubicBezTo>
                  <a:cubicBezTo>
                    <a:pt x="2036391" y="6576456"/>
                    <a:pt x="2033998" y="6552021"/>
                    <a:pt x="2041771" y="6566843"/>
                  </a:cubicBezTo>
                  <a:cubicBezTo>
                    <a:pt x="2035060" y="6565400"/>
                    <a:pt x="2038628" y="6568684"/>
                    <a:pt x="2047108" y="6573880"/>
                  </a:cubicBezTo>
                  <a:cubicBezTo>
                    <a:pt x="2055545" y="6579175"/>
                    <a:pt x="2069377" y="6585389"/>
                    <a:pt x="2082501" y="6591109"/>
                  </a:cubicBezTo>
                  <a:cubicBezTo>
                    <a:pt x="2108875" y="6602350"/>
                    <a:pt x="2133127" y="6609853"/>
                    <a:pt x="2111325" y="6593020"/>
                  </a:cubicBezTo>
                  <a:cubicBezTo>
                    <a:pt x="2139809" y="6604629"/>
                    <a:pt x="2168250" y="6616224"/>
                    <a:pt x="2196650" y="6627790"/>
                  </a:cubicBezTo>
                  <a:cubicBezTo>
                    <a:pt x="2181402" y="6621717"/>
                    <a:pt x="2157703" y="6623954"/>
                    <a:pt x="2152055" y="6622269"/>
                  </a:cubicBezTo>
                  <a:cubicBezTo>
                    <a:pt x="2137161" y="6617781"/>
                    <a:pt x="2118446" y="6610575"/>
                    <a:pt x="2097507" y="6601882"/>
                  </a:cubicBezTo>
                  <a:cubicBezTo>
                    <a:pt x="2076654" y="6592992"/>
                    <a:pt x="2053096" y="6583535"/>
                    <a:pt x="2029879" y="6571686"/>
                  </a:cubicBezTo>
                  <a:cubicBezTo>
                    <a:pt x="2006448" y="6560260"/>
                    <a:pt x="1982311" y="6548524"/>
                    <a:pt x="1958937" y="6537779"/>
                  </a:cubicBezTo>
                  <a:cubicBezTo>
                    <a:pt x="1947243" y="6532400"/>
                    <a:pt x="1935748" y="6527274"/>
                    <a:pt x="1924606" y="6522546"/>
                  </a:cubicBezTo>
                  <a:cubicBezTo>
                    <a:pt x="1913436" y="6517945"/>
                    <a:pt x="1902733" y="6513542"/>
                    <a:pt x="1892668" y="6509394"/>
                  </a:cubicBezTo>
                  <a:cubicBezTo>
                    <a:pt x="1838899" y="6486955"/>
                    <a:pt x="1754579" y="6445829"/>
                    <a:pt x="1672085" y="6395358"/>
                  </a:cubicBezTo>
                  <a:cubicBezTo>
                    <a:pt x="1651317" y="6382985"/>
                    <a:pt x="1630152" y="6370810"/>
                    <a:pt x="1609737" y="6358068"/>
                  </a:cubicBezTo>
                  <a:cubicBezTo>
                    <a:pt x="1589577" y="6344930"/>
                    <a:pt x="1569672" y="6331948"/>
                    <a:pt x="1550461" y="6319419"/>
                  </a:cubicBezTo>
                  <a:cubicBezTo>
                    <a:pt x="1512067" y="6294248"/>
                    <a:pt x="1475825" y="6271554"/>
                    <a:pt x="1446916" y="6251154"/>
                  </a:cubicBezTo>
                  <a:cubicBezTo>
                    <a:pt x="1458454" y="6244485"/>
                    <a:pt x="1416337" y="6239318"/>
                    <a:pt x="1383464" y="6197342"/>
                  </a:cubicBezTo>
                  <a:cubicBezTo>
                    <a:pt x="1373299" y="6188423"/>
                    <a:pt x="1486698" y="6262182"/>
                    <a:pt x="1471748" y="6265212"/>
                  </a:cubicBezTo>
                  <a:cubicBezTo>
                    <a:pt x="1499835" y="6285527"/>
                    <a:pt x="1525177" y="6301355"/>
                    <a:pt x="1508910" y="6279907"/>
                  </a:cubicBezTo>
                  <a:cubicBezTo>
                    <a:pt x="1542944" y="6305036"/>
                    <a:pt x="1575321" y="6327248"/>
                    <a:pt x="1606339" y="6347536"/>
                  </a:cubicBezTo>
                  <a:cubicBezTo>
                    <a:pt x="1621643" y="6357969"/>
                    <a:pt x="1637598" y="6366492"/>
                    <a:pt x="1652747" y="6375411"/>
                  </a:cubicBezTo>
                  <a:cubicBezTo>
                    <a:pt x="1668050" y="6384047"/>
                    <a:pt x="1682986" y="6392484"/>
                    <a:pt x="1697653" y="6400766"/>
                  </a:cubicBezTo>
                  <a:cubicBezTo>
                    <a:pt x="1712348" y="6408935"/>
                    <a:pt x="1726788" y="6416934"/>
                    <a:pt x="1741031" y="6424847"/>
                  </a:cubicBezTo>
                  <a:cubicBezTo>
                    <a:pt x="1748166" y="6428769"/>
                    <a:pt x="1755173" y="6432804"/>
                    <a:pt x="1762294" y="6436570"/>
                  </a:cubicBezTo>
                  <a:cubicBezTo>
                    <a:pt x="1769486" y="6440237"/>
                    <a:pt x="1776636" y="6443889"/>
                    <a:pt x="1783757" y="6447528"/>
                  </a:cubicBezTo>
                  <a:cubicBezTo>
                    <a:pt x="1812213" y="6462151"/>
                    <a:pt x="1840102" y="6476960"/>
                    <a:pt x="1867935" y="6492915"/>
                  </a:cubicBezTo>
                  <a:cubicBezTo>
                    <a:pt x="1856765" y="6482113"/>
                    <a:pt x="1874037" y="6489899"/>
                    <a:pt x="1897892" y="6501721"/>
                  </a:cubicBezTo>
                  <a:cubicBezTo>
                    <a:pt x="1921888" y="6513301"/>
                    <a:pt x="1953288" y="6527445"/>
                    <a:pt x="1968705" y="6532569"/>
                  </a:cubicBezTo>
                  <a:cubicBezTo>
                    <a:pt x="1911043" y="6490268"/>
                    <a:pt x="1962944" y="6519106"/>
                    <a:pt x="1968323" y="6509904"/>
                  </a:cubicBezTo>
                  <a:cubicBezTo>
                    <a:pt x="1955384" y="6502740"/>
                    <a:pt x="1940405" y="6494742"/>
                    <a:pt x="1924691" y="6486559"/>
                  </a:cubicBezTo>
                  <a:cubicBezTo>
                    <a:pt x="1909076" y="6478220"/>
                    <a:pt x="1893149" y="6468862"/>
                    <a:pt x="1877519" y="6460439"/>
                  </a:cubicBezTo>
                  <a:cubicBezTo>
                    <a:pt x="1846360" y="6443393"/>
                    <a:pt x="1817309" y="6428302"/>
                    <a:pt x="1800377" y="6421011"/>
                  </a:cubicBezTo>
                  <a:cubicBezTo>
                    <a:pt x="1821358" y="6441808"/>
                    <a:pt x="1820339" y="6427325"/>
                    <a:pt x="1851102" y="6447853"/>
                  </a:cubicBezTo>
                  <a:cubicBezTo>
                    <a:pt x="1861125" y="6466073"/>
                    <a:pt x="1760992" y="6403300"/>
                    <a:pt x="1815738" y="6448943"/>
                  </a:cubicBezTo>
                  <a:cubicBezTo>
                    <a:pt x="1802246" y="6439358"/>
                    <a:pt x="1789929" y="6431176"/>
                    <a:pt x="1778179" y="6423673"/>
                  </a:cubicBezTo>
                  <a:cubicBezTo>
                    <a:pt x="1766343" y="6416311"/>
                    <a:pt x="1755726" y="6408624"/>
                    <a:pt x="1744754" y="6401502"/>
                  </a:cubicBezTo>
                  <a:cubicBezTo>
                    <a:pt x="1722980" y="6386991"/>
                    <a:pt x="1701192" y="6372410"/>
                    <a:pt x="1675186" y="6351967"/>
                  </a:cubicBezTo>
                  <a:cubicBezTo>
                    <a:pt x="1670231" y="6351358"/>
                    <a:pt x="1663194" y="6348852"/>
                    <a:pt x="1654516" y="6344874"/>
                  </a:cubicBezTo>
                  <a:cubicBezTo>
                    <a:pt x="1645895" y="6340783"/>
                    <a:pt x="1635305" y="6335672"/>
                    <a:pt x="1624149" y="6328480"/>
                  </a:cubicBezTo>
                  <a:cubicBezTo>
                    <a:pt x="1601583" y="6314464"/>
                    <a:pt x="1574217" y="6295848"/>
                    <a:pt x="1545266" y="6275914"/>
                  </a:cubicBezTo>
                  <a:cubicBezTo>
                    <a:pt x="1530783" y="6265948"/>
                    <a:pt x="1515889" y="6255698"/>
                    <a:pt x="1501039" y="6245463"/>
                  </a:cubicBezTo>
                  <a:cubicBezTo>
                    <a:pt x="1486499" y="6234817"/>
                    <a:pt x="1472017" y="6224199"/>
                    <a:pt x="1458001" y="6213935"/>
                  </a:cubicBezTo>
                  <a:cubicBezTo>
                    <a:pt x="1429814" y="6193633"/>
                    <a:pt x="1403071" y="6175441"/>
                    <a:pt x="1380661" y="6162841"/>
                  </a:cubicBezTo>
                  <a:cubicBezTo>
                    <a:pt x="1339166" y="6126132"/>
                    <a:pt x="1417214" y="6189938"/>
                    <a:pt x="1401783" y="6171109"/>
                  </a:cubicBezTo>
                  <a:cubicBezTo>
                    <a:pt x="1389962" y="6161327"/>
                    <a:pt x="1378183" y="6152210"/>
                    <a:pt x="1367268" y="6142795"/>
                  </a:cubicBezTo>
                  <a:cubicBezTo>
                    <a:pt x="1356367" y="6133366"/>
                    <a:pt x="1345820" y="6124235"/>
                    <a:pt x="1335613" y="6115401"/>
                  </a:cubicBezTo>
                  <a:cubicBezTo>
                    <a:pt x="1315127" y="6097832"/>
                    <a:pt x="1295902" y="6081678"/>
                    <a:pt x="1277908" y="6067040"/>
                  </a:cubicBezTo>
                  <a:cubicBezTo>
                    <a:pt x="1268918" y="6059721"/>
                    <a:pt x="1260226" y="6052770"/>
                    <a:pt x="1251845" y="6046215"/>
                  </a:cubicBezTo>
                  <a:cubicBezTo>
                    <a:pt x="1243634" y="6039490"/>
                    <a:pt x="1235790" y="6033063"/>
                    <a:pt x="1228316" y="6026947"/>
                  </a:cubicBezTo>
                  <a:cubicBezTo>
                    <a:pt x="1213281" y="6014828"/>
                    <a:pt x="1199421" y="6004367"/>
                    <a:pt x="1186722" y="5995632"/>
                  </a:cubicBezTo>
                  <a:cubicBezTo>
                    <a:pt x="1174660" y="5974382"/>
                    <a:pt x="1179870" y="5988511"/>
                    <a:pt x="1146487" y="5952042"/>
                  </a:cubicBezTo>
                  <a:cubicBezTo>
                    <a:pt x="1160956" y="5978714"/>
                    <a:pt x="1181540" y="5995561"/>
                    <a:pt x="1201106" y="6010185"/>
                  </a:cubicBezTo>
                  <a:cubicBezTo>
                    <a:pt x="1220812" y="6024696"/>
                    <a:pt x="1239061" y="6037522"/>
                    <a:pt x="1250712" y="6055431"/>
                  </a:cubicBezTo>
                  <a:cubicBezTo>
                    <a:pt x="1253515" y="6060202"/>
                    <a:pt x="1203909" y="6019458"/>
                    <a:pt x="1247952" y="6060684"/>
                  </a:cubicBezTo>
                  <a:cubicBezTo>
                    <a:pt x="1229236" y="6057753"/>
                    <a:pt x="1184697" y="5990818"/>
                    <a:pt x="1172282" y="5998364"/>
                  </a:cubicBezTo>
                  <a:cubicBezTo>
                    <a:pt x="1173980" y="5995703"/>
                    <a:pt x="1167143" y="5986529"/>
                    <a:pt x="1155789" y="5974311"/>
                  </a:cubicBezTo>
                  <a:cubicBezTo>
                    <a:pt x="1150112" y="5968195"/>
                    <a:pt x="1143316" y="5961329"/>
                    <a:pt x="1135884" y="5954123"/>
                  </a:cubicBezTo>
                  <a:cubicBezTo>
                    <a:pt x="1132132" y="5950555"/>
                    <a:pt x="1128267" y="5946874"/>
                    <a:pt x="1124331" y="5943123"/>
                  </a:cubicBezTo>
                  <a:cubicBezTo>
                    <a:pt x="1120481" y="5939300"/>
                    <a:pt x="1116545" y="5935421"/>
                    <a:pt x="1112623" y="5931528"/>
                  </a:cubicBezTo>
                  <a:cubicBezTo>
                    <a:pt x="1081095" y="5900567"/>
                    <a:pt x="1047472" y="5871020"/>
                    <a:pt x="1042390" y="5872422"/>
                  </a:cubicBezTo>
                  <a:cubicBezTo>
                    <a:pt x="1046708" y="5881440"/>
                    <a:pt x="1059732" y="5892837"/>
                    <a:pt x="1069996" y="5903497"/>
                  </a:cubicBezTo>
                  <a:cubicBezTo>
                    <a:pt x="1069458" y="5920471"/>
                    <a:pt x="1020361" y="5855547"/>
                    <a:pt x="995360" y="5829922"/>
                  </a:cubicBezTo>
                  <a:cubicBezTo>
                    <a:pt x="994001" y="5819771"/>
                    <a:pt x="1046694" y="5881242"/>
                    <a:pt x="1048152" y="5874050"/>
                  </a:cubicBezTo>
                  <a:cubicBezTo>
                    <a:pt x="1044145" y="5867283"/>
                    <a:pt x="1036515" y="5857472"/>
                    <a:pt x="1026138" y="5845339"/>
                  </a:cubicBezTo>
                  <a:cubicBezTo>
                    <a:pt x="1020871" y="5839337"/>
                    <a:pt x="1015024" y="5832669"/>
                    <a:pt x="1008668" y="5825449"/>
                  </a:cubicBezTo>
                  <a:cubicBezTo>
                    <a:pt x="1002410" y="5818129"/>
                    <a:pt x="995671" y="5810230"/>
                    <a:pt x="988522" y="5801877"/>
                  </a:cubicBezTo>
                  <a:cubicBezTo>
                    <a:pt x="974110" y="5785271"/>
                    <a:pt x="957858" y="5767008"/>
                    <a:pt x="940572" y="5747867"/>
                  </a:cubicBezTo>
                  <a:cubicBezTo>
                    <a:pt x="923456" y="5728571"/>
                    <a:pt x="904485" y="5709091"/>
                    <a:pt x="887129" y="5687940"/>
                  </a:cubicBezTo>
                  <a:cubicBezTo>
                    <a:pt x="869319" y="5667157"/>
                    <a:pt x="851368" y="5646205"/>
                    <a:pt x="833997" y="5625932"/>
                  </a:cubicBezTo>
                  <a:cubicBezTo>
                    <a:pt x="825276" y="5615824"/>
                    <a:pt x="816683" y="5605886"/>
                    <a:pt x="808344" y="5596216"/>
                  </a:cubicBezTo>
                  <a:cubicBezTo>
                    <a:pt x="804182" y="5591375"/>
                    <a:pt x="800076" y="5586603"/>
                    <a:pt x="796042" y="5581918"/>
                  </a:cubicBezTo>
                  <a:cubicBezTo>
                    <a:pt x="792177" y="5577090"/>
                    <a:pt x="788382" y="5572362"/>
                    <a:pt x="784659" y="5567732"/>
                  </a:cubicBezTo>
                  <a:cubicBezTo>
                    <a:pt x="754873" y="5530683"/>
                    <a:pt x="729970" y="5500061"/>
                    <a:pt x="715629" y="5483030"/>
                  </a:cubicBezTo>
                  <a:cubicBezTo>
                    <a:pt x="710971" y="5477410"/>
                    <a:pt x="689113" y="5451573"/>
                    <a:pt x="731400" y="5508428"/>
                  </a:cubicBezTo>
                  <a:cubicBezTo>
                    <a:pt x="734033" y="5522500"/>
                    <a:pt x="701939" y="5471931"/>
                    <a:pt x="690429" y="5459501"/>
                  </a:cubicBezTo>
                  <a:cubicBezTo>
                    <a:pt x="690486" y="5438378"/>
                    <a:pt x="657571" y="5401258"/>
                    <a:pt x="645084" y="5373921"/>
                  </a:cubicBezTo>
                  <a:cubicBezTo>
                    <a:pt x="634962" y="5359353"/>
                    <a:pt x="626750" y="5361406"/>
                    <a:pt x="647675" y="5387894"/>
                  </a:cubicBezTo>
                  <a:cubicBezTo>
                    <a:pt x="634410" y="5372491"/>
                    <a:pt x="619021" y="5350788"/>
                    <a:pt x="602641" y="5325914"/>
                  </a:cubicBezTo>
                  <a:cubicBezTo>
                    <a:pt x="586983" y="5300587"/>
                    <a:pt x="570872" y="5271735"/>
                    <a:pt x="554577" y="5242968"/>
                  </a:cubicBezTo>
                  <a:cubicBezTo>
                    <a:pt x="546451" y="5228569"/>
                    <a:pt x="538311" y="5214158"/>
                    <a:pt x="530369" y="5200085"/>
                  </a:cubicBezTo>
                  <a:cubicBezTo>
                    <a:pt x="526362" y="5193064"/>
                    <a:pt x="522412" y="5186127"/>
                    <a:pt x="518533" y="5179317"/>
                  </a:cubicBezTo>
                  <a:cubicBezTo>
                    <a:pt x="514838" y="5172408"/>
                    <a:pt x="511228" y="5165613"/>
                    <a:pt x="507703" y="5158987"/>
                  </a:cubicBezTo>
                  <a:cubicBezTo>
                    <a:pt x="493461" y="5132584"/>
                    <a:pt x="479998" y="5109282"/>
                    <a:pt x="468006" y="5092250"/>
                  </a:cubicBezTo>
                  <a:cubicBezTo>
                    <a:pt x="467398" y="5085158"/>
                    <a:pt x="466789" y="5078023"/>
                    <a:pt x="466194" y="5070987"/>
                  </a:cubicBezTo>
                  <a:cubicBezTo>
                    <a:pt x="443132" y="5038468"/>
                    <a:pt x="421713" y="5000229"/>
                    <a:pt x="399429" y="4959556"/>
                  </a:cubicBezTo>
                  <a:cubicBezTo>
                    <a:pt x="388330" y="4939212"/>
                    <a:pt x="377174" y="4918174"/>
                    <a:pt x="366061" y="4896670"/>
                  </a:cubicBezTo>
                  <a:cubicBezTo>
                    <a:pt x="355217" y="4875066"/>
                    <a:pt x="345476" y="4852514"/>
                    <a:pt x="335297" y="4829975"/>
                  </a:cubicBezTo>
                  <a:cubicBezTo>
                    <a:pt x="315506" y="4784672"/>
                    <a:pt x="294780" y="4738917"/>
                    <a:pt x="279108" y="4692552"/>
                  </a:cubicBezTo>
                  <a:cubicBezTo>
                    <a:pt x="270854" y="4669533"/>
                    <a:pt x="262884" y="4646697"/>
                    <a:pt x="255253" y="4624315"/>
                  </a:cubicBezTo>
                  <a:cubicBezTo>
                    <a:pt x="247806" y="4601861"/>
                    <a:pt x="239864" y="4580130"/>
                    <a:pt x="234244" y="4558456"/>
                  </a:cubicBezTo>
                  <a:cubicBezTo>
                    <a:pt x="228822" y="4543973"/>
                    <a:pt x="230818" y="4575954"/>
                    <a:pt x="224744" y="4557465"/>
                  </a:cubicBezTo>
                  <a:cubicBezTo>
                    <a:pt x="215188" y="4519156"/>
                    <a:pt x="204386" y="4479869"/>
                    <a:pt x="192622" y="4439408"/>
                  </a:cubicBezTo>
                  <a:cubicBezTo>
                    <a:pt x="186393" y="4419263"/>
                    <a:pt x="181381" y="4398466"/>
                    <a:pt x="175860" y="4377428"/>
                  </a:cubicBezTo>
                  <a:cubicBezTo>
                    <a:pt x="170254" y="4356405"/>
                    <a:pt x="164577" y="4335028"/>
                    <a:pt x="158800" y="4313325"/>
                  </a:cubicBezTo>
                  <a:cubicBezTo>
                    <a:pt x="153038" y="4291608"/>
                    <a:pt x="146710" y="4269636"/>
                    <a:pt x="141005" y="4247168"/>
                  </a:cubicBezTo>
                  <a:cubicBezTo>
                    <a:pt x="135767" y="4224588"/>
                    <a:pt x="130430" y="4201667"/>
                    <a:pt x="125022" y="4178407"/>
                  </a:cubicBezTo>
                  <a:cubicBezTo>
                    <a:pt x="114375" y="4131816"/>
                    <a:pt x="102257" y="4083894"/>
                    <a:pt x="94032" y="4033905"/>
                  </a:cubicBezTo>
                  <a:cubicBezTo>
                    <a:pt x="99128" y="4029941"/>
                    <a:pt x="103078" y="4037459"/>
                    <a:pt x="106462" y="4050512"/>
                  </a:cubicBezTo>
                  <a:cubicBezTo>
                    <a:pt x="109972" y="4063565"/>
                    <a:pt x="112294" y="4082238"/>
                    <a:pt x="116173" y="4100430"/>
                  </a:cubicBezTo>
                  <a:cubicBezTo>
                    <a:pt x="123266" y="4136899"/>
                    <a:pt x="130288" y="4172135"/>
                    <a:pt x="139150" y="4159224"/>
                  </a:cubicBezTo>
                  <a:cubicBezTo>
                    <a:pt x="135809" y="4171598"/>
                    <a:pt x="136800" y="4186024"/>
                    <a:pt x="140609" y="4204867"/>
                  </a:cubicBezTo>
                  <a:cubicBezTo>
                    <a:pt x="144615" y="4223667"/>
                    <a:pt x="150419" y="4247083"/>
                    <a:pt x="160018" y="4276828"/>
                  </a:cubicBezTo>
                  <a:cubicBezTo>
                    <a:pt x="163161" y="4270528"/>
                    <a:pt x="162864" y="4260589"/>
                    <a:pt x="161915" y="4249957"/>
                  </a:cubicBezTo>
                  <a:cubicBezTo>
                    <a:pt x="161264" y="4239269"/>
                    <a:pt x="160188" y="4227830"/>
                    <a:pt x="161023" y="4218698"/>
                  </a:cubicBezTo>
                  <a:cubicBezTo>
                    <a:pt x="154426" y="4197916"/>
                    <a:pt x="144063" y="4182003"/>
                    <a:pt x="142123" y="4145152"/>
                  </a:cubicBezTo>
                  <a:cubicBezTo>
                    <a:pt x="150476" y="4154807"/>
                    <a:pt x="158503" y="4187864"/>
                    <a:pt x="163727" y="4221856"/>
                  </a:cubicBezTo>
                  <a:cubicBezTo>
                    <a:pt x="165030" y="4230350"/>
                    <a:pt x="166162" y="4238915"/>
                    <a:pt x="167068" y="4247183"/>
                  </a:cubicBezTo>
                  <a:cubicBezTo>
                    <a:pt x="168286" y="4255408"/>
                    <a:pt x="169305" y="4263322"/>
                    <a:pt x="170013" y="4270613"/>
                  </a:cubicBezTo>
                  <a:cubicBezTo>
                    <a:pt x="171443" y="4285195"/>
                    <a:pt x="171683" y="4297228"/>
                    <a:pt x="170282" y="4303924"/>
                  </a:cubicBezTo>
                  <a:cubicBezTo>
                    <a:pt x="173892" y="4308667"/>
                    <a:pt x="178366" y="4322045"/>
                    <a:pt x="183590" y="4342418"/>
                  </a:cubicBezTo>
                  <a:cubicBezTo>
                    <a:pt x="169489" y="4337109"/>
                    <a:pt x="199800" y="4409310"/>
                    <a:pt x="185388" y="4393596"/>
                  </a:cubicBezTo>
                  <a:cubicBezTo>
                    <a:pt x="194448" y="4436690"/>
                    <a:pt x="193259" y="4386291"/>
                    <a:pt x="198993" y="4399244"/>
                  </a:cubicBezTo>
                  <a:cubicBezTo>
                    <a:pt x="201272" y="4414605"/>
                    <a:pt x="205901" y="4426709"/>
                    <a:pt x="209002" y="4439578"/>
                  </a:cubicBezTo>
                  <a:cubicBezTo>
                    <a:pt x="212187" y="4452433"/>
                    <a:pt x="214296" y="4465939"/>
                    <a:pt x="213192" y="4483862"/>
                  </a:cubicBezTo>
                  <a:cubicBezTo>
                    <a:pt x="220214" y="4507108"/>
                    <a:pt x="226896" y="4528428"/>
                    <a:pt x="233267" y="4548248"/>
                  </a:cubicBezTo>
                  <a:cubicBezTo>
                    <a:pt x="236495" y="4558144"/>
                    <a:pt x="239595" y="4567672"/>
                    <a:pt x="242611" y="4576903"/>
                  </a:cubicBezTo>
                  <a:cubicBezTo>
                    <a:pt x="246051" y="4585977"/>
                    <a:pt x="249392" y="4594769"/>
                    <a:pt x="252620" y="4603291"/>
                  </a:cubicBezTo>
                  <a:cubicBezTo>
                    <a:pt x="265673" y="4637353"/>
                    <a:pt x="277607" y="4667182"/>
                    <a:pt x="289131" y="4696233"/>
                  </a:cubicBezTo>
                  <a:cubicBezTo>
                    <a:pt x="295006" y="4710716"/>
                    <a:pt x="300287" y="4725184"/>
                    <a:pt x="306474" y="4739554"/>
                  </a:cubicBezTo>
                  <a:cubicBezTo>
                    <a:pt x="312618" y="4753938"/>
                    <a:pt x="318847" y="4768519"/>
                    <a:pt x="325331" y="4783710"/>
                  </a:cubicBezTo>
                  <a:cubicBezTo>
                    <a:pt x="338072" y="4814162"/>
                    <a:pt x="351323" y="4847233"/>
                    <a:pt x="366089" y="4886321"/>
                  </a:cubicBezTo>
                  <a:cubicBezTo>
                    <a:pt x="382526" y="4907160"/>
                    <a:pt x="386886" y="4884863"/>
                    <a:pt x="402119" y="4952987"/>
                  </a:cubicBezTo>
                  <a:cubicBezTo>
                    <a:pt x="429216" y="4994326"/>
                    <a:pt x="416871" y="4973472"/>
                    <a:pt x="431948" y="4980367"/>
                  </a:cubicBezTo>
                  <a:cubicBezTo>
                    <a:pt x="438135" y="5002155"/>
                    <a:pt x="445086" y="5021210"/>
                    <a:pt x="453156" y="5038029"/>
                  </a:cubicBezTo>
                  <a:cubicBezTo>
                    <a:pt x="461338" y="5054805"/>
                    <a:pt x="469635" y="5069840"/>
                    <a:pt x="477025" y="5084436"/>
                  </a:cubicBezTo>
                  <a:cubicBezTo>
                    <a:pt x="479814" y="5082411"/>
                    <a:pt x="478355" y="5071142"/>
                    <a:pt x="491635" y="5086701"/>
                  </a:cubicBezTo>
                  <a:cubicBezTo>
                    <a:pt x="485335" y="5067801"/>
                    <a:pt x="478596" y="5059009"/>
                    <a:pt x="470484" y="5048717"/>
                  </a:cubicBezTo>
                  <a:cubicBezTo>
                    <a:pt x="466435" y="5043564"/>
                    <a:pt x="462046" y="5038057"/>
                    <a:pt x="457219" y="5030723"/>
                  </a:cubicBezTo>
                  <a:cubicBezTo>
                    <a:pt x="452490" y="5023333"/>
                    <a:pt x="447748" y="5013933"/>
                    <a:pt x="442410" y="5001333"/>
                  </a:cubicBezTo>
                  <a:cubicBezTo>
                    <a:pt x="457332" y="5007676"/>
                    <a:pt x="424431" y="4967200"/>
                    <a:pt x="405800" y="4921034"/>
                  </a:cubicBezTo>
                  <a:cubicBezTo>
                    <a:pt x="412057" y="4907202"/>
                    <a:pt x="439664" y="4994297"/>
                    <a:pt x="441235" y="4972920"/>
                  </a:cubicBezTo>
                  <a:cubicBezTo>
                    <a:pt x="425988" y="4932048"/>
                    <a:pt x="409453" y="4901370"/>
                    <a:pt x="392719" y="4869729"/>
                  </a:cubicBezTo>
                  <a:cubicBezTo>
                    <a:pt x="376863" y="4837733"/>
                    <a:pt x="360115" y="4805073"/>
                    <a:pt x="343183" y="4761370"/>
                  </a:cubicBezTo>
                  <a:cubicBezTo>
                    <a:pt x="357326" y="4819131"/>
                    <a:pt x="344953" y="4784843"/>
                    <a:pt x="328955" y="4750426"/>
                  </a:cubicBezTo>
                  <a:cubicBezTo>
                    <a:pt x="322245" y="4731696"/>
                    <a:pt x="329493" y="4745245"/>
                    <a:pt x="329196" y="4736312"/>
                  </a:cubicBezTo>
                  <a:cubicBezTo>
                    <a:pt x="328856" y="4727860"/>
                    <a:pt x="324439" y="4715529"/>
                    <a:pt x="319158" y="4702406"/>
                  </a:cubicBezTo>
                  <a:cubicBezTo>
                    <a:pt x="313835" y="4689310"/>
                    <a:pt x="307606" y="4675436"/>
                    <a:pt x="304081" y="4663827"/>
                  </a:cubicBezTo>
                  <a:cubicBezTo>
                    <a:pt x="301802" y="4690089"/>
                    <a:pt x="310650" y="4678437"/>
                    <a:pt x="315817" y="4710857"/>
                  </a:cubicBezTo>
                  <a:cubicBezTo>
                    <a:pt x="311683" y="4712188"/>
                    <a:pt x="301788" y="4686026"/>
                    <a:pt x="294100" y="4670311"/>
                  </a:cubicBezTo>
                  <a:cubicBezTo>
                    <a:pt x="298291" y="4658986"/>
                    <a:pt x="286696" y="4634239"/>
                    <a:pt x="287531" y="4620067"/>
                  </a:cubicBezTo>
                  <a:cubicBezTo>
                    <a:pt x="282194" y="4611729"/>
                    <a:pt x="270812" y="4587903"/>
                    <a:pt x="262558" y="4564600"/>
                  </a:cubicBezTo>
                  <a:cubicBezTo>
                    <a:pt x="254814" y="4541156"/>
                    <a:pt x="249378" y="4518518"/>
                    <a:pt x="253384" y="4513535"/>
                  </a:cubicBezTo>
                  <a:cubicBezTo>
                    <a:pt x="241860" y="4483451"/>
                    <a:pt x="230931" y="4452560"/>
                    <a:pt x="220455" y="4421301"/>
                  </a:cubicBezTo>
                  <a:lnTo>
                    <a:pt x="216547" y="4409565"/>
                  </a:lnTo>
                  <a:lnTo>
                    <a:pt x="213164" y="4397673"/>
                  </a:lnTo>
                  <a:lnTo>
                    <a:pt x="206510" y="4373804"/>
                  </a:lnTo>
                  <a:cubicBezTo>
                    <a:pt x="202206" y="4357821"/>
                    <a:pt x="197888" y="4341837"/>
                    <a:pt x="193585" y="4325868"/>
                  </a:cubicBezTo>
                  <a:cubicBezTo>
                    <a:pt x="189394" y="4309842"/>
                    <a:pt x="185232" y="4293859"/>
                    <a:pt x="181070" y="4277918"/>
                  </a:cubicBezTo>
                  <a:cubicBezTo>
                    <a:pt x="177021" y="4261948"/>
                    <a:pt x="172604" y="4246107"/>
                    <a:pt x="169489" y="4230109"/>
                  </a:cubicBezTo>
                  <a:cubicBezTo>
                    <a:pt x="162580" y="4198213"/>
                    <a:pt x="155743" y="4166699"/>
                    <a:pt x="149046" y="4135822"/>
                  </a:cubicBezTo>
                  <a:cubicBezTo>
                    <a:pt x="151863" y="4130698"/>
                    <a:pt x="155743" y="4145124"/>
                    <a:pt x="158447" y="4137847"/>
                  </a:cubicBezTo>
                  <a:cubicBezTo>
                    <a:pt x="152614" y="4117262"/>
                    <a:pt x="149782" y="4102270"/>
                    <a:pt x="146908" y="4087886"/>
                  </a:cubicBezTo>
                  <a:cubicBezTo>
                    <a:pt x="143836" y="4073531"/>
                    <a:pt x="142038" y="4059615"/>
                    <a:pt x="136630" y="4041295"/>
                  </a:cubicBezTo>
                  <a:lnTo>
                    <a:pt x="143893" y="4013689"/>
                  </a:lnTo>
                  <a:cubicBezTo>
                    <a:pt x="147928" y="4040347"/>
                    <a:pt x="151948" y="4047779"/>
                    <a:pt x="156493" y="4059515"/>
                  </a:cubicBezTo>
                  <a:cubicBezTo>
                    <a:pt x="160768" y="4071294"/>
                    <a:pt x="166530" y="4087235"/>
                    <a:pt x="174756" y="4130754"/>
                  </a:cubicBezTo>
                  <a:cubicBezTo>
                    <a:pt x="173807" y="4115507"/>
                    <a:pt x="171471" y="4099241"/>
                    <a:pt x="168328" y="4083172"/>
                  </a:cubicBezTo>
                  <a:cubicBezTo>
                    <a:pt x="165171" y="4067104"/>
                    <a:pt x="162368" y="4051106"/>
                    <a:pt x="158659" y="4036708"/>
                  </a:cubicBezTo>
                  <a:cubicBezTo>
                    <a:pt x="151538" y="4007870"/>
                    <a:pt x="143313" y="3985035"/>
                    <a:pt x="138188" y="3978961"/>
                  </a:cubicBezTo>
                  <a:cubicBezTo>
                    <a:pt x="135484" y="3950902"/>
                    <a:pt x="135795" y="3927359"/>
                    <a:pt x="134747" y="3900885"/>
                  </a:cubicBezTo>
                  <a:cubicBezTo>
                    <a:pt x="132001" y="3893353"/>
                    <a:pt x="128448" y="3904552"/>
                    <a:pt x="126451" y="3879663"/>
                  </a:cubicBezTo>
                  <a:cubicBezTo>
                    <a:pt x="122629" y="3887280"/>
                    <a:pt x="123903" y="3902300"/>
                    <a:pt x="121496" y="3911687"/>
                  </a:cubicBezTo>
                  <a:cubicBezTo>
                    <a:pt x="126423" y="3951567"/>
                    <a:pt x="131350" y="3940256"/>
                    <a:pt x="136376" y="3985842"/>
                  </a:cubicBezTo>
                  <a:cubicBezTo>
                    <a:pt x="134549" y="3992227"/>
                    <a:pt x="132652" y="3976994"/>
                    <a:pt x="130783" y="3969618"/>
                  </a:cubicBezTo>
                  <a:cubicBezTo>
                    <a:pt x="128929" y="3979542"/>
                    <a:pt x="132652" y="3996474"/>
                    <a:pt x="134634" y="4011155"/>
                  </a:cubicBezTo>
                  <a:cubicBezTo>
                    <a:pt x="125687" y="3997720"/>
                    <a:pt x="120619" y="3957018"/>
                    <a:pt x="119500" y="3918227"/>
                  </a:cubicBezTo>
                  <a:cubicBezTo>
                    <a:pt x="119175" y="3879366"/>
                    <a:pt x="124031" y="3842430"/>
                    <a:pt x="130274" y="3836116"/>
                  </a:cubicBezTo>
                  <a:cubicBezTo>
                    <a:pt x="123280" y="3816466"/>
                    <a:pt x="119217" y="3787642"/>
                    <a:pt x="115267" y="3750791"/>
                  </a:cubicBezTo>
                  <a:cubicBezTo>
                    <a:pt x="114800" y="3746176"/>
                    <a:pt x="114305" y="3741447"/>
                    <a:pt x="113795" y="3736591"/>
                  </a:cubicBezTo>
                  <a:cubicBezTo>
                    <a:pt x="113498" y="3731721"/>
                    <a:pt x="113186" y="3726738"/>
                    <a:pt x="112875" y="3721641"/>
                  </a:cubicBezTo>
                  <a:cubicBezTo>
                    <a:pt x="112280" y="3711420"/>
                    <a:pt x="111657" y="3700731"/>
                    <a:pt x="111006" y="3689561"/>
                  </a:cubicBezTo>
                  <a:cubicBezTo>
                    <a:pt x="109661" y="3667221"/>
                    <a:pt x="108090" y="3642984"/>
                    <a:pt x="105924" y="3616935"/>
                  </a:cubicBezTo>
                  <a:cubicBezTo>
                    <a:pt x="111148" y="3595756"/>
                    <a:pt x="110836" y="3629677"/>
                    <a:pt x="114885" y="3620347"/>
                  </a:cubicBezTo>
                  <a:cubicBezTo>
                    <a:pt x="119033" y="3574152"/>
                    <a:pt x="109123" y="3582816"/>
                    <a:pt x="104564" y="3593505"/>
                  </a:cubicBezTo>
                  <a:cubicBezTo>
                    <a:pt x="102710" y="3579999"/>
                    <a:pt x="103644" y="3570825"/>
                    <a:pt x="104876" y="3562133"/>
                  </a:cubicBezTo>
                  <a:cubicBezTo>
                    <a:pt x="106433" y="3553440"/>
                    <a:pt x="108330" y="3545215"/>
                    <a:pt x="108175" y="3533536"/>
                  </a:cubicBezTo>
                  <a:cubicBezTo>
                    <a:pt x="106207" y="3510969"/>
                    <a:pt x="103984" y="3558070"/>
                    <a:pt x="99553" y="3541647"/>
                  </a:cubicBezTo>
                  <a:cubicBezTo>
                    <a:pt x="102257" y="3503098"/>
                    <a:pt x="103885" y="3469092"/>
                    <a:pt x="105017" y="3437409"/>
                  </a:cubicBezTo>
                  <a:cubicBezTo>
                    <a:pt x="105499" y="3421554"/>
                    <a:pt x="105952" y="3406305"/>
                    <a:pt x="106405" y="3391356"/>
                  </a:cubicBezTo>
                  <a:cubicBezTo>
                    <a:pt x="107070" y="3376405"/>
                    <a:pt x="108245" y="3361781"/>
                    <a:pt x="109137" y="3347185"/>
                  </a:cubicBezTo>
                  <a:cubicBezTo>
                    <a:pt x="111077" y="3317993"/>
                    <a:pt x="113115" y="3288971"/>
                    <a:pt x="116003" y="3258010"/>
                  </a:cubicBezTo>
                  <a:cubicBezTo>
                    <a:pt x="117532" y="3242537"/>
                    <a:pt x="118906" y="3226553"/>
                    <a:pt x="121284" y="3209889"/>
                  </a:cubicBezTo>
                  <a:cubicBezTo>
                    <a:pt x="123946" y="3193241"/>
                    <a:pt x="126947" y="3175855"/>
                    <a:pt x="130401" y="3157494"/>
                  </a:cubicBezTo>
                  <a:cubicBezTo>
                    <a:pt x="131052" y="3144909"/>
                    <a:pt x="124937" y="3158980"/>
                    <a:pt x="121001" y="3164602"/>
                  </a:cubicBezTo>
                  <a:cubicBezTo>
                    <a:pt x="123096" y="3147513"/>
                    <a:pt x="137437" y="3116919"/>
                    <a:pt x="123096" y="3141214"/>
                  </a:cubicBezTo>
                  <a:cubicBezTo>
                    <a:pt x="129014" y="3104588"/>
                    <a:pt x="134549" y="3067937"/>
                    <a:pt x="138980" y="3037625"/>
                  </a:cubicBezTo>
                  <a:cubicBezTo>
                    <a:pt x="144119" y="3007400"/>
                    <a:pt x="147008" y="2983318"/>
                    <a:pt x="145181" y="2971469"/>
                  </a:cubicBezTo>
                  <a:cubicBezTo>
                    <a:pt x="151878" y="2935666"/>
                    <a:pt x="164520" y="2915507"/>
                    <a:pt x="174699" y="2888877"/>
                  </a:cubicBezTo>
                  <a:cubicBezTo>
                    <a:pt x="177502" y="2872666"/>
                    <a:pt x="174232" y="2876164"/>
                    <a:pt x="171188" y="2878358"/>
                  </a:cubicBezTo>
                  <a:cubicBezTo>
                    <a:pt x="168314" y="2880580"/>
                    <a:pt x="165369" y="2881458"/>
                    <a:pt x="170763" y="2860265"/>
                  </a:cubicBezTo>
                  <a:cubicBezTo>
                    <a:pt x="174855" y="2854376"/>
                    <a:pt x="178932" y="2848514"/>
                    <a:pt x="182995" y="2842653"/>
                  </a:cubicBezTo>
                  <a:cubicBezTo>
                    <a:pt x="184014" y="2834371"/>
                    <a:pt x="181098" y="2837047"/>
                    <a:pt x="183349" y="2825354"/>
                  </a:cubicBezTo>
                  <a:cubicBezTo>
                    <a:pt x="174175" y="2846094"/>
                    <a:pt x="168937" y="2861030"/>
                    <a:pt x="165667" y="2872398"/>
                  </a:cubicBezTo>
                  <a:cubicBezTo>
                    <a:pt x="162595" y="2883809"/>
                    <a:pt x="161802" y="2891709"/>
                    <a:pt x="160768" y="2898348"/>
                  </a:cubicBezTo>
                  <a:cubicBezTo>
                    <a:pt x="158800" y="2911670"/>
                    <a:pt x="156833" y="2920036"/>
                    <a:pt x="140368" y="2943028"/>
                  </a:cubicBezTo>
                  <a:cubicBezTo>
                    <a:pt x="142930" y="2911514"/>
                    <a:pt x="151637" y="2898108"/>
                    <a:pt x="154695" y="2866735"/>
                  </a:cubicBezTo>
                  <a:cubicBezTo>
                    <a:pt x="133233" y="2903445"/>
                    <a:pt x="128094" y="2930526"/>
                    <a:pt x="125149" y="2958898"/>
                  </a:cubicBezTo>
                  <a:cubicBezTo>
                    <a:pt x="123747" y="2973112"/>
                    <a:pt x="123011" y="2987707"/>
                    <a:pt x="121369" y="3004214"/>
                  </a:cubicBezTo>
                  <a:cubicBezTo>
                    <a:pt x="119854" y="3020737"/>
                    <a:pt x="116768" y="3039055"/>
                    <a:pt x="112988" y="3061126"/>
                  </a:cubicBezTo>
                  <a:cubicBezTo>
                    <a:pt x="114333" y="3073230"/>
                    <a:pt x="119401" y="3070825"/>
                    <a:pt x="128320" y="3053581"/>
                  </a:cubicBezTo>
                  <a:cubicBezTo>
                    <a:pt x="124583" y="3068912"/>
                    <a:pt x="122049" y="3086723"/>
                    <a:pt x="120364" y="3106798"/>
                  </a:cubicBezTo>
                  <a:cubicBezTo>
                    <a:pt x="116485" y="3102352"/>
                    <a:pt x="112832" y="3108751"/>
                    <a:pt x="106419" y="3131671"/>
                  </a:cubicBezTo>
                  <a:cubicBezTo>
                    <a:pt x="108656" y="3152949"/>
                    <a:pt x="105570" y="3195661"/>
                    <a:pt x="111969" y="3200531"/>
                  </a:cubicBezTo>
                  <a:cubicBezTo>
                    <a:pt x="108160" y="3209889"/>
                    <a:pt x="105570" y="3220804"/>
                    <a:pt x="103559" y="3232569"/>
                  </a:cubicBezTo>
                  <a:cubicBezTo>
                    <a:pt x="101464" y="3244333"/>
                    <a:pt x="99794" y="3256962"/>
                    <a:pt x="98250" y="3269803"/>
                  </a:cubicBezTo>
                  <a:cubicBezTo>
                    <a:pt x="95164" y="3295497"/>
                    <a:pt x="92559" y="3322042"/>
                    <a:pt x="87916" y="3344538"/>
                  </a:cubicBezTo>
                  <a:cubicBezTo>
                    <a:pt x="89827" y="3350824"/>
                    <a:pt x="92970" y="3350696"/>
                    <a:pt x="96495" y="3348772"/>
                  </a:cubicBezTo>
                  <a:cubicBezTo>
                    <a:pt x="91526" y="3361413"/>
                    <a:pt x="89105" y="3384349"/>
                    <a:pt x="90393" y="3408783"/>
                  </a:cubicBezTo>
                  <a:cubicBezTo>
                    <a:pt x="91257" y="3433218"/>
                    <a:pt x="93805" y="3459126"/>
                    <a:pt x="95830" y="3477870"/>
                  </a:cubicBezTo>
                  <a:cubicBezTo>
                    <a:pt x="90719" y="3472235"/>
                    <a:pt x="87279" y="3457979"/>
                    <a:pt x="85226" y="3437989"/>
                  </a:cubicBezTo>
                  <a:cubicBezTo>
                    <a:pt x="84206" y="3427995"/>
                    <a:pt x="83513" y="3416570"/>
                    <a:pt x="83145" y="3404098"/>
                  </a:cubicBezTo>
                  <a:cubicBezTo>
                    <a:pt x="82975" y="3397854"/>
                    <a:pt x="82791" y="3391356"/>
                    <a:pt x="82862" y="3384632"/>
                  </a:cubicBezTo>
                  <a:cubicBezTo>
                    <a:pt x="83159" y="3377907"/>
                    <a:pt x="83470" y="3370969"/>
                    <a:pt x="83796" y="3363862"/>
                  </a:cubicBezTo>
                  <a:cubicBezTo>
                    <a:pt x="85339" y="3335421"/>
                    <a:pt x="88086" y="3304233"/>
                    <a:pt x="91540" y="3273285"/>
                  </a:cubicBezTo>
                  <a:cubicBezTo>
                    <a:pt x="95107" y="3242338"/>
                    <a:pt x="98647" y="3211588"/>
                    <a:pt x="104635" y="3184153"/>
                  </a:cubicBezTo>
                  <a:cubicBezTo>
                    <a:pt x="102653" y="3176577"/>
                    <a:pt x="96778" y="3199059"/>
                    <a:pt x="92786" y="3185822"/>
                  </a:cubicBezTo>
                  <a:cubicBezTo>
                    <a:pt x="97656" y="3151053"/>
                    <a:pt x="102158" y="3115915"/>
                    <a:pt x="106277" y="3081584"/>
                  </a:cubicBezTo>
                  <a:cubicBezTo>
                    <a:pt x="108500" y="3064426"/>
                    <a:pt x="109930" y="3047394"/>
                    <a:pt x="112521" y="3030858"/>
                  </a:cubicBezTo>
                  <a:cubicBezTo>
                    <a:pt x="114984" y="3014295"/>
                    <a:pt x="117391" y="2998099"/>
                    <a:pt x="119727" y="2982399"/>
                  </a:cubicBezTo>
                  <a:cubicBezTo>
                    <a:pt x="128986" y="2919570"/>
                    <a:pt x="135201" y="2864314"/>
                    <a:pt x="141543" y="2826869"/>
                  </a:cubicBezTo>
                  <a:cubicBezTo>
                    <a:pt x="155983" y="2791093"/>
                    <a:pt x="163982" y="2734662"/>
                    <a:pt x="182075" y="2710128"/>
                  </a:cubicBezTo>
                  <a:cubicBezTo>
                    <a:pt x="198766" y="2650344"/>
                    <a:pt x="178989" y="2692219"/>
                    <a:pt x="179909" y="2681148"/>
                  </a:cubicBezTo>
                  <a:cubicBezTo>
                    <a:pt x="176511" y="2686869"/>
                    <a:pt x="173736" y="2695278"/>
                    <a:pt x="171485" y="2704607"/>
                  </a:cubicBezTo>
                  <a:cubicBezTo>
                    <a:pt x="169447" y="2713979"/>
                    <a:pt x="167677" y="2724215"/>
                    <a:pt x="165596" y="2733460"/>
                  </a:cubicBezTo>
                  <a:cubicBezTo>
                    <a:pt x="161618" y="2733729"/>
                    <a:pt x="162708" y="2719458"/>
                    <a:pt x="166743" y="2698448"/>
                  </a:cubicBezTo>
                  <a:cubicBezTo>
                    <a:pt x="180758" y="2683415"/>
                    <a:pt x="205774" y="2594932"/>
                    <a:pt x="183632" y="2629050"/>
                  </a:cubicBezTo>
                  <a:cubicBezTo>
                    <a:pt x="194816" y="2586975"/>
                    <a:pt x="192848" y="2636837"/>
                    <a:pt x="204103" y="2594662"/>
                  </a:cubicBezTo>
                  <a:cubicBezTo>
                    <a:pt x="205377" y="2600170"/>
                    <a:pt x="196402" y="2627734"/>
                    <a:pt x="191461" y="2658243"/>
                  </a:cubicBezTo>
                  <a:cubicBezTo>
                    <a:pt x="202178" y="2653996"/>
                    <a:pt x="203962" y="2616578"/>
                    <a:pt x="214693" y="2612444"/>
                  </a:cubicBezTo>
                  <a:cubicBezTo>
                    <a:pt x="211437" y="2635619"/>
                    <a:pt x="214834" y="2627777"/>
                    <a:pt x="228185" y="2618517"/>
                  </a:cubicBezTo>
                  <a:cubicBezTo>
                    <a:pt x="219025" y="2653940"/>
                    <a:pt x="205307" y="2657295"/>
                    <a:pt x="201838" y="2652551"/>
                  </a:cubicBezTo>
                  <a:cubicBezTo>
                    <a:pt x="195935" y="2669201"/>
                    <a:pt x="189705" y="2687080"/>
                    <a:pt x="183547" y="2705329"/>
                  </a:cubicBezTo>
                  <a:cubicBezTo>
                    <a:pt x="178111" y="2723747"/>
                    <a:pt x="172759" y="2742535"/>
                    <a:pt x="167776" y="2760755"/>
                  </a:cubicBezTo>
                  <a:cubicBezTo>
                    <a:pt x="157809" y="2797180"/>
                    <a:pt x="149386" y="2831343"/>
                    <a:pt x="144884" y="2855734"/>
                  </a:cubicBezTo>
                  <a:cubicBezTo>
                    <a:pt x="144657" y="2867301"/>
                    <a:pt x="149528" y="2864582"/>
                    <a:pt x="156875" y="2855126"/>
                  </a:cubicBezTo>
                  <a:cubicBezTo>
                    <a:pt x="158546" y="2830960"/>
                    <a:pt x="176653" y="2809143"/>
                    <a:pt x="184779" y="2756450"/>
                  </a:cubicBezTo>
                  <a:cubicBezTo>
                    <a:pt x="175860" y="2765695"/>
                    <a:pt x="176822" y="2805830"/>
                    <a:pt x="165737" y="2808762"/>
                  </a:cubicBezTo>
                  <a:cubicBezTo>
                    <a:pt x="174387" y="2756918"/>
                    <a:pt x="187030" y="2754328"/>
                    <a:pt x="189847" y="2715849"/>
                  </a:cubicBezTo>
                  <a:cubicBezTo>
                    <a:pt x="191985" y="2718921"/>
                    <a:pt x="191914" y="2728136"/>
                    <a:pt x="191192" y="2738981"/>
                  </a:cubicBezTo>
                  <a:cubicBezTo>
                    <a:pt x="195453" y="2727259"/>
                    <a:pt x="200422" y="2718085"/>
                    <a:pt x="205859" y="2709973"/>
                  </a:cubicBezTo>
                  <a:cubicBezTo>
                    <a:pt x="211550" y="2701918"/>
                    <a:pt x="217524" y="2694881"/>
                    <a:pt x="223343" y="2687294"/>
                  </a:cubicBezTo>
                  <a:cubicBezTo>
                    <a:pt x="239369" y="2624846"/>
                    <a:pt x="203693" y="2715409"/>
                    <a:pt x="219719" y="2652963"/>
                  </a:cubicBezTo>
                  <a:cubicBezTo>
                    <a:pt x="237797" y="2634982"/>
                    <a:pt x="234527" y="2642712"/>
                    <a:pt x="241322" y="2601670"/>
                  </a:cubicBezTo>
                  <a:cubicBezTo>
                    <a:pt x="251714" y="2585106"/>
                    <a:pt x="251020" y="2594733"/>
                    <a:pt x="256018" y="2590826"/>
                  </a:cubicBezTo>
                  <a:cubicBezTo>
                    <a:pt x="251912" y="2604459"/>
                    <a:pt x="245414" y="2609556"/>
                    <a:pt x="241620" y="2624760"/>
                  </a:cubicBezTo>
                  <a:cubicBezTo>
                    <a:pt x="239793" y="2650399"/>
                    <a:pt x="263294" y="2591265"/>
                    <a:pt x="267683" y="2568189"/>
                  </a:cubicBezTo>
                  <a:cubicBezTo>
                    <a:pt x="258891" y="2566773"/>
                    <a:pt x="242257" y="2600637"/>
                    <a:pt x="222210" y="2618418"/>
                  </a:cubicBezTo>
                  <a:cubicBezTo>
                    <a:pt x="227378" y="2593516"/>
                    <a:pt x="233819" y="2573540"/>
                    <a:pt x="240855" y="2555518"/>
                  </a:cubicBezTo>
                  <a:cubicBezTo>
                    <a:pt x="234569" y="2598626"/>
                    <a:pt x="266437" y="2542692"/>
                    <a:pt x="272355" y="2539988"/>
                  </a:cubicBezTo>
                  <a:cubicBezTo>
                    <a:pt x="290334" y="2497573"/>
                    <a:pt x="289287" y="2491245"/>
                    <a:pt x="304279" y="2473463"/>
                  </a:cubicBezTo>
                  <a:cubicBezTo>
                    <a:pt x="297342" y="2476932"/>
                    <a:pt x="278315" y="2497092"/>
                    <a:pt x="263153" y="2499257"/>
                  </a:cubicBezTo>
                  <a:cubicBezTo>
                    <a:pt x="252337" y="2520677"/>
                    <a:pt x="241096" y="2560346"/>
                    <a:pt x="237826" y="2543824"/>
                  </a:cubicBezTo>
                  <a:cubicBezTo>
                    <a:pt x="224843" y="2557812"/>
                    <a:pt x="240728" y="2562568"/>
                    <a:pt x="224773" y="2583790"/>
                  </a:cubicBezTo>
                  <a:cubicBezTo>
                    <a:pt x="219407" y="2592695"/>
                    <a:pt x="226585" y="2571431"/>
                    <a:pt x="233508" y="2549275"/>
                  </a:cubicBezTo>
                  <a:cubicBezTo>
                    <a:pt x="240898" y="2527260"/>
                    <a:pt x="248797" y="2504552"/>
                    <a:pt x="241903" y="2509465"/>
                  </a:cubicBezTo>
                  <a:cubicBezTo>
                    <a:pt x="258042" y="2503561"/>
                    <a:pt x="268490" y="2473605"/>
                    <a:pt x="291906" y="2443733"/>
                  </a:cubicBezTo>
                  <a:cubicBezTo>
                    <a:pt x="294171" y="2423404"/>
                    <a:pt x="254842" y="2489291"/>
                    <a:pt x="272836" y="2436400"/>
                  </a:cubicBezTo>
                  <a:cubicBezTo>
                    <a:pt x="287475" y="2401418"/>
                    <a:pt x="280764" y="2440435"/>
                    <a:pt x="294964" y="2403527"/>
                  </a:cubicBezTo>
                  <a:cubicBezTo>
                    <a:pt x="301066" y="2374944"/>
                    <a:pt x="277876" y="2427481"/>
                    <a:pt x="271576" y="2430482"/>
                  </a:cubicBezTo>
                  <a:cubicBezTo>
                    <a:pt x="284445" y="2392541"/>
                    <a:pt x="269495" y="2412106"/>
                    <a:pt x="266565" y="2406868"/>
                  </a:cubicBezTo>
                  <a:cubicBezTo>
                    <a:pt x="272836" y="2395373"/>
                    <a:pt x="276701" y="2386100"/>
                    <a:pt x="279773" y="2378455"/>
                  </a:cubicBezTo>
                  <a:cubicBezTo>
                    <a:pt x="282930" y="2370838"/>
                    <a:pt x="284884" y="2364694"/>
                    <a:pt x="286696" y="2359258"/>
                  </a:cubicBezTo>
                  <a:cubicBezTo>
                    <a:pt x="290334" y="2348385"/>
                    <a:pt x="293463" y="2340330"/>
                    <a:pt x="304845" y="2329245"/>
                  </a:cubicBezTo>
                  <a:cubicBezTo>
                    <a:pt x="305270" y="2319221"/>
                    <a:pt x="294935" y="2342892"/>
                    <a:pt x="297908" y="2322633"/>
                  </a:cubicBezTo>
                  <a:cubicBezTo>
                    <a:pt x="305129" y="2309608"/>
                    <a:pt x="316539" y="2298311"/>
                    <a:pt x="328955" y="2281761"/>
                  </a:cubicBezTo>
                  <a:cubicBezTo>
                    <a:pt x="335156" y="2273480"/>
                    <a:pt x="341612" y="2263895"/>
                    <a:pt x="347940" y="2252102"/>
                  </a:cubicBezTo>
                  <a:cubicBezTo>
                    <a:pt x="351111" y="2246199"/>
                    <a:pt x="354240" y="2239757"/>
                    <a:pt x="357298" y="2232636"/>
                  </a:cubicBezTo>
                  <a:cubicBezTo>
                    <a:pt x="360610" y="2225628"/>
                    <a:pt x="363909" y="2217984"/>
                    <a:pt x="367080" y="2209560"/>
                  </a:cubicBezTo>
                  <a:cubicBezTo>
                    <a:pt x="365268" y="2218592"/>
                    <a:pt x="363654" y="2226648"/>
                    <a:pt x="362026" y="2234746"/>
                  </a:cubicBezTo>
                  <a:cubicBezTo>
                    <a:pt x="360625" y="2242957"/>
                    <a:pt x="359039" y="2251196"/>
                    <a:pt x="356703" y="2260540"/>
                  </a:cubicBezTo>
                  <a:cubicBezTo>
                    <a:pt x="352031" y="2279227"/>
                    <a:pt x="344401" y="2302219"/>
                    <a:pt x="329521" y="2338050"/>
                  </a:cubicBezTo>
                  <a:cubicBezTo>
                    <a:pt x="328799" y="2345823"/>
                    <a:pt x="336826" y="2337456"/>
                    <a:pt x="327681" y="2360787"/>
                  </a:cubicBezTo>
                  <a:cubicBezTo>
                    <a:pt x="343551" y="2333449"/>
                    <a:pt x="355316" y="2297462"/>
                    <a:pt x="365665" y="2267095"/>
                  </a:cubicBezTo>
                  <a:cubicBezTo>
                    <a:pt x="375560" y="2236558"/>
                    <a:pt x="386107" y="2212590"/>
                    <a:pt x="395848" y="2208456"/>
                  </a:cubicBezTo>
                  <a:cubicBezTo>
                    <a:pt x="391459" y="2191977"/>
                    <a:pt x="380657" y="2218720"/>
                    <a:pt x="391501" y="2172865"/>
                  </a:cubicBezTo>
                  <a:cubicBezTo>
                    <a:pt x="398509" y="2166706"/>
                    <a:pt x="405418" y="2160605"/>
                    <a:pt x="411477" y="2147170"/>
                  </a:cubicBezTo>
                  <a:cubicBezTo>
                    <a:pt x="405927" y="2144027"/>
                    <a:pt x="401015" y="2155551"/>
                    <a:pt x="394517" y="2150128"/>
                  </a:cubicBezTo>
                  <a:cubicBezTo>
                    <a:pt x="399175" y="2150978"/>
                    <a:pt x="408830" y="2141054"/>
                    <a:pt x="420184" y="2125877"/>
                  </a:cubicBezTo>
                  <a:cubicBezTo>
                    <a:pt x="425918" y="2118310"/>
                    <a:pt x="431927" y="2109356"/>
                    <a:pt x="438091" y="2099823"/>
                  </a:cubicBezTo>
                  <a:lnTo>
                    <a:pt x="444618" y="2089588"/>
                  </a:lnTo>
                  <a:lnTo>
                    <a:pt x="444219" y="2079557"/>
                  </a:lnTo>
                  <a:cubicBezTo>
                    <a:pt x="443575" y="2077726"/>
                    <a:pt x="442304" y="2077545"/>
                    <a:pt x="440060" y="2079400"/>
                  </a:cubicBezTo>
                  <a:cubicBezTo>
                    <a:pt x="435374" y="2083010"/>
                    <a:pt x="427644" y="2095171"/>
                    <a:pt x="413657" y="2118742"/>
                  </a:cubicBezTo>
                  <a:cubicBezTo>
                    <a:pt x="398792" y="2132347"/>
                    <a:pt x="419518" y="2087865"/>
                    <a:pt x="396116" y="2115415"/>
                  </a:cubicBezTo>
                  <a:cubicBezTo>
                    <a:pt x="390779" y="2153116"/>
                    <a:pt x="363994" y="2168405"/>
                    <a:pt x="343961" y="2212123"/>
                  </a:cubicBezTo>
                  <a:cubicBezTo>
                    <a:pt x="334476" y="2233245"/>
                    <a:pt x="363767" y="2193294"/>
                    <a:pt x="368411" y="2175215"/>
                  </a:cubicBezTo>
                  <a:cubicBezTo>
                    <a:pt x="387551" y="2151912"/>
                    <a:pt x="375914" y="2179448"/>
                    <a:pt x="395026" y="2156301"/>
                  </a:cubicBezTo>
                  <a:cubicBezTo>
                    <a:pt x="387126" y="2178570"/>
                    <a:pt x="377924" y="2189585"/>
                    <a:pt x="368793" y="2201590"/>
                  </a:cubicBezTo>
                  <a:cubicBezTo>
                    <a:pt x="359789" y="2213638"/>
                    <a:pt x="350219" y="2226421"/>
                    <a:pt x="344159" y="2252980"/>
                  </a:cubicBezTo>
                  <a:cubicBezTo>
                    <a:pt x="319469" y="2289109"/>
                    <a:pt x="361006" y="2204251"/>
                    <a:pt x="336373" y="2240239"/>
                  </a:cubicBezTo>
                  <a:cubicBezTo>
                    <a:pt x="318323" y="2265184"/>
                    <a:pt x="341781" y="2245038"/>
                    <a:pt x="325330" y="2279794"/>
                  </a:cubicBezTo>
                  <a:cubicBezTo>
                    <a:pt x="306204" y="2305843"/>
                    <a:pt x="316312" y="2278279"/>
                    <a:pt x="308597" y="2283418"/>
                  </a:cubicBezTo>
                  <a:cubicBezTo>
                    <a:pt x="283326" y="2324983"/>
                    <a:pt x="295218" y="2317891"/>
                    <a:pt x="284869" y="2350622"/>
                  </a:cubicBezTo>
                  <a:cubicBezTo>
                    <a:pt x="278980" y="2360093"/>
                    <a:pt x="272963" y="2369777"/>
                    <a:pt x="267527" y="2379375"/>
                  </a:cubicBezTo>
                  <a:cubicBezTo>
                    <a:pt x="262360" y="2389087"/>
                    <a:pt x="257560" y="2398643"/>
                    <a:pt x="253497" y="2407647"/>
                  </a:cubicBezTo>
                  <a:cubicBezTo>
                    <a:pt x="245343" y="2425655"/>
                    <a:pt x="240119" y="2441426"/>
                    <a:pt x="240727" y="2451661"/>
                  </a:cubicBezTo>
                  <a:cubicBezTo>
                    <a:pt x="222366" y="2479650"/>
                    <a:pt x="236778" y="2442629"/>
                    <a:pt x="252719" y="2401432"/>
                  </a:cubicBezTo>
                  <a:cubicBezTo>
                    <a:pt x="256796" y="2391168"/>
                    <a:pt x="260590" y="2380508"/>
                    <a:pt x="264653" y="2370782"/>
                  </a:cubicBezTo>
                  <a:cubicBezTo>
                    <a:pt x="268716" y="2361056"/>
                    <a:pt x="272340" y="2351995"/>
                    <a:pt x="275002" y="2344520"/>
                  </a:cubicBezTo>
                  <a:cubicBezTo>
                    <a:pt x="280311" y="2329584"/>
                    <a:pt x="281741" y="2320991"/>
                    <a:pt x="274931" y="2326144"/>
                  </a:cubicBezTo>
                  <a:cubicBezTo>
                    <a:pt x="288748" y="2304059"/>
                    <a:pt x="302665" y="2282554"/>
                    <a:pt x="316596" y="2260965"/>
                  </a:cubicBezTo>
                  <a:cubicBezTo>
                    <a:pt x="301447" y="2275448"/>
                    <a:pt x="307351" y="2256817"/>
                    <a:pt x="315562" y="2234477"/>
                  </a:cubicBezTo>
                  <a:cubicBezTo>
                    <a:pt x="317629" y="2228899"/>
                    <a:pt x="319795" y="2223080"/>
                    <a:pt x="321862" y="2217517"/>
                  </a:cubicBezTo>
                  <a:cubicBezTo>
                    <a:pt x="324113" y="2212038"/>
                    <a:pt x="326208" y="2206771"/>
                    <a:pt x="327822" y="2202199"/>
                  </a:cubicBezTo>
                  <a:cubicBezTo>
                    <a:pt x="331050" y="2193039"/>
                    <a:pt x="332381" y="2186583"/>
                    <a:pt x="329252" y="2186442"/>
                  </a:cubicBezTo>
                  <a:cubicBezTo>
                    <a:pt x="335354" y="2172695"/>
                    <a:pt x="342546" y="2167882"/>
                    <a:pt x="349369" y="2160251"/>
                  </a:cubicBezTo>
                  <a:cubicBezTo>
                    <a:pt x="353602" y="2149690"/>
                    <a:pt x="346538" y="2157816"/>
                    <a:pt x="343494" y="2159246"/>
                  </a:cubicBezTo>
                  <a:cubicBezTo>
                    <a:pt x="346368" y="2150822"/>
                    <a:pt x="349794" y="2146858"/>
                    <a:pt x="353163" y="2143291"/>
                  </a:cubicBezTo>
                  <a:cubicBezTo>
                    <a:pt x="356689" y="2139907"/>
                    <a:pt x="360100" y="2136608"/>
                    <a:pt x="363541" y="2133296"/>
                  </a:cubicBezTo>
                  <a:cubicBezTo>
                    <a:pt x="349667" y="2165857"/>
                    <a:pt x="321904" y="2204039"/>
                    <a:pt x="346269" y="2183355"/>
                  </a:cubicBezTo>
                  <a:cubicBezTo>
                    <a:pt x="340564" y="2200117"/>
                    <a:pt x="333782" y="2208060"/>
                    <a:pt x="326916" y="2215506"/>
                  </a:cubicBezTo>
                  <a:cubicBezTo>
                    <a:pt x="309375" y="2255840"/>
                    <a:pt x="331333" y="2225190"/>
                    <a:pt x="325543" y="2244684"/>
                  </a:cubicBezTo>
                  <a:cubicBezTo>
                    <a:pt x="331715" y="2228035"/>
                    <a:pt x="345604" y="2199353"/>
                    <a:pt x="355698" y="2176645"/>
                  </a:cubicBezTo>
                  <a:cubicBezTo>
                    <a:pt x="365792" y="2153951"/>
                    <a:pt x="372290" y="2137288"/>
                    <a:pt x="364985" y="2145259"/>
                  </a:cubicBezTo>
                  <a:cubicBezTo>
                    <a:pt x="354905" y="2149024"/>
                    <a:pt x="390269" y="2099998"/>
                    <a:pt x="385088" y="2119337"/>
                  </a:cubicBezTo>
                  <a:cubicBezTo>
                    <a:pt x="377655" y="2119917"/>
                    <a:pt x="387013" y="2101131"/>
                    <a:pt x="395691" y="2084624"/>
                  </a:cubicBezTo>
                  <a:cubicBezTo>
                    <a:pt x="404129" y="2068003"/>
                    <a:pt x="413105" y="2054257"/>
                    <a:pt x="402246" y="2063388"/>
                  </a:cubicBezTo>
                  <a:cubicBezTo>
                    <a:pt x="427658" y="2028816"/>
                    <a:pt x="431651" y="1998336"/>
                    <a:pt x="448597" y="1984603"/>
                  </a:cubicBezTo>
                  <a:cubicBezTo>
                    <a:pt x="453622" y="1972810"/>
                    <a:pt x="442976" y="1984065"/>
                    <a:pt x="437413" y="1987902"/>
                  </a:cubicBezTo>
                  <a:cubicBezTo>
                    <a:pt x="440640" y="1979691"/>
                    <a:pt x="444250" y="1975982"/>
                    <a:pt x="447832" y="1972513"/>
                  </a:cubicBezTo>
                  <a:cubicBezTo>
                    <a:pt x="451230" y="1965307"/>
                    <a:pt x="454599" y="1958130"/>
                    <a:pt x="457983" y="1950966"/>
                  </a:cubicBezTo>
                  <a:cubicBezTo>
                    <a:pt x="472494" y="1938451"/>
                    <a:pt x="453807" y="1974665"/>
                    <a:pt x="469931" y="1959743"/>
                  </a:cubicBezTo>
                  <a:cubicBezTo>
                    <a:pt x="441915" y="2007694"/>
                    <a:pt x="465104" y="1974014"/>
                    <a:pt x="450225" y="2008586"/>
                  </a:cubicBezTo>
                  <a:cubicBezTo>
                    <a:pt x="444845" y="2011035"/>
                    <a:pt x="450508" y="1997132"/>
                    <a:pt x="443911" y="2001422"/>
                  </a:cubicBezTo>
                  <a:cubicBezTo>
                    <a:pt x="436138" y="2013937"/>
                    <a:pt x="429923" y="2028561"/>
                    <a:pt x="422378" y="2043922"/>
                  </a:cubicBezTo>
                  <a:cubicBezTo>
                    <a:pt x="418598" y="2051595"/>
                    <a:pt x="414492" y="2059466"/>
                    <a:pt x="409665" y="2067352"/>
                  </a:cubicBezTo>
                  <a:cubicBezTo>
                    <a:pt x="404780" y="2075209"/>
                    <a:pt x="399854" y="2083434"/>
                    <a:pt x="393483" y="2091362"/>
                  </a:cubicBezTo>
                  <a:cubicBezTo>
                    <a:pt x="385668" y="2116973"/>
                    <a:pt x="425407" y="2048155"/>
                    <a:pt x="394785" y="2103438"/>
                  </a:cubicBezTo>
                  <a:cubicBezTo>
                    <a:pt x="420537" y="2074445"/>
                    <a:pt x="436308" y="2052614"/>
                    <a:pt x="451003" y="2020619"/>
                  </a:cubicBezTo>
                  <a:cubicBezTo>
                    <a:pt x="453240" y="2022813"/>
                    <a:pt x="445114" y="2040368"/>
                    <a:pt x="457289" y="2027825"/>
                  </a:cubicBezTo>
                  <a:cubicBezTo>
                    <a:pt x="452235" y="2038415"/>
                    <a:pt x="446770" y="2041940"/>
                    <a:pt x="441433" y="2048041"/>
                  </a:cubicBezTo>
                  <a:cubicBezTo>
                    <a:pt x="438460" y="2055771"/>
                    <a:pt x="441971" y="2053832"/>
                    <a:pt x="436931" y="2064690"/>
                  </a:cubicBezTo>
                  <a:cubicBezTo>
                    <a:pt x="448271" y="2062538"/>
                    <a:pt x="457119" y="2026494"/>
                    <a:pt x="468445" y="2024512"/>
                  </a:cubicBezTo>
                  <a:cubicBezTo>
                    <a:pt x="455293" y="2048948"/>
                    <a:pt x="466944" y="2040850"/>
                    <a:pt x="474334" y="2025716"/>
                  </a:cubicBezTo>
                  <a:cubicBezTo>
                    <a:pt x="474150" y="2030664"/>
                    <a:pt x="469241" y="2041745"/>
                    <a:pt x="463118" y="2054038"/>
                  </a:cubicBezTo>
                  <a:lnTo>
                    <a:pt x="444716" y="2089434"/>
                  </a:lnTo>
                  <a:lnTo>
                    <a:pt x="456921" y="2070296"/>
                  </a:lnTo>
                  <a:cubicBezTo>
                    <a:pt x="481555" y="2030416"/>
                    <a:pt x="499973" y="1990648"/>
                    <a:pt x="483636" y="1992262"/>
                  </a:cubicBezTo>
                  <a:cubicBezTo>
                    <a:pt x="496760" y="1966213"/>
                    <a:pt x="509544" y="1955468"/>
                    <a:pt x="510181" y="1963198"/>
                  </a:cubicBezTo>
                  <a:cubicBezTo>
                    <a:pt x="530737" y="1926630"/>
                    <a:pt x="507094" y="1954562"/>
                    <a:pt x="498643" y="1960366"/>
                  </a:cubicBezTo>
                  <a:cubicBezTo>
                    <a:pt x="511639" y="1934685"/>
                    <a:pt x="520331" y="1918532"/>
                    <a:pt x="525385" y="1905819"/>
                  </a:cubicBezTo>
                  <a:cubicBezTo>
                    <a:pt x="530581" y="1893191"/>
                    <a:pt x="532889" y="1884456"/>
                    <a:pt x="535663" y="1875084"/>
                  </a:cubicBezTo>
                  <a:cubicBezTo>
                    <a:pt x="523517" y="1886367"/>
                    <a:pt x="518378" y="1897622"/>
                    <a:pt x="512630" y="1909131"/>
                  </a:cubicBezTo>
                  <a:cubicBezTo>
                    <a:pt x="506924" y="1920684"/>
                    <a:pt x="500285" y="1932307"/>
                    <a:pt x="486397" y="1945430"/>
                  </a:cubicBezTo>
                  <a:cubicBezTo>
                    <a:pt x="492824" y="1928923"/>
                    <a:pt x="500497" y="1921915"/>
                    <a:pt x="508000" y="1915261"/>
                  </a:cubicBezTo>
                  <a:cubicBezTo>
                    <a:pt x="514598" y="1885079"/>
                    <a:pt x="506698" y="1912713"/>
                    <a:pt x="529930" y="1873555"/>
                  </a:cubicBezTo>
                  <a:cubicBezTo>
                    <a:pt x="535621" y="1860034"/>
                    <a:pt x="520572" y="1883309"/>
                    <a:pt x="512955" y="1886975"/>
                  </a:cubicBezTo>
                  <a:cubicBezTo>
                    <a:pt x="521379" y="1874560"/>
                    <a:pt x="537023" y="1858760"/>
                    <a:pt x="529689" y="1861535"/>
                  </a:cubicBezTo>
                  <a:cubicBezTo>
                    <a:pt x="540293" y="1844278"/>
                    <a:pt x="534078" y="1858690"/>
                    <a:pt x="540987" y="1852673"/>
                  </a:cubicBezTo>
                  <a:cubicBezTo>
                    <a:pt x="549325" y="1836987"/>
                    <a:pt x="557635" y="1821343"/>
                    <a:pt x="565946" y="1805699"/>
                  </a:cubicBezTo>
                  <a:cubicBezTo>
                    <a:pt x="570179" y="1797927"/>
                    <a:pt x="574143" y="1789985"/>
                    <a:pt x="578616" y="1782354"/>
                  </a:cubicBezTo>
                  <a:lnTo>
                    <a:pt x="592051" y="1759462"/>
                  </a:lnTo>
                  <a:cubicBezTo>
                    <a:pt x="583699" y="1788541"/>
                    <a:pt x="623565" y="1732394"/>
                    <a:pt x="626949" y="1740393"/>
                  </a:cubicBezTo>
                  <a:cubicBezTo>
                    <a:pt x="629115" y="1726306"/>
                    <a:pt x="654258" y="1689158"/>
                    <a:pt x="651228" y="1688054"/>
                  </a:cubicBezTo>
                  <a:cubicBezTo>
                    <a:pt x="669236" y="1672863"/>
                    <a:pt x="687428" y="1658140"/>
                    <a:pt x="697550" y="1655973"/>
                  </a:cubicBezTo>
                  <a:cubicBezTo>
                    <a:pt x="702477" y="1654798"/>
                    <a:pt x="705096" y="1656540"/>
                    <a:pt x="704232" y="1662585"/>
                  </a:cubicBezTo>
                  <a:cubicBezTo>
                    <a:pt x="703241" y="1668531"/>
                    <a:pt x="699207" y="1679092"/>
                    <a:pt x="690812" y="1695543"/>
                  </a:cubicBezTo>
                  <a:cubicBezTo>
                    <a:pt x="678835" y="1714768"/>
                    <a:pt x="667452" y="1715462"/>
                    <a:pt x="655716" y="1731828"/>
                  </a:cubicBezTo>
                  <a:cubicBezTo>
                    <a:pt x="650860" y="1742488"/>
                    <a:pt x="650945" y="1747145"/>
                    <a:pt x="661195" y="1739699"/>
                  </a:cubicBezTo>
                  <a:cubicBezTo>
                    <a:pt x="619700" y="1793793"/>
                    <a:pt x="628987" y="1756079"/>
                    <a:pt x="667636" y="1711710"/>
                  </a:cubicBezTo>
                  <a:cubicBezTo>
                    <a:pt x="650081" y="1730157"/>
                    <a:pt x="630828" y="1754649"/>
                    <a:pt x="612338" y="1782015"/>
                  </a:cubicBezTo>
                  <a:cubicBezTo>
                    <a:pt x="607766" y="1788881"/>
                    <a:pt x="603051" y="1795818"/>
                    <a:pt x="598748" y="1803080"/>
                  </a:cubicBezTo>
                  <a:cubicBezTo>
                    <a:pt x="594543" y="1810400"/>
                    <a:pt x="590423" y="1817846"/>
                    <a:pt x="586417" y="1825378"/>
                  </a:cubicBezTo>
                  <a:cubicBezTo>
                    <a:pt x="578418" y="1840427"/>
                    <a:pt x="570915" y="1855801"/>
                    <a:pt x="564190" y="1871049"/>
                  </a:cubicBezTo>
                  <a:cubicBezTo>
                    <a:pt x="571566" y="1862087"/>
                    <a:pt x="579027" y="1853112"/>
                    <a:pt x="586445" y="1847661"/>
                  </a:cubicBezTo>
                  <a:cubicBezTo>
                    <a:pt x="592986" y="1835429"/>
                    <a:pt x="594628" y="1829696"/>
                    <a:pt x="597233" y="1822674"/>
                  </a:cubicBezTo>
                  <a:cubicBezTo>
                    <a:pt x="599951" y="1815723"/>
                    <a:pt x="603108" y="1807158"/>
                    <a:pt x="614434" y="1790367"/>
                  </a:cubicBezTo>
                  <a:cubicBezTo>
                    <a:pt x="622135" y="1784888"/>
                    <a:pt x="629908" y="1779367"/>
                    <a:pt x="637609" y="1773888"/>
                  </a:cubicBezTo>
                  <a:cubicBezTo>
                    <a:pt x="625972" y="1789150"/>
                    <a:pt x="613712" y="1806053"/>
                    <a:pt x="603122" y="1828705"/>
                  </a:cubicBezTo>
                  <a:cubicBezTo>
                    <a:pt x="599809" y="1835939"/>
                    <a:pt x="608049" y="1828960"/>
                    <a:pt x="618539" y="1817931"/>
                  </a:cubicBezTo>
                  <a:cubicBezTo>
                    <a:pt x="629185" y="1806988"/>
                    <a:pt x="642833" y="1792505"/>
                    <a:pt x="648878" y="1783529"/>
                  </a:cubicBezTo>
                  <a:cubicBezTo>
                    <a:pt x="661110" y="1761869"/>
                    <a:pt x="626694" y="1806733"/>
                    <a:pt x="619870" y="1804128"/>
                  </a:cubicBezTo>
                  <a:cubicBezTo>
                    <a:pt x="646882" y="1777498"/>
                    <a:pt x="660515" y="1757324"/>
                    <a:pt x="673115" y="1736981"/>
                  </a:cubicBezTo>
                  <a:cubicBezTo>
                    <a:pt x="679401" y="1726830"/>
                    <a:pt x="685432" y="1716637"/>
                    <a:pt x="692709" y="1705665"/>
                  </a:cubicBezTo>
                  <a:cubicBezTo>
                    <a:pt x="696347" y="1700186"/>
                    <a:pt x="700311" y="1694509"/>
                    <a:pt x="704756" y="1688535"/>
                  </a:cubicBezTo>
                  <a:cubicBezTo>
                    <a:pt x="709145" y="1682532"/>
                    <a:pt x="714171" y="1676332"/>
                    <a:pt x="720188" y="1669961"/>
                  </a:cubicBezTo>
                  <a:cubicBezTo>
                    <a:pt x="735916" y="1645356"/>
                    <a:pt x="708112" y="1668573"/>
                    <a:pt x="709400" y="1659867"/>
                  </a:cubicBezTo>
                  <a:cubicBezTo>
                    <a:pt x="788751" y="1559422"/>
                    <a:pt x="760167" y="1547926"/>
                    <a:pt x="687612" y="1639948"/>
                  </a:cubicBezTo>
                  <a:cubicBezTo>
                    <a:pt x="673950" y="1665473"/>
                    <a:pt x="711637" y="1611166"/>
                    <a:pt x="718106" y="1614635"/>
                  </a:cubicBezTo>
                  <a:cubicBezTo>
                    <a:pt x="705733" y="1633237"/>
                    <a:pt x="694988" y="1645823"/>
                    <a:pt x="685503" y="1654459"/>
                  </a:cubicBezTo>
                  <a:cubicBezTo>
                    <a:pt x="676074" y="1663137"/>
                    <a:pt x="668387" y="1668149"/>
                    <a:pt x="661294" y="1670952"/>
                  </a:cubicBezTo>
                  <a:cubicBezTo>
                    <a:pt x="647264" y="1676657"/>
                    <a:pt x="636944" y="1674321"/>
                    <a:pt x="628690" y="1680409"/>
                  </a:cubicBezTo>
                  <a:cubicBezTo>
                    <a:pt x="636774" y="1667781"/>
                    <a:pt x="644504" y="1664241"/>
                    <a:pt x="652347" y="1657842"/>
                  </a:cubicBezTo>
                  <a:cubicBezTo>
                    <a:pt x="658477" y="1646630"/>
                    <a:pt x="646797" y="1656780"/>
                    <a:pt x="640851" y="1660008"/>
                  </a:cubicBezTo>
                  <a:cubicBezTo>
                    <a:pt x="631083" y="1668715"/>
                    <a:pt x="620762" y="1688974"/>
                    <a:pt x="610725" y="1704986"/>
                  </a:cubicBezTo>
                  <a:cubicBezTo>
                    <a:pt x="604694" y="1710323"/>
                    <a:pt x="607596" y="1704886"/>
                    <a:pt x="610965" y="1698855"/>
                  </a:cubicBezTo>
                  <a:cubicBezTo>
                    <a:pt x="630176" y="1667724"/>
                    <a:pt x="611432" y="1677705"/>
                    <a:pt x="593750" y="1699351"/>
                  </a:cubicBezTo>
                  <a:cubicBezTo>
                    <a:pt x="613358" y="1699592"/>
                    <a:pt x="569825" y="1732634"/>
                    <a:pt x="588116" y="1697426"/>
                  </a:cubicBezTo>
                  <a:cubicBezTo>
                    <a:pt x="567913" y="1719086"/>
                    <a:pt x="559136" y="1735027"/>
                    <a:pt x="552284" y="1749637"/>
                  </a:cubicBezTo>
                  <a:cubicBezTo>
                    <a:pt x="545220" y="1764148"/>
                    <a:pt x="540788" y="1777782"/>
                    <a:pt x="528811" y="1794968"/>
                  </a:cubicBezTo>
                  <a:cubicBezTo>
                    <a:pt x="539896" y="1786800"/>
                    <a:pt x="547017" y="1777017"/>
                    <a:pt x="553176" y="1766739"/>
                  </a:cubicBezTo>
                  <a:cubicBezTo>
                    <a:pt x="559433" y="1756517"/>
                    <a:pt x="564204" y="1745489"/>
                    <a:pt x="569683" y="1734362"/>
                  </a:cubicBezTo>
                  <a:cubicBezTo>
                    <a:pt x="592122" y="1714839"/>
                    <a:pt x="597389" y="1716255"/>
                    <a:pt x="592745" y="1729605"/>
                  </a:cubicBezTo>
                  <a:cubicBezTo>
                    <a:pt x="575870" y="1756857"/>
                    <a:pt x="591046" y="1722625"/>
                    <a:pt x="569301" y="1746438"/>
                  </a:cubicBezTo>
                  <a:cubicBezTo>
                    <a:pt x="584930" y="1742106"/>
                    <a:pt x="561642" y="1784251"/>
                    <a:pt x="563029" y="1798805"/>
                  </a:cubicBezTo>
                  <a:cubicBezTo>
                    <a:pt x="551760" y="1807611"/>
                    <a:pt x="540449" y="1816445"/>
                    <a:pt x="529165" y="1825250"/>
                  </a:cubicBezTo>
                  <a:cubicBezTo>
                    <a:pt x="527141" y="1833108"/>
                    <a:pt x="536329" y="1826001"/>
                    <a:pt x="523771" y="1847845"/>
                  </a:cubicBezTo>
                  <a:cubicBezTo>
                    <a:pt x="508864" y="1861549"/>
                    <a:pt x="502876" y="1863461"/>
                    <a:pt x="501049" y="1859695"/>
                  </a:cubicBezTo>
                  <a:cubicBezTo>
                    <a:pt x="545375" y="1809380"/>
                    <a:pt x="499803" y="1836987"/>
                    <a:pt x="540180" y="1792151"/>
                  </a:cubicBezTo>
                  <a:cubicBezTo>
                    <a:pt x="526914" y="1800674"/>
                    <a:pt x="513791" y="1821315"/>
                    <a:pt x="500837" y="1847590"/>
                  </a:cubicBezTo>
                  <a:cubicBezTo>
                    <a:pt x="494976" y="1853381"/>
                    <a:pt x="497666" y="1847704"/>
                    <a:pt x="500667" y="1841602"/>
                  </a:cubicBezTo>
                  <a:cubicBezTo>
                    <a:pt x="496901" y="1844589"/>
                    <a:pt x="493150" y="1847590"/>
                    <a:pt x="489355" y="1850606"/>
                  </a:cubicBezTo>
                  <a:cubicBezTo>
                    <a:pt x="498657" y="1830106"/>
                    <a:pt x="508114" y="1824005"/>
                    <a:pt x="517571" y="1816006"/>
                  </a:cubicBezTo>
                  <a:cubicBezTo>
                    <a:pt x="518816" y="1805034"/>
                    <a:pt x="528542" y="1785285"/>
                    <a:pt x="536612" y="1768523"/>
                  </a:cubicBezTo>
                  <a:cubicBezTo>
                    <a:pt x="544936" y="1751902"/>
                    <a:pt x="552100" y="1738580"/>
                    <a:pt x="546437" y="1739317"/>
                  </a:cubicBezTo>
                  <a:cubicBezTo>
                    <a:pt x="560410" y="1721195"/>
                    <a:pt x="574256" y="1711455"/>
                    <a:pt x="588300" y="1691352"/>
                  </a:cubicBezTo>
                  <a:cubicBezTo>
                    <a:pt x="602655" y="1668191"/>
                    <a:pt x="602896" y="1662132"/>
                    <a:pt x="588965" y="1673118"/>
                  </a:cubicBezTo>
                  <a:cubicBezTo>
                    <a:pt x="603080" y="1655209"/>
                    <a:pt x="616699" y="1641604"/>
                    <a:pt x="631337" y="1619519"/>
                  </a:cubicBezTo>
                  <a:cubicBezTo>
                    <a:pt x="634565" y="1622860"/>
                    <a:pt x="611503" y="1658593"/>
                    <a:pt x="606166" y="1672693"/>
                  </a:cubicBezTo>
                  <a:cubicBezTo>
                    <a:pt x="609139" y="1668319"/>
                    <a:pt x="625632" y="1645214"/>
                    <a:pt x="637156" y="1626937"/>
                  </a:cubicBezTo>
                  <a:cubicBezTo>
                    <a:pt x="649289" y="1609085"/>
                    <a:pt x="656127" y="1595721"/>
                    <a:pt x="637836" y="1609595"/>
                  </a:cubicBezTo>
                  <a:cubicBezTo>
                    <a:pt x="656806" y="1588302"/>
                    <a:pt x="675324" y="1573140"/>
                    <a:pt x="693487" y="1561998"/>
                  </a:cubicBezTo>
                  <a:cubicBezTo>
                    <a:pt x="682006" y="1579143"/>
                    <a:pt x="681043" y="1584806"/>
                    <a:pt x="686012" y="1583928"/>
                  </a:cubicBezTo>
                  <a:cubicBezTo>
                    <a:pt x="689495" y="1581125"/>
                    <a:pt x="718644" y="1527158"/>
                    <a:pt x="725723" y="1518550"/>
                  </a:cubicBezTo>
                  <a:cubicBezTo>
                    <a:pt x="741353" y="1498674"/>
                    <a:pt x="739314" y="1506403"/>
                    <a:pt x="738309" y="1511302"/>
                  </a:cubicBezTo>
                  <a:cubicBezTo>
                    <a:pt x="737813" y="1513751"/>
                    <a:pt x="737573" y="1515506"/>
                    <a:pt x="739908" y="1512760"/>
                  </a:cubicBezTo>
                  <a:cubicBezTo>
                    <a:pt x="742244" y="1510013"/>
                    <a:pt x="747058" y="1502694"/>
                    <a:pt x="757619" y="1487716"/>
                  </a:cubicBezTo>
                  <a:cubicBezTo>
                    <a:pt x="764259" y="1483002"/>
                    <a:pt x="757180" y="1494724"/>
                    <a:pt x="747992" y="1507182"/>
                  </a:cubicBezTo>
                  <a:cubicBezTo>
                    <a:pt x="739102" y="1519867"/>
                    <a:pt x="727875" y="1533160"/>
                    <a:pt x="724732" y="1530570"/>
                  </a:cubicBezTo>
                  <a:cubicBezTo>
                    <a:pt x="706625" y="1555784"/>
                    <a:pt x="755892" y="1507578"/>
                    <a:pt x="723175" y="1548762"/>
                  </a:cubicBezTo>
                  <a:cubicBezTo>
                    <a:pt x="721787" y="1546581"/>
                    <a:pt x="720230" y="1544642"/>
                    <a:pt x="711566" y="1550418"/>
                  </a:cubicBezTo>
                  <a:cubicBezTo>
                    <a:pt x="689934" y="1585089"/>
                    <a:pt x="710037" y="1574032"/>
                    <a:pt x="696220" y="1600152"/>
                  </a:cubicBezTo>
                  <a:cubicBezTo>
                    <a:pt x="690274" y="1603082"/>
                    <a:pt x="684016" y="1609354"/>
                    <a:pt x="677603" y="1617962"/>
                  </a:cubicBezTo>
                  <a:cubicBezTo>
                    <a:pt x="696460" y="1577883"/>
                    <a:pt x="639577" y="1652477"/>
                    <a:pt x="641870" y="1635587"/>
                  </a:cubicBezTo>
                  <a:cubicBezTo>
                    <a:pt x="635627" y="1646955"/>
                    <a:pt x="629709" y="1654685"/>
                    <a:pt x="623777" y="1660207"/>
                  </a:cubicBezTo>
                  <a:cubicBezTo>
                    <a:pt x="612409" y="1679673"/>
                    <a:pt x="661506" y="1623398"/>
                    <a:pt x="623310" y="1672339"/>
                  </a:cubicBezTo>
                  <a:cubicBezTo>
                    <a:pt x="652120" y="1641264"/>
                    <a:pt x="705139" y="1601554"/>
                    <a:pt x="725482" y="1592804"/>
                  </a:cubicBezTo>
                  <a:cubicBezTo>
                    <a:pt x="746279" y="1570606"/>
                    <a:pt x="754674" y="1558360"/>
                    <a:pt x="760988" y="1546709"/>
                  </a:cubicBezTo>
                  <a:cubicBezTo>
                    <a:pt x="767359" y="1535114"/>
                    <a:pt x="771238" y="1523873"/>
                    <a:pt x="784588" y="1505115"/>
                  </a:cubicBezTo>
                  <a:cubicBezTo>
                    <a:pt x="751829" y="1527328"/>
                    <a:pt x="788085" y="1484884"/>
                    <a:pt x="781870" y="1479123"/>
                  </a:cubicBezTo>
                  <a:cubicBezTo>
                    <a:pt x="792771" y="1472143"/>
                    <a:pt x="830741" y="1437444"/>
                    <a:pt x="832227" y="1444593"/>
                  </a:cubicBezTo>
                  <a:cubicBezTo>
                    <a:pt x="806730" y="1480383"/>
                    <a:pt x="824596" y="1450992"/>
                    <a:pt x="806674" y="1464781"/>
                  </a:cubicBezTo>
                  <a:cubicBezTo>
                    <a:pt x="785268" y="1491029"/>
                    <a:pt x="782677" y="1518578"/>
                    <a:pt x="810737" y="1478981"/>
                  </a:cubicBezTo>
                  <a:cubicBezTo>
                    <a:pt x="792771" y="1503133"/>
                    <a:pt x="783555" y="1517658"/>
                    <a:pt x="779124" y="1526832"/>
                  </a:cubicBezTo>
                  <a:cubicBezTo>
                    <a:pt x="775004" y="1536232"/>
                    <a:pt x="775471" y="1540154"/>
                    <a:pt x="776802" y="1543070"/>
                  </a:cubicBezTo>
                  <a:cubicBezTo>
                    <a:pt x="779492" y="1548889"/>
                    <a:pt x="785622" y="1550715"/>
                    <a:pt x="766085" y="1584154"/>
                  </a:cubicBezTo>
                  <a:cubicBezTo>
                    <a:pt x="775273" y="1578194"/>
                    <a:pt x="785310" y="1564448"/>
                    <a:pt x="793677" y="1550559"/>
                  </a:cubicBezTo>
                  <a:cubicBezTo>
                    <a:pt x="801917" y="1536586"/>
                    <a:pt x="809562" y="1523250"/>
                    <a:pt x="812067" y="1516837"/>
                  </a:cubicBezTo>
                  <a:cubicBezTo>
                    <a:pt x="829353" y="1499042"/>
                    <a:pt x="851042" y="1482096"/>
                    <a:pt x="849640" y="1489896"/>
                  </a:cubicBezTo>
                  <a:cubicBezTo>
                    <a:pt x="856648" y="1479491"/>
                    <a:pt x="863175" y="1472412"/>
                    <a:pt x="869489" y="1467627"/>
                  </a:cubicBezTo>
                  <a:cubicBezTo>
                    <a:pt x="876539" y="1456754"/>
                    <a:pt x="864222" y="1465008"/>
                    <a:pt x="857229" y="1474550"/>
                  </a:cubicBezTo>
                  <a:cubicBezTo>
                    <a:pt x="843072" y="1481204"/>
                    <a:pt x="877473" y="1453583"/>
                    <a:pt x="884722" y="1436991"/>
                  </a:cubicBezTo>
                  <a:cubicBezTo>
                    <a:pt x="860966" y="1459614"/>
                    <a:pt x="836517" y="1488396"/>
                    <a:pt x="813483" y="1504959"/>
                  </a:cubicBezTo>
                  <a:cubicBezTo>
                    <a:pt x="853166" y="1451360"/>
                    <a:pt x="810623" y="1500556"/>
                    <a:pt x="795532" y="1509844"/>
                  </a:cubicBezTo>
                  <a:cubicBezTo>
                    <a:pt x="842647" y="1454886"/>
                    <a:pt x="831548" y="1460053"/>
                    <a:pt x="840226" y="1473162"/>
                  </a:cubicBezTo>
                  <a:cubicBezTo>
                    <a:pt x="850405" y="1467627"/>
                    <a:pt x="861235" y="1457136"/>
                    <a:pt x="872462" y="1443871"/>
                  </a:cubicBezTo>
                  <a:cubicBezTo>
                    <a:pt x="879554" y="1433409"/>
                    <a:pt x="867054" y="1442286"/>
                    <a:pt x="860853" y="1444933"/>
                  </a:cubicBezTo>
                  <a:cubicBezTo>
                    <a:pt x="887652" y="1411890"/>
                    <a:pt x="900054" y="1418742"/>
                    <a:pt x="914735" y="1388389"/>
                  </a:cubicBezTo>
                  <a:cubicBezTo>
                    <a:pt x="928213" y="1376951"/>
                    <a:pt x="941223" y="1367805"/>
                    <a:pt x="953625" y="1363176"/>
                  </a:cubicBezTo>
                  <a:cubicBezTo>
                    <a:pt x="975851" y="1332186"/>
                    <a:pt x="931469" y="1376724"/>
                    <a:pt x="936693" y="1361024"/>
                  </a:cubicBezTo>
                  <a:cubicBezTo>
                    <a:pt x="950383" y="1340638"/>
                    <a:pt x="994411" y="1309888"/>
                    <a:pt x="986837" y="1303532"/>
                  </a:cubicBezTo>
                  <a:cubicBezTo>
                    <a:pt x="986455" y="1305386"/>
                    <a:pt x="999366" y="1300700"/>
                    <a:pt x="1010989" y="1297430"/>
                  </a:cubicBezTo>
                  <a:cubicBezTo>
                    <a:pt x="1022910" y="1294414"/>
                    <a:pt x="1033513" y="1292730"/>
                    <a:pt x="1027992" y="1299596"/>
                  </a:cubicBezTo>
                  <a:cubicBezTo>
                    <a:pt x="1051054" y="1282112"/>
                    <a:pt x="1075107" y="1260197"/>
                    <a:pt x="1099528" y="1236285"/>
                  </a:cubicBezTo>
                  <a:cubicBezTo>
                    <a:pt x="1105984" y="1234997"/>
                    <a:pt x="1085739" y="1255426"/>
                    <a:pt x="1075461" y="1267813"/>
                  </a:cubicBezTo>
                  <a:cubicBezTo>
                    <a:pt x="1092959" y="1253812"/>
                    <a:pt x="1088457" y="1260041"/>
                    <a:pt x="1094658" y="1259290"/>
                  </a:cubicBezTo>
                  <a:cubicBezTo>
                    <a:pt x="1096718" y="1252636"/>
                    <a:pt x="1103340" y="1244128"/>
                    <a:pt x="1111930" y="1234983"/>
                  </a:cubicBezTo>
                  <a:lnTo>
                    <a:pt x="1138709" y="1209078"/>
                  </a:lnTo>
                  <a:lnTo>
                    <a:pt x="1106988" y="1227989"/>
                  </a:lnTo>
                  <a:lnTo>
                    <a:pt x="1133887" y="1197835"/>
                  </a:lnTo>
                  <a:cubicBezTo>
                    <a:pt x="1143032" y="1187967"/>
                    <a:pt x="1152517" y="1178453"/>
                    <a:pt x="1161833" y="1168770"/>
                  </a:cubicBezTo>
                  <a:cubicBezTo>
                    <a:pt x="1149898" y="1183518"/>
                    <a:pt x="1152632" y="1187006"/>
                    <a:pt x="1148068" y="1196297"/>
                  </a:cubicBezTo>
                  <a:lnTo>
                    <a:pt x="1141275" y="1206610"/>
                  </a:lnTo>
                  <a:lnTo>
                    <a:pt x="1167201" y="1182918"/>
                  </a:lnTo>
                  <a:cubicBezTo>
                    <a:pt x="1173591" y="1176263"/>
                    <a:pt x="1176727" y="1171254"/>
                    <a:pt x="1173867" y="1168869"/>
                  </a:cubicBezTo>
                  <a:cubicBezTo>
                    <a:pt x="1189921" y="1166745"/>
                    <a:pt x="1216310" y="1142891"/>
                    <a:pt x="1212941" y="1153735"/>
                  </a:cubicBezTo>
                  <a:cubicBezTo>
                    <a:pt x="1264714" y="1101991"/>
                    <a:pt x="1202380" y="1144873"/>
                    <a:pt x="1181753" y="1160757"/>
                  </a:cubicBezTo>
                  <a:cubicBezTo>
                    <a:pt x="1182942" y="1155264"/>
                    <a:pt x="1184386" y="1149573"/>
                    <a:pt x="1186198" y="1143613"/>
                  </a:cubicBezTo>
                  <a:cubicBezTo>
                    <a:pt x="1173259" y="1158973"/>
                    <a:pt x="1142141" y="1175664"/>
                    <a:pt x="1153424" y="1156425"/>
                  </a:cubicBezTo>
                  <a:cubicBezTo>
                    <a:pt x="1147946" y="1157501"/>
                    <a:pt x="1131679" y="1170610"/>
                    <a:pt x="1118470" y="1183890"/>
                  </a:cubicBezTo>
                  <a:cubicBezTo>
                    <a:pt x="1105488" y="1197396"/>
                    <a:pt x="1095040" y="1210505"/>
                    <a:pt x="1099585" y="1209995"/>
                  </a:cubicBezTo>
                  <a:cubicBezTo>
                    <a:pt x="1079977" y="1217159"/>
                    <a:pt x="1072785" y="1237970"/>
                    <a:pt x="1044131" y="1250471"/>
                  </a:cubicBezTo>
                  <a:cubicBezTo>
                    <a:pt x="1026888" y="1273150"/>
                    <a:pt x="1077400" y="1238381"/>
                    <a:pt x="1090496" y="1224521"/>
                  </a:cubicBezTo>
                  <a:cubicBezTo>
                    <a:pt x="1092081" y="1227210"/>
                    <a:pt x="1079552" y="1241410"/>
                    <a:pt x="1094375" y="1233312"/>
                  </a:cubicBezTo>
                  <a:cubicBezTo>
                    <a:pt x="1013240" y="1315013"/>
                    <a:pt x="1019441" y="1269654"/>
                    <a:pt x="991070" y="1279847"/>
                  </a:cubicBezTo>
                  <a:cubicBezTo>
                    <a:pt x="1002325" y="1268096"/>
                    <a:pt x="1011768" y="1265081"/>
                    <a:pt x="1004024" y="1273901"/>
                  </a:cubicBezTo>
                  <a:cubicBezTo>
                    <a:pt x="1012957" y="1268535"/>
                    <a:pt x="1023759" y="1254520"/>
                    <a:pt x="1032466" y="1250485"/>
                  </a:cubicBezTo>
                  <a:cubicBezTo>
                    <a:pt x="1043537" y="1234261"/>
                    <a:pt x="1043905" y="1226772"/>
                    <a:pt x="1016737" y="1241891"/>
                  </a:cubicBezTo>
                  <a:cubicBezTo>
                    <a:pt x="1013170" y="1248814"/>
                    <a:pt x="1023787" y="1244057"/>
                    <a:pt x="1006530" y="1262278"/>
                  </a:cubicBezTo>
                  <a:cubicBezTo>
                    <a:pt x="977168" y="1281744"/>
                    <a:pt x="1002920" y="1255666"/>
                    <a:pt x="996025" y="1256587"/>
                  </a:cubicBezTo>
                  <a:cubicBezTo>
                    <a:pt x="1025401" y="1231203"/>
                    <a:pt x="1093186" y="1186395"/>
                    <a:pt x="1076325" y="1209826"/>
                  </a:cubicBezTo>
                  <a:cubicBezTo>
                    <a:pt x="1055245" y="1231104"/>
                    <a:pt x="1075617" y="1203766"/>
                    <a:pt x="1049199" y="1227239"/>
                  </a:cubicBezTo>
                  <a:cubicBezTo>
                    <a:pt x="1044358" y="1253543"/>
                    <a:pt x="1079864" y="1214172"/>
                    <a:pt x="1086702" y="1215701"/>
                  </a:cubicBezTo>
                  <a:cubicBezTo>
                    <a:pt x="1126384" y="1173385"/>
                    <a:pt x="1057580" y="1223685"/>
                    <a:pt x="1111123" y="1183918"/>
                  </a:cubicBezTo>
                  <a:cubicBezTo>
                    <a:pt x="1116559" y="1165896"/>
                    <a:pt x="1054480" y="1213719"/>
                    <a:pt x="1054353" y="1203894"/>
                  </a:cubicBezTo>
                  <a:cubicBezTo>
                    <a:pt x="1070945" y="1182106"/>
                    <a:pt x="1079326" y="1196475"/>
                    <a:pt x="1095833" y="1174872"/>
                  </a:cubicBezTo>
                  <a:cubicBezTo>
                    <a:pt x="1087551" y="1165018"/>
                    <a:pt x="999848" y="1233524"/>
                    <a:pt x="1006105" y="1209967"/>
                  </a:cubicBezTo>
                  <a:cubicBezTo>
                    <a:pt x="1029960" y="1182332"/>
                    <a:pt x="1049766" y="1172451"/>
                    <a:pt x="1074272" y="1142211"/>
                  </a:cubicBezTo>
                  <a:cubicBezTo>
                    <a:pt x="1051153" y="1175225"/>
                    <a:pt x="1017657" y="1216522"/>
                    <a:pt x="1085626" y="1168812"/>
                  </a:cubicBezTo>
                  <a:cubicBezTo>
                    <a:pt x="1089816" y="1159808"/>
                    <a:pt x="1083941" y="1159016"/>
                    <a:pt x="1083077" y="1154160"/>
                  </a:cubicBezTo>
                  <a:cubicBezTo>
                    <a:pt x="1094969" y="1144462"/>
                    <a:pt x="1109339" y="1129286"/>
                    <a:pt x="1120735" y="1123198"/>
                  </a:cubicBezTo>
                  <a:cubicBezTo>
                    <a:pt x="1130037" y="1123141"/>
                    <a:pt x="1083446" y="1166590"/>
                    <a:pt x="1141207" y="1135571"/>
                  </a:cubicBezTo>
                  <a:cubicBezTo>
                    <a:pt x="1132967" y="1144051"/>
                    <a:pt x="1124940" y="1152333"/>
                    <a:pt x="1116701" y="1160813"/>
                  </a:cubicBezTo>
                  <a:cubicBezTo>
                    <a:pt x="1144293" y="1150139"/>
                    <a:pt x="1149375" y="1156312"/>
                    <a:pt x="1187741" y="1137865"/>
                  </a:cubicBezTo>
                  <a:cubicBezTo>
                    <a:pt x="1212545" y="1108248"/>
                    <a:pt x="1166406" y="1145340"/>
                    <a:pt x="1149743" y="1147662"/>
                  </a:cubicBezTo>
                  <a:cubicBezTo>
                    <a:pt x="1184966" y="1116006"/>
                    <a:pt x="1249155" y="1094997"/>
                    <a:pt x="1205891" y="1135939"/>
                  </a:cubicBezTo>
                  <a:cubicBezTo>
                    <a:pt x="1223502" y="1126454"/>
                    <a:pt x="1245474" y="1096455"/>
                    <a:pt x="1241453" y="1112071"/>
                  </a:cubicBezTo>
                  <a:cubicBezTo>
                    <a:pt x="1263454" y="1087012"/>
                    <a:pt x="1282467" y="1079594"/>
                    <a:pt x="1306123" y="1053941"/>
                  </a:cubicBezTo>
                  <a:cubicBezTo>
                    <a:pt x="1290706" y="1058981"/>
                    <a:pt x="1272047" y="1074073"/>
                    <a:pt x="1257663" y="1075375"/>
                  </a:cubicBezTo>
                  <a:cubicBezTo>
                    <a:pt x="1282155" y="1054154"/>
                    <a:pt x="1305826" y="1035891"/>
                    <a:pt x="1328222" y="1021394"/>
                  </a:cubicBezTo>
                  <a:cubicBezTo>
                    <a:pt x="1345126" y="1002013"/>
                    <a:pt x="1295704" y="1039232"/>
                    <a:pt x="1288186" y="1034829"/>
                  </a:cubicBezTo>
                  <a:cubicBezTo>
                    <a:pt x="1307468" y="1017996"/>
                    <a:pt x="1322998" y="1013183"/>
                    <a:pt x="1342096" y="996619"/>
                  </a:cubicBezTo>
                  <a:cubicBezTo>
                    <a:pt x="1366503" y="975185"/>
                    <a:pt x="1323013" y="998898"/>
                    <a:pt x="1356140" y="971731"/>
                  </a:cubicBezTo>
                  <a:cubicBezTo>
                    <a:pt x="1339973" y="973897"/>
                    <a:pt x="1316373" y="1003089"/>
                    <a:pt x="1321031" y="988394"/>
                  </a:cubicBezTo>
                  <a:cubicBezTo>
                    <a:pt x="1303108" y="1006246"/>
                    <a:pt x="1298875" y="1016708"/>
                    <a:pt x="1269952" y="1035948"/>
                  </a:cubicBezTo>
                  <a:cubicBezTo>
                    <a:pt x="1269230" y="1033045"/>
                    <a:pt x="1268182" y="1030440"/>
                    <a:pt x="1256488" y="1040534"/>
                  </a:cubicBezTo>
                  <a:cubicBezTo>
                    <a:pt x="1247371" y="1040719"/>
                    <a:pt x="1298294" y="1007194"/>
                    <a:pt x="1314306" y="990602"/>
                  </a:cubicBezTo>
                  <a:cubicBezTo>
                    <a:pt x="1292150" y="1009757"/>
                    <a:pt x="1276662" y="1008157"/>
                    <a:pt x="1253303" y="1031531"/>
                  </a:cubicBezTo>
                  <a:cubicBezTo>
                    <a:pt x="1249424" y="1020828"/>
                    <a:pt x="1298323" y="1001149"/>
                    <a:pt x="1319785" y="973614"/>
                  </a:cubicBezTo>
                  <a:cubicBezTo>
                    <a:pt x="1337396" y="965572"/>
                    <a:pt x="1331719" y="973062"/>
                    <a:pt x="1338048" y="972609"/>
                  </a:cubicBezTo>
                  <a:cubicBezTo>
                    <a:pt x="1355786" y="955620"/>
                    <a:pt x="1339619" y="961155"/>
                    <a:pt x="1321696" y="967880"/>
                  </a:cubicBezTo>
                  <a:cubicBezTo>
                    <a:pt x="1339987" y="955818"/>
                    <a:pt x="1341474" y="952987"/>
                    <a:pt x="1342196" y="949872"/>
                  </a:cubicBezTo>
                  <a:cubicBezTo>
                    <a:pt x="1342889" y="946743"/>
                    <a:pt x="1342748" y="943303"/>
                    <a:pt x="1358476" y="930958"/>
                  </a:cubicBezTo>
                  <a:lnTo>
                    <a:pt x="1385856" y="922988"/>
                  </a:lnTo>
                  <a:cubicBezTo>
                    <a:pt x="1391972" y="913545"/>
                    <a:pt x="1382133" y="913701"/>
                    <a:pt x="1409867" y="891191"/>
                  </a:cubicBezTo>
                  <a:cubicBezTo>
                    <a:pt x="1437629" y="879497"/>
                    <a:pt x="1387399" y="914805"/>
                    <a:pt x="1426204" y="896486"/>
                  </a:cubicBezTo>
                  <a:cubicBezTo>
                    <a:pt x="1455778" y="886561"/>
                    <a:pt x="1448643" y="874684"/>
                    <a:pt x="1475358" y="862678"/>
                  </a:cubicBezTo>
                  <a:cubicBezTo>
                    <a:pt x="1468321" y="865906"/>
                    <a:pt x="1470870" y="862353"/>
                    <a:pt x="1477538" y="855770"/>
                  </a:cubicBezTo>
                  <a:cubicBezTo>
                    <a:pt x="1484248" y="849229"/>
                    <a:pt x="1495503" y="840239"/>
                    <a:pt x="1505158" y="831703"/>
                  </a:cubicBezTo>
                  <a:cubicBezTo>
                    <a:pt x="1524540" y="814756"/>
                    <a:pt x="1538272" y="800387"/>
                    <a:pt x="1500458" y="817078"/>
                  </a:cubicBezTo>
                  <a:cubicBezTo>
                    <a:pt x="1530443" y="800132"/>
                    <a:pt x="1511543" y="808188"/>
                    <a:pt x="1537635" y="788523"/>
                  </a:cubicBezTo>
                  <a:cubicBezTo>
                    <a:pt x="1496154" y="806701"/>
                    <a:pt x="1526040" y="790208"/>
                    <a:pt x="1528603" y="780794"/>
                  </a:cubicBezTo>
                  <a:cubicBezTo>
                    <a:pt x="1477396" y="821821"/>
                    <a:pt x="1473418" y="807225"/>
                    <a:pt x="1458723" y="812491"/>
                  </a:cubicBezTo>
                  <a:cubicBezTo>
                    <a:pt x="1487689" y="792402"/>
                    <a:pt x="1507409" y="786131"/>
                    <a:pt x="1530570" y="780029"/>
                  </a:cubicBezTo>
                  <a:cubicBezTo>
                    <a:pt x="1542151" y="776971"/>
                    <a:pt x="1554609" y="773984"/>
                    <a:pt x="1569503" y="769355"/>
                  </a:cubicBezTo>
                  <a:cubicBezTo>
                    <a:pt x="1576963" y="767047"/>
                    <a:pt x="1585019" y="764329"/>
                    <a:pt x="1593895" y="761002"/>
                  </a:cubicBezTo>
                  <a:cubicBezTo>
                    <a:pt x="1602800" y="757519"/>
                    <a:pt x="1612569" y="753697"/>
                    <a:pt x="1623470" y="749435"/>
                  </a:cubicBezTo>
                  <a:cubicBezTo>
                    <a:pt x="1609383" y="745471"/>
                    <a:pt x="1574344" y="758284"/>
                    <a:pt x="1533374" y="769808"/>
                  </a:cubicBezTo>
                  <a:cubicBezTo>
                    <a:pt x="1569517" y="741069"/>
                    <a:pt x="1541471" y="768703"/>
                    <a:pt x="1570437" y="756160"/>
                  </a:cubicBezTo>
                  <a:cubicBezTo>
                    <a:pt x="1575732" y="750511"/>
                    <a:pt x="1581097" y="744834"/>
                    <a:pt x="1575364" y="745118"/>
                  </a:cubicBezTo>
                  <a:cubicBezTo>
                    <a:pt x="1620298" y="717242"/>
                    <a:pt x="1559706" y="762956"/>
                    <a:pt x="1600577" y="744211"/>
                  </a:cubicBezTo>
                  <a:cubicBezTo>
                    <a:pt x="1599813" y="735717"/>
                    <a:pt x="1606000" y="735123"/>
                    <a:pt x="1638915" y="717370"/>
                  </a:cubicBezTo>
                  <a:cubicBezTo>
                    <a:pt x="1656583" y="702193"/>
                    <a:pt x="1579738" y="744013"/>
                    <a:pt x="1596628" y="725524"/>
                  </a:cubicBezTo>
                  <a:cubicBezTo>
                    <a:pt x="1585387" y="728964"/>
                    <a:pt x="1570890" y="741238"/>
                    <a:pt x="1577756" y="739596"/>
                  </a:cubicBezTo>
                  <a:cubicBezTo>
                    <a:pt x="1555345" y="750540"/>
                    <a:pt x="1566119" y="730422"/>
                    <a:pt x="1515097" y="754419"/>
                  </a:cubicBezTo>
                  <a:cubicBezTo>
                    <a:pt x="1559055" y="732348"/>
                    <a:pt x="1562042" y="729615"/>
                    <a:pt x="1589676" y="726926"/>
                  </a:cubicBezTo>
                  <a:cubicBezTo>
                    <a:pt x="1611507" y="711820"/>
                    <a:pt x="1605405" y="713660"/>
                    <a:pt x="1595693" y="717313"/>
                  </a:cubicBezTo>
                  <a:cubicBezTo>
                    <a:pt x="1585882" y="720810"/>
                    <a:pt x="1573127" y="727124"/>
                    <a:pt x="1580658" y="719153"/>
                  </a:cubicBezTo>
                  <a:cubicBezTo>
                    <a:pt x="1602829" y="703750"/>
                    <a:pt x="1619336" y="701004"/>
                    <a:pt x="1635262" y="698611"/>
                  </a:cubicBezTo>
                  <a:cubicBezTo>
                    <a:pt x="1603820" y="717936"/>
                    <a:pt x="1629826" y="709427"/>
                    <a:pt x="1610771" y="722778"/>
                  </a:cubicBezTo>
                  <a:cubicBezTo>
                    <a:pt x="1658593" y="705562"/>
                    <a:pt x="1649632" y="684780"/>
                    <a:pt x="1677437" y="690641"/>
                  </a:cubicBezTo>
                  <a:cubicBezTo>
                    <a:pt x="1694510" y="678352"/>
                    <a:pt x="1705213" y="669150"/>
                    <a:pt x="1702197" y="666475"/>
                  </a:cubicBezTo>
                  <a:cubicBezTo>
                    <a:pt x="1713835" y="660076"/>
                    <a:pt x="1724651" y="655418"/>
                    <a:pt x="1734801" y="652077"/>
                  </a:cubicBezTo>
                  <a:cubicBezTo>
                    <a:pt x="1745037" y="648877"/>
                    <a:pt x="1754819" y="647306"/>
                    <a:pt x="1763993" y="646442"/>
                  </a:cubicBezTo>
                  <a:cubicBezTo>
                    <a:pt x="1731319" y="662482"/>
                    <a:pt x="1746354" y="657952"/>
                    <a:pt x="1708058" y="680108"/>
                  </a:cubicBezTo>
                  <a:cubicBezTo>
                    <a:pt x="1721225" y="677361"/>
                    <a:pt x="1737647" y="666659"/>
                    <a:pt x="1754055" y="658547"/>
                  </a:cubicBezTo>
                  <a:cubicBezTo>
                    <a:pt x="1770421" y="650378"/>
                    <a:pt x="1786036" y="643625"/>
                    <a:pt x="1796173" y="646839"/>
                  </a:cubicBezTo>
                  <a:cubicBezTo>
                    <a:pt x="1786588" y="652756"/>
                    <a:pt x="1780090" y="652742"/>
                    <a:pt x="1772346" y="654922"/>
                  </a:cubicBezTo>
                  <a:cubicBezTo>
                    <a:pt x="1776140" y="660897"/>
                    <a:pt x="1757000" y="666729"/>
                    <a:pt x="1756801" y="671571"/>
                  </a:cubicBezTo>
                  <a:cubicBezTo>
                    <a:pt x="1711428" y="698654"/>
                    <a:pt x="1705723" y="685275"/>
                    <a:pt x="1684416" y="689338"/>
                  </a:cubicBezTo>
                  <a:cubicBezTo>
                    <a:pt x="1701759" y="693996"/>
                    <a:pt x="1667158" y="705407"/>
                    <a:pt x="1626697" y="729403"/>
                  </a:cubicBezTo>
                  <a:cubicBezTo>
                    <a:pt x="1620313" y="734542"/>
                    <a:pt x="1624107" y="734769"/>
                    <a:pt x="1614635" y="741394"/>
                  </a:cubicBezTo>
                  <a:cubicBezTo>
                    <a:pt x="1640161" y="732433"/>
                    <a:pt x="1668348" y="717893"/>
                    <a:pt x="1692273" y="712245"/>
                  </a:cubicBezTo>
                  <a:cubicBezTo>
                    <a:pt x="1677394" y="720980"/>
                    <a:pt x="1663690" y="727506"/>
                    <a:pt x="1652081" y="729474"/>
                  </a:cubicBezTo>
                  <a:cubicBezTo>
                    <a:pt x="1645187" y="740601"/>
                    <a:pt x="1674237" y="728469"/>
                    <a:pt x="1630477" y="748091"/>
                  </a:cubicBezTo>
                  <a:cubicBezTo>
                    <a:pt x="1629670" y="757349"/>
                    <a:pt x="1676927" y="743489"/>
                    <a:pt x="1671576" y="754957"/>
                  </a:cubicBezTo>
                  <a:cubicBezTo>
                    <a:pt x="1659386" y="760506"/>
                    <a:pt x="1646574" y="770643"/>
                    <a:pt x="1632672" y="779944"/>
                  </a:cubicBezTo>
                  <a:cubicBezTo>
                    <a:pt x="1618911" y="789486"/>
                    <a:pt x="1604428" y="798716"/>
                    <a:pt x="1587836" y="801449"/>
                  </a:cubicBezTo>
                  <a:cubicBezTo>
                    <a:pt x="1599544" y="793068"/>
                    <a:pt x="1602687" y="789316"/>
                    <a:pt x="1599388" y="788948"/>
                  </a:cubicBezTo>
                  <a:cubicBezTo>
                    <a:pt x="1611252" y="781034"/>
                    <a:pt x="1618953" y="780907"/>
                    <a:pt x="1631709" y="772087"/>
                  </a:cubicBezTo>
                  <a:cubicBezTo>
                    <a:pt x="1638023" y="767033"/>
                    <a:pt x="1634201" y="766792"/>
                    <a:pt x="1643813" y="760110"/>
                  </a:cubicBezTo>
                  <a:cubicBezTo>
                    <a:pt x="1617991" y="775980"/>
                    <a:pt x="1619675" y="771365"/>
                    <a:pt x="1619845" y="768137"/>
                  </a:cubicBezTo>
                  <a:cubicBezTo>
                    <a:pt x="1620029" y="764952"/>
                    <a:pt x="1618713" y="763196"/>
                    <a:pt x="1588006" y="786669"/>
                  </a:cubicBezTo>
                  <a:cubicBezTo>
                    <a:pt x="1582782" y="786669"/>
                    <a:pt x="1601752" y="773687"/>
                    <a:pt x="1592833" y="775683"/>
                  </a:cubicBezTo>
                  <a:cubicBezTo>
                    <a:pt x="1576935" y="783667"/>
                    <a:pt x="1562198" y="799283"/>
                    <a:pt x="1579059" y="778854"/>
                  </a:cubicBezTo>
                  <a:cubicBezTo>
                    <a:pt x="1555501" y="787716"/>
                    <a:pt x="1567110" y="794752"/>
                    <a:pt x="1539673" y="812633"/>
                  </a:cubicBezTo>
                  <a:cubicBezTo>
                    <a:pt x="1534478" y="812675"/>
                    <a:pt x="1553420" y="799637"/>
                    <a:pt x="1544487" y="801661"/>
                  </a:cubicBezTo>
                  <a:cubicBezTo>
                    <a:pt x="1517419" y="817107"/>
                    <a:pt x="1519500" y="834676"/>
                    <a:pt x="1489033" y="859026"/>
                  </a:cubicBezTo>
                  <a:cubicBezTo>
                    <a:pt x="1501293" y="854538"/>
                    <a:pt x="1517716" y="839914"/>
                    <a:pt x="1532708" y="829027"/>
                  </a:cubicBezTo>
                  <a:cubicBezTo>
                    <a:pt x="1535157" y="832594"/>
                    <a:pt x="1513143" y="849413"/>
                    <a:pt x="1500487" y="861220"/>
                  </a:cubicBezTo>
                  <a:cubicBezTo>
                    <a:pt x="1491214" y="863315"/>
                    <a:pt x="1482195" y="865793"/>
                    <a:pt x="1473192" y="868341"/>
                  </a:cubicBezTo>
                  <a:cubicBezTo>
                    <a:pt x="1424887" y="909935"/>
                    <a:pt x="1483852" y="874585"/>
                    <a:pt x="1485027" y="884990"/>
                  </a:cubicBezTo>
                  <a:cubicBezTo>
                    <a:pt x="1487717" y="880332"/>
                    <a:pt x="1490817" y="876213"/>
                    <a:pt x="1494541" y="872362"/>
                  </a:cubicBezTo>
                  <a:cubicBezTo>
                    <a:pt x="1498377" y="868653"/>
                    <a:pt x="1502879" y="865255"/>
                    <a:pt x="1508259" y="861815"/>
                  </a:cubicBezTo>
                  <a:cubicBezTo>
                    <a:pt x="1519032" y="854963"/>
                    <a:pt x="1533359" y="848068"/>
                    <a:pt x="1553236" y="838965"/>
                  </a:cubicBezTo>
                  <a:cubicBezTo>
                    <a:pt x="1534053" y="852797"/>
                    <a:pt x="1528772" y="859904"/>
                    <a:pt x="1523520" y="866614"/>
                  </a:cubicBezTo>
                  <a:cubicBezTo>
                    <a:pt x="1520887" y="869969"/>
                    <a:pt x="1518282" y="873225"/>
                    <a:pt x="1513950" y="877189"/>
                  </a:cubicBezTo>
                  <a:cubicBezTo>
                    <a:pt x="1509604" y="881139"/>
                    <a:pt x="1503516" y="885740"/>
                    <a:pt x="1494371" y="892380"/>
                  </a:cubicBezTo>
                  <a:cubicBezTo>
                    <a:pt x="1501010" y="890568"/>
                    <a:pt x="1507735" y="888643"/>
                    <a:pt x="1514573" y="887142"/>
                  </a:cubicBezTo>
                  <a:cubicBezTo>
                    <a:pt x="1530570" y="874287"/>
                    <a:pt x="1540537" y="864703"/>
                    <a:pt x="1537295" y="862239"/>
                  </a:cubicBezTo>
                  <a:cubicBezTo>
                    <a:pt x="1569729" y="838795"/>
                    <a:pt x="1591942" y="839843"/>
                    <a:pt x="1621346" y="823421"/>
                  </a:cubicBezTo>
                  <a:cubicBezTo>
                    <a:pt x="1590101" y="830938"/>
                    <a:pt x="1597562" y="812916"/>
                    <a:pt x="1525700" y="845421"/>
                  </a:cubicBezTo>
                  <a:cubicBezTo>
                    <a:pt x="1553519" y="828546"/>
                    <a:pt x="1580616" y="813397"/>
                    <a:pt x="1608321" y="796805"/>
                  </a:cubicBezTo>
                  <a:cubicBezTo>
                    <a:pt x="1610941" y="802256"/>
                    <a:pt x="1621403" y="798702"/>
                    <a:pt x="1634767" y="792997"/>
                  </a:cubicBezTo>
                  <a:cubicBezTo>
                    <a:pt x="1648414" y="787688"/>
                    <a:pt x="1665120" y="780468"/>
                    <a:pt x="1679631" y="777750"/>
                  </a:cubicBezTo>
                  <a:cubicBezTo>
                    <a:pt x="1676106" y="769524"/>
                    <a:pt x="1690263" y="760549"/>
                    <a:pt x="1650043" y="773531"/>
                  </a:cubicBezTo>
                  <a:cubicBezTo>
                    <a:pt x="1659514" y="767004"/>
                    <a:pt x="1665941" y="766778"/>
                    <a:pt x="1673487" y="764300"/>
                  </a:cubicBezTo>
                  <a:cubicBezTo>
                    <a:pt x="1678711" y="759076"/>
                    <a:pt x="1684246" y="753683"/>
                    <a:pt x="1678527" y="753683"/>
                  </a:cubicBezTo>
                  <a:cubicBezTo>
                    <a:pt x="1693137" y="743589"/>
                    <a:pt x="1706487" y="751007"/>
                    <a:pt x="1710494" y="752762"/>
                  </a:cubicBezTo>
                  <a:cubicBezTo>
                    <a:pt x="1756363" y="725467"/>
                    <a:pt x="1722428" y="736128"/>
                    <a:pt x="1704364" y="739271"/>
                  </a:cubicBezTo>
                  <a:cubicBezTo>
                    <a:pt x="1719710" y="731512"/>
                    <a:pt x="1735014" y="723811"/>
                    <a:pt x="1750587" y="715572"/>
                  </a:cubicBezTo>
                  <a:cubicBezTo>
                    <a:pt x="1766159" y="707261"/>
                    <a:pt x="1782143" y="698739"/>
                    <a:pt x="1799075" y="689706"/>
                  </a:cubicBezTo>
                  <a:cubicBezTo>
                    <a:pt x="1790255" y="686351"/>
                    <a:pt x="1774144" y="695185"/>
                    <a:pt x="1758812" y="705223"/>
                  </a:cubicBezTo>
                  <a:cubicBezTo>
                    <a:pt x="1743423" y="715189"/>
                    <a:pt x="1728077" y="725184"/>
                    <a:pt x="1719115" y="721999"/>
                  </a:cubicBezTo>
                  <a:cubicBezTo>
                    <a:pt x="1733173" y="714552"/>
                    <a:pt x="1744796" y="712415"/>
                    <a:pt x="1761417" y="699900"/>
                  </a:cubicBezTo>
                  <a:cubicBezTo>
                    <a:pt x="1765183" y="694718"/>
                    <a:pt x="1763314" y="692184"/>
                    <a:pt x="1759859" y="690386"/>
                  </a:cubicBezTo>
                  <a:cubicBezTo>
                    <a:pt x="1746792" y="694435"/>
                    <a:pt x="1742517" y="702037"/>
                    <a:pt x="1747656" y="702320"/>
                  </a:cubicBezTo>
                  <a:cubicBezTo>
                    <a:pt x="1738185" y="708748"/>
                    <a:pt x="1731729" y="708946"/>
                    <a:pt x="1724297" y="711339"/>
                  </a:cubicBezTo>
                  <a:cubicBezTo>
                    <a:pt x="1719696" y="712174"/>
                    <a:pt x="1715010" y="713009"/>
                    <a:pt x="1710423" y="713844"/>
                  </a:cubicBezTo>
                  <a:cubicBezTo>
                    <a:pt x="1727199" y="703269"/>
                    <a:pt x="1743933" y="692722"/>
                    <a:pt x="1759661" y="684525"/>
                  </a:cubicBezTo>
                  <a:cubicBezTo>
                    <a:pt x="1775715" y="676838"/>
                    <a:pt x="1790623" y="671302"/>
                    <a:pt x="1803237" y="669943"/>
                  </a:cubicBezTo>
                  <a:cubicBezTo>
                    <a:pt x="1773648" y="687965"/>
                    <a:pt x="1801878" y="684709"/>
                    <a:pt x="1818484" y="677545"/>
                  </a:cubicBezTo>
                  <a:cubicBezTo>
                    <a:pt x="1829725" y="669448"/>
                    <a:pt x="1809225" y="674742"/>
                    <a:pt x="1800462" y="675096"/>
                  </a:cubicBezTo>
                  <a:cubicBezTo>
                    <a:pt x="1820027" y="662893"/>
                    <a:pt x="1831933" y="664776"/>
                    <a:pt x="1853608" y="648750"/>
                  </a:cubicBezTo>
                  <a:cubicBezTo>
                    <a:pt x="1848979" y="649359"/>
                    <a:pt x="1844264" y="649982"/>
                    <a:pt x="1839649" y="650590"/>
                  </a:cubicBezTo>
                  <a:cubicBezTo>
                    <a:pt x="1825039" y="654611"/>
                    <a:pt x="1829852" y="658051"/>
                    <a:pt x="1810146" y="669023"/>
                  </a:cubicBezTo>
                  <a:cubicBezTo>
                    <a:pt x="1815242" y="659283"/>
                    <a:pt x="1793766" y="670651"/>
                    <a:pt x="1775107" y="673808"/>
                  </a:cubicBezTo>
                  <a:cubicBezTo>
                    <a:pt x="1789618" y="664974"/>
                    <a:pt x="1804143" y="656154"/>
                    <a:pt x="1797673" y="656239"/>
                  </a:cubicBezTo>
                  <a:cubicBezTo>
                    <a:pt x="1833392" y="642266"/>
                    <a:pt x="1859228" y="646301"/>
                    <a:pt x="1896943" y="628689"/>
                  </a:cubicBezTo>
                  <a:cubicBezTo>
                    <a:pt x="1835218" y="654922"/>
                    <a:pt x="1932761" y="627160"/>
                    <a:pt x="1915899" y="640907"/>
                  </a:cubicBezTo>
                  <a:cubicBezTo>
                    <a:pt x="1926206" y="634550"/>
                    <a:pt x="1927239" y="632073"/>
                    <a:pt x="1923176" y="631209"/>
                  </a:cubicBezTo>
                  <a:cubicBezTo>
                    <a:pt x="1921166" y="630799"/>
                    <a:pt x="1917910" y="630841"/>
                    <a:pt x="1913974" y="631167"/>
                  </a:cubicBezTo>
                  <a:cubicBezTo>
                    <a:pt x="1910109" y="631606"/>
                    <a:pt x="1905565" y="632313"/>
                    <a:pt x="1900921" y="633078"/>
                  </a:cubicBezTo>
                  <a:cubicBezTo>
                    <a:pt x="1904758" y="631011"/>
                    <a:pt x="1908396" y="629284"/>
                    <a:pt x="1911950" y="627712"/>
                  </a:cubicBezTo>
                  <a:cubicBezTo>
                    <a:pt x="1915560" y="626254"/>
                    <a:pt x="1919113" y="624994"/>
                    <a:pt x="1922652" y="623706"/>
                  </a:cubicBezTo>
                  <a:cubicBezTo>
                    <a:pt x="1929745" y="621129"/>
                    <a:pt x="1936880" y="618496"/>
                    <a:pt x="1944893" y="614390"/>
                  </a:cubicBezTo>
                  <a:cubicBezTo>
                    <a:pt x="1933355" y="611587"/>
                    <a:pt x="1912304" y="623649"/>
                    <a:pt x="1899746" y="623522"/>
                  </a:cubicBezTo>
                  <a:cubicBezTo>
                    <a:pt x="1938622" y="598265"/>
                    <a:pt x="1963708" y="598096"/>
                    <a:pt x="1998011" y="581263"/>
                  </a:cubicBezTo>
                  <a:cubicBezTo>
                    <a:pt x="1967884" y="577582"/>
                    <a:pt x="2077871" y="543265"/>
                    <a:pt x="2030742" y="549777"/>
                  </a:cubicBezTo>
                  <a:cubicBezTo>
                    <a:pt x="2039902" y="545304"/>
                    <a:pt x="2046428" y="542444"/>
                    <a:pt x="2051383" y="540887"/>
                  </a:cubicBezTo>
                  <a:cubicBezTo>
                    <a:pt x="2056381" y="539414"/>
                    <a:pt x="2059679" y="539018"/>
                    <a:pt x="2062228" y="539159"/>
                  </a:cubicBezTo>
                  <a:cubicBezTo>
                    <a:pt x="2067338" y="539443"/>
                    <a:pt x="2069448" y="541892"/>
                    <a:pt x="2076130" y="542345"/>
                  </a:cubicBezTo>
                  <a:cubicBezTo>
                    <a:pt x="2081963" y="537319"/>
                    <a:pt x="2070495" y="537659"/>
                    <a:pt x="2093005" y="527409"/>
                  </a:cubicBezTo>
                  <a:cubicBezTo>
                    <a:pt x="2097734" y="527239"/>
                    <a:pt x="2102406" y="527055"/>
                    <a:pt x="2107120" y="526885"/>
                  </a:cubicBezTo>
                  <a:cubicBezTo>
                    <a:pt x="2109626" y="520104"/>
                    <a:pt x="2069150" y="530679"/>
                    <a:pt x="2060868" y="523912"/>
                  </a:cubicBezTo>
                  <a:cubicBezTo>
                    <a:pt x="2100310" y="504871"/>
                    <a:pt x="2161568" y="489808"/>
                    <a:pt x="2178953" y="471842"/>
                  </a:cubicBezTo>
                  <a:cubicBezTo>
                    <a:pt x="2165093" y="468657"/>
                    <a:pt x="2136935" y="486311"/>
                    <a:pt x="2122962" y="483253"/>
                  </a:cubicBezTo>
                  <a:cubicBezTo>
                    <a:pt x="2177523" y="463985"/>
                    <a:pt x="2107063" y="469549"/>
                    <a:pt x="2076130" y="470724"/>
                  </a:cubicBezTo>
                  <a:cubicBezTo>
                    <a:pt x="2044517" y="489454"/>
                    <a:pt x="2090938" y="472961"/>
                    <a:pt x="2108408" y="474221"/>
                  </a:cubicBezTo>
                  <a:cubicBezTo>
                    <a:pt x="2082826" y="482319"/>
                    <a:pt x="2063190" y="486339"/>
                    <a:pt x="2094506" y="484357"/>
                  </a:cubicBezTo>
                  <a:cubicBezTo>
                    <a:pt x="2047702" y="507094"/>
                    <a:pt x="2073199" y="479487"/>
                    <a:pt x="2034536" y="501289"/>
                  </a:cubicBezTo>
                  <a:cubicBezTo>
                    <a:pt x="2021427" y="500482"/>
                    <a:pt x="2017718" y="496759"/>
                    <a:pt x="2012734" y="493248"/>
                  </a:cubicBezTo>
                  <a:cubicBezTo>
                    <a:pt x="2030855" y="484527"/>
                    <a:pt x="2032200" y="486537"/>
                    <a:pt x="2032526" y="488902"/>
                  </a:cubicBezTo>
                  <a:cubicBezTo>
                    <a:pt x="2032936" y="491422"/>
                    <a:pt x="2032653" y="494933"/>
                    <a:pt x="2048354" y="491110"/>
                  </a:cubicBezTo>
                  <a:cubicBezTo>
                    <a:pt x="2076243" y="475835"/>
                    <a:pt x="2014702" y="488845"/>
                    <a:pt x="2029765" y="477618"/>
                  </a:cubicBezTo>
                  <a:cubicBezTo>
                    <a:pt x="2019572" y="478581"/>
                    <a:pt x="2004764" y="488321"/>
                    <a:pt x="1991456" y="495032"/>
                  </a:cubicBezTo>
                  <a:cubicBezTo>
                    <a:pt x="1987237" y="493290"/>
                    <a:pt x="1990111" y="488930"/>
                    <a:pt x="2008331" y="479062"/>
                  </a:cubicBezTo>
                  <a:cubicBezTo>
                    <a:pt x="1997105" y="482573"/>
                    <a:pt x="1985949" y="486042"/>
                    <a:pt x="1976549" y="486651"/>
                  </a:cubicBezTo>
                  <a:cubicBezTo>
                    <a:pt x="1967559" y="494536"/>
                    <a:pt x="1954364" y="503965"/>
                    <a:pt x="1974071" y="501346"/>
                  </a:cubicBezTo>
                  <a:cubicBezTo>
                    <a:pt x="1953175" y="509713"/>
                    <a:pt x="1934360" y="514540"/>
                    <a:pt x="1914455" y="521237"/>
                  </a:cubicBezTo>
                  <a:cubicBezTo>
                    <a:pt x="1921322" y="510817"/>
                    <a:pt x="1869096" y="522298"/>
                    <a:pt x="1898401" y="503554"/>
                  </a:cubicBezTo>
                  <a:cubicBezTo>
                    <a:pt x="1932506" y="497566"/>
                    <a:pt x="1907292" y="519354"/>
                    <a:pt x="1952680" y="503271"/>
                  </a:cubicBezTo>
                  <a:cubicBezTo>
                    <a:pt x="1960494" y="493177"/>
                    <a:pt x="1937928" y="494182"/>
                    <a:pt x="1908849" y="497707"/>
                  </a:cubicBezTo>
                  <a:cubicBezTo>
                    <a:pt x="1938084" y="479756"/>
                    <a:pt x="1949608" y="490247"/>
                    <a:pt x="1975912" y="477038"/>
                  </a:cubicBezTo>
                  <a:cubicBezTo>
                    <a:pt x="1981659" y="478652"/>
                    <a:pt x="1966044" y="482177"/>
                    <a:pt x="1955143" y="488548"/>
                  </a:cubicBezTo>
                  <a:cubicBezTo>
                    <a:pt x="1965449" y="488250"/>
                    <a:pt x="1978672" y="483324"/>
                    <a:pt x="1992348" y="477675"/>
                  </a:cubicBezTo>
                  <a:cubicBezTo>
                    <a:pt x="1999186" y="474844"/>
                    <a:pt x="2006165" y="471956"/>
                    <a:pt x="2012904" y="469167"/>
                  </a:cubicBezTo>
                  <a:cubicBezTo>
                    <a:pt x="2019714" y="466576"/>
                    <a:pt x="2026452" y="464551"/>
                    <a:pt x="2032597" y="463150"/>
                  </a:cubicBezTo>
                  <a:cubicBezTo>
                    <a:pt x="1996723" y="477661"/>
                    <a:pt x="2051128" y="468515"/>
                    <a:pt x="2051270" y="476627"/>
                  </a:cubicBezTo>
                  <a:cubicBezTo>
                    <a:pt x="2108946" y="450479"/>
                    <a:pt x="2088008" y="476316"/>
                    <a:pt x="2150044" y="443910"/>
                  </a:cubicBezTo>
                  <a:cubicBezTo>
                    <a:pt x="2110390" y="464735"/>
                    <a:pt x="2159218" y="460757"/>
                    <a:pt x="2182379" y="466930"/>
                  </a:cubicBezTo>
                  <a:cubicBezTo>
                    <a:pt x="2193351" y="465486"/>
                    <a:pt x="2199212" y="462130"/>
                    <a:pt x="2199382" y="459540"/>
                  </a:cubicBezTo>
                  <a:cubicBezTo>
                    <a:pt x="2199566" y="456977"/>
                    <a:pt x="2193832" y="454769"/>
                    <a:pt x="2182238" y="457275"/>
                  </a:cubicBezTo>
                  <a:cubicBezTo>
                    <a:pt x="2212746" y="447265"/>
                    <a:pt x="2229961" y="456779"/>
                    <a:pt x="2270720" y="433901"/>
                  </a:cubicBezTo>
                  <a:cubicBezTo>
                    <a:pt x="2255204" y="435671"/>
                    <a:pt x="2231306" y="448441"/>
                    <a:pt x="2221099" y="442948"/>
                  </a:cubicBezTo>
                  <a:cubicBezTo>
                    <a:pt x="2246851" y="436067"/>
                    <a:pt x="2266671" y="433108"/>
                    <a:pt x="2235369" y="433491"/>
                  </a:cubicBezTo>
                  <a:cubicBezTo>
                    <a:pt x="2277643" y="417691"/>
                    <a:pt x="2302857" y="431976"/>
                    <a:pt x="2284693" y="443712"/>
                  </a:cubicBezTo>
                  <a:cubicBezTo>
                    <a:pt x="2292522" y="442863"/>
                    <a:pt x="2302432" y="439153"/>
                    <a:pt x="2309496" y="439267"/>
                  </a:cubicBezTo>
                  <a:cubicBezTo>
                    <a:pt x="2312611" y="428946"/>
                    <a:pt x="2289011" y="425350"/>
                    <a:pt x="2345342" y="401538"/>
                  </a:cubicBezTo>
                  <a:cubicBezTo>
                    <a:pt x="2350863" y="403308"/>
                    <a:pt x="2337641" y="409834"/>
                    <a:pt x="2345045" y="411165"/>
                  </a:cubicBezTo>
                  <a:cubicBezTo>
                    <a:pt x="2379546" y="395634"/>
                    <a:pt x="2349886" y="394120"/>
                    <a:pt x="2417628" y="376989"/>
                  </a:cubicBezTo>
                  <a:cubicBezTo>
                    <a:pt x="2381514" y="384309"/>
                    <a:pt x="2389371" y="384804"/>
                    <a:pt x="2396463" y="375701"/>
                  </a:cubicBezTo>
                  <a:cubicBezTo>
                    <a:pt x="2368192" y="375475"/>
                    <a:pt x="2391976" y="388386"/>
                    <a:pt x="2363732" y="388202"/>
                  </a:cubicBezTo>
                  <a:cubicBezTo>
                    <a:pt x="2368970" y="376749"/>
                    <a:pt x="2379631" y="359279"/>
                    <a:pt x="2448293" y="340507"/>
                  </a:cubicBezTo>
                  <a:cubicBezTo>
                    <a:pt x="2465593" y="340733"/>
                    <a:pt x="2412687" y="355301"/>
                    <a:pt x="2400696" y="361629"/>
                  </a:cubicBezTo>
                  <a:cubicBezTo>
                    <a:pt x="2428629" y="355018"/>
                    <a:pt x="2453772" y="351776"/>
                    <a:pt x="2475871" y="351889"/>
                  </a:cubicBezTo>
                  <a:cubicBezTo>
                    <a:pt x="2500901" y="342078"/>
                    <a:pt x="2503123" y="338482"/>
                    <a:pt x="2502656" y="335806"/>
                  </a:cubicBezTo>
                  <a:cubicBezTo>
                    <a:pt x="2502161" y="333088"/>
                    <a:pt x="2498961" y="331248"/>
                    <a:pt x="2513600" y="326109"/>
                  </a:cubicBezTo>
                  <a:cubicBezTo>
                    <a:pt x="2545581" y="330866"/>
                    <a:pt x="2584584" y="327694"/>
                    <a:pt x="2628329" y="319554"/>
                  </a:cubicBezTo>
                  <a:cubicBezTo>
                    <a:pt x="2655171" y="310224"/>
                    <a:pt x="2601147" y="323008"/>
                    <a:pt x="2600383" y="316312"/>
                  </a:cubicBezTo>
                  <a:cubicBezTo>
                    <a:pt x="2680725" y="302325"/>
                    <a:pt x="2662292" y="294298"/>
                    <a:pt x="2744149" y="283382"/>
                  </a:cubicBezTo>
                  <a:cubicBezTo>
                    <a:pt x="2740496" y="290518"/>
                    <a:pt x="2724102" y="298672"/>
                    <a:pt x="2699030" y="306572"/>
                  </a:cubicBezTo>
                  <a:cubicBezTo>
                    <a:pt x="2692772" y="308554"/>
                    <a:pt x="2685949" y="310522"/>
                    <a:pt x="2678658" y="312447"/>
                  </a:cubicBezTo>
                  <a:cubicBezTo>
                    <a:pt x="2671353" y="314316"/>
                    <a:pt x="2663580" y="316255"/>
                    <a:pt x="2655497" y="318549"/>
                  </a:cubicBezTo>
                  <a:cubicBezTo>
                    <a:pt x="2639258" y="322909"/>
                    <a:pt x="2621350" y="327114"/>
                    <a:pt x="2602223" y="331021"/>
                  </a:cubicBezTo>
                  <a:cubicBezTo>
                    <a:pt x="2576967" y="338595"/>
                    <a:pt x="2622114" y="335438"/>
                    <a:pt x="2626078" y="338624"/>
                  </a:cubicBezTo>
                  <a:cubicBezTo>
                    <a:pt x="2629886" y="334603"/>
                    <a:pt x="2638253" y="330554"/>
                    <a:pt x="2649282" y="326562"/>
                  </a:cubicBezTo>
                  <a:cubicBezTo>
                    <a:pt x="2654803" y="324566"/>
                    <a:pt x="2660975" y="322569"/>
                    <a:pt x="2667587" y="320616"/>
                  </a:cubicBezTo>
                  <a:cubicBezTo>
                    <a:pt x="2674269" y="318917"/>
                    <a:pt x="2681376" y="317261"/>
                    <a:pt x="2688681" y="315632"/>
                  </a:cubicBezTo>
                  <a:cubicBezTo>
                    <a:pt x="2717901" y="309134"/>
                    <a:pt x="2750179" y="303188"/>
                    <a:pt x="2770424" y="297426"/>
                  </a:cubicBezTo>
                  <a:cubicBezTo>
                    <a:pt x="2797478" y="299677"/>
                    <a:pt x="2751822" y="309233"/>
                    <a:pt x="2789565" y="310394"/>
                  </a:cubicBezTo>
                  <a:cubicBezTo>
                    <a:pt x="2765455" y="313268"/>
                    <a:pt x="2731804" y="309885"/>
                    <a:pt x="2767324" y="316340"/>
                  </a:cubicBezTo>
                  <a:cubicBezTo>
                    <a:pt x="2749670" y="320389"/>
                    <a:pt x="2742846" y="313905"/>
                    <a:pt x="2724244" y="318889"/>
                  </a:cubicBezTo>
                  <a:cubicBezTo>
                    <a:pt x="2749174" y="319299"/>
                    <a:pt x="2716259" y="330483"/>
                    <a:pt x="2703574" y="339629"/>
                  </a:cubicBezTo>
                  <a:cubicBezTo>
                    <a:pt x="2724937" y="335764"/>
                    <a:pt x="2760089" y="319384"/>
                    <a:pt x="2816973" y="315109"/>
                  </a:cubicBezTo>
                  <a:cubicBezTo>
                    <a:pt x="2834556" y="311499"/>
                    <a:pt x="2836736" y="309488"/>
                    <a:pt x="2837274" y="307662"/>
                  </a:cubicBezTo>
                  <a:cubicBezTo>
                    <a:pt x="2837812" y="305779"/>
                    <a:pt x="2836694" y="303995"/>
                    <a:pt x="2847836" y="301532"/>
                  </a:cubicBezTo>
                  <a:cubicBezTo>
                    <a:pt x="2838506" y="300909"/>
                    <a:pt x="2829658" y="300045"/>
                    <a:pt x="2821008" y="299423"/>
                  </a:cubicBezTo>
                  <a:cubicBezTo>
                    <a:pt x="2812329" y="298630"/>
                    <a:pt x="2803764" y="297851"/>
                    <a:pt x="2795086" y="297058"/>
                  </a:cubicBezTo>
                  <a:cubicBezTo>
                    <a:pt x="2777658" y="295600"/>
                    <a:pt x="2759537" y="294779"/>
                    <a:pt x="2738344" y="296987"/>
                  </a:cubicBezTo>
                  <a:cubicBezTo>
                    <a:pt x="2746909" y="291141"/>
                    <a:pt x="2775620" y="283227"/>
                    <a:pt x="2773525" y="278498"/>
                  </a:cubicBezTo>
                  <a:cubicBezTo>
                    <a:pt x="2755701" y="274704"/>
                    <a:pt x="2721865" y="286455"/>
                    <a:pt x="2709138" y="277720"/>
                  </a:cubicBezTo>
                  <a:cubicBezTo>
                    <a:pt x="2734083" y="272099"/>
                    <a:pt x="2828270" y="270910"/>
                    <a:pt x="2783718" y="260717"/>
                  </a:cubicBezTo>
                  <a:cubicBezTo>
                    <a:pt x="2792538" y="259528"/>
                    <a:pt x="2801259" y="258339"/>
                    <a:pt x="2809894" y="257178"/>
                  </a:cubicBezTo>
                  <a:cubicBezTo>
                    <a:pt x="2818516" y="256003"/>
                    <a:pt x="2827095" y="255068"/>
                    <a:pt x="2835674" y="254573"/>
                  </a:cubicBezTo>
                  <a:cubicBezTo>
                    <a:pt x="2852762" y="253468"/>
                    <a:pt x="2869652" y="252378"/>
                    <a:pt x="2886513" y="251302"/>
                  </a:cubicBezTo>
                  <a:cubicBezTo>
                    <a:pt x="2907720" y="246404"/>
                    <a:pt x="2842923" y="249674"/>
                    <a:pt x="2863153" y="241492"/>
                  </a:cubicBezTo>
                  <a:cubicBezTo>
                    <a:pt x="2877650" y="238816"/>
                    <a:pt x="2885423" y="242072"/>
                    <a:pt x="2895347" y="243403"/>
                  </a:cubicBezTo>
                  <a:cubicBezTo>
                    <a:pt x="2904372" y="246811"/>
                    <a:pt x="2926919" y="238353"/>
                    <a:pt x="2940472" y="237788"/>
                  </a:cubicBezTo>
                  <a:cubicBezTo>
                    <a:pt x="2944989" y="237599"/>
                    <a:pt x="2948507" y="238288"/>
                    <a:pt x="2950192" y="240585"/>
                  </a:cubicBezTo>
                  <a:cubicBezTo>
                    <a:pt x="2938257" y="243615"/>
                    <a:pt x="2928531" y="244535"/>
                    <a:pt x="2920561" y="243941"/>
                  </a:cubicBezTo>
                  <a:cubicBezTo>
                    <a:pt x="2924822" y="247466"/>
                    <a:pt x="2917389" y="248117"/>
                    <a:pt x="2925544" y="254785"/>
                  </a:cubicBezTo>
                  <a:cubicBezTo>
                    <a:pt x="2911132" y="257390"/>
                    <a:pt x="2903303" y="254134"/>
                    <a:pt x="2893492" y="252775"/>
                  </a:cubicBezTo>
                  <a:cubicBezTo>
                    <a:pt x="2880185" y="256597"/>
                    <a:pt x="2901321" y="258523"/>
                    <a:pt x="2909660" y="261184"/>
                  </a:cubicBezTo>
                  <a:cubicBezTo>
                    <a:pt x="2945874" y="252761"/>
                    <a:pt x="2944146" y="264214"/>
                    <a:pt x="2939531" y="272595"/>
                  </a:cubicBezTo>
                  <a:cubicBezTo>
                    <a:pt x="2920108" y="274846"/>
                    <a:pt x="2903997" y="273911"/>
                    <a:pt x="2889500" y="271490"/>
                  </a:cubicBezTo>
                  <a:cubicBezTo>
                    <a:pt x="2863762" y="280778"/>
                    <a:pt x="2925487" y="273926"/>
                    <a:pt x="2930641" y="280480"/>
                  </a:cubicBezTo>
                  <a:cubicBezTo>
                    <a:pt x="2871634" y="284685"/>
                    <a:pt x="2898405" y="287375"/>
                    <a:pt x="2877112" y="298078"/>
                  </a:cubicBezTo>
                  <a:cubicBezTo>
                    <a:pt x="2909985" y="298927"/>
                    <a:pt x="2995438" y="285832"/>
                    <a:pt x="2959974" y="277167"/>
                  </a:cubicBezTo>
                  <a:cubicBezTo>
                    <a:pt x="2979624" y="275115"/>
                    <a:pt x="2995438" y="275582"/>
                    <a:pt x="3009680" y="278980"/>
                  </a:cubicBezTo>
                  <a:cubicBezTo>
                    <a:pt x="3032133" y="269084"/>
                    <a:pt x="3070457" y="263662"/>
                    <a:pt x="3106770" y="265842"/>
                  </a:cubicBezTo>
                  <a:cubicBezTo>
                    <a:pt x="3125032" y="259853"/>
                    <a:pt x="3060999" y="259754"/>
                    <a:pt x="3052746" y="251104"/>
                  </a:cubicBezTo>
                  <a:cubicBezTo>
                    <a:pt x="3024517" y="256342"/>
                    <a:pt x="3062967" y="270429"/>
                    <a:pt x="2993866" y="269962"/>
                  </a:cubicBezTo>
                  <a:cubicBezTo>
                    <a:pt x="2965637" y="264568"/>
                    <a:pt x="3000548" y="267130"/>
                    <a:pt x="3021006" y="262303"/>
                  </a:cubicBezTo>
                  <a:cubicBezTo>
                    <a:pt x="3014139" y="260490"/>
                    <a:pt x="3007273" y="258678"/>
                    <a:pt x="3000520" y="256894"/>
                  </a:cubicBezTo>
                  <a:cubicBezTo>
                    <a:pt x="2989166" y="254997"/>
                    <a:pt x="2957723" y="261934"/>
                    <a:pt x="2966671" y="263846"/>
                  </a:cubicBezTo>
                  <a:cubicBezTo>
                    <a:pt x="2934647" y="267682"/>
                    <a:pt x="2970946" y="252647"/>
                    <a:pt x="2929890" y="250864"/>
                  </a:cubicBezTo>
                  <a:cubicBezTo>
                    <a:pt x="2944203" y="249604"/>
                    <a:pt x="2958530" y="248344"/>
                    <a:pt x="2952669" y="245979"/>
                  </a:cubicBezTo>
                  <a:cubicBezTo>
                    <a:pt x="2965439" y="245993"/>
                    <a:pt x="2978463" y="246022"/>
                    <a:pt x="2991205" y="246050"/>
                  </a:cubicBezTo>
                  <a:cubicBezTo>
                    <a:pt x="3003946" y="246546"/>
                    <a:pt x="3016362" y="247607"/>
                    <a:pt x="3027730" y="249349"/>
                  </a:cubicBezTo>
                  <a:cubicBezTo>
                    <a:pt x="3024202" y="246747"/>
                    <a:pt x="3028739" y="244541"/>
                    <a:pt x="3037267" y="242889"/>
                  </a:cubicBezTo>
                  <a:lnTo>
                    <a:pt x="3066604" y="240148"/>
                  </a:lnTo>
                  <a:lnTo>
                    <a:pt x="3070284" y="233936"/>
                  </a:lnTo>
                  <a:cubicBezTo>
                    <a:pt x="3068594" y="232856"/>
                    <a:pt x="3064007" y="232743"/>
                    <a:pt x="3056709" y="233309"/>
                  </a:cubicBezTo>
                  <a:cubicBezTo>
                    <a:pt x="3049418" y="233876"/>
                    <a:pt x="3039409" y="235122"/>
                    <a:pt x="3026909" y="236764"/>
                  </a:cubicBezTo>
                  <a:cubicBezTo>
                    <a:pt x="3020651" y="237599"/>
                    <a:pt x="3013771" y="238505"/>
                    <a:pt x="3006296" y="239496"/>
                  </a:cubicBezTo>
                  <a:cubicBezTo>
                    <a:pt x="2998807" y="240459"/>
                    <a:pt x="2990723" y="241478"/>
                    <a:pt x="2982115" y="243050"/>
                  </a:cubicBezTo>
                  <a:cubicBezTo>
                    <a:pt x="2975617" y="240246"/>
                    <a:pt x="2975985" y="237684"/>
                    <a:pt x="2980147" y="235221"/>
                  </a:cubicBezTo>
                  <a:cubicBezTo>
                    <a:pt x="2984310" y="232715"/>
                    <a:pt x="2992266" y="230280"/>
                    <a:pt x="3001001" y="228312"/>
                  </a:cubicBezTo>
                  <a:cubicBezTo>
                    <a:pt x="3018428" y="224079"/>
                    <a:pt x="3038730" y="219704"/>
                    <a:pt x="3037031" y="212725"/>
                  </a:cubicBezTo>
                  <a:close/>
                  <a:moveTo>
                    <a:pt x="3242876" y="212668"/>
                  </a:moveTo>
                  <a:cubicBezTo>
                    <a:pt x="3257175" y="211635"/>
                    <a:pt x="3256028" y="214155"/>
                    <a:pt x="3249686" y="214863"/>
                  </a:cubicBezTo>
                  <a:cubicBezTo>
                    <a:pt x="3268755" y="215075"/>
                    <a:pt x="3286126" y="216562"/>
                    <a:pt x="3302393" y="218813"/>
                  </a:cubicBezTo>
                  <a:cubicBezTo>
                    <a:pt x="3318673" y="221064"/>
                    <a:pt x="3333850" y="223923"/>
                    <a:pt x="3348602" y="228100"/>
                  </a:cubicBezTo>
                  <a:cubicBezTo>
                    <a:pt x="3330226" y="224716"/>
                    <a:pt x="3322878" y="226854"/>
                    <a:pt x="3323869" y="230917"/>
                  </a:cubicBezTo>
                  <a:cubicBezTo>
                    <a:pt x="3324846" y="234966"/>
                    <a:pt x="3334105" y="241252"/>
                    <a:pt x="3348772" y="248514"/>
                  </a:cubicBezTo>
                  <a:cubicBezTo>
                    <a:pt x="3365859" y="242781"/>
                    <a:pt x="3355893" y="234400"/>
                    <a:pt x="3378019" y="229133"/>
                  </a:cubicBezTo>
                  <a:cubicBezTo>
                    <a:pt x="3432185" y="232276"/>
                    <a:pt x="3344029" y="236736"/>
                    <a:pt x="3394371" y="245584"/>
                  </a:cubicBezTo>
                  <a:cubicBezTo>
                    <a:pt x="3408373" y="247693"/>
                    <a:pt x="3427371" y="246561"/>
                    <a:pt x="3436617" y="251742"/>
                  </a:cubicBezTo>
                  <a:cubicBezTo>
                    <a:pt x="3442917" y="245187"/>
                    <a:pt x="3418651" y="244338"/>
                    <a:pt x="3397671" y="236636"/>
                  </a:cubicBezTo>
                  <a:cubicBezTo>
                    <a:pt x="3414121" y="232078"/>
                    <a:pt x="3451977" y="229728"/>
                    <a:pt x="3440211" y="222324"/>
                  </a:cubicBezTo>
                  <a:cubicBezTo>
                    <a:pt x="3470623" y="224348"/>
                    <a:pt x="3435271" y="232191"/>
                    <a:pt x="3479159" y="237514"/>
                  </a:cubicBezTo>
                  <a:cubicBezTo>
                    <a:pt x="3462553" y="239312"/>
                    <a:pt x="3453295" y="236283"/>
                    <a:pt x="3438457" y="237033"/>
                  </a:cubicBezTo>
                  <a:cubicBezTo>
                    <a:pt x="3416259" y="240020"/>
                    <a:pt x="3462311" y="240119"/>
                    <a:pt x="3446413" y="245301"/>
                  </a:cubicBezTo>
                  <a:cubicBezTo>
                    <a:pt x="3467649" y="244380"/>
                    <a:pt x="3462609" y="240742"/>
                    <a:pt x="3485571" y="240020"/>
                  </a:cubicBezTo>
                  <a:cubicBezTo>
                    <a:pt x="3499091" y="244296"/>
                    <a:pt x="3482895" y="247679"/>
                    <a:pt x="3504939" y="247764"/>
                  </a:cubicBezTo>
                  <a:cubicBezTo>
                    <a:pt x="3509979" y="259231"/>
                    <a:pt x="3420407" y="238916"/>
                    <a:pt x="3472193" y="255409"/>
                  </a:cubicBezTo>
                  <a:cubicBezTo>
                    <a:pt x="3458191" y="254446"/>
                    <a:pt x="3444135" y="253554"/>
                    <a:pt x="3449499" y="256768"/>
                  </a:cubicBezTo>
                  <a:cubicBezTo>
                    <a:pt x="3438371" y="257377"/>
                    <a:pt x="3432767" y="254191"/>
                    <a:pt x="3425235" y="252436"/>
                  </a:cubicBezTo>
                  <a:cubicBezTo>
                    <a:pt x="3425575" y="257292"/>
                    <a:pt x="3399327" y="263167"/>
                    <a:pt x="3402511" y="253866"/>
                  </a:cubicBezTo>
                  <a:cubicBezTo>
                    <a:pt x="3374467" y="257249"/>
                    <a:pt x="3395773" y="265545"/>
                    <a:pt x="3396043" y="271746"/>
                  </a:cubicBezTo>
                  <a:cubicBezTo>
                    <a:pt x="3378319" y="279150"/>
                    <a:pt x="3389799" y="256980"/>
                    <a:pt x="3357181" y="256754"/>
                  </a:cubicBezTo>
                  <a:cubicBezTo>
                    <a:pt x="3377115" y="272836"/>
                    <a:pt x="3324535" y="259628"/>
                    <a:pt x="3344439" y="272185"/>
                  </a:cubicBezTo>
                  <a:cubicBezTo>
                    <a:pt x="3330141" y="272468"/>
                    <a:pt x="3322949" y="268915"/>
                    <a:pt x="3313393" y="266338"/>
                  </a:cubicBezTo>
                  <a:cubicBezTo>
                    <a:pt x="3326970" y="264215"/>
                    <a:pt x="3338125" y="262601"/>
                    <a:pt x="3341098" y="260265"/>
                  </a:cubicBezTo>
                  <a:cubicBezTo>
                    <a:pt x="3344057" y="257929"/>
                    <a:pt x="3338847" y="253611"/>
                    <a:pt x="3319551" y="248118"/>
                  </a:cubicBezTo>
                  <a:cubicBezTo>
                    <a:pt x="3288887" y="246971"/>
                    <a:pt x="3227233" y="247325"/>
                    <a:pt x="3239181" y="236552"/>
                  </a:cubicBezTo>
                  <a:cubicBezTo>
                    <a:pt x="3264409" y="234442"/>
                    <a:pt x="3271445" y="245796"/>
                    <a:pt x="3294975" y="244947"/>
                  </a:cubicBezTo>
                  <a:cubicBezTo>
                    <a:pt x="3315460" y="238675"/>
                    <a:pt x="3257019" y="231200"/>
                    <a:pt x="3241899" y="227449"/>
                  </a:cubicBezTo>
                  <a:cubicBezTo>
                    <a:pt x="3285489" y="232729"/>
                    <a:pt x="3295300" y="225566"/>
                    <a:pt x="3256326" y="217015"/>
                  </a:cubicBezTo>
                  <a:cubicBezTo>
                    <a:pt x="3241914" y="218176"/>
                    <a:pt x="3237369" y="219832"/>
                    <a:pt x="3240087" y="221800"/>
                  </a:cubicBezTo>
                  <a:cubicBezTo>
                    <a:pt x="3224061" y="229530"/>
                    <a:pt x="3229101" y="214891"/>
                    <a:pt x="3242876" y="212668"/>
                  </a:cubicBezTo>
                  <a:close/>
                  <a:moveTo>
                    <a:pt x="4609573" y="212115"/>
                  </a:moveTo>
                  <a:cubicBezTo>
                    <a:pt x="4627391" y="215285"/>
                    <a:pt x="4683325" y="239967"/>
                    <a:pt x="4706483" y="244692"/>
                  </a:cubicBezTo>
                  <a:cubicBezTo>
                    <a:pt x="4715543" y="259981"/>
                    <a:pt x="4626623" y="215868"/>
                    <a:pt x="4607087" y="217651"/>
                  </a:cubicBezTo>
                  <a:cubicBezTo>
                    <a:pt x="4601931" y="212392"/>
                    <a:pt x="4603635" y="211058"/>
                    <a:pt x="4609573" y="212115"/>
                  </a:cubicBezTo>
                  <a:close/>
                  <a:moveTo>
                    <a:pt x="3743643" y="210544"/>
                  </a:moveTo>
                  <a:cubicBezTo>
                    <a:pt x="3751443" y="210855"/>
                    <a:pt x="3759059" y="211153"/>
                    <a:pt x="3766719" y="211464"/>
                  </a:cubicBezTo>
                  <a:cubicBezTo>
                    <a:pt x="3755591" y="215173"/>
                    <a:pt x="3756951" y="220086"/>
                    <a:pt x="3786667" y="226839"/>
                  </a:cubicBezTo>
                  <a:cubicBezTo>
                    <a:pt x="3749277" y="222224"/>
                    <a:pt x="3799563" y="240458"/>
                    <a:pt x="3795585" y="247593"/>
                  </a:cubicBezTo>
                  <a:cubicBezTo>
                    <a:pt x="3840349" y="253086"/>
                    <a:pt x="3784401" y="237697"/>
                    <a:pt x="3829123" y="243176"/>
                  </a:cubicBezTo>
                  <a:cubicBezTo>
                    <a:pt x="3868975" y="258423"/>
                    <a:pt x="3769097" y="244620"/>
                    <a:pt x="3808963" y="259811"/>
                  </a:cubicBezTo>
                  <a:cubicBezTo>
                    <a:pt x="3790021" y="259046"/>
                    <a:pt x="3770895" y="258268"/>
                    <a:pt x="3751853" y="257489"/>
                  </a:cubicBezTo>
                  <a:cubicBezTo>
                    <a:pt x="3739721" y="251232"/>
                    <a:pt x="3775227" y="254714"/>
                    <a:pt x="3749857" y="245739"/>
                  </a:cubicBezTo>
                  <a:cubicBezTo>
                    <a:pt x="3764297" y="246772"/>
                    <a:pt x="3770965" y="251883"/>
                    <a:pt x="3779899" y="255691"/>
                  </a:cubicBezTo>
                  <a:cubicBezTo>
                    <a:pt x="3775835" y="234583"/>
                    <a:pt x="3741773" y="230378"/>
                    <a:pt x="3743643" y="210544"/>
                  </a:cubicBezTo>
                  <a:close/>
                  <a:moveTo>
                    <a:pt x="2898843" y="210233"/>
                  </a:moveTo>
                  <a:cubicBezTo>
                    <a:pt x="2910438" y="212710"/>
                    <a:pt x="2922018" y="215188"/>
                    <a:pt x="2933627" y="217665"/>
                  </a:cubicBezTo>
                  <a:cubicBezTo>
                    <a:pt x="2918932" y="224178"/>
                    <a:pt x="2916653" y="226245"/>
                    <a:pt x="2904251" y="235872"/>
                  </a:cubicBezTo>
                  <a:cubicBezTo>
                    <a:pt x="2874535" y="234159"/>
                    <a:pt x="2849831" y="237202"/>
                    <a:pt x="2840218" y="246843"/>
                  </a:cubicBezTo>
                  <a:cubicBezTo>
                    <a:pt x="2822904" y="256343"/>
                    <a:pt x="2838604" y="240529"/>
                    <a:pt x="2823640" y="238547"/>
                  </a:cubicBezTo>
                  <a:cubicBezTo>
                    <a:pt x="2828652" y="249915"/>
                    <a:pt x="2759225" y="244394"/>
                    <a:pt x="2720449" y="250850"/>
                  </a:cubicBezTo>
                  <a:cubicBezTo>
                    <a:pt x="2707198" y="257206"/>
                    <a:pt x="2717589" y="261043"/>
                    <a:pt x="2740170" y="263648"/>
                  </a:cubicBezTo>
                  <a:cubicBezTo>
                    <a:pt x="2664146" y="275979"/>
                    <a:pt x="2721454" y="248755"/>
                    <a:pt x="2685070" y="245343"/>
                  </a:cubicBezTo>
                  <a:cubicBezTo>
                    <a:pt x="2708047" y="246036"/>
                    <a:pt x="2737183" y="246164"/>
                    <a:pt x="2765780" y="243800"/>
                  </a:cubicBezTo>
                  <a:cubicBezTo>
                    <a:pt x="2794406" y="241506"/>
                    <a:pt x="2822409" y="236225"/>
                    <a:pt x="2843899" y="228142"/>
                  </a:cubicBezTo>
                  <a:cubicBezTo>
                    <a:pt x="2849038" y="230917"/>
                    <a:pt x="2834782" y="234838"/>
                    <a:pt x="2842186" y="237471"/>
                  </a:cubicBezTo>
                  <a:cubicBezTo>
                    <a:pt x="2856754" y="240005"/>
                    <a:pt x="2873728" y="225905"/>
                    <a:pt x="2906247" y="226500"/>
                  </a:cubicBezTo>
                  <a:cubicBezTo>
                    <a:pt x="2892713" y="225763"/>
                    <a:pt x="2877253" y="226655"/>
                    <a:pt x="2857872" y="231030"/>
                  </a:cubicBezTo>
                  <a:cubicBezTo>
                    <a:pt x="2841506" y="226089"/>
                    <a:pt x="2916100" y="217312"/>
                    <a:pt x="2852790" y="220228"/>
                  </a:cubicBezTo>
                  <a:cubicBezTo>
                    <a:pt x="2837486" y="215868"/>
                    <a:pt x="2882279" y="217892"/>
                    <a:pt x="2898843" y="210233"/>
                  </a:cubicBezTo>
                  <a:close/>
                  <a:moveTo>
                    <a:pt x="2459816" y="206071"/>
                  </a:moveTo>
                  <a:cubicBezTo>
                    <a:pt x="2448321" y="210332"/>
                    <a:pt x="2436966" y="214536"/>
                    <a:pt x="2425514" y="218784"/>
                  </a:cubicBezTo>
                  <a:cubicBezTo>
                    <a:pt x="2433725" y="209341"/>
                    <a:pt x="2406288" y="219732"/>
                    <a:pt x="2380933" y="226188"/>
                  </a:cubicBezTo>
                  <a:cubicBezTo>
                    <a:pt x="2377818" y="219024"/>
                    <a:pt x="2446480" y="202857"/>
                    <a:pt x="2459816" y="206071"/>
                  </a:cubicBezTo>
                  <a:close/>
                  <a:moveTo>
                    <a:pt x="3209281" y="201838"/>
                  </a:moveTo>
                  <a:cubicBezTo>
                    <a:pt x="3276924" y="207020"/>
                    <a:pt x="3170589" y="210049"/>
                    <a:pt x="3176649" y="211465"/>
                  </a:cubicBezTo>
                  <a:cubicBezTo>
                    <a:pt x="3128076" y="196628"/>
                    <a:pt x="3181335" y="206581"/>
                    <a:pt x="3209281" y="201838"/>
                  </a:cubicBezTo>
                  <a:close/>
                  <a:moveTo>
                    <a:pt x="3948425" y="194660"/>
                  </a:moveTo>
                  <a:cubicBezTo>
                    <a:pt x="3978935" y="197845"/>
                    <a:pt x="4002731" y="203933"/>
                    <a:pt x="4019565" y="213078"/>
                  </a:cubicBezTo>
                  <a:cubicBezTo>
                    <a:pt x="3997663" y="209822"/>
                    <a:pt x="4002507" y="213716"/>
                    <a:pt x="4008635" y="217835"/>
                  </a:cubicBezTo>
                  <a:cubicBezTo>
                    <a:pt x="3974871" y="208888"/>
                    <a:pt x="3949203" y="210615"/>
                    <a:pt x="3980647" y="223979"/>
                  </a:cubicBezTo>
                  <a:cubicBezTo>
                    <a:pt x="3965173" y="222550"/>
                    <a:pt x="3949685" y="221120"/>
                    <a:pt x="3934255" y="219704"/>
                  </a:cubicBezTo>
                  <a:cubicBezTo>
                    <a:pt x="3956595" y="215867"/>
                    <a:pt x="3941375" y="202432"/>
                    <a:pt x="3948425" y="194660"/>
                  </a:cubicBezTo>
                  <a:close/>
                  <a:moveTo>
                    <a:pt x="3329928" y="185571"/>
                  </a:moveTo>
                  <a:cubicBezTo>
                    <a:pt x="3353202" y="191559"/>
                    <a:pt x="3409477" y="194179"/>
                    <a:pt x="3399411" y="201526"/>
                  </a:cubicBezTo>
                  <a:cubicBezTo>
                    <a:pt x="3385411" y="200578"/>
                    <a:pt x="3336794" y="189139"/>
                    <a:pt x="3340022" y="199502"/>
                  </a:cubicBezTo>
                  <a:cubicBezTo>
                    <a:pt x="3313407" y="203664"/>
                    <a:pt x="3316805" y="187949"/>
                    <a:pt x="3290118" y="192791"/>
                  </a:cubicBezTo>
                  <a:cubicBezTo>
                    <a:pt x="3286367" y="188233"/>
                    <a:pt x="3312656" y="188516"/>
                    <a:pt x="3320018" y="192466"/>
                  </a:cubicBezTo>
                  <a:cubicBezTo>
                    <a:pt x="3327309" y="190285"/>
                    <a:pt x="3334869" y="188445"/>
                    <a:pt x="3329928" y="185571"/>
                  </a:cubicBezTo>
                  <a:close/>
                  <a:moveTo>
                    <a:pt x="4161589" y="183165"/>
                  </a:moveTo>
                  <a:cubicBezTo>
                    <a:pt x="4202659" y="191362"/>
                    <a:pt x="4195963" y="202150"/>
                    <a:pt x="4215003" y="206581"/>
                  </a:cubicBezTo>
                  <a:cubicBezTo>
                    <a:pt x="4232333" y="220186"/>
                    <a:pt x="4183107" y="200295"/>
                    <a:pt x="4192027" y="208181"/>
                  </a:cubicBezTo>
                  <a:cubicBezTo>
                    <a:pt x="4219335" y="221998"/>
                    <a:pt x="4213631" y="208379"/>
                    <a:pt x="4250115" y="219223"/>
                  </a:cubicBezTo>
                  <a:cubicBezTo>
                    <a:pt x="4237203" y="209356"/>
                    <a:pt x="4219521" y="201045"/>
                    <a:pt x="4197209" y="194335"/>
                  </a:cubicBezTo>
                  <a:cubicBezTo>
                    <a:pt x="4182187" y="185048"/>
                    <a:pt x="4235843" y="200295"/>
                    <a:pt x="4249547" y="201314"/>
                  </a:cubicBezTo>
                  <a:cubicBezTo>
                    <a:pt x="4254035" y="216887"/>
                    <a:pt x="4262063" y="212541"/>
                    <a:pt x="4302679" y="238321"/>
                  </a:cubicBezTo>
                  <a:cubicBezTo>
                    <a:pt x="4316511" y="240119"/>
                    <a:pt x="4297655" y="229912"/>
                    <a:pt x="4290687" y="224136"/>
                  </a:cubicBezTo>
                  <a:cubicBezTo>
                    <a:pt x="4339247" y="244805"/>
                    <a:pt x="4344641" y="252677"/>
                    <a:pt x="4343367" y="258538"/>
                  </a:cubicBezTo>
                  <a:cubicBezTo>
                    <a:pt x="4342023" y="264498"/>
                    <a:pt x="4334079" y="268136"/>
                    <a:pt x="4354693" y="281430"/>
                  </a:cubicBezTo>
                  <a:cubicBezTo>
                    <a:pt x="4328049" y="280425"/>
                    <a:pt x="4279533" y="248231"/>
                    <a:pt x="4303047" y="268065"/>
                  </a:cubicBezTo>
                  <a:cubicBezTo>
                    <a:pt x="4268731" y="253299"/>
                    <a:pt x="4245117" y="234909"/>
                    <a:pt x="4215571" y="218572"/>
                  </a:cubicBezTo>
                  <a:cubicBezTo>
                    <a:pt x="4204783" y="226528"/>
                    <a:pt x="4201357" y="242851"/>
                    <a:pt x="4251587" y="266961"/>
                  </a:cubicBezTo>
                  <a:cubicBezTo>
                    <a:pt x="4240007" y="264753"/>
                    <a:pt x="4228595" y="262572"/>
                    <a:pt x="4217213" y="260392"/>
                  </a:cubicBezTo>
                  <a:cubicBezTo>
                    <a:pt x="4221091" y="256605"/>
                    <a:pt x="4217481" y="251827"/>
                    <a:pt x="4209755" y="246637"/>
                  </a:cubicBezTo>
                  <a:lnTo>
                    <a:pt x="4193341" y="238351"/>
                  </a:lnTo>
                  <a:lnTo>
                    <a:pt x="4192245" y="242163"/>
                  </a:lnTo>
                  <a:cubicBezTo>
                    <a:pt x="4181339" y="248390"/>
                    <a:pt x="4116713" y="233050"/>
                    <a:pt x="4072045" y="223314"/>
                  </a:cubicBezTo>
                  <a:cubicBezTo>
                    <a:pt x="4028385" y="213432"/>
                    <a:pt x="4097175" y="223031"/>
                    <a:pt x="4106871" y="228226"/>
                  </a:cubicBezTo>
                  <a:cubicBezTo>
                    <a:pt x="4114983" y="228807"/>
                    <a:pt x="4112307" y="226018"/>
                    <a:pt x="4123917" y="227688"/>
                  </a:cubicBezTo>
                  <a:cubicBezTo>
                    <a:pt x="4103687" y="222280"/>
                    <a:pt x="4080865" y="217835"/>
                    <a:pt x="4059827" y="212724"/>
                  </a:cubicBezTo>
                  <a:cubicBezTo>
                    <a:pt x="4038775" y="207713"/>
                    <a:pt x="4019551" y="201498"/>
                    <a:pt x="4006171" y="194221"/>
                  </a:cubicBezTo>
                  <a:cubicBezTo>
                    <a:pt x="4020697" y="195000"/>
                    <a:pt x="4028907" y="199134"/>
                    <a:pt x="4037503" y="202956"/>
                  </a:cubicBezTo>
                  <a:cubicBezTo>
                    <a:pt x="4046095" y="206778"/>
                    <a:pt x="4055055" y="210445"/>
                    <a:pt x="4071027" y="211394"/>
                  </a:cubicBezTo>
                  <a:cubicBezTo>
                    <a:pt x="4091767" y="213871"/>
                    <a:pt x="4057719" y="199558"/>
                    <a:pt x="4070035" y="199487"/>
                  </a:cubicBezTo>
                  <a:cubicBezTo>
                    <a:pt x="4097443" y="213192"/>
                    <a:pt x="4110807" y="208279"/>
                    <a:pt x="4092799" y="196783"/>
                  </a:cubicBezTo>
                  <a:cubicBezTo>
                    <a:pt x="4123379" y="203296"/>
                    <a:pt x="4133035" y="219322"/>
                    <a:pt x="4099863" y="212512"/>
                  </a:cubicBezTo>
                  <a:cubicBezTo>
                    <a:pt x="4121553" y="222011"/>
                    <a:pt x="4174415" y="233026"/>
                    <a:pt x="4158983" y="238632"/>
                  </a:cubicBezTo>
                  <a:cubicBezTo>
                    <a:pt x="4198239" y="247662"/>
                    <a:pt x="4160863" y="232229"/>
                    <a:pt x="4180915" y="235447"/>
                  </a:cubicBezTo>
                  <a:lnTo>
                    <a:pt x="4192409" y="237881"/>
                  </a:lnTo>
                  <a:lnTo>
                    <a:pt x="4177601" y="230407"/>
                  </a:lnTo>
                  <a:cubicBezTo>
                    <a:pt x="4152403" y="219804"/>
                    <a:pt x="4124469" y="208620"/>
                    <a:pt x="4121893" y="198002"/>
                  </a:cubicBezTo>
                  <a:cubicBezTo>
                    <a:pt x="4185373" y="215910"/>
                    <a:pt x="4186323" y="200918"/>
                    <a:pt x="4161589" y="183165"/>
                  </a:cubicBezTo>
                  <a:close/>
                  <a:moveTo>
                    <a:pt x="2968018" y="180268"/>
                  </a:moveTo>
                  <a:cubicBezTo>
                    <a:pt x="3007386" y="180994"/>
                    <a:pt x="3022559" y="195358"/>
                    <a:pt x="3055506" y="197832"/>
                  </a:cubicBezTo>
                  <a:cubicBezTo>
                    <a:pt x="3065104" y="190824"/>
                    <a:pt x="3052165" y="192962"/>
                    <a:pt x="3094976" y="188474"/>
                  </a:cubicBezTo>
                  <a:cubicBezTo>
                    <a:pt x="3082164" y="198384"/>
                    <a:pt x="3087883" y="207643"/>
                    <a:pt x="3146819" y="212541"/>
                  </a:cubicBezTo>
                  <a:cubicBezTo>
                    <a:pt x="3135762" y="220823"/>
                    <a:pt x="3073216" y="208506"/>
                    <a:pt x="3046247" y="205307"/>
                  </a:cubicBezTo>
                  <a:cubicBezTo>
                    <a:pt x="3039041" y="207798"/>
                    <a:pt x="3031693" y="210304"/>
                    <a:pt x="3037016" y="212739"/>
                  </a:cubicBezTo>
                  <a:cubicBezTo>
                    <a:pt x="3018938" y="212371"/>
                    <a:pt x="3003733" y="210998"/>
                    <a:pt x="2992266" y="208860"/>
                  </a:cubicBezTo>
                  <a:cubicBezTo>
                    <a:pt x="2980813" y="206779"/>
                    <a:pt x="2973196" y="204429"/>
                    <a:pt x="2970181" y="200961"/>
                  </a:cubicBezTo>
                  <a:cubicBezTo>
                    <a:pt x="2987325" y="198327"/>
                    <a:pt x="3002671" y="198724"/>
                    <a:pt x="3014054" y="201796"/>
                  </a:cubicBezTo>
                  <a:cubicBezTo>
                    <a:pt x="3018952" y="196430"/>
                    <a:pt x="3003237" y="191815"/>
                    <a:pt x="2982214" y="188686"/>
                  </a:cubicBezTo>
                  <a:cubicBezTo>
                    <a:pt x="2961290" y="186209"/>
                    <a:pt x="2935043" y="185161"/>
                    <a:pt x="2919031" y="185034"/>
                  </a:cubicBezTo>
                  <a:cubicBezTo>
                    <a:pt x="2939085" y="181300"/>
                    <a:pt x="2954895" y="180027"/>
                    <a:pt x="2968018" y="180268"/>
                  </a:cubicBezTo>
                  <a:close/>
                  <a:moveTo>
                    <a:pt x="3552053" y="180078"/>
                  </a:moveTo>
                  <a:cubicBezTo>
                    <a:pt x="3581047" y="181522"/>
                    <a:pt x="3602693" y="197435"/>
                    <a:pt x="3597343" y="199955"/>
                  </a:cubicBezTo>
                  <a:cubicBezTo>
                    <a:pt x="3578823" y="197562"/>
                    <a:pt x="3559839" y="188671"/>
                    <a:pt x="3552053" y="180078"/>
                  </a:cubicBezTo>
                  <a:close/>
                  <a:moveTo>
                    <a:pt x="3893907" y="175109"/>
                  </a:moveTo>
                  <a:cubicBezTo>
                    <a:pt x="3933219" y="181961"/>
                    <a:pt x="3899583" y="190356"/>
                    <a:pt x="3944305" y="208916"/>
                  </a:cubicBezTo>
                  <a:cubicBezTo>
                    <a:pt x="3881659" y="188134"/>
                    <a:pt x="3944999" y="209610"/>
                    <a:pt x="3886303" y="203706"/>
                  </a:cubicBezTo>
                  <a:cubicBezTo>
                    <a:pt x="3896243" y="199020"/>
                    <a:pt x="3872003" y="195085"/>
                    <a:pt x="3855101" y="186350"/>
                  </a:cubicBezTo>
                  <a:cubicBezTo>
                    <a:pt x="3909295" y="197789"/>
                    <a:pt x="3903107" y="188077"/>
                    <a:pt x="3893907" y="175109"/>
                  </a:cubicBezTo>
                  <a:close/>
                  <a:moveTo>
                    <a:pt x="2530149" y="174047"/>
                  </a:moveTo>
                  <a:cubicBezTo>
                    <a:pt x="2563814" y="171088"/>
                    <a:pt x="2531041" y="184524"/>
                    <a:pt x="2478617" y="202984"/>
                  </a:cubicBezTo>
                  <a:cubicBezTo>
                    <a:pt x="2473945" y="196883"/>
                    <a:pt x="2518200" y="182782"/>
                    <a:pt x="2530149" y="174047"/>
                  </a:cubicBezTo>
                  <a:close/>
                  <a:moveTo>
                    <a:pt x="3517181" y="171280"/>
                  </a:moveTo>
                  <a:cubicBezTo>
                    <a:pt x="3522971" y="172650"/>
                    <a:pt x="3531079" y="174656"/>
                    <a:pt x="3539071" y="174444"/>
                  </a:cubicBezTo>
                  <a:cubicBezTo>
                    <a:pt x="3538363" y="178705"/>
                    <a:pt x="3542243" y="183618"/>
                    <a:pt x="3512059" y="183547"/>
                  </a:cubicBezTo>
                  <a:cubicBezTo>
                    <a:pt x="3532163" y="185062"/>
                    <a:pt x="3538859" y="194377"/>
                    <a:pt x="3561339" y="194547"/>
                  </a:cubicBezTo>
                  <a:cubicBezTo>
                    <a:pt x="3559939" y="199460"/>
                    <a:pt x="3512315" y="193839"/>
                    <a:pt x="3518599" y="186378"/>
                  </a:cubicBezTo>
                  <a:cubicBezTo>
                    <a:pt x="3494803" y="185543"/>
                    <a:pt x="3493315" y="188898"/>
                    <a:pt x="3496799" y="191843"/>
                  </a:cubicBezTo>
                  <a:cubicBezTo>
                    <a:pt x="3500279" y="194901"/>
                    <a:pt x="3508691" y="198851"/>
                    <a:pt x="3504825" y="201144"/>
                  </a:cubicBezTo>
                  <a:cubicBezTo>
                    <a:pt x="3421299" y="198016"/>
                    <a:pt x="3476667" y="212215"/>
                    <a:pt x="3409235" y="215486"/>
                  </a:cubicBezTo>
                  <a:cubicBezTo>
                    <a:pt x="3418791" y="218331"/>
                    <a:pt x="3435723" y="216335"/>
                    <a:pt x="3450263" y="215910"/>
                  </a:cubicBezTo>
                  <a:cubicBezTo>
                    <a:pt x="3456195" y="222210"/>
                    <a:pt x="3385537" y="222677"/>
                    <a:pt x="3379675" y="214438"/>
                  </a:cubicBezTo>
                  <a:cubicBezTo>
                    <a:pt x="3387435" y="211507"/>
                    <a:pt x="3401761" y="209171"/>
                    <a:pt x="3430571" y="208350"/>
                  </a:cubicBezTo>
                  <a:cubicBezTo>
                    <a:pt x="3409193" y="206312"/>
                    <a:pt x="3409407" y="202249"/>
                    <a:pt x="3424101" y="205845"/>
                  </a:cubicBezTo>
                  <a:cubicBezTo>
                    <a:pt x="3445251" y="198185"/>
                    <a:pt x="3379195" y="190257"/>
                    <a:pt x="3359686" y="186534"/>
                  </a:cubicBezTo>
                  <a:cubicBezTo>
                    <a:pt x="3413101" y="185770"/>
                    <a:pt x="3434111" y="184934"/>
                    <a:pt x="3453023" y="183335"/>
                  </a:cubicBezTo>
                  <a:cubicBezTo>
                    <a:pt x="3462467" y="182429"/>
                    <a:pt x="3471427" y="181551"/>
                    <a:pt x="3483631" y="180376"/>
                  </a:cubicBezTo>
                  <a:cubicBezTo>
                    <a:pt x="3489733" y="179810"/>
                    <a:pt x="3496655" y="179073"/>
                    <a:pt x="3504867" y="178493"/>
                  </a:cubicBezTo>
                  <a:cubicBezTo>
                    <a:pt x="3513093" y="178181"/>
                    <a:pt x="3522591" y="177828"/>
                    <a:pt x="3533861" y="177417"/>
                  </a:cubicBezTo>
                  <a:cubicBezTo>
                    <a:pt x="3526331" y="175152"/>
                    <a:pt x="3515767" y="174770"/>
                    <a:pt x="3509199" y="171938"/>
                  </a:cubicBezTo>
                  <a:cubicBezTo>
                    <a:pt x="3507919" y="169177"/>
                    <a:pt x="3511391" y="169910"/>
                    <a:pt x="3517181" y="171280"/>
                  </a:cubicBezTo>
                  <a:close/>
                  <a:moveTo>
                    <a:pt x="3660723" y="170296"/>
                  </a:moveTo>
                  <a:cubicBezTo>
                    <a:pt x="3677797" y="173340"/>
                    <a:pt x="3696783" y="176936"/>
                    <a:pt x="3715569" y="180050"/>
                  </a:cubicBezTo>
                  <a:cubicBezTo>
                    <a:pt x="3734355" y="183278"/>
                    <a:pt x="3752929" y="186619"/>
                    <a:pt x="3769067" y="191178"/>
                  </a:cubicBezTo>
                  <a:cubicBezTo>
                    <a:pt x="3782887" y="190810"/>
                    <a:pt x="3762883" y="183604"/>
                    <a:pt x="3755407" y="178960"/>
                  </a:cubicBezTo>
                  <a:cubicBezTo>
                    <a:pt x="3787487" y="181777"/>
                    <a:pt x="3816367" y="185260"/>
                    <a:pt x="3856815" y="198186"/>
                  </a:cubicBezTo>
                  <a:cubicBezTo>
                    <a:pt x="3808779" y="186817"/>
                    <a:pt x="3782999" y="198582"/>
                    <a:pt x="3745767" y="190243"/>
                  </a:cubicBezTo>
                  <a:cubicBezTo>
                    <a:pt x="3721161" y="191249"/>
                    <a:pt x="3784287" y="199545"/>
                    <a:pt x="3789003" y="206538"/>
                  </a:cubicBezTo>
                  <a:cubicBezTo>
                    <a:pt x="3778723" y="211607"/>
                    <a:pt x="3764339" y="203792"/>
                    <a:pt x="3730971" y="204216"/>
                  </a:cubicBezTo>
                  <a:cubicBezTo>
                    <a:pt x="3719349" y="198455"/>
                    <a:pt x="3707711" y="192678"/>
                    <a:pt x="3696047" y="186902"/>
                  </a:cubicBezTo>
                  <a:lnTo>
                    <a:pt x="3678419" y="178252"/>
                  </a:lnTo>
                  <a:close/>
                  <a:moveTo>
                    <a:pt x="4073107" y="167578"/>
                  </a:moveTo>
                  <a:cubicBezTo>
                    <a:pt x="4090859" y="168980"/>
                    <a:pt x="4100035" y="173637"/>
                    <a:pt x="4108683" y="178465"/>
                  </a:cubicBezTo>
                  <a:cubicBezTo>
                    <a:pt x="4130655" y="181976"/>
                    <a:pt x="4126125" y="177346"/>
                    <a:pt x="4149711" y="181438"/>
                  </a:cubicBezTo>
                  <a:cubicBezTo>
                    <a:pt x="4159127" y="193995"/>
                    <a:pt x="4110879" y="182938"/>
                    <a:pt x="4139135" y="197563"/>
                  </a:cubicBezTo>
                  <a:cubicBezTo>
                    <a:pt x="4126621" y="194193"/>
                    <a:pt x="4114007" y="190866"/>
                    <a:pt x="4098051" y="188729"/>
                  </a:cubicBezTo>
                  <a:cubicBezTo>
                    <a:pt x="4070871" y="175902"/>
                    <a:pt x="4100345" y="180376"/>
                    <a:pt x="4073107" y="167578"/>
                  </a:cubicBezTo>
                  <a:close/>
                  <a:moveTo>
                    <a:pt x="3762967" y="155940"/>
                  </a:moveTo>
                  <a:cubicBezTo>
                    <a:pt x="3792471" y="158149"/>
                    <a:pt x="3822229" y="160300"/>
                    <a:pt x="3835323" y="170649"/>
                  </a:cubicBezTo>
                  <a:cubicBezTo>
                    <a:pt x="3823829" y="170111"/>
                    <a:pt x="3818535" y="166360"/>
                    <a:pt x="3810903" y="163797"/>
                  </a:cubicBezTo>
                  <a:cubicBezTo>
                    <a:pt x="3799875" y="171131"/>
                    <a:pt x="3846875" y="178549"/>
                    <a:pt x="3849879" y="188827"/>
                  </a:cubicBezTo>
                  <a:cubicBezTo>
                    <a:pt x="3831939" y="187072"/>
                    <a:pt x="3824381" y="180389"/>
                    <a:pt x="3812799" y="175505"/>
                  </a:cubicBezTo>
                  <a:cubicBezTo>
                    <a:pt x="3798289" y="172178"/>
                    <a:pt x="3781967" y="169772"/>
                    <a:pt x="3764921" y="167662"/>
                  </a:cubicBezTo>
                  <a:cubicBezTo>
                    <a:pt x="3772963" y="162070"/>
                    <a:pt x="3806499" y="168568"/>
                    <a:pt x="3762967" y="155940"/>
                  </a:cubicBezTo>
                  <a:close/>
                  <a:moveTo>
                    <a:pt x="3322434" y="152774"/>
                  </a:moveTo>
                  <a:cubicBezTo>
                    <a:pt x="3334261" y="154961"/>
                    <a:pt x="3339410" y="162099"/>
                    <a:pt x="3362716" y="157172"/>
                  </a:cubicBezTo>
                  <a:cubicBezTo>
                    <a:pt x="3361923" y="164406"/>
                    <a:pt x="3329886" y="165794"/>
                    <a:pt x="3379323" y="173594"/>
                  </a:cubicBezTo>
                  <a:cubicBezTo>
                    <a:pt x="3358767" y="175619"/>
                    <a:pt x="3340277" y="171032"/>
                    <a:pt x="3327139" y="165737"/>
                  </a:cubicBezTo>
                  <a:cubicBezTo>
                    <a:pt x="3314001" y="160810"/>
                    <a:pt x="3306244" y="154737"/>
                    <a:pt x="3307461" y="152868"/>
                  </a:cubicBezTo>
                  <a:cubicBezTo>
                    <a:pt x="3313807" y="151866"/>
                    <a:pt x="3318491" y="152045"/>
                    <a:pt x="3322434" y="152774"/>
                  </a:cubicBezTo>
                  <a:close/>
                  <a:moveTo>
                    <a:pt x="4413247" y="145775"/>
                  </a:moveTo>
                  <a:cubicBezTo>
                    <a:pt x="4451385" y="168583"/>
                    <a:pt x="4529349" y="178394"/>
                    <a:pt x="4531557" y="181069"/>
                  </a:cubicBezTo>
                  <a:cubicBezTo>
                    <a:pt x="4527255" y="176553"/>
                    <a:pt x="4540279" y="181593"/>
                    <a:pt x="4543519" y="184085"/>
                  </a:cubicBezTo>
                  <a:cubicBezTo>
                    <a:pt x="4551447" y="185982"/>
                    <a:pt x="4559249" y="188233"/>
                    <a:pt x="4567091" y="190611"/>
                  </a:cubicBezTo>
                  <a:cubicBezTo>
                    <a:pt x="4565351" y="192522"/>
                    <a:pt x="4564133" y="194674"/>
                    <a:pt x="4572359" y="201243"/>
                  </a:cubicBezTo>
                  <a:cubicBezTo>
                    <a:pt x="4566795" y="198950"/>
                    <a:pt x="4560467" y="196430"/>
                    <a:pt x="4553713" y="193839"/>
                  </a:cubicBezTo>
                  <a:cubicBezTo>
                    <a:pt x="4546931" y="191376"/>
                    <a:pt x="4539655" y="189096"/>
                    <a:pt x="4532393" y="186760"/>
                  </a:cubicBezTo>
                  <a:cubicBezTo>
                    <a:pt x="4517825" y="182159"/>
                    <a:pt x="4503101" y="177870"/>
                    <a:pt x="4491211" y="174967"/>
                  </a:cubicBezTo>
                  <a:cubicBezTo>
                    <a:pt x="4467427" y="169163"/>
                    <a:pt x="4455081" y="168908"/>
                    <a:pt x="4477887" y="182626"/>
                  </a:cubicBezTo>
                  <a:cubicBezTo>
                    <a:pt x="4448511" y="178394"/>
                    <a:pt x="4444109" y="167620"/>
                    <a:pt x="4430943" y="159083"/>
                  </a:cubicBezTo>
                  <a:cubicBezTo>
                    <a:pt x="4377315" y="141599"/>
                    <a:pt x="4454867" y="178294"/>
                    <a:pt x="4401439" y="160909"/>
                  </a:cubicBezTo>
                  <a:cubicBezTo>
                    <a:pt x="4395579" y="151835"/>
                    <a:pt x="4394021" y="144558"/>
                    <a:pt x="4413247" y="145775"/>
                  </a:cubicBezTo>
                  <a:close/>
                  <a:moveTo>
                    <a:pt x="3672971" y="144034"/>
                  </a:moveTo>
                  <a:cubicBezTo>
                    <a:pt x="3684707" y="144076"/>
                    <a:pt x="3690115" y="148111"/>
                    <a:pt x="3697717" y="150518"/>
                  </a:cubicBezTo>
                  <a:cubicBezTo>
                    <a:pt x="3708999" y="151495"/>
                    <a:pt x="3706211" y="149683"/>
                    <a:pt x="3703067" y="147828"/>
                  </a:cubicBezTo>
                  <a:cubicBezTo>
                    <a:pt x="3699855" y="141995"/>
                    <a:pt x="3748597" y="165935"/>
                    <a:pt x="3748017" y="169927"/>
                  </a:cubicBezTo>
                  <a:cubicBezTo>
                    <a:pt x="3688967" y="158503"/>
                    <a:pt x="3679679" y="156110"/>
                    <a:pt x="3672971" y="144034"/>
                  </a:cubicBezTo>
                  <a:close/>
                  <a:moveTo>
                    <a:pt x="3548911" y="142265"/>
                  </a:moveTo>
                  <a:cubicBezTo>
                    <a:pt x="3588919" y="143483"/>
                    <a:pt x="3609335" y="155955"/>
                    <a:pt x="3641399" y="161717"/>
                  </a:cubicBezTo>
                  <a:cubicBezTo>
                    <a:pt x="3649187" y="159763"/>
                    <a:pt x="3638681" y="155049"/>
                    <a:pt x="3663683" y="155743"/>
                  </a:cubicBezTo>
                  <a:cubicBezTo>
                    <a:pt x="3672263" y="159480"/>
                    <a:pt x="3680911" y="163402"/>
                    <a:pt x="3689435" y="167720"/>
                  </a:cubicBezTo>
                  <a:cubicBezTo>
                    <a:pt x="3681635" y="167351"/>
                    <a:pt x="3674187" y="167026"/>
                    <a:pt x="3667039" y="166799"/>
                  </a:cubicBezTo>
                  <a:cubicBezTo>
                    <a:pt x="3659889" y="166474"/>
                    <a:pt x="3653065" y="165992"/>
                    <a:pt x="3646495" y="165355"/>
                  </a:cubicBezTo>
                  <a:cubicBezTo>
                    <a:pt x="3633371" y="164081"/>
                    <a:pt x="3621311" y="162212"/>
                    <a:pt x="3610013" y="159905"/>
                  </a:cubicBezTo>
                  <a:cubicBezTo>
                    <a:pt x="3587433" y="155304"/>
                    <a:pt x="3567867" y="148975"/>
                    <a:pt x="3548911" y="142265"/>
                  </a:cubicBezTo>
                  <a:close/>
                  <a:moveTo>
                    <a:pt x="3883515" y="142052"/>
                  </a:moveTo>
                  <a:cubicBezTo>
                    <a:pt x="3906549" y="147446"/>
                    <a:pt x="3911121" y="146710"/>
                    <a:pt x="3960727" y="151948"/>
                  </a:cubicBezTo>
                  <a:cubicBezTo>
                    <a:pt x="3975663" y="160839"/>
                    <a:pt x="3923579" y="152712"/>
                    <a:pt x="3938599" y="161617"/>
                  </a:cubicBezTo>
                  <a:cubicBezTo>
                    <a:pt x="3924075" y="158616"/>
                    <a:pt x="3903379" y="150306"/>
                    <a:pt x="3908729" y="155968"/>
                  </a:cubicBezTo>
                  <a:cubicBezTo>
                    <a:pt x="3869287" y="150546"/>
                    <a:pt x="3906647" y="149541"/>
                    <a:pt x="3883515" y="142052"/>
                  </a:cubicBezTo>
                  <a:close/>
                  <a:moveTo>
                    <a:pt x="3194373" y="141996"/>
                  </a:moveTo>
                  <a:cubicBezTo>
                    <a:pt x="3224924" y="148876"/>
                    <a:pt x="3169669" y="152033"/>
                    <a:pt x="3200248" y="158914"/>
                  </a:cubicBezTo>
                  <a:cubicBezTo>
                    <a:pt x="3226269" y="162878"/>
                    <a:pt x="3210271" y="149641"/>
                    <a:pt x="3263672" y="148834"/>
                  </a:cubicBezTo>
                  <a:cubicBezTo>
                    <a:pt x="3292878" y="154582"/>
                    <a:pt x="3263488" y="157484"/>
                    <a:pt x="3292694" y="163246"/>
                  </a:cubicBezTo>
                  <a:cubicBezTo>
                    <a:pt x="3231309" y="166332"/>
                    <a:pt x="3293260" y="154652"/>
                    <a:pt x="3247094" y="153619"/>
                  </a:cubicBezTo>
                  <a:cubicBezTo>
                    <a:pt x="3197969" y="166275"/>
                    <a:pt x="3230941" y="204599"/>
                    <a:pt x="3334968" y="202716"/>
                  </a:cubicBezTo>
                  <a:cubicBezTo>
                    <a:pt x="3339370" y="205377"/>
                    <a:pt x="3316592" y="206411"/>
                    <a:pt x="3325242" y="209441"/>
                  </a:cubicBezTo>
                  <a:cubicBezTo>
                    <a:pt x="3352664" y="215896"/>
                    <a:pt x="3343618" y="205321"/>
                    <a:pt x="3371267" y="206199"/>
                  </a:cubicBezTo>
                  <a:cubicBezTo>
                    <a:pt x="3402751" y="212994"/>
                    <a:pt x="3357350" y="212258"/>
                    <a:pt x="3338507" y="214169"/>
                  </a:cubicBezTo>
                  <a:cubicBezTo>
                    <a:pt x="3375457" y="215656"/>
                    <a:pt x="3350441" y="224277"/>
                    <a:pt x="3376377" y="223414"/>
                  </a:cubicBezTo>
                  <a:cubicBezTo>
                    <a:pt x="3368351" y="234853"/>
                    <a:pt x="3326303" y="210955"/>
                    <a:pt x="3297409" y="215429"/>
                  </a:cubicBezTo>
                  <a:cubicBezTo>
                    <a:pt x="3278452" y="210729"/>
                    <a:pt x="3323316" y="209341"/>
                    <a:pt x="3311976" y="205024"/>
                  </a:cubicBezTo>
                  <a:cubicBezTo>
                    <a:pt x="3302392" y="203339"/>
                    <a:pt x="3274460" y="206411"/>
                    <a:pt x="3277334" y="208832"/>
                  </a:cubicBezTo>
                  <a:cubicBezTo>
                    <a:pt x="3243810" y="205222"/>
                    <a:pt x="3224698" y="186563"/>
                    <a:pt x="3194628" y="177134"/>
                  </a:cubicBezTo>
                  <a:cubicBezTo>
                    <a:pt x="3148490" y="179442"/>
                    <a:pt x="3197658" y="185883"/>
                    <a:pt x="3205373" y="190541"/>
                  </a:cubicBezTo>
                  <a:cubicBezTo>
                    <a:pt x="3204156" y="194590"/>
                    <a:pt x="3192150" y="191673"/>
                    <a:pt x="3178149" y="187256"/>
                  </a:cubicBezTo>
                  <a:cubicBezTo>
                    <a:pt x="3171198" y="184949"/>
                    <a:pt x="3163638" y="182443"/>
                    <a:pt x="3156757" y="180149"/>
                  </a:cubicBezTo>
                  <a:cubicBezTo>
                    <a:pt x="3149891" y="178097"/>
                    <a:pt x="3143648" y="176355"/>
                    <a:pt x="3139174" y="175492"/>
                  </a:cubicBezTo>
                  <a:cubicBezTo>
                    <a:pt x="3149863" y="173099"/>
                    <a:pt x="3158739" y="172250"/>
                    <a:pt x="3167191" y="172179"/>
                  </a:cubicBezTo>
                  <a:cubicBezTo>
                    <a:pt x="3175629" y="171967"/>
                    <a:pt x="3183628" y="172080"/>
                    <a:pt x="3192561" y="171514"/>
                  </a:cubicBezTo>
                  <a:cubicBezTo>
                    <a:pt x="3182566" y="167054"/>
                    <a:pt x="3164501" y="167790"/>
                    <a:pt x="3147088" y="169319"/>
                  </a:cubicBezTo>
                  <a:cubicBezTo>
                    <a:pt x="3129675" y="170891"/>
                    <a:pt x="3112814" y="172080"/>
                    <a:pt x="3104857" y="166261"/>
                  </a:cubicBezTo>
                  <a:cubicBezTo>
                    <a:pt x="3118703" y="175520"/>
                    <a:pt x="3125739" y="178578"/>
                    <a:pt x="3154945" y="184751"/>
                  </a:cubicBezTo>
                  <a:cubicBezTo>
                    <a:pt x="3142034" y="185246"/>
                    <a:pt x="3129038" y="185798"/>
                    <a:pt x="3113295" y="188460"/>
                  </a:cubicBezTo>
                  <a:cubicBezTo>
                    <a:pt x="3113621" y="172547"/>
                    <a:pt x="3037866" y="185189"/>
                    <a:pt x="3039692" y="173906"/>
                  </a:cubicBezTo>
                  <a:cubicBezTo>
                    <a:pt x="3032996" y="174515"/>
                    <a:pt x="3021203" y="175194"/>
                    <a:pt x="3007994" y="175732"/>
                  </a:cubicBezTo>
                  <a:cubicBezTo>
                    <a:pt x="2994786" y="176270"/>
                    <a:pt x="2980147" y="176554"/>
                    <a:pt x="2967901" y="177332"/>
                  </a:cubicBezTo>
                  <a:cubicBezTo>
                    <a:pt x="2943367" y="178451"/>
                    <a:pt x="2927893" y="177771"/>
                    <a:pt x="2951267" y="172207"/>
                  </a:cubicBezTo>
                  <a:cubicBezTo>
                    <a:pt x="2962507" y="175350"/>
                    <a:pt x="2980246" y="172066"/>
                    <a:pt x="2990822" y="176129"/>
                  </a:cubicBezTo>
                  <a:cubicBezTo>
                    <a:pt x="2985145" y="161037"/>
                    <a:pt x="3091040" y="164959"/>
                    <a:pt x="3056242" y="153477"/>
                  </a:cubicBezTo>
                  <a:cubicBezTo>
                    <a:pt x="3058578" y="145238"/>
                    <a:pt x="3105636" y="162722"/>
                    <a:pt x="3123460" y="166191"/>
                  </a:cubicBezTo>
                  <a:cubicBezTo>
                    <a:pt x="3121110" y="159438"/>
                    <a:pt x="3144568" y="152571"/>
                    <a:pt x="3103130" y="145875"/>
                  </a:cubicBezTo>
                  <a:cubicBezTo>
                    <a:pt x="3105112" y="143525"/>
                    <a:pt x="3121704" y="146187"/>
                    <a:pt x="3140831" y="147446"/>
                  </a:cubicBezTo>
                  <a:cubicBezTo>
                    <a:pt x="3150387" y="147914"/>
                    <a:pt x="3160622" y="148579"/>
                    <a:pt x="3170037" y="148098"/>
                  </a:cubicBezTo>
                  <a:cubicBezTo>
                    <a:pt x="3179451" y="147560"/>
                    <a:pt x="3188045" y="145833"/>
                    <a:pt x="3194373" y="141996"/>
                  </a:cubicBezTo>
                  <a:close/>
                  <a:moveTo>
                    <a:pt x="2530743" y="140184"/>
                  </a:moveTo>
                  <a:cubicBezTo>
                    <a:pt x="2505472" y="144148"/>
                    <a:pt x="2472486" y="155771"/>
                    <a:pt x="2441539" y="166247"/>
                  </a:cubicBezTo>
                  <a:cubicBezTo>
                    <a:pt x="2434177" y="160329"/>
                    <a:pt x="2502131" y="138881"/>
                    <a:pt x="2530743" y="140184"/>
                  </a:cubicBezTo>
                  <a:close/>
                  <a:moveTo>
                    <a:pt x="3859801" y="139971"/>
                  </a:moveTo>
                  <a:cubicBezTo>
                    <a:pt x="3899299" y="150518"/>
                    <a:pt x="3824395" y="148819"/>
                    <a:pt x="3869543" y="167139"/>
                  </a:cubicBezTo>
                  <a:cubicBezTo>
                    <a:pt x="3852001" y="162000"/>
                    <a:pt x="3837433" y="157795"/>
                    <a:pt x="3826731" y="153265"/>
                  </a:cubicBezTo>
                  <a:cubicBezTo>
                    <a:pt x="3816027" y="148777"/>
                    <a:pt x="3809191" y="144331"/>
                    <a:pt x="3807051" y="140311"/>
                  </a:cubicBezTo>
                  <a:cubicBezTo>
                    <a:pt x="3840661" y="143312"/>
                    <a:pt x="3856913" y="146271"/>
                    <a:pt x="3859801" y="139971"/>
                  </a:cubicBezTo>
                  <a:close/>
                  <a:moveTo>
                    <a:pt x="3352452" y="139412"/>
                  </a:moveTo>
                  <a:cubicBezTo>
                    <a:pt x="3359495" y="141748"/>
                    <a:pt x="3368913" y="153269"/>
                    <a:pt x="3392729" y="158164"/>
                  </a:cubicBezTo>
                  <a:cubicBezTo>
                    <a:pt x="3376631" y="157229"/>
                    <a:pt x="3362688" y="154893"/>
                    <a:pt x="3349479" y="152062"/>
                  </a:cubicBezTo>
                  <a:cubicBezTo>
                    <a:pt x="3342882" y="150646"/>
                    <a:pt x="3336455" y="149103"/>
                    <a:pt x="3330041" y="147560"/>
                  </a:cubicBezTo>
                  <a:cubicBezTo>
                    <a:pt x="3323628" y="146102"/>
                    <a:pt x="3317229" y="144941"/>
                    <a:pt x="3310646" y="143723"/>
                  </a:cubicBezTo>
                  <a:cubicBezTo>
                    <a:pt x="3329291" y="140736"/>
                    <a:pt x="3352509" y="145450"/>
                    <a:pt x="3345756" y="140722"/>
                  </a:cubicBezTo>
                  <a:cubicBezTo>
                    <a:pt x="3348021" y="138874"/>
                    <a:pt x="3350105" y="138633"/>
                    <a:pt x="3352452" y="139412"/>
                  </a:cubicBezTo>
                  <a:close/>
                  <a:moveTo>
                    <a:pt x="2665704" y="135908"/>
                  </a:moveTo>
                  <a:cubicBezTo>
                    <a:pt x="2671154" y="138414"/>
                    <a:pt x="2656629" y="143128"/>
                    <a:pt x="2664147" y="145407"/>
                  </a:cubicBezTo>
                  <a:cubicBezTo>
                    <a:pt x="2650952" y="147630"/>
                    <a:pt x="2639159" y="150023"/>
                    <a:pt x="2628655" y="152486"/>
                  </a:cubicBezTo>
                  <a:cubicBezTo>
                    <a:pt x="2618178" y="155020"/>
                    <a:pt x="2609118" y="158191"/>
                    <a:pt x="2601162" y="161009"/>
                  </a:cubicBezTo>
                  <a:cubicBezTo>
                    <a:pt x="2585291" y="166799"/>
                    <a:pt x="2574121" y="172490"/>
                    <a:pt x="2566717" y="177601"/>
                  </a:cubicBezTo>
                  <a:cubicBezTo>
                    <a:pt x="2572394" y="172929"/>
                    <a:pt x="2543301" y="173778"/>
                    <a:pt x="2579643" y="164293"/>
                  </a:cubicBezTo>
                  <a:cubicBezTo>
                    <a:pt x="2575537" y="162976"/>
                    <a:pt x="2568189" y="165086"/>
                    <a:pt x="2560658" y="167294"/>
                  </a:cubicBezTo>
                  <a:cubicBezTo>
                    <a:pt x="2564820" y="165213"/>
                    <a:pt x="2583862" y="160655"/>
                    <a:pt x="2605395" y="154794"/>
                  </a:cubicBezTo>
                  <a:cubicBezTo>
                    <a:pt x="2610760" y="153279"/>
                    <a:pt x="2616310" y="151722"/>
                    <a:pt x="2621831" y="150164"/>
                  </a:cubicBezTo>
                  <a:cubicBezTo>
                    <a:pt x="2627366" y="148664"/>
                    <a:pt x="2632874" y="147163"/>
                    <a:pt x="2638197" y="145719"/>
                  </a:cubicBezTo>
                  <a:cubicBezTo>
                    <a:pt x="2648786" y="142661"/>
                    <a:pt x="2658470" y="139376"/>
                    <a:pt x="2665704" y="135908"/>
                  </a:cubicBezTo>
                  <a:close/>
                  <a:moveTo>
                    <a:pt x="3520893" y="125163"/>
                  </a:moveTo>
                  <a:cubicBezTo>
                    <a:pt x="3536141" y="128079"/>
                    <a:pt x="3536551" y="144756"/>
                    <a:pt x="3551643" y="153874"/>
                  </a:cubicBezTo>
                  <a:cubicBezTo>
                    <a:pt x="3590971" y="160273"/>
                    <a:pt x="3579319" y="158376"/>
                    <a:pt x="3619315" y="167719"/>
                  </a:cubicBezTo>
                  <a:cubicBezTo>
                    <a:pt x="3596223" y="164435"/>
                    <a:pt x="3598319" y="166785"/>
                    <a:pt x="3584275" y="168059"/>
                  </a:cubicBezTo>
                  <a:cubicBezTo>
                    <a:pt x="3668453" y="172391"/>
                    <a:pt x="3609149" y="186279"/>
                    <a:pt x="3670789" y="190611"/>
                  </a:cubicBezTo>
                  <a:cubicBezTo>
                    <a:pt x="3678377" y="196204"/>
                    <a:pt x="3630879" y="193202"/>
                    <a:pt x="3661629" y="202305"/>
                  </a:cubicBezTo>
                  <a:cubicBezTo>
                    <a:pt x="3640067" y="197195"/>
                    <a:pt x="3614103" y="194675"/>
                    <a:pt x="3594779" y="188346"/>
                  </a:cubicBezTo>
                  <a:cubicBezTo>
                    <a:pt x="3607507" y="189762"/>
                    <a:pt x="3620291" y="191135"/>
                    <a:pt x="3635963" y="190852"/>
                  </a:cubicBezTo>
                  <a:cubicBezTo>
                    <a:pt x="3603911" y="182613"/>
                    <a:pt x="3605127" y="180319"/>
                    <a:pt x="3627087" y="176384"/>
                  </a:cubicBezTo>
                  <a:cubicBezTo>
                    <a:pt x="3576035" y="175860"/>
                    <a:pt x="3558439" y="168130"/>
                    <a:pt x="3544691" y="157993"/>
                  </a:cubicBezTo>
                  <a:cubicBezTo>
                    <a:pt x="3537825" y="152925"/>
                    <a:pt x="3531935" y="147276"/>
                    <a:pt x="3523329" y="141670"/>
                  </a:cubicBezTo>
                  <a:cubicBezTo>
                    <a:pt x="3514707" y="136092"/>
                    <a:pt x="3503367" y="130302"/>
                    <a:pt x="3485529" y="126409"/>
                  </a:cubicBezTo>
                  <a:cubicBezTo>
                    <a:pt x="3499659" y="127272"/>
                    <a:pt x="3528171" y="129637"/>
                    <a:pt x="3520893" y="125163"/>
                  </a:cubicBezTo>
                  <a:close/>
                  <a:moveTo>
                    <a:pt x="3259748" y="124413"/>
                  </a:moveTo>
                  <a:cubicBezTo>
                    <a:pt x="3284439" y="126458"/>
                    <a:pt x="3324792" y="141121"/>
                    <a:pt x="3273582" y="141897"/>
                  </a:cubicBezTo>
                  <a:cubicBezTo>
                    <a:pt x="3270666" y="138485"/>
                    <a:pt x="3262540" y="125602"/>
                    <a:pt x="3244249" y="127556"/>
                  </a:cubicBezTo>
                  <a:cubicBezTo>
                    <a:pt x="3245028" y="124452"/>
                    <a:pt x="3251518" y="123732"/>
                    <a:pt x="3259748" y="124413"/>
                  </a:cubicBezTo>
                  <a:close/>
                  <a:moveTo>
                    <a:pt x="3689545" y="120412"/>
                  </a:moveTo>
                  <a:cubicBezTo>
                    <a:pt x="3693443" y="121193"/>
                    <a:pt x="3699631" y="124037"/>
                    <a:pt x="3711407" y="130613"/>
                  </a:cubicBezTo>
                  <a:cubicBezTo>
                    <a:pt x="3727149" y="129990"/>
                    <a:pt x="3701001" y="121043"/>
                    <a:pt x="3745795" y="126111"/>
                  </a:cubicBezTo>
                  <a:cubicBezTo>
                    <a:pt x="3739069" y="134308"/>
                    <a:pt x="3789795" y="142335"/>
                    <a:pt x="3767271" y="147361"/>
                  </a:cubicBezTo>
                  <a:cubicBezTo>
                    <a:pt x="3799365" y="140736"/>
                    <a:pt x="3752307" y="134422"/>
                    <a:pt x="3787811" y="130755"/>
                  </a:cubicBezTo>
                  <a:cubicBezTo>
                    <a:pt x="3825443" y="139093"/>
                    <a:pt x="3787557" y="148253"/>
                    <a:pt x="3780111" y="153732"/>
                  </a:cubicBezTo>
                  <a:cubicBezTo>
                    <a:pt x="3733747" y="152330"/>
                    <a:pt x="3727971" y="134846"/>
                    <a:pt x="3701851" y="141939"/>
                  </a:cubicBezTo>
                  <a:cubicBezTo>
                    <a:pt x="3656491" y="137451"/>
                    <a:pt x="3702163" y="136163"/>
                    <a:pt x="3694235" y="132907"/>
                  </a:cubicBezTo>
                  <a:cubicBezTo>
                    <a:pt x="3681917" y="128801"/>
                    <a:pt x="3671923" y="130656"/>
                    <a:pt x="3661671" y="131449"/>
                  </a:cubicBezTo>
                  <a:cubicBezTo>
                    <a:pt x="3651407" y="132185"/>
                    <a:pt x="3640903" y="131817"/>
                    <a:pt x="3627313" y="123974"/>
                  </a:cubicBezTo>
                  <a:cubicBezTo>
                    <a:pt x="3686773" y="134283"/>
                    <a:pt x="3677851" y="118067"/>
                    <a:pt x="3689545" y="120412"/>
                  </a:cubicBezTo>
                  <a:close/>
                  <a:moveTo>
                    <a:pt x="3357308" y="119557"/>
                  </a:moveTo>
                  <a:cubicBezTo>
                    <a:pt x="3368591" y="123719"/>
                    <a:pt x="3379889" y="127881"/>
                    <a:pt x="3391087" y="132001"/>
                  </a:cubicBezTo>
                  <a:cubicBezTo>
                    <a:pt x="3408967" y="129425"/>
                    <a:pt x="3448139" y="121780"/>
                    <a:pt x="3486945" y="132143"/>
                  </a:cubicBezTo>
                  <a:cubicBezTo>
                    <a:pt x="3427951" y="127145"/>
                    <a:pt x="3437991" y="140368"/>
                    <a:pt x="3448155" y="143157"/>
                  </a:cubicBezTo>
                  <a:cubicBezTo>
                    <a:pt x="3427485" y="147503"/>
                    <a:pt x="3375033" y="124045"/>
                    <a:pt x="3406291" y="142761"/>
                  </a:cubicBezTo>
                  <a:cubicBezTo>
                    <a:pt x="3360295" y="137395"/>
                    <a:pt x="3379323" y="125163"/>
                    <a:pt x="3321986" y="122034"/>
                  </a:cubicBezTo>
                  <a:cubicBezTo>
                    <a:pt x="3333751" y="120888"/>
                    <a:pt x="3345628" y="120392"/>
                    <a:pt x="3357308" y="119557"/>
                  </a:cubicBezTo>
                  <a:close/>
                  <a:moveTo>
                    <a:pt x="3047649" y="116555"/>
                  </a:moveTo>
                  <a:cubicBezTo>
                    <a:pt x="3038518" y="125304"/>
                    <a:pt x="3024644" y="128164"/>
                    <a:pt x="3078002" y="129311"/>
                  </a:cubicBezTo>
                  <a:cubicBezTo>
                    <a:pt x="3077252" y="134011"/>
                    <a:pt x="3010189" y="129367"/>
                    <a:pt x="2993413" y="122558"/>
                  </a:cubicBezTo>
                  <a:cubicBezTo>
                    <a:pt x="3015003" y="117673"/>
                    <a:pt x="3029372" y="118608"/>
                    <a:pt x="3047649" y="116555"/>
                  </a:cubicBezTo>
                  <a:close/>
                  <a:moveTo>
                    <a:pt x="3294747" y="113242"/>
                  </a:moveTo>
                  <a:cubicBezTo>
                    <a:pt x="3315927" y="117999"/>
                    <a:pt x="3288079" y="120335"/>
                    <a:pt x="3316932" y="125502"/>
                  </a:cubicBezTo>
                  <a:cubicBezTo>
                    <a:pt x="3285234" y="119896"/>
                    <a:pt x="3251172" y="115748"/>
                    <a:pt x="3214901" y="113270"/>
                  </a:cubicBezTo>
                  <a:cubicBezTo>
                    <a:pt x="3246599" y="109717"/>
                    <a:pt x="3262271" y="117234"/>
                    <a:pt x="3294747" y="113242"/>
                  </a:cubicBezTo>
                  <a:close/>
                  <a:moveTo>
                    <a:pt x="4245711" y="111643"/>
                  </a:moveTo>
                  <a:cubicBezTo>
                    <a:pt x="4305709" y="127513"/>
                    <a:pt x="4311387" y="131605"/>
                    <a:pt x="4359563" y="136829"/>
                  </a:cubicBezTo>
                  <a:cubicBezTo>
                    <a:pt x="4388739" y="156960"/>
                    <a:pt x="4289683" y="123082"/>
                    <a:pt x="4323957" y="141642"/>
                  </a:cubicBezTo>
                  <a:cubicBezTo>
                    <a:pt x="4364887" y="156719"/>
                    <a:pt x="4290095" y="131265"/>
                    <a:pt x="4281911" y="124568"/>
                  </a:cubicBezTo>
                  <a:cubicBezTo>
                    <a:pt x="4268887" y="122516"/>
                    <a:pt x="4282887" y="130132"/>
                    <a:pt x="4288239" y="134663"/>
                  </a:cubicBezTo>
                  <a:cubicBezTo>
                    <a:pt x="4242567" y="123124"/>
                    <a:pt x="4270967" y="125814"/>
                    <a:pt x="4245711" y="111643"/>
                  </a:cubicBezTo>
                  <a:close/>
                  <a:moveTo>
                    <a:pt x="4161631" y="97854"/>
                  </a:moveTo>
                  <a:cubicBezTo>
                    <a:pt x="4187255" y="100954"/>
                    <a:pt x="4208519" y="105074"/>
                    <a:pt x="4222239" y="113115"/>
                  </a:cubicBezTo>
                  <a:cubicBezTo>
                    <a:pt x="4233395" y="115749"/>
                    <a:pt x="4231043" y="113625"/>
                    <a:pt x="4227859" y="111204"/>
                  </a:cubicBezTo>
                  <a:cubicBezTo>
                    <a:pt x="4257971" y="117787"/>
                    <a:pt x="4230661" y="119642"/>
                    <a:pt x="4240487" y="125460"/>
                  </a:cubicBezTo>
                  <a:cubicBezTo>
                    <a:pt x="4224631" y="121355"/>
                    <a:pt x="4199473" y="112521"/>
                    <a:pt x="4216377" y="114970"/>
                  </a:cubicBezTo>
                  <a:cubicBezTo>
                    <a:pt x="4206297" y="105994"/>
                    <a:pt x="4165085" y="108897"/>
                    <a:pt x="4161631" y="97854"/>
                  </a:cubicBezTo>
                  <a:close/>
                  <a:moveTo>
                    <a:pt x="3178107" y="96948"/>
                  </a:moveTo>
                  <a:cubicBezTo>
                    <a:pt x="3191188" y="104480"/>
                    <a:pt x="3183190" y="101988"/>
                    <a:pt x="3212821" y="107651"/>
                  </a:cubicBezTo>
                  <a:cubicBezTo>
                    <a:pt x="3199598" y="110695"/>
                    <a:pt x="3156801" y="102625"/>
                    <a:pt x="3170392" y="109562"/>
                  </a:cubicBezTo>
                  <a:cubicBezTo>
                    <a:pt x="3161586" y="111119"/>
                    <a:pt x="3156447" y="110015"/>
                    <a:pt x="3151492" y="108812"/>
                  </a:cubicBezTo>
                  <a:cubicBezTo>
                    <a:pt x="3146862" y="107396"/>
                    <a:pt x="3142205" y="106292"/>
                    <a:pt x="3137632" y="105018"/>
                  </a:cubicBezTo>
                  <a:cubicBezTo>
                    <a:pt x="3148703" y="103375"/>
                    <a:pt x="3152822" y="102073"/>
                    <a:pt x="3157155" y="100728"/>
                  </a:cubicBezTo>
                  <a:cubicBezTo>
                    <a:pt x="3161473" y="99355"/>
                    <a:pt x="3166059" y="97996"/>
                    <a:pt x="3178107" y="96948"/>
                  </a:cubicBezTo>
                  <a:close/>
                  <a:moveTo>
                    <a:pt x="3501669" y="96367"/>
                  </a:moveTo>
                  <a:cubicBezTo>
                    <a:pt x="3538661" y="100402"/>
                    <a:pt x="3543431" y="115876"/>
                    <a:pt x="3512669" y="116527"/>
                  </a:cubicBezTo>
                  <a:cubicBezTo>
                    <a:pt x="3491887" y="110524"/>
                    <a:pt x="3496403" y="108443"/>
                    <a:pt x="3502519" y="105781"/>
                  </a:cubicBezTo>
                  <a:cubicBezTo>
                    <a:pt x="3508635" y="103516"/>
                    <a:pt x="3516335" y="101449"/>
                    <a:pt x="3501669" y="96367"/>
                  </a:cubicBezTo>
                  <a:close/>
                  <a:moveTo>
                    <a:pt x="2864881" y="95433"/>
                  </a:moveTo>
                  <a:cubicBezTo>
                    <a:pt x="2874295" y="98165"/>
                    <a:pt x="2796530" y="105399"/>
                    <a:pt x="2838987" y="109986"/>
                  </a:cubicBezTo>
                  <a:cubicBezTo>
                    <a:pt x="2820668" y="113030"/>
                    <a:pt x="2810970" y="108613"/>
                    <a:pt x="2798101" y="106971"/>
                  </a:cubicBezTo>
                  <a:cubicBezTo>
                    <a:pt x="2773227" y="116385"/>
                    <a:pt x="2687704" y="133544"/>
                    <a:pt x="2687633" y="139065"/>
                  </a:cubicBezTo>
                  <a:cubicBezTo>
                    <a:pt x="2664911" y="140622"/>
                    <a:pt x="2699468" y="128957"/>
                    <a:pt x="2744658" y="116994"/>
                  </a:cubicBezTo>
                  <a:cubicBezTo>
                    <a:pt x="2789649" y="104139"/>
                    <a:pt x="2845938" y="95121"/>
                    <a:pt x="2864881" y="95433"/>
                  </a:cubicBezTo>
                  <a:close/>
                  <a:moveTo>
                    <a:pt x="3575757" y="92201"/>
                  </a:moveTo>
                  <a:cubicBezTo>
                    <a:pt x="3579185" y="91987"/>
                    <a:pt x="3583893" y="91984"/>
                    <a:pt x="3590307" y="92276"/>
                  </a:cubicBezTo>
                  <a:cubicBezTo>
                    <a:pt x="3591367" y="96948"/>
                    <a:pt x="3558565" y="106108"/>
                    <a:pt x="3594411" y="109718"/>
                  </a:cubicBezTo>
                  <a:cubicBezTo>
                    <a:pt x="3586371" y="118184"/>
                    <a:pt x="3537825" y="104947"/>
                    <a:pt x="3543927" y="98633"/>
                  </a:cubicBezTo>
                  <a:cubicBezTo>
                    <a:pt x="3590393" y="105508"/>
                    <a:pt x="3551761" y="93696"/>
                    <a:pt x="3575757" y="92201"/>
                  </a:cubicBezTo>
                  <a:close/>
                  <a:moveTo>
                    <a:pt x="3715129" y="89968"/>
                  </a:moveTo>
                  <a:cubicBezTo>
                    <a:pt x="3743699" y="91568"/>
                    <a:pt x="3773867" y="93252"/>
                    <a:pt x="3805339" y="95008"/>
                  </a:cubicBezTo>
                  <a:cubicBezTo>
                    <a:pt x="3821081" y="95971"/>
                    <a:pt x="3837149" y="96962"/>
                    <a:pt x="3853501" y="97967"/>
                  </a:cubicBezTo>
                  <a:cubicBezTo>
                    <a:pt x="3869839" y="99269"/>
                    <a:pt x="3886431" y="101308"/>
                    <a:pt x="3903291" y="103035"/>
                  </a:cubicBezTo>
                  <a:cubicBezTo>
                    <a:pt x="3936999" y="106829"/>
                    <a:pt x="3971727" y="110737"/>
                    <a:pt x="4007177" y="114715"/>
                  </a:cubicBezTo>
                  <a:cubicBezTo>
                    <a:pt x="4016039" y="115776"/>
                    <a:pt x="4024931" y="116838"/>
                    <a:pt x="4033877" y="117914"/>
                  </a:cubicBezTo>
                  <a:cubicBezTo>
                    <a:pt x="4042783" y="119344"/>
                    <a:pt x="4051715" y="120788"/>
                    <a:pt x="4060691" y="122246"/>
                  </a:cubicBezTo>
                  <a:cubicBezTo>
                    <a:pt x="4078627" y="125219"/>
                    <a:pt x="4096721" y="128206"/>
                    <a:pt x="4114911" y="131208"/>
                  </a:cubicBezTo>
                  <a:cubicBezTo>
                    <a:pt x="4260775" y="153831"/>
                    <a:pt x="4410939" y="193174"/>
                    <a:pt x="4547131" y="236324"/>
                  </a:cubicBezTo>
                  <a:cubicBezTo>
                    <a:pt x="4558371" y="239566"/>
                    <a:pt x="4549283" y="233238"/>
                    <a:pt x="4547511" y="230350"/>
                  </a:cubicBezTo>
                  <a:cubicBezTo>
                    <a:pt x="4577611" y="245569"/>
                    <a:pt x="4625461" y="259259"/>
                    <a:pt x="4674969" y="274747"/>
                  </a:cubicBezTo>
                  <a:cubicBezTo>
                    <a:pt x="4687287" y="278768"/>
                    <a:pt x="4699927" y="282250"/>
                    <a:pt x="4711991" y="287049"/>
                  </a:cubicBezTo>
                  <a:cubicBezTo>
                    <a:pt x="4724123" y="291636"/>
                    <a:pt x="4736085" y="296379"/>
                    <a:pt x="4747623" y="301292"/>
                  </a:cubicBezTo>
                  <a:cubicBezTo>
                    <a:pt x="4770657" y="311102"/>
                    <a:pt x="4792035" y="321635"/>
                    <a:pt x="4809575" y="333089"/>
                  </a:cubicBezTo>
                  <a:cubicBezTo>
                    <a:pt x="4785691" y="324170"/>
                    <a:pt x="4756273" y="312660"/>
                    <a:pt x="4724689" y="300272"/>
                  </a:cubicBezTo>
                  <a:cubicBezTo>
                    <a:pt x="4716789" y="297172"/>
                    <a:pt x="4708763" y="294029"/>
                    <a:pt x="4700651" y="290844"/>
                  </a:cubicBezTo>
                  <a:cubicBezTo>
                    <a:pt x="4692425" y="287984"/>
                    <a:pt x="4684099" y="285096"/>
                    <a:pt x="4675763" y="282194"/>
                  </a:cubicBezTo>
                  <a:cubicBezTo>
                    <a:pt x="4659071" y="276446"/>
                    <a:pt x="4642267" y="270656"/>
                    <a:pt x="4625801" y="264979"/>
                  </a:cubicBezTo>
                  <a:cubicBezTo>
                    <a:pt x="4592829" y="253809"/>
                    <a:pt x="4561243" y="243035"/>
                    <a:pt x="4534331" y="234965"/>
                  </a:cubicBezTo>
                  <a:cubicBezTo>
                    <a:pt x="4507193" y="227618"/>
                    <a:pt x="4484951" y="222210"/>
                    <a:pt x="4471219" y="219987"/>
                  </a:cubicBezTo>
                  <a:cubicBezTo>
                    <a:pt x="4433901" y="208874"/>
                    <a:pt x="4399457" y="198539"/>
                    <a:pt x="4366951" y="189832"/>
                  </a:cubicBezTo>
                  <a:cubicBezTo>
                    <a:pt x="4334235" y="181975"/>
                    <a:pt x="4303671" y="174911"/>
                    <a:pt x="4274591" y="168399"/>
                  </a:cubicBezTo>
                  <a:cubicBezTo>
                    <a:pt x="4260037" y="165185"/>
                    <a:pt x="4245867" y="162070"/>
                    <a:pt x="4231991" y="159012"/>
                  </a:cubicBezTo>
                  <a:cubicBezTo>
                    <a:pt x="4218091" y="156082"/>
                    <a:pt x="4204555" y="152812"/>
                    <a:pt x="4191021" y="150759"/>
                  </a:cubicBezTo>
                  <a:cubicBezTo>
                    <a:pt x="4164011" y="146271"/>
                    <a:pt x="4137833" y="141925"/>
                    <a:pt x="4111771" y="137607"/>
                  </a:cubicBezTo>
                  <a:cubicBezTo>
                    <a:pt x="4085691" y="133416"/>
                    <a:pt x="4059743" y="129240"/>
                    <a:pt x="4033199" y="124964"/>
                  </a:cubicBezTo>
                  <a:cubicBezTo>
                    <a:pt x="4006525" y="121737"/>
                    <a:pt x="3979259" y="118424"/>
                    <a:pt x="3950691" y="114970"/>
                  </a:cubicBezTo>
                  <a:cubicBezTo>
                    <a:pt x="3922135" y="111430"/>
                    <a:pt x="3892263" y="107721"/>
                    <a:pt x="3860353" y="103757"/>
                  </a:cubicBezTo>
                  <a:cubicBezTo>
                    <a:pt x="3828387" y="100883"/>
                    <a:pt x="3794381" y="97839"/>
                    <a:pt x="3757629" y="94541"/>
                  </a:cubicBezTo>
                  <a:cubicBezTo>
                    <a:pt x="3718371" y="95107"/>
                    <a:pt x="3782403" y="104323"/>
                    <a:pt x="3766335" y="109462"/>
                  </a:cubicBezTo>
                  <a:cubicBezTo>
                    <a:pt x="3739225" y="108018"/>
                    <a:pt x="3733619" y="95801"/>
                    <a:pt x="3715129" y="89968"/>
                  </a:cubicBezTo>
                  <a:close/>
                  <a:moveTo>
                    <a:pt x="2702828" y="88933"/>
                  </a:moveTo>
                  <a:cubicBezTo>
                    <a:pt x="2707914" y="88640"/>
                    <a:pt x="2712192" y="88767"/>
                    <a:pt x="2715197" y="89459"/>
                  </a:cubicBezTo>
                  <a:cubicBezTo>
                    <a:pt x="2678870" y="93522"/>
                    <a:pt x="2698181" y="95801"/>
                    <a:pt x="2655836" y="105371"/>
                  </a:cubicBezTo>
                  <a:cubicBezTo>
                    <a:pt x="2650938" y="104677"/>
                    <a:pt x="2646096" y="104012"/>
                    <a:pt x="2641198" y="103333"/>
                  </a:cubicBezTo>
                  <a:cubicBezTo>
                    <a:pt x="2629518" y="105923"/>
                    <a:pt x="2632817" y="106773"/>
                    <a:pt x="2636554" y="107594"/>
                  </a:cubicBezTo>
                  <a:cubicBezTo>
                    <a:pt x="2592009" y="113664"/>
                    <a:pt x="2667224" y="90988"/>
                    <a:pt x="2702828" y="88933"/>
                  </a:cubicBezTo>
                  <a:close/>
                  <a:moveTo>
                    <a:pt x="3010161" y="87278"/>
                  </a:moveTo>
                  <a:cubicBezTo>
                    <a:pt x="3025210" y="93281"/>
                    <a:pt x="2990398" y="99779"/>
                    <a:pt x="3024290" y="105626"/>
                  </a:cubicBezTo>
                  <a:cubicBezTo>
                    <a:pt x="3004937" y="107848"/>
                    <a:pt x="2985089" y="112393"/>
                    <a:pt x="2963273" y="116583"/>
                  </a:cubicBezTo>
                  <a:cubicBezTo>
                    <a:pt x="2941456" y="120873"/>
                    <a:pt x="2917517" y="123534"/>
                    <a:pt x="2889316" y="119967"/>
                  </a:cubicBezTo>
                  <a:cubicBezTo>
                    <a:pt x="2903076" y="115479"/>
                    <a:pt x="2908513" y="111444"/>
                    <a:pt x="2922273" y="106971"/>
                  </a:cubicBezTo>
                  <a:cubicBezTo>
                    <a:pt x="2907366" y="107112"/>
                    <a:pt x="2887574" y="111274"/>
                    <a:pt x="2877112" y="107693"/>
                  </a:cubicBezTo>
                  <a:cubicBezTo>
                    <a:pt x="2884261" y="104833"/>
                    <a:pt x="2892048" y="101874"/>
                    <a:pt x="2886555" y="99722"/>
                  </a:cubicBezTo>
                  <a:cubicBezTo>
                    <a:pt x="2911273" y="96367"/>
                    <a:pt x="2910296" y="101478"/>
                    <a:pt x="2888933" y="105158"/>
                  </a:cubicBezTo>
                  <a:cubicBezTo>
                    <a:pt x="2909447" y="107735"/>
                    <a:pt x="2949413" y="94059"/>
                    <a:pt x="2964929" y="100982"/>
                  </a:cubicBezTo>
                  <a:cubicBezTo>
                    <a:pt x="2956222" y="103346"/>
                    <a:pt x="2950984" y="102738"/>
                    <a:pt x="2945930" y="101973"/>
                  </a:cubicBezTo>
                  <a:cubicBezTo>
                    <a:pt x="2905370" y="109122"/>
                    <a:pt x="2933726" y="112520"/>
                    <a:pt x="2908131" y="118891"/>
                  </a:cubicBezTo>
                  <a:cubicBezTo>
                    <a:pt x="2923576" y="118424"/>
                    <a:pt x="2940508" y="116555"/>
                    <a:pt x="2957893" y="114318"/>
                  </a:cubicBezTo>
                  <a:cubicBezTo>
                    <a:pt x="2973381" y="111189"/>
                    <a:pt x="2981422" y="109165"/>
                    <a:pt x="2985414" y="106942"/>
                  </a:cubicBezTo>
                  <a:cubicBezTo>
                    <a:pt x="2989421" y="104748"/>
                    <a:pt x="2989421" y="102596"/>
                    <a:pt x="2988982" y="100444"/>
                  </a:cubicBezTo>
                  <a:cubicBezTo>
                    <a:pt x="2988132" y="96155"/>
                    <a:pt x="2985556" y="91851"/>
                    <a:pt x="3010161" y="87278"/>
                  </a:cubicBezTo>
                  <a:close/>
                  <a:moveTo>
                    <a:pt x="2903387" y="85946"/>
                  </a:moveTo>
                  <a:cubicBezTo>
                    <a:pt x="2920900" y="84688"/>
                    <a:pt x="2933896" y="85813"/>
                    <a:pt x="2922089" y="92177"/>
                  </a:cubicBezTo>
                  <a:cubicBezTo>
                    <a:pt x="2933471" y="90294"/>
                    <a:pt x="2930526" y="89218"/>
                    <a:pt x="2926704" y="88185"/>
                  </a:cubicBezTo>
                  <a:cubicBezTo>
                    <a:pt x="2947260" y="85169"/>
                    <a:pt x="2931815" y="89714"/>
                    <a:pt x="2941017" y="91115"/>
                  </a:cubicBezTo>
                  <a:cubicBezTo>
                    <a:pt x="2933146" y="92772"/>
                    <a:pt x="2925246" y="94442"/>
                    <a:pt x="2917332" y="96113"/>
                  </a:cubicBezTo>
                  <a:cubicBezTo>
                    <a:pt x="2901264" y="92163"/>
                    <a:pt x="2884643" y="88624"/>
                    <a:pt x="2857589" y="94018"/>
                  </a:cubicBezTo>
                  <a:cubicBezTo>
                    <a:pt x="2863847" y="90846"/>
                    <a:pt x="2885875" y="87204"/>
                    <a:pt x="2903387" y="85946"/>
                  </a:cubicBezTo>
                  <a:close/>
                  <a:moveTo>
                    <a:pt x="3915703" y="85461"/>
                  </a:moveTo>
                  <a:cubicBezTo>
                    <a:pt x="3935457" y="86253"/>
                    <a:pt x="3963933" y="89822"/>
                    <a:pt x="3970949" y="91511"/>
                  </a:cubicBezTo>
                  <a:cubicBezTo>
                    <a:pt x="3962215" y="95022"/>
                    <a:pt x="3928379" y="92261"/>
                    <a:pt x="3899639" y="90845"/>
                  </a:cubicBezTo>
                  <a:cubicBezTo>
                    <a:pt x="3894275" y="88024"/>
                    <a:pt x="3895269" y="86468"/>
                    <a:pt x="3899973" y="85767"/>
                  </a:cubicBezTo>
                  <a:cubicBezTo>
                    <a:pt x="3903501" y="85241"/>
                    <a:pt x="3909117" y="85197"/>
                    <a:pt x="3915703" y="85461"/>
                  </a:cubicBezTo>
                  <a:close/>
                  <a:moveTo>
                    <a:pt x="3346931" y="85226"/>
                  </a:moveTo>
                  <a:cubicBezTo>
                    <a:pt x="3360507" y="82776"/>
                    <a:pt x="3402555" y="93069"/>
                    <a:pt x="3389473" y="85438"/>
                  </a:cubicBezTo>
                  <a:cubicBezTo>
                    <a:pt x="3453575" y="92460"/>
                    <a:pt x="3308692" y="84829"/>
                    <a:pt x="3369215" y="98378"/>
                  </a:cubicBezTo>
                  <a:cubicBezTo>
                    <a:pt x="3339880" y="101322"/>
                    <a:pt x="3333226" y="88722"/>
                    <a:pt x="3301076" y="95022"/>
                  </a:cubicBezTo>
                  <a:cubicBezTo>
                    <a:pt x="3296588" y="92332"/>
                    <a:pt x="3320004" y="91016"/>
                    <a:pt x="3311255" y="88099"/>
                  </a:cubicBezTo>
                  <a:cubicBezTo>
                    <a:pt x="3323642" y="88439"/>
                    <a:pt x="3334784" y="90067"/>
                    <a:pt x="3341721" y="90265"/>
                  </a:cubicBezTo>
                  <a:cubicBezTo>
                    <a:pt x="3348644" y="90464"/>
                    <a:pt x="3351376" y="89359"/>
                    <a:pt x="3346931" y="85226"/>
                  </a:cubicBezTo>
                  <a:close/>
                  <a:moveTo>
                    <a:pt x="3515825" y="81530"/>
                  </a:moveTo>
                  <a:cubicBezTo>
                    <a:pt x="3549547" y="82889"/>
                    <a:pt x="3581315" y="81700"/>
                    <a:pt x="3613085" y="82011"/>
                  </a:cubicBezTo>
                  <a:cubicBezTo>
                    <a:pt x="3628969" y="82167"/>
                    <a:pt x="3644825" y="82705"/>
                    <a:pt x="3660879" y="84121"/>
                  </a:cubicBezTo>
                  <a:cubicBezTo>
                    <a:pt x="3668907" y="84885"/>
                    <a:pt x="3676975" y="85621"/>
                    <a:pt x="3685115" y="87108"/>
                  </a:cubicBezTo>
                  <a:cubicBezTo>
                    <a:pt x="3693255" y="88651"/>
                    <a:pt x="3701467" y="90477"/>
                    <a:pt x="3709763" y="92672"/>
                  </a:cubicBezTo>
                  <a:cubicBezTo>
                    <a:pt x="3692323" y="92926"/>
                    <a:pt x="3682935" y="88665"/>
                    <a:pt x="3667307" y="88807"/>
                  </a:cubicBezTo>
                  <a:cubicBezTo>
                    <a:pt x="3655939" y="88948"/>
                    <a:pt x="3666187" y="92374"/>
                    <a:pt x="3668551" y="94625"/>
                  </a:cubicBezTo>
                  <a:cubicBezTo>
                    <a:pt x="3632691" y="84843"/>
                    <a:pt x="3631759" y="91737"/>
                    <a:pt x="3606317" y="83413"/>
                  </a:cubicBezTo>
                  <a:cubicBezTo>
                    <a:pt x="3590249" y="84814"/>
                    <a:pt x="3616907" y="92445"/>
                    <a:pt x="3571787" y="89571"/>
                  </a:cubicBezTo>
                  <a:cubicBezTo>
                    <a:pt x="3534511" y="75995"/>
                    <a:pt x="3575371" y="92969"/>
                    <a:pt x="3535985" y="89996"/>
                  </a:cubicBezTo>
                  <a:cubicBezTo>
                    <a:pt x="3529259" y="87179"/>
                    <a:pt x="3522493" y="84333"/>
                    <a:pt x="3515825" y="81530"/>
                  </a:cubicBezTo>
                  <a:close/>
                  <a:moveTo>
                    <a:pt x="4003383" y="65321"/>
                  </a:moveTo>
                  <a:cubicBezTo>
                    <a:pt x="4025255" y="67614"/>
                    <a:pt x="4043207" y="71437"/>
                    <a:pt x="4059643" y="76916"/>
                  </a:cubicBezTo>
                  <a:cubicBezTo>
                    <a:pt x="4076123" y="82097"/>
                    <a:pt x="4091227" y="87803"/>
                    <a:pt x="4107623" y="93041"/>
                  </a:cubicBezTo>
                  <a:cubicBezTo>
                    <a:pt x="4095731" y="91370"/>
                    <a:pt x="4083527" y="89643"/>
                    <a:pt x="4071635" y="87972"/>
                  </a:cubicBezTo>
                  <a:cubicBezTo>
                    <a:pt x="4066255" y="81757"/>
                    <a:pt x="4052395" y="78600"/>
                    <a:pt x="4038309" y="75698"/>
                  </a:cubicBezTo>
                  <a:cubicBezTo>
                    <a:pt x="4024151" y="73235"/>
                    <a:pt x="4009783" y="70927"/>
                    <a:pt x="4003383" y="65321"/>
                  </a:cubicBezTo>
                  <a:close/>
                  <a:moveTo>
                    <a:pt x="2803339" y="64075"/>
                  </a:moveTo>
                  <a:cubicBezTo>
                    <a:pt x="2817666" y="68379"/>
                    <a:pt x="2800253" y="71309"/>
                    <a:pt x="2776738" y="74934"/>
                  </a:cubicBezTo>
                  <a:cubicBezTo>
                    <a:pt x="2753251" y="78713"/>
                    <a:pt x="2723394" y="82196"/>
                    <a:pt x="2712351" y="84221"/>
                  </a:cubicBezTo>
                  <a:cubicBezTo>
                    <a:pt x="2707085" y="84405"/>
                    <a:pt x="2725093" y="79351"/>
                    <a:pt x="2746781" y="74197"/>
                  </a:cubicBezTo>
                  <a:cubicBezTo>
                    <a:pt x="2757626" y="71621"/>
                    <a:pt x="2769391" y="69016"/>
                    <a:pt x="2779612" y="67006"/>
                  </a:cubicBezTo>
                  <a:cubicBezTo>
                    <a:pt x="2789833" y="64981"/>
                    <a:pt x="2798639" y="64202"/>
                    <a:pt x="2803339" y="64075"/>
                  </a:cubicBezTo>
                  <a:close/>
                  <a:moveTo>
                    <a:pt x="3051174" y="62857"/>
                  </a:moveTo>
                  <a:cubicBezTo>
                    <a:pt x="3051104" y="65604"/>
                    <a:pt x="3028735" y="70984"/>
                    <a:pt x="3053553" y="68393"/>
                  </a:cubicBezTo>
                  <a:cubicBezTo>
                    <a:pt x="3050226" y="71847"/>
                    <a:pt x="3031737" y="71635"/>
                    <a:pt x="3008604" y="72017"/>
                  </a:cubicBezTo>
                  <a:cubicBezTo>
                    <a:pt x="2997038" y="72201"/>
                    <a:pt x="2984310" y="72541"/>
                    <a:pt x="2971781" y="73546"/>
                  </a:cubicBezTo>
                  <a:cubicBezTo>
                    <a:pt x="2959252" y="74650"/>
                    <a:pt x="2947006" y="77071"/>
                    <a:pt x="2936275" y="80242"/>
                  </a:cubicBezTo>
                  <a:cubicBezTo>
                    <a:pt x="2926450" y="77142"/>
                    <a:pt x="2940409" y="72413"/>
                    <a:pt x="2969686" y="67444"/>
                  </a:cubicBezTo>
                  <a:cubicBezTo>
                    <a:pt x="3002672" y="76307"/>
                    <a:pt x="3020736" y="62574"/>
                    <a:pt x="3051174" y="62857"/>
                  </a:cubicBezTo>
                  <a:close/>
                  <a:moveTo>
                    <a:pt x="3127066" y="51250"/>
                  </a:moveTo>
                  <a:cubicBezTo>
                    <a:pt x="3139495" y="53218"/>
                    <a:pt x="3122405" y="60383"/>
                    <a:pt x="3089469" y="62602"/>
                  </a:cubicBezTo>
                  <a:cubicBezTo>
                    <a:pt x="3083183" y="60167"/>
                    <a:pt x="3074193" y="59785"/>
                    <a:pt x="3063349" y="60889"/>
                  </a:cubicBezTo>
                  <a:cubicBezTo>
                    <a:pt x="3041504" y="54023"/>
                    <a:pt x="3125838" y="58256"/>
                    <a:pt x="3104291" y="51390"/>
                  </a:cubicBezTo>
                  <a:cubicBezTo>
                    <a:pt x="3115500" y="50516"/>
                    <a:pt x="3122923" y="50594"/>
                    <a:pt x="3127066" y="51250"/>
                  </a:cubicBezTo>
                  <a:close/>
                  <a:moveTo>
                    <a:pt x="3647721" y="49677"/>
                  </a:moveTo>
                  <a:lnTo>
                    <a:pt x="3662745" y="50215"/>
                  </a:lnTo>
                  <a:lnTo>
                    <a:pt x="3653107" y="51036"/>
                  </a:lnTo>
                  <a:close/>
                  <a:moveTo>
                    <a:pt x="3688159" y="48049"/>
                  </a:moveTo>
                  <a:cubicBezTo>
                    <a:pt x="3700943" y="47978"/>
                    <a:pt x="3714705" y="48389"/>
                    <a:pt x="3728947" y="49097"/>
                  </a:cubicBezTo>
                  <a:cubicBezTo>
                    <a:pt x="3757447" y="50513"/>
                    <a:pt x="3787927" y="53146"/>
                    <a:pt x="3816791" y="55609"/>
                  </a:cubicBezTo>
                  <a:cubicBezTo>
                    <a:pt x="3831231" y="56784"/>
                    <a:pt x="3845277" y="57917"/>
                    <a:pt x="3858471" y="58979"/>
                  </a:cubicBezTo>
                  <a:cubicBezTo>
                    <a:pt x="3871651" y="60154"/>
                    <a:pt x="3883967" y="61598"/>
                    <a:pt x="3895039" y="62277"/>
                  </a:cubicBezTo>
                  <a:cubicBezTo>
                    <a:pt x="3917167" y="63792"/>
                    <a:pt x="3934227" y="63438"/>
                    <a:pt x="3942763" y="59616"/>
                  </a:cubicBezTo>
                  <a:cubicBezTo>
                    <a:pt x="3961279" y="62221"/>
                    <a:pt x="3968995" y="69370"/>
                    <a:pt x="3980703" y="74849"/>
                  </a:cubicBezTo>
                  <a:cubicBezTo>
                    <a:pt x="3965415" y="74481"/>
                    <a:pt x="3943187" y="72272"/>
                    <a:pt x="3918795" y="69483"/>
                  </a:cubicBezTo>
                  <a:cubicBezTo>
                    <a:pt x="3906605" y="68025"/>
                    <a:pt x="3893851" y="66510"/>
                    <a:pt x="3881151" y="64995"/>
                  </a:cubicBezTo>
                  <a:cubicBezTo>
                    <a:pt x="3874807" y="64231"/>
                    <a:pt x="3868467" y="63452"/>
                    <a:pt x="3862223" y="62702"/>
                  </a:cubicBezTo>
                  <a:cubicBezTo>
                    <a:pt x="3855965" y="62206"/>
                    <a:pt x="3849793" y="61711"/>
                    <a:pt x="3843791" y="61230"/>
                  </a:cubicBezTo>
                  <a:cubicBezTo>
                    <a:pt x="3795711" y="57520"/>
                    <a:pt x="3758153" y="55694"/>
                    <a:pt x="3769763" y="62943"/>
                  </a:cubicBezTo>
                  <a:cubicBezTo>
                    <a:pt x="3754983" y="60932"/>
                    <a:pt x="3737343" y="58526"/>
                    <a:pt x="3719023" y="56020"/>
                  </a:cubicBezTo>
                  <a:cubicBezTo>
                    <a:pt x="3700675" y="53655"/>
                    <a:pt x="3681591" y="51065"/>
                    <a:pt x="3663951" y="50258"/>
                  </a:cubicBezTo>
                  <a:lnTo>
                    <a:pt x="3662745" y="50215"/>
                  </a:lnTo>
                  <a:close/>
                  <a:moveTo>
                    <a:pt x="3468995" y="42825"/>
                  </a:moveTo>
                  <a:cubicBezTo>
                    <a:pt x="3475379" y="45274"/>
                    <a:pt x="3459479" y="45614"/>
                    <a:pt x="3451765" y="46718"/>
                  </a:cubicBezTo>
                  <a:cubicBezTo>
                    <a:pt x="3455175" y="48983"/>
                    <a:pt x="3462849" y="48842"/>
                    <a:pt x="3470595" y="48530"/>
                  </a:cubicBezTo>
                  <a:cubicBezTo>
                    <a:pt x="3480403" y="56529"/>
                    <a:pt x="3431293" y="47001"/>
                    <a:pt x="3410341" y="52041"/>
                  </a:cubicBezTo>
                  <a:cubicBezTo>
                    <a:pt x="3394103" y="45571"/>
                    <a:pt x="3437041" y="44637"/>
                    <a:pt x="3468995" y="42825"/>
                  </a:cubicBezTo>
                  <a:close/>
                  <a:moveTo>
                    <a:pt x="3577777" y="40008"/>
                  </a:moveTo>
                  <a:cubicBezTo>
                    <a:pt x="3593675" y="40022"/>
                    <a:pt x="3607911" y="40956"/>
                    <a:pt x="3620471" y="42798"/>
                  </a:cubicBezTo>
                  <a:lnTo>
                    <a:pt x="3647721" y="49677"/>
                  </a:lnTo>
                  <a:lnTo>
                    <a:pt x="3617495" y="48594"/>
                  </a:lnTo>
                  <a:cubicBezTo>
                    <a:pt x="3604895" y="48689"/>
                    <a:pt x="3595905" y="49542"/>
                    <a:pt x="3592699" y="51475"/>
                  </a:cubicBezTo>
                  <a:cubicBezTo>
                    <a:pt x="3562347" y="50966"/>
                    <a:pt x="3568659" y="40872"/>
                    <a:pt x="3577777" y="40008"/>
                  </a:cubicBezTo>
                  <a:close/>
                  <a:moveTo>
                    <a:pt x="3219293" y="38520"/>
                  </a:moveTo>
                  <a:cubicBezTo>
                    <a:pt x="3229295" y="40015"/>
                    <a:pt x="3215407" y="45411"/>
                    <a:pt x="3190721" y="45656"/>
                  </a:cubicBezTo>
                  <a:cubicBezTo>
                    <a:pt x="3159108" y="48091"/>
                    <a:pt x="3229469" y="54603"/>
                    <a:pt x="3175912" y="56175"/>
                  </a:cubicBezTo>
                  <a:cubicBezTo>
                    <a:pt x="3161571" y="52550"/>
                    <a:pt x="3175601" y="50002"/>
                    <a:pt x="3159561" y="46307"/>
                  </a:cubicBezTo>
                  <a:cubicBezTo>
                    <a:pt x="3178036" y="43914"/>
                    <a:pt x="3209054" y="42074"/>
                    <a:pt x="3200843" y="38662"/>
                  </a:cubicBezTo>
                  <a:cubicBezTo>
                    <a:pt x="3209971" y="37958"/>
                    <a:pt x="3215959" y="38022"/>
                    <a:pt x="3219293" y="38520"/>
                  </a:cubicBezTo>
                  <a:close/>
                  <a:moveTo>
                    <a:pt x="3452075" y="26289"/>
                  </a:moveTo>
                  <a:cubicBezTo>
                    <a:pt x="3442875" y="32263"/>
                    <a:pt x="3432851" y="38011"/>
                    <a:pt x="3375867" y="39583"/>
                  </a:cubicBezTo>
                  <a:cubicBezTo>
                    <a:pt x="3369795" y="36525"/>
                    <a:pt x="3392107" y="36100"/>
                    <a:pt x="3405301" y="34882"/>
                  </a:cubicBezTo>
                  <a:cubicBezTo>
                    <a:pt x="3393763" y="32971"/>
                    <a:pt x="3382211" y="31060"/>
                    <a:pt x="3367119" y="31386"/>
                  </a:cubicBezTo>
                  <a:cubicBezTo>
                    <a:pt x="3381643" y="24293"/>
                    <a:pt x="3418199" y="34642"/>
                    <a:pt x="3452075" y="26289"/>
                  </a:cubicBezTo>
                  <a:close/>
                  <a:moveTo>
                    <a:pt x="3323614" y="10801"/>
                  </a:moveTo>
                  <a:cubicBezTo>
                    <a:pt x="3342981" y="17936"/>
                    <a:pt x="3260728" y="24052"/>
                    <a:pt x="3243499" y="16351"/>
                  </a:cubicBezTo>
                  <a:cubicBezTo>
                    <a:pt x="3258222" y="16747"/>
                    <a:pt x="3287698" y="16124"/>
                    <a:pt x="3279883" y="12401"/>
                  </a:cubicBezTo>
                  <a:cubicBezTo>
                    <a:pt x="3311312" y="13406"/>
                    <a:pt x="3278934" y="18545"/>
                    <a:pt x="3323614" y="10801"/>
                  </a:cubicBezTo>
                  <a:close/>
                  <a:moveTo>
                    <a:pt x="3205996" y="0"/>
                  </a:moveTo>
                  <a:cubicBezTo>
                    <a:pt x="3221767" y="3511"/>
                    <a:pt x="3197672" y="8282"/>
                    <a:pt x="3168621" y="10972"/>
                  </a:cubicBezTo>
                  <a:cubicBezTo>
                    <a:pt x="3139528" y="13124"/>
                    <a:pt x="3105523" y="15785"/>
                    <a:pt x="3101021" y="10618"/>
                  </a:cubicBezTo>
                  <a:cubicBezTo>
                    <a:pt x="3108227" y="10618"/>
                    <a:pt x="3116127" y="10108"/>
                    <a:pt x="3124479" y="9259"/>
                  </a:cubicBezTo>
                  <a:cubicBezTo>
                    <a:pt x="3132832" y="8353"/>
                    <a:pt x="3141652" y="7206"/>
                    <a:pt x="3150741" y="6357"/>
                  </a:cubicBezTo>
                  <a:cubicBezTo>
                    <a:pt x="3168876" y="4389"/>
                    <a:pt x="3187946" y="1826"/>
                    <a:pt x="3205996" y="0"/>
                  </a:cubicBezTo>
                  <a:close/>
                </a:path>
              </a:pathLst>
            </a:custGeom>
            <a:blipFill dpi="0" rotWithShape="1">
              <a:blip r:embed="rId4"/>
              <a:srcRect/>
              <a:tile tx="0" ty="0" sx="100000" sy="100000" flip="none" algn="ctr"/>
            </a:blipFill>
            <a:ln w="14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endParaRPr>
            </a:p>
          </p:txBody>
        </p:sp>
        <p:sp>
          <p:nvSpPr>
            <p:cNvPr id="36" name="文本框 35">
              <a:extLst>
                <a:ext uri="{FF2B5EF4-FFF2-40B4-BE49-F238E27FC236}">
                  <a16:creationId xmlns:a16="http://schemas.microsoft.com/office/drawing/2014/main" id="{0B8CD181-04F6-6022-5C27-6AD009F9F085}"/>
                </a:ext>
              </a:extLst>
            </p:cNvPr>
            <p:cNvSpPr txBox="1"/>
            <p:nvPr/>
          </p:nvSpPr>
          <p:spPr>
            <a:xfrm>
              <a:off x="880818" y="296834"/>
              <a:ext cx="2827581" cy="49244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>
              <a:defPPr>
                <a:defRPr lang="zh-CN"/>
              </a:defPPr>
              <a:lvl1pPr algn="ctr">
                <a:defRPr sz="4000" kern="100" spc="-500">
                  <a:gradFill>
                    <a:gsLst>
                      <a:gs pos="100000">
                        <a:srgbClr val="C00000">
                          <a:lumMod val="67000"/>
                        </a:srgbClr>
                      </a:gs>
                      <a:gs pos="0">
                        <a:srgbClr val="C00000"/>
                      </a:gs>
                    </a:gsLst>
                    <a:lin ang="5400000" scaled="0"/>
                  </a:gradFill>
                  <a:latin typeface="演示秋鸿楷" panose="00000500000000000000" pitchFamily="2" charset="-122"/>
                  <a:ea typeface="演示秋鸿楷" panose="00000500000000000000" pitchFamily="2" charset="-122"/>
                  <a:cs typeface="Times New Roman" panose="02020603050405020304" pitchFamily="18" charset="0"/>
                </a:defRPr>
              </a:lvl1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3200" b="1" i="0" u="none" strike="noStrike" kern="100" cap="none" spc="0" normalizeH="0" baseline="0" noProof="0" dirty="0">
                  <a:ln>
                    <a:noFill/>
                  </a:ln>
                  <a:gradFill>
                    <a:gsLst>
                      <a:gs pos="100000">
                        <a:srgbClr val="434341"/>
                      </a:gs>
                      <a:gs pos="0">
                        <a:schemeClr val="tx1"/>
                      </a:gs>
                    </a:gsLst>
                    <a:lin ang="5400000" scaled="0"/>
                  </a:gra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拓展延申</a:t>
              </a:r>
            </a:p>
          </p:txBody>
        </p:sp>
      </p:grpSp>
      <p:sp>
        <p:nvSpPr>
          <p:cNvPr id="2" name="文本框 1">
            <a:extLst>
              <a:ext uri="{FF2B5EF4-FFF2-40B4-BE49-F238E27FC236}">
                <a16:creationId xmlns:a16="http://schemas.microsoft.com/office/drawing/2014/main" id="{E72611FC-02D2-D74C-6A12-1635C6B8F8EA}"/>
              </a:ext>
            </a:extLst>
          </p:cNvPr>
          <p:cNvSpPr txBox="1"/>
          <p:nvPr/>
        </p:nvSpPr>
        <p:spPr>
          <a:xfrm>
            <a:off x="552868" y="1084929"/>
            <a:ext cx="6425448" cy="584775"/>
          </a:xfrm>
          <a:prstGeom prst="rect">
            <a:avLst/>
          </a:prstGeom>
        </p:spPr>
        <p:txBody>
          <a:bodyPr vert="horz" wrap="square" lIns="91440" tIns="45720" rIns="91440" bIns="45720" rtlCol="0">
            <a:spAutoFit/>
          </a:bodyPr>
          <a:lstStyle>
            <a:defPPr>
              <a:defRPr lang="en-US"/>
            </a:defPPr>
            <a:lvl1pPr marR="0" lvl="0" indent="0" fontAlgn="auto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kumimoji="0" sz="3200" b="1" i="0" u="none" strike="noStrike" cap="none" spc="0" normalizeH="0" baseline="0">
                <a:ln>
                  <a:noFill/>
                </a:ln>
                <a:solidFill>
                  <a:srgbClr val="52402D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黑体" panose="02010609060101010101" charset="-122"/>
              </a:defRPr>
            </a:lvl1pPr>
            <a:lvl2pPr marL="685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/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/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zh-CN" altLang="en-US" dirty="0">
                <a:sym typeface="微软雅黑" panose="020B0503020204020204" pitchFamily="34" charset="-122"/>
              </a:rPr>
              <a:t>阅读相关材料，回答问题</a:t>
            </a:r>
          </a:p>
        </p:txBody>
      </p:sp>
    </p:spTree>
    <p:extLst>
      <p:ext uri="{BB962C8B-B14F-4D97-AF65-F5344CB8AC3E}">
        <p14:creationId xmlns:p14="http://schemas.microsoft.com/office/powerpoint/2010/main" val="2064057076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>
        <p159:morph option="byObject"/>
      </p:transition>
    </mc:Choice>
    <mc:Fallback xmlns="" xmlns:a16="http://schemas.microsoft.com/office/drawing/2014/main" xmlns:a14="http://schemas.microsoft.com/office/drawing/2010/main" xmlns:p14="http://schemas.microsoft.com/office/powerpoint/2010/main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decel="10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anim to="0" calcmode="lin" valueType="num">
                                      <p:cBhvr>
                                        <p:cTn id="8" dur="5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0" presetClass="entr" presetSubtype="0" decel="10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anim to="0" calcmode="lin" valueType="num">
                                      <p:cBhvr>
                                        <p:cTn id="14" dur="5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/>
      <p:bldP spid="28" grpId="0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766C874-7CC4-840E-7FC7-431B41C49FA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" name="组合 30">
            <a:extLst>
              <a:ext uri="{FF2B5EF4-FFF2-40B4-BE49-F238E27FC236}">
                <a16:creationId xmlns:a16="http://schemas.microsoft.com/office/drawing/2014/main" id="{4D5E6A8F-50A4-32F0-E80A-9A6713B49F81}"/>
              </a:ext>
            </a:extLst>
          </p:cNvPr>
          <p:cNvGrpSpPr/>
          <p:nvPr/>
        </p:nvGrpSpPr>
        <p:grpSpPr>
          <a:xfrm>
            <a:off x="0" y="0"/>
            <a:ext cx="12192000" cy="960332"/>
            <a:chOff x="0" y="0"/>
            <a:chExt cx="12192000" cy="960332"/>
          </a:xfrm>
        </p:grpSpPr>
        <p:pic>
          <p:nvPicPr>
            <p:cNvPr id="32" name="图片 31" descr="水中的倒影&#10;&#10;中度可信度描述已自动生成">
              <a:extLst>
                <a:ext uri="{FF2B5EF4-FFF2-40B4-BE49-F238E27FC236}">
                  <a16:creationId xmlns:a16="http://schemas.microsoft.com/office/drawing/2014/main" id="{1AD38BA9-3E2B-D8CB-860C-BCE2CF83C4DC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">
              <a:alphaModFix amt="35000"/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colorTemperature colorTemp="7200"/>
                      </a14:imgEffect>
                      <a14:imgEffect>
                        <a14:brightnessContrast bright="-40000" contras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56" t="21750" r="156" b="41484"/>
            <a:stretch/>
          </p:blipFill>
          <p:spPr>
            <a:xfrm flipV="1">
              <a:off x="0" y="0"/>
              <a:ext cx="12192000" cy="901816"/>
            </a:xfrm>
            <a:custGeom>
              <a:avLst/>
              <a:gdLst>
                <a:gd name="connsiteX0" fmla="*/ 0 w 12192000"/>
                <a:gd name="connsiteY0" fmla="*/ 1435312 h 1435312"/>
                <a:gd name="connsiteX1" fmla="*/ 12192000 w 12192000"/>
                <a:gd name="connsiteY1" fmla="*/ 1435312 h 1435312"/>
                <a:gd name="connsiteX2" fmla="*/ 12192000 w 12192000"/>
                <a:gd name="connsiteY2" fmla="*/ 0 h 1435312"/>
                <a:gd name="connsiteX3" fmla="*/ 0 w 12192000"/>
                <a:gd name="connsiteY3" fmla="*/ 0 h 1435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192000" h="1435312">
                  <a:moveTo>
                    <a:pt x="0" y="1435312"/>
                  </a:moveTo>
                  <a:lnTo>
                    <a:pt x="12192000" y="1435312"/>
                  </a:lnTo>
                  <a:lnTo>
                    <a:pt x="12192000" y="0"/>
                  </a:lnTo>
                  <a:lnTo>
                    <a:pt x="0" y="0"/>
                  </a:lnTo>
                  <a:close/>
                </a:path>
              </a:pathLst>
            </a:custGeom>
          </p:spPr>
        </p:pic>
        <p:sp>
          <p:nvSpPr>
            <p:cNvPr id="35" name="任意多边形: 形状 34">
              <a:extLst>
                <a:ext uri="{FF2B5EF4-FFF2-40B4-BE49-F238E27FC236}">
                  <a16:creationId xmlns:a16="http://schemas.microsoft.com/office/drawing/2014/main" id="{80263150-4AE5-344C-5E05-0486997D7326}"/>
                </a:ext>
              </a:extLst>
            </p:cNvPr>
            <p:cNvSpPr/>
            <p:nvPr/>
          </p:nvSpPr>
          <p:spPr>
            <a:xfrm rot="1810400">
              <a:off x="621308" y="125782"/>
              <a:ext cx="835816" cy="834550"/>
            </a:xfrm>
            <a:custGeom>
              <a:avLst/>
              <a:gdLst>
                <a:gd name="connsiteX0" fmla="*/ 3717777 w 6868353"/>
                <a:gd name="connsiteY0" fmla="*/ 6844295 h 6857985"/>
                <a:gd name="connsiteX1" fmla="*/ 3629083 w 6868353"/>
                <a:gd name="connsiteY1" fmla="*/ 6857985 h 6857985"/>
                <a:gd name="connsiteX2" fmla="*/ 3665495 w 6868353"/>
                <a:gd name="connsiteY2" fmla="*/ 6851374 h 6857985"/>
                <a:gd name="connsiteX3" fmla="*/ 3717777 w 6868353"/>
                <a:gd name="connsiteY3" fmla="*/ 6844295 h 6857985"/>
                <a:gd name="connsiteX4" fmla="*/ 4202355 w 6868353"/>
                <a:gd name="connsiteY4" fmla="*/ 6726734 h 6857985"/>
                <a:gd name="connsiteX5" fmla="*/ 4199417 w 6868353"/>
                <a:gd name="connsiteY5" fmla="*/ 6727683 h 6857985"/>
                <a:gd name="connsiteX6" fmla="*/ 4194531 w 6868353"/>
                <a:gd name="connsiteY6" fmla="*/ 6728737 h 6857985"/>
                <a:gd name="connsiteX7" fmla="*/ 2562809 w 6868353"/>
                <a:gd name="connsiteY7" fmla="*/ 6710119 h 6857985"/>
                <a:gd name="connsiteX8" fmla="*/ 2548030 w 6868353"/>
                <a:gd name="connsiteY8" fmla="*/ 6710439 h 6857985"/>
                <a:gd name="connsiteX9" fmla="*/ 2597509 w 6868353"/>
                <a:gd name="connsiteY9" fmla="*/ 6725616 h 6857985"/>
                <a:gd name="connsiteX10" fmla="*/ 2602903 w 6868353"/>
                <a:gd name="connsiteY10" fmla="*/ 6729920 h 6857985"/>
                <a:gd name="connsiteX11" fmla="*/ 2671211 w 6868353"/>
                <a:gd name="connsiteY11" fmla="*/ 6741019 h 6857985"/>
                <a:gd name="connsiteX12" fmla="*/ 2683046 w 6868353"/>
                <a:gd name="connsiteY12" fmla="*/ 6743171 h 6857985"/>
                <a:gd name="connsiteX13" fmla="*/ 2695590 w 6868353"/>
                <a:gd name="connsiteY13" fmla="*/ 6745068 h 6857985"/>
                <a:gd name="connsiteX14" fmla="*/ 2722233 w 6868353"/>
                <a:gd name="connsiteY14" fmla="*/ 6749612 h 6857985"/>
                <a:gd name="connsiteX15" fmla="*/ 2780547 w 6868353"/>
                <a:gd name="connsiteY15" fmla="*/ 6762283 h 6857985"/>
                <a:gd name="connsiteX16" fmla="*/ 2774884 w 6868353"/>
                <a:gd name="connsiteY16" fmla="*/ 6752288 h 6857985"/>
                <a:gd name="connsiteX17" fmla="*/ 2711502 w 6868353"/>
                <a:gd name="connsiteY17" fmla="*/ 6741132 h 6857985"/>
                <a:gd name="connsiteX18" fmla="*/ 2677199 w 6868353"/>
                <a:gd name="connsiteY18" fmla="*/ 6733983 h 6857985"/>
                <a:gd name="connsiteX19" fmla="*/ 2643661 w 6868353"/>
                <a:gd name="connsiteY19" fmla="*/ 6725857 h 6857985"/>
                <a:gd name="connsiteX20" fmla="*/ 2562809 w 6868353"/>
                <a:gd name="connsiteY20" fmla="*/ 6710119 h 6857985"/>
                <a:gd name="connsiteX21" fmla="*/ 4357765 w 6868353"/>
                <a:gd name="connsiteY21" fmla="*/ 6665080 h 6857985"/>
                <a:gd name="connsiteX22" fmla="*/ 4310139 w 6868353"/>
                <a:gd name="connsiteY22" fmla="*/ 6681375 h 6857985"/>
                <a:gd name="connsiteX23" fmla="*/ 4305001 w 6868353"/>
                <a:gd name="connsiteY23" fmla="*/ 6686627 h 6857985"/>
                <a:gd name="connsiteX24" fmla="*/ 4321041 w 6868353"/>
                <a:gd name="connsiteY24" fmla="*/ 6689161 h 6857985"/>
                <a:gd name="connsiteX25" fmla="*/ 4357765 w 6868353"/>
                <a:gd name="connsiteY25" fmla="*/ 6665080 h 6857985"/>
                <a:gd name="connsiteX26" fmla="*/ 2179350 w 6868353"/>
                <a:gd name="connsiteY26" fmla="*/ 6595597 h 6857985"/>
                <a:gd name="connsiteX27" fmla="*/ 2199538 w 6868353"/>
                <a:gd name="connsiteY27" fmla="*/ 6610108 h 6857985"/>
                <a:gd name="connsiteX28" fmla="*/ 2216724 w 6868353"/>
                <a:gd name="connsiteY28" fmla="*/ 6614893 h 6857985"/>
                <a:gd name="connsiteX29" fmla="*/ 2241273 w 6868353"/>
                <a:gd name="connsiteY29" fmla="*/ 6625949 h 6857985"/>
                <a:gd name="connsiteX30" fmla="*/ 2253207 w 6868353"/>
                <a:gd name="connsiteY30" fmla="*/ 6629871 h 6857985"/>
                <a:gd name="connsiteX31" fmla="*/ 2211486 w 6868353"/>
                <a:gd name="connsiteY31" fmla="*/ 6607036 h 6857985"/>
                <a:gd name="connsiteX32" fmla="*/ 2179350 w 6868353"/>
                <a:gd name="connsiteY32" fmla="*/ 6595597 h 6857985"/>
                <a:gd name="connsiteX33" fmla="*/ 4897023 w 6868353"/>
                <a:gd name="connsiteY33" fmla="*/ 6462435 h 6857985"/>
                <a:gd name="connsiteX34" fmla="*/ 4827441 w 6868353"/>
                <a:gd name="connsiteY34" fmla="*/ 6497262 h 6857985"/>
                <a:gd name="connsiteX35" fmla="*/ 4897023 w 6868353"/>
                <a:gd name="connsiteY35" fmla="*/ 6462435 h 6857985"/>
                <a:gd name="connsiteX36" fmla="*/ 1825177 w 6868353"/>
                <a:gd name="connsiteY36" fmla="*/ 6447131 h 6857985"/>
                <a:gd name="connsiteX37" fmla="*/ 1882644 w 6868353"/>
                <a:gd name="connsiteY37" fmla="*/ 6481109 h 6857985"/>
                <a:gd name="connsiteX38" fmla="*/ 1825718 w 6868353"/>
                <a:gd name="connsiteY38" fmla="*/ 6454451 h 6857985"/>
                <a:gd name="connsiteX39" fmla="*/ 1825177 w 6868353"/>
                <a:gd name="connsiteY39" fmla="*/ 6447131 h 6857985"/>
                <a:gd name="connsiteX40" fmla="*/ 5028543 w 6868353"/>
                <a:gd name="connsiteY40" fmla="*/ 6438991 h 6857985"/>
                <a:gd name="connsiteX41" fmla="*/ 4992259 w 6868353"/>
                <a:gd name="connsiteY41" fmla="*/ 6468792 h 6857985"/>
                <a:gd name="connsiteX42" fmla="*/ 4954615 w 6868353"/>
                <a:gd name="connsiteY42" fmla="*/ 6490665 h 6857985"/>
                <a:gd name="connsiteX43" fmla="*/ 4933323 w 6868353"/>
                <a:gd name="connsiteY43" fmla="*/ 6502443 h 6857985"/>
                <a:gd name="connsiteX44" fmla="*/ 4911083 w 6868353"/>
                <a:gd name="connsiteY44" fmla="*/ 6514066 h 6857985"/>
                <a:gd name="connsiteX45" fmla="*/ 4951995 w 6868353"/>
                <a:gd name="connsiteY45" fmla="*/ 6483841 h 6857985"/>
                <a:gd name="connsiteX46" fmla="*/ 5028543 w 6868353"/>
                <a:gd name="connsiteY46" fmla="*/ 6438991 h 6857985"/>
                <a:gd name="connsiteX47" fmla="*/ 5190715 w 6868353"/>
                <a:gd name="connsiteY47" fmla="*/ 6300109 h 6857985"/>
                <a:gd name="connsiteX48" fmla="*/ 5169479 w 6868353"/>
                <a:gd name="connsiteY48" fmla="*/ 6321033 h 6857985"/>
                <a:gd name="connsiteX49" fmla="*/ 5120211 w 6868353"/>
                <a:gd name="connsiteY49" fmla="*/ 6352547 h 6857985"/>
                <a:gd name="connsiteX50" fmla="*/ 5141135 w 6868353"/>
                <a:gd name="connsiteY50" fmla="*/ 6333435 h 6857985"/>
                <a:gd name="connsiteX51" fmla="*/ 5190715 w 6868353"/>
                <a:gd name="connsiteY51" fmla="*/ 6300109 h 6857985"/>
                <a:gd name="connsiteX52" fmla="*/ 1482125 w 6868353"/>
                <a:gd name="connsiteY52" fmla="*/ 6226308 h 6857985"/>
                <a:gd name="connsiteX53" fmla="*/ 1505017 w 6868353"/>
                <a:gd name="connsiteY53" fmla="*/ 6244103 h 6857985"/>
                <a:gd name="connsiteX54" fmla="*/ 1525021 w 6868353"/>
                <a:gd name="connsiteY54" fmla="*/ 6258572 h 6857985"/>
                <a:gd name="connsiteX55" fmla="*/ 1554609 w 6868353"/>
                <a:gd name="connsiteY55" fmla="*/ 6272007 h 6857985"/>
                <a:gd name="connsiteX56" fmla="*/ 1514162 w 6868353"/>
                <a:gd name="connsiteY56" fmla="*/ 6246001 h 6857985"/>
                <a:gd name="connsiteX57" fmla="*/ 1482125 w 6868353"/>
                <a:gd name="connsiteY57" fmla="*/ 6226308 h 6857985"/>
                <a:gd name="connsiteX58" fmla="*/ 5257607 w 6868353"/>
                <a:gd name="connsiteY58" fmla="*/ 6221693 h 6857985"/>
                <a:gd name="connsiteX59" fmla="*/ 5189581 w 6868353"/>
                <a:gd name="connsiteY59" fmla="*/ 6276142 h 6857985"/>
                <a:gd name="connsiteX60" fmla="*/ 5257607 w 6868353"/>
                <a:gd name="connsiteY60" fmla="*/ 6221693 h 6857985"/>
                <a:gd name="connsiteX61" fmla="*/ 1270390 w 6868353"/>
                <a:gd name="connsiteY61" fmla="*/ 6116647 h 6857985"/>
                <a:gd name="connsiteX62" fmla="*/ 1315211 w 6868353"/>
                <a:gd name="connsiteY62" fmla="*/ 6141451 h 6857985"/>
                <a:gd name="connsiteX63" fmla="*/ 1339958 w 6868353"/>
                <a:gd name="connsiteY63" fmla="*/ 6168745 h 6857985"/>
                <a:gd name="connsiteX64" fmla="*/ 1270390 w 6868353"/>
                <a:gd name="connsiteY64" fmla="*/ 6116647 h 6857985"/>
                <a:gd name="connsiteX65" fmla="*/ 1345731 w 6868353"/>
                <a:gd name="connsiteY65" fmla="*/ 6092526 h 6857985"/>
                <a:gd name="connsiteX66" fmla="*/ 1339039 w 6868353"/>
                <a:gd name="connsiteY66" fmla="*/ 6093401 h 6857985"/>
                <a:gd name="connsiteX67" fmla="*/ 1390415 w 6868353"/>
                <a:gd name="connsiteY67" fmla="*/ 6133437 h 6857985"/>
                <a:gd name="connsiteX68" fmla="*/ 1398201 w 6868353"/>
                <a:gd name="connsiteY68" fmla="*/ 6125481 h 6857985"/>
                <a:gd name="connsiteX69" fmla="*/ 1345731 w 6868353"/>
                <a:gd name="connsiteY69" fmla="*/ 6092526 h 6857985"/>
                <a:gd name="connsiteX70" fmla="*/ 1321668 w 6868353"/>
                <a:gd name="connsiteY70" fmla="*/ 6090668 h 6857985"/>
                <a:gd name="connsiteX71" fmla="*/ 1352983 w 6868353"/>
                <a:gd name="connsiteY71" fmla="*/ 6116378 h 6857985"/>
                <a:gd name="connsiteX72" fmla="*/ 1391208 w 6868353"/>
                <a:gd name="connsiteY72" fmla="*/ 6145527 h 6857985"/>
                <a:gd name="connsiteX73" fmla="*/ 1411636 w 6868353"/>
                <a:gd name="connsiteY73" fmla="*/ 6149746 h 6857985"/>
                <a:gd name="connsiteX74" fmla="*/ 1362299 w 6868353"/>
                <a:gd name="connsiteY74" fmla="*/ 6116434 h 6857985"/>
                <a:gd name="connsiteX75" fmla="*/ 1321668 w 6868353"/>
                <a:gd name="connsiteY75" fmla="*/ 6090668 h 6857985"/>
                <a:gd name="connsiteX76" fmla="*/ 5463947 w 6868353"/>
                <a:gd name="connsiteY76" fmla="*/ 6044970 h 6857985"/>
                <a:gd name="connsiteX77" fmla="*/ 5367083 w 6868353"/>
                <a:gd name="connsiteY77" fmla="*/ 6132065 h 6857985"/>
                <a:gd name="connsiteX78" fmla="*/ 5406979 w 6868353"/>
                <a:gd name="connsiteY78" fmla="*/ 6094704 h 6857985"/>
                <a:gd name="connsiteX79" fmla="*/ 5463947 w 6868353"/>
                <a:gd name="connsiteY79" fmla="*/ 6044970 h 6857985"/>
                <a:gd name="connsiteX80" fmla="*/ 1241425 w 6868353"/>
                <a:gd name="connsiteY80" fmla="*/ 6001535 h 6857985"/>
                <a:gd name="connsiteX81" fmla="*/ 1330148 w 6868353"/>
                <a:gd name="connsiteY81" fmla="*/ 6086266 h 6857985"/>
                <a:gd name="connsiteX82" fmla="*/ 1291725 w 6868353"/>
                <a:gd name="connsiteY82" fmla="*/ 6045493 h 6857985"/>
                <a:gd name="connsiteX83" fmla="*/ 1266285 w 6868353"/>
                <a:gd name="connsiteY83" fmla="*/ 6024045 h 6857985"/>
                <a:gd name="connsiteX84" fmla="*/ 1241425 w 6868353"/>
                <a:gd name="connsiteY84" fmla="*/ 6001535 h 6857985"/>
                <a:gd name="connsiteX85" fmla="*/ 5531291 w 6868353"/>
                <a:gd name="connsiteY85" fmla="*/ 5982225 h 6857985"/>
                <a:gd name="connsiteX86" fmla="*/ 5514955 w 6868353"/>
                <a:gd name="connsiteY86" fmla="*/ 6001210 h 6857985"/>
                <a:gd name="connsiteX87" fmla="*/ 5500359 w 6868353"/>
                <a:gd name="connsiteY87" fmla="*/ 6014617 h 6857985"/>
                <a:gd name="connsiteX88" fmla="*/ 5483313 w 6868353"/>
                <a:gd name="connsiteY88" fmla="*/ 6026155 h 6857985"/>
                <a:gd name="connsiteX89" fmla="*/ 5490647 w 6868353"/>
                <a:gd name="connsiteY89" fmla="*/ 6016131 h 6857985"/>
                <a:gd name="connsiteX90" fmla="*/ 5531291 w 6868353"/>
                <a:gd name="connsiteY90" fmla="*/ 5982225 h 6857985"/>
                <a:gd name="connsiteX91" fmla="*/ 3445263 w 6868353"/>
                <a:gd name="connsiteY91" fmla="*/ 5859795 h 6857985"/>
                <a:gd name="connsiteX92" fmla="*/ 3434819 w 6868353"/>
                <a:gd name="connsiteY92" fmla="*/ 5865159 h 6857985"/>
                <a:gd name="connsiteX93" fmla="*/ 3455233 w 6868353"/>
                <a:gd name="connsiteY93" fmla="*/ 5867495 h 6857985"/>
                <a:gd name="connsiteX94" fmla="*/ 3456027 w 6868353"/>
                <a:gd name="connsiteY94" fmla="*/ 5873314 h 6857985"/>
                <a:gd name="connsiteX95" fmla="*/ 3488021 w 6868353"/>
                <a:gd name="connsiteY95" fmla="*/ 5872521 h 6857985"/>
                <a:gd name="connsiteX96" fmla="*/ 3470211 w 6868353"/>
                <a:gd name="connsiteY96" fmla="*/ 5861323 h 6857985"/>
                <a:gd name="connsiteX97" fmla="*/ 3445263 w 6868353"/>
                <a:gd name="connsiteY97" fmla="*/ 5859795 h 6857985"/>
                <a:gd name="connsiteX98" fmla="*/ 993462 w 6868353"/>
                <a:gd name="connsiteY98" fmla="*/ 5853268 h 6857985"/>
                <a:gd name="connsiteX99" fmla="*/ 1060326 w 6868353"/>
                <a:gd name="connsiteY99" fmla="*/ 5918773 h 6857985"/>
                <a:gd name="connsiteX100" fmla="*/ 1128365 w 6868353"/>
                <a:gd name="connsiteY100" fmla="*/ 5982962 h 6857985"/>
                <a:gd name="connsiteX101" fmla="*/ 1071553 w 6868353"/>
                <a:gd name="connsiteY101" fmla="*/ 5944751 h 6857985"/>
                <a:gd name="connsiteX102" fmla="*/ 993462 w 6868353"/>
                <a:gd name="connsiteY102" fmla="*/ 5853268 h 6857985"/>
                <a:gd name="connsiteX103" fmla="*/ 3086913 w 6868353"/>
                <a:gd name="connsiteY103" fmla="*/ 5838983 h 6857985"/>
                <a:gd name="connsiteX104" fmla="*/ 3103696 w 6868353"/>
                <a:gd name="connsiteY104" fmla="*/ 5840554 h 6857985"/>
                <a:gd name="connsiteX105" fmla="*/ 3143209 w 6868353"/>
                <a:gd name="connsiteY105" fmla="*/ 5839733 h 6857985"/>
                <a:gd name="connsiteX106" fmla="*/ 3164926 w 6868353"/>
                <a:gd name="connsiteY106" fmla="*/ 5842848 h 6857985"/>
                <a:gd name="connsiteX107" fmla="*/ 3188413 w 6868353"/>
                <a:gd name="connsiteY107" fmla="*/ 5843938 h 6857985"/>
                <a:gd name="connsiteX108" fmla="*/ 3246330 w 6868353"/>
                <a:gd name="connsiteY108" fmla="*/ 5847746 h 6857985"/>
                <a:gd name="connsiteX109" fmla="*/ 3262483 w 6868353"/>
                <a:gd name="connsiteY109" fmla="*/ 5844221 h 6857985"/>
                <a:gd name="connsiteX110" fmla="*/ 3289183 w 6868353"/>
                <a:gd name="connsiteY110" fmla="*/ 5841064 h 6857985"/>
                <a:gd name="connsiteX111" fmla="*/ 3268004 w 6868353"/>
                <a:gd name="connsiteY111" fmla="*/ 5850139 h 6857985"/>
                <a:gd name="connsiteX112" fmla="*/ 3218723 w 6868353"/>
                <a:gd name="connsiteY112" fmla="*/ 5851342 h 6857985"/>
                <a:gd name="connsiteX113" fmla="*/ 3155115 w 6868353"/>
                <a:gd name="connsiteY113" fmla="*/ 5848822 h 6857985"/>
                <a:gd name="connsiteX114" fmla="*/ 3091833 w 6868353"/>
                <a:gd name="connsiteY114" fmla="*/ 5841998 h 6857985"/>
                <a:gd name="connsiteX115" fmla="*/ 3086913 w 6868353"/>
                <a:gd name="connsiteY115" fmla="*/ 5838983 h 6857985"/>
                <a:gd name="connsiteX116" fmla="*/ 3758903 w 6868353"/>
                <a:gd name="connsiteY116" fmla="*/ 5835288 h 6857985"/>
                <a:gd name="connsiteX117" fmla="*/ 3735007 w 6868353"/>
                <a:gd name="connsiteY117" fmla="*/ 5840030 h 6857985"/>
                <a:gd name="connsiteX118" fmla="*/ 3714705 w 6868353"/>
                <a:gd name="connsiteY118" fmla="*/ 5839563 h 6857985"/>
                <a:gd name="connsiteX119" fmla="*/ 3674485 w 6868353"/>
                <a:gd name="connsiteY119" fmla="*/ 5838445 h 6857985"/>
                <a:gd name="connsiteX120" fmla="*/ 3658403 w 6868353"/>
                <a:gd name="connsiteY120" fmla="*/ 5855221 h 6857985"/>
                <a:gd name="connsiteX121" fmla="*/ 3723427 w 6868353"/>
                <a:gd name="connsiteY121" fmla="*/ 5847350 h 6857985"/>
                <a:gd name="connsiteX122" fmla="*/ 3738871 w 6868353"/>
                <a:gd name="connsiteY122" fmla="*/ 5845325 h 6857985"/>
                <a:gd name="connsiteX123" fmla="*/ 3750877 w 6868353"/>
                <a:gd name="connsiteY123" fmla="*/ 5842253 h 6857985"/>
                <a:gd name="connsiteX124" fmla="*/ 3758903 w 6868353"/>
                <a:gd name="connsiteY124" fmla="*/ 5835288 h 6857985"/>
                <a:gd name="connsiteX125" fmla="*/ 3889311 w 6868353"/>
                <a:gd name="connsiteY125" fmla="*/ 5813212 h 6857985"/>
                <a:gd name="connsiteX126" fmla="*/ 3867375 w 6868353"/>
                <a:gd name="connsiteY126" fmla="*/ 5814803 h 6857985"/>
                <a:gd name="connsiteX127" fmla="*/ 3896255 w 6868353"/>
                <a:gd name="connsiteY127" fmla="*/ 5825901 h 6857985"/>
                <a:gd name="connsiteX128" fmla="*/ 3889311 w 6868353"/>
                <a:gd name="connsiteY128" fmla="*/ 5813212 h 6857985"/>
                <a:gd name="connsiteX129" fmla="*/ 3740031 w 6868353"/>
                <a:gd name="connsiteY129" fmla="*/ 5812197 h 6857985"/>
                <a:gd name="connsiteX130" fmla="*/ 3678689 w 6868353"/>
                <a:gd name="connsiteY130" fmla="*/ 5827204 h 6857985"/>
                <a:gd name="connsiteX131" fmla="*/ 3647047 w 6868353"/>
                <a:gd name="connsiteY131" fmla="*/ 5832414 h 6857985"/>
                <a:gd name="connsiteX132" fmla="*/ 3605907 w 6868353"/>
                <a:gd name="connsiteY132" fmla="*/ 5837836 h 6857985"/>
                <a:gd name="connsiteX133" fmla="*/ 3622643 w 6868353"/>
                <a:gd name="connsiteY133" fmla="*/ 5841446 h 6857985"/>
                <a:gd name="connsiteX134" fmla="*/ 3636955 w 6868353"/>
                <a:gd name="connsiteY134" fmla="*/ 5841856 h 6857985"/>
                <a:gd name="connsiteX135" fmla="*/ 3660739 w 6868353"/>
                <a:gd name="connsiteY135" fmla="*/ 5838530 h 6857985"/>
                <a:gd name="connsiteX136" fmla="*/ 3705829 w 6868353"/>
                <a:gd name="connsiteY136" fmla="*/ 5834410 h 6857985"/>
                <a:gd name="connsiteX137" fmla="*/ 3728819 w 6868353"/>
                <a:gd name="connsiteY137" fmla="*/ 5824061 h 6857985"/>
                <a:gd name="connsiteX138" fmla="*/ 3743529 w 6868353"/>
                <a:gd name="connsiteY138" fmla="*/ 5818823 h 6857985"/>
                <a:gd name="connsiteX139" fmla="*/ 3740031 w 6868353"/>
                <a:gd name="connsiteY139" fmla="*/ 5812197 h 6857985"/>
                <a:gd name="connsiteX140" fmla="*/ 2797504 w 6868353"/>
                <a:gd name="connsiteY140" fmla="*/ 5810049 h 6857985"/>
                <a:gd name="connsiteX141" fmla="*/ 2793260 w 6868353"/>
                <a:gd name="connsiteY141" fmla="*/ 5811999 h 6857985"/>
                <a:gd name="connsiteX142" fmla="*/ 2826303 w 6868353"/>
                <a:gd name="connsiteY142" fmla="*/ 5825024 h 6857985"/>
                <a:gd name="connsiteX143" fmla="*/ 2840686 w 6868353"/>
                <a:gd name="connsiteY143" fmla="*/ 5823240 h 6857985"/>
                <a:gd name="connsiteX144" fmla="*/ 2812046 w 6868353"/>
                <a:gd name="connsiteY144" fmla="*/ 5813387 h 6857985"/>
                <a:gd name="connsiteX145" fmla="*/ 2797504 w 6868353"/>
                <a:gd name="connsiteY145" fmla="*/ 5810049 h 6857985"/>
                <a:gd name="connsiteX146" fmla="*/ 3200943 w 6868353"/>
                <a:gd name="connsiteY146" fmla="*/ 5800575 h 6857985"/>
                <a:gd name="connsiteX147" fmla="*/ 3259752 w 6868353"/>
                <a:gd name="connsiteY147" fmla="*/ 5813698 h 6857985"/>
                <a:gd name="connsiteX148" fmla="*/ 3263121 w 6868353"/>
                <a:gd name="connsiteY148" fmla="*/ 5805204 h 6857985"/>
                <a:gd name="connsiteX149" fmla="*/ 3200943 w 6868353"/>
                <a:gd name="connsiteY149" fmla="*/ 5800575 h 6857985"/>
                <a:gd name="connsiteX150" fmla="*/ 3373009 w 6868353"/>
                <a:gd name="connsiteY150" fmla="*/ 5798819 h 6857985"/>
                <a:gd name="connsiteX151" fmla="*/ 3360253 w 6868353"/>
                <a:gd name="connsiteY151" fmla="*/ 5804850 h 6857985"/>
                <a:gd name="connsiteX152" fmla="*/ 3413839 w 6868353"/>
                <a:gd name="connsiteY152" fmla="*/ 5798904 h 6857985"/>
                <a:gd name="connsiteX153" fmla="*/ 3373009 w 6868353"/>
                <a:gd name="connsiteY153" fmla="*/ 5798819 h 6857985"/>
                <a:gd name="connsiteX154" fmla="*/ 2530505 w 6868353"/>
                <a:gd name="connsiteY154" fmla="*/ 5782076 h 6857985"/>
                <a:gd name="connsiteX155" fmla="*/ 2515610 w 6868353"/>
                <a:gd name="connsiteY155" fmla="*/ 5783062 h 6857985"/>
                <a:gd name="connsiteX156" fmla="*/ 2904238 w 6868353"/>
                <a:gd name="connsiteY156" fmla="*/ 5887358 h 6857985"/>
                <a:gd name="connsiteX157" fmla="*/ 3266773 w 6868353"/>
                <a:gd name="connsiteY157" fmla="*/ 5913265 h 6857985"/>
                <a:gd name="connsiteX158" fmla="*/ 3161558 w 6868353"/>
                <a:gd name="connsiteY158" fmla="*/ 5907985 h 6857985"/>
                <a:gd name="connsiteX159" fmla="*/ 3139303 w 6868353"/>
                <a:gd name="connsiteY159" fmla="*/ 5907022 h 6857985"/>
                <a:gd name="connsiteX160" fmla="*/ 3117940 w 6868353"/>
                <a:gd name="connsiteY160" fmla="*/ 5904729 h 6857985"/>
                <a:gd name="connsiteX161" fmla="*/ 3075553 w 6868353"/>
                <a:gd name="connsiteY161" fmla="*/ 5898627 h 6857985"/>
                <a:gd name="connsiteX162" fmla="*/ 3095897 w 6868353"/>
                <a:gd name="connsiteY162" fmla="*/ 5904106 h 6857985"/>
                <a:gd name="connsiteX163" fmla="*/ 3046602 w 6868353"/>
                <a:gd name="connsiteY163" fmla="*/ 5896857 h 6857985"/>
                <a:gd name="connsiteX164" fmla="*/ 3023554 w 6868353"/>
                <a:gd name="connsiteY164" fmla="*/ 5894988 h 6857985"/>
                <a:gd name="connsiteX165" fmla="*/ 3001809 w 6868353"/>
                <a:gd name="connsiteY165" fmla="*/ 5892426 h 6857985"/>
                <a:gd name="connsiteX166" fmla="*/ 2925487 w 6868353"/>
                <a:gd name="connsiteY166" fmla="*/ 5877589 h 6857985"/>
                <a:gd name="connsiteX167" fmla="*/ 2937153 w 6868353"/>
                <a:gd name="connsiteY167" fmla="*/ 5888504 h 6857985"/>
                <a:gd name="connsiteX168" fmla="*/ 2916653 w 6868353"/>
                <a:gd name="connsiteY168" fmla="*/ 5884158 h 6857985"/>
                <a:gd name="connsiteX169" fmla="*/ 2895418 w 6868353"/>
                <a:gd name="connsiteY169" fmla="*/ 5879005 h 6857985"/>
                <a:gd name="connsiteX170" fmla="*/ 2855070 w 6868353"/>
                <a:gd name="connsiteY170" fmla="*/ 5868288 h 6857985"/>
                <a:gd name="connsiteX171" fmla="*/ 2811593 w 6868353"/>
                <a:gd name="connsiteY171" fmla="*/ 5864338 h 6857985"/>
                <a:gd name="connsiteX172" fmla="*/ 2791490 w 6868353"/>
                <a:gd name="connsiteY172" fmla="*/ 5858604 h 6857985"/>
                <a:gd name="connsiteX173" fmla="*/ 2772520 w 6868353"/>
                <a:gd name="connsiteY173" fmla="*/ 5852772 h 6857985"/>
                <a:gd name="connsiteX174" fmla="*/ 2736221 w 6868353"/>
                <a:gd name="connsiteY174" fmla="*/ 5842735 h 6857985"/>
                <a:gd name="connsiteX175" fmla="*/ 2700304 w 6868353"/>
                <a:gd name="connsiteY175" fmla="*/ 5834382 h 6857985"/>
                <a:gd name="connsiteX176" fmla="*/ 2663042 w 6868353"/>
                <a:gd name="connsiteY176" fmla="*/ 5826015 h 6857985"/>
                <a:gd name="connsiteX177" fmla="*/ 2638267 w 6868353"/>
                <a:gd name="connsiteY177" fmla="*/ 5802216 h 6857985"/>
                <a:gd name="connsiteX178" fmla="*/ 2665124 w 6868353"/>
                <a:gd name="connsiteY178" fmla="*/ 5811504 h 6857985"/>
                <a:gd name="connsiteX179" fmla="*/ 2677936 w 6868353"/>
                <a:gd name="connsiteY179" fmla="*/ 5816048 h 6857985"/>
                <a:gd name="connsiteX180" fmla="*/ 2690649 w 6868353"/>
                <a:gd name="connsiteY180" fmla="*/ 5819828 h 6857985"/>
                <a:gd name="connsiteX181" fmla="*/ 2738925 w 6868353"/>
                <a:gd name="connsiteY181" fmla="*/ 5834127 h 6857985"/>
                <a:gd name="connsiteX182" fmla="*/ 2785289 w 6868353"/>
                <a:gd name="connsiteY182" fmla="*/ 5846642 h 6857985"/>
                <a:gd name="connsiteX183" fmla="*/ 2833296 w 6868353"/>
                <a:gd name="connsiteY183" fmla="*/ 5854386 h 6857985"/>
                <a:gd name="connsiteX184" fmla="*/ 2770127 w 6868353"/>
                <a:gd name="connsiteY184" fmla="*/ 5832669 h 6857985"/>
                <a:gd name="connsiteX185" fmla="*/ 2779499 w 6868353"/>
                <a:gd name="connsiteY185" fmla="*/ 5823226 h 6857985"/>
                <a:gd name="connsiteX186" fmla="*/ 2743639 w 6868353"/>
                <a:gd name="connsiteY186" fmla="*/ 5816062 h 6857985"/>
                <a:gd name="connsiteX187" fmla="*/ 2688639 w 6868353"/>
                <a:gd name="connsiteY187" fmla="*/ 5813061 h 6857985"/>
                <a:gd name="connsiteX188" fmla="*/ 2662674 w 6868353"/>
                <a:gd name="connsiteY188" fmla="*/ 5803561 h 6857985"/>
                <a:gd name="connsiteX189" fmla="*/ 2636965 w 6868353"/>
                <a:gd name="connsiteY189" fmla="*/ 5794176 h 6857985"/>
                <a:gd name="connsiteX190" fmla="*/ 2595711 w 6868353"/>
                <a:gd name="connsiteY190" fmla="*/ 5784874 h 6857985"/>
                <a:gd name="connsiteX191" fmla="*/ 2601077 w 6868353"/>
                <a:gd name="connsiteY191" fmla="*/ 5798932 h 6857985"/>
                <a:gd name="connsiteX192" fmla="*/ 2639457 w 6868353"/>
                <a:gd name="connsiteY192" fmla="*/ 5818030 h 6857985"/>
                <a:gd name="connsiteX193" fmla="*/ 2549403 w 6868353"/>
                <a:gd name="connsiteY193" fmla="*/ 5783883 h 6857985"/>
                <a:gd name="connsiteX194" fmla="*/ 2530505 w 6868353"/>
                <a:gd name="connsiteY194" fmla="*/ 5782076 h 6857985"/>
                <a:gd name="connsiteX195" fmla="*/ 5791457 w 6868353"/>
                <a:gd name="connsiteY195" fmla="*/ 5769358 h 6857985"/>
                <a:gd name="connsiteX196" fmla="*/ 5774751 w 6868353"/>
                <a:gd name="connsiteY196" fmla="*/ 5796993 h 6857985"/>
                <a:gd name="connsiteX197" fmla="*/ 5779099 w 6868353"/>
                <a:gd name="connsiteY197" fmla="*/ 5774525 h 6857985"/>
                <a:gd name="connsiteX198" fmla="*/ 5791457 w 6868353"/>
                <a:gd name="connsiteY198" fmla="*/ 5769358 h 6857985"/>
                <a:gd name="connsiteX199" fmla="*/ 2597297 w 6868353"/>
                <a:gd name="connsiteY199" fmla="*/ 5757777 h 6857985"/>
                <a:gd name="connsiteX200" fmla="*/ 2649451 w 6868353"/>
                <a:gd name="connsiteY200" fmla="*/ 5787564 h 6857985"/>
                <a:gd name="connsiteX201" fmla="*/ 2601416 w 6868353"/>
                <a:gd name="connsiteY201" fmla="*/ 5777555 h 6857985"/>
                <a:gd name="connsiteX202" fmla="*/ 2673009 w 6868353"/>
                <a:gd name="connsiteY202" fmla="*/ 5801551 h 6857985"/>
                <a:gd name="connsiteX203" fmla="*/ 2701578 w 6868353"/>
                <a:gd name="connsiteY203" fmla="*/ 5809550 h 6857985"/>
                <a:gd name="connsiteX204" fmla="*/ 2723536 w 6868353"/>
                <a:gd name="connsiteY204" fmla="*/ 5813415 h 6857985"/>
                <a:gd name="connsiteX205" fmla="*/ 2684915 w 6868353"/>
                <a:gd name="connsiteY205" fmla="*/ 5796540 h 6857985"/>
                <a:gd name="connsiteX206" fmla="*/ 2763799 w 6868353"/>
                <a:gd name="connsiteY206" fmla="*/ 5818752 h 6857985"/>
                <a:gd name="connsiteX207" fmla="*/ 2793260 w 6868353"/>
                <a:gd name="connsiteY207" fmla="*/ 5812014 h 6857985"/>
                <a:gd name="connsiteX208" fmla="*/ 2726339 w 6868353"/>
                <a:gd name="connsiteY208" fmla="*/ 5793482 h 6857985"/>
                <a:gd name="connsiteX209" fmla="*/ 2696000 w 6868353"/>
                <a:gd name="connsiteY209" fmla="*/ 5786559 h 6857985"/>
                <a:gd name="connsiteX210" fmla="*/ 2664911 w 6868353"/>
                <a:gd name="connsiteY210" fmla="*/ 5771298 h 6857985"/>
                <a:gd name="connsiteX211" fmla="*/ 2597297 w 6868353"/>
                <a:gd name="connsiteY211" fmla="*/ 5757777 h 6857985"/>
                <a:gd name="connsiteX212" fmla="*/ 2639598 w 6868353"/>
                <a:gd name="connsiteY212" fmla="*/ 5753531 h 6857985"/>
                <a:gd name="connsiteX213" fmla="*/ 2672188 w 6868353"/>
                <a:gd name="connsiteY213" fmla="*/ 5761515 h 6857985"/>
                <a:gd name="connsiteX214" fmla="*/ 2709931 w 6868353"/>
                <a:gd name="connsiteY214" fmla="*/ 5771298 h 6857985"/>
                <a:gd name="connsiteX215" fmla="*/ 2798172 w 6868353"/>
                <a:gd name="connsiteY215" fmla="*/ 5793369 h 6857985"/>
                <a:gd name="connsiteX216" fmla="*/ 2822395 w 6868353"/>
                <a:gd name="connsiteY216" fmla="*/ 5798806 h 6857985"/>
                <a:gd name="connsiteX217" fmla="*/ 2847354 w 6868353"/>
                <a:gd name="connsiteY217" fmla="*/ 5803845 h 6857985"/>
                <a:gd name="connsiteX218" fmla="*/ 2898589 w 6868353"/>
                <a:gd name="connsiteY218" fmla="*/ 5814180 h 6857985"/>
                <a:gd name="connsiteX219" fmla="*/ 2924723 w 6868353"/>
                <a:gd name="connsiteY219" fmla="*/ 5819135 h 6857985"/>
                <a:gd name="connsiteX220" fmla="*/ 2951366 w 6868353"/>
                <a:gd name="connsiteY220" fmla="*/ 5822745 h 6857985"/>
                <a:gd name="connsiteX221" fmla="*/ 3004739 w 6868353"/>
                <a:gd name="connsiteY221" fmla="*/ 5829555 h 6857985"/>
                <a:gd name="connsiteX222" fmla="*/ 2918536 w 6868353"/>
                <a:gd name="connsiteY222" fmla="*/ 5821698 h 6857985"/>
                <a:gd name="connsiteX223" fmla="*/ 2821531 w 6868353"/>
                <a:gd name="connsiteY223" fmla="*/ 5803874 h 6857985"/>
                <a:gd name="connsiteX224" fmla="*/ 2772519 w 6868353"/>
                <a:gd name="connsiteY224" fmla="*/ 5792194 h 6857985"/>
                <a:gd name="connsiteX225" fmla="*/ 2724895 w 6868353"/>
                <a:gd name="connsiteY225" fmla="*/ 5779679 h 6857985"/>
                <a:gd name="connsiteX226" fmla="*/ 2639598 w 6868353"/>
                <a:gd name="connsiteY226" fmla="*/ 5753531 h 6857985"/>
                <a:gd name="connsiteX227" fmla="*/ 3115017 w 6868353"/>
                <a:gd name="connsiteY227" fmla="*/ 5745463 h 6857985"/>
                <a:gd name="connsiteX228" fmla="*/ 3108114 w 6868353"/>
                <a:gd name="connsiteY228" fmla="*/ 5750203 h 6857985"/>
                <a:gd name="connsiteX229" fmla="*/ 3092924 w 6868353"/>
                <a:gd name="connsiteY229" fmla="*/ 5748349 h 6857985"/>
                <a:gd name="connsiteX230" fmla="*/ 3130964 w 6868353"/>
                <a:gd name="connsiteY230" fmla="*/ 5758924 h 6857985"/>
                <a:gd name="connsiteX231" fmla="*/ 3123447 w 6868353"/>
                <a:gd name="connsiteY231" fmla="*/ 5746225 h 6857985"/>
                <a:gd name="connsiteX232" fmla="*/ 3115017 w 6868353"/>
                <a:gd name="connsiteY232" fmla="*/ 5745463 h 6857985"/>
                <a:gd name="connsiteX233" fmla="*/ 2780539 w 6868353"/>
                <a:gd name="connsiteY233" fmla="*/ 5744816 h 6857985"/>
                <a:gd name="connsiteX234" fmla="*/ 2778225 w 6868353"/>
                <a:gd name="connsiteY234" fmla="*/ 5747202 h 6857985"/>
                <a:gd name="connsiteX235" fmla="*/ 2780773 w 6868353"/>
                <a:gd name="connsiteY235" fmla="*/ 5757013 h 6857985"/>
                <a:gd name="connsiteX236" fmla="*/ 2833877 w 6868353"/>
                <a:gd name="connsiteY236" fmla="*/ 5776975 h 6857985"/>
                <a:gd name="connsiteX237" fmla="*/ 2846618 w 6868353"/>
                <a:gd name="connsiteY237" fmla="*/ 5770944 h 6857985"/>
                <a:gd name="connsiteX238" fmla="*/ 2892530 w 6868353"/>
                <a:gd name="connsiteY238" fmla="*/ 5787366 h 6857985"/>
                <a:gd name="connsiteX239" fmla="*/ 2886513 w 6868353"/>
                <a:gd name="connsiteY239" fmla="*/ 5768056 h 6857985"/>
                <a:gd name="connsiteX240" fmla="*/ 2847935 w 6868353"/>
                <a:gd name="connsiteY240" fmla="*/ 5759307 h 6857985"/>
                <a:gd name="connsiteX241" fmla="*/ 2831144 w 6868353"/>
                <a:gd name="connsiteY241" fmla="*/ 5767461 h 6857985"/>
                <a:gd name="connsiteX242" fmla="*/ 2820654 w 6868353"/>
                <a:gd name="connsiteY242" fmla="*/ 5756206 h 6857985"/>
                <a:gd name="connsiteX243" fmla="*/ 2780539 w 6868353"/>
                <a:gd name="connsiteY243" fmla="*/ 5744816 h 6857985"/>
                <a:gd name="connsiteX244" fmla="*/ 4023247 w 6868353"/>
                <a:gd name="connsiteY244" fmla="*/ 5744725 h 6857985"/>
                <a:gd name="connsiteX245" fmla="*/ 4005379 w 6868353"/>
                <a:gd name="connsiteY245" fmla="*/ 5761968 h 6857985"/>
                <a:gd name="connsiteX246" fmla="*/ 4023247 w 6868353"/>
                <a:gd name="connsiteY246" fmla="*/ 5744725 h 6857985"/>
                <a:gd name="connsiteX247" fmla="*/ 904701 w 6868353"/>
                <a:gd name="connsiteY247" fmla="*/ 5733836 h 6857985"/>
                <a:gd name="connsiteX248" fmla="*/ 968914 w 6868353"/>
                <a:gd name="connsiteY248" fmla="*/ 5797743 h 6857985"/>
                <a:gd name="connsiteX249" fmla="*/ 901951 w 6868353"/>
                <a:gd name="connsiteY249" fmla="*/ 5734262 h 6857985"/>
                <a:gd name="connsiteX250" fmla="*/ 904701 w 6868353"/>
                <a:gd name="connsiteY250" fmla="*/ 5733836 h 6857985"/>
                <a:gd name="connsiteX251" fmla="*/ 2682438 w 6868353"/>
                <a:gd name="connsiteY251" fmla="*/ 5721889 h 6857985"/>
                <a:gd name="connsiteX252" fmla="*/ 2713980 w 6868353"/>
                <a:gd name="connsiteY252" fmla="*/ 5747358 h 6857985"/>
                <a:gd name="connsiteX253" fmla="*/ 2717293 w 6868353"/>
                <a:gd name="connsiteY253" fmla="*/ 5751265 h 6857985"/>
                <a:gd name="connsiteX254" fmla="*/ 2709365 w 6868353"/>
                <a:gd name="connsiteY254" fmla="*/ 5727920 h 6857985"/>
                <a:gd name="connsiteX255" fmla="*/ 2682438 w 6868353"/>
                <a:gd name="connsiteY255" fmla="*/ 5721889 h 6857985"/>
                <a:gd name="connsiteX256" fmla="*/ 3968331 w 6868353"/>
                <a:gd name="connsiteY256" fmla="*/ 5721323 h 6857985"/>
                <a:gd name="connsiteX257" fmla="*/ 3925223 w 6868353"/>
                <a:gd name="connsiteY257" fmla="*/ 5730044 h 6857985"/>
                <a:gd name="connsiteX258" fmla="*/ 3884959 w 6868353"/>
                <a:gd name="connsiteY258" fmla="*/ 5735947 h 6857985"/>
                <a:gd name="connsiteX259" fmla="*/ 3865591 w 6868353"/>
                <a:gd name="connsiteY259" fmla="*/ 5761473 h 6857985"/>
                <a:gd name="connsiteX260" fmla="*/ 3920167 w 6868353"/>
                <a:gd name="connsiteY260" fmla="*/ 5741695 h 6857985"/>
                <a:gd name="connsiteX261" fmla="*/ 3947647 w 6868353"/>
                <a:gd name="connsiteY261" fmla="*/ 5733116 h 6857985"/>
                <a:gd name="connsiteX262" fmla="*/ 3968331 w 6868353"/>
                <a:gd name="connsiteY262" fmla="*/ 5721323 h 6857985"/>
                <a:gd name="connsiteX263" fmla="*/ 3195000 w 6868353"/>
                <a:gd name="connsiteY263" fmla="*/ 5713729 h 6857985"/>
                <a:gd name="connsiteX264" fmla="*/ 3209805 w 6868353"/>
                <a:gd name="connsiteY264" fmla="*/ 5716651 h 6857985"/>
                <a:gd name="connsiteX265" fmla="*/ 3194288 w 6868353"/>
                <a:gd name="connsiteY265" fmla="*/ 5713802 h 6857985"/>
                <a:gd name="connsiteX266" fmla="*/ 915032 w 6868353"/>
                <a:gd name="connsiteY266" fmla="*/ 5696973 h 6857985"/>
                <a:gd name="connsiteX267" fmla="*/ 945187 w 6868353"/>
                <a:gd name="connsiteY267" fmla="*/ 5742374 h 6857985"/>
                <a:gd name="connsiteX268" fmla="*/ 991537 w 6868353"/>
                <a:gd name="connsiteY268" fmla="*/ 5790523 h 6857985"/>
                <a:gd name="connsiteX269" fmla="*/ 1029563 w 6868353"/>
                <a:gd name="connsiteY269" fmla="*/ 5839818 h 6857985"/>
                <a:gd name="connsiteX270" fmla="*/ 1116106 w 6868353"/>
                <a:gd name="connsiteY270" fmla="*/ 5914823 h 6857985"/>
                <a:gd name="connsiteX271" fmla="*/ 1166406 w 6868353"/>
                <a:gd name="connsiteY271" fmla="*/ 5958596 h 6857985"/>
                <a:gd name="connsiteX272" fmla="*/ 1201176 w 6868353"/>
                <a:gd name="connsiteY272" fmla="*/ 5981531 h 6857985"/>
                <a:gd name="connsiteX273" fmla="*/ 1140952 w 6868353"/>
                <a:gd name="connsiteY273" fmla="*/ 5927918 h 6857985"/>
                <a:gd name="connsiteX274" fmla="*/ 1130518 w 6868353"/>
                <a:gd name="connsiteY274" fmla="*/ 5901727 h 6857985"/>
                <a:gd name="connsiteX275" fmla="*/ 1136209 w 6868353"/>
                <a:gd name="connsiteY275" fmla="*/ 5903214 h 6857985"/>
                <a:gd name="connsiteX276" fmla="*/ 1105163 w 6868353"/>
                <a:gd name="connsiteY276" fmla="*/ 5889297 h 6857985"/>
                <a:gd name="connsiteX277" fmla="*/ 1054933 w 6868353"/>
                <a:gd name="connsiteY277" fmla="*/ 5833589 h 6857985"/>
                <a:gd name="connsiteX278" fmla="*/ 1029507 w 6868353"/>
                <a:gd name="connsiteY278" fmla="*/ 5807200 h 6857985"/>
                <a:gd name="connsiteX279" fmla="*/ 1012816 w 6868353"/>
                <a:gd name="connsiteY279" fmla="*/ 5793510 h 6857985"/>
                <a:gd name="connsiteX280" fmla="*/ 1050006 w 6868353"/>
                <a:gd name="connsiteY280" fmla="*/ 5839507 h 6857985"/>
                <a:gd name="connsiteX281" fmla="*/ 954318 w 6868353"/>
                <a:gd name="connsiteY281" fmla="*/ 5739388 h 6857985"/>
                <a:gd name="connsiteX282" fmla="*/ 973430 w 6868353"/>
                <a:gd name="connsiteY282" fmla="*/ 5751379 h 6857985"/>
                <a:gd name="connsiteX283" fmla="*/ 915032 w 6868353"/>
                <a:gd name="connsiteY283" fmla="*/ 5696973 h 6857985"/>
                <a:gd name="connsiteX284" fmla="*/ 3779729 w 6868353"/>
                <a:gd name="connsiteY284" fmla="*/ 5689526 h 6857985"/>
                <a:gd name="connsiteX285" fmla="*/ 3719859 w 6868353"/>
                <a:gd name="connsiteY285" fmla="*/ 5709346 h 6857985"/>
                <a:gd name="connsiteX286" fmla="*/ 3709495 w 6868353"/>
                <a:gd name="connsiteY286" fmla="*/ 5698912 h 6857985"/>
                <a:gd name="connsiteX287" fmla="*/ 3712483 w 6868353"/>
                <a:gd name="connsiteY287" fmla="*/ 5710295 h 6857985"/>
                <a:gd name="connsiteX288" fmla="*/ 3676849 w 6868353"/>
                <a:gd name="connsiteY288" fmla="*/ 5720785 h 6857985"/>
                <a:gd name="connsiteX289" fmla="*/ 3637095 w 6868353"/>
                <a:gd name="connsiteY289" fmla="*/ 5714371 h 6857985"/>
                <a:gd name="connsiteX290" fmla="*/ 3648451 w 6868353"/>
                <a:gd name="connsiteY290" fmla="*/ 5730426 h 6857985"/>
                <a:gd name="connsiteX291" fmla="*/ 3719873 w 6868353"/>
                <a:gd name="connsiteY291" fmla="*/ 5724027 h 6857985"/>
                <a:gd name="connsiteX292" fmla="*/ 3763647 w 6868353"/>
                <a:gd name="connsiteY292" fmla="*/ 5707746 h 6857985"/>
                <a:gd name="connsiteX293" fmla="*/ 3779729 w 6868353"/>
                <a:gd name="connsiteY293" fmla="*/ 5689526 h 6857985"/>
                <a:gd name="connsiteX294" fmla="*/ 822742 w 6868353"/>
                <a:gd name="connsiteY294" fmla="*/ 5687402 h 6857985"/>
                <a:gd name="connsiteX295" fmla="*/ 1014684 w 6868353"/>
                <a:gd name="connsiteY295" fmla="*/ 5894563 h 6857985"/>
                <a:gd name="connsiteX296" fmla="*/ 984346 w 6868353"/>
                <a:gd name="connsiteY296" fmla="*/ 5862809 h 6857985"/>
                <a:gd name="connsiteX297" fmla="*/ 957787 w 6868353"/>
                <a:gd name="connsiteY297" fmla="*/ 5833574 h 6857985"/>
                <a:gd name="connsiteX298" fmla="*/ 910856 w 6868353"/>
                <a:gd name="connsiteY298" fmla="*/ 5782057 h 6857985"/>
                <a:gd name="connsiteX299" fmla="*/ 866983 w 6868353"/>
                <a:gd name="connsiteY299" fmla="*/ 5735777 h 6857985"/>
                <a:gd name="connsiteX300" fmla="*/ 822742 w 6868353"/>
                <a:gd name="connsiteY300" fmla="*/ 5687402 h 6857985"/>
                <a:gd name="connsiteX301" fmla="*/ 4113441 w 6868353"/>
                <a:gd name="connsiteY301" fmla="*/ 5685180 h 6857985"/>
                <a:gd name="connsiteX302" fmla="*/ 4058199 w 6868353"/>
                <a:gd name="connsiteY302" fmla="*/ 5710507 h 6857985"/>
                <a:gd name="connsiteX303" fmla="*/ 4069243 w 6868353"/>
                <a:gd name="connsiteY303" fmla="*/ 5717316 h 6857985"/>
                <a:gd name="connsiteX304" fmla="*/ 4061103 w 6868353"/>
                <a:gd name="connsiteY304" fmla="*/ 5722016 h 6857985"/>
                <a:gd name="connsiteX305" fmla="*/ 4048955 w 6868353"/>
                <a:gd name="connsiteY305" fmla="*/ 5726349 h 6857985"/>
                <a:gd name="connsiteX306" fmla="*/ 4042995 w 6868353"/>
                <a:gd name="connsiteY306" fmla="*/ 5742106 h 6857985"/>
                <a:gd name="connsiteX307" fmla="*/ 4116343 w 6868353"/>
                <a:gd name="connsiteY307" fmla="*/ 5708822 h 6857985"/>
                <a:gd name="connsiteX308" fmla="*/ 4113441 w 6868353"/>
                <a:gd name="connsiteY308" fmla="*/ 5685180 h 6857985"/>
                <a:gd name="connsiteX309" fmla="*/ 2774251 w 6868353"/>
                <a:gd name="connsiteY309" fmla="*/ 5682488 h 6857985"/>
                <a:gd name="connsiteX310" fmla="*/ 2778819 w 6868353"/>
                <a:gd name="connsiteY310" fmla="*/ 5692966 h 6857985"/>
                <a:gd name="connsiteX311" fmla="*/ 2825127 w 6868353"/>
                <a:gd name="connsiteY311" fmla="*/ 5702862 h 6857985"/>
                <a:gd name="connsiteX312" fmla="*/ 2837005 w 6868353"/>
                <a:gd name="connsiteY312" fmla="*/ 5705396 h 6857985"/>
                <a:gd name="connsiteX313" fmla="*/ 2849166 w 6868353"/>
                <a:gd name="connsiteY313" fmla="*/ 5707350 h 6857985"/>
                <a:gd name="connsiteX314" fmla="*/ 2873729 w 6868353"/>
                <a:gd name="connsiteY314" fmla="*/ 5711370 h 6857985"/>
                <a:gd name="connsiteX315" fmla="*/ 2923491 w 6868353"/>
                <a:gd name="connsiteY315" fmla="*/ 5719851 h 6857985"/>
                <a:gd name="connsiteX316" fmla="*/ 2948578 w 6868353"/>
                <a:gd name="connsiteY316" fmla="*/ 5724055 h 6857985"/>
                <a:gd name="connsiteX317" fmla="*/ 2974004 w 6868353"/>
                <a:gd name="connsiteY317" fmla="*/ 5727071 h 6857985"/>
                <a:gd name="connsiteX318" fmla="*/ 3024488 w 6868353"/>
                <a:gd name="connsiteY318" fmla="*/ 5733328 h 6857985"/>
                <a:gd name="connsiteX319" fmla="*/ 3049391 w 6868353"/>
                <a:gd name="connsiteY319" fmla="*/ 5736556 h 6857985"/>
                <a:gd name="connsiteX320" fmla="*/ 3074208 w 6868353"/>
                <a:gd name="connsiteY320" fmla="*/ 5738680 h 6857985"/>
                <a:gd name="connsiteX321" fmla="*/ 3168820 w 6868353"/>
                <a:gd name="connsiteY321" fmla="*/ 5745928 h 6857985"/>
                <a:gd name="connsiteX322" fmla="*/ 3168339 w 6868353"/>
                <a:gd name="connsiteY322" fmla="*/ 5753502 h 6857985"/>
                <a:gd name="connsiteX323" fmla="*/ 3165168 w 6868353"/>
                <a:gd name="connsiteY323" fmla="*/ 5760227 h 6857985"/>
                <a:gd name="connsiteX324" fmla="*/ 3191472 w 6868353"/>
                <a:gd name="connsiteY324" fmla="*/ 5741596 h 6857985"/>
                <a:gd name="connsiteX325" fmla="*/ 3264296 w 6868353"/>
                <a:gd name="connsiteY325" fmla="*/ 5745305 h 6857985"/>
                <a:gd name="connsiteX326" fmla="*/ 3300949 w 6868353"/>
                <a:gd name="connsiteY326" fmla="*/ 5744824 h 6857985"/>
                <a:gd name="connsiteX327" fmla="*/ 3337701 w 6868353"/>
                <a:gd name="connsiteY327" fmla="*/ 5743097 h 6857985"/>
                <a:gd name="connsiteX328" fmla="*/ 3374395 w 6868353"/>
                <a:gd name="connsiteY328" fmla="*/ 5741157 h 6857985"/>
                <a:gd name="connsiteX329" fmla="*/ 3392731 w 6868353"/>
                <a:gd name="connsiteY329" fmla="*/ 5740025 h 6857985"/>
                <a:gd name="connsiteX330" fmla="*/ 3411135 w 6868353"/>
                <a:gd name="connsiteY330" fmla="*/ 5737887 h 6857985"/>
                <a:gd name="connsiteX331" fmla="*/ 3484553 w 6868353"/>
                <a:gd name="connsiteY331" fmla="*/ 5729874 h 6857985"/>
                <a:gd name="connsiteX332" fmla="*/ 3504713 w 6868353"/>
                <a:gd name="connsiteY332" fmla="*/ 5738014 h 6857985"/>
                <a:gd name="connsiteX333" fmla="*/ 3593703 w 6868353"/>
                <a:gd name="connsiteY333" fmla="*/ 5714613 h 6857985"/>
                <a:gd name="connsiteX334" fmla="*/ 3648577 w 6868353"/>
                <a:gd name="connsiteY334" fmla="*/ 5705283 h 6857985"/>
                <a:gd name="connsiteX335" fmla="*/ 3684579 w 6868353"/>
                <a:gd name="connsiteY335" fmla="*/ 5690375 h 6857985"/>
                <a:gd name="connsiteX336" fmla="*/ 3370603 w 6868353"/>
                <a:gd name="connsiteY336" fmla="*/ 5732592 h 6857985"/>
                <a:gd name="connsiteX337" fmla="*/ 3292978 w 6868353"/>
                <a:gd name="connsiteY337" fmla="*/ 5736782 h 6857985"/>
                <a:gd name="connsiteX338" fmla="*/ 3253055 w 6868353"/>
                <a:gd name="connsiteY338" fmla="*/ 5737009 h 6857985"/>
                <a:gd name="connsiteX339" fmla="*/ 3212056 w 6868353"/>
                <a:gd name="connsiteY339" fmla="*/ 5736004 h 6857985"/>
                <a:gd name="connsiteX340" fmla="*/ 3169627 w 6868353"/>
                <a:gd name="connsiteY340" fmla="*/ 5734517 h 6857985"/>
                <a:gd name="connsiteX341" fmla="*/ 3125981 w 6868353"/>
                <a:gd name="connsiteY341" fmla="*/ 5729860 h 6857985"/>
                <a:gd name="connsiteX342" fmla="*/ 3080494 w 6868353"/>
                <a:gd name="connsiteY342" fmla="*/ 5724324 h 6857985"/>
                <a:gd name="connsiteX343" fmla="*/ 3056993 w 6868353"/>
                <a:gd name="connsiteY343" fmla="*/ 5721139 h 6857985"/>
                <a:gd name="connsiteX344" fmla="*/ 3033251 w 6868353"/>
                <a:gd name="connsiteY344" fmla="*/ 5716340 h 6857985"/>
                <a:gd name="connsiteX345" fmla="*/ 2988303 w 6868353"/>
                <a:gd name="connsiteY345" fmla="*/ 5716028 h 6857985"/>
                <a:gd name="connsiteX346" fmla="*/ 2926308 w 6868353"/>
                <a:gd name="connsiteY346" fmla="*/ 5710705 h 6857985"/>
                <a:gd name="connsiteX347" fmla="*/ 2863139 w 6868353"/>
                <a:gd name="connsiteY347" fmla="*/ 5700370 h 6857985"/>
                <a:gd name="connsiteX348" fmla="*/ 2835887 w 6868353"/>
                <a:gd name="connsiteY348" fmla="*/ 5694665 h 6857985"/>
                <a:gd name="connsiteX349" fmla="*/ 2814524 w 6868353"/>
                <a:gd name="connsiteY349" fmla="*/ 5687869 h 6857985"/>
                <a:gd name="connsiteX350" fmla="*/ 2774251 w 6868353"/>
                <a:gd name="connsiteY350" fmla="*/ 5682488 h 6857985"/>
                <a:gd name="connsiteX351" fmla="*/ 3829095 w 6868353"/>
                <a:gd name="connsiteY351" fmla="*/ 5678370 h 6857985"/>
                <a:gd name="connsiteX352" fmla="*/ 3804363 w 6868353"/>
                <a:gd name="connsiteY352" fmla="*/ 5682037 h 6857985"/>
                <a:gd name="connsiteX353" fmla="*/ 3830639 w 6868353"/>
                <a:gd name="connsiteY353" fmla="*/ 5686128 h 6857985"/>
                <a:gd name="connsiteX354" fmla="*/ 3849595 w 6868353"/>
                <a:gd name="connsiteY354" fmla="*/ 5678639 h 6857985"/>
                <a:gd name="connsiteX355" fmla="*/ 3829095 w 6868353"/>
                <a:gd name="connsiteY355" fmla="*/ 5678370 h 6857985"/>
                <a:gd name="connsiteX356" fmla="*/ 2550210 w 6868353"/>
                <a:gd name="connsiteY356" fmla="*/ 5677818 h 6857985"/>
                <a:gd name="connsiteX357" fmla="*/ 2556482 w 6868353"/>
                <a:gd name="connsiteY357" fmla="*/ 5702154 h 6857985"/>
                <a:gd name="connsiteX358" fmla="*/ 2557855 w 6868353"/>
                <a:gd name="connsiteY358" fmla="*/ 5696421 h 6857985"/>
                <a:gd name="connsiteX359" fmla="*/ 2583069 w 6868353"/>
                <a:gd name="connsiteY359" fmla="*/ 5707434 h 6857985"/>
                <a:gd name="connsiteX360" fmla="*/ 2594649 w 6868353"/>
                <a:gd name="connsiteY360" fmla="*/ 5712135 h 6857985"/>
                <a:gd name="connsiteX361" fmla="*/ 2605805 w 6868353"/>
                <a:gd name="connsiteY361" fmla="*/ 5715759 h 6857985"/>
                <a:gd name="connsiteX362" fmla="*/ 2643803 w 6868353"/>
                <a:gd name="connsiteY362" fmla="*/ 5726589 h 6857985"/>
                <a:gd name="connsiteX363" fmla="*/ 2691102 w 6868353"/>
                <a:gd name="connsiteY363" fmla="*/ 5740208 h 6857985"/>
                <a:gd name="connsiteX364" fmla="*/ 2674948 w 6868353"/>
                <a:gd name="connsiteY364" fmla="*/ 5719383 h 6857985"/>
                <a:gd name="connsiteX365" fmla="*/ 2646719 w 6868353"/>
                <a:gd name="connsiteY365" fmla="*/ 5719114 h 6857985"/>
                <a:gd name="connsiteX366" fmla="*/ 2599788 w 6868353"/>
                <a:gd name="connsiteY366" fmla="*/ 5697284 h 6857985"/>
                <a:gd name="connsiteX367" fmla="*/ 2550210 w 6868353"/>
                <a:gd name="connsiteY367" fmla="*/ 5677818 h 6857985"/>
                <a:gd name="connsiteX368" fmla="*/ 2570460 w 6868353"/>
                <a:gd name="connsiteY368" fmla="*/ 5670278 h 6857985"/>
                <a:gd name="connsiteX369" fmla="*/ 2575424 w 6868353"/>
                <a:gd name="connsiteY369" fmla="*/ 5675156 h 6857985"/>
                <a:gd name="connsiteX370" fmla="*/ 2601063 w 6868353"/>
                <a:gd name="connsiteY370" fmla="*/ 5685463 h 6857985"/>
                <a:gd name="connsiteX371" fmla="*/ 2629547 w 6868353"/>
                <a:gd name="connsiteY371" fmla="*/ 5698374 h 6857985"/>
                <a:gd name="connsiteX372" fmla="*/ 2662221 w 6868353"/>
                <a:gd name="connsiteY372" fmla="*/ 5702833 h 6857985"/>
                <a:gd name="connsiteX373" fmla="*/ 2621406 w 6868353"/>
                <a:gd name="connsiteY373" fmla="*/ 5686171 h 6857985"/>
                <a:gd name="connsiteX374" fmla="*/ 2616111 w 6868353"/>
                <a:gd name="connsiteY374" fmla="*/ 5689384 h 6857985"/>
                <a:gd name="connsiteX375" fmla="*/ 2598925 w 6868353"/>
                <a:gd name="connsiteY375" fmla="*/ 5678158 h 6857985"/>
                <a:gd name="connsiteX376" fmla="*/ 2570460 w 6868353"/>
                <a:gd name="connsiteY376" fmla="*/ 5670278 h 6857985"/>
                <a:gd name="connsiteX377" fmla="*/ 3874567 w 6868353"/>
                <a:gd name="connsiteY377" fmla="*/ 5660688 h 6857985"/>
                <a:gd name="connsiteX378" fmla="*/ 3845107 w 6868353"/>
                <a:gd name="connsiteY378" fmla="*/ 5676742 h 6857985"/>
                <a:gd name="connsiteX379" fmla="*/ 3897303 w 6868353"/>
                <a:gd name="connsiteY379" fmla="*/ 5670230 h 6857985"/>
                <a:gd name="connsiteX380" fmla="*/ 3874567 w 6868353"/>
                <a:gd name="connsiteY380" fmla="*/ 5660688 h 6857985"/>
                <a:gd name="connsiteX381" fmla="*/ 5881255 w 6868353"/>
                <a:gd name="connsiteY381" fmla="*/ 5641363 h 6857985"/>
                <a:gd name="connsiteX382" fmla="*/ 5844887 w 6868353"/>
                <a:gd name="connsiteY382" fmla="*/ 5686354 h 6857985"/>
                <a:gd name="connsiteX383" fmla="*/ 5804087 w 6868353"/>
                <a:gd name="connsiteY383" fmla="*/ 5733087 h 6857985"/>
                <a:gd name="connsiteX384" fmla="*/ 5856383 w 6868353"/>
                <a:gd name="connsiteY384" fmla="*/ 5658409 h 6857985"/>
                <a:gd name="connsiteX385" fmla="*/ 5881255 w 6868353"/>
                <a:gd name="connsiteY385" fmla="*/ 5641363 h 6857985"/>
                <a:gd name="connsiteX386" fmla="*/ 2607136 w 6868353"/>
                <a:gd name="connsiteY386" fmla="*/ 5628211 h 6857985"/>
                <a:gd name="connsiteX387" fmla="*/ 2667516 w 6868353"/>
                <a:gd name="connsiteY387" fmla="*/ 5658579 h 6857985"/>
                <a:gd name="connsiteX388" fmla="*/ 2607136 w 6868353"/>
                <a:gd name="connsiteY388" fmla="*/ 5628211 h 6857985"/>
                <a:gd name="connsiteX389" fmla="*/ 2147297 w 6868353"/>
                <a:gd name="connsiteY389" fmla="*/ 5597151 h 6857985"/>
                <a:gd name="connsiteX390" fmla="*/ 2195304 w 6868353"/>
                <a:gd name="connsiteY390" fmla="*/ 5620510 h 6857985"/>
                <a:gd name="connsiteX391" fmla="*/ 2240494 w 6868353"/>
                <a:gd name="connsiteY391" fmla="*/ 5656979 h 6857985"/>
                <a:gd name="connsiteX392" fmla="*/ 2147297 w 6868353"/>
                <a:gd name="connsiteY392" fmla="*/ 5597151 h 6857985"/>
                <a:gd name="connsiteX393" fmla="*/ 2149308 w 6868353"/>
                <a:gd name="connsiteY393" fmla="*/ 5571512 h 6857985"/>
                <a:gd name="connsiteX394" fmla="*/ 2192898 w 6868353"/>
                <a:gd name="connsiteY394" fmla="*/ 5596372 h 6857985"/>
                <a:gd name="connsiteX395" fmla="*/ 2200486 w 6868353"/>
                <a:gd name="connsiteY395" fmla="*/ 5610826 h 6857985"/>
                <a:gd name="connsiteX396" fmla="*/ 2262622 w 6868353"/>
                <a:gd name="connsiteY396" fmla="*/ 5642298 h 6857985"/>
                <a:gd name="connsiteX397" fmla="*/ 2300181 w 6868353"/>
                <a:gd name="connsiteY397" fmla="*/ 5651429 h 6857985"/>
                <a:gd name="connsiteX398" fmla="*/ 2323229 w 6868353"/>
                <a:gd name="connsiteY398" fmla="*/ 5672990 h 6857985"/>
                <a:gd name="connsiteX399" fmla="*/ 2337654 w 6868353"/>
                <a:gd name="connsiteY399" fmla="*/ 5693702 h 6857985"/>
                <a:gd name="connsiteX400" fmla="*/ 2356002 w 6868353"/>
                <a:gd name="connsiteY400" fmla="*/ 5706387 h 6857985"/>
                <a:gd name="connsiteX401" fmla="*/ 2378201 w 6868353"/>
                <a:gd name="connsiteY401" fmla="*/ 5718605 h 6857985"/>
                <a:gd name="connsiteX402" fmla="*/ 2353341 w 6868353"/>
                <a:gd name="connsiteY402" fmla="*/ 5713819 h 6857985"/>
                <a:gd name="connsiteX403" fmla="*/ 2342284 w 6868353"/>
                <a:gd name="connsiteY403" fmla="*/ 5703131 h 6857985"/>
                <a:gd name="connsiteX404" fmla="*/ 2335248 w 6868353"/>
                <a:gd name="connsiteY404" fmla="*/ 5702083 h 6857985"/>
                <a:gd name="connsiteX405" fmla="*/ 2316617 w 6868353"/>
                <a:gd name="connsiteY405" fmla="*/ 5679432 h 6857985"/>
                <a:gd name="connsiteX406" fmla="*/ 2239772 w 6868353"/>
                <a:gd name="connsiteY406" fmla="*/ 5646814 h 6857985"/>
                <a:gd name="connsiteX407" fmla="*/ 2219980 w 6868353"/>
                <a:gd name="connsiteY407" fmla="*/ 5628070 h 6857985"/>
                <a:gd name="connsiteX408" fmla="*/ 2159246 w 6868353"/>
                <a:gd name="connsiteY408" fmla="*/ 5590553 h 6857985"/>
                <a:gd name="connsiteX409" fmla="*/ 2195729 w 6868353"/>
                <a:gd name="connsiteY409" fmla="*/ 5611407 h 6857985"/>
                <a:gd name="connsiteX410" fmla="*/ 2149308 w 6868353"/>
                <a:gd name="connsiteY410" fmla="*/ 5571512 h 6857985"/>
                <a:gd name="connsiteX411" fmla="*/ 4108807 w 6868353"/>
                <a:gd name="connsiteY411" fmla="*/ 5544259 h 6857985"/>
                <a:gd name="connsiteX412" fmla="*/ 4099553 w 6868353"/>
                <a:gd name="connsiteY412" fmla="*/ 5545350 h 6857985"/>
                <a:gd name="connsiteX413" fmla="*/ 4044339 w 6868353"/>
                <a:gd name="connsiteY413" fmla="*/ 5567562 h 6857985"/>
                <a:gd name="connsiteX414" fmla="*/ 4030111 w 6868353"/>
                <a:gd name="connsiteY414" fmla="*/ 5573353 h 6857985"/>
                <a:gd name="connsiteX415" fmla="*/ 4022963 w 6868353"/>
                <a:gd name="connsiteY415" fmla="*/ 5575858 h 6857985"/>
                <a:gd name="connsiteX416" fmla="*/ 4015671 w 6868353"/>
                <a:gd name="connsiteY416" fmla="*/ 5577572 h 6857985"/>
                <a:gd name="connsiteX417" fmla="*/ 3986579 w 6868353"/>
                <a:gd name="connsiteY417" fmla="*/ 5579638 h 6857985"/>
                <a:gd name="connsiteX418" fmla="*/ 3937893 w 6868353"/>
                <a:gd name="connsiteY418" fmla="*/ 5612171 h 6857985"/>
                <a:gd name="connsiteX419" fmla="*/ 3902683 w 6868353"/>
                <a:gd name="connsiteY419" fmla="*/ 5625040 h 6857985"/>
                <a:gd name="connsiteX420" fmla="*/ 3873703 w 6868353"/>
                <a:gd name="connsiteY420" fmla="*/ 5635346 h 6857985"/>
                <a:gd name="connsiteX421" fmla="*/ 3838623 w 6868353"/>
                <a:gd name="connsiteY421" fmla="*/ 5645441 h 6857985"/>
                <a:gd name="connsiteX422" fmla="*/ 3837831 w 6868353"/>
                <a:gd name="connsiteY422" fmla="*/ 5654600 h 6857985"/>
                <a:gd name="connsiteX423" fmla="*/ 3890693 w 6868353"/>
                <a:gd name="connsiteY423" fmla="*/ 5636281 h 6857985"/>
                <a:gd name="connsiteX424" fmla="*/ 3951441 w 6868353"/>
                <a:gd name="connsiteY424" fmla="*/ 5617225 h 6857985"/>
                <a:gd name="connsiteX425" fmla="*/ 3955957 w 6868353"/>
                <a:gd name="connsiteY425" fmla="*/ 5618910 h 6857985"/>
                <a:gd name="connsiteX426" fmla="*/ 3990939 w 6868353"/>
                <a:gd name="connsiteY426" fmla="*/ 5598099 h 6857985"/>
                <a:gd name="connsiteX427" fmla="*/ 4019819 w 6868353"/>
                <a:gd name="connsiteY427" fmla="*/ 5588897 h 6857985"/>
                <a:gd name="connsiteX428" fmla="*/ 4032279 w 6868353"/>
                <a:gd name="connsiteY428" fmla="*/ 5578123 h 6857985"/>
                <a:gd name="connsiteX429" fmla="*/ 4079987 w 6868353"/>
                <a:gd name="connsiteY429" fmla="*/ 5570578 h 6857985"/>
                <a:gd name="connsiteX430" fmla="*/ 4052565 w 6868353"/>
                <a:gd name="connsiteY430" fmla="*/ 5570931 h 6857985"/>
                <a:gd name="connsiteX431" fmla="*/ 4070431 w 6868353"/>
                <a:gd name="connsiteY431" fmla="*/ 5558516 h 6857985"/>
                <a:gd name="connsiteX432" fmla="*/ 4108807 w 6868353"/>
                <a:gd name="connsiteY432" fmla="*/ 5544259 h 6857985"/>
                <a:gd name="connsiteX433" fmla="*/ 704232 w 6868353"/>
                <a:gd name="connsiteY433" fmla="*/ 5540452 h 6857985"/>
                <a:gd name="connsiteX434" fmla="*/ 731060 w 6868353"/>
                <a:gd name="connsiteY434" fmla="*/ 5560895 h 6857985"/>
                <a:gd name="connsiteX435" fmla="*/ 752749 w 6868353"/>
                <a:gd name="connsiteY435" fmla="*/ 5586264 h 6857985"/>
                <a:gd name="connsiteX436" fmla="*/ 776872 w 6868353"/>
                <a:gd name="connsiteY436" fmla="*/ 5614918 h 6857985"/>
                <a:gd name="connsiteX437" fmla="*/ 756571 w 6868353"/>
                <a:gd name="connsiteY437" fmla="*/ 5594221 h 6857985"/>
                <a:gd name="connsiteX438" fmla="*/ 761894 w 6868353"/>
                <a:gd name="connsiteY438" fmla="*/ 5615117 h 6857985"/>
                <a:gd name="connsiteX439" fmla="*/ 704232 w 6868353"/>
                <a:gd name="connsiteY439" fmla="*/ 5540452 h 6857985"/>
                <a:gd name="connsiteX440" fmla="*/ 2358720 w 6868353"/>
                <a:gd name="connsiteY440" fmla="*/ 5537606 h 6857985"/>
                <a:gd name="connsiteX441" fmla="*/ 2399563 w 6868353"/>
                <a:gd name="connsiteY441" fmla="*/ 5574726 h 6857985"/>
                <a:gd name="connsiteX442" fmla="*/ 2381584 w 6868353"/>
                <a:gd name="connsiteY442" fmla="*/ 5578591 h 6857985"/>
                <a:gd name="connsiteX443" fmla="*/ 2358720 w 6868353"/>
                <a:gd name="connsiteY443" fmla="*/ 5537606 h 6857985"/>
                <a:gd name="connsiteX444" fmla="*/ 2021936 w 6868353"/>
                <a:gd name="connsiteY444" fmla="*/ 5509603 h 6857985"/>
                <a:gd name="connsiteX445" fmla="*/ 2073666 w 6868353"/>
                <a:gd name="connsiteY445" fmla="*/ 5536969 h 6857985"/>
                <a:gd name="connsiteX446" fmla="*/ 2060996 w 6868353"/>
                <a:gd name="connsiteY446" fmla="*/ 5534052 h 6857985"/>
                <a:gd name="connsiteX447" fmla="*/ 2040638 w 6868353"/>
                <a:gd name="connsiteY447" fmla="*/ 5522642 h 6857985"/>
                <a:gd name="connsiteX448" fmla="*/ 2021936 w 6868353"/>
                <a:gd name="connsiteY448" fmla="*/ 5509603 h 6857985"/>
                <a:gd name="connsiteX449" fmla="*/ 2210539 w 6868353"/>
                <a:gd name="connsiteY449" fmla="*/ 5502660 h 6857985"/>
                <a:gd name="connsiteX450" fmla="*/ 2252711 w 6868353"/>
                <a:gd name="connsiteY450" fmla="*/ 5526705 h 6857985"/>
                <a:gd name="connsiteX451" fmla="*/ 2206021 w 6868353"/>
                <a:gd name="connsiteY451" fmla="*/ 5503487 h 6857985"/>
                <a:gd name="connsiteX452" fmla="*/ 2210539 w 6868353"/>
                <a:gd name="connsiteY452" fmla="*/ 5502660 h 6857985"/>
                <a:gd name="connsiteX453" fmla="*/ 5943603 w 6868353"/>
                <a:gd name="connsiteY453" fmla="*/ 5497024 h 6857985"/>
                <a:gd name="connsiteX454" fmla="*/ 5909557 w 6868353"/>
                <a:gd name="connsiteY454" fmla="*/ 5554609 h 6857985"/>
                <a:gd name="connsiteX455" fmla="*/ 5940575 w 6868353"/>
                <a:gd name="connsiteY455" fmla="*/ 5499113 h 6857985"/>
                <a:gd name="connsiteX456" fmla="*/ 5943603 w 6868353"/>
                <a:gd name="connsiteY456" fmla="*/ 5497024 h 6857985"/>
                <a:gd name="connsiteX457" fmla="*/ 2010086 w 6868353"/>
                <a:gd name="connsiteY457" fmla="*/ 5469057 h 6857985"/>
                <a:gd name="connsiteX458" fmla="*/ 2039533 w 6868353"/>
                <a:gd name="connsiteY458" fmla="*/ 5482209 h 6857985"/>
                <a:gd name="connsiteX459" fmla="*/ 2073496 w 6868353"/>
                <a:gd name="connsiteY459" fmla="*/ 5504365 h 6857985"/>
                <a:gd name="connsiteX460" fmla="*/ 2142413 w 6868353"/>
                <a:gd name="connsiteY460" fmla="*/ 5546397 h 6857985"/>
                <a:gd name="connsiteX461" fmla="*/ 2161185 w 6868353"/>
                <a:gd name="connsiteY461" fmla="*/ 5564901 h 6857985"/>
                <a:gd name="connsiteX462" fmla="*/ 2092042 w 6868353"/>
                <a:gd name="connsiteY462" fmla="*/ 5525586 h 6857985"/>
                <a:gd name="connsiteX463" fmla="*/ 2067606 w 6868353"/>
                <a:gd name="connsiteY463" fmla="*/ 5510325 h 6857985"/>
                <a:gd name="connsiteX464" fmla="*/ 2055644 w 6868353"/>
                <a:gd name="connsiteY464" fmla="*/ 5502737 h 6857985"/>
                <a:gd name="connsiteX465" fmla="*/ 2044587 w 6868353"/>
                <a:gd name="connsiteY465" fmla="*/ 5494837 h 6857985"/>
                <a:gd name="connsiteX466" fmla="*/ 2010086 w 6868353"/>
                <a:gd name="connsiteY466" fmla="*/ 5469057 h 6857985"/>
                <a:gd name="connsiteX467" fmla="*/ 2095709 w 6868353"/>
                <a:gd name="connsiteY467" fmla="*/ 5454588 h 6857985"/>
                <a:gd name="connsiteX468" fmla="*/ 2189826 w 6868353"/>
                <a:gd name="connsiteY468" fmla="*/ 5507564 h 6857985"/>
                <a:gd name="connsiteX469" fmla="*/ 2292734 w 6868353"/>
                <a:gd name="connsiteY469" fmla="*/ 5566175 h 6857985"/>
                <a:gd name="connsiteX470" fmla="*/ 2199821 w 6868353"/>
                <a:gd name="connsiteY470" fmla="*/ 5523123 h 6857985"/>
                <a:gd name="connsiteX471" fmla="*/ 2185649 w 6868353"/>
                <a:gd name="connsiteY471" fmla="*/ 5515832 h 6857985"/>
                <a:gd name="connsiteX472" fmla="*/ 2171874 w 6868353"/>
                <a:gd name="connsiteY472" fmla="*/ 5507550 h 6857985"/>
                <a:gd name="connsiteX473" fmla="*/ 2144650 w 6868353"/>
                <a:gd name="connsiteY473" fmla="*/ 5490321 h 6857985"/>
                <a:gd name="connsiteX474" fmla="*/ 2095709 w 6868353"/>
                <a:gd name="connsiteY474" fmla="*/ 5454588 h 6857985"/>
                <a:gd name="connsiteX475" fmla="*/ 1892053 w 6868353"/>
                <a:gd name="connsiteY475" fmla="*/ 5432374 h 6857985"/>
                <a:gd name="connsiteX476" fmla="*/ 1910066 w 6868353"/>
                <a:gd name="connsiteY476" fmla="*/ 5442045 h 6857985"/>
                <a:gd name="connsiteX477" fmla="*/ 1934473 w 6868353"/>
                <a:gd name="connsiteY477" fmla="*/ 5459798 h 6857985"/>
                <a:gd name="connsiteX478" fmla="*/ 1966044 w 6868353"/>
                <a:gd name="connsiteY478" fmla="*/ 5480623 h 6857985"/>
                <a:gd name="connsiteX479" fmla="*/ 1954237 w 6868353"/>
                <a:gd name="connsiteY479" fmla="*/ 5475881 h 6857985"/>
                <a:gd name="connsiteX480" fmla="*/ 1953599 w 6868353"/>
                <a:gd name="connsiteY480" fmla="*/ 5486087 h 6857985"/>
                <a:gd name="connsiteX481" fmla="*/ 1890402 w 6868353"/>
                <a:gd name="connsiteY481" fmla="*/ 5434513 h 6857985"/>
                <a:gd name="connsiteX482" fmla="*/ 1905720 w 6868353"/>
                <a:gd name="connsiteY482" fmla="*/ 5450242 h 6857985"/>
                <a:gd name="connsiteX483" fmla="*/ 1880761 w 6868353"/>
                <a:gd name="connsiteY483" fmla="*/ 5434372 h 6857985"/>
                <a:gd name="connsiteX484" fmla="*/ 1892053 w 6868353"/>
                <a:gd name="connsiteY484" fmla="*/ 5432374 h 6857985"/>
                <a:gd name="connsiteX485" fmla="*/ 2120286 w 6868353"/>
                <a:gd name="connsiteY485" fmla="*/ 5432291 h 6857985"/>
                <a:gd name="connsiteX486" fmla="*/ 2167500 w 6868353"/>
                <a:gd name="connsiteY486" fmla="*/ 5453371 h 6857985"/>
                <a:gd name="connsiteX487" fmla="*/ 2196820 w 6868353"/>
                <a:gd name="connsiteY487" fmla="*/ 5473899 h 6857985"/>
                <a:gd name="connsiteX488" fmla="*/ 2211090 w 6868353"/>
                <a:gd name="connsiteY488" fmla="*/ 5483412 h 6857985"/>
                <a:gd name="connsiteX489" fmla="*/ 2224723 w 6868353"/>
                <a:gd name="connsiteY489" fmla="*/ 5490689 h 6857985"/>
                <a:gd name="connsiteX490" fmla="*/ 2202822 w 6868353"/>
                <a:gd name="connsiteY490" fmla="*/ 5483341 h 6857985"/>
                <a:gd name="connsiteX491" fmla="*/ 2176263 w 6868353"/>
                <a:gd name="connsiteY491" fmla="*/ 5467033 h 6857985"/>
                <a:gd name="connsiteX492" fmla="*/ 2120286 w 6868353"/>
                <a:gd name="connsiteY492" fmla="*/ 5432291 h 6857985"/>
                <a:gd name="connsiteX493" fmla="*/ 640752 w 6868353"/>
                <a:gd name="connsiteY493" fmla="*/ 5403877 h 6857985"/>
                <a:gd name="connsiteX494" fmla="*/ 688362 w 6868353"/>
                <a:gd name="connsiteY494" fmla="*/ 5469708 h 6857985"/>
                <a:gd name="connsiteX495" fmla="*/ 746492 w 6868353"/>
                <a:gd name="connsiteY495" fmla="*/ 5552499 h 6857985"/>
                <a:gd name="connsiteX496" fmla="*/ 706427 w 6868353"/>
                <a:gd name="connsiteY496" fmla="*/ 5505540 h 6857985"/>
                <a:gd name="connsiteX497" fmla="*/ 679543 w 6868353"/>
                <a:gd name="connsiteY497" fmla="*/ 5469128 h 6857985"/>
                <a:gd name="connsiteX498" fmla="*/ 656750 w 6868353"/>
                <a:gd name="connsiteY498" fmla="*/ 5437146 h 6857985"/>
                <a:gd name="connsiteX499" fmla="*/ 640752 w 6868353"/>
                <a:gd name="connsiteY499" fmla="*/ 5403877 h 6857985"/>
                <a:gd name="connsiteX500" fmla="*/ 698371 w 6868353"/>
                <a:gd name="connsiteY500" fmla="*/ 5400112 h 6857985"/>
                <a:gd name="connsiteX501" fmla="*/ 723840 w 6868353"/>
                <a:gd name="connsiteY501" fmla="*/ 5440799 h 6857985"/>
                <a:gd name="connsiteX502" fmla="*/ 753853 w 6868353"/>
                <a:gd name="connsiteY502" fmla="*/ 5480878 h 6857985"/>
                <a:gd name="connsiteX503" fmla="*/ 800487 w 6868353"/>
                <a:gd name="connsiteY503" fmla="*/ 5531915 h 6857985"/>
                <a:gd name="connsiteX504" fmla="*/ 741749 w 6868353"/>
                <a:gd name="connsiteY504" fmla="*/ 5449888 h 6857985"/>
                <a:gd name="connsiteX505" fmla="*/ 726898 w 6868353"/>
                <a:gd name="connsiteY505" fmla="*/ 5430266 h 6857985"/>
                <a:gd name="connsiteX506" fmla="*/ 714454 w 6868353"/>
                <a:gd name="connsiteY506" fmla="*/ 5414028 h 6857985"/>
                <a:gd name="connsiteX507" fmla="*/ 698371 w 6868353"/>
                <a:gd name="connsiteY507" fmla="*/ 5400112 h 6857985"/>
                <a:gd name="connsiteX508" fmla="*/ 4411265 w 6868353"/>
                <a:gd name="connsiteY508" fmla="*/ 5393939 h 6857985"/>
                <a:gd name="connsiteX509" fmla="*/ 4380629 w 6868353"/>
                <a:gd name="connsiteY509" fmla="*/ 5411480 h 6857985"/>
                <a:gd name="connsiteX510" fmla="*/ 4363599 w 6868353"/>
                <a:gd name="connsiteY510" fmla="*/ 5430181 h 6857985"/>
                <a:gd name="connsiteX511" fmla="*/ 4377643 w 6868353"/>
                <a:gd name="connsiteY511" fmla="*/ 5419578 h 6857985"/>
                <a:gd name="connsiteX512" fmla="*/ 4302879 w 6868353"/>
                <a:gd name="connsiteY512" fmla="*/ 5461299 h 6857985"/>
                <a:gd name="connsiteX513" fmla="*/ 4225595 w 6868353"/>
                <a:gd name="connsiteY513" fmla="*/ 5508852 h 6857985"/>
                <a:gd name="connsiteX514" fmla="*/ 4205363 w 6868353"/>
                <a:gd name="connsiteY514" fmla="*/ 5520660 h 6857985"/>
                <a:gd name="connsiteX515" fmla="*/ 4184567 w 6868353"/>
                <a:gd name="connsiteY515" fmla="*/ 5531943 h 6857985"/>
                <a:gd name="connsiteX516" fmla="*/ 4141699 w 6868353"/>
                <a:gd name="connsiteY516" fmla="*/ 5554084 h 6857985"/>
                <a:gd name="connsiteX517" fmla="*/ 4096283 w 6868353"/>
                <a:gd name="connsiteY517" fmla="*/ 5572800 h 6857985"/>
                <a:gd name="connsiteX518" fmla="*/ 4048389 w 6868353"/>
                <a:gd name="connsiteY518" fmla="*/ 5587793 h 6857985"/>
                <a:gd name="connsiteX519" fmla="*/ 4041141 w 6868353"/>
                <a:gd name="connsiteY519" fmla="*/ 5597150 h 6857985"/>
                <a:gd name="connsiteX520" fmla="*/ 4024703 w 6868353"/>
                <a:gd name="connsiteY520" fmla="*/ 5606919 h 6857985"/>
                <a:gd name="connsiteX521" fmla="*/ 3975735 w 6868353"/>
                <a:gd name="connsiteY521" fmla="*/ 5625635 h 6857985"/>
                <a:gd name="connsiteX522" fmla="*/ 3949375 w 6868353"/>
                <a:gd name="connsiteY522" fmla="*/ 5635219 h 6857985"/>
                <a:gd name="connsiteX523" fmla="*/ 3925647 w 6868353"/>
                <a:gd name="connsiteY523" fmla="*/ 5644407 h 6857985"/>
                <a:gd name="connsiteX524" fmla="*/ 3897969 w 6868353"/>
                <a:gd name="connsiteY524" fmla="*/ 5661112 h 6857985"/>
                <a:gd name="connsiteX525" fmla="*/ 4217793 w 6868353"/>
                <a:gd name="connsiteY525" fmla="*/ 5533174 h 6857985"/>
                <a:gd name="connsiteX526" fmla="*/ 4203551 w 6868353"/>
                <a:gd name="connsiteY526" fmla="*/ 5529465 h 6857985"/>
                <a:gd name="connsiteX527" fmla="*/ 4227023 w 6868353"/>
                <a:gd name="connsiteY527" fmla="*/ 5524907 h 6857985"/>
                <a:gd name="connsiteX528" fmla="*/ 4252493 w 6868353"/>
                <a:gd name="connsiteY528" fmla="*/ 5514161 h 6857985"/>
                <a:gd name="connsiteX529" fmla="*/ 4283199 w 6868353"/>
                <a:gd name="connsiteY529" fmla="*/ 5487121 h 6857985"/>
                <a:gd name="connsiteX530" fmla="*/ 4314005 w 6868353"/>
                <a:gd name="connsiteY530" fmla="*/ 5474465 h 6857985"/>
                <a:gd name="connsiteX531" fmla="*/ 4336883 w 6868353"/>
                <a:gd name="connsiteY531" fmla="*/ 5460634 h 6857985"/>
                <a:gd name="connsiteX532" fmla="*/ 4322767 w 6868353"/>
                <a:gd name="connsiteY532" fmla="*/ 5458283 h 6857985"/>
                <a:gd name="connsiteX533" fmla="*/ 4373155 w 6868353"/>
                <a:gd name="connsiteY533" fmla="*/ 5429955 h 6857985"/>
                <a:gd name="connsiteX534" fmla="*/ 4386985 w 6868353"/>
                <a:gd name="connsiteY534" fmla="*/ 5422834 h 6857985"/>
                <a:gd name="connsiteX535" fmla="*/ 4401115 w 6868353"/>
                <a:gd name="connsiteY535" fmla="*/ 5414962 h 6857985"/>
                <a:gd name="connsiteX536" fmla="*/ 4430165 w 6868353"/>
                <a:gd name="connsiteY536" fmla="*/ 5396219 h 6857985"/>
                <a:gd name="connsiteX537" fmla="*/ 6027895 w 6868353"/>
                <a:gd name="connsiteY537" fmla="*/ 5393515 h 6857985"/>
                <a:gd name="connsiteX538" fmla="*/ 6015339 w 6868353"/>
                <a:gd name="connsiteY538" fmla="*/ 5425142 h 6857985"/>
                <a:gd name="connsiteX539" fmla="*/ 6010469 w 6868353"/>
                <a:gd name="connsiteY539" fmla="*/ 5434868 h 6857985"/>
                <a:gd name="connsiteX540" fmla="*/ 6004607 w 6868353"/>
                <a:gd name="connsiteY540" fmla="*/ 5444948 h 6857985"/>
                <a:gd name="connsiteX541" fmla="*/ 5991115 w 6868353"/>
                <a:gd name="connsiteY541" fmla="*/ 5466835 h 6857985"/>
                <a:gd name="connsiteX542" fmla="*/ 5958143 w 6868353"/>
                <a:gd name="connsiteY542" fmla="*/ 5516343 h 6857985"/>
                <a:gd name="connsiteX543" fmla="*/ 5939287 w 6868353"/>
                <a:gd name="connsiteY543" fmla="*/ 5543326 h 6857985"/>
                <a:gd name="connsiteX544" fmla="*/ 5918859 w 6868353"/>
                <a:gd name="connsiteY544" fmla="*/ 5571017 h 6857985"/>
                <a:gd name="connsiteX545" fmla="*/ 5941835 w 6868353"/>
                <a:gd name="connsiteY545" fmla="*/ 5532170 h 6857985"/>
                <a:gd name="connsiteX546" fmla="*/ 5966907 w 6868353"/>
                <a:gd name="connsiteY546" fmla="*/ 5490421 h 6857985"/>
                <a:gd name="connsiteX547" fmla="*/ 6027895 w 6868353"/>
                <a:gd name="connsiteY547" fmla="*/ 5393515 h 6857985"/>
                <a:gd name="connsiteX548" fmla="*/ 1973504 w 6868353"/>
                <a:gd name="connsiteY548" fmla="*/ 5373949 h 6857985"/>
                <a:gd name="connsiteX549" fmla="*/ 2002823 w 6868353"/>
                <a:gd name="connsiteY549" fmla="*/ 5391376 h 6857985"/>
                <a:gd name="connsiteX550" fmla="*/ 2029000 w 6868353"/>
                <a:gd name="connsiteY550" fmla="*/ 5408591 h 6857985"/>
                <a:gd name="connsiteX551" fmla="*/ 2086860 w 6868353"/>
                <a:gd name="connsiteY551" fmla="*/ 5444975 h 6857985"/>
                <a:gd name="connsiteX552" fmla="*/ 2038245 w 6868353"/>
                <a:gd name="connsiteY552" fmla="*/ 5422111 h 6857985"/>
                <a:gd name="connsiteX553" fmla="*/ 2003092 w 6868353"/>
                <a:gd name="connsiteY553" fmla="*/ 5397152 h 6857985"/>
                <a:gd name="connsiteX554" fmla="*/ 1994697 w 6868353"/>
                <a:gd name="connsiteY554" fmla="*/ 5390994 h 6857985"/>
                <a:gd name="connsiteX555" fmla="*/ 1987052 w 6868353"/>
                <a:gd name="connsiteY555" fmla="*/ 5384779 h 6857985"/>
                <a:gd name="connsiteX556" fmla="*/ 1973504 w 6868353"/>
                <a:gd name="connsiteY556" fmla="*/ 5373949 h 6857985"/>
                <a:gd name="connsiteX557" fmla="*/ 1813982 w 6868353"/>
                <a:gd name="connsiteY557" fmla="*/ 5364931 h 6857985"/>
                <a:gd name="connsiteX558" fmla="*/ 1838191 w 6868353"/>
                <a:gd name="connsiteY558" fmla="*/ 5389748 h 6857985"/>
                <a:gd name="connsiteX559" fmla="*/ 1863461 w 6868353"/>
                <a:gd name="connsiteY559" fmla="*/ 5413419 h 6857985"/>
                <a:gd name="connsiteX560" fmla="*/ 1856722 w 6868353"/>
                <a:gd name="connsiteY560" fmla="*/ 5408138 h 6857985"/>
                <a:gd name="connsiteX561" fmla="*/ 1839281 w 6868353"/>
                <a:gd name="connsiteY561" fmla="*/ 5400026 h 6857985"/>
                <a:gd name="connsiteX562" fmla="*/ 1822292 w 6868353"/>
                <a:gd name="connsiteY562" fmla="*/ 5391376 h 6857985"/>
                <a:gd name="connsiteX563" fmla="*/ 1813982 w 6868353"/>
                <a:gd name="connsiteY563" fmla="*/ 5364931 h 6857985"/>
                <a:gd name="connsiteX564" fmla="*/ 2025626 w 6868353"/>
                <a:gd name="connsiteY564" fmla="*/ 5357530 h 6857985"/>
                <a:gd name="connsiteX565" fmla="*/ 2063671 w 6868353"/>
                <a:gd name="connsiteY565" fmla="*/ 5385798 h 6857985"/>
                <a:gd name="connsiteX566" fmla="*/ 2036419 w 6868353"/>
                <a:gd name="connsiteY566" fmla="*/ 5377290 h 6857985"/>
                <a:gd name="connsiteX567" fmla="*/ 2019515 w 6868353"/>
                <a:gd name="connsiteY567" fmla="*/ 5358192 h 6857985"/>
                <a:gd name="connsiteX568" fmla="*/ 2025626 w 6868353"/>
                <a:gd name="connsiteY568" fmla="*/ 5357530 h 6857985"/>
                <a:gd name="connsiteX569" fmla="*/ 6029241 w 6868353"/>
                <a:gd name="connsiteY569" fmla="*/ 5354200 h 6857985"/>
                <a:gd name="connsiteX570" fmla="*/ 5999185 w 6868353"/>
                <a:gd name="connsiteY570" fmla="*/ 5415996 h 6857985"/>
                <a:gd name="connsiteX571" fmla="*/ 6029241 w 6868353"/>
                <a:gd name="connsiteY571" fmla="*/ 5354200 h 6857985"/>
                <a:gd name="connsiteX572" fmla="*/ 577512 w 6868353"/>
                <a:gd name="connsiteY572" fmla="*/ 5353266 h 6857985"/>
                <a:gd name="connsiteX573" fmla="*/ 624514 w 6868353"/>
                <a:gd name="connsiteY573" fmla="*/ 5421433 h 6857985"/>
                <a:gd name="connsiteX574" fmla="*/ 627232 w 6868353"/>
                <a:gd name="connsiteY574" fmla="*/ 5435519 h 6857985"/>
                <a:gd name="connsiteX575" fmla="*/ 580103 w 6868353"/>
                <a:gd name="connsiteY575" fmla="*/ 5367282 h 6857985"/>
                <a:gd name="connsiteX576" fmla="*/ 577512 w 6868353"/>
                <a:gd name="connsiteY576" fmla="*/ 5353266 h 6857985"/>
                <a:gd name="connsiteX577" fmla="*/ 1851094 w 6868353"/>
                <a:gd name="connsiteY577" fmla="*/ 5351624 h 6857985"/>
                <a:gd name="connsiteX578" fmla="*/ 1987562 w 6868353"/>
                <a:gd name="connsiteY578" fmla="*/ 5449563 h 6857985"/>
                <a:gd name="connsiteX579" fmla="*/ 1963453 w 6868353"/>
                <a:gd name="connsiteY579" fmla="*/ 5442329 h 6857985"/>
                <a:gd name="connsiteX580" fmla="*/ 1947200 w 6868353"/>
                <a:gd name="connsiteY580" fmla="*/ 5432362 h 6857985"/>
                <a:gd name="connsiteX581" fmla="*/ 1929136 w 6868353"/>
                <a:gd name="connsiteY581" fmla="*/ 5419224 h 6857985"/>
                <a:gd name="connsiteX582" fmla="*/ 1889227 w 6868353"/>
                <a:gd name="connsiteY582" fmla="*/ 5388277 h 6857985"/>
                <a:gd name="connsiteX583" fmla="*/ 1848978 w 6868353"/>
                <a:gd name="connsiteY583" fmla="*/ 5356678 h 6857985"/>
                <a:gd name="connsiteX584" fmla="*/ 1851094 w 6868353"/>
                <a:gd name="connsiteY584" fmla="*/ 5351624 h 6857985"/>
                <a:gd name="connsiteX585" fmla="*/ 6059481 w 6868353"/>
                <a:gd name="connsiteY585" fmla="*/ 5338250 h 6857985"/>
                <a:gd name="connsiteX586" fmla="*/ 6033729 w 6868353"/>
                <a:gd name="connsiteY586" fmla="*/ 5384638 h 6857985"/>
                <a:gd name="connsiteX587" fmla="*/ 6046031 w 6868353"/>
                <a:gd name="connsiteY587" fmla="*/ 5349840 h 6857985"/>
                <a:gd name="connsiteX588" fmla="*/ 6059481 w 6868353"/>
                <a:gd name="connsiteY588" fmla="*/ 5338250 h 6857985"/>
                <a:gd name="connsiteX589" fmla="*/ 1769742 w 6868353"/>
                <a:gd name="connsiteY589" fmla="*/ 5335794 h 6857985"/>
                <a:gd name="connsiteX590" fmla="*/ 1773577 w 6868353"/>
                <a:gd name="connsiteY590" fmla="*/ 5341530 h 6857985"/>
                <a:gd name="connsiteX591" fmla="*/ 1796214 w 6868353"/>
                <a:gd name="connsiteY591" fmla="*/ 5353379 h 6857985"/>
                <a:gd name="connsiteX592" fmla="*/ 1796313 w 6868353"/>
                <a:gd name="connsiteY592" fmla="*/ 5368881 h 6857985"/>
                <a:gd name="connsiteX593" fmla="*/ 1767022 w 6868353"/>
                <a:gd name="connsiteY593" fmla="*/ 5335867 h 6857985"/>
                <a:gd name="connsiteX594" fmla="*/ 1769742 w 6868353"/>
                <a:gd name="connsiteY594" fmla="*/ 5335794 h 6857985"/>
                <a:gd name="connsiteX595" fmla="*/ 1943845 w 6868353"/>
                <a:gd name="connsiteY595" fmla="*/ 5328604 h 6857985"/>
                <a:gd name="connsiteX596" fmla="*/ 1987010 w 6868353"/>
                <a:gd name="connsiteY596" fmla="*/ 5358603 h 6857985"/>
                <a:gd name="connsiteX597" fmla="*/ 1960140 w 6868353"/>
                <a:gd name="connsiteY597" fmla="*/ 5348679 h 6857985"/>
                <a:gd name="connsiteX598" fmla="*/ 1951985 w 6868353"/>
                <a:gd name="connsiteY598" fmla="*/ 5338628 h 6857985"/>
                <a:gd name="connsiteX599" fmla="*/ 1943845 w 6868353"/>
                <a:gd name="connsiteY599" fmla="*/ 5328604 h 6857985"/>
                <a:gd name="connsiteX600" fmla="*/ 1767093 w 6868353"/>
                <a:gd name="connsiteY600" fmla="*/ 5320577 h 6857985"/>
                <a:gd name="connsiteX601" fmla="*/ 1823268 w 6868353"/>
                <a:gd name="connsiteY601" fmla="*/ 5362057 h 6857985"/>
                <a:gd name="connsiteX602" fmla="*/ 1839832 w 6868353"/>
                <a:gd name="connsiteY602" fmla="*/ 5375889 h 6857985"/>
                <a:gd name="connsiteX603" fmla="*/ 1848355 w 6868353"/>
                <a:gd name="connsiteY603" fmla="*/ 5383137 h 6857985"/>
                <a:gd name="connsiteX604" fmla="*/ 1857387 w 6868353"/>
                <a:gd name="connsiteY604" fmla="*/ 5390145 h 6857985"/>
                <a:gd name="connsiteX605" fmla="*/ 1894451 w 6868353"/>
                <a:gd name="connsiteY605" fmla="*/ 5419210 h 6857985"/>
                <a:gd name="connsiteX606" fmla="*/ 1867326 w 6868353"/>
                <a:gd name="connsiteY606" fmla="*/ 5403170 h 6857985"/>
                <a:gd name="connsiteX607" fmla="*/ 1832117 w 6868353"/>
                <a:gd name="connsiteY607" fmla="*/ 5376144 h 6857985"/>
                <a:gd name="connsiteX608" fmla="*/ 1767093 w 6868353"/>
                <a:gd name="connsiteY608" fmla="*/ 5320577 h 6857985"/>
                <a:gd name="connsiteX609" fmla="*/ 6013513 w 6868353"/>
                <a:gd name="connsiteY609" fmla="*/ 5319770 h 6857985"/>
                <a:gd name="connsiteX610" fmla="*/ 5979167 w 6868353"/>
                <a:gd name="connsiteY610" fmla="*/ 5361675 h 6857985"/>
                <a:gd name="connsiteX611" fmla="*/ 5990167 w 6868353"/>
                <a:gd name="connsiteY611" fmla="*/ 5368385 h 6857985"/>
                <a:gd name="connsiteX612" fmla="*/ 5979339 w 6868353"/>
                <a:gd name="connsiteY612" fmla="*/ 5387738 h 6857985"/>
                <a:gd name="connsiteX613" fmla="*/ 5962659 w 6868353"/>
                <a:gd name="connsiteY613" fmla="*/ 5412202 h 6857985"/>
                <a:gd name="connsiteX614" fmla="*/ 5921535 w 6868353"/>
                <a:gd name="connsiteY614" fmla="*/ 5484247 h 6857985"/>
                <a:gd name="connsiteX615" fmla="*/ 5992999 w 6868353"/>
                <a:gd name="connsiteY615" fmla="*/ 5376328 h 6857985"/>
                <a:gd name="connsiteX616" fmla="*/ 6013513 w 6868353"/>
                <a:gd name="connsiteY616" fmla="*/ 5319770 h 6857985"/>
                <a:gd name="connsiteX617" fmla="*/ 1728911 w 6868353"/>
                <a:gd name="connsiteY617" fmla="*/ 5301394 h 6857985"/>
                <a:gd name="connsiteX618" fmla="*/ 1745886 w 6868353"/>
                <a:gd name="connsiteY618" fmla="*/ 5321525 h 6857985"/>
                <a:gd name="connsiteX619" fmla="*/ 1763809 w 6868353"/>
                <a:gd name="connsiteY619" fmla="*/ 5340807 h 6857985"/>
                <a:gd name="connsiteX620" fmla="*/ 1726887 w 6868353"/>
                <a:gd name="connsiteY620" fmla="*/ 5311516 h 6857985"/>
                <a:gd name="connsiteX621" fmla="*/ 1728911 w 6868353"/>
                <a:gd name="connsiteY621" fmla="*/ 5301394 h 6857985"/>
                <a:gd name="connsiteX622" fmla="*/ 1938423 w 6868353"/>
                <a:gd name="connsiteY622" fmla="*/ 5283910 h 6857985"/>
                <a:gd name="connsiteX623" fmla="*/ 1985184 w 6868353"/>
                <a:gd name="connsiteY623" fmla="*/ 5314702 h 6857985"/>
                <a:gd name="connsiteX624" fmla="*/ 2036504 w 6868353"/>
                <a:gd name="connsiteY624" fmla="*/ 5352515 h 6857985"/>
                <a:gd name="connsiteX625" fmla="*/ 1998973 w 6868353"/>
                <a:gd name="connsiteY625" fmla="*/ 5332879 h 6857985"/>
                <a:gd name="connsiteX626" fmla="*/ 1938423 w 6868353"/>
                <a:gd name="connsiteY626" fmla="*/ 5283910 h 6857985"/>
                <a:gd name="connsiteX627" fmla="*/ 1929178 w 6868353"/>
                <a:gd name="connsiteY627" fmla="*/ 5283627 h 6857985"/>
                <a:gd name="connsiteX628" fmla="*/ 1945275 w 6868353"/>
                <a:gd name="connsiteY628" fmla="*/ 5296227 h 6857985"/>
                <a:gd name="connsiteX629" fmla="*/ 1959262 w 6868353"/>
                <a:gd name="connsiteY629" fmla="*/ 5309138 h 6857985"/>
                <a:gd name="connsiteX630" fmla="*/ 1971848 w 6868353"/>
                <a:gd name="connsiteY630" fmla="*/ 5313541 h 6857985"/>
                <a:gd name="connsiteX631" fmla="*/ 1973490 w 6868353"/>
                <a:gd name="connsiteY631" fmla="*/ 5318496 h 6857985"/>
                <a:gd name="connsiteX632" fmla="*/ 2014970 w 6868353"/>
                <a:gd name="connsiteY632" fmla="*/ 5358320 h 6857985"/>
                <a:gd name="connsiteX633" fmla="*/ 1968988 w 6868353"/>
                <a:gd name="connsiteY633" fmla="*/ 5327302 h 6857985"/>
                <a:gd name="connsiteX634" fmla="*/ 1942471 w 6868353"/>
                <a:gd name="connsiteY634" fmla="*/ 5303928 h 6857985"/>
                <a:gd name="connsiteX635" fmla="*/ 1929178 w 6868353"/>
                <a:gd name="connsiteY635" fmla="*/ 5283627 h 6857985"/>
                <a:gd name="connsiteX636" fmla="*/ 6082501 w 6868353"/>
                <a:gd name="connsiteY636" fmla="*/ 5251880 h 6857985"/>
                <a:gd name="connsiteX637" fmla="*/ 6078749 w 6868353"/>
                <a:gd name="connsiteY637" fmla="*/ 5267898 h 6857985"/>
                <a:gd name="connsiteX638" fmla="*/ 6066277 w 6868353"/>
                <a:gd name="connsiteY638" fmla="*/ 5295604 h 6857985"/>
                <a:gd name="connsiteX639" fmla="*/ 6046725 w 6868353"/>
                <a:gd name="connsiteY639" fmla="*/ 5327472 h 6857985"/>
                <a:gd name="connsiteX640" fmla="*/ 6057145 w 6868353"/>
                <a:gd name="connsiteY640" fmla="*/ 5294316 h 6857985"/>
                <a:gd name="connsiteX641" fmla="*/ 6075083 w 6868353"/>
                <a:gd name="connsiteY641" fmla="*/ 5254378 h 6857985"/>
                <a:gd name="connsiteX642" fmla="*/ 6082501 w 6868353"/>
                <a:gd name="connsiteY642" fmla="*/ 5251880 h 6857985"/>
                <a:gd name="connsiteX643" fmla="*/ 1681315 w 6868353"/>
                <a:gd name="connsiteY643" fmla="*/ 5244086 h 6857985"/>
                <a:gd name="connsiteX644" fmla="*/ 1758995 w 6868353"/>
                <a:gd name="connsiteY644" fmla="*/ 5309818 h 6857985"/>
                <a:gd name="connsiteX645" fmla="*/ 1747103 w 6868353"/>
                <a:gd name="connsiteY645" fmla="*/ 5309067 h 6857985"/>
                <a:gd name="connsiteX646" fmla="*/ 1747528 w 6868353"/>
                <a:gd name="connsiteY646" fmla="*/ 5319091 h 6857985"/>
                <a:gd name="connsiteX647" fmla="*/ 1681315 w 6868353"/>
                <a:gd name="connsiteY647" fmla="*/ 5244086 h 6857985"/>
                <a:gd name="connsiteX648" fmla="*/ 4517779 w 6868353"/>
                <a:gd name="connsiteY648" fmla="*/ 5201868 h 6857985"/>
                <a:gd name="connsiteX649" fmla="*/ 4509559 w 6868353"/>
                <a:gd name="connsiteY649" fmla="*/ 5214270 h 6857985"/>
                <a:gd name="connsiteX650" fmla="*/ 4489243 w 6868353"/>
                <a:gd name="connsiteY650" fmla="*/ 5235591 h 6857985"/>
                <a:gd name="connsiteX651" fmla="*/ 4464199 w 6868353"/>
                <a:gd name="connsiteY651" fmla="*/ 5241623 h 6857985"/>
                <a:gd name="connsiteX652" fmla="*/ 4510295 w 6868353"/>
                <a:gd name="connsiteY652" fmla="*/ 5203681 h 6857985"/>
                <a:gd name="connsiteX653" fmla="*/ 4517779 w 6868353"/>
                <a:gd name="connsiteY653" fmla="*/ 5201868 h 6857985"/>
                <a:gd name="connsiteX654" fmla="*/ 6129559 w 6868353"/>
                <a:gd name="connsiteY654" fmla="*/ 5196065 h 6857985"/>
                <a:gd name="connsiteX655" fmla="*/ 6109851 w 6868353"/>
                <a:gd name="connsiteY655" fmla="*/ 5248376 h 6857985"/>
                <a:gd name="connsiteX656" fmla="*/ 6092311 w 6868353"/>
                <a:gd name="connsiteY656" fmla="*/ 5282537 h 6857985"/>
                <a:gd name="connsiteX657" fmla="*/ 6075181 w 6868353"/>
                <a:gd name="connsiteY657" fmla="*/ 5310483 h 6857985"/>
                <a:gd name="connsiteX658" fmla="*/ 6079767 w 6868353"/>
                <a:gd name="connsiteY658" fmla="*/ 5299455 h 6857985"/>
                <a:gd name="connsiteX659" fmla="*/ 6085175 w 6868353"/>
                <a:gd name="connsiteY659" fmla="*/ 5286713 h 6857985"/>
                <a:gd name="connsiteX660" fmla="*/ 6098683 w 6868353"/>
                <a:gd name="connsiteY660" fmla="*/ 5258045 h 6857985"/>
                <a:gd name="connsiteX661" fmla="*/ 6129559 w 6868353"/>
                <a:gd name="connsiteY661" fmla="*/ 5196065 h 6857985"/>
                <a:gd name="connsiteX662" fmla="*/ 1674807 w 6868353"/>
                <a:gd name="connsiteY662" fmla="*/ 5194223 h 6857985"/>
                <a:gd name="connsiteX663" fmla="*/ 1691211 w 6868353"/>
                <a:gd name="connsiteY663" fmla="*/ 5205905 h 6857985"/>
                <a:gd name="connsiteX664" fmla="*/ 1739217 w 6868353"/>
                <a:gd name="connsiteY664" fmla="*/ 5250259 h 6857985"/>
                <a:gd name="connsiteX665" fmla="*/ 1765720 w 6868353"/>
                <a:gd name="connsiteY665" fmla="*/ 5276804 h 6857985"/>
                <a:gd name="connsiteX666" fmla="*/ 1778716 w 6868353"/>
                <a:gd name="connsiteY666" fmla="*/ 5289587 h 6857985"/>
                <a:gd name="connsiteX667" fmla="*/ 1791698 w 6868353"/>
                <a:gd name="connsiteY667" fmla="*/ 5300955 h 6857985"/>
                <a:gd name="connsiteX668" fmla="*/ 1831465 w 6868353"/>
                <a:gd name="connsiteY668" fmla="*/ 5329992 h 6857985"/>
                <a:gd name="connsiteX669" fmla="*/ 1783232 w 6868353"/>
                <a:gd name="connsiteY669" fmla="*/ 5301366 h 6857985"/>
                <a:gd name="connsiteX670" fmla="*/ 1754592 w 6868353"/>
                <a:gd name="connsiteY670" fmla="*/ 5273080 h 6857985"/>
                <a:gd name="connsiteX671" fmla="*/ 1735607 w 6868353"/>
                <a:gd name="connsiteY671" fmla="*/ 5255468 h 6857985"/>
                <a:gd name="connsiteX672" fmla="*/ 1729477 w 6868353"/>
                <a:gd name="connsiteY672" fmla="*/ 5249650 h 6857985"/>
                <a:gd name="connsiteX673" fmla="*/ 1700271 w 6868353"/>
                <a:gd name="connsiteY673" fmla="*/ 5226900 h 6857985"/>
                <a:gd name="connsiteX674" fmla="*/ 1685052 w 6868353"/>
                <a:gd name="connsiteY674" fmla="*/ 5213521 h 6857985"/>
                <a:gd name="connsiteX675" fmla="*/ 1665388 w 6868353"/>
                <a:gd name="connsiteY675" fmla="*/ 5195017 h 6857985"/>
                <a:gd name="connsiteX676" fmla="*/ 1674807 w 6868353"/>
                <a:gd name="connsiteY676" fmla="*/ 5194223 h 6857985"/>
                <a:gd name="connsiteX677" fmla="*/ 1757891 w 6868353"/>
                <a:gd name="connsiteY677" fmla="*/ 5176415 h 6857985"/>
                <a:gd name="connsiteX678" fmla="*/ 1804355 w 6868353"/>
                <a:gd name="connsiteY678" fmla="*/ 5216437 h 6857985"/>
                <a:gd name="connsiteX679" fmla="*/ 1757891 w 6868353"/>
                <a:gd name="connsiteY679" fmla="*/ 5176415 h 6857985"/>
                <a:gd name="connsiteX680" fmla="*/ 4592463 w 6868353"/>
                <a:gd name="connsiteY680" fmla="*/ 5127105 h 6857985"/>
                <a:gd name="connsiteX681" fmla="*/ 4585583 w 6868353"/>
                <a:gd name="connsiteY681" fmla="*/ 5142253 h 6857985"/>
                <a:gd name="connsiteX682" fmla="*/ 4569951 w 6868353"/>
                <a:gd name="connsiteY682" fmla="*/ 5158420 h 6857985"/>
                <a:gd name="connsiteX683" fmla="*/ 4535479 w 6868353"/>
                <a:gd name="connsiteY683" fmla="*/ 5192256 h 6857985"/>
                <a:gd name="connsiteX684" fmla="*/ 4547343 w 6868353"/>
                <a:gd name="connsiteY684" fmla="*/ 5166519 h 6857985"/>
                <a:gd name="connsiteX685" fmla="*/ 4565521 w 6868353"/>
                <a:gd name="connsiteY685" fmla="*/ 5149304 h 6857985"/>
                <a:gd name="connsiteX686" fmla="*/ 4592463 w 6868353"/>
                <a:gd name="connsiteY686" fmla="*/ 5127105 h 6857985"/>
                <a:gd name="connsiteX687" fmla="*/ 1683467 w 6868353"/>
                <a:gd name="connsiteY687" fmla="*/ 5125506 h 6857985"/>
                <a:gd name="connsiteX688" fmla="*/ 1732621 w 6868353"/>
                <a:gd name="connsiteY688" fmla="*/ 5167029 h 6857985"/>
                <a:gd name="connsiteX689" fmla="*/ 1786432 w 6868353"/>
                <a:gd name="connsiteY689" fmla="*/ 5217074 h 6857985"/>
                <a:gd name="connsiteX690" fmla="*/ 1813458 w 6868353"/>
                <a:gd name="connsiteY690" fmla="*/ 5243194 h 6857985"/>
                <a:gd name="connsiteX691" fmla="*/ 1841305 w 6868353"/>
                <a:gd name="connsiteY691" fmla="*/ 5267276 h 6857985"/>
                <a:gd name="connsiteX692" fmla="*/ 1894720 w 6868353"/>
                <a:gd name="connsiteY692" fmla="*/ 5307695 h 6857985"/>
                <a:gd name="connsiteX693" fmla="*/ 1840569 w 6868353"/>
                <a:gd name="connsiteY693" fmla="*/ 5271537 h 6857985"/>
                <a:gd name="connsiteX694" fmla="*/ 1811929 w 6868353"/>
                <a:gd name="connsiteY694" fmla="*/ 5251363 h 6857985"/>
                <a:gd name="connsiteX695" fmla="*/ 1784237 w 6868353"/>
                <a:gd name="connsiteY695" fmla="*/ 5228641 h 6857985"/>
                <a:gd name="connsiteX696" fmla="*/ 1729945 w 6868353"/>
                <a:gd name="connsiteY696" fmla="*/ 5179940 h 6857985"/>
                <a:gd name="connsiteX697" fmla="*/ 1683467 w 6868353"/>
                <a:gd name="connsiteY697" fmla="*/ 5125506 h 6857985"/>
                <a:gd name="connsiteX698" fmla="*/ 508468 w 6868353"/>
                <a:gd name="connsiteY698" fmla="*/ 5117408 h 6857985"/>
                <a:gd name="connsiteX699" fmla="*/ 504688 w 6868353"/>
                <a:gd name="connsiteY699" fmla="*/ 5128535 h 6857985"/>
                <a:gd name="connsiteX700" fmla="*/ 546678 w 6868353"/>
                <a:gd name="connsiteY700" fmla="*/ 5206145 h 6857985"/>
                <a:gd name="connsiteX701" fmla="*/ 522766 w 6868353"/>
                <a:gd name="connsiteY701" fmla="*/ 5166958 h 6857985"/>
                <a:gd name="connsiteX702" fmla="*/ 512318 w 6868353"/>
                <a:gd name="connsiteY702" fmla="*/ 5159936 h 6857985"/>
                <a:gd name="connsiteX703" fmla="*/ 541878 w 6868353"/>
                <a:gd name="connsiteY703" fmla="*/ 5208990 h 6857985"/>
                <a:gd name="connsiteX704" fmla="*/ 571410 w 6868353"/>
                <a:gd name="connsiteY704" fmla="*/ 5255426 h 6857985"/>
                <a:gd name="connsiteX705" fmla="*/ 613698 w 6868353"/>
                <a:gd name="connsiteY705" fmla="*/ 5307849 h 6857985"/>
                <a:gd name="connsiteX706" fmla="*/ 595123 w 6868353"/>
                <a:gd name="connsiteY706" fmla="*/ 5278275 h 6857985"/>
                <a:gd name="connsiteX707" fmla="*/ 611744 w 6868353"/>
                <a:gd name="connsiteY707" fmla="*/ 5293820 h 6857985"/>
                <a:gd name="connsiteX708" fmla="*/ 658689 w 6868353"/>
                <a:gd name="connsiteY708" fmla="*/ 5380943 h 6857985"/>
                <a:gd name="connsiteX709" fmla="*/ 659751 w 6868353"/>
                <a:gd name="connsiteY709" fmla="*/ 5375054 h 6857985"/>
                <a:gd name="connsiteX710" fmla="*/ 684965 w 6868353"/>
                <a:gd name="connsiteY710" fmla="*/ 5406298 h 6857985"/>
                <a:gd name="connsiteX711" fmla="*/ 695540 w 6868353"/>
                <a:gd name="connsiteY711" fmla="*/ 5436736 h 6857985"/>
                <a:gd name="connsiteX712" fmla="*/ 704360 w 6868353"/>
                <a:gd name="connsiteY712" fmla="*/ 5448302 h 6857985"/>
                <a:gd name="connsiteX713" fmla="*/ 713151 w 6868353"/>
                <a:gd name="connsiteY713" fmla="*/ 5460449 h 6857985"/>
                <a:gd name="connsiteX714" fmla="*/ 728498 w 6868353"/>
                <a:gd name="connsiteY714" fmla="*/ 5483299 h 6857985"/>
                <a:gd name="connsiteX715" fmla="*/ 742811 w 6868353"/>
                <a:gd name="connsiteY715" fmla="*/ 5495064 h 6857985"/>
                <a:gd name="connsiteX716" fmla="*/ 713888 w 6868353"/>
                <a:gd name="connsiteY716" fmla="*/ 5457731 h 6857985"/>
                <a:gd name="connsiteX717" fmla="*/ 698230 w 6868353"/>
                <a:gd name="connsiteY717" fmla="*/ 5425340 h 6857985"/>
                <a:gd name="connsiteX718" fmla="*/ 731174 w 6868353"/>
                <a:gd name="connsiteY718" fmla="*/ 5472242 h 6857985"/>
                <a:gd name="connsiteX719" fmla="*/ 759615 w 6868353"/>
                <a:gd name="connsiteY719" fmla="*/ 5505738 h 6857985"/>
                <a:gd name="connsiteX720" fmla="*/ 804904 w 6868353"/>
                <a:gd name="connsiteY720" fmla="*/ 5570988 h 6857985"/>
                <a:gd name="connsiteX721" fmla="*/ 819542 w 6868353"/>
                <a:gd name="connsiteY721" fmla="*/ 5579666 h 6857985"/>
                <a:gd name="connsiteX722" fmla="*/ 853166 w 6868353"/>
                <a:gd name="connsiteY722" fmla="*/ 5619646 h 6857985"/>
                <a:gd name="connsiteX723" fmla="*/ 854921 w 6868353"/>
                <a:gd name="connsiteY723" fmla="*/ 5608179 h 6857985"/>
                <a:gd name="connsiteX724" fmla="*/ 817376 w 6868353"/>
                <a:gd name="connsiteY724" fmla="*/ 5567293 h 6857985"/>
                <a:gd name="connsiteX725" fmla="*/ 783951 w 6868353"/>
                <a:gd name="connsiteY725" fmla="*/ 5527951 h 6857985"/>
                <a:gd name="connsiteX726" fmla="*/ 748148 w 6868353"/>
                <a:gd name="connsiteY726" fmla="*/ 5481246 h 6857985"/>
                <a:gd name="connsiteX727" fmla="*/ 706229 w 6868353"/>
                <a:gd name="connsiteY727" fmla="*/ 5416435 h 6857985"/>
                <a:gd name="connsiteX728" fmla="*/ 664281 w 6868353"/>
                <a:gd name="connsiteY728" fmla="*/ 5362892 h 6857985"/>
                <a:gd name="connsiteX729" fmla="*/ 630361 w 6868353"/>
                <a:gd name="connsiteY729" fmla="*/ 5311389 h 6857985"/>
                <a:gd name="connsiteX730" fmla="*/ 598380 w 6868353"/>
                <a:gd name="connsiteY730" fmla="*/ 5267020 h 6857985"/>
                <a:gd name="connsiteX731" fmla="*/ 601607 w 6868353"/>
                <a:gd name="connsiteY731" fmla="*/ 5255765 h 6857985"/>
                <a:gd name="connsiteX732" fmla="*/ 600319 w 6868353"/>
                <a:gd name="connsiteY732" fmla="*/ 5281107 h 6857985"/>
                <a:gd name="connsiteX733" fmla="*/ 558074 w 6868353"/>
                <a:gd name="connsiteY733" fmla="*/ 5218914 h 6857985"/>
                <a:gd name="connsiteX734" fmla="*/ 549155 w 6868353"/>
                <a:gd name="connsiteY734" fmla="*/ 5187995 h 6857985"/>
                <a:gd name="connsiteX735" fmla="*/ 508468 w 6868353"/>
                <a:gd name="connsiteY735" fmla="*/ 5117408 h 6857985"/>
                <a:gd name="connsiteX736" fmla="*/ 1695571 w 6868353"/>
                <a:gd name="connsiteY736" fmla="*/ 5117125 h 6857985"/>
                <a:gd name="connsiteX737" fmla="*/ 1722144 w 6868353"/>
                <a:gd name="connsiteY737" fmla="*/ 5134878 h 6857985"/>
                <a:gd name="connsiteX738" fmla="*/ 1741101 w 6868353"/>
                <a:gd name="connsiteY738" fmla="*/ 5157799 h 6857985"/>
                <a:gd name="connsiteX739" fmla="*/ 1748378 w 6868353"/>
                <a:gd name="connsiteY739" fmla="*/ 5175439 h 6857985"/>
                <a:gd name="connsiteX740" fmla="*/ 1721791 w 6868353"/>
                <a:gd name="connsiteY740" fmla="*/ 5141532 h 6857985"/>
                <a:gd name="connsiteX741" fmla="*/ 1695571 w 6868353"/>
                <a:gd name="connsiteY741" fmla="*/ 5117125 h 6857985"/>
                <a:gd name="connsiteX742" fmla="*/ 1538597 w 6868353"/>
                <a:gd name="connsiteY742" fmla="*/ 5108984 h 6857985"/>
                <a:gd name="connsiteX743" fmla="*/ 1560371 w 6868353"/>
                <a:gd name="connsiteY743" fmla="*/ 5137794 h 6857985"/>
                <a:gd name="connsiteX744" fmla="*/ 1584225 w 6868353"/>
                <a:gd name="connsiteY744" fmla="*/ 5160686 h 6857985"/>
                <a:gd name="connsiteX745" fmla="*/ 1592451 w 6868353"/>
                <a:gd name="connsiteY745" fmla="*/ 5177646 h 6857985"/>
                <a:gd name="connsiteX746" fmla="*/ 1565708 w 6868353"/>
                <a:gd name="connsiteY746" fmla="*/ 5150620 h 6857985"/>
                <a:gd name="connsiteX747" fmla="*/ 1538597 w 6868353"/>
                <a:gd name="connsiteY747" fmla="*/ 5108984 h 6857985"/>
                <a:gd name="connsiteX748" fmla="*/ 1716071 w 6868353"/>
                <a:gd name="connsiteY748" fmla="*/ 5104851 h 6857985"/>
                <a:gd name="connsiteX749" fmla="*/ 1746905 w 6868353"/>
                <a:gd name="connsiteY749" fmla="*/ 5124416 h 6857985"/>
                <a:gd name="connsiteX750" fmla="*/ 1743281 w 6868353"/>
                <a:gd name="connsiteY750" fmla="*/ 5129074 h 6857985"/>
                <a:gd name="connsiteX751" fmla="*/ 1762124 w 6868353"/>
                <a:gd name="connsiteY751" fmla="*/ 5146926 h 6857985"/>
                <a:gd name="connsiteX752" fmla="*/ 1783586 w 6868353"/>
                <a:gd name="connsiteY752" fmla="*/ 5166010 h 6857985"/>
                <a:gd name="connsiteX753" fmla="*/ 1828818 w 6868353"/>
                <a:gd name="connsiteY753" fmla="*/ 5207405 h 6857985"/>
                <a:gd name="connsiteX754" fmla="*/ 1874320 w 6868353"/>
                <a:gd name="connsiteY754" fmla="*/ 5246451 h 6857985"/>
                <a:gd name="connsiteX755" fmla="*/ 1913832 w 6868353"/>
                <a:gd name="connsiteY755" fmla="*/ 5278035 h 6857985"/>
                <a:gd name="connsiteX756" fmla="*/ 1872380 w 6868353"/>
                <a:gd name="connsiteY756" fmla="*/ 5251420 h 6857985"/>
                <a:gd name="connsiteX757" fmla="*/ 1819418 w 6868353"/>
                <a:gd name="connsiteY757" fmla="*/ 5208892 h 6857985"/>
                <a:gd name="connsiteX758" fmla="*/ 1764304 w 6868353"/>
                <a:gd name="connsiteY758" fmla="*/ 5157445 h 6857985"/>
                <a:gd name="connsiteX759" fmla="*/ 1738921 w 6868353"/>
                <a:gd name="connsiteY759" fmla="*/ 5130673 h 6857985"/>
                <a:gd name="connsiteX760" fmla="*/ 1716071 w 6868353"/>
                <a:gd name="connsiteY760" fmla="*/ 5104851 h 6857985"/>
                <a:gd name="connsiteX761" fmla="*/ 1582399 w 6868353"/>
                <a:gd name="connsiteY761" fmla="*/ 5097262 h 6857985"/>
                <a:gd name="connsiteX762" fmla="*/ 1597037 w 6868353"/>
                <a:gd name="connsiteY762" fmla="*/ 5113727 h 6857985"/>
                <a:gd name="connsiteX763" fmla="*/ 1605362 w 6868353"/>
                <a:gd name="connsiteY763" fmla="*/ 5123849 h 6857985"/>
                <a:gd name="connsiteX764" fmla="*/ 1614153 w 6868353"/>
                <a:gd name="connsiteY764" fmla="*/ 5133604 h 6857985"/>
                <a:gd name="connsiteX765" fmla="*/ 1638645 w 6868353"/>
                <a:gd name="connsiteY765" fmla="*/ 5154457 h 6857985"/>
                <a:gd name="connsiteX766" fmla="*/ 1638277 w 6868353"/>
                <a:gd name="connsiteY766" fmla="*/ 5175098 h 6857985"/>
                <a:gd name="connsiteX767" fmla="*/ 1641944 w 6868353"/>
                <a:gd name="connsiteY767" fmla="*/ 5170483 h 6857985"/>
                <a:gd name="connsiteX768" fmla="*/ 1611619 w 6868353"/>
                <a:gd name="connsiteY768" fmla="*/ 5138913 h 6857985"/>
                <a:gd name="connsiteX769" fmla="*/ 1601398 w 6868353"/>
                <a:gd name="connsiteY769" fmla="*/ 5129300 h 6857985"/>
                <a:gd name="connsiteX770" fmla="*/ 1592719 w 6868353"/>
                <a:gd name="connsiteY770" fmla="*/ 5118810 h 6857985"/>
                <a:gd name="connsiteX771" fmla="*/ 1582399 w 6868353"/>
                <a:gd name="connsiteY771" fmla="*/ 5097262 h 6857985"/>
                <a:gd name="connsiteX772" fmla="*/ 1627434 w 6868353"/>
                <a:gd name="connsiteY772" fmla="*/ 5095875 h 6857985"/>
                <a:gd name="connsiteX773" fmla="*/ 1642185 w 6868353"/>
                <a:gd name="connsiteY773" fmla="*/ 5123085 h 6857985"/>
                <a:gd name="connsiteX774" fmla="*/ 1657178 w 6868353"/>
                <a:gd name="connsiteY774" fmla="*/ 5131735 h 6857985"/>
                <a:gd name="connsiteX775" fmla="*/ 1644181 w 6868353"/>
                <a:gd name="connsiteY775" fmla="*/ 5114293 h 6857985"/>
                <a:gd name="connsiteX776" fmla="*/ 1627434 w 6868353"/>
                <a:gd name="connsiteY776" fmla="*/ 5095875 h 6857985"/>
                <a:gd name="connsiteX777" fmla="*/ 1623204 w 6868353"/>
                <a:gd name="connsiteY777" fmla="*/ 5039635 h 6857985"/>
                <a:gd name="connsiteX778" fmla="*/ 1656568 w 6868353"/>
                <a:gd name="connsiteY778" fmla="*/ 5080571 h 6857985"/>
                <a:gd name="connsiteX779" fmla="*/ 1619448 w 6868353"/>
                <a:gd name="connsiteY779" fmla="*/ 5042319 h 6857985"/>
                <a:gd name="connsiteX780" fmla="*/ 1623204 w 6868353"/>
                <a:gd name="connsiteY780" fmla="*/ 5039635 h 6857985"/>
                <a:gd name="connsiteX781" fmla="*/ 1481374 w 6868353"/>
                <a:gd name="connsiteY781" fmla="*/ 5031814 h 6857985"/>
                <a:gd name="connsiteX782" fmla="*/ 1503997 w 6868353"/>
                <a:gd name="connsiteY782" fmla="*/ 5055328 h 6857985"/>
                <a:gd name="connsiteX783" fmla="*/ 1535921 w 6868353"/>
                <a:gd name="connsiteY783" fmla="*/ 5092548 h 6857985"/>
                <a:gd name="connsiteX784" fmla="*/ 1481374 w 6868353"/>
                <a:gd name="connsiteY784" fmla="*/ 5031814 h 6857985"/>
                <a:gd name="connsiteX785" fmla="*/ 4812691 w 6868353"/>
                <a:gd name="connsiteY785" fmla="*/ 5023121 h 6857985"/>
                <a:gd name="connsiteX786" fmla="*/ 4774595 w 6868353"/>
                <a:gd name="connsiteY786" fmla="*/ 5067023 h 6857985"/>
                <a:gd name="connsiteX787" fmla="*/ 4756147 w 6868353"/>
                <a:gd name="connsiteY787" fmla="*/ 5088187 h 6857985"/>
                <a:gd name="connsiteX788" fmla="*/ 4737163 w 6868353"/>
                <a:gd name="connsiteY788" fmla="*/ 5107838 h 6857985"/>
                <a:gd name="connsiteX789" fmla="*/ 4700467 w 6868353"/>
                <a:gd name="connsiteY789" fmla="*/ 5146586 h 6857985"/>
                <a:gd name="connsiteX790" fmla="*/ 4691477 w 6868353"/>
                <a:gd name="connsiteY790" fmla="*/ 5156156 h 6857985"/>
                <a:gd name="connsiteX791" fmla="*/ 4682119 w 6868353"/>
                <a:gd name="connsiteY791" fmla="*/ 5165103 h 6857985"/>
                <a:gd name="connsiteX792" fmla="*/ 4663631 w 6868353"/>
                <a:gd name="connsiteY792" fmla="*/ 5183026 h 6857985"/>
                <a:gd name="connsiteX793" fmla="*/ 4627431 w 6868353"/>
                <a:gd name="connsiteY793" fmla="*/ 5219311 h 6857985"/>
                <a:gd name="connsiteX794" fmla="*/ 4618271 w 6868353"/>
                <a:gd name="connsiteY794" fmla="*/ 5228187 h 6857985"/>
                <a:gd name="connsiteX795" fmla="*/ 4608927 w 6868353"/>
                <a:gd name="connsiteY795" fmla="*/ 5236809 h 6857985"/>
                <a:gd name="connsiteX796" fmla="*/ 4590323 w 6868353"/>
                <a:gd name="connsiteY796" fmla="*/ 5254321 h 6857985"/>
                <a:gd name="connsiteX797" fmla="*/ 4553261 w 6868353"/>
                <a:gd name="connsiteY797" fmla="*/ 5290790 h 6857985"/>
                <a:gd name="connsiteX798" fmla="*/ 4514343 w 6868353"/>
                <a:gd name="connsiteY798" fmla="*/ 5326990 h 6857985"/>
                <a:gd name="connsiteX799" fmla="*/ 4555087 w 6868353"/>
                <a:gd name="connsiteY799" fmla="*/ 5301479 h 6857985"/>
                <a:gd name="connsiteX800" fmla="*/ 4585539 w 6868353"/>
                <a:gd name="connsiteY800" fmla="*/ 5273887 h 6857985"/>
                <a:gd name="connsiteX801" fmla="*/ 4663431 w 6868353"/>
                <a:gd name="connsiteY801" fmla="*/ 5211737 h 6857985"/>
                <a:gd name="connsiteX802" fmla="*/ 4644603 w 6868353"/>
                <a:gd name="connsiteY802" fmla="*/ 5212048 h 6857985"/>
                <a:gd name="connsiteX803" fmla="*/ 4702661 w 6868353"/>
                <a:gd name="connsiteY803" fmla="*/ 5161479 h 6857985"/>
                <a:gd name="connsiteX804" fmla="*/ 4751023 w 6868353"/>
                <a:gd name="connsiteY804" fmla="*/ 5111264 h 6857985"/>
                <a:gd name="connsiteX805" fmla="*/ 4788241 w 6868353"/>
                <a:gd name="connsiteY805" fmla="*/ 5064361 h 6857985"/>
                <a:gd name="connsiteX806" fmla="*/ 4812691 w 6868353"/>
                <a:gd name="connsiteY806" fmla="*/ 5023121 h 6857985"/>
                <a:gd name="connsiteX807" fmla="*/ 1619364 w 6868353"/>
                <a:gd name="connsiteY807" fmla="*/ 4983805 h 6857985"/>
                <a:gd name="connsiteX808" fmla="*/ 1662104 w 6868353"/>
                <a:gd name="connsiteY808" fmla="*/ 5024792 h 6857985"/>
                <a:gd name="connsiteX809" fmla="*/ 1611294 w 6868353"/>
                <a:gd name="connsiteY809" fmla="*/ 4984374 h 6857985"/>
                <a:gd name="connsiteX810" fmla="*/ 1619364 w 6868353"/>
                <a:gd name="connsiteY810" fmla="*/ 4983805 h 6857985"/>
                <a:gd name="connsiteX811" fmla="*/ 1442737 w 6868353"/>
                <a:gd name="connsiteY811" fmla="*/ 4983323 h 6857985"/>
                <a:gd name="connsiteX812" fmla="*/ 1471350 w 6868353"/>
                <a:gd name="connsiteY812" fmla="*/ 5023758 h 6857985"/>
                <a:gd name="connsiteX813" fmla="*/ 1442737 w 6868353"/>
                <a:gd name="connsiteY813" fmla="*/ 4983323 h 6857985"/>
                <a:gd name="connsiteX814" fmla="*/ 1542887 w 6868353"/>
                <a:gd name="connsiteY814" fmla="*/ 4973472 h 6857985"/>
                <a:gd name="connsiteX815" fmla="*/ 1562268 w 6868353"/>
                <a:gd name="connsiteY815" fmla="*/ 4987516 h 6857985"/>
                <a:gd name="connsiteX816" fmla="*/ 1575505 w 6868353"/>
                <a:gd name="connsiteY816" fmla="*/ 5001956 h 6857985"/>
                <a:gd name="connsiteX817" fmla="*/ 1591290 w 6868353"/>
                <a:gd name="connsiteY817" fmla="*/ 5019044 h 6857985"/>
                <a:gd name="connsiteX818" fmla="*/ 1625480 w 6868353"/>
                <a:gd name="connsiteY818" fmla="*/ 5058358 h 6857985"/>
                <a:gd name="connsiteX819" fmla="*/ 1642624 w 6868353"/>
                <a:gd name="connsiteY819" fmla="*/ 5078249 h 6857985"/>
                <a:gd name="connsiteX820" fmla="*/ 1650934 w 6868353"/>
                <a:gd name="connsiteY820" fmla="*/ 5087734 h 6857985"/>
                <a:gd name="connsiteX821" fmla="*/ 1659443 w 6868353"/>
                <a:gd name="connsiteY821" fmla="*/ 5096328 h 6857985"/>
                <a:gd name="connsiteX822" fmla="*/ 1662486 w 6868353"/>
                <a:gd name="connsiteY822" fmla="*/ 5112085 h 6857985"/>
                <a:gd name="connsiteX823" fmla="*/ 1638901 w 6868353"/>
                <a:gd name="connsiteY823" fmla="*/ 5084124 h 6857985"/>
                <a:gd name="connsiteX824" fmla="*/ 1609610 w 6868353"/>
                <a:gd name="connsiteY824" fmla="*/ 5050770 h 6857985"/>
                <a:gd name="connsiteX825" fmla="*/ 1576114 w 6868353"/>
                <a:gd name="connsiteY825" fmla="*/ 5013947 h 6857985"/>
                <a:gd name="connsiteX826" fmla="*/ 1559281 w 6868353"/>
                <a:gd name="connsiteY826" fmla="*/ 4994099 h 6857985"/>
                <a:gd name="connsiteX827" fmla="*/ 1542887 w 6868353"/>
                <a:gd name="connsiteY827" fmla="*/ 4973472 h 6857985"/>
                <a:gd name="connsiteX828" fmla="*/ 4731911 w 6868353"/>
                <a:gd name="connsiteY828" fmla="*/ 4967696 h 6857985"/>
                <a:gd name="connsiteX829" fmla="*/ 4710221 w 6868353"/>
                <a:gd name="connsiteY829" fmla="*/ 5007421 h 6857985"/>
                <a:gd name="connsiteX830" fmla="*/ 4701415 w 6868353"/>
                <a:gd name="connsiteY830" fmla="*/ 5019185 h 6857985"/>
                <a:gd name="connsiteX831" fmla="*/ 4691151 w 6868353"/>
                <a:gd name="connsiteY831" fmla="*/ 5030780 h 6857985"/>
                <a:gd name="connsiteX832" fmla="*/ 4668755 w 6868353"/>
                <a:gd name="connsiteY832" fmla="*/ 5055088 h 6857985"/>
                <a:gd name="connsiteX833" fmla="*/ 4692495 w 6868353"/>
                <a:gd name="connsiteY833" fmla="*/ 5016651 h 6857985"/>
                <a:gd name="connsiteX834" fmla="*/ 4710647 w 6868353"/>
                <a:gd name="connsiteY834" fmla="*/ 4994340 h 6857985"/>
                <a:gd name="connsiteX835" fmla="*/ 4731911 w 6868353"/>
                <a:gd name="connsiteY835" fmla="*/ 4967696 h 6857985"/>
                <a:gd name="connsiteX836" fmla="*/ 1488572 w 6868353"/>
                <a:gd name="connsiteY836" fmla="*/ 4948583 h 6857985"/>
                <a:gd name="connsiteX837" fmla="*/ 1507628 w 6868353"/>
                <a:gd name="connsiteY837" fmla="*/ 4971588 h 6857985"/>
                <a:gd name="connsiteX838" fmla="*/ 1496466 w 6868353"/>
                <a:gd name="connsiteY838" fmla="*/ 4961340 h 6857985"/>
                <a:gd name="connsiteX839" fmla="*/ 6242151 w 6868353"/>
                <a:gd name="connsiteY839" fmla="*/ 4930095 h 6857985"/>
                <a:gd name="connsiteX840" fmla="*/ 6223647 w 6868353"/>
                <a:gd name="connsiteY840" fmla="*/ 4997072 h 6857985"/>
                <a:gd name="connsiteX841" fmla="*/ 6207495 w 6868353"/>
                <a:gd name="connsiteY841" fmla="*/ 5037930 h 6857985"/>
                <a:gd name="connsiteX842" fmla="*/ 6184799 w 6868353"/>
                <a:gd name="connsiteY842" fmla="*/ 5081817 h 6857985"/>
                <a:gd name="connsiteX843" fmla="*/ 6195787 w 6868353"/>
                <a:gd name="connsiteY843" fmla="*/ 5047812 h 6857985"/>
                <a:gd name="connsiteX844" fmla="*/ 6203203 w 6868353"/>
                <a:gd name="connsiteY844" fmla="*/ 5029506 h 6857985"/>
                <a:gd name="connsiteX845" fmla="*/ 6210791 w 6868353"/>
                <a:gd name="connsiteY845" fmla="*/ 5010210 h 6857985"/>
                <a:gd name="connsiteX846" fmla="*/ 6242151 w 6868353"/>
                <a:gd name="connsiteY846" fmla="*/ 4930095 h 6857985"/>
                <a:gd name="connsiteX847" fmla="*/ 6273161 w 6868353"/>
                <a:gd name="connsiteY847" fmla="*/ 4909694 h 6857985"/>
                <a:gd name="connsiteX848" fmla="*/ 6274883 w 6868353"/>
                <a:gd name="connsiteY848" fmla="*/ 4921756 h 6857985"/>
                <a:gd name="connsiteX849" fmla="*/ 6246751 w 6868353"/>
                <a:gd name="connsiteY849" fmla="*/ 4968701 h 6857985"/>
                <a:gd name="connsiteX850" fmla="*/ 6263259 w 6868353"/>
                <a:gd name="connsiteY850" fmla="*/ 4919109 h 6857985"/>
                <a:gd name="connsiteX851" fmla="*/ 6273161 w 6868353"/>
                <a:gd name="connsiteY851" fmla="*/ 4909694 h 6857985"/>
                <a:gd name="connsiteX852" fmla="*/ 356496 w 6868353"/>
                <a:gd name="connsiteY852" fmla="*/ 4909503 h 6857985"/>
                <a:gd name="connsiteX853" fmla="*/ 378335 w 6868353"/>
                <a:gd name="connsiteY853" fmla="*/ 4964652 h 6857985"/>
                <a:gd name="connsiteX854" fmla="*/ 352215 w 6868353"/>
                <a:gd name="connsiteY854" fmla="*/ 4911633 h 6857985"/>
                <a:gd name="connsiteX855" fmla="*/ 356496 w 6868353"/>
                <a:gd name="connsiteY855" fmla="*/ 4909503 h 6857985"/>
                <a:gd name="connsiteX856" fmla="*/ 1387059 w 6868353"/>
                <a:gd name="connsiteY856" fmla="*/ 4896613 h 6857985"/>
                <a:gd name="connsiteX857" fmla="*/ 1466311 w 6868353"/>
                <a:gd name="connsiteY857" fmla="*/ 4988931 h 6857985"/>
                <a:gd name="connsiteX858" fmla="*/ 1505993 w 6868353"/>
                <a:gd name="connsiteY858" fmla="*/ 5038637 h 6857985"/>
                <a:gd name="connsiteX859" fmla="*/ 1522854 w 6868353"/>
                <a:gd name="connsiteY859" fmla="*/ 5056362 h 6857985"/>
                <a:gd name="connsiteX860" fmla="*/ 1536318 w 6868353"/>
                <a:gd name="connsiteY860" fmla="*/ 5066428 h 6857985"/>
                <a:gd name="connsiteX861" fmla="*/ 1570875 w 6868353"/>
                <a:gd name="connsiteY861" fmla="*/ 5110669 h 6857985"/>
                <a:gd name="connsiteX862" fmla="*/ 1478274 w 6868353"/>
                <a:gd name="connsiteY862" fmla="*/ 5015349 h 6857985"/>
                <a:gd name="connsiteX863" fmla="*/ 1431215 w 6868353"/>
                <a:gd name="connsiteY863" fmla="*/ 4956129 h 6857985"/>
                <a:gd name="connsiteX864" fmla="*/ 1387059 w 6868353"/>
                <a:gd name="connsiteY864" fmla="*/ 4896613 h 6857985"/>
                <a:gd name="connsiteX865" fmla="*/ 1570448 w 6868353"/>
                <a:gd name="connsiteY865" fmla="*/ 4883624 h 6857985"/>
                <a:gd name="connsiteX866" fmla="*/ 1571849 w 6868353"/>
                <a:gd name="connsiteY866" fmla="*/ 4888033 h 6857985"/>
                <a:gd name="connsiteX867" fmla="*/ 1571017 w 6868353"/>
                <a:gd name="connsiteY867" fmla="*/ 4886986 h 6857985"/>
                <a:gd name="connsiteX868" fmla="*/ 1570448 w 6868353"/>
                <a:gd name="connsiteY868" fmla="*/ 4883624 h 6857985"/>
                <a:gd name="connsiteX869" fmla="*/ 1301961 w 6868353"/>
                <a:gd name="connsiteY869" fmla="*/ 4867028 h 6857985"/>
                <a:gd name="connsiteX870" fmla="*/ 1299115 w 6868353"/>
                <a:gd name="connsiteY870" fmla="*/ 4871314 h 6857985"/>
                <a:gd name="connsiteX871" fmla="*/ 1310413 w 6868353"/>
                <a:gd name="connsiteY871" fmla="*/ 4888204 h 6857985"/>
                <a:gd name="connsiteX872" fmla="*/ 1322234 w 6868353"/>
                <a:gd name="connsiteY872" fmla="*/ 4905957 h 6857985"/>
                <a:gd name="connsiteX873" fmla="*/ 1344404 w 6868353"/>
                <a:gd name="connsiteY873" fmla="*/ 4940302 h 6857985"/>
                <a:gd name="connsiteX874" fmla="*/ 1374049 w 6868353"/>
                <a:gd name="connsiteY874" fmla="*/ 4968744 h 6857985"/>
                <a:gd name="connsiteX875" fmla="*/ 1331040 w 6868353"/>
                <a:gd name="connsiteY875" fmla="*/ 4897491 h 6857985"/>
                <a:gd name="connsiteX876" fmla="*/ 1308926 w 6868353"/>
                <a:gd name="connsiteY876" fmla="*/ 4871300 h 6857985"/>
                <a:gd name="connsiteX877" fmla="*/ 1301961 w 6868353"/>
                <a:gd name="connsiteY877" fmla="*/ 4867028 h 6857985"/>
                <a:gd name="connsiteX878" fmla="*/ 1506705 w 6868353"/>
                <a:gd name="connsiteY878" fmla="*/ 4840962 h 6857985"/>
                <a:gd name="connsiteX879" fmla="*/ 1520448 w 6868353"/>
                <a:gd name="connsiteY879" fmla="*/ 4856563 h 6857985"/>
                <a:gd name="connsiteX880" fmla="*/ 1539885 w 6868353"/>
                <a:gd name="connsiteY880" fmla="*/ 4894731 h 6857985"/>
                <a:gd name="connsiteX881" fmla="*/ 1599869 w 6868353"/>
                <a:gd name="connsiteY881" fmla="*/ 4961100 h 6857985"/>
                <a:gd name="connsiteX882" fmla="*/ 1501562 w 6868353"/>
                <a:gd name="connsiteY882" fmla="*/ 4841670 h 6857985"/>
                <a:gd name="connsiteX883" fmla="*/ 1506705 w 6868353"/>
                <a:gd name="connsiteY883" fmla="*/ 4840962 h 6857985"/>
                <a:gd name="connsiteX884" fmla="*/ 289400 w 6868353"/>
                <a:gd name="connsiteY884" fmla="*/ 4835468 h 6857985"/>
                <a:gd name="connsiteX885" fmla="*/ 318804 w 6868353"/>
                <a:gd name="connsiteY885" fmla="*/ 4889350 h 6857985"/>
                <a:gd name="connsiteX886" fmla="*/ 325458 w 6868353"/>
                <a:gd name="connsiteY886" fmla="*/ 4903635 h 6857985"/>
                <a:gd name="connsiteX887" fmla="*/ 332395 w 6868353"/>
                <a:gd name="connsiteY887" fmla="*/ 4917735 h 6857985"/>
                <a:gd name="connsiteX888" fmla="*/ 345660 w 6868353"/>
                <a:gd name="connsiteY888" fmla="*/ 4945455 h 6857985"/>
                <a:gd name="connsiteX889" fmla="*/ 390836 w 6868353"/>
                <a:gd name="connsiteY889" fmla="*/ 5029053 h 6857985"/>
                <a:gd name="connsiteX890" fmla="*/ 352781 w 6868353"/>
                <a:gd name="connsiteY890" fmla="*/ 4972113 h 6857985"/>
                <a:gd name="connsiteX891" fmla="*/ 319257 w 6868353"/>
                <a:gd name="connsiteY891" fmla="*/ 4903592 h 6857985"/>
                <a:gd name="connsiteX892" fmla="*/ 289400 w 6868353"/>
                <a:gd name="connsiteY892" fmla="*/ 4835468 h 6857985"/>
                <a:gd name="connsiteX893" fmla="*/ 1419040 w 6868353"/>
                <a:gd name="connsiteY893" fmla="*/ 4777863 h 6857985"/>
                <a:gd name="connsiteX894" fmla="*/ 1445004 w 6868353"/>
                <a:gd name="connsiteY894" fmla="*/ 4816328 h 6857985"/>
                <a:gd name="connsiteX895" fmla="*/ 1470402 w 6868353"/>
                <a:gd name="connsiteY895" fmla="*/ 4848096 h 6857985"/>
                <a:gd name="connsiteX896" fmla="*/ 1442470 w 6868353"/>
                <a:gd name="connsiteY896" fmla="*/ 4821877 h 6857985"/>
                <a:gd name="connsiteX897" fmla="*/ 1427534 w 6868353"/>
                <a:gd name="connsiteY897" fmla="*/ 4801180 h 6857985"/>
                <a:gd name="connsiteX898" fmla="*/ 1419040 w 6868353"/>
                <a:gd name="connsiteY898" fmla="*/ 4777863 h 6857985"/>
                <a:gd name="connsiteX899" fmla="*/ 1485154 w 6868353"/>
                <a:gd name="connsiteY899" fmla="*/ 4772752 h 6857985"/>
                <a:gd name="connsiteX900" fmla="*/ 1492205 w 6868353"/>
                <a:gd name="connsiteY900" fmla="*/ 4782379 h 6857985"/>
                <a:gd name="connsiteX901" fmla="*/ 1509108 w 6868353"/>
                <a:gd name="connsiteY901" fmla="*/ 4807282 h 6857985"/>
                <a:gd name="connsiteX902" fmla="*/ 1513808 w 6868353"/>
                <a:gd name="connsiteY902" fmla="*/ 4813794 h 6857985"/>
                <a:gd name="connsiteX903" fmla="*/ 1488934 w 6868353"/>
                <a:gd name="connsiteY903" fmla="*/ 4784672 h 6857985"/>
                <a:gd name="connsiteX904" fmla="*/ 1485154 w 6868353"/>
                <a:gd name="connsiteY904" fmla="*/ 4772752 h 6857985"/>
                <a:gd name="connsiteX905" fmla="*/ 5141135 w 6868353"/>
                <a:gd name="connsiteY905" fmla="*/ 4766962 h 6857985"/>
                <a:gd name="connsiteX906" fmla="*/ 5137555 w 6868353"/>
                <a:gd name="connsiteY906" fmla="*/ 4781119 h 6857985"/>
                <a:gd name="connsiteX907" fmla="*/ 5122207 w 6868353"/>
                <a:gd name="connsiteY907" fmla="*/ 4800429 h 6857985"/>
                <a:gd name="connsiteX908" fmla="*/ 5128621 w 6868353"/>
                <a:gd name="connsiteY908" fmla="*/ 4776136 h 6857985"/>
                <a:gd name="connsiteX909" fmla="*/ 5141135 w 6868353"/>
                <a:gd name="connsiteY909" fmla="*/ 4766962 h 6857985"/>
                <a:gd name="connsiteX910" fmla="*/ 1423500 w 6868353"/>
                <a:gd name="connsiteY910" fmla="*/ 4757859 h 6857985"/>
                <a:gd name="connsiteX911" fmla="*/ 1596797 w 6868353"/>
                <a:gd name="connsiteY911" fmla="*/ 4976077 h 6857985"/>
                <a:gd name="connsiteX912" fmla="*/ 1557837 w 6868353"/>
                <a:gd name="connsiteY912" fmla="*/ 4937895 h 6857985"/>
                <a:gd name="connsiteX913" fmla="*/ 1534506 w 6868353"/>
                <a:gd name="connsiteY913" fmla="*/ 4910501 h 6857985"/>
                <a:gd name="connsiteX914" fmla="*/ 1522317 w 6868353"/>
                <a:gd name="connsiteY914" fmla="*/ 4895509 h 6857985"/>
                <a:gd name="connsiteX915" fmla="*/ 1510708 w 6868353"/>
                <a:gd name="connsiteY915" fmla="*/ 4879426 h 6857985"/>
                <a:gd name="connsiteX916" fmla="*/ 1463848 w 6868353"/>
                <a:gd name="connsiteY916" fmla="*/ 4814389 h 6857985"/>
                <a:gd name="connsiteX917" fmla="*/ 1442584 w 6868353"/>
                <a:gd name="connsiteY917" fmla="*/ 4784064 h 6857985"/>
                <a:gd name="connsiteX918" fmla="*/ 1423500 w 6868353"/>
                <a:gd name="connsiteY918" fmla="*/ 4757859 h 6857985"/>
                <a:gd name="connsiteX919" fmla="*/ 1247527 w 6868353"/>
                <a:gd name="connsiteY919" fmla="*/ 4732589 h 6857985"/>
                <a:gd name="connsiteX920" fmla="*/ 1273533 w 6868353"/>
                <a:gd name="connsiteY920" fmla="*/ 4766793 h 6857985"/>
                <a:gd name="connsiteX921" fmla="*/ 1297615 w 6868353"/>
                <a:gd name="connsiteY921" fmla="*/ 4814913 h 6857985"/>
                <a:gd name="connsiteX922" fmla="*/ 1271580 w 6868353"/>
                <a:gd name="connsiteY922" fmla="*/ 4774353 h 6857985"/>
                <a:gd name="connsiteX923" fmla="*/ 1247527 w 6868353"/>
                <a:gd name="connsiteY923" fmla="*/ 4732589 h 6857985"/>
                <a:gd name="connsiteX924" fmla="*/ 6325837 w 6868353"/>
                <a:gd name="connsiteY924" fmla="*/ 4728426 h 6857985"/>
                <a:gd name="connsiteX925" fmla="*/ 6329655 w 6868353"/>
                <a:gd name="connsiteY925" fmla="*/ 4741408 h 6857985"/>
                <a:gd name="connsiteX926" fmla="*/ 6309539 w 6868353"/>
                <a:gd name="connsiteY926" fmla="*/ 4792133 h 6857985"/>
                <a:gd name="connsiteX927" fmla="*/ 6317197 w 6868353"/>
                <a:gd name="connsiteY927" fmla="*/ 4797258 h 6857985"/>
                <a:gd name="connsiteX928" fmla="*/ 6298183 w 6868353"/>
                <a:gd name="connsiteY928" fmla="*/ 4852032 h 6857985"/>
                <a:gd name="connsiteX929" fmla="*/ 6280359 w 6868353"/>
                <a:gd name="connsiteY929" fmla="*/ 4880361 h 6857985"/>
                <a:gd name="connsiteX930" fmla="*/ 6272771 w 6868353"/>
                <a:gd name="connsiteY930" fmla="*/ 4872178 h 6857985"/>
                <a:gd name="connsiteX931" fmla="*/ 6266487 w 6868353"/>
                <a:gd name="connsiteY931" fmla="*/ 4879370 h 6857985"/>
                <a:gd name="connsiteX932" fmla="*/ 6251027 w 6868353"/>
                <a:gd name="connsiteY932" fmla="*/ 4910897 h 6857985"/>
                <a:gd name="connsiteX933" fmla="*/ 6273211 w 6868353"/>
                <a:gd name="connsiteY933" fmla="*/ 4836120 h 6857985"/>
                <a:gd name="connsiteX934" fmla="*/ 6279907 w 6868353"/>
                <a:gd name="connsiteY934" fmla="*/ 4842844 h 6857985"/>
                <a:gd name="connsiteX935" fmla="*/ 6303947 w 6868353"/>
                <a:gd name="connsiteY935" fmla="*/ 4786300 h 6857985"/>
                <a:gd name="connsiteX936" fmla="*/ 6309213 w 6868353"/>
                <a:gd name="connsiteY936" fmla="*/ 4763281 h 6857985"/>
                <a:gd name="connsiteX937" fmla="*/ 6314183 w 6868353"/>
                <a:gd name="connsiteY937" fmla="*/ 4748529 h 6857985"/>
                <a:gd name="connsiteX938" fmla="*/ 6321501 w 6868353"/>
                <a:gd name="connsiteY938" fmla="*/ 4729545 h 6857985"/>
                <a:gd name="connsiteX939" fmla="*/ 6325837 w 6868353"/>
                <a:gd name="connsiteY939" fmla="*/ 4728426 h 6857985"/>
                <a:gd name="connsiteX940" fmla="*/ 1331176 w 6868353"/>
                <a:gd name="connsiteY940" fmla="*/ 4728117 h 6857985"/>
                <a:gd name="connsiteX941" fmla="*/ 1345607 w 6868353"/>
                <a:gd name="connsiteY941" fmla="*/ 4749435 h 6857985"/>
                <a:gd name="connsiteX942" fmla="*/ 1360430 w 6868353"/>
                <a:gd name="connsiteY942" fmla="*/ 4756358 h 6857985"/>
                <a:gd name="connsiteX943" fmla="*/ 1401429 w 6868353"/>
                <a:gd name="connsiteY943" fmla="*/ 4809433 h 6857985"/>
                <a:gd name="connsiteX944" fmla="*/ 1440361 w 6868353"/>
                <a:gd name="connsiteY944" fmla="*/ 4875830 h 6857985"/>
                <a:gd name="connsiteX945" fmla="*/ 1420385 w 6868353"/>
                <a:gd name="connsiteY945" fmla="*/ 4842915 h 6857985"/>
                <a:gd name="connsiteX946" fmla="*/ 1457491 w 6868353"/>
                <a:gd name="connsiteY946" fmla="*/ 4895905 h 6857985"/>
                <a:gd name="connsiteX947" fmla="*/ 1477920 w 6868353"/>
                <a:gd name="connsiteY947" fmla="*/ 4931369 h 6857985"/>
                <a:gd name="connsiteX948" fmla="*/ 1488572 w 6868353"/>
                <a:gd name="connsiteY948" fmla="*/ 4948583 h 6857985"/>
                <a:gd name="connsiteX949" fmla="*/ 1451255 w 6868353"/>
                <a:gd name="connsiteY949" fmla="*/ 4903534 h 6857985"/>
                <a:gd name="connsiteX950" fmla="*/ 1333093 w 6868353"/>
                <a:gd name="connsiteY950" fmla="*/ 4735193 h 6857985"/>
                <a:gd name="connsiteX951" fmla="*/ 1331176 w 6868353"/>
                <a:gd name="connsiteY951" fmla="*/ 4728117 h 6857985"/>
                <a:gd name="connsiteX952" fmla="*/ 343735 w 6868353"/>
                <a:gd name="connsiteY952" fmla="*/ 4719266 h 6857985"/>
                <a:gd name="connsiteX953" fmla="*/ 366627 w 6868353"/>
                <a:gd name="connsiteY953" fmla="*/ 4786754 h 6857985"/>
                <a:gd name="connsiteX954" fmla="*/ 389293 w 6868353"/>
                <a:gd name="connsiteY954" fmla="*/ 4835907 h 6857985"/>
                <a:gd name="connsiteX955" fmla="*/ 402091 w 6868353"/>
                <a:gd name="connsiteY955" fmla="*/ 4868157 h 6857985"/>
                <a:gd name="connsiteX956" fmla="*/ 419363 w 6868353"/>
                <a:gd name="connsiteY956" fmla="*/ 4903126 h 6857985"/>
                <a:gd name="connsiteX957" fmla="*/ 380515 w 6868353"/>
                <a:gd name="connsiteY957" fmla="*/ 4788524 h 6857985"/>
                <a:gd name="connsiteX958" fmla="*/ 343735 w 6868353"/>
                <a:gd name="connsiteY958" fmla="*/ 4719266 h 6857985"/>
                <a:gd name="connsiteX959" fmla="*/ 6312435 w 6868353"/>
                <a:gd name="connsiteY959" fmla="*/ 4719013 h 6857985"/>
                <a:gd name="connsiteX960" fmla="*/ 6311167 w 6868353"/>
                <a:gd name="connsiteY960" fmla="*/ 4739412 h 6857985"/>
                <a:gd name="connsiteX961" fmla="*/ 6282015 w 6868353"/>
                <a:gd name="connsiteY961" fmla="*/ 4822217 h 6857985"/>
                <a:gd name="connsiteX962" fmla="*/ 6293965 w 6868353"/>
                <a:gd name="connsiteY962" fmla="*/ 4771591 h 6857985"/>
                <a:gd name="connsiteX963" fmla="*/ 6301851 w 6868353"/>
                <a:gd name="connsiteY963" fmla="*/ 4745429 h 6857985"/>
                <a:gd name="connsiteX964" fmla="*/ 6299403 w 6868353"/>
                <a:gd name="connsiteY964" fmla="*/ 4731073 h 6857985"/>
                <a:gd name="connsiteX965" fmla="*/ 6312435 w 6868353"/>
                <a:gd name="connsiteY965" fmla="*/ 4719013 h 6857985"/>
                <a:gd name="connsiteX966" fmla="*/ 1252708 w 6868353"/>
                <a:gd name="connsiteY966" fmla="*/ 4706554 h 6857985"/>
                <a:gd name="connsiteX967" fmla="*/ 1363417 w 6868353"/>
                <a:gd name="connsiteY967" fmla="*/ 4883447 h 6857985"/>
                <a:gd name="connsiteX968" fmla="*/ 1350732 w 6868353"/>
                <a:gd name="connsiteY968" fmla="*/ 4866742 h 6857985"/>
                <a:gd name="connsiteX969" fmla="*/ 1336915 w 6868353"/>
                <a:gd name="connsiteY969" fmla="*/ 4845676 h 6857985"/>
                <a:gd name="connsiteX970" fmla="*/ 1305840 w 6868353"/>
                <a:gd name="connsiteY970" fmla="*/ 4797046 h 6857985"/>
                <a:gd name="connsiteX971" fmla="*/ 1252708 w 6868353"/>
                <a:gd name="connsiteY971" fmla="*/ 4706554 h 6857985"/>
                <a:gd name="connsiteX972" fmla="*/ 1330813 w 6868353"/>
                <a:gd name="connsiteY972" fmla="*/ 4673100 h 6857985"/>
                <a:gd name="connsiteX973" fmla="*/ 1506121 w 6868353"/>
                <a:gd name="connsiteY973" fmla="*/ 4922266 h 6857985"/>
                <a:gd name="connsiteX974" fmla="*/ 1497612 w 6868353"/>
                <a:gd name="connsiteY974" fmla="*/ 4914918 h 6857985"/>
                <a:gd name="connsiteX975" fmla="*/ 1488750 w 6868353"/>
                <a:gd name="connsiteY975" fmla="*/ 4905447 h 6857985"/>
                <a:gd name="connsiteX976" fmla="*/ 1468944 w 6868353"/>
                <a:gd name="connsiteY976" fmla="*/ 4881719 h 6857985"/>
                <a:gd name="connsiteX977" fmla="*/ 1422834 w 6868353"/>
                <a:gd name="connsiteY977" fmla="*/ 4820122 h 6857985"/>
                <a:gd name="connsiteX978" fmla="*/ 1330813 w 6868353"/>
                <a:gd name="connsiteY978" fmla="*/ 4673100 h 6857985"/>
                <a:gd name="connsiteX979" fmla="*/ 1299327 w 6868353"/>
                <a:gd name="connsiteY979" fmla="*/ 4592674 h 6857985"/>
                <a:gd name="connsiteX980" fmla="*/ 1310327 w 6868353"/>
                <a:gd name="connsiteY980" fmla="*/ 4604325 h 6857985"/>
                <a:gd name="connsiteX981" fmla="*/ 1326041 w 6868353"/>
                <a:gd name="connsiteY981" fmla="*/ 4629454 h 6857985"/>
                <a:gd name="connsiteX982" fmla="*/ 1357102 w 6868353"/>
                <a:gd name="connsiteY982" fmla="*/ 4689537 h 6857985"/>
                <a:gd name="connsiteX983" fmla="*/ 1329482 w 6868353"/>
                <a:gd name="connsiteY983" fmla="*/ 4644546 h 6857985"/>
                <a:gd name="connsiteX984" fmla="*/ 1314135 w 6868353"/>
                <a:gd name="connsiteY984" fmla="*/ 4616628 h 6857985"/>
                <a:gd name="connsiteX985" fmla="*/ 1299327 w 6868353"/>
                <a:gd name="connsiteY985" fmla="*/ 4592674 h 6857985"/>
                <a:gd name="connsiteX986" fmla="*/ 6341279 w 6868353"/>
                <a:gd name="connsiteY986" fmla="*/ 4592051 h 6857985"/>
                <a:gd name="connsiteX987" fmla="*/ 6343063 w 6868353"/>
                <a:gd name="connsiteY987" fmla="*/ 4614093 h 6857985"/>
                <a:gd name="connsiteX988" fmla="*/ 6337555 w 6868353"/>
                <a:gd name="connsiteY988" fmla="*/ 4648439 h 6857985"/>
                <a:gd name="connsiteX989" fmla="*/ 6364339 w 6868353"/>
                <a:gd name="connsiteY989" fmla="*/ 4615651 h 6857985"/>
                <a:gd name="connsiteX990" fmla="*/ 6359823 w 6868353"/>
                <a:gd name="connsiteY990" fmla="*/ 4646386 h 6857985"/>
                <a:gd name="connsiteX991" fmla="*/ 6330037 w 6868353"/>
                <a:gd name="connsiteY991" fmla="*/ 4664153 h 6857985"/>
                <a:gd name="connsiteX992" fmla="*/ 6341279 w 6868353"/>
                <a:gd name="connsiteY992" fmla="*/ 4592051 h 6857985"/>
                <a:gd name="connsiteX993" fmla="*/ 303784 w 6868353"/>
                <a:gd name="connsiteY993" fmla="*/ 4589658 h 6857985"/>
                <a:gd name="connsiteX994" fmla="*/ 309758 w 6868353"/>
                <a:gd name="connsiteY994" fmla="*/ 4646669 h 6857985"/>
                <a:gd name="connsiteX995" fmla="*/ 334590 w 6868353"/>
                <a:gd name="connsiteY995" fmla="*/ 4711749 h 6857985"/>
                <a:gd name="connsiteX996" fmla="*/ 327978 w 6868353"/>
                <a:gd name="connsiteY996" fmla="*/ 4661803 h 6857985"/>
                <a:gd name="connsiteX997" fmla="*/ 303784 w 6868353"/>
                <a:gd name="connsiteY997" fmla="*/ 4589658 h 6857985"/>
                <a:gd name="connsiteX998" fmla="*/ 1315329 w 6868353"/>
                <a:gd name="connsiteY998" fmla="*/ 4544358 h 6857985"/>
                <a:gd name="connsiteX999" fmla="*/ 1320039 w 6868353"/>
                <a:gd name="connsiteY999" fmla="*/ 4551788 h 6857985"/>
                <a:gd name="connsiteX1000" fmla="*/ 1339533 w 6868353"/>
                <a:gd name="connsiteY1000" fmla="*/ 4587251 h 6857985"/>
                <a:gd name="connsiteX1001" fmla="*/ 1345394 w 6868353"/>
                <a:gd name="connsiteY1001" fmla="*/ 4598535 h 6857985"/>
                <a:gd name="connsiteX1002" fmla="*/ 1351892 w 6868353"/>
                <a:gd name="connsiteY1002" fmla="*/ 4609846 h 6857985"/>
                <a:gd name="connsiteX1003" fmla="*/ 1364280 w 6868353"/>
                <a:gd name="connsiteY1003" fmla="*/ 4632101 h 6857985"/>
                <a:gd name="connsiteX1004" fmla="*/ 1349854 w 6868353"/>
                <a:gd name="connsiteY1004" fmla="*/ 4615056 h 6857985"/>
                <a:gd name="connsiteX1005" fmla="*/ 1341699 w 6868353"/>
                <a:gd name="connsiteY1005" fmla="*/ 4601678 h 6857985"/>
                <a:gd name="connsiteX1006" fmla="*/ 1339434 w 6868353"/>
                <a:gd name="connsiteY1006" fmla="*/ 4594372 h 6857985"/>
                <a:gd name="connsiteX1007" fmla="*/ 1315329 w 6868353"/>
                <a:gd name="connsiteY1007" fmla="*/ 4544358 h 6857985"/>
                <a:gd name="connsiteX1008" fmla="*/ 6388521 w 6868353"/>
                <a:gd name="connsiteY1008" fmla="*/ 4514257 h 6857985"/>
                <a:gd name="connsiteX1009" fmla="*/ 6363279 w 6868353"/>
                <a:gd name="connsiteY1009" fmla="*/ 4589488 h 6857985"/>
                <a:gd name="connsiteX1010" fmla="*/ 6370795 w 6868353"/>
                <a:gd name="connsiteY1010" fmla="*/ 4533242 h 6857985"/>
                <a:gd name="connsiteX1011" fmla="*/ 6388521 w 6868353"/>
                <a:gd name="connsiteY1011" fmla="*/ 4514257 h 6857985"/>
                <a:gd name="connsiteX1012" fmla="*/ 5543127 w 6868353"/>
                <a:gd name="connsiteY1012" fmla="*/ 4491025 h 6857985"/>
                <a:gd name="connsiteX1013" fmla="*/ 5531575 w 6868353"/>
                <a:gd name="connsiteY1013" fmla="*/ 4515814 h 6857985"/>
                <a:gd name="connsiteX1014" fmla="*/ 5527231 w 6868353"/>
                <a:gd name="connsiteY1014" fmla="*/ 4525880 h 6857985"/>
                <a:gd name="connsiteX1015" fmla="*/ 5517617 w 6868353"/>
                <a:gd name="connsiteY1015" fmla="*/ 4539811 h 6857985"/>
                <a:gd name="connsiteX1016" fmla="*/ 5527639 w 6868353"/>
                <a:gd name="connsiteY1016" fmla="*/ 4538777 h 6857985"/>
                <a:gd name="connsiteX1017" fmla="*/ 5521299 w 6868353"/>
                <a:gd name="connsiteY1017" fmla="*/ 4552864 h 6857985"/>
                <a:gd name="connsiteX1018" fmla="*/ 5550235 w 6868353"/>
                <a:gd name="connsiteY1018" fmla="*/ 4512912 h 6857985"/>
                <a:gd name="connsiteX1019" fmla="*/ 5554427 w 6868353"/>
                <a:gd name="connsiteY1019" fmla="*/ 4510095 h 6857985"/>
                <a:gd name="connsiteX1020" fmla="*/ 5533359 w 6868353"/>
                <a:gd name="connsiteY1020" fmla="*/ 4524337 h 6857985"/>
                <a:gd name="connsiteX1021" fmla="*/ 5543127 w 6868353"/>
                <a:gd name="connsiteY1021" fmla="*/ 4491025 h 6857985"/>
                <a:gd name="connsiteX1022" fmla="*/ 1214682 w 6868353"/>
                <a:gd name="connsiteY1022" fmla="*/ 4423764 h 6857985"/>
                <a:gd name="connsiteX1023" fmla="*/ 1241680 w 6868353"/>
                <a:gd name="connsiteY1023" fmla="*/ 4467637 h 6857985"/>
                <a:gd name="connsiteX1024" fmla="*/ 1259164 w 6868353"/>
                <a:gd name="connsiteY1024" fmla="*/ 4509316 h 6857985"/>
                <a:gd name="connsiteX1025" fmla="*/ 1276846 w 6868353"/>
                <a:gd name="connsiteY1025" fmla="*/ 4542514 h 6857985"/>
                <a:gd name="connsiteX1026" fmla="*/ 1244808 w 6868353"/>
                <a:gd name="connsiteY1026" fmla="*/ 4488930 h 6857985"/>
                <a:gd name="connsiteX1027" fmla="*/ 1214682 w 6868353"/>
                <a:gd name="connsiteY1027" fmla="*/ 4423764 h 6857985"/>
                <a:gd name="connsiteX1028" fmla="*/ 1194154 w 6868353"/>
                <a:gd name="connsiteY1028" fmla="*/ 4406663 h 6857985"/>
                <a:gd name="connsiteX1029" fmla="*/ 1223969 w 6868353"/>
                <a:gd name="connsiteY1029" fmla="*/ 4465896 h 6857985"/>
                <a:gd name="connsiteX1030" fmla="*/ 1239188 w 6868353"/>
                <a:gd name="connsiteY1030" fmla="*/ 4497424 h 6857985"/>
                <a:gd name="connsiteX1031" fmla="*/ 1246847 w 6868353"/>
                <a:gd name="connsiteY1031" fmla="*/ 4513563 h 6857985"/>
                <a:gd name="connsiteX1032" fmla="*/ 1255384 w 6868353"/>
                <a:gd name="connsiteY1032" fmla="*/ 4529561 h 6857985"/>
                <a:gd name="connsiteX1033" fmla="*/ 1289984 w 6868353"/>
                <a:gd name="connsiteY1033" fmla="*/ 4594967 h 6857985"/>
                <a:gd name="connsiteX1034" fmla="*/ 1298648 w 6868353"/>
                <a:gd name="connsiteY1034" fmla="*/ 4611559 h 6857985"/>
                <a:gd name="connsiteX1035" fmla="*/ 1302980 w 6868353"/>
                <a:gd name="connsiteY1035" fmla="*/ 4619869 h 6857985"/>
                <a:gd name="connsiteX1036" fmla="*/ 1307765 w 6868353"/>
                <a:gd name="connsiteY1036" fmla="*/ 4627967 h 6857985"/>
                <a:gd name="connsiteX1037" fmla="*/ 1326863 w 6868353"/>
                <a:gd name="connsiteY1037" fmla="*/ 4660345 h 6857985"/>
                <a:gd name="connsiteX1038" fmla="*/ 1307638 w 6868353"/>
                <a:gd name="connsiteY1038" fmla="*/ 4633871 h 6857985"/>
                <a:gd name="connsiteX1039" fmla="*/ 1298421 w 6868353"/>
                <a:gd name="connsiteY1039" fmla="*/ 4620464 h 6857985"/>
                <a:gd name="connsiteX1040" fmla="*/ 1290069 w 6868353"/>
                <a:gd name="connsiteY1040" fmla="*/ 4606562 h 6857985"/>
                <a:gd name="connsiteX1041" fmla="*/ 1257479 w 6868353"/>
                <a:gd name="connsiteY1041" fmla="*/ 4548432 h 6857985"/>
                <a:gd name="connsiteX1042" fmla="*/ 1241156 w 6868353"/>
                <a:gd name="connsiteY1042" fmla="*/ 4517117 h 6857985"/>
                <a:gd name="connsiteX1043" fmla="*/ 1226234 w 6868353"/>
                <a:gd name="connsiteY1043" fmla="*/ 4482970 h 6857985"/>
                <a:gd name="connsiteX1044" fmla="*/ 1194154 w 6868353"/>
                <a:gd name="connsiteY1044" fmla="*/ 4406663 h 6857985"/>
                <a:gd name="connsiteX1045" fmla="*/ 5616957 w 6868353"/>
                <a:gd name="connsiteY1045" fmla="*/ 4389420 h 6857985"/>
                <a:gd name="connsiteX1046" fmla="*/ 5596443 w 6868353"/>
                <a:gd name="connsiteY1046" fmla="*/ 4432755 h 6857985"/>
                <a:gd name="connsiteX1047" fmla="*/ 5616957 w 6868353"/>
                <a:gd name="connsiteY1047" fmla="*/ 4389420 h 6857985"/>
                <a:gd name="connsiteX1048" fmla="*/ 1220600 w 6868353"/>
                <a:gd name="connsiteY1048" fmla="*/ 4386319 h 6857985"/>
                <a:gd name="connsiteX1049" fmla="*/ 1234205 w 6868353"/>
                <a:gd name="connsiteY1049" fmla="*/ 4410273 h 6857985"/>
                <a:gd name="connsiteX1050" fmla="*/ 1249481 w 6868353"/>
                <a:gd name="connsiteY1050" fmla="*/ 4439649 h 6857985"/>
                <a:gd name="connsiteX1051" fmla="*/ 1265492 w 6868353"/>
                <a:gd name="connsiteY1051" fmla="*/ 4473046 h 6857985"/>
                <a:gd name="connsiteX1052" fmla="*/ 1273675 w 6868353"/>
                <a:gd name="connsiteY1052" fmla="*/ 4490742 h 6857985"/>
                <a:gd name="connsiteX1053" fmla="*/ 1282325 w 6868353"/>
                <a:gd name="connsiteY1053" fmla="*/ 4508679 h 6857985"/>
                <a:gd name="connsiteX1054" fmla="*/ 1319049 w 6868353"/>
                <a:gd name="connsiteY1054" fmla="*/ 4579281 h 6857985"/>
                <a:gd name="connsiteX1055" fmla="*/ 1336873 w 6868353"/>
                <a:gd name="connsiteY1055" fmla="*/ 4611531 h 6857985"/>
                <a:gd name="connsiteX1056" fmla="*/ 1354852 w 6868353"/>
                <a:gd name="connsiteY1056" fmla="*/ 4639066 h 6857985"/>
                <a:gd name="connsiteX1057" fmla="*/ 1339449 w 6868353"/>
                <a:gd name="connsiteY1057" fmla="*/ 4619770 h 6857985"/>
                <a:gd name="connsiteX1058" fmla="*/ 1331068 w 6868353"/>
                <a:gd name="connsiteY1058" fmla="*/ 4607992 h 6857985"/>
                <a:gd name="connsiteX1059" fmla="*/ 1322984 w 6868353"/>
                <a:gd name="connsiteY1059" fmla="*/ 4594655 h 6857985"/>
                <a:gd name="connsiteX1060" fmla="*/ 1288257 w 6868353"/>
                <a:gd name="connsiteY1060" fmla="*/ 4531557 h 6857985"/>
                <a:gd name="connsiteX1061" fmla="*/ 1279083 w 6868353"/>
                <a:gd name="connsiteY1061" fmla="*/ 4514101 h 6857985"/>
                <a:gd name="connsiteX1062" fmla="*/ 1270207 w 6868353"/>
                <a:gd name="connsiteY1062" fmla="*/ 4496093 h 6857985"/>
                <a:gd name="connsiteX1063" fmla="*/ 1253473 w 6868353"/>
                <a:gd name="connsiteY1063" fmla="*/ 4458988 h 6857985"/>
                <a:gd name="connsiteX1064" fmla="*/ 1236668 w 6868353"/>
                <a:gd name="connsiteY1064" fmla="*/ 4422080 h 6857985"/>
                <a:gd name="connsiteX1065" fmla="*/ 1220600 w 6868353"/>
                <a:gd name="connsiteY1065" fmla="*/ 4386319 h 6857985"/>
                <a:gd name="connsiteX1066" fmla="*/ 1228038 w 6868353"/>
                <a:gd name="connsiteY1066" fmla="*/ 4365077 h 6857985"/>
                <a:gd name="connsiteX1067" fmla="*/ 1242402 w 6868353"/>
                <a:gd name="connsiteY1067" fmla="*/ 4391812 h 6857985"/>
                <a:gd name="connsiteX1068" fmla="*/ 1270447 w 6868353"/>
                <a:gd name="connsiteY1068" fmla="*/ 4448030 h 6857985"/>
                <a:gd name="connsiteX1069" fmla="*/ 1251533 w 6868353"/>
                <a:gd name="connsiteY1069" fmla="*/ 4421372 h 6857985"/>
                <a:gd name="connsiteX1070" fmla="*/ 1237390 w 6868353"/>
                <a:gd name="connsiteY1070" fmla="*/ 4394034 h 6857985"/>
                <a:gd name="connsiteX1071" fmla="*/ 1227791 w 6868353"/>
                <a:gd name="connsiteY1071" fmla="*/ 4372799 h 6857985"/>
                <a:gd name="connsiteX1072" fmla="*/ 1228038 w 6868353"/>
                <a:gd name="connsiteY1072" fmla="*/ 4365077 h 6857985"/>
                <a:gd name="connsiteX1073" fmla="*/ 1070378 w 6868353"/>
                <a:gd name="connsiteY1073" fmla="*/ 4354267 h 6857985"/>
                <a:gd name="connsiteX1074" fmla="*/ 1103492 w 6868353"/>
                <a:gd name="connsiteY1074" fmla="*/ 4430716 h 6857985"/>
                <a:gd name="connsiteX1075" fmla="*/ 1070378 w 6868353"/>
                <a:gd name="connsiteY1075" fmla="*/ 4354267 h 6857985"/>
                <a:gd name="connsiteX1076" fmla="*/ 6390587 w 6868353"/>
                <a:gd name="connsiteY1076" fmla="*/ 4304689 h 6857985"/>
                <a:gd name="connsiteX1077" fmla="*/ 6372127 w 6868353"/>
                <a:gd name="connsiteY1077" fmla="*/ 4369684 h 6857985"/>
                <a:gd name="connsiteX1078" fmla="*/ 6390587 w 6868353"/>
                <a:gd name="connsiteY1078" fmla="*/ 4304689 h 6857985"/>
                <a:gd name="connsiteX1079" fmla="*/ 6390263 w 6868353"/>
                <a:gd name="connsiteY1079" fmla="*/ 4243997 h 6857985"/>
                <a:gd name="connsiteX1080" fmla="*/ 6372835 w 6868353"/>
                <a:gd name="connsiteY1080" fmla="*/ 4304222 h 6857985"/>
                <a:gd name="connsiteX1081" fmla="*/ 6386511 w 6868353"/>
                <a:gd name="connsiteY1081" fmla="*/ 4279333 h 6857985"/>
                <a:gd name="connsiteX1082" fmla="*/ 6390263 w 6868353"/>
                <a:gd name="connsiteY1082" fmla="*/ 4243997 h 6857985"/>
                <a:gd name="connsiteX1083" fmla="*/ 1165812 w 6868353"/>
                <a:gd name="connsiteY1083" fmla="*/ 4232148 h 6857985"/>
                <a:gd name="connsiteX1084" fmla="*/ 1180620 w 6868353"/>
                <a:gd name="connsiteY1084" fmla="*/ 4285124 h 6857985"/>
                <a:gd name="connsiteX1085" fmla="*/ 1165812 w 6868353"/>
                <a:gd name="connsiteY1085" fmla="*/ 4232148 h 6857985"/>
                <a:gd name="connsiteX1086" fmla="*/ 1043975 w 6868353"/>
                <a:gd name="connsiteY1086" fmla="*/ 4177487 h 6857985"/>
                <a:gd name="connsiteX1087" fmla="*/ 1062068 w 6868353"/>
                <a:gd name="connsiteY1087" fmla="*/ 4230690 h 6857985"/>
                <a:gd name="connsiteX1088" fmla="*/ 1082171 w 6868353"/>
                <a:gd name="connsiteY1088" fmla="*/ 4286285 h 6857985"/>
                <a:gd name="connsiteX1089" fmla="*/ 1092661 w 6868353"/>
                <a:gd name="connsiteY1089" fmla="*/ 4314910 h 6857985"/>
                <a:gd name="connsiteX1090" fmla="*/ 1104808 w 6868353"/>
                <a:gd name="connsiteY1090" fmla="*/ 4343578 h 6857985"/>
                <a:gd name="connsiteX1091" fmla="*/ 1129612 w 6868353"/>
                <a:gd name="connsiteY1091" fmla="*/ 4402203 h 6857985"/>
                <a:gd name="connsiteX1092" fmla="*/ 1142480 w 6868353"/>
                <a:gd name="connsiteY1092" fmla="*/ 4431962 h 6857985"/>
                <a:gd name="connsiteX1093" fmla="*/ 1156821 w 6868353"/>
                <a:gd name="connsiteY1093" fmla="*/ 4461536 h 6857985"/>
                <a:gd name="connsiteX1094" fmla="*/ 1185702 w 6868353"/>
                <a:gd name="connsiteY1094" fmla="*/ 4521378 h 6857985"/>
                <a:gd name="connsiteX1095" fmla="*/ 1192951 w 6868353"/>
                <a:gd name="connsiteY1095" fmla="*/ 4536455 h 6857985"/>
                <a:gd name="connsiteX1096" fmla="*/ 1200963 w 6868353"/>
                <a:gd name="connsiteY1096" fmla="*/ 4551250 h 6857985"/>
                <a:gd name="connsiteX1097" fmla="*/ 1217103 w 6868353"/>
                <a:gd name="connsiteY1097" fmla="*/ 4580866 h 6857985"/>
                <a:gd name="connsiteX1098" fmla="*/ 1249239 w 6868353"/>
                <a:gd name="connsiteY1098" fmla="*/ 4640284 h 6857985"/>
                <a:gd name="connsiteX1099" fmla="*/ 1283995 w 6868353"/>
                <a:gd name="connsiteY1099" fmla="*/ 4698229 h 6857985"/>
                <a:gd name="connsiteX1100" fmla="*/ 1301267 w 6868353"/>
                <a:gd name="connsiteY1100" fmla="*/ 4727039 h 6857985"/>
                <a:gd name="connsiteX1101" fmla="*/ 1309832 w 6868353"/>
                <a:gd name="connsiteY1101" fmla="*/ 4741394 h 6857985"/>
                <a:gd name="connsiteX1102" fmla="*/ 1314107 w 6868353"/>
                <a:gd name="connsiteY1102" fmla="*/ 4748558 h 6857985"/>
                <a:gd name="connsiteX1103" fmla="*/ 1318751 w 6868353"/>
                <a:gd name="connsiteY1103" fmla="*/ 4755509 h 6857985"/>
                <a:gd name="connsiteX1104" fmla="*/ 1355333 w 6868353"/>
                <a:gd name="connsiteY1104" fmla="*/ 4810693 h 6857985"/>
                <a:gd name="connsiteX1105" fmla="*/ 1391618 w 6868353"/>
                <a:gd name="connsiteY1105" fmla="*/ 4864448 h 6857985"/>
                <a:gd name="connsiteX1106" fmla="*/ 1428497 w 6868353"/>
                <a:gd name="connsiteY1106" fmla="*/ 4915810 h 6857985"/>
                <a:gd name="connsiteX1107" fmla="*/ 1446307 w 6868353"/>
                <a:gd name="connsiteY1107" fmla="*/ 4940981 h 6857985"/>
                <a:gd name="connsiteX1108" fmla="*/ 1464697 w 6868353"/>
                <a:gd name="connsiteY1108" fmla="*/ 4965063 h 6857985"/>
                <a:gd name="connsiteX1109" fmla="*/ 1500444 w 6868353"/>
                <a:gd name="connsiteY1109" fmla="*/ 5011597 h 6857985"/>
                <a:gd name="connsiteX1110" fmla="*/ 1534661 w 6868353"/>
                <a:gd name="connsiteY1110" fmla="*/ 5055669 h 6857985"/>
                <a:gd name="connsiteX1111" fmla="*/ 1268677 w 6868353"/>
                <a:gd name="connsiteY1111" fmla="*/ 4688064 h 6857985"/>
                <a:gd name="connsiteX1112" fmla="*/ 1252028 w 6868353"/>
                <a:gd name="connsiteY1112" fmla="*/ 4660401 h 6857985"/>
                <a:gd name="connsiteX1113" fmla="*/ 1243704 w 6868353"/>
                <a:gd name="connsiteY1113" fmla="*/ 4646386 h 6857985"/>
                <a:gd name="connsiteX1114" fmla="*/ 1236017 w 6868353"/>
                <a:gd name="connsiteY1114" fmla="*/ 4631945 h 6857985"/>
                <a:gd name="connsiteX1115" fmla="*/ 1204772 w 6868353"/>
                <a:gd name="connsiteY1115" fmla="*/ 4573292 h 6857985"/>
                <a:gd name="connsiteX1116" fmla="*/ 1188859 w 6868353"/>
                <a:gd name="connsiteY1116" fmla="*/ 4543421 h 6857985"/>
                <a:gd name="connsiteX1117" fmla="*/ 1174263 w 6868353"/>
                <a:gd name="connsiteY1117" fmla="*/ 4512558 h 6857985"/>
                <a:gd name="connsiteX1118" fmla="*/ 1144929 w 6868353"/>
                <a:gd name="connsiteY1118" fmla="*/ 4449644 h 6857985"/>
                <a:gd name="connsiteX1119" fmla="*/ 1117394 w 6868353"/>
                <a:gd name="connsiteY1119" fmla="*/ 4384493 h 6857985"/>
                <a:gd name="connsiteX1120" fmla="*/ 1090552 w 6868353"/>
                <a:gd name="connsiteY1120" fmla="*/ 4317586 h 6857985"/>
                <a:gd name="connsiteX1121" fmla="*/ 1066839 w 6868353"/>
                <a:gd name="connsiteY1121" fmla="*/ 4248301 h 6857985"/>
                <a:gd name="connsiteX1122" fmla="*/ 1054975 w 6868353"/>
                <a:gd name="connsiteY1122" fmla="*/ 4213163 h 6857985"/>
                <a:gd name="connsiteX1123" fmla="*/ 1049015 w 6868353"/>
                <a:gd name="connsiteY1123" fmla="*/ 4195481 h 6857985"/>
                <a:gd name="connsiteX1124" fmla="*/ 1007124 w 6868353"/>
                <a:gd name="connsiteY1124" fmla="*/ 4175449 h 6857985"/>
                <a:gd name="connsiteX1125" fmla="*/ 1014118 w 6868353"/>
                <a:gd name="connsiteY1125" fmla="*/ 4192976 h 6857985"/>
                <a:gd name="connsiteX1126" fmla="*/ 1017827 w 6868353"/>
                <a:gd name="connsiteY1126" fmla="*/ 4203863 h 6857985"/>
                <a:gd name="connsiteX1127" fmla="*/ 1022131 w 6868353"/>
                <a:gd name="connsiteY1127" fmla="*/ 4215344 h 6857985"/>
                <a:gd name="connsiteX1128" fmla="*/ 1036741 w 6868353"/>
                <a:gd name="connsiteY1128" fmla="*/ 4259061 h 6857985"/>
                <a:gd name="connsiteX1129" fmla="*/ 1025429 w 6868353"/>
                <a:gd name="connsiteY1129" fmla="*/ 4234654 h 6857985"/>
                <a:gd name="connsiteX1130" fmla="*/ 1015604 w 6868353"/>
                <a:gd name="connsiteY1130" fmla="*/ 4205561 h 6857985"/>
                <a:gd name="connsiteX1131" fmla="*/ 1007124 w 6868353"/>
                <a:gd name="connsiteY1131" fmla="*/ 4175449 h 6857985"/>
                <a:gd name="connsiteX1132" fmla="*/ 6395161 w 6868353"/>
                <a:gd name="connsiteY1132" fmla="*/ 4153660 h 6857985"/>
                <a:gd name="connsiteX1133" fmla="*/ 6380451 w 6868353"/>
                <a:gd name="connsiteY1133" fmla="*/ 4248882 h 6857985"/>
                <a:gd name="connsiteX1134" fmla="*/ 6395161 w 6868353"/>
                <a:gd name="connsiteY1134" fmla="*/ 4153660 h 6857985"/>
                <a:gd name="connsiteX1135" fmla="*/ 5941595 w 6868353"/>
                <a:gd name="connsiteY1135" fmla="*/ 4125318 h 6857985"/>
                <a:gd name="connsiteX1136" fmla="*/ 5932025 w 6868353"/>
                <a:gd name="connsiteY1136" fmla="*/ 4129140 h 6857985"/>
                <a:gd name="connsiteX1137" fmla="*/ 5922271 w 6868353"/>
                <a:gd name="connsiteY1137" fmla="*/ 4167138 h 6857985"/>
                <a:gd name="connsiteX1138" fmla="*/ 5895755 w 6868353"/>
                <a:gd name="connsiteY1138" fmla="*/ 4182513 h 6857985"/>
                <a:gd name="connsiteX1139" fmla="*/ 5901261 w 6868353"/>
                <a:gd name="connsiteY1139" fmla="*/ 4183744 h 6857985"/>
                <a:gd name="connsiteX1140" fmla="*/ 5901671 w 6868353"/>
                <a:gd name="connsiteY1140" fmla="*/ 4195580 h 6857985"/>
                <a:gd name="connsiteX1141" fmla="*/ 5904559 w 6868353"/>
                <a:gd name="connsiteY1141" fmla="*/ 4183079 h 6857985"/>
                <a:gd name="connsiteX1142" fmla="*/ 5906811 w 6868353"/>
                <a:gd name="connsiteY1142" fmla="*/ 4170338 h 6857985"/>
                <a:gd name="connsiteX1143" fmla="*/ 5915759 w 6868353"/>
                <a:gd name="connsiteY1143" fmla="*/ 4153986 h 6857985"/>
                <a:gd name="connsiteX1144" fmla="*/ 5906995 w 6868353"/>
                <a:gd name="connsiteY1144" fmla="*/ 4188742 h 6857985"/>
                <a:gd name="connsiteX1145" fmla="*/ 5907547 w 6868353"/>
                <a:gd name="connsiteY1145" fmla="*/ 4208788 h 6857985"/>
                <a:gd name="connsiteX1146" fmla="*/ 5913903 w 6868353"/>
                <a:gd name="connsiteY1146" fmla="*/ 4179016 h 6857985"/>
                <a:gd name="connsiteX1147" fmla="*/ 5921619 w 6868353"/>
                <a:gd name="connsiteY1147" fmla="*/ 4154255 h 6857985"/>
                <a:gd name="connsiteX1148" fmla="*/ 5935479 w 6868353"/>
                <a:gd name="connsiteY1148" fmla="*/ 4159295 h 6857985"/>
                <a:gd name="connsiteX1149" fmla="*/ 5941595 w 6868353"/>
                <a:gd name="connsiteY1149" fmla="*/ 4125318 h 6857985"/>
                <a:gd name="connsiteX1150" fmla="*/ 158773 w 6868353"/>
                <a:gd name="connsiteY1150" fmla="*/ 4105843 h 6857985"/>
                <a:gd name="connsiteX1151" fmla="*/ 154780 w 6868353"/>
                <a:gd name="connsiteY1151" fmla="*/ 4108202 h 6857985"/>
                <a:gd name="connsiteX1152" fmla="*/ 186364 w 6868353"/>
                <a:gd name="connsiteY1152" fmla="*/ 4213078 h 6857985"/>
                <a:gd name="connsiteX1153" fmla="*/ 158773 w 6868353"/>
                <a:gd name="connsiteY1153" fmla="*/ 4105843 h 6857985"/>
                <a:gd name="connsiteX1154" fmla="*/ 65338 w 6868353"/>
                <a:gd name="connsiteY1154" fmla="*/ 4090833 h 6857985"/>
                <a:gd name="connsiteX1155" fmla="*/ 83668 w 6868353"/>
                <a:gd name="connsiteY1155" fmla="*/ 4165398 h 6857985"/>
                <a:gd name="connsiteX1156" fmla="*/ 63296 w 6868353"/>
                <a:gd name="connsiteY1156" fmla="*/ 4097331 h 6857985"/>
                <a:gd name="connsiteX1157" fmla="*/ 65338 w 6868353"/>
                <a:gd name="connsiteY1157" fmla="*/ 4090833 h 6857985"/>
                <a:gd name="connsiteX1158" fmla="*/ 5986047 w 6868353"/>
                <a:gd name="connsiteY1158" fmla="*/ 4031626 h 6857985"/>
                <a:gd name="connsiteX1159" fmla="*/ 6002527 w 6868353"/>
                <a:gd name="connsiteY1159" fmla="*/ 4040319 h 6857985"/>
                <a:gd name="connsiteX1160" fmla="*/ 5991243 w 6868353"/>
                <a:gd name="connsiteY1160" fmla="*/ 4061922 h 6857985"/>
                <a:gd name="connsiteX1161" fmla="*/ 5979379 w 6868353"/>
                <a:gd name="connsiteY1161" fmla="*/ 4096480 h 6857985"/>
                <a:gd name="connsiteX1162" fmla="*/ 5980499 w 6868353"/>
                <a:gd name="connsiteY1162" fmla="*/ 4072158 h 6857985"/>
                <a:gd name="connsiteX1163" fmla="*/ 5986047 w 6868353"/>
                <a:gd name="connsiteY1163" fmla="*/ 4031626 h 6857985"/>
                <a:gd name="connsiteX1164" fmla="*/ 6027061 w 6868353"/>
                <a:gd name="connsiteY1164" fmla="*/ 4009541 h 6857985"/>
                <a:gd name="connsiteX1165" fmla="*/ 6006151 w 6868353"/>
                <a:gd name="connsiteY1165" fmla="*/ 4057761 h 6857985"/>
                <a:gd name="connsiteX1166" fmla="*/ 6027061 w 6868353"/>
                <a:gd name="connsiteY1166" fmla="*/ 4009541 h 6857985"/>
                <a:gd name="connsiteX1167" fmla="*/ 103838 w 6868353"/>
                <a:gd name="connsiteY1167" fmla="*/ 3950307 h 6857985"/>
                <a:gd name="connsiteX1168" fmla="*/ 113964 w 6868353"/>
                <a:gd name="connsiteY1168" fmla="*/ 3994860 h 6857985"/>
                <a:gd name="connsiteX1169" fmla="*/ 129212 w 6868353"/>
                <a:gd name="connsiteY1169" fmla="*/ 4069270 h 6857985"/>
                <a:gd name="connsiteX1170" fmla="*/ 103838 w 6868353"/>
                <a:gd name="connsiteY1170" fmla="*/ 3950307 h 6857985"/>
                <a:gd name="connsiteX1171" fmla="*/ 1078363 w 6868353"/>
                <a:gd name="connsiteY1171" fmla="*/ 3947335 h 6857985"/>
                <a:gd name="connsiteX1172" fmla="*/ 1095295 w 6868353"/>
                <a:gd name="connsiteY1172" fmla="*/ 3994577 h 6857985"/>
                <a:gd name="connsiteX1173" fmla="*/ 1103761 w 6868353"/>
                <a:gd name="connsiteY1173" fmla="*/ 4028399 h 6857985"/>
                <a:gd name="connsiteX1174" fmla="*/ 1112793 w 6868353"/>
                <a:gd name="connsiteY1174" fmla="*/ 4065674 h 6857985"/>
                <a:gd name="connsiteX1175" fmla="*/ 1133632 w 6868353"/>
                <a:gd name="connsiteY1175" fmla="*/ 4140636 h 6857985"/>
                <a:gd name="connsiteX1176" fmla="*/ 1143826 w 6868353"/>
                <a:gd name="connsiteY1176" fmla="*/ 4173736 h 6857985"/>
                <a:gd name="connsiteX1177" fmla="*/ 1155024 w 6868353"/>
                <a:gd name="connsiteY1177" fmla="*/ 4200309 h 6857985"/>
                <a:gd name="connsiteX1178" fmla="*/ 1143811 w 6868353"/>
                <a:gd name="connsiteY1178" fmla="*/ 4182159 h 6857985"/>
                <a:gd name="connsiteX1179" fmla="*/ 1133095 w 6868353"/>
                <a:gd name="connsiteY1179" fmla="*/ 4155884 h 6857985"/>
                <a:gd name="connsiteX1180" fmla="*/ 1112779 w 6868353"/>
                <a:gd name="connsiteY1180" fmla="*/ 4087618 h 6857985"/>
                <a:gd name="connsiteX1181" fmla="*/ 1102926 w 6868353"/>
                <a:gd name="connsiteY1181" fmla="*/ 4049960 h 6857985"/>
                <a:gd name="connsiteX1182" fmla="*/ 1094856 w 6868353"/>
                <a:gd name="connsiteY1182" fmla="*/ 4012443 h 6857985"/>
                <a:gd name="connsiteX1183" fmla="*/ 1078363 w 6868353"/>
                <a:gd name="connsiteY1183" fmla="*/ 3947335 h 6857985"/>
                <a:gd name="connsiteX1184" fmla="*/ 47114 w 6868353"/>
                <a:gd name="connsiteY1184" fmla="*/ 3946019 h 6857985"/>
                <a:gd name="connsiteX1185" fmla="*/ 64626 w 6868353"/>
                <a:gd name="connsiteY1185" fmla="*/ 4071508 h 6857985"/>
                <a:gd name="connsiteX1186" fmla="*/ 39809 w 6868353"/>
                <a:gd name="connsiteY1186" fmla="*/ 3974022 h 6857985"/>
                <a:gd name="connsiteX1187" fmla="*/ 47114 w 6868353"/>
                <a:gd name="connsiteY1187" fmla="*/ 3946019 h 6857985"/>
                <a:gd name="connsiteX1188" fmla="*/ 1088046 w 6868353"/>
                <a:gd name="connsiteY1188" fmla="*/ 3921823 h 6857985"/>
                <a:gd name="connsiteX1189" fmla="*/ 1096342 w 6868353"/>
                <a:gd name="connsiteY1189" fmla="*/ 3939137 h 6857985"/>
                <a:gd name="connsiteX1190" fmla="*/ 1107682 w 6868353"/>
                <a:gd name="connsiteY1190" fmla="*/ 3980972 h 6857985"/>
                <a:gd name="connsiteX1191" fmla="*/ 1128394 w 6868353"/>
                <a:gd name="connsiteY1191" fmla="*/ 4080255 h 6857985"/>
                <a:gd name="connsiteX1192" fmla="*/ 1122363 w 6868353"/>
                <a:gd name="connsiteY1192" fmla="*/ 4062049 h 6857985"/>
                <a:gd name="connsiteX1193" fmla="*/ 1117309 w 6868353"/>
                <a:gd name="connsiteY1193" fmla="*/ 4044693 h 6857985"/>
                <a:gd name="connsiteX1194" fmla="*/ 1108772 w 6868353"/>
                <a:gd name="connsiteY1194" fmla="*/ 4009923 h 6857985"/>
                <a:gd name="connsiteX1195" fmla="*/ 1099414 w 6868353"/>
                <a:gd name="connsiteY1195" fmla="*/ 3970835 h 6857985"/>
                <a:gd name="connsiteX1196" fmla="*/ 1093836 w 6868353"/>
                <a:gd name="connsiteY1196" fmla="*/ 3947957 h 6857985"/>
                <a:gd name="connsiteX1197" fmla="*/ 1090722 w 6868353"/>
                <a:gd name="connsiteY1197" fmla="*/ 3935386 h 6857985"/>
                <a:gd name="connsiteX1198" fmla="*/ 1088046 w 6868353"/>
                <a:gd name="connsiteY1198" fmla="*/ 3921823 h 6857985"/>
                <a:gd name="connsiteX1199" fmla="*/ 1056792 w 6868353"/>
                <a:gd name="connsiteY1199" fmla="*/ 3814131 h 6857985"/>
                <a:gd name="connsiteX1200" fmla="*/ 1065664 w 6868353"/>
                <a:gd name="connsiteY1200" fmla="*/ 3845445 h 6857985"/>
                <a:gd name="connsiteX1201" fmla="*/ 1069529 w 6868353"/>
                <a:gd name="connsiteY1201" fmla="*/ 3883939 h 6857985"/>
                <a:gd name="connsiteX1202" fmla="*/ 1056792 w 6868353"/>
                <a:gd name="connsiteY1202" fmla="*/ 3814131 h 6857985"/>
                <a:gd name="connsiteX1203" fmla="*/ 1023631 w 6868353"/>
                <a:gd name="connsiteY1203" fmla="*/ 3804985 h 6857985"/>
                <a:gd name="connsiteX1204" fmla="*/ 1028614 w 6868353"/>
                <a:gd name="connsiteY1204" fmla="*/ 3836357 h 6857985"/>
                <a:gd name="connsiteX1205" fmla="*/ 1034631 w 6868353"/>
                <a:gd name="connsiteY1205" fmla="*/ 3869315 h 6857985"/>
                <a:gd name="connsiteX1206" fmla="*/ 1047528 w 6868353"/>
                <a:gd name="connsiteY1206" fmla="*/ 3939294 h 6857985"/>
                <a:gd name="connsiteX1207" fmla="*/ 1065140 w 6868353"/>
                <a:gd name="connsiteY1207" fmla="*/ 4012500 h 6857985"/>
                <a:gd name="connsiteX1208" fmla="*/ 1084563 w 6868353"/>
                <a:gd name="connsiteY1208" fmla="*/ 4087448 h 6857985"/>
                <a:gd name="connsiteX1209" fmla="*/ 1106422 w 6868353"/>
                <a:gd name="connsiteY1209" fmla="*/ 4162127 h 6857985"/>
                <a:gd name="connsiteX1210" fmla="*/ 1111830 w 6868353"/>
                <a:gd name="connsiteY1210" fmla="*/ 4180630 h 6857985"/>
                <a:gd name="connsiteX1211" fmla="*/ 1118130 w 6868353"/>
                <a:gd name="connsiteY1211" fmla="*/ 4198766 h 6857985"/>
                <a:gd name="connsiteX1212" fmla="*/ 1130461 w 6868353"/>
                <a:gd name="connsiteY1212" fmla="*/ 4234612 h 6857985"/>
                <a:gd name="connsiteX1213" fmla="*/ 1142353 w 6868353"/>
                <a:gd name="connsiteY1213" fmla="*/ 4269707 h 6857985"/>
                <a:gd name="connsiteX1214" fmla="*/ 1154245 w 6868353"/>
                <a:gd name="connsiteY1214" fmla="*/ 4303698 h 6857985"/>
                <a:gd name="connsiteX1215" fmla="*/ 1178680 w 6868353"/>
                <a:gd name="connsiteY1215" fmla="*/ 4367250 h 6857985"/>
                <a:gd name="connsiteX1216" fmla="*/ 1150337 w 6868353"/>
                <a:gd name="connsiteY1216" fmla="*/ 4305865 h 6857985"/>
                <a:gd name="connsiteX1217" fmla="*/ 1137313 w 6868353"/>
                <a:gd name="connsiteY1217" fmla="*/ 4273416 h 6857985"/>
                <a:gd name="connsiteX1218" fmla="*/ 1124840 w 6868353"/>
                <a:gd name="connsiteY1218" fmla="*/ 4240005 h 6857985"/>
                <a:gd name="connsiteX1219" fmla="*/ 1112368 w 6868353"/>
                <a:gd name="connsiteY1219" fmla="*/ 4205901 h 6857985"/>
                <a:gd name="connsiteX1220" fmla="*/ 1100490 w 6868353"/>
                <a:gd name="connsiteY1220" fmla="*/ 4171060 h 6857985"/>
                <a:gd name="connsiteX1221" fmla="*/ 1079707 w 6868353"/>
                <a:gd name="connsiteY1221" fmla="*/ 4099312 h 6857985"/>
                <a:gd name="connsiteX1222" fmla="*/ 1069444 w 6868353"/>
                <a:gd name="connsiteY1222" fmla="*/ 4062970 h 6857985"/>
                <a:gd name="connsiteX1223" fmla="*/ 1061317 w 6868353"/>
                <a:gd name="connsiteY1223" fmla="*/ 4026020 h 6857985"/>
                <a:gd name="connsiteX1224" fmla="*/ 1045447 w 6868353"/>
                <a:gd name="connsiteY1224" fmla="*/ 3951992 h 6857985"/>
                <a:gd name="connsiteX1225" fmla="*/ 1039176 w 6868353"/>
                <a:gd name="connsiteY1225" fmla="*/ 3914887 h 6857985"/>
                <a:gd name="connsiteX1226" fmla="*/ 1033626 w 6868353"/>
                <a:gd name="connsiteY1226" fmla="*/ 3877908 h 6857985"/>
                <a:gd name="connsiteX1227" fmla="*/ 1028218 w 6868353"/>
                <a:gd name="connsiteY1227" fmla="*/ 3841270 h 6857985"/>
                <a:gd name="connsiteX1228" fmla="*/ 1023631 w 6868353"/>
                <a:gd name="connsiteY1228" fmla="*/ 3804985 h 6857985"/>
                <a:gd name="connsiteX1229" fmla="*/ 987672 w 6868353"/>
                <a:gd name="connsiteY1229" fmla="*/ 3775085 h 6857985"/>
                <a:gd name="connsiteX1230" fmla="*/ 995175 w 6868353"/>
                <a:gd name="connsiteY1230" fmla="*/ 3816056 h 6857985"/>
                <a:gd name="connsiteX1231" fmla="*/ 1004236 w 6868353"/>
                <a:gd name="connsiteY1231" fmla="*/ 3856743 h 6857985"/>
                <a:gd name="connsiteX1232" fmla="*/ 1021593 w 6868353"/>
                <a:gd name="connsiteY1232" fmla="*/ 3938458 h 6857985"/>
                <a:gd name="connsiteX1233" fmla="*/ 1042021 w 6868353"/>
                <a:gd name="connsiteY1233" fmla="*/ 4020881 h 6857985"/>
                <a:gd name="connsiteX1234" fmla="*/ 1052144 w 6868353"/>
                <a:gd name="connsiteY1234" fmla="*/ 4062900 h 6857985"/>
                <a:gd name="connsiteX1235" fmla="*/ 1064347 w 6868353"/>
                <a:gd name="connsiteY1235" fmla="*/ 4105173 h 6857985"/>
                <a:gd name="connsiteX1236" fmla="*/ 1089618 w 6868353"/>
                <a:gd name="connsiteY1236" fmla="*/ 4192126 h 6857985"/>
                <a:gd name="connsiteX1237" fmla="*/ 1120154 w 6868353"/>
                <a:gd name="connsiteY1237" fmla="*/ 4282038 h 6857985"/>
                <a:gd name="connsiteX1238" fmla="*/ 1128167 w 6868353"/>
                <a:gd name="connsiteY1238" fmla="*/ 4305199 h 6857985"/>
                <a:gd name="connsiteX1239" fmla="*/ 1137384 w 6868353"/>
                <a:gd name="connsiteY1239" fmla="*/ 4328332 h 6857985"/>
                <a:gd name="connsiteX1240" fmla="*/ 1156199 w 6868353"/>
                <a:gd name="connsiteY1240" fmla="*/ 4375603 h 6857985"/>
                <a:gd name="connsiteX1241" fmla="*/ 1165811 w 6868353"/>
                <a:gd name="connsiteY1241" fmla="*/ 4399755 h 6857985"/>
                <a:gd name="connsiteX1242" fmla="*/ 1176061 w 6868353"/>
                <a:gd name="connsiteY1242" fmla="*/ 4424091 h 6857985"/>
                <a:gd name="connsiteX1243" fmla="*/ 1198797 w 6868353"/>
                <a:gd name="connsiteY1243" fmla="*/ 4473244 h 6857985"/>
                <a:gd name="connsiteX1244" fmla="*/ 1185929 w 6868353"/>
                <a:gd name="connsiteY1244" fmla="*/ 4436846 h 6857985"/>
                <a:gd name="connsiteX1245" fmla="*/ 1176160 w 6868353"/>
                <a:gd name="connsiteY1245" fmla="*/ 4416842 h 6857985"/>
                <a:gd name="connsiteX1246" fmla="*/ 1168629 w 6868353"/>
                <a:gd name="connsiteY1246" fmla="*/ 4397263 h 6857985"/>
                <a:gd name="connsiteX1247" fmla="*/ 1199618 w 6868353"/>
                <a:gd name="connsiteY1247" fmla="*/ 4458648 h 6857985"/>
                <a:gd name="connsiteX1248" fmla="*/ 1216734 w 6868353"/>
                <a:gd name="connsiteY1248" fmla="*/ 4495174 h 6857985"/>
                <a:gd name="connsiteX1249" fmla="*/ 1234941 w 6868353"/>
                <a:gd name="connsiteY1249" fmla="*/ 4533837 h 6857985"/>
                <a:gd name="connsiteX1250" fmla="*/ 1274949 w 6868353"/>
                <a:gd name="connsiteY1250" fmla="*/ 4612154 h 6857985"/>
                <a:gd name="connsiteX1251" fmla="*/ 1284972 w 6868353"/>
                <a:gd name="connsiteY1251" fmla="*/ 4631266 h 6857985"/>
                <a:gd name="connsiteX1252" fmla="*/ 1295816 w 6868353"/>
                <a:gd name="connsiteY1252" fmla="*/ 4649472 h 6857985"/>
                <a:gd name="connsiteX1253" fmla="*/ 1316939 w 6868353"/>
                <a:gd name="connsiteY1253" fmla="*/ 4683874 h 6857985"/>
                <a:gd name="connsiteX1254" fmla="*/ 1324782 w 6868353"/>
                <a:gd name="connsiteY1254" fmla="*/ 4715090 h 6857985"/>
                <a:gd name="connsiteX1255" fmla="*/ 1274128 w 6868353"/>
                <a:gd name="connsiteY1255" fmla="*/ 4634820 h 6857985"/>
                <a:gd name="connsiteX1256" fmla="*/ 1221590 w 6868353"/>
                <a:gd name="connsiteY1256" fmla="*/ 4537900 h 6857985"/>
                <a:gd name="connsiteX1257" fmla="*/ 1208495 w 6868353"/>
                <a:gd name="connsiteY1257" fmla="*/ 4511384 h 6857985"/>
                <a:gd name="connsiteX1258" fmla="*/ 1195669 w 6868353"/>
                <a:gd name="connsiteY1258" fmla="*/ 4483947 h 6857985"/>
                <a:gd name="connsiteX1259" fmla="*/ 1169237 w 6868353"/>
                <a:gd name="connsiteY1259" fmla="*/ 4427248 h 6857985"/>
                <a:gd name="connsiteX1260" fmla="*/ 1156765 w 6868353"/>
                <a:gd name="connsiteY1260" fmla="*/ 4397674 h 6857985"/>
                <a:gd name="connsiteX1261" fmla="*/ 1144618 w 6868353"/>
                <a:gd name="connsiteY1261" fmla="*/ 4367406 h 6857985"/>
                <a:gd name="connsiteX1262" fmla="*/ 1119801 w 6868353"/>
                <a:gd name="connsiteY1262" fmla="*/ 4305596 h 6857985"/>
                <a:gd name="connsiteX1263" fmla="*/ 1097815 w 6868353"/>
                <a:gd name="connsiteY1263" fmla="*/ 4241336 h 6857985"/>
                <a:gd name="connsiteX1264" fmla="*/ 1086687 w 6868353"/>
                <a:gd name="connsiteY1264" fmla="*/ 4208803 h 6857985"/>
                <a:gd name="connsiteX1265" fmla="*/ 1076097 w 6868353"/>
                <a:gd name="connsiteY1265" fmla="*/ 4175902 h 6857985"/>
                <a:gd name="connsiteX1266" fmla="*/ 1057042 w 6868353"/>
                <a:gd name="connsiteY1266" fmla="*/ 4109080 h 6857985"/>
                <a:gd name="connsiteX1267" fmla="*/ 1047415 w 6868353"/>
                <a:gd name="connsiteY1267" fmla="*/ 4075570 h 6857985"/>
                <a:gd name="connsiteX1268" fmla="*/ 1043083 w 6868353"/>
                <a:gd name="connsiteY1268" fmla="*/ 4058709 h 6857985"/>
                <a:gd name="connsiteX1269" fmla="*/ 1039176 w 6868353"/>
                <a:gd name="connsiteY1269" fmla="*/ 4041763 h 6857985"/>
                <a:gd name="connsiteX1270" fmla="*/ 1023433 w 6868353"/>
                <a:gd name="connsiteY1270" fmla="*/ 3974177 h 6857985"/>
                <a:gd name="connsiteX1271" fmla="*/ 1015788 w 6868353"/>
                <a:gd name="connsiteY1271" fmla="*/ 3940554 h 6857985"/>
                <a:gd name="connsiteX1272" fmla="*/ 1009701 w 6868353"/>
                <a:gd name="connsiteY1272" fmla="*/ 3906888 h 6857985"/>
                <a:gd name="connsiteX1273" fmla="*/ 987672 w 6868353"/>
                <a:gd name="connsiteY1273" fmla="*/ 3775085 h 6857985"/>
                <a:gd name="connsiteX1274" fmla="*/ 97316 w 6868353"/>
                <a:gd name="connsiteY1274" fmla="*/ 3727647 h 6857985"/>
                <a:gd name="connsiteX1275" fmla="*/ 100586 w 6868353"/>
                <a:gd name="connsiteY1275" fmla="*/ 3737696 h 6857985"/>
                <a:gd name="connsiteX1276" fmla="*/ 106589 w 6868353"/>
                <a:gd name="connsiteY1276" fmla="*/ 3783777 h 6857985"/>
                <a:gd name="connsiteX1277" fmla="*/ 92559 w 6868353"/>
                <a:gd name="connsiteY1277" fmla="*/ 3733972 h 6857985"/>
                <a:gd name="connsiteX1278" fmla="*/ 97316 w 6868353"/>
                <a:gd name="connsiteY1278" fmla="*/ 3727647 h 6857985"/>
                <a:gd name="connsiteX1279" fmla="*/ 64896 w 6868353"/>
                <a:gd name="connsiteY1279" fmla="*/ 3712439 h 6857985"/>
                <a:gd name="connsiteX1280" fmla="*/ 71394 w 6868353"/>
                <a:gd name="connsiteY1280" fmla="*/ 3783168 h 6857985"/>
                <a:gd name="connsiteX1281" fmla="*/ 64839 w 6868353"/>
                <a:gd name="connsiteY1281" fmla="*/ 3803710 h 6857985"/>
                <a:gd name="connsiteX1282" fmla="*/ 82437 w 6868353"/>
                <a:gd name="connsiteY1282" fmla="*/ 3900446 h 6857985"/>
                <a:gd name="connsiteX1283" fmla="*/ 86188 w 6868353"/>
                <a:gd name="connsiteY1283" fmla="*/ 3928618 h 6857985"/>
                <a:gd name="connsiteX1284" fmla="*/ 89430 w 6868353"/>
                <a:gd name="connsiteY1284" fmla="*/ 3958306 h 6857985"/>
                <a:gd name="connsiteX1285" fmla="*/ 91894 w 6868353"/>
                <a:gd name="connsiteY1285" fmla="*/ 4022296 h 6857985"/>
                <a:gd name="connsiteX1286" fmla="*/ 71281 w 6868353"/>
                <a:gd name="connsiteY1286" fmla="*/ 3911970 h 6857985"/>
                <a:gd name="connsiteX1287" fmla="*/ 54080 w 6868353"/>
                <a:gd name="connsiteY1287" fmla="*/ 3758294 h 6857985"/>
                <a:gd name="connsiteX1288" fmla="*/ 64896 w 6868353"/>
                <a:gd name="connsiteY1288" fmla="*/ 3712439 h 6857985"/>
                <a:gd name="connsiteX1289" fmla="*/ 82055 w 6868353"/>
                <a:gd name="connsiteY1289" fmla="*/ 3707301 h 6857985"/>
                <a:gd name="connsiteX1290" fmla="*/ 86571 w 6868353"/>
                <a:gd name="connsiteY1290" fmla="*/ 3744548 h 6857985"/>
                <a:gd name="connsiteX1291" fmla="*/ 87449 w 6868353"/>
                <a:gd name="connsiteY1291" fmla="*/ 3796193 h 6857985"/>
                <a:gd name="connsiteX1292" fmla="*/ 82055 w 6868353"/>
                <a:gd name="connsiteY1292" fmla="*/ 3707301 h 6857985"/>
                <a:gd name="connsiteX1293" fmla="*/ 975157 w 6868353"/>
                <a:gd name="connsiteY1293" fmla="*/ 3662295 h 6857985"/>
                <a:gd name="connsiteX1294" fmla="*/ 980140 w 6868353"/>
                <a:gd name="connsiteY1294" fmla="*/ 3686107 h 6857985"/>
                <a:gd name="connsiteX1295" fmla="*/ 984586 w 6868353"/>
                <a:gd name="connsiteY1295" fmla="*/ 3726781 h 6857985"/>
                <a:gd name="connsiteX1296" fmla="*/ 975157 w 6868353"/>
                <a:gd name="connsiteY1296" fmla="*/ 3662295 h 6857985"/>
                <a:gd name="connsiteX1297" fmla="*/ 60406 w 6868353"/>
                <a:gd name="connsiteY1297" fmla="*/ 3661240 h 6857985"/>
                <a:gd name="connsiteX1298" fmla="*/ 66594 w 6868353"/>
                <a:gd name="connsiteY1298" fmla="*/ 3693908 h 6857985"/>
                <a:gd name="connsiteX1299" fmla="*/ 52650 w 6868353"/>
                <a:gd name="connsiteY1299" fmla="*/ 3704059 h 6857985"/>
                <a:gd name="connsiteX1300" fmla="*/ 50427 w 6868353"/>
                <a:gd name="connsiteY1300" fmla="*/ 3668623 h 6857985"/>
                <a:gd name="connsiteX1301" fmla="*/ 60406 w 6868353"/>
                <a:gd name="connsiteY1301" fmla="*/ 3661240 h 6857985"/>
                <a:gd name="connsiteX1302" fmla="*/ 886155 w 6868353"/>
                <a:gd name="connsiteY1302" fmla="*/ 3642466 h 6857985"/>
                <a:gd name="connsiteX1303" fmla="*/ 903734 w 6868353"/>
                <a:gd name="connsiteY1303" fmla="*/ 3808283 h 6857985"/>
                <a:gd name="connsiteX1304" fmla="*/ 895806 w 6868353"/>
                <a:gd name="connsiteY1304" fmla="*/ 3743996 h 6857985"/>
                <a:gd name="connsiteX1305" fmla="*/ 891686 w 6868353"/>
                <a:gd name="connsiteY1305" fmla="*/ 3710642 h 6857985"/>
                <a:gd name="connsiteX1306" fmla="*/ 889761 w 6868353"/>
                <a:gd name="connsiteY1306" fmla="*/ 3693681 h 6857985"/>
                <a:gd name="connsiteX1307" fmla="*/ 888558 w 6868353"/>
                <a:gd name="connsiteY1307" fmla="*/ 3676495 h 6857985"/>
                <a:gd name="connsiteX1308" fmla="*/ 153255 w 6868353"/>
                <a:gd name="connsiteY1308" fmla="*/ 3629324 h 6857985"/>
                <a:gd name="connsiteX1309" fmla="*/ 147914 w 6868353"/>
                <a:gd name="connsiteY1309" fmla="*/ 3640804 h 6857985"/>
                <a:gd name="connsiteX1310" fmla="*/ 158008 w 6868353"/>
                <a:gd name="connsiteY1310" fmla="*/ 3708277 h 6857985"/>
                <a:gd name="connsiteX1311" fmla="*/ 163317 w 6868353"/>
                <a:gd name="connsiteY1311" fmla="*/ 3654098 h 6857985"/>
                <a:gd name="connsiteX1312" fmla="*/ 153255 w 6868353"/>
                <a:gd name="connsiteY1312" fmla="*/ 3629324 h 6857985"/>
                <a:gd name="connsiteX1313" fmla="*/ 74919 w 6868353"/>
                <a:gd name="connsiteY1313" fmla="*/ 3589697 h 6857985"/>
                <a:gd name="connsiteX1314" fmla="*/ 79577 w 6868353"/>
                <a:gd name="connsiteY1314" fmla="*/ 3714053 h 6857985"/>
                <a:gd name="connsiteX1315" fmla="*/ 67317 w 6868353"/>
                <a:gd name="connsiteY1315" fmla="*/ 3609743 h 6857985"/>
                <a:gd name="connsiteX1316" fmla="*/ 74919 w 6868353"/>
                <a:gd name="connsiteY1316" fmla="*/ 3589697 h 6857985"/>
                <a:gd name="connsiteX1317" fmla="*/ 97868 w 6868353"/>
                <a:gd name="connsiteY1317" fmla="*/ 3583511 h 6857985"/>
                <a:gd name="connsiteX1318" fmla="*/ 90563 w 6868353"/>
                <a:gd name="connsiteY1318" fmla="*/ 3657029 h 6857985"/>
                <a:gd name="connsiteX1319" fmla="*/ 97868 w 6868353"/>
                <a:gd name="connsiteY1319" fmla="*/ 3583511 h 6857985"/>
                <a:gd name="connsiteX1320" fmla="*/ 6386467 w 6868353"/>
                <a:gd name="connsiteY1320" fmla="*/ 3561978 h 6857985"/>
                <a:gd name="connsiteX1321" fmla="*/ 6390659 w 6868353"/>
                <a:gd name="connsiteY1321" fmla="*/ 3635977 h 6857985"/>
                <a:gd name="connsiteX1322" fmla="*/ 6378003 w 6868353"/>
                <a:gd name="connsiteY1322" fmla="*/ 3578740 h 6857985"/>
                <a:gd name="connsiteX1323" fmla="*/ 6386467 w 6868353"/>
                <a:gd name="connsiteY1323" fmla="*/ 3561978 h 6857985"/>
                <a:gd name="connsiteX1324" fmla="*/ 43717 w 6868353"/>
                <a:gd name="connsiteY1324" fmla="*/ 3526061 h 6857985"/>
                <a:gd name="connsiteX1325" fmla="*/ 55156 w 6868353"/>
                <a:gd name="connsiteY1325" fmla="*/ 3551685 h 6857985"/>
                <a:gd name="connsiteX1326" fmla="*/ 56005 w 6868353"/>
                <a:gd name="connsiteY1326" fmla="*/ 3587461 h 6857985"/>
                <a:gd name="connsiteX1327" fmla="*/ 54038 w 6868353"/>
                <a:gd name="connsiteY1327" fmla="*/ 3631404 h 6857985"/>
                <a:gd name="connsiteX1328" fmla="*/ 43717 w 6868353"/>
                <a:gd name="connsiteY1328" fmla="*/ 3526061 h 6857985"/>
                <a:gd name="connsiteX1329" fmla="*/ 90205 w 6868353"/>
                <a:gd name="connsiteY1329" fmla="*/ 3520892 h 6857985"/>
                <a:gd name="connsiteX1330" fmla="*/ 96140 w 6868353"/>
                <a:gd name="connsiteY1330" fmla="*/ 3525056 h 6857985"/>
                <a:gd name="connsiteX1331" fmla="*/ 90959 w 6868353"/>
                <a:gd name="connsiteY1331" fmla="*/ 3547212 h 6857985"/>
                <a:gd name="connsiteX1332" fmla="*/ 87448 w 6868353"/>
                <a:gd name="connsiteY1332" fmla="*/ 3561822 h 6857985"/>
                <a:gd name="connsiteX1333" fmla="*/ 83201 w 6868353"/>
                <a:gd name="connsiteY1333" fmla="*/ 3581500 h 6857985"/>
                <a:gd name="connsiteX1334" fmla="*/ 82040 w 6868353"/>
                <a:gd name="connsiteY1334" fmla="*/ 3557914 h 6857985"/>
                <a:gd name="connsiteX1335" fmla="*/ 81700 w 6868353"/>
                <a:gd name="connsiteY1335" fmla="*/ 3534428 h 6857985"/>
                <a:gd name="connsiteX1336" fmla="*/ 90205 w 6868353"/>
                <a:gd name="connsiteY1336" fmla="*/ 3520892 h 6857985"/>
                <a:gd name="connsiteX1337" fmla="*/ 935086 w 6868353"/>
                <a:gd name="connsiteY1337" fmla="*/ 3501840 h 6857985"/>
                <a:gd name="connsiteX1338" fmla="*/ 935375 w 6868353"/>
                <a:gd name="connsiteY1338" fmla="*/ 3551161 h 6857985"/>
                <a:gd name="connsiteX1339" fmla="*/ 935347 w 6868353"/>
                <a:gd name="connsiteY1339" fmla="*/ 3561722 h 6857985"/>
                <a:gd name="connsiteX1340" fmla="*/ 935743 w 6868353"/>
                <a:gd name="connsiteY1340" fmla="*/ 3570287 h 6857985"/>
                <a:gd name="connsiteX1341" fmla="*/ 936012 w 6868353"/>
                <a:gd name="connsiteY1341" fmla="*/ 3577423 h 6857985"/>
                <a:gd name="connsiteX1342" fmla="*/ 935205 w 6868353"/>
                <a:gd name="connsiteY1342" fmla="*/ 3564568 h 6857985"/>
                <a:gd name="connsiteX1343" fmla="*/ 934951 w 6868353"/>
                <a:gd name="connsiteY1343" fmla="*/ 3523682 h 6857985"/>
                <a:gd name="connsiteX1344" fmla="*/ 934766 w 6868353"/>
                <a:gd name="connsiteY1344" fmla="*/ 3514806 h 6857985"/>
                <a:gd name="connsiteX1345" fmla="*/ 935086 w 6868353"/>
                <a:gd name="connsiteY1345" fmla="*/ 3501840 h 6857985"/>
                <a:gd name="connsiteX1346" fmla="*/ 74775 w 6868353"/>
                <a:gd name="connsiteY1346" fmla="*/ 3486027 h 6857985"/>
                <a:gd name="connsiteX1347" fmla="*/ 78387 w 6868353"/>
                <a:gd name="connsiteY1347" fmla="*/ 3505860 h 6857985"/>
                <a:gd name="connsiteX1348" fmla="*/ 64259 w 6868353"/>
                <a:gd name="connsiteY1348" fmla="*/ 3538916 h 6857985"/>
                <a:gd name="connsiteX1349" fmla="*/ 66651 w 6868353"/>
                <a:gd name="connsiteY1349" fmla="*/ 3496743 h 6857985"/>
                <a:gd name="connsiteX1350" fmla="*/ 74775 w 6868353"/>
                <a:gd name="connsiteY1350" fmla="*/ 3486027 h 6857985"/>
                <a:gd name="connsiteX1351" fmla="*/ 144548 w 6868353"/>
                <a:gd name="connsiteY1351" fmla="*/ 3463460 h 6857985"/>
                <a:gd name="connsiteX1352" fmla="*/ 139193 w 6868353"/>
                <a:gd name="connsiteY1352" fmla="*/ 3474132 h 6857985"/>
                <a:gd name="connsiteX1353" fmla="*/ 139603 w 6868353"/>
                <a:gd name="connsiteY1353" fmla="*/ 3508746 h 6857985"/>
                <a:gd name="connsiteX1354" fmla="*/ 153803 w 6868353"/>
                <a:gd name="connsiteY1354" fmla="*/ 3476510 h 6857985"/>
                <a:gd name="connsiteX1355" fmla="*/ 144548 w 6868353"/>
                <a:gd name="connsiteY1355" fmla="*/ 3463460 h 6857985"/>
                <a:gd name="connsiteX1356" fmla="*/ 962359 w 6868353"/>
                <a:gd name="connsiteY1356" fmla="*/ 3448296 h 6857985"/>
                <a:gd name="connsiteX1357" fmla="*/ 970655 w 6868353"/>
                <a:gd name="connsiteY1357" fmla="*/ 3527505 h 6857985"/>
                <a:gd name="connsiteX1358" fmla="*/ 970655 w 6868353"/>
                <a:gd name="connsiteY1358" fmla="*/ 3557801 h 6857985"/>
                <a:gd name="connsiteX1359" fmla="*/ 972057 w 6868353"/>
                <a:gd name="connsiteY1359" fmla="*/ 3588069 h 6857985"/>
                <a:gd name="connsiteX1360" fmla="*/ 976445 w 6868353"/>
                <a:gd name="connsiteY1360" fmla="*/ 3639941 h 6857985"/>
                <a:gd name="connsiteX1361" fmla="*/ 966507 w 6868353"/>
                <a:gd name="connsiteY1361" fmla="*/ 3559387 h 6857985"/>
                <a:gd name="connsiteX1362" fmla="*/ 962359 w 6868353"/>
                <a:gd name="connsiteY1362" fmla="*/ 3448296 h 6857985"/>
                <a:gd name="connsiteX1363" fmla="*/ 822473 w 6868353"/>
                <a:gd name="connsiteY1363" fmla="*/ 3433133 h 6857985"/>
                <a:gd name="connsiteX1364" fmla="*/ 833459 w 6868353"/>
                <a:gd name="connsiteY1364" fmla="*/ 3547126 h 6857985"/>
                <a:gd name="connsiteX1365" fmla="*/ 822473 w 6868353"/>
                <a:gd name="connsiteY1365" fmla="*/ 3433133 h 6857985"/>
                <a:gd name="connsiteX1366" fmla="*/ 966225 w 6868353"/>
                <a:gd name="connsiteY1366" fmla="*/ 3305634 h 6857985"/>
                <a:gd name="connsiteX1367" fmla="*/ 967824 w 6868353"/>
                <a:gd name="connsiteY1367" fmla="*/ 3429892 h 6857985"/>
                <a:gd name="connsiteX1368" fmla="*/ 962459 w 6868353"/>
                <a:gd name="connsiteY1368" fmla="*/ 3312260 h 6857985"/>
                <a:gd name="connsiteX1369" fmla="*/ 966225 w 6868353"/>
                <a:gd name="connsiteY1369" fmla="*/ 3305634 h 6857985"/>
                <a:gd name="connsiteX1370" fmla="*/ 6540177 w 6868353"/>
                <a:gd name="connsiteY1370" fmla="*/ 3279936 h 6857985"/>
                <a:gd name="connsiteX1371" fmla="*/ 6551143 w 6868353"/>
                <a:gd name="connsiteY1371" fmla="*/ 3388029 h 6857985"/>
                <a:gd name="connsiteX1372" fmla="*/ 6553183 w 6868353"/>
                <a:gd name="connsiteY1372" fmla="*/ 3442209 h 6857985"/>
                <a:gd name="connsiteX1373" fmla="*/ 6555165 w 6868353"/>
                <a:gd name="connsiteY1373" fmla="*/ 3501456 h 6857985"/>
                <a:gd name="connsiteX1374" fmla="*/ 6548153 w 6868353"/>
                <a:gd name="connsiteY1374" fmla="*/ 3408370 h 6857985"/>
                <a:gd name="connsiteX1375" fmla="*/ 6548539 w 6868353"/>
                <a:gd name="connsiteY1375" fmla="*/ 3402817 h 6857985"/>
                <a:gd name="connsiteX1376" fmla="*/ 6548935 w 6868353"/>
                <a:gd name="connsiteY1376" fmla="*/ 3407071 h 6857985"/>
                <a:gd name="connsiteX1377" fmla="*/ 6548649 w 6868353"/>
                <a:gd name="connsiteY1377" fmla="*/ 3401218 h 6857985"/>
                <a:gd name="connsiteX1378" fmla="*/ 6548539 w 6868353"/>
                <a:gd name="connsiteY1378" fmla="*/ 3402817 h 6857985"/>
                <a:gd name="connsiteX1379" fmla="*/ 6546027 w 6868353"/>
                <a:gd name="connsiteY1379" fmla="*/ 3375912 h 6857985"/>
                <a:gd name="connsiteX1380" fmla="*/ 6539547 w 6868353"/>
                <a:gd name="connsiteY1380" fmla="*/ 3291771 h 6857985"/>
                <a:gd name="connsiteX1381" fmla="*/ 6540229 w 6868353"/>
                <a:gd name="connsiteY1381" fmla="*/ 3278925 h 6857985"/>
                <a:gd name="connsiteX1382" fmla="*/ 6540177 w 6868353"/>
                <a:gd name="connsiteY1382" fmla="*/ 3279936 h 6857985"/>
                <a:gd name="connsiteX1383" fmla="*/ 6540171 w 6868353"/>
                <a:gd name="connsiteY1383" fmla="*/ 3279883 h 6857985"/>
                <a:gd name="connsiteX1384" fmla="*/ 6541523 w 6868353"/>
                <a:gd name="connsiteY1384" fmla="*/ 3254571 h 6857985"/>
                <a:gd name="connsiteX1385" fmla="*/ 6541613 w 6868353"/>
                <a:gd name="connsiteY1385" fmla="*/ 3256467 h 6857985"/>
                <a:gd name="connsiteX1386" fmla="*/ 6540229 w 6868353"/>
                <a:gd name="connsiteY1386" fmla="*/ 3278925 h 6857985"/>
                <a:gd name="connsiteX1387" fmla="*/ 59488 w 6868353"/>
                <a:gd name="connsiteY1387" fmla="*/ 3249870 h 6857985"/>
                <a:gd name="connsiteX1388" fmla="*/ 55581 w 6868353"/>
                <a:gd name="connsiteY1388" fmla="*/ 3345205 h 6857985"/>
                <a:gd name="connsiteX1389" fmla="*/ 45713 w 6868353"/>
                <a:gd name="connsiteY1389" fmla="*/ 3299632 h 6857985"/>
                <a:gd name="connsiteX1390" fmla="*/ 59488 w 6868353"/>
                <a:gd name="connsiteY1390" fmla="*/ 3249870 h 6857985"/>
                <a:gd name="connsiteX1391" fmla="*/ 6541067 w 6868353"/>
                <a:gd name="connsiteY1391" fmla="*/ 3244838 h 6857985"/>
                <a:gd name="connsiteX1392" fmla="*/ 6541943 w 6868353"/>
                <a:gd name="connsiteY1392" fmla="*/ 3246684 h 6857985"/>
                <a:gd name="connsiteX1393" fmla="*/ 6541523 w 6868353"/>
                <a:gd name="connsiteY1393" fmla="*/ 3254571 h 6857985"/>
                <a:gd name="connsiteX1394" fmla="*/ 76271 w 6868353"/>
                <a:gd name="connsiteY1394" fmla="*/ 3239322 h 6857985"/>
                <a:gd name="connsiteX1395" fmla="*/ 82408 w 6868353"/>
                <a:gd name="connsiteY1395" fmla="*/ 3257969 h 6857985"/>
                <a:gd name="connsiteX1396" fmla="*/ 69596 w 6868353"/>
                <a:gd name="connsiteY1396" fmla="*/ 3360170 h 6857985"/>
                <a:gd name="connsiteX1397" fmla="*/ 66495 w 6868353"/>
                <a:gd name="connsiteY1397" fmla="*/ 3290077 h 6857985"/>
                <a:gd name="connsiteX1398" fmla="*/ 71196 w 6868353"/>
                <a:gd name="connsiteY1398" fmla="*/ 3247988 h 6857985"/>
                <a:gd name="connsiteX1399" fmla="*/ 76271 w 6868353"/>
                <a:gd name="connsiteY1399" fmla="*/ 3239322 h 6857985"/>
                <a:gd name="connsiteX1400" fmla="*/ 148420 w 6868353"/>
                <a:gd name="connsiteY1400" fmla="*/ 3236506 h 6857985"/>
                <a:gd name="connsiteX1401" fmla="*/ 141076 w 6868353"/>
                <a:gd name="connsiteY1401" fmla="*/ 3248425 h 6857985"/>
                <a:gd name="connsiteX1402" fmla="*/ 141840 w 6868353"/>
                <a:gd name="connsiteY1402" fmla="*/ 3300128 h 6857985"/>
                <a:gd name="connsiteX1403" fmla="*/ 154511 w 6868353"/>
                <a:gd name="connsiteY1403" fmla="*/ 3274956 h 6857985"/>
                <a:gd name="connsiteX1404" fmla="*/ 148420 w 6868353"/>
                <a:gd name="connsiteY1404" fmla="*/ 3236506 h 6857985"/>
                <a:gd name="connsiteX1405" fmla="*/ 14508 w 6868353"/>
                <a:gd name="connsiteY1405" fmla="*/ 3219803 h 6857985"/>
                <a:gd name="connsiteX1406" fmla="*/ 16210 w 6868353"/>
                <a:gd name="connsiteY1406" fmla="*/ 3239522 h 6857985"/>
                <a:gd name="connsiteX1407" fmla="*/ 13577 w 6868353"/>
                <a:gd name="connsiteY1407" fmla="*/ 3233789 h 6857985"/>
                <a:gd name="connsiteX1408" fmla="*/ 0 w 6868353"/>
                <a:gd name="connsiteY1408" fmla="*/ 3350119 h 6857985"/>
                <a:gd name="connsiteX1409" fmla="*/ 8239 w 6868353"/>
                <a:gd name="connsiteY1409" fmla="*/ 3222777 h 6857985"/>
                <a:gd name="connsiteX1410" fmla="*/ 14508 w 6868353"/>
                <a:gd name="connsiteY1410" fmla="*/ 3219803 h 6857985"/>
                <a:gd name="connsiteX1411" fmla="*/ 6522007 w 6868353"/>
                <a:gd name="connsiteY1411" fmla="*/ 3215241 h 6857985"/>
                <a:gd name="connsiteX1412" fmla="*/ 6533335 w 6868353"/>
                <a:gd name="connsiteY1412" fmla="*/ 3367304 h 6857985"/>
                <a:gd name="connsiteX1413" fmla="*/ 6534467 w 6868353"/>
                <a:gd name="connsiteY1413" fmla="*/ 3414715 h 6857985"/>
                <a:gd name="connsiteX1414" fmla="*/ 6533659 w 6868353"/>
                <a:gd name="connsiteY1414" fmla="*/ 3462807 h 6857985"/>
                <a:gd name="connsiteX1415" fmla="*/ 6532315 w 6868353"/>
                <a:gd name="connsiteY1415" fmla="*/ 3554743 h 6857985"/>
                <a:gd name="connsiteX1416" fmla="*/ 6524033 w 6868353"/>
                <a:gd name="connsiteY1416" fmla="*/ 3561992 h 6857985"/>
                <a:gd name="connsiteX1417" fmla="*/ 6521669 w 6868353"/>
                <a:gd name="connsiteY1417" fmla="*/ 3435838 h 6857985"/>
                <a:gd name="connsiteX1418" fmla="*/ 6529923 w 6868353"/>
                <a:gd name="connsiteY1418" fmla="*/ 3428320 h 6857985"/>
                <a:gd name="connsiteX1419" fmla="*/ 6530799 w 6868353"/>
                <a:gd name="connsiteY1419" fmla="*/ 3401422 h 6857985"/>
                <a:gd name="connsiteX1420" fmla="*/ 6525859 w 6868353"/>
                <a:gd name="connsiteY1420" fmla="*/ 3406079 h 6857985"/>
                <a:gd name="connsiteX1421" fmla="*/ 6520267 w 6868353"/>
                <a:gd name="connsiteY1421" fmla="*/ 3415084 h 6857985"/>
                <a:gd name="connsiteX1422" fmla="*/ 6524189 w 6868353"/>
                <a:gd name="connsiteY1422" fmla="*/ 3268925 h 6857985"/>
                <a:gd name="connsiteX1423" fmla="*/ 6524839 w 6868353"/>
                <a:gd name="connsiteY1423" fmla="*/ 3349493 h 6857985"/>
                <a:gd name="connsiteX1424" fmla="*/ 6514123 w 6868353"/>
                <a:gd name="connsiteY1424" fmla="*/ 3283069 h 6857985"/>
                <a:gd name="connsiteX1425" fmla="*/ 6525179 w 6868353"/>
                <a:gd name="connsiteY1425" fmla="*/ 3252419 h 6857985"/>
                <a:gd name="connsiteX1426" fmla="*/ 6518115 w 6868353"/>
                <a:gd name="connsiteY1426" fmla="*/ 3227545 h 6857985"/>
                <a:gd name="connsiteX1427" fmla="*/ 6522007 w 6868353"/>
                <a:gd name="connsiteY1427" fmla="*/ 3215241 h 6857985"/>
                <a:gd name="connsiteX1428" fmla="*/ 1048930 w 6868353"/>
                <a:gd name="connsiteY1428" fmla="*/ 3207242 h 6857985"/>
                <a:gd name="connsiteX1429" fmla="*/ 1049666 w 6868353"/>
                <a:gd name="connsiteY1429" fmla="*/ 3250719 h 6857985"/>
                <a:gd name="connsiteX1430" fmla="*/ 1047712 w 6868353"/>
                <a:gd name="connsiteY1430" fmla="*/ 3284993 h 6857985"/>
                <a:gd name="connsiteX1431" fmla="*/ 1046594 w 6868353"/>
                <a:gd name="connsiteY1431" fmla="*/ 3317612 h 6857985"/>
                <a:gd name="connsiteX1432" fmla="*/ 1043876 w 6868353"/>
                <a:gd name="connsiteY1432" fmla="*/ 3316521 h 6857985"/>
                <a:gd name="connsiteX1433" fmla="*/ 1043635 w 6868353"/>
                <a:gd name="connsiteY1433" fmla="*/ 3309187 h 6857985"/>
                <a:gd name="connsiteX1434" fmla="*/ 1044187 w 6868353"/>
                <a:gd name="connsiteY1434" fmla="*/ 3300595 h 6857985"/>
                <a:gd name="connsiteX1435" fmla="*/ 1041596 w 6868353"/>
                <a:gd name="connsiteY1435" fmla="*/ 3301091 h 6857985"/>
                <a:gd name="connsiteX1436" fmla="*/ 1048930 w 6868353"/>
                <a:gd name="connsiteY1436" fmla="*/ 3207242 h 6857985"/>
                <a:gd name="connsiteX1437" fmla="*/ 974181 w 6868353"/>
                <a:gd name="connsiteY1437" fmla="*/ 3193440 h 6857985"/>
                <a:gd name="connsiteX1438" fmla="*/ 972609 w 6868353"/>
                <a:gd name="connsiteY1438" fmla="*/ 3250379 h 6857985"/>
                <a:gd name="connsiteX1439" fmla="*/ 974181 w 6868353"/>
                <a:gd name="connsiteY1439" fmla="*/ 3193440 h 6857985"/>
                <a:gd name="connsiteX1440" fmla="*/ 6507779 w 6868353"/>
                <a:gd name="connsiteY1440" fmla="*/ 3165650 h 6857985"/>
                <a:gd name="connsiteX1441" fmla="*/ 6507595 w 6868353"/>
                <a:gd name="connsiteY1441" fmla="*/ 3182071 h 6857985"/>
                <a:gd name="connsiteX1442" fmla="*/ 6513005 w 6868353"/>
                <a:gd name="connsiteY1442" fmla="*/ 3220168 h 6857985"/>
                <a:gd name="connsiteX1443" fmla="*/ 6512935 w 6868353"/>
                <a:gd name="connsiteY1443" fmla="*/ 3272734 h 6857985"/>
                <a:gd name="connsiteX1444" fmla="*/ 6507963 w 6868353"/>
                <a:gd name="connsiteY1444" fmla="*/ 3228365 h 6857985"/>
                <a:gd name="connsiteX1445" fmla="*/ 6502061 w 6868353"/>
                <a:gd name="connsiteY1445" fmla="*/ 3184097 h 6857985"/>
                <a:gd name="connsiteX1446" fmla="*/ 6507779 w 6868353"/>
                <a:gd name="connsiteY1446" fmla="*/ 3165650 h 6857985"/>
                <a:gd name="connsiteX1447" fmla="*/ 835965 w 6868353"/>
                <a:gd name="connsiteY1447" fmla="*/ 3141369 h 6857985"/>
                <a:gd name="connsiteX1448" fmla="*/ 829509 w 6868353"/>
                <a:gd name="connsiteY1448" fmla="*/ 3152001 h 6857985"/>
                <a:gd name="connsiteX1449" fmla="*/ 827031 w 6868353"/>
                <a:gd name="connsiteY1449" fmla="*/ 3168933 h 6857985"/>
                <a:gd name="connsiteX1450" fmla="*/ 824328 w 6868353"/>
                <a:gd name="connsiteY1450" fmla="*/ 3206747 h 6857985"/>
                <a:gd name="connsiteX1451" fmla="*/ 834280 w 6868353"/>
                <a:gd name="connsiteY1451" fmla="*/ 3192222 h 6857985"/>
                <a:gd name="connsiteX1452" fmla="*/ 830358 w 6868353"/>
                <a:gd name="connsiteY1452" fmla="*/ 3174935 h 6857985"/>
                <a:gd name="connsiteX1453" fmla="*/ 835965 w 6868353"/>
                <a:gd name="connsiteY1453" fmla="*/ 3141369 h 6857985"/>
                <a:gd name="connsiteX1454" fmla="*/ 6865585 w 6868353"/>
                <a:gd name="connsiteY1454" fmla="*/ 3120686 h 6857985"/>
                <a:gd name="connsiteX1455" fmla="*/ 6865725 w 6868353"/>
                <a:gd name="connsiteY1455" fmla="*/ 3121631 h 6857985"/>
                <a:gd name="connsiteX1456" fmla="*/ 6867481 w 6868353"/>
                <a:gd name="connsiteY1456" fmla="*/ 3139683 h 6857985"/>
                <a:gd name="connsiteX1457" fmla="*/ 160443 w 6868353"/>
                <a:gd name="connsiteY1457" fmla="*/ 3113720 h 6857985"/>
                <a:gd name="connsiteX1458" fmla="*/ 153463 w 6868353"/>
                <a:gd name="connsiteY1458" fmla="*/ 3126052 h 6857985"/>
                <a:gd name="connsiteX1459" fmla="*/ 160754 w 6868353"/>
                <a:gd name="connsiteY1459" fmla="*/ 3142403 h 6857985"/>
                <a:gd name="connsiteX1460" fmla="*/ 161122 w 6868353"/>
                <a:gd name="connsiteY1460" fmla="*/ 3170859 h 6857985"/>
                <a:gd name="connsiteX1461" fmla="*/ 153180 w 6868353"/>
                <a:gd name="connsiteY1461" fmla="*/ 3194898 h 6857985"/>
                <a:gd name="connsiteX1462" fmla="*/ 144771 w 6868353"/>
                <a:gd name="connsiteY1462" fmla="*/ 3190409 h 6857985"/>
                <a:gd name="connsiteX1463" fmla="*/ 154638 w 6868353"/>
                <a:gd name="connsiteY1463" fmla="*/ 3211687 h 6857985"/>
                <a:gd name="connsiteX1464" fmla="*/ 167026 w 6868353"/>
                <a:gd name="connsiteY1464" fmla="*/ 3170208 h 6857985"/>
                <a:gd name="connsiteX1465" fmla="*/ 160443 w 6868353"/>
                <a:gd name="connsiteY1465" fmla="*/ 3113720 h 6857985"/>
                <a:gd name="connsiteX1466" fmla="*/ 6701469 w 6868353"/>
                <a:gd name="connsiteY1466" fmla="*/ 3074391 h 6857985"/>
                <a:gd name="connsiteX1467" fmla="*/ 6703053 w 6868353"/>
                <a:gd name="connsiteY1467" fmla="*/ 3079030 h 6857985"/>
                <a:gd name="connsiteX1468" fmla="*/ 6708671 w 6868353"/>
                <a:gd name="connsiteY1468" fmla="*/ 3106586 h 6857985"/>
                <a:gd name="connsiteX1469" fmla="*/ 6717731 w 6868353"/>
                <a:gd name="connsiteY1469" fmla="*/ 3175388 h 6857985"/>
                <a:gd name="connsiteX1470" fmla="*/ 6721767 w 6868353"/>
                <a:gd name="connsiteY1470" fmla="*/ 3214278 h 6857985"/>
                <a:gd name="connsiteX1471" fmla="*/ 6723677 w 6868353"/>
                <a:gd name="connsiteY1471" fmla="*/ 3234340 h 6857985"/>
                <a:gd name="connsiteX1472" fmla="*/ 6724895 w 6868353"/>
                <a:gd name="connsiteY1472" fmla="*/ 3254683 h 6857985"/>
                <a:gd name="connsiteX1473" fmla="*/ 6731207 w 6868353"/>
                <a:gd name="connsiteY1473" fmla="*/ 3335463 h 6857985"/>
                <a:gd name="connsiteX1474" fmla="*/ 6715395 w 6868353"/>
                <a:gd name="connsiteY1474" fmla="*/ 3231252 h 6857985"/>
                <a:gd name="connsiteX1475" fmla="*/ 6696339 w 6868353"/>
                <a:gd name="connsiteY1475" fmla="*/ 3092852 h 6857985"/>
                <a:gd name="connsiteX1476" fmla="*/ 6700667 w 6868353"/>
                <a:gd name="connsiteY1476" fmla="*/ 3072046 h 6857985"/>
                <a:gd name="connsiteX1477" fmla="*/ 6701861 w 6868353"/>
                <a:gd name="connsiteY1477" fmla="*/ 3072976 h 6857985"/>
                <a:gd name="connsiteX1478" fmla="*/ 6701469 w 6868353"/>
                <a:gd name="connsiteY1478" fmla="*/ 3074391 h 6857985"/>
                <a:gd name="connsiteX1479" fmla="*/ 6571495 w 6868353"/>
                <a:gd name="connsiteY1479" fmla="*/ 3065325 h 6857985"/>
                <a:gd name="connsiteX1480" fmla="*/ 6582063 w 6868353"/>
                <a:gd name="connsiteY1480" fmla="*/ 3098303 h 6857985"/>
                <a:gd name="connsiteX1481" fmla="*/ 6578099 w 6868353"/>
                <a:gd name="connsiteY1481" fmla="*/ 3144923 h 6857985"/>
                <a:gd name="connsiteX1482" fmla="*/ 6594903 w 6868353"/>
                <a:gd name="connsiteY1482" fmla="*/ 3226242 h 6857985"/>
                <a:gd name="connsiteX1483" fmla="*/ 6597863 w 6868353"/>
                <a:gd name="connsiteY1483" fmla="*/ 3289566 h 6857985"/>
                <a:gd name="connsiteX1484" fmla="*/ 6602039 w 6868353"/>
                <a:gd name="connsiteY1484" fmla="*/ 3358780 h 6857985"/>
                <a:gd name="connsiteX1485" fmla="*/ 6588787 w 6868353"/>
                <a:gd name="connsiteY1485" fmla="*/ 3242338 h 6857985"/>
                <a:gd name="connsiteX1486" fmla="*/ 6566999 w 6868353"/>
                <a:gd name="connsiteY1486" fmla="*/ 3081570 h 6857985"/>
                <a:gd name="connsiteX1487" fmla="*/ 6571495 w 6868353"/>
                <a:gd name="connsiteY1487" fmla="*/ 3065325 h 6857985"/>
                <a:gd name="connsiteX1488" fmla="*/ 191872 w 6868353"/>
                <a:gd name="connsiteY1488" fmla="*/ 3058903 h 6857985"/>
                <a:gd name="connsiteX1489" fmla="*/ 181381 w 6868353"/>
                <a:gd name="connsiteY1489" fmla="*/ 3077081 h 6857985"/>
                <a:gd name="connsiteX1490" fmla="*/ 172972 w 6868353"/>
                <a:gd name="connsiteY1490" fmla="*/ 3169272 h 6857985"/>
                <a:gd name="connsiteX1491" fmla="*/ 201484 w 6868353"/>
                <a:gd name="connsiteY1491" fmla="*/ 3080635 h 6857985"/>
                <a:gd name="connsiteX1492" fmla="*/ 191872 w 6868353"/>
                <a:gd name="connsiteY1492" fmla="*/ 3058903 h 6857985"/>
                <a:gd name="connsiteX1493" fmla="*/ 6695759 w 6868353"/>
                <a:gd name="connsiteY1493" fmla="*/ 3057687 h 6857985"/>
                <a:gd name="connsiteX1494" fmla="*/ 6700667 w 6868353"/>
                <a:gd name="connsiteY1494" fmla="*/ 3072046 h 6857985"/>
                <a:gd name="connsiteX1495" fmla="*/ 6697121 w 6868353"/>
                <a:gd name="connsiteY1495" fmla="*/ 3069286 h 6857985"/>
                <a:gd name="connsiteX1496" fmla="*/ 6695759 w 6868353"/>
                <a:gd name="connsiteY1496" fmla="*/ 3057687 h 6857985"/>
                <a:gd name="connsiteX1497" fmla="*/ 50016 w 6868353"/>
                <a:gd name="connsiteY1497" fmla="*/ 3044749 h 6857985"/>
                <a:gd name="connsiteX1498" fmla="*/ 45628 w 6868353"/>
                <a:gd name="connsiteY1498" fmla="*/ 3122315 h 6857985"/>
                <a:gd name="connsiteX1499" fmla="*/ 39540 w 6868353"/>
                <a:gd name="connsiteY1499" fmla="*/ 3093363 h 6857985"/>
                <a:gd name="connsiteX1500" fmla="*/ 50016 w 6868353"/>
                <a:gd name="connsiteY1500" fmla="*/ 3044749 h 6857985"/>
                <a:gd name="connsiteX1501" fmla="*/ 999932 w 6868353"/>
                <a:gd name="connsiteY1501" fmla="*/ 2987723 h 6857985"/>
                <a:gd name="connsiteX1502" fmla="*/ 990319 w 6868353"/>
                <a:gd name="connsiteY1502" fmla="*/ 3083850 h 6857985"/>
                <a:gd name="connsiteX1503" fmla="*/ 990758 w 6868353"/>
                <a:gd name="connsiteY1503" fmla="*/ 3045866 h 6857985"/>
                <a:gd name="connsiteX1504" fmla="*/ 999932 w 6868353"/>
                <a:gd name="connsiteY1504" fmla="*/ 2987723 h 6857985"/>
                <a:gd name="connsiteX1505" fmla="*/ 6738387 w 6868353"/>
                <a:gd name="connsiteY1505" fmla="*/ 2979086 h 6857985"/>
                <a:gd name="connsiteX1506" fmla="*/ 6752727 w 6868353"/>
                <a:gd name="connsiteY1506" fmla="*/ 3049971 h 6857985"/>
                <a:gd name="connsiteX1507" fmla="*/ 6756407 w 6868353"/>
                <a:gd name="connsiteY1507" fmla="*/ 3082717 h 6857985"/>
                <a:gd name="connsiteX1508" fmla="*/ 6755417 w 6868353"/>
                <a:gd name="connsiteY1508" fmla="*/ 3110536 h 6857985"/>
                <a:gd name="connsiteX1509" fmla="*/ 6738387 w 6868353"/>
                <a:gd name="connsiteY1509" fmla="*/ 2979086 h 6857985"/>
                <a:gd name="connsiteX1510" fmla="*/ 976899 w 6868353"/>
                <a:gd name="connsiteY1510" fmla="*/ 2951507 h 6857985"/>
                <a:gd name="connsiteX1511" fmla="*/ 971590 w 6868353"/>
                <a:gd name="connsiteY1511" fmla="*/ 3015739 h 6857985"/>
                <a:gd name="connsiteX1512" fmla="*/ 966776 w 6868353"/>
                <a:gd name="connsiteY1512" fmla="*/ 3040244 h 6857985"/>
                <a:gd name="connsiteX1513" fmla="*/ 963110 w 6868353"/>
                <a:gd name="connsiteY1513" fmla="*/ 3065387 h 6857985"/>
                <a:gd name="connsiteX1514" fmla="*/ 957489 w 6868353"/>
                <a:gd name="connsiteY1514" fmla="*/ 3110578 h 6857985"/>
                <a:gd name="connsiteX1515" fmla="*/ 961751 w 6868353"/>
                <a:gd name="connsiteY1515" fmla="*/ 3047747 h 6857985"/>
                <a:gd name="connsiteX1516" fmla="*/ 965630 w 6868353"/>
                <a:gd name="connsiteY1516" fmla="*/ 3023667 h 6857985"/>
                <a:gd name="connsiteX1517" fmla="*/ 969976 w 6868353"/>
                <a:gd name="connsiteY1517" fmla="*/ 2998807 h 6857985"/>
                <a:gd name="connsiteX1518" fmla="*/ 976899 w 6868353"/>
                <a:gd name="connsiteY1518" fmla="*/ 2951507 h 6857985"/>
                <a:gd name="connsiteX1519" fmla="*/ 163260 w 6868353"/>
                <a:gd name="connsiteY1519" fmla="*/ 2947006 h 6857985"/>
                <a:gd name="connsiteX1520" fmla="*/ 152486 w 6868353"/>
                <a:gd name="connsiteY1520" fmla="*/ 2959676 h 6857985"/>
                <a:gd name="connsiteX1521" fmla="*/ 149584 w 6868353"/>
                <a:gd name="connsiteY1521" fmla="*/ 3011662 h 6857985"/>
                <a:gd name="connsiteX1522" fmla="*/ 143440 w 6868353"/>
                <a:gd name="connsiteY1522" fmla="*/ 3049278 h 6857985"/>
                <a:gd name="connsiteX1523" fmla="*/ 138952 w 6868353"/>
                <a:gd name="connsiteY1523" fmla="*/ 3093278 h 6857985"/>
                <a:gd name="connsiteX1524" fmla="*/ 153053 w 6868353"/>
                <a:gd name="connsiteY1524" fmla="*/ 3045709 h 6857985"/>
                <a:gd name="connsiteX1525" fmla="*/ 166559 w 6868353"/>
                <a:gd name="connsiteY1525" fmla="*/ 3027149 h 6857985"/>
                <a:gd name="connsiteX1526" fmla="*/ 163260 w 6868353"/>
                <a:gd name="connsiteY1526" fmla="*/ 2947006 h 6857985"/>
                <a:gd name="connsiteX1527" fmla="*/ 6550847 w 6868353"/>
                <a:gd name="connsiteY1527" fmla="*/ 2927894 h 6857985"/>
                <a:gd name="connsiteX1528" fmla="*/ 6574999 w 6868353"/>
                <a:gd name="connsiteY1528" fmla="*/ 3049759 h 6857985"/>
                <a:gd name="connsiteX1529" fmla="*/ 6566363 w 6868353"/>
                <a:gd name="connsiteY1529" fmla="*/ 3064723 h 6857985"/>
                <a:gd name="connsiteX1530" fmla="*/ 6566561 w 6868353"/>
                <a:gd name="connsiteY1530" fmla="*/ 3024730 h 6857985"/>
                <a:gd name="connsiteX1531" fmla="*/ 6552645 w 6868353"/>
                <a:gd name="connsiteY1531" fmla="*/ 3001964 h 6857985"/>
                <a:gd name="connsiteX1532" fmla="*/ 6552715 w 6868353"/>
                <a:gd name="connsiteY1532" fmla="*/ 2961730 h 6857985"/>
                <a:gd name="connsiteX1533" fmla="*/ 6538799 w 6868353"/>
                <a:gd name="connsiteY1533" fmla="*/ 2939235 h 6857985"/>
                <a:gd name="connsiteX1534" fmla="*/ 6545183 w 6868353"/>
                <a:gd name="connsiteY1534" fmla="*/ 2938003 h 6857985"/>
                <a:gd name="connsiteX1535" fmla="*/ 6550847 w 6868353"/>
                <a:gd name="connsiteY1535" fmla="*/ 2927894 h 6857985"/>
                <a:gd name="connsiteX1536" fmla="*/ 61668 w 6868353"/>
                <a:gd name="connsiteY1536" fmla="*/ 2895943 h 6857985"/>
                <a:gd name="connsiteX1537" fmla="*/ 38960 w 6868353"/>
                <a:gd name="connsiteY1537" fmla="*/ 2951198 h 6857985"/>
                <a:gd name="connsiteX1538" fmla="*/ 44156 w 6868353"/>
                <a:gd name="connsiteY1538" fmla="*/ 2915028 h 6857985"/>
                <a:gd name="connsiteX1539" fmla="*/ 61668 w 6868353"/>
                <a:gd name="connsiteY1539" fmla="*/ 2895943 h 6857985"/>
                <a:gd name="connsiteX1540" fmla="*/ 6569123 w 6868353"/>
                <a:gd name="connsiteY1540" fmla="*/ 2883965 h 6857985"/>
                <a:gd name="connsiteX1541" fmla="*/ 6584527 w 6868353"/>
                <a:gd name="connsiteY1541" fmla="*/ 2935101 h 6857985"/>
                <a:gd name="connsiteX1542" fmla="*/ 6592215 w 6868353"/>
                <a:gd name="connsiteY1542" fmla="*/ 3019391 h 6857985"/>
                <a:gd name="connsiteX1543" fmla="*/ 6579075 w 6868353"/>
                <a:gd name="connsiteY1543" fmla="*/ 2973070 h 6857985"/>
                <a:gd name="connsiteX1544" fmla="*/ 6583719 w 6868353"/>
                <a:gd name="connsiteY1544" fmla="*/ 2953576 h 6857985"/>
                <a:gd name="connsiteX1545" fmla="*/ 6569123 w 6868353"/>
                <a:gd name="connsiteY1545" fmla="*/ 2883965 h 6857985"/>
                <a:gd name="connsiteX1546" fmla="*/ 1026604 w 6868353"/>
                <a:gd name="connsiteY1546" fmla="*/ 2883781 h 6857985"/>
                <a:gd name="connsiteX1547" fmla="*/ 1017586 w 6868353"/>
                <a:gd name="connsiteY1547" fmla="*/ 2922627 h 6857985"/>
                <a:gd name="connsiteX1548" fmla="*/ 1010507 w 6868353"/>
                <a:gd name="connsiteY1548" fmla="*/ 2961828 h 6857985"/>
                <a:gd name="connsiteX1549" fmla="*/ 1008695 w 6868353"/>
                <a:gd name="connsiteY1549" fmla="*/ 2932665 h 6857985"/>
                <a:gd name="connsiteX1550" fmla="*/ 1012249 w 6868353"/>
                <a:gd name="connsiteY1550" fmla="*/ 2916257 h 6857985"/>
                <a:gd name="connsiteX1551" fmla="*/ 1017147 w 6868353"/>
                <a:gd name="connsiteY1551" fmla="*/ 2901151 h 6857985"/>
                <a:gd name="connsiteX1552" fmla="*/ 1026604 w 6868353"/>
                <a:gd name="connsiteY1552" fmla="*/ 2883781 h 6857985"/>
                <a:gd name="connsiteX1553" fmla="*/ 260024 w 6868353"/>
                <a:gd name="connsiteY1553" fmla="*/ 2857291 h 6857985"/>
                <a:gd name="connsiteX1554" fmla="*/ 245909 w 6868353"/>
                <a:gd name="connsiteY1554" fmla="*/ 2894638 h 6857985"/>
                <a:gd name="connsiteX1555" fmla="*/ 235136 w 6868353"/>
                <a:gd name="connsiteY1555" fmla="*/ 2936997 h 6857985"/>
                <a:gd name="connsiteX1556" fmla="*/ 244876 w 6868353"/>
                <a:gd name="connsiteY1556" fmla="*/ 2930682 h 6857985"/>
                <a:gd name="connsiteX1557" fmla="*/ 252676 w 6868353"/>
                <a:gd name="connsiteY1557" fmla="*/ 2896494 h 6857985"/>
                <a:gd name="connsiteX1558" fmla="*/ 260024 w 6868353"/>
                <a:gd name="connsiteY1558" fmla="*/ 2857291 h 6857985"/>
                <a:gd name="connsiteX1559" fmla="*/ 309871 w 6868353"/>
                <a:gd name="connsiteY1559" fmla="*/ 2844791 h 6857985"/>
                <a:gd name="connsiteX1560" fmla="*/ 289542 w 6868353"/>
                <a:gd name="connsiteY1560" fmla="*/ 2906220 h 6857985"/>
                <a:gd name="connsiteX1561" fmla="*/ 309871 w 6868353"/>
                <a:gd name="connsiteY1561" fmla="*/ 2844791 h 6857985"/>
                <a:gd name="connsiteX1562" fmla="*/ 6476211 w 6868353"/>
                <a:gd name="connsiteY1562" fmla="*/ 2841777 h 6857985"/>
                <a:gd name="connsiteX1563" fmla="*/ 6494375 w 6868353"/>
                <a:gd name="connsiteY1563" fmla="*/ 2906672 h 6857985"/>
                <a:gd name="connsiteX1564" fmla="*/ 6500659 w 6868353"/>
                <a:gd name="connsiteY1564" fmla="*/ 2947445 h 6857985"/>
                <a:gd name="connsiteX1565" fmla="*/ 6500037 w 6868353"/>
                <a:gd name="connsiteY1565" fmla="*/ 2979583 h 6857985"/>
                <a:gd name="connsiteX1566" fmla="*/ 6514887 w 6868353"/>
                <a:gd name="connsiteY1566" fmla="*/ 3036678 h 6857985"/>
                <a:gd name="connsiteX1567" fmla="*/ 6530603 w 6868353"/>
                <a:gd name="connsiteY1567" fmla="*/ 3128147 h 6857985"/>
                <a:gd name="connsiteX1568" fmla="*/ 6539927 w 6868353"/>
                <a:gd name="connsiteY1568" fmla="*/ 3220584 h 6857985"/>
                <a:gd name="connsiteX1569" fmla="*/ 6541067 w 6868353"/>
                <a:gd name="connsiteY1569" fmla="*/ 3244838 h 6857985"/>
                <a:gd name="connsiteX1570" fmla="*/ 6538635 w 6868353"/>
                <a:gd name="connsiteY1570" fmla="*/ 3239711 h 6857985"/>
                <a:gd name="connsiteX1571" fmla="*/ 6532951 w 6868353"/>
                <a:gd name="connsiteY1571" fmla="*/ 3227856 h 6857985"/>
                <a:gd name="connsiteX1572" fmla="*/ 6520847 w 6868353"/>
                <a:gd name="connsiteY1572" fmla="*/ 3098064 h 6857985"/>
                <a:gd name="connsiteX1573" fmla="*/ 6501383 w 6868353"/>
                <a:gd name="connsiteY1573" fmla="*/ 3012767 h 6857985"/>
                <a:gd name="connsiteX1574" fmla="*/ 6493185 w 6868353"/>
                <a:gd name="connsiteY1574" fmla="*/ 2938796 h 6857985"/>
                <a:gd name="connsiteX1575" fmla="*/ 6484549 w 6868353"/>
                <a:gd name="connsiteY1575" fmla="*/ 2872341 h 6857985"/>
                <a:gd name="connsiteX1576" fmla="*/ 6473889 w 6868353"/>
                <a:gd name="connsiteY1576" fmla="*/ 2877452 h 6857985"/>
                <a:gd name="connsiteX1577" fmla="*/ 6476211 w 6868353"/>
                <a:gd name="connsiteY1577" fmla="*/ 2841777 h 6857985"/>
                <a:gd name="connsiteX1578" fmla="*/ 196869 w 6868353"/>
                <a:gd name="connsiteY1578" fmla="*/ 2830989 h 6857985"/>
                <a:gd name="connsiteX1579" fmla="*/ 185642 w 6868353"/>
                <a:gd name="connsiteY1579" fmla="*/ 2881967 h 6857985"/>
                <a:gd name="connsiteX1580" fmla="*/ 171528 w 6868353"/>
                <a:gd name="connsiteY1580" fmla="*/ 2929535 h 6857985"/>
                <a:gd name="connsiteX1581" fmla="*/ 188870 w 6868353"/>
                <a:gd name="connsiteY1581" fmla="*/ 2911231 h 6857985"/>
                <a:gd name="connsiteX1582" fmla="*/ 192310 w 6868353"/>
                <a:gd name="connsiteY1582" fmla="*/ 2884785 h 6857985"/>
                <a:gd name="connsiteX1583" fmla="*/ 195496 w 6868353"/>
                <a:gd name="connsiteY1583" fmla="*/ 2861921 h 6857985"/>
                <a:gd name="connsiteX1584" fmla="*/ 196869 w 6868353"/>
                <a:gd name="connsiteY1584" fmla="*/ 2830989 h 6857985"/>
                <a:gd name="connsiteX1585" fmla="*/ 6436841 w 6868353"/>
                <a:gd name="connsiteY1585" fmla="*/ 2816865 h 6857985"/>
                <a:gd name="connsiteX1586" fmla="*/ 6463383 w 6868353"/>
                <a:gd name="connsiteY1586" fmla="*/ 2905482 h 6857985"/>
                <a:gd name="connsiteX1587" fmla="*/ 6467787 w 6868353"/>
                <a:gd name="connsiteY1587" fmla="*/ 2934731 h 6857985"/>
                <a:gd name="connsiteX1588" fmla="*/ 6471227 w 6868353"/>
                <a:gd name="connsiteY1588" fmla="*/ 2951606 h 6857985"/>
                <a:gd name="connsiteX1589" fmla="*/ 6474427 w 6868353"/>
                <a:gd name="connsiteY1589" fmla="*/ 2968963 h 6857985"/>
                <a:gd name="connsiteX1590" fmla="*/ 6488867 w 6868353"/>
                <a:gd name="connsiteY1590" fmla="*/ 3023794 h 6857985"/>
                <a:gd name="connsiteX1591" fmla="*/ 6497375 w 6868353"/>
                <a:gd name="connsiteY1591" fmla="*/ 3098288 h 6857985"/>
                <a:gd name="connsiteX1592" fmla="*/ 6502203 w 6868353"/>
                <a:gd name="connsiteY1592" fmla="*/ 3167715 h 6857985"/>
                <a:gd name="connsiteX1593" fmla="*/ 6473719 w 6868353"/>
                <a:gd name="connsiteY1593" fmla="*/ 2968751 h 6857985"/>
                <a:gd name="connsiteX1594" fmla="*/ 6464431 w 6868353"/>
                <a:gd name="connsiteY1594" fmla="*/ 2967264 h 6857985"/>
                <a:gd name="connsiteX1595" fmla="*/ 6455839 w 6868353"/>
                <a:gd name="connsiteY1595" fmla="*/ 2910565 h 6857985"/>
                <a:gd name="connsiteX1596" fmla="*/ 6447203 w 6868353"/>
                <a:gd name="connsiteY1596" fmla="*/ 2890420 h 6857985"/>
                <a:gd name="connsiteX1597" fmla="*/ 6433201 w 6868353"/>
                <a:gd name="connsiteY1597" fmla="*/ 2817340 h 6857985"/>
                <a:gd name="connsiteX1598" fmla="*/ 6436841 w 6868353"/>
                <a:gd name="connsiteY1598" fmla="*/ 2816865 h 6857985"/>
                <a:gd name="connsiteX1599" fmla="*/ 1118810 w 6868353"/>
                <a:gd name="connsiteY1599" fmla="*/ 2810248 h 6857985"/>
                <a:gd name="connsiteX1600" fmla="*/ 1113416 w 6868353"/>
                <a:gd name="connsiteY1600" fmla="*/ 2842611 h 6857985"/>
                <a:gd name="connsiteX1601" fmla="*/ 1104044 w 6868353"/>
                <a:gd name="connsiteY1601" fmla="*/ 2889570 h 6857985"/>
                <a:gd name="connsiteX1602" fmla="*/ 1091571 w 6868353"/>
                <a:gd name="connsiteY1602" fmla="*/ 2937536 h 6857985"/>
                <a:gd name="connsiteX1603" fmla="*/ 1079297 w 6868353"/>
                <a:gd name="connsiteY1603" fmla="*/ 2973791 h 6857985"/>
                <a:gd name="connsiteX1604" fmla="*/ 1089518 w 6868353"/>
                <a:gd name="connsiteY1604" fmla="*/ 2932284 h 6857985"/>
                <a:gd name="connsiteX1605" fmla="*/ 1097319 w 6868353"/>
                <a:gd name="connsiteY1605" fmla="*/ 2893534 h 6857985"/>
                <a:gd name="connsiteX1606" fmla="*/ 1105417 w 6868353"/>
                <a:gd name="connsiteY1606" fmla="*/ 2853824 h 6857985"/>
                <a:gd name="connsiteX1607" fmla="*/ 1110995 w 6868353"/>
                <a:gd name="connsiteY1607" fmla="*/ 2832644 h 6857985"/>
                <a:gd name="connsiteX1608" fmla="*/ 1118810 w 6868353"/>
                <a:gd name="connsiteY1608" fmla="*/ 2810248 h 6857985"/>
                <a:gd name="connsiteX1609" fmla="*/ 6613265 w 6868353"/>
                <a:gd name="connsiteY1609" fmla="*/ 2802065 h 6857985"/>
                <a:gd name="connsiteX1610" fmla="*/ 6635507 w 6868353"/>
                <a:gd name="connsiteY1610" fmla="*/ 2917942 h 6857985"/>
                <a:gd name="connsiteX1611" fmla="*/ 6670885 w 6868353"/>
                <a:gd name="connsiteY1611" fmla="*/ 3018217 h 6857985"/>
                <a:gd name="connsiteX1612" fmla="*/ 6683839 w 6868353"/>
                <a:gd name="connsiteY1612" fmla="*/ 3073416 h 6857985"/>
                <a:gd name="connsiteX1613" fmla="*/ 6696239 w 6868353"/>
                <a:gd name="connsiteY1613" fmla="*/ 3163016 h 6857985"/>
                <a:gd name="connsiteX1614" fmla="*/ 6675429 w 6868353"/>
                <a:gd name="connsiteY1614" fmla="*/ 3084246 h 6857985"/>
                <a:gd name="connsiteX1615" fmla="*/ 6674197 w 6868353"/>
                <a:gd name="connsiteY1615" fmla="*/ 3074208 h 6857985"/>
                <a:gd name="connsiteX1616" fmla="*/ 6672541 w 6868353"/>
                <a:gd name="connsiteY1616" fmla="*/ 3064284 h 6857985"/>
                <a:gd name="connsiteX1617" fmla="*/ 6669255 w 6868353"/>
                <a:gd name="connsiteY1617" fmla="*/ 3045058 h 6857985"/>
                <a:gd name="connsiteX1618" fmla="*/ 6662887 w 6868353"/>
                <a:gd name="connsiteY1618" fmla="*/ 3012185 h 6857985"/>
                <a:gd name="connsiteX1619" fmla="*/ 6652111 w 6868353"/>
                <a:gd name="connsiteY1619" fmla="*/ 2993386 h 6857985"/>
                <a:gd name="connsiteX1620" fmla="*/ 6631583 w 6868353"/>
                <a:gd name="connsiteY1620" fmla="*/ 2911203 h 6857985"/>
                <a:gd name="connsiteX1621" fmla="*/ 6613265 w 6868353"/>
                <a:gd name="connsiteY1621" fmla="*/ 2802065 h 6857985"/>
                <a:gd name="connsiteX1622" fmla="*/ 6692063 w 6868353"/>
                <a:gd name="connsiteY1622" fmla="*/ 2792113 h 6857985"/>
                <a:gd name="connsiteX1623" fmla="*/ 6702499 w 6868353"/>
                <a:gd name="connsiteY1623" fmla="*/ 2898278 h 6857985"/>
                <a:gd name="connsiteX1624" fmla="*/ 6735243 w 6868353"/>
                <a:gd name="connsiteY1624" fmla="*/ 3057348 h 6857985"/>
                <a:gd name="connsiteX1625" fmla="*/ 6747843 w 6868353"/>
                <a:gd name="connsiteY1625" fmla="*/ 3208093 h 6857985"/>
                <a:gd name="connsiteX1626" fmla="*/ 6733855 w 6868353"/>
                <a:gd name="connsiteY1626" fmla="*/ 3105100 h 6857985"/>
                <a:gd name="connsiteX1627" fmla="*/ 6727571 w 6868353"/>
                <a:gd name="connsiteY1627" fmla="*/ 3056908 h 6857985"/>
                <a:gd name="connsiteX1628" fmla="*/ 6720039 w 6868353"/>
                <a:gd name="connsiteY1628" fmla="*/ 3010501 h 6857985"/>
                <a:gd name="connsiteX1629" fmla="*/ 6705019 w 6868353"/>
                <a:gd name="connsiteY1629" fmla="*/ 2920745 h 6857985"/>
                <a:gd name="connsiteX1630" fmla="*/ 6695759 w 6868353"/>
                <a:gd name="connsiteY1630" fmla="*/ 2876816 h 6857985"/>
                <a:gd name="connsiteX1631" fmla="*/ 6685015 w 6868353"/>
                <a:gd name="connsiteY1631" fmla="*/ 2832986 h 6857985"/>
                <a:gd name="connsiteX1632" fmla="*/ 6692063 w 6868353"/>
                <a:gd name="connsiteY1632" fmla="*/ 2792113 h 6857985"/>
                <a:gd name="connsiteX1633" fmla="*/ 235476 w 6868353"/>
                <a:gd name="connsiteY1633" fmla="*/ 2784453 h 6857985"/>
                <a:gd name="connsiteX1634" fmla="*/ 204684 w 6868353"/>
                <a:gd name="connsiteY1634" fmla="*/ 2836411 h 6857985"/>
                <a:gd name="connsiteX1635" fmla="*/ 204443 w 6868353"/>
                <a:gd name="connsiteY1635" fmla="*/ 2853414 h 6857985"/>
                <a:gd name="connsiteX1636" fmla="*/ 218827 w 6868353"/>
                <a:gd name="connsiteY1636" fmla="*/ 2824632 h 6857985"/>
                <a:gd name="connsiteX1637" fmla="*/ 210120 w 6868353"/>
                <a:gd name="connsiteY1637" fmla="*/ 2862275 h 6857985"/>
                <a:gd name="connsiteX1638" fmla="*/ 201017 w 6868353"/>
                <a:gd name="connsiteY1638" fmla="*/ 2896209 h 6857985"/>
                <a:gd name="connsiteX1639" fmla="*/ 189776 w 6868353"/>
                <a:gd name="connsiteY1639" fmla="*/ 2945490 h 6857985"/>
                <a:gd name="connsiteX1640" fmla="*/ 179569 w 6868353"/>
                <a:gd name="connsiteY1640" fmla="*/ 2934632 h 6857985"/>
                <a:gd name="connsiteX1641" fmla="*/ 176794 w 6868353"/>
                <a:gd name="connsiteY1641" fmla="*/ 2974867 h 6857985"/>
                <a:gd name="connsiteX1642" fmla="*/ 183859 w 6868353"/>
                <a:gd name="connsiteY1642" fmla="*/ 2945902 h 6857985"/>
                <a:gd name="connsiteX1643" fmla="*/ 172179 w 6868353"/>
                <a:gd name="connsiteY1643" fmla="*/ 3010246 h 6857985"/>
                <a:gd name="connsiteX1644" fmla="*/ 166162 w 6868353"/>
                <a:gd name="connsiteY1644" fmla="*/ 3041803 h 6857985"/>
                <a:gd name="connsiteX1645" fmla="*/ 161235 w 6868353"/>
                <a:gd name="connsiteY1645" fmla="*/ 3073529 h 6857985"/>
                <a:gd name="connsiteX1646" fmla="*/ 168243 w 6868353"/>
                <a:gd name="connsiteY1646" fmla="*/ 3061297 h 6857985"/>
                <a:gd name="connsiteX1647" fmla="*/ 173099 w 6868353"/>
                <a:gd name="connsiteY1647" fmla="*/ 3043628 h 6857985"/>
                <a:gd name="connsiteX1648" fmla="*/ 167153 w 6868353"/>
                <a:gd name="connsiteY1648" fmla="*/ 3044208 h 6857985"/>
                <a:gd name="connsiteX1649" fmla="*/ 177828 w 6868353"/>
                <a:gd name="connsiteY1649" fmla="*/ 3009156 h 6857985"/>
                <a:gd name="connsiteX1650" fmla="*/ 200536 w 6868353"/>
                <a:gd name="connsiteY1650" fmla="*/ 2973197 h 6857985"/>
                <a:gd name="connsiteX1651" fmla="*/ 203310 w 6868353"/>
                <a:gd name="connsiteY1651" fmla="*/ 2933145 h 6857985"/>
                <a:gd name="connsiteX1652" fmla="*/ 192452 w 6868353"/>
                <a:gd name="connsiteY1652" fmla="*/ 2968072 h 6857985"/>
                <a:gd name="connsiteX1653" fmla="*/ 206170 w 6868353"/>
                <a:gd name="connsiteY1653" fmla="*/ 2893096 h 6857985"/>
                <a:gd name="connsiteX1654" fmla="*/ 212541 w 6868353"/>
                <a:gd name="connsiteY1654" fmla="*/ 2909914 h 6857985"/>
                <a:gd name="connsiteX1655" fmla="*/ 217864 w 6868353"/>
                <a:gd name="connsiteY1655" fmla="*/ 2883610 h 6857985"/>
                <a:gd name="connsiteX1656" fmla="*/ 221701 w 6868353"/>
                <a:gd name="connsiteY1656" fmla="*/ 2864413 h 6857985"/>
                <a:gd name="connsiteX1657" fmla="*/ 225042 w 6868353"/>
                <a:gd name="connsiteY1657" fmla="*/ 2838903 h 6857985"/>
                <a:gd name="connsiteX1658" fmla="*/ 235476 w 6868353"/>
                <a:gd name="connsiteY1658" fmla="*/ 2784453 h 6857985"/>
                <a:gd name="connsiteX1659" fmla="*/ 267428 w 6868353"/>
                <a:gd name="connsiteY1659" fmla="*/ 2772874 h 6857985"/>
                <a:gd name="connsiteX1660" fmla="*/ 250284 w 6868353"/>
                <a:gd name="connsiteY1660" fmla="*/ 2846348 h 6857985"/>
                <a:gd name="connsiteX1661" fmla="*/ 236905 w 6868353"/>
                <a:gd name="connsiteY1661" fmla="*/ 2857632 h 6857985"/>
                <a:gd name="connsiteX1662" fmla="*/ 231894 w 6868353"/>
                <a:gd name="connsiteY1662" fmla="*/ 2886753 h 6857985"/>
                <a:gd name="connsiteX1663" fmla="*/ 228623 w 6868353"/>
                <a:gd name="connsiteY1663" fmla="*/ 2916880 h 6857985"/>
                <a:gd name="connsiteX1664" fmla="*/ 225962 w 6868353"/>
                <a:gd name="connsiteY1664" fmla="*/ 2960031 h 6857985"/>
                <a:gd name="connsiteX1665" fmla="*/ 235419 w 6868353"/>
                <a:gd name="connsiteY1665" fmla="*/ 2908598 h 6857985"/>
                <a:gd name="connsiteX1666" fmla="*/ 238378 w 6868353"/>
                <a:gd name="connsiteY1666" fmla="*/ 2888692 h 6857985"/>
                <a:gd name="connsiteX1667" fmla="*/ 240006 w 6868353"/>
                <a:gd name="connsiteY1667" fmla="*/ 2869156 h 6857985"/>
                <a:gd name="connsiteX1668" fmla="*/ 268688 w 6868353"/>
                <a:gd name="connsiteY1668" fmla="*/ 2812160 h 6857985"/>
                <a:gd name="connsiteX1669" fmla="*/ 267428 w 6868353"/>
                <a:gd name="connsiteY1669" fmla="*/ 2772874 h 6857985"/>
                <a:gd name="connsiteX1670" fmla="*/ 6456335 w 6868353"/>
                <a:gd name="connsiteY1670" fmla="*/ 2764520 h 6857985"/>
                <a:gd name="connsiteX1671" fmla="*/ 6466839 w 6868353"/>
                <a:gd name="connsiteY1671" fmla="*/ 2786380 h 6857985"/>
                <a:gd name="connsiteX1672" fmla="*/ 6473237 w 6868353"/>
                <a:gd name="connsiteY1672" fmla="*/ 2810107 h 6857985"/>
                <a:gd name="connsiteX1673" fmla="*/ 6478687 w 6868353"/>
                <a:gd name="connsiteY1673" fmla="*/ 2828977 h 6857985"/>
                <a:gd name="connsiteX1674" fmla="*/ 6465309 w 6868353"/>
                <a:gd name="connsiteY1674" fmla="*/ 2824137 h 6857985"/>
                <a:gd name="connsiteX1675" fmla="*/ 6466115 w 6868353"/>
                <a:gd name="connsiteY1675" fmla="*/ 2794633 h 6857985"/>
                <a:gd name="connsiteX1676" fmla="*/ 6456335 w 6868353"/>
                <a:gd name="connsiteY1676" fmla="*/ 2764520 h 6857985"/>
                <a:gd name="connsiteX1677" fmla="*/ 6648439 w 6868353"/>
                <a:gd name="connsiteY1677" fmla="*/ 2753794 h 6857985"/>
                <a:gd name="connsiteX1678" fmla="*/ 6677795 w 6868353"/>
                <a:gd name="connsiteY1678" fmla="*/ 2873475 h 6857985"/>
                <a:gd name="connsiteX1679" fmla="*/ 6678843 w 6868353"/>
                <a:gd name="connsiteY1679" fmla="*/ 2906192 h 6857985"/>
                <a:gd name="connsiteX1680" fmla="*/ 6684561 w 6868353"/>
                <a:gd name="connsiteY1680" fmla="*/ 2945519 h 6857985"/>
                <a:gd name="connsiteX1681" fmla="*/ 6698081 w 6868353"/>
                <a:gd name="connsiteY1681" fmla="*/ 3027008 h 6857985"/>
                <a:gd name="connsiteX1682" fmla="*/ 6691867 w 6868353"/>
                <a:gd name="connsiteY1682" fmla="*/ 3053425 h 6857985"/>
                <a:gd name="connsiteX1683" fmla="*/ 6687747 w 6868353"/>
                <a:gd name="connsiteY1683" fmla="*/ 2965567 h 6857985"/>
                <a:gd name="connsiteX1684" fmla="*/ 6677371 w 6868353"/>
                <a:gd name="connsiteY1684" fmla="*/ 2921920 h 6857985"/>
                <a:gd name="connsiteX1685" fmla="*/ 6675387 w 6868353"/>
                <a:gd name="connsiteY1685" fmla="*/ 2909419 h 6857985"/>
                <a:gd name="connsiteX1686" fmla="*/ 6673023 w 6868353"/>
                <a:gd name="connsiteY1686" fmla="*/ 2896508 h 6857985"/>
                <a:gd name="connsiteX1687" fmla="*/ 6668479 w 6868353"/>
                <a:gd name="connsiteY1687" fmla="*/ 2869425 h 6857985"/>
                <a:gd name="connsiteX1688" fmla="*/ 6645515 w 6868353"/>
                <a:gd name="connsiteY1688" fmla="*/ 2754470 h 6857985"/>
                <a:gd name="connsiteX1689" fmla="*/ 6648439 w 6868353"/>
                <a:gd name="connsiteY1689" fmla="*/ 2753794 h 6857985"/>
                <a:gd name="connsiteX1690" fmla="*/ 925140 w 6868353"/>
                <a:gd name="connsiteY1690" fmla="*/ 2725136 h 6857985"/>
                <a:gd name="connsiteX1691" fmla="*/ 916660 w 6868353"/>
                <a:gd name="connsiteY1691" fmla="*/ 2733446 h 6857985"/>
                <a:gd name="connsiteX1692" fmla="*/ 909837 w 6868353"/>
                <a:gd name="connsiteY1692" fmla="*/ 2746570 h 6857985"/>
                <a:gd name="connsiteX1693" fmla="*/ 899672 w 6868353"/>
                <a:gd name="connsiteY1693" fmla="*/ 2838534 h 6857985"/>
                <a:gd name="connsiteX1694" fmla="*/ 906694 w 6868353"/>
                <a:gd name="connsiteY1694" fmla="*/ 2783506 h 6857985"/>
                <a:gd name="connsiteX1695" fmla="*/ 915471 w 6868353"/>
                <a:gd name="connsiteY1695" fmla="*/ 2754809 h 6857985"/>
                <a:gd name="connsiteX1696" fmla="*/ 925140 w 6868353"/>
                <a:gd name="connsiteY1696" fmla="*/ 2725136 h 6857985"/>
                <a:gd name="connsiteX1697" fmla="*/ 1094460 w 6868353"/>
                <a:gd name="connsiteY1697" fmla="*/ 2715522 h 6857985"/>
                <a:gd name="connsiteX1698" fmla="*/ 1066103 w 6868353"/>
                <a:gd name="connsiteY1698" fmla="*/ 2804061 h 6857985"/>
                <a:gd name="connsiteX1699" fmla="*/ 1094460 w 6868353"/>
                <a:gd name="connsiteY1699" fmla="*/ 2715522 h 6857985"/>
                <a:gd name="connsiteX1700" fmla="*/ 152854 w 6868353"/>
                <a:gd name="connsiteY1700" fmla="*/ 2693027 h 6857985"/>
                <a:gd name="connsiteX1701" fmla="*/ 120717 w 6868353"/>
                <a:gd name="connsiteY1701" fmla="*/ 2844467 h 6857985"/>
                <a:gd name="connsiteX1702" fmla="*/ 111657 w 6868353"/>
                <a:gd name="connsiteY1702" fmla="*/ 2900359 h 6857985"/>
                <a:gd name="connsiteX1703" fmla="*/ 114163 w 6868353"/>
                <a:gd name="connsiteY1703" fmla="*/ 2939361 h 6857985"/>
                <a:gd name="connsiteX1704" fmla="*/ 89076 w 6868353"/>
                <a:gd name="connsiteY1704" fmla="*/ 3034568 h 6857985"/>
                <a:gd name="connsiteX1705" fmla="*/ 75457 w 6868353"/>
                <a:gd name="connsiteY1705" fmla="*/ 3217804 h 6857985"/>
                <a:gd name="connsiteX1706" fmla="*/ 82097 w 6868353"/>
                <a:gd name="connsiteY1706" fmla="*/ 3094779 h 6857985"/>
                <a:gd name="connsiteX1707" fmla="*/ 87165 w 6868353"/>
                <a:gd name="connsiteY1707" fmla="*/ 3032799 h 6857985"/>
                <a:gd name="connsiteX1708" fmla="*/ 95744 w 6868353"/>
                <a:gd name="connsiteY1708" fmla="*/ 2969856 h 6857985"/>
                <a:gd name="connsiteX1709" fmla="*/ 105711 w 6868353"/>
                <a:gd name="connsiteY1709" fmla="*/ 2904945 h 6857985"/>
                <a:gd name="connsiteX1710" fmla="*/ 111261 w 6868353"/>
                <a:gd name="connsiteY1710" fmla="*/ 2871548 h 6857985"/>
                <a:gd name="connsiteX1711" fmla="*/ 118325 w 6868353"/>
                <a:gd name="connsiteY1711" fmla="*/ 2837614 h 6857985"/>
                <a:gd name="connsiteX1712" fmla="*/ 152854 w 6868353"/>
                <a:gd name="connsiteY1712" fmla="*/ 2693027 h 6857985"/>
                <a:gd name="connsiteX1713" fmla="*/ 6555307 w 6868353"/>
                <a:gd name="connsiteY1713" fmla="*/ 2673744 h 6857985"/>
                <a:gd name="connsiteX1714" fmla="*/ 6574079 w 6868353"/>
                <a:gd name="connsiteY1714" fmla="*/ 2712606 h 6857985"/>
                <a:gd name="connsiteX1715" fmla="*/ 6573795 w 6868353"/>
                <a:gd name="connsiteY1715" fmla="*/ 2749485 h 6857985"/>
                <a:gd name="connsiteX1716" fmla="*/ 6555307 w 6868353"/>
                <a:gd name="connsiteY1716" fmla="*/ 2673744 h 6857985"/>
                <a:gd name="connsiteX1717" fmla="*/ 989909 w 6868353"/>
                <a:gd name="connsiteY1717" fmla="*/ 2668649 h 6857985"/>
                <a:gd name="connsiteX1718" fmla="*/ 973345 w 6868353"/>
                <a:gd name="connsiteY1718" fmla="*/ 2729297 h 6857985"/>
                <a:gd name="connsiteX1719" fmla="*/ 956795 w 6868353"/>
                <a:gd name="connsiteY1719" fmla="*/ 2793429 h 6857985"/>
                <a:gd name="connsiteX1720" fmla="*/ 941491 w 6868353"/>
                <a:gd name="connsiteY1720" fmla="*/ 2860931 h 6857985"/>
                <a:gd name="connsiteX1721" fmla="*/ 933563 w 6868353"/>
                <a:gd name="connsiteY1721" fmla="*/ 2895560 h 6857985"/>
                <a:gd name="connsiteX1722" fmla="*/ 927108 w 6868353"/>
                <a:gd name="connsiteY1722" fmla="*/ 2931108 h 6857985"/>
                <a:gd name="connsiteX1723" fmla="*/ 903281 w 6868353"/>
                <a:gd name="connsiteY1723" fmla="*/ 3077959 h 6857985"/>
                <a:gd name="connsiteX1724" fmla="*/ 893428 w 6868353"/>
                <a:gd name="connsiteY1724" fmla="*/ 3153502 h 6857985"/>
                <a:gd name="connsiteX1725" fmla="*/ 887000 w 6868353"/>
                <a:gd name="connsiteY1725" fmla="*/ 3230050 h 6857985"/>
                <a:gd name="connsiteX1726" fmla="*/ 883900 w 6868353"/>
                <a:gd name="connsiteY1726" fmla="*/ 3268374 h 6857985"/>
                <a:gd name="connsiteX1727" fmla="*/ 881507 w 6868353"/>
                <a:gd name="connsiteY1727" fmla="*/ 3306711 h 6857985"/>
                <a:gd name="connsiteX1728" fmla="*/ 879171 w 6868353"/>
                <a:gd name="connsiteY1728" fmla="*/ 3383259 h 6857985"/>
                <a:gd name="connsiteX1729" fmla="*/ 877968 w 6868353"/>
                <a:gd name="connsiteY1729" fmla="*/ 3421213 h 6857985"/>
                <a:gd name="connsiteX1730" fmla="*/ 878449 w 6868353"/>
                <a:gd name="connsiteY1730" fmla="*/ 3458985 h 6857985"/>
                <a:gd name="connsiteX1731" fmla="*/ 879908 w 6868353"/>
                <a:gd name="connsiteY1731" fmla="*/ 3533465 h 6857985"/>
                <a:gd name="connsiteX1732" fmla="*/ 880262 w 6868353"/>
                <a:gd name="connsiteY1732" fmla="*/ 3551813 h 6857985"/>
                <a:gd name="connsiteX1733" fmla="*/ 881026 w 6868353"/>
                <a:gd name="connsiteY1733" fmla="*/ 3570047 h 6857985"/>
                <a:gd name="connsiteX1734" fmla="*/ 883588 w 6868353"/>
                <a:gd name="connsiteY1734" fmla="*/ 3606119 h 6857985"/>
                <a:gd name="connsiteX1735" fmla="*/ 886155 w 6868353"/>
                <a:gd name="connsiteY1735" fmla="*/ 3642466 h 6857985"/>
                <a:gd name="connsiteX1736" fmla="*/ 876650 w 6868353"/>
                <a:gd name="connsiteY1736" fmla="*/ 3552808 h 6857985"/>
                <a:gd name="connsiteX1737" fmla="*/ 877458 w 6868353"/>
                <a:gd name="connsiteY1737" fmla="*/ 3276373 h 6857985"/>
                <a:gd name="connsiteX1738" fmla="*/ 989909 w 6868353"/>
                <a:gd name="connsiteY1738" fmla="*/ 2668649 h 6857985"/>
                <a:gd name="connsiteX1739" fmla="*/ 6580237 w 6868353"/>
                <a:gd name="connsiteY1739" fmla="*/ 2665675 h 6857985"/>
                <a:gd name="connsiteX1740" fmla="*/ 6596447 w 6868353"/>
                <a:gd name="connsiteY1740" fmla="*/ 2739519 h 6857985"/>
                <a:gd name="connsiteX1741" fmla="*/ 6603963 w 6868353"/>
                <a:gd name="connsiteY1741" fmla="*/ 2764110 h 6857985"/>
                <a:gd name="connsiteX1742" fmla="*/ 6612685 w 6868353"/>
                <a:gd name="connsiteY1742" fmla="*/ 2777870 h 6857985"/>
                <a:gd name="connsiteX1743" fmla="*/ 6607927 w 6868353"/>
                <a:gd name="connsiteY1743" fmla="*/ 2804671 h 6857985"/>
                <a:gd name="connsiteX1744" fmla="*/ 6580123 w 6868353"/>
                <a:gd name="connsiteY1744" fmla="*/ 2702923 h 6857985"/>
                <a:gd name="connsiteX1745" fmla="*/ 6580237 w 6868353"/>
                <a:gd name="connsiteY1745" fmla="*/ 2665675 h 6857985"/>
                <a:gd name="connsiteX1746" fmla="*/ 6667231 w 6868353"/>
                <a:gd name="connsiteY1746" fmla="*/ 2660140 h 6857985"/>
                <a:gd name="connsiteX1747" fmla="*/ 6686359 w 6868353"/>
                <a:gd name="connsiteY1747" fmla="*/ 2731054 h 6857985"/>
                <a:gd name="connsiteX1748" fmla="*/ 6703701 w 6868353"/>
                <a:gd name="connsiteY1748" fmla="*/ 2803665 h 6857985"/>
                <a:gd name="connsiteX1749" fmla="*/ 6731137 w 6868353"/>
                <a:gd name="connsiteY1749" fmla="*/ 2945832 h 6857985"/>
                <a:gd name="connsiteX1750" fmla="*/ 6723379 w 6868353"/>
                <a:gd name="connsiteY1750" fmla="*/ 2909433 h 6857985"/>
                <a:gd name="connsiteX1751" fmla="*/ 6714643 w 6868353"/>
                <a:gd name="connsiteY1751" fmla="*/ 2873376 h 6857985"/>
                <a:gd name="connsiteX1752" fmla="*/ 6697487 w 6868353"/>
                <a:gd name="connsiteY1752" fmla="*/ 2801726 h 6857985"/>
                <a:gd name="connsiteX1753" fmla="*/ 6689657 w 6868353"/>
                <a:gd name="connsiteY1753" fmla="*/ 2766049 h 6857985"/>
                <a:gd name="connsiteX1754" fmla="*/ 6682041 w 6868353"/>
                <a:gd name="connsiteY1754" fmla="*/ 2730545 h 6857985"/>
                <a:gd name="connsiteX1755" fmla="*/ 6667231 w 6868353"/>
                <a:gd name="connsiteY1755" fmla="*/ 2660140 h 6857985"/>
                <a:gd name="connsiteX1756" fmla="*/ 6715593 w 6868353"/>
                <a:gd name="connsiteY1756" fmla="*/ 2658215 h 6857985"/>
                <a:gd name="connsiteX1757" fmla="*/ 6736079 w 6868353"/>
                <a:gd name="connsiteY1757" fmla="*/ 2717745 h 6857985"/>
                <a:gd name="connsiteX1758" fmla="*/ 6753959 w 6868353"/>
                <a:gd name="connsiteY1758" fmla="*/ 2797833 h 6857985"/>
                <a:gd name="connsiteX1759" fmla="*/ 6736091 w 6868353"/>
                <a:gd name="connsiteY1759" fmla="*/ 2737353 h 6857985"/>
                <a:gd name="connsiteX1760" fmla="*/ 6715593 w 6868353"/>
                <a:gd name="connsiteY1760" fmla="*/ 2658215 h 6857985"/>
                <a:gd name="connsiteX1761" fmla="*/ 6426547 w 6868353"/>
                <a:gd name="connsiteY1761" fmla="*/ 2638281 h 6857985"/>
                <a:gd name="connsiteX1762" fmla="*/ 6436019 w 6868353"/>
                <a:gd name="connsiteY1762" fmla="*/ 2673461 h 6857985"/>
                <a:gd name="connsiteX1763" fmla="*/ 6443379 w 6868353"/>
                <a:gd name="connsiteY1763" fmla="*/ 2699100 h 6857985"/>
                <a:gd name="connsiteX1764" fmla="*/ 6453007 w 6868353"/>
                <a:gd name="connsiteY1764" fmla="*/ 2754371 h 6857985"/>
                <a:gd name="connsiteX1765" fmla="*/ 6424339 w 6868353"/>
                <a:gd name="connsiteY1765" fmla="*/ 2657691 h 6857985"/>
                <a:gd name="connsiteX1766" fmla="*/ 6426547 w 6868353"/>
                <a:gd name="connsiteY1766" fmla="*/ 2638281 h 6857985"/>
                <a:gd name="connsiteX1767" fmla="*/ 251565 w 6868353"/>
                <a:gd name="connsiteY1767" fmla="*/ 2633108 h 6857985"/>
                <a:gd name="connsiteX1768" fmla="*/ 237415 w 6868353"/>
                <a:gd name="connsiteY1768" fmla="*/ 2653514 h 6857985"/>
                <a:gd name="connsiteX1769" fmla="*/ 219280 w 6868353"/>
                <a:gd name="connsiteY1769" fmla="*/ 2716046 h 6857985"/>
                <a:gd name="connsiteX1770" fmla="*/ 204726 w 6868353"/>
                <a:gd name="connsiteY1770" fmla="*/ 2744771 h 6857985"/>
                <a:gd name="connsiteX1771" fmla="*/ 203310 w 6868353"/>
                <a:gd name="connsiteY1771" fmla="*/ 2721823 h 6857985"/>
                <a:gd name="connsiteX1772" fmla="*/ 193811 w 6868353"/>
                <a:gd name="connsiteY1772" fmla="*/ 2785303 h 6857985"/>
                <a:gd name="connsiteX1773" fmla="*/ 210205 w 6868353"/>
                <a:gd name="connsiteY1773" fmla="*/ 2762127 h 6857985"/>
                <a:gd name="connsiteX1774" fmla="*/ 197534 w 6868353"/>
                <a:gd name="connsiteY1774" fmla="*/ 2796700 h 6857985"/>
                <a:gd name="connsiteX1775" fmla="*/ 223966 w 6868353"/>
                <a:gd name="connsiteY1775" fmla="*/ 2767550 h 6857985"/>
                <a:gd name="connsiteX1776" fmla="*/ 210205 w 6868353"/>
                <a:gd name="connsiteY1776" fmla="*/ 2762127 h 6857985"/>
                <a:gd name="connsiteX1777" fmla="*/ 238293 w 6868353"/>
                <a:gd name="connsiteY1777" fmla="*/ 2699085 h 6857985"/>
                <a:gd name="connsiteX1778" fmla="*/ 240572 w 6868353"/>
                <a:gd name="connsiteY1778" fmla="*/ 2665039 h 6857985"/>
                <a:gd name="connsiteX1779" fmla="*/ 250978 w 6868353"/>
                <a:gd name="connsiteY1779" fmla="*/ 2659432 h 6857985"/>
                <a:gd name="connsiteX1780" fmla="*/ 251565 w 6868353"/>
                <a:gd name="connsiteY1780" fmla="*/ 2633108 h 6857985"/>
                <a:gd name="connsiteX1781" fmla="*/ 6299119 w 6868353"/>
                <a:gd name="connsiteY1781" fmla="*/ 2630878 h 6857985"/>
                <a:gd name="connsiteX1782" fmla="*/ 6312257 w 6868353"/>
                <a:gd name="connsiteY1782" fmla="*/ 2655100 h 6857985"/>
                <a:gd name="connsiteX1783" fmla="*/ 6328183 w 6868353"/>
                <a:gd name="connsiteY1783" fmla="*/ 2705230 h 6857985"/>
                <a:gd name="connsiteX1784" fmla="*/ 6357007 w 6868353"/>
                <a:gd name="connsiteY1784" fmla="*/ 2816492 h 6857985"/>
                <a:gd name="connsiteX1785" fmla="*/ 6326259 w 6868353"/>
                <a:gd name="connsiteY1785" fmla="*/ 2713584 h 6857985"/>
                <a:gd name="connsiteX1786" fmla="*/ 6317325 w 6868353"/>
                <a:gd name="connsiteY1786" fmla="*/ 2704438 h 6857985"/>
                <a:gd name="connsiteX1787" fmla="*/ 6310727 w 6868353"/>
                <a:gd name="connsiteY1787" fmla="*/ 2683571 h 6857985"/>
                <a:gd name="connsiteX1788" fmla="*/ 6304159 w 6868353"/>
                <a:gd name="connsiteY1788" fmla="*/ 2662264 h 6857985"/>
                <a:gd name="connsiteX1789" fmla="*/ 6299119 w 6868353"/>
                <a:gd name="connsiteY1789" fmla="*/ 2630878 h 6857985"/>
                <a:gd name="connsiteX1790" fmla="*/ 297850 w 6868353"/>
                <a:gd name="connsiteY1790" fmla="*/ 2604300 h 6857985"/>
                <a:gd name="connsiteX1791" fmla="*/ 263308 w 6868353"/>
                <a:gd name="connsiteY1791" fmla="*/ 2682452 h 6857985"/>
                <a:gd name="connsiteX1792" fmla="*/ 267117 w 6868353"/>
                <a:gd name="connsiteY1792" fmla="*/ 2710100 h 6857985"/>
                <a:gd name="connsiteX1793" fmla="*/ 257065 w 6868353"/>
                <a:gd name="connsiteY1793" fmla="*/ 2750603 h 6857985"/>
                <a:gd name="connsiteX1794" fmla="*/ 245173 w 6868353"/>
                <a:gd name="connsiteY1794" fmla="*/ 2795652 h 6857985"/>
                <a:gd name="connsiteX1795" fmla="*/ 265390 w 6868353"/>
                <a:gd name="connsiteY1795" fmla="*/ 2739575 h 6857985"/>
                <a:gd name="connsiteX1796" fmla="*/ 274847 w 6868353"/>
                <a:gd name="connsiteY1796" fmla="*/ 2707029 h 6857985"/>
                <a:gd name="connsiteX1797" fmla="*/ 287234 w 6868353"/>
                <a:gd name="connsiteY1797" fmla="*/ 2682805 h 6857985"/>
                <a:gd name="connsiteX1798" fmla="*/ 276404 w 6868353"/>
                <a:gd name="connsiteY1798" fmla="*/ 2665717 h 6857985"/>
                <a:gd name="connsiteX1799" fmla="*/ 284686 w 6868353"/>
                <a:gd name="connsiteY1799" fmla="*/ 2631968 h 6857985"/>
                <a:gd name="connsiteX1800" fmla="*/ 294992 w 6868353"/>
                <a:gd name="connsiteY1800" fmla="*/ 2626630 h 6857985"/>
                <a:gd name="connsiteX1801" fmla="*/ 297850 w 6868353"/>
                <a:gd name="connsiteY1801" fmla="*/ 2604300 h 6857985"/>
                <a:gd name="connsiteX1802" fmla="*/ 6607771 w 6868353"/>
                <a:gd name="connsiteY1802" fmla="*/ 2603041 h 6857985"/>
                <a:gd name="connsiteX1803" fmla="*/ 6642217 w 6868353"/>
                <a:gd name="connsiteY1803" fmla="*/ 2743753 h 6857985"/>
                <a:gd name="connsiteX1804" fmla="*/ 6617173 w 6868353"/>
                <a:gd name="connsiteY1804" fmla="*/ 2637984 h 6857985"/>
                <a:gd name="connsiteX1805" fmla="*/ 6607771 w 6868353"/>
                <a:gd name="connsiteY1805" fmla="*/ 2603041 h 6857985"/>
                <a:gd name="connsiteX1806" fmla="*/ 6554795 w 6868353"/>
                <a:gd name="connsiteY1806" fmla="*/ 2599080 h 6857985"/>
                <a:gd name="connsiteX1807" fmla="*/ 6572507 w 6868353"/>
                <a:gd name="connsiteY1807" fmla="*/ 2651321 h 6857985"/>
                <a:gd name="connsiteX1808" fmla="*/ 6558787 w 6868353"/>
                <a:gd name="connsiteY1808" fmla="*/ 2646903 h 6857985"/>
                <a:gd name="connsiteX1809" fmla="*/ 6563913 w 6868353"/>
                <a:gd name="connsiteY1809" fmla="*/ 2643817 h 6857985"/>
                <a:gd name="connsiteX1810" fmla="*/ 6560317 w 6868353"/>
                <a:gd name="connsiteY1810" fmla="*/ 2621986 h 6857985"/>
                <a:gd name="connsiteX1811" fmla="*/ 6557911 w 6868353"/>
                <a:gd name="connsiteY1811" fmla="*/ 2610547 h 6857985"/>
                <a:gd name="connsiteX1812" fmla="*/ 6554795 w 6868353"/>
                <a:gd name="connsiteY1812" fmla="*/ 2599080 h 6857985"/>
                <a:gd name="connsiteX1813" fmla="*/ 6436145 w 6868353"/>
                <a:gd name="connsiteY1813" fmla="*/ 2589920 h 6857985"/>
                <a:gd name="connsiteX1814" fmla="*/ 6438991 w 6868353"/>
                <a:gd name="connsiteY1814" fmla="*/ 2627112 h 6857985"/>
                <a:gd name="connsiteX1815" fmla="*/ 6441255 w 6868353"/>
                <a:gd name="connsiteY1815" fmla="*/ 2646337 h 6857985"/>
                <a:gd name="connsiteX1816" fmla="*/ 6446467 w 6868353"/>
                <a:gd name="connsiteY1816" fmla="*/ 2668904 h 6857985"/>
                <a:gd name="connsiteX1817" fmla="*/ 6452539 w 6868353"/>
                <a:gd name="connsiteY1817" fmla="*/ 2659475 h 6857985"/>
                <a:gd name="connsiteX1818" fmla="*/ 6456403 w 6868353"/>
                <a:gd name="connsiteY1818" fmla="*/ 2699114 h 6857985"/>
                <a:gd name="connsiteX1819" fmla="*/ 6464911 w 6868353"/>
                <a:gd name="connsiteY1819" fmla="*/ 2706405 h 6857985"/>
                <a:gd name="connsiteX1820" fmla="*/ 6463031 w 6868353"/>
                <a:gd name="connsiteY1820" fmla="*/ 2719373 h 6857985"/>
                <a:gd name="connsiteX1821" fmla="*/ 6481419 w 6868353"/>
                <a:gd name="connsiteY1821" fmla="*/ 2756961 h 6857985"/>
                <a:gd name="connsiteX1822" fmla="*/ 6486487 w 6868353"/>
                <a:gd name="connsiteY1822" fmla="*/ 2813307 h 6857985"/>
                <a:gd name="connsiteX1823" fmla="*/ 6503051 w 6868353"/>
                <a:gd name="connsiteY1823" fmla="*/ 2851672 h 6857985"/>
                <a:gd name="connsiteX1824" fmla="*/ 6511899 w 6868353"/>
                <a:gd name="connsiteY1824" fmla="*/ 2928730 h 6857985"/>
                <a:gd name="connsiteX1825" fmla="*/ 6492137 w 6868353"/>
                <a:gd name="connsiteY1825" fmla="*/ 2842952 h 6857985"/>
                <a:gd name="connsiteX1826" fmla="*/ 6479495 w 6868353"/>
                <a:gd name="connsiteY1826" fmla="*/ 2769900 h 6857985"/>
                <a:gd name="connsiteX1827" fmla="*/ 6456447 w 6868353"/>
                <a:gd name="connsiteY1827" fmla="*/ 2708317 h 6857985"/>
                <a:gd name="connsiteX1828" fmla="*/ 6428515 w 6868353"/>
                <a:gd name="connsiteY1828" fmla="*/ 2618885 h 6857985"/>
                <a:gd name="connsiteX1829" fmla="*/ 6436145 w 6868353"/>
                <a:gd name="connsiteY1829" fmla="*/ 2589920 h 6857985"/>
                <a:gd name="connsiteX1830" fmla="*/ 6676053 w 6868353"/>
                <a:gd name="connsiteY1830" fmla="*/ 2583818 h 6857985"/>
                <a:gd name="connsiteX1831" fmla="*/ 6701011 w 6868353"/>
                <a:gd name="connsiteY1831" fmla="*/ 2651801 h 6857985"/>
                <a:gd name="connsiteX1832" fmla="*/ 6714263 w 6868353"/>
                <a:gd name="connsiteY1832" fmla="*/ 2698618 h 6857985"/>
                <a:gd name="connsiteX1833" fmla="*/ 6727031 w 6868353"/>
                <a:gd name="connsiteY1833" fmla="*/ 2750845 h 6857985"/>
                <a:gd name="connsiteX1834" fmla="*/ 6750137 w 6868353"/>
                <a:gd name="connsiteY1834" fmla="*/ 2861751 h 6857985"/>
                <a:gd name="connsiteX1835" fmla="*/ 6755999 w 6868353"/>
                <a:gd name="connsiteY1835" fmla="*/ 2888877 h 6857985"/>
                <a:gd name="connsiteX1836" fmla="*/ 6760995 w 6868353"/>
                <a:gd name="connsiteY1836" fmla="*/ 2915337 h 6857985"/>
                <a:gd name="connsiteX1837" fmla="*/ 6770963 w 6868353"/>
                <a:gd name="connsiteY1837" fmla="*/ 2964546 h 6857985"/>
                <a:gd name="connsiteX1838" fmla="*/ 6754795 w 6868353"/>
                <a:gd name="connsiteY1838" fmla="*/ 2926096 h 6857985"/>
                <a:gd name="connsiteX1839" fmla="*/ 6744503 w 6868353"/>
                <a:gd name="connsiteY1839" fmla="*/ 2891891 h 6857985"/>
                <a:gd name="connsiteX1840" fmla="*/ 6732935 w 6868353"/>
                <a:gd name="connsiteY1840" fmla="*/ 2853697 h 6857985"/>
                <a:gd name="connsiteX1841" fmla="*/ 6714715 w 6868353"/>
                <a:gd name="connsiteY1841" fmla="*/ 2742435 h 6857985"/>
                <a:gd name="connsiteX1842" fmla="*/ 6733361 w 6868353"/>
                <a:gd name="connsiteY1842" fmla="*/ 2833480 h 6857985"/>
                <a:gd name="connsiteX1843" fmla="*/ 6724611 w 6868353"/>
                <a:gd name="connsiteY1843" fmla="*/ 2776525 h 6857985"/>
                <a:gd name="connsiteX1844" fmla="*/ 6719431 w 6868353"/>
                <a:gd name="connsiteY1844" fmla="*/ 2749443 h 6857985"/>
                <a:gd name="connsiteX1845" fmla="*/ 6713441 w 6868353"/>
                <a:gd name="connsiteY1845" fmla="*/ 2723451 h 6857985"/>
                <a:gd name="connsiteX1846" fmla="*/ 6685127 w 6868353"/>
                <a:gd name="connsiteY1846" fmla="*/ 2630338 h 6857985"/>
                <a:gd name="connsiteX1847" fmla="*/ 6698519 w 6868353"/>
                <a:gd name="connsiteY1847" fmla="*/ 2719246 h 6857985"/>
                <a:gd name="connsiteX1848" fmla="*/ 6672911 w 6868353"/>
                <a:gd name="connsiteY1848" fmla="*/ 2611693 h 6857985"/>
                <a:gd name="connsiteX1849" fmla="*/ 6689475 w 6868353"/>
                <a:gd name="connsiteY1849" fmla="*/ 2634289 h 6857985"/>
                <a:gd name="connsiteX1850" fmla="*/ 6676053 w 6868353"/>
                <a:gd name="connsiteY1850" fmla="*/ 2583818 h 6857985"/>
                <a:gd name="connsiteX1851" fmla="*/ 6453063 w 6868353"/>
                <a:gd name="connsiteY1851" fmla="*/ 2560771 h 6857985"/>
                <a:gd name="connsiteX1852" fmla="*/ 6467703 w 6868353"/>
                <a:gd name="connsiteY1852" fmla="*/ 2603993 h 6857985"/>
                <a:gd name="connsiteX1853" fmla="*/ 6474767 w 6868353"/>
                <a:gd name="connsiteY1853" fmla="*/ 2625428 h 6857985"/>
                <a:gd name="connsiteX1854" fmla="*/ 6478235 w 6868353"/>
                <a:gd name="connsiteY1854" fmla="*/ 2636115 h 6857985"/>
                <a:gd name="connsiteX1855" fmla="*/ 6481223 w 6868353"/>
                <a:gd name="connsiteY1855" fmla="*/ 2646932 h 6857985"/>
                <a:gd name="connsiteX1856" fmla="*/ 6504609 w 6868353"/>
                <a:gd name="connsiteY1856" fmla="*/ 2733178 h 6857985"/>
                <a:gd name="connsiteX1857" fmla="*/ 6516375 w 6868353"/>
                <a:gd name="connsiteY1857" fmla="*/ 2776469 h 6857985"/>
                <a:gd name="connsiteX1858" fmla="*/ 6526921 w 6868353"/>
                <a:gd name="connsiteY1858" fmla="*/ 2820569 h 6857985"/>
                <a:gd name="connsiteX1859" fmla="*/ 6549359 w 6868353"/>
                <a:gd name="connsiteY1859" fmla="*/ 2911204 h 6857985"/>
                <a:gd name="connsiteX1860" fmla="*/ 6538657 w 6868353"/>
                <a:gd name="connsiteY1860" fmla="*/ 2916173 h 6857985"/>
                <a:gd name="connsiteX1861" fmla="*/ 6503987 w 6868353"/>
                <a:gd name="connsiteY1861" fmla="*/ 2822028 h 6857985"/>
                <a:gd name="connsiteX1862" fmla="*/ 6509295 w 6868353"/>
                <a:gd name="connsiteY1862" fmla="*/ 2819324 h 6857985"/>
                <a:gd name="connsiteX1863" fmla="*/ 6526171 w 6868353"/>
                <a:gd name="connsiteY1863" fmla="*/ 2881176 h 6857985"/>
                <a:gd name="connsiteX1864" fmla="*/ 6534311 w 6868353"/>
                <a:gd name="connsiteY1864" fmla="*/ 2888991 h 6857985"/>
                <a:gd name="connsiteX1865" fmla="*/ 6514633 w 6868353"/>
                <a:gd name="connsiteY1865" fmla="*/ 2789310 h 6857985"/>
                <a:gd name="connsiteX1866" fmla="*/ 6497459 w 6868353"/>
                <a:gd name="connsiteY1866" fmla="*/ 2712339 h 6857985"/>
                <a:gd name="connsiteX1867" fmla="*/ 6488939 w 6868353"/>
                <a:gd name="connsiteY1867" fmla="*/ 2704976 h 6857985"/>
                <a:gd name="connsiteX1868" fmla="*/ 6469599 w 6868353"/>
                <a:gd name="connsiteY1868" fmla="*/ 2628952 h 6857985"/>
                <a:gd name="connsiteX1869" fmla="*/ 6453063 w 6868353"/>
                <a:gd name="connsiteY1869" fmla="*/ 2560771 h 6857985"/>
                <a:gd name="connsiteX1870" fmla="*/ 195991 w 6868353"/>
                <a:gd name="connsiteY1870" fmla="*/ 2542324 h 6857985"/>
                <a:gd name="connsiteX1871" fmla="*/ 180022 w 6868353"/>
                <a:gd name="connsiteY1871" fmla="*/ 2594309 h 6857985"/>
                <a:gd name="connsiteX1872" fmla="*/ 182726 w 6868353"/>
                <a:gd name="connsiteY1872" fmla="*/ 2559384 h 6857985"/>
                <a:gd name="connsiteX1873" fmla="*/ 185827 w 6868353"/>
                <a:gd name="connsiteY1873" fmla="*/ 2571021 h 6857985"/>
                <a:gd name="connsiteX1874" fmla="*/ 195991 w 6868353"/>
                <a:gd name="connsiteY1874" fmla="*/ 2542324 h 6857985"/>
                <a:gd name="connsiteX1875" fmla="*/ 6508333 w 6868353"/>
                <a:gd name="connsiteY1875" fmla="*/ 2526001 h 6857985"/>
                <a:gd name="connsiteX1876" fmla="*/ 6512807 w 6868353"/>
                <a:gd name="connsiteY1876" fmla="*/ 2529441 h 6857985"/>
                <a:gd name="connsiteX1877" fmla="*/ 6515639 w 6868353"/>
                <a:gd name="connsiteY1877" fmla="*/ 2553253 h 6857985"/>
                <a:gd name="connsiteX1878" fmla="*/ 6527899 w 6868353"/>
                <a:gd name="connsiteY1878" fmla="*/ 2577349 h 6857985"/>
                <a:gd name="connsiteX1879" fmla="*/ 6530631 w 6868353"/>
                <a:gd name="connsiteY1879" fmla="*/ 2601006 h 6857985"/>
                <a:gd name="connsiteX1880" fmla="*/ 6507229 w 6868353"/>
                <a:gd name="connsiteY1880" fmla="*/ 2539422 h 6857985"/>
                <a:gd name="connsiteX1881" fmla="*/ 6508333 w 6868353"/>
                <a:gd name="connsiteY1881" fmla="*/ 2526001 h 6857985"/>
                <a:gd name="connsiteX1882" fmla="*/ 6452157 w 6868353"/>
                <a:gd name="connsiteY1882" fmla="*/ 2525329 h 6857985"/>
                <a:gd name="connsiteX1883" fmla="*/ 6472035 w 6868353"/>
                <a:gd name="connsiteY1883" fmla="*/ 2561521 h 6857985"/>
                <a:gd name="connsiteX1884" fmla="*/ 6470235 w 6868353"/>
                <a:gd name="connsiteY1884" fmla="*/ 2581284 h 6857985"/>
                <a:gd name="connsiteX1885" fmla="*/ 6483571 w 6868353"/>
                <a:gd name="connsiteY1885" fmla="*/ 2591803 h 6857985"/>
                <a:gd name="connsiteX1886" fmla="*/ 6489405 w 6868353"/>
                <a:gd name="connsiteY1886" fmla="*/ 2631782 h 6857985"/>
                <a:gd name="connsiteX1887" fmla="*/ 6508771 w 6868353"/>
                <a:gd name="connsiteY1887" fmla="*/ 2700006 h 6857985"/>
                <a:gd name="connsiteX1888" fmla="*/ 6523977 w 6868353"/>
                <a:gd name="connsiteY1888" fmla="*/ 2727967 h 6857985"/>
                <a:gd name="connsiteX1889" fmla="*/ 6527659 w 6868353"/>
                <a:gd name="connsiteY1889" fmla="*/ 2701550 h 6857985"/>
                <a:gd name="connsiteX1890" fmla="*/ 6526411 w 6868353"/>
                <a:gd name="connsiteY1890" fmla="*/ 2744799 h 6857985"/>
                <a:gd name="connsiteX1891" fmla="*/ 6486659 w 6868353"/>
                <a:gd name="connsiteY1891" fmla="*/ 2636667 h 6857985"/>
                <a:gd name="connsiteX1892" fmla="*/ 6454847 w 6868353"/>
                <a:gd name="connsiteY1892" fmla="*/ 2540964 h 6857985"/>
                <a:gd name="connsiteX1893" fmla="*/ 6452157 w 6868353"/>
                <a:gd name="connsiteY1893" fmla="*/ 2525329 h 6857985"/>
                <a:gd name="connsiteX1894" fmla="*/ 6589849 w 6868353"/>
                <a:gd name="connsiteY1894" fmla="*/ 2519134 h 6857985"/>
                <a:gd name="connsiteX1895" fmla="*/ 6616435 w 6868353"/>
                <a:gd name="connsiteY1895" fmla="*/ 2575069 h 6857985"/>
                <a:gd name="connsiteX1896" fmla="*/ 6622723 w 6868353"/>
                <a:gd name="connsiteY1896" fmla="*/ 2589424 h 6857985"/>
                <a:gd name="connsiteX1897" fmla="*/ 6628371 w 6868353"/>
                <a:gd name="connsiteY1897" fmla="*/ 2604374 h 6857985"/>
                <a:gd name="connsiteX1898" fmla="*/ 6639455 w 6868353"/>
                <a:gd name="connsiteY1898" fmla="*/ 2636129 h 6857985"/>
                <a:gd name="connsiteX1899" fmla="*/ 6662107 w 6868353"/>
                <a:gd name="connsiteY1899" fmla="*/ 2710823 h 6857985"/>
                <a:gd name="connsiteX1900" fmla="*/ 6668053 w 6868353"/>
                <a:gd name="connsiteY1900" fmla="*/ 2732624 h 6857985"/>
                <a:gd name="connsiteX1901" fmla="*/ 6673703 w 6868353"/>
                <a:gd name="connsiteY1901" fmla="*/ 2756068 h 6857985"/>
                <a:gd name="connsiteX1902" fmla="*/ 6684377 w 6868353"/>
                <a:gd name="connsiteY1902" fmla="*/ 2808394 h 6857985"/>
                <a:gd name="connsiteX1903" fmla="*/ 6672767 w 6868353"/>
                <a:gd name="connsiteY1903" fmla="*/ 2765313 h 6857985"/>
                <a:gd name="connsiteX1904" fmla="*/ 6667599 w 6868353"/>
                <a:gd name="connsiteY1904" fmla="*/ 2746229 h 6857985"/>
                <a:gd name="connsiteX1905" fmla="*/ 6662023 w 6868353"/>
                <a:gd name="connsiteY1905" fmla="*/ 2728603 h 6857985"/>
                <a:gd name="connsiteX1906" fmla="*/ 6641763 w 6868353"/>
                <a:gd name="connsiteY1906" fmla="*/ 2665364 h 6857985"/>
                <a:gd name="connsiteX1907" fmla="*/ 6620655 w 6868353"/>
                <a:gd name="connsiteY1907" fmla="*/ 2600863 h 6857985"/>
                <a:gd name="connsiteX1908" fmla="*/ 6589849 w 6868353"/>
                <a:gd name="connsiteY1908" fmla="*/ 2519134 h 6857985"/>
                <a:gd name="connsiteX1909" fmla="*/ 272509 w 6868353"/>
                <a:gd name="connsiteY1909" fmla="*/ 2511721 h 6857985"/>
                <a:gd name="connsiteX1910" fmla="*/ 277465 w 6868353"/>
                <a:gd name="connsiteY1910" fmla="*/ 2512013 h 6857985"/>
                <a:gd name="connsiteX1911" fmla="*/ 243672 w 6868353"/>
                <a:gd name="connsiteY1911" fmla="*/ 2567552 h 6857985"/>
                <a:gd name="connsiteX1912" fmla="*/ 262912 w 6868353"/>
                <a:gd name="connsiteY1912" fmla="*/ 2523056 h 6857985"/>
                <a:gd name="connsiteX1913" fmla="*/ 272509 w 6868353"/>
                <a:gd name="connsiteY1913" fmla="*/ 2511721 h 6857985"/>
                <a:gd name="connsiteX1914" fmla="*/ 224560 w 6868353"/>
                <a:gd name="connsiteY1914" fmla="*/ 2485540 h 6857985"/>
                <a:gd name="connsiteX1915" fmla="*/ 217920 w 6868353"/>
                <a:gd name="connsiteY1915" fmla="*/ 2527190 h 6857985"/>
                <a:gd name="connsiteX1916" fmla="*/ 207600 w 6868353"/>
                <a:gd name="connsiteY1916" fmla="*/ 2562004 h 6857985"/>
                <a:gd name="connsiteX1917" fmla="*/ 197888 w 6868353"/>
                <a:gd name="connsiteY1917" fmla="*/ 2594833 h 6857985"/>
                <a:gd name="connsiteX1918" fmla="*/ 205604 w 6868353"/>
                <a:gd name="connsiteY1918" fmla="*/ 2550521 h 6857985"/>
                <a:gd name="connsiteX1919" fmla="*/ 216080 w 6868353"/>
                <a:gd name="connsiteY1919" fmla="*/ 2515213 h 6857985"/>
                <a:gd name="connsiteX1920" fmla="*/ 224560 w 6868353"/>
                <a:gd name="connsiteY1920" fmla="*/ 2485540 h 6857985"/>
                <a:gd name="connsiteX1921" fmla="*/ 6250941 w 6868353"/>
                <a:gd name="connsiteY1921" fmla="*/ 2484072 h 6857985"/>
                <a:gd name="connsiteX1922" fmla="*/ 6267575 w 6868353"/>
                <a:gd name="connsiteY1922" fmla="*/ 2522349 h 6857985"/>
                <a:gd name="connsiteX1923" fmla="*/ 6276395 w 6868353"/>
                <a:gd name="connsiteY1923" fmla="*/ 2545863 h 6857985"/>
                <a:gd name="connsiteX1924" fmla="*/ 6284679 w 6868353"/>
                <a:gd name="connsiteY1924" fmla="*/ 2571403 h 6857985"/>
                <a:gd name="connsiteX1925" fmla="*/ 6300535 w 6868353"/>
                <a:gd name="connsiteY1925" fmla="*/ 2618320 h 6857985"/>
                <a:gd name="connsiteX1926" fmla="*/ 6294051 w 6868353"/>
                <a:gd name="connsiteY1926" fmla="*/ 2633907 h 6857985"/>
                <a:gd name="connsiteX1927" fmla="*/ 6279439 w 6868353"/>
                <a:gd name="connsiteY1927" fmla="*/ 2595966 h 6857985"/>
                <a:gd name="connsiteX1928" fmla="*/ 6291799 w 6868353"/>
                <a:gd name="connsiteY1928" fmla="*/ 2611836 h 6857985"/>
                <a:gd name="connsiteX1929" fmla="*/ 6275589 w 6868353"/>
                <a:gd name="connsiteY1929" fmla="*/ 2553282 h 6857985"/>
                <a:gd name="connsiteX1930" fmla="*/ 6254467 w 6868353"/>
                <a:gd name="connsiteY1930" fmla="*/ 2505091 h 6857985"/>
                <a:gd name="connsiteX1931" fmla="*/ 6255287 w 6868353"/>
                <a:gd name="connsiteY1931" fmla="*/ 2492477 h 6857985"/>
                <a:gd name="connsiteX1932" fmla="*/ 6250799 w 6868353"/>
                <a:gd name="connsiteY1932" fmla="*/ 2489589 h 6857985"/>
                <a:gd name="connsiteX1933" fmla="*/ 6250941 w 6868353"/>
                <a:gd name="connsiteY1933" fmla="*/ 2484072 h 6857985"/>
                <a:gd name="connsiteX1934" fmla="*/ 6607363 w 6868353"/>
                <a:gd name="connsiteY1934" fmla="*/ 2475106 h 6857985"/>
                <a:gd name="connsiteX1935" fmla="*/ 6638139 w 6868353"/>
                <a:gd name="connsiteY1935" fmla="*/ 2555165 h 6857985"/>
                <a:gd name="connsiteX1936" fmla="*/ 6646903 w 6868353"/>
                <a:gd name="connsiteY1936" fmla="*/ 2583026 h 6857985"/>
                <a:gd name="connsiteX1937" fmla="*/ 6653641 w 6868353"/>
                <a:gd name="connsiteY1937" fmla="*/ 2611453 h 6857985"/>
                <a:gd name="connsiteX1938" fmla="*/ 6662079 w 6868353"/>
                <a:gd name="connsiteY1938" fmla="*/ 2663014 h 6857985"/>
                <a:gd name="connsiteX1939" fmla="*/ 6647527 w 6868353"/>
                <a:gd name="connsiteY1939" fmla="*/ 2608353 h 6857985"/>
                <a:gd name="connsiteX1940" fmla="*/ 6642231 w 6868353"/>
                <a:gd name="connsiteY1940" fmla="*/ 2587429 h 6857985"/>
                <a:gd name="connsiteX1941" fmla="*/ 6634063 w 6868353"/>
                <a:gd name="connsiteY1941" fmla="*/ 2570157 h 6857985"/>
                <a:gd name="connsiteX1942" fmla="*/ 6607363 w 6868353"/>
                <a:gd name="connsiteY1942" fmla="*/ 2475106 h 6857985"/>
                <a:gd name="connsiteX1943" fmla="*/ 155105 w 6868353"/>
                <a:gd name="connsiteY1943" fmla="*/ 2463610 h 6857985"/>
                <a:gd name="connsiteX1944" fmla="*/ 133997 w 6868353"/>
                <a:gd name="connsiteY1944" fmla="*/ 2504099 h 6857985"/>
                <a:gd name="connsiteX1945" fmla="*/ 95475 w 6868353"/>
                <a:gd name="connsiteY1945" fmla="*/ 2657833 h 6857985"/>
                <a:gd name="connsiteX1946" fmla="*/ 112945 w 6868353"/>
                <a:gd name="connsiteY1946" fmla="*/ 2576626 h 6857985"/>
                <a:gd name="connsiteX1947" fmla="*/ 136191 w 6868353"/>
                <a:gd name="connsiteY1947" fmla="*/ 2486346 h 6857985"/>
                <a:gd name="connsiteX1948" fmla="*/ 6557883 w 6868353"/>
                <a:gd name="connsiteY1948" fmla="*/ 2421734 h 6857985"/>
                <a:gd name="connsiteX1949" fmla="*/ 6571955 w 6868353"/>
                <a:gd name="connsiteY1949" fmla="*/ 2441709 h 6857985"/>
                <a:gd name="connsiteX1950" fmla="*/ 6591379 w 6868353"/>
                <a:gd name="connsiteY1950" fmla="*/ 2498536 h 6857985"/>
                <a:gd name="connsiteX1951" fmla="*/ 6576967 w 6868353"/>
                <a:gd name="connsiteY1951" fmla="*/ 2475262 h 6857985"/>
                <a:gd name="connsiteX1952" fmla="*/ 6557883 w 6868353"/>
                <a:gd name="connsiteY1952" fmla="*/ 2421734 h 6857985"/>
                <a:gd name="connsiteX1953" fmla="*/ 6548271 w 6868353"/>
                <a:gd name="connsiteY1953" fmla="*/ 2421507 h 6857985"/>
                <a:gd name="connsiteX1954" fmla="*/ 6572337 w 6868353"/>
                <a:gd name="connsiteY1954" fmla="*/ 2490480 h 6857985"/>
                <a:gd name="connsiteX1955" fmla="*/ 6596277 w 6868353"/>
                <a:gd name="connsiteY1955" fmla="*/ 2560686 h 6857985"/>
                <a:gd name="connsiteX1956" fmla="*/ 6573229 w 6868353"/>
                <a:gd name="connsiteY1956" fmla="*/ 2508418 h 6857985"/>
                <a:gd name="connsiteX1957" fmla="*/ 6548271 w 6868353"/>
                <a:gd name="connsiteY1957" fmla="*/ 2421507 h 6857985"/>
                <a:gd name="connsiteX1958" fmla="*/ 356916 w 6868353"/>
                <a:gd name="connsiteY1958" fmla="*/ 2414819 h 6857985"/>
                <a:gd name="connsiteX1959" fmla="*/ 350417 w 6868353"/>
                <a:gd name="connsiteY1959" fmla="*/ 2420714 h 6857985"/>
                <a:gd name="connsiteX1960" fmla="*/ 333698 w 6868353"/>
                <a:gd name="connsiteY1960" fmla="*/ 2476224 h 6857985"/>
                <a:gd name="connsiteX1961" fmla="*/ 331121 w 6868353"/>
                <a:gd name="connsiteY1961" fmla="*/ 2464587 h 6857985"/>
                <a:gd name="connsiteX1962" fmla="*/ 336487 w 6868353"/>
                <a:gd name="connsiteY1962" fmla="*/ 2436541 h 6857985"/>
                <a:gd name="connsiteX1963" fmla="*/ 321310 w 6868353"/>
                <a:gd name="connsiteY1963" fmla="*/ 2446664 h 6857985"/>
                <a:gd name="connsiteX1964" fmla="*/ 313198 w 6868353"/>
                <a:gd name="connsiteY1964" fmla="*/ 2514392 h 6857985"/>
                <a:gd name="connsiteX1965" fmla="*/ 353518 w 6868353"/>
                <a:gd name="connsiteY1965" fmla="*/ 2460863 h 6857985"/>
                <a:gd name="connsiteX1966" fmla="*/ 366868 w 6868353"/>
                <a:gd name="connsiteY1966" fmla="*/ 2416636 h 6857985"/>
                <a:gd name="connsiteX1967" fmla="*/ 356916 w 6868353"/>
                <a:gd name="connsiteY1967" fmla="*/ 2414819 h 6857985"/>
                <a:gd name="connsiteX1968" fmla="*/ 6306635 w 6868353"/>
                <a:gd name="connsiteY1968" fmla="*/ 2414188 h 6857985"/>
                <a:gd name="connsiteX1969" fmla="*/ 6328099 w 6868353"/>
                <a:gd name="connsiteY1969" fmla="*/ 2455683 h 6857985"/>
                <a:gd name="connsiteX1970" fmla="*/ 6336211 w 6868353"/>
                <a:gd name="connsiteY1970" fmla="*/ 2481250 h 6857985"/>
                <a:gd name="connsiteX1971" fmla="*/ 6327787 w 6868353"/>
                <a:gd name="connsiteY1971" fmla="*/ 2462096 h 6857985"/>
                <a:gd name="connsiteX1972" fmla="*/ 6341051 w 6868353"/>
                <a:gd name="connsiteY1972" fmla="*/ 2518342 h 6857985"/>
                <a:gd name="connsiteX1973" fmla="*/ 6356157 w 6868353"/>
                <a:gd name="connsiteY1973" fmla="*/ 2535883 h 6857985"/>
                <a:gd name="connsiteX1974" fmla="*/ 6376727 w 6868353"/>
                <a:gd name="connsiteY1974" fmla="*/ 2613761 h 6857985"/>
                <a:gd name="connsiteX1975" fmla="*/ 6387501 w 6868353"/>
                <a:gd name="connsiteY1975" fmla="*/ 2601260 h 6857985"/>
                <a:gd name="connsiteX1976" fmla="*/ 6393675 w 6868353"/>
                <a:gd name="connsiteY1976" fmla="*/ 2633723 h 6857985"/>
                <a:gd name="connsiteX1977" fmla="*/ 6384187 w 6868353"/>
                <a:gd name="connsiteY1977" fmla="*/ 2633327 h 6857985"/>
                <a:gd name="connsiteX1978" fmla="*/ 6393461 w 6868353"/>
                <a:gd name="connsiteY1978" fmla="*/ 2675642 h 6857985"/>
                <a:gd name="connsiteX1979" fmla="*/ 6411695 w 6868353"/>
                <a:gd name="connsiteY1979" fmla="*/ 2712352 h 6857985"/>
                <a:gd name="connsiteX1980" fmla="*/ 6418507 w 6868353"/>
                <a:gd name="connsiteY1980" fmla="*/ 2761209 h 6857985"/>
                <a:gd name="connsiteX1981" fmla="*/ 6433471 w 6868353"/>
                <a:gd name="connsiteY1981" fmla="*/ 2788333 h 6857985"/>
                <a:gd name="connsiteX1982" fmla="*/ 6426249 w 6868353"/>
                <a:gd name="connsiteY1982" fmla="*/ 2803707 h 6857985"/>
                <a:gd name="connsiteX1983" fmla="*/ 6401827 w 6868353"/>
                <a:gd name="connsiteY1983" fmla="*/ 2712960 h 6857985"/>
                <a:gd name="connsiteX1984" fmla="*/ 6387161 w 6868353"/>
                <a:gd name="connsiteY1984" fmla="*/ 2661895 h 6857985"/>
                <a:gd name="connsiteX1985" fmla="*/ 6369523 w 6868353"/>
                <a:gd name="connsiteY1985" fmla="*/ 2610066 h 6857985"/>
                <a:gd name="connsiteX1986" fmla="*/ 6351825 w 6868353"/>
                <a:gd name="connsiteY1986" fmla="*/ 2558506 h 6857985"/>
                <a:gd name="connsiteX1987" fmla="*/ 6334171 w 6868353"/>
                <a:gd name="connsiteY1987" fmla="*/ 2509168 h 6857985"/>
                <a:gd name="connsiteX1988" fmla="*/ 6301427 w 6868353"/>
                <a:gd name="connsiteY1988" fmla="*/ 2424112 h 6857985"/>
                <a:gd name="connsiteX1989" fmla="*/ 6306635 w 6868353"/>
                <a:gd name="connsiteY1989" fmla="*/ 2414188 h 6857985"/>
                <a:gd name="connsiteX1990" fmla="*/ 324312 w 6868353"/>
                <a:gd name="connsiteY1990" fmla="*/ 2406599 h 6857985"/>
                <a:gd name="connsiteX1991" fmla="*/ 303118 w 6868353"/>
                <a:gd name="connsiteY1991" fmla="*/ 2416325 h 6857985"/>
                <a:gd name="connsiteX1992" fmla="*/ 294228 w 6868353"/>
                <a:gd name="connsiteY1992" fmla="*/ 2455866 h 6857985"/>
                <a:gd name="connsiteX1993" fmla="*/ 324312 w 6868353"/>
                <a:gd name="connsiteY1993" fmla="*/ 2406599 h 6857985"/>
                <a:gd name="connsiteX1994" fmla="*/ 6355187 w 6868353"/>
                <a:gd name="connsiteY1994" fmla="*/ 2402590 h 6857985"/>
                <a:gd name="connsiteX1995" fmla="*/ 6363447 w 6868353"/>
                <a:gd name="connsiteY1995" fmla="*/ 2405948 h 6857985"/>
                <a:gd name="connsiteX1996" fmla="*/ 6375425 w 6868353"/>
                <a:gd name="connsiteY1996" fmla="*/ 2454762 h 6857985"/>
                <a:gd name="connsiteX1997" fmla="*/ 6392187 w 6868353"/>
                <a:gd name="connsiteY1997" fmla="*/ 2500334 h 6857985"/>
                <a:gd name="connsiteX1998" fmla="*/ 6405579 w 6868353"/>
                <a:gd name="connsiteY1998" fmla="*/ 2510229 h 6857985"/>
                <a:gd name="connsiteX1999" fmla="*/ 6413239 w 6868353"/>
                <a:gd name="connsiteY1999" fmla="*/ 2530092 h 6857985"/>
                <a:gd name="connsiteX2000" fmla="*/ 6414641 w 6868353"/>
                <a:gd name="connsiteY2000" fmla="*/ 2566249 h 6857985"/>
                <a:gd name="connsiteX2001" fmla="*/ 6420275 w 6868353"/>
                <a:gd name="connsiteY2001" fmla="*/ 2556594 h 6857985"/>
                <a:gd name="connsiteX2002" fmla="*/ 6420997 w 6868353"/>
                <a:gd name="connsiteY2002" fmla="*/ 2599165 h 6857985"/>
                <a:gd name="connsiteX2003" fmla="*/ 6404363 w 6868353"/>
                <a:gd name="connsiteY2003" fmla="*/ 2537935 h 6857985"/>
                <a:gd name="connsiteX2004" fmla="*/ 6391295 w 6868353"/>
                <a:gd name="connsiteY2004" fmla="*/ 2501650 h 6857985"/>
                <a:gd name="connsiteX2005" fmla="*/ 6376615 w 6868353"/>
                <a:gd name="connsiteY2005" fmla="*/ 2466866 h 6857985"/>
                <a:gd name="connsiteX2006" fmla="*/ 6355187 w 6868353"/>
                <a:gd name="connsiteY2006" fmla="*/ 2402590 h 6857985"/>
                <a:gd name="connsiteX2007" fmla="*/ 6456541 w 6868353"/>
                <a:gd name="connsiteY2007" fmla="*/ 2384998 h 6857985"/>
                <a:gd name="connsiteX2008" fmla="*/ 6494587 w 6868353"/>
                <a:gd name="connsiteY2008" fmla="*/ 2451350 h 6857985"/>
                <a:gd name="connsiteX2009" fmla="*/ 6498593 w 6868353"/>
                <a:gd name="connsiteY2009" fmla="*/ 2475318 h 6857985"/>
                <a:gd name="connsiteX2010" fmla="*/ 6496539 w 6868353"/>
                <a:gd name="connsiteY2010" fmla="*/ 2495265 h 6857985"/>
                <a:gd name="connsiteX2011" fmla="*/ 6509423 w 6868353"/>
                <a:gd name="connsiteY2011" fmla="*/ 2512551 h 6857985"/>
                <a:gd name="connsiteX2012" fmla="*/ 6489135 w 6868353"/>
                <a:gd name="connsiteY2012" fmla="*/ 2481759 h 6857985"/>
                <a:gd name="connsiteX2013" fmla="*/ 6485469 w 6868353"/>
                <a:gd name="connsiteY2013" fmla="*/ 2470533 h 6857985"/>
                <a:gd name="connsiteX2014" fmla="*/ 6481151 w 6868353"/>
                <a:gd name="connsiteY2014" fmla="*/ 2458881 h 6857985"/>
                <a:gd name="connsiteX2015" fmla="*/ 6472119 w 6868353"/>
                <a:gd name="connsiteY2015" fmla="*/ 2435097 h 6857985"/>
                <a:gd name="connsiteX2016" fmla="*/ 6453743 w 6868353"/>
                <a:gd name="connsiteY2016" fmla="*/ 2394268 h 6857985"/>
                <a:gd name="connsiteX2017" fmla="*/ 6456541 w 6868353"/>
                <a:gd name="connsiteY2017" fmla="*/ 2384998 h 6857985"/>
                <a:gd name="connsiteX2018" fmla="*/ 6430611 w 6868353"/>
                <a:gd name="connsiteY2018" fmla="*/ 2377818 h 6857985"/>
                <a:gd name="connsiteX2019" fmla="*/ 6470561 w 6868353"/>
                <a:gd name="connsiteY2019" fmla="*/ 2480641 h 6857985"/>
                <a:gd name="connsiteX2020" fmla="*/ 6502343 w 6868353"/>
                <a:gd name="connsiteY2020" fmla="*/ 2576202 h 6857985"/>
                <a:gd name="connsiteX2021" fmla="*/ 6518059 w 6868353"/>
                <a:gd name="connsiteY2021" fmla="*/ 2623983 h 6857985"/>
                <a:gd name="connsiteX2022" fmla="*/ 6532259 w 6868353"/>
                <a:gd name="connsiteY2022" fmla="*/ 2674185 h 6857985"/>
                <a:gd name="connsiteX2023" fmla="*/ 6547419 w 6868353"/>
                <a:gd name="connsiteY2023" fmla="*/ 2727542 h 6857985"/>
                <a:gd name="connsiteX2024" fmla="*/ 6555491 w 6868353"/>
                <a:gd name="connsiteY2024" fmla="*/ 2755829 h 6857985"/>
                <a:gd name="connsiteX2025" fmla="*/ 6563447 w 6868353"/>
                <a:gd name="connsiteY2025" fmla="*/ 2785558 h 6857985"/>
                <a:gd name="connsiteX2026" fmla="*/ 6552419 w 6868353"/>
                <a:gd name="connsiteY2026" fmla="*/ 2768654 h 6857985"/>
                <a:gd name="connsiteX2027" fmla="*/ 6538755 w 6868353"/>
                <a:gd name="connsiteY2027" fmla="*/ 2717930 h 6857985"/>
                <a:gd name="connsiteX2028" fmla="*/ 6513359 w 6868353"/>
                <a:gd name="connsiteY2028" fmla="*/ 2629957 h 6857985"/>
                <a:gd name="connsiteX2029" fmla="*/ 6473507 w 6868353"/>
                <a:gd name="connsiteY2029" fmla="*/ 2505869 h 6857985"/>
                <a:gd name="connsiteX2030" fmla="*/ 6461415 w 6868353"/>
                <a:gd name="connsiteY2030" fmla="*/ 2474087 h 6857985"/>
                <a:gd name="connsiteX2031" fmla="*/ 6449099 w 6868353"/>
                <a:gd name="connsiteY2031" fmla="*/ 2442403 h 6857985"/>
                <a:gd name="connsiteX2032" fmla="*/ 6430611 w 6868353"/>
                <a:gd name="connsiteY2032" fmla="*/ 2377818 h 6857985"/>
                <a:gd name="connsiteX2033" fmla="*/ 6327405 w 6868353"/>
                <a:gd name="connsiteY2033" fmla="*/ 2361226 h 6857985"/>
                <a:gd name="connsiteX2034" fmla="*/ 6376375 w 6868353"/>
                <a:gd name="connsiteY2034" fmla="*/ 2492463 h 6857985"/>
                <a:gd name="connsiteX2035" fmla="*/ 6382801 w 6868353"/>
                <a:gd name="connsiteY2035" fmla="*/ 2509211 h 6857985"/>
                <a:gd name="connsiteX2036" fmla="*/ 6388563 w 6868353"/>
                <a:gd name="connsiteY2036" fmla="*/ 2526242 h 6857985"/>
                <a:gd name="connsiteX2037" fmla="*/ 6400115 w 6868353"/>
                <a:gd name="connsiteY2037" fmla="*/ 2560361 h 6857985"/>
                <a:gd name="connsiteX2038" fmla="*/ 6422839 w 6868353"/>
                <a:gd name="connsiteY2038" fmla="*/ 2628470 h 6857985"/>
                <a:gd name="connsiteX2039" fmla="*/ 6403839 w 6868353"/>
                <a:gd name="connsiteY2039" fmla="*/ 2627608 h 6857985"/>
                <a:gd name="connsiteX2040" fmla="*/ 6407067 w 6868353"/>
                <a:gd name="connsiteY2040" fmla="*/ 2595399 h 6857985"/>
                <a:gd name="connsiteX2041" fmla="*/ 6372779 w 6868353"/>
                <a:gd name="connsiteY2041" fmla="*/ 2506747 h 6857985"/>
                <a:gd name="connsiteX2042" fmla="*/ 6348271 w 6868353"/>
                <a:gd name="connsiteY2042" fmla="*/ 2429237 h 6857985"/>
                <a:gd name="connsiteX2043" fmla="*/ 6347323 w 6868353"/>
                <a:gd name="connsiteY2043" fmla="*/ 2448774 h 6857985"/>
                <a:gd name="connsiteX2044" fmla="*/ 6327405 w 6868353"/>
                <a:gd name="connsiteY2044" fmla="*/ 2361226 h 6857985"/>
                <a:gd name="connsiteX2045" fmla="*/ 314571 w 6868353"/>
                <a:gd name="connsiteY2045" fmla="*/ 2353991 h 6857985"/>
                <a:gd name="connsiteX2046" fmla="*/ 297654 w 6868353"/>
                <a:gd name="connsiteY2046" fmla="*/ 2373910 h 6857985"/>
                <a:gd name="connsiteX2047" fmla="*/ 291693 w 6868353"/>
                <a:gd name="connsiteY2047" fmla="*/ 2378709 h 6857985"/>
                <a:gd name="connsiteX2048" fmla="*/ 281656 w 6868353"/>
                <a:gd name="connsiteY2048" fmla="*/ 2396816 h 6857985"/>
                <a:gd name="connsiteX2049" fmla="*/ 294511 w 6868353"/>
                <a:gd name="connsiteY2049" fmla="*/ 2390786 h 6857985"/>
                <a:gd name="connsiteX2050" fmla="*/ 314571 w 6868353"/>
                <a:gd name="connsiteY2050" fmla="*/ 2353991 h 6857985"/>
                <a:gd name="connsiteX2051" fmla="*/ 1239536 w 6868353"/>
                <a:gd name="connsiteY2051" fmla="*/ 2345612 h 6857985"/>
                <a:gd name="connsiteX2052" fmla="*/ 1216366 w 6868353"/>
                <a:gd name="connsiteY2052" fmla="*/ 2398021 h 6857985"/>
                <a:gd name="connsiteX2053" fmla="*/ 1232746 w 6868353"/>
                <a:gd name="connsiteY2053" fmla="*/ 2347848 h 6857985"/>
                <a:gd name="connsiteX2054" fmla="*/ 1239536 w 6868353"/>
                <a:gd name="connsiteY2054" fmla="*/ 2345612 h 6857985"/>
                <a:gd name="connsiteX2055" fmla="*/ 1113486 w 6868353"/>
                <a:gd name="connsiteY2055" fmla="*/ 2336041 h 6857985"/>
                <a:gd name="connsiteX2056" fmla="*/ 1097602 w 6868353"/>
                <a:gd name="connsiteY2056" fmla="*/ 2379050 h 6857985"/>
                <a:gd name="connsiteX2057" fmla="*/ 1088754 w 6868353"/>
                <a:gd name="connsiteY2057" fmla="*/ 2398969 h 6857985"/>
                <a:gd name="connsiteX2058" fmla="*/ 1081180 w 6868353"/>
                <a:gd name="connsiteY2058" fmla="*/ 2418732 h 6857985"/>
                <a:gd name="connsiteX2059" fmla="*/ 1071496 w 6868353"/>
                <a:gd name="connsiteY2059" fmla="*/ 2447924 h 6857985"/>
                <a:gd name="connsiteX2060" fmla="*/ 1051209 w 6868353"/>
                <a:gd name="connsiteY2060" fmla="*/ 2493610 h 6857985"/>
                <a:gd name="connsiteX2061" fmla="*/ 1037915 w 6868353"/>
                <a:gd name="connsiteY2061" fmla="*/ 2526086 h 6857985"/>
                <a:gd name="connsiteX2062" fmla="*/ 1026335 w 6868353"/>
                <a:gd name="connsiteY2062" fmla="*/ 2558520 h 6857985"/>
                <a:gd name="connsiteX2063" fmla="*/ 1017232 w 6868353"/>
                <a:gd name="connsiteY2063" fmla="*/ 2576231 h 6857985"/>
                <a:gd name="connsiteX2064" fmla="*/ 1038227 w 6868353"/>
                <a:gd name="connsiteY2064" fmla="*/ 2515355 h 6857985"/>
                <a:gd name="connsiteX2065" fmla="*/ 1072629 w 6868353"/>
                <a:gd name="connsiteY2065" fmla="*/ 2429364 h 6857985"/>
                <a:gd name="connsiteX2066" fmla="*/ 1113486 w 6868353"/>
                <a:gd name="connsiteY2066" fmla="*/ 2336041 h 6857985"/>
                <a:gd name="connsiteX2067" fmla="*/ 6555179 w 6868353"/>
                <a:gd name="connsiteY2067" fmla="*/ 2335502 h 6857985"/>
                <a:gd name="connsiteX2068" fmla="*/ 6580479 w 6868353"/>
                <a:gd name="connsiteY2068" fmla="*/ 2387799 h 6857985"/>
                <a:gd name="connsiteX2069" fmla="*/ 6593971 w 6868353"/>
                <a:gd name="connsiteY2069" fmla="*/ 2425740 h 6857985"/>
                <a:gd name="connsiteX2070" fmla="*/ 6603723 w 6868353"/>
                <a:gd name="connsiteY2070" fmla="*/ 2457537 h 6857985"/>
                <a:gd name="connsiteX2071" fmla="*/ 6559313 w 6868353"/>
                <a:gd name="connsiteY2071" fmla="*/ 2366733 h 6857985"/>
                <a:gd name="connsiteX2072" fmla="*/ 6555179 w 6868353"/>
                <a:gd name="connsiteY2072" fmla="*/ 2335502 h 6857985"/>
                <a:gd name="connsiteX2073" fmla="*/ 6569903 w 6868353"/>
                <a:gd name="connsiteY2073" fmla="*/ 2311152 h 6857985"/>
                <a:gd name="connsiteX2074" fmla="*/ 6584017 w 6868353"/>
                <a:gd name="connsiteY2074" fmla="*/ 2321487 h 6857985"/>
                <a:gd name="connsiteX2075" fmla="*/ 6592709 w 6868353"/>
                <a:gd name="connsiteY2075" fmla="*/ 2370470 h 6857985"/>
                <a:gd name="connsiteX2076" fmla="*/ 6611793 w 6868353"/>
                <a:gd name="connsiteY2076" fmla="*/ 2417217 h 6857985"/>
                <a:gd name="connsiteX2077" fmla="*/ 6625767 w 6868353"/>
                <a:gd name="connsiteY2077" fmla="*/ 2460354 h 6857985"/>
                <a:gd name="connsiteX2078" fmla="*/ 6664331 w 6868353"/>
                <a:gd name="connsiteY2078" fmla="*/ 2551441 h 6857985"/>
                <a:gd name="connsiteX2079" fmla="*/ 6633581 w 6868353"/>
                <a:gd name="connsiteY2079" fmla="*/ 2437632 h 6857985"/>
                <a:gd name="connsiteX2080" fmla="*/ 6677949 w 6868353"/>
                <a:gd name="connsiteY2080" fmla="*/ 2562951 h 6857985"/>
                <a:gd name="connsiteX2081" fmla="*/ 6678063 w 6868353"/>
                <a:gd name="connsiteY2081" fmla="*/ 2577901 h 6857985"/>
                <a:gd name="connsiteX2082" fmla="*/ 6671027 w 6868353"/>
                <a:gd name="connsiteY2082" fmla="*/ 2573342 h 6857985"/>
                <a:gd name="connsiteX2083" fmla="*/ 6657719 w 6868353"/>
                <a:gd name="connsiteY2083" fmla="*/ 2575211 h 6857985"/>
                <a:gd name="connsiteX2084" fmla="*/ 6624563 w 6868353"/>
                <a:gd name="connsiteY2084" fmla="*/ 2470788 h 6857985"/>
                <a:gd name="connsiteX2085" fmla="*/ 6613435 w 6868353"/>
                <a:gd name="connsiteY2085" fmla="*/ 2441115 h 6857985"/>
                <a:gd name="connsiteX2086" fmla="*/ 6607461 w 6868353"/>
                <a:gd name="connsiteY2086" fmla="*/ 2424310 h 6857985"/>
                <a:gd name="connsiteX2087" fmla="*/ 6600567 w 6868353"/>
                <a:gd name="connsiteY2087" fmla="*/ 2406076 h 6857985"/>
                <a:gd name="connsiteX2088" fmla="*/ 6569903 w 6868353"/>
                <a:gd name="connsiteY2088" fmla="*/ 2311152 h 6857985"/>
                <a:gd name="connsiteX2089" fmla="*/ 6309203 w 6868353"/>
                <a:gd name="connsiteY2089" fmla="*/ 2299291 h 6857985"/>
                <a:gd name="connsiteX2090" fmla="*/ 6341747 w 6868353"/>
                <a:gd name="connsiteY2090" fmla="*/ 2350906 h 6857985"/>
                <a:gd name="connsiteX2091" fmla="*/ 6346275 w 6868353"/>
                <a:gd name="connsiteY2091" fmla="*/ 2376926 h 6857985"/>
                <a:gd name="connsiteX2092" fmla="*/ 6340883 w 6868353"/>
                <a:gd name="connsiteY2092" fmla="*/ 2383736 h 6857985"/>
                <a:gd name="connsiteX2093" fmla="*/ 6326541 w 6868353"/>
                <a:gd name="connsiteY2093" fmla="*/ 2339778 h 6857985"/>
                <a:gd name="connsiteX2094" fmla="*/ 6308505 w 6868353"/>
                <a:gd name="connsiteY2094" fmla="*/ 2303805 h 6857985"/>
                <a:gd name="connsiteX2095" fmla="*/ 6309203 w 6868353"/>
                <a:gd name="connsiteY2095" fmla="*/ 2299291 h 6857985"/>
                <a:gd name="connsiteX2096" fmla="*/ 340097 w 6868353"/>
                <a:gd name="connsiteY2096" fmla="*/ 2299175 h 6857985"/>
                <a:gd name="connsiteX2097" fmla="*/ 319441 w 6868353"/>
                <a:gd name="connsiteY2097" fmla="*/ 2313898 h 6857985"/>
                <a:gd name="connsiteX2098" fmla="*/ 317502 w 6868353"/>
                <a:gd name="connsiteY2098" fmla="*/ 2336932 h 6857985"/>
                <a:gd name="connsiteX2099" fmla="*/ 316497 w 6868353"/>
                <a:gd name="connsiteY2099" fmla="*/ 2330972 h 6857985"/>
                <a:gd name="connsiteX2100" fmla="*/ 340097 w 6868353"/>
                <a:gd name="connsiteY2100" fmla="*/ 2299175 h 6857985"/>
                <a:gd name="connsiteX2101" fmla="*/ 1314787 w 6868353"/>
                <a:gd name="connsiteY2101" fmla="*/ 2269403 h 6857985"/>
                <a:gd name="connsiteX2102" fmla="*/ 1298761 w 6868353"/>
                <a:gd name="connsiteY2102" fmla="*/ 2300662 h 6857985"/>
                <a:gd name="connsiteX2103" fmla="*/ 1314787 w 6868353"/>
                <a:gd name="connsiteY2103" fmla="*/ 2269403 h 6857985"/>
                <a:gd name="connsiteX2104" fmla="*/ 270245 w 6868353"/>
                <a:gd name="connsiteY2104" fmla="*/ 2260979 h 6857985"/>
                <a:gd name="connsiteX2105" fmla="*/ 246150 w 6868353"/>
                <a:gd name="connsiteY2105" fmla="*/ 2329033 h 6857985"/>
                <a:gd name="connsiteX2106" fmla="*/ 247240 w 6868353"/>
                <a:gd name="connsiteY2106" fmla="*/ 2299699 h 6857985"/>
                <a:gd name="connsiteX2107" fmla="*/ 260265 w 6868353"/>
                <a:gd name="connsiteY2107" fmla="*/ 2271625 h 6857985"/>
                <a:gd name="connsiteX2108" fmla="*/ 270245 w 6868353"/>
                <a:gd name="connsiteY2108" fmla="*/ 2260979 h 6857985"/>
                <a:gd name="connsiteX2109" fmla="*/ 6138435 w 6868353"/>
                <a:gd name="connsiteY2109" fmla="*/ 2242660 h 6857985"/>
                <a:gd name="connsiteX2110" fmla="*/ 6151883 w 6868353"/>
                <a:gd name="connsiteY2110" fmla="*/ 2254240 h 6857985"/>
                <a:gd name="connsiteX2111" fmla="*/ 6160251 w 6868353"/>
                <a:gd name="connsiteY2111" fmla="*/ 2270294 h 6857985"/>
                <a:gd name="connsiteX2112" fmla="*/ 6169113 w 6868353"/>
                <a:gd name="connsiteY2112" fmla="*/ 2290794 h 6857985"/>
                <a:gd name="connsiteX2113" fmla="*/ 6208967 w 6868353"/>
                <a:gd name="connsiteY2113" fmla="*/ 2377974 h 6857985"/>
                <a:gd name="connsiteX2114" fmla="*/ 6195177 w 6868353"/>
                <a:gd name="connsiteY2114" fmla="*/ 2357021 h 6857985"/>
                <a:gd name="connsiteX2115" fmla="*/ 6222599 w 6868353"/>
                <a:gd name="connsiteY2115" fmla="*/ 2411752 h 6857985"/>
                <a:gd name="connsiteX2116" fmla="*/ 6213369 w 6868353"/>
                <a:gd name="connsiteY2116" fmla="*/ 2399747 h 6857985"/>
                <a:gd name="connsiteX2117" fmla="*/ 6217687 w 6868353"/>
                <a:gd name="connsiteY2117" fmla="*/ 2418350 h 6857985"/>
                <a:gd name="connsiteX2118" fmla="*/ 6225671 w 6868353"/>
                <a:gd name="connsiteY2118" fmla="*/ 2440010 h 6857985"/>
                <a:gd name="connsiteX2119" fmla="*/ 6214827 w 6868353"/>
                <a:gd name="connsiteY2119" fmla="*/ 2418590 h 6857985"/>
                <a:gd name="connsiteX2120" fmla="*/ 6199721 w 6868353"/>
                <a:gd name="connsiteY2120" fmla="*/ 2387473 h 6857985"/>
                <a:gd name="connsiteX2121" fmla="*/ 6170119 w 6868353"/>
                <a:gd name="connsiteY2121" fmla="*/ 2321104 h 6857985"/>
                <a:gd name="connsiteX2122" fmla="*/ 6190533 w 6868353"/>
                <a:gd name="connsiteY2122" fmla="*/ 2354232 h 6857985"/>
                <a:gd name="connsiteX2123" fmla="*/ 6138435 w 6868353"/>
                <a:gd name="connsiteY2123" fmla="*/ 2242660 h 6857985"/>
                <a:gd name="connsiteX2124" fmla="*/ 6257383 w 6868353"/>
                <a:gd name="connsiteY2124" fmla="*/ 2237727 h 6857985"/>
                <a:gd name="connsiteX2125" fmla="*/ 6275307 w 6868353"/>
                <a:gd name="connsiteY2125" fmla="*/ 2250644 h 6857985"/>
                <a:gd name="connsiteX2126" fmla="*/ 6322633 w 6868353"/>
                <a:gd name="connsiteY2126" fmla="*/ 2364722 h 6857985"/>
                <a:gd name="connsiteX2127" fmla="*/ 6294305 w 6868353"/>
                <a:gd name="connsiteY2127" fmla="*/ 2320977 h 6857985"/>
                <a:gd name="connsiteX2128" fmla="*/ 6289605 w 6868353"/>
                <a:gd name="connsiteY2128" fmla="*/ 2292110 h 6857985"/>
                <a:gd name="connsiteX2129" fmla="*/ 6261263 w 6868353"/>
                <a:gd name="connsiteY2129" fmla="*/ 2261587 h 6857985"/>
                <a:gd name="connsiteX2130" fmla="*/ 6257383 w 6868353"/>
                <a:gd name="connsiteY2130" fmla="*/ 2237727 h 6857985"/>
                <a:gd name="connsiteX2131" fmla="*/ 6511915 w 6868353"/>
                <a:gd name="connsiteY2131" fmla="*/ 2229041 h 6857985"/>
                <a:gd name="connsiteX2132" fmla="*/ 6523239 w 6868353"/>
                <a:gd name="connsiteY2132" fmla="*/ 2248691 h 6857985"/>
                <a:gd name="connsiteX2133" fmla="*/ 6541643 w 6868353"/>
                <a:gd name="connsiteY2133" fmla="*/ 2290355 h 6857985"/>
                <a:gd name="connsiteX2134" fmla="*/ 6512565 w 6868353"/>
                <a:gd name="connsiteY2134" fmla="*/ 2256633 h 6857985"/>
                <a:gd name="connsiteX2135" fmla="*/ 6527487 w 6868353"/>
                <a:gd name="connsiteY2135" fmla="*/ 2280346 h 6857985"/>
                <a:gd name="connsiteX2136" fmla="*/ 6511915 w 6868353"/>
                <a:gd name="connsiteY2136" fmla="*/ 2229041 h 6857985"/>
                <a:gd name="connsiteX2137" fmla="*/ 395318 w 6868353"/>
                <a:gd name="connsiteY2137" fmla="*/ 2223013 h 6857985"/>
                <a:gd name="connsiteX2138" fmla="*/ 387594 w 6868353"/>
                <a:gd name="connsiteY2138" fmla="*/ 2236374 h 6857985"/>
                <a:gd name="connsiteX2139" fmla="*/ 362734 w 6868353"/>
                <a:gd name="connsiteY2139" fmla="*/ 2296315 h 6857985"/>
                <a:gd name="connsiteX2140" fmla="*/ 380402 w 6868353"/>
                <a:gd name="connsiteY2140" fmla="*/ 2264037 h 6857985"/>
                <a:gd name="connsiteX2141" fmla="*/ 373508 w 6868353"/>
                <a:gd name="connsiteY2141" fmla="*/ 2292082 h 6857985"/>
                <a:gd name="connsiteX2142" fmla="*/ 389222 w 6868353"/>
                <a:gd name="connsiteY2142" fmla="*/ 2248096 h 6857985"/>
                <a:gd name="connsiteX2143" fmla="*/ 387849 w 6868353"/>
                <a:gd name="connsiteY2143" fmla="*/ 2237832 h 6857985"/>
                <a:gd name="connsiteX2144" fmla="*/ 395318 w 6868353"/>
                <a:gd name="connsiteY2144" fmla="*/ 2223013 h 6857985"/>
                <a:gd name="connsiteX2145" fmla="*/ 6222231 w 6868353"/>
                <a:gd name="connsiteY2145" fmla="*/ 2213595 h 6857985"/>
                <a:gd name="connsiteX2146" fmla="*/ 6228375 w 6868353"/>
                <a:gd name="connsiteY2146" fmla="*/ 2248337 h 6857985"/>
                <a:gd name="connsiteX2147" fmla="*/ 6289463 w 6868353"/>
                <a:gd name="connsiteY2147" fmla="*/ 2363392 h 6857985"/>
                <a:gd name="connsiteX2148" fmla="*/ 6293967 w 6868353"/>
                <a:gd name="connsiteY2148" fmla="*/ 2380777 h 6857985"/>
                <a:gd name="connsiteX2149" fmla="*/ 6302361 w 6868353"/>
                <a:gd name="connsiteY2149" fmla="*/ 2404575 h 6857985"/>
                <a:gd name="connsiteX2150" fmla="*/ 6297235 w 6868353"/>
                <a:gd name="connsiteY2150" fmla="*/ 2414683 h 6857985"/>
                <a:gd name="connsiteX2151" fmla="*/ 6286447 w 6868353"/>
                <a:gd name="connsiteY2151" fmla="*/ 2383636 h 6857985"/>
                <a:gd name="connsiteX2152" fmla="*/ 6276311 w 6868353"/>
                <a:gd name="connsiteY2152" fmla="*/ 2359314 h 6857985"/>
                <a:gd name="connsiteX2153" fmla="*/ 6258843 w 6868353"/>
                <a:gd name="connsiteY2153" fmla="*/ 2320963 h 6857985"/>
                <a:gd name="connsiteX2154" fmla="*/ 6240225 w 6868353"/>
                <a:gd name="connsiteY2154" fmla="*/ 2282413 h 6857985"/>
                <a:gd name="connsiteX2155" fmla="*/ 6228617 w 6868353"/>
                <a:gd name="connsiteY2155" fmla="*/ 2257836 h 6857985"/>
                <a:gd name="connsiteX2156" fmla="*/ 6213355 w 6868353"/>
                <a:gd name="connsiteY2156" fmla="*/ 2227469 h 6857985"/>
                <a:gd name="connsiteX2157" fmla="*/ 6222231 w 6868353"/>
                <a:gd name="connsiteY2157" fmla="*/ 2213595 h 6857985"/>
                <a:gd name="connsiteX2158" fmla="*/ 6523549 w 6868353"/>
                <a:gd name="connsiteY2158" fmla="*/ 2206610 h 6857985"/>
                <a:gd name="connsiteX2159" fmla="*/ 6544263 w 6868353"/>
                <a:gd name="connsiteY2159" fmla="*/ 2245364 h 6857985"/>
                <a:gd name="connsiteX2160" fmla="*/ 6565031 w 6868353"/>
                <a:gd name="connsiteY2160" fmla="*/ 2314522 h 6857985"/>
                <a:gd name="connsiteX2161" fmla="*/ 6556127 w 6868353"/>
                <a:gd name="connsiteY2161" fmla="*/ 2288572 h 6857985"/>
                <a:gd name="connsiteX2162" fmla="*/ 6550663 w 6868353"/>
                <a:gd name="connsiteY2162" fmla="*/ 2274868 h 6857985"/>
                <a:gd name="connsiteX2163" fmla="*/ 6544335 w 6868353"/>
                <a:gd name="connsiteY2163" fmla="*/ 2261163 h 6857985"/>
                <a:gd name="connsiteX2164" fmla="*/ 6520863 w 6868353"/>
                <a:gd name="connsiteY2164" fmla="*/ 2207805 h 6857985"/>
                <a:gd name="connsiteX2165" fmla="*/ 6523549 w 6868353"/>
                <a:gd name="connsiteY2165" fmla="*/ 2206610 h 6857985"/>
                <a:gd name="connsiteX2166" fmla="*/ 440513 w 6868353"/>
                <a:gd name="connsiteY2166" fmla="*/ 2199055 h 6857985"/>
                <a:gd name="connsiteX2167" fmla="*/ 413700 w 6868353"/>
                <a:gd name="connsiteY2167" fmla="*/ 2257454 h 6857985"/>
                <a:gd name="connsiteX2168" fmla="*/ 406168 w 6868353"/>
                <a:gd name="connsiteY2168" fmla="*/ 2244910 h 6857985"/>
                <a:gd name="connsiteX2169" fmla="*/ 378576 w 6868353"/>
                <a:gd name="connsiteY2169" fmla="*/ 2321373 h 6857985"/>
                <a:gd name="connsiteX2170" fmla="*/ 412751 w 6868353"/>
                <a:gd name="connsiteY2170" fmla="*/ 2286009 h 6857985"/>
                <a:gd name="connsiteX2171" fmla="*/ 419476 w 6868353"/>
                <a:gd name="connsiteY2171" fmla="*/ 2263527 h 6857985"/>
                <a:gd name="connsiteX2172" fmla="*/ 428720 w 6868353"/>
                <a:gd name="connsiteY2172" fmla="*/ 2239941 h 6857985"/>
                <a:gd name="connsiteX2173" fmla="*/ 440513 w 6868353"/>
                <a:gd name="connsiteY2173" fmla="*/ 2199055 h 6857985"/>
                <a:gd name="connsiteX2174" fmla="*/ 1251349 w 6868353"/>
                <a:gd name="connsiteY2174" fmla="*/ 2189924 h 6857985"/>
                <a:gd name="connsiteX2175" fmla="*/ 1221166 w 6868353"/>
                <a:gd name="connsiteY2175" fmla="*/ 2250191 h 6857985"/>
                <a:gd name="connsiteX2176" fmla="*/ 1199052 w 6868353"/>
                <a:gd name="connsiteY2176" fmla="*/ 2289293 h 6857985"/>
                <a:gd name="connsiteX2177" fmla="*/ 1188647 w 6868353"/>
                <a:gd name="connsiteY2177" fmla="*/ 2307088 h 6857985"/>
                <a:gd name="connsiteX2178" fmla="*/ 1180365 w 6868353"/>
                <a:gd name="connsiteY2178" fmla="*/ 2322576 h 6857985"/>
                <a:gd name="connsiteX2179" fmla="*/ 1185646 w 6868353"/>
                <a:gd name="connsiteY2179" fmla="*/ 2307485 h 6857985"/>
                <a:gd name="connsiteX2180" fmla="*/ 1193305 w 6868353"/>
                <a:gd name="connsiteY2180" fmla="*/ 2290836 h 6857985"/>
                <a:gd name="connsiteX2181" fmla="*/ 1212176 w 6868353"/>
                <a:gd name="connsiteY2181" fmla="*/ 2254650 h 6857985"/>
                <a:gd name="connsiteX2182" fmla="*/ 1251349 w 6868353"/>
                <a:gd name="connsiteY2182" fmla="*/ 2189924 h 6857985"/>
                <a:gd name="connsiteX2183" fmla="*/ 466945 w 6868353"/>
                <a:gd name="connsiteY2183" fmla="*/ 2134598 h 6857985"/>
                <a:gd name="connsiteX2184" fmla="*/ 436847 w 6868353"/>
                <a:gd name="connsiteY2184" fmla="*/ 2169580 h 6857985"/>
                <a:gd name="connsiteX2185" fmla="*/ 434666 w 6868353"/>
                <a:gd name="connsiteY2185" fmla="*/ 2151799 h 6857985"/>
                <a:gd name="connsiteX2186" fmla="*/ 408971 w 6868353"/>
                <a:gd name="connsiteY2186" fmla="*/ 2176149 h 6857985"/>
                <a:gd name="connsiteX2187" fmla="*/ 400788 w 6868353"/>
                <a:gd name="connsiteY2187" fmla="*/ 2203841 h 6857985"/>
                <a:gd name="connsiteX2188" fmla="*/ 418442 w 6868353"/>
                <a:gd name="connsiteY2188" fmla="*/ 2206785 h 6857985"/>
                <a:gd name="connsiteX2189" fmla="*/ 425931 w 6868353"/>
                <a:gd name="connsiteY2189" fmla="*/ 2219371 h 6857985"/>
                <a:gd name="connsiteX2190" fmla="*/ 466945 w 6868353"/>
                <a:gd name="connsiteY2190" fmla="*/ 2134598 h 6857985"/>
                <a:gd name="connsiteX2191" fmla="*/ 1197863 w 6868353"/>
                <a:gd name="connsiteY2191" fmla="*/ 2131215 h 6857985"/>
                <a:gd name="connsiteX2192" fmla="*/ 1185334 w 6868353"/>
                <a:gd name="connsiteY2192" fmla="*/ 2153484 h 6857985"/>
                <a:gd name="connsiteX2193" fmla="*/ 1170483 w 6868353"/>
                <a:gd name="connsiteY2193" fmla="*/ 2180907 h 6857985"/>
                <a:gd name="connsiteX2194" fmla="*/ 1137015 w 6868353"/>
                <a:gd name="connsiteY2194" fmla="*/ 2242349 h 6857985"/>
                <a:gd name="connsiteX2195" fmla="*/ 1121273 w 6868353"/>
                <a:gd name="connsiteY2195" fmla="*/ 2272673 h 6857985"/>
                <a:gd name="connsiteX2196" fmla="*/ 1109352 w 6868353"/>
                <a:gd name="connsiteY2196" fmla="*/ 2300931 h 6857985"/>
                <a:gd name="connsiteX2197" fmla="*/ 1098267 w 6868353"/>
                <a:gd name="connsiteY2197" fmla="*/ 2341335 h 6857985"/>
                <a:gd name="connsiteX2198" fmla="*/ 1063342 w 6868353"/>
                <a:gd name="connsiteY2198" fmla="*/ 2397086 h 6857985"/>
                <a:gd name="connsiteX2199" fmla="*/ 1057764 w 6868353"/>
                <a:gd name="connsiteY2199" fmla="*/ 2435240 h 6857985"/>
                <a:gd name="connsiteX2200" fmla="*/ 1037080 w 6868353"/>
                <a:gd name="connsiteY2200" fmla="*/ 2463483 h 6857985"/>
                <a:gd name="connsiteX2201" fmla="*/ 980494 w 6868353"/>
                <a:gd name="connsiteY2201" fmla="*/ 2602464 h 6857985"/>
                <a:gd name="connsiteX2202" fmla="*/ 1070378 w 6868353"/>
                <a:gd name="connsiteY2202" fmla="*/ 2361807 h 6857985"/>
                <a:gd name="connsiteX2203" fmla="*/ 1095733 w 6868353"/>
                <a:gd name="connsiteY2203" fmla="*/ 2304244 h 6857985"/>
                <a:gd name="connsiteX2204" fmla="*/ 1124274 w 6868353"/>
                <a:gd name="connsiteY2204" fmla="*/ 2246624 h 6857985"/>
                <a:gd name="connsiteX2205" fmla="*/ 1158124 w 6868353"/>
                <a:gd name="connsiteY2205" fmla="*/ 2189118 h 6857985"/>
                <a:gd name="connsiteX2206" fmla="*/ 1176740 w 6868353"/>
                <a:gd name="connsiteY2206" fmla="*/ 2159954 h 6857985"/>
                <a:gd name="connsiteX2207" fmla="*/ 1197863 w 6868353"/>
                <a:gd name="connsiteY2207" fmla="*/ 2131215 h 6857985"/>
                <a:gd name="connsiteX2208" fmla="*/ 1337835 w 6868353"/>
                <a:gd name="connsiteY2208" fmla="*/ 2098724 h 6857985"/>
                <a:gd name="connsiteX2209" fmla="*/ 1302386 w 6868353"/>
                <a:gd name="connsiteY2209" fmla="*/ 2172469 h 6857985"/>
                <a:gd name="connsiteX2210" fmla="*/ 1279933 w 6868353"/>
                <a:gd name="connsiteY2210" fmla="*/ 2212080 h 6857985"/>
                <a:gd name="connsiteX2211" fmla="*/ 1257267 w 6868353"/>
                <a:gd name="connsiteY2211" fmla="*/ 2254651 h 6857985"/>
                <a:gd name="connsiteX2212" fmla="*/ 1233313 w 6868353"/>
                <a:gd name="connsiteY2212" fmla="*/ 2298963 h 6857985"/>
                <a:gd name="connsiteX2213" fmla="*/ 1221053 w 6868353"/>
                <a:gd name="connsiteY2213" fmla="*/ 2321713 h 6857985"/>
                <a:gd name="connsiteX2214" fmla="*/ 1209784 w 6868353"/>
                <a:gd name="connsiteY2214" fmla="*/ 2345398 h 6857985"/>
                <a:gd name="connsiteX2215" fmla="*/ 1167001 w 6868353"/>
                <a:gd name="connsiteY2215" fmla="*/ 2443762 h 6857985"/>
                <a:gd name="connsiteX2216" fmla="*/ 1191960 w 6868353"/>
                <a:gd name="connsiteY2216" fmla="*/ 2373755 h 6857985"/>
                <a:gd name="connsiteX2217" fmla="*/ 1211299 w 6868353"/>
                <a:gd name="connsiteY2217" fmla="*/ 2329485 h 6857985"/>
                <a:gd name="connsiteX2218" fmla="*/ 1222823 w 6868353"/>
                <a:gd name="connsiteY2218" fmla="*/ 2306254 h 6857985"/>
                <a:gd name="connsiteX2219" fmla="*/ 1235267 w 6868353"/>
                <a:gd name="connsiteY2219" fmla="*/ 2282554 h 6857985"/>
                <a:gd name="connsiteX2220" fmla="*/ 1261004 w 6868353"/>
                <a:gd name="connsiteY2220" fmla="*/ 2234010 h 6857985"/>
                <a:gd name="connsiteX2221" fmla="*/ 1273972 w 6868353"/>
                <a:gd name="connsiteY2221" fmla="*/ 2209631 h 6857985"/>
                <a:gd name="connsiteX2222" fmla="*/ 1287889 w 6868353"/>
                <a:gd name="connsiteY2222" fmla="*/ 2186173 h 6857985"/>
                <a:gd name="connsiteX2223" fmla="*/ 1337835 w 6868353"/>
                <a:gd name="connsiteY2223" fmla="*/ 2098724 h 6857985"/>
                <a:gd name="connsiteX2224" fmla="*/ 6497107 w 6868353"/>
                <a:gd name="connsiteY2224" fmla="*/ 2097096 h 6857985"/>
                <a:gd name="connsiteX2225" fmla="*/ 6507993 w 6868353"/>
                <a:gd name="connsiteY2225" fmla="*/ 2115005 h 6857985"/>
                <a:gd name="connsiteX2226" fmla="*/ 6515029 w 6868353"/>
                <a:gd name="connsiteY2226" fmla="*/ 2128610 h 6857985"/>
                <a:gd name="connsiteX2227" fmla="*/ 6523439 w 6868353"/>
                <a:gd name="connsiteY2227" fmla="*/ 2141139 h 6857985"/>
                <a:gd name="connsiteX2228" fmla="*/ 6523707 w 6868353"/>
                <a:gd name="connsiteY2228" fmla="*/ 2148132 h 6857985"/>
                <a:gd name="connsiteX2229" fmla="*/ 6534679 w 6868353"/>
                <a:gd name="connsiteY2229" fmla="*/ 2189797 h 6857985"/>
                <a:gd name="connsiteX2230" fmla="*/ 6504171 w 6868353"/>
                <a:gd name="connsiteY2230" fmla="*/ 2135207 h 6857985"/>
                <a:gd name="connsiteX2231" fmla="*/ 6500759 w 6868353"/>
                <a:gd name="connsiteY2231" fmla="*/ 2115939 h 6857985"/>
                <a:gd name="connsiteX2232" fmla="*/ 6497107 w 6868353"/>
                <a:gd name="connsiteY2232" fmla="*/ 2097096 h 6857985"/>
                <a:gd name="connsiteX2233" fmla="*/ 6069263 w 6868353"/>
                <a:gd name="connsiteY2233" fmla="*/ 2097039 h 6857985"/>
                <a:gd name="connsiteX2234" fmla="*/ 6100195 w 6868353"/>
                <a:gd name="connsiteY2234" fmla="*/ 2152620 h 6857985"/>
                <a:gd name="connsiteX2235" fmla="*/ 6118163 w 6868353"/>
                <a:gd name="connsiteY2235" fmla="*/ 2200924 h 6857985"/>
                <a:gd name="connsiteX2236" fmla="*/ 6106241 w 6868353"/>
                <a:gd name="connsiteY2236" fmla="*/ 2174422 h 6857985"/>
                <a:gd name="connsiteX2237" fmla="*/ 6090315 w 6868353"/>
                <a:gd name="connsiteY2237" fmla="*/ 2146334 h 6857985"/>
                <a:gd name="connsiteX2238" fmla="*/ 6069263 w 6868353"/>
                <a:gd name="connsiteY2238" fmla="*/ 2097039 h 6857985"/>
                <a:gd name="connsiteX2239" fmla="*/ 490545 w 6868353"/>
                <a:gd name="connsiteY2239" fmla="*/ 2087540 h 6857985"/>
                <a:gd name="connsiteX2240" fmla="*/ 466789 w 6868353"/>
                <a:gd name="connsiteY2240" fmla="*/ 2106963 h 6857985"/>
                <a:gd name="connsiteX2241" fmla="*/ 454586 w 6868353"/>
                <a:gd name="connsiteY2241" fmla="*/ 2126472 h 6857985"/>
                <a:gd name="connsiteX2242" fmla="*/ 464113 w 6868353"/>
                <a:gd name="connsiteY2242" fmla="*/ 2110970 h 6857985"/>
                <a:gd name="connsiteX2243" fmla="*/ 455930 w 6868353"/>
                <a:gd name="connsiteY2243" fmla="*/ 2138378 h 6857985"/>
                <a:gd name="connsiteX2244" fmla="*/ 490545 w 6868353"/>
                <a:gd name="connsiteY2244" fmla="*/ 2087540 h 6857985"/>
                <a:gd name="connsiteX2245" fmla="*/ 6049147 w 6868353"/>
                <a:gd name="connsiteY2245" fmla="*/ 2081537 h 6857985"/>
                <a:gd name="connsiteX2246" fmla="*/ 6082739 w 6868353"/>
                <a:gd name="connsiteY2246" fmla="*/ 2145697 h 6857985"/>
                <a:gd name="connsiteX2247" fmla="*/ 6049147 w 6868353"/>
                <a:gd name="connsiteY2247" fmla="*/ 2081537 h 6857985"/>
                <a:gd name="connsiteX2248" fmla="*/ 6455449 w 6868353"/>
                <a:gd name="connsiteY2248" fmla="*/ 2060736 h 6857985"/>
                <a:gd name="connsiteX2249" fmla="*/ 6494403 w 6868353"/>
                <a:gd name="connsiteY2249" fmla="*/ 2128681 h 6857985"/>
                <a:gd name="connsiteX2250" fmla="*/ 6451237 w 6868353"/>
                <a:gd name="connsiteY2250" fmla="*/ 2062610 h 6857985"/>
                <a:gd name="connsiteX2251" fmla="*/ 6455449 w 6868353"/>
                <a:gd name="connsiteY2251" fmla="*/ 2060736 h 6857985"/>
                <a:gd name="connsiteX2252" fmla="*/ 6430625 w 6868353"/>
                <a:gd name="connsiteY2252" fmla="*/ 2059450 h 6857985"/>
                <a:gd name="connsiteX2253" fmla="*/ 6475941 w 6868353"/>
                <a:gd name="connsiteY2253" fmla="*/ 2143843 h 6857985"/>
                <a:gd name="connsiteX2254" fmla="*/ 6466511 w 6868353"/>
                <a:gd name="connsiteY2254" fmla="*/ 2144565 h 6857985"/>
                <a:gd name="connsiteX2255" fmla="*/ 6432195 w 6868353"/>
                <a:gd name="connsiteY2255" fmla="*/ 2064309 h 6857985"/>
                <a:gd name="connsiteX2256" fmla="*/ 6430625 w 6868353"/>
                <a:gd name="connsiteY2256" fmla="*/ 2059450 h 6857985"/>
                <a:gd name="connsiteX2257" fmla="*/ 1186538 w 6868353"/>
                <a:gd name="connsiteY2257" fmla="*/ 2052104 h 6857985"/>
                <a:gd name="connsiteX2258" fmla="*/ 1138333 w 6868353"/>
                <a:gd name="connsiteY2258" fmla="*/ 2129459 h 6857985"/>
                <a:gd name="connsiteX2259" fmla="*/ 1145270 w 6868353"/>
                <a:gd name="connsiteY2259" fmla="*/ 2139284 h 6857985"/>
                <a:gd name="connsiteX2260" fmla="*/ 1160191 w 6868353"/>
                <a:gd name="connsiteY2260" fmla="*/ 2132305 h 6857985"/>
                <a:gd name="connsiteX2261" fmla="*/ 1186538 w 6868353"/>
                <a:gd name="connsiteY2261" fmla="*/ 2052104 h 6857985"/>
                <a:gd name="connsiteX2262" fmla="*/ 6177941 w 6868353"/>
                <a:gd name="connsiteY2262" fmla="*/ 2048479 h 6857985"/>
                <a:gd name="connsiteX2263" fmla="*/ 6199383 w 6868353"/>
                <a:gd name="connsiteY2263" fmla="*/ 2068938 h 6857985"/>
                <a:gd name="connsiteX2264" fmla="*/ 6174267 w 6868353"/>
                <a:gd name="connsiteY2264" fmla="*/ 2105604 h 6857985"/>
                <a:gd name="connsiteX2265" fmla="*/ 6177941 w 6868353"/>
                <a:gd name="connsiteY2265" fmla="*/ 2048479 h 6857985"/>
                <a:gd name="connsiteX2266" fmla="*/ 6078933 w 6868353"/>
                <a:gd name="connsiteY2266" fmla="*/ 2046937 h 6857985"/>
                <a:gd name="connsiteX2267" fmla="*/ 6117497 w 6868353"/>
                <a:gd name="connsiteY2267" fmla="*/ 2101031 h 6857985"/>
                <a:gd name="connsiteX2268" fmla="*/ 6152861 w 6868353"/>
                <a:gd name="connsiteY2268" fmla="*/ 2138109 h 6857985"/>
                <a:gd name="connsiteX2269" fmla="*/ 6148671 w 6868353"/>
                <a:gd name="connsiteY2269" fmla="*/ 2148387 h 6857985"/>
                <a:gd name="connsiteX2270" fmla="*/ 6136821 w 6868353"/>
                <a:gd name="connsiteY2270" fmla="*/ 2134060 h 6857985"/>
                <a:gd name="connsiteX2271" fmla="*/ 6116889 w 6868353"/>
                <a:gd name="connsiteY2271" fmla="*/ 2101697 h 6857985"/>
                <a:gd name="connsiteX2272" fmla="*/ 6136311 w 6868353"/>
                <a:gd name="connsiteY2272" fmla="*/ 2143659 h 6857985"/>
                <a:gd name="connsiteX2273" fmla="*/ 6158977 w 6868353"/>
                <a:gd name="connsiteY2273" fmla="*/ 2189089 h 6857985"/>
                <a:gd name="connsiteX2274" fmla="*/ 6200063 w 6868353"/>
                <a:gd name="connsiteY2274" fmla="*/ 2251366 h 6857985"/>
                <a:gd name="connsiteX2275" fmla="*/ 6204039 w 6868353"/>
                <a:gd name="connsiteY2275" fmla="*/ 2270039 h 6857985"/>
                <a:gd name="connsiteX2276" fmla="*/ 6228305 w 6868353"/>
                <a:gd name="connsiteY2276" fmla="*/ 2332232 h 6857985"/>
                <a:gd name="connsiteX2277" fmla="*/ 6237735 w 6868353"/>
                <a:gd name="connsiteY2277" fmla="*/ 2331481 h 6857985"/>
                <a:gd name="connsiteX2278" fmla="*/ 6237677 w 6868353"/>
                <a:gd name="connsiteY2278" fmla="*/ 2337951 h 6857985"/>
                <a:gd name="connsiteX2279" fmla="*/ 6260329 w 6868353"/>
                <a:gd name="connsiteY2279" fmla="*/ 2403258 h 6857985"/>
                <a:gd name="connsiteX2280" fmla="*/ 6227285 w 6868353"/>
                <a:gd name="connsiteY2280" fmla="*/ 2333180 h 6857985"/>
                <a:gd name="connsiteX2281" fmla="*/ 6205597 w 6868353"/>
                <a:gd name="connsiteY2281" fmla="*/ 2287042 h 6857985"/>
                <a:gd name="connsiteX2282" fmla="*/ 6193803 w 6868353"/>
                <a:gd name="connsiteY2282" fmla="*/ 2262324 h 6857985"/>
                <a:gd name="connsiteX2283" fmla="*/ 6180751 w 6868353"/>
                <a:gd name="connsiteY2283" fmla="*/ 2237294 h 6857985"/>
                <a:gd name="connsiteX2284" fmla="*/ 6128157 w 6868353"/>
                <a:gd name="connsiteY2284" fmla="*/ 2135546 h 6857985"/>
                <a:gd name="connsiteX2285" fmla="*/ 6078933 w 6868353"/>
                <a:gd name="connsiteY2285" fmla="*/ 2046937 h 6857985"/>
                <a:gd name="connsiteX2286" fmla="*/ 1249608 w 6868353"/>
                <a:gd name="connsiteY2286" fmla="*/ 2042010 h 6857985"/>
                <a:gd name="connsiteX2287" fmla="*/ 1196575 w 6868353"/>
                <a:gd name="connsiteY2287" fmla="*/ 2116010 h 6857985"/>
                <a:gd name="connsiteX2288" fmla="*/ 1249608 w 6868353"/>
                <a:gd name="connsiteY2288" fmla="*/ 2042010 h 6857985"/>
                <a:gd name="connsiteX2289" fmla="*/ 370789 w 6868353"/>
                <a:gd name="connsiteY2289" fmla="*/ 2027372 h 6857985"/>
                <a:gd name="connsiteX2290" fmla="*/ 310862 w 6868353"/>
                <a:gd name="connsiteY2290" fmla="*/ 2177608 h 6857985"/>
                <a:gd name="connsiteX2291" fmla="*/ 337166 w 6868353"/>
                <a:gd name="connsiteY2291" fmla="*/ 2107275 h 6857985"/>
                <a:gd name="connsiteX2292" fmla="*/ 370789 w 6868353"/>
                <a:gd name="connsiteY2292" fmla="*/ 2027372 h 6857985"/>
                <a:gd name="connsiteX2293" fmla="*/ 6261305 w 6868353"/>
                <a:gd name="connsiteY2293" fmla="*/ 2019727 h 6857985"/>
                <a:gd name="connsiteX2294" fmla="*/ 6335955 w 6868353"/>
                <a:gd name="connsiteY2294" fmla="*/ 2161610 h 6857985"/>
                <a:gd name="connsiteX2295" fmla="*/ 6375807 w 6868353"/>
                <a:gd name="connsiteY2295" fmla="*/ 2248266 h 6857985"/>
                <a:gd name="connsiteX2296" fmla="*/ 6408439 w 6868353"/>
                <a:gd name="connsiteY2296" fmla="*/ 2334822 h 6857985"/>
                <a:gd name="connsiteX2297" fmla="*/ 6417657 w 6868353"/>
                <a:gd name="connsiteY2297" fmla="*/ 2341221 h 6857985"/>
                <a:gd name="connsiteX2298" fmla="*/ 6416849 w 6868353"/>
                <a:gd name="connsiteY2298" fmla="*/ 2357219 h 6857985"/>
                <a:gd name="connsiteX2299" fmla="*/ 6407307 w 6868353"/>
                <a:gd name="connsiteY2299" fmla="*/ 2332826 h 6857985"/>
                <a:gd name="connsiteX2300" fmla="*/ 6392839 w 6868353"/>
                <a:gd name="connsiteY2300" fmla="*/ 2297504 h 6857985"/>
                <a:gd name="connsiteX2301" fmla="*/ 6340119 w 6868353"/>
                <a:gd name="connsiteY2301" fmla="*/ 2191934 h 6857985"/>
                <a:gd name="connsiteX2302" fmla="*/ 6310459 w 6868353"/>
                <a:gd name="connsiteY2302" fmla="*/ 2122749 h 6857985"/>
                <a:gd name="connsiteX2303" fmla="*/ 6282851 w 6868353"/>
                <a:gd name="connsiteY2303" fmla="*/ 2070183 h 6857985"/>
                <a:gd name="connsiteX2304" fmla="*/ 6276623 w 6868353"/>
                <a:gd name="connsiteY2304" fmla="*/ 2056889 h 6857985"/>
                <a:gd name="connsiteX2305" fmla="*/ 6270579 w 6868353"/>
                <a:gd name="connsiteY2305" fmla="*/ 2044091 h 6857985"/>
                <a:gd name="connsiteX2306" fmla="*/ 6261305 w 6868353"/>
                <a:gd name="connsiteY2306" fmla="*/ 2019727 h 6857985"/>
                <a:gd name="connsiteX2307" fmla="*/ 432316 w 6868353"/>
                <a:gd name="connsiteY2307" fmla="*/ 1998803 h 6857985"/>
                <a:gd name="connsiteX2308" fmla="*/ 401397 w 6868353"/>
                <a:gd name="connsiteY2308" fmla="*/ 2051383 h 6857985"/>
                <a:gd name="connsiteX2309" fmla="*/ 411817 w 6868353"/>
                <a:gd name="connsiteY2309" fmla="*/ 2035866 h 6857985"/>
                <a:gd name="connsiteX2310" fmla="*/ 400222 w 6868353"/>
                <a:gd name="connsiteY2310" fmla="*/ 2057201 h 6857985"/>
                <a:gd name="connsiteX2311" fmla="*/ 375319 w 6868353"/>
                <a:gd name="connsiteY2311" fmla="*/ 2082061 h 6857985"/>
                <a:gd name="connsiteX2312" fmla="*/ 390496 w 6868353"/>
                <a:gd name="connsiteY2312" fmla="*/ 2061038 h 6857985"/>
                <a:gd name="connsiteX2313" fmla="*/ 432316 w 6868353"/>
                <a:gd name="connsiteY2313" fmla="*/ 1998803 h 6857985"/>
                <a:gd name="connsiteX2314" fmla="*/ 6056905 w 6868353"/>
                <a:gd name="connsiteY2314" fmla="*/ 1995485 h 6857985"/>
                <a:gd name="connsiteX2315" fmla="*/ 6063899 w 6868353"/>
                <a:gd name="connsiteY2315" fmla="*/ 2002979 h 6857985"/>
                <a:gd name="connsiteX2316" fmla="*/ 6070043 w 6868353"/>
                <a:gd name="connsiteY2316" fmla="*/ 2008925 h 6857985"/>
                <a:gd name="connsiteX2317" fmla="*/ 6069631 w 6868353"/>
                <a:gd name="connsiteY2317" fmla="*/ 1999893 h 6857985"/>
                <a:gd name="connsiteX2318" fmla="*/ 6091943 w 6868353"/>
                <a:gd name="connsiteY2318" fmla="*/ 2034776 h 6857985"/>
                <a:gd name="connsiteX2319" fmla="*/ 6088163 w 6868353"/>
                <a:gd name="connsiteY2319" fmla="*/ 2045210 h 6857985"/>
                <a:gd name="connsiteX2320" fmla="*/ 6072195 w 6868353"/>
                <a:gd name="connsiteY2320" fmla="*/ 2017604 h 6857985"/>
                <a:gd name="connsiteX2321" fmla="*/ 6055219 w 6868353"/>
                <a:gd name="connsiteY2321" fmla="*/ 1999596 h 6857985"/>
                <a:gd name="connsiteX2322" fmla="*/ 6056905 w 6868353"/>
                <a:gd name="connsiteY2322" fmla="*/ 1995485 h 6857985"/>
                <a:gd name="connsiteX2323" fmla="*/ 1448515 w 6868353"/>
                <a:gd name="connsiteY2323" fmla="*/ 1983584 h 6857985"/>
                <a:gd name="connsiteX2324" fmla="*/ 1443079 w 6868353"/>
                <a:gd name="connsiteY2324" fmla="*/ 1998775 h 6857985"/>
                <a:gd name="connsiteX2325" fmla="*/ 1413873 w 6868353"/>
                <a:gd name="connsiteY2325" fmla="*/ 2043710 h 6857985"/>
                <a:gd name="connsiteX2326" fmla="*/ 1376668 w 6868353"/>
                <a:gd name="connsiteY2326" fmla="*/ 2096813 h 6857985"/>
                <a:gd name="connsiteX2327" fmla="*/ 1359438 w 6868353"/>
                <a:gd name="connsiteY2327" fmla="*/ 2119365 h 6857985"/>
                <a:gd name="connsiteX2328" fmla="*/ 1346343 w 6868353"/>
                <a:gd name="connsiteY2328" fmla="*/ 2136085 h 6857985"/>
                <a:gd name="connsiteX2329" fmla="*/ 1357527 w 6868353"/>
                <a:gd name="connsiteY2329" fmla="*/ 2116208 h 6857985"/>
                <a:gd name="connsiteX2330" fmla="*/ 1370792 w 6868353"/>
                <a:gd name="connsiteY2330" fmla="*/ 2096672 h 6857985"/>
                <a:gd name="connsiteX2331" fmla="*/ 1398838 w 6868353"/>
                <a:gd name="connsiteY2331" fmla="*/ 2057456 h 6857985"/>
                <a:gd name="connsiteX2332" fmla="*/ 1425538 w 6868353"/>
                <a:gd name="connsiteY2332" fmla="*/ 2019034 h 6857985"/>
                <a:gd name="connsiteX2333" fmla="*/ 1448515 w 6868353"/>
                <a:gd name="connsiteY2333" fmla="*/ 1983584 h 6857985"/>
                <a:gd name="connsiteX2334" fmla="*/ 6415887 w 6868353"/>
                <a:gd name="connsiteY2334" fmla="*/ 1981843 h 6857985"/>
                <a:gd name="connsiteX2335" fmla="*/ 6444499 w 6868353"/>
                <a:gd name="connsiteY2335" fmla="*/ 2038613 h 6857985"/>
                <a:gd name="connsiteX2336" fmla="*/ 6415887 w 6868353"/>
                <a:gd name="connsiteY2336" fmla="*/ 1981843 h 6857985"/>
                <a:gd name="connsiteX2337" fmla="*/ 582867 w 6868353"/>
                <a:gd name="connsiteY2337" fmla="*/ 1962408 h 6857985"/>
                <a:gd name="connsiteX2338" fmla="*/ 578220 w 6868353"/>
                <a:gd name="connsiteY2338" fmla="*/ 1963212 h 6857985"/>
                <a:gd name="connsiteX2339" fmla="*/ 567970 w 6868353"/>
                <a:gd name="connsiteY2339" fmla="*/ 1983881 h 6857985"/>
                <a:gd name="connsiteX2340" fmla="*/ 553827 w 6868353"/>
                <a:gd name="connsiteY2340" fmla="*/ 2020860 h 6857985"/>
                <a:gd name="connsiteX2341" fmla="*/ 574624 w 6868353"/>
                <a:gd name="connsiteY2341" fmla="*/ 1997076 h 6857985"/>
                <a:gd name="connsiteX2342" fmla="*/ 584506 w 6868353"/>
                <a:gd name="connsiteY2342" fmla="*/ 1976349 h 6857985"/>
                <a:gd name="connsiteX2343" fmla="*/ 578998 w 6868353"/>
                <a:gd name="connsiteY2343" fmla="*/ 1972966 h 6857985"/>
                <a:gd name="connsiteX2344" fmla="*/ 582867 w 6868353"/>
                <a:gd name="connsiteY2344" fmla="*/ 1962408 h 6857985"/>
                <a:gd name="connsiteX2345" fmla="*/ 1390344 w 6868353"/>
                <a:gd name="connsiteY2345" fmla="*/ 1959843 h 6857985"/>
                <a:gd name="connsiteX2346" fmla="*/ 1335202 w 6868353"/>
                <a:gd name="connsiteY2346" fmla="*/ 2048991 h 6857985"/>
                <a:gd name="connsiteX2347" fmla="*/ 1356919 w 6868353"/>
                <a:gd name="connsiteY2347" fmla="*/ 2008020 h 6857985"/>
                <a:gd name="connsiteX2348" fmla="*/ 1390344 w 6868353"/>
                <a:gd name="connsiteY2348" fmla="*/ 1959843 h 6857985"/>
                <a:gd name="connsiteX2349" fmla="*/ 5983031 w 6868353"/>
                <a:gd name="connsiteY2349" fmla="*/ 1957266 h 6857985"/>
                <a:gd name="connsiteX2350" fmla="*/ 6024811 w 6868353"/>
                <a:gd name="connsiteY2350" fmla="*/ 2022092 h 6857985"/>
                <a:gd name="connsiteX2351" fmla="*/ 6003107 w 6868353"/>
                <a:gd name="connsiteY2351" fmla="*/ 2001168 h 6857985"/>
                <a:gd name="connsiteX2352" fmla="*/ 5983031 w 6868353"/>
                <a:gd name="connsiteY2352" fmla="*/ 1957266 h 6857985"/>
                <a:gd name="connsiteX2353" fmla="*/ 6017581 w 6868353"/>
                <a:gd name="connsiteY2353" fmla="*/ 1950794 h 6857985"/>
                <a:gd name="connsiteX2354" fmla="*/ 6039547 w 6868353"/>
                <a:gd name="connsiteY2354" fmla="*/ 1979294 h 6857985"/>
                <a:gd name="connsiteX2355" fmla="*/ 6059085 w 6868353"/>
                <a:gd name="connsiteY2355" fmla="*/ 2011077 h 6857985"/>
                <a:gd name="connsiteX2356" fmla="*/ 6073483 w 6868353"/>
                <a:gd name="connsiteY2356" fmla="*/ 2038273 h 6857985"/>
                <a:gd name="connsiteX2357" fmla="*/ 6055079 w 6868353"/>
                <a:gd name="connsiteY2357" fmla="*/ 2013823 h 6857985"/>
                <a:gd name="connsiteX2358" fmla="*/ 6015635 w 6868353"/>
                <a:gd name="connsiteY2358" fmla="*/ 1953047 h 6857985"/>
                <a:gd name="connsiteX2359" fmla="*/ 6017581 w 6868353"/>
                <a:gd name="connsiteY2359" fmla="*/ 1950794 h 6857985"/>
                <a:gd name="connsiteX2360" fmla="*/ 1268337 w 6868353"/>
                <a:gd name="connsiteY2360" fmla="*/ 1948701 h 6857985"/>
                <a:gd name="connsiteX2361" fmla="*/ 1227225 w 6868353"/>
                <a:gd name="connsiteY2361" fmla="*/ 2017646 h 6857985"/>
                <a:gd name="connsiteX2362" fmla="*/ 1219240 w 6868353"/>
                <a:gd name="connsiteY2362" fmla="*/ 2022573 h 6857985"/>
                <a:gd name="connsiteX2363" fmla="*/ 1211199 w 6868353"/>
                <a:gd name="connsiteY2363" fmla="*/ 2021271 h 6857985"/>
                <a:gd name="connsiteX2364" fmla="*/ 1241977 w 6868353"/>
                <a:gd name="connsiteY2364" fmla="*/ 1967997 h 6857985"/>
                <a:gd name="connsiteX2365" fmla="*/ 1268337 w 6868353"/>
                <a:gd name="connsiteY2365" fmla="*/ 1948701 h 6857985"/>
                <a:gd name="connsiteX2366" fmla="*/ 1248239 w 6868353"/>
                <a:gd name="connsiteY2366" fmla="*/ 1939341 h 6857985"/>
                <a:gd name="connsiteX2367" fmla="*/ 1231345 w 6868353"/>
                <a:gd name="connsiteY2367" fmla="*/ 1973703 h 6857985"/>
                <a:gd name="connsiteX2368" fmla="*/ 1220642 w 6868353"/>
                <a:gd name="connsiteY2368" fmla="*/ 1974156 h 6857985"/>
                <a:gd name="connsiteX2369" fmla="*/ 1236257 w 6868353"/>
                <a:gd name="connsiteY2369" fmla="*/ 1950018 h 6857985"/>
                <a:gd name="connsiteX2370" fmla="*/ 1248239 w 6868353"/>
                <a:gd name="connsiteY2370" fmla="*/ 1939341 h 6857985"/>
                <a:gd name="connsiteX2371" fmla="*/ 6218351 w 6868353"/>
                <a:gd name="connsiteY2371" fmla="*/ 1934941 h 6857985"/>
                <a:gd name="connsiteX2372" fmla="*/ 6225035 w 6868353"/>
                <a:gd name="connsiteY2372" fmla="*/ 1950995 h 6857985"/>
                <a:gd name="connsiteX2373" fmla="*/ 6256931 w 6868353"/>
                <a:gd name="connsiteY2373" fmla="*/ 2023763 h 6857985"/>
                <a:gd name="connsiteX2374" fmla="*/ 6229523 w 6868353"/>
                <a:gd name="connsiteY2374" fmla="*/ 1990989 h 6857985"/>
                <a:gd name="connsiteX2375" fmla="*/ 6218351 w 6868353"/>
                <a:gd name="connsiteY2375" fmla="*/ 1934941 h 6857985"/>
                <a:gd name="connsiteX2376" fmla="*/ 6077431 w 6868353"/>
                <a:gd name="connsiteY2376" fmla="*/ 1919509 h 6857985"/>
                <a:gd name="connsiteX2377" fmla="*/ 6105887 w 6868353"/>
                <a:gd name="connsiteY2377" fmla="*/ 1985963 h 6857985"/>
                <a:gd name="connsiteX2378" fmla="*/ 6102377 w 6868353"/>
                <a:gd name="connsiteY2378" fmla="*/ 1960423 h 6857985"/>
                <a:gd name="connsiteX2379" fmla="*/ 6084339 w 6868353"/>
                <a:gd name="connsiteY2379" fmla="*/ 1934530 h 6857985"/>
                <a:gd name="connsiteX2380" fmla="*/ 6077431 w 6868353"/>
                <a:gd name="connsiteY2380" fmla="*/ 1919509 h 6857985"/>
                <a:gd name="connsiteX2381" fmla="*/ 6046923 w 6868353"/>
                <a:gd name="connsiteY2381" fmla="*/ 1906343 h 6857985"/>
                <a:gd name="connsiteX2382" fmla="*/ 6055699 w 6868353"/>
                <a:gd name="connsiteY2382" fmla="*/ 1934134 h 6857985"/>
                <a:gd name="connsiteX2383" fmla="*/ 6078707 w 6868353"/>
                <a:gd name="connsiteY2383" fmla="*/ 1962066 h 6857985"/>
                <a:gd name="connsiteX2384" fmla="*/ 6084779 w 6868353"/>
                <a:gd name="connsiteY2384" fmla="*/ 1970772 h 6857985"/>
                <a:gd name="connsiteX2385" fmla="*/ 6058023 w 6868353"/>
                <a:gd name="connsiteY2385" fmla="*/ 1917145 h 6857985"/>
                <a:gd name="connsiteX2386" fmla="*/ 6046923 w 6868353"/>
                <a:gd name="connsiteY2386" fmla="*/ 1906343 h 6857985"/>
                <a:gd name="connsiteX2387" fmla="*/ 6530389 w 6868353"/>
                <a:gd name="connsiteY2387" fmla="*/ 1890430 h 6857985"/>
                <a:gd name="connsiteX2388" fmla="*/ 6545877 w 6868353"/>
                <a:gd name="connsiteY2388" fmla="*/ 1913563 h 6857985"/>
                <a:gd name="connsiteX2389" fmla="*/ 6565655 w 6868353"/>
                <a:gd name="connsiteY2389" fmla="*/ 1945020 h 6857985"/>
                <a:gd name="connsiteX2390" fmla="*/ 6561747 w 6868353"/>
                <a:gd name="connsiteY2390" fmla="*/ 1952623 h 6857985"/>
                <a:gd name="connsiteX2391" fmla="*/ 6545523 w 6868353"/>
                <a:gd name="connsiteY2391" fmla="*/ 1921137 h 6857985"/>
                <a:gd name="connsiteX2392" fmla="*/ 6530389 w 6868353"/>
                <a:gd name="connsiteY2392" fmla="*/ 1890430 h 6857985"/>
                <a:gd name="connsiteX2393" fmla="*/ 478383 w 6868353"/>
                <a:gd name="connsiteY2393" fmla="*/ 1890161 h 6857985"/>
                <a:gd name="connsiteX2394" fmla="*/ 478893 w 6868353"/>
                <a:gd name="connsiteY2394" fmla="*/ 1914285 h 6857985"/>
                <a:gd name="connsiteX2395" fmla="*/ 454797 w 6868353"/>
                <a:gd name="connsiteY2395" fmla="*/ 1936738 h 6857985"/>
                <a:gd name="connsiteX2396" fmla="*/ 461352 w 6868353"/>
                <a:gd name="connsiteY2396" fmla="*/ 1903851 h 6857985"/>
                <a:gd name="connsiteX2397" fmla="*/ 465712 w 6868353"/>
                <a:gd name="connsiteY2397" fmla="*/ 1908820 h 6857985"/>
                <a:gd name="connsiteX2398" fmla="*/ 456949 w 6868353"/>
                <a:gd name="connsiteY2398" fmla="*/ 1932817 h 6857985"/>
                <a:gd name="connsiteX2399" fmla="*/ 478383 w 6868353"/>
                <a:gd name="connsiteY2399" fmla="*/ 1890161 h 6857985"/>
                <a:gd name="connsiteX2400" fmla="*/ 645594 w 6868353"/>
                <a:gd name="connsiteY2400" fmla="*/ 1888446 h 6857985"/>
                <a:gd name="connsiteX2401" fmla="*/ 638402 w 6868353"/>
                <a:gd name="connsiteY2401" fmla="*/ 1892525 h 6857985"/>
                <a:gd name="connsiteX2402" fmla="*/ 633645 w 6868353"/>
                <a:gd name="connsiteY2402" fmla="*/ 1920330 h 6857985"/>
                <a:gd name="connsiteX2403" fmla="*/ 645594 w 6868353"/>
                <a:gd name="connsiteY2403" fmla="*/ 1888446 h 6857985"/>
                <a:gd name="connsiteX2404" fmla="*/ 6100239 w 6868353"/>
                <a:gd name="connsiteY2404" fmla="*/ 1880973 h 6857985"/>
                <a:gd name="connsiteX2405" fmla="*/ 6111467 w 6868353"/>
                <a:gd name="connsiteY2405" fmla="*/ 1892001 h 6857985"/>
                <a:gd name="connsiteX2406" fmla="*/ 6112215 w 6868353"/>
                <a:gd name="connsiteY2406" fmla="*/ 1928697 h 6857985"/>
                <a:gd name="connsiteX2407" fmla="*/ 6128001 w 6868353"/>
                <a:gd name="connsiteY2407" fmla="*/ 1971862 h 6857985"/>
                <a:gd name="connsiteX2408" fmla="*/ 6156923 w 6868353"/>
                <a:gd name="connsiteY2408" fmla="*/ 2023167 h 6857985"/>
                <a:gd name="connsiteX2409" fmla="*/ 6141337 w 6868353"/>
                <a:gd name="connsiteY2409" fmla="*/ 2009336 h 6857985"/>
                <a:gd name="connsiteX2410" fmla="*/ 6123697 w 6868353"/>
                <a:gd name="connsiteY2410" fmla="*/ 1975953 h 6857985"/>
                <a:gd name="connsiteX2411" fmla="*/ 6120087 w 6868353"/>
                <a:gd name="connsiteY2411" fmla="*/ 1950230 h 6857985"/>
                <a:gd name="connsiteX2412" fmla="*/ 6111691 w 6868353"/>
                <a:gd name="connsiteY2412" fmla="*/ 1958512 h 6857985"/>
                <a:gd name="connsiteX2413" fmla="*/ 6108947 w 6868353"/>
                <a:gd name="connsiteY2413" fmla="*/ 1939272 h 6857985"/>
                <a:gd name="connsiteX2414" fmla="*/ 6090783 w 6868353"/>
                <a:gd name="connsiteY2414" fmla="*/ 1913209 h 6857985"/>
                <a:gd name="connsiteX2415" fmla="*/ 6106087 w 6868353"/>
                <a:gd name="connsiteY2415" fmla="*/ 1919891 h 6857985"/>
                <a:gd name="connsiteX2416" fmla="*/ 6100239 w 6868353"/>
                <a:gd name="connsiteY2416" fmla="*/ 1880973 h 6857985"/>
                <a:gd name="connsiteX2417" fmla="*/ 550373 w 6868353"/>
                <a:gd name="connsiteY2417" fmla="*/ 1876494 h 6857985"/>
                <a:gd name="connsiteX2418" fmla="*/ 541510 w 6868353"/>
                <a:gd name="connsiteY2418" fmla="*/ 1888986 h 6857985"/>
                <a:gd name="connsiteX2419" fmla="*/ 514244 w 6868353"/>
                <a:gd name="connsiteY2419" fmla="*/ 1940985 h 6857985"/>
                <a:gd name="connsiteX2420" fmla="*/ 547598 w 6868353"/>
                <a:gd name="connsiteY2420" fmla="*/ 1902463 h 6857985"/>
                <a:gd name="connsiteX2421" fmla="*/ 525385 w 6868353"/>
                <a:gd name="connsiteY2421" fmla="*/ 1944921 h 6857985"/>
                <a:gd name="connsiteX2422" fmla="*/ 504277 w 6868353"/>
                <a:gd name="connsiteY2422" fmla="*/ 1985976 h 6857985"/>
                <a:gd name="connsiteX2423" fmla="*/ 502026 w 6868353"/>
                <a:gd name="connsiteY2423" fmla="*/ 2014645 h 6857985"/>
                <a:gd name="connsiteX2424" fmla="*/ 531360 w 6868353"/>
                <a:gd name="connsiteY2424" fmla="*/ 1942797 h 6857985"/>
                <a:gd name="connsiteX2425" fmla="*/ 564048 w 6868353"/>
                <a:gd name="connsiteY2425" fmla="*/ 1877419 h 6857985"/>
                <a:gd name="connsiteX2426" fmla="*/ 530652 w 6868353"/>
                <a:gd name="connsiteY2426" fmla="*/ 1909655 h 6857985"/>
                <a:gd name="connsiteX2427" fmla="*/ 550373 w 6868353"/>
                <a:gd name="connsiteY2427" fmla="*/ 1876494 h 6857985"/>
                <a:gd name="connsiteX2428" fmla="*/ 632158 w 6868353"/>
                <a:gd name="connsiteY2428" fmla="*/ 1873215 h 6857985"/>
                <a:gd name="connsiteX2429" fmla="*/ 615340 w 6868353"/>
                <a:gd name="connsiteY2429" fmla="*/ 1880095 h 6857985"/>
                <a:gd name="connsiteX2430" fmla="*/ 605741 w 6868353"/>
                <a:gd name="connsiteY2430" fmla="*/ 1935789 h 6857985"/>
                <a:gd name="connsiteX2431" fmla="*/ 632158 w 6868353"/>
                <a:gd name="connsiteY2431" fmla="*/ 1873215 h 6857985"/>
                <a:gd name="connsiteX2432" fmla="*/ 660317 w 6868353"/>
                <a:gd name="connsiteY2432" fmla="*/ 1869860 h 6857985"/>
                <a:gd name="connsiteX2433" fmla="*/ 622971 w 6868353"/>
                <a:gd name="connsiteY2433" fmla="*/ 1940589 h 6857985"/>
                <a:gd name="connsiteX2434" fmla="*/ 628945 w 6868353"/>
                <a:gd name="connsiteY2434" fmla="*/ 1947993 h 6857985"/>
                <a:gd name="connsiteX2435" fmla="*/ 666150 w 6868353"/>
                <a:gd name="connsiteY2435" fmla="*/ 1877490 h 6857985"/>
                <a:gd name="connsiteX2436" fmla="*/ 660317 w 6868353"/>
                <a:gd name="connsiteY2436" fmla="*/ 1869860 h 6857985"/>
                <a:gd name="connsiteX2437" fmla="*/ 6324559 w 6868353"/>
                <a:gd name="connsiteY2437" fmla="*/ 1868543 h 6857985"/>
                <a:gd name="connsiteX2438" fmla="*/ 6374265 w 6868353"/>
                <a:gd name="connsiteY2438" fmla="*/ 1944779 h 6857985"/>
                <a:gd name="connsiteX2439" fmla="*/ 6399803 w 6868353"/>
                <a:gd name="connsiteY2439" fmla="*/ 1993692 h 6857985"/>
                <a:gd name="connsiteX2440" fmla="*/ 6415519 w 6868353"/>
                <a:gd name="connsiteY2440" fmla="*/ 2034606 h 6857985"/>
                <a:gd name="connsiteX2441" fmla="*/ 6393249 w 6868353"/>
                <a:gd name="connsiteY2441" fmla="*/ 1995080 h 6857985"/>
                <a:gd name="connsiteX2442" fmla="*/ 6391649 w 6868353"/>
                <a:gd name="connsiteY2442" fmla="*/ 1981432 h 6857985"/>
                <a:gd name="connsiteX2443" fmla="*/ 6338391 w 6868353"/>
                <a:gd name="connsiteY2443" fmla="*/ 1901501 h 6857985"/>
                <a:gd name="connsiteX2444" fmla="*/ 6324559 w 6868353"/>
                <a:gd name="connsiteY2444" fmla="*/ 1868543 h 6857985"/>
                <a:gd name="connsiteX2445" fmla="*/ 1502609 w 6868353"/>
                <a:gd name="connsiteY2445" fmla="*/ 1861054 h 6857985"/>
                <a:gd name="connsiteX2446" fmla="*/ 1464144 w 6868353"/>
                <a:gd name="connsiteY2446" fmla="*/ 1916592 h 6857985"/>
                <a:gd name="connsiteX2447" fmla="*/ 1476107 w 6868353"/>
                <a:gd name="connsiteY2447" fmla="*/ 1894224 h 6857985"/>
                <a:gd name="connsiteX2448" fmla="*/ 1502609 w 6868353"/>
                <a:gd name="connsiteY2448" fmla="*/ 1861054 h 6857985"/>
                <a:gd name="connsiteX2449" fmla="*/ 517995 w 6868353"/>
                <a:gd name="connsiteY2449" fmla="*/ 1858747 h 6857985"/>
                <a:gd name="connsiteX2450" fmla="*/ 507051 w 6868353"/>
                <a:gd name="connsiteY2450" fmla="*/ 1885702 h 6857985"/>
                <a:gd name="connsiteX2451" fmla="*/ 495315 w 6868353"/>
                <a:gd name="connsiteY2451" fmla="*/ 1870511 h 6857985"/>
                <a:gd name="connsiteX2452" fmla="*/ 506683 w 6868353"/>
                <a:gd name="connsiteY2452" fmla="*/ 1867666 h 6857985"/>
                <a:gd name="connsiteX2453" fmla="*/ 489964 w 6868353"/>
                <a:gd name="connsiteY2453" fmla="*/ 1893177 h 6857985"/>
                <a:gd name="connsiteX2454" fmla="*/ 517995 w 6868353"/>
                <a:gd name="connsiteY2454" fmla="*/ 1858747 h 6857985"/>
                <a:gd name="connsiteX2455" fmla="*/ 466871 w 6868353"/>
                <a:gd name="connsiteY2455" fmla="*/ 1850745 h 6857985"/>
                <a:gd name="connsiteX2456" fmla="*/ 428394 w 6868353"/>
                <a:gd name="connsiteY2456" fmla="*/ 1931939 h 6857985"/>
                <a:gd name="connsiteX2457" fmla="*/ 381308 w 6868353"/>
                <a:gd name="connsiteY2457" fmla="*/ 2011658 h 6857985"/>
                <a:gd name="connsiteX2458" fmla="*/ 359959 w 6868353"/>
                <a:gd name="connsiteY2458" fmla="*/ 2039491 h 6857985"/>
                <a:gd name="connsiteX2459" fmla="*/ 339615 w 6868353"/>
                <a:gd name="connsiteY2459" fmla="*/ 2069377 h 6857985"/>
                <a:gd name="connsiteX2460" fmla="*/ 370336 w 6868353"/>
                <a:gd name="connsiteY2460" fmla="*/ 2021398 h 6857985"/>
                <a:gd name="connsiteX2461" fmla="*/ 363753 w 6868353"/>
                <a:gd name="connsiteY2461" fmla="*/ 2007977 h 6857985"/>
                <a:gd name="connsiteX2462" fmla="*/ 406833 w 6868353"/>
                <a:gd name="connsiteY2462" fmla="*/ 1957139 h 6857985"/>
                <a:gd name="connsiteX2463" fmla="*/ 426483 w 6868353"/>
                <a:gd name="connsiteY2463" fmla="*/ 1911397 h 6857985"/>
                <a:gd name="connsiteX2464" fmla="*/ 434836 w 6868353"/>
                <a:gd name="connsiteY2464" fmla="*/ 1896023 h 6857985"/>
                <a:gd name="connsiteX2465" fmla="*/ 443953 w 6868353"/>
                <a:gd name="connsiteY2465" fmla="*/ 1881144 h 6857985"/>
                <a:gd name="connsiteX2466" fmla="*/ 460460 w 6868353"/>
                <a:gd name="connsiteY2466" fmla="*/ 1855420 h 6857985"/>
                <a:gd name="connsiteX2467" fmla="*/ 466871 w 6868353"/>
                <a:gd name="connsiteY2467" fmla="*/ 1850745 h 6857985"/>
                <a:gd name="connsiteX2468" fmla="*/ 6071905 w 6868353"/>
                <a:gd name="connsiteY2468" fmla="*/ 1836358 h 6857985"/>
                <a:gd name="connsiteX2469" fmla="*/ 6072647 w 6868353"/>
                <a:gd name="connsiteY2469" fmla="*/ 1837511 h 6857985"/>
                <a:gd name="connsiteX2470" fmla="*/ 6072785 w 6868353"/>
                <a:gd name="connsiteY2470" fmla="*/ 1837828 h 6857985"/>
                <a:gd name="connsiteX2471" fmla="*/ 619856 w 6868353"/>
                <a:gd name="connsiteY2471" fmla="*/ 1828195 h 6857985"/>
                <a:gd name="connsiteX2472" fmla="*/ 558952 w 6868353"/>
                <a:gd name="connsiteY2472" fmla="*/ 1899604 h 6857985"/>
                <a:gd name="connsiteX2473" fmla="*/ 575771 w 6868353"/>
                <a:gd name="connsiteY2473" fmla="*/ 1886494 h 6857985"/>
                <a:gd name="connsiteX2474" fmla="*/ 553473 w 6868353"/>
                <a:gd name="connsiteY2474" fmla="*/ 1910038 h 6857985"/>
                <a:gd name="connsiteX2475" fmla="*/ 534163 w 6868353"/>
                <a:gd name="connsiteY2475" fmla="*/ 1947058 h 6857985"/>
                <a:gd name="connsiteX2476" fmla="*/ 527721 w 6868353"/>
                <a:gd name="connsiteY2476" fmla="*/ 1967430 h 6857985"/>
                <a:gd name="connsiteX2477" fmla="*/ 543238 w 6868353"/>
                <a:gd name="connsiteY2477" fmla="*/ 1948389 h 6857985"/>
                <a:gd name="connsiteX2478" fmla="*/ 538877 w 6868353"/>
                <a:gd name="connsiteY2478" fmla="*/ 1970559 h 6857985"/>
                <a:gd name="connsiteX2479" fmla="*/ 512432 w 6868353"/>
                <a:gd name="connsiteY2479" fmla="*/ 1999397 h 6857985"/>
                <a:gd name="connsiteX2480" fmla="*/ 478440 w 6868353"/>
                <a:gd name="connsiteY2480" fmla="*/ 2079088 h 6857985"/>
                <a:gd name="connsiteX2481" fmla="*/ 498020 w 6868353"/>
                <a:gd name="connsiteY2481" fmla="*/ 2036999 h 6857985"/>
                <a:gd name="connsiteX2482" fmla="*/ 523998 w 6868353"/>
                <a:gd name="connsiteY2482" fmla="*/ 2002130 h 6857985"/>
                <a:gd name="connsiteX2483" fmla="*/ 530227 w 6868353"/>
                <a:gd name="connsiteY2483" fmla="*/ 2009435 h 6857985"/>
                <a:gd name="connsiteX2484" fmla="*/ 545035 w 6868353"/>
                <a:gd name="connsiteY2484" fmla="*/ 1978006 h 6857985"/>
                <a:gd name="connsiteX2485" fmla="*/ 556474 w 6868353"/>
                <a:gd name="connsiteY2485" fmla="*/ 1980979 h 6857985"/>
                <a:gd name="connsiteX2486" fmla="*/ 566427 w 6868353"/>
                <a:gd name="connsiteY2486" fmla="*/ 1954363 h 6857985"/>
                <a:gd name="connsiteX2487" fmla="*/ 564898 w 6868353"/>
                <a:gd name="connsiteY2487" fmla="*/ 1907107 h 6857985"/>
                <a:gd name="connsiteX2488" fmla="*/ 581830 w 6868353"/>
                <a:gd name="connsiteY2488" fmla="*/ 1899944 h 6857985"/>
                <a:gd name="connsiteX2489" fmla="*/ 619856 w 6868353"/>
                <a:gd name="connsiteY2489" fmla="*/ 1828195 h 6857985"/>
                <a:gd name="connsiteX2490" fmla="*/ 1318143 w 6868353"/>
                <a:gd name="connsiteY2490" fmla="*/ 1820692 h 6857985"/>
                <a:gd name="connsiteX2491" fmla="*/ 1279649 w 6868353"/>
                <a:gd name="connsiteY2491" fmla="*/ 1844334 h 6857985"/>
                <a:gd name="connsiteX2492" fmla="*/ 1251547 w 6868353"/>
                <a:gd name="connsiteY2492" fmla="*/ 1883663 h 6857985"/>
                <a:gd name="connsiteX2493" fmla="*/ 1273264 w 6868353"/>
                <a:gd name="connsiteY2493" fmla="*/ 1878156 h 6857985"/>
                <a:gd name="connsiteX2494" fmla="*/ 1318143 w 6868353"/>
                <a:gd name="connsiteY2494" fmla="*/ 1820692 h 6857985"/>
                <a:gd name="connsiteX2495" fmla="*/ 5921831 w 6868353"/>
                <a:gd name="connsiteY2495" fmla="*/ 1793100 h 6857985"/>
                <a:gd name="connsiteX2496" fmla="*/ 5926963 w 6868353"/>
                <a:gd name="connsiteY2496" fmla="*/ 1801852 h 6857985"/>
                <a:gd name="connsiteX2497" fmla="*/ 5926525 w 6868353"/>
                <a:gd name="connsiteY2497" fmla="*/ 1801715 h 6857985"/>
                <a:gd name="connsiteX2498" fmla="*/ 5925775 w 6868353"/>
                <a:gd name="connsiteY2498" fmla="*/ 1800388 h 6857985"/>
                <a:gd name="connsiteX2499" fmla="*/ 5921831 w 6868353"/>
                <a:gd name="connsiteY2499" fmla="*/ 1793100 h 6857985"/>
                <a:gd name="connsiteX2500" fmla="*/ 5961923 w 6868353"/>
                <a:gd name="connsiteY2500" fmla="*/ 1778278 h 6857985"/>
                <a:gd name="connsiteX2501" fmla="*/ 6006391 w 6868353"/>
                <a:gd name="connsiteY2501" fmla="*/ 1859653 h 6857985"/>
                <a:gd name="connsiteX2502" fmla="*/ 6022771 w 6868353"/>
                <a:gd name="connsiteY2502" fmla="*/ 1877533 h 6857985"/>
                <a:gd name="connsiteX2503" fmla="*/ 6032243 w 6868353"/>
                <a:gd name="connsiteY2503" fmla="*/ 1888109 h 6857985"/>
                <a:gd name="connsiteX2504" fmla="*/ 6069093 w 6868353"/>
                <a:gd name="connsiteY2504" fmla="*/ 1927905 h 6857985"/>
                <a:gd name="connsiteX2505" fmla="*/ 6071343 w 6868353"/>
                <a:gd name="connsiteY2505" fmla="*/ 1910746 h 6857985"/>
                <a:gd name="connsiteX2506" fmla="*/ 6049187 w 6868353"/>
                <a:gd name="connsiteY2506" fmla="*/ 1889241 h 6857985"/>
                <a:gd name="connsiteX2507" fmla="*/ 6042591 w 6868353"/>
                <a:gd name="connsiteY2507" fmla="*/ 1863348 h 6857985"/>
                <a:gd name="connsiteX2508" fmla="*/ 6030443 w 6868353"/>
                <a:gd name="connsiteY2508" fmla="*/ 1833632 h 6857985"/>
                <a:gd name="connsiteX2509" fmla="*/ 6020067 w 6868353"/>
                <a:gd name="connsiteY2509" fmla="*/ 1829696 h 6857985"/>
                <a:gd name="connsiteX2510" fmla="*/ 6028887 w 6868353"/>
                <a:gd name="connsiteY2510" fmla="*/ 1850677 h 6857985"/>
                <a:gd name="connsiteX2511" fmla="*/ 6037111 w 6868353"/>
                <a:gd name="connsiteY2511" fmla="*/ 1872026 h 6857985"/>
                <a:gd name="connsiteX2512" fmla="*/ 6015367 w 6868353"/>
                <a:gd name="connsiteY2512" fmla="*/ 1836662 h 6857985"/>
                <a:gd name="connsiteX2513" fmla="*/ 6000671 w 6868353"/>
                <a:gd name="connsiteY2513" fmla="*/ 1804553 h 6857985"/>
                <a:gd name="connsiteX2514" fmla="*/ 5961923 w 6868353"/>
                <a:gd name="connsiteY2514" fmla="*/ 1778278 h 6857985"/>
                <a:gd name="connsiteX2515" fmla="*/ 6266043 w 6868353"/>
                <a:gd name="connsiteY2515" fmla="*/ 1772381 h 6857985"/>
                <a:gd name="connsiteX2516" fmla="*/ 6282811 w 6868353"/>
                <a:gd name="connsiteY2516" fmla="*/ 1791656 h 6857985"/>
                <a:gd name="connsiteX2517" fmla="*/ 6311053 w 6868353"/>
                <a:gd name="connsiteY2517" fmla="*/ 1842735 h 6857985"/>
                <a:gd name="connsiteX2518" fmla="*/ 6267039 w 6868353"/>
                <a:gd name="connsiteY2518" fmla="*/ 1784224 h 6857985"/>
                <a:gd name="connsiteX2519" fmla="*/ 6266043 w 6868353"/>
                <a:gd name="connsiteY2519" fmla="*/ 1772381 h 6857985"/>
                <a:gd name="connsiteX2520" fmla="*/ 6033401 w 6868353"/>
                <a:gd name="connsiteY2520" fmla="*/ 1768877 h 6857985"/>
                <a:gd name="connsiteX2521" fmla="*/ 6033447 w 6868353"/>
                <a:gd name="connsiteY2521" fmla="*/ 1769023 h 6857985"/>
                <a:gd name="connsiteX2522" fmla="*/ 6032809 w 6868353"/>
                <a:gd name="connsiteY2522" fmla="*/ 1769921 h 6857985"/>
                <a:gd name="connsiteX2523" fmla="*/ 6032187 w 6868353"/>
                <a:gd name="connsiteY2523" fmla="*/ 1769160 h 6857985"/>
                <a:gd name="connsiteX2524" fmla="*/ 6045239 w 6868353"/>
                <a:gd name="connsiteY2524" fmla="*/ 1762252 h 6857985"/>
                <a:gd name="connsiteX2525" fmla="*/ 6068571 w 6868353"/>
                <a:gd name="connsiteY2525" fmla="*/ 1830786 h 6857985"/>
                <a:gd name="connsiteX2526" fmla="*/ 6071905 w 6868353"/>
                <a:gd name="connsiteY2526" fmla="*/ 1836358 h 6857985"/>
                <a:gd name="connsiteX2527" fmla="*/ 6064139 w 6868353"/>
                <a:gd name="connsiteY2527" fmla="*/ 1824274 h 6857985"/>
                <a:gd name="connsiteX2528" fmla="*/ 6050379 w 6868353"/>
                <a:gd name="connsiteY2528" fmla="*/ 1811830 h 6857985"/>
                <a:gd name="connsiteX2529" fmla="*/ 6029579 w 6868353"/>
                <a:gd name="connsiteY2529" fmla="*/ 1780104 h 6857985"/>
                <a:gd name="connsiteX2530" fmla="*/ 6037353 w 6868353"/>
                <a:gd name="connsiteY2530" fmla="*/ 1794912 h 6857985"/>
                <a:gd name="connsiteX2531" fmla="*/ 6029991 w 6868353"/>
                <a:gd name="connsiteY2531" fmla="*/ 1773889 h 6857985"/>
                <a:gd name="connsiteX2532" fmla="*/ 6032809 w 6868353"/>
                <a:gd name="connsiteY2532" fmla="*/ 1769921 h 6857985"/>
                <a:gd name="connsiteX2533" fmla="*/ 6043813 w 6868353"/>
                <a:gd name="connsiteY2533" fmla="*/ 1783363 h 6857985"/>
                <a:gd name="connsiteX2534" fmla="*/ 6045239 w 6868353"/>
                <a:gd name="connsiteY2534" fmla="*/ 1762252 h 6857985"/>
                <a:gd name="connsiteX2535" fmla="*/ 6314649 w 6868353"/>
                <a:gd name="connsiteY2535" fmla="*/ 1761261 h 6857985"/>
                <a:gd name="connsiteX2536" fmla="*/ 6322915 w 6868353"/>
                <a:gd name="connsiteY2536" fmla="*/ 1798381 h 6857985"/>
                <a:gd name="connsiteX2537" fmla="*/ 6329939 w 6868353"/>
                <a:gd name="connsiteY2537" fmla="*/ 1782921 h 6857985"/>
                <a:gd name="connsiteX2538" fmla="*/ 6341279 w 6868353"/>
                <a:gd name="connsiteY2538" fmla="*/ 1819871 h 6857985"/>
                <a:gd name="connsiteX2539" fmla="*/ 6343007 w 6868353"/>
                <a:gd name="connsiteY2539" fmla="*/ 1801835 h 6857985"/>
                <a:gd name="connsiteX2540" fmla="*/ 6357941 w 6868353"/>
                <a:gd name="connsiteY2540" fmla="*/ 1830333 h 6857985"/>
                <a:gd name="connsiteX2541" fmla="*/ 6363703 w 6868353"/>
                <a:gd name="connsiteY2541" fmla="*/ 1835798 h 6857985"/>
                <a:gd name="connsiteX2542" fmla="*/ 6380903 w 6868353"/>
                <a:gd name="connsiteY2542" fmla="*/ 1859653 h 6857985"/>
                <a:gd name="connsiteX2543" fmla="*/ 6366719 w 6868353"/>
                <a:gd name="connsiteY2543" fmla="*/ 1826157 h 6857985"/>
                <a:gd name="connsiteX2544" fmla="*/ 6377635 w 6868353"/>
                <a:gd name="connsiteY2544" fmla="*/ 1870894 h 6857985"/>
                <a:gd name="connsiteX2545" fmla="*/ 6395953 w 6868353"/>
                <a:gd name="connsiteY2545" fmla="*/ 1900156 h 6857985"/>
                <a:gd name="connsiteX2546" fmla="*/ 6398403 w 6868353"/>
                <a:gd name="connsiteY2546" fmla="*/ 1882134 h 6857985"/>
                <a:gd name="connsiteX2547" fmla="*/ 6442331 w 6868353"/>
                <a:gd name="connsiteY2547" fmla="*/ 1958753 h 6857985"/>
                <a:gd name="connsiteX2548" fmla="*/ 6482183 w 6868353"/>
                <a:gd name="connsiteY2548" fmla="*/ 2036575 h 6857985"/>
                <a:gd name="connsiteX2549" fmla="*/ 6520351 w 6868353"/>
                <a:gd name="connsiteY2549" fmla="*/ 2116789 h 6857985"/>
                <a:gd name="connsiteX2550" fmla="*/ 6554259 w 6868353"/>
                <a:gd name="connsiteY2550" fmla="*/ 2203034 h 6857985"/>
                <a:gd name="connsiteX2551" fmla="*/ 6571727 w 6868353"/>
                <a:gd name="connsiteY2551" fmla="*/ 2236700 h 6857985"/>
                <a:gd name="connsiteX2552" fmla="*/ 6581611 w 6868353"/>
                <a:gd name="connsiteY2552" fmla="*/ 2256591 h 6857985"/>
                <a:gd name="connsiteX2553" fmla="*/ 6591351 w 6868353"/>
                <a:gd name="connsiteY2553" fmla="*/ 2278506 h 6857985"/>
                <a:gd name="connsiteX2554" fmla="*/ 6632419 w 6868353"/>
                <a:gd name="connsiteY2554" fmla="*/ 2378597 h 6857985"/>
                <a:gd name="connsiteX2555" fmla="*/ 6668987 w 6868353"/>
                <a:gd name="connsiteY2555" fmla="*/ 2486743 h 6857985"/>
                <a:gd name="connsiteX2556" fmla="*/ 6683783 w 6868353"/>
                <a:gd name="connsiteY2556" fmla="*/ 2538332 h 6857985"/>
                <a:gd name="connsiteX2557" fmla="*/ 6694979 w 6868353"/>
                <a:gd name="connsiteY2557" fmla="*/ 2585404 h 6857985"/>
                <a:gd name="connsiteX2558" fmla="*/ 6700105 w 6868353"/>
                <a:gd name="connsiteY2558" fmla="*/ 2582346 h 6857985"/>
                <a:gd name="connsiteX2559" fmla="*/ 6711247 w 6868353"/>
                <a:gd name="connsiteY2559" fmla="*/ 2654194 h 6857985"/>
                <a:gd name="connsiteX2560" fmla="*/ 6684899 w 6868353"/>
                <a:gd name="connsiteY2560" fmla="*/ 2562371 h 6857985"/>
                <a:gd name="connsiteX2561" fmla="*/ 6652807 w 6868353"/>
                <a:gd name="connsiteY2561" fmla="*/ 2462945 h 6857985"/>
                <a:gd name="connsiteX2562" fmla="*/ 6634655 w 6868353"/>
                <a:gd name="connsiteY2562" fmla="*/ 2408935 h 6857985"/>
                <a:gd name="connsiteX2563" fmla="*/ 6612671 w 6868353"/>
                <a:gd name="connsiteY2563" fmla="*/ 2352194 h 6857985"/>
                <a:gd name="connsiteX2564" fmla="*/ 6588349 w 6868353"/>
                <a:gd name="connsiteY2564" fmla="*/ 2291601 h 6857985"/>
                <a:gd name="connsiteX2565" fmla="*/ 6575041 w 6868353"/>
                <a:gd name="connsiteY2565" fmla="*/ 2259804 h 6857985"/>
                <a:gd name="connsiteX2566" fmla="*/ 6559807 w 6868353"/>
                <a:gd name="connsiteY2566" fmla="*/ 2227413 h 6857985"/>
                <a:gd name="connsiteX2567" fmla="*/ 6568613 w 6868353"/>
                <a:gd name="connsiteY2567" fmla="*/ 2259521 h 6857985"/>
                <a:gd name="connsiteX2568" fmla="*/ 6577335 w 6868353"/>
                <a:gd name="connsiteY2568" fmla="*/ 2287453 h 6857985"/>
                <a:gd name="connsiteX2569" fmla="*/ 6595781 w 6868353"/>
                <a:gd name="connsiteY2569" fmla="*/ 2335191 h 6857985"/>
                <a:gd name="connsiteX2570" fmla="*/ 6614129 w 6868353"/>
                <a:gd name="connsiteY2570" fmla="*/ 2380579 h 6857985"/>
                <a:gd name="connsiteX2571" fmla="*/ 6622425 w 6868353"/>
                <a:gd name="connsiteY2571" fmla="*/ 2405594 h 6857985"/>
                <a:gd name="connsiteX2572" fmla="*/ 6626177 w 6868353"/>
                <a:gd name="connsiteY2572" fmla="*/ 2419242 h 6857985"/>
                <a:gd name="connsiteX2573" fmla="*/ 6629063 w 6868353"/>
                <a:gd name="connsiteY2573" fmla="*/ 2434050 h 6857985"/>
                <a:gd name="connsiteX2574" fmla="*/ 6623345 w 6868353"/>
                <a:gd name="connsiteY2574" fmla="*/ 2417699 h 6857985"/>
                <a:gd name="connsiteX2575" fmla="*/ 6616931 w 6868353"/>
                <a:gd name="connsiteY2575" fmla="*/ 2401588 h 6857985"/>
                <a:gd name="connsiteX2576" fmla="*/ 6604049 w 6868353"/>
                <a:gd name="connsiteY2576" fmla="*/ 2369649 h 6857985"/>
                <a:gd name="connsiteX2577" fmla="*/ 6580195 w 6868353"/>
                <a:gd name="connsiteY2577" fmla="*/ 2308519 h 6857985"/>
                <a:gd name="connsiteX2578" fmla="*/ 6554455 w 6868353"/>
                <a:gd name="connsiteY2578" fmla="*/ 2209915 h 6857985"/>
                <a:gd name="connsiteX2579" fmla="*/ 6539535 w 6868353"/>
                <a:gd name="connsiteY2579" fmla="*/ 2192954 h 6857985"/>
                <a:gd name="connsiteX2580" fmla="*/ 6521739 w 6868353"/>
                <a:gd name="connsiteY2580" fmla="*/ 2133140 h 6857985"/>
                <a:gd name="connsiteX2581" fmla="*/ 6494939 w 6868353"/>
                <a:gd name="connsiteY2581" fmla="*/ 2069178 h 6857985"/>
                <a:gd name="connsiteX2582" fmla="*/ 6474723 w 6868353"/>
                <a:gd name="connsiteY2582" fmla="*/ 2056777 h 6857985"/>
                <a:gd name="connsiteX2583" fmla="*/ 6460595 w 6868353"/>
                <a:gd name="connsiteY2583" fmla="*/ 2001776 h 6857985"/>
                <a:gd name="connsiteX2584" fmla="*/ 6454579 w 6868353"/>
                <a:gd name="connsiteY2584" fmla="*/ 2044672 h 6857985"/>
                <a:gd name="connsiteX2585" fmla="*/ 6456759 w 6868353"/>
                <a:gd name="connsiteY2585" fmla="*/ 2012805 h 6857985"/>
                <a:gd name="connsiteX2586" fmla="*/ 6435905 w 6868353"/>
                <a:gd name="connsiteY2586" fmla="*/ 1947809 h 6857985"/>
                <a:gd name="connsiteX2587" fmla="*/ 6434815 w 6868353"/>
                <a:gd name="connsiteY2587" fmla="*/ 1979734 h 6857985"/>
                <a:gd name="connsiteX2588" fmla="*/ 6419427 w 6868353"/>
                <a:gd name="connsiteY2588" fmla="*/ 1970928 h 6857985"/>
                <a:gd name="connsiteX2589" fmla="*/ 6375213 w 6868353"/>
                <a:gd name="connsiteY2589" fmla="*/ 1888887 h 6857985"/>
                <a:gd name="connsiteX2590" fmla="*/ 6364001 w 6868353"/>
                <a:gd name="connsiteY2590" fmla="*/ 1876542 h 6857985"/>
                <a:gd name="connsiteX2591" fmla="*/ 6391777 w 6868353"/>
                <a:gd name="connsiteY2591" fmla="*/ 1942953 h 6857985"/>
                <a:gd name="connsiteX2592" fmla="*/ 6408199 w 6868353"/>
                <a:gd name="connsiteY2592" fmla="*/ 1958342 h 6857985"/>
                <a:gd name="connsiteX2593" fmla="*/ 6405509 w 6868353"/>
                <a:gd name="connsiteY2593" fmla="*/ 1976081 h 6857985"/>
                <a:gd name="connsiteX2594" fmla="*/ 6384867 w 6868353"/>
                <a:gd name="connsiteY2594" fmla="*/ 1926375 h 6857985"/>
                <a:gd name="connsiteX2595" fmla="*/ 6337229 w 6868353"/>
                <a:gd name="connsiteY2595" fmla="*/ 1855830 h 6857985"/>
                <a:gd name="connsiteX2596" fmla="*/ 6337513 w 6868353"/>
                <a:gd name="connsiteY2596" fmla="*/ 1835812 h 6857985"/>
                <a:gd name="connsiteX2597" fmla="*/ 6342453 w 6868353"/>
                <a:gd name="connsiteY2597" fmla="*/ 1826723 h 6857985"/>
                <a:gd name="connsiteX2598" fmla="*/ 6317071 w 6868353"/>
                <a:gd name="connsiteY2598" fmla="*/ 1820650 h 6857985"/>
                <a:gd name="connsiteX2599" fmla="*/ 6311449 w 6868353"/>
                <a:gd name="connsiteY2599" fmla="*/ 1761402 h 6857985"/>
                <a:gd name="connsiteX2600" fmla="*/ 6314649 w 6868353"/>
                <a:gd name="connsiteY2600" fmla="*/ 1761261 h 6857985"/>
                <a:gd name="connsiteX2601" fmla="*/ 6023847 w 6868353"/>
                <a:gd name="connsiteY2601" fmla="*/ 1740912 h 6857985"/>
                <a:gd name="connsiteX2602" fmla="*/ 6035445 w 6868353"/>
                <a:gd name="connsiteY2602" fmla="*/ 1768400 h 6857985"/>
                <a:gd name="connsiteX2603" fmla="*/ 6033401 w 6868353"/>
                <a:gd name="connsiteY2603" fmla="*/ 1768877 h 6857985"/>
                <a:gd name="connsiteX2604" fmla="*/ 6030407 w 6868353"/>
                <a:gd name="connsiteY2604" fmla="*/ 1759258 h 6857985"/>
                <a:gd name="connsiteX2605" fmla="*/ 6021695 w 6868353"/>
                <a:gd name="connsiteY2605" fmla="*/ 1741271 h 6857985"/>
                <a:gd name="connsiteX2606" fmla="*/ 6023847 w 6868353"/>
                <a:gd name="connsiteY2606" fmla="*/ 1740912 h 6857985"/>
                <a:gd name="connsiteX2607" fmla="*/ 6346601 w 6868353"/>
                <a:gd name="connsiteY2607" fmla="*/ 1740535 h 6857985"/>
                <a:gd name="connsiteX2608" fmla="*/ 6416963 w 6868353"/>
                <a:gd name="connsiteY2608" fmla="*/ 1860715 h 6857985"/>
                <a:gd name="connsiteX2609" fmla="*/ 6460453 w 6868353"/>
                <a:gd name="connsiteY2609" fmla="*/ 1937404 h 6857985"/>
                <a:gd name="connsiteX2610" fmla="*/ 6482907 w 6868353"/>
                <a:gd name="connsiteY2610" fmla="*/ 1979054 h 6857985"/>
                <a:gd name="connsiteX2611" fmla="*/ 6505543 w 6868353"/>
                <a:gd name="connsiteY2611" fmla="*/ 2022474 h 6857985"/>
                <a:gd name="connsiteX2612" fmla="*/ 6540031 w 6868353"/>
                <a:gd name="connsiteY2612" fmla="*/ 2090514 h 6857985"/>
                <a:gd name="connsiteX2613" fmla="*/ 6531027 w 6868353"/>
                <a:gd name="connsiteY2613" fmla="*/ 2098272 h 6857985"/>
                <a:gd name="connsiteX2614" fmla="*/ 6473223 w 6868353"/>
                <a:gd name="connsiteY2614" fmla="*/ 1982664 h 6857985"/>
                <a:gd name="connsiteX2615" fmla="*/ 6503419 w 6868353"/>
                <a:gd name="connsiteY2615" fmla="*/ 2054498 h 6857985"/>
                <a:gd name="connsiteX2616" fmla="*/ 6491515 w 6868353"/>
                <a:gd name="connsiteY2616" fmla="*/ 2027189 h 6857985"/>
                <a:gd name="connsiteX2617" fmla="*/ 6469457 w 6868353"/>
                <a:gd name="connsiteY2617" fmla="*/ 1993749 h 6857985"/>
                <a:gd name="connsiteX2618" fmla="*/ 6472615 w 6868353"/>
                <a:gd name="connsiteY2618" fmla="*/ 1975628 h 6857985"/>
                <a:gd name="connsiteX2619" fmla="*/ 6443635 w 6868353"/>
                <a:gd name="connsiteY2619" fmla="*/ 1914951 h 6857985"/>
                <a:gd name="connsiteX2620" fmla="*/ 6411413 w 6868353"/>
                <a:gd name="connsiteY2620" fmla="*/ 1860885 h 6857985"/>
                <a:gd name="connsiteX2621" fmla="*/ 6378143 w 6868353"/>
                <a:gd name="connsiteY2621" fmla="*/ 1807994 h 6857985"/>
                <a:gd name="connsiteX2622" fmla="*/ 6343783 w 6868353"/>
                <a:gd name="connsiteY2622" fmla="*/ 1751818 h 6857985"/>
                <a:gd name="connsiteX2623" fmla="*/ 6346601 w 6868353"/>
                <a:gd name="connsiteY2623" fmla="*/ 1740535 h 6857985"/>
                <a:gd name="connsiteX2624" fmla="*/ 1403736 w 6868353"/>
                <a:gd name="connsiteY2624" fmla="*/ 1737278 h 6857985"/>
                <a:gd name="connsiteX2625" fmla="*/ 1372930 w 6868353"/>
                <a:gd name="connsiteY2625" fmla="*/ 1790296 h 6857985"/>
                <a:gd name="connsiteX2626" fmla="*/ 1403736 w 6868353"/>
                <a:gd name="connsiteY2626" fmla="*/ 1737278 h 6857985"/>
                <a:gd name="connsiteX2627" fmla="*/ 887256 w 6868353"/>
                <a:gd name="connsiteY2627" fmla="*/ 1733724 h 6857985"/>
                <a:gd name="connsiteX2628" fmla="*/ 851707 w 6868353"/>
                <a:gd name="connsiteY2628" fmla="*/ 1783529 h 6857985"/>
                <a:gd name="connsiteX2629" fmla="*/ 862778 w 6868353"/>
                <a:gd name="connsiteY2629" fmla="*/ 1782000 h 6857985"/>
                <a:gd name="connsiteX2630" fmla="*/ 887256 w 6868353"/>
                <a:gd name="connsiteY2630" fmla="*/ 1733724 h 6857985"/>
                <a:gd name="connsiteX2631" fmla="*/ 1437006 w 6868353"/>
                <a:gd name="connsiteY2631" fmla="*/ 1723433 h 6857985"/>
                <a:gd name="connsiteX2632" fmla="*/ 1411806 w 6868353"/>
                <a:gd name="connsiteY2632" fmla="*/ 1774017 h 6857985"/>
                <a:gd name="connsiteX2633" fmla="*/ 1356409 w 6868353"/>
                <a:gd name="connsiteY2633" fmla="*/ 1828536 h 6857985"/>
                <a:gd name="connsiteX2634" fmla="*/ 1338146 w 6868353"/>
                <a:gd name="connsiteY2634" fmla="*/ 1867638 h 6857985"/>
                <a:gd name="connsiteX2635" fmla="*/ 1310823 w 6868353"/>
                <a:gd name="connsiteY2635" fmla="*/ 1890799 h 6857985"/>
                <a:gd name="connsiteX2636" fmla="*/ 1367749 w 6868353"/>
                <a:gd name="connsiteY2636" fmla="*/ 1808560 h 6857985"/>
                <a:gd name="connsiteX2637" fmla="*/ 1437006 w 6868353"/>
                <a:gd name="connsiteY2637" fmla="*/ 1723433 h 6857985"/>
                <a:gd name="connsiteX2638" fmla="*/ 1714769 w 6868353"/>
                <a:gd name="connsiteY2638" fmla="*/ 1711272 h 6857985"/>
                <a:gd name="connsiteX2639" fmla="*/ 1693986 w 6868353"/>
                <a:gd name="connsiteY2639" fmla="*/ 1738255 h 6857985"/>
                <a:gd name="connsiteX2640" fmla="*/ 1675228 w 6868353"/>
                <a:gd name="connsiteY2640" fmla="*/ 1757750 h 6857985"/>
                <a:gd name="connsiteX2641" fmla="*/ 1660816 w 6868353"/>
                <a:gd name="connsiteY2641" fmla="*/ 1770251 h 6857985"/>
                <a:gd name="connsiteX2642" fmla="*/ 1714769 w 6868353"/>
                <a:gd name="connsiteY2642" fmla="*/ 1711272 h 6857985"/>
                <a:gd name="connsiteX2643" fmla="*/ 6270763 w 6868353"/>
                <a:gd name="connsiteY2643" fmla="*/ 1697893 h 6857985"/>
                <a:gd name="connsiteX2644" fmla="*/ 6289209 w 6868353"/>
                <a:gd name="connsiteY2644" fmla="*/ 1719256 h 6857985"/>
                <a:gd name="connsiteX2645" fmla="*/ 6303649 w 6868353"/>
                <a:gd name="connsiteY2645" fmla="*/ 1745050 h 6857985"/>
                <a:gd name="connsiteX2646" fmla="*/ 6306139 w 6868353"/>
                <a:gd name="connsiteY2646" fmla="*/ 1758839 h 6857985"/>
                <a:gd name="connsiteX2647" fmla="*/ 6281153 w 6868353"/>
                <a:gd name="connsiteY2647" fmla="*/ 1728033 h 6857985"/>
                <a:gd name="connsiteX2648" fmla="*/ 6273325 w 6868353"/>
                <a:gd name="connsiteY2648" fmla="*/ 1711725 h 6857985"/>
                <a:gd name="connsiteX2649" fmla="*/ 6270763 w 6868353"/>
                <a:gd name="connsiteY2649" fmla="*/ 1697893 h 6857985"/>
                <a:gd name="connsiteX2650" fmla="*/ 642638 w 6868353"/>
                <a:gd name="connsiteY2650" fmla="*/ 1682504 h 6857985"/>
                <a:gd name="connsiteX2651" fmla="*/ 645154 w 6868353"/>
                <a:gd name="connsiteY2651" fmla="*/ 1692514 h 6857985"/>
                <a:gd name="connsiteX2652" fmla="*/ 586501 w 6868353"/>
                <a:gd name="connsiteY2652" fmla="*/ 1745929 h 6857985"/>
                <a:gd name="connsiteX2653" fmla="*/ 622205 w 6868353"/>
                <a:gd name="connsiteY2653" fmla="*/ 1696973 h 6857985"/>
                <a:gd name="connsiteX2654" fmla="*/ 633899 w 6868353"/>
                <a:gd name="connsiteY2654" fmla="*/ 1688677 h 6857985"/>
                <a:gd name="connsiteX2655" fmla="*/ 642638 w 6868353"/>
                <a:gd name="connsiteY2655" fmla="*/ 1682504 h 6857985"/>
                <a:gd name="connsiteX2656" fmla="*/ 776675 w 6868353"/>
                <a:gd name="connsiteY2656" fmla="*/ 1679319 h 6857985"/>
                <a:gd name="connsiteX2657" fmla="*/ 688773 w 6868353"/>
                <a:gd name="connsiteY2657" fmla="*/ 1773110 h 6857985"/>
                <a:gd name="connsiteX2658" fmla="*/ 653932 w 6868353"/>
                <a:gd name="connsiteY2658" fmla="*/ 1826680 h 6857985"/>
                <a:gd name="connsiteX2659" fmla="*/ 676768 w 6868353"/>
                <a:gd name="connsiteY2659" fmla="*/ 1816487 h 6857985"/>
                <a:gd name="connsiteX2660" fmla="*/ 658208 w 6868353"/>
                <a:gd name="connsiteY2660" fmla="*/ 1831395 h 6857985"/>
                <a:gd name="connsiteX2661" fmla="*/ 643003 w 6868353"/>
                <a:gd name="connsiteY2661" fmla="*/ 1852828 h 6857985"/>
                <a:gd name="connsiteX2662" fmla="*/ 691165 w 6868353"/>
                <a:gd name="connsiteY2662" fmla="*/ 1804652 h 6857985"/>
                <a:gd name="connsiteX2663" fmla="*/ 740107 w 6868353"/>
                <a:gd name="connsiteY2663" fmla="*/ 1749241 h 6857985"/>
                <a:gd name="connsiteX2664" fmla="*/ 694308 w 6868353"/>
                <a:gd name="connsiteY2664" fmla="*/ 1780910 h 6857985"/>
                <a:gd name="connsiteX2665" fmla="*/ 741820 w 6868353"/>
                <a:gd name="connsiteY2665" fmla="*/ 1729562 h 6857985"/>
                <a:gd name="connsiteX2666" fmla="*/ 759063 w 6868353"/>
                <a:gd name="connsiteY2666" fmla="*/ 1713805 h 6857985"/>
                <a:gd name="connsiteX2667" fmla="*/ 775429 w 6868353"/>
                <a:gd name="connsiteY2667" fmla="*/ 1702579 h 6857985"/>
                <a:gd name="connsiteX2668" fmla="*/ 776675 w 6868353"/>
                <a:gd name="connsiteY2668" fmla="*/ 1679319 h 6857985"/>
                <a:gd name="connsiteX2669" fmla="*/ 682528 w 6868353"/>
                <a:gd name="connsiteY2669" fmla="*/ 1674487 h 6857985"/>
                <a:gd name="connsiteX2670" fmla="*/ 650704 w 6868353"/>
                <a:gd name="connsiteY2670" fmla="*/ 1700271 h 6857985"/>
                <a:gd name="connsiteX2671" fmla="*/ 679132 w 6868353"/>
                <a:gd name="connsiteY2671" fmla="*/ 1698034 h 6857985"/>
                <a:gd name="connsiteX2672" fmla="*/ 682528 w 6868353"/>
                <a:gd name="connsiteY2672" fmla="*/ 1674487 h 6857985"/>
                <a:gd name="connsiteX2673" fmla="*/ 1604768 w 6868353"/>
                <a:gd name="connsiteY2673" fmla="*/ 1657743 h 6857985"/>
                <a:gd name="connsiteX2674" fmla="*/ 1544161 w 6868353"/>
                <a:gd name="connsiteY2674" fmla="*/ 1722597 h 6857985"/>
                <a:gd name="connsiteX2675" fmla="*/ 1604768 w 6868353"/>
                <a:gd name="connsiteY2675" fmla="*/ 1657743 h 6857985"/>
                <a:gd name="connsiteX2676" fmla="*/ 6161653 w 6868353"/>
                <a:gd name="connsiteY2676" fmla="*/ 1627136 h 6857985"/>
                <a:gd name="connsiteX2677" fmla="*/ 6201831 w 6868353"/>
                <a:gd name="connsiteY2677" fmla="*/ 1672255 h 6857985"/>
                <a:gd name="connsiteX2678" fmla="*/ 6232283 w 6868353"/>
                <a:gd name="connsiteY2678" fmla="*/ 1716411 h 6857985"/>
                <a:gd name="connsiteX2679" fmla="*/ 6256903 w 6868353"/>
                <a:gd name="connsiteY2679" fmla="*/ 1754409 h 6857985"/>
                <a:gd name="connsiteX2680" fmla="*/ 6238143 w 6868353"/>
                <a:gd name="connsiteY2680" fmla="*/ 1735410 h 6857985"/>
                <a:gd name="connsiteX2681" fmla="*/ 6228459 w 6868353"/>
                <a:gd name="connsiteY2681" fmla="*/ 1721324 h 6857985"/>
                <a:gd name="connsiteX2682" fmla="*/ 6217631 w 6868353"/>
                <a:gd name="connsiteY2682" fmla="*/ 1705199 h 6857985"/>
                <a:gd name="connsiteX2683" fmla="*/ 6161653 w 6868353"/>
                <a:gd name="connsiteY2683" fmla="*/ 1627136 h 6857985"/>
                <a:gd name="connsiteX2684" fmla="*/ 1529000 w 6868353"/>
                <a:gd name="connsiteY2684" fmla="*/ 1614294 h 6857985"/>
                <a:gd name="connsiteX2685" fmla="*/ 1498150 w 6868353"/>
                <a:gd name="connsiteY2685" fmla="*/ 1655789 h 6857985"/>
                <a:gd name="connsiteX2686" fmla="*/ 1488169 w 6868353"/>
                <a:gd name="connsiteY2686" fmla="*/ 1649546 h 6857985"/>
                <a:gd name="connsiteX2687" fmla="*/ 1519017 w 6868353"/>
                <a:gd name="connsiteY2687" fmla="*/ 1618613 h 6857985"/>
                <a:gd name="connsiteX2688" fmla="*/ 1529000 w 6868353"/>
                <a:gd name="connsiteY2688" fmla="*/ 1614294 h 6857985"/>
                <a:gd name="connsiteX2689" fmla="*/ 803686 w 6868353"/>
                <a:gd name="connsiteY2689" fmla="*/ 1611718 h 6857985"/>
                <a:gd name="connsiteX2690" fmla="*/ 747709 w 6868353"/>
                <a:gd name="connsiteY2690" fmla="*/ 1686383 h 6857985"/>
                <a:gd name="connsiteX2691" fmla="*/ 754703 w 6868353"/>
                <a:gd name="connsiteY2691" fmla="*/ 1665034 h 6857985"/>
                <a:gd name="connsiteX2692" fmla="*/ 739158 w 6868353"/>
                <a:gd name="connsiteY2692" fmla="*/ 1686270 h 6857985"/>
                <a:gd name="connsiteX2693" fmla="*/ 734897 w 6868353"/>
                <a:gd name="connsiteY2693" fmla="*/ 1695330 h 6857985"/>
                <a:gd name="connsiteX2694" fmla="*/ 723996 w 6868353"/>
                <a:gd name="connsiteY2694" fmla="*/ 1713678 h 6857985"/>
                <a:gd name="connsiteX2695" fmla="*/ 741664 w 6868353"/>
                <a:gd name="connsiteY2695" fmla="*/ 1699493 h 6857985"/>
                <a:gd name="connsiteX2696" fmla="*/ 760493 w 6868353"/>
                <a:gd name="connsiteY2696" fmla="*/ 1685774 h 6857985"/>
                <a:gd name="connsiteX2697" fmla="*/ 807650 w 6868353"/>
                <a:gd name="connsiteY2697" fmla="*/ 1637414 h 6857985"/>
                <a:gd name="connsiteX2698" fmla="*/ 803686 w 6868353"/>
                <a:gd name="connsiteY2698" fmla="*/ 1611718 h 6857985"/>
                <a:gd name="connsiteX2699" fmla="*/ 942504 w 6868353"/>
                <a:gd name="connsiteY2699" fmla="*/ 1603736 h 6857985"/>
                <a:gd name="connsiteX2700" fmla="*/ 922295 w 6868353"/>
                <a:gd name="connsiteY2700" fmla="*/ 1612964 h 6857985"/>
                <a:gd name="connsiteX2701" fmla="*/ 911875 w 6868353"/>
                <a:gd name="connsiteY2701" fmla="*/ 1627164 h 6857985"/>
                <a:gd name="connsiteX2702" fmla="*/ 906099 w 6868353"/>
                <a:gd name="connsiteY2702" fmla="*/ 1637428 h 6857985"/>
                <a:gd name="connsiteX2703" fmla="*/ 908704 w 6868353"/>
                <a:gd name="connsiteY2703" fmla="*/ 1642779 h 6857985"/>
                <a:gd name="connsiteX2704" fmla="*/ 926896 w 6868353"/>
                <a:gd name="connsiteY2704" fmla="*/ 1624771 h 6857985"/>
                <a:gd name="connsiteX2705" fmla="*/ 945725 w 6868353"/>
                <a:gd name="connsiteY2705" fmla="*/ 1605418 h 6857985"/>
                <a:gd name="connsiteX2706" fmla="*/ 942504 w 6868353"/>
                <a:gd name="connsiteY2706" fmla="*/ 1603736 h 6857985"/>
                <a:gd name="connsiteX2707" fmla="*/ 5928683 w 6868353"/>
                <a:gd name="connsiteY2707" fmla="*/ 1597009 h 6857985"/>
                <a:gd name="connsiteX2708" fmla="*/ 5950329 w 6868353"/>
                <a:gd name="connsiteY2708" fmla="*/ 1662826 h 6857985"/>
                <a:gd name="connsiteX2709" fmla="*/ 5915687 w 6868353"/>
                <a:gd name="connsiteY2709" fmla="*/ 1622152 h 6857985"/>
                <a:gd name="connsiteX2710" fmla="*/ 5928683 w 6868353"/>
                <a:gd name="connsiteY2710" fmla="*/ 1597009 h 6857985"/>
                <a:gd name="connsiteX2711" fmla="*/ 1793394 w 6868353"/>
                <a:gd name="connsiteY2711" fmla="*/ 1589169 h 6857985"/>
                <a:gd name="connsiteX2712" fmla="*/ 1759406 w 6868353"/>
                <a:gd name="connsiteY2712" fmla="*/ 1623314 h 6857985"/>
                <a:gd name="connsiteX2713" fmla="*/ 1755640 w 6868353"/>
                <a:gd name="connsiteY2713" fmla="*/ 1614847 h 6857985"/>
                <a:gd name="connsiteX2714" fmla="*/ 1780797 w 6868353"/>
                <a:gd name="connsiteY2714" fmla="*/ 1594943 h 6857985"/>
                <a:gd name="connsiteX2715" fmla="*/ 1793394 w 6868353"/>
                <a:gd name="connsiteY2715" fmla="*/ 1589169 h 6857985"/>
                <a:gd name="connsiteX2716" fmla="*/ 5742851 w 6868353"/>
                <a:gd name="connsiteY2716" fmla="*/ 1587908 h 6857985"/>
                <a:gd name="connsiteX2717" fmla="*/ 5793611 w 6868353"/>
                <a:gd name="connsiteY2717" fmla="*/ 1643063 h 6857985"/>
                <a:gd name="connsiteX2718" fmla="*/ 5840697 w 6868353"/>
                <a:gd name="connsiteY2718" fmla="*/ 1703584 h 6857985"/>
                <a:gd name="connsiteX2719" fmla="*/ 5880351 w 6868353"/>
                <a:gd name="connsiteY2719" fmla="*/ 1755697 h 6857985"/>
                <a:gd name="connsiteX2720" fmla="*/ 5898713 w 6868353"/>
                <a:gd name="connsiteY2720" fmla="*/ 1774554 h 6857985"/>
                <a:gd name="connsiteX2721" fmla="*/ 5912871 w 6868353"/>
                <a:gd name="connsiteY2721" fmla="*/ 1795761 h 6857985"/>
                <a:gd name="connsiteX2722" fmla="*/ 5923153 w 6868353"/>
                <a:gd name="connsiteY2722" fmla="*/ 1800658 h 6857985"/>
                <a:gd name="connsiteX2723" fmla="*/ 5926525 w 6868353"/>
                <a:gd name="connsiteY2723" fmla="*/ 1801715 h 6857985"/>
                <a:gd name="connsiteX2724" fmla="*/ 5933979 w 6868353"/>
                <a:gd name="connsiteY2724" fmla="*/ 1814873 h 6857985"/>
                <a:gd name="connsiteX2725" fmla="*/ 6001111 w 6868353"/>
                <a:gd name="connsiteY2725" fmla="*/ 1917117 h 6857985"/>
                <a:gd name="connsiteX2726" fmla="*/ 5983783 w 6868353"/>
                <a:gd name="connsiteY2726" fmla="*/ 1904644 h 6857985"/>
                <a:gd name="connsiteX2727" fmla="*/ 5977059 w 6868353"/>
                <a:gd name="connsiteY2727" fmla="*/ 1893771 h 6857985"/>
                <a:gd name="connsiteX2728" fmla="*/ 5969711 w 6868353"/>
                <a:gd name="connsiteY2728" fmla="*/ 1882644 h 6857985"/>
                <a:gd name="connsiteX2729" fmla="*/ 5955651 w 6868353"/>
                <a:gd name="connsiteY2729" fmla="*/ 1860431 h 6857985"/>
                <a:gd name="connsiteX2730" fmla="*/ 5938099 w 6868353"/>
                <a:gd name="connsiteY2730" fmla="*/ 1828309 h 6857985"/>
                <a:gd name="connsiteX2731" fmla="*/ 5890261 w 6868353"/>
                <a:gd name="connsiteY2731" fmla="*/ 1772742 h 6857985"/>
                <a:gd name="connsiteX2732" fmla="*/ 5839039 w 6868353"/>
                <a:gd name="connsiteY2732" fmla="*/ 1709021 h 6857985"/>
                <a:gd name="connsiteX2733" fmla="*/ 5740195 w 6868353"/>
                <a:gd name="connsiteY2733" fmla="*/ 1589818 h 6857985"/>
                <a:gd name="connsiteX2734" fmla="*/ 5742851 w 6868353"/>
                <a:gd name="connsiteY2734" fmla="*/ 1587908 h 6857985"/>
                <a:gd name="connsiteX2735" fmla="*/ 1507650 w 6868353"/>
                <a:gd name="connsiteY2735" fmla="*/ 1583022 h 6857985"/>
                <a:gd name="connsiteX2736" fmla="*/ 1475740 w 6868353"/>
                <a:gd name="connsiteY2736" fmla="*/ 1619505 h 6857985"/>
                <a:gd name="connsiteX2737" fmla="*/ 1414723 w 6868353"/>
                <a:gd name="connsiteY2737" fmla="*/ 1671985 h 6857985"/>
                <a:gd name="connsiteX2738" fmla="*/ 1409145 w 6868353"/>
                <a:gd name="connsiteY2738" fmla="*/ 1674335 h 6857985"/>
                <a:gd name="connsiteX2739" fmla="*/ 1347221 w 6868353"/>
                <a:gd name="connsiteY2739" fmla="*/ 1765352 h 6857985"/>
                <a:gd name="connsiteX2740" fmla="*/ 1327189 w 6868353"/>
                <a:gd name="connsiteY2740" fmla="*/ 1792916 h 6857985"/>
                <a:gd name="connsiteX2741" fmla="*/ 1316175 w 6868353"/>
                <a:gd name="connsiteY2741" fmla="*/ 1811065 h 6857985"/>
                <a:gd name="connsiteX2742" fmla="*/ 1340426 w 6868353"/>
                <a:gd name="connsiteY2742" fmla="*/ 1794643 h 6857985"/>
                <a:gd name="connsiteX2743" fmla="*/ 1336448 w 6868353"/>
                <a:gd name="connsiteY2743" fmla="*/ 1793850 h 6857985"/>
                <a:gd name="connsiteX2744" fmla="*/ 1350704 w 6868353"/>
                <a:gd name="connsiteY2744" fmla="*/ 1773435 h 6857985"/>
                <a:gd name="connsiteX2745" fmla="*/ 1383152 w 6868353"/>
                <a:gd name="connsiteY2745" fmla="*/ 1725797 h 6857985"/>
                <a:gd name="connsiteX2746" fmla="*/ 1387513 w 6868353"/>
                <a:gd name="connsiteY2746" fmla="*/ 1739033 h 6857985"/>
                <a:gd name="connsiteX2747" fmla="*/ 1423472 w 6868353"/>
                <a:gd name="connsiteY2747" fmla="*/ 1680678 h 6857985"/>
                <a:gd name="connsiteX2748" fmla="*/ 1486428 w 6868353"/>
                <a:gd name="connsiteY2748" fmla="*/ 1620552 h 6857985"/>
                <a:gd name="connsiteX2749" fmla="*/ 1507650 w 6868353"/>
                <a:gd name="connsiteY2749" fmla="*/ 1583022 h 6857985"/>
                <a:gd name="connsiteX2750" fmla="*/ 812648 w 6868353"/>
                <a:gd name="connsiteY2750" fmla="*/ 1566515 h 6857985"/>
                <a:gd name="connsiteX2751" fmla="*/ 828575 w 6868353"/>
                <a:gd name="connsiteY2751" fmla="*/ 1579313 h 6857985"/>
                <a:gd name="connsiteX2752" fmla="*/ 812648 w 6868353"/>
                <a:gd name="connsiteY2752" fmla="*/ 1566515 h 6857985"/>
                <a:gd name="connsiteX2753" fmla="*/ 1727269 w 6868353"/>
                <a:gd name="connsiteY2753" fmla="*/ 1565467 h 6857985"/>
                <a:gd name="connsiteX2754" fmla="*/ 1708327 w 6868353"/>
                <a:gd name="connsiteY2754" fmla="*/ 1585528 h 6857985"/>
                <a:gd name="connsiteX2755" fmla="*/ 1675341 w 6868353"/>
                <a:gd name="connsiteY2755" fmla="*/ 1617735 h 6857985"/>
                <a:gd name="connsiteX2756" fmla="*/ 1687501 w 6868353"/>
                <a:gd name="connsiteY2756" fmla="*/ 1598892 h 6857985"/>
                <a:gd name="connsiteX2757" fmla="*/ 1707378 w 6868353"/>
                <a:gd name="connsiteY2757" fmla="*/ 1579327 h 6857985"/>
                <a:gd name="connsiteX2758" fmla="*/ 1727269 w 6868353"/>
                <a:gd name="connsiteY2758" fmla="*/ 1565467 h 6857985"/>
                <a:gd name="connsiteX2759" fmla="*/ 5880393 w 6868353"/>
                <a:gd name="connsiteY2759" fmla="*/ 1564844 h 6857985"/>
                <a:gd name="connsiteX2760" fmla="*/ 5893813 w 6868353"/>
                <a:gd name="connsiteY2760" fmla="*/ 1590950 h 6857985"/>
                <a:gd name="connsiteX2761" fmla="*/ 5892893 w 6868353"/>
                <a:gd name="connsiteY2761" fmla="*/ 1602629 h 6857985"/>
                <a:gd name="connsiteX2762" fmla="*/ 5877037 w 6868353"/>
                <a:gd name="connsiteY2762" fmla="*/ 1586844 h 6857985"/>
                <a:gd name="connsiteX2763" fmla="*/ 5880393 w 6868353"/>
                <a:gd name="connsiteY2763" fmla="*/ 1564844 h 6857985"/>
                <a:gd name="connsiteX2764" fmla="*/ 1630647 w 6868353"/>
                <a:gd name="connsiteY2764" fmla="*/ 1563485 h 6857985"/>
                <a:gd name="connsiteX2765" fmla="*/ 1597037 w 6868353"/>
                <a:gd name="connsiteY2765" fmla="*/ 1602658 h 6857985"/>
                <a:gd name="connsiteX2766" fmla="*/ 1569134 w 6868353"/>
                <a:gd name="connsiteY2766" fmla="*/ 1624035 h 6857985"/>
                <a:gd name="connsiteX2767" fmla="*/ 1541839 w 6868353"/>
                <a:gd name="connsiteY2767" fmla="*/ 1649957 h 6857985"/>
                <a:gd name="connsiteX2768" fmla="*/ 1496607 w 6868353"/>
                <a:gd name="connsiteY2768" fmla="*/ 1715051 h 6857985"/>
                <a:gd name="connsiteX2769" fmla="*/ 1517531 w 6868353"/>
                <a:gd name="connsiteY2769" fmla="*/ 1673387 h 6857985"/>
                <a:gd name="connsiteX2770" fmla="*/ 1489981 w 6868353"/>
                <a:gd name="connsiteY2770" fmla="*/ 1703032 h 6857985"/>
                <a:gd name="connsiteX2771" fmla="*/ 1474564 w 6868353"/>
                <a:gd name="connsiteY2771" fmla="*/ 1719822 h 6857985"/>
                <a:gd name="connsiteX2772" fmla="*/ 1459487 w 6868353"/>
                <a:gd name="connsiteY2772" fmla="*/ 1738170 h 6857985"/>
                <a:gd name="connsiteX2773" fmla="*/ 1403920 w 6868353"/>
                <a:gd name="connsiteY2773" fmla="*/ 1812099 h 6857985"/>
                <a:gd name="connsiteX2774" fmla="*/ 1434358 w 6868353"/>
                <a:gd name="connsiteY2774" fmla="*/ 1761727 h 6857985"/>
                <a:gd name="connsiteX2775" fmla="*/ 1474040 w 6868353"/>
                <a:gd name="connsiteY2775" fmla="*/ 1713820 h 6857985"/>
                <a:gd name="connsiteX2776" fmla="*/ 1506942 w 6868353"/>
                <a:gd name="connsiteY2776" fmla="*/ 1672240 h 6857985"/>
                <a:gd name="connsiteX2777" fmla="*/ 1530032 w 6868353"/>
                <a:gd name="connsiteY2777" fmla="*/ 1659102 h 6857985"/>
                <a:gd name="connsiteX2778" fmla="*/ 1554962 w 6868353"/>
                <a:gd name="connsiteY2778" fmla="*/ 1630519 h 6857985"/>
                <a:gd name="connsiteX2779" fmla="*/ 1544359 w 6868353"/>
                <a:gd name="connsiteY2779" fmla="*/ 1629358 h 6857985"/>
                <a:gd name="connsiteX2780" fmla="*/ 1562466 w 6868353"/>
                <a:gd name="connsiteY2780" fmla="*/ 1615782 h 6857985"/>
                <a:gd name="connsiteX2781" fmla="*/ 1580884 w 6868353"/>
                <a:gd name="connsiteY2781" fmla="*/ 1601270 h 6857985"/>
                <a:gd name="connsiteX2782" fmla="*/ 1595608 w 6868353"/>
                <a:gd name="connsiteY2782" fmla="*/ 1578959 h 6857985"/>
                <a:gd name="connsiteX2783" fmla="*/ 1630647 w 6868353"/>
                <a:gd name="connsiteY2783" fmla="*/ 1563485 h 6857985"/>
                <a:gd name="connsiteX2784" fmla="*/ 566115 w 6868353"/>
                <a:gd name="connsiteY2784" fmla="*/ 1559592 h 6857985"/>
                <a:gd name="connsiteX2785" fmla="*/ 543619 w 6868353"/>
                <a:gd name="connsiteY2785" fmla="*/ 1594447 h 6857985"/>
                <a:gd name="connsiteX2786" fmla="*/ 521803 w 6868353"/>
                <a:gd name="connsiteY2786" fmla="*/ 1626555 h 6857985"/>
                <a:gd name="connsiteX2787" fmla="*/ 566115 w 6868353"/>
                <a:gd name="connsiteY2787" fmla="*/ 1559592 h 6857985"/>
                <a:gd name="connsiteX2788" fmla="*/ 6331891 w 6868353"/>
                <a:gd name="connsiteY2788" fmla="*/ 1557129 h 6857985"/>
                <a:gd name="connsiteX2789" fmla="*/ 6387019 w 6868353"/>
                <a:gd name="connsiteY2789" fmla="*/ 1623965 h 6857985"/>
                <a:gd name="connsiteX2790" fmla="*/ 6441243 w 6868353"/>
                <a:gd name="connsiteY2790" fmla="*/ 1723886 h 6857985"/>
                <a:gd name="connsiteX2791" fmla="*/ 6385987 w 6868353"/>
                <a:gd name="connsiteY2791" fmla="*/ 1632502 h 6857985"/>
                <a:gd name="connsiteX2792" fmla="*/ 6378907 w 6868353"/>
                <a:gd name="connsiteY2792" fmla="*/ 1621756 h 6857985"/>
                <a:gd name="connsiteX2793" fmla="*/ 6371547 w 6868353"/>
                <a:gd name="connsiteY2793" fmla="*/ 1611535 h 6857985"/>
                <a:gd name="connsiteX2794" fmla="*/ 6357291 w 6868353"/>
                <a:gd name="connsiteY2794" fmla="*/ 1591970 h 6857985"/>
                <a:gd name="connsiteX2795" fmla="*/ 6331891 w 6868353"/>
                <a:gd name="connsiteY2795" fmla="*/ 1557129 h 6857985"/>
                <a:gd name="connsiteX2796" fmla="*/ 5981063 w 6868353"/>
                <a:gd name="connsiteY2796" fmla="*/ 1555288 h 6857985"/>
                <a:gd name="connsiteX2797" fmla="*/ 6030543 w 6868353"/>
                <a:gd name="connsiteY2797" fmla="*/ 1631510 h 6857985"/>
                <a:gd name="connsiteX2798" fmla="*/ 6039335 w 6868353"/>
                <a:gd name="connsiteY2798" fmla="*/ 1646318 h 6857985"/>
                <a:gd name="connsiteX2799" fmla="*/ 6053351 w 6868353"/>
                <a:gd name="connsiteY2799" fmla="*/ 1663222 h 6857985"/>
                <a:gd name="connsiteX2800" fmla="*/ 6112315 w 6868353"/>
                <a:gd name="connsiteY2800" fmla="*/ 1734899 h 6857985"/>
                <a:gd name="connsiteX2801" fmla="*/ 6109667 w 6868353"/>
                <a:gd name="connsiteY2801" fmla="*/ 1745772 h 6857985"/>
                <a:gd name="connsiteX2802" fmla="*/ 6129771 w 6868353"/>
                <a:gd name="connsiteY2802" fmla="*/ 1771977 h 6857985"/>
                <a:gd name="connsiteX2803" fmla="*/ 6139623 w 6868353"/>
                <a:gd name="connsiteY2803" fmla="*/ 1785823 h 6857985"/>
                <a:gd name="connsiteX2804" fmla="*/ 6147735 w 6868353"/>
                <a:gd name="connsiteY2804" fmla="*/ 1798224 h 6857985"/>
                <a:gd name="connsiteX2805" fmla="*/ 6160931 w 6868353"/>
                <a:gd name="connsiteY2805" fmla="*/ 1818455 h 6857985"/>
                <a:gd name="connsiteX2806" fmla="*/ 6179463 w 6868353"/>
                <a:gd name="connsiteY2806" fmla="*/ 1846798 h 6857985"/>
                <a:gd name="connsiteX2807" fmla="*/ 6219173 w 6868353"/>
                <a:gd name="connsiteY2807" fmla="*/ 1904205 h 6857985"/>
                <a:gd name="connsiteX2808" fmla="*/ 6207691 w 6868353"/>
                <a:gd name="connsiteY2808" fmla="*/ 1892752 h 6857985"/>
                <a:gd name="connsiteX2809" fmla="*/ 6253037 w 6868353"/>
                <a:gd name="connsiteY2809" fmla="*/ 1946308 h 6857985"/>
                <a:gd name="connsiteX2810" fmla="*/ 6243919 w 6868353"/>
                <a:gd name="connsiteY2810" fmla="*/ 1910009 h 6857985"/>
                <a:gd name="connsiteX2811" fmla="*/ 6268255 w 6868353"/>
                <a:gd name="connsiteY2811" fmla="*/ 1954123 h 6857985"/>
                <a:gd name="connsiteX2812" fmla="*/ 6247927 w 6868353"/>
                <a:gd name="connsiteY2812" fmla="*/ 1943689 h 6857985"/>
                <a:gd name="connsiteX2813" fmla="*/ 6261899 w 6868353"/>
                <a:gd name="connsiteY2813" fmla="*/ 1982366 h 6857985"/>
                <a:gd name="connsiteX2814" fmla="*/ 6362147 w 6868353"/>
                <a:gd name="connsiteY2814" fmla="*/ 2159826 h 6857985"/>
                <a:gd name="connsiteX2815" fmla="*/ 6369579 w 6868353"/>
                <a:gd name="connsiteY2815" fmla="*/ 2180184 h 6857985"/>
                <a:gd name="connsiteX2816" fmla="*/ 6378979 w 6868353"/>
                <a:gd name="connsiteY2816" fmla="*/ 2204110 h 6857985"/>
                <a:gd name="connsiteX2817" fmla="*/ 6392783 w 6868353"/>
                <a:gd name="connsiteY2817" fmla="*/ 2225020 h 6857985"/>
                <a:gd name="connsiteX2818" fmla="*/ 6412673 w 6868353"/>
                <a:gd name="connsiteY2818" fmla="*/ 2284494 h 6857985"/>
                <a:gd name="connsiteX2819" fmla="*/ 6431997 w 6868353"/>
                <a:gd name="connsiteY2819" fmla="*/ 2303776 h 6857985"/>
                <a:gd name="connsiteX2820" fmla="*/ 6427411 w 6868353"/>
                <a:gd name="connsiteY2820" fmla="*/ 2320736 h 6857985"/>
                <a:gd name="connsiteX2821" fmla="*/ 6381569 w 6868353"/>
                <a:gd name="connsiteY2821" fmla="*/ 2220971 h 6857985"/>
                <a:gd name="connsiteX2822" fmla="*/ 6370697 w 6868353"/>
                <a:gd name="connsiteY2822" fmla="*/ 2197399 h 6857985"/>
                <a:gd name="connsiteX2823" fmla="*/ 6365331 w 6868353"/>
                <a:gd name="connsiteY2823" fmla="*/ 2185790 h 6857985"/>
                <a:gd name="connsiteX2824" fmla="*/ 6359555 w 6868353"/>
                <a:gd name="connsiteY2824" fmla="*/ 2174507 h 6857985"/>
                <a:gd name="connsiteX2825" fmla="*/ 6336791 w 6868353"/>
                <a:gd name="connsiteY2825" fmla="*/ 2130323 h 6857985"/>
                <a:gd name="connsiteX2826" fmla="*/ 6292563 w 6868353"/>
                <a:gd name="connsiteY2826" fmla="*/ 2045224 h 6857985"/>
                <a:gd name="connsiteX2827" fmla="*/ 6245619 w 6868353"/>
                <a:gd name="connsiteY2827" fmla="*/ 1963665 h 6857985"/>
                <a:gd name="connsiteX2828" fmla="*/ 6221835 w 6868353"/>
                <a:gd name="connsiteY2828" fmla="*/ 1922595 h 6857985"/>
                <a:gd name="connsiteX2829" fmla="*/ 6196125 w 6868353"/>
                <a:gd name="connsiteY2829" fmla="*/ 1881723 h 6857985"/>
                <a:gd name="connsiteX2830" fmla="*/ 6141579 w 6868353"/>
                <a:gd name="connsiteY2830" fmla="*/ 1796964 h 6857985"/>
                <a:gd name="connsiteX2831" fmla="*/ 6126727 w 6868353"/>
                <a:gd name="connsiteY2831" fmla="*/ 1775162 h 6857985"/>
                <a:gd name="connsiteX2832" fmla="*/ 6111097 w 6868353"/>
                <a:gd name="connsiteY2832" fmla="*/ 1753176 h 6857985"/>
                <a:gd name="connsiteX2833" fmla="*/ 6078607 w 6868353"/>
                <a:gd name="connsiteY2833" fmla="*/ 1707675 h 6857985"/>
                <a:gd name="connsiteX2834" fmla="*/ 6044135 w 6868353"/>
                <a:gd name="connsiteY2834" fmla="*/ 1659952 h 6857985"/>
                <a:gd name="connsiteX2835" fmla="*/ 6005583 w 6868353"/>
                <a:gd name="connsiteY2835" fmla="*/ 1611067 h 6857985"/>
                <a:gd name="connsiteX2836" fmla="*/ 5981063 w 6868353"/>
                <a:gd name="connsiteY2836" fmla="*/ 1555288 h 6857985"/>
                <a:gd name="connsiteX2837" fmla="*/ 1047203 w 6868353"/>
                <a:gd name="connsiteY2837" fmla="*/ 1545067 h 6857985"/>
                <a:gd name="connsiteX2838" fmla="*/ 966918 w 6868353"/>
                <a:gd name="connsiteY2838" fmla="*/ 1620836 h 6857985"/>
                <a:gd name="connsiteX2839" fmla="*/ 1047203 w 6868353"/>
                <a:gd name="connsiteY2839" fmla="*/ 1545067 h 6857985"/>
                <a:gd name="connsiteX2840" fmla="*/ 5819107 w 6868353"/>
                <a:gd name="connsiteY2840" fmla="*/ 1541995 h 6857985"/>
                <a:gd name="connsiteX2841" fmla="*/ 5835655 w 6868353"/>
                <a:gd name="connsiteY2841" fmla="*/ 1580941 h 6857985"/>
                <a:gd name="connsiteX2842" fmla="*/ 5835499 w 6868353"/>
                <a:gd name="connsiteY2842" fmla="*/ 1563740 h 6857985"/>
                <a:gd name="connsiteX2843" fmla="*/ 5835839 w 6868353"/>
                <a:gd name="connsiteY2843" fmla="*/ 1632233 h 6857985"/>
                <a:gd name="connsiteX2844" fmla="*/ 5865245 w 6868353"/>
                <a:gd name="connsiteY2844" fmla="*/ 1652846 h 6857985"/>
                <a:gd name="connsiteX2845" fmla="*/ 5882007 w 6868353"/>
                <a:gd name="connsiteY2845" fmla="*/ 1681443 h 6857985"/>
                <a:gd name="connsiteX2846" fmla="*/ 5878935 w 6868353"/>
                <a:gd name="connsiteY2846" fmla="*/ 1668857 h 6857985"/>
                <a:gd name="connsiteX2847" fmla="*/ 5912161 w 6868353"/>
                <a:gd name="connsiteY2847" fmla="*/ 1725797 h 6857985"/>
                <a:gd name="connsiteX2848" fmla="*/ 5914399 w 6868353"/>
                <a:gd name="connsiteY2848" fmla="*/ 1714925 h 6857985"/>
                <a:gd name="connsiteX2849" fmla="*/ 5923629 w 6868353"/>
                <a:gd name="connsiteY2849" fmla="*/ 1735268 h 6857985"/>
                <a:gd name="connsiteX2850" fmla="*/ 5938791 w 6868353"/>
                <a:gd name="connsiteY2850" fmla="*/ 1757934 h 6857985"/>
                <a:gd name="connsiteX2851" fmla="*/ 5935973 w 6868353"/>
                <a:gd name="connsiteY2851" fmla="*/ 1743423 h 6857985"/>
                <a:gd name="connsiteX2852" fmla="*/ 5929831 w 6868353"/>
                <a:gd name="connsiteY2852" fmla="*/ 1728558 h 6857985"/>
                <a:gd name="connsiteX2853" fmla="*/ 5937091 w 6868353"/>
                <a:gd name="connsiteY2853" fmla="*/ 1728176 h 6857985"/>
                <a:gd name="connsiteX2854" fmla="*/ 5958015 w 6868353"/>
                <a:gd name="connsiteY2854" fmla="*/ 1782737 h 6857985"/>
                <a:gd name="connsiteX2855" fmla="*/ 5964613 w 6868353"/>
                <a:gd name="connsiteY2855" fmla="*/ 1767419 h 6857985"/>
                <a:gd name="connsiteX2856" fmla="*/ 5946295 w 6868353"/>
                <a:gd name="connsiteY2856" fmla="*/ 1736033 h 6857985"/>
                <a:gd name="connsiteX2857" fmla="*/ 5925681 w 6868353"/>
                <a:gd name="connsiteY2857" fmla="*/ 1701249 h 6857985"/>
                <a:gd name="connsiteX2858" fmla="*/ 5918191 w 6868353"/>
                <a:gd name="connsiteY2858" fmla="*/ 1710380 h 6857985"/>
                <a:gd name="connsiteX2859" fmla="*/ 5903595 w 6868353"/>
                <a:gd name="connsiteY2859" fmla="*/ 1670825 h 6857985"/>
                <a:gd name="connsiteX2860" fmla="*/ 5865767 w 6868353"/>
                <a:gd name="connsiteY2860" fmla="*/ 1635503 h 6857985"/>
                <a:gd name="connsiteX2861" fmla="*/ 5866407 w 6868353"/>
                <a:gd name="connsiteY2861" fmla="*/ 1625395 h 6857985"/>
                <a:gd name="connsiteX2862" fmla="*/ 5860503 w 6868353"/>
                <a:gd name="connsiteY2862" fmla="*/ 1604400 h 6857985"/>
                <a:gd name="connsiteX2863" fmla="*/ 5819107 w 6868353"/>
                <a:gd name="connsiteY2863" fmla="*/ 1541995 h 6857985"/>
                <a:gd name="connsiteX2864" fmla="*/ 6104643 w 6868353"/>
                <a:gd name="connsiteY2864" fmla="*/ 1538781 h 6857985"/>
                <a:gd name="connsiteX2865" fmla="*/ 6127547 w 6868353"/>
                <a:gd name="connsiteY2865" fmla="*/ 1568157 h 6857985"/>
                <a:gd name="connsiteX2866" fmla="*/ 6150115 w 6868353"/>
                <a:gd name="connsiteY2866" fmla="*/ 1597873 h 6857985"/>
                <a:gd name="connsiteX2867" fmla="*/ 6104643 w 6868353"/>
                <a:gd name="connsiteY2867" fmla="*/ 1538781 h 6857985"/>
                <a:gd name="connsiteX2868" fmla="*/ 1721960 w 6868353"/>
                <a:gd name="connsiteY2868" fmla="*/ 1538441 h 6857985"/>
                <a:gd name="connsiteX2869" fmla="*/ 1711300 w 6868353"/>
                <a:gd name="connsiteY2869" fmla="*/ 1553674 h 6857985"/>
                <a:gd name="connsiteX2870" fmla="*/ 1682476 w 6868353"/>
                <a:gd name="connsiteY2870" fmla="*/ 1583248 h 6857985"/>
                <a:gd name="connsiteX2871" fmla="*/ 1618273 w 6868353"/>
                <a:gd name="connsiteY2871" fmla="*/ 1639438 h 6857985"/>
                <a:gd name="connsiteX2872" fmla="*/ 1668956 w 6868353"/>
                <a:gd name="connsiteY2872" fmla="*/ 1590978 h 6857985"/>
                <a:gd name="connsiteX2873" fmla="*/ 1694920 w 6868353"/>
                <a:gd name="connsiteY2873" fmla="*/ 1564037 h 6857985"/>
                <a:gd name="connsiteX2874" fmla="*/ 1721960 w 6868353"/>
                <a:gd name="connsiteY2874" fmla="*/ 1538441 h 6857985"/>
                <a:gd name="connsiteX2875" fmla="*/ 1618911 w 6868353"/>
                <a:gd name="connsiteY2875" fmla="*/ 1537946 h 6857985"/>
                <a:gd name="connsiteX2876" fmla="*/ 1567506 w 6868353"/>
                <a:gd name="connsiteY2876" fmla="*/ 1594773 h 6857985"/>
                <a:gd name="connsiteX2877" fmla="*/ 1552132 w 6868353"/>
                <a:gd name="connsiteY2877" fmla="*/ 1610997 h 6857985"/>
                <a:gd name="connsiteX2878" fmla="*/ 1535695 w 6868353"/>
                <a:gd name="connsiteY2878" fmla="*/ 1629981 h 6857985"/>
                <a:gd name="connsiteX2879" fmla="*/ 1495730 w 6868353"/>
                <a:gd name="connsiteY2879" fmla="*/ 1676289 h 6857985"/>
                <a:gd name="connsiteX2880" fmla="*/ 1466198 w 6868353"/>
                <a:gd name="connsiteY2880" fmla="*/ 1696832 h 6857985"/>
                <a:gd name="connsiteX2881" fmla="*/ 1467967 w 6868353"/>
                <a:gd name="connsiteY2881" fmla="*/ 1681528 h 6857985"/>
                <a:gd name="connsiteX2882" fmla="*/ 1521099 w 6868353"/>
                <a:gd name="connsiteY2882" fmla="*/ 1640090 h 6857985"/>
                <a:gd name="connsiteX2883" fmla="*/ 1545775 w 6868353"/>
                <a:gd name="connsiteY2883" fmla="*/ 1609171 h 6857985"/>
                <a:gd name="connsiteX2884" fmla="*/ 1561914 w 6868353"/>
                <a:gd name="connsiteY2884" fmla="*/ 1584622 h 6857985"/>
                <a:gd name="connsiteX2885" fmla="*/ 1618911 w 6868353"/>
                <a:gd name="connsiteY2885" fmla="*/ 1537946 h 6857985"/>
                <a:gd name="connsiteX2886" fmla="*/ 6024413 w 6868353"/>
                <a:gd name="connsiteY2886" fmla="*/ 1534222 h 6857985"/>
                <a:gd name="connsiteX2887" fmla="*/ 6045479 w 6868353"/>
                <a:gd name="connsiteY2887" fmla="*/ 1613021 h 6857985"/>
                <a:gd name="connsiteX2888" fmla="*/ 6024413 w 6868353"/>
                <a:gd name="connsiteY2888" fmla="*/ 1534222 h 6857985"/>
                <a:gd name="connsiteX2889" fmla="*/ 1153904 w 6868353"/>
                <a:gd name="connsiteY2889" fmla="*/ 1531664 h 6857985"/>
                <a:gd name="connsiteX2890" fmla="*/ 1131141 w 6868353"/>
                <a:gd name="connsiteY2890" fmla="*/ 1551550 h 6857985"/>
                <a:gd name="connsiteX2891" fmla="*/ 1133703 w 6868353"/>
                <a:gd name="connsiteY2891" fmla="*/ 1576297 h 6857985"/>
                <a:gd name="connsiteX2892" fmla="*/ 1153904 w 6868353"/>
                <a:gd name="connsiteY2892" fmla="*/ 1531664 h 6857985"/>
                <a:gd name="connsiteX2893" fmla="*/ 5923035 w 6868353"/>
                <a:gd name="connsiteY2893" fmla="*/ 1525247 h 6857985"/>
                <a:gd name="connsiteX2894" fmla="*/ 5951405 w 6868353"/>
                <a:gd name="connsiteY2894" fmla="*/ 1556053 h 6857985"/>
                <a:gd name="connsiteX2895" fmla="*/ 5984107 w 6868353"/>
                <a:gd name="connsiteY2895" fmla="*/ 1596061 h 6857985"/>
                <a:gd name="connsiteX2896" fmla="*/ 6020875 w 6868353"/>
                <a:gd name="connsiteY2896" fmla="*/ 1642539 h 6857985"/>
                <a:gd name="connsiteX2897" fmla="*/ 6040367 w 6868353"/>
                <a:gd name="connsiteY2897" fmla="*/ 1667625 h 6857985"/>
                <a:gd name="connsiteX2898" fmla="*/ 6059325 w 6868353"/>
                <a:gd name="connsiteY2898" fmla="*/ 1694425 h 6857985"/>
                <a:gd name="connsiteX2899" fmla="*/ 6098143 w 6868353"/>
                <a:gd name="connsiteY2899" fmla="*/ 1749864 h 6857985"/>
                <a:gd name="connsiteX2900" fmla="*/ 6117723 w 6868353"/>
                <a:gd name="connsiteY2900" fmla="*/ 1778008 h 6857985"/>
                <a:gd name="connsiteX2901" fmla="*/ 6127491 w 6868353"/>
                <a:gd name="connsiteY2901" fmla="*/ 1792081 h 6857985"/>
                <a:gd name="connsiteX2902" fmla="*/ 6136637 w 6868353"/>
                <a:gd name="connsiteY2902" fmla="*/ 1806507 h 6857985"/>
                <a:gd name="connsiteX2903" fmla="*/ 6206615 w 6868353"/>
                <a:gd name="connsiteY2903" fmla="*/ 1916692 h 6857985"/>
                <a:gd name="connsiteX2904" fmla="*/ 6197243 w 6868353"/>
                <a:gd name="connsiteY2904" fmla="*/ 1918461 h 6857985"/>
                <a:gd name="connsiteX2905" fmla="*/ 6136991 w 6868353"/>
                <a:gd name="connsiteY2905" fmla="*/ 1811575 h 6857985"/>
                <a:gd name="connsiteX2906" fmla="*/ 6100663 w 6868353"/>
                <a:gd name="connsiteY2906" fmla="*/ 1764149 h 6857985"/>
                <a:gd name="connsiteX2907" fmla="*/ 6067819 w 6868353"/>
                <a:gd name="connsiteY2907" fmla="*/ 1715179 h 6857985"/>
                <a:gd name="connsiteX2908" fmla="*/ 6034211 w 6868353"/>
                <a:gd name="connsiteY2908" fmla="*/ 1686086 h 6857985"/>
                <a:gd name="connsiteX2909" fmla="*/ 6026253 w 6868353"/>
                <a:gd name="connsiteY2909" fmla="*/ 1674081 h 6857985"/>
                <a:gd name="connsiteX2910" fmla="*/ 6029751 w 6868353"/>
                <a:gd name="connsiteY2910" fmla="*/ 1666521 h 6857985"/>
                <a:gd name="connsiteX2911" fmla="*/ 5954081 w 6868353"/>
                <a:gd name="connsiteY2911" fmla="*/ 1563981 h 6857985"/>
                <a:gd name="connsiteX2912" fmla="*/ 5945133 w 6868353"/>
                <a:gd name="connsiteY2912" fmla="*/ 1566940 h 6857985"/>
                <a:gd name="connsiteX2913" fmla="*/ 5923035 w 6868353"/>
                <a:gd name="connsiteY2913" fmla="*/ 1525247 h 6857985"/>
                <a:gd name="connsiteX2914" fmla="*/ 5639849 w 6868353"/>
                <a:gd name="connsiteY2914" fmla="*/ 1522246 h 6857985"/>
                <a:gd name="connsiteX2915" fmla="*/ 5677735 w 6868353"/>
                <a:gd name="connsiteY2915" fmla="*/ 1556634 h 6857985"/>
                <a:gd name="connsiteX2916" fmla="*/ 5726293 w 6868353"/>
                <a:gd name="connsiteY2916" fmla="*/ 1609058 h 6857985"/>
                <a:gd name="connsiteX2917" fmla="*/ 5691875 w 6868353"/>
                <a:gd name="connsiteY2917" fmla="*/ 1578931 h 6857985"/>
                <a:gd name="connsiteX2918" fmla="*/ 5639849 w 6868353"/>
                <a:gd name="connsiteY2918" fmla="*/ 1522246 h 6857985"/>
                <a:gd name="connsiteX2919" fmla="*/ 5629303 w 6868353"/>
                <a:gd name="connsiteY2919" fmla="*/ 1520179 h 6857985"/>
                <a:gd name="connsiteX2920" fmla="*/ 5660759 w 6868353"/>
                <a:gd name="connsiteY2920" fmla="*/ 1560343 h 6857985"/>
                <a:gd name="connsiteX2921" fmla="*/ 5687955 w 6868353"/>
                <a:gd name="connsiteY2921" fmla="*/ 1593881 h 6857985"/>
                <a:gd name="connsiteX2922" fmla="*/ 5705299 w 6868353"/>
                <a:gd name="connsiteY2922" fmla="*/ 1603763 h 6857985"/>
                <a:gd name="connsiteX2923" fmla="*/ 5760835 w 6868353"/>
                <a:gd name="connsiteY2923" fmla="*/ 1679758 h 6857985"/>
                <a:gd name="connsiteX2924" fmla="*/ 5777783 w 6868353"/>
                <a:gd name="connsiteY2924" fmla="*/ 1693533 h 6857985"/>
                <a:gd name="connsiteX2925" fmla="*/ 5806903 w 6868353"/>
                <a:gd name="connsiteY2925" fmla="*/ 1730412 h 6857985"/>
                <a:gd name="connsiteX2926" fmla="*/ 5844901 w 6868353"/>
                <a:gd name="connsiteY2926" fmla="*/ 1779906 h 6857985"/>
                <a:gd name="connsiteX2927" fmla="*/ 5865797 w 6868353"/>
                <a:gd name="connsiteY2927" fmla="*/ 1806450 h 6857985"/>
                <a:gd name="connsiteX2928" fmla="*/ 5886579 w 6868353"/>
                <a:gd name="connsiteY2928" fmla="*/ 1833165 h 6857985"/>
                <a:gd name="connsiteX2929" fmla="*/ 5889425 w 6868353"/>
                <a:gd name="connsiteY2929" fmla="*/ 1822604 h 6857985"/>
                <a:gd name="connsiteX2930" fmla="*/ 5937587 w 6868353"/>
                <a:gd name="connsiteY2930" fmla="*/ 1909599 h 6857985"/>
                <a:gd name="connsiteX2931" fmla="*/ 6003107 w 6868353"/>
                <a:gd name="connsiteY2931" fmla="*/ 2001168 h 6857985"/>
                <a:gd name="connsiteX2932" fmla="*/ 6022885 w 6868353"/>
                <a:gd name="connsiteY2932" fmla="*/ 2039548 h 6857985"/>
                <a:gd name="connsiteX2933" fmla="*/ 6037721 w 6868353"/>
                <a:gd name="connsiteY2933" fmla="*/ 2058051 h 6857985"/>
                <a:gd name="connsiteX2934" fmla="*/ 6012097 w 6868353"/>
                <a:gd name="connsiteY2934" fmla="*/ 2034310 h 6857985"/>
                <a:gd name="connsiteX2935" fmla="*/ 6003943 w 6868353"/>
                <a:gd name="connsiteY2935" fmla="*/ 2007453 h 6857985"/>
                <a:gd name="connsiteX2936" fmla="*/ 5967515 w 6868353"/>
                <a:gd name="connsiteY2936" fmla="*/ 1957266 h 6857985"/>
                <a:gd name="connsiteX2937" fmla="*/ 5928273 w 6868353"/>
                <a:gd name="connsiteY2937" fmla="*/ 1901714 h 6857985"/>
                <a:gd name="connsiteX2938" fmla="*/ 5885291 w 6868353"/>
                <a:gd name="connsiteY2938" fmla="*/ 1842735 h 6857985"/>
                <a:gd name="connsiteX2939" fmla="*/ 5863151 w 6868353"/>
                <a:gd name="connsiteY2939" fmla="*/ 1811873 h 6857985"/>
                <a:gd name="connsiteX2940" fmla="*/ 5857559 w 6868353"/>
                <a:gd name="connsiteY2940" fmla="*/ 1804044 h 6857985"/>
                <a:gd name="connsiteX2941" fmla="*/ 5851597 w 6868353"/>
                <a:gd name="connsiteY2941" fmla="*/ 1796427 h 6857985"/>
                <a:gd name="connsiteX2942" fmla="*/ 5839591 w 6868353"/>
                <a:gd name="connsiteY2942" fmla="*/ 1781081 h 6857985"/>
                <a:gd name="connsiteX2943" fmla="*/ 5790707 w 6868353"/>
                <a:gd name="connsiteY2943" fmla="*/ 1718464 h 6857985"/>
                <a:gd name="connsiteX2944" fmla="*/ 5765579 w 6868353"/>
                <a:gd name="connsiteY2944" fmla="*/ 1686893 h 6857985"/>
                <a:gd name="connsiteX2945" fmla="*/ 5739105 w 6868353"/>
                <a:gd name="connsiteY2945" fmla="*/ 1656144 h 6857985"/>
                <a:gd name="connsiteX2946" fmla="*/ 5685747 w 6868353"/>
                <a:gd name="connsiteY2946" fmla="*/ 1594886 h 6857985"/>
                <a:gd name="connsiteX2947" fmla="*/ 5658027 w 6868353"/>
                <a:gd name="connsiteY2947" fmla="*/ 1565553 h 6857985"/>
                <a:gd name="connsiteX2948" fmla="*/ 5629983 w 6868353"/>
                <a:gd name="connsiteY2948" fmla="*/ 1537026 h 6857985"/>
                <a:gd name="connsiteX2949" fmla="*/ 5629303 w 6868353"/>
                <a:gd name="connsiteY2949" fmla="*/ 1520179 h 6857985"/>
                <a:gd name="connsiteX2950" fmla="*/ 1606311 w 6868353"/>
                <a:gd name="connsiteY2950" fmla="*/ 1517418 h 6857985"/>
                <a:gd name="connsiteX2951" fmla="*/ 1567167 w 6868353"/>
                <a:gd name="connsiteY2951" fmla="*/ 1553929 h 6857985"/>
                <a:gd name="connsiteX2952" fmla="*/ 1597704 w 6868353"/>
                <a:gd name="connsiteY2952" fmla="*/ 1534760 h 6857985"/>
                <a:gd name="connsiteX2953" fmla="*/ 1606311 w 6868353"/>
                <a:gd name="connsiteY2953" fmla="*/ 1517418 h 6857985"/>
                <a:gd name="connsiteX2954" fmla="*/ 726090 w 6868353"/>
                <a:gd name="connsiteY2954" fmla="*/ 1512789 h 6857985"/>
                <a:gd name="connsiteX2955" fmla="*/ 681552 w 6868353"/>
                <a:gd name="connsiteY2955" fmla="*/ 1564208 h 6857985"/>
                <a:gd name="connsiteX2956" fmla="*/ 706879 w 6868353"/>
                <a:gd name="connsiteY2956" fmla="*/ 1536488 h 6857985"/>
                <a:gd name="connsiteX2957" fmla="*/ 701797 w 6868353"/>
                <a:gd name="connsiteY2957" fmla="*/ 1528305 h 6857985"/>
                <a:gd name="connsiteX2958" fmla="*/ 726090 w 6868353"/>
                <a:gd name="connsiteY2958" fmla="*/ 1512789 h 6857985"/>
                <a:gd name="connsiteX2959" fmla="*/ 6264107 w 6868353"/>
                <a:gd name="connsiteY2959" fmla="*/ 1502440 h 6857985"/>
                <a:gd name="connsiteX2960" fmla="*/ 6318203 w 6868353"/>
                <a:gd name="connsiteY2960" fmla="*/ 1578506 h 6857985"/>
                <a:gd name="connsiteX2961" fmla="*/ 6343503 w 6868353"/>
                <a:gd name="connsiteY2961" fmla="*/ 1615187 h 6857985"/>
                <a:gd name="connsiteX2962" fmla="*/ 6367271 w 6868353"/>
                <a:gd name="connsiteY2962" fmla="*/ 1651486 h 6857985"/>
                <a:gd name="connsiteX2963" fmla="*/ 6410931 w 6868353"/>
                <a:gd name="connsiteY2963" fmla="*/ 1723221 h 6857985"/>
                <a:gd name="connsiteX2964" fmla="*/ 6431913 w 6868353"/>
                <a:gd name="connsiteY2964" fmla="*/ 1758330 h 6857985"/>
                <a:gd name="connsiteX2965" fmla="*/ 6442247 w 6868353"/>
                <a:gd name="connsiteY2965" fmla="*/ 1775744 h 6857985"/>
                <a:gd name="connsiteX2966" fmla="*/ 6451945 w 6868353"/>
                <a:gd name="connsiteY2966" fmla="*/ 1793426 h 6857985"/>
                <a:gd name="connsiteX2967" fmla="*/ 6489887 w 6868353"/>
                <a:gd name="connsiteY2967" fmla="*/ 1863942 h 6857985"/>
                <a:gd name="connsiteX2968" fmla="*/ 6508829 w 6868353"/>
                <a:gd name="connsiteY2968" fmla="*/ 1899137 h 6857985"/>
                <a:gd name="connsiteX2969" fmla="*/ 6527531 w 6868353"/>
                <a:gd name="connsiteY2969" fmla="*/ 1934672 h 6857985"/>
                <a:gd name="connsiteX2970" fmla="*/ 6563915 w 6868353"/>
                <a:gd name="connsiteY2970" fmla="*/ 2007779 h 6857985"/>
                <a:gd name="connsiteX2971" fmla="*/ 6582815 w 6868353"/>
                <a:gd name="connsiteY2971" fmla="*/ 2045083 h 6857985"/>
                <a:gd name="connsiteX2972" fmla="*/ 6601967 w 6868353"/>
                <a:gd name="connsiteY2972" fmla="*/ 2083265 h 6857985"/>
                <a:gd name="connsiteX2973" fmla="*/ 6597451 w 6868353"/>
                <a:gd name="connsiteY2973" fmla="*/ 2087257 h 6857985"/>
                <a:gd name="connsiteX2974" fmla="*/ 6638535 w 6868353"/>
                <a:gd name="connsiteY2974" fmla="*/ 2178528 h 6857985"/>
                <a:gd name="connsiteX2975" fmla="*/ 6659759 w 6868353"/>
                <a:gd name="connsiteY2975" fmla="*/ 2228786 h 6857985"/>
                <a:gd name="connsiteX2976" fmla="*/ 6679295 w 6868353"/>
                <a:gd name="connsiteY2976" fmla="*/ 2281224 h 6857985"/>
                <a:gd name="connsiteX2977" fmla="*/ 6718949 w 6868353"/>
                <a:gd name="connsiteY2977" fmla="*/ 2384954 h 6857985"/>
                <a:gd name="connsiteX2978" fmla="*/ 6755603 w 6868353"/>
                <a:gd name="connsiteY2978" fmla="*/ 2480090 h 6857985"/>
                <a:gd name="connsiteX2979" fmla="*/ 6768173 w 6868353"/>
                <a:gd name="connsiteY2979" fmla="*/ 2550535 h 6857985"/>
                <a:gd name="connsiteX2980" fmla="*/ 6779669 w 6868353"/>
                <a:gd name="connsiteY2980" fmla="*/ 2627465 h 6857985"/>
                <a:gd name="connsiteX2981" fmla="*/ 6798399 w 6868353"/>
                <a:gd name="connsiteY2981" fmla="*/ 2717945 h 6857985"/>
                <a:gd name="connsiteX2982" fmla="*/ 6826175 w 6868353"/>
                <a:gd name="connsiteY2982" fmla="*/ 2831244 h 6857985"/>
                <a:gd name="connsiteX2983" fmla="*/ 6822707 w 6868353"/>
                <a:gd name="connsiteY2983" fmla="*/ 2852253 h 6857985"/>
                <a:gd name="connsiteX2984" fmla="*/ 6829955 w 6868353"/>
                <a:gd name="connsiteY2984" fmla="*/ 2893421 h 6857985"/>
                <a:gd name="connsiteX2985" fmla="*/ 6864443 w 6868353"/>
                <a:gd name="connsiteY2985" fmla="*/ 3109261 h 6857985"/>
                <a:gd name="connsiteX2986" fmla="*/ 6865585 w 6868353"/>
                <a:gd name="connsiteY2986" fmla="*/ 3120686 h 6857985"/>
                <a:gd name="connsiteX2987" fmla="*/ 6858707 w 6868353"/>
                <a:gd name="connsiteY2987" fmla="*/ 3074703 h 6857985"/>
                <a:gd name="connsiteX2988" fmla="*/ 6839483 w 6868353"/>
                <a:gd name="connsiteY2988" fmla="*/ 2969771 h 6857985"/>
                <a:gd name="connsiteX2989" fmla="*/ 6827421 w 6868353"/>
                <a:gd name="connsiteY2989" fmla="*/ 2905781 h 6857985"/>
                <a:gd name="connsiteX2990" fmla="*/ 6820839 w 6868353"/>
                <a:gd name="connsiteY2990" fmla="*/ 2872440 h 6857985"/>
                <a:gd name="connsiteX2991" fmla="*/ 6813107 w 6868353"/>
                <a:gd name="connsiteY2991" fmla="*/ 2838917 h 6857985"/>
                <a:gd name="connsiteX2992" fmla="*/ 6782799 w 6868353"/>
                <a:gd name="connsiteY2992" fmla="*/ 2709634 h 6857985"/>
                <a:gd name="connsiteX2993" fmla="*/ 6754751 w 6868353"/>
                <a:gd name="connsiteY2993" fmla="*/ 2609033 h 6857985"/>
                <a:gd name="connsiteX2994" fmla="*/ 6791419 w 6868353"/>
                <a:gd name="connsiteY2994" fmla="*/ 2713754 h 6857985"/>
                <a:gd name="connsiteX2995" fmla="*/ 6765767 w 6868353"/>
                <a:gd name="connsiteY2995" fmla="*/ 2595881 h 6857985"/>
                <a:gd name="connsiteX2996" fmla="*/ 6751921 w 6868353"/>
                <a:gd name="connsiteY2996" fmla="*/ 2590911 h 6857985"/>
                <a:gd name="connsiteX2997" fmla="*/ 6738315 w 6868353"/>
                <a:gd name="connsiteY2997" fmla="*/ 2545708 h 6857985"/>
                <a:gd name="connsiteX2998" fmla="*/ 6732441 w 6868353"/>
                <a:gd name="connsiteY2998" fmla="*/ 2542537 h 6857985"/>
                <a:gd name="connsiteX2999" fmla="*/ 6693707 w 6868353"/>
                <a:gd name="connsiteY2999" fmla="*/ 2419199 h 6857985"/>
                <a:gd name="connsiteX3000" fmla="*/ 6672031 w 6868353"/>
                <a:gd name="connsiteY3000" fmla="*/ 2356908 h 6857985"/>
                <a:gd name="connsiteX3001" fmla="*/ 6651135 w 6868353"/>
                <a:gd name="connsiteY3001" fmla="*/ 2300591 h 6857985"/>
                <a:gd name="connsiteX3002" fmla="*/ 6635607 w 6868353"/>
                <a:gd name="connsiteY3002" fmla="*/ 2259904 h 6857985"/>
                <a:gd name="connsiteX3003" fmla="*/ 6627621 w 6868353"/>
                <a:gd name="connsiteY3003" fmla="*/ 2239645 h 6857985"/>
                <a:gd name="connsiteX3004" fmla="*/ 6618843 w 6868353"/>
                <a:gd name="connsiteY3004" fmla="*/ 2219754 h 6857985"/>
                <a:gd name="connsiteX3005" fmla="*/ 6583253 w 6868353"/>
                <a:gd name="connsiteY3005" fmla="*/ 2140984 h 6857985"/>
                <a:gd name="connsiteX3006" fmla="*/ 6508871 w 6868353"/>
                <a:gd name="connsiteY3006" fmla="*/ 1992121 h 6857985"/>
                <a:gd name="connsiteX3007" fmla="*/ 6436923 w 6868353"/>
                <a:gd name="connsiteY3007" fmla="*/ 1860078 h 6857985"/>
                <a:gd name="connsiteX3008" fmla="*/ 6405637 w 6868353"/>
                <a:gd name="connsiteY3008" fmla="*/ 1801411 h 6857985"/>
                <a:gd name="connsiteX3009" fmla="*/ 6377451 w 6868353"/>
                <a:gd name="connsiteY3009" fmla="*/ 1749369 h 6857985"/>
                <a:gd name="connsiteX3010" fmla="*/ 6374633 w 6868353"/>
                <a:gd name="connsiteY3010" fmla="*/ 1760652 h 6857985"/>
                <a:gd name="connsiteX3011" fmla="*/ 6349433 w 6868353"/>
                <a:gd name="connsiteY3011" fmla="*/ 1703797 h 6857985"/>
                <a:gd name="connsiteX3012" fmla="*/ 6350793 w 6868353"/>
                <a:gd name="connsiteY3012" fmla="*/ 1710861 h 6857985"/>
                <a:gd name="connsiteX3013" fmla="*/ 6290597 w 6868353"/>
                <a:gd name="connsiteY3013" fmla="*/ 1633011 h 6857985"/>
                <a:gd name="connsiteX3014" fmla="*/ 6224991 w 6868353"/>
                <a:gd name="connsiteY3014" fmla="*/ 1523591 h 6857985"/>
                <a:gd name="connsiteX3015" fmla="*/ 6253815 w 6868353"/>
                <a:gd name="connsiteY3015" fmla="*/ 1560640 h 6857985"/>
                <a:gd name="connsiteX3016" fmla="*/ 6251693 w 6868353"/>
                <a:gd name="connsiteY3016" fmla="*/ 1572178 h 6857985"/>
                <a:gd name="connsiteX3017" fmla="*/ 6306963 w 6868353"/>
                <a:gd name="connsiteY3017" fmla="*/ 1639651 h 6857985"/>
                <a:gd name="connsiteX3018" fmla="*/ 6323539 w 6868353"/>
                <a:gd name="connsiteY3018" fmla="*/ 1646999 h 6857985"/>
                <a:gd name="connsiteX3019" fmla="*/ 6309255 w 6868353"/>
                <a:gd name="connsiteY3019" fmla="*/ 1628226 h 6857985"/>
                <a:gd name="connsiteX3020" fmla="*/ 6319591 w 6868353"/>
                <a:gd name="connsiteY3020" fmla="*/ 1651430 h 6857985"/>
                <a:gd name="connsiteX3021" fmla="*/ 6345441 w 6868353"/>
                <a:gd name="connsiteY3021" fmla="*/ 1682759 h 6857985"/>
                <a:gd name="connsiteX3022" fmla="*/ 6315639 w 6868353"/>
                <a:gd name="connsiteY3022" fmla="*/ 1655847 h 6857985"/>
                <a:gd name="connsiteX3023" fmla="*/ 6366847 w 6868353"/>
                <a:gd name="connsiteY3023" fmla="*/ 1718634 h 6857985"/>
                <a:gd name="connsiteX3024" fmla="*/ 6377451 w 6868353"/>
                <a:gd name="connsiteY3024" fmla="*/ 1749340 h 6857985"/>
                <a:gd name="connsiteX3025" fmla="*/ 6376275 w 6868353"/>
                <a:gd name="connsiteY3025" fmla="*/ 1716949 h 6857985"/>
                <a:gd name="connsiteX3026" fmla="*/ 6406459 w 6868353"/>
                <a:gd name="connsiteY3026" fmla="*/ 1801764 h 6857985"/>
                <a:gd name="connsiteX3027" fmla="*/ 6486235 w 6868353"/>
                <a:gd name="connsiteY3027" fmla="*/ 1924153 h 6857985"/>
                <a:gd name="connsiteX3028" fmla="*/ 6494063 w 6868353"/>
                <a:gd name="connsiteY3028" fmla="*/ 1945105 h 6857985"/>
                <a:gd name="connsiteX3029" fmla="*/ 6504651 w 6868353"/>
                <a:gd name="connsiteY3029" fmla="*/ 1968748 h 6857985"/>
                <a:gd name="connsiteX3030" fmla="*/ 6531875 w 6868353"/>
                <a:gd name="connsiteY3030" fmla="*/ 2021087 h 6857985"/>
                <a:gd name="connsiteX3031" fmla="*/ 6560347 w 6868353"/>
                <a:gd name="connsiteY3031" fmla="*/ 2076512 h 6857985"/>
                <a:gd name="connsiteX3032" fmla="*/ 6571899 w 6868353"/>
                <a:gd name="connsiteY3032" fmla="*/ 2104232 h 6857985"/>
                <a:gd name="connsiteX3033" fmla="*/ 6580295 w 6868353"/>
                <a:gd name="connsiteY3033" fmla="*/ 2131130 h 6857985"/>
                <a:gd name="connsiteX3034" fmla="*/ 6600609 w 6868353"/>
                <a:gd name="connsiteY3034" fmla="*/ 2158906 h 6857985"/>
                <a:gd name="connsiteX3035" fmla="*/ 6618801 w 6868353"/>
                <a:gd name="connsiteY3035" fmla="*/ 2212166 h 6857985"/>
                <a:gd name="connsiteX3036" fmla="*/ 6630367 w 6868353"/>
                <a:gd name="connsiteY3036" fmla="*/ 2238286 h 6857985"/>
                <a:gd name="connsiteX3037" fmla="*/ 6641523 w 6868353"/>
                <a:gd name="connsiteY3037" fmla="*/ 2264377 h 6857985"/>
                <a:gd name="connsiteX3038" fmla="*/ 6674453 w 6868353"/>
                <a:gd name="connsiteY3038" fmla="*/ 2361495 h 6857985"/>
                <a:gd name="connsiteX3039" fmla="*/ 6714957 w 6868353"/>
                <a:gd name="connsiteY3039" fmla="*/ 2467008 h 6857985"/>
                <a:gd name="connsiteX3040" fmla="*/ 6745351 w 6868353"/>
                <a:gd name="connsiteY3040" fmla="*/ 2561493 h 6857985"/>
                <a:gd name="connsiteX3041" fmla="*/ 6762143 w 6868353"/>
                <a:gd name="connsiteY3041" fmla="*/ 2584782 h 6857985"/>
                <a:gd name="connsiteX3042" fmla="*/ 6762467 w 6868353"/>
                <a:gd name="connsiteY3042" fmla="*/ 2549842 h 6857985"/>
                <a:gd name="connsiteX3043" fmla="*/ 6758491 w 6868353"/>
                <a:gd name="connsiteY3043" fmla="*/ 2512637 h 6857985"/>
                <a:gd name="connsiteX3044" fmla="*/ 6734167 w 6868353"/>
                <a:gd name="connsiteY3044" fmla="*/ 2439501 h 6857985"/>
                <a:gd name="connsiteX3045" fmla="*/ 6721935 w 6868353"/>
                <a:gd name="connsiteY3045" fmla="*/ 2403882 h 6857985"/>
                <a:gd name="connsiteX3046" fmla="*/ 6715835 w 6868353"/>
                <a:gd name="connsiteY3046" fmla="*/ 2386341 h 6857985"/>
                <a:gd name="connsiteX3047" fmla="*/ 6709081 w 6868353"/>
                <a:gd name="connsiteY3047" fmla="*/ 2369225 h 6857985"/>
                <a:gd name="connsiteX3048" fmla="*/ 6657055 w 6868353"/>
                <a:gd name="connsiteY3048" fmla="*/ 2239319 h 6857985"/>
                <a:gd name="connsiteX3049" fmla="*/ 6607843 w 6868353"/>
                <a:gd name="connsiteY3049" fmla="*/ 2125312 h 6857985"/>
                <a:gd name="connsiteX3050" fmla="*/ 6587231 w 6868353"/>
                <a:gd name="connsiteY3050" fmla="*/ 2074261 h 6857985"/>
                <a:gd name="connsiteX3051" fmla="*/ 6568643 w 6868353"/>
                <a:gd name="connsiteY3051" fmla="*/ 2028180 h 6857985"/>
                <a:gd name="connsiteX3052" fmla="*/ 6546925 w 6868353"/>
                <a:gd name="connsiteY3052" fmla="*/ 2001153 h 6857985"/>
                <a:gd name="connsiteX3053" fmla="*/ 6516559 w 6868353"/>
                <a:gd name="connsiteY3053" fmla="*/ 1922058 h 6857985"/>
                <a:gd name="connsiteX3054" fmla="*/ 6476635 w 6868353"/>
                <a:gd name="connsiteY3054" fmla="*/ 1853495 h 6857985"/>
                <a:gd name="connsiteX3055" fmla="*/ 6439855 w 6868353"/>
                <a:gd name="connsiteY3055" fmla="*/ 1780515 h 6857985"/>
                <a:gd name="connsiteX3056" fmla="*/ 6377607 w 6868353"/>
                <a:gd name="connsiteY3056" fmla="*/ 1672892 h 6857985"/>
                <a:gd name="connsiteX3057" fmla="*/ 6361423 w 6868353"/>
                <a:gd name="connsiteY3057" fmla="*/ 1664921 h 6857985"/>
                <a:gd name="connsiteX3058" fmla="*/ 6357263 w 6868353"/>
                <a:gd name="connsiteY3058" fmla="*/ 1643714 h 6857985"/>
                <a:gd name="connsiteX3059" fmla="*/ 6278351 w 6868353"/>
                <a:gd name="connsiteY3059" fmla="*/ 1539971 h 6857985"/>
                <a:gd name="connsiteX3060" fmla="*/ 6264107 w 6868353"/>
                <a:gd name="connsiteY3060" fmla="*/ 1502440 h 6857985"/>
                <a:gd name="connsiteX3061" fmla="*/ 6282695 w 6868353"/>
                <a:gd name="connsiteY3061" fmla="*/ 1497909 h 6857985"/>
                <a:gd name="connsiteX3062" fmla="*/ 6360363 w 6868353"/>
                <a:gd name="connsiteY3062" fmla="*/ 1603889 h 6857985"/>
                <a:gd name="connsiteX3063" fmla="*/ 6401275 w 6868353"/>
                <a:gd name="connsiteY3063" fmla="*/ 1667327 h 6857985"/>
                <a:gd name="connsiteX3064" fmla="*/ 6449297 w 6868353"/>
                <a:gd name="connsiteY3064" fmla="*/ 1740775 h 6857985"/>
                <a:gd name="connsiteX3065" fmla="*/ 6476819 w 6868353"/>
                <a:gd name="connsiteY3065" fmla="*/ 1770575 h 6857985"/>
                <a:gd name="connsiteX3066" fmla="*/ 6535571 w 6868353"/>
                <a:gd name="connsiteY3066" fmla="*/ 1870709 h 6857985"/>
                <a:gd name="connsiteX3067" fmla="*/ 6586155 w 6868353"/>
                <a:gd name="connsiteY3067" fmla="*/ 1974467 h 6857985"/>
                <a:gd name="connsiteX3068" fmla="*/ 6596135 w 6868353"/>
                <a:gd name="connsiteY3068" fmla="*/ 2011629 h 6857985"/>
                <a:gd name="connsiteX3069" fmla="*/ 6678403 w 6868353"/>
                <a:gd name="connsiteY3069" fmla="*/ 2178329 h 6857985"/>
                <a:gd name="connsiteX3070" fmla="*/ 6662887 w 6868353"/>
                <a:gd name="connsiteY3070" fmla="*/ 2153484 h 6857985"/>
                <a:gd name="connsiteX3071" fmla="*/ 6688341 w 6868353"/>
                <a:gd name="connsiteY3071" fmla="*/ 2215067 h 6857985"/>
                <a:gd name="connsiteX3072" fmla="*/ 6718071 w 6868353"/>
                <a:gd name="connsiteY3072" fmla="*/ 2290270 h 6857985"/>
                <a:gd name="connsiteX3073" fmla="*/ 6747489 w 6868353"/>
                <a:gd name="connsiteY3073" fmla="*/ 2369479 h 6857985"/>
                <a:gd name="connsiteX3074" fmla="*/ 6767139 w 6868353"/>
                <a:gd name="connsiteY3074" fmla="*/ 2444710 h 6857985"/>
                <a:gd name="connsiteX3075" fmla="*/ 6748013 w 6868353"/>
                <a:gd name="connsiteY3075" fmla="*/ 2385137 h 6857985"/>
                <a:gd name="connsiteX3076" fmla="*/ 6726339 w 6868353"/>
                <a:gd name="connsiteY3076" fmla="*/ 2326017 h 6857985"/>
                <a:gd name="connsiteX3077" fmla="*/ 6703757 w 6868353"/>
                <a:gd name="connsiteY3077" fmla="*/ 2266854 h 6857985"/>
                <a:gd name="connsiteX3078" fmla="*/ 6692305 w 6868353"/>
                <a:gd name="connsiteY3078" fmla="*/ 2237237 h 6857985"/>
                <a:gd name="connsiteX3079" fmla="*/ 6680371 w 6868353"/>
                <a:gd name="connsiteY3079" fmla="*/ 2207776 h 6857985"/>
                <a:gd name="connsiteX3080" fmla="*/ 6628923 w 6868353"/>
                <a:gd name="connsiteY3080" fmla="*/ 2091334 h 6857985"/>
                <a:gd name="connsiteX3081" fmla="*/ 6615883 w 6868353"/>
                <a:gd name="connsiteY3081" fmla="*/ 2062326 h 6857985"/>
                <a:gd name="connsiteX3082" fmla="*/ 6601799 w 6868353"/>
                <a:gd name="connsiteY3082" fmla="*/ 2033870 h 6857985"/>
                <a:gd name="connsiteX3083" fmla="*/ 6573611 w 6868353"/>
                <a:gd name="connsiteY3083" fmla="*/ 1977128 h 6857985"/>
                <a:gd name="connsiteX3084" fmla="*/ 6589707 w 6868353"/>
                <a:gd name="connsiteY3084" fmla="*/ 1994088 h 6857985"/>
                <a:gd name="connsiteX3085" fmla="*/ 6557231 w 6868353"/>
                <a:gd name="connsiteY3085" fmla="*/ 1925837 h 6857985"/>
                <a:gd name="connsiteX3086" fmla="*/ 6548411 w 6868353"/>
                <a:gd name="connsiteY3086" fmla="*/ 1909400 h 6857985"/>
                <a:gd name="connsiteX3087" fmla="*/ 6538927 w 6868353"/>
                <a:gd name="connsiteY3087" fmla="*/ 1892185 h 6857985"/>
                <a:gd name="connsiteX3088" fmla="*/ 6520083 w 6868353"/>
                <a:gd name="connsiteY3088" fmla="*/ 1851696 h 6857985"/>
                <a:gd name="connsiteX3089" fmla="*/ 6466287 w 6868353"/>
                <a:gd name="connsiteY3089" fmla="*/ 1782057 h 6857985"/>
                <a:gd name="connsiteX3090" fmla="*/ 6503251 w 6868353"/>
                <a:gd name="connsiteY3090" fmla="*/ 1835628 h 6857985"/>
                <a:gd name="connsiteX3091" fmla="*/ 6468311 w 6868353"/>
                <a:gd name="connsiteY3091" fmla="*/ 1763370 h 6857985"/>
                <a:gd name="connsiteX3092" fmla="*/ 6388847 w 6868353"/>
                <a:gd name="connsiteY3092" fmla="*/ 1657828 h 6857985"/>
                <a:gd name="connsiteX3093" fmla="*/ 6363619 w 6868353"/>
                <a:gd name="connsiteY3093" fmla="*/ 1617296 h 6857985"/>
                <a:gd name="connsiteX3094" fmla="*/ 6336465 w 6868353"/>
                <a:gd name="connsiteY3094" fmla="*/ 1576085 h 6857985"/>
                <a:gd name="connsiteX3095" fmla="*/ 6282695 w 6868353"/>
                <a:gd name="connsiteY3095" fmla="*/ 1497909 h 6857985"/>
                <a:gd name="connsiteX3096" fmla="*/ 5866189 w 6868353"/>
                <a:gd name="connsiteY3096" fmla="*/ 1496350 h 6857985"/>
                <a:gd name="connsiteX3097" fmla="*/ 5879359 w 6868353"/>
                <a:gd name="connsiteY3097" fmla="*/ 1512605 h 6857985"/>
                <a:gd name="connsiteX3098" fmla="*/ 5882771 w 6868353"/>
                <a:gd name="connsiteY3098" fmla="*/ 1507721 h 6857985"/>
                <a:gd name="connsiteX3099" fmla="*/ 5878143 w 6868353"/>
                <a:gd name="connsiteY3099" fmla="*/ 1541117 h 6857985"/>
                <a:gd name="connsiteX3100" fmla="*/ 5855659 w 6868353"/>
                <a:gd name="connsiteY3100" fmla="*/ 1500076 h 6857985"/>
                <a:gd name="connsiteX3101" fmla="*/ 5866999 w 6868353"/>
                <a:gd name="connsiteY3101" fmla="*/ 1520689 h 6857985"/>
                <a:gd name="connsiteX3102" fmla="*/ 5871927 w 6868353"/>
                <a:gd name="connsiteY3102" fmla="*/ 1504663 h 6857985"/>
                <a:gd name="connsiteX3103" fmla="*/ 5866189 w 6868353"/>
                <a:gd name="connsiteY3103" fmla="*/ 1496350 h 6857985"/>
                <a:gd name="connsiteX3104" fmla="*/ 5819857 w 6868353"/>
                <a:gd name="connsiteY3104" fmla="*/ 1495998 h 6857985"/>
                <a:gd name="connsiteX3105" fmla="*/ 5849191 w 6868353"/>
                <a:gd name="connsiteY3105" fmla="*/ 1527257 h 6857985"/>
                <a:gd name="connsiteX3106" fmla="*/ 5812991 w 6868353"/>
                <a:gd name="connsiteY3106" fmla="*/ 1505696 h 6857985"/>
                <a:gd name="connsiteX3107" fmla="*/ 5819857 w 6868353"/>
                <a:gd name="connsiteY3107" fmla="*/ 1495998 h 6857985"/>
                <a:gd name="connsiteX3108" fmla="*/ 645390 w 6868353"/>
                <a:gd name="connsiteY3108" fmla="*/ 1491194 h 6857985"/>
                <a:gd name="connsiteX3109" fmla="*/ 641219 w 6868353"/>
                <a:gd name="connsiteY3109" fmla="*/ 1498547 h 6857985"/>
                <a:gd name="connsiteX3110" fmla="*/ 640737 w 6868353"/>
                <a:gd name="connsiteY3110" fmla="*/ 1504550 h 6857985"/>
                <a:gd name="connsiteX3111" fmla="*/ 613924 w 6868353"/>
                <a:gd name="connsiteY3111" fmla="*/ 1545166 h 6857985"/>
                <a:gd name="connsiteX3112" fmla="*/ 601112 w 6868353"/>
                <a:gd name="connsiteY3112" fmla="*/ 1559352 h 6857985"/>
                <a:gd name="connsiteX3113" fmla="*/ 588809 w 6868353"/>
                <a:gd name="connsiteY3113" fmla="*/ 1567478 h 6857985"/>
                <a:gd name="connsiteX3114" fmla="*/ 641842 w 6868353"/>
                <a:gd name="connsiteY3114" fmla="*/ 1492303 h 6857985"/>
                <a:gd name="connsiteX3115" fmla="*/ 645390 w 6868353"/>
                <a:gd name="connsiteY3115" fmla="*/ 1491194 h 6857985"/>
                <a:gd name="connsiteX3116" fmla="*/ 1857317 w 6868353"/>
                <a:gd name="connsiteY3116" fmla="*/ 1489330 h 6857985"/>
                <a:gd name="connsiteX3117" fmla="*/ 1818908 w 6868353"/>
                <a:gd name="connsiteY3117" fmla="*/ 1531122 h 6857985"/>
                <a:gd name="connsiteX3118" fmla="*/ 1762110 w 6868353"/>
                <a:gd name="connsiteY3118" fmla="*/ 1580573 h 6857985"/>
                <a:gd name="connsiteX3119" fmla="*/ 1801792 w 6868353"/>
                <a:gd name="connsiteY3119" fmla="*/ 1539206 h 6857985"/>
                <a:gd name="connsiteX3120" fmla="*/ 1814081 w 6868353"/>
                <a:gd name="connsiteY3120" fmla="*/ 1527866 h 6857985"/>
                <a:gd name="connsiteX3121" fmla="*/ 1827474 w 6868353"/>
                <a:gd name="connsiteY3121" fmla="*/ 1515945 h 6857985"/>
                <a:gd name="connsiteX3122" fmla="*/ 1857317 w 6868353"/>
                <a:gd name="connsiteY3122" fmla="*/ 1489330 h 6857985"/>
                <a:gd name="connsiteX3123" fmla="*/ 728313 w 6868353"/>
                <a:gd name="connsiteY3123" fmla="*/ 1488495 h 6857985"/>
                <a:gd name="connsiteX3124" fmla="*/ 671968 w 6868353"/>
                <a:gd name="connsiteY3124" fmla="*/ 1541754 h 6857985"/>
                <a:gd name="connsiteX3125" fmla="*/ 644574 w 6868353"/>
                <a:gd name="connsiteY3125" fmla="*/ 1593952 h 6857985"/>
                <a:gd name="connsiteX3126" fmla="*/ 728313 w 6868353"/>
                <a:gd name="connsiteY3126" fmla="*/ 1488495 h 6857985"/>
                <a:gd name="connsiteX3127" fmla="*/ 912569 w 6868353"/>
                <a:gd name="connsiteY3127" fmla="*/ 1487645 h 6857985"/>
                <a:gd name="connsiteX3128" fmla="*/ 844813 w 6868353"/>
                <a:gd name="connsiteY3128" fmla="*/ 1531221 h 6857985"/>
                <a:gd name="connsiteX3129" fmla="*/ 857073 w 6868353"/>
                <a:gd name="connsiteY3129" fmla="*/ 1524256 h 6857985"/>
                <a:gd name="connsiteX3130" fmla="*/ 869942 w 6868353"/>
                <a:gd name="connsiteY3130" fmla="*/ 1511500 h 6857985"/>
                <a:gd name="connsiteX3131" fmla="*/ 876695 w 6868353"/>
                <a:gd name="connsiteY3131" fmla="*/ 1502227 h 6857985"/>
                <a:gd name="connsiteX3132" fmla="*/ 867946 w 6868353"/>
                <a:gd name="connsiteY3132" fmla="*/ 1529126 h 6857985"/>
                <a:gd name="connsiteX3133" fmla="*/ 885656 w 6868353"/>
                <a:gd name="connsiteY3133" fmla="*/ 1524553 h 6857985"/>
                <a:gd name="connsiteX3134" fmla="*/ 912569 w 6868353"/>
                <a:gd name="connsiteY3134" fmla="*/ 1487645 h 6857985"/>
                <a:gd name="connsiteX3135" fmla="*/ 5676843 w 6868353"/>
                <a:gd name="connsiteY3135" fmla="*/ 1485111 h 6857985"/>
                <a:gd name="connsiteX3136" fmla="*/ 5755895 w 6868353"/>
                <a:gd name="connsiteY3136" fmla="*/ 1576736 h 6857985"/>
                <a:gd name="connsiteX3137" fmla="*/ 5796867 w 6868353"/>
                <a:gd name="connsiteY3137" fmla="*/ 1616730 h 6857985"/>
                <a:gd name="connsiteX3138" fmla="*/ 5814903 w 6868353"/>
                <a:gd name="connsiteY3138" fmla="*/ 1637796 h 6857985"/>
                <a:gd name="connsiteX3139" fmla="*/ 5823453 w 6868353"/>
                <a:gd name="connsiteY3139" fmla="*/ 1648357 h 6857985"/>
                <a:gd name="connsiteX3140" fmla="*/ 5831311 w 6868353"/>
                <a:gd name="connsiteY3140" fmla="*/ 1659215 h 6857985"/>
                <a:gd name="connsiteX3141" fmla="*/ 5890289 w 6868353"/>
                <a:gd name="connsiteY3141" fmla="*/ 1735975 h 6857985"/>
                <a:gd name="connsiteX3142" fmla="*/ 5839521 w 6868353"/>
                <a:gd name="connsiteY3142" fmla="*/ 1685449 h 6857985"/>
                <a:gd name="connsiteX3143" fmla="*/ 5752413 w 6868353"/>
                <a:gd name="connsiteY3143" fmla="*/ 1581549 h 6857985"/>
                <a:gd name="connsiteX3144" fmla="*/ 5737293 w 6868353"/>
                <a:gd name="connsiteY3144" fmla="*/ 1553391 h 6857985"/>
                <a:gd name="connsiteX3145" fmla="*/ 5728459 w 6868353"/>
                <a:gd name="connsiteY3145" fmla="*/ 1541810 h 6857985"/>
                <a:gd name="connsiteX3146" fmla="*/ 5718619 w 6868353"/>
                <a:gd name="connsiteY3146" fmla="*/ 1531433 h 6857985"/>
                <a:gd name="connsiteX3147" fmla="*/ 5676843 w 6868353"/>
                <a:gd name="connsiteY3147" fmla="*/ 1485111 h 6857985"/>
                <a:gd name="connsiteX3148" fmla="*/ 873297 w 6868353"/>
                <a:gd name="connsiteY3148" fmla="*/ 1482209 h 6857985"/>
                <a:gd name="connsiteX3149" fmla="*/ 848763 w 6868353"/>
                <a:gd name="connsiteY3149" fmla="*/ 1496097 h 6857985"/>
                <a:gd name="connsiteX3150" fmla="*/ 846781 w 6868353"/>
                <a:gd name="connsiteY3150" fmla="*/ 1513694 h 6857985"/>
                <a:gd name="connsiteX3151" fmla="*/ 783328 w 6868353"/>
                <a:gd name="connsiteY3151" fmla="*/ 1579171 h 6857985"/>
                <a:gd name="connsiteX3152" fmla="*/ 801181 w 6868353"/>
                <a:gd name="connsiteY3152" fmla="*/ 1568044 h 6857985"/>
                <a:gd name="connsiteX3153" fmla="*/ 811289 w 6868353"/>
                <a:gd name="connsiteY3153" fmla="*/ 1549951 h 6857985"/>
                <a:gd name="connsiteX3154" fmla="*/ 827074 w 6868353"/>
                <a:gd name="connsiteY3154" fmla="*/ 1536501 h 6857985"/>
                <a:gd name="connsiteX3155" fmla="*/ 873297 w 6868353"/>
                <a:gd name="connsiteY3155" fmla="*/ 1482209 h 6857985"/>
                <a:gd name="connsiteX3156" fmla="*/ 1707010 w 6868353"/>
                <a:gd name="connsiteY3156" fmla="*/ 1480411 h 6857985"/>
                <a:gd name="connsiteX3157" fmla="*/ 1656880 w 6868353"/>
                <a:gd name="connsiteY3157" fmla="*/ 1536190 h 6857985"/>
                <a:gd name="connsiteX3158" fmla="*/ 1639877 w 6868353"/>
                <a:gd name="connsiteY3158" fmla="*/ 1541301 h 6857985"/>
                <a:gd name="connsiteX3159" fmla="*/ 1682674 w 6868353"/>
                <a:gd name="connsiteY3159" fmla="*/ 1491411 h 6857985"/>
                <a:gd name="connsiteX3160" fmla="*/ 1707010 w 6868353"/>
                <a:gd name="connsiteY3160" fmla="*/ 1480411 h 6857985"/>
                <a:gd name="connsiteX3161" fmla="*/ 6087767 w 6868353"/>
                <a:gd name="connsiteY3161" fmla="*/ 1478359 h 6857985"/>
                <a:gd name="connsiteX3162" fmla="*/ 6148671 w 6868353"/>
                <a:gd name="connsiteY3162" fmla="*/ 1572900 h 6857985"/>
                <a:gd name="connsiteX3163" fmla="*/ 6097181 w 6868353"/>
                <a:gd name="connsiteY3163" fmla="*/ 1511925 h 6857985"/>
                <a:gd name="connsiteX3164" fmla="*/ 6087767 w 6868353"/>
                <a:gd name="connsiteY3164" fmla="*/ 1478359 h 6857985"/>
                <a:gd name="connsiteX3165" fmla="*/ 690805 w 6868353"/>
                <a:gd name="connsiteY3165" fmla="*/ 1473502 h 6857985"/>
                <a:gd name="connsiteX3166" fmla="*/ 655673 w 6868353"/>
                <a:gd name="connsiteY3166" fmla="*/ 1529381 h 6857985"/>
                <a:gd name="connsiteX3167" fmla="*/ 675677 w 6868353"/>
                <a:gd name="connsiteY3167" fmla="*/ 1499212 h 6857985"/>
                <a:gd name="connsiteX3168" fmla="*/ 631818 w 6868353"/>
                <a:gd name="connsiteY3168" fmla="*/ 1539150 h 6857985"/>
                <a:gd name="connsiteX3169" fmla="*/ 658476 w 6868353"/>
                <a:gd name="connsiteY3169" fmla="*/ 1498858 h 6857985"/>
                <a:gd name="connsiteX3170" fmla="*/ 659141 w 6868353"/>
                <a:gd name="connsiteY3170" fmla="*/ 1492615 h 6857985"/>
                <a:gd name="connsiteX3171" fmla="*/ 651227 w 6868353"/>
                <a:gd name="connsiteY3171" fmla="*/ 1515026 h 6857985"/>
                <a:gd name="connsiteX3172" fmla="*/ 676866 w 6868353"/>
                <a:gd name="connsiteY3172" fmla="*/ 1486938 h 6857985"/>
                <a:gd name="connsiteX3173" fmla="*/ 690805 w 6868353"/>
                <a:gd name="connsiteY3173" fmla="*/ 1473502 h 6857985"/>
                <a:gd name="connsiteX3174" fmla="*/ 6150171 w 6868353"/>
                <a:gd name="connsiteY3174" fmla="*/ 1470883 h 6857985"/>
                <a:gd name="connsiteX3175" fmla="*/ 6204195 w 6868353"/>
                <a:gd name="connsiteY3175" fmla="*/ 1537125 h 6857985"/>
                <a:gd name="connsiteX3176" fmla="*/ 6252811 w 6868353"/>
                <a:gd name="connsiteY3176" fmla="*/ 1603904 h 6857985"/>
                <a:gd name="connsiteX3177" fmla="*/ 6296825 w 6868353"/>
                <a:gd name="connsiteY3177" fmla="*/ 1666068 h 6857985"/>
                <a:gd name="connsiteX3178" fmla="*/ 6333223 w 6868353"/>
                <a:gd name="connsiteY3178" fmla="*/ 1721352 h 6857985"/>
                <a:gd name="connsiteX3179" fmla="*/ 6323865 w 6868353"/>
                <a:gd name="connsiteY3179" fmla="*/ 1723206 h 6857985"/>
                <a:gd name="connsiteX3180" fmla="*/ 6329175 w 6868353"/>
                <a:gd name="connsiteY3180" fmla="*/ 1725684 h 6857985"/>
                <a:gd name="connsiteX3181" fmla="*/ 6311789 w 6868353"/>
                <a:gd name="connsiteY3181" fmla="*/ 1696661 h 6857985"/>
                <a:gd name="connsiteX3182" fmla="*/ 6286475 w 6868353"/>
                <a:gd name="connsiteY3182" fmla="*/ 1663095 h 6857985"/>
                <a:gd name="connsiteX3183" fmla="*/ 6241755 w 6868353"/>
                <a:gd name="connsiteY3183" fmla="*/ 1592776 h 6857985"/>
                <a:gd name="connsiteX3184" fmla="*/ 6209589 w 6868353"/>
                <a:gd name="connsiteY3184" fmla="*/ 1560583 h 6857985"/>
                <a:gd name="connsiteX3185" fmla="*/ 6204507 w 6868353"/>
                <a:gd name="connsiteY3185" fmla="*/ 1539885 h 6857985"/>
                <a:gd name="connsiteX3186" fmla="*/ 6146519 w 6868353"/>
                <a:gd name="connsiteY3186" fmla="*/ 1475598 h 6857985"/>
                <a:gd name="connsiteX3187" fmla="*/ 6131753 w 6868353"/>
                <a:gd name="connsiteY3187" fmla="*/ 1476192 h 6857985"/>
                <a:gd name="connsiteX3188" fmla="*/ 6150171 w 6868353"/>
                <a:gd name="connsiteY3188" fmla="*/ 1470883 h 6857985"/>
                <a:gd name="connsiteX3189" fmla="*/ 5915983 w 6868353"/>
                <a:gd name="connsiteY3189" fmla="*/ 1470771 h 6857985"/>
                <a:gd name="connsiteX3190" fmla="*/ 5946549 w 6868353"/>
                <a:gd name="connsiteY3190" fmla="*/ 1520590 h 6857985"/>
                <a:gd name="connsiteX3191" fmla="*/ 5933567 w 6868353"/>
                <a:gd name="connsiteY3191" fmla="*/ 1510963 h 6857985"/>
                <a:gd name="connsiteX3192" fmla="*/ 5958907 w 6868353"/>
                <a:gd name="connsiteY3192" fmla="*/ 1543482 h 6857985"/>
                <a:gd name="connsiteX3193" fmla="*/ 5986317 w 6868353"/>
                <a:gd name="connsiteY3193" fmla="*/ 1574811 h 6857985"/>
                <a:gd name="connsiteX3194" fmla="*/ 5922581 w 6868353"/>
                <a:gd name="connsiteY3194" fmla="*/ 1507735 h 6857985"/>
                <a:gd name="connsiteX3195" fmla="*/ 5915983 w 6868353"/>
                <a:gd name="connsiteY3195" fmla="*/ 1470771 h 6857985"/>
                <a:gd name="connsiteX3196" fmla="*/ 6280255 w 6868353"/>
                <a:gd name="connsiteY3196" fmla="*/ 1464721 h 6857985"/>
                <a:gd name="connsiteX3197" fmla="*/ 6293965 w 6868353"/>
                <a:gd name="connsiteY3197" fmla="*/ 1481614 h 6857985"/>
                <a:gd name="connsiteX3198" fmla="*/ 6337823 w 6868353"/>
                <a:gd name="connsiteY3198" fmla="*/ 1540975 h 6857985"/>
                <a:gd name="connsiteX3199" fmla="*/ 6299247 w 6868353"/>
                <a:gd name="connsiteY3199" fmla="*/ 1505044 h 6857985"/>
                <a:gd name="connsiteX3200" fmla="*/ 6293937 w 6868353"/>
                <a:gd name="connsiteY3200" fmla="*/ 1483893 h 6857985"/>
                <a:gd name="connsiteX3201" fmla="*/ 6288415 w 6868353"/>
                <a:gd name="connsiteY3201" fmla="*/ 1481487 h 6857985"/>
                <a:gd name="connsiteX3202" fmla="*/ 6280255 w 6868353"/>
                <a:gd name="connsiteY3202" fmla="*/ 1464721 h 6857985"/>
                <a:gd name="connsiteX3203" fmla="*/ 1629464 w 6868353"/>
                <a:gd name="connsiteY3203" fmla="*/ 1461414 h 6857985"/>
                <a:gd name="connsiteX3204" fmla="*/ 1616433 w 6868353"/>
                <a:gd name="connsiteY3204" fmla="*/ 1465886 h 6857985"/>
                <a:gd name="connsiteX3205" fmla="*/ 1569389 w 6868353"/>
                <a:gd name="connsiteY3205" fmla="*/ 1512349 h 6857985"/>
                <a:gd name="connsiteX3206" fmla="*/ 1534067 w 6868353"/>
                <a:gd name="connsiteY3206" fmla="*/ 1554722 h 6857985"/>
                <a:gd name="connsiteX3207" fmla="*/ 1584084 w 6868353"/>
                <a:gd name="connsiteY3207" fmla="*/ 1505058 h 6857985"/>
                <a:gd name="connsiteX3208" fmla="*/ 1608180 w 6868353"/>
                <a:gd name="connsiteY3208" fmla="*/ 1485210 h 6857985"/>
                <a:gd name="connsiteX3209" fmla="*/ 1631879 w 6868353"/>
                <a:gd name="connsiteY3209" fmla="*/ 1471322 h 6857985"/>
                <a:gd name="connsiteX3210" fmla="*/ 1629464 w 6868353"/>
                <a:gd name="connsiteY3210" fmla="*/ 1461414 h 6857985"/>
                <a:gd name="connsiteX3211" fmla="*/ 1071724 w 6868353"/>
                <a:gd name="connsiteY3211" fmla="*/ 1458567 h 6857985"/>
                <a:gd name="connsiteX3212" fmla="*/ 1058685 w 6868353"/>
                <a:gd name="connsiteY3212" fmla="*/ 1460279 h 6857985"/>
                <a:gd name="connsiteX3213" fmla="*/ 1012490 w 6868353"/>
                <a:gd name="connsiteY3213" fmla="*/ 1504067 h 6857985"/>
                <a:gd name="connsiteX3214" fmla="*/ 1034150 w 6868353"/>
                <a:gd name="connsiteY3214" fmla="*/ 1472299 h 6857985"/>
                <a:gd name="connsiteX3215" fmla="*/ 1005680 w 6868353"/>
                <a:gd name="connsiteY3215" fmla="*/ 1498532 h 6857985"/>
                <a:gd name="connsiteX3216" fmla="*/ 997002 w 6868353"/>
                <a:gd name="connsiteY3216" fmla="*/ 1516228 h 6857985"/>
                <a:gd name="connsiteX3217" fmla="*/ 1004052 w 6868353"/>
                <a:gd name="connsiteY3217" fmla="*/ 1519513 h 6857985"/>
                <a:gd name="connsiteX3218" fmla="*/ 1023957 w 6868353"/>
                <a:gd name="connsiteY3218" fmla="*/ 1503728 h 6857985"/>
                <a:gd name="connsiteX3219" fmla="*/ 1063102 w 6868353"/>
                <a:gd name="connsiteY3219" fmla="*/ 1468745 h 6857985"/>
                <a:gd name="connsiteX3220" fmla="*/ 1055372 w 6868353"/>
                <a:gd name="connsiteY3220" fmla="*/ 1483016 h 6857985"/>
                <a:gd name="connsiteX3221" fmla="*/ 1071724 w 6868353"/>
                <a:gd name="connsiteY3221" fmla="*/ 1458567 h 6857985"/>
                <a:gd name="connsiteX3222" fmla="*/ 5676955 w 6868353"/>
                <a:gd name="connsiteY3222" fmla="*/ 1457086 h 6857985"/>
                <a:gd name="connsiteX3223" fmla="*/ 5696237 w 6868353"/>
                <a:gd name="connsiteY3223" fmla="*/ 1483654 h 6857985"/>
                <a:gd name="connsiteX3224" fmla="*/ 5732775 w 6868353"/>
                <a:gd name="connsiteY3224" fmla="*/ 1502879 h 6857985"/>
                <a:gd name="connsiteX3225" fmla="*/ 5731587 w 6868353"/>
                <a:gd name="connsiteY3225" fmla="*/ 1513865 h 6857985"/>
                <a:gd name="connsiteX3226" fmla="*/ 5755499 w 6868353"/>
                <a:gd name="connsiteY3226" fmla="*/ 1542391 h 6857985"/>
                <a:gd name="connsiteX3227" fmla="*/ 5747825 w 6868353"/>
                <a:gd name="connsiteY3227" fmla="*/ 1517503 h 6857985"/>
                <a:gd name="connsiteX3228" fmla="*/ 5814421 w 6868353"/>
                <a:gd name="connsiteY3228" fmla="*/ 1609326 h 6857985"/>
                <a:gd name="connsiteX3229" fmla="*/ 5808871 w 6868353"/>
                <a:gd name="connsiteY3229" fmla="*/ 1573622 h 6857985"/>
                <a:gd name="connsiteX3230" fmla="*/ 5823255 w 6868353"/>
                <a:gd name="connsiteY3230" fmla="*/ 1588968 h 6857985"/>
                <a:gd name="connsiteX3231" fmla="*/ 5807187 w 6868353"/>
                <a:gd name="connsiteY3231" fmla="*/ 1584580 h 6857985"/>
                <a:gd name="connsiteX3232" fmla="*/ 5799811 w 6868353"/>
                <a:gd name="connsiteY3232" fmla="*/ 1559734 h 6857985"/>
                <a:gd name="connsiteX3233" fmla="*/ 5752483 w 6868353"/>
                <a:gd name="connsiteY3233" fmla="*/ 1501746 h 6857985"/>
                <a:gd name="connsiteX3234" fmla="*/ 5734263 w 6868353"/>
                <a:gd name="connsiteY3234" fmla="*/ 1463734 h 6857985"/>
                <a:gd name="connsiteX3235" fmla="*/ 5779847 w 6868353"/>
                <a:gd name="connsiteY3235" fmla="*/ 1525714 h 6857985"/>
                <a:gd name="connsiteX3236" fmla="*/ 5793907 w 6868353"/>
                <a:gd name="connsiteY3236" fmla="*/ 1523662 h 6857985"/>
                <a:gd name="connsiteX3237" fmla="*/ 5817747 w 6868353"/>
                <a:gd name="connsiteY3237" fmla="*/ 1570338 h 6857985"/>
                <a:gd name="connsiteX3238" fmla="*/ 5811803 w 6868353"/>
                <a:gd name="connsiteY3238" fmla="*/ 1534195 h 6857985"/>
                <a:gd name="connsiteX3239" fmla="*/ 5765875 w 6868353"/>
                <a:gd name="connsiteY3239" fmla="*/ 1482294 h 6857985"/>
                <a:gd name="connsiteX3240" fmla="*/ 5779083 w 6868353"/>
                <a:gd name="connsiteY3240" fmla="*/ 1462729 h 6857985"/>
                <a:gd name="connsiteX3241" fmla="*/ 5786219 w 6868353"/>
                <a:gd name="connsiteY3241" fmla="*/ 1498547 h 6857985"/>
                <a:gd name="connsiteX3242" fmla="*/ 5824147 w 6868353"/>
                <a:gd name="connsiteY3242" fmla="*/ 1526125 h 6857985"/>
                <a:gd name="connsiteX3243" fmla="*/ 5869831 w 6868353"/>
                <a:gd name="connsiteY3243" fmla="*/ 1596189 h 6857985"/>
                <a:gd name="connsiteX3244" fmla="*/ 5876273 w 6868353"/>
                <a:gd name="connsiteY3244" fmla="*/ 1638844 h 6857985"/>
                <a:gd name="connsiteX3245" fmla="*/ 5875169 w 6868353"/>
                <a:gd name="connsiteY3245" fmla="*/ 1597661 h 6857985"/>
                <a:gd name="connsiteX3246" fmla="*/ 5882559 w 6868353"/>
                <a:gd name="connsiteY3246" fmla="*/ 1605674 h 6857985"/>
                <a:gd name="connsiteX3247" fmla="*/ 5878679 w 6868353"/>
                <a:gd name="connsiteY3247" fmla="*/ 1610289 h 6857985"/>
                <a:gd name="connsiteX3248" fmla="*/ 5950697 w 6868353"/>
                <a:gd name="connsiteY3248" fmla="*/ 1703783 h 6857985"/>
                <a:gd name="connsiteX3249" fmla="*/ 5980031 w 6868353"/>
                <a:gd name="connsiteY3249" fmla="*/ 1725585 h 6857985"/>
                <a:gd name="connsiteX3250" fmla="*/ 5989135 w 6868353"/>
                <a:gd name="connsiteY3250" fmla="*/ 1746849 h 6857985"/>
                <a:gd name="connsiteX3251" fmla="*/ 5937771 w 6868353"/>
                <a:gd name="connsiteY3251" fmla="*/ 1711031 h 6857985"/>
                <a:gd name="connsiteX3252" fmla="*/ 5947681 w 6868353"/>
                <a:gd name="connsiteY3252" fmla="*/ 1731715 h 6857985"/>
                <a:gd name="connsiteX3253" fmla="*/ 5956813 w 6868353"/>
                <a:gd name="connsiteY3253" fmla="*/ 1729011 h 6857985"/>
                <a:gd name="connsiteX3254" fmla="*/ 5970971 w 6868353"/>
                <a:gd name="connsiteY3254" fmla="*/ 1775701 h 6857985"/>
                <a:gd name="connsiteX3255" fmla="*/ 5972315 w 6868353"/>
                <a:gd name="connsiteY3255" fmla="*/ 1758429 h 6857985"/>
                <a:gd name="connsiteX3256" fmla="*/ 6050023 w 6868353"/>
                <a:gd name="connsiteY3256" fmla="*/ 1835289 h 6857985"/>
                <a:gd name="connsiteX3257" fmla="*/ 6086591 w 6868353"/>
                <a:gd name="connsiteY3257" fmla="*/ 1917457 h 6857985"/>
                <a:gd name="connsiteX3258" fmla="*/ 6106511 w 6868353"/>
                <a:gd name="connsiteY3258" fmla="*/ 1992475 h 6857985"/>
                <a:gd name="connsiteX3259" fmla="*/ 6069051 w 6868353"/>
                <a:gd name="connsiteY3259" fmla="*/ 1927905 h 6857985"/>
                <a:gd name="connsiteX3260" fmla="*/ 6092509 w 6868353"/>
                <a:gd name="connsiteY3260" fmla="*/ 1989276 h 6857985"/>
                <a:gd name="connsiteX3261" fmla="*/ 6107813 w 6868353"/>
                <a:gd name="connsiteY3261" fmla="*/ 2005471 h 6857985"/>
                <a:gd name="connsiteX3262" fmla="*/ 6165927 w 6868353"/>
                <a:gd name="connsiteY3262" fmla="*/ 2119790 h 6857985"/>
                <a:gd name="connsiteX3263" fmla="*/ 6164867 w 6868353"/>
                <a:gd name="connsiteY3263" fmla="*/ 2107091 h 6857985"/>
                <a:gd name="connsiteX3264" fmla="*/ 6192247 w 6868353"/>
                <a:gd name="connsiteY3264" fmla="*/ 2178189 h 6857985"/>
                <a:gd name="connsiteX3265" fmla="*/ 6217303 w 6868353"/>
                <a:gd name="connsiteY3265" fmla="*/ 2210835 h 6857985"/>
                <a:gd name="connsiteX3266" fmla="*/ 6213057 w 6868353"/>
                <a:gd name="connsiteY3266" fmla="*/ 2221113 h 6857985"/>
                <a:gd name="connsiteX3267" fmla="*/ 6177211 w 6868353"/>
                <a:gd name="connsiteY3267" fmla="*/ 2157505 h 6857985"/>
                <a:gd name="connsiteX3268" fmla="*/ 6181359 w 6868353"/>
                <a:gd name="connsiteY3268" fmla="*/ 2147057 h 6857985"/>
                <a:gd name="connsiteX3269" fmla="*/ 6166933 w 6868353"/>
                <a:gd name="connsiteY3269" fmla="*/ 2122480 h 6857985"/>
                <a:gd name="connsiteX3270" fmla="*/ 6151955 w 6868353"/>
                <a:gd name="connsiteY3270" fmla="*/ 2098809 h 6857985"/>
                <a:gd name="connsiteX3271" fmla="*/ 6122777 w 6868353"/>
                <a:gd name="connsiteY3271" fmla="*/ 2052601 h 6857985"/>
                <a:gd name="connsiteX3272" fmla="*/ 6066955 w 6868353"/>
                <a:gd name="connsiteY3272" fmla="*/ 1963481 h 6857985"/>
                <a:gd name="connsiteX3273" fmla="*/ 6013143 w 6868353"/>
                <a:gd name="connsiteY3273" fmla="*/ 1876443 h 6857985"/>
                <a:gd name="connsiteX3274" fmla="*/ 5959247 w 6868353"/>
                <a:gd name="connsiteY3274" fmla="*/ 1789108 h 6857985"/>
                <a:gd name="connsiteX3275" fmla="*/ 5962929 w 6868353"/>
                <a:gd name="connsiteY3275" fmla="*/ 1808093 h 6857985"/>
                <a:gd name="connsiteX3276" fmla="*/ 5929319 w 6868353"/>
                <a:gd name="connsiteY3276" fmla="*/ 1759548 h 6857985"/>
                <a:gd name="connsiteX3277" fmla="*/ 5895343 w 6868353"/>
                <a:gd name="connsiteY3277" fmla="*/ 1715151 h 6857985"/>
                <a:gd name="connsiteX3278" fmla="*/ 5861947 w 6868353"/>
                <a:gd name="connsiteY3278" fmla="*/ 1672864 h 6857985"/>
                <a:gd name="connsiteX3279" fmla="*/ 5845383 w 6868353"/>
                <a:gd name="connsiteY3279" fmla="*/ 1652152 h 6857985"/>
                <a:gd name="connsiteX3280" fmla="*/ 5828463 w 6868353"/>
                <a:gd name="connsiteY3280" fmla="*/ 1631865 h 6857985"/>
                <a:gd name="connsiteX3281" fmla="*/ 5756915 w 6868353"/>
                <a:gd name="connsiteY3281" fmla="*/ 1551778 h 6857985"/>
                <a:gd name="connsiteX3282" fmla="*/ 5738171 w 6868353"/>
                <a:gd name="connsiteY3282" fmla="*/ 1531052 h 6857985"/>
                <a:gd name="connsiteX3283" fmla="*/ 5718023 w 6868353"/>
                <a:gd name="connsiteY3283" fmla="*/ 1510637 h 6857985"/>
                <a:gd name="connsiteX3284" fmla="*/ 5675823 w 6868353"/>
                <a:gd name="connsiteY3284" fmla="*/ 1467939 h 6857985"/>
                <a:gd name="connsiteX3285" fmla="*/ 5675201 w 6868353"/>
                <a:gd name="connsiteY3285" fmla="*/ 1460759 h 6857985"/>
                <a:gd name="connsiteX3286" fmla="*/ 5676777 w 6868353"/>
                <a:gd name="connsiteY3286" fmla="*/ 1456843 h 6857985"/>
                <a:gd name="connsiteX3287" fmla="*/ 5677011 w 6868353"/>
                <a:gd name="connsiteY3287" fmla="*/ 1456967 h 6857985"/>
                <a:gd name="connsiteX3288" fmla="*/ 5676955 w 6868353"/>
                <a:gd name="connsiteY3288" fmla="*/ 1457086 h 6857985"/>
                <a:gd name="connsiteX3289" fmla="*/ 1766711 w 6868353"/>
                <a:gd name="connsiteY3289" fmla="*/ 1455877 h 6857985"/>
                <a:gd name="connsiteX3290" fmla="*/ 1712291 w 6868353"/>
                <a:gd name="connsiteY3290" fmla="*/ 1511883 h 6857985"/>
                <a:gd name="connsiteX3291" fmla="*/ 1680990 w 6868353"/>
                <a:gd name="connsiteY3291" fmla="*/ 1541414 h 6857985"/>
                <a:gd name="connsiteX3292" fmla="*/ 1665191 w 6868353"/>
                <a:gd name="connsiteY3292" fmla="*/ 1556761 h 6857985"/>
                <a:gd name="connsiteX3293" fmla="*/ 1649547 w 6868353"/>
                <a:gd name="connsiteY3293" fmla="*/ 1572447 h 6857985"/>
                <a:gd name="connsiteX3294" fmla="*/ 1587977 w 6868353"/>
                <a:gd name="connsiteY3294" fmla="*/ 1633676 h 6857985"/>
                <a:gd name="connsiteX3295" fmla="*/ 1573905 w 6868353"/>
                <a:gd name="connsiteY3295" fmla="*/ 1648598 h 6857985"/>
                <a:gd name="connsiteX3296" fmla="*/ 1560782 w 6868353"/>
                <a:gd name="connsiteY3296" fmla="*/ 1663336 h 6857985"/>
                <a:gd name="connsiteX3297" fmla="*/ 1536941 w 6868353"/>
                <a:gd name="connsiteY3297" fmla="*/ 1690970 h 6857985"/>
                <a:gd name="connsiteX3298" fmla="*/ 1563486 w 6868353"/>
                <a:gd name="connsiteY3298" fmla="*/ 1657913 h 6857985"/>
                <a:gd name="connsiteX3299" fmla="*/ 1577487 w 6868353"/>
                <a:gd name="connsiteY3299" fmla="*/ 1640982 h 6857985"/>
                <a:gd name="connsiteX3300" fmla="*/ 1592479 w 6868353"/>
                <a:gd name="connsiteY3300" fmla="*/ 1624559 h 6857985"/>
                <a:gd name="connsiteX3301" fmla="*/ 1654374 w 6868353"/>
                <a:gd name="connsiteY3301" fmla="*/ 1559819 h 6857985"/>
                <a:gd name="connsiteX3302" fmla="*/ 1669664 w 6868353"/>
                <a:gd name="connsiteY3302" fmla="*/ 1544203 h 6857985"/>
                <a:gd name="connsiteX3303" fmla="*/ 1685336 w 6868353"/>
                <a:gd name="connsiteY3303" fmla="*/ 1529735 h 6857985"/>
                <a:gd name="connsiteX3304" fmla="*/ 1715335 w 6868353"/>
                <a:gd name="connsiteY3304" fmla="*/ 1502341 h 6857985"/>
                <a:gd name="connsiteX3305" fmla="*/ 1766711 w 6868353"/>
                <a:gd name="connsiteY3305" fmla="*/ 1455877 h 6857985"/>
                <a:gd name="connsiteX3306" fmla="*/ 6047773 w 6868353"/>
                <a:gd name="connsiteY3306" fmla="*/ 1444486 h 6857985"/>
                <a:gd name="connsiteX3307" fmla="*/ 6057201 w 6868353"/>
                <a:gd name="connsiteY3307" fmla="*/ 1454022 h 6857985"/>
                <a:gd name="connsiteX3308" fmla="*/ 6069391 w 6868353"/>
                <a:gd name="connsiteY3308" fmla="*/ 1465744 h 6857985"/>
                <a:gd name="connsiteX3309" fmla="*/ 6084411 w 6868353"/>
                <a:gd name="connsiteY3309" fmla="*/ 1501406 h 6857985"/>
                <a:gd name="connsiteX3310" fmla="*/ 6062255 w 6868353"/>
                <a:gd name="connsiteY3310" fmla="*/ 1475371 h 6857985"/>
                <a:gd name="connsiteX3311" fmla="*/ 6075095 w 6868353"/>
                <a:gd name="connsiteY3311" fmla="*/ 1485904 h 6857985"/>
                <a:gd name="connsiteX3312" fmla="*/ 6043071 w 6868353"/>
                <a:gd name="connsiteY3312" fmla="*/ 1445004 h 6857985"/>
                <a:gd name="connsiteX3313" fmla="*/ 6047773 w 6868353"/>
                <a:gd name="connsiteY3313" fmla="*/ 1444486 h 6857985"/>
                <a:gd name="connsiteX3314" fmla="*/ 1704477 w 6868353"/>
                <a:gd name="connsiteY3314" fmla="*/ 1442753 h 6857985"/>
                <a:gd name="connsiteX3315" fmla="*/ 1643955 w 6868353"/>
                <a:gd name="connsiteY3315" fmla="*/ 1491949 h 6857985"/>
                <a:gd name="connsiteX3316" fmla="*/ 1704477 w 6868353"/>
                <a:gd name="connsiteY3316" fmla="*/ 1442753 h 6857985"/>
                <a:gd name="connsiteX3317" fmla="*/ 6155043 w 6868353"/>
                <a:gd name="connsiteY3317" fmla="*/ 1436071 h 6857985"/>
                <a:gd name="connsiteX3318" fmla="*/ 6196807 w 6868353"/>
                <a:gd name="connsiteY3318" fmla="*/ 1494511 h 6857985"/>
                <a:gd name="connsiteX3319" fmla="*/ 6213667 w 6868353"/>
                <a:gd name="connsiteY3319" fmla="*/ 1501010 h 6857985"/>
                <a:gd name="connsiteX3320" fmla="*/ 6215719 w 6868353"/>
                <a:gd name="connsiteY3320" fmla="*/ 1526096 h 6857985"/>
                <a:gd name="connsiteX3321" fmla="*/ 6168647 w 6868353"/>
                <a:gd name="connsiteY3321" fmla="*/ 1465645 h 6857985"/>
                <a:gd name="connsiteX3322" fmla="*/ 6164711 w 6868353"/>
                <a:gd name="connsiteY3322" fmla="*/ 1451998 h 6857985"/>
                <a:gd name="connsiteX3323" fmla="*/ 6155043 w 6868353"/>
                <a:gd name="connsiteY3323" fmla="*/ 1436071 h 6857985"/>
                <a:gd name="connsiteX3324" fmla="*/ 944139 w 6868353"/>
                <a:gd name="connsiteY3324" fmla="*/ 1433438 h 6857985"/>
                <a:gd name="connsiteX3325" fmla="*/ 923371 w 6868353"/>
                <a:gd name="connsiteY3325" fmla="*/ 1448048 h 6857985"/>
                <a:gd name="connsiteX3326" fmla="*/ 878719 w 6868353"/>
                <a:gd name="connsiteY3326" fmla="*/ 1484644 h 6857985"/>
                <a:gd name="connsiteX3327" fmla="*/ 933536 w 6868353"/>
                <a:gd name="connsiteY3327" fmla="*/ 1454079 h 6857985"/>
                <a:gd name="connsiteX3328" fmla="*/ 944139 w 6868353"/>
                <a:gd name="connsiteY3328" fmla="*/ 1433438 h 6857985"/>
                <a:gd name="connsiteX3329" fmla="*/ 1012597 w 6868353"/>
                <a:gd name="connsiteY3329" fmla="*/ 1426527 h 6857985"/>
                <a:gd name="connsiteX3330" fmla="*/ 986880 w 6868353"/>
                <a:gd name="connsiteY3330" fmla="*/ 1442725 h 6857985"/>
                <a:gd name="connsiteX3331" fmla="*/ 985181 w 6868353"/>
                <a:gd name="connsiteY3331" fmla="*/ 1454220 h 6857985"/>
                <a:gd name="connsiteX3332" fmla="*/ 1011754 w 6868353"/>
                <a:gd name="connsiteY3332" fmla="*/ 1430351 h 6857985"/>
                <a:gd name="connsiteX3333" fmla="*/ 995870 w 6868353"/>
                <a:gd name="connsiteY3333" fmla="*/ 1459501 h 6857985"/>
                <a:gd name="connsiteX3334" fmla="*/ 1023235 w 6868353"/>
                <a:gd name="connsiteY3334" fmla="*/ 1429983 h 6857985"/>
                <a:gd name="connsiteX3335" fmla="*/ 1012597 w 6868353"/>
                <a:gd name="connsiteY3335" fmla="*/ 1426527 h 6857985"/>
                <a:gd name="connsiteX3336" fmla="*/ 5602485 w 6868353"/>
                <a:gd name="connsiteY3336" fmla="*/ 1424903 h 6857985"/>
                <a:gd name="connsiteX3337" fmla="*/ 5613643 w 6868353"/>
                <a:gd name="connsiteY3337" fmla="*/ 1433028 h 6857985"/>
                <a:gd name="connsiteX3338" fmla="*/ 5631059 w 6868353"/>
                <a:gd name="connsiteY3338" fmla="*/ 1453032 h 6857985"/>
                <a:gd name="connsiteX3339" fmla="*/ 5664963 w 6868353"/>
                <a:gd name="connsiteY3339" fmla="*/ 1493875 h 6857985"/>
                <a:gd name="connsiteX3340" fmla="*/ 5689243 w 6868353"/>
                <a:gd name="connsiteY3340" fmla="*/ 1521411 h 6857985"/>
                <a:gd name="connsiteX3341" fmla="*/ 5695345 w 6868353"/>
                <a:gd name="connsiteY3341" fmla="*/ 1539503 h 6857985"/>
                <a:gd name="connsiteX3342" fmla="*/ 5641519 w 6868353"/>
                <a:gd name="connsiteY3342" fmla="*/ 1483342 h 6857985"/>
                <a:gd name="connsiteX3343" fmla="*/ 5624799 w 6868353"/>
                <a:gd name="connsiteY3343" fmla="*/ 1456472 h 6857985"/>
                <a:gd name="connsiteX3344" fmla="*/ 5619123 w 6868353"/>
                <a:gd name="connsiteY3344" fmla="*/ 1444990 h 6857985"/>
                <a:gd name="connsiteX3345" fmla="*/ 5600423 w 6868353"/>
                <a:gd name="connsiteY3345" fmla="*/ 1425227 h 6857985"/>
                <a:gd name="connsiteX3346" fmla="*/ 5602485 w 6868353"/>
                <a:gd name="connsiteY3346" fmla="*/ 1424903 h 6857985"/>
                <a:gd name="connsiteX3347" fmla="*/ 5851031 w 6868353"/>
                <a:gd name="connsiteY3347" fmla="*/ 1423131 h 6857985"/>
                <a:gd name="connsiteX3348" fmla="*/ 5855971 w 6868353"/>
                <a:gd name="connsiteY3348" fmla="*/ 1453597 h 6857985"/>
                <a:gd name="connsiteX3349" fmla="*/ 5910067 w 6868353"/>
                <a:gd name="connsiteY3349" fmla="*/ 1515634 h 6857985"/>
                <a:gd name="connsiteX3350" fmla="*/ 5894055 w 6868353"/>
                <a:gd name="connsiteY3350" fmla="*/ 1464357 h 6857985"/>
                <a:gd name="connsiteX3351" fmla="*/ 5919439 w 6868353"/>
                <a:gd name="connsiteY3351" fmla="*/ 1529890 h 6857985"/>
                <a:gd name="connsiteX3352" fmla="*/ 5912035 w 6868353"/>
                <a:gd name="connsiteY3352" fmla="*/ 1521948 h 6857985"/>
                <a:gd name="connsiteX3353" fmla="*/ 5880789 w 6868353"/>
                <a:gd name="connsiteY3353" fmla="*/ 1501335 h 6857985"/>
                <a:gd name="connsiteX3354" fmla="*/ 5851031 w 6868353"/>
                <a:gd name="connsiteY3354" fmla="*/ 1423131 h 6857985"/>
                <a:gd name="connsiteX3355" fmla="*/ 6010751 w 6868353"/>
                <a:gd name="connsiteY3355" fmla="*/ 1422990 h 6857985"/>
                <a:gd name="connsiteX3356" fmla="*/ 6031195 w 6868353"/>
                <a:gd name="connsiteY3356" fmla="*/ 1445542 h 6857985"/>
                <a:gd name="connsiteX3357" fmla="*/ 6057103 w 6868353"/>
                <a:gd name="connsiteY3357" fmla="*/ 1476391 h 6857985"/>
                <a:gd name="connsiteX3358" fmla="*/ 6102831 w 6868353"/>
                <a:gd name="connsiteY3358" fmla="*/ 1550107 h 6857985"/>
                <a:gd name="connsiteX3359" fmla="*/ 6062185 w 6868353"/>
                <a:gd name="connsiteY3359" fmla="*/ 1491581 h 6857985"/>
                <a:gd name="connsiteX3360" fmla="*/ 6038259 w 6868353"/>
                <a:gd name="connsiteY3360" fmla="*/ 1459671 h 6857985"/>
                <a:gd name="connsiteX3361" fmla="*/ 6010751 w 6868353"/>
                <a:gd name="connsiteY3361" fmla="*/ 1422990 h 6857985"/>
                <a:gd name="connsiteX3362" fmla="*/ 5588727 w 6868353"/>
                <a:gd name="connsiteY3362" fmla="*/ 1395525 h 6857985"/>
                <a:gd name="connsiteX3363" fmla="*/ 5624163 w 6868353"/>
                <a:gd name="connsiteY3363" fmla="*/ 1425128 h 6857985"/>
                <a:gd name="connsiteX3364" fmla="*/ 5648131 w 6868353"/>
                <a:gd name="connsiteY3364" fmla="*/ 1450582 h 6857985"/>
                <a:gd name="connsiteX3365" fmla="*/ 5667215 w 6868353"/>
                <a:gd name="connsiteY3365" fmla="*/ 1471747 h 6857985"/>
                <a:gd name="connsiteX3366" fmla="*/ 5628283 w 6868353"/>
                <a:gd name="connsiteY3366" fmla="*/ 1436907 h 6857985"/>
                <a:gd name="connsiteX3367" fmla="*/ 5588727 w 6868353"/>
                <a:gd name="connsiteY3367" fmla="*/ 1395525 h 6857985"/>
                <a:gd name="connsiteX3368" fmla="*/ 6070013 w 6868353"/>
                <a:gd name="connsiteY3368" fmla="*/ 1388446 h 6857985"/>
                <a:gd name="connsiteX3369" fmla="*/ 6074415 w 6868353"/>
                <a:gd name="connsiteY3369" fmla="*/ 1401754 h 6857985"/>
                <a:gd name="connsiteX3370" fmla="*/ 6093245 w 6868353"/>
                <a:gd name="connsiteY3370" fmla="*/ 1425849 h 6857985"/>
                <a:gd name="connsiteX3371" fmla="*/ 6112895 w 6868353"/>
                <a:gd name="connsiteY3371" fmla="*/ 1444962 h 6857985"/>
                <a:gd name="connsiteX3372" fmla="*/ 6122593 w 6868353"/>
                <a:gd name="connsiteY3372" fmla="*/ 1478868 h 6857985"/>
                <a:gd name="connsiteX3373" fmla="*/ 6081013 w 6868353"/>
                <a:gd name="connsiteY3373" fmla="*/ 1421730 h 6857985"/>
                <a:gd name="connsiteX3374" fmla="*/ 6070013 w 6868353"/>
                <a:gd name="connsiteY3374" fmla="*/ 1388446 h 6857985"/>
                <a:gd name="connsiteX3375" fmla="*/ 5417587 w 6868353"/>
                <a:gd name="connsiteY3375" fmla="*/ 1374185 h 6857985"/>
                <a:gd name="connsiteX3376" fmla="*/ 5433635 w 6868353"/>
                <a:gd name="connsiteY3376" fmla="*/ 1386719 h 6857985"/>
                <a:gd name="connsiteX3377" fmla="*/ 5460703 w 6868353"/>
                <a:gd name="connsiteY3377" fmla="*/ 1410418 h 6857985"/>
                <a:gd name="connsiteX3378" fmla="*/ 5488679 w 6868353"/>
                <a:gd name="connsiteY3378" fmla="*/ 1435561 h 6857985"/>
                <a:gd name="connsiteX3379" fmla="*/ 5456033 w 6868353"/>
                <a:gd name="connsiteY3379" fmla="*/ 1410942 h 6857985"/>
                <a:gd name="connsiteX3380" fmla="*/ 5421743 w 6868353"/>
                <a:gd name="connsiteY3380" fmla="*/ 1383576 h 6857985"/>
                <a:gd name="connsiteX3381" fmla="*/ 5417587 w 6868353"/>
                <a:gd name="connsiteY3381" fmla="*/ 1374185 h 6857985"/>
                <a:gd name="connsiteX3382" fmla="*/ 6110023 w 6868353"/>
                <a:gd name="connsiteY3382" fmla="*/ 1371684 h 6857985"/>
                <a:gd name="connsiteX3383" fmla="*/ 6151515 w 6868353"/>
                <a:gd name="connsiteY3383" fmla="*/ 1440941 h 6857985"/>
                <a:gd name="connsiteX3384" fmla="*/ 6121149 w 6868353"/>
                <a:gd name="connsiteY3384" fmla="*/ 1405251 h 6857985"/>
                <a:gd name="connsiteX3385" fmla="*/ 6110023 w 6868353"/>
                <a:gd name="connsiteY3385" fmla="*/ 1371684 h 6857985"/>
                <a:gd name="connsiteX3386" fmla="*/ 6154843 w 6868353"/>
                <a:gd name="connsiteY3386" fmla="*/ 1368726 h 6857985"/>
                <a:gd name="connsiteX3387" fmla="*/ 6256619 w 6868353"/>
                <a:gd name="connsiteY3387" fmla="*/ 1493323 h 6857985"/>
                <a:gd name="connsiteX3388" fmla="*/ 6239643 w 6868353"/>
                <a:gd name="connsiteY3388" fmla="*/ 1486627 h 6857985"/>
                <a:gd name="connsiteX3389" fmla="*/ 6193859 w 6868353"/>
                <a:gd name="connsiteY3389" fmla="*/ 1432306 h 6857985"/>
                <a:gd name="connsiteX3390" fmla="*/ 6170927 w 6868353"/>
                <a:gd name="connsiteY3390" fmla="*/ 1405251 h 6857985"/>
                <a:gd name="connsiteX3391" fmla="*/ 6154843 w 6868353"/>
                <a:gd name="connsiteY3391" fmla="*/ 1368726 h 6857985"/>
                <a:gd name="connsiteX3392" fmla="*/ 5517671 w 6868353"/>
                <a:gd name="connsiteY3392" fmla="*/ 1356427 h 6857985"/>
                <a:gd name="connsiteX3393" fmla="*/ 5563335 w 6868353"/>
                <a:gd name="connsiteY3393" fmla="*/ 1397469 h 6857985"/>
                <a:gd name="connsiteX3394" fmla="*/ 5612751 w 6868353"/>
                <a:gd name="connsiteY3394" fmla="*/ 1443844 h 6857985"/>
                <a:gd name="connsiteX3395" fmla="*/ 5581027 w 6868353"/>
                <a:gd name="connsiteY3395" fmla="*/ 1427507 h 6857985"/>
                <a:gd name="connsiteX3396" fmla="*/ 5543495 w 6868353"/>
                <a:gd name="connsiteY3396" fmla="*/ 1386539 h 6857985"/>
                <a:gd name="connsiteX3397" fmla="*/ 5517559 w 6868353"/>
                <a:gd name="connsiteY3397" fmla="*/ 1356296 h 6857985"/>
                <a:gd name="connsiteX3398" fmla="*/ 5517671 w 6868353"/>
                <a:gd name="connsiteY3398" fmla="*/ 1356427 h 6857985"/>
                <a:gd name="connsiteX3399" fmla="*/ 5517545 w 6868353"/>
                <a:gd name="connsiteY3399" fmla="*/ 1356314 h 6857985"/>
                <a:gd name="connsiteX3400" fmla="*/ 2082897 w 6868353"/>
                <a:gd name="connsiteY3400" fmla="*/ 1355729 h 6857985"/>
                <a:gd name="connsiteX3401" fmla="*/ 2036674 w 6868353"/>
                <a:gd name="connsiteY3401" fmla="*/ 1385770 h 6857985"/>
                <a:gd name="connsiteX3402" fmla="*/ 1983089 w 6868353"/>
                <a:gd name="connsiteY3402" fmla="*/ 1426812 h 6857985"/>
                <a:gd name="connsiteX3403" fmla="*/ 2017420 w 6868353"/>
                <a:gd name="connsiteY3403" fmla="*/ 1395001 h 6857985"/>
                <a:gd name="connsiteX3404" fmla="*/ 2036363 w 6868353"/>
                <a:gd name="connsiteY3404" fmla="*/ 1380490 h 6857985"/>
                <a:gd name="connsiteX3405" fmla="*/ 2055446 w 6868353"/>
                <a:gd name="connsiteY3405" fmla="*/ 1368230 h 6857985"/>
                <a:gd name="connsiteX3406" fmla="*/ 2082897 w 6868353"/>
                <a:gd name="connsiteY3406" fmla="*/ 1355729 h 6857985"/>
                <a:gd name="connsiteX3407" fmla="*/ 6114695 w 6868353"/>
                <a:gd name="connsiteY3407" fmla="*/ 1355291 h 6857985"/>
                <a:gd name="connsiteX3408" fmla="*/ 6134103 w 6868353"/>
                <a:gd name="connsiteY3408" fmla="*/ 1367721 h 6857985"/>
                <a:gd name="connsiteX3409" fmla="*/ 6146547 w 6868353"/>
                <a:gd name="connsiteY3409" fmla="*/ 1390146 h 6857985"/>
                <a:gd name="connsiteX3410" fmla="*/ 6133283 w 6868353"/>
                <a:gd name="connsiteY3410" fmla="*/ 1384568 h 6857985"/>
                <a:gd name="connsiteX3411" fmla="*/ 6149053 w 6868353"/>
                <a:gd name="connsiteY3411" fmla="*/ 1415544 h 6857985"/>
                <a:gd name="connsiteX3412" fmla="*/ 6125977 w 6868353"/>
                <a:gd name="connsiteY3412" fmla="*/ 1388957 h 6857985"/>
                <a:gd name="connsiteX3413" fmla="*/ 6114695 w 6868353"/>
                <a:gd name="connsiteY3413" fmla="*/ 1355291 h 6857985"/>
                <a:gd name="connsiteX3414" fmla="*/ 2151191 w 6868353"/>
                <a:gd name="connsiteY3414" fmla="*/ 1350109 h 6857985"/>
                <a:gd name="connsiteX3415" fmla="*/ 2100169 w 6868353"/>
                <a:gd name="connsiteY3415" fmla="*/ 1386337 h 6857985"/>
                <a:gd name="connsiteX3416" fmla="*/ 2151191 w 6868353"/>
                <a:gd name="connsiteY3416" fmla="*/ 1350109 h 6857985"/>
                <a:gd name="connsiteX3417" fmla="*/ 712203 w 6868353"/>
                <a:gd name="connsiteY3417" fmla="*/ 1347391 h 6857985"/>
                <a:gd name="connsiteX3418" fmla="*/ 690372 w 6868353"/>
                <a:gd name="connsiteY3418" fmla="*/ 1377192 h 6857985"/>
                <a:gd name="connsiteX3419" fmla="*/ 702321 w 6868353"/>
                <a:gd name="connsiteY3419" fmla="*/ 1375692 h 6857985"/>
                <a:gd name="connsiteX3420" fmla="*/ 674262 w 6868353"/>
                <a:gd name="connsiteY3420" fmla="*/ 1409215 h 6857985"/>
                <a:gd name="connsiteX3421" fmla="*/ 712203 w 6868353"/>
                <a:gd name="connsiteY3421" fmla="*/ 1347391 h 6857985"/>
                <a:gd name="connsiteX3422" fmla="*/ 2068230 w 6868353"/>
                <a:gd name="connsiteY3422" fmla="*/ 1334012 h 6857985"/>
                <a:gd name="connsiteX3423" fmla="*/ 2019374 w 6868353"/>
                <a:gd name="connsiteY3423" fmla="*/ 1365526 h 6857985"/>
                <a:gd name="connsiteX3424" fmla="*/ 1970560 w 6868353"/>
                <a:gd name="connsiteY3424" fmla="*/ 1404231 h 6857985"/>
                <a:gd name="connsiteX3425" fmla="*/ 1922369 w 6868353"/>
                <a:gd name="connsiteY3425" fmla="*/ 1441026 h 6857985"/>
                <a:gd name="connsiteX3426" fmla="*/ 1878128 w 6868353"/>
                <a:gd name="connsiteY3426" fmla="*/ 1471379 h 6857985"/>
                <a:gd name="connsiteX3427" fmla="*/ 1902677 w 6868353"/>
                <a:gd name="connsiteY3427" fmla="*/ 1451771 h 6857985"/>
                <a:gd name="connsiteX3428" fmla="*/ 1925767 w 6868353"/>
                <a:gd name="connsiteY3428" fmla="*/ 1432956 h 6857985"/>
                <a:gd name="connsiteX3429" fmla="*/ 1970390 w 6868353"/>
                <a:gd name="connsiteY3429" fmla="*/ 1397889 h 6857985"/>
                <a:gd name="connsiteX3430" fmla="*/ 2015693 w 6868353"/>
                <a:gd name="connsiteY3430" fmla="*/ 1364110 h 6857985"/>
                <a:gd name="connsiteX3431" fmla="*/ 2068230 w 6868353"/>
                <a:gd name="connsiteY3431" fmla="*/ 1334012 h 6857985"/>
                <a:gd name="connsiteX3432" fmla="*/ 1200143 w 6868353"/>
                <a:gd name="connsiteY3432" fmla="*/ 1333516 h 6857985"/>
                <a:gd name="connsiteX3433" fmla="*/ 1169747 w 6868353"/>
                <a:gd name="connsiteY3433" fmla="*/ 1372321 h 6857985"/>
                <a:gd name="connsiteX3434" fmla="*/ 1208113 w 6868353"/>
                <a:gd name="connsiteY3434" fmla="*/ 1350831 h 6857985"/>
                <a:gd name="connsiteX3435" fmla="*/ 1186311 w 6868353"/>
                <a:gd name="connsiteY3435" fmla="*/ 1375535 h 6857985"/>
                <a:gd name="connsiteX3436" fmla="*/ 1168615 w 6868353"/>
                <a:gd name="connsiteY3436" fmla="*/ 1377984 h 6857985"/>
                <a:gd name="connsiteX3437" fmla="*/ 1141716 w 6868353"/>
                <a:gd name="connsiteY3437" fmla="*/ 1408096 h 6857985"/>
                <a:gd name="connsiteX3438" fmla="*/ 1131778 w 6868353"/>
                <a:gd name="connsiteY3438" fmla="*/ 1425141 h 6857985"/>
                <a:gd name="connsiteX3439" fmla="*/ 1151754 w 6868353"/>
                <a:gd name="connsiteY3439" fmla="*/ 1405661 h 6857985"/>
                <a:gd name="connsiteX3440" fmla="*/ 1164453 w 6868353"/>
                <a:gd name="connsiteY3440" fmla="*/ 1395709 h 6857985"/>
                <a:gd name="connsiteX3441" fmla="*/ 1198699 w 6868353"/>
                <a:gd name="connsiteY3441" fmla="*/ 1370297 h 6857985"/>
                <a:gd name="connsiteX3442" fmla="*/ 1200143 w 6868353"/>
                <a:gd name="connsiteY3442" fmla="*/ 1333516 h 6857985"/>
                <a:gd name="connsiteX3443" fmla="*/ 5428611 w 6868353"/>
                <a:gd name="connsiteY3443" fmla="*/ 1329510 h 6857985"/>
                <a:gd name="connsiteX3444" fmla="*/ 5439157 w 6868353"/>
                <a:gd name="connsiteY3444" fmla="*/ 1341614 h 6857985"/>
                <a:gd name="connsiteX3445" fmla="*/ 5462941 w 6868353"/>
                <a:gd name="connsiteY3445" fmla="*/ 1360571 h 6857985"/>
                <a:gd name="connsiteX3446" fmla="*/ 5470529 w 6868353"/>
                <a:gd name="connsiteY3446" fmla="*/ 1377843 h 6857985"/>
                <a:gd name="connsiteX3447" fmla="*/ 5479307 w 6868353"/>
                <a:gd name="connsiteY3447" fmla="*/ 1378862 h 6857985"/>
                <a:gd name="connsiteX3448" fmla="*/ 5488495 w 6868353"/>
                <a:gd name="connsiteY3448" fmla="*/ 1396657 h 6857985"/>
                <a:gd name="connsiteX3449" fmla="*/ 5514387 w 6868353"/>
                <a:gd name="connsiteY3449" fmla="*/ 1411593 h 6857985"/>
                <a:gd name="connsiteX3450" fmla="*/ 5574571 w 6868353"/>
                <a:gd name="connsiteY3450" fmla="*/ 1476107 h 6857985"/>
                <a:gd name="connsiteX3451" fmla="*/ 5607315 w 6868353"/>
                <a:gd name="connsiteY3451" fmla="*/ 1498943 h 6857985"/>
                <a:gd name="connsiteX3452" fmla="*/ 5622775 w 6868353"/>
                <a:gd name="connsiteY3452" fmla="*/ 1530032 h 6857985"/>
                <a:gd name="connsiteX3453" fmla="*/ 5582299 w 6868353"/>
                <a:gd name="connsiteY3453" fmla="*/ 1486145 h 6857985"/>
                <a:gd name="connsiteX3454" fmla="*/ 5539305 w 6868353"/>
                <a:gd name="connsiteY3454" fmla="*/ 1447750 h 6857985"/>
                <a:gd name="connsiteX3455" fmla="*/ 5444283 w 6868353"/>
                <a:gd name="connsiteY3455" fmla="*/ 1353152 h 6857985"/>
                <a:gd name="connsiteX3456" fmla="*/ 5441379 w 6868353"/>
                <a:gd name="connsiteY3456" fmla="*/ 1358277 h 6857985"/>
                <a:gd name="connsiteX3457" fmla="*/ 5428611 w 6868353"/>
                <a:gd name="connsiteY3457" fmla="*/ 1329510 h 6857985"/>
                <a:gd name="connsiteX3458" fmla="*/ 1826964 w 6868353"/>
                <a:gd name="connsiteY3458" fmla="*/ 1315919 h 6857985"/>
                <a:gd name="connsiteX3459" fmla="*/ 1747713 w 6868353"/>
                <a:gd name="connsiteY3459" fmla="*/ 1380065 h 6857985"/>
                <a:gd name="connsiteX3460" fmla="*/ 1788981 w 6868353"/>
                <a:gd name="connsiteY3460" fmla="*/ 1352331 h 6857985"/>
                <a:gd name="connsiteX3461" fmla="*/ 1777386 w 6868353"/>
                <a:gd name="connsiteY3461" fmla="*/ 1373765 h 6857985"/>
                <a:gd name="connsiteX3462" fmla="*/ 1826964 w 6868353"/>
                <a:gd name="connsiteY3462" fmla="*/ 1315919 h 6857985"/>
                <a:gd name="connsiteX3463" fmla="*/ 1055476 w 6868353"/>
                <a:gd name="connsiteY3463" fmla="*/ 1313297 h 6857985"/>
                <a:gd name="connsiteX3464" fmla="*/ 1047713 w 6868353"/>
                <a:gd name="connsiteY3464" fmla="*/ 1316967 h 6857985"/>
                <a:gd name="connsiteX3465" fmla="*/ 1021352 w 6868353"/>
                <a:gd name="connsiteY3465" fmla="*/ 1354865 h 6857985"/>
                <a:gd name="connsiteX3466" fmla="*/ 1036147 w 6868353"/>
                <a:gd name="connsiteY3466" fmla="*/ 1349033 h 6857985"/>
                <a:gd name="connsiteX3467" fmla="*/ 1043692 w 6868353"/>
                <a:gd name="connsiteY3467" fmla="*/ 1331166 h 6857985"/>
                <a:gd name="connsiteX3468" fmla="*/ 1055476 w 6868353"/>
                <a:gd name="connsiteY3468" fmla="*/ 1313297 h 6857985"/>
                <a:gd name="connsiteX3469" fmla="*/ 6054129 w 6868353"/>
                <a:gd name="connsiteY3469" fmla="*/ 1311531 h 6857985"/>
                <a:gd name="connsiteX3470" fmla="*/ 6092991 w 6868353"/>
                <a:gd name="connsiteY3470" fmla="*/ 1366106 h 6857985"/>
                <a:gd name="connsiteX3471" fmla="*/ 6054129 w 6868353"/>
                <a:gd name="connsiteY3471" fmla="*/ 1311531 h 6857985"/>
                <a:gd name="connsiteX3472" fmla="*/ 5448019 w 6868353"/>
                <a:gd name="connsiteY3472" fmla="*/ 1308107 h 6857985"/>
                <a:gd name="connsiteX3473" fmla="*/ 5509871 w 6868353"/>
                <a:gd name="connsiteY3473" fmla="*/ 1349416 h 6857985"/>
                <a:gd name="connsiteX3474" fmla="*/ 5517545 w 6868353"/>
                <a:gd name="connsiteY3474" fmla="*/ 1356314 h 6857985"/>
                <a:gd name="connsiteX3475" fmla="*/ 5514249 w 6868353"/>
                <a:gd name="connsiteY3475" fmla="*/ 1360860 h 6857985"/>
                <a:gd name="connsiteX3476" fmla="*/ 5514133 w 6868353"/>
                <a:gd name="connsiteY3476" fmla="*/ 1365328 h 6857985"/>
                <a:gd name="connsiteX3477" fmla="*/ 5496281 w 6868353"/>
                <a:gd name="connsiteY3477" fmla="*/ 1342564 h 6857985"/>
                <a:gd name="connsiteX3478" fmla="*/ 5498447 w 6868353"/>
                <a:gd name="connsiteY3478" fmla="*/ 1359198 h 6857985"/>
                <a:gd name="connsiteX3479" fmla="*/ 5439751 w 6868353"/>
                <a:gd name="connsiteY3479" fmla="*/ 1308558 h 6857985"/>
                <a:gd name="connsiteX3480" fmla="*/ 5448019 w 6868353"/>
                <a:gd name="connsiteY3480" fmla="*/ 1308107 h 6857985"/>
                <a:gd name="connsiteX3481" fmla="*/ 5334491 w 6868353"/>
                <a:gd name="connsiteY3481" fmla="*/ 1306179 h 6857985"/>
                <a:gd name="connsiteX3482" fmla="*/ 5347363 w 6868353"/>
                <a:gd name="connsiteY3482" fmla="*/ 1313555 h 6857985"/>
                <a:gd name="connsiteX3483" fmla="*/ 5377559 w 6868353"/>
                <a:gd name="connsiteY3483" fmla="*/ 1340978 h 6857985"/>
                <a:gd name="connsiteX3484" fmla="*/ 5332383 w 6868353"/>
                <a:gd name="connsiteY3484" fmla="*/ 1310058 h 6857985"/>
                <a:gd name="connsiteX3485" fmla="*/ 5334491 w 6868353"/>
                <a:gd name="connsiteY3485" fmla="*/ 1306179 h 6857985"/>
                <a:gd name="connsiteX3486" fmla="*/ 5626655 w 6868353"/>
                <a:gd name="connsiteY3486" fmla="*/ 1300941 h 6857985"/>
                <a:gd name="connsiteX3487" fmla="*/ 5654543 w 6868353"/>
                <a:gd name="connsiteY3487" fmla="*/ 1356564 h 6857985"/>
                <a:gd name="connsiteX3488" fmla="*/ 5626655 w 6868353"/>
                <a:gd name="connsiteY3488" fmla="*/ 1300941 h 6857985"/>
                <a:gd name="connsiteX3489" fmla="*/ 1138366 w 6868353"/>
                <a:gd name="connsiteY3489" fmla="*/ 1300782 h 6857985"/>
                <a:gd name="connsiteX3490" fmla="*/ 1074597 w 6868353"/>
                <a:gd name="connsiteY3490" fmla="*/ 1357017 h 6857985"/>
                <a:gd name="connsiteX3491" fmla="*/ 1117196 w 6868353"/>
                <a:gd name="connsiteY3491" fmla="*/ 1317420 h 6857985"/>
                <a:gd name="connsiteX3492" fmla="*/ 1122378 w 6868353"/>
                <a:gd name="connsiteY3492" fmla="*/ 1320322 h 6857985"/>
                <a:gd name="connsiteX3493" fmla="*/ 1138366 w 6868353"/>
                <a:gd name="connsiteY3493" fmla="*/ 1300782 h 6857985"/>
                <a:gd name="connsiteX3494" fmla="*/ 5795451 w 6868353"/>
                <a:gd name="connsiteY3494" fmla="*/ 1299993 h 6857985"/>
                <a:gd name="connsiteX3495" fmla="*/ 5827999 w 6868353"/>
                <a:gd name="connsiteY3495" fmla="*/ 1359991 h 6857985"/>
                <a:gd name="connsiteX3496" fmla="*/ 5795451 w 6868353"/>
                <a:gd name="connsiteY3496" fmla="*/ 1299993 h 6857985"/>
                <a:gd name="connsiteX3497" fmla="*/ 5967955 w 6868353"/>
                <a:gd name="connsiteY3497" fmla="*/ 1297402 h 6857985"/>
                <a:gd name="connsiteX3498" fmla="*/ 5979039 w 6868353"/>
                <a:gd name="connsiteY3498" fmla="*/ 1311517 h 6857985"/>
                <a:gd name="connsiteX3499" fmla="*/ 5993651 w 6868353"/>
                <a:gd name="connsiteY3499" fmla="*/ 1331945 h 6857985"/>
                <a:gd name="connsiteX3500" fmla="*/ 6027727 w 6868353"/>
                <a:gd name="connsiteY3500" fmla="*/ 1378537 h 6857985"/>
                <a:gd name="connsiteX3501" fmla="*/ 6067423 w 6868353"/>
                <a:gd name="connsiteY3501" fmla="*/ 1411339 h 6857985"/>
                <a:gd name="connsiteX3502" fmla="*/ 6087879 w 6868353"/>
                <a:gd name="connsiteY3502" fmla="*/ 1437374 h 6857985"/>
                <a:gd name="connsiteX3503" fmla="*/ 6100919 w 6868353"/>
                <a:gd name="connsiteY3503" fmla="*/ 1459855 h 6857985"/>
                <a:gd name="connsiteX3504" fmla="*/ 6124519 w 6868353"/>
                <a:gd name="connsiteY3504" fmla="*/ 1485635 h 6857985"/>
                <a:gd name="connsiteX3505" fmla="*/ 6111805 w 6868353"/>
                <a:gd name="connsiteY3505" fmla="*/ 1493167 h 6857985"/>
                <a:gd name="connsiteX3506" fmla="*/ 6154461 w 6868353"/>
                <a:gd name="connsiteY3506" fmla="*/ 1539093 h 6857985"/>
                <a:gd name="connsiteX3507" fmla="*/ 6146959 w 6868353"/>
                <a:gd name="connsiteY3507" fmla="*/ 1512152 h 6857985"/>
                <a:gd name="connsiteX3508" fmla="*/ 6164287 w 6868353"/>
                <a:gd name="connsiteY3508" fmla="*/ 1541287 h 6857985"/>
                <a:gd name="connsiteX3509" fmla="*/ 6179591 w 6868353"/>
                <a:gd name="connsiteY3509" fmla="*/ 1567931 h 6857985"/>
                <a:gd name="connsiteX3510" fmla="*/ 6197655 w 6868353"/>
                <a:gd name="connsiteY3510" fmla="*/ 1592677 h 6857985"/>
                <a:gd name="connsiteX3511" fmla="*/ 6213339 w 6868353"/>
                <a:gd name="connsiteY3511" fmla="*/ 1617877 h 6857985"/>
                <a:gd name="connsiteX3512" fmla="*/ 6145231 w 6868353"/>
                <a:gd name="connsiteY3512" fmla="*/ 1541726 h 6857985"/>
                <a:gd name="connsiteX3513" fmla="*/ 6158143 w 6868353"/>
                <a:gd name="connsiteY3513" fmla="*/ 1552500 h 6857985"/>
                <a:gd name="connsiteX3514" fmla="*/ 6139583 w 6868353"/>
                <a:gd name="connsiteY3514" fmla="*/ 1539503 h 6857985"/>
                <a:gd name="connsiteX3515" fmla="*/ 6170075 w 6868353"/>
                <a:gd name="connsiteY3515" fmla="*/ 1599841 h 6857985"/>
                <a:gd name="connsiteX3516" fmla="*/ 6198647 w 6868353"/>
                <a:gd name="connsiteY3516" fmla="*/ 1617835 h 6857985"/>
                <a:gd name="connsiteX3517" fmla="*/ 6242887 w 6868353"/>
                <a:gd name="connsiteY3517" fmla="*/ 1661170 h 6857985"/>
                <a:gd name="connsiteX3518" fmla="*/ 6250489 w 6868353"/>
                <a:gd name="connsiteY3518" fmla="*/ 1695147 h 6857985"/>
                <a:gd name="connsiteX3519" fmla="*/ 6257553 w 6868353"/>
                <a:gd name="connsiteY3519" fmla="*/ 1704519 h 6857985"/>
                <a:gd name="connsiteX3520" fmla="*/ 6264335 w 6868353"/>
                <a:gd name="connsiteY3520" fmla="*/ 1714330 h 6857985"/>
                <a:gd name="connsiteX3521" fmla="*/ 6276763 w 6868353"/>
                <a:gd name="connsiteY3521" fmla="*/ 1731686 h 6857985"/>
                <a:gd name="connsiteX3522" fmla="*/ 6287723 w 6868353"/>
                <a:gd name="connsiteY3522" fmla="*/ 1737448 h 6857985"/>
                <a:gd name="connsiteX3523" fmla="*/ 6280883 w 6868353"/>
                <a:gd name="connsiteY3523" fmla="*/ 1753120 h 6857985"/>
                <a:gd name="connsiteX3524" fmla="*/ 6258727 w 6868353"/>
                <a:gd name="connsiteY3524" fmla="*/ 1714316 h 6857985"/>
                <a:gd name="connsiteX3525" fmla="*/ 6242037 w 6868353"/>
                <a:gd name="connsiteY3525" fmla="*/ 1679277 h 6857985"/>
                <a:gd name="connsiteX3526" fmla="*/ 6210255 w 6868353"/>
                <a:gd name="connsiteY3526" fmla="*/ 1647310 h 6857985"/>
                <a:gd name="connsiteX3527" fmla="*/ 6239575 w 6868353"/>
                <a:gd name="connsiteY3527" fmla="*/ 1690390 h 6857985"/>
                <a:gd name="connsiteX3528" fmla="*/ 6157703 w 6868353"/>
                <a:gd name="connsiteY3528" fmla="*/ 1588657 h 6857985"/>
                <a:gd name="connsiteX3529" fmla="*/ 6076159 w 6868353"/>
                <a:gd name="connsiteY3529" fmla="*/ 1437912 h 6857985"/>
                <a:gd name="connsiteX3530" fmla="*/ 6047107 w 6868353"/>
                <a:gd name="connsiteY3530" fmla="*/ 1410829 h 6857985"/>
                <a:gd name="connsiteX3531" fmla="*/ 6055771 w 6868353"/>
                <a:gd name="connsiteY3531" fmla="*/ 1437317 h 6857985"/>
                <a:gd name="connsiteX3532" fmla="*/ 6031491 w 6868353"/>
                <a:gd name="connsiteY3532" fmla="*/ 1394010 h 6857985"/>
                <a:gd name="connsiteX3533" fmla="*/ 5996751 w 6868353"/>
                <a:gd name="connsiteY3533" fmla="*/ 1365328 h 6857985"/>
                <a:gd name="connsiteX3534" fmla="*/ 5998351 w 6868353"/>
                <a:gd name="connsiteY3534" fmla="*/ 1352686 h 6857985"/>
                <a:gd name="connsiteX3535" fmla="*/ 5986275 w 6868353"/>
                <a:gd name="connsiteY3535" fmla="*/ 1328392 h 6857985"/>
                <a:gd name="connsiteX3536" fmla="*/ 5977951 w 6868353"/>
                <a:gd name="connsiteY3536" fmla="*/ 1313329 h 6857985"/>
                <a:gd name="connsiteX3537" fmla="*/ 5967955 w 6868353"/>
                <a:gd name="connsiteY3537" fmla="*/ 1297402 h 6857985"/>
                <a:gd name="connsiteX3538" fmla="*/ 5486371 w 6868353"/>
                <a:gd name="connsiteY3538" fmla="*/ 1286204 h 6857985"/>
                <a:gd name="connsiteX3539" fmla="*/ 5538059 w 6868353"/>
                <a:gd name="connsiteY3539" fmla="*/ 1323451 h 6857985"/>
                <a:gd name="connsiteX3540" fmla="*/ 5590623 w 6868353"/>
                <a:gd name="connsiteY3540" fmla="*/ 1362341 h 6857985"/>
                <a:gd name="connsiteX3541" fmla="*/ 5577303 w 6868353"/>
                <a:gd name="connsiteY3541" fmla="*/ 1354498 h 6857985"/>
                <a:gd name="connsiteX3542" fmla="*/ 5675405 w 6868353"/>
                <a:gd name="connsiteY3542" fmla="*/ 1454952 h 6857985"/>
                <a:gd name="connsiteX3543" fmla="*/ 5676777 w 6868353"/>
                <a:gd name="connsiteY3543" fmla="*/ 1456843 h 6857985"/>
                <a:gd name="connsiteX3544" fmla="*/ 5666149 w 6868353"/>
                <a:gd name="connsiteY3544" fmla="*/ 1451177 h 6857985"/>
                <a:gd name="connsiteX3545" fmla="*/ 5601595 w 6868353"/>
                <a:gd name="connsiteY3545" fmla="*/ 1391816 h 6857985"/>
                <a:gd name="connsiteX3546" fmla="*/ 5544175 w 6868353"/>
                <a:gd name="connsiteY3546" fmla="*/ 1336193 h 6857985"/>
                <a:gd name="connsiteX3547" fmla="*/ 5514571 w 6868353"/>
                <a:gd name="connsiteY3547" fmla="*/ 1309648 h 6857985"/>
                <a:gd name="connsiteX3548" fmla="*/ 5486371 w 6868353"/>
                <a:gd name="connsiteY3548" fmla="*/ 1286204 h 6857985"/>
                <a:gd name="connsiteX3549" fmla="*/ 5660659 w 6868353"/>
                <a:gd name="connsiteY3549" fmla="*/ 1284321 h 6857985"/>
                <a:gd name="connsiteX3550" fmla="*/ 5719255 w 6868353"/>
                <a:gd name="connsiteY3550" fmla="*/ 1351950 h 6857985"/>
                <a:gd name="connsiteX3551" fmla="*/ 5698883 w 6868353"/>
                <a:gd name="connsiteY3551" fmla="*/ 1344602 h 6857985"/>
                <a:gd name="connsiteX3552" fmla="*/ 5711103 w 6868353"/>
                <a:gd name="connsiteY3552" fmla="*/ 1384539 h 6857985"/>
                <a:gd name="connsiteX3553" fmla="*/ 5672325 w 6868353"/>
                <a:gd name="connsiteY3553" fmla="*/ 1337339 h 6857985"/>
                <a:gd name="connsiteX3554" fmla="*/ 5674265 w 6868353"/>
                <a:gd name="connsiteY3554" fmla="*/ 1354597 h 6857985"/>
                <a:gd name="connsiteX3555" fmla="*/ 5641023 w 6868353"/>
                <a:gd name="connsiteY3555" fmla="*/ 1286402 h 6857985"/>
                <a:gd name="connsiteX3556" fmla="*/ 5677947 w 6868353"/>
                <a:gd name="connsiteY3556" fmla="*/ 1338401 h 6857985"/>
                <a:gd name="connsiteX3557" fmla="*/ 5660659 w 6868353"/>
                <a:gd name="connsiteY3557" fmla="*/ 1284321 h 6857985"/>
                <a:gd name="connsiteX3558" fmla="*/ 1077981 w 6868353"/>
                <a:gd name="connsiteY3558" fmla="*/ 1282664 h 6857985"/>
                <a:gd name="connsiteX3559" fmla="*/ 1049681 w 6868353"/>
                <a:gd name="connsiteY3559" fmla="*/ 1306873 h 6857985"/>
                <a:gd name="connsiteX3560" fmla="*/ 1022428 w 6868353"/>
                <a:gd name="connsiteY3560" fmla="*/ 1329000 h 6857985"/>
                <a:gd name="connsiteX3561" fmla="*/ 1077981 w 6868353"/>
                <a:gd name="connsiteY3561" fmla="*/ 1282664 h 6857985"/>
                <a:gd name="connsiteX3562" fmla="*/ 932814 w 6868353"/>
                <a:gd name="connsiteY3562" fmla="*/ 1282466 h 6857985"/>
                <a:gd name="connsiteX3563" fmla="*/ 880800 w 6868353"/>
                <a:gd name="connsiteY3563" fmla="*/ 1346966 h 6857985"/>
                <a:gd name="connsiteX3564" fmla="*/ 879413 w 6868353"/>
                <a:gd name="connsiteY3564" fmla="*/ 1320747 h 6857985"/>
                <a:gd name="connsiteX3565" fmla="*/ 932814 w 6868353"/>
                <a:gd name="connsiteY3565" fmla="*/ 1282466 h 6857985"/>
                <a:gd name="connsiteX3566" fmla="*/ 5536063 w 6868353"/>
                <a:gd name="connsiteY3566" fmla="*/ 1281263 h 6857985"/>
                <a:gd name="connsiteX3567" fmla="*/ 5569319 w 6868353"/>
                <a:gd name="connsiteY3567" fmla="*/ 1301692 h 6857985"/>
                <a:gd name="connsiteX3568" fmla="*/ 5605731 w 6868353"/>
                <a:gd name="connsiteY3568" fmla="*/ 1336844 h 6857985"/>
                <a:gd name="connsiteX3569" fmla="*/ 5588657 w 6868353"/>
                <a:gd name="connsiteY3569" fmla="*/ 1283047 h 6857985"/>
                <a:gd name="connsiteX3570" fmla="*/ 5636155 w 6868353"/>
                <a:gd name="connsiteY3570" fmla="*/ 1336462 h 6857985"/>
                <a:gd name="connsiteX3571" fmla="*/ 5622167 w 6868353"/>
                <a:gd name="connsiteY3571" fmla="*/ 1339633 h 6857985"/>
                <a:gd name="connsiteX3572" fmla="*/ 5648429 w 6868353"/>
                <a:gd name="connsiteY3572" fmla="*/ 1366716 h 6857985"/>
                <a:gd name="connsiteX3573" fmla="*/ 5685519 w 6868353"/>
                <a:gd name="connsiteY3573" fmla="*/ 1397040 h 6857985"/>
                <a:gd name="connsiteX3574" fmla="*/ 5703895 w 6868353"/>
                <a:gd name="connsiteY3574" fmla="*/ 1405945 h 6857985"/>
                <a:gd name="connsiteX3575" fmla="*/ 5693151 w 6868353"/>
                <a:gd name="connsiteY3575" fmla="*/ 1431980 h 6857985"/>
                <a:gd name="connsiteX3576" fmla="*/ 5694143 w 6868353"/>
                <a:gd name="connsiteY3576" fmla="*/ 1420824 h 6857985"/>
                <a:gd name="connsiteX3577" fmla="*/ 5728629 w 6868353"/>
                <a:gd name="connsiteY3577" fmla="*/ 1490718 h 6857985"/>
                <a:gd name="connsiteX3578" fmla="*/ 5658663 w 6868353"/>
                <a:gd name="connsiteY3578" fmla="*/ 1418984 h 6857985"/>
                <a:gd name="connsiteX3579" fmla="*/ 5649179 w 6868353"/>
                <a:gd name="connsiteY3579" fmla="*/ 1403383 h 6857985"/>
                <a:gd name="connsiteX3580" fmla="*/ 5610047 w 6868353"/>
                <a:gd name="connsiteY3580" fmla="*/ 1360033 h 6857985"/>
                <a:gd name="connsiteX3581" fmla="*/ 5562651 w 6868353"/>
                <a:gd name="connsiteY3581" fmla="*/ 1318383 h 6857985"/>
                <a:gd name="connsiteX3582" fmla="*/ 5592367 w 6868353"/>
                <a:gd name="connsiteY3582" fmla="*/ 1328973 h 6857985"/>
                <a:gd name="connsiteX3583" fmla="*/ 5604599 w 6868353"/>
                <a:gd name="connsiteY3583" fmla="*/ 1359099 h 6857985"/>
                <a:gd name="connsiteX3584" fmla="*/ 5536063 w 6868353"/>
                <a:gd name="connsiteY3584" fmla="*/ 1281263 h 6857985"/>
                <a:gd name="connsiteX3585" fmla="*/ 1766244 w 6868353"/>
                <a:gd name="connsiteY3585" fmla="*/ 1276038 h 6857985"/>
                <a:gd name="connsiteX3586" fmla="*/ 1748180 w 6868353"/>
                <a:gd name="connsiteY3586" fmla="*/ 1299129 h 6857985"/>
                <a:gd name="connsiteX3587" fmla="*/ 1728629 w 6868353"/>
                <a:gd name="connsiteY3587" fmla="*/ 1308218 h 6857985"/>
                <a:gd name="connsiteX3588" fmla="*/ 1767688 w 6868353"/>
                <a:gd name="connsiteY3588" fmla="*/ 1290082 h 6857985"/>
                <a:gd name="connsiteX3589" fmla="*/ 1766244 w 6868353"/>
                <a:gd name="connsiteY3589" fmla="*/ 1276038 h 6857985"/>
                <a:gd name="connsiteX3590" fmla="*/ 1224210 w 6868353"/>
                <a:gd name="connsiteY3590" fmla="*/ 1271876 h 6857985"/>
                <a:gd name="connsiteX3591" fmla="*/ 1197864 w 6868353"/>
                <a:gd name="connsiteY3591" fmla="*/ 1287860 h 6857985"/>
                <a:gd name="connsiteX3592" fmla="*/ 1177902 w 6868353"/>
                <a:gd name="connsiteY3592" fmla="*/ 1301578 h 6857985"/>
                <a:gd name="connsiteX3593" fmla="*/ 1141985 w 6868353"/>
                <a:gd name="connsiteY3593" fmla="*/ 1337735 h 6857985"/>
                <a:gd name="connsiteX3594" fmla="*/ 1128295 w 6868353"/>
                <a:gd name="connsiteY3594" fmla="*/ 1348891 h 6857985"/>
                <a:gd name="connsiteX3595" fmla="*/ 1185844 w 6868353"/>
                <a:gd name="connsiteY3595" fmla="*/ 1318892 h 6857985"/>
                <a:gd name="connsiteX3596" fmla="*/ 1213252 w 6868353"/>
                <a:gd name="connsiteY3596" fmla="*/ 1288553 h 6857985"/>
                <a:gd name="connsiteX3597" fmla="*/ 1224210 w 6868353"/>
                <a:gd name="connsiteY3597" fmla="*/ 1271876 h 6857985"/>
                <a:gd name="connsiteX3598" fmla="*/ 830074 w 6868353"/>
                <a:gd name="connsiteY3598" fmla="*/ 1270575 h 6857985"/>
                <a:gd name="connsiteX3599" fmla="*/ 823661 w 6868353"/>
                <a:gd name="connsiteY3599" fmla="*/ 1290805 h 6857985"/>
                <a:gd name="connsiteX3600" fmla="*/ 803983 w 6868353"/>
                <a:gd name="connsiteY3600" fmla="*/ 1314164 h 6857985"/>
                <a:gd name="connsiteX3601" fmla="*/ 793011 w 6868353"/>
                <a:gd name="connsiteY3601" fmla="*/ 1326863 h 6857985"/>
                <a:gd name="connsiteX3602" fmla="*/ 782875 w 6868353"/>
                <a:gd name="connsiteY3602" fmla="*/ 1339746 h 6857985"/>
                <a:gd name="connsiteX3603" fmla="*/ 824539 w 6868353"/>
                <a:gd name="connsiteY3603" fmla="*/ 1300729 h 6857985"/>
                <a:gd name="connsiteX3604" fmla="*/ 799353 w 6868353"/>
                <a:gd name="connsiteY3604" fmla="*/ 1335145 h 6857985"/>
                <a:gd name="connsiteX3605" fmla="*/ 772285 w 6868353"/>
                <a:gd name="connsiteY3605" fmla="*/ 1373752 h 6857985"/>
                <a:gd name="connsiteX3606" fmla="*/ 794639 w 6868353"/>
                <a:gd name="connsiteY3606" fmla="*/ 1338515 h 6857985"/>
                <a:gd name="connsiteX3607" fmla="*/ 769383 w 6868353"/>
                <a:gd name="connsiteY3607" fmla="*/ 1353125 h 6857985"/>
                <a:gd name="connsiteX3608" fmla="*/ 745372 w 6868353"/>
                <a:gd name="connsiteY3608" fmla="*/ 1400608 h 6857985"/>
                <a:gd name="connsiteX3609" fmla="*/ 714255 w 6868353"/>
                <a:gd name="connsiteY3609" fmla="*/ 1436383 h 6857985"/>
                <a:gd name="connsiteX3610" fmla="*/ 678041 w 6868353"/>
                <a:gd name="connsiteY3610" fmla="*/ 1474650 h 6857985"/>
                <a:gd name="connsiteX3611" fmla="*/ 687909 w 6868353"/>
                <a:gd name="connsiteY3611" fmla="*/ 1461158 h 6857985"/>
                <a:gd name="connsiteX3612" fmla="*/ 696983 w 6868353"/>
                <a:gd name="connsiteY3612" fmla="*/ 1449011 h 6857985"/>
                <a:gd name="connsiteX3613" fmla="*/ 712287 w 6868353"/>
                <a:gd name="connsiteY3613" fmla="*/ 1427223 h 6857985"/>
                <a:gd name="connsiteX3614" fmla="*/ 736637 w 6868353"/>
                <a:gd name="connsiteY3614" fmla="*/ 1389735 h 6857985"/>
                <a:gd name="connsiteX3615" fmla="*/ 763168 w 6868353"/>
                <a:gd name="connsiteY3615" fmla="*/ 1353507 h 6857985"/>
                <a:gd name="connsiteX3616" fmla="*/ 805031 w 6868353"/>
                <a:gd name="connsiteY3616" fmla="*/ 1311036 h 6857985"/>
                <a:gd name="connsiteX3617" fmla="*/ 830074 w 6868353"/>
                <a:gd name="connsiteY3617" fmla="*/ 1270575 h 6857985"/>
                <a:gd name="connsiteX3618" fmla="*/ 1961980 w 6868353"/>
                <a:gd name="connsiteY3618" fmla="*/ 1266440 h 6857985"/>
                <a:gd name="connsiteX3619" fmla="*/ 1854938 w 6868353"/>
                <a:gd name="connsiteY3619" fmla="*/ 1353195 h 6857985"/>
                <a:gd name="connsiteX3620" fmla="*/ 1871360 w 6868353"/>
                <a:gd name="connsiteY3620" fmla="*/ 1355191 h 6857985"/>
                <a:gd name="connsiteX3621" fmla="*/ 1845070 w 6868353"/>
                <a:gd name="connsiteY3621" fmla="*/ 1369093 h 6857985"/>
                <a:gd name="connsiteX3622" fmla="*/ 1820295 w 6868353"/>
                <a:gd name="connsiteY3622" fmla="*/ 1379103 h 6857985"/>
                <a:gd name="connsiteX3623" fmla="*/ 1758769 w 6868353"/>
                <a:gd name="connsiteY3623" fmla="*/ 1443489 h 6857985"/>
                <a:gd name="connsiteX3624" fmla="*/ 1702324 w 6868353"/>
                <a:gd name="connsiteY3624" fmla="*/ 1476815 h 6857985"/>
                <a:gd name="connsiteX3625" fmla="*/ 1748675 w 6868353"/>
                <a:gd name="connsiteY3625" fmla="*/ 1437798 h 6857985"/>
                <a:gd name="connsiteX3626" fmla="*/ 1766569 w 6868353"/>
                <a:gd name="connsiteY3626" fmla="*/ 1413773 h 6857985"/>
                <a:gd name="connsiteX3627" fmla="*/ 1853947 w 6868353"/>
                <a:gd name="connsiteY3627" fmla="*/ 1346017 h 6857985"/>
                <a:gd name="connsiteX3628" fmla="*/ 1961980 w 6868353"/>
                <a:gd name="connsiteY3628" fmla="*/ 1266440 h 6857985"/>
                <a:gd name="connsiteX3629" fmla="*/ 5932051 w 6868353"/>
                <a:gd name="connsiteY3629" fmla="*/ 1263419 h 6857985"/>
                <a:gd name="connsiteX3630" fmla="*/ 5959799 w 6868353"/>
                <a:gd name="connsiteY3630" fmla="*/ 1289404 h 6857985"/>
                <a:gd name="connsiteX3631" fmla="*/ 5962335 w 6868353"/>
                <a:gd name="connsiteY3631" fmla="*/ 1301579 h 6857985"/>
                <a:gd name="connsiteX3632" fmla="*/ 5979931 w 6868353"/>
                <a:gd name="connsiteY3632" fmla="*/ 1330304 h 6857985"/>
                <a:gd name="connsiteX3633" fmla="*/ 5970743 w 6868353"/>
                <a:gd name="connsiteY3633" fmla="*/ 1319927 h 6857985"/>
                <a:gd name="connsiteX3634" fmla="*/ 5945049 w 6868353"/>
                <a:gd name="connsiteY3634" fmla="*/ 1291244 h 6857985"/>
                <a:gd name="connsiteX3635" fmla="*/ 5929307 w 6868353"/>
                <a:gd name="connsiteY3635" fmla="*/ 1263595 h 6857985"/>
                <a:gd name="connsiteX3636" fmla="*/ 5932051 w 6868353"/>
                <a:gd name="connsiteY3636" fmla="*/ 1263419 h 6857985"/>
                <a:gd name="connsiteX3637" fmla="*/ 948976 w 6868353"/>
                <a:gd name="connsiteY3637" fmla="*/ 1249894 h 6857985"/>
                <a:gd name="connsiteX3638" fmla="*/ 946616 w 6868353"/>
                <a:gd name="connsiteY3638" fmla="*/ 1270008 h 6857985"/>
                <a:gd name="connsiteX3639" fmla="*/ 888020 w 6868353"/>
                <a:gd name="connsiteY3639" fmla="*/ 1305458 h 6857985"/>
                <a:gd name="connsiteX3640" fmla="*/ 918005 w 6868353"/>
                <a:gd name="connsiteY3640" fmla="*/ 1268366 h 6857985"/>
                <a:gd name="connsiteX3641" fmla="*/ 948976 w 6868353"/>
                <a:gd name="connsiteY3641" fmla="*/ 1249894 h 6857985"/>
                <a:gd name="connsiteX3642" fmla="*/ 979914 w 6868353"/>
                <a:gd name="connsiteY3642" fmla="*/ 1248517 h 6857985"/>
                <a:gd name="connsiteX3643" fmla="*/ 954799 w 6868353"/>
                <a:gd name="connsiteY3643" fmla="*/ 1281206 h 6857985"/>
                <a:gd name="connsiteX3644" fmla="*/ 933436 w 6868353"/>
                <a:gd name="connsiteY3644" fmla="*/ 1308005 h 6857985"/>
                <a:gd name="connsiteX3645" fmla="*/ 938164 w 6868353"/>
                <a:gd name="connsiteY3645" fmla="*/ 1317505 h 6857985"/>
                <a:gd name="connsiteX3646" fmla="*/ 893612 w 6868353"/>
                <a:gd name="connsiteY3646" fmla="*/ 1340326 h 6857985"/>
                <a:gd name="connsiteX3647" fmla="*/ 924177 w 6868353"/>
                <a:gd name="connsiteY3647" fmla="*/ 1297727 h 6857985"/>
                <a:gd name="connsiteX3648" fmla="*/ 955578 w 6868353"/>
                <a:gd name="connsiteY3648" fmla="*/ 1269908 h 6857985"/>
                <a:gd name="connsiteX3649" fmla="*/ 966394 w 6868353"/>
                <a:gd name="connsiteY3649" fmla="*/ 1257875 h 6857985"/>
                <a:gd name="connsiteX3650" fmla="*/ 979914 w 6868353"/>
                <a:gd name="connsiteY3650" fmla="*/ 1248517 h 6857985"/>
                <a:gd name="connsiteX3651" fmla="*/ 1928867 w 6868353"/>
                <a:gd name="connsiteY3651" fmla="*/ 1247668 h 6857985"/>
                <a:gd name="connsiteX3652" fmla="*/ 1870115 w 6868353"/>
                <a:gd name="connsiteY3652" fmla="*/ 1271268 h 6857985"/>
                <a:gd name="connsiteX3653" fmla="*/ 1878864 w 6868353"/>
                <a:gd name="connsiteY3653" fmla="*/ 1279224 h 6857985"/>
                <a:gd name="connsiteX3654" fmla="*/ 1830135 w 6868353"/>
                <a:gd name="connsiteY3654" fmla="*/ 1306052 h 6857985"/>
                <a:gd name="connsiteX3655" fmla="*/ 1834368 w 6868353"/>
                <a:gd name="connsiteY3655" fmla="*/ 1328689 h 6857985"/>
                <a:gd name="connsiteX3656" fmla="*/ 1928867 w 6868353"/>
                <a:gd name="connsiteY3656" fmla="*/ 1247668 h 6857985"/>
                <a:gd name="connsiteX3657" fmla="*/ 6015169 w 6868353"/>
                <a:gd name="connsiteY3657" fmla="*/ 1245856 h 6857985"/>
                <a:gd name="connsiteX3658" fmla="*/ 6031039 w 6868353"/>
                <a:gd name="connsiteY3658" fmla="*/ 1274099 h 6857985"/>
                <a:gd name="connsiteX3659" fmla="*/ 6052811 w 6868353"/>
                <a:gd name="connsiteY3659" fmla="*/ 1293056 h 6857985"/>
                <a:gd name="connsiteX3660" fmla="*/ 6017023 w 6868353"/>
                <a:gd name="connsiteY3660" fmla="*/ 1264034 h 6857985"/>
                <a:gd name="connsiteX3661" fmla="*/ 6015169 w 6868353"/>
                <a:gd name="connsiteY3661" fmla="*/ 1245856 h 6857985"/>
                <a:gd name="connsiteX3662" fmla="*/ 5314281 w 6868353"/>
                <a:gd name="connsiteY3662" fmla="*/ 1245548 h 6857985"/>
                <a:gd name="connsiteX3663" fmla="*/ 5339915 w 6868353"/>
                <a:gd name="connsiteY3663" fmla="*/ 1261641 h 6857985"/>
                <a:gd name="connsiteX3664" fmla="*/ 5326239 w 6868353"/>
                <a:gd name="connsiteY3664" fmla="*/ 1255341 h 6857985"/>
                <a:gd name="connsiteX3665" fmla="*/ 5372831 w 6868353"/>
                <a:gd name="connsiteY3665" fmla="*/ 1285453 h 6857985"/>
                <a:gd name="connsiteX3666" fmla="*/ 5369519 w 6868353"/>
                <a:gd name="connsiteY3666" fmla="*/ 1295066 h 6857985"/>
                <a:gd name="connsiteX3667" fmla="*/ 5307183 w 6868353"/>
                <a:gd name="connsiteY3667" fmla="*/ 1248801 h 6857985"/>
                <a:gd name="connsiteX3668" fmla="*/ 5314281 w 6868353"/>
                <a:gd name="connsiteY3668" fmla="*/ 1245548 h 6857985"/>
                <a:gd name="connsiteX3669" fmla="*/ 5547475 w 6868353"/>
                <a:gd name="connsiteY3669" fmla="*/ 1238197 h 6857985"/>
                <a:gd name="connsiteX3670" fmla="*/ 5583263 w 6868353"/>
                <a:gd name="connsiteY3670" fmla="*/ 1282254 h 6857985"/>
                <a:gd name="connsiteX3671" fmla="*/ 5561179 w 6868353"/>
                <a:gd name="connsiteY3671" fmla="*/ 1267828 h 6857985"/>
                <a:gd name="connsiteX3672" fmla="*/ 5547475 w 6868353"/>
                <a:gd name="connsiteY3672" fmla="*/ 1238197 h 6857985"/>
                <a:gd name="connsiteX3673" fmla="*/ 5898895 w 6868353"/>
                <a:gd name="connsiteY3673" fmla="*/ 1238069 h 6857985"/>
                <a:gd name="connsiteX3674" fmla="*/ 5960719 w 6868353"/>
                <a:gd name="connsiteY3674" fmla="*/ 1318821 h 6857985"/>
                <a:gd name="connsiteX3675" fmla="*/ 5898895 w 6868353"/>
                <a:gd name="connsiteY3675" fmla="*/ 1238069 h 6857985"/>
                <a:gd name="connsiteX3676" fmla="*/ 6068839 w 6868353"/>
                <a:gd name="connsiteY3676" fmla="*/ 1237772 h 6857985"/>
                <a:gd name="connsiteX3677" fmla="*/ 6168531 w 6868353"/>
                <a:gd name="connsiteY3677" fmla="*/ 1345692 h 6857985"/>
                <a:gd name="connsiteX3678" fmla="*/ 6199523 w 6868353"/>
                <a:gd name="connsiteY3678" fmla="*/ 1386195 h 6857985"/>
                <a:gd name="connsiteX3679" fmla="*/ 6228927 w 6868353"/>
                <a:gd name="connsiteY3679" fmla="*/ 1424363 h 6857985"/>
                <a:gd name="connsiteX3680" fmla="*/ 6277019 w 6868353"/>
                <a:gd name="connsiteY3680" fmla="*/ 1476914 h 6857985"/>
                <a:gd name="connsiteX3681" fmla="*/ 6269671 w 6868353"/>
                <a:gd name="connsiteY3681" fmla="*/ 1486301 h 6857985"/>
                <a:gd name="connsiteX3682" fmla="*/ 6217883 w 6868353"/>
                <a:gd name="connsiteY3682" fmla="*/ 1416718 h 6857985"/>
                <a:gd name="connsiteX3683" fmla="*/ 6191609 w 6868353"/>
                <a:gd name="connsiteY3683" fmla="*/ 1381736 h 6857985"/>
                <a:gd name="connsiteX3684" fmla="*/ 6165207 w 6868353"/>
                <a:gd name="connsiteY3684" fmla="*/ 1347957 h 6857985"/>
                <a:gd name="connsiteX3685" fmla="*/ 6068839 w 6868353"/>
                <a:gd name="connsiteY3685" fmla="*/ 1237772 h 6857985"/>
                <a:gd name="connsiteX3686" fmla="*/ 5679135 w 6868353"/>
                <a:gd name="connsiteY3686" fmla="*/ 1230736 h 6857985"/>
                <a:gd name="connsiteX3687" fmla="*/ 5708299 w 6868353"/>
                <a:gd name="connsiteY3687" fmla="*/ 1287577 h 6857985"/>
                <a:gd name="connsiteX3688" fmla="*/ 5722087 w 6868353"/>
                <a:gd name="connsiteY3688" fmla="*/ 1295859 h 6857985"/>
                <a:gd name="connsiteX3689" fmla="*/ 5742615 w 6868353"/>
                <a:gd name="connsiteY3689" fmla="*/ 1324145 h 6857985"/>
                <a:gd name="connsiteX3690" fmla="*/ 5745037 w 6868353"/>
                <a:gd name="connsiteY3690" fmla="*/ 1340383 h 6857985"/>
                <a:gd name="connsiteX3691" fmla="*/ 5735339 w 6868353"/>
                <a:gd name="connsiteY3691" fmla="*/ 1324952 h 6857985"/>
                <a:gd name="connsiteX3692" fmla="*/ 5735297 w 6868353"/>
                <a:gd name="connsiteY3692" fmla="*/ 1315367 h 6857985"/>
                <a:gd name="connsiteX3693" fmla="*/ 5718507 w 6868353"/>
                <a:gd name="connsiteY3693" fmla="*/ 1312168 h 6857985"/>
                <a:gd name="connsiteX3694" fmla="*/ 5679135 w 6868353"/>
                <a:gd name="connsiteY3694" fmla="*/ 1230736 h 6857985"/>
                <a:gd name="connsiteX3695" fmla="*/ 2075719 w 6868353"/>
                <a:gd name="connsiteY3695" fmla="*/ 1221859 h 6857985"/>
                <a:gd name="connsiteX3696" fmla="*/ 1971423 w 6868353"/>
                <a:gd name="connsiteY3696" fmla="*/ 1294867 h 6857985"/>
                <a:gd name="connsiteX3697" fmla="*/ 1886027 w 6868353"/>
                <a:gd name="connsiteY3697" fmla="*/ 1362199 h 6857985"/>
                <a:gd name="connsiteX3698" fmla="*/ 1972980 w 6868353"/>
                <a:gd name="connsiteY3698" fmla="*/ 1286331 h 6857985"/>
                <a:gd name="connsiteX3699" fmla="*/ 2075719 w 6868353"/>
                <a:gd name="connsiteY3699" fmla="*/ 1221859 h 6857985"/>
                <a:gd name="connsiteX3700" fmla="*/ 5482451 w 6868353"/>
                <a:gd name="connsiteY3700" fmla="*/ 1220923 h 6857985"/>
                <a:gd name="connsiteX3701" fmla="*/ 5497641 w 6868353"/>
                <a:gd name="connsiteY3701" fmla="*/ 1231883 h 6857985"/>
                <a:gd name="connsiteX3702" fmla="*/ 5478471 w 6868353"/>
                <a:gd name="connsiteY3702" fmla="*/ 1235196 h 6857985"/>
                <a:gd name="connsiteX3703" fmla="*/ 5492105 w 6868353"/>
                <a:gd name="connsiteY3703" fmla="*/ 1242331 h 6857985"/>
                <a:gd name="connsiteX3704" fmla="*/ 5482451 w 6868353"/>
                <a:gd name="connsiteY3704" fmla="*/ 1220923 h 6857985"/>
                <a:gd name="connsiteX3705" fmla="*/ 899102 w 6868353"/>
                <a:gd name="connsiteY3705" fmla="*/ 1215065 h 6857985"/>
                <a:gd name="connsiteX3706" fmla="*/ 895977 w 6868353"/>
                <a:gd name="connsiteY3706" fmla="*/ 1230849 h 6857985"/>
                <a:gd name="connsiteX3707" fmla="*/ 856903 w 6868353"/>
                <a:gd name="connsiteY3707" fmla="*/ 1283712 h 6857985"/>
                <a:gd name="connsiteX3708" fmla="*/ 880758 w 6868353"/>
                <a:gd name="connsiteY3708" fmla="*/ 1249579 h 6857985"/>
                <a:gd name="connsiteX3709" fmla="*/ 845195 w 6868353"/>
                <a:gd name="connsiteY3709" fmla="*/ 1284349 h 6857985"/>
                <a:gd name="connsiteX3710" fmla="*/ 891814 w 6868353"/>
                <a:gd name="connsiteY3710" fmla="*/ 1222114 h 6857985"/>
                <a:gd name="connsiteX3711" fmla="*/ 899102 w 6868353"/>
                <a:gd name="connsiteY3711" fmla="*/ 1215065 h 6857985"/>
                <a:gd name="connsiteX3712" fmla="*/ 5279323 w 6868353"/>
                <a:gd name="connsiteY3712" fmla="*/ 1214385 h 6857985"/>
                <a:gd name="connsiteX3713" fmla="*/ 5306929 w 6868353"/>
                <a:gd name="connsiteY3713" fmla="*/ 1237843 h 6857985"/>
                <a:gd name="connsiteX3714" fmla="*/ 5282523 w 6868353"/>
                <a:gd name="connsiteY3714" fmla="*/ 1231034 h 6857985"/>
                <a:gd name="connsiteX3715" fmla="*/ 5279323 w 6868353"/>
                <a:gd name="connsiteY3715" fmla="*/ 1214385 h 6857985"/>
                <a:gd name="connsiteX3716" fmla="*/ 1052851 w 6868353"/>
                <a:gd name="connsiteY3716" fmla="*/ 1210052 h 6857985"/>
                <a:gd name="connsiteX3717" fmla="*/ 1008610 w 6868353"/>
                <a:gd name="connsiteY3717" fmla="*/ 1224833 h 6857985"/>
                <a:gd name="connsiteX3718" fmla="*/ 1052851 w 6868353"/>
                <a:gd name="connsiteY3718" fmla="*/ 1210052 h 6857985"/>
                <a:gd name="connsiteX3719" fmla="*/ 6005539 w 6868353"/>
                <a:gd name="connsiteY3719" fmla="*/ 1205577 h 6857985"/>
                <a:gd name="connsiteX3720" fmla="*/ 6035327 w 6868353"/>
                <a:gd name="connsiteY3720" fmla="*/ 1228938 h 6857985"/>
                <a:gd name="connsiteX3721" fmla="*/ 6050647 w 6868353"/>
                <a:gd name="connsiteY3721" fmla="*/ 1245530 h 6857985"/>
                <a:gd name="connsiteX3722" fmla="*/ 6064619 w 6868353"/>
                <a:gd name="connsiteY3722" fmla="*/ 1263184 h 6857985"/>
                <a:gd name="connsiteX3723" fmla="*/ 6082287 w 6868353"/>
                <a:gd name="connsiteY3723" fmla="*/ 1290493 h 6857985"/>
                <a:gd name="connsiteX3724" fmla="*/ 6144565 w 6868353"/>
                <a:gd name="connsiteY3724" fmla="*/ 1353294 h 6857985"/>
                <a:gd name="connsiteX3725" fmla="*/ 6138731 w 6868353"/>
                <a:gd name="connsiteY3725" fmla="*/ 1351284 h 6857985"/>
                <a:gd name="connsiteX3726" fmla="*/ 6137655 w 6868353"/>
                <a:gd name="connsiteY3726" fmla="*/ 1362992 h 6857985"/>
                <a:gd name="connsiteX3727" fmla="*/ 6052303 w 6868353"/>
                <a:gd name="connsiteY3727" fmla="*/ 1262702 h 6857985"/>
                <a:gd name="connsiteX3728" fmla="*/ 6039037 w 6868353"/>
                <a:gd name="connsiteY3728" fmla="*/ 1245148 h 6857985"/>
                <a:gd name="connsiteX3729" fmla="*/ 6030287 w 6868353"/>
                <a:gd name="connsiteY3729" fmla="*/ 1234346 h 6857985"/>
                <a:gd name="connsiteX3730" fmla="*/ 6007919 w 6868353"/>
                <a:gd name="connsiteY3730" fmla="*/ 1214271 h 6857985"/>
                <a:gd name="connsiteX3731" fmla="*/ 6005539 w 6868353"/>
                <a:gd name="connsiteY3731" fmla="*/ 1205577 h 6857985"/>
                <a:gd name="connsiteX3732" fmla="*/ 5384667 w 6868353"/>
                <a:gd name="connsiteY3732" fmla="*/ 1204248 h 6857985"/>
                <a:gd name="connsiteX3733" fmla="*/ 5422947 w 6868353"/>
                <a:gd name="connsiteY3733" fmla="*/ 1226588 h 6857985"/>
                <a:gd name="connsiteX3734" fmla="*/ 5475641 w 6868353"/>
                <a:gd name="connsiteY3734" fmla="*/ 1273929 h 6857985"/>
                <a:gd name="connsiteX3735" fmla="*/ 5384667 w 6868353"/>
                <a:gd name="connsiteY3735" fmla="*/ 1204248 h 6857985"/>
                <a:gd name="connsiteX3736" fmla="*/ 1859540 w 6868353"/>
                <a:gd name="connsiteY3736" fmla="*/ 1202096 h 6857985"/>
                <a:gd name="connsiteX3737" fmla="*/ 1827191 w 6868353"/>
                <a:gd name="connsiteY3737" fmla="*/ 1212459 h 6857985"/>
                <a:gd name="connsiteX3738" fmla="*/ 1803676 w 6868353"/>
                <a:gd name="connsiteY3738" fmla="*/ 1230721 h 6857985"/>
                <a:gd name="connsiteX3739" fmla="*/ 1855930 w 6868353"/>
                <a:gd name="connsiteY3739" fmla="*/ 1212246 h 6857985"/>
                <a:gd name="connsiteX3740" fmla="*/ 1859540 w 6868353"/>
                <a:gd name="connsiteY3740" fmla="*/ 1202096 h 6857985"/>
                <a:gd name="connsiteX3741" fmla="*/ 1981546 w 6868353"/>
                <a:gd name="connsiteY3741" fmla="*/ 1199222 h 6857985"/>
                <a:gd name="connsiteX3742" fmla="*/ 1939584 w 6868353"/>
                <a:gd name="connsiteY3742" fmla="*/ 1218093 h 6857985"/>
                <a:gd name="connsiteX3743" fmla="*/ 1912120 w 6868353"/>
                <a:gd name="connsiteY3743" fmla="*/ 1239598 h 6857985"/>
                <a:gd name="connsiteX3744" fmla="*/ 1905069 w 6868353"/>
                <a:gd name="connsiteY3744" fmla="*/ 1251476 h 6857985"/>
                <a:gd name="connsiteX3745" fmla="*/ 1935436 w 6868353"/>
                <a:gd name="connsiteY3745" fmla="*/ 1236399 h 6857985"/>
                <a:gd name="connsiteX3746" fmla="*/ 1968621 w 6868353"/>
                <a:gd name="connsiteY3746" fmla="*/ 1220174 h 6857985"/>
                <a:gd name="connsiteX3747" fmla="*/ 1981546 w 6868353"/>
                <a:gd name="connsiteY3747" fmla="*/ 1199222 h 6857985"/>
                <a:gd name="connsiteX3748" fmla="*/ 1297739 w 6868353"/>
                <a:gd name="connsiteY3748" fmla="*/ 1198718 h 6857985"/>
                <a:gd name="connsiteX3749" fmla="*/ 1232308 w 6868353"/>
                <a:gd name="connsiteY3749" fmla="*/ 1238352 h 6857985"/>
                <a:gd name="connsiteX3750" fmla="*/ 1305444 w 6868353"/>
                <a:gd name="connsiteY3750" fmla="*/ 1200765 h 6857985"/>
                <a:gd name="connsiteX3751" fmla="*/ 1297739 w 6868353"/>
                <a:gd name="connsiteY3751" fmla="*/ 1198718 h 6857985"/>
                <a:gd name="connsiteX3752" fmla="*/ 5618839 w 6868353"/>
                <a:gd name="connsiteY3752" fmla="*/ 1198132 h 6857985"/>
                <a:gd name="connsiteX3753" fmla="*/ 5651499 w 6868353"/>
                <a:gd name="connsiteY3753" fmla="*/ 1214187 h 6857985"/>
                <a:gd name="connsiteX3754" fmla="*/ 5634611 w 6868353"/>
                <a:gd name="connsiteY3754" fmla="*/ 1222638 h 6857985"/>
                <a:gd name="connsiteX3755" fmla="*/ 5662147 w 6868353"/>
                <a:gd name="connsiteY3755" fmla="*/ 1239075 h 6857985"/>
                <a:gd name="connsiteX3756" fmla="*/ 5636989 w 6868353"/>
                <a:gd name="connsiteY3756" fmla="*/ 1240207 h 6857985"/>
                <a:gd name="connsiteX3757" fmla="*/ 5627915 w 6868353"/>
                <a:gd name="connsiteY3757" fmla="*/ 1226079 h 6857985"/>
                <a:gd name="connsiteX3758" fmla="*/ 5620511 w 6868353"/>
                <a:gd name="connsiteY3758" fmla="*/ 1214739 h 6857985"/>
                <a:gd name="connsiteX3759" fmla="*/ 5618839 w 6868353"/>
                <a:gd name="connsiteY3759" fmla="*/ 1198132 h 6857985"/>
                <a:gd name="connsiteX3760" fmla="*/ 2057626 w 6868353"/>
                <a:gd name="connsiteY3760" fmla="*/ 1195527 h 6857985"/>
                <a:gd name="connsiteX3761" fmla="*/ 1987704 w 6868353"/>
                <a:gd name="connsiteY3761" fmla="*/ 1258993 h 6857985"/>
                <a:gd name="connsiteX3762" fmla="*/ 1963793 w 6868353"/>
                <a:gd name="connsiteY3762" fmla="*/ 1261627 h 6857985"/>
                <a:gd name="connsiteX3763" fmla="*/ 2005160 w 6868353"/>
                <a:gd name="connsiteY3763" fmla="*/ 1243151 h 6857985"/>
                <a:gd name="connsiteX3764" fmla="*/ 2057626 w 6868353"/>
                <a:gd name="connsiteY3764" fmla="*/ 1195527 h 6857985"/>
                <a:gd name="connsiteX3765" fmla="*/ 979867 w 6868353"/>
                <a:gd name="connsiteY3765" fmla="*/ 1194615 h 6857985"/>
                <a:gd name="connsiteX3766" fmla="*/ 977210 w 6868353"/>
                <a:gd name="connsiteY3766" fmla="*/ 1207575 h 6857985"/>
                <a:gd name="connsiteX3767" fmla="*/ 954841 w 6868353"/>
                <a:gd name="connsiteY3767" fmla="*/ 1228471 h 6857985"/>
                <a:gd name="connsiteX3768" fmla="*/ 932742 w 6868353"/>
                <a:gd name="connsiteY3768" fmla="*/ 1248631 h 6857985"/>
                <a:gd name="connsiteX3769" fmla="*/ 928438 w 6868353"/>
                <a:gd name="connsiteY3769" fmla="*/ 1248348 h 6857985"/>
                <a:gd name="connsiteX3770" fmla="*/ 908406 w 6868353"/>
                <a:gd name="connsiteY3770" fmla="*/ 1257083 h 6857985"/>
                <a:gd name="connsiteX3771" fmla="*/ 944946 w 6868353"/>
                <a:gd name="connsiteY3771" fmla="*/ 1226050 h 6857985"/>
                <a:gd name="connsiteX3772" fmla="*/ 965275 w 6868353"/>
                <a:gd name="connsiteY3772" fmla="*/ 1207858 h 6857985"/>
                <a:gd name="connsiteX3773" fmla="*/ 979867 w 6868353"/>
                <a:gd name="connsiteY3773" fmla="*/ 1194615 h 6857985"/>
                <a:gd name="connsiteX3774" fmla="*/ 1214059 w 6868353"/>
                <a:gd name="connsiteY3774" fmla="*/ 1194479 h 6857985"/>
                <a:gd name="connsiteX3775" fmla="*/ 1208340 w 6868353"/>
                <a:gd name="connsiteY3775" fmla="*/ 1217060 h 6857985"/>
                <a:gd name="connsiteX3776" fmla="*/ 1224125 w 6868353"/>
                <a:gd name="connsiteY3776" fmla="*/ 1200822 h 6857985"/>
                <a:gd name="connsiteX3777" fmla="*/ 1214059 w 6868353"/>
                <a:gd name="connsiteY3777" fmla="*/ 1194479 h 6857985"/>
                <a:gd name="connsiteX3778" fmla="*/ 6050407 w 6868353"/>
                <a:gd name="connsiteY3778" fmla="*/ 1190728 h 6857985"/>
                <a:gd name="connsiteX3779" fmla="*/ 6084399 w 6868353"/>
                <a:gd name="connsiteY3779" fmla="*/ 1221336 h 6857985"/>
                <a:gd name="connsiteX3780" fmla="*/ 6136283 w 6868353"/>
                <a:gd name="connsiteY3780" fmla="*/ 1281447 h 6857985"/>
                <a:gd name="connsiteX3781" fmla="*/ 6191369 w 6868353"/>
                <a:gd name="connsiteY3781" fmla="*/ 1350534 h 6857985"/>
                <a:gd name="connsiteX3782" fmla="*/ 6232451 w 6868353"/>
                <a:gd name="connsiteY3782" fmla="*/ 1410348 h 6857985"/>
                <a:gd name="connsiteX3783" fmla="*/ 6188353 w 6868353"/>
                <a:gd name="connsiteY3783" fmla="*/ 1353351 h 6857985"/>
                <a:gd name="connsiteX3784" fmla="*/ 6142597 w 6868353"/>
                <a:gd name="connsiteY3784" fmla="*/ 1298379 h 6857985"/>
                <a:gd name="connsiteX3785" fmla="*/ 6096983 w 6868353"/>
                <a:gd name="connsiteY3785" fmla="*/ 1243860 h 6857985"/>
                <a:gd name="connsiteX3786" fmla="*/ 6074063 w 6868353"/>
                <a:gd name="connsiteY3786" fmla="*/ 1216905 h 6857985"/>
                <a:gd name="connsiteX3787" fmla="*/ 6050407 w 6868353"/>
                <a:gd name="connsiteY3787" fmla="*/ 1190728 h 6857985"/>
                <a:gd name="connsiteX3788" fmla="*/ 5528557 w 6868353"/>
                <a:gd name="connsiteY3788" fmla="*/ 1186052 h 6857985"/>
                <a:gd name="connsiteX3789" fmla="*/ 5561403 w 6868353"/>
                <a:gd name="connsiteY3789" fmla="*/ 1200822 h 6857985"/>
                <a:gd name="connsiteX3790" fmla="*/ 5578279 w 6868353"/>
                <a:gd name="connsiteY3790" fmla="*/ 1236781 h 6857985"/>
                <a:gd name="connsiteX3791" fmla="*/ 5539179 w 6868353"/>
                <a:gd name="connsiteY3791" fmla="*/ 1209146 h 6857985"/>
                <a:gd name="connsiteX3792" fmla="*/ 5528557 w 6868353"/>
                <a:gd name="connsiteY3792" fmla="*/ 1186052 h 6857985"/>
                <a:gd name="connsiteX3793" fmla="*/ 5172563 w 6868353"/>
                <a:gd name="connsiteY3793" fmla="*/ 1185504 h 6857985"/>
                <a:gd name="connsiteX3794" fmla="*/ 5248163 w 6868353"/>
                <a:gd name="connsiteY3794" fmla="*/ 1235040 h 6857985"/>
                <a:gd name="connsiteX3795" fmla="*/ 5242883 w 6868353"/>
                <a:gd name="connsiteY3795" fmla="*/ 1234799 h 6857985"/>
                <a:gd name="connsiteX3796" fmla="*/ 5248573 w 6868353"/>
                <a:gd name="connsiteY3796" fmla="*/ 1246082 h 6857985"/>
                <a:gd name="connsiteX3797" fmla="*/ 5207419 w 6868353"/>
                <a:gd name="connsiteY3797" fmla="*/ 1215531 h 6857985"/>
                <a:gd name="connsiteX3798" fmla="*/ 5172563 w 6868353"/>
                <a:gd name="connsiteY3798" fmla="*/ 1185504 h 6857985"/>
                <a:gd name="connsiteX3799" fmla="*/ 5185659 w 6868353"/>
                <a:gd name="connsiteY3799" fmla="*/ 1180124 h 6857985"/>
                <a:gd name="connsiteX3800" fmla="*/ 5239031 w 6868353"/>
                <a:gd name="connsiteY3800" fmla="*/ 1213606 h 6857985"/>
                <a:gd name="connsiteX3801" fmla="*/ 5270447 w 6868353"/>
                <a:gd name="connsiteY3801" fmla="*/ 1236271 h 6857985"/>
                <a:gd name="connsiteX3802" fmla="*/ 5303731 w 6868353"/>
                <a:gd name="connsiteY3802" fmla="*/ 1261839 h 6857985"/>
                <a:gd name="connsiteX3803" fmla="*/ 5338345 w 6868353"/>
                <a:gd name="connsiteY3803" fmla="*/ 1288950 h 6857985"/>
                <a:gd name="connsiteX3804" fmla="*/ 5372959 w 6868353"/>
                <a:gd name="connsiteY3804" fmla="*/ 1317236 h 6857985"/>
                <a:gd name="connsiteX3805" fmla="*/ 5438237 w 6868353"/>
                <a:gd name="connsiteY3805" fmla="*/ 1374374 h 6857985"/>
                <a:gd name="connsiteX3806" fmla="*/ 5386705 w 6868353"/>
                <a:gd name="connsiteY3806" fmla="*/ 1335272 h 6857985"/>
                <a:gd name="connsiteX3807" fmla="*/ 5357767 w 6868353"/>
                <a:gd name="connsiteY3807" fmla="*/ 1311106 h 6857985"/>
                <a:gd name="connsiteX3808" fmla="*/ 5325999 w 6868353"/>
                <a:gd name="connsiteY3808" fmla="*/ 1286076 h 6857985"/>
                <a:gd name="connsiteX3809" fmla="*/ 5258399 w 6868353"/>
                <a:gd name="connsiteY3809" fmla="*/ 1232137 h 6857985"/>
                <a:gd name="connsiteX3810" fmla="*/ 5222399 w 6868353"/>
                <a:gd name="connsiteY3810" fmla="*/ 1205678 h 6857985"/>
                <a:gd name="connsiteX3811" fmla="*/ 5185659 w 6868353"/>
                <a:gd name="connsiteY3811" fmla="*/ 1180124 h 6857985"/>
                <a:gd name="connsiteX3812" fmla="*/ 5438945 w 6868353"/>
                <a:gd name="connsiteY3812" fmla="*/ 1175311 h 6857985"/>
                <a:gd name="connsiteX3813" fmla="*/ 5460239 w 6868353"/>
                <a:gd name="connsiteY3813" fmla="*/ 1195004 h 6857985"/>
                <a:gd name="connsiteX3814" fmla="*/ 5467331 w 6868353"/>
                <a:gd name="connsiteY3814" fmla="*/ 1200242 h 6857985"/>
                <a:gd name="connsiteX3815" fmla="*/ 5459331 w 6868353"/>
                <a:gd name="connsiteY3815" fmla="*/ 1227395 h 6857985"/>
                <a:gd name="connsiteX3816" fmla="*/ 5438945 w 6868353"/>
                <a:gd name="connsiteY3816" fmla="*/ 1175311 h 6857985"/>
                <a:gd name="connsiteX3817" fmla="*/ 5220231 w 6868353"/>
                <a:gd name="connsiteY3817" fmla="*/ 1174844 h 6857985"/>
                <a:gd name="connsiteX3818" fmla="*/ 5254235 w 6868353"/>
                <a:gd name="connsiteY3818" fmla="*/ 1197000 h 6857985"/>
                <a:gd name="connsiteX3819" fmla="*/ 5274411 w 6868353"/>
                <a:gd name="connsiteY3819" fmla="*/ 1225201 h 6857985"/>
                <a:gd name="connsiteX3820" fmla="*/ 5237999 w 6868353"/>
                <a:gd name="connsiteY3820" fmla="*/ 1196858 h 6857985"/>
                <a:gd name="connsiteX3821" fmla="*/ 5226375 w 6868353"/>
                <a:gd name="connsiteY3821" fmla="*/ 1185773 h 6857985"/>
                <a:gd name="connsiteX3822" fmla="*/ 5220231 w 6868353"/>
                <a:gd name="connsiteY3822" fmla="*/ 1174844 h 6857985"/>
                <a:gd name="connsiteX3823" fmla="*/ 1196753 w 6868353"/>
                <a:gd name="connsiteY3823" fmla="*/ 1167016 h 6857985"/>
                <a:gd name="connsiteX3824" fmla="*/ 1191634 w 6868353"/>
                <a:gd name="connsiteY3824" fmla="*/ 1167368 h 6857985"/>
                <a:gd name="connsiteX3825" fmla="*/ 1149673 w 6868353"/>
                <a:gd name="connsiteY3825" fmla="*/ 1205055 h 6857985"/>
                <a:gd name="connsiteX3826" fmla="*/ 1109693 w 6868353"/>
                <a:gd name="connsiteY3826" fmla="*/ 1242458 h 6857985"/>
                <a:gd name="connsiteX3827" fmla="*/ 1113657 w 6868353"/>
                <a:gd name="connsiteY3827" fmla="*/ 1251164 h 6857985"/>
                <a:gd name="connsiteX3828" fmla="*/ 1145581 w 6868353"/>
                <a:gd name="connsiteY3828" fmla="*/ 1217116 h 6857985"/>
                <a:gd name="connsiteX3829" fmla="*/ 1187331 w 6868353"/>
                <a:gd name="connsiteY3829" fmla="*/ 1184343 h 6857985"/>
                <a:gd name="connsiteX3830" fmla="*/ 1196753 w 6868353"/>
                <a:gd name="connsiteY3830" fmla="*/ 1167016 h 6857985"/>
                <a:gd name="connsiteX3831" fmla="*/ 5398749 w 6868353"/>
                <a:gd name="connsiteY3831" fmla="*/ 1143173 h 6857985"/>
                <a:gd name="connsiteX3832" fmla="*/ 5439383 w 6868353"/>
                <a:gd name="connsiteY3832" fmla="*/ 1186439 h 6857985"/>
                <a:gd name="connsiteX3833" fmla="*/ 5431555 w 6868353"/>
                <a:gd name="connsiteY3833" fmla="*/ 1202295 h 6857985"/>
                <a:gd name="connsiteX3834" fmla="*/ 5396587 w 6868353"/>
                <a:gd name="connsiteY3834" fmla="*/ 1155392 h 6857985"/>
                <a:gd name="connsiteX3835" fmla="*/ 5404671 w 6868353"/>
                <a:gd name="connsiteY3835" fmla="*/ 1150437 h 6857985"/>
                <a:gd name="connsiteX3836" fmla="*/ 5398749 w 6868353"/>
                <a:gd name="connsiteY3836" fmla="*/ 1143173 h 6857985"/>
                <a:gd name="connsiteX3837" fmla="*/ 5978403 w 6868353"/>
                <a:gd name="connsiteY3837" fmla="*/ 1140697 h 6857985"/>
                <a:gd name="connsiteX3838" fmla="*/ 6052501 w 6868353"/>
                <a:gd name="connsiteY3838" fmla="*/ 1209090 h 6857985"/>
                <a:gd name="connsiteX3839" fmla="*/ 5978403 w 6868353"/>
                <a:gd name="connsiteY3839" fmla="*/ 1140697 h 6857985"/>
                <a:gd name="connsiteX3840" fmla="*/ 2316362 w 6868353"/>
                <a:gd name="connsiteY3840" fmla="*/ 1140272 h 6857985"/>
                <a:gd name="connsiteX3841" fmla="*/ 2251721 w 6868353"/>
                <a:gd name="connsiteY3841" fmla="*/ 1177151 h 6857985"/>
                <a:gd name="connsiteX3842" fmla="*/ 2242037 w 6868353"/>
                <a:gd name="connsiteY3842" fmla="*/ 1172579 h 6857985"/>
                <a:gd name="connsiteX3843" fmla="*/ 2262013 w 6868353"/>
                <a:gd name="connsiteY3843" fmla="*/ 1167907 h 6857985"/>
                <a:gd name="connsiteX3844" fmla="*/ 2316362 w 6868353"/>
                <a:gd name="connsiteY3844" fmla="*/ 1140272 h 6857985"/>
                <a:gd name="connsiteX3845" fmla="*/ 2164144 w 6868353"/>
                <a:gd name="connsiteY3845" fmla="*/ 1137724 h 6857985"/>
                <a:gd name="connsiteX3846" fmla="*/ 2131895 w 6868353"/>
                <a:gd name="connsiteY3846" fmla="*/ 1158181 h 6857985"/>
                <a:gd name="connsiteX3847" fmla="*/ 2125849 w 6868353"/>
                <a:gd name="connsiteY3847" fmla="*/ 1158549 h 6857985"/>
                <a:gd name="connsiteX3848" fmla="*/ 2103708 w 6868353"/>
                <a:gd name="connsiteY3848" fmla="*/ 1169181 h 6857985"/>
                <a:gd name="connsiteX3849" fmla="*/ 2164144 w 6868353"/>
                <a:gd name="connsiteY3849" fmla="*/ 1137724 h 6857985"/>
                <a:gd name="connsiteX3850" fmla="*/ 5541623 w 6868353"/>
                <a:gd name="connsiteY3850" fmla="*/ 1136895 h 6857985"/>
                <a:gd name="connsiteX3851" fmla="*/ 5603507 w 6868353"/>
                <a:gd name="connsiteY3851" fmla="*/ 1201048 h 6857985"/>
                <a:gd name="connsiteX3852" fmla="*/ 5546781 w 6868353"/>
                <a:gd name="connsiteY3852" fmla="*/ 1148100 h 6857985"/>
                <a:gd name="connsiteX3853" fmla="*/ 5541623 w 6868353"/>
                <a:gd name="connsiteY3853" fmla="*/ 1136895 h 6857985"/>
                <a:gd name="connsiteX3854" fmla="*/ 952718 w 6868353"/>
                <a:gd name="connsiteY3854" fmla="*/ 1134213 h 6857985"/>
                <a:gd name="connsiteX3855" fmla="*/ 868271 w 6868353"/>
                <a:gd name="connsiteY3855" fmla="*/ 1223389 h 6857985"/>
                <a:gd name="connsiteX3856" fmla="*/ 893357 w 6868353"/>
                <a:gd name="connsiteY3856" fmla="*/ 1198939 h 6857985"/>
                <a:gd name="connsiteX3857" fmla="*/ 911493 w 6868353"/>
                <a:gd name="connsiteY3857" fmla="*/ 1178426 h 6857985"/>
                <a:gd name="connsiteX3858" fmla="*/ 952718 w 6868353"/>
                <a:gd name="connsiteY3858" fmla="*/ 1134213 h 6857985"/>
                <a:gd name="connsiteX3859" fmla="*/ 2424367 w 6868353"/>
                <a:gd name="connsiteY3859" fmla="*/ 1117012 h 6857985"/>
                <a:gd name="connsiteX3860" fmla="*/ 2385053 w 6868353"/>
                <a:gd name="connsiteY3860" fmla="*/ 1142835 h 6857985"/>
                <a:gd name="connsiteX3861" fmla="*/ 2352590 w 6868353"/>
                <a:gd name="connsiteY3861" fmla="*/ 1158393 h 6857985"/>
                <a:gd name="connsiteX3862" fmla="*/ 2324092 w 6868353"/>
                <a:gd name="connsiteY3862" fmla="*/ 1172706 h 6857985"/>
                <a:gd name="connsiteX3863" fmla="*/ 2365091 w 6868353"/>
                <a:gd name="connsiteY3863" fmla="*/ 1146728 h 6857985"/>
                <a:gd name="connsiteX3864" fmla="*/ 2424367 w 6868353"/>
                <a:gd name="connsiteY3864" fmla="*/ 1117012 h 6857985"/>
                <a:gd name="connsiteX3865" fmla="*/ 5899563 w 6868353"/>
                <a:gd name="connsiteY3865" fmla="*/ 1114902 h 6857985"/>
                <a:gd name="connsiteX3866" fmla="*/ 5945671 w 6868353"/>
                <a:gd name="connsiteY3866" fmla="*/ 1161677 h 6857985"/>
                <a:gd name="connsiteX3867" fmla="*/ 5939415 w 6868353"/>
                <a:gd name="connsiteY3867" fmla="*/ 1171814 h 6857985"/>
                <a:gd name="connsiteX3868" fmla="*/ 5957183 w 6868353"/>
                <a:gd name="connsiteY3868" fmla="*/ 1164707 h 6857985"/>
                <a:gd name="connsiteX3869" fmla="*/ 5986755 w 6868353"/>
                <a:gd name="connsiteY3869" fmla="*/ 1226135 h 6857985"/>
                <a:gd name="connsiteX3870" fmla="*/ 5953203 w 6868353"/>
                <a:gd name="connsiteY3870" fmla="*/ 1191832 h 6857985"/>
                <a:gd name="connsiteX3871" fmla="*/ 5933029 w 6868353"/>
                <a:gd name="connsiteY3871" fmla="*/ 1167864 h 6857985"/>
                <a:gd name="connsiteX3872" fmla="*/ 5905211 w 6868353"/>
                <a:gd name="connsiteY3872" fmla="*/ 1139451 h 6857985"/>
                <a:gd name="connsiteX3873" fmla="*/ 5919835 w 6868353"/>
                <a:gd name="connsiteY3873" fmla="*/ 1148795 h 6857985"/>
                <a:gd name="connsiteX3874" fmla="*/ 5899563 w 6868353"/>
                <a:gd name="connsiteY3874" fmla="*/ 1114902 h 6857985"/>
                <a:gd name="connsiteX3875" fmla="*/ 5393685 w 6868353"/>
                <a:gd name="connsiteY3875" fmla="*/ 1108762 h 6857985"/>
                <a:gd name="connsiteX3876" fmla="*/ 5451871 w 6868353"/>
                <a:gd name="connsiteY3876" fmla="*/ 1148738 h 6857985"/>
                <a:gd name="connsiteX3877" fmla="*/ 5458001 w 6868353"/>
                <a:gd name="connsiteY3877" fmla="*/ 1160390 h 6857985"/>
                <a:gd name="connsiteX3878" fmla="*/ 5463479 w 6868353"/>
                <a:gd name="connsiteY3878" fmla="*/ 1160772 h 6857985"/>
                <a:gd name="connsiteX3879" fmla="*/ 5461327 w 6868353"/>
                <a:gd name="connsiteY3879" fmla="*/ 1177222 h 6857985"/>
                <a:gd name="connsiteX3880" fmla="*/ 5406087 w 6868353"/>
                <a:gd name="connsiteY3880" fmla="*/ 1122717 h 6857985"/>
                <a:gd name="connsiteX3881" fmla="*/ 5393685 w 6868353"/>
                <a:gd name="connsiteY3881" fmla="*/ 1108762 h 6857985"/>
                <a:gd name="connsiteX3882" fmla="*/ 1078023 w 6868353"/>
                <a:gd name="connsiteY3882" fmla="*/ 1104610 h 6857985"/>
                <a:gd name="connsiteX3883" fmla="*/ 1059236 w 6868353"/>
                <a:gd name="connsiteY3883" fmla="*/ 1118994 h 6857985"/>
                <a:gd name="connsiteX3884" fmla="*/ 1042021 w 6868353"/>
                <a:gd name="connsiteY3884" fmla="*/ 1129895 h 6857985"/>
                <a:gd name="connsiteX3885" fmla="*/ 1009007 w 6868353"/>
                <a:gd name="connsiteY3885" fmla="*/ 1145453 h 6857985"/>
                <a:gd name="connsiteX3886" fmla="*/ 1078023 w 6868353"/>
                <a:gd name="connsiteY3886" fmla="*/ 1104610 h 6857985"/>
                <a:gd name="connsiteX3887" fmla="*/ 2208790 w 6868353"/>
                <a:gd name="connsiteY3887" fmla="*/ 1102928 h 6857985"/>
                <a:gd name="connsiteX3888" fmla="*/ 2221764 w 6868353"/>
                <a:gd name="connsiteY3888" fmla="*/ 1103733 h 6857985"/>
                <a:gd name="connsiteX3889" fmla="*/ 2182450 w 6868353"/>
                <a:gd name="connsiteY3889" fmla="*/ 1122731 h 6857985"/>
                <a:gd name="connsiteX3890" fmla="*/ 2195305 w 6868353"/>
                <a:gd name="connsiteY3890" fmla="*/ 1108744 h 6857985"/>
                <a:gd name="connsiteX3891" fmla="*/ 2208790 w 6868353"/>
                <a:gd name="connsiteY3891" fmla="*/ 1102928 h 6857985"/>
                <a:gd name="connsiteX3892" fmla="*/ 1696561 w 6868353"/>
                <a:gd name="connsiteY3892" fmla="*/ 1087381 h 6857985"/>
                <a:gd name="connsiteX3893" fmla="*/ 1683057 w 6868353"/>
                <a:gd name="connsiteY3893" fmla="*/ 1092081 h 6857985"/>
                <a:gd name="connsiteX3894" fmla="*/ 1664568 w 6868353"/>
                <a:gd name="connsiteY3894" fmla="*/ 1110485 h 6857985"/>
                <a:gd name="connsiteX3895" fmla="*/ 1631298 w 6868353"/>
                <a:gd name="connsiteY3895" fmla="*/ 1123424 h 6857985"/>
                <a:gd name="connsiteX3896" fmla="*/ 1675157 w 6868353"/>
                <a:gd name="connsiteY3896" fmla="*/ 1105105 h 6857985"/>
                <a:gd name="connsiteX3897" fmla="*/ 1696561 w 6868353"/>
                <a:gd name="connsiteY3897" fmla="*/ 1087381 h 6857985"/>
                <a:gd name="connsiteX3898" fmla="*/ 5542193 w 6868353"/>
                <a:gd name="connsiteY3898" fmla="*/ 1084974 h 6857985"/>
                <a:gd name="connsiteX3899" fmla="*/ 5579907 w 6868353"/>
                <a:gd name="connsiteY3899" fmla="*/ 1118711 h 6857985"/>
                <a:gd name="connsiteX3900" fmla="*/ 5591135 w 6868353"/>
                <a:gd name="connsiteY3900" fmla="*/ 1120212 h 6857985"/>
                <a:gd name="connsiteX3901" fmla="*/ 5620171 w 6868353"/>
                <a:gd name="connsiteY3901" fmla="*/ 1158436 h 6857985"/>
                <a:gd name="connsiteX3902" fmla="*/ 5542193 w 6868353"/>
                <a:gd name="connsiteY3902" fmla="*/ 1084974 h 6857985"/>
                <a:gd name="connsiteX3903" fmla="*/ 5320577 w 6868353"/>
                <a:gd name="connsiteY3903" fmla="*/ 1083997 h 6857985"/>
                <a:gd name="connsiteX3904" fmla="*/ 5347731 w 6868353"/>
                <a:gd name="connsiteY3904" fmla="*/ 1112892 h 6857985"/>
                <a:gd name="connsiteX3905" fmla="*/ 5347007 w 6868353"/>
                <a:gd name="connsiteY3905" fmla="*/ 1101608 h 6857985"/>
                <a:gd name="connsiteX3906" fmla="*/ 5364223 w 6868353"/>
                <a:gd name="connsiteY3906" fmla="*/ 1114024 h 6857985"/>
                <a:gd name="connsiteX3907" fmla="*/ 5375875 w 6868353"/>
                <a:gd name="connsiteY3907" fmla="*/ 1126001 h 6857985"/>
                <a:gd name="connsiteX3908" fmla="*/ 5367239 w 6868353"/>
                <a:gd name="connsiteY3908" fmla="*/ 1119772 h 6857985"/>
                <a:gd name="connsiteX3909" fmla="*/ 5374997 w 6868353"/>
                <a:gd name="connsiteY3909" fmla="*/ 1164905 h 6857985"/>
                <a:gd name="connsiteX3910" fmla="*/ 5333543 w 6868353"/>
                <a:gd name="connsiteY3910" fmla="*/ 1106408 h 6857985"/>
                <a:gd name="connsiteX3911" fmla="*/ 5310299 w 6868353"/>
                <a:gd name="connsiteY3911" fmla="*/ 1094657 h 6857985"/>
                <a:gd name="connsiteX3912" fmla="*/ 5320577 w 6868353"/>
                <a:gd name="connsiteY3912" fmla="*/ 1083997 h 6857985"/>
                <a:gd name="connsiteX3913" fmla="*/ 1143189 w 6868353"/>
                <a:gd name="connsiteY3913" fmla="*/ 1083587 h 6857985"/>
                <a:gd name="connsiteX3914" fmla="*/ 1081605 w 6868353"/>
                <a:gd name="connsiteY3914" fmla="*/ 1113473 h 6857985"/>
                <a:gd name="connsiteX3915" fmla="*/ 1143189 w 6868353"/>
                <a:gd name="connsiteY3915" fmla="*/ 1083587 h 6857985"/>
                <a:gd name="connsiteX3916" fmla="*/ 2033388 w 6868353"/>
                <a:gd name="connsiteY3916" fmla="*/ 1080079 h 6857985"/>
                <a:gd name="connsiteX3917" fmla="*/ 2015098 w 6868353"/>
                <a:gd name="connsiteY3917" fmla="*/ 1087409 h 6857985"/>
                <a:gd name="connsiteX3918" fmla="*/ 2012918 w 6868353"/>
                <a:gd name="connsiteY3918" fmla="*/ 1095677 h 6857985"/>
                <a:gd name="connsiteX3919" fmla="*/ 1988412 w 6868353"/>
                <a:gd name="connsiteY3919" fmla="*/ 1109098 h 6857985"/>
                <a:gd name="connsiteX3920" fmla="*/ 2004820 w 6868353"/>
                <a:gd name="connsiteY3920" fmla="*/ 1091061 h 6857985"/>
                <a:gd name="connsiteX3921" fmla="*/ 1996510 w 6868353"/>
                <a:gd name="connsiteY3921" fmla="*/ 1089193 h 6857985"/>
                <a:gd name="connsiteX3922" fmla="*/ 1955582 w 6868353"/>
                <a:gd name="connsiteY3922" fmla="*/ 1117875 h 6857985"/>
                <a:gd name="connsiteX3923" fmla="*/ 1974368 w 6868353"/>
                <a:gd name="connsiteY3923" fmla="*/ 1143825 h 6857985"/>
                <a:gd name="connsiteX3924" fmla="*/ 1994486 w 6868353"/>
                <a:gd name="connsiteY3924" fmla="*/ 1122589 h 6857985"/>
                <a:gd name="connsiteX3925" fmla="*/ 2023041 w 6868353"/>
                <a:gd name="connsiteY3925" fmla="*/ 1110004 h 6857985"/>
                <a:gd name="connsiteX3926" fmla="*/ 1976110 w 6868353"/>
                <a:gd name="connsiteY3926" fmla="*/ 1124798 h 6857985"/>
                <a:gd name="connsiteX3927" fmla="*/ 1986303 w 6868353"/>
                <a:gd name="connsiteY3927" fmla="*/ 1114095 h 6857985"/>
                <a:gd name="connsiteX3928" fmla="*/ 2011602 w 6868353"/>
                <a:gd name="connsiteY3928" fmla="*/ 1101991 h 6857985"/>
                <a:gd name="connsiteX3929" fmla="*/ 2037863 w 6868353"/>
                <a:gd name="connsiteY3929" fmla="*/ 1090254 h 6857985"/>
                <a:gd name="connsiteX3930" fmla="*/ 2033388 w 6868353"/>
                <a:gd name="connsiteY3930" fmla="*/ 1080079 h 6857985"/>
                <a:gd name="connsiteX3931" fmla="*/ 2079315 w 6868353"/>
                <a:gd name="connsiteY3931" fmla="*/ 1077782 h 6857985"/>
                <a:gd name="connsiteX3932" fmla="*/ 2060784 w 6868353"/>
                <a:gd name="connsiteY3932" fmla="*/ 1079183 h 6857985"/>
                <a:gd name="connsiteX3933" fmla="*/ 2018992 w 6868353"/>
                <a:gd name="connsiteY3933" fmla="*/ 1105657 h 6857985"/>
                <a:gd name="connsiteX3934" fmla="*/ 2079315 w 6868353"/>
                <a:gd name="connsiteY3934" fmla="*/ 1077782 h 6857985"/>
                <a:gd name="connsiteX3935" fmla="*/ 5150215 w 6868353"/>
                <a:gd name="connsiteY3935" fmla="*/ 1074711 h 6857985"/>
                <a:gd name="connsiteX3936" fmla="*/ 5184795 w 6868353"/>
                <a:gd name="connsiteY3936" fmla="*/ 1103166 h 6857985"/>
                <a:gd name="connsiteX3937" fmla="*/ 5169691 w 6868353"/>
                <a:gd name="connsiteY3937" fmla="*/ 1086560 h 6857985"/>
                <a:gd name="connsiteX3938" fmla="*/ 5202055 w 6868353"/>
                <a:gd name="connsiteY3938" fmla="*/ 1114378 h 6857985"/>
                <a:gd name="connsiteX3939" fmla="*/ 5209755 w 6868353"/>
                <a:gd name="connsiteY3939" fmla="*/ 1108956 h 6857985"/>
                <a:gd name="connsiteX3940" fmla="*/ 5231063 w 6868353"/>
                <a:gd name="connsiteY3940" fmla="*/ 1136732 h 6857985"/>
                <a:gd name="connsiteX3941" fmla="*/ 5276831 w 6868353"/>
                <a:gd name="connsiteY3941" fmla="*/ 1166760 h 6857985"/>
                <a:gd name="connsiteX3942" fmla="*/ 5301523 w 6868353"/>
                <a:gd name="connsiteY3942" fmla="*/ 1185192 h 6857985"/>
                <a:gd name="connsiteX3943" fmla="*/ 5322035 w 6868353"/>
                <a:gd name="connsiteY3943" fmla="*/ 1205664 h 6857985"/>
                <a:gd name="connsiteX3944" fmla="*/ 5356537 w 6868353"/>
                <a:gd name="connsiteY3944" fmla="*/ 1221435 h 6857985"/>
                <a:gd name="connsiteX3945" fmla="*/ 5379187 w 6868353"/>
                <a:gd name="connsiteY3945" fmla="*/ 1243945 h 6857985"/>
                <a:gd name="connsiteX3946" fmla="*/ 5405111 w 6868353"/>
                <a:gd name="connsiteY3946" fmla="*/ 1277327 h 6857985"/>
                <a:gd name="connsiteX3947" fmla="*/ 5373893 w 6868353"/>
                <a:gd name="connsiteY3947" fmla="*/ 1248531 h 6857985"/>
                <a:gd name="connsiteX3948" fmla="*/ 5339619 w 6868353"/>
                <a:gd name="connsiteY3948" fmla="*/ 1220684 h 6857985"/>
                <a:gd name="connsiteX3949" fmla="*/ 5304043 w 6868353"/>
                <a:gd name="connsiteY3949" fmla="*/ 1193446 h 6857985"/>
                <a:gd name="connsiteX3950" fmla="*/ 5286175 w 6868353"/>
                <a:gd name="connsiteY3950" fmla="*/ 1180096 h 6857985"/>
                <a:gd name="connsiteX3951" fmla="*/ 5267983 w 6868353"/>
                <a:gd name="connsiteY3951" fmla="*/ 1167595 h 6857985"/>
                <a:gd name="connsiteX3952" fmla="*/ 5199803 w 6868353"/>
                <a:gd name="connsiteY3952" fmla="*/ 1119942 h 6857985"/>
                <a:gd name="connsiteX3953" fmla="*/ 5170909 w 6868353"/>
                <a:gd name="connsiteY3953" fmla="*/ 1097248 h 6857985"/>
                <a:gd name="connsiteX3954" fmla="*/ 5146445 w 6868353"/>
                <a:gd name="connsiteY3954" fmla="*/ 1076282 h 6857985"/>
                <a:gd name="connsiteX3955" fmla="*/ 5150215 w 6868353"/>
                <a:gd name="connsiteY3955" fmla="*/ 1074711 h 6857985"/>
                <a:gd name="connsiteX3956" fmla="*/ 1500840 w 6868353"/>
                <a:gd name="connsiteY3956" fmla="*/ 1073903 h 6857985"/>
                <a:gd name="connsiteX3957" fmla="*/ 1477240 w 6868353"/>
                <a:gd name="connsiteY3957" fmla="*/ 1082114 h 6857985"/>
                <a:gd name="connsiteX3958" fmla="*/ 1464556 w 6868353"/>
                <a:gd name="connsiteY3958" fmla="*/ 1088740 h 6857985"/>
                <a:gd name="connsiteX3959" fmla="*/ 1451673 w 6868353"/>
                <a:gd name="connsiteY3959" fmla="*/ 1097545 h 6857985"/>
                <a:gd name="connsiteX3960" fmla="*/ 1450002 w 6868353"/>
                <a:gd name="connsiteY3960" fmla="*/ 1103081 h 6857985"/>
                <a:gd name="connsiteX3961" fmla="*/ 1429035 w 6868353"/>
                <a:gd name="connsiteY3961" fmla="*/ 1114633 h 6857985"/>
                <a:gd name="connsiteX3962" fmla="*/ 1467557 w 6868353"/>
                <a:gd name="connsiteY3962" fmla="*/ 1102642 h 6857985"/>
                <a:gd name="connsiteX3963" fmla="*/ 1500840 w 6868353"/>
                <a:gd name="connsiteY3963" fmla="*/ 1073903 h 6857985"/>
                <a:gd name="connsiteX3964" fmla="*/ 1524984 w 6868353"/>
                <a:gd name="connsiteY3964" fmla="*/ 1073445 h 6857985"/>
                <a:gd name="connsiteX3965" fmla="*/ 1490690 w 6868353"/>
                <a:gd name="connsiteY3965" fmla="*/ 1086347 h 6857985"/>
                <a:gd name="connsiteX3966" fmla="*/ 1404770 w 6868353"/>
                <a:gd name="connsiteY3966" fmla="*/ 1137256 h 6857985"/>
                <a:gd name="connsiteX3967" fmla="*/ 1361308 w 6868353"/>
                <a:gd name="connsiteY3967" fmla="*/ 1185985 h 6857985"/>
                <a:gd name="connsiteX3968" fmla="*/ 1330813 w 6868353"/>
                <a:gd name="connsiteY3968" fmla="*/ 1191450 h 6857985"/>
                <a:gd name="connsiteX3969" fmla="*/ 1351936 w 6868353"/>
                <a:gd name="connsiteY3969" fmla="*/ 1170525 h 6857985"/>
                <a:gd name="connsiteX3970" fmla="*/ 1370000 w 6868353"/>
                <a:gd name="connsiteY3970" fmla="*/ 1148553 h 6857985"/>
                <a:gd name="connsiteX3971" fmla="*/ 1439002 w 6868353"/>
                <a:gd name="connsiteY3971" fmla="*/ 1081477 h 6857985"/>
                <a:gd name="connsiteX3972" fmla="*/ 1366022 w 6868353"/>
                <a:gd name="connsiteY3972" fmla="*/ 1109735 h 6857985"/>
                <a:gd name="connsiteX3973" fmla="*/ 1341431 w 6868353"/>
                <a:gd name="connsiteY3973" fmla="*/ 1132740 h 6857985"/>
                <a:gd name="connsiteX3974" fmla="*/ 1372336 w 6868353"/>
                <a:gd name="connsiteY3974" fmla="*/ 1127700 h 6857985"/>
                <a:gd name="connsiteX3975" fmla="*/ 1341927 w 6868353"/>
                <a:gd name="connsiteY3975" fmla="*/ 1151116 h 6857985"/>
                <a:gd name="connsiteX3976" fmla="*/ 1326764 w 6868353"/>
                <a:gd name="connsiteY3976" fmla="*/ 1162668 h 6857985"/>
                <a:gd name="connsiteX3977" fmla="*/ 1312593 w 6868353"/>
                <a:gd name="connsiteY3977" fmla="*/ 1172649 h 6857985"/>
                <a:gd name="connsiteX3978" fmla="*/ 1322333 w 6868353"/>
                <a:gd name="connsiteY3978" fmla="*/ 1162781 h 6857985"/>
                <a:gd name="connsiteX3979" fmla="*/ 1332201 w 6868353"/>
                <a:gd name="connsiteY3979" fmla="*/ 1154103 h 6857985"/>
                <a:gd name="connsiteX3980" fmla="*/ 1351214 w 6868353"/>
                <a:gd name="connsiteY3980" fmla="*/ 1139535 h 6857985"/>
                <a:gd name="connsiteX3981" fmla="*/ 1321965 w 6868353"/>
                <a:gd name="connsiteY3981" fmla="*/ 1153565 h 6857985"/>
                <a:gd name="connsiteX3982" fmla="*/ 1299087 w 6868353"/>
                <a:gd name="connsiteY3982" fmla="*/ 1172309 h 6857985"/>
                <a:gd name="connsiteX3983" fmla="*/ 1249296 w 6868353"/>
                <a:gd name="connsiteY3983" fmla="*/ 1216706 h 6857985"/>
                <a:gd name="connsiteX3984" fmla="*/ 1315977 w 6868353"/>
                <a:gd name="connsiteY3984" fmla="*/ 1181639 h 6857985"/>
                <a:gd name="connsiteX3985" fmla="*/ 1332286 w 6868353"/>
                <a:gd name="connsiteY3985" fmla="*/ 1162739 h 6857985"/>
                <a:gd name="connsiteX3986" fmla="*/ 1338373 w 6868353"/>
                <a:gd name="connsiteY3986" fmla="*/ 1163574 h 6857985"/>
                <a:gd name="connsiteX3987" fmla="*/ 1409725 w 6868353"/>
                <a:gd name="connsiteY3987" fmla="*/ 1100773 h 6857985"/>
                <a:gd name="connsiteX3988" fmla="*/ 1354583 w 6868353"/>
                <a:gd name="connsiteY3988" fmla="*/ 1148355 h 6857985"/>
                <a:gd name="connsiteX3989" fmla="*/ 1343710 w 6868353"/>
                <a:gd name="connsiteY3989" fmla="*/ 1164126 h 6857985"/>
                <a:gd name="connsiteX3990" fmla="*/ 1334622 w 6868353"/>
                <a:gd name="connsiteY3990" fmla="*/ 1173796 h 6857985"/>
                <a:gd name="connsiteX3991" fmla="*/ 1325249 w 6868353"/>
                <a:gd name="connsiteY3991" fmla="*/ 1184173 h 6857985"/>
                <a:gd name="connsiteX3992" fmla="*/ 1307468 w 6868353"/>
                <a:gd name="connsiteY3992" fmla="*/ 1215318 h 6857985"/>
                <a:gd name="connsiteX3993" fmla="*/ 1330233 w 6868353"/>
                <a:gd name="connsiteY3993" fmla="*/ 1206739 h 6857985"/>
                <a:gd name="connsiteX3994" fmla="*/ 1345905 w 6868353"/>
                <a:gd name="connsiteY3994" fmla="*/ 1202251 h 6857985"/>
                <a:gd name="connsiteX3995" fmla="*/ 1355277 w 6868353"/>
                <a:gd name="connsiteY3995" fmla="*/ 1197112 h 6857985"/>
                <a:gd name="connsiteX3996" fmla="*/ 1366220 w 6868353"/>
                <a:gd name="connsiteY3996" fmla="*/ 1189340 h 6857985"/>
                <a:gd name="connsiteX3997" fmla="*/ 1445033 w 6868353"/>
                <a:gd name="connsiteY3997" fmla="*/ 1119574 h 6857985"/>
                <a:gd name="connsiteX3998" fmla="*/ 1485197 w 6868353"/>
                <a:gd name="connsiteY3998" fmla="*/ 1102514 h 6857985"/>
                <a:gd name="connsiteX3999" fmla="*/ 1514969 w 6868353"/>
                <a:gd name="connsiteY3999" fmla="*/ 1084776 h 6857985"/>
                <a:gd name="connsiteX4000" fmla="*/ 1524984 w 6868353"/>
                <a:gd name="connsiteY4000" fmla="*/ 1073445 h 6857985"/>
                <a:gd name="connsiteX4001" fmla="*/ 5773371 w 6868353"/>
                <a:gd name="connsiteY4001" fmla="*/ 1073174 h 6857985"/>
                <a:gd name="connsiteX4002" fmla="*/ 5814817 w 6868353"/>
                <a:gd name="connsiteY4002" fmla="*/ 1113600 h 6857985"/>
                <a:gd name="connsiteX4003" fmla="*/ 5816559 w 6868353"/>
                <a:gd name="connsiteY4003" fmla="*/ 1115907 h 6857985"/>
                <a:gd name="connsiteX4004" fmla="*/ 5820593 w 6868353"/>
                <a:gd name="connsiteY4004" fmla="*/ 1121698 h 6857985"/>
                <a:gd name="connsiteX4005" fmla="*/ 5830333 w 6868353"/>
                <a:gd name="connsiteY4005" fmla="*/ 1137157 h 6857985"/>
                <a:gd name="connsiteX4006" fmla="*/ 5820479 w 6868353"/>
                <a:gd name="connsiteY4006" fmla="*/ 1138021 h 6857985"/>
                <a:gd name="connsiteX4007" fmla="*/ 5780075 w 6868353"/>
                <a:gd name="connsiteY4007" fmla="*/ 1082921 h 6857985"/>
                <a:gd name="connsiteX4008" fmla="*/ 5773371 w 6868353"/>
                <a:gd name="connsiteY4008" fmla="*/ 1073174 h 6857985"/>
                <a:gd name="connsiteX4009" fmla="*/ 1625579 w 6868353"/>
                <a:gd name="connsiteY4009" fmla="*/ 1071015 h 6857985"/>
                <a:gd name="connsiteX4010" fmla="*/ 1612866 w 6868353"/>
                <a:gd name="connsiteY4010" fmla="*/ 1074186 h 6857985"/>
                <a:gd name="connsiteX4011" fmla="*/ 1590016 w 6868353"/>
                <a:gd name="connsiteY4011" fmla="*/ 1089745 h 6857985"/>
                <a:gd name="connsiteX4012" fmla="*/ 1582810 w 6868353"/>
                <a:gd name="connsiteY4012" fmla="*/ 1111179 h 6857985"/>
                <a:gd name="connsiteX4013" fmla="*/ 1519231 w 6868353"/>
                <a:gd name="connsiteY4013" fmla="*/ 1161762 h 6857985"/>
                <a:gd name="connsiteX4014" fmla="*/ 1577516 w 6868353"/>
                <a:gd name="connsiteY4014" fmla="*/ 1127134 h 6857985"/>
                <a:gd name="connsiteX4015" fmla="*/ 1566445 w 6868353"/>
                <a:gd name="connsiteY4015" fmla="*/ 1125095 h 6857985"/>
                <a:gd name="connsiteX4016" fmla="*/ 1631058 w 6868353"/>
                <a:gd name="connsiteY4016" fmla="*/ 1089278 h 6857985"/>
                <a:gd name="connsiteX4017" fmla="*/ 1611011 w 6868353"/>
                <a:gd name="connsiteY4017" fmla="*/ 1079594 h 6857985"/>
                <a:gd name="connsiteX4018" fmla="*/ 1625579 w 6868353"/>
                <a:gd name="connsiteY4018" fmla="*/ 1071015 h 6857985"/>
                <a:gd name="connsiteX4019" fmla="*/ 5718591 w 6868353"/>
                <a:gd name="connsiteY4019" fmla="*/ 1065805 h 6857985"/>
                <a:gd name="connsiteX4020" fmla="*/ 5737747 w 6868353"/>
                <a:gd name="connsiteY4020" fmla="*/ 1078688 h 6857985"/>
                <a:gd name="connsiteX4021" fmla="*/ 5751435 w 6868353"/>
                <a:gd name="connsiteY4021" fmla="*/ 1090325 h 6857985"/>
                <a:gd name="connsiteX4022" fmla="*/ 5768595 w 6868353"/>
                <a:gd name="connsiteY4022" fmla="*/ 1103859 h 6857985"/>
                <a:gd name="connsiteX4023" fmla="*/ 5759987 w 6868353"/>
                <a:gd name="connsiteY4023" fmla="*/ 1107894 h 6857985"/>
                <a:gd name="connsiteX4024" fmla="*/ 5791487 w 6868353"/>
                <a:gd name="connsiteY4024" fmla="*/ 1143471 h 6857985"/>
                <a:gd name="connsiteX4025" fmla="*/ 5783035 w 6868353"/>
                <a:gd name="connsiteY4025" fmla="*/ 1112693 h 6857985"/>
                <a:gd name="connsiteX4026" fmla="*/ 5833193 w 6868353"/>
                <a:gd name="connsiteY4026" fmla="*/ 1169180 h 6857985"/>
                <a:gd name="connsiteX4027" fmla="*/ 5879275 w 6868353"/>
                <a:gd name="connsiteY4027" fmla="*/ 1227111 h 6857985"/>
                <a:gd name="connsiteX4028" fmla="*/ 5858563 w 6868353"/>
                <a:gd name="connsiteY4028" fmla="*/ 1204219 h 6857985"/>
                <a:gd name="connsiteX4029" fmla="*/ 5840271 w 6868353"/>
                <a:gd name="connsiteY4029" fmla="*/ 1182941 h 6857985"/>
                <a:gd name="connsiteX4030" fmla="*/ 5848583 w 6868353"/>
                <a:gd name="connsiteY4030" fmla="*/ 1202025 h 6857985"/>
                <a:gd name="connsiteX4031" fmla="*/ 5814547 w 6868353"/>
                <a:gd name="connsiteY4031" fmla="*/ 1160063 h 6857985"/>
                <a:gd name="connsiteX4032" fmla="*/ 5819899 w 6868353"/>
                <a:gd name="connsiteY4032" fmla="*/ 1184244 h 6857985"/>
                <a:gd name="connsiteX4033" fmla="*/ 5770435 w 6868353"/>
                <a:gd name="connsiteY4033" fmla="*/ 1124628 h 6857985"/>
                <a:gd name="connsiteX4034" fmla="*/ 5745277 w 6868353"/>
                <a:gd name="connsiteY4034" fmla="*/ 1094714 h 6857985"/>
                <a:gd name="connsiteX4035" fmla="*/ 5718591 w 6868353"/>
                <a:gd name="connsiteY4035" fmla="*/ 1065805 h 6857985"/>
                <a:gd name="connsiteX4036" fmla="*/ 2193945 w 6868353"/>
                <a:gd name="connsiteY4036" fmla="*/ 1062578 h 6857985"/>
                <a:gd name="connsiteX4037" fmla="*/ 2154050 w 6868353"/>
                <a:gd name="connsiteY4037" fmla="*/ 1087197 h 6857985"/>
                <a:gd name="connsiteX4038" fmla="*/ 2108733 w 6868353"/>
                <a:gd name="connsiteY4038" fmla="*/ 1117734 h 6857985"/>
                <a:gd name="connsiteX4039" fmla="*/ 2051807 w 6868353"/>
                <a:gd name="connsiteY4039" fmla="*/ 1142000 h 6857985"/>
                <a:gd name="connsiteX4040" fmla="*/ 2041473 w 6868353"/>
                <a:gd name="connsiteY4040" fmla="*/ 1149446 h 6857985"/>
                <a:gd name="connsiteX4041" fmla="*/ 2033049 w 6868353"/>
                <a:gd name="connsiteY4041" fmla="*/ 1157247 h 6857985"/>
                <a:gd name="connsiteX4042" fmla="*/ 2021185 w 6868353"/>
                <a:gd name="connsiteY4042" fmla="*/ 1171347 h 6857985"/>
                <a:gd name="connsiteX4043" fmla="*/ 1983131 w 6868353"/>
                <a:gd name="connsiteY4043" fmla="*/ 1180337 h 6857985"/>
                <a:gd name="connsiteX4044" fmla="*/ 2026707 w 6868353"/>
                <a:gd name="connsiteY4044" fmla="*/ 1148880 h 6857985"/>
                <a:gd name="connsiteX4045" fmla="*/ 2036220 w 6868353"/>
                <a:gd name="connsiteY4045" fmla="*/ 1142283 h 6857985"/>
                <a:gd name="connsiteX4046" fmla="*/ 2045918 w 6868353"/>
                <a:gd name="connsiteY4046" fmla="*/ 1135855 h 6857985"/>
                <a:gd name="connsiteX4047" fmla="*/ 2065993 w 6868353"/>
                <a:gd name="connsiteY4047" fmla="*/ 1120693 h 6857985"/>
                <a:gd name="connsiteX4048" fmla="*/ 2123329 w 6868353"/>
                <a:gd name="connsiteY4048" fmla="*/ 1098141 h 6857985"/>
                <a:gd name="connsiteX4049" fmla="*/ 2107317 w 6868353"/>
                <a:gd name="connsiteY4049" fmla="*/ 1094531 h 6857985"/>
                <a:gd name="connsiteX4050" fmla="*/ 2148642 w 6868353"/>
                <a:gd name="connsiteY4050" fmla="*/ 1068382 h 6857985"/>
                <a:gd name="connsiteX4051" fmla="*/ 2154857 w 6868353"/>
                <a:gd name="connsiteY4051" fmla="*/ 1076919 h 6857985"/>
                <a:gd name="connsiteX4052" fmla="*/ 2193945 w 6868353"/>
                <a:gd name="connsiteY4052" fmla="*/ 1062578 h 6857985"/>
                <a:gd name="connsiteX4053" fmla="*/ 2225730 w 6868353"/>
                <a:gd name="connsiteY4053" fmla="*/ 1059187 h 6857985"/>
                <a:gd name="connsiteX4054" fmla="*/ 2248677 w 6868353"/>
                <a:gd name="connsiteY4054" fmla="*/ 1061629 h 6857985"/>
                <a:gd name="connsiteX4055" fmla="*/ 2240310 w 6868353"/>
                <a:gd name="connsiteY4055" fmla="*/ 1066400 h 6857985"/>
                <a:gd name="connsiteX4056" fmla="*/ 2202142 w 6868353"/>
                <a:gd name="connsiteY4056" fmla="*/ 1094785 h 6857985"/>
                <a:gd name="connsiteX4057" fmla="*/ 2221226 w 6868353"/>
                <a:gd name="connsiteY4057" fmla="*/ 1080613 h 6857985"/>
                <a:gd name="connsiteX4058" fmla="*/ 2136637 w 6868353"/>
                <a:gd name="connsiteY4058" fmla="*/ 1120706 h 6857985"/>
                <a:gd name="connsiteX4059" fmla="*/ 2097946 w 6868353"/>
                <a:gd name="connsiteY4059" fmla="*/ 1139875 h 6857985"/>
                <a:gd name="connsiteX4060" fmla="*/ 2067989 w 6868353"/>
                <a:gd name="connsiteY4060" fmla="*/ 1159922 h 6857985"/>
                <a:gd name="connsiteX4061" fmla="*/ 2051709 w 6868353"/>
                <a:gd name="connsiteY4061" fmla="*/ 1169761 h 6857985"/>
                <a:gd name="connsiteX4062" fmla="*/ 2035456 w 6868353"/>
                <a:gd name="connsiteY4062" fmla="*/ 1179119 h 6857985"/>
                <a:gd name="connsiteX4063" fmla="*/ 2052657 w 6868353"/>
                <a:gd name="connsiteY4063" fmla="*/ 1162484 h 6857985"/>
                <a:gd name="connsiteX4064" fmla="*/ 2080731 w 6868353"/>
                <a:gd name="connsiteY4064" fmla="*/ 1144717 h 6857985"/>
                <a:gd name="connsiteX4065" fmla="*/ 2128921 w 6868353"/>
                <a:gd name="connsiteY4065" fmla="*/ 1111830 h 6857985"/>
                <a:gd name="connsiteX4066" fmla="*/ 2147000 w 6868353"/>
                <a:gd name="connsiteY4066" fmla="*/ 1110711 h 6857985"/>
                <a:gd name="connsiteX4067" fmla="*/ 2156202 w 6868353"/>
                <a:gd name="connsiteY4067" fmla="*/ 1099641 h 6857985"/>
                <a:gd name="connsiteX4068" fmla="*/ 2178358 w 6868353"/>
                <a:gd name="connsiteY4068" fmla="*/ 1086517 h 6857985"/>
                <a:gd name="connsiteX4069" fmla="*/ 2203855 w 6868353"/>
                <a:gd name="connsiteY4069" fmla="*/ 1067008 h 6857985"/>
                <a:gd name="connsiteX4070" fmla="*/ 2225730 w 6868353"/>
                <a:gd name="connsiteY4070" fmla="*/ 1059187 h 6857985"/>
                <a:gd name="connsiteX4071" fmla="*/ 1428254 w 6868353"/>
                <a:gd name="connsiteY4071" fmla="*/ 1059173 h 6857985"/>
                <a:gd name="connsiteX4072" fmla="*/ 1415261 w 6868353"/>
                <a:gd name="connsiteY4072" fmla="*/ 1063837 h 6857985"/>
                <a:gd name="connsiteX4073" fmla="*/ 1403538 w 6868353"/>
                <a:gd name="connsiteY4073" fmla="*/ 1082680 h 6857985"/>
                <a:gd name="connsiteX4074" fmla="*/ 1380632 w 6868353"/>
                <a:gd name="connsiteY4074" fmla="*/ 1100037 h 6857985"/>
                <a:gd name="connsiteX4075" fmla="*/ 1431244 w 6868353"/>
                <a:gd name="connsiteY4075" fmla="*/ 1068849 h 6857985"/>
                <a:gd name="connsiteX4076" fmla="*/ 1428254 w 6868353"/>
                <a:gd name="connsiteY4076" fmla="*/ 1059173 h 6857985"/>
                <a:gd name="connsiteX4077" fmla="*/ 2302856 w 6868353"/>
                <a:gd name="connsiteY4077" fmla="*/ 1056829 h 6857985"/>
                <a:gd name="connsiteX4078" fmla="*/ 2292804 w 6868353"/>
                <a:gd name="connsiteY4078" fmla="*/ 1062974 h 6857985"/>
                <a:gd name="connsiteX4079" fmla="*/ 2292026 w 6868353"/>
                <a:gd name="connsiteY4079" fmla="*/ 1070477 h 6857985"/>
                <a:gd name="connsiteX4080" fmla="*/ 2257341 w 6868353"/>
                <a:gd name="connsiteY4080" fmla="*/ 1080146 h 6857985"/>
                <a:gd name="connsiteX4081" fmla="*/ 2254991 w 6868353"/>
                <a:gd name="connsiteY4081" fmla="*/ 1084861 h 6857985"/>
                <a:gd name="connsiteX4082" fmla="*/ 2290709 w 6868353"/>
                <a:gd name="connsiteY4082" fmla="*/ 1061190 h 6857985"/>
                <a:gd name="connsiteX4083" fmla="*/ 2302856 w 6868353"/>
                <a:gd name="connsiteY4083" fmla="*/ 1056829 h 6857985"/>
                <a:gd name="connsiteX4084" fmla="*/ 1317463 w 6868353"/>
                <a:gd name="connsiteY4084" fmla="*/ 1055470 h 6857985"/>
                <a:gd name="connsiteX4085" fmla="*/ 1267573 w 6868353"/>
                <a:gd name="connsiteY4085" fmla="*/ 1092236 h 6857985"/>
                <a:gd name="connsiteX4086" fmla="*/ 1257380 w 6868353"/>
                <a:gd name="connsiteY4086" fmla="*/ 1103916 h 6857985"/>
                <a:gd name="connsiteX4087" fmla="*/ 1275714 w 6868353"/>
                <a:gd name="connsiteY4087" fmla="*/ 1094558 h 6857985"/>
                <a:gd name="connsiteX4088" fmla="*/ 1285723 w 6868353"/>
                <a:gd name="connsiteY4088" fmla="*/ 1081137 h 6857985"/>
                <a:gd name="connsiteX4089" fmla="*/ 1341870 w 6868353"/>
                <a:gd name="connsiteY4089" fmla="*/ 1072515 h 6857985"/>
                <a:gd name="connsiteX4090" fmla="*/ 1317463 w 6868353"/>
                <a:gd name="connsiteY4090" fmla="*/ 1055470 h 6857985"/>
                <a:gd name="connsiteX4091" fmla="*/ 2135533 w 6868353"/>
                <a:gd name="connsiteY4091" fmla="*/ 1045716 h 6857985"/>
                <a:gd name="connsiteX4092" fmla="*/ 2088178 w 6868353"/>
                <a:gd name="connsiteY4092" fmla="*/ 1058401 h 6857985"/>
                <a:gd name="connsiteX4093" fmla="*/ 2103835 w 6868353"/>
                <a:gd name="connsiteY4093" fmla="*/ 1076055 h 6857985"/>
                <a:gd name="connsiteX4094" fmla="*/ 2124363 w 6868353"/>
                <a:gd name="connsiteY4094" fmla="*/ 1069967 h 6857985"/>
                <a:gd name="connsiteX4095" fmla="*/ 2133296 w 6868353"/>
                <a:gd name="connsiteY4095" fmla="*/ 1050544 h 6857985"/>
                <a:gd name="connsiteX4096" fmla="*/ 2135533 w 6868353"/>
                <a:gd name="connsiteY4096" fmla="*/ 1045716 h 6857985"/>
                <a:gd name="connsiteX4097" fmla="*/ 1161224 w 6868353"/>
                <a:gd name="connsiteY4097" fmla="*/ 1040266 h 6857985"/>
                <a:gd name="connsiteX4098" fmla="*/ 1142990 w 6868353"/>
                <a:gd name="connsiteY4098" fmla="*/ 1062988 h 6857985"/>
                <a:gd name="connsiteX4099" fmla="*/ 1102925 w 6868353"/>
                <a:gd name="connsiteY4099" fmla="*/ 1079000 h 6857985"/>
                <a:gd name="connsiteX4100" fmla="*/ 1161224 w 6868353"/>
                <a:gd name="connsiteY4100" fmla="*/ 1040266 h 6857985"/>
                <a:gd name="connsiteX4101" fmla="*/ 2094777 w 6868353"/>
                <a:gd name="connsiteY4101" fmla="*/ 1038468 h 6857985"/>
                <a:gd name="connsiteX4102" fmla="*/ 2063955 w 6868353"/>
                <a:gd name="connsiteY4102" fmla="*/ 1046183 h 6857985"/>
                <a:gd name="connsiteX4103" fmla="*/ 2107177 w 6868353"/>
                <a:gd name="connsiteY4103" fmla="*/ 1042984 h 6857985"/>
                <a:gd name="connsiteX4104" fmla="*/ 2094777 w 6868353"/>
                <a:gd name="connsiteY4104" fmla="*/ 1038468 h 6857985"/>
                <a:gd name="connsiteX4105" fmla="*/ 5837467 w 6868353"/>
                <a:gd name="connsiteY4105" fmla="*/ 1036443 h 6857985"/>
                <a:gd name="connsiteX4106" fmla="*/ 5922483 w 6868353"/>
                <a:gd name="connsiteY4106" fmla="*/ 1110768 h 6857985"/>
                <a:gd name="connsiteX4107" fmla="*/ 5942683 w 6868353"/>
                <a:gd name="connsiteY4107" fmla="*/ 1130829 h 6857985"/>
                <a:gd name="connsiteX4108" fmla="*/ 5962347 w 6868353"/>
                <a:gd name="connsiteY4108" fmla="*/ 1152645 h 6857985"/>
                <a:gd name="connsiteX4109" fmla="*/ 6002655 w 6868353"/>
                <a:gd name="connsiteY4109" fmla="*/ 1200963 h 6857985"/>
                <a:gd name="connsiteX4110" fmla="*/ 5962603 w 6868353"/>
                <a:gd name="connsiteY4110" fmla="*/ 1160502 h 6857985"/>
                <a:gd name="connsiteX4111" fmla="*/ 5924521 w 6868353"/>
                <a:gd name="connsiteY4111" fmla="*/ 1120636 h 6857985"/>
                <a:gd name="connsiteX4112" fmla="*/ 5864169 w 6868353"/>
                <a:gd name="connsiteY4112" fmla="*/ 1071737 h 6857985"/>
                <a:gd name="connsiteX4113" fmla="*/ 5837467 w 6868353"/>
                <a:gd name="connsiteY4113" fmla="*/ 1036443 h 6857985"/>
                <a:gd name="connsiteX4114" fmla="*/ 5411623 w 6868353"/>
                <a:gd name="connsiteY4114" fmla="*/ 1033258 h 6857985"/>
                <a:gd name="connsiteX4115" fmla="*/ 5448431 w 6868353"/>
                <a:gd name="connsiteY4115" fmla="*/ 1081463 h 6857985"/>
                <a:gd name="connsiteX4116" fmla="*/ 5406907 w 6868353"/>
                <a:gd name="connsiteY4116" fmla="*/ 1044244 h 6857985"/>
                <a:gd name="connsiteX4117" fmla="*/ 5411623 w 6868353"/>
                <a:gd name="connsiteY4117" fmla="*/ 1033258 h 6857985"/>
                <a:gd name="connsiteX4118" fmla="*/ 1152914 w 6868353"/>
                <a:gd name="connsiteY4118" fmla="*/ 1027963 h 6857985"/>
                <a:gd name="connsiteX4119" fmla="*/ 1081109 w 6868353"/>
                <a:gd name="connsiteY4119" fmla="*/ 1093057 h 6857985"/>
                <a:gd name="connsiteX4120" fmla="*/ 1089462 w 6868353"/>
                <a:gd name="connsiteY4120" fmla="*/ 1084464 h 6857985"/>
                <a:gd name="connsiteX4121" fmla="*/ 1084351 w 6868353"/>
                <a:gd name="connsiteY4121" fmla="*/ 1081392 h 6857985"/>
                <a:gd name="connsiteX4122" fmla="*/ 1095960 w 6868353"/>
                <a:gd name="connsiteY4122" fmla="*/ 1061119 h 6857985"/>
                <a:gd name="connsiteX4123" fmla="*/ 1116049 w 6868353"/>
                <a:gd name="connsiteY4123" fmla="*/ 1053021 h 6857985"/>
                <a:gd name="connsiteX4124" fmla="*/ 1152914 w 6868353"/>
                <a:gd name="connsiteY4124" fmla="*/ 1027963 h 6857985"/>
                <a:gd name="connsiteX4125" fmla="*/ 1216581 w 6868353"/>
                <a:gd name="connsiteY4125" fmla="*/ 1025848 h 6857985"/>
                <a:gd name="connsiteX4126" fmla="*/ 1218858 w 6868353"/>
                <a:gd name="connsiteY4126" fmla="*/ 1028898 h 6857985"/>
                <a:gd name="connsiteX4127" fmla="*/ 1206131 w 6868353"/>
                <a:gd name="connsiteY4127" fmla="*/ 1048548 h 6857985"/>
                <a:gd name="connsiteX4128" fmla="*/ 1158464 w 6868353"/>
                <a:gd name="connsiteY4128" fmla="*/ 1092987 h 6857985"/>
                <a:gd name="connsiteX4129" fmla="*/ 1192880 w 6868353"/>
                <a:gd name="connsiteY4129" fmla="*/ 1053701 h 6857985"/>
                <a:gd name="connsiteX4130" fmla="*/ 1151442 w 6868353"/>
                <a:gd name="connsiteY4130" fmla="*/ 1075135 h 6857985"/>
                <a:gd name="connsiteX4131" fmla="*/ 1154684 w 6868353"/>
                <a:gd name="connsiteY4131" fmla="*/ 1063540 h 6857985"/>
                <a:gd name="connsiteX4132" fmla="*/ 1179700 w 6868353"/>
                <a:gd name="connsiteY4132" fmla="*/ 1058826 h 6857985"/>
                <a:gd name="connsiteX4133" fmla="*/ 1204418 w 6868353"/>
                <a:gd name="connsiteY4133" fmla="*/ 1033725 h 6857985"/>
                <a:gd name="connsiteX4134" fmla="*/ 1216581 w 6868353"/>
                <a:gd name="connsiteY4134" fmla="*/ 1025848 h 6857985"/>
                <a:gd name="connsiteX4135" fmla="*/ 5292317 w 6868353"/>
                <a:gd name="connsiteY4135" fmla="*/ 1020837 h 6857985"/>
                <a:gd name="connsiteX4136" fmla="*/ 5358035 w 6868353"/>
                <a:gd name="connsiteY4136" fmla="*/ 1063342 h 6857985"/>
                <a:gd name="connsiteX4137" fmla="*/ 5370819 w 6868353"/>
                <a:gd name="connsiteY4137" fmla="*/ 1086475 h 6857985"/>
                <a:gd name="connsiteX4138" fmla="*/ 5339435 w 6868353"/>
                <a:gd name="connsiteY4138" fmla="*/ 1057042 h 6857985"/>
                <a:gd name="connsiteX4139" fmla="*/ 5298591 w 6868353"/>
                <a:gd name="connsiteY4139" fmla="*/ 1027822 h 6857985"/>
                <a:gd name="connsiteX4140" fmla="*/ 5292317 w 6868353"/>
                <a:gd name="connsiteY4140" fmla="*/ 1020837 h 6857985"/>
                <a:gd name="connsiteX4141" fmla="*/ 5141603 w 6868353"/>
                <a:gd name="connsiteY4141" fmla="*/ 1016029 h 6857985"/>
                <a:gd name="connsiteX4142" fmla="*/ 5170101 w 6868353"/>
                <a:gd name="connsiteY4142" fmla="*/ 1042928 h 6857985"/>
                <a:gd name="connsiteX4143" fmla="*/ 5183239 w 6868353"/>
                <a:gd name="connsiteY4143" fmla="*/ 1037137 h 6857985"/>
                <a:gd name="connsiteX4144" fmla="*/ 5208907 w 6868353"/>
                <a:gd name="connsiteY4144" fmla="*/ 1070194 h 6857985"/>
                <a:gd name="connsiteX4145" fmla="*/ 5190133 w 6868353"/>
                <a:gd name="connsiteY4145" fmla="*/ 1047953 h 6857985"/>
                <a:gd name="connsiteX4146" fmla="*/ 5185843 w 6868353"/>
                <a:gd name="connsiteY4146" fmla="*/ 1058925 h 6857985"/>
                <a:gd name="connsiteX4147" fmla="*/ 5141603 w 6868353"/>
                <a:gd name="connsiteY4147" fmla="*/ 1016029 h 6857985"/>
                <a:gd name="connsiteX4148" fmla="*/ 1559553 w 6868353"/>
                <a:gd name="connsiteY4148" fmla="*/ 1013807 h 6857985"/>
                <a:gd name="connsiteX4149" fmla="*/ 1550419 w 6868353"/>
                <a:gd name="connsiteY4149" fmla="*/ 1016524 h 6857985"/>
                <a:gd name="connsiteX4150" fmla="*/ 1504507 w 6868353"/>
                <a:gd name="connsiteY4150" fmla="*/ 1063101 h 6857985"/>
                <a:gd name="connsiteX4151" fmla="*/ 1546625 w 6868353"/>
                <a:gd name="connsiteY4151" fmla="*/ 1027340 h 6857985"/>
                <a:gd name="connsiteX4152" fmla="*/ 1568115 w 6868353"/>
                <a:gd name="connsiteY4152" fmla="*/ 1016793 h 6857985"/>
                <a:gd name="connsiteX4153" fmla="*/ 1559553 w 6868353"/>
                <a:gd name="connsiteY4153" fmla="*/ 1013807 h 6857985"/>
                <a:gd name="connsiteX4154" fmla="*/ 2325786 w 6868353"/>
                <a:gd name="connsiteY4154" fmla="*/ 1011679 h 6857985"/>
                <a:gd name="connsiteX4155" fmla="*/ 2339947 w 6868353"/>
                <a:gd name="connsiteY4155" fmla="*/ 1016255 h 6857985"/>
                <a:gd name="connsiteX4156" fmla="*/ 2319165 w 6868353"/>
                <a:gd name="connsiteY4156" fmla="*/ 1020233 h 6857985"/>
                <a:gd name="connsiteX4157" fmla="*/ 2282243 w 6868353"/>
                <a:gd name="connsiteY4157" fmla="*/ 1042573 h 6857985"/>
                <a:gd name="connsiteX4158" fmla="*/ 2252074 w 6868353"/>
                <a:gd name="connsiteY4158" fmla="*/ 1042984 h 6857985"/>
                <a:gd name="connsiteX4159" fmla="*/ 2291247 w 6868353"/>
                <a:gd name="connsiteY4159" fmla="*/ 1028345 h 6857985"/>
                <a:gd name="connsiteX4160" fmla="*/ 2315597 w 6868353"/>
                <a:gd name="connsiteY4160" fmla="*/ 1015491 h 6857985"/>
                <a:gd name="connsiteX4161" fmla="*/ 2325786 w 6868353"/>
                <a:gd name="connsiteY4161" fmla="*/ 1011679 h 6857985"/>
                <a:gd name="connsiteX4162" fmla="*/ 2590448 w 6868353"/>
                <a:gd name="connsiteY4162" fmla="*/ 1011663 h 6857985"/>
                <a:gd name="connsiteX4163" fmla="*/ 2582148 w 6868353"/>
                <a:gd name="connsiteY4163" fmla="*/ 1015491 h 6857985"/>
                <a:gd name="connsiteX4164" fmla="*/ 2571375 w 6868353"/>
                <a:gd name="connsiteY4164" fmla="*/ 1023475 h 6857985"/>
                <a:gd name="connsiteX4165" fmla="*/ 2508460 w 6868353"/>
                <a:gd name="connsiteY4165" fmla="*/ 1045221 h 6857985"/>
                <a:gd name="connsiteX4166" fmla="*/ 2530914 w 6868353"/>
                <a:gd name="connsiteY4166" fmla="*/ 1028827 h 6857985"/>
                <a:gd name="connsiteX4167" fmla="*/ 2576896 w 6868353"/>
                <a:gd name="connsiteY4167" fmla="*/ 1014939 h 6857985"/>
                <a:gd name="connsiteX4168" fmla="*/ 2590448 w 6868353"/>
                <a:gd name="connsiteY4168" fmla="*/ 1011663 h 6857985"/>
                <a:gd name="connsiteX4169" fmla="*/ 2698576 w 6868353"/>
                <a:gd name="connsiteY4169" fmla="*/ 1005057 h 6857985"/>
                <a:gd name="connsiteX4170" fmla="*/ 2629801 w 6868353"/>
                <a:gd name="connsiteY4170" fmla="*/ 1031857 h 6857985"/>
                <a:gd name="connsiteX4171" fmla="*/ 2698576 w 6868353"/>
                <a:gd name="connsiteY4171" fmla="*/ 1005057 h 6857985"/>
                <a:gd name="connsiteX4172" fmla="*/ 2231335 w 6868353"/>
                <a:gd name="connsiteY4172" fmla="*/ 1001248 h 6857985"/>
                <a:gd name="connsiteX4173" fmla="*/ 2127846 w 6868353"/>
                <a:gd name="connsiteY4173" fmla="*/ 1036811 h 6857985"/>
                <a:gd name="connsiteX4174" fmla="*/ 2158822 w 6868353"/>
                <a:gd name="connsiteY4174" fmla="*/ 1035650 h 6857985"/>
                <a:gd name="connsiteX4175" fmla="*/ 2231335 w 6868353"/>
                <a:gd name="connsiteY4175" fmla="*/ 1001248 h 6857985"/>
                <a:gd name="connsiteX4176" fmla="*/ 1203427 w 6868353"/>
                <a:gd name="connsiteY4176" fmla="*/ 998630 h 6857985"/>
                <a:gd name="connsiteX4177" fmla="*/ 1169605 w 6868353"/>
                <a:gd name="connsiteY4177" fmla="*/ 1031758 h 6857985"/>
                <a:gd name="connsiteX4178" fmla="*/ 1142891 w 6868353"/>
                <a:gd name="connsiteY4178" fmla="*/ 1042305 h 6857985"/>
                <a:gd name="connsiteX4179" fmla="*/ 1157813 w 6868353"/>
                <a:gd name="connsiteY4179" fmla="*/ 1031248 h 6857985"/>
                <a:gd name="connsiteX4180" fmla="*/ 1203427 w 6868353"/>
                <a:gd name="connsiteY4180" fmla="*/ 998630 h 6857985"/>
                <a:gd name="connsiteX4181" fmla="*/ 5348199 w 6868353"/>
                <a:gd name="connsiteY4181" fmla="*/ 990730 h 6857985"/>
                <a:gd name="connsiteX4182" fmla="*/ 5380179 w 6868353"/>
                <a:gd name="connsiteY4182" fmla="*/ 997823 h 6857985"/>
                <a:gd name="connsiteX4183" fmla="*/ 5389127 w 6868353"/>
                <a:gd name="connsiteY4183" fmla="*/ 1031573 h 6857985"/>
                <a:gd name="connsiteX4184" fmla="*/ 5373157 w 6868353"/>
                <a:gd name="connsiteY4184" fmla="*/ 1014118 h 6857985"/>
                <a:gd name="connsiteX4185" fmla="*/ 5361819 w 6868353"/>
                <a:gd name="connsiteY4185" fmla="*/ 1013580 h 6857985"/>
                <a:gd name="connsiteX4186" fmla="*/ 5348199 w 6868353"/>
                <a:gd name="connsiteY4186" fmla="*/ 990730 h 6857985"/>
                <a:gd name="connsiteX4187" fmla="*/ 2652396 w 6868353"/>
                <a:gd name="connsiteY4187" fmla="*/ 988706 h 6857985"/>
                <a:gd name="connsiteX4188" fmla="*/ 2606018 w 6868353"/>
                <a:gd name="connsiteY4188" fmla="*/ 1009857 h 6857985"/>
                <a:gd name="connsiteX4189" fmla="*/ 2652396 w 6868353"/>
                <a:gd name="connsiteY4189" fmla="*/ 988706 h 6857985"/>
                <a:gd name="connsiteX4190" fmla="*/ 2478249 w 6868353"/>
                <a:gd name="connsiteY4190" fmla="*/ 982208 h 6857985"/>
                <a:gd name="connsiteX4191" fmla="*/ 2428373 w 6868353"/>
                <a:gd name="connsiteY4191" fmla="*/ 1001561 h 6857985"/>
                <a:gd name="connsiteX4192" fmla="*/ 2400130 w 6868353"/>
                <a:gd name="connsiteY4192" fmla="*/ 1018450 h 6857985"/>
                <a:gd name="connsiteX4193" fmla="*/ 2382178 w 6868353"/>
                <a:gd name="connsiteY4193" fmla="*/ 1017756 h 6857985"/>
                <a:gd name="connsiteX4194" fmla="*/ 2339395 w 6868353"/>
                <a:gd name="connsiteY4194" fmla="*/ 1039388 h 6857985"/>
                <a:gd name="connsiteX4195" fmla="*/ 2346417 w 6868353"/>
                <a:gd name="connsiteY4195" fmla="*/ 1048888 h 6857985"/>
                <a:gd name="connsiteX4196" fmla="*/ 2310175 w 6868353"/>
                <a:gd name="connsiteY4196" fmla="*/ 1047628 h 6857985"/>
                <a:gd name="connsiteX4197" fmla="*/ 2386241 w 6868353"/>
                <a:gd name="connsiteY4197" fmla="*/ 1014061 h 6857985"/>
                <a:gd name="connsiteX4198" fmla="*/ 2415292 w 6868353"/>
                <a:gd name="connsiteY4198" fmla="*/ 999409 h 6857985"/>
                <a:gd name="connsiteX4199" fmla="*/ 2445362 w 6868353"/>
                <a:gd name="connsiteY4199" fmla="*/ 984091 h 6857985"/>
                <a:gd name="connsiteX4200" fmla="*/ 2478249 w 6868353"/>
                <a:gd name="connsiteY4200" fmla="*/ 982208 h 6857985"/>
                <a:gd name="connsiteX4201" fmla="*/ 2409062 w 6868353"/>
                <a:gd name="connsiteY4201" fmla="*/ 981372 h 6857985"/>
                <a:gd name="connsiteX4202" fmla="*/ 2383112 w 6868353"/>
                <a:gd name="connsiteY4202" fmla="*/ 994467 h 6857985"/>
                <a:gd name="connsiteX4203" fmla="*/ 2380465 w 6868353"/>
                <a:gd name="connsiteY4203" fmla="*/ 999026 h 6857985"/>
                <a:gd name="connsiteX4204" fmla="*/ 2351146 w 6868353"/>
                <a:gd name="connsiteY4204" fmla="*/ 1007308 h 6857985"/>
                <a:gd name="connsiteX4205" fmla="*/ 2341533 w 6868353"/>
                <a:gd name="connsiteY4205" fmla="*/ 1002395 h 6857985"/>
                <a:gd name="connsiteX4206" fmla="*/ 2409062 w 6868353"/>
                <a:gd name="connsiteY4206" fmla="*/ 981372 h 6857985"/>
                <a:gd name="connsiteX4207" fmla="*/ 1548210 w 6868353"/>
                <a:gd name="connsiteY4207" fmla="*/ 972637 h 6857985"/>
                <a:gd name="connsiteX4208" fmla="*/ 1511473 w 6868353"/>
                <a:gd name="connsiteY4208" fmla="*/ 992273 h 6857985"/>
                <a:gd name="connsiteX4209" fmla="*/ 1483017 w 6868353"/>
                <a:gd name="connsiteY4209" fmla="*/ 1004943 h 6857985"/>
                <a:gd name="connsiteX4210" fmla="*/ 1507551 w 6868353"/>
                <a:gd name="connsiteY4210" fmla="*/ 1003230 h 6857985"/>
                <a:gd name="connsiteX4211" fmla="*/ 1531207 w 6868353"/>
                <a:gd name="connsiteY4211" fmla="*/ 986992 h 6857985"/>
                <a:gd name="connsiteX4212" fmla="*/ 1529254 w 6868353"/>
                <a:gd name="connsiteY4212" fmla="*/ 992485 h 6857985"/>
                <a:gd name="connsiteX4213" fmla="*/ 1548210 w 6868353"/>
                <a:gd name="connsiteY4213" fmla="*/ 972637 h 6857985"/>
                <a:gd name="connsiteX4214" fmla="*/ 4976325 w 6868353"/>
                <a:gd name="connsiteY4214" fmla="*/ 972291 h 6857985"/>
                <a:gd name="connsiteX4215" fmla="*/ 5003459 w 6868353"/>
                <a:gd name="connsiteY4215" fmla="*/ 995260 h 6857985"/>
                <a:gd name="connsiteX4216" fmla="*/ 5040647 w 6868353"/>
                <a:gd name="connsiteY4216" fmla="*/ 1012574 h 6857985"/>
                <a:gd name="connsiteX4217" fmla="*/ 5068609 w 6868353"/>
                <a:gd name="connsiteY4217" fmla="*/ 1023971 h 6857985"/>
                <a:gd name="connsiteX4218" fmla="*/ 5107611 w 6868353"/>
                <a:gd name="connsiteY4218" fmla="*/ 1050147 h 6857985"/>
                <a:gd name="connsiteX4219" fmla="*/ 5144391 w 6868353"/>
                <a:gd name="connsiteY4219" fmla="*/ 1081831 h 6857985"/>
                <a:gd name="connsiteX4220" fmla="*/ 5074371 w 6868353"/>
                <a:gd name="connsiteY4220" fmla="*/ 1039105 h 6857985"/>
                <a:gd name="connsiteX4221" fmla="*/ 5039319 w 6868353"/>
                <a:gd name="connsiteY4221" fmla="*/ 1018987 h 6857985"/>
                <a:gd name="connsiteX4222" fmla="*/ 4998079 w 6868353"/>
                <a:gd name="connsiteY4222" fmla="*/ 995727 h 6857985"/>
                <a:gd name="connsiteX4223" fmla="*/ 4987107 w 6868353"/>
                <a:gd name="connsiteY4223" fmla="*/ 980154 h 6857985"/>
                <a:gd name="connsiteX4224" fmla="*/ 4976325 w 6868353"/>
                <a:gd name="connsiteY4224" fmla="*/ 972291 h 6857985"/>
                <a:gd name="connsiteX4225" fmla="*/ 1514686 w 6868353"/>
                <a:gd name="connsiteY4225" fmla="*/ 966691 h 6857985"/>
                <a:gd name="connsiteX4226" fmla="*/ 1481403 w 6868353"/>
                <a:gd name="connsiteY4226" fmla="*/ 975737 h 6857985"/>
                <a:gd name="connsiteX4227" fmla="*/ 1446930 w 6868353"/>
                <a:gd name="connsiteY4227" fmla="*/ 1005000 h 6857985"/>
                <a:gd name="connsiteX4228" fmla="*/ 1514686 w 6868353"/>
                <a:gd name="connsiteY4228" fmla="*/ 966691 h 6857985"/>
                <a:gd name="connsiteX4229" fmla="*/ 1226432 w 6868353"/>
                <a:gd name="connsiteY4229" fmla="*/ 965119 h 6857985"/>
                <a:gd name="connsiteX4230" fmla="*/ 1220769 w 6868353"/>
                <a:gd name="connsiteY4230" fmla="*/ 982405 h 6857985"/>
                <a:gd name="connsiteX4231" fmla="*/ 1200213 w 6868353"/>
                <a:gd name="connsiteY4231" fmla="*/ 989625 h 6857985"/>
                <a:gd name="connsiteX4232" fmla="*/ 1182927 w 6868353"/>
                <a:gd name="connsiteY4232" fmla="*/ 1005835 h 6857985"/>
                <a:gd name="connsiteX4233" fmla="*/ 1226432 w 6868353"/>
                <a:gd name="connsiteY4233" fmla="*/ 965119 h 6857985"/>
                <a:gd name="connsiteX4234" fmla="*/ 1444594 w 6868353"/>
                <a:gd name="connsiteY4234" fmla="*/ 961127 h 6857985"/>
                <a:gd name="connsiteX4235" fmla="*/ 1412132 w 6868353"/>
                <a:gd name="connsiteY4235" fmla="*/ 984062 h 6857985"/>
                <a:gd name="connsiteX4236" fmla="*/ 1379231 w 6868353"/>
                <a:gd name="connsiteY4236" fmla="*/ 1009955 h 6857985"/>
                <a:gd name="connsiteX4237" fmla="*/ 1395667 w 6868353"/>
                <a:gd name="connsiteY4237" fmla="*/ 1001489 h 6857985"/>
                <a:gd name="connsiteX4238" fmla="*/ 1419140 w 6868353"/>
                <a:gd name="connsiteY4238" fmla="*/ 985421 h 6857985"/>
                <a:gd name="connsiteX4239" fmla="*/ 1444594 w 6868353"/>
                <a:gd name="connsiteY4239" fmla="*/ 961127 h 6857985"/>
                <a:gd name="connsiteX4240" fmla="*/ 1618628 w 6868353"/>
                <a:gd name="connsiteY4240" fmla="*/ 959791 h 6857985"/>
                <a:gd name="connsiteX4241" fmla="*/ 1583985 w 6868353"/>
                <a:gd name="connsiteY4241" fmla="*/ 973557 h 6857985"/>
                <a:gd name="connsiteX4242" fmla="*/ 1615131 w 6868353"/>
                <a:gd name="connsiteY4242" fmla="*/ 971561 h 6857985"/>
                <a:gd name="connsiteX4243" fmla="*/ 1618628 w 6868353"/>
                <a:gd name="connsiteY4243" fmla="*/ 959791 h 6857985"/>
                <a:gd name="connsiteX4244" fmla="*/ 1206584 w 6868353"/>
                <a:gd name="connsiteY4244" fmla="*/ 959429 h 6857985"/>
                <a:gd name="connsiteX4245" fmla="*/ 1188548 w 6868353"/>
                <a:gd name="connsiteY4245" fmla="*/ 988564 h 6857985"/>
                <a:gd name="connsiteX4246" fmla="*/ 1183168 w 6868353"/>
                <a:gd name="connsiteY4246" fmla="*/ 977564 h 6857985"/>
                <a:gd name="connsiteX4247" fmla="*/ 1144661 w 6868353"/>
                <a:gd name="connsiteY4247" fmla="*/ 994821 h 6857985"/>
                <a:gd name="connsiteX4248" fmla="*/ 1062181 w 6868353"/>
                <a:gd name="connsiteY4248" fmla="*/ 1082100 h 6857985"/>
                <a:gd name="connsiteX4249" fmla="*/ 1037802 w 6868353"/>
                <a:gd name="connsiteY4249" fmla="*/ 1106210 h 6857985"/>
                <a:gd name="connsiteX4250" fmla="*/ 1014231 w 6868353"/>
                <a:gd name="connsiteY4250" fmla="*/ 1131721 h 6857985"/>
                <a:gd name="connsiteX4251" fmla="*/ 970655 w 6868353"/>
                <a:gd name="connsiteY4251" fmla="*/ 1184187 h 6857985"/>
                <a:gd name="connsiteX4252" fmla="*/ 1014273 w 6868353"/>
                <a:gd name="connsiteY4252" fmla="*/ 1148285 h 6857985"/>
                <a:gd name="connsiteX4253" fmla="*/ 975922 w 6868353"/>
                <a:gd name="connsiteY4253" fmla="*/ 1187047 h 6857985"/>
                <a:gd name="connsiteX4254" fmla="*/ 1010111 w 6868353"/>
                <a:gd name="connsiteY4254" fmla="*/ 1166066 h 6857985"/>
                <a:gd name="connsiteX4255" fmla="*/ 962755 w 6868353"/>
                <a:gd name="connsiteY4255" fmla="*/ 1193120 h 6857985"/>
                <a:gd name="connsiteX4256" fmla="*/ 941633 w 6868353"/>
                <a:gd name="connsiteY4256" fmla="*/ 1208240 h 6857985"/>
                <a:gd name="connsiteX4257" fmla="*/ 925069 w 6868353"/>
                <a:gd name="connsiteY4257" fmla="*/ 1234190 h 6857985"/>
                <a:gd name="connsiteX4258" fmla="*/ 879455 w 6868353"/>
                <a:gd name="connsiteY4258" fmla="*/ 1288214 h 6857985"/>
                <a:gd name="connsiteX4259" fmla="*/ 905150 w 6868353"/>
                <a:gd name="connsiteY4259" fmla="*/ 1274963 h 6857985"/>
                <a:gd name="connsiteX4260" fmla="*/ 820094 w 6868353"/>
                <a:gd name="connsiteY4260" fmla="*/ 1352077 h 6857985"/>
                <a:gd name="connsiteX4261" fmla="*/ 737558 w 6868353"/>
                <a:gd name="connsiteY4261" fmla="*/ 1460860 h 6857985"/>
                <a:gd name="connsiteX4262" fmla="*/ 767373 w 6868353"/>
                <a:gd name="connsiteY4262" fmla="*/ 1454504 h 6857985"/>
                <a:gd name="connsiteX4263" fmla="*/ 768859 w 6868353"/>
                <a:gd name="connsiteY4263" fmla="*/ 1442569 h 6857985"/>
                <a:gd name="connsiteX4264" fmla="*/ 819570 w 6868353"/>
                <a:gd name="connsiteY4264" fmla="*/ 1407743 h 6857985"/>
                <a:gd name="connsiteX4265" fmla="*/ 859564 w 6868353"/>
                <a:gd name="connsiteY4265" fmla="*/ 1368796 h 6857985"/>
                <a:gd name="connsiteX4266" fmla="*/ 839036 w 6868353"/>
                <a:gd name="connsiteY4266" fmla="*/ 1391094 h 6857985"/>
                <a:gd name="connsiteX4267" fmla="*/ 844487 w 6868353"/>
                <a:gd name="connsiteY4267" fmla="*/ 1393529 h 6857985"/>
                <a:gd name="connsiteX4268" fmla="*/ 786131 w 6868353"/>
                <a:gd name="connsiteY4268" fmla="*/ 1443574 h 6857985"/>
                <a:gd name="connsiteX4269" fmla="*/ 817277 w 6868353"/>
                <a:gd name="connsiteY4269" fmla="*/ 1425637 h 6857985"/>
                <a:gd name="connsiteX4270" fmla="*/ 814913 w 6868353"/>
                <a:gd name="connsiteY4270" fmla="*/ 1443702 h 6857985"/>
                <a:gd name="connsiteX4271" fmla="*/ 751205 w 6868353"/>
                <a:gd name="connsiteY4271" fmla="*/ 1491638 h 6857985"/>
                <a:gd name="connsiteX4272" fmla="*/ 740106 w 6868353"/>
                <a:gd name="connsiteY4272" fmla="*/ 1487136 h 6857985"/>
                <a:gd name="connsiteX4273" fmla="*/ 765929 w 6868353"/>
                <a:gd name="connsiteY4273" fmla="*/ 1466410 h 6857985"/>
                <a:gd name="connsiteX4274" fmla="*/ 755566 w 6868353"/>
                <a:gd name="connsiteY4274" fmla="*/ 1455849 h 6857985"/>
                <a:gd name="connsiteX4275" fmla="*/ 722764 w 6868353"/>
                <a:gd name="connsiteY4275" fmla="*/ 1486272 h 6857985"/>
                <a:gd name="connsiteX4276" fmla="*/ 717979 w 6868353"/>
                <a:gd name="connsiteY4276" fmla="*/ 1477934 h 6857985"/>
                <a:gd name="connsiteX4277" fmla="*/ 718715 w 6868353"/>
                <a:gd name="connsiteY4277" fmla="*/ 1471931 h 6857985"/>
                <a:gd name="connsiteX4278" fmla="*/ 739880 w 6868353"/>
                <a:gd name="connsiteY4278" fmla="*/ 1442767 h 6857985"/>
                <a:gd name="connsiteX4279" fmla="*/ 751630 w 6868353"/>
                <a:gd name="connsiteY4279" fmla="*/ 1441479 h 6857985"/>
                <a:gd name="connsiteX4280" fmla="*/ 822727 w 6868353"/>
                <a:gd name="connsiteY4280" fmla="*/ 1344913 h 6857985"/>
                <a:gd name="connsiteX4281" fmla="*/ 833288 w 6868353"/>
                <a:gd name="connsiteY4281" fmla="*/ 1317732 h 6857985"/>
                <a:gd name="connsiteX4282" fmla="*/ 859097 w 6868353"/>
                <a:gd name="connsiteY4282" fmla="*/ 1304197 h 6857985"/>
                <a:gd name="connsiteX4283" fmla="*/ 921728 w 6868353"/>
                <a:gd name="connsiteY4283" fmla="*/ 1217598 h 6857985"/>
                <a:gd name="connsiteX4284" fmla="*/ 956144 w 6868353"/>
                <a:gd name="connsiteY4284" fmla="*/ 1196178 h 6857985"/>
                <a:gd name="connsiteX4285" fmla="*/ 992103 w 6868353"/>
                <a:gd name="connsiteY4285" fmla="*/ 1142537 h 6857985"/>
                <a:gd name="connsiteX4286" fmla="*/ 1146345 w 6868353"/>
                <a:gd name="connsiteY4286" fmla="*/ 988974 h 6857985"/>
                <a:gd name="connsiteX4287" fmla="*/ 1182163 w 6868353"/>
                <a:gd name="connsiteY4287" fmla="*/ 968107 h 6857985"/>
                <a:gd name="connsiteX4288" fmla="*/ 1206584 w 6868353"/>
                <a:gd name="connsiteY4288" fmla="*/ 959429 h 6857985"/>
                <a:gd name="connsiteX4289" fmla="*/ 1590271 w 6868353"/>
                <a:gd name="connsiteY4289" fmla="*/ 957616 h 6857985"/>
                <a:gd name="connsiteX4290" fmla="*/ 1555388 w 6868353"/>
                <a:gd name="connsiteY4290" fmla="*/ 985945 h 6857985"/>
                <a:gd name="connsiteX4291" fmla="*/ 1527272 w 6868353"/>
                <a:gd name="connsiteY4291" fmla="*/ 997950 h 6857985"/>
                <a:gd name="connsiteX4292" fmla="*/ 1497060 w 6868353"/>
                <a:gd name="connsiteY4292" fmla="*/ 1015887 h 6857985"/>
                <a:gd name="connsiteX4293" fmla="*/ 1456444 w 6868353"/>
                <a:gd name="connsiteY4293" fmla="*/ 1046665 h 6857985"/>
                <a:gd name="connsiteX4294" fmla="*/ 1473616 w 6868353"/>
                <a:gd name="connsiteY4294" fmla="*/ 1066485 h 6857985"/>
                <a:gd name="connsiteX4295" fmla="*/ 1515833 w 6868353"/>
                <a:gd name="connsiteY4295" fmla="*/ 1030568 h 6857985"/>
                <a:gd name="connsiteX4296" fmla="*/ 1508386 w 6868353"/>
                <a:gd name="connsiteY4296" fmla="*/ 1017798 h 6857985"/>
                <a:gd name="connsiteX4297" fmla="*/ 1582400 w 6868353"/>
                <a:gd name="connsiteY4297" fmla="*/ 993292 h 6857985"/>
                <a:gd name="connsiteX4298" fmla="*/ 1584368 w 6868353"/>
                <a:gd name="connsiteY4298" fmla="*/ 987997 h 6857985"/>
                <a:gd name="connsiteX4299" fmla="*/ 1571201 w 6868353"/>
                <a:gd name="connsiteY4299" fmla="*/ 991338 h 6857985"/>
                <a:gd name="connsiteX4300" fmla="*/ 1545025 w 6868353"/>
                <a:gd name="connsiteY4300" fmla="*/ 998176 h 6857985"/>
                <a:gd name="connsiteX4301" fmla="*/ 1562891 w 6868353"/>
                <a:gd name="connsiteY4301" fmla="*/ 986171 h 6857985"/>
                <a:gd name="connsiteX4302" fmla="*/ 1581678 w 6868353"/>
                <a:gd name="connsiteY4302" fmla="*/ 971787 h 6857985"/>
                <a:gd name="connsiteX4303" fmla="*/ 1590271 w 6868353"/>
                <a:gd name="connsiteY4303" fmla="*/ 957616 h 6857985"/>
                <a:gd name="connsiteX4304" fmla="*/ 2539351 w 6868353"/>
                <a:gd name="connsiteY4304" fmla="*/ 945456 h 6857985"/>
                <a:gd name="connsiteX4305" fmla="*/ 2513358 w 6868353"/>
                <a:gd name="connsiteY4305" fmla="*/ 966564 h 6857985"/>
                <a:gd name="connsiteX4306" fmla="*/ 2495818 w 6868353"/>
                <a:gd name="connsiteY4306" fmla="*/ 974379 h 6857985"/>
                <a:gd name="connsiteX4307" fmla="*/ 2539351 w 6868353"/>
                <a:gd name="connsiteY4307" fmla="*/ 945456 h 6857985"/>
                <a:gd name="connsiteX4308" fmla="*/ 2292947 w 6868353"/>
                <a:gd name="connsiteY4308" fmla="*/ 945370 h 6857985"/>
                <a:gd name="connsiteX4309" fmla="*/ 2257483 w 6868353"/>
                <a:gd name="connsiteY4309" fmla="*/ 963279 h 6857985"/>
                <a:gd name="connsiteX4310" fmla="*/ 2238923 w 6868353"/>
                <a:gd name="connsiteY4310" fmla="*/ 963548 h 6857985"/>
                <a:gd name="connsiteX4311" fmla="*/ 2200500 w 6868353"/>
                <a:gd name="connsiteY4311" fmla="*/ 978611 h 6857985"/>
                <a:gd name="connsiteX4312" fmla="*/ 2188169 w 6868353"/>
                <a:gd name="connsiteY4312" fmla="*/ 1002296 h 6857985"/>
                <a:gd name="connsiteX4313" fmla="*/ 2181742 w 6868353"/>
                <a:gd name="connsiteY4313" fmla="*/ 979135 h 6857985"/>
                <a:gd name="connsiteX4314" fmla="*/ 2150766 w 6868353"/>
                <a:gd name="connsiteY4314" fmla="*/ 1002296 h 6857985"/>
                <a:gd name="connsiteX4315" fmla="*/ 2125411 w 6868353"/>
                <a:gd name="connsiteY4315" fmla="*/ 1013664 h 6857985"/>
                <a:gd name="connsiteX4316" fmla="*/ 2097790 w 6868353"/>
                <a:gd name="connsiteY4316" fmla="*/ 1024834 h 6857985"/>
                <a:gd name="connsiteX4317" fmla="*/ 2128653 w 6868353"/>
                <a:gd name="connsiteY4317" fmla="*/ 1022668 h 6857985"/>
                <a:gd name="connsiteX4318" fmla="*/ 2126770 w 6868353"/>
                <a:gd name="connsiteY4318" fmla="*/ 1018010 h 6857985"/>
                <a:gd name="connsiteX4319" fmla="*/ 2154659 w 6868353"/>
                <a:gd name="connsiteY4319" fmla="*/ 1007902 h 6857985"/>
                <a:gd name="connsiteX4320" fmla="*/ 2172257 w 6868353"/>
                <a:gd name="connsiteY4320" fmla="*/ 1021352 h 6857985"/>
                <a:gd name="connsiteX4321" fmla="*/ 2230061 w 6868353"/>
                <a:gd name="connsiteY4321" fmla="*/ 997851 h 6857985"/>
                <a:gd name="connsiteX4322" fmla="*/ 2256025 w 6868353"/>
                <a:gd name="connsiteY4322" fmla="*/ 984982 h 6857985"/>
                <a:gd name="connsiteX4323" fmla="*/ 2289648 w 6868353"/>
                <a:gd name="connsiteY4323" fmla="*/ 973161 h 6857985"/>
                <a:gd name="connsiteX4324" fmla="*/ 2288657 w 6868353"/>
                <a:gd name="connsiteY4324" fmla="*/ 963845 h 6857985"/>
                <a:gd name="connsiteX4325" fmla="*/ 2324928 w 6868353"/>
                <a:gd name="connsiteY4325" fmla="*/ 955351 h 6857985"/>
                <a:gd name="connsiteX4326" fmla="*/ 2336296 w 6868353"/>
                <a:gd name="connsiteY4326" fmla="*/ 946333 h 6857985"/>
                <a:gd name="connsiteX4327" fmla="*/ 2292947 w 6868353"/>
                <a:gd name="connsiteY4327" fmla="*/ 945370 h 6857985"/>
                <a:gd name="connsiteX4328" fmla="*/ 2477038 w 6868353"/>
                <a:gd name="connsiteY4328" fmla="*/ 941253 h 6857985"/>
                <a:gd name="connsiteX4329" fmla="*/ 2503322 w 6868353"/>
                <a:gd name="connsiteY4329" fmla="*/ 942355 h 6857985"/>
                <a:gd name="connsiteX4330" fmla="*/ 2450260 w 6868353"/>
                <a:gd name="connsiteY4330" fmla="*/ 965955 h 6857985"/>
                <a:gd name="connsiteX4331" fmla="*/ 2455343 w 6868353"/>
                <a:gd name="connsiteY4331" fmla="*/ 947778 h 6857985"/>
                <a:gd name="connsiteX4332" fmla="*/ 2477038 w 6868353"/>
                <a:gd name="connsiteY4332" fmla="*/ 941253 h 6857985"/>
                <a:gd name="connsiteX4333" fmla="*/ 5730455 w 6868353"/>
                <a:gd name="connsiteY4333" fmla="*/ 940770 h 6857985"/>
                <a:gd name="connsiteX4334" fmla="*/ 5822563 w 6868353"/>
                <a:gd name="connsiteY4334" fmla="*/ 1015520 h 6857985"/>
                <a:gd name="connsiteX4335" fmla="*/ 5846501 w 6868353"/>
                <a:gd name="connsiteY4335" fmla="*/ 1056066 h 6857985"/>
                <a:gd name="connsiteX4336" fmla="*/ 5811291 w 6868353"/>
                <a:gd name="connsiteY4336" fmla="*/ 1036642 h 6857985"/>
                <a:gd name="connsiteX4337" fmla="*/ 5808163 w 6868353"/>
                <a:gd name="connsiteY4337" fmla="*/ 1019710 h 6857985"/>
                <a:gd name="connsiteX4338" fmla="*/ 5810655 w 6868353"/>
                <a:gd name="connsiteY4338" fmla="*/ 1013127 h 6857985"/>
                <a:gd name="connsiteX4339" fmla="*/ 5788995 w 6868353"/>
                <a:gd name="connsiteY4339" fmla="*/ 991764 h 6857985"/>
                <a:gd name="connsiteX4340" fmla="*/ 5793313 w 6868353"/>
                <a:gd name="connsiteY4340" fmla="*/ 1015435 h 6857985"/>
                <a:gd name="connsiteX4341" fmla="*/ 5829201 w 6868353"/>
                <a:gd name="connsiteY4341" fmla="*/ 1075772 h 6857985"/>
                <a:gd name="connsiteX4342" fmla="*/ 5808547 w 6868353"/>
                <a:gd name="connsiteY4342" fmla="*/ 1053616 h 6857985"/>
                <a:gd name="connsiteX4343" fmla="*/ 5817479 w 6868353"/>
                <a:gd name="connsiteY4343" fmla="*/ 1073167 h 6857985"/>
                <a:gd name="connsiteX4344" fmla="*/ 5861395 w 6868353"/>
                <a:gd name="connsiteY4344" fmla="*/ 1077032 h 6857985"/>
                <a:gd name="connsiteX4345" fmla="*/ 5910987 w 6868353"/>
                <a:gd name="connsiteY4345" fmla="*/ 1152433 h 6857985"/>
                <a:gd name="connsiteX4346" fmla="*/ 5878835 w 6868353"/>
                <a:gd name="connsiteY4346" fmla="*/ 1127602 h 6857985"/>
                <a:gd name="connsiteX4347" fmla="*/ 5896335 w 6868353"/>
                <a:gd name="connsiteY4347" fmla="*/ 1154967 h 6857985"/>
                <a:gd name="connsiteX4348" fmla="*/ 5938903 w 6868353"/>
                <a:gd name="connsiteY4348" fmla="*/ 1183522 h 6857985"/>
                <a:gd name="connsiteX4349" fmla="*/ 5974623 w 6868353"/>
                <a:gd name="connsiteY4349" fmla="*/ 1234615 h 6857985"/>
                <a:gd name="connsiteX4350" fmla="*/ 5975189 w 6868353"/>
                <a:gd name="connsiteY4350" fmla="*/ 1222950 h 6857985"/>
                <a:gd name="connsiteX4351" fmla="*/ 6020479 w 6868353"/>
                <a:gd name="connsiteY4351" fmla="*/ 1279819 h 6857985"/>
                <a:gd name="connsiteX4352" fmla="*/ 6071331 w 6868353"/>
                <a:gd name="connsiteY4352" fmla="*/ 1347108 h 6857985"/>
                <a:gd name="connsiteX4353" fmla="*/ 6036999 w 6868353"/>
                <a:gd name="connsiteY4353" fmla="*/ 1308020 h 6857985"/>
                <a:gd name="connsiteX4354" fmla="*/ 6001379 w 6868353"/>
                <a:gd name="connsiteY4354" fmla="*/ 1267828 h 6857985"/>
                <a:gd name="connsiteX4355" fmla="*/ 5927607 w 6868353"/>
                <a:gd name="connsiteY4355" fmla="*/ 1188322 h 6857985"/>
                <a:gd name="connsiteX4356" fmla="*/ 5854755 w 6868353"/>
                <a:gd name="connsiteY4356" fmla="*/ 1115441 h 6857985"/>
                <a:gd name="connsiteX4357" fmla="*/ 5788427 w 6868353"/>
                <a:gd name="connsiteY4357" fmla="*/ 1055315 h 6857985"/>
                <a:gd name="connsiteX4358" fmla="*/ 5793341 w 6868353"/>
                <a:gd name="connsiteY4358" fmla="*/ 1043820 h 6857985"/>
                <a:gd name="connsiteX4359" fmla="*/ 5789603 w 6868353"/>
                <a:gd name="connsiteY4359" fmla="*/ 1037222 h 6857985"/>
                <a:gd name="connsiteX4360" fmla="*/ 5805587 w 6868353"/>
                <a:gd name="connsiteY4360" fmla="*/ 1047147 h 6857985"/>
                <a:gd name="connsiteX4361" fmla="*/ 5796995 w 6868353"/>
                <a:gd name="connsiteY4361" fmla="*/ 1036784 h 6857985"/>
                <a:gd name="connsiteX4362" fmla="*/ 5789589 w 6868353"/>
                <a:gd name="connsiteY4362" fmla="*/ 1027652 h 6857985"/>
                <a:gd name="connsiteX4363" fmla="*/ 5779793 w 6868353"/>
                <a:gd name="connsiteY4363" fmla="*/ 1012773 h 6857985"/>
                <a:gd name="connsiteX4364" fmla="*/ 5783559 w 6868353"/>
                <a:gd name="connsiteY4364" fmla="*/ 1002339 h 6857985"/>
                <a:gd name="connsiteX4365" fmla="*/ 5730455 w 6868353"/>
                <a:gd name="connsiteY4365" fmla="*/ 940770 h 6857985"/>
                <a:gd name="connsiteX4366" fmla="*/ 5169139 w 6868353"/>
                <a:gd name="connsiteY4366" fmla="*/ 940763 h 6857985"/>
                <a:gd name="connsiteX4367" fmla="*/ 5204375 w 6868353"/>
                <a:gd name="connsiteY4367" fmla="*/ 965148 h 6857985"/>
                <a:gd name="connsiteX4368" fmla="*/ 5216721 w 6868353"/>
                <a:gd name="connsiteY4368" fmla="*/ 992684 h 6857985"/>
                <a:gd name="connsiteX4369" fmla="*/ 5144931 w 6868353"/>
                <a:gd name="connsiteY4369" fmla="*/ 960618 h 6857985"/>
                <a:gd name="connsiteX4370" fmla="*/ 5206031 w 6868353"/>
                <a:gd name="connsiteY4370" fmla="*/ 976247 h 6857985"/>
                <a:gd name="connsiteX4371" fmla="*/ 5167511 w 6868353"/>
                <a:gd name="connsiteY4371" fmla="*/ 943488 h 6857985"/>
                <a:gd name="connsiteX4372" fmla="*/ 5169139 w 6868353"/>
                <a:gd name="connsiteY4372" fmla="*/ 940763 h 6857985"/>
                <a:gd name="connsiteX4373" fmla="*/ 1823467 w 6868353"/>
                <a:gd name="connsiteY4373" fmla="*/ 936763 h 6857985"/>
                <a:gd name="connsiteX4374" fmla="*/ 1773026 w 6868353"/>
                <a:gd name="connsiteY4374" fmla="*/ 954261 h 6857985"/>
                <a:gd name="connsiteX4375" fmla="*/ 1818966 w 6868353"/>
                <a:gd name="connsiteY4375" fmla="*/ 947012 h 6857985"/>
                <a:gd name="connsiteX4376" fmla="*/ 1823467 w 6868353"/>
                <a:gd name="connsiteY4376" fmla="*/ 936763 h 6857985"/>
                <a:gd name="connsiteX4377" fmla="*/ 2282154 w 6868353"/>
                <a:gd name="connsiteY4377" fmla="*/ 935557 h 6857985"/>
                <a:gd name="connsiteX4378" fmla="*/ 2273282 w 6868353"/>
                <a:gd name="connsiteY4378" fmla="*/ 935715 h 6857985"/>
                <a:gd name="connsiteX4379" fmla="*/ 2245973 w 6868353"/>
                <a:gd name="connsiteY4379" fmla="*/ 947437 h 6857985"/>
                <a:gd name="connsiteX4380" fmla="*/ 2244048 w 6868353"/>
                <a:gd name="connsiteY4380" fmla="*/ 953978 h 6857985"/>
                <a:gd name="connsiteX4381" fmla="*/ 2289379 w 6868353"/>
                <a:gd name="connsiteY4381" fmla="*/ 940670 h 6857985"/>
                <a:gd name="connsiteX4382" fmla="*/ 2282154 w 6868353"/>
                <a:gd name="connsiteY4382" fmla="*/ 935557 h 6857985"/>
                <a:gd name="connsiteX4383" fmla="*/ 2457622 w 6868353"/>
                <a:gd name="connsiteY4383" fmla="*/ 934017 h 6857985"/>
                <a:gd name="connsiteX4384" fmla="*/ 2404943 w 6868353"/>
                <a:gd name="connsiteY4384" fmla="*/ 967145 h 6857985"/>
                <a:gd name="connsiteX4385" fmla="*/ 2457622 w 6868353"/>
                <a:gd name="connsiteY4385" fmla="*/ 934017 h 6857985"/>
                <a:gd name="connsiteX4386" fmla="*/ 4803147 w 6868353"/>
                <a:gd name="connsiteY4386" fmla="*/ 929755 h 6857985"/>
                <a:gd name="connsiteX4387" fmla="*/ 4908195 w 6868353"/>
                <a:gd name="connsiteY4387" fmla="*/ 981754 h 6857985"/>
                <a:gd name="connsiteX4388" fmla="*/ 4906411 w 6868353"/>
                <a:gd name="connsiteY4388" fmla="*/ 987360 h 6857985"/>
                <a:gd name="connsiteX4389" fmla="*/ 4926159 w 6868353"/>
                <a:gd name="connsiteY4389" fmla="*/ 991084 h 6857985"/>
                <a:gd name="connsiteX4390" fmla="*/ 5019695 w 6868353"/>
                <a:gd name="connsiteY4390" fmla="*/ 1047896 h 6857985"/>
                <a:gd name="connsiteX4391" fmla="*/ 5072615 w 6868353"/>
                <a:gd name="connsiteY4391" fmla="*/ 1079481 h 6857985"/>
                <a:gd name="connsiteX4392" fmla="*/ 5211807 w 6868353"/>
                <a:gd name="connsiteY4392" fmla="*/ 1169350 h 6857985"/>
                <a:gd name="connsiteX4393" fmla="*/ 5152277 w 6868353"/>
                <a:gd name="connsiteY4393" fmla="*/ 1130673 h 6857985"/>
                <a:gd name="connsiteX4394" fmla="*/ 5116799 w 6868353"/>
                <a:gd name="connsiteY4394" fmla="*/ 1113826 h 6857985"/>
                <a:gd name="connsiteX4395" fmla="*/ 5035383 w 6868353"/>
                <a:gd name="connsiteY4395" fmla="*/ 1058557 h 6857985"/>
                <a:gd name="connsiteX4396" fmla="*/ 5006911 w 6868353"/>
                <a:gd name="connsiteY4396" fmla="*/ 1049609 h 6857985"/>
                <a:gd name="connsiteX4397" fmla="*/ 4905871 w 6868353"/>
                <a:gd name="connsiteY4397" fmla="*/ 988564 h 6857985"/>
                <a:gd name="connsiteX4398" fmla="*/ 4814799 w 6868353"/>
                <a:gd name="connsiteY4398" fmla="*/ 944733 h 6857985"/>
                <a:gd name="connsiteX4399" fmla="*/ 4803147 w 6868353"/>
                <a:gd name="connsiteY4399" fmla="*/ 929755 h 6857985"/>
                <a:gd name="connsiteX4400" fmla="*/ 5553153 w 6868353"/>
                <a:gd name="connsiteY4400" fmla="*/ 924360 h 6857985"/>
                <a:gd name="connsiteX4401" fmla="*/ 5559775 w 6868353"/>
                <a:gd name="connsiteY4401" fmla="*/ 928439 h 6857985"/>
                <a:gd name="connsiteX4402" fmla="*/ 5607895 w 6868353"/>
                <a:gd name="connsiteY4402" fmla="*/ 945598 h 6857985"/>
                <a:gd name="connsiteX4403" fmla="*/ 5626385 w 6868353"/>
                <a:gd name="connsiteY4403" fmla="*/ 962091 h 6857985"/>
                <a:gd name="connsiteX4404" fmla="*/ 5648315 w 6868353"/>
                <a:gd name="connsiteY4404" fmla="*/ 979476 h 6857985"/>
                <a:gd name="connsiteX4405" fmla="*/ 5616985 w 6868353"/>
                <a:gd name="connsiteY4405" fmla="*/ 964059 h 6857985"/>
                <a:gd name="connsiteX4406" fmla="*/ 5591147 w 6868353"/>
                <a:gd name="connsiteY4406" fmla="*/ 954955 h 6857985"/>
                <a:gd name="connsiteX4407" fmla="*/ 5617565 w 6868353"/>
                <a:gd name="connsiteY4407" fmla="*/ 980906 h 6857985"/>
                <a:gd name="connsiteX4408" fmla="*/ 5633109 w 6868353"/>
                <a:gd name="connsiteY4408" fmla="*/ 994510 h 6857985"/>
                <a:gd name="connsiteX4409" fmla="*/ 5641095 w 6868353"/>
                <a:gd name="connsiteY4409" fmla="*/ 1007280 h 6857985"/>
                <a:gd name="connsiteX4410" fmla="*/ 5624431 w 6868353"/>
                <a:gd name="connsiteY4410" fmla="*/ 991000 h 6857985"/>
                <a:gd name="connsiteX4411" fmla="*/ 5616955 w 6868353"/>
                <a:gd name="connsiteY4411" fmla="*/ 985563 h 6857985"/>
                <a:gd name="connsiteX4412" fmla="*/ 5629655 w 6868353"/>
                <a:gd name="connsiteY4412" fmla="*/ 1005596 h 6857985"/>
                <a:gd name="connsiteX4413" fmla="*/ 5609325 w 6868353"/>
                <a:gd name="connsiteY4413" fmla="*/ 982788 h 6857985"/>
                <a:gd name="connsiteX4414" fmla="*/ 5582839 w 6868353"/>
                <a:gd name="connsiteY4414" fmla="*/ 959670 h 6857985"/>
                <a:gd name="connsiteX4415" fmla="*/ 5554027 w 6868353"/>
                <a:gd name="connsiteY4415" fmla="*/ 927873 h 6857985"/>
                <a:gd name="connsiteX4416" fmla="*/ 5553153 w 6868353"/>
                <a:gd name="connsiteY4416" fmla="*/ 924360 h 6857985"/>
                <a:gd name="connsiteX4417" fmla="*/ 1727029 w 6868353"/>
                <a:gd name="connsiteY4417" fmla="*/ 918882 h 6857985"/>
                <a:gd name="connsiteX4418" fmla="*/ 1670160 w 6868353"/>
                <a:gd name="connsiteY4418" fmla="*/ 954870 h 6857985"/>
                <a:gd name="connsiteX4419" fmla="*/ 1703089 w 6868353"/>
                <a:gd name="connsiteY4419" fmla="*/ 940344 h 6857985"/>
                <a:gd name="connsiteX4420" fmla="*/ 1738114 w 6868353"/>
                <a:gd name="connsiteY4420" fmla="*/ 921799 h 6857985"/>
                <a:gd name="connsiteX4421" fmla="*/ 1727029 w 6868353"/>
                <a:gd name="connsiteY4421" fmla="*/ 918882 h 6857985"/>
                <a:gd name="connsiteX4422" fmla="*/ 2392273 w 6868353"/>
                <a:gd name="connsiteY4422" fmla="*/ 915300 h 6857985"/>
                <a:gd name="connsiteX4423" fmla="*/ 2304513 w 6868353"/>
                <a:gd name="connsiteY4423" fmla="*/ 936281 h 6857985"/>
                <a:gd name="connsiteX4424" fmla="*/ 2353992 w 6868353"/>
                <a:gd name="connsiteY4424" fmla="*/ 937442 h 6857985"/>
                <a:gd name="connsiteX4425" fmla="*/ 2392273 w 6868353"/>
                <a:gd name="connsiteY4425" fmla="*/ 915300 h 6857985"/>
                <a:gd name="connsiteX4426" fmla="*/ 2541489 w 6868353"/>
                <a:gd name="connsiteY4426" fmla="*/ 913050 h 6857985"/>
                <a:gd name="connsiteX4427" fmla="*/ 2529767 w 6868353"/>
                <a:gd name="connsiteY4427" fmla="*/ 922988 h 6857985"/>
                <a:gd name="connsiteX4428" fmla="*/ 2529824 w 6868353"/>
                <a:gd name="connsiteY4428" fmla="*/ 930562 h 6857985"/>
                <a:gd name="connsiteX4429" fmla="*/ 2511519 w 6868353"/>
                <a:gd name="connsiteY4429" fmla="*/ 919619 h 6857985"/>
                <a:gd name="connsiteX4430" fmla="*/ 2541489 w 6868353"/>
                <a:gd name="connsiteY4430" fmla="*/ 913050 h 6857985"/>
                <a:gd name="connsiteX4431" fmla="*/ 2646733 w 6868353"/>
                <a:gd name="connsiteY4431" fmla="*/ 912880 h 6857985"/>
                <a:gd name="connsiteX4432" fmla="*/ 2554103 w 6868353"/>
                <a:gd name="connsiteY4432" fmla="*/ 942525 h 6857985"/>
                <a:gd name="connsiteX4433" fmla="*/ 2553990 w 6868353"/>
                <a:gd name="connsiteY4433" fmla="*/ 933224 h 6857985"/>
                <a:gd name="connsiteX4434" fmla="*/ 2569067 w 6868353"/>
                <a:gd name="connsiteY4434" fmla="*/ 930492 h 6857985"/>
                <a:gd name="connsiteX4435" fmla="*/ 2646733 w 6868353"/>
                <a:gd name="connsiteY4435" fmla="*/ 912880 h 6857985"/>
                <a:gd name="connsiteX4436" fmla="*/ 4956413 w 6868353"/>
                <a:gd name="connsiteY4436" fmla="*/ 905023 h 6857985"/>
                <a:gd name="connsiteX4437" fmla="*/ 5002791 w 6868353"/>
                <a:gd name="connsiteY4437" fmla="*/ 929218 h 6857985"/>
                <a:gd name="connsiteX4438" fmla="*/ 4956413 w 6868353"/>
                <a:gd name="connsiteY4438" fmla="*/ 905023 h 6857985"/>
                <a:gd name="connsiteX4439" fmla="*/ 2673020 w 6868353"/>
                <a:gd name="connsiteY4439" fmla="*/ 902497 h 6857985"/>
                <a:gd name="connsiteX4440" fmla="*/ 2669182 w 6868353"/>
                <a:gd name="connsiteY4440" fmla="*/ 904119 h 6857985"/>
                <a:gd name="connsiteX4441" fmla="*/ 2666733 w 6868353"/>
                <a:gd name="connsiteY4441" fmla="*/ 904142 h 6857985"/>
                <a:gd name="connsiteX4442" fmla="*/ 1488467 w 6868353"/>
                <a:gd name="connsiteY4442" fmla="*/ 893340 h 6857985"/>
                <a:gd name="connsiteX4443" fmla="*/ 1464995 w 6868353"/>
                <a:gd name="connsiteY4443" fmla="*/ 905787 h 6857985"/>
                <a:gd name="connsiteX4444" fmla="*/ 1460804 w 6868353"/>
                <a:gd name="connsiteY4444" fmla="*/ 916928 h 6857985"/>
                <a:gd name="connsiteX4445" fmla="*/ 1438507 w 6868353"/>
                <a:gd name="connsiteY4445" fmla="*/ 928155 h 6857985"/>
                <a:gd name="connsiteX4446" fmla="*/ 1444693 w 6868353"/>
                <a:gd name="connsiteY4446" fmla="*/ 911478 h 6857985"/>
                <a:gd name="connsiteX4447" fmla="*/ 1404600 w 6868353"/>
                <a:gd name="connsiteY4447" fmla="*/ 937768 h 6857985"/>
                <a:gd name="connsiteX4448" fmla="*/ 1406158 w 6868353"/>
                <a:gd name="connsiteY4448" fmla="*/ 917396 h 6857985"/>
                <a:gd name="connsiteX4449" fmla="*/ 1387640 w 6868353"/>
                <a:gd name="connsiteY4449" fmla="*/ 941732 h 6857985"/>
                <a:gd name="connsiteX4450" fmla="*/ 1382119 w 6868353"/>
                <a:gd name="connsiteY4450" fmla="*/ 948598 h 6857985"/>
                <a:gd name="connsiteX4451" fmla="*/ 1371048 w 6868353"/>
                <a:gd name="connsiteY4451" fmla="*/ 956031 h 6857985"/>
                <a:gd name="connsiteX4452" fmla="*/ 1351185 w 6868353"/>
                <a:gd name="connsiteY4452" fmla="*/ 968517 h 6857985"/>
                <a:gd name="connsiteX4453" fmla="*/ 1360784 w 6868353"/>
                <a:gd name="connsiteY4453" fmla="*/ 975468 h 6857985"/>
                <a:gd name="connsiteX4454" fmla="*/ 1461384 w 6868353"/>
                <a:gd name="connsiteY4454" fmla="*/ 931680 h 6857985"/>
                <a:gd name="connsiteX4455" fmla="*/ 1487717 w 6868353"/>
                <a:gd name="connsiteY4455" fmla="*/ 909468 h 6857985"/>
                <a:gd name="connsiteX4456" fmla="*/ 1488467 w 6868353"/>
                <a:gd name="connsiteY4456" fmla="*/ 893340 h 6857985"/>
                <a:gd name="connsiteX4457" fmla="*/ 2673971 w 6868353"/>
                <a:gd name="connsiteY4457" fmla="*/ 893088 h 6857985"/>
                <a:gd name="connsiteX4458" fmla="*/ 2652834 w 6868353"/>
                <a:gd name="connsiteY4458" fmla="*/ 904272 h 6857985"/>
                <a:gd name="connsiteX4459" fmla="*/ 2666733 w 6868353"/>
                <a:gd name="connsiteY4459" fmla="*/ 904142 h 6857985"/>
                <a:gd name="connsiteX4460" fmla="*/ 2649833 w 6868353"/>
                <a:gd name="connsiteY4460" fmla="*/ 908562 h 6857985"/>
                <a:gd name="connsiteX4461" fmla="*/ 2673971 w 6868353"/>
                <a:gd name="connsiteY4461" fmla="*/ 893088 h 6857985"/>
                <a:gd name="connsiteX4462" fmla="*/ 1342507 w 6868353"/>
                <a:gd name="connsiteY4462" fmla="*/ 891191 h 6857985"/>
                <a:gd name="connsiteX4463" fmla="*/ 1384284 w 6868353"/>
                <a:gd name="connsiteY4463" fmla="*/ 893895 h 6857985"/>
                <a:gd name="connsiteX4464" fmla="*/ 1327726 w 6868353"/>
                <a:gd name="connsiteY4464" fmla="*/ 936041 h 6857985"/>
                <a:gd name="connsiteX4465" fmla="*/ 1281164 w 6868353"/>
                <a:gd name="connsiteY4465" fmla="*/ 981825 h 6857985"/>
                <a:gd name="connsiteX4466" fmla="*/ 1314815 w 6868353"/>
                <a:gd name="connsiteY4466" fmla="*/ 970443 h 6857985"/>
                <a:gd name="connsiteX4467" fmla="*/ 1275557 w 6868353"/>
                <a:gd name="connsiteY4467" fmla="*/ 998955 h 6857985"/>
                <a:gd name="connsiteX4468" fmla="*/ 1240094 w 6868353"/>
                <a:gd name="connsiteY4468" fmla="*/ 1016128 h 6857985"/>
                <a:gd name="connsiteX4469" fmla="*/ 1245445 w 6868353"/>
                <a:gd name="connsiteY4469" fmla="*/ 999153 h 6857985"/>
                <a:gd name="connsiteX4470" fmla="*/ 1216734 w 6868353"/>
                <a:gd name="connsiteY4470" fmla="*/ 1013636 h 6857985"/>
                <a:gd name="connsiteX4471" fmla="*/ 1187769 w 6868353"/>
                <a:gd name="connsiteY4471" fmla="*/ 1029832 h 6857985"/>
                <a:gd name="connsiteX4472" fmla="*/ 1215262 w 6868353"/>
                <a:gd name="connsiteY4472" fmla="*/ 999451 h 6857985"/>
                <a:gd name="connsiteX4473" fmla="*/ 1225229 w 6868353"/>
                <a:gd name="connsiteY4473" fmla="*/ 1006147 h 6857985"/>
                <a:gd name="connsiteX4474" fmla="*/ 1241170 w 6868353"/>
                <a:gd name="connsiteY4474" fmla="*/ 975299 h 6857985"/>
                <a:gd name="connsiteX4475" fmla="*/ 1251009 w 6868353"/>
                <a:gd name="connsiteY4475" fmla="*/ 982066 h 6857985"/>
                <a:gd name="connsiteX4476" fmla="*/ 1243109 w 6868353"/>
                <a:gd name="connsiteY4476" fmla="*/ 969522 h 6857985"/>
                <a:gd name="connsiteX4477" fmla="*/ 1289502 w 6868353"/>
                <a:gd name="connsiteY4477" fmla="*/ 938391 h 6857985"/>
                <a:gd name="connsiteX4478" fmla="*/ 1266483 w 6868353"/>
                <a:gd name="connsiteY4478" fmla="*/ 971604 h 6857985"/>
                <a:gd name="connsiteX4479" fmla="*/ 1295292 w 6868353"/>
                <a:gd name="connsiteY4479" fmla="*/ 956795 h 6857985"/>
                <a:gd name="connsiteX4480" fmla="*/ 1292319 w 6868353"/>
                <a:gd name="connsiteY4480" fmla="*/ 947636 h 6857985"/>
                <a:gd name="connsiteX4481" fmla="*/ 1336957 w 6868353"/>
                <a:gd name="connsiteY4481" fmla="*/ 922705 h 6857985"/>
                <a:gd name="connsiteX4482" fmla="*/ 1341048 w 6868353"/>
                <a:gd name="connsiteY4482" fmla="*/ 911549 h 6857985"/>
                <a:gd name="connsiteX4483" fmla="*/ 1303036 w 6868353"/>
                <a:gd name="connsiteY4483" fmla="*/ 933790 h 6857985"/>
                <a:gd name="connsiteX4484" fmla="*/ 1319175 w 6868353"/>
                <a:gd name="connsiteY4484" fmla="*/ 911705 h 6857985"/>
                <a:gd name="connsiteX4485" fmla="*/ 1342507 w 6868353"/>
                <a:gd name="connsiteY4485" fmla="*/ 891191 h 6857985"/>
                <a:gd name="connsiteX4486" fmla="*/ 5709475 w 6868353"/>
                <a:gd name="connsiteY4486" fmla="*/ 890384 h 6857985"/>
                <a:gd name="connsiteX4487" fmla="*/ 5749369 w 6868353"/>
                <a:gd name="connsiteY4487" fmla="*/ 914890 h 6857985"/>
                <a:gd name="connsiteX4488" fmla="*/ 5743451 w 6868353"/>
                <a:gd name="connsiteY4488" fmla="*/ 913857 h 6857985"/>
                <a:gd name="connsiteX4489" fmla="*/ 5761983 w 6868353"/>
                <a:gd name="connsiteY4489" fmla="*/ 928764 h 6857985"/>
                <a:gd name="connsiteX4490" fmla="*/ 5709475 w 6868353"/>
                <a:gd name="connsiteY4490" fmla="*/ 890384 h 6857985"/>
                <a:gd name="connsiteX4491" fmla="*/ 4834505 w 6868353"/>
                <a:gd name="connsiteY4491" fmla="*/ 886477 h 6857985"/>
                <a:gd name="connsiteX4492" fmla="*/ 4840933 w 6868353"/>
                <a:gd name="connsiteY4492" fmla="*/ 902276 h 6857985"/>
                <a:gd name="connsiteX4493" fmla="*/ 4863499 w 6868353"/>
                <a:gd name="connsiteY4493" fmla="*/ 915896 h 6857985"/>
                <a:gd name="connsiteX4494" fmla="*/ 4886107 w 6868353"/>
                <a:gd name="connsiteY4494" fmla="*/ 929557 h 6857985"/>
                <a:gd name="connsiteX4495" fmla="*/ 4925719 w 6868353"/>
                <a:gd name="connsiteY4495" fmla="*/ 947508 h 6857985"/>
                <a:gd name="connsiteX4496" fmla="*/ 4934059 w 6868353"/>
                <a:gd name="connsiteY4496" fmla="*/ 945923 h 6857985"/>
                <a:gd name="connsiteX4497" fmla="*/ 4979843 w 6868353"/>
                <a:gd name="connsiteY4497" fmla="*/ 986172 h 6857985"/>
                <a:gd name="connsiteX4498" fmla="*/ 4826167 w 6868353"/>
                <a:gd name="connsiteY4498" fmla="*/ 898666 h 6857985"/>
                <a:gd name="connsiteX4499" fmla="*/ 4834505 w 6868353"/>
                <a:gd name="connsiteY4499" fmla="*/ 886477 h 6857985"/>
                <a:gd name="connsiteX4500" fmla="*/ 2528761 w 6868353"/>
                <a:gd name="connsiteY4500" fmla="*/ 883631 h 6857985"/>
                <a:gd name="connsiteX4501" fmla="*/ 2538077 w 6868353"/>
                <a:gd name="connsiteY4501" fmla="*/ 889407 h 6857985"/>
                <a:gd name="connsiteX4502" fmla="*/ 2526907 w 6868353"/>
                <a:gd name="connsiteY4502" fmla="*/ 893300 h 6857985"/>
                <a:gd name="connsiteX4503" fmla="*/ 2516374 w 6868353"/>
                <a:gd name="connsiteY4503" fmla="*/ 897533 h 6857985"/>
                <a:gd name="connsiteX4504" fmla="*/ 2496823 w 6868353"/>
                <a:gd name="connsiteY4504" fmla="*/ 905575 h 6857985"/>
                <a:gd name="connsiteX4505" fmla="*/ 2464531 w 6868353"/>
                <a:gd name="connsiteY4505" fmla="*/ 919802 h 6857985"/>
                <a:gd name="connsiteX4506" fmla="*/ 2433781 w 6868353"/>
                <a:gd name="connsiteY4506" fmla="*/ 941449 h 6857985"/>
                <a:gd name="connsiteX4507" fmla="*/ 2408780 w 6868353"/>
                <a:gd name="connsiteY4507" fmla="*/ 945342 h 6857985"/>
                <a:gd name="connsiteX4508" fmla="*/ 2382561 w 6868353"/>
                <a:gd name="connsiteY4508" fmla="*/ 952364 h 6857985"/>
                <a:gd name="connsiteX4509" fmla="*/ 2392825 w 6868353"/>
                <a:gd name="connsiteY4509" fmla="*/ 966719 h 6857985"/>
                <a:gd name="connsiteX4510" fmla="*/ 2353581 w 6868353"/>
                <a:gd name="connsiteY4510" fmla="*/ 970188 h 6857985"/>
                <a:gd name="connsiteX4511" fmla="*/ 2328396 w 6868353"/>
                <a:gd name="connsiteY4511" fmla="*/ 992712 h 6857985"/>
                <a:gd name="connsiteX4512" fmla="*/ 2271597 w 6868353"/>
                <a:gd name="connsiteY4512" fmla="*/ 1005156 h 6857985"/>
                <a:gd name="connsiteX4513" fmla="*/ 2260583 w 6868353"/>
                <a:gd name="connsiteY4513" fmla="*/ 1014740 h 6857985"/>
                <a:gd name="connsiteX4514" fmla="*/ 2279709 w 6868353"/>
                <a:gd name="connsiteY4514" fmla="*/ 1007251 h 6857985"/>
                <a:gd name="connsiteX4515" fmla="*/ 2298750 w 6868353"/>
                <a:gd name="connsiteY4515" fmla="*/ 1001164 h 6857985"/>
                <a:gd name="connsiteX4516" fmla="*/ 2289577 w 6868353"/>
                <a:gd name="connsiteY4516" fmla="*/ 1006841 h 6857985"/>
                <a:gd name="connsiteX4517" fmla="*/ 2269205 w 6868353"/>
                <a:gd name="connsiteY4517" fmla="*/ 1020601 h 6857985"/>
                <a:gd name="connsiteX4518" fmla="*/ 2223095 w 6868353"/>
                <a:gd name="connsiteY4518" fmla="*/ 1052710 h 6857985"/>
                <a:gd name="connsiteX4519" fmla="*/ 2179392 w 6868353"/>
                <a:gd name="connsiteY4519" fmla="*/ 1067504 h 6857985"/>
                <a:gd name="connsiteX4520" fmla="*/ 2174097 w 6868353"/>
                <a:gd name="connsiteY4520" fmla="*/ 1053743 h 6857985"/>
                <a:gd name="connsiteX4521" fmla="*/ 2223279 w 6868353"/>
                <a:gd name="connsiteY4521" fmla="*/ 1029803 h 6857985"/>
                <a:gd name="connsiteX4522" fmla="*/ 2254835 w 6868353"/>
                <a:gd name="connsiteY4522" fmla="*/ 1013169 h 6857985"/>
                <a:gd name="connsiteX4523" fmla="*/ 2271583 w 6868353"/>
                <a:gd name="connsiteY4523" fmla="*/ 1004122 h 6857985"/>
                <a:gd name="connsiteX4524" fmla="*/ 2289053 w 6868353"/>
                <a:gd name="connsiteY4524" fmla="*/ 995529 h 6857985"/>
                <a:gd name="connsiteX4525" fmla="*/ 2357998 w 6868353"/>
                <a:gd name="connsiteY4525" fmla="*/ 960589 h 6857985"/>
                <a:gd name="connsiteX4526" fmla="*/ 2414697 w 6868353"/>
                <a:gd name="connsiteY4526" fmla="*/ 930817 h 6857985"/>
                <a:gd name="connsiteX4527" fmla="*/ 2424211 w 6868353"/>
                <a:gd name="connsiteY4527" fmla="*/ 936111 h 6857985"/>
                <a:gd name="connsiteX4528" fmla="*/ 2471864 w 6868353"/>
                <a:gd name="connsiteY4528" fmla="*/ 911775 h 6857985"/>
                <a:gd name="connsiteX4529" fmla="*/ 2528761 w 6868353"/>
                <a:gd name="connsiteY4529" fmla="*/ 883631 h 6857985"/>
                <a:gd name="connsiteX4530" fmla="*/ 2625469 w 6868353"/>
                <a:gd name="connsiteY4530" fmla="*/ 882456 h 6857985"/>
                <a:gd name="connsiteX4531" fmla="*/ 2620018 w 6868353"/>
                <a:gd name="connsiteY4531" fmla="*/ 895155 h 6857985"/>
                <a:gd name="connsiteX4532" fmla="*/ 2550606 w 6868353"/>
                <a:gd name="connsiteY4532" fmla="*/ 909539 h 6857985"/>
                <a:gd name="connsiteX4533" fmla="*/ 2620160 w 6868353"/>
                <a:gd name="connsiteY4533" fmla="*/ 885755 h 6857985"/>
                <a:gd name="connsiteX4534" fmla="*/ 2625469 w 6868353"/>
                <a:gd name="connsiteY4534" fmla="*/ 882456 h 6857985"/>
                <a:gd name="connsiteX4535" fmla="*/ 2583819 w 6868353"/>
                <a:gd name="connsiteY4535" fmla="*/ 881055 h 6857985"/>
                <a:gd name="connsiteX4536" fmla="*/ 2526298 w 6868353"/>
                <a:gd name="connsiteY4536" fmla="*/ 906708 h 6857985"/>
                <a:gd name="connsiteX4537" fmla="*/ 2533150 w 6868353"/>
                <a:gd name="connsiteY4537" fmla="*/ 897945 h 6857985"/>
                <a:gd name="connsiteX4538" fmla="*/ 2583819 w 6868353"/>
                <a:gd name="connsiteY4538" fmla="*/ 881055 h 6857985"/>
                <a:gd name="connsiteX4539" fmla="*/ 4953495 w 6868353"/>
                <a:gd name="connsiteY4539" fmla="*/ 877473 h 6857985"/>
                <a:gd name="connsiteX4540" fmla="*/ 4963435 w 6868353"/>
                <a:gd name="connsiteY4540" fmla="*/ 898850 h 6857985"/>
                <a:gd name="connsiteX4541" fmla="*/ 4953495 w 6868353"/>
                <a:gd name="connsiteY4541" fmla="*/ 877473 h 6857985"/>
                <a:gd name="connsiteX4542" fmla="*/ 5196405 w 6868353"/>
                <a:gd name="connsiteY4542" fmla="*/ 876057 h 6857985"/>
                <a:gd name="connsiteX4543" fmla="*/ 5218831 w 6868353"/>
                <a:gd name="connsiteY4543" fmla="*/ 909496 h 6857985"/>
                <a:gd name="connsiteX4544" fmla="*/ 5260069 w 6868353"/>
                <a:gd name="connsiteY4544" fmla="*/ 937244 h 6857985"/>
                <a:gd name="connsiteX4545" fmla="*/ 5243379 w 6868353"/>
                <a:gd name="connsiteY4545" fmla="*/ 920609 h 6857985"/>
                <a:gd name="connsiteX4546" fmla="*/ 5222497 w 6868353"/>
                <a:gd name="connsiteY4546" fmla="*/ 915046 h 6857985"/>
                <a:gd name="connsiteX4547" fmla="*/ 5196405 w 6868353"/>
                <a:gd name="connsiteY4547" fmla="*/ 876057 h 6857985"/>
                <a:gd name="connsiteX4548" fmla="*/ 5551975 w 6868353"/>
                <a:gd name="connsiteY4548" fmla="*/ 875973 h 6857985"/>
                <a:gd name="connsiteX4549" fmla="*/ 5640063 w 6868353"/>
                <a:gd name="connsiteY4549" fmla="*/ 943870 h 6857985"/>
                <a:gd name="connsiteX4550" fmla="*/ 5645073 w 6868353"/>
                <a:gd name="connsiteY4550" fmla="*/ 933125 h 6857985"/>
                <a:gd name="connsiteX4551" fmla="*/ 5660873 w 6868353"/>
                <a:gd name="connsiteY4551" fmla="*/ 941874 h 6857985"/>
                <a:gd name="connsiteX4552" fmla="*/ 5678045 w 6868353"/>
                <a:gd name="connsiteY4552" fmla="*/ 958084 h 6857985"/>
                <a:gd name="connsiteX4553" fmla="*/ 5718479 w 6868353"/>
                <a:gd name="connsiteY4553" fmla="*/ 990886 h 6857985"/>
                <a:gd name="connsiteX4554" fmla="*/ 5684657 w 6868353"/>
                <a:gd name="connsiteY4554" fmla="*/ 956286 h 6857985"/>
                <a:gd name="connsiteX4555" fmla="*/ 5723829 w 6868353"/>
                <a:gd name="connsiteY4555" fmla="*/ 980268 h 6857985"/>
                <a:gd name="connsiteX4556" fmla="*/ 5749071 w 6868353"/>
                <a:gd name="connsiteY4556" fmla="*/ 1019328 h 6857985"/>
                <a:gd name="connsiteX4557" fmla="*/ 5751775 w 6868353"/>
                <a:gd name="connsiteY4557" fmla="*/ 1014019 h 6857985"/>
                <a:gd name="connsiteX4558" fmla="*/ 5738283 w 6868353"/>
                <a:gd name="connsiteY4558" fmla="*/ 976941 h 6857985"/>
                <a:gd name="connsiteX4559" fmla="*/ 5781363 w 6868353"/>
                <a:gd name="connsiteY4559" fmla="*/ 1019299 h 6857985"/>
                <a:gd name="connsiteX4560" fmla="*/ 5779439 w 6868353"/>
                <a:gd name="connsiteY4560" fmla="*/ 1047713 h 6857985"/>
                <a:gd name="connsiteX4561" fmla="*/ 5682717 w 6868353"/>
                <a:gd name="connsiteY4561" fmla="*/ 973416 h 6857985"/>
                <a:gd name="connsiteX4562" fmla="*/ 5695627 w 6868353"/>
                <a:gd name="connsiteY4562" fmla="*/ 998715 h 6857985"/>
                <a:gd name="connsiteX4563" fmla="*/ 5729139 w 6868353"/>
                <a:gd name="connsiteY4563" fmla="*/ 1033159 h 6857985"/>
                <a:gd name="connsiteX4564" fmla="*/ 5704067 w 6868353"/>
                <a:gd name="connsiteY4564" fmla="*/ 994255 h 6857985"/>
                <a:gd name="connsiteX4565" fmla="*/ 5764459 w 6868353"/>
                <a:gd name="connsiteY4565" fmla="*/ 1052908 h 6857985"/>
                <a:gd name="connsiteX4566" fmla="*/ 5797179 w 6868353"/>
                <a:gd name="connsiteY4566" fmla="*/ 1083191 h 6857985"/>
                <a:gd name="connsiteX4567" fmla="*/ 5830475 w 6868353"/>
                <a:gd name="connsiteY4567" fmla="*/ 1113982 h 6857985"/>
                <a:gd name="connsiteX4568" fmla="*/ 5895853 w 6868353"/>
                <a:gd name="connsiteY4568" fmla="*/ 1175948 h 6857985"/>
                <a:gd name="connsiteX4569" fmla="*/ 5950995 w 6868353"/>
                <a:gd name="connsiteY4569" fmla="*/ 1239995 h 6857985"/>
                <a:gd name="connsiteX4570" fmla="*/ 5994825 w 6868353"/>
                <a:gd name="connsiteY4570" fmla="*/ 1280145 h 6857985"/>
                <a:gd name="connsiteX4571" fmla="*/ 6018977 w 6868353"/>
                <a:gd name="connsiteY4571" fmla="*/ 1305401 h 6857985"/>
                <a:gd name="connsiteX4572" fmla="*/ 6043667 w 6868353"/>
                <a:gd name="connsiteY4572" fmla="*/ 1333446 h 6857985"/>
                <a:gd name="connsiteX4573" fmla="*/ 6137063 w 6868353"/>
                <a:gd name="connsiteY4573" fmla="*/ 1459855 h 6857985"/>
                <a:gd name="connsiteX4574" fmla="*/ 6110375 w 6868353"/>
                <a:gd name="connsiteY4574" fmla="*/ 1428257 h 6857985"/>
                <a:gd name="connsiteX4575" fmla="*/ 6096303 w 6868353"/>
                <a:gd name="connsiteY4575" fmla="*/ 1409286 h 6857985"/>
                <a:gd name="connsiteX4576" fmla="*/ 6087101 w 6868353"/>
                <a:gd name="connsiteY4576" fmla="*/ 1393996 h 6857985"/>
                <a:gd name="connsiteX4577" fmla="*/ 6075747 w 6868353"/>
                <a:gd name="connsiteY4577" fmla="*/ 1390287 h 6857985"/>
                <a:gd name="connsiteX4578" fmla="*/ 6059977 w 6868353"/>
                <a:gd name="connsiteY4578" fmla="*/ 1373284 h 6857985"/>
                <a:gd name="connsiteX4579" fmla="*/ 6016939 w 6868353"/>
                <a:gd name="connsiteY4579" fmla="*/ 1314207 h 6857985"/>
                <a:gd name="connsiteX4580" fmla="*/ 6000487 w 6868353"/>
                <a:gd name="connsiteY4580" fmla="*/ 1294882 h 6857985"/>
                <a:gd name="connsiteX4581" fmla="*/ 5981559 w 6868353"/>
                <a:gd name="connsiteY4581" fmla="*/ 1274836 h 6857985"/>
                <a:gd name="connsiteX4582" fmla="*/ 5939499 w 6868353"/>
                <a:gd name="connsiteY4582" fmla="*/ 1231572 h 6857985"/>
                <a:gd name="connsiteX4583" fmla="*/ 5893855 w 6868353"/>
                <a:gd name="connsiteY4583" fmla="*/ 1185278 h 6857985"/>
                <a:gd name="connsiteX4584" fmla="*/ 5845425 w 6868353"/>
                <a:gd name="connsiteY4584" fmla="*/ 1139041 h 6857985"/>
                <a:gd name="connsiteX4585" fmla="*/ 5797843 w 6868353"/>
                <a:gd name="connsiteY4585" fmla="*/ 1092973 h 6857985"/>
                <a:gd name="connsiteX4586" fmla="*/ 5775219 w 6868353"/>
                <a:gd name="connsiteY4586" fmla="*/ 1070322 h 6857985"/>
                <a:gd name="connsiteX4587" fmla="*/ 5753135 w 6868353"/>
                <a:gd name="connsiteY4587" fmla="*/ 1048831 h 6857985"/>
                <a:gd name="connsiteX4588" fmla="*/ 5733059 w 6868353"/>
                <a:gd name="connsiteY4588" fmla="*/ 1062507 h 6857985"/>
                <a:gd name="connsiteX4589" fmla="*/ 5735523 w 6868353"/>
                <a:gd name="connsiteY4589" fmla="*/ 1045802 h 6857985"/>
                <a:gd name="connsiteX4590" fmla="*/ 5661283 w 6868353"/>
                <a:gd name="connsiteY4590" fmla="*/ 952520 h 6857985"/>
                <a:gd name="connsiteX4591" fmla="*/ 5656343 w 6868353"/>
                <a:gd name="connsiteY4591" fmla="*/ 963704 h 6857985"/>
                <a:gd name="connsiteX4592" fmla="*/ 5619719 w 6868353"/>
                <a:gd name="connsiteY4592" fmla="*/ 946999 h 6857985"/>
                <a:gd name="connsiteX4593" fmla="*/ 5602459 w 6868353"/>
                <a:gd name="connsiteY4593" fmla="*/ 916306 h 6857985"/>
                <a:gd name="connsiteX4594" fmla="*/ 5581281 w 6868353"/>
                <a:gd name="connsiteY4594" fmla="*/ 908053 h 6857985"/>
                <a:gd name="connsiteX4595" fmla="*/ 5551975 w 6868353"/>
                <a:gd name="connsiteY4595" fmla="*/ 875973 h 6857985"/>
                <a:gd name="connsiteX4596" fmla="*/ 2018836 w 6868353"/>
                <a:gd name="connsiteY4596" fmla="*/ 875179 h 6857985"/>
                <a:gd name="connsiteX4597" fmla="*/ 1970900 w 6868353"/>
                <a:gd name="connsiteY4597" fmla="*/ 884650 h 6857985"/>
                <a:gd name="connsiteX4598" fmla="*/ 1952892 w 6868353"/>
                <a:gd name="connsiteY4598" fmla="*/ 895962 h 6857985"/>
                <a:gd name="connsiteX4599" fmla="*/ 1950301 w 6868353"/>
                <a:gd name="connsiteY4599" fmla="*/ 901016 h 6857985"/>
                <a:gd name="connsiteX4600" fmla="*/ 1971579 w 6868353"/>
                <a:gd name="connsiteY4600" fmla="*/ 908279 h 6857985"/>
                <a:gd name="connsiteX4601" fmla="*/ 2009875 w 6868353"/>
                <a:gd name="connsiteY4601" fmla="*/ 880785 h 6857985"/>
                <a:gd name="connsiteX4602" fmla="*/ 2018836 w 6868353"/>
                <a:gd name="connsiteY4602" fmla="*/ 875179 h 6857985"/>
                <a:gd name="connsiteX4603" fmla="*/ 5030823 w 6868353"/>
                <a:gd name="connsiteY4603" fmla="*/ 871569 h 6857985"/>
                <a:gd name="connsiteX4604" fmla="*/ 5046283 w 6868353"/>
                <a:gd name="connsiteY4604" fmla="*/ 892833 h 6857985"/>
                <a:gd name="connsiteX4605" fmla="*/ 5085739 w 6868353"/>
                <a:gd name="connsiteY4605" fmla="*/ 906976 h 6857985"/>
                <a:gd name="connsiteX4606" fmla="*/ 5044075 w 6868353"/>
                <a:gd name="connsiteY4606" fmla="*/ 881833 h 6857985"/>
                <a:gd name="connsiteX4607" fmla="*/ 5030823 w 6868353"/>
                <a:gd name="connsiteY4607" fmla="*/ 871569 h 6857985"/>
                <a:gd name="connsiteX4608" fmla="*/ 1357881 w 6868353"/>
                <a:gd name="connsiteY4608" fmla="*/ 866685 h 6857985"/>
                <a:gd name="connsiteX4609" fmla="*/ 1332922 w 6868353"/>
                <a:gd name="connsiteY4609" fmla="*/ 884027 h 6857985"/>
                <a:gd name="connsiteX4610" fmla="*/ 1303914 w 6868353"/>
                <a:gd name="connsiteY4610" fmla="*/ 895990 h 6857985"/>
                <a:gd name="connsiteX4611" fmla="*/ 1284943 w 6868353"/>
                <a:gd name="connsiteY4611" fmla="*/ 900421 h 6857985"/>
                <a:gd name="connsiteX4612" fmla="*/ 1243732 w 6868353"/>
                <a:gd name="connsiteY4612" fmla="*/ 913319 h 6857985"/>
                <a:gd name="connsiteX4613" fmla="*/ 1299115 w 6868353"/>
                <a:gd name="connsiteY4613" fmla="*/ 886278 h 6857985"/>
                <a:gd name="connsiteX4614" fmla="*/ 1357881 w 6868353"/>
                <a:gd name="connsiteY4614" fmla="*/ 866685 h 6857985"/>
                <a:gd name="connsiteX4615" fmla="*/ 2677907 w 6868353"/>
                <a:gd name="connsiteY4615" fmla="*/ 861051 h 6857985"/>
                <a:gd name="connsiteX4616" fmla="*/ 2717292 w 6868353"/>
                <a:gd name="connsiteY4616" fmla="*/ 863373 h 6857985"/>
                <a:gd name="connsiteX4617" fmla="*/ 2680441 w 6868353"/>
                <a:gd name="connsiteY4617" fmla="*/ 875590 h 6857985"/>
                <a:gd name="connsiteX4618" fmla="*/ 2650711 w 6868353"/>
                <a:gd name="connsiteY4618" fmla="*/ 884311 h 6857985"/>
                <a:gd name="connsiteX4619" fmla="*/ 2626134 w 6868353"/>
                <a:gd name="connsiteY4619" fmla="*/ 886520 h 6857985"/>
                <a:gd name="connsiteX4620" fmla="*/ 2671621 w 6868353"/>
                <a:gd name="connsiteY4620" fmla="*/ 869290 h 6857985"/>
                <a:gd name="connsiteX4621" fmla="*/ 2635180 w 6868353"/>
                <a:gd name="connsiteY4621" fmla="*/ 883037 h 6857985"/>
                <a:gd name="connsiteX4622" fmla="*/ 2642075 w 6868353"/>
                <a:gd name="connsiteY4622" fmla="*/ 874288 h 6857985"/>
                <a:gd name="connsiteX4623" fmla="*/ 2677907 w 6868353"/>
                <a:gd name="connsiteY4623" fmla="*/ 861051 h 6857985"/>
                <a:gd name="connsiteX4624" fmla="*/ 2166636 w 6868353"/>
                <a:gd name="connsiteY4624" fmla="*/ 857341 h 6857985"/>
                <a:gd name="connsiteX4625" fmla="*/ 2110971 w 6868353"/>
                <a:gd name="connsiteY4625" fmla="*/ 878690 h 6857985"/>
                <a:gd name="connsiteX4626" fmla="*/ 2090230 w 6868353"/>
                <a:gd name="connsiteY4626" fmla="*/ 893753 h 6857985"/>
                <a:gd name="connsiteX4627" fmla="*/ 2166636 w 6868353"/>
                <a:gd name="connsiteY4627" fmla="*/ 857341 h 6857985"/>
                <a:gd name="connsiteX4628" fmla="*/ 5475923 w 6868353"/>
                <a:gd name="connsiteY4628" fmla="*/ 851806 h 6857985"/>
                <a:gd name="connsiteX4629" fmla="*/ 5502143 w 6868353"/>
                <a:gd name="connsiteY4629" fmla="*/ 886533 h 6857985"/>
                <a:gd name="connsiteX4630" fmla="*/ 5557469 w 6868353"/>
                <a:gd name="connsiteY4630" fmla="*/ 933988 h 6857985"/>
                <a:gd name="connsiteX4631" fmla="*/ 5499325 w 6868353"/>
                <a:gd name="connsiteY4631" fmla="*/ 898992 h 6857985"/>
                <a:gd name="connsiteX4632" fmla="*/ 5475923 w 6868353"/>
                <a:gd name="connsiteY4632" fmla="*/ 851806 h 6857985"/>
                <a:gd name="connsiteX4633" fmla="*/ 1839437 w 6868353"/>
                <a:gd name="connsiteY4633" fmla="*/ 847672 h 6857985"/>
                <a:gd name="connsiteX4634" fmla="*/ 1768156 w 6868353"/>
                <a:gd name="connsiteY4634" fmla="*/ 868837 h 6857985"/>
                <a:gd name="connsiteX4635" fmla="*/ 1714203 w 6868353"/>
                <a:gd name="connsiteY4635" fmla="*/ 907825 h 6857985"/>
                <a:gd name="connsiteX4636" fmla="*/ 1676616 w 6868353"/>
                <a:gd name="connsiteY4636" fmla="*/ 938886 h 6857985"/>
                <a:gd name="connsiteX4637" fmla="*/ 1689753 w 6868353"/>
                <a:gd name="connsiteY4637" fmla="*/ 936126 h 6857985"/>
                <a:gd name="connsiteX4638" fmla="*/ 1792449 w 6868353"/>
                <a:gd name="connsiteY4638" fmla="*/ 869658 h 6857985"/>
                <a:gd name="connsiteX4639" fmla="*/ 1778703 w 6868353"/>
                <a:gd name="connsiteY4639" fmla="*/ 886307 h 6857985"/>
                <a:gd name="connsiteX4640" fmla="*/ 1823326 w 6868353"/>
                <a:gd name="connsiteY4640" fmla="*/ 869502 h 6857985"/>
                <a:gd name="connsiteX4641" fmla="*/ 1819008 w 6868353"/>
                <a:gd name="connsiteY4641" fmla="*/ 865411 h 6857985"/>
                <a:gd name="connsiteX4642" fmla="*/ 1839437 w 6868353"/>
                <a:gd name="connsiteY4642" fmla="*/ 847672 h 6857985"/>
                <a:gd name="connsiteX4643" fmla="*/ 2638974 w 6868353"/>
                <a:gd name="connsiteY4643" fmla="*/ 841060 h 6857985"/>
                <a:gd name="connsiteX4644" fmla="*/ 2580760 w 6868353"/>
                <a:gd name="connsiteY4644" fmla="*/ 875986 h 6857985"/>
                <a:gd name="connsiteX4645" fmla="*/ 2574687 w 6868353"/>
                <a:gd name="connsiteY4645" fmla="*/ 865864 h 6857985"/>
                <a:gd name="connsiteX4646" fmla="*/ 2617399 w 6868353"/>
                <a:gd name="connsiteY4646" fmla="*/ 861829 h 6857985"/>
                <a:gd name="connsiteX4647" fmla="*/ 2638974 w 6868353"/>
                <a:gd name="connsiteY4647" fmla="*/ 841060 h 6857985"/>
                <a:gd name="connsiteX4648" fmla="*/ 5501721 w 6868353"/>
                <a:gd name="connsiteY4648" fmla="*/ 839063 h 6857985"/>
                <a:gd name="connsiteX4649" fmla="*/ 5519923 w 6868353"/>
                <a:gd name="connsiteY4649" fmla="*/ 849555 h 6857985"/>
                <a:gd name="connsiteX4650" fmla="*/ 5515309 w 6868353"/>
                <a:gd name="connsiteY4650" fmla="*/ 855983 h 6857985"/>
                <a:gd name="connsiteX4651" fmla="*/ 5528333 w 6868353"/>
                <a:gd name="connsiteY4651" fmla="*/ 873254 h 6857985"/>
                <a:gd name="connsiteX4652" fmla="*/ 5514883 w 6868353"/>
                <a:gd name="connsiteY4652" fmla="*/ 867294 h 6857985"/>
                <a:gd name="connsiteX4653" fmla="*/ 5490081 w 6868353"/>
                <a:gd name="connsiteY4653" fmla="*/ 847234 h 6857985"/>
                <a:gd name="connsiteX4654" fmla="*/ 5501721 w 6868353"/>
                <a:gd name="connsiteY4654" fmla="*/ 839063 h 6857985"/>
                <a:gd name="connsiteX4655" fmla="*/ 2500362 w 6868353"/>
                <a:gd name="connsiteY4655" fmla="*/ 838697 h 6857985"/>
                <a:gd name="connsiteX4656" fmla="*/ 2466923 w 6868353"/>
                <a:gd name="connsiteY4656" fmla="*/ 859848 h 6857985"/>
                <a:gd name="connsiteX4657" fmla="*/ 2454493 w 6868353"/>
                <a:gd name="connsiteY4657" fmla="*/ 858984 h 6857985"/>
                <a:gd name="connsiteX4658" fmla="*/ 2500362 w 6868353"/>
                <a:gd name="connsiteY4658" fmla="*/ 838697 h 6857985"/>
                <a:gd name="connsiteX4659" fmla="*/ 4982447 w 6868353"/>
                <a:gd name="connsiteY4659" fmla="*/ 838641 h 6857985"/>
                <a:gd name="connsiteX4660" fmla="*/ 4985009 w 6868353"/>
                <a:gd name="connsiteY4660" fmla="*/ 840350 h 6857985"/>
                <a:gd name="connsiteX4661" fmla="*/ 4985081 w 6868353"/>
                <a:gd name="connsiteY4661" fmla="*/ 841160 h 6857985"/>
                <a:gd name="connsiteX4662" fmla="*/ 1497994 w 6868353"/>
                <a:gd name="connsiteY4662" fmla="*/ 837578 h 6857985"/>
                <a:gd name="connsiteX4663" fmla="*/ 1479561 w 6868353"/>
                <a:gd name="connsiteY4663" fmla="*/ 851820 h 6857985"/>
                <a:gd name="connsiteX4664" fmla="*/ 1450086 w 6868353"/>
                <a:gd name="connsiteY4664" fmla="*/ 865085 h 6857985"/>
                <a:gd name="connsiteX4665" fmla="*/ 1474833 w 6868353"/>
                <a:gd name="connsiteY4665" fmla="*/ 848139 h 6857985"/>
                <a:gd name="connsiteX4666" fmla="*/ 1404925 w 6868353"/>
                <a:gd name="connsiteY4666" fmla="*/ 887935 h 6857985"/>
                <a:gd name="connsiteX4667" fmla="*/ 1463465 w 6868353"/>
                <a:gd name="connsiteY4667" fmla="*/ 846271 h 6857985"/>
                <a:gd name="connsiteX4668" fmla="*/ 1497994 w 6868353"/>
                <a:gd name="connsiteY4668" fmla="*/ 837578 h 6857985"/>
                <a:gd name="connsiteX4669" fmla="*/ 2212407 w 6868353"/>
                <a:gd name="connsiteY4669" fmla="*/ 832679 h 6857985"/>
                <a:gd name="connsiteX4670" fmla="*/ 2183300 w 6868353"/>
                <a:gd name="connsiteY4670" fmla="*/ 840721 h 6857985"/>
                <a:gd name="connsiteX4671" fmla="*/ 2149988 w 6868353"/>
                <a:gd name="connsiteY4671" fmla="*/ 853391 h 6857985"/>
                <a:gd name="connsiteX4672" fmla="*/ 2186287 w 6868353"/>
                <a:gd name="connsiteY4672" fmla="*/ 847035 h 6857985"/>
                <a:gd name="connsiteX4673" fmla="*/ 2205229 w 6868353"/>
                <a:gd name="connsiteY4673" fmla="*/ 839786 h 6857985"/>
                <a:gd name="connsiteX4674" fmla="*/ 2212407 w 6868353"/>
                <a:gd name="connsiteY4674" fmla="*/ 832679 h 6857985"/>
                <a:gd name="connsiteX4675" fmla="*/ 5137399 w 6868353"/>
                <a:gd name="connsiteY4675" fmla="*/ 832269 h 6857985"/>
                <a:gd name="connsiteX4676" fmla="*/ 5175679 w 6868353"/>
                <a:gd name="connsiteY4676" fmla="*/ 853760 h 6857985"/>
                <a:gd name="connsiteX4677" fmla="*/ 5185095 w 6868353"/>
                <a:gd name="connsiteY4677" fmla="*/ 876156 h 6857985"/>
                <a:gd name="connsiteX4678" fmla="*/ 5137399 w 6868353"/>
                <a:gd name="connsiteY4678" fmla="*/ 832269 h 6857985"/>
                <a:gd name="connsiteX4679" fmla="*/ 5252015 w 6868353"/>
                <a:gd name="connsiteY4679" fmla="*/ 831080 h 6857985"/>
                <a:gd name="connsiteX4680" fmla="*/ 5269271 w 6868353"/>
                <a:gd name="connsiteY4680" fmla="*/ 848026 h 6857985"/>
                <a:gd name="connsiteX4681" fmla="*/ 5280879 w 6868353"/>
                <a:gd name="connsiteY4681" fmla="*/ 848125 h 6857985"/>
                <a:gd name="connsiteX4682" fmla="*/ 5315211 w 6868353"/>
                <a:gd name="connsiteY4682" fmla="*/ 882187 h 6857985"/>
                <a:gd name="connsiteX4683" fmla="*/ 5305147 w 6868353"/>
                <a:gd name="connsiteY4683" fmla="*/ 877544 h 6857985"/>
                <a:gd name="connsiteX4684" fmla="*/ 5276903 w 6868353"/>
                <a:gd name="connsiteY4684" fmla="*/ 859267 h 6857985"/>
                <a:gd name="connsiteX4685" fmla="*/ 5252015 w 6868353"/>
                <a:gd name="connsiteY4685" fmla="*/ 831080 h 6857985"/>
                <a:gd name="connsiteX4686" fmla="*/ 4925301 w 6868353"/>
                <a:gd name="connsiteY4686" fmla="*/ 827345 h 6857985"/>
                <a:gd name="connsiteX4687" fmla="*/ 4991381 w 6868353"/>
                <a:gd name="connsiteY4687" fmla="*/ 857540 h 6857985"/>
                <a:gd name="connsiteX4688" fmla="*/ 5046637 w 6868353"/>
                <a:gd name="connsiteY4688" fmla="*/ 909426 h 6857985"/>
                <a:gd name="connsiteX4689" fmla="*/ 4999195 w 6868353"/>
                <a:gd name="connsiteY4689" fmla="*/ 868200 h 6857985"/>
                <a:gd name="connsiteX4690" fmla="*/ 4968673 w 6868353"/>
                <a:gd name="connsiteY4690" fmla="*/ 857582 h 6857985"/>
                <a:gd name="connsiteX4691" fmla="*/ 4934867 w 6868353"/>
                <a:gd name="connsiteY4691" fmla="*/ 846327 h 6857985"/>
                <a:gd name="connsiteX4692" fmla="*/ 4932403 w 6868353"/>
                <a:gd name="connsiteY4692" fmla="*/ 835554 h 6857985"/>
                <a:gd name="connsiteX4693" fmla="*/ 4925301 w 6868353"/>
                <a:gd name="connsiteY4693" fmla="*/ 827345 h 6857985"/>
                <a:gd name="connsiteX4694" fmla="*/ 1975062 w 6868353"/>
                <a:gd name="connsiteY4694" fmla="*/ 827045 h 6857985"/>
                <a:gd name="connsiteX4695" fmla="*/ 1930241 w 6868353"/>
                <a:gd name="connsiteY4695" fmla="*/ 841386 h 6857985"/>
                <a:gd name="connsiteX4696" fmla="*/ 1876996 w 6868353"/>
                <a:gd name="connsiteY4696" fmla="*/ 885358 h 6857985"/>
                <a:gd name="connsiteX4697" fmla="*/ 1903554 w 6868353"/>
                <a:gd name="connsiteY4697" fmla="*/ 882272 h 6857985"/>
                <a:gd name="connsiteX4698" fmla="*/ 1882970 w 6868353"/>
                <a:gd name="connsiteY4698" fmla="*/ 898921 h 6857985"/>
                <a:gd name="connsiteX4699" fmla="*/ 1835020 w 6868353"/>
                <a:gd name="connsiteY4699" fmla="*/ 910982 h 6857985"/>
                <a:gd name="connsiteX4700" fmla="*/ 1850352 w 6868353"/>
                <a:gd name="connsiteY4700" fmla="*/ 917679 h 6857985"/>
                <a:gd name="connsiteX4701" fmla="*/ 1892300 w 6868353"/>
                <a:gd name="connsiteY4701" fmla="*/ 899374 h 6857985"/>
                <a:gd name="connsiteX4702" fmla="*/ 1927437 w 6868353"/>
                <a:gd name="connsiteY4702" fmla="*/ 884410 h 6857985"/>
                <a:gd name="connsiteX4703" fmla="*/ 1915942 w 6868353"/>
                <a:gd name="connsiteY4703" fmla="*/ 895126 h 6857985"/>
                <a:gd name="connsiteX4704" fmla="*/ 1949650 w 6868353"/>
                <a:gd name="connsiteY4704" fmla="*/ 877317 h 6857985"/>
                <a:gd name="connsiteX4705" fmla="*/ 1917627 w 6868353"/>
                <a:gd name="connsiteY4705" fmla="*/ 866501 h 6857985"/>
                <a:gd name="connsiteX4706" fmla="*/ 1980513 w 6868353"/>
                <a:gd name="connsiteY4706" fmla="*/ 840791 h 6857985"/>
                <a:gd name="connsiteX4707" fmla="*/ 1975062 w 6868353"/>
                <a:gd name="connsiteY4707" fmla="*/ 827045 h 6857985"/>
                <a:gd name="connsiteX4708" fmla="*/ 1430019 w 6868353"/>
                <a:gd name="connsiteY4708" fmla="*/ 824804 h 6857985"/>
                <a:gd name="connsiteX4709" fmla="*/ 1383477 w 6868353"/>
                <a:gd name="connsiteY4709" fmla="*/ 864123 h 6857985"/>
                <a:gd name="connsiteX4710" fmla="*/ 1385969 w 6868353"/>
                <a:gd name="connsiteY4710" fmla="*/ 873438 h 6857985"/>
                <a:gd name="connsiteX4711" fmla="*/ 1426770 w 6868353"/>
                <a:gd name="connsiteY4711" fmla="*/ 846681 h 6857985"/>
                <a:gd name="connsiteX4712" fmla="*/ 1456372 w 6868353"/>
                <a:gd name="connsiteY4712" fmla="*/ 833204 h 6857985"/>
                <a:gd name="connsiteX4713" fmla="*/ 1449803 w 6868353"/>
                <a:gd name="connsiteY4713" fmla="*/ 850122 h 6857985"/>
                <a:gd name="connsiteX4714" fmla="*/ 1379711 w 6868353"/>
                <a:gd name="connsiteY4714" fmla="*/ 890172 h 6857985"/>
                <a:gd name="connsiteX4715" fmla="*/ 1330756 w 6868353"/>
                <a:gd name="connsiteY4715" fmla="*/ 889677 h 6857985"/>
                <a:gd name="connsiteX4716" fmla="*/ 1408011 w 6868353"/>
                <a:gd name="connsiteY4716" fmla="*/ 832029 h 6857985"/>
                <a:gd name="connsiteX4717" fmla="*/ 1430019 w 6868353"/>
                <a:gd name="connsiteY4717" fmla="*/ 824804 h 6857985"/>
                <a:gd name="connsiteX4718" fmla="*/ 5631299 w 6868353"/>
                <a:gd name="connsiteY4718" fmla="*/ 822034 h 6857985"/>
                <a:gd name="connsiteX4719" fmla="*/ 5675921 w 6868353"/>
                <a:gd name="connsiteY4719" fmla="*/ 851084 h 6857985"/>
                <a:gd name="connsiteX4720" fmla="*/ 5699975 w 6868353"/>
                <a:gd name="connsiteY4720" fmla="*/ 883235 h 6857985"/>
                <a:gd name="connsiteX4721" fmla="*/ 5631299 w 6868353"/>
                <a:gd name="connsiteY4721" fmla="*/ 822034 h 6857985"/>
                <a:gd name="connsiteX4722" fmla="*/ 1347831 w 6868353"/>
                <a:gd name="connsiteY4722" fmla="*/ 814864 h 6857985"/>
                <a:gd name="connsiteX4723" fmla="*/ 1342790 w 6868353"/>
                <a:gd name="connsiteY4723" fmla="*/ 826069 h 6857985"/>
                <a:gd name="connsiteX4724" fmla="*/ 1302782 w 6868353"/>
                <a:gd name="connsiteY4724" fmla="*/ 855147 h 6857985"/>
                <a:gd name="connsiteX4725" fmla="*/ 1278984 w 6868353"/>
                <a:gd name="connsiteY4725" fmla="*/ 880772 h 6857985"/>
                <a:gd name="connsiteX4726" fmla="*/ 1322248 w 6868353"/>
                <a:gd name="connsiteY4726" fmla="*/ 847262 h 6857985"/>
                <a:gd name="connsiteX4727" fmla="*/ 1352346 w 6868353"/>
                <a:gd name="connsiteY4727" fmla="*/ 833232 h 6857985"/>
                <a:gd name="connsiteX4728" fmla="*/ 1272103 w 6868353"/>
                <a:gd name="connsiteY4728" fmla="*/ 883164 h 6857985"/>
                <a:gd name="connsiteX4729" fmla="*/ 1184145 w 6868353"/>
                <a:gd name="connsiteY4729" fmla="*/ 964809 h 6857985"/>
                <a:gd name="connsiteX4730" fmla="*/ 1163504 w 6868353"/>
                <a:gd name="connsiteY4730" fmla="*/ 972156 h 6857985"/>
                <a:gd name="connsiteX4731" fmla="*/ 1287294 w 6868353"/>
                <a:gd name="connsiteY4731" fmla="*/ 857851 h 6857985"/>
                <a:gd name="connsiteX4732" fmla="*/ 1340213 w 6868353"/>
                <a:gd name="connsiteY4732" fmla="*/ 816796 h 6857985"/>
                <a:gd name="connsiteX4733" fmla="*/ 1347831 w 6868353"/>
                <a:gd name="connsiteY4733" fmla="*/ 814864 h 6857985"/>
                <a:gd name="connsiteX4734" fmla="*/ 2847991 w 6868353"/>
                <a:gd name="connsiteY4734" fmla="*/ 813638 h 6857985"/>
                <a:gd name="connsiteX4735" fmla="*/ 2831158 w 6868353"/>
                <a:gd name="connsiteY4735" fmla="*/ 822529 h 6857985"/>
                <a:gd name="connsiteX4736" fmla="*/ 2813093 w 6868353"/>
                <a:gd name="connsiteY4736" fmla="*/ 828517 h 6857985"/>
                <a:gd name="connsiteX4737" fmla="*/ 2790810 w 6868353"/>
                <a:gd name="connsiteY4737" fmla="*/ 835100 h 6857985"/>
                <a:gd name="connsiteX4738" fmla="*/ 2690450 w 6868353"/>
                <a:gd name="connsiteY4738" fmla="*/ 853858 h 6857985"/>
                <a:gd name="connsiteX4739" fmla="*/ 2771132 w 6868353"/>
                <a:gd name="connsiteY4739" fmla="*/ 832623 h 6857985"/>
                <a:gd name="connsiteX4740" fmla="*/ 2802263 w 6868353"/>
                <a:gd name="connsiteY4740" fmla="*/ 822316 h 6857985"/>
                <a:gd name="connsiteX4741" fmla="*/ 2847991 w 6868353"/>
                <a:gd name="connsiteY4741" fmla="*/ 813638 h 6857985"/>
                <a:gd name="connsiteX4742" fmla="*/ 1756957 w 6868353"/>
                <a:gd name="connsiteY4742" fmla="*/ 812803 h 6857985"/>
                <a:gd name="connsiteX4743" fmla="*/ 1736599 w 6868353"/>
                <a:gd name="connsiteY4743" fmla="*/ 816300 h 6857985"/>
                <a:gd name="connsiteX4744" fmla="*/ 1699692 w 6868353"/>
                <a:gd name="connsiteY4744" fmla="*/ 842037 h 6857985"/>
                <a:gd name="connsiteX4745" fmla="*/ 1720035 w 6868353"/>
                <a:gd name="connsiteY4745" fmla="*/ 838498 h 6857985"/>
                <a:gd name="connsiteX4746" fmla="*/ 1756957 w 6868353"/>
                <a:gd name="connsiteY4746" fmla="*/ 812803 h 6857985"/>
                <a:gd name="connsiteX4747" fmla="*/ 5425991 w 6868353"/>
                <a:gd name="connsiteY4747" fmla="*/ 808457 h 6857985"/>
                <a:gd name="connsiteX4748" fmla="*/ 5455933 w 6868353"/>
                <a:gd name="connsiteY4748" fmla="*/ 856039 h 6857985"/>
                <a:gd name="connsiteX4749" fmla="*/ 5425991 w 6868353"/>
                <a:gd name="connsiteY4749" fmla="*/ 808457 h 6857985"/>
                <a:gd name="connsiteX4750" fmla="*/ 1400423 w 6868353"/>
                <a:gd name="connsiteY4750" fmla="*/ 800781 h 6857985"/>
                <a:gd name="connsiteX4751" fmla="*/ 1345734 w 6868353"/>
                <a:gd name="connsiteY4751" fmla="*/ 850291 h 6857985"/>
                <a:gd name="connsiteX4752" fmla="*/ 1322786 w 6868353"/>
                <a:gd name="connsiteY4752" fmla="*/ 862098 h 6857985"/>
                <a:gd name="connsiteX4753" fmla="*/ 1357088 w 6868353"/>
                <a:gd name="connsiteY4753" fmla="*/ 836870 h 6857985"/>
                <a:gd name="connsiteX4754" fmla="*/ 1358971 w 6868353"/>
                <a:gd name="connsiteY4754" fmla="*/ 816229 h 6857985"/>
                <a:gd name="connsiteX4755" fmla="*/ 1384525 w 6868353"/>
                <a:gd name="connsiteY4755" fmla="*/ 813751 h 6857985"/>
                <a:gd name="connsiteX4756" fmla="*/ 1386818 w 6868353"/>
                <a:gd name="connsiteY4756" fmla="*/ 808018 h 6857985"/>
                <a:gd name="connsiteX4757" fmla="*/ 1400423 w 6868353"/>
                <a:gd name="connsiteY4757" fmla="*/ 800781 h 6857985"/>
                <a:gd name="connsiteX4758" fmla="*/ 4682433 w 6868353"/>
                <a:gd name="connsiteY4758" fmla="*/ 799046 h 6857985"/>
                <a:gd name="connsiteX4759" fmla="*/ 4696417 w 6868353"/>
                <a:gd name="connsiteY4759" fmla="*/ 803487 h 6857985"/>
                <a:gd name="connsiteX4760" fmla="*/ 4717555 w 6868353"/>
                <a:gd name="connsiteY4760" fmla="*/ 827710 h 6857985"/>
                <a:gd name="connsiteX4761" fmla="*/ 4737871 w 6868353"/>
                <a:gd name="connsiteY4761" fmla="*/ 829650 h 6857985"/>
                <a:gd name="connsiteX4762" fmla="*/ 4777891 w 6868353"/>
                <a:gd name="connsiteY4762" fmla="*/ 861517 h 6857985"/>
                <a:gd name="connsiteX4763" fmla="*/ 4753385 w 6868353"/>
                <a:gd name="connsiteY4763" fmla="*/ 854750 h 6857985"/>
                <a:gd name="connsiteX4764" fmla="*/ 4715247 w 6868353"/>
                <a:gd name="connsiteY4764" fmla="*/ 839347 h 6857985"/>
                <a:gd name="connsiteX4765" fmla="*/ 4688759 w 6868353"/>
                <a:gd name="connsiteY4765" fmla="*/ 816101 h 6857985"/>
                <a:gd name="connsiteX4766" fmla="*/ 4682433 w 6868353"/>
                <a:gd name="connsiteY4766" fmla="*/ 799046 h 6857985"/>
                <a:gd name="connsiteX4767" fmla="*/ 5377825 w 6868353"/>
                <a:gd name="connsiteY4767" fmla="*/ 794928 h 6857985"/>
                <a:gd name="connsiteX4768" fmla="*/ 5380033 w 6868353"/>
                <a:gd name="connsiteY4768" fmla="*/ 796835 h 6857985"/>
                <a:gd name="connsiteX4769" fmla="*/ 5470643 w 6868353"/>
                <a:gd name="connsiteY4769" fmla="*/ 879695 h 6857985"/>
                <a:gd name="connsiteX4770" fmla="*/ 5422751 w 6868353"/>
                <a:gd name="connsiteY4770" fmla="*/ 848111 h 6857985"/>
                <a:gd name="connsiteX4771" fmla="*/ 5387169 w 6868353"/>
                <a:gd name="connsiteY4771" fmla="*/ 810084 h 6857985"/>
                <a:gd name="connsiteX4772" fmla="*/ 3050027 w 6868353"/>
                <a:gd name="connsiteY4772" fmla="*/ 792261 h 6857985"/>
                <a:gd name="connsiteX4773" fmla="*/ 3078780 w 6868353"/>
                <a:gd name="connsiteY4773" fmla="*/ 793521 h 6857985"/>
                <a:gd name="connsiteX4774" fmla="*/ 2975943 w 6868353"/>
                <a:gd name="connsiteY4774" fmla="*/ 814714 h 6857985"/>
                <a:gd name="connsiteX4775" fmla="*/ 2944542 w 6868353"/>
                <a:gd name="connsiteY4775" fmla="*/ 820321 h 6857985"/>
                <a:gd name="connsiteX4776" fmla="*/ 2920404 w 6868353"/>
                <a:gd name="connsiteY4776" fmla="*/ 826875 h 6857985"/>
                <a:gd name="connsiteX4777" fmla="*/ 2911867 w 6868353"/>
                <a:gd name="connsiteY4777" fmla="*/ 838244 h 6857985"/>
                <a:gd name="connsiteX4778" fmla="*/ 2832672 w 6868353"/>
                <a:gd name="connsiteY4778" fmla="*/ 850093 h 6857985"/>
                <a:gd name="connsiteX4779" fmla="*/ 2802546 w 6868353"/>
                <a:gd name="connsiteY4779" fmla="*/ 858177 h 6857985"/>
                <a:gd name="connsiteX4780" fmla="*/ 2775789 w 6868353"/>
                <a:gd name="connsiteY4780" fmla="*/ 868186 h 6857985"/>
                <a:gd name="connsiteX4781" fmla="*/ 2721510 w 6868353"/>
                <a:gd name="connsiteY4781" fmla="*/ 888601 h 6857985"/>
                <a:gd name="connsiteX4782" fmla="*/ 2688984 w 6868353"/>
                <a:gd name="connsiteY4782" fmla="*/ 898321 h 6857985"/>
                <a:gd name="connsiteX4783" fmla="*/ 2673020 w 6868353"/>
                <a:gd name="connsiteY4783" fmla="*/ 902497 h 6857985"/>
                <a:gd name="connsiteX4784" fmla="*/ 2684596 w 6868353"/>
                <a:gd name="connsiteY4784" fmla="*/ 897606 h 6857985"/>
                <a:gd name="connsiteX4785" fmla="*/ 2689091 w 6868353"/>
                <a:gd name="connsiteY4785" fmla="*/ 891120 h 6857985"/>
                <a:gd name="connsiteX4786" fmla="*/ 2809922 w 6868353"/>
                <a:gd name="connsiteY4786" fmla="*/ 852132 h 6857985"/>
                <a:gd name="connsiteX4787" fmla="*/ 2890603 w 6868353"/>
                <a:gd name="connsiteY4787" fmla="*/ 832949 h 6857985"/>
                <a:gd name="connsiteX4788" fmla="*/ 2930781 w 6868353"/>
                <a:gd name="connsiteY4788" fmla="*/ 823180 h 6857985"/>
                <a:gd name="connsiteX4789" fmla="*/ 2950318 w 6868353"/>
                <a:gd name="connsiteY4789" fmla="*/ 818834 h 6857985"/>
                <a:gd name="connsiteX4790" fmla="*/ 2969246 w 6868353"/>
                <a:gd name="connsiteY4790" fmla="*/ 814913 h 6857985"/>
                <a:gd name="connsiteX4791" fmla="*/ 3050027 w 6868353"/>
                <a:gd name="connsiteY4791" fmla="*/ 792261 h 6857985"/>
                <a:gd name="connsiteX4792" fmla="*/ 5374067 w 6868353"/>
                <a:gd name="connsiteY4792" fmla="*/ 791683 h 6857985"/>
                <a:gd name="connsiteX4793" fmla="*/ 5377219 w 6868353"/>
                <a:gd name="connsiteY4793" fmla="*/ 793946 h 6857985"/>
                <a:gd name="connsiteX4794" fmla="*/ 5377825 w 6868353"/>
                <a:gd name="connsiteY4794" fmla="*/ 794928 h 6857985"/>
                <a:gd name="connsiteX4795" fmla="*/ 4841527 w 6868353"/>
                <a:gd name="connsiteY4795" fmla="*/ 790322 h 6857985"/>
                <a:gd name="connsiteX4796" fmla="*/ 4904881 w 6868353"/>
                <a:gd name="connsiteY4796" fmla="*/ 816357 h 6857985"/>
                <a:gd name="connsiteX4797" fmla="*/ 4917155 w 6868353"/>
                <a:gd name="connsiteY4797" fmla="*/ 831689 h 6857985"/>
                <a:gd name="connsiteX4798" fmla="*/ 4848351 w 6868353"/>
                <a:gd name="connsiteY4798" fmla="*/ 806291 h 6857985"/>
                <a:gd name="connsiteX4799" fmla="*/ 4841527 w 6868353"/>
                <a:gd name="connsiteY4799" fmla="*/ 790322 h 6857985"/>
                <a:gd name="connsiteX4800" fmla="*/ 4993547 w 6868353"/>
                <a:gd name="connsiteY4800" fmla="*/ 790223 h 6857985"/>
                <a:gd name="connsiteX4801" fmla="*/ 5010309 w 6868353"/>
                <a:gd name="connsiteY4801" fmla="*/ 799666 h 6857985"/>
                <a:gd name="connsiteX4802" fmla="*/ 5007363 w 6868353"/>
                <a:gd name="connsiteY4802" fmla="*/ 800190 h 6857985"/>
                <a:gd name="connsiteX4803" fmla="*/ 5040859 w 6868353"/>
                <a:gd name="connsiteY4803" fmla="*/ 837380 h 6857985"/>
                <a:gd name="connsiteX4804" fmla="*/ 5006643 w 6868353"/>
                <a:gd name="connsiteY4804" fmla="*/ 822799 h 6857985"/>
                <a:gd name="connsiteX4805" fmla="*/ 5011315 w 6868353"/>
                <a:gd name="connsiteY4805" fmla="*/ 844940 h 6857985"/>
                <a:gd name="connsiteX4806" fmla="*/ 4987175 w 6868353"/>
                <a:gd name="connsiteY4806" fmla="*/ 822558 h 6857985"/>
                <a:gd name="connsiteX4807" fmla="*/ 4977591 w 6868353"/>
                <a:gd name="connsiteY4807" fmla="*/ 808472 h 6857985"/>
                <a:gd name="connsiteX4808" fmla="*/ 5003399 w 6868353"/>
                <a:gd name="connsiteY4808" fmla="*/ 834238 h 6857985"/>
                <a:gd name="connsiteX4809" fmla="*/ 5027327 w 6868353"/>
                <a:gd name="connsiteY4809" fmla="*/ 827046 h 6857985"/>
                <a:gd name="connsiteX4810" fmla="*/ 4993547 w 6868353"/>
                <a:gd name="connsiteY4810" fmla="*/ 790223 h 6857985"/>
                <a:gd name="connsiteX4811" fmla="*/ 5427733 w 6868353"/>
                <a:gd name="connsiteY4811" fmla="*/ 787129 h 6857985"/>
                <a:gd name="connsiteX4812" fmla="*/ 5462021 w 6868353"/>
                <a:gd name="connsiteY4812" fmla="*/ 793790 h 6857985"/>
                <a:gd name="connsiteX4813" fmla="*/ 5447551 w 6868353"/>
                <a:gd name="connsiteY4813" fmla="*/ 815648 h 6857985"/>
                <a:gd name="connsiteX4814" fmla="*/ 5465291 w 6868353"/>
                <a:gd name="connsiteY4814" fmla="*/ 816894 h 6857985"/>
                <a:gd name="connsiteX4815" fmla="*/ 5432403 w 6868353"/>
                <a:gd name="connsiteY4815" fmla="*/ 791779 h 6857985"/>
                <a:gd name="connsiteX4816" fmla="*/ 5427733 w 6868353"/>
                <a:gd name="connsiteY4816" fmla="*/ 787129 h 6857985"/>
                <a:gd name="connsiteX4817" fmla="*/ 4596213 w 6868353"/>
                <a:gd name="connsiteY4817" fmla="*/ 785692 h 6857985"/>
                <a:gd name="connsiteX4818" fmla="*/ 4589999 w 6868353"/>
                <a:gd name="connsiteY4818" fmla="*/ 792785 h 6857985"/>
                <a:gd name="connsiteX4819" fmla="*/ 4647165 w 6868353"/>
                <a:gd name="connsiteY4819" fmla="*/ 818891 h 6857985"/>
                <a:gd name="connsiteX4820" fmla="*/ 4596213 w 6868353"/>
                <a:gd name="connsiteY4820" fmla="*/ 785692 h 6857985"/>
                <a:gd name="connsiteX4821" fmla="*/ 2634403 w 6868353"/>
                <a:gd name="connsiteY4821" fmla="*/ 783611 h 6857985"/>
                <a:gd name="connsiteX4822" fmla="*/ 2537582 w 6868353"/>
                <a:gd name="connsiteY4822" fmla="*/ 824015 h 6857985"/>
                <a:gd name="connsiteX4823" fmla="*/ 2600199 w 6868353"/>
                <a:gd name="connsiteY4823" fmla="*/ 793662 h 6857985"/>
                <a:gd name="connsiteX4824" fmla="*/ 2634403 w 6868353"/>
                <a:gd name="connsiteY4824" fmla="*/ 783611 h 6857985"/>
                <a:gd name="connsiteX4825" fmla="*/ 5029039 w 6868353"/>
                <a:gd name="connsiteY4825" fmla="*/ 781926 h 6857985"/>
                <a:gd name="connsiteX4826" fmla="*/ 5110457 w 6868353"/>
                <a:gd name="connsiteY4826" fmla="*/ 827937 h 6857985"/>
                <a:gd name="connsiteX4827" fmla="*/ 5128493 w 6868353"/>
                <a:gd name="connsiteY4827" fmla="*/ 860470 h 6857985"/>
                <a:gd name="connsiteX4828" fmla="*/ 5163859 w 6868353"/>
                <a:gd name="connsiteY4828" fmla="*/ 884834 h 6857985"/>
                <a:gd name="connsiteX4829" fmla="*/ 5190515 w 6868353"/>
                <a:gd name="connsiteY4829" fmla="*/ 909737 h 6857985"/>
                <a:gd name="connsiteX4830" fmla="*/ 5143783 w 6868353"/>
                <a:gd name="connsiteY4830" fmla="*/ 882357 h 6857985"/>
                <a:gd name="connsiteX4831" fmla="*/ 5126369 w 6868353"/>
                <a:gd name="connsiteY4831" fmla="*/ 862098 h 6857985"/>
                <a:gd name="connsiteX4832" fmla="*/ 5112763 w 6868353"/>
                <a:gd name="connsiteY4832" fmla="*/ 839008 h 6857985"/>
                <a:gd name="connsiteX4833" fmla="*/ 5120947 w 6868353"/>
                <a:gd name="connsiteY4833" fmla="*/ 866331 h 6857985"/>
                <a:gd name="connsiteX4834" fmla="*/ 5074087 w 6868353"/>
                <a:gd name="connsiteY4834" fmla="*/ 818635 h 6857985"/>
                <a:gd name="connsiteX4835" fmla="*/ 5061175 w 6868353"/>
                <a:gd name="connsiteY4835" fmla="*/ 825034 h 6857985"/>
                <a:gd name="connsiteX4836" fmla="*/ 5053219 w 6868353"/>
                <a:gd name="connsiteY4836" fmla="*/ 814289 h 6857985"/>
                <a:gd name="connsiteX4837" fmla="*/ 5079791 w 6868353"/>
                <a:gd name="connsiteY4837" fmla="*/ 818366 h 6857985"/>
                <a:gd name="connsiteX4838" fmla="*/ 5029039 w 6868353"/>
                <a:gd name="connsiteY4838" fmla="*/ 781926 h 6857985"/>
                <a:gd name="connsiteX4839" fmla="*/ 3133937 w 6868353"/>
                <a:gd name="connsiteY4839" fmla="*/ 778146 h 6857985"/>
                <a:gd name="connsiteX4840" fmla="*/ 3118831 w 6868353"/>
                <a:gd name="connsiteY4840" fmla="*/ 792530 h 6857985"/>
                <a:gd name="connsiteX4841" fmla="*/ 3086199 w 6868353"/>
                <a:gd name="connsiteY4841" fmla="*/ 786315 h 6857985"/>
                <a:gd name="connsiteX4842" fmla="*/ 3133937 w 6868353"/>
                <a:gd name="connsiteY4842" fmla="*/ 778146 h 6857985"/>
                <a:gd name="connsiteX4843" fmla="*/ 1885467 w 6868353"/>
                <a:gd name="connsiteY4843" fmla="*/ 776599 h 6857985"/>
                <a:gd name="connsiteX4844" fmla="*/ 1849828 w 6868353"/>
                <a:gd name="connsiteY4844" fmla="*/ 788750 h 6857985"/>
                <a:gd name="connsiteX4845" fmla="*/ 1848752 w 6868353"/>
                <a:gd name="connsiteY4845" fmla="*/ 803190 h 6857985"/>
                <a:gd name="connsiteX4846" fmla="*/ 1833448 w 6868353"/>
                <a:gd name="connsiteY4846" fmla="*/ 795602 h 6857985"/>
                <a:gd name="connsiteX4847" fmla="*/ 1815002 w 6868353"/>
                <a:gd name="connsiteY4847" fmla="*/ 807989 h 6857985"/>
                <a:gd name="connsiteX4848" fmla="*/ 1799160 w 6868353"/>
                <a:gd name="connsiteY4848" fmla="*/ 815436 h 6857985"/>
                <a:gd name="connsiteX4849" fmla="*/ 1759590 w 6868353"/>
                <a:gd name="connsiteY4849" fmla="*/ 860611 h 6857985"/>
                <a:gd name="connsiteX4850" fmla="*/ 1710097 w 6868353"/>
                <a:gd name="connsiteY4850" fmla="*/ 873863 h 6857985"/>
                <a:gd name="connsiteX4851" fmla="*/ 1710593 w 6868353"/>
                <a:gd name="connsiteY4851" fmla="*/ 882810 h 6857985"/>
                <a:gd name="connsiteX4852" fmla="*/ 1691877 w 6868353"/>
                <a:gd name="connsiteY4852" fmla="*/ 901540 h 6857985"/>
                <a:gd name="connsiteX4853" fmla="*/ 1652152 w 6868353"/>
                <a:gd name="connsiteY4853" fmla="*/ 924644 h 6857985"/>
                <a:gd name="connsiteX4854" fmla="*/ 1623370 w 6868353"/>
                <a:gd name="connsiteY4854" fmla="*/ 935757 h 6857985"/>
                <a:gd name="connsiteX4855" fmla="*/ 1696436 w 6868353"/>
                <a:gd name="connsiteY4855" fmla="*/ 876312 h 6857985"/>
                <a:gd name="connsiteX4856" fmla="*/ 1640840 w 6868353"/>
                <a:gd name="connsiteY4856" fmla="*/ 907641 h 6857985"/>
                <a:gd name="connsiteX4857" fmla="*/ 1596613 w 6868353"/>
                <a:gd name="connsiteY4857" fmla="*/ 941689 h 6857985"/>
                <a:gd name="connsiteX4858" fmla="*/ 1616943 w 6868353"/>
                <a:gd name="connsiteY4858" fmla="*/ 951755 h 6857985"/>
                <a:gd name="connsiteX4859" fmla="*/ 1665417 w 6868353"/>
                <a:gd name="connsiteY4859" fmla="*/ 921827 h 6857985"/>
                <a:gd name="connsiteX4860" fmla="*/ 1630265 w 6868353"/>
                <a:gd name="connsiteY4860" fmla="*/ 948839 h 6857985"/>
                <a:gd name="connsiteX4861" fmla="*/ 1680905 w 6868353"/>
                <a:gd name="connsiteY4861" fmla="*/ 928325 h 6857985"/>
                <a:gd name="connsiteX4862" fmla="*/ 1750898 w 6868353"/>
                <a:gd name="connsiteY4862" fmla="*/ 875986 h 6857985"/>
                <a:gd name="connsiteX4863" fmla="*/ 1786914 w 6868353"/>
                <a:gd name="connsiteY4863" fmla="*/ 841641 h 6857985"/>
                <a:gd name="connsiteX4864" fmla="*/ 1770548 w 6868353"/>
                <a:gd name="connsiteY4864" fmla="*/ 863669 h 6857985"/>
                <a:gd name="connsiteX4865" fmla="*/ 1811094 w 6868353"/>
                <a:gd name="connsiteY4865" fmla="*/ 842547 h 6857985"/>
                <a:gd name="connsiteX4866" fmla="*/ 1786362 w 6868353"/>
                <a:gd name="connsiteY4866" fmla="*/ 856209 h 6857985"/>
                <a:gd name="connsiteX4867" fmla="*/ 1813657 w 6868353"/>
                <a:gd name="connsiteY4867" fmla="*/ 837266 h 6857985"/>
                <a:gd name="connsiteX4868" fmla="*/ 1838786 w 6868353"/>
                <a:gd name="connsiteY4868" fmla="*/ 838824 h 6857985"/>
                <a:gd name="connsiteX4869" fmla="*/ 1844420 w 6868353"/>
                <a:gd name="connsiteY4869" fmla="*/ 842844 h 6857985"/>
                <a:gd name="connsiteX4870" fmla="*/ 1868685 w 6868353"/>
                <a:gd name="connsiteY4870" fmla="*/ 838880 h 6857985"/>
                <a:gd name="connsiteX4871" fmla="*/ 1869535 w 6868353"/>
                <a:gd name="connsiteY4871" fmla="*/ 824553 h 6857985"/>
                <a:gd name="connsiteX4872" fmla="*/ 1901615 w 6868353"/>
                <a:gd name="connsiteY4872" fmla="*/ 811260 h 6857985"/>
                <a:gd name="connsiteX4873" fmla="*/ 1922808 w 6868353"/>
                <a:gd name="connsiteY4873" fmla="*/ 794483 h 6857985"/>
                <a:gd name="connsiteX4874" fmla="*/ 1897184 w 6868353"/>
                <a:gd name="connsiteY4874" fmla="*/ 783073 h 6857985"/>
                <a:gd name="connsiteX4875" fmla="*/ 1885467 w 6868353"/>
                <a:gd name="connsiteY4875" fmla="*/ 776599 h 6857985"/>
                <a:gd name="connsiteX4876" fmla="*/ 3003097 w 6868353"/>
                <a:gd name="connsiteY4876" fmla="*/ 771549 h 6857985"/>
                <a:gd name="connsiteX4877" fmla="*/ 3025139 w 6868353"/>
                <a:gd name="connsiteY4877" fmla="*/ 787518 h 6857985"/>
                <a:gd name="connsiteX4878" fmla="*/ 3013431 w 6868353"/>
                <a:gd name="connsiteY4878" fmla="*/ 784163 h 6857985"/>
                <a:gd name="connsiteX4879" fmla="*/ 2966600 w 6868353"/>
                <a:gd name="connsiteY4879" fmla="*/ 788821 h 6857985"/>
                <a:gd name="connsiteX4880" fmla="*/ 2944529 w 6868353"/>
                <a:gd name="connsiteY4880" fmla="*/ 791454 h 6857985"/>
                <a:gd name="connsiteX4881" fmla="*/ 2934123 w 6868353"/>
                <a:gd name="connsiteY4881" fmla="*/ 792898 h 6857985"/>
                <a:gd name="connsiteX4882" fmla="*/ 2924341 w 6868353"/>
                <a:gd name="connsiteY4882" fmla="*/ 794894 h 6857985"/>
                <a:gd name="connsiteX4883" fmla="*/ 2875243 w 6868353"/>
                <a:gd name="connsiteY4883" fmla="*/ 815195 h 6857985"/>
                <a:gd name="connsiteX4884" fmla="*/ 2798342 w 6868353"/>
                <a:gd name="connsiteY4884" fmla="*/ 821340 h 6857985"/>
                <a:gd name="connsiteX4885" fmla="*/ 2923264 w 6868353"/>
                <a:gd name="connsiteY4885" fmla="*/ 792870 h 6857985"/>
                <a:gd name="connsiteX4886" fmla="*/ 2909051 w 6868353"/>
                <a:gd name="connsiteY4886" fmla="*/ 784729 h 6857985"/>
                <a:gd name="connsiteX4887" fmla="*/ 2931164 w 6868353"/>
                <a:gd name="connsiteY4887" fmla="*/ 781969 h 6857985"/>
                <a:gd name="connsiteX4888" fmla="*/ 2952541 w 6868353"/>
                <a:gd name="connsiteY4888" fmla="*/ 781204 h 6857985"/>
                <a:gd name="connsiteX4889" fmla="*/ 3003097 w 6868353"/>
                <a:gd name="connsiteY4889" fmla="*/ 771549 h 6857985"/>
                <a:gd name="connsiteX4890" fmla="*/ 5443271 w 6868353"/>
                <a:gd name="connsiteY4890" fmla="*/ 770618 h 6857985"/>
                <a:gd name="connsiteX4891" fmla="*/ 5491807 w 6868353"/>
                <a:gd name="connsiteY4891" fmla="*/ 796013 h 6857985"/>
                <a:gd name="connsiteX4892" fmla="*/ 5493519 w 6868353"/>
                <a:gd name="connsiteY4892" fmla="*/ 807593 h 6857985"/>
                <a:gd name="connsiteX4893" fmla="*/ 5528403 w 6868353"/>
                <a:gd name="connsiteY4893" fmla="*/ 838088 h 6857985"/>
                <a:gd name="connsiteX4894" fmla="*/ 5564887 w 6868353"/>
                <a:gd name="connsiteY4894" fmla="*/ 860173 h 6857985"/>
                <a:gd name="connsiteX4895" fmla="*/ 5567195 w 6868353"/>
                <a:gd name="connsiteY4895" fmla="*/ 883447 h 6857985"/>
                <a:gd name="connsiteX4896" fmla="*/ 5522047 w 6868353"/>
                <a:gd name="connsiteY4896" fmla="*/ 843977 h 6857985"/>
                <a:gd name="connsiteX4897" fmla="*/ 5492939 w 6868353"/>
                <a:gd name="connsiteY4897" fmla="*/ 824681 h 6857985"/>
                <a:gd name="connsiteX4898" fmla="*/ 5444579 w 6868353"/>
                <a:gd name="connsiteY4898" fmla="*/ 775357 h 6857985"/>
                <a:gd name="connsiteX4899" fmla="*/ 5443271 w 6868353"/>
                <a:gd name="connsiteY4899" fmla="*/ 770618 h 6857985"/>
                <a:gd name="connsiteX4900" fmla="*/ 1708202 w 6868353"/>
                <a:gd name="connsiteY4900" fmla="*/ 767428 h 6857985"/>
                <a:gd name="connsiteX4901" fmla="*/ 1693193 w 6868353"/>
                <a:gd name="connsiteY4901" fmla="*/ 775598 h 6857985"/>
                <a:gd name="connsiteX4902" fmla="*/ 1665035 w 6868353"/>
                <a:gd name="connsiteY4902" fmla="*/ 795205 h 6857985"/>
                <a:gd name="connsiteX4903" fmla="*/ 1673827 w 6868353"/>
                <a:gd name="connsiteY4903" fmla="*/ 803261 h 6857985"/>
                <a:gd name="connsiteX4904" fmla="*/ 1720672 w 6868353"/>
                <a:gd name="connsiteY4904" fmla="*/ 770671 h 6857985"/>
                <a:gd name="connsiteX4905" fmla="*/ 1708202 w 6868353"/>
                <a:gd name="connsiteY4905" fmla="*/ 767428 h 6857985"/>
                <a:gd name="connsiteX4906" fmla="*/ 4356107 w 6868353"/>
                <a:gd name="connsiteY4906" fmla="*/ 767019 h 6857985"/>
                <a:gd name="connsiteX4907" fmla="*/ 4439437 w 6868353"/>
                <a:gd name="connsiteY4907" fmla="*/ 789656 h 6857985"/>
                <a:gd name="connsiteX4908" fmla="*/ 4498557 w 6868353"/>
                <a:gd name="connsiteY4908" fmla="*/ 808429 h 6857985"/>
                <a:gd name="connsiteX4909" fmla="*/ 4529079 w 6868353"/>
                <a:gd name="connsiteY4909" fmla="*/ 818523 h 6857985"/>
                <a:gd name="connsiteX4910" fmla="*/ 4559107 w 6868353"/>
                <a:gd name="connsiteY4910" fmla="*/ 828263 h 6857985"/>
                <a:gd name="connsiteX4911" fmla="*/ 4557367 w 6868353"/>
                <a:gd name="connsiteY4911" fmla="*/ 839999 h 6857985"/>
                <a:gd name="connsiteX4912" fmla="*/ 4534799 w 6868353"/>
                <a:gd name="connsiteY4912" fmla="*/ 822968 h 6857985"/>
                <a:gd name="connsiteX4913" fmla="*/ 4534035 w 6868353"/>
                <a:gd name="connsiteY4913" fmla="*/ 828872 h 6857985"/>
                <a:gd name="connsiteX4914" fmla="*/ 4515815 w 6868353"/>
                <a:gd name="connsiteY4914" fmla="*/ 816399 h 6857985"/>
                <a:gd name="connsiteX4915" fmla="*/ 4510775 w 6868353"/>
                <a:gd name="connsiteY4915" fmla="*/ 818820 h 6857985"/>
                <a:gd name="connsiteX4916" fmla="*/ 4495727 w 6868353"/>
                <a:gd name="connsiteY4916" fmla="*/ 816201 h 6857985"/>
                <a:gd name="connsiteX4917" fmla="*/ 4496519 w 6868353"/>
                <a:gd name="connsiteY4917" fmla="*/ 810354 h 6857985"/>
                <a:gd name="connsiteX4918" fmla="*/ 4490559 w 6868353"/>
                <a:gd name="connsiteY4918" fmla="*/ 817673 h 6857985"/>
                <a:gd name="connsiteX4919" fmla="*/ 4467327 w 6868353"/>
                <a:gd name="connsiteY4919" fmla="*/ 801775 h 6857985"/>
                <a:gd name="connsiteX4920" fmla="*/ 4428011 w 6868353"/>
                <a:gd name="connsiteY4920" fmla="*/ 796324 h 6857985"/>
                <a:gd name="connsiteX4921" fmla="*/ 4405785 w 6868353"/>
                <a:gd name="connsiteY4921" fmla="*/ 783696 h 6857985"/>
                <a:gd name="connsiteX4922" fmla="*/ 4356107 w 6868353"/>
                <a:gd name="connsiteY4922" fmla="*/ 767019 h 6857985"/>
                <a:gd name="connsiteX4923" fmla="*/ 4512205 w 6868353"/>
                <a:gd name="connsiteY4923" fmla="*/ 766467 h 6857985"/>
                <a:gd name="connsiteX4924" fmla="*/ 4531075 w 6868353"/>
                <a:gd name="connsiteY4924" fmla="*/ 778515 h 6857985"/>
                <a:gd name="connsiteX4925" fmla="*/ 4556459 w 6868353"/>
                <a:gd name="connsiteY4925" fmla="*/ 778033 h 6857985"/>
                <a:gd name="connsiteX4926" fmla="*/ 4578545 w 6868353"/>
                <a:gd name="connsiteY4926" fmla="*/ 801110 h 6857985"/>
                <a:gd name="connsiteX4927" fmla="*/ 4520529 w 6868353"/>
                <a:gd name="connsiteY4927" fmla="*/ 781049 h 6857985"/>
                <a:gd name="connsiteX4928" fmla="*/ 4512205 w 6868353"/>
                <a:gd name="connsiteY4928" fmla="*/ 766467 h 6857985"/>
                <a:gd name="connsiteX4929" fmla="*/ 1533416 w 6868353"/>
                <a:gd name="connsiteY4929" fmla="*/ 766071 h 6857985"/>
                <a:gd name="connsiteX4930" fmla="*/ 1514658 w 6868353"/>
                <a:gd name="connsiteY4930" fmla="*/ 769624 h 6857985"/>
                <a:gd name="connsiteX4931" fmla="*/ 1456217 w 6868353"/>
                <a:gd name="connsiteY4931" fmla="*/ 803558 h 6857985"/>
                <a:gd name="connsiteX4932" fmla="*/ 1486641 w 6868353"/>
                <a:gd name="connsiteY4932" fmla="*/ 776419 h 6857985"/>
                <a:gd name="connsiteX4933" fmla="*/ 1528574 w 6868353"/>
                <a:gd name="connsiteY4933" fmla="*/ 766311 h 6857985"/>
                <a:gd name="connsiteX4934" fmla="*/ 1533416 w 6868353"/>
                <a:gd name="connsiteY4934" fmla="*/ 766071 h 6857985"/>
                <a:gd name="connsiteX4935" fmla="*/ 4906383 w 6868353"/>
                <a:gd name="connsiteY4935" fmla="*/ 765745 h 6857985"/>
                <a:gd name="connsiteX4936" fmla="*/ 4942723 w 6868353"/>
                <a:gd name="connsiteY4936" fmla="*/ 795461 h 6857985"/>
                <a:gd name="connsiteX4937" fmla="*/ 4931467 w 6868353"/>
                <a:gd name="connsiteY4937" fmla="*/ 796650 h 6857985"/>
                <a:gd name="connsiteX4938" fmla="*/ 4971845 w 6868353"/>
                <a:gd name="connsiteY4938" fmla="*/ 828501 h 6857985"/>
                <a:gd name="connsiteX4939" fmla="*/ 4982447 w 6868353"/>
                <a:gd name="connsiteY4939" fmla="*/ 838641 h 6857985"/>
                <a:gd name="connsiteX4940" fmla="*/ 4971491 w 6868353"/>
                <a:gd name="connsiteY4940" fmla="*/ 831335 h 6857985"/>
                <a:gd name="connsiteX4941" fmla="*/ 4927135 w 6868353"/>
                <a:gd name="connsiteY4941" fmla="*/ 813893 h 6857985"/>
                <a:gd name="connsiteX4942" fmla="*/ 4936719 w 6868353"/>
                <a:gd name="connsiteY4942" fmla="*/ 818353 h 6857985"/>
                <a:gd name="connsiteX4943" fmla="*/ 4899431 w 6868353"/>
                <a:gd name="connsiteY4943" fmla="*/ 772158 h 6857985"/>
                <a:gd name="connsiteX4944" fmla="*/ 4906383 w 6868353"/>
                <a:gd name="connsiteY4944" fmla="*/ 765745 h 6857985"/>
                <a:gd name="connsiteX4945" fmla="*/ 4913945 w 6868353"/>
                <a:gd name="connsiteY4945" fmla="*/ 763416 h 6857985"/>
                <a:gd name="connsiteX4946" fmla="*/ 4949901 w 6868353"/>
                <a:gd name="connsiteY4946" fmla="*/ 789160 h 6857985"/>
                <a:gd name="connsiteX4947" fmla="*/ 4937301 w 6868353"/>
                <a:gd name="connsiteY4947" fmla="*/ 773630 h 6857985"/>
                <a:gd name="connsiteX4948" fmla="*/ 4979135 w 6868353"/>
                <a:gd name="connsiteY4948" fmla="*/ 802794 h 6857985"/>
                <a:gd name="connsiteX4949" fmla="*/ 4962345 w 6868353"/>
                <a:gd name="connsiteY4949" fmla="*/ 804577 h 6857985"/>
                <a:gd name="connsiteX4950" fmla="*/ 4911959 w 6868353"/>
                <a:gd name="connsiteY4950" fmla="*/ 765107 h 6857985"/>
                <a:gd name="connsiteX4951" fmla="*/ 4913945 w 6868353"/>
                <a:gd name="connsiteY4951" fmla="*/ 763416 h 6857985"/>
                <a:gd name="connsiteX4952" fmla="*/ 1858846 w 6868353"/>
                <a:gd name="connsiteY4952" fmla="*/ 759006 h 6857985"/>
                <a:gd name="connsiteX4953" fmla="*/ 1819971 w 6868353"/>
                <a:gd name="connsiteY4953" fmla="*/ 797499 h 6857985"/>
                <a:gd name="connsiteX4954" fmla="*/ 1797404 w 6868353"/>
                <a:gd name="connsiteY4954" fmla="*/ 806008 h 6857985"/>
                <a:gd name="connsiteX4955" fmla="*/ 1821429 w 6868353"/>
                <a:gd name="connsiteY4955" fmla="*/ 785437 h 6857985"/>
                <a:gd name="connsiteX4956" fmla="*/ 1858846 w 6868353"/>
                <a:gd name="connsiteY4956" fmla="*/ 759006 h 6857985"/>
                <a:gd name="connsiteX4957" fmla="*/ 1373274 w 6868353"/>
                <a:gd name="connsiteY4957" fmla="*/ 758659 h 6857985"/>
                <a:gd name="connsiteX4958" fmla="*/ 1374473 w 6868353"/>
                <a:gd name="connsiteY4958" fmla="*/ 761370 h 6857985"/>
                <a:gd name="connsiteX4959" fmla="*/ 1278856 w 6868353"/>
                <a:gd name="connsiteY4959" fmla="*/ 815323 h 6857985"/>
                <a:gd name="connsiteX4960" fmla="*/ 1373274 w 6868353"/>
                <a:gd name="connsiteY4960" fmla="*/ 758659 h 6857985"/>
                <a:gd name="connsiteX4961" fmla="*/ 3054500 w 6868353"/>
                <a:gd name="connsiteY4961" fmla="*/ 757095 h 6857985"/>
                <a:gd name="connsiteX4962" fmla="*/ 3077860 w 6868353"/>
                <a:gd name="connsiteY4962" fmla="*/ 764103 h 6857985"/>
                <a:gd name="connsiteX4963" fmla="*/ 3006678 w 6868353"/>
                <a:gd name="connsiteY4963" fmla="*/ 767741 h 6857985"/>
                <a:gd name="connsiteX4964" fmla="*/ 3054500 w 6868353"/>
                <a:gd name="connsiteY4964" fmla="*/ 757095 h 6857985"/>
                <a:gd name="connsiteX4965" fmla="*/ 3312430 w 6868353"/>
                <a:gd name="connsiteY4965" fmla="*/ 755524 h 6857985"/>
                <a:gd name="connsiteX4966" fmla="*/ 3281101 w 6868353"/>
                <a:gd name="connsiteY4966" fmla="*/ 768039 h 6857985"/>
                <a:gd name="connsiteX4967" fmla="*/ 3224245 w 6868353"/>
                <a:gd name="connsiteY4967" fmla="*/ 770743 h 6857985"/>
                <a:gd name="connsiteX4968" fmla="*/ 3179834 w 6868353"/>
                <a:gd name="connsiteY4968" fmla="*/ 779138 h 6857985"/>
                <a:gd name="connsiteX4969" fmla="*/ 3214350 w 6868353"/>
                <a:gd name="connsiteY4969" fmla="*/ 761441 h 6857985"/>
                <a:gd name="connsiteX4970" fmla="*/ 3312430 w 6868353"/>
                <a:gd name="connsiteY4970" fmla="*/ 755524 h 6857985"/>
                <a:gd name="connsiteX4971" fmla="*/ 1395370 w 6868353"/>
                <a:gd name="connsiteY4971" fmla="*/ 755240 h 6857985"/>
                <a:gd name="connsiteX4972" fmla="*/ 1332951 w 6868353"/>
                <a:gd name="connsiteY4972" fmla="*/ 803884 h 6857985"/>
                <a:gd name="connsiteX4973" fmla="*/ 1395370 w 6868353"/>
                <a:gd name="connsiteY4973" fmla="*/ 755240 h 6857985"/>
                <a:gd name="connsiteX4974" fmla="*/ 4566961 w 6868353"/>
                <a:gd name="connsiteY4974" fmla="*/ 753892 h 6857985"/>
                <a:gd name="connsiteX4975" fmla="*/ 4619447 w 6868353"/>
                <a:gd name="connsiteY4975" fmla="*/ 769128 h 6857985"/>
                <a:gd name="connsiteX4976" fmla="*/ 4583771 w 6868353"/>
                <a:gd name="connsiteY4976" fmla="*/ 765943 h 6857985"/>
                <a:gd name="connsiteX4977" fmla="*/ 4566961 w 6868353"/>
                <a:gd name="connsiteY4977" fmla="*/ 753892 h 6857985"/>
                <a:gd name="connsiteX4978" fmla="*/ 2876532 w 6868353"/>
                <a:gd name="connsiteY4978" fmla="*/ 748417 h 6857985"/>
                <a:gd name="connsiteX4979" fmla="*/ 2890930 w 6868353"/>
                <a:gd name="connsiteY4979" fmla="*/ 756515 h 6857985"/>
                <a:gd name="connsiteX4980" fmla="*/ 2834570 w 6868353"/>
                <a:gd name="connsiteY4980" fmla="*/ 762985 h 6857985"/>
                <a:gd name="connsiteX4981" fmla="*/ 2856273 w 6868353"/>
                <a:gd name="connsiteY4981" fmla="*/ 763041 h 6857985"/>
                <a:gd name="connsiteX4982" fmla="*/ 2876532 w 6868353"/>
                <a:gd name="connsiteY4982" fmla="*/ 748417 h 6857985"/>
                <a:gd name="connsiteX4983" fmla="*/ 1789774 w 6868353"/>
                <a:gd name="connsiteY4983" fmla="*/ 744112 h 6857985"/>
                <a:gd name="connsiteX4984" fmla="*/ 1721508 w 6868353"/>
                <a:gd name="connsiteY4984" fmla="*/ 755919 h 6857985"/>
                <a:gd name="connsiteX4985" fmla="*/ 1708752 w 6868353"/>
                <a:gd name="connsiteY4985" fmla="*/ 782478 h 6857985"/>
                <a:gd name="connsiteX4986" fmla="*/ 1789774 w 6868353"/>
                <a:gd name="connsiteY4986" fmla="*/ 744112 h 6857985"/>
                <a:gd name="connsiteX4987" fmla="*/ 2020312 w 6868353"/>
                <a:gd name="connsiteY4987" fmla="*/ 742010 h 6857985"/>
                <a:gd name="connsiteX4988" fmla="*/ 1997926 w 6868353"/>
                <a:gd name="connsiteY4988" fmla="*/ 748501 h 6857985"/>
                <a:gd name="connsiteX4989" fmla="*/ 1981985 w 6868353"/>
                <a:gd name="connsiteY4989" fmla="*/ 760209 h 6857985"/>
                <a:gd name="connsiteX4990" fmla="*/ 1960084 w 6868353"/>
                <a:gd name="connsiteY4990" fmla="*/ 771167 h 6857985"/>
                <a:gd name="connsiteX4991" fmla="*/ 1894437 w 6868353"/>
                <a:gd name="connsiteY4991" fmla="*/ 788198 h 6857985"/>
                <a:gd name="connsiteX4992" fmla="*/ 1882574 w 6868353"/>
                <a:gd name="connsiteY4992" fmla="*/ 799113 h 6857985"/>
                <a:gd name="connsiteX4993" fmla="*/ 1949650 w 6868353"/>
                <a:gd name="connsiteY4993" fmla="*/ 779236 h 6857985"/>
                <a:gd name="connsiteX4994" fmla="*/ 1985609 w 6868353"/>
                <a:gd name="connsiteY4994" fmla="*/ 764555 h 6857985"/>
                <a:gd name="connsiteX4995" fmla="*/ 2024966 w 6868353"/>
                <a:gd name="connsiteY4995" fmla="*/ 746646 h 6857985"/>
                <a:gd name="connsiteX4996" fmla="*/ 2020312 w 6868353"/>
                <a:gd name="connsiteY4996" fmla="*/ 742010 h 6857985"/>
                <a:gd name="connsiteX4997" fmla="*/ 3682411 w 6868353"/>
                <a:gd name="connsiteY4997" fmla="*/ 741624 h 6857985"/>
                <a:gd name="connsiteX4998" fmla="*/ 3764935 w 6868353"/>
                <a:gd name="connsiteY4998" fmla="*/ 744353 h 6857985"/>
                <a:gd name="connsiteX4999" fmla="*/ 3668213 w 6868353"/>
                <a:gd name="connsiteY4999" fmla="*/ 746958 h 6857985"/>
                <a:gd name="connsiteX5000" fmla="*/ 3682411 w 6868353"/>
                <a:gd name="connsiteY5000" fmla="*/ 741624 h 6857985"/>
                <a:gd name="connsiteX5001" fmla="*/ 2752473 w 6868353"/>
                <a:gd name="connsiteY5001" fmla="*/ 741465 h 6857985"/>
                <a:gd name="connsiteX5002" fmla="*/ 2717561 w 6868353"/>
                <a:gd name="connsiteY5002" fmla="*/ 749832 h 6857985"/>
                <a:gd name="connsiteX5003" fmla="*/ 2711432 w 6868353"/>
                <a:gd name="connsiteY5003" fmla="*/ 748827 h 6857985"/>
                <a:gd name="connsiteX5004" fmla="*/ 2697855 w 6868353"/>
                <a:gd name="connsiteY5004" fmla="*/ 765546 h 6857985"/>
                <a:gd name="connsiteX5005" fmla="*/ 2679238 w 6868353"/>
                <a:gd name="connsiteY5005" fmla="*/ 762474 h 6857985"/>
                <a:gd name="connsiteX5006" fmla="*/ 2650216 w 6868353"/>
                <a:gd name="connsiteY5006" fmla="*/ 781289 h 6857985"/>
                <a:gd name="connsiteX5007" fmla="*/ 2731917 w 6868353"/>
                <a:gd name="connsiteY5007" fmla="*/ 766566 h 6857985"/>
                <a:gd name="connsiteX5008" fmla="*/ 2760543 w 6868353"/>
                <a:gd name="connsiteY5008" fmla="*/ 757151 h 6857985"/>
                <a:gd name="connsiteX5009" fmla="*/ 2729284 w 6868353"/>
                <a:gd name="connsiteY5009" fmla="*/ 761313 h 6857985"/>
                <a:gd name="connsiteX5010" fmla="*/ 2776965 w 6868353"/>
                <a:gd name="connsiteY5010" fmla="*/ 745670 h 6857985"/>
                <a:gd name="connsiteX5011" fmla="*/ 2752473 w 6868353"/>
                <a:gd name="connsiteY5011" fmla="*/ 741465 h 6857985"/>
                <a:gd name="connsiteX5012" fmla="*/ 3535447 w 6868353"/>
                <a:gd name="connsiteY5012" fmla="*/ 739554 h 6857985"/>
                <a:gd name="connsiteX5013" fmla="*/ 3638171 w 6868353"/>
                <a:gd name="connsiteY5013" fmla="*/ 740701 h 6857985"/>
                <a:gd name="connsiteX5014" fmla="*/ 3636571 w 6868353"/>
                <a:gd name="connsiteY5014" fmla="*/ 748317 h 6857985"/>
                <a:gd name="connsiteX5015" fmla="*/ 3646241 w 6868353"/>
                <a:gd name="connsiteY5015" fmla="*/ 750965 h 6857985"/>
                <a:gd name="connsiteX5016" fmla="*/ 3669105 w 6868353"/>
                <a:gd name="connsiteY5016" fmla="*/ 752805 h 6857985"/>
                <a:gd name="connsiteX5017" fmla="*/ 3648251 w 6868353"/>
                <a:gd name="connsiteY5017" fmla="*/ 754674 h 6857985"/>
                <a:gd name="connsiteX5018" fmla="*/ 3619655 w 6868353"/>
                <a:gd name="connsiteY5018" fmla="*/ 746788 h 6857985"/>
                <a:gd name="connsiteX5019" fmla="*/ 3562487 w 6868353"/>
                <a:gd name="connsiteY5019" fmla="*/ 753612 h 6857985"/>
                <a:gd name="connsiteX5020" fmla="*/ 3533311 w 6868353"/>
                <a:gd name="connsiteY5020" fmla="*/ 754150 h 6857985"/>
                <a:gd name="connsiteX5021" fmla="*/ 3526811 w 6868353"/>
                <a:gd name="connsiteY5021" fmla="*/ 745528 h 6857985"/>
                <a:gd name="connsiteX5022" fmla="*/ 3504371 w 6868353"/>
                <a:gd name="connsiteY5022" fmla="*/ 754674 h 6857985"/>
                <a:gd name="connsiteX5023" fmla="*/ 3506495 w 6868353"/>
                <a:gd name="connsiteY5023" fmla="*/ 744792 h 6857985"/>
                <a:gd name="connsiteX5024" fmla="*/ 3535447 w 6868353"/>
                <a:gd name="connsiteY5024" fmla="*/ 739554 h 6857985"/>
                <a:gd name="connsiteX5025" fmla="*/ 2135877 w 6868353"/>
                <a:gd name="connsiteY5025" fmla="*/ 738873 h 6857985"/>
                <a:gd name="connsiteX5026" fmla="*/ 2118488 w 6868353"/>
                <a:gd name="connsiteY5026" fmla="*/ 740899 h 6857985"/>
                <a:gd name="connsiteX5027" fmla="*/ 2083534 w 6868353"/>
                <a:gd name="connsiteY5027" fmla="*/ 757179 h 6857985"/>
                <a:gd name="connsiteX5028" fmla="*/ 2110008 w 6868353"/>
                <a:gd name="connsiteY5028" fmla="*/ 755665 h 6857985"/>
                <a:gd name="connsiteX5029" fmla="*/ 2052247 w 6868353"/>
                <a:gd name="connsiteY5029" fmla="*/ 778075 h 6857985"/>
                <a:gd name="connsiteX5030" fmla="*/ 2088277 w 6868353"/>
                <a:gd name="connsiteY5030" fmla="*/ 771209 h 6857985"/>
                <a:gd name="connsiteX5031" fmla="*/ 2054540 w 6868353"/>
                <a:gd name="connsiteY5031" fmla="*/ 796876 h 6857985"/>
                <a:gd name="connsiteX5032" fmla="*/ 2036292 w 6868353"/>
                <a:gd name="connsiteY5032" fmla="*/ 783767 h 6857985"/>
                <a:gd name="connsiteX5033" fmla="*/ 2049076 w 6868353"/>
                <a:gd name="connsiteY5033" fmla="*/ 806659 h 6857985"/>
                <a:gd name="connsiteX5034" fmla="*/ 2129842 w 6868353"/>
                <a:gd name="connsiteY5034" fmla="*/ 754589 h 6857985"/>
                <a:gd name="connsiteX5035" fmla="*/ 2150455 w 6868353"/>
                <a:gd name="connsiteY5035" fmla="*/ 763069 h 6857985"/>
                <a:gd name="connsiteX5036" fmla="*/ 2164938 w 6868353"/>
                <a:gd name="connsiteY5036" fmla="*/ 739172 h 6857985"/>
                <a:gd name="connsiteX5037" fmla="*/ 2135877 w 6868353"/>
                <a:gd name="connsiteY5037" fmla="*/ 738873 h 6857985"/>
                <a:gd name="connsiteX5038" fmla="*/ 1907759 w 6868353"/>
                <a:gd name="connsiteY5038" fmla="*/ 738662 h 6857985"/>
                <a:gd name="connsiteX5039" fmla="*/ 1880563 w 6868353"/>
                <a:gd name="connsiteY5039" fmla="*/ 741932 h 6857985"/>
                <a:gd name="connsiteX5040" fmla="*/ 1824572 w 6868353"/>
                <a:gd name="connsiteY5040" fmla="*/ 763352 h 6857985"/>
                <a:gd name="connsiteX5041" fmla="*/ 1848993 w 6868353"/>
                <a:gd name="connsiteY5041" fmla="*/ 741111 h 6857985"/>
                <a:gd name="connsiteX5042" fmla="*/ 1815270 w 6868353"/>
                <a:gd name="connsiteY5042" fmla="*/ 764329 h 6857985"/>
                <a:gd name="connsiteX5043" fmla="*/ 1789688 w 6868353"/>
                <a:gd name="connsiteY5043" fmla="*/ 783059 h 6857985"/>
                <a:gd name="connsiteX5044" fmla="*/ 1802487 w 6868353"/>
                <a:gd name="connsiteY5044" fmla="*/ 795460 h 6857985"/>
                <a:gd name="connsiteX5045" fmla="*/ 1772870 w 6868353"/>
                <a:gd name="connsiteY5045" fmla="*/ 805271 h 6857985"/>
                <a:gd name="connsiteX5046" fmla="*/ 1750827 w 6868353"/>
                <a:gd name="connsiteY5046" fmla="*/ 799339 h 6857985"/>
                <a:gd name="connsiteX5047" fmla="*/ 1729875 w 6868353"/>
                <a:gd name="connsiteY5047" fmla="*/ 817432 h 6857985"/>
                <a:gd name="connsiteX5048" fmla="*/ 1772912 w 6868353"/>
                <a:gd name="connsiteY5048" fmla="*/ 805285 h 6857985"/>
                <a:gd name="connsiteX5049" fmla="*/ 1706430 w 6868353"/>
                <a:gd name="connsiteY5049" fmla="*/ 854694 h 6857985"/>
                <a:gd name="connsiteX5050" fmla="*/ 1687021 w 6868353"/>
                <a:gd name="connsiteY5050" fmla="*/ 867534 h 6857985"/>
                <a:gd name="connsiteX5051" fmla="*/ 1668065 w 6868353"/>
                <a:gd name="connsiteY5051" fmla="*/ 880106 h 6857985"/>
                <a:gd name="connsiteX5052" fmla="*/ 1632035 w 6868353"/>
                <a:gd name="connsiteY5052" fmla="*/ 899756 h 6857985"/>
                <a:gd name="connsiteX5053" fmla="*/ 1590016 w 6868353"/>
                <a:gd name="connsiteY5053" fmla="*/ 943133 h 6857985"/>
                <a:gd name="connsiteX5054" fmla="*/ 1639241 w 6868353"/>
                <a:gd name="connsiteY5054" fmla="*/ 904003 h 6857985"/>
                <a:gd name="connsiteX5055" fmla="*/ 1668645 w 6868353"/>
                <a:gd name="connsiteY5055" fmla="*/ 885103 h 6857985"/>
                <a:gd name="connsiteX5056" fmla="*/ 1688819 w 6868353"/>
                <a:gd name="connsiteY5056" fmla="*/ 874471 h 6857985"/>
                <a:gd name="connsiteX5057" fmla="*/ 1714854 w 6868353"/>
                <a:gd name="connsiteY5057" fmla="*/ 863443 h 6857985"/>
                <a:gd name="connsiteX5058" fmla="*/ 1747217 w 6868353"/>
                <a:gd name="connsiteY5058" fmla="*/ 833798 h 6857985"/>
                <a:gd name="connsiteX5059" fmla="*/ 1783346 w 6868353"/>
                <a:gd name="connsiteY5059" fmla="*/ 822868 h 6857985"/>
                <a:gd name="connsiteX5060" fmla="*/ 1781520 w 6868353"/>
                <a:gd name="connsiteY5060" fmla="*/ 813482 h 6857985"/>
                <a:gd name="connsiteX5061" fmla="*/ 1826709 w 6868353"/>
                <a:gd name="connsiteY5061" fmla="*/ 796451 h 6857985"/>
                <a:gd name="connsiteX5062" fmla="*/ 1907759 w 6868353"/>
                <a:gd name="connsiteY5062" fmla="*/ 738662 h 6857985"/>
                <a:gd name="connsiteX5063" fmla="*/ 3145304 w 6868353"/>
                <a:gd name="connsiteY5063" fmla="*/ 737799 h 6857985"/>
                <a:gd name="connsiteX5064" fmla="*/ 3189616 w 6868353"/>
                <a:gd name="connsiteY5064" fmla="*/ 747964 h 6857985"/>
                <a:gd name="connsiteX5065" fmla="*/ 3122030 w 6868353"/>
                <a:gd name="connsiteY5065" fmla="*/ 744722 h 6857985"/>
                <a:gd name="connsiteX5066" fmla="*/ 3143407 w 6868353"/>
                <a:gd name="connsiteY5066" fmla="*/ 746987 h 6857985"/>
                <a:gd name="connsiteX5067" fmla="*/ 3145304 w 6868353"/>
                <a:gd name="connsiteY5067" fmla="*/ 737799 h 6857985"/>
                <a:gd name="connsiteX5068" fmla="*/ 4515887 w 6868353"/>
                <a:gd name="connsiteY5068" fmla="*/ 737176 h 6857985"/>
                <a:gd name="connsiteX5069" fmla="*/ 4533907 w 6868353"/>
                <a:gd name="connsiteY5069" fmla="*/ 747921 h 6857985"/>
                <a:gd name="connsiteX5070" fmla="*/ 4562605 w 6868353"/>
                <a:gd name="connsiteY5070" fmla="*/ 770926 h 6857985"/>
                <a:gd name="connsiteX5071" fmla="*/ 4591839 w 6868353"/>
                <a:gd name="connsiteY5071" fmla="*/ 781091 h 6857985"/>
                <a:gd name="connsiteX5072" fmla="*/ 4675027 w 6868353"/>
                <a:gd name="connsiteY5072" fmla="*/ 807423 h 6857985"/>
                <a:gd name="connsiteX5073" fmla="*/ 4670071 w 6868353"/>
                <a:gd name="connsiteY5073" fmla="*/ 810326 h 6857985"/>
                <a:gd name="connsiteX5074" fmla="*/ 4659043 w 6868353"/>
                <a:gd name="connsiteY5074" fmla="*/ 810722 h 6857985"/>
                <a:gd name="connsiteX5075" fmla="*/ 4645963 w 6868353"/>
                <a:gd name="connsiteY5075" fmla="*/ 796890 h 6857985"/>
                <a:gd name="connsiteX5076" fmla="*/ 4620959 w 6868353"/>
                <a:gd name="connsiteY5076" fmla="*/ 791242 h 6857985"/>
                <a:gd name="connsiteX5077" fmla="*/ 4654867 w 6868353"/>
                <a:gd name="connsiteY5077" fmla="*/ 814360 h 6857985"/>
                <a:gd name="connsiteX5078" fmla="*/ 4689637 w 6868353"/>
                <a:gd name="connsiteY5078" fmla="*/ 838413 h 6857985"/>
                <a:gd name="connsiteX5079" fmla="*/ 4784815 w 6868353"/>
                <a:gd name="connsiteY5079" fmla="*/ 876892 h 6857985"/>
                <a:gd name="connsiteX5080" fmla="*/ 4761299 w 6868353"/>
                <a:gd name="connsiteY5080" fmla="*/ 842236 h 6857985"/>
                <a:gd name="connsiteX5081" fmla="*/ 4801675 w 6868353"/>
                <a:gd name="connsiteY5081" fmla="*/ 874188 h 6857985"/>
                <a:gd name="connsiteX5082" fmla="*/ 4834111 w 6868353"/>
                <a:gd name="connsiteY5082" fmla="*/ 908760 h 6857985"/>
                <a:gd name="connsiteX5083" fmla="*/ 4786019 w 6868353"/>
                <a:gd name="connsiteY5083" fmla="*/ 884382 h 6857985"/>
                <a:gd name="connsiteX5084" fmla="*/ 4737119 w 6868353"/>
                <a:gd name="connsiteY5084" fmla="*/ 857568 h 6857985"/>
                <a:gd name="connsiteX5085" fmla="*/ 4679119 w 6868353"/>
                <a:gd name="connsiteY5085" fmla="*/ 839334 h 6857985"/>
                <a:gd name="connsiteX5086" fmla="*/ 4660147 w 6868353"/>
                <a:gd name="connsiteY5086" fmla="*/ 831137 h 6857985"/>
                <a:gd name="connsiteX5087" fmla="*/ 4639859 w 6868353"/>
                <a:gd name="connsiteY5087" fmla="*/ 823194 h 6857985"/>
                <a:gd name="connsiteX5088" fmla="*/ 4597883 w 6868353"/>
                <a:gd name="connsiteY5088" fmla="*/ 807848 h 6857985"/>
                <a:gd name="connsiteX5089" fmla="*/ 4586515 w 6868353"/>
                <a:gd name="connsiteY5089" fmla="*/ 782323 h 6857985"/>
                <a:gd name="connsiteX5090" fmla="*/ 4537787 w 6868353"/>
                <a:gd name="connsiteY5090" fmla="*/ 765391 h 6857985"/>
                <a:gd name="connsiteX5091" fmla="*/ 4531783 w 6868353"/>
                <a:gd name="connsiteY5091" fmla="*/ 758581 h 6857985"/>
                <a:gd name="connsiteX5092" fmla="*/ 4515887 w 6868353"/>
                <a:gd name="connsiteY5092" fmla="*/ 737176 h 6857985"/>
                <a:gd name="connsiteX5093" fmla="*/ 4253595 w 6868353"/>
                <a:gd name="connsiteY5093" fmla="*/ 733481 h 6857985"/>
                <a:gd name="connsiteX5094" fmla="*/ 4292895 w 6868353"/>
                <a:gd name="connsiteY5094" fmla="*/ 742867 h 6857985"/>
                <a:gd name="connsiteX5095" fmla="*/ 4341667 w 6868353"/>
                <a:gd name="connsiteY5095" fmla="*/ 760564 h 6857985"/>
                <a:gd name="connsiteX5096" fmla="*/ 4258013 w 6868353"/>
                <a:gd name="connsiteY5096" fmla="*/ 743490 h 6857985"/>
                <a:gd name="connsiteX5097" fmla="*/ 4253595 w 6868353"/>
                <a:gd name="connsiteY5097" fmla="*/ 733481 h 6857985"/>
                <a:gd name="connsiteX5098" fmla="*/ 4661785 w 6868353"/>
                <a:gd name="connsiteY5098" fmla="*/ 728414 h 6857985"/>
                <a:gd name="connsiteX5099" fmla="*/ 4682883 w 6868353"/>
                <a:gd name="connsiteY5099" fmla="*/ 732773 h 6857985"/>
                <a:gd name="connsiteX5100" fmla="*/ 4725679 w 6868353"/>
                <a:gd name="connsiteY5100" fmla="*/ 758836 h 6857985"/>
                <a:gd name="connsiteX5101" fmla="*/ 4737459 w 6868353"/>
                <a:gd name="connsiteY5101" fmla="*/ 779279 h 6857985"/>
                <a:gd name="connsiteX5102" fmla="*/ 4698455 w 6868353"/>
                <a:gd name="connsiteY5102" fmla="*/ 763550 h 6857985"/>
                <a:gd name="connsiteX5103" fmla="*/ 4708281 w 6868353"/>
                <a:gd name="connsiteY5103" fmla="*/ 767514 h 6857985"/>
                <a:gd name="connsiteX5104" fmla="*/ 4728555 w 6868353"/>
                <a:gd name="connsiteY5104" fmla="*/ 797669 h 6857985"/>
                <a:gd name="connsiteX5105" fmla="*/ 4716847 w 6868353"/>
                <a:gd name="connsiteY5105" fmla="*/ 777240 h 6857985"/>
                <a:gd name="connsiteX5106" fmla="*/ 4755791 w 6868353"/>
                <a:gd name="connsiteY5106" fmla="*/ 792983 h 6857985"/>
                <a:gd name="connsiteX5107" fmla="*/ 4750653 w 6868353"/>
                <a:gd name="connsiteY5107" fmla="*/ 765787 h 6857985"/>
                <a:gd name="connsiteX5108" fmla="*/ 4827725 w 6868353"/>
                <a:gd name="connsiteY5108" fmla="*/ 803389 h 6857985"/>
                <a:gd name="connsiteX5109" fmla="*/ 4816143 w 6868353"/>
                <a:gd name="connsiteY5109" fmla="*/ 782960 h 6857985"/>
                <a:gd name="connsiteX5110" fmla="*/ 4785875 w 6868353"/>
                <a:gd name="connsiteY5110" fmla="*/ 748643 h 6857985"/>
                <a:gd name="connsiteX5111" fmla="*/ 4813227 w 6868353"/>
                <a:gd name="connsiteY5111" fmla="*/ 772356 h 6857985"/>
                <a:gd name="connsiteX5112" fmla="*/ 4845535 w 6868353"/>
                <a:gd name="connsiteY5112" fmla="*/ 817886 h 6857985"/>
                <a:gd name="connsiteX5113" fmla="*/ 4886633 w 6868353"/>
                <a:gd name="connsiteY5113" fmla="*/ 846497 h 6857985"/>
                <a:gd name="connsiteX5114" fmla="*/ 4918231 w 6868353"/>
                <a:gd name="connsiteY5114" fmla="*/ 848323 h 6857985"/>
                <a:gd name="connsiteX5115" fmla="*/ 4920071 w 6868353"/>
                <a:gd name="connsiteY5115" fmla="*/ 857002 h 6857985"/>
                <a:gd name="connsiteX5116" fmla="*/ 4943587 w 6868353"/>
                <a:gd name="connsiteY5116" fmla="*/ 867266 h 6857985"/>
                <a:gd name="connsiteX5117" fmla="*/ 4958339 w 6868353"/>
                <a:gd name="connsiteY5117" fmla="*/ 873636 h 6857985"/>
                <a:gd name="connsiteX5118" fmla="*/ 4973755 w 6868353"/>
                <a:gd name="connsiteY5118" fmla="*/ 881310 h 6857985"/>
                <a:gd name="connsiteX5119" fmla="*/ 4983199 w 6868353"/>
                <a:gd name="connsiteY5119" fmla="*/ 886222 h 6857985"/>
                <a:gd name="connsiteX5120" fmla="*/ 4998503 w 6868353"/>
                <a:gd name="connsiteY5120" fmla="*/ 907330 h 6857985"/>
                <a:gd name="connsiteX5121" fmla="*/ 5011243 w 6868353"/>
                <a:gd name="connsiteY5121" fmla="*/ 900860 h 6857985"/>
                <a:gd name="connsiteX5122" fmla="*/ 5080331 w 6868353"/>
                <a:gd name="connsiteY5122" fmla="*/ 941350 h 6857985"/>
                <a:gd name="connsiteX5123" fmla="*/ 5100801 w 6868353"/>
                <a:gd name="connsiteY5123" fmla="*/ 953752 h 6857985"/>
                <a:gd name="connsiteX5124" fmla="*/ 5106153 w 6868353"/>
                <a:gd name="connsiteY5124" fmla="*/ 961609 h 6857985"/>
                <a:gd name="connsiteX5125" fmla="*/ 5117407 w 6868353"/>
                <a:gd name="connsiteY5125" fmla="*/ 944592 h 6857985"/>
                <a:gd name="connsiteX5126" fmla="*/ 5098523 w 6868353"/>
                <a:gd name="connsiteY5126" fmla="*/ 929076 h 6857985"/>
                <a:gd name="connsiteX5127" fmla="*/ 5097121 w 6868353"/>
                <a:gd name="connsiteY5127" fmla="*/ 922889 h 6857985"/>
                <a:gd name="connsiteX5128" fmla="*/ 5074653 w 6868353"/>
                <a:gd name="connsiteY5128" fmla="*/ 924191 h 6857985"/>
                <a:gd name="connsiteX5129" fmla="*/ 5048363 w 6868353"/>
                <a:gd name="connsiteY5129" fmla="*/ 903833 h 6857985"/>
                <a:gd name="connsiteX5130" fmla="*/ 5015109 w 6868353"/>
                <a:gd name="connsiteY5130" fmla="*/ 862820 h 6857985"/>
                <a:gd name="connsiteX5131" fmla="*/ 4994355 w 6868353"/>
                <a:gd name="connsiteY5131" fmla="*/ 846582 h 6857985"/>
                <a:gd name="connsiteX5132" fmla="*/ 4985009 w 6868353"/>
                <a:gd name="connsiteY5132" fmla="*/ 840350 h 6857985"/>
                <a:gd name="connsiteX5133" fmla="*/ 4984691 w 6868353"/>
                <a:gd name="connsiteY5133" fmla="*/ 836773 h 6857985"/>
                <a:gd name="connsiteX5134" fmla="*/ 5034221 w 6868353"/>
                <a:gd name="connsiteY5134" fmla="*/ 860244 h 6857985"/>
                <a:gd name="connsiteX5135" fmla="*/ 5045859 w 6868353"/>
                <a:gd name="connsiteY5135" fmla="*/ 876185 h 6857985"/>
                <a:gd name="connsiteX5136" fmla="*/ 5081915 w 6868353"/>
                <a:gd name="connsiteY5136" fmla="*/ 901710 h 6857985"/>
                <a:gd name="connsiteX5137" fmla="*/ 5085471 w 6868353"/>
                <a:gd name="connsiteY5137" fmla="*/ 890413 h 6857985"/>
                <a:gd name="connsiteX5138" fmla="*/ 5115823 w 6868353"/>
                <a:gd name="connsiteY5138" fmla="*/ 899827 h 6857985"/>
                <a:gd name="connsiteX5139" fmla="*/ 5174759 w 6868353"/>
                <a:gd name="connsiteY5139" fmla="*/ 954516 h 6857985"/>
                <a:gd name="connsiteX5140" fmla="*/ 5163645 w 6868353"/>
                <a:gd name="connsiteY5140" fmla="*/ 954757 h 6857985"/>
                <a:gd name="connsiteX5141" fmla="*/ 5143401 w 6868353"/>
                <a:gd name="connsiteY5141" fmla="*/ 932728 h 6857985"/>
                <a:gd name="connsiteX5142" fmla="*/ 5124019 w 6868353"/>
                <a:gd name="connsiteY5142" fmla="*/ 926442 h 6857985"/>
                <a:gd name="connsiteX5143" fmla="*/ 5095223 w 6868353"/>
                <a:gd name="connsiteY5143" fmla="*/ 912002 h 6857985"/>
                <a:gd name="connsiteX5144" fmla="*/ 5105077 w 6868353"/>
                <a:gd name="connsiteY5144" fmla="*/ 921785 h 6857985"/>
                <a:gd name="connsiteX5145" fmla="*/ 5114167 w 6868353"/>
                <a:gd name="connsiteY5145" fmla="*/ 932049 h 6857985"/>
                <a:gd name="connsiteX5146" fmla="*/ 5131451 w 6868353"/>
                <a:gd name="connsiteY5146" fmla="*/ 952562 h 6857985"/>
                <a:gd name="connsiteX5147" fmla="*/ 5166349 w 6868353"/>
                <a:gd name="connsiteY5147" fmla="*/ 993462 h 6857985"/>
                <a:gd name="connsiteX5148" fmla="*/ 5204799 w 6868353"/>
                <a:gd name="connsiteY5148" fmla="*/ 1009361 h 6857985"/>
                <a:gd name="connsiteX5149" fmla="*/ 5292687 w 6868353"/>
                <a:gd name="connsiteY5149" fmla="*/ 1083148 h 6857985"/>
                <a:gd name="connsiteX5150" fmla="*/ 5277199 w 6868353"/>
                <a:gd name="connsiteY5150" fmla="*/ 1066046 h 6857985"/>
                <a:gd name="connsiteX5151" fmla="*/ 5245219 w 6868353"/>
                <a:gd name="connsiteY5151" fmla="*/ 1048661 h 6857985"/>
                <a:gd name="connsiteX5152" fmla="*/ 5211823 w 6868353"/>
                <a:gd name="connsiteY5152" fmla="*/ 1020219 h 6857985"/>
                <a:gd name="connsiteX5153" fmla="*/ 5250683 w 6868353"/>
                <a:gd name="connsiteY5153" fmla="*/ 1048718 h 6857985"/>
                <a:gd name="connsiteX5154" fmla="*/ 5276237 w 6868353"/>
                <a:gd name="connsiteY5154" fmla="*/ 1055003 h 6857985"/>
                <a:gd name="connsiteX5155" fmla="*/ 5326339 w 6868353"/>
                <a:gd name="connsiteY5155" fmla="*/ 1122618 h 6857985"/>
                <a:gd name="connsiteX5156" fmla="*/ 5337255 w 6868353"/>
                <a:gd name="connsiteY5156" fmla="*/ 1123283 h 6857985"/>
                <a:gd name="connsiteX5157" fmla="*/ 5363983 w 6868353"/>
                <a:gd name="connsiteY5157" fmla="*/ 1164127 h 6857985"/>
                <a:gd name="connsiteX5158" fmla="*/ 5321583 w 6868353"/>
                <a:gd name="connsiteY5158" fmla="*/ 1133547 h 6857985"/>
                <a:gd name="connsiteX5159" fmla="*/ 5311147 w 6868353"/>
                <a:gd name="connsiteY5159" fmla="*/ 1105615 h 6857985"/>
                <a:gd name="connsiteX5160" fmla="*/ 5291287 w 6868353"/>
                <a:gd name="connsiteY5160" fmla="*/ 1099570 h 6857985"/>
                <a:gd name="connsiteX5161" fmla="*/ 5237475 w 6868353"/>
                <a:gd name="connsiteY5161" fmla="*/ 1054027 h 6857985"/>
                <a:gd name="connsiteX5162" fmla="*/ 5274651 w 6868353"/>
                <a:gd name="connsiteY5162" fmla="*/ 1099075 h 6857985"/>
                <a:gd name="connsiteX5163" fmla="*/ 5259347 w 6868353"/>
                <a:gd name="connsiteY5163" fmla="*/ 1082157 h 6857985"/>
                <a:gd name="connsiteX5164" fmla="*/ 5213239 w 6868353"/>
                <a:gd name="connsiteY5164" fmla="*/ 1059052 h 6857985"/>
                <a:gd name="connsiteX5165" fmla="*/ 5188775 w 6868353"/>
                <a:gd name="connsiteY5165" fmla="*/ 1036981 h 6857985"/>
                <a:gd name="connsiteX5166" fmla="*/ 5213535 w 6868353"/>
                <a:gd name="connsiteY5166" fmla="*/ 1049482 h 6857985"/>
                <a:gd name="connsiteX5167" fmla="*/ 5250599 w 6868353"/>
                <a:gd name="connsiteY5167" fmla="*/ 1076466 h 6857985"/>
                <a:gd name="connsiteX5168" fmla="*/ 5224239 w 6868353"/>
                <a:gd name="connsiteY5168" fmla="*/ 1047882 h 6857985"/>
                <a:gd name="connsiteX5169" fmla="*/ 5208595 w 6868353"/>
                <a:gd name="connsiteY5169" fmla="*/ 1033499 h 6857985"/>
                <a:gd name="connsiteX5170" fmla="*/ 5193333 w 6868353"/>
                <a:gd name="connsiteY5170" fmla="*/ 1022060 h 6857985"/>
                <a:gd name="connsiteX5171" fmla="*/ 5179755 w 6868353"/>
                <a:gd name="connsiteY5171" fmla="*/ 1031687 h 6857985"/>
                <a:gd name="connsiteX5172" fmla="*/ 5098507 w 6868353"/>
                <a:gd name="connsiteY5172" fmla="*/ 984062 h 6857985"/>
                <a:gd name="connsiteX5173" fmla="*/ 5100391 w 6868353"/>
                <a:gd name="connsiteY5173" fmla="*/ 978413 h 6857985"/>
                <a:gd name="connsiteX5174" fmla="*/ 5041595 w 6868353"/>
                <a:gd name="connsiteY5174" fmla="*/ 942936 h 6857985"/>
                <a:gd name="connsiteX5175" fmla="*/ 5075007 w 6868353"/>
                <a:gd name="connsiteY5175" fmla="*/ 973727 h 6857985"/>
                <a:gd name="connsiteX5176" fmla="*/ 5063951 w 6868353"/>
                <a:gd name="connsiteY5176" fmla="*/ 974393 h 6857985"/>
                <a:gd name="connsiteX5177" fmla="*/ 4971067 w 6868353"/>
                <a:gd name="connsiteY5177" fmla="*/ 909341 h 6857985"/>
                <a:gd name="connsiteX5178" fmla="*/ 4954063 w 6868353"/>
                <a:gd name="connsiteY5178" fmla="*/ 891205 h 6857985"/>
                <a:gd name="connsiteX5179" fmla="*/ 4927335 w 6868353"/>
                <a:gd name="connsiteY5179" fmla="*/ 874925 h 6857985"/>
                <a:gd name="connsiteX5180" fmla="*/ 4938335 w 6868353"/>
                <a:gd name="connsiteY5180" fmla="*/ 873594 h 6857985"/>
                <a:gd name="connsiteX5181" fmla="*/ 4905715 w 6868353"/>
                <a:gd name="connsiteY5181" fmla="*/ 855246 h 6857985"/>
                <a:gd name="connsiteX5182" fmla="*/ 4940755 w 6868353"/>
                <a:gd name="connsiteY5182" fmla="*/ 884339 h 6857985"/>
                <a:gd name="connsiteX5183" fmla="*/ 4886137 w 6868353"/>
                <a:gd name="connsiteY5183" fmla="*/ 868625 h 6857985"/>
                <a:gd name="connsiteX5184" fmla="*/ 4871555 w 6868353"/>
                <a:gd name="connsiteY5184" fmla="*/ 842632 h 6857985"/>
                <a:gd name="connsiteX5185" fmla="*/ 4847077 w 6868353"/>
                <a:gd name="connsiteY5185" fmla="*/ 834577 h 6857985"/>
                <a:gd name="connsiteX5186" fmla="*/ 4910983 w 6868353"/>
                <a:gd name="connsiteY5186" fmla="*/ 915442 h 6857985"/>
                <a:gd name="connsiteX5187" fmla="*/ 4866587 w 6868353"/>
                <a:gd name="connsiteY5187" fmla="*/ 867775 h 6857985"/>
                <a:gd name="connsiteX5188" fmla="*/ 4826579 w 6868353"/>
                <a:gd name="connsiteY5188" fmla="*/ 836233 h 6857985"/>
                <a:gd name="connsiteX5189" fmla="*/ 4805483 w 6868353"/>
                <a:gd name="connsiteY5189" fmla="*/ 820321 h 6857985"/>
                <a:gd name="connsiteX5190" fmla="*/ 4785055 w 6868353"/>
                <a:gd name="connsiteY5190" fmla="*/ 804776 h 6857985"/>
                <a:gd name="connsiteX5191" fmla="*/ 4811331 w 6868353"/>
                <a:gd name="connsiteY5191" fmla="*/ 806078 h 6857985"/>
                <a:gd name="connsiteX5192" fmla="*/ 4774013 w 6868353"/>
                <a:gd name="connsiteY5192" fmla="*/ 806602 h 6857985"/>
                <a:gd name="connsiteX5193" fmla="*/ 4810481 w 6868353"/>
                <a:gd name="connsiteY5193" fmla="*/ 831122 h 6857985"/>
                <a:gd name="connsiteX5194" fmla="*/ 4846879 w 6868353"/>
                <a:gd name="connsiteY5194" fmla="*/ 856931 h 6857985"/>
                <a:gd name="connsiteX5195" fmla="*/ 4802283 w 6868353"/>
                <a:gd name="connsiteY5195" fmla="*/ 846356 h 6857985"/>
                <a:gd name="connsiteX5196" fmla="*/ 4808343 w 6868353"/>
                <a:gd name="connsiteY5196" fmla="*/ 842533 h 6857985"/>
                <a:gd name="connsiteX5197" fmla="*/ 4814487 w 6868353"/>
                <a:gd name="connsiteY5197" fmla="*/ 838810 h 6857985"/>
                <a:gd name="connsiteX5198" fmla="*/ 4768661 w 6868353"/>
                <a:gd name="connsiteY5198" fmla="*/ 807551 h 6857985"/>
                <a:gd name="connsiteX5199" fmla="*/ 4736029 w 6868353"/>
                <a:gd name="connsiteY5199" fmla="*/ 813185 h 6857985"/>
                <a:gd name="connsiteX5200" fmla="*/ 4715599 w 6868353"/>
                <a:gd name="connsiteY5200" fmla="*/ 811218 h 6857985"/>
                <a:gd name="connsiteX5201" fmla="*/ 4684595 w 6868353"/>
                <a:gd name="connsiteY5201" fmla="*/ 783002 h 6857985"/>
                <a:gd name="connsiteX5202" fmla="*/ 4723301 w 6868353"/>
                <a:gd name="connsiteY5202" fmla="*/ 798604 h 6857985"/>
                <a:gd name="connsiteX5203" fmla="*/ 4677915 w 6868353"/>
                <a:gd name="connsiteY5203" fmla="*/ 761852 h 6857985"/>
                <a:gd name="connsiteX5204" fmla="*/ 4684595 w 6868353"/>
                <a:gd name="connsiteY5204" fmla="*/ 778203 h 6857985"/>
                <a:gd name="connsiteX5205" fmla="*/ 4664055 w 6868353"/>
                <a:gd name="connsiteY5205" fmla="*/ 781643 h 6857985"/>
                <a:gd name="connsiteX5206" fmla="*/ 4674955 w 6868353"/>
                <a:gd name="connsiteY5206" fmla="*/ 779293 h 6857985"/>
                <a:gd name="connsiteX5207" fmla="*/ 4635767 w 6868353"/>
                <a:gd name="connsiteY5207" fmla="*/ 731683 h 6857985"/>
                <a:gd name="connsiteX5208" fmla="*/ 4661785 w 6868353"/>
                <a:gd name="connsiteY5208" fmla="*/ 728414 h 6857985"/>
                <a:gd name="connsiteX5209" fmla="*/ 3248142 w 6868353"/>
                <a:gd name="connsiteY5209" fmla="*/ 725072 h 6857985"/>
                <a:gd name="connsiteX5210" fmla="*/ 3288858 w 6868353"/>
                <a:gd name="connsiteY5210" fmla="*/ 726091 h 6857985"/>
                <a:gd name="connsiteX5211" fmla="*/ 3232244 w 6868353"/>
                <a:gd name="connsiteY5211" fmla="*/ 738719 h 6857985"/>
                <a:gd name="connsiteX5212" fmla="*/ 3255688 w 6868353"/>
                <a:gd name="connsiteY5212" fmla="*/ 733000 h 6857985"/>
                <a:gd name="connsiteX5213" fmla="*/ 3248142 w 6868353"/>
                <a:gd name="connsiteY5213" fmla="*/ 725072 h 6857985"/>
                <a:gd name="connsiteX5214" fmla="*/ 4445667 w 6868353"/>
                <a:gd name="connsiteY5214" fmla="*/ 722580 h 6857985"/>
                <a:gd name="connsiteX5215" fmla="*/ 4488619 w 6868353"/>
                <a:gd name="connsiteY5215" fmla="*/ 750399 h 6857985"/>
                <a:gd name="connsiteX5216" fmla="*/ 4449827 w 6868353"/>
                <a:gd name="connsiteY5216" fmla="*/ 732915 h 6857985"/>
                <a:gd name="connsiteX5217" fmla="*/ 4474801 w 6868353"/>
                <a:gd name="connsiteY5217" fmla="*/ 737233 h 6857985"/>
                <a:gd name="connsiteX5218" fmla="*/ 4445667 w 6868353"/>
                <a:gd name="connsiteY5218" fmla="*/ 722580 h 6857985"/>
                <a:gd name="connsiteX5219" fmla="*/ 4029703 w 6868353"/>
                <a:gd name="connsiteY5219" fmla="*/ 721196 h 6857985"/>
                <a:gd name="connsiteX5220" fmla="*/ 4060903 w 6868353"/>
                <a:gd name="connsiteY5220" fmla="*/ 724293 h 6857985"/>
                <a:gd name="connsiteX5221" fmla="*/ 4031343 w 6868353"/>
                <a:gd name="connsiteY5221" fmla="*/ 726148 h 6857985"/>
                <a:gd name="connsiteX5222" fmla="*/ 4029703 w 6868353"/>
                <a:gd name="connsiteY5222" fmla="*/ 721196 h 6857985"/>
                <a:gd name="connsiteX5223" fmla="*/ 4139703 w 6868353"/>
                <a:gd name="connsiteY5223" fmla="*/ 714043 h 6857985"/>
                <a:gd name="connsiteX5224" fmla="*/ 4214183 w 6868353"/>
                <a:gd name="connsiteY5224" fmla="*/ 725086 h 6857985"/>
                <a:gd name="connsiteX5225" fmla="*/ 4228707 w 6868353"/>
                <a:gd name="connsiteY5225" fmla="*/ 736680 h 6857985"/>
                <a:gd name="connsiteX5226" fmla="*/ 4139703 w 6868353"/>
                <a:gd name="connsiteY5226" fmla="*/ 714043 h 6857985"/>
                <a:gd name="connsiteX5227" fmla="*/ 3763533 w 6868353"/>
                <a:gd name="connsiteY5227" fmla="*/ 713308 h 6857985"/>
                <a:gd name="connsiteX5228" fmla="*/ 3801331 w 6868353"/>
                <a:gd name="connsiteY5228" fmla="*/ 722622 h 6857985"/>
                <a:gd name="connsiteX5229" fmla="*/ 3787035 w 6868353"/>
                <a:gd name="connsiteY5229" fmla="*/ 724745 h 6857985"/>
                <a:gd name="connsiteX5230" fmla="*/ 3737159 w 6868353"/>
                <a:gd name="connsiteY5230" fmla="*/ 717214 h 6857985"/>
                <a:gd name="connsiteX5231" fmla="*/ 3763533 w 6868353"/>
                <a:gd name="connsiteY5231" fmla="*/ 713308 h 6857985"/>
                <a:gd name="connsiteX5232" fmla="*/ 3584105 w 6868353"/>
                <a:gd name="connsiteY5232" fmla="*/ 712500 h 6857985"/>
                <a:gd name="connsiteX5233" fmla="*/ 3624523 w 6868353"/>
                <a:gd name="connsiteY5233" fmla="*/ 714397 h 6857985"/>
                <a:gd name="connsiteX5234" fmla="*/ 3659351 w 6868353"/>
                <a:gd name="connsiteY5234" fmla="*/ 720471 h 6857985"/>
                <a:gd name="connsiteX5235" fmla="*/ 3637023 w 6868353"/>
                <a:gd name="connsiteY5235" fmla="*/ 720499 h 6857985"/>
                <a:gd name="connsiteX5236" fmla="*/ 3615775 w 6868353"/>
                <a:gd name="connsiteY5236" fmla="*/ 720286 h 6857985"/>
                <a:gd name="connsiteX5237" fmla="*/ 3584105 w 6868353"/>
                <a:gd name="connsiteY5237" fmla="*/ 712500 h 6857985"/>
                <a:gd name="connsiteX5238" fmla="*/ 3667349 w 6868353"/>
                <a:gd name="connsiteY5238" fmla="*/ 709088 h 6857985"/>
                <a:gd name="connsiteX5239" fmla="*/ 3732499 w 6868353"/>
                <a:gd name="connsiteY5239" fmla="*/ 719975 h 6857985"/>
                <a:gd name="connsiteX5240" fmla="*/ 3667349 w 6868353"/>
                <a:gd name="connsiteY5240" fmla="*/ 709088 h 6857985"/>
                <a:gd name="connsiteX5241" fmla="*/ 4877587 w 6868353"/>
                <a:gd name="connsiteY5241" fmla="*/ 701160 h 6857985"/>
                <a:gd name="connsiteX5242" fmla="*/ 4934371 w 6868353"/>
                <a:gd name="connsiteY5242" fmla="*/ 740191 h 6857985"/>
                <a:gd name="connsiteX5243" fmla="*/ 4877587 w 6868353"/>
                <a:gd name="connsiteY5243" fmla="*/ 701160 h 6857985"/>
                <a:gd name="connsiteX5244" fmla="*/ 3276399 w 6868353"/>
                <a:gd name="connsiteY5244" fmla="*/ 701160 h 6857985"/>
                <a:gd name="connsiteX5245" fmla="*/ 3246471 w 6868353"/>
                <a:gd name="connsiteY5245" fmla="*/ 719394 h 6857985"/>
                <a:gd name="connsiteX5246" fmla="*/ 3217095 w 6868353"/>
                <a:gd name="connsiteY5246" fmla="*/ 722905 h 6857985"/>
                <a:gd name="connsiteX5247" fmla="*/ 3230941 w 6868353"/>
                <a:gd name="connsiteY5247" fmla="*/ 718318 h 6857985"/>
                <a:gd name="connsiteX5248" fmla="*/ 3208219 w 6868353"/>
                <a:gd name="connsiteY5248" fmla="*/ 717228 h 6857985"/>
                <a:gd name="connsiteX5249" fmla="*/ 3203745 w 6868353"/>
                <a:gd name="connsiteY5249" fmla="*/ 713123 h 6857985"/>
                <a:gd name="connsiteX5250" fmla="*/ 3201678 w 6868353"/>
                <a:gd name="connsiteY5250" fmla="*/ 722297 h 6857985"/>
                <a:gd name="connsiteX5251" fmla="*/ 3174383 w 6868353"/>
                <a:gd name="connsiteY5251" fmla="*/ 732829 h 6857985"/>
                <a:gd name="connsiteX5252" fmla="*/ 3151038 w 6868353"/>
                <a:gd name="connsiteY5252" fmla="*/ 725001 h 6857985"/>
                <a:gd name="connsiteX5253" fmla="*/ 3193835 w 6868353"/>
                <a:gd name="connsiteY5253" fmla="*/ 709003 h 6857985"/>
                <a:gd name="connsiteX5254" fmla="*/ 3211928 w 6868353"/>
                <a:gd name="connsiteY5254" fmla="*/ 705903 h 6857985"/>
                <a:gd name="connsiteX5255" fmla="*/ 3232074 w 6868353"/>
                <a:gd name="connsiteY5255" fmla="*/ 703977 h 6857985"/>
                <a:gd name="connsiteX5256" fmla="*/ 3276399 w 6868353"/>
                <a:gd name="connsiteY5256" fmla="*/ 701160 h 6857985"/>
                <a:gd name="connsiteX5257" fmla="*/ 2781283 w 6868353"/>
                <a:gd name="connsiteY5257" fmla="*/ 699178 h 6857985"/>
                <a:gd name="connsiteX5258" fmla="*/ 2752133 w 6868353"/>
                <a:gd name="connsiteY5258" fmla="*/ 703566 h 6857985"/>
                <a:gd name="connsiteX5259" fmla="*/ 2723706 w 6868353"/>
                <a:gd name="connsiteY5259" fmla="*/ 708026 h 6857985"/>
                <a:gd name="connsiteX5260" fmla="*/ 2717406 w 6868353"/>
                <a:gd name="connsiteY5260" fmla="*/ 707006 h 6857985"/>
                <a:gd name="connsiteX5261" fmla="*/ 2736150 w 6868353"/>
                <a:gd name="connsiteY5261" fmla="*/ 710079 h 6857985"/>
                <a:gd name="connsiteX5262" fmla="*/ 2758221 w 6868353"/>
                <a:gd name="connsiteY5262" fmla="*/ 708960 h 6857985"/>
                <a:gd name="connsiteX5263" fmla="*/ 2771543 w 6868353"/>
                <a:gd name="connsiteY5263" fmla="*/ 701867 h 6857985"/>
                <a:gd name="connsiteX5264" fmla="*/ 2781283 w 6868353"/>
                <a:gd name="connsiteY5264" fmla="*/ 699178 h 6857985"/>
                <a:gd name="connsiteX5265" fmla="*/ 4425071 w 6868353"/>
                <a:gd name="connsiteY5265" fmla="*/ 698935 h 6857985"/>
                <a:gd name="connsiteX5266" fmla="*/ 4425079 w 6868353"/>
                <a:gd name="connsiteY5266" fmla="*/ 698942 h 6857985"/>
                <a:gd name="connsiteX5267" fmla="*/ 4417111 w 6868353"/>
                <a:gd name="connsiteY5267" fmla="*/ 701698 h 6857985"/>
                <a:gd name="connsiteX5268" fmla="*/ 3077832 w 6868353"/>
                <a:gd name="connsiteY5268" fmla="*/ 698513 h 6857985"/>
                <a:gd name="connsiteX5269" fmla="*/ 3096052 w 6868353"/>
                <a:gd name="connsiteY5269" fmla="*/ 701896 h 6857985"/>
                <a:gd name="connsiteX5270" fmla="*/ 3080337 w 6868353"/>
                <a:gd name="connsiteY5270" fmla="*/ 701642 h 6857985"/>
                <a:gd name="connsiteX5271" fmla="*/ 3086609 w 6868353"/>
                <a:gd name="connsiteY5271" fmla="*/ 718290 h 6857985"/>
                <a:gd name="connsiteX5272" fmla="*/ 3061721 w 6868353"/>
                <a:gd name="connsiteY5272" fmla="*/ 717710 h 6857985"/>
                <a:gd name="connsiteX5273" fmla="*/ 3051414 w 6868353"/>
                <a:gd name="connsiteY5273" fmla="*/ 722056 h 6857985"/>
                <a:gd name="connsiteX5274" fmla="*/ 3039537 w 6868353"/>
                <a:gd name="connsiteY5274" fmla="*/ 718715 h 6857985"/>
                <a:gd name="connsiteX5275" fmla="*/ 2994843 w 6868353"/>
                <a:gd name="connsiteY5275" fmla="*/ 725680 h 6857985"/>
                <a:gd name="connsiteX5276" fmla="*/ 3002983 w 6868353"/>
                <a:gd name="connsiteY5276" fmla="*/ 732802 h 6857985"/>
                <a:gd name="connsiteX5277" fmla="*/ 2964192 w 6868353"/>
                <a:gd name="connsiteY5277" fmla="*/ 741437 h 6857985"/>
                <a:gd name="connsiteX5278" fmla="*/ 2988797 w 6868353"/>
                <a:gd name="connsiteY5278" fmla="*/ 724010 h 6857985"/>
                <a:gd name="connsiteX5279" fmla="*/ 2979454 w 6868353"/>
                <a:gd name="connsiteY5279" fmla="*/ 764882 h 6857985"/>
                <a:gd name="connsiteX5280" fmla="*/ 2901816 w 6868353"/>
                <a:gd name="connsiteY5280" fmla="*/ 768619 h 6857985"/>
                <a:gd name="connsiteX5281" fmla="*/ 2835192 w 6868353"/>
                <a:gd name="connsiteY5281" fmla="*/ 790492 h 6857985"/>
                <a:gd name="connsiteX5282" fmla="*/ 2793514 w 6868353"/>
                <a:gd name="connsiteY5282" fmla="*/ 800218 h 6857985"/>
                <a:gd name="connsiteX5283" fmla="*/ 2759862 w 6868353"/>
                <a:gd name="connsiteY5283" fmla="*/ 809448 h 6857985"/>
                <a:gd name="connsiteX5284" fmla="*/ 2761958 w 6868353"/>
                <a:gd name="connsiteY5284" fmla="*/ 824087 h 6857985"/>
                <a:gd name="connsiteX5285" fmla="*/ 2693664 w 6868353"/>
                <a:gd name="connsiteY5285" fmla="*/ 849739 h 6857985"/>
                <a:gd name="connsiteX5286" fmla="*/ 2728462 w 6868353"/>
                <a:gd name="connsiteY5286" fmla="*/ 822869 h 6857985"/>
                <a:gd name="connsiteX5287" fmla="*/ 2678926 w 6868353"/>
                <a:gd name="connsiteY5287" fmla="*/ 833105 h 6857985"/>
                <a:gd name="connsiteX5288" fmla="*/ 2703757 w 6868353"/>
                <a:gd name="connsiteY5288" fmla="*/ 827994 h 6857985"/>
                <a:gd name="connsiteX5289" fmla="*/ 2716329 w 6868353"/>
                <a:gd name="connsiteY5289" fmla="*/ 820731 h 6857985"/>
                <a:gd name="connsiteX5290" fmla="*/ 2679393 w 6868353"/>
                <a:gd name="connsiteY5290" fmla="*/ 823789 h 6857985"/>
                <a:gd name="connsiteX5291" fmla="*/ 2738613 w 6868353"/>
                <a:gd name="connsiteY5291" fmla="*/ 810015 h 6857985"/>
                <a:gd name="connsiteX5292" fmla="*/ 2813716 w 6868353"/>
                <a:gd name="connsiteY5292" fmla="*/ 790081 h 6857985"/>
                <a:gd name="connsiteX5293" fmla="*/ 2931659 w 6868353"/>
                <a:gd name="connsiteY5293" fmla="*/ 751687 h 6857985"/>
                <a:gd name="connsiteX5294" fmla="*/ 2848684 w 6868353"/>
                <a:gd name="connsiteY5294" fmla="*/ 747029 h 6857985"/>
                <a:gd name="connsiteX5295" fmla="*/ 2816392 w 6868353"/>
                <a:gd name="connsiteY5295" fmla="*/ 758964 h 6857985"/>
                <a:gd name="connsiteX5296" fmla="*/ 2833649 w 6868353"/>
                <a:gd name="connsiteY5296" fmla="*/ 772314 h 6857985"/>
                <a:gd name="connsiteX5297" fmla="*/ 2812853 w 6868353"/>
                <a:gd name="connsiteY5297" fmla="*/ 762970 h 6857985"/>
                <a:gd name="connsiteX5298" fmla="*/ 2805009 w 6868353"/>
                <a:gd name="connsiteY5298" fmla="*/ 780242 h 6857985"/>
                <a:gd name="connsiteX5299" fmla="*/ 2786067 w 6868353"/>
                <a:gd name="connsiteY5299" fmla="*/ 783880 h 6857985"/>
                <a:gd name="connsiteX5300" fmla="*/ 2772037 w 6868353"/>
                <a:gd name="connsiteY5300" fmla="*/ 787505 h 6857985"/>
                <a:gd name="connsiteX5301" fmla="*/ 2751156 w 6868353"/>
                <a:gd name="connsiteY5301" fmla="*/ 792899 h 6857985"/>
                <a:gd name="connsiteX5302" fmla="*/ 2689643 w 6868353"/>
                <a:gd name="connsiteY5302" fmla="*/ 802002 h 6857985"/>
                <a:gd name="connsiteX5303" fmla="*/ 2701818 w 6868353"/>
                <a:gd name="connsiteY5303" fmla="*/ 804083 h 6857985"/>
                <a:gd name="connsiteX5304" fmla="*/ 2689275 w 6868353"/>
                <a:gd name="connsiteY5304" fmla="*/ 811331 h 6857985"/>
                <a:gd name="connsiteX5305" fmla="*/ 2717518 w 6868353"/>
                <a:gd name="connsiteY5305" fmla="*/ 802002 h 6857985"/>
                <a:gd name="connsiteX5306" fmla="*/ 2692036 w 6868353"/>
                <a:gd name="connsiteY5306" fmla="*/ 816527 h 6857985"/>
                <a:gd name="connsiteX5307" fmla="*/ 2640758 w 6868353"/>
                <a:gd name="connsiteY5307" fmla="*/ 820448 h 6857985"/>
                <a:gd name="connsiteX5308" fmla="*/ 2598797 w 6868353"/>
                <a:gd name="connsiteY5308" fmla="*/ 835950 h 6857985"/>
                <a:gd name="connsiteX5309" fmla="*/ 2608310 w 6868353"/>
                <a:gd name="connsiteY5309" fmla="*/ 856025 h 6857985"/>
                <a:gd name="connsiteX5310" fmla="*/ 2528690 w 6868353"/>
                <a:gd name="connsiteY5310" fmla="*/ 874302 h 6857985"/>
                <a:gd name="connsiteX5311" fmla="*/ 2504199 w 6868353"/>
                <a:gd name="connsiteY5311" fmla="*/ 871994 h 6857985"/>
                <a:gd name="connsiteX5312" fmla="*/ 2528535 w 6868353"/>
                <a:gd name="connsiteY5312" fmla="*/ 865015 h 6857985"/>
                <a:gd name="connsiteX5313" fmla="*/ 2507143 w 6868353"/>
                <a:gd name="connsiteY5313" fmla="*/ 867507 h 6857985"/>
                <a:gd name="connsiteX5314" fmla="*/ 2513457 w 6868353"/>
                <a:gd name="connsiteY5314" fmla="*/ 877459 h 6857985"/>
                <a:gd name="connsiteX5315" fmla="*/ 2468339 w 6868353"/>
                <a:gd name="connsiteY5315" fmla="*/ 897463 h 6857985"/>
                <a:gd name="connsiteX5316" fmla="*/ 2458839 w 6868353"/>
                <a:gd name="connsiteY5316" fmla="*/ 892112 h 6857985"/>
                <a:gd name="connsiteX5317" fmla="*/ 2459349 w 6868353"/>
                <a:gd name="connsiteY5317" fmla="*/ 901441 h 6857985"/>
                <a:gd name="connsiteX5318" fmla="*/ 2413706 w 6868353"/>
                <a:gd name="connsiteY5318" fmla="*/ 912158 h 6857985"/>
                <a:gd name="connsiteX5319" fmla="*/ 2410308 w 6868353"/>
                <a:gd name="connsiteY5319" fmla="*/ 907274 h 6857985"/>
                <a:gd name="connsiteX5320" fmla="*/ 2419326 w 6868353"/>
                <a:gd name="connsiteY5320" fmla="*/ 903253 h 6857985"/>
                <a:gd name="connsiteX5321" fmla="*/ 2416099 w 6868353"/>
                <a:gd name="connsiteY5321" fmla="*/ 898341 h 6857985"/>
                <a:gd name="connsiteX5322" fmla="*/ 2458471 w 6868353"/>
                <a:gd name="connsiteY5322" fmla="*/ 882683 h 6857985"/>
                <a:gd name="connsiteX5323" fmla="*/ 2480202 w 6868353"/>
                <a:gd name="connsiteY5323" fmla="*/ 888969 h 6857985"/>
                <a:gd name="connsiteX5324" fmla="*/ 2458160 w 6868353"/>
                <a:gd name="connsiteY5324" fmla="*/ 873297 h 6857985"/>
                <a:gd name="connsiteX5325" fmla="*/ 2519970 w 6868353"/>
                <a:gd name="connsiteY5325" fmla="*/ 857498 h 6857985"/>
                <a:gd name="connsiteX5326" fmla="*/ 2568628 w 6868353"/>
                <a:gd name="connsiteY5326" fmla="*/ 855742 h 6857985"/>
                <a:gd name="connsiteX5327" fmla="*/ 2516020 w 6868353"/>
                <a:gd name="connsiteY5327" fmla="*/ 854241 h 6857985"/>
                <a:gd name="connsiteX5328" fmla="*/ 2571742 w 6868353"/>
                <a:gd name="connsiteY5328" fmla="*/ 832694 h 6857985"/>
                <a:gd name="connsiteX5329" fmla="*/ 2574800 w 6868353"/>
                <a:gd name="connsiteY5329" fmla="*/ 837748 h 6857985"/>
                <a:gd name="connsiteX5330" fmla="*/ 2605535 w 6868353"/>
                <a:gd name="connsiteY5330" fmla="*/ 832142 h 6857985"/>
                <a:gd name="connsiteX5331" fmla="*/ 2584172 w 6868353"/>
                <a:gd name="connsiteY5331" fmla="*/ 824766 h 6857985"/>
                <a:gd name="connsiteX5332" fmla="*/ 2652070 w 6868353"/>
                <a:gd name="connsiteY5332" fmla="*/ 814446 h 6857985"/>
                <a:gd name="connsiteX5333" fmla="*/ 2640022 w 6868353"/>
                <a:gd name="connsiteY5333" fmla="*/ 810000 h 6857985"/>
                <a:gd name="connsiteX5334" fmla="*/ 2605932 w 6868353"/>
                <a:gd name="connsiteY5334" fmla="*/ 813285 h 6857985"/>
                <a:gd name="connsiteX5335" fmla="*/ 2629772 w 6868353"/>
                <a:gd name="connsiteY5335" fmla="*/ 808075 h 6857985"/>
                <a:gd name="connsiteX5336" fmla="*/ 2655638 w 6868353"/>
                <a:gd name="connsiteY5336" fmla="*/ 800982 h 6857985"/>
                <a:gd name="connsiteX5337" fmla="*/ 2664670 w 6868353"/>
                <a:gd name="connsiteY5337" fmla="*/ 807183 h 6857985"/>
                <a:gd name="connsiteX5338" fmla="*/ 2761363 w 6868353"/>
                <a:gd name="connsiteY5338" fmla="*/ 771833 h 6857985"/>
                <a:gd name="connsiteX5339" fmla="*/ 2819733 w 6868353"/>
                <a:gd name="connsiteY5339" fmla="*/ 753867 h 6857985"/>
                <a:gd name="connsiteX5340" fmla="*/ 2855791 w 6868353"/>
                <a:gd name="connsiteY5340" fmla="*/ 739059 h 6857985"/>
                <a:gd name="connsiteX5341" fmla="*/ 2899268 w 6868353"/>
                <a:gd name="connsiteY5341" fmla="*/ 739172 h 6857985"/>
                <a:gd name="connsiteX5342" fmla="*/ 2928106 w 6868353"/>
                <a:gd name="connsiteY5342" fmla="*/ 731612 h 6857985"/>
                <a:gd name="connsiteX5343" fmla="*/ 2994120 w 6868353"/>
                <a:gd name="connsiteY5343" fmla="*/ 710929 h 6857985"/>
                <a:gd name="connsiteX5344" fmla="*/ 3043458 w 6868353"/>
                <a:gd name="connsiteY5344" fmla="*/ 714907 h 6857985"/>
                <a:gd name="connsiteX5345" fmla="*/ 3068814 w 6868353"/>
                <a:gd name="connsiteY5345" fmla="*/ 712472 h 6857985"/>
                <a:gd name="connsiteX5346" fmla="*/ 3061990 w 6868353"/>
                <a:gd name="connsiteY5346" fmla="*/ 705634 h 6857985"/>
                <a:gd name="connsiteX5347" fmla="*/ 3029315 w 6868353"/>
                <a:gd name="connsiteY5347" fmla="*/ 706115 h 6857985"/>
                <a:gd name="connsiteX5348" fmla="*/ 3046106 w 6868353"/>
                <a:gd name="connsiteY5348" fmla="*/ 701613 h 6857985"/>
                <a:gd name="connsiteX5349" fmla="*/ 3062245 w 6868353"/>
                <a:gd name="connsiteY5349" fmla="*/ 699249 h 6857985"/>
                <a:gd name="connsiteX5350" fmla="*/ 3077832 w 6868353"/>
                <a:gd name="connsiteY5350" fmla="*/ 698513 h 6857985"/>
                <a:gd name="connsiteX5351" fmla="*/ 4060317 w 6868353"/>
                <a:gd name="connsiteY5351" fmla="*/ 697799 h 6857985"/>
                <a:gd name="connsiteX5352" fmla="*/ 4073587 w 6868353"/>
                <a:gd name="connsiteY5352" fmla="*/ 699291 h 6857985"/>
                <a:gd name="connsiteX5353" fmla="*/ 4091455 w 6868353"/>
                <a:gd name="connsiteY5353" fmla="*/ 702321 h 6857985"/>
                <a:gd name="connsiteX5354" fmla="*/ 4105047 w 6868353"/>
                <a:gd name="connsiteY5354" fmla="*/ 704600 h 6857985"/>
                <a:gd name="connsiteX5355" fmla="*/ 4139603 w 6868353"/>
                <a:gd name="connsiteY5355" fmla="*/ 725850 h 6857985"/>
                <a:gd name="connsiteX5356" fmla="*/ 4060379 w 6868353"/>
                <a:gd name="connsiteY5356" fmla="*/ 700735 h 6857985"/>
                <a:gd name="connsiteX5357" fmla="*/ 4060317 w 6868353"/>
                <a:gd name="connsiteY5357" fmla="*/ 697799 h 6857985"/>
                <a:gd name="connsiteX5358" fmla="*/ 2264986 w 6868353"/>
                <a:gd name="connsiteY5358" fmla="*/ 697125 h 6857985"/>
                <a:gd name="connsiteX5359" fmla="*/ 2162814 w 6868353"/>
                <a:gd name="connsiteY5359" fmla="*/ 710914 h 6857985"/>
                <a:gd name="connsiteX5360" fmla="*/ 2242774 w 6868353"/>
                <a:gd name="connsiteY5360" fmla="*/ 710008 h 6857985"/>
                <a:gd name="connsiteX5361" fmla="*/ 2140347 w 6868353"/>
                <a:gd name="connsiteY5361" fmla="*/ 725467 h 6857985"/>
                <a:gd name="connsiteX5362" fmla="*/ 2121348 w 6868353"/>
                <a:gd name="connsiteY5362" fmla="*/ 735986 h 6857985"/>
                <a:gd name="connsiteX5363" fmla="*/ 2140148 w 6868353"/>
                <a:gd name="connsiteY5363" fmla="*/ 733226 h 6857985"/>
                <a:gd name="connsiteX5364" fmla="*/ 2155707 w 6868353"/>
                <a:gd name="connsiteY5364" fmla="*/ 731300 h 6857985"/>
                <a:gd name="connsiteX5365" fmla="*/ 2174494 w 6868353"/>
                <a:gd name="connsiteY5365" fmla="*/ 734372 h 6857985"/>
                <a:gd name="connsiteX5366" fmla="*/ 2269601 w 6868353"/>
                <a:gd name="connsiteY5366" fmla="*/ 719380 h 6857985"/>
                <a:gd name="connsiteX5367" fmla="*/ 2282768 w 6868353"/>
                <a:gd name="connsiteY5367" fmla="*/ 719352 h 6857985"/>
                <a:gd name="connsiteX5368" fmla="*/ 2298001 w 6868353"/>
                <a:gd name="connsiteY5368" fmla="*/ 715826 h 6857985"/>
                <a:gd name="connsiteX5369" fmla="*/ 2315102 w 6868353"/>
                <a:gd name="connsiteY5369" fmla="*/ 710503 h 6857985"/>
                <a:gd name="connsiteX5370" fmla="*/ 2264986 w 6868353"/>
                <a:gd name="connsiteY5370" fmla="*/ 697125 h 6857985"/>
                <a:gd name="connsiteX5371" fmla="*/ 2399904 w 6868353"/>
                <a:gd name="connsiteY5371" fmla="*/ 695398 h 6857985"/>
                <a:gd name="connsiteX5372" fmla="*/ 2305999 w 6868353"/>
                <a:gd name="connsiteY5372" fmla="*/ 733778 h 6857985"/>
                <a:gd name="connsiteX5373" fmla="*/ 2380508 w 6868353"/>
                <a:gd name="connsiteY5373" fmla="*/ 703934 h 6857985"/>
                <a:gd name="connsiteX5374" fmla="*/ 2403273 w 6868353"/>
                <a:gd name="connsiteY5374" fmla="*/ 700282 h 6857985"/>
                <a:gd name="connsiteX5375" fmla="*/ 2390348 w 6868353"/>
                <a:gd name="connsiteY5375" fmla="*/ 709144 h 6857985"/>
                <a:gd name="connsiteX5376" fmla="*/ 2399904 w 6868353"/>
                <a:gd name="connsiteY5376" fmla="*/ 695398 h 6857985"/>
                <a:gd name="connsiteX5377" fmla="*/ 3820149 w 6868353"/>
                <a:gd name="connsiteY5377" fmla="*/ 693478 h 6857985"/>
                <a:gd name="connsiteX5378" fmla="*/ 3852383 w 6868353"/>
                <a:gd name="connsiteY5378" fmla="*/ 694747 h 6857985"/>
                <a:gd name="connsiteX5379" fmla="*/ 3818631 w 6868353"/>
                <a:gd name="connsiteY5379" fmla="*/ 700693 h 6857985"/>
                <a:gd name="connsiteX5380" fmla="*/ 3820149 w 6868353"/>
                <a:gd name="connsiteY5380" fmla="*/ 693478 h 6857985"/>
                <a:gd name="connsiteX5381" fmla="*/ 4433223 w 6868353"/>
                <a:gd name="connsiteY5381" fmla="*/ 691632 h 6857985"/>
                <a:gd name="connsiteX5382" fmla="*/ 4468035 w 6868353"/>
                <a:gd name="connsiteY5382" fmla="*/ 704911 h 6857985"/>
                <a:gd name="connsiteX5383" fmla="*/ 4452065 w 6868353"/>
                <a:gd name="connsiteY5383" fmla="*/ 709300 h 6857985"/>
                <a:gd name="connsiteX5384" fmla="*/ 4491917 w 6868353"/>
                <a:gd name="connsiteY5384" fmla="*/ 721022 h 6857985"/>
                <a:gd name="connsiteX5385" fmla="*/ 4515079 w 6868353"/>
                <a:gd name="connsiteY5385" fmla="*/ 743022 h 6857985"/>
                <a:gd name="connsiteX5386" fmla="*/ 4466081 w 6868353"/>
                <a:gd name="connsiteY5386" fmla="*/ 722495 h 6857985"/>
                <a:gd name="connsiteX5387" fmla="*/ 4433223 w 6868353"/>
                <a:gd name="connsiteY5387" fmla="*/ 691632 h 6857985"/>
                <a:gd name="connsiteX5388" fmla="*/ 5340737 w 6868353"/>
                <a:gd name="connsiteY5388" fmla="*/ 690755 h 6857985"/>
                <a:gd name="connsiteX5389" fmla="*/ 5359027 w 6868353"/>
                <a:gd name="connsiteY5389" fmla="*/ 708352 h 6857985"/>
                <a:gd name="connsiteX5390" fmla="*/ 5395327 w 6868353"/>
                <a:gd name="connsiteY5390" fmla="*/ 726587 h 6857985"/>
                <a:gd name="connsiteX5391" fmla="*/ 5387343 w 6868353"/>
                <a:gd name="connsiteY5391" fmla="*/ 731995 h 6857985"/>
                <a:gd name="connsiteX5392" fmla="*/ 5412555 w 6868353"/>
                <a:gd name="connsiteY5392" fmla="*/ 746279 h 6857985"/>
                <a:gd name="connsiteX5393" fmla="*/ 5433027 w 6868353"/>
                <a:gd name="connsiteY5393" fmla="*/ 757378 h 6857985"/>
                <a:gd name="connsiteX5394" fmla="*/ 5426811 w 6868353"/>
                <a:gd name="connsiteY5394" fmla="*/ 774197 h 6857985"/>
                <a:gd name="connsiteX5395" fmla="*/ 5399151 w 6868353"/>
                <a:gd name="connsiteY5395" fmla="*/ 757081 h 6857985"/>
                <a:gd name="connsiteX5396" fmla="*/ 5376907 w 6868353"/>
                <a:gd name="connsiteY5396" fmla="*/ 736978 h 6857985"/>
                <a:gd name="connsiteX5397" fmla="*/ 5340737 w 6868353"/>
                <a:gd name="connsiteY5397" fmla="*/ 690755 h 6857985"/>
                <a:gd name="connsiteX5398" fmla="*/ 4310763 w 6868353"/>
                <a:gd name="connsiteY5398" fmla="*/ 690301 h 6857985"/>
                <a:gd name="connsiteX5399" fmla="*/ 4340491 w 6868353"/>
                <a:gd name="connsiteY5399" fmla="*/ 703439 h 6857985"/>
                <a:gd name="connsiteX5400" fmla="*/ 4344499 w 6868353"/>
                <a:gd name="connsiteY5400" fmla="*/ 719394 h 6857985"/>
                <a:gd name="connsiteX5401" fmla="*/ 4359675 w 6868353"/>
                <a:gd name="connsiteY5401" fmla="*/ 720003 h 6857985"/>
                <a:gd name="connsiteX5402" fmla="*/ 4404115 w 6868353"/>
                <a:gd name="connsiteY5402" fmla="*/ 734726 h 6857985"/>
                <a:gd name="connsiteX5403" fmla="*/ 4379439 w 6868353"/>
                <a:gd name="connsiteY5403" fmla="*/ 721928 h 6857985"/>
                <a:gd name="connsiteX5404" fmla="*/ 4378165 w 6868353"/>
                <a:gd name="connsiteY5404" fmla="*/ 715614 h 6857985"/>
                <a:gd name="connsiteX5405" fmla="*/ 4392605 w 6868353"/>
                <a:gd name="connsiteY5405" fmla="*/ 717738 h 6857985"/>
                <a:gd name="connsiteX5406" fmla="*/ 4414449 w 6868353"/>
                <a:gd name="connsiteY5406" fmla="*/ 731668 h 6857985"/>
                <a:gd name="connsiteX5407" fmla="*/ 4390099 w 6868353"/>
                <a:gd name="connsiteY5407" fmla="*/ 721517 h 6857985"/>
                <a:gd name="connsiteX5408" fmla="*/ 4466903 w 6868353"/>
                <a:gd name="connsiteY5408" fmla="*/ 762205 h 6857985"/>
                <a:gd name="connsiteX5409" fmla="*/ 4472903 w 6868353"/>
                <a:gd name="connsiteY5409" fmla="*/ 754886 h 6857985"/>
                <a:gd name="connsiteX5410" fmla="*/ 4434127 w 6868353"/>
                <a:gd name="connsiteY5410" fmla="*/ 737430 h 6857985"/>
                <a:gd name="connsiteX5411" fmla="*/ 4449135 w 6868353"/>
                <a:gd name="connsiteY5411" fmla="*/ 738789 h 6857985"/>
                <a:gd name="connsiteX5412" fmla="*/ 4502379 w 6868353"/>
                <a:gd name="connsiteY5412" fmla="*/ 763578 h 6857985"/>
                <a:gd name="connsiteX5413" fmla="*/ 4510789 w 6868353"/>
                <a:gd name="connsiteY5413" fmla="*/ 778160 h 6857985"/>
                <a:gd name="connsiteX5414" fmla="*/ 4358797 w 6868353"/>
                <a:gd name="connsiteY5414" fmla="*/ 731781 h 6857985"/>
                <a:gd name="connsiteX5415" fmla="*/ 4299833 w 6868353"/>
                <a:gd name="connsiteY5415" fmla="*/ 705619 h 6857985"/>
                <a:gd name="connsiteX5416" fmla="*/ 4300499 w 6868353"/>
                <a:gd name="connsiteY5416" fmla="*/ 693812 h 6857985"/>
                <a:gd name="connsiteX5417" fmla="*/ 4310763 w 6868353"/>
                <a:gd name="connsiteY5417" fmla="*/ 690301 h 6857985"/>
                <a:gd name="connsiteX5418" fmla="*/ 1541848 w 6868353"/>
                <a:gd name="connsiteY5418" fmla="*/ 688300 h 6857985"/>
                <a:gd name="connsiteX5419" fmla="*/ 1487461 w 6868353"/>
                <a:gd name="connsiteY5419" fmla="*/ 731781 h 6857985"/>
                <a:gd name="connsiteX5420" fmla="*/ 1473318 w 6868353"/>
                <a:gd name="connsiteY5420" fmla="*/ 735264 h 6857985"/>
                <a:gd name="connsiteX5421" fmla="*/ 1502000 w 6868353"/>
                <a:gd name="connsiteY5421" fmla="*/ 713335 h 6857985"/>
                <a:gd name="connsiteX5422" fmla="*/ 1435589 w 6868353"/>
                <a:gd name="connsiteY5422" fmla="*/ 752408 h 6857985"/>
                <a:gd name="connsiteX5423" fmla="*/ 1411550 w 6868353"/>
                <a:gd name="connsiteY5423" fmla="*/ 769836 h 6857985"/>
                <a:gd name="connsiteX5424" fmla="*/ 1370438 w 6868353"/>
                <a:gd name="connsiteY5424" fmla="*/ 802779 h 6857985"/>
                <a:gd name="connsiteX5425" fmla="*/ 1358617 w 6868353"/>
                <a:gd name="connsiteY5425" fmla="*/ 801293 h 6857985"/>
                <a:gd name="connsiteX5426" fmla="*/ 1397875 w 6868353"/>
                <a:gd name="connsiteY5426" fmla="*/ 764598 h 6857985"/>
                <a:gd name="connsiteX5427" fmla="*/ 1410715 w 6868353"/>
                <a:gd name="connsiteY5427" fmla="*/ 756896 h 6857985"/>
                <a:gd name="connsiteX5428" fmla="*/ 1427378 w 6868353"/>
                <a:gd name="connsiteY5428" fmla="*/ 749846 h 6857985"/>
                <a:gd name="connsiteX5429" fmla="*/ 1440445 w 6868353"/>
                <a:gd name="connsiteY5429" fmla="*/ 738492 h 6857985"/>
                <a:gd name="connsiteX5430" fmla="*/ 1445018 w 6868353"/>
                <a:gd name="connsiteY5430" fmla="*/ 742328 h 6857985"/>
                <a:gd name="connsiteX5431" fmla="*/ 1537790 w 6868353"/>
                <a:gd name="connsiteY5431" fmla="*/ 689763 h 6857985"/>
                <a:gd name="connsiteX5432" fmla="*/ 1541848 w 6868353"/>
                <a:gd name="connsiteY5432" fmla="*/ 688300 h 6857985"/>
                <a:gd name="connsiteX5433" fmla="*/ 1462913 w 6868353"/>
                <a:gd name="connsiteY5433" fmla="*/ 688220 h 6857985"/>
                <a:gd name="connsiteX5434" fmla="*/ 1421730 w 6868353"/>
                <a:gd name="connsiteY5434" fmla="*/ 723457 h 6857985"/>
                <a:gd name="connsiteX5435" fmla="*/ 1374445 w 6868353"/>
                <a:gd name="connsiteY5435" fmla="*/ 746208 h 6857985"/>
                <a:gd name="connsiteX5436" fmla="*/ 1353422 w 6868353"/>
                <a:gd name="connsiteY5436" fmla="*/ 752437 h 6857985"/>
                <a:gd name="connsiteX5437" fmla="*/ 1385106 w 6868353"/>
                <a:gd name="connsiteY5437" fmla="*/ 731003 h 6857985"/>
                <a:gd name="connsiteX5438" fmla="*/ 1398102 w 6868353"/>
                <a:gd name="connsiteY5438" fmla="*/ 719592 h 6857985"/>
                <a:gd name="connsiteX5439" fmla="*/ 1405350 w 6868353"/>
                <a:gd name="connsiteY5439" fmla="*/ 717724 h 6857985"/>
                <a:gd name="connsiteX5440" fmla="*/ 1462913 w 6868353"/>
                <a:gd name="connsiteY5440" fmla="*/ 688220 h 6857985"/>
                <a:gd name="connsiteX5441" fmla="*/ 2058619 w 6868353"/>
                <a:gd name="connsiteY5441" fmla="*/ 685667 h 6857985"/>
                <a:gd name="connsiteX5442" fmla="*/ 2050716 w 6868353"/>
                <a:gd name="connsiteY5442" fmla="*/ 685701 h 6857985"/>
                <a:gd name="connsiteX5443" fmla="*/ 2032314 w 6868353"/>
                <a:gd name="connsiteY5443" fmla="*/ 689084 h 6857985"/>
                <a:gd name="connsiteX5444" fmla="*/ 1941566 w 6868353"/>
                <a:gd name="connsiteY5444" fmla="*/ 734726 h 6857985"/>
                <a:gd name="connsiteX5445" fmla="*/ 1930750 w 6868353"/>
                <a:gd name="connsiteY5445" fmla="*/ 731215 h 6857985"/>
                <a:gd name="connsiteX5446" fmla="*/ 1981603 w 6868353"/>
                <a:gd name="connsiteY5446" fmla="*/ 754419 h 6857985"/>
                <a:gd name="connsiteX5447" fmla="*/ 1983769 w 6868353"/>
                <a:gd name="connsiteY5447" fmla="*/ 716393 h 6857985"/>
                <a:gd name="connsiteX5448" fmla="*/ 2056522 w 6868353"/>
                <a:gd name="connsiteY5448" fmla="*/ 692198 h 6857985"/>
                <a:gd name="connsiteX5449" fmla="*/ 2011078 w 6868353"/>
                <a:gd name="connsiteY5449" fmla="*/ 714382 h 6857985"/>
                <a:gd name="connsiteX5450" fmla="*/ 1998464 w 6868353"/>
                <a:gd name="connsiteY5450" fmla="*/ 724816 h 6857985"/>
                <a:gd name="connsiteX5451" fmla="*/ 2032453 w 6868353"/>
                <a:gd name="connsiteY5451" fmla="*/ 719919 h 6857985"/>
                <a:gd name="connsiteX5452" fmla="*/ 2023820 w 6868353"/>
                <a:gd name="connsiteY5452" fmla="*/ 727001 h 6857985"/>
                <a:gd name="connsiteX5453" fmla="*/ 2020408 w 6868353"/>
                <a:gd name="connsiteY5453" fmla="*/ 727848 h 6857985"/>
                <a:gd name="connsiteX5454" fmla="*/ 2014059 w 6868353"/>
                <a:gd name="connsiteY5454" fmla="*/ 727965 h 6857985"/>
                <a:gd name="connsiteX5455" fmla="*/ 1992759 w 6868353"/>
                <a:gd name="connsiteY5455" fmla="*/ 734712 h 6857985"/>
                <a:gd name="connsiteX5456" fmla="*/ 2020408 w 6868353"/>
                <a:gd name="connsiteY5456" fmla="*/ 727848 h 6857985"/>
                <a:gd name="connsiteX5457" fmla="*/ 2022842 w 6868353"/>
                <a:gd name="connsiteY5457" fmla="*/ 727803 h 6857985"/>
                <a:gd name="connsiteX5458" fmla="*/ 2023820 w 6868353"/>
                <a:gd name="connsiteY5458" fmla="*/ 727001 h 6857985"/>
                <a:gd name="connsiteX5459" fmla="*/ 2045848 w 6868353"/>
                <a:gd name="connsiteY5459" fmla="*/ 721532 h 6857985"/>
                <a:gd name="connsiteX5460" fmla="*/ 2071033 w 6868353"/>
                <a:gd name="connsiteY5460" fmla="*/ 700777 h 6857985"/>
                <a:gd name="connsiteX5461" fmla="*/ 2058619 w 6868353"/>
                <a:gd name="connsiteY5461" fmla="*/ 685667 h 6857985"/>
                <a:gd name="connsiteX5462" fmla="*/ 3714567 w 6868353"/>
                <a:gd name="connsiteY5462" fmla="*/ 685516 h 6857985"/>
                <a:gd name="connsiteX5463" fmla="*/ 3747775 w 6868353"/>
                <a:gd name="connsiteY5463" fmla="*/ 685573 h 6857985"/>
                <a:gd name="connsiteX5464" fmla="*/ 3693399 w 6868353"/>
                <a:gd name="connsiteY5464" fmla="*/ 686606 h 6857985"/>
                <a:gd name="connsiteX5465" fmla="*/ 3714567 w 6868353"/>
                <a:gd name="connsiteY5465" fmla="*/ 685516 h 6857985"/>
                <a:gd name="connsiteX5466" fmla="*/ 3579951 w 6868353"/>
                <a:gd name="connsiteY5466" fmla="*/ 683050 h 6857985"/>
                <a:gd name="connsiteX5467" fmla="*/ 3609489 w 6868353"/>
                <a:gd name="connsiteY5467" fmla="*/ 688800 h 6857985"/>
                <a:gd name="connsiteX5468" fmla="*/ 3561015 w 6868353"/>
                <a:gd name="connsiteY5468" fmla="*/ 695426 h 6857985"/>
                <a:gd name="connsiteX5469" fmla="*/ 3519209 w 6868353"/>
                <a:gd name="connsiteY5469" fmla="*/ 684525 h 6857985"/>
                <a:gd name="connsiteX5470" fmla="*/ 3579951 w 6868353"/>
                <a:gd name="connsiteY5470" fmla="*/ 683050 h 6857985"/>
                <a:gd name="connsiteX5471" fmla="*/ 2246501 w 6868353"/>
                <a:gd name="connsiteY5471" fmla="*/ 680007 h 6857985"/>
                <a:gd name="connsiteX5472" fmla="*/ 2181530 w 6868353"/>
                <a:gd name="connsiteY5472" fmla="*/ 691773 h 6857985"/>
                <a:gd name="connsiteX5473" fmla="*/ 2291064 w 6868353"/>
                <a:gd name="connsiteY5473" fmla="*/ 686153 h 6857985"/>
                <a:gd name="connsiteX5474" fmla="*/ 2246501 w 6868353"/>
                <a:gd name="connsiteY5474" fmla="*/ 680007 h 6857985"/>
                <a:gd name="connsiteX5475" fmla="*/ 4920923 w 6868353"/>
                <a:gd name="connsiteY5475" fmla="*/ 679386 h 6857985"/>
                <a:gd name="connsiteX5476" fmla="*/ 4969891 w 6868353"/>
                <a:gd name="connsiteY5476" fmla="*/ 708536 h 6857985"/>
                <a:gd name="connsiteX5477" fmla="*/ 4999875 w 6868353"/>
                <a:gd name="connsiteY5477" fmla="*/ 745033 h 6857985"/>
                <a:gd name="connsiteX5478" fmla="*/ 4939695 w 6868353"/>
                <a:gd name="connsiteY5478" fmla="*/ 694492 h 6857985"/>
                <a:gd name="connsiteX5479" fmla="*/ 5006687 w 6868353"/>
                <a:gd name="connsiteY5479" fmla="*/ 761030 h 6857985"/>
                <a:gd name="connsiteX5480" fmla="*/ 4988395 w 6868353"/>
                <a:gd name="connsiteY5480" fmla="*/ 746066 h 6857985"/>
                <a:gd name="connsiteX5481" fmla="*/ 4956995 w 6868353"/>
                <a:gd name="connsiteY5481" fmla="*/ 737827 h 6857985"/>
                <a:gd name="connsiteX5482" fmla="*/ 4911239 w 6868353"/>
                <a:gd name="connsiteY5482" fmla="*/ 697351 h 6857985"/>
                <a:gd name="connsiteX5483" fmla="*/ 4921375 w 6868353"/>
                <a:gd name="connsiteY5483" fmla="*/ 702052 h 6857985"/>
                <a:gd name="connsiteX5484" fmla="*/ 4926951 w 6868353"/>
                <a:gd name="connsiteY5484" fmla="*/ 701429 h 6857985"/>
                <a:gd name="connsiteX5485" fmla="*/ 4964199 w 6868353"/>
                <a:gd name="connsiteY5485" fmla="*/ 731598 h 6857985"/>
                <a:gd name="connsiteX5486" fmla="*/ 4920923 w 6868353"/>
                <a:gd name="connsiteY5486" fmla="*/ 679386 h 6857985"/>
                <a:gd name="connsiteX5487" fmla="*/ 3340688 w 6868353"/>
                <a:gd name="connsiteY5487" fmla="*/ 676017 h 6857985"/>
                <a:gd name="connsiteX5488" fmla="*/ 3347964 w 6868353"/>
                <a:gd name="connsiteY5488" fmla="*/ 683960 h 6857985"/>
                <a:gd name="connsiteX5489" fmla="*/ 3285305 w 6868353"/>
                <a:gd name="connsiteY5489" fmla="*/ 679613 h 6857985"/>
                <a:gd name="connsiteX5490" fmla="*/ 3340688 w 6868353"/>
                <a:gd name="connsiteY5490" fmla="*/ 676017 h 6857985"/>
                <a:gd name="connsiteX5491" fmla="*/ 4158753 w 6868353"/>
                <a:gd name="connsiteY5491" fmla="*/ 675148 h 6857985"/>
                <a:gd name="connsiteX5492" fmla="*/ 4200563 w 6868353"/>
                <a:gd name="connsiteY5492" fmla="*/ 684525 h 6857985"/>
                <a:gd name="connsiteX5493" fmla="*/ 4238263 w 6868353"/>
                <a:gd name="connsiteY5493" fmla="*/ 697946 h 6857985"/>
                <a:gd name="connsiteX5494" fmla="*/ 4269509 w 6868353"/>
                <a:gd name="connsiteY5494" fmla="*/ 710334 h 6857985"/>
                <a:gd name="connsiteX5495" fmla="*/ 4254559 w 6868353"/>
                <a:gd name="connsiteY5495" fmla="*/ 709768 h 6857985"/>
                <a:gd name="connsiteX5496" fmla="*/ 4207855 w 6868353"/>
                <a:gd name="connsiteY5496" fmla="*/ 692510 h 6857985"/>
                <a:gd name="connsiteX5497" fmla="*/ 4154823 w 6868353"/>
                <a:gd name="connsiteY5497" fmla="*/ 678367 h 6857985"/>
                <a:gd name="connsiteX5498" fmla="*/ 4158753 w 6868353"/>
                <a:gd name="connsiteY5498" fmla="*/ 675148 h 6857985"/>
                <a:gd name="connsiteX5499" fmla="*/ 3919363 w 6868353"/>
                <a:gd name="connsiteY5499" fmla="*/ 671967 h 6857985"/>
                <a:gd name="connsiteX5500" fmla="*/ 3954327 w 6868353"/>
                <a:gd name="connsiteY5500" fmla="*/ 680872 h 6857985"/>
                <a:gd name="connsiteX5501" fmla="*/ 3945991 w 6868353"/>
                <a:gd name="connsiteY5501" fmla="*/ 688163 h 6857985"/>
                <a:gd name="connsiteX5502" fmla="*/ 3915085 w 6868353"/>
                <a:gd name="connsiteY5502" fmla="*/ 673794 h 6857985"/>
                <a:gd name="connsiteX5503" fmla="*/ 3919363 w 6868353"/>
                <a:gd name="connsiteY5503" fmla="*/ 671967 h 6857985"/>
                <a:gd name="connsiteX5504" fmla="*/ 1907035 w 6868353"/>
                <a:gd name="connsiteY5504" fmla="*/ 668541 h 6857985"/>
                <a:gd name="connsiteX5505" fmla="*/ 1898741 w 6868353"/>
                <a:gd name="connsiteY5505" fmla="*/ 672307 h 6857985"/>
                <a:gd name="connsiteX5506" fmla="*/ 1843401 w 6868353"/>
                <a:gd name="connsiteY5506" fmla="*/ 703340 h 6857985"/>
                <a:gd name="connsiteX5507" fmla="*/ 1844788 w 6868353"/>
                <a:gd name="connsiteY5507" fmla="*/ 712811 h 6857985"/>
                <a:gd name="connsiteX5508" fmla="*/ 1919255 w 6868353"/>
                <a:gd name="connsiteY5508" fmla="*/ 669802 h 6857985"/>
                <a:gd name="connsiteX5509" fmla="*/ 1907035 w 6868353"/>
                <a:gd name="connsiteY5509" fmla="*/ 668541 h 6857985"/>
                <a:gd name="connsiteX5510" fmla="*/ 1669551 w 6868353"/>
                <a:gd name="connsiteY5510" fmla="*/ 667976 h 6857985"/>
                <a:gd name="connsiteX5511" fmla="*/ 1685336 w 6868353"/>
                <a:gd name="connsiteY5511" fmla="*/ 674771 h 6857985"/>
                <a:gd name="connsiteX5512" fmla="*/ 1635064 w 6868353"/>
                <a:gd name="connsiteY5512" fmla="*/ 698923 h 6857985"/>
                <a:gd name="connsiteX5513" fmla="*/ 1669551 w 6868353"/>
                <a:gd name="connsiteY5513" fmla="*/ 667976 h 6857985"/>
                <a:gd name="connsiteX5514" fmla="*/ 1467383 w 6868353"/>
                <a:gd name="connsiteY5514" fmla="*/ 666281 h 6857985"/>
                <a:gd name="connsiteX5515" fmla="*/ 1468038 w 6868353"/>
                <a:gd name="connsiteY5515" fmla="*/ 677007 h 6857985"/>
                <a:gd name="connsiteX5516" fmla="*/ 1417454 w 6868353"/>
                <a:gd name="connsiteY5516" fmla="*/ 704699 h 6857985"/>
                <a:gd name="connsiteX5517" fmla="*/ 1451587 w 6868353"/>
                <a:gd name="connsiteY5517" fmla="*/ 671217 h 6857985"/>
                <a:gd name="connsiteX5518" fmla="*/ 1467383 w 6868353"/>
                <a:gd name="connsiteY5518" fmla="*/ 666281 h 6857985"/>
                <a:gd name="connsiteX5519" fmla="*/ 3311864 w 6868353"/>
                <a:gd name="connsiteY5519" fmla="*/ 664762 h 6857985"/>
                <a:gd name="connsiteX5520" fmla="*/ 3269704 w 6868353"/>
                <a:gd name="connsiteY5520" fmla="*/ 678551 h 6857985"/>
                <a:gd name="connsiteX5521" fmla="*/ 3287047 w 6868353"/>
                <a:gd name="connsiteY5521" fmla="*/ 685276 h 6857985"/>
                <a:gd name="connsiteX5522" fmla="*/ 3233702 w 6868353"/>
                <a:gd name="connsiteY5522" fmla="*/ 691108 h 6857985"/>
                <a:gd name="connsiteX5523" fmla="*/ 3210527 w 6868353"/>
                <a:gd name="connsiteY5523" fmla="*/ 693359 h 6857985"/>
                <a:gd name="connsiteX5524" fmla="*/ 3189815 w 6868353"/>
                <a:gd name="connsiteY5524" fmla="*/ 696460 h 6857985"/>
                <a:gd name="connsiteX5525" fmla="*/ 3131516 w 6868353"/>
                <a:gd name="connsiteY5525" fmla="*/ 713576 h 6857985"/>
                <a:gd name="connsiteX5526" fmla="*/ 3109997 w 6868353"/>
                <a:gd name="connsiteY5526" fmla="*/ 711325 h 6857985"/>
                <a:gd name="connsiteX5527" fmla="*/ 3147216 w 6868353"/>
                <a:gd name="connsiteY5527" fmla="*/ 699093 h 6857985"/>
                <a:gd name="connsiteX5528" fmla="*/ 3119752 w 6868353"/>
                <a:gd name="connsiteY5528" fmla="*/ 694917 h 6857985"/>
                <a:gd name="connsiteX5529" fmla="*/ 3084203 w 6868353"/>
                <a:gd name="connsiteY5529" fmla="*/ 698031 h 6857985"/>
                <a:gd name="connsiteX5530" fmla="*/ 3196752 w 6868353"/>
                <a:gd name="connsiteY5530" fmla="*/ 675974 h 6857985"/>
                <a:gd name="connsiteX5531" fmla="*/ 3211122 w 6868353"/>
                <a:gd name="connsiteY5531" fmla="*/ 682897 h 6857985"/>
                <a:gd name="connsiteX5532" fmla="*/ 3206195 w 6868353"/>
                <a:gd name="connsiteY5532" fmla="*/ 689112 h 6857985"/>
                <a:gd name="connsiteX5533" fmla="*/ 3235840 w 6868353"/>
                <a:gd name="connsiteY5533" fmla="*/ 685474 h 6857985"/>
                <a:gd name="connsiteX5534" fmla="*/ 3200645 w 6868353"/>
                <a:gd name="connsiteY5534" fmla="*/ 672350 h 6857985"/>
                <a:gd name="connsiteX5535" fmla="*/ 3311864 w 6868353"/>
                <a:gd name="connsiteY5535" fmla="*/ 664762 h 6857985"/>
                <a:gd name="connsiteX5536" fmla="*/ 2591945 w 6868353"/>
                <a:gd name="connsiteY5536" fmla="*/ 659736 h 6857985"/>
                <a:gd name="connsiteX5537" fmla="*/ 2546359 w 6868353"/>
                <a:gd name="connsiteY5537" fmla="*/ 674035 h 6857985"/>
                <a:gd name="connsiteX5538" fmla="*/ 2562626 w 6868353"/>
                <a:gd name="connsiteY5538" fmla="*/ 670906 h 6857985"/>
                <a:gd name="connsiteX5539" fmla="*/ 2539635 w 6868353"/>
                <a:gd name="connsiteY5539" fmla="*/ 682840 h 6857985"/>
                <a:gd name="connsiteX5540" fmla="*/ 2597919 w 6868353"/>
                <a:gd name="connsiteY5540" fmla="*/ 669901 h 6857985"/>
                <a:gd name="connsiteX5541" fmla="*/ 2591945 w 6868353"/>
                <a:gd name="connsiteY5541" fmla="*/ 659736 h 6857985"/>
                <a:gd name="connsiteX5542" fmla="*/ 4754801 w 6868353"/>
                <a:gd name="connsiteY5542" fmla="*/ 657428 h 6857985"/>
                <a:gd name="connsiteX5543" fmla="*/ 4824525 w 6868353"/>
                <a:gd name="connsiteY5543" fmla="*/ 692028 h 6857985"/>
                <a:gd name="connsiteX5544" fmla="*/ 4748219 w 6868353"/>
                <a:gd name="connsiteY5544" fmla="*/ 664181 h 6857985"/>
                <a:gd name="connsiteX5545" fmla="*/ 4769383 w 6868353"/>
                <a:gd name="connsiteY5545" fmla="*/ 666475 h 6857985"/>
                <a:gd name="connsiteX5546" fmla="*/ 4754801 w 6868353"/>
                <a:gd name="connsiteY5546" fmla="*/ 657428 h 6857985"/>
                <a:gd name="connsiteX5547" fmla="*/ 3723651 w 6868353"/>
                <a:gd name="connsiteY5547" fmla="*/ 655574 h 6857985"/>
                <a:gd name="connsiteX5548" fmla="*/ 3795457 w 6868353"/>
                <a:gd name="connsiteY5548" fmla="*/ 662851 h 6857985"/>
                <a:gd name="connsiteX5549" fmla="*/ 3859675 w 6868353"/>
                <a:gd name="connsiteY5549" fmla="*/ 666164 h 6857985"/>
                <a:gd name="connsiteX5550" fmla="*/ 3895547 w 6868353"/>
                <a:gd name="connsiteY5550" fmla="*/ 677956 h 6857985"/>
                <a:gd name="connsiteX5551" fmla="*/ 3891203 w 6868353"/>
                <a:gd name="connsiteY5551" fmla="*/ 686323 h 6857985"/>
                <a:gd name="connsiteX5552" fmla="*/ 3850131 w 6868353"/>
                <a:gd name="connsiteY5552" fmla="*/ 671161 h 6857985"/>
                <a:gd name="connsiteX5553" fmla="*/ 3826787 w 6868353"/>
                <a:gd name="connsiteY5553" fmla="*/ 683817 h 6857985"/>
                <a:gd name="connsiteX5554" fmla="*/ 3784471 w 6868353"/>
                <a:gd name="connsiteY5554" fmla="*/ 677234 h 6857985"/>
                <a:gd name="connsiteX5555" fmla="*/ 3736167 w 6868353"/>
                <a:gd name="connsiteY5555" fmla="*/ 673497 h 6857985"/>
                <a:gd name="connsiteX5556" fmla="*/ 3740811 w 6868353"/>
                <a:gd name="connsiteY5556" fmla="*/ 670722 h 6857985"/>
                <a:gd name="connsiteX5557" fmla="*/ 3777675 w 6868353"/>
                <a:gd name="connsiteY5557" fmla="*/ 672973 h 6857985"/>
                <a:gd name="connsiteX5558" fmla="*/ 3787995 w 6868353"/>
                <a:gd name="connsiteY5558" fmla="*/ 670538 h 6857985"/>
                <a:gd name="connsiteX5559" fmla="*/ 3810847 w 6868353"/>
                <a:gd name="connsiteY5559" fmla="*/ 673723 h 6857985"/>
                <a:gd name="connsiteX5560" fmla="*/ 3764723 w 6868353"/>
                <a:gd name="connsiteY5560" fmla="*/ 665923 h 6857985"/>
                <a:gd name="connsiteX5561" fmla="*/ 3723651 w 6868353"/>
                <a:gd name="connsiteY5561" fmla="*/ 655574 h 6857985"/>
                <a:gd name="connsiteX5562" fmla="*/ 4557391 w 6868353"/>
                <a:gd name="connsiteY5562" fmla="*/ 652432 h 6857985"/>
                <a:gd name="connsiteX5563" fmla="*/ 4572635 w 6868353"/>
                <a:gd name="connsiteY5563" fmla="*/ 658827 h 6857985"/>
                <a:gd name="connsiteX5564" fmla="*/ 4580979 w 6868353"/>
                <a:gd name="connsiteY5564" fmla="*/ 664040 h 6857985"/>
                <a:gd name="connsiteX5565" fmla="*/ 4581391 w 6868353"/>
                <a:gd name="connsiteY5565" fmla="*/ 669406 h 6857985"/>
                <a:gd name="connsiteX5566" fmla="*/ 4545771 w 6868353"/>
                <a:gd name="connsiteY5566" fmla="*/ 661110 h 6857985"/>
                <a:gd name="connsiteX5567" fmla="*/ 4579747 w 6868353"/>
                <a:gd name="connsiteY5567" fmla="*/ 680576 h 6857985"/>
                <a:gd name="connsiteX5568" fmla="*/ 4619289 w 6868353"/>
                <a:gd name="connsiteY5568" fmla="*/ 701231 h 6857985"/>
                <a:gd name="connsiteX5569" fmla="*/ 4590833 w 6868353"/>
                <a:gd name="connsiteY5569" fmla="*/ 678990 h 6857985"/>
                <a:gd name="connsiteX5570" fmla="*/ 4601735 w 6868353"/>
                <a:gd name="connsiteY5570" fmla="*/ 676612 h 6857985"/>
                <a:gd name="connsiteX5571" fmla="*/ 4684851 w 6868353"/>
                <a:gd name="connsiteY5571" fmla="*/ 721136 h 6857985"/>
                <a:gd name="connsiteX5572" fmla="*/ 4559179 w 6868353"/>
                <a:gd name="connsiteY5572" fmla="*/ 680321 h 6857985"/>
                <a:gd name="connsiteX5573" fmla="*/ 4552535 w 6868353"/>
                <a:gd name="connsiteY5573" fmla="*/ 653649 h 6857985"/>
                <a:gd name="connsiteX5574" fmla="*/ 4557323 w 6868353"/>
                <a:gd name="connsiteY5574" fmla="*/ 652403 h 6857985"/>
                <a:gd name="connsiteX5575" fmla="*/ 4557421 w 6868353"/>
                <a:gd name="connsiteY5575" fmla="*/ 652424 h 6857985"/>
                <a:gd name="connsiteX5576" fmla="*/ 4557391 w 6868353"/>
                <a:gd name="connsiteY5576" fmla="*/ 652432 h 6857985"/>
                <a:gd name="connsiteX5577" fmla="*/ 4220851 w 6868353"/>
                <a:gd name="connsiteY5577" fmla="*/ 651949 h 6857985"/>
                <a:gd name="connsiteX5578" fmla="*/ 4264499 w 6868353"/>
                <a:gd name="connsiteY5578" fmla="*/ 661987 h 6857985"/>
                <a:gd name="connsiteX5579" fmla="*/ 4301447 w 6868353"/>
                <a:gd name="connsiteY5579" fmla="*/ 675691 h 6857985"/>
                <a:gd name="connsiteX5580" fmla="*/ 4270515 w 6868353"/>
                <a:gd name="connsiteY5580" fmla="*/ 670127 h 6857985"/>
                <a:gd name="connsiteX5581" fmla="*/ 4235887 w 6868353"/>
                <a:gd name="connsiteY5581" fmla="*/ 663671 h 6857985"/>
                <a:gd name="connsiteX5582" fmla="*/ 4253343 w 6868353"/>
                <a:gd name="connsiteY5582" fmla="*/ 674601 h 6857985"/>
                <a:gd name="connsiteX5583" fmla="*/ 4245725 w 6868353"/>
                <a:gd name="connsiteY5583" fmla="*/ 677418 h 6857985"/>
                <a:gd name="connsiteX5584" fmla="*/ 4220851 w 6868353"/>
                <a:gd name="connsiteY5584" fmla="*/ 651949 h 6857985"/>
                <a:gd name="connsiteX5585" fmla="*/ 3061410 w 6868353"/>
                <a:gd name="connsiteY5585" fmla="*/ 651695 h 6857985"/>
                <a:gd name="connsiteX5586" fmla="*/ 3042029 w 6868353"/>
                <a:gd name="connsiteY5586" fmla="*/ 670524 h 6857985"/>
                <a:gd name="connsiteX5587" fmla="*/ 3056752 w 6868353"/>
                <a:gd name="connsiteY5587" fmla="*/ 667282 h 6857985"/>
                <a:gd name="connsiteX5588" fmla="*/ 3071674 w 6868353"/>
                <a:gd name="connsiteY5588" fmla="*/ 664691 h 6857985"/>
                <a:gd name="connsiteX5589" fmla="*/ 3061410 w 6868353"/>
                <a:gd name="connsiteY5589" fmla="*/ 651695 h 6857985"/>
                <a:gd name="connsiteX5590" fmla="*/ 3577649 w 6868353"/>
                <a:gd name="connsiteY5590" fmla="*/ 651483 h 6857985"/>
                <a:gd name="connsiteX5591" fmla="*/ 3605341 w 6868353"/>
                <a:gd name="connsiteY5591" fmla="*/ 665569 h 6857985"/>
                <a:gd name="connsiteX5592" fmla="*/ 3572029 w 6868353"/>
                <a:gd name="connsiteY5592" fmla="*/ 674842 h 6857985"/>
                <a:gd name="connsiteX5593" fmla="*/ 3452925 w 6868353"/>
                <a:gd name="connsiteY5593" fmla="*/ 658972 h 6857985"/>
                <a:gd name="connsiteX5594" fmla="*/ 3455657 w 6868353"/>
                <a:gd name="connsiteY5594" fmla="*/ 670468 h 6857985"/>
                <a:gd name="connsiteX5595" fmla="*/ 3499771 w 6868353"/>
                <a:gd name="connsiteY5595" fmla="*/ 669732 h 6857985"/>
                <a:gd name="connsiteX5596" fmla="*/ 3529827 w 6868353"/>
                <a:gd name="connsiteY5596" fmla="*/ 663927 h 6857985"/>
                <a:gd name="connsiteX5597" fmla="*/ 3550879 w 6868353"/>
                <a:gd name="connsiteY5597" fmla="*/ 669406 h 6857985"/>
                <a:gd name="connsiteX5598" fmla="*/ 3497945 w 6868353"/>
                <a:gd name="connsiteY5598" fmla="*/ 674474 h 6857985"/>
                <a:gd name="connsiteX5599" fmla="*/ 3437211 w 6868353"/>
                <a:gd name="connsiteY5599" fmla="*/ 677560 h 6857985"/>
                <a:gd name="connsiteX5600" fmla="*/ 3383045 w 6868353"/>
                <a:gd name="connsiteY5600" fmla="*/ 663686 h 6857985"/>
                <a:gd name="connsiteX5601" fmla="*/ 3397429 w 6868353"/>
                <a:gd name="connsiteY5601" fmla="*/ 680236 h 6857985"/>
                <a:gd name="connsiteX5602" fmla="*/ 3377623 w 6868353"/>
                <a:gd name="connsiteY5602" fmla="*/ 681581 h 6857985"/>
                <a:gd name="connsiteX5603" fmla="*/ 3368887 w 6868353"/>
                <a:gd name="connsiteY5603" fmla="*/ 667594 h 6857985"/>
                <a:gd name="connsiteX5604" fmla="*/ 3319225 w 6868353"/>
                <a:gd name="connsiteY5604" fmla="*/ 672705 h 6857985"/>
                <a:gd name="connsiteX5605" fmla="*/ 3343094 w 6868353"/>
                <a:gd name="connsiteY5605" fmla="*/ 662653 h 6857985"/>
                <a:gd name="connsiteX5606" fmla="*/ 3365335 w 6868353"/>
                <a:gd name="connsiteY5606" fmla="*/ 660218 h 6857985"/>
                <a:gd name="connsiteX5607" fmla="*/ 3365859 w 6868353"/>
                <a:gd name="connsiteY5607" fmla="*/ 656112 h 6857985"/>
                <a:gd name="connsiteX5608" fmla="*/ 3440113 w 6868353"/>
                <a:gd name="connsiteY5608" fmla="*/ 668585 h 6857985"/>
                <a:gd name="connsiteX5609" fmla="*/ 3411615 w 6868353"/>
                <a:gd name="connsiteY5609" fmla="*/ 655928 h 6857985"/>
                <a:gd name="connsiteX5610" fmla="*/ 3496671 w 6868353"/>
                <a:gd name="connsiteY5610" fmla="*/ 655150 h 6857985"/>
                <a:gd name="connsiteX5611" fmla="*/ 3577649 w 6868353"/>
                <a:gd name="connsiteY5611" fmla="*/ 651483 h 6857985"/>
                <a:gd name="connsiteX5612" fmla="*/ 4562873 w 6868353"/>
                <a:gd name="connsiteY5612" fmla="*/ 651058 h 6857985"/>
                <a:gd name="connsiteX5613" fmla="*/ 4564643 w 6868353"/>
                <a:gd name="connsiteY5613" fmla="*/ 653992 h 6857985"/>
                <a:gd name="connsiteX5614" fmla="*/ 4557421 w 6868353"/>
                <a:gd name="connsiteY5614" fmla="*/ 652424 h 6857985"/>
                <a:gd name="connsiteX5615" fmla="*/ 3627795 w 6868353"/>
                <a:gd name="connsiteY5615" fmla="*/ 650704 h 6857985"/>
                <a:gd name="connsiteX5616" fmla="*/ 3668949 w 6868353"/>
                <a:gd name="connsiteY5616" fmla="*/ 656693 h 6857985"/>
                <a:gd name="connsiteX5617" fmla="*/ 3653899 w 6868353"/>
                <a:gd name="connsiteY5617" fmla="*/ 657740 h 6857985"/>
                <a:gd name="connsiteX5618" fmla="*/ 3655315 w 6868353"/>
                <a:gd name="connsiteY5618" fmla="*/ 664946 h 6857985"/>
                <a:gd name="connsiteX5619" fmla="*/ 3709905 w 6868353"/>
                <a:gd name="connsiteY5619" fmla="*/ 663828 h 6857985"/>
                <a:gd name="connsiteX5620" fmla="*/ 3673451 w 6868353"/>
                <a:gd name="connsiteY5620" fmla="*/ 653875 h 6857985"/>
                <a:gd name="connsiteX5621" fmla="*/ 3719163 w 6868353"/>
                <a:gd name="connsiteY5621" fmla="*/ 658349 h 6857985"/>
                <a:gd name="connsiteX5622" fmla="*/ 3676255 w 6868353"/>
                <a:gd name="connsiteY5622" fmla="*/ 671473 h 6857985"/>
                <a:gd name="connsiteX5623" fmla="*/ 3655457 w 6868353"/>
                <a:gd name="connsiteY5623" fmla="*/ 666489 h 6857985"/>
                <a:gd name="connsiteX5624" fmla="*/ 3634887 w 6868353"/>
                <a:gd name="connsiteY5624" fmla="*/ 662171 h 6857985"/>
                <a:gd name="connsiteX5625" fmla="*/ 3597695 w 6868353"/>
                <a:gd name="connsiteY5625" fmla="*/ 651171 h 6857985"/>
                <a:gd name="connsiteX5626" fmla="*/ 3627795 w 6868353"/>
                <a:gd name="connsiteY5626" fmla="*/ 650704 h 6857985"/>
                <a:gd name="connsiteX5627" fmla="*/ 3209139 w 6868353"/>
                <a:gd name="connsiteY5627" fmla="*/ 650549 h 6857985"/>
                <a:gd name="connsiteX5628" fmla="*/ 3234608 w 6868353"/>
                <a:gd name="connsiteY5628" fmla="*/ 665102 h 6857985"/>
                <a:gd name="connsiteX5629" fmla="*/ 3199923 w 6868353"/>
                <a:gd name="connsiteY5629" fmla="*/ 667042 h 6857985"/>
                <a:gd name="connsiteX5630" fmla="*/ 3168494 w 6868353"/>
                <a:gd name="connsiteY5630" fmla="*/ 671317 h 6857985"/>
                <a:gd name="connsiteX5631" fmla="*/ 3105736 w 6868353"/>
                <a:gd name="connsiteY5631" fmla="*/ 685474 h 6857985"/>
                <a:gd name="connsiteX5632" fmla="*/ 3103725 w 6868353"/>
                <a:gd name="connsiteY5632" fmla="*/ 679896 h 6857985"/>
                <a:gd name="connsiteX5633" fmla="*/ 3065218 w 6868353"/>
                <a:gd name="connsiteY5633" fmla="*/ 687669 h 6857985"/>
                <a:gd name="connsiteX5634" fmla="*/ 3036904 w 6868353"/>
                <a:gd name="connsiteY5634" fmla="*/ 698456 h 6857985"/>
                <a:gd name="connsiteX5635" fmla="*/ 2997745 w 6868353"/>
                <a:gd name="connsiteY5635" fmla="*/ 707121 h 6857985"/>
                <a:gd name="connsiteX5636" fmla="*/ 2989633 w 6868353"/>
                <a:gd name="connsiteY5636" fmla="*/ 700000 h 6857985"/>
                <a:gd name="connsiteX5637" fmla="*/ 3029712 w 6868353"/>
                <a:gd name="connsiteY5637" fmla="*/ 691222 h 6857985"/>
                <a:gd name="connsiteX5638" fmla="*/ 3075595 w 6868353"/>
                <a:gd name="connsiteY5638" fmla="*/ 681779 h 6857985"/>
                <a:gd name="connsiteX5639" fmla="*/ 3105707 w 6868353"/>
                <a:gd name="connsiteY5639" fmla="*/ 670723 h 6857985"/>
                <a:gd name="connsiteX5640" fmla="*/ 3163143 w 6868353"/>
                <a:gd name="connsiteY5640" fmla="*/ 669831 h 6857985"/>
                <a:gd name="connsiteX5641" fmla="*/ 3204821 w 6868353"/>
                <a:gd name="connsiteY5641" fmla="*/ 660416 h 6857985"/>
                <a:gd name="connsiteX5642" fmla="*/ 3209139 w 6868353"/>
                <a:gd name="connsiteY5642" fmla="*/ 650549 h 6857985"/>
                <a:gd name="connsiteX5643" fmla="*/ 3235075 w 6868353"/>
                <a:gd name="connsiteY5643" fmla="*/ 650378 h 6857985"/>
                <a:gd name="connsiteX5644" fmla="*/ 3304403 w 6868353"/>
                <a:gd name="connsiteY5644" fmla="*/ 656834 h 6857985"/>
                <a:gd name="connsiteX5645" fmla="*/ 3248694 w 6868353"/>
                <a:gd name="connsiteY5645" fmla="*/ 660515 h 6857985"/>
                <a:gd name="connsiteX5646" fmla="*/ 3235075 w 6868353"/>
                <a:gd name="connsiteY5646" fmla="*/ 650378 h 6857985"/>
                <a:gd name="connsiteX5647" fmla="*/ 2389611 w 6868353"/>
                <a:gd name="connsiteY5647" fmla="*/ 642705 h 6857985"/>
                <a:gd name="connsiteX5648" fmla="*/ 2360065 w 6868353"/>
                <a:gd name="connsiteY5648" fmla="*/ 655673 h 6857985"/>
                <a:gd name="connsiteX5649" fmla="*/ 2376559 w 6868353"/>
                <a:gd name="connsiteY5649" fmla="*/ 661137 h 6857985"/>
                <a:gd name="connsiteX5650" fmla="*/ 2415915 w 6868353"/>
                <a:gd name="connsiteY5650" fmla="*/ 643880 h 6857985"/>
                <a:gd name="connsiteX5651" fmla="*/ 2389611 w 6868353"/>
                <a:gd name="connsiteY5651" fmla="*/ 642705 h 6857985"/>
                <a:gd name="connsiteX5652" fmla="*/ 2376374 w 6868353"/>
                <a:gd name="connsiteY5652" fmla="*/ 642167 h 6857985"/>
                <a:gd name="connsiteX5653" fmla="*/ 2280120 w 6868353"/>
                <a:gd name="connsiteY5653" fmla="*/ 662312 h 6857985"/>
                <a:gd name="connsiteX5654" fmla="*/ 2233543 w 6868353"/>
                <a:gd name="connsiteY5654" fmla="*/ 662610 h 6857985"/>
                <a:gd name="connsiteX5655" fmla="*/ 2280488 w 6868353"/>
                <a:gd name="connsiteY5655" fmla="*/ 671769 h 6857985"/>
                <a:gd name="connsiteX5656" fmla="*/ 2343417 w 6868353"/>
                <a:gd name="connsiteY5656" fmla="*/ 659792 h 6857985"/>
                <a:gd name="connsiteX5657" fmla="*/ 2320086 w 6868353"/>
                <a:gd name="connsiteY5657" fmla="*/ 654186 h 6857985"/>
                <a:gd name="connsiteX5658" fmla="*/ 2366592 w 6868353"/>
                <a:gd name="connsiteY5658" fmla="*/ 646456 h 6857985"/>
                <a:gd name="connsiteX5659" fmla="*/ 2363109 w 6868353"/>
                <a:gd name="connsiteY5659" fmla="*/ 651142 h 6857985"/>
                <a:gd name="connsiteX5660" fmla="*/ 2376374 w 6868353"/>
                <a:gd name="connsiteY5660" fmla="*/ 642167 h 6857985"/>
                <a:gd name="connsiteX5661" fmla="*/ 2628867 w 6868353"/>
                <a:gd name="connsiteY5661" fmla="*/ 641105 h 6857985"/>
                <a:gd name="connsiteX5662" fmla="*/ 2597764 w 6868353"/>
                <a:gd name="connsiteY5662" fmla="*/ 652813 h 6857985"/>
                <a:gd name="connsiteX5663" fmla="*/ 2575891 w 6868353"/>
                <a:gd name="connsiteY5663" fmla="*/ 662765 h 6857985"/>
                <a:gd name="connsiteX5664" fmla="*/ 2611312 w 6868353"/>
                <a:gd name="connsiteY5664" fmla="*/ 662213 h 6857985"/>
                <a:gd name="connsiteX5665" fmla="*/ 2628867 w 6868353"/>
                <a:gd name="connsiteY5665" fmla="*/ 641105 h 6857985"/>
                <a:gd name="connsiteX5666" fmla="*/ 2438949 w 6868353"/>
                <a:gd name="connsiteY5666" fmla="*/ 640411 h 6857985"/>
                <a:gd name="connsiteX5667" fmla="*/ 2376884 w 6868353"/>
                <a:gd name="connsiteY5667" fmla="*/ 680094 h 6857985"/>
                <a:gd name="connsiteX5668" fmla="*/ 2432833 w 6868353"/>
                <a:gd name="connsiteY5668" fmla="*/ 662992 h 6857985"/>
                <a:gd name="connsiteX5669" fmla="*/ 2488329 w 6868353"/>
                <a:gd name="connsiteY5669" fmla="*/ 649500 h 6857985"/>
                <a:gd name="connsiteX5670" fmla="*/ 2441880 w 6868353"/>
                <a:gd name="connsiteY5670" fmla="*/ 651157 h 6857985"/>
                <a:gd name="connsiteX5671" fmla="*/ 2438949 w 6868353"/>
                <a:gd name="connsiteY5671" fmla="*/ 640411 h 6857985"/>
                <a:gd name="connsiteX5672" fmla="*/ 1549569 w 6868353"/>
                <a:gd name="connsiteY5672" fmla="*/ 637750 h 6857985"/>
                <a:gd name="connsiteX5673" fmla="*/ 1537989 w 6868353"/>
                <a:gd name="connsiteY5673" fmla="*/ 649260 h 6857985"/>
                <a:gd name="connsiteX5674" fmla="*/ 1517333 w 6868353"/>
                <a:gd name="connsiteY5674" fmla="*/ 663459 h 6857985"/>
                <a:gd name="connsiteX5675" fmla="*/ 1488750 w 6868353"/>
                <a:gd name="connsiteY5675" fmla="*/ 686819 h 6857985"/>
                <a:gd name="connsiteX5676" fmla="*/ 1490704 w 6868353"/>
                <a:gd name="connsiteY5676" fmla="*/ 677503 h 6857985"/>
                <a:gd name="connsiteX5677" fmla="*/ 1549569 w 6868353"/>
                <a:gd name="connsiteY5677" fmla="*/ 637750 h 6857985"/>
                <a:gd name="connsiteX5678" fmla="*/ 3355510 w 6868353"/>
                <a:gd name="connsiteY5678" fmla="*/ 636391 h 6857985"/>
                <a:gd name="connsiteX5679" fmla="*/ 3414447 w 6868353"/>
                <a:gd name="connsiteY5679" fmla="*/ 646981 h 6857985"/>
                <a:gd name="connsiteX5680" fmla="*/ 3377115 w 6868353"/>
                <a:gd name="connsiteY5680" fmla="*/ 640766 h 6857985"/>
                <a:gd name="connsiteX5681" fmla="*/ 3314284 w 6868353"/>
                <a:gd name="connsiteY5681" fmla="*/ 655701 h 6857985"/>
                <a:gd name="connsiteX5682" fmla="*/ 3263446 w 6868353"/>
                <a:gd name="connsiteY5682" fmla="*/ 641162 h 6857985"/>
                <a:gd name="connsiteX5683" fmla="*/ 3318588 w 6868353"/>
                <a:gd name="connsiteY5683" fmla="*/ 652275 h 6857985"/>
                <a:gd name="connsiteX5684" fmla="*/ 3355510 w 6868353"/>
                <a:gd name="connsiteY5684" fmla="*/ 636391 h 6857985"/>
                <a:gd name="connsiteX5685" fmla="*/ 1862926 w 6868353"/>
                <a:gd name="connsiteY5685" fmla="*/ 631785 h 6857985"/>
                <a:gd name="connsiteX5686" fmla="*/ 1862088 w 6868353"/>
                <a:gd name="connsiteY5686" fmla="*/ 633446 h 6857985"/>
                <a:gd name="connsiteX5687" fmla="*/ 1862265 w 6868353"/>
                <a:gd name="connsiteY5687" fmla="*/ 631924 h 6857985"/>
                <a:gd name="connsiteX5688" fmla="*/ 3069041 w 6868353"/>
                <a:gd name="connsiteY5688" fmla="*/ 629694 h 6857985"/>
                <a:gd name="connsiteX5689" fmla="*/ 3026768 w 6868353"/>
                <a:gd name="connsiteY5689" fmla="*/ 632186 h 6857985"/>
                <a:gd name="connsiteX5690" fmla="*/ 3055365 w 6868353"/>
                <a:gd name="connsiteY5690" fmla="*/ 649741 h 6857985"/>
                <a:gd name="connsiteX5691" fmla="*/ 3061113 w 6868353"/>
                <a:gd name="connsiteY5691" fmla="*/ 636957 h 6857985"/>
                <a:gd name="connsiteX5692" fmla="*/ 3093306 w 6868353"/>
                <a:gd name="connsiteY5692" fmla="*/ 637368 h 6857985"/>
                <a:gd name="connsiteX5693" fmla="*/ 3069041 w 6868353"/>
                <a:gd name="connsiteY5693" fmla="*/ 629694 h 6857985"/>
                <a:gd name="connsiteX5694" fmla="*/ 4466881 w 6868353"/>
                <a:gd name="connsiteY5694" fmla="*/ 629576 h 6857985"/>
                <a:gd name="connsiteX5695" fmla="*/ 4464751 w 6868353"/>
                <a:gd name="connsiteY5695" fmla="*/ 631082 h 6857985"/>
                <a:gd name="connsiteX5696" fmla="*/ 4509713 w 6868353"/>
                <a:gd name="connsiteY5696" fmla="*/ 653450 h 6857985"/>
                <a:gd name="connsiteX5697" fmla="*/ 4500751 w 6868353"/>
                <a:gd name="connsiteY5697" fmla="*/ 638684 h 6857985"/>
                <a:gd name="connsiteX5698" fmla="*/ 4466881 w 6868353"/>
                <a:gd name="connsiteY5698" fmla="*/ 629576 h 6857985"/>
                <a:gd name="connsiteX5699" fmla="*/ 4303487 w 6868353"/>
                <a:gd name="connsiteY5699" fmla="*/ 628633 h 6857985"/>
                <a:gd name="connsiteX5700" fmla="*/ 4338043 w 6868353"/>
                <a:gd name="connsiteY5700" fmla="*/ 657924 h 6857985"/>
                <a:gd name="connsiteX5701" fmla="*/ 4368525 w 6868353"/>
                <a:gd name="connsiteY5701" fmla="*/ 665285 h 6857985"/>
                <a:gd name="connsiteX5702" fmla="*/ 4338979 w 6868353"/>
                <a:gd name="connsiteY5702" fmla="*/ 640156 h 6857985"/>
                <a:gd name="connsiteX5703" fmla="*/ 4303487 w 6868353"/>
                <a:gd name="connsiteY5703" fmla="*/ 628633 h 6857985"/>
                <a:gd name="connsiteX5704" fmla="*/ 4580065 w 6868353"/>
                <a:gd name="connsiteY5704" fmla="*/ 623476 h 6857985"/>
                <a:gd name="connsiteX5705" fmla="*/ 4580767 w 6868353"/>
                <a:gd name="connsiteY5705" fmla="*/ 635443 h 6857985"/>
                <a:gd name="connsiteX5706" fmla="*/ 4670397 w 6868353"/>
                <a:gd name="connsiteY5706" fmla="*/ 679061 h 6857985"/>
                <a:gd name="connsiteX5707" fmla="*/ 4666617 w 6868353"/>
                <a:gd name="connsiteY5707" fmla="*/ 668457 h 6857985"/>
                <a:gd name="connsiteX5708" fmla="*/ 4709939 w 6868353"/>
                <a:gd name="connsiteY5708" fmla="*/ 699150 h 6857985"/>
                <a:gd name="connsiteX5709" fmla="*/ 4730919 w 6868353"/>
                <a:gd name="connsiteY5709" fmla="*/ 701203 h 6857985"/>
                <a:gd name="connsiteX5710" fmla="*/ 4781559 w 6868353"/>
                <a:gd name="connsiteY5710" fmla="*/ 743688 h 6857985"/>
                <a:gd name="connsiteX5711" fmla="*/ 4746547 w 6868353"/>
                <a:gd name="connsiteY5711" fmla="*/ 732632 h 6857985"/>
                <a:gd name="connsiteX5712" fmla="*/ 4734373 w 6868353"/>
                <a:gd name="connsiteY5712" fmla="*/ 712019 h 6857985"/>
                <a:gd name="connsiteX5713" fmla="*/ 4716819 w 6868353"/>
                <a:gd name="connsiteY5713" fmla="*/ 720612 h 6857985"/>
                <a:gd name="connsiteX5714" fmla="*/ 4688971 w 6868353"/>
                <a:gd name="connsiteY5714" fmla="*/ 703397 h 6857985"/>
                <a:gd name="connsiteX5715" fmla="*/ 4665075 w 6868353"/>
                <a:gd name="connsiteY5715" fmla="*/ 685772 h 6857985"/>
                <a:gd name="connsiteX5716" fmla="*/ 4604807 w 6868353"/>
                <a:gd name="connsiteY5716" fmla="*/ 652998 h 6857985"/>
                <a:gd name="connsiteX5717" fmla="*/ 4618099 w 6868353"/>
                <a:gd name="connsiteY5717" fmla="*/ 673058 h 6857985"/>
                <a:gd name="connsiteX5718" fmla="*/ 4563581 w 6868353"/>
                <a:gd name="connsiteY5718" fmla="*/ 645197 h 6857985"/>
                <a:gd name="connsiteX5719" fmla="*/ 4576591 w 6868353"/>
                <a:gd name="connsiteY5719" fmla="*/ 624811 h 6857985"/>
                <a:gd name="connsiteX5720" fmla="*/ 4580065 w 6868353"/>
                <a:gd name="connsiteY5720" fmla="*/ 623476 h 6857985"/>
                <a:gd name="connsiteX5721" fmla="*/ 3627343 w 6868353"/>
                <a:gd name="connsiteY5721" fmla="*/ 623345 h 6857985"/>
                <a:gd name="connsiteX5722" fmla="*/ 3639617 w 6868353"/>
                <a:gd name="connsiteY5722" fmla="*/ 625642 h 6857985"/>
                <a:gd name="connsiteX5723" fmla="*/ 3644003 w 6868353"/>
                <a:gd name="connsiteY5723" fmla="*/ 626835 h 6857985"/>
                <a:gd name="connsiteX5724" fmla="*/ 3630235 w 6868353"/>
                <a:gd name="connsiteY5724" fmla="*/ 625414 h 6857985"/>
                <a:gd name="connsiteX5725" fmla="*/ 2502345 w 6868353"/>
                <a:gd name="connsiteY5725" fmla="*/ 622304 h 6857985"/>
                <a:gd name="connsiteX5726" fmla="*/ 2459038 w 6868353"/>
                <a:gd name="connsiteY5726" fmla="*/ 632667 h 6857985"/>
                <a:gd name="connsiteX5727" fmla="*/ 2482001 w 6868353"/>
                <a:gd name="connsiteY5727" fmla="*/ 639463 h 6857985"/>
                <a:gd name="connsiteX5728" fmla="*/ 2502345 w 6868353"/>
                <a:gd name="connsiteY5728" fmla="*/ 622304 h 6857985"/>
                <a:gd name="connsiteX5729" fmla="*/ 3576419 w 6868353"/>
                <a:gd name="connsiteY5729" fmla="*/ 619473 h 6857985"/>
                <a:gd name="connsiteX5730" fmla="*/ 3629295 w 6868353"/>
                <a:gd name="connsiteY5730" fmla="*/ 630317 h 6857985"/>
                <a:gd name="connsiteX5731" fmla="*/ 3625713 w 6868353"/>
                <a:gd name="connsiteY5731" fmla="*/ 639081 h 6857985"/>
                <a:gd name="connsiteX5732" fmla="*/ 3578755 w 6868353"/>
                <a:gd name="connsiteY5732" fmla="*/ 631096 h 6857985"/>
                <a:gd name="connsiteX5733" fmla="*/ 3580977 w 6868353"/>
                <a:gd name="connsiteY5733" fmla="*/ 642691 h 6857985"/>
                <a:gd name="connsiteX5734" fmla="*/ 3530775 w 6868353"/>
                <a:gd name="connsiteY5734" fmla="*/ 634140 h 6857985"/>
                <a:gd name="connsiteX5735" fmla="*/ 3506949 w 6868353"/>
                <a:gd name="connsiteY5735" fmla="*/ 634069 h 6857985"/>
                <a:gd name="connsiteX5736" fmla="*/ 3477659 w 6868353"/>
                <a:gd name="connsiteY5736" fmla="*/ 634027 h 6857985"/>
                <a:gd name="connsiteX5737" fmla="*/ 3440297 w 6868353"/>
                <a:gd name="connsiteY5737" fmla="*/ 648155 h 6857985"/>
                <a:gd name="connsiteX5738" fmla="*/ 3436035 w 6868353"/>
                <a:gd name="connsiteY5738" fmla="*/ 630926 h 6857985"/>
                <a:gd name="connsiteX5739" fmla="*/ 3457527 w 6868353"/>
                <a:gd name="connsiteY5739" fmla="*/ 635357 h 6857985"/>
                <a:gd name="connsiteX5740" fmla="*/ 3439009 w 6868353"/>
                <a:gd name="connsiteY5740" fmla="*/ 621993 h 6857985"/>
                <a:gd name="connsiteX5741" fmla="*/ 3509511 w 6868353"/>
                <a:gd name="connsiteY5741" fmla="*/ 630063 h 6857985"/>
                <a:gd name="connsiteX5742" fmla="*/ 3576419 w 6868353"/>
                <a:gd name="connsiteY5742" fmla="*/ 619473 h 6857985"/>
                <a:gd name="connsiteX5743" fmla="*/ 3080933 w 6868353"/>
                <a:gd name="connsiteY5743" fmla="*/ 618808 h 6857985"/>
                <a:gd name="connsiteX5744" fmla="*/ 3066903 w 6868353"/>
                <a:gd name="connsiteY5744" fmla="*/ 624145 h 6857985"/>
                <a:gd name="connsiteX5745" fmla="*/ 3107364 w 6868353"/>
                <a:gd name="connsiteY5745" fmla="*/ 632030 h 6857985"/>
                <a:gd name="connsiteX5746" fmla="*/ 3147670 w 6868353"/>
                <a:gd name="connsiteY5746" fmla="*/ 625235 h 6857985"/>
                <a:gd name="connsiteX5747" fmla="*/ 3080933 w 6868353"/>
                <a:gd name="connsiteY5747" fmla="*/ 618808 h 6857985"/>
                <a:gd name="connsiteX5748" fmla="*/ 2725376 w 6868353"/>
                <a:gd name="connsiteY5748" fmla="*/ 612607 h 6857985"/>
                <a:gd name="connsiteX5749" fmla="*/ 2674566 w 6868353"/>
                <a:gd name="connsiteY5749" fmla="*/ 638344 h 6857985"/>
                <a:gd name="connsiteX5750" fmla="*/ 2750916 w 6868353"/>
                <a:gd name="connsiteY5750" fmla="*/ 616882 h 6857985"/>
                <a:gd name="connsiteX5751" fmla="*/ 2725376 w 6868353"/>
                <a:gd name="connsiteY5751" fmla="*/ 612607 h 6857985"/>
                <a:gd name="connsiteX5752" fmla="*/ 1627037 w 6868353"/>
                <a:gd name="connsiteY5752" fmla="*/ 612409 h 6857985"/>
                <a:gd name="connsiteX5753" fmla="*/ 1615937 w 6868353"/>
                <a:gd name="connsiteY5753" fmla="*/ 634239 h 6857985"/>
                <a:gd name="connsiteX5754" fmla="*/ 1553264 w 6868353"/>
                <a:gd name="connsiteY5754" fmla="*/ 656508 h 6857985"/>
                <a:gd name="connsiteX5755" fmla="*/ 1538285 w 6868353"/>
                <a:gd name="connsiteY5755" fmla="*/ 674757 h 6857985"/>
                <a:gd name="connsiteX5756" fmla="*/ 1452479 w 6868353"/>
                <a:gd name="connsiteY5756" fmla="*/ 725539 h 6857985"/>
                <a:gd name="connsiteX5757" fmla="*/ 1533939 w 6868353"/>
                <a:gd name="connsiteY5757" fmla="*/ 666093 h 6857985"/>
                <a:gd name="connsiteX5758" fmla="*/ 1544727 w 6868353"/>
                <a:gd name="connsiteY5758" fmla="*/ 658675 h 6857985"/>
                <a:gd name="connsiteX5759" fmla="*/ 1555953 w 6868353"/>
                <a:gd name="connsiteY5759" fmla="*/ 651723 h 6857985"/>
                <a:gd name="connsiteX5760" fmla="*/ 1578916 w 6868353"/>
                <a:gd name="connsiteY5760" fmla="*/ 638090 h 6857985"/>
                <a:gd name="connsiteX5761" fmla="*/ 1627037 w 6868353"/>
                <a:gd name="connsiteY5761" fmla="*/ 612409 h 6857985"/>
                <a:gd name="connsiteX5762" fmla="*/ 4413939 w 6868353"/>
                <a:gd name="connsiteY5762" fmla="*/ 610469 h 6857985"/>
                <a:gd name="connsiteX5763" fmla="*/ 4486241 w 6868353"/>
                <a:gd name="connsiteY5763" fmla="*/ 625277 h 6857985"/>
                <a:gd name="connsiteX5764" fmla="*/ 4526631 w 6868353"/>
                <a:gd name="connsiteY5764" fmla="*/ 643285 h 6857985"/>
                <a:gd name="connsiteX5765" fmla="*/ 4529435 w 6868353"/>
                <a:gd name="connsiteY5765" fmla="*/ 665342 h 6857985"/>
                <a:gd name="connsiteX5766" fmla="*/ 4518689 w 6868353"/>
                <a:gd name="connsiteY5766" fmla="*/ 668244 h 6857985"/>
                <a:gd name="connsiteX5767" fmla="*/ 4493645 w 6868353"/>
                <a:gd name="connsiteY5767" fmla="*/ 657825 h 6857985"/>
                <a:gd name="connsiteX5768" fmla="*/ 4413939 w 6868353"/>
                <a:gd name="connsiteY5768" fmla="*/ 610469 h 6857985"/>
                <a:gd name="connsiteX5769" fmla="*/ 3661275 w 6868353"/>
                <a:gd name="connsiteY5769" fmla="*/ 609789 h 6857985"/>
                <a:gd name="connsiteX5770" fmla="*/ 3689067 w 6868353"/>
                <a:gd name="connsiteY5770" fmla="*/ 625277 h 6857985"/>
                <a:gd name="connsiteX5771" fmla="*/ 3661275 w 6868353"/>
                <a:gd name="connsiteY5771" fmla="*/ 609789 h 6857985"/>
                <a:gd name="connsiteX5772" fmla="*/ 2434277 w 6868353"/>
                <a:gd name="connsiteY5772" fmla="*/ 609166 h 6857985"/>
                <a:gd name="connsiteX5773" fmla="*/ 2420856 w 6868353"/>
                <a:gd name="connsiteY5773" fmla="*/ 610469 h 6857985"/>
                <a:gd name="connsiteX5774" fmla="*/ 2402919 w 6868353"/>
                <a:gd name="connsiteY5774" fmla="*/ 614645 h 6857985"/>
                <a:gd name="connsiteX5775" fmla="*/ 2372977 w 6868353"/>
                <a:gd name="connsiteY5775" fmla="*/ 627741 h 6857985"/>
                <a:gd name="connsiteX5776" fmla="*/ 2366351 w 6868353"/>
                <a:gd name="connsiteY5776" fmla="*/ 627458 h 6857985"/>
                <a:gd name="connsiteX5777" fmla="*/ 2389526 w 6868353"/>
                <a:gd name="connsiteY5777" fmla="*/ 633177 h 6857985"/>
                <a:gd name="connsiteX5778" fmla="*/ 2445872 w 6868353"/>
                <a:gd name="connsiteY5778" fmla="*/ 622120 h 6857985"/>
                <a:gd name="connsiteX5779" fmla="*/ 2429605 w 6868353"/>
                <a:gd name="connsiteY5779" fmla="*/ 626141 h 6857985"/>
                <a:gd name="connsiteX5780" fmla="*/ 2416340 w 6868353"/>
                <a:gd name="connsiteY5780" fmla="*/ 631436 h 6857985"/>
                <a:gd name="connsiteX5781" fmla="*/ 2412673 w 6868353"/>
                <a:gd name="connsiteY5781" fmla="*/ 638939 h 6857985"/>
                <a:gd name="connsiteX5782" fmla="*/ 2429648 w 6868353"/>
                <a:gd name="connsiteY5782" fmla="*/ 632413 h 6857985"/>
                <a:gd name="connsiteX5783" fmla="*/ 2451620 w 6868353"/>
                <a:gd name="connsiteY5783" fmla="*/ 625999 h 6857985"/>
                <a:gd name="connsiteX5784" fmla="*/ 2472671 w 6868353"/>
                <a:gd name="connsiteY5784" fmla="*/ 614943 h 6857985"/>
                <a:gd name="connsiteX5785" fmla="*/ 2451025 w 6868353"/>
                <a:gd name="connsiteY5785" fmla="*/ 610936 h 6857985"/>
                <a:gd name="connsiteX5786" fmla="*/ 2434277 w 6868353"/>
                <a:gd name="connsiteY5786" fmla="*/ 609166 h 6857985"/>
                <a:gd name="connsiteX5787" fmla="*/ 3562743 w 6868353"/>
                <a:gd name="connsiteY5787" fmla="*/ 602201 h 6857985"/>
                <a:gd name="connsiteX5788" fmla="*/ 3595631 w 6868353"/>
                <a:gd name="connsiteY5788" fmla="*/ 613357 h 6857985"/>
                <a:gd name="connsiteX5789" fmla="*/ 3609191 w 6868353"/>
                <a:gd name="connsiteY5789" fmla="*/ 604424 h 6857985"/>
                <a:gd name="connsiteX5790" fmla="*/ 3584233 w 6868353"/>
                <a:gd name="connsiteY5790" fmla="*/ 607694 h 6857985"/>
                <a:gd name="connsiteX5791" fmla="*/ 3562743 w 6868353"/>
                <a:gd name="connsiteY5791" fmla="*/ 602201 h 6857985"/>
                <a:gd name="connsiteX5792" fmla="*/ 3224755 w 6868353"/>
                <a:gd name="connsiteY5792" fmla="*/ 601762 h 6857985"/>
                <a:gd name="connsiteX5793" fmla="*/ 3317102 w 6868353"/>
                <a:gd name="connsiteY5793" fmla="*/ 611432 h 6857985"/>
                <a:gd name="connsiteX5794" fmla="*/ 3224755 w 6868353"/>
                <a:gd name="connsiteY5794" fmla="*/ 601762 h 6857985"/>
                <a:gd name="connsiteX5795" fmla="*/ 2268256 w 6868353"/>
                <a:gd name="connsiteY5795" fmla="*/ 600658 h 6857985"/>
                <a:gd name="connsiteX5796" fmla="*/ 2244869 w 6868353"/>
                <a:gd name="connsiteY5796" fmla="*/ 614759 h 6857985"/>
                <a:gd name="connsiteX5797" fmla="*/ 2214686 w 6868353"/>
                <a:gd name="connsiteY5797" fmla="*/ 619954 h 6857985"/>
                <a:gd name="connsiteX5798" fmla="*/ 2240211 w 6868353"/>
                <a:gd name="connsiteY5798" fmla="*/ 624088 h 6857985"/>
                <a:gd name="connsiteX5799" fmla="*/ 2259026 w 6868353"/>
                <a:gd name="connsiteY5799" fmla="*/ 622899 h 6857985"/>
                <a:gd name="connsiteX5800" fmla="*/ 2282272 w 6868353"/>
                <a:gd name="connsiteY5800" fmla="*/ 619940 h 6857985"/>
                <a:gd name="connsiteX5801" fmla="*/ 2268256 w 6868353"/>
                <a:gd name="connsiteY5801" fmla="*/ 600658 h 6857985"/>
                <a:gd name="connsiteX5802" fmla="*/ 3842855 w 6868353"/>
                <a:gd name="connsiteY5802" fmla="*/ 600432 h 6857985"/>
                <a:gd name="connsiteX5803" fmla="*/ 3900631 w 6868353"/>
                <a:gd name="connsiteY5803" fmla="*/ 619983 h 6857985"/>
                <a:gd name="connsiteX5804" fmla="*/ 3854393 w 6868353"/>
                <a:gd name="connsiteY5804" fmla="*/ 613117 h 6857985"/>
                <a:gd name="connsiteX5805" fmla="*/ 3842855 w 6868353"/>
                <a:gd name="connsiteY5805" fmla="*/ 600432 h 6857985"/>
                <a:gd name="connsiteX5806" fmla="*/ 5162739 w 6868353"/>
                <a:gd name="connsiteY5806" fmla="*/ 599545 h 6857985"/>
                <a:gd name="connsiteX5807" fmla="*/ 5162967 w 6868353"/>
                <a:gd name="connsiteY5807" fmla="*/ 605486 h 6857985"/>
                <a:gd name="connsiteX5808" fmla="*/ 5217315 w 6868353"/>
                <a:gd name="connsiteY5808" fmla="*/ 644092 h 6857985"/>
                <a:gd name="connsiteX5809" fmla="*/ 5222355 w 6868353"/>
                <a:gd name="connsiteY5809" fmla="*/ 626991 h 6857985"/>
                <a:gd name="connsiteX5810" fmla="*/ 5162739 w 6868353"/>
                <a:gd name="connsiteY5810" fmla="*/ 599545 h 6857985"/>
                <a:gd name="connsiteX5811" fmla="*/ 3734795 w 6868353"/>
                <a:gd name="connsiteY5811" fmla="*/ 591895 h 6857985"/>
                <a:gd name="connsiteX5812" fmla="*/ 3784075 w 6868353"/>
                <a:gd name="connsiteY5812" fmla="*/ 601239 h 6857985"/>
                <a:gd name="connsiteX5813" fmla="*/ 3807929 w 6868353"/>
                <a:gd name="connsiteY5813" fmla="*/ 606392 h 6857985"/>
                <a:gd name="connsiteX5814" fmla="*/ 3829223 w 6868353"/>
                <a:gd name="connsiteY5814" fmla="*/ 613895 h 6857985"/>
                <a:gd name="connsiteX5815" fmla="*/ 3834687 w 6868353"/>
                <a:gd name="connsiteY5815" fmla="*/ 617307 h 6857985"/>
                <a:gd name="connsiteX5816" fmla="*/ 3818435 w 6868353"/>
                <a:gd name="connsiteY5816" fmla="*/ 621229 h 6857985"/>
                <a:gd name="connsiteX5817" fmla="*/ 3806343 w 6868353"/>
                <a:gd name="connsiteY5817" fmla="*/ 622120 h 6857985"/>
                <a:gd name="connsiteX5818" fmla="*/ 3793731 w 6868353"/>
                <a:gd name="connsiteY5818" fmla="*/ 623380 h 6857985"/>
                <a:gd name="connsiteX5819" fmla="*/ 3771035 w 6868353"/>
                <a:gd name="connsiteY5819" fmla="*/ 633984 h 6857985"/>
                <a:gd name="connsiteX5820" fmla="*/ 3730943 w 6868353"/>
                <a:gd name="connsiteY5820" fmla="*/ 600517 h 6857985"/>
                <a:gd name="connsiteX5821" fmla="*/ 3782999 w 6868353"/>
                <a:gd name="connsiteY5821" fmla="*/ 608218 h 6857985"/>
                <a:gd name="connsiteX5822" fmla="*/ 3787571 w 6868353"/>
                <a:gd name="connsiteY5822" fmla="*/ 605443 h 6857985"/>
                <a:gd name="connsiteX5823" fmla="*/ 3734795 w 6868353"/>
                <a:gd name="connsiteY5823" fmla="*/ 591895 h 6857985"/>
                <a:gd name="connsiteX5824" fmla="*/ 2470095 w 6868353"/>
                <a:gd name="connsiteY5824" fmla="*/ 591003 h 6857985"/>
                <a:gd name="connsiteX5825" fmla="*/ 2416128 w 6868353"/>
                <a:gd name="connsiteY5825" fmla="*/ 601054 h 6857985"/>
                <a:gd name="connsiteX5826" fmla="*/ 2362954 w 6868353"/>
                <a:gd name="connsiteY5826" fmla="*/ 613060 h 6857985"/>
                <a:gd name="connsiteX5827" fmla="*/ 2411385 w 6868353"/>
                <a:gd name="connsiteY5827" fmla="*/ 607553 h 6857985"/>
                <a:gd name="connsiteX5828" fmla="*/ 2439643 w 6868353"/>
                <a:gd name="connsiteY5828" fmla="*/ 600375 h 6857985"/>
                <a:gd name="connsiteX5829" fmla="*/ 2470095 w 6868353"/>
                <a:gd name="connsiteY5829" fmla="*/ 591003 h 6857985"/>
                <a:gd name="connsiteX5830" fmla="*/ 3989821 w 6868353"/>
                <a:gd name="connsiteY5830" fmla="*/ 588271 h 6857985"/>
                <a:gd name="connsiteX5831" fmla="*/ 4056983 w 6868353"/>
                <a:gd name="connsiteY5831" fmla="*/ 600404 h 6857985"/>
                <a:gd name="connsiteX5832" fmla="*/ 4093323 w 6868353"/>
                <a:gd name="connsiteY5832" fmla="*/ 614278 h 6857985"/>
                <a:gd name="connsiteX5833" fmla="*/ 4108203 w 6868353"/>
                <a:gd name="connsiteY5833" fmla="*/ 621993 h 6857985"/>
                <a:gd name="connsiteX5834" fmla="*/ 4123647 w 6868353"/>
                <a:gd name="connsiteY5834" fmla="*/ 632243 h 6857985"/>
                <a:gd name="connsiteX5835" fmla="*/ 4164859 w 6868353"/>
                <a:gd name="connsiteY5835" fmla="*/ 656537 h 6857985"/>
                <a:gd name="connsiteX5836" fmla="*/ 4200379 w 6868353"/>
                <a:gd name="connsiteY5836" fmla="*/ 660288 h 6857985"/>
                <a:gd name="connsiteX5837" fmla="*/ 4179979 w 6868353"/>
                <a:gd name="connsiteY5837" fmla="*/ 662384 h 6857985"/>
                <a:gd name="connsiteX5838" fmla="*/ 4200011 w 6868353"/>
                <a:gd name="connsiteY5838" fmla="*/ 677999 h 6857985"/>
                <a:gd name="connsiteX5839" fmla="*/ 4240303 w 6868353"/>
                <a:gd name="connsiteY5839" fmla="*/ 685630 h 6857985"/>
                <a:gd name="connsiteX5840" fmla="*/ 4230295 w 6868353"/>
                <a:gd name="connsiteY5840" fmla="*/ 683733 h 6857985"/>
                <a:gd name="connsiteX5841" fmla="*/ 4235093 w 6868353"/>
                <a:gd name="connsiteY5841" fmla="*/ 693529 h 6857985"/>
                <a:gd name="connsiteX5842" fmla="*/ 4149711 w 6868353"/>
                <a:gd name="connsiteY5842" fmla="*/ 668514 h 6857985"/>
                <a:gd name="connsiteX5843" fmla="*/ 4179965 w 6868353"/>
                <a:gd name="connsiteY5843" fmla="*/ 668273 h 6857985"/>
                <a:gd name="connsiteX5844" fmla="*/ 4057435 w 6868353"/>
                <a:gd name="connsiteY5844" fmla="*/ 612225 h 6857985"/>
                <a:gd name="connsiteX5845" fmla="*/ 4047653 w 6868353"/>
                <a:gd name="connsiteY5845" fmla="*/ 622630 h 6857985"/>
                <a:gd name="connsiteX5846" fmla="*/ 4036963 w 6868353"/>
                <a:gd name="connsiteY5846" fmla="*/ 609408 h 6857985"/>
                <a:gd name="connsiteX5847" fmla="*/ 4026899 w 6868353"/>
                <a:gd name="connsiteY5847" fmla="*/ 613895 h 6857985"/>
                <a:gd name="connsiteX5848" fmla="*/ 3990925 w 6868353"/>
                <a:gd name="connsiteY5848" fmla="*/ 606067 h 6857985"/>
                <a:gd name="connsiteX5849" fmla="*/ 3989821 w 6868353"/>
                <a:gd name="connsiteY5849" fmla="*/ 588271 h 6857985"/>
                <a:gd name="connsiteX5850" fmla="*/ 5068635 w 6868353"/>
                <a:gd name="connsiteY5850" fmla="*/ 585581 h 6857985"/>
                <a:gd name="connsiteX5851" fmla="*/ 5084239 w 6868353"/>
                <a:gd name="connsiteY5851" fmla="*/ 591768 h 6857985"/>
                <a:gd name="connsiteX5852" fmla="*/ 5075391 w 6868353"/>
                <a:gd name="connsiteY5852" fmla="*/ 603674 h 6857985"/>
                <a:gd name="connsiteX5853" fmla="*/ 5068635 w 6868353"/>
                <a:gd name="connsiteY5853" fmla="*/ 585581 h 6857985"/>
                <a:gd name="connsiteX5854" fmla="*/ 1797148 w 6868353"/>
                <a:gd name="connsiteY5854" fmla="*/ 574369 h 6857985"/>
                <a:gd name="connsiteX5855" fmla="*/ 1776975 w 6868353"/>
                <a:gd name="connsiteY5855" fmla="*/ 586955 h 6857985"/>
                <a:gd name="connsiteX5856" fmla="*/ 1726688 w 6868353"/>
                <a:gd name="connsiteY5856" fmla="*/ 618440 h 6857985"/>
                <a:gd name="connsiteX5857" fmla="*/ 1718760 w 6868353"/>
                <a:gd name="connsiteY5857" fmla="*/ 620620 h 6857985"/>
                <a:gd name="connsiteX5858" fmla="*/ 1739727 w 6868353"/>
                <a:gd name="connsiteY5858" fmla="*/ 606817 h 6857985"/>
                <a:gd name="connsiteX5859" fmla="*/ 1701149 w 6868353"/>
                <a:gd name="connsiteY5859" fmla="*/ 617945 h 6857985"/>
                <a:gd name="connsiteX5860" fmla="*/ 1730752 w 6868353"/>
                <a:gd name="connsiteY5860" fmla="*/ 604028 h 6857985"/>
                <a:gd name="connsiteX5861" fmla="*/ 1741454 w 6868353"/>
                <a:gd name="connsiteY5861" fmla="*/ 596596 h 6857985"/>
                <a:gd name="connsiteX5862" fmla="*/ 1754281 w 6868353"/>
                <a:gd name="connsiteY5862" fmla="*/ 580513 h 6857985"/>
                <a:gd name="connsiteX5863" fmla="*/ 1797148 w 6868353"/>
                <a:gd name="connsiteY5863" fmla="*/ 574369 h 6857985"/>
                <a:gd name="connsiteX5864" fmla="*/ 3513137 w 6868353"/>
                <a:gd name="connsiteY5864" fmla="*/ 573933 h 6857985"/>
                <a:gd name="connsiteX5865" fmla="*/ 3495087 w 6868353"/>
                <a:gd name="connsiteY5865" fmla="*/ 574609 h 6857985"/>
                <a:gd name="connsiteX5866" fmla="*/ 3513703 w 6868353"/>
                <a:gd name="connsiteY5866" fmla="*/ 588469 h 6857985"/>
                <a:gd name="connsiteX5867" fmla="*/ 3470127 w 6868353"/>
                <a:gd name="connsiteY5867" fmla="*/ 579139 h 6857985"/>
                <a:gd name="connsiteX5868" fmla="*/ 3493303 w 6868353"/>
                <a:gd name="connsiteY5868" fmla="*/ 589290 h 6857985"/>
                <a:gd name="connsiteX5869" fmla="*/ 3383739 w 6868353"/>
                <a:gd name="connsiteY5869" fmla="*/ 587789 h 6857985"/>
                <a:gd name="connsiteX5870" fmla="*/ 3402695 w 6868353"/>
                <a:gd name="connsiteY5870" fmla="*/ 580654 h 6857985"/>
                <a:gd name="connsiteX5871" fmla="*/ 3365873 w 6868353"/>
                <a:gd name="connsiteY5871" fmla="*/ 584207 h 6857985"/>
                <a:gd name="connsiteX5872" fmla="*/ 3349494 w 6868353"/>
                <a:gd name="connsiteY5872" fmla="*/ 586586 h 6857985"/>
                <a:gd name="connsiteX5873" fmla="*/ 3335082 w 6868353"/>
                <a:gd name="connsiteY5873" fmla="*/ 590026 h 6857985"/>
                <a:gd name="connsiteX5874" fmla="*/ 3305338 w 6868353"/>
                <a:gd name="connsiteY5874" fmla="*/ 606944 h 6857985"/>
                <a:gd name="connsiteX5875" fmla="*/ 3386755 w 6868353"/>
                <a:gd name="connsiteY5875" fmla="*/ 599228 h 6857985"/>
                <a:gd name="connsiteX5876" fmla="*/ 3397821 w 6868353"/>
                <a:gd name="connsiteY5876" fmla="*/ 600081 h 6857985"/>
                <a:gd name="connsiteX5877" fmla="*/ 3396907 w 6868353"/>
                <a:gd name="connsiteY5877" fmla="*/ 600298 h 6857985"/>
                <a:gd name="connsiteX5878" fmla="*/ 3402377 w 6868353"/>
                <a:gd name="connsiteY5878" fmla="*/ 600432 h 6857985"/>
                <a:gd name="connsiteX5879" fmla="*/ 3397821 w 6868353"/>
                <a:gd name="connsiteY5879" fmla="*/ 600081 h 6857985"/>
                <a:gd name="connsiteX5880" fmla="*/ 3407127 w 6868353"/>
                <a:gd name="connsiteY5880" fmla="*/ 597869 h 6857985"/>
                <a:gd name="connsiteX5881" fmla="*/ 3477517 w 6868353"/>
                <a:gd name="connsiteY5881" fmla="*/ 592433 h 6857985"/>
                <a:gd name="connsiteX5882" fmla="*/ 3536651 w 6868353"/>
                <a:gd name="connsiteY5882" fmla="*/ 599752 h 6857985"/>
                <a:gd name="connsiteX5883" fmla="*/ 3548955 w 6868353"/>
                <a:gd name="connsiteY5883" fmla="*/ 585000 h 6857985"/>
                <a:gd name="connsiteX5884" fmla="*/ 3513137 w 6868353"/>
                <a:gd name="connsiteY5884" fmla="*/ 573933 h 6857985"/>
                <a:gd name="connsiteX5885" fmla="*/ 2656883 w 6868353"/>
                <a:gd name="connsiteY5885" fmla="*/ 573690 h 6857985"/>
                <a:gd name="connsiteX5886" fmla="*/ 2622694 w 6868353"/>
                <a:gd name="connsiteY5886" fmla="*/ 587946 h 6857985"/>
                <a:gd name="connsiteX5887" fmla="*/ 2583167 w 6868353"/>
                <a:gd name="connsiteY5887" fmla="*/ 582566 h 6857985"/>
                <a:gd name="connsiteX5888" fmla="*/ 2603596 w 6868353"/>
                <a:gd name="connsiteY5888" fmla="*/ 575827 h 6857985"/>
                <a:gd name="connsiteX5889" fmla="*/ 2656883 w 6868353"/>
                <a:gd name="connsiteY5889" fmla="*/ 573690 h 6857985"/>
                <a:gd name="connsiteX5890" fmla="*/ 4185315 w 6868353"/>
                <a:gd name="connsiteY5890" fmla="*/ 571509 h 6857985"/>
                <a:gd name="connsiteX5891" fmla="*/ 4221813 w 6868353"/>
                <a:gd name="connsiteY5891" fmla="*/ 581405 h 6857985"/>
                <a:gd name="connsiteX5892" fmla="*/ 4226811 w 6868353"/>
                <a:gd name="connsiteY5892" fmla="*/ 591244 h 6857985"/>
                <a:gd name="connsiteX5893" fmla="*/ 4195791 w 6868353"/>
                <a:gd name="connsiteY5893" fmla="*/ 585341 h 6857985"/>
                <a:gd name="connsiteX5894" fmla="*/ 4185315 w 6868353"/>
                <a:gd name="connsiteY5894" fmla="*/ 571509 h 6857985"/>
                <a:gd name="connsiteX5895" fmla="*/ 2084610 w 6868353"/>
                <a:gd name="connsiteY5895" fmla="*/ 570900 h 6857985"/>
                <a:gd name="connsiteX5896" fmla="*/ 2069122 w 6868353"/>
                <a:gd name="connsiteY5896" fmla="*/ 578828 h 6857985"/>
                <a:gd name="connsiteX5897" fmla="*/ 2057230 w 6868353"/>
                <a:gd name="connsiteY5897" fmla="*/ 582027 h 6857985"/>
                <a:gd name="connsiteX5898" fmla="*/ 2036632 w 6868353"/>
                <a:gd name="connsiteY5898" fmla="*/ 583344 h 6857985"/>
                <a:gd name="connsiteX5899" fmla="*/ 2013555 w 6868353"/>
                <a:gd name="connsiteY5899" fmla="*/ 599540 h 6857985"/>
                <a:gd name="connsiteX5900" fmla="*/ 2033588 w 6868353"/>
                <a:gd name="connsiteY5900" fmla="*/ 588370 h 6857985"/>
                <a:gd name="connsiteX5901" fmla="*/ 2092156 w 6868353"/>
                <a:gd name="connsiteY5901" fmla="*/ 580159 h 6857985"/>
                <a:gd name="connsiteX5902" fmla="*/ 2084610 w 6868353"/>
                <a:gd name="connsiteY5902" fmla="*/ 570900 h 6857985"/>
                <a:gd name="connsiteX5903" fmla="*/ 4305651 w 6868353"/>
                <a:gd name="connsiteY5903" fmla="*/ 569230 h 6857985"/>
                <a:gd name="connsiteX5904" fmla="*/ 4321323 w 6868353"/>
                <a:gd name="connsiteY5904" fmla="*/ 570023 h 6857985"/>
                <a:gd name="connsiteX5905" fmla="*/ 4346679 w 6868353"/>
                <a:gd name="connsiteY5905" fmla="*/ 591131 h 6857985"/>
                <a:gd name="connsiteX5906" fmla="*/ 4305651 w 6868353"/>
                <a:gd name="connsiteY5906" fmla="*/ 569230 h 6857985"/>
                <a:gd name="connsiteX5907" fmla="*/ 4448255 w 6868353"/>
                <a:gd name="connsiteY5907" fmla="*/ 569016 h 6857985"/>
                <a:gd name="connsiteX5908" fmla="*/ 4464339 w 6868353"/>
                <a:gd name="connsiteY5908" fmla="*/ 573307 h 6857985"/>
                <a:gd name="connsiteX5909" fmla="*/ 4494351 w 6868353"/>
                <a:gd name="connsiteY5909" fmla="*/ 594274 h 6857985"/>
                <a:gd name="connsiteX5910" fmla="*/ 4452871 w 6868353"/>
                <a:gd name="connsiteY5910" fmla="*/ 582070 h 6857985"/>
                <a:gd name="connsiteX5911" fmla="*/ 4448255 w 6868353"/>
                <a:gd name="connsiteY5911" fmla="*/ 569016 h 6857985"/>
                <a:gd name="connsiteX5912" fmla="*/ 3281440 w 6868353"/>
                <a:gd name="connsiteY5912" fmla="*/ 562816 h 6857985"/>
                <a:gd name="connsiteX5913" fmla="*/ 3225930 w 6868353"/>
                <a:gd name="connsiteY5913" fmla="*/ 572273 h 6857985"/>
                <a:gd name="connsiteX5914" fmla="*/ 3290940 w 6868353"/>
                <a:gd name="connsiteY5914" fmla="*/ 576379 h 6857985"/>
                <a:gd name="connsiteX5915" fmla="*/ 3281440 w 6868353"/>
                <a:gd name="connsiteY5915" fmla="*/ 562816 h 6857985"/>
                <a:gd name="connsiteX5916" fmla="*/ 1622054 w 6868353"/>
                <a:gd name="connsiteY5916" fmla="*/ 559291 h 6857985"/>
                <a:gd name="connsiteX5917" fmla="*/ 1591956 w 6868353"/>
                <a:gd name="connsiteY5917" fmla="*/ 580031 h 6857985"/>
                <a:gd name="connsiteX5918" fmla="*/ 1603437 w 6868353"/>
                <a:gd name="connsiteY5918" fmla="*/ 582693 h 6857985"/>
                <a:gd name="connsiteX5919" fmla="*/ 1551721 w 6868353"/>
                <a:gd name="connsiteY5919" fmla="*/ 607907 h 6857985"/>
                <a:gd name="connsiteX5920" fmla="*/ 1622054 w 6868353"/>
                <a:gd name="connsiteY5920" fmla="*/ 559291 h 6857985"/>
                <a:gd name="connsiteX5921" fmla="*/ 3438047 w 6868353"/>
                <a:gd name="connsiteY5921" fmla="*/ 554973 h 6857985"/>
                <a:gd name="connsiteX5922" fmla="*/ 3473171 w 6868353"/>
                <a:gd name="connsiteY5922" fmla="*/ 570178 h 6857985"/>
                <a:gd name="connsiteX5923" fmla="*/ 3438047 w 6868353"/>
                <a:gd name="connsiteY5923" fmla="*/ 554973 h 6857985"/>
                <a:gd name="connsiteX5924" fmla="*/ 3646553 w 6868353"/>
                <a:gd name="connsiteY5924" fmla="*/ 554407 h 6857985"/>
                <a:gd name="connsiteX5925" fmla="*/ 3629975 w 6868353"/>
                <a:gd name="connsiteY5925" fmla="*/ 577908 h 6857985"/>
                <a:gd name="connsiteX5926" fmla="*/ 3576363 w 6868353"/>
                <a:gd name="connsiteY5926" fmla="*/ 593240 h 6857985"/>
                <a:gd name="connsiteX5927" fmla="*/ 3607069 w 6868353"/>
                <a:gd name="connsiteY5927" fmla="*/ 592787 h 6857985"/>
                <a:gd name="connsiteX5928" fmla="*/ 3613835 w 6868353"/>
                <a:gd name="connsiteY5928" fmla="*/ 601394 h 6857985"/>
                <a:gd name="connsiteX5929" fmla="*/ 3633627 w 6868353"/>
                <a:gd name="connsiteY5929" fmla="*/ 585071 h 6857985"/>
                <a:gd name="connsiteX5930" fmla="*/ 3656363 w 6868353"/>
                <a:gd name="connsiteY5930" fmla="*/ 579068 h 6857985"/>
                <a:gd name="connsiteX5931" fmla="*/ 3686249 w 6868353"/>
                <a:gd name="connsiteY5931" fmla="*/ 575642 h 6857985"/>
                <a:gd name="connsiteX5932" fmla="*/ 3644981 w 6868353"/>
                <a:gd name="connsiteY5932" fmla="*/ 574821 h 6857985"/>
                <a:gd name="connsiteX5933" fmla="*/ 3646553 w 6868353"/>
                <a:gd name="connsiteY5933" fmla="*/ 554407 h 6857985"/>
                <a:gd name="connsiteX5934" fmla="*/ 3061807 w 6868353"/>
                <a:gd name="connsiteY5934" fmla="*/ 554109 h 6857985"/>
                <a:gd name="connsiteX5935" fmla="*/ 3036253 w 6868353"/>
                <a:gd name="connsiteY5935" fmla="*/ 562405 h 6857985"/>
                <a:gd name="connsiteX5936" fmla="*/ 3035205 w 6868353"/>
                <a:gd name="connsiteY5936" fmla="*/ 570772 h 6857985"/>
                <a:gd name="connsiteX5937" fmla="*/ 3006325 w 6868353"/>
                <a:gd name="connsiteY5937" fmla="*/ 568167 h 6857985"/>
                <a:gd name="connsiteX5938" fmla="*/ 3010812 w 6868353"/>
                <a:gd name="connsiteY5938" fmla="*/ 579097 h 6857985"/>
                <a:gd name="connsiteX5939" fmla="*/ 3061906 w 6868353"/>
                <a:gd name="connsiteY5939" fmla="*/ 568861 h 6857985"/>
                <a:gd name="connsiteX5940" fmla="*/ 3061807 w 6868353"/>
                <a:gd name="connsiteY5940" fmla="*/ 554109 h 6857985"/>
                <a:gd name="connsiteX5941" fmla="*/ 3505959 w 6868353"/>
                <a:gd name="connsiteY5941" fmla="*/ 553642 h 6857985"/>
                <a:gd name="connsiteX5942" fmla="*/ 3520101 w 6868353"/>
                <a:gd name="connsiteY5942" fmla="*/ 570886 h 6857985"/>
                <a:gd name="connsiteX5943" fmla="*/ 3533819 w 6868353"/>
                <a:gd name="connsiteY5943" fmla="*/ 561896 h 6857985"/>
                <a:gd name="connsiteX5944" fmla="*/ 3570587 w 6868353"/>
                <a:gd name="connsiteY5944" fmla="*/ 564260 h 6857985"/>
                <a:gd name="connsiteX5945" fmla="*/ 3505959 w 6868353"/>
                <a:gd name="connsiteY5945" fmla="*/ 553642 h 6857985"/>
                <a:gd name="connsiteX5946" fmla="*/ 3661673 w 6868353"/>
                <a:gd name="connsiteY5946" fmla="*/ 551505 h 6857985"/>
                <a:gd name="connsiteX5947" fmla="*/ 3736931 w 6868353"/>
                <a:gd name="connsiteY5947" fmla="*/ 571593 h 6857985"/>
                <a:gd name="connsiteX5948" fmla="*/ 3661673 w 6868353"/>
                <a:gd name="connsiteY5948" fmla="*/ 551505 h 6857985"/>
                <a:gd name="connsiteX5949" fmla="*/ 2291361 w 6868353"/>
                <a:gd name="connsiteY5949" fmla="*/ 549112 h 6857985"/>
                <a:gd name="connsiteX5950" fmla="*/ 2256761 w 6868353"/>
                <a:gd name="connsiteY5950" fmla="*/ 565492 h 6857985"/>
                <a:gd name="connsiteX5951" fmla="*/ 2209632 w 6868353"/>
                <a:gd name="connsiteY5951" fmla="*/ 577002 h 6857985"/>
                <a:gd name="connsiteX5952" fmla="*/ 2247233 w 6868353"/>
                <a:gd name="connsiteY5952" fmla="*/ 581277 h 6857985"/>
                <a:gd name="connsiteX5953" fmla="*/ 2230074 w 6868353"/>
                <a:gd name="connsiteY5953" fmla="*/ 576633 h 6857985"/>
                <a:gd name="connsiteX5954" fmla="*/ 2264519 w 6868353"/>
                <a:gd name="connsiteY5954" fmla="*/ 566908 h 6857985"/>
                <a:gd name="connsiteX5955" fmla="*/ 2294886 w 6868353"/>
                <a:gd name="connsiteY5955" fmla="*/ 563453 h 6857985"/>
                <a:gd name="connsiteX5956" fmla="*/ 2176207 w 6868353"/>
                <a:gd name="connsiteY5956" fmla="*/ 596836 h 6857985"/>
                <a:gd name="connsiteX5957" fmla="*/ 2175739 w 6868353"/>
                <a:gd name="connsiteY5957" fmla="*/ 587294 h 6857985"/>
                <a:gd name="connsiteX5958" fmla="*/ 2209235 w 6868353"/>
                <a:gd name="connsiteY5958" fmla="*/ 567445 h 6857985"/>
                <a:gd name="connsiteX5959" fmla="*/ 2253575 w 6868353"/>
                <a:gd name="connsiteY5959" fmla="*/ 560027 h 6857985"/>
                <a:gd name="connsiteX5960" fmla="*/ 2291361 w 6868353"/>
                <a:gd name="connsiteY5960" fmla="*/ 549112 h 6857985"/>
                <a:gd name="connsiteX5961" fmla="*/ 1772190 w 6868353"/>
                <a:gd name="connsiteY5961" fmla="*/ 548759 h 6857985"/>
                <a:gd name="connsiteX5962" fmla="*/ 1703868 w 6868353"/>
                <a:gd name="connsiteY5962" fmla="*/ 588045 h 6857985"/>
                <a:gd name="connsiteX5963" fmla="*/ 1772190 w 6868353"/>
                <a:gd name="connsiteY5963" fmla="*/ 548759 h 6857985"/>
                <a:gd name="connsiteX5964" fmla="*/ 4471603 w 6868353"/>
                <a:gd name="connsiteY5964" fmla="*/ 548121 h 6857985"/>
                <a:gd name="connsiteX5965" fmla="*/ 4495427 w 6868353"/>
                <a:gd name="connsiteY5965" fmla="*/ 582466 h 6857985"/>
                <a:gd name="connsiteX5966" fmla="*/ 4460631 w 6868353"/>
                <a:gd name="connsiteY5966" fmla="*/ 550981 h 6857985"/>
                <a:gd name="connsiteX5967" fmla="*/ 4471603 w 6868353"/>
                <a:gd name="connsiteY5967" fmla="*/ 548121 h 6857985"/>
                <a:gd name="connsiteX5968" fmla="*/ 2871733 w 6868353"/>
                <a:gd name="connsiteY5968" fmla="*/ 544681 h 6857985"/>
                <a:gd name="connsiteX5969" fmla="*/ 2767522 w 6868353"/>
                <a:gd name="connsiteY5969" fmla="*/ 557946 h 6857985"/>
                <a:gd name="connsiteX5970" fmla="*/ 2780448 w 6868353"/>
                <a:gd name="connsiteY5970" fmla="*/ 560438 h 6857985"/>
                <a:gd name="connsiteX5971" fmla="*/ 2797210 w 6868353"/>
                <a:gd name="connsiteY5971" fmla="*/ 558880 h 6857985"/>
                <a:gd name="connsiteX5972" fmla="*/ 2799800 w 6868353"/>
                <a:gd name="connsiteY5972" fmla="*/ 564203 h 6857985"/>
                <a:gd name="connsiteX5973" fmla="*/ 2871733 w 6868353"/>
                <a:gd name="connsiteY5973" fmla="*/ 544681 h 6857985"/>
                <a:gd name="connsiteX5974" fmla="*/ 4080539 w 6868353"/>
                <a:gd name="connsiteY5974" fmla="*/ 541963 h 6857985"/>
                <a:gd name="connsiteX5975" fmla="*/ 4086387 w 6868353"/>
                <a:gd name="connsiteY5975" fmla="*/ 557493 h 6857985"/>
                <a:gd name="connsiteX5976" fmla="*/ 4081487 w 6868353"/>
                <a:gd name="connsiteY5976" fmla="*/ 565634 h 6857985"/>
                <a:gd name="connsiteX5977" fmla="*/ 4080539 w 6868353"/>
                <a:gd name="connsiteY5977" fmla="*/ 541963 h 6857985"/>
                <a:gd name="connsiteX5978" fmla="*/ 2366436 w 6868353"/>
                <a:gd name="connsiteY5978" fmla="*/ 541666 h 6857985"/>
                <a:gd name="connsiteX5979" fmla="*/ 2363052 w 6868353"/>
                <a:gd name="connsiteY5979" fmla="*/ 546338 h 6857985"/>
                <a:gd name="connsiteX5980" fmla="*/ 2373104 w 6868353"/>
                <a:gd name="connsiteY5980" fmla="*/ 551477 h 6857985"/>
                <a:gd name="connsiteX5981" fmla="*/ 2322209 w 6868353"/>
                <a:gd name="connsiteY5981" fmla="*/ 554662 h 6857985"/>
                <a:gd name="connsiteX5982" fmla="*/ 2366436 w 6868353"/>
                <a:gd name="connsiteY5982" fmla="*/ 541666 h 6857985"/>
                <a:gd name="connsiteX5983" fmla="*/ 4864859 w 6868353"/>
                <a:gd name="connsiteY5983" fmla="*/ 538679 h 6857985"/>
                <a:gd name="connsiteX5984" fmla="*/ 4906085 w 6868353"/>
                <a:gd name="connsiteY5984" fmla="*/ 561883 h 6857985"/>
                <a:gd name="connsiteX5985" fmla="*/ 4856859 w 6868353"/>
                <a:gd name="connsiteY5985" fmla="*/ 551123 h 6857985"/>
                <a:gd name="connsiteX5986" fmla="*/ 4864859 w 6868353"/>
                <a:gd name="connsiteY5986" fmla="*/ 538679 h 6857985"/>
                <a:gd name="connsiteX5987" fmla="*/ 3960387 w 6868353"/>
                <a:gd name="connsiteY5987" fmla="*/ 534715 h 6857985"/>
                <a:gd name="connsiteX5988" fmla="*/ 3991875 w 6868353"/>
                <a:gd name="connsiteY5988" fmla="*/ 538580 h 6857985"/>
                <a:gd name="connsiteX5989" fmla="*/ 4008069 w 6868353"/>
                <a:gd name="connsiteY5989" fmla="*/ 549608 h 6857985"/>
                <a:gd name="connsiteX5990" fmla="*/ 4007319 w 6868353"/>
                <a:gd name="connsiteY5990" fmla="*/ 537730 h 6857985"/>
                <a:gd name="connsiteX5991" fmla="*/ 4028315 w 6868353"/>
                <a:gd name="connsiteY5991" fmla="*/ 540619 h 6857985"/>
                <a:gd name="connsiteX5992" fmla="*/ 4055567 w 6868353"/>
                <a:gd name="connsiteY5992" fmla="*/ 564955 h 6857985"/>
                <a:gd name="connsiteX5993" fmla="*/ 4008903 w 6868353"/>
                <a:gd name="connsiteY5993" fmla="*/ 561486 h 6857985"/>
                <a:gd name="connsiteX5994" fmla="*/ 3985275 w 6868353"/>
                <a:gd name="connsiteY5994" fmla="*/ 548801 h 6857985"/>
                <a:gd name="connsiteX5995" fmla="*/ 3960387 w 6868353"/>
                <a:gd name="connsiteY5995" fmla="*/ 534715 h 6857985"/>
                <a:gd name="connsiteX5996" fmla="*/ 2478857 w 6868353"/>
                <a:gd name="connsiteY5996" fmla="*/ 534672 h 6857985"/>
                <a:gd name="connsiteX5997" fmla="*/ 2413522 w 6868353"/>
                <a:gd name="connsiteY5997" fmla="*/ 562802 h 6857985"/>
                <a:gd name="connsiteX5998" fmla="*/ 2390502 w 6868353"/>
                <a:gd name="connsiteY5998" fmla="*/ 561018 h 6857985"/>
                <a:gd name="connsiteX5999" fmla="*/ 2389950 w 6868353"/>
                <a:gd name="connsiteY5999" fmla="*/ 556856 h 6857985"/>
                <a:gd name="connsiteX6000" fmla="*/ 2329202 w 6868353"/>
                <a:gd name="connsiteY6000" fmla="*/ 583387 h 6857985"/>
                <a:gd name="connsiteX6001" fmla="*/ 2332472 w 6868353"/>
                <a:gd name="connsiteY6001" fmla="*/ 569230 h 6857985"/>
                <a:gd name="connsiteX6002" fmla="*/ 2376119 w 6868353"/>
                <a:gd name="connsiteY6002" fmla="*/ 556913 h 6857985"/>
                <a:gd name="connsiteX6003" fmla="*/ 2420770 w 6868353"/>
                <a:gd name="connsiteY6003" fmla="*/ 544440 h 6857985"/>
                <a:gd name="connsiteX6004" fmla="*/ 2478857 w 6868353"/>
                <a:gd name="connsiteY6004" fmla="*/ 534672 h 6857985"/>
                <a:gd name="connsiteX6005" fmla="*/ 2006266 w 6868353"/>
                <a:gd name="connsiteY6005" fmla="*/ 531226 h 6857985"/>
                <a:gd name="connsiteX6006" fmla="*/ 2026027 w 6868353"/>
                <a:gd name="connsiteY6006" fmla="*/ 536003 h 6857985"/>
                <a:gd name="connsiteX6007" fmla="*/ 1977667 w 6868353"/>
                <a:gd name="connsiteY6007" fmla="*/ 549579 h 6857985"/>
                <a:gd name="connsiteX6008" fmla="*/ 1990875 w 6868353"/>
                <a:gd name="connsiteY6008" fmla="*/ 538876 h 6857985"/>
                <a:gd name="connsiteX6009" fmla="*/ 1959503 w 6868353"/>
                <a:gd name="connsiteY6009" fmla="*/ 546337 h 6857985"/>
                <a:gd name="connsiteX6010" fmla="*/ 2006266 w 6868353"/>
                <a:gd name="connsiteY6010" fmla="*/ 531226 h 6857985"/>
                <a:gd name="connsiteX6011" fmla="*/ 1968960 w 6868353"/>
                <a:gd name="connsiteY6011" fmla="*/ 531090 h 6857985"/>
                <a:gd name="connsiteX6012" fmla="*/ 1956388 w 6868353"/>
                <a:gd name="connsiteY6012" fmla="*/ 551434 h 6857985"/>
                <a:gd name="connsiteX6013" fmla="*/ 1935974 w 6868353"/>
                <a:gd name="connsiteY6013" fmla="*/ 562859 h 6857985"/>
                <a:gd name="connsiteX6014" fmla="*/ 1860219 w 6868353"/>
                <a:gd name="connsiteY6014" fmla="*/ 590054 h 6857985"/>
                <a:gd name="connsiteX6015" fmla="*/ 1844448 w 6868353"/>
                <a:gd name="connsiteY6015" fmla="*/ 606703 h 6857985"/>
                <a:gd name="connsiteX6016" fmla="*/ 1890261 w 6868353"/>
                <a:gd name="connsiteY6016" fmla="*/ 591130 h 6857985"/>
                <a:gd name="connsiteX6017" fmla="*/ 1923742 w 6868353"/>
                <a:gd name="connsiteY6017" fmla="*/ 583103 h 6857985"/>
                <a:gd name="connsiteX6018" fmla="*/ 1899038 w 6868353"/>
                <a:gd name="connsiteY6018" fmla="*/ 596284 h 6857985"/>
                <a:gd name="connsiteX6019" fmla="*/ 1876528 w 6868353"/>
                <a:gd name="connsiteY6019" fmla="*/ 607383 h 6857985"/>
                <a:gd name="connsiteX6020" fmla="*/ 1907546 w 6868353"/>
                <a:gd name="connsiteY6020" fmla="*/ 598917 h 6857985"/>
                <a:gd name="connsiteX6021" fmla="*/ 1968224 w 6868353"/>
                <a:gd name="connsiteY6021" fmla="*/ 564855 h 6857985"/>
                <a:gd name="connsiteX6022" fmla="*/ 2013456 w 6868353"/>
                <a:gd name="connsiteY6022" fmla="*/ 556318 h 6857985"/>
                <a:gd name="connsiteX6023" fmla="*/ 1924662 w 6868353"/>
                <a:gd name="connsiteY6023" fmla="*/ 592617 h 6857985"/>
                <a:gd name="connsiteX6024" fmla="*/ 1913719 w 6868353"/>
                <a:gd name="connsiteY6024" fmla="*/ 605571 h 6857985"/>
                <a:gd name="connsiteX6025" fmla="*/ 1892639 w 6868353"/>
                <a:gd name="connsiteY6025" fmla="*/ 624739 h 6857985"/>
                <a:gd name="connsiteX6026" fmla="*/ 1895683 w 6868353"/>
                <a:gd name="connsiteY6026" fmla="*/ 619473 h 6857985"/>
                <a:gd name="connsiteX6027" fmla="*/ 1874829 w 6868353"/>
                <a:gd name="connsiteY6027" fmla="*/ 622106 h 6857985"/>
                <a:gd name="connsiteX6028" fmla="*/ 1862454 w 6868353"/>
                <a:gd name="connsiteY6028" fmla="*/ 630298 h 6857985"/>
                <a:gd name="connsiteX6029" fmla="*/ 1862265 w 6868353"/>
                <a:gd name="connsiteY6029" fmla="*/ 631924 h 6857985"/>
                <a:gd name="connsiteX6030" fmla="*/ 1857214 w 6868353"/>
                <a:gd name="connsiteY6030" fmla="*/ 632993 h 6857985"/>
                <a:gd name="connsiteX6031" fmla="*/ 1832867 w 6868353"/>
                <a:gd name="connsiteY6031" fmla="*/ 627628 h 6857985"/>
                <a:gd name="connsiteX6032" fmla="*/ 1860814 w 6868353"/>
                <a:gd name="connsiteY6032" fmla="*/ 623947 h 6857985"/>
                <a:gd name="connsiteX6033" fmla="*/ 1808815 w 6868353"/>
                <a:gd name="connsiteY6033" fmla="*/ 635711 h 6857985"/>
                <a:gd name="connsiteX6034" fmla="*/ 1852574 w 6868353"/>
                <a:gd name="connsiteY6034" fmla="*/ 615325 h 6857985"/>
                <a:gd name="connsiteX6035" fmla="*/ 1827375 w 6868353"/>
                <a:gd name="connsiteY6035" fmla="*/ 613824 h 6857985"/>
                <a:gd name="connsiteX6036" fmla="*/ 1787635 w 6868353"/>
                <a:gd name="connsiteY6036" fmla="*/ 638642 h 6857985"/>
                <a:gd name="connsiteX6037" fmla="*/ 1759661 w 6868353"/>
                <a:gd name="connsiteY6037" fmla="*/ 640185 h 6857985"/>
                <a:gd name="connsiteX6038" fmla="*/ 1724042 w 6868353"/>
                <a:gd name="connsiteY6038" fmla="*/ 648113 h 6857985"/>
                <a:gd name="connsiteX6039" fmla="*/ 1721536 w 6868353"/>
                <a:gd name="connsiteY6039" fmla="*/ 632498 h 6857985"/>
                <a:gd name="connsiteX6040" fmla="*/ 1760893 w 6868353"/>
                <a:gd name="connsiteY6040" fmla="*/ 627911 h 6857985"/>
                <a:gd name="connsiteX6041" fmla="*/ 1740988 w 6868353"/>
                <a:gd name="connsiteY6041" fmla="*/ 640426 h 6857985"/>
                <a:gd name="connsiteX6042" fmla="*/ 1792081 w 6868353"/>
                <a:gd name="connsiteY6042" fmla="*/ 618680 h 6857985"/>
                <a:gd name="connsiteX6043" fmla="*/ 1810428 w 6868353"/>
                <a:gd name="connsiteY6043" fmla="*/ 620974 h 6857985"/>
                <a:gd name="connsiteX6044" fmla="*/ 1830333 w 6868353"/>
                <a:gd name="connsiteY6044" fmla="*/ 608572 h 6857985"/>
                <a:gd name="connsiteX6045" fmla="*/ 1832032 w 6868353"/>
                <a:gd name="connsiteY6045" fmla="*/ 593792 h 6857985"/>
                <a:gd name="connsiteX6046" fmla="*/ 1865231 w 6868353"/>
                <a:gd name="connsiteY6046" fmla="*/ 581051 h 6857985"/>
                <a:gd name="connsiteX6047" fmla="*/ 1897325 w 6868353"/>
                <a:gd name="connsiteY6047" fmla="*/ 571183 h 6857985"/>
                <a:gd name="connsiteX6048" fmla="*/ 1928003 w 6868353"/>
                <a:gd name="connsiteY6048" fmla="*/ 553954 h 6857985"/>
                <a:gd name="connsiteX6049" fmla="*/ 1881186 w 6868353"/>
                <a:gd name="connsiteY6049" fmla="*/ 568805 h 6857985"/>
                <a:gd name="connsiteX6050" fmla="*/ 1857954 w 6868353"/>
                <a:gd name="connsiteY6050" fmla="*/ 570928 h 6857985"/>
                <a:gd name="connsiteX6051" fmla="*/ 1906697 w 6868353"/>
                <a:gd name="connsiteY6051" fmla="*/ 555907 h 6857985"/>
                <a:gd name="connsiteX6052" fmla="*/ 1891450 w 6868353"/>
                <a:gd name="connsiteY6052" fmla="*/ 547795 h 6857985"/>
                <a:gd name="connsiteX6053" fmla="*/ 1968960 w 6868353"/>
                <a:gd name="connsiteY6053" fmla="*/ 531090 h 6857985"/>
                <a:gd name="connsiteX6054" fmla="*/ 2394955 w 6868353"/>
                <a:gd name="connsiteY6054" fmla="*/ 530577 h 6857985"/>
                <a:gd name="connsiteX6055" fmla="*/ 2414131 w 6868353"/>
                <a:gd name="connsiteY6055" fmla="*/ 534474 h 6857985"/>
                <a:gd name="connsiteX6056" fmla="*/ 2376373 w 6868353"/>
                <a:gd name="connsiteY6056" fmla="*/ 541142 h 6857985"/>
                <a:gd name="connsiteX6057" fmla="*/ 2363165 w 6868353"/>
                <a:gd name="connsiteY6057" fmla="*/ 536767 h 6857985"/>
                <a:gd name="connsiteX6058" fmla="*/ 2394955 w 6868353"/>
                <a:gd name="connsiteY6058" fmla="*/ 530577 h 6857985"/>
                <a:gd name="connsiteX6059" fmla="*/ 2575778 w 6868353"/>
                <a:gd name="connsiteY6059" fmla="*/ 530482 h 6857985"/>
                <a:gd name="connsiteX6060" fmla="*/ 2549346 w 6868353"/>
                <a:gd name="connsiteY6060" fmla="*/ 535904 h 6857985"/>
                <a:gd name="connsiteX6061" fmla="*/ 2568614 w 6868353"/>
                <a:gd name="connsiteY6061" fmla="*/ 547456 h 6857985"/>
                <a:gd name="connsiteX6062" fmla="*/ 2596716 w 6868353"/>
                <a:gd name="connsiteY6062" fmla="*/ 532081 h 6857985"/>
                <a:gd name="connsiteX6063" fmla="*/ 2575778 w 6868353"/>
                <a:gd name="connsiteY6063" fmla="*/ 530482 h 6857985"/>
                <a:gd name="connsiteX6064" fmla="*/ 1861706 w 6868353"/>
                <a:gd name="connsiteY6064" fmla="*/ 527915 h 6857985"/>
                <a:gd name="connsiteX6065" fmla="*/ 1875197 w 6868353"/>
                <a:gd name="connsiteY6065" fmla="*/ 530156 h 6857985"/>
                <a:gd name="connsiteX6066" fmla="*/ 1861450 w 6868353"/>
                <a:gd name="connsiteY6066" fmla="*/ 536073 h 6857985"/>
                <a:gd name="connsiteX6067" fmla="*/ 1847406 w 6868353"/>
                <a:gd name="connsiteY6067" fmla="*/ 543435 h 6857985"/>
                <a:gd name="connsiteX6068" fmla="*/ 1817308 w 6868353"/>
                <a:gd name="connsiteY6068" fmla="*/ 561839 h 6857985"/>
                <a:gd name="connsiteX6069" fmla="*/ 1816247 w 6868353"/>
                <a:gd name="connsiteY6069" fmla="*/ 552227 h 6857985"/>
                <a:gd name="connsiteX6070" fmla="*/ 1850776 w 6868353"/>
                <a:gd name="connsiteY6070" fmla="*/ 537730 h 6857985"/>
                <a:gd name="connsiteX6071" fmla="*/ 1853650 w 6868353"/>
                <a:gd name="connsiteY6071" fmla="*/ 532492 h 6857985"/>
                <a:gd name="connsiteX6072" fmla="*/ 1861706 w 6868353"/>
                <a:gd name="connsiteY6072" fmla="*/ 527915 h 6857985"/>
                <a:gd name="connsiteX6073" fmla="*/ 3100993 w 6868353"/>
                <a:gd name="connsiteY6073" fmla="*/ 526786 h 6857985"/>
                <a:gd name="connsiteX6074" fmla="*/ 3076091 w 6868353"/>
                <a:gd name="connsiteY6074" fmla="*/ 533964 h 6857985"/>
                <a:gd name="connsiteX6075" fmla="*/ 3053185 w 6868353"/>
                <a:gd name="connsiteY6075" fmla="*/ 531925 h 6857985"/>
                <a:gd name="connsiteX6076" fmla="*/ 3074038 w 6868353"/>
                <a:gd name="connsiteY6076" fmla="*/ 543152 h 6857985"/>
                <a:gd name="connsiteX6077" fmla="*/ 3038560 w 6868353"/>
                <a:gd name="connsiteY6077" fmla="*/ 537347 h 6857985"/>
                <a:gd name="connsiteX6078" fmla="*/ 3049277 w 6868353"/>
                <a:gd name="connsiteY6078" fmla="*/ 550315 h 6857985"/>
                <a:gd name="connsiteX6079" fmla="*/ 3086638 w 6868353"/>
                <a:gd name="connsiteY6079" fmla="*/ 561712 h 6857985"/>
                <a:gd name="connsiteX6080" fmla="*/ 3123730 w 6868353"/>
                <a:gd name="connsiteY6080" fmla="*/ 558427 h 6857985"/>
                <a:gd name="connsiteX6081" fmla="*/ 3076218 w 6868353"/>
                <a:gd name="connsiteY6081" fmla="*/ 548716 h 6857985"/>
                <a:gd name="connsiteX6082" fmla="*/ 3100993 w 6868353"/>
                <a:gd name="connsiteY6082" fmla="*/ 526786 h 6857985"/>
                <a:gd name="connsiteX6083" fmla="*/ 4169219 w 6868353"/>
                <a:gd name="connsiteY6083" fmla="*/ 524041 h 6857985"/>
                <a:gd name="connsiteX6084" fmla="*/ 4253413 w 6868353"/>
                <a:gd name="connsiteY6084" fmla="*/ 563780 h 6857985"/>
                <a:gd name="connsiteX6085" fmla="*/ 4237655 w 6868353"/>
                <a:gd name="connsiteY6085" fmla="*/ 557777 h 6857985"/>
                <a:gd name="connsiteX6086" fmla="*/ 4211535 w 6868353"/>
                <a:gd name="connsiteY6086" fmla="*/ 561684 h 6857985"/>
                <a:gd name="connsiteX6087" fmla="*/ 4227207 w 6868353"/>
                <a:gd name="connsiteY6087" fmla="*/ 561713 h 6857985"/>
                <a:gd name="connsiteX6088" fmla="*/ 4169219 w 6868353"/>
                <a:gd name="connsiteY6088" fmla="*/ 524041 h 6857985"/>
                <a:gd name="connsiteX6089" fmla="*/ 3397967 w 6868353"/>
                <a:gd name="connsiteY6089" fmla="*/ 522567 h 6857985"/>
                <a:gd name="connsiteX6090" fmla="*/ 3351221 w 6868353"/>
                <a:gd name="connsiteY6090" fmla="*/ 527749 h 6857985"/>
                <a:gd name="connsiteX6091" fmla="*/ 3310321 w 6868353"/>
                <a:gd name="connsiteY6091" fmla="*/ 533157 h 6857985"/>
                <a:gd name="connsiteX6092" fmla="*/ 3220805 w 6868353"/>
                <a:gd name="connsiteY6092" fmla="*/ 540618 h 6857985"/>
                <a:gd name="connsiteX6093" fmla="*/ 3259851 w 6868353"/>
                <a:gd name="connsiteY6093" fmla="*/ 544836 h 6857985"/>
                <a:gd name="connsiteX6094" fmla="*/ 3245184 w 6868353"/>
                <a:gd name="connsiteY6094" fmla="*/ 549480 h 6857985"/>
                <a:gd name="connsiteX6095" fmla="*/ 3347328 w 6868353"/>
                <a:gd name="connsiteY6095" fmla="*/ 531826 h 6857985"/>
                <a:gd name="connsiteX6096" fmla="*/ 3439647 w 6868353"/>
                <a:gd name="connsiteY6096" fmla="*/ 540264 h 6857985"/>
                <a:gd name="connsiteX6097" fmla="*/ 3460515 w 6868353"/>
                <a:gd name="connsiteY6097" fmla="*/ 538919 h 6857985"/>
                <a:gd name="connsiteX6098" fmla="*/ 3426267 w 6868353"/>
                <a:gd name="connsiteY6098" fmla="*/ 529476 h 6857985"/>
                <a:gd name="connsiteX6099" fmla="*/ 3417363 w 6868353"/>
                <a:gd name="connsiteY6099" fmla="*/ 535875 h 6857985"/>
                <a:gd name="connsiteX6100" fmla="*/ 3397967 w 6868353"/>
                <a:gd name="connsiteY6100" fmla="*/ 522567 h 6857985"/>
                <a:gd name="connsiteX6101" fmla="*/ 3514423 w 6868353"/>
                <a:gd name="connsiteY6101" fmla="*/ 521449 h 6857985"/>
                <a:gd name="connsiteX6102" fmla="*/ 3500719 w 6868353"/>
                <a:gd name="connsiteY6102" fmla="*/ 530509 h 6857985"/>
                <a:gd name="connsiteX6103" fmla="*/ 3506695 w 6868353"/>
                <a:gd name="connsiteY6103" fmla="*/ 533242 h 6857985"/>
                <a:gd name="connsiteX6104" fmla="*/ 3514423 w 6868353"/>
                <a:gd name="connsiteY6104" fmla="*/ 521449 h 6857985"/>
                <a:gd name="connsiteX6105" fmla="*/ 2489518 w 6868353"/>
                <a:gd name="connsiteY6105" fmla="*/ 521251 h 6857985"/>
                <a:gd name="connsiteX6106" fmla="*/ 2444697 w 6868353"/>
                <a:gd name="connsiteY6106" fmla="*/ 541496 h 6857985"/>
                <a:gd name="connsiteX6107" fmla="*/ 2444951 w 6868353"/>
                <a:gd name="connsiteY6107" fmla="*/ 531996 h 6857985"/>
                <a:gd name="connsiteX6108" fmla="*/ 2489518 w 6868353"/>
                <a:gd name="connsiteY6108" fmla="*/ 521251 h 6857985"/>
                <a:gd name="connsiteX6109" fmla="*/ 2621222 w 6868353"/>
                <a:gd name="connsiteY6109" fmla="*/ 521039 h 6857985"/>
                <a:gd name="connsiteX6110" fmla="*/ 2623388 w 6868353"/>
                <a:gd name="connsiteY6110" fmla="*/ 535635 h 6857985"/>
                <a:gd name="connsiteX6111" fmla="*/ 2621222 w 6868353"/>
                <a:gd name="connsiteY6111" fmla="*/ 521039 h 6857985"/>
                <a:gd name="connsiteX6112" fmla="*/ 3549527 w 6868353"/>
                <a:gd name="connsiteY6112" fmla="*/ 517502 h 6857985"/>
                <a:gd name="connsiteX6113" fmla="*/ 3590165 w 6868353"/>
                <a:gd name="connsiteY6113" fmla="*/ 531939 h 6857985"/>
                <a:gd name="connsiteX6114" fmla="*/ 3561031 w 6868353"/>
                <a:gd name="connsiteY6114" fmla="*/ 517796 h 6857985"/>
                <a:gd name="connsiteX6115" fmla="*/ 3549527 w 6868353"/>
                <a:gd name="connsiteY6115" fmla="*/ 517502 h 6857985"/>
                <a:gd name="connsiteX6116" fmla="*/ 4881251 w 6868353"/>
                <a:gd name="connsiteY6116" fmla="*/ 512477 h 6857985"/>
                <a:gd name="connsiteX6117" fmla="*/ 4924701 w 6868353"/>
                <a:gd name="connsiteY6117" fmla="*/ 525512 h 6857985"/>
                <a:gd name="connsiteX6118" fmla="*/ 4983255 w 6868353"/>
                <a:gd name="connsiteY6118" fmla="*/ 576676 h 6857985"/>
                <a:gd name="connsiteX6119" fmla="*/ 4945697 w 6868353"/>
                <a:gd name="connsiteY6119" fmla="*/ 553756 h 6857985"/>
                <a:gd name="connsiteX6120" fmla="*/ 4946149 w 6868353"/>
                <a:gd name="connsiteY6120" fmla="*/ 562717 h 6857985"/>
                <a:gd name="connsiteX6121" fmla="*/ 4940119 w 6868353"/>
                <a:gd name="connsiteY6121" fmla="*/ 563340 h 6857985"/>
                <a:gd name="connsiteX6122" fmla="*/ 4889295 w 6868353"/>
                <a:gd name="connsiteY6122" fmla="*/ 529830 h 6857985"/>
                <a:gd name="connsiteX6123" fmla="*/ 4921147 w 6868353"/>
                <a:gd name="connsiteY6123" fmla="*/ 542940 h 6857985"/>
                <a:gd name="connsiteX6124" fmla="*/ 4880771 w 6868353"/>
                <a:gd name="connsiteY6124" fmla="*/ 513762 h 6857985"/>
                <a:gd name="connsiteX6125" fmla="*/ 4881251 w 6868353"/>
                <a:gd name="connsiteY6125" fmla="*/ 512477 h 6857985"/>
                <a:gd name="connsiteX6126" fmla="*/ 3869343 w 6868353"/>
                <a:gd name="connsiteY6126" fmla="*/ 512091 h 6857985"/>
                <a:gd name="connsiteX6127" fmla="*/ 3912833 w 6868353"/>
                <a:gd name="connsiteY6127" fmla="*/ 527551 h 6857985"/>
                <a:gd name="connsiteX6128" fmla="*/ 3898463 w 6868353"/>
                <a:gd name="connsiteY6128" fmla="*/ 540887 h 6857985"/>
                <a:gd name="connsiteX6129" fmla="*/ 3850273 w 6868353"/>
                <a:gd name="connsiteY6129" fmla="*/ 527975 h 6857985"/>
                <a:gd name="connsiteX6130" fmla="*/ 3869343 w 6868353"/>
                <a:gd name="connsiteY6130" fmla="*/ 512091 h 6857985"/>
                <a:gd name="connsiteX6131" fmla="*/ 4110991 w 6868353"/>
                <a:gd name="connsiteY6131" fmla="*/ 511001 h 6857985"/>
                <a:gd name="connsiteX6132" fmla="*/ 4164391 w 6868353"/>
                <a:gd name="connsiteY6132" fmla="*/ 555709 h 6857985"/>
                <a:gd name="connsiteX6133" fmla="*/ 4126563 w 6868353"/>
                <a:gd name="connsiteY6133" fmla="*/ 535903 h 6857985"/>
                <a:gd name="connsiteX6134" fmla="*/ 4100827 w 6868353"/>
                <a:gd name="connsiteY6134" fmla="*/ 521336 h 6857985"/>
                <a:gd name="connsiteX6135" fmla="*/ 4100599 w 6868353"/>
                <a:gd name="connsiteY6135" fmla="*/ 515418 h 6857985"/>
                <a:gd name="connsiteX6136" fmla="*/ 4110991 w 6868353"/>
                <a:gd name="connsiteY6136" fmla="*/ 511001 h 6857985"/>
                <a:gd name="connsiteX6137" fmla="*/ 3564315 w 6868353"/>
                <a:gd name="connsiteY6137" fmla="*/ 509005 h 6857985"/>
                <a:gd name="connsiteX6138" fmla="*/ 3549323 w 6868353"/>
                <a:gd name="connsiteY6138" fmla="*/ 512176 h 6857985"/>
                <a:gd name="connsiteX6139" fmla="*/ 3631887 w 6868353"/>
                <a:gd name="connsiteY6139" fmla="*/ 531359 h 6857985"/>
                <a:gd name="connsiteX6140" fmla="*/ 3634011 w 6868353"/>
                <a:gd name="connsiteY6140" fmla="*/ 542954 h 6857985"/>
                <a:gd name="connsiteX6141" fmla="*/ 3659619 w 6868353"/>
                <a:gd name="connsiteY6141" fmla="*/ 539768 h 6857985"/>
                <a:gd name="connsiteX6142" fmla="*/ 3564315 w 6868353"/>
                <a:gd name="connsiteY6142" fmla="*/ 509005 h 6857985"/>
                <a:gd name="connsiteX6143" fmla="*/ 2017052 w 6868353"/>
                <a:gd name="connsiteY6143" fmla="*/ 507703 h 6857985"/>
                <a:gd name="connsiteX6144" fmla="*/ 2042110 w 6868353"/>
                <a:gd name="connsiteY6144" fmla="*/ 510761 h 6857985"/>
                <a:gd name="connsiteX6145" fmla="*/ 1979238 w 6868353"/>
                <a:gd name="connsiteY6145" fmla="*/ 525329 h 6857985"/>
                <a:gd name="connsiteX6146" fmla="*/ 2017052 w 6868353"/>
                <a:gd name="connsiteY6146" fmla="*/ 507703 h 6857985"/>
                <a:gd name="connsiteX6147" fmla="*/ 5076027 w 6868353"/>
                <a:gd name="connsiteY6147" fmla="*/ 501063 h 6857985"/>
                <a:gd name="connsiteX6148" fmla="*/ 5118909 w 6868353"/>
                <a:gd name="connsiteY6148" fmla="*/ 522539 h 6857985"/>
                <a:gd name="connsiteX6149" fmla="*/ 5141347 w 6868353"/>
                <a:gd name="connsiteY6149" fmla="*/ 533738 h 6857985"/>
                <a:gd name="connsiteX6150" fmla="*/ 5164183 w 6868353"/>
                <a:gd name="connsiteY6150" fmla="*/ 546153 h 6857985"/>
                <a:gd name="connsiteX6151" fmla="*/ 5265181 w 6868353"/>
                <a:gd name="connsiteY6151" fmla="*/ 603646 h 6857985"/>
                <a:gd name="connsiteX6152" fmla="*/ 5261839 w 6868353"/>
                <a:gd name="connsiteY6152" fmla="*/ 615056 h 6857985"/>
                <a:gd name="connsiteX6153" fmla="*/ 5351129 w 6868353"/>
                <a:gd name="connsiteY6153" fmla="*/ 657471 h 6857985"/>
                <a:gd name="connsiteX6154" fmla="*/ 5467741 w 6868353"/>
                <a:gd name="connsiteY6154" fmla="*/ 733721 h 6857985"/>
                <a:gd name="connsiteX6155" fmla="*/ 5529819 w 6868353"/>
                <a:gd name="connsiteY6155" fmla="*/ 779123 h 6857985"/>
                <a:gd name="connsiteX6156" fmla="*/ 5561093 w 6868353"/>
                <a:gd name="connsiteY6156" fmla="*/ 802143 h 6857985"/>
                <a:gd name="connsiteX6157" fmla="*/ 5591361 w 6868353"/>
                <a:gd name="connsiteY6157" fmla="*/ 826012 h 6857985"/>
                <a:gd name="connsiteX6158" fmla="*/ 5650255 w 6868353"/>
                <a:gd name="connsiteY6158" fmla="*/ 871867 h 6857985"/>
                <a:gd name="connsiteX6159" fmla="*/ 5678483 w 6868353"/>
                <a:gd name="connsiteY6159" fmla="*/ 893088 h 6857985"/>
                <a:gd name="connsiteX6160" fmla="*/ 5705241 w 6868353"/>
                <a:gd name="connsiteY6160" fmla="*/ 913135 h 6857985"/>
                <a:gd name="connsiteX6161" fmla="*/ 5733711 w 6868353"/>
                <a:gd name="connsiteY6161" fmla="*/ 947140 h 6857985"/>
                <a:gd name="connsiteX6162" fmla="*/ 5696831 w 6868353"/>
                <a:gd name="connsiteY6162" fmla="*/ 917594 h 6857985"/>
                <a:gd name="connsiteX6163" fmla="*/ 5704123 w 6868353"/>
                <a:gd name="connsiteY6163" fmla="*/ 942072 h 6857985"/>
                <a:gd name="connsiteX6164" fmla="*/ 5710083 w 6868353"/>
                <a:gd name="connsiteY6164" fmla="*/ 943134 h 6857985"/>
                <a:gd name="connsiteX6165" fmla="*/ 5700795 w 6868353"/>
                <a:gd name="connsiteY6165" fmla="*/ 935687 h 6857985"/>
                <a:gd name="connsiteX6166" fmla="*/ 5686043 w 6868353"/>
                <a:gd name="connsiteY6166" fmla="*/ 918713 h 6857985"/>
                <a:gd name="connsiteX6167" fmla="*/ 5676969 w 6868353"/>
                <a:gd name="connsiteY6167" fmla="*/ 906792 h 6857985"/>
                <a:gd name="connsiteX6168" fmla="*/ 5683921 w 6868353"/>
                <a:gd name="connsiteY6168" fmla="*/ 903975 h 6857985"/>
                <a:gd name="connsiteX6169" fmla="*/ 5621799 w 6868353"/>
                <a:gd name="connsiteY6169" fmla="*/ 872815 h 6857985"/>
                <a:gd name="connsiteX6170" fmla="*/ 5642185 w 6868353"/>
                <a:gd name="connsiteY6170" fmla="*/ 869687 h 6857985"/>
                <a:gd name="connsiteX6171" fmla="*/ 5584751 w 6868353"/>
                <a:gd name="connsiteY6171" fmla="*/ 827824 h 6857985"/>
                <a:gd name="connsiteX6172" fmla="*/ 5576483 w 6868353"/>
                <a:gd name="connsiteY6172" fmla="*/ 832637 h 6857985"/>
                <a:gd name="connsiteX6173" fmla="*/ 5566911 w 6868353"/>
                <a:gd name="connsiteY6173" fmla="*/ 825700 h 6857985"/>
                <a:gd name="connsiteX6174" fmla="*/ 5547631 w 6868353"/>
                <a:gd name="connsiteY6174" fmla="*/ 812109 h 6857985"/>
                <a:gd name="connsiteX6175" fmla="*/ 5558771 w 6868353"/>
                <a:gd name="connsiteY6175" fmla="*/ 814969 h 6857985"/>
                <a:gd name="connsiteX6176" fmla="*/ 5565553 w 6868353"/>
                <a:gd name="connsiteY6176" fmla="*/ 813922 h 6857985"/>
                <a:gd name="connsiteX6177" fmla="*/ 5498703 w 6868353"/>
                <a:gd name="connsiteY6177" fmla="*/ 762206 h 6857985"/>
                <a:gd name="connsiteX6178" fmla="*/ 5490675 w 6868353"/>
                <a:gd name="connsiteY6178" fmla="*/ 767401 h 6857985"/>
                <a:gd name="connsiteX6179" fmla="*/ 5530103 w 6868353"/>
                <a:gd name="connsiteY6179" fmla="*/ 793493 h 6857985"/>
                <a:gd name="connsiteX6180" fmla="*/ 5543071 w 6868353"/>
                <a:gd name="connsiteY6180" fmla="*/ 824001 h 6857985"/>
                <a:gd name="connsiteX6181" fmla="*/ 5602701 w 6868353"/>
                <a:gd name="connsiteY6181" fmla="*/ 887723 h 6857985"/>
                <a:gd name="connsiteX6182" fmla="*/ 5568341 w 6868353"/>
                <a:gd name="connsiteY6182" fmla="*/ 859012 h 6857985"/>
                <a:gd name="connsiteX6183" fmla="*/ 5528815 w 6868353"/>
                <a:gd name="connsiteY6183" fmla="*/ 827555 h 6857985"/>
                <a:gd name="connsiteX6184" fmla="*/ 5458991 w 6868353"/>
                <a:gd name="connsiteY6184" fmla="*/ 738110 h 6857985"/>
                <a:gd name="connsiteX6185" fmla="*/ 5428695 w 6868353"/>
                <a:gd name="connsiteY6185" fmla="*/ 712387 h 6857985"/>
                <a:gd name="connsiteX6186" fmla="*/ 5399659 w 6868353"/>
                <a:gd name="connsiteY6186" fmla="*/ 692680 h 6857985"/>
                <a:gd name="connsiteX6187" fmla="*/ 5362483 w 6868353"/>
                <a:gd name="connsiteY6187" fmla="*/ 679967 h 6857985"/>
                <a:gd name="connsiteX6188" fmla="*/ 5298903 w 6868353"/>
                <a:gd name="connsiteY6188" fmla="*/ 632271 h 6857985"/>
                <a:gd name="connsiteX6189" fmla="*/ 5292957 w 6868353"/>
                <a:gd name="connsiteY6189" fmla="*/ 632186 h 6857985"/>
                <a:gd name="connsiteX6190" fmla="*/ 5350407 w 6868353"/>
                <a:gd name="connsiteY6190" fmla="*/ 679570 h 6857985"/>
                <a:gd name="connsiteX6191" fmla="*/ 5305585 w 6868353"/>
                <a:gd name="connsiteY6191" fmla="*/ 649727 h 6857985"/>
                <a:gd name="connsiteX6192" fmla="*/ 5344447 w 6868353"/>
                <a:gd name="connsiteY6192" fmla="*/ 679415 h 6857985"/>
                <a:gd name="connsiteX6193" fmla="*/ 5320463 w 6868353"/>
                <a:gd name="connsiteY6193" fmla="*/ 678778 h 6857985"/>
                <a:gd name="connsiteX6194" fmla="*/ 5279875 w 6868353"/>
                <a:gd name="connsiteY6194" fmla="*/ 654894 h 6857985"/>
                <a:gd name="connsiteX6195" fmla="*/ 5267899 w 6868353"/>
                <a:gd name="connsiteY6195" fmla="*/ 630105 h 6857985"/>
                <a:gd name="connsiteX6196" fmla="*/ 5238169 w 6868353"/>
                <a:gd name="connsiteY6196" fmla="*/ 592575 h 6857985"/>
                <a:gd name="connsiteX6197" fmla="*/ 5158751 w 6868353"/>
                <a:gd name="connsiteY6197" fmla="*/ 552120 h 6857985"/>
                <a:gd name="connsiteX6198" fmla="*/ 5132907 w 6868353"/>
                <a:gd name="connsiteY6198" fmla="*/ 544458 h 6857985"/>
                <a:gd name="connsiteX6199" fmla="*/ 5142079 w 6868353"/>
                <a:gd name="connsiteY6199" fmla="*/ 552951 h 6857985"/>
                <a:gd name="connsiteX6200" fmla="*/ 5191619 w 6868353"/>
                <a:gd name="connsiteY6200" fmla="*/ 587605 h 6857985"/>
                <a:gd name="connsiteX6201" fmla="*/ 5209643 w 6868353"/>
                <a:gd name="connsiteY6201" fmla="*/ 587266 h 6857985"/>
                <a:gd name="connsiteX6202" fmla="*/ 5240447 w 6868353"/>
                <a:gd name="connsiteY6202" fmla="*/ 626693 h 6857985"/>
                <a:gd name="connsiteX6203" fmla="*/ 5219637 w 6868353"/>
                <a:gd name="connsiteY6203" fmla="*/ 615637 h 6857985"/>
                <a:gd name="connsiteX6204" fmla="*/ 5228923 w 6868353"/>
                <a:gd name="connsiteY6204" fmla="*/ 604084 h 6857985"/>
                <a:gd name="connsiteX6205" fmla="*/ 5255143 w 6868353"/>
                <a:gd name="connsiteY6205" fmla="*/ 637792 h 6857985"/>
                <a:gd name="connsiteX6206" fmla="*/ 5295251 w 6868353"/>
                <a:gd name="connsiteY6206" fmla="*/ 668075 h 6857985"/>
                <a:gd name="connsiteX6207" fmla="*/ 5331083 w 6868353"/>
                <a:gd name="connsiteY6207" fmla="*/ 698951 h 6857985"/>
                <a:gd name="connsiteX6208" fmla="*/ 5395497 w 6868353"/>
                <a:gd name="connsiteY6208" fmla="*/ 760634 h 6857985"/>
                <a:gd name="connsiteX6209" fmla="*/ 5345763 w 6868353"/>
                <a:gd name="connsiteY6209" fmla="*/ 764768 h 6857985"/>
                <a:gd name="connsiteX6210" fmla="*/ 5353507 w 6868353"/>
                <a:gd name="connsiteY6210" fmla="*/ 742286 h 6857985"/>
                <a:gd name="connsiteX6211" fmla="*/ 5303547 w 6868353"/>
                <a:gd name="connsiteY6211" fmla="*/ 712684 h 6857985"/>
                <a:gd name="connsiteX6212" fmla="*/ 5339717 w 6868353"/>
                <a:gd name="connsiteY6212" fmla="*/ 747609 h 6857985"/>
                <a:gd name="connsiteX6213" fmla="*/ 5311615 w 6868353"/>
                <a:gd name="connsiteY6213" fmla="*/ 724208 h 6857985"/>
                <a:gd name="connsiteX6214" fmla="*/ 5309747 w 6868353"/>
                <a:gd name="connsiteY6214" fmla="*/ 729870 h 6857985"/>
                <a:gd name="connsiteX6215" fmla="*/ 5289361 w 6868353"/>
                <a:gd name="connsiteY6215" fmla="*/ 700933 h 6857985"/>
                <a:gd name="connsiteX6216" fmla="*/ 5369491 w 6868353"/>
                <a:gd name="connsiteY6216" fmla="*/ 748402 h 6857985"/>
                <a:gd name="connsiteX6217" fmla="*/ 5331229 w 6868353"/>
                <a:gd name="connsiteY6217" fmla="*/ 707607 h 6857985"/>
                <a:gd name="connsiteX6218" fmla="*/ 5313723 w 6868353"/>
                <a:gd name="connsiteY6218" fmla="*/ 692849 h 6857985"/>
                <a:gd name="connsiteX6219" fmla="*/ 5310893 w 6868353"/>
                <a:gd name="connsiteY6219" fmla="*/ 689976 h 6857985"/>
                <a:gd name="connsiteX6220" fmla="*/ 5308933 w 6868353"/>
                <a:gd name="connsiteY6220" fmla="*/ 688810 h 6857985"/>
                <a:gd name="connsiteX6221" fmla="*/ 5282423 w 6868353"/>
                <a:gd name="connsiteY6221" fmla="*/ 666461 h 6857985"/>
                <a:gd name="connsiteX6222" fmla="*/ 5274779 w 6868353"/>
                <a:gd name="connsiteY6222" fmla="*/ 667338 h 6857985"/>
                <a:gd name="connsiteX6223" fmla="*/ 5268763 w 6868353"/>
                <a:gd name="connsiteY6223" fmla="*/ 665965 h 6857985"/>
                <a:gd name="connsiteX6224" fmla="*/ 5250059 w 6868353"/>
                <a:gd name="connsiteY6224" fmla="*/ 654894 h 6857985"/>
                <a:gd name="connsiteX6225" fmla="*/ 5278629 w 6868353"/>
                <a:gd name="connsiteY6225" fmla="*/ 673454 h 6857985"/>
                <a:gd name="connsiteX6226" fmla="*/ 5292133 w 6868353"/>
                <a:gd name="connsiteY6226" fmla="*/ 678816 h 6857985"/>
                <a:gd name="connsiteX6227" fmla="*/ 5308933 w 6868353"/>
                <a:gd name="connsiteY6227" fmla="*/ 688810 h 6857985"/>
                <a:gd name="connsiteX6228" fmla="*/ 5313723 w 6868353"/>
                <a:gd name="connsiteY6228" fmla="*/ 692849 h 6857985"/>
                <a:gd name="connsiteX6229" fmla="*/ 5317717 w 6868353"/>
                <a:gd name="connsiteY6229" fmla="*/ 696902 h 6857985"/>
                <a:gd name="connsiteX6230" fmla="*/ 5313017 w 6868353"/>
                <a:gd name="connsiteY6230" fmla="*/ 701358 h 6857985"/>
                <a:gd name="connsiteX6231" fmla="*/ 5278007 w 6868353"/>
                <a:gd name="connsiteY6231" fmla="*/ 687711 h 6857985"/>
                <a:gd name="connsiteX6232" fmla="*/ 5264799 w 6868353"/>
                <a:gd name="connsiteY6232" fmla="*/ 687272 h 6857985"/>
                <a:gd name="connsiteX6233" fmla="*/ 5252353 w 6868353"/>
                <a:gd name="connsiteY6233" fmla="*/ 682218 h 6857985"/>
                <a:gd name="connsiteX6234" fmla="*/ 5232973 w 6868353"/>
                <a:gd name="connsiteY6234" fmla="*/ 672166 h 6857985"/>
                <a:gd name="connsiteX6235" fmla="*/ 5238833 w 6868353"/>
                <a:gd name="connsiteY6235" fmla="*/ 671982 h 6857985"/>
                <a:gd name="connsiteX6236" fmla="*/ 5230227 w 6868353"/>
                <a:gd name="connsiteY6236" fmla="*/ 660798 h 6857985"/>
                <a:gd name="connsiteX6237" fmla="*/ 5266963 w 6868353"/>
                <a:gd name="connsiteY6237" fmla="*/ 677673 h 6857985"/>
                <a:gd name="connsiteX6238" fmla="*/ 5255979 w 6868353"/>
                <a:gd name="connsiteY6238" fmla="*/ 669561 h 6857985"/>
                <a:gd name="connsiteX6239" fmla="*/ 5239583 w 6868353"/>
                <a:gd name="connsiteY6239" fmla="*/ 659920 h 6857985"/>
                <a:gd name="connsiteX6240" fmla="*/ 5190743 w 6868353"/>
                <a:gd name="connsiteY6240" fmla="*/ 633262 h 6857985"/>
                <a:gd name="connsiteX6241" fmla="*/ 5152517 w 6868353"/>
                <a:gd name="connsiteY6241" fmla="*/ 599965 h 6857985"/>
                <a:gd name="connsiteX6242" fmla="*/ 5125859 w 6868353"/>
                <a:gd name="connsiteY6242" fmla="*/ 612281 h 6857985"/>
                <a:gd name="connsiteX6243" fmla="*/ 5108687 w 6868353"/>
                <a:gd name="connsiteY6243" fmla="*/ 602853 h 6857985"/>
                <a:gd name="connsiteX6244" fmla="*/ 5097119 w 6868353"/>
                <a:gd name="connsiteY6244" fmla="*/ 593693 h 6857985"/>
                <a:gd name="connsiteX6245" fmla="*/ 5070563 w 6868353"/>
                <a:gd name="connsiteY6245" fmla="*/ 575657 h 6857985"/>
                <a:gd name="connsiteX6246" fmla="*/ 5109011 w 6868353"/>
                <a:gd name="connsiteY6246" fmla="*/ 591895 h 6857985"/>
                <a:gd name="connsiteX6247" fmla="*/ 5125959 w 6868353"/>
                <a:gd name="connsiteY6247" fmla="*/ 589347 h 6857985"/>
                <a:gd name="connsiteX6248" fmla="*/ 5085215 w 6868353"/>
                <a:gd name="connsiteY6248" fmla="*/ 563255 h 6857985"/>
                <a:gd name="connsiteX6249" fmla="*/ 5124515 w 6868353"/>
                <a:gd name="connsiteY6249" fmla="*/ 572174 h 6857985"/>
                <a:gd name="connsiteX6250" fmla="*/ 5078687 w 6868353"/>
                <a:gd name="connsiteY6250" fmla="*/ 540901 h 6857985"/>
                <a:gd name="connsiteX6251" fmla="*/ 5130431 w 6868353"/>
                <a:gd name="connsiteY6251" fmla="*/ 568026 h 6857985"/>
                <a:gd name="connsiteX6252" fmla="*/ 5191111 w 6868353"/>
                <a:gd name="connsiteY6252" fmla="*/ 610441 h 6857985"/>
                <a:gd name="connsiteX6253" fmla="*/ 5200383 w 6868353"/>
                <a:gd name="connsiteY6253" fmla="*/ 598875 h 6857985"/>
                <a:gd name="connsiteX6254" fmla="*/ 5133687 w 6868353"/>
                <a:gd name="connsiteY6254" fmla="*/ 550115 h 6857985"/>
                <a:gd name="connsiteX6255" fmla="*/ 5131929 w 6868353"/>
                <a:gd name="connsiteY6255" fmla="*/ 544169 h 6857985"/>
                <a:gd name="connsiteX6256" fmla="*/ 5129185 w 6868353"/>
                <a:gd name="connsiteY6256" fmla="*/ 543355 h 6857985"/>
                <a:gd name="connsiteX6257" fmla="*/ 5092181 w 6868353"/>
                <a:gd name="connsiteY6257" fmla="*/ 534417 h 6857985"/>
                <a:gd name="connsiteX6258" fmla="*/ 5106919 w 6868353"/>
                <a:gd name="connsiteY6258" fmla="*/ 522044 h 6857985"/>
                <a:gd name="connsiteX6259" fmla="*/ 5084055 w 6868353"/>
                <a:gd name="connsiteY6259" fmla="*/ 517712 h 6857985"/>
                <a:gd name="connsiteX6260" fmla="*/ 5076027 w 6868353"/>
                <a:gd name="connsiteY6260" fmla="*/ 501063 h 6857985"/>
                <a:gd name="connsiteX6261" fmla="*/ 1980993 w 6868353"/>
                <a:gd name="connsiteY6261" fmla="*/ 501063 h 6857985"/>
                <a:gd name="connsiteX6262" fmla="*/ 1950895 w 6868353"/>
                <a:gd name="connsiteY6262" fmla="*/ 527805 h 6857985"/>
                <a:gd name="connsiteX6263" fmla="*/ 1968167 w 6868353"/>
                <a:gd name="connsiteY6263" fmla="*/ 521491 h 6857985"/>
                <a:gd name="connsiteX6264" fmla="*/ 1980993 w 6868353"/>
                <a:gd name="connsiteY6264" fmla="*/ 501063 h 6857985"/>
                <a:gd name="connsiteX6265" fmla="*/ 3994507 w 6868353"/>
                <a:gd name="connsiteY6265" fmla="*/ 500723 h 6857985"/>
                <a:gd name="connsiteX6266" fmla="*/ 4016789 w 6868353"/>
                <a:gd name="connsiteY6266" fmla="*/ 521407 h 6857985"/>
                <a:gd name="connsiteX6267" fmla="*/ 4080071 w 6868353"/>
                <a:gd name="connsiteY6267" fmla="*/ 530156 h 6857985"/>
                <a:gd name="connsiteX6268" fmla="*/ 4033523 w 6868353"/>
                <a:gd name="connsiteY6268" fmla="*/ 538409 h 6857985"/>
                <a:gd name="connsiteX6269" fmla="*/ 3994507 w 6868353"/>
                <a:gd name="connsiteY6269" fmla="*/ 500723 h 6857985"/>
                <a:gd name="connsiteX6270" fmla="*/ 4546153 w 6868353"/>
                <a:gd name="connsiteY6270" fmla="*/ 500313 h 6857985"/>
                <a:gd name="connsiteX6271" fmla="*/ 4578233 w 6868353"/>
                <a:gd name="connsiteY6271" fmla="*/ 509897 h 6857985"/>
                <a:gd name="connsiteX6272" fmla="*/ 4614079 w 6868353"/>
                <a:gd name="connsiteY6272" fmla="*/ 535961 h 6857985"/>
                <a:gd name="connsiteX6273" fmla="*/ 4546153 w 6868353"/>
                <a:gd name="connsiteY6273" fmla="*/ 500313 h 6857985"/>
                <a:gd name="connsiteX6274" fmla="*/ 2494076 w 6868353"/>
                <a:gd name="connsiteY6274" fmla="*/ 497722 h 6857985"/>
                <a:gd name="connsiteX6275" fmla="*/ 2507639 w 6868353"/>
                <a:gd name="connsiteY6275" fmla="*/ 498812 h 6857985"/>
                <a:gd name="connsiteX6276" fmla="*/ 2490056 w 6868353"/>
                <a:gd name="connsiteY6276" fmla="*/ 511709 h 6857985"/>
                <a:gd name="connsiteX6277" fmla="*/ 2452511 w 6868353"/>
                <a:gd name="connsiteY6277" fmla="*/ 513536 h 6857985"/>
                <a:gd name="connsiteX6278" fmla="*/ 2466413 w 6868353"/>
                <a:gd name="connsiteY6278" fmla="*/ 505140 h 6857985"/>
                <a:gd name="connsiteX6279" fmla="*/ 2494076 w 6868353"/>
                <a:gd name="connsiteY6279" fmla="*/ 497722 h 6857985"/>
                <a:gd name="connsiteX6280" fmla="*/ 3385919 w 6868353"/>
                <a:gd name="connsiteY6280" fmla="*/ 497113 h 6857985"/>
                <a:gd name="connsiteX6281" fmla="*/ 3353585 w 6868353"/>
                <a:gd name="connsiteY6281" fmla="*/ 501360 h 6857985"/>
                <a:gd name="connsiteX6282" fmla="*/ 3301671 w 6868353"/>
                <a:gd name="connsiteY6282" fmla="*/ 504828 h 6857985"/>
                <a:gd name="connsiteX6283" fmla="*/ 3371691 w 6868353"/>
                <a:gd name="connsiteY6283" fmla="*/ 507702 h 6857985"/>
                <a:gd name="connsiteX6284" fmla="*/ 3385919 w 6868353"/>
                <a:gd name="connsiteY6284" fmla="*/ 497113 h 6857985"/>
                <a:gd name="connsiteX6285" fmla="*/ 4366655 w 6868353"/>
                <a:gd name="connsiteY6285" fmla="*/ 497085 h 6857985"/>
                <a:gd name="connsiteX6286" fmla="*/ 4382865 w 6868353"/>
                <a:gd name="connsiteY6286" fmla="*/ 498048 h 6857985"/>
                <a:gd name="connsiteX6287" fmla="*/ 4430149 w 6868353"/>
                <a:gd name="connsiteY6287" fmla="*/ 524606 h 6857985"/>
                <a:gd name="connsiteX6288" fmla="*/ 4392491 w 6868353"/>
                <a:gd name="connsiteY6288" fmla="*/ 524366 h 6857985"/>
                <a:gd name="connsiteX6289" fmla="*/ 4366655 w 6868353"/>
                <a:gd name="connsiteY6289" fmla="*/ 497085 h 6857985"/>
                <a:gd name="connsiteX6290" fmla="*/ 3699867 w 6868353"/>
                <a:gd name="connsiteY6290" fmla="*/ 497006 h 6857985"/>
                <a:gd name="connsiteX6291" fmla="*/ 3673535 w 6868353"/>
                <a:gd name="connsiteY6291" fmla="*/ 499420 h 6857985"/>
                <a:gd name="connsiteX6292" fmla="*/ 3713785 w 6868353"/>
                <a:gd name="connsiteY6292" fmla="*/ 521208 h 6857985"/>
                <a:gd name="connsiteX6293" fmla="*/ 3734779 w 6868353"/>
                <a:gd name="connsiteY6293" fmla="*/ 521959 h 6857985"/>
                <a:gd name="connsiteX6294" fmla="*/ 3739635 w 6868353"/>
                <a:gd name="connsiteY6294" fmla="*/ 519240 h 6857985"/>
                <a:gd name="connsiteX6295" fmla="*/ 3733875 w 6868353"/>
                <a:gd name="connsiteY6295" fmla="*/ 516097 h 6857985"/>
                <a:gd name="connsiteX6296" fmla="*/ 3750027 w 6868353"/>
                <a:gd name="connsiteY6296" fmla="*/ 519623 h 6857985"/>
                <a:gd name="connsiteX6297" fmla="*/ 3737823 w 6868353"/>
                <a:gd name="connsiteY6297" fmla="*/ 507547 h 6857985"/>
                <a:gd name="connsiteX6298" fmla="*/ 3717679 w 6868353"/>
                <a:gd name="connsiteY6298" fmla="*/ 512643 h 6857985"/>
                <a:gd name="connsiteX6299" fmla="*/ 3715711 w 6868353"/>
                <a:gd name="connsiteY6299" fmla="*/ 500893 h 6857985"/>
                <a:gd name="connsiteX6300" fmla="*/ 3732091 w 6868353"/>
                <a:gd name="connsiteY6300" fmla="*/ 504404 h 6857985"/>
                <a:gd name="connsiteX6301" fmla="*/ 3699867 w 6868353"/>
                <a:gd name="connsiteY6301" fmla="*/ 497006 h 6857985"/>
                <a:gd name="connsiteX6302" fmla="*/ 3193581 w 6868353"/>
                <a:gd name="connsiteY6302" fmla="*/ 491039 h 6857985"/>
                <a:gd name="connsiteX6303" fmla="*/ 3178787 w 6868353"/>
                <a:gd name="connsiteY6303" fmla="*/ 496193 h 6857985"/>
                <a:gd name="connsiteX6304" fmla="*/ 3161982 w 6868353"/>
                <a:gd name="connsiteY6304" fmla="*/ 495994 h 6857985"/>
                <a:gd name="connsiteX6305" fmla="*/ 3155371 w 6868353"/>
                <a:gd name="connsiteY6305" fmla="*/ 508877 h 6857985"/>
                <a:gd name="connsiteX6306" fmla="*/ 3177286 w 6868353"/>
                <a:gd name="connsiteY6306" fmla="*/ 504319 h 6857985"/>
                <a:gd name="connsiteX6307" fmla="*/ 3188513 w 6868353"/>
                <a:gd name="connsiteY6307" fmla="*/ 501686 h 6857985"/>
                <a:gd name="connsiteX6308" fmla="*/ 3198168 w 6868353"/>
                <a:gd name="connsiteY6308" fmla="*/ 499420 h 6857985"/>
                <a:gd name="connsiteX6309" fmla="*/ 3193581 w 6868353"/>
                <a:gd name="connsiteY6309" fmla="*/ 491039 h 6857985"/>
                <a:gd name="connsiteX6310" fmla="*/ 5162513 w 6868353"/>
                <a:gd name="connsiteY6310" fmla="*/ 490417 h 6857985"/>
                <a:gd name="connsiteX6311" fmla="*/ 5279931 w 6868353"/>
                <a:gd name="connsiteY6311" fmla="*/ 555795 h 6857985"/>
                <a:gd name="connsiteX6312" fmla="*/ 5314249 w 6868353"/>
                <a:gd name="connsiteY6312" fmla="*/ 575685 h 6857985"/>
                <a:gd name="connsiteX6313" fmla="*/ 5348877 w 6868353"/>
                <a:gd name="connsiteY6313" fmla="*/ 597742 h 6857985"/>
                <a:gd name="connsiteX6314" fmla="*/ 5419819 w 6868353"/>
                <a:gd name="connsiteY6314" fmla="*/ 643484 h 6857985"/>
                <a:gd name="connsiteX6315" fmla="*/ 5455325 w 6868353"/>
                <a:gd name="connsiteY6315" fmla="*/ 666574 h 6857985"/>
                <a:gd name="connsiteX6316" fmla="*/ 5489429 w 6868353"/>
                <a:gd name="connsiteY6316" fmla="*/ 690670 h 6857985"/>
                <a:gd name="connsiteX6317" fmla="*/ 5554567 w 6868353"/>
                <a:gd name="connsiteY6317" fmla="*/ 736836 h 6857985"/>
                <a:gd name="connsiteX6318" fmla="*/ 5660165 w 6868353"/>
                <a:gd name="connsiteY6318" fmla="*/ 814318 h 6857985"/>
                <a:gd name="connsiteX6319" fmla="*/ 5680819 w 6868353"/>
                <a:gd name="connsiteY6319" fmla="*/ 840240 h 6857985"/>
                <a:gd name="connsiteX6320" fmla="*/ 5827841 w 6868353"/>
                <a:gd name="connsiteY6320" fmla="*/ 957206 h 6857985"/>
                <a:gd name="connsiteX6321" fmla="*/ 5847859 w 6868353"/>
                <a:gd name="connsiteY6321" fmla="*/ 975837 h 6857985"/>
                <a:gd name="connsiteX6322" fmla="*/ 5867043 w 6868353"/>
                <a:gd name="connsiteY6322" fmla="*/ 994963 h 6857985"/>
                <a:gd name="connsiteX6323" fmla="*/ 5903895 w 6868353"/>
                <a:gd name="connsiteY6323" fmla="*/ 1031729 h 6857985"/>
                <a:gd name="connsiteX6324" fmla="*/ 5967715 w 6868353"/>
                <a:gd name="connsiteY6324" fmla="*/ 1089958 h 6857985"/>
                <a:gd name="connsiteX6325" fmla="*/ 6039123 w 6868353"/>
                <a:gd name="connsiteY6325" fmla="*/ 1175580 h 6857985"/>
                <a:gd name="connsiteX6326" fmla="*/ 5920061 w 6868353"/>
                <a:gd name="connsiteY6326" fmla="*/ 1055188 h 6857985"/>
                <a:gd name="connsiteX6327" fmla="*/ 5905267 w 6868353"/>
                <a:gd name="connsiteY6327" fmla="*/ 1057609 h 6857985"/>
                <a:gd name="connsiteX6328" fmla="*/ 5938833 w 6868353"/>
                <a:gd name="connsiteY6328" fmla="*/ 1095762 h 6857985"/>
                <a:gd name="connsiteX6329" fmla="*/ 5961259 w 6868353"/>
                <a:gd name="connsiteY6329" fmla="*/ 1124076 h 6857985"/>
                <a:gd name="connsiteX6330" fmla="*/ 5951803 w 6868353"/>
                <a:gd name="connsiteY6330" fmla="*/ 1113048 h 6857985"/>
                <a:gd name="connsiteX6331" fmla="*/ 5941395 w 6868353"/>
                <a:gd name="connsiteY6331" fmla="*/ 1102359 h 6857985"/>
                <a:gd name="connsiteX6332" fmla="*/ 5919227 w 6868353"/>
                <a:gd name="connsiteY6332" fmla="*/ 1080798 h 6857985"/>
                <a:gd name="connsiteX6333" fmla="*/ 5871787 w 6868353"/>
                <a:gd name="connsiteY6333" fmla="*/ 1036727 h 6857985"/>
                <a:gd name="connsiteX6334" fmla="*/ 5824247 w 6868353"/>
                <a:gd name="connsiteY6334" fmla="*/ 990999 h 6857985"/>
                <a:gd name="connsiteX6335" fmla="*/ 5780527 w 6868353"/>
                <a:gd name="connsiteY6335" fmla="*/ 943743 h 6857985"/>
                <a:gd name="connsiteX6336" fmla="*/ 5841135 w 6868353"/>
                <a:gd name="connsiteY6336" fmla="*/ 1001518 h 6857985"/>
                <a:gd name="connsiteX6337" fmla="*/ 5890403 w 6868353"/>
                <a:gd name="connsiteY6337" fmla="*/ 1048321 h 6857985"/>
                <a:gd name="connsiteX6338" fmla="*/ 5905183 w 6868353"/>
                <a:gd name="connsiteY6338" fmla="*/ 1045901 h 6857985"/>
                <a:gd name="connsiteX6339" fmla="*/ 5872903 w 6868353"/>
                <a:gd name="connsiteY6339" fmla="*/ 1013806 h 6857985"/>
                <a:gd name="connsiteX6340" fmla="*/ 5844533 w 6868353"/>
                <a:gd name="connsiteY6340" fmla="*/ 973218 h 6857985"/>
                <a:gd name="connsiteX6341" fmla="*/ 5747699 w 6868353"/>
                <a:gd name="connsiteY6341" fmla="*/ 891177 h 6857985"/>
                <a:gd name="connsiteX6342" fmla="*/ 5727723 w 6868353"/>
                <a:gd name="connsiteY6342" fmla="*/ 878889 h 6857985"/>
                <a:gd name="connsiteX6343" fmla="*/ 5707393 w 6868353"/>
                <a:gd name="connsiteY6343" fmla="*/ 867053 h 6857985"/>
                <a:gd name="connsiteX6344" fmla="*/ 5697709 w 6868353"/>
                <a:gd name="connsiteY6344" fmla="*/ 859932 h 6857985"/>
                <a:gd name="connsiteX6345" fmla="*/ 5625465 w 6868353"/>
                <a:gd name="connsiteY6345" fmla="*/ 796763 h 6857985"/>
                <a:gd name="connsiteX6346" fmla="*/ 5601653 w 6868353"/>
                <a:gd name="connsiteY6346" fmla="*/ 776745 h 6857985"/>
                <a:gd name="connsiteX6347" fmla="*/ 5590355 w 6868353"/>
                <a:gd name="connsiteY6347" fmla="*/ 767642 h 6857985"/>
                <a:gd name="connsiteX6348" fmla="*/ 5579525 w 6868353"/>
                <a:gd name="connsiteY6348" fmla="*/ 759912 h 6857985"/>
                <a:gd name="connsiteX6349" fmla="*/ 5549725 w 6868353"/>
                <a:gd name="connsiteY6349" fmla="*/ 743632 h 6857985"/>
                <a:gd name="connsiteX6350" fmla="*/ 5497683 w 6868353"/>
                <a:gd name="connsiteY6350" fmla="*/ 698796 h 6857985"/>
                <a:gd name="connsiteX6351" fmla="*/ 5445359 w 6868353"/>
                <a:gd name="connsiteY6351" fmla="*/ 671770 h 6857985"/>
                <a:gd name="connsiteX6352" fmla="*/ 5443037 w 6868353"/>
                <a:gd name="connsiteY6352" fmla="*/ 660232 h 6857985"/>
                <a:gd name="connsiteX6353" fmla="*/ 5404105 w 6868353"/>
                <a:gd name="connsiteY6353" fmla="*/ 647122 h 6857985"/>
                <a:gd name="connsiteX6354" fmla="*/ 5366375 w 6868353"/>
                <a:gd name="connsiteY6354" fmla="*/ 611192 h 6857985"/>
                <a:gd name="connsiteX6355" fmla="*/ 5383407 w 6868353"/>
                <a:gd name="connsiteY6355" fmla="*/ 634806 h 6857985"/>
                <a:gd name="connsiteX6356" fmla="*/ 5326579 w 6868353"/>
                <a:gd name="connsiteY6356" fmla="*/ 591145 h 6857985"/>
                <a:gd name="connsiteX6357" fmla="*/ 5312875 w 6868353"/>
                <a:gd name="connsiteY6357" fmla="*/ 581603 h 6857985"/>
                <a:gd name="connsiteX6358" fmla="*/ 5298987 w 6868353"/>
                <a:gd name="connsiteY6358" fmla="*/ 572953 h 6857985"/>
                <a:gd name="connsiteX6359" fmla="*/ 5271295 w 6868353"/>
                <a:gd name="connsiteY6359" fmla="*/ 556743 h 6857985"/>
                <a:gd name="connsiteX6360" fmla="*/ 5154995 w 6868353"/>
                <a:gd name="connsiteY6360" fmla="*/ 496505 h 6857985"/>
                <a:gd name="connsiteX6361" fmla="*/ 5166023 w 6868353"/>
                <a:gd name="connsiteY6361" fmla="*/ 495655 h 6857985"/>
                <a:gd name="connsiteX6362" fmla="*/ 5162513 w 6868353"/>
                <a:gd name="connsiteY6362" fmla="*/ 490417 h 6857985"/>
                <a:gd name="connsiteX6363" fmla="*/ 4937301 w 6868353"/>
                <a:gd name="connsiteY6363" fmla="*/ 489766 h 6857985"/>
                <a:gd name="connsiteX6364" fmla="*/ 4965883 w 6868353"/>
                <a:gd name="connsiteY6364" fmla="*/ 509331 h 6857985"/>
                <a:gd name="connsiteX6365" fmla="*/ 4999195 w 6868353"/>
                <a:gd name="connsiteY6365" fmla="*/ 529491 h 6857985"/>
                <a:gd name="connsiteX6366" fmla="*/ 4986157 w 6868353"/>
                <a:gd name="connsiteY6366" fmla="*/ 536301 h 6857985"/>
                <a:gd name="connsiteX6367" fmla="*/ 4997991 w 6868353"/>
                <a:gd name="connsiteY6367" fmla="*/ 535352 h 6857985"/>
                <a:gd name="connsiteX6368" fmla="*/ 4964467 w 6868353"/>
                <a:gd name="connsiteY6368" fmla="*/ 512304 h 6857985"/>
                <a:gd name="connsiteX6369" fmla="*/ 4925381 w 6868353"/>
                <a:gd name="connsiteY6369" fmla="*/ 491153 h 6857985"/>
                <a:gd name="connsiteX6370" fmla="*/ 4937301 w 6868353"/>
                <a:gd name="connsiteY6370" fmla="*/ 489766 h 6857985"/>
                <a:gd name="connsiteX6371" fmla="*/ 2320197 w 6868353"/>
                <a:gd name="connsiteY6371" fmla="*/ 486964 h 6857985"/>
                <a:gd name="connsiteX6372" fmla="*/ 2301724 w 6868353"/>
                <a:gd name="connsiteY6372" fmla="*/ 487358 h 6857985"/>
                <a:gd name="connsiteX6373" fmla="*/ 2312059 w 6868353"/>
                <a:gd name="connsiteY6373" fmla="*/ 501898 h 6857985"/>
                <a:gd name="connsiteX6374" fmla="*/ 2320197 w 6868353"/>
                <a:gd name="connsiteY6374" fmla="*/ 486964 h 6857985"/>
                <a:gd name="connsiteX6375" fmla="*/ 3451553 w 6868353"/>
                <a:gd name="connsiteY6375" fmla="*/ 485543 h 6857985"/>
                <a:gd name="connsiteX6376" fmla="*/ 3426579 w 6868353"/>
                <a:gd name="connsiteY6376" fmla="*/ 488604 h 6857985"/>
                <a:gd name="connsiteX6377" fmla="*/ 3495567 w 6868353"/>
                <a:gd name="connsiteY6377" fmla="*/ 507561 h 6857985"/>
                <a:gd name="connsiteX6378" fmla="*/ 3505407 w 6868353"/>
                <a:gd name="connsiteY6378" fmla="*/ 500907 h 6857985"/>
                <a:gd name="connsiteX6379" fmla="*/ 3510701 w 6868353"/>
                <a:gd name="connsiteY6379" fmla="*/ 498401 h 6857985"/>
                <a:gd name="connsiteX6380" fmla="*/ 3492721 w 6868353"/>
                <a:gd name="connsiteY6380" fmla="*/ 496065 h 6857985"/>
                <a:gd name="connsiteX6381" fmla="*/ 3451553 w 6868353"/>
                <a:gd name="connsiteY6381" fmla="*/ 485543 h 6857985"/>
                <a:gd name="connsiteX6382" fmla="*/ 4380273 w 6868353"/>
                <a:gd name="connsiteY6382" fmla="*/ 483003 h 6857985"/>
                <a:gd name="connsiteX6383" fmla="*/ 4415979 w 6868353"/>
                <a:gd name="connsiteY6383" fmla="*/ 488166 h 6857985"/>
                <a:gd name="connsiteX6384" fmla="*/ 4431155 w 6868353"/>
                <a:gd name="connsiteY6384" fmla="*/ 506882 h 6857985"/>
                <a:gd name="connsiteX6385" fmla="*/ 4372687 w 6868353"/>
                <a:gd name="connsiteY6385" fmla="*/ 483579 h 6857985"/>
                <a:gd name="connsiteX6386" fmla="*/ 4380273 w 6868353"/>
                <a:gd name="connsiteY6386" fmla="*/ 483003 h 6857985"/>
                <a:gd name="connsiteX6387" fmla="*/ 2206418 w 6868353"/>
                <a:gd name="connsiteY6387" fmla="*/ 482687 h 6857985"/>
                <a:gd name="connsiteX6388" fmla="*/ 2189614 w 6868353"/>
                <a:gd name="connsiteY6388" fmla="*/ 486311 h 6857985"/>
                <a:gd name="connsiteX6389" fmla="*/ 2161837 w 6868353"/>
                <a:gd name="connsiteY6389" fmla="*/ 496716 h 6857985"/>
                <a:gd name="connsiteX6390" fmla="*/ 2154815 w 6868353"/>
                <a:gd name="connsiteY6390" fmla="*/ 496957 h 6857985"/>
                <a:gd name="connsiteX6391" fmla="*/ 2127648 w 6868353"/>
                <a:gd name="connsiteY6391" fmla="*/ 516933 h 6857985"/>
                <a:gd name="connsiteX6392" fmla="*/ 2172597 w 6868353"/>
                <a:gd name="connsiteY6392" fmla="*/ 501190 h 6857985"/>
                <a:gd name="connsiteX6393" fmla="*/ 2165858 w 6868353"/>
                <a:gd name="connsiteY6393" fmla="*/ 511001 h 6857985"/>
                <a:gd name="connsiteX6394" fmla="*/ 2200359 w 6868353"/>
                <a:gd name="connsiteY6394" fmla="*/ 489340 h 6857985"/>
                <a:gd name="connsiteX6395" fmla="*/ 2206418 w 6868353"/>
                <a:gd name="connsiteY6395" fmla="*/ 482687 h 6857985"/>
                <a:gd name="connsiteX6396" fmla="*/ 2835094 w 6868353"/>
                <a:gd name="connsiteY6396" fmla="*/ 479247 h 6857985"/>
                <a:gd name="connsiteX6397" fmla="*/ 2833551 w 6868353"/>
                <a:gd name="connsiteY6397" fmla="*/ 488676 h 6857985"/>
                <a:gd name="connsiteX6398" fmla="*/ 2802065 w 6868353"/>
                <a:gd name="connsiteY6398" fmla="*/ 497198 h 6857985"/>
                <a:gd name="connsiteX6399" fmla="*/ 2735881 w 6868353"/>
                <a:gd name="connsiteY6399" fmla="*/ 497496 h 6857985"/>
                <a:gd name="connsiteX6400" fmla="*/ 2666737 w 6868353"/>
                <a:gd name="connsiteY6400" fmla="*/ 503144 h 6857985"/>
                <a:gd name="connsiteX6401" fmla="*/ 2703206 w 6868353"/>
                <a:gd name="connsiteY6401" fmla="*/ 491309 h 6857985"/>
                <a:gd name="connsiteX6402" fmla="*/ 2746796 w 6868353"/>
                <a:gd name="connsiteY6402" fmla="*/ 482093 h 6857985"/>
                <a:gd name="connsiteX6403" fmla="*/ 2758787 w 6868353"/>
                <a:gd name="connsiteY6403" fmla="*/ 493914 h 6857985"/>
                <a:gd name="connsiteX6404" fmla="*/ 2835094 w 6868353"/>
                <a:gd name="connsiteY6404" fmla="*/ 479247 h 6857985"/>
                <a:gd name="connsiteX6405" fmla="*/ 1826171 w 6868353"/>
                <a:gd name="connsiteY6405" fmla="*/ 477718 h 6857985"/>
                <a:gd name="connsiteX6406" fmla="*/ 1679631 w 6868353"/>
                <a:gd name="connsiteY6406" fmla="*/ 572741 h 6857985"/>
                <a:gd name="connsiteX6407" fmla="*/ 1694793 w 6868353"/>
                <a:gd name="connsiteY6407" fmla="*/ 568975 h 6857985"/>
                <a:gd name="connsiteX6408" fmla="*/ 1690942 w 6868353"/>
                <a:gd name="connsiteY6408" fmla="*/ 575586 h 6857985"/>
                <a:gd name="connsiteX6409" fmla="*/ 1649674 w 6868353"/>
                <a:gd name="connsiteY6409" fmla="*/ 593283 h 6857985"/>
                <a:gd name="connsiteX6410" fmla="*/ 1677974 w 6868353"/>
                <a:gd name="connsiteY6410" fmla="*/ 568720 h 6857985"/>
                <a:gd name="connsiteX6411" fmla="*/ 1718676 w 6868353"/>
                <a:gd name="connsiteY6411" fmla="*/ 542770 h 6857985"/>
                <a:gd name="connsiteX6412" fmla="*/ 1826171 w 6868353"/>
                <a:gd name="connsiteY6412" fmla="*/ 477718 h 6857985"/>
                <a:gd name="connsiteX6413" fmla="*/ 3540459 w 6868353"/>
                <a:gd name="connsiteY6413" fmla="*/ 471517 h 6857985"/>
                <a:gd name="connsiteX6414" fmla="*/ 3520441 w 6868353"/>
                <a:gd name="connsiteY6414" fmla="*/ 477661 h 6857985"/>
                <a:gd name="connsiteX6415" fmla="*/ 3574833 w 6868353"/>
                <a:gd name="connsiteY6415" fmla="*/ 482630 h 6857985"/>
                <a:gd name="connsiteX6416" fmla="*/ 3572623 w 6868353"/>
                <a:gd name="connsiteY6416" fmla="*/ 497240 h 6857985"/>
                <a:gd name="connsiteX6417" fmla="*/ 3529063 w 6868353"/>
                <a:gd name="connsiteY6417" fmla="*/ 492101 h 6857985"/>
                <a:gd name="connsiteX6418" fmla="*/ 3513899 w 6868353"/>
                <a:gd name="connsiteY6418" fmla="*/ 495230 h 6857985"/>
                <a:gd name="connsiteX6419" fmla="*/ 3548091 w 6868353"/>
                <a:gd name="connsiteY6419" fmla="*/ 506357 h 6857985"/>
                <a:gd name="connsiteX6420" fmla="*/ 3617021 w 6868353"/>
                <a:gd name="connsiteY6420" fmla="*/ 508254 h 6857985"/>
                <a:gd name="connsiteX6421" fmla="*/ 3603191 w 6868353"/>
                <a:gd name="connsiteY6421" fmla="*/ 490997 h 6857985"/>
                <a:gd name="connsiteX6422" fmla="*/ 3642519 w 6868353"/>
                <a:gd name="connsiteY6422" fmla="*/ 504021 h 6857985"/>
                <a:gd name="connsiteX6423" fmla="*/ 3686023 w 6868353"/>
                <a:gd name="connsiteY6423" fmla="*/ 511539 h 6857985"/>
                <a:gd name="connsiteX6424" fmla="*/ 3652499 w 6868353"/>
                <a:gd name="connsiteY6424" fmla="*/ 499010 h 6857985"/>
                <a:gd name="connsiteX6425" fmla="*/ 3615945 w 6868353"/>
                <a:gd name="connsiteY6425" fmla="*/ 489425 h 6857985"/>
                <a:gd name="connsiteX6426" fmla="*/ 3540459 w 6868353"/>
                <a:gd name="connsiteY6426" fmla="*/ 471517 h 6857985"/>
                <a:gd name="connsiteX6427" fmla="*/ 2465405 w 6868353"/>
                <a:gd name="connsiteY6427" fmla="*/ 468437 h 6857985"/>
                <a:gd name="connsiteX6428" fmla="*/ 2471142 w 6868353"/>
                <a:gd name="connsiteY6428" fmla="*/ 481540 h 6857985"/>
                <a:gd name="connsiteX6429" fmla="*/ 2416114 w 6868353"/>
                <a:gd name="connsiteY6429" fmla="*/ 477562 h 6857985"/>
                <a:gd name="connsiteX6430" fmla="*/ 2451039 w 6868353"/>
                <a:gd name="connsiteY6430" fmla="*/ 470484 h 6857985"/>
                <a:gd name="connsiteX6431" fmla="*/ 2465405 w 6868353"/>
                <a:gd name="connsiteY6431" fmla="*/ 468437 h 6857985"/>
                <a:gd name="connsiteX6432" fmla="*/ 2769107 w 6868353"/>
                <a:gd name="connsiteY6432" fmla="*/ 466944 h 6857985"/>
                <a:gd name="connsiteX6433" fmla="*/ 2811366 w 6868353"/>
                <a:gd name="connsiteY6433" fmla="*/ 479629 h 6857985"/>
                <a:gd name="connsiteX6434" fmla="*/ 2748098 w 6868353"/>
                <a:gd name="connsiteY6434" fmla="*/ 481073 h 6857985"/>
                <a:gd name="connsiteX6435" fmla="*/ 2722445 w 6868353"/>
                <a:gd name="connsiteY6435" fmla="*/ 480620 h 6857985"/>
                <a:gd name="connsiteX6436" fmla="*/ 2709194 w 6868353"/>
                <a:gd name="connsiteY6436" fmla="*/ 482687 h 6857985"/>
                <a:gd name="connsiteX6437" fmla="*/ 2695094 w 6868353"/>
                <a:gd name="connsiteY6437" fmla="*/ 487868 h 6857985"/>
                <a:gd name="connsiteX6438" fmla="*/ 2723465 w 6868353"/>
                <a:gd name="connsiteY6438" fmla="*/ 475934 h 6857985"/>
                <a:gd name="connsiteX6439" fmla="*/ 2769107 w 6868353"/>
                <a:gd name="connsiteY6439" fmla="*/ 466944 h 6857985"/>
                <a:gd name="connsiteX6440" fmla="*/ 5071595 w 6868353"/>
                <a:gd name="connsiteY6440" fmla="*/ 466831 h 6857985"/>
                <a:gd name="connsiteX6441" fmla="*/ 5108955 w 6868353"/>
                <a:gd name="connsiteY6441" fmla="*/ 487557 h 6857985"/>
                <a:gd name="connsiteX6442" fmla="*/ 5152277 w 6868353"/>
                <a:gd name="connsiteY6442" fmla="*/ 508071 h 6857985"/>
                <a:gd name="connsiteX6443" fmla="*/ 5155505 w 6868353"/>
                <a:gd name="connsiteY6443" fmla="*/ 519368 h 6857985"/>
                <a:gd name="connsiteX6444" fmla="*/ 5278559 w 6868353"/>
                <a:gd name="connsiteY6444" fmla="*/ 585298 h 6857985"/>
                <a:gd name="connsiteX6445" fmla="*/ 5301267 w 6868353"/>
                <a:gd name="connsiteY6445" fmla="*/ 598294 h 6857985"/>
                <a:gd name="connsiteX6446" fmla="*/ 5323083 w 6868353"/>
                <a:gd name="connsiteY6446" fmla="*/ 611050 h 6857985"/>
                <a:gd name="connsiteX6447" fmla="*/ 5371275 w 6868353"/>
                <a:gd name="connsiteY6447" fmla="*/ 634352 h 6857985"/>
                <a:gd name="connsiteX6448" fmla="*/ 5418503 w 6868353"/>
                <a:gd name="connsiteY6448" fmla="*/ 671019 h 6857985"/>
                <a:gd name="connsiteX6449" fmla="*/ 5444835 w 6868353"/>
                <a:gd name="connsiteY6449" fmla="*/ 689070 h 6857985"/>
                <a:gd name="connsiteX6450" fmla="*/ 5471209 w 6868353"/>
                <a:gd name="connsiteY6450" fmla="*/ 707389 h 6857985"/>
                <a:gd name="connsiteX6451" fmla="*/ 5565339 w 6868353"/>
                <a:gd name="connsiteY6451" fmla="*/ 767911 h 6857985"/>
                <a:gd name="connsiteX6452" fmla="*/ 5595027 w 6868353"/>
                <a:gd name="connsiteY6452" fmla="*/ 795687 h 6857985"/>
                <a:gd name="connsiteX6453" fmla="*/ 5628907 w 6868353"/>
                <a:gd name="connsiteY6453" fmla="*/ 827498 h 6857985"/>
                <a:gd name="connsiteX6454" fmla="*/ 5568751 w 6868353"/>
                <a:gd name="connsiteY6454" fmla="*/ 779746 h 6857985"/>
                <a:gd name="connsiteX6455" fmla="*/ 5500827 w 6868353"/>
                <a:gd name="connsiteY6455" fmla="*/ 733707 h 6857985"/>
                <a:gd name="connsiteX6456" fmla="*/ 5435377 w 6868353"/>
                <a:gd name="connsiteY6456" fmla="*/ 688390 h 6857985"/>
                <a:gd name="connsiteX6457" fmla="*/ 5379697 w 6868353"/>
                <a:gd name="connsiteY6457" fmla="*/ 646131 h 6857985"/>
                <a:gd name="connsiteX6458" fmla="*/ 5326395 w 6868353"/>
                <a:gd name="connsiteY6458" fmla="*/ 619077 h 6857985"/>
                <a:gd name="connsiteX6459" fmla="*/ 5308317 w 6868353"/>
                <a:gd name="connsiteY6459" fmla="*/ 608261 h 6857985"/>
                <a:gd name="connsiteX6460" fmla="*/ 5288809 w 6868353"/>
                <a:gd name="connsiteY6460" fmla="*/ 596779 h 6857985"/>
                <a:gd name="connsiteX6461" fmla="*/ 5247017 w 6868353"/>
                <a:gd name="connsiteY6461" fmla="*/ 572712 h 6857985"/>
                <a:gd name="connsiteX6462" fmla="*/ 5164383 w 6868353"/>
                <a:gd name="connsiteY6462" fmla="*/ 524889 h 6857985"/>
                <a:gd name="connsiteX6463" fmla="*/ 5128903 w 6868353"/>
                <a:gd name="connsiteY6463" fmla="*/ 506372 h 6857985"/>
                <a:gd name="connsiteX6464" fmla="*/ 5101595 w 6868353"/>
                <a:gd name="connsiteY6464" fmla="*/ 493772 h 6857985"/>
                <a:gd name="connsiteX6465" fmla="*/ 5071595 w 6868353"/>
                <a:gd name="connsiteY6465" fmla="*/ 466831 h 6857985"/>
                <a:gd name="connsiteX6466" fmla="*/ 4739879 w 6868353"/>
                <a:gd name="connsiteY6466" fmla="*/ 465911 h 6857985"/>
                <a:gd name="connsiteX6467" fmla="*/ 4779209 w 6868353"/>
                <a:gd name="connsiteY6467" fmla="*/ 470583 h 6857985"/>
                <a:gd name="connsiteX6468" fmla="*/ 4805003 w 6868353"/>
                <a:gd name="connsiteY6468" fmla="*/ 489242 h 6857985"/>
                <a:gd name="connsiteX6469" fmla="*/ 4803119 w 6868353"/>
                <a:gd name="connsiteY6469" fmla="*/ 501035 h 6857985"/>
                <a:gd name="connsiteX6470" fmla="*/ 4739879 w 6868353"/>
                <a:gd name="connsiteY6470" fmla="*/ 465911 h 6857985"/>
                <a:gd name="connsiteX6471" fmla="*/ 3779119 w 6868353"/>
                <a:gd name="connsiteY6471" fmla="*/ 465387 h 6857985"/>
                <a:gd name="connsiteX6472" fmla="*/ 3805013 w 6868353"/>
                <a:gd name="connsiteY6472" fmla="*/ 466973 h 6857985"/>
                <a:gd name="connsiteX6473" fmla="*/ 3831261 w 6868353"/>
                <a:gd name="connsiteY6473" fmla="*/ 474193 h 6857985"/>
                <a:gd name="connsiteX6474" fmla="*/ 3843987 w 6868353"/>
                <a:gd name="connsiteY6474" fmla="*/ 474844 h 6857985"/>
                <a:gd name="connsiteX6475" fmla="*/ 3839925 w 6868353"/>
                <a:gd name="connsiteY6475" fmla="*/ 483282 h 6857985"/>
                <a:gd name="connsiteX6476" fmla="*/ 3873747 w 6868353"/>
                <a:gd name="connsiteY6476" fmla="*/ 503710 h 6857985"/>
                <a:gd name="connsiteX6477" fmla="*/ 3901905 w 6868353"/>
                <a:gd name="connsiteY6477" fmla="*/ 471092 h 6857985"/>
                <a:gd name="connsiteX6478" fmla="*/ 3946443 w 6868353"/>
                <a:gd name="connsiteY6478" fmla="*/ 492583 h 6857985"/>
                <a:gd name="connsiteX6479" fmla="*/ 3940199 w 6868353"/>
                <a:gd name="connsiteY6479" fmla="*/ 483239 h 6857985"/>
                <a:gd name="connsiteX6480" fmla="*/ 3978367 w 6868353"/>
                <a:gd name="connsiteY6480" fmla="*/ 495598 h 6857985"/>
                <a:gd name="connsiteX6481" fmla="*/ 3995739 w 6868353"/>
                <a:gd name="connsiteY6481" fmla="*/ 518519 h 6857985"/>
                <a:gd name="connsiteX6482" fmla="*/ 3996913 w 6868353"/>
                <a:gd name="connsiteY6482" fmla="*/ 536314 h 6857985"/>
                <a:gd name="connsiteX6483" fmla="*/ 3968727 w 6868353"/>
                <a:gd name="connsiteY6483" fmla="*/ 530609 h 6857985"/>
                <a:gd name="connsiteX6484" fmla="*/ 3938883 w 6868353"/>
                <a:gd name="connsiteY6484" fmla="*/ 526956 h 6857985"/>
                <a:gd name="connsiteX6485" fmla="*/ 3975495 w 6868353"/>
                <a:gd name="connsiteY6485" fmla="*/ 527523 h 6857985"/>
                <a:gd name="connsiteX6486" fmla="*/ 3937255 w 6868353"/>
                <a:gd name="connsiteY6486" fmla="*/ 509260 h 6857985"/>
                <a:gd name="connsiteX6487" fmla="*/ 3937879 w 6868353"/>
                <a:gd name="connsiteY6487" fmla="*/ 515178 h 6857985"/>
                <a:gd name="connsiteX6488" fmla="*/ 3916035 w 6868353"/>
                <a:gd name="connsiteY6488" fmla="*/ 507391 h 6857985"/>
                <a:gd name="connsiteX6489" fmla="*/ 3837107 w 6868353"/>
                <a:gd name="connsiteY6489" fmla="*/ 503484 h 6857985"/>
                <a:gd name="connsiteX6490" fmla="*/ 3841949 w 6868353"/>
                <a:gd name="connsiteY6490" fmla="*/ 500964 h 6857985"/>
                <a:gd name="connsiteX6491" fmla="*/ 3785787 w 6868353"/>
                <a:gd name="connsiteY6491" fmla="*/ 474377 h 6857985"/>
                <a:gd name="connsiteX6492" fmla="*/ 3779119 w 6868353"/>
                <a:gd name="connsiteY6492" fmla="*/ 465387 h 6857985"/>
                <a:gd name="connsiteX6493" fmla="*/ 3365845 w 6868353"/>
                <a:gd name="connsiteY6493" fmla="*/ 463448 h 6857985"/>
                <a:gd name="connsiteX6494" fmla="*/ 3382791 w 6868353"/>
                <a:gd name="connsiteY6494" fmla="*/ 485661 h 6857985"/>
                <a:gd name="connsiteX6495" fmla="*/ 3342287 w 6868353"/>
                <a:gd name="connsiteY6495" fmla="*/ 473485 h 6857985"/>
                <a:gd name="connsiteX6496" fmla="*/ 3343547 w 6868353"/>
                <a:gd name="connsiteY6496" fmla="*/ 466704 h 6857985"/>
                <a:gd name="connsiteX6497" fmla="*/ 3365845 w 6868353"/>
                <a:gd name="connsiteY6497" fmla="*/ 463448 h 6857985"/>
                <a:gd name="connsiteX6498" fmla="*/ 4039555 w 6868353"/>
                <a:gd name="connsiteY6498" fmla="*/ 462796 h 6857985"/>
                <a:gd name="connsiteX6499" fmla="*/ 4126861 w 6868353"/>
                <a:gd name="connsiteY6499" fmla="*/ 510307 h 6857985"/>
                <a:gd name="connsiteX6500" fmla="*/ 4110665 w 6868353"/>
                <a:gd name="connsiteY6500" fmla="*/ 505069 h 6857985"/>
                <a:gd name="connsiteX6501" fmla="*/ 4105541 w 6868353"/>
                <a:gd name="connsiteY6501" fmla="*/ 507278 h 6857985"/>
                <a:gd name="connsiteX6502" fmla="*/ 4039555 w 6868353"/>
                <a:gd name="connsiteY6502" fmla="*/ 462796 h 6857985"/>
                <a:gd name="connsiteX6503" fmla="*/ 2943194 w 6868353"/>
                <a:gd name="connsiteY6503" fmla="*/ 459951 h 6857985"/>
                <a:gd name="connsiteX6504" fmla="*/ 2969247 w 6868353"/>
                <a:gd name="connsiteY6504" fmla="*/ 466039 h 6857985"/>
                <a:gd name="connsiteX6505" fmla="*/ 2998467 w 6868353"/>
                <a:gd name="connsiteY6505" fmla="*/ 463802 h 6857985"/>
                <a:gd name="connsiteX6506" fmla="*/ 3015285 w 6868353"/>
                <a:gd name="connsiteY6506" fmla="*/ 464453 h 6857985"/>
                <a:gd name="connsiteX6507" fmla="*/ 3026880 w 6868353"/>
                <a:gd name="connsiteY6507" fmla="*/ 462967 h 6857985"/>
                <a:gd name="connsiteX6508" fmla="*/ 3041703 w 6868353"/>
                <a:gd name="connsiteY6508" fmla="*/ 460022 h 6857985"/>
                <a:gd name="connsiteX6509" fmla="*/ 3025932 w 6868353"/>
                <a:gd name="connsiteY6509" fmla="*/ 464934 h 6857985"/>
                <a:gd name="connsiteX6510" fmla="*/ 2996711 w 6868353"/>
                <a:gd name="connsiteY6510" fmla="*/ 468842 h 6857985"/>
                <a:gd name="connsiteX6511" fmla="*/ 2965491 w 6868353"/>
                <a:gd name="connsiteY6511" fmla="*/ 470416 h 6857985"/>
                <a:gd name="connsiteX6512" fmla="*/ 2941583 w 6868353"/>
                <a:gd name="connsiteY6512" fmla="*/ 469097 h 6857985"/>
                <a:gd name="connsiteX6513" fmla="*/ 2964911 w 6868353"/>
                <a:gd name="connsiteY6513" fmla="*/ 470445 h 6857985"/>
                <a:gd name="connsiteX6514" fmla="*/ 2965491 w 6868353"/>
                <a:gd name="connsiteY6514" fmla="*/ 470416 h 6857985"/>
                <a:gd name="connsiteX6515" fmla="*/ 2985669 w 6868353"/>
                <a:gd name="connsiteY6515" fmla="*/ 471529 h 6857985"/>
                <a:gd name="connsiteX6516" fmla="*/ 2987226 w 6868353"/>
                <a:gd name="connsiteY6516" fmla="*/ 494905 h 6857985"/>
                <a:gd name="connsiteX6517" fmla="*/ 3007825 w 6868353"/>
                <a:gd name="connsiteY6517" fmla="*/ 475538 h 6857985"/>
                <a:gd name="connsiteX6518" fmla="*/ 2984494 w 6868353"/>
                <a:gd name="connsiteY6518" fmla="*/ 474646 h 6857985"/>
                <a:gd name="connsiteX6519" fmla="*/ 2982724 w 6868353"/>
                <a:gd name="connsiteY6519" fmla="*/ 483990 h 6857985"/>
                <a:gd name="connsiteX6520" fmla="*/ 2921183 w 6868353"/>
                <a:gd name="connsiteY6520" fmla="*/ 488478 h 6857985"/>
                <a:gd name="connsiteX6521" fmla="*/ 2912307 w 6868353"/>
                <a:gd name="connsiteY6521" fmla="*/ 481498 h 6857985"/>
                <a:gd name="connsiteX6522" fmla="*/ 2895205 w 6868353"/>
                <a:gd name="connsiteY6522" fmla="*/ 482305 h 6857985"/>
                <a:gd name="connsiteX6523" fmla="*/ 2952923 w 6868353"/>
                <a:gd name="connsiteY6523" fmla="*/ 481541 h 6857985"/>
                <a:gd name="connsiteX6524" fmla="*/ 2914076 w 6868353"/>
                <a:gd name="connsiteY6524" fmla="*/ 472183 h 6857985"/>
                <a:gd name="connsiteX6525" fmla="*/ 2894412 w 6868353"/>
                <a:gd name="connsiteY6525" fmla="*/ 467539 h 6857985"/>
                <a:gd name="connsiteX6526" fmla="*/ 2935128 w 6868353"/>
                <a:gd name="connsiteY6526" fmla="*/ 467553 h 6857985"/>
                <a:gd name="connsiteX6527" fmla="*/ 2909008 w 6868353"/>
                <a:gd name="connsiteY6527" fmla="*/ 461338 h 6857985"/>
                <a:gd name="connsiteX6528" fmla="*/ 2943194 w 6868353"/>
                <a:gd name="connsiteY6528" fmla="*/ 459951 h 6857985"/>
                <a:gd name="connsiteX6529" fmla="*/ 3326077 w 6868353"/>
                <a:gd name="connsiteY6529" fmla="*/ 458139 h 6857985"/>
                <a:gd name="connsiteX6530" fmla="*/ 3320414 w 6868353"/>
                <a:gd name="connsiteY6530" fmla="*/ 476345 h 6857985"/>
                <a:gd name="connsiteX6531" fmla="*/ 3282516 w 6868353"/>
                <a:gd name="connsiteY6531" fmla="*/ 477747 h 6857985"/>
                <a:gd name="connsiteX6532" fmla="*/ 3326077 w 6868353"/>
                <a:gd name="connsiteY6532" fmla="*/ 458139 h 6857985"/>
                <a:gd name="connsiteX6533" fmla="*/ 4792559 w 6868353"/>
                <a:gd name="connsiteY6533" fmla="*/ 456836 h 6857985"/>
                <a:gd name="connsiteX6534" fmla="*/ 4830769 w 6868353"/>
                <a:gd name="connsiteY6534" fmla="*/ 492016 h 6857985"/>
                <a:gd name="connsiteX6535" fmla="*/ 4853519 w 6868353"/>
                <a:gd name="connsiteY6535" fmla="*/ 505763 h 6857985"/>
                <a:gd name="connsiteX6536" fmla="*/ 4842661 w 6868353"/>
                <a:gd name="connsiteY6536" fmla="*/ 535946 h 6857985"/>
                <a:gd name="connsiteX6537" fmla="*/ 4801179 w 6868353"/>
                <a:gd name="connsiteY6537" fmla="*/ 512813 h 6857985"/>
                <a:gd name="connsiteX6538" fmla="*/ 4867027 w 6868353"/>
                <a:gd name="connsiteY6538" fmla="*/ 527013 h 6857985"/>
                <a:gd name="connsiteX6539" fmla="*/ 4815551 w 6868353"/>
                <a:gd name="connsiteY6539" fmla="*/ 487274 h 6857985"/>
                <a:gd name="connsiteX6540" fmla="*/ 4799737 w 6868353"/>
                <a:gd name="connsiteY6540" fmla="*/ 469238 h 6857985"/>
                <a:gd name="connsiteX6541" fmla="*/ 4792559 w 6868353"/>
                <a:gd name="connsiteY6541" fmla="*/ 456836 h 6857985"/>
                <a:gd name="connsiteX6542" fmla="*/ 4115255 w 6868353"/>
                <a:gd name="connsiteY6542" fmla="*/ 455948 h 6857985"/>
                <a:gd name="connsiteX6543" fmla="*/ 4146597 w 6868353"/>
                <a:gd name="connsiteY6543" fmla="*/ 460517 h 6857985"/>
                <a:gd name="connsiteX6544" fmla="*/ 4163075 w 6868353"/>
                <a:gd name="connsiteY6544" fmla="*/ 478412 h 6857985"/>
                <a:gd name="connsiteX6545" fmla="*/ 4129297 w 6868353"/>
                <a:gd name="connsiteY6545" fmla="*/ 467412 h 6857985"/>
                <a:gd name="connsiteX6546" fmla="*/ 4098067 w 6868353"/>
                <a:gd name="connsiteY6546" fmla="*/ 456284 h 6857985"/>
                <a:gd name="connsiteX6547" fmla="*/ 4115255 w 6868353"/>
                <a:gd name="connsiteY6547" fmla="*/ 455948 h 6857985"/>
                <a:gd name="connsiteX6548" fmla="*/ 4286695 w 6868353"/>
                <a:gd name="connsiteY6548" fmla="*/ 445737 h 6857985"/>
                <a:gd name="connsiteX6549" fmla="*/ 4308271 w 6868353"/>
                <a:gd name="connsiteY6549" fmla="*/ 462018 h 6857985"/>
                <a:gd name="connsiteX6550" fmla="*/ 4324723 w 6868353"/>
                <a:gd name="connsiteY6550" fmla="*/ 456992 h 6857985"/>
                <a:gd name="connsiteX6551" fmla="*/ 4367207 w 6868353"/>
                <a:gd name="connsiteY6551" fmla="*/ 485250 h 6857985"/>
                <a:gd name="connsiteX6552" fmla="*/ 4302975 w 6868353"/>
                <a:gd name="connsiteY6552" fmla="*/ 463773 h 6857985"/>
                <a:gd name="connsiteX6553" fmla="*/ 4286695 w 6868353"/>
                <a:gd name="connsiteY6553" fmla="*/ 445737 h 6857985"/>
                <a:gd name="connsiteX6554" fmla="*/ 2703362 w 6868353"/>
                <a:gd name="connsiteY6554" fmla="*/ 445666 h 6857985"/>
                <a:gd name="connsiteX6555" fmla="*/ 2755927 w 6868353"/>
                <a:gd name="connsiteY6555" fmla="*/ 464509 h 6857985"/>
                <a:gd name="connsiteX6556" fmla="*/ 2738528 w 6868353"/>
                <a:gd name="connsiteY6556" fmla="*/ 466222 h 6857985"/>
                <a:gd name="connsiteX6557" fmla="*/ 2717278 w 6868353"/>
                <a:gd name="connsiteY6557" fmla="*/ 472055 h 6857985"/>
                <a:gd name="connsiteX6558" fmla="*/ 2711800 w 6868353"/>
                <a:gd name="connsiteY6558" fmla="*/ 461494 h 6857985"/>
                <a:gd name="connsiteX6559" fmla="*/ 2645898 w 6868353"/>
                <a:gd name="connsiteY6559" fmla="*/ 509940 h 6857985"/>
                <a:gd name="connsiteX6560" fmla="*/ 2720662 w 6868353"/>
                <a:gd name="connsiteY6560" fmla="*/ 501346 h 6857985"/>
                <a:gd name="connsiteX6561" fmla="*/ 2659107 w 6868353"/>
                <a:gd name="connsiteY6561" fmla="*/ 511752 h 6857985"/>
                <a:gd name="connsiteX6562" fmla="*/ 2636668 w 6868353"/>
                <a:gd name="connsiteY6562" fmla="*/ 537447 h 6857985"/>
                <a:gd name="connsiteX6563" fmla="*/ 2709874 w 6868353"/>
                <a:gd name="connsiteY6563" fmla="*/ 538141 h 6857985"/>
                <a:gd name="connsiteX6564" fmla="*/ 2679153 w 6868353"/>
                <a:gd name="connsiteY6564" fmla="*/ 548107 h 6857985"/>
                <a:gd name="connsiteX6565" fmla="*/ 2712649 w 6868353"/>
                <a:gd name="connsiteY6565" fmla="*/ 543350 h 6857985"/>
                <a:gd name="connsiteX6566" fmla="*/ 2693976 w 6868353"/>
                <a:gd name="connsiteY6566" fmla="*/ 531076 h 6857985"/>
                <a:gd name="connsiteX6567" fmla="*/ 2726141 w 6868353"/>
                <a:gd name="connsiteY6567" fmla="*/ 525753 h 6857985"/>
                <a:gd name="connsiteX6568" fmla="*/ 2725121 w 6868353"/>
                <a:gd name="connsiteY6568" fmla="*/ 521294 h 6857985"/>
                <a:gd name="connsiteX6569" fmla="*/ 2766913 w 6868353"/>
                <a:gd name="connsiteY6569" fmla="*/ 509841 h 6857985"/>
                <a:gd name="connsiteX6570" fmla="*/ 2810036 w 6868353"/>
                <a:gd name="connsiteY6570" fmla="*/ 513182 h 6857985"/>
                <a:gd name="connsiteX6571" fmla="*/ 2734338 w 6868353"/>
                <a:gd name="connsiteY6571" fmla="*/ 527806 h 6857985"/>
                <a:gd name="connsiteX6572" fmla="*/ 2781368 w 6868353"/>
                <a:gd name="connsiteY6572" fmla="*/ 527013 h 6857985"/>
                <a:gd name="connsiteX6573" fmla="*/ 2734904 w 6868353"/>
                <a:gd name="connsiteY6573" fmla="*/ 551802 h 6857985"/>
                <a:gd name="connsiteX6574" fmla="*/ 2708897 w 6868353"/>
                <a:gd name="connsiteY6574" fmla="*/ 547626 h 6857985"/>
                <a:gd name="connsiteX6575" fmla="*/ 2687463 w 6868353"/>
                <a:gd name="connsiteY6575" fmla="*/ 563737 h 6857985"/>
                <a:gd name="connsiteX6576" fmla="*/ 2627791 w 6868353"/>
                <a:gd name="connsiteY6576" fmla="*/ 564841 h 6857985"/>
                <a:gd name="connsiteX6577" fmla="*/ 2594097 w 6868353"/>
                <a:gd name="connsiteY6577" fmla="*/ 577625 h 6857985"/>
                <a:gd name="connsiteX6578" fmla="*/ 2563447 w 6868353"/>
                <a:gd name="connsiteY6578" fmla="*/ 580357 h 6857985"/>
                <a:gd name="connsiteX6579" fmla="*/ 2586240 w 6868353"/>
                <a:gd name="connsiteY6579" fmla="*/ 574100 h 6857985"/>
                <a:gd name="connsiteX6580" fmla="*/ 2595371 w 6868353"/>
                <a:gd name="connsiteY6580" fmla="*/ 570122 h 6857985"/>
                <a:gd name="connsiteX6581" fmla="*/ 2584442 w 6868353"/>
                <a:gd name="connsiteY6581" fmla="*/ 563737 h 6857985"/>
                <a:gd name="connsiteX6582" fmla="*/ 2638834 w 6868353"/>
                <a:gd name="connsiteY6582" fmla="*/ 552057 h 6857985"/>
                <a:gd name="connsiteX6583" fmla="*/ 2656459 w 6868353"/>
                <a:gd name="connsiteY6583" fmla="*/ 540179 h 6857985"/>
                <a:gd name="connsiteX6584" fmla="*/ 2606499 w 6868353"/>
                <a:gd name="connsiteY6584" fmla="*/ 538127 h 6857985"/>
                <a:gd name="connsiteX6585" fmla="*/ 2622624 w 6868353"/>
                <a:gd name="connsiteY6585" fmla="*/ 545092 h 6857985"/>
                <a:gd name="connsiteX6586" fmla="*/ 2582148 w 6868353"/>
                <a:gd name="connsiteY6586" fmla="*/ 555554 h 6857985"/>
                <a:gd name="connsiteX6587" fmla="*/ 2551243 w 6868353"/>
                <a:gd name="connsiteY6587" fmla="*/ 560580 h 6857985"/>
                <a:gd name="connsiteX6588" fmla="*/ 2527856 w 6868353"/>
                <a:gd name="connsiteY6588" fmla="*/ 562760 h 6857985"/>
                <a:gd name="connsiteX6589" fmla="*/ 2548794 w 6868353"/>
                <a:gd name="connsiteY6589" fmla="*/ 545502 h 6857985"/>
                <a:gd name="connsiteX6590" fmla="*/ 2491062 w 6868353"/>
                <a:gd name="connsiteY6590" fmla="*/ 564331 h 6857985"/>
                <a:gd name="connsiteX6591" fmla="*/ 2544165 w 6868353"/>
                <a:gd name="connsiteY6591" fmla="*/ 569032 h 6857985"/>
                <a:gd name="connsiteX6592" fmla="*/ 2513812 w 6868353"/>
                <a:gd name="connsiteY6592" fmla="*/ 580555 h 6857985"/>
                <a:gd name="connsiteX6593" fmla="*/ 2474200 w 6868353"/>
                <a:gd name="connsiteY6593" fmla="*/ 567630 h 6857985"/>
                <a:gd name="connsiteX6594" fmla="*/ 2379574 w 6868353"/>
                <a:gd name="connsiteY6594" fmla="*/ 599469 h 6857985"/>
                <a:gd name="connsiteX6595" fmla="*/ 2397271 w 6868353"/>
                <a:gd name="connsiteY6595" fmla="*/ 577936 h 6857985"/>
                <a:gd name="connsiteX6596" fmla="*/ 2425854 w 6868353"/>
                <a:gd name="connsiteY6596" fmla="*/ 564246 h 6857985"/>
                <a:gd name="connsiteX6597" fmla="*/ 2440804 w 6868353"/>
                <a:gd name="connsiteY6597" fmla="*/ 555469 h 6857985"/>
                <a:gd name="connsiteX6598" fmla="*/ 2528790 w 6868353"/>
                <a:gd name="connsiteY6598" fmla="*/ 543719 h 6857985"/>
                <a:gd name="connsiteX6599" fmla="*/ 2485568 w 6868353"/>
                <a:gd name="connsiteY6599" fmla="*/ 535238 h 6857985"/>
                <a:gd name="connsiteX6600" fmla="*/ 2560870 w 6868353"/>
                <a:gd name="connsiteY6600" fmla="*/ 513238 h 6857985"/>
                <a:gd name="connsiteX6601" fmla="*/ 2510882 w 6868353"/>
                <a:gd name="connsiteY6601" fmla="*/ 503838 h 6857985"/>
                <a:gd name="connsiteX6602" fmla="*/ 2517535 w 6868353"/>
                <a:gd name="connsiteY6602" fmla="*/ 504404 h 6857985"/>
                <a:gd name="connsiteX6603" fmla="*/ 2548157 w 6868353"/>
                <a:gd name="connsiteY6603" fmla="*/ 494154 h 6857985"/>
                <a:gd name="connsiteX6604" fmla="*/ 2590883 w 6868353"/>
                <a:gd name="connsiteY6604" fmla="*/ 478836 h 6857985"/>
                <a:gd name="connsiteX6605" fmla="*/ 2564126 w 6868353"/>
                <a:gd name="connsiteY6605" fmla="*/ 493149 h 6857985"/>
                <a:gd name="connsiteX6606" fmla="*/ 2561578 w 6868353"/>
                <a:gd name="connsiteY6606" fmla="*/ 503810 h 6857985"/>
                <a:gd name="connsiteX6607" fmla="*/ 2630439 w 6868353"/>
                <a:gd name="connsiteY6607" fmla="*/ 493517 h 6857985"/>
                <a:gd name="connsiteX6608" fmla="*/ 2614894 w 6868353"/>
                <a:gd name="connsiteY6608" fmla="*/ 477152 h 6857985"/>
                <a:gd name="connsiteX6609" fmla="*/ 2645742 w 6868353"/>
                <a:gd name="connsiteY6609" fmla="*/ 476331 h 6857985"/>
                <a:gd name="connsiteX6610" fmla="*/ 2636979 w 6868353"/>
                <a:gd name="connsiteY6610" fmla="*/ 460800 h 6857985"/>
                <a:gd name="connsiteX6611" fmla="*/ 2694514 w 6868353"/>
                <a:gd name="connsiteY6611" fmla="*/ 463617 h 6857985"/>
                <a:gd name="connsiteX6612" fmla="*/ 2671636 w 6868353"/>
                <a:gd name="connsiteY6612" fmla="*/ 455718 h 6857985"/>
                <a:gd name="connsiteX6613" fmla="*/ 2699638 w 6868353"/>
                <a:gd name="connsiteY6613" fmla="*/ 451626 h 6857985"/>
                <a:gd name="connsiteX6614" fmla="*/ 2703362 w 6868353"/>
                <a:gd name="connsiteY6614" fmla="*/ 445666 h 6857985"/>
                <a:gd name="connsiteX6615" fmla="*/ 2365302 w 6868353"/>
                <a:gd name="connsiteY6615" fmla="*/ 445124 h 6857985"/>
                <a:gd name="connsiteX6616" fmla="*/ 2343983 w 6868353"/>
                <a:gd name="connsiteY6616" fmla="*/ 449927 h 6857985"/>
                <a:gd name="connsiteX6617" fmla="*/ 2298439 w 6868353"/>
                <a:gd name="connsiteY6617" fmla="*/ 463362 h 6857985"/>
                <a:gd name="connsiteX6618" fmla="*/ 2319406 w 6868353"/>
                <a:gd name="connsiteY6618" fmla="*/ 463787 h 6857985"/>
                <a:gd name="connsiteX6619" fmla="*/ 2252839 w 6868353"/>
                <a:gd name="connsiteY6619" fmla="*/ 476967 h 6857985"/>
                <a:gd name="connsiteX6620" fmla="*/ 2259791 w 6868353"/>
                <a:gd name="connsiteY6620" fmla="*/ 486608 h 6857985"/>
                <a:gd name="connsiteX6621" fmla="*/ 2326315 w 6868353"/>
                <a:gd name="connsiteY6621" fmla="*/ 463928 h 6857985"/>
                <a:gd name="connsiteX6622" fmla="*/ 2343615 w 6868353"/>
                <a:gd name="connsiteY6622" fmla="*/ 469152 h 6857985"/>
                <a:gd name="connsiteX6623" fmla="*/ 2305320 w 6868353"/>
                <a:gd name="connsiteY6623" fmla="*/ 482630 h 6857985"/>
                <a:gd name="connsiteX6624" fmla="*/ 2378102 w 6868353"/>
                <a:gd name="connsiteY6624" fmla="*/ 470327 h 6857985"/>
                <a:gd name="connsiteX6625" fmla="*/ 2354218 w 6868353"/>
                <a:gd name="connsiteY6625" fmla="*/ 455024 h 6857985"/>
                <a:gd name="connsiteX6626" fmla="*/ 2392754 w 6868353"/>
                <a:gd name="connsiteY6626" fmla="*/ 452206 h 6857985"/>
                <a:gd name="connsiteX6627" fmla="*/ 2377479 w 6868353"/>
                <a:gd name="connsiteY6627" fmla="*/ 446459 h 6857985"/>
                <a:gd name="connsiteX6628" fmla="*/ 2365302 w 6868353"/>
                <a:gd name="connsiteY6628" fmla="*/ 445124 h 6857985"/>
                <a:gd name="connsiteX6629" fmla="*/ 3035063 w 6868353"/>
                <a:gd name="connsiteY6629" fmla="*/ 443387 h 6857985"/>
                <a:gd name="connsiteX6630" fmla="*/ 3082192 w 6868353"/>
                <a:gd name="connsiteY6630" fmla="*/ 462060 h 6857985"/>
                <a:gd name="connsiteX6631" fmla="*/ 2988316 w 6868353"/>
                <a:gd name="connsiteY6631" fmla="*/ 455958 h 6857985"/>
                <a:gd name="connsiteX6632" fmla="*/ 3012893 w 6868353"/>
                <a:gd name="connsiteY6632" fmla="*/ 452504 h 6857985"/>
                <a:gd name="connsiteX6633" fmla="*/ 3024360 w 6868353"/>
                <a:gd name="connsiteY6633" fmla="*/ 451414 h 6857985"/>
                <a:gd name="connsiteX6634" fmla="*/ 3034058 w 6868353"/>
                <a:gd name="connsiteY6634" fmla="*/ 450862 h 6857985"/>
                <a:gd name="connsiteX6635" fmla="*/ 3035063 w 6868353"/>
                <a:gd name="connsiteY6635" fmla="*/ 443387 h 6857985"/>
                <a:gd name="connsiteX6636" fmla="*/ 4830365 w 6868353"/>
                <a:gd name="connsiteY6636" fmla="*/ 442770 h 6857985"/>
                <a:gd name="connsiteX6637" fmla="*/ 4867351 w 6868353"/>
                <a:gd name="connsiteY6637" fmla="*/ 457926 h 6857985"/>
                <a:gd name="connsiteX6638" fmla="*/ 4881127 w 6868353"/>
                <a:gd name="connsiteY6638" fmla="*/ 479275 h 6857985"/>
                <a:gd name="connsiteX6639" fmla="*/ 4876271 w 6868353"/>
                <a:gd name="connsiteY6639" fmla="*/ 474136 h 6857985"/>
                <a:gd name="connsiteX6640" fmla="*/ 4849739 w 6868353"/>
                <a:gd name="connsiteY6640" fmla="*/ 460191 h 6857985"/>
                <a:gd name="connsiteX6641" fmla="*/ 4855459 w 6868353"/>
                <a:gd name="connsiteY6641" fmla="*/ 459356 h 6857985"/>
                <a:gd name="connsiteX6642" fmla="*/ 4839801 w 6868353"/>
                <a:gd name="connsiteY6642" fmla="*/ 449871 h 6857985"/>
                <a:gd name="connsiteX6643" fmla="*/ 4830365 w 6868353"/>
                <a:gd name="connsiteY6643" fmla="*/ 442770 h 6857985"/>
                <a:gd name="connsiteX6644" fmla="*/ 2840899 w 6868353"/>
                <a:gd name="connsiteY6644" fmla="*/ 441546 h 6857985"/>
                <a:gd name="connsiteX6645" fmla="*/ 2783619 w 6868353"/>
                <a:gd name="connsiteY6645" fmla="*/ 459993 h 6857985"/>
                <a:gd name="connsiteX6646" fmla="*/ 2840899 w 6868353"/>
                <a:gd name="connsiteY6646" fmla="*/ 441546 h 6857985"/>
                <a:gd name="connsiteX6647" fmla="*/ 4216207 w 6868353"/>
                <a:gd name="connsiteY6647" fmla="*/ 441079 h 6857985"/>
                <a:gd name="connsiteX6648" fmla="*/ 4248697 w 6868353"/>
                <a:gd name="connsiteY6648" fmla="*/ 447294 h 6857985"/>
                <a:gd name="connsiteX6649" fmla="*/ 4275695 w 6868353"/>
                <a:gd name="connsiteY6649" fmla="*/ 467298 h 6857985"/>
                <a:gd name="connsiteX6650" fmla="*/ 4210911 w 6868353"/>
                <a:gd name="connsiteY6650" fmla="*/ 454868 h 6857985"/>
                <a:gd name="connsiteX6651" fmla="*/ 4216207 w 6868353"/>
                <a:gd name="connsiteY6651" fmla="*/ 441079 h 6857985"/>
                <a:gd name="connsiteX6652" fmla="*/ 2267096 w 6868353"/>
                <a:gd name="connsiteY6652" fmla="*/ 438927 h 6857985"/>
                <a:gd name="connsiteX6653" fmla="*/ 2220943 w 6868353"/>
                <a:gd name="connsiteY6653" fmla="*/ 452801 h 6857985"/>
                <a:gd name="connsiteX6654" fmla="*/ 2192827 w 6868353"/>
                <a:gd name="connsiteY6654" fmla="*/ 471757 h 6857985"/>
                <a:gd name="connsiteX6655" fmla="*/ 2267096 w 6868353"/>
                <a:gd name="connsiteY6655" fmla="*/ 438927 h 6857985"/>
                <a:gd name="connsiteX6656" fmla="*/ 4900111 w 6868353"/>
                <a:gd name="connsiteY6656" fmla="*/ 436705 h 6857985"/>
                <a:gd name="connsiteX6657" fmla="*/ 4952547 w 6868353"/>
                <a:gd name="connsiteY6657" fmla="*/ 470880 h 6857985"/>
                <a:gd name="connsiteX6658" fmla="*/ 4944649 w 6868353"/>
                <a:gd name="connsiteY6658" fmla="*/ 479318 h 6857985"/>
                <a:gd name="connsiteX6659" fmla="*/ 4960009 w 6868353"/>
                <a:gd name="connsiteY6659" fmla="*/ 493744 h 6857985"/>
                <a:gd name="connsiteX6660" fmla="*/ 4985123 w 6868353"/>
                <a:gd name="connsiteY6660" fmla="*/ 513309 h 6857985"/>
                <a:gd name="connsiteX6661" fmla="*/ 4906763 w 6868353"/>
                <a:gd name="connsiteY6661" fmla="*/ 464609 h 6857985"/>
                <a:gd name="connsiteX6662" fmla="*/ 4949221 w 6868353"/>
                <a:gd name="connsiteY6662" fmla="*/ 488364 h 6857985"/>
                <a:gd name="connsiteX6663" fmla="*/ 4919875 w 6868353"/>
                <a:gd name="connsiteY6663" fmla="*/ 457417 h 6857985"/>
                <a:gd name="connsiteX6664" fmla="*/ 4907939 w 6868353"/>
                <a:gd name="connsiteY6664" fmla="*/ 458790 h 6857985"/>
                <a:gd name="connsiteX6665" fmla="*/ 4914891 w 6868353"/>
                <a:gd name="connsiteY6665" fmla="*/ 452179 h 6857985"/>
                <a:gd name="connsiteX6666" fmla="*/ 4900111 w 6868353"/>
                <a:gd name="connsiteY6666" fmla="*/ 436705 h 6857985"/>
                <a:gd name="connsiteX6667" fmla="*/ 3129336 w 6868353"/>
                <a:gd name="connsiteY6667" fmla="*/ 436506 h 6857985"/>
                <a:gd name="connsiteX6668" fmla="*/ 3161119 w 6868353"/>
                <a:gd name="connsiteY6668" fmla="*/ 446034 h 6857985"/>
                <a:gd name="connsiteX6669" fmla="*/ 3137802 w 6868353"/>
                <a:gd name="connsiteY6669" fmla="*/ 443967 h 6857985"/>
                <a:gd name="connsiteX6670" fmla="*/ 3109785 w 6868353"/>
                <a:gd name="connsiteY6670" fmla="*/ 460432 h 6857985"/>
                <a:gd name="connsiteX6671" fmla="*/ 3156786 w 6868353"/>
                <a:gd name="connsiteY6671" fmla="*/ 464183 h 6857985"/>
                <a:gd name="connsiteX6672" fmla="*/ 3180599 w 6868353"/>
                <a:gd name="connsiteY6672" fmla="*/ 465755 h 6857985"/>
                <a:gd name="connsiteX6673" fmla="*/ 3207186 w 6868353"/>
                <a:gd name="connsiteY6673" fmla="*/ 465995 h 6857985"/>
                <a:gd name="connsiteX6674" fmla="*/ 3185978 w 6868353"/>
                <a:gd name="connsiteY6674" fmla="*/ 468501 h 6857985"/>
                <a:gd name="connsiteX6675" fmla="*/ 3185596 w 6868353"/>
                <a:gd name="connsiteY6675" fmla="*/ 473116 h 6857985"/>
                <a:gd name="connsiteX6676" fmla="*/ 3200277 w 6868353"/>
                <a:gd name="connsiteY6676" fmla="*/ 478524 h 6857985"/>
                <a:gd name="connsiteX6677" fmla="*/ 3156347 w 6868353"/>
                <a:gd name="connsiteY6677" fmla="*/ 464509 h 6857985"/>
                <a:gd name="connsiteX6678" fmla="*/ 3094821 w 6868353"/>
                <a:gd name="connsiteY6678" fmla="*/ 480591 h 6857985"/>
                <a:gd name="connsiteX6679" fmla="*/ 3050183 w 6868353"/>
                <a:gd name="connsiteY6679" fmla="*/ 467439 h 6857985"/>
                <a:gd name="connsiteX6680" fmla="*/ 3101276 w 6868353"/>
                <a:gd name="connsiteY6680" fmla="*/ 467722 h 6857985"/>
                <a:gd name="connsiteX6681" fmla="*/ 3122823 w 6868353"/>
                <a:gd name="connsiteY6681" fmla="*/ 449375 h 6857985"/>
                <a:gd name="connsiteX6682" fmla="*/ 3129336 w 6868353"/>
                <a:gd name="connsiteY6682" fmla="*/ 436506 h 6857985"/>
                <a:gd name="connsiteX6683" fmla="*/ 2074572 w 6868353"/>
                <a:gd name="connsiteY6683" fmla="*/ 432741 h 6857985"/>
                <a:gd name="connsiteX6684" fmla="*/ 2068046 w 6868353"/>
                <a:gd name="connsiteY6684" fmla="*/ 452235 h 6857985"/>
                <a:gd name="connsiteX6685" fmla="*/ 2106964 w 6868353"/>
                <a:gd name="connsiteY6685" fmla="*/ 436195 h 6857985"/>
                <a:gd name="connsiteX6686" fmla="*/ 2072222 w 6868353"/>
                <a:gd name="connsiteY6686" fmla="*/ 466407 h 6857985"/>
                <a:gd name="connsiteX6687" fmla="*/ 2042591 w 6868353"/>
                <a:gd name="connsiteY6687" fmla="*/ 448654 h 6857985"/>
                <a:gd name="connsiteX6688" fmla="*/ 2074572 w 6868353"/>
                <a:gd name="connsiteY6688" fmla="*/ 432741 h 6857985"/>
                <a:gd name="connsiteX6689" fmla="*/ 4985665 w 6868353"/>
                <a:gd name="connsiteY6689" fmla="*/ 431530 h 6857985"/>
                <a:gd name="connsiteX6690" fmla="*/ 5009643 w 6868353"/>
                <a:gd name="connsiteY6690" fmla="*/ 439324 h 6857985"/>
                <a:gd name="connsiteX6691" fmla="*/ 5075177 w 6868353"/>
                <a:gd name="connsiteY6691" fmla="*/ 478143 h 6857985"/>
                <a:gd name="connsiteX6692" fmla="*/ 4999339 w 6868353"/>
                <a:gd name="connsiteY6692" fmla="*/ 443019 h 6857985"/>
                <a:gd name="connsiteX6693" fmla="*/ 4985665 w 6868353"/>
                <a:gd name="connsiteY6693" fmla="*/ 431530 h 6857985"/>
                <a:gd name="connsiteX6694" fmla="*/ 2822911 w 6868353"/>
                <a:gd name="connsiteY6694" fmla="*/ 429863 h 6857985"/>
                <a:gd name="connsiteX6695" fmla="*/ 2835773 w 6868353"/>
                <a:gd name="connsiteY6695" fmla="*/ 430858 h 6857985"/>
                <a:gd name="connsiteX6696" fmla="*/ 2746441 w 6868353"/>
                <a:gd name="connsiteY6696" fmla="*/ 458025 h 6857985"/>
                <a:gd name="connsiteX6697" fmla="*/ 2744870 w 6868353"/>
                <a:gd name="connsiteY6697" fmla="*/ 443373 h 6857985"/>
                <a:gd name="connsiteX6698" fmla="*/ 2818289 w 6868353"/>
                <a:gd name="connsiteY6698" fmla="*/ 432543 h 6857985"/>
                <a:gd name="connsiteX6699" fmla="*/ 2822911 w 6868353"/>
                <a:gd name="connsiteY6699" fmla="*/ 429863 h 6857985"/>
                <a:gd name="connsiteX6700" fmla="*/ 3741617 w 6868353"/>
                <a:gd name="connsiteY6700" fmla="*/ 429032 h 6857985"/>
                <a:gd name="connsiteX6701" fmla="*/ 3763123 w 6868353"/>
                <a:gd name="connsiteY6701" fmla="*/ 429839 h 6857985"/>
                <a:gd name="connsiteX6702" fmla="*/ 3787431 w 6868353"/>
                <a:gd name="connsiteY6702" fmla="*/ 448229 h 6857985"/>
                <a:gd name="connsiteX6703" fmla="*/ 3741617 w 6868353"/>
                <a:gd name="connsiteY6703" fmla="*/ 429032 h 6857985"/>
                <a:gd name="connsiteX6704" fmla="*/ 2729977 w 6868353"/>
                <a:gd name="connsiteY6704" fmla="*/ 426299 h 6857985"/>
                <a:gd name="connsiteX6705" fmla="*/ 2781113 w 6868353"/>
                <a:gd name="connsiteY6705" fmla="*/ 430532 h 6857985"/>
                <a:gd name="connsiteX6706" fmla="*/ 2729977 w 6868353"/>
                <a:gd name="connsiteY6706" fmla="*/ 426299 h 6857985"/>
                <a:gd name="connsiteX6707" fmla="*/ 3999519 w 6868353"/>
                <a:gd name="connsiteY6707" fmla="*/ 424983 h 6857985"/>
                <a:gd name="connsiteX6708" fmla="*/ 4103843 w 6868353"/>
                <a:gd name="connsiteY6708" fmla="*/ 465911 h 6857985"/>
                <a:gd name="connsiteX6709" fmla="*/ 4038889 w 6868353"/>
                <a:gd name="connsiteY6709" fmla="*/ 450961 h 6857985"/>
                <a:gd name="connsiteX6710" fmla="*/ 3999519 w 6868353"/>
                <a:gd name="connsiteY6710" fmla="*/ 424983 h 6857985"/>
                <a:gd name="connsiteX6711" fmla="*/ 3444261 w 6868353"/>
                <a:gd name="connsiteY6711" fmla="*/ 423667 h 6857985"/>
                <a:gd name="connsiteX6712" fmla="*/ 3476199 w 6868353"/>
                <a:gd name="connsiteY6712" fmla="*/ 427148 h 6857985"/>
                <a:gd name="connsiteX6713" fmla="*/ 3363976 w 6868353"/>
                <a:gd name="connsiteY6713" fmla="*/ 437285 h 6857985"/>
                <a:gd name="connsiteX6714" fmla="*/ 3444261 w 6868353"/>
                <a:gd name="connsiteY6714" fmla="*/ 423667 h 6857985"/>
                <a:gd name="connsiteX6715" fmla="*/ 1935875 w 6868353"/>
                <a:gd name="connsiteY6715" fmla="*/ 422916 h 6857985"/>
                <a:gd name="connsiteX6716" fmla="*/ 1922667 w 6868353"/>
                <a:gd name="connsiteY6716" fmla="*/ 443542 h 6857985"/>
                <a:gd name="connsiteX6717" fmla="*/ 1862683 w 6868353"/>
                <a:gd name="connsiteY6717" fmla="*/ 476146 h 6857985"/>
                <a:gd name="connsiteX6718" fmla="*/ 1820919 w 6868353"/>
                <a:gd name="connsiteY6718" fmla="*/ 497991 h 6857985"/>
                <a:gd name="connsiteX6719" fmla="*/ 1900242 w 6868353"/>
                <a:gd name="connsiteY6719" fmla="*/ 436039 h 6857985"/>
                <a:gd name="connsiteX6720" fmla="*/ 1935875 w 6868353"/>
                <a:gd name="connsiteY6720" fmla="*/ 422916 h 6857985"/>
                <a:gd name="connsiteX6721" fmla="*/ 3647955 w 6868353"/>
                <a:gd name="connsiteY6721" fmla="*/ 417720 h 6857985"/>
                <a:gd name="connsiteX6722" fmla="*/ 3665623 w 6868353"/>
                <a:gd name="connsiteY6722" fmla="*/ 419560 h 6857985"/>
                <a:gd name="connsiteX6723" fmla="*/ 3669657 w 6868353"/>
                <a:gd name="connsiteY6723" fmla="*/ 417720 h 6857985"/>
                <a:gd name="connsiteX6724" fmla="*/ 3721939 w 6868353"/>
                <a:gd name="connsiteY6724" fmla="*/ 439961 h 6857985"/>
                <a:gd name="connsiteX6725" fmla="*/ 3683631 w 6868353"/>
                <a:gd name="connsiteY6725" fmla="*/ 429201 h 6857985"/>
                <a:gd name="connsiteX6726" fmla="*/ 3665537 w 6868353"/>
                <a:gd name="connsiteY6726" fmla="*/ 423241 h 6857985"/>
                <a:gd name="connsiteX6727" fmla="*/ 3647955 w 6868353"/>
                <a:gd name="connsiteY6727" fmla="*/ 417720 h 6857985"/>
                <a:gd name="connsiteX6728" fmla="*/ 3299817 w 6868353"/>
                <a:gd name="connsiteY6728" fmla="*/ 417564 h 6857985"/>
                <a:gd name="connsiteX6729" fmla="*/ 3320471 w 6868353"/>
                <a:gd name="connsiteY6729" fmla="*/ 420707 h 6857985"/>
                <a:gd name="connsiteX6730" fmla="*/ 3305153 w 6868353"/>
                <a:gd name="connsiteY6730" fmla="*/ 425365 h 6857985"/>
                <a:gd name="connsiteX6731" fmla="*/ 3271020 w 6868353"/>
                <a:gd name="connsiteY6731" fmla="*/ 423397 h 6857985"/>
                <a:gd name="connsiteX6732" fmla="*/ 3285404 w 6868353"/>
                <a:gd name="connsiteY6732" fmla="*/ 433463 h 6857985"/>
                <a:gd name="connsiteX6733" fmla="*/ 3243159 w 6868353"/>
                <a:gd name="connsiteY6733" fmla="*/ 423666 h 6857985"/>
                <a:gd name="connsiteX6734" fmla="*/ 3299817 w 6868353"/>
                <a:gd name="connsiteY6734" fmla="*/ 417564 h 6857985"/>
                <a:gd name="connsiteX6735" fmla="*/ 3898915 w 6868353"/>
                <a:gd name="connsiteY6735" fmla="*/ 415531 h 6857985"/>
                <a:gd name="connsiteX6736" fmla="*/ 3941503 w 6868353"/>
                <a:gd name="connsiteY6736" fmla="*/ 439536 h 6857985"/>
                <a:gd name="connsiteX6737" fmla="*/ 3930191 w 6868353"/>
                <a:gd name="connsiteY6737" fmla="*/ 432699 h 6857985"/>
                <a:gd name="connsiteX6738" fmla="*/ 3891103 w 6868353"/>
                <a:gd name="connsiteY6738" fmla="*/ 420438 h 6857985"/>
                <a:gd name="connsiteX6739" fmla="*/ 3898915 w 6868353"/>
                <a:gd name="connsiteY6739" fmla="*/ 415531 h 6857985"/>
                <a:gd name="connsiteX6740" fmla="*/ 3555255 w 6868353"/>
                <a:gd name="connsiteY6740" fmla="*/ 414878 h 6857985"/>
                <a:gd name="connsiteX6741" fmla="*/ 3587715 w 6868353"/>
                <a:gd name="connsiteY6741" fmla="*/ 415498 h 6857985"/>
                <a:gd name="connsiteX6742" fmla="*/ 3596125 w 6868353"/>
                <a:gd name="connsiteY6742" fmla="*/ 429952 h 6857985"/>
                <a:gd name="connsiteX6743" fmla="*/ 3566281 w 6868353"/>
                <a:gd name="connsiteY6743" fmla="*/ 441986 h 6857985"/>
                <a:gd name="connsiteX6744" fmla="*/ 3553059 w 6868353"/>
                <a:gd name="connsiteY6744" fmla="*/ 430547 h 6857985"/>
                <a:gd name="connsiteX6745" fmla="*/ 3528071 w 6868353"/>
                <a:gd name="connsiteY6745" fmla="*/ 439664 h 6857985"/>
                <a:gd name="connsiteX6746" fmla="*/ 3508691 w 6868353"/>
                <a:gd name="connsiteY6746" fmla="*/ 430830 h 6857985"/>
                <a:gd name="connsiteX6747" fmla="*/ 3479483 w 6868353"/>
                <a:gd name="connsiteY6747" fmla="*/ 418202 h 6857985"/>
                <a:gd name="connsiteX6748" fmla="*/ 3516747 w 6868353"/>
                <a:gd name="connsiteY6748" fmla="*/ 421486 h 6857985"/>
                <a:gd name="connsiteX6749" fmla="*/ 3547071 w 6868353"/>
                <a:gd name="connsiteY6749" fmla="*/ 427715 h 6857985"/>
                <a:gd name="connsiteX6750" fmla="*/ 3528921 w 6868353"/>
                <a:gd name="connsiteY6750" fmla="*/ 419292 h 6857985"/>
                <a:gd name="connsiteX6751" fmla="*/ 3555255 w 6868353"/>
                <a:gd name="connsiteY6751" fmla="*/ 414878 h 6857985"/>
                <a:gd name="connsiteX6752" fmla="*/ 2908769 w 6868353"/>
                <a:gd name="connsiteY6752" fmla="*/ 414368 h 6857985"/>
                <a:gd name="connsiteX6753" fmla="*/ 2941556 w 6868353"/>
                <a:gd name="connsiteY6753" fmla="*/ 415469 h 6857985"/>
                <a:gd name="connsiteX6754" fmla="*/ 2929083 w 6868353"/>
                <a:gd name="connsiteY6754" fmla="*/ 427120 h 6857985"/>
                <a:gd name="connsiteX6755" fmla="*/ 2954679 w 6868353"/>
                <a:gd name="connsiteY6755" fmla="*/ 418569 h 6857985"/>
                <a:gd name="connsiteX6756" fmla="*/ 2985556 w 6868353"/>
                <a:gd name="connsiteY6756" fmla="*/ 435699 h 6857985"/>
                <a:gd name="connsiteX6757" fmla="*/ 2878740 w 6868353"/>
                <a:gd name="connsiteY6757" fmla="*/ 459073 h 6857985"/>
                <a:gd name="connsiteX6758" fmla="*/ 2864229 w 6868353"/>
                <a:gd name="connsiteY6758" fmla="*/ 456397 h 6857985"/>
                <a:gd name="connsiteX6759" fmla="*/ 2848982 w 6868353"/>
                <a:gd name="connsiteY6759" fmla="*/ 456935 h 6857985"/>
                <a:gd name="connsiteX6760" fmla="*/ 2816987 w 6868353"/>
                <a:gd name="connsiteY6760" fmla="*/ 461918 h 6857985"/>
                <a:gd name="connsiteX6761" fmla="*/ 2753181 w 6868353"/>
                <a:gd name="connsiteY6761" fmla="*/ 459243 h 6857985"/>
                <a:gd name="connsiteX6762" fmla="*/ 2844763 w 6868353"/>
                <a:gd name="connsiteY6762" fmla="*/ 437469 h 6857985"/>
                <a:gd name="connsiteX6763" fmla="*/ 2833084 w 6868353"/>
                <a:gd name="connsiteY6763" fmla="*/ 425535 h 6857985"/>
                <a:gd name="connsiteX6764" fmla="*/ 2869666 w 6868353"/>
                <a:gd name="connsiteY6764" fmla="*/ 426752 h 6857985"/>
                <a:gd name="connsiteX6765" fmla="*/ 2857915 w 6868353"/>
                <a:gd name="connsiteY6765" fmla="*/ 439961 h 6857985"/>
                <a:gd name="connsiteX6766" fmla="*/ 2890321 w 6868353"/>
                <a:gd name="connsiteY6766" fmla="*/ 432641 h 6857985"/>
                <a:gd name="connsiteX6767" fmla="*/ 2907550 w 6868353"/>
                <a:gd name="connsiteY6767" fmla="*/ 431835 h 6857985"/>
                <a:gd name="connsiteX6768" fmla="*/ 2927271 w 6868353"/>
                <a:gd name="connsiteY6768" fmla="*/ 436478 h 6857985"/>
                <a:gd name="connsiteX6769" fmla="*/ 2882025 w 6868353"/>
                <a:gd name="connsiteY6769" fmla="*/ 440456 h 6857985"/>
                <a:gd name="connsiteX6770" fmla="*/ 2948790 w 6868353"/>
                <a:gd name="connsiteY6770" fmla="*/ 431778 h 6857985"/>
                <a:gd name="connsiteX6771" fmla="*/ 2889472 w 6868353"/>
                <a:gd name="connsiteY6771" fmla="*/ 417932 h 6857985"/>
                <a:gd name="connsiteX6772" fmla="*/ 2908769 w 6868353"/>
                <a:gd name="connsiteY6772" fmla="*/ 414368 h 6857985"/>
                <a:gd name="connsiteX6773" fmla="*/ 4101365 w 6868353"/>
                <a:gd name="connsiteY6773" fmla="*/ 412666 h 6857985"/>
                <a:gd name="connsiteX6774" fmla="*/ 4149457 w 6868353"/>
                <a:gd name="connsiteY6774" fmla="*/ 426073 h 6857985"/>
                <a:gd name="connsiteX6775" fmla="*/ 4183717 w 6868353"/>
                <a:gd name="connsiteY6775" fmla="*/ 440839 h 6857985"/>
                <a:gd name="connsiteX6776" fmla="*/ 4194731 w 6868353"/>
                <a:gd name="connsiteY6776" fmla="*/ 460687 h 6857985"/>
                <a:gd name="connsiteX6777" fmla="*/ 4157059 w 6868353"/>
                <a:gd name="connsiteY6777" fmla="*/ 450621 h 6857985"/>
                <a:gd name="connsiteX6778" fmla="*/ 4161971 w 6868353"/>
                <a:gd name="connsiteY6778" fmla="*/ 436733 h 6857985"/>
                <a:gd name="connsiteX6779" fmla="*/ 4128929 w 6868353"/>
                <a:gd name="connsiteY6779" fmla="*/ 419532 h 6857985"/>
                <a:gd name="connsiteX6780" fmla="*/ 4112875 w 6868353"/>
                <a:gd name="connsiteY6780" fmla="*/ 426044 h 6857985"/>
                <a:gd name="connsiteX6781" fmla="*/ 4101365 w 6868353"/>
                <a:gd name="connsiteY6781" fmla="*/ 412666 h 6857985"/>
                <a:gd name="connsiteX6782" fmla="*/ 3416287 w 6868353"/>
                <a:gd name="connsiteY6782" fmla="*/ 407598 h 6857985"/>
                <a:gd name="connsiteX6783" fmla="*/ 3419303 w 6868353"/>
                <a:gd name="connsiteY6783" fmla="*/ 419094 h 6857985"/>
                <a:gd name="connsiteX6784" fmla="*/ 3376151 w 6868353"/>
                <a:gd name="connsiteY6784" fmla="*/ 421897 h 6857985"/>
                <a:gd name="connsiteX6785" fmla="*/ 3402299 w 6868353"/>
                <a:gd name="connsiteY6785" fmla="*/ 417253 h 6857985"/>
                <a:gd name="connsiteX6786" fmla="*/ 3383683 w 6868353"/>
                <a:gd name="connsiteY6786" fmla="*/ 409707 h 6857985"/>
                <a:gd name="connsiteX6787" fmla="*/ 3416287 w 6868353"/>
                <a:gd name="connsiteY6787" fmla="*/ 407598 h 6857985"/>
                <a:gd name="connsiteX6788" fmla="*/ 2185125 w 6868353"/>
                <a:gd name="connsiteY6788" fmla="*/ 404908 h 6857985"/>
                <a:gd name="connsiteX6789" fmla="*/ 2181841 w 6868353"/>
                <a:gd name="connsiteY6789" fmla="*/ 438262 h 6857985"/>
                <a:gd name="connsiteX6790" fmla="*/ 2142484 w 6868353"/>
                <a:gd name="connsiteY6790" fmla="*/ 425153 h 6857985"/>
                <a:gd name="connsiteX6791" fmla="*/ 2185125 w 6868353"/>
                <a:gd name="connsiteY6791" fmla="*/ 404908 h 6857985"/>
                <a:gd name="connsiteX6792" fmla="*/ 4588031 w 6868353"/>
                <a:gd name="connsiteY6792" fmla="*/ 403450 h 6857985"/>
                <a:gd name="connsiteX6793" fmla="*/ 4620647 w 6868353"/>
                <a:gd name="connsiteY6793" fmla="*/ 419334 h 6857985"/>
                <a:gd name="connsiteX6794" fmla="*/ 4610555 w 6868353"/>
                <a:gd name="connsiteY6794" fmla="*/ 404115 h 6857985"/>
                <a:gd name="connsiteX6795" fmla="*/ 4653607 w 6868353"/>
                <a:gd name="connsiteY6795" fmla="*/ 429428 h 6857985"/>
                <a:gd name="connsiteX6796" fmla="*/ 4588031 w 6868353"/>
                <a:gd name="connsiteY6796" fmla="*/ 403450 h 6857985"/>
                <a:gd name="connsiteX6797" fmla="*/ 2260342 w 6868353"/>
                <a:gd name="connsiteY6797" fmla="*/ 400561 h 6857985"/>
                <a:gd name="connsiteX6798" fmla="*/ 2228149 w 6868353"/>
                <a:gd name="connsiteY6798" fmla="*/ 414619 h 6857985"/>
                <a:gd name="connsiteX6799" fmla="*/ 2199509 w 6868353"/>
                <a:gd name="connsiteY6799" fmla="*/ 414492 h 6857985"/>
                <a:gd name="connsiteX6800" fmla="*/ 2260342 w 6868353"/>
                <a:gd name="connsiteY6800" fmla="*/ 400561 h 6857985"/>
                <a:gd name="connsiteX6801" fmla="*/ 3053719 w 6868353"/>
                <a:gd name="connsiteY6801" fmla="*/ 392715 h 6857985"/>
                <a:gd name="connsiteX6802" fmla="*/ 3030348 w 6868353"/>
                <a:gd name="connsiteY6802" fmla="*/ 402855 h 6857985"/>
                <a:gd name="connsiteX6803" fmla="*/ 2986758 w 6868353"/>
                <a:gd name="connsiteY6803" fmla="*/ 396753 h 6857985"/>
                <a:gd name="connsiteX6804" fmla="*/ 3015214 w 6868353"/>
                <a:gd name="connsiteY6804" fmla="*/ 403124 h 6857985"/>
                <a:gd name="connsiteX6805" fmla="*/ 3049857 w 6868353"/>
                <a:gd name="connsiteY6805" fmla="*/ 410259 h 6857985"/>
                <a:gd name="connsiteX6806" fmla="*/ 3103838 w 6868353"/>
                <a:gd name="connsiteY6806" fmla="*/ 414167 h 6857985"/>
                <a:gd name="connsiteX6807" fmla="*/ 3053719 w 6868353"/>
                <a:gd name="connsiteY6807" fmla="*/ 392715 h 6857985"/>
                <a:gd name="connsiteX6808" fmla="*/ 4825771 w 6868353"/>
                <a:gd name="connsiteY6808" fmla="*/ 388344 h 6857985"/>
                <a:gd name="connsiteX6809" fmla="*/ 4847035 w 6868353"/>
                <a:gd name="connsiteY6809" fmla="*/ 402515 h 6857985"/>
                <a:gd name="connsiteX6810" fmla="*/ 4885131 w 6868353"/>
                <a:gd name="connsiteY6810" fmla="*/ 421132 h 6857985"/>
                <a:gd name="connsiteX6811" fmla="*/ 4845393 w 6868353"/>
                <a:gd name="connsiteY6811" fmla="*/ 414421 h 6857985"/>
                <a:gd name="connsiteX6812" fmla="*/ 4835681 w 6868353"/>
                <a:gd name="connsiteY6812" fmla="*/ 401185 h 6857985"/>
                <a:gd name="connsiteX6813" fmla="*/ 4825771 w 6868353"/>
                <a:gd name="connsiteY6813" fmla="*/ 388344 h 6857985"/>
                <a:gd name="connsiteX6814" fmla="*/ 2536478 w 6868353"/>
                <a:gd name="connsiteY6814" fmla="*/ 386333 h 6857985"/>
                <a:gd name="connsiteX6815" fmla="*/ 2510782 w 6868353"/>
                <a:gd name="connsiteY6815" fmla="*/ 398126 h 6857985"/>
                <a:gd name="connsiteX6816" fmla="*/ 2486248 w 6868353"/>
                <a:gd name="connsiteY6816" fmla="*/ 401127 h 6857985"/>
                <a:gd name="connsiteX6817" fmla="*/ 2492548 w 6868353"/>
                <a:gd name="connsiteY6817" fmla="*/ 411207 h 6857985"/>
                <a:gd name="connsiteX6818" fmla="*/ 2525478 w 6868353"/>
                <a:gd name="connsiteY6818" fmla="*/ 404752 h 6857985"/>
                <a:gd name="connsiteX6819" fmla="*/ 2538644 w 6868353"/>
                <a:gd name="connsiteY6819" fmla="*/ 400957 h 6857985"/>
                <a:gd name="connsiteX6820" fmla="*/ 2536478 w 6868353"/>
                <a:gd name="connsiteY6820" fmla="*/ 386333 h 6857985"/>
                <a:gd name="connsiteX6821" fmla="*/ 2893165 w 6868353"/>
                <a:gd name="connsiteY6821" fmla="*/ 378669 h 6857985"/>
                <a:gd name="connsiteX6822" fmla="*/ 2920631 w 6868353"/>
                <a:gd name="connsiteY6822" fmla="*/ 381293 h 6857985"/>
                <a:gd name="connsiteX6823" fmla="*/ 2855183 w 6868353"/>
                <a:gd name="connsiteY6823" fmla="*/ 395677 h 6857985"/>
                <a:gd name="connsiteX6824" fmla="*/ 2841309 w 6868353"/>
                <a:gd name="connsiteY6824" fmla="*/ 394686 h 6857985"/>
                <a:gd name="connsiteX6825" fmla="*/ 2860251 w 6868353"/>
                <a:gd name="connsiteY6825" fmla="*/ 385781 h 6857985"/>
                <a:gd name="connsiteX6826" fmla="*/ 2893165 w 6868353"/>
                <a:gd name="connsiteY6826" fmla="*/ 378669 h 6857985"/>
                <a:gd name="connsiteX6827" fmla="*/ 3929751 w 6868353"/>
                <a:gd name="connsiteY6827" fmla="*/ 377103 h 6857985"/>
                <a:gd name="connsiteX6828" fmla="*/ 3991293 w 6868353"/>
                <a:gd name="connsiteY6828" fmla="*/ 391501 h 6857985"/>
                <a:gd name="connsiteX6829" fmla="*/ 3970979 w 6868353"/>
                <a:gd name="connsiteY6829" fmla="*/ 407144 h 6857985"/>
                <a:gd name="connsiteX6830" fmla="*/ 3948991 w 6868353"/>
                <a:gd name="connsiteY6830" fmla="*/ 405134 h 6857985"/>
                <a:gd name="connsiteX6831" fmla="*/ 3931691 w 6868353"/>
                <a:gd name="connsiteY6831" fmla="*/ 394828 h 6857985"/>
                <a:gd name="connsiteX6832" fmla="*/ 3959439 w 6868353"/>
                <a:gd name="connsiteY6832" fmla="*/ 400236 h 6857985"/>
                <a:gd name="connsiteX6833" fmla="*/ 3929751 w 6868353"/>
                <a:gd name="connsiteY6833" fmla="*/ 377103 h 6857985"/>
                <a:gd name="connsiteX6834" fmla="*/ 3879615 w 6868353"/>
                <a:gd name="connsiteY6834" fmla="*/ 375933 h 6857985"/>
                <a:gd name="connsiteX6835" fmla="*/ 3891515 w 6868353"/>
                <a:gd name="connsiteY6835" fmla="*/ 376650 h 6857985"/>
                <a:gd name="connsiteX6836" fmla="*/ 3905119 w 6868353"/>
                <a:gd name="connsiteY6836" fmla="*/ 401213 h 6857985"/>
                <a:gd name="connsiteX6837" fmla="*/ 3882623 w 6868353"/>
                <a:gd name="connsiteY6837" fmla="*/ 393384 h 6857985"/>
                <a:gd name="connsiteX6838" fmla="*/ 3879615 w 6868353"/>
                <a:gd name="connsiteY6838" fmla="*/ 375933 h 6857985"/>
                <a:gd name="connsiteX6839" fmla="*/ 3254739 w 6868353"/>
                <a:gd name="connsiteY6839" fmla="*/ 372502 h 6857985"/>
                <a:gd name="connsiteX6840" fmla="*/ 3217506 w 6868353"/>
                <a:gd name="connsiteY6840" fmla="*/ 379736 h 6857985"/>
                <a:gd name="connsiteX6841" fmla="*/ 3275862 w 6868353"/>
                <a:gd name="connsiteY6841" fmla="*/ 384762 h 6857985"/>
                <a:gd name="connsiteX6842" fmla="*/ 3254739 w 6868353"/>
                <a:gd name="connsiteY6842" fmla="*/ 372502 h 6857985"/>
                <a:gd name="connsiteX6843" fmla="*/ 4863543 w 6868353"/>
                <a:gd name="connsiteY6843" fmla="*/ 371511 h 6857985"/>
                <a:gd name="connsiteX6844" fmla="*/ 4972255 w 6868353"/>
                <a:gd name="connsiteY6844" fmla="*/ 428621 h 6857985"/>
                <a:gd name="connsiteX6845" fmla="*/ 4867675 w 6868353"/>
                <a:gd name="connsiteY6845" fmla="*/ 382596 h 6857985"/>
                <a:gd name="connsiteX6846" fmla="*/ 4873751 w 6868353"/>
                <a:gd name="connsiteY6846" fmla="*/ 381945 h 6857985"/>
                <a:gd name="connsiteX6847" fmla="*/ 4863543 w 6868353"/>
                <a:gd name="connsiteY6847" fmla="*/ 371511 h 6857985"/>
                <a:gd name="connsiteX6848" fmla="*/ 2533615 w 6868353"/>
                <a:gd name="connsiteY6848" fmla="*/ 370354 h 6857985"/>
                <a:gd name="connsiteX6849" fmla="*/ 2509268 w 6868353"/>
                <a:gd name="connsiteY6849" fmla="*/ 373847 h 6857985"/>
                <a:gd name="connsiteX6850" fmla="*/ 2526228 w 6868353"/>
                <a:gd name="connsiteY6850" fmla="*/ 380458 h 6857985"/>
                <a:gd name="connsiteX6851" fmla="*/ 2483048 w 6868353"/>
                <a:gd name="connsiteY6851" fmla="*/ 396102 h 6857985"/>
                <a:gd name="connsiteX6852" fmla="*/ 2462167 w 6868353"/>
                <a:gd name="connsiteY6852" fmla="*/ 394672 h 6857985"/>
                <a:gd name="connsiteX6853" fmla="*/ 2408355 w 6868353"/>
                <a:gd name="connsiteY6853" fmla="*/ 415072 h 6857985"/>
                <a:gd name="connsiteX6854" fmla="*/ 2450756 w 6868353"/>
                <a:gd name="connsiteY6854" fmla="*/ 408291 h 6857985"/>
                <a:gd name="connsiteX6855" fmla="*/ 2354742 w 6868353"/>
                <a:gd name="connsiteY6855" fmla="*/ 435770 h 6857985"/>
                <a:gd name="connsiteX6856" fmla="*/ 2418237 w 6868353"/>
                <a:gd name="connsiteY6856" fmla="*/ 430022 h 6857985"/>
                <a:gd name="connsiteX6857" fmla="*/ 2467985 w 6868353"/>
                <a:gd name="connsiteY6857" fmla="*/ 414237 h 6857985"/>
                <a:gd name="connsiteX6858" fmla="*/ 2447231 w 6868353"/>
                <a:gd name="connsiteY6858" fmla="*/ 412779 h 6857985"/>
                <a:gd name="connsiteX6859" fmla="*/ 2558280 w 6868353"/>
                <a:gd name="connsiteY6859" fmla="*/ 379198 h 6857985"/>
                <a:gd name="connsiteX6860" fmla="*/ 2573102 w 6868353"/>
                <a:gd name="connsiteY6860" fmla="*/ 371298 h 6857985"/>
                <a:gd name="connsiteX6861" fmla="*/ 2533615 w 6868353"/>
                <a:gd name="connsiteY6861" fmla="*/ 370354 h 6857985"/>
                <a:gd name="connsiteX6862" fmla="*/ 3543893 w 6868353"/>
                <a:gd name="connsiteY6862" fmla="*/ 369837 h 6857985"/>
                <a:gd name="connsiteX6863" fmla="*/ 3586483 w 6868353"/>
                <a:gd name="connsiteY6863" fmla="*/ 383488 h 6857985"/>
                <a:gd name="connsiteX6864" fmla="*/ 3553611 w 6868353"/>
                <a:gd name="connsiteY6864" fmla="*/ 383927 h 6857985"/>
                <a:gd name="connsiteX6865" fmla="*/ 3529119 w 6868353"/>
                <a:gd name="connsiteY6865" fmla="*/ 372658 h 6857985"/>
                <a:gd name="connsiteX6866" fmla="*/ 3543893 w 6868353"/>
                <a:gd name="connsiteY6866" fmla="*/ 369837 h 6857985"/>
                <a:gd name="connsiteX6867" fmla="*/ 3698919 w 6868353"/>
                <a:gd name="connsiteY6867" fmla="*/ 369161 h 6857985"/>
                <a:gd name="connsiteX6868" fmla="*/ 3749955 w 6868353"/>
                <a:gd name="connsiteY6868" fmla="*/ 379793 h 6857985"/>
                <a:gd name="connsiteX6869" fmla="*/ 3732911 w 6868353"/>
                <a:gd name="connsiteY6869" fmla="*/ 376240 h 6857985"/>
                <a:gd name="connsiteX6870" fmla="*/ 3731793 w 6868353"/>
                <a:gd name="connsiteY6870" fmla="*/ 402416 h 6857985"/>
                <a:gd name="connsiteX6871" fmla="*/ 3698919 w 6868353"/>
                <a:gd name="connsiteY6871" fmla="*/ 369161 h 6857985"/>
                <a:gd name="connsiteX6872" fmla="*/ 3449343 w 6868353"/>
                <a:gd name="connsiteY6872" fmla="*/ 364687 h 6857985"/>
                <a:gd name="connsiteX6873" fmla="*/ 3470905 w 6868353"/>
                <a:gd name="connsiteY6873" fmla="*/ 383757 h 6857985"/>
                <a:gd name="connsiteX6874" fmla="*/ 3449343 w 6868353"/>
                <a:gd name="connsiteY6874" fmla="*/ 364687 h 6857985"/>
                <a:gd name="connsiteX6875" fmla="*/ 4421159 w 6868353"/>
                <a:gd name="connsiteY6875" fmla="*/ 363569 h 6857985"/>
                <a:gd name="connsiteX6876" fmla="*/ 4459837 w 6868353"/>
                <a:gd name="connsiteY6876" fmla="*/ 374795 h 6857985"/>
                <a:gd name="connsiteX6877" fmla="*/ 4486907 w 6868353"/>
                <a:gd name="connsiteY6877" fmla="*/ 387466 h 6857985"/>
                <a:gd name="connsiteX6878" fmla="*/ 4503809 w 6868353"/>
                <a:gd name="connsiteY6878" fmla="*/ 399684 h 6857985"/>
                <a:gd name="connsiteX6879" fmla="*/ 4482121 w 6868353"/>
                <a:gd name="connsiteY6879" fmla="*/ 387622 h 6857985"/>
                <a:gd name="connsiteX6880" fmla="*/ 4448667 w 6868353"/>
                <a:gd name="connsiteY6880" fmla="*/ 379326 h 6857985"/>
                <a:gd name="connsiteX6881" fmla="*/ 4421159 w 6868353"/>
                <a:gd name="connsiteY6881" fmla="*/ 363569 h 6857985"/>
                <a:gd name="connsiteX6882" fmla="*/ 3233744 w 6868353"/>
                <a:gd name="connsiteY6882" fmla="*/ 360242 h 6857985"/>
                <a:gd name="connsiteX6883" fmla="*/ 3295865 w 6868353"/>
                <a:gd name="connsiteY6883" fmla="*/ 376636 h 6857985"/>
                <a:gd name="connsiteX6884" fmla="*/ 3322439 w 6868353"/>
                <a:gd name="connsiteY6884" fmla="*/ 370718 h 6857985"/>
                <a:gd name="connsiteX6885" fmla="*/ 3356189 w 6868353"/>
                <a:gd name="connsiteY6885" fmla="*/ 374045 h 6857985"/>
                <a:gd name="connsiteX6886" fmla="*/ 3386727 w 6868353"/>
                <a:gd name="connsiteY6886" fmla="*/ 380317 h 6857985"/>
                <a:gd name="connsiteX6887" fmla="*/ 3350880 w 6868353"/>
                <a:gd name="connsiteY6887" fmla="*/ 391444 h 6857985"/>
                <a:gd name="connsiteX6888" fmla="*/ 3347695 w 6868353"/>
                <a:gd name="connsiteY6888" fmla="*/ 379920 h 6857985"/>
                <a:gd name="connsiteX6889" fmla="*/ 3331485 w 6868353"/>
                <a:gd name="connsiteY6889" fmla="*/ 386999 h 6857985"/>
                <a:gd name="connsiteX6890" fmla="*/ 3318248 w 6868353"/>
                <a:gd name="connsiteY6890" fmla="*/ 394573 h 6857985"/>
                <a:gd name="connsiteX6891" fmla="*/ 3288476 w 6868353"/>
                <a:gd name="connsiteY6891" fmla="*/ 389137 h 6857985"/>
                <a:gd name="connsiteX6892" fmla="*/ 3229511 w 6868353"/>
                <a:gd name="connsiteY6892" fmla="*/ 398834 h 6857985"/>
                <a:gd name="connsiteX6893" fmla="*/ 3258462 w 6868353"/>
                <a:gd name="connsiteY6893" fmla="*/ 418937 h 6857985"/>
                <a:gd name="connsiteX6894" fmla="*/ 3216727 w 6868353"/>
                <a:gd name="connsiteY6894" fmla="*/ 394446 h 6857985"/>
                <a:gd name="connsiteX6895" fmla="*/ 3220479 w 6868353"/>
                <a:gd name="connsiteY6895" fmla="*/ 405743 h 6857985"/>
                <a:gd name="connsiteX6896" fmla="*/ 3198776 w 6868353"/>
                <a:gd name="connsiteY6896" fmla="*/ 408277 h 6857985"/>
                <a:gd name="connsiteX6897" fmla="*/ 3173180 w 6868353"/>
                <a:gd name="connsiteY6897" fmla="*/ 399783 h 6857985"/>
                <a:gd name="connsiteX6898" fmla="*/ 3164431 w 6868353"/>
                <a:gd name="connsiteY6898" fmla="*/ 407130 h 6857985"/>
                <a:gd name="connsiteX6899" fmla="*/ 3112941 w 6868353"/>
                <a:gd name="connsiteY6899" fmla="*/ 391968 h 6857985"/>
                <a:gd name="connsiteX6900" fmla="*/ 3166823 w 6868353"/>
                <a:gd name="connsiteY6900" fmla="*/ 397900 h 6857985"/>
                <a:gd name="connsiteX6901" fmla="*/ 3113168 w 6868353"/>
                <a:gd name="connsiteY6901" fmla="*/ 377174 h 6857985"/>
                <a:gd name="connsiteX6902" fmla="*/ 3121266 w 6868353"/>
                <a:gd name="connsiteY6902" fmla="*/ 414209 h 6857985"/>
                <a:gd name="connsiteX6903" fmla="*/ 3172727 w 6868353"/>
                <a:gd name="connsiteY6903" fmla="*/ 414577 h 6857985"/>
                <a:gd name="connsiteX6904" fmla="*/ 3187549 w 6868353"/>
                <a:gd name="connsiteY6904" fmla="*/ 424246 h 6857985"/>
                <a:gd name="connsiteX6905" fmla="*/ 3178814 w 6868353"/>
                <a:gd name="connsiteY6905" fmla="*/ 425521 h 6857985"/>
                <a:gd name="connsiteX6906" fmla="*/ 3153246 w 6868353"/>
                <a:gd name="connsiteY6906" fmla="*/ 423666 h 6857985"/>
                <a:gd name="connsiteX6907" fmla="*/ 3167446 w 6868353"/>
                <a:gd name="connsiteY6907" fmla="*/ 430985 h 6857985"/>
                <a:gd name="connsiteX6908" fmla="*/ 3194968 w 6868353"/>
                <a:gd name="connsiteY6908" fmla="*/ 433095 h 6857985"/>
                <a:gd name="connsiteX6909" fmla="*/ 3259538 w 6868353"/>
                <a:gd name="connsiteY6909" fmla="*/ 439352 h 6857985"/>
                <a:gd name="connsiteX6910" fmla="*/ 3269406 w 6868353"/>
                <a:gd name="connsiteY6910" fmla="*/ 452844 h 6857985"/>
                <a:gd name="connsiteX6911" fmla="*/ 3224698 w 6868353"/>
                <a:gd name="connsiteY6911" fmla="*/ 452178 h 6857985"/>
                <a:gd name="connsiteX6912" fmla="*/ 3220932 w 6868353"/>
                <a:gd name="connsiteY6912" fmla="*/ 440867 h 6857985"/>
                <a:gd name="connsiteX6913" fmla="*/ 3226609 w 6868353"/>
                <a:gd name="connsiteY6913" fmla="*/ 457799 h 6857985"/>
                <a:gd name="connsiteX6914" fmla="*/ 3289608 w 6868353"/>
                <a:gd name="connsiteY6914" fmla="*/ 465161 h 6857985"/>
                <a:gd name="connsiteX6915" fmla="*/ 3234693 w 6868353"/>
                <a:gd name="connsiteY6915" fmla="*/ 465642 h 6857985"/>
                <a:gd name="connsiteX6916" fmla="*/ 3205260 w 6868353"/>
                <a:gd name="connsiteY6916" fmla="*/ 460305 h 6857985"/>
                <a:gd name="connsiteX6917" fmla="*/ 3183727 w 6868353"/>
                <a:gd name="connsiteY6917" fmla="*/ 456978 h 6857985"/>
                <a:gd name="connsiteX6918" fmla="*/ 3175445 w 6868353"/>
                <a:gd name="connsiteY6918" fmla="*/ 451187 h 6857985"/>
                <a:gd name="connsiteX6919" fmla="*/ 3186799 w 6868353"/>
                <a:gd name="connsiteY6919" fmla="*/ 438998 h 6857985"/>
                <a:gd name="connsiteX6920" fmla="*/ 3082334 w 6868353"/>
                <a:gd name="connsiteY6920" fmla="*/ 417706 h 6857985"/>
                <a:gd name="connsiteX6921" fmla="*/ 3054331 w 6868353"/>
                <a:gd name="connsiteY6921" fmla="*/ 419447 h 6857985"/>
                <a:gd name="connsiteX6922" fmla="*/ 3069436 w 6868353"/>
                <a:gd name="connsiteY6922" fmla="*/ 428734 h 6857985"/>
                <a:gd name="connsiteX6923" fmla="*/ 3038970 w 6868353"/>
                <a:gd name="connsiteY6923" fmla="*/ 425181 h 6857985"/>
                <a:gd name="connsiteX6924" fmla="*/ 3004781 w 6868353"/>
                <a:gd name="connsiteY6924" fmla="*/ 425577 h 6857985"/>
                <a:gd name="connsiteX6925" fmla="*/ 2938695 w 6868353"/>
                <a:gd name="connsiteY6925" fmla="*/ 395196 h 6857985"/>
                <a:gd name="connsiteX6926" fmla="*/ 3000052 w 6868353"/>
                <a:gd name="connsiteY6926" fmla="*/ 389533 h 6857985"/>
                <a:gd name="connsiteX6927" fmla="*/ 3014436 w 6868353"/>
                <a:gd name="connsiteY6927" fmla="*/ 386135 h 6857985"/>
                <a:gd name="connsiteX6928" fmla="*/ 3028112 w 6868353"/>
                <a:gd name="connsiteY6928" fmla="*/ 383984 h 6857985"/>
                <a:gd name="connsiteX6929" fmla="*/ 3052150 w 6868353"/>
                <a:gd name="connsiteY6929" fmla="*/ 384394 h 6857985"/>
                <a:gd name="connsiteX6930" fmla="*/ 3054274 w 6868353"/>
                <a:gd name="connsiteY6930" fmla="*/ 375192 h 6857985"/>
                <a:gd name="connsiteX6931" fmla="*/ 3124012 w 6868353"/>
                <a:gd name="connsiteY6931" fmla="*/ 375418 h 6857985"/>
                <a:gd name="connsiteX6932" fmla="*/ 3049814 w 6868353"/>
                <a:gd name="connsiteY6932" fmla="*/ 364135 h 6857985"/>
                <a:gd name="connsiteX6933" fmla="*/ 3130977 w 6868353"/>
                <a:gd name="connsiteY6933" fmla="*/ 362507 h 6857985"/>
                <a:gd name="connsiteX6934" fmla="*/ 3160679 w 6868353"/>
                <a:gd name="connsiteY6934" fmla="*/ 370577 h 6857985"/>
                <a:gd name="connsiteX6935" fmla="*/ 3164162 w 6868353"/>
                <a:gd name="connsiteY6935" fmla="*/ 376395 h 6857985"/>
                <a:gd name="connsiteX6936" fmla="*/ 3189177 w 6868353"/>
                <a:gd name="connsiteY6936" fmla="*/ 380104 h 6857985"/>
                <a:gd name="connsiteX6937" fmla="*/ 3160920 w 6868353"/>
                <a:gd name="connsiteY6937" fmla="*/ 381195 h 6857985"/>
                <a:gd name="connsiteX6938" fmla="*/ 3175700 w 6868353"/>
                <a:gd name="connsiteY6938" fmla="*/ 390595 h 6857985"/>
                <a:gd name="connsiteX6939" fmla="*/ 3233971 w 6868353"/>
                <a:gd name="connsiteY6939" fmla="*/ 395408 h 6857985"/>
                <a:gd name="connsiteX6940" fmla="*/ 3187266 w 6868353"/>
                <a:gd name="connsiteY6940" fmla="*/ 374484 h 6857985"/>
                <a:gd name="connsiteX6941" fmla="*/ 3233744 w 6868353"/>
                <a:gd name="connsiteY6941" fmla="*/ 360242 h 6857985"/>
                <a:gd name="connsiteX6942" fmla="*/ 3993997 w 6868353"/>
                <a:gd name="connsiteY6942" fmla="*/ 359633 h 6857985"/>
                <a:gd name="connsiteX6943" fmla="*/ 4056811 w 6868353"/>
                <a:gd name="connsiteY6943" fmla="*/ 394658 h 6857985"/>
                <a:gd name="connsiteX6944" fmla="*/ 4039655 w 6868353"/>
                <a:gd name="connsiteY6944" fmla="*/ 383445 h 6857985"/>
                <a:gd name="connsiteX6945" fmla="*/ 3993997 w 6868353"/>
                <a:gd name="connsiteY6945" fmla="*/ 359633 h 6857985"/>
                <a:gd name="connsiteX6946" fmla="*/ 2584172 w 6868353"/>
                <a:gd name="connsiteY6946" fmla="*/ 350028 h 6857985"/>
                <a:gd name="connsiteX6947" fmla="*/ 2574928 w 6868353"/>
                <a:gd name="connsiteY6947" fmla="*/ 352356 h 6857985"/>
                <a:gd name="connsiteX6948" fmla="*/ 2560106 w 6868353"/>
                <a:gd name="connsiteY6948" fmla="*/ 360227 h 6857985"/>
                <a:gd name="connsiteX6949" fmla="*/ 2615729 w 6868353"/>
                <a:gd name="connsiteY6949" fmla="*/ 366697 h 6857985"/>
                <a:gd name="connsiteX6950" fmla="*/ 2613875 w 6868353"/>
                <a:gd name="connsiteY6950" fmla="*/ 351974 h 6857985"/>
                <a:gd name="connsiteX6951" fmla="*/ 2584172 w 6868353"/>
                <a:gd name="connsiteY6951" fmla="*/ 350028 h 6857985"/>
                <a:gd name="connsiteX6952" fmla="*/ 4732521 w 6868353"/>
                <a:gd name="connsiteY6952" fmla="*/ 349786 h 6857985"/>
                <a:gd name="connsiteX6953" fmla="*/ 4787037 w 6868353"/>
                <a:gd name="connsiteY6953" fmla="*/ 371427 h 6857985"/>
                <a:gd name="connsiteX6954" fmla="*/ 4807819 w 6868353"/>
                <a:gd name="connsiteY6954" fmla="*/ 391190 h 6857985"/>
                <a:gd name="connsiteX6955" fmla="*/ 4730933 w 6868353"/>
                <a:gd name="connsiteY6955" fmla="*/ 351564 h 6857985"/>
                <a:gd name="connsiteX6956" fmla="*/ 4732521 w 6868353"/>
                <a:gd name="connsiteY6956" fmla="*/ 349786 h 6857985"/>
                <a:gd name="connsiteX6957" fmla="*/ 3432103 w 6868353"/>
                <a:gd name="connsiteY6957" fmla="*/ 349343 h 6857985"/>
                <a:gd name="connsiteX6958" fmla="*/ 3451269 w 6868353"/>
                <a:gd name="connsiteY6958" fmla="*/ 350007 h 6857985"/>
                <a:gd name="connsiteX6959" fmla="*/ 3465129 w 6868353"/>
                <a:gd name="connsiteY6959" fmla="*/ 360794 h 6857985"/>
                <a:gd name="connsiteX6960" fmla="*/ 3411715 w 6868353"/>
                <a:gd name="connsiteY6960" fmla="*/ 349540 h 6857985"/>
                <a:gd name="connsiteX6961" fmla="*/ 3432103 w 6868353"/>
                <a:gd name="connsiteY6961" fmla="*/ 349343 h 6857985"/>
                <a:gd name="connsiteX6962" fmla="*/ 3394527 w 6868353"/>
                <a:gd name="connsiteY6962" fmla="*/ 347727 h 6857985"/>
                <a:gd name="connsiteX6963" fmla="*/ 3389657 w 6868353"/>
                <a:gd name="connsiteY6963" fmla="*/ 350941 h 6857985"/>
                <a:gd name="connsiteX6964" fmla="*/ 3380399 w 6868353"/>
                <a:gd name="connsiteY6964" fmla="*/ 377797 h 6857985"/>
                <a:gd name="connsiteX6965" fmla="*/ 3375585 w 6868353"/>
                <a:gd name="connsiteY6965" fmla="*/ 360624 h 6857985"/>
                <a:gd name="connsiteX6966" fmla="*/ 3372443 w 6868353"/>
                <a:gd name="connsiteY6966" fmla="*/ 369600 h 6857985"/>
                <a:gd name="connsiteX6967" fmla="*/ 3325256 w 6868353"/>
                <a:gd name="connsiteY6967" fmla="*/ 361629 h 6857985"/>
                <a:gd name="connsiteX6968" fmla="*/ 3349238 w 6868353"/>
                <a:gd name="connsiteY6968" fmla="*/ 358387 h 6857985"/>
                <a:gd name="connsiteX6969" fmla="*/ 3360352 w 6868353"/>
                <a:gd name="connsiteY6969" fmla="*/ 354423 h 6857985"/>
                <a:gd name="connsiteX6970" fmla="*/ 3394527 w 6868353"/>
                <a:gd name="connsiteY6970" fmla="*/ 347727 h 6857985"/>
                <a:gd name="connsiteX6971" fmla="*/ 1987350 w 6868353"/>
                <a:gd name="connsiteY6971" fmla="*/ 345986 h 6857985"/>
                <a:gd name="connsiteX6972" fmla="*/ 1825845 w 6868353"/>
                <a:gd name="connsiteY6972" fmla="*/ 434242 h 6857985"/>
                <a:gd name="connsiteX6973" fmla="*/ 1917229 w 6868353"/>
                <a:gd name="connsiteY6973" fmla="*/ 386447 h 6857985"/>
                <a:gd name="connsiteX6974" fmla="*/ 1987350 w 6868353"/>
                <a:gd name="connsiteY6974" fmla="*/ 345986 h 6857985"/>
                <a:gd name="connsiteX6975" fmla="*/ 2094208 w 6868353"/>
                <a:gd name="connsiteY6975" fmla="*/ 345094 h 6857985"/>
                <a:gd name="connsiteX6976" fmla="*/ 2042407 w 6868353"/>
                <a:gd name="connsiteY6976" fmla="*/ 378066 h 6857985"/>
                <a:gd name="connsiteX6977" fmla="*/ 2008982 w 6868353"/>
                <a:gd name="connsiteY6977" fmla="*/ 391232 h 6857985"/>
                <a:gd name="connsiteX6978" fmla="*/ 1982310 w 6868353"/>
                <a:gd name="connsiteY6978" fmla="*/ 401383 h 6857985"/>
                <a:gd name="connsiteX6979" fmla="*/ 1946577 w 6868353"/>
                <a:gd name="connsiteY6979" fmla="*/ 416984 h 6857985"/>
                <a:gd name="connsiteX6980" fmla="*/ 1963835 w 6868353"/>
                <a:gd name="connsiteY6980" fmla="*/ 400816 h 6857985"/>
                <a:gd name="connsiteX6981" fmla="*/ 2001620 w 6868353"/>
                <a:gd name="connsiteY6981" fmla="*/ 388471 h 6857985"/>
                <a:gd name="connsiteX6982" fmla="*/ 2033092 w 6868353"/>
                <a:gd name="connsiteY6982" fmla="*/ 374059 h 6857985"/>
                <a:gd name="connsiteX6983" fmla="*/ 2094208 w 6868353"/>
                <a:gd name="connsiteY6983" fmla="*/ 345094 h 6857985"/>
                <a:gd name="connsiteX6984" fmla="*/ 4849611 w 6868353"/>
                <a:gd name="connsiteY6984" fmla="*/ 344358 h 6857985"/>
                <a:gd name="connsiteX6985" fmla="*/ 4880487 w 6868353"/>
                <a:gd name="connsiteY6985" fmla="*/ 354693 h 6857985"/>
                <a:gd name="connsiteX6986" fmla="*/ 4917283 w 6868353"/>
                <a:gd name="connsiteY6986" fmla="*/ 369982 h 6857985"/>
                <a:gd name="connsiteX6987" fmla="*/ 5000725 w 6868353"/>
                <a:gd name="connsiteY6987" fmla="*/ 408348 h 6857985"/>
                <a:gd name="connsiteX6988" fmla="*/ 5042715 w 6868353"/>
                <a:gd name="connsiteY6988" fmla="*/ 429485 h 6857985"/>
                <a:gd name="connsiteX6989" fmla="*/ 5082243 w 6868353"/>
                <a:gd name="connsiteY6989" fmla="*/ 449800 h 6857985"/>
                <a:gd name="connsiteX6990" fmla="*/ 5146997 w 6868353"/>
                <a:gd name="connsiteY6990" fmla="*/ 479813 h 6857985"/>
                <a:gd name="connsiteX6991" fmla="*/ 5027015 w 6868353"/>
                <a:gd name="connsiteY6991" fmla="*/ 423581 h 6857985"/>
                <a:gd name="connsiteX6992" fmla="*/ 4984133 w 6868353"/>
                <a:gd name="connsiteY6992" fmla="*/ 407003 h 6857985"/>
                <a:gd name="connsiteX6993" fmla="*/ 4937203 w 6868353"/>
                <a:gd name="connsiteY6993" fmla="*/ 387254 h 6857985"/>
                <a:gd name="connsiteX6994" fmla="*/ 4890923 w 6868353"/>
                <a:gd name="connsiteY6994" fmla="*/ 365664 h 6857985"/>
                <a:gd name="connsiteX6995" fmla="*/ 4849611 w 6868353"/>
                <a:gd name="connsiteY6995" fmla="*/ 344358 h 6857985"/>
                <a:gd name="connsiteX6996" fmla="*/ 3047606 w 6868353"/>
                <a:gd name="connsiteY6996" fmla="*/ 343834 h 6857985"/>
                <a:gd name="connsiteX6997" fmla="*/ 3019009 w 6868353"/>
                <a:gd name="connsiteY6997" fmla="*/ 360454 h 6857985"/>
                <a:gd name="connsiteX6998" fmla="*/ 3018768 w 6868353"/>
                <a:gd name="connsiteY6998" fmla="*/ 345702 h 6857985"/>
                <a:gd name="connsiteX6999" fmla="*/ 3043231 w 6868353"/>
                <a:gd name="connsiteY6999" fmla="*/ 347514 h 6857985"/>
                <a:gd name="connsiteX7000" fmla="*/ 3047606 w 6868353"/>
                <a:gd name="connsiteY7000" fmla="*/ 343834 h 6857985"/>
                <a:gd name="connsiteX7001" fmla="*/ 3610905 w 6868353"/>
                <a:gd name="connsiteY7001" fmla="*/ 342446 h 6857985"/>
                <a:gd name="connsiteX7002" fmla="*/ 3753043 w 6868353"/>
                <a:gd name="connsiteY7002" fmla="*/ 365338 h 6857985"/>
                <a:gd name="connsiteX7003" fmla="*/ 3703959 w 6868353"/>
                <a:gd name="connsiteY7003" fmla="*/ 366471 h 6857985"/>
                <a:gd name="connsiteX7004" fmla="*/ 3730107 w 6868353"/>
                <a:gd name="connsiteY7004" fmla="*/ 358670 h 6857985"/>
                <a:gd name="connsiteX7005" fmla="*/ 3689759 w 6868353"/>
                <a:gd name="connsiteY7005" fmla="*/ 348434 h 6857985"/>
                <a:gd name="connsiteX7006" fmla="*/ 3691855 w 6868353"/>
                <a:gd name="connsiteY7006" fmla="*/ 360185 h 6857985"/>
                <a:gd name="connsiteX7007" fmla="*/ 3664971 w 6868353"/>
                <a:gd name="connsiteY7007" fmla="*/ 362351 h 6857985"/>
                <a:gd name="connsiteX7008" fmla="*/ 3625587 w 6868353"/>
                <a:gd name="connsiteY7008" fmla="*/ 359760 h 6857985"/>
                <a:gd name="connsiteX7009" fmla="*/ 3674725 w 6868353"/>
                <a:gd name="connsiteY7009" fmla="*/ 356660 h 6857985"/>
                <a:gd name="connsiteX7010" fmla="*/ 3662593 w 6868353"/>
                <a:gd name="connsiteY7010" fmla="*/ 350657 h 6857985"/>
                <a:gd name="connsiteX7011" fmla="*/ 3610905 w 6868353"/>
                <a:gd name="connsiteY7011" fmla="*/ 342446 h 6857985"/>
                <a:gd name="connsiteX7012" fmla="*/ 2555273 w 6868353"/>
                <a:gd name="connsiteY7012" fmla="*/ 337967 h 6857985"/>
                <a:gd name="connsiteX7013" fmla="*/ 2501538 w 6868353"/>
                <a:gd name="connsiteY7013" fmla="*/ 339530 h 6857985"/>
                <a:gd name="connsiteX7014" fmla="*/ 2491755 w 6868353"/>
                <a:gd name="connsiteY7014" fmla="*/ 350544 h 6857985"/>
                <a:gd name="connsiteX7015" fmla="*/ 2432281 w 6868353"/>
                <a:gd name="connsiteY7015" fmla="*/ 368623 h 6857985"/>
                <a:gd name="connsiteX7016" fmla="*/ 2470180 w 6868353"/>
                <a:gd name="connsiteY7016" fmla="*/ 363243 h 6857985"/>
                <a:gd name="connsiteX7017" fmla="*/ 2518710 w 6868353"/>
                <a:gd name="connsiteY7017" fmla="*/ 346184 h 6857985"/>
                <a:gd name="connsiteX7018" fmla="*/ 2582984 w 6868353"/>
                <a:gd name="connsiteY7018" fmla="*/ 343635 h 6857985"/>
                <a:gd name="connsiteX7019" fmla="*/ 2555273 w 6868353"/>
                <a:gd name="connsiteY7019" fmla="*/ 337967 h 6857985"/>
                <a:gd name="connsiteX7020" fmla="*/ 2680144 w 6868353"/>
                <a:gd name="connsiteY7020" fmla="*/ 335367 h 6857985"/>
                <a:gd name="connsiteX7021" fmla="*/ 2670956 w 6868353"/>
                <a:gd name="connsiteY7021" fmla="*/ 335580 h 6857985"/>
                <a:gd name="connsiteX7022" fmla="*/ 2657705 w 6868353"/>
                <a:gd name="connsiteY7022" fmla="*/ 337930 h 6857985"/>
                <a:gd name="connsiteX7023" fmla="*/ 2631713 w 6868353"/>
                <a:gd name="connsiteY7023" fmla="*/ 349341 h 6857985"/>
                <a:gd name="connsiteX7024" fmla="*/ 2657507 w 6868353"/>
                <a:gd name="connsiteY7024" fmla="*/ 350572 h 6857985"/>
                <a:gd name="connsiteX7025" fmla="*/ 2688256 w 6868353"/>
                <a:gd name="connsiteY7025" fmla="*/ 347132 h 6857985"/>
                <a:gd name="connsiteX7026" fmla="*/ 2688851 w 6868353"/>
                <a:gd name="connsiteY7026" fmla="*/ 338270 h 6857985"/>
                <a:gd name="connsiteX7027" fmla="*/ 2680144 w 6868353"/>
                <a:gd name="connsiteY7027" fmla="*/ 335367 h 6857985"/>
                <a:gd name="connsiteX7028" fmla="*/ 3726073 w 6868353"/>
                <a:gd name="connsiteY7028" fmla="*/ 335198 h 6857985"/>
                <a:gd name="connsiteX7029" fmla="*/ 3774291 w 6868353"/>
                <a:gd name="connsiteY7029" fmla="*/ 360355 h 6857985"/>
                <a:gd name="connsiteX7030" fmla="*/ 3790375 w 6868353"/>
                <a:gd name="connsiteY7030" fmla="*/ 358090 h 6857985"/>
                <a:gd name="connsiteX7031" fmla="*/ 3798175 w 6868353"/>
                <a:gd name="connsiteY7031" fmla="*/ 372941 h 6857985"/>
                <a:gd name="connsiteX7032" fmla="*/ 3726073 w 6868353"/>
                <a:gd name="connsiteY7032" fmla="*/ 335198 h 6857985"/>
                <a:gd name="connsiteX7033" fmla="*/ 2334477 w 6868353"/>
                <a:gd name="connsiteY7033" fmla="*/ 329811 h 6857985"/>
                <a:gd name="connsiteX7034" fmla="*/ 2336991 w 6868353"/>
                <a:gd name="connsiteY7034" fmla="*/ 331589 h 6857985"/>
                <a:gd name="connsiteX7035" fmla="*/ 2334118 w 6868353"/>
                <a:gd name="connsiteY7035" fmla="*/ 330414 h 6857985"/>
                <a:gd name="connsiteX7036" fmla="*/ 3507047 w 6868353"/>
                <a:gd name="connsiteY7036" fmla="*/ 326378 h 6857985"/>
                <a:gd name="connsiteX7037" fmla="*/ 3532021 w 6868353"/>
                <a:gd name="connsiteY7037" fmla="*/ 337633 h 6857985"/>
                <a:gd name="connsiteX7038" fmla="*/ 3503707 w 6868353"/>
                <a:gd name="connsiteY7038" fmla="*/ 335170 h 6857985"/>
                <a:gd name="connsiteX7039" fmla="*/ 3497491 w 6868353"/>
                <a:gd name="connsiteY7039" fmla="*/ 332607 h 6857985"/>
                <a:gd name="connsiteX7040" fmla="*/ 3468923 w 6868353"/>
                <a:gd name="connsiteY7040" fmla="*/ 331404 h 6857985"/>
                <a:gd name="connsiteX7041" fmla="*/ 3507047 w 6868353"/>
                <a:gd name="connsiteY7041" fmla="*/ 326378 h 6857985"/>
                <a:gd name="connsiteX7042" fmla="*/ 2016472 w 6868353"/>
                <a:gd name="connsiteY7042" fmla="*/ 324991 h 6857985"/>
                <a:gd name="connsiteX7043" fmla="*/ 1931996 w 6868353"/>
                <a:gd name="connsiteY7043" fmla="*/ 355217 h 6857985"/>
                <a:gd name="connsiteX7044" fmla="*/ 1953685 w 6868353"/>
                <a:gd name="connsiteY7044" fmla="*/ 345831 h 6857985"/>
                <a:gd name="connsiteX7045" fmla="*/ 1977653 w 6868353"/>
                <a:gd name="connsiteY7045" fmla="*/ 334519 h 6857985"/>
                <a:gd name="connsiteX7046" fmla="*/ 2016472 w 6868353"/>
                <a:gd name="connsiteY7046" fmla="*/ 324991 h 6857985"/>
                <a:gd name="connsiteX7047" fmla="*/ 4924431 w 6868353"/>
                <a:gd name="connsiteY7047" fmla="*/ 323957 h 6857985"/>
                <a:gd name="connsiteX7048" fmla="*/ 4979207 w 6868353"/>
                <a:gd name="connsiteY7048" fmla="*/ 351634 h 6857985"/>
                <a:gd name="connsiteX7049" fmla="*/ 5015095 w 6868353"/>
                <a:gd name="connsiteY7049" fmla="*/ 373818 h 6857985"/>
                <a:gd name="connsiteX7050" fmla="*/ 5031359 w 6868353"/>
                <a:gd name="connsiteY7050" fmla="*/ 384111 h 6857985"/>
                <a:gd name="connsiteX7051" fmla="*/ 5044839 w 6868353"/>
                <a:gd name="connsiteY7051" fmla="*/ 393270 h 6857985"/>
                <a:gd name="connsiteX7052" fmla="*/ 5030015 w 6868353"/>
                <a:gd name="connsiteY7052" fmla="*/ 384125 h 6857985"/>
                <a:gd name="connsiteX7053" fmla="*/ 5014075 w 6868353"/>
                <a:gd name="connsiteY7053" fmla="*/ 375588 h 6857985"/>
                <a:gd name="connsiteX7054" fmla="*/ 4981343 w 6868353"/>
                <a:gd name="connsiteY7054" fmla="*/ 358614 h 6857985"/>
                <a:gd name="connsiteX7055" fmla="*/ 4924431 w 6868353"/>
                <a:gd name="connsiteY7055" fmla="*/ 323957 h 6857985"/>
                <a:gd name="connsiteX7056" fmla="*/ 3277204 w 6868353"/>
                <a:gd name="connsiteY7056" fmla="*/ 317361 h 6857985"/>
                <a:gd name="connsiteX7057" fmla="*/ 3332392 w 6868353"/>
                <a:gd name="connsiteY7057" fmla="*/ 328657 h 6857985"/>
                <a:gd name="connsiteX7058" fmla="*/ 3271601 w 6868353"/>
                <a:gd name="connsiteY7058" fmla="*/ 317856 h 6857985"/>
                <a:gd name="connsiteX7059" fmla="*/ 3277204 w 6868353"/>
                <a:gd name="connsiteY7059" fmla="*/ 317361 h 6857985"/>
                <a:gd name="connsiteX7060" fmla="*/ 2356673 w 6868353"/>
                <a:gd name="connsiteY7060" fmla="*/ 316195 h 6857985"/>
                <a:gd name="connsiteX7061" fmla="*/ 2378143 w 6868353"/>
                <a:gd name="connsiteY7061" fmla="*/ 317501 h 6857985"/>
                <a:gd name="connsiteX7062" fmla="*/ 2345384 w 6868353"/>
                <a:gd name="connsiteY7062" fmla="*/ 320616 h 6857985"/>
                <a:gd name="connsiteX7063" fmla="*/ 2336883 w 6868353"/>
                <a:gd name="connsiteY7063" fmla="*/ 325772 h 6857985"/>
                <a:gd name="connsiteX7064" fmla="*/ 2334477 w 6868353"/>
                <a:gd name="connsiteY7064" fmla="*/ 329811 h 6857985"/>
                <a:gd name="connsiteX7065" fmla="*/ 2327036 w 6868353"/>
                <a:gd name="connsiteY7065" fmla="*/ 324551 h 6857985"/>
                <a:gd name="connsiteX7066" fmla="*/ 2356673 w 6868353"/>
                <a:gd name="connsiteY7066" fmla="*/ 316195 h 6857985"/>
                <a:gd name="connsiteX7067" fmla="*/ 2516487 w 6868353"/>
                <a:gd name="connsiteY7067" fmla="*/ 314641 h 6857985"/>
                <a:gd name="connsiteX7068" fmla="*/ 2553890 w 6868353"/>
                <a:gd name="connsiteY7068" fmla="*/ 316312 h 6857985"/>
                <a:gd name="connsiteX7069" fmla="*/ 2499230 w 6868353"/>
                <a:gd name="connsiteY7069" fmla="*/ 324976 h 6857985"/>
                <a:gd name="connsiteX7070" fmla="*/ 2474922 w 6868353"/>
                <a:gd name="connsiteY7070" fmla="*/ 318379 h 6857985"/>
                <a:gd name="connsiteX7071" fmla="*/ 2516487 w 6868353"/>
                <a:gd name="connsiteY7071" fmla="*/ 314641 h 6857985"/>
                <a:gd name="connsiteX7072" fmla="*/ 4242331 w 6868353"/>
                <a:gd name="connsiteY7072" fmla="*/ 313776 h 6857985"/>
                <a:gd name="connsiteX7073" fmla="*/ 4275257 w 6868353"/>
                <a:gd name="connsiteY7073" fmla="*/ 318960 h 6857985"/>
                <a:gd name="connsiteX7074" fmla="*/ 4326195 w 6868353"/>
                <a:gd name="connsiteY7074" fmla="*/ 343763 h 6857985"/>
                <a:gd name="connsiteX7075" fmla="*/ 4314869 w 6868353"/>
                <a:gd name="connsiteY7075" fmla="*/ 323759 h 6857985"/>
                <a:gd name="connsiteX7076" fmla="*/ 4335793 w 6868353"/>
                <a:gd name="connsiteY7076" fmla="*/ 330710 h 6857985"/>
                <a:gd name="connsiteX7077" fmla="*/ 4346723 w 6868353"/>
                <a:gd name="connsiteY7077" fmla="*/ 336798 h 6857985"/>
                <a:gd name="connsiteX7078" fmla="*/ 4353319 w 6868353"/>
                <a:gd name="connsiteY7078" fmla="*/ 346085 h 6857985"/>
                <a:gd name="connsiteX7079" fmla="*/ 4404171 w 6868353"/>
                <a:gd name="connsiteY7079" fmla="*/ 368354 h 6857985"/>
                <a:gd name="connsiteX7080" fmla="*/ 4398353 w 6868353"/>
                <a:gd name="connsiteY7080" fmla="*/ 375928 h 6857985"/>
                <a:gd name="connsiteX7081" fmla="*/ 4347727 w 6868353"/>
                <a:gd name="connsiteY7081" fmla="*/ 352059 h 6857985"/>
                <a:gd name="connsiteX7082" fmla="*/ 4333273 w 6868353"/>
                <a:gd name="connsiteY7082" fmla="*/ 346623 h 6857985"/>
                <a:gd name="connsiteX7083" fmla="*/ 4318861 w 6868353"/>
                <a:gd name="connsiteY7083" fmla="*/ 341710 h 6857985"/>
                <a:gd name="connsiteX7084" fmla="*/ 4292315 w 6868353"/>
                <a:gd name="connsiteY7084" fmla="*/ 331177 h 6857985"/>
                <a:gd name="connsiteX7085" fmla="*/ 4281103 w 6868353"/>
                <a:gd name="connsiteY7085" fmla="*/ 334929 h 6857985"/>
                <a:gd name="connsiteX7086" fmla="*/ 4230195 w 6868353"/>
                <a:gd name="connsiteY7086" fmla="*/ 316227 h 6857985"/>
                <a:gd name="connsiteX7087" fmla="*/ 4242331 w 6868353"/>
                <a:gd name="connsiteY7087" fmla="*/ 313776 h 6857985"/>
                <a:gd name="connsiteX7088" fmla="*/ 2457523 w 6868353"/>
                <a:gd name="connsiteY7088" fmla="*/ 312462 h 6857985"/>
                <a:gd name="connsiteX7089" fmla="*/ 2471708 w 6868353"/>
                <a:gd name="connsiteY7089" fmla="*/ 313368 h 6857985"/>
                <a:gd name="connsiteX7090" fmla="*/ 2446508 w 6868353"/>
                <a:gd name="connsiteY7090" fmla="*/ 316596 h 6857985"/>
                <a:gd name="connsiteX7091" fmla="*/ 2434687 w 6868353"/>
                <a:gd name="connsiteY7091" fmla="*/ 330357 h 6857985"/>
                <a:gd name="connsiteX7092" fmla="*/ 2402423 w 6868353"/>
                <a:gd name="connsiteY7092" fmla="*/ 333216 h 6857985"/>
                <a:gd name="connsiteX7093" fmla="*/ 2390262 w 6868353"/>
                <a:gd name="connsiteY7093" fmla="*/ 356533 h 6857985"/>
                <a:gd name="connsiteX7094" fmla="*/ 2364949 w 6868353"/>
                <a:gd name="connsiteY7094" fmla="*/ 359945 h 6857985"/>
                <a:gd name="connsiteX7095" fmla="*/ 2361226 w 6868353"/>
                <a:gd name="connsiteY7095" fmla="*/ 364475 h 6857985"/>
                <a:gd name="connsiteX7096" fmla="*/ 2346262 w 6868353"/>
                <a:gd name="connsiteY7096" fmla="*/ 366160 h 6857985"/>
                <a:gd name="connsiteX7097" fmla="*/ 2322605 w 6868353"/>
                <a:gd name="connsiteY7097" fmla="*/ 371186 h 6857985"/>
                <a:gd name="connsiteX7098" fmla="*/ 2260597 w 6868353"/>
                <a:gd name="connsiteY7098" fmla="*/ 390949 h 6857985"/>
                <a:gd name="connsiteX7099" fmla="*/ 2296740 w 6868353"/>
                <a:gd name="connsiteY7099" fmla="*/ 374470 h 6857985"/>
                <a:gd name="connsiteX7100" fmla="*/ 2350650 w 6868353"/>
                <a:gd name="connsiteY7100" fmla="*/ 359181 h 6857985"/>
                <a:gd name="connsiteX7101" fmla="*/ 2330561 w 6868353"/>
                <a:gd name="connsiteY7101" fmla="*/ 354933 h 6857985"/>
                <a:gd name="connsiteX7102" fmla="*/ 2322407 w 6868353"/>
                <a:gd name="connsiteY7102" fmla="*/ 348350 h 6857985"/>
                <a:gd name="connsiteX7103" fmla="*/ 2275589 w 6868353"/>
                <a:gd name="connsiteY7103" fmla="*/ 362210 h 6857985"/>
                <a:gd name="connsiteX7104" fmla="*/ 2286335 w 6868353"/>
                <a:gd name="connsiteY7104" fmla="*/ 357552 h 6857985"/>
                <a:gd name="connsiteX7105" fmla="*/ 2315640 w 6868353"/>
                <a:gd name="connsiteY7105" fmla="*/ 338568 h 6857985"/>
                <a:gd name="connsiteX7106" fmla="*/ 2300987 w 6868353"/>
                <a:gd name="connsiteY7106" fmla="*/ 348053 h 6857985"/>
                <a:gd name="connsiteX7107" fmla="*/ 2343940 w 6868353"/>
                <a:gd name="connsiteY7107" fmla="*/ 349256 h 6857985"/>
                <a:gd name="connsiteX7108" fmla="*/ 2373132 w 6868353"/>
                <a:gd name="connsiteY7108" fmla="*/ 341215 h 6857985"/>
                <a:gd name="connsiteX7109" fmla="*/ 2384684 w 6868353"/>
                <a:gd name="connsiteY7109" fmla="*/ 327497 h 6857985"/>
                <a:gd name="connsiteX7110" fmla="*/ 2457523 w 6868353"/>
                <a:gd name="connsiteY7110" fmla="*/ 312462 h 6857985"/>
                <a:gd name="connsiteX7111" fmla="*/ 2578586 w 6868353"/>
                <a:gd name="connsiteY7111" fmla="*/ 307634 h 6857985"/>
                <a:gd name="connsiteX7112" fmla="*/ 2575961 w 6868353"/>
                <a:gd name="connsiteY7112" fmla="*/ 309163 h 6857985"/>
                <a:gd name="connsiteX7113" fmla="*/ 2570616 w 6868353"/>
                <a:gd name="connsiteY7113" fmla="*/ 308273 h 6857985"/>
                <a:gd name="connsiteX7114" fmla="*/ 2553073 w 6868353"/>
                <a:gd name="connsiteY7114" fmla="*/ 306942 h 6857985"/>
                <a:gd name="connsiteX7115" fmla="*/ 2567017 w 6868353"/>
                <a:gd name="connsiteY7115" fmla="*/ 307674 h 6857985"/>
                <a:gd name="connsiteX7116" fmla="*/ 2570616 w 6868353"/>
                <a:gd name="connsiteY7116" fmla="*/ 308273 h 6857985"/>
                <a:gd name="connsiteX7117" fmla="*/ 2543796 w 6868353"/>
                <a:gd name="connsiteY7117" fmla="*/ 310423 h 6857985"/>
                <a:gd name="connsiteX7118" fmla="*/ 2553073 w 6868353"/>
                <a:gd name="connsiteY7118" fmla="*/ 306942 h 6857985"/>
                <a:gd name="connsiteX7119" fmla="*/ 2605905 w 6868353"/>
                <a:gd name="connsiteY7119" fmla="*/ 298648 h 6857985"/>
                <a:gd name="connsiteX7120" fmla="*/ 2619381 w 6868353"/>
                <a:gd name="connsiteY7120" fmla="*/ 304364 h 6857985"/>
                <a:gd name="connsiteX7121" fmla="*/ 2578586 w 6868353"/>
                <a:gd name="connsiteY7121" fmla="*/ 307634 h 6857985"/>
                <a:gd name="connsiteX7122" fmla="*/ 2580372 w 6868353"/>
                <a:gd name="connsiteY7122" fmla="*/ 306593 h 6857985"/>
                <a:gd name="connsiteX7123" fmla="*/ 2566108 w 6868353"/>
                <a:gd name="connsiteY7123" fmla="*/ 303189 h 6857985"/>
                <a:gd name="connsiteX7124" fmla="*/ 2605905 w 6868353"/>
                <a:gd name="connsiteY7124" fmla="*/ 298648 h 6857985"/>
                <a:gd name="connsiteX7125" fmla="*/ 4069565 w 6868353"/>
                <a:gd name="connsiteY7125" fmla="*/ 295117 h 6857985"/>
                <a:gd name="connsiteX7126" fmla="*/ 4073525 w 6868353"/>
                <a:gd name="connsiteY7126" fmla="*/ 296536 h 6857985"/>
                <a:gd name="connsiteX7127" fmla="*/ 4072045 w 6868353"/>
                <a:gd name="connsiteY7127" fmla="*/ 296832 h 6857985"/>
                <a:gd name="connsiteX7128" fmla="*/ 4257999 w 6868353"/>
                <a:gd name="connsiteY7128" fmla="*/ 294907 h 6857985"/>
                <a:gd name="connsiteX7129" fmla="*/ 4303571 w 6868353"/>
                <a:gd name="connsiteY7129" fmla="*/ 321551 h 6857985"/>
                <a:gd name="connsiteX7130" fmla="*/ 4258297 w 6868353"/>
                <a:gd name="connsiteY7130" fmla="*/ 312745 h 6857985"/>
                <a:gd name="connsiteX7131" fmla="*/ 4257999 w 6868353"/>
                <a:gd name="connsiteY7131" fmla="*/ 294907 h 6857985"/>
                <a:gd name="connsiteX7132" fmla="*/ 4417465 w 6868353"/>
                <a:gd name="connsiteY7132" fmla="*/ 293717 h 6857985"/>
                <a:gd name="connsiteX7133" fmla="*/ 4514003 w 6868353"/>
                <a:gd name="connsiteY7133" fmla="*/ 320715 h 6857985"/>
                <a:gd name="connsiteX7134" fmla="*/ 4509047 w 6868353"/>
                <a:gd name="connsiteY7134" fmla="*/ 304420 h 6857985"/>
                <a:gd name="connsiteX7135" fmla="*/ 4593551 w 6868353"/>
                <a:gd name="connsiteY7135" fmla="*/ 332140 h 6857985"/>
                <a:gd name="connsiteX7136" fmla="*/ 4666149 w 6868353"/>
                <a:gd name="connsiteY7136" fmla="*/ 363186 h 6857985"/>
                <a:gd name="connsiteX7137" fmla="*/ 4645211 w 6868353"/>
                <a:gd name="connsiteY7137" fmla="*/ 338581 h 6857985"/>
                <a:gd name="connsiteX7138" fmla="*/ 4675167 w 6868353"/>
                <a:gd name="connsiteY7138" fmla="*/ 349100 h 6857985"/>
                <a:gd name="connsiteX7139" fmla="*/ 4691023 w 6868353"/>
                <a:gd name="connsiteY7139" fmla="*/ 360950 h 6857985"/>
                <a:gd name="connsiteX7140" fmla="*/ 4710559 w 6868353"/>
                <a:gd name="connsiteY7140" fmla="*/ 378377 h 6857985"/>
                <a:gd name="connsiteX7141" fmla="*/ 4669591 w 6868353"/>
                <a:gd name="connsiteY7141" fmla="*/ 371157 h 6857985"/>
                <a:gd name="connsiteX7142" fmla="*/ 4621187 w 6868353"/>
                <a:gd name="connsiteY7142" fmla="*/ 349567 h 6857985"/>
                <a:gd name="connsiteX7143" fmla="*/ 4609407 w 6868353"/>
                <a:gd name="connsiteY7143" fmla="*/ 352101 h 6857985"/>
                <a:gd name="connsiteX7144" fmla="*/ 4603037 w 6868353"/>
                <a:gd name="connsiteY7144" fmla="*/ 359322 h 6857985"/>
                <a:gd name="connsiteX7145" fmla="*/ 4592703 w 6868353"/>
                <a:gd name="connsiteY7145" fmla="*/ 344046 h 6857985"/>
                <a:gd name="connsiteX7146" fmla="*/ 4502663 w 6868353"/>
                <a:gd name="connsiteY7146" fmla="*/ 317799 h 6857985"/>
                <a:gd name="connsiteX7147" fmla="*/ 4512135 w 6868353"/>
                <a:gd name="connsiteY7147" fmla="*/ 334122 h 6857985"/>
                <a:gd name="connsiteX7148" fmla="*/ 4518307 w 6868353"/>
                <a:gd name="connsiteY7148" fmla="*/ 349312 h 6857985"/>
                <a:gd name="connsiteX7149" fmla="*/ 4497239 w 6868353"/>
                <a:gd name="connsiteY7149" fmla="*/ 336656 h 6857985"/>
                <a:gd name="connsiteX7150" fmla="*/ 4484923 w 6868353"/>
                <a:gd name="connsiteY7150" fmla="*/ 328360 h 6857985"/>
                <a:gd name="connsiteX7151" fmla="*/ 4502167 w 6868353"/>
                <a:gd name="connsiteY7151" fmla="*/ 329691 h 6857985"/>
                <a:gd name="connsiteX7152" fmla="*/ 4463065 w 6868353"/>
                <a:gd name="connsiteY7152" fmla="*/ 304944 h 6857985"/>
                <a:gd name="connsiteX7153" fmla="*/ 4445525 w 6868353"/>
                <a:gd name="connsiteY7153" fmla="*/ 309588 h 6857985"/>
                <a:gd name="connsiteX7154" fmla="*/ 4417465 w 6868353"/>
                <a:gd name="connsiteY7154" fmla="*/ 293717 h 6857985"/>
                <a:gd name="connsiteX7155" fmla="*/ 4078927 w 6868353"/>
                <a:gd name="connsiteY7155" fmla="*/ 292980 h 6857985"/>
                <a:gd name="connsiteX7156" fmla="*/ 4094697 w 6868353"/>
                <a:gd name="connsiteY7156" fmla="*/ 300032 h 6857985"/>
                <a:gd name="connsiteX7157" fmla="*/ 4089289 w 6868353"/>
                <a:gd name="connsiteY7157" fmla="*/ 302184 h 6857985"/>
                <a:gd name="connsiteX7158" fmla="*/ 4073525 w 6868353"/>
                <a:gd name="connsiteY7158" fmla="*/ 296536 h 6857985"/>
                <a:gd name="connsiteX7159" fmla="*/ 4077867 w 6868353"/>
                <a:gd name="connsiteY7159" fmla="*/ 295670 h 6857985"/>
                <a:gd name="connsiteX7160" fmla="*/ 4078927 w 6868353"/>
                <a:gd name="connsiteY7160" fmla="*/ 292980 h 6857985"/>
                <a:gd name="connsiteX7161" fmla="*/ 4645899 w 6868353"/>
                <a:gd name="connsiteY7161" fmla="*/ 291078 h 6857985"/>
                <a:gd name="connsiteX7162" fmla="*/ 4666575 w 6868353"/>
                <a:gd name="connsiteY7162" fmla="*/ 293350 h 6857985"/>
                <a:gd name="connsiteX7163" fmla="*/ 4687753 w 6868353"/>
                <a:gd name="connsiteY7163" fmla="*/ 307068 h 6857985"/>
                <a:gd name="connsiteX7164" fmla="*/ 4722451 w 6868353"/>
                <a:gd name="connsiteY7164" fmla="*/ 323887 h 6857985"/>
                <a:gd name="connsiteX7165" fmla="*/ 4835115 w 6868353"/>
                <a:gd name="connsiteY7165" fmla="*/ 363881 h 6857985"/>
                <a:gd name="connsiteX7166" fmla="*/ 4749239 w 6868353"/>
                <a:gd name="connsiteY7166" fmla="*/ 336501 h 6857985"/>
                <a:gd name="connsiteX7167" fmla="*/ 4695143 w 6868353"/>
                <a:gd name="connsiteY7167" fmla="*/ 315563 h 6857985"/>
                <a:gd name="connsiteX7168" fmla="*/ 4643229 w 6868353"/>
                <a:gd name="connsiteY7168" fmla="*/ 292373 h 6857985"/>
                <a:gd name="connsiteX7169" fmla="*/ 4645899 w 6868353"/>
                <a:gd name="connsiteY7169" fmla="*/ 291078 h 6857985"/>
                <a:gd name="connsiteX7170" fmla="*/ 4139051 w 6868353"/>
                <a:gd name="connsiteY7170" fmla="*/ 288678 h 6857985"/>
                <a:gd name="connsiteX7171" fmla="*/ 4161829 w 6868353"/>
                <a:gd name="connsiteY7171" fmla="*/ 291977 h 6857985"/>
                <a:gd name="connsiteX7172" fmla="*/ 4189549 w 6868353"/>
                <a:gd name="connsiteY7172" fmla="*/ 301660 h 6857985"/>
                <a:gd name="connsiteX7173" fmla="*/ 4230449 w 6868353"/>
                <a:gd name="connsiteY7173" fmla="*/ 322245 h 6857985"/>
                <a:gd name="connsiteX7174" fmla="*/ 4208053 w 6868353"/>
                <a:gd name="connsiteY7174" fmla="*/ 323901 h 6857985"/>
                <a:gd name="connsiteX7175" fmla="*/ 4170295 w 6868353"/>
                <a:gd name="connsiteY7175" fmla="*/ 314812 h 6857985"/>
                <a:gd name="connsiteX7176" fmla="*/ 4149371 w 6868353"/>
                <a:gd name="connsiteY7176" fmla="*/ 313411 h 6857985"/>
                <a:gd name="connsiteX7177" fmla="*/ 4100259 w 6868353"/>
                <a:gd name="connsiteY7177" fmla="*/ 297838 h 6857985"/>
                <a:gd name="connsiteX7178" fmla="*/ 4134591 w 6868353"/>
                <a:gd name="connsiteY7178" fmla="*/ 308611 h 6857985"/>
                <a:gd name="connsiteX7179" fmla="*/ 4133955 w 6868353"/>
                <a:gd name="connsiteY7179" fmla="*/ 296776 h 6857985"/>
                <a:gd name="connsiteX7180" fmla="*/ 4162863 w 6868353"/>
                <a:gd name="connsiteY7180" fmla="*/ 309786 h 6857985"/>
                <a:gd name="connsiteX7181" fmla="*/ 4139051 w 6868353"/>
                <a:gd name="connsiteY7181" fmla="*/ 288678 h 6857985"/>
                <a:gd name="connsiteX7182" fmla="*/ 3358678 w 6868353"/>
                <a:gd name="connsiteY7182" fmla="*/ 275190 h 6857985"/>
                <a:gd name="connsiteX7183" fmla="*/ 3381531 w 6868353"/>
                <a:gd name="connsiteY7183" fmla="*/ 281458 h 6857985"/>
                <a:gd name="connsiteX7184" fmla="*/ 3408953 w 6868353"/>
                <a:gd name="connsiteY7184" fmla="*/ 276772 h 6857985"/>
                <a:gd name="connsiteX7185" fmla="*/ 3434635 w 6868353"/>
                <a:gd name="connsiteY7185" fmla="*/ 286852 h 6857985"/>
                <a:gd name="connsiteX7186" fmla="*/ 3357378 w 6868353"/>
                <a:gd name="connsiteY7186" fmla="*/ 277182 h 6857985"/>
                <a:gd name="connsiteX7187" fmla="*/ 3358678 w 6868353"/>
                <a:gd name="connsiteY7187" fmla="*/ 275190 h 6857985"/>
                <a:gd name="connsiteX7188" fmla="*/ 2685028 w 6868353"/>
                <a:gd name="connsiteY7188" fmla="*/ 269509 h 6857985"/>
                <a:gd name="connsiteX7189" fmla="*/ 2713158 w 6868353"/>
                <a:gd name="connsiteY7189" fmla="*/ 273926 h 6857985"/>
                <a:gd name="connsiteX7190" fmla="*/ 2687902 w 6868353"/>
                <a:gd name="connsiteY7190" fmla="*/ 274747 h 6857985"/>
                <a:gd name="connsiteX7191" fmla="*/ 2657365 w 6868353"/>
                <a:gd name="connsiteY7191" fmla="*/ 284091 h 6857985"/>
                <a:gd name="connsiteX7192" fmla="*/ 2656898 w 6868353"/>
                <a:gd name="connsiteY7192" fmla="*/ 289343 h 6857985"/>
                <a:gd name="connsiteX7193" fmla="*/ 2599519 w 6868353"/>
                <a:gd name="connsiteY7193" fmla="*/ 292415 h 6857985"/>
                <a:gd name="connsiteX7194" fmla="*/ 2644411 w 6868353"/>
                <a:gd name="connsiteY7194" fmla="*/ 282392 h 6857985"/>
                <a:gd name="connsiteX7195" fmla="*/ 2685028 w 6868353"/>
                <a:gd name="connsiteY7195" fmla="*/ 269509 h 6857985"/>
                <a:gd name="connsiteX7196" fmla="*/ 4069751 w 6868353"/>
                <a:gd name="connsiteY7196" fmla="*/ 267060 h 6857985"/>
                <a:gd name="connsiteX7197" fmla="*/ 4134251 w 6868353"/>
                <a:gd name="connsiteY7197" fmla="*/ 302679 h 6857985"/>
                <a:gd name="connsiteX7198" fmla="*/ 4069751 w 6868353"/>
                <a:gd name="connsiteY7198" fmla="*/ 267060 h 6857985"/>
                <a:gd name="connsiteX7199" fmla="*/ 2052926 w 6868353"/>
                <a:gd name="connsiteY7199" fmla="*/ 264880 h 6857985"/>
                <a:gd name="connsiteX7200" fmla="*/ 2071556 w 6868353"/>
                <a:gd name="connsiteY7200" fmla="*/ 268702 h 6857985"/>
                <a:gd name="connsiteX7201" fmla="*/ 2027075 w 6868353"/>
                <a:gd name="connsiteY7201" fmla="*/ 290561 h 6857985"/>
                <a:gd name="connsiteX7202" fmla="*/ 2052940 w 6868353"/>
                <a:gd name="connsiteY7202" fmla="*/ 274578 h 6857985"/>
                <a:gd name="connsiteX7203" fmla="*/ 2019543 w 6868353"/>
                <a:gd name="connsiteY7203" fmla="*/ 281288 h 6857985"/>
                <a:gd name="connsiteX7204" fmla="*/ 2052926 w 6868353"/>
                <a:gd name="connsiteY7204" fmla="*/ 264880 h 6857985"/>
                <a:gd name="connsiteX7205" fmla="*/ 3990315 w 6868353"/>
                <a:gd name="connsiteY7205" fmla="*/ 262827 h 6857985"/>
                <a:gd name="connsiteX7206" fmla="*/ 4010675 w 6868353"/>
                <a:gd name="connsiteY7206" fmla="*/ 264625 h 6857985"/>
                <a:gd name="connsiteX7207" fmla="*/ 4027691 w 6868353"/>
                <a:gd name="connsiteY7207" fmla="*/ 268575 h 6857985"/>
                <a:gd name="connsiteX7208" fmla="*/ 4064895 w 6868353"/>
                <a:gd name="connsiteY7208" fmla="*/ 275243 h 6857985"/>
                <a:gd name="connsiteX7209" fmla="*/ 4065675 w 6868353"/>
                <a:gd name="connsiteY7209" fmla="*/ 292428 h 6857985"/>
                <a:gd name="connsiteX7210" fmla="*/ 4069565 w 6868353"/>
                <a:gd name="connsiteY7210" fmla="*/ 295117 h 6857985"/>
                <a:gd name="connsiteX7211" fmla="*/ 4048983 w 6868353"/>
                <a:gd name="connsiteY7211" fmla="*/ 287744 h 6857985"/>
                <a:gd name="connsiteX7212" fmla="*/ 4032165 w 6868353"/>
                <a:gd name="connsiteY7212" fmla="*/ 288324 h 6857985"/>
                <a:gd name="connsiteX7213" fmla="*/ 4078387 w 6868353"/>
                <a:gd name="connsiteY7213" fmla="*/ 306530 h 6857985"/>
                <a:gd name="connsiteX7214" fmla="*/ 4004203 w 6868353"/>
                <a:gd name="connsiteY7214" fmla="*/ 287574 h 6857985"/>
                <a:gd name="connsiteX7215" fmla="*/ 3953891 w 6868353"/>
                <a:gd name="connsiteY7215" fmla="*/ 291637 h 6857985"/>
                <a:gd name="connsiteX7216" fmla="*/ 3945905 w 6868353"/>
                <a:gd name="connsiteY7216" fmla="*/ 270444 h 6857985"/>
                <a:gd name="connsiteX7217" fmla="*/ 3935231 w 6868353"/>
                <a:gd name="connsiteY7217" fmla="*/ 275328 h 6857985"/>
                <a:gd name="connsiteX7218" fmla="*/ 3964663 w 6868353"/>
                <a:gd name="connsiteY7218" fmla="*/ 286767 h 6857985"/>
                <a:gd name="connsiteX7219" fmla="*/ 3981835 w 6868353"/>
                <a:gd name="connsiteY7219" fmla="*/ 283610 h 6857985"/>
                <a:gd name="connsiteX7220" fmla="*/ 3995653 w 6868353"/>
                <a:gd name="connsiteY7220" fmla="*/ 283397 h 6857985"/>
                <a:gd name="connsiteX7221" fmla="*/ 4020911 w 6868353"/>
                <a:gd name="connsiteY7221" fmla="*/ 286767 h 6857985"/>
                <a:gd name="connsiteX7222" fmla="*/ 4006625 w 6868353"/>
                <a:gd name="connsiteY7222" fmla="*/ 281826 h 6857985"/>
                <a:gd name="connsiteX7223" fmla="*/ 3986593 w 6868353"/>
                <a:gd name="connsiteY7223" fmla="*/ 279985 h 6857985"/>
                <a:gd name="connsiteX7224" fmla="*/ 3957331 w 6868353"/>
                <a:gd name="connsiteY7224" fmla="*/ 271463 h 6857985"/>
                <a:gd name="connsiteX7225" fmla="*/ 3990315 w 6868353"/>
                <a:gd name="connsiteY7225" fmla="*/ 262827 h 6857985"/>
                <a:gd name="connsiteX7226" fmla="*/ 4551915 w 6868353"/>
                <a:gd name="connsiteY7226" fmla="*/ 259004 h 6857985"/>
                <a:gd name="connsiteX7227" fmla="*/ 4654173 w 6868353"/>
                <a:gd name="connsiteY7227" fmla="*/ 301744 h 6857985"/>
                <a:gd name="connsiteX7228" fmla="*/ 4562703 w 6868353"/>
                <a:gd name="connsiteY7228" fmla="*/ 274336 h 6857985"/>
                <a:gd name="connsiteX7229" fmla="*/ 4551915 w 6868353"/>
                <a:gd name="connsiteY7229" fmla="*/ 259004 h 6857985"/>
                <a:gd name="connsiteX7230" fmla="*/ 3876563 w 6868353"/>
                <a:gd name="connsiteY7230" fmla="*/ 258381 h 6857985"/>
                <a:gd name="connsiteX7231" fmla="*/ 3931153 w 6868353"/>
                <a:gd name="connsiteY7231" fmla="*/ 289555 h 6857985"/>
                <a:gd name="connsiteX7232" fmla="*/ 3855469 w 6868353"/>
                <a:gd name="connsiteY7232" fmla="*/ 268263 h 6857985"/>
                <a:gd name="connsiteX7233" fmla="*/ 3876563 w 6868353"/>
                <a:gd name="connsiteY7233" fmla="*/ 258381 h 6857985"/>
                <a:gd name="connsiteX7234" fmla="*/ 2205611 w 6868353"/>
                <a:gd name="connsiteY7234" fmla="*/ 256116 h 6857985"/>
                <a:gd name="connsiteX7235" fmla="*/ 2114835 w 6868353"/>
                <a:gd name="connsiteY7235" fmla="*/ 295714 h 6857985"/>
                <a:gd name="connsiteX7236" fmla="*/ 2035074 w 6868353"/>
                <a:gd name="connsiteY7236" fmla="*/ 328827 h 6857985"/>
                <a:gd name="connsiteX7237" fmla="*/ 2038967 w 6868353"/>
                <a:gd name="connsiteY7237" fmla="*/ 333386 h 6857985"/>
                <a:gd name="connsiteX7238" fmla="*/ 2020492 w 6868353"/>
                <a:gd name="connsiteY7238" fmla="*/ 339303 h 6857985"/>
                <a:gd name="connsiteX7239" fmla="*/ 2005698 w 6868353"/>
                <a:gd name="connsiteY7239" fmla="*/ 340139 h 6857985"/>
                <a:gd name="connsiteX7240" fmla="*/ 2109130 w 6868353"/>
                <a:gd name="connsiteY7240" fmla="*/ 290362 h 6857985"/>
                <a:gd name="connsiteX7241" fmla="*/ 2153683 w 6868353"/>
                <a:gd name="connsiteY7241" fmla="*/ 272156 h 6857985"/>
                <a:gd name="connsiteX7242" fmla="*/ 2205611 w 6868353"/>
                <a:gd name="connsiteY7242" fmla="*/ 256116 h 6857985"/>
                <a:gd name="connsiteX7243" fmla="*/ 3190608 w 6868353"/>
                <a:gd name="connsiteY7243" fmla="*/ 250906 h 6857985"/>
                <a:gd name="connsiteX7244" fmla="*/ 3237100 w 6868353"/>
                <a:gd name="connsiteY7244" fmla="*/ 266082 h 6857985"/>
                <a:gd name="connsiteX7245" fmla="*/ 3190693 w 6868353"/>
                <a:gd name="connsiteY7245" fmla="*/ 261510 h 6857985"/>
                <a:gd name="connsiteX7246" fmla="*/ 3149920 w 6868353"/>
                <a:gd name="connsiteY7246" fmla="*/ 253313 h 6857985"/>
                <a:gd name="connsiteX7247" fmla="*/ 3190608 w 6868353"/>
                <a:gd name="connsiteY7247" fmla="*/ 250906 h 6857985"/>
                <a:gd name="connsiteX7248" fmla="*/ 2782171 w 6868353"/>
                <a:gd name="connsiteY7248" fmla="*/ 250654 h 6857985"/>
                <a:gd name="connsiteX7249" fmla="*/ 2824476 w 6868353"/>
                <a:gd name="connsiteY7249" fmla="*/ 253299 h 6857985"/>
                <a:gd name="connsiteX7250" fmla="*/ 2806142 w 6868353"/>
                <a:gd name="connsiteY7250" fmla="*/ 255069 h 6857985"/>
                <a:gd name="connsiteX7251" fmla="*/ 2742817 w 6868353"/>
                <a:gd name="connsiteY7251" fmla="*/ 268943 h 6857985"/>
                <a:gd name="connsiteX7252" fmla="*/ 2730331 w 6868353"/>
                <a:gd name="connsiteY7252" fmla="*/ 257235 h 6857985"/>
                <a:gd name="connsiteX7253" fmla="*/ 2782171 w 6868353"/>
                <a:gd name="connsiteY7253" fmla="*/ 250654 h 6857985"/>
                <a:gd name="connsiteX7254" fmla="*/ 3590999 w 6868353"/>
                <a:gd name="connsiteY7254" fmla="*/ 249491 h 6857985"/>
                <a:gd name="connsiteX7255" fmla="*/ 3599819 w 6868353"/>
                <a:gd name="connsiteY7255" fmla="*/ 263960 h 6857985"/>
                <a:gd name="connsiteX7256" fmla="*/ 3535447 w 6868353"/>
                <a:gd name="connsiteY7256" fmla="*/ 256017 h 6857985"/>
                <a:gd name="connsiteX7257" fmla="*/ 3590999 w 6868353"/>
                <a:gd name="connsiteY7257" fmla="*/ 249491 h 6857985"/>
                <a:gd name="connsiteX7258" fmla="*/ 4406649 w 6868353"/>
                <a:gd name="connsiteY7258" fmla="*/ 249108 h 6857985"/>
                <a:gd name="connsiteX7259" fmla="*/ 4458251 w 6868353"/>
                <a:gd name="connsiteY7259" fmla="*/ 270768 h 6857985"/>
                <a:gd name="connsiteX7260" fmla="*/ 4516013 w 6868353"/>
                <a:gd name="connsiteY7260" fmla="*/ 279164 h 6857985"/>
                <a:gd name="connsiteX7261" fmla="*/ 4487769 w 6868353"/>
                <a:gd name="connsiteY7261" fmla="*/ 257121 h 6857985"/>
                <a:gd name="connsiteX7262" fmla="*/ 4529349 w 6868353"/>
                <a:gd name="connsiteY7262" fmla="*/ 269608 h 6857985"/>
                <a:gd name="connsiteX7263" fmla="*/ 4568819 w 6868353"/>
                <a:gd name="connsiteY7263" fmla="*/ 283184 h 6857985"/>
                <a:gd name="connsiteX7264" fmla="*/ 4643809 w 6868353"/>
                <a:gd name="connsiteY7264" fmla="*/ 309134 h 6857985"/>
                <a:gd name="connsiteX7265" fmla="*/ 4714539 w 6868353"/>
                <a:gd name="connsiteY7265" fmla="*/ 335013 h 6857985"/>
                <a:gd name="connsiteX7266" fmla="*/ 4782479 w 6868353"/>
                <a:gd name="connsiteY7266" fmla="*/ 362068 h 6857985"/>
                <a:gd name="connsiteX7267" fmla="*/ 4849823 w 6868353"/>
                <a:gd name="connsiteY7267" fmla="*/ 389490 h 6857985"/>
                <a:gd name="connsiteX7268" fmla="*/ 4917241 w 6868353"/>
                <a:gd name="connsiteY7268" fmla="*/ 420268 h 6857985"/>
                <a:gd name="connsiteX7269" fmla="*/ 4987347 w 6868353"/>
                <a:gd name="connsiteY7269" fmla="*/ 452843 h 6857985"/>
                <a:gd name="connsiteX7270" fmla="*/ 5023375 w 6868353"/>
                <a:gd name="connsiteY7270" fmla="*/ 471106 h 6857985"/>
                <a:gd name="connsiteX7271" fmla="*/ 5060455 w 6868353"/>
                <a:gd name="connsiteY7271" fmla="*/ 490572 h 6857985"/>
                <a:gd name="connsiteX7272" fmla="*/ 5068707 w 6868353"/>
                <a:gd name="connsiteY7272" fmla="*/ 507292 h 6857985"/>
                <a:gd name="connsiteX7273" fmla="*/ 5020999 w 6868353"/>
                <a:gd name="connsiteY7273" fmla="*/ 481809 h 6857985"/>
                <a:gd name="connsiteX7274" fmla="*/ 4984855 w 6868353"/>
                <a:gd name="connsiteY7274" fmla="*/ 455944 h 6857985"/>
                <a:gd name="connsiteX7275" fmla="*/ 4972765 w 6868353"/>
                <a:gd name="connsiteY7275" fmla="*/ 457218 h 6857985"/>
                <a:gd name="connsiteX7276" fmla="*/ 4994369 w 6868353"/>
                <a:gd name="connsiteY7276" fmla="*/ 468360 h 6857985"/>
                <a:gd name="connsiteX7277" fmla="*/ 5025711 w 6868353"/>
                <a:gd name="connsiteY7277" fmla="*/ 487231 h 6857985"/>
                <a:gd name="connsiteX7278" fmla="*/ 5044103 w 6868353"/>
                <a:gd name="connsiteY7278" fmla="*/ 537588 h 6857985"/>
                <a:gd name="connsiteX7279" fmla="*/ 5026747 w 6868353"/>
                <a:gd name="connsiteY7279" fmla="*/ 510194 h 6857985"/>
                <a:gd name="connsiteX7280" fmla="*/ 5092519 w 6868353"/>
                <a:gd name="connsiteY7280" fmla="*/ 557082 h 6857985"/>
                <a:gd name="connsiteX7281" fmla="*/ 5016963 w 6868353"/>
                <a:gd name="connsiteY7281" fmla="*/ 528117 h 6857985"/>
                <a:gd name="connsiteX7282" fmla="*/ 4975739 w 6868353"/>
                <a:gd name="connsiteY7282" fmla="*/ 502592 h 6857985"/>
                <a:gd name="connsiteX7283" fmla="*/ 5000639 w 6868353"/>
                <a:gd name="connsiteY7283" fmla="*/ 494848 h 6857985"/>
                <a:gd name="connsiteX7284" fmla="*/ 4971747 w 6868353"/>
                <a:gd name="connsiteY7284" fmla="*/ 463107 h 6857985"/>
                <a:gd name="connsiteX7285" fmla="*/ 4927915 w 6868353"/>
                <a:gd name="connsiteY7285" fmla="*/ 445000 h 6857985"/>
                <a:gd name="connsiteX7286" fmla="*/ 4964567 w 6868353"/>
                <a:gd name="connsiteY7286" fmla="*/ 469591 h 6857985"/>
                <a:gd name="connsiteX7287" fmla="*/ 4902023 w 6868353"/>
                <a:gd name="connsiteY7287" fmla="*/ 424925 h 6857985"/>
                <a:gd name="connsiteX7288" fmla="*/ 4956965 w 6868353"/>
                <a:gd name="connsiteY7288" fmla="*/ 447534 h 6857985"/>
                <a:gd name="connsiteX7289" fmla="*/ 4870931 w 6868353"/>
                <a:gd name="connsiteY7289" fmla="*/ 399641 h 6857985"/>
                <a:gd name="connsiteX7290" fmla="*/ 4842321 w 6868353"/>
                <a:gd name="connsiteY7290" fmla="*/ 391260 h 6857985"/>
                <a:gd name="connsiteX7291" fmla="*/ 4790943 w 6868353"/>
                <a:gd name="connsiteY7291" fmla="*/ 369500 h 6857985"/>
                <a:gd name="connsiteX7292" fmla="*/ 4719791 w 6868353"/>
                <a:gd name="connsiteY7292" fmla="*/ 347698 h 6857985"/>
                <a:gd name="connsiteX7293" fmla="*/ 4788991 w 6868353"/>
                <a:gd name="connsiteY7293" fmla="*/ 389915 h 6857985"/>
                <a:gd name="connsiteX7294" fmla="*/ 4815947 w 6868353"/>
                <a:gd name="connsiteY7294" fmla="*/ 410768 h 6857985"/>
                <a:gd name="connsiteX7295" fmla="*/ 4829155 w 6868353"/>
                <a:gd name="connsiteY7295" fmla="*/ 421188 h 6857985"/>
                <a:gd name="connsiteX7296" fmla="*/ 4842563 w 6868353"/>
                <a:gd name="connsiteY7296" fmla="*/ 432174 h 6857985"/>
                <a:gd name="connsiteX7297" fmla="*/ 4839347 w 6868353"/>
                <a:gd name="connsiteY7297" fmla="*/ 415129 h 6857985"/>
                <a:gd name="connsiteX7298" fmla="*/ 4818835 w 6868353"/>
                <a:gd name="connsiteY7298" fmla="*/ 435331 h 6857985"/>
                <a:gd name="connsiteX7299" fmla="*/ 4776319 w 6868353"/>
                <a:gd name="connsiteY7299" fmla="*/ 407810 h 6857985"/>
                <a:gd name="connsiteX7300" fmla="*/ 4785777 w 6868353"/>
                <a:gd name="connsiteY7300" fmla="*/ 423510 h 6857985"/>
                <a:gd name="connsiteX7301" fmla="*/ 4732801 w 6868353"/>
                <a:gd name="connsiteY7301" fmla="*/ 386248 h 6857985"/>
                <a:gd name="connsiteX7302" fmla="*/ 4728285 w 6868353"/>
                <a:gd name="connsiteY7302" fmla="*/ 375347 h 6857985"/>
                <a:gd name="connsiteX7303" fmla="*/ 4787463 w 6868353"/>
                <a:gd name="connsiteY7303" fmla="*/ 411774 h 6857985"/>
                <a:gd name="connsiteX7304" fmla="*/ 4810367 w 6868353"/>
                <a:gd name="connsiteY7304" fmla="*/ 413784 h 6857985"/>
                <a:gd name="connsiteX7305" fmla="*/ 4697959 w 6868353"/>
                <a:gd name="connsiteY7305" fmla="*/ 333867 h 6857985"/>
                <a:gd name="connsiteX7306" fmla="*/ 4685615 w 6868353"/>
                <a:gd name="connsiteY7306" fmla="*/ 341908 h 6857985"/>
                <a:gd name="connsiteX7307" fmla="*/ 4658647 w 6868353"/>
                <a:gd name="connsiteY7307" fmla="*/ 318322 h 6857985"/>
                <a:gd name="connsiteX7308" fmla="*/ 4601679 w 6868353"/>
                <a:gd name="connsiteY7308" fmla="*/ 301164 h 6857985"/>
                <a:gd name="connsiteX7309" fmla="*/ 4578503 w 6868353"/>
                <a:gd name="connsiteY7309" fmla="*/ 300272 h 6857985"/>
                <a:gd name="connsiteX7310" fmla="*/ 4617123 w 6868353"/>
                <a:gd name="connsiteY7310" fmla="*/ 327057 h 6857985"/>
                <a:gd name="connsiteX7311" fmla="*/ 4600743 w 6868353"/>
                <a:gd name="connsiteY7311" fmla="*/ 313027 h 6857985"/>
                <a:gd name="connsiteX7312" fmla="*/ 4544059 w 6868353"/>
                <a:gd name="connsiteY7312" fmla="*/ 296166 h 6857985"/>
                <a:gd name="connsiteX7313" fmla="*/ 4549863 w 6868353"/>
                <a:gd name="connsiteY7313" fmla="*/ 294850 h 6857985"/>
                <a:gd name="connsiteX7314" fmla="*/ 4573081 w 6868353"/>
                <a:gd name="connsiteY7314" fmla="*/ 295657 h 6857985"/>
                <a:gd name="connsiteX7315" fmla="*/ 4510081 w 6868353"/>
                <a:gd name="connsiteY7315" fmla="*/ 280650 h 6857985"/>
                <a:gd name="connsiteX7316" fmla="*/ 4560325 w 6868353"/>
                <a:gd name="connsiteY7316" fmla="*/ 307266 h 6857985"/>
                <a:gd name="connsiteX7317" fmla="*/ 4622545 w 6868353"/>
                <a:gd name="connsiteY7317" fmla="*/ 331743 h 6857985"/>
                <a:gd name="connsiteX7318" fmla="*/ 4632979 w 6868353"/>
                <a:gd name="connsiteY7318" fmla="*/ 347061 h 6857985"/>
                <a:gd name="connsiteX7319" fmla="*/ 4554323 w 6868353"/>
                <a:gd name="connsiteY7319" fmla="*/ 317445 h 6857985"/>
                <a:gd name="connsiteX7320" fmla="*/ 4532335 w 6868353"/>
                <a:gd name="connsiteY7320" fmla="*/ 298785 h 6857985"/>
                <a:gd name="connsiteX7321" fmla="*/ 4526207 w 6868353"/>
                <a:gd name="connsiteY7321" fmla="*/ 306090 h 6857985"/>
                <a:gd name="connsiteX7322" fmla="*/ 4509869 w 6868353"/>
                <a:gd name="connsiteY7322" fmla="*/ 286624 h 6857985"/>
                <a:gd name="connsiteX7323" fmla="*/ 4452319 w 6868353"/>
                <a:gd name="connsiteY7323" fmla="*/ 272297 h 6857985"/>
                <a:gd name="connsiteX7324" fmla="*/ 4417719 w 6868353"/>
                <a:gd name="connsiteY7324" fmla="*/ 275794 h 6857985"/>
                <a:gd name="connsiteX7325" fmla="*/ 4406649 w 6868353"/>
                <a:gd name="connsiteY7325" fmla="*/ 249108 h 6857985"/>
                <a:gd name="connsiteX7326" fmla="*/ 4354707 w 6868353"/>
                <a:gd name="connsiteY7326" fmla="*/ 239708 h 6857985"/>
                <a:gd name="connsiteX7327" fmla="*/ 4389435 w 6868353"/>
                <a:gd name="connsiteY7327" fmla="*/ 247891 h 6857985"/>
                <a:gd name="connsiteX7328" fmla="*/ 4406395 w 6868353"/>
                <a:gd name="connsiteY7328" fmla="*/ 267017 h 6857985"/>
                <a:gd name="connsiteX7329" fmla="*/ 4366273 w 6868353"/>
                <a:gd name="connsiteY7329" fmla="*/ 254290 h 6857985"/>
                <a:gd name="connsiteX7330" fmla="*/ 4354707 w 6868353"/>
                <a:gd name="connsiteY7330" fmla="*/ 239708 h 6857985"/>
                <a:gd name="connsiteX7331" fmla="*/ 2350721 w 6868353"/>
                <a:gd name="connsiteY7331" fmla="*/ 234470 h 6857985"/>
                <a:gd name="connsiteX7332" fmla="*/ 2368729 w 6868353"/>
                <a:gd name="connsiteY7332" fmla="*/ 240105 h 6857985"/>
                <a:gd name="connsiteX7333" fmla="*/ 2314267 w 6868353"/>
                <a:gd name="connsiteY7333" fmla="*/ 256329 h 6857985"/>
                <a:gd name="connsiteX7334" fmla="*/ 2292394 w 6868353"/>
                <a:gd name="connsiteY7334" fmla="*/ 270982 h 6857985"/>
                <a:gd name="connsiteX7335" fmla="*/ 2259563 w 6868353"/>
                <a:gd name="connsiteY7335" fmla="*/ 289853 h 6857985"/>
                <a:gd name="connsiteX7336" fmla="*/ 2234336 w 6868353"/>
                <a:gd name="connsiteY7336" fmla="*/ 284912 h 6857985"/>
                <a:gd name="connsiteX7337" fmla="*/ 2112400 w 6868353"/>
                <a:gd name="connsiteY7337" fmla="*/ 329720 h 6857985"/>
                <a:gd name="connsiteX7338" fmla="*/ 2176433 w 6868353"/>
                <a:gd name="connsiteY7338" fmla="*/ 306955 h 6857985"/>
                <a:gd name="connsiteX7339" fmla="*/ 2228305 w 6868353"/>
                <a:gd name="connsiteY7339" fmla="*/ 285903 h 6857985"/>
                <a:gd name="connsiteX7340" fmla="*/ 2281507 w 6868353"/>
                <a:gd name="connsiteY7340" fmla="*/ 262133 h 6857985"/>
                <a:gd name="connsiteX7341" fmla="*/ 2313219 w 6868353"/>
                <a:gd name="connsiteY7341" fmla="*/ 248925 h 6857985"/>
                <a:gd name="connsiteX7342" fmla="*/ 2350721 w 6868353"/>
                <a:gd name="connsiteY7342" fmla="*/ 234470 h 6857985"/>
                <a:gd name="connsiteX7343" fmla="*/ 4250553 w 6868353"/>
                <a:gd name="connsiteY7343" fmla="*/ 231200 h 6857985"/>
                <a:gd name="connsiteX7344" fmla="*/ 4285607 w 6868353"/>
                <a:gd name="connsiteY7344" fmla="*/ 255749 h 6857985"/>
                <a:gd name="connsiteX7345" fmla="*/ 4325955 w 6868353"/>
                <a:gd name="connsiteY7345" fmla="*/ 260718 h 6857985"/>
                <a:gd name="connsiteX7346" fmla="*/ 4273687 w 6868353"/>
                <a:gd name="connsiteY7346" fmla="*/ 235660 h 6857985"/>
                <a:gd name="connsiteX7347" fmla="*/ 4273855 w 6868353"/>
                <a:gd name="connsiteY7347" fmla="*/ 241606 h 6857985"/>
                <a:gd name="connsiteX7348" fmla="*/ 4250553 w 6868353"/>
                <a:gd name="connsiteY7348" fmla="*/ 231200 h 6857985"/>
                <a:gd name="connsiteX7349" fmla="*/ 3489191 w 6868353"/>
                <a:gd name="connsiteY7349" fmla="*/ 229134 h 6857985"/>
                <a:gd name="connsiteX7350" fmla="*/ 3511705 w 6868353"/>
                <a:gd name="connsiteY7350" fmla="*/ 235971 h 6857985"/>
                <a:gd name="connsiteX7351" fmla="*/ 3534103 w 6868353"/>
                <a:gd name="connsiteY7351" fmla="*/ 250241 h 6857985"/>
                <a:gd name="connsiteX7352" fmla="*/ 3499659 w 6868353"/>
                <a:gd name="connsiteY7352" fmla="*/ 241039 h 6857985"/>
                <a:gd name="connsiteX7353" fmla="*/ 3471215 w 6868353"/>
                <a:gd name="connsiteY7353" fmla="*/ 229246 h 6857985"/>
                <a:gd name="connsiteX7354" fmla="*/ 3489191 w 6868353"/>
                <a:gd name="connsiteY7354" fmla="*/ 229134 h 6857985"/>
                <a:gd name="connsiteX7355" fmla="*/ 2317848 w 6868353"/>
                <a:gd name="connsiteY7355" fmla="*/ 228269 h 6857985"/>
                <a:gd name="connsiteX7356" fmla="*/ 2310742 w 6868353"/>
                <a:gd name="connsiteY7356" fmla="*/ 236197 h 6857985"/>
                <a:gd name="connsiteX7357" fmla="*/ 2272744 w 6868353"/>
                <a:gd name="connsiteY7357" fmla="*/ 250425 h 6857985"/>
                <a:gd name="connsiteX7358" fmla="*/ 2231009 w 6868353"/>
                <a:gd name="connsiteY7358" fmla="*/ 270471 h 6857985"/>
                <a:gd name="connsiteX7359" fmla="*/ 2167797 w 6868353"/>
                <a:gd name="connsiteY7359" fmla="*/ 294808 h 6857985"/>
                <a:gd name="connsiteX7360" fmla="*/ 2236516 w 6868353"/>
                <a:gd name="connsiteY7360" fmla="*/ 260307 h 6857985"/>
                <a:gd name="connsiteX7361" fmla="*/ 2283730 w 6868353"/>
                <a:gd name="connsiteY7361" fmla="*/ 241209 h 6857985"/>
                <a:gd name="connsiteX7362" fmla="*/ 2317848 w 6868353"/>
                <a:gd name="connsiteY7362" fmla="*/ 228269 h 6857985"/>
                <a:gd name="connsiteX7363" fmla="*/ 3689449 w 6868353"/>
                <a:gd name="connsiteY7363" fmla="*/ 227816 h 6857985"/>
                <a:gd name="connsiteX7364" fmla="*/ 3704427 w 6868353"/>
                <a:gd name="connsiteY7364" fmla="*/ 228849 h 6857985"/>
                <a:gd name="connsiteX7365" fmla="*/ 3748767 w 6868353"/>
                <a:gd name="connsiteY7365" fmla="*/ 239878 h 6857985"/>
                <a:gd name="connsiteX7366" fmla="*/ 3726923 w 6868353"/>
                <a:gd name="connsiteY7366" fmla="*/ 244875 h 6857985"/>
                <a:gd name="connsiteX7367" fmla="*/ 3690963 w 6868353"/>
                <a:gd name="connsiteY7367" fmla="*/ 238065 h 6857985"/>
                <a:gd name="connsiteX7368" fmla="*/ 3674031 w 6868353"/>
                <a:gd name="connsiteY7368" fmla="*/ 234101 h 6857985"/>
                <a:gd name="connsiteX7369" fmla="*/ 3661163 w 6868353"/>
                <a:gd name="connsiteY7369" fmla="*/ 228481 h 6857985"/>
                <a:gd name="connsiteX7370" fmla="*/ 3689449 w 6868353"/>
                <a:gd name="connsiteY7370" fmla="*/ 227816 h 6857985"/>
                <a:gd name="connsiteX7371" fmla="*/ 2786025 w 6868353"/>
                <a:gd name="connsiteY7371" fmla="*/ 227264 h 6857985"/>
                <a:gd name="connsiteX7372" fmla="*/ 2770325 w 6868353"/>
                <a:gd name="connsiteY7372" fmla="*/ 234484 h 6857985"/>
                <a:gd name="connsiteX7373" fmla="*/ 2726367 w 6868353"/>
                <a:gd name="connsiteY7373" fmla="*/ 237174 h 6857985"/>
                <a:gd name="connsiteX7374" fmla="*/ 2705117 w 6868353"/>
                <a:gd name="connsiteY7374" fmla="*/ 233861 h 6857985"/>
                <a:gd name="connsiteX7375" fmla="*/ 2786025 w 6868353"/>
                <a:gd name="connsiteY7375" fmla="*/ 227264 h 6857985"/>
                <a:gd name="connsiteX7376" fmla="*/ 3538603 w 6868353"/>
                <a:gd name="connsiteY7376" fmla="*/ 221035 h 6857985"/>
                <a:gd name="connsiteX7377" fmla="*/ 3556443 w 6868353"/>
                <a:gd name="connsiteY7377" fmla="*/ 223711 h 6857985"/>
                <a:gd name="connsiteX7378" fmla="*/ 3631843 w 6868353"/>
                <a:gd name="connsiteY7378" fmla="*/ 225806 h 6857985"/>
                <a:gd name="connsiteX7379" fmla="*/ 3668523 w 6868353"/>
                <a:gd name="connsiteY7379" fmla="*/ 237132 h 6857985"/>
                <a:gd name="connsiteX7380" fmla="*/ 3552747 w 6868353"/>
                <a:gd name="connsiteY7380" fmla="*/ 232502 h 6857985"/>
                <a:gd name="connsiteX7381" fmla="*/ 3538603 w 6868353"/>
                <a:gd name="connsiteY7381" fmla="*/ 221035 h 6857985"/>
                <a:gd name="connsiteX7382" fmla="*/ 3196879 w 6868353"/>
                <a:gd name="connsiteY7382" fmla="*/ 217934 h 6857985"/>
                <a:gd name="connsiteX7383" fmla="*/ 3219120 w 6868353"/>
                <a:gd name="connsiteY7383" fmla="*/ 230053 h 6857985"/>
                <a:gd name="connsiteX7384" fmla="*/ 3191329 w 6868353"/>
                <a:gd name="connsiteY7384" fmla="*/ 236168 h 6857985"/>
                <a:gd name="connsiteX7385" fmla="*/ 3137490 w 6868353"/>
                <a:gd name="connsiteY7385" fmla="*/ 219958 h 6857985"/>
                <a:gd name="connsiteX7386" fmla="*/ 3167730 w 6868353"/>
                <a:gd name="connsiteY7386" fmla="*/ 219732 h 6857985"/>
                <a:gd name="connsiteX7387" fmla="*/ 3196879 w 6868353"/>
                <a:gd name="connsiteY7387" fmla="*/ 217934 h 6857985"/>
                <a:gd name="connsiteX7388" fmla="*/ 2296174 w 6868353"/>
                <a:gd name="connsiteY7388" fmla="*/ 217821 h 6857985"/>
                <a:gd name="connsiteX7389" fmla="*/ 2263938 w 6868353"/>
                <a:gd name="connsiteY7389" fmla="*/ 231129 h 6857985"/>
                <a:gd name="connsiteX7390" fmla="*/ 2216965 w 6868353"/>
                <a:gd name="connsiteY7390" fmla="*/ 251175 h 6857985"/>
                <a:gd name="connsiteX7391" fmla="*/ 2269926 w 6868353"/>
                <a:gd name="connsiteY7391" fmla="*/ 222040 h 6857985"/>
                <a:gd name="connsiteX7392" fmla="*/ 2296174 w 6868353"/>
                <a:gd name="connsiteY7392" fmla="*/ 217821 h 6857985"/>
                <a:gd name="connsiteX7393" fmla="*/ 2960819 w 6868353"/>
                <a:gd name="connsiteY7393" fmla="*/ 216221 h 6857985"/>
                <a:gd name="connsiteX7394" fmla="*/ 2972559 w 6868353"/>
                <a:gd name="connsiteY7394" fmla="*/ 217255 h 6857985"/>
                <a:gd name="connsiteX7395" fmla="*/ 3004852 w 6868353"/>
                <a:gd name="connsiteY7395" fmla="*/ 224008 h 6857985"/>
                <a:gd name="connsiteX7396" fmla="*/ 2976127 w 6868353"/>
                <a:gd name="connsiteY7396" fmla="*/ 228057 h 6857985"/>
                <a:gd name="connsiteX7397" fmla="*/ 2964490 w 6868353"/>
                <a:gd name="connsiteY7397" fmla="*/ 227009 h 6857985"/>
                <a:gd name="connsiteX7398" fmla="*/ 2940564 w 6868353"/>
                <a:gd name="connsiteY7398" fmla="*/ 219138 h 6857985"/>
                <a:gd name="connsiteX7399" fmla="*/ 2960819 w 6868353"/>
                <a:gd name="connsiteY7399" fmla="*/ 216221 h 6857985"/>
                <a:gd name="connsiteX7400" fmla="*/ 3037031 w 6868353"/>
                <a:gd name="connsiteY7400" fmla="*/ 212725 h 6857985"/>
                <a:gd name="connsiteX7401" fmla="*/ 3112432 w 6868353"/>
                <a:gd name="connsiteY7401" fmla="*/ 218091 h 6857985"/>
                <a:gd name="connsiteX7402" fmla="*/ 3146876 w 6868353"/>
                <a:gd name="connsiteY7402" fmla="*/ 237599 h 6857985"/>
                <a:gd name="connsiteX7403" fmla="*/ 3186912 w 6868353"/>
                <a:gd name="connsiteY7403" fmla="*/ 243021 h 6857985"/>
                <a:gd name="connsiteX7404" fmla="*/ 3231833 w 6868353"/>
                <a:gd name="connsiteY7404" fmla="*/ 248274 h 6857985"/>
                <a:gd name="connsiteX7405" fmla="*/ 3321221 w 6868353"/>
                <a:gd name="connsiteY7405" fmla="*/ 253795 h 6857985"/>
                <a:gd name="connsiteX7406" fmla="*/ 3295568 w 6868353"/>
                <a:gd name="connsiteY7406" fmla="*/ 265390 h 6857985"/>
                <a:gd name="connsiteX7407" fmla="*/ 3227529 w 6868353"/>
                <a:gd name="connsiteY7407" fmla="*/ 255267 h 6857985"/>
                <a:gd name="connsiteX7408" fmla="*/ 3189914 w 6868353"/>
                <a:gd name="connsiteY7408" fmla="*/ 246999 h 6857985"/>
                <a:gd name="connsiteX7409" fmla="*/ 3150415 w 6868353"/>
                <a:gd name="connsiteY7409" fmla="*/ 238519 h 6857985"/>
                <a:gd name="connsiteX7410" fmla="*/ 3143209 w 6868353"/>
                <a:gd name="connsiteY7410" fmla="*/ 251445 h 6857985"/>
                <a:gd name="connsiteX7411" fmla="*/ 3090804 w 6868353"/>
                <a:gd name="connsiteY7411" fmla="*/ 237160 h 6857985"/>
                <a:gd name="connsiteX7412" fmla="*/ 3070972 w 6868353"/>
                <a:gd name="connsiteY7412" fmla="*/ 239769 h 6857985"/>
                <a:gd name="connsiteX7413" fmla="*/ 3103711 w 6868353"/>
                <a:gd name="connsiteY7413" fmla="*/ 240928 h 6857985"/>
                <a:gd name="connsiteX7414" fmla="*/ 3111710 w 6868353"/>
                <a:gd name="connsiteY7414" fmla="*/ 247353 h 6857985"/>
                <a:gd name="connsiteX7415" fmla="*/ 3061849 w 6868353"/>
                <a:gd name="connsiteY7415" fmla="*/ 243700 h 6857985"/>
                <a:gd name="connsiteX7416" fmla="*/ 3149099 w 6868353"/>
                <a:gd name="connsiteY7416" fmla="*/ 262076 h 6857985"/>
                <a:gd name="connsiteX7417" fmla="*/ 3197460 w 6868353"/>
                <a:gd name="connsiteY7417" fmla="*/ 272722 h 6857985"/>
                <a:gd name="connsiteX7418" fmla="*/ 3238134 w 6868353"/>
                <a:gd name="connsiteY7418" fmla="*/ 286129 h 6857985"/>
                <a:gd name="connsiteX7419" fmla="*/ 3191528 w 6868353"/>
                <a:gd name="connsiteY7419" fmla="*/ 285478 h 6857985"/>
                <a:gd name="connsiteX7420" fmla="*/ 3168820 w 6868353"/>
                <a:gd name="connsiteY7420" fmla="*/ 284699 h 6857985"/>
                <a:gd name="connsiteX7421" fmla="*/ 3148873 w 6868353"/>
                <a:gd name="connsiteY7421" fmla="*/ 282618 h 6857985"/>
                <a:gd name="connsiteX7422" fmla="*/ 3175729 w 6868353"/>
                <a:gd name="connsiteY7422" fmla="*/ 276870 h 6857985"/>
                <a:gd name="connsiteX7423" fmla="*/ 3142700 w 6868353"/>
                <a:gd name="connsiteY7423" fmla="*/ 265913 h 6857985"/>
                <a:gd name="connsiteX7424" fmla="*/ 3158146 w 6868353"/>
                <a:gd name="connsiteY7424" fmla="*/ 275214 h 6857985"/>
                <a:gd name="connsiteX7425" fmla="*/ 3097681 w 6868353"/>
                <a:gd name="connsiteY7425" fmla="*/ 273232 h 6857985"/>
                <a:gd name="connsiteX7426" fmla="*/ 3124381 w 6868353"/>
                <a:gd name="connsiteY7426" fmla="*/ 280664 h 6857985"/>
                <a:gd name="connsiteX7427" fmla="*/ 3074916 w 6868353"/>
                <a:gd name="connsiteY7427" fmla="*/ 291735 h 6857985"/>
                <a:gd name="connsiteX7428" fmla="*/ 3036777 w 6868353"/>
                <a:gd name="connsiteY7428" fmla="*/ 286256 h 6857985"/>
                <a:gd name="connsiteX7429" fmla="*/ 3011917 w 6868353"/>
                <a:gd name="connsiteY7429" fmla="*/ 299267 h 6857985"/>
                <a:gd name="connsiteX7430" fmla="*/ 2996287 w 6868353"/>
                <a:gd name="connsiteY7430" fmla="*/ 290263 h 6857985"/>
                <a:gd name="connsiteX7431" fmla="*/ 2956237 w 6868353"/>
                <a:gd name="connsiteY7431" fmla="*/ 310706 h 6857985"/>
                <a:gd name="connsiteX7432" fmla="*/ 2933585 w 6868353"/>
                <a:gd name="connsiteY7432" fmla="*/ 300711 h 6857985"/>
                <a:gd name="connsiteX7433" fmla="*/ 2947488 w 6868353"/>
                <a:gd name="connsiteY7433" fmla="*/ 318549 h 6857985"/>
                <a:gd name="connsiteX7434" fmla="*/ 2877693 w 6868353"/>
                <a:gd name="connsiteY7434" fmla="*/ 312858 h 6857985"/>
                <a:gd name="connsiteX7435" fmla="*/ 2833183 w 6868353"/>
                <a:gd name="connsiteY7435" fmla="*/ 322838 h 6857985"/>
                <a:gd name="connsiteX7436" fmla="*/ 2889472 w 6868353"/>
                <a:gd name="connsiteY7436" fmla="*/ 325174 h 6857985"/>
                <a:gd name="connsiteX7437" fmla="*/ 2838945 w 6868353"/>
                <a:gd name="connsiteY7437" fmla="*/ 331687 h 6857985"/>
                <a:gd name="connsiteX7438" fmla="*/ 2798370 w 6868353"/>
                <a:gd name="connsiteY7438" fmla="*/ 341129 h 6857985"/>
                <a:gd name="connsiteX7439" fmla="*/ 2836694 w 6868353"/>
                <a:gd name="connsiteY7439" fmla="*/ 342970 h 6857985"/>
                <a:gd name="connsiteX7440" fmla="*/ 2818870 w 6868353"/>
                <a:gd name="connsiteY7440" fmla="*/ 344725 h 6857985"/>
                <a:gd name="connsiteX7441" fmla="*/ 2755687 w 6868353"/>
                <a:gd name="connsiteY7441" fmla="*/ 367702 h 6857985"/>
                <a:gd name="connsiteX7442" fmla="*/ 2703758 w 6868353"/>
                <a:gd name="connsiteY7442" fmla="*/ 363710 h 6857985"/>
                <a:gd name="connsiteX7443" fmla="*/ 2689091 w 6868353"/>
                <a:gd name="connsiteY7443" fmla="*/ 372544 h 6857985"/>
                <a:gd name="connsiteX7444" fmla="*/ 2664062 w 6868353"/>
                <a:gd name="connsiteY7444" fmla="*/ 372261 h 6857985"/>
                <a:gd name="connsiteX7445" fmla="*/ 2642968 w 6868353"/>
                <a:gd name="connsiteY7445" fmla="*/ 403477 h 6857985"/>
                <a:gd name="connsiteX7446" fmla="*/ 2692956 w 6868353"/>
                <a:gd name="connsiteY7446" fmla="*/ 399513 h 6857985"/>
                <a:gd name="connsiteX7447" fmla="*/ 2730006 w 6868353"/>
                <a:gd name="connsiteY7447" fmla="*/ 401835 h 6857985"/>
                <a:gd name="connsiteX7448" fmla="*/ 2700304 w 6868353"/>
                <a:gd name="connsiteY7448" fmla="*/ 408546 h 6857985"/>
                <a:gd name="connsiteX7449" fmla="*/ 2682664 w 6868353"/>
                <a:gd name="connsiteY7449" fmla="*/ 418243 h 6857985"/>
                <a:gd name="connsiteX7450" fmla="*/ 2617697 w 6868353"/>
                <a:gd name="connsiteY7450" fmla="*/ 414732 h 6857985"/>
                <a:gd name="connsiteX7451" fmla="*/ 2616621 w 6868353"/>
                <a:gd name="connsiteY7451" fmla="*/ 390609 h 6857985"/>
                <a:gd name="connsiteX7452" fmla="*/ 2571715 w 6868353"/>
                <a:gd name="connsiteY7452" fmla="*/ 423552 h 6857985"/>
                <a:gd name="connsiteX7453" fmla="*/ 2523354 w 6868353"/>
                <a:gd name="connsiteY7453" fmla="*/ 418003 h 6857985"/>
                <a:gd name="connsiteX7454" fmla="*/ 2488216 w 6868353"/>
                <a:gd name="connsiteY7454" fmla="*/ 424982 h 6857985"/>
                <a:gd name="connsiteX7455" fmla="*/ 2532584 w 6868353"/>
                <a:gd name="connsiteY7455" fmla="*/ 433292 h 6857985"/>
                <a:gd name="connsiteX7456" fmla="*/ 2476465 w 6868353"/>
                <a:gd name="connsiteY7456" fmla="*/ 448087 h 6857985"/>
                <a:gd name="connsiteX7457" fmla="*/ 2470123 w 6868353"/>
                <a:gd name="connsiteY7457" fmla="*/ 438063 h 6857985"/>
                <a:gd name="connsiteX7458" fmla="*/ 2448406 w 6868353"/>
                <a:gd name="connsiteY7458" fmla="*/ 455647 h 6857985"/>
                <a:gd name="connsiteX7459" fmla="*/ 2420729 w 6868353"/>
                <a:gd name="connsiteY7459" fmla="*/ 453721 h 6857985"/>
                <a:gd name="connsiteX7460" fmla="*/ 2374987 w 6868353"/>
                <a:gd name="connsiteY7460" fmla="*/ 465004 h 6857985"/>
                <a:gd name="connsiteX7461" fmla="*/ 2399521 w 6868353"/>
                <a:gd name="connsiteY7461" fmla="*/ 461833 h 6857985"/>
                <a:gd name="connsiteX7462" fmla="*/ 2434136 w 6868353"/>
                <a:gd name="connsiteY7462" fmla="*/ 464183 h 6857985"/>
                <a:gd name="connsiteX7463" fmla="*/ 2384557 w 6868353"/>
                <a:gd name="connsiteY7463" fmla="*/ 489411 h 6857985"/>
                <a:gd name="connsiteX7464" fmla="*/ 2343303 w 6868353"/>
                <a:gd name="connsiteY7464" fmla="*/ 488024 h 6857985"/>
                <a:gd name="connsiteX7465" fmla="*/ 2301823 w 6868353"/>
                <a:gd name="connsiteY7465" fmla="*/ 515659 h 6857985"/>
                <a:gd name="connsiteX7466" fmla="*/ 2284396 w 6868353"/>
                <a:gd name="connsiteY7466" fmla="*/ 510562 h 6857985"/>
                <a:gd name="connsiteX7467" fmla="*/ 2232524 w 6868353"/>
                <a:gd name="connsiteY7467" fmla="*/ 533398 h 6857985"/>
                <a:gd name="connsiteX7468" fmla="*/ 2274231 w 6868353"/>
                <a:gd name="connsiteY7468" fmla="*/ 534134 h 6857985"/>
                <a:gd name="connsiteX7469" fmla="*/ 2339396 w 6868353"/>
                <a:gd name="connsiteY7469" fmla="*/ 540519 h 6857985"/>
                <a:gd name="connsiteX7470" fmla="*/ 2232651 w 6868353"/>
                <a:gd name="connsiteY7470" fmla="*/ 542883 h 6857985"/>
                <a:gd name="connsiteX7471" fmla="*/ 2189189 w 6868353"/>
                <a:gd name="connsiteY7471" fmla="*/ 577129 h 6857985"/>
                <a:gd name="connsiteX7472" fmla="*/ 2097351 w 6868353"/>
                <a:gd name="connsiteY7472" fmla="*/ 603405 h 6857985"/>
                <a:gd name="connsiteX7473" fmla="*/ 2107998 w 6868353"/>
                <a:gd name="connsiteY7473" fmla="*/ 607850 h 6857985"/>
                <a:gd name="connsiteX7474" fmla="*/ 2050647 w 6868353"/>
                <a:gd name="connsiteY7474" fmla="*/ 625263 h 6857985"/>
                <a:gd name="connsiteX7475" fmla="*/ 2007185 w 6868353"/>
                <a:gd name="connsiteY7475" fmla="*/ 642860 h 6857985"/>
                <a:gd name="connsiteX7476" fmla="*/ 2011913 w 6868353"/>
                <a:gd name="connsiteY7476" fmla="*/ 656876 h 6857985"/>
                <a:gd name="connsiteX7477" fmla="*/ 1964770 w 6868353"/>
                <a:gd name="connsiteY7477" fmla="*/ 670014 h 6857985"/>
                <a:gd name="connsiteX7478" fmla="*/ 1999257 w 6868353"/>
                <a:gd name="connsiteY7478" fmla="*/ 667338 h 6857985"/>
                <a:gd name="connsiteX7479" fmla="*/ 1953147 w 6868353"/>
                <a:gd name="connsiteY7479" fmla="*/ 689919 h 6857985"/>
                <a:gd name="connsiteX7480" fmla="*/ 1935380 w 6868353"/>
                <a:gd name="connsiteY7480" fmla="*/ 686974 h 6857985"/>
                <a:gd name="connsiteX7481" fmla="*/ 1902563 w 6868353"/>
                <a:gd name="connsiteY7481" fmla="*/ 700523 h 6857985"/>
                <a:gd name="connsiteX7482" fmla="*/ 1872494 w 6868353"/>
                <a:gd name="connsiteY7482" fmla="*/ 733027 h 6857985"/>
                <a:gd name="connsiteX7483" fmla="*/ 1957125 w 6868353"/>
                <a:gd name="connsiteY7483" fmla="*/ 694378 h 6857985"/>
                <a:gd name="connsiteX7484" fmla="*/ 1902450 w 6868353"/>
                <a:gd name="connsiteY7484" fmla="*/ 724604 h 6857985"/>
                <a:gd name="connsiteX7485" fmla="*/ 1937022 w 6868353"/>
                <a:gd name="connsiteY7485" fmla="*/ 713476 h 6857985"/>
                <a:gd name="connsiteX7486" fmla="*/ 1956233 w 6868353"/>
                <a:gd name="connsiteY7486" fmla="*/ 704458 h 6857985"/>
                <a:gd name="connsiteX7487" fmla="*/ 1974864 w 6868353"/>
                <a:gd name="connsiteY7487" fmla="*/ 697748 h 6857985"/>
                <a:gd name="connsiteX7488" fmla="*/ 1969838 w 6868353"/>
                <a:gd name="connsiteY7488" fmla="*/ 683888 h 6857985"/>
                <a:gd name="connsiteX7489" fmla="*/ 2004155 w 6868353"/>
                <a:gd name="connsiteY7489" fmla="*/ 681269 h 6857985"/>
                <a:gd name="connsiteX7490" fmla="*/ 2079457 w 6868353"/>
                <a:gd name="connsiteY7490" fmla="*/ 642521 h 6857985"/>
                <a:gd name="connsiteX7491" fmla="*/ 2088602 w 6868353"/>
                <a:gd name="connsiteY7491" fmla="*/ 627458 h 6857985"/>
                <a:gd name="connsiteX7492" fmla="*/ 2109314 w 6868353"/>
                <a:gd name="connsiteY7492" fmla="*/ 626721 h 6857985"/>
                <a:gd name="connsiteX7493" fmla="*/ 2142470 w 6868353"/>
                <a:gd name="connsiteY7493" fmla="*/ 606859 h 6857985"/>
                <a:gd name="connsiteX7494" fmla="*/ 2230811 w 6868353"/>
                <a:gd name="connsiteY7494" fmla="*/ 595491 h 6857985"/>
                <a:gd name="connsiteX7495" fmla="*/ 2147326 w 6868353"/>
                <a:gd name="connsiteY7495" fmla="*/ 630473 h 6857985"/>
                <a:gd name="connsiteX7496" fmla="*/ 2190406 w 6868353"/>
                <a:gd name="connsiteY7496" fmla="*/ 605755 h 6857985"/>
                <a:gd name="connsiteX7497" fmla="*/ 2142952 w 6868353"/>
                <a:gd name="connsiteY7497" fmla="*/ 616472 h 6857985"/>
                <a:gd name="connsiteX7498" fmla="*/ 2116124 w 6868353"/>
                <a:gd name="connsiteY7498" fmla="*/ 626551 h 6857985"/>
                <a:gd name="connsiteX7499" fmla="*/ 2086323 w 6868353"/>
                <a:gd name="connsiteY7499" fmla="*/ 642039 h 6857985"/>
                <a:gd name="connsiteX7500" fmla="*/ 2110475 w 6868353"/>
                <a:gd name="connsiteY7500" fmla="*/ 632866 h 6857985"/>
                <a:gd name="connsiteX7501" fmla="*/ 2121305 w 6868353"/>
                <a:gd name="connsiteY7501" fmla="*/ 629397 h 6857985"/>
                <a:gd name="connsiteX7502" fmla="*/ 2116563 w 6868353"/>
                <a:gd name="connsiteY7502" fmla="*/ 633361 h 6857985"/>
                <a:gd name="connsiteX7503" fmla="*/ 2100225 w 6868353"/>
                <a:gd name="connsiteY7503" fmla="*/ 643710 h 6857985"/>
                <a:gd name="connsiteX7504" fmla="*/ 2100608 w 6868353"/>
                <a:gd name="connsiteY7504" fmla="*/ 650746 h 6857985"/>
                <a:gd name="connsiteX7505" fmla="*/ 2044220 w 6868353"/>
                <a:gd name="connsiteY7505" fmla="*/ 668825 h 6857985"/>
                <a:gd name="connsiteX7506" fmla="*/ 2067621 w 6868353"/>
                <a:gd name="connsiteY7506" fmla="*/ 662426 h 6857985"/>
                <a:gd name="connsiteX7507" fmla="*/ 2080306 w 6868353"/>
                <a:gd name="connsiteY7507" fmla="*/ 652048 h 6857985"/>
                <a:gd name="connsiteX7508" fmla="*/ 2030615 w 6868353"/>
                <a:gd name="connsiteY7508" fmla="*/ 669787 h 6857985"/>
                <a:gd name="connsiteX7509" fmla="*/ 2071656 w 6868353"/>
                <a:gd name="connsiteY7509" fmla="*/ 678352 h 6857985"/>
                <a:gd name="connsiteX7510" fmla="*/ 2120229 w 6868353"/>
                <a:gd name="connsiteY7510" fmla="*/ 668004 h 6857985"/>
                <a:gd name="connsiteX7511" fmla="*/ 2169539 w 6868353"/>
                <a:gd name="connsiteY7511" fmla="*/ 658462 h 6857985"/>
                <a:gd name="connsiteX7512" fmla="*/ 2136581 w 6868353"/>
                <a:gd name="connsiteY7512" fmla="*/ 673270 h 6857985"/>
                <a:gd name="connsiteX7513" fmla="*/ 2106752 w 6868353"/>
                <a:gd name="connsiteY7513" fmla="*/ 683930 h 6857985"/>
                <a:gd name="connsiteX7514" fmla="*/ 2118927 w 6868353"/>
                <a:gd name="connsiteY7514" fmla="*/ 682543 h 6857985"/>
                <a:gd name="connsiteX7515" fmla="*/ 2134344 w 6868353"/>
                <a:gd name="connsiteY7515" fmla="*/ 676781 h 6857985"/>
                <a:gd name="connsiteX7516" fmla="*/ 2163394 w 6868353"/>
                <a:gd name="connsiteY7516" fmla="*/ 668046 h 6857985"/>
                <a:gd name="connsiteX7517" fmla="*/ 2192303 w 6868353"/>
                <a:gd name="connsiteY7517" fmla="*/ 643809 h 6857985"/>
                <a:gd name="connsiteX7518" fmla="*/ 2105138 w 6868353"/>
                <a:gd name="connsiteY7518" fmla="*/ 664832 h 6857985"/>
                <a:gd name="connsiteX7519" fmla="*/ 2181870 w 6868353"/>
                <a:gd name="connsiteY7519" fmla="*/ 639265 h 6857985"/>
                <a:gd name="connsiteX7520" fmla="*/ 2232793 w 6868353"/>
                <a:gd name="connsiteY7520" fmla="*/ 643186 h 6857985"/>
                <a:gd name="connsiteX7521" fmla="*/ 2164612 w 6868353"/>
                <a:gd name="connsiteY7521" fmla="*/ 634833 h 6857985"/>
                <a:gd name="connsiteX7522" fmla="*/ 2237889 w 6868353"/>
                <a:gd name="connsiteY7522" fmla="*/ 604934 h 6857985"/>
                <a:gd name="connsiteX7523" fmla="*/ 2264590 w 6868353"/>
                <a:gd name="connsiteY7523" fmla="*/ 586062 h 6857985"/>
                <a:gd name="connsiteX7524" fmla="*/ 2247955 w 6868353"/>
                <a:gd name="connsiteY7524" fmla="*/ 599979 h 6857985"/>
                <a:gd name="connsiteX7525" fmla="*/ 2373005 w 6868353"/>
                <a:gd name="connsiteY7525" fmla="*/ 589318 h 6857985"/>
                <a:gd name="connsiteX7526" fmla="*/ 2322790 w 6868353"/>
                <a:gd name="connsiteY7526" fmla="*/ 611333 h 6857985"/>
                <a:gd name="connsiteX7527" fmla="*/ 2406359 w 6868353"/>
                <a:gd name="connsiteY7527" fmla="*/ 600191 h 6857985"/>
                <a:gd name="connsiteX7528" fmla="*/ 2417657 w 6868353"/>
                <a:gd name="connsiteY7528" fmla="*/ 593325 h 6857985"/>
                <a:gd name="connsiteX7529" fmla="*/ 2430384 w 6868353"/>
                <a:gd name="connsiteY7529" fmla="*/ 588497 h 6857985"/>
                <a:gd name="connsiteX7530" fmla="*/ 2457948 w 6868353"/>
                <a:gd name="connsiteY7530" fmla="*/ 582976 h 6857985"/>
                <a:gd name="connsiteX7531" fmla="*/ 2510287 w 6868353"/>
                <a:gd name="connsiteY7531" fmla="*/ 584703 h 6857985"/>
                <a:gd name="connsiteX7532" fmla="*/ 2469840 w 6868353"/>
                <a:gd name="connsiteY7532" fmla="*/ 600163 h 6857985"/>
                <a:gd name="connsiteX7533" fmla="*/ 2550890 w 6868353"/>
                <a:gd name="connsiteY7533" fmla="*/ 569272 h 6857985"/>
                <a:gd name="connsiteX7534" fmla="*/ 2526738 w 6868353"/>
                <a:gd name="connsiteY7534" fmla="*/ 590904 h 6857985"/>
                <a:gd name="connsiteX7535" fmla="*/ 2579742 w 6868353"/>
                <a:gd name="connsiteY7535" fmla="*/ 586444 h 6857985"/>
                <a:gd name="connsiteX7536" fmla="*/ 2575707 w 6868353"/>
                <a:gd name="connsiteY7536" fmla="*/ 593636 h 6857985"/>
                <a:gd name="connsiteX7537" fmla="*/ 2545991 w 6868353"/>
                <a:gd name="connsiteY7537" fmla="*/ 602258 h 6857985"/>
                <a:gd name="connsiteX7538" fmla="*/ 2564962 w 6868353"/>
                <a:gd name="connsiteY7538" fmla="*/ 600559 h 6857985"/>
                <a:gd name="connsiteX7539" fmla="*/ 2589340 w 6868353"/>
                <a:gd name="connsiteY7539" fmla="*/ 592518 h 6857985"/>
                <a:gd name="connsiteX7540" fmla="*/ 2589114 w 6868353"/>
                <a:gd name="connsiteY7540" fmla="*/ 599044 h 6857985"/>
                <a:gd name="connsiteX7541" fmla="*/ 2568685 w 6868353"/>
                <a:gd name="connsiteY7541" fmla="*/ 609209 h 6857985"/>
                <a:gd name="connsiteX7542" fmla="*/ 2529852 w 6868353"/>
                <a:gd name="connsiteY7542" fmla="*/ 595944 h 6857985"/>
                <a:gd name="connsiteX7543" fmla="*/ 2496441 w 6868353"/>
                <a:gd name="connsiteY7543" fmla="*/ 602470 h 6857985"/>
                <a:gd name="connsiteX7544" fmla="*/ 2519022 w 6868353"/>
                <a:gd name="connsiteY7544" fmla="*/ 618808 h 6857985"/>
                <a:gd name="connsiteX7545" fmla="*/ 2571630 w 6868353"/>
                <a:gd name="connsiteY7545" fmla="*/ 614320 h 6857985"/>
                <a:gd name="connsiteX7546" fmla="*/ 2604856 w 6868353"/>
                <a:gd name="connsiteY7546" fmla="*/ 608869 h 6857985"/>
                <a:gd name="connsiteX7547" fmla="*/ 2655454 w 6868353"/>
                <a:gd name="connsiteY7547" fmla="*/ 592263 h 6857985"/>
                <a:gd name="connsiteX7548" fmla="*/ 2626446 w 6868353"/>
                <a:gd name="connsiteY7548" fmla="*/ 583358 h 6857985"/>
                <a:gd name="connsiteX7549" fmla="*/ 2692319 w 6868353"/>
                <a:gd name="connsiteY7549" fmla="*/ 583273 h 6857985"/>
                <a:gd name="connsiteX7550" fmla="*/ 2638126 w 6868353"/>
                <a:gd name="connsiteY7550" fmla="*/ 604042 h 6857985"/>
                <a:gd name="connsiteX7551" fmla="*/ 2698025 w 6868353"/>
                <a:gd name="connsiteY7551" fmla="*/ 593679 h 6857985"/>
                <a:gd name="connsiteX7552" fmla="*/ 2711261 w 6868353"/>
                <a:gd name="connsiteY7552" fmla="*/ 581518 h 6857985"/>
                <a:gd name="connsiteX7553" fmla="*/ 2748764 w 6868353"/>
                <a:gd name="connsiteY7553" fmla="*/ 577922 h 6857985"/>
                <a:gd name="connsiteX7554" fmla="*/ 2741303 w 6868353"/>
                <a:gd name="connsiteY7554" fmla="*/ 571353 h 6857985"/>
                <a:gd name="connsiteX7555" fmla="*/ 2702513 w 6868353"/>
                <a:gd name="connsiteY7555" fmla="*/ 579975 h 6857985"/>
                <a:gd name="connsiteX7556" fmla="*/ 2670093 w 6868353"/>
                <a:gd name="connsiteY7556" fmla="*/ 575246 h 6857985"/>
                <a:gd name="connsiteX7557" fmla="*/ 2724838 w 6868353"/>
                <a:gd name="connsiteY7557" fmla="*/ 554393 h 6857985"/>
                <a:gd name="connsiteX7558" fmla="*/ 2723536 w 6868353"/>
                <a:gd name="connsiteY7558" fmla="*/ 562066 h 6857985"/>
                <a:gd name="connsiteX7559" fmla="*/ 2743299 w 6868353"/>
                <a:gd name="connsiteY7559" fmla="*/ 567304 h 6857985"/>
                <a:gd name="connsiteX7560" fmla="*/ 2761095 w 6868353"/>
                <a:gd name="connsiteY7560" fmla="*/ 556375 h 6857985"/>
                <a:gd name="connsiteX7561" fmla="*/ 2734026 w 6868353"/>
                <a:gd name="connsiteY7561" fmla="*/ 560806 h 6857985"/>
                <a:gd name="connsiteX7562" fmla="*/ 2852847 w 6868353"/>
                <a:gd name="connsiteY7562" fmla="*/ 516338 h 6857985"/>
                <a:gd name="connsiteX7563" fmla="*/ 2787823 w 6868353"/>
                <a:gd name="connsiteY7563" fmla="*/ 503823 h 6857985"/>
                <a:gd name="connsiteX7564" fmla="*/ 2844084 w 6868353"/>
                <a:gd name="connsiteY7564" fmla="*/ 504347 h 6857985"/>
                <a:gd name="connsiteX7565" fmla="*/ 2861710 w 6868353"/>
                <a:gd name="connsiteY7565" fmla="*/ 509698 h 6857985"/>
                <a:gd name="connsiteX7566" fmla="*/ 2886569 w 6868353"/>
                <a:gd name="connsiteY7566" fmla="*/ 513733 h 6857985"/>
                <a:gd name="connsiteX7567" fmla="*/ 2867995 w 6868353"/>
                <a:gd name="connsiteY7567" fmla="*/ 520005 h 6857985"/>
                <a:gd name="connsiteX7568" fmla="*/ 2864385 w 6868353"/>
                <a:gd name="connsiteY7568" fmla="*/ 528287 h 6857985"/>
                <a:gd name="connsiteX7569" fmla="*/ 2803665 w 6868353"/>
                <a:gd name="connsiteY7569" fmla="*/ 535705 h 6857985"/>
                <a:gd name="connsiteX7570" fmla="*/ 2825552 w 6868353"/>
                <a:gd name="connsiteY7570" fmla="*/ 544808 h 6857985"/>
                <a:gd name="connsiteX7571" fmla="*/ 2864060 w 6868353"/>
                <a:gd name="connsiteY7571" fmla="*/ 541425 h 6857985"/>
                <a:gd name="connsiteX7572" fmla="*/ 2882648 w 6868353"/>
                <a:gd name="connsiteY7572" fmla="*/ 540150 h 6857985"/>
                <a:gd name="connsiteX7573" fmla="*/ 2899863 w 6868353"/>
                <a:gd name="connsiteY7573" fmla="*/ 539400 h 6857985"/>
                <a:gd name="connsiteX7574" fmla="*/ 2937988 w 6868353"/>
                <a:gd name="connsiteY7574" fmla="*/ 526234 h 6857985"/>
                <a:gd name="connsiteX7575" fmla="*/ 2916484 w 6868353"/>
                <a:gd name="connsiteY7575" fmla="*/ 516055 h 6857985"/>
                <a:gd name="connsiteX7576" fmla="*/ 3015498 w 6868353"/>
                <a:gd name="connsiteY7576" fmla="*/ 521194 h 6857985"/>
                <a:gd name="connsiteX7577" fmla="*/ 3010968 w 6868353"/>
                <a:gd name="connsiteY7577" fmla="*/ 510293 h 6857985"/>
                <a:gd name="connsiteX7578" fmla="*/ 2967025 w 6868353"/>
                <a:gd name="connsiteY7578" fmla="*/ 513903 h 6857985"/>
                <a:gd name="connsiteX7579" fmla="*/ 3014748 w 6868353"/>
                <a:gd name="connsiteY7579" fmla="*/ 491606 h 6857985"/>
                <a:gd name="connsiteX7580" fmla="*/ 3056979 w 6868353"/>
                <a:gd name="connsiteY7580" fmla="*/ 498486 h 6857985"/>
                <a:gd name="connsiteX7581" fmla="*/ 3039353 w 6868353"/>
                <a:gd name="connsiteY7581" fmla="*/ 502846 h 6857985"/>
                <a:gd name="connsiteX7582" fmla="*/ 3041024 w 6868353"/>
                <a:gd name="connsiteY7582" fmla="*/ 507094 h 6857985"/>
                <a:gd name="connsiteX7583" fmla="*/ 3033818 w 6868353"/>
                <a:gd name="connsiteY7583" fmla="*/ 509217 h 6857985"/>
                <a:gd name="connsiteX7584" fmla="*/ 3017296 w 6868353"/>
                <a:gd name="connsiteY7584" fmla="*/ 511879 h 6857985"/>
                <a:gd name="connsiteX7585" fmla="*/ 3067724 w 6868353"/>
                <a:gd name="connsiteY7585" fmla="*/ 511426 h 6857985"/>
                <a:gd name="connsiteX7586" fmla="*/ 3099096 w 6868353"/>
                <a:gd name="connsiteY7586" fmla="*/ 491393 h 6857985"/>
                <a:gd name="connsiteX7587" fmla="*/ 3080182 w 6868353"/>
                <a:gd name="connsiteY7587" fmla="*/ 500482 h 6857985"/>
                <a:gd name="connsiteX7588" fmla="*/ 3042128 w 6868353"/>
                <a:gd name="connsiteY7588" fmla="*/ 489171 h 6857985"/>
                <a:gd name="connsiteX7589" fmla="*/ 3037810 w 6868353"/>
                <a:gd name="connsiteY7589" fmla="*/ 478100 h 6857985"/>
                <a:gd name="connsiteX7590" fmla="*/ 3176904 w 6868353"/>
                <a:gd name="connsiteY7590" fmla="*/ 490289 h 6857985"/>
                <a:gd name="connsiteX7591" fmla="*/ 3162506 w 6868353"/>
                <a:gd name="connsiteY7591" fmla="*/ 480846 h 6857985"/>
                <a:gd name="connsiteX7592" fmla="*/ 3189929 w 6868353"/>
                <a:gd name="connsiteY7592" fmla="*/ 481356 h 6857985"/>
                <a:gd name="connsiteX7593" fmla="*/ 3219220 w 6868353"/>
                <a:gd name="connsiteY7593" fmla="*/ 482432 h 6857985"/>
                <a:gd name="connsiteX7594" fmla="*/ 3249091 w 6868353"/>
                <a:gd name="connsiteY7594" fmla="*/ 475438 h 6857985"/>
                <a:gd name="connsiteX7595" fmla="*/ 3292242 w 6868353"/>
                <a:gd name="connsiteY7595" fmla="*/ 490954 h 6857985"/>
                <a:gd name="connsiteX7596" fmla="*/ 3235939 w 6868353"/>
                <a:gd name="connsiteY7596" fmla="*/ 485745 h 6857985"/>
                <a:gd name="connsiteX7597" fmla="*/ 3298429 w 6868353"/>
                <a:gd name="connsiteY7597" fmla="*/ 493191 h 6857985"/>
                <a:gd name="connsiteX7598" fmla="*/ 3317711 w 6868353"/>
                <a:gd name="connsiteY7598" fmla="*/ 485122 h 6857985"/>
                <a:gd name="connsiteX7599" fmla="*/ 3315063 w 6868353"/>
                <a:gd name="connsiteY7599" fmla="*/ 494211 h 6857985"/>
                <a:gd name="connsiteX7600" fmla="*/ 3348262 w 6868353"/>
                <a:gd name="connsiteY7600" fmla="*/ 496419 h 6857985"/>
                <a:gd name="connsiteX7601" fmla="*/ 3338918 w 6868353"/>
                <a:gd name="connsiteY7601" fmla="*/ 482701 h 6857985"/>
                <a:gd name="connsiteX7602" fmla="*/ 3380003 w 6868353"/>
                <a:gd name="connsiteY7602" fmla="*/ 494267 h 6857985"/>
                <a:gd name="connsiteX7603" fmla="*/ 3428251 w 6868353"/>
                <a:gd name="connsiteY7603" fmla="*/ 473598 h 6857985"/>
                <a:gd name="connsiteX7604" fmla="*/ 3351462 w 6868353"/>
                <a:gd name="connsiteY7604" fmla="*/ 454486 h 6857985"/>
                <a:gd name="connsiteX7605" fmla="*/ 3302478 w 6868353"/>
                <a:gd name="connsiteY7605" fmla="*/ 434142 h 6857985"/>
                <a:gd name="connsiteX7606" fmla="*/ 3329461 w 6868353"/>
                <a:gd name="connsiteY7606" fmla="*/ 440569 h 6857985"/>
                <a:gd name="connsiteX7607" fmla="*/ 3363792 w 6868353"/>
                <a:gd name="connsiteY7607" fmla="*/ 451088 h 6857985"/>
                <a:gd name="connsiteX7608" fmla="*/ 3460175 w 6868353"/>
                <a:gd name="connsiteY7608" fmla="*/ 471559 h 6857985"/>
                <a:gd name="connsiteX7609" fmla="*/ 3463359 w 6868353"/>
                <a:gd name="connsiteY7609" fmla="*/ 462626 h 6857985"/>
                <a:gd name="connsiteX7610" fmla="*/ 3488815 w 6868353"/>
                <a:gd name="connsiteY7610" fmla="*/ 478510 h 6857985"/>
                <a:gd name="connsiteX7611" fmla="*/ 3494591 w 6868353"/>
                <a:gd name="connsiteY7611" fmla="*/ 471049 h 6857985"/>
                <a:gd name="connsiteX7612" fmla="*/ 3512881 w 6868353"/>
                <a:gd name="connsiteY7612" fmla="*/ 466463 h 6857985"/>
                <a:gd name="connsiteX7613" fmla="*/ 3573815 w 6868353"/>
                <a:gd name="connsiteY7613" fmla="*/ 476500 h 6857985"/>
                <a:gd name="connsiteX7614" fmla="*/ 3566593 w 6868353"/>
                <a:gd name="connsiteY7614" fmla="*/ 467864 h 6857985"/>
                <a:gd name="connsiteX7615" fmla="*/ 3609587 w 6868353"/>
                <a:gd name="connsiteY7615" fmla="*/ 475905 h 6857985"/>
                <a:gd name="connsiteX7616" fmla="*/ 3670549 w 6868353"/>
                <a:gd name="connsiteY7616" fmla="*/ 481483 h 6857985"/>
                <a:gd name="connsiteX7617" fmla="*/ 3663611 w 6868353"/>
                <a:gd name="connsiteY7617" fmla="*/ 472522 h 6857985"/>
                <a:gd name="connsiteX7618" fmla="*/ 3604407 w 6868353"/>
                <a:gd name="connsiteY7618" fmla="*/ 470257 h 6857985"/>
                <a:gd name="connsiteX7619" fmla="*/ 3639941 w 6868353"/>
                <a:gd name="connsiteY7619" fmla="*/ 461055 h 6857985"/>
                <a:gd name="connsiteX7620" fmla="*/ 3654423 w 6868353"/>
                <a:gd name="connsiteY7620" fmla="*/ 456397 h 6857985"/>
                <a:gd name="connsiteX7621" fmla="*/ 3676071 w 6868353"/>
                <a:gd name="connsiteY7621" fmla="*/ 452546 h 6857985"/>
                <a:gd name="connsiteX7622" fmla="*/ 3671143 w 6868353"/>
                <a:gd name="connsiteY7622" fmla="*/ 455264 h 6857985"/>
                <a:gd name="connsiteX7623" fmla="*/ 3687779 w 6868353"/>
                <a:gd name="connsiteY7623" fmla="*/ 458761 h 6857985"/>
                <a:gd name="connsiteX7624" fmla="*/ 3656803 w 6868353"/>
                <a:gd name="connsiteY7624" fmla="*/ 463815 h 6857985"/>
                <a:gd name="connsiteX7625" fmla="*/ 3769621 w 6868353"/>
                <a:gd name="connsiteY7625" fmla="*/ 508354 h 6857985"/>
                <a:gd name="connsiteX7626" fmla="*/ 3817529 w 6868353"/>
                <a:gd name="connsiteY7626" fmla="*/ 513139 h 6857985"/>
                <a:gd name="connsiteX7627" fmla="*/ 3817839 w 6868353"/>
                <a:gd name="connsiteY7627" fmla="*/ 507518 h 6857985"/>
                <a:gd name="connsiteX7628" fmla="*/ 3832209 w 6868353"/>
                <a:gd name="connsiteY7628" fmla="*/ 505607 h 6857985"/>
                <a:gd name="connsiteX7629" fmla="*/ 3832153 w 6868353"/>
                <a:gd name="connsiteY7629" fmla="*/ 525087 h 6857985"/>
                <a:gd name="connsiteX7630" fmla="*/ 3812459 w 6868353"/>
                <a:gd name="connsiteY7630" fmla="*/ 525965 h 6857985"/>
                <a:gd name="connsiteX7631" fmla="*/ 3777747 w 6868353"/>
                <a:gd name="connsiteY7631" fmla="*/ 529009 h 6857985"/>
                <a:gd name="connsiteX7632" fmla="*/ 3683347 w 6868353"/>
                <a:gd name="connsiteY7632" fmla="*/ 525625 h 6857985"/>
                <a:gd name="connsiteX7633" fmla="*/ 3703239 w 6868353"/>
                <a:gd name="connsiteY7633" fmla="*/ 520486 h 6857985"/>
                <a:gd name="connsiteX7634" fmla="*/ 3670761 w 6868353"/>
                <a:gd name="connsiteY7634" fmla="*/ 518221 h 6857985"/>
                <a:gd name="connsiteX7635" fmla="*/ 3650885 w 6868353"/>
                <a:gd name="connsiteY7635" fmla="*/ 519099 h 6857985"/>
                <a:gd name="connsiteX7636" fmla="*/ 3660355 w 6868353"/>
                <a:gd name="connsiteY7636" fmla="*/ 513181 h 6857985"/>
                <a:gd name="connsiteX7637" fmla="*/ 3612447 w 6868353"/>
                <a:gd name="connsiteY7637" fmla="*/ 510888 h 6857985"/>
                <a:gd name="connsiteX7638" fmla="*/ 3654779 w 6868353"/>
                <a:gd name="connsiteY7638" fmla="*/ 526347 h 6857985"/>
                <a:gd name="connsiteX7639" fmla="*/ 3696655 w 6868353"/>
                <a:gd name="connsiteY7639" fmla="*/ 543562 h 6857985"/>
                <a:gd name="connsiteX7640" fmla="*/ 3720367 w 6868353"/>
                <a:gd name="connsiteY7640" fmla="*/ 529802 h 6857985"/>
                <a:gd name="connsiteX7641" fmla="*/ 3767935 w 6868353"/>
                <a:gd name="connsiteY7641" fmla="*/ 538310 h 6857985"/>
                <a:gd name="connsiteX7642" fmla="*/ 3794891 w 6868353"/>
                <a:gd name="connsiteY7642" fmla="*/ 539697 h 6857985"/>
                <a:gd name="connsiteX7643" fmla="*/ 3826731 w 6868353"/>
                <a:gd name="connsiteY7643" fmla="*/ 546068 h 6857985"/>
                <a:gd name="connsiteX7644" fmla="*/ 3813635 w 6868353"/>
                <a:gd name="connsiteY7644" fmla="*/ 540278 h 6857985"/>
                <a:gd name="connsiteX7645" fmla="*/ 3797001 w 6868353"/>
                <a:gd name="connsiteY7645" fmla="*/ 537036 h 6857985"/>
                <a:gd name="connsiteX7646" fmla="*/ 3762371 w 6868353"/>
                <a:gd name="connsiteY7646" fmla="*/ 531331 h 6857985"/>
                <a:gd name="connsiteX7647" fmla="*/ 3830143 w 6868353"/>
                <a:gd name="connsiteY7647" fmla="*/ 531741 h 6857985"/>
                <a:gd name="connsiteX7648" fmla="*/ 3895279 w 6868353"/>
                <a:gd name="connsiteY7648" fmla="*/ 560721 h 6857985"/>
                <a:gd name="connsiteX7649" fmla="*/ 3873295 w 6868353"/>
                <a:gd name="connsiteY7649" fmla="*/ 547144 h 6857985"/>
                <a:gd name="connsiteX7650" fmla="*/ 3920039 w 6868353"/>
                <a:gd name="connsiteY7650" fmla="*/ 548277 h 6857985"/>
                <a:gd name="connsiteX7651" fmla="*/ 3941941 w 6868353"/>
                <a:gd name="connsiteY7651" fmla="*/ 561896 h 6857985"/>
                <a:gd name="connsiteX7652" fmla="*/ 3951469 w 6868353"/>
                <a:gd name="connsiteY7652" fmla="*/ 551051 h 6857985"/>
                <a:gd name="connsiteX7653" fmla="*/ 3998187 w 6868353"/>
                <a:gd name="connsiteY7653" fmla="*/ 562887 h 6857985"/>
                <a:gd name="connsiteX7654" fmla="*/ 4045771 w 6868353"/>
                <a:gd name="connsiteY7654" fmla="*/ 574991 h 6857985"/>
                <a:gd name="connsiteX7655" fmla="*/ 4040163 w 6868353"/>
                <a:gd name="connsiteY7655" fmla="*/ 565407 h 6857985"/>
                <a:gd name="connsiteX7656" fmla="*/ 4092573 w 6868353"/>
                <a:gd name="connsiteY7656" fmla="*/ 584420 h 6857985"/>
                <a:gd name="connsiteX7657" fmla="*/ 4123507 w 6868353"/>
                <a:gd name="connsiteY7657" fmla="*/ 577313 h 6857985"/>
                <a:gd name="connsiteX7658" fmla="*/ 4118509 w 6868353"/>
                <a:gd name="connsiteY7658" fmla="*/ 585255 h 6857985"/>
                <a:gd name="connsiteX7659" fmla="*/ 4154511 w 6868353"/>
                <a:gd name="connsiteY7659" fmla="*/ 583117 h 6857985"/>
                <a:gd name="connsiteX7660" fmla="*/ 4175209 w 6868353"/>
                <a:gd name="connsiteY7660" fmla="*/ 598846 h 6857985"/>
                <a:gd name="connsiteX7661" fmla="*/ 4200989 w 6868353"/>
                <a:gd name="connsiteY7661" fmla="*/ 594840 h 6857985"/>
                <a:gd name="connsiteX7662" fmla="*/ 4267711 w 6868353"/>
                <a:gd name="connsiteY7662" fmla="*/ 622658 h 6857985"/>
                <a:gd name="connsiteX7663" fmla="*/ 4273403 w 6868353"/>
                <a:gd name="connsiteY7663" fmla="*/ 609053 h 6857985"/>
                <a:gd name="connsiteX7664" fmla="*/ 4308851 w 6868353"/>
                <a:gd name="connsiteY7664" fmla="*/ 626537 h 6857985"/>
                <a:gd name="connsiteX7665" fmla="*/ 4411379 w 6868353"/>
                <a:gd name="connsiteY7665" fmla="*/ 645395 h 6857985"/>
                <a:gd name="connsiteX7666" fmla="*/ 4459867 w 6868353"/>
                <a:gd name="connsiteY7666" fmla="*/ 683888 h 6857985"/>
                <a:gd name="connsiteX7667" fmla="*/ 4439763 w 6868353"/>
                <a:gd name="connsiteY7667" fmla="*/ 657655 h 6857985"/>
                <a:gd name="connsiteX7668" fmla="*/ 4424587 w 6868353"/>
                <a:gd name="connsiteY7668" fmla="*/ 643965 h 6857985"/>
                <a:gd name="connsiteX7669" fmla="*/ 4414493 w 6868353"/>
                <a:gd name="connsiteY7669" fmla="*/ 637212 h 6857985"/>
                <a:gd name="connsiteX7670" fmla="*/ 4402091 w 6868353"/>
                <a:gd name="connsiteY7670" fmla="*/ 631167 h 6857985"/>
                <a:gd name="connsiteX7671" fmla="*/ 4418485 w 6868353"/>
                <a:gd name="connsiteY7671" fmla="*/ 629383 h 6857985"/>
                <a:gd name="connsiteX7672" fmla="*/ 4418627 w 6868353"/>
                <a:gd name="connsiteY7672" fmla="*/ 620237 h 6857985"/>
                <a:gd name="connsiteX7673" fmla="*/ 4461507 w 6868353"/>
                <a:gd name="connsiteY7673" fmla="*/ 666163 h 6857985"/>
                <a:gd name="connsiteX7674" fmla="*/ 4482943 w 6868353"/>
                <a:gd name="connsiteY7674" fmla="*/ 660330 h 6857985"/>
                <a:gd name="connsiteX7675" fmla="*/ 4516635 w 6868353"/>
                <a:gd name="connsiteY7675" fmla="*/ 680179 h 6857985"/>
                <a:gd name="connsiteX7676" fmla="*/ 4546847 w 6868353"/>
                <a:gd name="connsiteY7676" fmla="*/ 697167 h 6857985"/>
                <a:gd name="connsiteX7677" fmla="*/ 4575389 w 6868353"/>
                <a:gd name="connsiteY7677" fmla="*/ 716393 h 6857985"/>
                <a:gd name="connsiteX7678" fmla="*/ 4552467 w 6868353"/>
                <a:gd name="connsiteY7678" fmla="*/ 693062 h 6857985"/>
                <a:gd name="connsiteX7679" fmla="*/ 4577003 w 6868353"/>
                <a:gd name="connsiteY7679" fmla="*/ 704614 h 6857985"/>
                <a:gd name="connsiteX7680" fmla="*/ 4605103 w 6868353"/>
                <a:gd name="connsiteY7680" fmla="*/ 726756 h 6857985"/>
                <a:gd name="connsiteX7681" fmla="*/ 4596879 w 6868353"/>
                <a:gd name="connsiteY7681" fmla="*/ 711537 h 6857985"/>
                <a:gd name="connsiteX7682" fmla="*/ 4638359 w 6868353"/>
                <a:gd name="connsiteY7682" fmla="*/ 747595 h 6857985"/>
                <a:gd name="connsiteX7683" fmla="*/ 4538779 w 6868353"/>
                <a:gd name="connsiteY7683" fmla="*/ 719352 h 6857985"/>
                <a:gd name="connsiteX7684" fmla="*/ 4581999 w 6868353"/>
                <a:gd name="connsiteY7684" fmla="*/ 743348 h 6857985"/>
                <a:gd name="connsiteX7685" fmla="*/ 4560707 w 6868353"/>
                <a:gd name="connsiteY7685" fmla="*/ 748303 h 6857985"/>
                <a:gd name="connsiteX7686" fmla="*/ 4542657 w 6868353"/>
                <a:gd name="connsiteY7686" fmla="*/ 729715 h 6857985"/>
                <a:gd name="connsiteX7687" fmla="*/ 4511935 w 6868353"/>
                <a:gd name="connsiteY7687" fmla="*/ 726557 h 6857985"/>
                <a:gd name="connsiteX7688" fmla="*/ 4534827 w 6868353"/>
                <a:gd name="connsiteY7688" fmla="*/ 709073 h 6857985"/>
                <a:gd name="connsiteX7689" fmla="*/ 4489355 w 6868353"/>
                <a:gd name="connsiteY7689" fmla="*/ 698654 h 6857985"/>
                <a:gd name="connsiteX7690" fmla="*/ 4526123 w 6868353"/>
                <a:gd name="connsiteY7690" fmla="*/ 694364 h 6857985"/>
                <a:gd name="connsiteX7691" fmla="*/ 4479191 w 6868353"/>
                <a:gd name="connsiteY7691" fmla="*/ 695638 h 6857985"/>
                <a:gd name="connsiteX7692" fmla="*/ 4430741 w 6868353"/>
                <a:gd name="connsiteY7692" fmla="*/ 696966 h 6857985"/>
                <a:gd name="connsiteX7693" fmla="*/ 4425071 w 6868353"/>
                <a:gd name="connsiteY7693" fmla="*/ 698935 h 6857985"/>
                <a:gd name="connsiteX7694" fmla="*/ 4412971 w 6868353"/>
                <a:gd name="connsiteY7694" fmla="*/ 688415 h 6857985"/>
                <a:gd name="connsiteX7695" fmla="*/ 4413883 w 6868353"/>
                <a:gd name="connsiteY7695" fmla="*/ 679527 h 6857985"/>
                <a:gd name="connsiteX7696" fmla="*/ 4386405 w 6868353"/>
                <a:gd name="connsiteY7696" fmla="*/ 664082 h 6857985"/>
                <a:gd name="connsiteX7697" fmla="*/ 4389689 w 6868353"/>
                <a:gd name="connsiteY7697" fmla="*/ 658065 h 6857985"/>
                <a:gd name="connsiteX7698" fmla="*/ 4354567 w 6868353"/>
                <a:gd name="connsiteY7698" fmla="*/ 640581 h 6857985"/>
                <a:gd name="connsiteX7699" fmla="*/ 4377543 w 6868353"/>
                <a:gd name="connsiteY7699" fmla="*/ 685063 h 6857985"/>
                <a:gd name="connsiteX7700" fmla="*/ 4430631 w 6868353"/>
                <a:gd name="connsiteY7700" fmla="*/ 720880 h 6857985"/>
                <a:gd name="connsiteX7701" fmla="*/ 4396273 w 6868353"/>
                <a:gd name="connsiteY7701" fmla="*/ 697734 h 6857985"/>
                <a:gd name="connsiteX7702" fmla="*/ 4367039 w 6868353"/>
                <a:gd name="connsiteY7702" fmla="*/ 688517 h 6857985"/>
                <a:gd name="connsiteX7703" fmla="*/ 4368199 w 6868353"/>
                <a:gd name="connsiteY7703" fmla="*/ 670849 h 6857985"/>
                <a:gd name="connsiteX7704" fmla="*/ 4317843 w 6868353"/>
                <a:gd name="connsiteY7704" fmla="*/ 652686 h 6857985"/>
                <a:gd name="connsiteX7705" fmla="*/ 4317233 w 6868353"/>
                <a:gd name="connsiteY7705" fmla="*/ 664535 h 6857985"/>
                <a:gd name="connsiteX7706" fmla="*/ 4287955 w 6868353"/>
                <a:gd name="connsiteY7706" fmla="*/ 633517 h 6857985"/>
                <a:gd name="connsiteX7707" fmla="*/ 4297327 w 6868353"/>
                <a:gd name="connsiteY7707" fmla="*/ 660911 h 6857985"/>
                <a:gd name="connsiteX7708" fmla="*/ 4340959 w 6868353"/>
                <a:gd name="connsiteY7708" fmla="*/ 697196 h 6857985"/>
                <a:gd name="connsiteX7709" fmla="*/ 4301447 w 6868353"/>
                <a:gd name="connsiteY7709" fmla="*/ 675691 h 6857985"/>
                <a:gd name="connsiteX7710" fmla="*/ 4273247 w 6868353"/>
                <a:gd name="connsiteY7710" fmla="*/ 648637 h 6857985"/>
                <a:gd name="connsiteX7711" fmla="*/ 4257377 w 6868353"/>
                <a:gd name="connsiteY7711" fmla="*/ 626339 h 6857985"/>
                <a:gd name="connsiteX7712" fmla="*/ 4231555 w 6868353"/>
                <a:gd name="connsiteY7712" fmla="*/ 630303 h 6857985"/>
                <a:gd name="connsiteX7713" fmla="*/ 4231823 w 6868353"/>
                <a:gd name="connsiteY7713" fmla="*/ 612578 h 6857985"/>
                <a:gd name="connsiteX7714" fmla="*/ 4185403 w 6868353"/>
                <a:gd name="connsiteY7714" fmla="*/ 600800 h 6857985"/>
                <a:gd name="connsiteX7715" fmla="*/ 4205803 w 6868353"/>
                <a:gd name="connsiteY7715" fmla="*/ 628349 h 6857985"/>
                <a:gd name="connsiteX7716" fmla="*/ 4164931 w 6868353"/>
                <a:gd name="connsiteY7716" fmla="*/ 614702 h 6857985"/>
                <a:gd name="connsiteX7717" fmla="*/ 4170013 w 6868353"/>
                <a:gd name="connsiteY7717" fmla="*/ 630473 h 6857985"/>
                <a:gd name="connsiteX7718" fmla="*/ 4215939 w 6868353"/>
                <a:gd name="connsiteY7718" fmla="*/ 642138 h 6857985"/>
                <a:gd name="connsiteX7719" fmla="*/ 4165043 w 6868353"/>
                <a:gd name="connsiteY7719" fmla="*/ 632512 h 6857985"/>
                <a:gd name="connsiteX7720" fmla="*/ 4159947 w 6868353"/>
                <a:gd name="connsiteY7720" fmla="*/ 640425 h 6857985"/>
                <a:gd name="connsiteX7721" fmla="*/ 4119091 w 6868353"/>
                <a:gd name="connsiteY7721" fmla="*/ 620903 h 6857985"/>
                <a:gd name="connsiteX7722" fmla="*/ 4170111 w 6868353"/>
                <a:gd name="connsiteY7722" fmla="*/ 606802 h 6857985"/>
                <a:gd name="connsiteX7723" fmla="*/ 4139687 w 6868353"/>
                <a:gd name="connsiteY7723" fmla="*/ 599993 h 6857985"/>
                <a:gd name="connsiteX7724" fmla="*/ 4097839 w 6868353"/>
                <a:gd name="connsiteY7724" fmla="*/ 588087 h 6857985"/>
                <a:gd name="connsiteX7725" fmla="*/ 4113781 w 6868353"/>
                <a:gd name="connsiteY7725" fmla="*/ 596114 h 6857985"/>
                <a:gd name="connsiteX7726" fmla="*/ 4129171 w 6868353"/>
                <a:gd name="connsiteY7726" fmla="*/ 605047 h 6857985"/>
                <a:gd name="connsiteX7727" fmla="*/ 4087647 w 6868353"/>
                <a:gd name="connsiteY7727" fmla="*/ 592560 h 6857985"/>
                <a:gd name="connsiteX7728" fmla="*/ 4102499 w 6868353"/>
                <a:gd name="connsiteY7728" fmla="*/ 602555 h 6857985"/>
                <a:gd name="connsiteX7729" fmla="*/ 4118963 w 6868353"/>
                <a:gd name="connsiteY7729" fmla="*/ 614985 h 6857985"/>
                <a:gd name="connsiteX7730" fmla="*/ 4096169 w 6868353"/>
                <a:gd name="connsiteY7730" fmla="*/ 603744 h 6857985"/>
                <a:gd name="connsiteX7731" fmla="*/ 4066453 w 6868353"/>
                <a:gd name="connsiteY7731" fmla="*/ 595901 h 6857985"/>
                <a:gd name="connsiteX7732" fmla="*/ 3994959 w 6868353"/>
                <a:gd name="connsiteY7732" fmla="*/ 585694 h 6857985"/>
                <a:gd name="connsiteX7733" fmla="*/ 3968147 w 6868353"/>
                <a:gd name="connsiteY7733" fmla="*/ 567332 h 6857985"/>
                <a:gd name="connsiteX7734" fmla="*/ 3953635 w 6868353"/>
                <a:gd name="connsiteY7734" fmla="*/ 580470 h 6857985"/>
                <a:gd name="connsiteX7735" fmla="*/ 3969747 w 6868353"/>
                <a:gd name="connsiteY7735" fmla="*/ 591060 h 6857985"/>
                <a:gd name="connsiteX7736" fmla="*/ 3991421 w 6868353"/>
                <a:gd name="connsiteY7736" fmla="*/ 611630 h 6857985"/>
                <a:gd name="connsiteX7737" fmla="*/ 4073631 w 6868353"/>
                <a:gd name="connsiteY7737" fmla="*/ 634635 h 6857985"/>
                <a:gd name="connsiteX7738" fmla="*/ 4073151 w 6868353"/>
                <a:gd name="connsiteY7738" fmla="*/ 622842 h 6857985"/>
                <a:gd name="connsiteX7739" fmla="*/ 4093323 w 6868353"/>
                <a:gd name="connsiteY7739" fmla="*/ 629425 h 6857985"/>
                <a:gd name="connsiteX7740" fmla="*/ 4104465 w 6868353"/>
                <a:gd name="connsiteY7740" fmla="*/ 635527 h 6857985"/>
                <a:gd name="connsiteX7741" fmla="*/ 4113993 w 6868353"/>
                <a:gd name="connsiteY7741" fmla="*/ 642705 h 6857985"/>
                <a:gd name="connsiteX7742" fmla="*/ 4104607 w 6868353"/>
                <a:gd name="connsiteY7742" fmla="*/ 656763 h 6857985"/>
                <a:gd name="connsiteX7743" fmla="*/ 4134747 w 6868353"/>
                <a:gd name="connsiteY7743" fmla="*/ 662383 h 6857985"/>
                <a:gd name="connsiteX7744" fmla="*/ 4144771 w 6868353"/>
                <a:gd name="connsiteY7744" fmla="*/ 676130 h 6857985"/>
                <a:gd name="connsiteX7745" fmla="*/ 4104579 w 6868353"/>
                <a:gd name="connsiteY7745" fmla="*/ 663346 h 6857985"/>
                <a:gd name="connsiteX7746" fmla="*/ 4099723 w 6868353"/>
                <a:gd name="connsiteY7746" fmla="*/ 670637 h 6857985"/>
                <a:gd name="connsiteX7747" fmla="*/ 4084659 w 6868353"/>
                <a:gd name="connsiteY7747" fmla="*/ 665554 h 6857985"/>
                <a:gd name="connsiteX7748" fmla="*/ 4064387 w 6868353"/>
                <a:gd name="connsiteY7748" fmla="*/ 662751 h 6857985"/>
                <a:gd name="connsiteX7749" fmla="*/ 4053727 w 6868353"/>
                <a:gd name="connsiteY7749" fmla="*/ 643653 h 6857985"/>
                <a:gd name="connsiteX7750" fmla="*/ 4094387 w 6868353"/>
                <a:gd name="connsiteY7750" fmla="*/ 655149 h 6857985"/>
                <a:gd name="connsiteX7751" fmla="*/ 4105911 w 6868353"/>
                <a:gd name="connsiteY7751" fmla="*/ 653323 h 6857985"/>
                <a:gd name="connsiteX7752" fmla="*/ 4094145 w 6868353"/>
                <a:gd name="connsiteY7752" fmla="*/ 643356 h 6857985"/>
                <a:gd name="connsiteX7753" fmla="*/ 3971629 w 6868353"/>
                <a:gd name="connsiteY7753" fmla="*/ 620690 h 6857985"/>
                <a:gd name="connsiteX7754" fmla="*/ 3972379 w 6868353"/>
                <a:gd name="connsiteY7754" fmla="*/ 632568 h 6857985"/>
                <a:gd name="connsiteX7755" fmla="*/ 4018461 w 6868353"/>
                <a:gd name="connsiteY7755" fmla="*/ 647660 h 6857985"/>
                <a:gd name="connsiteX7756" fmla="*/ 4048601 w 6868353"/>
                <a:gd name="connsiteY7756" fmla="*/ 645904 h 6857985"/>
                <a:gd name="connsiteX7757" fmla="*/ 3983987 w 6868353"/>
                <a:gd name="connsiteY7757" fmla="*/ 651128 h 6857985"/>
                <a:gd name="connsiteX7758" fmla="*/ 3896751 w 6868353"/>
                <a:gd name="connsiteY7758" fmla="*/ 633913 h 6857985"/>
                <a:gd name="connsiteX7759" fmla="*/ 3872359 w 6868353"/>
                <a:gd name="connsiteY7759" fmla="*/ 640610 h 6857985"/>
                <a:gd name="connsiteX7760" fmla="*/ 3835903 w 6868353"/>
                <a:gd name="connsiteY7760" fmla="*/ 628746 h 6857985"/>
                <a:gd name="connsiteX7761" fmla="*/ 3885667 w 6868353"/>
                <a:gd name="connsiteY7761" fmla="*/ 621299 h 6857985"/>
                <a:gd name="connsiteX7762" fmla="*/ 3917151 w 6868353"/>
                <a:gd name="connsiteY7762" fmla="*/ 635697 h 6857985"/>
                <a:gd name="connsiteX7763" fmla="*/ 3932231 w 6868353"/>
                <a:gd name="connsiteY7763" fmla="*/ 634083 h 6857985"/>
                <a:gd name="connsiteX7764" fmla="*/ 3953027 w 6868353"/>
                <a:gd name="connsiteY7764" fmla="*/ 638656 h 6857985"/>
                <a:gd name="connsiteX7765" fmla="*/ 3978113 w 6868353"/>
                <a:gd name="connsiteY7765" fmla="*/ 642195 h 6857985"/>
                <a:gd name="connsiteX7766" fmla="*/ 3952107 w 6868353"/>
                <a:gd name="connsiteY7766" fmla="*/ 628661 h 6857985"/>
                <a:gd name="connsiteX7767" fmla="*/ 3945935 w 6868353"/>
                <a:gd name="connsiteY7767" fmla="*/ 614844 h 6857985"/>
                <a:gd name="connsiteX7768" fmla="*/ 3980519 w 6868353"/>
                <a:gd name="connsiteY7768" fmla="*/ 619714 h 6857985"/>
                <a:gd name="connsiteX7769" fmla="*/ 4012387 w 6868353"/>
                <a:gd name="connsiteY7769" fmla="*/ 626254 h 6857985"/>
                <a:gd name="connsiteX7770" fmla="*/ 3960685 w 6868353"/>
                <a:gd name="connsiteY7770" fmla="*/ 607496 h 6857985"/>
                <a:gd name="connsiteX7771" fmla="*/ 3940583 w 6868353"/>
                <a:gd name="connsiteY7771" fmla="*/ 611446 h 6857985"/>
                <a:gd name="connsiteX7772" fmla="*/ 3912227 w 6868353"/>
                <a:gd name="connsiteY7772" fmla="*/ 576874 h 6857985"/>
                <a:gd name="connsiteX7773" fmla="*/ 3916529 w 6868353"/>
                <a:gd name="connsiteY7773" fmla="*/ 568451 h 6857985"/>
                <a:gd name="connsiteX7774" fmla="*/ 3948171 w 6868353"/>
                <a:gd name="connsiteY7774" fmla="*/ 577086 h 6857985"/>
                <a:gd name="connsiteX7775" fmla="*/ 3931875 w 6868353"/>
                <a:gd name="connsiteY7775" fmla="*/ 566893 h 6857985"/>
                <a:gd name="connsiteX7776" fmla="*/ 3829407 w 6868353"/>
                <a:gd name="connsiteY7776" fmla="*/ 569753 h 6857985"/>
                <a:gd name="connsiteX7777" fmla="*/ 3893043 w 6868353"/>
                <a:gd name="connsiteY7777" fmla="*/ 592702 h 6857985"/>
                <a:gd name="connsiteX7778" fmla="*/ 3861063 w 6868353"/>
                <a:gd name="connsiteY7778" fmla="*/ 578261 h 6857985"/>
                <a:gd name="connsiteX7779" fmla="*/ 3865309 w 6868353"/>
                <a:gd name="connsiteY7779" fmla="*/ 569838 h 6857985"/>
                <a:gd name="connsiteX7780" fmla="*/ 3918667 w 6868353"/>
                <a:gd name="connsiteY7780" fmla="*/ 592008 h 6857985"/>
                <a:gd name="connsiteX7781" fmla="*/ 3909875 w 6868353"/>
                <a:gd name="connsiteY7781" fmla="*/ 608756 h 6857985"/>
                <a:gd name="connsiteX7782" fmla="*/ 3825243 w 6868353"/>
                <a:gd name="connsiteY7782" fmla="*/ 578134 h 6857985"/>
                <a:gd name="connsiteX7783" fmla="*/ 3836995 w 6868353"/>
                <a:gd name="connsiteY7783" fmla="*/ 590833 h 6857985"/>
                <a:gd name="connsiteX7784" fmla="*/ 3795953 w 6868353"/>
                <a:gd name="connsiteY7784" fmla="*/ 584717 h 6857985"/>
                <a:gd name="connsiteX7785" fmla="*/ 3758507 w 6868353"/>
                <a:gd name="connsiteY7785" fmla="*/ 577837 h 6857985"/>
                <a:gd name="connsiteX7786" fmla="*/ 3718089 w 6868353"/>
                <a:gd name="connsiteY7786" fmla="*/ 582211 h 6857985"/>
                <a:gd name="connsiteX7787" fmla="*/ 3754543 w 6868353"/>
                <a:gd name="connsiteY7787" fmla="*/ 586430 h 6857985"/>
                <a:gd name="connsiteX7788" fmla="*/ 3727603 w 6868353"/>
                <a:gd name="connsiteY7788" fmla="*/ 576733 h 6857985"/>
                <a:gd name="connsiteX7789" fmla="*/ 3690651 w 6868353"/>
                <a:gd name="connsiteY7789" fmla="*/ 583528 h 6857985"/>
                <a:gd name="connsiteX7790" fmla="*/ 3636827 w 6868353"/>
                <a:gd name="connsiteY7790" fmla="*/ 586218 h 6857985"/>
                <a:gd name="connsiteX7791" fmla="*/ 3689391 w 6868353"/>
                <a:gd name="connsiteY7791" fmla="*/ 602314 h 6857985"/>
                <a:gd name="connsiteX7792" fmla="*/ 3748413 w 6868353"/>
                <a:gd name="connsiteY7792" fmla="*/ 615339 h 6857985"/>
                <a:gd name="connsiteX7793" fmla="*/ 3734285 w 6868353"/>
                <a:gd name="connsiteY7793" fmla="*/ 623564 h 6857985"/>
                <a:gd name="connsiteX7794" fmla="*/ 3689123 w 6868353"/>
                <a:gd name="connsiteY7794" fmla="*/ 624938 h 6857985"/>
                <a:gd name="connsiteX7795" fmla="*/ 3752263 w 6868353"/>
                <a:gd name="connsiteY7795" fmla="*/ 644588 h 6857985"/>
                <a:gd name="connsiteX7796" fmla="*/ 3675363 w 6868353"/>
                <a:gd name="connsiteY7796" fmla="*/ 633205 h 6857985"/>
                <a:gd name="connsiteX7797" fmla="*/ 3637335 w 6868353"/>
                <a:gd name="connsiteY7797" fmla="*/ 618213 h 6857985"/>
                <a:gd name="connsiteX7798" fmla="*/ 3625863 w 6868353"/>
                <a:gd name="connsiteY7798" fmla="*/ 622285 h 6857985"/>
                <a:gd name="connsiteX7799" fmla="*/ 3627343 w 6868353"/>
                <a:gd name="connsiteY7799" fmla="*/ 623345 h 6857985"/>
                <a:gd name="connsiteX7800" fmla="*/ 3626845 w 6868353"/>
                <a:gd name="connsiteY7800" fmla="*/ 623251 h 6857985"/>
                <a:gd name="connsiteX7801" fmla="*/ 3548161 w 6868353"/>
                <a:gd name="connsiteY7801" fmla="*/ 605033 h 6857985"/>
                <a:gd name="connsiteX7802" fmla="*/ 3509823 w 6868353"/>
                <a:gd name="connsiteY7802" fmla="*/ 600262 h 6857985"/>
                <a:gd name="connsiteX7803" fmla="*/ 3481255 w 6868353"/>
                <a:gd name="connsiteY7803" fmla="*/ 604282 h 6857985"/>
                <a:gd name="connsiteX7804" fmla="*/ 3522041 w 6868353"/>
                <a:gd name="connsiteY7804" fmla="*/ 602527 h 6857985"/>
                <a:gd name="connsiteX7805" fmla="*/ 3502815 w 6868353"/>
                <a:gd name="connsiteY7805" fmla="*/ 608728 h 6857985"/>
                <a:gd name="connsiteX7806" fmla="*/ 3565149 w 6868353"/>
                <a:gd name="connsiteY7806" fmla="*/ 613484 h 6857985"/>
                <a:gd name="connsiteX7807" fmla="*/ 3516931 w 6868353"/>
                <a:gd name="connsiteY7807" fmla="*/ 625957 h 6857985"/>
                <a:gd name="connsiteX7808" fmla="*/ 3494987 w 6868353"/>
                <a:gd name="connsiteY7808" fmla="*/ 618992 h 6857985"/>
                <a:gd name="connsiteX7809" fmla="*/ 3479527 w 6868353"/>
                <a:gd name="connsiteY7809" fmla="*/ 618977 h 6857985"/>
                <a:gd name="connsiteX7810" fmla="*/ 3460883 w 6868353"/>
                <a:gd name="connsiteY7810" fmla="*/ 605599 h 6857985"/>
                <a:gd name="connsiteX7811" fmla="*/ 3405699 w 6868353"/>
                <a:gd name="connsiteY7811" fmla="*/ 612196 h 6857985"/>
                <a:gd name="connsiteX7812" fmla="*/ 3436277 w 6868353"/>
                <a:gd name="connsiteY7812" fmla="*/ 610172 h 6857985"/>
                <a:gd name="connsiteX7813" fmla="*/ 3423027 w 6868353"/>
                <a:gd name="connsiteY7813" fmla="*/ 619784 h 6857985"/>
                <a:gd name="connsiteX7814" fmla="*/ 3373773 w 6868353"/>
                <a:gd name="connsiteY7814" fmla="*/ 608515 h 6857985"/>
                <a:gd name="connsiteX7815" fmla="*/ 3368209 w 6868353"/>
                <a:gd name="connsiteY7815" fmla="*/ 616231 h 6857985"/>
                <a:gd name="connsiteX7816" fmla="*/ 3333270 w 6868353"/>
                <a:gd name="connsiteY7816" fmla="*/ 612125 h 6857985"/>
                <a:gd name="connsiteX7817" fmla="*/ 3356671 w 6868353"/>
                <a:gd name="connsiteY7817" fmla="*/ 621370 h 6857985"/>
                <a:gd name="connsiteX7818" fmla="*/ 3310377 w 6868353"/>
                <a:gd name="connsiteY7818" fmla="*/ 623564 h 6857985"/>
                <a:gd name="connsiteX7819" fmla="*/ 3323756 w 6868353"/>
                <a:gd name="connsiteY7819" fmla="*/ 633729 h 6857985"/>
                <a:gd name="connsiteX7820" fmla="*/ 3292724 w 6868353"/>
                <a:gd name="connsiteY7820" fmla="*/ 616840 h 6857985"/>
                <a:gd name="connsiteX7821" fmla="*/ 3254683 w 6868353"/>
                <a:gd name="connsiteY7821" fmla="*/ 612522 h 6857985"/>
                <a:gd name="connsiteX7822" fmla="*/ 3217804 w 6868353"/>
                <a:gd name="connsiteY7822" fmla="*/ 628590 h 6857985"/>
                <a:gd name="connsiteX7823" fmla="*/ 3286112 w 6868353"/>
                <a:gd name="connsiteY7823" fmla="*/ 629355 h 6857985"/>
                <a:gd name="connsiteX7824" fmla="*/ 3213316 w 6868353"/>
                <a:gd name="connsiteY7824" fmla="*/ 646754 h 6857985"/>
                <a:gd name="connsiteX7825" fmla="*/ 3185540 w 6868353"/>
                <a:gd name="connsiteY7825" fmla="*/ 648523 h 6857985"/>
                <a:gd name="connsiteX7826" fmla="*/ 3163809 w 6868353"/>
                <a:gd name="connsiteY7826" fmla="*/ 652105 h 6857985"/>
                <a:gd name="connsiteX7827" fmla="*/ 3133527 w 6868353"/>
                <a:gd name="connsiteY7827" fmla="*/ 659750 h 6857985"/>
                <a:gd name="connsiteX7828" fmla="*/ 3197630 w 6868353"/>
                <a:gd name="connsiteY7828" fmla="*/ 631237 h 6857985"/>
                <a:gd name="connsiteX7829" fmla="*/ 3195563 w 6868353"/>
                <a:gd name="connsiteY7829" fmla="*/ 640468 h 6857985"/>
                <a:gd name="connsiteX7830" fmla="*/ 3207710 w 6868353"/>
                <a:gd name="connsiteY7830" fmla="*/ 629822 h 6857985"/>
                <a:gd name="connsiteX7831" fmla="*/ 3119511 w 6868353"/>
                <a:gd name="connsiteY7831" fmla="*/ 635555 h 6857985"/>
                <a:gd name="connsiteX7832" fmla="*/ 3147443 w 6868353"/>
                <a:gd name="connsiteY7832" fmla="*/ 639675 h 6857985"/>
                <a:gd name="connsiteX7833" fmla="*/ 3101461 w 6868353"/>
                <a:gd name="connsiteY7833" fmla="*/ 661463 h 6857985"/>
                <a:gd name="connsiteX7834" fmla="*/ 3066195 w 6868353"/>
                <a:gd name="connsiteY7834" fmla="*/ 668060 h 6857985"/>
                <a:gd name="connsiteX7835" fmla="*/ 3006282 w 6868353"/>
                <a:gd name="connsiteY7835" fmla="*/ 675110 h 6857985"/>
                <a:gd name="connsiteX7836" fmla="*/ 3050127 w 6868353"/>
                <a:gd name="connsiteY7836" fmla="*/ 677347 h 6857985"/>
                <a:gd name="connsiteX7837" fmla="*/ 3014607 w 6868353"/>
                <a:gd name="connsiteY7837" fmla="*/ 682203 h 6857985"/>
                <a:gd name="connsiteX7838" fmla="*/ 2980516 w 6868353"/>
                <a:gd name="connsiteY7838" fmla="*/ 677814 h 6857985"/>
                <a:gd name="connsiteX7839" fmla="*/ 2947233 w 6868353"/>
                <a:gd name="connsiteY7839" fmla="*/ 688206 h 6857985"/>
                <a:gd name="connsiteX7840" fmla="*/ 2975207 w 6868353"/>
                <a:gd name="connsiteY7840" fmla="*/ 690924 h 6857985"/>
                <a:gd name="connsiteX7841" fmla="*/ 2928673 w 6868353"/>
                <a:gd name="connsiteY7841" fmla="*/ 697210 h 6857985"/>
                <a:gd name="connsiteX7842" fmla="*/ 2911698 w 6868353"/>
                <a:gd name="connsiteY7842" fmla="*/ 698144 h 6857985"/>
                <a:gd name="connsiteX7843" fmla="*/ 2894483 w 6868353"/>
                <a:gd name="connsiteY7843" fmla="*/ 700140 h 6857985"/>
                <a:gd name="connsiteX7844" fmla="*/ 2862616 w 6868353"/>
                <a:gd name="connsiteY7844" fmla="*/ 706610 h 6857985"/>
                <a:gd name="connsiteX7845" fmla="*/ 2877438 w 6868353"/>
                <a:gd name="connsiteY7845" fmla="*/ 714637 h 6857985"/>
                <a:gd name="connsiteX7846" fmla="*/ 2944345 w 6868353"/>
                <a:gd name="connsiteY7846" fmla="*/ 706723 h 6857985"/>
                <a:gd name="connsiteX7847" fmla="*/ 2912604 w 6868353"/>
                <a:gd name="connsiteY7847" fmla="*/ 708040 h 6857985"/>
                <a:gd name="connsiteX7848" fmla="*/ 2923675 w 6868353"/>
                <a:gd name="connsiteY7848" fmla="*/ 702165 h 6857985"/>
                <a:gd name="connsiteX7849" fmla="*/ 2979794 w 6868353"/>
                <a:gd name="connsiteY7849" fmla="*/ 701853 h 6857985"/>
                <a:gd name="connsiteX7850" fmla="*/ 2913199 w 6868353"/>
                <a:gd name="connsiteY7850" fmla="*/ 716223 h 6857985"/>
                <a:gd name="connsiteX7851" fmla="*/ 2878740 w 6868353"/>
                <a:gd name="connsiteY7851" fmla="*/ 729361 h 6857985"/>
                <a:gd name="connsiteX7852" fmla="*/ 2813009 w 6868353"/>
                <a:gd name="connsiteY7852" fmla="*/ 729332 h 6857985"/>
                <a:gd name="connsiteX7853" fmla="*/ 2838619 w 6868353"/>
                <a:gd name="connsiteY7853" fmla="*/ 725312 h 6857985"/>
                <a:gd name="connsiteX7854" fmla="*/ 2804260 w 6868353"/>
                <a:gd name="connsiteY7854" fmla="*/ 722678 h 6857985"/>
                <a:gd name="connsiteX7855" fmla="*/ 2806893 w 6868353"/>
                <a:gd name="connsiteY7855" fmla="*/ 728016 h 6857985"/>
                <a:gd name="connsiteX7856" fmla="*/ 2775110 w 6868353"/>
                <a:gd name="connsiteY7856" fmla="*/ 730734 h 6857985"/>
                <a:gd name="connsiteX7857" fmla="*/ 2824391 w 6868353"/>
                <a:gd name="connsiteY7857" fmla="*/ 741338 h 6857985"/>
                <a:gd name="connsiteX7858" fmla="*/ 2749981 w 6868353"/>
                <a:gd name="connsiteY7858" fmla="*/ 764357 h 6857985"/>
                <a:gd name="connsiteX7859" fmla="*/ 2652722 w 6868353"/>
                <a:gd name="connsiteY7859" fmla="*/ 795474 h 6857985"/>
                <a:gd name="connsiteX7860" fmla="*/ 2706774 w 6868353"/>
                <a:gd name="connsiteY7860" fmla="*/ 771492 h 6857985"/>
                <a:gd name="connsiteX7861" fmla="*/ 2631316 w 6868353"/>
                <a:gd name="connsiteY7861" fmla="*/ 787603 h 6857985"/>
                <a:gd name="connsiteX7862" fmla="*/ 2624648 w 6868353"/>
                <a:gd name="connsiteY7862" fmla="*/ 805767 h 6857985"/>
                <a:gd name="connsiteX7863" fmla="*/ 2609387 w 6868353"/>
                <a:gd name="connsiteY7863" fmla="*/ 799141 h 6857985"/>
                <a:gd name="connsiteX7864" fmla="*/ 2531508 w 6868353"/>
                <a:gd name="connsiteY7864" fmla="*/ 832297 h 6857985"/>
                <a:gd name="connsiteX7865" fmla="*/ 2509565 w 6868353"/>
                <a:gd name="connsiteY7865" fmla="*/ 825162 h 6857985"/>
                <a:gd name="connsiteX7866" fmla="*/ 2408384 w 6868353"/>
                <a:gd name="connsiteY7866" fmla="*/ 869559 h 6857985"/>
                <a:gd name="connsiteX7867" fmla="*/ 2420913 w 6868353"/>
                <a:gd name="connsiteY7867" fmla="*/ 870380 h 6857985"/>
                <a:gd name="connsiteX7868" fmla="*/ 2457905 w 6868353"/>
                <a:gd name="connsiteY7868" fmla="*/ 863542 h 6857985"/>
                <a:gd name="connsiteX7869" fmla="*/ 2424679 w 6868353"/>
                <a:gd name="connsiteY7869" fmla="*/ 884622 h 6857985"/>
                <a:gd name="connsiteX7870" fmla="*/ 2436698 w 6868353"/>
                <a:gd name="connsiteY7870" fmla="*/ 876113 h 6857985"/>
                <a:gd name="connsiteX7871" fmla="*/ 2388776 w 6868353"/>
                <a:gd name="connsiteY7871" fmla="*/ 879709 h 6857985"/>
                <a:gd name="connsiteX7872" fmla="*/ 2374038 w 6868353"/>
                <a:gd name="connsiteY7872" fmla="*/ 884848 h 6857985"/>
                <a:gd name="connsiteX7873" fmla="*/ 2358820 w 6868353"/>
                <a:gd name="connsiteY7873" fmla="*/ 891800 h 6857985"/>
                <a:gd name="connsiteX7874" fmla="*/ 2326938 w 6868353"/>
                <a:gd name="connsiteY7874" fmla="*/ 908378 h 6857985"/>
                <a:gd name="connsiteX7875" fmla="*/ 2378045 w 6868353"/>
                <a:gd name="connsiteY7875" fmla="*/ 886250 h 6857985"/>
                <a:gd name="connsiteX7876" fmla="*/ 2394043 w 6868353"/>
                <a:gd name="connsiteY7876" fmla="*/ 891870 h 6857985"/>
                <a:gd name="connsiteX7877" fmla="*/ 2366295 w 6868353"/>
                <a:gd name="connsiteY7877" fmla="*/ 895141 h 6857985"/>
                <a:gd name="connsiteX7878" fmla="*/ 2330562 w 6868353"/>
                <a:gd name="connsiteY7878" fmla="*/ 913092 h 6857985"/>
                <a:gd name="connsiteX7879" fmla="*/ 2367696 w 6868353"/>
                <a:gd name="connsiteY7879" fmla="*/ 913984 h 6857985"/>
                <a:gd name="connsiteX7880" fmla="*/ 2364143 w 6868353"/>
                <a:gd name="connsiteY7880" fmla="*/ 909241 h 6857985"/>
                <a:gd name="connsiteX7881" fmla="*/ 2387856 w 6868353"/>
                <a:gd name="connsiteY7881" fmla="*/ 905575 h 6857985"/>
                <a:gd name="connsiteX7882" fmla="*/ 2392485 w 6868353"/>
                <a:gd name="connsiteY7882" fmla="*/ 912101 h 6857985"/>
                <a:gd name="connsiteX7883" fmla="*/ 2417091 w 6868353"/>
                <a:gd name="connsiteY7883" fmla="*/ 916674 h 6857985"/>
                <a:gd name="connsiteX7884" fmla="*/ 2394184 w 6868353"/>
                <a:gd name="connsiteY7884" fmla="*/ 931142 h 6857985"/>
                <a:gd name="connsiteX7885" fmla="*/ 2356455 w 6868353"/>
                <a:gd name="connsiteY7885" fmla="*/ 949816 h 6857985"/>
                <a:gd name="connsiteX7886" fmla="*/ 2272036 w 6868353"/>
                <a:gd name="connsiteY7886" fmla="*/ 981754 h 6857985"/>
                <a:gd name="connsiteX7887" fmla="*/ 2240778 w 6868353"/>
                <a:gd name="connsiteY7887" fmla="*/ 1004674 h 6857985"/>
                <a:gd name="connsiteX7888" fmla="*/ 2196069 w 6868353"/>
                <a:gd name="connsiteY7888" fmla="*/ 1032337 h 6857985"/>
                <a:gd name="connsiteX7889" fmla="*/ 2168293 w 6868353"/>
                <a:gd name="connsiteY7889" fmla="*/ 1048321 h 6857985"/>
                <a:gd name="connsiteX7890" fmla="*/ 2137020 w 6868353"/>
                <a:gd name="connsiteY7890" fmla="*/ 1066485 h 6857985"/>
                <a:gd name="connsiteX7891" fmla="*/ 2064096 w 6868353"/>
                <a:gd name="connsiteY7891" fmla="*/ 1111235 h 6857985"/>
                <a:gd name="connsiteX7892" fmla="*/ 2045635 w 6868353"/>
                <a:gd name="connsiteY7892" fmla="*/ 1112594 h 6857985"/>
                <a:gd name="connsiteX7893" fmla="*/ 2045451 w 6868353"/>
                <a:gd name="connsiteY7893" fmla="*/ 1126539 h 6857985"/>
                <a:gd name="connsiteX7894" fmla="*/ 2029751 w 6868353"/>
                <a:gd name="connsiteY7894" fmla="*/ 1134340 h 6857985"/>
                <a:gd name="connsiteX7895" fmla="*/ 2016826 w 6868353"/>
                <a:gd name="connsiteY7895" fmla="*/ 1138374 h 6857985"/>
                <a:gd name="connsiteX7896" fmla="*/ 2006831 w 6868353"/>
                <a:gd name="connsiteY7896" fmla="*/ 1134934 h 6857985"/>
                <a:gd name="connsiteX7897" fmla="*/ 1997062 w 6868353"/>
                <a:gd name="connsiteY7897" fmla="*/ 1159582 h 6857985"/>
                <a:gd name="connsiteX7898" fmla="*/ 1914583 w 6868353"/>
                <a:gd name="connsiteY7898" fmla="*/ 1206937 h 6857985"/>
                <a:gd name="connsiteX7899" fmla="*/ 1809664 w 6868353"/>
                <a:gd name="connsiteY7899" fmla="*/ 1281107 h 6857985"/>
                <a:gd name="connsiteX7900" fmla="*/ 1837299 w 6868353"/>
                <a:gd name="connsiteY7900" fmla="*/ 1266992 h 6857985"/>
                <a:gd name="connsiteX7901" fmla="*/ 1820211 w 6868353"/>
                <a:gd name="connsiteY7901" fmla="*/ 1283981 h 6857985"/>
                <a:gd name="connsiteX7902" fmla="*/ 1817139 w 6868353"/>
                <a:gd name="connsiteY7902" fmla="*/ 1289672 h 6857985"/>
                <a:gd name="connsiteX7903" fmla="*/ 1802571 w 6868353"/>
                <a:gd name="connsiteY7903" fmla="*/ 1299115 h 6857985"/>
                <a:gd name="connsiteX7904" fmla="*/ 1770718 w 6868353"/>
                <a:gd name="connsiteY7904" fmla="*/ 1317845 h 6857985"/>
                <a:gd name="connsiteX7905" fmla="*/ 1766343 w 6868353"/>
                <a:gd name="connsiteY7905" fmla="*/ 1333063 h 6857985"/>
                <a:gd name="connsiteX7906" fmla="*/ 1718450 w 6868353"/>
                <a:gd name="connsiteY7906" fmla="*/ 1368654 h 6857985"/>
                <a:gd name="connsiteX7907" fmla="*/ 1702084 w 6868353"/>
                <a:gd name="connsiteY7907" fmla="*/ 1382373 h 6857985"/>
                <a:gd name="connsiteX7908" fmla="*/ 1685025 w 6868353"/>
                <a:gd name="connsiteY7908" fmla="*/ 1396969 h 6857985"/>
                <a:gd name="connsiteX7909" fmla="*/ 1648230 w 6868353"/>
                <a:gd name="connsiteY7909" fmla="*/ 1423528 h 6857985"/>
                <a:gd name="connsiteX7910" fmla="*/ 1663548 w 6868353"/>
                <a:gd name="connsiteY7910" fmla="*/ 1429091 h 6857985"/>
                <a:gd name="connsiteX7911" fmla="*/ 1713268 w 6868353"/>
                <a:gd name="connsiteY7911" fmla="*/ 1382500 h 6857985"/>
                <a:gd name="connsiteX7912" fmla="*/ 1722187 w 6868353"/>
                <a:gd name="connsiteY7912" fmla="*/ 1384723 h 6857985"/>
                <a:gd name="connsiteX7913" fmla="*/ 1703514 w 6868353"/>
                <a:gd name="connsiteY7913" fmla="*/ 1399333 h 6857985"/>
                <a:gd name="connsiteX7914" fmla="*/ 1730625 w 6868353"/>
                <a:gd name="connsiteY7914" fmla="*/ 1380306 h 6857985"/>
                <a:gd name="connsiteX7915" fmla="*/ 1727992 w 6868353"/>
                <a:gd name="connsiteY7915" fmla="*/ 1369830 h 6857985"/>
                <a:gd name="connsiteX7916" fmla="*/ 1812269 w 6868353"/>
                <a:gd name="connsiteY7916" fmla="*/ 1309053 h 6857985"/>
                <a:gd name="connsiteX7917" fmla="*/ 1818102 w 6868353"/>
                <a:gd name="connsiteY7917" fmla="*/ 1299497 h 6857985"/>
                <a:gd name="connsiteX7918" fmla="*/ 1803393 w 6868353"/>
                <a:gd name="connsiteY7918" fmla="*/ 1301309 h 6857985"/>
                <a:gd name="connsiteX7919" fmla="*/ 1826596 w 6868353"/>
                <a:gd name="connsiteY7919" fmla="*/ 1290620 h 6857985"/>
                <a:gd name="connsiteX7920" fmla="*/ 1848795 w 6868353"/>
                <a:gd name="connsiteY7920" fmla="*/ 1283853 h 6857985"/>
                <a:gd name="connsiteX7921" fmla="*/ 1863093 w 6868353"/>
                <a:gd name="connsiteY7921" fmla="*/ 1258016 h 6857985"/>
                <a:gd name="connsiteX7922" fmla="*/ 1947031 w 6868353"/>
                <a:gd name="connsiteY7922" fmla="*/ 1198287 h 6857985"/>
                <a:gd name="connsiteX7923" fmla="*/ 1993353 w 6868353"/>
                <a:gd name="connsiteY7923" fmla="*/ 1183493 h 6857985"/>
                <a:gd name="connsiteX7924" fmla="*/ 1989899 w 6868353"/>
                <a:gd name="connsiteY7924" fmla="*/ 1207291 h 6857985"/>
                <a:gd name="connsiteX7925" fmla="*/ 2035641 w 6868353"/>
                <a:gd name="connsiteY7925" fmla="*/ 1192894 h 6857985"/>
                <a:gd name="connsiteX7926" fmla="*/ 2004169 w 6868353"/>
                <a:gd name="connsiteY7926" fmla="*/ 1215021 h 6857985"/>
                <a:gd name="connsiteX7927" fmla="*/ 1934842 w 6868353"/>
                <a:gd name="connsiteY7927" fmla="*/ 1246422 h 6857985"/>
                <a:gd name="connsiteX7928" fmla="*/ 1917966 w 6868353"/>
                <a:gd name="connsiteY7928" fmla="*/ 1263226 h 6857985"/>
                <a:gd name="connsiteX7929" fmla="*/ 1943293 w 6868353"/>
                <a:gd name="connsiteY7929" fmla="*/ 1254605 h 6857985"/>
                <a:gd name="connsiteX7930" fmla="*/ 1916268 w 6868353"/>
                <a:gd name="connsiteY7930" fmla="*/ 1268238 h 6857985"/>
                <a:gd name="connsiteX7931" fmla="*/ 1918901 w 6868353"/>
                <a:gd name="connsiteY7931" fmla="*/ 1277256 h 6857985"/>
                <a:gd name="connsiteX7932" fmla="*/ 1878256 w 6868353"/>
                <a:gd name="connsiteY7932" fmla="*/ 1297841 h 6857985"/>
                <a:gd name="connsiteX7933" fmla="*/ 1858336 w 6868353"/>
                <a:gd name="connsiteY7933" fmla="*/ 1324413 h 6857985"/>
                <a:gd name="connsiteX7934" fmla="*/ 1844250 w 6868353"/>
                <a:gd name="connsiteY7934" fmla="*/ 1323323 h 6857985"/>
                <a:gd name="connsiteX7935" fmla="*/ 1835218 w 6868353"/>
                <a:gd name="connsiteY7935" fmla="*/ 1329156 h 6857985"/>
                <a:gd name="connsiteX7936" fmla="*/ 1826186 w 6868353"/>
                <a:gd name="connsiteY7936" fmla="*/ 1336560 h 6857985"/>
                <a:gd name="connsiteX7937" fmla="*/ 1811038 w 6868353"/>
                <a:gd name="connsiteY7937" fmla="*/ 1352218 h 6857985"/>
                <a:gd name="connsiteX7938" fmla="*/ 1815341 w 6868353"/>
                <a:gd name="connsiteY7938" fmla="*/ 1337027 h 6857985"/>
                <a:gd name="connsiteX7939" fmla="*/ 1814067 w 6868353"/>
                <a:gd name="connsiteY7939" fmla="*/ 1361109 h 6857985"/>
                <a:gd name="connsiteX7940" fmla="*/ 1774625 w 6868353"/>
                <a:gd name="connsiteY7940" fmla="*/ 1383477 h 6857985"/>
                <a:gd name="connsiteX7941" fmla="*/ 1793737 w 6868353"/>
                <a:gd name="connsiteY7941" fmla="*/ 1374770 h 6857985"/>
                <a:gd name="connsiteX7942" fmla="*/ 1748817 w 6868353"/>
                <a:gd name="connsiteY7942" fmla="*/ 1417171 h 6857985"/>
                <a:gd name="connsiteX7943" fmla="*/ 1754168 w 6868353"/>
                <a:gd name="connsiteY7943" fmla="*/ 1397238 h 6857985"/>
                <a:gd name="connsiteX7944" fmla="*/ 1737732 w 6868353"/>
                <a:gd name="connsiteY7944" fmla="*/ 1396020 h 6857985"/>
                <a:gd name="connsiteX7945" fmla="*/ 1726633 w 6868353"/>
                <a:gd name="connsiteY7945" fmla="*/ 1417511 h 6857985"/>
                <a:gd name="connsiteX7946" fmla="*/ 1714967 w 6868353"/>
                <a:gd name="connsiteY7946" fmla="*/ 1420512 h 6857985"/>
                <a:gd name="connsiteX7947" fmla="*/ 1700980 w 6868353"/>
                <a:gd name="connsiteY7947" fmla="*/ 1433721 h 6857985"/>
                <a:gd name="connsiteX7948" fmla="*/ 1735821 w 6868353"/>
                <a:gd name="connsiteY7948" fmla="*/ 1424844 h 6857985"/>
                <a:gd name="connsiteX7949" fmla="*/ 1684105 w 6868353"/>
                <a:gd name="connsiteY7949" fmla="*/ 1476348 h 6857985"/>
                <a:gd name="connsiteX7950" fmla="*/ 1661411 w 6868353"/>
                <a:gd name="connsiteY7950" fmla="*/ 1497853 h 6857985"/>
                <a:gd name="connsiteX7951" fmla="*/ 1632105 w 6868353"/>
                <a:gd name="connsiteY7951" fmla="*/ 1523902 h 6857985"/>
                <a:gd name="connsiteX7952" fmla="*/ 1618713 w 6868353"/>
                <a:gd name="connsiteY7952" fmla="*/ 1508470 h 6857985"/>
                <a:gd name="connsiteX7953" fmla="*/ 1568526 w 6868353"/>
                <a:gd name="connsiteY7953" fmla="*/ 1577444 h 6857985"/>
                <a:gd name="connsiteX7954" fmla="*/ 1556209 w 6868353"/>
                <a:gd name="connsiteY7954" fmla="*/ 1586080 h 6857985"/>
                <a:gd name="connsiteX7955" fmla="*/ 1533827 w 6868353"/>
                <a:gd name="connsiteY7955" fmla="*/ 1588345 h 6857985"/>
                <a:gd name="connsiteX7956" fmla="*/ 1507140 w 6868353"/>
                <a:gd name="connsiteY7956" fmla="*/ 1627546 h 6857985"/>
                <a:gd name="connsiteX7957" fmla="*/ 1457251 w 6868353"/>
                <a:gd name="connsiteY7957" fmla="*/ 1671589 h 6857985"/>
                <a:gd name="connsiteX7958" fmla="*/ 1423047 w 6868353"/>
                <a:gd name="connsiteY7958" fmla="*/ 1698657 h 6857985"/>
                <a:gd name="connsiteX7959" fmla="*/ 1384426 w 6868353"/>
                <a:gd name="connsiteY7959" fmla="*/ 1753757 h 6857985"/>
                <a:gd name="connsiteX7960" fmla="*/ 1347349 w 6868353"/>
                <a:gd name="connsiteY7960" fmla="*/ 1794997 h 6857985"/>
                <a:gd name="connsiteX7961" fmla="*/ 1306619 w 6868353"/>
                <a:gd name="connsiteY7961" fmla="*/ 1846444 h 6857985"/>
                <a:gd name="connsiteX7962" fmla="*/ 1334154 w 6868353"/>
                <a:gd name="connsiteY7962" fmla="*/ 1823070 h 6857985"/>
                <a:gd name="connsiteX7963" fmla="*/ 1307440 w 6868353"/>
                <a:gd name="connsiteY7963" fmla="*/ 1864664 h 6857985"/>
                <a:gd name="connsiteX7964" fmla="*/ 1289758 w 6868353"/>
                <a:gd name="connsiteY7964" fmla="*/ 1888066 h 6857985"/>
                <a:gd name="connsiteX7965" fmla="*/ 1280924 w 6868353"/>
                <a:gd name="connsiteY7965" fmla="*/ 1900680 h 6857985"/>
                <a:gd name="connsiteX7966" fmla="*/ 1273052 w 6868353"/>
                <a:gd name="connsiteY7966" fmla="*/ 1914398 h 6857985"/>
                <a:gd name="connsiteX7967" fmla="*/ 1283585 w 6868353"/>
                <a:gd name="connsiteY7967" fmla="*/ 1903072 h 6857985"/>
                <a:gd name="connsiteX7968" fmla="*/ 1294684 w 6868353"/>
                <a:gd name="connsiteY7968" fmla="*/ 1890586 h 6857985"/>
                <a:gd name="connsiteX7969" fmla="*/ 1316897 w 6868353"/>
                <a:gd name="connsiteY7969" fmla="*/ 1862116 h 6857985"/>
                <a:gd name="connsiteX7970" fmla="*/ 1304169 w 6868353"/>
                <a:gd name="connsiteY7970" fmla="*/ 1884909 h 6857985"/>
                <a:gd name="connsiteX7971" fmla="*/ 1278418 w 6868353"/>
                <a:gd name="connsiteY7971" fmla="*/ 1916819 h 6857985"/>
                <a:gd name="connsiteX7972" fmla="*/ 1257210 w 6868353"/>
                <a:gd name="connsiteY7972" fmla="*/ 1922821 h 6857985"/>
                <a:gd name="connsiteX7973" fmla="*/ 1204786 w 6868353"/>
                <a:gd name="connsiteY7973" fmla="*/ 1987746 h 6857985"/>
                <a:gd name="connsiteX7974" fmla="*/ 1262264 w 6868353"/>
                <a:gd name="connsiteY7974" fmla="*/ 1893615 h 6857985"/>
                <a:gd name="connsiteX7975" fmla="*/ 1272911 w 6868353"/>
                <a:gd name="connsiteY7975" fmla="*/ 1893431 h 6857985"/>
                <a:gd name="connsiteX7976" fmla="*/ 1289885 w 6868353"/>
                <a:gd name="connsiteY7976" fmla="*/ 1864777 h 6857985"/>
                <a:gd name="connsiteX7977" fmla="*/ 1267545 w 6868353"/>
                <a:gd name="connsiteY7977" fmla="*/ 1887032 h 6857985"/>
                <a:gd name="connsiteX7978" fmla="*/ 1256970 w 6868353"/>
                <a:gd name="connsiteY7978" fmla="*/ 1891109 h 6857985"/>
                <a:gd name="connsiteX7979" fmla="*/ 1204503 w 6868353"/>
                <a:gd name="connsiteY7979" fmla="*/ 1977411 h 6857985"/>
                <a:gd name="connsiteX7980" fmla="*/ 1188463 w 6868353"/>
                <a:gd name="connsiteY7980" fmla="*/ 1986132 h 6857985"/>
                <a:gd name="connsiteX7981" fmla="*/ 1181399 w 6868353"/>
                <a:gd name="connsiteY7981" fmla="*/ 1997415 h 6857985"/>
                <a:gd name="connsiteX7982" fmla="*/ 1175410 w 6868353"/>
                <a:gd name="connsiteY7982" fmla="*/ 2008217 h 6857985"/>
                <a:gd name="connsiteX7983" fmla="*/ 1164906 w 6868353"/>
                <a:gd name="connsiteY7983" fmla="*/ 2027768 h 6857985"/>
                <a:gd name="connsiteX7984" fmla="*/ 1147648 w 6868353"/>
                <a:gd name="connsiteY7984" fmla="*/ 2061080 h 6857985"/>
                <a:gd name="connsiteX7985" fmla="*/ 1131254 w 6868353"/>
                <a:gd name="connsiteY7985" fmla="*/ 2091376 h 6857985"/>
                <a:gd name="connsiteX7986" fmla="*/ 1111236 w 6868353"/>
                <a:gd name="connsiteY7986" fmla="*/ 2124617 h 6857985"/>
                <a:gd name="connsiteX7987" fmla="*/ 1127644 w 6868353"/>
                <a:gd name="connsiteY7987" fmla="*/ 2109016 h 6857985"/>
                <a:gd name="connsiteX7988" fmla="*/ 1129654 w 6868353"/>
                <a:gd name="connsiteY7988" fmla="*/ 2109582 h 6857985"/>
                <a:gd name="connsiteX7989" fmla="*/ 1123977 w 6868353"/>
                <a:gd name="connsiteY7989" fmla="*/ 2119903 h 6857985"/>
                <a:gd name="connsiteX7990" fmla="*/ 1112822 w 6868353"/>
                <a:gd name="connsiteY7990" fmla="*/ 2140487 h 6857985"/>
                <a:gd name="connsiteX7991" fmla="*/ 1143472 w 6868353"/>
                <a:gd name="connsiteY7991" fmla="*/ 2086775 h 6857985"/>
                <a:gd name="connsiteX7992" fmla="*/ 1164665 w 6868353"/>
                <a:gd name="connsiteY7992" fmla="*/ 2043242 h 6857985"/>
                <a:gd name="connsiteX7993" fmla="*/ 1189483 w 6868353"/>
                <a:gd name="connsiteY7993" fmla="*/ 2012167 h 6857985"/>
                <a:gd name="connsiteX7994" fmla="*/ 1199676 w 6868353"/>
                <a:gd name="connsiteY7994" fmla="*/ 2000969 h 6857985"/>
                <a:gd name="connsiteX7995" fmla="*/ 1210209 w 6868353"/>
                <a:gd name="connsiteY7995" fmla="*/ 1990039 h 6857985"/>
                <a:gd name="connsiteX7996" fmla="*/ 1207632 w 6868353"/>
                <a:gd name="connsiteY7996" fmla="*/ 2001535 h 6857985"/>
                <a:gd name="connsiteX7997" fmla="*/ 1202281 w 6868353"/>
                <a:gd name="connsiteY7997" fmla="*/ 2010143 h 6857985"/>
                <a:gd name="connsiteX7998" fmla="*/ 1195995 w 6868353"/>
                <a:gd name="connsiteY7998" fmla="*/ 2020138 h 6857985"/>
                <a:gd name="connsiteX7999" fmla="*/ 1176302 w 6868353"/>
                <a:gd name="connsiteY7999" fmla="*/ 2057965 h 6857985"/>
                <a:gd name="connsiteX8000" fmla="*/ 1211610 w 6868353"/>
                <a:gd name="connsiteY8000" fmla="*/ 2026183 h 6857985"/>
                <a:gd name="connsiteX8001" fmla="*/ 1178157 w 6868353"/>
                <a:gd name="connsiteY8001" fmla="*/ 2083746 h 6857985"/>
                <a:gd name="connsiteX8002" fmla="*/ 1222752 w 6868353"/>
                <a:gd name="connsiteY8002" fmla="*/ 2035880 h 6857985"/>
                <a:gd name="connsiteX8003" fmla="*/ 1173697 w 6868353"/>
                <a:gd name="connsiteY8003" fmla="*/ 2097167 h 6857985"/>
                <a:gd name="connsiteX8004" fmla="*/ 1164580 w 6868353"/>
                <a:gd name="connsiteY8004" fmla="*/ 2118685 h 6857985"/>
                <a:gd name="connsiteX8005" fmla="*/ 1194268 w 6868353"/>
                <a:gd name="connsiteY8005" fmla="*/ 2084963 h 6857985"/>
                <a:gd name="connsiteX8006" fmla="*/ 1158040 w 6868353"/>
                <a:gd name="connsiteY8006" fmla="*/ 2148883 h 6857985"/>
                <a:gd name="connsiteX8007" fmla="*/ 1132925 w 6868353"/>
                <a:gd name="connsiteY8007" fmla="*/ 2195828 h 6857985"/>
                <a:gd name="connsiteX8008" fmla="*/ 1114818 w 6868353"/>
                <a:gd name="connsiteY8008" fmla="*/ 2230739 h 6857985"/>
                <a:gd name="connsiteX8009" fmla="*/ 1092534 w 6868353"/>
                <a:gd name="connsiteY8009" fmla="*/ 2276665 h 6857985"/>
                <a:gd name="connsiteX8010" fmla="*/ 1075093 w 6868353"/>
                <a:gd name="connsiteY8010" fmla="*/ 2300831 h 6857985"/>
                <a:gd name="connsiteX8011" fmla="*/ 1094134 w 6868353"/>
                <a:gd name="connsiteY8011" fmla="*/ 2259775 h 6857985"/>
                <a:gd name="connsiteX8012" fmla="*/ 1115752 w 6868353"/>
                <a:gd name="connsiteY8012" fmla="*/ 2210778 h 6857985"/>
                <a:gd name="connsiteX8013" fmla="*/ 1096272 w 6868353"/>
                <a:gd name="connsiteY8013" fmla="*/ 2246524 h 6857985"/>
                <a:gd name="connsiteX8014" fmla="*/ 1085244 w 6868353"/>
                <a:gd name="connsiteY8014" fmla="*/ 2270280 h 6857985"/>
                <a:gd name="connsiteX8015" fmla="*/ 1069359 w 6868353"/>
                <a:gd name="connsiteY8015" fmla="*/ 2299345 h 6857985"/>
                <a:gd name="connsiteX8016" fmla="*/ 1083771 w 6868353"/>
                <a:gd name="connsiteY8016" fmla="*/ 2288854 h 6857985"/>
                <a:gd name="connsiteX8017" fmla="*/ 1055443 w 6868353"/>
                <a:gd name="connsiteY8017" fmla="*/ 2343756 h 6857985"/>
                <a:gd name="connsiteX8018" fmla="*/ 992189 w 6868353"/>
                <a:gd name="connsiteY8018" fmla="*/ 2505614 h 6857985"/>
                <a:gd name="connsiteX8019" fmla="*/ 1011683 w 6868353"/>
                <a:gd name="connsiteY8019" fmla="*/ 2471892 h 6857985"/>
                <a:gd name="connsiteX8020" fmla="*/ 1007946 w 6868353"/>
                <a:gd name="connsiteY8020" fmla="*/ 2489418 h 6857985"/>
                <a:gd name="connsiteX8021" fmla="*/ 1002863 w 6868353"/>
                <a:gd name="connsiteY8021" fmla="*/ 2503108 h 6857985"/>
                <a:gd name="connsiteX8022" fmla="*/ 997172 w 6868353"/>
                <a:gd name="connsiteY8022" fmla="*/ 2519035 h 6857985"/>
                <a:gd name="connsiteX8023" fmla="*/ 975016 w 6868353"/>
                <a:gd name="connsiteY8023" fmla="*/ 2582501 h 6857985"/>
                <a:gd name="connsiteX8024" fmla="*/ 985747 w 6868353"/>
                <a:gd name="connsiteY8024" fmla="*/ 2542224 h 6857985"/>
                <a:gd name="connsiteX8025" fmla="*/ 965007 w 6868353"/>
                <a:gd name="connsiteY8025" fmla="*/ 2566815 h 6857985"/>
                <a:gd name="connsiteX8026" fmla="*/ 952789 w 6868353"/>
                <a:gd name="connsiteY8026" fmla="*/ 2602307 h 6857985"/>
                <a:gd name="connsiteX8027" fmla="*/ 950114 w 6868353"/>
                <a:gd name="connsiteY8027" fmla="*/ 2631911 h 6857985"/>
                <a:gd name="connsiteX8028" fmla="*/ 927151 w 6868353"/>
                <a:gd name="connsiteY8028" fmla="*/ 2697103 h 6857985"/>
                <a:gd name="connsiteX8029" fmla="*/ 952775 w 6868353"/>
                <a:gd name="connsiteY8029" fmla="*/ 2639825 h 6857985"/>
                <a:gd name="connsiteX8030" fmla="*/ 927009 w 6868353"/>
                <a:gd name="connsiteY8030" fmla="*/ 2739575 h 6857985"/>
                <a:gd name="connsiteX8031" fmla="*/ 921771 w 6868353"/>
                <a:gd name="connsiteY8031" fmla="*/ 2757456 h 6857985"/>
                <a:gd name="connsiteX8032" fmla="*/ 917255 w 6868353"/>
                <a:gd name="connsiteY8032" fmla="*/ 2776143 h 6857985"/>
                <a:gd name="connsiteX8033" fmla="*/ 908067 w 6868353"/>
                <a:gd name="connsiteY8033" fmla="*/ 2814340 h 6857985"/>
                <a:gd name="connsiteX8034" fmla="*/ 890937 w 6868353"/>
                <a:gd name="connsiteY8034" fmla="*/ 2888225 h 6857985"/>
                <a:gd name="connsiteX8035" fmla="*/ 887383 w 6868353"/>
                <a:gd name="connsiteY8035" fmla="*/ 2865050 h 6857985"/>
                <a:gd name="connsiteX8036" fmla="*/ 879370 w 6868353"/>
                <a:gd name="connsiteY8036" fmla="*/ 2884218 h 6857985"/>
                <a:gd name="connsiteX8037" fmla="*/ 875010 w 6868353"/>
                <a:gd name="connsiteY8037" fmla="*/ 2900953 h 6857985"/>
                <a:gd name="connsiteX8038" fmla="*/ 871301 w 6868353"/>
                <a:gd name="connsiteY8038" fmla="*/ 2928800 h 6857985"/>
                <a:gd name="connsiteX8039" fmla="*/ 862283 w 6868353"/>
                <a:gd name="connsiteY8039" fmla="*/ 2979623 h 6857985"/>
                <a:gd name="connsiteX8040" fmla="*/ 874132 w 6868353"/>
                <a:gd name="connsiteY8040" fmla="*/ 2979681 h 6857985"/>
                <a:gd name="connsiteX8041" fmla="*/ 860626 w 6868353"/>
                <a:gd name="connsiteY8041" fmla="*/ 3020878 h 6857985"/>
                <a:gd name="connsiteX8042" fmla="*/ 855374 w 6868353"/>
                <a:gd name="connsiteY8042" fmla="*/ 3039382 h 6857985"/>
                <a:gd name="connsiteX8043" fmla="*/ 844600 w 6868353"/>
                <a:gd name="connsiteY8043" fmla="*/ 3143719 h 6857985"/>
                <a:gd name="connsiteX8044" fmla="*/ 842718 w 6868353"/>
                <a:gd name="connsiteY8044" fmla="*/ 3161231 h 6857985"/>
                <a:gd name="connsiteX8045" fmla="*/ 841189 w 6868353"/>
                <a:gd name="connsiteY8045" fmla="*/ 3179169 h 6857985"/>
                <a:gd name="connsiteX8046" fmla="*/ 838088 w 6868353"/>
                <a:gd name="connsiteY8046" fmla="*/ 3215368 h 6857985"/>
                <a:gd name="connsiteX8047" fmla="*/ 832609 w 6868353"/>
                <a:gd name="connsiteY8047" fmla="*/ 3283903 h 6857985"/>
                <a:gd name="connsiteX8048" fmla="*/ 838187 w 6868353"/>
                <a:gd name="connsiteY8048" fmla="*/ 3251342 h 6857985"/>
                <a:gd name="connsiteX8049" fmla="*/ 836333 w 6868353"/>
                <a:gd name="connsiteY8049" fmla="*/ 3285163 h 6857985"/>
                <a:gd name="connsiteX8050" fmla="*/ 835965 w 6868353"/>
                <a:gd name="connsiteY8050" fmla="*/ 3317696 h 6857985"/>
                <a:gd name="connsiteX8051" fmla="*/ 835158 w 6868353"/>
                <a:gd name="connsiteY8051" fmla="*/ 3379280 h 6857985"/>
                <a:gd name="connsiteX8052" fmla="*/ 834606 w 6868353"/>
                <a:gd name="connsiteY8052" fmla="*/ 3408712 h 6857985"/>
                <a:gd name="connsiteX8053" fmla="*/ 834294 w 6868353"/>
                <a:gd name="connsiteY8053" fmla="*/ 3423182 h 6857985"/>
                <a:gd name="connsiteX8054" fmla="*/ 834662 w 6868353"/>
                <a:gd name="connsiteY8054" fmla="*/ 3437550 h 6857985"/>
                <a:gd name="connsiteX8055" fmla="*/ 836064 w 6868353"/>
                <a:gd name="connsiteY8055" fmla="*/ 3494193 h 6857985"/>
                <a:gd name="connsiteX8056" fmla="*/ 837168 w 6868353"/>
                <a:gd name="connsiteY8056" fmla="*/ 3550652 h 6857985"/>
                <a:gd name="connsiteX8057" fmla="*/ 838555 w 6868353"/>
                <a:gd name="connsiteY8057" fmla="*/ 3579291 h 6857985"/>
                <a:gd name="connsiteX8058" fmla="*/ 840523 w 6868353"/>
                <a:gd name="connsiteY8058" fmla="*/ 3608469 h 6857985"/>
                <a:gd name="connsiteX8059" fmla="*/ 844572 w 6868353"/>
                <a:gd name="connsiteY8059" fmla="*/ 3669175 h 6857985"/>
                <a:gd name="connsiteX8060" fmla="*/ 846823 w 6868353"/>
                <a:gd name="connsiteY8060" fmla="*/ 3701085 h 6857985"/>
                <a:gd name="connsiteX8061" fmla="*/ 850773 w 6868353"/>
                <a:gd name="connsiteY8061" fmla="*/ 3734184 h 6857985"/>
                <a:gd name="connsiteX8062" fmla="*/ 860994 w 6868353"/>
                <a:gd name="connsiteY8062" fmla="*/ 3839670 h 6857985"/>
                <a:gd name="connsiteX8063" fmla="*/ 870975 w 6868353"/>
                <a:gd name="connsiteY8063" fmla="*/ 3803696 h 6857985"/>
                <a:gd name="connsiteX8064" fmla="*/ 856450 w 6868353"/>
                <a:gd name="connsiteY8064" fmla="*/ 3732613 h 6857985"/>
                <a:gd name="connsiteX8065" fmla="*/ 852897 w 6868353"/>
                <a:gd name="connsiteY8065" fmla="*/ 3697603 h 6857985"/>
                <a:gd name="connsiteX8066" fmla="*/ 851113 w 6868353"/>
                <a:gd name="connsiteY8066" fmla="*/ 3662238 h 6857985"/>
                <a:gd name="connsiteX8067" fmla="*/ 847446 w 6868353"/>
                <a:gd name="connsiteY8067" fmla="*/ 3590999 h 6857985"/>
                <a:gd name="connsiteX8068" fmla="*/ 845889 w 6868353"/>
                <a:gd name="connsiteY8068" fmla="*/ 3555224 h 6857985"/>
                <a:gd name="connsiteX8069" fmla="*/ 845804 w 6868353"/>
                <a:gd name="connsiteY8069" fmla="*/ 3519407 h 6857985"/>
                <a:gd name="connsiteX8070" fmla="*/ 845436 w 6868353"/>
                <a:gd name="connsiteY8070" fmla="*/ 3447899 h 6857985"/>
                <a:gd name="connsiteX8071" fmla="*/ 847234 w 6868353"/>
                <a:gd name="connsiteY8071" fmla="*/ 3377014 h 6857985"/>
                <a:gd name="connsiteX8072" fmla="*/ 849796 w 6868353"/>
                <a:gd name="connsiteY8072" fmla="*/ 3307093 h 6857985"/>
                <a:gd name="connsiteX8073" fmla="*/ 850362 w 6868353"/>
                <a:gd name="connsiteY8073" fmla="*/ 3289793 h 6857985"/>
                <a:gd name="connsiteX8074" fmla="*/ 851736 w 6868353"/>
                <a:gd name="connsiteY8074" fmla="*/ 3272677 h 6857985"/>
                <a:gd name="connsiteX8075" fmla="*/ 854426 w 6868353"/>
                <a:gd name="connsiteY8075" fmla="*/ 3238728 h 6857985"/>
                <a:gd name="connsiteX8076" fmla="*/ 859267 w 6868353"/>
                <a:gd name="connsiteY8076" fmla="*/ 3172146 h 6857985"/>
                <a:gd name="connsiteX8077" fmla="*/ 860003 w 6868353"/>
                <a:gd name="connsiteY8077" fmla="*/ 3154846 h 6857985"/>
                <a:gd name="connsiteX8078" fmla="*/ 861150 w 6868353"/>
                <a:gd name="connsiteY8078" fmla="*/ 3136230 h 6857985"/>
                <a:gd name="connsiteX8079" fmla="*/ 863500 w 6868353"/>
                <a:gd name="connsiteY8079" fmla="*/ 3096830 h 6857985"/>
                <a:gd name="connsiteX8080" fmla="*/ 877785 w 6868353"/>
                <a:gd name="connsiteY8080" fmla="*/ 3025478 h 6857985"/>
                <a:gd name="connsiteX8081" fmla="*/ 894320 w 6868353"/>
                <a:gd name="connsiteY8081" fmla="*/ 2934448 h 6857985"/>
                <a:gd name="connsiteX8082" fmla="*/ 902560 w 6868353"/>
                <a:gd name="connsiteY8082" fmla="*/ 2897088 h 6857985"/>
                <a:gd name="connsiteX8083" fmla="*/ 911833 w 6868353"/>
                <a:gd name="connsiteY8083" fmla="*/ 2855706 h 6857985"/>
                <a:gd name="connsiteX8084" fmla="*/ 931044 w 6868353"/>
                <a:gd name="connsiteY8084" fmla="*/ 2765383 h 6857985"/>
                <a:gd name="connsiteX8085" fmla="*/ 957277 w 6868353"/>
                <a:gd name="connsiteY8085" fmla="*/ 2675925 h 6857985"/>
                <a:gd name="connsiteX8086" fmla="*/ 972340 w 6868353"/>
                <a:gd name="connsiteY8086" fmla="*/ 2634926 h 6857985"/>
                <a:gd name="connsiteX8087" fmla="*/ 990872 w 6868353"/>
                <a:gd name="connsiteY8087" fmla="*/ 2599207 h 6857985"/>
                <a:gd name="connsiteX8088" fmla="*/ 975724 w 6868353"/>
                <a:gd name="connsiteY8088" fmla="*/ 2642273 h 6857985"/>
                <a:gd name="connsiteX8089" fmla="*/ 962430 w 6868353"/>
                <a:gd name="connsiteY8089" fmla="*/ 2686684 h 6857985"/>
                <a:gd name="connsiteX8090" fmla="*/ 949066 w 6868353"/>
                <a:gd name="connsiteY8090" fmla="*/ 2731788 h 6857985"/>
                <a:gd name="connsiteX8091" fmla="*/ 936310 w 6868353"/>
                <a:gd name="connsiteY8091" fmla="*/ 2777856 h 6857985"/>
                <a:gd name="connsiteX8092" fmla="*/ 913701 w 6868353"/>
                <a:gd name="connsiteY8092" fmla="*/ 2873361 h 6857985"/>
                <a:gd name="connsiteX8093" fmla="*/ 908237 w 6868353"/>
                <a:gd name="connsiteY8093" fmla="*/ 2897838 h 6857985"/>
                <a:gd name="connsiteX8094" fmla="*/ 903707 w 6868353"/>
                <a:gd name="connsiteY8094" fmla="*/ 2922784 h 6857985"/>
                <a:gd name="connsiteX8095" fmla="*/ 894561 w 6868353"/>
                <a:gd name="connsiteY8095" fmla="*/ 2973367 h 6857985"/>
                <a:gd name="connsiteX8096" fmla="*/ 854426 w 6868353"/>
                <a:gd name="connsiteY8096" fmla="*/ 3423464 h 6857985"/>
                <a:gd name="connsiteX8097" fmla="*/ 863316 w 6868353"/>
                <a:gd name="connsiteY8097" fmla="*/ 3417689 h 6857985"/>
                <a:gd name="connsiteX8098" fmla="*/ 860598 w 6868353"/>
                <a:gd name="connsiteY8098" fmla="*/ 3442519 h 6857985"/>
                <a:gd name="connsiteX8099" fmla="*/ 859154 w 6868353"/>
                <a:gd name="connsiteY8099" fmla="*/ 3467535 h 6857985"/>
                <a:gd name="connsiteX8100" fmla="*/ 858361 w 6868353"/>
                <a:gd name="connsiteY8100" fmla="*/ 3517892 h 6857985"/>
                <a:gd name="connsiteX8101" fmla="*/ 859919 w 6868353"/>
                <a:gd name="connsiteY8101" fmla="*/ 3568546 h 6857985"/>
                <a:gd name="connsiteX8102" fmla="*/ 864803 w 6868353"/>
                <a:gd name="connsiteY8102" fmla="*/ 3619356 h 6857985"/>
                <a:gd name="connsiteX8103" fmla="*/ 869772 w 6868353"/>
                <a:gd name="connsiteY8103" fmla="*/ 3670279 h 6857985"/>
                <a:gd name="connsiteX8104" fmla="*/ 871995 w 6868353"/>
                <a:gd name="connsiteY8104" fmla="*/ 3695776 h 6857985"/>
                <a:gd name="connsiteX8105" fmla="*/ 875137 w 6868353"/>
                <a:gd name="connsiteY8105" fmla="*/ 3721245 h 6857985"/>
                <a:gd name="connsiteX8106" fmla="*/ 882273 w 6868353"/>
                <a:gd name="connsiteY8106" fmla="*/ 3823785 h 6857985"/>
                <a:gd name="connsiteX8107" fmla="*/ 902857 w 6868353"/>
                <a:gd name="connsiteY8107" fmla="*/ 3898436 h 6857985"/>
                <a:gd name="connsiteX8108" fmla="*/ 908874 w 6868353"/>
                <a:gd name="connsiteY8108" fmla="*/ 3935612 h 6857985"/>
                <a:gd name="connsiteX8109" fmla="*/ 909058 w 6868353"/>
                <a:gd name="connsiteY8109" fmla="*/ 3975677 h 6857985"/>
                <a:gd name="connsiteX8110" fmla="*/ 940614 w 6868353"/>
                <a:gd name="connsiteY8110" fmla="*/ 4087830 h 6857985"/>
                <a:gd name="connsiteX8111" fmla="*/ 958452 w 6868353"/>
                <a:gd name="connsiteY8111" fmla="*/ 4149583 h 6857985"/>
                <a:gd name="connsiteX8112" fmla="*/ 968376 w 6868353"/>
                <a:gd name="connsiteY8112" fmla="*/ 4185840 h 6857985"/>
                <a:gd name="connsiteX8113" fmla="*/ 980056 w 6868353"/>
                <a:gd name="connsiteY8113" fmla="*/ 4226966 h 6857985"/>
                <a:gd name="connsiteX8114" fmla="*/ 986554 w 6868353"/>
                <a:gd name="connsiteY8114" fmla="*/ 4218925 h 6857985"/>
                <a:gd name="connsiteX8115" fmla="*/ 1006870 w 6868353"/>
                <a:gd name="connsiteY8115" fmla="*/ 4289314 h 6857985"/>
                <a:gd name="connsiteX8116" fmla="*/ 1028997 w 6868353"/>
                <a:gd name="connsiteY8116" fmla="*/ 4356547 h 6857985"/>
                <a:gd name="connsiteX8117" fmla="*/ 1053758 w 6868353"/>
                <a:gd name="connsiteY8117" fmla="*/ 4420282 h 6857985"/>
                <a:gd name="connsiteX8118" fmla="*/ 1066160 w 6868353"/>
                <a:gd name="connsiteY8118" fmla="*/ 4451116 h 6857985"/>
                <a:gd name="connsiteX8119" fmla="*/ 1080005 w 6868353"/>
                <a:gd name="connsiteY8119" fmla="*/ 4480733 h 6857985"/>
                <a:gd name="connsiteX8120" fmla="*/ 1107654 w 6868353"/>
                <a:gd name="connsiteY8120" fmla="*/ 4537900 h 6857985"/>
                <a:gd name="connsiteX8121" fmla="*/ 1121273 w 6868353"/>
                <a:gd name="connsiteY8121" fmla="*/ 4565506 h 6857985"/>
                <a:gd name="connsiteX8122" fmla="*/ 1136054 w 6868353"/>
                <a:gd name="connsiteY8122" fmla="*/ 4591923 h 6857985"/>
                <a:gd name="connsiteX8123" fmla="*/ 1165090 w 6868353"/>
                <a:gd name="connsiteY8123" fmla="*/ 4642875 h 6857985"/>
                <a:gd name="connsiteX8124" fmla="*/ 1193772 w 6868353"/>
                <a:gd name="connsiteY8124" fmla="*/ 4691151 h 6857985"/>
                <a:gd name="connsiteX8125" fmla="*/ 1198996 w 6868353"/>
                <a:gd name="connsiteY8125" fmla="*/ 4716223 h 6857985"/>
                <a:gd name="connsiteX8126" fmla="*/ 1228485 w 6868353"/>
                <a:gd name="connsiteY8126" fmla="*/ 4759331 h 6857985"/>
                <a:gd name="connsiteX8127" fmla="*/ 1244667 w 6868353"/>
                <a:gd name="connsiteY8127" fmla="*/ 4781246 h 6857985"/>
                <a:gd name="connsiteX8128" fmla="*/ 1260735 w 6868353"/>
                <a:gd name="connsiteY8128" fmla="*/ 4800189 h 6857985"/>
                <a:gd name="connsiteX8129" fmla="*/ 1150196 w 6868353"/>
                <a:gd name="connsiteY8129" fmla="*/ 4597020 h 6857985"/>
                <a:gd name="connsiteX8130" fmla="*/ 1135869 w 6868353"/>
                <a:gd name="connsiteY8130" fmla="*/ 4569130 h 6857985"/>
                <a:gd name="connsiteX8131" fmla="*/ 1122477 w 6868353"/>
                <a:gd name="connsiteY8131" fmla="*/ 4540391 h 6857985"/>
                <a:gd name="connsiteX8132" fmla="*/ 1095691 w 6868353"/>
                <a:gd name="connsiteY8132" fmla="*/ 4481653 h 6857985"/>
                <a:gd name="connsiteX8133" fmla="*/ 1082016 w 6868353"/>
                <a:gd name="connsiteY8133" fmla="*/ 4451852 h 6857985"/>
                <a:gd name="connsiteX8134" fmla="*/ 1069614 w 6868353"/>
                <a:gd name="connsiteY8134" fmla="*/ 4421287 h 6857985"/>
                <a:gd name="connsiteX8135" fmla="*/ 1044768 w 6868353"/>
                <a:gd name="connsiteY8135" fmla="*/ 4359406 h 6857985"/>
                <a:gd name="connsiteX8136" fmla="*/ 1032324 w 6868353"/>
                <a:gd name="connsiteY8136" fmla="*/ 4328176 h 6857985"/>
                <a:gd name="connsiteX8137" fmla="*/ 1021352 w 6868353"/>
                <a:gd name="connsiteY8137" fmla="*/ 4296350 h 6857985"/>
                <a:gd name="connsiteX8138" fmla="*/ 999239 w 6868353"/>
                <a:gd name="connsiteY8138" fmla="*/ 4232459 h 6857985"/>
                <a:gd name="connsiteX8139" fmla="*/ 979263 w 6868353"/>
                <a:gd name="connsiteY8139" fmla="*/ 4167903 h 6857985"/>
                <a:gd name="connsiteX8140" fmla="*/ 960533 w 6868353"/>
                <a:gd name="connsiteY8140" fmla="*/ 4103233 h 6857985"/>
                <a:gd name="connsiteX8141" fmla="*/ 955876 w 6868353"/>
                <a:gd name="connsiteY8141" fmla="*/ 4087136 h 6857985"/>
                <a:gd name="connsiteX8142" fmla="*/ 952025 w 6868353"/>
                <a:gd name="connsiteY8142" fmla="*/ 4070898 h 6857985"/>
                <a:gd name="connsiteX8143" fmla="*/ 944493 w 6868353"/>
                <a:gd name="connsiteY8143" fmla="*/ 4038535 h 6857985"/>
                <a:gd name="connsiteX8144" fmla="*/ 929628 w 6868353"/>
                <a:gd name="connsiteY8144" fmla="*/ 3974460 h 6857985"/>
                <a:gd name="connsiteX8145" fmla="*/ 925990 w 6868353"/>
                <a:gd name="connsiteY8145" fmla="*/ 3958604 h 6857985"/>
                <a:gd name="connsiteX8146" fmla="*/ 923201 w 6868353"/>
                <a:gd name="connsiteY8146" fmla="*/ 3942691 h 6857985"/>
                <a:gd name="connsiteX8147" fmla="*/ 917680 w 6868353"/>
                <a:gd name="connsiteY8147" fmla="*/ 3911106 h 6857985"/>
                <a:gd name="connsiteX8148" fmla="*/ 906963 w 6868353"/>
                <a:gd name="connsiteY8148" fmla="*/ 3849056 h 6857985"/>
                <a:gd name="connsiteX8149" fmla="*/ 919902 w 6868353"/>
                <a:gd name="connsiteY8149" fmla="*/ 3882976 h 6857985"/>
                <a:gd name="connsiteX8150" fmla="*/ 927108 w 6868353"/>
                <a:gd name="connsiteY8150" fmla="*/ 3927132 h 6857985"/>
                <a:gd name="connsiteX8151" fmla="*/ 934852 w 6868353"/>
                <a:gd name="connsiteY8151" fmla="*/ 3971062 h 6857985"/>
                <a:gd name="connsiteX8152" fmla="*/ 952407 w 6868353"/>
                <a:gd name="connsiteY8152" fmla="*/ 4048063 h 6857985"/>
                <a:gd name="connsiteX8153" fmla="*/ 961510 w 6868353"/>
                <a:gd name="connsiteY8153" fmla="*/ 4087391 h 6857985"/>
                <a:gd name="connsiteX8154" fmla="*/ 972708 w 6868353"/>
                <a:gd name="connsiteY8154" fmla="*/ 4126804 h 6857985"/>
                <a:gd name="connsiteX8155" fmla="*/ 995459 w 6868353"/>
                <a:gd name="connsiteY8155" fmla="*/ 4206948 h 6857985"/>
                <a:gd name="connsiteX8156" fmla="*/ 1022825 w 6868353"/>
                <a:gd name="connsiteY8156" fmla="*/ 4287445 h 6857985"/>
                <a:gd name="connsiteX8157" fmla="*/ 1036699 w 6868353"/>
                <a:gd name="connsiteY8157" fmla="*/ 4328105 h 6857985"/>
                <a:gd name="connsiteX8158" fmla="*/ 1052725 w 6868353"/>
                <a:gd name="connsiteY8158" fmla="*/ 4368339 h 6857985"/>
                <a:gd name="connsiteX8159" fmla="*/ 1085244 w 6868353"/>
                <a:gd name="connsiteY8159" fmla="*/ 4449191 h 6857985"/>
                <a:gd name="connsiteX8160" fmla="*/ 1122095 w 6868353"/>
                <a:gd name="connsiteY8160" fmla="*/ 4528853 h 6857985"/>
                <a:gd name="connsiteX8161" fmla="*/ 1131311 w 6868353"/>
                <a:gd name="connsiteY8161" fmla="*/ 4548786 h 6857985"/>
                <a:gd name="connsiteX8162" fmla="*/ 1140924 w 6868353"/>
                <a:gd name="connsiteY8162" fmla="*/ 4568550 h 6857985"/>
                <a:gd name="connsiteX8163" fmla="*/ 1161451 w 6868353"/>
                <a:gd name="connsiteY8163" fmla="*/ 4607482 h 6857985"/>
                <a:gd name="connsiteX8164" fmla="*/ 1181937 w 6868353"/>
                <a:gd name="connsiteY8164" fmla="*/ 4646329 h 6857985"/>
                <a:gd name="connsiteX8165" fmla="*/ 1203073 w 6868353"/>
                <a:gd name="connsiteY8165" fmla="*/ 4684723 h 6857985"/>
                <a:gd name="connsiteX8166" fmla="*/ 1247753 w 6868353"/>
                <a:gd name="connsiteY8166" fmla="*/ 4759699 h 6857985"/>
                <a:gd name="connsiteX8167" fmla="*/ 1258853 w 6868353"/>
                <a:gd name="connsiteY8167" fmla="*/ 4778302 h 6857985"/>
                <a:gd name="connsiteX8168" fmla="*/ 1270900 w 6868353"/>
                <a:gd name="connsiteY8168" fmla="*/ 4796310 h 6857985"/>
                <a:gd name="connsiteX8169" fmla="*/ 1294868 w 6868353"/>
                <a:gd name="connsiteY8169" fmla="*/ 4832127 h 6857985"/>
                <a:gd name="connsiteX8170" fmla="*/ 1343385 w 6868353"/>
                <a:gd name="connsiteY8170" fmla="*/ 4902092 h 6857985"/>
                <a:gd name="connsiteX8171" fmla="*/ 1393501 w 6868353"/>
                <a:gd name="connsiteY8171" fmla="*/ 4969013 h 6857985"/>
                <a:gd name="connsiteX8172" fmla="*/ 1419338 w 6868353"/>
                <a:gd name="connsiteY8172" fmla="*/ 5001008 h 6857985"/>
                <a:gd name="connsiteX8173" fmla="*/ 1445373 w 6868353"/>
                <a:gd name="connsiteY8173" fmla="*/ 5032168 h 6857985"/>
                <a:gd name="connsiteX8174" fmla="*/ 1549852 w 6868353"/>
                <a:gd name="connsiteY8174" fmla="*/ 5148341 h 6857985"/>
                <a:gd name="connsiteX8175" fmla="*/ 1564406 w 6868353"/>
                <a:gd name="connsiteY8175" fmla="*/ 5164947 h 6857985"/>
                <a:gd name="connsiteX8176" fmla="*/ 1580503 w 6868353"/>
                <a:gd name="connsiteY8176" fmla="*/ 5181681 h 6857985"/>
                <a:gd name="connsiteX8177" fmla="*/ 1614890 w 6868353"/>
                <a:gd name="connsiteY8177" fmla="*/ 5217159 h 6857985"/>
                <a:gd name="connsiteX8178" fmla="*/ 1633082 w 6868353"/>
                <a:gd name="connsiteY8178" fmla="*/ 5235818 h 6857985"/>
                <a:gd name="connsiteX8179" fmla="*/ 1652194 w 6868353"/>
                <a:gd name="connsiteY8179" fmla="*/ 5254732 h 6857985"/>
                <a:gd name="connsiteX8180" fmla="*/ 1693505 w 6868353"/>
                <a:gd name="connsiteY8180" fmla="*/ 5292701 h 6857985"/>
                <a:gd name="connsiteX8181" fmla="*/ 1736797 w 6868353"/>
                <a:gd name="connsiteY8181" fmla="*/ 5332171 h 6857985"/>
                <a:gd name="connsiteX8182" fmla="*/ 1783672 w 6868353"/>
                <a:gd name="connsiteY8182" fmla="*/ 5370778 h 6857985"/>
                <a:gd name="connsiteX8183" fmla="*/ 1831849 w 6868353"/>
                <a:gd name="connsiteY8183" fmla="*/ 5410078 h 6857985"/>
                <a:gd name="connsiteX8184" fmla="*/ 1882743 w 6868353"/>
                <a:gd name="connsiteY8184" fmla="*/ 5447722 h 6857985"/>
                <a:gd name="connsiteX8185" fmla="*/ 1908325 w 6868353"/>
                <a:gd name="connsiteY8185" fmla="*/ 5466664 h 6857985"/>
                <a:gd name="connsiteX8186" fmla="*/ 1934346 w 6868353"/>
                <a:gd name="connsiteY8186" fmla="*/ 5485125 h 6857985"/>
                <a:gd name="connsiteX8187" fmla="*/ 1987534 w 6868353"/>
                <a:gd name="connsiteY8187" fmla="*/ 5520461 h 6857985"/>
                <a:gd name="connsiteX8188" fmla="*/ 2094463 w 6868353"/>
                <a:gd name="connsiteY8188" fmla="*/ 5586589 h 6857985"/>
                <a:gd name="connsiteX8189" fmla="*/ 2120781 w 6868353"/>
                <a:gd name="connsiteY8189" fmla="*/ 5602304 h 6857985"/>
                <a:gd name="connsiteX8190" fmla="*/ 2147425 w 6868353"/>
                <a:gd name="connsiteY8190" fmla="*/ 5616730 h 6857985"/>
                <a:gd name="connsiteX8191" fmla="*/ 2199594 w 6868353"/>
                <a:gd name="connsiteY8191" fmla="*/ 5644407 h 6857985"/>
                <a:gd name="connsiteX8192" fmla="*/ 2224851 w 6868353"/>
                <a:gd name="connsiteY8192" fmla="*/ 5657871 h 6857985"/>
                <a:gd name="connsiteX8193" fmla="*/ 2250079 w 6868353"/>
                <a:gd name="connsiteY8193" fmla="*/ 5670060 h 6857985"/>
                <a:gd name="connsiteX8194" fmla="*/ 2298779 w 6868353"/>
                <a:gd name="connsiteY8194" fmla="*/ 5692952 h 6857985"/>
                <a:gd name="connsiteX8195" fmla="*/ 2248097 w 6868353"/>
                <a:gd name="connsiteY8195" fmla="*/ 5660603 h 6857985"/>
                <a:gd name="connsiteX8196" fmla="*/ 2295141 w 6868353"/>
                <a:gd name="connsiteY8196" fmla="*/ 5678045 h 6857985"/>
                <a:gd name="connsiteX8197" fmla="*/ 2334540 w 6868353"/>
                <a:gd name="connsiteY8197" fmla="*/ 5708907 h 6857985"/>
                <a:gd name="connsiteX8198" fmla="*/ 2388776 w 6868353"/>
                <a:gd name="connsiteY8198" fmla="*/ 5735735 h 6857985"/>
                <a:gd name="connsiteX8199" fmla="*/ 2446806 w 6868353"/>
                <a:gd name="connsiteY8199" fmla="*/ 5759491 h 6857985"/>
                <a:gd name="connsiteX8200" fmla="*/ 2500179 w 6868353"/>
                <a:gd name="connsiteY8200" fmla="*/ 5776762 h 6857985"/>
                <a:gd name="connsiteX8201" fmla="*/ 2468665 w 6868353"/>
                <a:gd name="connsiteY8201" fmla="*/ 5761515 h 6857985"/>
                <a:gd name="connsiteX8202" fmla="*/ 2442743 w 6868353"/>
                <a:gd name="connsiteY8202" fmla="*/ 5749410 h 6857985"/>
                <a:gd name="connsiteX8203" fmla="*/ 2391891 w 6868353"/>
                <a:gd name="connsiteY8203" fmla="*/ 5730935 h 6857985"/>
                <a:gd name="connsiteX8204" fmla="*/ 2389385 w 6868353"/>
                <a:gd name="connsiteY8204" fmla="*/ 5710634 h 6857985"/>
                <a:gd name="connsiteX8205" fmla="*/ 2348315 w 6868353"/>
                <a:gd name="connsiteY8205" fmla="*/ 5688931 h 6857985"/>
                <a:gd name="connsiteX8206" fmla="*/ 2409658 w 6868353"/>
                <a:gd name="connsiteY8206" fmla="*/ 5700625 h 6857985"/>
                <a:gd name="connsiteX8207" fmla="*/ 2385237 w 6868353"/>
                <a:gd name="connsiteY8207" fmla="*/ 5695996 h 6857985"/>
                <a:gd name="connsiteX8208" fmla="*/ 2466102 w 6868353"/>
                <a:gd name="connsiteY8208" fmla="*/ 5730242 h 6857985"/>
                <a:gd name="connsiteX8209" fmla="*/ 2545411 w 6868353"/>
                <a:gd name="connsiteY8209" fmla="*/ 5747613 h 6857985"/>
                <a:gd name="connsiteX8210" fmla="*/ 2568855 w 6868353"/>
                <a:gd name="connsiteY8210" fmla="*/ 5772529 h 6857985"/>
                <a:gd name="connsiteX8211" fmla="*/ 2570610 w 6868353"/>
                <a:gd name="connsiteY8211" fmla="*/ 5763426 h 6857985"/>
                <a:gd name="connsiteX8212" fmla="*/ 2542325 w 6868353"/>
                <a:gd name="connsiteY8212" fmla="*/ 5743309 h 6857985"/>
                <a:gd name="connsiteX8213" fmla="*/ 2557628 w 6868353"/>
                <a:gd name="connsiteY8213" fmla="*/ 5749340 h 6857985"/>
                <a:gd name="connsiteX8214" fmla="*/ 2563433 w 6868353"/>
                <a:gd name="connsiteY8214" fmla="*/ 5742205 h 6857985"/>
                <a:gd name="connsiteX8215" fmla="*/ 2475956 w 6868353"/>
                <a:gd name="connsiteY8215" fmla="*/ 5718704 h 6857985"/>
                <a:gd name="connsiteX8216" fmla="*/ 2451903 w 6868353"/>
                <a:gd name="connsiteY8216" fmla="*/ 5709629 h 6857985"/>
                <a:gd name="connsiteX8217" fmla="*/ 2426972 w 6868353"/>
                <a:gd name="connsiteY8217" fmla="*/ 5699493 h 6857985"/>
                <a:gd name="connsiteX8218" fmla="*/ 2373642 w 6868353"/>
                <a:gd name="connsiteY8218" fmla="*/ 5678087 h 6857985"/>
                <a:gd name="connsiteX8219" fmla="*/ 2370910 w 6868353"/>
                <a:gd name="connsiteY8219" fmla="*/ 5668559 h 6857985"/>
                <a:gd name="connsiteX8220" fmla="*/ 2354926 w 6868353"/>
                <a:gd name="connsiteY8220" fmla="*/ 5656313 h 6857985"/>
                <a:gd name="connsiteX8221" fmla="*/ 2301568 w 6868353"/>
                <a:gd name="connsiteY8221" fmla="*/ 5635601 h 6857985"/>
                <a:gd name="connsiteX8222" fmla="*/ 2262438 w 6868353"/>
                <a:gd name="connsiteY8222" fmla="*/ 5622237 h 6857985"/>
                <a:gd name="connsiteX8223" fmla="*/ 2223577 w 6868353"/>
                <a:gd name="connsiteY8223" fmla="*/ 5586901 h 6857985"/>
                <a:gd name="connsiteX8224" fmla="*/ 2226337 w 6868353"/>
                <a:gd name="connsiteY8224" fmla="*/ 5601893 h 6857985"/>
                <a:gd name="connsiteX8225" fmla="*/ 2166099 w 6868353"/>
                <a:gd name="connsiteY8225" fmla="*/ 5564108 h 6857985"/>
                <a:gd name="connsiteX8226" fmla="*/ 2189982 w 6868353"/>
                <a:gd name="connsiteY8226" fmla="*/ 5561008 h 6857985"/>
                <a:gd name="connsiteX8227" fmla="*/ 2262664 w 6868353"/>
                <a:gd name="connsiteY8227" fmla="*/ 5600661 h 6857985"/>
                <a:gd name="connsiteX8228" fmla="*/ 2333011 w 6868353"/>
                <a:gd name="connsiteY8228" fmla="*/ 5633747 h 6857985"/>
                <a:gd name="connsiteX8229" fmla="*/ 2367229 w 6868353"/>
                <a:gd name="connsiteY8229" fmla="*/ 5649490 h 6857985"/>
                <a:gd name="connsiteX8230" fmla="*/ 2402027 w 6868353"/>
                <a:gd name="connsiteY8230" fmla="*/ 5663349 h 6857985"/>
                <a:gd name="connsiteX8231" fmla="*/ 2472034 w 6868353"/>
                <a:gd name="connsiteY8231" fmla="*/ 5690432 h 6857985"/>
                <a:gd name="connsiteX8232" fmla="*/ 2470463 w 6868353"/>
                <a:gd name="connsiteY8232" fmla="*/ 5696123 h 6857985"/>
                <a:gd name="connsiteX8233" fmla="*/ 2536194 w 6868353"/>
                <a:gd name="connsiteY8233" fmla="*/ 5714499 h 6857985"/>
                <a:gd name="connsiteX8234" fmla="*/ 2570979 w 6868353"/>
                <a:gd name="connsiteY8234" fmla="*/ 5726363 h 6857985"/>
                <a:gd name="connsiteX8235" fmla="*/ 2589779 w 6868353"/>
                <a:gd name="connsiteY8235" fmla="*/ 5732351 h 6857985"/>
                <a:gd name="connsiteX8236" fmla="*/ 2610165 w 6868353"/>
                <a:gd name="connsiteY8236" fmla="*/ 5737335 h 6857985"/>
                <a:gd name="connsiteX8237" fmla="*/ 2630793 w 6868353"/>
                <a:gd name="connsiteY8237" fmla="*/ 5756503 h 6857985"/>
                <a:gd name="connsiteX8238" fmla="*/ 2688908 w 6868353"/>
                <a:gd name="connsiteY8238" fmla="*/ 5776451 h 6857985"/>
                <a:gd name="connsiteX8239" fmla="*/ 2738995 w 6868353"/>
                <a:gd name="connsiteY8239" fmla="*/ 5789815 h 6857985"/>
                <a:gd name="connsiteX8240" fmla="*/ 2783279 w 6868353"/>
                <a:gd name="connsiteY8240" fmla="*/ 5800730 h 6857985"/>
                <a:gd name="connsiteX8241" fmla="*/ 2804246 w 6868353"/>
                <a:gd name="connsiteY8241" fmla="*/ 5805728 h 6857985"/>
                <a:gd name="connsiteX8242" fmla="*/ 2825326 w 6868353"/>
                <a:gd name="connsiteY8242" fmla="*/ 5809465 h 6857985"/>
                <a:gd name="connsiteX8243" fmla="*/ 2915407 w 6868353"/>
                <a:gd name="connsiteY8243" fmla="*/ 5826383 h 6857985"/>
                <a:gd name="connsiteX8244" fmla="*/ 3036026 w 6868353"/>
                <a:gd name="connsiteY8244" fmla="*/ 5846670 h 6857985"/>
                <a:gd name="connsiteX8245" fmla="*/ 2942971 w 6868353"/>
                <a:gd name="connsiteY8245" fmla="*/ 5840908 h 6857985"/>
                <a:gd name="connsiteX8246" fmla="*/ 2918069 w 6868353"/>
                <a:gd name="connsiteY8246" fmla="*/ 5836222 h 6857985"/>
                <a:gd name="connsiteX8247" fmla="*/ 2893450 w 6868353"/>
                <a:gd name="connsiteY8247" fmla="*/ 5830276 h 6857985"/>
                <a:gd name="connsiteX8248" fmla="*/ 2845103 w 6868353"/>
                <a:gd name="connsiteY8248" fmla="*/ 5821074 h 6857985"/>
                <a:gd name="connsiteX8249" fmla="*/ 2883582 w 6868353"/>
                <a:gd name="connsiteY8249" fmla="*/ 5835047 h 6857985"/>
                <a:gd name="connsiteX8250" fmla="*/ 2935567 w 6868353"/>
                <a:gd name="connsiteY8250" fmla="*/ 5849672 h 6857985"/>
                <a:gd name="connsiteX8251" fmla="*/ 2919088 w 6868353"/>
                <a:gd name="connsiteY8251" fmla="*/ 5852715 h 6857985"/>
                <a:gd name="connsiteX8252" fmla="*/ 2995183 w 6868353"/>
                <a:gd name="connsiteY8252" fmla="*/ 5869081 h 6857985"/>
                <a:gd name="connsiteX8253" fmla="*/ 2947657 w 6868353"/>
                <a:gd name="connsiteY8253" fmla="*/ 5864805 h 6857985"/>
                <a:gd name="connsiteX8254" fmla="*/ 2921835 w 6868353"/>
                <a:gd name="connsiteY8254" fmla="*/ 5861875 h 6857985"/>
                <a:gd name="connsiteX8255" fmla="*/ 2902142 w 6868353"/>
                <a:gd name="connsiteY8255" fmla="*/ 5861139 h 6857985"/>
                <a:gd name="connsiteX8256" fmla="*/ 2929013 w 6868353"/>
                <a:gd name="connsiteY8256" fmla="*/ 5867976 h 6857985"/>
                <a:gd name="connsiteX8257" fmla="*/ 2954226 w 6868353"/>
                <a:gd name="connsiteY8257" fmla="*/ 5872790 h 6857985"/>
                <a:gd name="connsiteX8258" fmla="*/ 3002955 w 6868353"/>
                <a:gd name="connsiteY8258" fmla="*/ 5876414 h 6857985"/>
                <a:gd name="connsiteX8259" fmla="*/ 3006665 w 6868353"/>
                <a:gd name="connsiteY8259" fmla="*/ 5885942 h 6857985"/>
                <a:gd name="connsiteX8260" fmla="*/ 3026867 w 6868353"/>
                <a:gd name="connsiteY8260" fmla="*/ 5889439 h 6857985"/>
                <a:gd name="connsiteX8261" fmla="*/ 3047239 w 6868353"/>
                <a:gd name="connsiteY8261" fmla="*/ 5891959 h 6857985"/>
                <a:gd name="connsiteX8262" fmla="*/ 3112008 w 6868353"/>
                <a:gd name="connsiteY8262" fmla="*/ 5888405 h 6857985"/>
                <a:gd name="connsiteX8263" fmla="*/ 3051457 w 6868353"/>
                <a:gd name="connsiteY8263" fmla="*/ 5877858 h 6857985"/>
                <a:gd name="connsiteX8264" fmla="*/ 3105184 w 6868353"/>
                <a:gd name="connsiteY8264" fmla="*/ 5879104 h 6857985"/>
                <a:gd name="connsiteX8265" fmla="*/ 3131828 w 6868353"/>
                <a:gd name="connsiteY8265" fmla="*/ 5880605 h 6857985"/>
                <a:gd name="connsiteX8266" fmla="*/ 3145065 w 6868353"/>
                <a:gd name="connsiteY8266" fmla="*/ 5881525 h 6857985"/>
                <a:gd name="connsiteX8267" fmla="*/ 3158372 w 6868353"/>
                <a:gd name="connsiteY8267" fmla="*/ 5881808 h 6857985"/>
                <a:gd name="connsiteX8268" fmla="*/ 3261790 w 6868353"/>
                <a:gd name="connsiteY8268" fmla="*/ 5886183 h 6857985"/>
                <a:gd name="connsiteX8269" fmla="*/ 3357478 w 6868353"/>
                <a:gd name="connsiteY8269" fmla="*/ 5884682 h 6857985"/>
                <a:gd name="connsiteX8270" fmla="*/ 3379535 w 6868353"/>
                <a:gd name="connsiteY8270" fmla="*/ 5883564 h 6857985"/>
                <a:gd name="connsiteX8271" fmla="*/ 3400757 w 6868353"/>
                <a:gd name="connsiteY8271" fmla="*/ 5880945 h 6857985"/>
                <a:gd name="connsiteX8272" fmla="*/ 3440127 w 6868353"/>
                <a:gd name="connsiteY8272" fmla="*/ 5873611 h 6857985"/>
                <a:gd name="connsiteX8273" fmla="*/ 3384363 w 6868353"/>
                <a:gd name="connsiteY8273" fmla="*/ 5863715 h 6857985"/>
                <a:gd name="connsiteX8274" fmla="*/ 3333765 w 6868353"/>
                <a:gd name="connsiteY8274" fmla="*/ 5861974 h 6857985"/>
                <a:gd name="connsiteX8275" fmla="*/ 3288986 w 6868353"/>
                <a:gd name="connsiteY8275" fmla="*/ 5865811 h 6857985"/>
                <a:gd name="connsiteX8276" fmla="*/ 3269223 w 6868353"/>
                <a:gd name="connsiteY8276" fmla="*/ 5867963 h 6857985"/>
                <a:gd name="connsiteX8277" fmla="*/ 3251597 w 6868353"/>
                <a:gd name="connsiteY8277" fmla="*/ 5868458 h 6857985"/>
                <a:gd name="connsiteX8278" fmla="*/ 3151888 w 6868353"/>
                <a:gd name="connsiteY8278" fmla="*/ 5862300 h 6857985"/>
                <a:gd name="connsiteX8279" fmla="*/ 3063944 w 6868353"/>
                <a:gd name="connsiteY8279" fmla="*/ 5853041 h 6857985"/>
                <a:gd name="connsiteX8280" fmla="*/ 3122583 w 6868353"/>
                <a:gd name="connsiteY8280" fmla="*/ 5851158 h 6857985"/>
                <a:gd name="connsiteX8281" fmla="*/ 3146509 w 6868353"/>
                <a:gd name="connsiteY8281" fmla="*/ 5853848 h 6857985"/>
                <a:gd name="connsiteX8282" fmla="*/ 3168608 w 6868353"/>
                <a:gd name="connsiteY8282" fmla="*/ 5854910 h 6857985"/>
                <a:gd name="connsiteX8283" fmla="*/ 3195167 w 6868353"/>
                <a:gd name="connsiteY8283" fmla="*/ 5852503 h 6857985"/>
                <a:gd name="connsiteX8284" fmla="*/ 3260629 w 6868353"/>
                <a:gd name="connsiteY8284" fmla="*/ 5858166 h 6857985"/>
                <a:gd name="connsiteX8285" fmla="*/ 3314540 w 6868353"/>
                <a:gd name="connsiteY8285" fmla="*/ 5854754 h 6857985"/>
                <a:gd name="connsiteX8286" fmla="*/ 3371805 w 6868353"/>
                <a:gd name="connsiteY8286" fmla="*/ 5850450 h 6857985"/>
                <a:gd name="connsiteX8287" fmla="*/ 3388467 w 6868353"/>
                <a:gd name="connsiteY8287" fmla="*/ 5849700 h 6857985"/>
                <a:gd name="connsiteX8288" fmla="*/ 3406619 w 6868353"/>
                <a:gd name="connsiteY8288" fmla="*/ 5848454 h 6857985"/>
                <a:gd name="connsiteX8289" fmla="*/ 3448169 w 6868353"/>
                <a:gd name="connsiteY8289" fmla="*/ 5847165 h 6857985"/>
                <a:gd name="connsiteX8290" fmla="*/ 3447305 w 6868353"/>
                <a:gd name="connsiteY8290" fmla="*/ 5841347 h 6857985"/>
                <a:gd name="connsiteX8291" fmla="*/ 3502519 w 6868353"/>
                <a:gd name="connsiteY8291" fmla="*/ 5838261 h 6857985"/>
                <a:gd name="connsiteX8292" fmla="*/ 3551997 w 6868353"/>
                <a:gd name="connsiteY8292" fmla="*/ 5827246 h 6857985"/>
                <a:gd name="connsiteX8293" fmla="*/ 3537627 w 6868353"/>
                <a:gd name="connsiteY8293" fmla="*/ 5813840 h 6857985"/>
                <a:gd name="connsiteX8294" fmla="*/ 3508479 w 6868353"/>
                <a:gd name="connsiteY8294" fmla="*/ 5827883 h 6857985"/>
                <a:gd name="connsiteX8295" fmla="*/ 3430529 w 6868353"/>
                <a:gd name="connsiteY8295" fmla="*/ 5829030 h 6857985"/>
                <a:gd name="connsiteX8296" fmla="*/ 3395589 w 6868353"/>
                <a:gd name="connsiteY8296" fmla="*/ 5833037 h 6857985"/>
                <a:gd name="connsiteX8297" fmla="*/ 3386175 w 6868353"/>
                <a:gd name="connsiteY8297" fmla="*/ 5833179 h 6857985"/>
                <a:gd name="connsiteX8298" fmla="*/ 3376335 w 6868353"/>
                <a:gd name="connsiteY8298" fmla="*/ 5832173 h 6857985"/>
                <a:gd name="connsiteX8299" fmla="*/ 3354930 w 6868353"/>
                <a:gd name="connsiteY8299" fmla="*/ 5827841 h 6857985"/>
                <a:gd name="connsiteX8300" fmla="*/ 3277080 w 6868353"/>
                <a:gd name="connsiteY8300" fmla="*/ 5837001 h 6857985"/>
                <a:gd name="connsiteX8301" fmla="*/ 3245934 w 6868353"/>
                <a:gd name="connsiteY8301" fmla="*/ 5835528 h 6857985"/>
                <a:gd name="connsiteX8302" fmla="*/ 3215978 w 6868353"/>
                <a:gd name="connsiteY8302" fmla="*/ 5834467 h 6857985"/>
                <a:gd name="connsiteX8303" fmla="*/ 3170944 w 6868353"/>
                <a:gd name="connsiteY8303" fmla="*/ 5839082 h 6857985"/>
                <a:gd name="connsiteX8304" fmla="*/ 3146848 w 6868353"/>
                <a:gd name="connsiteY8304" fmla="*/ 5836689 h 6857985"/>
                <a:gd name="connsiteX8305" fmla="*/ 3123489 w 6868353"/>
                <a:gd name="connsiteY8305" fmla="*/ 5833462 h 6857985"/>
                <a:gd name="connsiteX8306" fmla="*/ 3078257 w 6868353"/>
                <a:gd name="connsiteY8306" fmla="*/ 5827728 h 6857985"/>
                <a:gd name="connsiteX8307" fmla="*/ 3034795 w 6868353"/>
                <a:gd name="connsiteY8307" fmla="*/ 5822674 h 6857985"/>
                <a:gd name="connsiteX8308" fmla="*/ 2993272 w 6868353"/>
                <a:gd name="connsiteY8308" fmla="*/ 5816048 h 6857985"/>
                <a:gd name="connsiteX8309" fmla="*/ 2952910 w 6868353"/>
                <a:gd name="connsiteY8309" fmla="*/ 5810088 h 6857985"/>
                <a:gd name="connsiteX8310" fmla="*/ 2933076 w 6868353"/>
                <a:gd name="connsiteY8310" fmla="*/ 5807313 h 6857985"/>
                <a:gd name="connsiteX8311" fmla="*/ 2923236 w 6868353"/>
                <a:gd name="connsiteY8311" fmla="*/ 5805926 h 6857985"/>
                <a:gd name="connsiteX8312" fmla="*/ 2913581 w 6868353"/>
                <a:gd name="connsiteY8312" fmla="*/ 5804043 h 6857985"/>
                <a:gd name="connsiteX8313" fmla="*/ 2837331 w 6868353"/>
                <a:gd name="connsiteY8313" fmla="*/ 5789730 h 6857985"/>
                <a:gd name="connsiteX8314" fmla="*/ 2762242 w 6868353"/>
                <a:gd name="connsiteY8314" fmla="*/ 5773110 h 6857985"/>
                <a:gd name="connsiteX8315" fmla="*/ 2724399 w 6868353"/>
                <a:gd name="connsiteY8315" fmla="*/ 5763851 h 6857985"/>
                <a:gd name="connsiteX8316" fmla="*/ 2686133 w 6868353"/>
                <a:gd name="connsiteY8316" fmla="*/ 5753502 h 6857985"/>
                <a:gd name="connsiteX8317" fmla="*/ 2607589 w 6868353"/>
                <a:gd name="connsiteY8317" fmla="*/ 5728260 h 6857985"/>
                <a:gd name="connsiteX8318" fmla="*/ 2587231 w 6868353"/>
                <a:gd name="connsiteY8318" fmla="*/ 5721266 h 6857985"/>
                <a:gd name="connsiteX8319" fmla="*/ 2566887 w 6868353"/>
                <a:gd name="connsiteY8319" fmla="*/ 5713083 h 6857985"/>
                <a:gd name="connsiteX8320" fmla="*/ 2524968 w 6868353"/>
                <a:gd name="connsiteY8320" fmla="*/ 5695883 h 6857985"/>
                <a:gd name="connsiteX8321" fmla="*/ 2487522 w 6868353"/>
                <a:gd name="connsiteY8321" fmla="*/ 5683608 h 6857985"/>
                <a:gd name="connsiteX8322" fmla="*/ 2449893 w 6868353"/>
                <a:gd name="connsiteY8322" fmla="*/ 5669069 h 6857985"/>
                <a:gd name="connsiteX8323" fmla="*/ 2372028 w 6868353"/>
                <a:gd name="connsiteY8323" fmla="*/ 5638022 h 6857985"/>
                <a:gd name="connsiteX8324" fmla="*/ 2292621 w 6868353"/>
                <a:gd name="connsiteY8324" fmla="*/ 5601384 h 6857985"/>
                <a:gd name="connsiteX8325" fmla="*/ 2272249 w 6868353"/>
                <a:gd name="connsiteY8325" fmla="*/ 5591955 h 6857985"/>
                <a:gd name="connsiteX8326" fmla="*/ 2252301 w 6868353"/>
                <a:gd name="connsiteY8326" fmla="*/ 5581380 h 6857985"/>
                <a:gd name="connsiteX8327" fmla="*/ 2211840 w 6868353"/>
                <a:gd name="connsiteY8327" fmla="*/ 5559946 h 6857985"/>
                <a:gd name="connsiteX8328" fmla="*/ 1885858 w 6868353"/>
                <a:gd name="connsiteY8328" fmla="*/ 5347249 h 6857985"/>
                <a:gd name="connsiteX8329" fmla="*/ 1584325 w 6868353"/>
                <a:gd name="connsiteY8329" fmla="*/ 5064177 h 6857985"/>
                <a:gd name="connsiteX8330" fmla="*/ 1507628 w 6868353"/>
                <a:gd name="connsiteY8330" fmla="*/ 4971588 h 6857985"/>
                <a:gd name="connsiteX8331" fmla="*/ 1511076 w 6868353"/>
                <a:gd name="connsiteY8331" fmla="*/ 4974753 h 6857985"/>
                <a:gd name="connsiteX8332" fmla="*/ 1515111 w 6868353"/>
                <a:gd name="connsiteY8332" fmla="*/ 4966209 h 6857985"/>
                <a:gd name="connsiteX8333" fmla="*/ 1553066 w 6868353"/>
                <a:gd name="connsiteY8333" fmla="*/ 5010620 h 6857985"/>
                <a:gd name="connsiteX8334" fmla="*/ 1588544 w 6868353"/>
                <a:gd name="connsiteY8334" fmla="*/ 5045631 h 6857985"/>
                <a:gd name="connsiteX8335" fmla="*/ 1621771 w 6868353"/>
                <a:gd name="connsiteY8335" fmla="*/ 5081505 h 6857985"/>
                <a:gd name="connsiteX8336" fmla="*/ 1638292 w 6868353"/>
                <a:gd name="connsiteY8336" fmla="*/ 5102543 h 6857985"/>
                <a:gd name="connsiteX8337" fmla="*/ 1656215 w 6868353"/>
                <a:gd name="connsiteY8337" fmla="*/ 5126313 h 6857985"/>
                <a:gd name="connsiteX8338" fmla="*/ 1715307 w 6868353"/>
                <a:gd name="connsiteY8338" fmla="*/ 5175438 h 6857985"/>
                <a:gd name="connsiteX8339" fmla="*/ 1734617 w 6868353"/>
                <a:gd name="connsiteY8339" fmla="*/ 5193856 h 6857985"/>
                <a:gd name="connsiteX8340" fmla="*/ 1755089 w 6868353"/>
                <a:gd name="connsiteY8340" fmla="*/ 5213436 h 6857985"/>
                <a:gd name="connsiteX8341" fmla="*/ 1796994 w 6868353"/>
                <a:gd name="connsiteY8341" fmla="*/ 5254562 h 6857985"/>
                <a:gd name="connsiteX8342" fmla="*/ 1818385 w 6868353"/>
                <a:gd name="connsiteY8342" fmla="*/ 5274155 h 6857985"/>
                <a:gd name="connsiteX8343" fmla="*/ 1839380 w 6868353"/>
                <a:gd name="connsiteY8343" fmla="*/ 5292475 h 6857985"/>
                <a:gd name="connsiteX8344" fmla="*/ 1877378 w 6868353"/>
                <a:gd name="connsiteY8344" fmla="*/ 5323988 h 6857985"/>
                <a:gd name="connsiteX8345" fmla="*/ 1893588 w 6868353"/>
                <a:gd name="connsiteY8345" fmla="*/ 5335951 h 6857985"/>
                <a:gd name="connsiteX8346" fmla="*/ 1907901 w 6868353"/>
                <a:gd name="connsiteY8346" fmla="*/ 5344021 h 6857985"/>
                <a:gd name="connsiteX8347" fmla="*/ 1927027 w 6868353"/>
                <a:gd name="connsiteY8347" fmla="*/ 5348509 h 6857985"/>
                <a:gd name="connsiteX8348" fmla="*/ 1934006 w 6868353"/>
                <a:gd name="connsiteY8348" fmla="*/ 5368711 h 6857985"/>
                <a:gd name="connsiteX8349" fmla="*/ 1986430 w 6868353"/>
                <a:gd name="connsiteY8349" fmla="*/ 5405024 h 6857985"/>
                <a:gd name="connsiteX8350" fmla="*/ 2040270 w 6868353"/>
                <a:gd name="connsiteY8350" fmla="*/ 5438916 h 6857985"/>
                <a:gd name="connsiteX8351" fmla="*/ 2066064 w 6868353"/>
                <a:gd name="connsiteY8351" fmla="*/ 5454857 h 6857985"/>
                <a:gd name="connsiteX8352" fmla="*/ 2090938 w 6868353"/>
                <a:gd name="connsiteY8352" fmla="*/ 5469142 h 6857985"/>
                <a:gd name="connsiteX8353" fmla="*/ 2136694 w 6868353"/>
                <a:gd name="connsiteY8353" fmla="*/ 5490731 h 6857985"/>
                <a:gd name="connsiteX8354" fmla="*/ 2166212 w 6868353"/>
                <a:gd name="connsiteY8354" fmla="*/ 5523434 h 6857985"/>
                <a:gd name="connsiteX8355" fmla="*/ 2186612 w 6868353"/>
                <a:gd name="connsiteY8355" fmla="*/ 5533713 h 6857985"/>
                <a:gd name="connsiteX8356" fmla="*/ 2201562 w 6868353"/>
                <a:gd name="connsiteY8356" fmla="*/ 5544245 h 6857985"/>
                <a:gd name="connsiteX8357" fmla="*/ 2239546 w 6868353"/>
                <a:gd name="connsiteY8357" fmla="*/ 5549639 h 6857985"/>
                <a:gd name="connsiteX8358" fmla="*/ 2277954 w 6868353"/>
                <a:gd name="connsiteY8358" fmla="*/ 5570153 h 6857985"/>
                <a:gd name="connsiteX8359" fmla="*/ 2320199 w 6868353"/>
                <a:gd name="connsiteY8359" fmla="*/ 5596188 h 6857985"/>
                <a:gd name="connsiteX8360" fmla="*/ 2379277 w 6868353"/>
                <a:gd name="connsiteY8360" fmla="*/ 5619972 h 6857985"/>
                <a:gd name="connsiteX8361" fmla="*/ 2397285 w 6868353"/>
                <a:gd name="connsiteY8361" fmla="*/ 5628367 h 6857985"/>
                <a:gd name="connsiteX8362" fmla="*/ 2415802 w 6868353"/>
                <a:gd name="connsiteY8362" fmla="*/ 5636465 h 6857985"/>
                <a:gd name="connsiteX8363" fmla="*/ 2451308 w 6868353"/>
                <a:gd name="connsiteY8363" fmla="*/ 5651556 h 6857985"/>
                <a:gd name="connsiteX8364" fmla="*/ 2499457 w 6868353"/>
                <a:gd name="connsiteY8364" fmla="*/ 5667257 h 6857985"/>
                <a:gd name="connsiteX8365" fmla="*/ 2515936 w 6868353"/>
                <a:gd name="connsiteY8365" fmla="*/ 5683042 h 6857985"/>
                <a:gd name="connsiteX8366" fmla="*/ 2548950 w 6868353"/>
                <a:gd name="connsiteY8366" fmla="*/ 5683410 h 6857985"/>
                <a:gd name="connsiteX8367" fmla="*/ 2519786 w 6868353"/>
                <a:gd name="connsiteY8367" fmla="*/ 5664935 h 6857985"/>
                <a:gd name="connsiteX8368" fmla="*/ 2510796 w 6868353"/>
                <a:gd name="connsiteY8368" fmla="*/ 5658026 h 6857985"/>
                <a:gd name="connsiteX8369" fmla="*/ 2489490 w 6868353"/>
                <a:gd name="connsiteY8369" fmla="*/ 5644096 h 6857985"/>
                <a:gd name="connsiteX8370" fmla="*/ 2496498 w 6868353"/>
                <a:gd name="connsiteY8370" fmla="*/ 5663024 h 6857985"/>
                <a:gd name="connsiteX8371" fmla="*/ 2430441 w 6868353"/>
                <a:gd name="connsiteY8371" fmla="*/ 5633478 h 6857985"/>
                <a:gd name="connsiteX8372" fmla="*/ 2471610 w 6868353"/>
                <a:gd name="connsiteY8372" fmla="*/ 5648782 h 6857985"/>
                <a:gd name="connsiteX8373" fmla="*/ 2453135 w 6868353"/>
                <a:gd name="connsiteY8373" fmla="*/ 5627716 h 6857985"/>
                <a:gd name="connsiteX8374" fmla="*/ 2395189 w 6868353"/>
                <a:gd name="connsiteY8374" fmla="*/ 5601681 h 6857985"/>
                <a:gd name="connsiteX8375" fmla="*/ 2357022 w 6868353"/>
                <a:gd name="connsiteY8375" fmla="*/ 5588798 h 6857985"/>
                <a:gd name="connsiteX8376" fmla="*/ 2393887 w 6868353"/>
                <a:gd name="connsiteY8376" fmla="*/ 5611959 h 6857985"/>
                <a:gd name="connsiteX8377" fmla="*/ 2425839 w 6868353"/>
                <a:gd name="connsiteY8377" fmla="*/ 5634596 h 6857985"/>
                <a:gd name="connsiteX8378" fmla="*/ 2396648 w 6868353"/>
                <a:gd name="connsiteY8378" fmla="*/ 5618910 h 6857985"/>
                <a:gd name="connsiteX8379" fmla="*/ 2367625 w 6868353"/>
                <a:gd name="connsiteY8379" fmla="*/ 5603691 h 6857985"/>
                <a:gd name="connsiteX8380" fmla="*/ 2334158 w 6868353"/>
                <a:gd name="connsiteY8380" fmla="*/ 5593498 h 6857985"/>
                <a:gd name="connsiteX8381" fmla="*/ 2311138 w 6868353"/>
                <a:gd name="connsiteY8381" fmla="*/ 5571540 h 6857985"/>
                <a:gd name="connsiteX8382" fmla="*/ 2302163 w 6868353"/>
                <a:gd name="connsiteY8382" fmla="*/ 5561687 h 6857985"/>
                <a:gd name="connsiteX8383" fmla="*/ 2295835 w 6868353"/>
                <a:gd name="connsiteY8383" fmla="*/ 5555231 h 6857985"/>
                <a:gd name="connsiteX8384" fmla="*/ 2287666 w 6868353"/>
                <a:gd name="connsiteY8384" fmla="*/ 5546553 h 6857985"/>
                <a:gd name="connsiteX8385" fmla="*/ 2325650 w 6868353"/>
                <a:gd name="connsiteY8385" fmla="*/ 5560809 h 6857985"/>
                <a:gd name="connsiteX8386" fmla="*/ 2372651 w 6868353"/>
                <a:gd name="connsiteY8386" fmla="*/ 5580403 h 6857985"/>
                <a:gd name="connsiteX8387" fmla="*/ 2390985 w 6868353"/>
                <a:gd name="connsiteY8387" fmla="*/ 5589364 h 6857985"/>
                <a:gd name="connsiteX8388" fmla="*/ 2410238 w 6868353"/>
                <a:gd name="connsiteY8388" fmla="*/ 5598411 h 6857985"/>
                <a:gd name="connsiteX8389" fmla="*/ 2450586 w 6868353"/>
                <a:gd name="connsiteY8389" fmla="*/ 5616249 h 6857985"/>
                <a:gd name="connsiteX8390" fmla="*/ 2530687 w 6868353"/>
                <a:gd name="connsiteY8390" fmla="*/ 5650268 h 6857985"/>
                <a:gd name="connsiteX8391" fmla="*/ 2598528 w 6868353"/>
                <a:gd name="connsiteY8391" fmla="*/ 5673854 h 6857985"/>
                <a:gd name="connsiteX8392" fmla="*/ 2611709 w 6868353"/>
                <a:gd name="connsiteY8392" fmla="*/ 5677464 h 6857985"/>
                <a:gd name="connsiteX8393" fmla="*/ 2623148 w 6868353"/>
                <a:gd name="connsiteY8393" fmla="*/ 5679403 h 6857985"/>
                <a:gd name="connsiteX8394" fmla="*/ 2639074 w 6868353"/>
                <a:gd name="connsiteY8394" fmla="*/ 5679658 h 6857985"/>
                <a:gd name="connsiteX8395" fmla="*/ 2708897 w 6868353"/>
                <a:gd name="connsiteY8395" fmla="*/ 5705085 h 6857985"/>
                <a:gd name="connsiteX8396" fmla="*/ 2737948 w 6868353"/>
                <a:gd name="connsiteY8396" fmla="*/ 5711115 h 6857985"/>
                <a:gd name="connsiteX8397" fmla="*/ 2763416 w 6868353"/>
                <a:gd name="connsiteY8397" fmla="*/ 5715731 h 6857985"/>
                <a:gd name="connsiteX8398" fmla="*/ 2787625 w 6868353"/>
                <a:gd name="connsiteY8398" fmla="*/ 5737618 h 6857985"/>
                <a:gd name="connsiteX8399" fmla="*/ 2822239 w 6868353"/>
                <a:gd name="connsiteY8399" fmla="*/ 5744442 h 6857985"/>
                <a:gd name="connsiteX8400" fmla="*/ 2797861 w 6868353"/>
                <a:gd name="connsiteY8400" fmla="*/ 5722413 h 6857985"/>
                <a:gd name="connsiteX8401" fmla="*/ 2830578 w 6868353"/>
                <a:gd name="connsiteY8401" fmla="*/ 5732365 h 6857985"/>
                <a:gd name="connsiteX8402" fmla="*/ 2853682 w 6868353"/>
                <a:gd name="connsiteY8402" fmla="*/ 5745602 h 6857985"/>
                <a:gd name="connsiteX8403" fmla="*/ 2919471 w 6868353"/>
                <a:gd name="connsiteY8403" fmla="*/ 5745546 h 6857985"/>
                <a:gd name="connsiteX8404" fmla="*/ 2972730 w 6868353"/>
                <a:gd name="connsiteY8404" fmla="*/ 5754946 h 6857985"/>
                <a:gd name="connsiteX8405" fmla="*/ 3015824 w 6868353"/>
                <a:gd name="connsiteY8405" fmla="*/ 5760496 h 6857985"/>
                <a:gd name="connsiteX8406" fmla="*/ 3045936 w 6868353"/>
                <a:gd name="connsiteY8406" fmla="*/ 5777683 h 6857985"/>
                <a:gd name="connsiteX8407" fmla="*/ 3046064 w 6868353"/>
                <a:gd name="connsiteY8407" fmla="*/ 5773138 h 6857985"/>
                <a:gd name="connsiteX8408" fmla="*/ 3031128 w 6868353"/>
                <a:gd name="connsiteY8408" fmla="*/ 5763200 h 6857985"/>
                <a:gd name="connsiteX8409" fmla="*/ 3048867 w 6868353"/>
                <a:gd name="connsiteY8409" fmla="*/ 5765210 h 6857985"/>
                <a:gd name="connsiteX8410" fmla="*/ 3071617 w 6868353"/>
                <a:gd name="connsiteY8410" fmla="*/ 5766300 h 6857985"/>
                <a:gd name="connsiteX8411" fmla="*/ 3124183 w 6868353"/>
                <a:gd name="connsiteY8411" fmla="*/ 5769556 h 6857985"/>
                <a:gd name="connsiteX8412" fmla="*/ 3150388 w 6868353"/>
                <a:gd name="connsiteY8412" fmla="*/ 5772190 h 6857985"/>
                <a:gd name="connsiteX8413" fmla="*/ 3162704 w 6868353"/>
                <a:gd name="connsiteY8413" fmla="*/ 5773803 h 6857985"/>
                <a:gd name="connsiteX8414" fmla="*/ 3174313 w 6868353"/>
                <a:gd name="connsiteY8414" fmla="*/ 5775007 h 6857985"/>
                <a:gd name="connsiteX8415" fmla="*/ 3208177 w 6868353"/>
                <a:gd name="connsiteY8415" fmla="*/ 5783529 h 6857985"/>
                <a:gd name="connsiteX8416" fmla="*/ 3234509 w 6868353"/>
                <a:gd name="connsiteY8416" fmla="*/ 5770845 h 6857985"/>
                <a:gd name="connsiteX8417" fmla="*/ 3265457 w 6868353"/>
                <a:gd name="connsiteY8417" fmla="*/ 5779028 h 6857985"/>
                <a:gd name="connsiteX8418" fmla="*/ 3306258 w 6868353"/>
                <a:gd name="connsiteY8418" fmla="*/ 5775389 h 6857985"/>
                <a:gd name="connsiteX8419" fmla="*/ 3371947 w 6868353"/>
                <a:gd name="connsiteY8419" fmla="*/ 5770122 h 6857985"/>
                <a:gd name="connsiteX8420" fmla="*/ 3386599 w 6868353"/>
                <a:gd name="connsiteY8420" fmla="*/ 5769896 h 6857985"/>
                <a:gd name="connsiteX8421" fmla="*/ 3402115 w 6868353"/>
                <a:gd name="connsiteY8421" fmla="*/ 5769188 h 6857985"/>
                <a:gd name="connsiteX8422" fmla="*/ 3434011 w 6868353"/>
                <a:gd name="connsiteY8422" fmla="*/ 5767942 h 6857985"/>
                <a:gd name="connsiteX8423" fmla="*/ 3490059 w 6868353"/>
                <a:gd name="connsiteY8423" fmla="*/ 5764644 h 6857985"/>
                <a:gd name="connsiteX8424" fmla="*/ 3510913 w 6868353"/>
                <a:gd name="connsiteY8424" fmla="*/ 5758825 h 6857985"/>
                <a:gd name="connsiteX8425" fmla="*/ 3530479 w 6868353"/>
                <a:gd name="connsiteY8425" fmla="*/ 5753262 h 6857985"/>
                <a:gd name="connsiteX8426" fmla="*/ 3550171 w 6868353"/>
                <a:gd name="connsiteY8426" fmla="*/ 5754408 h 6857985"/>
                <a:gd name="connsiteX8427" fmla="*/ 3558623 w 6868353"/>
                <a:gd name="connsiteY8427" fmla="*/ 5755810 h 6857985"/>
                <a:gd name="connsiteX8428" fmla="*/ 3561935 w 6868353"/>
                <a:gd name="connsiteY8428" fmla="*/ 5756532 h 6857985"/>
                <a:gd name="connsiteX8429" fmla="*/ 3597979 w 6868353"/>
                <a:gd name="connsiteY8429" fmla="*/ 5743974 h 6857985"/>
                <a:gd name="connsiteX8430" fmla="*/ 3618535 w 6868353"/>
                <a:gd name="connsiteY8430" fmla="*/ 5738821 h 6857985"/>
                <a:gd name="connsiteX8431" fmla="*/ 3657369 w 6868353"/>
                <a:gd name="connsiteY8431" fmla="*/ 5735055 h 6857985"/>
                <a:gd name="connsiteX8432" fmla="*/ 3611939 w 6868353"/>
                <a:gd name="connsiteY8432" fmla="*/ 5720516 h 6857985"/>
                <a:gd name="connsiteX8433" fmla="*/ 3603799 w 6868353"/>
                <a:gd name="connsiteY8433" fmla="*/ 5735749 h 6857985"/>
                <a:gd name="connsiteX8434" fmla="*/ 3527507 w 6868353"/>
                <a:gd name="connsiteY8434" fmla="*/ 5736018 h 6857985"/>
                <a:gd name="connsiteX8435" fmla="*/ 3498711 w 6868353"/>
                <a:gd name="connsiteY8435" fmla="*/ 5740095 h 6857985"/>
                <a:gd name="connsiteX8436" fmla="*/ 3483235 w 6868353"/>
                <a:gd name="connsiteY8436" fmla="*/ 5744427 h 6857985"/>
                <a:gd name="connsiteX8437" fmla="*/ 3505591 w 6868353"/>
                <a:gd name="connsiteY8437" fmla="*/ 5745489 h 6857985"/>
                <a:gd name="connsiteX8438" fmla="*/ 3521915 w 6868353"/>
                <a:gd name="connsiteY8438" fmla="*/ 5748179 h 6857985"/>
                <a:gd name="connsiteX8439" fmla="*/ 3505747 w 6868353"/>
                <a:gd name="connsiteY8439" fmla="*/ 5749963 h 6857985"/>
                <a:gd name="connsiteX8440" fmla="*/ 3490823 w 6868353"/>
                <a:gd name="connsiteY8440" fmla="*/ 5751081 h 6857985"/>
                <a:gd name="connsiteX8441" fmla="*/ 3462311 w 6868353"/>
                <a:gd name="connsiteY8441" fmla="*/ 5753445 h 6857985"/>
                <a:gd name="connsiteX8442" fmla="*/ 3393579 w 6868353"/>
                <a:gd name="connsiteY8442" fmla="*/ 5758797 h 6857985"/>
                <a:gd name="connsiteX8443" fmla="*/ 3415721 w 6868353"/>
                <a:gd name="connsiteY8443" fmla="*/ 5752242 h 6857985"/>
                <a:gd name="connsiteX8444" fmla="*/ 3374863 w 6868353"/>
                <a:gd name="connsiteY8444" fmla="*/ 5761458 h 6857985"/>
                <a:gd name="connsiteX8445" fmla="*/ 3318036 w 6868353"/>
                <a:gd name="connsiteY8445" fmla="*/ 5763101 h 6857985"/>
                <a:gd name="connsiteX8446" fmla="*/ 3305352 w 6868353"/>
                <a:gd name="connsiteY8446" fmla="*/ 5748307 h 6857985"/>
                <a:gd name="connsiteX8447" fmla="*/ 3306753 w 6868353"/>
                <a:gd name="connsiteY8447" fmla="*/ 5765776 h 6857985"/>
                <a:gd name="connsiteX8448" fmla="*/ 3222405 w 6868353"/>
                <a:gd name="connsiteY8448" fmla="*/ 5755385 h 6857985"/>
                <a:gd name="connsiteX8449" fmla="*/ 3173082 w 6868353"/>
                <a:gd name="connsiteY8449" fmla="*/ 5765422 h 6857985"/>
                <a:gd name="connsiteX8450" fmla="*/ 3147514 w 6868353"/>
                <a:gd name="connsiteY8450" fmla="*/ 5763794 h 6857985"/>
                <a:gd name="connsiteX8451" fmla="*/ 3121507 w 6868353"/>
                <a:gd name="connsiteY8451" fmla="*/ 5759845 h 6857985"/>
                <a:gd name="connsiteX8452" fmla="*/ 3077747 w 6868353"/>
                <a:gd name="connsiteY8452" fmla="*/ 5746452 h 6857985"/>
                <a:gd name="connsiteX8453" fmla="*/ 2966713 w 6868353"/>
                <a:gd name="connsiteY8453" fmla="*/ 5743068 h 6857985"/>
                <a:gd name="connsiteX8454" fmla="*/ 2942250 w 6868353"/>
                <a:gd name="connsiteY8454" fmla="*/ 5733045 h 6857985"/>
                <a:gd name="connsiteX8455" fmla="*/ 2936233 w 6868353"/>
                <a:gd name="connsiteY8455" fmla="*/ 5737561 h 6857985"/>
                <a:gd name="connsiteX8456" fmla="*/ 2899084 w 6868353"/>
                <a:gd name="connsiteY8456" fmla="*/ 5723050 h 6857985"/>
                <a:gd name="connsiteX8457" fmla="*/ 2845344 w 6868353"/>
                <a:gd name="connsiteY8457" fmla="*/ 5723914 h 6857985"/>
                <a:gd name="connsiteX8458" fmla="*/ 2791632 w 6868353"/>
                <a:gd name="connsiteY8458" fmla="*/ 5710323 h 6857985"/>
                <a:gd name="connsiteX8459" fmla="*/ 2732922 w 6868353"/>
                <a:gd name="connsiteY8459" fmla="*/ 5686185 h 6857985"/>
                <a:gd name="connsiteX8460" fmla="*/ 2753606 w 6868353"/>
                <a:gd name="connsiteY8460" fmla="*/ 5703966 h 6857985"/>
                <a:gd name="connsiteX8461" fmla="*/ 2726735 w 6868353"/>
                <a:gd name="connsiteY8461" fmla="*/ 5695160 h 6857985"/>
                <a:gd name="connsiteX8462" fmla="*/ 2693622 w 6868353"/>
                <a:gd name="connsiteY8462" fmla="*/ 5685632 h 6857985"/>
                <a:gd name="connsiteX8463" fmla="*/ 2673802 w 6868353"/>
                <a:gd name="connsiteY8463" fmla="*/ 5666704 h 6857985"/>
                <a:gd name="connsiteX8464" fmla="*/ 2659631 w 6868353"/>
                <a:gd name="connsiteY8464" fmla="*/ 5677322 h 6857985"/>
                <a:gd name="connsiteX8465" fmla="*/ 2647186 w 6868353"/>
                <a:gd name="connsiteY8465" fmla="*/ 5660928 h 6857985"/>
                <a:gd name="connsiteX8466" fmla="*/ 2572224 w 6868353"/>
                <a:gd name="connsiteY8466" fmla="*/ 5632317 h 6857985"/>
                <a:gd name="connsiteX8467" fmla="*/ 2490212 w 6868353"/>
                <a:gd name="connsiteY8467" fmla="*/ 5586986 h 6857985"/>
                <a:gd name="connsiteX8468" fmla="*/ 2435636 w 6868353"/>
                <a:gd name="connsiteY8468" fmla="*/ 5591304 h 6857985"/>
                <a:gd name="connsiteX8469" fmla="*/ 2468042 w 6868353"/>
                <a:gd name="connsiteY8469" fmla="*/ 5592988 h 6857985"/>
                <a:gd name="connsiteX8470" fmla="*/ 2492279 w 6868353"/>
                <a:gd name="connsiteY8470" fmla="*/ 5607047 h 6857985"/>
                <a:gd name="connsiteX8471" fmla="*/ 2433852 w 6868353"/>
                <a:gd name="connsiteY8471" fmla="*/ 5596839 h 6857985"/>
                <a:gd name="connsiteX8472" fmla="*/ 2414740 w 6868353"/>
                <a:gd name="connsiteY8472" fmla="*/ 5580516 h 6857985"/>
                <a:gd name="connsiteX8473" fmla="*/ 2403556 w 6868353"/>
                <a:gd name="connsiteY8473" fmla="*/ 5563556 h 6857985"/>
                <a:gd name="connsiteX8474" fmla="*/ 2415646 w 6868353"/>
                <a:gd name="connsiteY8474" fmla="*/ 5566671 h 6857985"/>
                <a:gd name="connsiteX8475" fmla="*/ 2436557 w 6868353"/>
                <a:gd name="connsiteY8475" fmla="*/ 5575787 h 6857985"/>
                <a:gd name="connsiteX8476" fmla="*/ 2425896 w 6868353"/>
                <a:gd name="connsiteY8476" fmla="*/ 5558389 h 6857985"/>
                <a:gd name="connsiteX8477" fmla="*/ 2372793 w 6868353"/>
                <a:gd name="connsiteY8477" fmla="*/ 5537082 h 6857985"/>
                <a:gd name="connsiteX8478" fmla="*/ 2319066 w 6868353"/>
                <a:gd name="connsiteY8478" fmla="*/ 5520815 h 6857985"/>
                <a:gd name="connsiteX8479" fmla="*/ 2277869 w 6868353"/>
                <a:gd name="connsiteY8479" fmla="*/ 5487348 h 6857985"/>
                <a:gd name="connsiteX8480" fmla="*/ 2275618 w 6868353"/>
                <a:gd name="connsiteY8480" fmla="*/ 5502807 h 6857985"/>
                <a:gd name="connsiteX8481" fmla="*/ 2298397 w 6868353"/>
                <a:gd name="connsiteY8481" fmla="*/ 5509107 h 6857985"/>
                <a:gd name="connsiteX8482" fmla="*/ 2305178 w 6868353"/>
                <a:gd name="connsiteY8482" fmla="*/ 5520122 h 6857985"/>
                <a:gd name="connsiteX8483" fmla="*/ 2319165 w 6868353"/>
                <a:gd name="connsiteY8483" fmla="*/ 5531447 h 6857985"/>
                <a:gd name="connsiteX8484" fmla="*/ 2350778 w 6868353"/>
                <a:gd name="connsiteY8484" fmla="*/ 5559563 h 6857985"/>
                <a:gd name="connsiteX8485" fmla="*/ 2322309 w 6868353"/>
                <a:gd name="connsiteY8485" fmla="*/ 5545180 h 6857985"/>
                <a:gd name="connsiteX8486" fmla="*/ 2307698 w 6868353"/>
                <a:gd name="connsiteY8486" fmla="*/ 5537719 h 6857985"/>
                <a:gd name="connsiteX8487" fmla="*/ 2293768 w 6868353"/>
                <a:gd name="connsiteY8487" fmla="*/ 5529791 h 6857985"/>
                <a:gd name="connsiteX8488" fmla="*/ 2247983 w 6868353"/>
                <a:gd name="connsiteY8488" fmla="*/ 5507140 h 6857985"/>
                <a:gd name="connsiteX8489" fmla="*/ 2300903 w 6868353"/>
                <a:gd name="connsiteY8489" fmla="*/ 5523987 h 6857985"/>
                <a:gd name="connsiteX8490" fmla="*/ 2215932 w 6868353"/>
                <a:gd name="connsiteY8490" fmla="*/ 5461936 h 6857985"/>
                <a:gd name="connsiteX8491" fmla="*/ 2254892 w 6868353"/>
                <a:gd name="connsiteY8491" fmla="*/ 5491001 h 6857985"/>
                <a:gd name="connsiteX8492" fmla="*/ 2220264 w 6868353"/>
                <a:gd name="connsiteY8492" fmla="*/ 5458949 h 6857985"/>
                <a:gd name="connsiteX8493" fmla="*/ 2185055 w 6868353"/>
                <a:gd name="connsiteY8493" fmla="*/ 5435320 h 6857985"/>
                <a:gd name="connsiteX8494" fmla="*/ 2138591 w 6868353"/>
                <a:gd name="connsiteY8494" fmla="*/ 5404826 h 6857985"/>
                <a:gd name="connsiteX8495" fmla="*/ 2115402 w 6868353"/>
                <a:gd name="connsiteY8495" fmla="*/ 5389140 h 6857985"/>
                <a:gd name="connsiteX8496" fmla="*/ 2092156 w 6868353"/>
                <a:gd name="connsiteY8496" fmla="*/ 5373312 h 6857985"/>
                <a:gd name="connsiteX8497" fmla="*/ 2044772 w 6868353"/>
                <a:gd name="connsiteY8497" fmla="*/ 5342294 h 6857985"/>
                <a:gd name="connsiteX8498" fmla="*/ 1998322 w 6868353"/>
                <a:gd name="connsiteY8498" fmla="*/ 5309747 h 6857985"/>
                <a:gd name="connsiteX8499" fmla="*/ 1951646 w 6868353"/>
                <a:gd name="connsiteY8499" fmla="*/ 5277341 h 6857985"/>
                <a:gd name="connsiteX8500" fmla="*/ 1906895 w 6868353"/>
                <a:gd name="connsiteY8500" fmla="*/ 5243052 h 6857985"/>
                <a:gd name="connsiteX8501" fmla="*/ 1862739 w 6868353"/>
                <a:gd name="connsiteY8501" fmla="*/ 5208693 h 6857985"/>
                <a:gd name="connsiteX8502" fmla="*/ 1821500 w 6868353"/>
                <a:gd name="connsiteY8502" fmla="*/ 5172337 h 6857985"/>
                <a:gd name="connsiteX8503" fmla="*/ 1762875 w 6868353"/>
                <a:gd name="connsiteY8503" fmla="*/ 5136760 h 6857985"/>
                <a:gd name="connsiteX8504" fmla="*/ 1775730 w 6868353"/>
                <a:gd name="connsiteY8504" fmla="*/ 5133250 h 6857985"/>
                <a:gd name="connsiteX8505" fmla="*/ 1712277 w 6868353"/>
                <a:gd name="connsiteY8505" fmla="*/ 5058868 h 6857985"/>
                <a:gd name="connsiteX8506" fmla="*/ 1724580 w 6868353"/>
                <a:gd name="connsiteY8506" fmla="*/ 5100972 h 6857985"/>
                <a:gd name="connsiteX8507" fmla="*/ 1704024 w 6868353"/>
                <a:gd name="connsiteY8507" fmla="*/ 5079707 h 6857985"/>
                <a:gd name="connsiteX8508" fmla="*/ 1689102 w 6868353"/>
                <a:gd name="connsiteY8508" fmla="*/ 5062846 h 6857985"/>
                <a:gd name="connsiteX8509" fmla="*/ 1673671 w 6868353"/>
                <a:gd name="connsiteY8509" fmla="*/ 5042361 h 6857985"/>
                <a:gd name="connsiteX8510" fmla="*/ 1705694 w 6868353"/>
                <a:gd name="connsiteY8510" fmla="*/ 5072954 h 6857985"/>
                <a:gd name="connsiteX8511" fmla="*/ 1701022 w 6868353"/>
                <a:gd name="connsiteY8511" fmla="*/ 5047259 h 6857985"/>
                <a:gd name="connsiteX8512" fmla="*/ 1650184 w 6868353"/>
                <a:gd name="connsiteY8512" fmla="*/ 4994368 h 6857985"/>
                <a:gd name="connsiteX8513" fmla="*/ 1614367 w 6868353"/>
                <a:gd name="connsiteY8513" fmla="*/ 4953270 h 6857985"/>
                <a:gd name="connsiteX8514" fmla="*/ 1578521 w 6868353"/>
                <a:gd name="connsiteY8514" fmla="*/ 4901539 h 6857985"/>
                <a:gd name="connsiteX8515" fmla="*/ 1572200 w 6868353"/>
                <a:gd name="connsiteY8515" fmla="*/ 4889140 h 6857985"/>
                <a:gd name="connsiteX8516" fmla="*/ 1571849 w 6868353"/>
                <a:gd name="connsiteY8516" fmla="*/ 4888033 h 6857985"/>
                <a:gd name="connsiteX8517" fmla="*/ 1591177 w 6868353"/>
                <a:gd name="connsiteY8517" fmla="*/ 4912370 h 6857985"/>
                <a:gd name="connsiteX8518" fmla="*/ 1574797 w 6868353"/>
                <a:gd name="connsiteY8518" fmla="*/ 4877755 h 6857985"/>
                <a:gd name="connsiteX8519" fmla="*/ 1601215 w 6868353"/>
                <a:gd name="connsiteY8519" fmla="*/ 4925069 h 6857985"/>
                <a:gd name="connsiteX8520" fmla="*/ 1631369 w 6868353"/>
                <a:gd name="connsiteY8520" fmla="*/ 4963052 h 6857985"/>
                <a:gd name="connsiteX8521" fmla="*/ 1632516 w 6868353"/>
                <a:gd name="connsiteY8521" fmla="*/ 4955875 h 6857985"/>
                <a:gd name="connsiteX8522" fmla="*/ 1633889 w 6868353"/>
                <a:gd name="connsiteY8522" fmla="*/ 4942935 h 6857985"/>
                <a:gd name="connsiteX8523" fmla="*/ 1641180 w 6868353"/>
                <a:gd name="connsiteY8523" fmla="*/ 4953596 h 6857985"/>
                <a:gd name="connsiteX8524" fmla="*/ 1648075 w 6868353"/>
                <a:gd name="connsiteY8524" fmla="*/ 4962444 h 6857985"/>
                <a:gd name="connsiteX8525" fmla="*/ 1659641 w 6868353"/>
                <a:gd name="connsiteY8525" fmla="*/ 4976686 h 6857985"/>
                <a:gd name="connsiteX8526" fmla="*/ 1678031 w 6868353"/>
                <a:gd name="connsiteY8526" fmla="*/ 4997100 h 6857985"/>
                <a:gd name="connsiteX8527" fmla="*/ 1697837 w 6868353"/>
                <a:gd name="connsiteY8527" fmla="*/ 5017770 h 6857985"/>
                <a:gd name="connsiteX8528" fmla="*/ 1729139 w 6868353"/>
                <a:gd name="connsiteY8528" fmla="*/ 5051251 h 6857985"/>
                <a:gd name="connsiteX8529" fmla="*/ 1754182 w 6868353"/>
                <a:gd name="connsiteY8529" fmla="*/ 5089816 h 6857985"/>
                <a:gd name="connsiteX8530" fmla="*/ 1744881 w 6868353"/>
                <a:gd name="connsiteY8530" fmla="*/ 5063413 h 6857985"/>
                <a:gd name="connsiteX8531" fmla="*/ 1788499 w 6868353"/>
                <a:gd name="connsiteY8531" fmla="*/ 5105870 h 6857985"/>
                <a:gd name="connsiteX8532" fmla="*/ 1808942 w 6868353"/>
                <a:gd name="connsiteY8532" fmla="*/ 5124402 h 6857985"/>
                <a:gd name="connsiteX8533" fmla="*/ 1829244 w 6868353"/>
                <a:gd name="connsiteY8533" fmla="*/ 5142069 h 6857985"/>
                <a:gd name="connsiteX8534" fmla="*/ 1870837 w 6868353"/>
                <a:gd name="connsiteY8534" fmla="*/ 5178425 h 6857985"/>
                <a:gd name="connsiteX8535" fmla="*/ 1894182 w 6868353"/>
                <a:gd name="connsiteY8535" fmla="*/ 5197594 h 6857985"/>
                <a:gd name="connsiteX8536" fmla="*/ 1920146 w 6868353"/>
                <a:gd name="connsiteY8536" fmla="*/ 5218150 h 6857985"/>
                <a:gd name="connsiteX8537" fmla="*/ 1931670 w 6868353"/>
                <a:gd name="connsiteY8537" fmla="*/ 5243364 h 6857985"/>
                <a:gd name="connsiteX8538" fmla="*/ 1997968 w 6868353"/>
                <a:gd name="connsiteY8538" fmla="*/ 5278516 h 6857985"/>
                <a:gd name="connsiteX8539" fmla="*/ 2036632 w 6868353"/>
                <a:gd name="connsiteY8539" fmla="*/ 5310568 h 6857985"/>
                <a:gd name="connsiteX8540" fmla="*/ 2057329 w 6868353"/>
                <a:gd name="connsiteY8540" fmla="*/ 5325928 h 6857985"/>
                <a:gd name="connsiteX8541" fmla="*/ 2079301 w 6868353"/>
                <a:gd name="connsiteY8541" fmla="*/ 5340227 h 6857985"/>
                <a:gd name="connsiteX8542" fmla="*/ 2124335 w 6868353"/>
                <a:gd name="connsiteY8542" fmla="*/ 5368626 h 6857985"/>
                <a:gd name="connsiteX8543" fmla="*/ 2147185 w 6868353"/>
                <a:gd name="connsiteY8543" fmla="*/ 5382811 h 6857985"/>
                <a:gd name="connsiteX8544" fmla="*/ 2170869 w 6868353"/>
                <a:gd name="connsiteY8544" fmla="*/ 5396048 h 6857985"/>
                <a:gd name="connsiteX8545" fmla="*/ 2351076 w 6868353"/>
                <a:gd name="connsiteY8545" fmla="*/ 5514176 h 6857985"/>
                <a:gd name="connsiteX8546" fmla="*/ 2341251 w 6868353"/>
                <a:gd name="connsiteY8546" fmla="*/ 5496239 h 6857985"/>
                <a:gd name="connsiteX8547" fmla="*/ 2391976 w 6868353"/>
                <a:gd name="connsiteY8547" fmla="*/ 5515251 h 6857985"/>
                <a:gd name="connsiteX8548" fmla="*/ 2413240 w 6868353"/>
                <a:gd name="connsiteY8548" fmla="*/ 5535864 h 6857985"/>
                <a:gd name="connsiteX8549" fmla="*/ 2423872 w 6868353"/>
                <a:gd name="connsiteY8549" fmla="*/ 5531915 h 6857985"/>
                <a:gd name="connsiteX8550" fmla="*/ 2433527 w 6868353"/>
                <a:gd name="connsiteY8550" fmla="*/ 5535822 h 6857985"/>
                <a:gd name="connsiteX8551" fmla="*/ 2445405 w 6868353"/>
                <a:gd name="connsiteY8551" fmla="*/ 5540366 h 6857985"/>
                <a:gd name="connsiteX8552" fmla="*/ 2473124 w 6868353"/>
                <a:gd name="connsiteY8552" fmla="*/ 5551692 h 6857985"/>
                <a:gd name="connsiteX8553" fmla="*/ 2531169 w 6868353"/>
                <a:gd name="connsiteY8553" fmla="*/ 5574556 h 6857985"/>
                <a:gd name="connsiteX8554" fmla="*/ 2568657 w 6868353"/>
                <a:gd name="connsiteY8554" fmla="*/ 5578846 h 6857985"/>
                <a:gd name="connsiteX8555" fmla="*/ 2610151 w 6868353"/>
                <a:gd name="connsiteY8555" fmla="*/ 5602191 h 6857985"/>
                <a:gd name="connsiteX8556" fmla="*/ 2629037 w 6868353"/>
                <a:gd name="connsiteY8556" fmla="*/ 5606409 h 6857985"/>
                <a:gd name="connsiteX8557" fmla="*/ 2647200 w 6868353"/>
                <a:gd name="connsiteY8557" fmla="*/ 5609000 h 6857985"/>
                <a:gd name="connsiteX8558" fmla="*/ 2737353 w 6868353"/>
                <a:gd name="connsiteY8558" fmla="*/ 5642736 h 6857985"/>
                <a:gd name="connsiteX8559" fmla="*/ 2805265 w 6868353"/>
                <a:gd name="connsiteY8559" fmla="*/ 5648980 h 6857985"/>
                <a:gd name="connsiteX8560" fmla="*/ 2869170 w 6868353"/>
                <a:gd name="connsiteY8560" fmla="*/ 5673840 h 6857985"/>
                <a:gd name="connsiteX8561" fmla="*/ 2915563 w 6868353"/>
                <a:gd name="connsiteY8561" fmla="*/ 5676133 h 6857985"/>
                <a:gd name="connsiteX8562" fmla="*/ 2936544 w 6868353"/>
                <a:gd name="connsiteY8562" fmla="*/ 5692867 h 6857985"/>
                <a:gd name="connsiteX8563" fmla="*/ 2962806 w 6868353"/>
                <a:gd name="connsiteY8563" fmla="*/ 5695316 h 6857985"/>
                <a:gd name="connsiteX8564" fmla="*/ 2952995 w 6868353"/>
                <a:gd name="connsiteY8564" fmla="*/ 5689823 h 6857985"/>
                <a:gd name="connsiteX8565" fmla="*/ 2945081 w 6868353"/>
                <a:gd name="connsiteY8565" fmla="*/ 5682886 h 6857985"/>
                <a:gd name="connsiteX8566" fmla="*/ 2955883 w 6868353"/>
                <a:gd name="connsiteY8566" fmla="*/ 5686610 h 6857985"/>
                <a:gd name="connsiteX8567" fmla="*/ 2966387 w 6868353"/>
                <a:gd name="connsiteY8567" fmla="*/ 5689370 h 6857985"/>
                <a:gd name="connsiteX8568" fmla="*/ 2986151 w 6868353"/>
                <a:gd name="connsiteY8568" fmla="*/ 5693943 h 6857985"/>
                <a:gd name="connsiteX8569" fmla="*/ 3021374 w 6868353"/>
                <a:gd name="connsiteY8569" fmla="*/ 5699917 h 6857985"/>
                <a:gd name="connsiteX8570" fmla="*/ 3081018 w 6868353"/>
                <a:gd name="connsiteY8570" fmla="*/ 5703315 h 6857985"/>
                <a:gd name="connsiteX8571" fmla="*/ 3138694 w 6868353"/>
                <a:gd name="connsiteY8571" fmla="*/ 5704858 h 6857985"/>
                <a:gd name="connsiteX8572" fmla="*/ 3171411 w 6868353"/>
                <a:gd name="connsiteY8572" fmla="*/ 5709601 h 6857985"/>
                <a:gd name="connsiteX8573" fmla="*/ 3194288 w 6868353"/>
                <a:gd name="connsiteY8573" fmla="*/ 5713802 h 6857985"/>
                <a:gd name="connsiteX8574" fmla="*/ 3183529 w 6868353"/>
                <a:gd name="connsiteY8574" fmla="*/ 5714896 h 6857985"/>
                <a:gd name="connsiteX8575" fmla="*/ 3172020 w 6868353"/>
                <a:gd name="connsiteY8575" fmla="*/ 5716070 h 6857985"/>
                <a:gd name="connsiteX8576" fmla="*/ 3157339 w 6868353"/>
                <a:gd name="connsiteY8576" fmla="*/ 5712319 h 6857985"/>
                <a:gd name="connsiteX8577" fmla="*/ 3190594 w 6868353"/>
                <a:gd name="connsiteY8577" fmla="*/ 5723036 h 6857985"/>
                <a:gd name="connsiteX8578" fmla="*/ 3221329 w 6868353"/>
                <a:gd name="connsiteY8578" fmla="*/ 5726221 h 6857985"/>
                <a:gd name="connsiteX8579" fmla="*/ 3216940 w 6868353"/>
                <a:gd name="connsiteY8579" fmla="*/ 5705495 h 6857985"/>
                <a:gd name="connsiteX8580" fmla="*/ 3280364 w 6868353"/>
                <a:gd name="connsiteY8580" fmla="*/ 5713069 h 6857985"/>
                <a:gd name="connsiteX8581" fmla="*/ 3276443 w 6868353"/>
                <a:gd name="connsiteY8581" fmla="*/ 5709827 h 6857985"/>
                <a:gd name="connsiteX8582" fmla="*/ 3350909 w 6868353"/>
                <a:gd name="connsiteY8582" fmla="*/ 5705368 h 6857985"/>
                <a:gd name="connsiteX8583" fmla="*/ 3389955 w 6868353"/>
                <a:gd name="connsiteY8583" fmla="*/ 5702367 h 6857985"/>
                <a:gd name="connsiteX8584" fmla="*/ 3429579 w 6868353"/>
                <a:gd name="connsiteY8584" fmla="*/ 5697029 h 6857985"/>
                <a:gd name="connsiteX8585" fmla="*/ 3507599 w 6868353"/>
                <a:gd name="connsiteY8585" fmla="*/ 5687006 h 6857985"/>
                <a:gd name="connsiteX8586" fmla="*/ 3580327 w 6868353"/>
                <a:gd name="connsiteY8586" fmla="*/ 5676303 h 6857985"/>
                <a:gd name="connsiteX8587" fmla="*/ 3596083 w 6868353"/>
                <a:gd name="connsiteY8587" fmla="*/ 5680919 h 6857985"/>
                <a:gd name="connsiteX8588" fmla="*/ 3650503 w 6868353"/>
                <a:gd name="connsiteY8588" fmla="*/ 5664255 h 6857985"/>
                <a:gd name="connsiteX8589" fmla="*/ 3710911 w 6868353"/>
                <a:gd name="connsiteY8589" fmla="*/ 5648853 h 6857985"/>
                <a:gd name="connsiteX8590" fmla="*/ 3718939 w 6868353"/>
                <a:gd name="connsiteY8590" fmla="*/ 5647111 h 6857985"/>
                <a:gd name="connsiteX8591" fmla="*/ 3727007 w 6868353"/>
                <a:gd name="connsiteY8591" fmla="*/ 5644917 h 6857985"/>
                <a:gd name="connsiteX8592" fmla="*/ 3743487 w 6868353"/>
                <a:gd name="connsiteY8592" fmla="*/ 5640670 h 6857985"/>
                <a:gd name="connsiteX8593" fmla="*/ 3777875 w 6868353"/>
                <a:gd name="connsiteY8593" fmla="*/ 5632841 h 6857985"/>
                <a:gd name="connsiteX8594" fmla="*/ 3814301 w 6868353"/>
                <a:gd name="connsiteY8594" fmla="*/ 5625975 h 6857985"/>
                <a:gd name="connsiteX8595" fmla="*/ 3833199 w 6868353"/>
                <a:gd name="connsiteY8595" fmla="*/ 5622195 h 6857985"/>
                <a:gd name="connsiteX8596" fmla="*/ 3852583 w 6868353"/>
                <a:gd name="connsiteY8596" fmla="*/ 5618160 h 6857985"/>
                <a:gd name="connsiteX8597" fmla="*/ 3925207 w 6868353"/>
                <a:gd name="connsiteY8597" fmla="*/ 5588727 h 6857985"/>
                <a:gd name="connsiteX8598" fmla="*/ 4011779 w 6868353"/>
                <a:gd name="connsiteY8598" fmla="*/ 5557256 h 6857985"/>
                <a:gd name="connsiteX8599" fmla="*/ 3998215 w 6868353"/>
                <a:gd name="connsiteY8599" fmla="*/ 5552060 h 6857985"/>
                <a:gd name="connsiteX8600" fmla="*/ 4013663 w 6868353"/>
                <a:gd name="connsiteY8600" fmla="*/ 5546312 h 6857985"/>
                <a:gd name="connsiteX8601" fmla="*/ 4028811 w 6868353"/>
                <a:gd name="connsiteY8601" fmla="*/ 5539701 h 6857985"/>
                <a:gd name="connsiteX8602" fmla="*/ 4067203 w 6868353"/>
                <a:gd name="connsiteY8602" fmla="*/ 5525770 h 6857985"/>
                <a:gd name="connsiteX8603" fmla="*/ 4443345 w 6868353"/>
                <a:gd name="connsiteY8603" fmla="*/ 5282735 h 6857985"/>
                <a:gd name="connsiteX8604" fmla="*/ 4754803 w 6868353"/>
                <a:gd name="connsiteY8604" fmla="*/ 4961722 h 6857985"/>
                <a:gd name="connsiteX8605" fmla="*/ 4779463 w 6868353"/>
                <a:gd name="connsiteY8605" fmla="*/ 4930010 h 6857985"/>
                <a:gd name="connsiteX8606" fmla="*/ 4802781 w 6868353"/>
                <a:gd name="connsiteY8606" fmla="*/ 4903493 h 6857985"/>
                <a:gd name="connsiteX8607" fmla="*/ 4816655 w 6868353"/>
                <a:gd name="connsiteY8607" fmla="*/ 4890129 h 6857985"/>
                <a:gd name="connsiteX8608" fmla="*/ 4824583 w 6868353"/>
                <a:gd name="connsiteY8608" fmla="*/ 4883022 h 6857985"/>
                <a:gd name="connsiteX8609" fmla="*/ 4832779 w 6868353"/>
                <a:gd name="connsiteY8609" fmla="*/ 4874924 h 6857985"/>
                <a:gd name="connsiteX8610" fmla="*/ 4875987 w 6868353"/>
                <a:gd name="connsiteY8610" fmla="*/ 4835426 h 6857985"/>
                <a:gd name="connsiteX8611" fmla="*/ 4813257 w 6868353"/>
                <a:gd name="connsiteY8611" fmla="*/ 4937754 h 6857985"/>
                <a:gd name="connsiteX8612" fmla="*/ 4846073 w 6868353"/>
                <a:gd name="connsiteY8612" fmla="*/ 4905886 h 6857985"/>
                <a:gd name="connsiteX8613" fmla="*/ 4865455 w 6868353"/>
                <a:gd name="connsiteY8613" fmla="*/ 4874528 h 6857985"/>
                <a:gd name="connsiteX8614" fmla="*/ 4899119 w 6868353"/>
                <a:gd name="connsiteY8614" fmla="*/ 4850149 h 6857985"/>
                <a:gd name="connsiteX8615" fmla="*/ 4909101 w 6868353"/>
                <a:gd name="connsiteY8615" fmla="*/ 4835921 h 6857985"/>
                <a:gd name="connsiteX8616" fmla="*/ 4920355 w 6868353"/>
                <a:gd name="connsiteY8616" fmla="*/ 4821212 h 6857985"/>
                <a:gd name="connsiteX8617" fmla="*/ 4938051 w 6868353"/>
                <a:gd name="connsiteY8617" fmla="*/ 4817064 h 6857985"/>
                <a:gd name="connsiteX8618" fmla="*/ 4918543 w 6868353"/>
                <a:gd name="connsiteY8618" fmla="*/ 4847785 h 6857985"/>
                <a:gd name="connsiteX8619" fmla="*/ 4948273 w 6868353"/>
                <a:gd name="connsiteY8619" fmla="*/ 4827625 h 6857985"/>
                <a:gd name="connsiteX8620" fmla="*/ 4930521 w 6868353"/>
                <a:gd name="connsiteY8620" fmla="*/ 4831844 h 6857985"/>
                <a:gd name="connsiteX8621" fmla="*/ 4972949 w 6868353"/>
                <a:gd name="connsiteY8621" fmla="*/ 4800132 h 6857985"/>
                <a:gd name="connsiteX8622" fmla="*/ 4957589 w 6868353"/>
                <a:gd name="connsiteY8622" fmla="*/ 4829735 h 6857985"/>
                <a:gd name="connsiteX8623" fmla="*/ 5009603 w 6868353"/>
                <a:gd name="connsiteY8623" fmla="*/ 4764003 h 6857985"/>
                <a:gd name="connsiteX8624" fmla="*/ 5002623 w 6868353"/>
                <a:gd name="connsiteY8624" fmla="*/ 4779363 h 6857985"/>
                <a:gd name="connsiteX8625" fmla="*/ 5012051 w 6868353"/>
                <a:gd name="connsiteY8625" fmla="*/ 4781020 h 6857985"/>
                <a:gd name="connsiteX8626" fmla="*/ 4994369 w 6868353"/>
                <a:gd name="connsiteY8626" fmla="*/ 4804507 h 6857985"/>
                <a:gd name="connsiteX8627" fmla="*/ 4975187 w 6868353"/>
                <a:gd name="connsiteY8627" fmla="*/ 4821113 h 6857985"/>
                <a:gd name="connsiteX8628" fmla="*/ 5005087 w 6868353"/>
                <a:gd name="connsiteY8628" fmla="*/ 4802496 h 6857985"/>
                <a:gd name="connsiteX8629" fmla="*/ 5028503 w 6868353"/>
                <a:gd name="connsiteY8629" fmla="*/ 4767288 h 6857985"/>
                <a:gd name="connsiteX8630" fmla="*/ 5003671 w 6868353"/>
                <a:gd name="connsiteY8630" fmla="*/ 4827059 h 6857985"/>
                <a:gd name="connsiteX8631" fmla="*/ 5022131 w 6868353"/>
                <a:gd name="connsiteY8631" fmla="*/ 4806616 h 6857985"/>
                <a:gd name="connsiteX8632" fmla="*/ 5027059 w 6868353"/>
                <a:gd name="connsiteY8632" fmla="*/ 4789910 h 6857985"/>
                <a:gd name="connsiteX8633" fmla="*/ 5031915 w 6868353"/>
                <a:gd name="connsiteY8633" fmla="*/ 4805568 h 6857985"/>
                <a:gd name="connsiteX8634" fmla="*/ 5025103 w 6868353"/>
                <a:gd name="connsiteY8634" fmla="*/ 4818055 h 6857985"/>
                <a:gd name="connsiteX8635" fmla="*/ 5017743 w 6868353"/>
                <a:gd name="connsiteY8635" fmla="*/ 4830004 h 6857985"/>
                <a:gd name="connsiteX8636" fmla="*/ 5010155 w 6868353"/>
                <a:gd name="connsiteY8636" fmla="*/ 4847162 h 6857985"/>
                <a:gd name="connsiteX8637" fmla="*/ 5036811 w 6868353"/>
                <a:gd name="connsiteY8637" fmla="*/ 4819230 h 6857985"/>
                <a:gd name="connsiteX8638" fmla="*/ 5049851 w 6868353"/>
                <a:gd name="connsiteY8638" fmla="*/ 4787490 h 6857985"/>
                <a:gd name="connsiteX8639" fmla="*/ 5043283 w 6868353"/>
                <a:gd name="connsiteY8639" fmla="*/ 4807352 h 6857985"/>
                <a:gd name="connsiteX8640" fmla="*/ 5052739 w 6868353"/>
                <a:gd name="connsiteY8640" fmla="*/ 4808938 h 6857985"/>
                <a:gd name="connsiteX8641" fmla="*/ 5083375 w 6868353"/>
                <a:gd name="connsiteY8641" fmla="*/ 4767203 h 6857985"/>
                <a:gd name="connsiteX8642" fmla="*/ 5093299 w 6868353"/>
                <a:gd name="connsiteY8642" fmla="*/ 4747255 h 6857985"/>
                <a:gd name="connsiteX8643" fmla="*/ 5105729 w 6868353"/>
                <a:gd name="connsiteY8643" fmla="*/ 4724944 h 6857985"/>
                <a:gd name="connsiteX8644" fmla="*/ 5097107 w 6868353"/>
                <a:gd name="connsiteY8644" fmla="*/ 4755254 h 6857985"/>
                <a:gd name="connsiteX8645" fmla="*/ 5129853 w 6868353"/>
                <a:gd name="connsiteY8645" fmla="*/ 4702674 h 6857985"/>
                <a:gd name="connsiteX8646" fmla="*/ 5109311 w 6868353"/>
                <a:gd name="connsiteY8646" fmla="*/ 4765135 h 6857985"/>
                <a:gd name="connsiteX8647" fmla="*/ 5113119 w 6868353"/>
                <a:gd name="connsiteY8647" fmla="*/ 4803388 h 6857985"/>
                <a:gd name="connsiteX8648" fmla="*/ 5091019 w 6868353"/>
                <a:gd name="connsiteY8648" fmla="*/ 4844883 h 6857985"/>
                <a:gd name="connsiteX8649" fmla="*/ 5078915 w 6868353"/>
                <a:gd name="connsiteY8649" fmla="*/ 4877161 h 6857985"/>
                <a:gd name="connsiteX8650" fmla="*/ 5097715 w 6868353"/>
                <a:gd name="connsiteY8650" fmla="*/ 4851806 h 6857985"/>
                <a:gd name="connsiteX8651" fmla="*/ 5106663 w 6868353"/>
                <a:gd name="connsiteY8651" fmla="*/ 4827979 h 6857985"/>
                <a:gd name="connsiteX8652" fmla="*/ 5104229 w 6868353"/>
                <a:gd name="connsiteY8652" fmla="*/ 4846837 h 6857985"/>
                <a:gd name="connsiteX8653" fmla="*/ 5130561 w 6868353"/>
                <a:gd name="connsiteY8653" fmla="*/ 4829239 h 6857985"/>
                <a:gd name="connsiteX8654" fmla="*/ 5147111 w 6868353"/>
                <a:gd name="connsiteY8654" fmla="*/ 4788282 h 6857985"/>
                <a:gd name="connsiteX8655" fmla="*/ 5180705 w 6868353"/>
                <a:gd name="connsiteY8655" fmla="*/ 4747510 h 6857985"/>
                <a:gd name="connsiteX8656" fmla="*/ 5179375 w 6868353"/>
                <a:gd name="connsiteY8656" fmla="*/ 4718856 h 6857985"/>
                <a:gd name="connsiteX8657" fmla="*/ 5185647 w 6868353"/>
                <a:gd name="connsiteY8657" fmla="*/ 4706129 h 6857985"/>
                <a:gd name="connsiteX8658" fmla="*/ 5193375 w 6868353"/>
                <a:gd name="connsiteY8658" fmla="*/ 4691929 h 6857985"/>
                <a:gd name="connsiteX8659" fmla="*/ 5211695 w 6868353"/>
                <a:gd name="connsiteY8659" fmla="*/ 4661123 h 6857985"/>
                <a:gd name="connsiteX8660" fmla="*/ 5197199 w 6868353"/>
                <a:gd name="connsiteY8660" fmla="*/ 4698286 h 6857985"/>
                <a:gd name="connsiteX8661" fmla="*/ 5192215 w 6868353"/>
                <a:gd name="connsiteY8661" fmla="*/ 4717653 h 6857985"/>
                <a:gd name="connsiteX8662" fmla="*/ 5215531 w 6868353"/>
                <a:gd name="connsiteY8662" fmla="*/ 4725100 h 6857985"/>
                <a:gd name="connsiteX8663" fmla="*/ 5226277 w 6868353"/>
                <a:gd name="connsiteY8663" fmla="*/ 4713377 h 6857985"/>
                <a:gd name="connsiteX8664" fmla="*/ 5232789 w 6868353"/>
                <a:gd name="connsiteY8664" fmla="*/ 4704203 h 6857985"/>
                <a:gd name="connsiteX8665" fmla="*/ 5237899 w 6868353"/>
                <a:gd name="connsiteY8665" fmla="*/ 4691391 h 6857985"/>
                <a:gd name="connsiteX8666" fmla="*/ 5241863 w 6868353"/>
                <a:gd name="connsiteY8666" fmla="*/ 4666772 h 6857985"/>
                <a:gd name="connsiteX8667" fmla="*/ 5240263 w 6868353"/>
                <a:gd name="connsiteY8667" fmla="*/ 4681524 h 6857985"/>
                <a:gd name="connsiteX8668" fmla="*/ 5261091 w 6868353"/>
                <a:gd name="connsiteY8668" fmla="*/ 4655418 h 6857985"/>
                <a:gd name="connsiteX8669" fmla="*/ 5267347 w 6868353"/>
                <a:gd name="connsiteY8669" fmla="*/ 4640411 h 6857985"/>
                <a:gd name="connsiteX8670" fmla="*/ 5271199 w 6868353"/>
                <a:gd name="connsiteY8670" fmla="*/ 4632285 h 6857985"/>
                <a:gd name="connsiteX8671" fmla="*/ 5275743 w 6868353"/>
                <a:gd name="connsiteY8671" fmla="*/ 4623394 h 6857985"/>
                <a:gd name="connsiteX8672" fmla="*/ 5275883 w 6868353"/>
                <a:gd name="connsiteY8672" fmla="*/ 4634451 h 6857985"/>
                <a:gd name="connsiteX8673" fmla="*/ 5272091 w 6868353"/>
                <a:gd name="connsiteY8673" fmla="*/ 4648821 h 6857985"/>
                <a:gd name="connsiteX8674" fmla="*/ 5288625 w 6868353"/>
                <a:gd name="connsiteY8674" fmla="*/ 4617024 h 6857985"/>
                <a:gd name="connsiteX8675" fmla="*/ 5295237 w 6868353"/>
                <a:gd name="connsiteY8675" fmla="*/ 4642988 h 6857985"/>
                <a:gd name="connsiteX8676" fmla="*/ 5334071 w 6868353"/>
                <a:gd name="connsiteY8676" fmla="*/ 4584646 h 6857985"/>
                <a:gd name="connsiteX8677" fmla="*/ 5339591 w 6868353"/>
                <a:gd name="connsiteY8677" fmla="*/ 4606010 h 6857985"/>
                <a:gd name="connsiteX8678" fmla="*/ 5354087 w 6868353"/>
                <a:gd name="connsiteY8678" fmla="*/ 4581574 h 6857985"/>
                <a:gd name="connsiteX8679" fmla="*/ 5366403 w 6868353"/>
                <a:gd name="connsiteY8679" fmla="*/ 4557932 h 6857985"/>
                <a:gd name="connsiteX8680" fmla="*/ 5373695 w 6868353"/>
                <a:gd name="connsiteY8680" fmla="*/ 4603037 h 6857985"/>
                <a:gd name="connsiteX8681" fmla="*/ 5385999 w 6868353"/>
                <a:gd name="connsiteY8681" fmla="*/ 4585736 h 6857985"/>
                <a:gd name="connsiteX8682" fmla="*/ 5392015 w 6868353"/>
                <a:gd name="connsiteY8682" fmla="*/ 4569130 h 6857985"/>
                <a:gd name="connsiteX8683" fmla="*/ 5407587 w 6868353"/>
                <a:gd name="connsiteY8683" fmla="*/ 4529264 h 6857985"/>
                <a:gd name="connsiteX8684" fmla="*/ 5428527 w 6868353"/>
                <a:gd name="connsiteY8684" fmla="*/ 4524153 h 6857985"/>
                <a:gd name="connsiteX8685" fmla="*/ 5441663 w 6868353"/>
                <a:gd name="connsiteY8685" fmla="*/ 4510335 h 6857985"/>
                <a:gd name="connsiteX8686" fmla="*/ 5454787 w 6868353"/>
                <a:gd name="connsiteY8686" fmla="*/ 4486056 h 6857985"/>
                <a:gd name="connsiteX8687" fmla="*/ 5450809 w 6868353"/>
                <a:gd name="connsiteY8687" fmla="*/ 4505465 h 6857985"/>
                <a:gd name="connsiteX8688" fmla="*/ 5442797 w 6868353"/>
                <a:gd name="connsiteY8688" fmla="*/ 4528867 h 6857985"/>
                <a:gd name="connsiteX8689" fmla="*/ 5470359 w 6868353"/>
                <a:gd name="connsiteY8689" fmla="*/ 4502266 h 6857985"/>
                <a:gd name="connsiteX8690" fmla="*/ 5453967 w 6868353"/>
                <a:gd name="connsiteY8690" fmla="*/ 4532392 h 6857985"/>
                <a:gd name="connsiteX8691" fmla="*/ 5455751 w 6868353"/>
                <a:gd name="connsiteY8691" fmla="*/ 4521251 h 6857985"/>
                <a:gd name="connsiteX8692" fmla="*/ 5439753 w 6868353"/>
                <a:gd name="connsiteY8692" fmla="*/ 4535691 h 6857985"/>
                <a:gd name="connsiteX8693" fmla="*/ 5444791 w 6868353"/>
                <a:gd name="connsiteY8693" fmla="*/ 4552963 h 6857985"/>
                <a:gd name="connsiteX8694" fmla="*/ 5462645 w 6868353"/>
                <a:gd name="connsiteY8694" fmla="*/ 4527253 h 6857985"/>
                <a:gd name="connsiteX8695" fmla="*/ 5472059 w 6868353"/>
                <a:gd name="connsiteY8695" fmla="*/ 4541864 h 6857985"/>
                <a:gd name="connsiteX8696" fmla="*/ 5483867 w 6868353"/>
                <a:gd name="connsiteY8696" fmla="*/ 4529717 h 6857985"/>
                <a:gd name="connsiteX8697" fmla="*/ 5486387 w 6868353"/>
                <a:gd name="connsiteY8697" fmla="*/ 4509061 h 6857985"/>
                <a:gd name="connsiteX8698" fmla="*/ 5498023 w 6868353"/>
                <a:gd name="connsiteY8698" fmla="*/ 4478822 h 6857985"/>
                <a:gd name="connsiteX8699" fmla="*/ 5514899 w 6868353"/>
                <a:gd name="connsiteY8699" fmla="*/ 4483465 h 6857985"/>
                <a:gd name="connsiteX8700" fmla="*/ 5506887 w 6868353"/>
                <a:gd name="connsiteY8700" fmla="*/ 4528655 h 6857985"/>
                <a:gd name="connsiteX8701" fmla="*/ 5506915 w 6868353"/>
                <a:gd name="connsiteY8701" fmla="*/ 4556587 h 6857985"/>
                <a:gd name="connsiteX8702" fmla="*/ 5514445 w 6868353"/>
                <a:gd name="connsiteY8702" fmla="*/ 4540887 h 6857985"/>
                <a:gd name="connsiteX8703" fmla="*/ 5518721 w 6868353"/>
                <a:gd name="connsiteY8703" fmla="*/ 4530439 h 6857985"/>
                <a:gd name="connsiteX8704" fmla="*/ 5527811 w 6868353"/>
                <a:gd name="connsiteY8704" fmla="*/ 4522794 h 6857985"/>
                <a:gd name="connsiteX8705" fmla="*/ 5529071 w 6868353"/>
                <a:gd name="connsiteY8705" fmla="*/ 4495287 h 6857985"/>
                <a:gd name="connsiteX8706" fmla="*/ 5557199 w 6868353"/>
                <a:gd name="connsiteY8706" fmla="*/ 4455094 h 6857985"/>
                <a:gd name="connsiteX8707" fmla="*/ 5553081 w 6868353"/>
                <a:gd name="connsiteY8707" fmla="*/ 4505720 h 6857985"/>
                <a:gd name="connsiteX8708" fmla="*/ 5571259 w 6868353"/>
                <a:gd name="connsiteY8708" fmla="*/ 4463858 h 6857985"/>
                <a:gd name="connsiteX8709" fmla="*/ 5587539 w 6868353"/>
                <a:gd name="connsiteY8709" fmla="*/ 4422773 h 6857985"/>
                <a:gd name="connsiteX8710" fmla="*/ 5585671 w 6868353"/>
                <a:gd name="connsiteY8710" fmla="*/ 4446232 h 6857985"/>
                <a:gd name="connsiteX8711" fmla="*/ 5630987 w 6868353"/>
                <a:gd name="connsiteY8711" fmla="*/ 4384394 h 6857985"/>
                <a:gd name="connsiteX8712" fmla="*/ 5648923 w 6868353"/>
                <a:gd name="connsiteY8712" fmla="*/ 4404044 h 6857985"/>
                <a:gd name="connsiteX8713" fmla="*/ 5665559 w 6868353"/>
                <a:gd name="connsiteY8713" fmla="*/ 4370477 h 6857985"/>
                <a:gd name="connsiteX8714" fmla="*/ 5670245 w 6868353"/>
                <a:gd name="connsiteY8714" fmla="*/ 4354989 h 6857985"/>
                <a:gd name="connsiteX8715" fmla="*/ 5676545 w 6868353"/>
                <a:gd name="connsiteY8715" fmla="*/ 4337109 h 6857985"/>
                <a:gd name="connsiteX8716" fmla="*/ 5692387 w 6868353"/>
                <a:gd name="connsiteY8716" fmla="*/ 4323603 h 6857985"/>
                <a:gd name="connsiteX8717" fmla="*/ 5687715 w 6868353"/>
                <a:gd name="connsiteY8717" fmla="*/ 4347005 h 6857985"/>
                <a:gd name="connsiteX8718" fmla="*/ 5678979 w 6868353"/>
                <a:gd name="connsiteY8718" fmla="*/ 4369628 h 6857985"/>
                <a:gd name="connsiteX8719" fmla="*/ 5698275 w 6868353"/>
                <a:gd name="connsiteY8719" fmla="*/ 4337760 h 6857985"/>
                <a:gd name="connsiteX8720" fmla="*/ 5712659 w 6868353"/>
                <a:gd name="connsiteY8720" fmla="*/ 4294538 h 6857985"/>
                <a:gd name="connsiteX8721" fmla="*/ 5731091 w 6868353"/>
                <a:gd name="connsiteY8721" fmla="*/ 4325656 h 6857985"/>
                <a:gd name="connsiteX8722" fmla="*/ 5726817 w 6868353"/>
                <a:gd name="connsiteY8722" fmla="*/ 4276516 h 6857985"/>
                <a:gd name="connsiteX8723" fmla="*/ 5737703 w 6868353"/>
                <a:gd name="connsiteY8723" fmla="*/ 4302211 h 6857985"/>
                <a:gd name="connsiteX8724" fmla="*/ 5756391 w 6868353"/>
                <a:gd name="connsiteY8724" fmla="*/ 4268362 h 6857985"/>
                <a:gd name="connsiteX8725" fmla="*/ 5768113 w 6868353"/>
                <a:gd name="connsiteY8725" fmla="*/ 4269820 h 6857985"/>
                <a:gd name="connsiteX8726" fmla="*/ 5751535 w 6868353"/>
                <a:gd name="connsiteY8726" fmla="*/ 4296081 h 6857985"/>
                <a:gd name="connsiteX8727" fmla="*/ 5760907 w 6868353"/>
                <a:gd name="connsiteY8727" fmla="*/ 4305637 h 6857985"/>
                <a:gd name="connsiteX8728" fmla="*/ 5778023 w 6868353"/>
                <a:gd name="connsiteY8728" fmla="*/ 4274548 h 6857985"/>
                <a:gd name="connsiteX8729" fmla="*/ 5802599 w 6868353"/>
                <a:gd name="connsiteY8729" fmla="*/ 4236777 h 6857985"/>
                <a:gd name="connsiteX8730" fmla="*/ 5820283 w 6868353"/>
                <a:gd name="connsiteY8730" fmla="*/ 4263732 h 6857985"/>
                <a:gd name="connsiteX8731" fmla="*/ 5839239 w 6868353"/>
                <a:gd name="connsiteY8731" fmla="*/ 4207217 h 6857985"/>
                <a:gd name="connsiteX8732" fmla="*/ 5850961 w 6868353"/>
                <a:gd name="connsiteY8732" fmla="*/ 4208265 h 6857985"/>
                <a:gd name="connsiteX8733" fmla="*/ 5862795 w 6868353"/>
                <a:gd name="connsiteY8733" fmla="*/ 4234484 h 6857985"/>
                <a:gd name="connsiteX8734" fmla="*/ 5864579 w 6868353"/>
                <a:gd name="connsiteY8734" fmla="*/ 4201059 h 6857985"/>
                <a:gd name="connsiteX8735" fmla="*/ 5871615 w 6868353"/>
                <a:gd name="connsiteY8735" fmla="*/ 4207061 h 6857985"/>
                <a:gd name="connsiteX8736" fmla="*/ 5879303 w 6868353"/>
                <a:gd name="connsiteY8736" fmla="*/ 4190158 h 6857985"/>
                <a:gd name="connsiteX8737" fmla="*/ 5889455 w 6868353"/>
                <a:gd name="connsiteY8737" fmla="*/ 4169361 h 6857985"/>
                <a:gd name="connsiteX8738" fmla="*/ 5884711 w 6868353"/>
                <a:gd name="connsiteY8738" fmla="*/ 4185896 h 6857985"/>
                <a:gd name="connsiteX8739" fmla="*/ 5882799 w 6868353"/>
                <a:gd name="connsiteY8739" fmla="*/ 4194263 h 6857985"/>
                <a:gd name="connsiteX8740" fmla="*/ 5876387 w 6868353"/>
                <a:gd name="connsiteY8740" fmla="*/ 4214649 h 6857985"/>
                <a:gd name="connsiteX8741" fmla="*/ 5890035 w 6868353"/>
                <a:gd name="connsiteY8741" fmla="*/ 4207344 h 6857985"/>
                <a:gd name="connsiteX8742" fmla="*/ 5896263 w 6868353"/>
                <a:gd name="connsiteY8742" fmla="*/ 4176270 h 6857985"/>
                <a:gd name="connsiteX8743" fmla="*/ 5904971 w 6868353"/>
                <a:gd name="connsiteY8743" fmla="*/ 4132156 h 6857985"/>
                <a:gd name="connsiteX8744" fmla="*/ 5928427 w 6868353"/>
                <a:gd name="connsiteY8744" fmla="*/ 4133218 h 6857985"/>
                <a:gd name="connsiteX8745" fmla="*/ 5924947 w 6868353"/>
                <a:gd name="connsiteY8745" fmla="*/ 4103304 h 6857985"/>
                <a:gd name="connsiteX8746" fmla="*/ 5941947 w 6868353"/>
                <a:gd name="connsiteY8746" fmla="*/ 4091128 h 6857985"/>
                <a:gd name="connsiteX8747" fmla="*/ 5948163 w 6868353"/>
                <a:gd name="connsiteY8747" fmla="*/ 4138413 h 6857985"/>
                <a:gd name="connsiteX8748" fmla="*/ 5972003 w 6868353"/>
                <a:gd name="connsiteY8748" fmla="*/ 4104875 h 6857985"/>
                <a:gd name="connsiteX8749" fmla="*/ 5980655 w 6868353"/>
                <a:gd name="connsiteY8749" fmla="*/ 4122388 h 6857985"/>
                <a:gd name="connsiteX8750" fmla="*/ 5970163 w 6868353"/>
                <a:gd name="connsiteY8750" fmla="*/ 4147870 h 6857985"/>
                <a:gd name="connsiteX8751" fmla="*/ 5986415 w 6868353"/>
                <a:gd name="connsiteY8751" fmla="*/ 4130839 h 6857985"/>
                <a:gd name="connsiteX8752" fmla="*/ 5997035 w 6868353"/>
                <a:gd name="connsiteY8752" fmla="*/ 4098207 h 6857985"/>
                <a:gd name="connsiteX8753" fmla="*/ 6005119 w 6868353"/>
                <a:gd name="connsiteY8753" fmla="*/ 4066481 h 6857985"/>
                <a:gd name="connsiteX8754" fmla="*/ 6004807 w 6868353"/>
                <a:gd name="connsiteY8754" fmla="*/ 4076688 h 6857985"/>
                <a:gd name="connsiteX8755" fmla="*/ 6004635 w 6868353"/>
                <a:gd name="connsiteY8755" fmla="*/ 4088226 h 6857985"/>
                <a:gd name="connsiteX8756" fmla="*/ 6013243 w 6868353"/>
                <a:gd name="connsiteY8756" fmla="*/ 4048940 h 6857985"/>
                <a:gd name="connsiteX8757" fmla="*/ 6027401 w 6868353"/>
                <a:gd name="connsiteY8757" fmla="*/ 4075400 h 6857985"/>
                <a:gd name="connsiteX8758" fmla="*/ 6024867 w 6868353"/>
                <a:gd name="connsiteY8758" fmla="*/ 4027039 h 6857985"/>
                <a:gd name="connsiteX8759" fmla="*/ 6031959 w 6868353"/>
                <a:gd name="connsiteY8759" fmla="*/ 4040120 h 6857985"/>
                <a:gd name="connsiteX8760" fmla="*/ 6049471 w 6868353"/>
                <a:gd name="connsiteY8760" fmla="*/ 3995865 h 6857985"/>
                <a:gd name="connsiteX8761" fmla="*/ 6043539 w 6868353"/>
                <a:gd name="connsiteY8761" fmla="*/ 3974021 h 6857985"/>
                <a:gd name="connsiteX8762" fmla="*/ 6055955 w 6868353"/>
                <a:gd name="connsiteY8762" fmla="*/ 3969207 h 6857985"/>
                <a:gd name="connsiteX8763" fmla="*/ 6060287 w 6868353"/>
                <a:gd name="connsiteY8763" fmla="*/ 3963714 h 6857985"/>
                <a:gd name="connsiteX8764" fmla="*/ 6064903 w 6868353"/>
                <a:gd name="connsiteY8764" fmla="*/ 3937934 h 6857985"/>
                <a:gd name="connsiteX8765" fmla="*/ 6070057 w 6868353"/>
                <a:gd name="connsiteY8765" fmla="*/ 3956423 h 6857985"/>
                <a:gd name="connsiteX8766" fmla="*/ 6076555 w 6868353"/>
                <a:gd name="connsiteY8766" fmla="*/ 3968499 h 6857985"/>
                <a:gd name="connsiteX8767" fmla="*/ 6076527 w 6868353"/>
                <a:gd name="connsiteY8767" fmla="*/ 3952360 h 6857985"/>
                <a:gd name="connsiteX8768" fmla="*/ 6074785 w 6868353"/>
                <a:gd name="connsiteY8768" fmla="*/ 3924032 h 6857985"/>
                <a:gd name="connsiteX8769" fmla="*/ 6103355 w 6868353"/>
                <a:gd name="connsiteY8769" fmla="*/ 3931436 h 6857985"/>
                <a:gd name="connsiteX8770" fmla="*/ 6108833 w 6868353"/>
                <a:gd name="connsiteY8770" fmla="*/ 3899611 h 6857985"/>
                <a:gd name="connsiteX8771" fmla="*/ 6099645 w 6868353"/>
                <a:gd name="connsiteY8771" fmla="*/ 3904736 h 6857985"/>
                <a:gd name="connsiteX8772" fmla="*/ 6103269 w 6868353"/>
                <a:gd name="connsiteY8772" fmla="*/ 3859659 h 6857985"/>
                <a:gd name="connsiteX8773" fmla="*/ 6116167 w 6868353"/>
                <a:gd name="connsiteY8773" fmla="*/ 3881079 h 6857985"/>
                <a:gd name="connsiteX8774" fmla="*/ 6135251 w 6868353"/>
                <a:gd name="connsiteY8774" fmla="*/ 3861570 h 6857985"/>
                <a:gd name="connsiteX8775" fmla="*/ 6141323 w 6868353"/>
                <a:gd name="connsiteY8775" fmla="*/ 3835451 h 6857985"/>
                <a:gd name="connsiteX8776" fmla="*/ 6144211 w 6868353"/>
                <a:gd name="connsiteY8776" fmla="*/ 3806216 h 6857985"/>
                <a:gd name="connsiteX8777" fmla="*/ 6155623 w 6868353"/>
                <a:gd name="connsiteY8777" fmla="*/ 3814031 h 6857985"/>
                <a:gd name="connsiteX8778" fmla="*/ 6169241 w 6868353"/>
                <a:gd name="connsiteY8778" fmla="*/ 3748271 h 6857985"/>
                <a:gd name="connsiteX8779" fmla="*/ 6186513 w 6868353"/>
                <a:gd name="connsiteY8779" fmla="*/ 3755265 h 6857985"/>
                <a:gd name="connsiteX8780" fmla="*/ 6230359 w 6868353"/>
                <a:gd name="connsiteY8780" fmla="*/ 3706960 h 6857985"/>
                <a:gd name="connsiteX8781" fmla="*/ 6279923 w 6868353"/>
                <a:gd name="connsiteY8781" fmla="*/ 3627327 h 6857985"/>
                <a:gd name="connsiteX8782" fmla="*/ 6295551 w 6868353"/>
                <a:gd name="connsiteY8782" fmla="*/ 3687296 h 6857985"/>
                <a:gd name="connsiteX8783" fmla="*/ 6306297 w 6868353"/>
                <a:gd name="connsiteY8783" fmla="*/ 3636968 h 6857985"/>
                <a:gd name="connsiteX8784" fmla="*/ 6327871 w 6868353"/>
                <a:gd name="connsiteY8784" fmla="*/ 3706394 h 6857985"/>
                <a:gd name="connsiteX8785" fmla="*/ 6333507 w 6868353"/>
                <a:gd name="connsiteY8785" fmla="*/ 3695649 h 6857985"/>
                <a:gd name="connsiteX8786" fmla="*/ 6335135 w 6868353"/>
                <a:gd name="connsiteY8786" fmla="*/ 3621819 h 6857985"/>
                <a:gd name="connsiteX8787" fmla="*/ 6350423 w 6868353"/>
                <a:gd name="connsiteY8787" fmla="*/ 3663257 h 6857985"/>
                <a:gd name="connsiteX8788" fmla="*/ 6361355 w 6868353"/>
                <a:gd name="connsiteY8788" fmla="*/ 3621735 h 6857985"/>
                <a:gd name="connsiteX8789" fmla="*/ 6377111 w 6868353"/>
                <a:gd name="connsiteY8789" fmla="*/ 3671497 h 6857985"/>
                <a:gd name="connsiteX8790" fmla="*/ 6383453 w 6868353"/>
                <a:gd name="connsiteY8790" fmla="*/ 3705361 h 6857985"/>
                <a:gd name="connsiteX8791" fmla="*/ 6387999 w 6868353"/>
                <a:gd name="connsiteY8791" fmla="*/ 3741065 h 6857985"/>
                <a:gd name="connsiteX8792" fmla="*/ 6405241 w 6868353"/>
                <a:gd name="connsiteY8792" fmla="*/ 3748342 h 6857985"/>
                <a:gd name="connsiteX8793" fmla="*/ 6409091 w 6868353"/>
                <a:gd name="connsiteY8793" fmla="*/ 3692747 h 6857985"/>
                <a:gd name="connsiteX8794" fmla="*/ 6413635 w 6868353"/>
                <a:gd name="connsiteY8794" fmla="*/ 3711349 h 6857985"/>
                <a:gd name="connsiteX8795" fmla="*/ 6416271 w 6868353"/>
                <a:gd name="connsiteY8795" fmla="*/ 3745822 h 6857985"/>
                <a:gd name="connsiteX8796" fmla="*/ 6413451 w 6868353"/>
                <a:gd name="connsiteY8796" fmla="*/ 3847286 h 6857985"/>
                <a:gd name="connsiteX8797" fmla="*/ 6426207 w 6868353"/>
                <a:gd name="connsiteY8797" fmla="*/ 3815475 h 6857985"/>
                <a:gd name="connsiteX8798" fmla="*/ 6435155 w 6868353"/>
                <a:gd name="connsiteY8798" fmla="*/ 3874892 h 6857985"/>
                <a:gd name="connsiteX8799" fmla="*/ 6438991 w 6868353"/>
                <a:gd name="connsiteY8799" fmla="*/ 4000594 h 6857985"/>
                <a:gd name="connsiteX8800" fmla="*/ 6436303 w 6868353"/>
                <a:gd name="connsiteY8800" fmla="*/ 4014977 h 6857985"/>
                <a:gd name="connsiteX8801" fmla="*/ 6433343 w 6868353"/>
                <a:gd name="connsiteY8801" fmla="*/ 4029856 h 6857985"/>
                <a:gd name="connsiteX8802" fmla="*/ 6428445 w 6868353"/>
                <a:gd name="connsiteY8802" fmla="*/ 4060620 h 6857985"/>
                <a:gd name="connsiteX8803" fmla="*/ 6422923 w 6868353"/>
                <a:gd name="connsiteY8803" fmla="*/ 4120929 h 6857985"/>
                <a:gd name="connsiteX8804" fmla="*/ 6423179 w 6868353"/>
                <a:gd name="connsiteY8804" fmla="*/ 4169389 h 6857985"/>
                <a:gd name="connsiteX8805" fmla="*/ 6429407 w 6868353"/>
                <a:gd name="connsiteY8805" fmla="*/ 4193428 h 6857985"/>
                <a:gd name="connsiteX8806" fmla="*/ 6412219 w 6868353"/>
                <a:gd name="connsiteY8806" fmla="*/ 4321309 h 6857985"/>
                <a:gd name="connsiteX8807" fmla="*/ 6402325 w 6868353"/>
                <a:gd name="connsiteY8807" fmla="*/ 4443174 h 6857985"/>
                <a:gd name="connsiteX8808" fmla="*/ 6401363 w 6868353"/>
                <a:gd name="connsiteY8808" fmla="*/ 4422448 h 6857985"/>
                <a:gd name="connsiteX8809" fmla="*/ 6390659 w 6868353"/>
                <a:gd name="connsiteY8809" fmla="*/ 4462484 h 6857985"/>
                <a:gd name="connsiteX8810" fmla="*/ 6375087 w 6868353"/>
                <a:gd name="connsiteY8810" fmla="*/ 4499321 h 6857985"/>
                <a:gd name="connsiteX8811" fmla="*/ 6351685 w 6868353"/>
                <a:gd name="connsiteY8811" fmla="*/ 4567318 h 6857985"/>
                <a:gd name="connsiteX8812" fmla="*/ 6350283 w 6868353"/>
                <a:gd name="connsiteY8812" fmla="*/ 4541311 h 6857985"/>
                <a:gd name="connsiteX8813" fmla="*/ 6319363 w 6868353"/>
                <a:gd name="connsiteY8813" fmla="*/ 4594358 h 6857985"/>
                <a:gd name="connsiteX8814" fmla="*/ 6293387 w 6868353"/>
                <a:gd name="connsiteY8814" fmla="*/ 4677970 h 6857985"/>
                <a:gd name="connsiteX8815" fmla="*/ 6316575 w 6868353"/>
                <a:gd name="connsiteY8815" fmla="*/ 4655659 h 6857985"/>
                <a:gd name="connsiteX8816" fmla="*/ 6291119 w 6868353"/>
                <a:gd name="connsiteY8816" fmla="*/ 4693232 h 6857985"/>
                <a:gd name="connsiteX8817" fmla="*/ 6290143 w 6868353"/>
                <a:gd name="connsiteY8817" fmla="*/ 4739908 h 6857985"/>
                <a:gd name="connsiteX8818" fmla="*/ 6263557 w 6868353"/>
                <a:gd name="connsiteY8818" fmla="*/ 4844600 h 6857985"/>
                <a:gd name="connsiteX8819" fmla="*/ 6240423 w 6868353"/>
                <a:gd name="connsiteY8819" fmla="*/ 4881012 h 6857985"/>
                <a:gd name="connsiteX8820" fmla="*/ 6220065 w 6868353"/>
                <a:gd name="connsiteY8820" fmla="*/ 4922223 h 6857985"/>
                <a:gd name="connsiteX8821" fmla="*/ 6184503 w 6868353"/>
                <a:gd name="connsiteY8821" fmla="*/ 5006090 h 6857985"/>
                <a:gd name="connsiteX8822" fmla="*/ 6208571 w 6868353"/>
                <a:gd name="connsiteY8822" fmla="*/ 4975001 h 6857985"/>
                <a:gd name="connsiteX8823" fmla="*/ 6196423 w 6868353"/>
                <a:gd name="connsiteY8823" fmla="*/ 5014882 h 6857985"/>
                <a:gd name="connsiteX8824" fmla="*/ 6145895 w 6868353"/>
                <a:gd name="connsiteY8824" fmla="*/ 5080910 h 6857985"/>
                <a:gd name="connsiteX8825" fmla="*/ 6161711 w 6868353"/>
                <a:gd name="connsiteY8825" fmla="*/ 5069486 h 6857985"/>
                <a:gd name="connsiteX8826" fmla="*/ 6131259 w 6868353"/>
                <a:gd name="connsiteY8826" fmla="*/ 5108829 h 6857985"/>
                <a:gd name="connsiteX8827" fmla="*/ 6148531 w 6868353"/>
                <a:gd name="connsiteY8827" fmla="*/ 5119744 h 6857985"/>
                <a:gd name="connsiteX8828" fmla="*/ 6128227 w 6868353"/>
                <a:gd name="connsiteY8828" fmla="*/ 5150422 h 6857985"/>
                <a:gd name="connsiteX8829" fmla="*/ 6117343 w 6868353"/>
                <a:gd name="connsiteY8829" fmla="*/ 5153508 h 6857985"/>
                <a:gd name="connsiteX8830" fmla="*/ 6096079 w 6868353"/>
                <a:gd name="connsiteY8830" fmla="*/ 5189935 h 6857985"/>
                <a:gd name="connsiteX8831" fmla="*/ 6107361 w 6868353"/>
                <a:gd name="connsiteY8831" fmla="*/ 5199420 h 6857985"/>
                <a:gd name="connsiteX8832" fmla="*/ 6085601 w 6868353"/>
                <a:gd name="connsiteY8832" fmla="*/ 5219296 h 6857985"/>
                <a:gd name="connsiteX8833" fmla="*/ 6049855 w 6868353"/>
                <a:gd name="connsiteY8833" fmla="*/ 5288001 h 6857985"/>
                <a:gd name="connsiteX8834" fmla="*/ 6007723 w 6868353"/>
                <a:gd name="connsiteY8834" fmla="*/ 5357824 h 6857985"/>
                <a:gd name="connsiteX8835" fmla="*/ 5987945 w 6868353"/>
                <a:gd name="connsiteY8835" fmla="*/ 5391688 h 6857985"/>
                <a:gd name="connsiteX8836" fmla="*/ 5978857 w 6868353"/>
                <a:gd name="connsiteY8836" fmla="*/ 5407997 h 6857985"/>
                <a:gd name="connsiteX8837" fmla="*/ 5969967 w 6868353"/>
                <a:gd name="connsiteY8837" fmla="*/ 5423372 h 6857985"/>
                <a:gd name="connsiteX8838" fmla="*/ 5944427 w 6868353"/>
                <a:gd name="connsiteY8838" fmla="*/ 5477494 h 6857985"/>
                <a:gd name="connsiteX8839" fmla="*/ 5916083 w 6868353"/>
                <a:gd name="connsiteY8839" fmla="*/ 5513043 h 6857985"/>
                <a:gd name="connsiteX8840" fmla="*/ 5906485 w 6868353"/>
                <a:gd name="connsiteY8840" fmla="*/ 5527922 h 6857985"/>
                <a:gd name="connsiteX8841" fmla="*/ 5893587 w 6868353"/>
                <a:gd name="connsiteY8841" fmla="*/ 5546638 h 6857985"/>
                <a:gd name="connsiteX8842" fmla="*/ 5910195 w 6868353"/>
                <a:gd name="connsiteY8842" fmla="*/ 5534109 h 6857985"/>
                <a:gd name="connsiteX8843" fmla="*/ 5898911 w 6868353"/>
                <a:gd name="connsiteY8843" fmla="*/ 5550914 h 6857985"/>
                <a:gd name="connsiteX8844" fmla="*/ 5846163 w 6868353"/>
                <a:gd name="connsiteY8844" fmla="*/ 5610685 h 6857985"/>
                <a:gd name="connsiteX8845" fmla="*/ 5848411 w 6868353"/>
                <a:gd name="connsiteY8845" fmla="*/ 5620864 h 6857985"/>
                <a:gd name="connsiteX8846" fmla="*/ 5814067 w 6868353"/>
                <a:gd name="connsiteY8846" fmla="*/ 5660759 h 6857985"/>
                <a:gd name="connsiteX8847" fmla="*/ 5789447 w 6868353"/>
                <a:gd name="connsiteY8847" fmla="*/ 5688054 h 6857985"/>
                <a:gd name="connsiteX8848" fmla="*/ 5797375 w 6868353"/>
                <a:gd name="connsiteY8848" fmla="*/ 5672198 h 6857985"/>
                <a:gd name="connsiteX8849" fmla="*/ 5815795 w 6868353"/>
                <a:gd name="connsiteY8849" fmla="*/ 5647267 h 6857985"/>
                <a:gd name="connsiteX8850" fmla="*/ 5847535 w 6868353"/>
                <a:gd name="connsiteY8850" fmla="*/ 5599642 h 6857985"/>
                <a:gd name="connsiteX8851" fmla="*/ 5816361 w 6868353"/>
                <a:gd name="connsiteY8851" fmla="*/ 5624573 h 6857985"/>
                <a:gd name="connsiteX8852" fmla="*/ 5763173 w 6868353"/>
                <a:gd name="connsiteY8852" fmla="*/ 5692541 h 6857985"/>
                <a:gd name="connsiteX8853" fmla="*/ 5709927 w 6868353"/>
                <a:gd name="connsiteY8853" fmla="*/ 5758740 h 6857985"/>
                <a:gd name="connsiteX8854" fmla="*/ 5653243 w 6868353"/>
                <a:gd name="connsiteY8854" fmla="*/ 5823212 h 6857985"/>
                <a:gd name="connsiteX8855" fmla="*/ 5623725 w 6868353"/>
                <a:gd name="connsiteY8855" fmla="*/ 5856014 h 6857985"/>
                <a:gd name="connsiteX8856" fmla="*/ 5592635 w 6868353"/>
                <a:gd name="connsiteY8856" fmla="*/ 5888943 h 6857985"/>
                <a:gd name="connsiteX8857" fmla="*/ 5611733 w 6868353"/>
                <a:gd name="connsiteY8857" fmla="*/ 5882927 h 6857985"/>
                <a:gd name="connsiteX8858" fmla="*/ 5670797 w 6868353"/>
                <a:gd name="connsiteY8858" fmla="*/ 5826468 h 6857985"/>
                <a:gd name="connsiteX8859" fmla="*/ 5633607 w 6868353"/>
                <a:gd name="connsiteY8859" fmla="*/ 5873512 h 6857985"/>
                <a:gd name="connsiteX8860" fmla="*/ 5618373 w 6868353"/>
                <a:gd name="connsiteY8860" fmla="*/ 5890402 h 6857985"/>
                <a:gd name="connsiteX8861" fmla="*/ 5605079 w 6868353"/>
                <a:gd name="connsiteY8861" fmla="*/ 5904389 h 6857985"/>
                <a:gd name="connsiteX8862" fmla="*/ 5596359 w 6868353"/>
                <a:gd name="connsiteY8862" fmla="*/ 5917414 h 6857985"/>
                <a:gd name="connsiteX8863" fmla="*/ 5563103 w 6868353"/>
                <a:gd name="connsiteY8863" fmla="*/ 5952565 h 6857985"/>
                <a:gd name="connsiteX8864" fmla="*/ 5610347 w 6868353"/>
                <a:gd name="connsiteY8864" fmla="*/ 5888278 h 6857985"/>
                <a:gd name="connsiteX8865" fmla="*/ 5447199 w 6868353"/>
                <a:gd name="connsiteY8865" fmla="*/ 6035229 h 6857985"/>
                <a:gd name="connsiteX8866" fmla="*/ 5409471 w 6868353"/>
                <a:gd name="connsiteY8866" fmla="*/ 6071245 h 6857985"/>
                <a:gd name="connsiteX8867" fmla="*/ 5390783 w 6868353"/>
                <a:gd name="connsiteY8867" fmla="*/ 6088941 h 6857985"/>
                <a:gd name="connsiteX8868" fmla="*/ 5371487 w 6868353"/>
                <a:gd name="connsiteY8868" fmla="*/ 6105491 h 6857985"/>
                <a:gd name="connsiteX8869" fmla="*/ 5293199 w 6868353"/>
                <a:gd name="connsiteY8869" fmla="*/ 6166933 h 6857985"/>
                <a:gd name="connsiteX8870" fmla="*/ 5271665 w 6868353"/>
                <a:gd name="connsiteY8870" fmla="*/ 6189627 h 6857985"/>
                <a:gd name="connsiteX8871" fmla="*/ 5246167 w 6868353"/>
                <a:gd name="connsiteY8871" fmla="*/ 6212278 h 6857985"/>
                <a:gd name="connsiteX8872" fmla="*/ 5186807 w 6868353"/>
                <a:gd name="connsiteY8872" fmla="*/ 6259804 h 6857985"/>
                <a:gd name="connsiteX8873" fmla="*/ 5153707 w 6868353"/>
                <a:gd name="connsiteY8873" fmla="*/ 6284451 h 6857985"/>
                <a:gd name="connsiteX8874" fmla="*/ 5117931 w 6868353"/>
                <a:gd name="connsiteY8874" fmla="*/ 6308080 h 6857985"/>
                <a:gd name="connsiteX8875" fmla="*/ 5042615 w 6868353"/>
                <a:gd name="connsiteY8875" fmla="*/ 6356214 h 6857985"/>
                <a:gd name="connsiteX8876" fmla="*/ 5023251 w 6868353"/>
                <a:gd name="connsiteY8876" fmla="*/ 6368318 h 6857985"/>
                <a:gd name="connsiteX8877" fmla="*/ 5003359 w 6868353"/>
                <a:gd name="connsiteY8877" fmla="*/ 6379672 h 6857985"/>
                <a:gd name="connsiteX8878" fmla="*/ 4963451 w 6868353"/>
                <a:gd name="connsiteY8878" fmla="*/ 6402451 h 6857985"/>
                <a:gd name="connsiteX8879" fmla="*/ 4884383 w 6868353"/>
                <a:gd name="connsiteY8879" fmla="*/ 6447839 h 6857985"/>
                <a:gd name="connsiteX8880" fmla="*/ 4807537 w 6868353"/>
                <a:gd name="connsiteY8880" fmla="*/ 6490041 h 6857985"/>
                <a:gd name="connsiteX8881" fmla="*/ 4771479 w 6868353"/>
                <a:gd name="connsiteY8881" fmla="*/ 6511093 h 6857985"/>
                <a:gd name="connsiteX8882" fmla="*/ 4754207 w 6868353"/>
                <a:gd name="connsiteY8882" fmla="*/ 6521598 h 6857985"/>
                <a:gd name="connsiteX8883" fmla="*/ 4737191 w 6868353"/>
                <a:gd name="connsiteY8883" fmla="*/ 6531352 h 6857985"/>
                <a:gd name="connsiteX8884" fmla="*/ 4703199 w 6868353"/>
                <a:gd name="connsiteY8884" fmla="*/ 6539959 h 6857985"/>
                <a:gd name="connsiteX8885" fmla="*/ 4636279 w 6868353"/>
                <a:gd name="connsiteY8885" fmla="*/ 6572860 h 6857985"/>
                <a:gd name="connsiteX8886" fmla="*/ 4602415 w 6868353"/>
                <a:gd name="connsiteY8886" fmla="*/ 6588731 h 6857985"/>
                <a:gd name="connsiteX8887" fmla="*/ 4567885 w 6868353"/>
                <a:gd name="connsiteY8887" fmla="*/ 6603341 h 6857985"/>
                <a:gd name="connsiteX8888" fmla="*/ 4497851 w 6868353"/>
                <a:gd name="connsiteY8888" fmla="*/ 6632249 h 6857985"/>
                <a:gd name="connsiteX8889" fmla="*/ 4462231 w 6868353"/>
                <a:gd name="connsiteY8889" fmla="*/ 6646548 h 6857985"/>
                <a:gd name="connsiteX8890" fmla="*/ 4425691 w 6868353"/>
                <a:gd name="connsiteY8890" fmla="*/ 6659304 h 6857985"/>
                <a:gd name="connsiteX8891" fmla="*/ 4273333 w 6868353"/>
                <a:gd name="connsiteY8891" fmla="*/ 6708562 h 6857985"/>
                <a:gd name="connsiteX8892" fmla="*/ 4202355 w 6868353"/>
                <a:gd name="connsiteY8892" fmla="*/ 6726734 h 6857985"/>
                <a:gd name="connsiteX8893" fmla="*/ 4245433 w 6868353"/>
                <a:gd name="connsiteY8893" fmla="*/ 6712825 h 6857985"/>
                <a:gd name="connsiteX8894" fmla="*/ 4271391 w 6868353"/>
                <a:gd name="connsiteY8894" fmla="*/ 6700218 h 6857985"/>
                <a:gd name="connsiteX8895" fmla="*/ 4179499 w 6868353"/>
                <a:gd name="connsiteY8895" fmla="*/ 6720336 h 6857985"/>
                <a:gd name="connsiteX8896" fmla="*/ 4157131 w 6868353"/>
                <a:gd name="connsiteY8896" fmla="*/ 6725602 h 6857985"/>
                <a:gd name="connsiteX8897" fmla="*/ 4136291 w 6868353"/>
                <a:gd name="connsiteY8897" fmla="*/ 6730274 h 6857985"/>
                <a:gd name="connsiteX8898" fmla="*/ 4102441 w 6868353"/>
                <a:gd name="connsiteY8898" fmla="*/ 6740198 h 6857985"/>
                <a:gd name="connsiteX8899" fmla="*/ 4147135 w 6868353"/>
                <a:gd name="connsiteY8899" fmla="*/ 6738966 h 6857985"/>
                <a:gd name="connsiteX8900" fmla="*/ 4194531 w 6868353"/>
                <a:gd name="connsiteY8900" fmla="*/ 6728737 h 6857985"/>
                <a:gd name="connsiteX8901" fmla="*/ 4107353 w 6868353"/>
                <a:gd name="connsiteY8901" fmla="*/ 6751057 h 6857985"/>
                <a:gd name="connsiteX8902" fmla="*/ 4087307 w 6868353"/>
                <a:gd name="connsiteY8902" fmla="*/ 6746484 h 6857985"/>
                <a:gd name="connsiteX8903" fmla="*/ 4025991 w 6868353"/>
                <a:gd name="connsiteY8903" fmla="*/ 6756790 h 6857985"/>
                <a:gd name="connsiteX8904" fmla="*/ 4055043 w 6868353"/>
                <a:gd name="connsiteY8904" fmla="*/ 6768413 h 6857985"/>
                <a:gd name="connsiteX8905" fmla="*/ 3895067 w 6868353"/>
                <a:gd name="connsiteY8905" fmla="*/ 6792692 h 6857985"/>
                <a:gd name="connsiteX8906" fmla="*/ 3857099 w 6868353"/>
                <a:gd name="connsiteY8906" fmla="*/ 6798511 h 6857985"/>
                <a:gd name="connsiteX8907" fmla="*/ 3838297 w 6868353"/>
                <a:gd name="connsiteY8907" fmla="*/ 6801470 h 6857985"/>
                <a:gd name="connsiteX8908" fmla="*/ 3819539 w 6868353"/>
                <a:gd name="connsiteY8908" fmla="*/ 6803777 h 6857985"/>
                <a:gd name="connsiteX8909" fmla="*/ 3744987 w 6868353"/>
                <a:gd name="connsiteY8909" fmla="*/ 6812852 h 6857985"/>
                <a:gd name="connsiteX8910" fmla="*/ 3670167 w 6868353"/>
                <a:gd name="connsiteY8910" fmla="*/ 6822267 h 6857985"/>
                <a:gd name="connsiteX8911" fmla="*/ 3593591 w 6868353"/>
                <a:gd name="connsiteY8911" fmla="*/ 6828638 h 6857985"/>
                <a:gd name="connsiteX8912" fmla="*/ 3513915 w 6868353"/>
                <a:gd name="connsiteY8912" fmla="*/ 6834881 h 6857985"/>
                <a:gd name="connsiteX8913" fmla="*/ 3472477 w 6868353"/>
                <a:gd name="connsiteY8913" fmla="*/ 6836551 h 6857985"/>
                <a:gd name="connsiteX8914" fmla="*/ 3429735 w 6868353"/>
                <a:gd name="connsiteY8914" fmla="*/ 6837585 h 6857985"/>
                <a:gd name="connsiteX8915" fmla="*/ 3340645 w 6868353"/>
                <a:gd name="connsiteY8915" fmla="*/ 6844295 h 6857985"/>
                <a:gd name="connsiteX8916" fmla="*/ 3276726 w 6868353"/>
                <a:gd name="connsiteY8916" fmla="*/ 6833479 h 6857985"/>
                <a:gd name="connsiteX8917" fmla="*/ 3298443 w 6868353"/>
                <a:gd name="connsiteY8917" fmla="*/ 6828482 h 6857985"/>
                <a:gd name="connsiteX8918" fmla="*/ 3339286 w 6868353"/>
                <a:gd name="connsiteY8918" fmla="*/ 6834456 h 6857985"/>
                <a:gd name="connsiteX8919" fmla="*/ 3358922 w 6868353"/>
                <a:gd name="connsiteY8919" fmla="*/ 6832998 h 6857985"/>
                <a:gd name="connsiteX8920" fmla="*/ 3380993 w 6868353"/>
                <a:gd name="connsiteY8920" fmla="*/ 6820639 h 6857985"/>
                <a:gd name="connsiteX8921" fmla="*/ 3332746 w 6868353"/>
                <a:gd name="connsiteY8921" fmla="*/ 6819237 h 6857985"/>
                <a:gd name="connsiteX8922" fmla="*/ 3266816 w 6868353"/>
                <a:gd name="connsiteY8922" fmla="*/ 6815896 h 6857985"/>
                <a:gd name="connsiteX8923" fmla="*/ 3162195 w 6868353"/>
                <a:gd name="connsiteY8923" fmla="*/ 6816887 h 6857985"/>
                <a:gd name="connsiteX8924" fmla="*/ 3253253 w 6868353"/>
                <a:gd name="connsiteY8924" fmla="*/ 6826768 h 6857985"/>
                <a:gd name="connsiteX8925" fmla="*/ 3232499 w 6868353"/>
                <a:gd name="connsiteY8925" fmla="*/ 6837570 h 6857985"/>
                <a:gd name="connsiteX8926" fmla="*/ 3196398 w 6868353"/>
                <a:gd name="connsiteY8926" fmla="*/ 6829629 h 6857985"/>
                <a:gd name="connsiteX8927" fmla="*/ 3152936 w 6868353"/>
                <a:gd name="connsiteY8927" fmla="*/ 6823385 h 6857985"/>
                <a:gd name="connsiteX8928" fmla="*/ 3113452 w 6868353"/>
                <a:gd name="connsiteY8928" fmla="*/ 6827293 h 6857985"/>
                <a:gd name="connsiteX8929" fmla="*/ 3163724 w 6868353"/>
                <a:gd name="connsiteY8929" fmla="*/ 6828708 h 6857985"/>
                <a:gd name="connsiteX8930" fmla="*/ 3182057 w 6868353"/>
                <a:gd name="connsiteY8930" fmla="*/ 6838448 h 6857985"/>
                <a:gd name="connsiteX8931" fmla="*/ 3129548 w 6868353"/>
                <a:gd name="connsiteY8931" fmla="*/ 6835489 h 6857985"/>
                <a:gd name="connsiteX8932" fmla="*/ 3078271 w 6868353"/>
                <a:gd name="connsiteY8932" fmla="*/ 6831936 h 6857985"/>
                <a:gd name="connsiteX8933" fmla="*/ 3028027 w 6868353"/>
                <a:gd name="connsiteY8933" fmla="*/ 6828368 h 6857985"/>
                <a:gd name="connsiteX8934" fmla="*/ 3003238 w 6868353"/>
                <a:gd name="connsiteY8934" fmla="*/ 6826570 h 6857985"/>
                <a:gd name="connsiteX8935" fmla="*/ 2978775 w 6868353"/>
                <a:gd name="connsiteY8935" fmla="*/ 6823838 h 6857985"/>
                <a:gd name="connsiteX8936" fmla="*/ 2882535 w 6868353"/>
                <a:gd name="connsiteY8936" fmla="*/ 6812314 h 6857985"/>
                <a:gd name="connsiteX8937" fmla="*/ 2835094 w 6868353"/>
                <a:gd name="connsiteY8937" fmla="*/ 6806298 h 6857985"/>
                <a:gd name="connsiteX8938" fmla="*/ 2788262 w 6868353"/>
                <a:gd name="connsiteY8938" fmla="*/ 6798200 h 6857985"/>
                <a:gd name="connsiteX8939" fmla="*/ 2694698 w 6868353"/>
                <a:gd name="connsiteY8939" fmla="*/ 6781154 h 6857985"/>
                <a:gd name="connsiteX8940" fmla="*/ 2671253 w 6868353"/>
                <a:gd name="connsiteY8940" fmla="*/ 6776568 h 6857985"/>
                <a:gd name="connsiteX8941" fmla="*/ 2647951 w 6868353"/>
                <a:gd name="connsiteY8941" fmla="*/ 6771032 h 6857985"/>
                <a:gd name="connsiteX8942" fmla="*/ 2601048 w 6868353"/>
                <a:gd name="connsiteY8942" fmla="*/ 6759607 h 6857985"/>
                <a:gd name="connsiteX8943" fmla="*/ 2505700 w 6868353"/>
                <a:gd name="connsiteY8943" fmla="*/ 6734733 h 6857985"/>
                <a:gd name="connsiteX8944" fmla="*/ 2408341 w 6868353"/>
                <a:gd name="connsiteY8944" fmla="*/ 6703531 h 6857985"/>
                <a:gd name="connsiteX8945" fmla="*/ 2379942 w 6868353"/>
                <a:gd name="connsiteY8945" fmla="*/ 6704097 h 6857985"/>
                <a:gd name="connsiteX8946" fmla="*/ 2364242 w 6868353"/>
                <a:gd name="connsiteY8946" fmla="*/ 6690237 h 6857985"/>
                <a:gd name="connsiteX8947" fmla="*/ 2216512 w 6868353"/>
                <a:gd name="connsiteY8947" fmla="*/ 6647695 h 6857985"/>
                <a:gd name="connsiteX8948" fmla="*/ 2281083 w 6868353"/>
                <a:gd name="connsiteY8948" fmla="*/ 6661017 h 6857985"/>
                <a:gd name="connsiteX8949" fmla="*/ 2327603 w 6868353"/>
                <a:gd name="connsiteY8949" fmla="*/ 6674862 h 6857985"/>
                <a:gd name="connsiteX8950" fmla="*/ 2380622 w 6868353"/>
                <a:gd name="connsiteY8950" fmla="*/ 6690761 h 6857985"/>
                <a:gd name="connsiteX8951" fmla="*/ 2496441 w 6868353"/>
                <a:gd name="connsiteY8951" fmla="*/ 6722671 h 6857985"/>
                <a:gd name="connsiteX8952" fmla="*/ 2554089 w 6868353"/>
                <a:gd name="connsiteY8952" fmla="*/ 6735993 h 6857985"/>
                <a:gd name="connsiteX8953" fmla="*/ 2608042 w 6868353"/>
                <a:gd name="connsiteY8953" fmla="*/ 6746214 h 6857985"/>
                <a:gd name="connsiteX8954" fmla="*/ 2568940 w 6868353"/>
                <a:gd name="connsiteY8954" fmla="*/ 6739589 h 6857985"/>
                <a:gd name="connsiteX8955" fmla="*/ 2641085 w 6868353"/>
                <a:gd name="connsiteY8955" fmla="*/ 6758163 h 6857985"/>
                <a:gd name="connsiteX8956" fmla="*/ 2677284 w 6868353"/>
                <a:gd name="connsiteY8956" fmla="*/ 6766615 h 6857985"/>
                <a:gd name="connsiteX8957" fmla="*/ 2713286 w 6868353"/>
                <a:gd name="connsiteY8957" fmla="*/ 6772901 h 6857985"/>
                <a:gd name="connsiteX8958" fmla="*/ 2842229 w 6868353"/>
                <a:gd name="connsiteY8958" fmla="*/ 6788743 h 6857985"/>
                <a:gd name="connsiteX8959" fmla="*/ 3006778 w 6868353"/>
                <a:gd name="connsiteY8959" fmla="*/ 6815613 h 6857985"/>
                <a:gd name="connsiteX8960" fmla="*/ 3156886 w 6868353"/>
                <a:gd name="connsiteY8960" fmla="*/ 6819407 h 6857985"/>
                <a:gd name="connsiteX8961" fmla="*/ 3040061 w 6868353"/>
                <a:gd name="connsiteY8961" fmla="*/ 6803183 h 6857985"/>
                <a:gd name="connsiteX8962" fmla="*/ 3006933 w 6868353"/>
                <a:gd name="connsiteY8962" fmla="*/ 6801980 h 6857985"/>
                <a:gd name="connsiteX8963" fmla="*/ 2972333 w 6868353"/>
                <a:gd name="connsiteY8963" fmla="*/ 6799332 h 6857985"/>
                <a:gd name="connsiteX8964" fmla="*/ 2898164 w 6868353"/>
                <a:gd name="connsiteY8964" fmla="*/ 6790880 h 6857985"/>
                <a:gd name="connsiteX8965" fmla="*/ 2863791 w 6868353"/>
                <a:gd name="connsiteY8965" fmla="*/ 6781282 h 6857985"/>
                <a:gd name="connsiteX8966" fmla="*/ 2827095 w 6868353"/>
                <a:gd name="connsiteY8966" fmla="*/ 6775180 h 6857985"/>
                <a:gd name="connsiteX8967" fmla="*/ 2747688 w 6868353"/>
                <a:gd name="connsiteY8967" fmla="*/ 6766601 h 6857985"/>
                <a:gd name="connsiteX8968" fmla="*/ 2705457 w 6868353"/>
                <a:gd name="connsiteY8968" fmla="*/ 6761674 h 6857985"/>
                <a:gd name="connsiteX8969" fmla="*/ 2662292 w 6868353"/>
                <a:gd name="connsiteY8969" fmla="*/ 6753421 h 6857985"/>
                <a:gd name="connsiteX8970" fmla="*/ 2575452 w 6868353"/>
                <a:gd name="connsiteY8970" fmla="*/ 6720236 h 6857985"/>
                <a:gd name="connsiteX8971" fmla="*/ 2524869 w 6868353"/>
                <a:gd name="connsiteY8971" fmla="*/ 6716216 h 6857985"/>
                <a:gd name="connsiteX8972" fmla="*/ 2440860 w 6868353"/>
                <a:gd name="connsiteY8972" fmla="*/ 6687986 h 6857985"/>
                <a:gd name="connsiteX8973" fmla="*/ 2393505 w 6868353"/>
                <a:gd name="connsiteY8973" fmla="*/ 6670233 h 6857985"/>
                <a:gd name="connsiteX8974" fmla="*/ 2369749 w 6868353"/>
                <a:gd name="connsiteY8974" fmla="*/ 6661314 h 6857985"/>
                <a:gd name="connsiteX8975" fmla="*/ 2346744 w 6868353"/>
                <a:gd name="connsiteY8975" fmla="*/ 6651786 h 6857985"/>
                <a:gd name="connsiteX8976" fmla="*/ 2265694 w 6868353"/>
                <a:gd name="connsiteY8976" fmla="*/ 6622000 h 6857985"/>
                <a:gd name="connsiteX8977" fmla="*/ 2316023 w 6868353"/>
                <a:gd name="connsiteY8977" fmla="*/ 6650229 h 6857985"/>
                <a:gd name="connsiteX8978" fmla="*/ 2344365 w 6868353"/>
                <a:gd name="connsiteY8978" fmla="*/ 6660394 h 6857985"/>
                <a:gd name="connsiteX8979" fmla="*/ 2382915 w 6868353"/>
                <a:gd name="connsiteY8979" fmla="*/ 6674636 h 6857985"/>
                <a:gd name="connsiteX8980" fmla="*/ 2359881 w 6868353"/>
                <a:gd name="connsiteY8980" fmla="*/ 6673234 h 6857985"/>
                <a:gd name="connsiteX8981" fmla="*/ 2316277 w 6868353"/>
                <a:gd name="connsiteY8981" fmla="*/ 6659573 h 6857985"/>
                <a:gd name="connsiteX8982" fmla="*/ 2208287 w 6868353"/>
                <a:gd name="connsiteY8982" fmla="*/ 6626204 h 6857985"/>
                <a:gd name="connsiteX8983" fmla="*/ 2153414 w 6868353"/>
                <a:gd name="connsiteY8983" fmla="*/ 6581950 h 6857985"/>
                <a:gd name="connsiteX8984" fmla="*/ 2063558 w 6868353"/>
                <a:gd name="connsiteY8984" fmla="*/ 6544843 h 6857985"/>
                <a:gd name="connsiteX8985" fmla="*/ 1975359 w 6868353"/>
                <a:gd name="connsiteY8985" fmla="*/ 6503816 h 6857985"/>
                <a:gd name="connsiteX8986" fmla="*/ 2040482 w 6868353"/>
                <a:gd name="connsiteY8986" fmla="*/ 6544008 h 6857985"/>
                <a:gd name="connsiteX8987" fmla="*/ 2062185 w 6868353"/>
                <a:gd name="connsiteY8987" fmla="*/ 6553550 h 6857985"/>
                <a:gd name="connsiteX8988" fmla="*/ 2083676 w 6868353"/>
                <a:gd name="connsiteY8988" fmla="*/ 6562328 h 6857985"/>
                <a:gd name="connsiteX8989" fmla="*/ 2119437 w 6868353"/>
                <a:gd name="connsiteY8989" fmla="*/ 6580633 h 6857985"/>
                <a:gd name="connsiteX8990" fmla="*/ 2073511 w 6868353"/>
                <a:gd name="connsiteY8990" fmla="*/ 6565131 h 6857985"/>
                <a:gd name="connsiteX8991" fmla="*/ 2062143 w 6868353"/>
                <a:gd name="connsiteY8991" fmla="*/ 6558109 h 6857985"/>
                <a:gd name="connsiteX8992" fmla="*/ 2053535 w 6868353"/>
                <a:gd name="connsiteY8992" fmla="*/ 6553409 h 6857985"/>
                <a:gd name="connsiteX8993" fmla="*/ 2048835 w 6868353"/>
                <a:gd name="connsiteY8993" fmla="*/ 6560473 h 6857985"/>
                <a:gd name="connsiteX8994" fmla="*/ 1987591 w 6868353"/>
                <a:gd name="connsiteY8994" fmla="*/ 6525575 h 6857985"/>
                <a:gd name="connsiteX8995" fmla="*/ 1988186 w 6868353"/>
                <a:gd name="connsiteY8995" fmla="*/ 6548383 h 6857985"/>
                <a:gd name="connsiteX8996" fmla="*/ 2041771 w 6868353"/>
                <a:gd name="connsiteY8996" fmla="*/ 6566843 h 6857985"/>
                <a:gd name="connsiteX8997" fmla="*/ 2047108 w 6868353"/>
                <a:gd name="connsiteY8997" fmla="*/ 6573880 h 6857985"/>
                <a:gd name="connsiteX8998" fmla="*/ 2082501 w 6868353"/>
                <a:gd name="connsiteY8998" fmla="*/ 6591109 h 6857985"/>
                <a:gd name="connsiteX8999" fmla="*/ 2111325 w 6868353"/>
                <a:gd name="connsiteY8999" fmla="*/ 6593020 h 6857985"/>
                <a:gd name="connsiteX9000" fmla="*/ 2196650 w 6868353"/>
                <a:gd name="connsiteY9000" fmla="*/ 6627790 h 6857985"/>
                <a:gd name="connsiteX9001" fmla="*/ 2152055 w 6868353"/>
                <a:gd name="connsiteY9001" fmla="*/ 6622269 h 6857985"/>
                <a:gd name="connsiteX9002" fmla="*/ 2097507 w 6868353"/>
                <a:gd name="connsiteY9002" fmla="*/ 6601882 h 6857985"/>
                <a:gd name="connsiteX9003" fmla="*/ 2029879 w 6868353"/>
                <a:gd name="connsiteY9003" fmla="*/ 6571686 h 6857985"/>
                <a:gd name="connsiteX9004" fmla="*/ 1958937 w 6868353"/>
                <a:gd name="connsiteY9004" fmla="*/ 6537779 h 6857985"/>
                <a:gd name="connsiteX9005" fmla="*/ 1924606 w 6868353"/>
                <a:gd name="connsiteY9005" fmla="*/ 6522546 h 6857985"/>
                <a:gd name="connsiteX9006" fmla="*/ 1892668 w 6868353"/>
                <a:gd name="connsiteY9006" fmla="*/ 6509394 h 6857985"/>
                <a:gd name="connsiteX9007" fmla="*/ 1672085 w 6868353"/>
                <a:gd name="connsiteY9007" fmla="*/ 6395358 h 6857985"/>
                <a:gd name="connsiteX9008" fmla="*/ 1609737 w 6868353"/>
                <a:gd name="connsiteY9008" fmla="*/ 6358068 h 6857985"/>
                <a:gd name="connsiteX9009" fmla="*/ 1550461 w 6868353"/>
                <a:gd name="connsiteY9009" fmla="*/ 6319419 h 6857985"/>
                <a:gd name="connsiteX9010" fmla="*/ 1446916 w 6868353"/>
                <a:gd name="connsiteY9010" fmla="*/ 6251154 h 6857985"/>
                <a:gd name="connsiteX9011" fmla="*/ 1383464 w 6868353"/>
                <a:gd name="connsiteY9011" fmla="*/ 6197342 h 6857985"/>
                <a:gd name="connsiteX9012" fmla="*/ 1471748 w 6868353"/>
                <a:gd name="connsiteY9012" fmla="*/ 6265212 h 6857985"/>
                <a:gd name="connsiteX9013" fmla="*/ 1508910 w 6868353"/>
                <a:gd name="connsiteY9013" fmla="*/ 6279907 h 6857985"/>
                <a:gd name="connsiteX9014" fmla="*/ 1606339 w 6868353"/>
                <a:gd name="connsiteY9014" fmla="*/ 6347536 h 6857985"/>
                <a:gd name="connsiteX9015" fmla="*/ 1652747 w 6868353"/>
                <a:gd name="connsiteY9015" fmla="*/ 6375411 h 6857985"/>
                <a:gd name="connsiteX9016" fmla="*/ 1697653 w 6868353"/>
                <a:gd name="connsiteY9016" fmla="*/ 6400766 h 6857985"/>
                <a:gd name="connsiteX9017" fmla="*/ 1741031 w 6868353"/>
                <a:gd name="connsiteY9017" fmla="*/ 6424847 h 6857985"/>
                <a:gd name="connsiteX9018" fmla="*/ 1762294 w 6868353"/>
                <a:gd name="connsiteY9018" fmla="*/ 6436570 h 6857985"/>
                <a:gd name="connsiteX9019" fmla="*/ 1783757 w 6868353"/>
                <a:gd name="connsiteY9019" fmla="*/ 6447528 h 6857985"/>
                <a:gd name="connsiteX9020" fmla="*/ 1867935 w 6868353"/>
                <a:gd name="connsiteY9020" fmla="*/ 6492915 h 6857985"/>
                <a:gd name="connsiteX9021" fmla="*/ 1897892 w 6868353"/>
                <a:gd name="connsiteY9021" fmla="*/ 6501721 h 6857985"/>
                <a:gd name="connsiteX9022" fmla="*/ 1968705 w 6868353"/>
                <a:gd name="connsiteY9022" fmla="*/ 6532569 h 6857985"/>
                <a:gd name="connsiteX9023" fmla="*/ 1968323 w 6868353"/>
                <a:gd name="connsiteY9023" fmla="*/ 6509904 h 6857985"/>
                <a:gd name="connsiteX9024" fmla="*/ 1924691 w 6868353"/>
                <a:gd name="connsiteY9024" fmla="*/ 6486559 h 6857985"/>
                <a:gd name="connsiteX9025" fmla="*/ 1877519 w 6868353"/>
                <a:gd name="connsiteY9025" fmla="*/ 6460439 h 6857985"/>
                <a:gd name="connsiteX9026" fmla="*/ 1800377 w 6868353"/>
                <a:gd name="connsiteY9026" fmla="*/ 6421011 h 6857985"/>
                <a:gd name="connsiteX9027" fmla="*/ 1851102 w 6868353"/>
                <a:gd name="connsiteY9027" fmla="*/ 6447853 h 6857985"/>
                <a:gd name="connsiteX9028" fmla="*/ 1815738 w 6868353"/>
                <a:gd name="connsiteY9028" fmla="*/ 6448943 h 6857985"/>
                <a:gd name="connsiteX9029" fmla="*/ 1778179 w 6868353"/>
                <a:gd name="connsiteY9029" fmla="*/ 6423673 h 6857985"/>
                <a:gd name="connsiteX9030" fmla="*/ 1744754 w 6868353"/>
                <a:gd name="connsiteY9030" fmla="*/ 6401502 h 6857985"/>
                <a:gd name="connsiteX9031" fmla="*/ 1675186 w 6868353"/>
                <a:gd name="connsiteY9031" fmla="*/ 6351967 h 6857985"/>
                <a:gd name="connsiteX9032" fmla="*/ 1654516 w 6868353"/>
                <a:gd name="connsiteY9032" fmla="*/ 6344874 h 6857985"/>
                <a:gd name="connsiteX9033" fmla="*/ 1624149 w 6868353"/>
                <a:gd name="connsiteY9033" fmla="*/ 6328480 h 6857985"/>
                <a:gd name="connsiteX9034" fmla="*/ 1545266 w 6868353"/>
                <a:gd name="connsiteY9034" fmla="*/ 6275914 h 6857985"/>
                <a:gd name="connsiteX9035" fmla="*/ 1501039 w 6868353"/>
                <a:gd name="connsiteY9035" fmla="*/ 6245463 h 6857985"/>
                <a:gd name="connsiteX9036" fmla="*/ 1458001 w 6868353"/>
                <a:gd name="connsiteY9036" fmla="*/ 6213935 h 6857985"/>
                <a:gd name="connsiteX9037" fmla="*/ 1380661 w 6868353"/>
                <a:gd name="connsiteY9037" fmla="*/ 6162841 h 6857985"/>
                <a:gd name="connsiteX9038" fmla="*/ 1401783 w 6868353"/>
                <a:gd name="connsiteY9038" fmla="*/ 6171109 h 6857985"/>
                <a:gd name="connsiteX9039" fmla="*/ 1367268 w 6868353"/>
                <a:gd name="connsiteY9039" fmla="*/ 6142795 h 6857985"/>
                <a:gd name="connsiteX9040" fmla="*/ 1335613 w 6868353"/>
                <a:gd name="connsiteY9040" fmla="*/ 6115401 h 6857985"/>
                <a:gd name="connsiteX9041" fmla="*/ 1277908 w 6868353"/>
                <a:gd name="connsiteY9041" fmla="*/ 6067040 h 6857985"/>
                <a:gd name="connsiteX9042" fmla="*/ 1251845 w 6868353"/>
                <a:gd name="connsiteY9042" fmla="*/ 6046215 h 6857985"/>
                <a:gd name="connsiteX9043" fmla="*/ 1228316 w 6868353"/>
                <a:gd name="connsiteY9043" fmla="*/ 6026947 h 6857985"/>
                <a:gd name="connsiteX9044" fmla="*/ 1186722 w 6868353"/>
                <a:gd name="connsiteY9044" fmla="*/ 5995632 h 6857985"/>
                <a:gd name="connsiteX9045" fmla="*/ 1146487 w 6868353"/>
                <a:gd name="connsiteY9045" fmla="*/ 5952042 h 6857985"/>
                <a:gd name="connsiteX9046" fmla="*/ 1201106 w 6868353"/>
                <a:gd name="connsiteY9046" fmla="*/ 6010185 h 6857985"/>
                <a:gd name="connsiteX9047" fmla="*/ 1250712 w 6868353"/>
                <a:gd name="connsiteY9047" fmla="*/ 6055431 h 6857985"/>
                <a:gd name="connsiteX9048" fmla="*/ 1247952 w 6868353"/>
                <a:gd name="connsiteY9048" fmla="*/ 6060684 h 6857985"/>
                <a:gd name="connsiteX9049" fmla="*/ 1172282 w 6868353"/>
                <a:gd name="connsiteY9049" fmla="*/ 5998364 h 6857985"/>
                <a:gd name="connsiteX9050" fmla="*/ 1155789 w 6868353"/>
                <a:gd name="connsiteY9050" fmla="*/ 5974311 h 6857985"/>
                <a:gd name="connsiteX9051" fmla="*/ 1135884 w 6868353"/>
                <a:gd name="connsiteY9051" fmla="*/ 5954123 h 6857985"/>
                <a:gd name="connsiteX9052" fmla="*/ 1124331 w 6868353"/>
                <a:gd name="connsiteY9052" fmla="*/ 5943123 h 6857985"/>
                <a:gd name="connsiteX9053" fmla="*/ 1112623 w 6868353"/>
                <a:gd name="connsiteY9053" fmla="*/ 5931528 h 6857985"/>
                <a:gd name="connsiteX9054" fmla="*/ 1042390 w 6868353"/>
                <a:gd name="connsiteY9054" fmla="*/ 5872422 h 6857985"/>
                <a:gd name="connsiteX9055" fmla="*/ 1069996 w 6868353"/>
                <a:gd name="connsiteY9055" fmla="*/ 5903497 h 6857985"/>
                <a:gd name="connsiteX9056" fmla="*/ 995360 w 6868353"/>
                <a:gd name="connsiteY9056" fmla="*/ 5829922 h 6857985"/>
                <a:gd name="connsiteX9057" fmla="*/ 1048152 w 6868353"/>
                <a:gd name="connsiteY9057" fmla="*/ 5874050 h 6857985"/>
                <a:gd name="connsiteX9058" fmla="*/ 1026138 w 6868353"/>
                <a:gd name="connsiteY9058" fmla="*/ 5845339 h 6857985"/>
                <a:gd name="connsiteX9059" fmla="*/ 1008668 w 6868353"/>
                <a:gd name="connsiteY9059" fmla="*/ 5825449 h 6857985"/>
                <a:gd name="connsiteX9060" fmla="*/ 988522 w 6868353"/>
                <a:gd name="connsiteY9060" fmla="*/ 5801877 h 6857985"/>
                <a:gd name="connsiteX9061" fmla="*/ 940572 w 6868353"/>
                <a:gd name="connsiteY9061" fmla="*/ 5747867 h 6857985"/>
                <a:gd name="connsiteX9062" fmla="*/ 887129 w 6868353"/>
                <a:gd name="connsiteY9062" fmla="*/ 5687940 h 6857985"/>
                <a:gd name="connsiteX9063" fmla="*/ 833997 w 6868353"/>
                <a:gd name="connsiteY9063" fmla="*/ 5625932 h 6857985"/>
                <a:gd name="connsiteX9064" fmla="*/ 808344 w 6868353"/>
                <a:gd name="connsiteY9064" fmla="*/ 5596216 h 6857985"/>
                <a:gd name="connsiteX9065" fmla="*/ 796042 w 6868353"/>
                <a:gd name="connsiteY9065" fmla="*/ 5581918 h 6857985"/>
                <a:gd name="connsiteX9066" fmla="*/ 784659 w 6868353"/>
                <a:gd name="connsiteY9066" fmla="*/ 5567732 h 6857985"/>
                <a:gd name="connsiteX9067" fmla="*/ 715629 w 6868353"/>
                <a:gd name="connsiteY9067" fmla="*/ 5483030 h 6857985"/>
                <a:gd name="connsiteX9068" fmla="*/ 731400 w 6868353"/>
                <a:gd name="connsiteY9068" fmla="*/ 5508428 h 6857985"/>
                <a:gd name="connsiteX9069" fmla="*/ 690429 w 6868353"/>
                <a:gd name="connsiteY9069" fmla="*/ 5459501 h 6857985"/>
                <a:gd name="connsiteX9070" fmla="*/ 645084 w 6868353"/>
                <a:gd name="connsiteY9070" fmla="*/ 5373921 h 6857985"/>
                <a:gd name="connsiteX9071" fmla="*/ 647675 w 6868353"/>
                <a:gd name="connsiteY9071" fmla="*/ 5387894 h 6857985"/>
                <a:gd name="connsiteX9072" fmla="*/ 602641 w 6868353"/>
                <a:gd name="connsiteY9072" fmla="*/ 5325914 h 6857985"/>
                <a:gd name="connsiteX9073" fmla="*/ 554577 w 6868353"/>
                <a:gd name="connsiteY9073" fmla="*/ 5242968 h 6857985"/>
                <a:gd name="connsiteX9074" fmla="*/ 530369 w 6868353"/>
                <a:gd name="connsiteY9074" fmla="*/ 5200085 h 6857985"/>
                <a:gd name="connsiteX9075" fmla="*/ 518533 w 6868353"/>
                <a:gd name="connsiteY9075" fmla="*/ 5179317 h 6857985"/>
                <a:gd name="connsiteX9076" fmla="*/ 507703 w 6868353"/>
                <a:gd name="connsiteY9076" fmla="*/ 5158987 h 6857985"/>
                <a:gd name="connsiteX9077" fmla="*/ 468006 w 6868353"/>
                <a:gd name="connsiteY9077" fmla="*/ 5092250 h 6857985"/>
                <a:gd name="connsiteX9078" fmla="*/ 466194 w 6868353"/>
                <a:gd name="connsiteY9078" fmla="*/ 5070987 h 6857985"/>
                <a:gd name="connsiteX9079" fmla="*/ 399429 w 6868353"/>
                <a:gd name="connsiteY9079" fmla="*/ 4959556 h 6857985"/>
                <a:gd name="connsiteX9080" fmla="*/ 366061 w 6868353"/>
                <a:gd name="connsiteY9080" fmla="*/ 4896670 h 6857985"/>
                <a:gd name="connsiteX9081" fmla="*/ 335297 w 6868353"/>
                <a:gd name="connsiteY9081" fmla="*/ 4829975 h 6857985"/>
                <a:gd name="connsiteX9082" fmla="*/ 279108 w 6868353"/>
                <a:gd name="connsiteY9082" fmla="*/ 4692552 h 6857985"/>
                <a:gd name="connsiteX9083" fmla="*/ 255253 w 6868353"/>
                <a:gd name="connsiteY9083" fmla="*/ 4624315 h 6857985"/>
                <a:gd name="connsiteX9084" fmla="*/ 234244 w 6868353"/>
                <a:gd name="connsiteY9084" fmla="*/ 4558456 h 6857985"/>
                <a:gd name="connsiteX9085" fmla="*/ 224744 w 6868353"/>
                <a:gd name="connsiteY9085" fmla="*/ 4557465 h 6857985"/>
                <a:gd name="connsiteX9086" fmla="*/ 192622 w 6868353"/>
                <a:gd name="connsiteY9086" fmla="*/ 4439408 h 6857985"/>
                <a:gd name="connsiteX9087" fmla="*/ 175860 w 6868353"/>
                <a:gd name="connsiteY9087" fmla="*/ 4377428 h 6857985"/>
                <a:gd name="connsiteX9088" fmla="*/ 158800 w 6868353"/>
                <a:gd name="connsiteY9088" fmla="*/ 4313325 h 6857985"/>
                <a:gd name="connsiteX9089" fmla="*/ 141005 w 6868353"/>
                <a:gd name="connsiteY9089" fmla="*/ 4247168 h 6857985"/>
                <a:gd name="connsiteX9090" fmla="*/ 125022 w 6868353"/>
                <a:gd name="connsiteY9090" fmla="*/ 4178407 h 6857985"/>
                <a:gd name="connsiteX9091" fmla="*/ 94032 w 6868353"/>
                <a:gd name="connsiteY9091" fmla="*/ 4033905 h 6857985"/>
                <a:gd name="connsiteX9092" fmla="*/ 106462 w 6868353"/>
                <a:gd name="connsiteY9092" fmla="*/ 4050512 h 6857985"/>
                <a:gd name="connsiteX9093" fmla="*/ 116173 w 6868353"/>
                <a:gd name="connsiteY9093" fmla="*/ 4100430 h 6857985"/>
                <a:gd name="connsiteX9094" fmla="*/ 139150 w 6868353"/>
                <a:gd name="connsiteY9094" fmla="*/ 4159224 h 6857985"/>
                <a:gd name="connsiteX9095" fmla="*/ 140609 w 6868353"/>
                <a:gd name="connsiteY9095" fmla="*/ 4204867 h 6857985"/>
                <a:gd name="connsiteX9096" fmla="*/ 160018 w 6868353"/>
                <a:gd name="connsiteY9096" fmla="*/ 4276828 h 6857985"/>
                <a:gd name="connsiteX9097" fmla="*/ 161915 w 6868353"/>
                <a:gd name="connsiteY9097" fmla="*/ 4249957 h 6857985"/>
                <a:gd name="connsiteX9098" fmla="*/ 161023 w 6868353"/>
                <a:gd name="connsiteY9098" fmla="*/ 4218698 h 6857985"/>
                <a:gd name="connsiteX9099" fmla="*/ 142123 w 6868353"/>
                <a:gd name="connsiteY9099" fmla="*/ 4145152 h 6857985"/>
                <a:gd name="connsiteX9100" fmla="*/ 163727 w 6868353"/>
                <a:gd name="connsiteY9100" fmla="*/ 4221856 h 6857985"/>
                <a:gd name="connsiteX9101" fmla="*/ 167068 w 6868353"/>
                <a:gd name="connsiteY9101" fmla="*/ 4247183 h 6857985"/>
                <a:gd name="connsiteX9102" fmla="*/ 170013 w 6868353"/>
                <a:gd name="connsiteY9102" fmla="*/ 4270613 h 6857985"/>
                <a:gd name="connsiteX9103" fmla="*/ 170282 w 6868353"/>
                <a:gd name="connsiteY9103" fmla="*/ 4303924 h 6857985"/>
                <a:gd name="connsiteX9104" fmla="*/ 183590 w 6868353"/>
                <a:gd name="connsiteY9104" fmla="*/ 4342418 h 6857985"/>
                <a:gd name="connsiteX9105" fmla="*/ 185388 w 6868353"/>
                <a:gd name="connsiteY9105" fmla="*/ 4393596 h 6857985"/>
                <a:gd name="connsiteX9106" fmla="*/ 198993 w 6868353"/>
                <a:gd name="connsiteY9106" fmla="*/ 4399244 h 6857985"/>
                <a:gd name="connsiteX9107" fmla="*/ 209002 w 6868353"/>
                <a:gd name="connsiteY9107" fmla="*/ 4439578 h 6857985"/>
                <a:gd name="connsiteX9108" fmla="*/ 213192 w 6868353"/>
                <a:gd name="connsiteY9108" fmla="*/ 4483862 h 6857985"/>
                <a:gd name="connsiteX9109" fmla="*/ 233267 w 6868353"/>
                <a:gd name="connsiteY9109" fmla="*/ 4548248 h 6857985"/>
                <a:gd name="connsiteX9110" fmla="*/ 242611 w 6868353"/>
                <a:gd name="connsiteY9110" fmla="*/ 4576903 h 6857985"/>
                <a:gd name="connsiteX9111" fmla="*/ 252620 w 6868353"/>
                <a:gd name="connsiteY9111" fmla="*/ 4603291 h 6857985"/>
                <a:gd name="connsiteX9112" fmla="*/ 289131 w 6868353"/>
                <a:gd name="connsiteY9112" fmla="*/ 4696233 h 6857985"/>
                <a:gd name="connsiteX9113" fmla="*/ 306474 w 6868353"/>
                <a:gd name="connsiteY9113" fmla="*/ 4739554 h 6857985"/>
                <a:gd name="connsiteX9114" fmla="*/ 325331 w 6868353"/>
                <a:gd name="connsiteY9114" fmla="*/ 4783710 h 6857985"/>
                <a:gd name="connsiteX9115" fmla="*/ 366089 w 6868353"/>
                <a:gd name="connsiteY9115" fmla="*/ 4886321 h 6857985"/>
                <a:gd name="connsiteX9116" fmla="*/ 402119 w 6868353"/>
                <a:gd name="connsiteY9116" fmla="*/ 4952987 h 6857985"/>
                <a:gd name="connsiteX9117" fmla="*/ 431948 w 6868353"/>
                <a:gd name="connsiteY9117" fmla="*/ 4980367 h 6857985"/>
                <a:gd name="connsiteX9118" fmla="*/ 453156 w 6868353"/>
                <a:gd name="connsiteY9118" fmla="*/ 5038029 h 6857985"/>
                <a:gd name="connsiteX9119" fmla="*/ 477025 w 6868353"/>
                <a:gd name="connsiteY9119" fmla="*/ 5084436 h 6857985"/>
                <a:gd name="connsiteX9120" fmla="*/ 491635 w 6868353"/>
                <a:gd name="connsiteY9120" fmla="*/ 5086701 h 6857985"/>
                <a:gd name="connsiteX9121" fmla="*/ 470484 w 6868353"/>
                <a:gd name="connsiteY9121" fmla="*/ 5048717 h 6857985"/>
                <a:gd name="connsiteX9122" fmla="*/ 457219 w 6868353"/>
                <a:gd name="connsiteY9122" fmla="*/ 5030723 h 6857985"/>
                <a:gd name="connsiteX9123" fmla="*/ 442410 w 6868353"/>
                <a:gd name="connsiteY9123" fmla="*/ 5001333 h 6857985"/>
                <a:gd name="connsiteX9124" fmla="*/ 405800 w 6868353"/>
                <a:gd name="connsiteY9124" fmla="*/ 4921034 h 6857985"/>
                <a:gd name="connsiteX9125" fmla="*/ 441235 w 6868353"/>
                <a:gd name="connsiteY9125" fmla="*/ 4972920 h 6857985"/>
                <a:gd name="connsiteX9126" fmla="*/ 392719 w 6868353"/>
                <a:gd name="connsiteY9126" fmla="*/ 4869729 h 6857985"/>
                <a:gd name="connsiteX9127" fmla="*/ 343183 w 6868353"/>
                <a:gd name="connsiteY9127" fmla="*/ 4761370 h 6857985"/>
                <a:gd name="connsiteX9128" fmla="*/ 328955 w 6868353"/>
                <a:gd name="connsiteY9128" fmla="*/ 4750426 h 6857985"/>
                <a:gd name="connsiteX9129" fmla="*/ 329196 w 6868353"/>
                <a:gd name="connsiteY9129" fmla="*/ 4736312 h 6857985"/>
                <a:gd name="connsiteX9130" fmla="*/ 319158 w 6868353"/>
                <a:gd name="connsiteY9130" fmla="*/ 4702406 h 6857985"/>
                <a:gd name="connsiteX9131" fmla="*/ 304081 w 6868353"/>
                <a:gd name="connsiteY9131" fmla="*/ 4663827 h 6857985"/>
                <a:gd name="connsiteX9132" fmla="*/ 315817 w 6868353"/>
                <a:gd name="connsiteY9132" fmla="*/ 4710857 h 6857985"/>
                <a:gd name="connsiteX9133" fmla="*/ 294100 w 6868353"/>
                <a:gd name="connsiteY9133" fmla="*/ 4670311 h 6857985"/>
                <a:gd name="connsiteX9134" fmla="*/ 287531 w 6868353"/>
                <a:gd name="connsiteY9134" fmla="*/ 4620067 h 6857985"/>
                <a:gd name="connsiteX9135" fmla="*/ 262558 w 6868353"/>
                <a:gd name="connsiteY9135" fmla="*/ 4564600 h 6857985"/>
                <a:gd name="connsiteX9136" fmla="*/ 253384 w 6868353"/>
                <a:gd name="connsiteY9136" fmla="*/ 4513535 h 6857985"/>
                <a:gd name="connsiteX9137" fmla="*/ 220455 w 6868353"/>
                <a:gd name="connsiteY9137" fmla="*/ 4421301 h 6857985"/>
                <a:gd name="connsiteX9138" fmla="*/ 216547 w 6868353"/>
                <a:gd name="connsiteY9138" fmla="*/ 4409565 h 6857985"/>
                <a:gd name="connsiteX9139" fmla="*/ 213164 w 6868353"/>
                <a:gd name="connsiteY9139" fmla="*/ 4397673 h 6857985"/>
                <a:gd name="connsiteX9140" fmla="*/ 206510 w 6868353"/>
                <a:gd name="connsiteY9140" fmla="*/ 4373804 h 6857985"/>
                <a:gd name="connsiteX9141" fmla="*/ 193585 w 6868353"/>
                <a:gd name="connsiteY9141" fmla="*/ 4325868 h 6857985"/>
                <a:gd name="connsiteX9142" fmla="*/ 181070 w 6868353"/>
                <a:gd name="connsiteY9142" fmla="*/ 4277918 h 6857985"/>
                <a:gd name="connsiteX9143" fmla="*/ 169489 w 6868353"/>
                <a:gd name="connsiteY9143" fmla="*/ 4230109 h 6857985"/>
                <a:gd name="connsiteX9144" fmla="*/ 149046 w 6868353"/>
                <a:gd name="connsiteY9144" fmla="*/ 4135822 h 6857985"/>
                <a:gd name="connsiteX9145" fmla="*/ 158447 w 6868353"/>
                <a:gd name="connsiteY9145" fmla="*/ 4137847 h 6857985"/>
                <a:gd name="connsiteX9146" fmla="*/ 146908 w 6868353"/>
                <a:gd name="connsiteY9146" fmla="*/ 4087886 h 6857985"/>
                <a:gd name="connsiteX9147" fmla="*/ 136630 w 6868353"/>
                <a:gd name="connsiteY9147" fmla="*/ 4041295 h 6857985"/>
                <a:gd name="connsiteX9148" fmla="*/ 143893 w 6868353"/>
                <a:gd name="connsiteY9148" fmla="*/ 4013689 h 6857985"/>
                <a:gd name="connsiteX9149" fmla="*/ 156493 w 6868353"/>
                <a:gd name="connsiteY9149" fmla="*/ 4059515 h 6857985"/>
                <a:gd name="connsiteX9150" fmla="*/ 174756 w 6868353"/>
                <a:gd name="connsiteY9150" fmla="*/ 4130754 h 6857985"/>
                <a:gd name="connsiteX9151" fmla="*/ 168328 w 6868353"/>
                <a:gd name="connsiteY9151" fmla="*/ 4083172 h 6857985"/>
                <a:gd name="connsiteX9152" fmla="*/ 158659 w 6868353"/>
                <a:gd name="connsiteY9152" fmla="*/ 4036708 h 6857985"/>
                <a:gd name="connsiteX9153" fmla="*/ 138188 w 6868353"/>
                <a:gd name="connsiteY9153" fmla="*/ 3978961 h 6857985"/>
                <a:gd name="connsiteX9154" fmla="*/ 134747 w 6868353"/>
                <a:gd name="connsiteY9154" fmla="*/ 3900885 h 6857985"/>
                <a:gd name="connsiteX9155" fmla="*/ 126451 w 6868353"/>
                <a:gd name="connsiteY9155" fmla="*/ 3879663 h 6857985"/>
                <a:gd name="connsiteX9156" fmla="*/ 121496 w 6868353"/>
                <a:gd name="connsiteY9156" fmla="*/ 3911687 h 6857985"/>
                <a:gd name="connsiteX9157" fmla="*/ 136376 w 6868353"/>
                <a:gd name="connsiteY9157" fmla="*/ 3985842 h 6857985"/>
                <a:gd name="connsiteX9158" fmla="*/ 130783 w 6868353"/>
                <a:gd name="connsiteY9158" fmla="*/ 3969618 h 6857985"/>
                <a:gd name="connsiteX9159" fmla="*/ 134634 w 6868353"/>
                <a:gd name="connsiteY9159" fmla="*/ 4011155 h 6857985"/>
                <a:gd name="connsiteX9160" fmla="*/ 119500 w 6868353"/>
                <a:gd name="connsiteY9160" fmla="*/ 3918227 h 6857985"/>
                <a:gd name="connsiteX9161" fmla="*/ 130274 w 6868353"/>
                <a:gd name="connsiteY9161" fmla="*/ 3836116 h 6857985"/>
                <a:gd name="connsiteX9162" fmla="*/ 115267 w 6868353"/>
                <a:gd name="connsiteY9162" fmla="*/ 3750791 h 6857985"/>
                <a:gd name="connsiteX9163" fmla="*/ 113795 w 6868353"/>
                <a:gd name="connsiteY9163" fmla="*/ 3736591 h 6857985"/>
                <a:gd name="connsiteX9164" fmla="*/ 112875 w 6868353"/>
                <a:gd name="connsiteY9164" fmla="*/ 3721641 h 6857985"/>
                <a:gd name="connsiteX9165" fmla="*/ 111006 w 6868353"/>
                <a:gd name="connsiteY9165" fmla="*/ 3689561 h 6857985"/>
                <a:gd name="connsiteX9166" fmla="*/ 105924 w 6868353"/>
                <a:gd name="connsiteY9166" fmla="*/ 3616935 h 6857985"/>
                <a:gd name="connsiteX9167" fmla="*/ 114885 w 6868353"/>
                <a:gd name="connsiteY9167" fmla="*/ 3620347 h 6857985"/>
                <a:gd name="connsiteX9168" fmla="*/ 104564 w 6868353"/>
                <a:gd name="connsiteY9168" fmla="*/ 3593505 h 6857985"/>
                <a:gd name="connsiteX9169" fmla="*/ 104876 w 6868353"/>
                <a:gd name="connsiteY9169" fmla="*/ 3562133 h 6857985"/>
                <a:gd name="connsiteX9170" fmla="*/ 108175 w 6868353"/>
                <a:gd name="connsiteY9170" fmla="*/ 3533536 h 6857985"/>
                <a:gd name="connsiteX9171" fmla="*/ 99553 w 6868353"/>
                <a:gd name="connsiteY9171" fmla="*/ 3541647 h 6857985"/>
                <a:gd name="connsiteX9172" fmla="*/ 105017 w 6868353"/>
                <a:gd name="connsiteY9172" fmla="*/ 3437409 h 6857985"/>
                <a:gd name="connsiteX9173" fmla="*/ 106405 w 6868353"/>
                <a:gd name="connsiteY9173" fmla="*/ 3391356 h 6857985"/>
                <a:gd name="connsiteX9174" fmla="*/ 109137 w 6868353"/>
                <a:gd name="connsiteY9174" fmla="*/ 3347185 h 6857985"/>
                <a:gd name="connsiteX9175" fmla="*/ 116003 w 6868353"/>
                <a:gd name="connsiteY9175" fmla="*/ 3258010 h 6857985"/>
                <a:gd name="connsiteX9176" fmla="*/ 121284 w 6868353"/>
                <a:gd name="connsiteY9176" fmla="*/ 3209889 h 6857985"/>
                <a:gd name="connsiteX9177" fmla="*/ 130401 w 6868353"/>
                <a:gd name="connsiteY9177" fmla="*/ 3157494 h 6857985"/>
                <a:gd name="connsiteX9178" fmla="*/ 121001 w 6868353"/>
                <a:gd name="connsiteY9178" fmla="*/ 3164602 h 6857985"/>
                <a:gd name="connsiteX9179" fmla="*/ 123096 w 6868353"/>
                <a:gd name="connsiteY9179" fmla="*/ 3141214 h 6857985"/>
                <a:gd name="connsiteX9180" fmla="*/ 138980 w 6868353"/>
                <a:gd name="connsiteY9180" fmla="*/ 3037625 h 6857985"/>
                <a:gd name="connsiteX9181" fmla="*/ 145181 w 6868353"/>
                <a:gd name="connsiteY9181" fmla="*/ 2971469 h 6857985"/>
                <a:gd name="connsiteX9182" fmla="*/ 174699 w 6868353"/>
                <a:gd name="connsiteY9182" fmla="*/ 2888877 h 6857985"/>
                <a:gd name="connsiteX9183" fmla="*/ 171188 w 6868353"/>
                <a:gd name="connsiteY9183" fmla="*/ 2878358 h 6857985"/>
                <a:gd name="connsiteX9184" fmla="*/ 170763 w 6868353"/>
                <a:gd name="connsiteY9184" fmla="*/ 2860265 h 6857985"/>
                <a:gd name="connsiteX9185" fmla="*/ 182995 w 6868353"/>
                <a:gd name="connsiteY9185" fmla="*/ 2842653 h 6857985"/>
                <a:gd name="connsiteX9186" fmla="*/ 183349 w 6868353"/>
                <a:gd name="connsiteY9186" fmla="*/ 2825354 h 6857985"/>
                <a:gd name="connsiteX9187" fmla="*/ 165667 w 6868353"/>
                <a:gd name="connsiteY9187" fmla="*/ 2872398 h 6857985"/>
                <a:gd name="connsiteX9188" fmla="*/ 160768 w 6868353"/>
                <a:gd name="connsiteY9188" fmla="*/ 2898348 h 6857985"/>
                <a:gd name="connsiteX9189" fmla="*/ 140368 w 6868353"/>
                <a:gd name="connsiteY9189" fmla="*/ 2943028 h 6857985"/>
                <a:gd name="connsiteX9190" fmla="*/ 154695 w 6868353"/>
                <a:gd name="connsiteY9190" fmla="*/ 2866735 h 6857985"/>
                <a:gd name="connsiteX9191" fmla="*/ 125149 w 6868353"/>
                <a:gd name="connsiteY9191" fmla="*/ 2958898 h 6857985"/>
                <a:gd name="connsiteX9192" fmla="*/ 121369 w 6868353"/>
                <a:gd name="connsiteY9192" fmla="*/ 3004214 h 6857985"/>
                <a:gd name="connsiteX9193" fmla="*/ 112988 w 6868353"/>
                <a:gd name="connsiteY9193" fmla="*/ 3061126 h 6857985"/>
                <a:gd name="connsiteX9194" fmla="*/ 128320 w 6868353"/>
                <a:gd name="connsiteY9194" fmla="*/ 3053581 h 6857985"/>
                <a:gd name="connsiteX9195" fmla="*/ 120364 w 6868353"/>
                <a:gd name="connsiteY9195" fmla="*/ 3106798 h 6857985"/>
                <a:gd name="connsiteX9196" fmla="*/ 106419 w 6868353"/>
                <a:gd name="connsiteY9196" fmla="*/ 3131671 h 6857985"/>
                <a:gd name="connsiteX9197" fmla="*/ 111969 w 6868353"/>
                <a:gd name="connsiteY9197" fmla="*/ 3200531 h 6857985"/>
                <a:gd name="connsiteX9198" fmla="*/ 103559 w 6868353"/>
                <a:gd name="connsiteY9198" fmla="*/ 3232569 h 6857985"/>
                <a:gd name="connsiteX9199" fmla="*/ 98250 w 6868353"/>
                <a:gd name="connsiteY9199" fmla="*/ 3269803 h 6857985"/>
                <a:gd name="connsiteX9200" fmla="*/ 87916 w 6868353"/>
                <a:gd name="connsiteY9200" fmla="*/ 3344538 h 6857985"/>
                <a:gd name="connsiteX9201" fmla="*/ 96495 w 6868353"/>
                <a:gd name="connsiteY9201" fmla="*/ 3348772 h 6857985"/>
                <a:gd name="connsiteX9202" fmla="*/ 90393 w 6868353"/>
                <a:gd name="connsiteY9202" fmla="*/ 3408783 h 6857985"/>
                <a:gd name="connsiteX9203" fmla="*/ 95830 w 6868353"/>
                <a:gd name="connsiteY9203" fmla="*/ 3477870 h 6857985"/>
                <a:gd name="connsiteX9204" fmla="*/ 85226 w 6868353"/>
                <a:gd name="connsiteY9204" fmla="*/ 3437989 h 6857985"/>
                <a:gd name="connsiteX9205" fmla="*/ 83145 w 6868353"/>
                <a:gd name="connsiteY9205" fmla="*/ 3404098 h 6857985"/>
                <a:gd name="connsiteX9206" fmla="*/ 82862 w 6868353"/>
                <a:gd name="connsiteY9206" fmla="*/ 3384632 h 6857985"/>
                <a:gd name="connsiteX9207" fmla="*/ 83796 w 6868353"/>
                <a:gd name="connsiteY9207" fmla="*/ 3363862 h 6857985"/>
                <a:gd name="connsiteX9208" fmla="*/ 91540 w 6868353"/>
                <a:gd name="connsiteY9208" fmla="*/ 3273285 h 6857985"/>
                <a:gd name="connsiteX9209" fmla="*/ 104635 w 6868353"/>
                <a:gd name="connsiteY9209" fmla="*/ 3184153 h 6857985"/>
                <a:gd name="connsiteX9210" fmla="*/ 92786 w 6868353"/>
                <a:gd name="connsiteY9210" fmla="*/ 3185822 h 6857985"/>
                <a:gd name="connsiteX9211" fmla="*/ 106277 w 6868353"/>
                <a:gd name="connsiteY9211" fmla="*/ 3081584 h 6857985"/>
                <a:gd name="connsiteX9212" fmla="*/ 112521 w 6868353"/>
                <a:gd name="connsiteY9212" fmla="*/ 3030858 h 6857985"/>
                <a:gd name="connsiteX9213" fmla="*/ 119727 w 6868353"/>
                <a:gd name="connsiteY9213" fmla="*/ 2982399 h 6857985"/>
                <a:gd name="connsiteX9214" fmla="*/ 141543 w 6868353"/>
                <a:gd name="connsiteY9214" fmla="*/ 2826869 h 6857985"/>
                <a:gd name="connsiteX9215" fmla="*/ 182075 w 6868353"/>
                <a:gd name="connsiteY9215" fmla="*/ 2710128 h 6857985"/>
                <a:gd name="connsiteX9216" fmla="*/ 179909 w 6868353"/>
                <a:gd name="connsiteY9216" fmla="*/ 2681148 h 6857985"/>
                <a:gd name="connsiteX9217" fmla="*/ 171485 w 6868353"/>
                <a:gd name="connsiteY9217" fmla="*/ 2704607 h 6857985"/>
                <a:gd name="connsiteX9218" fmla="*/ 165596 w 6868353"/>
                <a:gd name="connsiteY9218" fmla="*/ 2733460 h 6857985"/>
                <a:gd name="connsiteX9219" fmla="*/ 166743 w 6868353"/>
                <a:gd name="connsiteY9219" fmla="*/ 2698448 h 6857985"/>
                <a:gd name="connsiteX9220" fmla="*/ 183632 w 6868353"/>
                <a:gd name="connsiteY9220" fmla="*/ 2629050 h 6857985"/>
                <a:gd name="connsiteX9221" fmla="*/ 204103 w 6868353"/>
                <a:gd name="connsiteY9221" fmla="*/ 2594662 h 6857985"/>
                <a:gd name="connsiteX9222" fmla="*/ 191461 w 6868353"/>
                <a:gd name="connsiteY9222" fmla="*/ 2658243 h 6857985"/>
                <a:gd name="connsiteX9223" fmla="*/ 214693 w 6868353"/>
                <a:gd name="connsiteY9223" fmla="*/ 2612444 h 6857985"/>
                <a:gd name="connsiteX9224" fmla="*/ 228185 w 6868353"/>
                <a:gd name="connsiteY9224" fmla="*/ 2618517 h 6857985"/>
                <a:gd name="connsiteX9225" fmla="*/ 201838 w 6868353"/>
                <a:gd name="connsiteY9225" fmla="*/ 2652551 h 6857985"/>
                <a:gd name="connsiteX9226" fmla="*/ 183547 w 6868353"/>
                <a:gd name="connsiteY9226" fmla="*/ 2705329 h 6857985"/>
                <a:gd name="connsiteX9227" fmla="*/ 167776 w 6868353"/>
                <a:gd name="connsiteY9227" fmla="*/ 2760755 h 6857985"/>
                <a:gd name="connsiteX9228" fmla="*/ 144884 w 6868353"/>
                <a:gd name="connsiteY9228" fmla="*/ 2855734 h 6857985"/>
                <a:gd name="connsiteX9229" fmla="*/ 156875 w 6868353"/>
                <a:gd name="connsiteY9229" fmla="*/ 2855126 h 6857985"/>
                <a:gd name="connsiteX9230" fmla="*/ 184779 w 6868353"/>
                <a:gd name="connsiteY9230" fmla="*/ 2756450 h 6857985"/>
                <a:gd name="connsiteX9231" fmla="*/ 165737 w 6868353"/>
                <a:gd name="connsiteY9231" fmla="*/ 2808762 h 6857985"/>
                <a:gd name="connsiteX9232" fmla="*/ 189847 w 6868353"/>
                <a:gd name="connsiteY9232" fmla="*/ 2715849 h 6857985"/>
                <a:gd name="connsiteX9233" fmla="*/ 191192 w 6868353"/>
                <a:gd name="connsiteY9233" fmla="*/ 2738981 h 6857985"/>
                <a:gd name="connsiteX9234" fmla="*/ 205859 w 6868353"/>
                <a:gd name="connsiteY9234" fmla="*/ 2709973 h 6857985"/>
                <a:gd name="connsiteX9235" fmla="*/ 223343 w 6868353"/>
                <a:gd name="connsiteY9235" fmla="*/ 2687294 h 6857985"/>
                <a:gd name="connsiteX9236" fmla="*/ 219719 w 6868353"/>
                <a:gd name="connsiteY9236" fmla="*/ 2652963 h 6857985"/>
                <a:gd name="connsiteX9237" fmla="*/ 241322 w 6868353"/>
                <a:gd name="connsiteY9237" fmla="*/ 2601670 h 6857985"/>
                <a:gd name="connsiteX9238" fmla="*/ 256018 w 6868353"/>
                <a:gd name="connsiteY9238" fmla="*/ 2590826 h 6857985"/>
                <a:gd name="connsiteX9239" fmla="*/ 241620 w 6868353"/>
                <a:gd name="connsiteY9239" fmla="*/ 2624760 h 6857985"/>
                <a:gd name="connsiteX9240" fmla="*/ 267683 w 6868353"/>
                <a:gd name="connsiteY9240" fmla="*/ 2568189 h 6857985"/>
                <a:gd name="connsiteX9241" fmla="*/ 222210 w 6868353"/>
                <a:gd name="connsiteY9241" fmla="*/ 2618418 h 6857985"/>
                <a:gd name="connsiteX9242" fmla="*/ 240855 w 6868353"/>
                <a:gd name="connsiteY9242" fmla="*/ 2555518 h 6857985"/>
                <a:gd name="connsiteX9243" fmla="*/ 272355 w 6868353"/>
                <a:gd name="connsiteY9243" fmla="*/ 2539988 h 6857985"/>
                <a:gd name="connsiteX9244" fmla="*/ 304279 w 6868353"/>
                <a:gd name="connsiteY9244" fmla="*/ 2473463 h 6857985"/>
                <a:gd name="connsiteX9245" fmla="*/ 263153 w 6868353"/>
                <a:gd name="connsiteY9245" fmla="*/ 2499257 h 6857985"/>
                <a:gd name="connsiteX9246" fmla="*/ 237826 w 6868353"/>
                <a:gd name="connsiteY9246" fmla="*/ 2543824 h 6857985"/>
                <a:gd name="connsiteX9247" fmla="*/ 224773 w 6868353"/>
                <a:gd name="connsiteY9247" fmla="*/ 2583790 h 6857985"/>
                <a:gd name="connsiteX9248" fmla="*/ 233508 w 6868353"/>
                <a:gd name="connsiteY9248" fmla="*/ 2549275 h 6857985"/>
                <a:gd name="connsiteX9249" fmla="*/ 241903 w 6868353"/>
                <a:gd name="connsiteY9249" fmla="*/ 2509465 h 6857985"/>
                <a:gd name="connsiteX9250" fmla="*/ 291906 w 6868353"/>
                <a:gd name="connsiteY9250" fmla="*/ 2443733 h 6857985"/>
                <a:gd name="connsiteX9251" fmla="*/ 272836 w 6868353"/>
                <a:gd name="connsiteY9251" fmla="*/ 2436400 h 6857985"/>
                <a:gd name="connsiteX9252" fmla="*/ 294964 w 6868353"/>
                <a:gd name="connsiteY9252" fmla="*/ 2403527 h 6857985"/>
                <a:gd name="connsiteX9253" fmla="*/ 271576 w 6868353"/>
                <a:gd name="connsiteY9253" fmla="*/ 2430482 h 6857985"/>
                <a:gd name="connsiteX9254" fmla="*/ 266565 w 6868353"/>
                <a:gd name="connsiteY9254" fmla="*/ 2406868 h 6857985"/>
                <a:gd name="connsiteX9255" fmla="*/ 279773 w 6868353"/>
                <a:gd name="connsiteY9255" fmla="*/ 2378455 h 6857985"/>
                <a:gd name="connsiteX9256" fmla="*/ 286696 w 6868353"/>
                <a:gd name="connsiteY9256" fmla="*/ 2359258 h 6857985"/>
                <a:gd name="connsiteX9257" fmla="*/ 304845 w 6868353"/>
                <a:gd name="connsiteY9257" fmla="*/ 2329245 h 6857985"/>
                <a:gd name="connsiteX9258" fmla="*/ 297908 w 6868353"/>
                <a:gd name="connsiteY9258" fmla="*/ 2322633 h 6857985"/>
                <a:gd name="connsiteX9259" fmla="*/ 328955 w 6868353"/>
                <a:gd name="connsiteY9259" fmla="*/ 2281761 h 6857985"/>
                <a:gd name="connsiteX9260" fmla="*/ 347940 w 6868353"/>
                <a:gd name="connsiteY9260" fmla="*/ 2252102 h 6857985"/>
                <a:gd name="connsiteX9261" fmla="*/ 357298 w 6868353"/>
                <a:gd name="connsiteY9261" fmla="*/ 2232636 h 6857985"/>
                <a:gd name="connsiteX9262" fmla="*/ 367080 w 6868353"/>
                <a:gd name="connsiteY9262" fmla="*/ 2209560 h 6857985"/>
                <a:gd name="connsiteX9263" fmla="*/ 362026 w 6868353"/>
                <a:gd name="connsiteY9263" fmla="*/ 2234746 h 6857985"/>
                <a:gd name="connsiteX9264" fmla="*/ 356703 w 6868353"/>
                <a:gd name="connsiteY9264" fmla="*/ 2260540 h 6857985"/>
                <a:gd name="connsiteX9265" fmla="*/ 329521 w 6868353"/>
                <a:gd name="connsiteY9265" fmla="*/ 2338050 h 6857985"/>
                <a:gd name="connsiteX9266" fmla="*/ 327681 w 6868353"/>
                <a:gd name="connsiteY9266" fmla="*/ 2360787 h 6857985"/>
                <a:gd name="connsiteX9267" fmla="*/ 365665 w 6868353"/>
                <a:gd name="connsiteY9267" fmla="*/ 2267095 h 6857985"/>
                <a:gd name="connsiteX9268" fmla="*/ 395848 w 6868353"/>
                <a:gd name="connsiteY9268" fmla="*/ 2208456 h 6857985"/>
                <a:gd name="connsiteX9269" fmla="*/ 391501 w 6868353"/>
                <a:gd name="connsiteY9269" fmla="*/ 2172865 h 6857985"/>
                <a:gd name="connsiteX9270" fmla="*/ 411477 w 6868353"/>
                <a:gd name="connsiteY9270" fmla="*/ 2147170 h 6857985"/>
                <a:gd name="connsiteX9271" fmla="*/ 394517 w 6868353"/>
                <a:gd name="connsiteY9271" fmla="*/ 2150128 h 6857985"/>
                <a:gd name="connsiteX9272" fmla="*/ 420184 w 6868353"/>
                <a:gd name="connsiteY9272" fmla="*/ 2125877 h 6857985"/>
                <a:gd name="connsiteX9273" fmla="*/ 438091 w 6868353"/>
                <a:gd name="connsiteY9273" fmla="*/ 2099823 h 6857985"/>
                <a:gd name="connsiteX9274" fmla="*/ 444618 w 6868353"/>
                <a:gd name="connsiteY9274" fmla="*/ 2089588 h 6857985"/>
                <a:gd name="connsiteX9275" fmla="*/ 444219 w 6868353"/>
                <a:gd name="connsiteY9275" fmla="*/ 2079557 h 6857985"/>
                <a:gd name="connsiteX9276" fmla="*/ 440060 w 6868353"/>
                <a:gd name="connsiteY9276" fmla="*/ 2079400 h 6857985"/>
                <a:gd name="connsiteX9277" fmla="*/ 413657 w 6868353"/>
                <a:gd name="connsiteY9277" fmla="*/ 2118742 h 6857985"/>
                <a:gd name="connsiteX9278" fmla="*/ 396116 w 6868353"/>
                <a:gd name="connsiteY9278" fmla="*/ 2115415 h 6857985"/>
                <a:gd name="connsiteX9279" fmla="*/ 343961 w 6868353"/>
                <a:gd name="connsiteY9279" fmla="*/ 2212123 h 6857985"/>
                <a:gd name="connsiteX9280" fmla="*/ 368411 w 6868353"/>
                <a:gd name="connsiteY9280" fmla="*/ 2175215 h 6857985"/>
                <a:gd name="connsiteX9281" fmla="*/ 395026 w 6868353"/>
                <a:gd name="connsiteY9281" fmla="*/ 2156301 h 6857985"/>
                <a:gd name="connsiteX9282" fmla="*/ 368793 w 6868353"/>
                <a:gd name="connsiteY9282" fmla="*/ 2201590 h 6857985"/>
                <a:gd name="connsiteX9283" fmla="*/ 344159 w 6868353"/>
                <a:gd name="connsiteY9283" fmla="*/ 2252980 h 6857985"/>
                <a:gd name="connsiteX9284" fmla="*/ 336373 w 6868353"/>
                <a:gd name="connsiteY9284" fmla="*/ 2240239 h 6857985"/>
                <a:gd name="connsiteX9285" fmla="*/ 325330 w 6868353"/>
                <a:gd name="connsiteY9285" fmla="*/ 2279794 h 6857985"/>
                <a:gd name="connsiteX9286" fmla="*/ 308597 w 6868353"/>
                <a:gd name="connsiteY9286" fmla="*/ 2283418 h 6857985"/>
                <a:gd name="connsiteX9287" fmla="*/ 284869 w 6868353"/>
                <a:gd name="connsiteY9287" fmla="*/ 2350622 h 6857985"/>
                <a:gd name="connsiteX9288" fmla="*/ 267527 w 6868353"/>
                <a:gd name="connsiteY9288" fmla="*/ 2379375 h 6857985"/>
                <a:gd name="connsiteX9289" fmla="*/ 253497 w 6868353"/>
                <a:gd name="connsiteY9289" fmla="*/ 2407647 h 6857985"/>
                <a:gd name="connsiteX9290" fmla="*/ 240727 w 6868353"/>
                <a:gd name="connsiteY9290" fmla="*/ 2451661 h 6857985"/>
                <a:gd name="connsiteX9291" fmla="*/ 252719 w 6868353"/>
                <a:gd name="connsiteY9291" fmla="*/ 2401432 h 6857985"/>
                <a:gd name="connsiteX9292" fmla="*/ 264653 w 6868353"/>
                <a:gd name="connsiteY9292" fmla="*/ 2370782 h 6857985"/>
                <a:gd name="connsiteX9293" fmla="*/ 275002 w 6868353"/>
                <a:gd name="connsiteY9293" fmla="*/ 2344520 h 6857985"/>
                <a:gd name="connsiteX9294" fmla="*/ 274931 w 6868353"/>
                <a:gd name="connsiteY9294" fmla="*/ 2326144 h 6857985"/>
                <a:gd name="connsiteX9295" fmla="*/ 316596 w 6868353"/>
                <a:gd name="connsiteY9295" fmla="*/ 2260965 h 6857985"/>
                <a:gd name="connsiteX9296" fmla="*/ 315562 w 6868353"/>
                <a:gd name="connsiteY9296" fmla="*/ 2234477 h 6857985"/>
                <a:gd name="connsiteX9297" fmla="*/ 321862 w 6868353"/>
                <a:gd name="connsiteY9297" fmla="*/ 2217517 h 6857985"/>
                <a:gd name="connsiteX9298" fmla="*/ 327822 w 6868353"/>
                <a:gd name="connsiteY9298" fmla="*/ 2202199 h 6857985"/>
                <a:gd name="connsiteX9299" fmla="*/ 329252 w 6868353"/>
                <a:gd name="connsiteY9299" fmla="*/ 2186442 h 6857985"/>
                <a:gd name="connsiteX9300" fmla="*/ 349369 w 6868353"/>
                <a:gd name="connsiteY9300" fmla="*/ 2160251 h 6857985"/>
                <a:gd name="connsiteX9301" fmla="*/ 343494 w 6868353"/>
                <a:gd name="connsiteY9301" fmla="*/ 2159246 h 6857985"/>
                <a:gd name="connsiteX9302" fmla="*/ 353163 w 6868353"/>
                <a:gd name="connsiteY9302" fmla="*/ 2143291 h 6857985"/>
                <a:gd name="connsiteX9303" fmla="*/ 363541 w 6868353"/>
                <a:gd name="connsiteY9303" fmla="*/ 2133296 h 6857985"/>
                <a:gd name="connsiteX9304" fmla="*/ 346269 w 6868353"/>
                <a:gd name="connsiteY9304" fmla="*/ 2183355 h 6857985"/>
                <a:gd name="connsiteX9305" fmla="*/ 326916 w 6868353"/>
                <a:gd name="connsiteY9305" fmla="*/ 2215506 h 6857985"/>
                <a:gd name="connsiteX9306" fmla="*/ 325543 w 6868353"/>
                <a:gd name="connsiteY9306" fmla="*/ 2244684 h 6857985"/>
                <a:gd name="connsiteX9307" fmla="*/ 355698 w 6868353"/>
                <a:gd name="connsiteY9307" fmla="*/ 2176645 h 6857985"/>
                <a:gd name="connsiteX9308" fmla="*/ 364985 w 6868353"/>
                <a:gd name="connsiteY9308" fmla="*/ 2145259 h 6857985"/>
                <a:gd name="connsiteX9309" fmla="*/ 385088 w 6868353"/>
                <a:gd name="connsiteY9309" fmla="*/ 2119337 h 6857985"/>
                <a:gd name="connsiteX9310" fmla="*/ 395691 w 6868353"/>
                <a:gd name="connsiteY9310" fmla="*/ 2084624 h 6857985"/>
                <a:gd name="connsiteX9311" fmla="*/ 402246 w 6868353"/>
                <a:gd name="connsiteY9311" fmla="*/ 2063388 h 6857985"/>
                <a:gd name="connsiteX9312" fmla="*/ 448597 w 6868353"/>
                <a:gd name="connsiteY9312" fmla="*/ 1984603 h 6857985"/>
                <a:gd name="connsiteX9313" fmla="*/ 437413 w 6868353"/>
                <a:gd name="connsiteY9313" fmla="*/ 1987902 h 6857985"/>
                <a:gd name="connsiteX9314" fmla="*/ 447832 w 6868353"/>
                <a:gd name="connsiteY9314" fmla="*/ 1972513 h 6857985"/>
                <a:gd name="connsiteX9315" fmla="*/ 457983 w 6868353"/>
                <a:gd name="connsiteY9315" fmla="*/ 1950966 h 6857985"/>
                <a:gd name="connsiteX9316" fmla="*/ 469931 w 6868353"/>
                <a:gd name="connsiteY9316" fmla="*/ 1959743 h 6857985"/>
                <a:gd name="connsiteX9317" fmla="*/ 450225 w 6868353"/>
                <a:gd name="connsiteY9317" fmla="*/ 2008586 h 6857985"/>
                <a:gd name="connsiteX9318" fmla="*/ 443911 w 6868353"/>
                <a:gd name="connsiteY9318" fmla="*/ 2001422 h 6857985"/>
                <a:gd name="connsiteX9319" fmla="*/ 422378 w 6868353"/>
                <a:gd name="connsiteY9319" fmla="*/ 2043922 h 6857985"/>
                <a:gd name="connsiteX9320" fmla="*/ 409665 w 6868353"/>
                <a:gd name="connsiteY9320" fmla="*/ 2067352 h 6857985"/>
                <a:gd name="connsiteX9321" fmla="*/ 393483 w 6868353"/>
                <a:gd name="connsiteY9321" fmla="*/ 2091362 h 6857985"/>
                <a:gd name="connsiteX9322" fmla="*/ 394785 w 6868353"/>
                <a:gd name="connsiteY9322" fmla="*/ 2103438 h 6857985"/>
                <a:gd name="connsiteX9323" fmla="*/ 451003 w 6868353"/>
                <a:gd name="connsiteY9323" fmla="*/ 2020619 h 6857985"/>
                <a:gd name="connsiteX9324" fmla="*/ 457289 w 6868353"/>
                <a:gd name="connsiteY9324" fmla="*/ 2027825 h 6857985"/>
                <a:gd name="connsiteX9325" fmla="*/ 441433 w 6868353"/>
                <a:gd name="connsiteY9325" fmla="*/ 2048041 h 6857985"/>
                <a:gd name="connsiteX9326" fmla="*/ 436931 w 6868353"/>
                <a:gd name="connsiteY9326" fmla="*/ 2064690 h 6857985"/>
                <a:gd name="connsiteX9327" fmla="*/ 468445 w 6868353"/>
                <a:gd name="connsiteY9327" fmla="*/ 2024512 h 6857985"/>
                <a:gd name="connsiteX9328" fmla="*/ 474334 w 6868353"/>
                <a:gd name="connsiteY9328" fmla="*/ 2025716 h 6857985"/>
                <a:gd name="connsiteX9329" fmla="*/ 463118 w 6868353"/>
                <a:gd name="connsiteY9329" fmla="*/ 2054038 h 6857985"/>
                <a:gd name="connsiteX9330" fmla="*/ 444716 w 6868353"/>
                <a:gd name="connsiteY9330" fmla="*/ 2089434 h 6857985"/>
                <a:gd name="connsiteX9331" fmla="*/ 456921 w 6868353"/>
                <a:gd name="connsiteY9331" fmla="*/ 2070296 h 6857985"/>
                <a:gd name="connsiteX9332" fmla="*/ 483636 w 6868353"/>
                <a:gd name="connsiteY9332" fmla="*/ 1992262 h 6857985"/>
                <a:gd name="connsiteX9333" fmla="*/ 510181 w 6868353"/>
                <a:gd name="connsiteY9333" fmla="*/ 1963198 h 6857985"/>
                <a:gd name="connsiteX9334" fmla="*/ 498643 w 6868353"/>
                <a:gd name="connsiteY9334" fmla="*/ 1960366 h 6857985"/>
                <a:gd name="connsiteX9335" fmla="*/ 525385 w 6868353"/>
                <a:gd name="connsiteY9335" fmla="*/ 1905819 h 6857985"/>
                <a:gd name="connsiteX9336" fmla="*/ 535663 w 6868353"/>
                <a:gd name="connsiteY9336" fmla="*/ 1875084 h 6857985"/>
                <a:gd name="connsiteX9337" fmla="*/ 512630 w 6868353"/>
                <a:gd name="connsiteY9337" fmla="*/ 1909131 h 6857985"/>
                <a:gd name="connsiteX9338" fmla="*/ 486397 w 6868353"/>
                <a:gd name="connsiteY9338" fmla="*/ 1945430 h 6857985"/>
                <a:gd name="connsiteX9339" fmla="*/ 508000 w 6868353"/>
                <a:gd name="connsiteY9339" fmla="*/ 1915261 h 6857985"/>
                <a:gd name="connsiteX9340" fmla="*/ 529930 w 6868353"/>
                <a:gd name="connsiteY9340" fmla="*/ 1873555 h 6857985"/>
                <a:gd name="connsiteX9341" fmla="*/ 512955 w 6868353"/>
                <a:gd name="connsiteY9341" fmla="*/ 1886975 h 6857985"/>
                <a:gd name="connsiteX9342" fmla="*/ 529689 w 6868353"/>
                <a:gd name="connsiteY9342" fmla="*/ 1861535 h 6857985"/>
                <a:gd name="connsiteX9343" fmla="*/ 540987 w 6868353"/>
                <a:gd name="connsiteY9343" fmla="*/ 1852673 h 6857985"/>
                <a:gd name="connsiteX9344" fmla="*/ 565946 w 6868353"/>
                <a:gd name="connsiteY9344" fmla="*/ 1805699 h 6857985"/>
                <a:gd name="connsiteX9345" fmla="*/ 578616 w 6868353"/>
                <a:gd name="connsiteY9345" fmla="*/ 1782354 h 6857985"/>
                <a:gd name="connsiteX9346" fmla="*/ 592051 w 6868353"/>
                <a:gd name="connsiteY9346" fmla="*/ 1759462 h 6857985"/>
                <a:gd name="connsiteX9347" fmla="*/ 626949 w 6868353"/>
                <a:gd name="connsiteY9347" fmla="*/ 1740393 h 6857985"/>
                <a:gd name="connsiteX9348" fmla="*/ 651228 w 6868353"/>
                <a:gd name="connsiteY9348" fmla="*/ 1688054 h 6857985"/>
                <a:gd name="connsiteX9349" fmla="*/ 697550 w 6868353"/>
                <a:gd name="connsiteY9349" fmla="*/ 1655973 h 6857985"/>
                <a:gd name="connsiteX9350" fmla="*/ 704232 w 6868353"/>
                <a:gd name="connsiteY9350" fmla="*/ 1662585 h 6857985"/>
                <a:gd name="connsiteX9351" fmla="*/ 690812 w 6868353"/>
                <a:gd name="connsiteY9351" fmla="*/ 1695543 h 6857985"/>
                <a:gd name="connsiteX9352" fmla="*/ 655716 w 6868353"/>
                <a:gd name="connsiteY9352" fmla="*/ 1731828 h 6857985"/>
                <a:gd name="connsiteX9353" fmla="*/ 661195 w 6868353"/>
                <a:gd name="connsiteY9353" fmla="*/ 1739699 h 6857985"/>
                <a:gd name="connsiteX9354" fmla="*/ 667636 w 6868353"/>
                <a:gd name="connsiteY9354" fmla="*/ 1711710 h 6857985"/>
                <a:gd name="connsiteX9355" fmla="*/ 612338 w 6868353"/>
                <a:gd name="connsiteY9355" fmla="*/ 1782015 h 6857985"/>
                <a:gd name="connsiteX9356" fmla="*/ 598748 w 6868353"/>
                <a:gd name="connsiteY9356" fmla="*/ 1803080 h 6857985"/>
                <a:gd name="connsiteX9357" fmla="*/ 586417 w 6868353"/>
                <a:gd name="connsiteY9357" fmla="*/ 1825378 h 6857985"/>
                <a:gd name="connsiteX9358" fmla="*/ 564190 w 6868353"/>
                <a:gd name="connsiteY9358" fmla="*/ 1871049 h 6857985"/>
                <a:gd name="connsiteX9359" fmla="*/ 586445 w 6868353"/>
                <a:gd name="connsiteY9359" fmla="*/ 1847661 h 6857985"/>
                <a:gd name="connsiteX9360" fmla="*/ 597233 w 6868353"/>
                <a:gd name="connsiteY9360" fmla="*/ 1822674 h 6857985"/>
                <a:gd name="connsiteX9361" fmla="*/ 614434 w 6868353"/>
                <a:gd name="connsiteY9361" fmla="*/ 1790367 h 6857985"/>
                <a:gd name="connsiteX9362" fmla="*/ 637609 w 6868353"/>
                <a:gd name="connsiteY9362" fmla="*/ 1773888 h 6857985"/>
                <a:gd name="connsiteX9363" fmla="*/ 603122 w 6868353"/>
                <a:gd name="connsiteY9363" fmla="*/ 1828705 h 6857985"/>
                <a:gd name="connsiteX9364" fmla="*/ 618539 w 6868353"/>
                <a:gd name="connsiteY9364" fmla="*/ 1817931 h 6857985"/>
                <a:gd name="connsiteX9365" fmla="*/ 648878 w 6868353"/>
                <a:gd name="connsiteY9365" fmla="*/ 1783529 h 6857985"/>
                <a:gd name="connsiteX9366" fmla="*/ 619870 w 6868353"/>
                <a:gd name="connsiteY9366" fmla="*/ 1804128 h 6857985"/>
                <a:gd name="connsiteX9367" fmla="*/ 673115 w 6868353"/>
                <a:gd name="connsiteY9367" fmla="*/ 1736981 h 6857985"/>
                <a:gd name="connsiteX9368" fmla="*/ 692709 w 6868353"/>
                <a:gd name="connsiteY9368" fmla="*/ 1705665 h 6857985"/>
                <a:gd name="connsiteX9369" fmla="*/ 704756 w 6868353"/>
                <a:gd name="connsiteY9369" fmla="*/ 1688535 h 6857985"/>
                <a:gd name="connsiteX9370" fmla="*/ 720188 w 6868353"/>
                <a:gd name="connsiteY9370" fmla="*/ 1669961 h 6857985"/>
                <a:gd name="connsiteX9371" fmla="*/ 709400 w 6868353"/>
                <a:gd name="connsiteY9371" fmla="*/ 1659867 h 6857985"/>
                <a:gd name="connsiteX9372" fmla="*/ 687612 w 6868353"/>
                <a:gd name="connsiteY9372" fmla="*/ 1639948 h 6857985"/>
                <a:gd name="connsiteX9373" fmla="*/ 718106 w 6868353"/>
                <a:gd name="connsiteY9373" fmla="*/ 1614635 h 6857985"/>
                <a:gd name="connsiteX9374" fmla="*/ 685503 w 6868353"/>
                <a:gd name="connsiteY9374" fmla="*/ 1654459 h 6857985"/>
                <a:gd name="connsiteX9375" fmla="*/ 661294 w 6868353"/>
                <a:gd name="connsiteY9375" fmla="*/ 1670952 h 6857985"/>
                <a:gd name="connsiteX9376" fmla="*/ 628690 w 6868353"/>
                <a:gd name="connsiteY9376" fmla="*/ 1680409 h 6857985"/>
                <a:gd name="connsiteX9377" fmla="*/ 652347 w 6868353"/>
                <a:gd name="connsiteY9377" fmla="*/ 1657842 h 6857985"/>
                <a:gd name="connsiteX9378" fmla="*/ 640851 w 6868353"/>
                <a:gd name="connsiteY9378" fmla="*/ 1660008 h 6857985"/>
                <a:gd name="connsiteX9379" fmla="*/ 610725 w 6868353"/>
                <a:gd name="connsiteY9379" fmla="*/ 1704986 h 6857985"/>
                <a:gd name="connsiteX9380" fmla="*/ 610965 w 6868353"/>
                <a:gd name="connsiteY9380" fmla="*/ 1698855 h 6857985"/>
                <a:gd name="connsiteX9381" fmla="*/ 593750 w 6868353"/>
                <a:gd name="connsiteY9381" fmla="*/ 1699351 h 6857985"/>
                <a:gd name="connsiteX9382" fmla="*/ 588116 w 6868353"/>
                <a:gd name="connsiteY9382" fmla="*/ 1697426 h 6857985"/>
                <a:gd name="connsiteX9383" fmla="*/ 552284 w 6868353"/>
                <a:gd name="connsiteY9383" fmla="*/ 1749637 h 6857985"/>
                <a:gd name="connsiteX9384" fmla="*/ 528811 w 6868353"/>
                <a:gd name="connsiteY9384" fmla="*/ 1794968 h 6857985"/>
                <a:gd name="connsiteX9385" fmla="*/ 553176 w 6868353"/>
                <a:gd name="connsiteY9385" fmla="*/ 1766739 h 6857985"/>
                <a:gd name="connsiteX9386" fmla="*/ 569683 w 6868353"/>
                <a:gd name="connsiteY9386" fmla="*/ 1734362 h 6857985"/>
                <a:gd name="connsiteX9387" fmla="*/ 592745 w 6868353"/>
                <a:gd name="connsiteY9387" fmla="*/ 1729605 h 6857985"/>
                <a:gd name="connsiteX9388" fmla="*/ 569301 w 6868353"/>
                <a:gd name="connsiteY9388" fmla="*/ 1746438 h 6857985"/>
                <a:gd name="connsiteX9389" fmla="*/ 563029 w 6868353"/>
                <a:gd name="connsiteY9389" fmla="*/ 1798805 h 6857985"/>
                <a:gd name="connsiteX9390" fmla="*/ 529165 w 6868353"/>
                <a:gd name="connsiteY9390" fmla="*/ 1825250 h 6857985"/>
                <a:gd name="connsiteX9391" fmla="*/ 523771 w 6868353"/>
                <a:gd name="connsiteY9391" fmla="*/ 1847845 h 6857985"/>
                <a:gd name="connsiteX9392" fmla="*/ 501049 w 6868353"/>
                <a:gd name="connsiteY9392" fmla="*/ 1859695 h 6857985"/>
                <a:gd name="connsiteX9393" fmla="*/ 540180 w 6868353"/>
                <a:gd name="connsiteY9393" fmla="*/ 1792151 h 6857985"/>
                <a:gd name="connsiteX9394" fmla="*/ 500837 w 6868353"/>
                <a:gd name="connsiteY9394" fmla="*/ 1847590 h 6857985"/>
                <a:gd name="connsiteX9395" fmla="*/ 500667 w 6868353"/>
                <a:gd name="connsiteY9395" fmla="*/ 1841602 h 6857985"/>
                <a:gd name="connsiteX9396" fmla="*/ 489355 w 6868353"/>
                <a:gd name="connsiteY9396" fmla="*/ 1850606 h 6857985"/>
                <a:gd name="connsiteX9397" fmla="*/ 517571 w 6868353"/>
                <a:gd name="connsiteY9397" fmla="*/ 1816006 h 6857985"/>
                <a:gd name="connsiteX9398" fmla="*/ 536612 w 6868353"/>
                <a:gd name="connsiteY9398" fmla="*/ 1768523 h 6857985"/>
                <a:gd name="connsiteX9399" fmla="*/ 546437 w 6868353"/>
                <a:gd name="connsiteY9399" fmla="*/ 1739317 h 6857985"/>
                <a:gd name="connsiteX9400" fmla="*/ 588300 w 6868353"/>
                <a:gd name="connsiteY9400" fmla="*/ 1691352 h 6857985"/>
                <a:gd name="connsiteX9401" fmla="*/ 588965 w 6868353"/>
                <a:gd name="connsiteY9401" fmla="*/ 1673118 h 6857985"/>
                <a:gd name="connsiteX9402" fmla="*/ 631337 w 6868353"/>
                <a:gd name="connsiteY9402" fmla="*/ 1619519 h 6857985"/>
                <a:gd name="connsiteX9403" fmla="*/ 606166 w 6868353"/>
                <a:gd name="connsiteY9403" fmla="*/ 1672693 h 6857985"/>
                <a:gd name="connsiteX9404" fmla="*/ 637156 w 6868353"/>
                <a:gd name="connsiteY9404" fmla="*/ 1626937 h 6857985"/>
                <a:gd name="connsiteX9405" fmla="*/ 637836 w 6868353"/>
                <a:gd name="connsiteY9405" fmla="*/ 1609595 h 6857985"/>
                <a:gd name="connsiteX9406" fmla="*/ 693487 w 6868353"/>
                <a:gd name="connsiteY9406" fmla="*/ 1561998 h 6857985"/>
                <a:gd name="connsiteX9407" fmla="*/ 686012 w 6868353"/>
                <a:gd name="connsiteY9407" fmla="*/ 1583928 h 6857985"/>
                <a:gd name="connsiteX9408" fmla="*/ 725723 w 6868353"/>
                <a:gd name="connsiteY9408" fmla="*/ 1518550 h 6857985"/>
                <a:gd name="connsiteX9409" fmla="*/ 738309 w 6868353"/>
                <a:gd name="connsiteY9409" fmla="*/ 1511302 h 6857985"/>
                <a:gd name="connsiteX9410" fmla="*/ 739908 w 6868353"/>
                <a:gd name="connsiteY9410" fmla="*/ 1512760 h 6857985"/>
                <a:gd name="connsiteX9411" fmla="*/ 757619 w 6868353"/>
                <a:gd name="connsiteY9411" fmla="*/ 1487716 h 6857985"/>
                <a:gd name="connsiteX9412" fmla="*/ 747992 w 6868353"/>
                <a:gd name="connsiteY9412" fmla="*/ 1507182 h 6857985"/>
                <a:gd name="connsiteX9413" fmla="*/ 724732 w 6868353"/>
                <a:gd name="connsiteY9413" fmla="*/ 1530570 h 6857985"/>
                <a:gd name="connsiteX9414" fmla="*/ 723175 w 6868353"/>
                <a:gd name="connsiteY9414" fmla="*/ 1548762 h 6857985"/>
                <a:gd name="connsiteX9415" fmla="*/ 711566 w 6868353"/>
                <a:gd name="connsiteY9415" fmla="*/ 1550418 h 6857985"/>
                <a:gd name="connsiteX9416" fmla="*/ 696220 w 6868353"/>
                <a:gd name="connsiteY9416" fmla="*/ 1600152 h 6857985"/>
                <a:gd name="connsiteX9417" fmla="*/ 677603 w 6868353"/>
                <a:gd name="connsiteY9417" fmla="*/ 1617962 h 6857985"/>
                <a:gd name="connsiteX9418" fmla="*/ 641870 w 6868353"/>
                <a:gd name="connsiteY9418" fmla="*/ 1635587 h 6857985"/>
                <a:gd name="connsiteX9419" fmla="*/ 623777 w 6868353"/>
                <a:gd name="connsiteY9419" fmla="*/ 1660207 h 6857985"/>
                <a:gd name="connsiteX9420" fmla="*/ 623310 w 6868353"/>
                <a:gd name="connsiteY9420" fmla="*/ 1672339 h 6857985"/>
                <a:gd name="connsiteX9421" fmla="*/ 725482 w 6868353"/>
                <a:gd name="connsiteY9421" fmla="*/ 1592804 h 6857985"/>
                <a:gd name="connsiteX9422" fmla="*/ 760988 w 6868353"/>
                <a:gd name="connsiteY9422" fmla="*/ 1546709 h 6857985"/>
                <a:gd name="connsiteX9423" fmla="*/ 784588 w 6868353"/>
                <a:gd name="connsiteY9423" fmla="*/ 1505115 h 6857985"/>
                <a:gd name="connsiteX9424" fmla="*/ 781870 w 6868353"/>
                <a:gd name="connsiteY9424" fmla="*/ 1479123 h 6857985"/>
                <a:gd name="connsiteX9425" fmla="*/ 832227 w 6868353"/>
                <a:gd name="connsiteY9425" fmla="*/ 1444593 h 6857985"/>
                <a:gd name="connsiteX9426" fmla="*/ 806674 w 6868353"/>
                <a:gd name="connsiteY9426" fmla="*/ 1464781 h 6857985"/>
                <a:gd name="connsiteX9427" fmla="*/ 810737 w 6868353"/>
                <a:gd name="connsiteY9427" fmla="*/ 1478981 h 6857985"/>
                <a:gd name="connsiteX9428" fmla="*/ 779124 w 6868353"/>
                <a:gd name="connsiteY9428" fmla="*/ 1526832 h 6857985"/>
                <a:gd name="connsiteX9429" fmla="*/ 776802 w 6868353"/>
                <a:gd name="connsiteY9429" fmla="*/ 1543070 h 6857985"/>
                <a:gd name="connsiteX9430" fmla="*/ 766085 w 6868353"/>
                <a:gd name="connsiteY9430" fmla="*/ 1584154 h 6857985"/>
                <a:gd name="connsiteX9431" fmla="*/ 793677 w 6868353"/>
                <a:gd name="connsiteY9431" fmla="*/ 1550559 h 6857985"/>
                <a:gd name="connsiteX9432" fmla="*/ 812067 w 6868353"/>
                <a:gd name="connsiteY9432" fmla="*/ 1516837 h 6857985"/>
                <a:gd name="connsiteX9433" fmla="*/ 849640 w 6868353"/>
                <a:gd name="connsiteY9433" fmla="*/ 1489896 h 6857985"/>
                <a:gd name="connsiteX9434" fmla="*/ 869489 w 6868353"/>
                <a:gd name="connsiteY9434" fmla="*/ 1467627 h 6857985"/>
                <a:gd name="connsiteX9435" fmla="*/ 857229 w 6868353"/>
                <a:gd name="connsiteY9435" fmla="*/ 1474550 h 6857985"/>
                <a:gd name="connsiteX9436" fmla="*/ 884722 w 6868353"/>
                <a:gd name="connsiteY9436" fmla="*/ 1436991 h 6857985"/>
                <a:gd name="connsiteX9437" fmla="*/ 813483 w 6868353"/>
                <a:gd name="connsiteY9437" fmla="*/ 1504959 h 6857985"/>
                <a:gd name="connsiteX9438" fmla="*/ 795532 w 6868353"/>
                <a:gd name="connsiteY9438" fmla="*/ 1509844 h 6857985"/>
                <a:gd name="connsiteX9439" fmla="*/ 840226 w 6868353"/>
                <a:gd name="connsiteY9439" fmla="*/ 1473162 h 6857985"/>
                <a:gd name="connsiteX9440" fmla="*/ 872462 w 6868353"/>
                <a:gd name="connsiteY9440" fmla="*/ 1443871 h 6857985"/>
                <a:gd name="connsiteX9441" fmla="*/ 860853 w 6868353"/>
                <a:gd name="connsiteY9441" fmla="*/ 1444933 h 6857985"/>
                <a:gd name="connsiteX9442" fmla="*/ 914735 w 6868353"/>
                <a:gd name="connsiteY9442" fmla="*/ 1388389 h 6857985"/>
                <a:gd name="connsiteX9443" fmla="*/ 953625 w 6868353"/>
                <a:gd name="connsiteY9443" fmla="*/ 1363176 h 6857985"/>
                <a:gd name="connsiteX9444" fmla="*/ 936693 w 6868353"/>
                <a:gd name="connsiteY9444" fmla="*/ 1361024 h 6857985"/>
                <a:gd name="connsiteX9445" fmla="*/ 986837 w 6868353"/>
                <a:gd name="connsiteY9445" fmla="*/ 1303532 h 6857985"/>
                <a:gd name="connsiteX9446" fmla="*/ 1010989 w 6868353"/>
                <a:gd name="connsiteY9446" fmla="*/ 1297430 h 6857985"/>
                <a:gd name="connsiteX9447" fmla="*/ 1027992 w 6868353"/>
                <a:gd name="connsiteY9447" fmla="*/ 1299596 h 6857985"/>
                <a:gd name="connsiteX9448" fmla="*/ 1099528 w 6868353"/>
                <a:gd name="connsiteY9448" fmla="*/ 1236285 h 6857985"/>
                <a:gd name="connsiteX9449" fmla="*/ 1075461 w 6868353"/>
                <a:gd name="connsiteY9449" fmla="*/ 1267813 h 6857985"/>
                <a:gd name="connsiteX9450" fmla="*/ 1094658 w 6868353"/>
                <a:gd name="connsiteY9450" fmla="*/ 1259290 h 6857985"/>
                <a:gd name="connsiteX9451" fmla="*/ 1111930 w 6868353"/>
                <a:gd name="connsiteY9451" fmla="*/ 1234983 h 6857985"/>
                <a:gd name="connsiteX9452" fmla="*/ 1138709 w 6868353"/>
                <a:gd name="connsiteY9452" fmla="*/ 1209078 h 6857985"/>
                <a:gd name="connsiteX9453" fmla="*/ 1106988 w 6868353"/>
                <a:gd name="connsiteY9453" fmla="*/ 1227989 h 6857985"/>
                <a:gd name="connsiteX9454" fmla="*/ 1133887 w 6868353"/>
                <a:gd name="connsiteY9454" fmla="*/ 1197835 h 6857985"/>
                <a:gd name="connsiteX9455" fmla="*/ 1161833 w 6868353"/>
                <a:gd name="connsiteY9455" fmla="*/ 1168770 h 6857985"/>
                <a:gd name="connsiteX9456" fmla="*/ 1148068 w 6868353"/>
                <a:gd name="connsiteY9456" fmla="*/ 1196297 h 6857985"/>
                <a:gd name="connsiteX9457" fmla="*/ 1141275 w 6868353"/>
                <a:gd name="connsiteY9457" fmla="*/ 1206610 h 6857985"/>
                <a:gd name="connsiteX9458" fmla="*/ 1167201 w 6868353"/>
                <a:gd name="connsiteY9458" fmla="*/ 1182918 h 6857985"/>
                <a:gd name="connsiteX9459" fmla="*/ 1173867 w 6868353"/>
                <a:gd name="connsiteY9459" fmla="*/ 1168869 h 6857985"/>
                <a:gd name="connsiteX9460" fmla="*/ 1212941 w 6868353"/>
                <a:gd name="connsiteY9460" fmla="*/ 1153735 h 6857985"/>
                <a:gd name="connsiteX9461" fmla="*/ 1181753 w 6868353"/>
                <a:gd name="connsiteY9461" fmla="*/ 1160757 h 6857985"/>
                <a:gd name="connsiteX9462" fmla="*/ 1186198 w 6868353"/>
                <a:gd name="connsiteY9462" fmla="*/ 1143613 h 6857985"/>
                <a:gd name="connsiteX9463" fmla="*/ 1153424 w 6868353"/>
                <a:gd name="connsiteY9463" fmla="*/ 1156425 h 6857985"/>
                <a:gd name="connsiteX9464" fmla="*/ 1118470 w 6868353"/>
                <a:gd name="connsiteY9464" fmla="*/ 1183890 h 6857985"/>
                <a:gd name="connsiteX9465" fmla="*/ 1099585 w 6868353"/>
                <a:gd name="connsiteY9465" fmla="*/ 1209995 h 6857985"/>
                <a:gd name="connsiteX9466" fmla="*/ 1044131 w 6868353"/>
                <a:gd name="connsiteY9466" fmla="*/ 1250471 h 6857985"/>
                <a:gd name="connsiteX9467" fmla="*/ 1090496 w 6868353"/>
                <a:gd name="connsiteY9467" fmla="*/ 1224521 h 6857985"/>
                <a:gd name="connsiteX9468" fmla="*/ 1094375 w 6868353"/>
                <a:gd name="connsiteY9468" fmla="*/ 1233312 h 6857985"/>
                <a:gd name="connsiteX9469" fmla="*/ 991070 w 6868353"/>
                <a:gd name="connsiteY9469" fmla="*/ 1279847 h 6857985"/>
                <a:gd name="connsiteX9470" fmla="*/ 1004024 w 6868353"/>
                <a:gd name="connsiteY9470" fmla="*/ 1273901 h 6857985"/>
                <a:gd name="connsiteX9471" fmla="*/ 1032466 w 6868353"/>
                <a:gd name="connsiteY9471" fmla="*/ 1250485 h 6857985"/>
                <a:gd name="connsiteX9472" fmla="*/ 1016737 w 6868353"/>
                <a:gd name="connsiteY9472" fmla="*/ 1241891 h 6857985"/>
                <a:gd name="connsiteX9473" fmla="*/ 1006530 w 6868353"/>
                <a:gd name="connsiteY9473" fmla="*/ 1262278 h 6857985"/>
                <a:gd name="connsiteX9474" fmla="*/ 996025 w 6868353"/>
                <a:gd name="connsiteY9474" fmla="*/ 1256587 h 6857985"/>
                <a:gd name="connsiteX9475" fmla="*/ 1076325 w 6868353"/>
                <a:gd name="connsiteY9475" fmla="*/ 1209826 h 6857985"/>
                <a:gd name="connsiteX9476" fmla="*/ 1049199 w 6868353"/>
                <a:gd name="connsiteY9476" fmla="*/ 1227239 h 6857985"/>
                <a:gd name="connsiteX9477" fmla="*/ 1086702 w 6868353"/>
                <a:gd name="connsiteY9477" fmla="*/ 1215701 h 6857985"/>
                <a:gd name="connsiteX9478" fmla="*/ 1111123 w 6868353"/>
                <a:gd name="connsiteY9478" fmla="*/ 1183918 h 6857985"/>
                <a:gd name="connsiteX9479" fmla="*/ 1054353 w 6868353"/>
                <a:gd name="connsiteY9479" fmla="*/ 1203894 h 6857985"/>
                <a:gd name="connsiteX9480" fmla="*/ 1095833 w 6868353"/>
                <a:gd name="connsiteY9480" fmla="*/ 1174872 h 6857985"/>
                <a:gd name="connsiteX9481" fmla="*/ 1006105 w 6868353"/>
                <a:gd name="connsiteY9481" fmla="*/ 1209967 h 6857985"/>
                <a:gd name="connsiteX9482" fmla="*/ 1074272 w 6868353"/>
                <a:gd name="connsiteY9482" fmla="*/ 1142211 h 6857985"/>
                <a:gd name="connsiteX9483" fmla="*/ 1085626 w 6868353"/>
                <a:gd name="connsiteY9483" fmla="*/ 1168812 h 6857985"/>
                <a:gd name="connsiteX9484" fmla="*/ 1083077 w 6868353"/>
                <a:gd name="connsiteY9484" fmla="*/ 1154160 h 6857985"/>
                <a:gd name="connsiteX9485" fmla="*/ 1120735 w 6868353"/>
                <a:gd name="connsiteY9485" fmla="*/ 1123198 h 6857985"/>
                <a:gd name="connsiteX9486" fmla="*/ 1141207 w 6868353"/>
                <a:gd name="connsiteY9486" fmla="*/ 1135571 h 6857985"/>
                <a:gd name="connsiteX9487" fmla="*/ 1116701 w 6868353"/>
                <a:gd name="connsiteY9487" fmla="*/ 1160813 h 6857985"/>
                <a:gd name="connsiteX9488" fmla="*/ 1187741 w 6868353"/>
                <a:gd name="connsiteY9488" fmla="*/ 1137865 h 6857985"/>
                <a:gd name="connsiteX9489" fmla="*/ 1149743 w 6868353"/>
                <a:gd name="connsiteY9489" fmla="*/ 1147662 h 6857985"/>
                <a:gd name="connsiteX9490" fmla="*/ 1205891 w 6868353"/>
                <a:gd name="connsiteY9490" fmla="*/ 1135939 h 6857985"/>
                <a:gd name="connsiteX9491" fmla="*/ 1241453 w 6868353"/>
                <a:gd name="connsiteY9491" fmla="*/ 1112071 h 6857985"/>
                <a:gd name="connsiteX9492" fmla="*/ 1306123 w 6868353"/>
                <a:gd name="connsiteY9492" fmla="*/ 1053941 h 6857985"/>
                <a:gd name="connsiteX9493" fmla="*/ 1257663 w 6868353"/>
                <a:gd name="connsiteY9493" fmla="*/ 1075375 h 6857985"/>
                <a:gd name="connsiteX9494" fmla="*/ 1328222 w 6868353"/>
                <a:gd name="connsiteY9494" fmla="*/ 1021394 h 6857985"/>
                <a:gd name="connsiteX9495" fmla="*/ 1288186 w 6868353"/>
                <a:gd name="connsiteY9495" fmla="*/ 1034829 h 6857985"/>
                <a:gd name="connsiteX9496" fmla="*/ 1342096 w 6868353"/>
                <a:gd name="connsiteY9496" fmla="*/ 996619 h 6857985"/>
                <a:gd name="connsiteX9497" fmla="*/ 1356140 w 6868353"/>
                <a:gd name="connsiteY9497" fmla="*/ 971731 h 6857985"/>
                <a:gd name="connsiteX9498" fmla="*/ 1321031 w 6868353"/>
                <a:gd name="connsiteY9498" fmla="*/ 988394 h 6857985"/>
                <a:gd name="connsiteX9499" fmla="*/ 1269952 w 6868353"/>
                <a:gd name="connsiteY9499" fmla="*/ 1035948 h 6857985"/>
                <a:gd name="connsiteX9500" fmla="*/ 1256488 w 6868353"/>
                <a:gd name="connsiteY9500" fmla="*/ 1040534 h 6857985"/>
                <a:gd name="connsiteX9501" fmla="*/ 1314306 w 6868353"/>
                <a:gd name="connsiteY9501" fmla="*/ 990602 h 6857985"/>
                <a:gd name="connsiteX9502" fmla="*/ 1253303 w 6868353"/>
                <a:gd name="connsiteY9502" fmla="*/ 1031531 h 6857985"/>
                <a:gd name="connsiteX9503" fmla="*/ 1319785 w 6868353"/>
                <a:gd name="connsiteY9503" fmla="*/ 973614 h 6857985"/>
                <a:gd name="connsiteX9504" fmla="*/ 1338048 w 6868353"/>
                <a:gd name="connsiteY9504" fmla="*/ 972609 h 6857985"/>
                <a:gd name="connsiteX9505" fmla="*/ 1321696 w 6868353"/>
                <a:gd name="connsiteY9505" fmla="*/ 967880 h 6857985"/>
                <a:gd name="connsiteX9506" fmla="*/ 1342196 w 6868353"/>
                <a:gd name="connsiteY9506" fmla="*/ 949872 h 6857985"/>
                <a:gd name="connsiteX9507" fmla="*/ 1358476 w 6868353"/>
                <a:gd name="connsiteY9507" fmla="*/ 930958 h 6857985"/>
                <a:gd name="connsiteX9508" fmla="*/ 1385856 w 6868353"/>
                <a:gd name="connsiteY9508" fmla="*/ 922988 h 6857985"/>
                <a:gd name="connsiteX9509" fmla="*/ 1409867 w 6868353"/>
                <a:gd name="connsiteY9509" fmla="*/ 891191 h 6857985"/>
                <a:gd name="connsiteX9510" fmla="*/ 1426204 w 6868353"/>
                <a:gd name="connsiteY9510" fmla="*/ 896486 h 6857985"/>
                <a:gd name="connsiteX9511" fmla="*/ 1475358 w 6868353"/>
                <a:gd name="connsiteY9511" fmla="*/ 862678 h 6857985"/>
                <a:gd name="connsiteX9512" fmla="*/ 1477538 w 6868353"/>
                <a:gd name="connsiteY9512" fmla="*/ 855770 h 6857985"/>
                <a:gd name="connsiteX9513" fmla="*/ 1505158 w 6868353"/>
                <a:gd name="connsiteY9513" fmla="*/ 831703 h 6857985"/>
                <a:gd name="connsiteX9514" fmla="*/ 1500458 w 6868353"/>
                <a:gd name="connsiteY9514" fmla="*/ 817078 h 6857985"/>
                <a:gd name="connsiteX9515" fmla="*/ 1537635 w 6868353"/>
                <a:gd name="connsiteY9515" fmla="*/ 788523 h 6857985"/>
                <a:gd name="connsiteX9516" fmla="*/ 1528603 w 6868353"/>
                <a:gd name="connsiteY9516" fmla="*/ 780794 h 6857985"/>
                <a:gd name="connsiteX9517" fmla="*/ 1458723 w 6868353"/>
                <a:gd name="connsiteY9517" fmla="*/ 812491 h 6857985"/>
                <a:gd name="connsiteX9518" fmla="*/ 1530570 w 6868353"/>
                <a:gd name="connsiteY9518" fmla="*/ 780029 h 6857985"/>
                <a:gd name="connsiteX9519" fmla="*/ 1569503 w 6868353"/>
                <a:gd name="connsiteY9519" fmla="*/ 769355 h 6857985"/>
                <a:gd name="connsiteX9520" fmla="*/ 1593895 w 6868353"/>
                <a:gd name="connsiteY9520" fmla="*/ 761002 h 6857985"/>
                <a:gd name="connsiteX9521" fmla="*/ 1623470 w 6868353"/>
                <a:gd name="connsiteY9521" fmla="*/ 749435 h 6857985"/>
                <a:gd name="connsiteX9522" fmla="*/ 1533374 w 6868353"/>
                <a:gd name="connsiteY9522" fmla="*/ 769808 h 6857985"/>
                <a:gd name="connsiteX9523" fmla="*/ 1570437 w 6868353"/>
                <a:gd name="connsiteY9523" fmla="*/ 756160 h 6857985"/>
                <a:gd name="connsiteX9524" fmla="*/ 1575364 w 6868353"/>
                <a:gd name="connsiteY9524" fmla="*/ 745118 h 6857985"/>
                <a:gd name="connsiteX9525" fmla="*/ 1600577 w 6868353"/>
                <a:gd name="connsiteY9525" fmla="*/ 744211 h 6857985"/>
                <a:gd name="connsiteX9526" fmla="*/ 1638915 w 6868353"/>
                <a:gd name="connsiteY9526" fmla="*/ 717370 h 6857985"/>
                <a:gd name="connsiteX9527" fmla="*/ 1596628 w 6868353"/>
                <a:gd name="connsiteY9527" fmla="*/ 725524 h 6857985"/>
                <a:gd name="connsiteX9528" fmla="*/ 1577756 w 6868353"/>
                <a:gd name="connsiteY9528" fmla="*/ 739596 h 6857985"/>
                <a:gd name="connsiteX9529" fmla="*/ 1515097 w 6868353"/>
                <a:gd name="connsiteY9529" fmla="*/ 754419 h 6857985"/>
                <a:gd name="connsiteX9530" fmla="*/ 1589676 w 6868353"/>
                <a:gd name="connsiteY9530" fmla="*/ 726926 h 6857985"/>
                <a:gd name="connsiteX9531" fmla="*/ 1595693 w 6868353"/>
                <a:gd name="connsiteY9531" fmla="*/ 717313 h 6857985"/>
                <a:gd name="connsiteX9532" fmla="*/ 1580658 w 6868353"/>
                <a:gd name="connsiteY9532" fmla="*/ 719153 h 6857985"/>
                <a:gd name="connsiteX9533" fmla="*/ 1635262 w 6868353"/>
                <a:gd name="connsiteY9533" fmla="*/ 698611 h 6857985"/>
                <a:gd name="connsiteX9534" fmla="*/ 1610771 w 6868353"/>
                <a:gd name="connsiteY9534" fmla="*/ 722778 h 6857985"/>
                <a:gd name="connsiteX9535" fmla="*/ 1677437 w 6868353"/>
                <a:gd name="connsiteY9535" fmla="*/ 690641 h 6857985"/>
                <a:gd name="connsiteX9536" fmla="*/ 1702197 w 6868353"/>
                <a:gd name="connsiteY9536" fmla="*/ 666475 h 6857985"/>
                <a:gd name="connsiteX9537" fmla="*/ 1734801 w 6868353"/>
                <a:gd name="connsiteY9537" fmla="*/ 652077 h 6857985"/>
                <a:gd name="connsiteX9538" fmla="*/ 1763993 w 6868353"/>
                <a:gd name="connsiteY9538" fmla="*/ 646442 h 6857985"/>
                <a:gd name="connsiteX9539" fmla="*/ 1708058 w 6868353"/>
                <a:gd name="connsiteY9539" fmla="*/ 680108 h 6857985"/>
                <a:gd name="connsiteX9540" fmla="*/ 1754055 w 6868353"/>
                <a:gd name="connsiteY9540" fmla="*/ 658547 h 6857985"/>
                <a:gd name="connsiteX9541" fmla="*/ 1796173 w 6868353"/>
                <a:gd name="connsiteY9541" fmla="*/ 646839 h 6857985"/>
                <a:gd name="connsiteX9542" fmla="*/ 1772346 w 6868353"/>
                <a:gd name="connsiteY9542" fmla="*/ 654922 h 6857985"/>
                <a:gd name="connsiteX9543" fmla="*/ 1756801 w 6868353"/>
                <a:gd name="connsiteY9543" fmla="*/ 671571 h 6857985"/>
                <a:gd name="connsiteX9544" fmla="*/ 1684416 w 6868353"/>
                <a:gd name="connsiteY9544" fmla="*/ 689338 h 6857985"/>
                <a:gd name="connsiteX9545" fmla="*/ 1626697 w 6868353"/>
                <a:gd name="connsiteY9545" fmla="*/ 729403 h 6857985"/>
                <a:gd name="connsiteX9546" fmla="*/ 1614635 w 6868353"/>
                <a:gd name="connsiteY9546" fmla="*/ 741394 h 6857985"/>
                <a:gd name="connsiteX9547" fmla="*/ 1692273 w 6868353"/>
                <a:gd name="connsiteY9547" fmla="*/ 712245 h 6857985"/>
                <a:gd name="connsiteX9548" fmla="*/ 1652081 w 6868353"/>
                <a:gd name="connsiteY9548" fmla="*/ 729474 h 6857985"/>
                <a:gd name="connsiteX9549" fmla="*/ 1630477 w 6868353"/>
                <a:gd name="connsiteY9549" fmla="*/ 748091 h 6857985"/>
                <a:gd name="connsiteX9550" fmla="*/ 1671576 w 6868353"/>
                <a:gd name="connsiteY9550" fmla="*/ 754957 h 6857985"/>
                <a:gd name="connsiteX9551" fmla="*/ 1632672 w 6868353"/>
                <a:gd name="connsiteY9551" fmla="*/ 779944 h 6857985"/>
                <a:gd name="connsiteX9552" fmla="*/ 1587836 w 6868353"/>
                <a:gd name="connsiteY9552" fmla="*/ 801449 h 6857985"/>
                <a:gd name="connsiteX9553" fmla="*/ 1599388 w 6868353"/>
                <a:gd name="connsiteY9553" fmla="*/ 788948 h 6857985"/>
                <a:gd name="connsiteX9554" fmla="*/ 1631709 w 6868353"/>
                <a:gd name="connsiteY9554" fmla="*/ 772087 h 6857985"/>
                <a:gd name="connsiteX9555" fmla="*/ 1643813 w 6868353"/>
                <a:gd name="connsiteY9555" fmla="*/ 760110 h 6857985"/>
                <a:gd name="connsiteX9556" fmla="*/ 1619845 w 6868353"/>
                <a:gd name="connsiteY9556" fmla="*/ 768137 h 6857985"/>
                <a:gd name="connsiteX9557" fmla="*/ 1588006 w 6868353"/>
                <a:gd name="connsiteY9557" fmla="*/ 786669 h 6857985"/>
                <a:gd name="connsiteX9558" fmla="*/ 1592833 w 6868353"/>
                <a:gd name="connsiteY9558" fmla="*/ 775683 h 6857985"/>
                <a:gd name="connsiteX9559" fmla="*/ 1579059 w 6868353"/>
                <a:gd name="connsiteY9559" fmla="*/ 778854 h 6857985"/>
                <a:gd name="connsiteX9560" fmla="*/ 1539673 w 6868353"/>
                <a:gd name="connsiteY9560" fmla="*/ 812633 h 6857985"/>
                <a:gd name="connsiteX9561" fmla="*/ 1544487 w 6868353"/>
                <a:gd name="connsiteY9561" fmla="*/ 801661 h 6857985"/>
                <a:gd name="connsiteX9562" fmla="*/ 1489033 w 6868353"/>
                <a:gd name="connsiteY9562" fmla="*/ 859026 h 6857985"/>
                <a:gd name="connsiteX9563" fmla="*/ 1532708 w 6868353"/>
                <a:gd name="connsiteY9563" fmla="*/ 829027 h 6857985"/>
                <a:gd name="connsiteX9564" fmla="*/ 1500487 w 6868353"/>
                <a:gd name="connsiteY9564" fmla="*/ 861220 h 6857985"/>
                <a:gd name="connsiteX9565" fmla="*/ 1473192 w 6868353"/>
                <a:gd name="connsiteY9565" fmla="*/ 868341 h 6857985"/>
                <a:gd name="connsiteX9566" fmla="*/ 1485027 w 6868353"/>
                <a:gd name="connsiteY9566" fmla="*/ 884990 h 6857985"/>
                <a:gd name="connsiteX9567" fmla="*/ 1494541 w 6868353"/>
                <a:gd name="connsiteY9567" fmla="*/ 872362 h 6857985"/>
                <a:gd name="connsiteX9568" fmla="*/ 1508259 w 6868353"/>
                <a:gd name="connsiteY9568" fmla="*/ 861815 h 6857985"/>
                <a:gd name="connsiteX9569" fmla="*/ 1553236 w 6868353"/>
                <a:gd name="connsiteY9569" fmla="*/ 838965 h 6857985"/>
                <a:gd name="connsiteX9570" fmla="*/ 1523520 w 6868353"/>
                <a:gd name="connsiteY9570" fmla="*/ 866614 h 6857985"/>
                <a:gd name="connsiteX9571" fmla="*/ 1513950 w 6868353"/>
                <a:gd name="connsiteY9571" fmla="*/ 877189 h 6857985"/>
                <a:gd name="connsiteX9572" fmla="*/ 1494371 w 6868353"/>
                <a:gd name="connsiteY9572" fmla="*/ 892380 h 6857985"/>
                <a:gd name="connsiteX9573" fmla="*/ 1514573 w 6868353"/>
                <a:gd name="connsiteY9573" fmla="*/ 887142 h 6857985"/>
                <a:gd name="connsiteX9574" fmla="*/ 1537295 w 6868353"/>
                <a:gd name="connsiteY9574" fmla="*/ 862239 h 6857985"/>
                <a:gd name="connsiteX9575" fmla="*/ 1621346 w 6868353"/>
                <a:gd name="connsiteY9575" fmla="*/ 823421 h 6857985"/>
                <a:gd name="connsiteX9576" fmla="*/ 1525700 w 6868353"/>
                <a:gd name="connsiteY9576" fmla="*/ 845421 h 6857985"/>
                <a:gd name="connsiteX9577" fmla="*/ 1608321 w 6868353"/>
                <a:gd name="connsiteY9577" fmla="*/ 796805 h 6857985"/>
                <a:gd name="connsiteX9578" fmla="*/ 1634767 w 6868353"/>
                <a:gd name="connsiteY9578" fmla="*/ 792997 h 6857985"/>
                <a:gd name="connsiteX9579" fmla="*/ 1679631 w 6868353"/>
                <a:gd name="connsiteY9579" fmla="*/ 777750 h 6857985"/>
                <a:gd name="connsiteX9580" fmla="*/ 1650043 w 6868353"/>
                <a:gd name="connsiteY9580" fmla="*/ 773531 h 6857985"/>
                <a:gd name="connsiteX9581" fmla="*/ 1673487 w 6868353"/>
                <a:gd name="connsiteY9581" fmla="*/ 764300 h 6857985"/>
                <a:gd name="connsiteX9582" fmla="*/ 1678527 w 6868353"/>
                <a:gd name="connsiteY9582" fmla="*/ 753683 h 6857985"/>
                <a:gd name="connsiteX9583" fmla="*/ 1710494 w 6868353"/>
                <a:gd name="connsiteY9583" fmla="*/ 752762 h 6857985"/>
                <a:gd name="connsiteX9584" fmla="*/ 1704364 w 6868353"/>
                <a:gd name="connsiteY9584" fmla="*/ 739271 h 6857985"/>
                <a:gd name="connsiteX9585" fmla="*/ 1750587 w 6868353"/>
                <a:gd name="connsiteY9585" fmla="*/ 715572 h 6857985"/>
                <a:gd name="connsiteX9586" fmla="*/ 1799075 w 6868353"/>
                <a:gd name="connsiteY9586" fmla="*/ 689706 h 6857985"/>
                <a:gd name="connsiteX9587" fmla="*/ 1758812 w 6868353"/>
                <a:gd name="connsiteY9587" fmla="*/ 705223 h 6857985"/>
                <a:gd name="connsiteX9588" fmla="*/ 1719115 w 6868353"/>
                <a:gd name="connsiteY9588" fmla="*/ 721999 h 6857985"/>
                <a:gd name="connsiteX9589" fmla="*/ 1761417 w 6868353"/>
                <a:gd name="connsiteY9589" fmla="*/ 699900 h 6857985"/>
                <a:gd name="connsiteX9590" fmla="*/ 1759859 w 6868353"/>
                <a:gd name="connsiteY9590" fmla="*/ 690386 h 6857985"/>
                <a:gd name="connsiteX9591" fmla="*/ 1747656 w 6868353"/>
                <a:gd name="connsiteY9591" fmla="*/ 702320 h 6857985"/>
                <a:gd name="connsiteX9592" fmla="*/ 1724297 w 6868353"/>
                <a:gd name="connsiteY9592" fmla="*/ 711339 h 6857985"/>
                <a:gd name="connsiteX9593" fmla="*/ 1710423 w 6868353"/>
                <a:gd name="connsiteY9593" fmla="*/ 713844 h 6857985"/>
                <a:gd name="connsiteX9594" fmla="*/ 1759661 w 6868353"/>
                <a:gd name="connsiteY9594" fmla="*/ 684525 h 6857985"/>
                <a:gd name="connsiteX9595" fmla="*/ 1803237 w 6868353"/>
                <a:gd name="connsiteY9595" fmla="*/ 669943 h 6857985"/>
                <a:gd name="connsiteX9596" fmla="*/ 1818484 w 6868353"/>
                <a:gd name="connsiteY9596" fmla="*/ 677545 h 6857985"/>
                <a:gd name="connsiteX9597" fmla="*/ 1800462 w 6868353"/>
                <a:gd name="connsiteY9597" fmla="*/ 675096 h 6857985"/>
                <a:gd name="connsiteX9598" fmla="*/ 1853608 w 6868353"/>
                <a:gd name="connsiteY9598" fmla="*/ 648750 h 6857985"/>
                <a:gd name="connsiteX9599" fmla="*/ 1839649 w 6868353"/>
                <a:gd name="connsiteY9599" fmla="*/ 650590 h 6857985"/>
                <a:gd name="connsiteX9600" fmla="*/ 1810146 w 6868353"/>
                <a:gd name="connsiteY9600" fmla="*/ 669023 h 6857985"/>
                <a:gd name="connsiteX9601" fmla="*/ 1775107 w 6868353"/>
                <a:gd name="connsiteY9601" fmla="*/ 673808 h 6857985"/>
                <a:gd name="connsiteX9602" fmla="*/ 1797673 w 6868353"/>
                <a:gd name="connsiteY9602" fmla="*/ 656239 h 6857985"/>
                <a:gd name="connsiteX9603" fmla="*/ 1896943 w 6868353"/>
                <a:gd name="connsiteY9603" fmla="*/ 628689 h 6857985"/>
                <a:gd name="connsiteX9604" fmla="*/ 1915899 w 6868353"/>
                <a:gd name="connsiteY9604" fmla="*/ 640907 h 6857985"/>
                <a:gd name="connsiteX9605" fmla="*/ 1923176 w 6868353"/>
                <a:gd name="connsiteY9605" fmla="*/ 631209 h 6857985"/>
                <a:gd name="connsiteX9606" fmla="*/ 1913974 w 6868353"/>
                <a:gd name="connsiteY9606" fmla="*/ 631167 h 6857985"/>
                <a:gd name="connsiteX9607" fmla="*/ 1900921 w 6868353"/>
                <a:gd name="connsiteY9607" fmla="*/ 633078 h 6857985"/>
                <a:gd name="connsiteX9608" fmla="*/ 1911950 w 6868353"/>
                <a:gd name="connsiteY9608" fmla="*/ 627712 h 6857985"/>
                <a:gd name="connsiteX9609" fmla="*/ 1922652 w 6868353"/>
                <a:gd name="connsiteY9609" fmla="*/ 623706 h 6857985"/>
                <a:gd name="connsiteX9610" fmla="*/ 1944893 w 6868353"/>
                <a:gd name="connsiteY9610" fmla="*/ 614390 h 6857985"/>
                <a:gd name="connsiteX9611" fmla="*/ 1899746 w 6868353"/>
                <a:gd name="connsiteY9611" fmla="*/ 623522 h 6857985"/>
                <a:gd name="connsiteX9612" fmla="*/ 1998011 w 6868353"/>
                <a:gd name="connsiteY9612" fmla="*/ 581263 h 6857985"/>
                <a:gd name="connsiteX9613" fmla="*/ 2030742 w 6868353"/>
                <a:gd name="connsiteY9613" fmla="*/ 549777 h 6857985"/>
                <a:gd name="connsiteX9614" fmla="*/ 2051383 w 6868353"/>
                <a:gd name="connsiteY9614" fmla="*/ 540887 h 6857985"/>
                <a:gd name="connsiteX9615" fmla="*/ 2062228 w 6868353"/>
                <a:gd name="connsiteY9615" fmla="*/ 539159 h 6857985"/>
                <a:gd name="connsiteX9616" fmla="*/ 2076130 w 6868353"/>
                <a:gd name="connsiteY9616" fmla="*/ 542345 h 6857985"/>
                <a:gd name="connsiteX9617" fmla="*/ 2093005 w 6868353"/>
                <a:gd name="connsiteY9617" fmla="*/ 527409 h 6857985"/>
                <a:gd name="connsiteX9618" fmla="*/ 2107120 w 6868353"/>
                <a:gd name="connsiteY9618" fmla="*/ 526885 h 6857985"/>
                <a:gd name="connsiteX9619" fmla="*/ 2060868 w 6868353"/>
                <a:gd name="connsiteY9619" fmla="*/ 523912 h 6857985"/>
                <a:gd name="connsiteX9620" fmla="*/ 2178953 w 6868353"/>
                <a:gd name="connsiteY9620" fmla="*/ 471842 h 6857985"/>
                <a:gd name="connsiteX9621" fmla="*/ 2122962 w 6868353"/>
                <a:gd name="connsiteY9621" fmla="*/ 483253 h 6857985"/>
                <a:gd name="connsiteX9622" fmla="*/ 2076130 w 6868353"/>
                <a:gd name="connsiteY9622" fmla="*/ 470724 h 6857985"/>
                <a:gd name="connsiteX9623" fmla="*/ 2108408 w 6868353"/>
                <a:gd name="connsiteY9623" fmla="*/ 474221 h 6857985"/>
                <a:gd name="connsiteX9624" fmla="*/ 2094506 w 6868353"/>
                <a:gd name="connsiteY9624" fmla="*/ 484357 h 6857985"/>
                <a:gd name="connsiteX9625" fmla="*/ 2034536 w 6868353"/>
                <a:gd name="connsiteY9625" fmla="*/ 501289 h 6857985"/>
                <a:gd name="connsiteX9626" fmla="*/ 2012734 w 6868353"/>
                <a:gd name="connsiteY9626" fmla="*/ 493248 h 6857985"/>
                <a:gd name="connsiteX9627" fmla="*/ 2032526 w 6868353"/>
                <a:gd name="connsiteY9627" fmla="*/ 488902 h 6857985"/>
                <a:gd name="connsiteX9628" fmla="*/ 2048354 w 6868353"/>
                <a:gd name="connsiteY9628" fmla="*/ 491110 h 6857985"/>
                <a:gd name="connsiteX9629" fmla="*/ 2029765 w 6868353"/>
                <a:gd name="connsiteY9629" fmla="*/ 477618 h 6857985"/>
                <a:gd name="connsiteX9630" fmla="*/ 1991456 w 6868353"/>
                <a:gd name="connsiteY9630" fmla="*/ 495032 h 6857985"/>
                <a:gd name="connsiteX9631" fmla="*/ 2008331 w 6868353"/>
                <a:gd name="connsiteY9631" fmla="*/ 479062 h 6857985"/>
                <a:gd name="connsiteX9632" fmla="*/ 1976549 w 6868353"/>
                <a:gd name="connsiteY9632" fmla="*/ 486651 h 6857985"/>
                <a:gd name="connsiteX9633" fmla="*/ 1974071 w 6868353"/>
                <a:gd name="connsiteY9633" fmla="*/ 501346 h 6857985"/>
                <a:gd name="connsiteX9634" fmla="*/ 1914455 w 6868353"/>
                <a:gd name="connsiteY9634" fmla="*/ 521237 h 6857985"/>
                <a:gd name="connsiteX9635" fmla="*/ 1898401 w 6868353"/>
                <a:gd name="connsiteY9635" fmla="*/ 503554 h 6857985"/>
                <a:gd name="connsiteX9636" fmla="*/ 1952680 w 6868353"/>
                <a:gd name="connsiteY9636" fmla="*/ 503271 h 6857985"/>
                <a:gd name="connsiteX9637" fmla="*/ 1908849 w 6868353"/>
                <a:gd name="connsiteY9637" fmla="*/ 497707 h 6857985"/>
                <a:gd name="connsiteX9638" fmla="*/ 1975912 w 6868353"/>
                <a:gd name="connsiteY9638" fmla="*/ 477038 h 6857985"/>
                <a:gd name="connsiteX9639" fmla="*/ 1955143 w 6868353"/>
                <a:gd name="connsiteY9639" fmla="*/ 488548 h 6857985"/>
                <a:gd name="connsiteX9640" fmla="*/ 1992348 w 6868353"/>
                <a:gd name="connsiteY9640" fmla="*/ 477675 h 6857985"/>
                <a:gd name="connsiteX9641" fmla="*/ 2012904 w 6868353"/>
                <a:gd name="connsiteY9641" fmla="*/ 469167 h 6857985"/>
                <a:gd name="connsiteX9642" fmla="*/ 2032597 w 6868353"/>
                <a:gd name="connsiteY9642" fmla="*/ 463150 h 6857985"/>
                <a:gd name="connsiteX9643" fmla="*/ 2051270 w 6868353"/>
                <a:gd name="connsiteY9643" fmla="*/ 476627 h 6857985"/>
                <a:gd name="connsiteX9644" fmla="*/ 2150044 w 6868353"/>
                <a:gd name="connsiteY9644" fmla="*/ 443910 h 6857985"/>
                <a:gd name="connsiteX9645" fmla="*/ 2182379 w 6868353"/>
                <a:gd name="connsiteY9645" fmla="*/ 466930 h 6857985"/>
                <a:gd name="connsiteX9646" fmla="*/ 2199382 w 6868353"/>
                <a:gd name="connsiteY9646" fmla="*/ 459540 h 6857985"/>
                <a:gd name="connsiteX9647" fmla="*/ 2182238 w 6868353"/>
                <a:gd name="connsiteY9647" fmla="*/ 457275 h 6857985"/>
                <a:gd name="connsiteX9648" fmla="*/ 2270720 w 6868353"/>
                <a:gd name="connsiteY9648" fmla="*/ 433901 h 6857985"/>
                <a:gd name="connsiteX9649" fmla="*/ 2221099 w 6868353"/>
                <a:gd name="connsiteY9649" fmla="*/ 442948 h 6857985"/>
                <a:gd name="connsiteX9650" fmla="*/ 2235369 w 6868353"/>
                <a:gd name="connsiteY9650" fmla="*/ 433491 h 6857985"/>
                <a:gd name="connsiteX9651" fmla="*/ 2284693 w 6868353"/>
                <a:gd name="connsiteY9651" fmla="*/ 443712 h 6857985"/>
                <a:gd name="connsiteX9652" fmla="*/ 2309496 w 6868353"/>
                <a:gd name="connsiteY9652" fmla="*/ 439267 h 6857985"/>
                <a:gd name="connsiteX9653" fmla="*/ 2345342 w 6868353"/>
                <a:gd name="connsiteY9653" fmla="*/ 401538 h 6857985"/>
                <a:gd name="connsiteX9654" fmla="*/ 2345045 w 6868353"/>
                <a:gd name="connsiteY9654" fmla="*/ 411165 h 6857985"/>
                <a:gd name="connsiteX9655" fmla="*/ 2417628 w 6868353"/>
                <a:gd name="connsiteY9655" fmla="*/ 376989 h 6857985"/>
                <a:gd name="connsiteX9656" fmla="*/ 2396463 w 6868353"/>
                <a:gd name="connsiteY9656" fmla="*/ 375701 h 6857985"/>
                <a:gd name="connsiteX9657" fmla="*/ 2363732 w 6868353"/>
                <a:gd name="connsiteY9657" fmla="*/ 388202 h 6857985"/>
                <a:gd name="connsiteX9658" fmla="*/ 2448293 w 6868353"/>
                <a:gd name="connsiteY9658" fmla="*/ 340507 h 6857985"/>
                <a:gd name="connsiteX9659" fmla="*/ 2400696 w 6868353"/>
                <a:gd name="connsiteY9659" fmla="*/ 361629 h 6857985"/>
                <a:gd name="connsiteX9660" fmla="*/ 2475871 w 6868353"/>
                <a:gd name="connsiteY9660" fmla="*/ 351889 h 6857985"/>
                <a:gd name="connsiteX9661" fmla="*/ 2502656 w 6868353"/>
                <a:gd name="connsiteY9661" fmla="*/ 335806 h 6857985"/>
                <a:gd name="connsiteX9662" fmla="*/ 2513600 w 6868353"/>
                <a:gd name="connsiteY9662" fmla="*/ 326109 h 6857985"/>
                <a:gd name="connsiteX9663" fmla="*/ 2628329 w 6868353"/>
                <a:gd name="connsiteY9663" fmla="*/ 319554 h 6857985"/>
                <a:gd name="connsiteX9664" fmla="*/ 2600383 w 6868353"/>
                <a:gd name="connsiteY9664" fmla="*/ 316312 h 6857985"/>
                <a:gd name="connsiteX9665" fmla="*/ 2744149 w 6868353"/>
                <a:gd name="connsiteY9665" fmla="*/ 283382 h 6857985"/>
                <a:gd name="connsiteX9666" fmla="*/ 2699030 w 6868353"/>
                <a:gd name="connsiteY9666" fmla="*/ 306572 h 6857985"/>
                <a:gd name="connsiteX9667" fmla="*/ 2678658 w 6868353"/>
                <a:gd name="connsiteY9667" fmla="*/ 312447 h 6857985"/>
                <a:gd name="connsiteX9668" fmla="*/ 2655497 w 6868353"/>
                <a:gd name="connsiteY9668" fmla="*/ 318549 h 6857985"/>
                <a:gd name="connsiteX9669" fmla="*/ 2602223 w 6868353"/>
                <a:gd name="connsiteY9669" fmla="*/ 331021 h 6857985"/>
                <a:gd name="connsiteX9670" fmla="*/ 2626078 w 6868353"/>
                <a:gd name="connsiteY9670" fmla="*/ 338624 h 6857985"/>
                <a:gd name="connsiteX9671" fmla="*/ 2649282 w 6868353"/>
                <a:gd name="connsiteY9671" fmla="*/ 326562 h 6857985"/>
                <a:gd name="connsiteX9672" fmla="*/ 2667587 w 6868353"/>
                <a:gd name="connsiteY9672" fmla="*/ 320616 h 6857985"/>
                <a:gd name="connsiteX9673" fmla="*/ 2688681 w 6868353"/>
                <a:gd name="connsiteY9673" fmla="*/ 315632 h 6857985"/>
                <a:gd name="connsiteX9674" fmla="*/ 2770424 w 6868353"/>
                <a:gd name="connsiteY9674" fmla="*/ 297426 h 6857985"/>
                <a:gd name="connsiteX9675" fmla="*/ 2789565 w 6868353"/>
                <a:gd name="connsiteY9675" fmla="*/ 310394 h 6857985"/>
                <a:gd name="connsiteX9676" fmla="*/ 2767324 w 6868353"/>
                <a:gd name="connsiteY9676" fmla="*/ 316340 h 6857985"/>
                <a:gd name="connsiteX9677" fmla="*/ 2724244 w 6868353"/>
                <a:gd name="connsiteY9677" fmla="*/ 318889 h 6857985"/>
                <a:gd name="connsiteX9678" fmla="*/ 2703574 w 6868353"/>
                <a:gd name="connsiteY9678" fmla="*/ 339629 h 6857985"/>
                <a:gd name="connsiteX9679" fmla="*/ 2816973 w 6868353"/>
                <a:gd name="connsiteY9679" fmla="*/ 315109 h 6857985"/>
                <a:gd name="connsiteX9680" fmla="*/ 2837274 w 6868353"/>
                <a:gd name="connsiteY9680" fmla="*/ 307662 h 6857985"/>
                <a:gd name="connsiteX9681" fmla="*/ 2847836 w 6868353"/>
                <a:gd name="connsiteY9681" fmla="*/ 301532 h 6857985"/>
                <a:gd name="connsiteX9682" fmla="*/ 2821008 w 6868353"/>
                <a:gd name="connsiteY9682" fmla="*/ 299423 h 6857985"/>
                <a:gd name="connsiteX9683" fmla="*/ 2795086 w 6868353"/>
                <a:gd name="connsiteY9683" fmla="*/ 297058 h 6857985"/>
                <a:gd name="connsiteX9684" fmla="*/ 2738344 w 6868353"/>
                <a:gd name="connsiteY9684" fmla="*/ 296987 h 6857985"/>
                <a:gd name="connsiteX9685" fmla="*/ 2773525 w 6868353"/>
                <a:gd name="connsiteY9685" fmla="*/ 278498 h 6857985"/>
                <a:gd name="connsiteX9686" fmla="*/ 2709138 w 6868353"/>
                <a:gd name="connsiteY9686" fmla="*/ 277720 h 6857985"/>
                <a:gd name="connsiteX9687" fmla="*/ 2783718 w 6868353"/>
                <a:gd name="connsiteY9687" fmla="*/ 260717 h 6857985"/>
                <a:gd name="connsiteX9688" fmla="*/ 2809894 w 6868353"/>
                <a:gd name="connsiteY9688" fmla="*/ 257178 h 6857985"/>
                <a:gd name="connsiteX9689" fmla="*/ 2835674 w 6868353"/>
                <a:gd name="connsiteY9689" fmla="*/ 254573 h 6857985"/>
                <a:gd name="connsiteX9690" fmla="*/ 2886513 w 6868353"/>
                <a:gd name="connsiteY9690" fmla="*/ 251302 h 6857985"/>
                <a:gd name="connsiteX9691" fmla="*/ 2863153 w 6868353"/>
                <a:gd name="connsiteY9691" fmla="*/ 241492 h 6857985"/>
                <a:gd name="connsiteX9692" fmla="*/ 2895347 w 6868353"/>
                <a:gd name="connsiteY9692" fmla="*/ 243403 h 6857985"/>
                <a:gd name="connsiteX9693" fmla="*/ 2940472 w 6868353"/>
                <a:gd name="connsiteY9693" fmla="*/ 237788 h 6857985"/>
                <a:gd name="connsiteX9694" fmla="*/ 2950192 w 6868353"/>
                <a:gd name="connsiteY9694" fmla="*/ 240585 h 6857985"/>
                <a:gd name="connsiteX9695" fmla="*/ 2920561 w 6868353"/>
                <a:gd name="connsiteY9695" fmla="*/ 243941 h 6857985"/>
                <a:gd name="connsiteX9696" fmla="*/ 2925544 w 6868353"/>
                <a:gd name="connsiteY9696" fmla="*/ 254785 h 6857985"/>
                <a:gd name="connsiteX9697" fmla="*/ 2893492 w 6868353"/>
                <a:gd name="connsiteY9697" fmla="*/ 252775 h 6857985"/>
                <a:gd name="connsiteX9698" fmla="*/ 2909660 w 6868353"/>
                <a:gd name="connsiteY9698" fmla="*/ 261184 h 6857985"/>
                <a:gd name="connsiteX9699" fmla="*/ 2939531 w 6868353"/>
                <a:gd name="connsiteY9699" fmla="*/ 272595 h 6857985"/>
                <a:gd name="connsiteX9700" fmla="*/ 2889500 w 6868353"/>
                <a:gd name="connsiteY9700" fmla="*/ 271490 h 6857985"/>
                <a:gd name="connsiteX9701" fmla="*/ 2930641 w 6868353"/>
                <a:gd name="connsiteY9701" fmla="*/ 280480 h 6857985"/>
                <a:gd name="connsiteX9702" fmla="*/ 2877112 w 6868353"/>
                <a:gd name="connsiteY9702" fmla="*/ 298078 h 6857985"/>
                <a:gd name="connsiteX9703" fmla="*/ 2959974 w 6868353"/>
                <a:gd name="connsiteY9703" fmla="*/ 277167 h 6857985"/>
                <a:gd name="connsiteX9704" fmla="*/ 3009680 w 6868353"/>
                <a:gd name="connsiteY9704" fmla="*/ 278980 h 6857985"/>
                <a:gd name="connsiteX9705" fmla="*/ 3106770 w 6868353"/>
                <a:gd name="connsiteY9705" fmla="*/ 265842 h 6857985"/>
                <a:gd name="connsiteX9706" fmla="*/ 3052746 w 6868353"/>
                <a:gd name="connsiteY9706" fmla="*/ 251104 h 6857985"/>
                <a:gd name="connsiteX9707" fmla="*/ 2993866 w 6868353"/>
                <a:gd name="connsiteY9707" fmla="*/ 269962 h 6857985"/>
                <a:gd name="connsiteX9708" fmla="*/ 3021006 w 6868353"/>
                <a:gd name="connsiteY9708" fmla="*/ 262303 h 6857985"/>
                <a:gd name="connsiteX9709" fmla="*/ 3000520 w 6868353"/>
                <a:gd name="connsiteY9709" fmla="*/ 256894 h 6857985"/>
                <a:gd name="connsiteX9710" fmla="*/ 2966671 w 6868353"/>
                <a:gd name="connsiteY9710" fmla="*/ 263846 h 6857985"/>
                <a:gd name="connsiteX9711" fmla="*/ 2929890 w 6868353"/>
                <a:gd name="connsiteY9711" fmla="*/ 250864 h 6857985"/>
                <a:gd name="connsiteX9712" fmla="*/ 2952669 w 6868353"/>
                <a:gd name="connsiteY9712" fmla="*/ 245979 h 6857985"/>
                <a:gd name="connsiteX9713" fmla="*/ 2991205 w 6868353"/>
                <a:gd name="connsiteY9713" fmla="*/ 246050 h 6857985"/>
                <a:gd name="connsiteX9714" fmla="*/ 3027730 w 6868353"/>
                <a:gd name="connsiteY9714" fmla="*/ 249349 h 6857985"/>
                <a:gd name="connsiteX9715" fmla="*/ 3037267 w 6868353"/>
                <a:gd name="connsiteY9715" fmla="*/ 242889 h 6857985"/>
                <a:gd name="connsiteX9716" fmla="*/ 3066604 w 6868353"/>
                <a:gd name="connsiteY9716" fmla="*/ 240148 h 6857985"/>
                <a:gd name="connsiteX9717" fmla="*/ 3070284 w 6868353"/>
                <a:gd name="connsiteY9717" fmla="*/ 233936 h 6857985"/>
                <a:gd name="connsiteX9718" fmla="*/ 3056709 w 6868353"/>
                <a:gd name="connsiteY9718" fmla="*/ 233309 h 6857985"/>
                <a:gd name="connsiteX9719" fmla="*/ 3026909 w 6868353"/>
                <a:gd name="connsiteY9719" fmla="*/ 236764 h 6857985"/>
                <a:gd name="connsiteX9720" fmla="*/ 3006296 w 6868353"/>
                <a:gd name="connsiteY9720" fmla="*/ 239496 h 6857985"/>
                <a:gd name="connsiteX9721" fmla="*/ 2982115 w 6868353"/>
                <a:gd name="connsiteY9721" fmla="*/ 243050 h 6857985"/>
                <a:gd name="connsiteX9722" fmla="*/ 2980147 w 6868353"/>
                <a:gd name="connsiteY9722" fmla="*/ 235221 h 6857985"/>
                <a:gd name="connsiteX9723" fmla="*/ 3001001 w 6868353"/>
                <a:gd name="connsiteY9723" fmla="*/ 228312 h 6857985"/>
                <a:gd name="connsiteX9724" fmla="*/ 3037031 w 6868353"/>
                <a:gd name="connsiteY9724" fmla="*/ 212725 h 6857985"/>
                <a:gd name="connsiteX9725" fmla="*/ 3242876 w 6868353"/>
                <a:gd name="connsiteY9725" fmla="*/ 212668 h 6857985"/>
                <a:gd name="connsiteX9726" fmla="*/ 3249686 w 6868353"/>
                <a:gd name="connsiteY9726" fmla="*/ 214863 h 6857985"/>
                <a:gd name="connsiteX9727" fmla="*/ 3302393 w 6868353"/>
                <a:gd name="connsiteY9727" fmla="*/ 218813 h 6857985"/>
                <a:gd name="connsiteX9728" fmla="*/ 3348602 w 6868353"/>
                <a:gd name="connsiteY9728" fmla="*/ 228100 h 6857985"/>
                <a:gd name="connsiteX9729" fmla="*/ 3323869 w 6868353"/>
                <a:gd name="connsiteY9729" fmla="*/ 230917 h 6857985"/>
                <a:gd name="connsiteX9730" fmla="*/ 3348772 w 6868353"/>
                <a:gd name="connsiteY9730" fmla="*/ 248514 h 6857985"/>
                <a:gd name="connsiteX9731" fmla="*/ 3378019 w 6868353"/>
                <a:gd name="connsiteY9731" fmla="*/ 229133 h 6857985"/>
                <a:gd name="connsiteX9732" fmla="*/ 3394371 w 6868353"/>
                <a:gd name="connsiteY9732" fmla="*/ 245584 h 6857985"/>
                <a:gd name="connsiteX9733" fmla="*/ 3436617 w 6868353"/>
                <a:gd name="connsiteY9733" fmla="*/ 251742 h 6857985"/>
                <a:gd name="connsiteX9734" fmla="*/ 3397671 w 6868353"/>
                <a:gd name="connsiteY9734" fmla="*/ 236636 h 6857985"/>
                <a:gd name="connsiteX9735" fmla="*/ 3440211 w 6868353"/>
                <a:gd name="connsiteY9735" fmla="*/ 222324 h 6857985"/>
                <a:gd name="connsiteX9736" fmla="*/ 3479159 w 6868353"/>
                <a:gd name="connsiteY9736" fmla="*/ 237514 h 6857985"/>
                <a:gd name="connsiteX9737" fmla="*/ 3438457 w 6868353"/>
                <a:gd name="connsiteY9737" fmla="*/ 237033 h 6857985"/>
                <a:gd name="connsiteX9738" fmla="*/ 3446413 w 6868353"/>
                <a:gd name="connsiteY9738" fmla="*/ 245301 h 6857985"/>
                <a:gd name="connsiteX9739" fmla="*/ 3485571 w 6868353"/>
                <a:gd name="connsiteY9739" fmla="*/ 240020 h 6857985"/>
                <a:gd name="connsiteX9740" fmla="*/ 3504939 w 6868353"/>
                <a:gd name="connsiteY9740" fmla="*/ 247764 h 6857985"/>
                <a:gd name="connsiteX9741" fmla="*/ 3472193 w 6868353"/>
                <a:gd name="connsiteY9741" fmla="*/ 255409 h 6857985"/>
                <a:gd name="connsiteX9742" fmla="*/ 3449499 w 6868353"/>
                <a:gd name="connsiteY9742" fmla="*/ 256768 h 6857985"/>
                <a:gd name="connsiteX9743" fmla="*/ 3425235 w 6868353"/>
                <a:gd name="connsiteY9743" fmla="*/ 252436 h 6857985"/>
                <a:gd name="connsiteX9744" fmla="*/ 3402511 w 6868353"/>
                <a:gd name="connsiteY9744" fmla="*/ 253866 h 6857985"/>
                <a:gd name="connsiteX9745" fmla="*/ 3396043 w 6868353"/>
                <a:gd name="connsiteY9745" fmla="*/ 271746 h 6857985"/>
                <a:gd name="connsiteX9746" fmla="*/ 3357181 w 6868353"/>
                <a:gd name="connsiteY9746" fmla="*/ 256754 h 6857985"/>
                <a:gd name="connsiteX9747" fmla="*/ 3344439 w 6868353"/>
                <a:gd name="connsiteY9747" fmla="*/ 272185 h 6857985"/>
                <a:gd name="connsiteX9748" fmla="*/ 3313393 w 6868353"/>
                <a:gd name="connsiteY9748" fmla="*/ 266338 h 6857985"/>
                <a:gd name="connsiteX9749" fmla="*/ 3341098 w 6868353"/>
                <a:gd name="connsiteY9749" fmla="*/ 260265 h 6857985"/>
                <a:gd name="connsiteX9750" fmla="*/ 3319551 w 6868353"/>
                <a:gd name="connsiteY9750" fmla="*/ 248118 h 6857985"/>
                <a:gd name="connsiteX9751" fmla="*/ 3239181 w 6868353"/>
                <a:gd name="connsiteY9751" fmla="*/ 236552 h 6857985"/>
                <a:gd name="connsiteX9752" fmla="*/ 3294975 w 6868353"/>
                <a:gd name="connsiteY9752" fmla="*/ 244947 h 6857985"/>
                <a:gd name="connsiteX9753" fmla="*/ 3241899 w 6868353"/>
                <a:gd name="connsiteY9753" fmla="*/ 227449 h 6857985"/>
                <a:gd name="connsiteX9754" fmla="*/ 3256326 w 6868353"/>
                <a:gd name="connsiteY9754" fmla="*/ 217015 h 6857985"/>
                <a:gd name="connsiteX9755" fmla="*/ 3240087 w 6868353"/>
                <a:gd name="connsiteY9755" fmla="*/ 221800 h 6857985"/>
                <a:gd name="connsiteX9756" fmla="*/ 3242876 w 6868353"/>
                <a:gd name="connsiteY9756" fmla="*/ 212668 h 6857985"/>
                <a:gd name="connsiteX9757" fmla="*/ 4609573 w 6868353"/>
                <a:gd name="connsiteY9757" fmla="*/ 212115 h 6857985"/>
                <a:gd name="connsiteX9758" fmla="*/ 4706483 w 6868353"/>
                <a:gd name="connsiteY9758" fmla="*/ 244692 h 6857985"/>
                <a:gd name="connsiteX9759" fmla="*/ 4607087 w 6868353"/>
                <a:gd name="connsiteY9759" fmla="*/ 217651 h 6857985"/>
                <a:gd name="connsiteX9760" fmla="*/ 4609573 w 6868353"/>
                <a:gd name="connsiteY9760" fmla="*/ 212115 h 6857985"/>
                <a:gd name="connsiteX9761" fmla="*/ 3743643 w 6868353"/>
                <a:gd name="connsiteY9761" fmla="*/ 210544 h 6857985"/>
                <a:gd name="connsiteX9762" fmla="*/ 3766719 w 6868353"/>
                <a:gd name="connsiteY9762" fmla="*/ 211464 h 6857985"/>
                <a:gd name="connsiteX9763" fmla="*/ 3786667 w 6868353"/>
                <a:gd name="connsiteY9763" fmla="*/ 226839 h 6857985"/>
                <a:gd name="connsiteX9764" fmla="*/ 3795585 w 6868353"/>
                <a:gd name="connsiteY9764" fmla="*/ 247593 h 6857985"/>
                <a:gd name="connsiteX9765" fmla="*/ 3829123 w 6868353"/>
                <a:gd name="connsiteY9765" fmla="*/ 243176 h 6857985"/>
                <a:gd name="connsiteX9766" fmla="*/ 3808963 w 6868353"/>
                <a:gd name="connsiteY9766" fmla="*/ 259811 h 6857985"/>
                <a:gd name="connsiteX9767" fmla="*/ 3751853 w 6868353"/>
                <a:gd name="connsiteY9767" fmla="*/ 257489 h 6857985"/>
                <a:gd name="connsiteX9768" fmla="*/ 3749857 w 6868353"/>
                <a:gd name="connsiteY9768" fmla="*/ 245739 h 6857985"/>
                <a:gd name="connsiteX9769" fmla="*/ 3779899 w 6868353"/>
                <a:gd name="connsiteY9769" fmla="*/ 255691 h 6857985"/>
                <a:gd name="connsiteX9770" fmla="*/ 3743643 w 6868353"/>
                <a:gd name="connsiteY9770" fmla="*/ 210544 h 6857985"/>
                <a:gd name="connsiteX9771" fmla="*/ 2898843 w 6868353"/>
                <a:gd name="connsiteY9771" fmla="*/ 210233 h 6857985"/>
                <a:gd name="connsiteX9772" fmla="*/ 2933627 w 6868353"/>
                <a:gd name="connsiteY9772" fmla="*/ 217665 h 6857985"/>
                <a:gd name="connsiteX9773" fmla="*/ 2904251 w 6868353"/>
                <a:gd name="connsiteY9773" fmla="*/ 235872 h 6857985"/>
                <a:gd name="connsiteX9774" fmla="*/ 2840218 w 6868353"/>
                <a:gd name="connsiteY9774" fmla="*/ 246843 h 6857985"/>
                <a:gd name="connsiteX9775" fmla="*/ 2823640 w 6868353"/>
                <a:gd name="connsiteY9775" fmla="*/ 238547 h 6857985"/>
                <a:gd name="connsiteX9776" fmla="*/ 2720449 w 6868353"/>
                <a:gd name="connsiteY9776" fmla="*/ 250850 h 6857985"/>
                <a:gd name="connsiteX9777" fmla="*/ 2740170 w 6868353"/>
                <a:gd name="connsiteY9777" fmla="*/ 263648 h 6857985"/>
                <a:gd name="connsiteX9778" fmla="*/ 2685070 w 6868353"/>
                <a:gd name="connsiteY9778" fmla="*/ 245343 h 6857985"/>
                <a:gd name="connsiteX9779" fmla="*/ 2765780 w 6868353"/>
                <a:gd name="connsiteY9779" fmla="*/ 243800 h 6857985"/>
                <a:gd name="connsiteX9780" fmla="*/ 2843899 w 6868353"/>
                <a:gd name="connsiteY9780" fmla="*/ 228142 h 6857985"/>
                <a:gd name="connsiteX9781" fmla="*/ 2842186 w 6868353"/>
                <a:gd name="connsiteY9781" fmla="*/ 237471 h 6857985"/>
                <a:gd name="connsiteX9782" fmla="*/ 2906247 w 6868353"/>
                <a:gd name="connsiteY9782" fmla="*/ 226500 h 6857985"/>
                <a:gd name="connsiteX9783" fmla="*/ 2857872 w 6868353"/>
                <a:gd name="connsiteY9783" fmla="*/ 231030 h 6857985"/>
                <a:gd name="connsiteX9784" fmla="*/ 2852790 w 6868353"/>
                <a:gd name="connsiteY9784" fmla="*/ 220228 h 6857985"/>
                <a:gd name="connsiteX9785" fmla="*/ 2898843 w 6868353"/>
                <a:gd name="connsiteY9785" fmla="*/ 210233 h 6857985"/>
                <a:gd name="connsiteX9786" fmla="*/ 2459816 w 6868353"/>
                <a:gd name="connsiteY9786" fmla="*/ 206071 h 6857985"/>
                <a:gd name="connsiteX9787" fmla="*/ 2425514 w 6868353"/>
                <a:gd name="connsiteY9787" fmla="*/ 218784 h 6857985"/>
                <a:gd name="connsiteX9788" fmla="*/ 2380933 w 6868353"/>
                <a:gd name="connsiteY9788" fmla="*/ 226188 h 6857985"/>
                <a:gd name="connsiteX9789" fmla="*/ 2459816 w 6868353"/>
                <a:gd name="connsiteY9789" fmla="*/ 206071 h 6857985"/>
                <a:gd name="connsiteX9790" fmla="*/ 3209281 w 6868353"/>
                <a:gd name="connsiteY9790" fmla="*/ 201838 h 6857985"/>
                <a:gd name="connsiteX9791" fmla="*/ 3176649 w 6868353"/>
                <a:gd name="connsiteY9791" fmla="*/ 211465 h 6857985"/>
                <a:gd name="connsiteX9792" fmla="*/ 3209281 w 6868353"/>
                <a:gd name="connsiteY9792" fmla="*/ 201838 h 6857985"/>
                <a:gd name="connsiteX9793" fmla="*/ 3948425 w 6868353"/>
                <a:gd name="connsiteY9793" fmla="*/ 194660 h 6857985"/>
                <a:gd name="connsiteX9794" fmla="*/ 4019565 w 6868353"/>
                <a:gd name="connsiteY9794" fmla="*/ 213078 h 6857985"/>
                <a:gd name="connsiteX9795" fmla="*/ 4008635 w 6868353"/>
                <a:gd name="connsiteY9795" fmla="*/ 217835 h 6857985"/>
                <a:gd name="connsiteX9796" fmla="*/ 3980647 w 6868353"/>
                <a:gd name="connsiteY9796" fmla="*/ 223979 h 6857985"/>
                <a:gd name="connsiteX9797" fmla="*/ 3934255 w 6868353"/>
                <a:gd name="connsiteY9797" fmla="*/ 219704 h 6857985"/>
                <a:gd name="connsiteX9798" fmla="*/ 3948425 w 6868353"/>
                <a:gd name="connsiteY9798" fmla="*/ 194660 h 6857985"/>
                <a:gd name="connsiteX9799" fmla="*/ 3329928 w 6868353"/>
                <a:gd name="connsiteY9799" fmla="*/ 185571 h 6857985"/>
                <a:gd name="connsiteX9800" fmla="*/ 3399411 w 6868353"/>
                <a:gd name="connsiteY9800" fmla="*/ 201526 h 6857985"/>
                <a:gd name="connsiteX9801" fmla="*/ 3340022 w 6868353"/>
                <a:gd name="connsiteY9801" fmla="*/ 199502 h 6857985"/>
                <a:gd name="connsiteX9802" fmla="*/ 3290118 w 6868353"/>
                <a:gd name="connsiteY9802" fmla="*/ 192791 h 6857985"/>
                <a:gd name="connsiteX9803" fmla="*/ 3320018 w 6868353"/>
                <a:gd name="connsiteY9803" fmla="*/ 192466 h 6857985"/>
                <a:gd name="connsiteX9804" fmla="*/ 3329928 w 6868353"/>
                <a:gd name="connsiteY9804" fmla="*/ 185571 h 6857985"/>
                <a:gd name="connsiteX9805" fmla="*/ 4161589 w 6868353"/>
                <a:gd name="connsiteY9805" fmla="*/ 183165 h 6857985"/>
                <a:gd name="connsiteX9806" fmla="*/ 4215003 w 6868353"/>
                <a:gd name="connsiteY9806" fmla="*/ 206581 h 6857985"/>
                <a:gd name="connsiteX9807" fmla="*/ 4192027 w 6868353"/>
                <a:gd name="connsiteY9807" fmla="*/ 208181 h 6857985"/>
                <a:gd name="connsiteX9808" fmla="*/ 4250115 w 6868353"/>
                <a:gd name="connsiteY9808" fmla="*/ 219223 h 6857985"/>
                <a:gd name="connsiteX9809" fmla="*/ 4197209 w 6868353"/>
                <a:gd name="connsiteY9809" fmla="*/ 194335 h 6857985"/>
                <a:gd name="connsiteX9810" fmla="*/ 4249547 w 6868353"/>
                <a:gd name="connsiteY9810" fmla="*/ 201314 h 6857985"/>
                <a:gd name="connsiteX9811" fmla="*/ 4302679 w 6868353"/>
                <a:gd name="connsiteY9811" fmla="*/ 238321 h 6857985"/>
                <a:gd name="connsiteX9812" fmla="*/ 4290687 w 6868353"/>
                <a:gd name="connsiteY9812" fmla="*/ 224136 h 6857985"/>
                <a:gd name="connsiteX9813" fmla="*/ 4343367 w 6868353"/>
                <a:gd name="connsiteY9813" fmla="*/ 258538 h 6857985"/>
                <a:gd name="connsiteX9814" fmla="*/ 4354693 w 6868353"/>
                <a:gd name="connsiteY9814" fmla="*/ 281430 h 6857985"/>
                <a:gd name="connsiteX9815" fmla="*/ 4303047 w 6868353"/>
                <a:gd name="connsiteY9815" fmla="*/ 268065 h 6857985"/>
                <a:gd name="connsiteX9816" fmla="*/ 4215571 w 6868353"/>
                <a:gd name="connsiteY9816" fmla="*/ 218572 h 6857985"/>
                <a:gd name="connsiteX9817" fmla="*/ 4251587 w 6868353"/>
                <a:gd name="connsiteY9817" fmla="*/ 266961 h 6857985"/>
                <a:gd name="connsiteX9818" fmla="*/ 4217213 w 6868353"/>
                <a:gd name="connsiteY9818" fmla="*/ 260392 h 6857985"/>
                <a:gd name="connsiteX9819" fmla="*/ 4209755 w 6868353"/>
                <a:gd name="connsiteY9819" fmla="*/ 246637 h 6857985"/>
                <a:gd name="connsiteX9820" fmla="*/ 4193341 w 6868353"/>
                <a:gd name="connsiteY9820" fmla="*/ 238351 h 6857985"/>
                <a:gd name="connsiteX9821" fmla="*/ 4192245 w 6868353"/>
                <a:gd name="connsiteY9821" fmla="*/ 242163 h 6857985"/>
                <a:gd name="connsiteX9822" fmla="*/ 4072045 w 6868353"/>
                <a:gd name="connsiteY9822" fmla="*/ 223314 h 6857985"/>
                <a:gd name="connsiteX9823" fmla="*/ 4106871 w 6868353"/>
                <a:gd name="connsiteY9823" fmla="*/ 228226 h 6857985"/>
                <a:gd name="connsiteX9824" fmla="*/ 4123917 w 6868353"/>
                <a:gd name="connsiteY9824" fmla="*/ 227688 h 6857985"/>
                <a:gd name="connsiteX9825" fmla="*/ 4059827 w 6868353"/>
                <a:gd name="connsiteY9825" fmla="*/ 212724 h 6857985"/>
                <a:gd name="connsiteX9826" fmla="*/ 4006171 w 6868353"/>
                <a:gd name="connsiteY9826" fmla="*/ 194221 h 6857985"/>
                <a:gd name="connsiteX9827" fmla="*/ 4037503 w 6868353"/>
                <a:gd name="connsiteY9827" fmla="*/ 202956 h 6857985"/>
                <a:gd name="connsiteX9828" fmla="*/ 4071027 w 6868353"/>
                <a:gd name="connsiteY9828" fmla="*/ 211394 h 6857985"/>
                <a:gd name="connsiteX9829" fmla="*/ 4070035 w 6868353"/>
                <a:gd name="connsiteY9829" fmla="*/ 199487 h 6857985"/>
                <a:gd name="connsiteX9830" fmla="*/ 4092799 w 6868353"/>
                <a:gd name="connsiteY9830" fmla="*/ 196783 h 6857985"/>
                <a:gd name="connsiteX9831" fmla="*/ 4099863 w 6868353"/>
                <a:gd name="connsiteY9831" fmla="*/ 212512 h 6857985"/>
                <a:gd name="connsiteX9832" fmla="*/ 4158983 w 6868353"/>
                <a:gd name="connsiteY9832" fmla="*/ 238632 h 6857985"/>
                <a:gd name="connsiteX9833" fmla="*/ 4180915 w 6868353"/>
                <a:gd name="connsiteY9833" fmla="*/ 235447 h 6857985"/>
                <a:gd name="connsiteX9834" fmla="*/ 4192409 w 6868353"/>
                <a:gd name="connsiteY9834" fmla="*/ 237881 h 6857985"/>
                <a:gd name="connsiteX9835" fmla="*/ 4177601 w 6868353"/>
                <a:gd name="connsiteY9835" fmla="*/ 230407 h 6857985"/>
                <a:gd name="connsiteX9836" fmla="*/ 4121893 w 6868353"/>
                <a:gd name="connsiteY9836" fmla="*/ 198002 h 6857985"/>
                <a:gd name="connsiteX9837" fmla="*/ 4161589 w 6868353"/>
                <a:gd name="connsiteY9837" fmla="*/ 183165 h 6857985"/>
                <a:gd name="connsiteX9838" fmla="*/ 2968018 w 6868353"/>
                <a:gd name="connsiteY9838" fmla="*/ 180268 h 6857985"/>
                <a:gd name="connsiteX9839" fmla="*/ 3055506 w 6868353"/>
                <a:gd name="connsiteY9839" fmla="*/ 197832 h 6857985"/>
                <a:gd name="connsiteX9840" fmla="*/ 3094976 w 6868353"/>
                <a:gd name="connsiteY9840" fmla="*/ 188474 h 6857985"/>
                <a:gd name="connsiteX9841" fmla="*/ 3146819 w 6868353"/>
                <a:gd name="connsiteY9841" fmla="*/ 212541 h 6857985"/>
                <a:gd name="connsiteX9842" fmla="*/ 3046247 w 6868353"/>
                <a:gd name="connsiteY9842" fmla="*/ 205307 h 6857985"/>
                <a:gd name="connsiteX9843" fmla="*/ 3037016 w 6868353"/>
                <a:gd name="connsiteY9843" fmla="*/ 212739 h 6857985"/>
                <a:gd name="connsiteX9844" fmla="*/ 2992266 w 6868353"/>
                <a:gd name="connsiteY9844" fmla="*/ 208860 h 6857985"/>
                <a:gd name="connsiteX9845" fmla="*/ 2970181 w 6868353"/>
                <a:gd name="connsiteY9845" fmla="*/ 200961 h 6857985"/>
                <a:gd name="connsiteX9846" fmla="*/ 3014054 w 6868353"/>
                <a:gd name="connsiteY9846" fmla="*/ 201796 h 6857985"/>
                <a:gd name="connsiteX9847" fmla="*/ 2982214 w 6868353"/>
                <a:gd name="connsiteY9847" fmla="*/ 188686 h 6857985"/>
                <a:gd name="connsiteX9848" fmla="*/ 2919031 w 6868353"/>
                <a:gd name="connsiteY9848" fmla="*/ 185034 h 6857985"/>
                <a:gd name="connsiteX9849" fmla="*/ 2968018 w 6868353"/>
                <a:gd name="connsiteY9849" fmla="*/ 180268 h 6857985"/>
                <a:gd name="connsiteX9850" fmla="*/ 3552053 w 6868353"/>
                <a:gd name="connsiteY9850" fmla="*/ 180078 h 6857985"/>
                <a:gd name="connsiteX9851" fmla="*/ 3597343 w 6868353"/>
                <a:gd name="connsiteY9851" fmla="*/ 199955 h 6857985"/>
                <a:gd name="connsiteX9852" fmla="*/ 3552053 w 6868353"/>
                <a:gd name="connsiteY9852" fmla="*/ 180078 h 6857985"/>
                <a:gd name="connsiteX9853" fmla="*/ 3893907 w 6868353"/>
                <a:gd name="connsiteY9853" fmla="*/ 175109 h 6857985"/>
                <a:gd name="connsiteX9854" fmla="*/ 3944305 w 6868353"/>
                <a:gd name="connsiteY9854" fmla="*/ 208916 h 6857985"/>
                <a:gd name="connsiteX9855" fmla="*/ 3886303 w 6868353"/>
                <a:gd name="connsiteY9855" fmla="*/ 203706 h 6857985"/>
                <a:gd name="connsiteX9856" fmla="*/ 3855101 w 6868353"/>
                <a:gd name="connsiteY9856" fmla="*/ 186350 h 6857985"/>
                <a:gd name="connsiteX9857" fmla="*/ 3893907 w 6868353"/>
                <a:gd name="connsiteY9857" fmla="*/ 175109 h 6857985"/>
                <a:gd name="connsiteX9858" fmla="*/ 2530149 w 6868353"/>
                <a:gd name="connsiteY9858" fmla="*/ 174047 h 6857985"/>
                <a:gd name="connsiteX9859" fmla="*/ 2478617 w 6868353"/>
                <a:gd name="connsiteY9859" fmla="*/ 202984 h 6857985"/>
                <a:gd name="connsiteX9860" fmla="*/ 2530149 w 6868353"/>
                <a:gd name="connsiteY9860" fmla="*/ 174047 h 6857985"/>
                <a:gd name="connsiteX9861" fmla="*/ 3517181 w 6868353"/>
                <a:gd name="connsiteY9861" fmla="*/ 171280 h 6857985"/>
                <a:gd name="connsiteX9862" fmla="*/ 3539071 w 6868353"/>
                <a:gd name="connsiteY9862" fmla="*/ 174444 h 6857985"/>
                <a:gd name="connsiteX9863" fmla="*/ 3512059 w 6868353"/>
                <a:gd name="connsiteY9863" fmla="*/ 183547 h 6857985"/>
                <a:gd name="connsiteX9864" fmla="*/ 3561339 w 6868353"/>
                <a:gd name="connsiteY9864" fmla="*/ 194547 h 6857985"/>
                <a:gd name="connsiteX9865" fmla="*/ 3518599 w 6868353"/>
                <a:gd name="connsiteY9865" fmla="*/ 186378 h 6857985"/>
                <a:gd name="connsiteX9866" fmla="*/ 3496799 w 6868353"/>
                <a:gd name="connsiteY9866" fmla="*/ 191843 h 6857985"/>
                <a:gd name="connsiteX9867" fmla="*/ 3504825 w 6868353"/>
                <a:gd name="connsiteY9867" fmla="*/ 201144 h 6857985"/>
                <a:gd name="connsiteX9868" fmla="*/ 3409235 w 6868353"/>
                <a:gd name="connsiteY9868" fmla="*/ 215486 h 6857985"/>
                <a:gd name="connsiteX9869" fmla="*/ 3450263 w 6868353"/>
                <a:gd name="connsiteY9869" fmla="*/ 215910 h 6857985"/>
                <a:gd name="connsiteX9870" fmla="*/ 3379675 w 6868353"/>
                <a:gd name="connsiteY9870" fmla="*/ 214438 h 6857985"/>
                <a:gd name="connsiteX9871" fmla="*/ 3430571 w 6868353"/>
                <a:gd name="connsiteY9871" fmla="*/ 208350 h 6857985"/>
                <a:gd name="connsiteX9872" fmla="*/ 3424101 w 6868353"/>
                <a:gd name="connsiteY9872" fmla="*/ 205845 h 6857985"/>
                <a:gd name="connsiteX9873" fmla="*/ 3359686 w 6868353"/>
                <a:gd name="connsiteY9873" fmla="*/ 186534 h 6857985"/>
                <a:gd name="connsiteX9874" fmla="*/ 3453023 w 6868353"/>
                <a:gd name="connsiteY9874" fmla="*/ 183335 h 6857985"/>
                <a:gd name="connsiteX9875" fmla="*/ 3483631 w 6868353"/>
                <a:gd name="connsiteY9875" fmla="*/ 180376 h 6857985"/>
                <a:gd name="connsiteX9876" fmla="*/ 3504867 w 6868353"/>
                <a:gd name="connsiteY9876" fmla="*/ 178493 h 6857985"/>
                <a:gd name="connsiteX9877" fmla="*/ 3533861 w 6868353"/>
                <a:gd name="connsiteY9877" fmla="*/ 177417 h 6857985"/>
                <a:gd name="connsiteX9878" fmla="*/ 3509199 w 6868353"/>
                <a:gd name="connsiteY9878" fmla="*/ 171938 h 6857985"/>
                <a:gd name="connsiteX9879" fmla="*/ 3517181 w 6868353"/>
                <a:gd name="connsiteY9879" fmla="*/ 171280 h 6857985"/>
                <a:gd name="connsiteX9880" fmla="*/ 3660723 w 6868353"/>
                <a:gd name="connsiteY9880" fmla="*/ 170296 h 6857985"/>
                <a:gd name="connsiteX9881" fmla="*/ 3715569 w 6868353"/>
                <a:gd name="connsiteY9881" fmla="*/ 180050 h 6857985"/>
                <a:gd name="connsiteX9882" fmla="*/ 3769067 w 6868353"/>
                <a:gd name="connsiteY9882" fmla="*/ 191178 h 6857985"/>
                <a:gd name="connsiteX9883" fmla="*/ 3755407 w 6868353"/>
                <a:gd name="connsiteY9883" fmla="*/ 178960 h 6857985"/>
                <a:gd name="connsiteX9884" fmla="*/ 3856815 w 6868353"/>
                <a:gd name="connsiteY9884" fmla="*/ 198186 h 6857985"/>
                <a:gd name="connsiteX9885" fmla="*/ 3745767 w 6868353"/>
                <a:gd name="connsiteY9885" fmla="*/ 190243 h 6857985"/>
                <a:gd name="connsiteX9886" fmla="*/ 3789003 w 6868353"/>
                <a:gd name="connsiteY9886" fmla="*/ 206538 h 6857985"/>
                <a:gd name="connsiteX9887" fmla="*/ 3730971 w 6868353"/>
                <a:gd name="connsiteY9887" fmla="*/ 204216 h 6857985"/>
                <a:gd name="connsiteX9888" fmla="*/ 3696047 w 6868353"/>
                <a:gd name="connsiteY9888" fmla="*/ 186902 h 6857985"/>
                <a:gd name="connsiteX9889" fmla="*/ 3678419 w 6868353"/>
                <a:gd name="connsiteY9889" fmla="*/ 178252 h 6857985"/>
                <a:gd name="connsiteX9890" fmla="*/ 4073107 w 6868353"/>
                <a:gd name="connsiteY9890" fmla="*/ 167578 h 6857985"/>
                <a:gd name="connsiteX9891" fmla="*/ 4108683 w 6868353"/>
                <a:gd name="connsiteY9891" fmla="*/ 178465 h 6857985"/>
                <a:gd name="connsiteX9892" fmla="*/ 4149711 w 6868353"/>
                <a:gd name="connsiteY9892" fmla="*/ 181438 h 6857985"/>
                <a:gd name="connsiteX9893" fmla="*/ 4139135 w 6868353"/>
                <a:gd name="connsiteY9893" fmla="*/ 197563 h 6857985"/>
                <a:gd name="connsiteX9894" fmla="*/ 4098051 w 6868353"/>
                <a:gd name="connsiteY9894" fmla="*/ 188729 h 6857985"/>
                <a:gd name="connsiteX9895" fmla="*/ 4073107 w 6868353"/>
                <a:gd name="connsiteY9895" fmla="*/ 167578 h 6857985"/>
                <a:gd name="connsiteX9896" fmla="*/ 3762967 w 6868353"/>
                <a:gd name="connsiteY9896" fmla="*/ 155940 h 6857985"/>
                <a:gd name="connsiteX9897" fmla="*/ 3835323 w 6868353"/>
                <a:gd name="connsiteY9897" fmla="*/ 170649 h 6857985"/>
                <a:gd name="connsiteX9898" fmla="*/ 3810903 w 6868353"/>
                <a:gd name="connsiteY9898" fmla="*/ 163797 h 6857985"/>
                <a:gd name="connsiteX9899" fmla="*/ 3849879 w 6868353"/>
                <a:gd name="connsiteY9899" fmla="*/ 188827 h 6857985"/>
                <a:gd name="connsiteX9900" fmla="*/ 3812799 w 6868353"/>
                <a:gd name="connsiteY9900" fmla="*/ 175505 h 6857985"/>
                <a:gd name="connsiteX9901" fmla="*/ 3764921 w 6868353"/>
                <a:gd name="connsiteY9901" fmla="*/ 167662 h 6857985"/>
                <a:gd name="connsiteX9902" fmla="*/ 3762967 w 6868353"/>
                <a:gd name="connsiteY9902" fmla="*/ 155940 h 6857985"/>
                <a:gd name="connsiteX9903" fmla="*/ 3322434 w 6868353"/>
                <a:gd name="connsiteY9903" fmla="*/ 152774 h 6857985"/>
                <a:gd name="connsiteX9904" fmla="*/ 3362716 w 6868353"/>
                <a:gd name="connsiteY9904" fmla="*/ 157172 h 6857985"/>
                <a:gd name="connsiteX9905" fmla="*/ 3379323 w 6868353"/>
                <a:gd name="connsiteY9905" fmla="*/ 173594 h 6857985"/>
                <a:gd name="connsiteX9906" fmla="*/ 3327139 w 6868353"/>
                <a:gd name="connsiteY9906" fmla="*/ 165737 h 6857985"/>
                <a:gd name="connsiteX9907" fmla="*/ 3307461 w 6868353"/>
                <a:gd name="connsiteY9907" fmla="*/ 152868 h 6857985"/>
                <a:gd name="connsiteX9908" fmla="*/ 3322434 w 6868353"/>
                <a:gd name="connsiteY9908" fmla="*/ 152774 h 6857985"/>
                <a:gd name="connsiteX9909" fmla="*/ 4413247 w 6868353"/>
                <a:gd name="connsiteY9909" fmla="*/ 145775 h 6857985"/>
                <a:gd name="connsiteX9910" fmla="*/ 4531557 w 6868353"/>
                <a:gd name="connsiteY9910" fmla="*/ 181069 h 6857985"/>
                <a:gd name="connsiteX9911" fmla="*/ 4543519 w 6868353"/>
                <a:gd name="connsiteY9911" fmla="*/ 184085 h 6857985"/>
                <a:gd name="connsiteX9912" fmla="*/ 4567091 w 6868353"/>
                <a:gd name="connsiteY9912" fmla="*/ 190611 h 6857985"/>
                <a:gd name="connsiteX9913" fmla="*/ 4572359 w 6868353"/>
                <a:gd name="connsiteY9913" fmla="*/ 201243 h 6857985"/>
                <a:gd name="connsiteX9914" fmla="*/ 4553713 w 6868353"/>
                <a:gd name="connsiteY9914" fmla="*/ 193839 h 6857985"/>
                <a:gd name="connsiteX9915" fmla="*/ 4532393 w 6868353"/>
                <a:gd name="connsiteY9915" fmla="*/ 186760 h 6857985"/>
                <a:gd name="connsiteX9916" fmla="*/ 4491211 w 6868353"/>
                <a:gd name="connsiteY9916" fmla="*/ 174967 h 6857985"/>
                <a:gd name="connsiteX9917" fmla="*/ 4477887 w 6868353"/>
                <a:gd name="connsiteY9917" fmla="*/ 182626 h 6857985"/>
                <a:gd name="connsiteX9918" fmla="*/ 4430943 w 6868353"/>
                <a:gd name="connsiteY9918" fmla="*/ 159083 h 6857985"/>
                <a:gd name="connsiteX9919" fmla="*/ 4401439 w 6868353"/>
                <a:gd name="connsiteY9919" fmla="*/ 160909 h 6857985"/>
                <a:gd name="connsiteX9920" fmla="*/ 4413247 w 6868353"/>
                <a:gd name="connsiteY9920" fmla="*/ 145775 h 6857985"/>
                <a:gd name="connsiteX9921" fmla="*/ 3672971 w 6868353"/>
                <a:gd name="connsiteY9921" fmla="*/ 144034 h 6857985"/>
                <a:gd name="connsiteX9922" fmla="*/ 3697717 w 6868353"/>
                <a:gd name="connsiteY9922" fmla="*/ 150518 h 6857985"/>
                <a:gd name="connsiteX9923" fmla="*/ 3703067 w 6868353"/>
                <a:gd name="connsiteY9923" fmla="*/ 147828 h 6857985"/>
                <a:gd name="connsiteX9924" fmla="*/ 3748017 w 6868353"/>
                <a:gd name="connsiteY9924" fmla="*/ 169927 h 6857985"/>
                <a:gd name="connsiteX9925" fmla="*/ 3672971 w 6868353"/>
                <a:gd name="connsiteY9925" fmla="*/ 144034 h 6857985"/>
                <a:gd name="connsiteX9926" fmla="*/ 3548911 w 6868353"/>
                <a:gd name="connsiteY9926" fmla="*/ 142265 h 6857985"/>
                <a:gd name="connsiteX9927" fmla="*/ 3641399 w 6868353"/>
                <a:gd name="connsiteY9927" fmla="*/ 161717 h 6857985"/>
                <a:gd name="connsiteX9928" fmla="*/ 3663683 w 6868353"/>
                <a:gd name="connsiteY9928" fmla="*/ 155743 h 6857985"/>
                <a:gd name="connsiteX9929" fmla="*/ 3689435 w 6868353"/>
                <a:gd name="connsiteY9929" fmla="*/ 167720 h 6857985"/>
                <a:gd name="connsiteX9930" fmla="*/ 3667039 w 6868353"/>
                <a:gd name="connsiteY9930" fmla="*/ 166799 h 6857985"/>
                <a:gd name="connsiteX9931" fmla="*/ 3646495 w 6868353"/>
                <a:gd name="connsiteY9931" fmla="*/ 165355 h 6857985"/>
                <a:gd name="connsiteX9932" fmla="*/ 3610013 w 6868353"/>
                <a:gd name="connsiteY9932" fmla="*/ 159905 h 6857985"/>
                <a:gd name="connsiteX9933" fmla="*/ 3548911 w 6868353"/>
                <a:gd name="connsiteY9933" fmla="*/ 142265 h 6857985"/>
                <a:gd name="connsiteX9934" fmla="*/ 3883515 w 6868353"/>
                <a:gd name="connsiteY9934" fmla="*/ 142052 h 6857985"/>
                <a:gd name="connsiteX9935" fmla="*/ 3960727 w 6868353"/>
                <a:gd name="connsiteY9935" fmla="*/ 151948 h 6857985"/>
                <a:gd name="connsiteX9936" fmla="*/ 3938599 w 6868353"/>
                <a:gd name="connsiteY9936" fmla="*/ 161617 h 6857985"/>
                <a:gd name="connsiteX9937" fmla="*/ 3908729 w 6868353"/>
                <a:gd name="connsiteY9937" fmla="*/ 155968 h 6857985"/>
                <a:gd name="connsiteX9938" fmla="*/ 3883515 w 6868353"/>
                <a:gd name="connsiteY9938" fmla="*/ 142052 h 6857985"/>
                <a:gd name="connsiteX9939" fmla="*/ 3194373 w 6868353"/>
                <a:gd name="connsiteY9939" fmla="*/ 141996 h 6857985"/>
                <a:gd name="connsiteX9940" fmla="*/ 3200248 w 6868353"/>
                <a:gd name="connsiteY9940" fmla="*/ 158914 h 6857985"/>
                <a:gd name="connsiteX9941" fmla="*/ 3263672 w 6868353"/>
                <a:gd name="connsiteY9941" fmla="*/ 148834 h 6857985"/>
                <a:gd name="connsiteX9942" fmla="*/ 3292694 w 6868353"/>
                <a:gd name="connsiteY9942" fmla="*/ 163246 h 6857985"/>
                <a:gd name="connsiteX9943" fmla="*/ 3247094 w 6868353"/>
                <a:gd name="connsiteY9943" fmla="*/ 153619 h 6857985"/>
                <a:gd name="connsiteX9944" fmla="*/ 3334968 w 6868353"/>
                <a:gd name="connsiteY9944" fmla="*/ 202716 h 6857985"/>
                <a:gd name="connsiteX9945" fmla="*/ 3325242 w 6868353"/>
                <a:gd name="connsiteY9945" fmla="*/ 209441 h 6857985"/>
                <a:gd name="connsiteX9946" fmla="*/ 3371267 w 6868353"/>
                <a:gd name="connsiteY9946" fmla="*/ 206199 h 6857985"/>
                <a:gd name="connsiteX9947" fmla="*/ 3338507 w 6868353"/>
                <a:gd name="connsiteY9947" fmla="*/ 214169 h 6857985"/>
                <a:gd name="connsiteX9948" fmla="*/ 3376377 w 6868353"/>
                <a:gd name="connsiteY9948" fmla="*/ 223414 h 6857985"/>
                <a:gd name="connsiteX9949" fmla="*/ 3297409 w 6868353"/>
                <a:gd name="connsiteY9949" fmla="*/ 215429 h 6857985"/>
                <a:gd name="connsiteX9950" fmla="*/ 3311976 w 6868353"/>
                <a:gd name="connsiteY9950" fmla="*/ 205024 h 6857985"/>
                <a:gd name="connsiteX9951" fmla="*/ 3277334 w 6868353"/>
                <a:gd name="connsiteY9951" fmla="*/ 208832 h 6857985"/>
                <a:gd name="connsiteX9952" fmla="*/ 3194628 w 6868353"/>
                <a:gd name="connsiteY9952" fmla="*/ 177134 h 6857985"/>
                <a:gd name="connsiteX9953" fmla="*/ 3205373 w 6868353"/>
                <a:gd name="connsiteY9953" fmla="*/ 190541 h 6857985"/>
                <a:gd name="connsiteX9954" fmla="*/ 3178149 w 6868353"/>
                <a:gd name="connsiteY9954" fmla="*/ 187256 h 6857985"/>
                <a:gd name="connsiteX9955" fmla="*/ 3156757 w 6868353"/>
                <a:gd name="connsiteY9955" fmla="*/ 180149 h 6857985"/>
                <a:gd name="connsiteX9956" fmla="*/ 3139174 w 6868353"/>
                <a:gd name="connsiteY9956" fmla="*/ 175492 h 6857985"/>
                <a:gd name="connsiteX9957" fmla="*/ 3167191 w 6868353"/>
                <a:gd name="connsiteY9957" fmla="*/ 172179 h 6857985"/>
                <a:gd name="connsiteX9958" fmla="*/ 3192561 w 6868353"/>
                <a:gd name="connsiteY9958" fmla="*/ 171514 h 6857985"/>
                <a:gd name="connsiteX9959" fmla="*/ 3147088 w 6868353"/>
                <a:gd name="connsiteY9959" fmla="*/ 169319 h 6857985"/>
                <a:gd name="connsiteX9960" fmla="*/ 3104857 w 6868353"/>
                <a:gd name="connsiteY9960" fmla="*/ 166261 h 6857985"/>
                <a:gd name="connsiteX9961" fmla="*/ 3154945 w 6868353"/>
                <a:gd name="connsiteY9961" fmla="*/ 184751 h 6857985"/>
                <a:gd name="connsiteX9962" fmla="*/ 3113295 w 6868353"/>
                <a:gd name="connsiteY9962" fmla="*/ 188460 h 6857985"/>
                <a:gd name="connsiteX9963" fmla="*/ 3039692 w 6868353"/>
                <a:gd name="connsiteY9963" fmla="*/ 173906 h 6857985"/>
                <a:gd name="connsiteX9964" fmla="*/ 3007994 w 6868353"/>
                <a:gd name="connsiteY9964" fmla="*/ 175732 h 6857985"/>
                <a:gd name="connsiteX9965" fmla="*/ 2967901 w 6868353"/>
                <a:gd name="connsiteY9965" fmla="*/ 177332 h 6857985"/>
                <a:gd name="connsiteX9966" fmla="*/ 2951267 w 6868353"/>
                <a:gd name="connsiteY9966" fmla="*/ 172207 h 6857985"/>
                <a:gd name="connsiteX9967" fmla="*/ 2990822 w 6868353"/>
                <a:gd name="connsiteY9967" fmla="*/ 176129 h 6857985"/>
                <a:gd name="connsiteX9968" fmla="*/ 3056242 w 6868353"/>
                <a:gd name="connsiteY9968" fmla="*/ 153477 h 6857985"/>
                <a:gd name="connsiteX9969" fmla="*/ 3123460 w 6868353"/>
                <a:gd name="connsiteY9969" fmla="*/ 166191 h 6857985"/>
                <a:gd name="connsiteX9970" fmla="*/ 3103130 w 6868353"/>
                <a:gd name="connsiteY9970" fmla="*/ 145875 h 6857985"/>
                <a:gd name="connsiteX9971" fmla="*/ 3140831 w 6868353"/>
                <a:gd name="connsiteY9971" fmla="*/ 147446 h 6857985"/>
                <a:gd name="connsiteX9972" fmla="*/ 3170037 w 6868353"/>
                <a:gd name="connsiteY9972" fmla="*/ 148098 h 6857985"/>
                <a:gd name="connsiteX9973" fmla="*/ 3194373 w 6868353"/>
                <a:gd name="connsiteY9973" fmla="*/ 141996 h 6857985"/>
                <a:gd name="connsiteX9974" fmla="*/ 2530743 w 6868353"/>
                <a:gd name="connsiteY9974" fmla="*/ 140184 h 6857985"/>
                <a:gd name="connsiteX9975" fmla="*/ 2441539 w 6868353"/>
                <a:gd name="connsiteY9975" fmla="*/ 166247 h 6857985"/>
                <a:gd name="connsiteX9976" fmla="*/ 2530743 w 6868353"/>
                <a:gd name="connsiteY9976" fmla="*/ 140184 h 6857985"/>
                <a:gd name="connsiteX9977" fmla="*/ 3859801 w 6868353"/>
                <a:gd name="connsiteY9977" fmla="*/ 139971 h 6857985"/>
                <a:gd name="connsiteX9978" fmla="*/ 3869543 w 6868353"/>
                <a:gd name="connsiteY9978" fmla="*/ 167139 h 6857985"/>
                <a:gd name="connsiteX9979" fmla="*/ 3826731 w 6868353"/>
                <a:gd name="connsiteY9979" fmla="*/ 153265 h 6857985"/>
                <a:gd name="connsiteX9980" fmla="*/ 3807051 w 6868353"/>
                <a:gd name="connsiteY9980" fmla="*/ 140311 h 6857985"/>
                <a:gd name="connsiteX9981" fmla="*/ 3859801 w 6868353"/>
                <a:gd name="connsiteY9981" fmla="*/ 139971 h 6857985"/>
                <a:gd name="connsiteX9982" fmla="*/ 3352452 w 6868353"/>
                <a:gd name="connsiteY9982" fmla="*/ 139412 h 6857985"/>
                <a:gd name="connsiteX9983" fmla="*/ 3392729 w 6868353"/>
                <a:gd name="connsiteY9983" fmla="*/ 158164 h 6857985"/>
                <a:gd name="connsiteX9984" fmla="*/ 3349479 w 6868353"/>
                <a:gd name="connsiteY9984" fmla="*/ 152062 h 6857985"/>
                <a:gd name="connsiteX9985" fmla="*/ 3330041 w 6868353"/>
                <a:gd name="connsiteY9985" fmla="*/ 147560 h 6857985"/>
                <a:gd name="connsiteX9986" fmla="*/ 3310646 w 6868353"/>
                <a:gd name="connsiteY9986" fmla="*/ 143723 h 6857985"/>
                <a:gd name="connsiteX9987" fmla="*/ 3345756 w 6868353"/>
                <a:gd name="connsiteY9987" fmla="*/ 140722 h 6857985"/>
                <a:gd name="connsiteX9988" fmla="*/ 3352452 w 6868353"/>
                <a:gd name="connsiteY9988" fmla="*/ 139412 h 6857985"/>
                <a:gd name="connsiteX9989" fmla="*/ 2665704 w 6868353"/>
                <a:gd name="connsiteY9989" fmla="*/ 135908 h 6857985"/>
                <a:gd name="connsiteX9990" fmla="*/ 2664147 w 6868353"/>
                <a:gd name="connsiteY9990" fmla="*/ 145407 h 6857985"/>
                <a:gd name="connsiteX9991" fmla="*/ 2628655 w 6868353"/>
                <a:gd name="connsiteY9991" fmla="*/ 152486 h 6857985"/>
                <a:gd name="connsiteX9992" fmla="*/ 2601162 w 6868353"/>
                <a:gd name="connsiteY9992" fmla="*/ 161009 h 6857985"/>
                <a:gd name="connsiteX9993" fmla="*/ 2566717 w 6868353"/>
                <a:gd name="connsiteY9993" fmla="*/ 177601 h 6857985"/>
                <a:gd name="connsiteX9994" fmla="*/ 2579643 w 6868353"/>
                <a:gd name="connsiteY9994" fmla="*/ 164293 h 6857985"/>
                <a:gd name="connsiteX9995" fmla="*/ 2560658 w 6868353"/>
                <a:gd name="connsiteY9995" fmla="*/ 167294 h 6857985"/>
                <a:gd name="connsiteX9996" fmla="*/ 2605395 w 6868353"/>
                <a:gd name="connsiteY9996" fmla="*/ 154794 h 6857985"/>
                <a:gd name="connsiteX9997" fmla="*/ 2621831 w 6868353"/>
                <a:gd name="connsiteY9997" fmla="*/ 150164 h 6857985"/>
                <a:gd name="connsiteX9998" fmla="*/ 2638197 w 6868353"/>
                <a:gd name="connsiteY9998" fmla="*/ 145719 h 6857985"/>
                <a:gd name="connsiteX9999" fmla="*/ 2665704 w 6868353"/>
                <a:gd name="connsiteY9999" fmla="*/ 135908 h 6857985"/>
                <a:gd name="connsiteX10000" fmla="*/ 3520893 w 6868353"/>
                <a:gd name="connsiteY10000" fmla="*/ 125163 h 6857985"/>
                <a:gd name="connsiteX10001" fmla="*/ 3551643 w 6868353"/>
                <a:gd name="connsiteY10001" fmla="*/ 153874 h 6857985"/>
                <a:gd name="connsiteX10002" fmla="*/ 3619315 w 6868353"/>
                <a:gd name="connsiteY10002" fmla="*/ 167719 h 6857985"/>
                <a:gd name="connsiteX10003" fmla="*/ 3584275 w 6868353"/>
                <a:gd name="connsiteY10003" fmla="*/ 168059 h 6857985"/>
                <a:gd name="connsiteX10004" fmla="*/ 3670789 w 6868353"/>
                <a:gd name="connsiteY10004" fmla="*/ 190611 h 6857985"/>
                <a:gd name="connsiteX10005" fmla="*/ 3661629 w 6868353"/>
                <a:gd name="connsiteY10005" fmla="*/ 202305 h 6857985"/>
                <a:gd name="connsiteX10006" fmla="*/ 3594779 w 6868353"/>
                <a:gd name="connsiteY10006" fmla="*/ 188346 h 6857985"/>
                <a:gd name="connsiteX10007" fmla="*/ 3635963 w 6868353"/>
                <a:gd name="connsiteY10007" fmla="*/ 190852 h 6857985"/>
                <a:gd name="connsiteX10008" fmla="*/ 3627087 w 6868353"/>
                <a:gd name="connsiteY10008" fmla="*/ 176384 h 6857985"/>
                <a:gd name="connsiteX10009" fmla="*/ 3544691 w 6868353"/>
                <a:gd name="connsiteY10009" fmla="*/ 157993 h 6857985"/>
                <a:gd name="connsiteX10010" fmla="*/ 3523329 w 6868353"/>
                <a:gd name="connsiteY10010" fmla="*/ 141670 h 6857985"/>
                <a:gd name="connsiteX10011" fmla="*/ 3485529 w 6868353"/>
                <a:gd name="connsiteY10011" fmla="*/ 126409 h 6857985"/>
                <a:gd name="connsiteX10012" fmla="*/ 3520893 w 6868353"/>
                <a:gd name="connsiteY10012" fmla="*/ 125163 h 6857985"/>
                <a:gd name="connsiteX10013" fmla="*/ 3259748 w 6868353"/>
                <a:gd name="connsiteY10013" fmla="*/ 124413 h 6857985"/>
                <a:gd name="connsiteX10014" fmla="*/ 3273582 w 6868353"/>
                <a:gd name="connsiteY10014" fmla="*/ 141897 h 6857985"/>
                <a:gd name="connsiteX10015" fmla="*/ 3244249 w 6868353"/>
                <a:gd name="connsiteY10015" fmla="*/ 127556 h 6857985"/>
                <a:gd name="connsiteX10016" fmla="*/ 3259748 w 6868353"/>
                <a:gd name="connsiteY10016" fmla="*/ 124413 h 6857985"/>
                <a:gd name="connsiteX10017" fmla="*/ 3689545 w 6868353"/>
                <a:gd name="connsiteY10017" fmla="*/ 120412 h 6857985"/>
                <a:gd name="connsiteX10018" fmla="*/ 3711407 w 6868353"/>
                <a:gd name="connsiteY10018" fmla="*/ 130613 h 6857985"/>
                <a:gd name="connsiteX10019" fmla="*/ 3745795 w 6868353"/>
                <a:gd name="connsiteY10019" fmla="*/ 126111 h 6857985"/>
                <a:gd name="connsiteX10020" fmla="*/ 3767271 w 6868353"/>
                <a:gd name="connsiteY10020" fmla="*/ 147361 h 6857985"/>
                <a:gd name="connsiteX10021" fmla="*/ 3787811 w 6868353"/>
                <a:gd name="connsiteY10021" fmla="*/ 130755 h 6857985"/>
                <a:gd name="connsiteX10022" fmla="*/ 3780111 w 6868353"/>
                <a:gd name="connsiteY10022" fmla="*/ 153732 h 6857985"/>
                <a:gd name="connsiteX10023" fmla="*/ 3701851 w 6868353"/>
                <a:gd name="connsiteY10023" fmla="*/ 141939 h 6857985"/>
                <a:gd name="connsiteX10024" fmla="*/ 3694235 w 6868353"/>
                <a:gd name="connsiteY10024" fmla="*/ 132907 h 6857985"/>
                <a:gd name="connsiteX10025" fmla="*/ 3661671 w 6868353"/>
                <a:gd name="connsiteY10025" fmla="*/ 131449 h 6857985"/>
                <a:gd name="connsiteX10026" fmla="*/ 3627313 w 6868353"/>
                <a:gd name="connsiteY10026" fmla="*/ 123974 h 6857985"/>
                <a:gd name="connsiteX10027" fmla="*/ 3689545 w 6868353"/>
                <a:gd name="connsiteY10027" fmla="*/ 120412 h 6857985"/>
                <a:gd name="connsiteX10028" fmla="*/ 3357308 w 6868353"/>
                <a:gd name="connsiteY10028" fmla="*/ 119557 h 6857985"/>
                <a:gd name="connsiteX10029" fmla="*/ 3391087 w 6868353"/>
                <a:gd name="connsiteY10029" fmla="*/ 132001 h 6857985"/>
                <a:gd name="connsiteX10030" fmla="*/ 3486945 w 6868353"/>
                <a:gd name="connsiteY10030" fmla="*/ 132143 h 6857985"/>
                <a:gd name="connsiteX10031" fmla="*/ 3448155 w 6868353"/>
                <a:gd name="connsiteY10031" fmla="*/ 143157 h 6857985"/>
                <a:gd name="connsiteX10032" fmla="*/ 3406291 w 6868353"/>
                <a:gd name="connsiteY10032" fmla="*/ 142761 h 6857985"/>
                <a:gd name="connsiteX10033" fmla="*/ 3321986 w 6868353"/>
                <a:gd name="connsiteY10033" fmla="*/ 122034 h 6857985"/>
                <a:gd name="connsiteX10034" fmla="*/ 3357308 w 6868353"/>
                <a:gd name="connsiteY10034" fmla="*/ 119557 h 6857985"/>
                <a:gd name="connsiteX10035" fmla="*/ 3047649 w 6868353"/>
                <a:gd name="connsiteY10035" fmla="*/ 116555 h 6857985"/>
                <a:gd name="connsiteX10036" fmla="*/ 3078002 w 6868353"/>
                <a:gd name="connsiteY10036" fmla="*/ 129311 h 6857985"/>
                <a:gd name="connsiteX10037" fmla="*/ 2993413 w 6868353"/>
                <a:gd name="connsiteY10037" fmla="*/ 122558 h 6857985"/>
                <a:gd name="connsiteX10038" fmla="*/ 3047649 w 6868353"/>
                <a:gd name="connsiteY10038" fmla="*/ 116555 h 6857985"/>
                <a:gd name="connsiteX10039" fmla="*/ 3294747 w 6868353"/>
                <a:gd name="connsiteY10039" fmla="*/ 113242 h 6857985"/>
                <a:gd name="connsiteX10040" fmla="*/ 3316932 w 6868353"/>
                <a:gd name="connsiteY10040" fmla="*/ 125502 h 6857985"/>
                <a:gd name="connsiteX10041" fmla="*/ 3214901 w 6868353"/>
                <a:gd name="connsiteY10041" fmla="*/ 113270 h 6857985"/>
                <a:gd name="connsiteX10042" fmla="*/ 3294747 w 6868353"/>
                <a:gd name="connsiteY10042" fmla="*/ 113242 h 6857985"/>
                <a:gd name="connsiteX10043" fmla="*/ 4245711 w 6868353"/>
                <a:gd name="connsiteY10043" fmla="*/ 111643 h 6857985"/>
                <a:gd name="connsiteX10044" fmla="*/ 4359563 w 6868353"/>
                <a:gd name="connsiteY10044" fmla="*/ 136829 h 6857985"/>
                <a:gd name="connsiteX10045" fmla="*/ 4323957 w 6868353"/>
                <a:gd name="connsiteY10045" fmla="*/ 141642 h 6857985"/>
                <a:gd name="connsiteX10046" fmla="*/ 4281911 w 6868353"/>
                <a:gd name="connsiteY10046" fmla="*/ 124568 h 6857985"/>
                <a:gd name="connsiteX10047" fmla="*/ 4288239 w 6868353"/>
                <a:gd name="connsiteY10047" fmla="*/ 134663 h 6857985"/>
                <a:gd name="connsiteX10048" fmla="*/ 4245711 w 6868353"/>
                <a:gd name="connsiteY10048" fmla="*/ 111643 h 6857985"/>
                <a:gd name="connsiteX10049" fmla="*/ 4161631 w 6868353"/>
                <a:gd name="connsiteY10049" fmla="*/ 97854 h 6857985"/>
                <a:gd name="connsiteX10050" fmla="*/ 4222239 w 6868353"/>
                <a:gd name="connsiteY10050" fmla="*/ 113115 h 6857985"/>
                <a:gd name="connsiteX10051" fmla="*/ 4227859 w 6868353"/>
                <a:gd name="connsiteY10051" fmla="*/ 111204 h 6857985"/>
                <a:gd name="connsiteX10052" fmla="*/ 4240487 w 6868353"/>
                <a:gd name="connsiteY10052" fmla="*/ 125460 h 6857985"/>
                <a:gd name="connsiteX10053" fmla="*/ 4216377 w 6868353"/>
                <a:gd name="connsiteY10053" fmla="*/ 114970 h 6857985"/>
                <a:gd name="connsiteX10054" fmla="*/ 4161631 w 6868353"/>
                <a:gd name="connsiteY10054" fmla="*/ 97854 h 6857985"/>
                <a:gd name="connsiteX10055" fmla="*/ 3178107 w 6868353"/>
                <a:gd name="connsiteY10055" fmla="*/ 96948 h 6857985"/>
                <a:gd name="connsiteX10056" fmla="*/ 3212821 w 6868353"/>
                <a:gd name="connsiteY10056" fmla="*/ 107651 h 6857985"/>
                <a:gd name="connsiteX10057" fmla="*/ 3170392 w 6868353"/>
                <a:gd name="connsiteY10057" fmla="*/ 109562 h 6857985"/>
                <a:gd name="connsiteX10058" fmla="*/ 3151492 w 6868353"/>
                <a:gd name="connsiteY10058" fmla="*/ 108812 h 6857985"/>
                <a:gd name="connsiteX10059" fmla="*/ 3137632 w 6868353"/>
                <a:gd name="connsiteY10059" fmla="*/ 105018 h 6857985"/>
                <a:gd name="connsiteX10060" fmla="*/ 3157155 w 6868353"/>
                <a:gd name="connsiteY10060" fmla="*/ 100728 h 6857985"/>
                <a:gd name="connsiteX10061" fmla="*/ 3178107 w 6868353"/>
                <a:gd name="connsiteY10061" fmla="*/ 96948 h 6857985"/>
                <a:gd name="connsiteX10062" fmla="*/ 3501669 w 6868353"/>
                <a:gd name="connsiteY10062" fmla="*/ 96367 h 6857985"/>
                <a:gd name="connsiteX10063" fmla="*/ 3512669 w 6868353"/>
                <a:gd name="connsiteY10063" fmla="*/ 116527 h 6857985"/>
                <a:gd name="connsiteX10064" fmla="*/ 3502519 w 6868353"/>
                <a:gd name="connsiteY10064" fmla="*/ 105781 h 6857985"/>
                <a:gd name="connsiteX10065" fmla="*/ 3501669 w 6868353"/>
                <a:gd name="connsiteY10065" fmla="*/ 96367 h 6857985"/>
                <a:gd name="connsiteX10066" fmla="*/ 2864881 w 6868353"/>
                <a:gd name="connsiteY10066" fmla="*/ 95433 h 6857985"/>
                <a:gd name="connsiteX10067" fmla="*/ 2838987 w 6868353"/>
                <a:gd name="connsiteY10067" fmla="*/ 109986 h 6857985"/>
                <a:gd name="connsiteX10068" fmla="*/ 2798101 w 6868353"/>
                <a:gd name="connsiteY10068" fmla="*/ 106971 h 6857985"/>
                <a:gd name="connsiteX10069" fmla="*/ 2687633 w 6868353"/>
                <a:gd name="connsiteY10069" fmla="*/ 139065 h 6857985"/>
                <a:gd name="connsiteX10070" fmla="*/ 2744658 w 6868353"/>
                <a:gd name="connsiteY10070" fmla="*/ 116994 h 6857985"/>
                <a:gd name="connsiteX10071" fmla="*/ 2864881 w 6868353"/>
                <a:gd name="connsiteY10071" fmla="*/ 95433 h 6857985"/>
                <a:gd name="connsiteX10072" fmla="*/ 3575757 w 6868353"/>
                <a:gd name="connsiteY10072" fmla="*/ 92201 h 6857985"/>
                <a:gd name="connsiteX10073" fmla="*/ 3590307 w 6868353"/>
                <a:gd name="connsiteY10073" fmla="*/ 92276 h 6857985"/>
                <a:gd name="connsiteX10074" fmla="*/ 3594411 w 6868353"/>
                <a:gd name="connsiteY10074" fmla="*/ 109718 h 6857985"/>
                <a:gd name="connsiteX10075" fmla="*/ 3543927 w 6868353"/>
                <a:gd name="connsiteY10075" fmla="*/ 98633 h 6857985"/>
                <a:gd name="connsiteX10076" fmla="*/ 3575757 w 6868353"/>
                <a:gd name="connsiteY10076" fmla="*/ 92201 h 6857985"/>
                <a:gd name="connsiteX10077" fmla="*/ 3715129 w 6868353"/>
                <a:gd name="connsiteY10077" fmla="*/ 89968 h 6857985"/>
                <a:gd name="connsiteX10078" fmla="*/ 3805339 w 6868353"/>
                <a:gd name="connsiteY10078" fmla="*/ 95008 h 6857985"/>
                <a:gd name="connsiteX10079" fmla="*/ 3853501 w 6868353"/>
                <a:gd name="connsiteY10079" fmla="*/ 97967 h 6857985"/>
                <a:gd name="connsiteX10080" fmla="*/ 3903291 w 6868353"/>
                <a:gd name="connsiteY10080" fmla="*/ 103035 h 6857985"/>
                <a:gd name="connsiteX10081" fmla="*/ 4007177 w 6868353"/>
                <a:gd name="connsiteY10081" fmla="*/ 114715 h 6857985"/>
                <a:gd name="connsiteX10082" fmla="*/ 4033877 w 6868353"/>
                <a:gd name="connsiteY10082" fmla="*/ 117914 h 6857985"/>
                <a:gd name="connsiteX10083" fmla="*/ 4060691 w 6868353"/>
                <a:gd name="connsiteY10083" fmla="*/ 122246 h 6857985"/>
                <a:gd name="connsiteX10084" fmla="*/ 4114911 w 6868353"/>
                <a:gd name="connsiteY10084" fmla="*/ 131208 h 6857985"/>
                <a:gd name="connsiteX10085" fmla="*/ 4547131 w 6868353"/>
                <a:gd name="connsiteY10085" fmla="*/ 236324 h 6857985"/>
                <a:gd name="connsiteX10086" fmla="*/ 4547511 w 6868353"/>
                <a:gd name="connsiteY10086" fmla="*/ 230350 h 6857985"/>
                <a:gd name="connsiteX10087" fmla="*/ 4674969 w 6868353"/>
                <a:gd name="connsiteY10087" fmla="*/ 274747 h 6857985"/>
                <a:gd name="connsiteX10088" fmla="*/ 4711991 w 6868353"/>
                <a:gd name="connsiteY10088" fmla="*/ 287049 h 6857985"/>
                <a:gd name="connsiteX10089" fmla="*/ 4747623 w 6868353"/>
                <a:gd name="connsiteY10089" fmla="*/ 301292 h 6857985"/>
                <a:gd name="connsiteX10090" fmla="*/ 4809575 w 6868353"/>
                <a:gd name="connsiteY10090" fmla="*/ 333089 h 6857985"/>
                <a:gd name="connsiteX10091" fmla="*/ 4724689 w 6868353"/>
                <a:gd name="connsiteY10091" fmla="*/ 300272 h 6857985"/>
                <a:gd name="connsiteX10092" fmla="*/ 4700651 w 6868353"/>
                <a:gd name="connsiteY10092" fmla="*/ 290844 h 6857985"/>
                <a:gd name="connsiteX10093" fmla="*/ 4675763 w 6868353"/>
                <a:gd name="connsiteY10093" fmla="*/ 282194 h 6857985"/>
                <a:gd name="connsiteX10094" fmla="*/ 4625801 w 6868353"/>
                <a:gd name="connsiteY10094" fmla="*/ 264979 h 6857985"/>
                <a:gd name="connsiteX10095" fmla="*/ 4534331 w 6868353"/>
                <a:gd name="connsiteY10095" fmla="*/ 234965 h 6857985"/>
                <a:gd name="connsiteX10096" fmla="*/ 4471219 w 6868353"/>
                <a:gd name="connsiteY10096" fmla="*/ 219987 h 6857985"/>
                <a:gd name="connsiteX10097" fmla="*/ 4366951 w 6868353"/>
                <a:gd name="connsiteY10097" fmla="*/ 189832 h 6857985"/>
                <a:gd name="connsiteX10098" fmla="*/ 4274591 w 6868353"/>
                <a:gd name="connsiteY10098" fmla="*/ 168399 h 6857985"/>
                <a:gd name="connsiteX10099" fmla="*/ 4231991 w 6868353"/>
                <a:gd name="connsiteY10099" fmla="*/ 159012 h 6857985"/>
                <a:gd name="connsiteX10100" fmla="*/ 4191021 w 6868353"/>
                <a:gd name="connsiteY10100" fmla="*/ 150759 h 6857985"/>
                <a:gd name="connsiteX10101" fmla="*/ 4111771 w 6868353"/>
                <a:gd name="connsiteY10101" fmla="*/ 137607 h 6857985"/>
                <a:gd name="connsiteX10102" fmla="*/ 4033199 w 6868353"/>
                <a:gd name="connsiteY10102" fmla="*/ 124964 h 6857985"/>
                <a:gd name="connsiteX10103" fmla="*/ 3950691 w 6868353"/>
                <a:gd name="connsiteY10103" fmla="*/ 114970 h 6857985"/>
                <a:gd name="connsiteX10104" fmla="*/ 3860353 w 6868353"/>
                <a:gd name="connsiteY10104" fmla="*/ 103757 h 6857985"/>
                <a:gd name="connsiteX10105" fmla="*/ 3757629 w 6868353"/>
                <a:gd name="connsiteY10105" fmla="*/ 94541 h 6857985"/>
                <a:gd name="connsiteX10106" fmla="*/ 3766335 w 6868353"/>
                <a:gd name="connsiteY10106" fmla="*/ 109462 h 6857985"/>
                <a:gd name="connsiteX10107" fmla="*/ 3715129 w 6868353"/>
                <a:gd name="connsiteY10107" fmla="*/ 89968 h 6857985"/>
                <a:gd name="connsiteX10108" fmla="*/ 2702828 w 6868353"/>
                <a:gd name="connsiteY10108" fmla="*/ 88933 h 6857985"/>
                <a:gd name="connsiteX10109" fmla="*/ 2715197 w 6868353"/>
                <a:gd name="connsiteY10109" fmla="*/ 89459 h 6857985"/>
                <a:gd name="connsiteX10110" fmla="*/ 2655836 w 6868353"/>
                <a:gd name="connsiteY10110" fmla="*/ 105371 h 6857985"/>
                <a:gd name="connsiteX10111" fmla="*/ 2641198 w 6868353"/>
                <a:gd name="connsiteY10111" fmla="*/ 103333 h 6857985"/>
                <a:gd name="connsiteX10112" fmla="*/ 2636554 w 6868353"/>
                <a:gd name="connsiteY10112" fmla="*/ 107594 h 6857985"/>
                <a:gd name="connsiteX10113" fmla="*/ 2702828 w 6868353"/>
                <a:gd name="connsiteY10113" fmla="*/ 88933 h 6857985"/>
                <a:gd name="connsiteX10114" fmla="*/ 3010161 w 6868353"/>
                <a:gd name="connsiteY10114" fmla="*/ 87278 h 6857985"/>
                <a:gd name="connsiteX10115" fmla="*/ 3024290 w 6868353"/>
                <a:gd name="connsiteY10115" fmla="*/ 105626 h 6857985"/>
                <a:gd name="connsiteX10116" fmla="*/ 2963273 w 6868353"/>
                <a:gd name="connsiteY10116" fmla="*/ 116583 h 6857985"/>
                <a:gd name="connsiteX10117" fmla="*/ 2889316 w 6868353"/>
                <a:gd name="connsiteY10117" fmla="*/ 119967 h 6857985"/>
                <a:gd name="connsiteX10118" fmla="*/ 2922273 w 6868353"/>
                <a:gd name="connsiteY10118" fmla="*/ 106971 h 6857985"/>
                <a:gd name="connsiteX10119" fmla="*/ 2877112 w 6868353"/>
                <a:gd name="connsiteY10119" fmla="*/ 107693 h 6857985"/>
                <a:gd name="connsiteX10120" fmla="*/ 2886555 w 6868353"/>
                <a:gd name="connsiteY10120" fmla="*/ 99722 h 6857985"/>
                <a:gd name="connsiteX10121" fmla="*/ 2888933 w 6868353"/>
                <a:gd name="connsiteY10121" fmla="*/ 105158 h 6857985"/>
                <a:gd name="connsiteX10122" fmla="*/ 2964929 w 6868353"/>
                <a:gd name="connsiteY10122" fmla="*/ 100982 h 6857985"/>
                <a:gd name="connsiteX10123" fmla="*/ 2945930 w 6868353"/>
                <a:gd name="connsiteY10123" fmla="*/ 101973 h 6857985"/>
                <a:gd name="connsiteX10124" fmla="*/ 2908131 w 6868353"/>
                <a:gd name="connsiteY10124" fmla="*/ 118891 h 6857985"/>
                <a:gd name="connsiteX10125" fmla="*/ 2957893 w 6868353"/>
                <a:gd name="connsiteY10125" fmla="*/ 114318 h 6857985"/>
                <a:gd name="connsiteX10126" fmla="*/ 2985414 w 6868353"/>
                <a:gd name="connsiteY10126" fmla="*/ 106942 h 6857985"/>
                <a:gd name="connsiteX10127" fmla="*/ 2988982 w 6868353"/>
                <a:gd name="connsiteY10127" fmla="*/ 100444 h 6857985"/>
                <a:gd name="connsiteX10128" fmla="*/ 3010161 w 6868353"/>
                <a:gd name="connsiteY10128" fmla="*/ 87278 h 6857985"/>
                <a:gd name="connsiteX10129" fmla="*/ 2903387 w 6868353"/>
                <a:gd name="connsiteY10129" fmla="*/ 85946 h 6857985"/>
                <a:gd name="connsiteX10130" fmla="*/ 2922089 w 6868353"/>
                <a:gd name="connsiteY10130" fmla="*/ 92177 h 6857985"/>
                <a:gd name="connsiteX10131" fmla="*/ 2926704 w 6868353"/>
                <a:gd name="connsiteY10131" fmla="*/ 88185 h 6857985"/>
                <a:gd name="connsiteX10132" fmla="*/ 2941017 w 6868353"/>
                <a:gd name="connsiteY10132" fmla="*/ 91115 h 6857985"/>
                <a:gd name="connsiteX10133" fmla="*/ 2917332 w 6868353"/>
                <a:gd name="connsiteY10133" fmla="*/ 96113 h 6857985"/>
                <a:gd name="connsiteX10134" fmla="*/ 2857589 w 6868353"/>
                <a:gd name="connsiteY10134" fmla="*/ 94018 h 6857985"/>
                <a:gd name="connsiteX10135" fmla="*/ 2903387 w 6868353"/>
                <a:gd name="connsiteY10135" fmla="*/ 85946 h 6857985"/>
                <a:gd name="connsiteX10136" fmla="*/ 3915703 w 6868353"/>
                <a:gd name="connsiteY10136" fmla="*/ 85461 h 6857985"/>
                <a:gd name="connsiteX10137" fmla="*/ 3970949 w 6868353"/>
                <a:gd name="connsiteY10137" fmla="*/ 91511 h 6857985"/>
                <a:gd name="connsiteX10138" fmla="*/ 3899639 w 6868353"/>
                <a:gd name="connsiteY10138" fmla="*/ 90845 h 6857985"/>
                <a:gd name="connsiteX10139" fmla="*/ 3899973 w 6868353"/>
                <a:gd name="connsiteY10139" fmla="*/ 85767 h 6857985"/>
                <a:gd name="connsiteX10140" fmla="*/ 3915703 w 6868353"/>
                <a:gd name="connsiteY10140" fmla="*/ 85461 h 6857985"/>
                <a:gd name="connsiteX10141" fmla="*/ 3346931 w 6868353"/>
                <a:gd name="connsiteY10141" fmla="*/ 85226 h 6857985"/>
                <a:gd name="connsiteX10142" fmla="*/ 3389473 w 6868353"/>
                <a:gd name="connsiteY10142" fmla="*/ 85438 h 6857985"/>
                <a:gd name="connsiteX10143" fmla="*/ 3369215 w 6868353"/>
                <a:gd name="connsiteY10143" fmla="*/ 98378 h 6857985"/>
                <a:gd name="connsiteX10144" fmla="*/ 3301076 w 6868353"/>
                <a:gd name="connsiteY10144" fmla="*/ 95022 h 6857985"/>
                <a:gd name="connsiteX10145" fmla="*/ 3311255 w 6868353"/>
                <a:gd name="connsiteY10145" fmla="*/ 88099 h 6857985"/>
                <a:gd name="connsiteX10146" fmla="*/ 3341721 w 6868353"/>
                <a:gd name="connsiteY10146" fmla="*/ 90265 h 6857985"/>
                <a:gd name="connsiteX10147" fmla="*/ 3346931 w 6868353"/>
                <a:gd name="connsiteY10147" fmla="*/ 85226 h 6857985"/>
                <a:gd name="connsiteX10148" fmla="*/ 3515825 w 6868353"/>
                <a:gd name="connsiteY10148" fmla="*/ 81530 h 6857985"/>
                <a:gd name="connsiteX10149" fmla="*/ 3613085 w 6868353"/>
                <a:gd name="connsiteY10149" fmla="*/ 82011 h 6857985"/>
                <a:gd name="connsiteX10150" fmla="*/ 3660879 w 6868353"/>
                <a:gd name="connsiteY10150" fmla="*/ 84121 h 6857985"/>
                <a:gd name="connsiteX10151" fmla="*/ 3685115 w 6868353"/>
                <a:gd name="connsiteY10151" fmla="*/ 87108 h 6857985"/>
                <a:gd name="connsiteX10152" fmla="*/ 3709763 w 6868353"/>
                <a:gd name="connsiteY10152" fmla="*/ 92672 h 6857985"/>
                <a:gd name="connsiteX10153" fmla="*/ 3667307 w 6868353"/>
                <a:gd name="connsiteY10153" fmla="*/ 88807 h 6857985"/>
                <a:gd name="connsiteX10154" fmla="*/ 3668551 w 6868353"/>
                <a:gd name="connsiteY10154" fmla="*/ 94625 h 6857985"/>
                <a:gd name="connsiteX10155" fmla="*/ 3606317 w 6868353"/>
                <a:gd name="connsiteY10155" fmla="*/ 83413 h 6857985"/>
                <a:gd name="connsiteX10156" fmla="*/ 3571787 w 6868353"/>
                <a:gd name="connsiteY10156" fmla="*/ 89571 h 6857985"/>
                <a:gd name="connsiteX10157" fmla="*/ 3535985 w 6868353"/>
                <a:gd name="connsiteY10157" fmla="*/ 89996 h 6857985"/>
                <a:gd name="connsiteX10158" fmla="*/ 3515825 w 6868353"/>
                <a:gd name="connsiteY10158" fmla="*/ 81530 h 6857985"/>
                <a:gd name="connsiteX10159" fmla="*/ 4003383 w 6868353"/>
                <a:gd name="connsiteY10159" fmla="*/ 65321 h 6857985"/>
                <a:gd name="connsiteX10160" fmla="*/ 4059643 w 6868353"/>
                <a:gd name="connsiteY10160" fmla="*/ 76916 h 6857985"/>
                <a:gd name="connsiteX10161" fmla="*/ 4107623 w 6868353"/>
                <a:gd name="connsiteY10161" fmla="*/ 93041 h 6857985"/>
                <a:gd name="connsiteX10162" fmla="*/ 4071635 w 6868353"/>
                <a:gd name="connsiteY10162" fmla="*/ 87972 h 6857985"/>
                <a:gd name="connsiteX10163" fmla="*/ 4038309 w 6868353"/>
                <a:gd name="connsiteY10163" fmla="*/ 75698 h 6857985"/>
                <a:gd name="connsiteX10164" fmla="*/ 4003383 w 6868353"/>
                <a:gd name="connsiteY10164" fmla="*/ 65321 h 6857985"/>
                <a:gd name="connsiteX10165" fmla="*/ 2803339 w 6868353"/>
                <a:gd name="connsiteY10165" fmla="*/ 64075 h 6857985"/>
                <a:gd name="connsiteX10166" fmla="*/ 2776738 w 6868353"/>
                <a:gd name="connsiteY10166" fmla="*/ 74934 h 6857985"/>
                <a:gd name="connsiteX10167" fmla="*/ 2712351 w 6868353"/>
                <a:gd name="connsiteY10167" fmla="*/ 84221 h 6857985"/>
                <a:gd name="connsiteX10168" fmla="*/ 2746781 w 6868353"/>
                <a:gd name="connsiteY10168" fmla="*/ 74197 h 6857985"/>
                <a:gd name="connsiteX10169" fmla="*/ 2779612 w 6868353"/>
                <a:gd name="connsiteY10169" fmla="*/ 67006 h 6857985"/>
                <a:gd name="connsiteX10170" fmla="*/ 2803339 w 6868353"/>
                <a:gd name="connsiteY10170" fmla="*/ 64075 h 6857985"/>
                <a:gd name="connsiteX10171" fmla="*/ 3051174 w 6868353"/>
                <a:gd name="connsiteY10171" fmla="*/ 62857 h 6857985"/>
                <a:gd name="connsiteX10172" fmla="*/ 3053553 w 6868353"/>
                <a:gd name="connsiteY10172" fmla="*/ 68393 h 6857985"/>
                <a:gd name="connsiteX10173" fmla="*/ 3008604 w 6868353"/>
                <a:gd name="connsiteY10173" fmla="*/ 72017 h 6857985"/>
                <a:gd name="connsiteX10174" fmla="*/ 2971781 w 6868353"/>
                <a:gd name="connsiteY10174" fmla="*/ 73546 h 6857985"/>
                <a:gd name="connsiteX10175" fmla="*/ 2936275 w 6868353"/>
                <a:gd name="connsiteY10175" fmla="*/ 80242 h 6857985"/>
                <a:gd name="connsiteX10176" fmla="*/ 2969686 w 6868353"/>
                <a:gd name="connsiteY10176" fmla="*/ 67444 h 6857985"/>
                <a:gd name="connsiteX10177" fmla="*/ 3051174 w 6868353"/>
                <a:gd name="connsiteY10177" fmla="*/ 62857 h 6857985"/>
                <a:gd name="connsiteX10178" fmla="*/ 3127066 w 6868353"/>
                <a:gd name="connsiteY10178" fmla="*/ 51250 h 6857985"/>
                <a:gd name="connsiteX10179" fmla="*/ 3089469 w 6868353"/>
                <a:gd name="connsiteY10179" fmla="*/ 62602 h 6857985"/>
                <a:gd name="connsiteX10180" fmla="*/ 3063349 w 6868353"/>
                <a:gd name="connsiteY10180" fmla="*/ 60889 h 6857985"/>
                <a:gd name="connsiteX10181" fmla="*/ 3104291 w 6868353"/>
                <a:gd name="connsiteY10181" fmla="*/ 51390 h 6857985"/>
                <a:gd name="connsiteX10182" fmla="*/ 3127066 w 6868353"/>
                <a:gd name="connsiteY10182" fmla="*/ 51250 h 6857985"/>
                <a:gd name="connsiteX10183" fmla="*/ 3647721 w 6868353"/>
                <a:gd name="connsiteY10183" fmla="*/ 49677 h 6857985"/>
                <a:gd name="connsiteX10184" fmla="*/ 3662745 w 6868353"/>
                <a:gd name="connsiteY10184" fmla="*/ 50215 h 6857985"/>
                <a:gd name="connsiteX10185" fmla="*/ 3653107 w 6868353"/>
                <a:gd name="connsiteY10185" fmla="*/ 51036 h 6857985"/>
                <a:gd name="connsiteX10186" fmla="*/ 3688159 w 6868353"/>
                <a:gd name="connsiteY10186" fmla="*/ 48049 h 6857985"/>
                <a:gd name="connsiteX10187" fmla="*/ 3728947 w 6868353"/>
                <a:gd name="connsiteY10187" fmla="*/ 49097 h 6857985"/>
                <a:gd name="connsiteX10188" fmla="*/ 3816791 w 6868353"/>
                <a:gd name="connsiteY10188" fmla="*/ 55609 h 6857985"/>
                <a:gd name="connsiteX10189" fmla="*/ 3858471 w 6868353"/>
                <a:gd name="connsiteY10189" fmla="*/ 58979 h 6857985"/>
                <a:gd name="connsiteX10190" fmla="*/ 3895039 w 6868353"/>
                <a:gd name="connsiteY10190" fmla="*/ 62277 h 6857985"/>
                <a:gd name="connsiteX10191" fmla="*/ 3942763 w 6868353"/>
                <a:gd name="connsiteY10191" fmla="*/ 59616 h 6857985"/>
                <a:gd name="connsiteX10192" fmla="*/ 3980703 w 6868353"/>
                <a:gd name="connsiteY10192" fmla="*/ 74849 h 6857985"/>
                <a:gd name="connsiteX10193" fmla="*/ 3918795 w 6868353"/>
                <a:gd name="connsiteY10193" fmla="*/ 69483 h 6857985"/>
                <a:gd name="connsiteX10194" fmla="*/ 3881151 w 6868353"/>
                <a:gd name="connsiteY10194" fmla="*/ 64995 h 6857985"/>
                <a:gd name="connsiteX10195" fmla="*/ 3862223 w 6868353"/>
                <a:gd name="connsiteY10195" fmla="*/ 62702 h 6857985"/>
                <a:gd name="connsiteX10196" fmla="*/ 3843791 w 6868353"/>
                <a:gd name="connsiteY10196" fmla="*/ 61230 h 6857985"/>
                <a:gd name="connsiteX10197" fmla="*/ 3769763 w 6868353"/>
                <a:gd name="connsiteY10197" fmla="*/ 62943 h 6857985"/>
                <a:gd name="connsiteX10198" fmla="*/ 3719023 w 6868353"/>
                <a:gd name="connsiteY10198" fmla="*/ 56020 h 6857985"/>
                <a:gd name="connsiteX10199" fmla="*/ 3663951 w 6868353"/>
                <a:gd name="connsiteY10199" fmla="*/ 50258 h 6857985"/>
                <a:gd name="connsiteX10200" fmla="*/ 3662745 w 6868353"/>
                <a:gd name="connsiteY10200" fmla="*/ 50215 h 6857985"/>
                <a:gd name="connsiteX10201" fmla="*/ 3468995 w 6868353"/>
                <a:gd name="connsiteY10201" fmla="*/ 42825 h 6857985"/>
                <a:gd name="connsiteX10202" fmla="*/ 3451765 w 6868353"/>
                <a:gd name="connsiteY10202" fmla="*/ 46718 h 6857985"/>
                <a:gd name="connsiteX10203" fmla="*/ 3470595 w 6868353"/>
                <a:gd name="connsiteY10203" fmla="*/ 48530 h 6857985"/>
                <a:gd name="connsiteX10204" fmla="*/ 3410341 w 6868353"/>
                <a:gd name="connsiteY10204" fmla="*/ 52041 h 6857985"/>
                <a:gd name="connsiteX10205" fmla="*/ 3468995 w 6868353"/>
                <a:gd name="connsiteY10205" fmla="*/ 42825 h 6857985"/>
                <a:gd name="connsiteX10206" fmla="*/ 3577777 w 6868353"/>
                <a:gd name="connsiteY10206" fmla="*/ 40008 h 6857985"/>
                <a:gd name="connsiteX10207" fmla="*/ 3620471 w 6868353"/>
                <a:gd name="connsiteY10207" fmla="*/ 42798 h 6857985"/>
                <a:gd name="connsiteX10208" fmla="*/ 3647721 w 6868353"/>
                <a:gd name="connsiteY10208" fmla="*/ 49677 h 6857985"/>
                <a:gd name="connsiteX10209" fmla="*/ 3617495 w 6868353"/>
                <a:gd name="connsiteY10209" fmla="*/ 48594 h 6857985"/>
                <a:gd name="connsiteX10210" fmla="*/ 3592699 w 6868353"/>
                <a:gd name="connsiteY10210" fmla="*/ 51475 h 6857985"/>
                <a:gd name="connsiteX10211" fmla="*/ 3577777 w 6868353"/>
                <a:gd name="connsiteY10211" fmla="*/ 40008 h 6857985"/>
                <a:gd name="connsiteX10212" fmla="*/ 3219293 w 6868353"/>
                <a:gd name="connsiteY10212" fmla="*/ 38520 h 6857985"/>
                <a:gd name="connsiteX10213" fmla="*/ 3190721 w 6868353"/>
                <a:gd name="connsiteY10213" fmla="*/ 45656 h 6857985"/>
                <a:gd name="connsiteX10214" fmla="*/ 3175912 w 6868353"/>
                <a:gd name="connsiteY10214" fmla="*/ 56175 h 6857985"/>
                <a:gd name="connsiteX10215" fmla="*/ 3159561 w 6868353"/>
                <a:gd name="connsiteY10215" fmla="*/ 46307 h 6857985"/>
                <a:gd name="connsiteX10216" fmla="*/ 3200843 w 6868353"/>
                <a:gd name="connsiteY10216" fmla="*/ 38662 h 6857985"/>
                <a:gd name="connsiteX10217" fmla="*/ 3219293 w 6868353"/>
                <a:gd name="connsiteY10217" fmla="*/ 38520 h 6857985"/>
                <a:gd name="connsiteX10218" fmla="*/ 3452075 w 6868353"/>
                <a:gd name="connsiteY10218" fmla="*/ 26289 h 6857985"/>
                <a:gd name="connsiteX10219" fmla="*/ 3375867 w 6868353"/>
                <a:gd name="connsiteY10219" fmla="*/ 39583 h 6857985"/>
                <a:gd name="connsiteX10220" fmla="*/ 3405301 w 6868353"/>
                <a:gd name="connsiteY10220" fmla="*/ 34882 h 6857985"/>
                <a:gd name="connsiteX10221" fmla="*/ 3367119 w 6868353"/>
                <a:gd name="connsiteY10221" fmla="*/ 31386 h 6857985"/>
                <a:gd name="connsiteX10222" fmla="*/ 3452075 w 6868353"/>
                <a:gd name="connsiteY10222" fmla="*/ 26289 h 6857985"/>
                <a:gd name="connsiteX10223" fmla="*/ 3323614 w 6868353"/>
                <a:gd name="connsiteY10223" fmla="*/ 10801 h 6857985"/>
                <a:gd name="connsiteX10224" fmla="*/ 3243499 w 6868353"/>
                <a:gd name="connsiteY10224" fmla="*/ 16351 h 6857985"/>
                <a:gd name="connsiteX10225" fmla="*/ 3279883 w 6868353"/>
                <a:gd name="connsiteY10225" fmla="*/ 12401 h 6857985"/>
                <a:gd name="connsiteX10226" fmla="*/ 3323614 w 6868353"/>
                <a:gd name="connsiteY10226" fmla="*/ 10801 h 6857985"/>
                <a:gd name="connsiteX10227" fmla="*/ 3205996 w 6868353"/>
                <a:gd name="connsiteY10227" fmla="*/ 0 h 6857985"/>
                <a:gd name="connsiteX10228" fmla="*/ 3168621 w 6868353"/>
                <a:gd name="connsiteY10228" fmla="*/ 10972 h 6857985"/>
                <a:gd name="connsiteX10229" fmla="*/ 3101021 w 6868353"/>
                <a:gd name="connsiteY10229" fmla="*/ 10618 h 6857985"/>
                <a:gd name="connsiteX10230" fmla="*/ 3124479 w 6868353"/>
                <a:gd name="connsiteY10230" fmla="*/ 9259 h 6857985"/>
                <a:gd name="connsiteX10231" fmla="*/ 3150741 w 6868353"/>
                <a:gd name="connsiteY10231" fmla="*/ 6357 h 6857985"/>
                <a:gd name="connsiteX10232" fmla="*/ 3205996 w 6868353"/>
                <a:gd name="connsiteY10232" fmla="*/ 0 h 6857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  <a:cxn ang="0">
                  <a:pos x="connsiteX7305" y="connsiteY7305"/>
                </a:cxn>
                <a:cxn ang="0">
                  <a:pos x="connsiteX7306" y="connsiteY7306"/>
                </a:cxn>
                <a:cxn ang="0">
                  <a:pos x="connsiteX7307" y="connsiteY7307"/>
                </a:cxn>
                <a:cxn ang="0">
                  <a:pos x="connsiteX7308" y="connsiteY7308"/>
                </a:cxn>
                <a:cxn ang="0">
                  <a:pos x="connsiteX7309" y="connsiteY7309"/>
                </a:cxn>
                <a:cxn ang="0">
                  <a:pos x="connsiteX7310" y="connsiteY7310"/>
                </a:cxn>
                <a:cxn ang="0">
                  <a:pos x="connsiteX7311" y="connsiteY7311"/>
                </a:cxn>
                <a:cxn ang="0">
                  <a:pos x="connsiteX7312" y="connsiteY7312"/>
                </a:cxn>
                <a:cxn ang="0">
                  <a:pos x="connsiteX7313" y="connsiteY7313"/>
                </a:cxn>
                <a:cxn ang="0">
                  <a:pos x="connsiteX7314" y="connsiteY7314"/>
                </a:cxn>
                <a:cxn ang="0">
                  <a:pos x="connsiteX7315" y="connsiteY7315"/>
                </a:cxn>
                <a:cxn ang="0">
                  <a:pos x="connsiteX7316" y="connsiteY7316"/>
                </a:cxn>
                <a:cxn ang="0">
                  <a:pos x="connsiteX7317" y="connsiteY7317"/>
                </a:cxn>
                <a:cxn ang="0">
                  <a:pos x="connsiteX7318" y="connsiteY7318"/>
                </a:cxn>
                <a:cxn ang="0">
                  <a:pos x="connsiteX7319" y="connsiteY7319"/>
                </a:cxn>
                <a:cxn ang="0">
                  <a:pos x="connsiteX7320" y="connsiteY7320"/>
                </a:cxn>
                <a:cxn ang="0">
                  <a:pos x="connsiteX7321" y="connsiteY7321"/>
                </a:cxn>
                <a:cxn ang="0">
                  <a:pos x="connsiteX7322" y="connsiteY7322"/>
                </a:cxn>
                <a:cxn ang="0">
                  <a:pos x="connsiteX7323" y="connsiteY7323"/>
                </a:cxn>
                <a:cxn ang="0">
                  <a:pos x="connsiteX7324" y="connsiteY7324"/>
                </a:cxn>
                <a:cxn ang="0">
                  <a:pos x="connsiteX7325" y="connsiteY7325"/>
                </a:cxn>
                <a:cxn ang="0">
                  <a:pos x="connsiteX7326" y="connsiteY7326"/>
                </a:cxn>
                <a:cxn ang="0">
                  <a:pos x="connsiteX7327" y="connsiteY7327"/>
                </a:cxn>
                <a:cxn ang="0">
                  <a:pos x="connsiteX7328" y="connsiteY7328"/>
                </a:cxn>
                <a:cxn ang="0">
                  <a:pos x="connsiteX7329" y="connsiteY7329"/>
                </a:cxn>
                <a:cxn ang="0">
                  <a:pos x="connsiteX7330" y="connsiteY7330"/>
                </a:cxn>
                <a:cxn ang="0">
                  <a:pos x="connsiteX7331" y="connsiteY7331"/>
                </a:cxn>
                <a:cxn ang="0">
                  <a:pos x="connsiteX7332" y="connsiteY7332"/>
                </a:cxn>
                <a:cxn ang="0">
                  <a:pos x="connsiteX7333" y="connsiteY7333"/>
                </a:cxn>
                <a:cxn ang="0">
                  <a:pos x="connsiteX7334" y="connsiteY7334"/>
                </a:cxn>
                <a:cxn ang="0">
                  <a:pos x="connsiteX7335" y="connsiteY7335"/>
                </a:cxn>
                <a:cxn ang="0">
                  <a:pos x="connsiteX7336" y="connsiteY7336"/>
                </a:cxn>
                <a:cxn ang="0">
                  <a:pos x="connsiteX7337" y="connsiteY7337"/>
                </a:cxn>
                <a:cxn ang="0">
                  <a:pos x="connsiteX7338" y="connsiteY7338"/>
                </a:cxn>
                <a:cxn ang="0">
                  <a:pos x="connsiteX7339" y="connsiteY7339"/>
                </a:cxn>
                <a:cxn ang="0">
                  <a:pos x="connsiteX7340" y="connsiteY7340"/>
                </a:cxn>
                <a:cxn ang="0">
                  <a:pos x="connsiteX7341" y="connsiteY7341"/>
                </a:cxn>
                <a:cxn ang="0">
                  <a:pos x="connsiteX7342" y="connsiteY7342"/>
                </a:cxn>
                <a:cxn ang="0">
                  <a:pos x="connsiteX7343" y="connsiteY7343"/>
                </a:cxn>
                <a:cxn ang="0">
                  <a:pos x="connsiteX7344" y="connsiteY7344"/>
                </a:cxn>
                <a:cxn ang="0">
                  <a:pos x="connsiteX7345" y="connsiteY7345"/>
                </a:cxn>
                <a:cxn ang="0">
                  <a:pos x="connsiteX7346" y="connsiteY7346"/>
                </a:cxn>
                <a:cxn ang="0">
                  <a:pos x="connsiteX7347" y="connsiteY7347"/>
                </a:cxn>
                <a:cxn ang="0">
                  <a:pos x="connsiteX7348" y="connsiteY7348"/>
                </a:cxn>
                <a:cxn ang="0">
                  <a:pos x="connsiteX7349" y="connsiteY7349"/>
                </a:cxn>
                <a:cxn ang="0">
                  <a:pos x="connsiteX7350" y="connsiteY7350"/>
                </a:cxn>
                <a:cxn ang="0">
                  <a:pos x="connsiteX7351" y="connsiteY7351"/>
                </a:cxn>
                <a:cxn ang="0">
                  <a:pos x="connsiteX7352" y="connsiteY7352"/>
                </a:cxn>
                <a:cxn ang="0">
                  <a:pos x="connsiteX7353" y="connsiteY7353"/>
                </a:cxn>
                <a:cxn ang="0">
                  <a:pos x="connsiteX7354" y="connsiteY7354"/>
                </a:cxn>
                <a:cxn ang="0">
                  <a:pos x="connsiteX7355" y="connsiteY7355"/>
                </a:cxn>
                <a:cxn ang="0">
                  <a:pos x="connsiteX7356" y="connsiteY7356"/>
                </a:cxn>
                <a:cxn ang="0">
                  <a:pos x="connsiteX7357" y="connsiteY7357"/>
                </a:cxn>
                <a:cxn ang="0">
                  <a:pos x="connsiteX7358" y="connsiteY7358"/>
                </a:cxn>
                <a:cxn ang="0">
                  <a:pos x="connsiteX7359" y="connsiteY7359"/>
                </a:cxn>
                <a:cxn ang="0">
                  <a:pos x="connsiteX7360" y="connsiteY7360"/>
                </a:cxn>
                <a:cxn ang="0">
                  <a:pos x="connsiteX7361" y="connsiteY7361"/>
                </a:cxn>
                <a:cxn ang="0">
                  <a:pos x="connsiteX7362" y="connsiteY7362"/>
                </a:cxn>
                <a:cxn ang="0">
                  <a:pos x="connsiteX7363" y="connsiteY7363"/>
                </a:cxn>
                <a:cxn ang="0">
                  <a:pos x="connsiteX7364" y="connsiteY7364"/>
                </a:cxn>
                <a:cxn ang="0">
                  <a:pos x="connsiteX7365" y="connsiteY7365"/>
                </a:cxn>
                <a:cxn ang="0">
                  <a:pos x="connsiteX7366" y="connsiteY7366"/>
                </a:cxn>
                <a:cxn ang="0">
                  <a:pos x="connsiteX7367" y="connsiteY7367"/>
                </a:cxn>
                <a:cxn ang="0">
                  <a:pos x="connsiteX7368" y="connsiteY7368"/>
                </a:cxn>
                <a:cxn ang="0">
                  <a:pos x="connsiteX7369" y="connsiteY7369"/>
                </a:cxn>
                <a:cxn ang="0">
                  <a:pos x="connsiteX7370" y="connsiteY7370"/>
                </a:cxn>
                <a:cxn ang="0">
                  <a:pos x="connsiteX7371" y="connsiteY7371"/>
                </a:cxn>
                <a:cxn ang="0">
                  <a:pos x="connsiteX7372" y="connsiteY7372"/>
                </a:cxn>
                <a:cxn ang="0">
                  <a:pos x="connsiteX7373" y="connsiteY7373"/>
                </a:cxn>
                <a:cxn ang="0">
                  <a:pos x="connsiteX7374" y="connsiteY7374"/>
                </a:cxn>
                <a:cxn ang="0">
                  <a:pos x="connsiteX7375" y="connsiteY7375"/>
                </a:cxn>
                <a:cxn ang="0">
                  <a:pos x="connsiteX7376" y="connsiteY7376"/>
                </a:cxn>
                <a:cxn ang="0">
                  <a:pos x="connsiteX7377" y="connsiteY7377"/>
                </a:cxn>
                <a:cxn ang="0">
                  <a:pos x="connsiteX7378" y="connsiteY7378"/>
                </a:cxn>
                <a:cxn ang="0">
                  <a:pos x="connsiteX7379" y="connsiteY7379"/>
                </a:cxn>
                <a:cxn ang="0">
                  <a:pos x="connsiteX7380" y="connsiteY7380"/>
                </a:cxn>
                <a:cxn ang="0">
                  <a:pos x="connsiteX7381" y="connsiteY7381"/>
                </a:cxn>
                <a:cxn ang="0">
                  <a:pos x="connsiteX7382" y="connsiteY7382"/>
                </a:cxn>
                <a:cxn ang="0">
                  <a:pos x="connsiteX7383" y="connsiteY7383"/>
                </a:cxn>
                <a:cxn ang="0">
                  <a:pos x="connsiteX7384" y="connsiteY7384"/>
                </a:cxn>
                <a:cxn ang="0">
                  <a:pos x="connsiteX7385" y="connsiteY7385"/>
                </a:cxn>
                <a:cxn ang="0">
                  <a:pos x="connsiteX7386" y="connsiteY7386"/>
                </a:cxn>
                <a:cxn ang="0">
                  <a:pos x="connsiteX7387" y="connsiteY7387"/>
                </a:cxn>
                <a:cxn ang="0">
                  <a:pos x="connsiteX7388" y="connsiteY7388"/>
                </a:cxn>
                <a:cxn ang="0">
                  <a:pos x="connsiteX7389" y="connsiteY7389"/>
                </a:cxn>
                <a:cxn ang="0">
                  <a:pos x="connsiteX7390" y="connsiteY7390"/>
                </a:cxn>
                <a:cxn ang="0">
                  <a:pos x="connsiteX7391" y="connsiteY7391"/>
                </a:cxn>
                <a:cxn ang="0">
                  <a:pos x="connsiteX7392" y="connsiteY7392"/>
                </a:cxn>
                <a:cxn ang="0">
                  <a:pos x="connsiteX7393" y="connsiteY7393"/>
                </a:cxn>
                <a:cxn ang="0">
                  <a:pos x="connsiteX7394" y="connsiteY7394"/>
                </a:cxn>
                <a:cxn ang="0">
                  <a:pos x="connsiteX7395" y="connsiteY7395"/>
                </a:cxn>
                <a:cxn ang="0">
                  <a:pos x="connsiteX7396" y="connsiteY7396"/>
                </a:cxn>
                <a:cxn ang="0">
                  <a:pos x="connsiteX7397" y="connsiteY7397"/>
                </a:cxn>
                <a:cxn ang="0">
                  <a:pos x="connsiteX7398" y="connsiteY7398"/>
                </a:cxn>
                <a:cxn ang="0">
                  <a:pos x="connsiteX7399" y="connsiteY7399"/>
                </a:cxn>
                <a:cxn ang="0">
                  <a:pos x="connsiteX7400" y="connsiteY7400"/>
                </a:cxn>
                <a:cxn ang="0">
                  <a:pos x="connsiteX7401" y="connsiteY7401"/>
                </a:cxn>
                <a:cxn ang="0">
                  <a:pos x="connsiteX7402" y="connsiteY7402"/>
                </a:cxn>
                <a:cxn ang="0">
                  <a:pos x="connsiteX7403" y="connsiteY7403"/>
                </a:cxn>
                <a:cxn ang="0">
                  <a:pos x="connsiteX7404" y="connsiteY7404"/>
                </a:cxn>
                <a:cxn ang="0">
                  <a:pos x="connsiteX7405" y="connsiteY7405"/>
                </a:cxn>
                <a:cxn ang="0">
                  <a:pos x="connsiteX7406" y="connsiteY7406"/>
                </a:cxn>
                <a:cxn ang="0">
                  <a:pos x="connsiteX7407" y="connsiteY7407"/>
                </a:cxn>
                <a:cxn ang="0">
                  <a:pos x="connsiteX7408" y="connsiteY7408"/>
                </a:cxn>
                <a:cxn ang="0">
                  <a:pos x="connsiteX7409" y="connsiteY7409"/>
                </a:cxn>
                <a:cxn ang="0">
                  <a:pos x="connsiteX7410" y="connsiteY7410"/>
                </a:cxn>
                <a:cxn ang="0">
                  <a:pos x="connsiteX7411" y="connsiteY7411"/>
                </a:cxn>
                <a:cxn ang="0">
                  <a:pos x="connsiteX7412" y="connsiteY7412"/>
                </a:cxn>
                <a:cxn ang="0">
                  <a:pos x="connsiteX7413" y="connsiteY7413"/>
                </a:cxn>
                <a:cxn ang="0">
                  <a:pos x="connsiteX7414" y="connsiteY7414"/>
                </a:cxn>
                <a:cxn ang="0">
                  <a:pos x="connsiteX7415" y="connsiteY7415"/>
                </a:cxn>
                <a:cxn ang="0">
                  <a:pos x="connsiteX7416" y="connsiteY7416"/>
                </a:cxn>
                <a:cxn ang="0">
                  <a:pos x="connsiteX7417" y="connsiteY7417"/>
                </a:cxn>
                <a:cxn ang="0">
                  <a:pos x="connsiteX7418" y="connsiteY7418"/>
                </a:cxn>
                <a:cxn ang="0">
                  <a:pos x="connsiteX7419" y="connsiteY7419"/>
                </a:cxn>
                <a:cxn ang="0">
                  <a:pos x="connsiteX7420" y="connsiteY7420"/>
                </a:cxn>
                <a:cxn ang="0">
                  <a:pos x="connsiteX7421" y="connsiteY7421"/>
                </a:cxn>
                <a:cxn ang="0">
                  <a:pos x="connsiteX7422" y="connsiteY7422"/>
                </a:cxn>
                <a:cxn ang="0">
                  <a:pos x="connsiteX7423" y="connsiteY7423"/>
                </a:cxn>
                <a:cxn ang="0">
                  <a:pos x="connsiteX7424" y="connsiteY7424"/>
                </a:cxn>
                <a:cxn ang="0">
                  <a:pos x="connsiteX7425" y="connsiteY7425"/>
                </a:cxn>
                <a:cxn ang="0">
                  <a:pos x="connsiteX7426" y="connsiteY7426"/>
                </a:cxn>
                <a:cxn ang="0">
                  <a:pos x="connsiteX7427" y="connsiteY7427"/>
                </a:cxn>
                <a:cxn ang="0">
                  <a:pos x="connsiteX7428" y="connsiteY7428"/>
                </a:cxn>
                <a:cxn ang="0">
                  <a:pos x="connsiteX7429" y="connsiteY7429"/>
                </a:cxn>
                <a:cxn ang="0">
                  <a:pos x="connsiteX7430" y="connsiteY7430"/>
                </a:cxn>
                <a:cxn ang="0">
                  <a:pos x="connsiteX7431" y="connsiteY7431"/>
                </a:cxn>
                <a:cxn ang="0">
                  <a:pos x="connsiteX7432" y="connsiteY7432"/>
                </a:cxn>
                <a:cxn ang="0">
                  <a:pos x="connsiteX7433" y="connsiteY7433"/>
                </a:cxn>
                <a:cxn ang="0">
                  <a:pos x="connsiteX7434" y="connsiteY7434"/>
                </a:cxn>
                <a:cxn ang="0">
                  <a:pos x="connsiteX7435" y="connsiteY7435"/>
                </a:cxn>
                <a:cxn ang="0">
                  <a:pos x="connsiteX7436" y="connsiteY7436"/>
                </a:cxn>
                <a:cxn ang="0">
                  <a:pos x="connsiteX7437" y="connsiteY7437"/>
                </a:cxn>
                <a:cxn ang="0">
                  <a:pos x="connsiteX7438" y="connsiteY7438"/>
                </a:cxn>
                <a:cxn ang="0">
                  <a:pos x="connsiteX7439" y="connsiteY7439"/>
                </a:cxn>
                <a:cxn ang="0">
                  <a:pos x="connsiteX7440" y="connsiteY7440"/>
                </a:cxn>
                <a:cxn ang="0">
                  <a:pos x="connsiteX7441" y="connsiteY7441"/>
                </a:cxn>
                <a:cxn ang="0">
                  <a:pos x="connsiteX7442" y="connsiteY7442"/>
                </a:cxn>
                <a:cxn ang="0">
                  <a:pos x="connsiteX7443" y="connsiteY7443"/>
                </a:cxn>
                <a:cxn ang="0">
                  <a:pos x="connsiteX7444" y="connsiteY7444"/>
                </a:cxn>
                <a:cxn ang="0">
                  <a:pos x="connsiteX7445" y="connsiteY7445"/>
                </a:cxn>
                <a:cxn ang="0">
                  <a:pos x="connsiteX7446" y="connsiteY7446"/>
                </a:cxn>
                <a:cxn ang="0">
                  <a:pos x="connsiteX7447" y="connsiteY7447"/>
                </a:cxn>
                <a:cxn ang="0">
                  <a:pos x="connsiteX7448" y="connsiteY7448"/>
                </a:cxn>
                <a:cxn ang="0">
                  <a:pos x="connsiteX7449" y="connsiteY7449"/>
                </a:cxn>
                <a:cxn ang="0">
                  <a:pos x="connsiteX7450" y="connsiteY7450"/>
                </a:cxn>
                <a:cxn ang="0">
                  <a:pos x="connsiteX7451" y="connsiteY7451"/>
                </a:cxn>
                <a:cxn ang="0">
                  <a:pos x="connsiteX7452" y="connsiteY7452"/>
                </a:cxn>
                <a:cxn ang="0">
                  <a:pos x="connsiteX7453" y="connsiteY7453"/>
                </a:cxn>
                <a:cxn ang="0">
                  <a:pos x="connsiteX7454" y="connsiteY7454"/>
                </a:cxn>
                <a:cxn ang="0">
                  <a:pos x="connsiteX7455" y="connsiteY7455"/>
                </a:cxn>
                <a:cxn ang="0">
                  <a:pos x="connsiteX7456" y="connsiteY7456"/>
                </a:cxn>
                <a:cxn ang="0">
                  <a:pos x="connsiteX7457" y="connsiteY7457"/>
                </a:cxn>
                <a:cxn ang="0">
                  <a:pos x="connsiteX7458" y="connsiteY7458"/>
                </a:cxn>
                <a:cxn ang="0">
                  <a:pos x="connsiteX7459" y="connsiteY7459"/>
                </a:cxn>
                <a:cxn ang="0">
                  <a:pos x="connsiteX7460" y="connsiteY7460"/>
                </a:cxn>
                <a:cxn ang="0">
                  <a:pos x="connsiteX7461" y="connsiteY7461"/>
                </a:cxn>
                <a:cxn ang="0">
                  <a:pos x="connsiteX7462" y="connsiteY7462"/>
                </a:cxn>
                <a:cxn ang="0">
                  <a:pos x="connsiteX7463" y="connsiteY7463"/>
                </a:cxn>
                <a:cxn ang="0">
                  <a:pos x="connsiteX7464" y="connsiteY7464"/>
                </a:cxn>
                <a:cxn ang="0">
                  <a:pos x="connsiteX7465" y="connsiteY7465"/>
                </a:cxn>
                <a:cxn ang="0">
                  <a:pos x="connsiteX7466" y="connsiteY7466"/>
                </a:cxn>
                <a:cxn ang="0">
                  <a:pos x="connsiteX7467" y="connsiteY7467"/>
                </a:cxn>
                <a:cxn ang="0">
                  <a:pos x="connsiteX7468" y="connsiteY7468"/>
                </a:cxn>
                <a:cxn ang="0">
                  <a:pos x="connsiteX7469" y="connsiteY7469"/>
                </a:cxn>
                <a:cxn ang="0">
                  <a:pos x="connsiteX7470" y="connsiteY7470"/>
                </a:cxn>
                <a:cxn ang="0">
                  <a:pos x="connsiteX7471" y="connsiteY7471"/>
                </a:cxn>
                <a:cxn ang="0">
                  <a:pos x="connsiteX7472" y="connsiteY7472"/>
                </a:cxn>
                <a:cxn ang="0">
                  <a:pos x="connsiteX7473" y="connsiteY7473"/>
                </a:cxn>
                <a:cxn ang="0">
                  <a:pos x="connsiteX7474" y="connsiteY7474"/>
                </a:cxn>
                <a:cxn ang="0">
                  <a:pos x="connsiteX7475" y="connsiteY7475"/>
                </a:cxn>
                <a:cxn ang="0">
                  <a:pos x="connsiteX7476" y="connsiteY7476"/>
                </a:cxn>
                <a:cxn ang="0">
                  <a:pos x="connsiteX7477" y="connsiteY7477"/>
                </a:cxn>
                <a:cxn ang="0">
                  <a:pos x="connsiteX7478" y="connsiteY7478"/>
                </a:cxn>
                <a:cxn ang="0">
                  <a:pos x="connsiteX7479" y="connsiteY7479"/>
                </a:cxn>
                <a:cxn ang="0">
                  <a:pos x="connsiteX7480" y="connsiteY7480"/>
                </a:cxn>
                <a:cxn ang="0">
                  <a:pos x="connsiteX7481" y="connsiteY7481"/>
                </a:cxn>
                <a:cxn ang="0">
                  <a:pos x="connsiteX7482" y="connsiteY7482"/>
                </a:cxn>
                <a:cxn ang="0">
                  <a:pos x="connsiteX7483" y="connsiteY7483"/>
                </a:cxn>
                <a:cxn ang="0">
                  <a:pos x="connsiteX7484" y="connsiteY7484"/>
                </a:cxn>
                <a:cxn ang="0">
                  <a:pos x="connsiteX7485" y="connsiteY7485"/>
                </a:cxn>
                <a:cxn ang="0">
                  <a:pos x="connsiteX7486" y="connsiteY7486"/>
                </a:cxn>
                <a:cxn ang="0">
                  <a:pos x="connsiteX7487" y="connsiteY7487"/>
                </a:cxn>
                <a:cxn ang="0">
                  <a:pos x="connsiteX7488" y="connsiteY7488"/>
                </a:cxn>
                <a:cxn ang="0">
                  <a:pos x="connsiteX7489" y="connsiteY7489"/>
                </a:cxn>
                <a:cxn ang="0">
                  <a:pos x="connsiteX7490" y="connsiteY7490"/>
                </a:cxn>
                <a:cxn ang="0">
                  <a:pos x="connsiteX7491" y="connsiteY7491"/>
                </a:cxn>
                <a:cxn ang="0">
                  <a:pos x="connsiteX7492" y="connsiteY7492"/>
                </a:cxn>
                <a:cxn ang="0">
                  <a:pos x="connsiteX7493" y="connsiteY7493"/>
                </a:cxn>
                <a:cxn ang="0">
                  <a:pos x="connsiteX7494" y="connsiteY7494"/>
                </a:cxn>
                <a:cxn ang="0">
                  <a:pos x="connsiteX7495" y="connsiteY7495"/>
                </a:cxn>
                <a:cxn ang="0">
                  <a:pos x="connsiteX7496" y="connsiteY7496"/>
                </a:cxn>
                <a:cxn ang="0">
                  <a:pos x="connsiteX7497" y="connsiteY7497"/>
                </a:cxn>
                <a:cxn ang="0">
                  <a:pos x="connsiteX7498" y="connsiteY7498"/>
                </a:cxn>
                <a:cxn ang="0">
                  <a:pos x="connsiteX7499" y="connsiteY7499"/>
                </a:cxn>
                <a:cxn ang="0">
                  <a:pos x="connsiteX7500" y="connsiteY7500"/>
                </a:cxn>
                <a:cxn ang="0">
                  <a:pos x="connsiteX7501" y="connsiteY7501"/>
                </a:cxn>
                <a:cxn ang="0">
                  <a:pos x="connsiteX7502" y="connsiteY7502"/>
                </a:cxn>
                <a:cxn ang="0">
                  <a:pos x="connsiteX7503" y="connsiteY7503"/>
                </a:cxn>
                <a:cxn ang="0">
                  <a:pos x="connsiteX7504" y="connsiteY7504"/>
                </a:cxn>
                <a:cxn ang="0">
                  <a:pos x="connsiteX7505" y="connsiteY7505"/>
                </a:cxn>
                <a:cxn ang="0">
                  <a:pos x="connsiteX7506" y="connsiteY7506"/>
                </a:cxn>
                <a:cxn ang="0">
                  <a:pos x="connsiteX7507" y="connsiteY7507"/>
                </a:cxn>
                <a:cxn ang="0">
                  <a:pos x="connsiteX7508" y="connsiteY7508"/>
                </a:cxn>
                <a:cxn ang="0">
                  <a:pos x="connsiteX7509" y="connsiteY7509"/>
                </a:cxn>
                <a:cxn ang="0">
                  <a:pos x="connsiteX7510" y="connsiteY7510"/>
                </a:cxn>
                <a:cxn ang="0">
                  <a:pos x="connsiteX7511" y="connsiteY7511"/>
                </a:cxn>
                <a:cxn ang="0">
                  <a:pos x="connsiteX7512" y="connsiteY7512"/>
                </a:cxn>
                <a:cxn ang="0">
                  <a:pos x="connsiteX7513" y="connsiteY7513"/>
                </a:cxn>
                <a:cxn ang="0">
                  <a:pos x="connsiteX7514" y="connsiteY7514"/>
                </a:cxn>
                <a:cxn ang="0">
                  <a:pos x="connsiteX7515" y="connsiteY7515"/>
                </a:cxn>
                <a:cxn ang="0">
                  <a:pos x="connsiteX7516" y="connsiteY7516"/>
                </a:cxn>
                <a:cxn ang="0">
                  <a:pos x="connsiteX7517" y="connsiteY7517"/>
                </a:cxn>
                <a:cxn ang="0">
                  <a:pos x="connsiteX7518" y="connsiteY7518"/>
                </a:cxn>
                <a:cxn ang="0">
                  <a:pos x="connsiteX7519" y="connsiteY7519"/>
                </a:cxn>
                <a:cxn ang="0">
                  <a:pos x="connsiteX7520" y="connsiteY7520"/>
                </a:cxn>
                <a:cxn ang="0">
                  <a:pos x="connsiteX7521" y="connsiteY7521"/>
                </a:cxn>
                <a:cxn ang="0">
                  <a:pos x="connsiteX7522" y="connsiteY7522"/>
                </a:cxn>
                <a:cxn ang="0">
                  <a:pos x="connsiteX7523" y="connsiteY7523"/>
                </a:cxn>
                <a:cxn ang="0">
                  <a:pos x="connsiteX7524" y="connsiteY7524"/>
                </a:cxn>
                <a:cxn ang="0">
                  <a:pos x="connsiteX7525" y="connsiteY7525"/>
                </a:cxn>
                <a:cxn ang="0">
                  <a:pos x="connsiteX7526" y="connsiteY7526"/>
                </a:cxn>
                <a:cxn ang="0">
                  <a:pos x="connsiteX7527" y="connsiteY7527"/>
                </a:cxn>
                <a:cxn ang="0">
                  <a:pos x="connsiteX7528" y="connsiteY7528"/>
                </a:cxn>
                <a:cxn ang="0">
                  <a:pos x="connsiteX7529" y="connsiteY7529"/>
                </a:cxn>
                <a:cxn ang="0">
                  <a:pos x="connsiteX7530" y="connsiteY7530"/>
                </a:cxn>
                <a:cxn ang="0">
                  <a:pos x="connsiteX7531" y="connsiteY7531"/>
                </a:cxn>
                <a:cxn ang="0">
                  <a:pos x="connsiteX7532" y="connsiteY7532"/>
                </a:cxn>
                <a:cxn ang="0">
                  <a:pos x="connsiteX7533" y="connsiteY7533"/>
                </a:cxn>
                <a:cxn ang="0">
                  <a:pos x="connsiteX7534" y="connsiteY7534"/>
                </a:cxn>
                <a:cxn ang="0">
                  <a:pos x="connsiteX7535" y="connsiteY7535"/>
                </a:cxn>
                <a:cxn ang="0">
                  <a:pos x="connsiteX7536" y="connsiteY7536"/>
                </a:cxn>
                <a:cxn ang="0">
                  <a:pos x="connsiteX7537" y="connsiteY7537"/>
                </a:cxn>
                <a:cxn ang="0">
                  <a:pos x="connsiteX7538" y="connsiteY7538"/>
                </a:cxn>
                <a:cxn ang="0">
                  <a:pos x="connsiteX7539" y="connsiteY7539"/>
                </a:cxn>
                <a:cxn ang="0">
                  <a:pos x="connsiteX7540" y="connsiteY7540"/>
                </a:cxn>
                <a:cxn ang="0">
                  <a:pos x="connsiteX7541" y="connsiteY7541"/>
                </a:cxn>
                <a:cxn ang="0">
                  <a:pos x="connsiteX7542" y="connsiteY7542"/>
                </a:cxn>
                <a:cxn ang="0">
                  <a:pos x="connsiteX7543" y="connsiteY7543"/>
                </a:cxn>
                <a:cxn ang="0">
                  <a:pos x="connsiteX7544" y="connsiteY7544"/>
                </a:cxn>
                <a:cxn ang="0">
                  <a:pos x="connsiteX7545" y="connsiteY7545"/>
                </a:cxn>
                <a:cxn ang="0">
                  <a:pos x="connsiteX7546" y="connsiteY7546"/>
                </a:cxn>
                <a:cxn ang="0">
                  <a:pos x="connsiteX7547" y="connsiteY7547"/>
                </a:cxn>
                <a:cxn ang="0">
                  <a:pos x="connsiteX7548" y="connsiteY7548"/>
                </a:cxn>
                <a:cxn ang="0">
                  <a:pos x="connsiteX7549" y="connsiteY7549"/>
                </a:cxn>
                <a:cxn ang="0">
                  <a:pos x="connsiteX7550" y="connsiteY7550"/>
                </a:cxn>
                <a:cxn ang="0">
                  <a:pos x="connsiteX7551" y="connsiteY7551"/>
                </a:cxn>
                <a:cxn ang="0">
                  <a:pos x="connsiteX7552" y="connsiteY7552"/>
                </a:cxn>
                <a:cxn ang="0">
                  <a:pos x="connsiteX7553" y="connsiteY7553"/>
                </a:cxn>
                <a:cxn ang="0">
                  <a:pos x="connsiteX7554" y="connsiteY7554"/>
                </a:cxn>
                <a:cxn ang="0">
                  <a:pos x="connsiteX7555" y="connsiteY7555"/>
                </a:cxn>
                <a:cxn ang="0">
                  <a:pos x="connsiteX7556" y="connsiteY7556"/>
                </a:cxn>
                <a:cxn ang="0">
                  <a:pos x="connsiteX7557" y="connsiteY7557"/>
                </a:cxn>
                <a:cxn ang="0">
                  <a:pos x="connsiteX7558" y="connsiteY7558"/>
                </a:cxn>
                <a:cxn ang="0">
                  <a:pos x="connsiteX7559" y="connsiteY7559"/>
                </a:cxn>
                <a:cxn ang="0">
                  <a:pos x="connsiteX7560" y="connsiteY7560"/>
                </a:cxn>
                <a:cxn ang="0">
                  <a:pos x="connsiteX7561" y="connsiteY7561"/>
                </a:cxn>
                <a:cxn ang="0">
                  <a:pos x="connsiteX7562" y="connsiteY7562"/>
                </a:cxn>
                <a:cxn ang="0">
                  <a:pos x="connsiteX7563" y="connsiteY7563"/>
                </a:cxn>
                <a:cxn ang="0">
                  <a:pos x="connsiteX7564" y="connsiteY7564"/>
                </a:cxn>
                <a:cxn ang="0">
                  <a:pos x="connsiteX7565" y="connsiteY7565"/>
                </a:cxn>
                <a:cxn ang="0">
                  <a:pos x="connsiteX7566" y="connsiteY7566"/>
                </a:cxn>
                <a:cxn ang="0">
                  <a:pos x="connsiteX7567" y="connsiteY7567"/>
                </a:cxn>
                <a:cxn ang="0">
                  <a:pos x="connsiteX7568" y="connsiteY7568"/>
                </a:cxn>
                <a:cxn ang="0">
                  <a:pos x="connsiteX7569" y="connsiteY7569"/>
                </a:cxn>
                <a:cxn ang="0">
                  <a:pos x="connsiteX7570" y="connsiteY7570"/>
                </a:cxn>
                <a:cxn ang="0">
                  <a:pos x="connsiteX7571" y="connsiteY7571"/>
                </a:cxn>
                <a:cxn ang="0">
                  <a:pos x="connsiteX7572" y="connsiteY7572"/>
                </a:cxn>
                <a:cxn ang="0">
                  <a:pos x="connsiteX7573" y="connsiteY7573"/>
                </a:cxn>
                <a:cxn ang="0">
                  <a:pos x="connsiteX7574" y="connsiteY7574"/>
                </a:cxn>
                <a:cxn ang="0">
                  <a:pos x="connsiteX7575" y="connsiteY7575"/>
                </a:cxn>
                <a:cxn ang="0">
                  <a:pos x="connsiteX7576" y="connsiteY7576"/>
                </a:cxn>
                <a:cxn ang="0">
                  <a:pos x="connsiteX7577" y="connsiteY7577"/>
                </a:cxn>
                <a:cxn ang="0">
                  <a:pos x="connsiteX7578" y="connsiteY7578"/>
                </a:cxn>
                <a:cxn ang="0">
                  <a:pos x="connsiteX7579" y="connsiteY7579"/>
                </a:cxn>
                <a:cxn ang="0">
                  <a:pos x="connsiteX7580" y="connsiteY7580"/>
                </a:cxn>
                <a:cxn ang="0">
                  <a:pos x="connsiteX7581" y="connsiteY7581"/>
                </a:cxn>
                <a:cxn ang="0">
                  <a:pos x="connsiteX7582" y="connsiteY7582"/>
                </a:cxn>
                <a:cxn ang="0">
                  <a:pos x="connsiteX7583" y="connsiteY7583"/>
                </a:cxn>
                <a:cxn ang="0">
                  <a:pos x="connsiteX7584" y="connsiteY7584"/>
                </a:cxn>
                <a:cxn ang="0">
                  <a:pos x="connsiteX7585" y="connsiteY7585"/>
                </a:cxn>
                <a:cxn ang="0">
                  <a:pos x="connsiteX7586" y="connsiteY7586"/>
                </a:cxn>
                <a:cxn ang="0">
                  <a:pos x="connsiteX7587" y="connsiteY7587"/>
                </a:cxn>
                <a:cxn ang="0">
                  <a:pos x="connsiteX7588" y="connsiteY7588"/>
                </a:cxn>
                <a:cxn ang="0">
                  <a:pos x="connsiteX7589" y="connsiteY7589"/>
                </a:cxn>
                <a:cxn ang="0">
                  <a:pos x="connsiteX7590" y="connsiteY7590"/>
                </a:cxn>
                <a:cxn ang="0">
                  <a:pos x="connsiteX7591" y="connsiteY7591"/>
                </a:cxn>
                <a:cxn ang="0">
                  <a:pos x="connsiteX7592" y="connsiteY7592"/>
                </a:cxn>
                <a:cxn ang="0">
                  <a:pos x="connsiteX7593" y="connsiteY7593"/>
                </a:cxn>
                <a:cxn ang="0">
                  <a:pos x="connsiteX7594" y="connsiteY7594"/>
                </a:cxn>
                <a:cxn ang="0">
                  <a:pos x="connsiteX7595" y="connsiteY7595"/>
                </a:cxn>
                <a:cxn ang="0">
                  <a:pos x="connsiteX7596" y="connsiteY7596"/>
                </a:cxn>
                <a:cxn ang="0">
                  <a:pos x="connsiteX7597" y="connsiteY7597"/>
                </a:cxn>
                <a:cxn ang="0">
                  <a:pos x="connsiteX7598" y="connsiteY7598"/>
                </a:cxn>
                <a:cxn ang="0">
                  <a:pos x="connsiteX7599" y="connsiteY7599"/>
                </a:cxn>
                <a:cxn ang="0">
                  <a:pos x="connsiteX7600" y="connsiteY7600"/>
                </a:cxn>
                <a:cxn ang="0">
                  <a:pos x="connsiteX7601" y="connsiteY7601"/>
                </a:cxn>
                <a:cxn ang="0">
                  <a:pos x="connsiteX7602" y="connsiteY7602"/>
                </a:cxn>
                <a:cxn ang="0">
                  <a:pos x="connsiteX7603" y="connsiteY7603"/>
                </a:cxn>
                <a:cxn ang="0">
                  <a:pos x="connsiteX7604" y="connsiteY7604"/>
                </a:cxn>
                <a:cxn ang="0">
                  <a:pos x="connsiteX7605" y="connsiteY7605"/>
                </a:cxn>
                <a:cxn ang="0">
                  <a:pos x="connsiteX7606" y="connsiteY7606"/>
                </a:cxn>
                <a:cxn ang="0">
                  <a:pos x="connsiteX7607" y="connsiteY7607"/>
                </a:cxn>
                <a:cxn ang="0">
                  <a:pos x="connsiteX7608" y="connsiteY7608"/>
                </a:cxn>
                <a:cxn ang="0">
                  <a:pos x="connsiteX7609" y="connsiteY7609"/>
                </a:cxn>
                <a:cxn ang="0">
                  <a:pos x="connsiteX7610" y="connsiteY7610"/>
                </a:cxn>
                <a:cxn ang="0">
                  <a:pos x="connsiteX7611" y="connsiteY7611"/>
                </a:cxn>
                <a:cxn ang="0">
                  <a:pos x="connsiteX7612" y="connsiteY7612"/>
                </a:cxn>
                <a:cxn ang="0">
                  <a:pos x="connsiteX7613" y="connsiteY7613"/>
                </a:cxn>
                <a:cxn ang="0">
                  <a:pos x="connsiteX7614" y="connsiteY7614"/>
                </a:cxn>
                <a:cxn ang="0">
                  <a:pos x="connsiteX7615" y="connsiteY7615"/>
                </a:cxn>
                <a:cxn ang="0">
                  <a:pos x="connsiteX7616" y="connsiteY7616"/>
                </a:cxn>
                <a:cxn ang="0">
                  <a:pos x="connsiteX7617" y="connsiteY7617"/>
                </a:cxn>
                <a:cxn ang="0">
                  <a:pos x="connsiteX7618" y="connsiteY7618"/>
                </a:cxn>
                <a:cxn ang="0">
                  <a:pos x="connsiteX7619" y="connsiteY7619"/>
                </a:cxn>
                <a:cxn ang="0">
                  <a:pos x="connsiteX7620" y="connsiteY7620"/>
                </a:cxn>
                <a:cxn ang="0">
                  <a:pos x="connsiteX7621" y="connsiteY7621"/>
                </a:cxn>
                <a:cxn ang="0">
                  <a:pos x="connsiteX7622" y="connsiteY7622"/>
                </a:cxn>
                <a:cxn ang="0">
                  <a:pos x="connsiteX7623" y="connsiteY7623"/>
                </a:cxn>
                <a:cxn ang="0">
                  <a:pos x="connsiteX7624" y="connsiteY7624"/>
                </a:cxn>
                <a:cxn ang="0">
                  <a:pos x="connsiteX7625" y="connsiteY7625"/>
                </a:cxn>
                <a:cxn ang="0">
                  <a:pos x="connsiteX7626" y="connsiteY7626"/>
                </a:cxn>
                <a:cxn ang="0">
                  <a:pos x="connsiteX7627" y="connsiteY7627"/>
                </a:cxn>
                <a:cxn ang="0">
                  <a:pos x="connsiteX7628" y="connsiteY7628"/>
                </a:cxn>
                <a:cxn ang="0">
                  <a:pos x="connsiteX7629" y="connsiteY7629"/>
                </a:cxn>
                <a:cxn ang="0">
                  <a:pos x="connsiteX7630" y="connsiteY7630"/>
                </a:cxn>
                <a:cxn ang="0">
                  <a:pos x="connsiteX7631" y="connsiteY7631"/>
                </a:cxn>
                <a:cxn ang="0">
                  <a:pos x="connsiteX7632" y="connsiteY7632"/>
                </a:cxn>
                <a:cxn ang="0">
                  <a:pos x="connsiteX7633" y="connsiteY7633"/>
                </a:cxn>
                <a:cxn ang="0">
                  <a:pos x="connsiteX7634" y="connsiteY7634"/>
                </a:cxn>
                <a:cxn ang="0">
                  <a:pos x="connsiteX7635" y="connsiteY7635"/>
                </a:cxn>
                <a:cxn ang="0">
                  <a:pos x="connsiteX7636" y="connsiteY7636"/>
                </a:cxn>
                <a:cxn ang="0">
                  <a:pos x="connsiteX7637" y="connsiteY7637"/>
                </a:cxn>
                <a:cxn ang="0">
                  <a:pos x="connsiteX7638" y="connsiteY7638"/>
                </a:cxn>
                <a:cxn ang="0">
                  <a:pos x="connsiteX7639" y="connsiteY7639"/>
                </a:cxn>
                <a:cxn ang="0">
                  <a:pos x="connsiteX7640" y="connsiteY7640"/>
                </a:cxn>
                <a:cxn ang="0">
                  <a:pos x="connsiteX7641" y="connsiteY7641"/>
                </a:cxn>
                <a:cxn ang="0">
                  <a:pos x="connsiteX7642" y="connsiteY7642"/>
                </a:cxn>
                <a:cxn ang="0">
                  <a:pos x="connsiteX7643" y="connsiteY7643"/>
                </a:cxn>
                <a:cxn ang="0">
                  <a:pos x="connsiteX7644" y="connsiteY7644"/>
                </a:cxn>
                <a:cxn ang="0">
                  <a:pos x="connsiteX7645" y="connsiteY7645"/>
                </a:cxn>
                <a:cxn ang="0">
                  <a:pos x="connsiteX7646" y="connsiteY7646"/>
                </a:cxn>
                <a:cxn ang="0">
                  <a:pos x="connsiteX7647" y="connsiteY7647"/>
                </a:cxn>
                <a:cxn ang="0">
                  <a:pos x="connsiteX7648" y="connsiteY7648"/>
                </a:cxn>
                <a:cxn ang="0">
                  <a:pos x="connsiteX7649" y="connsiteY7649"/>
                </a:cxn>
                <a:cxn ang="0">
                  <a:pos x="connsiteX7650" y="connsiteY7650"/>
                </a:cxn>
                <a:cxn ang="0">
                  <a:pos x="connsiteX7651" y="connsiteY7651"/>
                </a:cxn>
                <a:cxn ang="0">
                  <a:pos x="connsiteX7652" y="connsiteY7652"/>
                </a:cxn>
                <a:cxn ang="0">
                  <a:pos x="connsiteX7653" y="connsiteY7653"/>
                </a:cxn>
                <a:cxn ang="0">
                  <a:pos x="connsiteX7654" y="connsiteY7654"/>
                </a:cxn>
                <a:cxn ang="0">
                  <a:pos x="connsiteX7655" y="connsiteY7655"/>
                </a:cxn>
                <a:cxn ang="0">
                  <a:pos x="connsiteX7656" y="connsiteY7656"/>
                </a:cxn>
                <a:cxn ang="0">
                  <a:pos x="connsiteX7657" y="connsiteY7657"/>
                </a:cxn>
                <a:cxn ang="0">
                  <a:pos x="connsiteX7658" y="connsiteY7658"/>
                </a:cxn>
                <a:cxn ang="0">
                  <a:pos x="connsiteX7659" y="connsiteY7659"/>
                </a:cxn>
                <a:cxn ang="0">
                  <a:pos x="connsiteX7660" y="connsiteY7660"/>
                </a:cxn>
                <a:cxn ang="0">
                  <a:pos x="connsiteX7661" y="connsiteY7661"/>
                </a:cxn>
                <a:cxn ang="0">
                  <a:pos x="connsiteX7662" y="connsiteY7662"/>
                </a:cxn>
                <a:cxn ang="0">
                  <a:pos x="connsiteX7663" y="connsiteY7663"/>
                </a:cxn>
                <a:cxn ang="0">
                  <a:pos x="connsiteX7664" y="connsiteY7664"/>
                </a:cxn>
                <a:cxn ang="0">
                  <a:pos x="connsiteX7665" y="connsiteY7665"/>
                </a:cxn>
                <a:cxn ang="0">
                  <a:pos x="connsiteX7666" y="connsiteY7666"/>
                </a:cxn>
                <a:cxn ang="0">
                  <a:pos x="connsiteX7667" y="connsiteY7667"/>
                </a:cxn>
                <a:cxn ang="0">
                  <a:pos x="connsiteX7668" y="connsiteY7668"/>
                </a:cxn>
                <a:cxn ang="0">
                  <a:pos x="connsiteX7669" y="connsiteY7669"/>
                </a:cxn>
                <a:cxn ang="0">
                  <a:pos x="connsiteX7670" y="connsiteY7670"/>
                </a:cxn>
                <a:cxn ang="0">
                  <a:pos x="connsiteX7671" y="connsiteY7671"/>
                </a:cxn>
                <a:cxn ang="0">
                  <a:pos x="connsiteX7672" y="connsiteY7672"/>
                </a:cxn>
                <a:cxn ang="0">
                  <a:pos x="connsiteX7673" y="connsiteY7673"/>
                </a:cxn>
                <a:cxn ang="0">
                  <a:pos x="connsiteX7674" y="connsiteY7674"/>
                </a:cxn>
                <a:cxn ang="0">
                  <a:pos x="connsiteX7675" y="connsiteY7675"/>
                </a:cxn>
                <a:cxn ang="0">
                  <a:pos x="connsiteX7676" y="connsiteY7676"/>
                </a:cxn>
                <a:cxn ang="0">
                  <a:pos x="connsiteX7677" y="connsiteY7677"/>
                </a:cxn>
                <a:cxn ang="0">
                  <a:pos x="connsiteX7678" y="connsiteY7678"/>
                </a:cxn>
                <a:cxn ang="0">
                  <a:pos x="connsiteX7679" y="connsiteY7679"/>
                </a:cxn>
                <a:cxn ang="0">
                  <a:pos x="connsiteX7680" y="connsiteY7680"/>
                </a:cxn>
                <a:cxn ang="0">
                  <a:pos x="connsiteX7681" y="connsiteY7681"/>
                </a:cxn>
                <a:cxn ang="0">
                  <a:pos x="connsiteX7682" y="connsiteY7682"/>
                </a:cxn>
                <a:cxn ang="0">
                  <a:pos x="connsiteX7683" y="connsiteY7683"/>
                </a:cxn>
                <a:cxn ang="0">
                  <a:pos x="connsiteX7684" y="connsiteY7684"/>
                </a:cxn>
                <a:cxn ang="0">
                  <a:pos x="connsiteX7685" y="connsiteY7685"/>
                </a:cxn>
                <a:cxn ang="0">
                  <a:pos x="connsiteX7686" y="connsiteY7686"/>
                </a:cxn>
                <a:cxn ang="0">
                  <a:pos x="connsiteX7687" y="connsiteY7687"/>
                </a:cxn>
                <a:cxn ang="0">
                  <a:pos x="connsiteX7688" y="connsiteY7688"/>
                </a:cxn>
                <a:cxn ang="0">
                  <a:pos x="connsiteX7689" y="connsiteY7689"/>
                </a:cxn>
                <a:cxn ang="0">
                  <a:pos x="connsiteX7690" y="connsiteY7690"/>
                </a:cxn>
                <a:cxn ang="0">
                  <a:pos x="connsiteX7691" y="connsiteY7691"/>
                </a:cxn>
                <a:cxn ang="0">
                  <a:pos x="connsiteX7692" y="connsiteY7692"/>
                </a:cxn>
                <a:cxn ang="0">
                  <a:pos x="connsiteX7693" y="connsiteY7693"/>
                </a:cxn>
                <a:cxn ang="0">
                  <a:pos x="connsiteX7694" y="connsiteY7694"/>
                </a:cxn>
                <a:cxn ang="0">
                  <a:pos x="connsiteX7695" y="connsiteY7695"/>
                </a:cxn>
                <a:cxn ang="0">
                  <a:pos x="connsiteX7696" y="connsiteY7696"/>
                </a:cxn>
                <a:cxn ang="0">
                  <a:pos x="connsiteX7697" y="connsiteY7697"/>
                </a:cxn>
                <a:cxn ang="0">
                  <a:pos x="connsiteX7698" y="connsiteY7698"/>
                </a:cxn>
                <a:cxn ang="0">
                  <a:pos x="connsiteX7699" y="connsiteY7699"/>
                </a:cxn>
                <a:cxn ang="0">
                  <a:pos x="connsiteX7700" y="connsiteY7700"/>
                </a:cxn>
                <a:cxn ang="0">
                  <a:pos x="connsiteX7701" y="connsiteY7701"/>
                </a:cxn>
                <a:cxn ang="0">
                  <a:pos x="connsiteX7702" y="connsiteY7702"/>
                </a:cxn>
                <a:cxn ang="0">
                  <a:pos x="connsiteX7703" y="connsiteY7703"/>
                </a:cxn>
                <a:cxn ang="0">
                  <a:pos x="connsiteX7704" y="connsiteY7704"/>
                </a:cxn>
                <a:cxn ang="0">
                  <a:pos x="connsiteX7705" y="connsiteY7705"/>
                </a:cxn>
                <a:cxn ang="0">
                  <a:pos x="connsiteX7706" y="connsiteY7706"/>
                </a:cxn>
                <a:cxn ang="0">
                  <a:pos x="connsiteX7707" y="connsiteY7707"/>
                </a:cxn>
                <a:cxn ang="0">
                  <a:pos x="connsiteX7708" y="connsiteY7708"/>
                </a:cxn>
                <a:cxn ang="0">
                  <a:pos x="connsiteX7709" y="connsiteY7709"/>
                </a:cxn>
                <a:cxn ang="0">
                  <a:pos x="connsiteX7710" y="connsiteY7710"/>
                </a:cxn>
                <a:cxn ang="0">
                  <a:pos x="connsiteX7711" y="connsiteY7711"/>
                </a:cxn>
                <a:cxn ang="0">
                  <a:pos x="connsiteX7712" y="connsiteY7712"/>
                </a:cxn>
                <a:cxn ang="0">
                  <a:pos x="connsiteX7713" y="connsiteY7713"/>
                </a:cxn>
                <a:cxn ang="0">
                  <a:pos x="connsiteX7714" y="connsiteY7714"/>
                </a:cxn>
                <a:cxn ang="0">
                  <a:pos x="connsiteX7715" y="connsiteY7715"/>
                </a:cxn>
                <a:cxn ang="0">
                  <a:pos x="connsiteX7716" y="connsiteY7716"/>
                </a:cxn>
                <a:cxn ang="0">
                  <a:pos x="connsiteX7717" y="connsiteY7717"/>
                </a:cxn>
                <a:cxn ang="0">
                  <a:pos x="connsiteX7718" y="connsiteY7718"/>
                </a:cxn>
                <a:cxn ang="0">
                  <a:pos x="connsiteX7719" y="connsiteY7719"/>
                </a:cxn>
                <a:cxn ang="0">
                  <a:pos x="connsiteX7720" y="connsiteY7720"/>
                </a:cxn>
                <a:cxn ang="0">
                  <a:pos x="connsiteX7721" y="connsiteY7721"/>
                </a:cxn>
                <a:cxn ang="0">
                  <a:pos x="connsiteX7722" y="connsiteY7722"/>
                </a:cxn>
                <a:cxn ang="0">
                  <a:pos x="connsiteX7723" y="connsiteY7723"/>
                </a:cxn>
                <a:cxn ang="0">
                  <a:pos x="connsiteX7724" y="connsiteY7724"/>
                </a:cxn>
                <a:cxn ang="0">
                  <a:pos x="connsiteX7725" y="connsiteY7725"/>
                </a:cxn>
                <a:cxn ang="0">
                  <a:pos x="connsiteX7726" y="connsiteY7726"/>
                </a:cxn>
                <a:cxn ang="0">
                  <a:pos x="connsiteX7727" y="connsiteY7727"/>
                </a:cxn>
                <a:cxn ang="0">
                  <a:pos x="connsiteX7728" y="connsiteY7728"/>
                </a:cxn>
                <a:cxn ang="0">
                  <a:pos x="connsiteX7729" y="connsiteY7729"/>
                </a:cxn>
                <a:cxn ang="0">
                  <a:pos x="connsiteX7730" y="connsiteY7730"/>
                </a:cxn>
                <a:cxn ang="0">
                  <a:pos x="connsiteX7731" y="connsiteY7731"/>
                </a:cxn>
                <a:cxn ang="0">
                  <a:pos x="connsiteX7732" y="connsiteY7732"/>
                </a:cxn>
                <a:cxn ang="0">
                  <a:pos x="connsiteX7733" y="connsiteY7733"/>
                </a:cxn>
                <a:cxn ang="0">
                  <a:pos x="connsiteX7734" y="connsiteY7734"/>
                </a:cxn>
                <a:cxn ang="0">
                  <a:pos x="connsiteX7735" y="connsiteY7735"/>
                </a:cxn>
                <a:cxn ang="0">
                  <a:pos x="connsiteX7736" y="connsiteY7736"/>
                </a:cxn>
                <a:cxn ang="0">
                  <a:pos x="connsiteX7737" y="connsiteY7737"/>
                </a:cxn>
                <a:cxn ang="0">
                  <a:pos x="connsiteX7738" y="connsiteY7738"/>
                </a:cxn>
                <a:cxn ang="0">
                  <a:pos x="connsiteX7739" y="connsiteY7739"/>
                </a:cxn>
                <a:cxn ang="0">
                  <a:pos x="connsiteX7740" y="connsiteY7740"/>
                </a:cxn>
                <a:cxn ang="0">
                  <a:pos x="connsiteX7741" y="connsiteY7741"/>
                </a:cxn>
                <a:cxn ang="0">
                  <a:pos x="connsiteX7742" y="connsiteY7742"/>
                </a:cxn>
                <a:cxn ang="0">
                  <a:pos x="connsiteX7743" y="connsiteY7743"/>
                </a:cxn>
                <a:cxn ang="0">
                  <a:pos x="connsiteX7744" y="connsiteY7744"/>
                </a:cxn>
                <a:cxn ang="0">
                  <a:pos x="connsiteX7745" y="connsiteY7745"/>
                </a:cxn>
                <a:cxn ang="0">
                  <a:pos x="connsiteX7746" y="connsiteY7746"/>
                </a:cxn>
                <a:cxn ang="0">
                  <a:pos x="connsiteX7747" y="connsiteY7747"/>
                </a:cxn>
                <a:cxn ang="0">
                  <a:pos x="connsiteX7748" y="connsiteY7748"/>
                </a:cxn>
                <a:cxn ang="0">
                  <a:pos x="connsiteX7749" y="connsiteY7749"/>
                </a:cxn>
                <a:cxn ang="0">
                  <a:pos x="connsiteX7750" y="connsiteY7750"/>
                </a:cxn>
                <a:cxn ang="0">
                  <a:pos x="connsiteX7751" y="connsiteY7751"/>
                </a:cxn>
                <a:cxn ang="0">
                  <a:pos x="connsiteX7752" y="connsiteY7752"/>
                </a:cxn>
                <a:cxn ang="0">
                  <a:pos x="connsiteX7753" y="connsiteY7753"/>
                </a:cxn>
                <a:cxn ang="0">
                  <a:pos x="connsiteX7754" y="connsiteY7754"/>
                </a:cxn>
                <a:cxn ang="0">
                  <a:pos x="connsiteX7755" y="connsiteY7755"/>
                </a:cxn>
                <a:cxn ang="0">
                  <a:pos x="connsiteX7756" y="connsiteY7756"/>
                </a:cxn>
                <a:cxn ang="0">
                  <a:pos x="connsiteX7757" y="connsiteY7757"/>
                </a:cxn>
                <a:cxn ang="0">
                  <a:pos x="connsiteX7758" y="connsiteY7758"/>
                </a:cxn>
                <a:cxn ang="0">
                  <a:pos x="connsiteX7759" y="connsiteY7759"/>
                </a:cxn>
                <a:cxn ang="0">
                  <a:pos x="connsiteX7760" y="connsiteY7760"/>
                </a:cxn>
                <a:cxn ang="0">
                  <a:pos x="connsiteX7761" y="connsiteY7761"/>
                </a:cxn>
                <a:cxn ang="0">
                  <a:pos x="connsiteX7762" y="connsiteY7762"/>
                </a:cxn>
                <a:cxn ang="0">
                  <a:pos x="connsiteX7763" y="connsiteY7763"/>
                </a:cxn>
                <a:cxn ang="0">
                  <a:pos x="connsiteX7764" y="connsiteY7764"/>
                </a:cxn>
                <a:cxn ang="0">
                  <a:pos x="connsiteX7765" y="connsiteY7765"/>
                </a:cxn>
                <a:cxn ang="0">
                  <a:pos x="connsiteX7766" y="connsiteY7766"/>
                </a:cxn>
                <a:cxn ang="0">
                  <a:pos x="connsiteX7767" y="connsiteY7767"/>
                </a:cxn>
                <a:cxn ang="0">
                  <a:pos x="connsiteX7768" y="connsiteY7768"/>
                </a:cxn>
                <a:cxn ang="0">
                  <a:pos x="connsiteX7769" y="connsiteY7769"/>
                </a:cxn>
                <a:cxn ang="0">
                  <a:pos x="connsiteX7770" y="connsiteY7770"/>
                </a:cxn>
                <a:cxn ang="0">
                  <a:pos x="connsiteX7771" y="connsiteY7771"/>
                </a:cxn>
                <a:cxn ang="0">
                  <a:pos x="connsiteX7772" y="connsiteY7772"/>
                </a:cxn>
                <a:cxn ang="0">
                  <a:pos x="connsiteX7773" y="connsiteY7773"/>
                </a:cxn>
                <a:cxn ang="0">
                  <a:pos x="connsiteX7774" y="connsiteY7774"/>
                </a:cxn>
                <a:cxn ang="0">
                  <a:pos x="connsiteX7775" y="connsiteY7775"/>
                </a:cxn>
                <a:cxn ang="0">
                  <a:pos x="connsiteX7776" y="connsiteY7776"/>
                </a:cxn>
                <a:cxn ang="0">
                  <a:pos x="connsiteX7777" y="connsiteY7777"/>
                </a:cxn>
                <a:cxn ang="0">
                  <a:pos x="connsiteX7778" y="connsiteY7778"/>
                </a:cxn>
                <a:cxn ang="0">
                  <a:pos x="connsiteX7779" y="connsiteY7779"/>
                </a:cxn>
                <a:cxn ang="0">
                  <a:pos x="connsiteX7780" y="connsiteY7780"/>
                </a:cxn>
                <a:cxn ang="0">
                  <a:pos x="connsiteX7781" y="connsiteY7781"/>
                </a:cxn>
                <a:cxn ang="0">
                  <a:pos x="connsiteX7782" y="connsiteY7782"/>
                </a:cxn>
                <a:cxn ang="0">
                  <a:pos x="connsiteX7783" y="connsiteY7783"/>
                </a:cxn>
                <a:cxn ang="0">
                  <a:pos x="connsiteX7784" y="connsiteY7784"/>
                </a:cxn>
                <a:cxn ang="0">
                  <a:pos x="connsiteX7785" y="connsiteY7785"/>
                </a:cxn>
                <a:cxn ang="0">
                  <a:pos x="connsiteX7786" y="connsiteY7786"/>
                </a:cxn>
                <a:cxn ang="0">
                  <a:pos x="connsiteX7787" y="connsiteY7787"/>
                </a:cxn>
                <a:cxn ang="0">
                  <a:pos x="connsiteX7788" y="connsiteY7788"/>
                </a:cxn>
                <a:cxn ang="0">
                  <a:pos x="connsiteX7789" y="connsiteY7789"/>
                </a:cxn>
                <a:cxn ang="0">
                  <a:pos x="connsiteX7790" y="connsiteY7790"/>
                </a:cxn>
                <a:cxn ang="0">
                  <a:pos x="connsiteX7791" y="connsiteY7791"/>
                </a:cxn>
                <a:cxn ang="0">
                  <a:pos x="connsiteX7792" y="connsiteY7792"/>
                </a:cxn>
                <a:cxn ang="0">
                  <a:pos x="connsiteX7793" y="connsiteY7793"/>
                </a:cxn>
                <a:cxn ang="0">
                  <a:pos x="connsiteX7794" y="connsiteY7794"/>
                </a:cxn>
                <a:cxn ang="0">
                  <a:pos x="connsiteX7795" y="connsiteY7795"/>
                </a:cxn>
                <a:cxn ang="0">
                  <a:pos x="connsiteX7796" y="connsiteY7796"/>
                </a:cxn>
                <a:cxn ang="0">
                  <a:pos x="connsiteX7797" y="connsiteY7797"/>
                </a:cxn>
                <a:cxn ang="0">
                  <a:pos x="connsiteX7798" y="connsiteY7798"/>
                </a:cxn>
                <a:cxn ang="0">
                  <a:pos x="connsiteX7799" y="connsiteY7799"/>
                </a:cxn>
                <a:cxn ang="0">
                  <a:pos x="connsiteX7800" y="connsiteY7800"/>
                </a:cxn>
                <a:cxn ang="0">
                  <a:pos x="connsiteX7801" y="connsiteY7801"/>
                </a:cxn>
                <a:cxn ang="0">
                  <a:pos x="connsiteX7802" y="connsiteY7802"/>
                </a:cxn>
                <a:cxn ang="0">
                  <a:pos x="connsiteX7803" y="connsiteY7803"/>
                </a:cxn>
                <a:cxn ang="0">
                  <a:pos x="connsiteX7804" y="connsiteY7804"/>
                </a:cxn>
                <a:cxn ang="0">
                  <a:pos x="connsiteX7805" y="connsiteY7805"/>
                </a:cxn>
                <a:cxn ang="0">
                  <a:pos x="connsiteX7806" y="connsiteY7806"/>
                </a:cxn>
                <a:cxn ang="0">
                  <a:pos x="connsiteX7807" y="connsiteY7807"/>
                </a:cxn>
                <a:cxn ang="0">
                  <a:pos x="connsiteX7808" y="connsiteY7808"/>
                </a:cxn>
                <a:cxn ang="0">
                  <a:pos x="connsiteX7809" y="connsiteY7809"/>
                </a:cxn>
                <a:cxn ang="0">
                  <a:pos x="connsiteX7810" y="connsiteY7810"/>
                </a:cxn>
                <a:cxn ang="0">
                  <a:pos x="connsiteX7811" y="connsiteY7811"/>
                </a:cxn>
                <a:cxn ang="0">
                  <a:pos x="connsiteX7812" y="connsiteY7812"/>
                </a:cxn>
                <a:cxn ang="0">
                  <a:pos x="connsiteX7813" y="connsiteY7813"/>
                </a:cxn>
                <a:cxn ang="0">
                  <a:pos x="connsiteX7814" y="connsiteY7814"/>
                </a:cxn>
                <a:cxn ang="0">
                  <a:pos x="connsiteX7815" y="connsiteY7815"/>
                </a:cxn>
                <a:cxn ang="0">
                  <a:pos x="connsiteX7816" y="connsiteY7816"/>
                </a:cxn>
                <a:cxn ang="0">
                  <a:pos x="connsiteX7817" y="connsiteY7817"/>
                </a:cxn>
                <a:cxn ang="0">
                  <a:pos x="connsiteX7818" y="connsiteY7818"/>
                </a:cxn>
                <a:cxn ang="0">
                  <a:pos x="connsiteX7819" y="connsiteY7819"/>
                </a:cxn>
                <a:cxn ang="0">
                  <a:pos x="connsiteX7820" y="connsiteY7820"/>
                </a:cxn>
                <a:cxn ang="0">
                  <a:pos x="connsiteX7821" y="connsiteY7821"/>
                </a:cxn>
                <a:cxn ang="0">
                  <a:pos x="connsiteX7822" y="connsiteY7822"/>
                </a:cxn>
                <a:cxn ang="0">
                  <a:pos x="connsiteX7823" y="connsiteY7823"/>
                </a:cxn>
                <a:cxn ang="0">
                  <a:pos x="connsiteX7824" y="connsiteY7824"/>
                </a:cxn>
                <a:cxn ang="0">
                  <a:pos x="connsiteX7825" y="connsiteY7825"/>
                </a:cxn>
                <a:cxn ang="0">
                  <a:pos x="connsiteX7826" y="connsiteY7826"/>
                </a:cxn>
                <a:cxn ang="0">
                  <a:pos x="connsiteX7827" y="connsiteY7827"/>
                </a:cxn>
                <a:cxn ang="0">
                  <a:pos x="connsiteX7828" y="connsiteY7828"/>
                </a:cxn>
                <a:cxn ang="0">
                  <a:pos x="connsiteX7829" y="connsiteY7829"/>
                </a:cxn>
                <a:cxn ang="0">
                  <a:pos x="connsiteX7830" y="connsiteY7830"/>
                </a:cxn>
                <a:cxn ang="0">
                  <a:pos x="connsiteX7831" y="connsiteY7831"/>
                </a:cxn>
                <a:cxn ang="0">
                  <a:pos x="connsiteX7832" y="connsiteY7832"/>
                </a:cxn>
                <a:cxn ang="0">
                  <a:pos x="connsiteX7833" y="connsiteY7833"/>
                </a:cxn>
                <a:cxn ang="0">
                  <a:pos x="connsiteX7834" y="connsiteY7834"/>
                </a:cxn>
                <a:cxn ang="0">
                  <a:pos x="connsiteX7835" y="connsiteY7835"/>
                </a:cxn>
                <a:cxn ang="0">
                  <a:pos x="connsiteX7836" y="connsiteY7836"/>
                </a:cxn>
                <a:cxn ang="0">
                  <a:pos x="connsiteX7837" y="connsiteY7837"/>
                </a:cxn>
                <a:cxn ang="0">
                  <a:pos x="connsiteX7838" y="connsiteY7838"/>
                </a:cxn>
                <a:cxn ang="0">
                  <a:pos x="connsiteX7839" y="connsiteY7839"/>
                </a:cxn>
                <a:cxn ang="0">
                  <a:pos x="connsiteX7840" y="connsiteY7840"/>
                </a:cxn>
                <a:cxn ang="0">
                  <a:pos x="connsiteX7841" y="connsiteY7841"/>
                </a:cxn>
                <a:cxn ang="0">
                  <a:pos x="connsiteX7842" y="connsiteY7842"/>
                </a:cxn>
                <a:cxn ang="0">
                  <a:pos x="connsiteX7843" y="connsiteY7843"/>
                </a:cxn>
                <a:cxn ang="0">
                  <a:pos x="connsiteX7844" y="connsiteY7844"/>
                </a:cxn>
                <a:cxn ang="0">
                  <a:pos x="connsiteX7845" y="connsiteY7845"/>
                </a:cxn>
                <a:cxn ang="0">
                  <a:pos x="connsiteX7846" y="connsiteY7846"/>
                </a:cxn>
                <a:cxn ang="0">
                  <a:pos x="connsiteX7847" y="connsiteY7847"/>
                </a:cxn>
                <a:cxn ang="0">
                  <a:pos x="connsiteX7848" y="connsiteY7848"/>
                </a:cxn>
                <a:cxn ang="0">
                  <a:pos x="connsiteX7849" y="connsiteY7849"/>
                </a:cxn>
                <a:cxn ang="0">
                  <a:pos x="connsiteX7850" y="connsiteY7850"/>
                </a:cxn>
                <a:cxn ang="0">
                  <a:pos x="connsiteX7851" y="connsiteY7851"/>
                </a:cxn>
                <a:cxn ang="0">
                  <a:pos x="connsiteX7852" y="connsiteY7852"/>
                </a:cxn>
                <a:cxn ang="0">
                  <a:pos x="connsiteX7853" y="connsiteY7853"/>
                </a:cxn>
                <a:cxn ang="0">
                  <a:pos x="connsiteX7854" y="connsiteY7854"/>
                </a:cxn>
                <a:cxn ang="0">
                  <a:pos x="connsiteX7855" y="connsiteY7855"/>
                </a:cxn>
                <a:cxn ang="0">
                  <a:pos x="connsiteX7856" y="connsiteY7856"/>
                </a:cxn>
                <a:cxn ang="0">
                  <a:pos x="connsiteX7857" y="connsiteY7857"/>
                </a:cxn>
                <a:cxn ang="0">
                  <a:pos x="connsiteX7858" y="connsiteY7858"/>
                </a:cxn>
                <a:cxn ang="0">
                  <a:pos x="connsiteX7859" y="connsiteY7859"/>
                </a:cxn>
                <a:cxn ang="0">
                  <a:pos x="connsiteX7860" y="connsiteY7860"/>
                </a:cxn>
                <a:cxn ang="0">
                  <a:pos x="connsiteX7861" y="connsiteY7861"/>
                </a:cxn>
                <a:cxn ang="0">
                  <a:pos x="connsiteX7862" y="connsiteY7862"/>
                </a:cxn>
                <a:cxn ang="0">
                  <a:pos x="connsiteX7863" y="connsiteY7863"/>
                </a:cxn>
                <a:cxn ang="0">
                  <a:pos x="connsiteX7864" y="connsiteY7864"/>
                </a:cxn>
                <a:cxn ang="0">
                  <a:pos x="connsiteX7865" y="connsiteY7865"/>
                </a:cxn>
                <a:cxn ang="0">
                  <a:pos x="connsiteX7866" y="connsiteY7866"/>
                </a:cxn>
                <a:cxn ang="0">
                  <a:pos x="connsiteX7867" y="connsiteY7867"/>
                </a:cxn>
                <a:cxn ang="0">
                  <a:pos x="connsiteX7868" y="connsiteY7868"/>
                </a:cxn>
                <a:cxn ang="0">
                  <a:pos x="connsiteX7869" y="connsiteY7869"/>
                </a:cxn>
                <a:cxn ang="0">
                  <a:pos x="connsiteX7870" y="connsiteY7870"/>
                </a:cxn>
                <a:cxn ang="0">
                  <a:pos x="connsiteX7871" y="connsiteY7871"/>
                </a:cxn>
                <a:cxn ang="0">
                  <a:pos x="connsiteX7872" y="connsiteY7872"/>
                </a:cxn>
                <a:cxn ang="0">
                  <a:pos x="connsiteX7873" y="connsiteY7873"/>
                </a:cxn>
                <a:cxn ang="0">
                  <a:pos x="connsiteX7874" y="connsiteY7874"/>
                </a:cxn>
                <a:cxn ang="0">
                  <a:pos x="connsiteX7875" y="connsiteY7875"/>
                </a:cxn>
                <a:cxn ang="0">
                  <a:pos x="connsiteX7876" y="connsiteY7876"/>
                </a:cxn>
                <a:cxn ang="0">
                  <a:pos x="connsiteX7877" y="connsiteY7877"/>
                </a:cxn>
                <a:cxn ang="0">
                  <a:pos x="connsiteX7878" y="connsiteY7878"/>
                </a:cxn>
                <a:cxn ang="0">
                  <a:pos x="connsiteX7879" y="connsiteY7879"/>
                </a:cxn>
                <a:cxn ang="0">
                  <a:pos x="connsiteX7880" y="connsiteY7880"/>
                </a:cxn>
                <a:cxn ang="0">
                  <a:pos x="connsiteX7881" y="connsiteY7881"/>
                </a:cxn>
                <a:cxn ang="0">
                  <a:pos x="connsiteX7882" y="connsiteY7882"/>
                </a:cxn>
                <a:cxn ang="0">
                  <a:pos x="connsiteX7883" y="connsiteY7883"/>
                </a:cxn>
                <a:cxn ang="0">
                  <a:pos x="connsiteX7884" y="connsiteY7884"/>
                </a:cxn>
                <a:cxn ang="0">
                  <a:pos x="connsiteX7885" y="connsiteY7885"/>
                </a:cxn>
                <a:cxn ang="0">
                  <a:pos x="connsiteX7886" y="connsiteY7886"/>
                </a:cxn>
                <a:cxn ang="0">
                  <a:pos x="connsiteX7887" y="connsiteY7887"/>
                </a:cxn>
                <a:cxn ang="0">
                  <a:pos x="connsiteX7888" y="connsiteY7888"/>
                </a:cxn>
                <a:cxn ang="0">
                  <a:pos x="connsiteX7889" y="connsiteY7889"/>
                </a:cxn>
                <a:cxn ang="0">
                  <a:pos x="connsiteX7890" y="connsiteY7890"/>
                </a:cxn>
                <a:cxn ang="0">
                  <a:pos x="connsiteX7891" y="connsiteY7891"/>
                </a:cxn>
                <a:cxn ang="0">
                  <a:pos x="connsiteX7892" y="connsiteY7892"/>
                </a:cxn>
                <a:cxn ang="0">
                  <a:pos x="connsiteX7893" y="connsiteY7893"/>
                </a:cxn>
                <a:cxn ang="0">
                  <a:pos x="connsiteX7894" y="connsiteY7894"/>
                </a:cxn>
                <a:cxn ang="0">
                  <a:pos x="connsiteX7895" y="connsiteY7895"/>
                </a:cxn>
                <a:cxn ang="0">
                  <a:pos x="connsiteX7896" y="connsiteY7896"/>
                </a:cxn>
                <a:cxn ang="0">
                  <a:pos x="connsiteX7897" y="connsiteY7897"/>
                </a:cxn>
                <a:cxn ang="0">
                  <a:pos x="connsiteX7898" y="connsiteY7898"/>
                </a:cxn>
                <a:cxn ang="0">
                  <a:pos x="connsiteX7899" y="connsiteY7899"/>
                </a:cxn>
                <a:cxn ang="0">
                  <a:pos x="connsiteX7900" y="connsiteY7900"/>
                </a:cxn>
                <a:cxn ang="0">
                  <a:pos x="connsiteX7901" y="connsiteY7901"/>
                </a:cxn>
                <a:cxn ang="0">
                  <a:pos x="connsiteX7902" y="connsiteY7902"/>
                </a:cxn>
                <a:cxn ang="0">
                  <a:pos x="connsiteX7903" y="connsiteY7903"/>
                </a:cxn>
                <a:cxn ang="0">
                  <a:pos x="connsiteX7904" y="connsiteY7904"/>
                </a:cxn>
                <a:cxn ang="0">
                  <a:pos x="connsiteX7905" y="connsiteY7905"/>
                </a:cxn>
                <a:cxn ang="0">
                  <a:pos x="connsiteX7906" y="connsiteY7906"/>
                </a:cxn>
                <a:cxn ang="0">
                  <a:pos x="connsiteX7907" y="connsiteY7907"/>
                </a:cxn>
                <a:cxn ang="0">
                  <a:pos x="connsiteX7908" y="connsiteY7908"/>
                </a:cxn>
                <a:cxn ang="0">
                  <a:pos x="connsiteX7909" y="connsiteY7909"/>
                </a:cxn>
                <a:cxn ang="0">
                  <a:pos x="connsiteX7910" y="connsiteY7910"/>
                </a:cxn>
                <a:cxn ang="0">
                  <a:pos x="connsiteX7911" y="connsiteY7911"/>
                </a:cxn>
                <a:cxn ang="0">
                  <a:pos x="connsiteX7912" y="connsiteY7912"/>
                </a:cxn>
                <a:cxn ang="0">
                  <a:pos x="connsiteX7913" y="connsiteY7913"/>
                </a:cxn>
                <a:cxn ang="0">
                  <a:pos x="connsiteX7914" y="connsiteY7914"/>
                </a:cxn>
                <a:cxn ang="0">
                  <a:pos x="connsiteX7915" y="connsiteY7915"/>
                </a:cxn>
                <a:cxn ang="0">
                  <a:pos x="connsiteX7916" y="connsiteY7916"/>
                </a:cxn>
                <a:cxn ang="0">
                  <a:pos x="connsiteX7917" y="connsiteY7917"/>
                </a:cxn>
                <a:cxn ang="0">
                  <a:pos x="connsiteX7918" y="connsiteY7918"/>
                </a:cxn>
                <a:cxn ang="0">
                  <a:pos x="connsiteX7919" y="connsiteY7919"/>
                </a:cxn>
                <a:cxn ang="0">
                  <a:pos x="connsiteX7920" y="connsiteY7920"/>
                </a:cxn>
                <a:cxn ang="0">
                  <a:pos x="connsiteX7921" y="connsiteY7921"/>
                </a:cxn>
                <a:cxn ang="0">
                  <a:pos x="connsiteX7922" y="connsiteY7922"/>
                </a:cxn>
                <a:cxn ang="0">
                  <a:pos x="connsiteX7923" y="connsiteY7923"/>
                </a:cxn>
                <a:cxn ang="0">
                  <a:pos x="connsiteX7924" y="connsiteY7924"/>
                </a:cxn>
                <a:cxn ang="0">
                  <a:pos x="connsiteX7925" y="connsiteY7925"/>
                </a:cxn>
                <a:cxn ang="0">
                  <a:pos x="connsiteX7926" y="connsiteY7926"/>
                </a:cxn>
                <a:cxn ang="0">
                  <a:pos x="connsiteX7927" y="connsiteY7927"/>
                </a:cxn>
                <a:cxn ang="0">
                  <a:pos x="connsiteX7928" y="connsiteY7928"/>
                </a:cxn>
                <a:cxn ang="0">
                  <a:pos x="connsiteX7929" y="connsiteY7929"/>
                </a:cxn>
                <a:cxn ang="0">
                  <a:pos x="connsiteX7930" y="connsiteY7930"/>
                </a:cxn>
                <a:cxn ang="0">
                  <a:pos x="connsiteX7931" y="connsiteY7931"/>
                </a:cxn>
                <a:cxn ang="0">
                  <a:pos x="connsiteX7932" y="connsiteY7932"/>
                </a:cxn>
                <a:cxn ang="0">
                  <a:pos x="connsiteX7933" y="connsiteY7933"/>
                </a:cxn>
                <a:cxn ang="0">
                  <a:pos x="connsiteX7934" y="connsiteY7934"/>
                </a:cxn>
                <a:cxn ang="0">
                  <a:pos x="connsiteX7935" y="connsiteY7935"/>
                </a:cxn>
                <a:cxn ang="0">
                  <a:pos x="connsiteX7936" y="connsiteY7936"/>
                </a:cxn>
                <a:cxn ang="0">
                  <a:pos x="connsiteX7937" y="connsiteY7937"/>
                </a:cxn>
                <a:cxn ang="0">
                  <a:pos x="connsiteX7938" y="connsiteY7938"/>
                </a:cxn>
                <a:cxn ang="0">
                  <a:pos x="connsiteX7939" y="connsiteY7939"/>
                </a:cxn>
                <a:cxn ang="0">
                  <a:pos x="connsiteX7940" y="connsiteY7940"/>
                </a:cxn>
                <a:cxn ang="0">
                  <a:pos x="connsiteX7941" y="connsiteY7941"/>
                </a:cxn>
                <a:cxn ang="0">
                  <a:pos x="connsiteX7942" y="connsiteY7942"/>
                </a:cxn>
                <a:cxn ang="0">
                  <a:pos x="connsiteX7943" y="connsiteY7943"/>
                </a:cxn>
                <a:cxn ang="0">
                  <a:pos x="connsiteX7944" y="connsiteY7944"/>
                </a:cxn>
                <a:cxn ang="0">
                  <a:pos x="connsiteX7945" y="connsiteY7945"/>
                </a:cxn>
                <a:cxn ang="0">
                  <a:pos x="connsiteX7946" y="connsiteY7946"/>
                </a:cxn>
                <a:cxn ang="0">
                  <a:pos x="connsiteX7947" y="connsiteY7947"/>
                </a:cxn>
                <a:cxn ang="0">
                  <a:pos x="connsiteX7948" y="connsiteY7948"/>
                </a:cxn>
                <a:cxn ang="0">
                  <a:pos x="connsiteX7949" y="connsiteY7949"/>
                </a:cxn>
                <a:cxn ang="0">
                  <a:pos x="connsiteX7950" y="connsiteY7950"/>
                </a:cxn>
                <a:cxn ang="0">
                  <a:pos x="connsiteX7951" y="connsiteY7951"/>
                </a:cxn>
                <a:cxn ang="0">
                  <a:pos x="connsiteX7952" y="connsiteY7952"/>
                </a:cxn>
                <a:cxn ang="0">
                  <a:pos x="connsiteX7953" y="connsiteY7953"/>
                </a:cxn>
                <a:cxn ang="0">
                  <a:pos x="connsiteX7954" y="connsiteY7954"/>
                </a:cxn>
                <a:cxn ang="0">
                  <a:pos x="connsiteX7955" y="connsiteY7955"/>
                </a:cxn>
                <a:cxn ang="0">
                  <a:pos x="connsiteX7956" y="connsiteY7956"/>
                </a:cxn>
                <a:cxn ang="0">
                  <a:pos x="connsiteX7957" y="connsiteY7957"/>
                </a:cxn>
                <a:cxn ang="0">
                  <a:pos x="connsiteX7958" y="connsiteY7958"/>
                </a:cxn>
                <a:cxn ang="0">
                  <a:pos x="connsiteX7959" y="connsiteY7959"/>
                </a:cxn>
                <a:cxn ang="0">
                  <a:pos x="connsiteX7960" y="connsiteY7960"/>
                </a:cxn>
                <a:cxn ang="0">
                  <a:pos x="connsiteX7961" y="connsiteY7961"/>
                </a:cxn>
                <a:cxn ang="0">
                  <a:pos x="connsiteX7962" y="connsiteY7962"/>
                </a:cxn>
                <a:cxn ang="0">
                  <a:pos x="connsiteX7963" y="connsiteY7963"/>
                </a:cxn>
                <a:cxn ang="0">
                  <a:pos x="connsiteX7964" y="connsiteY7964"/>
                </a:cxn>
                <a:cxn ang="0">
                  <a:pos x="connsiteX7965" y="connsiteY7965"/>
                </a:cxn>
                <a:cxn ang="0">
                  <a:pos x="connsiteX7966" y="connsiteY7966"/>
                </a:cxn>
                <a:cxn ang="0">
                  <a:pos x="connsiteX7967" y="connsiteY7967"/>
                </a:cxn>
                <a:cxn ang="0">
                  <a:pos x="connsiteX7968" y="connsiteY7968"/>
                </a:cxn>
                <a:cxn ang="0">
                  <a:pos x="connsiteX7969" y="connsiteY7969"/>
                </a:cxn>
                <a:cxn ang="0">
                  <a:pos x="connsiteX7970" y="connsiteY7970"/>
                </a:cxn>
                <a:cxn ang="0">
                  <a:pos x="connsiteX7971" y="connsiteY7971"/>
                </a:cxn>
                <a:cxn ang="0">
                  <a:pos x="connsiteX7972" y="connsiteY7972"/>
                </a:cxn>
                <a:cxn ang="0">
                  <a:pos x="connsiteX7973" y="connsiteY7973"/>
                </a:cxn>
                <a:cxn ang="0">
                  <a:pos x="connsiteX7974" y="connsiteY7974"/>
                </a:cxn>
                <a:cxn ang="0">
                  <a:pos x="connsiteX7975" y="connsiteY7975"/>
                </a:cxn>
                <a:cxn ang="0">
                  <a:pos x="connsiteX7976" y="connsiteY7976"/>
                </a:cxn>
                <a:cxn ang="0">
                  <a:pos x="connsiteX7977" y="connsiteY7977"/>
                </a:cxn>
                <a:cxn ang="0">
                  <a:pos x="connsiteX7978" y="connsiteY7978"/>
                </a:cxn>
                <a:cxn ang="0">
                  <a:pos x="connsiteX7979" y="connsiteY7979"/>
                </a:cxn>
                <a:cxn ang="0">
                  <a:pos x="connsiteX7980" y="connsiteY7980"/>
                </a:cxn>
                <a:cxn ang="0">
                  <a:pos x="connsiteX7981" y="connsiteY7981"/>
                </a:cxn>
                <a:cxn ang="0">
                  <a:pos x="connsiteX7982" y="connsiteY7982"/>
                </a:cxn>
                <a:cxn ang="0">
                  <a:pos x="connsiteX7983" y="connsiteY7983"/>
                </a:cxn>
                <a:cxn ang="0">
                  <a:pos x="connsiteX7984" y="connsiteY7984"/>
                </a:cxn>
                <a:cxn ang="0">
                  <a:pos x="connsiteX7985" y="connsiteY7985"/>
                </a:cxn>
                <a:cxn ang="0">
                  <a:pos x="connsiteX7986" y="connsiteY7986"/>
                </a:cxn>
                <a:cxn ang="0">
                  <a:pos x="connsiteX7987" y="connsiteY7987"/>
                </a:cxn>
                <a:cxn ang="0">
                  <a:pos x="connsiteX7988" y="connsiteY7988"/>
                </a:cxn>
                <a:cxn ang="0">
                  <a:pos x="connsiteX7989" y="connsiteY7989"/>
                </a:cxn>
                <a:cxn ang="0">
                  <a:pos x="connsiteX7990" y="connsiteY7990"/>
                </a:cxn>
                <a:cxn ang="0">
                  <a:pos x="connsiteX7991" y="connsiteY7991"/>
                </a:cxn>
                <a:cxn ang="0">
                  <a:pos x="connsiteX7992" y="connsiteY7992"/>
                </a:cxn>
                <a:cxn ang="0">
                  <a:pos x="connsiteX7993" y="connsiteY7993"/>
                </a:cxn>
                <a:cxn ang="0">
                  <a:pos x="connsiteX7994" y="connsiteY7994"/>
                </a:cxn>
                <a:cxn ang="0">
                  <a:pos x="connsiteX7995" y="connsiteY7995"/>
                </a:cxn>
                <a:cxn ang="0">
                  <a:pos x="connsiteX7996" y="connsiteY7996"/>
                </a:cxn>
                <a:cxn ang="0">
                  <a:pos x="connsiteX7997" y="connsiteY7997"/>
                </a:cxn>
                <a:cxn ang="0">
                  <a:pos x="connsiteX7998" y="connsiteY7998"/>
                </a:cxn>
                <a:cxn ang="0">
                  <a:pos x="connsiteX7999" y="connsiteY7999"/>
                </a:cxn>
                <a:cxn ang="0">
                  <a:pos x="connsiteX8000" y="connsiteY8000"/>
                </a:cxn>
                <a:cxn ang="0">
                  <a:pos x="connsiteX8001" y="connsiteY8001"/>
                </a:cxn>
                <a:cxn ang="0">
                  <a:pos x="connsiteX8002" y="connsiteY8002"/>
                </a:cxn>
                <a:cxn ang="0">
                  <a:pos x="connsiteX8003" y="connsiteY8003"/>
                </a:cxn>
                <a:cxn ang="0">
                  <a:pos x="connsiteX8004" y="connsiteY8004"/>
                </a:cxn>
                <a:cxn ang="0">
                  <a:pos x="connsiteX8005" y="connsiteY8005"/>
                </a:cxn>
                <a:cxn ang="0">
                  <a:pos x="connsiteX8006" y="connsiteY8006"/>
                </a:cxn>
                <a:cxn ang="0">
                  <a:pos x="connsiteX8007" y="connsiteY8007"/>
                </a:cxn>
                <a:cxn ang="0">
                  <a:pos x="connsiteX8008" y="connsiteY8008"/>
                </a:cxn>
                <a:cxn ang="0">
                  <a:pos x="connsiteX8009" y="connsiteY8009"/>
                </a:cxn>
                <a:cxn ang="0">
                  <a:pos x="connsiteX8010" y="connsiteY8010"/>
                </a:cxn>
                <a:cxn ang="0">
                  <a:pos x="connsiteX8011" y="connsiteY8011"/>
                </a:cxn>
                <a:cxn ang="0">
                  <a:pos x="connsiteX8012" y="connsiteY8012"/>
                </a:cxn>
                <a:cxn ang="0">
                  <a:pos x="connsiteX8013" y="connsiteY8013"/>
                </a:cxn>
                <a:cxn ang="0">
                  <a:pos x="connsiteX8014" y="connsiteY8014"/>
                </a:cxn>
                <a:cxn ang="0">
                  <a:pos x="connsiteX8015" y="connsiteY8015"/>
                </a:cxn>
                <a:cxn ang="0">
                  <a:pos x="connsiteX8016" y="connsiteY8016"/>
                </a:cxn>
                <a:cxn ang="0">
                  <a:pos x="connsiteX8017" y="connsiteY8017"/>
                </a:cxn>
                <a:cxn ang="0">
                  <a:pos x="connsiteX8018" y="connsiteY8018"/>
                </a:cxn>
                <a:cxn ang="0">
                  <a:pos x="connsiteX8019" y="connsiteY8019"/>
                </a:cxn>
                <a:cxn ang="0">
                  <a:pos x="connsiteX8020" y="connsiteY8020"/>
                </a:cxn>
                <a:cxn ang="0">
                  <a:pos x="connsiteX8021" y="connsiteY8021"/>
                </a:cxn>
                <a:cxn ang="0">
                  <a:pos x="connsiteX8022" y="connsiteY8022"/>
                </a:cxn>
                <a:cxn ang="0">
                  <a:pos x="connsiteX8023" y="connsiteY8023"/>
                </a:cxn>
                <a:cxn ang="0">
                  <a:pos x="connsiteX8024" y="connsiteY8024"/>
                </a:cxn>
                <a:cxn ang="0">
                  <a:pos x="connsiteX8025" y="connsiteY8025"/>
                </a:cxn>
                <a:cxn ang="0">
                  <a:pos x="connsiteX8026" y="connsiteY8026"/>
                </a:cxn>
                <a:cxn ang="0">
                  <a:pos x="connsiteX8027" y="connsiteY8027"/>
                </a:cxn>
                <a:cxn ang="0">
                  <a:pos x="connsiteX8028" y="connsiteY8028"/>
                </a:cxn>
                <a:cxn ang="0">
                  <a:pos x="connsiteX8029" y="connsiteY8029"/>
                </a:cxn>
                <a:cxn ang="0">
                  <a:pos x="connsiteX8030" y="connsiteY8030"/>
                </a:cxn>
                <a:cxn ang="0">
                  <a:pos x="connsiteX8031" y="connsiteY8031"/>
                </a:cxn>
                <a:cxn ang="0">
                  <a:pos x="connsiteX8032" y="connsiteY8032"/>
                </a:cxn>
                <a:cxn ang="0">
                  <a:pos x="connsiteX8033" y="connsiteY8033"/>
                </a:cxn>
                <a:cxn ang="0">
                  <a:pos x="connsiteX8034" y="connsiteY8034"/>
                </a:cxn>
                <a:cxn ang="0">
                  <a:pos x="connsiteX8035" y="connsiteY8035"/>
                </a:cxn>
                <a:cxn ang="0">
                  <a:pos x="connsiteX8036" y="connsiteY8036"/>
                </a:cxn>
                <a:cxn ang="0">
                  <a:pos x="connsiteX8037" y="connsiteY8037"/>
                </a:cxn>
                <a:cxn ang="0">
                  <a:pos x="connsiteX8038" y="connsiteY8038"/>
                </a:cxn>
                <a:cxn ang="0">
                  <a:pos x="connsiteX8039" y="connsiteY8039"/>
                </a:cxn>
                <a:cxn ang="0">
                  <a:pos x="connsiteX8040" y="connsiteY8040"/>
                </a:cxn>
                <a:cxn ang="0">
                  <a:pos x="connsiteX8041" y="connsiteY8041"/>
                </a:cxn>
                <a:cxn ang="0">
                  <a:pos x="connsiteX8042" y="connsiteY8042"/>
                </a:cxn>
                <a:cxn ang="0">
                  <a:pos x="connsiteX8043" y="connsiteY8043"/>
                </a:cxn>
                <a:cxn ang="0">
                  <a:pos x="connsiteX8044" y="connsiteY8044"/>
                </a:cxn>
                <a:cxn ang="0">
                  <a:pos x="connsiteX8045" y="connsiteY8045"/>
                </a:cxn>
                <a:cxn ang="0">
                  <a:pos x="connsiteX8046" y="connsiteY8046"/>
                </a:cxn>
                <a:cxn ang="0">
                  <a:pos x="connsiteX8047" y="connsiteY8047"/>
                </a:cxn>
                <a:cxn ang="0">
                  <a:pos x="connsiteX8048" y="connsiteY8048"/>
                </a:cxn>
                <a:cxn ang="0">
                  <a:pos x="connsiteX8049" y="connsiteY8049"/>
                </a:cxn>
                <a:cxn ang="0">
                  <a:pos x="connsiteX8050" y="connsiteY8050"/>
                </a:cxn>
                <a:cxn ang="0">
                  <a:pos x="connsiteX8051" y="connsiteY8051"/>
                </a:cxn>
                <a:cxn ang="0">
                  <a:pos x="connsiteX8052" y="connsiteY8052"/>
                </a:cxn>
                <a:cxn ang="0">
                  <a:pos x="connsiteX8053" y="connsiteY8053"/>
                </a:cxn>
                <a:cxn ang="0">
                  <a:pos x="connsiteX8054" y="connsiteY8054"/>
                </a:cxn>
                <a:cxn ang="0">
                  <a:pos x="connsiteX8055" y="connsiteY8055"/>
                </a:cxn>
                <a:cxn ang="0">
                  <a:pos x="connsiteX8056" y="connsiteY8056"/>
                </a:cxn>
                <a:cxn ang="0">
                  <a:pos x="connsiteX8057" y="connsiteY8057"/>
                </a:cxn>
                <a:cxn ang="0">
                  <a:pos x="connsiteX8058" y="connsiteY8058"/>
                </a:cxn>
                <a:cxn ang="0">
                  <a:pos x="connsiteX8059" y="connsiteY8059"/>
                </a:cxn>
                <a:cxn ang="0">
                  <a:pos x="connsiteX8060" y="connsiteY8060"/>
                </a:cxn>
                <a:cxn ang="0">
                  <a:pos x="connsiteX8061" y="connsiteY8061"/>
                </a:cxn>
                <a:cxn ang="0">
                  <a:pos x="connsiteX8062" y="connsiteY8062"/>
                </a:cxn>
                <a:cxn ang="0">
                  <a:pos x="connsiteX8063" y="connsiteY8063"/>
                </a:cxn>
                <a:cxn ang="0">
                  <a:pos x="connsiteX8064" y="connsiteY8064"/>
                </a:cxn>
                <a:cxn ang="0">
                  <a:pos x="connsiteX8065" y="connsiteY8065"/>
                </a:cxn>
                <a:cxn ang="0">
                  <a:pos x="connsiteX8066" y="connsiteY8066"/>
                </a:cxn>
                <a:cxn ang="0">
                  <a:pos x="connsiteX8067" y="connsiteY8067"/>
                </a:cxn>
                <a:cxn ang="0">
                  <a:pos x="connsiteX8068" y="connsiteY8068"/>
                </a:cxn>
                <a:cxn ang="0">
                  <a:pos x="connsiteX8069" y="connsiteY8069"/>
                </a:cxn>
                <a:cxn ang="0">
                  <a:pos x="connsiteX8070" y="connsiteY8070"/>
                </a:cxn>
                <a:cxn ang="0">
                  <a:pos x="connsiteX8071" y="connsiteY8071"/>
                </a:cxn>
                <a:cxn ang="0">
                  <a:pos x="connsiteX8072" y="connsiteY8072"/>
                </a:cxn>
                <a:cxn ang="0">
                  <a:pos x="connsiteX8073" y="connsiteY8073"/>
                </a:cxn>
                <a:cxn ang="0">
                  <a:pos x="connsiteX8074" y="connsiteY8074"/>
                </a:cxn>
                <a:cxn ang="0">
                  <a:pos x="connsiteX8075" y="connsiteY8075"/>
                </a:cxn>
                <a:cxn ang="0">
                  <a:pos x="connsiteX8076" y="connsiteY8076"/>
                </a:cxn>
                <a:cxn ang="0">
                  <a:pos x="connsiteX8077" y="connsiteY8077"/>
                </a:cxn>
                <a:cxn ang="0">
                  <a:pos x="connsiteX8078" y="connsiteY8078"/>
                </a:cxn>
                <a:cxn ang="0">
                  <a:pos x="connsiteX8079" y="connsiteY8079"/>
                </a:cxn>
                <a:cxn ang="0">
                  <a:pos x="connsiteX8080" y="connsiteY8080"/>
                </a:cxn>
                <a:cxn ang="0">
                  <a:pos x="connsiteX8081" y="connsiteY8081"/>
                </a:cxn>
                <a:cxn ang="0">
                  <a:pos x="connsiteX8082" y="connsiteY8082"/>
                </a:cxn>
                <a:cxn ang="0">
                  <a:pos x="connsiteX8083" y="connsiteY8083"/>
                </a:cxn>
                <a:cxn ang="0">
                  <a:pos x="connsiteX8084" y="connsiteY8084"/>
                </a:cxn>
                <a:cxn ang="0">
                  <a:pos x="connsiteX8085" y="connsiteY8085"/>
                </a:cxn>
                <a:cxn ang="0">
                  <a:pos x="connsiteX8086" y="connsiteY8086"/>
                </a:cxn>
                <a:cxn ang="0">
                  <a:pos x="connsiteX8087" y="connsiteY8087"/>
                </a:cxn>
                <a:cxn ang="0">
                  <a:pos x="connsiteX8088" y="connsiteY8088"/>
                </a:cxn>
                <a:cxn ang="0">
                  <a:pos x="connsiteX8089" y="connsiteY8089"/>
                </a:cxn>
                <a:cxn ang="0">
                  <a:pos x="connsiteX8090" y="connsiteY8090"/>
                </a:cxn>
                <a:cxn ang="0">
                  <a:pos x="connsiteX8091" y="connsiteY8091"/>
                </a:cxn>
                <a:cxn ang="0">
                  <a:pos x="connsiteX8092" y="connsiteY8092"/>
                </a:cxn>
                <a:cxn ang="0">
                  <a:pos x="connsiteX8093" y="connsiteY8093"/>
                </a:cxn>
                <a:cxn ang="0">
                  <a:pos x="connsiteX8094" y="connsiteY8094"/>
                </a:cxn>
                <a:cxn ang="0">
                  <a:pos x="connsiteX8095" y="connsiteY8095"/>
                </a:cxn>
                <a:cxn ang="0">
                  <a:pos x="connsiteX8096" y="connsiteY8096"/>
                </a:cxn>
                <a:cxn ang="0">
                  <a:pos x="connsiteX8097" y="connsiteY8097"/>
                </a:cxn>
                <a:cxn ang="0">
                  <a:pos x="connsiteX8098" y="connsiteY8098"/>
                </a:cxn>
                <a:cxn ang="0">
                  <a:pos x="connsiteX8099" y="connsiteY8099"/>
                </a:cxn>
                <a:cxn ang="0">
                  <a:pos x="connsiteX8100" y="connsiteY8100"/>
                </a:cxn>
                <a:cxn ang="0">
                  <a:pos x="connsiteX8101" y="connsiteY8101"/>
                </a:cxn>
                <a:cxn ang="0">
                  <a:pos x="connsiteX8102" y="connsiteY8102"/>
                </a:cxn>
                <a:cxn ang="0">
                  <a:pos x="connsiteX8103" y="connsiteY8103"/>
                </a:cxn>
                <a:cxn ang="0">
                  <a:pos x="connsiteX8104" y="connsiteY8104"/>
                </a:cxn>
                <a:cxn ang="0">
                  <a:pos x="connsiteX8105" y="connsiteY8105"/>
                </a:cxn>
                <a:cxn ang="0">
                  <a:pos x="connsiteX8106" y="connsiteY8106"/>
                </a:cxn>
                <a:cxn ang="0">
                  <a:pos x="connsiteX8107" y="connsiteY8107"/>
                </a:cxn>
                <a:cxn ang="0">
                  <a:pos x="connsiteX8108" y="connsiteY8108"/>
                </a:cxn>
                <a:cxn ang="0">
                  <a:pos x="connsiteX8109" y="connsiteY8109"/>
                </a:cxn>
                <a:cxn ang="0">
                  <a:pos x="connsiteX8110" y="connsiteY8110"/>
                </a:cxn>
                <a:cxn ang="0">
                  <a:pos x="connsiteX8111" y="connsiteY8111"/>
                </a:cxn>
                <a:cxn ang="0">
                  <a:pos x="connsiteX8112" y="connsiteY8112"/>
                </a:cxn>
                <a:cxn ang="0">
                  <a:pos x="connsiteX8113" y="connsiteY8113"/>
                </a:cxn>
                <a:cxn ang="0">
                  <a:pos x="connsiteX8114" y="connsiteY8114"/>
                </a:cxn>
                <a:cxn ang="0">
                  <a:pos x="connsiteX8115" y="connsiteY8115"/>
                </a:cxn>
                <a:cxn ang="0">
                  <a:pos x="connsiteX8116" y="connsiteY8116"/>
                </a:cxn>
                <a:cxn ang="0">
                  <a:pos x="connsiteX8117" y="connsiteY8117"/>
                </a:cxn>
                <a:cxn ang="0">
                  <a:pos x="connsiteX8118" y="connsiteY8118"/>
                </a:cxn>
                <a:cxn ang="0">
                  <a:pos x="connsiteX8119" y="connsiteY8119"/>
                </a:cxn>
                <a:cxn ang="0">
                  <a:pos x="connsiteX8120" y="connsiteY8120"/>
                </a:cxn>
                <a:cxn ang="0">
                  <a:pos x="connsiteX8121" y="connsiteY8121"/>
                </a:cxn>
                <a:cxn ang="0">
                  <a:pos x="connsiteX8122" y="connsiteY8122"/>
                </a:cxn>
                <a:cxn ang="0">
                  <a:pos x="connsiteX8123" y="connsiteY8123"/>
                </a:cxn>
                <a:cxn ang="0">
                  <a:pos x="connsiteX8124" y="connsiteY8124"/>
                </a:cxn>
                <a:cxn ang="0">
                  <a:pos x="connsiteX8125" y="connsiteY8125"/>
                </a:cxn>
                <a:cxn ang="0">
                  <a:pos x="connsiteX8126" y="connsiteY8126"/>
                </a:cxn>
                <a:cxn ang="0">
                  <a:pos x="connsiteX8127" y="connsiteY8127"/>
                </a:cxn>
                <a:cxn ang="0">
                  <a:pos x="connsiteX8128" y="connsiteY8128"/>
                </a:cxn>
                <a:cxn ang="0">
                  <a:pos x="connsiteX8129" y="connsiteY8129"/>
                </a:cxn>
                <a:cxn ang="0">
                  <a:pos x="connsiteX8130" y="connsiteY8130"/>
                </a:cxn>
                <a:cxn ang="0">
                  <a:pos x="connsiteX8131" y="connsiteY8131"/>
                </a:cxn>
                <a:cxn ang="0">
                  <a:pos x="connsiteX8132" y="connsiteY8132"/>
                </a:cxn>
                <a:cxn ang="0">
                  <a:pos x="connsiteX8133" y="connsiteY8133"/>
                </a:cxn>
                <a:cxn ang="0">
                  <a:pos x="connsiteX8134" y="connsiteY8134"/>
                </a:cxn>
                <a:cxn ang="0">
                  <a:pos x="connsiteX8135" y="connsiteY8135"/>
                </a:cxn>
                <a:cxn ang="0">
                  <a:pos x="connsiteX8136" y="connsiteY8136"/>
                </a:cxn>
                <a:cxn ang="0">
                  <a:pos x="connsiteX8137" y="connsiteY8137"/>
                </a:cxn>
                <a:cxn ang="0">
                  <a:pos x="connsiteX8138" y="connsiteY8138"/>
                </a:cxn>
                <a:cxn ang="0">
                  <a:pos x="connsiteX8139" y="connsiteY8139"/>
                </a:cxn>
                <a:cxn ang="0">
                  <a:pos x="connsiteX8140" y="connsiteY8140"/>
                </a:cxn>
                <a:cxn ang="0">
                  <a:pos x="connsiteX8141" y="connsiteY8141"/>
                </a:cxn>
                <a:cxn ang="0">
                  <a:pos x="connsiteX8142" y="connsiteY8142"/>
                </a:cxn>
                <a:cxn ang="0">
                  <a:pos x="connsiteX8143" y="connsiteY8143"/>
                </a:cxn>
                <a:cxn ang="0">
                  <a:pos x="connsiteX8144" y="connsiteY8144"/>
                </a:cxn>
                <a:cxn ang="0">
                  <a:pos x="connsiteX8145" y="connsiteY8145"/>
                </a:cxn>
                <a:cxn ang="0">
                  <a:pos x="connsiteX8146" y="connsiteY8146"/>
                </a:cxn>
                <a:cxn ang="0">
                  <a:pos x="connsiteX8147" y="connsiteY8147"/>
                </a:cxn>
                <a:cxn ang="0">
                  <a:pos x="connsiteX8148" y="connsiteY8148"/>
                </a:cxn>
                <a:cxn ang="0">
                  <a:pos x="connsiteX8149" y="connsiteY8149"/>
                </a:cxn>
                <a:cxn ang="0">
                  <a:pos x="connsiteX8150" y="connsiteY8150"/>
                </a:cxn>
                <a:cxn ang="0">
                  <a:pos x="connsiteX8151" y="connsiteY8151"/>
                </a:cxn>
                <a:cxn ang="0">
                  <a:pos x="connsiteX8152" y="connsiteY8152"/>
                </a:cxn>
                <a:cxn ang="0">
                  <a:pos x="connsiteX8153" y="connsiteY8153"/>
                </a:cxn>
                <a:cxn ang="0">
                  <a:pos x="connsiteX8154" y="connsiteY8154"/>
                </a:cxn>
                <a:cxn ang="0">
                  <a:pos x="connsiteX8155" y="connsiteY8155"/>
                </a:cxn>
                <a:cxn ang="0">
                  <a:pos x="connsiteX8156" y="connsiteY8156"/>
                </a:cxn>
                <a:cxn ang="0">
                  <a:pos x="connsiteX8157" y="connsiteY8157"/>
                </a:cxn>
                <a:cxn ang="0">
                  <a:pos x="connsiteX8158" y="connsiteY8158"/>
                </a:cxn>
                <a:cxn ang="0">
                  <a:pos x="connsiteX8159" y="connsiteY8159"/>
                </a:cxn>
                <a:cxn ang="0">
                  <a:pos x="connsiteX8160" y="connsiteY8160"/>
                </a:cxn>
                <a:cxn ang="0">
                  <a:pos x="connsiteX8161" y="connsiteY8161"/>
                </a:cxn>
                <a:cxn ang="0">
                  <a:pos x="connsiteX8162" y="connsiteY8162"/>
                </a:cxn>
                <a:cxn ang="0">
                  <a:pos x="connsiteX8163" y="connsiteY8163"/>
                </a:cxn>
                <a:cxn ang="0">
                  <a:pos x="connsiteX8164" y="connsiteY8164"/>
                </a:cxn>
                <a:cxn ang="0">
                  <a:pos x="connsiteX8165" y="connsiteY8165"/>
                </a:cxn>
                <a:cxn ang="0">
                  <a:pos x="connsiteX8166" y="connsiteY8166"/>
                </a:cxn>
                <a:cxn ang="0">
                  <a:pos x="connsiteX8167" y="connsiteY8167"/>
                </a:cxn>
                <a:cxn ang="0">
                  <a:pos x="connsiteX8168" y="connsiteY8168"/>
                </a:cxn>
                <a:cxn ang="0">
                  <a:pos x="connsiteX8169" y="connsiteY8169"/>
                </a:cxn>
                <a:cxn ang="0">
                  <a:pos x="connsiteX8170" y="connsiteY8170"/>
                </a:cxn>
                <a:cxn ang="0">
                  <a:pos x="connsiteX8171" y="connsiteY8171"/>
                </a:cxn>
                <a:cxn ang="0">
                  <a:pos x="connsiteX8172" y="connsiteY8172"/>
                </a:cxn>
                <a:cxn ang="0">
                  <a:pos x="connsiteX8173" y="connsiteY8173"/>
                </a:cxn>
                <a:cxn ang="0">
                  <a:pos x="connsiteX8174" y="connsiteY8174"/>
                </a:cxn>
                <a:cxn ang="0">
                  <a:pos x="connsiteX8175" y="connsiteY8175"/>
                </a:cxn>
                <a:cxn ang="0">
                  <a:pos x="connsiteX8176" y="connsiteY8176"/>
                </a:cxn>
                <a:cxn ang="0">
                  <a:pos x="connsiteX8177" y="connsiteY8177"/>
                </a:cxn>
                <a:cxn ang="0">
                  <a:pos x="connsiteX8178" y="connsiteY8178"/>
                </a:cxn>
                <a:cxn ang="0">
                  <a:pos x="connsiteX8179" y="connsiteY8179"/>
                </a:cxn>
                <a:cxn ang="0">
                  <a:pos x="connsiteX8180" y="connsiteY8180"/>
                </a:cxn>
                <a:cxn ang="0">
                  <a:pos x="connsiteX8181" y="connsiteY8181"/>
                </a:cxn>
                <a:cxn ang="0">
                  <a:pos x="connsiteX8182" y="connsiteY8182"/>
                </a:cxn>
                <a:cxn ang="0">
                  <a:pos x="connsiteX8183" y="connsiteY8183"/>
                </a:cxn>
                <a:cxn ang="0">
                  <a:pos x="connsiteX8184" y="connsiteY8184"/>
                </a:cxn>
                <a:cxn ang="0">
                  <a:pos x="connsiteX8185" y="connsiteY8185"/>
                </a:cxn>
                <a:cxn ang="0">
                  <a:pos x="connsiteX8186" y="connsiteY8186"/>
                </a:cxn>
                <a:cxn ang="0">
                  <a:pos x="connsiteX8187" y="connsiteY8187"/>
                </a:cxn>
                <a:cxn ang="0">
                  <a:pos x="connsiteX8188" y="connsiteY8188"/>
                </a:cxn>
                <a:cxn ang="0">
                  <a:pos x="connsiteX8189" y="connsiteY8189"/>
                </a:cxn>
                <a:cxn ang="0">
                  <a:pos x="connsiteX8190" y="connsiteY8190"/>
                </a:cxn>
                <a:cxn ang="0">
                  <a:pos x="connsiteX8191" y="connsiteY8191"/>
                </a:cxn>
                <a:cxn ang="0">
                  <a:pos x="connsiteX8192" y="connsiteY8192"/>
                </a:cxn>
                <a:cxn ang="0">
                  <a:pos x="connsiteX8193" y="connsiteY8193"/>
                </a:cxn>
                <a:cxn ang="0">
                  <a:pos x="connsiteX8194" y="connsiteY8194"/>
                </a:cxn>
                <a:cxn ang="0">
                  <a:pos x="connsiteX8195" y="connsiteY8195"/>
                </a:cxn>
                <a:cxn ang="0">
                  <a:pos x="connsiteX8196" y="connsiteY8196"/>
                </a:cxn>
                <a:cxn ang="0">
                  <a:pos x="connsiteX8197" y="connsiteY8197"/>
                </a:cxn>
                <a:cxn ang="0">
                  <a:pos x="connsiteX8198" y="connsiteY8198"/>
                </a:cxn>
                <a:cxn ang="0">
                  <a:pos x="connsiteX8199" y="connsiteY8199"/>
                </a:cxn>
                <a:cxn ang="0">
                  <a:pos x="connsiteX8200" y="connsiteY8200"/>
                </a:cxn>
                <a:cxn ang="0">
                  <a:pos x="connsiteX8201" y="connsiteY8201"/>
                </a:cxn>
                <a:cxn ang="0">
                  <a:pos x="connsiteX8202" y="connsiteY8202"/>
                </a:cxn>
                <a:cxn ang="0">
                  <a:pos x="connsiteX8203" y="connsiteY8203"/>
                </a:cxn>
                <a:cxn ang="0">
                  <a:pos x="connsiteX8204" y="connsiteY8204"/>
                </a:cxn>
                <a:cxn ang="0">
                  <a:pos x="connsiteX8205" y="connsiteY8205"/>
                </a:cxn>
                <a:cxn ang="0">
                  <a:pos x="connsiteX8206" y="connsiteY8206"/>
                </a:cxn>
                <a:cxn ang="0">
                  <a:pos x="connsiteX8207" y="connsiteY8207"/>
                </a:cxn>
                <a:cxn ang="0">
                  <a:pos x="connsiteX8208" y="connsiteY8208"/>
                </a:cxn>
                <a:cxn ang="0">
                  <a:pos x="connsiteX8209" y="connsiteY8209"/>
                </a:cxn>
                <a:cxn ang="0">
                  <a:pos x="connsiteX8210" y="connsiteY8210"/>
                </a:cxn>
                <a:cxn ang="0">
                  <a:pos x="connsiteX8211" y="connsiteY8211"/>
                </a:cxn>
                <a:cxn ang="0">
                  <a:pos x="connsiteX8212" y="connsiteY8212"/>
                </a:cxn>
                <a:cxn ang="0">
                  <a:pos x="connsiteX8213" y="connsiteY8213"/>
                </a:cxn>
                <a:cxn ang="0">
                  <a:pos x="connsiteX8214" y="connsiteY8214"/>
                </a:cxn>
                <a:cxn ang="0">
                  <a:pos x="connsiteX8215" y="connsiteY8215"/>
                </a:cxn>
                <a:cxn ang="0">
                  <a:pos x="connsiteX8216" y="connsiteY8216"/>
                </a:cxn>
                <a:cxn ang="0">
                  <a:pos x="connsiteX8217" y="connsiteY8217"/>
                </a:cxn>
                <a:cxn ang="0">
                  <a:pos x="connsiteX8218" y="connsiteY8218"/>
                </a:cxn>
                <a:cxn ang="0">
                  <a:pos x="connsiteX8219" y="connsiteY8219"/>
                </a:cxn>
                <a:cxn ang="0">
                  <a:pos x="connsiteX8220" y="connsiteY8220"/>
                </a:cxn>
                <a:cxn ang="0">
                  <a:pos x="connsiteX8221" y="connsiteY8221"/>
                </a:cxn>
                <a:cxn ang="0">
                  <a:pos x="connsiteX8222" y="connsiteY8222"/>
                </a:cxn>
                <a:cxn ang="0">
                  <a:pos x="connsiteX8223" y="connsiteY8223"/>
                </a:cxn>
                <a:cxn ang="0">
                  <a:pos x="connsiteX8224" y="connsiteY8224"/>
                </a:cxn>
                <a:cxn ang="0">
                  <a:pos x="connsiteX8225" y="connsiteY8225"/>
                </a:cxn>
                <a:cxn ang="0">
                  <a:pos x="connsiteX8226" y="connsiteY8226"/>
                </a:cxn>
                <a:cxn ang="0">
                  <a:pos x="connsiteX8227" y="connsiteY8227"/>
                </a:cxn>
                <a:cxn ang="0">
                  <a:pos x="connsiteX8228" y="connsiteY8228"/>
                </a:cxn>
                <a:cxn ang="0">
                  <a:pos x="connsiteX8229" y="connsiteY8229"/>
                </a:cxn>
                <a:cxn ang="0">
                  <a:pos x="connsiteX8230" y="connsiteY8230"/>
                </a:cxn>
                <a:cxn ang="0">
                  <a:pos x="connsiteX8231" y="connsiteY8231"/>
                </a:cxn>
                <a:cxn ang="0">
                  <a:pos x="connsiteX8232" y="connsiteY8232"/>
                </a:cxn>
                <a:cxn ang="0">
                  <a:pos x="connsiteX8233" y="connsiteY8233"/>
                </a:cxn>
                <a:cxn ang="0">
                  <a:pos x="connsiteX8234" y="connsiteY8234"/>
                </a:cxn>
                <a:cxn ang="0">
                  <a:pos x="connsiteX8235" y="connsiteY8235"/>
                </a:cxn>
                <a:cxn ang="0">
                  <a:pos x="connsiteX8236" y="connsiteY8236"/>
                </a:cxn>
                <a:cxn ang="0">
                  <a:pos x="connsiteX8237" y="connsiteY8237"/>
                </a:cxn>
                <a:cxn ang="0">
                  <a:pos x="connsiteX8238" y="connsiteY8238"/>
                </a:cxn>
                <a:cxn ang="0">
                  <a:pos x="connsiteX8239" y="connsiteY8239"/>
                </a:cxn>
                <a:cxn ang="0">
                  <a:pos x="connsiteX8240" y="connsiteY8240"/>
                </a:cxn>
                <a:cxn ang="0">
                  <a:pos x="connsiteX8241" y="connsiteY8241"/>
                </a:cxn>
                <a:cxn ang="0">
                  <a:pos x="connsiteX8242" y="connsiteY8242"/>
                </a:cxn>
                <a:cxn ang="0">
                  <a:pos x="connsiteX8243" y="connsiteY8243"/>
                </a:cxn>
                <a:cxn ang="0">
                  <a:pos x="connsiteX8244" y="connsiteY8244"/>
                </a:cxn>
                <a:cxn ang="0">
                  <a:pos x="connsiteX8245" y="connsiteY8245"/>
                </a:cxn>
                <a:cxn ang="0">
                  <a:pos x="connsiteX8246" y="connsiteY8246"/>
                </a:cxn>
                <a:cxn ang="0">
                  <a:pos x="connsiteX8247" y="connsiteY8247"/>
                </a:cxn>
                <a:cxn ang="0">
                  <a:pos x="connsiteX8248" y="connsiteY8248"/>
                </a:cxn>
                <a:cxn ang="0">
                  <a:pos x="connsiteX8249" y="connsiteY8249"/>
                </a:cxn>
                <a:cxn ang="0">
                  <a:pos x="connsiteX8250" y="connsiteY8250"/>
                </a:cxn>
                <a:cxn ang="0">
                  <a:pos x="connsiteX8251" y="connsiteY8251"/>
                </a:cxn>
                <a:cxn ang="0">
                  <a:pos x="connsiteX8252" y="connsiteY8252"/>
                </a:cxn>
                <a:cxn ang="0">
                  <a:pos x="connsiteX8253" y="connsiteY8253"/>
                </a:cxn>
                <a:cxn ang="0">
                  <a:pos x="connsiteX8254" y="connsiteY8254"/>
                </a:cxn>
                <a:cxn ang="0">
                  <a:pos x="connsiteX8255" y="connsiteY8255"/>
                </a:cxn>
                <a:cxn ang="0">
                  <a:pos x="connsiteX8256" y="connsiteY8256"/>
                </a:cxn>
                <a:cxn ang="0">
                  <a:pos x="connsiteX8257" y="connsiteY8257"/>
                </a:cxn>
                <a:cxn ang="0">
                  <a:pos x="connsiteX8258" y="connsiteY8258"/>
                </a:cxn>
                <a:cxn ang="0">
                  <a:pos x="connsiteX8259" y="connsiteY8259"/>
                </a:cxn>
                <a:cxn ang="0">
                  <a:pos x="connsiteX8260" y="connsiteY8260"/>
                </a:cxn>
                <a:cxn ang="0">
                  <a:pos x="connsiteX8261" y="connsiteY8261"/>
                </a:cxn>
                <a:cxn ang="0">
                  <a:pos x="connsiteX8262" y="connsiteY8262"/>
                </a:cxn>
                <a:cxn ang="0">
                  <a:pos x="connsiteX8263" y="connsiteY8263"/>
                </a:cxn>
                <a:cxn ang="0">
                  <a:pos x="connsiteX8264" y="connsiteY8264"/>
                </a:cxn>
                <a:cxn ang="0">
                  <a:pos x="connsiteX8265" y="connsiteY8265"/>
                </a:cxn>
                <a:cxn ang="0">
                  <a:pos x="connsiteX8266" y="connsiteY8266"/>
                </a:cxn>
                <a:cxn ang="0">
                  <a:pos x="connsiteX8267" y="connsiteY8267"/>
                </a:cxn>
                <a:cxn ang="0">
                  <a:pos x="connsiteX8268" y="connsiteY8268"/>
                </a:cxn>
                <a:cxn ang="0">
                  <a:pos x="connsiteX8269" y="connsiteY8269"/>
                </a:cxn>
                <a:cxn ang="0">
                  <a:pos x="connsiteX8270" y="connsiteY8270"/>
                </a:cxn>
                <a:cxn ang="0">
                  <a:pos x="connsiteX8271" y="connsiteY8271"/>
                </a:cxn>
                <a:cxn ang="0">
                  <a:pos x="connsiteX8272" y="connsiteY8272"/>
                </a:cxn>
                <a:cxn ang="0">
                  <a:pos x="connsiteX8273" y="connsiteY8273"/>
                </a:cxn>
                <a:cxn ang="0">
                  <a:pos x="connsiteX8274" y="connsiteY8274"/>
                </a:cxn>
                <a:cxn ang="0">
                  <a:pos x="connsiteX8275" y="connsiteY8275"/>
                </a:cxn>
                <a:cxn ang="0">
                  <a:pos x="connsiteX8276" y="connsiteY8276"/>
                </a:cxn>
                <a:cxn ang="0">
                  <a:pos x="connsiteX8277" y="connsiteY8277"/>
                </a:cxn>
                <a:cxn ang="0">
                  <a:pos x="connsiteX8278" y="connsiteY8278"/>
                </a:cxn>
                <a:cxn ang="0">
                  <a:pos x="connsiteX8279" y="connsiteY8279"/>
                </a:cxn>
                <a:cxn ang="0">
                  <a:pos x="connsiteX8280" y="connsiteY8280"/>
                </a:cxn>
                <a:cxn ang="0">
                  <a:pos x="connsiteX8281" y="connsiteY8281"/>
                </a:cxn>
                <a:cxn ang="0">
                  <a:pos x="connsiteX8282" y="connsiteY8282"/>
                </a:cxn>
                <a:cxn ang="0">
                  <a:pos x="connsiteX8283" y="connsiteY8283"/>
                </a:cxn>
                <a:cxn ang="0">
                  <a:pos x="connsiteX8284" y="connsiteY8284"/>
                </a:cxn>
                <a:cxn ang="0">
                  <a:pos x="connsiteX8285" y="connsiteY8285"/>
                </a:cxn>
                <a:cxn ang="0">
                  <a:pos x="connsiteX8286" y="connsiteY8286"/>
                </a:cxn>
                <a:cxn ang="0">
                  <a:pos x="connsiteX8287" y="connsiteY8287"/>
                </a:cxn>
                <a:cxn ang="0">
                  <a:pos x="connsiteX8288" y="connsiteY8288"/>
                </a:cxn>
                <a:cxn ang="0">
                  <a:pos x="connsiteX8289" y="connsiteY8289"/>
                </a:cxn>
                <a:cxn ang="0">
                  <a:pos x="connsiteX8290" y="connsiteY8290"/>
                </a:cxn>
                <a:cxn ang="0">
                  <a:pos x="connsiteX8291" y="connsiteY8291"/>
                </a:cxn>
                <a:cxn ang="0">
                  <a:pos x="connsiteX8292" y="connsiteY8292"/>
                </a:cxn>
                <a:cxn ang="0">
                  <a:pos x="connsiteX8293" y="connsiteY8293"/>
                </a:cxn>
                <a:cxn ang="0">
                  <a:pos x="connsiteX8294" y="connsiteY8294"/>
                </a:cxn>
                <a:cxn ang="0">
                  <a:pos x="connsiteX8295" y="connsiteY8295"/>
                </a:cxn>
                <a:cxn ang="0">
                  <a:pos x="connsiteX8296" y="connsiteY8296"/>
                </a:cxn>
                <a:cxn ang="0">
                  <a:pos x="connsiteX8297" y="connsiteY8297"/>
                </a:cxn>
                <a:cxn ang="0">
                  <a:pos x="connsiteX8298" y="connsiteY8298"/>
                </a:cxn>
                <a:cxn ang="0">
                  <a:pos x="connsiteX8299" y="connsiteY8299"/>
                </a:cxn>
                <a:cxn ang="0">
                  <a:pos x="connsiteX8300" y="connsiteY8300"/>
                </a:cxn>
                <a:cxn ang="0">
                  <a:pos x="connsiteX8301" y="connsiteY8301"/>
                </a:cxn>
                <a:cxn ang="0">
                  <a:pos x="connsiteX8302" y="connsiteY8302"/>
                </a:cxn>
                <a:cxn ang="0">
                  <a:pos x="connsiteX8303" y="connsiteY8303"/>
                </a:cxn>
                <a:cxn ang="0">
                  <a:pos x="connsiteX8304" y="connsiteY8304"/>
                </a:cxn>
                <a:cxn ang="0">
                  <a:pos x="connsiteX8305" y="connsiteY8305"/>
                </a:cxn>
                <a:cxn ang="0">
                  <a:pos x="connsiteX8306" y="connsiteY8306"/>
                </a:cxn>
                <a:cxn ang="0">
                  <a:pos x="connsiteX8307" y="connsiteY8307"/>
                </a:cxn>
                <a:cxn ang="0">
                  <a:pos x="connsiteX8308" y="connsiteY8308"/>
                </a:cxn>
                <a:cxn ang="0">
                  <a:pos x="connsiteX8309" y="connsiteY8309"/>
                </a:cxn>
                <a:cxn ang="0">
                  <a:pos x="connsiteX8310" y="connsiteY8310"/>
                </a:cxn>
                <a:cxn ang="0">
                  <a:pos x="connsiteX8311" y="connsiteY8311"/>
                </a:cxn>
                <a:cxn ang="0">
                  <a:pos x="connsiteX8312" y="connsiteY8312"/>
                </a:cxn>
                <a:cxn ang="0">
                  <a:pos x="connsiteX8313" y="connsiteY8313"/>
                </a:cxn>
                <a:cxn ang="0">
                  <a:pos x="connsiteX8314" y="connsiteY8314"/>
                </a:cxn>
                <a:cxn ang="0">
                  <a:pos x="connsiteX8315" y="connsiteY8315"/>
                </a:cxn>
                <a:cxn ang="0">
                  <a:pos x="connsiteX8316" y="connsiteY8316"/>
                </a:cxn>
                <a:cxn ang="0">
                  <a:pos x="connsiteX8317" y="connsiteY8317"/>
                </a:cxn>
                <a:cxn ang="0">
                  <a:pos x="connsiteX8318" y="connsiteY8318"/>
                </a:cxn>
                <a:cxn ang="0">
                  <a:pos x="connsiteX8319" y="connsiteY8319"/>
                </a:cxn>
                <a:cxn ang="0">
                  <a:pos x="connsiteX8320" y="connsiteY8320"/>
                </a:cxn>
                <a:cxn ang="0">
                  <a:pos x="connsiteX8321" y="connsiteY8321"/>
                </a:cxn>
                <a:cxn ang="0">
                  <a:pos x="connsiteX8322" y="connsiteY8322"/>
                </a:cxn>
                <a:cxn ang="0">
                  <a:pos x="connsiteX8323" y="connsiteY8323"/>
                </a:cxn>
                <a:cxn ang="0">
                  <a:pos x="connsiteX8324" y="connsiteY8324"/>
                </a:cxn>
                <a:cxn ang="0">
                  <a:pos x="connsiteX8325" y="connsiteY8325"/>
                </a:cxn>
                <a:cxn ang="0">
                  <a:pos x="connsiteX8326" y="connsiteY8326"/>
                </a:cxn>
                <a:cxn ang="0">
                  <a:pos x="connsiteX8327" y="connsiteY8327"/>
                </a:cxn>
                <a:cxn ang="0">
                  <a:pos x="connsiteX8328" y="connsiteY8328"/>
                </a:cxn>
                <a:cxn ang="0">
                  <a:pos x="connsiteX8329" y="connsiteY8329"/>
                </a:cxn>
                <a:cxn ang="0">
                  <a:pos x="connsiteX8330" y="connsiteY8330"/>
                </a:cxn>
                <a:cxn ang="0">
                  <a:pos x="connsiteX8331" y="connsiteY8331"/>
                </a:cxn>
                <a:cxn ang="0">
                  <a:pos x="connsiteX8332" y="connsiteY8332"/>
                </a:cxn>
                <a:cxn ang="0">
                  <a:pos x="connsiteX8333" y="connsiteY8333"/>
                </a:cxn>
                <a:cxn ang="0">
                  <a:pos x="connsiteX8334" y="connsiteY8334"/>
                </a:cxn>
                <a:cxn ang="0">
                  <a:pos x="connsiteX8335" y="connsiteY8335"/>
                </a:cxn>
                <a:cxn ang="0">
                  <a:pos x="connsiteX8336" y="connsiteY8336"/>
                </a:cxn>
                <a:cxn ang="0">
                  <a:pos x="connsiteX8337" y="connsiteY8337"/>
                </a:cxn>
                <a:cxn ang="0">
                  <a:pos x="connsiteX8338" y="connsiteY8338"/>
                </a:cxn>
                <a:cxn ang="0">
                  <a:pos x="connsiteX8339" y="connsiteY8339"/>
                </a:cxn>
                <a:cxn ang="0">
                  <a:pos x="connsiteX8340" y="connsiteY8340"/>
                </a:cxn>
                <a:cxn ang="0">
                  <a:pos x="connsiteX8341" y="connsiteY8341"/>
                </a:cxn>
                <a:cxn ang="0">
                  <a:pos x="connsiteX8342" y="connsiteY8342"/>
                </a:cxn>
                <a:cxn ang="0">
                  <a:pos x="connsiteX8343" y="connsiteY8343"/>
                </a:cxn>
                <a:cxn ang="0">
                  <a:pos x="connsiteX8344" y="connsiteY8344"/>
                </a:cxn>
                <a:cxn ang="0">
                  <a:pos x="connsiteX8345" y="connsiteY8345"/>
                </a:cxn>
                <a:cxn ang="0">
                  <a:pos x="connsiteX8346" y="connsiteY8346"/>
                </a:cxn>
                <a:cxn ang="0">
                  <a:pos x="connsiteX8347" y="connsiteY8347"/>
                </a:cxn>
                <a:cxn ang="0">
                  <a:pos x="connsiteX8348" y="connsiteY8348"/>
                </a:cxn>
                <a:cxn ang="0">
                  <a:pos x="connsiteX8349" y="connsiteY8349"/>
                </a:cxn>
                <a:cxn ang="0">
                  <a:pos x="connsiteX8350" y="connsiteY8350"/>
                </a:cxn>
                <a:cxn ang="0">
                  <a:pos x="connsiteX8351" y="connsiteY8351"/>
                </a:cxn>
                <a:cxn ang="0">
                  <a:pos x="connsiteX8352" y="connsiteY8352"/>
                </a:cxn>
                <a:cxn ang="0">
                  <a:pos x="connsiteX8353" y="connsiteY8353"/>
                </a:cxn>
                <a:cxn ang="0">
                  <a:pos x="connsiteX8354" y="connsiteY8354"/>
                </a:cxn>
                <a:cxn ang="0">
                  <a:pos x="connsiteX8355" y="connsiteY8355"/>
                </a:cxn>
                <a:cxn ang="0">
                  <a:pos x="connsiteX8356" y="connsiteY8356"/>
                </a:cxn>
                <a:cxn ang="0">
                  <a:pos x="connsiteX8357" y="connsiteY8357"/>
                </a:cxn>
                <a:cxn ang="0">
                  <a:pos x="connsiteX8358" y="connsiteY8358"/>
                </a:cxn>
                <a:cxn ang="0">
                  <a:pos x="connsiteX8359" y="connsiteY8359"/>
                </a:cxn>
                <a:cxn ang="0">
                  <a:pos x="connsiteX8360" y="connsiteY8360"/>
                </a:cxn>
                <a:cxn ang="0">
                  <a:pos x="connsiteX8361" y="connsiteY8361"/>
                </a:cxn>
                <a:cxn ang="0">
                  <a:pos x="connsiteX8362" y="connsiteY8362"/>
                </a:cxn>
                <a:cxn ang="0">
                  <a:pos x="connsiteX8363" y="connsiteY8363"/>
                </a:cxn>
                <a:cxn ang="0">
                  <a:pos x="connsiteX8364" y="connsiteY8364"/>
                </a:cxn>
                <a:cxn ang="0">
                  <a:pos x="connsiteX8365" y="connsiteY8365"/>
                </a:cxn>
                <a:cxn ang="0">
                  <a:pos x="connsiteX8366" y="connsiteY8366"/>
                </a:cxn>
                <a:cxn ang="0">
                  <a:pos x="connsiteX8367" y="connsiteY8367"/>
                </a:cxn>
                <a:cxn ang="0">
                  <a:pos x="connsiteX8368" y="connsiteY8368"/>
                </a:cxn>
                <a:cxn ang="0">
                  <a:pos x="connsiteX8369" y="connsiteY8369"/>
                </a:cxn>
                <a:cxn ang="0">
                  <a:pos x="connsiteX8370" y="connsiteY8370"/>
                </a:cxn>
                <a:cxn ang="0">
                  <a:pos x="connsiteX8371" y="connsiteY8371"/>
                </a:cxn>
                <a:cxn ang="0">
                  <a:pos x="connsiteX8372" y="connsiteY8372"/>
                </a:cxn>
                <a:cxn ang="0">
                  <a:pos x="connsiteX8373" y="connsiteY8373"/>
                </a:cxn>
                <a:cxn ang="0">
                  <a:pos x="connsiteX8374" y="connsiteY8374"/>
                </a:cxn>
                <a:cxn ang="0">
                  <a:pos x="connsiteX8375" y="connsiteY8375"/>
                </a:cxn>
                <a:cxn ang="0">
                  <a:pos x="connsiteX8376" y="connsiteY8376"/>
                </a:cxn>
                <a:cxn ang="0">
                  <a:pos x="connsiteX8377" y="connsiteY8377"/>
                </a:cxn>
                <a:cxn ang="0">
                  <a:pos x="connsiteX8378" y="connsiteY8378"/>
                </a:cxn>
                <a:cxn ang="0">
                  <a:pos x="connsiteX8379" y="connsiteY8379"/>
                </a:cxn>
                <a:cxn ang="0">
                  <a:pos x="connsiteX8380" y="connsiteY8380"/>
                </a:cxn>
                <a:cxn ang="0">
                  <a:pos x="connsiteX8381" y="connsiteY8381"/>
                </a:cxn>
                <a:cxn ang="0">
                  <a:pos x="connsiteX8382" y="connsiteY8382"/>
                </a:cxn>
                <a:cxn ang="0">
                  <a:pos x="connsiteX8383" y="connsiteY8383"/>
                </a:cxn>
                <a:cxn ang="0">
                  <a:pos x="connsiteX8384" y="connsiteY8384"/>
                </a:cxn>
                <a:cxn ang="0">
                  <a:pos x="connsiteX8385" y="connsiteY8385"/>
                </a:cxn>
                <a:cxn ang="0">
                  <a:pos x="connsiteX8386" y="connsiteY8386"/>
                </a:cxn>
                <a:cxn ang="0">
                  <a:pos x="connsiteX8387" y="connsiteY8387"/>
                </a:cxn>
                <a:cxn ang="0">
                  <a:pos x="connsiteX8388" y="connsiteY8388"/>
                </a:cxn>
                <a:cxn ang="0">
                  <a:pos x="connsiteX8389" y="connsiteY8389"/>
                </a:cxn>
                <a:cxn ang="0">
                  <a:pos x="connsiteX8390" y="connsiteY8390"/>
                </a:cxn>
                <a:cxn ang="0">
                  <a:pos x="connsiteX8391" y="connsiteY8391"/>
                </a:cxn>
                <a:cxn ang="0">
                  <a:pos x="connsiteX8392" y="connsiteY8392"/>
                </a:cxn>
                <a:cxn ang="0">
                  <a:pos x="connsiteX8393" y="connsiteY8393"/>
                </a:cxn>
                <a:cxn ang="0">
                  <a:pos x="connsiteX8394" y="connsiteY8394"/>
                </a:cxn>
                <a:cxn ang="0">
                  <a:pos x="connsiteX8395" y="connsiteY8395"/>
                </a:cxn>
                <a:cxn ang="0">
                  <a:pos x="connsiteX8396" y="connsiteY8396"/>
                </a:cxn>
                <a:cxn ang="0">
                  <a:pos x="connsiteX8397" y="connsiteY8397"/>
                </a:cxn>
                <a:cxn ang="0">
                  <a:pos x="connsiteX8398" y="connsiteY8398"/>
                </a:cxn>
                <a:cxn ang="0">
                  <a:pos x="connsiteX8399" y="connsiteY8399"/>
                </a:cxn>
                <a:cxn ang="0">
                  <a:pos x="connsiteX8400" y="connsiteY8400"/>
                </a:cxn>
                <a:cxn ang="0">
                  <a:pos x="connsiteX8401" y="connsiteY8401"/>
                </a:cxn>
                <a:cxn ang="0">
                  <a:pos x="connsiteX8402" y="connsiteY8402"/>
                </a:cxn>
                <a:cxn ang="0">
                  <a:pos x="connsiteX8403" y="connsiteY8403"/>
                </a:cxn>
                <a:cxn ang="0">
                  <a:pos x="connsiteX8404" y="connsiteY8404"/>
                </a:cxn>
                <a:cxn ang="0">
                  <a:pos x="connsiteX8405" y="connsiteY8405"/>
                </a:cxn>
                <a:cxn ang="0">
                  <a:pos x="connsiteX8406" y="connsiteY8406"/>
                </a:cxn>
                <a:cxn ang="0">
                  <a:pos x="connsiteX8407" y="connsiteY8407"/>
                </a:cxn>
                <a:cxn ang="0">
                  <a:pos x="connsiteX8408" y="connsiteY8408"/>
                </a:cxn>
                <a:cxn ang="0">
                  <a:pos x="connsiteX8409" y="connsiteY8409"/>
                </a:cxn>
                <a:cxn ang="0">
                  <a:pos x="connsiteX8410" y="connsiteY8410"/>
                </a:cxn>
                <a:cxn ang="0">
                  <a:pos x="connsiteX8411" y="connsiteY8411"/>
                </a:cxn>
                <a:cxn ang="0">
                  <a:pos x="connsiteX8412" y="connsiteY8412"/>
                </a:cxn>
                <a:cxn ang="0">
                  <a:pos x="connsiteX8413" y="connsiteY8413"/>
                </a:cxn>
                <a:cxn ang="0">
                  <a:pos x="connsiteX8414" y="connsiteY8414"/>
                </a:cxn>
                <a:cxn ang="0">
                  <a:pos x="connsiteX8415" y="connsiteY8415"/>
                </a:cxn>
                <a:cxn ang="0">
                  <a:pos x="connsiteX8416" y="connsiteY8416"/>
                </a:cxn>
                <a:cxn ang="0">
                  <a:pos x="connsiteX8417" y="connsiteY8417"/>
                </a:cxn>
                <a:cxn ang="0">
                  <a:pos x="connsiteX8418" y="connsiteY8418"/>
                </a:cxn>
                <a:cxn ang="0">
                  <a:pos x="connsiteX8419" y="connsiteY8419"/>
                </a:cxn>
                <a:cxn ang="0">
                  <a:pos x="connsiteX8420" y="connsiteY8420"/>
                </a:cxn>
                <a:cxn ang="0">
                  <a:pos x="connsiteX8421" y="connsiteY8421"/>
                </a:cxn>
                <a:cxn ang="0">
                  <a:pos x="connsiteX8422" y="connsiteY8422"/>
                </a:cxn>
                <a:cxn ang="0">
                  <a:pos x="connsiteX8423" y="connsiteY8423"/>
                </a:cxn>
                <a:cxn ang="0">
                  <a:pos x="connsiteX8424" y="connsiteY8424"/>
                </a:cxn>
                <a:cxn ang="0">
                  <a:pos x="connsiteX8425" y="connsiteY8425"/>
                </a:cxn>
                <a:cxn ang="0">
                  <a:pos x="connsiteX8426" y="connsiteY8426"/>
                </a:cxn>
                <a:cxn ang="0">
                  <a:pos x="connsiteX8427" y="connsiteY8427"/>
                </a:cxn>
                <a:cxn ang="0">
                  <a:pos x="connsiteX8428" y="connsiteY8428"/>
                </a:cxn>
                <a:cxn ang="0">
                  <a:pos x="connsiteX8429" y="connsiteY8429"/>
                </a:cxn>
                <a:cxn ang="0">
                  <a:pos x="connsiteX8430" y="connsiteY8430"/>
                </a:cxn>
                <a:cxn ang="0">
                  <a:pos x="connsiteX8431" y="connsiteY8431"/>
                </a:cxn>
                <a:cxn ang="0">
                  <a:pos x="connsiteX8432" y="connsiteY8432"/>
                </a:cxn>
                <a:cxn ang="0">
                  <a:pos x="connsiteX8433" y="connsiteY8433"/>
                </a:cxn>
                <a:cxn ang="0">
                  <a:pos x="connsiteX8434" y="connsiteY8434"/>
                </a:cxn>
                <a:cxn ang="0">
                  <a:pos x="connsiteX8435" y="connsiteY8435"/>
                </a:cxn>
                <a:cxn ang="0">
                  <a:pos x="connsiteX8436" y="connsiteY8436"/>
                </a:cxn>
                <a:cxn ang="0">
                  <a:pos x="connsiteX8437" y="connsiteY8437"/>
                </a:cxn>
                <a:cxn ang="0">
                  <a:pos x="connsiteX8438" y="connsiteY8438"/>
                </a:cxn>
                <a:cxn ang="0">
                  <a:pos x="connsiteX8439" y="connsiteY8439"/>
                </a:cxn>
                <a:cxn ang="0">
                  <a:pos x="connsiteX8440" y="connsiteY8440"/>
                </a:cxn>
                <a:cxn ang="0">
                  <a:pos x="connsiteX8441" y="connsiteY8441"/>
                </a:cxn>
                <a:cxn ang="0">
                  <a:pos x="connsiteX8442" y="connsiteY8442"/>
                </a:cxn>
                <a:cxn ang="0">
                  <a:pos x="connsiteX8443" y="connsiteY8443"/>
                </a:cxn>
                <a:cxn ang="0">
                  <a:pos x="connsiteX8444" y="connsiteY8444"/>
                </a:cxn>
                <a:cxn ang="0">
                  <a:pos x="connsiteX8445" y="connsiteY8445"/>
                </a:cxn>
                <a:cxn ang="0">
                  <a:pos x="connsiteX8446" y="connsiteY8446"/>
                </a:cxn>
                <a:cxn ang="0">
                  <a:pos x="connsiteX8447" y="connsiteY8447"/>
                </a:cxn>
                <a:cxn ang="0">
                  <a:pos x="connsiteX8448" y="connsiteY8448"/>
                </a:cxn>
                <a:cxn ang="0">
                  <a:pos x="connsiteX8449" y="connsiteY8449"/>
                </a:cxn>
                <a:cxn ang="0">
                  <a:pos x="connsiteX8450" y="connsiteY8450"/>
                </a:cxn>
                <a:cxn ang="0">
                  <a:pos x="connsiteX8451" y="connsiteY8451"/>
                </a:cxn>
                <a:cxn ang="0">
                  <a:pos x="connsiteX8452" y="connsiteY8452"/>
                </a:cxn>
                <a:cxn ang="0">
                  <a:pos x="connsiteX8453" y="connsiteY8453"/>
                </a:cxn>
                <a:cxn ang="0">
                  <a:pos x="connsiteX8454" y="connsiteY8454"/>
                </a:cxn>
                <a:cxn ang="0">
                  <a:pos x="connsiteX8455" y="connsiteY8455"/>
                </a:cxn>
                <a:cxn ang="0">
                  <a:pos x="connsiteX8456" y="connsiteY8456"/>
                </a:cxn>
                <a:cxn ang="0">
                  <a:pos x="connsiteX8457" y="connsiteY8457"/>
                </a:cxn>
                <a:cxn ang="0">
                  <a:pos x="connsiteX8458" y="connsiteY8458"/>
                </a:cxn>
                <a:cxn ang="0">
                  <a:pos x="connsiteX8459" y="connsiteY8459"/>
                </a:cxn>
                <a:cxn ang="0">
                  <a:pos x="connsiteX8460" y="connsiteY8460"/>
                </a:cxn>
                <a:cxn ang="0">
                  <a:pos x="connsiteX8461" y="connsiteY8461"/>
                </a:cxn>
                <a:cxn ang="0">
                  <a:pos x="connsiteX8462" y="connsiteY8462"/>
                </a:cxn>
                <a:cxn ang="0">
                  <a:pos x="connsiteX8463" y="connsiteY8463"/>
                </a:cxn>
                <a:cxn ang="0">
                  <a:pos x="connsiteX8464" y="connsiteY8464"/>
                </a:cxn>
                <a:cxn ang="0">
                  <a:pos x="connsiteX8465" y="connsiteY8465"/>
                </a:cxn>
                <a:cxn ang="0">
                  <a:pos x="connsiteX8466" y="connsiteY8466"/>
                </a:cxn>
                <a:cxn ang="0">
                  <a:pos x="connsiteX8467" y="connsiteY8467"/>
                </a:cxn>
                <a:cxn ang="0">
                  <a:pos x="connsiteX8468" y="connsiteY8468"/>
                </a:cxn>
                <a:cxn ang="0">
                  <a:pos x="connsiteX8469" y="connsiteY8469"/>
                </a:cxn>
                <a:cxn ang="0">
                  <a:pos x="connsiteX8470" y="connsiteY8470"/>
                </a:cxn>
                <a:cxn ang="0">
                  <a:pos x="connsiteX8471" y="connsiteY8471"/>
                </a:cxn>
                <a:cxn ang="0">
                  <a:pos x="connsiteX8472" y="connsiteY8472"/>
                </a:cxn>
                <a:cxn ang="0">
                  <a:pos x="connsiteX8473" y="connsiteY8473"/>
                </a:cxn>
                <a:cxn ang="0">
                  <a:pos x="connsiteX8474" y="connsiteY8474"/>
                </a:cxn>
                <a:cxn ang="0">
                  <a:pos x="connsiteX8475" y="connsiteY8475"/>
                </a:cxn>
                <a:cxn ang="0">
                  <a:pos x="connsiteX8476" y="connsiteY8476"/>
                </a:cxn>
                <a:cxn ang="0">
                  <a:pos x="connsiteX8477" y="connsiteY8477"/>
                </a:cxn>
                <a:cxn ang="0">
                  <a:pos x="connsiteX8478" y="connsiteY8478"/>
                </a:cxn>
                <a:cxn ang="0">
                  <a:pos x="connsiteX8479" y="connsiteY8479"/>
                </a:cxn>
                <a:cxn ang="0">
                  <a:pos x="connsiteX8480" y="connsiteY8480"/>
                </a:cxn>
                <a:cxn ang="0">
                  <a:pos x="connsiteX8481" y="connsiteY8481"/>
                </a:cxn>
                <a:cxn ang="0">
                  <a:pos x="connsiteX8482" y="connsiteY8482"/>
                </a:cxn>
                <a:cxn ang="0">
                  <a:pos x="connsiteX8483" y="connsiteY8483"/>
                </a:cxn>
                <a:cxn ang="0">
                  <a:pos x="connsiteX8484" y="connsiteY8484"/>
                </a:cxn>
                <a:cxn ang="0">
                  <a:pos x="connsiteX8485" y="connsiteY8485"/>
                </a:cxn>
                <a:cxn ang="0">
                  <a:pos x="connsiteX8486" y="connsiteY8486"/>
                </a:cxn>
                <a:cxn ang="0">
                  <a:pos x="connsiteX8487" y="connsiteY8487"/>
                </a:cxn>
                <a:cxn ang="0">
                  <a:pos x="connsiteX8488" y="connsiteY8488"/>
                </a:cxn>
                <a:cxn ang="0">
                  <a:pos x="connsiteX8489" y="connsiteY8489"/>
                </a:cxn>
                <a:cxn ang="0">
                  <a:pos x="connsiteX8490" y="connsiteY8490"/>
                </a:cxn>
                <a:cxn ang="0">
                  <a:pos x="connsiteX8491" y="connsiteY8491"/>
                </a:cxn>
                <a:cxn ang="0">
                  <a:pos x="connsiteX8492" y="connsiteY8492"/>
                </a:cxn>
                <a:cxn ang="0">
                  <a:pos x="connsiteX8493" y="connsiteY8493"/>
                </a:cxn>
                <a:cxn ang="0">
                  <a:pos x="connsiteX8494" y="connsiteY8494"/>
                </a:cxn>
                <a:cxn ang="0">
                  <a:pos x="connsiteX8495" y="connsiteY8495"/>
                </a:cxn>
                <a:cxn ang="0">
                  <a:pos x="connsiteX8496" y="connsiteY8496"/>
                </a:cxn>
                <a:cxn ang="0">
                  <a:pos x="connsiteX8497" y="connsiteY8497"/>
                </a:cxn>
                <a:cxn ang="0">
                  <a:pos x="connsiteX8498" y="connsiteY8498"/>
                </a:cxn>
                <a:cxn ang="0">
                  <a:pos x="connsiteX8499" y="connsiteY8499"/>
                </a:cxn>
                <a:cxn ang="0">
                  <a:pos x="connsiteX8500" y="connsiteY8500"/>
                </a:cxn>
                <a:cxn ang="0">
                  <a:pos x="connsiteX8501" y="connsiteY8501"/>
                </a:cxn>
                <a:cxn ang="0">
                  <a:pos x="connsiteX8502" y="connsiteY8502"/>
                </a:cxn>
                <a:cxn ang="0">
                  <a:pos x="connsiteX8503" y="connsiteY8503"/>
                </a:cxn>
                <a:cxn ang="0">
                  <a:pos x="connsiteX8504" y="connsiteY8504"/>
                </a:cxn>
                <a:cxn ang="0">
                  <a:pos x="connsiteX8505" y="connsiteY8505"/>
                </a:cxn>
                <a:cxn ang="0">
                  <a:pos x="connsiteX8506" y="connsiteY8506"/>
                </a:cxn>
                <a:cxn ang="0">
                  <a:pos x="connsiteX8507" y="connsiteY8507"/>
                </a:cxn>
                <a:cxn ang="0">
                  <a:pos x="connsiteX8508" y="connsiteY8508"/>
                </a:cxn>
                <a:cxn ang="0">
                  <a:pos x="connsiteX8509" y="connsiteY8509"/>
                </a:cxn>
                <a:cxn ang="0">
                  <a:pos x="connsiteX8510" y="connsiteY8510"/>
                </a:cxn>
                <a:cxn ang="0">
                  <a:pos x="connsiteX8511" y="connsiteY8511"/>
                </a:cxn>
                <a:cxn ang="0">
                  <a:pos x="connsiteX8512" y="connsiteY8512"/>
                </a:cxn>
                <a:cxn ang="0">
                  <a:pos x="connsiteX8513" y="connsiteY8513"/>
                </a:cxn>
                <a:cxn ang="0">
                  <a:pos x="connsiteX8514" y="connsiteY8514"/>
                </a:cxn>
                <a:cxn ang="0">
                  <a:pos x="connsiteX8515" y="connsiteY8515"/>
                </a:cxn>
                <a:cxn ang="0">
                  <a:pos x="connsiteX8516" y="connsiteY8516"/>
                </a:cxn>
                <a:cxn ang="0">
                  <a:pos x="connsiteX8517" y="connsiteY8517"/>
                </a:cxn>
                <a:cxn ang="0">
                  <a:pos x="connsiteX8518" y="connsiteY8518"/>
                </a:cxn>
                <a:cxn ang="0">
                  <a:pos x="connsiteX8519" y="connsiteY8519"/>
                </a:cxn>
                <a:cxn ang="0">
                  <a:pos x="connsiteX8520" y="connsiteY8520"/>
                </a:cxn>
                <a:cxn ang="0">
                  <a:pos x="connsiteX8521" y="connsiteY8521"/>
                </a:cxn>
                <a:cxn ang="0">
                  <a:pos x="connsiteX8522" y="connsiteY8522"/>
                </a:cxn>
                <a:cxn ang="0">
                  <a:pos x="connsiteX8523" y="connsiteY8523"/>
                </a:cxn>
                <a:cxn ang="0">
                  <a:pos x="connsiteX8524" y="connsiteY8524"/>
                </a:cxn>
                <a:cxn ang="0">
                  <a:pos x="connsiteX8525" y="connsiteY8525"/>
                </a:cxn>
                <a:cxn ang="0">
                  <a:pos x="connsiteX8526" y="connsiteY8526"/>
                </a:cxn>
                <a:cxn ang="0">
                  <a:pos x="connsiteX8527" y="connsiteY8527"/>
                </a:cxn>
                <a:cxn ang="0">
                  <a:pos x="connsiteX8528" y="connsiteY8528"/>
                </a:cxn>
                <a:cxn ang="0">
                  <a:pos x="connsiteX8529" y="connsiteY8529"/>
                </a:cxn>
                <a:cxn ang="0">
                  <a:pos x="connsiteX8530" y="connsiteY8530"/>
                </a:cxn>
                <a:cxn ang="0">
                  <a:pos x="connsiteX8531" y="connsiteY8531"/>
                </a:cxn>
                <a:cxn ang="0">
                  <a:pos x="connsiteX8532" y="connsiteY8532"/>
                </a:cxn>
                <a:cxn ang="0">
                  <a:pos x="connsiteX8533" y="connsiteY8533"/>
                </a:cxn>
                <a:cxn ang="0">
                  <a:pos x="connsiteX8534" y="connsiteY8534"/>
                </a:cxn>
                <a:cxn ang="0">
                  <a:pos x="connsiteX8535" y="connsiteY8535"/>
                </a:cxn>
                <a:cxn ang="0">
                  <a:pos x="connsiteX8536" y="connsiteY8536"/>
                </a:cxn>
                <a:cxn ang="0">
                  <a:pos x="connsiteX8537" y="connsiteY8537"/>
                </a:cxn>
                <a:cxn ang="0">
                  <a:pos x="connsiteX8538" y="connsiteY8538"/>
                </a:cxn>
                <a:cxn ang="0">
                  <a:pos x="connsiteX8539" y="connsiteY8539"/>
                </a:cxn>
                <a:cxn ang="0">
                  <a:pos x="connsiteX8540" y="connsiteY8540"/>
                </a:cxn>
                <a:cxn ang="0">
                  <a:pos x="connsiteX8541" y="connsiteY8541"/>
                </a:cxn>
                <a:cxn ang="0">
                  <a:pos x="connsiteX8542" y="connsiteY8542"/>
                </a:cxn>
                <a:cxn ang="0">
                  <a:pos x="connsiteX8543" y="connsiteY8543"/>
                </a:cxn>
                <a:cxn ang="0">
                  <a:pos x="connsiteX8544" y="connsiteY8544"/>
                </a:cxn>
                <a:cxn ang="0">
                  <a:pos x="connsiteX8545" y="connsiteY8545"/>
                </a:cxn>
                <a:cxn ang="0">
                  <a:pos x="connsiteX8546" y="connsiteY8546"/>
                </a:cxn>
                <a:cxn ang="0">
                  <a:pos x="connsiteX8547" y="connsiteY8547"/>
                </a:cxn>
                <a:cxn ang="0">
                  <a:pos x="connsiteX8548" y="connsiteY8548"/>
                </a:cxn>
                <a:cxn ang="0">
                  <a:pos x="connsiteX8549" y="connsiteY8549"/>
                </a:cxn>
                <a:cxn ang="0">
                  <a:pos x="connsiteX8550" y="connsiteY8550"/>
                </a:cxn>
                <a:cxn ang="0">
                  <a:pos x="connsiteX8551" y="connsiteY8551"/>
                </a:cxn>
                <a:cxn ang="0">
                  <a:pos x="connsiteX8552" y="connsiteY8552"/>
                </a:cxn>
                <a:cxn ang="0">
                  <a:pos x="connsiteX8553" y="connsiteY8553"/>
                </a:cxn>
                <a:cxn ang="0">
                  <a:pos x="connsiteX8554" y="connsiteY8554"/>
                </a:cxn>
                <a:cxn ang="0">
                  <a:pos x="connsiteX8555" y="connsiteY8555"/>
                </a:cxn>
                <a:cxn ang="0">
                  <a:pos x="connsiteX8556" y="connsiteY8556"/>
                </a:cxn>
                <a:cxn ang="0">
                  <a:pos x="connsiteX8557" y="connsiteY8557"/>
                </a:cxn>
                <a:cxn ang="0">
                  <a:pos x="connsiteX8558" y="connsiteY8558"/>
                </a:cxn>
                <a:cxn ang="0">
                  <a:pos x="connsiteX8559" y="connsiteY8559"/>
                </a:cxn>
                <a:cxn ang="0">
                  <a:pos x="connsiteX8560" y="connsiteY8560"/>
                </a:cxn>
                <a:cxn ang="0">
                  <a:pos x="connsiteX8561" y="connsiteY8561"/>
                </a:cxn>
                <a:cxn ang="0">
                  <a:pos x="connsiteX8562" y="connsiteY8562"/>
                </a:cxn>
                <a:cxn ang="0">
                  <a:pos x="connsiteX8563" y="connsiteY8563"/>
                </a:cxn>
                <a:cxn ang="0">
                  <a:pos x="connsiteX8564" y="connsiteY8564"/>
                </a:cxn>
                <a:cxn ang="0">
                  <a:pos x="connsiteX8565" y="connsiteY8565"/>
                </a:cxn>
                <a:cxn ang="0">
                  <a:pos x="connsiteX8566" y="connsiteY8566"/>
                </a:cxn>
                <a:cxn ang="0">
                  <a:pos x="connsiteX8567" y="connsiteY8567"/>
                </a:cxn>
                <a:cxn ang="0">
                  <a:pos x="connsiteX8568" y="connsiteY8568"/>
                </a:cxn>
                <a:cxn ang="0">
                  <a:pos x="connsiteX8569" y="connsiteY8569"/>
                </a:cxn>
                <a:cxn ang="0">
                  <a:pos x="connsiteX8570" y="connsiteY8570"/>
                </a:cxn>
                <a:cxn ang="0">
                  <a:pos x="connsiteX8571" y="connsiteY8571"/>
                </a:cxn>
                <a:cxn ang="0">
                  <a:pos x="connsiteX8572" y="connsiteY8572"/>
                </a:cxn>
                <a:cxn ang="0">
                  <a:pos x="connsiteX8573" y="connsiteY8573"/>
                </a:cxn>
                <a:cxn ang="0">
                  <a:pos x="connsiteX8574" y="connsiteY8574"/>
                </a:cxn>
                <a:cxn ang="0">
                  <a:pos x="connsiteX8575" y="connsiteY8575"/>
                </a:cxn>
                <a:cxn ang="0">
                  <a:pos x="connsiteX8576" y="connsiteY8576"/>
                </a:cxn>
                <a:cxn ang="0">
                  <a:pos x="connsiteX8577" y="connsiteY8577"/>
                </a:cxn>
                <a:cxn ang="0">
                  <a:pos x="connsiteX8578" y="connsiteY8578"/>
                </a:cxn>
                <a:cxn ang="0">
                  <a:pos x="connsiteX8579" y="connsiteY8579"/>
                </a:cxn>
                <a:cxn ang="0">
                  <a:pos x="connsiteX8580" y="connsiteY8580"/>
                </a:cxn>
                <a:cxn ang="0">
                  <a:pos x="connsiteX8581" y="connsiteY8581"/>
                </a:cxn>
                <a:cxn ang="0">
                  <a:pos x="connsiteX8582" y="connsiteY8582"/>
                </a:cxn>
                <a:cxn ang="0">
                  <a:pos x="connsiteX8583" y="connsiteY8583"/>
                </a:cxn>
                <a:cxn ang="0">
                  <a:pos x="connsiteX8584" y="connsiteY8584"/>
                </a:cxn>
                <a:cxn ang="0">
                  <a:pos x="connsiteX8585" y="connsiteY8585"/>
                </a:cxn>
                <a:cxn ang="0">
                  <a:pos x="connsiteX8586" y="connsiteY8586"/>
                </a:cxn>
                <a:cxn ang="0">
                  <a:pos x="connsiteX8587" y="connsiteY8587"/>
                </a:cxn>
                <a:cxn ang="0">
                  <a:pos x="connsiteX8588" y="connsiteY8588"/>
                </a:cxn>
                <a:cxn ang="0">
                  <a:pos x="connsiteX8589" y="connsiteY8589"/>
                </a:cxn>
                <a:cxn ang="0">
                  <a:pos x="connsiteX8590" y="connsiteY8590"/>
                </a:cxn>
                <a:cxn ang="0">
                  <a:pos x="connsiteX8591" y="connsiteY8591"/>
                </a:cxn>
                <a:cxn ang="0">
                  <a:pos x="connsiteX8592" y="connsiteY8592"/>
                </a:cxn>
                <a:cxn ang="0">
                  <a:pos x="connsiteX8593" y="connsiteY8593"/>
                </a:cxn>
                <a:cxn ang="0">
                  <a:pos x="connsiteX8594" y="connsiteY8594"/>
                </a:cxn>
                <a:cxn ang="0">
                  <a:pos x="connsiteX8595" y="connsiteY8595"/>
                </a:cxn>
                <a:cxn ang="0">
                  <a:pos x="connsiteX8596" y="connsiteY8596"/>
                </a:cxn>
                <a:cxn ang="0">
                  <a:pos x="connsiteX8597" y="connsiteY8597"/>
                </a:cxn>
                <a:cxn ang="0">
                  <a:pos x="connsiteX8598" y="connsiteY8598"/>
                </a:cxn>
                <a:cxn ang="0">
                  <a:pos x="connsiteX8599" y="connsiteY8599"/>
                </a:cxn>
                <a:cxn ang="0">
                  <a:pos x="connsiteX8600" y="connsiteY8600"/>
                </a:cxn>
                <a:cxn ang="0">
                  <a:pos x="connsiteX8601" y="connsiteY8601"/>
                </a:cxn>
                <a:cxn ang="0">
                  <a:pos x="connsiteX8602" y="connsiteY8602"/>
                </a:cxn>
                <a:cxn ang="0">
                  <a:pos x="connsiteX8603" y="connsiteY8603"/>
                </a:cxn>
                <a:cxn ang="0">
                  <a:pos x="connsiteX8604" y="connsiteY8604"/>
                </a:cxn>
                <a:cxn ang="0">
                  <a:pos x="connsiteX8605" y="connsiteY8605"/>
                </a:cxn>
                <a:cxn ang="0">
                  <a:pos x="connsiteX8606" y="connsiteY8606"/>
                </a:cxn>
                <a:cxn ang="0">
                  <a:pos x="connsiteX8607" y="connsiteY8607"/>
                </a:cxn>
                <a:cxn ang="0">
                  <a:pos x="connsiteX8608" y="connsiteY8608"/>
                </a:cxn>
                <a:cxn ang="0">
                  <a:pos x="connsiteX8609" y="connsiteY8609"/>
                </a:cxn>
                <a:cxn ang="0">
                  <a:pos x="connsiteX8610" y="connsiteY8610"/>
                </a:cxn>
                <a:cxn ang="0">
                  <a:pos x="connsiteX8611" y="connsiteY8611"/>
                </a:cxn>
                <a:cxn ang="0">
                  <a:pos x="connsiteX8612" y="connsiteY8612"/>
                </a:cxn>
                <a:cxn ang="0">
                  <a:pos x="connsiteX8613" y="connsiteY8613"/>
                </a:cxn>
                <a:cxn ang="0">
                  <a:pos x="connsiteX8614" y="connsiteY8614"/>
                </a:cxn>
                <a:cxn ang="0">
                  <a:pos x="connsiteX8615" y="connsiteY8615"/>
                </a:cxn>
                <a:cxn ang="0">
                  <a:pos x="connsiteX8616" y="connsiteY8616"/>
                </a:cxn>
                <a:cxn ang="0">
                  <a:pos x="connsiteX8617" y="connsiteY8617"/>
                </a:cxn>
                <a:cxn ang="0">
                  <a:pos x="connsiteX8618" y="connsiteY8618"/>
                </a:cxn>
                <a:cxn ang="0">
                  <a:pos x="connsiteX8619" y="connsiteY8619"/>
                </a:cxn>
                <a:cxn ang="0">
                  <a:pos x="connsiteX8620" y="connsiteY8620"/>
                </a:cxn>
                <a:cxn ang="0">
                  <a:pos x="connsiteX8621" y="connsiteY8621"/>
                </a:cxn>
                <a:cxn ang="0">
                  <a:pos x="connsiteX8622" y="connsiteY8622"/>
                </a:cxn>
                <a:cxn ang="0">
                  <a:pos x="connsiteX8623" y="connsiteY8623"/>
                </a:cxn>
                <a:cxn ang="0">
                  <a:pos x="connsiteX8624" y="connsiteY8624"/>
                </a:cxn>
                <a:cxn ang="0">
                  <a:pos x="connsiteX8625" y="connsiteY8625"/>
                </a:cxn>
                <a:cxn ang="0">
                  <a:pos x="connsiteX8626" y="connsiteY8626"/>
                </a:cxn>
                <a:cxn ang="0">
                  <a:pos x="connsiteX8627" y="connsiteY8627"/>
                </a:cxn>
                <a:cxn ang="0">
                  <a:pos x="connsiteX8628" y="connsiteY8628"/>
                </a:cxn>
                <a:cxn ang="0">
                  <a:pos x="connsiteX8629" y="connsiteY8629"/>
                </a:cxn>
                <a:cxn ang="0">
                  <a:pos x="connsiteX8630" y="connsiteY8630"/>
                </a:cxn>
                <a:cxn ang="0">
                  <a:pos x="connsiteX8631" y="connsiteY8631"/>
                </a:cxn>
                <a:cxn ang="0">
                  <a:pos x="connsiteX8632" y="connsiteY8632"/>
                </a:cxn>
                <a:cxn ang="0">
                  <a:pos x="connsiteX8633" y="connsiteY8633"/>
                </a:cxn>
                <a:cxn ang="0">
                  <a:pos x="connsiteX8634" y="connsiteY8634"/>
                </a:cxn>
                <a:cxn ang="0">
                  <a:pos x="connsiteX8635" y="connsiteY8635"/>
                </a:cxn>
                <a:cxn ang="0">
                  <a:pos x="connsiteX8636" y="connsiteY8636"/>
                </a:cxn>
                <a:cxn ang="0">
                  <a:pos x="connsiteX8637" y="connsiteY8637"/>
                </a:cxn>
                <a:cxn ang="0">
                  <a:pos x="connsiteX8638" y="connsiteY8638"/>
                </a:cxn>
                <a:cxn ang="0">
                  <a:pos x="connsiteX8639" y="connsiteY8639"/>
                </a:cxn>
                <a:cxn ang="0">
                  <a:pos x="connsiteX8640" y="connsiteY8640"/>
                </a:cxn>
                <a:cxn ang="0">
                  <a:pos x="connsiteX8641" y="connsiteY8641"/>
                </a:cxn>
                <a:cxn ang="0">
                  <a:pos x="connsiteX8642" y="connsiteY8642"/>
                </a:cxn>
                <a:cxn ang="0">
                  <a:pos x="connsiteX8643" y="connsiteY8643"/>
                </a:cxn>
                <a:cxn ang="0">
                  <a:pos x="connsiteX8644" y="connsiteY8644"/>
                </a:cxn>
                <a:cxn ang="0">
                  <a:pos x="connsiteX8645" y="connsiteY8645"/>
                </a:cxn>
                <a:cxn ang="0">
                  <a:pos x="connsiteX8646" y="connsiteY8646"/>
                </a:cxn>
                <a:cxn ang="0">
                  <a:pos x="connsiteX8647" y="connsiteY8647"/>
                </a:cxn>
                <a:cxn ang="0">
                  <a:pos x="connsiteX8648" y="connsiteY8648"/>
                </a:cxn>
                <a:cxn ang="0">
                  <a:pos x="connsiteX8649" y="connsiteY8649"/>
                </a:cxn>
                <a:cxn ang="0">
                  <a:pos x="connsiteX8650" y="connsiteY8650"/>
                </a:cxn>
                <a:cxn ang="0">
                  <a:pos x="connsiteX8651" y="connsiteY8651"/>
                </a:cxn>
                <a:cxn ang="0">
                  <a:pos x="connsiteX8652" y="connsiteY8652"/>
                </a:cxn>
                <a:cxn ang="0">
                  <a:pos x="connsiteX8653" y="connsiteY8653"/>
                </a:cxn>
                <a:cxn ang="0">
                  <a:pos x="connsiteX8654" y="connsiteY8654"/>
                </a:cxn>
                <a:cxn ang="0">
                  <a:pos x="connsiteX8655" y="connsiteY8655"/>
                </a:cxn>
                <a:cxn ang="0">
                  <a:pos x="connsiteX8656" y="connsiteY8656"/>
                </a:cxn>
                <a:cxn ang="0">
                  <a:pos x="connsiteX8657" y="connsiteY8657"/>
                </a:cxn>
                <a:cxn ang="0">
                  <a:pos x="connsiteX8658" y="connsiteY8658"/>
                </a:cxn>
                <a:cxn ang="0">
                  <a:pos x="connsiteX8659" y="connsiteY8659"/>
                </a:cxn>
                <a:cxn ang="0">
                  <a:pos x="connsiteX8660" y="connsiteY8660"/>
                </a:cxn>
                <a:cxn ang="0">
                  <a:pos x="connsiteX8661" y="connsiteY8661"/>
                </a:cxn>
                <a:cxn ang="0">
                  <a:pos x="connsiteX8662" y="connsiteY8662"/>
                </a:cxn>
                <a:cxn ang="0">
                  <a:pos x="connsiteX8663" y="connsiteY8663"/>
                </a:cxn>
                <a:cxn ang="0">
                  <a:pos x="connsiteX8664" y="connsiteY8664"/>
                </a:cxn>
                <a:cxn ang="0">
                  <a:pos x="connsiteX8665" y="connsiteY8665"/>
                </a:cxn>
                <a:cxn ang="0">
                  <a:pos x="connsiteX8666" y="connsiteY8666"/>
                </a:cxn>
                <a:cxn ang="0">
                  <a:pos x="connsiteX8667" y="connsiteY8667"/>
                </a:cxn>
                <a:cxn ang="0">
                  <a:pos x="connsiteX8668" y="connsiteY8668"/>
                </a:cxn>
                <a:cxn ang="0">
                  <a:pos x="connsiteX8669" y="connsiteY8669"/>
                </a:cxn>
                <a:cxn ang="0">
                  <a:pos x="connsiteX8670" y="connsiteY8670"/>
                </a:cxn>
                <a:cxn ang="0">
                  <a:pos x="connsiteX8671" y="connsiteY8671"/>
                </a:cxn>
                <a:cxn ang="0">
                  <a:pos x="connsiteX8672" y="connsiteY8672"/>
                </a:cxn>
                <a:cxn ang="0">
                  <a:pos x="connsiteX8673" y="connsiteY8673"/>
                </a:cxn>
                <a:cxn ang="0">
                  <a:pos x="connsiteX8674" y="connsiteY8674"/>
                </a:cxn>
                <a:cxn ang="0">
                  <a:pos x="connsiteX8675" y="connsiteY8675"/>
                </a:cxn>
                <a:cxn ang="0">
                  <a:pos x="connsiteX8676" y="connsiteY8676"/>
                </a:cxn>
                <a:cxn ang="0">
                  <a:pos x="connsiteX8677" y="connsiteY8677"/>
                </a:cxn>
                <a:cxn ang="0">
                  <a:pos x="connsiteX8678" y="connsiteY8678"/>
                </a:cxn>
                <a:cxn ang="0">
                  <a:pos x="connsiteX8679" y="connsiteY8679"/>
                </a:cxn>
                <a:cxn ang="0">
                  <a:pos x="connsiteX8680" y="connsiteY8680"/>
                </a:cxn>
                <a:cxn ang="0">
                  <a:pos x="connsiteX8681" y="connsiteY8681"/>
                </a:cxn>
                <a:cxn ang="0">
                  <a:pos x="connsiteX8682" y="connsiteY8682"/>
                </a:cxn>
                <a:cxn ang="0">
                  <a:pos x="connsiteX8683" y="connsiteY8683"/>
                </a:cxn>
                <a:cxn ang="0">
                  <a:pos x="connsiteX8684" y="connsiteY8684"/>
                </a:cxn>
                <a:cxn ang="0">
                  <a:pos x="connsiteX8685" y="connsiteY8685"/>
                </a:cxn>
                <a:cxn ang="0">
                  <a:pos x="connsiteX8686" y="connsiteY8686"/>
                </a:cxn>
                <a:cxn ang="0">
                  <a:pos x="connsiteX8687" y="connsiteY8687"/>
                </a:cxn>
                <a:cxn ang="0">
                  <a:pos x="connsiteX8688" y="connsiteY8688"/>
                </a:cxn>
                <a:cxn ang="0">
                  <a:pos x="connsiteX8689" y="connsiteY8689"/>
                </a:cxn>
                <a:cxn ang="0">
                  <a:pos x="connsiteX8690" y="connsiteY8690"/>
                </a:cxn>
                <a:cxn ang="0">
                  <a:pos x="connsiteX8691" y="connsiteY8691"/>
                </a:cxn>
                <a:cxn ang="0">
                  <a:pos x="connsiteX8692" y="connsiteY8692"/>
                </a:cxn>
                <a:cxn ang="0">
                  <a:pos x="connsiteX8693" y="connsiteY8693"/>
                </a:cxn>
                <a:cxn ang="0">
                  <a:pos x="connsiteX8694" y="connsiteY8694"/>
                </a:cxn>
                <a:cxn ang="0">
                  <a:pos x="connsiteX8695" y="connsiteY8695"/>
                </a:cxn>
                <a:cxn ang="0">
                  <a:pos x="connsiteX8696" y="connsiteY8696"/>
                </a:cxn>
                <a:cxn ang="0">
                  <a:pos x="connsiteX8697" y="connsiteY8697"/>
                </a:cxn>
                <a:cxn ang="0">
                  <a:pos x="connsiteX8698" y="connsiteY8698"/>
                </a:cxn>
                <a:cxn ang="0">
                  <a:pos x="connsiteX8699" y="connsiteY8699"/>
                </a:cxn>
                <a:cxn ang="0">
                  <a:pos x="connsiteX8700" y="connsiteY8700"/>
                </a:cxn>
                <a:cxn ang="0">
                  <a:pos x="connsiteX8701" y="connsiteY8701"/>
                </a:cxn>
                <a:cxn ang="0">
                  <a:pos x="connsiteX8702" y="connsiteY8702"/>
                </a:cxn>
                <a:cxn ang="0">
                  <a:pos x="connsiteX8703" y="connsiteY8703"/>
                </a:cxn>
                <a:cxn ang="0">
                  <a:pos x="connsiteX8704" y="connsiteY8704"/>
                </a:cxn>
                <a:cxn ang="0">
                  <a:pos x="connsiteX8705" y="connsiteY8705"/>
                </a:cxn>
                <a:cxn ang="0">
                  <a:pos x="connsiteX8706" y="connsiteY8706"/>
                </a:cxn>
                <a:cxn ang="0">
                  <a:pos x="connsiteX8707" y="connsiteY8707"/>
                </a:cxn>
                <a:cxn ang="0">
                  <a:pos x="connsiteX8708" y="connsiteY8708"/>
                </a:cxn>
                <a:cxn ang="0">
                  <a:pos x="connsiteX8709" y="connsiteY8709"/>
                </a:cxn>
                <a:cxn ang="0">
                  <a:pos x="connsiteX8710" y="connsiteY8710"/>
                </a:cxn>
                <a:cxn ang="0">
                  <a:pos x="connsiteX8711" y="connsiteY8711"/>
                </a:cxn>
                <a:cxn ang="0">
                  <a:pos x="connsiteX8712" y="connsiteY8712"/>
                </a:cxn>
                <a:cxn ang="0">
                  <a:pos x="connsiteX8713" y="connsiteY8713"/>
                </a:cxn>
                <a:cxn ang="0">
                  <a:pos x="connsiteX8714" y="connsiteY8714"/>
                </a:cxn>
                <a:cxn ang="0">
                  <a:pos x="connsiteX8715" y="connsiteY8715"/>
                </a:cxn>
                <a:cxn ang="0">
                  <a:pos x="connsiteX8716" y="connsiteY8716"/>
                </a:cxn>
                <a:cxn ang="0">
                  <a:pos x="connsiteX8717" y="connsiteY8717"/>
                </a:cxn>
                <a:cxn ang="0">
                  <a:pos x="connsiteX8718" y="connsiteY8718"/>
                </a:cxn>
                <a:cxn ang="0">
                  <a:pos x="connsiteX8719" y="connsiteY8719"/>
                </a:cxn>
                <a:cxn ang="0">
                  <a:pos x="connsiteX8720" y="connsiteY8720"/>
                </a:cxn>
                <a:cxn ang="0">
                  <a:pos x="connsiteX8721" y="connsiteY8721"/>
                </a:cxn>
                <a:cxn ang="0">
                  <a:pos x="connsiteX8722" y="connsiteY8722"/>
                </a:cxn>
                <a:cxn ang="0">
                  <a:pos x="connsiteX8723" y="connsiteY8723"/>
                </a:cxn>
                <a:cxn ang="0">
                  <a:pos x="connsiteX8724" y="connsiteY8724"/>
                </a:cxn>
                <a:cxn ang="0">
                  <a:pos x="connsiteX8725" y="connsiteY8725"/>
                </a:cxn>
                <a:cxn ang="0">
                  <a:pos x="connsiteX8726" y="connsiteY8726"/>
                </a:cxn>
                <a:cxn ang="0">
                  <a:pos x="connsiteX8727" y="connsiteY8727"/>
                </a:cxn>
                <a:cxn ang="0">
                  <a:pos x="connsiteX8728" y="connsiteY8728"/>
                </a:cxn>
                <a:cxn ang="0">
                  <a:pos x="connsiteX8729" y="connsiteY8729"/>
                </a:cxn>
                <a:cxn ang="0">
                  <a:pos x="connsiteX8730" y="connsiteY8730"/>
                </a:cxn>
                <a:cxn ang="0">
                  <a:pos x="connsiteX8731" y="connsiteY8731"/>
                </a:cxn>
                <a:cxn ang="0">
                  <a:pos x="connsiteX8732" y="connsiteY8732"/>
                </a:cxn>
                <a:cxn ang="0">
                  <a:pos x="connsiteX8733" y="connsiteY8733"/>
                </a:cxn>
                <a:cxn ang="0">
                  <a:pos x="connsiteX8734" y="connsiteY8734"/>
                </a:cxn>
                <a:cxn ang="0">
                  <a:pos x="connsiteX8735" y="connsiteY8735"/>
                </a:cxn>
                <a:cxn ang="0">
                  <a:pos x="connsiteX8736" y="connsiteY8736"/>
                </a:cxn>
                <a:cxn ang="0">
                  <a:pos x="connsiteX8737" y="connsiteY8737"/>
                </a:cxn>
                <a:cxn ang="0">
                  <a:pos x="connsiteX8738" y="connsiteY8738"/>
                </a:cxn>
                <a:cxn ang="0">
                  <a:pos x="connsiteX8739" y="connsiteY8739"/>
                </a:cxn>
                <a:cxn ang="0">
                  <a:pos x="connsiteX8740" y="connsiteY8740"/>
                </a:cxn>
                <a:cxn ang="0">
                  <a:pos x="connsiteX8741" y="connsiteY8741"/>
                </a:cxn>
                <a:cxn ang="0">
                  <a:pos x="connsiteX8742" y="connsiteY8742"/>
                </a:cxn>
                <a:cxn ang="0">
                  <a:pos x="connsiteX8743" y="connsiteY8743"/>
                </a:cxn>
                <a:cxn ang="0">
                  <a:pos x="connsiteX8744" y="connsiteY8744"/>
                </a:cxn>
                <a:cxn ang="0">
                  <a:pos x="connsiteX8745" y="connsiteY8745"/>
                </a:cxn>
                <a:cxn ang="0">
                  <a:pos x="connsiteX8746" y="connsiteY8746"/>
                </a:cxn>
                <a:cxn ang="0">
                  <a:pos x="connsiteX8747" y="connsiteY8747"/>
                </a:cxn>
                <a:cxn ang="0">
                  <a:pos x="connsiteX8748" y="connsiteY8748"/>
                </a:cxn>
                <a:cxn ang="0">
                  <a:pos x="connsiteX8749" y="connsiteY8749"/>
                </a:cxn>
                <a:cxn ang="0">
                  <a:pos x="connsiteX8750" y="connsiteY8750"/>
                </a:cxn>
                <a:cxn ang="0">
                  <a:pos x="connsiteX8751" y="connsiteY8751"/>
                </a:cxn>
                <a:cxn ang="0">
                  <a:pos x="connsiteX8752" y="connsiteY8752"/>
                </a:cxn>
                <a:cxn ang="0">
                  <a:pos x="connsiteX8753" y="connsiteY8753"/>
                </a:cxn>
                <a:cxn ang="0">
                  <a:pos x="connsiteX8754" y="connsiteY8754"/>
                </a:cxn>
                <a:cxn ang="0">
                  <a:pos x="connsiteX8755" y="connsiteY8755"/>
                </a:cxn>
                <a:cxn ang="0">
                  <a:pos x="connsiteX8756" y="connsiteY8756"/>
                </a:cxn>
                <a:cxn ang="0">
                  <a:pos x="connsiteX8757" y="connsiteY8757"/>
                </a:cxn>
                <a:cxn ang="0">
                  <a:pos x="connsiteX8758" y="connsiteY8758"/>
                </a:cxn>
                <a:cxn ang="0">
                  <a:pos x="connsiteX8759" y="connsiteY8759"/>
                </a:cxn>
                <a:cxn ang="0">
                  <a:pos x="connsiteX8760" y="connsiteY8760"/>
                </a:cxn>
                <a:cxn ang="0">
                  <a:pos x="connsiteX8761" y="connsiteY8761"/>
                </a:cxn>
                <a:cxn ang="0">
                  <a:pos x="connsiteX8762" y="connsiteY8762"/>
                </a:cxn>
                <a:cxn ang="0">
                  <a:pos x="connsiteX8763" y="connsiteY8763"/>
                </a:cxn>
                <a:cxn ang="0">
                  <a:pos x="connsiteX8764" y="connsiteY8764"/>
                </a:cxn>
                <a:cxn ang="0">
                  <a:pos x="connsiteX8765" y="connsiteY8765"/>
                </a:cxn>
                <a:cxn ang="0">
                  <a:pos x="connsiteX8766" y="connsiteY8766"/>
                </a:cxn>
                <a:cxn ang="0">
                  <a:pos x="connsiteX8767" y="connsiteY8767"/>
                </a:cxn>
                <a:cxn ang="0">
                  <a:pos x="connsiteX8768" y="connsiteY8768"/>
                </a:cxn>
                <a:cxn ang="0">
                  <a:pos x="connsiteX8769" y="connsiteY8769"/>
                </a:cxn>
                <a:cxn ang="0">
                  <a:pos x="connsiteX8770" y="connsiteY8770"/>
                </a:cxn>
                <a:cxn ang="0">
                  <a:pos x="connsiteX8771" y="connsiteY8771"/>
                </a:cxn>
                <a:cxn ang="0">
                  <a:pos x="connsiteX8772" y="connsiteY8772"/>
                </a:cxn>
                <a:cxn ang="0">
                  <a:pos x="connsiteX8773" y="connsiteY8773"/>
                </a:cxn>
                <a:cxn ang="0">
                  <a:pos x="connsiteX8774" y="connsiteY8774"/>
                </a:cxn>
                <a:cxn ang="0">
                  <a:pos x="connsiteX8775" y="connsiteY8775"/>
                </a:cxn>
                <a:cxn ang="0">
                  <a:pos x="connsiteX8776" y="connsiteY8776"/>
                </a:cxn>
                <a:cxn ang="0">
                  <a:pos x="connsiteX8777" y="connsiteY8777"/>
                </a:cxn>
                <a:cxn ang="0">
                  <a:pos x="connsiteX8778" y="connsiteY8778"/>
                </a:cxn>
                <a:cxn ang="0">
                  <a:pos x="connsiteX8779" y="connsiteY8779"/>
                </a:cxn>
                <a:cxn ang="0">
                  <a:pos x="connsiteX8780" y="connsiteY8780"/>
                </a:cxn>
                <a:cxn ang="0">
                  <a:pos x="connsiteX8781" y="connsiteY8781"/>
                </a:cxn>
                <a:cxn ang="0">
                  <a:pos x="connsiteX8782" y="connsiteY8782"/>
                </a:cxn>
                <a:cxn ang="0">
                  <a:pos x="connsiteX8783" y="connsiteY8783"/>
                </a:cxn>
                <a:cxn ang="0">
                  <a:pos x="connsiteX8784" y="connsiteY8784"/>
                </a:cxn>
                <a:cxn ang="0">
                  <a:pos x="connsiteX8785" y="connsiteY8785"/>
                </a:cxn>
                <a:cxn ang="0">
                  <a:pos x="connsiteX8786" y="connsiteY8786"/>
                </a:cxn>
                <a:cxn ang="0">
                  <a:pos x="connsiteX8787" y="connsiteY8787"/>
                </a:cxn>
                <a:cxn ang="0">
                  <a:pos x="connsiteX8788" y="connsiteY8788"/>
                </a:cxn>
                <a:cxn ang="0">
                  <a:pos x="connsiteX8789" y="connsiteY8789"/>
                </a:cxn>
                <a:cxn ang="0">
                  <a:pos x="connsiteX8790" y="connsiteY8790"/>
                </a:cxn>
                <a:cxn ang="0">
                  <a:pos x="connsiteX8791" y="connsiteY8791"/>
                </a:cxn>
                <a:cxn ang="0">
                  <a:pos x="connsiteX8792" y="connsiteY8792"/>
                </a:cxn>
                <a:cxn ang="0">
                  <a:pos x="connsiteX8793" y="connsiteY8793"/>
                </a:cxn>
                <a:cxn ang="0">
                  <a:pos x="connsiteX8794" y="connsiteY8794"/>
                </a:cxn>
                <a:cxn ang="0">
                  <a:pos x="connsiteX8795" y="connsiteY8795"/>
                </a:cxn>
                <a:cxn ang="0">
                  <a:pos x="connsiteX8796" y="connsiteY8796"/>
                </a:cxn>
                <a:cxn ang="0">
                  <a:pos x="connsiteX8797" y="connsiteY8797"/>
                </a:cxn>
                <a:cxn ang="0">
                  <a:pos x="connsiteX8798" y="connsiteY8798"/>
                </a:cxn>
                <a:cxn ang="0">
                  <a:pos x="connsiteX8799" y="connsiteY8799"/>
                </a:cxn>
                <a:cxn ang="0">
                  <a:pos x="connsiteX8800" y="connsiteY8800"/>
                </a:cxn>
                <a:cxn ang="0">
                  <a:pos x="connsiteX8801" y="connsiteY8801"/>
                </a:cxn>
                <a:cxn ang="0">
                  <a:pos x="connsiteX8802" y="connsiteY8802"/>
                </a:cxn>
                <a:cxn ang="0">
                  <a:pos x="connsiteX8803" y="connsiteY8803"/>
                </a:cxn>
                <a:cxn ang="0">
                  <a:pos x="connsiteX8804" y="connsiteY8804"/>
                </a:cxn>
                <a:cxn ang="0">
                  <a:pos x="connsiteX8805" y="connsiteY8805"/>
                </a:cxn>
                <a:cxn ang="0">
                  <a:pos x="connsiteX8806" y="connsiteY8806"/>
                </a:cxn>
                <a:cxn ang="0">
                  <a:pos x="connsiteX8807" y="connsiteY8807"/>
                </a:cxn>
                <a:cxn ang="0">
                  <a:pos x="connsiteX8808" y="connsiteY8808"/>
                </a:cxn>
                <a:cxn ang="0">
                  <a:pos x="connsiteX8809" y="connsiteY8809"/>
                </a:cxn>
                <a:cxn ang="0">
                  <a:pos x="connsiteX8810" y="connsiteY8810"/>
                </a:cxn>
                <a:cxn ang="0">
                  <a:pos x="connsiteX8811" y="connsiteY8811"/>
                </a:cxn>
                <a:cxn ang="0">
                  <a:pos x="connsiteX8812" y="connsiteY8812"/>
                </a:cxn>
                <a:cxn ang="0">
                  <a:pos x="connsiteX8813" y="connsiteY8813"/>
                </a:cxn>
                <a:cxn ang="0">
                  <a:pos x="connsiteX8814" y="connsiteY8814"/>
                </a:cxn>
                <a:cxn ang="0">
                  <a:pos x="connsiteX8815" y="connsiteY8815"/>
                </a:cxn>
                <a:cxn ang="0">
                  <a:pos x="connsiteX8816" y="connsiteY8816"/>
                </a:cxn>
                <a:cxn ang="0">
                  <a:pos x="connsiteX8817" y="connsiteY8817"/>
                </a:cxn>
                <a:cxn ang="0">
                  <a:pos x="connsiteX8818" y="connsiteY8818"/>
                </a:cxn>
                <a:cxn ang="0">
                  <a:pos x="connsiteX8819" y="connsiteY8819"/>
                </a:cxn>
                <a:cxn ang="0">
                  <a:pos x="connsiteX8820" y="connsiteY8820"/>
                </a:cxn>
                <a:cxn ang="0">
                  <a:pos x="connsiteX8821" y="connsiteY8821"/>
                </a:cxn>
                <a:cxn ang="0">
                  <a:pos x="connsiteX8822" y="connsiteY8822"/>
                </a:cxn>
                <a:cxn ang="0">
                  <a:pos x="connsiteX8823" y="connsiteY8823"/>
                </a:cxn>
                <a:cxn ang="0">
                  <a:pos x="connsiteX8824" y="connsiteY8824"/>
                </a:cxn>
                <a:cxn ang="0">
                  <a:pos x="connsiteX8825" y="connsiteY8825"/>
                </a:cxn>
                <a:cxn ang="0">
                  <a:pos x="connsiteX8826" y="connsiteY8826"/>
                </a:cxn>
                <a:cxn ang="0">
                  <a:pos x="connsiteX8827" y="connsiteY8827"/>
                </a:cxn>
                <a:cxn ang="0">
                  <a:pos x="connsiteX8828" y="connsiteY8828"/>
                </a:cxn>
                <a:cxn ang="0">
                  <a:pos x="connsiteX8829" y="connsiteY8829"/>
                </a:cxn>
                <a:cxn ang="0">
                  <a:pos x="connsiteX8830" y="connsiteY8830"/>
                </a:cxn>
                <a:cxn ang="0">
                  <a:pos x="connsiteX8831" y="connsiteY8831"/>
                </a:cxn>
                <a:cxn ang="0">
                  <a:pos x="connsiteX8832" y="connsiteY8832"/>
                </a:cxn>
                <a:cxn ang="0">
                  <a:pos x="connsiteX8833" y="connsiteY8833"/>
                </a:cxn>
                <a:cxn ang="0">
                  <a:pos x="connsiteX8834" y="connsiteY8834"/>
                </a:cxn>
                <a:cxn ang="0">
                  <a:pos x="connsiteX8835" y="connsiteY8835"/>
                </a:cxn>
                <a:cxn ang="0">
                  <a:pos x="connsiteX8836" y="connsiteY8836"/>
                </a:cxn>
                <a:cxn ang="0">
                  <a:pos x="connsiteX8837" y="connsiteY8837"/>
                </a:cxn>
                <a:cxn ang="0">
                  <a:pos x="connsiteX8838" y="connsiteY8838"/>
                </a:cxn>
                <a:cxn ang="0">
                  <a:pos x="connsiteX8839" y="connsiteY8839"/>
                </a:cxn>
                <a:cxn ang="0">
                  <a:pos x="connsiteX8840" y="connsiteY8840"/>
                </a:cxn>
                <a:cxn ang="0">
                  <a:pos x="connsiteX8841" y="connsiteY8841"/>
                </a:cxn>
                <a:cxn ang="0">
                  <a:pos x="connsiteX8842" y="connsiteY8842"/>
                </a:cxn>
                <a:cxn ang="0">
                  <a:pos x="connsiteX8843" y="connsiteY8843"/>
                </a:cxn>
                <a:cxn ang="0">
                  <a:pos x="connsiteX8844" y="connsiteY8844"/>
                </a:cxn>
                <a:cxn ang="0">
                  <a:pos x="connsiteX8845" y="connsiteY8845"/>
                </a:cxn>
                <a:cxn ang="0">
                  <a:pos x="connsiteX8846" y="connsiteY8846"/>
                </a:cxn>
                <a:cxn ang="0">
                  <a:pos x="connsiteX8847" y="connsiteY8847"/>
                </a:cxn>
                <a:cxn ang="0">
                  <a:pos x="connsiteX8848" y="connsiteY8848"/>
                </a:cxn>
                <a:cxn ang="0">
                  <a:pos x="connsiteX8849" y="connsiteY8849"/>
                </a:cxn>
                <a:cxn ang="0">
                  <a:pos x="connsiteX8850" y="connsiteY8850"/>
                </a:cxn>
                <a:cxn ang="0">
                  <a:pos x="connsiteX8851" y="connsiteY8851"/>
                </a:cxn>
                <a:cxn ang="0">
                  <a:pos x="connsiteX8852" y="connsiteY8852"/>
                </a:cxn>
                <a:cxn ang="0">
                  <a:pos x="connsiteX8853" y="connsiteY8853"/>
                </a:cxn>
                <a:cxn ang="0">
                  <a:pos x="connsiteX8854" y="connsiteY8854"/>
                </a:cxn>
                <a:cxn ang="0">
                  <a:pos x="connsiteX8855" y="connsiteY8855"/>
                </a:cxn>
                <a:cxn ang="0">
                  <a:pos x="connsiteX8856" y="connsiteY8856"/>
                </a:cxn>
                <a:cxn ang="0">
                  <a:pos x="connsiteX8857" y="connsiteY8857"/>
                </a:cxn>
                <a:cxn ang="0">
                  <a:pos x="connsiteX8858" y="connsiteY8858"/>
                </a:cxn>
                <a:cxn ang="0">
                  <a:pos x="connsiteX8859" y="connsiteY8859"/>
                </a:cxn>
                <a:cxn ang="0">
                  <a:pos x="connsiteX8860" y="connsiteY8860"/>
                </a:cxn>
                <a:cxn ang="0">
                  <a:pos x="connsiteX8861" y="connsiteY8861"/>
                </a:cxn>
                <a:cxn ang="0">
                  <a:pos x="connsiteX8862" y="connsiteY8862"/>
                </a:cxn>
                <a:cxn ang="0">
                  <a:pos x="connsiteX8863" y="connsiteY8863"/>
                </a:cxn>
                <a:cxn ang="0">
                  <a:pos x="connsiteX8864" y="connsiteY8864"/>
                </a:cxn>
                <a:cxn ang="0">
                  <a:pos x="connsiteX8865" y="connsiteY8865"/>
                </a:cxn>
                <a:cxn ang="0">
                  <a:pos x="connsiteX8866" y="connsiteY8866"/>
                </a:cxn>
                <a:cxn ang="0">
                  <a:pos x="connsiteX8867" y="connsiteY8867"/>
                </a:cxn>
                <a:cxn ang="0">
                  <a:pos x="connsiteX8868" y="connsiteY8868"/>
                </a:cxn>
                <a:cxn ang="0">
                  <a:pos x="connsiteX8869" y="connsiteY8869"/>
                </a:cxn>
                <a:cxn ang="0">
                  <a:pos x="connsiteX8870" y="connsiteY8870"/>
                </a:cxn>
                <a:cxn ang="0">
                  <a:pos x="connsiteX8871" y="connsiteY8871"/>
                </a:cxn>
                <a:cxn ang="0">
                  <a:pos x="connsiteX8872" y="connsiteY8872"/>
                </a:cxn>
                <a:cxn ang="0">
                  <a:pos x="connsiteX8873" y="connsiteY8873"/>
                </a:cxn>
                <a:cxn ang="0">
                  <a:pos x="connsiteX8874" y="connsiteY8874"/>
                </a:cxn>
                <a:cxn ang="0">
                  <a:pos x="connsiteX8875" y="connsiteY8875"/>
                </a:cxn>
                <a:cxn ang="0">
                  <a:pos x="connsiteX8876" y="connsiteY8876"/>
                </a:cxn>
                <a:cxn ang="0">
                  <a:pos x="connsiteX8877" y="connsiteY8877"/>
                </a:cxn>
                <a:cxn ang="0">
                  <a:pos x="connsiteX8878" y="connsiteY8878"/>
                </a:cxn>
                <a:cxn ang="0">
                  <a:pos x="connsiteX8879" y="connsiteY8879"/>
                </a:cxn>
                <a:cxn ang="0">
                  <a:pos x="connsiteX8880" y="connsiteY8880"/>
                </a:cxn>
                <a:cxn ang="0">
                  <a:pos x="connsiteX8881" y="connsiteY8881"/>
                </a:cxn>
                <a:cxn ang="0">
                  <a:pos x="connsiteX8882" y="connsiteY8882"/>
                </a:cxn>
                <a:cxn ang="0">
                  <a:pos x="connsiteX8883" y="connsiteY8883"/>
                </a:cxn>
                <a:cxn ang="0">
                  <a:pos x="connsiteX8884" y="connsiteY8884"/>
                </a:cxn>
                <a:cxn ang="0">
                  <a:pos x="connsiteX8885" y="connsiteY8885"/>
                </a:cxn>
                <a:cxn ang="0">
                  <a:pos x="connsiteX8886" y="connsiteY8886"/>
                </a:cxn>
                <a:cxn ang="0">
                  <a:pos x="connsiteX8887" y="connsiteY8887"/>
                </a:cxn>
                <a:cxn ang="0">
                  <a:pos x="connsiteX8888" y="connsiteY8888"/>
                </a:cxn>
                <a:cxn ang="0">
                  <a:pos x="connsiteX8889" y="connsiteY8889"/>
                </a:cxn>
                <a:cxn ang="0">
                  <a:pos x="connsiteX8890" y="connsiteY8890"/>
                </a:cxn>
                <a:cxn ang="0">
                  <a:pos x="connsiteX8891" y="connsiteY8891"/>
                </a:cxn>
                <a:cxn ang="0">
                  <a:pos x="connsiteX8892" y="connsiteY8892"/>
                </a:cxn>
                <a:cxn ang="0">
                  <a:pos x="connsiteX8893" y="connsiteY8893"/>
                </a:cxn>
                <a:cxn ang="0">
                  <a:pos x="connsiteX8894" y="connsiteY8894"/>
                </a:cxn>
                <a:cxn ang="0">
                  <a:pos x="connsiteX8895" y="connsiteY8895"/>
                </a:cxn>
                <a:cxn ang="0">
                  <a:pos x="connsiteX8896" y="connsiteY8896"/>
                </a:cxn>
                <a:cxn ang="0">
                  <a:pos x="connsiteX8897" y="connsiteY8897"/>
                </a:cxn>
                <a:cxn ang="0">
                  <a:pos x="connsiteX8898" y="connsiteY8898"/>
                </a:cxn>
                <a:cxn ang="0">
                  <a:pos x="connsiteX8899" y="connsiteY8899"/>
                </a:cxn>
                <a:cxn ang="0">
                  <a:pos x="connsiteX8900" y="connsiteY8900"/>
                </a:cxn>
                <a:cxn ang="0">
                  <a:pos x="connsiteX8901" y="connsiteY8901"/>
                </a:cxn>
                <a:cxn ang="0">
                  <a:pos x="connsiteX8902" y="connsiteY8902"/>
                </a:cxn>
                <a:cxn ang="0">
                  <a:pos x="connsiteX8903" y="connsiteY8903"/>
                </a:cxn>
                <a:cxn ang="0">
                  <a:pos x="connsiteX8904" y="connsiteY8904"/>
                </a:cxn>
                <a:cxn ang="0">
                  <a:pos x="connsiteX8905" y="connsiteY8905"/>
                </a:cxn>
                <a:cxn ang="0">
                  <a:pos x="connsiteX8906" y="connsiteY8906"/>
                </a:cxn>
                <a:cxn ang="0">
                  <a:pos x="connsiteX8907" y="connsiteY8907"/>
                </a:cxn>
                <a:cxn ang="0">
                  <a:pos x="connsiteX8908" y="connsiteY8908"/>
                </a:cxn>
                <a:cxn ang="0">
                  <a:pos x="connsiteX8909" y="connsiteY8909"/>
                </a:cxn>
                <a:cxn ang="0">
                  <a:pos x="connsiteX8910" y="connsiteY8910"/>
                </a:cxn>
                <a:cxn ang="0">
                  <a:pos x="connsiteX8911" y="connsiteY8911"/>
                </a:cxn>
                <a:cxn ang="0">
                  <a:pos x="connsiteX8912" y="connsiteY8912"/>
                </a:cxn>
                <a:cxn ang="0">
                  <a:pos x="connsiteX8913" y="connsiteY8913"/>
                </a:cxn>
                <a:cxn ang="0">
                  <a:pos x="connsiteX8914" y="connsiteY8914"/>
                </a:cxn>
                <a:cxn ang="0">
                  <a:pos x="connsiteX8915" y="connsiteY8915"/>
                </a:cxn>
                <a:cxn ang="0">
                  <a:pos x="connsiteX8916" y="connsiteY8916"/>
                </a:cxn>
                <a:cxn ang="0">
                  <a:pos x="connsiteX8917" y="connsiteY8917"/>
                </a:cxn>
                <a:cxn ang="0">
                  <a:pos x="connsiteX8918" y="connsiteY8918"/>
                </a:cxn>
                <a:cxn ang="0">
                  <a:pos x="connsiteX8919" y="connsiteY8919"/>
                </a:cxn>
                <a:cxn ang="0">
                  <a:pos x="connsiteX8920" y="connsiteY8920"/>
                </a:cxn>
                <a:cxn ang="0">
                  <a:pos x="connsiteX8921" y="connsiteY8921"/>
                </a:cxn>
                <a:cxn ang="0">
                  <a:pos x="connsiteX8922" y="connsiteY8922"/>
                </a:cxn>
                <a:cxn ang="0">
                  <a:pos x="connsiteX8923" y="connsiteY8923"/>
                </a:cxn>
                <a:cxn ang="0">
                  <a:pos x="connsiteX8924" y="connsiteY8924"/>
                </a:cxn>
                <a:cxn ang="0">
                  <a:pos x="connsiteX8925" y="connsiteY8925"/>
                </a:cxn>
                <a:cxn ang="0">
                  <a:pos x="connsiteX8926" y="connsiteY8926"/>
                </a:cxn>
                <a:cxn ang="0">
                  <a:pos x="connsiteX8927" y="connsiteY8927"/>
                </a:cxn>
                <a:cxn ang="0">
                  <a:pos x="connsiteX8928" y="connsiteY8928"/>
                </a:cxn>
                <a:cxn ang="0">
                  <a:pos x="connsiteX8929" y="connsiteY8929"/>
                </a:cxn>
                <a:cxn ang="0">
                  <a:pos x="connsiteX8930" y="connsiteY8930"/>
                </a:cxn>
                <a:cxn ang="0">
                  <a:pos x="connsiteX8931" y="connsiteY8931"/>
                </a:cxn>
                <a:cxn ang="0">
                  <a:pos x="connsiteX8932" y="connsiteY8932"/>
                </a:cxn>
                <a:cxn ang="0">
                  <a:pos x="connsiteX8933" y="connsiteY8933"/>
                </a:cxn>
                <a:cxn ang="0">
                  <a:pos x="connsiteX8934" y="connsiteY8934"/>
                </a:cxn>
                <a:cxn ang="0">
                  <a:pos x="connsiteX8935" y="connsiteY8935"/>
                </a:cxn>
                <a:cxn ang="0">
                  <a:pos x="connsiteX8936" y="connsiteY8936"/>
                </a:cxn>
                <a:cxn ang="0">
                  <a:pos x="connsiteX8937" y="connsiteY8937"/>
                </a:cxn>
                <a:cxn ang="0">
                  <a:pos x="connsiteX8938" y="connsiteY8938"/>
                </a:cxn>
                <a:cxn ang="0">
                  <a:pos x="connsiteX8939" y="connsiteY8939"/>
                </a:cxn>
                <a:cxn ang="0">
                  <a:pos x="connsiteX8940" y="connsiteY8940"/>
                </a:cxn>
                <a:cxn ang="0">
                  <a:pos x="connsiteX8941" y="connsiteY8941"/>
                </a:cxn>
                <a:cxn ang="0">
                  <a:pos x="connsiteX8942" y="connsiteY8942"/>
                </a:cxn>
                <a:cxn ang="0">
                  <a:pos x="connsiteX8943" y="connsiteY8943"/>
                </a:cxn>
                <a:cxn ang="0">
                  <a:pos x="connsiteX8944" y="connsiteY8944"/>
                </a:cxn>
                <a:cxn ang="0">
                  <a:pos x="connsiteX8945" y="connsiteY8945"/>
                </a:cxn>
                <a:cxn ang="0">
                  <a:pos x="connsiteX8946" y="connsiteY8946"/>
                </a:cxn>
                <a:cxn ang="0">
                  <a:pos x="connsiteX8947" y="connsiteY8947"/>
                </a:cxn>
                <a:cxn ang="0">
                  <a:pos x="connsiteX8948" y="connsiteY8948"/>
                </a:cxn>
                <a:cxn ang="0">
                  <a:pos x="connsiteX8949" y="connsiteY8949"/>
                </a:cxn>
                <a:cxn ang="0">
                  <a:pos x="connsiteX8950" y="connsiteY8950"/>
                </a:cxn>
                <a:cxn ang="0">
                  <a:pos x="connsiteX8951" y="connsiteY8951"/>
                </a:cxn>
                <a:cxn ang="0">
                  <a:pos x="connsiteX8952" y="connsiteY8952"/>
                </a:cxn>
                <a:cxn ang="0">
                  <a:pos x="connsiteX8953" y="connsiteY8953"/>
                </a:cxn>
                <a:cxn ang="0">
                  <a:pos x="connsiteX8954" y="connsiteY8954"/>
                </a:cxn>
                <a:cxn ang="0">
                  <a:pos x="connsiteX8955" y="connsiteY8955"/>
                </a:cxn>
                <a:cxn ang="0">
                  <a:pos x="connsiteX8956" y="connsiteY8956"/>
                </a:cxn>
                <a:cxn ang="0">
                  <a:pos x="connsiteX8957" y="connsiteY8957"/>
                </a:cxn>
                <a:cxn ang="0">
                  <a:pos x="connsiteX8958" y="connsiteY8958"/>
                </a:cxn>
                <a:cxn ang="0">
                  <a:pos x="connsiteX8959" y="connsiteY8959"/>
                </a:cxn>
                <a:cxn ang="0">
                  <a:pos x="connsiteX8960" y="connsiteY8960"/>
                </a:cxn>
                <a:cxn ang="0">
                  <a:pos x="connsiteX8961" y="connsiteY8961"/>
                </a:cxn>
                <a:cxn ang="0">
                  <a:pos x="connsiteX8962" y="connsiteY8962"/>
                </a:cxn>
                <a:cxn ang="0">
                  <a:pos x="connsiteX8963" y="connsiteY8963"/>
                </a:cxn>
                <a:cxn ang="0">
                  <a:pos x="connsiteX8964" y="connsiteY8964"/>
                </a:cxn>
                <a:cxn ang="0">
                  <a:pos x="connsiteX8965" y="connsiteY8965"/>
                </a:cxn>
                <a:cxn ang="0">
                  <a:pos x="connsiteX8966" y="connsiteY8966"/>
                </a:cxn>
                <a:cxn ang="0">
                  <a:pos x="connsiteX8967" y="connsiteY8967"/>
                </a:cxn>
                <a:cxn ang="0">
                  <a:pos x="connsiteX8968" y="connsiteY8968"/>
                </a:cxn>
                <a:cxn ang="0">
                  <a:pos x="connsiteX8969" y="connsiteY8969"/>
                </a:cxn>
                <a:cxn ang="0">
                  <a:pos x="connsiteX8970" y="connsiteY8970"/>
                </a:cxn>
                <a:cxn ang="0">
                  <a:pos x="connsiteX8971" y="connsiteY8971"/>
                </a:cxn>
                <a:cxn ang="0">
                  <a:pos x="connsiteX8972" y="connsiteY8972"/>
                </a:cxn>
                <a:cxn ang="0">
                  <a:pos x="connsiteX8973" y="connsiteY8973"/>
                </a:cxn>
                <a:cxn ang="0">
                  <a:pos x="connsiteX8974" y="connsiteY8974"/>
                </a:cxn>
                <a:cxn ang="0">
                  <a:pos x="connsiteX8975" y="connsiteY8975"/>
                </a:cxn>
                <a:cxn ang="0">
                  <a:pos x="connsiteX8976" y="connsiteY8976"/>
                </a:cxn>
                <a:cxn ang="0">
                  <a:pos x="connsiteX8977" y="connsiteY8977"/>
                </a:cxn>
                <a:cxn ang="0">
                  <a:pos x="connsiteX8978" y="connsiteY8978"/>
                </a:cxn>
                <a:cxn ang="0">
                  <a:pos x="connsiteX8979" y="connsiteY8979"/>
                </a:cxn>
                <a:cxn ang="0">
                  <a:pos x="connsiteX8980" y="connsiteY8980"/>
                </a:cxn>
                <a:cxn ang="0">
                  <a:pos x="connsiteX8981" y="connsiteY8981"/>
                </a:cxn>
                <a:cxn ang="0">
                  <a:pos x="connsiteX8982" y="connsiteY8982"/>
                </a:cxn>
                <a:cxn ang="0">
                  <a:pos x="connsiteX8983" y="connsiteY8983"/>
                </a:cxn>
                <a:cxn ang="0">
                  <a:pos x="connsiteX8984" y="connsiteY8984"/>
                </a:cxn>
                <a:cxn ang="0">
                  <a:pos x="connsiteX8985" y="connsiteY8985"/>
                </a:cxn>
                <a:cxn ang="0">
                  <a:pos x="connsiteX8986" y="connsiteY8986"/>
                </a:cxn>
                <a:cxn ang="0">
                  <a:pos x="connsiteX8987" y="connsiteY8987"/>
                </a:cxn>
                <a:cxn ang="0">
                  <a:pos x="connsiteX8988" y="connsiteY8988"/>
                </a:cxn>
                <a:cxn ang="0">
                  <a:pos x="connsiteX8989" y="connsiteY8989"/>
                </a:cxn>
                <a:cxn ang="0">
                  <a:pos x="connsiteX8990" y="connsiteY8990"/>
                </a:cxn>
                <a:cxn ang="0">
                  <a:pos x="connsiteX8991" y="connsiteY8991"/>
                </a:cxn>
                <a:cxn ang="0">
                  <a:pos x="connsiteX8992" y="connsiteY8992"/>
                </a:cxn>
                <a:cxn ang="0">
                  <a:pos x="connsiteX8993" y="connsiteY8993"/>
                </a:cxn>
                <a:cxn ang="0">
                  <a:pos x="connsiteX8994" y="connsiteY8994"/>
                </a:cxn>
                <a:cxn ang="0">
                  <a:pos x="connsiteX8995" y="connsiteY8995"/>
                </a:cxn>
                <a:cxn ang="0">
                  <a:pos x="connsiteX8996" y="connsiteY8996"/>
                </a:cxn>
                <a:cxn ang="0">
                  <a:pos x="connsiteX8997" y="connsiteY8997"/>
                </a:cxn>
                <a:cxn ang="0">
                  <a:pos x="connsiteX8998" y="connsiteY8998"/>
                </a:cxn>
                <a:cxn ang="0">
                  <a:pos x="connsiteX8999" y="connsiteY8999"/>
                </a:cxn>
                <a:cxn ang="0">
                  <a:pos x="connsiteX9000" y="connsiteY9000"/>
                </a:cxn>
                <a:cxn ang="0">
                  <a:pos x="connsiteX9001" y="connsiteY9001"/>
                </a:cxn>
                <a:cxn ang="0">
                  <a:pos x="connsiteX9002" y="connsiteY9002"/>
                </a:cxn>
                <a:cxn ang="0">
                  <a:pos x="connsiteX9003" y="connsiteY9003"/>
                </a:cxn>
                <a:cxn ang="0">
                  <a:pos x="connsiteX9004" y="connsiteY9004"/>
                </a:cxn>
                <a:cxn ang="0">
                  <a:pos x="connsiteX9005" y="connsiteY9005"/>
                </a:cxn>
                <a:cxn ang="0">
                  <a:pos x="connsiteX9006" y="connsiteY9006"/>
                </a:cxn>
                <a:cxn ang="0">
                  <a:pos x="connsiteX9007" y="connsiteY9007"/>
                </a:cxn>
                <a:cxn ang="0">
                  <a:pos x="connsiteX9008" y="connsiteY9008"/>
                </a:cxn>
                <a:cxn ang="0">
                  <a:pos x="connsiteX9009" y="connsiteY9009"/>
                </a:cxn>
                <a:cxn ang="0">
                  <a:pos x="connsiteX9010" y="connsiteY9010"/>
                </a:cxn>
                <a:cxn ang="0">
                  <a:pos x="connsiteX9011" y="connsiteY9011"/>
                </a:cxn>
                <a:cxn ang="0">
                  <a:pos x="connsiteX9012" y="connsiteY9012"/>
                </a:cxn>
                <a:cxn ang="0">
                  <a:pos x="connsiteX9013" y="connsiteY9013"/>
                </a:cxn>
                <a:cxn ang="0">
                  <a:pos x="connsiteX9014" y="connsiteY9014"/>
                </a:cxn>
                <a:cxn ang="0">
                  <a:pos x="connsiteX9015" y="connsiteY9015"/>
                </a:cxn>
                <a:cxn ang="0">
                  <a:pos x="connsiteX9016" y="connsiteY9016"/>
                </a:cxn>
                <a:cxn ang="0">
                  <a:pos x="connsiteX9017" y="connsiteY9017"/>
                </a:cxn>
                <a:cxn ang="0">
                  <a:pos x="connsiteX9018" y="connsiteY9018"/>
                </a:cxn>
                <a:cxn ang="0">
                  <a:pos x="connsiteX9019" y="connsiteY9019"/>
                </a:cxn>
                <a:cxn ang="0">
                  <a:pos x="connsiteX9020" y="connsiteY9020"/>
                </a:cxn>
                <a:cxn ang="0">
                  <a:pos x="connsiteX9021" y="connsiteY9021"/>
                </a:cxn>
                <a:cxn ang="0">
                  <a:pos x="connsiteX9022" y="connsiteY9022"/>
                </a:cxn>
                <a:cxn ang="0">
                  <a:pos x="connsiteX9023" y="connsiteY9023"/>
                </a:cxn>
                <a:cxn ang="0">
                  <a:pos x="connsiteX9024" y="connsiteY9024"/>
                </a:cxn>
                <a:cxn ang="0">
                  <a:pos x="connsiteX9025" y="connsiteY9025"/>
                </a:cxn>
                <a:cxn ang="0">
                  <a:pos x="connsiteX9026" y="connsiteY9026"/>
                </a:cxn>
                <a:cxn ang="0">
                  <a:pos x="connsiteX9027" y="connsiteY9027"/>
                </a:cxn>
                <a:cxn ang="0">
                  <a:pos x="connsiteX9028" y="connsiteY9028"/>
                </a:cxn>
                <a:cxn ang="0">
                  <a:pos x="connsiteX9029" y="connsiteY9029"/>
                </a:cxn>
                <a:cxn ang="0">
                  <a:pos x="connsiteX9030" y="connsiteY9030"/>
                </a:cxn>
                <a:cxn ang="0">
                  <a:pos x="connsiteX9031" y="connsiteY9031"/>
                </a:cxn>
                <a:cxn ang="0">
                  <a:pos x="connsiteX9032" y="connsiteY9032"/>
                </a:cxn>
                <a:cxn ang="0">
                  <a:pos x="connsiteX9033" y="connsiteY9033"/>
                </a:cxn>
                <a:cxn ang="0">
                  <a:pos x="connsiteX9034" y="connsiteY9034"/>
                </a:cxn>
                <a:cxn ang="0">
                  <a:pos x="connsiteX9035" y="connsiteY9035"/>
                </a:cxn>
                <a:cxn ang="0">
                  <a:pos x="connsiteX9036" y="connsiteY9036"/>
                </a:cxn>
                <a:cxn ang="0">
                  <a:pos x="connsiteX9037" y="connsiteY9037"/>
                </a:cxn>
                <a:cxn ang="0">
                  <a:pos x="connsiteX9038" y="connsiteY9038"/>
                </a:cxn>
                <a:cxn ang="0">
                  <a:pos x="connsiteX9039" y="connsiteY9039"/>
                </a:cxn>
                <a:cxn ang="0">
                  <a:pos x="connsiteX9040" y="connsiteY9040"/>
                </a:cxn>
                <a:cxn ang="0">
                  <a:pos x="connsiteX9041" y="connsiteY9041"/>
                </a:cxn>
                <a:cxn ang="0">
                  <a:pos x="connsiteX9042" y="connsiteY9042"/>
                </a:cxn>
                <a:cxn ang="0">
                  <a:pos x="connsiteX9043" y="connsiteY9043"/>
                </a:cxn>
                <a:cxn ang="0">
                  <a:pos x="connsiteX9044" y="connsiteY9044"/>
                </a:cxn>
                <a:cxn ang="0">
                  <a:pos x="connsiteX9045" y="connsiteY9045"/>
                </a:cxn>
                <a:cxn ang="0">
                  <a:pos x="connsiteX9046" y="connsiteY9046"/>
                </a:cxn>
                <a:cxn ang="0">
                  <a:pos x="connsiteX9047" y="connsiteY9047"/>
                </a:cxn>
                <a:cxn ang="0">
                  <a:pos x="connsiteX9048" y="connsiteY9048"/>
                </a:cxn>
                <a:cxn ang="0">
                  <a:pos x="connsiteX9049" y="connsiteY9049"/>
                </a:cxn>
                <a:cxn ang="0">
                  <a:pos x="connsiteX9050" y="connsiteY9050"/>
                </a:cxn>
                <a:cxn ang="0">
                  <a:pos x="connsiteX9051" y="connsiteY9051"/>
                </a:cxn>
                <a:cxn ang="0">
                  <a:pos x="connsiteX9052" y="connsiteY9052"/>
                </a:cxn>
                <a:cxn ang="0">
                  <a:pos x="connsiteX9053" y="connsiteY9053"/>
                </a:cxn>
                <a:cxn ang="0">
                  <a:pos x="connsiteX9054" y="connsiteY9054"/>
                </a:cxn>
                <a:cxn ang="0">
                  <a:pos x="connsiteX9055" y="connsiteY9055"/>
                </a:cxn>
                <a:cxn ang="0">
                  <a:pos x="connsiteX9056" y="connsiteY9056"/>
                </a:cxn>
                <a:cxn ang="0">
                  <a:pos x="connsiteX9057" y="connsiteY9057"/>
                </a:cxn>
                <a:cxn ang="0">
                  <a:pos x="connsiteX9058" y="connsiteY9058"/>
                </a:cxn>
                <a:cxn ang="0">
                  <a:pos x="connsiteX9059" y="connsiteY9059"/>
                </a:cxn>
                <a:cxn ang="0">
                  <a:pos x="connsiteX9060" y="connsiteY9060"/>
                </a:cxn>
                <a:cxn ang="0">
                  <a:pos x="connsiteX9061" y="connsiteY9061"/>
                </a:cxn>
                <a:cxn ang="0">
                  <a:pos x="connsiteX9062" y="connsiteY9062"/>
                </a:cxn>
                <a:cxn ang="0">
                  <a:pos x="connsiteX9063" y="connsiteY9063"/>
                </a:cxn>
                <a:cxn ang="0">
                  <a:pos x="connsiteX9064" y="connsiteY9064"/>
                </a:cxn>
                <a:cxn ang="0">
                  <a:pos x="connsiteX9065" y="connsiteY9065"/>
                </a:cxn>
                <a:cxn ang="0">
                  <a:pos x="connsiteX9066" y="connsiteY9066"/>
                </a:cxn>
                <a:cxn ang="0">
                  <a:pos x="connsiteX9067" y="connsiteY9067"/>
                </a:cxn>
                <a:cxn ang="0">
                  <a:pos x="connsiteX9068" y="connsiteY9068"/>
                </a:cxn>
                <a:cxn ang="0">
                  <a:pos x="connsiteX9069" y="connsiteY9069"/>
                </a:cxn>
                <a:cxn ang="0">
                  <a:pos x="connsiteX9070" y="connsiteY9070"/>
                </a:cxn>
                <a:cxn ang="0">
                  <a:pos x="connsiteX9071" y="connsiteY9071"/>
                </a:cxn>
                <a:cxn ang="0">
                  <a:pos x="connsiteX9072" y="connsiteY9072"/>
                </a:cxn>
                <a:cxn ang="0">
                  <a:pos x="connsiteX9073" y="connsiteY9073"/>
                </a:cxn>
                <a:cxn ang="0">
                  <a:pos x="connsiteX9074" y="connsiteY9074"/>
                </a:cxn>
                <a:cxn ang="0">
                  <a:pos x="connsiteX9075" y="connsiteY9075"/>
                </a:cxn>
                <a:cxn ang="0">
                  <a:pos x="connsiteX9076" y="connsiteY9076"/>
                </a:cxn>
                <a:cxn ang="0">
                  <a:pos x="connsiteX9077" y="connsiteY9077"/>
                </a:cxn>
                <a:cxn ang="0">
                  <a:pos x="connsiteX9078" y="connsiteY9078"/>
                </a:cxn>
                <a:cxn ang="0">
                  <a:pos x="connsiteX9079" y="connsiteY9079"/>
                </a:cxn>
                <a:cxn ang="0">
                  <a:pos x="connsiteX9080" y="connsiteY9080"/>
                </a:cxn>
                <a:cxn ang="0">
                  <a:pos x="connsiteX9081" y="connsiteY9081"/>
                </a:cxn>
                <a:cxn ang="0">
                  <a:pos x="connsiteX9082" y="connsiteY9082"/>
                </a:cxn>
                <a:cxn ang="0">
                  <a:pos x="connsiteX9083" y="connsiteY9083"/>
                </a:cxn>
                <a:cxn ang="0">
                  <a:pos x="connsiteX9084" y="connsiteY9084"/>
                </a:cxn>
                <a:cxn ang="0">
                  <a:pos x="connsiteX9085" y="connsiteY9085"/>
                </a:cxn>
                <a:cxn ang="0">
                  <a:pos x="connsiteX9086" y="connsiteY9086"/>
                </a:cxn>
                <a:cxn ang="0">
                  <a:pos x="connsiteX9087" y="connsiteY9087"/>
                </a:cxn>
                <a:cxn ang="0">
                  <a:pos x="connsiteX9088" y="connsiteY9088"/>
                </a:cxn>
                <a:cxn ang="0">
                  <a:pos x="connsiteX9089" y="connsiteY9089"/>
                </a:cxn>
                <a:cxn ang="0">
                  <a:pos x="connsiteX9090" y="connsiteY9090"/>
                </a:cxn>
                <a:cxn ang="0">
                  <a:pos x="connsiteX9091" y="connsiteY9091"/>
                </a:cxn>
                <a:cxn ang="0">
                  <a:pos x="connsiteX9092" y="connsiteY9092"/>
                </a:cxn>
                <a:cxn ang="0">
                  <a:pos x="connsiteX9093" y="connsiteY9093"/>
                </a:cxn>
                <a:cxn ang="0">
                  <a:pos x="connsiteX9094" y="connsiteY9094"/>
                </a:cxn>
                <a:cxn ang="0">
                  <a:pos x="connsiteX9095" y="connsiteY9095"/>
                </a:cxn>
                <a:cxn ang="0">
                  <a:pos x="connsiteX9096" y="connsiteY9096"/>
                </a:cxn>
                <a:cxn ang="0">
                  <a:pos x="connsiteX9097" y="connsiteY9097"/>
                </a:cxn>
                <a:cxn ang="0">
                  <a:pos x="connsiteX9098" y="connsiteY9098"/>
                </a:cxn>
                <a:cxn ang="0">
                  <a:pos x="connsiteX9099" y="connsiteY9099"/>
                </a:cxn>
                <a:cxn ang="0">
                  <a:pos x="connsiteX9100" y="connsiteY9100"/>
                </a:cxn>
                <a:cxn ang="0">
                  <a:pos x="connsiteX9101" y="connsiteY9101"/>
                </a:cxn>
                <a:cxn ang="0">
                  <a:pos x="connsiteX9102" y="connsiteY9102"/>
                </a:cxn>
                <a:cxn ang="0">
                  <a:pos x="connsiteX9103" y="connsiteY9103"/>
                </a:cxn>
                <a:cxn ang="0">
                  <a:pos x="connsiteX9104" y="connsiteY9104"/>
                </a:cxn>
                <a:cxn ang="0">
                  <a:pos x="connsiteX9105" y="connsiteY9105"/>
                </a:cxn>
                <a:cxn ang="0">
                  <a:pos x="connsiteX9106" y="connsiteY9106"/>
                </a:cxn>
                <a:cxn ang="0">
                  <a:pos x="connsiteX9107" y="connsiteY9107"/>
                </a:cxn>
                <a:cxn ang="0">
                  <a:pos x="connsiteX9108" y="connsiteY9108"/>
                </a:cxn>
                <a:cxn ang="0">
                  <a:pos x="connsiteX9109" y="connsiteY9109"/>
                </a:cxn>
                <a:cxn ang="0">
                  <a:pos x="connsiteX9110" y="connsiteY9110"/>
                </a:cxn>
                <a:cxn ang="0">
                  <a:pos x="connsiteX9111" y="connsiteY9111"/>
                </a:cxn>
                <a:cxn ang="0">
                  <a:pos x="connsiteX9112" y="connsiteY9112"/>
                </a:cxn>
                <a:cxn ang="0">
                  <a:pos x="connsiteX9113" y="connsiteY9113"/>
                </a:cxn>
                <a:cxn ang="0">
                  <a:pos x="connsiteX9114" y="connsiteY9114"/>
                </a:cxn>
                <a:cxn ang="0">
                  <a:pos x="connsiteX9115" y="connsiteY9115"/>
                </a:cxn>
                <a:cxn ang="0">
                  <a:pos x="connsiteX9116" y="connsiteY9116"/>
                </a:cxn>
                <a:cxn ang="0">
                  <a:pos x="connsiteX9117" y="connsiteY9117"/>
                </a:cxn>
                <a:cxn ang="0">
                  <a:pos x="connsiteX9118" y="connsiteY9118"/>
                </a:cxn>
                <a:cxn ang="0">
                  <a:pos x="connsiteX9119" y="connsiteY9119"/>
                </a:cxn>
                <a:cxn ang="0">
                  <a:pos x="connsiteX9120" y="connsiteY9120"/>
                </a:cxn>
                <a:cxn ang="0">
                  <a:pos x="connsiteX9121" y="connsiteY9121"/>
                </a:cxn>
                <a:cxn ang="0">
                  <a:pos x="connsiteX9122" y="connsiteY9122"/>
                </a:cxn>
                <a:cxn ang="0">
                  <a:pos x="connsiteX9123" y="connsiteY9123"/>
                </a:cxn>
                <a:cxn ang="0">
                  <a:pos x="connsiteX9124" y="connsiteY9124"/>
                </a:cxn>
                <a:cxn ang="0">
                  <a:pos x="connsiteX9125" y="connsiteY9125"/>
                </a:cxn>
                <a:cxn ang="0">
                  <a:pos x="connsiteX9126" y="connsiteY9126"/>
                </a:cxn>
                <a:cxn ang="0">
                  <a:pos x="connsiteX9127" y="connsiteY9127"/>
                </a:cxn>
                <a:cxn ang="0">
                  <a:pos x="connsiteX9128" y="connsiteY9128"/>
                </a:cxn>
                <a:cxn ang="0">
                  <a:pos x="connsiteX9129" y="connsiteY9129"/>
                </a:cxn>
                <a:cxn ang="0">
                  <a:pos x="connsiteX9130" y="connsiteY9130"/>
                </a:cxn>
                <a:cxn ang="0">
                  <a:pos x="connsiteX9131" y="connsiteY9131"/>
                </a:cxn>
                <a:cxn ang="0">
                  <a:pos x="connsiteX9132" y="connsiteY9132"/>
                </a:cxn>
                <a:cxn ang="0">
                  <a:pos x="connsiteX9133" y="connsiteY9133"/>
                </a:cxn>
                <a:cxn ang="0">
                  <a:pos x="connsiteX9134" y="connsiteY9134"/>
                </a:cxn>
                <a:cxn ang="0">
                  <a:pos x="connsiteX9135" y="connsiteY9135"/>
                </a:cxn>
                <a:cxn ang="0">
                  <a:pos x="connsiteX9136" y="connsiteY9136"/>
                </a:cxn>
                <a:cxn ang="0">
                  <a:pos x="connsiteX9137" y="connsiteY9137"/>
                </a:cxn>
                <a:cxn ang="0">
                  <a:pos x="connsiteX9138" y="connsiteY9138"/>
                </a:cxn>
                <a:cxn ang="0">
                  <a:pos x="connsiteX9139" y="connsiteY9139"/>
                </a:cxn>
                <a:cxn ang="0">
                  <a:pos x="connsiteX9140" y="connsiteY9140"/>
                </a:cxn>
                <a:cxn ang="0">
                  <a:pos x="connsiteX9141" y="connsiteY9141"/>
                </a:cxn>
                <a:cxn ang="0">
                  <a:pos x="connsiteX9142" y="connsiteY9142"/>
                </a:cxn>
                <a:cxn ang="0">
                  <a:pos x="connsiteX9143" y="connsiteY9143"/>
                </a:cxn>
                <a:cxn ang="0">
                  <a:pos x="connsiteX9144" y="connsiteY9144"/>
                </a:cxn>
                <a:cxn ang="0">
                  <a:pos x="connsiteX9145" y="connsiteY9145"/>
                </a:cxn>
                <a:cxn ang="0">
                  <a:pos x="connsiteX9146" y="connsiteY9146"/>
                </a:cxn>
                <a:cxn ang="0">
                  <a:pos x="connsiteX9147" y="connsiteY9147"/>
                </a:cxn>
                <a:cxn ang="0">
                  <a:pos x="connsiteX9148" y="connsiteY9148"/>
                </a:cxn>
                <a:cxn ang="0">
                  <a:pos x="connsiteX9149" y="connsiteY9149"/>
                </a:cxn>
                <a:cxn ang="0">
                  <a:pos x="connsiteX9150" y="connsiteY9150"/>
                </a:cxn>
                <a:cxn ang="0">
                  <a:pos x="connsiteX9151" y="connsiteY9151"/>
                </a:cxn>
                <a:cxn ang="0">
                  <a:pos x="connsiteX9152" y="connsiteY9152"/>
                </a:cxn>
                <a:cxn ang="0">
                  <a:pos x="connsiteX9153" y="connsiteY9153"/>
                </a:cxn>
                <a:cxn ang="0">
                  <a:pos x="connsiteX9154" y="connsiteY9154"/>
                </a:cxn>
                <a:cxn ang="0">
                  <a:pos x="connsiteX9155" y="connsiteY9155"/>
                </a:cxn>
                <a:cxn ang="0">
                  <a:pos x="connsiteX9156" y="connsiteY9156"/>
                </a:cxn>
                <a:cxn ang="0">
                  <a:pos x="connsiteX9157" y="connsiteY9157"/>
                </a:cxn>
                <a:cxn ang="0">
                  <a:pos x="connsiteX9158" y="connsiteY9158"/>
                </a:cxn>
                <a:cxn ang="0">
                  <a:pos x="connsiteX9159" y="connsiteY9159"/>
                </a:cxn>
                <a:cxn ang="0">
                  <a:pos x="connsiteX9160" y="connsiteY9160"/>
                </a:cxn>
                <a:cxn ang="0">
                  <a:pos x="connsiteX9161" y="connsiteY9161"/>
                </a:cxn>
                <a:cxn ang="0">
                  <a:pos x="connsiteX9162" y="connsiteY9162"/>
                </a:cxn>
                <a:cxn ang="0">
                  <a:pos x="connsiteX9163" y="connsiteY9163"/>
                </a:cxn>
                <a:cxn ang="0">
                  <a:pos x="connsiteX9164" y="connsiteY9164"/>
                </a:cxn>
                <a:cxn ang="0">
                  <a:pos x="connsiteX9165" y="connsiteY9165"/>
                </a:cxn>
                <a:cxn ang="0">
                  <a:pos x="connsiteX9166" y="connsiteY9166"/>
                </a:cxn>
                <a:cxn ang="0">
                  <a:pos x="connsiteX9167" y="connsiteY9167"/>
                </a:cxn>
                <a:cxn ang="0">
                  <a:pos x="connsiteX9168" y="connsiteY9168"/>
                </a:cxn>
                <a:cxn ang="0">
                  <a:pos x="connsiteX9169" y="connsiteY9169"/>
                </a:cxn>
                <a:cxn ang="0">
                  <a:pos x="connsiteX9170" y="connsiteY9170"/>
                </a:cxn>
                <a:cxn ang="0">
                  <a:pos x="connsiteX9171" y="connsiteY9171"/>
                </a:cxn>
                <a:cxn ang="0">
                  <a:pos x="connsiteX9172" y="connsiteY9172"/>
                </a:cxn>
                <a:cxn ang="0">
                  <a:pos x="connsiteX9173" y="connsiteY9173"/>
                </a:cxn>
                <a:cxn ang="0">
                  <a:pos x="connsiteX9174" y="connsiteY9174"/>
                </a:cxn>
                <a:cxn ang="0">
                  <a:pos x="connsiteX9175" y="connsiteY9175"/>
                </a:cxn>
                <a:cxn ang="0">
                  <a:pos x="connsiteX9176" y="connsiteY9176"/>
                </a:cxn>
                <a:cxn ang="0">
                  <a:pos x="connsiteX9177" y="connsiteY9177"/>
                </a:cxn>
                <a:cxn ang="0">
                  <a:pos x="connsiteX9178" y="connsiteY9178"/>
                </a:cxn>
                <a:cxn ang="0">
                  <a:pos x="connsiteX9179" y="connsiteY9179"/>
                </a:cxn>
                <a:cxn ang="0">
                  <a:pos x="connsiteX9180" y="connsiteY9180"/>
                </a:cxn>
                <a:cxn ang="0">
                  <a:pos x="connsiteX9181" y="connsiteY9181"/>
                </a:cxn>
                <a:cxn ang="0">
                  <a:pos x="connsiteX9182" y="connsiteY9182"/>
                </a:cxn>
                <a:cxn ang="0">
                  <a:pos x="connsiteX9183" y="connsiteY9183"/>
                </a:cxn>
                <a:cxn ang="0">
                  <a:pos x="connsiteX9184" y="connsiteY9184"/>
                </a:cxn>
                <a:cxn ang="0">
                  <a:pos x="connsiteX9185" y="connsiteY9185"/>
                </a:cxn>
                <a:cxn ang="0">
                  <a:pos x="connsiteX9186" y="connsiteY9186"/>
                </a:cxn>
                <a:cxn ang="0">
                  <a:pos x="connsiteX9187" y="connsiteY9187"/>
                </a:cxn>
                <a:cxn ang="0">
                  <a:pos x="connsiteX9188" y="connsiteY9188"/>
                </a:cxn>
                <a:cxn ang="0">
                  <a:pos x="connsiteX9189" y="connsiteY9189"/>
                </a:cxn>
                <a:cxn ang="0">
                  <a:pos x="connsiteX9190" y="connsiteY9190"/>
                </a:cxn>
                <a:cxn ang="0">
                  <a:pos x="connsiteX9191" y="connsiteY9191"/>
                </a:cxn>
                <a:cxn ang="0">
                  <a:pos x="connsiteX9192" y="connsiteY9192"/>
                </a:cxn>
                <a:cxn ang="0">
                  <a:pos x="connsiteX9193" y="connsiteY9193"/>
                </a:cxn>
                <a:cxn ang="0">
                  <a:pos x="connsiteX9194" y="connsiteY9194"/>
                </a:cxn>
                <a:cxn ang="0">
                  <a:pos x="connsiteX9195" y="connsiteY9195"/>
                </a:cxn>
                <a:cxn ang="0">
                  <a:pos x="connsiteX9196" y="connsiteY9196"/>
                </a:cxn>
                <a:cxn ang="0">
                  <a:pos x="connsiteX9197" y="connsiteY9197"/>
                </a:cxn>
                <a:cxn ang="0">
                  <a:pos x="connsiteX9198" y="connsiteY9198"/>
                </a:cxn>
                <a:cxn ang="0">
                  <a:pos x="connsiteX9199" y="connsiteY9199"/>
                </a:cxn>
                <a:cxn ang="0">
                  <a:pos x="connsiteX9200" y="connsiteY9200"/>
                </a:cxn>
                <a:cxn ang="0">
                  <a:pos x="connsiteX9201" y="connsiteY9201"/>
                </a:cxn>
                <a:cxn ang="0">
                  <a:pos x="connsiteX9202" y="connsiteY9202"/>
                </a:cxn>
                <a:cxn ang="0">
                  <a:pos x="connsiteX9203" y="connsiteY9203"/>
                </a:cxn>
                <a:cxn ang="0">
                  <a:pos x="connsiteX9204" y="connsiteY9204"/>
                </a:cxn>
                <a:cxn ang="0">
                  <a:pos x="connsiteX9205" y="connsiteY9205"/>
                </a:cxn>
                <a:cxn ang="0">
                  <a:pos x="connsiteX9206" y="connsiteY9206"/>
                </a:cxn>
                <a:cxn ang="0">
                  <a:pos x="connsiteX9207" y="connsiteY9207"/>
                </a:cxn>
                <a:cxn ang="0">
                  <a:pos x="connsiteX9208" y="connsiteY9208"/>
                </a:cxn>
                <a:cxn ang="0">
                  <a:pos x="connsiteX9209" y="connsiteY9209"/>
                </a:cxn>
                <a:cxn ang="0">
                  <a:pos x="connsiteX9210" y="connsiteY9210"/>
                </a:cxn>
                <a:cxn ang="0">
                  <a:pos x="connsiteX9211" y="connsiteY9211"/>
                </a:cxn>
                <a:cxn ang="0">
                  <a:pos x="connsiteX9212" y="connsiteY9212"/>
                </a:cxn>
                <a:cxn ang="0">
                  <a:pos x="connsiteX9213" y="connsiteY9213"/>
                </a:cxn>
                <a:cxn ang="0">
                  <a:pos x="connsiteX9214" y="connsiteY9214"/>
                </a:cxn>
                <a:cxn ang="0">
                  <a:pos x="connsiteX9215" y="connsiteY9215"/>
                </a:cxn>
                <a:cxn ang="0">
                  <a:pos x="connsiteX9216" y="connsiteY9216"/>
                </a:cxn>
                <a:cxn ang="0">
                  <a:pos x="connsiteX9217" y="connsiteY9217"/>
                </a:cxn>
                <a:cxn ang="0">
                  <a:pos x="connsiteX9218" y="connsiteY9218"/>
                </a:cxn>
                <a:cxn ang="0">
                  <a:pos x="connsiteX9219" y="connsiteY9219"/>
                </a:cxn>
                <a:cxn ang="0">
                  <a:pos x="connsiteX9220" y="connsiteY9220"/>
                </a:cxn>
                <a:cxn ang="0">
                  <a:pos x="connsiteX9221" y="connsiteY9221"/>
                </a:cxn>
                <a:cxn ang="0">
                  <a:pos x="connsiteX9222" y="connsiteY9222"/>
                </a:cxn>
                <a:cxn ang="0">
                  <a:pos x="connsiteX9223" y="connsiteY9223"/>
                </a:cxn>
                <a:cxn ang="0">
                  <a:pos x="connsiteX9224" y="connsiteY9224"/>
                </a:cxn>
                <a:cxn ang="0">
                  <a:pos x="connsiteX9225" y="connsiteY9225"/>
                </a:cxn>
                <a:cxn ang="0">
                  <a:pos x="connsiteX9226" y="connsiteY9226"/>
                </a:cxn>
                <a:cxn ang="0">
                  <a:pos x="connsiteX9227" y="connsiteY9227"/>
                </a:cxn>
                <a:cxn ang="0">
                  <a:pos x="connsiteX9228" y="connsiteY9228"/>
                </a:cxn>
                <a:cxn ang="0">
                  <a:pos x="connsiteX9229" y="connsiteY9229"/>
                </a:cxn>
                <a:cxn ang="0">
                  <a:pos x="connsiteX9230" y="connsiteY9230"/>
                </a:cxn>
                <a:cxn ang="0">
                  <a:pos x="connsiteX9231" y="connsiteY9231"/>
                </a:cxn>
                <a:cxn ang="0">
                  <a:pos x="connsiteX9232" y="connsiteY9232"/>
                </a:cxn>
                <a:cxn ang="0">
                  <a:pos x="connsiteX9233" y="connsiteY9233"/>
                </a:cxn>
                <a:cxn ang="0">
                  <a:pos x="connsiteX9234" y="connsiteY9234"/>
                </a:cxn>
                <a:cxn ang="0">
                  <a:pos x="connsiteX9235" y="connsiteY9235"/>
                </a:cxn>
                <a:cxn ang="0">
                  <a:pos x="connsiteX9236" y="connsiteY9236"/>
                </a:cxn>
                <a:cxn ang="0">
                  <a:pos x="connsiteX9237" y="connsiteY9237"/>
                </a:cxn>
                <a:cxn ang="0">
                  <a:pos x="connsiteX9238" y="connsiteY9238"/>
                </a:cxn>
                <a:cxn ang="0">
                  <a:pos x="connsiteX9239" y="connsiteY9239"/>
                </a:cxn>
                <a:cxn ang="0">
                  <a:pos x="connsiteX9240" y="connsiteY9240"/>
                </a:cxn>
                <a:cxn ang="0">
                  <a:pos x="connsiteX9241" y="connsiteY9241"/>
                </a:cxn>
                <a:cxn ang="0">
                  <a:pos x="connsiteX9242" y="connsiteY9242"/>
                </a:cxn>
                <a:cxn ang="0">
                  <a:pos x="connsiteX9243" y="connsiteY9243"/>
                </a:cxn>
                <a:cxn ang="0">
                  <a:pos x="connsiteX9244" y="connsiteY9244"/>
                </a:cxn>
                <a:cxn ang="0">
                  <a:pos x="connsiteX9245" y="connsiteY9245"/>
                </a:cxn>
                <a:cxn ang="0">
                  <a:pos x="connsiteX9246" y="connsiteY9246"/>
                </a:cxn>
                <a:cxn ang="0">
                  <a:pos x="connsiteX9247" y="connsiteY9247"/>
                </a:cxn>
                <a:cxn ang="0">
                  <a:pos x="connsiteX9248" y="connsiteY9248"/>
                </a:cxn>
                <a:cxn ang="0">
                  <a:pos x="connsiteX9249" y="connsiteY9249"/>
                </a:cxn>
                <a:cxn ang="0">
                  <a:pos x="connsiteX9250" y="connsiteY9250"/>
                </a:cxn>
                <a:cxn ang="0">
                  <a:pos x="connsiteX9251" y="connsiteY9251"/>
                </a:cxn>
                <a:cxn ang="0">
                  <a:pos x="connsiteX9252" y="connsiteY9252"/>
                </a:cxn>
                <a:cxn ang="0">
                  <a:pos x="connsiteX9253" y="connsiteY9253"/>
                </a:cxn>
                <a:cxn ang="0">
                  <a:pos x="connsiteX9254" y="connsiteY9254"/>
                </a:cxn>
                <a:cxn ang="0">
                  <a:pos x="connsiteX9255" y="connsiteY9255"/>
                </a:cxn>
                <a:cxn ang="0">
                  <a:pos x="connsiteX9256" y="connsiteY9256"/>
                </a:cxn>
                <a:cxn ang="0">
                  <a:pos x="connsiteX9257" y="connsiteY9257"/>
                </a:cxn>
                <a:cxn ang="0">
                  <a:pos x="connsiteX9258" y="connsiteY9258"/>
                </a:cxn>
                <a:cxn ang="0">
                  <a:pos x="connsiteX9259" y="connsiteY9259"/>
                </a:cxn>
                <a:cxn ang="0">
                  <a:pos x="connsiteX9260" y="connsiteY9260"/>
                </a:cxn>
                <a:cxn ang="0">
                  <a:pos x="connsiteX9261" y="connsiteY9261"/>
                </a:cxn>
                <a:cxn ang="0">
                  <a:pos x="connsiteX9262" y="connsiteY9262"/>
                </a:cxn>
                <a:cxn ang="0">
                  <a:pos x="connsiteX9263" y="connsiteY9263"/>
                </a:cxn>
                <a:cxn ang="0">
                  <a:pos x="connsiteX9264" y="connsiteY9264"/>
                </a:cxn>
                <a:cxn ang="0">
                  <a:pos x="connsiteX9265" y="connsiteY9265"/>
                </a:cxn>
                <a:cxn ang="0">
                  <a:pos x="connsiteX9266" y="connsiteY9266"/>
                </a:cxn>
                <a:cxn ang="0">
                  <a:pos x="connsiteX9267" y="connsiteY9267"/>
                </a:cxn>
                <a:cxn ang="0">
                  <a:pos x="connsiteX9268" y="connsiteY9268"/>
                </a:cxn>
                <a:cxn ang="0">
                  <a:pos x="connsiteX9269" y="connsiteY9269"/>
                </a:cxn>
                <a:cxn ang="0">
                  <a:pos x="connsiteX9270" y="connsiteY9270"/>
                </a:cxn>
                <a:cxn ang="0">
                  <a:pos x="connsiteX9271" y="connsiteY9271"/>
                </a:cxn>
                <a:cxn ang="0">
                  <a:pos x="connsiteX9272" y="connsiteY9272"/>
                </a:cxn>
                <a:cxn ang="0">
                  <a:pos x="connsiteX9273" y="connsiteY9273"/>
                </a:cxn>
                <a:cxn ang="0">
                  <a:pos x="connsiteX9274" y="connsiteY9274"/>
                </a:cxn>
                <a:cxn ang="0">
                  <a:pos x="connsiteX9275" y="connsiteY9275"/>
                </a:cxn>
                <a:cxn ang="0">
                  <a:pos x="connsiteX9276" y="connsiteY9276"/>
                </a:cxn>
                <a:cxn ang="0">
                  <a:pos x="connsiteX9277" y="connsiteY9277"/>
                </a:cxn>
                <a:cxn ang="0">
                  <a:pos x="connsiteX9278" y="connsiteY9278"/>
                </a:cxn>
                <a:cxn ang="0">
                  <a:pos x="connsiteX9279" y="connsiteY9279"/>
                </a:cxn>
                <a:cxn ang="0">
                  <a:pos x="connsiteX9280" y="connsiteY9280"/>
                </a:cxn>
                <a:cxn ang="0">
                  <a:pos x="connsiteX9281" y="connsiteY9281"/>
                </a:cxn>
                <a:cxn ang="0">
                  <a:pos x="connsiteX9282" y="connsiteY9282"/>
                </a:cxn>
                <a:cxn ang="0">
                  <a:pos x="connsiteX9283" y="connsiteY9283"/>
                </a:cxn>
                <a:cxn ang="0">
                  <a:pos x="connsiteX9284" y="connsiteY9284"/>
                </a:cxn>
                <a:cxn ang="0">
                  <a:pos x="connsiteX9285" y="connsiteY9285"/>
                </a:cxn>
                <a:cxn ang="0">
                  <a:pos x="connsiteX9286" y="connsiteY9286"/>
                </a:cxn>
                <a:cxn ang="0">
                  <a:pos x="connsiteX9287" y="connsiteY9287"/>
                </a:cxn>
                <a:cxn ang="0">
                  <a:pos x="connsiteX9288" y="connsiteY9288"/>
                </a:cxn>
                <a:cxn ang="0">
                  <a:pos x="connsiteX9289" y="connsiteY9289"/>
                </a:cxn>
                <a:cxn ang="0">
                  <a:pos x="connsiteX9290" y="connsiteY9290"/>
                </a:cxn>
                <a:cxn ang="0">
                  <a:pos x="connsiteX9291" y="connsiteY9291"/>
                </a:cxn>
                <a:cxn ang="0">
                  <a:pos x="connsiteX9292" y="connsiteY9292"/>
                </a:cxn>
                <a:cxn ang="0">
                  <a:pos x="connsiteX9293" y="connsiteY9293"/>
                </a:cxn>
                <a:cxn ang="0">
                  <a:pos x="connsiteX9294" y="connsiteY9294"/>
                </a:cxn>
                <a:cxn ang="0">
                  <a:pos x="connsiteX9295" y="connsiteY9295"/>
                </a:cxn>
                <a:cxn ang="0">
                  <a:pos x="connsiteX9296" y="connsiteY9296"/>
                </a:cxn>
                <a:cxn ang="0">
                  <a:pos x="connsiteX9297" y="connsiteY9297"/>
                </a:cxn>
                <a:cxn ang="0">
                  <a:pos x="connsiteX9298" y="connsiteY9298"/>
                </a:cxn>
                <a:cxn ang="0">
                  <a:pos x="connsiteX9299" y="connsiteY9299"/>
                </a:cxn>
                <a:cxn ang="0">
                  <a:pos x="connsiteX9300" y="connsiteY9300"/>
                </a:cxn>
                <a:cxn ang="0">
                  <a:pos x="connsiteX9301" y="connsiteY9301"/>
                </a:cxn>
                <a:cxn ang="0">
                  <a:pos x="connsiteX9302" y="connsiteY9302"/>
                </a:cxn>
                <a:cxn ang="0">
                  <a:pos x="connsiteX9303" y="connsiteY9303"/>
                </a:cxn>
                <a:cxn ang="0">
                  <a:pos x="connsiteX9304" y="connsiteY9304"/>
                </a:cxn>
                <a:cxn ang="0">
                  <a:pos x="connsiteX9305" y="connsiteY9305"/>
                </a:cxn>
                <a:cxn ang="0">
                  <a:pos x="connsiteX9306" y="connsiteY9306"/>
                </a:cxn>
                <a:cxn ang="0">
                  <a:pos x="connsiteX9307" y="connsiteY9307"/>
                </a:cxn>
                <a:cxn ang="0">
                  <a:pos x="connsiteX9308" y="connsiteY9308"/>
                </a:cxn>
                <a:cxn ang="0">
                  <a:pos x="connsiteX9309" y="connsiteY9309"/>
                </a:cxn>
                <a:cxn ang="0">
                  <a:pos x="connsiteX9310" y="connsiteY9310"/>
                </a:cxn>
                <a:cxn ang="0">
                  <a:pos x="connsiteX9311" y="connsiteY9311"/>
                </a:cxn>
                <a:cxn ang="0">
                  <a:pos x="connsiteX9312" y="connsiteY9312"/>
                </a:cxn>
                <a:cxn ang="0">
                  <a:pos x="connsiteX9313" y="connsiteY9313"/>
                </a:cxn>
                <a:cxn ang="0">
                  <a:pos x="connsiteX9314" y="connsiteY9314"/>
                </a:cxn>
                <a:cxn ang="0">
                  <a:pos x="connsiteX9315" y="connsiteY9315"/>
                </a:cxn>
                <a:cxn ang="0">
                  <a:pos x="connsiteX9316" y="connsiteY9316"/>
                </a:cxn>
                <a:cxn ang="0">
                  <a:pos x="connsiteX9317" y="connsiteY9317"/>
                </a:cxn>
                <a:cxn ang="0">
                  <a:pos x="connsiteX9318" y="connsiteY9318"/>
                </a:cxn>
                <a:cxn ang="0">
                  <a:pos x="connsiteX9319" y="connsiteY9319"/>
                </a:cxn>
                <a:cxn ang="0">
                  <a:pos x="connsiteX9320" y="connsiteY9320"/>
                </a:cxn>
                <a:cxn ang="0">
                  <a:pos x="connsiteX9321" y="connsiteY9321"/>
                </a:cxn>
                <a:cxn ang="0">
                  <a:pos x="connsiteX9322" y="connsiteY9322"/>
                </a:cxn>
                <a:cxn ang="0">
                  <a:pos x="connsiteX9323" y="connsiteY9323"/>
                </a:cxn>
                <a:cxn ang="0">
                  <a:pos x="connsiteX9324" y="connsiteY9324"/>
                </a:cxn>
                <a:cxn ang="0">
                  <a:pos x="connsiteX9325" y="connsiteY9325"/>
                </a:cxn>
                <a:cxn ang="0">
                  <a:pos x="connsiteX9326" y="connsiteY9326"/>
                </a:cxn>
                <a:cxn ang="0">
                  <a:pos x="connsiteX9327" y="connsiteY9327"/>
                </a:cxn>
                <a:cxn ang="0">
                  <a:pos x="connsiteX9328" y="connsiteY9328"/>
                </a:cxn>
                <a:cxn ang="0">
                  <a:pos x="connsiteX9329" y="connsiteY9329"/>
                </a:cxn>
                <a:cxn ang="0">
                  <a:pos x="connsiteX9330" y="connsiteY9330"/>
                </a:cxn>
                <a:cxn ang="0">
                  <a:pos x="connsiteX9331" y="connsiteY9331"/>
                </a:cxn>
                <a:cxn ang="0">
                  <a:pos x="connsiteX9332" y="connsiteY9332"/>
                </a:cxn>
                <a:cxn ang="0">
                  <a:pos x="connsiteX9333" y="connsiteY9333"/>
                </a:cxn>
                <a:cxn ang="0">
                  <a:pos x="connsiteX9334" y="connsiteY9334"/>
                </a:cxn>
                <a:cxn ang="0">
                  <a:pos x="connsiteX9335" y="connsiteY9335"/>
                </a:cxn>
                <a:cxn ang="0">
                  <a:pos x="connsiteX9336" y="connsiteY9336"/>
                </a:cxn>
                <a:cxn ang="0">
                  <a:pos x="connsiteX9337" y="connsiteY9337"/>
                </a:cxn>
                <a:cxn ang="0">
                  <a:pos x="connsiteX9338" y="connsiteY9338"/>
                </a:cxn>
                <a:cxn ang="0">
                  <a:pos x="connsiteX9339" y="connsiteY9339"/>
                </a:cxn>
                <a:cxn ang="0">
                  <a:pos x="connsiteX9340" y="connsiteY9340"/>
                </a:cxn>
                <a:cxn ang="0">
                  <a:pos x="connsiteX9341" y="connsiteY9341"/>
                </a:cxn>
                <a:cxn ang="0">
                  <a:pos x="connsiteX9342" y="connsiteY9342"/>
                </a:cxn>
                <a:cxn ang="0">
                  <a:pos x="connsiteX9343" y="connsiteY9343"/>
                </a:cxn>
                <a:cxn ang="0">
                  <a:pos x="connsiteX9344" y="connsiteY9344"/>
                </a:cxn>
                <a:cxn ang="0">
                  <a:pos x="connsiteX9345" y="connsiteY9345"/>
                </a:cxn>
                <a:cxn ang="0">
                  <a:pos x="connsiteX9346" y="connsiteY9346"/>
                </a:cxn>
                <a:cxn ang="0">
                  <a:pos x="connsiteX9347" y="connsiteY9347"/>
                </a:cxn>
                <a:cxn ang="0">
                  <a:pos x="connsiteX9348" y="connsiteY9348"/>
                </a:cxn>
                <a:cxn ang="0">
                  <a:pos x="connsiteX9349" y="connsiteY9349"/>
                </a:cxn>
                <a:cxn ang="0">
                  <a:pos x="connsiteX9350" y="connsiteY9350"/>
                </a:cxn>
                <a:cxn ang="0">
                  <a:pos x="connsiteX9351" y="connsiteY9351"/>
                </a:cxn>
                <a:cxn ang="0">
                  <a:pos x="connsiteX9352" y="connsiteY9352"/>
                </a:cxn>
                <a:cxn ang="0">
                  <a:pos x="connsiteX9353" y="connsiteY9353"/>
                </a:cxn>
                <a:cxn ang="0">
                  <a:pos x="connsiteX9354" y="connsiteY9354"/>
                </a:cxn>
                <a:cxn ang="0">
                  <a:pos x="connsiteX9355" y="connsiteY9355"/>
                </a:cxn>
                <a:cxn ang="0">
                  <a:pos x="connsiteX9356" y="connsiteY9356"/>
                </a:cxn>
                <a:cxn ang="0">
                  <a:pos x="connsiteX9357" y="connsiteY9357"/>
                </a:cxn>
                <a:cxn ang="0">
                  <a:pos x="connsiteX9358" y="connsiteY9358"/>
                </a:cxn>
                <a:cxn ang="0">
                  <a:pos x="connsiteX9359" y="connsiteY9359"/>
                </a:cxn>
                <a:cxn ang="0">
                  <a:pos x="connsiteX9360" y="connsiteY9360"/>
                </a:cxn>
                <a:cxn ang="0">
                  <a:pos x="connsiteX9361" y="connsiteY9361"/>
                </a:cxn>
                <a:cxn ang="0">
                  <a:pos x="connsiteX9362" y="connsiteY9362"/>
                </a:cxn>
                <a:cxn ang="0">
                  <a:pos x="connsiteX9363" y="connsiteY9363"/>
                </a:cxn>
                <a:cxn ang="0">
                  <a:pos x="connsiteX9364" y="connsiteY9364"/>
                </a:cxn>
                <a:cxn ang="0">
                  <a:pos x="connsiteX9365" y="connsiteY9365"/>
                </a:cxn>
                <a:cxn ang="0">
                  <a:pos x="connsiteX9366" y="connsiteY9366"/>
                </a:cxn>
                <a:cxn ang="0">
                  <a:pos x="connsiteX9367" y="connsiteY9367"/>
                </a:cxn>
                <a:cxn ang="0">
                  <a:pos x="connsiteX9368" y="connsiteY9368"/>
                </a:cxn>
                <a:cxn ang="0">
                  <a:pos x="connsiteX9369" y="connsiteY9369"/>
                </a:cxn>
                <a:cxn ang="0">
                  <a:pos x="connsiteX9370" y="connsiteY9370"/>
                </a:cxn>
                <a:cxn ang="0">
                  <a:pos x="connsiteX9371" y="connsiteY9371"/>
                </a:cxn>
                <a:cxn ang="0">
                  <a:pos x="connsiteX9372" y="connsiteY9372"/>
                </a:cxn>
                <a:cxn ang="0">
                  <a:pos x="connsiteX9373" y="connsiteY9373"/>
                </a:cxn>
                <a:cxn ang="0">
                  <a:pos x="connsiteX9374" y="connsiteY9374"/>
                </a:cxn>
                <a:cxn ang="0">
                  <a:pos x="connsiteX9375" y="connsiteY9375"/>
                </a:cxn>
                <a:cxn ang="0">
                  <a:pos x="connsiteX9376" y="connsiteY9376"/>
                </a:cxn>
                <a:cxn ang="0">
                  <a:pos x="connsiteX9377" y="connsiteY9377"/>
                </a:cxn>
                <a:cxn ang="0">
                  <a:pos x="connsiteX9378" y="connsiteY9378"/>
                </a:cxn>
                <a:cxn ang="0">
                  <a:pos x="connsiteX9379" y="connsiteY9379"/>
                </a:cxn>
                <a:cxn ang="0">
                  <a:pos x="connsiteX9380" y="connsiteY9380"/>
                </a:cxn>
                <a:cxn ang="0">
                  <a:pos x="connsiteX9381" y="connsiteY9381"/>
                </a:cxn>
                <a:cxn ang="0">
                  <a:pos x="connsiteX9382" y="connsiteY9382"/>
                </a:cxn>
                <a:cxn ang="0">
                  <a:pos x="connsiteX9383" y="connsiteY9383"/>
                </a:cxn>
                <a:cxn ang="0">
                  <a:pos x="connsiteX9384" y="connsiteY9384"/>
                </a:cxn>
                <a:cxn ang="0">
                  <a:pos x="connsiteX9385" y="connsiteY9385"/>
                </a:cxn>
                <a:cxn ang="0">
                  <a:pos x="connsiteX9386" y="connsiteY9386"/>
                </a:cxn>
                <a:cxn ang="0">
                  <a:pos x="connsiteX9387" y="connsiteY9387"/>
                </a:cxn>
                <a:cxn ang="0">
                  <a:pos x="connsiteX9388" y="connsiteY9388"/>
                </a:cxn>
                <a:cxn ang="0">
                  <a:pos x="connsiteX9389" y="connsiteY9389"/>
                </a:cxn>
                <a:cxn ang="0">
                  <a:pos x="connsiteX9390" y="connsiteY9390"/>
                </a:cxn>
                <a:cxn ang="0">
                  <a:pos x="connsiteX9391" y="connsiteY9391"/>
                </a:cxn>
                <a:cxn ang="0">
                  <a:pos x="connsiteX9392" y="connsiteY9392"/>
                </a:cxn>
                <a:cxn ang="0">
                  <a:pos x="connsiteX9393" y="connsiteY9393"/>
                </a:cxn>
                <a:cxn ang="0">
                  <a:pos x="connsiteX9394" y="connsiteY9394"/>
                </a:cxn>
                <a:cxn ang="0">
                  <a:pos x="connsiteX9395" y="connsiteY9395"/>
                </a:cxn>
                <a:cxn ang="0">
                  <a:pos x="connsiteX9396" y="connsiteY9396"/>
                </a:cxn>
                <a:cxn ang="0">
                  <a:pos x="connsiteX9397" y="connsiteY9397"/>
                </a:cxn>
                <a:cxn ang="0">
                  <a:pos x="connsiteX9398" y="connsiteY9398"/>
                </a:cxn>
                <a:cxn ang="0">
                  <a:pos x="connsiteX9399" y="connsiteY9399"/>
                </a:cxn>
                <a:cxn ang="0">
                  <a:pos x="connsiteX9400" y="connsiteY9400"/>
                </a:cxn>
                <a:cxn ang="0">
                  <a:pos x="connsiteX9401" y="connsiteY9401"/>
                </a:cxn>
                <a:cxn ang="0">
                  <a:pos x="connsiteX9402" y="connsiteY9402"/>
                </a:cxn>
                <a:cxn ang="0">
                  <a:pos x="connsiteX9403" y="connsiteY9403"/>
                </a:cxn>
                <a:cxn ang="0">
                  <a:pos x="connsiteX9404" y="connsiteY9404"/>
                </a:cxn>
                <a:cxn ang="0">
                  <a:pos x="connsiteX9405" y="connsiteY9405"/>
                </a:cxn>
                <a:cxn ang="0">
                  <a:pos x="connsiteX9406" y="connsiteY9406"/>
                </a:cxn>
                <a:cxn ang="0">
                  <a:pos x="connsiteX9407" y="connsiteY9407"/>
                </a:cxn>
                <a:cxn ang="0">
                  <a:pos x="connsiteX9408" y="connsiteY9408"/>
                </a:cxn>
                <a:cxn ang="0">
                  <a:pos x="connsiteX9409" y="connsiteY9409"/>
                </a:cxn>
                <a:cxn ang="0">
                  <a:pos x="connsiteX9410" y="connsiteY9410"/>
                </a:cxn>
                <a:cxn ang="0">
                  <a:pos x="connsiteX9411" y="connsiteY9411"/>
                </a:cxn>
                <a:cxn ang="0">
                  <a:pos x="connsiteX9412" y="connsiteY9412"/>
                </a:cxn>
                <a:cxn ang="0">
                  <a:pos x="connsiteX9413" y="connsiteY9413"/>
                </a:cxn>
                <a:cxn ang="0">
                  <a:pos x="connsiteX9414" y="connsiteY9414"/>
                </a:cxn>
                <a:cxn ang="0">
                  <a:pos x="connsiteX9415" y="connsiteY9415"/>
                </a:cxn>
                <a:cxn ang="0">
                  <a:pos x="connsiteX9416" y="connsiteY9416"/>
                </a:cxn>
                <a:cxn ang="0">
                  <a:pos x="connsiteX9417" y="connsiteY9417"/>
                </a:cxn>
                <a:cxn ang="0">
                  <a:pos x="connsiteX9418" y="connsiteY9418"/>
                </a:cxn>
                <a:cxn ang="0">
                  <a:pos x="connsiteX9419" y="connsiteY9419"/>
                </a:cxn>
                <a:cxn ang="0">
                  <a:pos x="connsiteX9420" y="connsiteY9420"/>
                </a:cxn>
                <a:cxn ang="0">
                  <a:pos x="connsiteX9421" y="connsiteY9421"/>
                </a:cxn>
                <a:cxn ang="0">
                  <a:pos x="connsiteX9422" y="connsiteY9422"/>
                </a:cxn>
                <a:cxn ang="0">
                  <a:pos x="connsiteX9423" y="connsiteY9423"/>
                </a:cxn>
                <a:cxn ang="0">
                  <a:pos x="connsiteX9424" y="connsiteY9424"/>
                </a:cxn>
                <a:cxn ang="0">
                  <a:pos x="connsiteX9425" y="connsiteY9425"/>
                </a:cxn>
                <a:cxn ang="0">
                  <a:pos x="connsiteX9426" y="connsiteY9426"/>
                </a:cxn>
                <a:cxn ang="0">
                  <a:pos x="connsiteX9427" y="connsiteY9427"/>
                </a:cxn>
                <a:cxn ang="0">
                  <a:pos x="connsiteX9428" y="connsiteY9428"/>
                </a:cxn>
                <a:cxn ang="0">
                  <a:pos x="connsiteX9429" y="connsiteY9429"/>
                </a:cxn>
                <a:cxn ang="0">
                  <a:pos x="connsiteX9430" y="connsiteY9430"/>
                </a:cxn>
                <a:cxn ang="0">
                  <a:pos x="connsiteX9431" y="connsiteY9431"/>
                </a:cxn>
                <a:cxn ang="0">
                  <a:pos x="connsiteX9432" y="connsiteY9432"/>
                </a:cxn>
                <a:cxn ang="0">
                  <a:pos x="connsiteX9433" y="connsiteY9433"/>
                </a:cxn>
                <a:cxn ang="0">
                  <a:pos x="connsiteX9434" y="connsiteY9434"/>
                </a:cxn>
                <a:cxn ang="0">
                  <a:pos x="connsiteX9435" y="connsiteY9435"/>
                </a:cxn>
                <a:cxn ang="0">
                  <a:pos x="connsiteX9436" y="connsiteY9436"/>
                </a:cxn>
                <a:cxn ang="0">
                  <a:pos x="connsiteX9437" y="connsiteY9437"/>
                </a:cxn>
                <a:cxn ang="0">
                  <a:pos x="connsiteX9438" y="connsiteY9438"/>
                </a:cxn>
                <a:cxn ang="0">
                  <a:pos x="connsiteX9439" y="connsiteY9439"/>
                </a:cxn>
                <a:cxn ang="0">
                  <a:pos x="connsiteX9440" y="connsiteY9440"/>
                </a:cxn>
                <a:cxn ang="0">
                  <a:pos x="connsiteX9441" y="connsiteY9441"/>
                </a:cxn>
                <a:cxn ang="0">
                  <a:pos x="connsiteX9442" y="connsiteY9442"/>
                </a:cxn>
                <a:cxn ang="0">
                  <a:pos x="connsiteX9443" y="connsiteY9443"/>
                </a:cxn>
                <a:cxn ang="0">
                  <a:pos x="connsiteX9444" y="connsiteY9444"/>
                </a:cxn>
                <a:cxn ang="0">
                  <a:pos x="connsiteX9445" y="connsiteY9445"/>
                </a:cxn>
                <a:cxn ang="0">
                  <a:pos x="connsiteX9446" y="connsiteY9446"/>
                </a:cxn>
                <a:cxn ang="0">
                  <a:pos x="connsiteX9447" y="connsiteY9447"/>
                </a:cxn>
                <a:cxn ang="0">
                  <a:pos x="connsiteX9448" y="connsiteY9448"/>
                </a:cxn>
                <a:cxn ang="0">
                  <a:pos x="connsiteX9449" y="connsiteY9449"/>
                </a:cxn>
                <a:cxn ang="0">
                  <a:pos x="connsiteX9450" y="connsiteY9450"/>
                </a:cxn>
                <a:cxn ang="0">
                  <a:pos x="connsiteX9451" y="connsiteY9451"/>
                </a:cxn>
                <a:cxn ang="0">
                  <a:pos x="connsiteX9452" y="connsiteY9452"/>
                </a:cxn>
                <a:cxn ang="0">
                  <a:pos x="connsiteX9453" y="connsiteY9453"/>
                </a:cxn>
                <a:cxn ang="0">
                  <a:pos x="connsiteX9454" y="connsiteY9454"/>
                </a:cxn>
                <a:cxn ang="0">
                  <a:pos x="connsiteX9455" y="connsiteY9455"/>
                </a:cxn>
                <a:cxn ang="0">
                  <a:pos x="connsiteX9456" y="connsiteY9456"/>
                </a:cxn>
                <a:cxn ang="0">
                  <a:pos x="connsiteX9457" y="connsiteY9457"/>
                </a:cxn>
                <a:cxn ang="0">
                  <a:pos x="connsiteX9458" y="connsiteY9458"/>
                </a:cxn>
                <a:cxn ang="0">
                  <a:pos x="connsiteX9459" y="connsiteY9459"/>
                </a:cxn>
                <a:cxn ang="0">
                  <a:pos x="connsiteX9460" y="connsiteY9460"/>
                </a:cxn>
                <a:cxn ang="0">
                  <a:pos x="connsiteX9461" y="connsiteY9461"/>
                </a:cxn>
                <a:cxn ang="0">
                  <a:pos x="connsiteX9462" y="connsiteY9462"/>
                </a:cxn>
                <a:cxn ang="0">
                  <a:pos x="connsiteX9463" y="connsiteY9463"/>
                </a:cxn>
                <a:cxn ang="0">
                  <a:pos x="connsiteX9464" y="connsiteY9464"/>
                </a:cxn>
                <a:cxn ang="0">
                  <a:pos x="connsiteX9465" y="connsiteY9465"/>
                </a:cxn>
                <a:cxn ang="0">
                  <a:pos x="connsiteX9466" y="connsiteY9466"/>
                </a:cxn>
                <a:cxn ang="0">
                  <a:pos x="connsiteX9467" y="connsiteY9467"/>
                </a:cxn>
                <a:cxn ang="0">
                  <a:pos x="connsiteX9468" y="connsiteY9468"/>
                </a:cxn>
                <a:cxn ang="0">
                  <a:pos x="connsiteX9469" y="connsiteY9469"/>
                </a:cxn>
                <a:cxn ang="0">
                  <a:pos x="connsiteX9470" y="connsiteY9470"/>
                </a:cxn>
                <a:cxn ang="0">
                  <a:pos x="connsiteX9471" y="connsiteY9471"/>
                </a:cxn>
                <a:cxn ang="0">
                  <a:pos x="connsiteX9472" y="connsiteY9472"/>
                </a:cxn>
                <a:cxn ang="0">
                  <a:pos x="connsiteX9473" y="connsiteY9473"/>
                </a:cxn>
                <a:cxn ang="0">
                  <a:pos x="connsiteX9474" y="connsiteY9474"/>
                </a:cxn>
                <a:cxn ang="0">
                  <a:pos x="connsiteX9475" y="connsiteY9475"/>
                </a:cxn>
                <a:cxn ang="0">
                  <a:pos x="connsiteX9476" y="connsiteY9476"/>
                </a:cxn>
                <a:cxn ang="0">
                  <a:pos x="connsiteX9477" y="connsiteY9477"/>
                </a:cxn>
                <a:cxn ang="0">
                  <a:pos x="connsiteX9478" y="connsiteY9478"/>
                </a:cxn>
                <a:cxn ang="0">
                  <a:pos x="connsiteX9479" y="connsiteY9479"/>
                </a:cxn>
                <a:cxn ang="0">
                  <a:pos x="connsiteX9480" y="connsiteY9480"/>
                </a:cxn>
                <a:cxn ang="0">
                  <a:pos x="connsiteX9481" y="connsiteY9481"/>
                </a:cxn>
                <a:cxn ang="0">
                  <a:pos x="connsiteX9482" y="connsiteY9482"/>
                </a:cxn>
                <a:cxn ang="0">
                  <a:pos x="connsiteX9483" y="connsiteY9483"/>
                </a:cxn>
                <a:cxn ang="0">
                  <a:pos x="connsiteX9484" y="connsiteY9484"/>
                </a:cxn>
                <a:cxn ang="0">
                  <a:pos x="connsiteX9485" y="connsiteY9485"/>
                </a:cxn>
                <a:cxn ang="0">
                  <a:pos x="connsiteX9486" y="connsiteY9486"/>
                </a:cxn>
                <a:cxn ang="0">
                  <a:pos x="connsiteX9487" y="connsiteY9487"/>
                </a:cxn>
                <a:cxn ang="0">
                  <a:pos x="connsiteX9488" y="connsiteY9488"/>
                </a:cxn>
                <a:cxn ang="0">
                  <a:pos x="connsiteX9489" y="connsiteY9489"/>
                </a:cxn>
                <a:cxn ang="0">
                  <a:pos x="connsiteX9490" y="connsiteY9490"/>
                </a:cxn>
                <a:cxn ang="0">
                  <a:pos x="connsiteX9491" y="connsiteY9491"/>
                </a:cxn>
                <a:cxn ang="0">
                  <a:pos x="connsiteX9492" y="connsiteY9492"/>
                </a:cxn>
                <a:cxn ang="0">
                  <a:pos x="connsiteX9493" y="connsiteY9493"/>
                </a:cxn>
                <a:cxn ang="0">
                  <a:pos x="connsiteX9494" y="connsiteY9494"/>
                </a:cxn>
                <a:cxn ang="0">
                  <a:pos x="connsiteX9495" y="connsiteY9495"/>
                </a:cxn>
                <a:cxn ang="0">
                  <a:pos x="connsiteX9496" y="connsiteY9496"/>
                </a:cxn>
                <a:cxn ang="0">
                  <a:pos x="connsiteX9497" y="connsiteY9497"/>
                </a:cxn>
                <a:cxn ang="0">
                  <a:pos x="connsiteX9498" y="connsiteY9498"/>
                </a:cxn>
                <a:cxn ang="0">
                  <a:pos x="connsiteX9499" y="connsiteY9499"/>
                </a:cxn>
                <a:cxn ang="0">
                  <a:pos x="connsiteX9500" y="connsiteY9500"/>
                </a:cxn>
                <a:cxn ang="0">
                  <a:pos x="connsiteX9501" y="connsiteY9501"/>
                </a:cxn>
                <a:cxn ang="0">
                  <a:pos x="connsiteX9502" y="connsiteY9502"/>
                </a:cxn>
                <a:cxn ang="0">
                  <a:pos x="connsiteX9503" y="connsiteY9503"/>
                </a:cxn>
                <a:cxn ang="0">
                  <a:pos x="connsiteX9504" y="connsiteY9504"/>
                </a:cxn>
                <a:cxn ang="0">
                  <a:pos x="connsiteX9505" y="connsiteY9505"/>
                </a:cxn>
                <a:cxn ang="0">
                  <a:pos x="connsiteX9506" y="connsiteY9506"/>
                </a:cxn>
                <a:cxn ang="0">
                  <a:pos x="connsiteX9507" y="connsiteY9507"/>
                </a:cxn>
                <a:cxn ang="0">
                  <a:pos x="connsiteX9508" y="connsiteY9508"/>
                </a:cxn>
                <a:cxn ang="0">
                  <a:pos x="connsiteX9509" y="connsiteY9509"/>
                </a:cxn>
                <a:cxn ang="0">
                  <a:pos x="connsiteX9510" y="connsiteY9510"/>
                </a:cxn>
                <a:cxn ang="0">
                  <a:pos x="connsiteX9511" y="connsiteY9511"/>
                </a:cxn>
                <a:cxn ang="0">
                  <a:pos x="connsiteX9512" y="connsiteY9512"/>
                </a:cxn>
                <a:cxn ang="0">
                  <a:pos x="connsiteX9513" y="connsiteY9513"/>
                </a:cxn>
                <a:cxn ang="0">
                  <a:pos x="connsiteX9514" y="connsiteY9514"/>
                </a:cxn>
                <a:cxn ang="0">
                  <a:pos x="connsiteX9515" y="connsiteY9515"/>
                </a:cxn>
                <a:cxn ang="0">
                  <a:pos x="connsiteX9516" y="connsiteY9516"/>
                </a:cxn>
                <a:cxn ang="0">
                  <a:pos x="connsiteX9517" y="connsiteY9517"/>
                </a:cxn>
                <a:cxn ang="0">
                  <a:pos x="connsiteX9518" y="connsiteY9518"/>
                </a:cxn>
                <a:cxn ang="0">
                  <a:pos x="connsiteX9519" y="connsiteY9519"/>
                </a:cxn>
                <a:cxn ang="0">
                  <a:pos x="connsiteX9520" y="connsiteY9520"/>
                </a:cxn>
                <a:cxn ang="0">
                  <a:pos x="connsiteX9521" y="connsiteY9521"/>
                </a:cxn>
                <a:cxn ang="0">
                  <a:pos x="connsiteX9522" y="connsiteY9522"/>
                </a:cxn>
                <a:cxn ang="0">
                  <a:pos x="connsiteX9523" y="connsiteY9523"/>
                </a:cxn>
                <a:cxn ang="0">
                  <a:pos x="connsiteX9524" y="connsiteY9524"/>
                </a:cxn>
                <a:cxn ang="0">
                  <a:pos x="connsiteX9525" y="connsiteY9525"/>
                </a:cxn>
                <a:cxn ang="0">
                  <a:pos x="connsiteX9526" y="connsiteY9526"/>
                </a:cxn>
                <a:cxn ang="0">
                  <a:pos x="connsiteX9527" y="connsiteY9527"/>
                </a:cxn>
                <a:cxn ang="0">
                  <a:pos x="connsiteX9528" y="connsiteY9528"/>
                </a:cxn>
                <a:cxn ang="0">
                  <a:pos x="connsiteX9529" y="connsiteY9529"/>
                </a:cxn>
                <a:cxn ang="0">
                  <a:pos x="connsiteX9530" y="connsiteY9530"/>
                </a:cxn>
                <a:cxn ang="0">
                  <a:pos x="connsiteX9531" y="connsiteY9531"/>
                </a:cxn>
                <a:cxn ang="0">
                  <a:pos x="connsiteX9532" y="connsiteY9532"/>
                </a:cxn>
                <a:cxn ang="0">
                  <a:pos x="connsiteX9533" y="connsiteY9533"/>
                </a:cxn>
                <a:cxn ang="0">
                  <a:pos x="connsiteX9534" y="connsiteY9534"/>
                </a:cxn>
                <a:cxn ang="0">
                  <a:pos x="connsiteX9535" y="connsiteY9535"/>
                </a:cxn>
                <a:cxn ang="0">
                  <a:pos x="connsiteX9536" y="connsiteY9536"/>
                </a:cxn>
                <a:cxn ang="0">
                  <a:pos x="connsiteX9537" y="connsiteY9537"/>
                </a:cxn>
                <a:cxn ang="0">
                  <a:pos x="connsiteX9538" y="connsiteY9538"/>
                </a:cxn>
                <a:cxn ang="0">
                  <a:pos x="connsiteX9539" y="connsiteY9539"/>
                </a:cxn>
                <a:cxn ang="0">
                  <a:pos x="connsiteX9540" y="connsiteY9540"/>
                </a:cxn>
                <a:cxn ang="0">
                  <a:pos x="connsiteX9541" y="connsiteY9541"/>
                </a:cxn>
                <a:cxn ang="0">
                  <a:pos x="connsiteX9542" y="connsiteY9542"/>
                </a:cxn>
                <a:cxn ang="0">
                  <a:pos x="connsiteX9543" y="connsiteY9543"/>
                </a:cxn>
                <a:cxn ang="0">
                  <a:pos x="connsiteX9544" y="connsiteY9544"/>
                </a:cxn>
                <a:cxn ang="0">
                  <a:pos x="connsiteX9545" y="connsiteY9545"/>
                </a:cxn>
                <a:cxn ang="0">
                  <a:pos x="connsiteX9546" y="connsiteY9546"/>
                </a:cxn>
                <a:cxn ang="0">
                  <a:pos x="connsiteX9547" y="connsiteY9547"/>
                </a:cxn>
                <a:cxn ang="0">
                  <a:pos x="connsiteX9548" y="connsiteY9548"/>
                </a:cxn>
                <a:cxn ang="0">
                  <a:pos x="connsiteX9549" y="connsiteY9549"/>
                </a:cxn>
                <a:cxn ang="0">
                  <a:pos x="connsiteX9550" y="connsiteY9550"/>
                </a:cxn>
                <a:cxn ang="0">
                  <a:pos x="connsiteX9551" y="connsiteY9551"/>
                </a:cxn>
                <a:cxn ang="0">
                  <a:pos x="connsiteX9552" y="connsiteY9552"/>
                </a:cxn>
                <a:cxn ang="0">
                  <a:pos x="connsiteX9553" y="connsiteY9553"/>
                </a:cxn>
                <a:cxn ang="0">
                  <a:pos x="connsiteX9554" y="connsiteY9554"/>
                </a:cxn>
                <a:cxn ang="0">
                  <a:pos x="connsiteX9555" y="connsiteY9555"/>
                </a:cxn>
                <a:cxn ang="0">
                  <a:pos x="connsiteX9556" y="connsiteY9556"/>
                </a:cxn>
                <a:cxn ang="0">
                  <a:pos x="connsiteX9557" y="connsiteY9557"/>
                </a:cxn>
                <a:cxn ang="0">
                  <a:pos x="connsiteX9558" y="connsiteY9558"/>
                </a:cxn>
                <a:cxn ang="0">
                  <a:pos x="connsiteX9559" y="connsiteY9559"/>
                </a:cxn>
                <a:cxn ang="0">
                  <a:pos x="connsiteX9560" y="connsiteY9560"/>
                </a:cxn>
                <a:cxn ang="0">
                  <a:pos x="connsiteX9561" y="connsiteY9561"/>
                </a:cxn>
                <a:cxn ang="0">
                  <a:pos x="connsiteX9562" y="connsiteY9562"/>
                </a:cxn>
                <a:cxn ang="0">
                  <a:pos x="connsiteX9563" y="connsiteY9563"/>
                </a:cxn>
                <a:cxn ang="0">
                  <a:pos x="connsiteX9564" y="connsiteY9564"/>
                </a:cxn>
                <a:cxn ang="0">
                  <a:pos x="connsiteX9565" y="connsiteY9565"/>
                </a:cxn>
                <a:cxn ang="0">
                  <a:pos x="connsiteX9566" y="connsiteY9566"/>
                </a:cxn>
                <a:cxn ang="0">
                  <a:pos x="connsiteX9567" y="connsiteY9567"/>
                </a:cxn>
                <a:cxn ang="0">
                  <a:pos x="connsiteX9568" y="connsiteY9568"/>
                </a:cxn>
                <a:cxn ang="0">
                  <a:pos x="connsiteX9569" y="connsiteY9569"/>
                </a:cxn>
                <a:cxn ang="0">
                  <a:pos x="connsiteX9570" y="connsiteY9570"/>
                </a:cxn>
                <a:cxn ang="0">
                  <a:pos x="connsiteX9571" y="connsiteY9571"/>
                </a:cxn>
                <a:cxn ang="0">
                  <a:pos x="connsiteX9572" y="connsiteY9572"/>
                </a:cxn>
                <a:cxn ang="0">
                  <a:pos x="connsiteX9573" y="connsiteY9573"/>
                </a:cxn>
                <a:cxn ang="0">
                  <a:pos x="connsiteX9574" y="connsiteY9574"/>
                </a:cxn>
                <a:cxn ang="0">
                  <a:pos x="connsiteX9575" y="connsiteY9575"/>
                </a:cxn>
                <a:cxn ang="0">
                  <a:pos x="connsiteX9576" y="connsiteY9576"/>
                </a:cxn>
                <a:cxn ang="0">
                  <a:pos x="connsiteX9577" y="connsiteY9577"/>
                </a:cxn>
                <a:cxn ang="0">
                  <a:pos x="connsiteX9578" y="connsiteY9578"/>
                </a:cxn>
                <a:cxn ang="0">
                  <a:pos x="connsiteX9579" y="connsiteY9579"/>
                </a:cxn>
                <a:cxn ang="0">
                  <a:pos x="connsiteX9580" y="connsiteY9580"/>
                </a:cxn>
                <a:cxn ang="0">
                  <a:pos x="connsiteX9581" y="connsiteY9581"/>
                </a:cxn>
                <a:cxn ang="0">
                  <a:pos x="connsiteX9582" y="connsiteY9582"/>
                </a:cxn>
                <a:cxn ang="0">
                  <a:pos x="connsiteX9583" y="connsiteY9583"/>
                </a:cxn>
                <a:cxn ang="0">
                  <a:pos x="connsiteX9584" y="connsiteY9584"/>
                </a:cxn>
                <a:cxn ang="0">
                  <a:pos x="connsiteX9585" y="connsiteY9585"/>
                </a:cxn>
                <a:cxn ang="0">
                  <a:pos x="connsiteX9586" y="connsiteY9586"/>
                </a:cxn>
                <a:cxn ang="0">
                  <a:pos x="connsiteX9587" y="connsiteY9587"/>
                </a:cxn>
                <a:cxn ang="0">
                  <a:pos x="connsiteX9588" y="connsiteY9588"/>
                </a:cxn>
                <a:cxn ang="0">
                  <a:pos x="connsiteX9589" y="connsiteY9589"/>
                </a:cxn>
                <a:cxn ang="0">
                  <a:pos x="connsiteX9590" y="connsiteY9590"/>
                </a:cxn>
                <a:cxn ang="0">
                  <a:pos x="connsiteX9591" y="connsiteY9591"/>
                </a:cxn>
                <a:cxn ang="0">
                  <a:pos x="connsiteX9592" y="connsiteY9592"/>
                </a:cxn>
                <a:cxn ang="0">
                  <a:pos x="connsiteX9593" y="connsiteY9593"/>
                </a:cxn>
                <a:cxn ang="0">
                  <a:pos x="connsiteX9594" y="connsiteY9594"/>
                </a:cxn>
                <a:cxn ang="0">
                  <a:pos x="connsiteX9595" y="connsiteY9595"/>
                </a:cxn>
                <a:cxn ang="0">
                  <a:pos x="connsiteX9596" y="connsiteY9596"/>
                </a:cxn>
                <a:cxn ang="0">
                  <a:pos x="connsiteX9597" y="connsiteY9597"/>
                </a:cxn>
                <a:cxn ang="0">
                  <a:pos x="connsiteX9598" y="connsiteY9598"/>
                </a:cxn>
                <a:cxn ang="0">
                  <a:pos x="connsiteX9599" y="connsiteY9599"/>
                </a:cxn>
                <a:cxn ang="0">
                  <a:pos x="connsiteX9600" y="connsiteY9600"/>
                </a:cxn>
                <a:cxn ang="0">
                  <a:pos x="connsiteX9601" y="connsiteY9601"/>
                </a:cxn>
                <a:cxn ang="0">
                  <a:pos x="connsiteX9602" y="connsiteY9602"/>
                </a:cxn>
                <a:cxn ang="0">
                  <a:pos x="connsiteX9603" y="connsiteY9603"/>
                </a:cxn>
                <a:cxn ang="0">
                  <a:pos x="connsiteX9604" y="connsiteY9604"/>
                </a:cxn>
                <a:cxn ang="0">
                  <a:pos x="connsiteX9605" y="connsiteY9605"/>
                </a:cxn>
                <a:cxn ang="0">
                  <a:pos x="connsiteX9606" y="connsiteY9606"/>
                </a:cxn>
                <a:cxn ang="0">
                  <a:pos x="connsiteX9607" y="connsiteY9607"/>
                </a:cxn>
                <a:cxn ang="0">
                  <a:pos x="connsiteX9608" y="connsiteY9608"/>
                </a:cxn>
                <a:cxn ang="0">
                  <a:pos x="connsiteX9609" y="connsiteY9609"/>
                </a:cxn>
                <a:cxn ang="0">
                  <a:pos x="connsiteX9610" y="connsiteY9610"/>
                </a:cxn>
                <a:cxn ang="0">
                  <a:pos x="connsiteX9611" y="connsiteY9611"/>
                </a:cxn>
                <a:cxn ang="0">
                  <a:pos x="connsiteX9612" y="connsiteY9612"/>
                </a:cxn>
                <a:cxn ang="0">
                  <a:pos x="connsiteX9613" y="connsiteY9613"/>
                </a:cxn>
                <a:cxn ang="0">
                  <a:pos x="connsiteX9614" y="connsiteY9614"/>
                </a:cxn>
                <a:cxn ang="0">
                  <a:pos x="connsiteX9615" y="connsiteY9615"/>
                </a:cxn>
                <a:cxn ang="0">
                  <a:pos x="connsiteX9616" y="connsiteY9616"/>
                </a:cxn>
                <a:cxn ang="0">
                  <a:pos x="connsiteX9617" y="connsiteY9617"/>
                </a:cxn>
                <a:cxn ang="0">
                  <a:pos x="connsiteX9618" y="connsiteY9618"/>
                </a:cxn>
                <a:cxn ang="0">
                  <a:pos x="connsiteX9619" y="connsiteY9619"/>
                </a:cxn>
                <a:cxn ang="0">
                  <a:pos x="connsiteX9620" y="connsiteY9620"/>
                </a:cxn>
                <a:cxn ang="0">
                  <a:pos x="connsiteX9621" y="connsiteY9621"/>
                </a:cxn>
                <a:cxn ang="0">
                  <a:pos x="connsiteX9622" y="connsiteY9622"/>
                </a:cxn>
                <a:cxn ang="0">
                  <a:pos x="connsiteX9623" y="connsiteY9623"/>
                </a:cxn>
                <a:cxn ang="0">
                  <a:pos x="connsiteX9624" y="connsiteY9624"/>
                </a:cxn>
                <a:cxn ang="0">
                  <a:pos x="connsiteX9625" y="connsiteY9625"/>
                </a:cxn>
                <a:cxn ang="0">
                  <a:pos x="connsiteX9626" y="connsiteY9626"/>
                </a:cxn>
                <a:cxn ang="0">
                  <a:pos x="connsiteX9627" y="connsiteY9627"/>
                </a:cxn>
                <a:cxn ang="0">
                  <a:pos x="connsiteX9628" y="connsiteY9628"/>
                </a:cxn>
                <a:cxn ang="0">
                  <a:pos x="connsiteX9629" y="connsiteY9629"/>
                </a:cxn>
                <a:cxn ang="0">
                  <a:pos x="connsiteX9630" y="connsiteY9630"/>
                </a:cxn>
                <a:cxn ang="0">
                  <a:pos x="connsiteX9631" y="connsiteY9631"/>
                </a:cxn>
                <a:cxn ang="0">
                  <a:pos x="connsiteX9632" y="connsiteY9632"/>
                </a:cxn>
                <a:cxn ang="0">
                  <a:pos x="connsiteX9633" y="connsiteY9633"/>
                </a:cxn>
                <a:cxn ang="0">
                  <a:pos x="connsiteX9634" y="connsiteY9634"/>
                </a:cxn>
                <a:cxn ang="0">
                  <a:pos x="connsiteX9635" y="connsiteY9635"/>
                </a:cxn>
                <a:cxn ang="0">
                  <a:pos x="connsiteX9636" y="connsiteY9636"/>
                </a:cxn>
                <a:cxn ang="0">
                  <a:pos x="connsiteX9637" y="connsiteY9637"/>
                </a:cxn>
                <a:cxn ang="0">
                  <a:pos x="connsiteX9638" y="connsiteY9638"/>
                </a:cxn>
                <a:cxn ang="0">
                  <a:pos x="connsiteX9639" y="connsiteY9639"/>
                </a:cxn>
                <a:cxn ang="0">
                  <a:pos x="connsiteX9640" y="connsiteY9640"/>
                </a:cxn>
                <a:cxn ang="0">
                  <a:pos x="connsiteX9641" y="connsiteY9641"/>
                </a:cxn>
                <a:cxn ang="0">
                  <a:pos x="connsiteX9642" y="connsiteY9642"/>
                </a:cxn>
                <a:cxn ang="0">
                  <a:pos x="connsiteX9643" y="connsiteY9643"/>
                </a:cxn>
                <a:cxn ang="0">
                  <a:pos x="connsiteX9644" y="connsiteY9644"/>
                </a:cxn>
                <a:cxn ang="0">
                  <a:pos x="connsiteX9645" y="connsiteY9645"/>
                </a:cxn>
                <a:cxn ang="0">
                  <a:pos x="connsiteX9646" y="connsiteY9646"/>
                </a:cxn>
                <a:cxn ang="0">
                  <a:pos x="connsiteX9647" y="connsiteY9647"/>
                </a:cxn>
                <a:cxn ang="0">
                  <a:pos x="connsiteX9648" y="connsiteY9648"/>
                </a:cxn>
                <a:cxn ang="0">
                  <a:pos x="connsiteX9649" y="connsiteY9649"/>
                </a:cxn>
                <a:cxn ang="0">
                  <a:pos x="connsiteX9650" y="connsiteY9650"/>
                </a:cxn>
                <a:cxn ang="0">
                  <a:pos x="connsiteX9651" y="connsiteY9651"/>
                </a:cxn>
                <a:cxn ang="0">
                  <a:pos x="connsiteX9652" y="connsiteY9652"/>
                </a:cxn>
                <a:cxn ang="0">
                  <a:pos x="connsiteX9653" y="connsiteY9653"/>
                </a:cxn>
                <a:cxn ang="0">
                  <a:pos x="connsiteX9654" y="connsiteY9654"/>
                </a:cxn>
                <a:cxn ang="0">
                  <a:pos x="connsiteX9655" y="connsiteY9655"/>
                </a:cxn>
                <a:cxn ang="0">
                  <a:pos x="connsiteX9656" y="connsiteY9656"/>
                </a:cxn>
                <a:cxn ang="0">
                  <a:pos x="connsiteX9657" y="connsiteY9657"/>
                </a:cxn>
                <a:cxn ang="0">
                  <a:pos x="connsiteX9658" y="connsiteY9658"/>
                </a:cxn>
                <a:cxn ang="0">
                  <a:pos x="connsiteX9659" y="connsiteY9659"/>
                </a:cxn>
                <a:cxn ang="0">
                  <a:pos x="connsiteX9660" y="connsiteY9660"/>
                </a:cxn>
                <a:cxn ang="0">
                  <a:pos x="connsiteX9661" y="connsiteY9661"/>
                </a:cxn>
                <a:cxn ang="0">
                  <a:pos x="connsiteX9662" y="connsiteY9662"/>
                </a:cxn>
                <a:cxn ang="0">
                  <a:pos x="connsiteX9663" y="connsiteY9663"/>
                </a:cxn>
                <a:cxn ang="0">
                  <a:pos x="connsiteX9664" y="connsiteY9664"/>
                </a:cxn>
                <a:cxn ang="0">
                  <a:pos x="connsiteX9665" y="connsiteY9665"/>
                </a:cxn>
                <a:cxn ang="0">
                  <a:pos x="connsiteX9666" y="connsiteY9666"/>
                </a:cxn>
                <a:cxn ang="0">
                  <a:pos x="connsiteX9667" y="connsiteY9667"/>
                </a:cxn>
                <a:cxn ang="0">
                  <a:pos x="connsiteX9668" y="connsiteY9668"/>
                </a:cxn>
                <a:cxn ang="0">
                  <a:pos x="connsiteX9669" y="connsiteY9669"/>
                </a:cxn>
                <a:cxn ang="0">
                  <a:pos x="connsiteX9670" y="connsiteY9670"/>
                </a:cxn>
                <a:cxn ang="0">
                  <a:pos x="connsiteX9671" y="connsiteY9671"/>
                </a:cxn>
                <a:cxn ang="0">
                  <a:pos x="connsiteX9672" y="connsiteY9672"/>
                </a:cxn>
                <a:cxn ang="0">
                  <a:pos x="connsiteX9673" y="connsiteY9673"/>
                </a:cxn>
                <a:cxn ang="0">
                  <a:pos x="connsiteX9674" y="connsiteY9674"/>
                </a:cxn>
                <a:cxn ang="0">
                  <a:pos x="connsiteX9675" y="connsiteY9675"/>
                </a:cxn>
                <a:cxn ang="0">
                  <a:pos x="connsiteX9676" y="connsiteY9676"/>
                </a:cxn>
                <a:cxn ang="0">
                  <a:pos x="connsiteX9677" y="connsiteY9677"/>
                </a:cxn>
                <a:cxn ang="0">
                  <a:pos x="connsiteX9678" y="connsiteY9678"/>
                </a:cxn>
                <a:cxn ang="0">
                  <a:pos x="connsiteX9679" y="connsiteY9679"/>
                </a:cxn>
                <a:cxn ang="0">
                  <a:pos x="connsiteX9680" y="connsiteY9680"/>
                </a:cxn>
                <a:cxn ang="0">
                  <a:pos x="connsiteX9681" y="connsiteY9681"/>
                </a:cxn>
                <a:cxn ang="0">
                  <a:pos x="connsiteX9682" y="connsiteY9682"/>
                </a:cxn>
                <a:cxn ang="0">
                  <a:pos x="connsiteX9683" y="connsiteY9683"/>
                </a:cxn>
                <a:cxn ang="0">
                  <a:pos x="connsiteX9684" y="connsiteY9684"/>
                </a:cxn>
                <a:cxn ang="0">
                  <a:pos x="connsiteX9685" y="connsiteY9685"/>
                </a:cxn>
                <a:cxn ang="0">
                  <a:pos x="connsiteX9686" y="connsiteY9686"/>
                </a:cxn>
                <a:cxn ang="0">
                  <a:pos x="connsiteX9687" y="connsiteY9687"/>
                </a:cxn>
                <a:cxn ang="0">
                  <a:pos x="connsiteX9688" y="connsiteY9688"/>
                </a:cxn>
                <a:cxn ang="0">
                  <a:pos x="connsiteX9689" y="connsiteY9689"/>
                </a:cxn>
                <a:cxn ang="0">
                  <a:pos x="connsiteX9690" y="connsiteY9690"/>
                </a:cxn>
                <a:cxn ang="0">
                  <a:pos x="connsiteX9691" y="connsiteY9691"/>
                </a:cxn>
                <a:cxn ang="0">
                  <a:pos x="connsiteX9692" y="connsiteY9692"/>
                </a:cxn>
                <a:cxn ang="0">
                  <a:pos x="connsiteX9693" y="connsiteY9693"/>
                </a:cxn>
                <a:cxn ang="0">
                  <a:pos x="connsiteX9694" y="connsiteY9694"/>
                </a:cxn>
                <a:cxn ang="0">
                  <a:pos x="connsiteX9695" y="connsiteY9695"/>
                </a:cxn>
                <a:cxn ang="0">
                  <a:pos x="connsiteX9696" y="connsiteY9696"/>
                </a:cxn>
                <a:cxn ang="0">
                  <a:pos x="connsiteX9697" y="connsiteY9697"/>
                </a:cxn>
                <a:cxn ang="0">
                  <a:pos x="connsiteX9698" y="connsiteY9698"/>
                </a:cxn>
                <a:cxn ang="0">
                  <a:pos x="connsiteX9699" y="connsiteY9699"/>
                </a:cxn>
                <a:cxn ang="0">
                  <a:pos x="connsiteX9700" y="connsiteY9700"/>
                </a:cxn>
                <a:cxn ang="0">
                  <a:pos x="connsiteX9701" y="connsiteY9701"/>
                </a:cxn>
                <a:cxn ang="0">
                  <a:pos x="connsiteX9702" y="connsiteY9702"/>
                </a:cxn>
                <a:cxn ang="0">
                  <a:pos x="connsiteX9703" y="connsiteY9703"/>
                </a:cxn>
                <a:cxn ang="0">
                  <a:pos x="connsiteX9704" y="connsiteY9704"/>
                </a:cxn>
                <a:cxn ang="0">
                  <a:pos x="connsiteX9705" y="connsiteY9705"/>
                </a:cxn>
                <a:cxn ang="0">
                  <a:pos x="connsiteX9706" y="connsiteY9706"/>
                </a:cxn>
                <a:cxn ang="0">
                  <a:pos x="connsiteX9707" y="connsiteY9707"/>
                </a:cxn>
                <a:cxn ang="0">
                  <a:pos x="connsiteX9708" y="connsiteY9708"/>
                </a:cxn>
                <a:cxn ang="0">
                  <a:pos x="connsiteX9709" y="connsiteY9709"/>
                </a:cxn>
                <a:cxn ang="0">
                  <a:pos x="connsiteX9710" y="connsiteY9710"/>
                </a:cxn>
                <a:cxn ang="0">
                  <a:pos x="connsiteX9711" y="connsiteY9711"/>
                </a:cxn>
                <a:cxn ang="0">
                  <a:pos x="connsiteX9712" y="connsiteY9712"/>
                </a:cxn>
                <a:cxn ang="0">
                  <a:pos x="connsiteX9713" y="connsiteY9713"/>
                </a:cxn>
                <a:cxn ang="0">
                  <a:pos x="connsiteX9714" y="connsiteY9714"/>
                </a:cxn>
                <a:cxn ang="0">
                  <a:pos x="connsiteX9715" y="connsiteY9715"/>
                </a:cxn>
                <a:cxn ang="0">
                  <a:pos x="connsiteX9716" y="connsiteY9716"/>
                </a:cxn>
                <a:cxn ang="0">
                  <a:pos x="connsiteX9717" y="connsiteY9717"/>
                </a:cxn>
                <a:cxn ang="0">
                  <a:pos x="connsiteX9718" y="connsiteY9718"/>
                </a:cxn>
                <a:cxn ang="0">
                  <a:pos x="connsiteX9719" y="connsiteY9719"/>
                </a:cxn>
                <a:cxn ang="0">
                  <a:pos x="connsiteX9720" y="connsiteY9720"/>
                </a:cxn>
                <a:cxn ang="0">
                  <a:pos x="connsiteX9721" y="connsiteY9721"/>
                </a:cxn>
                <a:cxn ang="0">
                  <a:pos x="connsiteX9722" y="connsiteY9722"/>
                </a:cxn>
                <a:cxn ang="0">
                  <a:pos x="connsiteX9723" y="connsiteY9723"/>
                </a:cxn>
                <a:cxn ang="0">
                  <a:pos x="connsiteX9724" y="connsiteY9724"/>
                </a:cxn>
                <a:cxn ang="0">
                  <a:pos x="connsiteX9725" y="connsiteY9725"/>
                </a:cxn>
                <a:cxn ang="0">
                  <a:pos x="connsiteX9726" y="connsiteY9726"/>
                </a:cxn>
                <a:cxn ang="0">
                  <a:pos x="connsiteX9727" y="connsiteY9727"/>
                </a:cxn>
                <a:cxn ang="0">
                  <a:pos x="connsiteX9728" y="connsiteY9728"/>
                </a:cxn>
                <a:cxn ang="0">
                  <a:pos x="connsiteX9729" y="connsiteY9729"/>
                </a:cxn>
                <a:cxn ang="0">
                  <a:pos x="connsiteX9730" y="connsiteY9730"/>
                </a:cxn>
                <a:cxn ang="0">
                  <a:pos x="connsiteX9731" y="connsiteY9731"/>
                </a:cxn>
                <a:cxn ang="0">
                  <a:pos x="connsiteX9732" y="connsiteY9732"/>
                </a:cxn>
                <a:cxn ang="0">
                  <a:pos x="connsiteX9733" y="connsiteY9733"/>
                </a:cxn>
                <a:cxn ang="0">
                  <a:pos x="connsiteX9734" y="connsiteY9734"/>
                </a:cxn>
                <a:cxn ang="0">
                  <a:pos x="connsiteX9735" y="connsiteY9735"/>
                </a:cxn>
                <a:cxn ang="0">
                  <a:pos x="connsiteX9736" y="connsiteY9736"/>
                </a:cxn>
                <a:cxn ang="0">
                  <a:pos x="connsiteX9737" y="connsiteY9737"/>
                </a:cxn>
                <a:cxn ang="0">
                  <a:pos x="connsiteX9738" y="connsiteY9738"/>
                </a:cxn>
                <a:cxn ang="0">
                  <a:pos x="connsiteX9739" y="connsiteY9739"/>
                </a:cxn>
                <a:cxn ang="0">
                  <a:pos x="connsiteX9740" y="connsiteY9740"/>
                </a:cxn>
                <a:cxn ang="0">
                  <a:pos x="connsiteX9741" y="connsiteY9741"/>
                </a:cxn>
                <a:cxn ang="0">
                  <a:pos x="connsiteX9742" y="connsiteY9742"/>
                </a:cxn>
                <a:cxn ang="0">
                  <a:pos x="connsiteX9743" y="connsiteY9743"/>
                </a:cxn>
                <a:cxn ang="0">
                  <a:pos x="connsiteX9744" y="connsiteY9744"/>
                </a:cxn>
                <a:cxn ang="0">
                  <a:pos x="connsiteX9745" y="connsiteY9745"/>
                </a:cxn>
                <a:cxn ang="0">
                  <a:pos x="connsiteX9746" y="connsiteY9746"/>
                </a:cxn>
                <a:cxn ang="0">
                  <a:pos x="connsiteX9747" y="connsiteY9747"/>
                </a:cxn>
                <a:cxn ang="0">
                  <a:pos x="connsiteX9748" y="connsiteY9748"/>
                </a:cxn>
                <a:cxn ang="0">
                  <a:pos x="connsiteX9749" y="connsiteY9749"/>
                </a:cxn>
                <a:cxn ang="0">
                  <a:pos x="connsiteX9750" y="connsiteY9750"/>
                </a:cxn>
                <a:cxn ang="0">
                  <a:pos x="connsiteX9751" y="connsiteY9751"/>
                </a:cxn>
                <a:cxn ang="0">
                  <a:pos x="connsiteX9752" y="connsiteY9752"/>
                </a:cxn>
                <a:cxn ang="0">
                  <a:pos x="connsiteX9753" y="connsiteY9753"/>
                </a:cxn>
                <a:cxn ang="0">
                  <a:pos x="connsiteX9754" y="connsiteY9754"/>
                </a:cxn>
                <a:cxn ang="0">
                  <a:pos x="connsiteX9755" y="connsiteY9755"/>
                </a:cxn>
                <a:cxn ang="0">
                  <a:pos x="connsiteX9756" y="connsiteY9756"/>
                </a:cxn>
                <a:cxn ang="0">
                  <a:pos x="connsiteX9757" y="connsiteY9757"/>
                </a:cxn>
                <a:cxn ang="0">
                  <a:pos x="connsiteX9758" y="connsiteY9758"/>
                </a:cxn>
                <a:cxn ang="0">
                  <a:pos x="connsiteX9759" y="connsiteY9759"/>
                </a:cxn>
                <a:cxn ang="0">
                  <a:pos x="connsiteX9760" y="connsiteY9760"/>
                </a:cxn>
                <a:cxn ang="0">
                  <a:pos x="connsiteX9761" y="connsiteY9761"/>
                </a:cxn>
                <a:cxn ang="0">
                  <a:pos x="connsiteX9762" y="connsiteY9762"/>
                </a:cxn>
                <a:cxn ang="0">
                  <a:pos x="connsiteX9763" y="connsiteY9763"/>
                </a:cxn>
                <a:cxn ang="0">
                  <a:pos x="connsiteX9764" y="connsiteY9764"/>
                </a:cxn>
                <a:cxn ang="0">
                  <a:pos x="connsiteX9765" y="connsiteY9765"/>
                </a:cxn>
                <a:cxn ang="0">
                  <a:pos x="connsiteX9766" y="connsiteY9766"/>
                </a:cxn>
                <a:cxn ang="0">
                  <a:pos x="connsiteX9767" y="connsiteY9767"/>
                </a:cxn>
                <a:cxn ang="0">
                  <a:pos x="connsiteX9768" y="connsiteY9768"/>
                </a:cxn>
                <a:cxn ang="0">
                  <a:pos x="connsiteX9769" y="connsiteY9769"/>
                </a:cxn>
                <a:cxn ang="0">
                  <a:pos x="connsiteX9770" y="connsiteY9770"/>
                </a:cxn>
                <a:cxn ang="0">
                  <a:pos x="connsiteX9771" y="connsiteY9771"/>
                </a:cxn>
                <a:cxn ang="0">
                  <a:pos x="connsiteX9772" y="connsiteY9772"/>
                </a:cxn>
                <a:cxn ang="0">
                  <a:pos x="connsiteX9773" y="connsiteY9773"/>
                </a:cxn>
                <a:cxn ang="0">
                  <a:pos x="connsiteX9774" y="connsiteY9774"/>
                </a:cxn>
                <a:cxn ang="0">
                  <a:pos x="connsiteX9775" y="connsiteY9775"/>
                </a:cxn>
                <a:cxn ang="0">
                  <a:pos x="connsiteX9776" y="connsiteY9776"/>
                </a:cxn>
                <a:cxn ang="0">
                  <a:pos x="connsiteX9777" y="connsiteY9777"/>
                </a:cxn>
                <a:cxn ang="0">
                  <a:pos x="connsiteX9778" y="connsiteY9778"/>
                </a:cxn>
                <a:cxn ang="0">
                  <a:pos x="connsiteX9779" y="connsiteY9779"/>
                </a:cxn>
                <a:cxn ang="0">
                  <a:pos x="connsiteX9780" y="connsiteY9780"/>
                </a:cxn>
                <a:cxn ang="0">
                  <a:pos x="connsiteX9781" y="connsiteY9781"/>
                </a:cxn>
                <a:cxn ang="0">
                  <a:pos x="connsiteX9782" y="connsiteY9782"/>
                </a:cxn>
                <a:cxn ang="0">
                  <a:pos x="connsiteX9783" y="connsiteY9783"/>
                </a:cxn>
                <a:cxn ang="0">
                  <a:pos x="connsiteX9784" y="connsiteY9784"/>
                </a:cxn>
                <a:cxn ang="0">
                  <a:pos x="connsiteX9785" y="connsiteY9785"/>
                </a:cxn>
                <a:cxn ang="0">
                  <a:pos x="connsiteX9786" y="connsiteY9786"/>
                </a:cxn>
                <a:cxn ang="0">
                  <a:pos x="connsiteX9787" y="connsiteY9787"/>
                </a:cxn>
                <a:cxn ang="0">
                  <a:pos x="connsiteX9788" y="connsiteY9788"/>
                </a:cxn>
                <a:cxn ang="0">
                  <a:pos x="connsiteX9789" y="connsiteY9789"/>
                </a:cxn>
                <a:cxn ang="0">
                  <a:pos x="connsiteX9790" y="connsiteY9790"/>
                </a:cxn>
                <a:cxn ang="0">
                  <a:pos x="connsiteX9791" y="connsiteY9791"/>
                </a:cxn>
                <a:cxn ang="0">
                  <a:pos x="connsiteX9792" y="connsiteY9792"/>
                </a:cxn>
                <a:cxn ang="0">
                  <a:pos x="connsiteX9793" y="connsiteY9793"/>
                </a:cxn>
                <a:cxn ang="0">
                  <a:pos x="connsiteX9794" y="connsiteY9794"/>
                </a:cxn>
                <a:cxn ang="0">
                  <a:pos x="connsiteX9795" y="connsiteY9795"/>
                </a:cxn>
                <a:cxn ang="0">
                  <a:pos x="connsiteX9796" y="connsiteY9796"/>
                </a:cxn>
                <a:cxn ang="0">
                  <a:pos x="connsiteX9797" y="connsiteY9797"/>
                </a:cxn>
                <a:cxn ang="0">
                  <a:pos x="connsiteX9798" y="connsiteY9798"/>
                </a:cxn>
                <a:cxn ang="0">
                  <a:pos x="connsiteX9799" y="connsiteY9799"/>
                </a:cxn>
                <a:cxn ang="0">
                  <a:pos x="connsiteX9800" y="connsiteY9800"/>
                </a:cxn>
                <a:cxn ang="0">
                  <a:pos x="connsiteX9801" y="connsiteY9801"/>
                </a:cxn>
                <a:cxn ang="0">
                  <a:pos x="connsiteX9802" y="connsiteY9802"/>
                </a:cxn>
                <a:cxn ang="0">
                  <a:pos x="connsiteX9803" y="connsiteY9803"/>
                </a:cxn>
                <a:cxn ang="0">
                  <a:pos x="connsiteX9804" y="connsiteY9804"/>
                </a:cxn>
                <a:cxn ang="0">
                  <a:pos x="connsiteX9805" y="connsiteY9805"/>
                </a:cxn>
                <a:cxn ang="0">
                  <a:pos x="connsiteX9806" y="connsiteY9806"/>
                </a:cxn>
                <a:cxn ang="0">
                  <a:pos x="connsiteX9807" y="connsiteY9807"/>
                </a:cxn>
                <a:cxn ang="0">
                  <a:pos x="connsiteX9808" y="connsiteY9808"/>
                </a:cxn>
                <a:cxn ang="0">
                  <a:pos x="connsiteX9809" y="connsiteY9809"/>
                </a:cxn>
                <a:cxn ang="0">
                  <a:pos x="connsiteX9810" y="connsiteY9810"/>
                </a:cxn>
                <a:cxn ang="0">
                  <a:pos x="connsiteX9811" y="connsiteY9811"/>
                </a:cxn>
                <a:cxn ang="0">
                  <a:pos x="connsiteX9812" y="connsiteY9812"/>
                </a:cxn>
                <a:cxn ang="0">
                  <a:pos x="connsiteX9813" y="connsiteY9813"/>
                </a:cxn>
                <a:cxn ang="0">
                  <a:pos x="connsiteX9814" y="connsiteY9814"/>
                </a:cxn>
                <a:cxn ang="0">
                  <a:pos x="connsiteX9815" y="connsiteY9815"/>
                </a:cxn>
                <a:cxn ang="0">
                  <a:pos x="connsiteX9816" y="connsiteY9816"/>
                </a:cxn>
                <a:cxn ang="0">
                  <a:pos x="connsiteX9817" y="connsiteY9817"/>
                </a:cxn>
                <a:cxn ang="0">
                  <a:pos x="connsiteX9818" y="connsiteY9818"/>
                </a:cxn>
                <a:cxn ang="0">
                  <a:pos x="connsiteX9819" y="connsiteY9819"/>
                </a:cxn>
                <a:cxn ang="0">
                  <a:pos x="connsiteX9820" y="connsiteY9820"/>
                </a:cxn>
                <a:cxn ang="0">
                  <a:pos x="connsiteX9821" y="connsiteY9821"/>
                </a:cxn>
                <a:cxn ang="0">
                  <a:pos x="connsiteX9822" y="connsiteY9822"/>
                </a:cxn>
                <a:cxn ang="0">
                  <a:pos x="connsiteX9823" y="connsiteY9823"/>
                </a:cxn>
                <a:cxn ang="0">
                  <a:pos x="connsiteX9824" y="connsiteY9824"/>
                </a:cxn>
                <a:cxn ang="0">
                  <a:pos x="connsiteX9825" y="connsiteY9825"/>
                </a:cxn>
                <a:cxn ang="0">
                  <a:pos x="connsiteX9826" y="connsiteY9826"/>
                </a:cxn>
                <a:cxn ang="0">
                  <a:pos x="connsiteX9827" y="connsiteY9827"/>
                </a:cxn>
                <a:cxn ang="0">
                  <a:pos x="connsiteX9828" y="connsiteY9828"/>
                </a:cxn>
                <a:cxn ang="0">
                  <a:pos x="connsiteX9829" y="connsiteY9829"/>
                </a:cxn>
                <a:cxn ang="0">
                  <a:pos x="connsiteX9830" y="connsiteY9830"/>
                </a:cxn>
                <a:cxn ang="0">
                  <a:pos x="connsiteX9831" y="connsiteY9831"/>
                </a:cxn>
                <a:cxn ang="0">
                  <a:pos x="connsiteX9832" y="connsiteY9832"/>
                </a:cxn>
                <a:cxn ang="0">
                  <a:pos x="connsiteX9833" y="connsiteY9833"/>
                </a:cxn>
                <a:cxn ang="0">
                  <a:pos x="connsiteX9834" y="connsiteY9834"/>
                </a:cxn>
                <a:cxn ang="0">
                  <a:pos x="connsiteX9835" y="connsiteY9835"/>
                </a:cxn>
                <a:cxn ang="0">
                  <a:pos x="connsiteX9836" y="connsiteY9836"/>
                </a:cxn>
                <a:cxn ang="0">
                  <a:pos x="connsiteX9837" y="connsiteY9837"/>
                </a:cxn>
                <a:cxn ang="0">
                  <a:pos x="connsiteX9838" y="connsiteY9838"/>
                </a:cxn>
                <a:cxn ang="0">
                  <a:pos x="connsiteX9839" y="connsiteY9839"/>
                </a:cxn>
                <a:cxn ang="0">
                  <a:pos x="connsiteX9840" y="connsiteY9840"/>
                </a:cxn>
                <a:cxn ang="0">
                  <a:pos x="connsiteX9841" y="connsiteY9841"/>
                </a:cxn>
                <a:cxn ang="0">
                  <a:pos x="connsiteX9842" y="connsiteY9842"/>
                </a:cxn>
                <a:cxn ang="0">
                  <a:pos x="connsiteX9843" y="connsiteY9843"/>
                </a:cxn>
                <a:cxn ang="0">
                  <a:pos x="connsiteX9844" y="connsiteY9844"/>
                </a:cxn>
                <a:cxn ang="0">
                  <a:pos x="connsiteX9845" y="connsiteY9845"/>
                </a:cxn>
                <a:cxn ang="0">
                  <a:pos x="connsiteX9846" y="connsiteY9846"/>
                </a:cxn>
                <a:cxn ang="0">
                  <a:pos x="connsiteX9847" y="connsiteY9847"/>
                </a:cxn>
                <a:cxn ang="0">
                  <a:pos x="connsiteX9848" y="connsiteY9848"/>
                </a:cxn>
                <a:cxn ang="0">
                  <a:pos x="connsiteX9849" y="connsiteY9849"/>
                </a:cxn>
                <a:cxn ang="0">
                  <a:pos x="connsiteX9850" y="connsiteY9850"/>
                </a:cxn>
                <a:cxn ang="0">
                  <a:pos x="connsiteX9851" y="connsiteY9851"/>
                </a:cxn>
                <a:cxn ang="0">
                  <a:pos x="connsiteX9852" y="connsiteY9852"/>
                </a:cxn>
                <a:cxn ang="0">
                  <a:pos x="connsiteX9853" y="connsiteY9853"/>
                </a:cxn>
                <a:cxn ang="0">
                  <a:pos x="connsiteX9854" y="connsiteY9854"/>
                </a:cxn>
                <a:cxn ang="0">
                  <a:pos x="connsiteX9855" y="connsiteY9855"/>
                </a:cxn>
                <a:cxn ang="0">
                  <a:pos x="connsiteX9856" y="connsiteY9856"/>
                </a:cxn>
                <a:cxn ang="0">
                  <a:pos x="connsiteX9857" y="connsiteY9857"/>
                </a:cxn>
                <a:cxn ang="0">
                  <a:pos x="connsiteX9858" y="connsiteY9858"/>
                </a:cxn>
                <a:cxn ang="0">
                  <a:pos x="connsiteX9859" y="connsiteY9859"/>
                </a:cxn>
                <a:cxn ang="0">
                  <a:pos x="connsiteX9860" y="connsiteY9860"/>
                </a:cxn>
                <a:cxn ang="0">
                  <a:pos x="connsiteX9861" y="connsiteY9861"/>
                </a:cxn>
                <a:cxn ang="0">
                  <a:pos x="connsiteX9862" y="connsiteY9862"/>
                </a:cxn>
                <a:cxn ang="0">
                  <a:pos x="connsiteX9863" y="connsiteY9863"/>
                </a:cxn>
                <a:cxn ang="0">
                  <a:pos x="connsiteX9864" y="connsiteY9864"/>
                </a:cxn>
                <a:cxn ang="0">
                  <a:pos x="connsiteX9865" y="connsiteY9865"/>
                </a:cxn>
                <a:cxn ang="0">
                  <a:pos x="connsiteX9866" y="connsiteY9866"/>
                </a:cxn>
                <a:cxn ang="0">
                  <a:pos x="connsiteX9867" y="connsiteY9867"/>
                </a:cxn>
                <a:cxn ang="0">
                  <a:pos x="connsiteX9868" y="connsiteY9868"/>
                </a:cxn>
                <a:cxn ang="0">
                  <a:pos x="connsiteX9869" y="connsiteY9869"/>
                </a:cxn>
                <a:cxn ang="0">
                  <a:pos x="connsiteX9870" y="connsiteY9870"/>
                </a:cxn>
                <a:cxn ang="0">
                  <a:pos x="connsiteX9871" y="connsiteY9871"/>
                </a:cxn>
                <a:cxn ang="0">
                  <a:pos x="connsiteX9872" y="connsiteY9872"/>
                </a:cxn>
                <a:cxn ang="0">
                  <a:pos x="connsiteX9873" y="connsiteY9873"/>
                </a:cxn>
                <a:cxn ang="0">
                  <a:pos x="connsiteX9874" y="connsiteY9874"/>
                </a:cxn>
                <a:cxn ang="0">
                  <a:pos x="connsiteX9875" y="connsiteY9875"/>
                </a:cxn>
                <a:cxn ang="0">
                  <a:pos x="connsiteX9876" y="connsiteY9876"/>
                </a:cxn>
                <a:cxn ang="0">
                  <a:pos x="connsiteX9877" y="connsiteY9877"/>
                </a:cxn>
                <a:cxn ang="0">
                  <a:pos x="connsiteX9878" y="connsiteY9878"/>
                </a:cxn>
                <a:cxn ang="0">
                  <a:pos x="connsiteX9879" y="connsiteY9879"/>
                </a:cxn>
                <a:cxn ang="0">
                  <a:pos x="connsiteX9880" y="connsiteY9880"/>
                </a:cxn>
                <a:cxn ang="0">
                  <a:pos x="connsiteX9881" y="connsiteY9881"/>
                </a:cxn>
                <a:cxn ang="0">
                  <a:pos x="connsiteX9882" y="connsiteY9882"/>
                </a:cxn>
                <a:cxn ang="0">
                  <a:pos x="connsiteX9883" y="connsiteY9883"/>
                </a:cxn>
                <a:cxn ang="0">
                  <a:pos x="connsiteX9884" y="connsiteY9884"/>
                </a:cxn>
                <a:cxn ang="0">
                  <a:pos x="connsiteX9885" y="connsiteY9885"/>
                </a:cxn>
                <a:cxn ang="0">
                  <a:pos x="connsiteX9886" y="connsiteY9886"/>
                </a:cxn>
                <a:cxn ang="0">
                  <a:pos x="connsiteX9887" y="connsiteY9887"/>
                </a:cxn>
                <a:cxn ang="0">
                  <a:pos x="connsiteX9888" y="connsiteY9888"/>
                </a:cxn>
                <a:cxn ang="0">
                  <a:pos x="connsiteX9889" y="connsiteY9889"/>
                </a:cxn>
                <a:cxn ang="0">
                  <a:pos x="connsiteX9890" y="connsiteY9890"/>
                </a:cxn>
                <a:cxn ang="0">
                  <a:pos x="connsiteX9891" y="connsiteY9891"/>
                </a:cxn>
                <a:cxn ang="0">
                  <a:pos x="connsiteX9892" y="connsiteY9892"/>
                </a:cxn>
                <a:cxn ang="0">
                  <a:pos x="connsiteX9893" y="connsiteY9893"/>
                </a:cxn>
                <a:cxn ang="0">
                  <a:pos x="connsiteX9894" y="connsiteY9894"/>
                </a:cxn>
                <a:cxn ang="0">
                  <a:pos x="connsiteX9895" y="connsiteY9895"/>
                </a:cxn>
                <a:cxn ang="0">
                  <a:pos x="connsiteX9896" y="connsiteY9896"/>
                </a:cxn>
                <a:cxn ang="0">
                  <a:pos x="connsiteX9897" y="connsiteY9897"/>
                </a:cxn>
                <a:cxn ang="0">
                  <a:pos x="connsiteX9898" y="connsiteY9898"/>
                </a:cxn>
                <a:cxn ang="0">
                  <a:pos x="connsiteX9899" y="connsiteY9899"/>
                </a:cxn>
                <a:cxn ang="0">
                  <a:pos x="connsiteX9900" y="connsiteY9900"/>
                </a:cxn>
                <a:cxn ang="0">
                  <a:pos x="connsiteX9901" y="connsiteY9901"/>
                </a:cxn>
                <a:cxn ang="0">
                  <a:pos x="connsiteX9902" y="connsiteY9902"/>
                </a:cxn>
                <a:cxn ang="0">
                  <a:pos x="connsiteX9903" y="connsiteY9903"/>
                </a:cxn>
                <a:cxn ang="0">
                  <a:pos x="connsiteX9904" y="connsiteY9904"/>
                </a:cxn>
                <a:cxn ang="0">
                  <a:pos x="connsiteX9905" y="connsiteY9905"/>
                </a:cxn>
                <a:cxn ang="0">
                  <a:pos x="connsiteX9906" y="connsiteY9906"/>
                </a:cxn>
                <a:cxn ang="0">
                  <a:pos x="connsiteX9907" y="connsiteY9907"/>
                </a:cxn>
                <a:cxn ang="0">
                  <a:pos x="connsiteX9908" y="connsiteY9908"/>
                </a:cxn>
                <a:cxn ang="0">
                  <a:pos x="connsiteX9909" y="connsiteY9909"/>
                </a:cxn>
                <a:cxn ang="0">
                  <a:pos x="connsiteX9910" y="connsiteY9910"/>
                </a:cxn>
                <a:cxn ang="0">
                  <a:pos x="connsiteX9911" y="connsiteY9911"/>
                </a:cxn>
                <a:cxn ang="0">
                  <a:pos x="connsiteX9912" y="connsiteY9912"/>
                </a:cxn>
                <a:cxn ang="0">
                  <a:pos x="connsiteX9913" y="connsiteY9913"/>
                </a:cxn>
                <a:cxn ang="0">
                  <a:pos x="connsiteX9914" y="connsiteY9914"/>
                </a:cxn>
                <a:cxn ang="0">
                  <a:pos x="connsiteX9915" y="connsiteY9915"/>
                </a:cxn>
                <a:cxn ang="0">
                  <a:pos x="connsiteX9916" y="connsiteY9916"/>
                </a:cxn>
                <a:cxn ang="0">
                  <a:pos x="connsiteX9917" y="connsiteY9917"/>
                </a:cxn>
                <a:cxn ang="0">
                  <a:pos x="connsiteX9918" y="connsiteY9918"/>
                </a:cxn>
                <a:cxn ang="0">
                  <a:pos x="connsiteX9919" y="connsiteY9919"/>
                </a:cxn>
                <a:cxn ang="0">
                  <a:pos x="connsiteX9920" y="connsiteY9920"/>
                </a:cxn>
                <a:cxn ang="0">
                  <a:pos x="connsiteX9921" y="connsiteY9921"/>
                </a:cxn>
                <a:cxn ang="0">
                  <a:pos x="connsiteX9922" y="connsiteY9922"/>
                </a:cxn>
                <a:cxn ang="0">
                  <a:pos x="connsiteX9923" y="connsiteY9923"/>
                </a:cxn>
                <a:cxn ang="0">
                  <a:pos x="connsiteX9924" y="connsiteY9924"/>
                </a:cxn>
                <a:cxn ang="0">
                  <a:pos x="connsiteX9925" y="connsiteY9925"/>
                </a:cxn>
                <a:cxn ang="0">
                  <a:pos x="connsiteX9926" y="connsiteY9926"/>
                </a:cxn>
                <a:cxn ang="0">
                  <a:pos x="connsiteX9927" y="connsiteY9927"/>
                </a:cxn>
                <a:cxn ang="0">
                  <a:pos x="connsiteX9928" y="connsiteY9928"/>
                </a:cxn>
                <a:cxn ang="0">
                  <a:pos x="connsiteX9929" y="connsiteY9929"/>
                </a:cxn>
                <a:cxn ang="0">
                  <a:pos x="connsiteX9930" y="connsiteY9930"/>
                </a:cxn>
                <a:cxn ang="0">
                  <a:pos x="connsiteX9931" y="connsiteY9931"/>
                </a:cxn>
                <a:cxn ang="0">
                  <a:pos x="connsiteX9932" y="connsiteY9932"/>
                </a:cxn>
                <a:cxn ang="0">
                  <a:pos x="connsiteX9933" y="connsiteY9933"/>
                </a:cxn>
                <a:cxn ang="0">
                  <a:pos x="connsiteX9934" y="connsiteY9934"/>
                </a:cxn>
                <a:cxn ang="0">
                  <a:pos x="connsiteX9935" y="connsiteY9935"/>
                </a:cxn>
                <a:cxn ang="0">
                  <a:pos x="connsiteX9936" y="connsiteY9936"/>
                </a:cxn>
                <a:cxn ang="0">
                  <a:pos x="connsiteX9937" y="connsiteY9937"/>
                </a:cxn>
                <a:cxn ang="0">
                  <a:pos x="connsiteX9938" y="connsiteY9938"/>
                </a:cxn>
                <a:cxn ang="0">
                  <a:pos x="connsiteX9939" y="connsiteY9939"/>
                </a:cxn>
                <a:cxn ang="0">
                  <a:pos x="connsiteX9940" y="connsiteY9940"/>
                </a:cxn>
                <a:cxn ang="0">
                  <a:pos x="connsiteX9941" y="connsiteY9941"/>
                </a:cxn>
                <a:cxn ang="0">
                  <a:pos x="connsiteX9942" y="connsiteY9942"/>
                </a:cxn>
                <a:cxn ang="0">
                  <a:pos x="connsiteX9943" y="connsiteY9943"/>
                </a:cxn>
                <a:cxn ang="0">
                  <a:pos x="connsiteX9944" y="connsiteY9944"/>
                </a:cxn>
                <a:cxn ang="0">
                  <a:pos x="connsiteX9945" y="connsiteY9945"/>
                </a:cxn>
                <a:cxn ang="0">
                  <a:pos x="connsiteX9946" y="connsiteY9946"/>
                </a:cxn>
                <a:cxn ang="0">
                  <a:pos x="connsiteX9947" y="connsiteY9947"/>
                </a:cxn>
                <a:cxn ang="0">
                  <a:pos x="connsiteX9948" y="connsiteY9948"/>
                </a:cxn>
                <a:cxn ang="0">
                  <a:pos x="connsiteX9949" y="connsiteY9949"/>
                </a:cxn>
                <a:cxn ang="0">
                  <a:pos x="connsiteX9950" y="connsiteY9950"/>
                </a:cxn>
                <a:cxn ang="0">
                  <a:pos x="connsiteX9951" y="connsiteY9951"/>
                </a:cxn>
                <a:cxn ang="0">
                  <a:pos x="connsiteX9952" y="connsiteY9952"/>
                </a:cxn>
                <a:cxn ang="0">
                  <a:pos x="connsiteX9953" y="connsiteY9953"/>
                </a:cxn>
                <a:cxn ang="0">
                  <a:pos x="connsiteX9954" y="connsiteY9954"/>
                </a:cxn>
                <a:cxn ang="0">
                  <a:pos x="connsiteX9955" y="connsiteY9955"/>
                </a:cxn>
                <a:cxn ang="0">
                  <a:pos x="connsiteX9956" y="connsiteY9956"/>
                </a:cxn>
                <a:cxn ang="0">
                  <a:pos x="connsiteX9957" y="connsiteY9957"/>
                </a:cxn>
                <a:cxn ang="0">
                  <a:pos x="connsiteX9958" y="connsiteY9958"/>
                </a:cxn>
                <a:cxn ang="0">
                  <a:pos x="connsiteX9959" y="connsiteY9959"/>
                </a:cxn>
                <a:cxn ang="0">
                  <a:pos x="connsiteX9960" y="connsiteY9960"/>
                </a:cxn>
                <a:cxn ang="0">
                  <a:pos x="connsiteX9961" y="connsiteY9961"/>
                </a:cxn>
                <a:cxn ang="0">
                  <a:pos x="connsiteX9962" y="connsiteY9962"/>
                </a:cxn>
                <a:cxn ang="0">
                  <a:pos x="connsiteX9963" y="connsiteY9963"/>
                </a:cxn>
                <a:cxn ang="0">
                  <a:pos x="connsiteX9964" y="connsiteY9964"/>
                </a:cxn>
                <a:cxn ang="0">
                  <a:pos x="connsiteX9965" y="connsiteY9965"/>
                </a:cxn>
                <a:cxn ang="0">
                  <a:pos x="connsiteX9966" y="connsiteY9966"/>
                </a:cxn>
                <a:cxn ang="0">
                  <a:pos x="connsiteX9967" y="connsiteY9967"/>
                </a:cxn>
                <a:cxn ang="0">
                  <a:pos x="connsiteX9968" y="connsiteY9968"/>
                </a:cxn>
                <a:cxn ang="0">
                  <a:pos x="connsiteX9969" y="connsiteY9969"/>
                </a:cxn>
                <a:cxn ang="0">
                  <a:pos x="connsiteX9970" y="connsiteY9970"/>
                </a:cxn>
                <a:cxn ang="0">
                  <a:pos x="connsiteX9971" y="connsiteY9971"/>
                </a:cxn>
                <a:cxn ang="0">
                  <a:pos x="connsiteX9972" y="connsiteY9972"/>
                </a:cxn>
                <a:cxn ang="0">
                  <a:pos x="connsiteX9973" y="connsiteY9973"/>
                </a:cxn>
                <a:cxn ang="0">
                  <a:pos x="connsiteX9974" y="connsiteY9974"/>
                </a:cxn>
                <a:cxn ang="0">
                  <a:pos x="connsiteX9975" y="connsiteY9975"/>
                </a:cxn>
                <a:cxn ang="0">
                  <a:pos x="connsiteX9976" y="connsiteY9976"/>
                </a:cxn>
                <a:cxn ang="0">
                  <a:pos x="connsiteX9977" y="connsiteY9977"/>
                </a:cxn>
                <a:cxn ang="0">
                  <a:pos x="connsiteX9978" y="connsiteY9978"/>
                </a:cxn>
                <a:cxn ang="0">
                  <a:pos x="connsiteX9979" y="connsiteY9979"/>
                </a:cxn>
                <a:cxn ang="0">
                  <a:pos x="connsiteX9980" y="connsiteY9980"/>
                </a:cxn>
                <a:cxn ang="0">
                  <a:pos x="connsiteX9981" y="connsiteY9981"/>
                </a:cxn>
                <a:cxn ang="0">
                  <a:pos x="connsiteX9982" y="connsiteY9982"/>
                </a:cxn>
                <a:cxn ang="0">
                  <a:pos x="connsiteX9983" y="connsiteY9983"/>
                </a:cxn>
                <a:cxn ang="0">
                  <a:pos x="connsiteX9984" y="connsiteY9984"/>
                </a:cxn>
                <a:cxn ang="0">
                  <a:pos x="connsiteX9985" y="connsiteY9985"/>
                </a:cxn>
                <a:cxn ang="0">
                  <a:pos x="connsiteX9986" y="connsiteY9986"/>
                </a:cxn>
                <a:cxn ang="0">
                  <a:pos x="connsiteX9987" y="connsiteY9987"/>
                </a:cxn>
                <a:cxn ang="0">
                  <a:pos x="connsiteX9988" y="connsiteY9988"/>
                </a:cxn>
                <a:cxn ang="0">
                  <a:pos x="connsiteX9989" y="connsiteY9989"/>
                </a:cxn>
                <a:cxn ang="0">
                  <a:pos x="connsiteX9990" y="connsiteY9990"/>
                </a:cxn>
                <a:cxn ang="0">
                  <a:pos x="connsiteX9991" y="connsiteY9991"/>
                </a:cxn>
                <a:cxn ang="0">
                  <a:pos x="connsiteX9992" y="connsiteY9992"/>
                </a:cxn>
                <a:cxn ang="0">
                  <a:pos x="connsiteX9993" y="connsiteY9993"/>
                </a:cxn>
                <a:cxn ang="0">
                  <a:pos x="connsiteX9994" y="connsiteY9994"/>
                </a:cxn>
                <a:cxn ang="0">
                  <a:pos x="connsiteX9995" y="connsiteY9995"/>
                </a:cxn>
                <a:cxn ang="0">
                  <a:pos x="connsiteX9996" y="connsiteY9996"/>
                </a:cxn>
                <a:cxn ang="0">
                  <a:pos x="connsiteX9997" y="connsiteY9997"/>
                </a:cxn>
                <a:cxn ang="0">
                  <a:pos x="connsiteX9998" y="connsiteY9998"/>
                </a:cxn>
                <a:cxn ang="0">
                  <a:pos x="connsiteX9999" y="connsiteY9999"/>
                </a:cxn>
                <a:cxn ang="0">
                  <a:pos x="connsiteX10000" y="connsiteY10000"/>
                </a:cxn>
                <a:cxn ang="0">
                  <a:pos x="connsiteX10001" y="connsiteY10001"/>
                </a:cxn>
                <a:cxn ang="0">
                  <a:pos x="connsiteX10002" y="connsiteY10002"/>
                </a:cxn>
                <a:cxn ang="0">
                  <a:pos x="connsiteX10003" y="connsiteY10003"/>
                </a:cxn>
                <a:cxn ang="0">
                  <a:pos x="connsiteX10004" y="connsiteY10004"/>
                </a:cxn>
                <a:cxn ang="0">
                  <a:pos x="connsiteX10005" y="connsiteY10005"/>
                </a:cxn>
                <a:cxn ang="0">
                  <a:pos x="connsiteX10006" y="connsiteY10006"/>
                </a:cxn>
                <a:cxn ang="0">
                  <a:pos x="connsiteX10007" y="connsiteY10007"/>
                </a:cxn>
                <a:cxn ang="0">
                  <a:pos x="connsiteX10008" y="connsiteY10008"/>
                </a:cxn>
                <a:cxn ang="0">
                  <a:pos x="connsiteX10009" y="connsiteY10009"/>
                </a:cxn>
                <a:cxn ang="0">
                  <a:pos x="connsiteX10010" y="connsiteY10010"/>
                </a:cxn>
                <a:cxn ang="0">
                  <a:pos x="connsiteX10011" y="connsiteY10011"/>
                </a:cxn>
                <a:cxn ang="0">
                  <a:pos x="connsiteX10012" y="connsiteY10012"/>
                </a:cxn>
                <a:cxn ang="0">
                  <a:pos x="connsiteX10013" y="connsiteY10013"/>
                </a:cxn>
                <a:cxn ang="0">
                  <a:pos x="connsiteX10014" y="connsiteY10014"/>
                </a:cxn>
                <a:cxn ang="0">
                  <a:pos x="connsiteX10015" y="connsiteY10015"/>
                </a:cxn>
                <a:cxn ang="0">
                  <a:pos x="connsiteX10016" y="connsiteY10016"/>
                </a:cxn>
                <a:cxn ang="0">
                  <a:pos x="connsiteX10017" y="connsiteY10017"/>
                </a:cxn>
                <a:cxn ang="0">
                  <a:pos x="connsiteX10018" y="connsiteY10018"/>
                </a:cxn>
                <a:cxn ang="0">
                  <a:pos x="connsiteX10019" y="connsiteY10019"/>
                </a:cxn>
                <a:cxn ang="0">
                  <a:pos x="connsiteX10020" y="connsiteY10020"/>
                </a:cxn>
                <a:cxn ang="0">
                  <a:pos x="connsiteX10021" y="connsiteY10021"/>
                </a:cxn>
                <a:cxn ang="0">
                  <a:pos x="connsiteX10022" y="connsiteY10022"/>
                </a:cxn>
                <a:cxn ang="0">
                  <a:pos x="connsiteX10023" y="connsiteY10023"/>
                </a:cxn>
                <a:cxn ang="0">
                  <a:pos x="connsiteX10024" y="connsiteY10024"/>
                </a:cxn>
                <a:cxn ang="0">
                  <a:pos x="connsiteX10025" y="connsiteY10025"/>
                </a:cxn>
                <a:cxn ang="0">
                  <a:pos x="connsiteX10026" y="connsiteY10026"/>
                </a:cxn>
                <a:cxn ang="0">
                  <a:pos x="connsiteX10027" y="connsiteY10027"/>
                </a:cxn>
                <a:cxn ang="0">
                  <a:pos x="connsiteX10028" y="connsiteY10028"/>
                </a:cxn>
                <a:cxn ang="0">
                  <a:pos x="connsiteX10029" y="connsiteY10029"/>
                </a:cxn>
                <a:cxn ang="0">
                  <a:pos x="connsiteX10030" y="connsiteY10030"/>
                </a:cxn>
                <a:cxn ang="0">
                  <a:pos x="connsiteX10031" y="connsiteY10031"/>
                </a:cxn>
                <a:cxn ang="0">
                  <a:pos x="connsiteX10032" y="connsiteY10032"/>
                </a:cxn>
                <a:cxn ang="0">
                  <a:pos x="connsiteX10033" y="connsiteY10033"/>
                </a:cxn>
                <a:cxn ang="0">
                  <a:pos x="connsiteX10034" y="connsiteY10034"/>
                </a:cxn>
                <a:cxn ang="0">
                  <a:pos x="connsiteX10035" y="connsiteY10035"/>
                </a:cxn>
                <a:cxn ang="0">
                  <a:pos x="connsiteX10036" y="connsiteY10036"/>
                </a:cxn>
                <a:cxn ang="0">
                  <a:pos x="connsiteX10037" y="connsiteY10037"/>
                </a:cxn>
                <a:cxn ang="0">
                  <a:pos x="connsiteX10038" y="connsiteY10038"/>
                </a:cxn>
                <a:cxn ang="0">
                  <a:pos x="connsiteX10039" y="connsiteY10039"/>
                </a:cxn>
                <a:cxn ang="0">
                  <a:pos x="connsiteX10040" y="connsiteY10040"/>
                </a:cxn>
                <a:cxn ang="0">
                  <a:pos x="connsiteX10041" y="connsiteY10041"/>
                </a:cxn>
                <a:cxn ang="0">
                  <a:pos x="connsiteX10042" y="connsiteY10042"/>
                </a:cxn>
                <a:cxn ang="0">
                  <a:pos x="connsiteX10043" y="connsiteY10043"/>
                </a:cxn>
                <a:cxn ang="0">
                  <a:pos x="connsiteX10044" y="connsiteY10044"/>
                </a:cxn>
                <a:cxn ang="0">
                  <a:pos x="connsiteX10045" y="connsiteY10045"/>
                </a:cxn>
                <a:cxn ang="0">
                  <a:pos x="connsiteX10046" y="connsiteY10046"/>
                </a:cxn>
                <a:cxn ang="0">
                  <a:pos x="connsiteX10047" y="connsiteY10047"/>
                </a:cxn>
                <a:cxn ang="0">
                  <a:pos x="connsiteX10048" y="connsiteY10048"/>
                </a:cxn>
                <a:cxn ang="0">
                  <a:pos x="connsiteX10049" y="connsiteY10049"/>
                </a:cxn>
                <a:cxn ang="0">
                  <a:pos x="connsiteX10050" y="connsiteY10050"/>
                </a:cxn>
                <a:cxn ang="0">
                  <a:pos x="connsiteX10051" y="connsiteY10051"/>
                </a:cxn>
                <a:cxn ang="0">
                  <a:pos x="connsiteX10052" y="connsiteY10052"/>
                </a:cxn>
                <a:cxn ang="0">
                  <a:pos x="connsiteX10053" y="connsiteY10053"/>
                </a:cxn>
                <a:cxn ang="0">
                  <a:pos x="connsiteX10054" y="connsiteY10054"/>
                </a:cxn>
                <a:cxn ang="0">
                  <a:pos x="connsiteX10055" y="connsiteY10055"/>
                </a:cxn>
                <a:cxn ang="0">
                  <a:pos x="connsiteX10056" y="connsiteY10056"/>
                </a:cxn>
                <a:cxn ang="0">
                  <a:pos x="connsiteX10057" y="connsiteY10057"/>
                </a:cxn>
                <a:cxn ang="0">
                  <a:pos x="connsiteX10058" y="connsiteY10058"/>
                </a:cxn>
                <a:cxn ang="0">
                  <a:pos x="connsiteX10059" y="connsiteY10059"/>
                </a:cxn>
                <a:cxn ang="0">
                  <a:pos x="connsiteX10060" y="connsiteY10060"/>
                </a:cxn>
                <a:cxn ang="0">
                  <a:pos x="connsiteX10061" y="connsiteY10061"/>
                </a:cxn>
                <a:cxn ang="0">
                  <a:pos x="connsiteX10062" y="connsiteY10062"/>
                </a:cxn>
                <a:cxn ang="0">
                  <a:pos x="connsiteX10063" y="connsiteY10063"/>
                </a:cxn>
                <a:cxn ang="0">
                  <a:pos x="connsiteX10064" y="connsiteY10064"/>
                </a:cxn>
                <a:cxn ang="0">
                  <a:pos x="connsiteX10065" y="connsiteY10065"/>
                </a:cxn>
                <a:cxn ang="0">
                  <a:pos x="connsiteX10066" y="connsiteY10066"/>
                </a:cxn>
                <a:cxn ang="0">
                  <a:pos x="connsiteX10067" y="connsiteY10067"/>
                </a:cxn>
                <a:cxn ang="0">
                  <a:pos x="connsiteX10068" y="connsiteY10068"/>
                </a:cxn>
                <a:cxn ang="0">
                  <a:pos x="connsiteX10069" y="connsiteY10069"/>
                </a:cxn>
                <a:cxn ang="0">
                  <a:pos x="connsiteX10070" y="connsiteY10070"/>
                </a:cxn>
                <a:cxn ang="0">
                  <a:pos x="connsiteX10071" y="connsiteY10071"/>
                </a:cxn>
                <a:cxn ang="0">
                  <a:pos x="connsiteX10072" y="connsiteY10072"/>
                </a:cxn>
                <a:cxn ang="0">
                  <a:pos x="connsiteX10073" y="connsiteY10073"/>
                </a:cxn>
                <a:cxn ang="0">
                  <a:pos x="connsiteX10074" y="connsiteY10074"/>
                </a:cxn>
                <a:cxn ang="0">
                  <a:pos x="connsiteX10075" y="connsiteY10075"/>
                </a:cxn>
                <a:cxn ang="0">
                  <a:pos x="connsiteX10076" y="connsiteY10076"/>
                </a:cxn>
                <a:cxn ang="0">
                  <a:pos x="connsiteX10077" y="connsiteY10077"/>
                </a:cxn>
                <a:cxn ang="0">
                  <a:pos x="connsiteX10078" y="connsiteY10078"/>
                </a:cxn>
                <a:cxn ang="0">
                  <a:pos x="connsiteX10079" y="connsiteY10079"/>
                </a:cxn>
                <a:cxn ang="0">
                  <a:pos x="connsiteX10080" y="connsiteY10080"/>
                </a:cxn>
                <a:cxn ang="0">
                  <a:pos x="connsiteX10081" y="connsiteY10081"/>
                </a:cxn>
                <a:cxn ang="0">
                  <a:pos x="connsiteX10082" y="connsiteY10082"/>
                </a:cxn>
                <a:cxn ang="0">
                  <a:pos x="connsiteX10083" y="connsiteY10083"/>
                </a:cxn>
                <a:cxn ang="0">
                  <a:pos x="connsiteX10084" y="connsiteY10084"/>
                </a:cxn>
                <a:cxn ang="0">
                  <a:pos x="connsiteX10085" y="connsiteY10085"/>
                </a:cxn>
                <a:cxn ang="0">
                  <a:pos x="connsiteX10086" y="connsiteY10086"/>
                </a:cxn>
                <a:cxn ang="0">
                  <a:pos x="connsiteX10087" y="connsiteY10087"/>
                </a:cxn>
                <a:cxn ang="0">
                  <a:pos x="connsiteX10088" y="connsiteY10088"/>
                </a:cxn>
                <a:cxn ang="0">
                  <a:pos x="connsiteX10089" y="connsiteY10089"/>
                </a:cxn>
                <a:cxn ang="0">
                  <a:pos x="connsiteX10090" y="connsiteY10090"/>
                </a:cxn>
                <a:cxn ang="0">
                  <a:pos x="connsiteX10091" y="connsiteY10091"/>
                </a:cxn>
                <a:cxn ang="0">
                  <a:pos x="connsiteX10092" y="connsiteY10092"/>
                </a:cxn>
                <a:cxn ang="0">
                  <a:pos x="connsiteX10093" y="connsiteY10093"/>
                </a:cxn>
                <a:cxn ang="0">
                  <a:pos x="connsiteX10094" y="connsiteY10094"/>
                </a:cxn>
                <a:cxn ang="0">
                  <a:pos x="connsiteX10095" y="connsiteY10095"/>
                </a:cxn>
                <a:cxn ang="0">
                  <a:pos x="connsiteX10096" y="connsiteY10096"/>
                </a:cxn>
                <a:cxn ang="0">
                  <a:pos x="connsiteX10097" y="connsiteY10097"/>
                </a:cxn>
                <a:cxn ang="0">
                  <a:pos x="connsiteX10098" y="connsiteY10098"/>
                </a:cxn>
                <a:cxn ang="0">
                  <a:pos x="connsiteX10099" y="connsiteY10099"/>
                </a:cxn>
                <a:cxn ang="0">
                  <a:pos x="connsiteX10100" y="connsiteY10100"/>
                </a:cxn>
                <a:cxn ang="0">
                  <a:pos x="connsiteX10101" y="connsiteY10101"/>
                </a:cxn>
                <a:cxn ang="0">
                  <a:pos x="connsiteX10102" y="connsiteY10102"/>
                </a:cxn>
                <a:cxn ang="0">
                  <a:pos x="connsiteX10103" y="connsiteY10103"/>
                </a:cxn>
                <a:cxn ang="0">
                  <a:pos x="connsiteX10104" y="connsiteY10104"/>
                </a:cxn>
                <a:cxn ang="0">
                  <a:pos x="connsiteX10105" y="connsiteY10105"/>
                </a:cxn>
                <a:cxn ang="0">
                  <a:pos x="connsiteX10106" y="connsiteY10106"/>
                </a:cxn>
                <a:cxn ang="0">
                  <a:pos x="connsiteX10107" y="connsiteY10107"/>
                </a:cxn>
                <a:cxn ang="0">
                  <a:pos x="connsiteX10108" y="connsiteY10108"/>
                </a:cxn>
                <a:cxn ang="0">
                  <a:pos x="connsiteX10109" y="connsiteY10109"/>
                </a:cxn>
                <a:cxn ang="0">
                  <a:pos x="connsiteX10110" y="connsiteY10110"/>
                </a:cxn>
                <a:cxn ang="0">
                  <a:pos x="connsiteX10111" y="connsiteY10111"/>
                </a:cxn>
                <a:cxn ang="0">
                  <a:pos x="connsiteX10112" y="connsiteY10112"/>
                </a:cxn>
                <a:cxn ang="0">
                  <a:pos x="connsiteX10113" y="connsiteY10113"/>
                </a:cxn>
                <a:cxn ang="0">
                  <a:pos x="connsiteX10114" y="connsiteY10114"/>
                </a:cxn>
                <a:cxn ang="0">
                  <a:pos x="connsiteX10115" y="connsiteY10115"/>
                </a:cxn>
                <a:cxn ang="0">
                  <a:pos x="connsiteX10116" y="connsiteY10116"/>
                </a:cxn>
                <a:cxn ang="0">
                  <a:pos x="connsiteX10117" y="connsiteY10117"/>
                </a:cxn>
                <a:cxn ang="0">
                  <a:pos x="connsiteX10118" y="connsiteY10118"/>
                </a:cxn>
                <a:cxn ang="0">
                  <a:pos x="connsiteX10119" y="connsiteY10119"/>
                </a:cxn>
                <a:cxn ang="0">
                  <a:pos x="connsiteX10120" y="connsiteY10120"/>
                </a:cxn>
                <a:cxn ang="0">
                  <a:pos x="connsiteX10121" y="connsiteY10121"/>
                </a:cxn>
                <a:cxn ang="0">
                  <a:pos x="connsiteX10122" y="connsiteY10122"/>
                </a:cxn>
                <a:cxn ang="0">
                  <a:pos x="connsiteX10123" y="connsiteY10123"/>
                </a:cxn>
                <a:cxn ang="0">
                  <a:pos x="connsiteX10124" y="connsiteY10124"/>
                </a:cxn>
                <a:cxn ang="0">
                  <a:pos x="connsiteX10125" y="connsiteY10125"/>
                </a:cxn>
                <a:cxn ang="0">
                  <a:pos x="connsiteX10126" y="connsiteY10126"/>
                </a:cxn>
                <a:cxn ang="0">
                  <a:pos x="connsiteX10127" y="connsiteY10127"/>
                </a:cxn>
                <a:cxn ang="0">
                  <a:pos x="connsiteX10128" y="connsiteY10128"/>
                </a:cxn>
                <a:cxn ang="0">
                  <a:pos x="connsiteX10129" y="connsiteY10129"/>
                </a:cxn>
                <a:cxn ang="0">
                  <a:pos x="connsiteX10130" y="connsiteY10130"/>
                </a:cxn>
                <a:cxn ang="0">
                  <a:pos x="connsiteX10131" y="connsiteY10131"/>
                </a:cxn>
                <a:cxn ang="0">
                  <a:pos x="connsiteX10132" y="connsiteY10132"/>
                </a:cxn>
                <a:cxn ang="0">
                  <a:pos x="connsiteX10133" y="connsiteY10133"/>
                </a:cxn>
                <a:cxn ang="0">
                  <a:pos x="connsiteX10134" y="connsiteY10134"/>
                </a:cxn>
                <a:cxn ang="0">
                  <a:pos x="connsiteX10135" y="connsiteY10135"/>
                </a:cxn>
                <a:cxn ang="0">
                  <a:pos x="connsiteX10136" y="connsiteY10136"/>
                </a:cxn>
                <a:cxn ang="0">
                  <a:pos x="connsiteX10137" y="connsiteY10137"/>
                </a:cxn>
                <a:cxn ang="0">
                  <a:pos x="connsiteX10138" y="connsiteY10138"/>
                </a:cxn>
                <a:cxn ang="0">
                  <a:pos x="connsiteX10139" y="connsiteY10139"/>
                </a:cxn>
                <a:cxn ang="0">
                  <a:pos x="connsiteX10140" y="connsiteY10140"/>
                </a:cxn>
                <a:cxn ang="0">
                  <a:pos x="connsiteX10141" y="connsiteY10141"/>
                </a:cxn>
                <a:cxn ang="0">
                  <a:pos x="connsiteX10142" y="connsiteY10142"/>
                </a:cxn>
                <a:cxn ang="0">
                  <a:pos x="connsiteX10143" y="connsiteY10143"/>
                </a:cxn>
                <a:cxn ang="0">
                  <a:pos x="connsiteX10144" y="connsiteY10144"/>
                </a:cxn>
                <a:cxn ang="0">
                  <a:pos x="connsiteX10145" y="connsiteY10145"/>
                </a:cxn>
                <a:cxn ang="0">
                  <a:pos x="connsiteX10146" y="connsiteY10146"/>
                </a:cxn>
                <a:cxn ang="0">
                  <a:pos x="connsiteX10147" y="connsiteY10147"/>
                </a:cxn>
                <a:cxn ang="0">
                  <a:pos x="connsiteX10148" y="connsiteY10148"/>
                </a:cxn>
                <a:cxn ang="0">
                  <a:pos x="connsiteX10149" y="connsiteY10149"/>
                </a:cxn>
                <a:cxn ang="0">
                  <a:pos x="connsiteX10150" y="connsiteY10150"/>
                </a:cxn>
                <a:cxn ang="0">
                  <a:pos x="connsiteX10151" y="connsiteY10151"/>
                </a:cxn>
                <a:cxn ang="0">
                  <a:pos x="connsiteX10152" y="connsiteY10152"/>
                </a:cxn>
                <a:cxn ang="0">
                  <a:pos x="connsiteX10153" y="connsiteY10153"/>
                </a:cxn>
                <a:cxn ang="0">
                  <a:pos x="connsiteX10154" y="connsiteY10154"/>
                </a:cxn>
                <a:cxn ang="0">
                  <a:pos x="connsiteX10155" y="connsiteY10155"/>
                </a:cxn>
                <a:cxn ang="0">
                  <a:pos x="connsiteX10156" y="connsiteY10156"/>
                </a:cxn>
                <a:cxn ang="0">
                  <a:pos x="connsiteX10157" y="connsiteY10157"/>
                </a:cxn>
                <a:cxn ang="0">
                  <a:pos x="connsiteX10158" y="connsiteY10158"/>
                </a:cxn>
                <a:cxn ang="0">
                  <a:pos x="connsiteX10159" y="connsiteY10159"/>
                </a:cxn>
                <a:cxn ang="0">
                  <a:pos x="connsiteX10160" y="connsiteY10160"/>
                </a:cxn>
                <a:cxn ang="0">
                  <a:pos x="connsiteX10161" y="connsiteY10161"/>
                </a:cxn>
                <a:cxn ang="0">
                  <a:pos x="connsiteX10162" y="connsiteY10162"/>
                </a:cxn>
                <a:cxn ang="0">
                  <a:pos x="connsiteX10163" y="connsiteY10163"/>
                </a:cxn>
                <a:cxn ang="0">
                  <a:pos x="connsiteX10164" y="connsiteY10164"/>
                </a:cxn>
                <a:cxn ang="0">
                  <a:pos x="connsiteX10165" y="connsiteY10165"/>
                </a:cxn>
                <a:cxn ang="0">
                  <a:pos x="connsiteX10166" y="connsiteY10166"/>
                </a:cxn>
                <a:cxn ang="0">
                  <a:pos x="connsiteX10167" y="connsiteY10167"/>
                </a:cxn>
                <a:cxn ang="0">
                  <a:pos x="connsiteX10168" y="connsiteY10168"/>
                </a:cxn>
                <a:cxn ang="0">
                  <a:pos x="connsiteX10169" y="connsiteY10169"/>
                </a:cxn>
                <a:cxn ang="0">
                  <a:pos x="connsiteX10170" y="connsiteY10170"/>
                </a:cxn>
                <a:cxn ang="0">
                  <a:pos x="connsiteX10171" y="connsiteY10171"/>
                </a:cxn>
                <a:cxn ang="0">
                  <a:pos x="connsiteX10172" y="connsiteY10172"/>
                </a:cxn>
                <a:cxn ang="0">
                  <a:pos x="connsiteX10173" y="connsiteY10173"/>
                </a:cxn>
                <a:cxn ang="0">
                  <a:pos x="connsiteX10174" y="connsiteY10174"/>
                </a:cxn>
                <a:cxn ang="0">
                  <a:pos x="connsiteX10175" y="connsiteY10175"/>
                </a:cxn>
                <a:cxn ang="0">
                  <a:pos x="connsiteX10176" y="connsiteY10176"/>
                </a:cxn>
                <a:cxn ang="0">
                  <a:pos x="connsiteX10177" y="connsiteY10177"/>
                </a:cxn>
                <a:cxn ang="0">
                  <a:pos x="connsiteX10178" y="connsiteY10178"/>
                </a:cxn>
                <a:cxn ang="0">
                  <a:pos x="connsiteX10179" y="connsiteY10179"/>
                </a:cxn>
                <a:cxn ang="0">
                  <a:pos x="connsiteX10180" y="connsiteY10180"/>
                </a:cxn>
                <a:cxn ang="0">
                  <a:pos x="connsiteX10181" y="connsiteY10181"/>
                </a:cxn>
                <a:cxn ang="0">
                  <a:pos x="connsiteX10182" y="connsiteY10182"/>
                </a:cxn>
                <a:cxn ang="0">
                  <a:pos x="connsiteX10183" y="connsiteY10183"/>
                </a:cxn>
                <a:cxn ang="0">
                  <a:pos x="connsiteX10184" y="connsiteY10184"/>
                </a:cxn>
                <a:cxn ang="0">
                  <a:pos x="connsiteX10185" y="connsiteY10185"/>
                </a:cxn>
                <a:cxn ang="0">
                  <a:pos x="connsiteX10186" y="connsiteY10186"/>
                </a:cxn>
                <a:cxn ang="0">
                  <a:pos x="connsiteX10187" y="connsiteY10187"/>
                </a:cxn>
                <a:cxn ang="0">
                  <a:pos x="connsiteX10188" y="connsiteY10188"/>
                </a:cxn>
                <a:cxn ang="0">
                  <a:pos x="connsiteX10189" y="connsiteY10189"/>
                </a:cxn>
                <a:cxn ang="0">
                  <a:pos x="connsiteX10190" y="connsiteY10190"/>
                </a:cxn>
                <a:cxn ang="0">
                  <a:pos x="connsiteX10191" y="connsiteY10191"/>
                </a:cxn>
                <a:cxn ang="0">
                  <a:pos x="connsiteX10192" y="connsiteY10192"/>
                </a:cxn>
                <a:cxn ang="0">
                  <a:pos x="connsiteX10193" y="connsiteY10193"/>
                </a:cxn>
                <a:cxn ang="0">
                  <a:pos x="connsiteX10194" y="connsiteY10194"/>
                </a:cxn>
                <a:cxn ang="0">
                  <a:pos x="connsiteX10195" y="connsiteY10195"/>
                </a:cxn>
                <a:cxn ang="0">
                  <a:pos x="connsiteX10196" y="connsiteY10196"/>
                </a:cxn>
                <a:cxn ang="0">
                  <a:pos x="connsiteX10197" y="connsiteY10197"/>
                </a:cxn>
                <a:cxn ang="0">
                  <a:pos x="connsiteX10198" y="connsiteY10198"/>
                </a:cxn>
                <a:cxn ang="0">
                  <a:pos x="connsiteX10199" y="connsiteY10199"/>
                </a:cxn>
                <a:cxn ang="0">
                  <a:pos x="connsiteX10200" y="connsiteY10200"/>
                </a:cxn>
                <a:cxn ang="0">
                  <a:pos x="connsiteX10201" y="connsiteY10201"/>
                </a:cxn>
                <a:cxn ang="0">
                  <a:pos x="connsiteX10202" y="connsiteY10202"/>
                </a:cxn>
                <a:cxn ang="0">
                  <a:pos x="connsiteX10203" y="connsiteY10203"/>
                </a:cxn>
                <a:cxn ang="0">
                  <a:pos x="connsiteX10204" y="connsiteY10204"/>
                </a:cxn>
                <a:cxn ang="0">
                  <a:pos x="connsiteX10205" y="connsiteY10205"/>
                </a:cxn>
                <a:cxn ang="0">
                  <a:pos x="connsiteX10206" y="connsiteY10206"/>
                </a:cxn>
                <a:cxn ang="0">
                  <a:pos x="connsiteX10207" y="connsiteY10207"/>
                </a:cxn>
                <a:cxn ang="0">
                  <a:pos x="connsiteX10208" y="connsiteY10208"/>
                </a:cxn>
                <a:cxn ang="0">
                  <a:pos x="connsiteX10209" y="connsiteY10209"/>
                </a:cxn>
                <a:cxn ang="0">
                  <a:pos x="connsiteX10210" y="connsiteY10210"/>
                </a:cxn>
                <a:cxn ang="0">
                  <a:pos x="connsiteX10211" y="connsiteY10211"/>
                </a:cxn>
                <a:cxn ang="0">
                  <a:pos x="connsiteX10212" y="connsiteY10212"/>
                </a:cxn>
                <a:cxn ang="0">
                  <a:pos x="connsiteX10213" y="connsiteY10213"/>
                </a:cxn>
                <a:cxn ang="0">
                  <a:pos x="connsiteX10214" y="connsiteY10214"/>
                </a:cxn>
                <a:cxn ang="0">
                  <a:pos x="connsiteX10215" y="connsiteY10215"/>
                </a:cxn>
                <a:cxn ang="0">
                  <a:pos x="connsiteX10216" y="connsiteY10216"/>
                </a:cxn>
                <a:cxn ang="0">
                  <a:pos x="connsiteX10217" y="connsiteY10217"/>
                </a:cxn>
                <a:cxn ang="0">
                  <a:pos x="connsiteX10218" y="connsiteY10218"/>
                </a:cxn>
                <a:cxn ang="0">
                  <a:pos x="connsiteX10219" y="connsiteY10219"/>
                </a:cxn>
                <a:cxn ang="0">
                  <a:pos x="connsiteX10220" y="connsiteY10220"/>
                </a:cxn>
                <a:cxn ang="0">
                  <a:pos x="connsiteX10221" y="connsiteY10221"/>
                </a:cxn>
                <a:cxn ang="0">
                  <a:pos x="connsiteX10222" y="connsiteY10222"/>
                </a:cxn>
                <a:cxn ang="0">
                  <a:pos x="connsiteX10223" y="connsiteY10223"/>
                </a:cxn>
                <a:cxn ang="0">
                  <a:pos x="connsiteX10224" y="connsiteY10224"/>
                </a:cxn>
                <a:cxn ang="0">
                  <a:pos x="connsiteX10225" y="connsiteY10225"/>
                </a:cxn>
                <a:cxn ang="0">
                  <a:pos x="connsiteX10226" y="connsiteY10226"/>
                </a:cxn>
                <a:cxn ang="0">
                  <a:pos x="connsiteX10227" y="connsiteY10227"/>
                </a:cxn>
                <a:cxn ang="0">
                  <a:pos x="connsiteX10228" y="connsiteY10228"/>
                </a:cxn>
                <a:cxn ang="0">
                  <a:pos x="connsiteX10229" y="connsiteY10229"/>
                </a:cxn>
                <a:cxn ang="0">
                  <a:pos x="connsiteX10230" y="connsiteY10230"/>
                </a:cxn>
                <a:cxn ang="0">
                  <a:pos x="connsiteX10231" y="connsiteY10231"/>
                </a:cxn>
                <a:cxn ang="0">
                  <a:pos x="connsiteX10232" y="connsiteY10232"/>
                </a:cxn>
              </a:cxnLst>
              <a:rect l="l" t="t" r="r" b="b"/>
              <a:pathLst>
                <a:path w="6868353" h="6857985">
                  <a:moveTo>
                    <a:pt x="3717777" y="6844295"/>
                  </a:moveTo>
                  <a:cubicBezTo>
                    <a:pt x="3711265" y="6850581"/>
                    <a:pt x="3673495" y="6856300"/>
                    <a:pt x="3629083" y="6857985"/>
                  </a:cubicBezTo>
                  <a:cubicBezTo>
                    <a:pt x="3636543" y="6855324"/>
                    <a:pt x="3649695" y="6853228"/>
                    <a:pt x="3665495" y="6851374"/>
                  </a:cubicBezTo>
                  <a:cubicBezTo>
                    <a:pt x="3681323" y="6849236"/>
                    <a:pt x="3699727" y="6846730"/>
                    <a:pt x="3717777" y="6844295"/>
                  </a:cubicBezTo>
                  <a:close/>
                  <a:moveTo>
                    <a:pt x="4202355" y="6726734"/>
                  </a:moveTo>
                  <a:lnTo>
                    <a:pt x="4199417" y="6727683"/>
                  </a:lnTo>
                  <a:lnTo>
                    <a:pt x="4194531" y="6728737"/>
                  </a:lnTo>
                  <a:close/>
                  <a:moveTo>
                    <a:pt x="2562809" y="6710119"/>
                  </a:moveTo>
                  <a:cubicBezTo>
                    <a:pt x="2556589" y="6709627"/>
                    <a:pt x="2551569" y="6709689"/>
                    <a:pt x="2548030" y="6710439"/>
                  </a:cubicBezTo>
                  <a:cubicBezTo>
                    <a:pt x="2565316" y="6715210"/>
                    <a:pt x="2586792" y="6718934"/>
                    <a:pt x="2597509" y="6725616"/>
                  </a:cubicBezTo>
                  <a:cubicBezTo>
                    <a:pt x="2591421" y="6724115"/>
                    <a:pt x="2589298" y="6726055"/>
                    <a:pt x="2602903" y="6729920"/>
                  </a:cubicBezTo>
                  <a:cubicBezTo>
                    <a:pt x="2616324" y="6732426"/>
                    <a:pt x="2640462" y="6735554"/>
                    <a:pt x="2671211" y="6741019"/>
                  </a:cubicBezTo>
                  <a:cubicBezTo>
                    <a:pt x="2675048" y="6741713"/>
                    <a:pt x="2678998" y="6742435"/>
                    <a:pt x="2683046" y="6743171"/>
                  </a:cubicBezTo>
                  <a:cubicBezTo>
                    <a:pt x="2687138" y="6743779"/>
                    <a:pt x="2691314" y="6744417"/>
                    <a:pt x="2695590" y="6745068"/>
                  </a:cubicBezTo>
                  <a:cubicBezTo>
                    <a:pt x="2704141" y="6746413"/>
                    <a:pt x="2713031" y="6747913"/>
                    <a:pt x="2722233" y="6749612"/>
                  </a:cubicBezTo>
                  <a:cubicBezTo>
                    <a:pt x="2740638" y="6752996"/>
                    <a:pt x="2760217" y="6757130"/>
                    <a:pt x="2780547" y="6762283"/>
                  </a:cubicBezTo>
                  <a:cubicBezTo>
                    <a:pt x="2772364" y="6756606"/>
                    <a:pt x="2773426" y="6754412"/>
                    <a:pt x="2774884" y="6752288"/>
                  </a:cubicBezTo>
                  <a:cubicBezTo>
                    <a:pt x="2756111" y="6749584"/>
                    <a:pt x="2734210" y="6745563"/>
                    <a:pt x="2711502" y="6741132"/>
                  </a:cubicBezTo>
                  <a:cubicBezTo>
                    <a:pt x="2700191" y="6738768"/>
                    <a:pt x="2688511" y="6736899"/>
                    <a:pt x="2677199" y="6733983"/>
                  </a:cubicBezTo>
                  <a:cubicBezTo>
                    <a:pt x="2665831" y="6731237"/>
                    <a:pt x="2654562" y="6728504"/>
                    <a:pt x="2643661" y="6725857"/>
                  </a:cubicBezTo>
                  <a:cubicBezTo>
                    <a:pt x="2610937" y="6718053"/>
                    <a:pt x="2581470" y="6711594"/>
                    <a:pt x="2562809" y="6710119"/>
                  </a:cubicBezTo>
                  <a:close/>
                  <a:moveTo>
                    <a:pt x="4357765" y="6665080"/>
                  </a:moveTo>
                  <a:cubicBezTo>
                    <a:pt x="4337847" y="6671125"/>
                    <a:pt x="4319131" y="6676958"/>
                    <a:pt x="4310139" y="6681375"/>
                  </a:cubicBezTo>
                  <a:cubicBezTo>
                    <a:pt x="4305639" y="6683569"/>
                    <a:pt x="4303529" y="6685197"/>
                    <a:pt x="4305001" y="6686627"/>
                  </a:cubicBezTo>
                  <a:cubicBezTo>
                    <a:pt x="4306475" y="6688085"/>
                    <a:pt x="4311485" y="6689062"/>
                    <a:pt x="4321041" y="6689161"/>
                  </a:cubicBezTo>
                  <a:cubicBezTo>
                    <a:pt x="4363455" y="6676745"/>
                    <a:pt x="4377953" y="6668350"/>
                    <a:pt x="4357765" y="6665080"/>
                  </a:cubicBezTo>
                  <a:close/>
                  <a:moveTo>
                    <a:pt x="2179350" y="6595597"/>
                  </a:moveTo>
                  <a:cubicBezTo>
                    <a:pt x="2188594" y="6600071"/>
                    <a:pt x="2195560" y="6604827"/>
                    <a:pt x="2199538" y="6610108"/>
                  </a:cubicBezTo>
                  <a:cubicBezTo>
                    <a:pt x="2202525" y="6609344"/>
                    <a:pt x="2208952" y="6611736"/>
                    <a:pt x="2216724" y="6614893"/>
                  </a:cubicBezTo>
                  <a:cubicBezTo>
                    <a:pt x="2224525" y="6617979"/>
                    <a:pt x="2233515" y="6622212"/>
                    <a:pt x="2241273" y="6625949"/>
                  </a:cubicBezTo>
                  <a:cubicBezTo>
                    <a:pt x="2256775" y="6633439"/>
                    <a:pt x="2267294" y="6639031"/>
                    <a:pt x="2253207" y="6629871"/>
                  </a:cubicBezTo>
                  <a:cubicBezTo>
                    <a:pt x="2245209" y="6625213"/>
                    <a:pt x="2227427" y="6615389"/>
                    <a:pt x="2211486" y="6607036"/>
                  </a:cubicBezTo>
                  <a:cubicBezTo>
                    <a:pt x="2195673" y="6598372"/>
                    <a:pt x="2181360" y="6591860"/>
                    <a:pt x="2179350" y="6595597"/>
                  </a:cubicBezTo>
                  <a:close/>
                  <a:moveTo>
                    <a:pt x="4897023" y="6462435"/>
                  </a:moveTo>
                  <a:cubicBezTo>
                    <a:pt x="4886235" y="6474073"/>
                    <a:pt x="4858815" y="6488569"/>
                    <a:pt x="4827441" y="6497262"/>
                  </a:cubicBezTo>
                  <a:cubicBezTo>
                    <a:pt x="4821907" y="6490212"/>
                    <a:pt x="4876751" y="6475375"/>
                    <a:pt x="4897023" y="6462435"/>
                  </a:cubicBezTo>
                  <a:close/>
                  <a:moveTo>
                    <a:pt x="1825177" y="6447131"/>
                  </a:moveTo>
                  <a:cubicBezTo>
                    <a:pt x="1833606" y="6447288"/>
                    <a:pt x="1864902" y="6467062"/>
                    <a:pt x="1882644" y="6481109"/>
                  </a:cubicBezTo>
                  <a:cubicBezTo>
                    <a:pt x="1890884" y="6492746"/>
                    <a:pt x="1841122" y="6460723"/>
                    <a:pt x="1825718" y="6454451"/>
                  </a:cubicBezTo>
                  <a:cubicBezTo>
                    <a:pt x="1822098" y="6449206"/>
                    <a:pt x="1822367" y="6447079"/>
                    <a:pt x="1825177" y="6447131"/>
                  </a:cubicBezTo>
                  <a:close/>
                  <a:moveTo>
                    <a:pt x="5028543" y="6438991"/>
                  </a:moveTo>
                  <a:cubicBezTo>
                    <a:pt x="5028755" y="6444470"/>
                    <a:pt x="5014245" y="6455314"/>
                    <a:pt x="4992259" y="6468792"/>
                  </a:cubicBezTo>
                  <a:cubicBezTo>
                    <a:pt x="4981273" y="6475530"/>
                    <a:pt x="4968419" y="6482935"/>
                    <a:pt x="4954615" y="6490665"/>
                  </a:cubicBezTo>
                  <a:cubicBezTo>
                    <a:pt x="4947691" y="6494501"/>
                    <a:pt x="4940557" y="6498437"/>
                    <a:pt x="4933323" y="6502443"/>
                  </a:cubicBezTo>
                  <a:cubicBezTo>
                    <a:pt x="4926089" y="6506492"/>
                    <a:pt x="4918683" y="6510470"/>
                    <a:pt x="4911083" y="6514066"/>
                  </a:cubicBezTo>
                  <a:cubicBezTo>
                    <a:pt x="4919931" y="6509097"/>
                    <a:pt x="4932911" y="6497460"/>
                    <a:pt x="4951995" y="6483841"/>
                  </a:cubicBezTo>
                  <a:cubicBezTo>
                    <a:pt x="4971051" y="6470151"/>
                    <a:pt x="4996025" y="6454125"/>
                    <a:pt x="5028543" y="6438991"/>
                  </a:cubicBezTo>
                  <a:close/>
                  <a:moveTo>
                    <a:pt x="5190715" y="6300109"/>
                  </a:moveTo>
                  <a:cubicBezTo>
                    <a:pt x="5193347" y="6304625"/>
                    <a:pt x="5183875" y="6312171"/>
                    <a:pt x="5169479" y="6321033"/>
                  </a:cubicBezTo>
                  <a:cubicBezTo>
                    <a:pt x="5154967" y="6329740"/>
                    <a:pt x="5135911" y="6340301"/>
                    <a:pt x="5120211" y="6352547"/>
                  </a:cubicBezTo>
                  <a:cubicBezTo>
                    <a:pt x="5123439" y="6346077"/>
                    <a:pt x="5129851" y="6340882"/>
                    <a:pt x="5141135" y="6333435"/>
                  </a:cubicBezTo>
                  <a:cubicBezTo>
                    <a:pt x="5152305" y="6325832"/>
                    <a:pt x="5168883" y="6316814"/>
                    <a:pt x="5190715" y="6300109"/>
                  </a:cubicBezTo>
                  <a:close/>
                  <a:moveTo>
                    <a:pt x="1482125" y="6226308"/>
                  </a:moveTo>
                  <a:cubicBezTo>
                    <a:pt x="1490223" y="6232608"/>
                    <a:pt x="1497910" y="6238568"/>
                    <a:pt x="1505017" y="6244103"/>
                  </a:cubicBezTo>
                  <a:cubicBezTo>
                    <a:pt x="1512265" y="6249455"/>
                    <a:pt x="1518933" y="6254395"/>
                    <a:pt x="1525021" y="6258572"/>
                  </a:cubicBezTo>
                  <a:cubicBezTo>
                    <a:pt x="1537196" y="6266924"/>
                    <a:pt x="1547063" y="6272290"/>
                    <a:pt x="1554609" y="6272007"/>
                  </a:cubicBezTo>
                  <a:cubicBezTo>
                    <a:pt x="1541004" y="6265849"/>
                    <a:pt x="1526918" y="6255316"/>
                    <a:pt x="1514162" y="6246001"/>
                  </a:cubicBezTo>
                  <a:cubicBezTo>
                    <a:pt x="1501237" y="6236883"/>
                    <a:pt x="1490492" y="6227865"/>
                    <a:pt x="1482125" y="6226308"/>
                  </a:cubicBezTo>
                  <a:close/>
                  <a:moveTo>
                    <a:pt x="5257607" y="6221693"/>
                  </a:moveTo>
                  <a:cubicBezTo>
                    <a:pt x="5264811" y="6225785"/>
                    <a:pt x="5222311" y="6253377"/>
                    <a:pt x="5189581" y="6276142"/>
                  </a:cubicBezTo>
                  <a:cubicBezTo>
                    <a:pt x="5197991" y="6264717"/>
                    <a:pt x="5223417" y="6245350"/>
                    <a:pt x="5257607" y="6221693"/>
                  </a:cubicBezTo>
                  <a:close/>
                  <a:moveTo>
                    <a:pt x="1270390" y="6116647"/>
                  </a:moveTo>
                  <a:cubicBezTo>
                    <a:pt x="1278063" y="6116846"/>
                    <a:pt x="1293452" y="6125694"/>
                    <a:pt x="1315211" y="6141451"/>
                  </a:cubicBezTo>
                  <a:cubicBezTo>
                    <a:pt x="1317434" y="6149619"/>
                    <a:pt x="1328463" y="6159133"/>
                    <a:pt x="1339958" y="6168745"/>
                  </a:cubicBezTo>
                  <a:cubicBezTo>
                    <a:pt x="1340539" y="6177664"/>
                    <a:pt x="1290111" y="6130309"/>
                    <a:pt x="1270390" y="6116647"/>
                  </a:cubicBezTo>
                  <a:close/>
                  <a:moveTo>
                    <a:pt x="1345731" y="6092526"/>
                  </a:moveTo>
                  <a:cubicBezTo>
                    <a:pt x="1341727" y="6090825"/>
                    <a:pt x="1339205" y="6090782"/>
                    <a:pt x="1339039" y="6093401"/>
                  </a:cubicBezTo>
                  <a:cubicBezTo>
                    <a:pt x="1358632" y="6109497"/>
                    <a:pt x="1377914" y="6125778"/>
                    <a:pt x="1390415" y="6133437"/>
                  </a:cubicBezTo>
                  <a:cubicBezTo>
                    <a:pt x="1403015" y="6140997"/>
                    <a:pt x="1408040" y="6140841"/>
                    <a:pt x="1398201" y="6125481"/>
                  </a:cubicBezTo>
                  <a:cubicBezTo>
                    <a:pt x="1383092" y="6117655"/>
                    <a:pt x="1357742" y="6097630"/>
                    <a:pt x="1345731" y="6092526"/>
                  </a:cubicBezTo>
                  <a:close/>
                  <a:moveTo>
                    <a:pt x="1321668" y="6090668"/>
                  </a:moveTo>
                  <a:cubicBezTo>
                    <a:pt x="1328916" y="6096728"/>
                    <a:pt x="1340384" y="6106227"/>
                    <a:pt x="1352983" y="6116378"/>
                  </a:cubicBezTo>
                  <a:cubicBezTo>
                    <a:pt x="1365626" y="6126444"/>
                    <a:pt x="1379033" y="6137543"/>
                    <a:pt x="1391208" y="6145527"/>
                  </a:cubicBezTo>
                  <a:cubicBezTo>
                    <a:pt x="1415204" y="6161964"/>
                    <a:pt x="1430621" y="6170288"/>
                    <a:pt x="1411636" y="6149746"/>
                  </a:cubicBezTo>
                  <a:cubicBezTo>
                    <a:pt x="1404827" y="6148897"/>
                    <a:pt x="1382246" y="6132744"/>
                    <a:pt x="1362299" y="6116434"/>
                  </a:cubicBezTo>
                  <a:cubicBezTo>
                    <a:pt x="1342068" y="6100465"/>
                    <a:pt x="1323183" y="6085897"/>
                    <a:pt x="1321668" y="6090668"/>
                  </a:cubicBezTo>
                  <a:close/>
                  <a:moveTo>
                    <a:pt x="5463947" y="6044970"/>
                  </a:moveTo>
                  <a:cubicBezTo>
                    <a:pt x="5456343" y="6060486"/>
                    <a:pt x="5398199" y="6112117"/>
                    <a:pt x="5367083" y="6132065"/>
                  </a:cubicBezTo>
                  <a:cubicBezTo>
                    <a:pt x="5376355" y="6121730"/>
                    <a:pt x="5390527" y="6109626"/>
                    <a:pt x="5406979" y="6094704"/>
                  </a:cubicBezTo>
                  <a:cubicBezTo>
                    <a:pt x="5423371" y="6079697"/>
                    <a:pt x="5442781" y="6062879"/>
                    <a:pt x="5463947" y="6044970"/>
                  </a:cubicBezTo>
                  <a:close/>
                  <a:moveTo>
                    <a:pt x="1241425" y="6001535"/>
                  </a:moveTo>
                  <a:cubicBezTo>
                    <a:pt x="1252015" y="6027797"/>
                    <a:pt x="1306944" y="6059438"/>
                    <a:pt x="1330148" y="6086266"/>
                  </a:cubicBezTo>
                  <a:cubicBezTo>
                    <a:pt x="1322022" y="6073439"/>
                    <a:pt x="1307949" y="6059650"/>
                    <a:pt x="1291725" y="6045493"/>
                  </a:cubicBezTo>
                  <a:cubicBezTo>
                    <a:pt x="1283613" y="6038414"/>
                    <a:pt x="1274963" y="6031251"/>
                    <a:pt x="1266285" y="6024045"/>
                  </a:cubicBezTo>
                  <a:cubicBezTo>
                    <a:pt x="1257890" y="6016527"/>
                    <a:pt x="1249452" y="6008981"/>
                    <a:pt x="1241425" y="6001535"/>
                  </a:cubicBezTo>
                  <a:close/>
                  <a:moveTo>
                    <a:pt x="5531291" y="5982225"/>
                  </a:moveTo>
                  <a:cubicBezTo>
                    <a:pt x="5525615" y="5989346"/>
                    <a:pt x="5520093" y="5995703"/>
                    <a:pt x="5514955" y="6001210"/>
                  </a:cubicBezTo>
                  <a:cubicBezTo>
                    <a:pt x="5509645" y="6006519"/>
                    <a:pt x="5504691" y="6010978"/>
                    <a:pt x="5500359" y="6014617"/>
                  </a:cubicBezTo>
                  <a:cubicBezTo>
                    <a:pt x="5491695" y="6021894"/>
                    <a:pt x="5485465" y="6025829"/>
                    <a:pt x="5483313" y="6026155"/>
                  </a:cubicBezTo>
                  <a:cubicBezTo>
                    <a:pt x="5481161" y="6026495"/>
                    <a:pt x="5483073" y="6023224"/>
                    <a:pt x="5490647" y="6016131"/>
                  </a:cubicBezTo>
                  <a:cubicBezTo>
                    <a:pt x="5498191" y="6009011"/>
                    <a:pt x="5511671" y="5998379"/>
                    <a:pt x="5531291" y="5982225"/>
                  </a:cubicBezTo>
                  <a:close/>
                  <a:moveTo>
                    <a:pt x="3445263" y="5859795"/>
                  </a:moveTo>
                  <a:cubicBezTo>
                    <a:pt x="3438729" y="5860643"/>
                    <a:pt x="3434613" y="5862639"/>
                    <a:pt x="3434819" y="5865159"/>
                  </a:cubicBezTo>
                  <a:cubicBezTo>
                    <a:pt x="3441955" y="5865598"/>
                    <a:pt x="3450661" y="5864805"/>
                    <a:pt x="3455233" y="5867495"/>
                  </a:cubicBezTo>
                  <a:cubicBezTo>
                    <a:pt x="3459679" y="5870312"/>
                    <a:pt x="3454003" y="5871006"/>
                    <a:pt x="3456027" y="5873314"/>
                  </a:cubicBezTo>
                  <a:cubicBezTo>
                    <a:pt x="3473369" y="5874900"/>
                    <a:pt x="3485799" y="5875792"/>
                    <a:pt x="3488021" y="5872521"/>
                  </a:cubicBezTo>
                  <a:cubicBezTo>
                    <a:pt x="3461193" y="5871275"/>
                    <a:pt x="3486167" y="5866363"/>
                    <a:pt x="3470211" y="5861323"/>
                  </a:cubicBezTo>
                  <a:cubicBezTo>
                    <a:pt x="3460747" y="5859249"/>
                    <a:pt x="3451795" y="5858948"/>
                    <a:pt x="3445263" y="5859795"/>
                  </a:cubicBezTo>
                  <a:close/>
                  <a:moveTo>
                    <a:pt x="993462" y="5853268"/>
                  </a:moveTo>
                  <a:lnTo>
                    <a:pt x="1060326" y="5918773"/>
                  </a:lnTo>
                  <a:cubicBezTo>
                    <a:pt x="1082723" y="5940476"/>
                    <a:pt x="1104723" y="5962547"/>
                    <a:pt x="1128365" y="5982962"/>
                  </a:cubicBezTo>
                  <a:cubicBezTo>
                    <a:pt x="1124316" y="5989700"/>
                    <a:pt x="1098890" y="5972570"/>
                    <a:pt x="1071553" y="5944751"/>
                  </a:cubicBezTo>
                  <a:cubicBezTo>
                    <a:pt x="1043847" y="5917329"/>
                    <a:pt x="1012503" y="5881087"/>
                    <a:pt x="993462" y="5853268"/>
                  </a:cubicBezTo>
                  <a:close/>
                  <a:moveTo>
                    <a:pt x="3086913" y="5838983"/>
                  </a:moveTo>
                  <a:cubicBezTo>
                    <a:pt x="3090654" y="5838976"/>
                    <a:pt x="3098012" y="5839733"/>
                    <a:pt x="3103696" y="5840554"/>
                  </a:cubicBezTo>
                  <a:cubicBezTo>
                    <a:pt x="3119538" y="5836860"/>
                    <a:pt x="3147994" y="5850110"/>
                    <a:pt x="3143209" y="5839733"/>
                  </a:cubicBezTo>
                  <a:cubicBezTo>
                    <a:pt x="3150245" y="5841630"/>
                    <a:pt x="3157451" y="5842324"/>
                    <a:pt x="3164926" y="5842848"/>
                  </a:cubicBezTo>
                  <a:cubicBezTo>
                    <a:pt x="3172387" y="5843386"/>
                    <a:pt x="3180145" y="5843655"/>
                    <a:pt x="3188413" y="5843938"/>
                  </a:cubicBezTo>
                  <a:cubicBezTo>
                    <a:pt x="3204963" y="5844504"/>
                    <a:pt x="3223579" y="5845071"/>
                    <a:pt x="3246330" y="5847746"/>
                  </a:cubicBezTo>
                  <a:cubicBezTo>
                    <a:pt x="3244787" y="5843188"/>
                    <a:pt x="3252771" y="5843570"/>
                    <a:pt x="3262483" y="5844221"/>
                  </a:cubicBezTo>
                  <a:cubicBezTo>
                    <a:pt x="3272209" y="5844957"/>
                    <a:pt x="3283804" y="5844717"/>
                    <a:pt x="3289183" y="5841064"/>
                  </a:cubicBezTo>
                  <a:cubicBezTo>
                    <a:pt x="3288391" y="5845170"/>
                    <a:pt x="3280576" y="5848072"/>
                    <a:pt x="3268004" y="5850139"/>
                  </a:cubicBezTo>
                  <a:cubicBezTo>
                    <a:pt x="3255518" y="5851540"/>
                    <a:pt x="3238317" y="5851710"/>
                    <a:pt x="3218723" y="5851342"/>
                  </a:cubicBezTo>
                  <a:cubicBezTo>
                    <a:pt x="3199130" y="5850946"/>
                    <a:pt x="3177158" y="5849955"/>
                    <a:pt x="3155115" y="5848822"/>
                  </a:cubicBezTo>
                  <a:cubicBezTo>
                    <a:pt x="3133214" y="5846953"/>
                    <a:pt x="3111426" y="5843995"/>
                    <a:pt x="3091833" y="5841998"/>
                  </a:cubicBezTo>
                  <a:cubicBezTo>
                    <a:pt x="3083049" y="5839761"/>
                    <a:pt x="3083172" y="5838990"/>
                    <a:pt x="3086913" y="5838983"/>
                  </a:cubicBezTo>
                  <a:close/>
                  <a:moveTo>
                    <a:pt x="3758903" y="5835288"/>
                  </a:moveTo>
                  <a:cubicBezTo>
                    <a:pt x="3750027" y="5837879"/>
                    <a:pt x="3742241" y="5839591"/>
                    <a:pt x="3735007" y="5840030"/>
                  </a:cubicBezTo>
                  <a:cubicBezTo>
                    <a:pt x="3727771" y="5840370"/>
                    <a:pt x="3721147" y="5840045"/>
                    <a:pt x="3714705" y="5839563"/>
                  </a:cubicBezTo>
                  <a:cubicBezTo>
                    <a:pt x="3701807" y="5838587"/>
                    <a:pt x="3689661" y="5836916"/>
                    <a:pt x="3674485" y="5838445"/>
                  </a:cubicBezTo>
                  <a:cubicBezTo>
                    <a:pt x="3701963" y="5847477"/>
                    <a:pt x="3644047" y="5847534"/>
                    <a:pt x="3658403" y="5855221"/>
                  </a:cubicBezTo>
                  <a:cubicBezTo>
                    <a:pt x="3674259" y="5851937"/>
                    <a:pt x="3701271" y="5849855"/>
                    <a:pt x="3723427" y="5847350"/>
                  </a:cubicBezTo>
                  <a:cubicBezTo>
                    <a:pt x="3728963" y="5846712"/>
                    <a:pt x="3734199" y="5846090"/>
                    <a:pt x="3738871" y="5845325"/>
                  </a:cubicBezTo>
                  <a:cubicBezTo>
                    <a:pt x="3743515" y="5844334"/>
                    <a:pt x="3747591" y="5843315"/>
                    <a:pt x="3750877" y="5842253"/>
                  </a:cubicBezTo>
                  <a:cubicBezTo>
                    <a:pt x="3757431" y="5840129"/>
                    <a:pt x="3760773" y="5837850"/>
                    <a:pt x="3758903" y="5835288"/>
                  </a:cubicBezTo>
                  <a:close/>
                  <a:moveTo>
                    <a:pt x="3889311" y="5813212"/>
                  </a:moveTo>
                  <a:cubicBezTo>
                    <a:pt x="3883619" y="5812952"/>
                    <a:pt x="3876301" y="5813380"/>
                    <a:pt x="3867375" y="5814803"/>
                  </a:cubicBezTo>
                  <a:cubicBezTo>
                    <a:pt x="3889121" y="5817591"/>
                    <a:pt x="3880883" y="5829172"/>
                    <a:pt x="3896255" y="5825901"/>
                  </a:cubicBezTo>
                  <a:cubicBezTo>
                    <a:pt x="3908849" y="5820975"/>
                    <a:pt x="3906391" y="5813994"/>
                    <a:pt x="3889311" y="5813212"/>
                  </a:cubicBezTo>
                  <a:close/>
                  <a:moveTo>
                    <a:pt x="3740031" y="5812197"/>
                  </a:moveTo>
                  <a:cubicBezTo>
                    <a:pt x="3715739" y="5819871"/>
                    <a:pt x="3698099" y="5823537"/>
                    <a:pt x="3678689" y="5827204"/>
                  </a:cubicBezTo>
                  <a:cubicBezTo>
                    <a:pt x="3668979" y="5828973"/>
                    <a:pt x="3658799" y="5830602"/>
                    <a:pt x="3647047" y="5832414"/>
                  </a:cubicBezTo>
                  <a:cubicBezTo>
                    <a:pt x="3635299" y="5834084"/>
                    <a:pt x="3622019" y="5836675"/>
                    <a:pt x="3605907" y="5837836"/>
                  </a:cubicBezTo>
                  <a:cubicBezTo>
                    <a:pt x="3611939" y="5839507"/>
                    <a:pt x="3617503" y="5840852"/>
                    <a:pt x="3622643" y="5841446"/>
                  </a:cubicBezTo>
                  <a:cubicBezTo>
                    <a:pt x="3627779" y="5841927"/>
                    <a:pt x="3632523" y="5842027"/>
                    <a:pt x="3636955" y="5841856"/>
                  </a:cubicBezTo>
                  <a:cubicBezTo>
                    <a:pt x="3645831" y="5841517"/>
                    <a:pt x="3653491" y="5840116"/>
                    <a:pt x="3660739" y="5838530"/>
                  </a:cubicBezTo>
                  <a:cubicBezTo>
                    <a:pt x="3675235" y="5835373"/>
                    <a:pt x="3688005" y="5831551"/>
                    <a:pt x="3705829" y="5834410"/>
                  </a:cubicBezTo>
                  <a:cubicBezTo>
                    <a:pt x="3701795" y="5829681"/>
                    <a:pt x="3716291" y="5826963"/>
                    <a:pt x="3728819" y="5824061"/>
                  </a:cubicBezTo>
                  <a:cubicBezTo>
                    <a:pt x="3735107" y="5822759"/>
                    <a:pt x="3740825" y="5820848"/>
                    <a:pt x="3743529" y="5818823"/>
                  </a:cubicBezTo>
                  <a:cubicBezTo>
                    <a:pt x="3746219" y="5816813"/>
                    <a:pt x="3745895" y="5814647"/>
                    <a:pt x="3740031" y="5812197"/>
                  </a:cubicBezTo>
                  <a:close/>
                  <a:moveTo>
                    <a:pt x="2797504" y="5810049"/>
                  </a:moveTo>
                  <a:cubicBezTo>
                    <a:pt x="2793968" y="5809539"/>
                    <a:pt x="2792149" y="5809911"/>
                    <a:pt x="2793260" y="5811999"/>
                  </a:cubicBezTo>
                  <a:cubicBezTo>
                    <a:pt x="2801981" y="5816119"/>
                    <a:pt x="2815812" y="5821414"/>
                    <a:pt x="2826303" y="5825024"/>
                  </a:cubicBezTo>
                  <a:cubicBezTo>
                    <a:pt x="2836850" y="5828492"/>
                    <a:pt x="2844240" y="5829569"/>
                    <a:pt x="2840686" y="5823240"/>
                  </a:cubicBezTo>
                  <a:cubicBezTo>
                    <a:pt x="2836538" y="5821131"/>
                    <a:pt x="2823485" y="5816501"/>
                    <a:pt x="2812046" y="5813387"/>
                  </a:cubicBezTo>
                  <a:cubicBezTo>
                    <a:pt x="2806292" y="5811950"/>
                    <a:pt x="2801039" y="5810559"/>
                    <a:pt x="2797504" y="5810049"/>
                  </a:cubicBezTo>
                  <a:close/>
                  <a:moveTo>
                    <a:pt x="3200943" y="5800575"/>
                  </a:moveTo>
                  <a:cubicBezTo>
                    <a:pt x="3212863" y="5810272"/>
                    <a:pt x="3238332" y="5810555"/>
                    <a:pt x="3259752" y="5813698"/>
                  </a:cubicBezTo>
                  <a:cubicBezTo>
                    <a:pt x="3244731" y="5806591"/>
                    <a:pt x="3291265" y="5810286"/>
                    <a:pt x="3263121" y="5805204"/>
                  </a:cubicBezTo>
                  <a:cubicBezTo>
                    <a:pt x="3257161" y="5809494"/>
                    <a:pt x="3227063" y="5799824"/>
                    <a:pt x="3200943" y="5800575"/>
                  </a:cubicBezTo>
                  <a:close/>
                  <a:moveTo>
                    <a:pt x="3373009" y="5798819"/>
                  </a:moveTo>
                  <a:cubicBezTo>
                    <a:pt x="3358962" y="5798302"/>
                    <a:pt x="3349593" y="5798805"/>
                    <a:pt x="3360253" y="5804850"/>
                  </a:cubicBezTo>
                  <a:cubicBezTo>
                    <a:pt x="3388171" y="5814024"/>
                    <a:pt x="3409265" y="5802868"/>
                    <a:pt x="3413839" y="5798904"/>
                  </a:cubicBezTo>
                  <a:cubicBezTo>
                    <a:pt x="3405783" y="5800872"/>
                    <a:pt x="3387057" y="5799336"/>
                    <a:pt x="3373009" y="5798819"/>
                  </a:cubicBezTo>
                  <a:close/>
                  <a:moveTo>
                    <a:pt x="2530505" y="5782076"/>
                  </a:moveTo>
                  <a:cubicBezTo>
                    <a:pt x="2525619" y="5782446"/>
                    <a:pt x="2521400" y="5783281"/>
                    <a:pt x="2515610" y="5783062"/>
                  </a:cubicBezTo>
                  <a:cubicBezTo>
                    <a:pt x="2647031" y="5830163"/>
                    <a:pt x="2777814" y="5864947"/>
                    <a:pt x="2904238" y="5887358"/>
                  </a:cubicBezTo>
                  <a:cubicBezTo>
                    <a:pt x="3031057" y="5908339"/>
                    <a:pt x="3153290" y="5916125"/>
                    <a:pt x="3266773" y="5913265"/>
                  </a:cubicBezTo>
                  <a:cubicBezTo>
                    <a:pt x="3225307" y="5910434"/>
                    <a:pt x="3191953" y="5908919"/>
                    <a:pt x="3161558" y="5907985"/>
                  </a:cubicBezTo>
                  <a:cubicBezTo>
                    <a:pt x="3153970" y="5907659"/>
                    <a:pt x="3146551" y="5907574"/>
                    <a:pt x="3139303" y="5907022"/>
                  </a:cubicBezTo>
                  <a:cubicBezTo>
                    <a:pt x="3132097" y="5906243"/>
                    <a:pt x="3124990" y="5905479"/>
                    <a:pt x="3117940" y="5904729"/>
                  </a:cubicBezTo>
                  <a:cubicBezTo>
                    <a:pt x="3103839" y="5903086"/>
                    <a:pt x="3089894" y="5901161"/>
                    <a:pt x="3075553" y="5898627"/>
                  </a:cubicBezTo>
                  <a:cubicBezTo>
                    <a:pt x="3082830" y="5900170"/>
                    <a:pt x="3091678" y="5900736"/>
                    <a:pt x="3095897" y="5904106"/>
                  </a:cubicBezTo>
                  <a:cubicBezTo>
                    <a:pt x="3078724" y="5900567"/>
                    <a:pt x="3062316" y="5898386"/>
                    <a:pt x="3046602" y="5896857"/>
                  </a:cubicBezTo>
                  <a:cubicBezTo>
                    <a:pt x="3038745" y="5896093"/>
                    <a:pt x="3031057" y="5895498"/>
                    <a:pt x="3023554" y="5894988"/>
                  </a:cubicBezTo>
                  <a:cubicBezTo>
                    <a:pt x="3016121" y="5894111"/>
                    <a:pt x="3008873" y="5893261"/>
                    <a:pt x="3001809" y="5892426"/>
                  </a:cubicBezTo>
                  <a:cubicBezTo>
                    <a:pt x="2973522" y="5889113"/>
                    <a:pt x="2947926" y="5885928"/>
                    <a:pt x="2925487" y="5877589"/>
                  </a:cubicBezTo>
                  <a:cubicBezTo>
                    <a:pt x="2928913" y="5883266"/>
                    <a:pt x="2947530" y="5889057"/>
                    <a:pt x="2937153" y="5888504"/>
                  </a:cubicBezTo>
                  <a:cubicBezTo>
                    <a:pt x="2930598" y="5887117"/>
                    <a:pt x="2923704" y="5885659"/>
                    <a:pt x="2916653" y="5884158"/>
                  </a:cubicBezTo>
                  <a:cubicBezTo>
                    <a:pt x="2909603" y="5882686"/>
                    <a:pt x="2902411" y="5881114"/>
                    <a:pt x="2895418" y="5879005"/>
                  </a:cubicBezTo>
                  <a:cubicBezTo>
                    <a:pt x="2881345" y="5875112"/>
                    <a:pt x="2867415" y="5871318"/>
                    <a:pt x="2855070" y="5868288"/>
                  </a:cubicBezTo>
                  <a:cubicBezTo>
                    <a:pt x="2830394" y="5862229"/>
                    <a:pt x="2812046" y="5859199"/>
                    <a:pt x="2811593" y="5864338"/>
                  </a:cubicBezTo>
                  <a:cubicBezTo>
                    <a:pt x="2804713" y="5862285"/>
                    <a:pt x="2798031" y="5860374"/>
                    <a:pt x="2791490" y="5858604"/>
                  </a:cubicBezTo>
                  <a:cubicBezTo>
                    <a:pt x="2784949" y="5856821"/>
                    <a:pt x="2778735" y="5854570"/>
                    <a:pt x="2772520" y="5852772"/>
                  </a:cubicBezTo>
                  <a:cubicBezTo>
                    <a:pt x="2760146" y="5849020"/>
                    <a:pt x="2748155" y="5845736"/>
                    <a:pt x="2736221" y="5842735"/>
                  </a:cubicBezTo>
                  <a:cubicBezTo>
                    <a:pt x="2724286" y="5839733"/>
                    <a:pt x="2712423" y="5837015"/>
                    <a:pt x="2700304" y="5834382"/>
                  </a:cubicBezTo>
                  <a:cubicBezTo>
                    <a:pt x="2688256" y="5831579"/>
                    <a:pt x="2675642" y="5829653"/>
                    <a:pt x="2663042" y="5826015"/>
                  </a:cubicBezTo>
                  <a:cubicBezTo>
                    <a:pt x="2665392" y="5817124"/>
                    <a:pt x="2620033" y="5798848"/>
                    <a:pt x="2638267" y="5802216"/>
                  </a:cubicBezTo>
                  <a:cubicBezTo>
                    <a:pt x="2647498" y="5805416"/>
                    <a:pt x="2656431" y="5808503"/>
                    <a:pt x="2665124" y="5811504"/>
                  </a:cubicBezTo>
                  <a:cubicBezTo>
                    <a:pt x="2669456" y="5813033"/>
                    <a:pt x="2673717" y="5814548"/>
                    <a:pt x="2677936" y="5816048"/>
                  </a:cubicBezTo>
                  <a:cubicBezTo>
                    <a:pt x="2682225" y="5817323"/>
                    <a:pt x="2686458" y="5818582"/>
                    <a:pt x="2690649" y="5819828"/>
                  </a:cubicBezTo>
                  <a:cubicBezTo>
                    <a:pt x="2707383" y="5824783"/>
                    <a:pt x="2723338" y="5829512"/>
                    <a:pt x="2738925" y="5834127"/>
                  </a:cubicBezTo>
                  <a:cubicBezTo>
                    <a:pt x="2754540" y="5838629"/>
                    <a:pt x="2769830" y="5842847"/>
                    <a:pt x="2785289" y="5846642"/>
                  </a:cubicBezTo>
                  <a:cubicBezTo>
                    <a:pt x="2800805" y="5850252"/>
                    <a:pt x="2816846" y="5852276"/>
                    <a:pt x="2833296" y="5854386"/>
                  </a:cubicBezTo>
                  <a:cubicBezTo>
                    <a:pt x="2793883" y="5833362"/>
                    <a:pt x="2797578" y="5852234"/>
                    <a:pt x="2770127" y="5832669"/>
                  </a:cubicBezTo>
                  <a:cubicBezTo>
                    <a:pt x="2758886" y="5822744"/>
                    <a:pt x="2808521" y="5836024"/>
                    <a:pt x="2779499" y="5823226"/>
                  </a:cubicBezTo>
                  <a:cubicBezTo>
                    <a:pt x="2788574" y="5832357"/>
                    <a:pt x="2753152" y="5817081"/>
                    <a:pt x="2743639" y="5816062"/>
                  </a:cubicBezTo>
                  <a:cubicBezTo>
                    <a:pt x="2750137" y="5831536"/>
                    <a:pt x="2722701" y="5823976"/>
                    <a:pt x="2688639" y="5813061"/>
                  </a:cubicBezTo>
                  <a:cubicBezTo>
                    <a:pt x="2680045" y="5810555"/>
                    <a:pt x="2671424" y="5806832"/>
                    <a:pt x="2662674" y="5803561"/>
                  </a:cubicBezTo>
                  <a:cubicBezTo>
                    <a:pt x="2653954" y="5800234"/>
                    <a:pt x="2645247" y="5796993"/>
                    <a:pt x="2636965" y="5794176"/>
                  </a:cubicBezTo>
                  <a:cubicBezTo>
                    <a:pt x="2620415" y="5788541"/>
                    <a:pt x="2605564" y="5784577"/>
                    <a:pt x="2595711" y="5784874"/>
                  </a:cubicBezTo>
                  <a:cubicBezTo>
                    <a:pt x="2602054" y="5792335"/>
                    <a:pt x="2604262" y="5797276"/>
                    <a:pt x="2601077" y="5798932"/>
                  </a:cubicBezTo>
                  <a:cubicBezTo>
                    <a:pt x="2616281" y="5804468"/>
                    <a:pt x="2629745" y="5810626"/>
                    <a:pt x="2639457" y="5818030"/>
                  </a:cubicBezTo>
                  <a:cubicBezTo>
                    <a:pt x="2626729" y="5816020"/>
                    <a:pt x="2538913" y="5793043"/>
                    <a:pt x="2549403" y="5783883"/>
                  </a:cubicBezTo>
                  <a:cubicBezTo>
                    <a:pt x="2540944" y="5781802"/>
                    <a:pt x="2535391" y="5781706"/>
                    <a:pt x="2530505" y="5782076"/>
                  </a:cubicBezTo>
                  <a:close/>
                  <a:moveTo>
                    <a:pt x="5791457" y="5769358"/>
                  </a:moveTo>
                  <a:cubicBezTo>
                    <a:pt x="5795123" y="5771156"/>
                    <a:pt x="5787551" y="5782014"/>
                    <a:pt x="5774751" y="5796993"/>
                  </a:cubicBezTo>
                  <a:cubicBezTo>
                    <a:pt x="5752059" y="5808870"/>
                    <a:pt x="5753587" y="5801325"/>
                    <a:pt x="5779099" y="5774525"/>
                  </a:cubicBezTo>
                  <a:cubicBezTo>
                    <a:pt x="5780147" y="5777286"/>
                    <a:pt x="5781435" y="5779777"/>
                    <a:pt x="5791457" y="5769358"/>
                  </a:cubicBezTo>
                  <a:close/>
                  <a:moveTo>
                    <a:pt x="2597297" y="5757777"/>
                  </a:moveTo>
                  <a:cubicBezTo>
                    <a:pt x="2612841" y="5768211"/>
                    <a:pt x="2638381" y="5775361"/>
                    <a:pt x="2649451" y="5787564"/>
                  </a:cubicBezTo>
                  <a:cubicBezTo>
                    <a:pt x="2636809" y="5784974"/>
                    <a:pt x="2581299" y="5767192"/>
                    <a:pt x="2601416" y="5777555"/>
                  </a:cubicBezTo>
                  <a:cubicBezTo>
                    <a:pt x="2627904" y="5785865"/>
                    <a:pt x="2652269" y="5794530"/>
                    <a:pt x="2673009" y="5801551"/>
                  </a:cubicBezTo>
                  <a:cubicBezTo>
                    <a:pt x="2683287" y="5805317"/>
                    <a:pt x="2693098" y="5807469"/>
                    <a:pt x="2701578" y="5809550"/>
                  </a:cubicBezTo>
                  <a:cubicBezTo>
                    <a:pt x="2710101" y="5811518"/>
                    <a:pt x="2717491" y="5812891"/>
                    <a:pt x="2723536" y="5813415"/>
                  </a:cubicBezTo>
                  <a:cubicBezTo>
                    <a:pt x="2708260" y="5808687"/>
                    <a:pt x="2694669" y="5803349"/>
                    <a:pt x="2684915" y="5796540"/>
                  </a:cubicBezTo>
                  <a:cubicBezTo>
                    <a:pt x="2721497" y="5809494"/>
                    <a:pt x="2731676" y="5801707"/>
                    <a:pt x="2763799" y="5818752"/>
                  </a:cubicBezTo>
                  <a:cubicBezTo>
                    <a:pt x="2741416" y="5795690"/>
                    <a:pt x="2806185" y="5831451"/>
                    <a:pt x="2793260" y="5812014"/>
                  </a:cubicBezTo>
                  <a:cubicBezTo>
                    <a:pt x="2767720" y="5800518"/>
                    <a:pt x="2746683" y="5797205"/>
                    <a:pt x="2726339" y="5793482"/>
                  </a:cubicBezTo>
                  <a:cubicBezTo>
                    <a:pt x="2716174" y="5791613"/>
                    <a:pt x="2706193" y="5789659"/>
                    <a:pt x="2696000" y="5786559"/>
                  </a:cubicBezTo>
                  <a:cubicBezTo>
                    <a:pt x="2685765" y="5783586"/>
                    <a:pt x="2675741" y="5778220"/>
                    <a:pt x="2664911" y="5771298"/>
                  </a:cubicBezTo>
                  <a:cubicBezTo>
                    <a:pt x="2655114" y="5774964"/>
                    <a:pt x="2586495" y="5754097"/>
                    <a:pt x="2597297" y="5757777"/>
                  </a:cubicBezTo>
                  <a:close/>
                  <a:moveTo>
                    <a:pt x="2639598" y="5753531"/>
                  </a:moveTo>
                  <a:cubicBezTo>
                    <a:pt x="2649565" y="5755711"/>
                    <a:pt x="2660480" y="5758401"/>
                    <a:pt x="2672188" y="5761515"/>
                  </a:cubicBezTo>
                  <a:cubicBezTo>
                    <a:pt x="2683924" y="5764602"/>
                    <a:pt x="2696340" y="5768452"/>
                    <a:pt x="2709931" y="5771298"/>
                  </a:cubicBezTo>
                  <a:cubicBezTo>
                    <a:pt x="2736886" y="5777613"/>
                    <a:pt x="2766644" y="5785172"/>
                    <a:pt x="2798172" y="5793369"/>
                  </a:cubicBezTo>
                  <a:cubicBezTo>
                    <a:pt x="2806001" y="5795606"/>
                    <a:pt x="2814156" y="5797163"/>
                    <a:pt x="2822395" y="5798806"/>
                  </a:cubicBezTo>
                  <a:cubicBezTo>
                    <a:pt x="2830620" y="5800462"/>
                    <a:pt x="2838945" y="5802146"/>
                    <a:pt x="2847354" y="5803845"/>
                  </a:cubicBezTo>
                  <a:cubicBezTo>
                    <a:pt x="2864130" y="5807229"/>
                    <a:pt x="2881260" y="5810683"/>
                    <a:pt x="2898589" y="5814180"/>
                  </a:cubicBezTo>
                  <a:cubicBezTo>
                    <a:pt x="2907267" y="5815808"/>
                    <a:pt x="2915875" y="5817875"/>
                    <a:pt x="2924723" y="5819135"/>
                  </a:cubicBezTo>
                  <a:cubicBezTo>
                    <a:pt x="2933571" y="5820338"/>
                    <a:pt x="2942462" y="5821542"/>
                    <a:pt x="2951366" y="5822745"/>
                  </a:cubicBezTo>
                  <a:cubicBezTo>
                    <a:pt x="2969134" y="5825010"/>
                    <a:pt x="2986972" y="5827290"/>
                    <a:pt x="3004739" y="5829555"/>
                  </a:cubicBezTo>
                  <a:cubicBezTo>
                    <a:pt x="2979256" y="5828012"/>
                    <a:pt x="2949894" y="5825350"/>
                    <a:pt x="2918536" y="5821698"/>
                  </a:cubicBezTo>
                  <a:cubicBezTo>
                    <a:pt x="2887603" y="5816417"/>
                    <a:pt x="2854659" y="5810287"/>
                    <a:pt x="2821531" y="5803874"/>
                  </a:cubicBezTo>
                  <a:cubicBezTo>
                    <a:pt x="2804826" y="5801085"/>
                    <a:pt x="2788715" y="5796243"/>
                    <a:pt x="2772519" y="5792194"/>
                  </a:cubicBezTo>
                  <a:cubicBezTo>
                    <a:pt x="2756366" y="5787947"/>
                    <a:pt x="2740411" y="5783756"/>
                    <a:pt x="2724895" y="5779679"/>
                  </a:cubicBezTo>
                  <a:cubicBezTo>
                    <a:pt x="2693523" y="5772190"/>
                    <a:pt x="2665053" y="5761714"/>
                    <a:pt x="2639598" y="5753531"/>
                  </a:cubicBezTo>
                  <a:close/>
                  <a:moveTo>
                    <a:pt x="3115017" y="5745463"/>
                  </a:moveTo>
                  <a:cubicBezTo>
                    <a:pt x="3109694" y="5745884"/>
                    <a:pt x="3112118" y="5749259"/>
                    <a:pt x="3108114" y="5750203"/>
                  </a:cubicBezTo>
                  <a:cubicBezTo>
                    <a:pt x="3104235" y="5746777"/>
                    <a:pt x="3090106" y="5744328"/>
                    <a:pt x="3092924" y="5748349"/>
                  </a:cubicBezTo>
                  <a:cubicBezTo>
                    <a:pt x="3108086" y="5750246"/>
                    <a:pt x="3112928" y="5758797"/>
                    <a:pt x="3130964" y="5758924"/>
                  </a:cubicBezTo>
                  <a:cubicBezTo>
                    <a:pt x="3122059" y="5752256"/>
                    <a:pt x="3131091" y="5752440"/>
                    <a:pt x="3123447" y="5746225"/>
                  </a:cubicBezTo>
                  <a:cubicBezTo>
                    <a:pt x="3119426" y="5745510"/>
                    <a:pt x="3116791" y="5745322"/>
                    <a:pt x="3115017" y="5745463"/>
                  </a:cubicBezTo>
                  <a:close/>
                  <a:moveTo>
                    <a:pt x="2780539" y="5744816"/>
                  </a:moveTo>
                  <a:cubicBezTo>
                    <a:pt x="2777756" y="5744487"/>
                    <a:pt x="2776622" y="5745078"/>
                    <a:pt x="2778225" y="5747202"/>
                  </a:cubicBezTo>
                  <a:cubicBezTo>
                    <a:pt x="2802306" y="5755696"/>
                    <a:pt x="2771840" y="5750118"/>
                    <a:pt x="2780773" y="5757013"/>
                  </a:cubicBezTo>
                  <a:cubicBezTo>
                    <a:pt x="2805732" y="5760680"/>
                    <a:pt x="2810970" y="5773648"/>
                    <a:pt x="2833877" y="5776975"/>
                  </a:cubicBezTo>
                  <a:cubicBezTo>
                    <a:pt x="2833225" y="5772572"/>
                    <a:pt x="2837444" y="5770533"/>
                    <a:pt x="2846618" y="5770944"/>
                  </a:cubicBezTo>
                  <a:cubicBezTo>
                    <a:pt x="2851800" y="5778136"/>
                    <a:pt x="2892360" y="5795818"/>
                    <a:pt x="2892530" y="5787366"/>
                  </a:cubicBezTo>
                  <a:cubicBezTo>
                    <a:pt x="2863975" y="5775771"/>
                    <a:pt x="2909999" y="5783940"/>
                    <a:pt x="2886513" y="5768056"/>
                  </a:cubicBezTo>
                  <a:cubicBezTo>
                    <a:pt x="2873672" y="5765139"/>
                    <a:pt x="2860818" y="5762223"/>
                    <a:pt x="2847935" y="5759307"/>
                  </a:cubicBezTo>
                  <a:cubicBezTo>
                    <a:pt x="2862644" y="5771991"/>
                    <a:pt x="2838549" y="5765606"/>
                    <a:pt x="2831144" y="5767461"/>
                  </a:cubicBezTo>
                  <a:cubicBezTo>
                    <a:pt x="2823075" y="5761388"/>
                    <a:pt x="2815883" y="5759023"/>
                    <a:pt x="2820654" y="5756206"/>
                  </a:cubicBezTo>
                  <a:cubicBezTo>
                    <a:pt x="2812064" y="5755091"/>
                    <a:pt x="2788886" y="5745806"/>
                    <a:pt x="2780539" y="5744816"/>
                  </a:cubicBezTo>
                  <a:close/>
                  <a:moveTo>
                    <a:pt x="4023247" y="5744725"/>
                  </a:moveTo>
                  <a:cubicBezTo>
                    <a:pt x="3984907" y="5746523"/>
                    <a:pt x="4001443" y="5756433"/>
                    <a:pt x="4005379" y="5761968"/>
                  </a:cubicBezTo>
                  <a:cubicBezTo>
                    <a:pt x="4030255" y="5755413"/>
                    <a:pt x="4029503" y="5749963"/>
                    <a:pt x="4023247" y="5744725"/>
                  </a:cubicBezTo>
                  <a:close/>
                  <a:moveTo>
                    <a:pt x="904701" y="5733836"/>
                  </a:moveTo>
                  <a:cubicBezTo>
                    <a:pt x="917368" y="5742171"/>
                    <a:pt x="969410" y="5809275"/>
                    <a:pt x="968914" y="5797743"/>
                  </a:cubicBezTo>
                  <a:cubicBezTo>
                    <a:pt x="983199" y="5828167"/>
                    <a:pt x="930789" y="5767985"/>
                    <a:pt x="901951" y="5734262"/>
                  </a:cubicBezTo>
                  <a:cubicBezTo>
                    <a:pt x="901886" y="5732654"/>
                    <a:pt x="902892" y="5732645"/>
                    <a:pt x="904701" y="5733836"/>
                  </a:cubicBezTo>
                  <a:close/>
                  <a:moveTo>
                    <a:pt x="2682438" y="5721889"/>
                  </a:moveTo>
                  <a:cubicBezTo>
                    <a:pt x="2683712" y="5733781"/>
                    <a:pt x="2709251" y="5737264"/>
                    <a:pt x="2713980" y="5747358"/>
                  </a:cubicBezTo>
                  <a:cubicBezTo>
                    <a:pt x="2709690" y="5746154"/>
                    <a:pt x="2707920" y="5748122"/>
                    <a:pt x="2717293" y="5751265"/>
                  </a:cubicBezTo>
                  <a:cubicBezTo>
                    <a:pt x="2717533" y="5743266"/>
                    <a:pt x="2727542" y="5740817"/>
                    <a:pt x="2709365" y="5727920"/>
                  </a:cubicBezTo>
                  <a:cubicBezTo>
                    <a:pt x="2712805" y="5733654"/>
                    <a:pt x="2694146" y="5725570"/>
                    <a:pt x="2682438" y="5721889"/>
                  </a:cubicBezTo>
                  <a:close/>
                  <a:moveTo>
                    <a:pt x="3968331" y="5721323"/>
                  </a:moveTo>
                  <a:cubicBezTo>
                    <a:pt x="3948567" y="5724169"/>
                    <a:pt x="3936619" y="5727042"/>
                    <a:pt x="3925223" y="5730044"/>
                  </a:cubicBezTo>
                  <a:cubicBezTo>
                    <a:pt x="3913825" y="5733031"/>
                    <a:pt x="3902895" y="5735721"/>
                    <a:pt x="3884959" y="5735947"/>
                  </a:cubicBezTo>
                  <a:cubicBezTo>
                    <a:pt x="3910711" y="5743535"/>
                    <a:pt x="3826687" y="5759858"/>
                    <a:pt x="3865591" y="5761473"/>
                  </a:cubicBezTo>
                  <a:cubicBezTo>
                    <a:pt x="3880457" y="5752865"/>
                    <a:pt x="3900787" y="5747216"/>
                    <a:pt x="3920167" y="5741695"/>
                  </a:cubicBezTo>
                  <a:cubicBezTo>
                    <a:pt x="3929851" y="5738920"/>
                    <a:pt x="3939295" y="5736188"/>
                    <a:pt x="3947647" y="5733116"/>
                  </a:cubicBezTo>
                  <a:cubicBezTo>
                    <a:pt x="3955957" y="5729832"/>
                    <a:pt x="3963063" y="5725726"/>
                    <a:pt x="3968331" y="5721323"/>
                  </a:cubicBezTo>
                  <a:close/>
                  <a:moveTo>
                    <a:pt x="3195000" y="5713729"/>
                  </a:moveTo>
                  <a:cubicBezTo>
                    <a:pt x="3199191" y="5713795"/>
                    <a:pt x="3203937" y="5714542"/>
                    <a:pt x="3209805" y="5716651"/>
                  </a:cubicBezTo>
                  <a:lnTo>
                    <a:pt x="3194288" y="5713802"/>
                  </a:lnTo>
                  <a:close/>
                  <a:moveTo>
                    <a:pt x="915032" y="5696973"/>
                  </a:moveTo>
                  <a:cubicBezTo>
                    <a:pt x="924617" y="5711951"/>
                    <a:pt x="944550" y="5730214"/>
                    <a:pt x="945187" y="5742374"/>
                  </a:cubicBezTo>
                  <a:cubicBezTo>
                    <a:pt x="965658" y="5764262"/>
                    <a:pt x="979362" y="5777244"/>
                    <a:pt x="991537" y="5790523"/>
                  </a:cubicBezTo>
                  <a:cubicBezTo>
                    <a:pt x="1003854" y="5803675"/>
                    <a:pt x="1013991" y="5817705"/>
                    <a:pt x="1029563" y="5839818"/>
                  </a:cubicBezTo>
                  <a:cubicBezTo>
                    <a:pt x="1046255" y="5848497"/>
                    <a:pt x="1081435" y="5882204"/>
                    <a:pt x="1116106" y="5914823"/>
                  </a:cubicBezTo>
                  <a:cubicBezTo>
                    <a:pt x="1133151" y="5931429"/>
                    <a:pt x="1151315" y="5946506"/>
                    <a:pt x="1166406" y="5958596"/>
                  </a:cubicBezTo>
                  <a:cubicBezTo>
                    <a:pt x="1181555" y="5970630"/>
                    <a:pt x="1193999" y="5979308"/>
                    <a:pt x="1201176" y="5981531"/>
                  </a:cubicBezTo>
                  <a:cubicBezTo>
                    <a:pt x="1181144" y="5963693"/>
                    <a:pt x="1160928" y="5945699"/>
                    <a:pt x="1140952" y="5927918"/>
                  </a:cubicBezTo>
                  <a:cubicBezTo>
                    <a:pt x="1143840" y="5923459"/>
                    <a:pt x="1107555" y="5882063"/>
                    <a:pt x="1130518" y="5901727"/>
                  </a:cubicBezTo>
                  <a:cubicBezTo>
                    <a:pt x="1135431" y="5906258"/>
                    <a:pt x="1139947" y="5910264"/>
                    <a:pt x="1136209" y="5903214"/>
                  </a:cubicBezTo>
                  <a:cubicBezTo>
                    <a:pt x="1106946" y="5873116"/>
                    <a:pt x="1119150" y="5898811"/>
                    <a:pt x="1105163" y="5889297"/>
                  </a:cubicBezTo>
                  <a:cubicBezTo>
                    <a:pt x="1092832" y="5876174"/>
                    <a:pt x="1073238" y="5853536"/>
                    <a:pt x="1054933" y="5833589"/>
                  </a:cubicBezTo>
                  <a:cubicBezTo>
                    <a:pt x="1045802" y="5823608"/>
                    <a:pt x="1036897" y="5814363"/>
                    <a:pt x="1029507" y="5807200"/>
                  </a:cubicBezTo>
                  <a:cubicBezTo>
                    <a:pt x="1022329" y="5799839"/>
                    <a:pt x="1016440" y="5794742"/>
                    <a:pt x="1012816" y="5793510"/>
                  </a:cubicBezTo>
                  <a:cubicBezTo>
                    <a:pt x="1029861" y="5811051"/>
                    <a:pt x="1043636" y="5825930"/>
                    <a:pt x="1050006" y="5839507"/>
                  </a:cubicBezTo>
                  <a:cubicBezTo>
                    <a:pt x="1032551" y="5823424"/>
                    <a:pt x="973671" y="5764870"/>
                    <a:pt x="954318" y="5739388"/>
                  </a:cubicBezTo>
                  <a:cubicBezTo>
                    <a:pt x="948981" y="5718775"/>
                    <a:pt x="975738" y="5762803"/>
                    <a:pt x="973430" y="5751379"/>
                  </a:cubicBezTo>
                  <a:cubicBezTo>
                    <a:pt x="956569" y="5727142"/>
                    <a:pt x="917071" y="5688818"/>
                    <a:pt x="915032" y="5696973"/>
                  </a:cubicBezTo>
                  <a:close/>
                  <a:moveTo>
                    <a:pt x="3779729" y="5689526"/>
                  </a:moveTo>
                  <a:cubicBezTo>
                    <a:pt x="3751119" y="5695472"/>
                    <a:pt x="3760335" y="5704405"/>
                    <a:pt x="3719859" y="5709346"/>
                  </a:cubicBezTo>
                  <a:cubicBezTo>
                    <a:pt x="3709891" y="5705070"/>
                    <a:pt x="3718443" y="5703060"/>
                    <a:pt x="3709495" y="5698912"/>
                  </a:cubicBezTo>
                  <a:cubicBezTo>
                    <a:pt x="3682839" y="5702734"/>
                    <a:pt x="3697391" y="5704759"/>
                    <a:pt x="3712483" y="5710295"/>
                  </a:cubicBezTo>
                  <a:cubicBezTo>
                    <a:pt x="3687113" y="5712121"/>
                    <a:pt x="3689859" y="5717387"/>
                    <a:pt x="3676849" y="5720785"/>
                  </a:cubicBezTo>
                  <a:cubicBezTo>
                    <a:pt x="3684167" y="5713310"/>
                    <a:pt x="3652967" y="5716566"/>
                    <a:pt x="3637095" y="5714371"/>
                  </a:cubicBezTo>
                  <a:cubicBezTo>
                    <a:pt x="3675207" y="5721748"/>
                    <a:pt x="3638993" y="5722031"/>
                    <a:pt x="3648451" y="5730426"/>
                  </a:cubicBezTo>
                  <a:cubicBezTo>
                    <a:pt x="3680303" y="5726023"/>
                    <a:pt x="3688345" y="5718987"/>
                    <a:pt x="3719873" y="5724027"/>
                  </a:cubicBezTo>
                  <a:cubicBezTo>
                    <a:pt x="3720793" y="5718208"/>
                    <a:pt x="3744507" y="5712871"/>
                    <a:pt x="3763647" y="5707746"/>
                  </a:cubicBezTo>
                  <a:cubicBezTo>
                    <a:pt x="3782801" y="5702536"/>
                    <a:pt x="3797227" y="5697129"/>
                    <a:pt x="3779729" y="5689526"/>
                  </a:cubicBezTo>
                  <a:close/>
                  <a:moveTo>
                    <a:pt x="822742" y="5687402"/>
                  </a:moveTo>
                  <a:cubicBezTo>
                    <a:pt x="845294" y="5688563"/>
                    <a:pt x="946376" y="5813896"/>
                    <a:pt x="1014684" y="5894563"/>
                  </a:cubicBezTo>
                  <a:cubicBezTo>
                    <a:pt x="1003996" y="5883366"/>
                    <a:pt x="993916" y="5872832"/>
                    <a:pt x="984346" y="5862809"/>
                  </a:cubicBezTo>
                  <a:cubicBezTo>
                    <a:pt x="974634" y="5852928"/>
                    <a:pt x="966281" y="5842805"/>
                    <a:pt x="957787" y="5833574"/>
                  </a:cubicBezTo>
                  <a:cubicBezTo>
                    <a:pt x="941039" y="5814901"/>
                    <a:pt x="925693" y="5798040"/>
                    <a:pt x="910856" y="5782057"/>
                  </a:cubicBezTo>
                  <a:cubicBezTo>
                    <a:pt x="896019" y="5766074"/>
                    <a:pt x="881692" y="5750954"/>
                    <a:pt x="866983" y="5735777"/>
                  </a:cubicBezTo>
                  <a:cubicBezTo>
                    <a:pt x="852883" y="5720077"/>
                    <a:pt x="838428" y="5704278"/>
                    <a:pt x="822742" y="5687402"/>
                  </a:cubicBezTo>
                  <a:close/>
                  <a:moveTo>
                    <a:pt x="4113441" y="5685180"/>
                  </a:moveTo>
                  <a:cubicBezTo>
                    <a:pt x="4112279" y="5697157"/>
                    <a:pt x="4085283" y="5698120"/>
                    <a:pt x="4058199" y="5710507"/>
                  </a:cubicBezTo>
                  <a:cubicBezTo>
                    <a:pt x="4070573" y="5711951"/>
                    <a:pt x="4072527" y="5714386"/>
                    <a:pt x="4069243" y="5717316"/>
                  </a:cubicBezTo>
                  <a:cubicBezTo>
                    <a:pt x="4067615" y="5718775"/>
                    <a:pt x="4064671" y="5720360"/>
                    <a:pt x="4061103" y="5722016"/>
                  </a:cubicBezTo>
                  <a:cubicBezTo>
                    <a:pt x="4057479" y="5723461"/>
                    <a:pt x="4053187" y="5724890"/>
                    <a:pt x="4048955" y="5726349"/>
                  </a:cubicBezTo>
                  <a:cubicBezTo>
                    <a:pt x="4032023" y="5732153"/>
                    <a:pt x="4015503" y="5738014"/>
                    <a:pt x="4042995" y="5742106"/>
                  </a:cubicBezTo>
                  <a:cubicBezTo>
                    <a:pt x="4070375" y="5728274"/>
                    <a:pt x="4073559" y="5724664"/>
                    <a:pt x="4116343" y="5708822"/>
                  </a:cubicBezTo>
                  <a:cubicBezTo>
                    <a:pt x="4064471" y="5702579"/>
                    <a:pt x="4172547" y="5683650"/>
                    <a:pt x="4113441" y="5685180"/>
                  </a:cubicBezTo>
                  <a:close/>
                  <a:moveTo>
                    <a:pt x="2774251" y="5682488"/>
                  </a:moveTo>
                  <a:cubicBezTo>
                    <a:pt x="2771744" y="5683211"/>
                    <a:pt x="2772424" y="5686121"/>
                    <a:pt x="2778819" y="5692966"/>
                  </a:cubicBezTo>
                  <a:cubicBezTo>
                    <a:pt x="2793854" y="5696180"/>
                    <a:pt x="2809328" y="5699478"/>
                    <a:pt x="2825127" y="5702862"/>
                  </a:cubicBezTo>
                  <a:cubicBezTo>
                    <a:pt x="2829077" y="5703683"/>
                    <a:pt x="2832985" y="5704660"/>
                    <a:pt x="2837005" y="5705396"/>
                  </a:cubicBezTo>
                  <a:cubicBezTo>
                    <a:pt x="2841040" y="5706048"/>
                    <a:pt x="2845089" y="5706698"/>
                    <a:pt x="2849166" y="5707350"/>
                  </a:cubicBezTo>
                  <a:cubicBezTo>
                    <a:pt x="2857292" y="5708680"/>
                    <a:pt x="2865475" y="5710025"/>
                    <a:pt x="2873729" y="5711370"/>
                  </a:cubicBezTo>
                  <a:cubicBezTo>
                    <a:pt x="2890137" y="5714173"/>
                    <a:pt x="2906757" y="5717005"/>
                    <a:pt x="2923491" y="5719851"/>
                  </a:cubicBezTo>
                  <a:cubicBezTo>
                    <a:pt x="2931844" y="5721209"/>
                    <a:pt x="2940126" y="5722979"/>
                    <a:pt x="2948578" y="5724055"/>
                  </a:cubicBezTo>
                  <a:lnTo>
                    <a:pt x="2974004" y="5727071"/>
                  </a:lnTo>
                  <a:cubicBezTo>
                    <a:pt x="2990879" y="5729152"/>
                    <a:pt x="3007740" y="5731247"/>
                    <a:pt x="3024488" y="5733328"/>
                  </a:cubicBezTo>
                  <a:cubicBezTo>
                    <a:pt x="3032827" y="5734418"/>
                    <a:pt x="3041123" y="5735494"/>
                    <a:pt x="3049391" y="5736556"/>
                  </a:cubicBezTo>
                  <a:cubicBezTo>
                    <a:pt x="3057602" y="5737844"/>
                    <a:pt x="3066011" y="5737929"/>
                    <a:pt x="3074208" y="5738680"/>
                  </a:cubicBezTo>
                  <a:cubicBezTo>
                    <a:pt x="3106968" y="5741185"/>
                    <a:pt x="3138807" y="5743620"/>
                    <a:pt x="3168820" y="5745928"/>
                  </a:cubicBezTo>
                  <a:cubicBezTo>
                    <a:pt x="3180061" y="5752086"/>
                    <a:pt x="3174441" y="5752865"/>
                    <a:pt x="3168339" y="5753502"/>
                  </a:cubicBezTo>
                  <a:cubicBezTo>
                    <a:pt x="3162237" y="5754153"/>
                    <a:pt x="3155767" y="5754068"/>
                    <a:pt x="3165168" y="5760227"/>
                  </a:cubicBezTo>
                  <a:cubicBezTo>
                    <a:pt x="3208503" y="5760892"/>
                    <a:pt x="3177499" y="5749750"/>
                    <a:pt x="3191472" y="5741596"/>
                  </a:cubicBezTo>
                  <a:cubicBezTo>
                    <a:pt x="3215680" y="5743352"/>
                    <a:pt x="3239974" y="5744512"/>
                    <a:pt x="3264296" y="5745305"/>
                  </a:cubicBezTo>
                  <a:cubicBezTo>
                    <a:pt x="3276400" y="5746013"/>
                    <a:pt x="3288689" y="5745362"/>
                    <a:pt x="3300949" y="5744824"/>
                  </a:cubicBezTo>
                  <a:cubicBezTo>
                    <a:pt x="3313181" y="5744257"/>
                    <a:pt x="3325427" y="5743677"/>
                    <a:pt x="3337701" y="5743097"/>
                  </a:cubicBezTo>
                  <a:cubicBezTo>
                    <a:pt x="3349904" y="5742460"/>
                    <a:pt x="3362150" y="5741808"/>
                    <a:pt x="3374395" y="5741157"/>
                  </a:cubicBezTo>
                  <a:cubicBezTo>
                    <a:pt x="3380511" y="5740775"/>
                    <a:pt x="3386599" y="5740633"/>
                    <a:pt x="3392731" y="5740025"/>
                  </a:cubicBezTo>
                  <a:lnTo>
                    <a:pt x="3411135" y="5737887"/>
                  </a:lnTo>
                  <a:cubicBezTo>
                    <a:pt x="3435667" y="5735055"/>
                    <a:pt x="3460131" y="5732309"/>
                    <a:pt x="3484553" y="5729874"/>
                  </a:cubicBezTo>
                  <a:cubicBezTo>
                    <a:pt x="3490669" y="5733116"/>
                    <a:pt x="3495227" y="5737957"/>
                    <a:pt x="3504713" y="5738014"/>
                  </a:cubicBezTo>
                  <a:cubicBezTo>
                    <a:pt x="3516931" y="5724211"/>
                    <a:pt x="3555069" y="5719001"/>
                    <a:pt x="3593703" y="5714613"/>
                  </a:cubicBezTo>
                  <a:cubicBezTo>
                    <a:pt x="3613071" y="5712928"/>
                    <a:pt x="3632367" y="5709190"/>
                    <a:pt x="3648577" y="5705283"/>
                  </a:cubicBezTo>
                  <a:cubicBezTo>
                    <a:pt x="3664787" y="5701333"/>
                    <a:pt x="3677867" y="5696661"/>
                    <a:pt x="3684579" y="5690375"/>
                  </a:cubicBezTo>
                  <a:cubicBezTo>
                    <a:pt x="3570557" y="5710323"/>
                    <a:pt x="3472619" y="5723404"/>
                    <a:pt x="3370603" y="5732592"/>
                  </a:cubicBezTo>
                  <a:cubicBezTo>
                    <a:pt x="3345006" y="5733979"/>
                    <a:pt x="3319254" y="5735367"/>
                    <a:pt x="3292978" y="5736782"/>
                  </a:cubicBezTo>
                  <a:cubicBezTo>
                    <a:pt x="3279727" y="5737802"/>
                    <a:pt x="3266519" y="5737235"/>
                    <a:pt x="3253055" y="5737009"/>
                  </a:cubicBezTo>
                  <a:cubicBezTo>
                    <a:pt x="3239578" y="5736683"/>
                    <a:pt x="3225916" y="5736344"/>
                    <a:pt x="3212056" y="5736004"/>
                  </a:cubicBezTo>
                  <a:cubicBezTo>
                    <a:pt x="3198140" y="5735523"/>
                    <a:pt x="3184011" y="5735027"/>
                    <a:pt x="3169627" y="5734517"/>
                  </a:cubicBezTo>
                  <a:cubicBezTo>
                    <a:pt x="3155329" y="5733257"/>
                    <a:pt x="3140832" y="5731516"/>
                    <a:pt x="3125981" y="5729860"/>
                  </a:cubicBezTo>
                  <a:cubicBezTo>
                    <a:pt x="3111144" y="5728062"/>
                    <a:pt x="3095996" y="5726207"/>
                    <a:pt x="3080494" y="5724324"/>
                  </a:cubicBezTo>
                  <a:cubicBezTo>
                    <a:pt x="3072750" y="5723290"/>
                    <a:pt x="3064879" y="5722385"/>
                    <a:pt x="3056993" y="5721139"/>
                  </a:cubicBezTo>
                  <a:cubicBezTo>
                    <a:pt x="3049178" y="5719553"/>
                    <a:pt x="3041264" y="5717953"/>
                    <a:pt x="3033251" y="5716340"/>
                  </a:cubicBezTo>
                  <a:cubicBezTo>
                    <a:pt x="3022846" y="5717019"/>
                    <a:pt x="3007033" y="5716835"/>
                    <a:pt x="2988303" y="5716028"/>
                  </a:cubicBezTo>
                  <a:cubicBezTo>
                    <a:pt x="2969629" y="5715079"/>
                    <a:pt x="2947785" y="5714386"/>
                    <a:pt x="2926308" y="5710705"/>
                  </a:cubicBezTo>
                  <a:cubicBezTo>
                    <a:pt x="2904676" y="5707576"/>
                    <a:pt x="2882747" y="5704037"/>
                    <a:pt x="2863139" y="5700370"/>
                  </a:cubicBezTo>
                  <a:cubicBezTo>
                    <a:pt x="2853371" y="5698473"/>
                    <a:pt x="2844070" y="5696859"/>
                    <a:pt x="2835887" y="5694665"/>
                  </a:cubicBezTo>
                  <a:cubicBezTo>
                    <a:pt x="2827747" y="5692315"/>
                    <a:pt x="2820512" y="5690036"/>
                    <a:pt x="2814524" y="5687869"/>
                  </a:cubicBezTo>
                  <a:cubicBezTo>
                    <a:pt x="2817964" y="5697840"/>
                    <a:pt x="2781770" y="5680320"/>
                    <a:pt x="2774251" y="5682488"/>
                  </a:cubicBezTo>
                  <a:close/>
                  <a:moveTo>
                    <a:pt x="3829095" y="5678370"/>
                  </a:moveTo>
                  <a:cubicBezTo>
                    <a:pt x="3821889" y="5678285"/>
                    <a:pt x="3814019" y="5679036"/>
                    <a:pt x="3804363" y="5682037"/>
                  </a:cubicBezTo>
                  <a:cubicBezTo>
                    <a:pt x="3806713" y="5686015"/>
                    <a:pt x="3819255" y="5686921"/>
                    <a:pt x="3830639" y="5686128"/>
                  </a:cubicBezTo>
                  <a:cubicBezTo>
                    <a:pt x="3841907" y="5684684"/>
                    <a:pt x="3851959" y="5681471"/>
                    <a:pt x="3849595" y="5678639"/>
                  </a:cubicBezTo>
                  <a:cubicBezTo>
                    <a:pt x="3842715" y="5678611"/>
                    <a:pt x="3836243" y="5678129"/>
                    <a:pt x="3829095" y="5678370"/>
                  </a:cubicBezTo>
                  <a:close/>
                  <a:moveTo>
                    <a:pt x="2550210" y="5677818"/>
                  </a:moveTo>
                  <a:cubicBezTo>
                    <a:pt x="2582743" y="5701121"/>
                    <a:pt x="2532556" y="5686171"/>
                    <a:pt x="2556482" y="5702154"/>
                  </a:cubicBezTo>
                  <a:cubicBezTo>
                    <a:pt x="2558959" y="5698445"/>
                    <a:pt x="2593602" y="5720134"/>
                    <a:pt x="2557855" y="5696421"/>
                  </a:cubicBezTo>
                  <a:cubicBezTo>
                    <a:pt x="2566731" y="5700484"/>
                    <a:pt x="2575126" y="5704136"/>
                    <a:pt x="2583069" y="5707434"/>
                  </a:cubicBezTo>
                  <a:cubicBezTo>
                    <a:pt x="2587061" y="5709049"/>
                    <a:pt x="2590912" y="5710620"/>
                    <a:pt x="2594649" y="5712135"/>
                  </a:cubicBezTo>
                  <a:cubicBezTo>
                    <a:pt x="2598500" y="5713380"/>
                    <a:pt x="2602209" y="5714598"/>
                    <a:pt x="2605805" y="5715759"/>
                  </a:cubicBezTo>
                  <a:cubicBezTo>
                    <a:pt x="2620231" y="5720275"/>
                    <a:pt x="2632845" y="5723744"/>
                    <a:pt x="2643803" y="5726589"/>
                  </a:cubicBezTo>
                  <a:cubicBezTo>
                    <a:pt x="2665732" y="5732309"/>
                    <a:pt x="2681036" y="5735579"/>
                    <a:pt x="2691102" y="5740208"/>
                  </a:cubicBezTo>
                  <a:cubicBezTo>
                    <a:pt x="2682409" y="5735013"/>
                    <a:pt x="2672216" y="5724579"/>
                    <a:pt x="2674948" y="5719383"/>
                  </a:cubicBezTo>
                  <a:cubicBezTo>
                    <a:pt x="2649721" y="5709445"/>
                    <a:pt x="2663552" y="5723815"/>
                    <a:pt x="2646719" y="5719114"/>
                  </a:cubicBezTo>
                  <a:cubicBezTo>
                    <a:pt x="2630892" y="5706599"/>
                    <a:pt x="2615644" y="5701673"/>
                    <a:pt x="2599788" y="5697284"/>
                  </a:cubicBezTo>
                  <a:cubicBezTo>
                    <a:pt x="2584244" y="5692187"/>
                    <a:pt x="2567991" y="5687898"/>
                    <a:pt x="2550210" y="5677818"/>
                  </a:cubicBezTo>
                  <a:close/>
                  <a:moveTo>
                    <a:pt x="2570460" y="5670278"/>
                  </a:moveTo>
                  <a:cubicBezTo>
                    <a:pt x="2568170" y="5669426"/>
                    <a:pt x="2568912" y="5670435"/>
                    <a:pt x="2575424" y="5675156"/>
                  </a:cubicBezTo>
                  <a:cubicBezTo>
                    <a:pt x="2582757" y="5676983"/>
                    <a:pt x="2591719" y="5680876"/>
                    <a:pt x="2601063" y="5685463"/>
                  </a:cubicBezTo>
                  <a:cubicBezTo>
                    <a:pt x="2610406" y="5690007"/>
                    <a:pt x="2620543" y="5694283"/>
                    <a:pt x="2629547" y="5698374"/>
                  </a:cubicBezTo>
                  <a:cubicBezTo>
                    <a:pt x="2647668" y="5706316"/>
                    <a:pt x="2662094" y="5711441"/>
                    <a:pt x="2662221" y="5702833"/>
                  </a:cubicBezTo>
                  <a:cubicBezTo>
                    <a:pt x="2630807" y="5693943"/>
                    <a:pt x="2633595" y="5697581"/>
                    <a:pt x="2621406" y="5686171"/>
                  </a:cubicBezTo>
                  <a:cubicBezTo>
                    <a:pt x="2622355" y="5691140"/>
                    <a:pt x="2620245" y="5691423"/>
                    <a:pt x="2616111" y="5689384"/>
                  </a:cubicBezTo>
                  <a:cubicBezTo>
                    <a:pt x="2611964" y="5687374"/>
                    <a:pt x="2605791" y="5683056"/>
                    <a:pt x="2598925" y="5678158"/>
                  </a:cubicBezTo>
                  <a:cubicBezTo>
                    <a:pt x="2611475" y="5692130"/>
                    <a:pt x="2577328" y="5672833"/>
                    <a:pt x="2570460" y="5670278"/>
                  </a:cubicBezTo>
                  <a:close/>
                  <a:moveTo>
                    <a:pt x="3874567" y="5660688"/>
                  </a:moveTo>
                  <a:cubicBezTo>
                    <a:pt x="3848659" y="5665742"/>
                    <a:pt x="3851847" y="5671334"/>
                    <a:pt x="3845107" y="5676742"/>
                  </a:cubicBezTo>
                  <a:cubicBezTo>
                    <a:pt x="3875715" y="5672905"/>
                    <a:pt x="3875347" y="5673826"/>
                    <a:pt x="3897303" y="5670230"/>
                  </a:cubicBezTo>
                  <a:cubicBezTo>
                    <a:pt x="3888243" y="5663165"/>
                    <a:pt x="3893511" y="5665374"/>
                    <a:pt x="3874567" y="5660688"/>
                  </a:cubicBezTo>
                  <a:close/>
                  <a:moveTo>
                    <a:pt x="5881255" y="5641363"/>
                  </a:moveTo>
                  <a:cubicBezTo>
                    <a:pt x="5868259" y="5658720"/>
                    <a:pt x="5856779" y="5672254"/>
                    <a:pt x="5844887" y="5686354"/>
                  </a:cubicBezTo>
                  <a:cubicBezTo>
                    <a:pt x="5832555" y="5700059"/>
                    <a:pt x="5819559" y="5714102"/>
                    <a:pt x="5804087" y="5733087"/>
                  </a:cubicBezTo>
                  <a:cubicBezTo>
                    <a:pt x="5795521" y="5729562"/>
                    <a:pt x="5847789" y="5678030"/>
                    <a:pt x="5856383" y="5658409"/>
                  </a:cubicBezTo>
                  <a:cubicBezTo>
                    <a:pt x="5864283" y="5655152"/>
                    <a:pt x="5872239" y="5651825"/>
                    <a:pt x="5881255" y="5641363"/>
                  </a:cubicBezTo>
                  <a:close/>
                  <a:moveTo>
                    <a:pt x="2607136" y="5628211"/>
                  </a:moveTo>
                  <a:cubicBezTo>
                    <a:pt x="2624124" y="5649065"/>
                    <a:pt x="2642854" y="5651995"/>
                    <a:pt x="2667516" y="5658579"/>
                  </a:cubicBezTo>
                  <a:cubicBezTo>
                    <a:pt x="2646776" y="5634398"/>
                    <a:pt x="2629362" y="5636663"/>
                    <a:pt x="2607136" y="5628211"/>
                  </a:cubicBezTo>
                  <a:close/>
                  <a:moveTo>
                    <a:pt x="2147297" y="5597151"/>
                  </a:moveTo>
                  <a:cubicBezTo>
                    <a:pt x="2153923" y="5598171"/>
                    <a:pt x="2174903" y="5608222"/>
                    <a:pt x="2195304" y="5620510"/>
                  </a:cubicBezTo>
                  <a:cubicBezTo>
                    <a:pt x="2215803" y="5632643"/>
                    <a:pt x="2235439" y="5647593"/>
                    <a:pt x="2240494" y="5656979"/>
                  </a:cubicBezTo>
                  <a:cubicBezTo>
                    <a:pt x="2206828" y="5629571"/>
                    <a:pt x="2173842" y="5615003"/>
                    <a:pt x="2147297" y="5597151"/>
                  </a:cubicBezTo>
                  <a:close/>
                  <a:moveTo>
                    <a:pt x="2149308" y="5571512"/>
                  </a:moveTo>
                  <a:cubicBezTo>
                    <a:pt x="2174961" y="5589874"/>
                    <a:pt x="2166042" y="5581365"/>
                    <a:pt x="2192898" y="5596372"/>
                  </a:cubicBezTo>
                  <a:cubicBezTo>
                    <a:pt x="2187518" y="5597717"/>
                    <a:pt x="2194030" y="5602318"/>
                    <a:pt x="2200486" y="5610826"/>
                  </a:cubicBezTo>
                  <a:cubicBezTo>
                    <a:pt x="2232198" y="5629004"/>
                    <a:pt x="2249116" y="5638051"/>
                    <a:pt x="2262622" y="5642298"/>
                  </a:cubicBezTo>
                  <a:cubicBezTo>
                    <a:pt x="2275887" y="5646913"/>
                    <a:pt x="2284863" y="5648215"/>
                    <a:pt x="2300181" y="5651429"/>
                  </a:cubicBezTo>
                  <a:cubicBezTo>
                    <a:pt x="2284240" y="5647663"/>
                    <a:pt x="2292097" y="5659909"/>
                    <a:pt x="2323229" y="5672990"/>
                  </a:cubicBezTo>
                  <a:cubicBezTo>
                    <a:pt x="2321430" y="5677676"/>
                    <a:pt x="2327433" y="5685179"/>
                    <a:pt x="2337654" y="5693702"/>
                  </a:cubicBezTo>
                  <a:cubicBezTo>
                    <a:pt x="2342695" y="5698105"/>
                    <a:pt x="2349009" y="5702296"/>
                    <a:pt x="2356002" y="5706387"/>
                  </a:cubicBezTo>
                  <a:cubicBezTo>
                    <a:pt x="2362953" y="5710535"/>
                    <a:pt x="2370513" y="5714683"/>
                    <a:pt x="2378201" y="5718605"/>
                  </a:cubicBezTo>
                  <a:cubicBezTo>
                    <a:pt x="2377153" y="5722384"/>
                    <a:pt x="2367300" y="5719609"/>
                    <a:pt x="2353341" y="5713819"/>
                  </a:cubicBezTo>
                  <a:cubicBezTo>
                    <a:pt x="2352435" y="5710139"/>
                    <a:pt x="2347013" y="5705849"/>
                    <a:pt x="2342284" y="5703131"/>
                  </a:cubicBezTo>
                  <a:cubicBezTo>
                    <a:pt x="2337669" y="5700200"/>
                    <a:pt x="2333648" y="5698997"/>
                    <a:pt x="2335248" y="5702083"/>
                  </a:cubicBezTo>
                  <a:cubicBezTo>
                    <a:pt x="2318755" y="5692697"/>
                    <a:pt x="2338532" y="5695019"/>
                    <a:pt x="2316617" y="5679432"/>
                  </a:cubicBezTo>
                  <a:cubicBezTo>
                    <a:pt x="2319519" y="5691932"/>
                    <a:pt x="2273976" y="5653920"/>
                    <a:pt x="2239772" y="5646814"/>
                  </a:cubicBezTo>
                  <a:cubicBezTo>
                    <a:pt x="2264321" y="5653652"/>
                    <a:pt x="2244911" y="5643473"/>
                    <a:pt x="2219980" y="5628070"/>
                  </a:cubicBezTo>
                  <a:cubicBezTo>
                    <a:pt x="2194795" y="5613077"/>
                    <a:pt x="2162630" y="5594985"/>
                    <a:pt x="2159246" y="5590553"/>
                  </a:cubicBezTo>
                  <a:cubicBezTo>
                    <a:pt x="2155296" y="5580459"/>
                    <a:pt x="2189854" y="5606112"/>
                    <a:pt x="2195729" y="5611407"/>
                  </a:cubicBezTo>
                  <a:cubicBezTo>
                    <a:pt x="2195503" y="5596088"/>
                    <a:pt x="2149492" y="5586774"/>
                    <a:pt x="2149308" y="5571512"/>
                  </a:cubicBezTo>
                  <a:close/>
                  <a:moveTo>
                    <a:pt x="4108807" y="5544259"/>
                  </a:moveTo>
                  <a:cubicBezTo>
                    <a:pt x="4106853" y="5544155"/>
                    <a:pt x="4103843" y="5544470"/>
                    <a:pt x="4099553" y="5545350"/>
                  </a:cubicBezTo>
                  <a:cubicBezTo>
                    <a:pt x="4081671" y="5549951"/>
                    <a:pt x="4063227" y="5559380"/>
                    <a:pt x="4044339" y="5567562"/>
                  </a:cubicBezTo>
                  <a:cubicBezTo>
                    <a:pt x="4039611" y="5569601"/>
                    <a:pt x="4034869" y="5571569"/>
                    <a:pt x="4030111" y="5573353"/>
                  </a:cubicBezTo>
                  <a:cubicBezTo>
                    <a:pt x="4027735" y="5574230"/>
                    <a:pt x="4025355" y="5575108"/>
                    <a:pt x="4022963" y="5575858"/>
                  </a:cubicBezTo>
                  <a:cubicBezTo>
                    <a:pt x="4020527" y="5576481"/>
                    <a:pt x="4018107" y="5577062"/>
                    <a:pt x="4015671" y="5577572"/>
                  </a:cubicBezTo>
                  <a:cubicBezTo>
                    <a:pt x="4005947" y="5579596"/>
                    <a:pt x="3996219" y="5580558"/>
                    <a:pt x="3986579" y="5579638"/>
                  </a:cubicBezTo>
                  <a:cubicBezTo>
                    <a:pt x="4006767" y="5587892"/>
                    <a:pt x="3968599" y="5599769"/>
                    <a:pt x="3937893" y="5612171"/>
                  </a:cubicBezTo>
                  <a:cubicBezTo>
                    <a:pt x="3925391" y="5617579"/>
                    <a:pt x="3913429" y="5621076"/>
                    <a:pt x="3902683" y="5625040"/>
                  </a:cubicBezTo>
                  <a:cubicBezTo>
                    <a:pt x="3891883" y="5628877"/>
                    <a:pt x="3882171" y="5632331"/>
                    <a:pt x="3873703" y="5635346"/>
                  </a:cubicBezTo>
                  <a:cubicBezTo>
                    <a:pt x="3856715" y="5641335"/>
                    <a:pt x="3844597" y="5645271"/>
                    <a:pt x="3838623" y="5645441"/>
                  </a:cubicBezTo>
                  <a:cubicBezTo>
                    <a:pt x="3849551" y="5648669"/>
                    <a:pt x="3837987" y="5651528"/>
                    <a:pt x="3837831" y="5654600"/>
                  </a:cubicBezTo>
                  <a:cubicBezTo>
                    <a:pt x="3858527" y="5652519"/>
                    <a:pt x="3873987" y="5644336"/>
                    <a:pt x="3890693" y="5636281"/>
                  </a:cubicBezTo>
                  <a:cubicBezTo>
                    <a:pt x="3907383" y="5628042"/>
                    <a:pt x="3925533" y="5621020"/>
                    <a:pt x="3951441" y="5617225"/>
                  </a:cubicBezTo>
                  <a:cubicBezTo>
                    <a:pt x="3940187" y="5620326"/>
                    <a:pt x="3959765" y="5623553"/>
                    <a:pt x="3955957" y="5618910"/>
                  </a:cubicBezTo>
                  <a:cubicBezTo>
                    <a:pt x="3950691" y="5610628"/>
                    <a:pt x="3970255" y="5604187"/>
                    <a:pt x="3990939" y="5598099"/>
                  </a:cubicBezTo>
                  <a:cubicBezTo>
                    <a:pt x="4001275" y="5595041"/>
                    <a:pt x="4011907" y="5592054"/>
                    <a:pt x="4019819" y="5588897"/>
                  </a:cubicBezTo>
                  <a:cubicBezTo>
                    <a:pt x="4027791" y="5585924"/>
                    <a:pt x="4032775" y="5581804"/>
                    <a:pt x="4032279" y="5578123"/>
                  </a:cubicBezTo>
                  <a:cubicBezTo>
                    <a:pt x="4044099" y="5576976"/>
                    <a:pt x="4082863" y="5577132"/>
                    <a:pt x="4079987" y="5570578"/>
                  </a:cubicBezTo>
                  <a:cubicBezTo>
                    <a:pt x="4069511" y="5572970"/>
                    <a:pt x="4060167" y="5573522"/>
                    <a:pt x="4052565" y="5570931"/>
                  </a:cubicBezTo>
                  <a:cubicBezTo>
                    <a:pt x="4079181" y="5565113"/>
                    <a:pt x="4061823" y="5562834"/>
                    <a:pt x="4070431" y="5558516"/>
                  </a:cubicBezTo>
                  <a:cubicBezTo>
                    <a:pt x="4084329" y="5566258"/>
                    <a:pt x="4122477" y="5544984"/>
                    <a:pt x="4108807" y="5544259"/>
                  </a:cubicBezTo>
                  <a:close/>
                  <a:moveTo>
                    <a:pt x="704232" y="5540452"/>
                  </a:moveTo>
                  <a:cubicBezTo>
                    <a:pt x="707757" y="5537252"/>
                    <a:pt x="717865" y="5546256"/>
                    <a:pt x="731060" y="5560895"/>
                  </a:cubicBezTo>
                  <a:cubicBezTo>
                    <a:pt x="737657" y="5568214"/>
                    <a:pt x="745033" y="5576935"/>
                    <a:pt x="752749" y="5586264"/>
                  </a:cubicBezTo>
                  <a:cubicBezTo>
                    <a:pt x="760478" y="5595580"/>
                    <a:pt x="768378" y="5605617"/>
                    <a:pt x="776872" y="5614918"/>
                  </a:cubicBezTo>
                  <a:cubicBezTo>
                    <a:pt x="778019" y="5621544"/>
                    <a:pt x="764527" y="5604300"/>
                    <a:pt x="756571" y="5594221"/>
                  </a:cubicBezTo>
                  <a:cubicBezTo>
                    <a:pt x="758355" y="5601215"/>
                    <a:pt x="759884" y="5608307"/>
                    <a:pt x="761894" y="5615117"/>
                  </a:cubicBezTo>
                  <a:cubicBezTo>
                    <a:pt x="742357" y="5590426"/>
                    <a:pt x="723358" y="5565340"/>
                    <a:pt x="704232" y="5540452"/>
                  </a:cubicBezTo>
                  <a:close/>
                  <a:moveTo>
                    <a:pt x="2358720" y="5537606"/>
                  </a:moveTo>
                  <a:cubicBezTo>
                    <a:pt x="2378738" y="5548493"/>
                    <a:pt x="2384203" y="5562650"/>
                    <a:pt x="2399563" y="5574726"/>
                  </a:cubicBezTo>
                  <a:cubicBezTo>
                    <a:pt x="2411271" y="5591021"/>
                    <a:pt x="2365515" y="5558530"/>
                    <a:pt x="2381584" y="5578591"/>
                  </a:cubicBezTo>
                  <a:cubicBezTo>
                    <a:pt x="2355988" y="5553717"/>
                    <a:pt x="2371759" y="5557935"/>
                    <a:pt x="2358720" y="5537606"/>
                  </a:cubicBezTo>
                  <a:close/>
                  <a:moveTo>
                    <a:pt x="2021936" y="5509603"/>
                  </a:moveTo>
                  <a:cubicBezTo>
                    <a:pt x="2029383" y="5502355"/>
                    <a:pt x="2036645" y="5513836"/>
                    <a:pt x="2073666" y="5536969"/>
                  </a:cubicBezTo>
                  <a:cubicBezTo>
                    <a:pt x="2080801" y="5543382"/>
                    <a:pt x="2073171" y="5540451"/>
                    <a:pt x="2060996" y="5534052"/>
                  </a:cubicBezTo>
                  <a:cubicBezTo>
                    <a:pt x="2054908" y="5530853"/>
                    <a:pt x="2047688" y="5526804"/>
                    <a:pt x="2040638" y="5522642"/>
                  </a:cubicBezTo>
                  <a:cubicBezTo>
                    <a:pt x="2033786" y="5518196"/>
                    <a:pt x="2027188" y="5513511"/>
                    <a:pt x="2021936" y="5509603"/>
                  </a:cubicBezTo>
                  <a:close/>
                  <a:moveTo>
                    <a:pt x="2210539" y="5502660"/>
                  </a:moveTo>
                  <a:cubicBezTo>
                    <a:pt x="2220284" y="5506661"/>
                    <a:pt x="2242868" y="5522532"/>
                    <a:pt x="2252711" y="5526705"/>
                  </a:cubicBezTo>
                  <a:cubicBezTo>
                    <a:pt x="2259521" y="5540281"/>
                    <a:pt x="2218649" y="5515167"/>
                    <a:pt x="2206021" y="5503487"/>
                  </a:cubicBezTo>
                  <a:cubicBezTo>
                    <a:pt x="2205469" y="5501311"/>
                    <a:pt x="2207291" y="5501326"/>
                    <a:pt x="2210539" y="5502660"/>
                  </a:cubicBezTo>
                  <a:close/>
                  <a:moveTo>
                    <a:pt x="5943603" y="5497024"/>
                  </a:moveTo>
                  <a:cubicBezTo>
                    <a:pt x="5944107" y="5499181"/>
                    <a:pt x="5935973" y="5515153"/>
                    <a:pt x="5909557" y="5554609"/>
                  </a:cubicBezTo>
                  <a:cubicBezTo>
                    <a:pt x="5916495" y="5533543"/>
                    <a:pt x="5933427" y="5506928"/>
                    <a:pt x="5940575" y="5499113"/>
                  </a:cubicBezTo>
                  <a:cubicBezTo>
                    <a:pt x="5942305" y="5497120"/>
                    <a:pt x="5943435" y="5496305"/>
                    <a:pt x="5943603" y="5497024"/>
                  </a:cubicBezTo>
                  <a:close/>
                  <a:moveTo>
                    <a:pt x="2010086" y="5469057"/>
                  </a:moveTo>
                  <a:cubicBezTo>
                    <a:pt x="2018892" y="5471025"/>
                    <a:pt x="2028872" y="5475810"/>
                    <a:pt x="2039533" y="5482209"/>
                  </a:cubicBezTo>
                  <a:cubicBezTo>
                    <a:pt x="2050179" y="5488622"/>
                    <a:pt x="2061391" y="5496805"/>
                    <a:pt x="2073496" y="5504365"/>
                  </a:cubicBezTo>
                  <a:cubicBezTo>
                    <a:pt x="2097351" y="5519980"/>
                    <a:pt x="2121899" y="5537209"/>
                    <a:pt x="2142413" y="5546397"/>
                  </a:cubicBezTo>
                  <a:cubicBezTo>
                    <a:pt x="2143772" y="5552924"/>
                    <a:pt x="2152025" y="5559507"/>
                    <a:pt x="2161185" y="5564901"/>
                  </a:cubicBezTo>
                  <a:cubicBezTo>
                    <a:pt x="2154022" y="5563542"/>
                    <a:pt x="2124518" y="5545477"/>
                    <a:pt x="2092042" y="5525586"/>
                  </a:cubicBezTo>
                  <a:cubicBezTo>
                    <a:pt x="2083958" y="5520532"/>
                    <a:pt x="2075718" y="5515379"/>
                    <a:pt x="2067606" y="5510325"/>
                  </a:cubicBezTo>
                  <a:cubicBezTo>
                    <a:pt x="2063572" y="5507762"/>
                    <a:pt x="2059565" y="5505228"/>
                    <a:pt x="2055644" y="5502737"/>
                  </a:cubicBezTo>
                  <a:cubicBezTo>
                    <a:pt x="2051807" y="5500118"/>
                    <a:pt x="2048169" y="5497413"/>
                    <a:pt x="2044587" y="5494837"/>
                  </a:cubicBezTo>
                  <a:cubicBezTo>
                    <a:pt x="2030331" y="5484516"/>
                    <a:pt x="2017986" y="5475328"/>
                    <a:pt x="2010086" y="5469057"/>
                  </a:cubicBezTo>
                  <a:close/>
                  <a:moveTo>
                    <a:pt x="2095709" y="5454588"/>
                  </a:moveTo>
                  <a:cubicBezTo>
                    <a:pt x="2130550" y="5474281"/>
                    <a:pt x="2159756" y="5490010"/>
                    <a:pt x="2189826" y="5507564"/>
                  </a:cubicBezTo>
                  <a:cubicBezTo>
                    <a:pt x="2220929" y="5523590"/>
                    <a:pt x="2252896" y="5541428"/>
                    <a:pt x="2292734" y="5566175"/>
                  </a:cubicBezTo>
                  <a:cubicBezTo>
                    <a:pt x="2272277" y="5557794"/>
                    <a:pt x="2237464" y="5542008"/>
                    <a:pt x="2199821" y="5523123"/>
                  </a:cubicBezTo>
                  <a:cubicBezTo>
                    <a:pt x="2195135" y="5520716"/>
                    <a:pt x="2190406" y="5518281"/>
                    <a:pt x="2185649" y="5515832"/>
                  </a:cubicBezTo>
                  <a:cubicBezTo>
                    <a:pt x="2181077" y="5513086"/>
                    <a:pt x="2176475" y="5510325"/>
                    <a:pt x="2171874" y="5507550"/>
                  </a:cubicBezTo>
                  <a:cubicBezTo>
                    <a:pt x="2162686" y="5501944"/>
                    <a:pt x="2153555" y="5496182"/>
                    <a:pt x="2144650" y="5490321"/>
                  </a:cubicBezTo>
                  <a:cubicBezTo>
                    <a:pt x="2126826" y="5478613"/>
                    <a:pt x="2109979" y="5466509"/>
                    <a:pt x="2095709" y="5454588"/>
                  </a:cubicBezTo>
                  <a:close/>
                  <a:moveTo>
                    <a:pt x="1892053" y="5432374"/>
                  </a:moveTo>
                  <a:cubicBezTo>
                    <a:pt x="1896957" y="5433851"/>
                    <a:pt x="1902981" y="5437274"/>
                    <a:pt x="1910066" y="5442045"/>
                  </a:cubicBezTo>
                  <a:cubicBezTo>
                    <a:pt x="1917159" y="5446816"/>
                    <a:pt x="1925313" y="5452932"/>
                    <a:pt x="1934473" y="5459798"/>
                  </a:cubicBezTo>
                  <a:cubicBezTo>
                    <a:pt x="1943774" y="5466466"/>
                    <a:pt x="1954534" y="5473360"/>
                    <a:pt x="1966044" y="5480623"/>
                  </a:cubicBezTo>
                  <a:cubicBezTo>
                    <a:pt x="1967856" y="5485380"/>
                    <a:pt x="1959177" y="5478542"/>
                    <a:pt x="1954237" y="5475881"/>
                  </a:cubicBezTo>
                  <a:cubicBezTo>
                    <a:pt x="1946450" y="5470954"/>
                    <a:pt x="1952127" y="5480864"/>
                    <a:pt x="1953599" y="5486087"/>
                  </a:cubicBezTo>
                  <a:cubicBezTo>
                    <a:pt x="1932449" y="5465630"/>
                    <a:pt x="1909967" y="5442937"/>
                    <a:pt x="1890402" y="5434513"/>
                  </a:cubicBezTo>
                  <a:cubicBezTo>
                    <a:pt x="1892412" y="5439681"/>
                    <a:pt x="1900114" y="5444990"/>
                    <a:pt x="1905720" y="5450242"/>
                  </a:cubicBezTo>
                  <a:cubicBezTo>
                    <a:pt x="1906187" y="5455636"/>
                    <a:pt x="1890501" y="5441351"/>
                    <a:pt x="1880761" y="5434372"/>
                  </a:cubicBezTo>
                  <a:cubicBezTo>
                    <a:pt x="1883366" y="5431363"/>
                    <a:pt x="1887150" y="5430896"/>
                    <a:pt x="1892053" y="5432374"/>
                  </a:cubicBezTo>
                  <a:close/>
                  <a:moveTo>
                    <a:pt x="2120286" y="5432291"/>
                  </a:moveTo>
                  <a:cubicBezTo>
                    <a:pt x="2130635" y="5430167"/>
                    <a:pt x="2148289" y="5440332"/>
                    <a:pt x="2167500" y="5453371"/>
                  </a:cubicBezTo>
                  <a:cubicBezTo>
                    <a:pt x="2177113" y="5459897"/>
                    <a:pt x="2187122" y="5467132"/>
                    <a:pt x="2196820" y="5473899"/>
                  </a:cubicBezTo>
                  <a:cubicBezTo>
                    <a:pt x="2201704" y="5477226"/>
                    <a:pt x="2206347" y="5480666"/>
                    <a:pt x="2211090" y="5483412"/>
                  </a:cubicBezTo>
                  <a:cubicBezTo>
                    <a:pt x="2215847" y="5486145"/>
                    <a:pt x="2220434" y="5488622"/>
                    <a:pt x="2224723" y="5490689"/>
                  </a:cubicBezTo>
                  <a:cubicBezTo>
                    <a:pt x="2218735" y="5490094"/>
                    <a:pt x="2210991" y="5487716"/>
                    <a:pt x="2202822" y="5483341"/>
                  </a:cubicBezTo>
                  <a:cubicBezTo>
                    <a:pt x="2194668" y="5478938"/>
                    <a:pt x="2185635" y="5473205"/>
                    <a:pt x="2176263" y="5467033"/>
                  </a:cubicBezTo>
                  <a:cubicBezTo>
                    <a:pt x="2157548" y="5454701"/>
                    <a:pt x="2137501" y="5440714"/>
                    <a:pt x="2120286" y="5432291"/>
                  </a:cubicBezTo>
                  <a:close/>
                  <a:moveTo>
                    <a:pt x="640752" y="5403877"/>
                  </a:moveTo>
                  <a:cubicBezTo>
                    <a:pt x="653423" y="5414325"/>
                    <a:pt x="669817" y="5440700"/>
                    <a:pt x="688362" y="5469708"/>
                  </a:cubicBezTo>
                  <a:cubicBezTo>
                    <a:pt x="707489" y="5498277"/>
                    <a:pt x="728102" y="5529989"/>
                    <a:pt x="746492" y="5552499"/>
                  </a:cubicBezTo>
                  <a:cubicBezTo>
                    <a:pt x="739979" y="5549526"/>
                    <a:pt x="724081" y="5529267"/>
                    <a:pt x="706427" y="5505540"/>
                  </a:cubicBezTo>
                  <a:cubicBezTo>
                    <a:pt x="697650" y="5493648"/>
                    <a:pt x="688306" y="5480977"/>
                    <a:pt x="679543" y="5469128"/>
                  </a:cubicBezTo>
                  <a:cubicBezTo>
                    <a:pt x="671091" y="5457051"/>
                    <a:pt x="663333" y="5445711"/>
                    <a:pt x="656750" y="5437146"/>
                  </a:cubicBezTo>
                  <a:cubicBezTo>
                    <a:pt x="664055" y="5438647"/>
                    <a:pt x="659850" y="5429997"/>
                    <a:pt x="640752" y="5403877"/>
                  </a:cubicBezTo>
                  <a:close/>
                  <a:moveTo>
                    <a:pt x="698371" y="5400112"/>
                  </a:moveTo>
                  <a:cubicBezTo>
                    <a:pt x="705776" y="5412712"/>
                    <a:pt x="714369" y="5426854"/>
                    <a:pt x="723840" y="5440799"/>
                  </a:cubicBezTo>
                  <a:cubicBezTo>
                    <a:pt x="733637" y="5454517"/>
                    <a:pt x="743957" y="5468292"/>
                    <a:pt x="753853" y="5480878"/>
                  </a:cubicBezTo>
                  <a:cubicBezTo>
                    <a:pt x="773645" y="5506035"/>
                    <a:pt x="791724" y="5526365"/>
                    <a:pt x="800487" y="5531915"/>
                  </a:cubicBezTo>
                  <a:cubicBezTo>
                    <a:pt x="785650" y="5511047"/>
                    <a:pt x="762503" y="5477707"/>
                    <a:pt x="741749" y="5449888"/>
                  </a:cubicBezTo>
                  <a:cubicBezTo>
                    <a:pt x="736511" y="5442979"/>
                    <a:pt x="731499" y="5436354"/>
                    <a:pt x="726898" y="5430266"/>
                  </a:cubicBezTo>
                  <a:cubicBezTo>
                    <a:pt x="722410" y="5424108"/>
                    <a:pt x="718220" y="5418601"/>
                    <a:pt x="714454" y="5414028"/>
                  </a:cubicBezTo>
                  <a:cubicBezTo>
                    <a:pt x="706937" y="5404868"/>
                    <a:pt x="701160" y="5399446"/>
                    <a:pt x="698371" y="5400112"/>
                  </a:cubicBezTo>
                  <a:close/>
                  <a:moveTo>
                    <a:pt x="4411265" y="5393939"/>
                  </a:moveTo>
                  <a:cubicBezTo>
                    <a:pt x="4401043" y="5399814"/>
                    <a:pt x="4391303" y="5406369"/>
                    <a:pt x="4380629" y="5411480"/>
                  </a:cubicBezTo>
                  <a:cubicBezTo>
                    <a:pt x="4405971" y="5409781"/>
                    <a:pt x="4374967" y="5429827"/>
                    <a:pt x="4363599" y="5430181"/>
                  </a:cubicBezTo>
                  <a:cubicBezTo>
                    <a:pt x="4372459" y="5425679"/>
                    <a:pt x="4375191" y="5422607"/>
                    <a:pt x="4377643" y="5419578"/>
                  </a:cubicBezTo>
                  <a:cubicBezTo>
                    <a:pt x="4352187" y="5430790"/>
                    <a:pt x="4327681" y="5445344"/>
                    <a:pt x="4302879" y="5461299"/>
                  </a:cubicBezTo>
                  <a:cubicBezTo>
                    <a:pt x="4277467" y="5475767"/>
                    <a:pt x="4251955" y="5492062"/>
                    <a:pt x="4225595" y="5508852"/>
                  </a:cubicBezTo>
                  <a:cubicBezTo>
                    <a:pt x="4219083" y="5513227"/>
                    <a:pt x="4212243" y="5516936"/>
                    <a:pt x="4205363" y="5520660"/>
                  </a:cubicBezTo>
                  <a:cubicBezTo>
                    <a:pt x="4198469" y="5524397"/>
                    <a:pt x="4191531" y="5528163"/>
                    <a:pt x="4184567" y="5531943"/>
                  </a:cubicBezTo>
                  <a:cubicBezTo>
                    <a:pt x="4170565" y="5539446"/>
                    <a:pt x="4156295" y="5546893"/>
                    <a:pt x="4141699" y="5554084"/>
                  </a:cubicBezTo>
                  <a:cubicBezTo>
                    <a:pt x="4127243" y="5561716"/>
                    <a:pt x="4111871" y="5567251"/>
                    <a:pt x="4096283" y="5572800"/>
                  </a:cubicBezTo>
                  <a:cubicBezTo>
                    <a:pt x="4080681" y="5578308"/>
                    <a:pt x="4064727" y="5583362"/>
                    <a:pt x="4048389" y="5587793"/>
                  </a:cubicBezTo>
                  <a:cubicBezTo>
                    <a:pt x="4047809" y="5590751"/>
                    <a:pt x="4045231" y="5593880"/>
                    <a:pt x="4041141" y="5597150"/>
                  </a:cubicBezTo>
                  <a:cubicBezTo>
                    <a:pt x="4037021" y="5600336"/>
                    <a:pt x="4031499" y="5604059"/>
                    <a:pt x="4024703" y="5606919"/>
                  </a:cubicBezTo>
                  <a:cubicBezTo>
                    <a:pt x="4011211" y="5613006"/>
                    <a:pt x="3993543" y="5619278"/>
                    <a:pt x="3975735" y="5625635"/>
                  </a:cubicBezTo>
                  <a:cubicBezTo>
                    <a:pt x="3966815" y="5628877"/>
                    <a:pt x="3957883" y="5632119"/>
                    <a:pt x="3949375" y="5635219"/>
                  </a:cubicBezTo>
                  <a:cubicBezTo>
                    <a:pt x="3940851" y="5638291"/>
                    <a:pt x="3932909" y="5641958"/>
                    <a:pt x="3925647" y="5644407"/>
                  </a:cubicBezTo>
                  <a:cubicBezTo>
                    <a:pt x="3911249" y="5649829"/>
                    <a:pt x="3900673" y="5655393"/>
                    <a:pt x="3897969" y="5661112"/>
                  </a:cubicBezTo>
                  <a:cubicBezTo>
                    <a:pt x="3995327" y="5630859"/>
                    <a:pt x="4108033" y="5588713"/>
                    <a:pt x="4217793" y="5533174"/>
                  </a:cubicBezTo>
                  <a:cubicBezTo>
                    <a:pt x="4212173" y="5530004"/>
                    <a:pt x="4195737" y="5533953"/>
                    <a:pt x="4203551" y="5529465"/>
                  </a:cubicBezTo>
                  <a:cubicBezTo>
                    <a:pt x="4211507" y="5527526"/>
                    <a:pt x="4219237" y="5527143"/>
                    <a:pt x="4227023" y="5524907"/>
                  </a:cubicBezTo>
                  <a:cubicBezTo>
                    <a:pt x="4234839" y="5522797"/>
                    <a:pt x="4243079" y="5519824"/>
                    <a:pt x="4252493" y="5514161"/>
                  </a:cubicBezTo>
                  <a:cubicBezTo>
                    <a:pt x="4247099" y="5504535"/>
                    <a:pt x="4263167" y="5495602"/>
                    <a:pt x="4283199" y="5487121"/>
                  </a:cubicBezTo>
                  <a:cubicBezTo>
                    <a:pt x="4293195" y="5482803"/>
                    <a:pt x="4304335" y="5478910"/>
                    <a:pt x="4314005" y="5474465"/>
                  </a:cubicBezTo>
                  <a:cubicBezTo>
                    <a:pt x="4323547" y="5469722"/>
                    <a:pt x="4331915" y="5465107"/>
                    <a:pt x="4336883" y="5460634"/>
                  </a:cubicBezTo>
                  <a:cubicBezTo>
                    <a:pt x="4316115" y="5467075"/>
                    <a:pt x="4362407" y="5444353"/>
                    <a:pt x="4322767" y="5458283"/>
                  </a:cubicBezTo>
                  <a:cubicBezTo>
                    <a:pt x="4338243" y="5448090"/>
                    <a:pt x="4355033" y="5439284"/>
                    <a:pt x="4373155" y="5429955"/>
                  </a:cubicBezTo>
                  <a:cubicBezTo>
                    <a:pt x="4377683" y="5427619"/>
                    <a:pt x="4382285" y="5425255"/>
                    <a:pt x="4386985" y="5422834"/>
                  </a:cubicBezTo>
                  <a:cubicBezTo>
                    <a:pt x="4391687" y="5420427"/>
                    <a:pt x="4396471" y="5417992"/>
                    <a:pt x="4401115" y="5414962"/>
                  </a:cubicBezTo>
                  <a:cubicBezTo>
                    <a:pt x="4410499" y="5409172"/>
                    <a:pt x="4420199" y="5403000"/>
                    <a:pt x="4430165" y="5396219"/>
                  </a:cubicBezTo>
                  <a:close/>
                  <a:moveTo>
                    <a:pt x="6027895" y="5393515"/>
                  </a:moveTo>
                  <a:cubicBezTo>
                    <a:pt x="6025703" y="5401924"/>
                    <a:pt x="6021399" y="5412613"/>
                    <a:pt x="6015339" y="5425142"/>
                  </a:cubicBezTo>
                  <a:cubicBezTo>
                    <a:pt x="6013783" y="5428256"/>
                    <a:pt x="6012155" y="5431499"/>
                    <a:pt x="6010469" y="5434868"/>
                  </a:cubicBezTo>
                  <a:cubicBezTo>
                    <a:pt x="6008587" y="5438110"/>
                    <a:pt x="6006631" y="5441479"/>
                    <a:pt x="6004607" y="5444948"/>
                  </a:cubicBezTo>
                  <a:cubicBezTo>
                    <a:pt x="6000503" y="5451871"/>
                    <a:pt x="5995987" y="5459176"/>
                    <a:pt x="5991115" y="5466835"/>
                  </a:cubicBezTo>
                  <a:cubicBezTo>
                    <a:pt x="5981391" y="5482139"/>
                    <a:pt x="5970263" y="5498773"/>
                    <a:pt x="5958143" y="5516343"/>
                  </a:cubicBezTo>
                  <a:cubicBezTo>
                    <a:pt x="5952027" y="5525091"/>
                    <a:pt x="5945727" y="5534110"/>
                    <a:pt x="5939287" y="5543326"/>
                  </a:cubicBezTo>
                  <a:cubicBezTo>
                    <a:pt x="5932817" y="5552528"/>
                    <a:pt x="5926219" y="5561971"/>
                    <a:pt x="5918859" y="5571017"/>
                  </a:cubicBezTo>
                  <a:cubicBezTo>
                    <a:pt x="5926759" y="5558814"/>
                    <a:pt x="5933879" y="5545534"/>
                    <a:pt x="5941835" y="5532170"/>
                  </a:cubicBezTo>
                  <a:cubicBezTo>
                    <a:pt x="5949707" y="5518749"/>
                    <a:pt x="5958003" y="5504889"/>
                    <a:pt x="5966907" y="5490421"/>
                  </a:cubicBezTo>
                  <a:cubicBezTo>
                    <a:pt x="5984619" y="5461398"/>
                    <a:pt x="6005571" y="5430508"/>
                    <a:pt x="6027895" y="5393515"/>
                  </a:cubicBezTo>
                  <a:close/>
                  <a:moveTo>
                    <a:pt x="1973504" y="5373949"/>
                  </a:moveTo>
                  <a:cubicBezTo>
                    <a:pt x="1984476" y="5379584"/>
                    <a:pt x="1993650" y="5385827"/>
                    <a:pt x="2002823" y="5391376"/>
                  </a:cubicBezTo>
                  <a:cubicBezTo>
                    <a:pt x="2011983" y="5396968"/>
                    <a:pt x="2020449" y="5402716"/>
                    <a:pt x="2029000" y="5408591"/>
                  </a:cubicBezTo>
                  <a:cubicBezTo>
                    <a:pt x="2046073" y="5420356"/>
                    <a:pt x="2063459" y="5432644"/>
                    <a:pt x="2086860" y="5444975"/>
                  </a:cubicBezTo>
                  <a:cubicBezTo>
                    <a:pt x="2081325" y="5449392"/>
                    <a:pt x="2061236" y="5437755"/>
                    <a:pt x="2038245" y="5422111"/>
                  </a:cubicBezTo>
                  <a:cubicBezTo>
                    <a:pt x="2026749" y="5414282"/>
                    <a:pt x="2014546" y="5405462"/>
                    <a:pt x="2003092" y="5397152"/>
                  </a:cubicBezTo>
                  <a:cubicBezTo>
                    <a:pt x="2000247" y="5395057"/>
                    <a:pt x="1997430" y="5393004"/>
                    <a:pt x="1994697" y="5390994"/>
                  </a:cubicBezTo>
                  <a:cubicBezTo>
                    <a:pt x="1992064" y="5388857"/>
                    <a:pt x="1989516" y="5386775"/>
                    <a:pt x="1987052" y="5384779"/>
                  </a:cubicBezTo>
                  <a:cubicBezTo>
                    <a:pt x="1982097" y="5380801"/>
                    <a:pt x="1977510" y="5377134"/>
                    <a:pt x="1973504" y="5373949"/>
                  </a:cubicBezTo>
                  <a:close/>
                  <a:moveTo>
                    <a:pt x="1813982" y="5364931"/>
                  </a:moveTo>
                  <a:cubicBezTo>
                    <a:pt x="1819645" y="5373029"/>
                    <a:pt x="1828932" y="5381395"/>
                    <a:pt x="1838191" y="5389748"/>
                  </a:cubicBezTo>
                  <a:cubicBezTo>
                    <a:pt x="1847619" y="5397888"/>
                    <a:pt x="1857487" y="5405562"/>
                    <a:pt x="1863461" y="5413419"/>
                  </a:cubicBezTo>
                  <a:cubicBezTo>
                    <a:pt x="1864282" y="5418233"/>
                    <a:pt x="1857685" y="5410970"/>
                    <a:pt x="1856722" y="5408138"/>
                  </a:cubicBezTo>
                  <a:cubicBezTo>
                    <a:pt x="1844292" y="5397407"/>
                    <a:pt x="1841787" y="5398710"/>
                    <a:pt x="1839281" y="5400026"/>
                  </a:cubicBezTo>
                  <a:cubicBezTo>
                    <a:pt x="1836775" y="5401329"/>
                    <a:pt x="1834128" y="5402815"/>
                    <a:pt x="1822292" y="5391376"/>
                  </a:cubicBezTo>
                  <a:cubicBezTo>
                    <a:pt x="1819517" y="5382542"/>
                    <a:pt x="1816757" y="5373722"/>
                    <a:pt x="1813982" y="5364931"/>
                  </a:cubicBezTo>
                  <a:close/>
                  <a:moveTo>
                    <a:pt x="2025626" y="5357530"/>
                  </a:moveTo>
                  <a:cubicBezTo>
                    <a:pt x="2033617" y="5360610"/>
                    <a:pt x="2047012" y="5373694"/>
                    <a:pt x="2063671" y="5385798"/>
                  </a:cubicBezTo>
                  <a:cubicBezTo>
                    <a:pt x="2072859" y="5403452"/>
                    <a:pt x="2035017" y="5368300"/>
                    <a:pt x="2036419" y="5377290"/>
                  </a:cubicBezTo>
                  <a:cubicBezTo>
                    <a:pt x="2028830" y="5371019"/>
                    <a:pt x="2028108" y="5364577"/>
                    <a:pt x="2019515" y="5358192"/>
                  </a:cubicBezTo>
                  <a:cubicBezTo>
                    <a:pt x="2020899" y="5356589"/>
                    <a:pt x="2022962" y="5356504"/>
                    <a:pt x="2025626" y="5357530"/>
                  </a:cubicBezTo>
                  <a:close/>
                  <a:moveTo>
                    <a:pt x="6029241" y="5354200"/>
                  </a:moveTo>
                  <a:cubicBezTo>
                    <a:pt x="6023367" y="5370424"/>
                    <a:pt x="6019403" y="5384581"/>
                    <a:pt x="5999185" y="5415996"/>
                  </a:cubicBezTo>
                  <a:cubicBezTo>
                    <a:pt x="6004013" y="5401088"/>
                    <a:pt x="6010215" y="5375917"/>
                    <a:pt x="6029241" y="5354200"/>
                  </a:cubicBezTo>
                  <a:close/>
                  <a:moveTo>
                    <a:pt x="577512" y="5353266"/>
                  </a:moveTo>
                  <a:cubicBezTo>
                    <a:pt x="593156" y="5375946"/>
                    <a:pt x="608856" y="5398710"/>
                    <a:pt x="624514" y="5421433"/>
                  </a:cubicBezTo>
                  <a:cubicBezTo>
                    <a:pt x="625420" y="5426104"/>
                    <a:pt x="626340" y="5430833"/>
                    <a:pt x="627232" y="5435519"/>
                  </a:cubicBezTo>
                  <a:cubicBezTo>
                    <a:pt x="611489" y="5412740"/>
                    <a:pt x="595761" y="5389947"/>
                    <a:pt x="580103" y="5367282"/>
                  </a:cubicBezTo>
                  <a:cubicBezTo>
                    <a:pt x="579239" y="5362582"/>
                    <a:pt x="578361" y="5357910"/>
                    <a:pt x="577512" y="5353266"/>
                  </a:cubicBezTo>
                  <a:close/>
                  <a:moveTo>
                    <a:pt x="1851094" y="5351624"/>
                  </a:moveTo>
                  <a:cubicBezTo>
                    <a:pt x="1864757" y="5349954"/>
                    <a:pt x="1935844" y="5414580"/>
                    <a:pt x="1987562" y="5449563"/>
                  </a:cubicBezTo>
                  <a:cubicBezTo>
                    <a:pt x="1981985" y="5450384"/>
                    <a:pt x="1973660" y="5447567"/>
                    <a:pt x="1963453" y="5442329"/>
                  </a:cubicBezTo>
                  <a:cubicBezTo>
                    <a:pt x="1958271" y="5439809"/>
                    <a:pt x="1952863" y="5436368"/>
                    <a:pt x="1947200" y="5432362"/>
                  </a:cubicBezTo>
                  <a:cubicBezTo>
                    <a:pt x="1941495" y="5428412"/>
                    <a:pt x="1935436" y="5423981"/>
                    <a:pt x="1929136" y="5419224"/>
                  </a:cubicBezTo>
                  <a:cubicBezTo>
                    <a:pt x="1916536" y="5409739"/>
                    <a:pt x="1902959" y="5398994"/>
                    <a:pt x="1889227" y="5388277"/>
                  </a:cubicBezTo>
                  <a:cubicBezTo>
                    <a:pt x="1875495" y="5377532"/>
                    <a:pt x="1861380" y="5367069"/>
                    <a:pt x="1848978" y="5356678"/>
                  </a:cubicBezTo>
                  <a:cubicBezTo>
                    <a:pt x="1848362" y="5353454"/>
                    <a:pt x="1849142" y="5351862"/>
                    <a:pt x="1851094" y="5351624"/>
                  </a:cubicBezTo>
                  <a:close/>
                  <a:moveTo>
                    <a:pt x="6059481" y="5338250"/>
                  </a:moveTo>
                  <a:cubicBezTo>
                    <a:pt x="6065513" y="5337511"/>
                    <a:pt x="6051205" y="5365239"/>
                    <a:pt x="6033729" y="5384638"/>
                  </a:cubicBezTo>
                  <a:cubicBezTo>
                    <a:pt x="6023155" y="5382642"/>
                    <a:pt x="6061605" y="5345069"/>
                    <a:pt x="6046031" y="5349840"/>
                  </a:cubicBezTo>
                  <a:cubicBezTo>
                    <a:pt x="6053199" y="5341905"/>
                    <a:pt x="6057469" y="5338496"/>
                    <a:pt x="6059481" y="5338250"/>
                  </a:cubicBezTo>
                  <a:close/>
                  <a:moveTo>
                    <a:pt x="1769742" y="5335794"/>
                  </a:moveTo>
                  <a:cubicBezTo>
                    <a:pt x="1771340" y="5337456"/>
                    <a:pt x="1773124" y="5340085"/>
                    <a:pt x="1773577" y="5341530"/>
                  </a:cubicBezTo>
                  <a:cubicBezTo>
                    <a:pt x="1782977" y="5347985"/>
                    <a:pt x="1773973" y="5329793"/>
                    <a:pt x="1796214" y="5353379"/>
                  </a:cubicBezTo>
                  <a:cubicBezTo>
                    <a:pt x="1792647" y="5353761"/>
                    <a:pt x="1792944" y="5359269"/>
                    <a:pt x="1796313" y="5368881"/>
                  </a:cubicBezTo>
                  <a:cubicBezTo>
                    <a:pt x="1779820" y="5357428"/>
                    <a:pt x="1780004" y="5347135"/>
                    <a:pt x="1767022" y="5335867"/>
                  </a:cubicBezTo>
                  <a:cubicBezTo>
                    <a:pt x="1766732" y="5333439"/>
                    <a:pt x="1768144" y="5334132"/>
                    <a:pt x="1769742" y="5335794"/>
                  </a:cubicBezTo>
                  <a:close/>
                  <a:moveTo>
                    <a:pt x="1943845" y="5328604"/>
                  </a:moveTo>
                  <a:cubicBezTo>
                    <a:pt x="1941636" y="5316344"/>
                    <a:pt x="1985948" y="5370920"/>
                    <a:pt x="1987010" y="5358603"/>
                  </a:cubicBezTo>
                  <a:cubicBezTo>
                    <a:pt x="2013739" y="5388178"/>
                    <a:pt x="1959078" y="5341219"/>
                    <a:pt x="1960140" y="5348679"/>
                  </a:cubicBezTo>
                  <a:cubicBezTo>
                    <a:pt x="1954972" y="5345310"/>
                    <a:pt x="1953358" y="5341940"/>
                    <a:pt x="1951985" y="5338628"/>
                  </a:cubicBezTo>
                  <a:cubicBezTo>
                    <a:pt x="1951759" y="5335315"/>
                    <a:pt x="1947851" y="5331931"/>
                    <a:pt x="1943845" y="5328604"/>
                  </a:cubicBezTo>
                  <a:close/>
                  <a:moveTo>
                    <a:pt x="1767093" y="5320577"/>
                  </a:moveTo>
                  <a:cubicBezTo>
                    <a:pt x="1782241" y="5329552"/>
                    <a:pt x="1801679" y="5344318"/>
                    <a:pt x="1823268" y="5362057"/>
                  </a:cubicBezTo>
                  <a:cubicBezTo>
                    <a:pt x="1828634" y="5366531"/>
                    <a:pt x="1834169" y="5371161"/>
                    <a:pt x="1839832" y="5375889"/>
                  </a:cubicBezTo>
                  <a:cubicBezTo>
                    <a:pt x="1842635" y="5378281"/>
                    <a:pt x="1845481" y="5380702"/>
                    <a:pt x="1848355" y="5383137"/>
                  </a:cubicBezTo>
                  <a:cubicBezTo>
                    <a:pt x="1851342" y="5385459"/>
                    <a:pt x="1854358" y="5387795"/>
                    <a:pt x="1857387" y="5390145"/>
                  </a:cubicBezTo>
                  <a:cubicBezTo>
                    <a:pt x="1869477" y="5399630"/>
                    <a:pt x="1881936" y="5409399"/>
                    <a:pt x="1894451" y="5419210"/>
                  </a:cubicBezTo>
                  <a:cubicBezTo>
                    <a:pt x="1887669" y="5416463"/>
                    <a:pt x="1878227" y="5410673"/>
                    <a:pt x="1867326" y="5403170"/>
                  </a:cubicBezTo>
                  <a:cubicBezTo>
                    <a:pt x="1856439" y="5395652"/>
                    <a:pt x="1843895" y="5386634"/>
                    <a:pt x="1832117" y="5376144"/>
                  </a:cubicBezTo>
                  <a:cubicBezTo>
                    <a:pt x="1808092" y="5355672"/>
                    <a:pt x="1783275" y="5333503"/>
                    <a:pt x="1767093" y="5320577"/>
                  </a:cubicBezTo>
                  <a:close/>
                  <a:moveTo>
                    <a:pt x="6013513" y="5319770"/>
                  </a:moveTo>
                  <a:cubicBezTo>
                    <a:pt x="6001891" y="5341430"/>
                    <a:pt x="5990749" y="5344063"/>
                    <a:pt x="5979167" y="5361675"/>
                  </a:cubicBezTo>
                  <a:cubicBezTo>
                    <a:pt x="5992773" y="5354214"/>
                    <a:pt x="5994671" y="5358164"/>
                    <a:pt x="5990167" y="5368385"/>
                  </a:cubicBezTo>
                  <a:cubicBezTo>
                    <a:pt x="5987931" y="5373496"/>
                    <a:pt x="5984095" y="5380164"/>
                    <a:pt x="5979339" y="5387738"/>
                  </a:cubicBezTo>
                  <a:cubicBezTo>
                    <a:pt x="5974567" y="5395284"/>
                    <a:pt x="5969059" y="5403877"/>
                    <a:pt x="5962659" y="5412202"/>
                  </a:cubicBezTo>
                  <a:cubicBezTo>
                    <a:pt x="5937659" y="5445938"/>
                    <a:pt x="5908707" y="5483313"/>
                    <a:pt x="5921535" y="5484247"/>
                  </a:cubicBezTo>
                  <a:cubicBezTo>
                    <a:pt x="5951747" y="5440842"/>
                    <a:pt x="5977711" y="5405138"/>
                    <a:pt x="5992999" y="5376328"/>
                  </a:cubicBezTo>
                  <a:cubicBezTo>
                    <a:pt x="6008911" y="5347999"/>
                    <a:pt x="6016867" y="5328632"/>
                    <a:pt x="6013513" y="5319770"/>
                  </a:cubicBezTo>
                  <a:close/>
                  <a:moveTo>
                    <a:pt x="1728911" y="5301394"/>
                  </a:moveTo>
                  <a:cubicBezTo>
                    <a:pt x="1737958" y="5308458"/>
                    <a:pt x="1741809" y="5315084"/>
                    <a:pt x="1745886" y="5321525"/>
                  </a:cubicBezTo>
                  <a:cubicBezTo>
                    <a:pt x="1750133" y="5327811"/>
                    <a:pt x="1754380" y="5334111"/>
                    <a:pt x="1763809" y="5340807"/>
                  </a:cubicBezTo>
                  <a:cubicBezTo>
                    <a:pt x="1766598" y="5351567"/>
                    <a:pt x="1736500" y="5319402"/>
                    <a:pt x="1726887" y="5311516"/>
                  </a:cubicBezTo>
                  <a:cubicBezTo>
                    <a:pt x="1722909" y="5301210"/>
                    <a:pt x="1730370" y="5307934"/>
                    <a:pt x="1728911" y="5301394"/>
                  </a:cubicBezTo>
                  <a:close/>
                  <a:moveTo>
                    <a:pt x="1938423" y="5283910"/>
                  </a:moveTo>
                  <a:cubicBezTo>
                    <a:pt x="1948588" y="5285878"/>
                    <a:pt x="1966553" y="5299624"/>
                    <a:pt x="1985184" y="5314702"/>
                  </a:cubicBezTo>
                  <a:cubicBezTo>
                    <a:pt x="2003942" y="5329623"/>
                    <a:pt x="2022955" y="5346414"/>
                    <a:pt x="2036504" y="5352515"/>
                  </a:cubicBezTo>
                  <a:cubicBezTo>
                    <a:pt x="2030954" y="5358023"/>
                    <a:pt x="2016839" y="5347943"/>
                    <a:pt x="1998973" y="5332879"/>
                  </a:cubicBezTo>
                  <a:cubicBezTo>
                    <a:pt x="1981078" y="5317859"/>
                    <a:pt x="1959291" y="5298152"/>
                    <a:pt x="1938423" y="5283910"/>
                  </a:cubicBezTo>
                  <a:close/>
                  <a:moveTo>
                    <a:pt x="1929178" y="5283627"/>
                  </a:moveTo>
                  <a:cubicBezTo>
                    <a:pt x="1934473" y="5287364"/>
                    <a:pt x="1940093" y="5291725"/>
                    <a:pt x="1945275" y="5296227"/>
                  </a:cubicBezTo>
                  <a:cubicBezTo>
                    <a:pt x="1950442" y="5300743"/>
                    <a:pt x="1955227" y="5305372"/>
                    <a:pt x="1959262" y="5309138"/>
                  </a:cubicBezTo>
                  <a:cubicBezTo>
                    <a:pt x="1967331" y="5316670"/>
                    <a:pt x="1972442" y="5320733"/>
                    <a:pt x="1971848" y="5313541"/>
                  </a:cubicBezTo>
                  <a:cubicBezTo>
                    <a:pt x="1979322" y="5320039"/>
                    <a:pt x="1977015" y="5321242"/>
                    <a:pt x="1973490" y="5318496"/>
                  </a:cubicBezTo>
                  <a:cubicBezTo>
                    <a:pt x="1979960" y="5331804"/>
                    <a:pt x="2007212" y="5344927"/>
                    <a:pt x="2014970" y="5358320"/>
                  </a:cubicBezTo>
                  <a:cubicBezTo>
                    <a:pt x="2008727" y="5355771"/>
                    <a:pt x="1988426" y="5342577"/>
                    <a:pt x="1968988" y="5327302"/>
                  </a:cubicBezTo>
                  <a:cubicBezTo>
                    <a:pt x="1959276" y="5319671"/>
                    <a:pt x="1949791" y="5311517"/>
                    <a:pt x="1942471" y="5303928"/>
                  </a:cubicBezTo>
                  <a:cubicBezTo>
                    <a:pt x="1935096" y="5296397"/>
                    <a:pt x="1929985" y="5289318"/>
                    <a:pt x="1929178" y="5283627"/>
                  </a:cubicBezTo>
                  <a:close/>
                  <a:moveTo>
                    <a:pt x="6082501" y="5251880"/>
                  </a:moveTo>
                  <a:cubicBezTo>
                    <a:pt x="6082969" y="5254506"/>
                    <a:pt x="6081575" y="5260218"/>
                    <a:pt x="6078749" y="5267898"/>
                  </a:cubicBezTo>
                  <a:cubicBezTo>
                    <a:pt x="6075861" y="5275529"/>
                    <a:pt x="6071811" y="5285326"/>
                    <a:pt x="6066277" y="5295604"/>
                  </a:cubicBezTo>
                  <a:cubicBezTo>
                    <a:pt x="6060615" y="5305797"/>
                    <a:pt x="6053931" y="5316797"/>
                    <a:pt x="6046725" y="5327472"/>
                  </a:cubicBezTo>
                  <a:cubicBezTo>
                    <a:pt x="6040949" y="5324499"/>
                    <a:pt x="6048325" y="5309902"/>
                    <a:pt x="6057145" y="5294316"/>
                  </a:cubicBezTo>
                  <a:cubicBezTo>
                    <a:pt x="6065907" y="5278700"/>
                    <a:pt x="6075083" y="5261358"/>
                    <a:pt x="6075083" y="5254378"/>
                  </a:cubicBezTo>
                  <a:cubicBezTo>
                    <a:pt x="6079705" y="5249713"/>
                    <a:pt x="6082033" y="5249253"/>
                    <a:pt x="6082501" y="5251880"/>
                  </a:cubicBezTo>
                  <a:close/>
                  <a:moveTo>
                    <a:pt x="1681315" y="5244086"/>
                  </a:moveTo>
                  <a:cubicBezTo>
                    <a:pt x="1691593" y="5239442"/>
                    <a:pt x="1728756" y="5288709"/>
                    <a:pt x="1758995" y="5309818"/>
                  </a:cubicBezTo>
                  <a:cubicBezTo>
                    <a:pt x="1761232" y="5317179"/>
                    <a:pt x="1752851" y="5312550"/>
                    <a:pt x="1747103" y="5309067"/>
                  </a:cubicBezTo>
                  <a:cubicBezTo>
                    <a:pt x="1741256" y="5305698"/>
                    <a:pt x="1737349" y="5304197"/>
                    <a:pt x="1747528" y="5319091"/>
                  </a:cubicBezTo>
                  <a:cubicBezTo>
                    <a:pt x="1757622" y="5336461"/>
                    <a:pt x="1714145" y="5265336"/>
                    <a:pt x="1681315" y="5244086"/>
                  </a:cubicBezTo>
                  <a:close/>
                  <a:moveTo>
                    <a:pt x="4517779" y="5201868"/>
                  </a:moveTo>
                  <a:cubicBezTo>
                    <a:pt x="4521867" y="5202012"/>
                    <a:pt x="4516609" y="5207560"/>
                    <a:pt x="4509559" y="5214270"/>
                  </a:cubicBezTo>
                  <a:cubicBezTo>
                    <a:pt x="4500043" y="5223006"/>
                    <a:pt x="4486751" y="5232704"/>
                    <a:pt x="4489243" y="5235591"/>
                  </a:cubicBezTo>
                  <a:cubicBezTo>
                    <a:pt x="4480267" y="5239937"/>
                    <a:pt x="4471801" y="5242614"/>
                    <a:pt x="4464199" y="5241623"/>
                  </a:cubicBezTo>
                  <a:cubicBezTo>
                    <a:pt x="4471319" y="5230480"/>
                    <a:pt x="4511399" y="5207702"/>
                    <a:pt x="4510295" y="5203681"/>
                  </a:cubicBezTo>
                  <a:cubicBezTo>
                    <a:pt x="4514015" y="5202372"/>
                    <a:pt x="4516415" y="5201819"/>
                    <a:pt x="4517779" y="5201868"/>
                  </a:cubicBezTo>
                  <a:close/>
                  <a:moveTo>
                    <a:pt x="6129559" y="5196065"/>
                  </a:moveTo>
                  <a:cubicBezTo>
                    <a:pt x="6129319" y="5204333"/>
                    <a:pt x="6120823" y="5225497"/>
                    <a:pt x="6109851" y="5248376"/>
                  </a:cubicBezTo>
                  <a:cubicBezTo>
                    <a:pt x="6104373" y="5259815"/>
                    <a:pt x="6098271" y="5271678"/>
                    <a:pt x="6092311" y="5282537"/>
                  </a:cubicBezTo>
                  <a:cubicBezTo>
                    <a:pt x="6086365" y="5293438"/>
                    <a:pt x="6080575" y="5303334"/>
                    <a:pt x="6075181" y="5310483"/>
                  </a:cubicBezTo>
                  <a:cubicBezTo>
                    <a:pt x="6076471" y="5307071"/>
                    <a:pt x="6078011" y="5303390"/>
                    <a:pt x="6079767" y="5299455"/>
                  </a:cubicBezTo>
                  <a:cubicBezTo>
                    <a:pt x="6081383" y="5295434"/>
                    <a:pt x="6083195" y="5291173"/>
                    <a:pt x="6085175" y="5286713"/>
                  </a:cubicBezTo>
                  <a:cubicBezTo>
                    <a:pt x="6089139" y="5277794"/>
                    <a:pt x="6093755" y="5268110"/>
                    <a:pt x="6098683" y="5258045"/>
                  </a:cubicBezTo>
                  <a:cubicBezTo>
                    <a:pt x="6108663" y="5237998"/>
                    <a:pt x="6119535" y="5216196"/>
                    <a:pt x="6129559" y="5196065"/>
                  </a:cubicBezTo>
                  <a:close/>
                  <a:moveTo>
                    <a:pt x="1674807" y="5194223"/>
                  </a:moveTo>
                  <a:cubicBezTo>
                    <a:pt x="1679227" y="5196239"/>
                    <a:pt x="1684812" y="5200334"/>
                    <a:pt x="1691211" y="5205905"/>
                  </a:cubicBezTo>
                  <a:cubicBezTo>
                    <a:pt x="1704561" y="5216565"/>
                    <a:pt x="1721634" y="5232761"/>
                    <a:pt x="1739217" y="5250259"/>
                  </a:cubicBezTo>
                  <a:cubicBezTo>
                    <a:pt x="1747981" y="5259036"/>
                    <a:pt x="1756971" y="5268026"/>
                    <a:pt x="1765720" y="5276804"/>
                  </a:cubicBezTo>
                  <a:cubicBezTo>
                    <a:pt x="1770137" y="5281150"/>
                    <a:pt x="1774327" y="5285581"/>
                    <a:pt x="1778716" y="5289587"/>
                  </a:cubicBezTo>
                  <a:cubicBezTo>
                    <a:pt x="1783190" y="5293509"/>
                    <a:pt x="1787536" y="5297317"/>
                    <a:pt x="1791698" y="5300955"/>
                  </a:cubicBezTo>
                  <a:cubicBezTo>
                    <a:pt x="1808446" y="5315396"/>
                    <a:pt x="1822745" y="5326566"/>
                    <a:pt x="1831465" y="5329992"/>
                  </a:cubicBezTo>
                  <a:cubicBezTo>
                    <a:pt x="1824500" y="5335938"/>
                    <a:pt x="1804001" y="5319912"/>
                    <a:pt x="1783232" y="5301366"/>
                  </a:cubicBezTo>
                  <a:cubicBezTo>
                    <a:pt x="1772614" y="5292334"/>
                    <a:pt x="1763030" y="5281588"/>
                    <a:pt x="1754592" y="5273080"/>
                  </a:cubicBezTo>
                  <a:cubicBezTo>
                    <a:pt x="1746225" y="5264515"/>
                    <a:pt x="1739373" y="5257819"/>
                    <a:pt x="1735607" y="5255468"/>
                  </a:cubicBezTo>
                  <a:cubicBezTo>
                    <a:pt x="1759873" y="5289375"/>
                    <a:pt x="1712446" y="5244256"/>
                    <a:pt x="1729477" y="5249650"/>
                  </a:cubicBezTo>
                  <a:cubicBezTo>
                    <a:pt x="1717486" y="5241566"/>
                    <a:pt x="1709431" y="5234898"/>
                    <a:pt x="1700271" y="5226900"/>
                  </a:cubicBezTo>
                  <a:cubicBezTo>
                    <a:pt x="1695699" y="5222879"/>
                    <a:pt x="1690800" y="5218575"/>
                    <a:pt x="1685052" y="5213521"/>
                  </a:cubicBezTo>
                  <a:cubicBezTo>
                    <a:pt x="1679573" y="5208226"/>
                    <a:pt x="1673231" y="5202181"/>
                    <a:pt x="1665388" y="5195017"/>
                  </a:cubicBezTo>
                  <a:cubicBezTo>
                    <a:pt x="1667130" y="5192271"/>
                    <a:pt x="1670386" y="5192207"/>
                    <a:pt x="1674807" y="5194223"/>
                  </a:cubicBezTo>
                  <a:close/>
                  <a:moveTo>
                    <a:pt x="1757891" y="5176415"/>
                  </a:moveTo>
                  <a:cubicBezTo>
                    <a:pt x="1767645" y="5180789"/>
                    <a:pt x="1781916" y="5198656"/>
                    <a:pt x="1804355" y="5216437"/>
                  </a:cubicBezTo>
                  <a:cubicBezTo>
                    <a:pt x="1802344" y="5223700"/>
                    <a:pt x="1771156" y="5195867"/>
                    <a:pt x="1757891" y="5176415"/>
                  </a:cubicBezTo>
                  <a:close/>
                  <a:moveTo>
                    <a:pt x="4592463" y="5127105"/>
                  </a:moveTo>
                  <a:cubicBezTo>
                    <a:pt x="4592235" y="5131890"/>
                    <a:pt x="4589615" y="5136959"/>
                    <a:pt x="4585583" y="5142253"/>
                  </a:cubicBezTo>
                  <a:cubicBezTo>
                    <a:pt x="4581491" y="5147463"/>
                    <a:pt x="4576267" y="5153338"/>
                    <a:pt x="4569951" y="5158420"/>
                  </a:cubicBezTo>
                  <a:cubicBezTo>
                    <a:pt x="4557579" y="5168968"/>
                    <a:pt x="4543479" y="5180237"/>
                    <a:pt x="4535479" y="5192256"/>
                  </a:cubicBezTo>
                  <a:cubicBezTo>
                    <a:pt x="4534787" y="5185376"/>
                    <a:pt x="4538227" y="5176953"/>
                    <a:pt x="4547343" y="5166519"/>
                  </a:cubicBezTo>
                  <a:cubicBezTo>
                    <a:pt x="4551903" y="5161294"/>
                    <a:pt x="4557891" y="5155575"/>
                    <a:pt x="4565521" y="5149304"/>
                  </a:cubicBezTo>
                  <a:cubicBezTo>
                    <a:pt x="4573223" y="5143131"/>
                    <a:pt x="4581731" y="5135161"/>
                    <a:pt x="4592463" y="5127105"/>
                  </a:cubicBezTo>
                  <a:close/>
                  <a:moveTo>
                    <a:pt x="1683467" y="5125506"/>
                  </a:moveTo>
                  <a:cubicBezTo>
                    <a:pt x="1699337" y="5136450"/>
                    <a:pt x="1715830" y="5150805"/>
                    <a:pt x="1732621" y="5167029"/>
                  </a:cubicBezTo>
                  <a:cubicBezTo>
                    <a:pt x="1750161" y="5182559"/>
                    <a:pt x="1768410" y="5199619"/>
                    <a:pt x="1786432" y="5217074"/>
                  </a:cubicBezTo>
                  <a:cubicBezTo>
                    <a:pt x="1795450" y="5225795"/>
                    <a:pt x="1804511" y="5234530"/>
                    <a:pt x="1813458" y="5243194"/>
                  </a:cubicBezTo>
                  <a:cubicBezTo>
                    <a:pt x="1822434" y="5251816"/>
                    <a:pt x="1832159" y="5259489"/>
                    <a:pt x="1841305" y="5267276"/>
                  </a:cubicBezTo>
                  <a:cubicBezTo>
                    <a:pt x="1859808" y="5282636"/>
                    <a:pt x="1877788" y="5296652"/>
                    <a:pt x="1894720" y="5307695"/>
                  </a:cubicBezTo>
                  <a:cubicBezTo>
                    <a:pt x="1877717" y="5296609"/>
                    <a:pt x="1859454" y="5284519"/>
                    <a:pt x="1840569" y="5271537"/>
                  </a:cubicBezTo>
                  <a:cubicBezTo>
                    <a:pt x="1831154" y="5265025"/>
                    <a:pt x="1821485" y="5258385"/>
                    <a:pt x="1811929" y="5251363"/>
                  </a:cubicBezTo>
                  <a:cubicBezTo>
                    <a:pt x="1802727" y="5243987"/>
                    <a:pt x="1793468" y="5236413"/>
                    <a:pt x="1784237" y="5228641"/>
                  </a:cubicBezTo>
                  <a:cubicBezTo>
                    <a:pt x="1765777" y="5213097"/>
                    <a:pt x="1747443" y="5196802"/>
                    <a:pt x="1729945" y="5179940"/>
                  </a:cubicBezTo>
                  <a:cubicBezTo>
                    <a:pt x="1712999" y="5162598"/>
                    <a:pt x="1697638" y="5144024"/>
                    <a:pt x="1683467" y="5125506"/>
                  </a:cubicBezTo>
                  <a:close/>
                  <a:moveTo>
                    <a:pt x="508468" y="5117408"/>
                  </a:moveTo>
                  <a:cubicBezTo>
                    <a:pt x="509600" y="5127629"/>
                    <a:pt x="507151" y="5128139"/>
                    <a:pt x="504688" y="5128535"/>
                  </a:cubicBezTo>
                  <a:cubicBezTo>
                    <a:pt x="511922" y="5154613"/>
                    <a:pt x="533865" y="5168855"/>
                    <a:pt x="546678" y="5206145"/>
                  </a:cubicBezTo>
                  <a:cubicBezTo>
                    <a:pt x="538679" y="5192922"/>
                    <a:pt x="529010" y="5177590"/>
                    <a:pt x="522766" y="5166958"/>
                  </a:cubicBezTo>
                  <a:cubicBezTo>
                    <a:pt x="516268" y="5156467"/>
                    <a:pt x="511795" y="5151442"/>
                    <a:pt x="512318" y="5159936"/>
                  </a:cubicBezTo>
                  <a:cubicBezTo>
                    <a:pt x="521237" y="5176089"/>
                    <a:pt x="531714" y="5192667"/>
                    <a:pt x="541878" y="5208990"/>
                  </a:cubicBezTo>
                  <a:cubicBezTo>
                    <a:pt x="552043" y="5225299"/>
                    <a:pt x="562095" y="5241254"/>
                    <a:pt x="571410" y="5255426"/>
                  </a:cubicBezTo>
                  <a:cubicBezTo>
                    <a:pt x="590055" y="5283768"/>
                    <a:pt x="605784" y="5304976"/>
                    <a:pt x="613698" y="5307849"/>
                  </a:cubicBezTo>
                  <a:cubicBezTo>
                    <a:pt x="602613" y="5288086"/>
                    <a:pt x="599243" y="5293013"/>
                    <a:pt x="595123" y="5278275"/>
                  </a:cubicBezTo>
                  <a:cubicBezTo>
                    <a:pt x="603674" y="5290606"/>
                    <a:pt x="603887" y="5283245"/>
                    <a:pt x="611744" y="5293820"/>
                  </a:cubicBezTo>
                  <a:cubicBezTo>
                    <a:pt x="615085" y="5308855"/>
                    <a:pt x="641120" y="5352402"/>
                    <a:pt x="658689" y="5380943"/>
                  </a:cubicBezTo>
                  <a:cubicBezTo>
                    <a:pt x="676456" y="5409385"/>
                    <a:pt x="686366" y="5422338"/>
                    <a:pt x="659751" y="5375054"/>
                  </a:cubicBezTo>
                  <a:cubicBezTo>
                    <a:pt x="672549" y="5394690"/>
                    <a:pt x="672889" y="5388291"/>
                    <a:pt x="684965" y="5406298"/>
                  </a:cubicBezTo>
                  <a:cubicBezTo>
                    <a:pt x="686975" y="5415713"/>
                    <a:pt x="695257" y="5428143"/>
                    <a:pt x="695540" y="5436736"/>
                  </a:cubicBezTo>
                  <a:cubicBezTo>
                    <a:pt x="698541" y="5440332"/>
                    <a:pt x="701486" y="5444239"/>
                    <a:pt x="704360" y="5448302"/>
                  </a:cubicBezTo>
                  <a:cubicBezTo>
                    <a:pt x="707305" y="5452309"/>
                    <a:pt x="710320" y="5456358"/>
                    <a:pt x="713151" y="5460449"/>
                  </a:cubicBezTo>
                  <a:cubicBezTo>
                    <a:pt x="718843" y="5468604"/>
                    <a:pt x="724067" y="5476659"/>
                    <a:pt x="728498" y="5483299"/>
                  </a:cubicBezTo>
                  <a:cubicBezTo>
                    <a:pt x="737360" y="5496564"/>
                    <a:pt x="743037" y="5504082"/>
                    <a:pt x="742811" y="5495064"/>
                  </a:cubicBezTo>
                  <a:cubicBezTo>
                    <a:pt x="735053" y="5483455"/>
                    <a:pt x="723430" y="5470147"/>
                    <a:pt x="713888" y="5457731"/>
                  </a:cubicBezTo>
                  <a:cubicBezTo>
                    <a:pt x="704119" y="5445471"/>
                    <a:pt x="697579" y="5433310"/>
                    <a:pt x="698230" y="5425340"/>
                  </a:cubicBezTo>
                  <a:cubicBezTo>
                    <a:pt x="709456" y="5444622"/>
                    <a:pt x="720881" y="5459430"/>
                    <a:pt x="731174" y="5472242"/>
                  </a:cubicBezTo>
                  <a:cubicBezTo>
                    <a:pt x="741480" y="5485040"/>
                    <a:pt x="750909" y="5495701"/>
                    <a:pt x="759615" y="5505738"/>
                  </a:cubicBezTo>
                  <a:cubicBezTo>
                    <a:pt x="777043" y="5525827"/>
                    <a:pt x="791568" y="5543410"/>
                    <a:pt x="804904" y="5570988"/>
                  </a:cubicBezTo>
                  <a:cubicBezTo>
                    <a:pt x="803177" y="5561687"/>
                    <a:pt x="809378" y="5568383"/>
                    <a:pt x="819542" y="5579666"/>
                  </a:cubicBezTo>
                  <a:cubicBezTo>
                    <a:pt x="829566" y="5591063"/>
                    <a:pt x="842746" y="5607684"/>
                    <a:pt x="853166" y="5619646"/>
                  </a:cubicBezTo>
                  <a:cubicBezTo>
                    <a:pt x="850207" y="5609949"/>
                    <a:pt x="852528" y="5608986"/>
                    <a:pt x="854921" y="5608179"/>
                  </a:cubicBezTo>
                  <a:cubicBezTo>
                    <a:pt x="841401" y="5592988"/>
                    <a:pt x="829155" y="5579936"/>
                    <a:pt x="817376" y="5567293"/>
                  </a:cubicBezTo>
                  <a:cubicBezTo>
                    <a:pt x="806107" y="5554283"/>
                    <a:pt x="795235" y="5541725"/>
                    <a:pt x="783951" y="5527951"/>
                  </a:cubicBezTo>
                  <a:cubicBezTo>
                    <a:pt x="772682" y="5514176"/>
                    <a:pt x="761003" y="5499169"/>
                    <a:pt x="748148" y="5481246"/>
                  </a:cubicBezTo>
                  <a:cubicBezTo>
                    <a:pt x="735463" y="5463210"/>
                    <a:pt x="720782" y="5442824"/>
                    <a:pt x="706229" y="5416435"/>
                  </a:cubicBezTo>
                  <a:cubicBezTo>
                    <a:pt x="702619" y="5421942"/>
                    <a:pt x="685545" y="5395850"/>
                    <a:pt x="664281" y="5362892"/>
                  </a:cubicBezTo>
                  <a:cubicBezTo>
                    <a:pt x="653649" y="5346414"/>
                    <a:pt x="641969" y="5328222"/>
                    <a:pt x="630361" y="5311389"/>
                  </a:cubicBezTo>
                  <a:cubicBezTo>
                    <a:pt x="619035" y="5294386"/>
                    <a:pt x="608417" y="5278332"/>
                    <a:pt x="598380" y="5267020"/>
                  </a:cubicBezTo>
                  <a:cubicBezTo>
                    <a:pt x="593679" y="5251632"/>
                    <a:pt x="620012" y="5288185"/>
                    <a:pt x="601607" y="5255765"/>
                  </a:cubicBezTo>
                  <a:cubicBezTo>
                    <a:pt x="591966" y="5249692"/>
                    <a:pt x="579381" y="5239654"/>
                    <a:pt x="600319" y="5281107"/>
                  </a:cubicBezTo>
                  <a:cubicBezTo>
                    <a:pt x="583925" y="5255072"/>
                    <a:pt x="564728" y="5222100"/>
                    <a:pt x="558074" y="5218914"/>
                  </a:cubicBezTo>
                  <a:cubicBezTo>
                    <a:pt x="555979" y="5209089"/>
                    <a:pt x="556474" y="5200737"/>
                    <a:pt x="549155" y="5187995"/>
                  </a:cubicBezTo>
                  <a:cubicBezTo>
                    <a:pt x="537221" y="5177448"/>
                    <a:pt x="525215" y="5148199"/>
                    <a:pt x="508468" y="5117408"/>
                  </a:cubicBezTo>
                  <a:close/>
                  <a:moveTo>
                    <a:pt x="1695571" y="5117125"/>
                  </a:moveTo>
                  <a:cubicBezTo>
                    <a:pt x="1693773" y="5109707"/>
                    <a:pt x="1708086" y="5120381"/>
                    <a:pt x="1722144" y="5134878"/>
                  </a:cubicBezTo>
                  <a:cubicBezTo>
                    <a:pt x="1729181" y="5142127"/>
                    <a:pt x="1736160" y="5150352"/>
                    <a:pt x="1741101" y="5157799"/>
                  </a:cubicBezTo>
                  <a:cubicBezTo>
                    <a:pt x="1746127" y="5165160"/>
                    <a:pt x="1749496" y="5171375"/>
                    <a:pt x="1748378" y="5175439"/>
                  </a:cubicBezTo>
                  <a:cubicBezTo>
                    <a:pt x="1738298" y="5164098"/>
                    <a:pt x="1730285" y="5151767"/>
                    <a:pt x="1721791" y="5141532"/>
                  </a:cubicBezTo>
                  <a:cubicBezTo>
                    <a:pt x="1713367" y="5131226"/>
                    <a:pt x="1704929" y="5122604"/>
                    <a:pt x="1695571" y="5117125"/>
                  </a:cubicBezTo>
                  <a:close/>
                  <a:moveTo>
                    <a:pt x="1538597" y="5108984"/>
                  </a:moveTo>
                  <a:cubicBezTo>
                    <a:pt x="1546299" y="5123127"/>
                    <a:pt x="1553207" y="5130928"/>
                    <a:pt x="1560371" y="5137794"/>
                  </a:cubicBezTo>
                  <a:cubicBezTo>
                    <a:pt x="1567577" y="5144632"/>
                    <a:pt x="1574726" y="5150776"/>
                    <a:pt x="1584225" y="5160686"/>
                  </a:cubicBezTo>
                  <a:cubicBezTo>
                    <a:pt x="1584551" y="5165924"/>
                    <a:pt x="1587581" y="5171658"/>
                    <a:pt x="1592451" y="5177646"/>
                  </a:cubicBezTo>
                  <a:cubicBezTo>
                    <a:pt x="1593456" y="5178411"/>
                    <a:pt x="1579341" y="5165995"/>
                    <a:pt x="1565708" y="5150620"/>
                  </a:cubicBezTo>
                  <a:cubicBezTo>
                    <a:pt x="1552400" y="5134991"/>
                    <a:pt x="1538767" y="5117082"/>
                    <a:pt x="1538597" y="5108984"/>
                  </a:cubicBezTo>
                  <a:close/>
                  <a:moveTo>
                    <a:pt x="1716071" y="5104851"/>
                  </a:moveTo>
                  <a:cubicBezTo>
                    <a:pt x="1726080" y="5110910"/>
                    <a:pt x="1736571" y="5117819"/>
                    <a:pt x="1746905" y="5124416"/>
                  </a:cubicBezTo>
                  <a:cubicBezTo>
                    <a:pt x="1746622" y="5127573"/>
                    <a:pt x="1742262" y="5123751"/>
                    <a:pt x="1743281" y="5129074"/>
                  </a:cubicBezTo>
                  <a:cubicBezTo>
                    <a:pt x="1749156" y="5134637"/>
                    <a:pt x="1755485" y="5140626"/>
                    <a:pt x="1762124" y="5146926"/>
                  </a:cubicBezTo>
                  <a:cubicBezTo>
                    <a:pt x="1768976" y="5153028"/>
                    <a:pt x="1776168" y="5159427"/>
                    <a:pt x="1783586" y="5166010"/>
                  </a:cubicBezTo>
                  <a:cubicBezTo>
                    <a:pt x="1798154" y="5179346"/>
                    <a:pt x="1813557" y="5193446"/>
                    <a:pt x="1828818" y="5207405"/>
                  </a:cubicBezTo>
                  <a:cubicBezTo>
                    <a:pt x="1843613" y="5221775"/>
                    <a:pt x="1859809" y="5234389"/>
                    <a:pt x="1874320" y="5246451"/>
                  </a:cubicBezTo>
                  <a:cubicBezTo>
                    <a:pt x="1888930" y="5258413"/>
                    <a:pt x="1902393" y="5269272"/>
                    <a:pt x="1913832" y="5278035"/>
                  </a:cubicBezTo>
                  <a:cubicBezTo>
                    <a:pt x="1903016" y="5272514"/>
                    <a:pt x="1888746" y="5263213"/>
                    <a:pt x="1872380" y="5251420"/>
                  </a:cubicBezTo>
                  <a:cubicBezTo>
                    <a:pt x="1856057" y="5239599"/>
                    <a:pt x="1837228" y="5225668"/>
                    <a:pt x="1819418" y="5208892"/>
                  </a:cubicBezTo>
                  <a:cubicBezTo>
                    <a:pt x="1801226" y="5192498"/>
                    <a:pt x="1782397" y="5174886"/>
                    <a:pt x="1764304" y="5157445"/>
                  </a:cubicBezTo>
                  <a:cubicBezTo>
                    <a:pt x="1755031" y="5148936"/>
                    <a:pt x="1747004" y="5139493"/>
                    <a:pt x="1738921" y="5130673"/>
                  </a:cubicBezTo>
                  <a:cubicBezTo>
                    <a:pt x="1730894" y="5121769"/>
                    <a:pt x="1723235" y="5113105"/>
                    <a:pt x="1716071" y="5104851"/>
                  </a:cubicBezTo>
                  <a:close/>
                  <a:moveTo>
                    <a:pt x="1582399" y="5097262"/>
                  </a:moveTo>
                  <a:cubicBezTo>
                    <a:pt x="1586490" y="5101297"/>
                    <a:pt x="1591587" y="5107201"/>
                    <a:pt x="1597037" y="5113727"/>
                  </a:cubicBezTo>
                  <a:cubicBezTo>
                    <a:pt x="1599741" y="5117011"/>
                    <a:pt x="1602545" y="5120423"/>
                    <a:pt x="1605362" y="5123849"/>
                  </a:cubicBezTo>
                  <a:cubicBezTo>
                    <a:pt x="1608193" y="5127247"/>
                    <a:pt x="1611294" y="5130447"/>
                    <a:pt x="1614153" y="5133604"/>
                  </a:cubicBezTo>
                  <a:cubicBezTo>
                    <a:pt x="1625734" y="5146133"/>
                    <a:pt x="1635828" y="5156297"/>
                    <a:pt x="1638645" y="5154457"/>
                  </a:cubicBezTo>
                  <a:cubicBezTo>
                    <a:pt x="1657743" y="5179558"/>
                    <a:pt x="1638688" y="5170582"/>
                    <a:pt x="1638277" y="5175098"/>
                  </a:cubicBezTo>
                  <a:cubicBezTo>
                    <a:pt x="1627588" y="5161181"/>
                    <a:pt x="1632091" y="5158973"/>
                    <a:pt x="1641944" y="5170483"/>
                  </a:cubicBezTo>
                  <a:cubicBezTo>
                    <a:pt x="1639155" y="5162300"/>
                    <a:pt x="1625465" y="5151385"/>
                    <a:pt x="1611619" y="5138913"/>
                  </a:cubicBezTo>
                  <a:cubicBezTo>
                    <a:pt x="1608165" y="5135798"/>
                    <a:pt x="1604682" y="5132598"/>
                    <a:pt x="1601398" y="5129300"/>
                  </a:cubicBezTo>
                  <a:cubicBezTo>
                    <a:pt x="1598283" y="5125859"/>
                    <a:pt x="1595339" y="5122349"/>
                    <a:pt x="1592719" y="5118810"/>
                  </a:cubicBezTo>
                  <a:cubicBezTo>
                    <a:pt x="1587496" y="5111717"/>
                    <a:pt x="1583602" y="5104454"/>
                    <a:pt x="1582399" y="5097262"/>
                  </a:cubicBezTo>
                  <a:close/>
                  <a:moveTo>
                    <a:pt x="1627434" y="5095875"/>
                  </a:moveTo>
                  <a:cubicBezTo>
                    <a:pt x="1628651" y="5105431"/>
                    <a:pt x="1635546" y="5115695"/>
                    <a:pt x="1642185" y="5123085"/>
                  </a:cubicBezTo>
                  <a:cubicBezTo>
                    <a:pt x="1648868" y="5130447"/>
                    <a:pt x="1655493" y="5134750"/>
                    <a:pt x="1657178" y="5131735"/>
                  </a:cubicBezTo>
                  <a:cubicBezTo>
                    <a:pt x="1653341" y="5125987"/>
                    <a:pt x="1649108" y="5120196"/>
                    <a:pt x="1644181" y="5114293"/>
                  </a:cubicBezTo>
                  <a:cubicBezTo>
                    <a:pt x="1639283" y="5108375"/>
                    <a:pt x="1633507" y="5102486"/>
                    <a:pt x="1627434" y="5095875"/>
                  </a:cubicBezTo>
                  <a:close/>
                  <a:moveTo>
                    <a:pt x="1623204" y="5039635"/>
                  </a:moveTo>
                  <a:cubicBezTo>
                    <a:pt x="1631415" y="5044584"/>
                    <a:pt x="1650378" y="5068881"/>
                    <a:pt x="1656568" y="5080571"/>
                  </a:cubicBezTo>
                  <a:cubicBezTo>
                    <a:pt x="1653242" y="5080727"/>
                    <a:pt x="1640047" y="5065338"/>
                    <a:pt x="1619448" y="5042319"/>
                  </a:cubicBezTo>
                  <a:cubicBezTo>
                    <a:pt x="1618924" y="5038486"/>
                    <a:pt x="1620467" y="5037986"/>
                    <a:pt x="1623204" y="5039635"/>
                  </a:cubicBezTo>
                  <a:close/>
                  <a:moveTo>
                    <a:pt x="1481374" y="5031814"/>
                  </a:moveTo>
                  <a:cubicBezTo>
                    <a:pt x="1484375" y="5030228"/>
                    <a:pt x="1493535" y="5041553"/>
                    <a:pt x="1503997" y="5055328"/>
                  </a:cubicBezTo>
                  <a:cubicBezTo>
                    <a:pt x="1515153" y="5068636"/>
                    <a:pt x="1527611" y="5084393"/>
                    <a:pt x="1535921" y="5092548"/>
                  </a:cubicBezTo>
                  <a:cubicBezTo>
                    <a:pt x="1530145" y="5095846"/>
                    <a:pt x="1496409" y="5049637"/>
                    <a:pt x="1481374" y="5031814"/>
                  </a:cubicBezTo>
                  <a:close/>
                  <a:moveTo>
                    <a:pt x="4812691" y="5023121"/>
                  </a:moveTo>
                  <a:cubicBezTo>
                    <a:pt x="4799623" y="5038185"/>
                    <a:pt x="4786939" y="5052780"/>
                    <a:pt x="4774595" y="5067023"/>
                  </a:cubicBezTo>
                  <a:cubicBezTo>
                    <a:pt x="4768351" y="5074115"/>
                    <a:pt x="4762475" y="5081491"/>
                    <a:pt x="4756147" y="5088187"/>
                  </a:cubicBezTo>
                  <a:cubicBezTo>
                    <a:pt x="4749747" y="5094813"/>
                    <a:pt x="4743419" y="5101354"/>
                    <a:pt x="4737163" y="5107838"/>
                  </a:cubicBezTo>
                  <a:cubicBezTo>
                    <a:pt x="4724661" y="5120848"/>
                    <a:pt x="4712443" y="5133745"/>
                    <a:pt x="4700467" y="5146586"/>
                  </a:cubicBezTo>
                  <a:cubicBezTo>
                    <a:pt x="4697451" y="5149771"/>
                    <a:pt x="4694521" y="5153055"/>
                    <a:pt x="4691477" y="5156156"/>
                  </a:cubicBezTo>
                  <a:lnTo>
                    <a:pt x="4682119" y="5165103"/>
                  </a:lnTo>
                  <a:cubicBezTo>
                    <a:pt x="4675919" y="5171106"/>
                    <a:pt x="4669759" y="5177080"/>
                    <a:pt x="4663631" y="5183026"/>
                  </a:cubicBezTo>
                  <a:cubicBezTo>
                    <a:pt x="4651399" y="5195003"/>
                    <a:pt x="4639365" y="5207065"/>
                    <a:pt x="4627431" y="5219311"/>
                  </a:cubicBezTo>
                  <a:cubicBezTo>
                    <a:pt x="4624499" y="5222454"/>
                    <a:pt x="4621443" y="5225413"/>
                    <a:pt x="4618271" y="5228187"/>
                  </a:cubicBezTo>
                  <a:lnTo>
                    <a:pt x="4608927" y="5236809"/>
                  </a:lnTo>
                  <a:lnTo>
                    <a:pt x="4590323" y="5254321"/>
                  </a:lnTo>
                  <a:cubicBezTo>
                    <a:pt x="4577951" y="5266143"/>
                    <a:pt x="4565619" y="5278261"/>
                    <a:pt x="4553261" y="5290790"/>
                  </a:cubicBezTo>
                  <a:cubicBezTo>
                    <a:pt x="4540477" y="5302626"/>
                    <a:pt x="4527411" y="5314419"/>
                    <a:pt x="4514343" y="5326990"/>
                  </a:cubicBezTo>
                  <a:cubicBezTo>
                    <a:pt x="4530639" y="5318340"/>
                    <a:pt x="4543591" y="5309902"/>
                    <a:pt x="4555087" y="5301479"/>
                  </a:cubicBezTo>
                  <a:cubicBezTo>
                    <a:pt x="4566187" y="5292447"/>
                    <a:pt x="4575615" y="5283159"/>
                    <a:pt x="4585539" y="5273887"/>
                  </a:cubicBezTo>
                  <a:cubicBezTo>
                    <a:pt x="4605189" y="5255001"/>
                    <a:pt x="4627219" y="5236866"/>
                    <a:pt x="4663431" y="5211737"/>
                  </a:cubicBezTo>
                  <a:cubicBezTo>
                    <a:pt x="4660035" y="5205932"/>
                    <a:pt x="4631735" y="5223374"/>
                    <a:pt x="4644603" y="5212048"/>
                  </a:cubicBezTo>
                  <a:cubicBezTo>
                    <a:pt x="4664819" y="5194649"/>
                    <a:pt x="4684653" y="5178184"/>
                    <a:pt x="4702661" y="5161479"/>
                  </a:cubicBezTo>
                  <a:cubicBezTo>
                    <a:pt x="4720089" y="5143995"/>
                    <a:pt x="4736355" y="5127190"/>
                    <a:pt x="4751023" y="5111264"/>
                  </a:cubicBezTo>
                  <a:cubicBezTo>
                    <a:pt x="4766057" y="5095775"/>
                    <a:pt x="4777919" y="5079240"/>
                    <a:pt x="4788241" y="5064361"/>
                  </a:cubicBezTo>
                  <a:cubicBezTo>
                    <a:pt x="4798519" y="5049425"/>
                    <a:pt x="4806801" y="5035622"/>
                    <a:pt x="4812691" y="5023121"/>
                  </a:cubicBezTo>
                  <a:close/>
                  <a:moveTo>
                    <a:pt x="1619364" y="4983805"/>
                  </a:moveTo>
                  <a:cubicBezTo>
                    <a:pt x="1630003" y="4987458"/>
                    <a:pt x="1647324" y="5003111"/>
                    <a:pt x="1662104" y="5024792"/>
                  </a:cubicBezTo>
                  <a:cubicBezTo>
                    <a:pt x="1632431" y="4998644"/>
                    <a:pt x="1650169" y="5023221"/>
                    <a:pt x="1611294" y="4984374"/>
                  </a:cubicBezTo>
                  <a:cubicBezTo>
                    <a:pt x="1613014" y="4982703"/>
                    <a:pt x="1615818" y="4982588"/>
                    <a:pt x="1619364" y="4983805"/>
                  </a:cubicBezTo>
                  <a:close/>
                  <a:moveTo>
                    <a:pt x="1442737" y="4983323"/>
                  </a:moveTo>
                  <a:cubicBezTo>
                    <a:pt x="1442187" y="4979849"/>
                    <a:pt x="1449106" y="4988008"/>
                    <a:pt x="1471350" y="5023758"/>
                  </a:cubicBezTo>
                  <a:cubicBezTo>
                    <a:pt x="1465316" y="5027218"/>
                    <a:pt x="1443653" y="4989113"/>
                    <a:pt x="1442737" y="4983323"/>
                  </a:cubicBezTo>
                  <a:close/>
                  <a:moveTo>
                    <a:pt x="1542887" y="4973472"/>
                  </a:moveTo>
                  <a:cubicBezTo>
                    <a:pt x="1547389" y="4974038"/>
                    <a:pt x="1554114" y="4979262"/>
                    <a:pt x="1562268" y="4987516"/>
                  </a:cubicBezTo>
                  <a:cubicBezTo>
                    <a:pt x="1566360" y="4991636"/>
                    <a:pt x="1570748" y="4996563"/>
                    <a:pt x="1575505" y="5001956"/>
                  </a:cubicBezTo>
                  <a:cubicBezTo>
                    <a:pt x="1580517" y="5007180"/>
                    <a:pt x="1585811" y="5012942"/>
                    <a:pt x="1591290" y="5019044"/>
                  </a:cubicBezTo>
                  <a:cubicBezTo>
                    <a:pt x="1602248" y="5031261"/>
                    <a:pt x="1613913" y="5044880"/>
                    <a:pt x="1625480" y="5058358"/>
                  </a:cubicBezTo>
                  <a:cubicBezTo>
                    <a:pt x="1631270" y="5065083"/>
                    <a:pt x="1637032" y="5071765"/>
                    <a:pt x="1642624" y="5078249"/>
                  </a:cubicBezTo>
                  <a:cubicBezTo>
                    <a:pt x="1645441" y="5081463"/>
                    <a:pt x="1648216" y="5084634"/>
                    <a:pt x="1650934" y="5087734"/>
                  </a:cubicBezTo>
                  <a:cubicBezTo>
                    <a:pt x="1653780" y="5090721"/>
                    <a:pt x="1656668" y="5093567"/>
                    <a:pt x="1659443" y="5096328"/>
                  </a:cubicBezTo>
                  <a:cubicBezTo>
                    <a:pt x="1660462" y="5101580"/>
                    <a:pt x="1661467" y="5106804"/>
                    <a:pt x="1662486" y="5112085"/>
                  </a:cubicBezTo>
                  <a:cubicBezTo>
                    <a:pt x="1656088" y="5103590"/>
                    <a:pt x="1647423" y="5094756"/>
                    <a:pt x="1638901" y="5084124"/>
                  </a:cubicBezTo>
                  <a:cubicBezTo>
                    <a:pt x="1630123" y="5073705"/>
                    <a:pt x="1620213" y="5062520"/>
                    <a:pt x="1609610" y="5050770"/>
                  </a:cubicBezTo>
                  <a:cubicBezTo>
                    <a:pt x="1598935" y="5039034"/>
                    <a:pt x="1587666" y="5026660"/>
                    <a:pt x="1576114" y="5013947"/>
                  </a:cubicBezTo>
                  <a:cubicBezTo>
                    <a:pt x="1570182" y="5007690"/>
                    <a:pt x="1564717" y="5000951"/>
                    <a:pt x="1559281" y="4994099"/>
                  </a:cubicBezTo>
                  <a:cubicBezTo>
                    <a:pt x="1553830" y="4987261"/>
                    <a:pt x="1548366" y="4980366"/>
                    <a:pt x="1542887" y="4973472"/>
                  </a:cubicBezTo>
                  <a:close/>
                  <a:moveTo>
                    <a:pt x="4731911" y="4967696"/>
                  </a:moveTo>
                  <a:cubicBezTo>
                    <a:pt x="4729163" y="4978427"/>
                    <a:pt x="4721165" y="4992032"/>
                    <a:pt x="4710221" y="5007421"/>
                  </a:cubicBezTo>
                  <a:cubicBezTo>
                    <a:pt x="4707447" y="5011229"/>
                    <a:pt x="4704643" y="5015321"/>
                    <a:pt x="4701415" y="5019185"/>
                  </a:cubicBezTo>
                  <a:cubicBezTo>
                    <a:pt x="4698087" y="5022937"/>
                    <a:pt x="4694663" y="5026816"/>
                    <a:pt x="4691151" y="5030780"/>
                  </a:cubicBezTo>
                  <a:cubicBezTo>
                    <a:pt x="4683945" y="5038595"/>
                    <a:pt x="4676399" y="5046778"/>
                    <a:pt x="4668755" y="5055088"/>
                  </a:cubicBezTo>
                  <a:cubicBezTo>
                    <a:pt x="4672931" y="5041908"/>
                    <a:pt x="4681185" y="5029931"/>
                    <a:pt x="4692495" y="5016651"/>
                  </a:cubicBezTo>
                  <a:cubicBezTo>
                    <a:pt x="4698343" y="5010253"/>
                    <a:pt x="4703963" y="5002338"/>
                    <a:pt x="4710647" y="4994340"/>
                  </a:cubicBezTo>
                  <a:cubicBezTo>
                    <a:pt x="4717215" y="4986214"/>
                    <a:pt x="4724351" y="4977422"/>
                    <a:pt x="4731911" y="4967696"/>
                  </a:cubicBezTo>
                  <a:close/>
                  <a:moveTo>
                    <a:pt x="1488572" y="4948583"/>
                  </a:moveTo>
                  <a:lnTo>
                    <a:pt x="1507628" y="4971588"/>
                  </a:lnTo>
                  <a:lnTo>
                    <a:pt x="1496466" y="4961340"/>
                  </a:lnTo>
                  <a:close/>
                  <a:moveTo>
                    <a:pt x="6242151" y="4930095"/>
                  </a:moveTo>
                  <a:cubicBezTo>
                    <a:pt x="6238569" y="4948541"/>
                    <a:pt x="6232623" y="4971207"/>
                    <a:pt x="6223647" y="4997072"/>
                  </a:cubicBezTo>
                  <a:cubicBezTo>
                    <a:pt x="6219019" y="5009927"/>
                    <a:pt x="6214219" y="5023900"/>
                    <a:pt x="6207495" y="5037930"/>
                  </a:cubicBezTo>
                  <a:cubicBezTo>
                    <a:pt x="6200839" y="5051974"/>
                    <a:pt x="6193295" y="5066654"/>
                    <a:pt x="6184799" y="5081817"/>
                  </a:cubicBezTo>
                  <a:cubicBezTo>
                    <a:pt x="6187391" y="5071171"/>
                    <a:pt x="6191199" y="5059760"/>
                    <a:pt x="6195787" y="5047812"/>
                  </a:cubicBezTo>
                  <a:cubicBezTo>
                    <a:pt x="6198079" y="5041837"/>
                    <a:pt x="6200571" y="5035721"/>
                    <a:pt x="6203203" y="5029506"/>
                  </a:cubicBezTo>
                  <a:cubicBezTo>
                    <a:pt x="6205809" y="5023277"/>
                    <a:pt x="6208159" y="5016722"/>
                    <a:pt x="6210791" y="5010210"/>
                  </a:cubicBezTo>
                  <a:cubicBezTo>
                    <a:pt x="6221141" y="4984048"/>
                    <a:pt x="6232763" y="4956625"/>
                    <a:pt x="6242151" y="4930095"/>
                  </a:cubicBezTo>
                  <a:close/>
                  <a:moveTo>
                    <a:pt x="6273161" y="4909694"/>
                  </a:moveTo>
                  <a:cubicBezTo>
                    <a:pt x="6277971" y="4907618"/>
                    <a:pt x="6270263" y="4923582"/>
                    <a:pt x="6274883" y="4921756"/>
                  </a:cubicBezTo>
                  <a:cubicBezTo>
                    <a:pt x="6265623" y="4938815"/>
                    <a:pt x="6254977" y="4943077"/>
                    <a:pt x="6246751" y="4968701"/>
                  </a:cubicBezTo>
                  <a:cubicBezTo>
                    <a:pt x="6241951" y="4966988"/>
                    <a:pt x="6249455" y="4947607"/>
                    <a:pt x="6263259" y="4919109"/>
                  </a:cubicBezTo>
                  <a:cubicBezTo>
                    <a:pt x="6268563" y="4913082"/>
                    <a:pt x="6271557" y="4910385"/>
                    <a:pt x="6273161" y="4909694"/>
                  </a:cubicBezTo>
                  <a:close/>
                  <a:moveTo>
                    <a:pt x="356496" y="4909503"/>
                  </a:moveTo>
                  <a:cubicBezTo>
                    <a:pt x="362366" y="4916415"/>
                    <a:pt x="372166" y="4946538"/>
                    <a:pt x="378335" y="4964652"/>
                  </a:cubicBezTo>
                  <a:cubicBezTo>
                    <a:pt x="377712" y="4978809"/>
                    <a:pt x="355443" y="4922081"/>
                    <a:pt x="352215" y="4911633"/>
                  </a:cubicBezTo>
                  <a:cubicBezTo>
                    <a:pt x="353019" y="4907474"/>
                    <a:pt x="354539" y="4907199"/>
                    <a:pt x="356496" y="4909503"/>
                  </a:cubicBezTo>
                  <a:close/>
                  <a:moveTo>
                    <a:pt x="1387059" y="4896613"/>
                  </a:moveTo>
                  <a:cubicBezTo>
                    <a:pt x="1409682" y="4913304"/>
                    <a:pt x="1437005" y="4953454"/>
                    <a:pt x="1466311" y="4988931"/>
                  </a:cubicBezTo>
                  <a:cubicBezTo>
                    <a:pt x="1480510" y="5006968"/>
                    <a:pt x="1494130" y="5024551"/>
                    <a:pt x="1505993" y="5038637"/>
                  </a:cubicBezTo>
                  <a:cubicBezTo>
                    <a:pt x="1511783" y="5045772"/>
                    <a:pt x="1517616" y="5051704"/>
                    <a:pt x="1522854" y="5056362"/>
                  </a:cubicBezTo>
                  <a:cubicBezTo>
                    <a:pt x="1528050" y="5061062"/>
                    <a:pt x="1532594" y="5064530"/>
                    <a:pt x="1536318" y="5066428"/>
                  </a:cubicBezTo>
                  <a:cubicBezTo>
                    <a:pt x="1537804" y="5058825"/>
                    <a:pt x="1558757" y="5098578"/>
                    <a:pt x="1570875" y="5110669"/>
                  </a:cubicBezTo>
                  <a:cubicBezTo>
                    <a:pt x="1541995" y="5087833"/>
                    <a:pt x="1508485" y="5054635"/>
                    <a:pt x="1478274" y="5015349"/>
                  </a:cubicBezTo>
                  <a:cubicBezTo>
                    <a:pt x="1462814" y="4995897"/>
                    <a:pt x="1446944" y="4975921"/>
                    <a:pt x="1431215" y="4956129"/>
                  </a:cubicBezTo>
                  <a:cubicBezTo>
                    <a:pt x="1416506" y="4935630"/>
                    <a:pt x="1401740" y="4915442"/>
                    <a:pt x="1387059" y="4896613"/>
                  </a:cubicBezTo>
                  <a:close/>
                  <a:moveTo>
                    <a:pt x="1570448" y="4883624"/>
                  </a:moveTo>
                  <a:lnTo>
                    <a:pt x="1571849" y="4888033"/>
                  </a:lnTo>
                  <a:lnTo>
                    <a:pt x="1571017" y="4886986"/>
                  </a:lnTo>
                  <a:cubicBezTo>
                    <a:pt x="1571527" y="4883709"/>
                    <a:pt x="1570267" y="4881894"/>
                    <a:pt x="1570448" y="4883624"/>
                  </a:cubicBezTo>
                  <a:close/>
                  <a:moveTo>
                    <a:pt x="1301961" y="4867028"/>
                  </a:moveTo>
                  <a:cubicBezTo>
                    <a:pt x="1300258" y="4866925"/>
                    <a:pt x="1299243" y="4868249"/>
                    <a:pt x="1299115" y="4871314"/>
                  </a:cubicBezTo>
                  <a:cubicBezTo>
                    <a:pt x="1302895" y="4876567"/>
                    <a:pt x="1306661" y="4882258"/>
                    <a:pt x="1310413" y="4888204"/>
                  </a:cubicBezTo>
                  <a:cubicBezTo>
                    <a:pt x="1314292" y="4894036"/>
                    <a:pt x="1318270" y="4900011"/>
                    <a:pt x="1322234" y="4905957"/>
                  </a:cubicBezTo>
                  <a:cubicBezTo>
                    <a:pt x="1329978" y="4917962"/>
                    <a:pt x="1337665" y="4929868"/>
                    <a:pt x="1344404" y="4940302"/>
                  </a:cubicBezTo>
                  <a:cubicBezTo>
                    <a:pt x="1358052" y="4961042"/>
                    <a:pt x="1368938" y="4975128"/>
                    <a:pt x="1374049" y="4968744"/>
                  </a:cubicBezTo>
                  <a:cubicBezTo>
                    <a:pt x="1367126" y="4950127"/>
                    <a:pt x="1348283" y="4920015"/>
                    <a:pt x="1331040" y="4897491"/>
                  </a:cubicBezTo>
                  <a:cubicBezTo>
                    <a:pt x="1322192" y="4886363"/>
                    <a:pt x="1314646" y="4876595"/>
                    <a:pt x="1308926" y="4871300"/>
                  </a:cubicBezTo>
                  <a:cubicBezTo>
                    <a:pt x="1306052" y="4868659"/>
                    <a:pt x="1303663" y="4867130"/>
                    <a:pt x="1301961" y="4867028"/>
                  </a:cubicBezTo>
                  <a:close/>
                  <a:moveTo>
                    <a:pt x="1506705" y="4840962"/>
                  </a:moveTo>
                  <a:cubicBezTo>
                    <a:pt x="1510332" y="4844027"/>
                    <a:pt x="1515394" y="4849810"/>
                    <a:pt x="1520448" y="4856563"/>
                  </a:cubicBezTo>
                  <a:cubicBezTo>
                    <a:pt x="1530655" y="4869999"/>
                    <a:pt x="1540437" y="4887638"/>
                    <a:pt x="1539885" y="4894731"/>
                  </a:cubicBezTo>
                  <a:cubicBezTo>
                    <a:pt x="1556109" y="4890682"/>
                    <a:pt x="1570252" y="4931157"/>
                    <a:pt x="1599869" y="4961100"/>
                  </a:cubicBezTo>
                  <a:cubicBezTo>
                    <a:pt x="1568681" y="4937004"/>
                    <a:pt x="1533713" y="4892296"/>
                    <a:pt x="1501562" y="4841670"/>
                  </a:cubicBezTo>
                  <a:cubicBezTo>
                    <a:pt x="1500883" y="4837551"/>
                    <a:pt x="1503077" y="4837897"/>
                    <a:pt x="1506705" y="4840962"/>
                  </a:cubicBezTo>
                  <a:close/>
                  <a:moveTo>
                    <a:pt x="289400" y="4835468"/>
                  </a:moveTo>
                  <a:cubicBezTo>
                    <a:pt x="300018" y="4851933"/>
                    <a:pt x="309758" y="4870394"/>
                    <a:pt x="318804" y="4889350"/>
                  </a:cubicBezTo>
                  <a:lnTo>
                    <a:pt x="325458" y="4903635"/>
                  </a:lnTo>
                  <a:cubicBezTo>
                    <a:pt x="327780" y="4908349"/>
                    <a:pt x="330102" y="4913063"/>
                    <a:pt x="332395" y="4917735"/>
                  </a:cubicBezTo>
                  <a:cubicBezTo>
                    <a:pt x="336897" y="4927135"/>
                    <a:pt x="341343" y="4936437"/>
                    <a:pt x="345660" y="4945455"/>
                  </a:cubicBezTo>
                  <a:cubicBezTo>
                    <a:pt x="362762" y="4981627"/>
                    <a:pt x="377641" y="5013693"/>
                    <a:pt x="390836" y="5029053"/>
                  </a:cubicBezTo>
                  <a:cubicBezTo>
                    <a:pt x="390185" y="5041823"/>
                    <a:pt x="373819" y="5013565"/>
                    <a:pt x="352781" y="4972113"/>
                  </a:cubicBezTo>
                  <a:cubicBezTo>
                    <a:pt x="342319" y="4951372"/>
                    <a:pt x="330470" y="4927447"/>
                    <a:pt x="319257" y="4903592"/>
                  </a:cubicBezTo>
                  <a:cubicBezTo>
                    <a:pt x="308668" y="4879454"/>
                    <a:pt x="298220" y="4855599"/>
                    <a:pt x="289400" y="4835468"/>
                  </a:cubicBezTo>
                  <a:close/>
                  <a:moveTo>
                    <a:pt x="1419040" y="4777863"/>
                  </a:moveTo>
                  <a:cubicBezTo>
                    <a:pt x="1429828" y="4796366"/>
                    <a:pt x="1437133" y="4807111"/>
                    <a:pt x="1445004" y="4816328"/>
                  </a:cubicBezTo>
                  <a:cubicBezTo>
                    <a:pt x="1452904" y="4825530"/>
                    <a:pt x="1460393" y="4833798"/>
                    <a:pt x="1470402" y="4848096"/>
                  </a:cubicBezTo>
                  <a:cubicBezTo>
                    <a:pt x="1465405" y="4843623"/>
                    <a:pt x="1453753" y="4834180"/>
                    <a:pt x="1442470" y="4821877"/>
                  </a:cubicBezTo>
                  <a:cubicBezTo>
                    <a:pt x="1436666" y="4815832"/>
                    <a:pt x="1431668" y="4808669"/>
                    <a:pt x="1427534" y="4801180"/>
                  </a:cubicBezTo>
                  <a:cubicBezTo>
                    <a:pt x="1423415" y="4793676"/>
                    <a:pt x="1420286" y="4785791"/>
                    <a:pt x="1419040" y="4777863"/>
                  </a:cubicBezTo>
                  <a:close/>
                  <a:moveTo>
                    <a:pt x="1485154" y="4772752"/>
                  </a:moveTo>
                  <a:cubicBezTo>
                    <a:pt x="1486315" y="4773743"/>
                    <a:pt x="1488453" y="4776787"/>
                    <a:pt x="1492205" y="4782379"/>
                  </a:cubicBezTo>
                  <a:cubicBezTo>
                    <a:pt x="1496169" y="4787858"/>
                    <a:pt x="1501690" y="4795913"/>
                    <a:pt x="1509108" y="4807282"/>
                  </a:cubicBezTo>
                  <a:cubicBezTo>
                    <a:pt x="1510666" y="4809646"/>
                    <a:pt x="1513568" y="4820589"/>
                    <a:pt x="1513808" y="4813794"/>
                  </a:cubicBezTo>
                  <a:cubicBezTo>
                    <a:pt x="1513568" y="4824837"/>
                    <a:pt x="1497514" y="4800415"/>
                    <a:pt x="1488934" y="4784672"/>
                  </a:cubicBezTo>
                  <a:cubicBezTo>
                    <a:pt x="1484928" y="4776632"/>
                    <a:pt x="1482932" y="4770699"/>
                    <a:pt x="1485154" y="4772752"/>
                  </a:cubicBezTo>
                  <a:close/>
                  <a:moveTo>
                    <a:pt x="5141135" y="4766962"/>
                  </a:moveTo>
                  <a:cubicBezTo>
                    <a:pt x="5142043" y="4770997"/>
                    <a:pt x="5140667" y="4775555"/>
                    <a:pt x="5137555" y="4781119"/>
                  </a:cubicBezTo>
                  <a:cubicBezTo>
                    <a:pt x="5134155" y="4786484"/>
                    <a:pt x="5128833" y="4792742"/>
                    <a:pt x="5122207" y="4800429"/>
                  </a:cubicBezTo>
                  <a:cubicBezTo>
                    <a:pt x="5120479" y="4812081"/>
                    <a:pt x="5122067" y="4786499"/>
                    <a:pt x="5128621" y="4776136"/>
                  </a:cubicBezTo>
                  <a:cubicBezTo>
                    <a:pt x="5133223" y="4775315"/>
                    <a:pt x="5137285" y="4771960"/>
                    <a:pt x="5141135" y="4766962"/>
                  </a:cubicBezTo>
                  <a:close/>
                  <a:moveTo>
                    <a:pt x="1423500" y="4757859"/>
                  </a:moveTo>
                  <a:cubicBezTo>
                    <a:pt x="1481247" y="4827555"/>
                    <a:pt x="1539291" y="4913785"/>
                    <a:pt x="1596797" y="4976077"/>
                  </a:cubicBezTo>
                  <a:cubicBezTo>
                    <a:pt x="1586066" y="4968277"/>
                    <a:pt x="1572716" y="4954728"/>
                    <a:pt x="1557837" y="4937895"/>
                  </a:cubicBezTo>
                  <a:cubicBezTo>
                    <a:pt x="1550390" y="4929486"/>
                    <a:pt x="1542576" y="4920241"/>
                    <a:pt x="1534506" y="4910501"/>
                  </a:cubicBezTo>
                  <a:cubicBezTo>
                    <a:pt x="1530500" y="4905617"/>
                    <a:pt x="1526309" y="4900676"/>
                    <a:pt x="1522317" y="4895509"/>
                  </a:cubicBezTo>
                  <a:cubicBezTo>
                    <a:pt x="1518494" y="4890214"/>
                    <a:pt x="1514615" y="4884834"/>
                    <a:pt x="1510708" y="4879426"/>
                  </a:cubicBezTo>
                  <a:cubicBezTo>
                    <a:pt x="1495121" y="4857723"/>
                    <a:pt x="1479152" y="4835213"/>
                    <a:pt x="1463848" y="4814389"/>
                  </a:cubicBezTo>
                  <a:cubicBezTo>
                    <a:pt x="1455948" y="4804125"/>
                    <a:pt x="1449252" y="4793648"/>
                    <a:pt x="1442584" y="4784064"/>
                  </a:cubicBezTo>
                  <a:cubicBezTo>
                    <a:pt x="1435930" y="4774465"/>
                    <a:pt x="1429531" y="4765631"/>
                    <a:pt x="1423500" y="4757859"/>
                  </a:cubicBezTo>
                  <a:close/>
                  <a:moveTo>
                    <a:pt x="1247527" y="4732589"/>
                  </a:moveTo>
                  <a:cubicBezTo>
                    <a:pt x="1246479" y="4732971"/>
                    <a:pt x="1260410" y="4748672"/>
                    <a:pt x="1273533" y="4766793"/>
                  </a:cubicBezTo>
                  <a:cubicBezTo>
                    <a:pt x="1287393" y="4784517"/>
                    <a:pt x="1301069" y="4804366"/>
                    <a:pt x="1297615" y="4814913"/>
                  </a:cubicBezTo>
                  <a:lnTo>
                    <a:pt x="1271580" y="4774353"/>
                  </a:lnTo>
                  <a:cubicBezTo>
                    <a:pt x="1263397" y="4760549"/>
                    <a:pt x="1255582" y="4746519"/>
                    <a:pt x="1247527" y="4732589"/>
                  </a:cubicBezTo>
                  <a:close/>
                  <a:moveTo>
                    <a:pt x="6325837" y="4728426"/>
                  </a:moveTo>
                  <a:cubicBezTo>
                    <a:pt x="6325763" y="4735123"/>
                    <a:pt x="6316107" y="4758811"/>
                    <a:pt x="6329655" y="4741408"/>
                  </a:cubicBezTo>
                  <a:cubicBezTo>
                    <a:pt x="6326315" y="4754489"/>
                    <a:pt x="6315231" y="4776957"/>
                    <a:pt x="6309539" y="4792133"/>
                  </a:cubicBezTo>
                  <a:cubicBezTo>
                    <a:pt x="6303705" y="4807239"/>
                    <a:pt x="6302573" y="4814856"/>
                    <a:pt x="6317197" y="4797258"/>
                  </a:cubicBezTo>
                  <a:cubicBezTo>
                    <a:pt x="6303323" y="4825728"/>
                    <a:pt x="6291659" y="4848946"/>
                    <a:pt x="6298183" y="4852032"/>
                  </a:cubicBezTo>
                  <a:cubicBezTo>
                    <a:pt x="6292465" y="4862678"/>
                    <a:pt x="6286689" y="4873466"/>
                    <a:pt x="6280359" y="4880361"/>
                  </a:cubicBezTo>
                  <a:cubicBezTo>
                    <a:pt x="6275659" y="4881281"/>
                    <a:pt x="6275319" y="4872772"/>
                    <a:pt x="6272771" y="4872178"/>
                  </a:cubicBezTo>
                  <a:cubicBezTo>
                    <a:pt x="6271499" y="4871880"/>
                    <a:pt x="6269687" y="4873551"/>
                    <a:pt x="6266487" y="4879370"/>
                  </a:cubicBezTo>
                  <a:cubicBezTo>
                    <a:pt x="6263457" y="4885259"/>
                    <a:pt x="6258559" y="4895027"/>
                    <a:pt x="6251027" y="4910897"/>
                  </a:cubicBezTo>
                  <a:cubicBezTo>
                    <a:pt x="6255755" y="4892210"/>
                    <a:pt x="6268525" y="4857398"/>
                    <a:pt x="6273211" y="4836120"/>
                  </a:cubicBezTo>
                  <a:cubicBezTo>
                    <a:pt x="6278179" y="4834024"/>
                    <a:pt x="6273905" y="4846568"/>
                    <a:pt x="6279907" y="4842844"/>
                  </a:cubicBezTo>
                  <a:cubicBezTo>
                    <a:pt x="6297123" y="4814813"/>
                    <a:pt x="6301003" y="4800500"/>
                    <a:pt x="6303947" y="4786300"/>
                  </a:cubicBezTo>
                  <a:cubicBezTo>
                    <a:pt x="6305419" y="4779193"/>
                    <a:pt x="6306665" y="4772101"/>
                    <a:pt x="6309213" y="4763281"/>
                  </a:cubicBezTo>
                  <a:cubicBezTo>
                    <a:pt x="6310473" y="4758864"/>
                    <a:pt x="6312143" y="4754051"/>
                    <a:pt x="6314183" y="4748529"/>
                  </a:cubicBezTo>
                  <a:cubicBezTo>
                    <a:pt x="6316079" y="4742937"/>
                    <a:pt x="6318457" y="4736694"/>
                    <a:pt x="6321501" y="4729545"/>
                  </a:cubicBezTo>
                  <a:cubicBezTo>
                    <a:pt x="6324821" y="4725850"/>
                    <a:pt x="6325861" y="4726194"/>
                    <a:pt x="6325837" y="4728426"/>
                  </a:cubicBezTo>
                  <a:close/>
                  <a:moveTo>
                    <a:pt x="1331176" y="4728117"/>
                  </a:moveTo>
                  <a:cubicBezTo>
                    <a:pt x="1331491" y="4726281"/>
                    <a:pt x="1337952" y="4738467"/>
                    <a:pt x="1345607" y="4749435"/>
                  </a:cubicBezTo>
                  <a:cubicBezTo>
                    <a:pt x="1355475" y="4764258"/>
                    <a:pt x="1365654" y="4777806"/>
                    <a:pt x="1360430" y="4756358"/>
                  </a:cubicBezTo>
                  <a:cubicBezTo>
                    <a:pt x="1376951" y="4781600"/>
                    <a:pt x="1397762" y="4818848"/>
                    <a:pt x="1401429" y="4809433"/>
                  </a:cubicBezTo>
                  <a:cubicBezTo>
                    <a:pt x="1411778" y="4833189"/>
                    <a:pt x="1415416" y="4848691"/>
                    <a:pt x="1440361" y="4875830"/>
                  </a:cubicBezTo>
                  <a:cubicBezTo>
                    <a:pt x="1438393" y="4866303"/>
                    <a:pt x="1427818" y="4854142"/>
                    <a:pt x="1420385" y="4842915"/>
                  </a:cubicBezTo>
                  <a:cubicBezTo>
                    <a:pt x="1429772" y="4851324"/>
                    <a:pt x="1443617" y="4872461"/>
                    <a:pt x="1457491" y="4895905"/>
                  </a:cubicBezTo>
                  <a:cubicBezTo>
                    <a:pt x="1464301" y="4907727"/>
                    <a:pt x="1471351" y="4919958"/>
                    <a:pt x="1477920" y="4931369"/>
                  </a:cubicBezTo>
                  <a:lnTo>
                    <a:pt x="1488572" y="4948583"/>
                  </a:lnTo>
                  <a:lnTo>
                    <a:pt x="1451255" y="4903534"/>
                  </a:lnTo>
                  <a:cubicBezTo>
                    <a:pt x="1409301" y="4848464"/>
                    <a:pt x="1369831" y="4792112"/>
                    <a:pt x="1333093" y="4735193"/>
                  </a:cubicBezTo>
                  <a:cubicBezTo>
                    <a:pt x="1331649" y="4730900"/>
                    <a:pt x="1331071" y="4728730"/>
                    <a:pt x="1331176" y="4728117"/>
                  </a:cubicBezTo>
                  <a:close/>
                  <a:moveTo>
                    <a:pt x="343735" y="4719266"/>
                  </a:moveTo>
                  <a:cubicBezTo>
                    <a:pt x="358190" y="4774678"/>
                    <a:pt x="381775" y="4792176"/>
                    <a:pt x="366627" y="4786754"/>
                  </a:cubicBezTo>
                  <a:cubicBezTo>
                    <a:pt x="374640" y="4798844"/>
                    <a:pt x="381450" y="4815804"/>
                    <a:pt x="389293" y="4835907"/>
                  </a:cubicBezTo>
                  <a:cubicBezTo>
                    <a:pt x="393200" y="4845945"/>
                    <a:pt x="397377" y="4856775"/>
                    <a:pt x="402091" y="4868157"/>
                  </a:cubicBezTo>
                  <a:cubicBezTo>
                    <a:pt x="406961" y="4879454"/>
                    <a:pt x="412879" y="4891092"/>
                    <a:pt x="419363" y="4903126"/>
                  </a:cubicBezTo>
                  <a:cubicBezTo>
                    <a:pt x="411151" y="4875378"/>
                    <a:pt x="396017" y="4828008"/>
                    <a:pt x="380515" y="4788524"/>
                  </a:cubicBezTo>
                  <a:cubicBezTo>
                    <a:pt x="365084" y="4749025"/>
                    <a:pt x="349837" y="4717086"/>
                    <a:pt x="343735" y="4719266"/>
                  </a:cubicBezTo>
                  <a:close/>
                  <a:moveTo>
                    <a:pt x="6312435" y="4719013"/>
                  </a:moveTo>
                  <a:cubicBezTo>
                    <a:pt x="6314129" y="4721146"/>
                    <a:pt x="6313439" y="4728688"/>
                    <a:pt x="6311167" y="4739412"/>
                  </a:cubicBezTo>
                  <a:cubicBezTo>
                    <a:pt x="6306439" y="4760775"/>
                    <a:pt x="6293655" y="4794101"/>
                    <a:pt x="6282015" y="4822217"/>
                  </a:cubicBezTo>
                  <a:cubicBezTo>
                    <a:pt x="6279567" y="4811953"/>
                    <a:pt x="6287283" y="4790930"/>
                    <a:pt x="6293965" y="4771591"/>
                  </a:cubicBezTo>
                  <a:cubicBezTo>
                    <a:pt x="6297307" y="4761922"/>
                    <a:pt x="6300407" y="4752677"/>
                    <a:pt x="6301851" y="4745429"/>
                  </a:cubicBezTo>
                  <a:cubicBezTo>
                    <a:pt x="6303083" y="4738095"/>
                    <a:pt x="6302629" y="4732744"/>
                    <a:pt x="6299403" y="4731073"/>
                  </a:cubicBezTo>
                  <a:cubicBezTo>
                    <a:pt x="6306665" y="4720158"/>
                    <a:pt x="6310741" y="4716881"/>
                    <a:pt x="6312435" y="4719013"/>
                  </a:cubicBezTo>
                  <a:close/>
                  <a:moveTo>
                    <a:pt x="1252708" y="4706554"/>
                  </a:moveTo>
                  <a:cubicBezTo>
                    <a:pt x="1273477" y="4736454"/>
                    <a:pt x="1353110" y="4862523"/>
                    <a:pt x="1363417" y="4883447"/>
                  </a:cubicBezTo>
                  <a:cubicBezTo>
                    <a:pt x="1359651" y="4878620"/>
                    <a:pt x="1355376" y="4872999"/>
                    <a:pt x="1350732" y="4866742"/>
                  </a:cubicBezTo>
                  <a:cubicBezTo>
                    <a:pt x="1346471" y="4860244"/>
                    <a:pt x="1341827" y="4853165"/>
                    <a:pt x="1336915" y="4845676"/>
                  </a:cubicBezTo>
                  <a:cubicBezTo>
                    <a:pt x="1327245" y="4830556"/>
                    <a:pt x="1316557" y="4813823"/>
                    <a:pt x="1305840" y="4797046"/>
                  </a:cubicBezTo>
                  <a:cubicBezTo>
                    <a:pt x="1283698" y="4763820"/>
                    <a:pt x="1265365" y="4728243"/>
                    <a:pt x="1252708" y="4706554"/>
                  </a:cubicBezTo>
                  <a:close/>
                  <a:moveTo>
                    <a:pt x="1330813" y="4673100"/>
                  </a:moveTo>
                  <a:cubicBezTo>
                    <a:pt x="1370028" y="4724221"/>
                    <a:pt x="1445500" y="4848280"/>
                    <a:pt x="1506121" y="4922266"/>
                  </a:cubicBezTo>
                  <a:cubicBezTo>
                    <a:pt x="1503445" y="4920128"/>
                    <a:pt x="1500600" y="4917665"/>
                    <a:pt x="1497612" y="4914918"/>
                  </a:cubicBezTo>
                  <a:cubicBezTo>
                    <a:pt x="1494724" y="4912101"/>
                    <a:pt x="1491836" y="4908887"/>
                    <a:pt x="1488750" y="4905447"/>
                  </a:cubicBezTo>
                  <a:cubicBezTo>
                    <a:pt x="1482606" y="4898552"/>
                    <a:pt x="1475980" y="4890567"/>
                    <a:pt x="1468944" y="4881719"/>
                  </a:cubicBezTo>
                  <a:cubicBezTo>
                    <a:pt x="1454929" y="4863995"/>
                    <a:pt x="1439101" y="4842971"/>
                    <a:pt x="1422834" y="4820122"/>
                  </a:cubicBezTo>
                  <a:cubicBezTo>
                    <a:pt x="1392651" y="4773021"/>
                    <a:pt x="1357924" y="4720271"/>
                    <a:pt x="1330813" y="4673100"/>
                  </a:cubicBezTo>
                  <a:close/>
                  <a:moveTo>
                    <a:pt x="1299327" y="4592674"/>
                  </a:moveTo>
                  <a:cubicBezTo>
                    <a:pt x="1301974" y="4593368"/>
                    <a:pt x="1305839" y="4597686"/>
                    <a:pt x="1310327" y="4604325"/>
                  </a:cubicBezTo>
                  <a:cubicBezTo>
                    <a:pt x="1314631" y="4611050"/>
                    <a:pt x="1320237" y="4619771"/>
                    <a:pt x="1326041" y="4629454"/>
                  </a:cubicBezTo>
                  <a:cubicBezTo>
                    <a:pt x="1337551" y="4648878"/>
                    <a:pt x="1349542" y="4672280"/>
                    <a:pt x="1357102" y="4689537"/>
                  </a:cubicBezTo>
                  <a:cubicBezTo>
                    <a:pt x="1348721" y="4681114"/>
                    <a:pt x="1339406" y="4663332"/>
                    <a:pt x="1329482" y="4644546"/>
                  </a:cubicBezTo>
                  <a:cubicBezTo>
                    <a:pt x="1324512" y="4635160"/>
                    <a:pt x="1319388" y="4625504"/>
                    <a:pt x="1314135" y="4616628"/>
                  </a:cubicBezTo>
                  <a:cubicBezTo>
                    <a:pt x="1309209" y="4607596"/>
                    <a:pt x="1304452" y="4599186"/>
                    <a:pt x="1299327" y="4592674"/>
                  </a:cubicBezTo>
                  <a:close/>
                  <a:moveTo>
                    <a:pt x="6341279" y="4592051"/>
                  </a:moveTo>
                  <a:cubicBezTo>
                    <a:pt x="6348257" y="4586756"/>
                    <a:pt x="6346883" y="4599610"/>
                    <a:pt x="6343063" y="4614093"/>
                  </a:cubicBezTo>
                  <a:cubicBezTo>
                    <a:pt x="6339479" y="4628661"/>
                    <a:pt x="6334723" y="4645295"/>
                    <a:pt x="6337555" y="4648439"/>
                  </a:cubicBezTo>
                  <a:cubicBezTo>
                    <a:pt x="6347889" y="4643738"/>
                    <a:pt x="6354473" y="4622701"/>
                    <a:pt x="6364339" y="4615651"/>
                  </a:cubicBezTo>
                  <a:cubicBezTo>
                    <a:pt x="6368671" y="4615481"/>
                    <a:pt x="6351739" y="4653252"/>
                    <a:pt x="6359823" y="4646386"/>
                  </a:cubicBezTo>
                  <a:cubicBezTo>
                    <a:pt x="6341079" y="4675111"/>
                    <a:pt x="6332103" y="4677064"/>
                    <a:pt x="6330037" y="4664153"/>
                  </a:cubicBezTo>
                  <a:cubicBezTo>
                    <a:pt x="6327815" y="4651157"/>
                    <a:pt x="6333123" y="4623564"/>
                    <a:pt x="6341279" y="4592051"/>
                  </a:cubicBezTo>
                  <a:close/>
                  <a:moveTo>
                    <a:pt x="303784" y="4589658"/>
                  </a:moveTo>
                  <a:cubicBezTo>
                    <a:pt x="305214" y="4608105"/>
                    <a:pt x="303925" y="4624329"/>
                    <a:pt x="309758" y="4646669"/>
                  </a:cubicBezTo>
                  <a:cubicBezTo>
                    <a:pt x="314897" y="4616967"/>
                    <a:pt x="317743" y="4685389"/>
                    <a:pt x="334590" y="4711749"/>
                  </a:cubicBezTo>
                  <a:cubicBezTo>
                    <a:pt x="336657" y="4698654"/>
                    <a:pt x="335099" y="4682557"/>
                    <a:pt x="327978" y="4661803"/>
                  </a:cubicBezTo>
                  <a:cubicBezTo>
                    <a:pt x="323448" y="4669292"/>
                    <a:pt x="310254" y="4608317"/>
                    <a:pt x="303784" y="4589658"/>
                  </a:cubicBezTo>
                  <a:close/>
                  <a:moveTo>
                    <a:pt x="1315329" y="4544358"/>
                  </a:moveTo>
                  <a:cubicBezTo>
                    <a:pt x="1316080" y="4545257"/>
                    <a:pt x="1317731" y="4547877"/>
                    <a:pt x="1320039" y="4551788"/>
                  </a:cubicBezTo>
                  <a:cubicBezTo>
                    <a:pt x="1324640" y="4559602"/>
                    <a:pt x="1331803" y="4572570"/>
                    <a:pt x="1339533" y="4587251"/>
                  </a:cubicBezTo>
                  <a:cubicBezTo>
                    <a:pt x="1341445" y="4590932"/>
                    <a:pt x="1343412" y="4594712"/>
                    <a:pt x="1345394" y="4598535"/>
                  </a:cubicBezTo>
                  <a:cubicBezTo>
                    <a:pt x="1347546" y="4602272"/>
                    <a:pt x="1349726" y="4606066"/>
                    <a:pt x="1351892" y="4609846"/>
                  </a:cubicBezTo>
                  <a:cubicBezTo>
                    <a:pt x="1356210" y="4617392"/>
                    <a:pt x="1360429" y="4624952"/>
                    <a:pt x="1364280" y="4632101"/>
                  </a:cubicBezTo>
                  <a:cubicBezTo>
                    <a:pt x="1362935" y="4633304"/>
                    <a:pt x="1356097" y="4624485"/>
                    <a:pt x="1349854" y="4615056"/>
                  </a:cubicBezTo>
                  <a:cubicBezTo>
                    <a:pt x="1346725" y="4610342"/>
                    <a:pt x="1343752" y="4605486"/>
                    <a:pt x="1341699" y="4601678"/>
                  </a:cubicBezTo>
                  <a:cubicBezTo>
                    <a:pt x="1339831" y="4597770"/>
                    <a:pt x="1338868" y="4594925"/>
                    <a:pt x="1339434" y="4594372"/>
                  </a:cubicBezTo>
                  <a:cubicBezTo>
                    <a:pt x="1318921" y="4554460"/>
                    <a:pt x="1313075" y="4541663"/>
                    <a:pt x="1315329" y="4544358"/>
                  </a:cubicBezTo>
                  <a:close/>
                  <a:moveTo>
                    <a:pt x="6388521" y="4514257"/>
                  </a:moveTo>
                  <a:cubicBezTo>
                    <a:pt x="6381499" y="4544228"/>
                    <a:pt x="6371675" y="4564401"/>
                    <a:pt x="6363279" y="4589488"/>
                  </a:cubicBezTo>
                  <a:cubicBezTo>
                    <a:pt x="6361947" y="4578374"/>
                    <a:pt x="6356499" y="4575543"/>
                    <a:pt x="6370795" y="4533242"/>
                  </a:cubicBezTo>
                  <a:cubicBezTo>
                    <a:pt x="6376715" y="4526885"/>
                    <a:pt x="6382589" y="4520599"/>
                    <a:pt x="6388521" y="4514257"/>
                  </a:cubicBezTo>
                  <a:close/>
                  <a:moveTo>
                    <a:pt x="5543127" y="4491025"/>
                  </a:moveTo>
                  <a:cubicBezTo>
                    <a:pt x="5535739" y="4503158"/>
                    <a:pt x="5533827" y="4509529"/>
                    <a:pt x="5531575" y="4515814"/>
                  </a:cubicBezTo>
                  <a:cubicBezTo>
                    <a:pt x="5530457" y="4518957"/>
                    <a:pt x="5529239" y="4522072"/>
                    <a:pt x="5527231" y="4525880"/>
                  </a:cubicBezTo>
                  <a:cubicBezTo>
                    <a:pt x="5525263" y="4529703"/>
                    <a:pt x="5522443" y="4534190"/>
                    <a:pt x="5517617" y="4539811"/>
                  </a:cubicBezTo>
                  <a:cubicBezTo>
                    <a:pt x="5522289" y="4537730"/>
                    <a:pt x="5530671" y="4530906"/>
                    <a:pt x="5527639" y="4538777"/>
                  </a:cubicBezTo>
                  <a:cubicBezTo>
                    <a:pt x="5523139" y="4541595"/>
                    <a:pt x="5516513" y="4554562"/>
                    <a:pt x="5521299" y="4552864"/>
                  </a:cubicBezTo>
                  <a:cubicBezTo>
                    <a:pt x="5531675" y="4539414"/>
                    <a:pt x="5538201" y="4518533"/>
                    <a:pt x="5550235" y="4512912"/>
                  </a:cubicBezTo>
                  <a:cubicBezTo>
                    <a:pt x="5548663" y="4517018"/>
                    <a:pt x="5550463" y="4518886"/>
                    <a:pt x="5554427" y="4510095"/>
                  </a:cubicBezTo>
                  <a:cubicBezTo>
                    <a:pt x="5552515" y="4504560"/>
                    <a:pt x="5542435" y="4511383"/>
                    <a:pt x="5533359" y="4524337"/>
                  </a:cubicBezTo>
                  <a:cubicBezTo>
                    <a:pt x="5542689" y="4504319"/>
                    <a:pt x="5548763" y="4495216"/>
                    <a:pt x="5543127" y="4491025"/>
                  </a:cubicBezTo>
                  <a:close/>
                  <a:moveTo>
                    <a:pt x="1214682" y="4423764"/>
                  </a:moveTo>
                  <a:cubicBezTo>
                    <a:pt x="1219694" y="4419234"/>
                    <a:pt x="1230184" y="4440795"/>
                    <a:pt x="1241680" y="4467637"/>
                  </a:cubicBezTo>
                  <a:cubicBezTo>
                    <a:pt x="1247328" y="4481101"/>
                    <a:pt x="1253501" y="4495796"/>
                    <a:pt x="1259164" y="4509316"/>
                  </a:cubicBezTo>
                  <a:cubicBezTo>
                    <a:pt x="1265591" y="4522510"/>
                    <a:pt x="1271749" y="4534416"/>
                    <a:pt x="1276846" y="4542514"/>
                  </a:cubicBezTo>
                  <a:cubicBezTo>
                    <a:pt x="1268139" y="4537588"/>
                    <a:pt x="1255030" y="4514752"/>
                    <a:pt x="1244808" y="4488930"/>
                  </a:cubicBezTo>
                  <a:cubicBezTo>
                    <a:pt x="1234021" y="4463362"/>
                    <a:pt x="1223205" y="4436067"/>
                    <a:pt x="1214682" y="4423764"/>
                  </a:cubicBezTo>
                  <a:close/>
                  <a:moveTo>
                    <a:pt x="1194154" y="4406663"/>
                  </a:moveTo>
                  <a:cubicBezTo>
                    <a:pt x="1203880" y="4425421"/>
                    <a:pt x="1213889" y="4445255"/>
                    <a:pt x="1223969" y="4465896"/>
                  </a:cubicBezTo>
                  <a:cubicBezTo>
                    <a:pt x="1228952" y="4476231"/>
                    <a:pt x="1234035" y="4486750"/>
                    <a:pt x="1239188" y="4497424"/>
                  </a:cubicBezTo>
                  <a:cubicBezTo>
                    <a:pt x="1241722" y="4502761"/>
                    <a:pt x="1244284" y="4508155"/>
                    <a:pt x="1246847" y="4513563"/>
                  </a:cubicBezTo>
                  <a:cubicBezTo>
                    <a:pt x="1249565" y="4518915"/>
                    <a:pt x="1252538" y="4524195"/>
                    <a:pt x="1255384" y="4529561"/>
                  </a:cubicBezTo>
                  <a:cubicBezTo>
                    <a:pt x="1266723" y="4550995"/>
                    <a:pt x="1278304" y="4572896"/>
                    <a:pt x="1289984" y="4594967"/>
                  </a:cubicBezTo>
                  <a:lnTo>
                    <a:pt x="1298648" y="4611559"/>
                  </a:lnTo>
                  <a:lnTo>
                    <a:pt x="1302980" y="4619869"/>
                  </a:lnTo>
                  <a:lnTo>
                    <a:pt x="1307765" y="4627967"/>
                  </a:lnTo>
                  <a:cubicBezTo>
                    <a:pt x="1314136" y="4638769"/>
                    <a:pt x="1320506" y="4649571"/>
                    <a:pt x="1326863" y="4660345"/>
                  </a:cubicBezTo>
                  <a:cubicBezTo>
                    <a:pt x="1320294" y="4651553"/>
                    <a:pt x="1313895" y="4642747"/>
                    <a:pt x="1307638" y="4633871"/>
                  </a:cubicBezTo>
                  <a:cubicBezTo>
                    <a:pt x="1304537" y="4629426"/>
                    <a:pt x="1301338" y="4625022"/>
                    <a:pt x="1298421" y="4620464"/>
                  </a:cubicBezTo>
                  <a:lnTo>
                    <a:pt x="1290069" y="4606562"/>
                  </a:lnTo>
                  <a:cubicBezTo>
                    <a:pt x="1279026" y="4587903"/>
                    <a:pt x="1268295" y="4568720"/>
                    <a:pt x="1257479" y="4548432"/>
                  </a:cubicBezTo>
                  <a:cubicBezTo>
                    <a:pt x="1252071" y="4538282"/>
                    <a:pt x="1246620" y="4527876"/>
                    <a:pt x="1241156" y="4517117"/>
                  </a:cubicBezTo>
                  <a:cubicBezTo>
                    <a:pt x="1236328" y="4506060"/>
                    <a:pt x="1231359" y="4494706"/>
                    <a:pt x="1226234" y="4482970"/>
                  </a:cubicBezTo>
                  <a:cubicBezTo>
                    <a:pt x="1216112" y="4459427"/>
                    <a:pt x="1205508" y="4434199"/>
                    <a:pt x="1194154" y="4406663"/>
                  </a:cubicBezTo>
                  <a:close/>
                  <a:moveTo>
                    <a:pt x="5616957" y="4389420"/>
                  </a:moveTo>
                  <a:cubicBezTo>
                    <a:pt x="5612555" y="4410514"/>
                    <a:pt x="5602815" y="4417366"/>
                    <a:pt x="5596443" y="4432755"/>
                  </a:cubicBezTo>
                  <a:cubicBezTo>
                    <a:pt x="5588997" y="4433972"/>
                    <a:pt x="5607599" y="4389958"/>
                    <a:pt x="5616957" y="4389420"/>
                  </a:cubicBezTo>
                  <a:close/>
                  <a:moveTo>
                    <a:pt x="1220600" y="4386319"/>
                  </a:moveTo>
                  <a:cubicBezTo>
                    <a:pt x="1224592" y="4393355"/>
                    <a:pt x="1229165" y="4401410"/>
                    <a:pt x="1234205" y="4410273"/>
                  </a:cubicBezTo>
                  <a:cubicBezTo>
                    <a:pt x="1239132" y="4419220"/>
                    <a:pt x="1244242" y="4429102"/>
                    <a:pt x="1249481" y="4439649"/>
                  </a:cubicBezTo>
                  <a:cubicBezTo>
                    <a:pt x="1254719" y="4450196"/>
                    <a:pt x="1260070" y="4461423"/>
                    <a:pt x="1265492" y="4473046"/>
                  </a:cubicBezTo>
                  <a:cubicBezTo>
                    <a:pt x="1268182" y="4478864"/>
                    <a:pt x="1270915" y="4484782"/>
                    <a:pt x="1273675" y="4490742"/>
                  </a:cubicBezTo>
                  <a:cubicBezTo>
                    <a:pt x="1276393" y="4496731"/>
                    <a:pt x="1279097" y="4502790"/>
                    <a:pt x="1282325" y="4508679"/>
                  </a:cubicBezTo>
                  <a:cubicBezTo>
                    <a:pt x="1294656" y="4532378"/>
                    <a:pt x="1307228" y="4556559"/>
                    <a:pt x="1319049" y="4579281"/>
                  </a:cubicBezTo>
                  <a:cubicBezTo>
                    <a:pt x="1325179" y="4590507"/>
                    <a:pt x="1330502" y="4601649"/>
                    <a:pt x="1336873" y="4611531"/>
                  </a:cubicBezTo>
                  <a:cubicBezTo>
                    <a:pt x="1343116" y="4621469"/>
                    <a:pt x="1349133" y="4630742"/>
                    <a:pt x="1354852" y="4639066"/>
                  </a:cubicBezTo>
                  <a:cubicBezTo>
                    <a:pt x="1350053" y="4633673"/>
                    <a:pt x="1344900" y="4627174"/>
                    <a:pt x="1339449" y="4619770"/>
                  </a:cubicBezTo>
                  <a:cubicBezTo>
                    <a:pt x="1336731" y="4616061"/>
                    <a:pt x="1333928" y="4612139"/>
                    <a:pt x="1331068" y="4607992"/>
                  </a:cubicBezTo>
                  <a:cubicBezTo>
                    <a:pt x="1328322" y="4603801"/>
                    <a:pt x="1325745" y="4599285"/>
                    <a:pt x="1322984" y="4594655"/>
                  </a:cubicBezTo>
                  <a:cubicBezTo>
                    <a:pt x="1312098" y="4576053"/>
                    <a:pt x="1300390" y="4554506"/>
                    <a:pt x="1288257" y="4531557"/>
                  </a:cubicBezTo>
                  <a:cubicBezTo>
                    <a:pt x="1285242" y="4525809"/>
                    <a:pt x="1282169" y="4519991"/>
                    <a:pt x="1279083" y="4514101"/>
                  </a:cubicBezTo>
                  <a:cubicBezTo>
                    <a:pt x="1275969" y="4508226"/>
                    <a:pt x="1272854" y="4502280"/>
                    <a:pt x="1270207" y="4496093"/>
                  </a:cubicBezTo>
                  <a:cubicBezTo>
                    <a:pt x="1264671" y="4483805"/>
                    <a:pt x="1259051" y="4471375"/>
                    <a:pt x="1253473" y="4458988"/>
                  </a:cubicBezTo>
                  <a:cubicBezTo>
                    <a:pt x="1247824" y="4446586"/>
                    <a:pt x="1242204" y="4434227"/>
                    <a:pt x="1236668" y="4422080"/>
                  </a:cubicBezTo>
                  <a:cubicBezTo>
                    <a:pt x="1231260" y="4409877"/>
                    <a:pt x="1225088" y="4398183"/>
                    <a:pt x="1220600" y="4386319"/>
                  </a:cubicBezTo>
                  <a:close/>
                  <a:moveTo>
                    <a:pt x="1228038" y="4365077"/>
                  </a:moveTo>
                  <a:cubicBezTo>
                    <a:pt x="1229740" y="4362796"/>
                    <a:pt x="1235489" y="4375556"/>
                    <a:pt x="1242402" y="4391812"/>
                  </a:cubicBezTo>
                  <a:cubicBezTo>
                    <a:pt x="1252637" y="4413118"/>
                    <a:pt x="1264855" y="4440696"/>
                    <a:pt x="1270447" y="4448030"/>
                  </a:cubicBezTo>
                  <a:cubicBezTo>
                    <a:pt x="1269456" y="4453240"/>
                    <a:pt x="1261004" y="4439111"/>
                    <a:pt x="1251533" y="4421372"/>
                  </a:cubicBezTo>
                  <a:cubicBezTo>
                    <a:pt x="1246790" y="4412495"/>
                    <a:pt x="1241807" y="4402727"/>
                    <a:pt x="1237390" y="4394034"/>
                  </a:cubicBezTo>
                  <a:cubicBezTo>
                    <a:pt x="1233200" y="4385243"/>
                    <a:pt x="1230000" y="4377414"/>
                    <a:pt x="1227791" y="4372799"/>
                  </a:cubicBezTo>
                  <a:cubicBezTo>
                    <a:pt x="1227352" y="4368269"/>
                    <a:pt x="1227470" y="4365837"/>
                    <a:pt x="1228038" y="4365077"/>
                  </a:cubicBezTo>
                  <a:close/>
                  <a:moveTo>
                    <a:pt x="1070378" y="4354267"/>
                  </a:moveTo>
                  <a:cubicBezTo>
                    <a:pt x="1077046" y="4352993"/>
                    <a:pt x="1093157" y="4409282"/>
                    <a:pt x="1103492" y="4430716"/>
                  </a:cubicBezTo>
                  <a:cubicBezTo>
                    <a:pt x="1096908" y="4432103"/>
                    <a:pt x="1080798" y="4375659"/>
                    <a:pt x="1070378" y="4354267"/>
                  </a:cubicBezTo>
                  <a:close/>
                  <a:moveTo>
                    <a:pt x="6390587" y="4304689"/>
                  </a:moveTo>
                  <a:cubicBezTo>
                    <a:pt x="6375779" y="4309162"/>
                    <a:pt x="6360419" y="4385738"/>
                    <a:pt x="6372127" y="4369684"/>
                  </a:cubicBezTo>
                  <a:cubicBezTo>
                    <a:pt x="6379759" y="4352214"/>
                    <a:pt x="6385463" y="4328813"/>
                    <a:pt x="6390587" y="4304689"/>
                  </a:cubicBezTo>
                  <a:close/>
                  <a:moveTo>
                    <a:pt x="6390263" y="4243997"/>
                  </a:moveTo>
                  <a:cubicBezTo>
                    <a:pt x="6379023" y="4250467"/>
                    <a:pt x="6378327" y="4283085"/>
                    <a:pt x="6372835" y="4304222"/>
                  </a:cubicBezTo>
                  <a:cubicBezTo>
                    <a:pt x="6377861" y="4296917"/>
                    <a:pt x="6383609" y="4291919"/>
                    <a:pt x="6386511" y="4279333"/>
                  </a:cubicBezTo>
                  <a:cubicBezTo>
                    <a:pt x="6376843" y="4284982"/>
                    <a:pt x="6384983" y="4269876"/>
                    <a:pt x="6390263" y="4243997"/>
                  </a:cubicBezTo>
                  <a:close/>
                  <a:moveTo>
                    <a:pt x="1165812" y="4232148"/>
                  </a:moveTo>
                  <a:cubicBezTo>
                    <a:pt x="1174971" y="4252648"/>
                    <a:pt x="1174278" y="4266550"/>
                    <a:pt x="1180620" y="4285124"/>
                  </a:cubicBezTo>
                  <a:cubicBezTo>
                    <a:pt x="1178624" y="4293179"/>
                    <a:pt x="1157926" y="4237698"/>
                    <a:pt x="1165812" y="4232148"/>
                  </a:cubicBezTo>
                  <a:close/>
                  <a:moveTo>
                    <a:pt x="1043975" y="4177487"/>
                  </a:moveTo>
                  <a:cubicBezTo>
                    <a:pt x="1048760" y="4195014"/>
                    <a:pt x="1055626" y="4212554"/>
                    <a:pt x="1062068" y="4230690"/>
                  </a:cubicBezTo>
                  <a:cubicBezTo>
                    <a:pt x="1068608" y="4248768"/>
                    <a:pt x="1075319" y="4267328"/>
                    <a:pt x="1082171" y="4286285"/>
                  </a:cubicBezTo>
                  <a:cubicBezTo>
                    <a:pt x="1085654" y="4295727"/>
                    <a:pt x="1088952" y="4305340"/>
                    <a:pt x="1092661" y="4314910"/>
                  </a:cubicBezTo>
                  <a:cubicBezTo>
                    <a:pt x="1096668" y="4324381"/>
                    <a:pt x="1100717" y="4333937"/>
                    <a:pt x="1104808" y="4343578"/>
                  </a:cubicBezTo>
                  <a:cubicBezTo>
                    <a:pt x="1112949" y="4362804"/>
                    <a:pt x="1121216" y="4382369"/>
                    <a:pt x="1129612" y="4402203"/>
                  </a:cubicBezTo>
                  <a:cubicBezTo>
                    <a:pt x="1133915" y="4412057"/>
                    <a:pt x="1137709" y="4422165"/>
                    <a:pt x="1142480" y="4431962"/>
                  </a:cubicBezTo>
                  <a:cubicBezTo>
                    <a:pt x="1147237" y="4441758"/>
                    <a:pt x="1152008" y="4451626"/>
                    <a:pt x="1156821" y="4461536"/>
                  </a:cubicBezTo>
                  <a:cubicBezTo>
                    <a:pt x="1166363" y="4481313"/>
                    <a:pt x="1176004" y="4501275"/>
                    <a:pt x="1185702" y="4521378"/>
                  </a:cubicBezTo>
                  <a:lnTo>
                    <a:pt x="1192951" y="4536455"/>
                  </a:lnTo>
                  <a:cubicBezTo>
                    <a:pt x="1195513" y="4541424"/>
                    <a:pt x="1198302" y="4546309"/>
                    <a:pt x="1200963" y="4551250"/>
                  </a:cubicBezTo>
                  <a:cubicBezTo>
                    <a:pt x="1206329" y="4561103"/>
                    <a:pt x="1211709" y="4570971"/>
                    <a:pt x="1217103" y="4580866"/>
                  </a:cubicBezTo>
                  <a:cubicBezTo>
                    <a:pt x="1227791" y="4600616"/>
                    <a:pt x="1238508" y="4620450"/>
                    <a:pt x="1249239" y="4640284"/>
                  </a:cubicBezTo>
                  <a:cubicBezTo>
                    <a:pt x="1260494" y="4659821"/>
                    <a:pt x="1272528" y="4678947"/>
                    <a:pt x="1283995" y="4698229"/>
                  </a:cubicBezTo>
                  <a:cubicBezTo>
                    <a:pt x="1289757" y="4707842"/>
                    <a:pt x="1295519" y="4717455"/>
                    <a:pt x="1301267" y="4727039"/>
                  </a:cubicBezTo>
                  <a:lnTo>
                    <a:pt x="1309832" y="4741394"/>
                  </a:lnTo>
                  <a:lnTo>
                    <a:pt x="1314107" y="4748558"/>
                  </a:lnTo>
                  <a:lnTo>
                    <a:pt x="1318751" y="4755509"/>
                  </a:lnTo>
                  <a:cubicBezTo>
                    <a:pt x="1331025" y="4774026"/>
                    <a:pt x="1343243" y="4792445"/>
                    <a:pt x="1355333" y="4810693"/>
                  </a:cubicBezTo>
                  <a:cubicBezTo>
                    <a:pt x="1367550" y="4828829"/>
                    <a:pt x="1378607" y="4847403"/>
                    <a:pt x="1391618" y="4864448"/>
                  </a:cubicBezTo>
                  <a:cubicBezTo>
                    <a:pt x="1404076" y="4881805"/>
                    <a:pt x="1416379" y="4898935"/>
                    <a:pt x="1428497" y="4915810"/>
                  </a:cubicBezTo>
                  <a:cubicBezTo>
                    <a:pt x="1434485" y="4924276"/>
                    <a:pt x="1440417" y="4932657"/>
                    <a:pt x="1446307" y="4940981"/>
                  </a:cubicBezTo>
                  <a:cubicBezTo>
                    <a:pt x="1452054" y="4949377"/>
                    <a:pt x="1458680" y="4957078"/>
                    <a:pt x="1464697" y="4965063"/>
                  </a:cubicBezTo>
                  <a:cubicBezTo>
                    <a:pt x="1476872" y="4980919"/>
                    <a:pt x="1488792" y="4996449"/>
                    <a:pt x="1500444" y="5011597"/>
                  </a:cubicBezTo>
                  <a:cubicBezTo>
                    <a:pt x="1512024" y="5026788"/>
                    <a:pt x="1522840" y="5041936"/>
                    <a:pt x="1534661" y="5055669"/>
                  </a:cubicBezTo>
                  <a:cubicBezTo>
                    <a:pt x="1450016" y="4957007"/>
                    <a:pt x="1355913" y="4835157"/>
                    <a:pt x="1268677" y="4688064"/>
                  </a:cubicBezTo>
                  <a:cubicBezTo>
                    <a:pt x="1263156" y="4678905"/>
                    <a:pt x="1257606" y="4669674"/>
                    <a:pt x="1252028" y="4660401"/>
                  </a:cubicBezTo>
                  <a:cubicBezTo>
                    <a:pt x="1249282" y="4655743"/>
                    <a:pt x="1246337" y="4651157"/>
                    <a:pt x="1243704" y="4646386"/>
                  </a:cubicBezTo>
                  <a:cubicBezTo>
                    <a:pt x="1241156" y="4641586"/>
                    <a:pt x="1238593" y="4636773"/>
                    <a:pt x="1236017" y="4631945"/>
                  </a:cubicBezTo>
                  <a:cubicBezTo>
                    <a:pt x="1225710" y="4612607"/>
                    <a:pt x="1215290" y="4593056"/>
                    <a:pt x="1204772" y="4573292"/>
                  </a:cubicBezTo>
                  <a:cubicBezTo>
                    <a:pt x="1199491" y="4563382"/>
                    <a:pt x="1194182" y="4553430"/>
                    <a:pt x="1188859" y="4543421"/>
                  </a:cubicBezTo>
                  <a:cubicBezTo>
                    <a:pt x="1183734" y="4533313"/>
                    <a:pt x="1179176" y="4522907"/>
                    <a:pt x="1174263" y="4512558"/>
                  </a:cubicBezTo>
                  <a:cubicBezTo>
                    <a:pt x="1164580" y="4491775"/>
                    <a:pt x="1154797" y="4470809"/>
                    <a:pt x="1144929" y="4449644"/>
                  </a:cubicBezTo>
                  <a:cubicBezTo>
                    <a:pt x="1134524" y="4428635"/>
                    <a:pt x="1126426" y="4406521"/>
                    <a:pt x="1117394" y="4384493"/>
                  </a:cubicBezTo>
                  <a:cubicBezTo>
                    <a:pt x="1108517" y="4362365"/>
                    <a:pt x="1099570" y="4340054"/>
                    <a:pt x="1090552" y="4317586"/>
                  </a:cubicBezTo>
                  <a:cubicBezTo>
                    <a:pt x="1082355" y="4294807"/>
                    <a:pt x="1074823" y="4271604"/>
                    <a:pt x="1066839" y="4248301"/>
                  </a:cubicBezTo>
                  <a:cubicBezTo>
                    <a:pt x="1062903" y="4236636"/>
                    <a:pt x="1058939" y="4224913"/>
                    <a:pt x="1054975" y="4213163"/>
                  </a:cubicBezTo>
                  <a:lnTo>
                    <a:pt x="1049015" y="4195481"/>
                  </a:lnTo>
                  <a:close/>
                  <a:moveTo>
                    <a:pt x="1007124" y="4175449"/>
                  </a:moveTo>
                  <a:cubicBezTo>
                    <a:pt x="1009290" y="4180022"/>
                    <a:pt x="1011683" y="4186081"/>
                    <a:pt x="1014118" y="4192976"/>
                  </a:cubicBezTo>
                  <a:cubicBezTo>
                    <a:pt x="1015293" y="4196444"/>
                    <a:pt x="1016538" y="4200097"/>
                    <a:pt x="1017827" y="4203863"/>
                  </a:cubicBezTo>
                  <a:cubicBezTo>
                    <a:pt x="1019228" y="4207600"/>
                    <a:pt x="1020672" y="4211465"/>
                    <a:pt x="1022131" y="4215344"/>
                  </a:cubicBezTo>
                  <a:cubicBezTo>
                    <a:pt x="1027808" y="4230945"/>
                    <a:pt x="1033159" y="4247240"/>
                    <a:pt x="1036741" y="4259061"/>
                  </a:cubicBezTo>
                  <a:cubicBezTo>
                    <a:pt x="1043890" y="4282689"/>
                    <a:pt x="1044046" y="4288508"/>
                    <a:pt x="1025429" y="4234654"/>
                  </a:cubicBezTo>
                  <a:cubicBezTo>
                    <a:pt x="1022159" y="4224985"/>
                    <a:pt x="1018903" y="4215330"/>
                    <a:pt x="1015604" y="4205561"/>
                  </a:cubicBezTo>
                  <a:cubicBezTo>
                    <a:pt x="1012815" y="4195651"/>
                    <a:pt x="1009998" y="4185642"/>
                    <a:pt x="1007124" y="4175449"/>
                  </a:cubicBezTo>
                  <a:close/>
                  <a:moveTo>
                    <a:pt x="6395161" y="4153660"/>
                  </a:moveTo>
                  <a:cubicBezTo>
                    <a:pt x="6397737" y="4181408"/>
                    <a:pt x="6366067" y="4245979"/>
                    <a:pt x="6380451" y="4248882"/>
                  </a:cubicBezTo>
                  <a:cubicBezTo>
                    <a:pt x="6399677" y="4210233"/>
                    <a:pt x="6399239" y="4145067"/>
                    <a:pt x="6395161" y="4153660"/>
                  </a:cubicBezTo>
                  <a:close/>
                  <a:moveTo>
                    <a:pt x="5941595" y="4125318"/>
                  </a:moveTo>
                  <a:cubicBezTo>
                    <a:pt x="5936399" y="4131406"/>
                    <a:pt x="5934175" y="4130386"/>
                    <a:pt x="5932025" y="4129140"/>
                  </a:cubicBezTo>
                  <a:cubicBezTo>
                    <a:pt x="5928655" y="4149866"/>
                    <a:pt x="5934303" y="4147955"/>
                    <a:pt x="5922271" y="4167138"/>
                  </a:cubicBezTo>
                  <a:cubicBezTo>
                    <a:pt x="5935027" y="4120448"/>
                    <a:pt x="5903243" y="4151806"/>
                    <a:pt x="5895755" y="4182513"/>
                  </a:cubicBezTo>
                  <a:cubicBezTo>
                    <a:pt x="5903653" y="4168965"/>
                    <a:pt x="5902931" y="4175462"/>
                    <a:pt x="5901261" y="4183744"/>
                  </a:cubicBezTo>
                  <a:cubicBezTo>
                    <a:pt x="5899351" y="4191955"/>
                    <a:pt x="5896603" y="4201936"/>
                    <a:pt x="5901671" y="4195580"/>
                  </a:cubicBezTo>
                  <a:cubicBezTo>
                    <a:pt x="5902763" y="4191687"/>
                    <a:pt x="5903653" y="4187383"/>
                    <a:pt x="5904559" y="4183079"/>
                  </a:cubicBezTo>
                  <a:cubicBezTo>
                    <a:pt x="5905367" y="4178733"/>
                    <a:pt x="5905933" y="4174330"/>
                    <a:pt x="5906811" y="4170338"/>
                  </a:cubicBezTo>
                  <a:cubicBezTo>
                    <a:pt x="5908523" y="4162339"/>
                    <a:pt x="5910987" y="4155841"/>
                    <a:pt x="5915759" y="4153986"/>
                  </a:cubicBezTo>
                  <a:cubicBezTo>
                    <a:pt x="5911469" y="4168356"/>
                    <a:pt x="5908947" y="4179908"/>
                    <a:pt x="5906995" y="4188742"/>
                  </a:cubicBezTo>
                  <a:cubicBezTo>
                    <a:pt x="5905197" y="4197633"/>
                    <a:pt x="5905225" y="4204131"/>
                    <a:pt x="5907547" y="4208788"/>
                  </a:cubicBezTo>
                  <a:cubicBezTo>
                    <a:pt x="5910265" y="4200280"/>
                    <a:pt x="5912347" y="4189322"/>
                    <a:pt x="5913903" y="4179016"/>
                  </a:cubicBezTo>
                  <a:cubicBezTo>
                    <a:pt x="5915447" y="4168710"/>
                    <a:pt x="5917443" y="4159309"/>
                    <a:pt x="5921619" y="4154255"/>
                  </a:cubicBezTo>
                  <a:cubicBezTo>
                    <a:pt x="5917399" y="4190342"/>
                    <a:pt x="5937419" y="4141330"/>
                    <a:pt x="5935479" y="4159295"/>
                  </a:cubicBezTo>
                  <a:cubicBezTo>
                    <a:pt x="5939981" y="4135709"/>
                    <a:pt x="5932379" y="4149074"/>
                    <a:pt x="5941595" y="4125318"/>
                  </a:cubicBezTo>
                  <a:close/>
                  <a:moveTo>
                    <a:pt x="158773" y="4105843"/>
                  </a:moveTo>
                  <a:cubicBezTo>
                    <a:pt x="157334" y="4105462"/>
                    <a:pt x="155987" y="4106186"/>
                    <a:pt x="154780" y="4108202"/>
                  </a:cubicBezTo>
                  <a:cubicBezTo>
                    <a:pt x="172278" y="4200011"/>
                    <a:pt x="171443" y="4161504"/>
                    <a:pt x="186364" y="4213078"/>
                  </a:cubicBezTo>
                  <a:cubicBezTo>
                    <a:pt x="183466" y="4165386"/>
                    <a:pt x="168850" y="4108514"/>
                    <a:pt x="158773" y="4105843"/>
                  </a:cubicBezTo>
                  <a:close/>
                  <a:moveTo>
                    <a:pt x="65338" y="4090833"/>
                  </a:moveTo>
                  <a:cubicBezTo>
                    <a:pt x="70957" y="4084601"/>
                    <a:pt x="81859" y="4136944"/>
                    <a:pt x="83668" y="4165398"/>
                  </a:cubicBezTo>
                  <a:cubicBezTo>
                    <a:pt x="78048" y="4164591"/>
                    <a:pt x="69511" y="4109930"/>
                    <a:pt x="63296" y="4097331"/>
                  </a:cubicBezTo>
                  <a:cubicBezTo>
                    <a:pt x="63841" y="4093809"/>
                    <a:pt x="64536" y="4091723"/>
                    <a:pt x="65338" y="4090833"/>
                  </a:cubicBezTo>
                  <a:close/>
                  <a:moveTo>
                    <a:pt x="5986047" y="4031626"/>
                  </a:moveTo>
                  <a:cubicBezTo>
                    <a:pt x="5992447" y="4031980"/>
                    <a:pt x="5993875" y="4046349"/>
                    <a:pt x="6002527" y="4040319"/>
                  </a:cubicBezTo>
                  <a:cubicBezTo>
                    <a:pt x="5997303" y="4060719"/>
                    <a:pt x="5994215" y="4060195"/>
                    <a:pt x="5991243" y="4061922"/>
                  </a:cubicBezTo>
                  <a:cubicBezTo>
                    <a:pt x="5988157" y="4063621"/>
                    <a:pt x="5985919" y="4067670"/>
                    <a:pt x="5979379" y="4096480"/>
                  </a:cubicBezTo>
                  <a:cubicBezTo>
                    <a:pt x="5975741" y="4098023"/>
                    <a:pt x="5977567" y="4086400"/>
                    <a:pt x="5980499" y="4072158"/>
                  </a:cubicBezTo>
                  <a:cubicBezTo>
                    <a:pt x="5982691" y="4057760"/>
                    <a:pt x="5985779" y="4040672"/>
                    <a:pt x="5986047" y="4031626"/>
                  </a:cubicBezTo>
                  <a:close/>
                  <a:moveTo>
                    <a:pt x="6027061" y="4009541"/>
                  </a:moveTo>
                  <a:cubicBezTo>
                    <a:pt x="6022389" y="4029885"/>
                    <a:pt x="6014673" y="4044722"/>
                    <a:pt x="6006151" y="4057761"/>
                  </a:cubicBezTo>
                  <a:cubicBezTo>
                    <a:pt x="6009051" y="4037516"/>
                    <a:pt x="6016343" y="4003935"/>
                    <a:pt x="6027061" y="4009541"/>
                  </a:cubicBezTo>
                  <a:close/>
                  <a:moveTo>
                    <a:pt x="103838" y="3950307"/>
                  </a:moveTo>
                  <a:cubicBezTo>
                    <a:pt x="104689" y="3951411"/>
                    <a:pt x="107739" y="3964019"/>
                    <a:pt x="113964" y="3994860"/>
                  </a:cubicBezTo>
                  <a:cubicBezTo>
                    <a:pt x="118849" y="4018829"/>
                    <a:pt x="122869" y="4023061"/>
                    <a:pt x="129212" y="4069270"/>
                  </a:cubicBezTo>
                  <a:cubicBezTo>
                    <a:pt x="118531" y="4047217"/>
                    <a:pt x="101287" y="3946995"/>
                    <a:pt x="103838" y="3950307"/>
                  </a:cubicBezTo>
                  <a:close/>
                  <a:moveTo>
                    <a:pt x="1078363" y="3947335"/>
                  </a:moveTo>
                  <a:cubicBezTo>
                    <a:pt x="1083969" y="3956933"/>
                    <a:pt x="1089632" y="3973752"/>
                    <a:pt x="1095295" y="3994577"/>
                  </a:cubicBezTo>
                  <a:cubicBezTo>
                    <a:pt x="1098126" y="4004983"/>
                    <a:pt x="1100944" y="4016393"/>
                    <a:pt x="1103761" y="4028399"/>
                  </a:cubicBezTo>
                  <a:cubicBezTo>
                    <a:pt x="1106734" y="4040376"/>
                    <a:pt x="1108942" y="4053103"/>
                    <a:pt x="1112793" y="4065674"/>
                  </a:cubicBezTo>
                  <a:cubicBezTo>
                    <a:pt x="1119815" y="4090973"/>
                    <a:pt x="1126823" y="4117036"/>
                    <a:pt x="1133632" y="4140636"/>
                  </a:cubicBezTo>
                  <a:cubicBezTo>
                    <a:pt x="1137101" y="4152415"/>
                    <a:pt x="1140258" y="4163656"/>
                    <a:pt x="1143826" y="4173736"/>
                  </a:cubicBezTo>
                  <a:cubicBezTo>
                    <a:pt x="1147690" y="4183745"/>
                    <a:pt x="1151442" y="4192735"/>
                    <a:pt x="1155024" y="4200309"/>
                  </a:cubicBezTo>
                  <a:cubicBezTo>
                    <a:pt x="1151371" y="4195807"/>
                    <a:pt x="1147620" y="4189634"/>
                    <a:pt x="1143811" y="4182159"/>
                  </a:cubicBezTo>
                  <a:cubicBezTo>
                    <a:pt x="1139805" y="4174727"/>
                    <a:pt x="1136421" y="4165808"/>
                    <a:pt x="1133095" y="4155884"/>
                  </a:cubicBezTo>
                  <a:cubicBezTo>
                    <a:pt x="1126342" y="4136078"/>
                    <a:pt x="1119560" y="4112379"/>
                    <a:pt x="1112779" y="4087618"/>
                  </a:cubicBezTo>
                  <a:cubicBezTo>
                    <a:pt x="1109537" y="4075202"/>
                    <a:pt x="1105672" y="4062659"/>
                    <a:pt x="1102926" y="4049960"/>
                  </a:cubicBezTo>
                  <a:cubicBezTo>
                    <a:pt x="1100193" y="4037261"/>
                    <a:pt x="1097489" y="4024633"/>
                    <a:pt x="1094856" y="4012443"/>
                  </a:cubicBezTo>
                  <a:cubicBezTo>
                    <a:pt x="1089448" y="3988108"/>
                    <a:pt x="1083983" y="3965470"/>
                    <a:pt x="1078363" y="3947335"/>
                  </a:cubicBezTo>
                  <a:close/>
                  <a:moveTo>
                    <a:pt x="47114" y="3946019"/>
                  </a:moveTo>
                  <a:cubicBezTo>
                    <a:pt x="49068" y="4002379"/>
                    <a:pt x="63083" y="4016253"/>
                    <a:pt x="64626" y="4071508"/>
                  </a:cubicBezTo>
                  <a:cubicBezTo>
                    <a:pt x="56429" y="4055723"/>
                    <a:pt x="47935" y="4003256"/>
                    <a:pt x="39809" y="3974022"/>
                  </a:cubicBezTo>
                  <a:cubicBezTo>
                    <a:pt x="42230" y="3964721"/>
                    <a:pt x="44665" y="3955377"/>
                    <a:pt x="47114" y="3946019"/>
                  </a:cubicBezTo>
                  <a:close/>
                  <a:moveTo>
                    <a:pt x="1088046" y="3921823"/>
                  </a:moveTo>
                  <a:cubicBezTo>
                    <a:pt x="1090467" y="3921809"/>
                    <a:pt x="1092760" y="3928505"/>
                    <a:pt x="1096342" y="3939137"/>
                  </a:cubicBezTo>
                  <a:cubicBezTo>
                    <a:pt x="1099881" y="3949783"/>
                    <a:pt x="1103817" y="3964535"/>
                    <a:pt x="1107682" y="3980972"/>
                  </a:cubicBezTo>
                  <a:cubicBezTo>
                    <a:pt x="1115667" y="4013774"/>
                    <a:pt x="1122051" y="4053612"/>
                    <a:pt x="1128394" y="4080255"/>
                  </a:cubicBezTo>
                  <a:cubicBezTo>
                    <a:pt x="1126299" y="4073941"/>
                    <a:pt x="1124302" y="4067911"/>
                    <a:pt x="1122363" y="4062049"/>
                  </a:cubicBezTo>
                  <a:cubicBezTo>
                    <a:pt x="1120381" y="4056188"/>
                    <a:pt x="1118640" y="4050455"/>
                    <a:pt x="1117309" y="4044693"/>
                  </a:cubicBezTo>
                  <a:cubicBezTo>
                    <a:pt x="1114477" y="4033183"/>
                    <a:pt x="1111717" y="4021900"/>
                    <a:pt x="1108772" y="4009923"/>
                  </a:cubicBezTo>
                  <a:cubicBezTo>
                    <a:pt x="1105898" y="3997904"/>
                    <a:pt x="1102840" y="3985190"/>
                    <a:pt x="1099414" y="3970835"/>
                  </a:cubicBezTo>
                  <a:cubicBezTo>
                    <a:pt x="1097659" y="3963657"/>
                    <a:pt x="1095818" y="3956069"/>
                    <a:pt x="1093836" y="3947957"/>
                  </a:cubicBezTo>
                  <a:cubicBezTo>
                    <a:pt x="1092831" y="3943894"/>
                    <a:pt x="1091798" y="3939718"/>
                    <a:pt x="1090722" y="3935386"/>
                  </a:cubicBezTo>
                  <a:cubicBezTo>
                    <a:pt x="1089745" y="3931039"/>
                    <a:pt x="1088980" y="3926495"/>
                    <a:pt x="1088046" y="3921823"/>
                  </a:cubicBezTo>
                  <a:close/>
                  <a:moveTo>
                    <a:pt x="1056792" y="3814131"/>
                  </a:moveTo>
                  <a:cubicBezTo>
                    <a:pt x="1058275" y="3816629"/>
                    <a:pt x="1061106" y="3825937"/>
                    <a:pt x="1065664" y="3845445"/>
                  </a:cubicBezTo>
                  <a:cubicBezTo>
                    <a:pt x="1065367" y="3856757"/>
                    <a:pt x="1066811" y="3869768"/>
                    <a:pt x="1069529" y="3883939"/>
                  </a:cubicBezTo>
                  <a:cubicBezTo>
                    <a:pt x="1060015" y="3860431"/>
                    <a:pt x="1052342" y="3806638"/>
                    <a:pt x="1056792" y="3814131"/>
                  </a:cubicBezTo>
                  <a:close/>
                  <a:moveTo>
                    <a:pt x="1023631" y="3804985"/>
                  </a:moveTo>
                  <a:cubicBezTo>
                    <a:pt x="1024636" y="3815206"/>
                    <a:pt x="1026646" y="3825640"/>
                    <a:pt x="1028614" y="3836357"/>
                  </a:cubicBezTo>
                  <a:cubicBezTo>
                    <a:pt x="1030568" y="3847074"/>
                    <a:pt x="1032578" y="3858074"/>
                    <a:pt x="1034631" y="3869315"/>
                  </a:cubicBezTo>
                  <a:cubicBezTo>
                    <a:pt x="1038765" y="3891754"/>
                    <a:pt x="1043083" y="3915170"/>
                    <a:pt x="1047528" y="3939294"/>
                  </a:cubicBezTo>
                  <a:cubicBezTo>
                    <a:pt x="1053262" y="3963120"/>
                    <a:pt x="1059151" y="3987612"/>
                    <a:pt x="1065140" y="4012500"/>
                  </a:cubicBezTo>
                  <a:cubicBezTo>
                    <a:pt x="1071213" y="4037318"/>
                    <a:pt x="1076593" y="4062631"/>
                    <a:pt x="1084563" y="4087448"/>
                  </a:cubicBezTo>
                  <a:cubicBezTo>
                    <a:pt x="1091854" y="4112351"/>
                    <a:pt x="1099174" y="4137338"/>
                    <a:pt x="1106422" y="4162127"/>
                  </a:cubicBezTo>
                  <a:cubicBezTo>
                    <a:pt x="1108248" y="4168314"/>
                    <a:pt x="1109919" y="4174514"/>
                    <a:pt x="1111830" y="4180630"/>
                  </a:cubicBezTo>
                  <a:cubicBezTo>
                    <a:pt x="1113939" y="4186690"/>
                    <a:pt x="1116035" y="4192749"/>
                    <a:pt x="1118130" y="4198766"/>
                  </a:cubicBezTo>
                  <a:cubicBezTo>
                    <a:pt x="1122278" y="4210813"/>
                    <a:pt x="1126383" y="4222776"/>
                    <a:pt x="1130461" y="4234612"/>
                  </a:cubicBezTo>
                  <a:cubicBezTo>
                    <a:pt x="1134467" y="4246447"/>
                    <a:pt x="1138445" y="4258155"/>
                    <a:pt x="1142353" y="4269707"/>
                  </a:cubicBezTo>
                  <a:cubicBezTo>
                    <a:pt x="1146402" y="4281203"/>
                    <a:pt x="1149615" y="4292783"/>
                    <a:pt x="1154245" y="4303698"/>
                  </a:cubicBezTo>
                  <a:cubicBezTo>
                    <a:pt x="1162881" y="4325727"/>
                    <a:pt x="1171063" y="4346991"/>
                    <a:pt x="1178680" y="4367250"/>
                  </a:cubicBezTo>
                  <a:cubicBezTo>
                    <a:pt x="1169294" y="4347458"/>
                    <a:pt x="1159837" y="4326959"/>
                    <a:pt x="1150337" y="4305865"/>
                  </a:cubicBezTo>
                  <a:cubicBezTo>
                    <a:pt x="1145297" y="4295402"/>
                    <a:pt x="1141574" y="4284388"/>
                    <a:pt x="1137313" y="4273416"/>
                  </a:cubicBezTo>
                  <a:cubicBezTo>
                    <a:pt x="1133193" y="4262374"/>
                    <a:pt x="1129031" y="4251232"/>
                    <a:pt x="1124840" y="4240005"/>
                  </a:cubicBezTo>
                  <a:cubicBezTo>
                    <a:pt x="1120707" y="4228722"/>
                    <a:pt x="1116558" y="4217354"/>
                    <a:pt x="1112368" y="4205901"/>
                  </a:cubicBezTo>
                  <a:cubicBezTo>
                    <a:pt x="1108361" y="4194391"/>
                    <a:pt x="1103675" y="4182966"/>
                    <a:pt x="1100490" y="4171060"/>
                  </a:cubicBezTo>
                  <a:cubicBezTo>
                    <a:pt x="1093624" y="4147347"/>
                    <a:pt x="1086673" y="4123393"/>
                    <a:pt x="1079707" y="4099312"/>
                  </a:cubicBezTo>
                  <a:cubicBezTo>
                    <a:pt x="1076296" y="4087222"/>
                    <a:pt x="1072869" y="4075103"/>
                    <a:pt x="1069444" y="4062970"/>
                  </a:cubicBezTo>
                  <a:lnTo>
                    <a:pt x="1061317" y="4026020"/>
                  </a:lnTo>
                  <a:cubicBezTo>
                    <a:pt x="1056023" y="4001302"/>
                    <a:pt x="1050714" y="3976584"/>
                    <a:pt x="1045447" y="3951992"/>
                  </a:cubicBezTo>
                  <a:cubicBezTo>
                    <a:pt x="1042517" y="3939732"/>
                    <a:pt x="1041200" y="3927232"/>
                    <a:pt x="1039176" y="3914887"/>
                  </a:cubicBezTo>
                  <a:cubicBezTo>
                    <a:pt x="1037321" y="3902513"/>
                    <a:pt x="1035466" y="3890182"/>
                    <a:pt x="1033626" y="3877908"/>
                  </a:cubicBezTo>
                  <a:cubicBezTo>
                    <a:pt x="1031814" y="3865634"/>
                    <a:pt x="1030016" y="3853417"/>
                    <a:pt x="1028218" y="3841270"/>
                  </a:cubicBezTo>
                  <a:cubicBezTo>
                    <a:pt x="1026533" y="3829094"/>
                    <a:pt x="1024395" y="3817075"/>
                    <a:pt x="1023631" y="3804985"/>
                  </a:cubicBezTo>
                  <a:close/>
                  <a:moveTo>
                    <a:pt x="987672" y="3775085"/>
                  </a:moveTo>
                  <a:cubicBezTo>
                    <a:pt x="990178" y="3788761"/>
                    <a:pt x="992669" y="3802408"/>
                    <a:pt x="995175" y="3816056"/>
                  </a:cubicBezTo>
                  <a:cubicBezTo>
                    <a:pt x="997922" y="3829661"/>
                    <a:pt x="1001319" y="3843181"/>
                    <a:pt x="1004236" y="3856743"/>
                  </a:cubicBezTo>
                  <a:cubicBezTo>
                    <a:pt x="1010267" y="3883868"/>
                    <a:pt x="1016029" y="3911050"/>
                    <a:pt x="1021593" y="3938458"/>
                  </a:cubicBezTo>
                  <a:cubicBezTo>
                    <a:pt x="1028006" y="3965739"/>
                    <a:pt x="1035367" y="3993063"/>
                    <a:pt x="1042021" y="4020881"/>
                  </a:cubicBezTo>
                  <a:cubicBezTo>
                    <a:pt x="1045362" y="4034769"/>
                    <a:pt x="1048746" y="4048771"/>
                    <a:pt x="1052144" y="4062900"/>
                  </a:cubicBezTo>
                  <a:cubicBezTo>
                    <a:pt x="1055909" y="4076929"/>
                    <a:pt x="1060298" y="4090945"/>
                    <a:pt x="1064347" y="4105173"/>
                  </a:cubicBezTo>
                  <a:cubicBezTo>
                    <a:pt x="1072771" y="4133544"/>
                    <a:pt x="1080514" y="4162651"/>
                    <a:pt x="1089618" y="4192126"/>
                  </a:cubicBezTo>
                  <a:cubicBezTo>
                    <a:pt x="1099528" y="4221332"/>
                    <a:pt x="1109692" y="4251246"/>
                    <a:pt x="1120154" y="4282038"/>
                  </a:cubicBezTo>
                  <a:cubicBezTo>
                    <a:pt x="1122830" y="4289697"/>
                    <a:pt x="1125180" y="4297526"/>
                    <a:pt x="1128167" y="4305199"/>
                  </a:cubicBezTo>
                  <a:cubicBezTo>
                    <a:pt x="1131211" y="4312858"/>
                    <a:pt x="1134283" y="4320574"/>
                    <a:pt x="1137384" y="4328332"/>
                  </a:cubicBezTo>
                  <a:cubicBezTo>
                    <a:pt x="1143556" y="4343848"/>
                    <a:pt x="1149828" y="4359605"/>
                    <a:pt x="1156199" y="4375603"/>
                  </a:cubicBezTo>
                  <a:cubicBezTo>
                    <a:pt x="1159370" y="4383587"/>
                    <a:pt x="1162583" y="4391642"/>
                    <a:pt x="1165811" y="4399755"/>
                  </a:cubicBezTo>
                  <a:cubicBezTo>
                    <a:pt x="1169053" y="4407867"/>
                    <a:pt x="1172140" y="4416092"/>
                    <a:pt x="1176061" y="4424091"/>
                  </a:cubicBezTo>
                  <a:cubicBezTo>
                    <a:pt x="1183522" y="4440201"/>
                    <a:pt x="1191096" y="4456581"/>
                    <a:pt x="1198797" y="4473244"/>
                  </a:cubicBezTo>
                  <a:cubicBezTo>
                    <a:pt x="1197750" y="4462853"/>
                    <a:pt x="1192285" y="4450097"/>
                    <a:pt x="1185929" y="4436846"/>
                  </a:cubicBezTo>
                  <a:cubicBezTo>
                    <a:pt x="1182701" y="4430235"/>
                    <a:pt x="1179374" y="4423454"/>
                    <a:pt x="1176160" y="4416842"/>
                  </a:cubicBezTo>
                  <a:cubicBezTo>
                    <a:pt x="1173046" y="4410188"/>
                    <a:pt x="1170667" y="4403478"/>
                    <a:pt x="1168629" y="4397263"/>
                  </a:cubicBezTo>
                  <a:cubicBezTo>
                    <a:pt x="1177066" y="4414690"/>
                    <a:pt x="1188618" y="4435289"/>
                    <a:pt x="1199618" y="4458648"/>
                  </a:cubicBezTo>
                  <a:cubicBezTo>
                    <a:pt x="1205225" y="4470285"/>
                    <a:pt x="1210944" y="4482531"/>
                    <a:pt x="1216734" y="4495174"/>
                  </a:cubicBezTo>
                  <a:cubicBezTo>
                    <a:pt x="1222695" y="4507745"/>
                    <a:pt x="1227975" y="4521039"/>
                    <a:pt x="1234941" y="4533837"/>
                  </a:cubicBezTo>
                  <a:cubicBezTo>
                    <a:pt x="1248149" y="4559688"/>
                    <a:pt x="1261726" y="4586261"/>
                    <a:pt x="1274949" y="4612154"/>
                  </a:cubicBezTo>
                  <a:cubicBezTo>
                    <a:pt x="1278318" y="4618581"/>
                    <a:pt x="1281461" y="4625051"/>
                    <a:pt x="1284972" y="4631266"/>
                  </a:cubicBezTo>
                  <a:cubicBezTo>
                    <a:pt x="1288624" y="4637410"/>
                    <a:pt x="1292249" y="4643484"/>
                    <a:pt x="1295816" y="4649472"/>
                  </a:cubicBezTo>
                  <a:cubicBezTo>
                    <a:pt x="1302994" y="4661421"/>
                    <a:pt x="1310058" y="4672959"/>
                    <a:pt x="1316939" y="4683874"/>
                  </a:cubicBezTo>
                  <a:cubicBezTo>
                    <a:pt x="1310568" y="4681354"/>
                    <a:pt x="1309903" y="4694195"/>
                    <a:pt x="1324782" y="4715090"/>
                  </a:cubicBezTo>
                  <a:cubicBezTo>
                    <a:pt x="1309237" y="4691009"/>
                    <a:pt x="1292291" y="4664097"/>
                    <a:pt x="1274128" y="4634820"/>
                  </a:cubicBezTo>
                  <a:cubicBezTo>
                    <a:pt x="1257564" y="4604778"/>
                    <a:pt x="1240065" y="4572273"/>
                    <a:pt x="1221590" y="4537900"/>
                  </a:cubicBezTo>
                  <a:cubicBezTo>
                    <a:pt x="1216777" y="4529391"/>
                    <a:pt x="1212714" y="4520416"/>
                    <a:pt x="1208495" y="4511384"/>
                  </a:cubicBezTo>
                  <a:cubicBezTo>
                    <a:pt x="1204262" y="4502337"/>
                    <a:pt x="1199987" y="4493192"/>
                    <a:pt x="1195669" y="4483947"/>
                  </a:cubicBezTo>
                  <a:cubicBezTo>
                    <a:pt x="1187033" y="4465415"/>
                    <a:pt x="1178213" y="4446487"/>
                    <a:pt x="1169237" y="4427248"/>
                  </a:cubicBezTo>
                  <a:cubicBezTo>
                    <a:pt x="1164509" y="4417692"/>
                    <a:pt x="1160856" y="4407654"/>
                    <a:pt x="1156765" y="4397674"/>
                  </a:cubicBezTo>
                  <a:cubicBezTo>
                    <a:pt x="1152744" y="4387664"/>
                    <a:pt x="1148695" y="4377570"/>
                    <a:pt x="1144618" y="4367406"/>
                  </a:cubicBezTo>
                  <a:cubicBezTo>
                    <a:pt x="1136449" y="4347047"/>
                    <a:pt x="1128167" y="4326421"/>
                    <a:pt x="1119801" y="4305596"/>
                  </a:cubicBezTo>
                  <a:cubicBezTo>
                    <a:pt x="1112538" y="4284360"/>
                    <a:pt x="1105205" y="4262912"/>
                    <a:pt x="1097815" y="4241336"/>
                  </a:cubicBezTo>
                  <a:cubicBezTo>
                    <a:pt x="1094120" y="4230520"/>
                    <a:pt x="1090396" y="4219676"/>
                    <a:pt x="1086687" y="4208803"/>
                  </a:cubicBezTo>
                  <a:cubicBezTo>
                    <a:pt x="1082992" y="4197916"/>
                    <a:pt x="1078986" y="4187058"/>
                    <a:pt x="1076097" y="4175902"/>
                  </a:cubicBezTo>
                  <a:cubicBezTo>
                    <a:pt x="1069755" y="4153675"/>
                    <a:pt x="1063399" y="4131378"/>
                    <a:pt x="1057042" y="4109080"/>
                  </a:cubicBezTo>
                  <a:lnTo>
                    <a:pt x="1047415" y="4075570"/>
                  </a:lnTo>
                  <a:cubicBezTo>
                    <a:pt x="1045688" y="4070007"/>
                    <a:pt x="1044315" y="4064372"/>
                    <a:pt x="1043083" y="4058709"/>
                  </a:cubicBezTo>
                  <a:lnTo>
                    <a:pt x="1039176" y="4041763"/>
                  </a:lnTo>
                  <a:cubicBezTo>
                    <a:pt x="1033909" y="4019154"/>
                    <a:pt x="1028657" y="3996602"/>
                    <a:pt x="1023433" y="3974177"/>
                  </a:cubicBezTo>
                  <a:cubicBezTo>
                    <a:pt x="1020913" y="3962936"/>
                    <a:pt x="1017897" y="3951795"/>
                    <a:pt x="1015788" y="3940554"/>
                  </a:cubicBezTo>
                  <a:cubicBezTo>
                    <a:pt x="1013749" y="3929285"/>
                    <a:pt x="1011725" y="3918058"/>
                    <a:pt x="1009701" y="3906888"/>
                  </a:cubicBezTo>
                  <a:cubicBezTo>
                    <a:pt x="1001730" y="3862137"/>
                    <a:pt x="992429" y="3818236"/>
                    <a:pt x="987672" y="3775085"/>
                  </a:cubicBezTo>
                  <a:close/>
                  <a:moveTo>
                    <a:pt x="97316" y="3727647"/>
                  </a:moveTo>
                  <a:cubicBezTo>
                    <a:pt x="98615" y="3728592"/>
                    <a:pt x="99666" y="3732266"/>
                    <a:pt x="100586" y="3737696"/>
                  </a:cubicBezTo>
                  <a:cubicBezTo>
                    <a:pt x="102795" y="3748568"/>
                    <a:pt x="104663" y="3766491"/>
                    <a:pt x="106589" y="3783777"/>
                  </a:cubicBezTo>
                  <a:cubicBezTo>
                    <a:pt x="100855" y="3788392"/>
                    <a:pt x="95546" y="3779049"/>
                    <a:pt x="92559" y="3733972"/>
                  </a:cubicBezTo>
                  <a:cubicBezTo>
                    <a:pt x="94470" y="3728486"/>
                    <a:pt x="96017" y="3726702"/>
                    <a:pt x="97316" y="3727647"/>
                  </a:cubicBezTo>
                  <a:close/>
                  <a:moveTo>
                    <a:pt x="64896" y="3712439"/>
                  </a:moveTo>
                  <a:cubicBezTo>
                    <a:pt x="66014" y="3736081"/>
                    <a:pt x="68832" y="3759582"/>
                    <a:pt x="71394" y="3783168"/>
                  </a:cubicBezTo>
                  <a:cubicBezTo>
                    <a:pt x="66977" y="3778114"/>
                    <a:pt x="67430" y="3789312"/>
                    <a:pt x="64839" y="3803710"/>
                  </a:cubicBezTo>
                  <a:cubicBezTo>
                    <a:pt x="70913" y="3831458"/>
                    <a:pt x="77737" y="3863878"/>
                    <a:pt x="82437" y="3900446"/>
                  </a:cubicBezTo>
                  <a:cubicBezTo>
                    <a:pt x="83470" y="3909606"/>
                    <a:pt x="84858" y="3918978"/>
                    <a:pt x="86188" y="3928618"/>
                  </a:cubicBezTo>
                  <a:cubicBezTo>
                    <a:pt x="87448" y="3938259"/>
                    <a:pt x="88553" y="3948155"/>
                    <a:pt x="89430" y="3958306"/>
                  </a:cubicBezTo>
                  <a:cubicBezTo>
                    <a:pt x="91200" y="3978607"/>
                    <a:pt x="92149" y="3999942"/>
                    <a:pt x="91894" y="4022296"/>
                  </a:cubicBezTo>
                  <a:cubicBezTo>
                    <a:pt x="83371" y="3952516"/>
                    <a:pt x="83824" y="3961038"/>
                    <a:pt x="71281" y="3911970"/>
                  </a:cubicBezTo>
                  <a:cubicBezTo>
                    <a:pt x="73263" y="3839485"/>
                    <a:pt x="63509" y="3798146"/>
                    <a:pt x="54080" y="3758294"/>
                  </a:cubicBezTo>
                  <a:cubicBezTo>
                    <a:pt x="55255" y="3740385"/>
                    <a:pt x="58865" y="3724501"/>
                    <a:pt x="64896" y="3712439"/>
                  </a:cubicBezTo>
                  <a:close/>
                  <a:moveTo>
                    <a:pt x="82055" y="3707301"/>
                  </a:moveTo>
                  <a:cubicBezTo>
                    <a:pt x="84476" y="3715922"/>
                    <a:pt x="85481" y="3729046"/>
                    <a:pt x="86571" y="3744548"/>
                  </a:cubicBezTo>
                  <a:cubicBezTo>
                    <a:pt x="87718" y="3760050"/>
                    <a:pt x="88057" y="3777959"/>
                    <a:pt x="87449" y="3796193"/>
                  </a:cubicBezTo>
                  <a:cubicBezTo>
                    <a:pt x="79237" y="3796293"/>
                    <a:pt x="80979" y="3729159"/>
                    <a:pt x="82055" y="3707301"/>
                  </a:cubicBezTo>
                  <a:close/>
                  <a:moveTo>
                    <a:pt x="975157" y="3662295"/>
                  </a:moveTo>
                  <a:cubicBezTo>
                    <a:pt x="978286" y="3659860"/>
                    <a:pt x="979418" y="3671568"/>
                    <a:pt x="980140" y="3686107"/>
                  </a:cubicBezTo>
                  <a:cubicBezTo>
                    <a:pt x="981004" y="3700632"/>
                    <a:pt x="982731" y="3717919"/>
                    <a:pt x="984586" y="3726781"/>
                  </a:cubicBezTo>
                  <a:cubicBezTo>
                    <a:pt x="975143" y="3727305"/>
                    <a:pt x="977847" y="3695026"/>
                    <a:pt x="975157" y="3662295"/>
                  </a:cubicBezTo>
                  <a:close/>
                  <a:moveTo>
                    <a:pt x="60406" y="3661240"/>
                  </a:moveTo>
                  <a:cubicBezTo>
                    <a:pt x="63356" y="3662730"/>
                    <a:pt x="65674" y="3670895"/>
                    <a:pt x="66594" y="3693908"/>
                  </a:cubicBezTo>
                  <a:cubicBezTo>
                    <a:pt x="62772" y="3688797"/>
                    <a:pt x="59969" y="3672403"/>
                    <a:pt x="52650" y="3704059"/>
                  </a:cubicBezTo>
                  <a:cubicBezTo>
                    <a:pt x="51913" y="3692350"/>
                    <a:pt x="51163" y="3680331"/>
                    <a:pt x="50427" y="3668623"/>
                  </a:cubicBezTo>
                  <a:cubicBezTo>
                    <a:pt x="53875" y="3664935"/>
                    <a:pt x="57456" y="3659750"/>
                    <a:pt x="60406" y="3661240"/>
                  </a:cubicBezTo>
                  <a:close/>
                  <a:moveTo>
                    <a:pt x="886155" y="3642466"/>
                  </a:moveTo>
                  <a:lnTo>
                    <a:pt x="903734" y="3808283"/>
                  </a:lnTo>
                  <a:cubicBezTo>
                    <a:pt x="901157" y="3787402"/>
                    <a:pt x="898510" y="3765954"/>
                    <a:pt x="895806" y="3743996"/>
                  </a:cubicBezTo>
                  <a:cubicBezTo>
                    <a:pt x="894447" y="3732996"/>
                    <a:pt x="893074" y="3721883"/>
                    <a:pt x="891686" y="3710642"/>
                  </a:cubicBezTo>
                  <a:cubicBezTo>
                    <a:pt x="891078" y="3705021"/>
                    <a:pt x="890143" y="3699387"/>
                    <a:pt x="889761" y="3693681"/>
                  </a:cubicBezTo>
                  <a:cubicBezTo>
                    <a:pt x="889365" y="3687976"/>
                    <a:pt x="888968" y="3682257"/>
                    <a:pt x="888558" y="3676495"/>
                  </a:cubicBezTo>
                  <a:close/>
                  <a:moveTo>
                    <a:pt x="153255" y="3629324"/>
                  </a:moveTo>
                  <a:cubicBezTo>
                    <a:pt x="152042" y="3627495"/>
                    <a:pt x="150395" y="3629984"/>
                    <a:pt x="147914" y="3640804"/>
                  </a:cubicBezTo>
                  <a:cubicBezTo>
                    <a:pt x="150306" y="3672290"/>
                    <a:pt x="150773" y="3725520"/>
                    <a:pt x="158008" y="3708277"/>
                  </a:cubicBezTo>
                  <a:cubicBezTo>
                    <a:pt x="155530" y="3683828"/>
                    <a:pt x="164393" y="3676423"/>
                    <a:pt x="163317" y="3654098"/>
                  </a:cubicBezTo>
                  <a:cubicBezTo>
                    <a:pt x="156638" y="3679167"/>
                    <a:pt x="156896" y="3634811"/>
                    <a:pt x="153255" y="3629324"/>
                  </a:cubicBezTo>
                  <a:close/>
                  <a:moveTo>
                    <a:pt x="74919" y="3589697"/>
                  </a:moveTo>
                  <a:cubicBezTo>
                    <a:pt x="76505" y="3631446"/>
                    <a:pt x="82536" y="3679850"/>
                    <a:pt x="79577" y="3714053"/>
                  </a:cubicBezTo>
                  <a:cubicBezTo>
                    <a:pt x="69964" y="3713345"/>
                    <a:pt x="80950" y="3587503"/>
                    <a:pt x="67317" y="3609743"/>
                  </a:cubicBezTo>
                  <a:cubicBezTo>
                    <a:pt x="67402" y="3589202"/>
                    <a:pt x="70842" y="3605794"/>
                    <a:pt x="74919" y="3589697"/>
                  </a:cubicBezTo>
                  <a:close/>
                  <a:moveTo>
                    <a:pt x="97868" y="3583511"/>
                  </a:moveTo>
                  <a:cubicBezTo>
                    <a:pt x="102766" y="3619612"/>
                    <a:pt x="87080" y="3623208"/>
                    <a:pt x="90563" y="3657029"/>
                  </a:cubicBezTo>
                  <a:cubicBezTo>
                    <a:pt x="81474" y="3655670"/>
                    <a:pt x="90124" y="3593520"/>
                    <a:pt x="97868" y="3583511"/>
                  </a:cubicBezTo>
                  <a:close/>
                  <a:moveTo>
                    <a:pt x="6386467" y="3561978"/>
                  </a:moveTo>
                  <a:cubicBezTo>
                    <a:pt x="6385831" y="3598546"/>
                    <a:pt x="6388563" y="3615478"/>
                    <a:pt x="6390659" y="3635977"/>
                  </a:cubicBezTo>
                  <a:cubicBezTo>
                    <a:pt x="6381203" y="3647487"/>
                    <a:pt x="6388309" y="3562219"/>
                    <a:pt x="6378003" y="3578740"/>
                  </a:cubicBezTo>
                  <a:cubicBezTo>
                    <a:pt x="6378979" y="3561511"/>
                    <a:pt x="6381697" y="3575484"/>
                    <a:pt x="6386467" y="3561978"/>
                  </a:cubicBezTo>
                  <a:close/>
                  <a:moveTo>
                    <a:pt x="43717" y="3526061"/>
                  </a:moveTo>
                  <a:cubicBezTo>
                    <a:pt x="50343" y="3520766"/>
                    <a:pt x="54023" y="3531752"/>
                    <a:pt x="55156" y="3551685"/>
                  </a:cubicBezTo>
                  <a:cubicBezTo>
                    <a:pt x="55510" y="3561652"/>
                    <a:pt x="56175" y="3573884"/>
                    <a:pt x="56005" y="3587461"/>
                  </a:cubicBezTo>
                  <a:cubicBezTo>
                    <a:pt x="55878" y="3601037"/>
                    <a:pt x="55227" y="3615987"/>
                    <a:pt x="54038" y="3631404"/>
                  </a:cubicBezTo>
                  <a:cubicBezTo>
                    <a:pt x="51022" y="3589230"/>
                    <a:pt x="50994" y="3570033"/>
                    <a:pt x="43717" y="3526061"/>
                  </a:cubicBezTo>
                  <a:close/>
                  <a:moveTo>
                    <a:pt x="90205" y="3520892"/>
                  </a:moveTo>
                  <a:cubicBezTo>
                    <a:pt x="92024" y="3523378"/>
                    <a:pt x="93415" y="3528814"/>
                    <a:pt x="96140" y="3525056"/>
                  </a:cubicBezTo>
                  <a:cubicBezTo>
                    <a:pt x="94456" y="3532262"/>
                    <a:pt x="92941" y="3538717"/>
                    <a:pt x="90959" y="3547212"/>
                  </a:cubicBezTo>
                  <a:cubicBezTo>
                    <a:pt x="89939" y="3551459"/>
                    <a:pt x="88793" y="3556201"/>
                    <a:pt x="87448" y="3561822"/>
                  </a:cubicBezTo>
                  <a:cubicBezTo>
                    <a:pt x="86244" y="3567414"/>
                    <a:pt x="84843" y="3573855"/>
                    <a:pt x="83201" y="3581500"/>
                  </a:cubicBezTo>
                  <a:cubicBezTo>
                    <a:pt x="82833" y="3573629"/>
                    <a:pt x="82153" y="3565757"/>
                    <a:pt x="82040" y="3557914"/>
                  </a:cubicBezTo>
                  <a:cubicBezTo>
                    <a:pt x="81927" y="3550071"/>
                    <a:pt x="81813" y="3542228"/>
                    <a:pt x="81700" y="3534428"/>
                  </a:cubicBezTo>
                  <a:cubicBezTo>
                    <a:pt x="86139" y="3518869"/>
                    <a:pt x="88386" y="3518405"/>
                    <a:pt x="90205" y="3520892"/>
                  </a:cubicBezTo>
                  <a:close/>
                  <a:moveTo>
                    <a:pt x="935086" y="3501840"/>
                  </a:moveTo>
                  <a:cubicBezTo>
                    <a:pt x="935346" y="3500235"/>
                    <a:pt x="935428" y="3528704"/>
                    <a:pt x="935375" y="3551161"/>
                  </a:cubicBezTo>
                  <a:cubicBezTo>
                    <a:pt x="935361" y="3554899"/>
                    <a:pt x="935347" y="3558480"/>
                    <a:pt x="935347" y="3561722"/>
                  </a:cubicBezTo>
                  <a:cubicBezTo>
                    <a:pt x="935503" y="3564964"/>
                    <a:pt x="935630" y="3567881"/>
                    <a:pt x="935743" y="3570287"/>
                  </a:cubicBezTo>
                  <a:cubicBezTo>
                    <a:pt x="935970" y="3575115"/>
                    <a:pt x="936083" y="3577932"/>
                    <a:pt x="936012" y="3577423"/>
                  </a:cubicBezTo>
                  <a:cubicBezTo>
                    <a:pt x="935984" y="3576913"/>
                    <a:pt x="935743" y="3573076"/>
                    <a:pt x="935205" y="3564568"/>
                  </a:cubicBezTo>
                  <a:cubicBezTo>
                    <a:pt x="934894" y="3556060"/>
                    <a:pt x="935050" y="3542879"/>
                    <a:pt x="934951" y="3523682"/>
                  </a:cubicBezTo>
                  <a:cubicBezTo>
                    <a:pt x="934951" y="3520723"/>
                    <a:pt x="934696" y="3517934"/>
                    <a:pt x="934766" y="3514806"/>
                  </a:cubicBezTo>
                  <a:cubicBezTo>
                    <a:pt x="934894" y="3506251"/>
                    <a:pt x="935000" y="3502375"/>
                    <a:pt x="935086" y="3501840"/>
                  </a:cubicBezTo>
                  <a:close/>
                  <a:moveTo>
                    <a:pt x="74775" y="3486027"/>
                  </a:moveTo>
                  <a:cubicBezTo>
                    <a:pt x="77088" y="3485134"/>
                    <a:pt x="78649" y="3489331"/>
                    <a:pt x="78387" y="3505860"/>
                  </a:cubicBezTo>
                  <a:cubicBezTo>
                    <a:pt x="72739" y="3496204"/>
                    <a:pt x="73347" y="3524632"/>
                    <a:pt x="64259" y="3538916"/>
                  </a:cubicBezTo>
                  <a:cubicBezTo>
                    <a:pt x="63211" y="3521601"/>
                    <a:pt x="66651" y="3512174"/>
                    <a:pt x="66651" y="3496743"/>
                  </a:cubicBezTo>
                  <a:cubicBezTo>
                    <a:pt x="69398" y="3492906"/>
                    <a:pt x="72463" y="3486922"/>
                    <a:pt x="74775" y="3486027"/>
                  </a:cubicBezTo>
                  <a:close/>
                  <a:moveTo>
                    <a:pt x="144548" y="3463460"/>
                  </a:moveTo>
                  <a:cubicBezTo>
                    <a:pt x="143438" y="3462550"/>
                    <a:pt x="141816" y="3465036"/>
                    <a:pt x="139193" y="3474132"/>
                  </a:cubicBezTo>
                  <a:cubicBezTo>
                    <a:pt x="139334" y="3485571"/>
                    <a:pt x="139462" y="3497265"/>
                    <a:pt x="139603" y="3508746"/>
                  </a:cubicBezTo>
                  <a:cubicBezTo>
                    <a:pt x="141430" y="3511422"/>
                    <a:pt x="153378" y="3505179"/>
                    <a:pt x="153803" y="3476510"/>
                  </a:cubicBezTo>
                  <a:cubicBezTo>
                    <a:pt x="146583" y="3499476"/>
                    <a:pt x="147875" y="3466190"/>
                    <a:pt x="144548" y="3463460"/>
                  </a:cubicBezTo>
                  <a:close/>
                  <a:moveTo>
                    <a:pt x="962359" y="3448296"/>
                  </a:moveTo>
                  <a:cubicBezTo>
                    <a:pt x="969084" y="3454100"/>
                    <a:pt x="970457" y="3488035"/>
                    <a:pt x="970655" y="3527505"/>
                  </a:cubicBezTo>
                  <a:cubicBezTo>
                    <a:pt x="970655" y="3537373"/>
                    <a:pt x="970655" y="3547594"/>
                    <a:pt x="970655" y="3557801"/>
                  </a:cubicBezTo>
                  <a:cubicBezTo>
                    <a:pt x="970726" y="3568009"/>
                    <a:pt x="971589" y="3578216"/>
                    <a:pt x="972057" y="3588069"/>
                  </a:cubicBezTo>
                  <a:cubicBezTo>
                    <a:pt x="973203" y="3607762"/>
                    <a:pt x="974534" y="3626010"/>
                    <a:pt x="976445" y="3639941"/>
                  </a:cubicBezTo>
                  <a:cubicBezTo>
                    <a:pt x="972566" y="3628842"/>
                    <a:pt x="969310" y="3596663"/>
                    <a:pt x="966507" y="3559387"/>
                  </a:cubicBezTo>
                  <a:cubicBezTo>
                    <a:pt x="965459" y="3522111"/>
                    <a:pt x="964624" y="3479753"/>
                    <a:pt x="962359" y="3448296"/>
                  </a:cubicBezTo>
                  <a:close/>
                  <a:moveTo>
                    <a:pt x="822473" y="3433133"/>
                  </a:moveTo>
                  <a:cubicBezTo>
                    <a:pt x="827895" y="3468214"/>
                    <a:pt x="824143" y="3562204"/>
                    <a:pt x="833459" y="3547126"/>
                  </a:cubicBezTo>
                  <a:cubicBezTo>
                    <a:pt x="829084" y="3513333"/>
                    <a:pt x="831802" y="3440382"/>
                    <a:pt x="822473" y="3433133"/>
                  </a:cubicBezTo>
                  <a:close/>
                  <a:moveTo>
                    <a:pt x="966225" y="3305634"/>
                  </a:moveTo>
                  <a:cubicBezTo>
                    <a:pt x="973263" y="3303731"/>
                    <a:pt x="968766" y="3390289"/>
                    <a:pt x="967824" y="3429892"/>
                  </a:cubicBezTo>
                  <a:cubicBezTo>
                    <a:pt x="955847" y="3428858"/>
                    <a:pt x="968334" y="3317315"/>
                    <a:pt x="962459" y="3312260"/>
                  </a:cubicBezTo>
                  <a:cubicBezTo>
                    <a:pt x="963979" y="3307983"/>
                    <a:pt x="965220" y="3305907"/>
                    <a:pt x="966225" y="3305634"/>
                  </a:cubicBezTo>
                  <a:close/>
                  <a:moveTo>
                    <a:pt x="6540177" y="3279936"/>
                  </a:moveTo>
                  <a:lnTo>
                    <a:pt x="6551143" y="3388029"/>
                  </a:lnTo>
                  <a:cubicBezTo>
                    <a:pt x="6552771" y="3405642"/>
                    <a:pt x="6552603" y="3423507"/>
                    <a:pt x="6553183" y="3442209"/>
                  </a:cubicBezTo>
                  <a:cubicBezTo>
                    <a:pt x="6553651" y="3460910"/>
                    <a:pt x="6554231" y="3480433"/>
                    <a:pt x="6555165" y="3501456"/>
                  </a:cubicBezTo>
                  <a:cubicBezTo>
                    <a:pt x="6546373" y="3511819"/>
                    <a:pt x="6547121" y="3433024"/>
                    <a:pt x="6548153" y="3408370"/>
                  </a:cubicBezTo>
                  <a:lnTo>
                    <a:pt x="6548539" y="3402817"/>
                  </a:lnTo>
                  <a:lnTo>
                    <a:pt x="6548935" y="3407071"/>
                  </a:lnTo>
                  <a:cubicBezTo>
                    <a:pt x="6548903" y="3402510"/>
                    <a:pt x="6548793" y="3400780"/>
                    <a:pt x="6548649" y="3401218"/>
                  </a:cubicBezTo>
                  <a:lnTo>
                    <a:pt x="6548539" y="3402817"/>
                  </a:lnTo>
                  <a:lnTo>
                    <a:pt x="6546027" y="3375912"/>
                  </a:lnTo>
                  <a:cubicBezTo>
                    <a:pt x="6543351" y="3351838"/>
                    <a:pt x="6539865" y="3322035"/>
                    <a:pt x="6539547" y="3291771"/>
                  </a:cubicBezTo>
                  <a:close/>
                  <a:moveTo>
                    <a:pt x="6540229" y="3278925"/>
                  </a:moveTo>
                  <a:lnTo>
                    <a:pt x="6540177" y="3279936"/>
                  </a:lnTo>
                  <a:lnTo>
                    <a:pt x="6540171" y="3279883"/>
                  </a:lnTo>
                  <a:close/>
                  <a:moveTo>
                    <a:pt x="6541523" y="3254571"/>
                  </a:moveTo>
                  <a:lnTo>
                    <a:pt x="6541613" y="3256467"/>
                  </a:lnTo>
                  <a:lnTo>
                    <a:pt x="6540229" y="3278925"/>
                  </a:lnTo>
                  <a:close/>
                  <a:moveTo>
                    <a:pt x="59488" y="3249870"/>
                  </a:moveTo>
                  <a:cubicBezTo>
                    <a:pt x="58016" y="3273994"/>
                    <a:pt x="40121" y="3369300"/>
                    <a:pt x="55581" y="3345205"/>
                  </a:cubicBezTo>
                  <a:cubicBezTo>
                    <a:pt x="40248" y="3429057"/>
                    <a:pt x="51673" y="3295116"/>
                    <a:pt x="45713" y="3299632"/>
                  </a:cubicBezTo>
                  <a:cubicBezTo>
                    <a:pt x="47341" y="3277094"/>
                    <a:pt x="52339" y="3261296"/>
                    <a:pt x="59488" y="3249870"/>
                  </a:cubicBezTo>
                  <a:close/>
                  <a:moveTo>
                    <a:pt x="6541067" y="3244838"/>
                  </a:moveTo>
                  <a:lnTo>
                    <a:pt x="6541943" y="3246684"/>
                  </a:lnTo>
                  <a:lnTo>
                    <a:pt x="6541523" y="3254571"/>
                  </a:lnTo>
                  <a:close/>
                  <a:moveTo>
                    <a:pt x="76271" y="3239322"/>
                  </a:moveTo>
                  <a:cubicBezTo>
                    <a:pt x="78933" y="3242530"/>
                    <a:pt x="76016" y="3273217"/>
                    <a:pt x="82408" y="3257969"/>
                  </a:cubicBezTo>
                  <a:cubicBezTo>
                    <a:pt x="81431" y="3298671"/>
                    <a:pt x="71068" y="3320614"/>
                    <a:pt x="69596" y="3360170"/>
                  </a:cubicBezTo>
                  <a:cubicBezTo>
                    <a:pt x="57775" y="3371142"/>
                    <a:pt x="83725" y="3251541"/>
                    <a:pt x="66495" y="3290077"/>
                  </a:cubicBezTo>
                  <a:cubicBezTo>
                    <a:pt x="66396" y="3272692"/>
                    <a:pt x="70346" y="3263576"/>
                    <a:pt x="71196" y="3247988"/>
                  </a:cubicBezTo>
                  <a:cubicBezTo>
                    <a:pt x="73875" y="3240234"/>
                    <a:pt x="75383" y="3238251"/>
                    <a:pt x="76271" y="3239322"/>
                  </a:cubicBezTo>
                  <a:close/>
                  <a:moveTo>
                    <a:pt x="148420" y="3236506"/>
                  </a:moveTo>
                  <a:cubicBezTo>
                    <a:pt x="143745" y="3234774"/>
                    <a:pt x="138861" y="3241439"/>
                    <a:pt x="141076" y="3248425"/>
                  </a:cubicBezTo>
                  <a:cubicBezTo>
                    <a:pt x="148069" y="3232740"/>
                    <a:pt x="140778" y="3286692"/>
                    <a:pt x="141840" y="3300128"/>
                  </a:cubicBezTo>
                  <a:cubicBezTo>
                    <a:pt x="150419" y="3284102"/>
                    <a:pt x="148990" y="3268232"/>
                    <a:pt x="154511" y="3274956"/>
                  </a:cubicBezTo>
                  <a:cubicBezTo>
                    <a:pt x="157562" y="3248361"/>
                    <a:pt x="153096" y="3238236"/>
                    <a:pt x="148420" y="3236506"/>
                  </a:cubicBezTo>
                  <a:close/>
                  <a:moveTo>
                    <a:pt x="14508" y="3219803"/>
                  </a:moveTo>
                  <a:cubicBezTo>
                    <a:pt x="16663" y="3218494"/>
                    <a:pt x="18058" y="3220969"/>
                    <a:pt x="16210" y="3239522"/>
                  </a:cubicBezTo>
                  <a:cubicBezTo>
                    <a:pt x="13407" y="3247224"/>
                    <a:pt x="13393" y="3240867"/>
                    <a:pt x="13577" y="3233789"/>
                  </a:cubicBezTo>
                  <a:cubicBezTo>
                    <a:pt x="934" y="3303741"/>
                    <a:pt x="22128" y="3291294"/>
                    <a:pt x="0" y="3350119"/>
                  </a:cubicBezTo>
                  <a:cubicBezTo>
                    <a:pt x="9584" y="3295741"/>
                    <a:pt x="1614" y="3264341"/>
                    <a:pt x="8239" y="3222777"/>
                  </a:cubicBezTo>
                  <a:cubicBezTo>
                    <a:pt x="9436" y="3226201"/>
                    <a:pt x="12352" y="3221111"/>
                    <a:pt x="14508" y="3219803"/>
                  </a:cubicBezTo>
                  <a:close/>
                  <a:moveTo>
                    <a:pt x="6522007" y="3215241"/>
                  </a:moveTo>
                  <a:cubicBezTo>
                    <a:pt x="6529187" y="3248780"/>
                    <a:pt x="6530843" y="3305224"/>
                    <a:pt x="6533335" y="3367304"/>
                  </a:cubicBezTo>
                  <a:cubicBezTo>
                    <a:pt x="6533703" y="3382833"/>
                    <a:pt x="6534779" y="3398703"/>
                    <a:pt x="6534467" y="3414715"/>
                  </a:cubicBezTo>
                  <a:cubicBezTo>
                    <a:pt x="6534199" y="3430713"/>
                    <a:pt x="6533929" y="3446838"/>
                    <a:pt x="6533659" y="3462807"/>
                  </a:cubicBezTo>
                  <a:cubicBezTo>
                    <a:pt x="6533193" y="3494703"/>
                    <a:pt x="6532739" y="3526033"/>
                    <a:pt x="6532315" y="3554743"/>
                  </a:cubicBezTo>
                  <a:cubicBezTo>
                    <a:pt x="6529935" y="3553908"/>
                    <a:pt x="6527531" y="3553441"/>
                    <a:pt x="6524033" y="3561992"/>
                  </a:cubicBezTo>
                  <a:cubicBezTo>
                    <a:pt x="6525689" y="3523244"/>
                    <a:pt x="6526907" y="3483859"/>
                    <a:pt x="6521669" y="3435838"/>
                  </a:cubicBezTo>
                  <a:cubicBezTo>
                    <a:pt x="6525535" y="3423210"/>
                    <a:pt x="6526667" y="3435328"/>
                    <a:pt x="6529923" y="3428320"/>
                  </a:cubicBezTo>
                  <a:cubicBezTo>
                    <a:pt x="6528607" y="3417179"/>
                    <a:pt x="6529441" y="3408473"/>
                    <a:pt x="6530799" y="3401422"/>
                  </a:cubicBezTo>
                  <a:cubicBezTo>
                    <a:pt x="6528039" y="3389842"/>
                    <a:pt x="6526979" y="3397614"/>
                    <a:pt x="6525859" y="3406079"/>
                  </a:cubicBezTo>
                  <a:cubicBezTo>
                    <a:pt x="6524401" y="3414573"/>
                    <a:pt x="6522787" y="3423763"/>
                    <a:pt x="6520267" y="3415084"/>
                  </a:cubicBezTo>
                  <a:cubicBezTo>
                    <a:pt x="6525335" y="3381375"/>
                    <a:pt x="6534947" y="3312713"/>
                    <a:pt x="6524189" y="3268925"/>
                  </a:cubicBezTo>
                  <a:cubicBezTo>
                    <a:pt x="6515581" y="3284894"/>
                    <a:pt x="6521103" y="3318135"/>
                    <a:pt x="6524839" y="3349493"/>
                  </a:cubicBezTo>
                  <a:cubicBezTo>
                    <a:pt x="6516869" y="3356175"/>
                    <a:pt x="6514747" y="3330212"/>
                    <a:pt x="6514123" y="3283069"/>
                  </a:cubicBezTo>
                  <a:cubicBezTo>
                    <a:pt x="6517831" y="3272804"/>
                    <a:pt x="6521485" y="3262653"/>
                    <a:pt x="6525179" y="3252419"/>
                  </a:cubicBezTo>
                  <a:cubicBezTo>
                    <a:pt x="6522831" y="3247294"/>
                    <a:pt x="6520395" y="3242070"/>
                    <a:pt x="6518115" y="3227545"/>
                  </a:cubicBezTo>
                  <a:cubicBezTo>
                    <a:pt x="6520903" y="3228379"/>
                    <a:pt x="6523665" y="3229101"/>
                    <a:pt x="6522007" y="3215241"/>
                  </a:cubicBezTo>
                  <a:close/>
                  <a:moveTo>
                    <a:pt x="1048930" y="3207242"/>
                  </a:moveTo>
                  <a:cubicBezTo>
                    <a:pt x="1051138" y="3211121"/>
                    <a:pt x="1050756" y="3228988"/>
                    <a:pt x="1049666" y="3250719"/>
                  </a:cubicBezTo>
                  <a:cubicBezTo>
                    <a:pt x="1049043" y="3261577"/>
                    <a:pt x="1048378" y="3273427"/>
                    <a:pt x="1047712" y="3284993"/>
                  </a:cubicBezTo>
                  <a:cubicBezTo>
                    <a:pt x="1047189" y="3296574"/>
                    <a:pt x="1046070" y="3307787"/>
                    <a:pt x="1046594" y="3317612"/>
                  </a:cubicBezTo>
                  <a:cubicBezTo>
                    <a:pt x="1044980" y="3321859"/>
                    <a:pt x="1044216" y="3320442"/>
                    <a:pt x="1043876" y="3316521"/>
                  </a:cubicBezTo>
                  <a:cubicBezTo>
                    <a:pt x="1043706" y="3314567"/>
                    <a:pt x="1043649" y="3311992"/>
                    <a:pt x="1043635" y="3309187"/>
                  </a:cubicBezTo>
                  <a:cubicBezTo>
                    <a:pt x="1043819" y="3306413"/>
                    <a:pt x="1044003" y="3303412"/>
                    <a:pt x="1044187" y="3300595"/>
                  </a:cubicBezTo>
                  <a:cubicBezTo>
                    <a:pt x="1045023" y="3289353"/>
                    <a:pt x="1045745" y="3280987"/>
                    <a:pt x="1041596" y="3301091"/>
                  </a:cubicBezTo>
                  <a:cubicBezTo>
                    <a:pt x="1033683" y="3291138"/>
                    <a:pt x="1050445" y="3238827"/>
                    <a:pt x="1048930" y="3207242"/>
                  </a:cubicBezTo>
                  <a:close/>
                  <a:moveTo>
                    <a:pt x="974181" y="3193440"/>
                  </a:moveTo>
                  <a:cubicBezTo>
                    <a:pt x="981217" y="3187027"/>
                    <a:pt x="972128" y="3234891"/>
                    <a:pt x="972609" y="3250379"/>
                  </a:cubicBezTo>
                  <a:cubicBezTo>
                    <a:pt x="964936" y="3250705"/>
                    <a:pt x="969452" y="3220069"/>
                    <a:pt x="974181" y="3193440"/>
                  </a:cubicBezTo>
                  <a:close/>
                  <a:moveTo>
                    <a:pt x="6507779" y="3165650"/>
                  </a:moveTo>
                  <a:cubicBezTo>
                    <a:pt x="6509621" y="3173237"/>
                    <a:pt x="6508659" y="3177783"/>
                    <a:pt x="6507595" y="3182071"/>
                  </a:cubicBezTo>
                  <a:cubicBezTo>
                    <a:pt x="6506237" y="3192816"/>
                    <a:pt x="6510003" y="3205262"/>
                    <a:pt x="6513005" y="3220168"/>
                  </a:cubicBezTo>
                  <a:cubicBezTo>
                    <a:pt x="6515935" y="3235061"/>
                    <a:pt x="6518625" y="3252391"/>
                    <a:pt x="6512935" y="3272734"/>
                  </a:cubicBezTo>
                  <a:cubicBezTo>
                    <a:pt x="6510795" y="3247308"/>
                    <a:pt x="6508885" y="3237879"/>
                    <a:pt x="6507963" y="3228365"/>
                  </a:cubicBezTo>
                  <a:cubicBezTo>
                    <a:pt x="6506831" y="3218866"/>
                    <a:pt x="6505715" y="3209366"/>
                    <a:pt x="6502061" y="3184097"/>
                  </a:cubicBezTo>
                  <a:cubicBezTo>
                    <a:pt x="6503943" y="3178008"/>
                    <a:pt x="6505883" y="3171779"/>
                    <a:pt x="6507779" y="3165650"/>
                  </a:cubicBezTo>
                  <a:close/>
                  <a:moveTo>
                    <a:pt x="835965" y="3141369"/>
                  </a:moveTo>
                  <a:cubicBezTo>
                    <a:pt x="833077" y="3143479"/>
                    <a:pt x="830854" y="3147202"/>
                    <a:pt x="829509" y="3152001"/>
                  </a:cubicBezTo>
                  <a:cubicBezTo>
                    <a:pt x="828207" y="3156814"/>
                    <a:pt x="827499" y="3162661"/>
                    <a:pt x="827031" y="3168933"/>
                  </a:cubicBezTo>
                  <a:cubicBezTo>
                    <a:pt x="826083" y="3181476"/>
                    <a:pt x="826111" y="3195675"/>
                    <a:pt x="824328" y="3206747"/>
                  </a:cubicBezTo>
                  <a:cubicBezTo>
                    <a:pt x="830274" y="3194742"/>
                    <a:pt x="831675" y="3208121"/>
                    <a:pt x="834280" y="3192222"/>
                  </a:cubicBezTo>
                  <a:cubicBezTo>
                    <a:pt x="829566" y="3193468"/>
                    <a:pt x="829212" y="3185568"/>
                    <a:pt x="830358" y="3174935"/>
                  </a:cubicBezTo>
                  <a:cubicBezTo>
                    <a:pt x="831618" y="3164318"/>
                    <a:pt x="833869" y="3150910"/>
                    <a:pt x="835965" y="3141369"/>
                  </a:cubicBezTo>
                  <a:close/>
                  <a:moveTo>
                    <a:pt x="6865585" y="3120686"/>
                  </a:moveTo>
                  <a:lnTo>
                    <a:pt x="6865725" y="3121631"/>
                  </a:lnTo>
                  <a:cubicBezTo>
                    <a:pt x="6868793" y="3144666"/>
                    <a:pt x="6868885" y="3151026"/>
                    <a:pt x="6867481" y="3139683"/>
                  </a:cubicBezTo>
                  <a:close/>
                  <a:moveTo>
                    <a:pt x="160443" y="3113720"/>
                  </a:moveTo>
                  <a:cubicBezTo>
                    <a:pt x="158418" y="3129081"/>
                    <a:pt x="155912" y="3127609"/>
                    <a:pt x="153463" y="3126052"/>
                  </a:cubicBezTo>
                  <a:cubicBezTo>
                    <a:pt x="144318" y="3176875"/>
                    <a:pt x="164619" y="3112206"/>
                    <a:pt x="160754" y="3142403"/>
                  </a:cubicBezTo>
                  <a:cubicBezTo>
                    <a:pt x="150108" y="3166611"/>
                    <a:pt x="164449" y="3151039"/>
                    <a:pt x="161122" y="3170859"/>
                  </a:cubicBezTo>
                  <a:cubicBezTo>
                    <a:pt x="157654" y="3177045"/>
                    <a:pt x="156181" y="3187592"/>
                    <a:pt x="153180" y="3194898"/>
                  </a:cubicBezTo>
                  <a:cubicBezTo>
                    <a:pt x="158277" y="3165592"/>
                    <a:pt x="148763" y="3158825"/>
                    <a:pt x="144771" y="3190409"/>
                  </a:cubicBezTo>
                  <a:cubicBezTo>
                    <a:pt x="152628" y="3179310"/>
                    <a:pt x="149457" y="3212211"/>
                    <a:pt x="154638" y="3211687"/>
                  </a:cubicBezTo>
                  <a:cubicBezTo>
                    <a:pt x="159154" y="3169599"/>
                    <a:pt x="163897" y="3196016"/>
                    <a:pt x="167026" y="3170208"/>
                  </a:cubicBezTo>
                  <a:cubicBezTo>
                    <a:pt x="159112" y="3173761"/>
                    <a:pt x="168314" y="3110209"/>
                    <a:pt x="160443" y="3113720"/>
                  </a:cubicBezTo>
                  <a:close/>
                  <a:moveTo>
                    <a:pt x="6701469" y="3074391"/>
                  </a:moveTo>
                  <a:lnTo>
                    <a:pt x="6703053" y="3079030"/>
                  </a:lnTo>
                  <a:cubicBezTo>
                    <a:pt x="6705117" y="3087257"/>
                    <a:pt x="6706901" y="3096519"/>
                    <a:pt x="6708671" y="3106586"/>
                  </a:cubicBezTo>
                  <a:cubicBezTo>
                    <a:pt x="6712111" y="3126745"/>
                    <a:pt x="6714999" y="3150203"/>
                    <a:pt x="6717731" y="3175388"/>
                  </a:cubicBezTo>
                  <a:cubicBezTo>
                    <a:pt x="6719033" y="3187988"/>
                    <a:pt x="6720393" y="3201014"/>
                    <a:pt x="6721767" y="3214278"/>
                  </a:cubicBezTo>
                  <a:cubicBezTo>
                    <a:pt x="6722389" y="3220918"/>
                    <a:pt x="6723223" y="3227601"/>
                    <a:pt x="6723677" y="3234340"/>
                  </a:cubicBezTo>
                  <a:cubicBezTo>
                    <a:pt x="6724087" y="3241092"/>
                    <a:pt x="6724483" y="3247874"/>
                    <a:pt x="6724895" y="3254683"/>
                  </a:cubicBezTo>
                  <a:cubicBezTo>
                    <a:pt x="6726579" y="3281908"/>
                    <a:pt x="6728519" y="3309316"/>
                    <a:pt x="6731207" y="3335463"/>
                  </a:cubicBezTo>
                  <a:cubicBezTo>
                    <a:pt x="6720393" y="3311099"/>
                    <a:pt x="6717775" y="3274136"/>
                    <a:pt x="6715395" y="3231252"/>
                  </a:cubicBezTo>
                  <a:cubicBezTo>
                    <a:pt x="6711303" y="3188541"/>
                    <a:pt x="6707339" y="3139826"/>
                    <a:pt x="6696339" y="3092852"/>
                  </a:cubicBezTo>
                  <a:close/>
                  <a:moveTo>
                    <a:pt x="6700667" y="3072046"/>
                  </a:moveTo>
                  <a:lnTo>
                    <a:pt x="6701861" y="3072976"/>
                  </a:lnTo>
                  <a:lnTo>
                    <a:pt x="6701469" y="3074391"/>
                  </a:lnTo>
                  <a:close/>
                  <a:moveTo>
                    <a:pt x="6571495" y="3065325"/>
                  </a:moveTo>
                  <a:cubicBezTo>
                    <a:pt x="6575473" y="3063477"/>
                    <a:pt x="6578165" y="3097231"/>
                    <a:pt x="6582063" y="3098303"/>
                  </a:cubicBezTo>
                  <a:cubicBezTo>
                    <a:pt x="6584783" y="3118435"/>
                    <a:pt x="6582899" y="3133370"/>
                    <a:pt x="6578099" y="3144923"/>
                  </a:cubicBezTo>
                  <a:cubicBezTo>
                    <a:pt x="6587499" y="3157295"/>
                    <a:pt x="6591605" y="3187577"/>
                    <a:pt x="6594903" y="3226242"/>
                  </a:cubicBezTo>
                  <a:cubicBezTo>
                    <a:pt x="6596985" y="3245537"/>
                    <a:pt x="6596857" y="3267099"/>
                    <a:pt x="6597863" y="3289566"/>
                  </a:cubicBezTo>
                  <a:cubicBezTo>
                    <a:pt x="6598711" y="3312034"/>
                    <a:pt x="6599887" y="3335463"/>
                    <a:pt x="6602039" y="3358780"/>
                  </a:cubicBezTo>
                  <a:cubicBezTo>
                    <a:pt x="6595895" y="3345487"/>
                    <a:pt x="6592711" y="3297679"/>
                    <a:pt x="6588787" y="3242338"/>
                  </a:cubicBezTo>
                  <a:cubicBezTo>
                    <a:pt x="6582531" y="3187196"/>
                    <a:pt x="6576343" y="3124338"/>
                    <a:pt x="6566999" y="3081570"/>
                  </a:cubicBezTo>
                  <a:cubicBezTo>
                    <a:pt x="6568703" y="3070512"/>
                    <a:pt x="6570171" y="3065941"/>
                    <a:pt x="6571495" y="3065325"/>
                  </a:cubicBezTo>
                  <a:close/>
                  <a:moveTo>
                    <a:pt x="191872" y="3058903"/>
                  </a:moveTo>
                  <a:cubicBezTo>
                    <a:pt x="188361" y="3064977"/>
                    <a:pt x="184878" y="3071023"/>
                    <a:pt x="181381" y="3077081"/>
                  </a:cubicBezTo>
                  <a:cubicBezTo>
                    <a:pt x="173396" y="3139953"/>
                    <a:pt x="188686" y="3112914"/>
                    <a:pt x="172972" y="3169272"/>
                  </a:cubicBezTo>
                  <a:cubicBezTo>
                    <a:pt x="182953" y="3140519"/>
                    <a:pt x="194377" y="3115490"/>
                    <a:pt x="201484" y="3080635"/>
                  </a:cubicBezTo>
                  <a:cubicBezTo>
                    <a:pt x="181395" y="3135509"/>
                    <a:pt x="191843" y="3091550"/>
                    <a:pt x="191872" y="3058903"/>
                  </a:cubicBezTo>
                  <a:close/>
                  <a:moveTo>
                    <a:pt x="6695759" y="3057687"/>
                  </a:moveTo>
                  <a:lnTo>
                    <a:pt x="6700667" y="3072046"/>
                  </a:lnTo>
                  <a:lnTo>
                    <a:pt x="6697121" y="3069286"/>
                  </a:lnTo>
                  <a:cubicBezTo>
                    <a:pt x="6695733" y="3068410"/>
                    <a:pt x="6694909" y="3066216"/>
                    <a:pt x="6695759" y="3057687"/>
                  </a:cubicBezTo>
                  <a:close/>
                  <a:moveTo>
                    <a:pt x="50016" y="3044749"/>
                  </a:moveTo>
                  <a:cubicBezTo>
                    <a:pt x="61455" y="3029459"/>
                    <a:pt x="49861" y="3092669"/>
                    <a:pt x="45628" y="3122315"/>
                  </a:cubicBezTo>
                  <a:cubicBezTo>
                    <a:pt x="38705" y="3132041"/>
                    <a:pt x="49733" y="3070684"/>
                    <a:pt x="39540" y="3093363"/>
                  </a:cubicBezTo>
                  <a:cubicBezTo>
                    <a:pt x="42980" y="3076997"/>
                    <a:pt x="48799" y="3066337"/>
                    <a:pt x="50016" y="3044749"/>
                  </a:cubicBezTo>
                  <a:close/>
                  <a:moveTo>
                    <a:pt x="999932" y="2987723"/>
                  </a:moveTo>
                  <a:cubicBezTo>
                    <a:pt x="1012730" y="2979922"/>
                    <a:pt x="991055" y="3051797"/>
                    <a:pt x="990319" y="3083850"/>
                  </a:cubicBezTo>
                  <a:cubicBezTo>
                    <a:pt x="986695" y="3088662"/>
                    <a:pt x="988252" y="3069012"/>
                    <a:pt x="990758" y="3045866"/>
                  </a:cubicBezTo>
                  <a:cubicBezTo>
                    <a:pt x="994396" y="3022930"/>
                    <a:pt x="999295" y="2996612"/>
                    <a:pt x="999932" y="2987723"/>
                  </a:cubicBezTo>
                  <a:close/>
                  <a:moveTo>
                    <a:pt x="6738387" y="2979086"/>
                  </a:moveTo>
                  <a:cubicBezTo>
                    <a:pt x="6742987" y="3002459"/>
                    <a:pt x="6748663" y="3027079"/>
                    <a:pt x="6752727" y="3049971"/>
                  </a:cubicBezTo>
                  <a:cubicBezTo>
                    <a:pt x="6754963" y="3061383"/>
                    <a:pt x="6755899" y="3072481"/>
                    <a:pt x="6756407" y="3082717"/>
                  </a:cubicBezTo>
                  <a:cubicBezTo>
                    <a:pt x="6756875" y="3092953"/>
                    <a:pt x="6756649" y="3102367"/>
                    <a:pt x="6755417" y="3110536"/>
                  </a:cubicBezTo>
                  <a:cubicBezTo>
                    <a:pt x="6752317" y="3066748"/>
                    <a:pt x="6734833" y="3011874"/>
                    <a:pt x="6738387" y="2979086"/>
                  </a:cubicBezTo>
                  <a:close/>
                  <a:moveTo>
                    <a:pt x="976899" y="2951507"/>
                  </a:moveTo>
                  <a:cubicBezTo>
                    <a:pt x="981571" y="2957170"/>
                    <a:pt x="977621" y="2983970"/>
                    <a:pt x="971590" y="3015739"/>
                  </a:cubicBezTo>
                  <a:cubicBezTo>
                    <a:pt x="970033" y="3023667"/>
                    <a:pt x="968419" y="3031920"/>
                    <a:pt x="966776" y="3040244"/>
                  </a:cubicBezTo>
                  <a:cubicBezTo>
                    <a:pt x="965545" y="3048640"/>
                    <a:pt x="964313" y="3057119"/>
                    <a:pt x="963110" y="3065387"/>
                  </a:cubicBezTo>
                  <a:cubicBezTo>
                    <a:pt x="960731" y="3081923"/>
                    <a:pt x="958622" y="3097679"/>
                    <a:pt x="957489" y="3110578"/>
                  </a:cubicBezTo>
                  <a:cubicBezTo>
                    <a:pt x="954984" y="3104404"/>
                    <a:pt x="957843" y="3078937"/>
                    <a:pt x="961751" y="3047747"/>
                  </a:cubicBezTo>
                  <a:cubicBezTo>
                    <a:pt x="962543" y="3039919"/>
                    <a:pt x="964171" y="3031877"/>
                    <a:pt x="965630" y="3023667"/>
                  </a:cubicBezTo>
                  <a:cubicBezTo>
                    <a:pt x="967074" y="3015442"/>
                    <a:pt x="968532" y="3007088"/>
                    <a:pt x="969976" y="2998807"/>
                  </a:cubicBezTo>
                  <a:cubicBezTo>
                    <a:pt x="972779" y="2982228"/>
                    <a:pt x="975299" y="2965905"/>
                    <a:pt x="976899" y="2951507"/>
                  </a:cubicBezTo>
                  <a:close/>
                  <a:moveTo>
                    <a:pt x="163260" y="2947006"/>
                  </a:moveTo>
                  <a:cubicBezTo>
                    <a:pt x="161615" y="2944090"/>
                    <a:pt x="158404" y="2947027"/>
                    <a:pt x="152486" y="2959676"/>
                  </a:cubicBezTo>
                  <a:cubicBezTo>
                    <a:pt x="155318" y="2971115"/>
                    <a:pt x="153251" y="2988940"/>
                    <a:pt x="149584" y="3011662"/>
                  </a:cubicBezTo>
                  <a:cubicBezTo>
                    <a:pt x="147815" y="3023044"/>
                    <a:pt x="145351" y="3035602"/>
                    <a:pt x="143440" y="3049278"/>
                  </a:cubicBezTo>
                  <a:cubicBezTo>
                    <a:pt x="141755" y="3062982"/>
                    <a:pt x="140127" y="3077719"/>
                    <a:pt x="138952" y="3093278"/>
                  </a:cubicBezTo>
                  <a:cubicBezTo>
                    <a:pt x="144020" y="3082703"/>
                    <a:pt x="148565" y="3061778"/>
                    <a:pt x="153053" y="3045709"/>
                  </a:cubicBezTo>
                  <a:cubicBezTo>
                    <a:pt x="158121" y="3029711"/>
                    <a:pt x="162779" y="3018528"/>
                    <a:pt x="166559" y="3027149"/>
                  </a:cubicBezTo>
                  <a:cubicBezTo>
                    <a:pt x="159031" y="3017190"/>
                    <a:pt x="168194" y="2955754"/>
                    <a:pt x="163260" y="2947006"/>
                  </a:cubicBezTo>
                  <a:close/>
                  <a:moveTo>
                    <a:pt x="6550847" y="2927894"/>
                  </a:moveTo>
                  <a:cubicBezTo>
                    <a:pt x="6563007" y="2971980"/>
                    <a:pt x="6562725" y="3004597"/>
                    <a:pt x="6574999" y="3049759"/>
                  </a:cubicBezTo>
                  <a:cubicBezTo>
                    <a:pt x="6574035" y="3079559"/>
                    <a:pt x="6561011" y="3028254"/>
                    <a:pt x="6566363" y="3064723"/>
                  </a:cubicBezTo>
                  <a:cubicBezTo>
                    <a:pt x="6558663" y="3073331"/>
                    <a:pt x="6561393" y="3028736"/>
                    <a:pt x="6566561" y="3024730"/>
                  </a:cubicBezTo>
                  <a:cubicBezTo>
                    <a:pt x="6561903" y="3017169"/>
                    <a:pt x="6556509" y="2991701"/>
                    <a:pt x="6552645" y="3001964"/>
                  </a:cubicBezTo>
                  <a:cubicBezTo>
                    <a:pt x="6550491" y="2986265"/>
                    <a:pt x="6549927" y="2972376"/>
                    <a:pt x="6552715" y="2961730"/>
                  </a:cubicBezTo>
                  <a:cubicBezTo>
                    <a:pt x="6547619" y="2944232"/>
                    <a:pt x="6545411" y="2990328"/>
                    <a:pt x="6538799" y="2939235"/>
                  </a:cubicBezTo>
                  <a:cubicBezTo>
                    <a:pt x="6539819" y="2925488"/>
                    <a:pt x="6542607" y="2932453"/>
                    <a:pt x="6545183" y="2938003"/>
                  </a:cubicBezTo>
                  <a:cubicBezTo>
                    <a:pt x="6547449" y="2943594"/>
                    <a:pt x="6550251" y="2947629"/>
                    <a:pt x="6550847" y="2927894"/>
                  </a:cubicBezTo>
                  <a:close/>
                  <a:moveTo>
                    <a:pt x="61668" y="2895943"/>
                  </a:moveTo>
                  <a:cubicBezTo>
                    <a:pt x="52197" y="2934989"/>
                    <a:pt x="48318" y="2946414"/>
                    <a:pt x="38960" y="2951198"/>
                  </a:cubicBezTo>
                  <a:cubicBezTo>
                    <a:pt x="40687" y="2939152"/>
                    <a:pt x="42428" y="2927117"/>
                    <a:pt x="44156" y="2915028"/>
                  </a:cubicBezTo>
                  <a:cubicBezTo>
                    <a:pt x="47199" y="2917902"/>
                    <a:pt x="52183" y="2914080"/>
                    <a:pt x="61668" y="2895943"/>
                  </a:cubicBezTo>
                  <a:close/>
                  <a:moveTo>
                    <a:pt x="6569123" y="2883965"/>
                  </a:moveTo>
                  <a:cubicBezTo>
                    <a:pt x="6573143" y="2884970"/>
                    <a:pt x="6579683" y="2907224"/>
                    <a:pt x="6584527" y="2935101"/>
                  </a:cubicBezTo>
                  <a:cubicBezTo>
                    <a:pt x="6588715" y="2963102"/>
                    <a:pt x="6591915" y="2996556"/>
                    <a:pt x="6592215" y="3019391"/>
                  </a:cubicBezTo>
                  <a:cubicBezTo>
                    <a:pt x="6589199" y="3035149"/>
                    <a:pt x="6583307" y="2984862"/>
                    <a:pt x="6579075" y="2973070"/>
                  </a:cubicBezTo>
                  <a:cubicBezTo>
                    <a:pt x="6583889" y="2977245"/>
                    <a:pt x="6582403" y="2966940"/>
                    <a:pt x="6583719" y="2953576"/>
                  </a:cubicBezTo>
                  <a:cubicBezTo>
                    <a:pt x="6561705" y="2917021"/>
                    <a:pt x="6583677" y="2950404"/>
                    <a:pt x="6569123" y="2883965"/>
                  </a:cubicBezTo>
                  <a:close/>
                  <a:moveTo>
                    <a:pt x="1026604" y="2883781"/>
                  </a:moveTo>
                  <a:cubicBezTo>
                    <a:pt x="1023603" y="2896776"/>
                    <a:pt x="1020417" y="2909674"/>
                    <a:pt x="1017586" y="2922627"/>
                  </a:cubicBezTo>
                  <a:lnTo>
                    <a:pt x="1010507" y="2961828"/>
                  </a:lnTo>
                  <a:cubicBezTo>
                    <a:pt x="1003868" y="2972446"/>
                    <a:pt x="1004788" y="2954297"/>
                    <a:pt x="1008695" y="2932665"/>
                  </a:cubicBezTo>
                  <a:cubicBezTo>
                    <a:pt x="1009729" y="2927286"/>
                    <a:pt x="1010691" y="2921609"/>
                    <a:pt x="1012249" y="2916257"/>
                  </a:cubicBezTo>
                  <a:cubicBezTo>
                    <a:pt x="1013806" y="2910905"/>
                    <a:pt x="1015462" y="2905739"/>
                    <a:pt x="1017147" y="2901151"/>
                  </a:cubicBezTo>
                  <a:cubicBezTo>
                    <a:pt x="1020502" y="2891991"/>
                    <a:pt x="1023900" y="2885140"/>
                    <a:pt x="1026604" y="2883781"/>
                  </a:cubicBezTo>
                  <a:close/>
                  <a:moveTo>
                    <a:pt x="260024" y="2857291"/>
                  </a:moveTo>
                  <a:cubicBezTo>
                    <a:pt x="253851" y="2865405"/>
                    <a:pt x="249590" y="2879618"/>
                    <a:pt x="245909" y="2894638"/>
                  </a:cubicBezTo>
                  <a:cubicBezTo>
                    <a:pt x="242681" y="2909759"/>
                    <a:pt x="239779" y="2925643"/>
                    <a:pt x="235136" y="2936997"/>
                  </a:cubicBezTo>
                  <a:cubicBezTo>
                    <a:pt x="240445" y="2928305"/>
                    <a:pt x="242639" y="2929578"/>
                    <a:pt x="244876" y="2930682"/>
                  </a:cubicBezTo>
                  <a:cubicBezTo>
                    <a:pt x="247990" y="2920674"/>
                    <a:pt x="250496" y="2909023"/>
                    <a:pt x="252676" y="2896494"/>
                  </a:cubicBezTo>
                  <a:cubicBezTo>
                    <a:pt x="255168" y="2884021"/>
                    <a:pt x="257716" y="2870742"/>
                    <a:pt x="260024" y="2857291"/>
                  </a:cubicBezTo>
                  <a:close/>
                  <a:moveTo>
                    <a:pt x="309871" y="2844791"/>
                  </a:moveTo>
                  <a:cubicBezTo>
                    <a:pt x="304251" y="2868405"/>
                    <a:pt x="292359" y="2875314"/>
                    <a:pt x="289542" y="2906220"/>
                  </a:cubicBezTo>
                  <a:cubicBezTo>
                    <a:pt x="298871" y="2903063"/>
                    <a:pt x="318281" y="2842611"/>
                    <a:pt x="309871" y="2844791"/>
                  </a:cubicBezTo>
                  <a:close/>
                  <a:moveTo>
                    <a:pt x="6476211" y="2841777"/>
                  </a:moveTo>
                  <a:cubicBezTo>
                    <a:pt x="6481547" y="2852521"/>
                    <a:pt x="6488895" y="2878939"/>
                    <a:pt x="6494375" y="2906672"/>
                  </a:cubicBezTo>
                  <a:cubicBezTo>
                    <a:pt x="6497079" y="2920547"/>
                    <a:pt x="6499471" y="2934719"/>
                    <a:pt x="6500659" y="2947445"/>
                  </a:cubicBezTo>
                  <a:cubicBezTo>
                    <a:pt x="6501439" y="2960257"/>
                    <a:pt x="6501367" y="2971570"/>
                    <a:pt x="6500037" y="2979583"/>
                  </a:cubicBezTo>
                  <a:cubicBezTo>
                    <a:pt x="6503931" y="2989209"/>
                    <a:pt x="6509225" y="3010090"/>
                    <a:pt x="6514887" y="3036678"/>
                  </a:cubicBezTo>
                  <a:cubicBezTo>
                    <a:pt x="6520367" y="3063293"/>
                    <a:pt x="6527289" y="3095458"/>
                    <a:pt x="6530603" y="3128147"/>
                  </a:cubicBezTo>
                  <a:cubicBezTo>
                    <a:pt x="6534461" y="3160765"/>
                    <a:pt x="6537951" y="3193436"/>
                    <a:pt x="6539927" y="3220584"/>
                  </a:cubicBezTo>
                  <a:lnTo>
                    <a:pt x="6541067" y="3244838"/>
                  </a:lnTo>
                  <a:lnTo>
                    <a:pt x="6538635" y="3239711"/>
                  </a:lnTo>
                  <a:cubicBezTo>
                    <a:pt x="6536843" y="3228190"/>
                    <a:pt x="6538441" y="3208329"/>
                    <a:pt x="6532951" y="3227856"/>
                  </a:cubicBezTo>
                  <a:cubicBezTo>
                    <a:pt x="6529527" y="3173067"/>
                    <a:pt x="6525463" y="3131871"/>
                    <a:pt x="6520847" y="3098064"/>
                  </a:cubicBezTo>
                  <a:cubicBezTo>
                    <a:pt x="6514759" y="3064455"/>
                    <a:pt x="6508347" y="3038151"/>
                    <a:pt x="6501383" y="3012767"/>
                  </a:cubicBezTo>
                  <a:cubicBezTo>
                    <a:pt x="6501211" y="2982824"/>
                    <a:pt x="6497631" y="2960046"/>
                    <a:pt x="6493185" y="2938796"/>
                  </a:cubicBezTo>
                  <a:cubicBezTo>
                    <a:pt x="6488483" y="2917559"/>
                    <a:pt x="6484251" y="2897585"/>
                    <a:pt x="6484549" y="2872341"/>
                  </a:cubicBezTo>
                  <a:cubicBezTo>
                    <a:pt x="6473139" y="2834061"/>
                    <a:pt x="6482651" y="2899637"/>
                    <a:pt x="6473889" y="2877452"/>
                  </a:cubicBezTo>
                  <a:cubicBezTo>
                    <a:pt x="6467135" y="2879321"/>
                    <a:pt x="6478065" y="2868745"/>
                    <a:pt x="6476211" y="2841777"/>
                  </a:cubicBezTo>
                  <a:close/>
                  <a:moveTo>
                    <a:pt x="196869" y="2830989"/>
                  </a:moveTo>
                  <a:cubicBezTo>
                    <a:pt x="190258" y="2858113"/>
                    <a:pt x="188247" y="2870345"/>
                    <a:pt x="185642" y="2881967"/>
                  </a:cubicBezTo>
                  <a:cubicBezTo>
                    <a:pt x="183377" y="2893661"/>
                    <a:pt x="180277" y="2904677"/>
                    <a:pt x="171528" y="2929535"/>
                  </a:cubicBezTo>
                  <a:cubicBezTo>
                    <a:pt x="183632" y="2903077"/>
                    <a:pt x="179031" y="2930257"/>
                    <a:pt x="188870" y="2911231"/>
                  </a:cubicBezTo>
                  <a:cubicBezTo>
                    <a:pt x="190074" y="2901958"/>
                    <a:pt x="191234" y="2893082"/>
                    <a:pt x="192310" y="2884785"/>
                  </a:cubicBezTo>
                  <a:cubicBezTo>
                    <a:pt x="193457" y="2876531"/>
                    <a:pt x="194533" y="2868844"/>
                    <a:pt x="195496" y="2861921"/>
                  </a:cubicBezTo>
                  <a:cubicBezTo>
                    <a:pt x="197223" y="2848075"/>
                    <a:pt x="197874" y="2837245"/>
                    <a:pt x="196869" y="2830989"/>
                  </a:cubicBezTo>
                  <a:close/>
                  <a:moveTo>
                    <a:pt x="6436841" y="2816865"/>
                  </a:moveTo>
                  <a:cubicBezTo>
                    <a:pt x="6445397" y="2825818"/>
                    <a:pt x="6454391" y="2898993"/>
                    <a:pt x="6463383" y="2905482"/>
                  </a:cubicBezTo>
                  <a:cubicBezTo>
                    <a:pt x="6464149" y="2913637"/>
                    <a:pt x="6465719" y="2923788"/>
                    <a:pt x="6467787" y="2934731"/>
                  </a:cubicBezTo>
                  <a:cubicBezTo>
                    <a:pt x="6468821" y="2940211"/>
                    <a:pt x="6469981" y="2945874"/>
                    <a:pt x="6471227" y="2951606"/>
                  </a:cubicBezTo>
                  <a:cubicBezTo>
                    <a:pt x="6472289" y="2957369"/>
                    <a:pt x="6473365" y="2963202"/>
                    <a:pt x="6474427" y="2968963"/>
                  </a:cubicBezTo>
                  <a:cubicBezTo>
                    <a:pt x="6478957" y="2991927"/>
                    <a:pt x="6484393" y="3013388"/>
                    <a:pt x="6488867" y="3023794"/>
                  </a:cubicBezTo>
                  <a:cubicBezTo>
                    <a:pt x="6486489" y="3051217"/>
                    <a:pt x="6491983" y="3075128"/>
                    <a:pt x="6497375" y="3098288"/>
                  </a:cubicBezTo>
                  <a:cubicBezTo>
                    <a:pt x="6501947" y="3121521"/>
                    <a:pt x="6506055" y="3144044"/>
                    <a:pt x="6502203" y="3167715"/>
                  </a:cubicBezTo>
                  <a:cubicBezTo>
                    <a:pt x="6496073" y="3098897"/>
                    <a:pt x="6477259" y="3042977"/>
                    <a:pt x="6473719" y="2968751"/>
                  </a:cubicBezTo>
                  <a:cubicBezTo>
                    <a:pt x="6470463" y="2963938"/>
                    <a:pt x="6467405" y="2964773"/>
                    <a:pt x="6464431" y="2967264"/>
                  </a:cubicBezTo>
                  <a:cubicBezTo>
                    <a:pt x="6461785" y="2955882"/>
                    <a:pt x="6458499" y="2930286"/>
                    <a:pt x="6455839" y="2910565"/>
                  </a:cubicBezTo>
                  <a:cubicBezTo>
                    <a:pt x="6453063" y="2890872"/>
                    <a:pt x="6450375" y="2877268"/>
                    <a:pt x="6447203" y="2890420"/>
                  </a:cubicBezTo>
                  <a:cubicBezTo>
                    <a:pt x="6441327" y="2855267"/>
                    <a:pt x="6436415" y="2832672"/>
                    <a:pt x="6433201" y="2817340"/>
                  </a:cubicBezTo>
                  <a:cubicBezTo>
                    <a:pt x="6434405" y="2815617"/>
                    <a:pt x="6435617" y="2815586"/>
                    <a:pt x="6436841" y="2816865"/>
                  </a:cubicBezTo>
                  <a:close/>
                  <a:moveTo>
                    <a:pt x="1118810" y="2810248"/>
                  </a:moveTo>
                  <a:cubicBezTo>
                    <a:pt x="1117465" y="2816973"/>
                    <a:pt x="1115879" y="2828611"/>
                    <a:pt x="1113416" y="2842611"/>
                  </a:cubicBezTo>
                  <a:cubicBezTo>
                    <a:pt x="1110952" y="2856613"/>
                    <a:pt x="1107753" y="2873007"/>
                    <a:pt x="1104044" y="2889570"/>
                  </a:cubicBezTo>
                  <a:cubicBezTo>
                    <a:pt x="1100334" y="2906135"/>
                    <a:pt x="1096101" y="2922855"/>
                    <a:pt x="1091571" y="2937536"/>
                  </a:cubicBezTo>
                  <a:cubicBezTo>
                    <a:pt x="1087664" y="2952373"/>
                    <a:pt x="1083714" y="2965256"/>
                    <a:pt x="1079297" y="2973791"/>
                  </a:cubicBezTo>
                  <a:cubicBezTo>
                    <a:pt x="1083941" y="2959195"/>
                    <a:pt x="1086489" y="2945393"/>
                    <a:pt x="1089518" y="2932284"/>
                  </a:cubicBezTo>
                  <a:cubicBezTo>
                    <a:pt x="1092576" y="2919174"/>
                    <a:pt x="1094926" y="2906446"/>
                    <a:pt x="1097319" y="2893534"/>
                  </a:cubicBezTo>
                  <a:cubicBezTo>
                    <a:pt x="1099712" y="2880638"/>
                    <a:pt x="1102161" y="2867571"/>
                    <a:pt x="1105417" y="2853824"/>
                  </a:cubicBezTo>
                  <a:cubicBezTo>
                    <a:pt x="1107045" y="2846957"/>
                    <a:pt x="1108871" y="2839921"/>
                    <a:pt x="1110995" y="2832644"/>
                  </a:cubicBezTo>
                  <a:cubicBezTo>
                    <a:pt x="1113133" y="2825383"/>
                    <a:pt x="1115398" y="2817837"/>
                    <a:pt x="1118810" y="2810248"/>
                  </a:cubicBezTo>
                  <a:close/>
                  <a:moveTo>
                    <a:pt x="6613265" y="2802065"/>
                  </a:moveTo>
                  <a:cubicBezTo>
                    <a:pt x="6620641" y="2840517"/>
                    <a:pt x="6633311" y="2884361"/>
                    <a:pt x="6635507" y="2917942"/>
                  </a:cubicBezTo>
                  <a:cubicBezTo>
                    <a:pt x="6652721" y="2964236"/>
                    <a:pt x="6662263" y="2987637"/>
                    <a:pt x="6670885" y="3018217"/>
                  </a:cubicBezTo>
                  <a:cubicBezTo>
                    <a:pt x="6675175" y="3033520"/>
                    <a:pt x="6679295" y="3050636"/>
                    <a:pt x="6683839" y="3073416"/>
                  </a:cubicBezTo>
                  <a:cubicBezTo>
                    <a:pt x="6687477" y="3096322"/>
                    <a:pt x="6691427" y="3124905"/>
                    <a:pt x="6696239" y="3163016"/>
                  </a:cubicBezTo>
                  <a:cubicBezTo>
                    <a:pt x="6688511" y="3189093"/>
                    <a:pt x="6681999" y="3137717"/>
                    <a:pt x="6675429" y="3084246"/>
                  </a:cubicBezTo>
                  <a:lnTo>
                    <a:pt x="6674197" y="3074208"/>
                  </a:lnTo>
                  <a:cubicBezTo>
                    <a:pt x="6673645" y="3070882"/>
                    <a:pt x="6673093" y="3067568"/>
                    <a:pt x="6672541" y="3064284"/>
                  </a:cubicBezTo>
                  <a:cubicBezTo>
                    <a:pt x="6671423" y="3057715"/>
                    <a:pt x="6670319" y="3051260"/>
                    <a:pt x="6669255" y="3045058"/>
                  </a:cubicBezTo>
                  <a:cubicBezTo>
                    <a:pt x="6667075" y="3032672"/>
                    <a:pt x="6664939" y="3021317"/>
                    <a:pt x="6662887" y="3012185"/>
                  </a:cubicBezTo>
                  <a:cubicBezTo>
                    <a:pt x="6658779" y="2993908"/>
                    <a:pt x="6655057" y="2984536"/>
                    <a:pt x="6652111" y="2993386"/>
                  </a:cubicBezTo>
                  <a:cubicBezTo>
                    <a:pt x="6648007" y="2984367"/>
                    <a:pt x="6639823" y="2949950"/>
                    <a:pt x="6631583" y="2911203"/>
                  </a:cubicBezTo>
                  <a:cubicBezTo>
                    <a:pt x="6622339" y="2872681"/>
                    <a:pt x="6613931" y="2829573"/>
                    <a:pt x="6613265" y="2802065"/>
                  </a:cubicBezTo>
                  <a:close/>
                  <a:moveTo>
                    <a:pt x="6692063" y="2792113"/>
                  </a:moveTo>
                  <a:cubicBezTo>
                    <a:pt x="6691143" y="2821957"/>
                    <a:pt x="6712833" y="2902993"/>
                    <a:pt x="6702499" y="2898278"/>
                  </a:cubicBezTo>
                  <a:cubicBezTo>
                    <a:pt x="6713385" y="2939221"/>
                    <a:pt x="6725291" y="2999076"/>
                    <a:pt x="6735243" y="3057348"/>
                  </a:cubicBezTo>
                  <a:cubicBezTo>
                    <a:pt x="6743243" y="3115888"/>
                    <a:pt x="6747829" y="3173039"/>
                    <a:pt x="6747843" y="3208093"/>
                  </a:cubicBezTo>
                  <a:cubicBezTo>
                    <a:pt x="6742519" y="3172021"/>
                    <a:pt x="6737975" y="3137888"/>
                    <a:pt x="6733855" y="3105100"/>
                  </a:cubicBezTo>
                  <a:cubicBezTo>
                    <a:pt x="6731633" y="3088733"/>
                    <a:pt x="6730203" y="3072594"/>
                    <a:pt x="6727571" y="3056908"/>
                  </a:cubicBezTo>
                  <a:cubicBezTo>
                    <a:pt x="6725023" y="3041193"/>
                    <a:pt x="6722515" y="3025763"/>
                    <a:pt x="6720039" y="3010501"/>
                  </a:cubicBezTo>
                  <a:cubicBezTo>
                    <a:pt x="6715083" y="2979992"/>
                    <a:pt x="6710215" y="2950248"/>
                    <a:pt x="6705019" y="2920745"/>
                  </a:cubicBezTo>
                  <a:cubicBezTo>
                    <a:pt x="6702683" y="2905937"/>
                    <a:pt x="6699171" y="2891398"/>
                    <a:pt x="6695759" y="2876816"/>
                  </a:cubicBezTo>
                  <a:cubicBezTo>
                    <a:pt x="6692333" y="2862233"/>
                    <a:pt x="6688767" y="2847637"/>
                    <a:pt x="6685015" y="2832986"/>
                  </a:cubicBezTo>
                  <a:cubicBezTo>
                    <a:pt x="6696453" y="2843929"/>
                    <a:pt x="6692799" y="2855793"/>
                    <a:pt x="6692063" y="2792113"/>
                  </a:cubicBezTo>
                  <a:close/>
                  <a:moveTo>
                    <a:pt x="235476" y="2784453"/>
                  </a:moveTo>
                  <a:cubicBezTo>
                    <a:pt x="220285" y="2823697"/>
                    <a:pt x="214339" y="2806708"/>
                    <a:pt x="204684" y="2836411"/>
                  </a:cubicBezTo>
                  <a:cubicBezTo>
                    <a:pt x="211819" y="2828214"/>
                    <a:pt x="198766" y="2858708"/>
                    <a:pt x="204443" y="2853414"/>
                  </a:cubicBezTo>
                  <a:cubicBezTo>
                    <a:pt x="207614" y="2839227"/>
                    <a:pt x="213235" y="2831865"/>
                    <a:pt x="218827" y="2824632"/>
                  </a:cubicBezTo>
                  <a:cubicBezTo>
                    <a:pt x="216307" y="2837614"/>
                    <a:pt x="213291" y="2850255"/>
                    <a:pt x="210120" y="2862275"/>
                  </a:cubicBezTo>
                  <a:cubicBezTo>
                    <a:pt x="206949" y="2874280"/>
                    <a:pt x="203509" y="2885648"/>
                    <a:pt x="201017" y="2896209"/>
                  </a:cubicBezTo>
                  <a:cubicBezTo>
                    <a:pt x="195651" y="2917262"/>
                    <a:pt x="190980" y="2934547"/>
                    <a:pt x="189776" y="2945490"/>
                  </a:cubicBezTo>
                  <a:cubicBezTo>
                    <a:pt x="188884" y="2933798"/>
                    <a:pt x="189366" y="2917800"/>
                    <a:pt x="179569" y="2934632"/>
                  </a:cubicBezTo>
                  <a:cubicBezTo>
                    <a:pt x="177714" y="2951013"/>
                    <a:pt x="172122" y="2979482"/>
                    <a:pt x="176794" y="2974867"/>
                  </a:cubicBezTo>
                  <a:cubicBezTo>
                    <a:pt x="178889" y="2964645"/>
                    <a:pt x="180107" y="2951989"/>
                    <a:pt x="183859" y="2945902"/>
                  </a:cubicBezTo>
                  <a:cubicBezTo>
                    <a:pt x="180135" y="2967859"/>
                    <a:pt x="176185" y="2989152"/>
                    <a:pt x="172179" y="3010246"/>
                  </a:cubicBezTo>
                  <a:cubicBezTo>
                    <a:pt x="170169" y="3020793"/>
                    <a:pt x="168172" y="3031298"/>
                    <a:pt x="166162" y="3041803"/>
                  </a:cubicBezTo>
                  <a:cubicBezTo>
                    <a:pt x="164039" y="3052292"/>
                    <a:pt x="162878" y="3062911"/>
                    <a:pt x="161235" y="3073529"/>
                  </a:cubicBezTo>
                  <a:cubicBezTo>
                    <a:pt x="163586" y="3069437"/>
                    <a:pt x="165907" y="3065373"/>
                    <a:pt x="168243" y="3061297"/>
                  </a:cubicBezTo>
                  <a:cubicBezTo>
                    <a:pt x="170565" y="3056794"/>
                    <a:pt x="172349" y="3052292"/>
                    <a:pt x="173099" y="3043628"/>
                  </a:cubicBezTo>
                  <a:cubicBezTo>
                    <a:pt x="170551" y="3045624"/>
                    <a:pt x="165737" y="3055280"/>
                    <a:pt x="167153" y="3044208"/>
                  </a:cubicBezTo>
                  <a:cubicBezTo>
                    <a:pt x="172193" y="3035940"/>
                    <a:pt x="173382" y="3018400"/>
                    <a:pt x="177828" y="3009156"/>
                  </a:cubicBezTo>
                  <a:cubicBezTo>
                    <a:pt x="180263" y="3044733"/>
                    <a:pt x="188587" y="2960653"/>
                    <a:pt x="200536" y="2973197"/>
                  </a:cubicBezTo>
                  <a:cubicBezTo>
                    <a:pt x="202319" y="2956958"/>
                    <a:pt x="207940" y="2928673"/>
                    <a:pt x="203310" y="2933145"/>
                  </a:cubicBezTo>
                  <a:cubicBezTo>
                    <a:pt x="200847" y="2947841"/>
                    <a:pt x="198256" y="2962210"/>
                    <a:pt x="192452" y="2968072"/>
                  </a:cubicBezTo>
                  <a:cubicBezTo>
                    <a:pt x="197478" y="2944387"/>
                    <a:pt x="197534" y="2907607"/>
                    <a:pt x="206170" y="2893096"/>
                  </a:cubicBezTo>
                  <a:cubicBezTo>
                    <a:pt x="213136" y="2883227"/>
                    <a:pt x="203282" y="2927073"/>
                    <a:pt x="212541" y="2909914"/>
                  </a:cubicBezTo>
                  <a:cubicBezTo>
                    <a:pt x="214608" y="2899722"/>
                    <a:pt x="216349" y="2891071"/>
                    <a:pt x="217864" y="2883610"/>
                  </a:cubicBezTo>
                  <a:cubicBezTo>
                    <a:pt x="219506" y="2876164"/>
                    <a:pt x="220738" y="2869877"/>
                    <a:pt x="221701" y="2864413"/>
                  </a:cubicBezTo>
                  <a:cubicBezTo>
                    <a:pt x="223612" y="2853484"/>
                    <a:pt x="224390" y="2845853"/>
                    <a:pt x="225042" y="2838903"/>
                  </a:cubicBezTo>
                  <a:cubicBezTo>
                    <a:pt x="226330" y="2824999"/>
                    <a:pt x="227094" y="2813788"/>
                    <a:pt x="235476" y="2784453"/>
                  </a:cubicBezTo>
                  <a:close/>
                  <a:moveTo>
                    <a:pt x="267428" y="2772874"/>
                  </a:moveTo>
                  <a:cubicBezTo>
                    <a:pt x="254036" y="2802051"/>
                    <a:pt x="257504" y="2835900"/>
                    <a:pt x="250284" y="2846348"/>
                  </a:cubicBezTo>
                  <a:cubicBezTo>
                    <a:pt x="250482" y="2800565"/>
                    <a:pt x="243743" y="2821447"/>
                    <a:pt x="236905" y="2857632"/>
                  </a:cubicBezTo>
                  <a:cubicBezTo>
                    <a:pt x="235192" y="2866664"/>
                    <a:pt x="233494" y="2876644"/>
                    <a:pt x="231894" y="2886753"/>
                  </a:cubicBezTo>
                  <a:cubicBezTo>
                    <a:pt x="230478" y="2896904"/>
                    <a:pt x="229572" y="2907252"/>
                    <a:pt x="228623" y="2916880"/>
                  </a:cubicBezTo>
                  <a:cubicBezTo>
                    <a:pt x="226840" y="2936161"/>
                    <a:pt x="225792" y="2952696"/>
                    <a:pt x="225962" y="2960031"/>
                  </a:cubicBezTo>
                  <a:cubicBezTo>
                    <a:pt x="229544" y="2938525"/>
                    <a:pt x="232956" y="2922570"/>
                    <a:pt x="235419" y="2908598"/>
                  </a:cubicBezTo>
                  <a:cubicBezTo>
                    <a:pt x="236693" y="2901618"/>
                    <a:pt x="237542" y="2895105"/>
                    <a:pt x="238378" y="2888692"/>
                  </a:cubicBezTo>
                  <a:cubicBezTo>
                    <a:pt x="239284" y="2882280"/>
                    <a:pt x="239864" y="2875923"/>
                    <a:pt x="240006" y="2869156"/>
                  </a:cubicBezTo>
                  <a:cubicBezTo>
                    <a:pt x="251232" y="2854900"/>
                    <a:pt x="261185" y="2837019"/>
                    <a:pt x="268688" y="2812160"/>
                  </a:cubicBezTo>
                  <a:cubicBezTo>
                    <a:pt x="245725" y="2848388"/>
                    <a:pt x="276121" y="2772760"/>
                    <a:pt x="267428" y="2772874"/>
                  </a:cubicBezTo>
                  <a:close/>
                  <a:moveTo>
                    <a:pt x="6456335" y="2764520"/>
                  </a:moveTo>
                  <a:cubicBezTo>
                    <a:pt x="6458117" y="2759508"/>
                    <a:pt x="6462251" y="2771245"/>
                    <a:pt x="6466839" y="2786380"/>
                  </a:cubicBezTo>
                  <a:cubicBezTo>
                    <a:pt x="6469273" y="2793910"/>
                    <a:pt x="6471355" y="2802405"/>
                    <a:pt x="6473237" y="2810107"/>
                  </a:cubicBezTo>
                  <a:cubicBezTo>
                    <a:pt x="6475191" y="2817794"/>
                    <a:pt x="6477059" y="2824646"/>
                    <a:pt x="6478687" y="2828977"/>
                  </a:cubicBezTo>
                  <a:cubicBezTo>
                    <a:pt x="6478007" y="2868334"/>
                    <a:pt x="6465933" y="2784695"/>
                    <a:pt x="6465309" y="2824137"/>
                  </a:cubicBezTo>
                  <a:cubicBezTo>
                    <a:pt x="6462167" y="2811211"/>
                    <a:pt x="6465367" y="2803891"/>
                    <a:pt x="6466115" y="2794633"/>
                  </a:cubicBezTo>
                  <a:cubicBezTo>
                    <a:pt x="6462859" y="2784609"/>
                    <a:pt x="6459575" y="2774502"/>
                    <a:pt x="6456335" y="2764520"/>
                  </a:cubicBezTo>
                  <a:close/>
                  <a:moveTo>
                    <a:pt x="6648439" y="2753794"/>
                  </a:moveTo>
                  <a:cubicBezTo>
                    <a:pt x="6655155" y="2761869"/>
                    <a:pt x="6661591" y="2833043"/>
                    <a:pt x="6677795" y="2873475"/>
                  </a:cubicBezTo>
                  <a:cubicBezTo>
                    <a:pt x="6676663" y="2882888"/>
                    <a:pt x="6677243" y="2894016"/>
                    <a:pt x="6678843" y="2906192"/>
                  </a:cubicBezTo>
                  <a:cubicBezTo>
                    <a:pt x="6680187" y="2918423"/>
                    <a:pt x="6682083" y="2931787"/>
                    <a:pt x="6684561" y="2945519"/>
                  </a:cubicBezTo>
                  <a:cubicBezTo>
                    <a:pt x="6689403" y="2972970"/>
                    <a:pt x="6695603" y="3002036"/>
                    <a:pt x="6698081" y="3027008"/>
                  </a:cubicBezTo>
                  <a:cubicBezTo>
                    <a:pt x="6691073" y="3021926"/>
                    <a:pt x="6696327" y="3036352"/>
                    <a:pt x="6691867" y="3053425"/>
                  </a:cubicBezTo>
                  <a:cubicBezTo>
                    <a:pt x="6692391" y="3026188"/>
                    <a:pt x="6683797" y="2989082"/>
                    <a:pt x="6687747" y="2965567"/>
                  </a:cubicBezTo>
                  <a:cubicBezTo>
                    <a:pt x="6683371" y="2953009"/>
                    <a:pt x="6680101" y="2938229"/>
                    <a:pt x="6677371" y="2921920"/>
                  </a:cubicBezTo>
                  <a:cubicBezTo>
                    <a:pt x="6676719" y="2917843"/>
                    <a:pt x="6676053" y="2913666"/>
                    <a:pt x="6675387" y="2909419"/>
                  </a:cubicBezTo>
                  <a:cubicBezTo>
                    <a:pt x="6674609" y="2905187"/>
                    <a:pt x="6673831" y="2900883"/>
                    <a:pt x="6673023" y="2896508"/>
                  </a:cubicBezTo>
                  <a:cubicBezTo>
                    <a:pt x="6671551" y="2887731"/>
                    <a:pt x="6670035" y="2878684"/>
                    <a:pt x="6668479" y="2869425"/>
                  </a:cubicBezTo>
                  <a:cubicBezTo>
                    <a:pt x="6662475" y="2832405"/>
                    <a:pt x="6656175" y="2792014"/>
                    <a:pt x="6645515" y="2754470"/>
                  </a:cubicBezTo>
                  <a:cubicBezTo>
                    <a:pt x="6646515" y="2752774"/>
                    <a:pt x="6647481" y="2752640"/>
                    <a:pt x="6648439" y="2753794"/>
                  </a:cubicBezTo>
                  <a:close/>
                  <a:moveTo>
                    <a:pt x="925140" y="2725136"/>
                  </a:moveTo>
                  <a:cubicBezTo>
                    <a:pt x="922323" y="2727896"/>
                    <a:pt x="919478" y="2730671"/>
                    <a:pt x="916660" y="2733446"/>
                  </a:cubicBezTo>
                  <a:cubicBezTo>
                    <a:pt x="913970" y="2736404"/>
                    <a:pt x="911238" y="2739759"/>
                    <a:pt x="909837" y="2746570"/>
                  </a:cubicBezTo>
                  <a:cubicBezTo>
                    <a:pt x="915188" y="2752217"/>
                    <a:pt x="887015" y="2850554"/>
                    <a:pt x="899672" y="2838534"/>
                  </a:cubicBezTo>
                  <a:cubicBezTo>
                    <a:pt x="903735" y="2815924"/>
                    <a:pt x="926811" y="2740241"/>
                    <a:pt x="906694" y="2783506"/>
                  </a:cubicBezTo>
                  <a:cubicBezTo>
                    <a:pt x="913149" y="2767819"/>
                    <a:pt x="914239" y="2761392"/>
                    <a:pt x="915471" y="2754809"/>
                  </a:cubicBezTo>
                  <a:cubicBezTo>
                    <a:pt x="916901" y="2748268"/>
                    <a:pt x="918246" y="2741487"/>
                    <a:pt x="925140" y="2725136"/>
                  </a:cubicBezTo>
                  <a:close/>
                  <a:moveTo>
                    <a:pt x="1094460" y="2715522"/>
                  </a:moveTo>
                  <a:cubicBezTo>
                    <a:pt x="1097235" y="2719557"/>
                    <a:pt x="1079609" y="2794504"/>
                    <a:pt x="1066103" y="2804061"/>
                  </a:cubicBezTo>
                  <a:cubicBezTo>
                    <a:pt x="1086857" y="2755927"/>
                    <a:pt x="1077457" y="2755261"/>
                    <a:pt x="1094460" y="2715522"/>
                  </a:cubicBezTo>
                  <a:close/>
                  <a:moveTo>
                    <a:pt x="152854" y="2693027"/>
                  </a:moveTo>
                  <a:cubicBezTo>
                    <a:pt x="143185" y="2750817"/>
                    <a:pt x="130259" y="2802349"/>
                    <a:pt x="120717" y="2844467"/>
                  </a:cubicBezTo>
                  <a:cubicBezTo>
                    <a:pt x="115663" y="2865461"/>
                    <a:pt x="112974" y="2884361"/>
                    <a:pt x="111657" y="2900359"/>
                  </a:cubicBezTo>
                  <a:cubicBezTo>
                    <a:pt x="110397" y="2916357"/>
                    <a:pt x="110907" y="2929508"/>
                    <a:pt x="114163" y="2939361"/>
                  </a:cubicBezTo>
                  <a:cubicBezTo>
                    <a:pt x="101818" y="2995268"/>
                    <a:pt x="100954" y="2997053"/>
                    <a:pt x="89076" y="3034568"/>
                  </a:cubicBezTo>
                  <a:cubicBezTo>
                    <a:pt x="95702" y="3060815"/>
                    <a:pt x="75216" y="3148435"/>
                    <a:pt x="75457" y="3217804"/>
                  </a:cubicBezTo>
                  <a:cubicBezTo>
                    <a:pt x="76632" y="3176521"/>
                    <a:pt x="79308" y="3135848"/>
                    <a:pt x="82097" y="3094779"/>
                  </a:cubicBezTo>
                  <a:cubicBezTo>
                    <a:pt x="83626" y="3074250"/>
                    <a:pt x="85041" y="3053596"/>
                    <a:pt x="87165" y="3032799"/>
                  </a:cubicBezTo>
                  <a:cubicBezTo>
                    <a:pt x="89812" y="3012072"/>
                    <a:pt x="92658" y="2991120"/>
                    <a:pt x="95744" y="2969856"/>
                  </a:cubicBezTo>
                  <a:cubicBezTo>
                    <a:pt x="98831" y="2948578"/>
                    <a:pt x="102129" y="2926989"/>
                    <a:pt x="105711" y="2904945"/>
                  </a:cubicBezTo>
                  <a:cubicBezTo>
                    <a:pt x="107537" y="2893931"/>
                    <a:pt x="109392" y="2882804"/>
                    <a:pt x="111261" y="2871548"/>
                  </a:cubicBezTo>
                  <a:cubicBezTo>
                    <a:pt x="113129" y="2860280"/>
                    <a:pt x="115918" y="2849067"/>
                    <a:pt x="118325" y="2837614"/>
                  </a:cubicBezTo>
                  <a:cubicBezTo>
                    <a:pt x="128476" y="2791915"/>
                    <a:pt x="139561" y="2743923"/>
                    <a:pt x="152854" y="2693027"/>
                  </a:cubicBezTo>
                  <a:close/>
                  <a:moveTo>
                    <a:pt x="6555307" y="2673744"/>
                  </a:moveTo>
                  <a:cubicBezTo>
                    <a:pt x="6562867" y="2702327"/>
                    <a:pt x="6569747" y="2732539"/>
                    <a:pt x="6574079" y="2712606"/>
                  </a:cubicBezTo>
                  <a:cubicBezTo>
                    <a:pt x="6592739" y="2766290"/>
                    <a:pt x="6561309" y="2701421"/>
                    <a:pt x="6573795" y="2749485"/>
                  </a:cubicBezTo>
                  <a:cubicBezTo>
                    <a:pt x="6575295" y="2759863"/>
                    <a:pt x="6549543" y="2684192"/>
                    <a:pt x="6555307" y="2673744"/>
                  </a:cubicBezTo>
                  <a:close/>
                  <a:moveTo>
                    <a:pt x="989909" y="2668649"/>
                  </a:moveTo>
                  <a:cubicBezTo>
                    <a:pt x="984557" y="2688256"/>
                    <a:pt x="979022" y="2708487"/>
                    <a:pt x="973345" y="2729297"/>
                  </a:cubicBezTo>
                  <a:cubicBezTo>
                    <a:pt x="967710" y="2750094"/>
                    <a:pt x="961283" y="2771216"/>
                    <a:pt x="956795" y="2793429"/>
                  </a:cubicBezTo>
                  <a:cubicBezTo>
                    <a:pt x="951798" y="2815459"/>
                    <a:pt x="946687" y="2837996"/>
                    <a:pt x="941491" y="2860931"/>
                  </a:cubicBezTo>
                  <a:cubicBezTo>
                    <a:pt x="938872" y="2872370"/>
                    <a:pt x="936225" y="2883923"/>
                    <a:pt x="933563" y="2895560"/>
                  </a:cubicBezTo>
                  <a:cubicBezTo>
                    <a:pt x="931171" y="2907252"/>
                    <a:pt x="929302" y="2919187"/>
                    <a:pt x="927108" y="2931108"/>
                  </a:cubicBezTo>
                  <a:cubicBezTo>
                    <a:pt x="918925" y="2978944"/>
                    <a:pt x="908632" y="3027631"/>
                    <a:pt x="903281" y="3077959"/>
                  </a:cubicBezTo>
                  <a:cubicBezTo>
                    <a:pt x="900011" y="3102975"/>
                    <a:pt x="896726" y="3128175"/>
                    <a:pt x="893428" y="3153502"/>
                  </a:cubicBezTo>
                  <a:cubicBezTo>
                    <a:pt x="890780" y="3178887"/>
                    <a:pt x="889195" y="3204510"/>
                    <a:pt x="887000" y="3230050"/>
                  </a:cubicBezTo>
                  <a:lnTo>
                    <a:pt x="883900" y="3268374"/>
                  </a:lnTo>
                  <a:cubicBezTo>
                    <a:pt x="882867" y="3281142"/>
                    <a:pt x="881606" y="3293885"/>
                    <a:pt x="881507" y="3306711"/>
                  </a:cubicBezTo>
                  <a:cubicBezTo>
                    <a:pt x="880729" y="3332293"/>
                    <a:pt x="879950" y="3357832"/>
                    <a:pt x="879171" y="3383259"/>
                  </a:cubicBezTo>
                  <a:cubicBezTo>
                    <a:pt x="878775" y="3395943"/>
                    <a:pt x="878379" y="3408599"/>
                    <a:pt x="877968" y="3421213"/>
                  </a:cubicBezTo>
                  <a:cubicBezTo>
                    <a:pt x="877657" y="3433827"/>
                    <a:pt x="878322" y="3446441"/>
                    <a:pt x="878449" y="3458985"/>
                  </a:cubicBezTo>
                  <a:cubicBezTo>
                    <a:pt x="878945" y="3484028"/>
                    <a:pt x="879426" y="3508888"/>
                    <a:pt x="879908" y="3533465"/>
                  </a:cubicBezTo>
                  <a:cubicBezTo>
                    <a:pt x="880021" y="3539595"/>
                    <a:pt x="880134" y="3545711"/>
                    <a:pt x="880262" y="3551813"/>
                  </a:cubicBezTo>
                  <a:cubicBezTo>
                    <a:pt x="880318" y="3557914"/>
                    <a:pt x="880474" y="3563988"/>
                    <a:pt x="881026" y="3570047"/>
                  </a:cubicBezTo>
                  <a:cubicBezTo>
                    <a:pt x="881890" y="3582152"/>
                    <a:pt x="882739" y="3594171"/>
                    <a:pt x="883588" y="3606119"/>
                  </a:cubicBezTo>
                  <a:lnTo>
                    <a:pt x="886155" y="3642466"/>
                  </a:lnTo>
                  <a:lnTo>
                    <a:pt x="876650" y="3552808"/>
                  </a:lnTo>
                  <a:cubicBezTo>
                    <a:pt x="871909" y="3464088"/>
                    <a:pt x="871817" y="3371876"/>
                    <a:pt x="877458" y="3276373"/>
                  </a:cubicBezTo>
                  <a:cubicBezTo>
                    <a:pt x="888770" y="3085492"/>
                    <a:pt x="923299" y="2881275"/>
                    <a:pt x="989909" y="2668649"/>
                  </a:cubicBezTo>
                  <a:close/>
                  <a:moveTo>
                    <a:pt x="6580237" y="2665675"/>
                  </a:moveTo>
                  <a:cubicBezTo>
                    <a:pt x="6586905" y="2694386"/>
                    <a:pt x="6591619" y="2719939"/>
                    <a:pt x="6596447" y="2739519"/>
                  </a:cubicBezTo>
                  <a:cubicBezTo>
                    <a:pt x="6598825" y="2749316"/>
                    <a:pt x="6601387" y="2757597"/>
                    <a:pt x="6603963" y="2764110"/>
                  </a:cubicBezTo>
                  <a:cubicBezTo>
                    <a:pt x="6606413" y="2770651"/>
                    <a:pt x="6609231" y="2775366"/>
                    <a:pt x="6612685" y="2777870"/>
                  </a:cubicBezTo>
                  <a:cubicBezTo>
                    <a:pt x="6620655" y="2814269"/>
                    <a:pt x="6607375" y="2782090"/>
                    <a:pt x="6607927" y="2804671"/>
                  </a:cubicBezTo>
                  <a:cubicBezTo>
                    <a:pt x="6600113" y="2775280"/>
                    <a:pt x="6583223" y="2677016"/>
                    <a:pt x="6580123" y="2702923"/>
                  </a:cubicBezTo>
                  <a:cubicBezTo>
                    <a:pt x="6570979" y="2666568"/>
                    <a:pt x="6577603" y="2681121"/>
                    <a:pt x="6580237" y="2665675"/>
                  </a:cubicBezTo>
                  <a:close/>
                  <a:moveTo>
                    <a:pt x="6667231" y="2660140"/>
                  </a:moveTo>
                  <a:cubicBezTo>
                    <a:pt x="6673277" y="2683429"/>
                    <a:pt x="6679747" y="2707157"/>
                    <a:pt x="6686359" y="2731054"/>
                  </a:cubicBezTo>
                  <a:cubicBezTo>
                    <a:pt x="6692743" y="2755007"/>
                    <a:pt x="6697939" y="2779486"/>
                    <a:pt x="6703701" y="2803665"/>
                  </a:cubicBezTo>
                  <a:cubicBezTo>
                    <a:pt x="6714659" y="2852168"/>
                    <a:pt x="6726283" y="2900033"/>
                    <a:pt x="6731137" y="2945832"/>
                  </a:cubicBezTo>
                  <a:cubicBezTo>
                    <a:pt x="6728547" y="2933685"/>
                    <a:pt x="6725955" y="2921537"/>
                    <a:pt x="6723379" y="2909433"/>
                  </a:cubicBezTo>
                  <a:cubicBezTo>
                    <a:pt x="6721057" y="2897272"/>
                    <a:pt x="6717475" y="2885380"/>
                    <a:pt x="6714643" y="2873376"/>
                  </a:cubicBezTo>
                  <a:cubicBezTo>
                    <a:pt x="6708671" y="2849422"/>
                    <a:pt x="6702895" y="2825552"/>
                    <a:pt x="6697487" y="2801726"/>
                  </a:cubicBezTo>
                  <a:cubicBezTo>
                    <a:pt x="6694867" y="2789792"/>
                    <a:pt x="6692263" y="2777899"/>
                    <a:pt x="6689657" y="2766049"/>
                  </a:cubicBezTo>
                  <a:cubicBezTo>
                    <a:pt x="6687067" y="2754187"/>
                    <a:pt x="6685015" y="2742237"/>
                    <a:pt x="6682041" y="2730545"/>
                  </a:cubicBezTo>
                  <a:cubicBezTo>
                    <a:pt x="6676533" y="2707072"/>
                    <a:pt x="6671551" y="2683613"/>
                    <a:pt x="6667231" y="2660140"/>
                  </a:cubicBezTo>
                  <a:close/>
                  <a:moveTo>
                    <a:pt x="6715593" y="2658215"/>
                  </a:moveTo>
                  <a:cubicBezTo>
                    <a:pt x="6722755" y="2666299"/>
                    <a:pt x="6729411" y="2690393"/>
                    <a:pt x="6736079" y="2717745"/>
                  </a:cubicBezTo>
                  <a:cubicBezTo>
                    <a:pt x="6742435" y="2745181"/>
                    <a:pt x="6747263" y="2776256"/>
                    <a:pt x="6753959" y="2797833"/>
                  </a:cubicBezTo>
                  <a:cubicBezTo>
                    <a:pt x="6749329" y="2791504"/>
                    <a:pt x="6742703" y="2766035"/>
                    <a:pt x="6736091" y="2737353"/>
                  </a:cubicBezTo>
                  <a:cubicBezTo>
                    <a:pt x="6728999" y="2708784"/>
                    <a:pt x="6720591" y="2677298"/>
                    <a:pt x="6715593" y="2658215"/>
                  </a:cubicBezTo>
                  <a:close/>
                  <a:moveTo>
                    <a:pt x="6426547" y="2638281"/>
                  </a:moveTo>
                  <a:cubicBezTo>
                    <a:pt x="6430639" y="2652353"/>
                    <a:pt x="6433199" y="2663793"/>
                    <a:pt x="6436019" y="2673461"/>
                  </a:cubicBezTo>
                  <a:cubicBezTo>
                    <a:pt x="6438807" y="2683146"/>
                    <a:pt x="6441127" y="2691272"/>
                    <a:pt x="6443379" y="2699100"/>
                  </a:cubicBezTo>
                  <a:cubicBezTo>
                    <a:pt x="6447755" y="2714801"/>
                    <a:pt x="6451039" y="2729581"/>
                    <a:pt x="6453007" y="2754371"/>
                  </a:cubicBezTo>
                  <a:cubicBezTo>
                    <a:pt x="6438835" y="2713045"/>
                    <a:pt x="6438935" y="2691526"/>
                    <a:pt x="6424339" y="2657691"/>
                  </a:cubicBezTo>
                  <a:cubicBezTo>
                    <a:pt x="6425415" y="2651093"/>
                    <a:pt x="6425823" y="2644765"/>
                    <a:pt x="6426547" y="2638281"/>
                  </a:cubicBezTo>
                  <a:close/>
                  <a:moveTo>
                    <a:pt x="251565" y="2633108"/>
                  </a:moveTo>
                  <a:cubicBezTo>
                    <a:pt x="249353" y="2629362"/>
                    <a:pt x="244685" y="2633404"/>
                    <a:pt x="237415" y="2653514"/>
                  </a:cubicBezTo>
                  <a:cubicBezTo>
                    <a:pt x="245824" y="2645190"/>
                    <a:pt x="224575" y="2703998"/>
                    <a:pt x="219280" y="2716046"/>
                  </a:cubicBezTo>
                  <a:cubicBezTo>
                    <a:pt x="213744" y="2723493"/>
                    <a:pt x="209172" y="2734181"/>
                    <a:pt x="204726" y="2744771"/>
                  </a:cubicBezTo>
                  <a:cubicBezTo>
                    <a:pt x="205377" y="2734068"/>
                    <a:pt x="205462" y="2724894"/>
                    <a:pt x="203310" y="2721823"/>
                  </a:cubicBezTo>
                  <a:cubicBezTo>
                    <a:pt x="194335" y="2755701"/>
                    <a:pt x="186817" y="2783576"/>
                    <a:pt x="193811" y="2785303"/>
                  </a:cubicBezTo>
                  <a:cubicBezTo>
                    <a:pt x="194519" y="2770693"/>
                    <a:pt x="216831" y="2739193"/>
                    <a:pt x="210205" y="2762127"/>
                  </a:cubicBezTo>
                  <a:cubicBezTo>
                    <a:pt x="205137" y="2771004"/>
                    <a:pt x="201357" y="2783803"/>
                    <a:pt x="197534" y="2796700"/>
                  </a:cubicBezTo>
                  <a:cubicBezTo>
                    <a:pt x="204486" y="2789013"/>
                    <a:pt x="208251" y="2816901"/>
                    <a:pt x="223966" y="2767550"/>
                  </a:cubicBezTo>
                  <a:cubicBezTo>
                    <a:pt x="213773" y="2780957"/>
                    <a:pt x="213744" y="2766772"/>
                    <a:pt x="210205" y="2762127"/>
                  </a:cubicBezTo>
                  <a:cubicBezTo>
                    <a:pt x="219634" y="2741544"/>
                    <a:pt x="227222" y="2717306"/>
                    <a:pt x="238293" y="2699085"/>
                  </a:cubicBezTo>
                  <a:cubicBezTo>
                    <a:pt x="249010" y="2664004"/>
                    <a:pt x="235150" y="2687492"/>
                    <a:pt x="240572" y="2665039"/>
                  </a:cubicBezTo>
                  <a:cubicBezTo>
                    <a:pt x="246759" y="2656714"/>
                    <a:pt x="248868" y="2658072"/>
                    <a:pt x="250978" y="2659432"/>
                  </a:cubicBezTo>
                  <a:cubicBezTo>
                    <a:pt x="253533" y="2648389"/>
                    <a:pt x="253777" y="2636855"/>
                    <a:pt x="251565" y="2633108"/>
                  </a:cubicBezTo>
                  <a:close/>
                  <a:moveTo>
                    <a:pt x="6299119" y="2630878"/>
                  </a:moveTo>
                  <a:cubicBezTo>
                    <a:pt x="6302559" y="2632831"/>
                    <a:pt x="6307103" y="2641835"/>
                    <a:pt x="6312257" y="2655100"/>
                  </a:cubicBezTo>
                  <a:cubicBezTo>
                    <a:pt x="6317411" y="2668379"/>
                    <a:pt x="6323455" y="2685836"/>
                    <a:pt x="6328183" y="2705230"/>
                  </a:cubicBezTo>
                  <a:cubicBezTo>
                    <a:pt x="6338307" y="2743809"/>
                    <a:pt x="6348739" y="2788333"/>
                    <a:pt x="6357007" y="2816492"/>
                  </a:cubicBezTo>
                  <a:cubicBezTo>
                    <a:pt x="6343247" y="2806893"/>
                    <a:pt x="6337569" y="2744431"/>
                    <a:pt x="6326259" y="2713584"/>
                  </a:cubicBezTo>
                  <a:cubicBezTo>
                    <a:pt x="6333323" y="2745564"/>
                    <a:pt x="6325875" y="2730373"/>
                    <a:pt x="6317325" y="2704438"/>
                  </a:cubicBezTo>
                  <a:cubicBezTo>
                    <a:pt x="6315103" y="2697968"/>
                    <a:pt x="6313163" y="2690733"/>
                    <a:pt x="6310727" y="2683571"/>
                  </a:cubicBezTo>
                  <a:cubicBezTo>
                    <a:pt x="6308321" y="2676393"/>
                    <a:pt x="6306055" y="2669116"/>
                    <a:pt x="6304159" y="2662264"/>
                  </a:cubicBezTo>
                  <a:cubicBezTo>
                    <a:pt x="6300365" y="2648573"/>
                    <a:pt x="6298043" y="2636625"/>
                    <a:pt x="6299119" y="2630878"/>
                  </a:cubicBezTo>
                  <a:close/>
                  <a:moveTo>
                    <a:pt x="297850" y="2604300"/>
                  </a:moveTo>
                  <a:cubicBezTo>
                    <a:pt x="293129" y="2602665"/>
                    <a:pt x="269658" y="2654515"/>
                    <a:pt x="263308" y="2682452"/>
                  </a:cubicBezTo>
                  <a:cubicBezTo>
                    <a:pt x="273318" y="2673235"/>
                    <a:pt x="272596" y="2686939"/>
                    <a:pt x="267117" y="2710100"/>
                  </a:cubicBezTo>
                  <a:cubicBezTo>
                    <a:pt x="264243" y="2721667"/>
                    <a:pt x="260760" y="2735738"/>
                    <a:pt x="257065" y="2750603"/>
                  </a:cubicBezTo>
                  <a:cubicBezTo>
                    <a:pt x="253158" y="2765412"/>
                    <a:pt x="249038" y="2781014"/>
                    <a:pt x="245173" y="2795652"/>
                  </a:cubicBezTo>
                  <a:cubicBezTo>
                    <a:pt x="254489" y="2784695"/>
                    <a:pt x="259939" y="2762270"/>
                    <a:pt x="265390" y="2739575"/>
                  </a:cubicBezTo>
                  <a:cubicBezTo>
                    <a:pt x="267910" y="2728194"/>
                    <a:pt x="271293" y="2716952"/>
                    <a:pt x="274847" y="2707029"/>
                  </a:cubicBezTo>
                  <a:cubicBezTo>
                    <a:pt x="278442" y="2697103"/>
                    <a:pt x="282435" y="2688554"/>
                    <a:pt x="287234" y="2682805"/>
                  </a:cubicBezTo>
                  <a:cubicBezTo>
                    <a:pt x="269863" y="2704664"/>
                    <a:pt x="288791" y="2643944"/>
                    <a:pt x="276404" y="2665717"/>
                  </a:cubicBezTo>
                  <a:cubicBezTo>
                    <a:pt x="279150" y="2654520"/>
                    <a:pt x="281925" y="2643221"/>
                    <a:pt x="284686" y="2631968"/>
                  </a:cubicBezTo>
                  <a:cubicBezTo>
                    <a:pt x="290065" y="2625611"/>
                    <a:pt x="287149" y="2638791"/>
                    <a:pt x="294992" y="2626630"/>
                  </a:cubicBezTo>
                  <a:cubicBezTo>
                    <a:pt x="298914" y="2611332"/>
                    <a:pt x="299423" y="2604845"/>
                    <a:pt x="297850" y="2604300"/>
                  </a:cubicBezTo>
                  <a:close/>
                  <a:moveTo>
                    <a:pt x="6607771" y="2603041"/>
                  </a:moveTo>
                  <a:cubicBezTo>
                    <a:pt x="6611783" y="2611247"/>
                    <a:pt x="6647843" y="2726213"/>
                    <a:pt x="6642217" y="2743753"/>
                  </a:cubicBezTo>
                  <a:cubicBezTo>
                    <a:pt x="6629277" y="2671763"/>
                    <a:pt x="6623247" y="2698563"/>
                    <a:pt x="6617173" y="2637984"/>
                  </a:cubicBezTo>
                  <a:cubicBezTo>
                    <a:pt x="6608657" y="2609433"/>
                    <a:pt x="6606433" y="2600306"/>
                    <a:pt x="6607771" y="2603041"/>
                  </a:cubicBezTo>
                  <a:close/>
                  <a:moveTo>
                    <a:pt x="6554795" y="2599080"/>
                  </a:moveTo>
                  <a:cubicBezTo>
                    <a:pt x="6558675" y="2601869"/>
                    <a:pt x="6568047" y="2630750"/>
                    <a:pt x="6572507" y="2651321"/>
                  </a:cubicBezTo>
                  <a:cubicBezTo>
                    <a:pt x="6569731" y="2661994"/>
                    <a:pt x="6561549" y="2636271"/>
                    <a:pt x="6558787" y="2646903"/>
                  </a:cubicBezTo>
                  <a:cubicBezTo>
                    <a:pt x="6553465" y="2624619"/>
                    <a:pt x="6558575" y="2624789"/>
                    <a:pt x="6563913" y="2643817"/>
                  </a:cubicBezTo>
                  <a:cubicBezTo>
                    <a:pt x="6563051" y="2636865"/>
                    <a:pt x="6561803" y="2629532"/>
                    <a:pt x="6560317" y="2621986"/>
                  </a:cubicBezTo>
                  <a:cubicBezTo>
                    <a:pt x="6559523" y="2618220"/>
                    <a:pt x="6558717" y="2614398"/>
                    <a:pt x="6557911" y="2610547"/>
                  </a:cubicBezTo>
                  <a:cubicBezTo>
                    <a:pt x="6556877" y="2606753"/>
                    <a:pt x="6555843" y="2602917"/>
                    <a:pt x="6554795" y="2599080"/>
                  </a:cubicBezTo>
                  <a:close/>
                  <a:moveTo>
                    <a:pt x="6436145" y="2589920"/>
                  </a:moveTo>
                  <a:cubicBezTo>
                    <a:pt x="6438383" y="2603327"/>
                    <a:pt x="6438211" y="2614865"/>
                    <a:pt x="6438991" y="2627112"/>
                  </a:cubicBezTo>
                  <a:cubicBezTo>
                    <a:pt x="6439373" y="2633228"/>
                    <a:pt x="6439995" y="2639527"/>
                    <a:pt x="6441255" y="2646337"/>
                  </a:cubicBezTo>
                  <a:cubicBezTo>
                    <a:pt x="6442303" y="2653203"/>
                    <a:pt x="6443847" y="2660636"/>
                    <a:pt x="6446467" y="2668904"/>
                  </a:cubicBezTo>
                  <a:cubicBezTo>
                    <a:pt x="6450515" y="2679677"/>
                    <a:pt x="6450927" y="2665449"/>
                    <a:pt x="6452539" y="2659475"/>
                  </a:cubicBezTo>
                  <a:cubicBezTo>
                    <a:pt x="6456219" y="2674636"/>
                    <a:pt x="6458159" y="2688469"/>
                    <a:pt x="6456403" y="2699114"/>
                  </a:cubicBezTo>
                  <a:cubicBezTo>
                    <a:pt x="6459775" y="2705301"/>
                    <a:pt x="6463157" y="2711516"/>
                    <a:pt x="6464911" y="2706405"/>
                  </a:cubicBezTo>
                  <a:cubicBezTo>
                    <a:pt x="6469273" y="2723931"/>
                    <a:pt x="6463723" y="2711021"/>
                    <a:pt x="6463031" y="2719373"/>
                  </a:cubicBezTo>
                  <a:cubicBezTo>
                    <a:pt x="6474129" y="2766983"/>
                    <a:pt x="6471991" y="2720944"/>
                    <a:pt x="6481419" y="2756961"/>
                  </a:cubicBezTo>
                  <a:cubicBezTo>
                    <a:pt x="6475503" y="2783986"/>
                    <a:pt x="6498011" y="2790003"/>
                    <a:pt x="6486487" y="2813307"/>
                  </a:cubicBezTo>
                  <a:cubicBezTo>
                    <a:pt x="6493311" y="2839709"/>
                    <a:pt x="6499867" y="2864230"/>
                    <a:pt x="6503051" y="2851672"/>
                  </a:cubicBezTo>
                  <a:cubicBezTo>
                    <a:pt x="6501693" y="2889019"/>
                    <a:pt x="6518539" y="2896351"/>
                    <a:pt x="6511899" y="2928730"/>
                  </a:cubicBezTo>
                  <a:cubicBezTo>
                    <a:pt x="6508687" y="2896266"/>
                    <a:pt x="6499711" y="2868490"/>
                    <a:pt x="6492137" y="2842952"/>
                  </a:cubicBezTo>
                  <a:cubicBezTo>
                    <a:pt x="6484449" y="2817411"/>
                    <a:pt x="6478787" y="2793910"/>
                    <a:pt x="6479495" y="2769900"/>
                  </a:cubicBezTo>
                  <a:cubicBezTo>
                    <a:pt x="6470647" y="2758589"/>
                    <a:pt x="6463851" y="2735823"/>
                    <a:pt x="6456447" y="2708317"/>
                  </a:cubicBezTo>
                  <a:cubicBezTo>
                    <a:pt x="6448843" y="2680881"/>
                    <a:pt x="6441681" y="2648318"/>
                    <a:pt x="6428515" y="2618885"/>
                  </a:cubicBezTo>
                  <a:cubicBezTo>
                    <a:pt x="6427763" y="2591902"/>
                    <a:pt x="6436939" y="2616946"/>
                    <a:pt x="6436145" y="2589920"/>
                  </a:cubicBezTo>
                  <a:close/>
                  <a:moveTo>
                    <a:pt x="6676053" y="2583818"/>
                  </a:moveTo>
                  <a:cubicBezTo>
                    <a:pt x="6683923" y="2599108"/>
                    <a:pt x="6692319" y="2622878"/>
                    <a:pt x="6701011" y="2651801"/>
                  </a:cubicBezTo>
                  <a:cubicBezTo>
                    <a:pt x="6705359" y="2666256"/>
                    <a:pt x="6709789" y="2682013"/>
                    <a:pt x="6714263" y="2698618"/>
                  </a:cubicBezTo>
                  <a:cubicBezTo>
                    <a:pt x="6718695" y="2715240"/>
                    <a:pt x="6723523" y="2732652"/>
                    <a:pt x="6727031" y="2750845"/>
                  </a:cubicBezTo>
                  <a:cubicBezTo>
                    <a:pt x="6734579" y="2787072"/>
                    <a:pt x="6742507" y="2825098"/>
                    <a:pt x="6750137" y="2861751"/>
                  </a:cubicBezTo>
                  <a:cubicBezTo>
                    <a:pt x="6752105" y="2870897"/>
                    <a:pt x="6754071" y="2879958"/>
                    <a:pt x="6755999" y="2888877"/>
                  </a:cubicBezTo>
                  <a:cubicBezTo>
                    <a:pt x="6757951" y="2897795"/>
                    <a:pt x="6759297" y="2906686"/>
                    <a:pt x="6760995" y="2915337"/>
                  </a:cubicBezTo>
                  <a:cubicBezTo>
                    <a:pt x="6764237" y="2932637"/>
                    <a:pt x="6767551" y="2949186"/>
                    <a:pt x="6770963" y="2964546"/>
                  </a:cubicBezTo>
                  <a:cubicBezTo>
                    <a:pt x="6767253" y="2961304"/>
                    <a:pt x="6761351" y="2946538"/>
                    <a:pt x="6754795" y="2926096"/>
                  </a:cubicBezTo>
                  <a:cubicBezTo>
                    <a:pt x="6751453" y="2915888"/>
                    <a:pt x="6748227" y="2904194"/>
                    <a:pt x="6744503" y="2891891"/>
                  </a:cubicBezTo>
                  <a:cubicBezTo>
                    <a:pt x="6740567" y="2879632"/>
                    <a:pt x="6736645" y="2866663"/>
                    <a:pt x="6732935" y="2853697"/>
                  </a:cubicBezTo>
                  <a:cubicBezTo>
                    <a:pt x="6718155" y="2801839"/>
                    <a:pt x="6706971" y="2749895"/>
                    <a:pt x="6714715" y="2742435"/>
                  </a:cubicBezTo>
                  <a:cubicBezTo>
                    <a:pt x="6714871" y="2766673"/>
                    <a:pt x="6723153" y="2798936"/>
                    <a:pt x="6733361" y="2833480"/>
                  </a:cubicBezTo>
                  <a:cubicBezTo>
                    <a:pt x="6730869" y="2813901"/>
                    <a:pt x="6727911" y="2794901"/>
                    <a:pt x="6724611" y="2776525"/>
                  </a:cubicBezTo>
                  <a:cubicBezTo>
                    <a:pt x="6722969" y="2767338"/>
                    <a:pt x="6721227" y="2758319"/>
                    <a:pt x="6719431" y="2749443"/>
                  </a:cubicBezTo>
                  <a:cubicBezTo>
                    <a:pt x="6717647" y="2740580"/>
                    <a:pt x="6715847" y="2731859"/>
                    <a:pt x="6713441" y="2723451"/>
                  </a:cubicBezTo>
                  <a:cubicBezTo>
                    <a:pt x="6704381" y="2689672"/>
                    <a:pt x="6694599" y="2658554"/>
                    <a:pt x="6685127" y="2630338"/>
                  </a:cubicBezTo>
                  <a:cubicBezTo>
                    <a:pt x="6684631" y="2655354"/>
                    <a:pt x="6707383" y="2701847"/>
                    <a:pt x="6698519" y="2719246"/>
                  </a:cubicBezTo>
                  <a:cubicBezTo>
                    <a:pt x="6684349" y="2672811"/>
                    <a:pt x="6682791" y="2633425"/>
                    <a:pt x="6672911" y="2611693"/>
                  </a:cubicBezTo>
                  <a:cubicBezTo>
                    <a:pt x="6674099" y="2566235"/>
                    <a:pt x="6680839" y="2631598"/>
                    <a:pt x="6689475" y="2634289"/>
                  </a:cubicBezTo>
                  <a:cubicBezTo>
                    <a:pt x="6688709" y="2604615"/>
                    <a:pt x="6685055" y="2610122"/>
                    <a:pt x="6676053" y="2583818"/>
                  </a:cubicBezTo>
                  <a:close/>
                  <a:moveTo>
                    <a:pt x="6453063" y="2560771"/>
                  </a:moveTo>
                  <a:cubicBezTo>
                    <a:pt x="6457991" y="2575296"/>
                    <a:pt x="6462859" y="2589694"/>
                    <a:pt x="6467703" y="2603993"/>
                  </a:cubicBezTo>
                  <a:cubicBezTo>
                    <a:pt x="6470067" y="2611156"/>
                    <a:pt x="6472415" y="2618306"/>
                    <a:pt x="6474767" y="2625428"/>
                  </a:cubicBezTo>
                  <a:lnTo>
                    <a:pt x="6478235" y="2636115"/>
                  </a:lnTo>
                  <a:lnTo>
                    <a:pt x="6481223" y="2646932"/>
                  </a:lnTo>
                  <a:cubicBezTo>
                    <a:pt x="6489037" y="2675771"/>
                    <a:pt x="6496809" y="2704396"/>
                    <a:pt x="6504609" y="2733178"/>
                  </a:cubicBezTo>
                  <a:cubicBezTo>
                    <a:pt x="6508515" y="2747561"/>
                    <a:pt x="6512423" y="2761972"/>
                    <a:pt x="6516375" y="2776469"/>
                  </a:cubicBezTo>
                  <a:cubicBezTo>
                    <a:pt x="6520379" y="2790938"/>
                    <a:pt x="6523283" y="2805790"/>
                    <a:pt x="6526921" y="2820569"/>
                  </a:cubicBezTo>
                  <a:cubicBezTo>
                    <a:pt x="6533899" y="2850228"/>
                    <a:pt x="6541275" y="2880326"/>
                    <a:pt x="6549359" y="2911204"/>
                  </a:cubicBezTo>
                  <a:cubicBezTo>
                    <a:pt x="6546131" y="2940254"/>
                    <a:pt x="6533291" y="2849803"/>
                    <a:pt x="6538657" y="2916173"/>
                  </a:cubicBezTo>
                  <a:cubicBezTo>
                    <a:pt x="6527927" y="2900245"/>
                    <a:pt x="6510599" y="2851022"/>
                    <a:pt x="6503987" y="2822028"/>
                  </a:cubicBezTo>
                  <a:cubicBezTo>
                    <a:pt x="6506761" y="2821801"/>
                    <a:pt x="6513699" y="2840828"/>
                    <a:pt x="6509295" y="2819324"/>
                  </a:cubicBezTo>
                  <a:cubicBezTo>
                    <a:pt x="6515099" y="2827520"/>
                    <a:pt x="6529611" y="2860195"/>
                    <a:pt x="6526171" y="2881176"/>
                  </a:cubicBezTo>
                  <a:cubicBezTo>
                    <a:pt x="6529539" y="2890887"/>
                    <a:pt x="6530615" y="2875484"/>
                    <a:pt x="6534311" y="2888991"/>
                  </a:cubicBezTo>
                  <a:cubicBezTo>
                    <a:pt x="6530715" y="2859572"/>
                    <a:pt x="6522207" y="2822580"/>
                    <a:pt x="6514633" y="2789310"/>
                  </a:cubicBezTo>
                  <a:cubicBezTo>
                    <a:pt x="6505939" y="2756310"/>
                    <a:pt x="6497771" y="2727117"/>
                    <a:pt x="6497459" y="2712339"/>
                  </a:cubicBezTo>
                  <a:cubicBezTo>
                    <a:pt x="6494063" y="2706052"/>
                    <a:pt x="6490693" y="2699879"/>
                    <a:pt x="6488939" y="2704976"/>
                  </a:cubicBezTo>
                  <a:cubicBezTo>
                    <a:pt x="6484407" y="2671481"/>
                    <a:pt x="6477187" y="2649366"/>
                    <a:pt x="6469599" y="2628952"/>
                  </a:cubicBezTo>
                  <a:cubicBezTo>
                    <a:pt x="6461855" y="2608566"/>
                    <a:pt x="6455115" y="2589439"/>
                    <a:pt x="6453063" y="2560771"/>
                  </a:cubicBezTo>
                  <a:close/>
                  <a:moveTo>
                    <a:pt x="195991" y="2542324"/>
                  </a:moveTo>
                  <a:cubicBezTo>
                    <a:pt x="206765" y="2536138"/>
                    <a:pt x="183193" y="2579713"/>
                    <a:pt x="180022" y="2594309"/>
                  </a:cubicBezTo>
                  <a:cubicBezTo>
                    <a:pt x="178960" y="2633016"/>
                    <a:pt x="166247" y="2591294"/>
                    <a:pt x="182726" y="2559384"/>
                  </a:cubicBezTo>
                  <a:cubicBezTo>
                    <a:pt x="186846" y="2556014"/>
                    <a:pt x="179994" y="2578496"/>
                    <a:pt x="185827" y="2571021"/>
                  </a:cubicBezTo>
                  <a:cubicBezTo>
                    <a:pt x="190187" y="2565230"/>
                    <a:pt x="192792" y="2552418"/>
                    <a:pt x="195991" y="2542324"/>
                  </a:cubicBezTo>
                  <a:close/>
                  <a:moveTo>
                    <a:pt x="6508333" y="2526001"/>
                  </a:moveTo>
                  <a:cubicBezTo>
                    <a:pt x="6511561" y="2535911"/>
                    <a:pt x="6512239" y="2533080"/>
                    <a:pt x="6512807" y="2529441"/>
                  </a:cubicBezTo>
                  <a:cubicBezTo>
                    <a:pt x="6516601" y="2539663"/>
                    <a:pt x="6515185" y="2545708"/>
                    <a:pt x="6515639" y="2553253"/>
                  </a:cubicBezTo>
                  <a:cubicBezTo>
                    <a:pt x="6519051" y="2557897"/>
                    <a:pt x="6522561" y="2562866"/>
                    <a:pt x="6527899" y="2577349"/>
                  </a:cubicBezTo>
                  <a:cubicBezTo>
                    <a:pt x="6526611" y="2583451"/>
                    <a:pt x="6527729" y="2591435"/>
                    <a:pt x="6530631" y="2601006"/>
                  </a:cubicBezTo>
                  <a:cubicBezTo>
                    <a:pt x="6525463" y="2609684"/>
                    <a:pt x="6519305" y="2559610"/>
                    <a:pt x="6507229" y="2539422"/>
                  </a:cubicBezTo>
                  <a:cubicBezTo>
                    <a:pt x="6507583" y="2535019"/>
                    <a:pt x="6507965" y="2530489"/>
                    <a:pt x="6508333" y="2526001"/>
                  </a:cubicBezTo>
                  <a:close/>
                  <a:moveTo>
                    <a:pt x="6452157" y="2525329"/>
                  </a:moveTo>
                  <a:cubicBezTo>
                    <a:pt x="6454895" y="2526471"/>
                    <a:pt x="6470823" y="2568093"/>
                    <a:pt x="6472035" y="2561521"/>
                  </a:cubicBezTo>
                  <a:cubicBezTo>
                    <a:pt x="6477513" y="2579415"/>
                    <a:pt x="6469741" y="2565923"/>
                    <a:pt x="6470235" y="2581284"/>
                  </a:cubicBezTo>
                  <a:cubicBezTo>
                    <a:pt x="6480147" y="2612982"/>
                    <a:pt x="6478929" y="2587202"/>
                    <a:pt x="6483571" y="2591803"/>
                  </a:cubicBezTo>
                  <a:cubicBezTo>
                    <a:pt x="6488315" y="2612444"/>
                    <a:pt x="6480981" y="2598400"/>
                    <a:pt x="6489405" y="2631782"/>
                  </a:cubicBezTo>
                  <a:cubicBezTo>
                    <a:pt x="6499455" y="2635945"/>
                    <a:pt x="6498933" y="2658795"/>
                    <a:pt x="6508771" y="2700006"/>
                  </a:cubicBezTo>
                  <a:cubicBezTo>
                    <a:pt x="6515411" y="2720266"/>
                    <a:pt x="6515539" y="2695165"/>
                    <a:pt x="6523977" y="2727967"/>
                  </a:cubicBezTo>
                  <a:cubicBezTo>
                    <a:pt x="6520211" y="2697613"/>
                    <a:pt x="6525491" y="2720548"/>
                    <a:pt x="6527659" y="2701550"/>
                  </a:cubicBezTo>
                  <a:cubicBezTo>
                    <a:pt x="6535119" y="2722899"/>
                    <a:pt x="6525887" y="2729567"/>
                    <a:pt x="6526411" y="2744799"/>
                  </a:cubicBezTo>
                  <a:cubicBezTo>
                    <a:pt x="6516601" y="2735837"/>
                    <a:pt x="6500717" y="2685311"/>
                    <a:pt x="6486659" y="2636667"/>
                  </a:cubicBezTo>
                  <a:cubicBezTo>
                    <a:pt x="6470817" y="2588575"/>
                    <a:pt x="6456419" y="2542408"/>
                    <a:pt x="6454847" y="2540964"/>
                  </a:cubicBezTo>
                  <a:cubicBezTo>
                    <a:pt x="6451795" y="2529065"/>
                    <a:pt x="6451243" y="2524948"/>
                    <a:pt x="6452157" y="2525329"/>
                  </a:cubicBezTo>
                  <a:close/>
                  <a:moveTo>
                    <a:pt x="6589849" y="2519134"/>
                  </a:moveTo>
                  <a:cubicBezTo>
                    <a:pt x="6599279" y="2537991"/>
                    <a:pt x="6607985" y="2556141"/>
                    <a:pt x="6616435" y="2575069"/>
                  </a:cubicBezTo>
                  <a:cubicBezTo>
                    <a:pt x="6618517" y="2579811"/>
                    <a:pt x="6620613" y="2584597"/>
                    <a:pt x="6622723" y="2589424"/>
                  </a:cubicBezTo>
                  <a:cubicBezTo>
                    <a:pt x="6624703" y="2594308"/>
                    <a:pt x="6626487" y="2599306"/>
                    <a:pt x="6628371" y="2604374"/>
                  </a:cubicBezTo>
                  <a:cubicBezTo>
                    <a:pt x="6632079" y="2614525"/>
                    <a:pt x="6635761" y="2625043"/>
                    <a:pt x="6639455" y="2636129"/>
                  </a:cubicBezTo>
                  <a:cubicBezTo>
                    <a:pt x="6646847" y="2658300"/>
                    <a:pt x="6654293" y="2682706"/>
                    <a:pt x="6662107" y="2710823"/>
                  </a:cubicBezTo>
                  <a:cubicBezTo>
                    <a:pt x="6664019" y="2717859"/>
                    <a:pt x="6666001" y="2725120"/>
                    <a:pt x="6668053" y="2732624"/>
                  </a:cubicBezTo>
                  <a:cubicBezTo>
                    <a:pt x="6670135" y="2740114"/>
                    <a:pt x="6672087" y="2747913"/>
                    <a:pt x="6673703" y="2756068"/>
                  </a:cubicBezTo>
                  <a:cubicBezTo>
                    <a:pt x="6677171" y="2772320"/>
                    <a:pt x="6680723" y="2789705"/>
                    <a:pt x="6684377" y="2808394"/>
                  </a:cubicBezTo>
                  <a:cubicBezTo>
                    <a:pt x="6680171" y="2792763"/>
                    <a:pt x="6676335" y="2778535"/>
                    <a:pt x="6672767" y="2765313"/>
                  </a:cubicBezTo>
                  <a:cubicBezTo>
                    <a:pt x="6670983" y="2758716"/>
                    <a:pt x="6669257" y="2752373"/>
                    <a:pt x="6667599" y="2746229"/>
                  </a:cubicBezTo>
                  <a:cubicBezTo>
                    <a:pt x="6665675" y="2740156"/>
                    <a:pt x="6663835" y="2734308"/>
                    <a:pt x="6662023" y="2728603"/>
                  </a:cubicBezTo>
                  <a:cubicBezTo>
                    <a:pt x="6654731" y="2705868"/>
                    <a:pt x="6648291" y="2685736"/>
                    <a:pt x="6641763" y="2665364"/>
                  </a:cubicBezTo>
                  <a:cubicBezTo>
                    <a:pt x="6635123" y="2645063"/>
                    <a:pt x="6628399" y="2624506"/>
                    <a:pt x="6620655" y="2600863"/>
                  </a:cubicBezTo>
                  <a:cubicBezTo>
                    <a:pt x="6612571" y="2577348"/>
                    <a:pt x="6602039" y="2551214"/>
                    <a:pt x="6589849" y="2519134"/>
                  </a:cubicBezTo>
                  <a:close/>
                  <a:moveTo>
                    <a:pt x="272509" y="2511721"/>
                  </a:moveTo>
                  <a:cubicBezTo>
                    <a:pt x="275115" y="2509698"/>
                    <a:pt x="276949" y="2509613"/>
                    <a:pt x="277465" y="2512013"/>
                  </a:cubicBezTo>
                  <a:cubicBezTo>
                    <a:pt x="267414" y="2536576"/>
                    <a:pt x="255437" y="2553649"/>
                    <a:pt x="243672" y="2567552"/>
                  </a:cubicBezTo>
                  <a:cubicBezTo>
                    <a:pt x="247339" y="2549954"/>
                    <a:pt x="255720" y="2533759"/>
                    <a:pt x="262912" y="2523056"/>
                  </a:cubicBezTo>
                  <a:cubicBezTo>
                    <a:pt x="266522" y="2517705"/>
                    <a:pt x="269902" y="2513744"/>
                    <a:pt x="272509" y="2511721"/>
                  </a:cubicBezTo>
                  <a:close/>
                  <a:moveTo>
                    <a:pt x="224560" y="2485540"/>
                  </a:moveTo>
                  <a:cubicBezTo>
                    <a:pt x="228680" y="2487720"/>
                    <a:pt x="224588" y="2505346"/>
                    <a:pt x="217920" y="2527190"/>
                  </a:cubicBezTo>
                  <a:cubicBezTo>
                    <a:pt x="214381" y="2538049"/>
                    <a:pt x="211125" y="2550252"/>
                    <a:pt x="207600" y="2562004"/>
                  </a:cubicBezTo>
                  <a:cubicBezTo>
                    <a:pt x="204117" y="2573781"/>
                    <a:pt x="200734" y="2585220"/>
                    <a:pt x="197888" y="2594833"/>
                  </a:cubicBezTo>
                  <a:cubicBezTo>
                    <a:pt x="194858" y="2593290"/>
                    <a:pt x="199445" y="2573682"/>
                    <a:pt x="205604" y="2550521"/>
                  </a:cubicBezTo>
                  <a:cubicBezTo>
                    <a:pt x="208492" y="2538884"/>
                    <a:pt x="212527" y="2526596"/>
                    <a:pt x="216080" y="2515213"/>
                  </a:cubicBezTo>
                  <a:cubicBezTo>
                    <a:pt x="219619" y="2503817"/>
                    <a:pt x="222734" y="2493341"/>
                    <a:pt x="224560" y="2485540"/>
                  </a:cubicBezTo>
                  <a:close/>
                  <a:moveTo>
                    <a:pt x="6250941" y="2484072"/>
                  </a:moveTo>
                  <a:cubicBezTo>
                    <a:pt x="6252755" y="2484249"/>
                    <a:pt x="6259261" y="2500380"/>
                    <a:pt x="6267575" y="2522349"/>
                  </a:cubicBezTo>
                  <a:cubicBezTo>
                    <a:pt x="6270323" y="2529682"/>
                    <a:pt x="6273311" y="2537638"/>
                    <a:pt x="6276395" y="2545863"/>
                  </a:cubicBezTo>
                  <a:cubicBezTo>
                    <a:pt x="6279099" y="2554230"/>
                    <a:pt x="6281903" y="2562866"/>
                    <a:pt x="6284679" y="2571403"/>
                  </a:cubicBezTo>
                  <a:cubicBezTo>
                    <a:pt x="6290213" y="2588476"/>
                    <a:pt x="6295735" y="2605139"/>
                    <a:pt x="6300535" y="2618320"/>
                  </a:cubicBezTo>
                  <a:cubicBezTo>
                    <a:pt x="6297065" y="2616564"/>
                    <a:pt x="6294999" y="2622298"/>
                    <a:pt x="6294051" y="2633907"/>
                  </a:cubicBezTo>
                  <a:cubicBezTo>
                    <a:pt x="6289195" y="2621278"/>
                    <a:pt x="6284295" y="2608594"/>
                    <a:pt x="6279439" y="2595966"/>
                  </a:cubicBezTo>
                  <a:cubicBezTo>
                    <a:pt x="6281591" y="2569548"/>
                    <a:pt x="6284847" y="2612586"/>
                    <a:pt x="6291799" y="2611836"/>
                  </a:cubicBezTo>
                  <a:cubicBezTo>
                    <a:pt x="6285655" y="2589354"/>
                    <a:pt x="6280869" y="2570525"/>
                    <a:pt x="6275589" y="2553282"/>
                  </a:cubicBezTo>
                  <a:cubicBezTo>
                    <a:pt x="6270039" y="2536137"/>
                    <a:pt x="6263203" y="2520890"/>
                    <a:pt x="6254467" y="2505091"/>
                  </a:cubicBezTo>
                  <a:cubicBezTo>
                    <a:pt x="6254749" y="2500886"/>
                    <a:pt x="6255019" y="2496667"/>
                    <a:pt x="6255287" y="2492477"/>
                  </a:cubicBezTo>
                  <a:cubicBezTo>
                    <a:pt x="6251875" y="2483473"/>
                    <a:pt x="6251225" y="2486134"/>
                    <a:pt x="6250799" y="2489589"/>
                  </a:cubicBezTo>
                  <a:cubicBezTo>
                    <a:pt x="6250253" y="2485727"/>
                    <a:pt x="6250337" y="2484013"/>
                    <a:pt x="6250941" y="2484072"/>
                  </a:cubicBezTo>
                  <a:close/>
                  <a:moveTo>
                    <a:pt x="6607363" y="2475106"/>
                  </a:moveTo>
                  <a:cubicBezTo>
                    <a:pt x="6613519" y="2486998"/>
                    <a:pt x="6626147" y="2518809"/>
                    <a:pt x="6638139" y="2555165"/>
                  </a:cubicBezTo>
                  <a:cubicBezTo>
                    <a:pt x="6641141" y="2564254"/>
                    <a:pt x="6644099" y="2573611"/>
                    <a:pt x="6646903" y="2583026"/>
                  </a:cubicBezTo>
                  <a:cubicBezTo>
                    <a:pt x="6649351" y="2592539"/>
                    <a:pt x="6651603" y="2602110"/>
                    <a:pt x="6653641" y="2611453"/>
                  </a:cubicBezTo>
                  <a:cubicBezTo>
                    <a:pt x="6657691" y="2630155"/>
                    <a:pt x="6660763" y="2648008"/>
                    <a:pt x="6662079" y="2663014"/>
                  </a:cubicBezTo>
                  <a:cubicBezTo>
                    <a:pt x="6654563" y="2641509"/>
                    <a:pt x="6650895" y="2623600"/>
                    <a:pt x="6647527" y="2608353"/>
                  </a:cubicBezTo>
                  <a:cubicBezTo>
                    <a:pt x="6645841" y="2600736"/>
                    <a:pt x="6644227" y="2593799"/>
                    <a:pt x="6642231" y="2587429"/>
                  </a:cubicBezTo>
                  <a:cubicBezTo>
                    <a:pt x="6640179" y="2581086"/>
                    <a:pt x="6637431" y="2575409"/>
                    <a:pt x="6634063" y="2570157"/>
                  </a:cubicBezTo>
                  <a:cubicBezTo>
                    <a:pt x="6636951" y="2555052"/>
                    <a:pt x="6614497" y="2501806"/>
                    <a:pt x="6607363" y="2475106"/>
                  </a:cubicBezTo>
                  <a:close/>
                  <a:moveTo>
                    <a:pt x="155105" y="2463610"/>
                  </a:moveTo>
                  <a:cubicBezTo>
                    <a:pt x="148423" y="2478631"/>
                    <a:pt x="141287" y="2491584"/>
                    <a:pt x="133997" y="2504099"/>
                  </a:cubicBezTo>
                  <a:cubicBezTo>
                    <a:pt x="134945" y="2531423"/>
                    <a:pt x="115975" y="2599589"/>
                    <a:pt x="95475" y="2657833"/>
                  </a:cubicBezTo>
                  <a:cubicBezTo>
                    <a:pt x="97018" y="2635875"/>
                    <a:pt x="104578" y="2607008"/>
                    <a:pt x="112945" y="2576626"/>
                  </a:cubicBezTo>
                  <a:cubicBezTo>
                    <a:pt x="121538" y="2546302"/>
                    <a:pt x="129863" y="2514165"/>
                    <a:pt x="136191" y="2486346"/>
                  </a:cubicBezTo>
                  <a:close/>
                  <a:moveTo>
                    <a:pt x="6557883" y="2421734"/>
                  </a:moveTo>
                  <a:cubicBezTo>
                    <a:pt x="6560771" y="2413565"/>
                    <a:pt x="6565923" y="2424551"/>
                    <a:pt x="6571955" y="2441709"/>
                  </a:cubicBezTo>
                  <a:cubicBezTo>
                    <a:pt x="6577503" y="2459038"/>
                    <a:pt x="6584045" y="2482425"/>
                    <a:pt x="6591379" y="2498536"/>
                  </a:cubicBezTo>
                  <a:cubicBezTo>
                    <a:pt x="6587203" y="2500447"/>
                    <a:pt x="6582403" y="2490396"/>
                    <a:pt x="6576967" y="2475262"/>
                  </a:cubicBezTo>
                  <a:cubicBezTo>
                    <a:pt x="6571475" y="2460142"/>
                    <a:pt x="6565727" y="2439770"/>
                    <a:pt x="6557883" y="2421734"/>
                  </a:cubicBezTo>
                  <a:close/>
                  <a:moveTo>
                    <a:pt x="6548271" y="2421507"/>
                  </a:moveTo>
                  <a:cubicBezTo>
                    <a:pt x="6560347" y="2446325"/>
                    <a:pt x="6565811" y="2468523"/>
                    <a:pt x="6572337" y="2490480"/>
                  </a:cubicBezTo>
                  <a:cubicBezTo>
                    <a:pt x="6578679" y="2512523"/>
                    <a:pt x="6585163" y="2534651"/>
                    <a:pt x="6596277" y="2560686"/>
                  </a:cubicBezTo>
                  <a:cubicBezTo>
                    <a:pt x="6594167" y="2566703"/>
                    <a:pt x="6583803" y="2540455"/>
                    <a:pt x="6573229" y="2508418"/>
                  </a:cubicBezTo>
                  <a:cubicBezTo>
                    <a:pt x="6562655" y="2476394"/>
                    <a:pt x="6552135" y="2438411"/>
                    <a:pt x="6548271" y="2421507"/>
                  </a:cubicBezTo>
                  <a:close/>
                  <a:moveTo>
                    <a:pt x="356916" y="2414819"/>
                  </a:moveTo>
                  <a:cubicBezTo>
                    <a:pt x="356334" y="2413546"/>
                    <a:pt x="354608" y="2414612"/>
                    <a:pt x="350417" y="2420714"/>
                  </a:cubicBezTo>
                  <a:cubicBezTo>
                    <a:pt x="341668" y="2443677"/>
                    <a:pt x="350092" y="2451237"/>
                    <a:pt x="333698" y="2476224"/>
                  </a:cubicBezTo>
                  <a:cubicBezTo>
                    <a:pt x="338086" y="2461486"/>
                    <a:pt x="328644" y="2475318"/>
                    <a:pt x="331121" y="2464587"/>
                  </a:cubicBezTo>
                  <a:cubicBezTo>
                    <a:pt x="334306" y="2452312"/>
                    <a:pt x="341385" y="2432181"/>
                    <a:pt x="336487" y="2436541"/>
                  </a:cubicBezTo>
                  <a:cubicBezTo>
                    <a:pt x="316964" y="2485596"/>
                    <a:pt x="337393" y="2418562"/>
                    <a:pt x="321310" y="2446664"/>
                  </a:cubicBezTo>
                  <a:cubicBezTo>
                    <a:pt x="313028" y="2480726"/>
                    <a:pt x="333344" y="2455653"/>
                    <a:pt x="313198" y="2514392"/>
                  </a:cubicBezTo>
                  <a:cubicBezTo>
                    <a:pt x="326789" y="2494189"/>
                    <a:pt x="337195" y="2513217"/>
                    <a:pt x="353518" y="2460863"/>
                  </a:cubicBezTo>
                  <a:cubicBezTo>
                    <a:pt x="342985" y="2464516"/>
                    <a:pt x="343325" y="2469273"/>
                    <a:pt x="366868" y="2416636"/>
                  </a:cubicBezTo>
                  <a:cubicBezTo>
                    <a:pt x="350103" y="2443510"/>
                    <a:pt x="358660" y="2418638"/>
                    <a:pt x="356916" y="2414819"/>
                  </a:cubicBezTo>
                  <a:close/>
                  <a:moveTo>
                    <a:pt x="6306635" y="2414188"/>
                  </a:moveTo>
                  <a:cubicBezTo>
                    <a:pt x="6318159" y="2449425"/>
                    <a:pt x="6321685" y="2471085"/>
                    <a:pt x="6328099" y="2455683"/>
                  </a:cubicBezTo>
                  <a:cubicBezTo>
                    <a:pt x="6331439" y="2464630"/>
                    <a:pt x="6331947" y="2471623"/>
                    <a:pt x="6336211" y="2481250"/>
                  </a:cubicBezTo>
                  <a:cubicBezTo>
                    <a:pt x="6347803" y="2516034"/>
                    <a:pt x="6328991" y="2473237"/>
                    <a:pt x="6327787" y="2462096"/>
                  </a:cubicBezTo>
                  <a:cubicBezTo>
                    <a:pt x="6326851" y="2474087"/>
                    <a:pt x="6333761" y="2499456"/>
                    <a:pt x="6341051" y="2518342"/>
                  </a:cubicBezTo>
                  <a:cubicBezTo>
                    <a:pt x="6347875" y="2537383"/>
                    <a:pt x="6354741" y="2550153"/>
                    <a:pt x="6356157" y="2535883"/>
                  </a:cubicBezTo>
                  <a:cubicBezTo>
                    <a:pt x="6351401" y="2561380"/>
                    <a:pt x="6371079" y="2583351"/>
                    <a:pt x="6376727" y="2613761"/>
                  </a:cubicBezTo>
                  <a:cubicBezTo>
                    <a:pt x="6382831" y="2622836"/>
                    <a:pt x="6386453" y="2618716"/>
                    <a:pt x="6387501" y="2601260"/>
                  </a:cubicBezTo>
                  <a:cubicBezTo>
                    <a:pt x="6391423" y="2613464"/>
                    <a:pt x="6388733" y="2620655"/>
                    <a:pt x="6393675" y="2633723"/>
                  </a:cubicBezTo>
                  <a:cubicBezTo>
                    <a:pt x="6390559" y="2633779"/>
                    <a:pt x="6384401" y="2617796"/>
                    <a:pt x="6384187" y="2633327"/>
                  </a:cubicBezTo>
                  <a:cubicBezTo>
                    <a:pt x="6383255" y="2658824"/>
                    <a:pt x="6400851" y="2654250"/>
                    <a:pt x="6393461" y="2675642"/>
                  </a:cubicBezTo>
                  <a:cubicBezTo>
                    <a:pt x="6403767" y="2669087"/>
                    <a:pt x="6413791" y="2752983"/>
                    <a:pt x="6411695" y="2712352"/>
                  </a:cubicBezTo>
                  <a:cubicBezTo>
                    <a:pt x="6414755" y="2701861"/>
                    <a:pt x="6421959" y="2753521"/>
                    <a:pt x="6418507" y="2761209"/>
                  </a:cubicBezTo>
                  <a:cubicBezTo>
                    <a:pt x="6424961" y="2780972"/>
                    <a:pt x="6425315" y="2756592"/>
                    <a:pt x="6433471" y="2788333"/>
                  </a:cubicBezTo>
                  <a:cubicBezTo>
                    <a:pt x="6425795" y="2783987"/>
                    <a:pt x="6433937" y="2808223"/>
                    <a:pt x="6426249" y="2803707"/>
                  </a:cubicBezTo>
                  <a:cubicBezTo>
                    <a:pt x="6419581" y="2777178"/>
                    <a:pt x="6411171" y="2746144"/>
                    <a:pt x="6401827" y="2712960"/>
                  </a:cubicBezTo>
                  <a:cubicBezTo>
                    <a:pt x="6397115" y="2696382"/>
                    <a:pt x="6392357" y="2679211"/>
                    <a:pt x="6387161" y="2661895"/>
                  </a:cubicBezTo>
                  <a:cubicBezTo>
                    <a:pt x="6381329" y="2644779"/>
                    <a:pt x="6375425" y="2627409"/>
                    <a:pt x="6369523" y="2610066"/>
                  </a:cubicBezTo>
                  <a:cubicBezTo>
                    <a:pt x="6363575" y="2592752"/>
                    <a:pt x="6357643" y="2575466"/>
                    <a:pt x="6351825" y="2558506"/>
                  </a:cubicBezTo>
                  <a:cubicBezTo>
                    <a:pt x="6345865" y="2541602"/>
                    <a:pt x="6340683" y="2524798"/>
                    <a:pt x="6334171" y="2509168"/>
                  </a:cubicBezTo>
                  <a:cubicBezTo>
                    <a:pt x="6321811" y="2477683"/>
                    <a:pt x="6310529" y="2448590"/>
                    <a:pt x="6301427" y="2424112"/>
                  </a:cubicBezTo>
                  <a:cubicBezTo>
                    <a:pt x="6303917" y="2423900"/>
                    <a:pt x="6306367" y="2423546"/>
                    <a:pt x="6306635" y="2414188"/>
                  </a:cubicBezTo>
                  <a:close/>
                  <a:moveTo>
                    <a:pt x="324312" y="2406599"/>
                  </a:moveTo>
                  <a:cubicBezTo>
                    <a:pt x="323448" y="2401418"/>
                    <a:pt x="304874" y="2429392"/>
                    <a:pt x="303118" y="2416325"/>
                  </a:cubicBezTo>
                  <a:cubicBezTo>
                    <a:pt x="298829" y="2432124"/>
                    <a:pt x="288975" y="2459589"/>
                    <a:pt x="294228" y="2455866"/>
                  </a:cubicBezTo>
                  <a:cubicBezTo>
                    <a:pt x="310565" y="2409544"/>
                    <a:pt x="314118" y="2452157"/>
                    <a:pt x="324312" y="2406599"/>
                  </a:cubicBezTo>
                  <a:close/>
                  <a:moveTo>
                    <a:pt x="6355187" y="2402590"/>
                  </a:moveTo>
                  <a:cubicBezTo>
                    <a:pt x="6356263" y="2401073"/>
                    <a:pt x="6358885" y="2402002"/>
                    <a:pt x="6363447" y="2405948"/>
                  </a:cubicBezTo>
                  <a:cubicBezTo>
                    <a:pt x="6355209" y="2451081"/>
                    <a:pt x="6385081" y="2394523"/>
                    <a:pt x="6375425" y="2454762"/>
                  </a:cubicBezTo>
                  <a:cubicBezTo>
                    <a:pt x="6389271" y="2492660"/>
                    <a:pt x="6402947" y="2499017"/>
                    <a:pt x="6392187" y="2500334"/>
                  </a:cubicBezTo>
                  <a:cubicBezTo>
                    <a:pt x="6400751" y="2522985"/>
                    <a:pt x="6404901" y="2526368"/>
                    <a:pt x="6405579" y="2510229"/>
                  </a:cubicBezTo>
                  <a:cubicBezTo>
                    <a:pt x="6408667" y="2523141"/>
                    <a:pt x="6411711" y="2535953"/>
                    <a:pt x="6413239" y="2530092"/>
                  </a:cubicBezTo>
                  <a:cubicBezTo>
                    <a:pt x="6423347" y="2564409"/>
                    <a:pt x="6406131" y="2533235"/>
                    <a:pt x="6414641" y="2566249"/>
                  </a:cubicBezTo>
                  <a:cubicBezTo>
                    <a:pt x="6419199" y="2576782"/>
                    <a:pt x="6418959" y="2562639"/>
                    <a:pt x="6420275" y="2556594"/>
                  </a:cubicBezTo>
                  <a:cubicBezTo>
                    <a:pt x="6429915" y="2582544"/>
                    <a:pt x="6426929" y="2604374"/>
                    <a:pt x="6420997" y="2599165"/>
                  </a:cubicBezTo>
                  <a:cubicBezTo>
                    <a:pt x="6418959" y="2583705"/>
                    <a:pt x="6412459" y="2561676"/>
                    <a:pt x="6404363" y="2537935"/>
                  </a:cubicBezTo>
                  <a:cubicBezTo>
                    <a:pt x="6400271" y="2526085"/>
                    <a:pt x="6396011" y="2513712"/>
                    <a:pt x="6391295" y="2501650"/>
                  </a:cubicBezTo>
                  <a:cubicBezTo>
                    <a:pt x="6386255" y="2489716"/>
                    <a:pt x="6381271" y="2477909"/>
                    <a:pt x="6376615" y="2466866"/>
                  </a:cubicBezTo>
                  <a:cubicBezTo>
                    <a:pt x="6362641" y="2433706"/>
                    <a:pt x="6351957" y="2407141"/>
                    <a:pt x="6355187" y="2402590"/>
                  </a:cubicBezTo>
                  <a:close/>
                  <a:moveTo>
                    <a:pt x="6456541" y="2384998"/>
                  </a:moveTo>
                  <a:cubicBezTo>
                    <a:pt x="6465991" y="2383161"/>
                    <a:pt x="6493757" y="2505545"/>
                    <a:pt x="6494587" y="2451350"/>
                  </a:cubicBezTo>
                  <a:cubicBezTo>
                    <a:pt x="6499455" y="2461670"/>
                    <a:pt x="6499599" y="2468806"/>
                    <a:pt x="6498593" y="2475318"/>
                  </a:cubicBezTo>
                  <a:cubicBezTo>
                    <a:pt x="6497687" y="2481788"/>
                    <a:pt x="6495859" y="2487564"/>
                    <a:pt x="6496539" y="2495265"/>
                  </a:cubicBezTo>
                  <a:cubicBezTo>
                    <a:pt x="6500901" y="2501325"/>
                    <a:pt x="6501835" y="2490310"/>
                    <a:pt x="6509423" y="2512551"/>
                  </a:cubicBezTo>
                  <a:cubicBezTo>
                    <a:pt x="6506223" y="2529880"/>
                    <a:pt x="6498679" y="2510626"/>
                    <a:pt x="6489135" y="2481759"/>
                  </a:cubicBezTo>
                  <a:cubicBezTo>
                    <a:pt x="6487961" y="2478149"/>
                    <a:pt x="6486729" y="2474384"/>
                    <a:pt x="6485469" y="2470533"/>
                  </a:cubicBezTo>
                  <a:cubicBezTo>
                    <a:pt x="6484067" y="2466725"/>
                    <a:pt x="6482623" y="2462831"/>
                    <a:pt x="6481151" y="2458881"/>
                  </a:cubicBezTo>
                  <a:cubicBezTo>
                    <a:pt x="6478163" y="2451010"/>
                    <a:pt x="6475107" y="2442955"/>
                    <a:pt x="6472119" y="2435097"/>
                  </a:cubicBezTo>
                  <a:cubicBezTo>
                    <a:pt x="6466003" y="2419426"/>
                    <a:pt x="6459717" y="2404702"/>
                    <a:pt x="6453743" y="2394268"/>
                  </a:cubicBezTo>
                  <a:cubicBezTo>
                    <a:pt x="6454213" y="2388059"/>
                    <a:pt x="6455191" y="2385261"/>
                    <a:pt x="6456541" y="2384998"/>
                  </a:cubicBezTo>
                  <a:close/>
                  <a:moveTo>
                    <a:pt x="6430611" y="2377818"/>
                  </a:moveTo>
                  <a:cubicBezTo>
                    <a:pt x="6445163" y="2414697"/>
                    <a:pt x="6458527" y="2448278"/>
                    <a:pt x="6470561" y="2480641"/>
                  </a:cubicBezTo>
                  <a:cubicBezTo>
                    <a:pt x="6481463" y="2513415"/>
                    <a:pt x="6491853" y="2544674"/>
                    <a:pt x="6502343" y="2576202"/>
                  </a:cubicBezTo>
                  <a:cubicBezTo>
                    <a:pt x="6507539" y="2591987"/>
                    <a:pt x="6512751" y="2607829"/>
                    <a:pt x="6518059" y="2623983"/>
                  </a:cubicBezTo>
                  <a:cubicBezTo>
                    <a:pt x="6522687" y="2640348"/>
                    <a:pt x="6527387" y="2656998"/>
                    <a:pt x="6532259" y="2674185"/>
                  </a:cubicBezTo>
                  <a:cubicBezTo>
                    <a:pt x="6537143" y="2691371"/>
                    <a:pt x="6542167" y="2709081"/>
                    <a:pt x="6547419" y="2727542"/>
                  </a:cubicBezTo>
                  <a:cubicBezTo>
                    <a:pt x="6550055" y="2736772"/>
                    <a:pt x="6552743" y="2746201"/>
                    <a:pt x="6555491" y="2755829"/>
                  </a:cubicBezTo>
                  <a:cubicBezTo>
                    <a:pt x="6558279" y="2765455"/>
                    <a:pt x="6561153" y="2775294"/>
                    <a:pt x="6563447" y="2785558"/>
                  </a:cubicBezTo>
                  <a:cubicBezTo>
                    <a:pt x="6559935" y="2788885"/>
                    <a:pt x="6556707" y="2781495"/>
                    <a:pt x="6552419" y="2768654"/>
                  </a:cubicBezTo>
                  <a:cubicBezTo>
                    <a:pt x="6548115" y="2755815"/>
                    <a:pt x="6543455" y="2737311"/>
                    <a:pt x="6538755" y="2717930"/>
                  </a:cubicBezTo>
                  <a:cubicBezTo>
                    <a:pt x="6529383" y="2679196"/>
                    <a:pt x="6519827" y="2636909"/>
                    <a:pt x="6513359" y="2629957"/>
                  </a:cubicBezTo>
                  <a:cubicBezTo>
                    <a:pt x="6506237" y="2589609"/>
                    <a:pt x="6489531" y="2548142"/>
                    <a:pt x="6473507" y="2505869"/>
                  </a:cubicBezTo>
                  <a:cubicBezTo>
                    <a:pt x="6469387" y="2495336"/>
                    <a:pt x="6465649" y="2484619"/>
                    <a:pt x="6461415" y="2474087"/>
                  </a:cubicBezTo>
                  <a:cubicBezTo>
                    <a:pt x="6457099" y="2463582"/>
                    <a:pt x="6452951" y="2453021"/>
                    <a:pt x="6449099" y="2442403"/>
                  </a:cubicBezTo>
                  <a:cubicBezTo>
                    <a:pt x="6441383" y="2421181"/>
                    <a:pt x="6434857" y="2399691"/>
                    <a:pt x="6430611" y="2377818"/>
                  </a:cubicBezTo>
                  <a:close/>
                  <a:moveTo>
                    <a:pt x="6327405" y="2361226"/>
                  </a:moveTo>
                  <a:cubicBezTo>
                    <a:pt x="6342737" y="2403712"/>
                    <a:pt x="6359031" y="2447967"/>
                    <a:pt x="6376375" y="2492463"/>
                  </a:cubicBezTo>
                  <a:lnTo>
                    <a:pt x="6382801" y="2509211"/>
                  </a:lnTo>
                  <a:lnTo>
                    <a:pt x="6388563" y="2526242"/>
                  </a:lnTo>
                  <a:lnTo>
                    <a:pt x="6400115" y="2560361"/>
                  </a:lnTo>
                  <a:cubicBezTo>
                    <a:pt x="6407719" y="2583139"/>
                    <a:pt x="6415307" y="2605904"/>
                    <a:pt x="6422839" y="2628470"/>
                  </a:cubicBezTo>
                  <a:cubicBezTo>
                    <a:pt x="6412391" y="2627778"/>
                    <a:pt x="6414839" y="2643434"/>
                    <a:pt x="6403839" y="2627608"/>
                  </a:cubicBezTo>
                  <a:cubicBezTo>
                    <a:pt x="6412121" y="2633878"/>
                    <a:pt x="6402819" y="2610264"/>
                    <a:pt x="6407067" y="2595399"/>
                  </a:cubicBezTo>
                  <a:cubicBezTo>
                    <a:pt x="6384741" y="2548936"/>
                    <a:pt x="6390235" y="2540484"/>
                    <a:pt x="6372779" y="2506747"/>
                  </a:cubicBezTo>
                  <a:cubicBezTo>
                    <a:pt x="6380139" y="2498225"/>
                    <a:pt x="6350183" y="2454210"/>
                    <a:pt x="6348271" y="2429237"/>
                  </a:cubicBezTo>
                  <a:cubicBezTo>
                    <a:pt x="6341803" y="2417642"/>
                    <a:pt x="6349561" y="2441370"/>
                    <a:pt x="6347323" y="2448774"/>
                  </a:cubicBezTo>
                  <a:cubicBezTo>
                    <a:pt x="6335531" y="2416057"/>
                    <a:pt x="6332259" y="2388748"/>
                    <a:pt x="6327405" y="2361226"/>
                  </a:cubicBezTo>
                  <a:close/>
                  <a:moveTo>
                    <a:pt x="314571" y="2353991"/>
                  </a:moveTo>
                  <a:cubicBezTo>
                    <a:pt x="304704" y="2371164"/>
                    <a:pt x="301150" y="2372325"/>
                    <a:pt x="297654" y="2373910"/>
                  </a:cubicBezTo>
                  <a:cubicBezTo>
                    <a:pt x="295912" y="2374703"/>
                    <a:pt x="294185" y="2375609"/>
                    <a:pt x="291693" y="2378709"/>
                  </a:cubicBezTo>
                  <a:cubicBezTo>
                    <a:pt x="289131" y="2381782"/>
                    <a:pt x="285974" y="2387091"/>
                    <a:pt x="281656" y="2396816"/>
                  </a:cubicBezTo>
                  <a:cubicBezTo>
                    <a:pt x="281953" y="2399478"/>
                    <a:pt x="287744" y="2397737"/>
                    <a:pt x="294511" y="2390786"/>
                  </a:cubicBezTo>
                  <a:cubicBezTo>
                    <a:pt x="301363" y="2383863"/>
                    <a:pt x="309744" y="2371999"/>
                    <a:pt x="314571" y="2353991"/>
                  </a:cubicBezTo>
                  <a:close/>
                  <a:moveTo>
                    <a:pt x="1239536" y="2345612"/>
                  </a:moveTo>
                  <a:cubicBezTo>
                    <a:pt x="1238980" y="2353362"/>
                    <a:pt x="1220104" y="2386012"/>
                    <a:pt x="1216366" y="2398021"/>
                  </a:cubicBezTo>
                  <a:cubicBezTo>
                    <a:pt x="1203568" y="2406104"/>
                    <a:pt x="1223148" y="2370216"/>
                    <a:pt x="1232746" y="2347848"/>
                  </a:cubicBezTo>
                  <a:cubicBezTo>
                    <a:pt x="1237871" y="2343212"/>
                    <a:pt x="1239721" y="2343028"/>
                    <a:pt x="1239536" y="2345612"/>
                  </a:cubicBezTo>
                  <a:close/>
                  <a:moveTo>
                    <a:pt x="1113486" y="2336041"/>
                  </a:moveTo>
                  <a:cubicBezTo>
                    <a:pt x="1118583" y="2331185"/>
                    <a:pt x="1109126" y="2353057"/>
                    <a:pt x="1097602" y="2379050"/>
                  </a:cubicBezTo>
                  <a:cubicBezTo>
                    <a:pt x="1094714" y="2385548"/>
                    <a:pt x="1091712" y="2392301"/>
                    <a:pt x="1088754" y="2398969"/>
                  </a:cubicBezTo>
                  <a:cubicBezTo>
                    <a:pt x="1085993" y="2405722"/>
                    <a:pt x="1083530" y="2412489"/>
                    <a:pt x="1081180" y="2418732"/>
                  </a:cubicBezTo>
                  <a:cubicBezTo>
                    <a:pt x="1076536" y="2431262"/>
                    <a:pt x="1072827" y="2441950"/>
                    <a:pt x="1071496" y="2447924"/>
                  </a:cubicBezTo>
                  <a:cubicBezTo>
                    <a:pt x="1067546" y="2455428"/>
                    <a:pt x="1059901" y="2472982"/>
                    <a:pt x="1051209" y="2493610"/>
                  </a:cubicBezTo>
                  <a:cubicBezTo>
                    <a:pt x="1046962" y="2503973"/>
                    <a:pt x="1042007" y="2514902"/>
                    <a:pt x="1037915" y="2526086"/>
                  </a:cubicBezTo>
                  <a:cubicBezTo>
                    <a:pt x="1033909" y="2537298"/>
                    <a:pt x="1029945" y="2548398"/>
                    <a:pt x="1026335" y="2558520"/>
                  </a:cubicBezTo>
                  <a:cubicBezTo>
                    <a:pt x="1011880" y="2598981"/>
                    <a:pt x="1002791" y="2623729"/>
                    <a:pt x="1017232" y="2576231"/>
                  </a:cubicBezTo>
                  <a:cubicBezTo>
                    <a:pt x="1021323" y="2563149"/>
                    <a:pt x="1028600" y="2541319"/>
                    <a:pt x="1038227" y="2515355"/>
                  </a:cubicBezTo>
                  <a:cubicBezTo>
                    <a:pt x="1048675" y="2489716"/>
                    <a:pt x="1060907" y="2459731"/>
                    <a:pt x="1072629" y="2429364"/>
                  </a:cubicBezTo>
                  <a:cubicBezTo>
                    <a:pt x="1084549" y="2397440"/>
                    <a:pt x="1099598" y="2367045"/>
                    <a:pt x="1113486" y="2336041"/>
                  </a:cubicBezTo>
                  <a:close/>
                  <a:moveTo>
                    <a:pt x="6555179" y="2335502"/>
                  </a:moveTo>
                  <a:cubicBezTo>
                    <a:pt x="6561579" y="2340471"/>
                    <a:pt x="6571119" y="2362712"/>
                    <a:pt x="6580479" y="2387799"/>
                  </a:cubicBezTo>
                  <a:cubicBezTo>
                    <a:pt x="6585151" y="2400342"/>
                    <a:pt x="6589793" y="2413579"/>
                    <a:pt x="6593971" y="2425740"/>
                  </a:cubicBezTo>
                  <a:cubicBezTo>
                    <a:pt x="6598019" y="2437943"/>
                    <a:pt x="6601063" y="2449269"/>
                    <a:pt x="6603723" y="2457537"/>
                  </a:cubicBezTo>
                  <a:cubicBezTo>
                    <a:pt x="6593319" y="2448929"/>
                    <a:pt x="6571899" y="2358592"/>
                    <a:pt x="6559313" y="2366733"/>
                  </a:cubicBezTo>
                  <a:cubicBezTo>
                    <a:pt x="6556751" y="2345058"/>
                    <a:pt x="6572691" y="2374151"/>
                    <a:pt x="6555179" y="2335502"/>
                  </a:cubicBezTo>
                  <a:close/>
                  <a:moveTo>
                    <a:pt x="6569903" y="2311152"/>
                  </a:moveTo>
                  <a:cubicBezTo>
                    <a:pt x="6580393" y="2326130"/>
                    <a:pt x="6592483" y="2384939"/>
                    <a:pt x="6584017" y="2321487"/>
                  </a:cubicBezTo>
                  <a:cubicBezTo>
                    <a:pt x="6590147" y="2340302"/>
                    <a:pt x="6592341" y="2356115"/>
                    <a:pt x="6592709" y="2370470"/>
                  </a:cubicBezTo>
                  <a:cubicBezTo>
                    <a:pt x="6600297" y="2387190"/>
                    <a:pt x="6606343" y="2402550"/>
                    <a:pt x="6611793" y="2417217"/>
                  </a:cubicBezTo>
                  <a:cubicBezTo>
                    <a:pt x="6617131" y="2431912"/>
                    <a:pt x="6621067" y="2446225"/>
                    <a:pt x="6625767" y="2460354"/>
                  </a:cubicBezTo>
                  <a:cubicBezTo>
                    <a:pt x="6634967" y="2488711"/>
                    <a:pt x="6645431" y="2517025"/>
                    <a:pt x="6664331" y="2551441"/>
                  </a:cubicBezTo>
                  <a:cubicBezTo>
                    <a:pt x="6656403" y="2499230"/>
                    <a:pt x="6634133" y="2481123"/>
                    <a:pt x="6633581" y="2437632"/>
                  </a:cubicBezTo>
                  <a:cubicBezTo>
                    <a:pt x="6649069" y="2475177"/>
                    <a:pt x="6671083" y="2556509"/>
                    <a:pt x="6677949" y="2562951"/>
                  </a:cubicBezTo>
                  <a:cubicBezTo>
                    <a:pt x="6680015" y="2573059"/>
                    <a:pt x="6679563" y="2577122"/>
                    <a:pt x="6678063" y="2577901"/>
                  </a:cubicBezTo>
                  <a:cubicBezTo>
                    <a:pt x="6676533" y="2578679"/>
                    <a:pt x="6674055" y="2576145"/>
                    <a:pt x="6671027" y="2573342"/>
                  </a:cubicBezTo>
                  <a:cubicBezTo>
                    <a:pt x="6665051" y="2567708"/>
                    <a:pt x="6658031" y="2560728"/>
                    <a:pt x="6657719" y="2575211"/>
                  </a:cubicBezTo>
                  <a:cubicBezTo>
                    <a:pt x="6650243" y="2534934"/>
                    <a:pt x="6638735" y="2507511"/>
                    <a:pt x="6624563" y="2470788"/>
                  </a:cubicBezTo>
                  <a:cubicBezTo>
                    <a:pt x="6621023" y="2461600"/>
                    <a:pt x="6617299" y="2451831"/>
                    <a:pt x="6613435" y="2441115"/>
                  </a:cubicBezTo>
                  <a:cubicBezTo>
                    <a:pt x="6611523" y="2435749"/>
                    <a:pt x="6609543" y="2430157"/>
                    <a:pt x="6607461" y="2424310"/>
                  </a:cubicBezTo>
                  <a:cubicBezTo>
                    <a:pt x="6605267" y="2418506"/>
                    <a:pt x="6602973" y="2412446"/>
                    <a:pt x="6600567" y="2406076"/>
                  </a:cubicBezTo>
                  <a:cubicBezTo>
                    <a:pt x="6591167" y="2380536"/>
                    <a:pt x="6581001" y="2349886"/>
                    <a:pt x="6569903" y="2311152"/>
                  </a:cubicBezTo>
                  <a:close/>
                  <a:moveTo>
                    <a:pt x="6309203" y="2299291"/>
                  </a:moveTo>
                  <a:cubicBezTo>
                    <a:pt x="6313931" y="2299126"/>
                    <a:pt x="6338401" y="2364643"/>
                    <a:pt x="6341747" y="2350906"/>
                  </a:cubicBezTo>
                  <a:cubicBezTo>
                    <a:pt x="6347465" y="2362798"/>
                    <a:pt x="6347437" y="2371589"/>
                    <a:pt x="6346275" y="2376926"/>
                  </a:cubicBezTo>
                  <a:cubicBezTo>
                    <a:pt x="6345015" y="2382306"/>
                    <a:pt x="6342185" y="2384458"/>
                    <a:pt x="6340883" y="2383736"/>
                  </a:cubicBezTo>
                  <a:cubicBezTo>
                    <a:pt x="6335079" y="2361948"/>
                    <a:pt x="6330717" y="2350353"/>
                    <a:pt x="6326541" y="2339778"/>
                  </a:cubicBezTo>
                  <a:cubicBezTo>
                    <a:pt x="6322239" y="2329245"/>
                    <a:pt x="6317451" y="2320001"/>
                    <a:pt x="6308505" y="2303805"/>
                  </a:cubicBezTo>
                  <a:cubicBezTo>
                    <a:pt x="6308255" y="2300678"/>
                    <a:pt x="6308529" y="2299314"/>
                    <a:pt x="6309203" y="2299291"/>
                  </a:cubicBezTo>
                  <a:close/>
                  <a:moveTo>
                    <a:pt x="340097" y="2299175"/>
                  </a:moveTo>
                  <a:cubicBezTo>
                    <a:pt x="326619" y="2316177"/>
                    <a:pt x="336572" y="2290157"/>
                    <a:pt x="319441" y="2313898"/>
                  </a:cubicBezTo>
                  <a:cubicBezTo>
                    <a:pt x="307139" y="2341179"/>
                    <a:pt x="299381" y="2378554"/>
                    <a:pt x="317502" y="2336932"/>
                  </a:cubicBezTo>
                  <a:cubicBezTo>
                    <a:pt x="314713" y="2339452"/>
                    <a:pt x="312250" y="2341448"/>
                    <a:pt x="316497" y="2330972"/>
                  </a:cubicBezTo>
                  <a:cubicBezTo>
                    <a:pt x="324467" y="2321444"/>
                    <a:pt x="333259" y="2315781"/>
                    <a:pt x="340097" y="2299175"/>
                  </a:cubicBezTo>
                  <a:close/>
                  <a:moveTo>
                    <a:pt x="1314787" y="2269403"/>
                  </a:moveTo>
                  <a:cubicBezTo>
                    <a:pt x="1315919" y="2286604"/>
                    <a:pt x="1247385" y="2396279"/>
                    <a:pt x="1298761" y="2300662"/>
                  </a:cubicBezTo>
                  <a:cubicBezTo>
                    <a:pt x="1310129" y="2279087"/>
                    <a:pt x="1298874" y="2289846"/>
                    <a:pt x="1314787" y="2269403"/>
                  </a:cubicBezTo>
                  <a:close/>
                  <a:moveTo>
                    <a:pt x="270245" y="2260979"/>
                  </a:moveTo>
                  <a:cubicBezTo>
                    <a:pt x="253965" y="2298948"/>
                    <a:pt x="253412" y="2300577"/>
                    <a:pt x="246150" y="2329033"/>
                  </a:cubicBezTo>
                  <a:cubicBezTo>
                    <a:pt x="220214" y="2368319"/>
                    <a:pt x="261737" y="2281748"/>
                    <a:pt x="247240" y="2299699"/>
                  </a:cubicBezTo>
                  <a:cubicBezTo>
                    <a:pt x="251459" y="2289421"/>
                    <a:pt x="256286" y="2282866"/>
                    <a:pt x="260265" y="2271625"/>
                  </a:cubicBezTo>
                  <a:cubicBezTo>
                    <a:pt x="263577" y="2268100"/>
                    <a:pt x="266918" y="2264533"/>
                    <a:pt x="270245" y="2260979"/>
                  </a:cubicBezTo>
                  <a:close/>
                  <a:moveTo>
                    <a:pt x="6138435" y="2242660"/>
                  </a:moveTo>
                  <a:cubicBezTo>
                    <a:pt x="6142101" y="2240678"/>
                    <a:pt x="6146631" y="2245392"/>
                    <a:pt x="6151883" y="2254240"/>
                  </a:cubicBezTo>
                  <a:cubicBezTo>
                    <a:pt x="6154503" y="2258671"/>
                    <a:pt x="6157307" y="2264122"/>
                    <a:pt x="6160251" y="2270294"/>
                  </a:cubicBezTo>
                  <a:cubicBezTo>
                    <a:pt x="6163253" y="2276439"/>
                    <a:pt x="6166325" y="2283319"/>
                    <a:pt x="6169113" y="2290794"/>
                  </a:cubicBezTo>
                  <a:cubicBezTo>
                    <a:pt x="6180751" y="2320467"/>
                    <a:pt x="6194129" y="2356356"/>
                    <a:pt x="6208967" y="2377974"/>
                  </a:cubicBezTo>
                  <a:cubicBezTo>
                    <a:pt x="6211855" y="2405396"/>
                    <a:pt x="6199381" y="2369324"/>
                    <a:pt x="6195177" y="2357021"/>
                  </a:cubicBezTo>
                  <a:cubicBezTo>
                    <a:pt x="6196947" y="2393207"/>
                    <a:pt x="6212561" y="2388322"/>
                    <a:pt x="6222599" y="2411752"/>
                  </a:cubicBezTo>
                  <a:cubicBezTo>
                    <a:pt x="6222343" y="2417529"/>
                    <a:pt x="6216935" y="2405438"/>
                    <a:pt x="6213369" y="2399747"/>
                  </a:cubicBezTo>
                  <a:cubicBezTo>
                    <a:pt x="6214231" y="2405637"/>
                    <a:pt x="6215803" y="2411682"/>
                    <a:pt x="6217687" y="2418350"/>
                  </a:cubicBezTo>
                  <a:cubicBezTo>
                    <a:pt x="6219541" y="2425046"/>
                    <a:pt x="6222103" y="2432195"/>
                    <a:pt x="6225671" y="2440010"/>
                  </a:cubicBezTo>
                  <a:cubicBezTo>
                    <a:pt x="6222797" y="2435324"/>
                    <a:pt x="6219059" y="2427821"/>
                    <a:pt x="6214827" y="2418590"/>
                  </a:cubicBezTo>
                  <a:cubicBezTo>
                    <a:pt x="6210339" y="2409473"/>
                    <a:pt x="6205003" y="2398813"/>
                    <a:pt x="6199721" y="2387473"/>
                  </a:cubicBezTo>
                  <a:cubicBezTo>
                    <a:pt x="6189089" y="2364836"/>
                    <a:pt x="6178003" y="2339820"/>
                    <a:pt x="6170119" y="2321104"/>
                  </a:cubicBezTo>
                  <a:cubicBezTo>
                    <a:pt x="6154335" y="2283687"/>
                    <a:pt x="6151403" y="2271342"/>
                    <a:pt x="6190533" y="2354232"/>
                  </a:cubicBezTo>
                  <a:cubicBezTo>
                    <a:pt x="6179435" y="2320184"/>
                    <a:pt x="6161525" y="2280997"/>
                    <a:pt x="6138435" y="2242660"/>
                  </a:cubicBezTo>
                  <a:close/>
                  <a:moveTo>
                    <a:pt x="6257383" y="2237727"/>
                  </a:moveTo>
                  <a:cubicBezTo>
                    <a:pt x="6260565" y="2231481"/>
                    <a:pt x="6280337" y="2267505"/>
                    <a:pt x="6275307" y="2250644"/>
                  </a:cubicBezTo>
                  <a:cubicBezTo>
                    <a:pt x="6285259" y="2273692"/>
                    <a:pt x="6316163" y="2325974"/>
                    <a:pt x="6322633" y="2364722"/>
                  </a:cubicBezTo>
                  <a:cubicBezTo>
                    <a:pt x="6310401" y="2334950"/>
                    <a:pt x="6292691" y="2291374"/>
                    <a:pt x="6294305" y="2320977"/>
                  </a:cubicBezTo>
                  <a:cubicBezTo>
                    <a:pt x="6288783" y="2308858"/>
                    <a:pt x="6290355" y="2301227"/>
                    <a:pt x="6289605" y="2292110"/>
                  </a:cubicBezTo>
                  <a:cubicBezTo>
                    <a:pt x="6279283" y="2276905"/>
                    <a:pt x="6265679" y="2244259"/>
                    <a:pt x="6261263" y="2261587"/>
                  </a:cubicBezTo>
                  <a:cubicBezTo>
                    <a:pt x="6257103" y="2246587"/>
                    <a:pt x="6256321" y="2239809"/>
                    <a:pt x="6257383" y="2237727"/>
                  </a:cubicBezTo>
                  <a:close/>
                  <a:moveTo>
                    <a:pt x="6511915" y="2229041"/>
                  </a:moveTo>
                  <a:cubicBezTo>
                    <a:pt x="6513995" y="2224312"/>
                    <a:pt x="6518003" y="2234689"/>
                    <a:pt x="6523239" y="2248691"/>
                  </a:cubicBezTo>
                  <a:cubicBezTo>
                    <a:pt x="6528365" y="2262749"/>
                    <a:pt x="6535273" y="2280162"/>
                    <a:pt x="6541643" y="2290355"/>
                  </a:cubicBezTo>
                  <a:cubicBezTo>
                    <a:pt x="6543513" y="2292592"/>
                    <a:pt x="6522815" y="2293088"/>
                    <a:pt x="6512565" y="2256633"/>
                  </a:cubicBezTo>
                  <a:cubicBezTo>
                    <a:pt x="6513159" y="2250106"/>
                    <a:pt x="6521599" y="2269332"/>
                    <a:pt x="6527487" y="2280346"/>
                  </a:cubicBezTo>
                  <a:cubicBezTo>
                    <a:pt x="6526369" y="2254764"/>
                    <a:pt x="6518285" y="2262253"/>
                    <a:pt x="6511915" y="2229041"/>
                  </a:cubicBezTo>
                  <a:close/>
                  <a:moveTo>
                    <a:pt x="395318" y="2223013"/>
                  </a:moveTo>
                  <a:cubicBezTo>
                    <a:pt x="396134" y="2221328"/>
                    <a:pt x="394418" y="2224340"/>
                    <a:pt x="387594" y="2236374"/>
                  </a:cubicBezTo>
                  <a:cubicBezTo>
                    <a:pt x="380091" y="2245986"/>
                    <a:pt x="354466" y="2308504"/>
                    <a:pt x="362734" y="2296315"/>
                  </a:cubicBezTo>
                  <a:cubicBezTo>
                    <a:pt x="368170" y="2282823"/>
                    <a:pt x="374286" y="2273494"/>
                    <a:pt x="380402" y="2264037"/>
                  </a:cubicBezTo>
                  <a:cubicBezTo>
                    <a:pt x="376466" y="2276353"/>
                    <a:pt x="368397" y="2296258"/>
                    <a:pt x="373508" y="2292082"/>
                  </a:cubicBezTo>
                  <a:cubicBezTo>
                    <a:pt x="378732" y="2277486"/>
                    <a:pt x="384012" y="2262692"/>
                    <a:pt x="389222" y="2248096"/>
                  </a:cubicBezTo>
                  <a:cubicBezTo>
                    <a:pt x="375844" y="2266712"/>
                    <a:pt x="381266" y="2251352"/>
                    <a:pt x="387849" y="2237832"/>
                  </a:cubicBezTo>
                  <a:cubicBezTo>
                    <a:pt x="391155" y="2231079"/>
                    <a:pt x="394503" y="2224697"/>
                    <a:pt x="395318" y="2223013"/>
                  </a:cubicBezTo>
                  <a:close/>
                  <a:moveTo>
                    <a:pt x="6222231" y="2213595"/>
                  </a:moveTo>
                  <a:cubicBezTo>
                    <a:pt x="6229267" y="2227950"/>
                    <a:pt x="6227131" y="2237209"/>
                    <a:pt x="6228375" y="2248337"/>
                  </a:cubicBezTo>
                  <a:cubicBezTo>
                    <a:pt x="6238045" y="2253178"/>
                    <a:pt x="6286987" y="2381626"/>
                    <a:pt x="6289463" y="2363392"/>
                  </a:cubicBezTo>
                  <a:cubicBezTo>
                    <a:pt x="6301327" y="2377719"/>
                    <a:pt x="6297235" y="2378766"/>
                    <a:pt x="6293967" y="2380777"/>
                  </a:cubicBezTo>
                  <a:cubicBezTo>
                    <a:pt x="6290739" y="2382787"/>
                    <a:pt x="6288219" y="2385802"/>
                    <a:pt x="6302361" y="2404575"/>
                  </a:cubicBezTo>
                  <a:cubicBezTo>
                    <a:pt x="6299911" y="2404915"/>
                    <a:pt x="6297463" y="2405226"/>
                    <a:pt x="6297235" y="2414683"/>
                  </a:cubicBezTo>
                  <a:cubicBezTo>
                    <a:pt x="6293287" y="2403046"/>
                    <a:pt x="6289889" y="2392739"/>
                    <a:pt x="6286447" y="2383636"/>
                  </a:cubicBezTo>
                  <a:cubicBezTo>
                    <a:pt x="6282795" y="2374618"/>
                    <a:pt x="6279455" y="2366620"/>
                    <a:pt x="6276311" y="2359314"/>
                  </a:cubicBezTo>
                  <a:cubicBezTo>
                    <a:pt x="6270027" y="2344704"/>
                    <a:pt x="6264533" y="2332855"/>
                    <a:pt x="6258843" y="2320963"/>
                  </a:cubicBezTo>
                  <a:cubicBezTo>
                    <a:pt x="6253107" y="2309099"/>
                    <a:pt x="6247331" y="2297136"/>
                    <a:pt x="6240225" y="2282413"/>
                  </a:cubicBezTo>
                  <a:cubicBezTo>
                    <a:pt x="6236729" y="2275023"/>
                    <a:pt x="6232919" y="2266939"/>
                    <a:pt x="6228617" y="2257836"/>
                  </a:cubicBezTo>
                  <a:cubicBezTo>
                    <a:pt x="6224455" y="2248662"/>
                    <a:pt x="6218991" y="2238865"/>
                    <a:pt x="6213355" y="2227469"/>
                  </a:cubicBezTo>
                  <a:cubicBezTo>
                    <a:pt x="6214997" y="2219102"/>
                    <a:pt x="6223663" y="2230952"/>
                    <a:pt x="6222231" y="2213595"/>
                  </a:cubicBezTo>
                  <a:close/>
                  <a:moveTo>
                    <a:pt x="6523549" y="2206610"/>
                  </a:moveTo>
                  <a:cubicBezTo>
                    <a:pt x="6527759" y="2210036"/>
                    <a:pt x="6536067" y="2226231"/>
                    <a:pt x="6544263" y="2245364"/>
                  </a:cubicBezTo>
                  <a:cubicBezTo>
                    <a:pt x="6555675" y="2270649"/>
                    <a:pt x="6564635" y="2302049"/>
                    <a:pt x="6565031" y="2314522"/>
                  </a:cubicBezTo>
                  <a:cubicBezTo>
                    <a:pt x="6562683" y="2306325"/>
                    <a:pt x="6559595" y="2297590"/>
                    <a:pt x="6556127" y="2288572"/>
                  </a:cubicBezTo>
                  <a:cubicBezTo>
                    <a:pt x="6554343" y="2284084"/>
                    <a:pt x="6552517" y="2279497"/>
                    <a:pt x="6550663" y="2274868"/>
                  </a:cubicBezTo>
                  <a:cubicBezTo>
                    <a:pt x="6548567" y="2270337"/>
                    <a:pt x="6546459" y="2265750"/>
                    <a:pt x="6544335" y="2261163"/>
                  </a:cubicBezTo>
                  <a:cubicBezTo>
                    <a:pt x="6535755" y="2242830"/>
                    <a:pt x="6526979" y="2224411"/>
                    <a:pt x="6520863" y="2207805"/>
                  </a:cubicBezTo>
                  <a:cubicBezTo>
                    <a:pt x="6521199" y="2205745"/>
                    <a:pt x="6522147" y="2205468"/>
                    <a:pt x="6523549" y="2206610"/>
                  </a:cubicBezTo>
                  <a:close/>
                  <a:moveTo>
                    <a:pt x="440513" y="2199055"/>
                  </a:moveTo>
                  <a:cubicBezTo>
                    <a:pt x="420580" y="2234760"/>
                    <a:pt x="431071" y="2230951"/>
                    <a:pt x="413700" y="2257454"/>
                  </a:cubicBezTo>
                  <a:cubicBezTo>
                    <a:pt x="414436" y="2247784"/>
                    <a:pt x="401949" y="2260186"/>
                    <a:pt x="406168" y="2244910"/>
                  </a:cubicBezTo>
                  <a:cubicBezTo>
                    <a:pt x="391770" y="2291332"/>
                    <a:pt x="405658" y="2263499"/>
                    <a:pt x="378576" y="2321373"/>
                  </a:cubicBezTo>
                  <a:cubicBezTo>
                    <a:pt x="388698" y="2320340"/>
                    <a:pt x="394064" y="2306706"/>
                    <a:pt x="412751" y="2286009"/>
                  </a:cubicBezTo>
                  <a:cubicBezTo>
                    <a:pt x="414379" y="2279057"/>
                    <a:pt x="416786" y="2271413"/>
                    <a:pt x="419476" y="2263527"/>
                  </a:cubicBezTo>
                  <a:cubicBezTo>
                    <a:pt x="422180" y="2255642"/>
                    <a:pt x="425705" y="2247756"/>
                    <a:pt x="428720" y="2239941"/>
                  </a:cubicBezTo>
                  <a:cubicBezTo>
                    <a:pt x="434907" y="2224383"/>
                    <a:pt x="440216" y="2209617"/>
                    <a:pt x="440513" y="2199055"/>
                  </a:cubicBezTo>
                  <a:close/>
                  <a:moveTo>
                    <a:pt x="1251349" y="2189924"/>
                  </a:moveTo>
                  <a:cubicBezTo>
                    <a:pt x="1247753" y="2199721"/>
                    <a:pt x="1235677" y="2224142"/>
                    <a:pt x="1221166" y="2250191"/>
                  </a:cubicBezTo>
                  <a:cubicBezTo>
                    <a:pt x="1213974" y="2263244"/>
                    <a:pt x="1206287" y="2276778"/>
                    <a:pt x="1199052" y="2289293"/>
                  </a:cubicBezTo>
                  <a:cubicBezTo>
                    <a:pt x="1195400" y="2295522"/>
                    <a:pt x="1191889" y="2301525"/>
                    <a:pt x="1188647" y="2307088"/>
                  </a:cubicBezTo>
                  <a:cubicBezTo>
                    <a:pt x="1185603" y="2312737"/>
                    <a:pt x="1182814" y="2317975"/>
                    <a:pt x="1180365" y="2322576"/>
                  </a:cubicBezTo>
                  <a:cubicBezTo>
                    <a:pt x="1181809" y="2317947"/>
                    <a:pt x="1183593" y="2312879"/>
                    <a:pt x="1185646" y="2307485"/>
                  </a:cubicBezTo>
                  <a:cubicBezTo>
                    <a:pt x="1187826" y="2302148"/>
                    <a:pt x="1190516" y="2296626"/>
                    <a:pt x="1193305" y="2290836"/>
                  </a:cubicBezTo>
                  <a:cubicBezTo>
                    <a:pt x="1198939" y="2279284"/>
                    <a:pt x="1205423" y="2266910"/>
                    <a:pt x="1212176" y="2254650"/>
                  </a:cubicBezTo>
                  <a:cubicBezTo>
                    <a:pt x="1225795" y="2230201"/>
                    <a:pt x="1239995" y="2205907"/>
                    <a:pt x="1251349" y="2189924"/>
                  </a:cubicBezTo>
                  <a:close/>
                  <a:moveTo>
                    <a:pt x="466945" y="2134598"/>
                  </a:moveTo>
                  <a:cubicBezTo>
                    <a:pt x="441235" y="2159047"/>
                    <a:pt x="451570" y="2139199"/>
                    <a:pt x="436847" y="2169580"/>
                  </a:cubicBezTo>
                  <a:cubicBezTo>
                    <a:pt x="423652" y="2184021"/>
                    <a:pt x="443911" y="2143814"/>
                    <a:pt x="434666" y="2151799"/>
                  </a:cubicBezTo>
                  <a:cubicBezTo>
                    <a:pt x="422888" y="2180736"/>
                    <a:pt x="420693" y="2147254"/>
                    <a:pt x="408971" y="2176149"/>
                  </a:cubicBezTo>
                  <a:cubicBezTo>
                    <a:pt x="414167" y="2172398"/>
                    <a:pt x="407527" y="2188013"/>
                    <a:pt x="400788" y="2203841"/>
                  </a:cubicBezTo>
                  <a:cubicBezTo>
                    <a:pt x="436719" y="2154022"/>
                    <a:pt x="439055" y="2196819"/>
                    <a:pt x="418442" y="2206785"/>
                  </a:cubicBezTo>
                  <a:cubicBezTo>
                    <a:pt x="405361" y="2236657"/>
                    <a:pt x="417919" y="2224284"/>
                    <a:pt x="425931" y="2219371"/>
                  </a:cubicBezTo>
                  <a:cubicBezTo>
                    <a:pt x="440159" y="2191934"/>
                    <a:pt x="443826" y="2173049"/>
                    <a:pt x="466945" y="2134598"/>
                  </a:cubicBezTo>
                  <a:close/>
                  <a:moveTo>
                    <a:pt x="1197863" y="2131215"/>
                  </a:moveTo>
                  <a:cubicBezTo>
                    <a:pt x="1194437" y="2137699"/>
                    <a:pt x="1190175" y="2145231"/>
                    <a:pt x="1185334" y="2153484"/>
                  </a:cubicBezTo>
                  <a:cubicBezTo>
                    <a:pt x="1180775" y="2161908"/>
                    <a:pt x="1175763" y="2171166"/>
                    <a:pt x="1170483" y="2180907"/>
                  </a:cubicBezTo>
                  <a:cubicBezTo>
                    <a:pt x="1159893" y="2200344"/>
                    <a:pt x="1148256" y="2221722"/>
                    <a:pt x="1137015" y="2242349"/>
                  </a:cubicBezTo>
                  <a:cubicBezTo>
                    <a:pt x="1131508" y="2252712"/>
                    <a:pt x="1126058" y="2262862"/>
                    <a:pt x="1121273" y="2272673"/>
                  </a:cubicBezTo>
                  <a:cubicBezTo>
                    <a:pt x="1116813" y="2282668"/>
                    <a:pt x="1112764" y="2292196"/>
                    <a:pt x="1109352" y="2300931"/>
                  </a:cubicBezTo>
                  <a:cubicBezTo>
                    <a:pt x="1102514" y="2318401"/>
                    <a:pt x="1098211" y="2332714"/>
                    <a:pt x="1098267" y="2341335"/>
                  </a:cubicBezTo>
                  <a:cubicBezTo>
                    <a:pt x="1086857" y="2350608"/>
                    <a:pt x="1072161" y="2375100"/>
                    <a:pt x="1063342" y="2397086"/>
                  </a:cubicBezTo>
                  <a:cubicBezTo>
                    <a:pt x="1054876" y="2419256"/>
                    <a:pt x="1050926" y="2438198"/>
                    <a:pt x="1057764" y="2435240"/>
                  </a:cubicBezTo>
                  <a:cubicBezTo>
                    <a:pt x="1047656" y="2452653"/>
                    <a:pt x="1039515" y="2473506"/>
                    <a:pt x="1037080" y="2463483"/>
                  </a:cubicBezTo>
                  <a:cubicBezTo>
                    <a:pt x="1014528" y="2514350"/>
                    <a:pt x="1010012" y="2556906"/>
                    <a:pt x="980494" y="2602464"/>
                  </a:cubicBezTo>
                  <a:cubicBezTo>
                    <a:pt x="1012659" y="2516884"/>
                    <a:pt x="1038864" y="2439076"/>
                    <a:pt x="1070378" y="2361807"/>
                  </a:cubicBezTo>
                  <a:cubicBezTo>
                    <a:pt x="1078603" y="2342666"/>
                    <a:pt x="1086984" y="2323512"/>
                    <a:pt x="1095733" y="2304244"/>
                  </a:cubicBezTo>
                  <a:cubicBezTo>
                    <a:pt x="1104553" y="2285018"/>
                    <a:pt x="1113246" y="2265425"/>
                    <a:pt x="1124274" y="2246624"/>
                  </a:cubicBezTo>
                  <a:cubicBezTo>
                    <a:pt x="1134906" y="2227611"/>
                    <a:pt x="1146118" y="2208456"/>
                    <a:pt x="1158124" y="2189118"/>
                  </a:cubicBezTo>
                  <a:cubicBezTo>
                    <a:pt x="1164126" y="2179448"/>
                    <a:pt x="1170313" y="2169722"/>
                    <a:pt x="1176740" y="2159954"/>
                  </a:cubicBezTo>
                  <a:cubicBezTo>
                    <a:pt x="1183054" y="2150115"/>
                    <a:pt x="1190628" y="2140856"/>
                    <a:pt x="1197863" y="2131215"/>
                  </a:cubicBezTo>
                  <a:close/>
                  <a:moveTo>
                    <a:pt x="1337835" y="2098724"/>
                  </a:moveTo>
                  <a:cubicBezTo>
                    <a:pt x="1328435" y="2121942"/>
                    <a:pt x="1316500" y="2146688"/>
                    <a:pt x="1302386" y="2172469"/>
                  </a:cubicBezTo>
                  <a:cubicBezTo>
                    <a:pt x="1295350" y="2185380"/>
                    <a:pt x="1287832" y="2198588"/>
                    <a:pt x="1279933" y="2212080"/>
                  </a:cubicBezTo>
                  <a:cubicBezTo>
                    <a:pt x="1272571" y="2225898"/>
                    <a:pt x="1265011" y="2240111"/>
                    <a:pt x="1257267" y="2254651"/>
                  </a:cubicBezTo>
                  <a:cubicBezTo>
                    <a:pt x="1249438" y="2269119"/>
                    <a:pt x="1241453" y="2283913"/>
                    <a:pt x="1233313" y="2298963"/>
                  </a:cubicBezTo>
                  <a:cubicBezTo>
                    <a:pt x="1229264" y="2306480"/>
                    <a:pt x="1225173" y="2314068"/>
                    <a:pt x="1221053" y="2321713"/>
                  </a:cubicBezTo>
                  <a:cubicBezTo>
                    <a:pt x="1217089" y="2329429"/>
                    <a:pt x="1213550" y="2337456"/>
                    <a:pt x="1209784" y="2345398"/>
                  </a:cubicBezTo>
                  <a:cubicBezTo>
                    <a:pt x="1195060" y="2377351"/>
                    <a:pt x="1180054" y="2410068"/>
                    <a:pt x="1167001" y="2443762"/>
                  </a:cubicBezTo>
                  <a:cubicBezTo>
                    <a:pt x="1171036" y="2425626"/>
                    <a:pt x="1180365" y="2401659"/>
                    <a:pt x="1191960" y="2373755"/>
                  </a:cubicBezTo>
                  <a:cubicBezTo>
                    <a:pt x="1197807" y="2359824"/>
                    <a:pt x="1204333" y="2344959"/>
                    <a:pt x="1211299" y="2329485"/>
                  </a:cubicBezTo>
                  <a:cubicBezTo>
                    <a:pt x="1214611" y="2321656"/>
                    <a:pt x="1218802" y="2314082"/>
                    <a:pt x="1222823" y="2306254"/>
                  </a:cubicBezTo>
                  <a:cubicBezTo>
                    <a:pt x="1226914" y="2298467"/>
                    <a:pt x="1231062" y="2290539"/>
                    <a:pt x="1235267" y="2282554"/>
                  </a:cubicBezTo>
                  <a:cubicBezTo>
                    <a:pt x="1243733" y="2266585"/>
                    <a:pt x="1252369" y="2250290"/>
                    <a:pt x="1261004" y="2234010"/>
                  </a:cubicBezTo>
                  <a:cubicBezTo>
                    <a:pt x="1265336" y="2225869"/>
                    <a:pt x="1269669" y="2217729"/>
                    <a:pt x="1273972" y="2209631"/>
                  </a:cubicBezTo>
                  <a:cubicBezTo>
                    <a:pt x="1278644" y="2201760"/>
                    <a:pt x="1283302" y="2193917"/>
                    <a:pt x="1287889" y="2186173"/>
                  </a:cubicBezTo>
                  <a:cubicBezTo>
                    <a:pt x="1306307" y="2155140"/>
                    <a:pt x="1323409" y="2125099"/>
                    <a:pt x="1337835" y="2098724"/>
                  </a:cubicBezTo>
                  <a:close/>
                  <a:moveTo>
                    <a:pt x="6497107" y="2097096"/>
                  </a:moveTo>
                  <a:cubicBezTo>
                    <a:pt x="6501395" y="2103807"/>
                    <a:pt x="6504977" y="2109795"/>
                    <a:pt x="6507993" y="2115005"/>
                  </a:cubicBezTo>
                  <a:cubicBezTo>
                    <a:pt x="6510881" y="2120285"/>
                    <a:pt x="6513089" y="2124872"/>
                    <a:pt x="6515029" y="2128610"/>
                  </a:cubicBezTo>
                  <a:cubicBezTo>
                    <a:pt x="6518851" y="2136085"/>
                    <a:pt x="6521231" y="2140332"/>
                    <a:pt x="6523439" y="2141139"/>
                  </a:cubicBezTo>
                  <a:cubicBezTo>
                    <a:pt x="6529315" y="2154149"/>
                    <a:pt x="6526581" y="2153965"/>
                    <a:pt x="6523707" y="2148132"/>
                  </a:cubicBezTo>
                  <a:cubicBezTo>
                    <a:pt x="6523877" y="2159699"/>
                    <a:pt x="6528167" y="2174026"/>
                    <a:pt x="6534679" y="2189797"/>
                  </a:cubicBezTo>
                  <a:cubicBezTo>
                    <a:pt x="6534523" y="2203869"/>
                    <a:pt x="6513075" y="2149194"/>
                    <a:pt x="6504171" y="2135207"/>
                  </a:cubicBezTo>
                  <a:cubicBezTo>
                    <a:pt x="6504213" y="2129587"/>
                    <a:pt x="6502671" y="2122650"/>
                    <a:pt x="6500759" y="2115939"/>
                  </a:cubicBezTo>
                  <a:cubicBezTo>
                    <a:pt x="6498847" y="2109229"/>
                    <a:pt x="6496979" y="2102561"/>
                    <a:pt x="6497107" y="2097096"/>
                  </a:cubicBezTo>
                  <a:close/>
                  <a:moveTo>
                    <a:pt x="6069263" y="2097039"/>
                  </a:moveTo>
                  <a:cubicBezTo>
                    <a:pt x="6079301" y="2121687"/>
                    <a:pt x="6090639" y="2137812"/>
                    <a:pt x="6100195" y="2152620"/>
                  </a:cubicBezTo>
                  <a:cubicBezTo>
                    <a:pt x="6109143" y="2167740"/>
                    <a:pt x="6116223" y="2181585"/>
                    <a:pt x="6118163" y="2200924"/>
                  </a:cubicBezTo>
                  <a:cubicBezTo>
                    <a:pt x="6115415" y="2192741"/>
                    <a:pt x="6111127" y="2183737"/>
                    <a:pt x="6106241" y="2174422"/>
                  </a:cubicBezTo>
                  <a:cubicBezTo>
                    <a:pt x="6101329" y="2165135"/>
                    <a:pt x="6096047" y="2155423"/>
                    <a:pt x="6090315" y="2146334"/>
                  </a:cubicBezTo>
                  <a:cubicBezTo>
                    <a:pt x="6079243" y="2127958"/>
                    <a:pt x="6069645" y="2110347"/>
                    <a:pt x="6069263" y="2097039"/>
                  </a:cubicBezTo>
                  <a:close/>
                  <a:moveTo>
                    <a:pt x="490545" y="2087540"/>
                  </a:moveTo>
                  <a:cubicBezTo>
                    <a:pt x="477081" y="2107798"/>
                    <a:pt x="471093" y="2107445"/>
                    <a:pt x="466789" y="2106963"/>
                  </a:cubicBezTo>
                  <a:cubicBezTo>
                    <a:pt x="462471" y="2106468"/>
                    <a:pt x="459923" y="2105916"/>
                    <a:pt x="454586" y="2126472"/>
                  </a:cubicBezTo>
                  <a:cubicBezTo>
                    <a:pt x="457559" y="2119648"/>
                    <a:pt x="460602" y="2113008"/>
                    <a:pt x="464113" y="2110970"/>
                  </a:cubicBezTo>
                  <a:cubicBezTo>
                    <a:pt x="457785" y="2125920"/>
                    <a:pt x="456808" y="2132205"/>
                    <a:pt x="455930" y="2138378"/>
                  </a:cubicBezTo>
                  <a:cubicBezTo>
                    <a:pt x="468106" y="2128199"/>
                    <a:pt x="478426" y="2106751"/>
                    <a:pt x="490545" y="2087540"/>
                  </a:cubicBezTo>
                  <a:close/>
                  <a:moveTo>
                    <a:pt x="6049147" y="2081537"/>
                  </a:moveTo>
                  <a:cubicBezTo>
                    <a:pt x="6062043" y="2103806"/>
                    <a:pt x="6072207" y="2124631"/>
                    <a:pt x="6082739" y="2145697"/>
                  </a:cubicBezTo>
                  <a:cubicBezTo>
                    <a:pt x="6079483" y="2151346"/>
                    <a:pt x="6048139" y="2093769"/>
                    <a:pt x="6049147" y="2081537"/>
                  </a:cubicBezTo>
                  <a:close/>
                  <a:moveTo>
                    <a:pt x="6455449" y="2060736"/>
                  </a:moveTo>
                  <a:cubicBezTo>
                    <a:pt x="6463709" y="2069938"/>
                    <a:pt x="6482265" y="2107424"/>
                    <a:pt x="6494403" y="2128681"/>
                  </a:cubicBezTo>
                  <a:cubicBezTo>
                    <a:pt x="6484973" y="2131456"/>
                    <a:pt x="6468099" y="2081552"/>
                    <a:pt x="6451237" y="2062610"/>
                  </a:cubicBezTo>
                  <a:cubicBezTo>
                    <a:pt x="6451085" y="2057744"/>
                    <a:pt x="6452695" y="2057668"/>
                    <a:pt x="6455449" y="2060736"/>
                  </a:cubicBezTo>
                  <a:close/>
                  <a:moveTo>
                    <a:pt x="6430625" y="2059450"/>
                  </a:moveTo>
                  <a:cubicBezTo>
                    <a:pt x="6431543" y="2056792"/>
                    <a:pt x="6462279" y="2111141"/>
                    <a:pt x="6475941" y="2143843"/>
                  </a:cubicBezTo>
                  <a:cubicBezTo>
                    <a:pt x="6472939" y="2144466"/>
                    <a:pt x="6464515" y="2127818"/>
                    <a:pt x="6466511" y="2144565"/>
                  </a:cubicBezTo>
                  <a:cubicBezTo>
                    <a:pt x="6455993" y="2103184"/>
                    <a:pt x="6449015" y="2103014"/>
                    <a:pt x="6432195" y="2064309"/>
                  </a:cubicBezTo>
                  <a:cubicBezTo>
                    <a:pt x="6430973" y="2061373"/>
                    <a:pt x="6430495" y="2059830"/>
                    <a:pt x="6430625" y="2059450"/>
                  </a:cubicBezTo>
                  <a:close/>
                  <a:moveTo>
                    <a:pt x="1186538" y="2052104"/>
                  </a:moveTo>
                  <a:cubicBezTo>
                    <a:pt x="1164524" y="2082287"/>
                    <a:pt x="1169592" y="2083321"/>
                    <a:pt x="1138333" y="2129459"/>
                  </a:cubicBezTo>
                  <a:cubicBezTo>
                    <a:pt x="1153226" y="2116321"/>
                    <a:pt x="1148144" y="2128992"/>
                    <a:pt x="1145270" y="2139284"/>
                  </a:cubicBezTo>
                  <a:cubicBezTo>
                    <a:pt x="1142481" y="2149661"/>
                    <a:pt x="1140414" y="2156754"/>
                    <a:pt x="1160191" y="2132305"/>
                  </a:cubicBezTo>
                  <a:cubicBezTo>
                    <a:pt x="1148639" y="2128779"/>
                    <a:pt x="1188591" y="2066573"/>
                    <a:pt x="1186538" y="2052104"/>
                  </a:cubicBezTo>
                  <a:close/>
                  <a:moveTo>
                    <a:pt x="6177941" y="2048479"/>
                  </a:moveTo>
                  <a:cubicBezTo>
                    <a:pt x="6182603" y="2049973"/>
                    <a:pt x="6189483" y="2056115"/>
                    <a:pt x="6199383" y="2068938"/>
                  </a:cubicBezTo>
                  <a:cubicBezTo>
                    <a:pt x="6180213" y="2054370"/>
                    <a:pt x="6185027" y="2099149"/>
                    <a:pt x="6174267" y="2105604"/>
                  </a:cubicBezTo>
                  <a:cubicBezTo>
                    <a:pt x="6169935" y="2081342"/>
                    <a:pt x="6163955" y="2043997"/>
                    <a:pt x="6177941" y="2048479"/>
                  </a:cubicBezTo>
                  <a:close/>
                  <a:moveTo>
                    <a:pt x="6078933" y="2046937"/>
                  </a:moveTo>
                  <a:cubicBezTo>
                    <a:pt x="6090825" y="2066686"/>
                    <a:pt x="6104387" y="2085289"/>
                    <a:pt x="6117497" y="2101031"/>
                  </a:cubicBezTo>
                  <a:cubicBezTo>
                    <a:pt x="6130479" y="2116831"/>
                    <a:pt x="6143603" y="2129473"/>
                    <a:pt x="6152861" y="2138109"/>
                  </a:cubicBezTo>
                  <a:cubicBezTo>
                    <a:pt x="6162799" y="2171520"/>
                    <a:pt x="6130989" y="2110885"/>
                    <a:pt x="6148671" y="2148387"/>
                  </a:cubicBezTo>
                  <a:cubicBezTo>
                    <a:pt x="6148671" y="2154928"/>
                    <a:pt x="6143291" y="2146051"/>
                    <a:pt x="6136821" y="2134060"/>
                  </a:cubicBezTo>
                  <a:cubicBezTo>
                    <a:pt x="6129815" y="2122352"/>
                    <a:pt x="6121575" y="2107558"/>
                    <a:pt x="6116889" y="2101697"/>
                  </a:cubicBezTo>
                  <a:cubicBezTo>
                    <a:pt x="6121943" y="2114283"/>
                    <a:pt x="6129263" y="2128454"/>
                    <a:pt x="6136311" y="2143659"/>
                  </a:cubicBezTo>
                  <a:cubicBezTo>
                    <a:pt x="6143335" y="2158863"/>
                    <a:pt x="6151149" y="2174521"/>
                    <a:pt x="6158977" y="2189089"/>
                  </a:cubicBezTo>
                  <a:cubicBezTo>
                    <a:pt x="6174635" y="2218224"/>
                    <a:pt x="6190379" y="2243098"/>
                    <a:pt x="6200063" y="2251366"/>
                  </a:cubicBezTo>
                  <a:cubicBezTo>
                    <a:pt x="6189615" y="2243226"/>
                    <a:pt x="6195375" y="2252881"/>
                    <a:pt x="6204039" y="2270039"/>
                  </a:cubicBezTo>
                  <a:cubicBezTo>
                    <a:pt x="6212449" y="2287311"/>
                    <a:pt x="6224341" y="2311874"/>
                    <a:pt x="6228305" y="2332232"/>
                  </a:cubicBezTo>
                  <a:cubicBezTo>
                    <a:pt x="6232637" y="2336082"/>
                    <a:pt x="6235411" y="2334553"/>
                    <a:pt x="6237735" y="2331481"/>
                  </a:cubicBezTo>
                  <a:cubicBezTo>
                    <a:pt x="6243015" y="2343302"/>
                    <a:pt x="6240267" y="2343090"/>
                    <a:pt x="6237677" y="2337951"/>
                  </a:cubicBezTo>
                  <a:cubicBezTo>
                    <a:pt x="6236757" y="2354600"/>
                    <a:pt x="6249103" y="2378879"/>
                    <a:pt x="6260329" y="2403258"/>
                  </a:cubicBezTo>
                  <a:cubicBezTo>
                    <a:pt x="6252697" y="2386283"/>
                    <a:pt x="6240763" y="2362032"/>
                    <a:pt x="6227285" y="2333180"/>
                  </a:cubicBezTo>
                  <a:cubicBezTo>
                    <a:pt x="6220519" y="2318768"/>
                    <a:pt x="6213227" y="2303252"/>
                    <a:pt x="6205597" y="2287042"/>
                  </a:cubicBezTo>
                  <a:cubicBezTo>
                    <a:pt x="6201719" y="2278972"/>
                    <a:pt x="6198123" y="2270549"/>
                    <a:pt x="6193803" y="2262324"/>
                  </a:cubicBezTo>
                  <a:cubicBezTo>
                    <a:pt x="6189515" y="2254084"/>
                    <a:pt x="6185155" y="2245732"/>
                    <a:pt x="6180751" y="2237294"/>
                  </a:cubicBezTo>
                  <a:cubicBezTo>
                    <a:pt x="6163295" y="2203515"/>
                    <a:pt x="6145217" y="2168561"/>
                    <a:pt x="6128157" y="2135546"/>
                  </a:cubicBezTo>
                  <a:cubicBezTo>
                    <a:pt x="6109851" y="2103226"/>
                    <a:pt x="6092807" y="2072703"/>
                    <a:pt x="6078933" y="2046937"/>
                  </a:cubicBezTo>
                  <a:close/>
                  <a:moveTo>
                    <a:pt x="1249608" y="2042010"/>
                  </a:moveTo>
                  <a:cubicBezTo>
                    <a:pt x="1268267" y="2037353"/>
                    <a:pt x="1211723" y="2114254"/>
                    <a:pt x="1196575" y="2116010"/>
                  </a:cubicBezTo>
                  <a:cubicBezTo>
                    <a:pt x="1213535" y="2081848"/>
                    <a:pt x="1231798" y="2065384"/>
                    <a:pt x="1249608" y="2042010"/>
                  </a:cubicBezTo>
                  <a:close/>
                  <a:moveTo>
                    <a:pt x="370789" y="2027372"/>
                  </a:moveTo>
                  <a:cubicBezTo>
                    <a:pt x="382101" y="2030161"/>
                    <a:pt x="330993" y="2139836"/>
                    <a:pt x="310862" y="2177608"/>
                  </a:cubicBezTo>
                  <a:cubicBezTo>
                    <a:pt x="315123" y="2157872"/>
                    <a:pt x="325600" y="2133381"/>
                    <a:pt x="337166" y="2107275"/>
                  </a:cubicBezTo>
                  <a:cubicBezTo>
                    <a:pt x="348931" y="2081254"/>
                    <a:pt x="360780" y="2053152"/>
                    <a:pt x="370789" y="2027372"/>
                  </a:cubicBezTo>
                  <a:close/>
                  <a:moveTo>
                    <a:pt x="6261305" y="2019727"/>
                  </a:moveTo>
                  <a:cubicBezTo>
                    <a:pt x="6280699" y="2054879"/>
                    <a:pt x="6307159" y="2106241"/>
                    <a:pt x="6335955" y="2161610"/>
                  </a:cubicBezTo>
                  <a:cubicBezTo>
                    <a:pt x="6350723" y="2189103"/>
                    <a:pt x="6363507" y="2218861"/>
                    <a:pt x="6375807" y="2248266"/>
                  </a:cubicBezTo>
                  <a:cubicBezTo>
                    <a:pt x="6388055" y="2277684"/>
                    <a:pt x="6399337" y="2306989"/>
                    <a:pt x="6408439" y="2334822"/>
                  </a:cubicBezTo>
                  <a:cubicBezTo>
                    <a:pt x="6415803" y="2354090"/>
                    <a:pt x="6416907" y="2348357"/>
                    <a:pt x="6417657" y="2341221"/>
                  </a:cubicBezTo>
                  <a:cubicBezTo>
                    <a:pt x="6422725" y="2366053"/>
                    <a:pt x="6421563" y="2367978"/>
                    <a:pt x="6416849" y="2357219"/>
                  </a:cubicBezTo>
                  <a:cubicBezTo>
                    <a:pt x="6414457" y="2351853"/>
                    <a:pt x="6411299" y="2343246"/>
                    <a:pt x="6407307" y="2332826"/>
                  </a:cubicBezTo>
                  <a:cubicBezTo>
                    <a:pt x="6403075" y="2322506"/>
                    <a:pt x="6398091" y="2310331"/>
                    <a:pt x="6392839" y="2297504"/>
                  </a:cubicBezTo>
                  <a:cubicBezTo>
                    <a:pt x="6371787" y="2246156"/>
                    <a:pt x="6346177" y="2184233"/>
                    <a:pt x="6340119" y="2191934"/>
                  </a:cubicBezTo>
                  <a:cubicBezTo>
                    <a:pt x="6343983" y="2183695"/>
                    <a:pt x="6328707" y="2156046"/>
                    <a:pt x="6310459" y="2122749"/>
                  </a:cubicBezTo>
                  <a:cubicBezTo>
                    <a:pt x="6301327" y="2106100"/>
                    <a:pt x="6291459" y="2088021"/>
                    <a:pt x="6282851" y="2070183"/>
                  </a:cubicBezTo>
                  <a:cubicBezTo>
                    <a:pt x="6280757" y="2065695"/>
                    <a:pt x="6278675" y="2061264"/>
                    <a:pt x="6276623" y="2056889"/>
                  </a:cubicBezTo>
                  <a:cubicBezTo>
                    <a:pt x="6274487" y="2052586"/>
                    <a:pt x="6272461" y="2048310"/>
                    <a:pt x="6270579" y="2044091"/>
                  </a:cubicBezTo>
                  <a:cubicBezTo>
                    <a:pt x="6266811" y="2035668"/>
                    <a:pt x="6263641" y="2027485"/>
                    <a:pt x="6261305" y="2019727"/>
                  </a:cubicBezTo>
                  <a:close/>
                  <a:moveTo>
                    <a:pt x="432316" y="1998803"/>
                  </a:moveTo>
                  <a:cubicBezTo>
                    <a:pt x="422265" y="2020194"/>
                    <a:pt x="411066" y="2025461"/>
                    <a:pt x="401397" y="2051383"/>
                  </a:cubicBezTo>
                  <a:cubicBezTo>
                    <a:pt x="405078" y="2049358"/>
                    <a:pt x="408461" y="2042704"/>
                    <a:pt x="411817" y="2035866"/>
                  </a:cubicBezTo>
                  <a:cubicBezTo>
                    <a:pt x="416191" y="2036263"/>
                    <a:pt x="409382" y="2046456"/>
                    <a:pt x="400222" y="2057201"/>
                  </a:cubicBezTo>
                  <a:cubicBezTo>
                    <a:pt x="390836" y="2067819"/>
                    <a:pt x="380345" y="2079640"/>
                    <a:pt x="375319" y="2082061"/>
                  </a:cubicBezTo>
                  <a:cubicBezTo>
                    <a:pt x="369473" y="2082429"/>
                    <a:pt x="383347" y="2067012"/>
                    <a:pt x="390496" y="2061038"/>
                  </a:cubicBezTo>
                  <a:cubicBezTo>
                    <a:pt x="416588" y="2029736"/>
                    <a:pt x="408022" y="2014645"/>
                    <a:pt x="432316" y="1998803"/>
                  </a:cubicBezTo>
                  <a:close/>
                  <a:moveTo>
                    <a:pt x="6056905" y="1995485"/>
                  </a:moveTo>
                  <a:cubicBezTo>
                    <a:pt x="6058687" y="1996782"/>
                    <a:pt x="6061351" y="2000013"/>
                    <a:pt x="6063899" y="2002979"/>
                  </a:cubicBezTo>
                  <a:cubicBezTo>
                    <a:pt x="6066489" y="2005910"/>
                    <a:pt x="6068811" y="2008671"/>
                    <a:pt x="6070043" y="2008925"/>
                  </a:cubicBezTo>
                  <a:cubicBezTo>
                    <a:pt x="6071259" y="2009208"/>
                    <a:pt x="6071671" y="2006802"/>
                    <a:pt x="6069631" y="1999893"/>
                  </a:cubicBezTo>
                  <a:cubicBezTo>
                    <a:pt x="6082019" y="2027768"/>
                    <a:pt x="6076695" y="2010398"/>
                    <a:pt x="6091943" y="2034776"/>
                  </a:cubicBezTo>
                  <a:cubicBezTo>
                    <a:pt x="6089495" y="2035357"/>
                    <a:pt x="6087159" y="2036093"/>
                    <a:pt x="6088163" y="2045210"/>
                  </a:cubicBezTo>
                  <a:cubicBezTo>
                    <a:pt x="6080207" y="2025263"/>
                    <a:pt x="6076229" y="2020647"/>
                    <a:pt x="6072195" y="2017604"/>
                  </a:cubicBezTo>
                  <a:cubicBezTo>
                    <a:pt x="6068075" y="2014602"/>
                    <a:pt x="6064267" y="2012918"/>
                    <a:pt x="6055219" y="1999596"/>
                  </a:cubicBezTo>
                  <a:cubicBezTo>
                    <a:pt x="6054229" y="1994825"/>
                    <a:pt x="6055125" y="1994188"/>
                    <a:pt x="6056905" y="1995485"/>
                  </a:cubicBezTo>
                  <a:close/>
                  <a:moveTo>
                    <a:pt x="1448515" y="1983584"/>
                  </a:moveTo>
                  <a:cubicBezTo>
                    <a:pt x="1452663" y="1981447"/>
                    <a:pt x="1449959" y="1987718"/>
                    <a:pt x="1443079" y="1998775"/>
                  </a:cubicBezTo>
                  <a:cubicBezTo>
                    <a:pt x="1435972" y="2009718"/>
                    <a:pt x="1425439" y="2025914"/>
                    <a:pt x="1413873" y="2043710"/>
                  </a:cubicBezTo>
                  <a:cubicBezTo>
                    <a:pt x="1402122" y="2061392"/>
                    <a:pt x="1388914" y="2080320"/>
                    <a:pt x="1376668" y="2096813"/>
                  </a:cubicBezTo>
                  <a:cubicBezTo>
                    <a:pt x="1370594" y="2105095"/>
                    <a:pt x="1364577" y="2112655"/>
                    <a:pt x="1359438" y="2119365"/>
                  </a:cubicBezTo>
                  <a:cubicBezTo>
                    <a:pt x="1354469" y="2126218"/>
                    <a:pt x="1350010" y="2131937"/>
                    <a:pt x="1346343" y="2136085"/>
                  </a:cubicBezTo>
                  <a:cubicBezTo>
                    <a:pt x="1349826" y="2129530"/>
                    <a:pt x="1353591" y="2122891"/>
                    <a:pt x="1357527" y="2116208"/>
                  </a:cubicBezTo>
                  <a:cubicBezTo>
                    <a:pt x="1361732" y="2109696"/>
                    <a:pt x="1366234" y="2103212"/>
                    <a:pt x="1370792" y="2096672"/>
                  </a:cubicBezTo>
                  <a:cubicBezTo>
                    <a:pt x="1380065" y="2083704"/>
                    <a:pt x="1389522" y="2070481"/>
                    <a:pt x="1398838" y="2057456"/>
                  </a:cubicBezTo>
                  <a:cubicBezTo>
                    <a:pt x="1408181" y="2044446"/>
                    <a:pt x="1417299" y="2031577"/>
                    <a:pt x="1425538" y="2019034"/>
                  </a:cubicBezTo>
                  <a:cubicBezTo>
                    <a:pt x="1433862" y="2006533"/>
                    <a:pt x="1442215" y="1995023"/>
                    <a:pt x="1448515" y="1983584"/>
                  </a:cubicBezTo>
                  <a:close/>
                  <a:moveTo>
                    <a:pt x="6415887" y="1981843"/>
                  </a:moveTo>
                  <a:cubicBezTo>
                    <a:pt x="6431347" y="2004310"/>
                    <a:pt x="6431261" y="2017434"/>
                    <a:pt x="6444499" y="2038613"/>
                  </a:cubicBezTo>
                  <a:cubicBezTo>
                    <a:pt x="6445191" y="2058178"/>
                    <a:pt x="6415645" y="1999638"/>
                    <a:pt x="6415887" y="1981843"/>
                  </a:cubicBezTo>
                  <a:close/>
                  <a:moveTo>
                    <a:pt x="582867" y="1962408"/>
                  </a:moveTo>
                  <a:cubicBezTo>
                    <a:pt x="583278" y="1960062"/>
                    <a:pt x="582269" y="1959609"/>
                    <a:pt x="578220" y="1963212"/>
                  </a:cubicBezTo>
                  <a:cubicBezTo>
                    <a:pt x="574553" y="1969979"/>
                    <a:pt x="571184" y="1976859"/>
                    <a:pt x="567970" y="1983881"/>
                  </a:cubicBezTo>
                  <a:cubicBezTo>
                    <a:pt x="568168" y="1992078"/>
                    <a:pt x="574412" y="1990691"/>
                    <a:pt x="553827" y="2020860"/>
                  </a:cubicBezTo>
                  <a:cubicBezTo>
                    <a:pt x="560920" y="2015112"/>
                    <a:pt x="567744" y="2006179"/>
                    <a:pt x="574624" y="1997076"/>
                  </a:cubicBezTo>
                  <a:cubicBezTo>
                    <a:pt x="577937" y="1990139"/>
                    <a:pt x="581051" y="1983202"/>
                    <a:pt x="584506" y="1976349"/>
                  </a:cubicBezTo>
                  <a:cubicBezTo>
                    <a:pt x="573675" y="1988001"/>
                    <a:pt x="575870" y="1980993"/>
                    <a:pt x="578998" y="1972966"/>
                  </a:cubicBezTo>
                  <a:cubicBezTo>
                    <a:pt x="580627" y="1968995"/>
                    <a:pt x="582457" y="1964755"/>
                    <a:pt x="582867" y="1962408"/>
                  </a:cubicBezTo>
                  <a:close/>
                  <a:moveTo>
                    <a:pt x="1390344" y="1959843"/>
                  </a:moveTo>
                  <a:cubicBezTo>
                    <a:pt x="1392057" y="1973137"/>
                    <a:pt x="1358646" y="2008360"/>
                    <a:pt x="1335202" y="2048991"/>
                  </a:cubicBezTo>
                  <a:cubicBezTo>
                    <a:pt x="1338019" y="2034678"/>
                    <a:pt x="1346570" y="2021979"/>
                    <a:pt x="1356919" y="2008020"/>
                  </a:cubicBezTo>
                  <a:cubicBezTo>
                    <a:pt x="1367409" y="1994160"/>
                    <a:pt x="1378948" y="1978530"/>
                    <a:pt x="1390344" y="1959843"/>
                  </a:cubicBezTo>
                  <a:close/>
                  <a:moveTo>
                    <a:pt x="5983031" y="1957266"/>
                  </a:moveTo>
                  <a:cubicBezTo>
                    <a:pt x="5997075" y="1978969"/>
                    <a:pt x="6006307" y="1998492"/>
                    <a:pt x="6024811" y="2022092"/>
                  </a:cubicBezTo>
                  <a:cubicBezTo>
                    <a:pt x="6033035" y="2049175"/>
                    <a:pt x="6013229" y="2014461"/>
                    <a:pt x="6003107" y="2001168"/>
                  </a:cubicBezTo>
                  <a:cubicBezTo>
                    <a:pt x="6003403" y="1989389"/>
                    <a:pt x="5976987" y="1966709"/>
                    <a:pt x="5983031" y="1957266"/>
                  </a:cubicBezTo>
                  <a:close/>
                  <a:moveTo>
                    <a:pt x="6017581" y="1950794"/>
                  </a:moveTo>
                  <a:cubicBezTo>
                    <a:pt x="6021295" y="1952306"/>
                    <a:pt x="6029895" y="1964291"/>
                    <a:pt x="6039547" y="1979294"/>
                  </a:cubicBezTo>
                  <a:cubicBezTo>
                    <a:pt x="6045975" y="1989289"/>
                    <a:pt x="6052869" y="2000629"/>
                    <a:pt x="6059085" y="2011077"/>
                  </a:cubicBezTo>
                  <a:cubicBezTo>
                    <a:pt x="6064775" y="2021851"/>
                    <a:pt x="6069971" y="2031647"/>
                    <a:pt x="6073483" y="2038273"/>
                  </a:cubicBezTo>
                  <a:cubicBezTo>
                    <a:pt x="6073823" y="2050236"/>
                    <a:pt x="6066023" y="2035172"/>
                    <a:pt x="6055079" y="2013823"/>
                  </a:cubicBezTo>
                  <a:cubicBezTo>
                    <a:pt x="6043285" y="1992998"/>
                    <a:pt x="6028095" y="1965930"/>
                    <a:pt x="6015635" y="1953047"/>
                  </a:cubicBezTo>
                  <a:cubicBezTo>
                    <a:pt x="6015645" y="1950948"/>
                    <a:pt x="6016341" y="1950289"/>
                    <a:pt x="6017581" y="1950794"/>
                  </a:cubicBezTo>
                  <a:close/>
                  <a:moveTo>
                    <a:pt x="1268337" y="1948701"/>
                  </a:moveTo>
                  <a:cubicBezTo>
                    <a:pt x="1257549" y="1968677"/>
                    <a:pt x="1220599" y="2015678"/>
                    <a:pt x="1227225" y="2017646"/>
                  </a:cubicBezTo>
                  <a:cubicBezTo>
                    <a:pt x="1217301" y="2030685"/>
                    <a:pt x="1218603" y="2027386"/>
                    <a:pt x="1219240" y="2022573"/>
                  </a:cubicBezTo>
                  <a:cubicBezTo>
                    <a:pt x="1220217" y="2018014"/>
                    <a:pt x="1220982" y="2012210"/>
                    <a:pt x="1211199" y="2021271"/>
                  </a:cubicBezTo>
                  <a:cubicBezTo>
                    <a:pt x="1227395" y="1999610"/>
                    <a:pt x="1240405" y="1980172"/>
                    <a:pt x="1241977" y="1967997"/>
                  </a:cubicBezTo>
                  <a:cubicBezTo>
                    <a:pt x="1250712" y="1956176"/>
                    <a:pt x="1259489" y="1954336"/>
                    <a:pt x="1268337" y="1948701"/>
                  </a:cubicBezTo>
                  <a:close/>
                  <a:moveTo>
                    <a:pt x="1248239" y="1939341"/>
                  </a:moveTo>
                  <a:cubicBezTo>
                    <a:pt x="1254330" y="1938436"/>
                    <a:pt x="1244235" y="1962608"/>
                    <a:pt x="1231345" y="1973703"/>
                  </a:cubicBezTo>
                  <a:cubicBezTo>
                    <a:pt x="1229872" y="1971678"/>
                    <a:pt x="1228131" y="1969951"/>
                    <a:pt x="1220642" y="1974156"/>
                  </a:cubicBezTo>
                  <a:cubicBezTo>
                    <a:pt x="1228485" y="1965732"/>
                    <a:pt x="1243138" y="1947739"/>
                    <a:pt x="1236257" y="1950018"/>
                  </a:cubicBezTo>
                  <a:cubicBezTo>
                    <a:pt x="1242380" y="1942730"/>
                    <a:pt x="1246209" y="1939643"/>
                    <a:pt x="1248239" y="1939341"/>
                  </a:cubicBezTo>
                  <a:close/>
                  <a:moveTo>
                    <a:pt x="6218351" y="1934941"/>
                  </a:moveTo>
                  <a:cubicBezTo>
                    <a:pt x="6223293" y="1941807"/>
                    <a:pt x="6224157" y="1946309"/>
                    <a:pt x="6225035" y="1950995"/>
                  </a:cubicBezTo>
                  <a:cubicBezTo>
                    <a:pt x="6229621" y="1972174"/>
                    <a:pt x="6265027" y="2009124"/>
                    <a:pt x="6256931" y="2023763"/>
                  </a:cubicBezTo>
                  <a:cubicBezTo>
                    <a:pt x="6238229" y="1984576"/>
                    <a:pt x="6211939" y="1936187"/>
                    <a:pt x="6229523" y="1990989"/>
                  </a:cubicBezTo>
                  <a:cubicBezTo>
                    <a:pt x="6212719" y="1964104"/>
                    <a:pt x="6211557" y="1931571"/>
                    <a:pt x="6218351" y="1934941"/>
                  </a:cubicBezTo>
                  <a:close/>
                  <a:moveTo>
                    <a:pt x="6077431" y="1919509"/>
                  </a:moveTo>
                  <a:cubicBezTo>
                    <a:pt x="6083023" y="1940009"/>
                    <a:pt x="6087371" y="1959716"/>
                    <a:pt x="6105887" y="1985963"/>
                  </a:cubicBezTo>
                  <a:cubicBezTo>
                    <a:pt x="6104855" y="1977384"/>
                    <a:pt x="6103567" y="1968974"/>
                    <a:pt x="6102377" y="1960423"/>
                  </a:cubicBezTo>
                  <a:cubicBezTo>
                    <a:pt x="6091731" y="1943109"/>
                    <a:pt x="6088403" y="1947894"/>
                    <a:pt x="6084339" y="1934530"/>
                  </a:cubicBezTo>
                  <a:cubicBezTo>
                    <a:pt x="6083447" y="1930127"/>
                    <a:pt x="6082373" y="1925682"/>
                    <a:pt x="6077431" y="1919509"/>
                  </a:cubicBezTo>
                  <a:close/>
                  <a:moveTo>
                    <a:pt x="6046923" y="1906343"/>
                  </a:moveTo>
                  <a:cubicBezTo>
                    <a:pt x="6048991" y="1915276"/>
                    <a:pt x="6048537" y="1923063"/>
                    <a:pt x="6055699" y="1934134"/>
                  </a:cubicBezTo>
                  <a:cubicBezTo>
                    <a:pt x="6055177" y="1911610"/>
                    <a:pt x="6062467" y="1953019"/>
                    <a:pt x="6078707" y="1962066"/>
                  </a:cubicBezTo>
                  <a:cubicBezTo>
                    <a:pt x="6079187" y="1965577"/>
                    <a:pt x="6084611" y="1976294"/>
                    <a:pt x="6084779" y="1970772"/>
                  </a:cubicBezTo>
                  <a:cubicBezTo>
                    <a:pt x="6072293" y="1951320"/>
                    <a:pt x="6066983" y="1935068"/>
                    <a:pt x="6058023" y="1917145"/>
                  </a:cubicBezTo>
                  <a:cubicBezTo>
                    <a:pt x="6057385" y="1920203"/>
                    <a:pt x="6054101" y="1917457"/>
                    <a:pt x="6046923" y="1906343"/>
                  </a:cubicBezTo>
                  <a:close/>
                  <a:moveTo>
                    <a:pt x="6530389" y="1890430"/>
                  </a:moveTo>
                  <a:cubicBezTo>
                    <a:pt x="6531863" y="1886438"/>
                    <a:pt x="6538515" y="1899321"/>
                    <a:pt x="6545877" y="1913563"/>
                  </a:cubicBezTo>
                  <a:cubicBezTo>
                    <a:pt x="6552815" y="1928060"/>
                    <a:pt x="6560571" y="1943845"/>
                    <a:pt x="6565655" y="1945020"/>
                  </a:cubicBezTo>
                  <a:cubicBezTo>
                    <a:pt x="6576471" y="1975203"/>
                    <a:pt x="6571289" y="1969753"/>
                    <a:pt x="6561747" y="1952623"/>
                  </a:cubicBezTo>
                  <a:cubicBezTo>
                    <a:pt x="6556975" y="1944058"/>
                    <a:pt x="6551087" y="1932576"/>
                    <a:pt x="6545523" y="1921137"/>
                  </a:cubicBezTo>
                  <a:cubicBezTo>
                    <a:pt x="6540073" y="1909656"/>
                    <a:pt x="6534027" y="1898712"/>
                    <a:pt x="6530389" y="1890430"/>
                  </a:cubicBezTo>
                  <a:close/>
                  <a:moveTo>
                    <a:pt x="478383" y="1890161"/>
                  </a:moveTo>
                  <a:cubicBezTo>
                    <a:pt x="489893" y="1882927"/>
                    <a:pt x="473952" y="1912629"/>
                    <a:pt x="478893" y="1914285"/>
                  </a:cubicBezTo>
                  <a:cubicBezTo>
                    <a:pt x="472211" y="1922270"/>
                    <a:pt x="461210" y="1934232"/>
                    <a:pt x="454797" y="1936738"/>
                  </a:cubicBezTo>
                  <a:cubicBezTo>
                    <a:pt x="448596" y="1939357"/>
                    <a:pt x="446912" y="1932435"/>
                    <a:pt x="461352" y="1903851"/>
                  </a:cubicBezTo>
                  <a:cubicBezTo>
                    <a:pt x="473017" y="1891733"/>
                    <a:pt x="470498" y="1898726"/>
                    <a:pt x="465712" y="1908820"/>
                  </a:cubicBezTo>
                  <a:cubicBezTo>
                    <a:pt x="460927" y="1918915"/>
                    <a:pt x="454613" y="1932534"/>
                    <a:pt x="456949" y="1932817"/>
                  </a:cubicBezTo>
                  <a:cubicBezTo>
                    <a:pt x="476642" y="1911524"/>
                    <a:pt x="462768" y="1914144"/>
                    <a:pt x="478383" y="1890161"/>
                  </a:cubicBezTo>
                  <a:close/>
                  <a:moveTo>
                    <a:pt x="645594" y="1888446"/>
                  </a:moveTo>
                  <a:cubicBezTo>
                    <a:pt x="644671" y="1887867"/>
                    <a:pt x="642455" y="1888989"/>
                    <a:pt x="638402" y="1892525"/>
                  </a:cubicBezTo>
                  <a:cubicBezTo>
                    <a:pt x="619205" y="1917597"/>
                    <a:pt x="619106" y="1931089"/>
                    <a:pt x="633645" y="1920330"/>
                  </a:cubicBezTo>
                  <a:cubicBezTo>
                    <a:pt x="639496" y="1907227"/>
                    <a:pt x="648364" y="1890183"/>
                    <a:pt x="645594" y="1888446"/>
                  </a:cubicBezTo>
                  <a:close/>
                  <a:moveTo>
                    <a:pt x="6100239" y="1880973"/>
                  </a:moveTo>
                  <a:cubicBezTo>
                    <a:pt x="6107543" y="1892256"/>
                    <a:pt x="6110971" y="1895215"/>
                    <a:pt x="6111467" y="1892001"/>
                  </a:cubicBezTo>
                  <a:cubicBezTo>
                    <a:pt x="6131653" y="1930141"/>
                    <a:pt x="6097211" y="1887117"/>
                    <a:pt x="6112215" y="1928697"/>
                  </a:cubicBezTo>
                  <a:cubicBezTo>
                    <a:pt x="6129147" y="1932448"/>
                    <a:pt x="6117171" y="1944142"/>
                    <a:pt x="6128001" y="1971862"/>
                  </a:cubicBezTo>
                  <a:cubicBezTo>
                    <a:pt x="6136367" y="1965321"/>
                    <a:pt x="6139243" y="1992588"/>
                    <a:pt x="6156923" y="2023167"/>
                  </a:cubicBezTo>
                  <a:cubicBezTo>
                    <a:pt x="6176235" y="2070056"/>
                    <a:pt x="6130167" y="1966312"/>
                    <a:pt x="6141337" y="2009336"/>
                  </a:cubicBezTo>
                  <a:cubicBezTo>
                    <a:pt x="6136411" y="1998633"/>
                    <a:pt x="6131511" y="1988086"/>
                    <a:pt x="6123697" y="1975953"/>
                  </a:cubicBezTo>
                  <a:cubicBezTo>
                    <a:pt x="6122663" y="1967289"/>
                    <a:pt x="6121291" y="1958823"/>
                    <a:pt x="6120087" y="1950230"/>
                  </a:cubicBezTo>
                  <a:cubicBezTo>
                    <a:pt x="6098937" y="1920415"/>
                    <a:pt x="6119791" y="1957195"/>
                    <a:pt x="6111691" y="1958512"/>
                  </a:cubicBezTo>
                  <a:cubicBezTo>
                    <a:pt x="6106865" y="1967360"/>
                    <a:pt x="6101357" y="1929192"/>
                    <a:pt x="6108947" y="1939272"/>
                  </a:cubicBezTo>
                  <a:cubicBezTo>
                    <a:pt x="6098383" y="1922991"/>
                    <a:pt x="6094915" y="1927819"/>
                    <a:pt x="6090783" y="1913209"/>
                  </a:cubicBezTo>
                  <a:cubicBezTo>
                    <a:pt x="6077729" y="1890756"/>
                    <a:pt x="6105223" y="1933227"/>
                    <a:pt x="6106087" y="1919891"/>
                  </a:cubicBezTo>
                  <a:cubicBezTo>
                    <a:pt x="6081877" y="1881256"/>
                    <a:pt x="6108395" y="1918390"/>
                    <a:pt x="6100239" y="1880973"/>
                  </a:cubicBezTo>
                  <a:close/>
                  <a:moveTo>
                    <a:pt x="550373" y="1876494"/>
                  </a:moveTo>
                  <a:cubicBezTo>
                    <a:pt x="549697" y="1877334"/>
                    <a:pt x="547074" y="1881044"/>
                    <a:pt x="541510" y="1888986"/>
                  </a:cubicBezTo>
                  <a:cubicBezTo>
                    <a:pt x="526957" y="1901940"/>
                    <a:pt x="514357" y="1937177"/>
                    <a:pt x="514244" y="1940985"/>
                  </a:cubicBezTo>
                  <a:cubicBezTo>
                    <a:pt x="525782" y="1939244"/>
                    <a:pt x="536159" y="1903908"/>
                    <a:pt x="547598" y="1902463"/>
                  </a:cubicBezTo>
                  <a:cubicBezTo>
                    <a:pt x="541468" y="1915743"/>
                    <a:pt x="533455" y="1930523"/>
                    <a:pt x="525385" y="1944921"/>
                  </a:cubicBezTo>
                  <a:cubicBezTo>
                    <a:pt x="517755" y="1959559"/>
                    <a:pt x="510251" y="1973957"/>
                    <a:pt x="504277" y="1985976"/>
                  </a:cubicBezTo>
                  <a:cubicBezTo>
                    <a:pt x="492371" y="2010043"/>
                    <a:pt x="487062" y="2024767"/>
                    <a:pt x="502026" y="2014645"/>
                  </a:cubicBezTo>
                  <a:cubicBezTo>
                    <a:pt x="502323" y="2001648"/>
                    <a:pt x="516339" y="1971536"/>
                    <a:pt x="531360" y="1942797"/>
                  </a:cubicBezTo>
                  <a:cubicBezTo>
                    <a:pt x="547032" y="1914412"/>
                    <a:pt x="562902" y="1886961"/>
                    <a:pt x="564048" y="1877419"/>
                  </a:cubicBezTo>
                  <a:cubicBezTo>
                    <a:pt x="561798" y="1878934"/>
                    <a:pt x="527580" y="1919848"/>
                    <a:pt x="530652" y="1909655"/>
                  </a:cubicBezTo>
                  <a:cubicBezTo>
                    <a:pt x="536895" y="1897285"/>
                    <a:pt x="552400" y="1873974"/>
                    <a:pt x="550373" y="1876494"/>
                  </a:cubicBezTo>
                  <a:close/>
                  <a:moveTo>
                    <a:pt x="632158" y="1873215"/>
                  </a:moveTo>
                  <a:cubicBezTo>
                    <a:pt x="620507" y="1883493"/>
                    <a:pt x="626000" y="1871105"/>
                    <a:pt x="615340" y="1880095"/>
                  </a:cubicBezTo>
                  <a:cubicBezTo>
                    <a:pt x="620578" y="1885475"/>
                    <a:pt x="573590" y="1976265"/>
                    <a:pt x="605741" y="1935789"/>
                  </a:cubicBezTo>
                  <a:cubicBezTo>
                    <a:pt x="590593" y="1946662"/>
                    <a:pt x="617902" y="1901189"/>
                    <a:pt x="632158" y="1873215"/>
                  </a:cubicBezTo>
                  <a:close/>
                  <a:moveTo>
                    <a:pt x="660317" y="1869860"/>
                  </a:moveTo>
                  <a:cubicBezTo>
                    <a:pt x="635202" y="1913633"/>
                    <a:pt x="653040" y="1906767"/>
                    <a:pt x="622971" y="1940589"/>
                  </a:cubicBezTo>
                  <a:cubicBezTo>
                    <a:pt x="635429" y="1929192"/>
                    <a:pt x="626765" y="1945728"/>
                    <a:pt x="628945" y="1947993"/>
                  </a:cubicBezTo>
                  <a:cubicBezTo>
                    <a:pt x="641389" y="1924421"/>
                    <a:pt x="653762" y="1900977"/>
                    <a:pt x="666150" y="1877490"/>
                  </a:cubicBezTo>
                  <a:cubicBezTo>
                    <a:pt x="653706" y="1888703"/>
                    <a:pt x="662412" y="1872181"/>
                    <a:pt x="660317" y="1869860"/>
                  </a:cubicBezTo>
                  <a:close/>
                  <a:moveTo>
                    <a:pt x="6324559" y="1868543"/>
                  </a:moveTo>
                  <a:cubicBezTo>
                    <a:pt x="6336281" y="1881228"/>
                    <a:pt x="6355861" y="1911921"/>
                    <a:pt x="6374265" y="1944779"/>
                  </a:cubicBezTo>
                  <a:cubicBezTo>
                    <a:pt x="6383439" y="1961230"/>
                    <a:pt x="6392457" y="1978119"/>
                    <a:pt x="6399803" y="1993692"/>
                  </a:cubicBezTo>
                  <a:cubicBezTo>
                    <a:pt x="6406713" y="2009520"/>
                    <a:pt x="6412277" y="2023833"/>
                    <a:pt x="6415519" y="2034606"/>
                  </a:cubicBezTo>
                  <a:cubicBezTo>
                    <a:pt x="6432523" y="2082896"/>
                    <a:pt x="6395911" y="1977709"/>
                    <a:pt x="6393249" y="1995080"/>
                  </a:cubicBezTo>
                  <a:cubicBezTo>
                    <a:pt x="6384189" y="1977949"/>
                    <a:pt x="6393151" y="1990040"/>
                    <a:pt x="6391649" y="1981432"/>
                  </a:cubicBezTo>
                  <a:cubicBezTo>
                    <a:pt x="6359017" y="1927408"/>
                    <a:pt x="6359031" y="1924435"/>
                    <a:pt x="6338391" y="1901501"/>
                  </a:cubicBezTo>
                  <a:cubicBezTo>
                    <a:pt x="6339155" y="1893417"/>
                    <a:pt x="6332019" y="1881016"/>
                    <a:pt x="6324559" y="1868543"/>
                  </a:cubicBezTo>
                  <a:close/>
                  <a:moveTo>
                    <a:pt x="1502609" y="1861054"/>
                  </a:moveTo>
                  <a:cubicBezTo>
                    <a:pt x="1510891" y="1862654"/>
                    <a:pt x="1478924" y="1897140"/>
                    <a:pt x="1464144" y="1916592"/>
                  </a:cubicBezTo>
                  <a:cubicBezTo>
                    <a:pt x="1460209" y="1916465"/>
                    <a:pt x="1467075" y="1906357"/>
                    <a:pt x="1476107" y="1894224"/>
                  </a:cubicBezTo>
                  <a:cubicBezTo>
                    <a:pt x="1485536" y="1882417"/>
                    <a:pt x="1497555" y="1868968"/>
                    <a:pt x="1502609" y="1861054"/>
                  </a:cubicBezTo>
                  <a:close/>
                  <a:moveTo>
                    <a:pt x="517995" y="1858747"/>
                  </a:moveTo>
                  <a:cubicBezTo>
                    <a:pt x="523757" y="1855151"/>
                    <a:pt x="512658" y="1874107"/>
                    <a:pt x="507051" y="1885702"/>
                  </a:cubicBezTo>
                  <a:cubicBezTo>
                    <a:pt x="483791" y="1906612"/>
                    <a:pt x="478298" y="1903653"/>
                    <a:pt x="495315" y="1870511"/>
                  </a:cubicBezTo>
                  <a:cubicBezTo>
                    <a:pt x="496872" y="1872550"/>
                    <a:pt x="498699" y="1874206"/>
                    <a:pt x="506683" y="1867666"/>
                  </a:cubicBezTo>
                  <a:cubicBezTo>
                    <a:pt x="501063" y="1877094"/>
                    <a:pt x="495471" y="1882630"/>
                    <a:pt x="489964" y="1893177"/>
                  </a:cubicBezTo>
                  <a:cubicBezTo>
                    <a:pt x="499449" y="1887712"/>
                    <a:pt x="508849" y="1876868"/>
                    <a:pt x="517995" y="1858747"/>
                  </a:cubicBezTo>
                  <a:close/>
                  <a:moveTo>
                    <a:pt x="466871" y="1850745"/>
                  </a:moveTo>
                  <a:cubicBezTo>
                    <a:pt x="474507" y="1849508"/>
                    <a:pt x="434737" y="1911041"/>
                    <a:pt x="428394" y="1931939"/>
                  </a:cubicBezTo>
                  <a:cubicBezTo>
                    <a:pt x="426922" y="1917202"/>
                    <a:pt x="397036" y="1975940"/>
                    <a:pt x="381308" y="2011658"/>
                  </a:cubicBezTo>
                  <a:cubicBezTo>
                    <a:pt x="373804" y="2014886"/>
                    <a:pt x="366867" y="2027061"/>
                    <a:pt x="359959" y="2039491"/>
                  </a:cubicBezTo>
                  <a:cubicBezTo>
                    <a:pt x="352894" y="2051864"/>
                    <a:pt x="346977" y="2065017"/>
                    <a:pt x="339615" y="2069377"/>
                  </a:cubicBezTo>
                  <a:cubicBezTo>
                    <a:pt x="348293" y="2043101"/>
                    <a:pt x="359223" y="2027528"/>
                    <a:pt x="370336" y="2021398"/>
                  </a:cubicBezTo>
                  <a:cubicBezTo>
                    <a:pt x="385371" y="1991173"/>
                    <a:pt x="379496" y="1992221"/>
                    <a:pt x="363753" y="2007977"/>
                  </a:cubicBezTo>
                  <a:cubicBezTo>
                    <a:pt x="377542" y="1981305"/>
                    <a:pt x="392931" y="1981999"/>
                    <a:pt x="406833" y="1957139"/>
                  </a:cubicBezTo>
                  <a:cubicBezTo>
                    <a:pt x="407286" y="1950103"/>
                    <a:pt x="415809" y="1931670"/>
                    <a:pt x="426483" y="1911397"/>
                  </a:cubicBezTo>
                  <a:cubicBezTo>
                    <a:pt x="429173" y="1906343"/>
                    <a:pt x="431891" y="1901119"/>
                    <a:pt x="434836" y="1896023"/>
                  </a:cubicBezTo>
                  <a:cubicBezTo>
                    <a:pt x="437908" y="1891011"/>
                    <a:pt x="440980" y="1886000"/>
                    <a:pt x="443953" y="1881144"/>
                  </a:cubicBezTo>
                  <a:cubicBezTo>
                    <a:pt x="449970" y="1871474"/>
                    <a:pt x="455746" y="1862527"/>
                    <a:pt x="460460" y="1855420"/>
                  </a:cubicBezTo>
                  <a:cubicBezTo>
                    <a:pt x="463722" y="1852380"/>
                    <a:pt x="465780" y="1850922"/>
                    <a:pt x="466871" y="1850745"/>
                  </a:cubicBezTo>
                  <a:close/>
                  <a:moveTo>
                    <a:pt x="6071905" y="1836358"/>
                  </a:moveTo>
                  <a:lnTo>
                    <a:pt x="6072647" y="1837511"/>
                  </a:lnTo>
                  <a:cubicBezTo>
                    <a:pt x="6073263" y="1838594"/>
                    <a:pt x="6073387" y="1838824"/>
                    <a:pt x="6072785" y="1837828"/>
                  </a:cubicBezTo>
                  <a:close/>
                  <a:moveTo>
                    <a:pt x="619856" y="1828195"/>
                  </a:moveTo>
                  <a:cubicBezTo>
                    <a:pt x="599611" y="1850578"/>
                    <a:pt x="579126" y="1869675"/>
                    <a:pt x="558952" y="1899604"/>
                  </a:cubicBezTo>
                  <a:cubicBezTo>
                    <a:pt x="566469" y="1896121"/>
                    <a:pt x="581433" y="1873073"/>
                    <a:pt x="575771" y="1886494"/>
                  </a:cubicBezTo>
                  <a:cubicBezTo>
                    <a:pt x="554931" y="1918702"/>
                    <a:pt x="549906" y="1927876"/>
                    <a:pt x="553473" y="1910038"/>
                  </a:cubicBezTo>
                  <a:cubicBezTo>
                    <a:pt x="544795" y="1924973"/>
                    <a:pt x="538452" y="1937432"/>
                    <a:pt x="534163" y="1947058"/>
                  </a:cubicBezTo>
                  <a:cubicBezTo>
                    <a:pt x="529930" y="1956728"/>
                    <a:pt x="528146" y="1963764"/>
                    <a:pt x="527721" y="1967430"/>
                  </a:cubicBezTo>
                  <a:cubicBezTo>
                    <a:pt x="527113" y="1974877"/>
                    <a:pt x="532563" y="1969158"/>
                    <a:pt x="543238" y="1948389"/>
                  </a:cubicBezTo>
                  <a:cubicBezTo>
                    <a:pt x="548235" y="1947073"/>
                    <a:pt x="547400" y="1952396"/>
                    <a:pt x="538877" y="1970559"/>
                  </a:cubicBezTo>
                  <a:cubicBezTo>
                    <a:pt x="519213" y="1998307"/>
                    <a:pt x="532039" y="1971678"/>
                    <a:pt x="512432" y="1999397"/>
                  </a:cubicBezTo>
                  <a:cubicBezTo>
                    <a:pt x="503951" y="2028391"/>
                    <a:pt x="478638" y="2062071"/>
                    <a:pt x="478440" y="2079088"/>
                  </a:cubicBezTo>
                  <a:cubicBezTo>
                    <a:pt x="497085" y="2050476"/>
                    <a:pt x="484146" y="2066134"/>
                    <a:pt x="498020" y="2036999"/>
                  </a:cubicBezTo>
                  <a:cubicBezTo>
                    <a:pt x="507109" y="2031053"/>
                    <a:pt x="515320" y="2013639"/>
                    <a:pt x="523998" y="2002130"/>
                  </a:cubicBezTo>
                  <a:cubicBezTo>
                    <a:pt x="519963" y="2013512"/>
                    <a:pt x="520813" y="2017703"/>
                    <a:pt x="530227" y="2009435"/>
                  </a:cubicBezTo>
                  <a:cubicBezTo>
                    <a:pt x="540774" y="1989700"/>
                    <a:pt x="534871" y="1989388"/>
                    <a:pt x="545035" y="1978006"/>
                  </a:cubicBezTo>
                  <a:cubicBezTo>
                    <a:pt x="558117" y="1963750"/>
                    <a:pt x="530029" y="2025418"/>
                    <a:pt x="556474" y="1980979"/>
                  </a:cubicBezTo>
                  <a:cubicBezTo>
                    <a:pt x="551321" y="1984447"/>
                    <a:pt x="558103" y="1969115"/>
                    <a:pt x="566427" y="1954363"/>
                  </a:cubicBezTo>
                  <a:cubicBezTo>
                    <a:pt x="546947" y="1963962"/>
                    <a:pt x="563171" y="1925766"/>
                    <a:pt x="564898" y="1907107"/>
                  </a:cubicBezTo>
                  <a:cubicBezTo>
                    <a:pt x="576747" y="1896475"/>
                    <a:pt x="571141" y="1909032"/>
                    <a:pt x="581830" y="1899944"/>
                  </a:cubicBezTo>
                  <a:cubicBezTo>
                    <a:pt x="587096" y="1873710"/>
                    <a:pt x="617293" y="1845368"/>
                    <a:pt x="619856" y="1828195"/>
                  </a:cubicBezTo>
                  <a:close/>
                  <a:moveTo>
                    <a:pt x="1318143" y="1820692"/>
                  </a:moveTo>
                  <a:cubicBezTo>
                    <a:pt x="1305585" y="1822914"/>
                    <a:pt x="1292348" y="1841913"/>
                    <a:pt x="1279649" y="1844334"/>
                  </a:cubicBezTo>
                  <a:cubicBezTo>
                    <a:pt x="1270348" y="1857359"/>
                    <a:pt x="1260764" y="1870454"/>
                    <a:pt x="1251547" y="1883663"/>
                  </a:cubicBezTo>
                  <a:cubicBezTo>
                    <a:pt x="1271636" y="1869449"/>
                    <a:pt x="1257762" y="1887839"/>
                    <a:pt x="1273264" y="1878156"/>
                  </a:cubicBezTo>
                  <a:cubicBezTo>
                    <a:pt x="1299668" y="1846090"/>
                    <a:pt x="1300036" y="1841191"/>
                    <a:pt x="1318143" y="1820692"/>
                  </a:cubicBezTo>
                  <a:close/>
                  <a:moveTo>
                    <a:pt x="5921831" y="1793100"/>
                  </a:moveTo>
                  <a:cubicBezTo>
                    <a:pt x="5925703" y="1798434"/>
                    <a:pt x="5927079" y="1800971"/>
                    <a:pt x="5926963" y="1801852"/>
                  </a:cubicBezTo>
                  <a:lnTo>
                    <a:pt x="5926525" y="1801715"/>
                  </a:lnTo>
                  <a:lnTo>
                    <a:pt x="5925775" y="1800388"/>
                  </a:lnTo>
                  <a:cubicBezTo>
                    <a:pt x="5923679" y="1796625"/>
                    <a:pt x="5922293" y="1794061"/>
                    <a:pt x="5921831" y="1793100"/>
                  </a:cubicBezTo>
                  <a:close/>
                  <a:moveTo>
                    <a:pt x="5961923" y="1778278"/>
                  </a:moveTo>
                  <a:cubicBezTo>
                    <a:pt x="5970235" y="1815440"/>
                    <a:pt x="6018241" y="1854910"/>
                    <a:pt x="6006391" y="1859653"/>
                  </a:cubicBezTo>
                  <a:cubicBezTo>
                    <a:pt x="6014347" y="1867751"/>
                    <a:pt x="6019063" y="1873300"/>
                    <a:pt x="6022771" y="1877533"/>
                  </a:cubicBezTo>
                  <a:cubicBezTo>
                    <a:pt x="6026523" y="1881724"/>
                    <a:pt x="6029155" y="1884669"/>
                    <a:pt x="6032243" y="1888109"/>
                  </a:cubicBezTo>
                  <a:cubicBezTo>
                    <a:pt x="6038527" y="1894904"/>
                    <a:pt x="6046599" y="1903611"/>
                    <a:pt x="6069093" y="1927905"/>
                  </a:cubicBezTo>
                  <a:cubicBezTo>
                    <a:pt x="6067039" y="1916112"/>
                    <a:pt x="6067535" y="1909882"/>
                    <a:pt x="6071343" y="1910746"/>
                  </a:cubicBezTo>
                  <a:cubicBezTo>
                    <a:pt x="6051311" y="1876316"/>
                    <a:pt x="6058249" y="1900029"/>
                    <a:pt x="6049187" y="1889241"/>
                  </a:cubicBezTo>
                  <a:cubicBezTo>
                    <a:pt x="6041643" y="1872720"/>
                    <a:pt x="6042507" y="1868388"/>
                    <a:pt x="6042591" y="1863348"/>
                  </a:cubicBezTo>
                  <a:cubicBezTo>
                    <a:pt x="6042647" y="1858336"/>
                    <a:pt x="6042167" y="1852433"/>
                    <a:pt x="6030443" y="1833632"/>
                  </a:cubicBezTo>
                  <a:cubicBezTo>
                    <a:pt x="6031167" y="1840413"/>
                    <a:pt x="6031393" y="1846133"/>
                    <a:pt x="6020067" y="1829696"/>
                  </a:cubicBezTo>
                  <a:cubicBezTo>
                    <a:pt x="6018071" y="1834793"/>
                    <a:pt x="6023479" y="1842721"/>
                    <a:pt x="6028887" y="1850677"/>
                  </a:cubicBezTo>
                  <a:cubicBezTo>
                    <a:pt x="6034423" y="1858535"/>
                    <a:pt x="6039151" y="1866972"/>
                    <a:pt x="6037111" y="1872026"/>
                  </a:cubicBezTo>
                  <a:cubicBezTo>
                    <a:pt x="6027061" y="1858492"/>
                    <a:pt x="6020379" y="1847492"/>
                    <a:pt x="6015367" y="1836662"/>
                  </a:cubicBezTo>
                  <a:cubicBezTo>
                    <a:pt x="6010271" y="1825902"/>
                    <a:pt x="6006447" y="1815596"/>
                    <a:pt x="6000671" y="1804553"/>
                  </a:cubicBezTo>
                  <a:cubicBezTo>
                    <a:pt x="5992857" y="1805573"/>
                    <a:pt x="5976491" y="1790156"/>
                    <a:pt x="5961923" y="1778278"/>
                  </a:cubicBezTo>
                  <a:close/>
                  <a:moveTo>
                    <a:pt x="6266043" y="1772381"/>
                  </a:moveTo>
                  <a:cubicBezTo>
                    <a:pt x="6269337" y="1771790"/>
                    <a:pt x="6282861" y="1798271"/>
                    <a:pt x="6282811" y="1791656"/>
                  </a:cubicBezTo>
                  <a:cubicBezTo>
                    <a:pt x="6293569" y="1809338"/>
                    <a:pt x="6292095" y="1821089"/>
                    <a:pt x="6311053" y="1842735"/>
                  </a:cubicBezTo>
                  <a:cubicBezTo>
                    <a:pt x="6321075" y="1868204"/>
                    <a:pt x="6281423" y="1797786"/>
                    <a:pt x="6267039" y="1784224"/>
                  </a:cubicBezTo>
                  <a:cubicBezTo>
                    <a:pt x="6264983" y="1775783"/>
                    <a:pt x="6264945" y="1772578"/>
                    <a:pt x="6266043" y="1772381"/>
                  </a:cubicBezTo>
                  <a:close/>
                  <a:moveTo>
                    <a:pt x="6033401" y="1768877"/>
                  </a:moveTo>
                  <a:lnTo>
                    <a:pt x="6033447" y="1769023"/>
                  </a:lnTo>
                  <a:lnTo>
                    <a:pt x="6032809" y="1769921"/>
                  </a:lnTo>
                  <a:lnTo>
                    <a:pt x="6032187" y="1769160"/>
                  </a:lnTo>
                  <a:close/>
                  <a:moveTo>
                    <a:pt x="6045239" y="1762252"/>
                  </a:moveTo>
                  <a:cubicBezTo>
                    <a:pt x="6057811" y="1767971"/>
                    <a:pt x="6038911" y="1792675"/>
                    <a:pt x="6068571" y="1830786"/>
                  </a:cubicBezTo>
                  <a:lnTo>
                    <a:pt x="6071905" y="1836358"/>
                  </a:lnTo>
                  <a:lnTo>
                    <a:pt x="6064139" y="1824274"/>
                  </a:lnTo>
                  <a:cubicBezTo>
                    <a:pt x="6056323" y="1813047"/>
                    <a:pt x="6046951" y="1800858"/>
                    <a:pt x="6050379" y="1811830"/>
                  </a:cubicBezTo>
                  <a:cubicBezTo>
                    <a:pt x="6040213" y="1799966"/>
                    <a:pt x="6037947" y="1791189"/>
                    <a:pt x="6029579" y="1780104"/>
                  </a:cubicBezTo>
                  <a:cubicBezTo>
                    <a:pt x="6029425" y="1783926"/>
                    <a:pt x="6033331" y="1789462"/>
                    <a:pt x="6037353" y="1794912"/>
                  </a:cubicBezTo>
                  <a:cubicBezTo>
                    <a:pt x="6021745" y="1772070"/>
                    <a:pt x="6025945" y="1773945"/>
                    <a:pt x="6029991" y="1773889"/>
                  </a:cubicBezTo>
                  <a:lnTo>
                    <a:pt x="6032809" y="1769921"/>
                  </a:lnTo>
                  <a:lnTo>
                    <a:pt x="6043813" y="1783363"/>
                  </a:lnTo>
                  <a:cubicBezTo>
                    <a:pt x="6051631" y="1790302"/>
                    <a:pt x="6049041" y="1777404"/>
                    <a:pt x="6045239" y="1762252"/>
                  </a:cubicBezTo>
                  <a:close/>
                  <a:moveTo>
                    <a:pt x="6314649" y="1761261"/>
                  </a:moveTo>
                  <a:cubicBezTo>
                    <a:pt x="6318213" y="1768231"/>
                    <a:pt x="6322395" y="1792551"/>
                    <a:pt x="6322915" y="1798381"/>
                  </a:cubicBezTo>
                  <a:cubicBezTo>
                    <a:pt x="6336167" y="1816247"/>
                    <a:pt x="6319419" y="1770831"/>
                    <a:pt x="6329939" y="1782921"/>
                  </a:cubicBezTo>
                  <a:cubicBezTo>
                    <a:pt x="6339183" y="1797885"/>
                    <a:pt x="6338461" y="1808121"/>
                    <a:pt x="6341279" y="1819871"/>
                  </a:cubicBezTo>
                  <a:cubicBezTo>
                    <a:pt x="6349787" y="1830645"/>
                    <a:pt x="6343727" y="1810542"/>
                    <a:pt x="6343007" y="1801835"/>
                  </a:cubicBezTo>
                  <a:cubicBezTo>
                    <a:pt x="6350411" y="1817493"/>
                    <a:pt x="6354911" y="1825846"/>
                    <a:pt x="6357941" y="1830333"/>
                  </a:cubicBezTo>
                  <a:cubicBezTo>
                    <a:pt x="6360801" y="1834934"/>
                    <a:pt x="6362303" y="1835586"/>
                    <a:pt x="6363703" y="1835798"/>
                  </a:cubicBezTo>
                  <a:cubicBezTo>
                    <a:pt x="6366479" y="1836209"/>
                    <a:pt x="6368927" y="1834821"/>
                    <a:pt x="6380903" y="1859653"/>
                  </a:cubicBezTo>
                  <a:cubicBezTo>
                    <a:pt x="6381611" y="1851498"/>
                    <a:pt x="6374335" y="1838842"/>
                    <a:pt x="6366719" y="1826157"/>
                  </a:cubicBezTo>
                  <a:cubicBezTo>
                    <a:pt x="6390531" y="1846048"/>
                    <a:pt x="6384019" y="1870525"/>
                    <a:pt x="6377635" y="1870894"/>
                  </a:cubicBezTo>
                  <a:cubicBezTo>
                    <a:pt x="6381725" y="1885631"/>
                    <a:pt x="6385051" y="1880563"/>
                    <a:pt x="6395953" y="1900156"/>
                  </a:cubicBezTo>
                  <a:cubicBezTo>
                    <a:pt x="6368559" y="1841220"/>
                    <a:pt x="6401771" y="1907518"/>
                    <a:pt x="6398403" y="1882134"/>
                  </a:cubicBezTo>
                  <a:cubicBezTo>
                    <a:pt x="6413253" y="1908028"/>
                    <a:pt x="6427821" y="1933454"/>
                    <a:pt x="6442331" y="1958753"/>
                  </a:cubicBezTo>
                  <a:cubicBezTo>
                    <a:pt x="6456291" y="1984349"/>
                    <a:pt x="6469061" y="2010426"/>
                    <a:pt x="6482183" y="2036575"/>
                  </a:cubicBezTo>
                  <a:cubicBezTo>
                    <a:pt x="6495081" y="2062836"/>
                    <a:pt x="6508163" y="2089267"/>
                    <a:pt x="6520351" y="2116789"/>
                  </a:cubicBezTo>
                  <a:cubicBezTo>
                    <a:pt x="6531875" y="2144636"/>
                    <a:pt x="6543187" y="2173262"/>
                    <a:pt x="6554259" y="2203034"/>
                  </a:cubicBezTo>
                  <a:cubicBezTo>
                    <a:pt x="6559483" y="2212732"/>
                    <a:pt x="6565357" y="2224072"/>
                    <a:pt x="6571727" y="2236700"/>
                  </a:cubicBezTo>
                  <a:cubicBezTo>
                    <a:pt x="6574871" y="2243042"/>
                    <a:pt x="6578183" y="2249682"/>
                    <a:pt x="6581611" y="2256591"/>
                  </a:cubicBezTo>
                  <a:cubicBezTo>
                    <a:pt x="6585035" y="2263499"/>
                    <a:pt x="6588023" y="2270946"/>
                    <a:pt x="6591351" y="2278506"/>
                  </a:cubicBezTo>
                  <a:cubicBezTo>
                    <a:pt x="6604431" y="2308845"/>
                    <a:pt x="6618559" y="2343147"/>
                    <a:pt x="6632419" y="2378597"/>
                  </a:cubicBezTo>
                  <a:cubicBezTo>
                    <a:pt x="6646959" y="2413806"/>
                    <a:pt x="6658059" y="2451350"/>
                    <a:pt x="6668987" y="2486743"/>
                  </a:cubicBezTo>
                  <a:cubicBezTo>
                    <a:pt x="6674325" y="2504482"/>
                    <a:pt x="6679307" y="2521796"/>
                    <a:pt x="6683783" y="2538332"/>
                  </a:cubicBezTo>
                  <a:cubicBezTo>
                    <a:pt x="6688227" y="2554867"/>
                    <a:pt x="6692459" y="2570539"/>
                    <a:pt x="6694979" y="2585404"/>
                  </a:cubicBezTo>
                  <a:cubicBezTo>
                    <a:pt x="6698477" y="2595880"/>
                    <a:pt x="6698703" y="2585291"/>
                    <a:pt x="6700105" y="2582346"/>
                  </a:cubicBezTo>
                  <a:cubicBezTo>
                    <a:pt x="6708203" y="2610321"/>
                    <a:pt x="6716387" y="2638338"/>
                    <a:pt x="6711247" y="2654194"/>
                  </a:cubicBezTo>
                  <a:cubicBezTo>
                    <a:pt x="6702441" y="2624619"/>
                    <a:pt x="6694427" y="2594040"/>
                    <a:pt x="6684899" y="2562371"/>
                  </a:cubicBezTo>
                  <a:cubicBezTo>
                    <a:pt x="6674735" y="2530885"/>
                    <a:pt x="6664119" y="2497970"/>
                    <a:pt x="6652807" y="2462945"/>
                  </a:cubicBezTo>
                  <a:cubicBezTo>
                    <a:pt x="6646973" y="2445489"/>
                    <a:pt x="6641381" y="2427354"/>
                    <a:pt x="6634655" y="2408935"/>
                  </a:cubicBezTo>
                  <a:cubicBezTo>
                    <a:pt x="6627579" y="2390659"/>
                    <a:pt x="6620259" y="2371773"/>
                    <a:pt x="6612671" y="2352194"/>
                  </a:cubicBezTo>
                  <a:cubicBezTo>
                    <a:pt x="6604969" y="2332657"/>
                    <a:pt x="6596887" y="2312483"/>
                    <a:pt x="6588349" y="2291601"/>
                  </a:cubicBezTo>
                  <a:cubicBezTo>
                    <a:pt x="6584015" y="2281182"/>
                    <a:pt x="6579827" y="2270479"/>
                    <a:pt x="6575041" y="2259804"/>
                  </a:cubicBezTo>
                  <a:cubicBezTo>
                    <a:pt x="6570059" y="2249215"/>
                    <a:pt x="6564991" y="2238413"/>
                    <a:pt x="6559807" y="2227413"/>
                  </a:cubicBezTo>
                  <a:cubicBezTo>
                    <a:pt x="6562597" y="2239022"/>
                    <a:pt x="6565541" y="2249654"/>
                    <a:pt x="6568613" y="2259521"/>
                  </a:cubicBezTo>
                  <a:cubicBezTo>
                    <a:pt x="6571799" y="2269346"/>
                    <a:pt x="6574275" y="2278775"/>
                    <a:pt x="6577335" y="2287453"/>
                  </a:cubicBezTo>
                  <a:cubicBezTo>
                    <a:pt x="6583211" y="2304923"/>
                    <a:pt x="6589511" y="2320255"/>
                    <a:pt x="6595781" y="2335191"/>
                  </a:cubicBezTo>
                  <a:cubicBezTo>
                    <a:pt x="6602067" y="2350141"/>
                    <a:pt x="6608323" y="2364694"/>
                    <a:pt x="6614129" y="2380579"/>
                  </a:cubicBezTo>
                  <a:cubicBezTo>
                    <a:pt x="6617031" y="2388521"/>
                    <a:pt x="6619819" y="2396789"/>
                    <a:pt x="6622425" y="2405594"/>
                  </a:cubicBezTo>
                  <a:cubicBezTo>
                    <a:pt x="6623713" y="2409997"/>
                    <a:pt x="6625001" y="2414528"/>
                    <a:pt x="6626177" y="2419242"/>
                  </a:cubicBezTo>
                  <a:cubicBezTo>
                    <a:pt x="6627195" y="2424013"/>
                    <a:pt x="6628159" y="2428940"/>
                    <a:pt x="6629063" y="2434050"/>
                  </a:cubicBezTo>
                  <a:cubicBezTo>
                    <a:pt x="6627183" y="2428600"/>
                    <a:pt x="6625399" y="2423107"/>
                    <a:pt x="6623345" y="2417699"/>
                  </a:cubicBezTo>
                  <a:lnTo>
                    <a:pt x="6616931" y="2401588"/>
                  </a:lnTo>
                  <a:cubicBezTo>
                    <a:pt x="6612615" y="2390871"/>
                    <a:pt x="6608311" y="2380196"/>
                    <a:pt x="6604049" y="2369649"/>
                  </a:cubicBezTo>
                  <a:cubicBezTo>
                    <a:pt x="6595541" y="2348570"/>
                    <a:pt x="6587331" y="2327999"/>
                    <a:pt x="6580195" y="2308519"/>
                  </a:cubicBezTo>
                  <a:cubicBezTo>
                    <a:pt x="6566491" y="2269318"/>
                    <a:pt x="6554627" y="2235525"/>
                    <a:pt x="6554455" y="2209915"/>
                  </a:cubicBezTo>
                  <a:cubicBezTo>
                    <a:pt x="6530587" y="2156202"/>
                    <a:pt x="6549459" y="2210169"/>
                    <a:pt x="6539535" y="2192954"/>
                  </a:cubicBezTo>
                  <a:cubicBezTo>
                    <a:pt x="6534227" y="2164272"/>
                    <a:pt x="6528549" y="2149095"/>
                    <a:pt x="6521739" y="2133140"/>
                  </a:cubicBezTo>
                  <a:cubicBezTo>
                    <a:pt x="6515199" y="2117044"/>
                    <a:pt x="6506451" y="2100692"/>
                    <a:pt x="6494939" y="2069178"/>
                  </a:cubicBezTo>
                  <a:cubicBezTo>
                    <a:pt x="6489191" y="2067763"/>
                    <a:pt x="6472259" y="2035569"/>
                    <a:pt x="6474723" y="2056777"/>
                  </a:cubicBezTo>
                  <a:cubicBezTo>
                    <a:pt x="6463583" y="2027245"/>
                    <a:pt x="6476931" y="2041869"/>
                    <a:pt x="6460595" y="2001776"/>
                  </a:cubicBezTo>
                  <a:cubicBezTo>
                    <a:pt x="6453219" y="2006264"/>
                    <a:pt x="6466867" y="2044021"/>
                    <a:pt x="6454579" y="2044672"/>
                  </a:cubicBezTo>
                  <a:cubicBezTo>
                    <a:pt x="6440575" y="2007326"/>
                    <a:pt x="6439543" y="1987180"/>
                    <a:pt x="6456759" y="2012805"/>
                  </a:cubicBezTo>
                  <a:cubicBezTo>
                    <a:pt x="6455131" y="1994061"/>
                    <a:pt x="6437831" y="1965619"/>
                    <a:pt x="6435905" y="1947809"/>
                  </a:cubicBezTo>
                  <a:cubicBezTo>
                    <a:pt x="6416269" y="1919637"/>
                    <a:pt x="6430779" y="1959857"/>
                    <a:pt x="6434815" y="1979734"/>
                  </a:cubicBezTo>
                  <a:cubicBezTo>
                    <a:pt x="6423235" y="1942203"/>
                    <a:pt x="6412079" y="1936441"/>
                    <a:pt x="6419427" y="1970928"/>
                  </a:cubicBezTo>
                  <a:cubicBezTo>
                    <a:pt x="6402479" y="1933737"/>
                    <a:pt x="6390955" y="1931132"/>
                    <a:pt x="6375213" y="1888887"/>
                  </a:cubicBezTo>
                  <a:cubicBezTo>
                    <a:pt x="6370483" y="1882417"/>
                    <a:pt x="6370075" y="1886212"/>
                    <a:pt x="6364001" y="1876542"/>
                  </a:cubicBezTo>
                  <a:cubicBezTo>
                    <a:pt x="6363845" y="1893559"/>
                    <a:pt x="6394439" y="1927182"/>
                    <a:pt x="6391777" y="1942953"/>
                  </a:cubicBezTo>
                  <a:cubicBezTo>
                    <a:pt x="6397397" y="1948418"/>
                    <a:pt x="6396095" y="1937191"/>
                    <a:pt x="6408199" y="1958342"/>
                  </a:cubicBezTo>
                  <a:cubicBezTo>
                    <a:pt x="6404249" y="1956856"/>
                    <a:pt x="6403641" y="1963425"/>
                    <a:pt x="6405509" y="1976081"/>
                  </a:cubicBezTo>
                  <a:cubicBezTo>
                    <a:pt x="6391351" y="1951419"/>
                    <a:pt x="6374123" y="1920019"/>
                    <a:pt x="6384867" y="1926375"/>
                  </a:cubicBezTo>
                  <a:cubicBezTo>
                    <a:pt x="6364907" y="1913365"/>
                    <a:pt x="6358891" y="1883408"/>
                    <a:pt x="6337229" y="1855830"/>
                  </a:cubicBezTo>
                  <a:cubicBezTo>
                    <a:pt x="6335559" y="1844547"/>
                    <a:pt x="6336111" y="1839281"/>
                    <a:pt x="6337513" y="1835812"/>
                  </a:cubicBezTo>
                  <a:cubicBezTo>
                    <a:pt x="6338943" y="1832315"/>
                    <a:pt x="6341207" y="1830617"/>
                    <a:pt x="6342453" y="1826723"/>
                  </a:cubicBezTo>
                  <a:cubicBezTo>
                    <a:pt x="6320383" y="1795903"/>
                    <a:pt x="6344547" y="1863008"/>
                    <a:pt x="6317071" y="1820650"/>
                  </a:cubicBezTo>
                  <a:cubicBezTo>
                    <a:pt x="6326851" y="1815808"/>
                    <a:pt x="6320057" y="1801495"/>
                    <a:pt x="6311449" y="1761402"/>
                  </a:cubicBezTo>
                  <a:cubicBezTo>
                    <a:pt x="6312341" y="1758542"/>
                    <a:pt x="6313461" y="1758938"/>
                    <a:pt x="6314649" y="1761261"/>
                  </a:cubicBezTo>
                  <a:close/>
                  <a:moveTo>
                    <a:pt x="6023847" y="1740912"/>
                  </a:moveTo>
                  <a:cubicBezTo>
                    <a:pt x="6027487" y="1745388"/>
                    <a:pt x="6034533" y="1761914"/>
                    <a:pt x="6035445" y="1768400"/>
                  </a:cubicBezTo>
                  <a:lnTo>
                    <a:pt x="6033401" y="1768877"/>
                  </a:lnTo>
                  <a:lnTo>
                    <a:pt x="6030407" y="1759258"/>
                  </a:lnTo>
                  <a:cubicBezTo>
                    <a:pt x="6028553" y="1754771"/>
                    <a:pt x="6025753" y="1748914"/>
                    <a:pt x="6021695" y="1741271"/>
                  </a:cubicBezTo>
                  <a:cubicBezTo>
                    <a:pt x="6021799" y="1739267"/>
                    <a:pt x="6022633" y="1739420"/>
                    <a:pt x="6023847" y="1740912"/>
                  </a:cubicBezTo>
                  <a:close/>
                  <a:moveTo>
                    <a:pt x="6346601" y="1740535"/>
                  </a:moveTo>
                  <a:cubicBezTo>
                    <a:pt x="6364821" y="1771681"/>
                    <a:pt x="6390447" y="1812043"/>
                    <a:pt x="6416963" y="1860715"/>
                  </a:cubicBezTo>
                  <a:cubicBezTo>
                    <a:pt x="6430623" y="1884796"/>
                    <a:pt x="6445207" y="1910520"/>
                    <a:pt x="6460453" y="1937404"/>
                  </a:cubicBezTo>
                  <a:cubicBezTo>
                    <a:pt x="6468323" y="1950712"/>
                    <a:pt x="6475515" y="1964784"/>
                    <a:pt x="6482907" y="1979054"/>
                  </a:cubicBezTo>
                  <a:cubicBezTo>
                    <a:pt x="6490339" y="1993311"/>
                    <a:pt x="6497899" y="2007793"/>
                    <a:pt x="6505543" y="2022474"/>
                  </a:cubicBezTo>
                  <a:cubicBezTo>
                    <a:pt x="6495549" y="2018595"/>
                    <a:pt x="6528719" y="2082543"/>
                    <a:pt x="6540031" y="2090514"/>
                  </a:cubicBezTo>
                  <a:cubicBezTo>
                    <a:pt x="6548695" y="2125864"/>
                    <a:pt x="6522307" y="2062964"/>
                    <a:pt x="6531027" y="2098272"/>
                  </a:cubicBezTo>
                  <a:cubicBezTo>
                    <a:pt x="6511787" y="2050845"/>
                    <a:pt x="6490311" y="2007128"/>
                    <a:pt x="6473223" y="1982664"/>
                  </a:cubicBezTo>
                  <a:cubicBezTo>
                    <a:pt x="6481079" y="2005231"/>
                    <a:pt x="6495845" y="2032045"/>
                    <a:pt x="6503419" y="2054498"/>
                  </a:cubicBezTo>
                  <a:cubicBezTo>
                    <a:pt x="6500701" y="2059764"/>
                    <a:pt x="6490763" y="2035541"/>
                    <a:pt x="6491515" y="2027189"/>
                  </a:cubicBezTo>
                  <a:cubicBezTo>
                    <a:pt x="6481263" y="2008133"/>
                    <a:pt x="6480301" y="2014447"/>
                    <a:pt x="6469457" y="1993749"/>
                  </a:cubicBezTo>
                  <a:cubicBezTo>
                    <a:pt x="6474539" y="1987266"/>
                    <a:pt x="6449141" y="1932223"/>
                    <a:pt x="6472615" y="1975628"/>
                  </a:cubicBezTo>
                  <a:cubicBezTo>
                    <a:pt x="6464515" y="1953288"/>
                    <a:pt x="6453911" y="1933808"/>
                    <a:pt x="6443635" y="1914951"/>
                  </a:cubicBezTo>
                  <a:cubicBezTo>
                    <a:pt x="6433199" y="1896178"/>
                    <a:pt x="6422371" y="1878440"/>
                    <a:pt x="6411413" y="1860885"/>
                  </a:cubicBezTo>
                  <a:cubicBezTo>
                    <a:pt x="6400327" y="1843401"/>
                    <a:pt x="6389667" y="1825761"/>
                    <a:pt x="6378143" y="1807994"/>
                  </a:cubicBezTo>
                  <a:cubicBezTo>
                    <a:pt x="6366507" y="1790311"/>
                    <a:pt x="6354983" y="1771893"/>
                    <a:pt x="6343783" y="1751818"/>
                  </a:cubicBezTo>
                  <a:cubicBezTo>
                    <a:pt x="6346261" y="1751280"/>
                    <a:pt x="6348683" y="1750572"/>
                    <a:pt x="6346601" y="1740535"/>
                  </a:cubicBezTo>
                  <a:close/>
                  <a:moveTo>
                    <a:pt x="1403736" y="1737278"/>
                  </a:moveTo>
                  <a:cubicBezTo>
                    <a:pt x="1398738" y="1750288"/>
                    <a:pt x="1391915" y="1772827"/>
                    <a:pt x="1372930" y="1790296"/>
                  </a:cubicBezTo>
                  <a:cubicBezTo>
                    <a:pt x="1374218" y="1780301"/>
                    <a:pt x="1378522" y="1767716"/>
                    <a:pt x="1403736" y="1737278"/>
                  </a:cubicBezTo>
                  <a:close/>
                  <a:moveTo>
                    <a:pt x="887256" y="1733724"/>
                  </a:moveTo>
                  <a:cubicBezTo>
                    <a:pt x="865709" y="1760142"/>
                    <a:pt x="876511" y="1750232"/>
                    <a:pt x="851707" y="1783529"/>
                  </a:cubicBezTo>
                  <a:cubicBezTo>
                    <a:pt x="859635" y="1778065"/>
                    <a:pt x="861320" y="1779848"/>
                    <a:pt x="862778" y="1782000"/>
                  </a:cubicBezTo>
                  <a:cubicBezTo>
                    <a:pt x="877488" y="1758684"/>
                    <a:pt x="888120" y="1740095"/>
                    <a:pt x="887256" y="1733724"/>
                  </a:cubicBezTo>
                  <a:close/>
                  <a:moveTo>
                    <a:pt x="1437006" y="1723433"/>
                  </a:moveTo>
                  <a:cubicBezTo>
                    <a:pt x="1438705" y="1731715"/>
                    <a:pt x="1430040" y="1748774"/>
                    <a:pt x="1411806" y="1774017"/>
                  </a:cubicBezTo>
                  <a:cubicBezTo>
                    <a:pt x="1398342" y="1780189"/>
                    <a:pt x="1373143" y="1804709"/>
                    <a:pt x="1356409" y="1828536"/>
                  </a:cubicBezTo>
                  <a:cubicBezTo>
                    <a:pt x="1339137" y="1851923"/>
                    <a:pt x="1327840" y="1872394"/>
                    <a:pt x="1338146" y="1867638"/>
                  </a:cubicBezTo>
                  <a:cubicBezTo>
                    <a:pt x="1328972" y="1879346"/>
                    <a:pt x="1320053" y="1877986"/>
                    <a:pt x="1310823" y="1890799"/>
                  </a:cubicBezTo>
                  <a:cubicBezTo>
                    <a:pt x="1326014" y="1863674"/>
                    <a:pt x="1346202" y="1836591"/>
                    <a:pt x="1367749" y="1808560"/>
                  </a:cubicBezTo>
                  <a:cubicBezTo>
                    <a:pt x="1390216" y="1781265"/>
                    <a:pt x="1414765" y="1753644"/>
                    <a:pt x="1437006" y="1723433"/>
                  </a:cubicBezTo>
                  <a:close/>
                  <a:moveTo>
                    <a:pt x="1714769" y="1711272"/>
                  </a:moveTo>
                  <a:cubicBezTo>
                    <a:pt x="1716949" y="1712489"/>
                    <a:pt x="1706600" y="1725075"/>
                    <a:pt x="1693986" y="1738255"/>
                  </a:cubicBezTo>
                  <a:cubicBezTo>
                    <a:pt x="1687531" y="1744711"/>
                    <a:pt x="1681103" y="1751903"/>
                    <a:pt x="1675228" y="1757750"/>
                  </a:cubicBezTo>
                  <a:cubicBezTo>
                    <a:pt x="1669353" y="1763611"/>
                    <a:pt x="1664143" y="1768240"/>
                    <a:pt x="1660816" y="1770251"/>
                  </a:cubicBezTo>
                  <a:cubicBezTo>
                    <a:pt x="1690702" y="1737802"/>
                    <a:pt x="1689173" y="1732508"/>
                    <a:pt x="1714769" y="1711272"/>
                  </a:cubicBezTo>
                  <a:close/>
                  <a:moveTo>
                    <a:pt x="6270763" y="1697893"/>
                  </a:moveTo>
                  <a:cubicBezTo>
                    <a:pt x="6281649" y="1719185"/>
                    <a:pt x="6288231" y="1728444"/>
                    <a:pt x="6289209" y="1719256"/>
                  </a:cubicBezTo>
                  <a:cubicBezTo>
                    <a:pt x="6294815" y="1728260"/>
                    <a:pt x="6297039" y="1735565"/>
                    <a:pt x="6303649" y="1745050"/>
                  </a:cubicBezTo>
                  <a:lnTo>
                    <a:pt x="6306139" y="1758839"/>
                  </a:lnTo>
                  <a:cubicBezTo>
                    <a:pt x="6295749" y="1737221"/>
                    <a:pt x="6285543" y="1726108"/>
                    <a:pt x="6281153" y="1728033"/>
                  </a:cubicBezTo>
                  <a:cubicBezTo>
                    <a:pt x="6275787" y="1721309"/>
                    <a:pt x="6274399" y="1716396"/>
                    <a:pt x="6273325" y="1711725"/>
                  </a:cubicBezTo>
                  <a:cubicBezTo>
                    <a:pt x="6272475" y="1707138"/>
                    <a:pt x="6271627" y="1702537"/>
                    <a:pt x="6270763" y="1697893"/>
                  </a:cubicBezTo>
                  <a:close/>
                  <a:moveTo>
                    <a:pt x="642638" y="1682504"/>
                  </a:moveTo>
                  <a:cubicBezTo>
                    <a:pt x="645977" y="1682822"/>
                    <a:pt x="636543" y="1698502"/>
                    <a:pt x="645154" y="1692514"/>
                  </a:cubicBezTo>
                  <a:cubicBezTo>
                    <a:pt x="635796" y="1701843"/>
                    <a:pt x="611120" y="1725387"/>
                    <a:pt x="586501" y="1745929"/>
                  </a:cubicBezTo>
                  <a:cubicBezTo>
                    <a:pt x="598379" y="1728756"/>
                    <a:pt x="610228" y="1714160"/>
                    <a:pt x="622205" y="1696973"/>
                  </a:cubicBezTo>
                  <a:cubicBezTo>
                    <a:pt x="628873" y="1693377"/>
                    <a:pt x="608048" y="1731418"/>
                    <a:pt x="633899" y="1688677"/>
                  </a:cubicBezTo>
                  <a:cubicBezTo>
                    <a:pt x="638992" y="1683998"/>
                    <a:pt x="641524" y="1682398"/>
                    <a:pt x="642638" y="1682504"/>
                  </a:cubicBezTo>
                  <a:close/>
                  <a:moveTo>
                    <a:pt x="776675" y="1679319"/>
                  </a:moveTo>
                  <a:cubicBezTo>
                    <a:pt x="746308" y="1695939"/>
                    <a:pt x="717583" y="1754139"/>
                    <a:pt x="688773" y="1773110"/>
                  </a:cubicBezTo>
                  <a:cubicBezTo>
                    <a:pt x="676938" y="1797927"/>
                    <a:pt x="665527" y="1804482"/>
                    <a:pt x="653932" y="1826680"/>
                  </a:cubicBezTo>
                  <a:cubicBezTo>
                    <a:pt x="659015" y="1826298"/>
                    <a:pt x="690344" y="1794303"/>
                    <a:pt x="676768" y="1816487"/>
                  </a:cubicBezTo>
                  <a:cubicBezTo>
                    <a:pt x="664493" y="1830092"/>
                    <a:pt x="661138" y="1830248"/>
                    <a:pt x="658208" y="1831395"/>
                  </a:cubicBezTo>
                  <a:cubicBezTo>
                    <a:pt x="655235" y="1832499"/>
                    <a:pt x="652814" y="1834693"/>
                    <a:pt x="643003" y="1852828"/>
                  </a:cubicBezTo>
                  <a:cubicBezTo>
                    <a:pt x="658335" y="1840115"/>
                    <a:pt x="674856" y="1823098"/>
                    <a:pt x="691165" y="1804652"/>
                  </a:cubicBezTo>
                  <a:cubicBezTo>
                    <a:pt x="707489" y="1786219"/>
                    <a:pt x="723826" y="1766470"/>
                    <a:pt x="740107" y="1749241"/>
                  </a:cubicBezTo>
                  <a:cubicBezTo>
                    <a:pt x="728356" y="1749595"/>
                    <a:pt x="687173" y="1798847"/>
                    <a:pt x="694308" y="1780910"/>
                  </a:cubicBezTo>
                  <a:cubicBezTo>
                    <a:pt x="714511" y="1758131"/>
                    <a:pt x="729361" y="1741865"/>
                    <a:pt x="741820" y="1729562"/>
                  </a:cubicBezTo>
                  <a:cubicBezTo>
                    <a:pt x="748049" y="1723418"/>
                    <a:pt x="753669" y="1718265"/>
                    <a:pt x="759063" y="1713805"/>
                  </a:cubicBezTo>
                  <a:cubicBezTo>
                    <a:pt x="764528" y="1709403"/>
                    <a:pt x="769978" y="1705849"/>
                    <a:pt x="775429" y="1702579"/>
                  </a:cubicBezTo>
                  <a:cubicBezTo>
                    <a:pt x="787547" y="1682051"/>
                    <a:pt x="755467" y="1709799"/>
                    <a:pt x="776675" y="1679319"/>
                  </a:cubicBezTo>
                  <a:close/>
                  <a:moveTo>
                    <a:pt x="682528" y="1674487"/>
                  </a:moveTo>
                  <a:cubicBezTo>
                    <a:pt x="677029" y="1674123"/>
                    <a:pt x="665661" y="1681980"/>
                    <a:pt x="650704" y="1700271"/>
                  </a:cubicBezTo>
                  <a:cubicBezTo>
                    <a:pt x="641347" y="1740747"/>
                    <a:pt x="673002" y="1681159"/>
                    <a:pt x="679132" y="1698034"/>
                  </a:cubicBezTo>
                  <a:cubicBezTo>
                    <a:pt x="687655" y="1683438"/>
                    <a:pt x="688026" y="1674852"/>
                    <a:pt x="682528" y="1674487"/>
                  </a:cubicBezTo>
                  <a:close/>
                  <a:moveTo>
                    <a:pt x="1604768" y="1657743"/>
                  </a:moveTo>
                  <a:cubicBezTo>
                    <a:pt x="1607146" y="1660306"/>
                    <a:pt x="1559012" y="1721266"/>
                    <a:pt x="1544161" y="1722597"/>
                  </a:cubicBezTo>
                  <a:cubicBezTo>
                    <a:pt x="1574726" y="1693773"/>
                    <a:pt x="1571895" y="1685434"/>
                    <a:pt x="1604768" y="1657743"/>
                  </a:cubicBezTo>
                  <a:close/>
                  <a:moveTo>
                    <a:pt x="6161653" y="1627136"/>
                  </a:moveTo>
                  <a:cubicBezTo>
                    <a:pt x="6164655" y="1621870"/>
                    <a:pt x="6181899" y="1644040"/>
                    <a:pt x="6201831" y="1672255"/>
                  </a:cubicBezTo>
                  <a:cubicBezTo>
                    <a:pt x="6211797" y="1686356"/>
                    <a:pt x="6222415" y="1701971"/>
                    <a:pt x="6232283" y="1716411"/>
                  </a:cubicBezTo>
                  <a:cubicBezTo>
                    <a:pt x="6241839" y="1731050"/>
                    <a:pt x="6250235" y="1744796"/>
                    <a:pt x="6256903" y="1754409"/>
                  </a:cubicBezTo>
                  <a:cubicBezTo>
                    <a:pt x="6250531" y="1750473"/>
                    <a:pt x="6244415" y="1743918"/>
                    <a:pt x="6238143" y="1735410"/>
                  </a:cubicBezTo>
                  <a:cubicBezTo>
                    <a:pt x="6234973" y="1731177"/>
                    <a:pt x="6231887" y="1726364"/>
                    <a:pt x="6228459" y="1721324"/>
                  </a:cubicBezTo>
                  <a:cubicBezTo>
                    <a:pt x="6224979" y="1716312"/>
                    <a:pt x="6221383" y="1710918"/>
                    <a:pt x="6217631" y="1705199"/>
                  </a:cubicBezTo>
                  <a:cubicBezTo>
                    <a:pt x="6202623" y="1682349"/>
                    <a:pt x="6184983" y="1654445"/>
                    <a:pt x="6161653" y="1627136"/>
                  </a:cubicBezTo>
                  <a:close/>
                  <a:moveTo>
                    <a:pt x="1529000" y="1614294"/>
                  </a:moveTo>
                  <a:cubicBezTo>
                    <a:pt x="1529977" y="1618215"/>
                    <a:pt x="1507876" y="1643154"/>
                    <a:pt x="1498150" y="1655789"/>
                  </a:cubicBezTo>
                  <a:cubicBezTo>
                    <a:pt x="1472101" y="1671306"/>
                    <a:pt x="1514190" y="1634030"/>
                    <a:pt x="1488169" y="1649546"/>
                  </a:cubicBezTo>
                  <a:cubicBezTo>
                    <a:pt x="1464300" y="1666549"/>
                    <a:pt x="1532141" y="1618131"/>
                    <a:pt x="1519017" y="1618613"/>
                  </a:cubicBezTo>
                  <a:cubicBezTo>
                    <a:pt x="1525784" y="1614015"/>
                    <a:pt x="1528674" y="1612988"/>
                    <a:pt x="1529000" y="1614294"/>
                  </a:cubicBezTo>
                  <a:close/>
                  <a:moveTo>
                    <a:pt x="803686" y="1611718"/>
                  </a:moveTo>
                  <a:cubicBezTo>
                    <a:pt x="777099" y="1640698"/>
                    <a:pt x="779308" y="1657262"/>
                    <a:pt x="747709" y="1686383"/>
                  </a:cubicBezTo>
                  <a:cubicBezTo>
                    <a:pt x="752183" y="1676926"/>
                    <a:pt x="755637" y="1668588"/>
                    <a:pt x="754703" y="1665034"/>
                  </a:cubicBezTo>
                  <a:cubicBezTo>
                    <a:pt x="743150" y="1677719"/>
                    <a:pt x="741183" y="1681527"/>
                    <a:pt x="739158" y="1686270"/>
                  </a:cubicBezTo>
                  <a:cubicBezTo>
                    <a:pt x="738153" y="1688648"/>
                    <a:pt x="737105" y="1691239"/>
                    <a:pt x="734897" y="1695330"/>
                  </a:cubicBezTo>
                  <a:cubicBezTo>
                    <a:pt x="732802" y="1699507"/>
                    <a:pt x="729545" y="1705198"/>
                    <a:pt x="723996" y="1713678"/>
                  </a:cubicBezTo>
                  <a:cubicBezTo>
                    <a:pt x="730013" y="1708355"/>
                    <a:pt x="735803" y="1703924"/>
                    <a:pt x="741664" y="1699493"/>
                  </a:cubicBezTo>
                  <a:cubicBezTo>
                    <a:pt x="747737" y="1695203"/>
                    <a:pt x="753910" y="1690928"/>
                    <a:pt x="760493" y="1685774"/>
                  </a:cubicBezTo>
                  <a:cubicBezTo>
                    <a:pt x="773659" y="1675468"/>
                    <a:pt x="788453" y="1661665"/>
                    <a:pt x="807650" y="1637414"/>
                  </a:cubicBezTo>
                  <a:cubicBezTo>
                    <a:pt x="749493" y="1689498"/>
                    <a:pt x="816159" y="1610657"/>
                    <a:pt x="803686" y="1611718"/>
                  </a:cubicBezTo>
                  <a:close/>
                  <a:moveTo>
                    <a:pt x="942504" y="1603736"/>
                  </a:moveTo>
                  <a:cubicBezTo>
                    <a:pt x="935716" y="1607326"/>
                    <a:pt x="920914" y="1622647"/>
                    <a:pt x="922295" y="1612964"/>
                  </a:cubicBezTo>
                  <a:cubicBezTo>
                    <a:pt x="918161" y="1618344"/>
                    <a:pt x="914636" y="1623101"/>
                    <a:pt x="911875" y="1627164"/>
                  </a:cubicBezTo>
                  <a:cubicBezTo>
                    <a:pt x="909242" y="1631340"/>
                    <a:pt x="907288" y="1634794"/>
                    <a:pt x="906099" y="1637428"/>
                  </a:cubicBezTo>
                  <a:cubicBezTo>
                    <a:pt x="903721" y="1642694"/>
                    <a:pt x="904372" y="1644704"/>
                    <a:pt x="908704" y="1642779"/>
                  </a:cubicBezTo>
                  <a:cubicBezTo>
                    <a:pt x="914749" y="1633775"/>
                    <a:pt x="920695" y="1629316"/>
                    <a:pt x="926896" y="1624771"/>
                  </a:cubicBezTo>
                  <a:cubicBezTo>
                    <a:pt x="933012" y="1620156"/>
                    <a:pt x="939156" y="1615258"/>
                    <a:pt x="945725" y="1605418"/>
                  </a:cubicBezTo>
                  <a:cubicBezTo>
                    <a:pt x="946139" y="1602647"/>
                    <a:pt x="944767" y="1602540"/>
                    <a:pt x="942504" y="1603736"/>
                  </a:cubicBezTo>
                  <a:close/>
                  <a:moveTo>
                    <a:pt x="5928683" y="1597009"/>
                  </a:moveTo>
                  <a:cubicBezTo>
                    <a:pt x="5942671" y="1619321"/>
                    <a:pt x="5930043" y="1627036"/>
                    <a:pt x="5950329" y="1662826"/>
                  </a:cubicBezTo>
                  <a:cubicBezTo>
                    <a:pt x="5940121" y="1659244"/>
                    <a:pt x="5933127" y="1643119"/>
                    <a:pt x="5915687" y="1622152"/>
                  </a:cubicBezTo>
                  <a:cubicBezTo>
                    <a:pt x="5934657" y="1638603"/>
                    <a:pt x="5925371" y="1607103"/>
                    <a:pt x="5928683" y="1597009"/>
                  </a:cubicBezTo>
                  <a:close/>
                  <a:moveTo>
                    <a:pt x="1793394" y="1589169"/>
                  </a:moveTo>
                  <a:cubicBezTo>
                    <a:pt x="1793165" y="1592201"/>
                    <a:pt x="1761307" y="1617134"/>
                    <a:pt x="1759406" y="1623314"/>
                  </a:cubicBezTo>
                  <a:cubicBezTo>
                    <a:pt x="1754338" y="1622818"/>
                    <a:pt x="1762011" y="1614494"/>
                    <a:pt x="1755640" y="1614847"/>
                  </a:cubicBezTo>
                  <a:cubicBezTo>
                    <a:pt x="1762081" y="1606608"/>
                    <a:pt x="1793454" y="1594575"/>
                    <a:pt x="1780797" y="1594943"/>
                  </a:cubicBezTo>
                  <a:cubicBezTo>
                    <a:pt x="1790031" y="1589581"/>
                    <a:pt x="1793470" y="1588158"/>
                    <a:pt x="1793394" y="1589169"/>
                  </a:cubicBezTo>
                  <a:close/>
                  <a:moveTo>
                    <a:pt x="5742851" y="1587908"/>
                  </a:moveTo>
                  <a:cubicBezTo>
                    <a:pt x="5750103" y="1592492"/>
                    <a:pt x="5770111" y="1615137"/>
                    <a:pt x="5793611" y="1643063"/>
                  </a:cubicBezTo>
                  <a:cubicBezTo>
                    <a:pt x="5809679" y="1661339"/>
                    <a:pt x="5825407" y="1683510"/>
                    <a:pt x="5840697" y="1703584"/>
                  </a:cubicBezTo>
                  <a:cubicBezTo>
                    <a:pt x="5855859" y="1723772"/>
                    <a:pt x="5869917" y="1742446"/>
                    <a:pt x="5880351" y="1755697"/>
                  </a:cubicBezTo>
                  <a:cubicBezTo>
                    <a:pt x="5888151" y="1765635"/>
                    <a:pt x="5893771" y="1769896"/>
                    <a:pt x="5898713" y="1774554"/>
                  </a:cubicBezTo>
                  <a:cubicBezTo>
                    <a:pt x="5903499" y="1779325"/>
                    <a:pt x="5907731" y="1784393"/>
                    <a:pt x="5912871" y="1795761"/>
                  </a:cubicBezTo>
                  <a:cubicBezTo>
                    <a:pt x="5912863" y="1793397"/>
                    <a:pt x="5918975" y="1798066"/>
                    <a:pt x="5923153" y="1800658"/>
                  </a:cubicBezTo>
                  <a:lnTo>
                    <a:pt x="5926525" y="1801715"/>
                  </a:lnTo>
                  <a:lnTo>
                    <a:pt x="5933979" y="1814873"/>
                  </a:lnTo>
                  <a:cubicBezTo>
                    <a:pt x="5953801" y="1849420"/>
                    <a:pt x="5991523" y="1912593"/>
                    <a:pt x="6001111" y="1917117"/>
                  </a:cubicBezTo>
                  <a:cubicBezTo>
                    <a:pt x="6014617" y="1949451"/>
                    <a:pt x="6001295" y="1932463"/>
                    <a:pt x="5983783" y="1904644"/>
                  </a:cubicBezTo>
                  <a:cubicBezTo>
                    <a:pt x="5981617" y="1901147"/>
                    <a:pt x="5979367" y="1897495"/>
                    <a:pt x="5977059" y="1893771"/>
                  </a:cubicBezTo>
                  <a:cubicBezTo>
                    <a:pt x="5974637" y="1890119"/>
                    <a:pt x="5972175" y="1886381"/>
                    <a:pt x="5969711" y="1882644"/>
                  </a:cubicBezTo>
                  <a:cubicBezTo>
                    <a:pt x="5964811" y="1875126"/>
                    <a:pt x="5959999" y="1867538"/>
                    <a:pt x="5955651" y="1860431"/>
                  </a:cubicBezTo>
                  <a:cubicBezTo>
                    <a:pt x="5946947" y="1846218"/>
                    <a:pt x="5940067" y="1833957"/>
                    <a:pt x="5938099" y="1828309"/>
                  </a:cubicBezTo>
                  <a:cubicBezTo>
                    <a:pt x="5922467" y="1812495"/>
                    <a:pt x="5906755" y="1793227"/>
                    <a:pt x="5890261" y="1772742"/>
                  </a:cubicBezTo>
                  <a:cubicBezTo>
                    <a:pt x="5873231" y="1752681"/>
                    <a:pt x="5856015" y="1730950"/>
                    <a:pt x="5839039" y="1709021"/>
                  </a:cubicBezTo>
                  <a:cubicBezTo>
                    <a:pt x="5805883" y="1664468"/>
                    <a:pt x="5769939" y="1622124"/>
                    <a:pt x="5740195" y="1589818"/>
                  </a:cubicBezTo>
                  <a:cubicBezTo>
                    <a:pt x="5739433" y="1586859"/>
                    <a:pt x="5740433" y="1586380"/>
                    <a:pt x="5742851" y="1587908"/>
                  </a:cubicBezTo>
                  <a:close/>
                  <a:moveTo>
                    <a:pt x="1507650" y="1583022"/>
                  </a:moveTo>
                  <a:cubicBezTo>
                    <a:pt x="1487363" y="1588033"/>
                    <a:pt x="1468406" y="1621614"/>
                    <a:pt x="1475740" y="1619505"/>
                  </a:cubicBezTo>
                  <a:cubicBezTo>
                    <a:pt x="1457166" y="1623752"/>
                    <a:pt x="1433594" y="1663519"/>
                    <a:pt x="1414723" y="1671985"/>
                  </a:cubicBezTo>
                  <a:cubicBezTo>
                    <a:pt x="1418134" y="1667752"/>
                    <a:pt x="1417101" y="1665246"/>
                    <a:pt x="1409145" y="1674335"/>
                  </a:cubicBezTo>
                  <a:cubicBezTo>
                    <a:pt x="1418701" y="1675312"/>
                    <a:pt x="1378353" y="1725513"/>
                    <a:pt x="1347221" y="1765352"/>
                  </a:cubicBezTo>
                  <a:cubicBezTo>
                    <a:pt x="1339265" y="1775162"/>
                    <a:pt x="1332526" y="1784874"/>
                    <a:pt x="1327189" y="1792916"/>
                  </a:cubicBezTo>
                  <a:cubicBezTo>
                    <a:pt x="1321809" y="1800928"/>
                    <a:pt x="1317845" y="1807299"/>
                    <a:pt x="1316175" y="1811065"/>
                  </a:cubicBezTo>
                  <a:cubicBezTo>
                    <a:pt x="1312820" y="1818597"/>
                    <a:pt x="1318610" y="1815652"/>
                    <a:pt x="1340426" y="1794643"/>
                  </a:cubicBezTo>
                  <a:cubicBezTo>
                    <a:pt x="1334721" y="1799145"/>
                    <a:pt x="1334098" y="1798154"/>
                    <a:pt x="1336448" y="1793850"/>
                  </a:cubicBezTo>
                  <a:cubicBezTo>
                    <a:pt x="1338812" y="1789560"/>
                    <a:pt x="1343994" y="1781788"/>
                    <a:pt x="1350704" y="1773435"/>
                  </a:cubicBezTo>
                  <a:cubicBezTo>
                    <a:pt x="1363842" y="1756489"/>
                    <a:pt x="1380604" y="1735084"/>
                    <a:pt x="1383152" y="1725797"/>
                  </a:cubicBezTo>
                  <a:cubicBezTo>
                    <a:pt x="1398767" y="1716764"/>
                    <a:pt x="1366744" y="1760496"/>
                    <a:pt x="1387513" y="1739033"/>
                  </a:cubicBezTo>
                  <a:cubicBezTo>
                    <a:pt x="1391731" y="1728571"/>
                    <a:pt x="1405549" y="1705028"/>
                    <a:pt x="1423472" y="1680678"/>
                  </a:cubicBezTo>
                  <a:cubicBezTo>
                    <a:pt x="1442032" y="1656922"/>
                    <a:pt x="1465476" y="1633096"/>
                    <a:pt x="1486428" y="1620552"/>
                  </a:cubicBezTo>
                  <a:cubicBezTo>
                    <a:pt x="1478600" y="1619321"/>
                    <a:pt x="1483880" y="1601766"/>
                    <a:pt x="1507650" y="1583022"/>
                  </a:cubicBezTo>
                  <a:close/>
                  <a:moveTo>
                    <a:pt x="812648" y="1566515"/>
                  </a:moveTo>
                  <a:cubicBezTo>
                    <a:pt x="785679" y="1604102"/>
                    <a:pt x="802242" y="1608462"/>
                    <a:pt x="828575" y="1579313"/>
                  </a:cubicBezTo>
                  <a:cubicBezTo>
                    <a:pt x="802738" y="1597236"/>
                    <a:pt x="815578" y="1573381"/>
                    <a:pt x="812648" y="1566515"/>
                  </a:cubicBezTo>
                  <a:close/>
                  <a:moveTo>
                    <a:pt x="1727269" y="1565467"/>
                  </a:moveTo>
                  <a:cubicBezTo>
                    <a:pt x="1729930" y="1568582"/>
                    <a:pt x="1720431" y="1576170"/>
                    <a:pt x="1708327" y="1585528"/>
                  </a:cubicBezTo>
                  <a:cubicBezTo>
                    <a:pt x="1696704" y="1595409"/>
                    <a:pt x="1682603" y="1607231"/>
                    <a:pt x="1675341" y="1617735"/>
                  </a:cubicBezTo>
                  <a:cubicBezTo>
                    <a:pt x="1668460" y="1621883"/>
                    <a:pt x="1675737" y="1611704"/>
                    <a:pt x="1687501" y="1598892"/>
                  </a:cubicBezTo>
                  <a:cubicBezTo>
                    <a:pt x="1693433" y="1592550"/>
                    <a:pt x="1700243" y="1585287"/>
                    <a:pt x="1707378" y="1579327"/>
                  </a:cubicBezTo>
                  <a:cubicBezTo>
                    <a:pt x="1714584" y="1573423"/>
                    <a:pt x="1721634" y="1568341"/>
                    <a:pt x="1727269" y="1565467"/>
                  </a:cubicBezTo>
                  <a:close/>
                  <a:moveTo>
                    <a:pt x="5880393" y="1564844"/>
                  </a:moveTo>
                  <a:cubicBezTo>
                    <a:pt x="5882743" y="1561177"/>
                    <a:pt x="5890839" y="1578633"/>
                    <a:pt x="5893813" y="1590950"/>
                  </a:cubicBezTo>
                  <a:cubicBezTo>
                    <a:pt x="5895131" y="1597264"/>
                    <a:pt x="5895215" y="1602261"/>
                    <a:pt x="5892893" y="1602629"/>
                  </a:cubicBezTo>
                  <a:cubicBezTo>
                    <a:pt x="5890557" y="1602998"/>
                    <a:pt x="5885985" y="1598595"/>
                    <a:pt x="5877037" y="1586844"/>
                  </a:cubicBezTo>
                  <a:cubicBezTo>
                    <a:pt x="5870399" y="1567619"/>
                    <a:pt x="5897991" y="1600987"/>
                    <a:pt x="5880393" y="1564844"/>
                  </a:cubicBezTo>
                  <a:close/>
                  <a:moveTo>
                    <a:pt x="1630647" y="1563485"/>
                  </a:moveTo>
                  <a:cubicBezTo>
                    <a:pt x="1616404" y="1575193"/>
                    <a:pt x="1559082" y="1618684"/>
                    <a:pt x="1597037" y="1602658"/>
                  </a:cubicBezTo>
                  <a:cubicBezTo>
                    <a:pt x="1587269" y="1612695"/>
                    <a:pt x="1578265" y="1618075"/>
                    <a:pt x="1569134" y="1624035"/>
                  </a:cubicBezTo>
                  <a:cubicBezTo>
                    <a:pt x="1560186" y="1630165"/>
                    <a:pt x="1551466" y="1637215"/>
                    <a:pt x="1541839" y="1649957"/>
                  </a:cubicBezTo>
                  <a:cubicBezTo>
                    <a:pt x="1558105" y="1648527"/>
                    <a:pt x="1517743" y="1694325"/>
                    <a:pt x="1496607" y="1715051"/>
                  </a:cubicBezTo>
                  <a:cubicBezTo>
                    <a:pt x="1517885" y="1684967"/>
                    <a:pt x="1508456" y="1692329"/>
                    <a:pt x="1517531" y="1673387"/>
                  </a:cubicBezTo>
                  <a:cubicBezTo>
                    <a:pt x="1509391" y="1682150"/>
                    <a:pt x="1500033" y="1692216"/>
                    <a:pt x="1489981" y="1703032"/>
                  </a:cubicBezTo>
                  <a:cubicBezTo>
                    <a:pt x="1484984" y="1708468"/>
                    <a:pt x="1479831" y="1714089"/>
                    <a:pt x="1474564" y="1719822"/>
                  </a:cubicBezTo>
                  <a:cubicBezTo>
                    <a:pt x="1469623" y="1725839"/>
                    <a:pt x="1464569" y="1731983"/>
                    <a:pt x="1459487" y="1738170"/>
                  </a:cubicBezTo>
                  <a:cubicBezTo>
                    <a:pt x="1439299" y="1763016"/>
                    <a:pt x="1419139" y="1789051"/>
                    <a:pt x="1403920" y="1812099"/>
                  </a:cubicBezTo>
                  <a:cubicBezTo>
                    <a:pt x="1390839" y="1815510"/>
                    <a:pt x="1409243" y="1792024"/>
                    <a:pt x="1434358" y="1761727"/>
                  </a:cubicBezTo>
                  <a:cubicBezTo>
                    <a:pt x="1446915" y="1746579"/>
                    <a:pt x="1460959" y="1729605"/>
                    <a:pt x="1474040" y="1713820"/>
                  </a:cubicBezTo>
                  <a:cubicBezTo>
                    <a:pt x="1487560" y="1698431"/>
                    <a:pt x="1499594" y="1683792"/>
                    <a:pt x="1506942" y="1672240"/>
                  </a:cubicBezTo>
                  <a:cubicBezTo>
                    <a:pt x="1522274" y="1663066"/>
                    <a:pt x="1529480" y="1649518"/>
                    <a:pt x="1530032" y="1659102"/>
                  </a:cubicBezTo>
                  <a:cubicBezTo>
                    <a:pt x="1538328" y="1649589"/>
                    <a:pt x="1546680" y="1640033"/>
                    <a:pt x="1554962" y="1630519"/>
                  </a:cubicBezTo>
                  <a:cubicBezTo>
                    <a:pt x="1565920" y="1615470"/>
                    <a:pt x="1538625" y="1642326"/>
                    <a:pt x="1544359" y="1629358"/>
                  </a:cubicBezTo>
                  <a:cubicBezTo>
                    <a:pt x="1549894" y="1625451"/>
                    <a:pt x="1555982" y="1620524"/>
                    <a:pt x="1562466" y="1615782"/>
                  </a:cubicBezTo>
                  <a:cubicBezTo>
                    <a:pt x="1568950" y="1611039"/>
                    <a:pt x="1575391" y="1606056"/>
                    <a:pt x="1580884" y="1601270"/>
                  </a:cubicBezTo>
                  <a:cubicBezTo>
                    <a:pt x="1591870" y="1591714"/>
                    <a:pt x="1599147" y="1583022"/>
                    <a:pt x="1595608" y="1578959"/>
                  </a:cubicBezTo>
                  <a:cubicBezTo>
                    <a:pt x="1608915" y="1564377"/>
                    <a:pt x="1618783" y="1569742"/>
                    <a:pt x="1630647" y="1563485"/>
                  </a:cubicBezTo>
                  <a:close/>
                  <a:moveTo>
                    <a:pt x="566115" y="1559592"/>
                  </a:moveTo>
                  <a:cubicBezTo>
                    <a:pt x="557988" y="1573565"/>
                    <a:pt x="550853" y="1584296"/>
                    <a:pt x="543619" y="1594447"/>
                  </a:cubicBezTo>
                  <a:cubicBezTo>
                    <a:pt x="536356" y="1604584"/>
                    <a:pt x="529136" y="1614210"/>
                    <a:pt x="521803" y="1626555"/>
                  </a:cubicBezTo>
                  <a:cubicBezTo>
                    <a:pt x="512870" y="1633153"/>
                    <a:pt x="555001" y="1557667"/>
                    <a:pt x="566115" y="1559592"/>
                  </a:cubicBezTo>
                  <a:close/>
                  <a:moveTo>
                    <a:pt x="6331891" y="1557129"/>
                  </a:moveTo>
                  <a:cubicBezTo>
                    <a:pt x="6338871" y="1558743"/>
                    <a:pt x="6363095" y="1588515"/>
                    <a:pt x="6387019" y="1623965"/>
                  </a:cubicBezTo>
                  <a:cubicBezTo>
                    <a:pt x="6410011" y="1660065"/>
                    <a:pt x="6433115" y="1701447"/>
                    <a:pt x="6441243" y="1723886"/>
                  </a:cubicBezTo>
                  <a:cubicBezTo>
                    <a:pt x="6424507" y="1692853"/>
                    <a:pt x="6404943" y="1661467"/>
                    <a:pt x="6385987" y="1632502"/>
                  </a:cubicBezTo>
                  <a:cubicBezTo>
                    <a:pt x="6383607" y="1628891"/>
                    <a:pt x="6381243" y="1625310"/>
                    <a:pt x="6378907" y="1621756"/>
                  </a:cubicBezTo>
                  <a:cubicBezTo>
                    <a:pt x="6376431" y="1618316"/>
                    <a:pt x="6373967" y="1614904"/>
                    <a:pt x="6371547" y="1611535"/>
                  </a:cubicBezTo>
                  <a:cubicBezTo>
                    <a:pt x="6366663" y="1604824"/>
                    <a:pt x="6361891" y="1598284"/>
                    <a:pt x="6357291" y="1591970"/>
                  </a:cubicBezTo>
                  <a:cubicBezTo>
                    <a:pt x="6348075" y="1579341"/>
                    <a:pt x="6339509" y="1567591"/>
                    <a:pt x="6331891" y="1557129"/>
                  </a:cubicBezTo>
                  <a:close/>
                  <a:moveTo>
                    <a:pt x="5981063" y="1555288"/>
                  </a:moveTo>
                  <a:cubicBezTo>
                    <a:pt x="6002131" y="1582201"/>
                    <a:pt x="6000319" y="1601341"/>
                    <a:pt x="6030543" y="1631510"/>
                  </a:cubicBezTo>
                  <a:cubicBezTo>
                    <a:pt x="6008599" y="1593102"/>
                    <a:pt x="6037635" y="1630292"/>
                    <a:pt x="6039335" y="1646318"/>
                  </a:cubicBezTo>
                  <a:cubicBezTo>
                    <a:pt x="6048423" y="1656327"/>
                    <a:pt x="6045763" y="1634922"/>
                    <a:pt x="6053351" y="1663222"/>
                  </a:cubicBezTo>
                  <a:cubicBezTo>
                    <a:pt x="6074375" y="1677308"/>
                    <a:pt x="6101471" y="1732167"/>
                    <a:pt x="6112315" y="1734899"/>
                  </a:cubicBezTo>
                  <a:cubicBezTo>
                    <a:pt x="6132475" y="1763808"/>
                    <a:pt x="6104119" y="1731658"/>
                    <a:pt x="6109667" y="1745772"/>
                  </a:cubicBezTo>
                  <a:cubicBezTo>
                    <a:pt x="6128029" y="1771000"/>
                    <a:pt x="6136411" y="1761472"/>
                    <a:pt x="6129771" y="1771977"/>
                  </a:cubicBezTo>
                  <a:cubicBezTo>
                    <a:pt x="6133281" y="1776918"/>
                    <a:pt x="6136651" y="1781448"/>
                    <a:pt x="6139623" y="1785823"/>
                  </a:cubicBezTo>
                  <a:cubicBezTo>
                    <a:pt x="6142527" y="1790254"/>
                    <a:pt x="6145215" y="1794374"/>
                    <a:pt x="6147735" y="1798224"/>
                  </a:cubicBezTo>
                  <a:cubicBezTo>
                    <a:pt x="6152763" y="1805940"/>
                    <a:pt x="6157095" y="1812580"/>
                    <a:pt x="6160931" y="1818455"/>
                  </a:cubicBezTo>
                  <a:cubicBezTo>
                    <a:pt x="6168603" y="1830191"/>
                    <a:pt x="6174267" y="1838855"/>
                    <a:pt x="6179463" y="1846798"/>
                  </a:cubicBezTo>
                  <a:cubicBezTo>
                    <a:pt x="6189953" y="1862654"/>
                    <a:pt x="6198899" y="1875494"/>
                    <a:pt x="6219173" y="1904205"/>
                  </a:cubicBezTo>
                  <a:cubicBezTo>
                    <a:pt x="6222019" y="1908240"/>
                    <a:pt x="6209263" y="1898174"/>
                    <a:pt x="6207691" y="1892752"/>
                  </a:cubicBezTo>
                  <a:cubicBezTo>
                    <a:pt x="6218083" y="1928867"/>
                    <a:pt x="6230555" y="1896588"/>
                    <a:pt x="6253037" y="1946308"/>
                  </a:cubicBezTo>
                  <a:cubicBezTo>
                    <a:pt x="6247783" y="1933099"/>
                    <a:pt x="6244883" y="1921023"/>
                    <a:pt x="6243919" y="1910009"/>
                  </a:cubicBezTo>
                  <a:cubicBezTo>
                    <a:pt x="6254383" y="1925894"/>
                    <a:pt x="6257341" y="1937970"/>
                    <a:pt x="6268255" y="1954123"/>
                  </a:cubicBezTo>
                  <a:cubicBezTo>
                    <a:pt x="6264307" y="1957506"/>
                    <a:pt x="6257495" y="1953953"/>
                    <a:pt x="6247927" y="1943689"/>
                  </a:cubicBezTo>
                  <a:cubicBezTo>
                    <a:pt x="6252541" y="1956600"/>
                    <a:pt x="6262167" y="1972032"/>
                    <a:pt x="6261899" y="1982366"/>
                  </a:cubicBezTo>
                  <a:cubicBezTo>
                    <a:pt x="6307203" y="2050646"/>
                    <a:pt x="6321925" y="2099814"/>
                    <a:pt x="6362147" y="2159826"/>
                  </a:cubicBezTo>
                  <a:cubicBezTo>
                    <a:pt x="6363747" y="2165092"/>
                    <a:pt x="6366421" y="2172369"/>
                    <a:pt x="6369579" y="2180184"/>
                  </a:cubicBezTo>
                  <a:cubicBezTo>
                    <a:pt x="6372607" y="2188055"/>
                    <a:pt x="6375751" y="2196620"/>
                    <a:pt x="6378979" y="2204110"/>
                  </a:cubicBezTo>
                  <a:cubicBezTo>
                    <a:pt x="6385363" y="2219116"/>
                    <a:pt x="6391379" y="2230173"/>
                    <a:pt x="6392783" y="2225020"/>
                  </a:cubicBezTo>
                  <a:cubicBezTo>
                    <a:pt x="6396051" y="2242659"/>
                    <a:pt x="6407787" y="2265792"/>
                    <a:pt x="6412673" y="2284494"/>
                  </a:cubicBezTo>
                  <a:cubicBezTo>
                    <a:pt x="6415617" y="2279270"/>
                    <a:pt x="6427325" y="2303181"/>
                    <a:pt x="6431997" y="2303776"/>
                  </a:cubicBezTo>
                  <a:cubicBezTo>
                    <a:pt x="6443535" y="2328919"/>
                    <a:pt x="6426561" y="2310302"/>
                    <a:pt x="6427411" y="2320736"/>
                  </a:cubicBezTo>
                  <a:cubicBezTo>
                    <a:pt x="6411371" y="2285824"/>
                    <a:pt x="6396179" y="2252739"/>
                    <a:pt x="6381569" y="2220971"/>
                  </a:cubicBezTo>
                  <a:cubicBezTo>
                    <a:pt x="6377903" y="2213029"/>
                    <a:pt x="6374279" y="2205185"/>
                    <a:pt x="6370697" y="2197399"/>
                  </a:cubicBezTo>
                  <a:cubicBezTo>
                    <a:pt x="6368899" y="2193506"/>
                    <a:pt x="6367115" y="2189641"/>
                    <a:pt x="6365331" y="2185790"/>
                  </a:cubicBezTo>
                  <a:cubicBezTo>
                    <a:pt x="6363407" y="2182010"/>
                    <a:pt x="6361481" y="2178244"/>
                    <a:pt x="6359555" y="2174507"/>
                  </a:cubicBezTo>
                  <a:cubicBezTo>
                    <a:pt x="6351855" y="2159543"/>
                    <a:pt x="6344265" y="2144848"/>
                    <a:pt x="6336791" y="2130323"/>
                  </a:cubicBezTo>
                  <a:cubicBezTo>
                    <a:pt x="6321755" y="2101343"/>
                    <a:pt x="6307343" y="2073000"/>
                    <a:pt x="6292563" y="2045224"/>
                  </a:cubicBezTo>
                  <a:cubicBezTo>
                    <a:pt x="6276863" y="2017943"/>
                    <a:pt x="6261305" y="1990917"/>
                    <a:pt x="6245619" y="1963665"/>
                  </a:cubicBezTo>
                  <a:cubicBezTo>
                    <a:pt x="6237733" y="1950060"/>
                    <a:pt x="6229819" y="1936384"/>
                    <a:pt x="6221835" y="1922595"/>
                  </a:cubicBezTo>
                  <a:cubicBezTo>
                    <a:pt x="6213851" y="1908806"/>
                    <a:pt x="6204775" y="1895512"/>
                    <a:pt x="6196125" y="1881723"/>
                  </a:cubicBezTo>
                  <a:cubicBezTo>
                    <a:pt x="6178499" y="1854343"/>
                    <a:pt x="6160421" y="1826241"/>
                    <a:pt x="6141579" y="1796964"/>
                  </a:cubicBezTo>
                  <a:cubicBezTo>
                    <a:pt x="6136963" y="1789574"/>
                    <a:pt x="6131937" y="1782354"/>
                    <a:pt x="6126727" y="1775162"/>
                  </a:cubicBezTo>
                  <a:cubicBezTo>
                    <a:pt x="6121575" y="1767914"/>
                    <a:pt x="6116379" y="1760595"/>
                    <a:pt x="6111097" y="1753176"/>
                  </a:cubicBezTo>
                  <a:cubicBezTo>
                    <a:pt x="6100535" y="1738382"/>
                    <a:pt x="6089719" y="1723234"/>
                    <a:pt x="6078607" y="1707675"/>
                  </a:cubicBezTo>
                  <a:cubicBezTo>
                    <a:pt x="6067423" y="1692188"/>
                    <a:pt x="6056155" y="1676133"/>
                    <a:pt x="6044135" y="1659952"/>
                  </a:cubicBezTo>
                  <a:cubicBezTo>
                    <a:pt x="6031647" y="1644124"/>
                    <a:pt x="6018807" y="1627843"/>
                    <a:pt x="6005583" y="1611067"/>
                  </a:cubicBezTo>
                  <a:cubicBezTo>
                    <a:pt x="6002499" y="1594277"/>
                    <a:pt x="5984291" y="1572220"/>
                    <a:pt x="5981063" y="1555288"/>
                  </a:cubicBezTo>
                  <a:close/>
                  <a:moveTo>
                    <a:pt x="1047203" y="1545067"/>
                  </a:moveTo>
                  <a:cubicBezTo>
                    <a:pt x="1020899" y="1566231"/>
                    <a:pt x="994539" y="1586802"/>
                    <a:pt x="966918" y="1620836"/>
                  </a:cubicBezTo>
                  <a:cubicBezTo>
                    <a:pt x="992415" y="1609439"/>
                    <a:pt x="1020531" y="1569162"/>
                    <a:pt x="1047203" y="1545067"/>
                  </a:cubicBezTo>
                  <a:close/>
                  <a:moveTo>
                    <a:pt x="5819107" y="1541995"/>
                  </a:moveTo>
                  <a:cubicBezTo>
                    <a:pt x="5825787" y="1555317"/>
                    <a:pt x="5820351" y="1565312"/>
                    <a:pt x="5835655" y="1580941"/>
                  </a:cubicBezTo>
                  <a:cubicBezTo>
                    <a:pt x="5834199" y="1573028"/>
                    <a:pt x="5826185" y="1555105"/>
                    <a:pt x="5835499" y="1563740"/>
                  </a:cubicBezTo>
                  <a:cubicBezTo>
                    <a:pt x="5860219" y="1624390"/>
                    <a:pt x="5813401" y="1574925"/>
                    <a:pt x="5835839" y="1632233"/>
                  </a:cubicBezTo>
                  <a:cubicBezTo>
                    <a:pt x="5860771" y="1645356"/>
                    <a:pt x="5858025" y="1673076"/>
                    <a:pt x="5865245" y="1652846"/>
                  </a:cubicBezTo>
                  <a:cubicBezTo>
                    <a:pt x="5860785" y="1656795"/>
                    <a:pt x="5883309" y="1695388"/>
                    <a:pt x="5882007" y="1681443"/>
                  </a:cubicBezTo>
                  <a:cubicBezTo>
                    <a:pt x="5875139" y="1673317"/>
                    <a:pt x="5870751" y="1660391"/>
                    <a:pt x="5878935" y="1668857"/>
                  </a:cubicBezTo>
                  <a:cubicBezTo>
                    <a:pt x="5883705" y="1687644"/>
                    <a:pt x="5894989" y="1715038"/>
                    <a:pt x="5912161" y="1725797"/>
                  </a:cubicBezTo>
                  <a:cubicBezTo>
                    <a:pt x="5898825" y="1711470"/>
                    <a:pt x="5909119" y="1709219"/>
                    <a:pt x="5914399" y="1714925"/>
                  </a:cubicBezTo>
                  <a:cubicBezTo>
                    <a:pt x="5918773" y="1722159"/>
                    <a:pt x="5920671" y="1728558"/>
                    <a:pt x="5923629" y="1735268"/>
                  </a:cubicBezTo>
                  <a:cubicBezTo>
                    <a:pt x="5926573" y="1742007"/>
                    <a:pt x="5930735" y="1748930"/>
                    <a:pt x="5938791" y="1757934"/>
                  </a:cubicBezTo>
                  <a:cubicBezTo>
                    <a:pt x="5939059" y="1754111"/>
                    <a:pt x="5937843" y="1748760"/>
                    <a:pt x="5935973" y="1743423"/>
                  </a:cubicBezTo>
                  <a:cubicBezTo>
                    <a:pt x="5934019" y="1738142"/>
                    <a:pt x="5931585" y="1732748"/>
                    <a:pt x="5929831" y="1728558"/>
                  </a:cubicBezTo>
                  <a:cubicBezTo>
                    <a:pt x="5926333" y="1720163"/>
                    <a:pt x="5925595" y="1716539"/>
                    <a:pt x="5937091" y="1728176"/>
                  </a:cubicBezTo>
                  <a:cubicBezTo>
                    <a:pt x="5941481" y="1744810"/>
                    <a:pt x="5941423" y="1761063"/>
                    <a:pt x="5958015" y="1782737"/>
                  </a:cubicBezTo>
                  <a:cubicBezTo>
                    <a:pt x="5962547" y="1766046"/>
                    <a:pt x="5935831" y="1735254"/>
                    <a:pt x="5964613" y="1767419"/>
                  </a:cubicBezTo>
                  <a:cubicBezTo>
                    <a:pt x="5956911" y="1751776"/>
                    <a:pt x="5951745" y="1744201"/>
                    <a:pt x="5946295" y="1736033"/>
                  </a:cubicBezTo>
                  <a:cubicBezTo>
                    <a:pt x="5940575" y="1728048"/>
                    <a:pt x="5934715" y="1719370"/>
                    <a:pt x="5925681" y="1701249"/>
                  </a:cubicBezTo>
                  <a:cubicBezTo>
                    <a:pt x="5917131" y="1693944"/>
                    <a:pt x="5930479" y="1724197"/>
                    <a:pt x="5918191" y="1710380"/>
                  </a:cubicBezTo>
                  <a:cubicBezTo>
                    <a:pt x="5893855" y="1677705"/>
                    <a:pt x="5911921" y="1694708"/>
                    <a:pt x="5903595" y="1670825"/>
                  </a:cubicBezTo>
                  <a:cubicBezTo>
                    <a:pt x="5883155" y="1645696"/>
                    <a:pt x="5886211" y="1660589"/>
                    <a:pt x="5865767" y="1635503"/>
                  </a:cubicBezTo>
                  <a:cubicBezTo>
                    <a:pt x="5866745" y="1634314"/>
                    <a:pt x="5867085" y="1630789"/>
                    <a:pt x="5866407" y="1625395"/>
                  </a:cubicBezTo>
                  <a:cubicBezTo>
                    <a:pt x="5865767" y="1619959"/>
                    <a:pt x="5864013" y="1612738"/>
                    <a:pt x="5860503" y="1604400"/>
                  </a:cubicBezTo>
                  <a:cubicBezTo>
                    <a:pt x="5853663" y="1587595"/>
                    <a:pt x="5840823" y="1565411"/>
                    <a:pt x="5819107" y="1541995"/>
                  </a:cubicBezTo>
                  <a:close/>
                  <a:moveTo>
                    <a:pt x="6104643" y="1538781"/>
                  </a:moveTo>
                  <a:cubicBezTo>
                    <a:pt x="6115203" y="1549611"/>
                    <a:pt x="6121375" y="1558884"/>
                    <a:pt x="6127547" y="1568157"/>
                  </a:cubicBezTo>
                  <a:cubicBezTo>
                    <a:pt x="6133579" y="1577543"/>
                    <a:pt x="6140205" y="1586448"/>
                    <a:pt x="6150115" y="1597873"/>
                  </a:cubicBezTo>
                  <a:cubicBezTo>
                    <a:pt x="6142243" y="1595495"/>
                    <a:pt x="6112343" y="1565580"/>
                    <a:pt x="6104643" y="1538781"/>
                  </a:cubicBezTo>
                  <a:close/>
                  <a:moveTo>
                    <a:pt x="1721960" y="1538441"/>
                  </a:moveTo>
                  <a:cubicBezTo>
                    <a:pt x="1722880" y="1539942"/>
                    <a:pt x="1718647" y="1545675"/>
                    <a:pt x="1711300" y="1553674"/>
                  </a:cubicBezTo>
                  <a:cubicBezTo>
                    <a:pt x="1703952" y="1561687"/>
                    <a:pt x="1693348" y="1571809"/>
                    <a:pt x="1682476" y="1583248"/>
                  </a:cubicBezTo>
                  <a:cubicBezTo>
                    <a:pt x="1660348" y="1605687"/>
                    <a:pt x="1633874" y="1629740"/>
                    <a:pt x="1618273" y="1639438"/>
                  </a:cubicBezTo>
                  <a:cubicBezTo>
                    <a:pt x="1634837" y="1625592"/>
                    <a:pt x="1651811" y="1608759"/>
                    <a:pt x="1668956" y="1590978"/>
                  </a:cubicBezTo>
                  <a:cubicBezTo>
                    <a:pt x="1677606" y="1582172"/>
                    <a:pt x="1685987" y="1572786"/>
                    <a:pt x="1694920" y="1564037"/>
                  </a:cubicBezTo>
                  <a:cubicBezTo>
                    <a:pt x="1704009" y="1555430"/>
                    <a:pt x="1713069" y="1546850"/>
                    <a:pt x="1721960" y="1538441"/>
                  </a:cubicBezTo>
                  <a:close/>
                  <a:moveTo>
                    <a:pt x="1618911" y="1537946"/>
                  </a:moveTo>
                  <a:cubicBezTo>
                    <a:pt x="1602460" y="1557228"/>
                    <a:pt x="1586944" y="1574174"/>
                    <a:pt x="1567506" y="1594773"/>
                  </a:cubicBezTo>
                  <a:cubicBezTo>
                    <a:pt x="1562636" y="1599912"/>
                    <a:pt x="1557540" y="1605291"/>
                    <a:pt x="1552132" y="1610997"/>
                  </a:cubicBezTo>
                  <a:cubicBezTo>
                    <a:pt x="1546978" y="1616957"/>
                    <a:pt x="1541528" y="1623243"/>
                    <a:pt x="1535695" y="1629981"/>
                  </a:cubicBezTo>
                  <a:cubicBezTo>
                    <a:pt x="1524072" y="1643445"/>
                    <a:pt x="1510963" y="1658636"/>
                    <a:pt x="1495730" y="1676289"/>
                  </a:cubicBezTo>
                  <a:cubicBezTo>
                    <a:pt x="1472866" y="1695982"/>
                    <a:pt x="1490038" y="1668758"/>
                    <a:pt x="1466198" y="1696832"/>
                  </a:cubicBezTo>
                  <a:cubicBezTo>
                    <a:pt x="1445642" y="1702848"/>
                    <a:pt x="1494271" y="1669636"/>
                    <a:pt x="1467967" y="1681528"/>
                  </a:cubicBezTo>
                  <a:cubicBezTo>
                    <a:pt x="1482478" y="1678399"/>
                    <a:pt x="1502879" y="1660490"/>
                    <a:pt x="1521099" y="1640090"/>
                  </a:cubicBezTo>
                  <a:cubicBezTo>
                    <a:pt x="1530202" y="1629897"/>
                    <a:pt x="1538767" y="1619066"/>
                    <a:pt x="1545775" y="1609171"/>
                  </a:cubicBezTo>
                  <a:cubicBezTo>
                    <a:pt x="1552967" y="1599416"/>
                    <a:pt x="1558899" y="1590922"/>
                    <a:pt x="1561914" y="1584622"/>
                  </a:cubicBezTo>
                  <a:cubicBezTo>
                    <a:pt x="1553689" y="1610799"/>
                    <a:pt x="1587454" y="1553363"/>
                    <a:pt x="1618911" y="1537946"/>
                  </a:cubicBezTo>
                  <a:close/>
                  <a:moveTo>
                    <a:pt x="6024413" y="1534222"/>
                  </a:moveTo>
                  <a:cubicBezTo>
                    <a:pt x="6044913" y="1576594"/>
                    <a:pt x="6054071" y="1610586"/>
                    <a:pt x="6045479" y="1613021"/>
                  </a:cubicBezTo>
                  <a:cubicBezTo>
                    <a:pt x="6035569" y="1590398"/>
                    <a:pt x="6026311" y="1547714"/>
                    <a:pt x="6024413" y="1534222"/>
                  </a:cubicBezTo>
                  <a:close/>
                  <a:moveTo>
                    <a:pt x="1153904" y="1531664"/>
                  </a:moveTo>
                  <a:cubicBezTo>
                    <a:pt x="1150876" y="1532785"/>
                    <a:pt x="1143989" y="1538543"/>
                    <a:pt x="1131141" y="1551550"/>
                  </a:cubicBezTo>
                  <a:cubicBezTo>
                    <a:pt x="1163632" y="1530343"/>
                    <a:pt x="1108985" y="1598835"/>
                    <a:pt x="1133703" y="1576297"/>
                  </a:cubicBezTo>
                  <a:cubicBezTo>
                    <a:pt x="1137345" y="1566678"/>
                    <a:pt x="1162990" y="1528302"/>
                    <a:pt x="1153904" y="1531664"/>
                  </a:cubicBezTo>
                  <a:close/>
                  <a:moveTo>
                    <a:pt x="5923035" y="1525247"/>
                  </a:moveTo>
                  <a:cubicBezTo>
                    <a:pt x="5931359" y="1533996"/>
                    <a:pt x="5941439" y="1543906"/>
                    <a:pt x="5951405" y="1556053"/>
                  </a:cubicBezTo>
                  <a:cubicBezTo>
                    <a:pt x="5961483" y="1568101"/>
                    <a:pt x="5972455" y="1581536"/>
                    <a:pt x="5984107" y="1596061"/>
                  </a:cubicBezTo>
                  <a:cubicBezTo>
                    <a:pt x="5995659" y="1610657"/>
                    <a:pt x="6007991" y="1626258"/>
                    <a:pt x="6020875" y="1642539"/>
                  </a:cubicBezTo>
                  <a:cubicBezTo>
                    <a:pt x="6027243" y="1650736"/>
                    <a:pt x="6033743" y="1659103"/>
                    <a:pt x="6040367" y="1667625"/>
                  </a:cubicBezTo>
                  <a:cubicBezTo>
                    <a:pt x="6046599" y="1676431"/>
                    <a:pt x="6052927" y="1685378"/>
                    <a:pt x="6059325" y="1694425"/>
                  </a:cubicBezTo>
                  <a:cubicBezTo>
                    <a:pt x="6072039" y="1712588"/>
                    <a:pt x="6085047" y="1731163"/>
                    <a:pt x="6098143" y="1749864"/>
                  </a:cubicBezTo>
                  <a:cubicBezTo>
                    <a:pt x="6104655" y="1759236"/>
                    <a:pt x="6111195" y="1768622"/>
                    <a:pt x="6117723" y="1778008"/>
                  </a:cubicBezTo>
                  <a:lnTo>
                    <a:pt x="6127491" y="1792081"/>
                  </a:lnTo>
                  <a:lnTo>
                    <a:pt x="6136637" y="1806507"/>
                  </a:lnTo>
                  <a:cubicBezTo>
                    <a:pt x="6161001" y="1844873"/>
                    <a:pt x="6184871" y="1882446"/>
                    <a:pt x="6206615" y="1916692"/>
                  </a:cubicBezTo>
                  <a:cubicBezTo>
                    <a:pt x="6212095" y="1936186"/>
                    <a:pt x="6196267" y="1908877"/>
                    <a:pt x="6197243" y="1918461"/>
                  </a:cubicBezTo>
                  <a:cubicBezTo>
                    <a:pt x="6163987" y="1840484"/>
                    <a:pt x="6144523" y="1852617"/>
                    <a:pt x="6136991" y="1811575"/>
                  </a:cubicBezTo>
                  <a:cubicBezTo>
                    <a:pt x="6125325" y="1797715"/>
                    <a:pt x="6112583" y="1781151"/>
                    <a:pt x="6100663" y="1764149"/>
                  </a:cubicBezTo>
                  <a:cubicBezTo>
                    <a:pt x="6088757" y="1747132"/>
                    <a:pt x="6077545" y="1729775"/>
                    <a:pt x="6067819" y="1715179"/>
                  </a:cubicBezTo>
                  <a:cubicBezTo>
                    <a:pt x="6048367" y="1685973"/>
                    <a:pt x="6034947" y="1667908"/>
                    <a:pt x="6034211" y="1686086"/>
                  </a:cubicBezTo>
                  <a:cubicBezTo>
                    <a:pt x="6034903" y="1696138"/>
                    <a:pt x="6029807" y="1684628"/>
                    <a:pt x="6026253" y="1674081"/>
                  </a:cubicBezTo>
                  <a:cubicBezTo>
                    <a:pt x="6022543" y="1663661"/>
                    <a:pt x="6020775" y="1653879"/>
                    <a:pt x="6029751" y="1666521"/>
                  </a:cubicBezTo>
                  <a:cubicBezTo>
                    <a:pt x="6001635" y="1619137"/>
                    <a:pt x="5984391" y="1611889"/>
                    <a:pt x="5954081" y="1563981"/>
                  </a:cubicBezTo>
                  <a:cubicBezTo>
                    <a:pt x="5948799" y="1561079"/>
                    <a:pt x="5946549" y="1563287"/>
                    <a:pt x="5945133" y="1566940"/>
                  </a:cubicBezTo>
                  <a:cubicBezTo>
                    <a:pt x="5931855" y="1563471"/>
                    <a:pt x="5952721" y="1555133"/>
                    <a:pt x="5923035" y="1525247"/>
                  </a:cubicBezTo>
                  <a:close/>
                  <a:moveTo>
                    <a:pt x="5639849" y="1522246"/>
                  </a:moveTo>
                  <a:cubicBezTo>
                    <a:pt x="5647805" y="1524086"/>
                    <a:pt x="5661763" y="1538994"/>
                    <a:pt x="5677735" y="1556634"/>
                  </a:cubicBezTo>
                  <a:cubicBezTo>
                    <a:pt x="5694099" y="1573934"/>
                    <a:pt x="5710591" y="1595651"/>
                    <a:pt x="5726293" y="1609058"/>
                  </a:cubicBezTo>
                  <a:cubicBezTo>
                    <a:pt x="5714217" y="1603409"/>
                    <a:pt x="5704319" y="1593570"/>
                    <a:pt x="5691875" y="1578931"/>
                  </a:cubicBezTo>
                  <a:cubicBezTo>
                    <a:pt x="5679051" y="1564647"/>
                    <a:pt x="5663081" y="1546072"/>
                    <a:pt x="5639849" y="1522246"/>
                  </a:cubicBezTo>
                  <a:close/>
                  <a:moveTo>
                    <a:pt x="5629303" y="1520179"/>
                  </a:moveTo>
                  <a:cubicBezTo>
                    <a:pt x="5639567" y="1538102"/>
                    <a:pt x="5650467" y="1549782"/>
                    <a:pt x="5660759" y="1560343"/>
                  </a:cubicBezTo>
                  <a:cubicBezTo>
                    <a:pt x="5670923" y="1571003"/>
                    <a:pt x="5681031" y="1580035"/>
                    <a:pt x="5687955" y="1593881"/>
                  </a:cubicBezTo>
                  <a:cubicBezTo>
                    <a:pt x="5693859" y="1597364"/>
                    <a:pt x="5691055" y="1587383"/>
                    <a:pt x="5705299" y="1603763"/>
                  </a:cubicBezTo>
                  <a:cubicBezTo>
                    <a:pt x="5722115" y="1639524"/>
                    <a:pt x="5739119" y="1639509"/>
                    <a:pt x="5760835" y="1679758"/>
                  </a:cubicBezTo>
                  <a:cubicBezTo>
                    <a:pt x="5763723" y="1679631"/>
                    <a:pt x="5769925" y="1684501"/>
                    <a:pt x="5777783" y="1693533"/>
                  </a:cubicBezTo>
                  <a:cubicBezTo>
                    <a:pt x="5785583" y="1702608"/>
                    <a:pt x="5795507" y="1715462"/>
                    <a:pt x="5806903" y="1730412"/>
                  </a:cubicBezTo>
                  <a:cubicBezTo>
                    <a:pt x="5818299" y="1745362"/>
                    <a:pt x="5831167" y="1762408"/>
                    <a:pt x="5844901" y="1779906"/>
                  </a:cubicBezTo>
                  <a:cubicBezTo>
                    <a:pt x="5851655" y="1788740"/>
                    <a:pt x="5859087" y="1797319"/>
                    <a:pt x="5865797" y="1806450"/>
                  </a:cubicBezTo>
                  <a:cubicBezTo>
                    <a:pt x="5872607" y="1815511"/>
                    <a:pt x="5879559" y="1824487"/>
                    <a:pt x="5886579" y="1833165"/>
                  </a:cubicBezTo>
                  <a:cubicBezTo>
                    <a:pt x="5861763" y="1789561"/>
                    <a:pt x="5883847" y="1819319"/>
                    <a:pt x="5889425" y="1822604"/>
                  </a:cubicBezTo>
                  <a:cubicBezTo>
                    <a:pt x="5902095" y="1853891"/>
                    <a:pt x="5918065" y="1881568"/>
                    <a:pt x="5937587" y="1909599"/>
                  </a:cubicBezTo>
                  <a:cubicBezTo>
                    <a:pt x="5956503" y="1938041"/>
                    <a:pt x="5977767" y="1967658"/>
                    <a:pt x="6003107" y="2001168"/>
                  </a:cubicBezTo>
                  <a:cubicBezTo>
                    <a:pt x="6006391" y="2014334"/>
                    <a:pt x="6015295" y="2028434"/>
                    <a:pt x="6022885" y="2039548"/>
                  </a:cubicBezTo>
                  <a:cubicBezTo>
                    <a:pt x="6030317" y="2050746"/>
                    <a:pt x="6037183" y="2058518"/>
                    <a:pt x="6037721" y="2058051"/>
                  </a:cubicBezTo>
                  <a:cubicBezTo>
                    <a:pt x="6059495" y="2106610"/>
                    <a:pt x="6028603" y="2063756"/>
                    <a:pt x="6012097" y="2034310"/>
                  </a:cubicBezTo>
                  <a:cubicBezTo>
                    <a:pt x="6012479" y="2026679"/>
                    <a:pt x="6005217" y="2015735"/>
                    <a:pt x="6003943" y="2007453"/>
                  </a:cubicBezTo>
                  <a:cubicBezTo>
                    <a:pt x="5992163" y="1991838"/>
                    <a:pt x="5980017" y="1975048"/>
                    <a:pt x="5967515" y="1957266"/>
                  </a:cubicBezTo>
                  <a:cubicBezTo>
                    <a:pt x="5954831" y="1939612"/>
                    <a:pt x="5942685" y="1920387"/>
                    <a:pt x="5928273" y="1901714"/>
                  </a:cubicBezTo>
                  <a:cubicBezTo>
                    <a:pt x="5914257" y="1882757"/>
                    <a:pt x="5899915" y="1863037"/>
                    <a:pt x="5885291" y="1842735"/>
                  </a:cubicBezTo>
                  <a:cubicBezTo>
                    <a:pt x="5877999" y="1832570"/>
                    <a:pt x="5870611" y="1822278"/>
                    <a:pt x="5863151" y="1811873"/>
                  </a:cubicBezTo>
                  <a:lnTo>
                    <a:pt x="5857559" y="1804044"/>
                  </a:lnTo>
                  <a:lnTo>
                    <a:pt x="5851597" y="1796427"/>
                  </a:lnTo>
                  <a:cubicBezTo>
                    <a:pt x="5847619" y="1791331"/>
                    <a:pt x="5843613" y="1786220"/>
                    <a:pt x="5839591" y="1781081"/>
                  </a:cubicBezTo>
                  <a:cubicBezTo>
                    <a:pt x="5823539" y="1760510"/>
                    <a:pt x="5807201" y="1739572"/>
                    <a:pt x="5790707" y="1718464"/>
                  </a:cubicBezTo>
                  <a:cubicBezTo>
                    <a:pt x="5782341" y="1708002"/>
                    <a:pt x="5774441" y="1697087"/>
                    <a:pt x="5765579" y="1686893"/>
                  </a:cubicBezTo>
                  <a:cubicBezTo>
                    <a:pt x="5756773" y="1676672"/>
                    <a:pt x="5747939" y="1666408"/>
                    <a:pt x="5739105" y="1656144"/>
                  </a:cubicBezTo>
                  <a:cubicBezTo>
                    <a:pt x="5721309" y="1635715"/>
                    <a:pt x="5703485" y="1615244"/>
                    <a:pt x="5685747" y="1594886"/>
                  </a:cubicBezTo>
                  <a:cubicBezTo>
                    <a:pt x="5677039" y="1584566"/>
                    <a:pt x="5667287" y="1575236"/>
                    <a:pt x="5658027" y="1565553"/>
                  </a:cubicBezTo>
                  <a:cubicBezTo>
                    <a:pt x="5648627" y="1555997"/>
                    <a:pt x="5639283" y="1546483"/>
                    <a:pt x="5629983" y="1537026"/>
                  </a:cubicBezTo>
                  <a:cubicBezTo>
                    <a:pt x="5633931" y="1537224"/>
                    <a:pt x="5633365" y="1531151"/>
                    <a:pt x="5629303" y="1520179"/>
                  </a:cubicBezTo>
                  <a:close/>
                  <a:moveTo>
                    <a:pt x="1606311" y="1517418"/>
                  </a:moveTo>
                  <a:cubicBezTo>
                    <a:pt x="1591984" y="1517191"/>
                    <a:pt x="1567167" y="1550644"/>
                    <a:pt x="1567167" y="1553929"/>
                  </a:cubicBezTo>
                  <a:cubicBezTo>
                    <a:pt x="1573283" y="1556152"/>
                    <a:pt x="1609355" y="1533189"/>
                    <a:pt x="1597704" y="1534760"/>
                  </a:cubicBezTo>
                  <a:cubicBezTo>
                    <a:pt x="1560173" y="1561050"/>
                    <a:pt x="1609412" y="1520277"/>
                    <a:pt x="1606311" y="1517418"/>
                  </a:cubicBezTo>
                  <a:close/>
                  <a:moveTo>
                    <a:pt x="726090" y="1512789"/>
                  </a:moveTo>
                  <a:cubicBezTo>
                    <a:pt x="710546" y="1537621"/>
                    <a:pt x="695214" y="1561121"/>
                    <a:pt x="681552" y="1564208"/>
                  </a:cubicBezTo>
                  <a:cubicBezTo>
                    <a:pt x="690160" y="1553519"/>
                    <a:pt x="698625" y="1543000"/>
                    <a:pt x="706879" y="1536488"/>
                  </a:cubicBezTo>
                  <a:cubicBezTo>
                    <a:pt x="708493" y="1530117"/>
                    <a:pt x="705831" y="1528489"/>
                    <a:pt x="701797" y="1528305"/>
                  </a:cubicBezTo>
                  <a:cubicBezTo>
                    <a:pt x="720357" y="1501661"/>
                    <a:pt x="703297" y="1535129"/>
                    <a:pt x="726090" y="1512789"/>
                  </a:cubicBezTo>
                  <a:close/>
                  <a:moveTo>
                    <a:pt x="6264107" y="1502440"/>
                  </a:moveTo>
                  <a:cubicBezTo>
                    <a:pt x="6283007" y="1528461"/>
                    <a:pt x="6300987" y="1553774"/>
                    <a:pt x="6318203" y="1578506"/>
                  </a:cubicBezTo>
                  <a:cubicBezTo>
                    <a:pt x="6326755" y="1590908"/>
                    <a:pt x="6335191" y="1603126"/>
                    <a:pt x="6343503" y="1615187"/>
                  </a:cubicBezTo>
                  <a:cubicBezTo>
                    <a:pt x="6351811" y="1627249"/>
                    <a:pt x="6359939" y="1639198"/>
                    <a:pt x="6367271" y="1651486"/>
                  </a:cubicBezTo>
                  <a:cubicBezTo>
                    <a:pt x="6382307" y="1675808"/>
                    <a:pt x="6396789" y="1699677"/>
                    <a:pt x="6410931" y="1723221"/>
                  </a:cubicBezTo>
                  <a:cubicBezTo>
                    <a:pt x="6417967" y="1734999"/>
                    <a:pt x="6424963" y="1746693"/>
                    <a:pt x="6431913" y="1758330"/>
                  </a:cubicBezTo>
                  <a:cubicBezTo>
                    <a:pt x="6435367" y="1764149"/>
                    <a:pt x="6438807" y="1769953"/>
                    <a:pt x="6442247" y="1775744"/>
                  </a:cubicBezTo>
                  <a:cubicBezTo>
                    <a:pt x="6445645" y="1781548"/>
                    <a:pt x="6448703" y="1787551"/>
                    <a:pt x="6451945" y="1793426"/>
                  </a:cubicBezTo>
                  <a:cubicBezTo>
                    <a:pt x="6464659" y="1817040"/>
                    <a:pt x="6477271" y="1840484"/>
                    <a:pt x="6489887" y="1863942"/>
                  </a:cubicBezTo>
                  <a:cubicBezTo>
                    <a:pt x="6496187" y="1875665"/>
                    <a:pt x="6502499" y="1887387"/>
                    <a:pt x="6508829" y="1899137"/>
                  </a:cubicBezTo>
                  <a:cubicBezTo>
                    <a:pt x="6515043" y="1910944"/>
                    <a:pt x="6521795" y="1922482"/>
                    <a:pt x="6527531" y="1934672"/>
                  </a:cubicBezTo>
                  <a:cubicBezTo>
                    <a:pt x="6539521" y="1958753"/>
                    <a:pt x="6551611" y="1983047"/>
                    <a:pt x="6563915" y="2007779"/>
                  </a:cubicBezTo>
                  <a:cubicBezTo>
                    <a:pt x="6570157" y="2020096"/>
                    <a:pt x="6576457" y="2032526"/>
                    <a:pt x="6582815" y="2045083"/>
                  </a:cubicBezTo>
                  <a:cubicBezTo>
                    <a:pt x="6589057" y="2057697"/>
                    <a:pt x="6596079" y="2070099"/>
                    <a:pt x="6601967" y="2083265"/>
                  </a:cubicBezTo>
                  <a:cubicBezTo>
                    <a:pt x="6601275" y="2087158"/>
                    <a:pt x="6597055" y="2079938"/>
                    <a:pt x="6597451" y="2087257"/>
                  </a:cubicBezTo>
                  <a:cubicBezTo>
                    <a:pt x="6610731" y="2114750"/>
                    <a:pt x="6624493" y="2145769"/>
                    <a:pt x="6638535" y="2178528"/>
                  </a:cubicBezTo>
                  <a:cubicBezTo>
                    <a:pt x="6645473" y="2194936"/>
                    <a:pt x="6652567" y="2211755"/>
                    <a:pt x="6659759" y="2228786"/>
                  </a:cubicBezTo>
                  <a:cubicBezTo>
                    <a:pt x="6666215" y="2246114"/>
                    <a:pt x="6672755" y="2263655"/>
                    <a:pt x="6679295" y="2281224"/>
                  </a:cubicBezTo>
                  <a:cubicBezTo>
                    <a:pt x="6692391" y="2316348"/>
                    <a:pt x="6705627" y="2351486"/>
                    <a:pt x="6718949" y="2384954"/>
                  </a:cubicBezTo>
                  <a:cubicBezTo>
                    <a:pt x="6730955" y="2418916"/>
                    <a:pt x="6743143" y="2451181"/>
                    <a:pt x="6755603" y="2480090"/>
                  </a:cubicBezTo>
                  <a:cubicBezTo>
                    <a:pt x="6760203" y="2503463"/>
                    <a:pt x="6764351" y="2526440"/>
                    <a:pt x="6768173" y="2550535"/>
                  </a:cubicBezTo>
                  <a:cubicBezTo>
                    <a:pt x="6771429" y="2574801"/>
                    <a:pt x="6774927" y="2600015"/>
                    <a:pt x="6779669" y="2627465"/>
                  </a:cubicBezTo>
                  <a:cubicBezTo>
                    <a:pt x="6784311" y="2654944"/>
                    <a:pt x="6790611" y="2684562"/>
                    <a:pt x="6798399" y="2717945"/>
                  </a:cubicBezTo>
                  <a:cubicBezTo>
                    <a:pt x="6805279" y="2751567"/>
                    <a:pt x="6814239" y="2788829"/>
                    <a:pt x="6826175" y="2831244"/>
                  </a:cubicBezTo>
                  <a:cubicBezTo>
                    <a:pt x="6825015" y="2838265"/>
                    <a:pt x="6823867" y="2845273"/>
                    <a:pt x="6822707" y="2852253"/>
                  </a:cubicBezTo>
                  <a:cubicBezTo>
                    <a:pt x="6826161" y="2858610"/>
                    <a:pt x="6836793" y="2877848"/>
                    <a:pt x="6829955" y="2893421"/>
                  </a:cubicBezTo>
                  <a:cubicBezTo>
                    <a:pt x="6846971" y="2966997"/>
                    <a:pt x="6860635" y="3049560"/>
                    <a:pt x="6864443" y="3109261"/>
                  </a:cubicBezTo>
                  <a:lnTo>
                    <a:pt x="6865585" y="3120686"/>
                  </a:lnTo>
                  <a:lnTo>
                    <a:pt x="6858707" y="3074703"/>
                  </a:lnTo>
                  <a:cubicBezTo>
                    <a:pt x="6854829" y="3046985"/>
                    <a:pt x="6847015" y="3010642"/>
                    <a:pt x="6839483" y="2969771"/>
                  </a:cubicBezTo>
                  <a:cubicBezTo>
                    <a:pt x="6835631" y="2949342"/>
                    <a:pt x="6831583" y="2927823"/>
                    <a:pt x="6827421" y="2905781"/>
                  </a:cubicBezTo>
                  <a:cubicBezTo>
                    <a:pt x="6825211" y="2894780"/>
                    <a:pt x="6823555" y="2883541"/>
                    <a:pt x="6820839" y="2872440"/>
                  </a:cubicBezTo>
                  <a:cubicBezTo>
                    <a:pt x="6818275" y="2861314"/>
                    <a:pt x="6815685" y="2850115"/>
                    <a:pt x="6813107" y="2838917"/>
                  </a:cubicBezTo>
                  <a:cubicBezTo>
                    <a:pt x="6802675" y="2794195"/>
                    <a:pt x="6792665" y="2749486"/>
                    <a:pt x="6782799" y="2709634"/>
                  </a:cubicBezTo>
                  <a:cubicBezTo>
                    <a:pt x="6771769" y="2670065"/>
                    <a:pt x="6761999" y="2635054"/>
                    <a:pt x="6754751" y="2609033"/>
                  </a:cubicBezTo>
                  <a:cubicBezTo>
                    <a:pt x="6766843" y="2610279"/>
                    <a:pt x="6770353" y="2652822"/>
                    <a:pt x="6791419" y="2713754"/>
                  </a:cubicBezTo>
                  <a:cubicBezTo>
                    <a:pt x="6784015" y="2675431"/>
                    <a:pt x="6770665" y="2631628"/>
                    <a:pt x="6765767" y="2595881"/>
                  </a:cubicBezTo>
                  <a:cubicBezTo>
                    <a:pt x="6759819" y="2585673"/>
                    <a:pt x="6753123" y="2571148"/>
                    <a:pt x="6751921" y="2590911"/>
                  </a:cubicBezTo>
                  <a:cubicBezTo>
                    <a:pt x="6746045" y="2580025"/>
                    <a:pt x="6742151" y="2559200"/>
                    <a:pt x="6738315" y="2545708"/>
                  </a:cubicBezTo>
                  <a:cubicBezTo>
                    <a:pt x="6734621" y="2532173"/>
                    <a:pt x="6732469" y="2525590"/>
                    <a:pt x="6732441" y="2542537"/>
                  </a:cubicBezTo>
                  <a:cubicBezTo>
                    <a:pt x="6720719" y="2505233"/>
                    <a:pt x="6707127" y="2461954"/>
                    <a:pt x="6693707" y="2419199"/>
                  </a:cubicBezTo>
                  <a:cubicBezTo>
                    <a:pt x="6687293" y="2397695"/>
                    <a:pt x="6679323" y="2376898"/>
                    <a:pt x="6672031" y="2356908"/>
                  </a:cubicBezTo>
                  <a:cubicBezTo>
                    <a:pt x="6664627" y="2336947"/>
                    <a:pt x="6657563" y="2317905"/>
                    <a:pt x="6651135" y="2300591"/>
                  </a:cubicBezTo>
                  <a:lnTo>
                    <a:pt x="6635607" y="2259904"/>
                  </a:lnTo>
                  <a:cubicBezTo>
                    <a:pt x="6632943" y="2253151"/>
                    <a:pt x="6630411" y="2246341"/>
                    <a:pt x="6627621" y="2239645"/>
                  </a:cubicBezTo>
                  <a:lnTo>
                    <a:pt x="6618843" y="2219754"/>
                  </a:lnTo>
                  <a:cubicBezTo>
                    <a:pt x="6607093" y="2193266"/>
                    <a:pt x="6595187" y="2166962"/>
                    <a:pt x="6583253" y="2140984"/>
                  </a:cubicBezTo>
                  <a:cubicBezTo>
                    <a:pt x="6560291" y="2088588"/>
                    <a:pt x="6533179" y="2039562"/>
                    <a:pt x="6508871" y="1992121"/>
                  </a:cubicBezTo>
                  <a:cubicBezTo>
                    <a:pt x="6485059" y="1944398"/>
                    <a:pt x="6459067" y="1900963"/>
                    <a:pt x="6436923" y="1860078"/>
                  </a:cubicBezTo>
                  <a:cubicBezTo>
                    <a:pt x="6425767" y="1839691"/>
                    <a:pt x="6415279" y="1820098"/>
                    <a:pt x="6405637" y="1801411"/>
                  </a:cubicBezTo>
                  <a:cubicBezTo>
                    <a:pt x="6395303" y="1783148"/>
                    <a:pt x="6385845" y="1765777"/>
                    <a:pt x="6377451" y="1749369"/>
                  </a:cubicBezTo>
                  <a:cubicBezTo>
                    <a:pt x="6369835" y="1739133"/>
                    <a:pt x="6374179" y="1753970"/>
                    <a:pt x="6374633" y="1760652"/>
                  </a:cubicBezTo>
                  <a:cubicBezTo>
                    <a:pt x="6360647" y="1738949"/>
                    <a:pt x="6357915" y="1722796"/>
                    <a:pt x="6349433" y="1703797"/>
                  </a:cubicBezTo>
                  <a:cubicBezTo>
                    <a:pt x="6342059" y="1694198"/>
                    <a:pt x="6347083" y="1705510"/>
                    <a:pt x="6350793" y="1710861"/>
                  </a:cubicBezTo>
                  <a:cubicBezTo>
                    <a:pt x="6340471" y="1699323"/>
                    <a:pt x="6317141" y="1667909"/>
                    <a:pt x="6290597" y="1633011"/>
                  </a:cubicBezTo>
                  <a:cubicBezTo>
                    <a:pt x="6264547" y="1597746"/>
                    <a:pt x="6238173" y="1556931"/>
                    <a:pt x="6224991" y="1523591"/>
                  </a:cubicBezTo>
                  <a:cubicBezTo>
                    <a:pt x="6234847" y="1535766"/>
                    <a:pt x="6244219" y="1548309"/>
                    <a:pt x="6253815" y="1560640"/>
                  </a:cubicBezTo>
                  <a:cubicBezTo>
                    <a:pt x="6251395" y="1561291"/>
                    <a:pt x="6249087" y="1562254"/>
                    <a:pt x="6251693" y="1572178"/>
                  </a:cubicBezTo>
                  <a:cubicBezTo>
                    <a:pt x="6277813" y="1607033"/>
                    <a:pt x="6289407" y="1614140"/>
                    <a:pt x="6306963" y="1639651"/>
                  </a:cubicBezTo>
                  <a:cubicBezTo>
                    <a:pt x="6288841" y="1601030"/>
                    <a:pt x="6306141" y="1616900"/>
                    <a:pt x="6323539" y="1646999"/>
                  </a:cubicBezTo>
                  <a:cubicBezTo>
                    <a:pt x="6322675" y="1652874"/>
                    <a:pt x="6317111" y="1638065"/>
                    <a:pt x="6309255" y="1628226"/>
                  </a:cubicBezTo>
                  <a:cubicBezTo>
                    <a:pt x="6311931" y="1635630"/>
                    <a:pt x="6318003" y="1644507"/>
                    <a:pt x="6319591" y="1651430"/>
                  </a:cubicBezTo>
                  <a:cubicBezTo>
                    <a:pt x="6342611" y="1686256"/>
                    <a:pt x="6324049" y="1639113"/>
                    <a:pt x="6345441" y="1682759"/>
                  </a:cubicBezTo>
                  <a:cubicBezTo>
                    <a:pt x="6346403" y="1696025"/>
                    <a:pt x="6317509" y="1647480"/>
                    <a:pt x="6315639" y="1655847"/>
                  </a:cubicBezTo>
                  <a:cubicBezTo>
                    <a:pt x="6326159" y="1678597"/>
                    <a:pt x="6351571" y="1698814"/>
                    <a:pt x="6366847" y="1718634"/>
                  </a:cubicBezTo>
                  <a:cubicBezTo>
                    <a:pt x="6382717" y="1744414"/>
                    <a:pt x="6360803" y="1717855"/>
                    <a:pt x="6377451" y="1749340"/>
                  </a:cubicBezTo>
                  <a:cubicBezTo>
                    <a:pt x="6400131" y="1777825"/>
                    <a:pt x="6375087" y="1733244"/>
                    <a:pt x="6376275" y="1716949"/>
                  </a:cubicBezTo>
                  <a:cubicBezTo>
                    <a:pt x="6403867" y="1767079"/>
                    <a:pt x="6390759" y="1757637"/>
                    <a:pt x="6406459" y="1801764"/>
                  </a:cubicBezTo>
                  <a:cubicBezTo>
                    <a:pt x="6438283" y="1845977"/>
                    <a:pt x="6450997" y="1880988"/>
                    <a:pt x="6486235" y="1924153"/>
                  </a:cubicBezTo>
                  <a:cubicBezTo>
                    <a:pt x="6488131" y="1930708"/>
                    <a:pt x="6491075" y="1937560"/>
                    <a:pt x="6494063" y="1945105"/>
                  </a:cubicBezTo>
                  <a:cubicBezTo>
                    <a:pt x="6497091" y="1952623"/>
                    <a:pt x="6500675" y="1960537"/>
                    <a:pt x="6504651" y="1968748"/>
                  </a:cubicBezTo>
                  <a:cubicBezTo>
                    <a:pt x="6512609" y="1985184"/>
                    <a:pt x="6522135" y="2002867"/>
                    <a:pt x="6531875" y="2021087"/>
                  </a:cubicBezTo>
                  <a:cubicBezTo>
                    <a:pt x="6541615" y="2039293"/>
                    <a:pt x="6551555" y="2058023"/>
                    <a:pt x="6560347" y="2076512"/>
                  </a:cubicBezTo>
                  <a:cubicBezTo>
                    <a:pt x="6564877" y="2085686"/>
                    <a:pt x="6568643" y="2095030"/>
                    <a:pt x="6571899" y="2104232"/>
                  </a:cubicBezTo>
                  <a:cubicBezTo>
                    <a:pt x="6575197" y="2113405"/>
                    <a:pt x="6578057" y="2122409"/>
                    <a:pt x="6580295" y="2131130"/>
                  </a:cubicBezTo>
                  <a:cubicBezTo>
                    <a:pt x="6597579" y="2173956"/>
                    <a:pt x="6583337" y="2116067"/>
                    <a:pt x="6600609" y="2158906"/>
                  </a:cubicBezTo>
                  <a:cubicBezTo>
                    <a:pt x="6605011" y="2176829"/>
                    <a:pt x="6611455" y="2194611"/>
                    <a:pt x="6618801" y="2212166"/>
                  </a:cubicBezTo>
                  <a:cubicBezTo>
                    <a:pt x="6622483" y="2220943"/>
                    <a:pt x="6626375" y="2229650"/>
                    <a:pt x="6630367" y="2238286"/>
                  </a:cubicBezTo>
                  <a:cubicBezTo>
                    <a:pt x="6634105" y="2247035"/>
                    <a:pt x="6637843" y="2255755"/>
                    <a:pt x="6641523" y="2264377"/>
                  </a:cubicBezTo>
                  <a:cubicBezTo>
                    <a:pt x="6656275" y="2298836"/>
                    <a:pt x="6670277" y="2331836"/>
                    <a:pt x="6674453" y="2361495"/>
                  </a:cubicBezTo>
                  <a:cubicBezTo>
                    <a:pt x="6690819" y="2395076"/>
                    <a:pt x="6703121" y="2432196"/>
                    <a:pt x="6714957" y="2467008"/>
                  </a:cubicBezTo>
                  <a:cubicBezTo>
                    <a:pt x="6726495" y="2501920"/>
                    <a:pt x="6737211" y="2534694"/>
                    <a:pt x="6745351" y="2561493"/>
                  </a:cubicBezTo>
                  <a:cubicBezTo>
                    <a:pt x="6752657" y="2580067"/>
                    <a:pt x="6751057" y="2542650"/>
                    <a:pt x="6762143" y="2584782"/>
                  </a:cubicBezTo>
                  <a:cubicBezTo>
                    <a:pt x="6763473" y="2574263"/>
                    <a:pt x="6763219" y="2562272"/>
                    <a:pt x="6762467" y="2549842"/>
                  </a:cubicBezTo>
                  <a:cubicBezTo>
                    <a:pt x="6761435" y="2537497"/>
                    <a:pt x="6759567" y="2524812"/>
                    <a:pt x="6758491" y="2512637"/>
                  </a:cubicBezTo>
                  <a:cubicBezTo>
                    <a:pt x="6750463" y="2487862"/>
                    <a:pt x="6742323" y="2463469"/>
                    <a:pt x="6734167" y="2439501"/>
                  </a:cubicBezTo>
                  <a:cubicBezTo>
                    <a:pt x="6730047" y="2427524"/>
                    <a:pt x="6725971" y="2415660"/>
                    <a:pt x="6721935" y="2403882"/>
                  </a:cubicBezTo>
                  <a:cubicBezTo>
                    <a:pt x="6719897" y="2398006"/>
                    <a:pt x="6717859" y="2392159"/>
                    <a:pt x="6715835" y="2386341"/>
                  </a:cubicBezTo>
                  <a:cubicBezTo>
                    <a:pt x="6713569" y="2380607"/>
                    <a:pt x="6711319" y="2374902"/>
                    <a:pt x="6709081" y="2369225"/>
                  </a:cubicBezTo>
                  <a:cubicBezTo>
                    <a:pt x="6690931" y="2323894"/>
                    <a:pt x="6673503" y="2280389"/>
                    <a:pt x="6657055" y="2239319"/>
                  </a:cubicBezTo>
                  <a:cubicBezTo>
                    <a:pt x="6639683" y="2198646"/>
                    <a:pt x="6622439" y="2160789"/>
                    <a:pt x="6607843" y="2125312"/>
                  </a:cubicBezTo>
                  <a:cubicBezTo>
                    <a:pt x="6600425" y="2107629"/>
                    <a:pt x="6593729" y="2090499"/>
                    <a:pt x="6587231" y="2074261"/>
                  </a:cubicBezTo>
                  <a:cubicBezTo>
                    <a:pt x="6580363" y="2058207"/>
                    <a:pt x="6574135" y="2042846"/>
                    <a:pt x="6568643" y="2028180"/>
                  </a:cubicBezTo>
                  <a:cubicBezTo>
                    <a:pt x="6557955" y="2009733"/>
                    <a:pt x="6549757" y="1998166"/>
                    <a:pt x="6546925" y="2001153"/>
                  </a:cubicBezTo>
                  <a:cubicBezTo>
                    <a:pt x="6538729" y="1975303"/>
                    <a:pt x="6528535" y="1947767"/>
                    <a:pt x="6516559" y="1922058"/>
                  </a:cubicBezTo>
                  <a:cubicBezTo>
                    <a:pt x="6504001" y="1896688"/>
                    <a:pt x="6490255" y="1872833"/>
                    <a:pt x="6476635" y="1853495"/>
                  </a:cubicBezTo>
                  <a:cubicBezTo>
                    <a:pt x="6480103" y="1846586"/>
                    <a:pt x="6461771" y="1816573"/>
                    <a:pt x="6439855" y="1780515"/>
                  </a:cubicBezTo>
                  <a:cubicBezTo>
                    <a:pt x="6416567" y="1745277"/>
                    <a:pt x="6389471" y="1704208"/>
                    <a:pt x="6377607" y="1672892"/>
                  </a:cubicBezTo>
                  <a:cubicBezTo>
                    <a:pt x="6360859" y="1646800"/>
                    <a:pt x="6387615" y="1710522"/>
                    <a:pt x="6361423" y="1664921"/>
                  </a:cubicBezTo>
                  <a:cubicBezTo>
                    <a:pt x="6351529" y="1644082"/>
                    <a:pt x="6356667" y="1650113"/>
                    <a:pt x="6357263" y="1643714"/>
                  </a:cubicBezTo>
                  <a:cubicBezTo>
                    <a:pt x="6327943" y="1610544"/>
                    <a:pt x="6304087" y="1554071"/>
                    <a:pt x="6278351" y="1539971"/>
                  </a:cubicBezTo>
                  <a:cubicBezTo>
                    <a:pt x="6276171" y="1528560"/>
                    <a:pt x="6265851" y="1513638"/>
                    <a:pt x="6264107" y="1502440"/>
                  </a:cubicBezTo>
                  <a:close/>
                  <a:moveTo>
                    <a:pt x="6282695" y="1497909"/>
                  </a:moveTo>
                  <a:cubicBezTo>
                    <a:pt x="6309879" y="1530414"/>
                    <a:pt x="6333831" y="1564872"/>
                    <a:pt x="6360363" y="1603889"/>
                  </a:cubicBezTo>
                  <a:cubicBezTo>
                    <a:pt x="6373967" y="1623171"/>
                    <a:pt x="6386795" y="1644577"/>
                    <a:pt x="6401275" y="1667327"/>
                  </a:cubicBezTo>
                  <a:cubicBezTo>
                    <a:pt x="6415731" y="1690092"/>
                    <a:pt x="6431501" y="1714428"/>
                    <a:pt x="6449297" y="1740775"/>
                  </a:cubicBezTo>
                  <a:cubicBezTo>
                    <a:pt x="6448135" y="1732139"/>
                    <a:pt x="6460155" y="1745291"/>
                    <a:pt x="6476819" y="1770575"/>
                  </a:cubicBezTo>
                  <a:cubicBezTo>
                    <a:pt x="6493171" y="1796044"/>
                    <a:pt x="6514887" y="1833178"/>
                    <a:pt x="6535571" y="1870709"/>
                  </a:cubicBezTo>
                  <a:cubicBezTo>
                    <a:pt x="6556905" y="1907886"/>
                    <a:pt x="6574275" y="1947101"/>
                    <a:pt x="6586155" y="1974467"/>
                  </a:cubicBezTo>
                  <a:cubicBezTo>
                    <a:pt x="6597835" y="2001946"/>
                    <a:pt x="6602973" y="2018156"/>
                    <a:pt x="6596135" y="2011629"/>
                  </a:cubicBezTo>
                  <a:cubicBezTo>
                    <a:pt x="6626871" y="2053010"/>
                    <a:pt x="6646847" y="2113914"/>
                    <a:pt x="6678403" y="2178329"/>
                  </a:cubicBezTo>
                  <a:cubicBezTo>
                    <a:pt x="6680511" y="2208017"/>
                    <a:pt x="6674239" y="2172298"/>
                    <a:pt x="6662887" y="2153484"/>
                  </a:cubicBezTo>
                  <a:cubicBezTo>
                    <a:pt x="6669371" y="2171038"/>
                    <a:pt x="6678259" y="2192019"/>
                    <a:pt x="6688341" y="2215067"/>
                  </a:cubicBezTo>
                  <a:cubicBezTo>
                    <a:pt x="6697599" y="2238469"/>
                    <a:pt x="6707721" y="2264093"/>
                    <a:pt x="6718071" y="2290270"/>
                  </a:cubicBezTo>
                  <a:cubicBezTo>
                    <a:pt x="6728307" y="2316489"/>
                    <a:pt x="6738485" y="2343387"/>
                    <a:pt x="6747489" y="2369479"/>
                  </a:cubicBezTo>
                  <a:cubicBezTo>
                    <a:pt x="6755813" y="2395811"/>
                    <a:pt x="6762411" y="2421521"/>
                    <a:pt x="6767139" y="2444710"/>
                  </a:cubicBezTo>
                  <a:cubicBezTo>
                    <a:pt x="6760783" y="2424932"/>
                    <a:pt x="6754411" y="2405056"/>
                    <a:pt x="6748013" y="2385137"/>
                  </a:cubicBezTo>
                  <a:cubicBezTo>
                    <a:pt x="6741515" y="2365232"/>
                    <a:pt x="6733615" y="2345766"/>
                    <a:pt x="6726339" y="2326017"/>
                  </a:cubicBezTo>
                  <a:cubicBezTo>
                    <a:pt x="6718835" y="2306338"/>
                    <a:pt x="6711303" y="2286617"/>
                    <a:pt x="6703757" y="2266854"/>
                  </a:cubicBezTo>
                  <a:lnTo>
                    <a:pt x="6692305" y="2237237"/>
                  </a:lnTo>
                  <a:cubicBezTo>
                    <a:pt x="6688439" y="2227384"/>
                    <a:pt x="6684773" y="2217417"/>
                    <a:pt x="6680371" y="2207776"/>
                  </a:cubicBezTo>
                  <a:cubicBezTo>
                    <a:pt x="6663225" y="2168986"/>
                    <a:pt x="6646067" y="2130124"/>
                    <a:pt x="6628923" y="2091334"/>
                  </a:cubicBezTo>
                  <a:lnTo>
                    <a:pt x="6615883" y="2062326"/>
                  </a:lnTo>
                  <a:lnTo>
                    <a:pt x="6601799" y="2033870"/>
                  </a:lnTo>
                  <a:cubicBezTo>
                    <a:pt x="6592383" y="2014914"/>
                    <a:pt x="6582983" y="1996000"/>
                    <a:pt x="6573611" y="1977128"/>
                  </a:cubicBezTo>
                  <a:cubicBezTo>
                    <a:pt x="6573923" y="1969101"/>
                    <a:pt x="6590741" y="2005825"/>
                    <a:pt x="6589707" y="1994088"/>
                  </a:cubicBezTo>
                  <a:cubicBezTo>
                    <a:pt x="6580137" y="1967699"/>
                    <a:pt x="6568867" y="1947342"/>
                    <a:pt x="6557231" y="1925837"/>
                  </a:cubicBezTo>
                  <a:cubicBezTo>
                    <a:pt x="6554343" y="1920457"/>
                    <a:pt x="6551411" y="1914992"/>
                    <a:pt x="6548411" y="1909400"/>
                  </a:cubicBezTo>
                  <a:cubicBezTo>
                    <a:pt x="6545255" y="1903879"/>
                    <a:pt x="6542097" y="1898188"/>
                    <a:pt x="6538927" y="1892185"/>
                  </a:cubicBezTo>
                  <a:cubicBezTo>
                    <a:pt x="6532599" y="1880194"/>
                    <a:pt x="6526299" y="1867000"/>
                    <a:pt x="6520083" y="1851696"/>
                  </a:cubicBezTo>
                  <a:cubicBezTo>
                    <a:pt x="6507907" y="1841927"/>
                    <a:pt x="6498563" y="1838671"/>
                    <a:pt x="6466287" y="1782057"/>
                  </a:cubicBezTo>
                  <a:cubicBezTo>
                    <a:pt x="6468155" y="1765153"/>
                    <a:pt x="6484351" y="1807469"/>
                    <a:pt x="6503251" y="1835628"/>
                  </a:cubicBezTo>
                  <a:cubicBezTo>
                    <a:pt x="6502371" y="1817464"/>
                    <a:pt x="6480387" y="1787564"/>
                    <a:pt x="6468311" y="1763370"/>
                  </a:cubicBezTo>
                  <a:cubicBezTo>
                    <a:pt x="6449693" y="1753134"/>
                    <a:pt x="6421167" y="1710294"/>
                    <a:pt x="6388847" y="1657828"/>
                  </a:cubicBezTo>
                  <a:cubicBezTo>
                    <a:pt x="6380607" y="1644818"/>
                    <a:pt x="6372819" y="1630731"/>
                    <a:pt x="6363619" y="1617296"/>
                  </a:cubicBezTo>
                  <a:cubicBezTo>
                    <a:pt x="6354657" y="1603677"/>
                    <a:pt x="6345539" y="1589846"/>
                    <a:pt x="6336465" y="1576085"/>
                  </a:cubicBezTo>
                  <a:cubicBezTo>
                    <a:pt x="6318273" y="1548577"/>
                    <a:pt x="6299983" y="1521580"/>
                    <a:pt x="6282695" y="1497909"/>
                  </a:cubicBezTo>
                  <a:close/>
                  <a:moveTo>
                    <a:pt x="5866189" y="1496350"/>
                  </a:moveTo>
                  <a:cubicBezTo>
                    <a:pt x="5865521" y="1493665"/>
                    <a:pt x="5877533" y="1505671"/>
                    <a:pt x="5879359" y="1512605"/>
                  </a:cubicBezTo>
                  <a:cubicBezTo>
                    <a:pt x="5886551" y="1520151"/>
                    <a:pt x="5882715" y="1510991"/>
                    <a:pt x="5882771" y="1507721"/>
                  </a:cubicBezTo>
                  <a:cubicBezTo>
                    <a:pt x="5909585" y="1548776"/>
                    <a:pt x="5888039" y="1544841"/>
                    <a:pt x="5878143" y="1541117"/>
                  </a:cubicBezTo>
                  <a:cubicBezTo>
                    <a:pt x="5867043" y="1526436"/>
                    <a:pt x="5860431" y="1513115"/>
                    <a:pt x="5855659" y="1500076"/>
                  </a:cubicBezTo>
                  <a:cubicBezTo>
                    <a:pt x="5862951" y="1507975"/>
                    <a:pt x="5863829" y="1514006"/>
                    <a:pt x="5866999" y="1520689"/>
                  </a:cubicBezTo>
                  <a:cubicBezTo>
                    <a:pt x="5872607" y="1511784"/>
                    <a:pt x="5871331" y="1514290"/>
                    <a:pt x="5871927" y="1504663"/>
                  </a:cubicBezTo>
                  <a:cubicBezTo>
                    <a:pt x="5868041" y="1499772"/>
                    <a:pt x="5866411" y="1497245"/>
                    <a:pt x="5866189" y="1496350"/>
                  </a:cubicBezTo>
                  <a:close/>
                  <a:moveTo>
                    <a:pt x="5819857" y="1495998"/>
                  </a:moveTo>
                  <a:cubicBezTo>
                    <a:pt x="5837653" y="1521991"/>
                    <a:pt x="5828989" y="1505299"/>
                    <a:pt x="5849191" y="1527257"/>
                  </a:cubicBezTo>
                  <a:cubicBezTo>
                    <a:pt x="5832515" y="1513029"/>
                    <a:pt x="5842509" y="1539517"/>
                    <a:pt x="5812991" y="1505696"/>
                  </a:cubicBezTo>
                  <a:cubicBezTo>
                    <a:pt x="5809239" y="1493266"/>
                    <a:pt x="5830531" y="1518947"/>
                    <a:pt x="5819857" y="1495998"/>
                  </a:cubicBezTo>
                  <a:close/>
                  <a:moveTo>
                    <a:pt x="645390" y="1491194"/>
                  </a:moveTo>
                  <a:cubicBezTo>
                    <a:pt x="644907" y="1492644"/>
                    <a:pt x="643137" y="1495503"/>
                    <a:pt x="641219" y="1498547"/>
                  </a:cubicBezTo>
                  <a:cubicBezTo>
                    <a:pt x="634423" y="1507890"/>
                    <a:pt x="637311" y="1506531"/>
                    <a:pt x="640737" y="1504550"/>
                  </a:cubicBezTo>
                  <a:cubicBezTo>
                    <a:pt x="631479" y="1512647"/>
                    <a:pt x="585624" y="1565991"/>
                    <a:pt x="613924" y="1545166"/>
                  </a:cubicBezTo>
                  <a:cubicBezTo>
                    <a:pt x="609408" y="1553009"/>
                    <a:pt x="605203" y="1556351"/>
                    <a:pt x="601112" y="1559352"/>
                  </a:cubicBezTo>
                  <a:cubicBezTo>
                    <a:pt x="596978" y="1562084"/>
                    <a:pt x="592858" y="1564802"/>
                    <a:pt x="588809" y="1567478"/>
                  </a:cubicBezTo>
                  <a:cubicBezTo>
                    <a:pt x="606576" y="1540438"/>
                    <a:pt x="624683" y="1510934"/>
                    <a:pt x="641842" y="1492303"/>
                  </a:cubicBezTo>
                  <a:cubicBezTo>
                    <a:pt x="645070" y="1489706"/>
                    <a:pt x="645873" y="1489745"/>
                    <a:pt x="645390" y="1491194"/>
                  </a:cubicBezTo>
                  <a:close/>
                  <a:moveTo>
                    <a:pt x="1857317" y="1489330"/>
                  </a:moveTo>
                  <a:cubicBezTo>
                    <a:pt x="1856680" y="1497428"/>
                    <a:pt x="1839068" y="1513340"/>
                    <a:pt x="1818908" y="1531122"/>
                  </a:cubicBezTo>
                  <a:cubicBezTo>
                    <a:pt x="1799088" y="1549328"/>
                    <a:pt x="1775927" y="1568525"/>
                    <a:pt x="1762110" y="1580573"/>
                  </a:cubicBezTo>
                  <a:cubicBezTo>
                    <a:pt x="1772558" y="1566784"/>
                    <a:pt x="1785993" y="1553844"/>
                    <a:pt x="1801792" y="1539206"/>
                  </a:cubicBezTo>
                  <a:cubicBezTo>
                    <a:pt x="1805756" y="1535553"/>
                    <a:pt x="1809848" y="1531773"/>
                    <a:pt x="1814081" y="1527866"/>
                  </a:cubicBezTo>
                  <a:cubicBezTo>
                    <a:pt x="1818271" y="1523902"/>
                    <a:pt x="1822703" y="1519881"/>
                    <a:pt x="1827474" y="1515945"/>
                  </a:cubicBezTo>
                  <a:cubicBezTo>
                    <a:pt x="1836888" y="1507904"/>
                    <a:pt x="1846840" y="1499155"/>
                    <a:pt x="1857317" y="1489330"/>
                  </a:cubicBezTo>
                  <a:close/>
                  <a:moveTo>
                    <a:pt x="728313" y="1488495"/>
                  </a:moveTo>
                  <a:cubicBezTo>
                    <a:pt x="709569" y="1504832"/>
                    <a:pt x="690089" y="1531858"/>
                    <a:pt x="671968" y="1541754"/>
                  </a:cubicBezTo>
                  <a:cubicBezTo>
                    <a:pt x="668103" y="1551777"/>
                    <a:pt x="660897" y="1579242"/>
                    <a:pt x="644574" y="1593952"/>
                  </a:cubicBezTo>
                  <a:cubicBezTo>
                    <a:pt x="635329" y="1593173"/>
                    <a:pt x="684936" y="1507551"/>
                    <a:pt x="728313" y="1488495"/>
                  </a:cubicBezTo>
                  <a:close/>
                  <a:moveTo>
                    <a:pt x="912569" y="1487645"/>
                  </a:moveTo>
                  <a:cubicBezTo>
                    <a:pt x="881239" y="1509985"/>
                    <a:pt x="895807" y="1466098"/>
                    <a:pt x="844813" y="1531221"/>
                  </a:cubicBezTo>
                  <a:cubicBezTo>
                    <a:pt x="848918" y="1528899"/>
                    <a:pt x="852982" y="1526591"/>
                    <a:pt x="857073" y="1524256"/>
                  </a:cubicBezTo>
                  <a:cubicBezTo>
                    <a:pt x="861221" y="1521580"/>
                    <a:pt x="865327" y="1518791"/>
                    <a:pt x="869942" y="1511500"/>
                  </a:cubicBezTo>
                  <a:cubicBezTo>
                    <a:pt x="866473" y="1513510"/>
                    <a:pt x="868498" y="1507890"/>
                    <a:pt x="876695" y="1502227"/>
                  </a:cubicBezTo>
                  <a:cubicBezTo>
                    <a:pt x="882811" y="1502255"/>
                    <a:pt x="866289" y="1524652"/>
                    <a:pt x="867946" y="1529126"/>
                  </a:cubicBezTo>
                  <a:cubicBezTo>
                    <a:pt x="901342" y="1488976"/>
                    <a:pt x="885727" y="1517573"/>
                    <a:pt x="885656" y="1524553"/>
                  </a:cubicBezTo>
                  <a:cubicBezTo>
                    <a:pt x="894618" y="1512279"/>
                    <a:pt x="903593" y="1499962"/>
                    <a:pt x="912569" y="1487645"/>
                  </a:cubicBezTo>
                  <a:close/>
                  <a:moveTo>
                    <a:pt x="5676843" y="1485111"/>
                  </a:moveTo>
                  <a:cubicBezTo>
                    <a:pt x="5694723" y="1496762"/>
                    <a:pt x="5738043" y="1537860"/>
                    <a:pt x="5755895" y="1576736"/>
                  </a:cubicBezTo>
                  <a:cubicBezTo>
                    <a:pt x="5770845" y="1589223"/>
                    <a:pt x="5784379" y="1602799"/>
                    <a:pt x="5796867" y="1616730"/>
                  </a:cubicBezTo>
                  <a:cubicBezTo>
                    <a:pt x="5803109" y="1623695"/>
                    <a:pt x="5809111" y="1630745"/>
                    <a:pt x="5814903" y="1637796"/>
                  </a:cubicBezTo>
                  <a:cubicBezTo>
                    <a:pt x="5817775" y="1641335"/>
                    <a:pt x="5820623" y="1644860"/>
                    <a:pt x="5823453" y="1648357"/>
                  </a:cubicBezTo>
                  <a:cubicBezTo>
                    <a:pt x="5826087" y="1652009"/>
                    <a:pt x="5828719" y="1655619"/>
                    <a:pt x="5831311" y="1659215"/>
                  </a:cubicBezTo>
                  <a:cubicBezTo>
                    <a:pt x="5851909" y="1688068"/>
                    <a:pt x="5870227" y="1715377"/>
                    <a:pt x="5890289" y="1735975"/>
                  </a:cubicBezTo>
                  <a:cubicBezTo>
                    <a:pt x="5883947" y="1737292"/>
                    <a:pt x="5849899" y="1690998"/>
                    <a:pt x="5839521" y="1685449"/>
                  </a:cubicBezTo>
                  <a:cubicBezTo>
                    <a:pt x="5826157" y="1658578"/>
                    <a:pt x="5785031" y="1600194"/>
                    <a:pt x="5752413" y="1581549"/>
                  </a:cubicBezTo>
                  <a:cubicBezTo>
                    <a:pt x="5748081" y="1570634"/>
                    <a:pt x="5742941" y="1561531"/>
                    <a:pt x="5737293" y="1553391"/>
                  </a:cubicBezTo>
                  <a:cubicBezTo>
                    <a:pt x="5734463" y="1549328"/>
                    <a:pt x="5731517" y="1545505"/>
                    <a:pt x="5728459" y="1541810"/>
                  </a:cubicBezTo>
                  <a:cubicBezTo>
                    <a:pt x="5725315" y="1538214"/>
                    <a:pt x="5721961" y="1534831"/>
                    <a:pt x="5718619" y="1531433"/>
                  </a:cubicBezTo>
                  <a:cubicBezTo>
                    <a:pt x="5705143" y="1517871"/>
                    <a:pt x="5690659" y="1504789"/>
                    <a:pt x="5676843" y="1485111"/>
                  </a:cubicBezTo>
                  <a:close/>
                  <a:moveTo>
                    <a:pt x="873297" y="1482209"/>
                  </a:moveTo>
                  <a:cubicBezTo>
                    <a:pt x="855417" y="1497555"/>
                    <a:pt x="873339" y="1465645"/>
                    <a:pt x="848763" y="1496097"/>
                  </a:cubicBezTo>
                  <a:cubicBezTo>
                    <a:pt x="847290" y="1502779"/>
                    <a:pt x="869262" y="1486145"/>
                    <a:pt x="846781" y="1513694"/>
                  </a:cubicBezTo>
                  <a:cubicBezTo>
                    <a:pt x="825687" y="1531405"/>
                    <a:pt x="804522" y="1544642"/>
                    <a:pt x="783328" y="1579171"/>
                  </a:cubicBezTo>
                  <a:cubicBezTo>
                    <a:pt x="796027" y="1569020"/>
                    <a:pt x="789090" y="1583984"/>
                    <a:pt x="801181" y="1568044"/>
                  </a:cubicBezTo>
                  <a:cubicBezTo>
                    <a:pt x="803658" y="1560200"/>
                    <a:pt x="806985" y="1554679"/>
                    <a:pt x="811289" y="1549951"/>
                  </a:cubicBezTo>
                  <a:cubicBezTo>
                    <a:pt x="815720" y="1545321"/>
                    <a:pt x="820986" y="1541400"/>
                    <a:pt x="827074" y="1536501"/>
                  </a:cubicBezTo>
                  <a:cubicBezTo>
                    <a:pt x="839249" y="1526705"/>
                    <a:pt x="854624" y="1513114"/>
                    <a:pt x="873297" y="1482209"/>
                  </a:cubicBezTo>
                  <a:close/>
                  <a:moveTo>
                    <a:pt x="1707010" y="1480411"/>
                  </a:moveTo>
                  <a:cubicBezTo>
                    <a:pt x="1708143" y="1487815"/>
                    <a:pt x="1660688" y="1525303"/>
                    <a:pt x="1656880" y="1536190"/>
                  </a:cubicBezTo>
                  <a:cubicBezTo>
                    <a:pt x="1645809" y="1540494"/>
                    <a:pt x="1653340" y="1528984"/>
                    <a:pt x="1639877" y="1541301"/>
                  </a:cubicBezTo>
                  <a:cubicBezTo>
                    <a:pt x="1648046" y="1528177"/>
                    <a:pt x="1670669" y="1509801"/>
                    <a:pt x="1682674" y="1491411"/>
                  </a:cubicBezTo>
                  <a:cubicBezTo>
                    <a:pt x="1690390" y="1489797"/>
                    <a:pt x="1697978" y="1488268"/>
                    <a:pt x="1707010" y="1480411"/>
                  </a:cubicBezTo>
                  <a:close/>
                  <a:moveTo>
                    <a:pt x="6087767" y="1478359"/>
                  </a:moveTo>
                  <a:cubicBezTo>
                    <a:pt x="6106723" y="1509391"/>
                    <a:pt x="6139327" y="1545520"/>
                    <a:pt x="6148671" y="1572900"/>
                  </a:cubicBezTo>
                  <a:cubicBezTo>
                    <a:pt x="6128227" y="1538172"/>
                    <a:pt x="6120697" y="1541230"/>
                    <a:pt x="6097181" y="1511925"/>
                  </a:cubicBezTo>
                  <a:cubicBezTo>
                    <a:pt x="6085347" y="1492034"/>
                    <a:pt x="6080859" y="1476150"/>
                    <a:pt x="6087767" y="1478359"/>
                  </a:cubicBezTo>
                  <a:close/>
                  <a:moveTo>
                    <a:pt x="690805" y="1473502"/>
                  </a:moveTo>
                  <a:cubicBezTo>
                    <a:pt x="694929" y="1474569"/>
                    <a:pt x="673012" y="1512658"/>
                    <a:pt x="655673" y="1529381"/>
                  </a:cubicBezTo>
                  <a:cubicBezTo>
                    <a:pt x="649713" y="1529027"/>
                    <a:pt x="666956" y="1511586"/>
                    <a:pt x="675677" y="1499212"/>
                  </a:cubicBezTo>
                  <a:cubicBezTo>
                    <a:pt x="661166" y="1511727"/>
                    <a:pt x="646853" y="1520788"/>
                    <a:pt x="631818" y="1539150"/>
                  </a:cubicBezTo>
                  <a:cubicBezTo>
                    <a:pt x="617760" y="1544628"/>
                    <a:pt x="651893" y="1513780"/>
                    <a:pt x="658476" y="1498858"/>
                  </a:cubicBezTo>
                  <a:cubicBezTo>
                    <a:pt x="665399" y="1489415"/>
                    <a:pt x="662383" y="1490902"/>
                    <a:pt x="659141" y="1492615"/>
                  </a:cubicBezTo>
                  <a:cubicBezTo>
                    <a:pt x="687512" y="1459813"/>
                    <a:pt x="675988" y="1486287"/>
                    <a:pt x="651227" y="1515026"/>
                  </a:cubicBezTo>
                  <a:cubicBezTo>
                    <a:pt x="656395" y="1515790"/>
                    <a:pt x="691221" y="1477708"/>
                    <a:pt x="676866" y="1486938"/>
                  </a:cubicBezTo>
                  <a:cubicBezTo>
                    <a:pt x="685162" y="1476904"/>
                    <a:pt x="689430" y="1473146"/>
                    <a:pt x="690805" y="1473502"/>
                  </a:cubicBezTo>
                  <a:close/>
                  <a:moveTo>
                    <a:pt x="6150171" y="1470883"/>
                  </a:moveTo>
                  <a:cubicBezTo>
                    <a:pt x="6168505" y="1492799"/>
                    <a:pt x="6186611" y="1515068"/>
                    <a:pt x="6204195" y="1537125"/>
                  </a:cubicBezTo>
                  <a:cubicBezTo>
                    <a:pt x="6221283" y="1559550"/>
                    <a:pt x="6237237" y="1582258"/>
                    <a:pt x="6252811" y="1603904"/>
                  </a:cubicBezTo>
                  <a:cubicBezTo>
                    <a:pt x="6268213" y="1625663"/>
                    <a:pt x="6283007" y="1646545"/>
                    <a:pt x="6296825" y="1666068"/>
                  </a:cubicBezTo>
                  <a:cubicBezTo>
                    <a:pt x="6310459" y="1685732"/>
                    <a:pt x="6322111" y="1704717"/>
                    <a:pt x="6333223" y="1721352"/>
                  </a:cubicBezTo>
                  <a:cubicBezTo>
                    <a:pt x="6338093" y="1738623"/>
                    <a:pt x="6335913" y="1741214"/>
                    <a:pt x="6323865" y="1723206"/>
                  </a:cubicBezTo>
                  <a:cubicBezTo>
                    <a:pt x="6321543" y="1715490"/>
                    <a:pt x="6325183" y="1720275"/>
                    <a:pt x="6329175" y="1725684"/>
                  </a:cubicBezTo>
                  <a:cubicBezTo>
                    <a:pt x="6325435" y="1717147"/>
                    <a:pt x="6319223" y="1707322"/>
                    <a:pt x="6311789" y="1696661"/>
                  </a:cubicBezTo>
                  <a:cubicBezTo>
                    <a:pt x="6304399" y="1685973"/>
                    <a:pt x="6295777" y="1674477"/>
                    <a:pt x="6286475" y="1663095"/>
                  </a:cubicBezTo>
                  <a:cubicBezTo>
                    <a:pt x="6268243" y="1640061"/>
                    <a:pt x="6250007" y="1615626"/>
                    <a:pt x="6241755" y="1592776"/>
                  </a:cubicBezTo>
                  <a:cubicBezTo>
                    <a:pt x="6231675" y="1591205"/>
                    <a:pt x="6208739" y="1541853"/>
                    <a:pt x="6209589" y="1560583"/>
                  </a:cubicBezTo>
                  <a:cubicBezTo>
                    <a:pt x="6198347" y="1544005"/>
                    <a:pt x="6210467" y="1555302"/>
                    <a:pt x="6204507" y="1539885"/>
                  </a:cubicBezTo>
                  <a:cubicBezTo>
                    <a:pt x="6167867" y="1510538"/>
                    <a:pt x="6198121" y="1529565"/>
                    <a:pt x="6146519" y="1475598"/>
                  </a:cubicBezTo>
                  <a:cubicBezTo>
                    <a:pt x="6172893" y="1517899"/>
                    <a:pt x="6159599" y="1517687"/>
                    <a:pt x="6131753" y="1476192"/>
                  </a:cubicBezTo>
                  <a:cubicBezTo>
                    <a:pt x="6157759" y="1507494"/>
                    <a:pt x="6135505" y="1467033"/>
                    <a:pt x="6150171" y="1470883"/>
                  </a:cubicBezTo>
                  <a:close/>
                  <a:moveTo>
                    <a:pt x="5915983" y="1470771"/>
                  </a:moveTo>
                  <a:cubicBezTo>
                    <a:pt x="5922425" y="1463890"/>
                    <a:pt x="5926643" y="1504366"/>
                    <a:pt x="5946549" y="1520590"/>
                  </a:cubicBezTo>
                  <a:cubicBezTo>
                    <a:pt x="5948263" y="1526606"/>
                    <a:pt x="5938903" y="1515705"/>
                    <a:pt x="5933567" y="1510963"/>
                  </a:cubicBezTo>
                  <a:cubicBezTo>
                    <a:pt x="5940871" y="1528376"/>
                    <a:pt x="5949847" y="1535879"/>
                    <a:pt x="5958907" y="1543482"/>
                  </a:cubicBezTo>
                  <a:cubicBezTo>
                    <a:pt x="5967883" y="1551141"/>
                    <a:pt x="5977439" y="1558474"/>
                    <a:pt x="5986317" y="1574811"/>
                  </a:cubicBezTo>
                  <a:cubicBezTo>
                    <a:pt x="5995207" y="1610997"/>
                    <a:pt x="5950967" y="1533416"/>
                    <a:pt x="5922581" y="1507735"/>
                  </a:cubicBezTo>
                  <a:cubicBezTo>
                    <a:pt x="5935975" y="1512237"/>
                    <a:pt x="5927649" y="1499368"/>
                    <a:pt x="5915983" y="1470771"/>
                  </a:cubicBezTo>
                  <a:close/>
                  <a:moveTo>
                    <a:pt x="6280255" y="1464721"/>
                  </a:moveTo>
                  <a:cubicBezTo>
                    <a:pt x="6281857" y="1465790"/>
                    <a:pt x="6287107" y="1472468"/>
                    <a:pt x="6293965" y="1481614"/>
                  </a:cubicBezTo>
                  <a:cubicBezTo>
                    <a:pt x="6307187" y="1500273"/>
                    <a:pt x="6326725" y="1528828"/>
                    <a:pt x="6337823" y="1540975"/>
                  </a:cubicBezTo>
                  <a:cubicBezTo>
                    <a:pt x="6322959" y="1525275"/>
                    <a:pt x="6324035" y="1538837"/>
                    <a:pt x="6299247" y="1505044"/>
                  </a:cubicBezTo>
                  <a:cubicBezTo>
                    <a:pt x="6305701" y="1507182"/>
                    <a:pt x="6299331" y="1497640"/>
                    <a:pt x="6293937" y="1483893"/>
                  </a:cubicBezTo>
                  <a:cubicBezTo>
                    <a:pt x="6287311" y="1474507"/>
                    <a:pt x="6287595" y="1477905"/>
                    <a:pt x="6288415" y="1481487"/>
                  </a:cubicBezTo>
                  <a:cubicBezTo>
                    <a:pt x="6280693" y="1468194"/>
                    <a:pt x="6278651" y="1463653"/>
                    <a:pt x="6280255" y="1464721"/>
                  </a:cubicBezTo>
                  <a:close/>
                  <a:moveTo>
                    <a:pt x="1629464" y="1461414"/>
                  </a:moveTo>
                  <a:cubicBezTo>
                    <a:pt x="1626787" y="1461846"/>
                    <a:pt x="1622659" y="1463200"/>
                    <a:pt x="1616433" y="1465886"/>
                  </a:cubicBezTo>
                  <a:cubicBezTo>
                    <a:pt x="1610955" y="1468590"/>
                    <a:pt x="1589280" y="1490944"/>
                    <a:pt x="1569389" y="1512349"/>
                  </a:cubicBezTo>
                  <a:cubicBezTo>
                    <a:pt x="1549513" y="1533797"/>
                    <a:pt x="1531561" y="1554439"/>
                    <a:pt x="1534067" y="1554722"/>
                  </a:cubicBezTo>
                  <a:cubicBezTo>
                    <a:pt x="1550943" y="1536912"/>
                    <a:pt x="1567747" y="1519725"/>
                    <a:pt x="1584084" y="1505058"/>
                  </a:cubicBezTo>
                  <a:cubicBezTo>
                    <a:pt x="1592253" y="1497725"/>
                    <a:pt x="1600309" y="1491029"/>
                    <a:pt x="1608180" y="1485210"/>
                  </a:cubicBezTo>
                  <a:cubicBezTo>
                    <a:pt x="1615966" y="1479292"/>
                    <a:pt x="1624234" y="1474960"/>
                    <a:pt x="1631879" y="1471322"/>
                  </a:cubicBezTo>
                  <a:cubicBezTo>
                    <a:pt x="1632474" y="1467118"/>
                    <a:pt x="1637496" y="1460117"/>
                    <a:pt x="1629464" y="1461414"/>
                  </a:cubicBezTo>
                  <a:close/>
                  <a:moveTo>
                    <a:pt x="1071724" y="1458567"/>
                  </a:moveTo>
                  <a:cubicBezTo>
                    <a:pt x="1070588" y="1456283"/>
                    <a:pt x="1064553" y="1458361"/>
                    <a:pt x="1058685" y="1460279"/>
                  </a:cubicBezTo>
                  <a:cubicBezTo>
                    <a:pt x="1043919" y="1470784"/>
                    <a:pt x="1027581" y="1491453"/>
                    <a:pt x="1012490" y="1504067"/>
                  </a:cubicBezTo>
                  <a:cubicBezTo>
                    <a:pt x="1038596" y="1474253"/>
                    <a:pt x="999862" y="1503076"/>
                    <a:pt x="1034150" y="1472299"/>
                  </a:cubicBezTo>
                  <a:cubicBezTo>
                    <a:pt x="1021126" y="1481954"/>
                    <a:pt x="1011796" y="1491000"/>
                    <a:pt x="1005680" y="1498532"/>
                  </a:cubicBezTo>
                  <a:cubicBezTo>
                    <a:pt x="999664" y="1506163"/>
                    <a:pt x="997129" y="1512491"/>
                    <a:pt x="997002" y="1516228"/>
                  </a:cubicBezTo>
                  <a:cubicBezTo>
                    <a:pt x="996917" y="1520008"/>
                    <a:pt x="999451" y="1521382"/>
                    <a:pt x="1004052" y="1519513"/>
                  </a:cubicBezTo>
                  <a:cubicBezTo>
                    <a:pt x="1008710" y="1517687"/>
                    <a:pt x="1015180" y="1512420"/>
                    <a:pt x="1023957" y="1503728"/>
                  </a:cubicBezTo>
                  <a:cubicBezTo>
                    <a:pt x="996408" y="1514586"/>
                    <a:pt x="1052413" y="1476900"/>
                    <a:pt x="1063102" y="1468745"/>
                  </a:cubicBezTo>
                  <a:cubicBezTo>
                    <a:pt x="1059081" y="1474776"/>
                    <a:pt x="1049553" y="1485776"/>
                    <a:pt x="1055372" y="1483016"/>
                  </a:cubicBezTo>
                  <a:cubicBezTo>
                    <a:pt x="1069098" y="1467492"/>
                    <a:pt x="1072860" y="1460849"/>
                    <a:pt x="1071724" y="1458567"/>
                  </a:cubicBezTo>
                  <a:close/>
                  <a:moveTo>
                    <a:pt x="5676955" y="1457086"/>
                  </a:moveTo>
                  <a:lnTo>
                    <a:pt x="5696237" y="1483654"/>
                  </a:lnTo>
                  <a:cubicBezTo>
                    <a:pt x="5710267" y="1489741"/>
                    <a:pt x="5715943" y="1496763"/>
                    <a:pt x="5732775" y="1502879"/>
                  </a:cubicBezTo>
                  <a:cubicBezTo>
                    <a:pt x="5738339" y="1514828"/>
                    <a:pt x="5729307" y="1506503"/>
                    <a:pt x="5731587" y="1513865"/>
                  </a:cubicBezTo>
                  <a:cubicBezTo>
                    <a:pt x="5744667" y="1518622"/>
                    <a:pt x="5740691" y="1523251"/>
                    <a:pt x="5755499" y="1542391"/>
                  </a:cubicBezTo>
                  <a:cubicBezTo>
                    <a:pt x="5775659" y="1561065"/>
                    <a:pt x="5744725" y="1521566"/>
                    <a:pt x="5747825" y="1517503"/>
                  </a:cubicBezTo>
                  <a:cubicBezTo>
                    <a:pt x="5775559" y="1558318"/>
                    <a:pt x="5777979" y="1562240"/>
                    <a:pt x="5814421" y="1609326"/>
                  </a:cubicBezTo>
                  <a:cubicBezTo>
                    <a:pt x="5813627" y="1597194"/>
                    <a:pt x="5826283" y="1609199"/>
                    <a:pt x="5808871" y="1573622"/>
                  </a:cubicBezTo>
                  <a:cubicBezTo>
                    <a:pt x="5813713" y="1578790"/>
                    <a:pt x="5818469" y="1583858"/>
                    <a:pt x="5823255" y="1588968"/>
                  </a:cubicBezTo>
                  <a:cubicBezTo>
                    <a:pt x="5811871" y="1565312"/>
                    <a:pt x="5794939" y="1560753"/>
                    <a:pt x="5807187" y="1584580"/>
                  </a:cubicBezTo>
                  <a:cubicBezTo>
                    <a:pt x="5781575" y="1553491"/>
                    <a:pt x="5796851" y="1564066"/>
                    <a:pt x="5799811" y="1559734"/>
                  </a:cubicBezTo>
                  <a:cubicBezTo>
                    <a:pt x="5787097" y="1544303"/>
                    <a:pt x="5756999" y="1495347"/>
                    <a:pt x="5752483" y="1501746"/>
                  </a:cubicBezTo>
                  <a:cubicBezTo>
                    <a:pt x="5736487" y="1486867"/>
                    <a:pt x="5741567" y="1476745"/>
                    <a:pt x="5734263" y="1463734"/>
                  </a:cubicBezTo>
                  <a:cubicBezTo>
                    <a:pt x="5746933" y="1483696"/>
                    <a:pt x="5768325" y="1504903"/>
                    <a:pt x="5779847" y="1525714"/>
                  </a:cubicBezTo>
                  <a:cubicBezTo>
                    <a:pt x="5811929" y="1559536"/>
                    <a:pt x="5784719" y="1521212"/>
                    <a:pt x="5793907" y="1523662"/>
                  </a:cubicBezTo>
                  <a:cubicBezTo>
                    <a:pt x="5810003" y="1541400"/>
                    <a:pt x="5814223" y="1555997"/>
                    <a:pt x="5817747" y="1570338"/>
                  </a:cubicBezTo>
                  <a:cubicBezTo>
                    <a:pt x="5833009" y="1584764"/>
                    <a:pt x="5811547" y="1542760"/>
                    <a:pt x="5811803" y="1534195"/>
                  </a:cubicBezTo>
                  <a:cubicBezTo>
                    <a:pt x="5797857" y="1517036"/>
                    <a:pt x="5771821" y="1496324"/>
                    <a:pt x="5765875" y="1482294"/>
                  </a:cubicBezTo>
                  <a:cubicBezTo>
                    <a:pt x="5771581" y="1475485"/>
                    <a:pt x="5801579" y="1513695"/>
                    <a:pt x="5779083" y="1462729"/>
                  </a:cubicBezTo>
                  <a:cubicBezTo>
                    <a:pt x="5796199" y="1481657"/>
                    <a:pt x="5804963" y="1520434"/>
                    <a:pt x="5786219" y="1498547"/>
                  </a:cubicBezTo>
                  <a:cubicBezTo>
                    <a:pt x="5788371" y="1504734"/>
                    <a:pt x="5838757" y="1556605"/>
                    <a:pt x="5824147" y="1526125"/>
                  </a:cubicBezTo>
                  <a:cubicBezTo>
                    <a:pt x="5835643" y="1532397"/>
                    <a:pt x="5825449" y="1555742"/>
                    <a:pt x="5869831" y="1596189"/>
                  </a:cubicBezTo>
                  <a:cubicBezTo>
                    <a:pt x="5853651" y="1589238"/>
                    <a:pt x="5869817" y="1611238"/>
                    <a:pt x="5876273" y="1638844"/>
                  </a:cubicBezTo>
                  <a:cubicBezTo>
                    <a:pt x="5888039" y="1645498"/>
                    <a:pt x="5867397" y="1596967"/>
                    <a:pt x="5875169" y="1597661"/>
                  </a:cubicBezTo>
                  <a:cubicBezTo>
                    <a:pt x="5872747" y="1587256"/>
                    <a:pt x="5878849" y="1596557"/>
                    <a:pt x="5882559" y="1605674"/>
                  </a:cubicBezTo>
                  <a:cubicBezTo>
                    <a:pt x="5886239" y="1614834"/>
                    <a:pt x="5888039" y="1623342"/>
                    <a:pt x="5878679" y="1610289"/>
                  </a:cubicBezTo>
                  <a:cubicBezTo>
                    <a:pt x="5908197" y="1661623"/>
                    <a:pt x="5917923" y="1667838"/>
                    <a:pt x="5950697" y="1703783"/>
                  </a:cubicBezTo>
                  <a:cubicBezTo>
                    <a:pt x="5935663" y="1646857"/>
                    <a:pt x="5971947" y="1750756"/>
                    <a:pt x="5980031" y="1725585"/>
                  </a:cubicBezTo>
                  <a:cubicBezTo>
                    <a:pt x="5990677" y="1740974"/>
                    <a:pt x="5976633" y="1729606"/>
                    <a:pt x="5989135" y="1746849"/>
                  </a:cubicBezTo>
                  <a:cubicBezTo>
                    <a:pt x="5976137" y="1745999"/>
                    <a:pt x="5961611" y="1724707"/>
                    <a:pt x="5937771" y="1711031"/>
                  </a:cubicBezTo>
                  <a:cubicBezTo>
                    <a:pt x="5940335" y="1717685"/>
                    <a:pt x="5946123" y="1725344"/>
                    <a:pt x="5947681" y="1731715"/>
                  </a:cubicBezTo>
                  <a:cubicBezTo>
                    <a:pt x="5955255" y="1738864"/>
                    <a:pt x="5959305" y="1740379"/>
                    <a:pt x="5956813" y="1729011"/>
                  </a:cubicBezTo>
                  <a:cubicBezTo>
                    <a:pt x="5975627" y="1762167"/>
                    <a:pt x="5955427" y="1743833"/>
                    <a:pt x="5970971" y="1775701"/>
                  </a:cubicBezTo>
                  <a:cubicBezTo>
                    <a:pt x="5988611" y="1794389"/>
                    <a:pt x="5976307" y="1775460"/>
                    <a:pt x="5972315" y="1758429"/>
                  </a:cubicBezTo>
                  <a:cubicBezTo>
                    <a:pt x="6019459" y="1830716"/>
                    <a:pt x="6019869" y="1807470"/>
                    <a:pt x="6050023" y="1835289"/>
                  </a:cubicBezTo>
                  <a:cubicBezTo>
                    <a:pt x="6030643" y="1826780"/>
                    <a:pt x="6092509" y="1941453"/>
                    <a:pt x="6086591" y="1917457"/>
                  </a:cubicBezTo>
                  <a:cubicBezTo>
                    <a:pt x="6103183" y="1946351"/>
                    <a:pt x="6116647" y="1993806"/>
                    <a:pt x="6106511" y="1992475"/>
                  </a:cubicBezTo>
                  <a:cubicBezTo>
                    <a:pt x="6089863" y="1968663"/>
                    <a:pt x="6086307" y="1951604"/>
                    <a:pt x="6069051" y="1927905"/>
                  </a:cubicBezTo>
                  <a:cubicBezTo>
                    <a:pt x="6079839" y="1951703"/>
                    <a:pt x="6086803" y="1974312"/>
                    <a:pt x="6092509" y="1989276"/>
                  </a:cubicBezTo>
                  <a:cubicBezTo>
                    <a:pt x="6097775" y="2004495"/>
                    <a:pt x="6101823" y="2012140"/>
                    <a:pt x="6107813" y="2005471"/>
                  </a:cubicBezTo>
                  <a:cubicBezTo>
                    <a:pt x="6134443" y="2069462"/>
                    <a:pt x="6142683" y="2067055"/>
                    <a:pt x="6165927" y="2119790"/>
                  </a:cubicBezTo>
                  <a:cubicBezTo>
                    <a:pt x="6172271" y="2129700"/>
                    <a:pt x="6170671" y="2116010"/>
                    <a:pt x="6164867" y="2107091"/>
                  </a:cubicBezTo>
                  <a:cubicBezTo>
                    <a:pt x="6166891" y="2101627"/>
                    <a:pt x="6197059" y="2165801"/>
                    <a:pt x="6192247" y="2178189"/>
                  </a:cubicBezTo>
                  <a:cubicBezTo>
                    <a:pt x="6201775" y="2180808"/>
                    <a:pt x="6200075" y="2186145"/>
                    <a:pt x="6217303" y="2210835"/>
                  </a:cubicBezTo>
                  <a:cubicBezTo>
                    <a:pt x="6214855" y="2211260"/>
                    <a:pt x="6212435" y="2211798"/>
                    <a:pt x="6213057" y="2221113"/>
                  </a:cubicBezTo>
                  <a:cubicBezTo>
                    <a:pt x="6201107" y="2199906"/>
                    <a:pt x="6189117" y="2178627"/>
                    <a:pt x="6177211" y="2157505"/>
                  </a:cubicBezTo>
                  <a:cubicBezTo>
                    <a:pt x="6179619" y="2156981"/>
                    <a:pt x="6182025" y="2156372"/>
                    <a:pt x="6181359" y="2147057"/>
                  </a:cubicBezTo>
                  <a:cubicBezTo>
                    <a:pt x="6176503" y="2138789"/>
                    <a:pt x="6171691" y="2130592"/>
                    <a:pt x="6166933" y="2122480"/>
                  </a:cubicBezTo>
                  <a:cubicBezTo>
                    <a:pt x="6162147" y="2114382"/>
                    <a:pt x="6156867" y="2106653"/>
                    <a:pt x="6151955" y="2098809"/>
                  </a:cubicBezTo>
                  <a:cubicBezTo>
                    <a:pt x="6142087" y="2083166"/>
                    <a:pt x="6132361" y="2067777"/>
                    <a:pt x="6122777" y="2052601"/>
                  </a:cubicBezTo>
                  <a:cubicBezTo>
                    <a:pt x="6103735" y="2022177"/>
                    <a:pt x="6086139" y="1992065"/>
                    <a:pt x="6066955" y="1963481"/>
                  </a:cubicBezTo>
                  <a:cubicBezTo>
                    <a:pt x="6048325" y="1934558"/>
                    <a:pt x="6030443" y="1905720"/>
                    <a:pt x="6013143" y="1876443"/>
                  </a:cubicBezTo>
                  <a:cubicBezTo>
                    <a:pt x="5995051" y="1847704"/>
                    <a:pt x="5976775" y="1819022"/>
                    <a:pt x="5959247" y="1789108"/>
                  </a:cubicBezTo>
                  <a:cubicBezTo>
                    <a:pt x="5950329" y="1779651"/>
                    <a:pt x="5963355" y="1800476"/>
                    <a:pt x="5962929" y="1808093"/>
                  </a:cubicBezTo>
                  <a:cubicBezTo>
                    <a:pt x="5951363" y="1791387"/>
                    <a:pt x="5940191" y="1775248"/>
                    <a:pt x="5929319" y="1759548"/>
                  </a:cubicBezTo>
                  <a:cubicBezTo>
                    <a:pt x="5918221" y="1744003"/>
                    <a:pt x="5906471" y="1729606"/>
                    <a:pt x="5895343" y="1715151"/>
                  </a:cubicBezTo>
                  <a:cubicBezTo>
                    <a:pt x="5884031" y="1700838"/>
                    <a:pt x="5872947" y="1686794"/>
                    <a:pt x="5861947" y="1672864"/>
                  </a:cubicBezTo>
                  <a:cubicBezTo>
                    <a:pt x="5856411" y="1665927"/>
                    <a:pt x="5850889" y="1659032"/>
                    <a:pt x="5845383" y="1652152"/>
                  </a:cubicBezTo>
                  <a:cubicBezTo>
                    <a:pt x="5839875" y="1645271"/>
                    <a:pt x="5834411" y="1638363"/>
                    <a:pt x="5828463" y="1631865"/>
                  </a:cubicBezTo>
                  <a:cubicBezTo>
                    <a:pt x="5805007" y="1605603"/>
                    <a:pt x="5781477" y="1579271"/>
                    <a:pt x="5756915" y="1551778"/>
                  </a:cubicBezTo>
                  <a:cubicBezTo>
                    <a:pt x="5750743" y="1544954"/>
                    <a:pt x="5744499" y="1538045"/>
                    <a:pt x="5738171" y="1531052"/>
                  </a:cubicBezTo>
                  <a:cubicBezTo>
                    <a:pt x="5731543" y="1524341"/>
                    <a:pt x="5724835" y="1517532"/>
                    <a:pt x="5718023" y="1510637"/>
                  </a:cubicBezTo>
                  <a:cubicBezTo>
                    <a:pt x="5704391" y="1496848"/>
                    <a:pt x="5690375" y="1482663"/>
                    <a:pt x="5675823" y="1467939"/>
                  </a:cubicBezTo>
                  <a:cubicBezTo>
                    <a:pt x="5673083" y="1462028"/>
                    <a:pt x="5673939" y="1461112"/>
                    <a:pt x="5675201" y="1460759"/>
                  </a:cubicBezTo>
                  <a:close/>
                  <a:moveTo>
                    <a:pt x="5676777" y="1456843"/>
                  </a:moveTo>
                  <a:lnTo>
                    <a:pt x="5677011" y="1456967"/>
                  </a:lnTo>
                  <a:lnTo>
                    <a:pt x="5676955" y="1457086"/>
                  </a:lnTo>
                  <a:close/>
                  <a:moveTo>
                    <a:pt x="1766711" y="1455877"/>
                  </a:moveTo>
                  <a:cubicBezTo>
                    <a:pt x="1751124" y="1473488"/>
                    <a:pt x="1732494" y="1492402"/>
                    <a:pt x="1712291" y="1511883"/>
                  </a:cubicBezTo>
                  <a:cubicBezTo>
                    <a:pt x="1702183" y="1521623"/>
                    <a:pt x="1691693" y="1531490"/>
                    <a:pt x="1680990" y="1541414"/>
                  </a:cubicBezTo>
                  <a:cubicBezTo>
                    <a:pt x="1675554" y="1546284"/>
                    <a:pt x="1670344" y="1551480"/>
                    <a:pt x="1665191" y="1556761"/>
                  </a:cubicBezTo>
                  <a:lnTo>
                    <a:pt x="1649547" y="1572447"/>
                  </a:lnTo>
                  <a:cubicBezTo>
                    <a:pt x="1628608" y="1593272"/>
                    <a:pt x="1607698" y="1614069"/>
                    <a:pt x="1587977" y="1633676"/>
                  </a:cubicBezTo>
                  <a:cubicBezTo>
                    <a:pt x="1582980" y="1638504"/>
                    <a:pt x="1578351" y="1643544"/>
                    <a:pt x="1573905" y="1648598"/>
                  </a:cubicBezTo>
                  <a:cubicBezTo>
                    <a:pt x="1569432" y="1653610"/>
                    <a:pt x="1565057" y="1658536"/>
                    <a:pt x="1560782" y="1663336"/>
                  </a:cubicBezTo>
                  <a:cubicBezTo>
                    <a:pt x="1552273" y="1672977"/>
                    <a:pt x="1544260" y="1682235"/>
                    <a:pt x="1536941" y="1690970"/>
                  </a:cubicBezTo>
                  <a:cubicBezTo>
                    <a:pt x="1545393" y="1680183"/>
                    <a:pt x="1554283" y="1669126"/>
                    <a:pt x="1563486" y="1657913"/>
                  </a:cubicBezTo>
                  <a:cubicBezTo>
                    <a:pt x="1568115" y="1652321"/>
                    <a:pt x="1572787" y="1646673"/>
                    <a:pt x="1577487" y="1640982"/>
                  </a:cubicBezTo>
                  <a:cubicBezTo>
                    <a:pt x="1582244" y="1635333"/>
                    <a:pt x="1587454" y="1630052"/>
                    <a:pt x="1592479" y="1624559"/>
                  </a:cubicBezTo>
                  <a:cubicBezTo>
                    <a:pt x="1612823" y="1602771"/>
                    <a:pt x="1633833" y="1580870"/>
                    <a:pt x="1654374" y="1559819"/>
                  </a:cubicBezTo>
                  <a:cubicBezTo>
                    <a:pt x="1659513" y="1554566"/>
                    <a:pt x="1664624" y="1549357"/>
                    <a:pt x="1669664" y="1544203"/>
                  </a:cubicBezTo>
                  <a:cubicBezTo>
                    <a:pt x="1674959" y="1539319"/>
                    <a:pt x="1680183" y="1534492"/>
                    <a:pt x="1685336" y="1529735"/>
                  </a:cubicBezTo>
                  <a:cubicBezTo>
                    <a:pt x="1695699" y="1520278"/>
                    <a:pt x="1705737" y="1511104"/>
                    <a:pt x="1715335" y="1502341"/>
                  </a:cubicBezTo>
                  <a:cubicBezTo>
                    <a:pt x="1734631" y="1484899"/>
                    <a:pt x="1752115" y="1469086"/>
                    <a:pt x="1766711" y="1455877"/>
                  </a:cubicBezTo>
                  <a:close/>
                  <a:moveTo>
                    <a:pt x="6047773" y="1444486"/>
                  </a:moveTo>
                  <a:cubicBezTo>
                    <a:pt x="6050411" y="1446516"/>
                    <a:pt x="6053837" y="1450221"/>
                    <a:pt x="6057201" y="1454022"/>
                  </a:cubicBezTo>
                  <a:cubicBezTo>
                    <a:pt x="6063727" y="1461809"/>
                    <a:pt x="6069815" y="1470133"/>
                    <a:pt x="6069391" y="1465744"/>
                  </a:cubicBezTo>
                  <a:cubicBezTo>
                    <a:pt x="6079201" y="1468675"/>
                    <a:pt x="6070509" y="1477056"/>
                    <a:pt x="6084411" y="1501406"/>
                  </a:cubicBezTo>
                  <a:cubicBezTo>
                    <a:pt x="6076993" y="1492700"/>
                    <a:pt x="6069645" y="1484050"/>
                    <a:pt x="6062255" y="1475371"/>
                  </a:cubicBezTo>
                  <a:cubicBezTo>
                    <a:pt x="6060627" y="1469100"/>
                    <a:pt x="6069815" y="1480737"/>
                    <a:pt x="6075095" y="1485904"/>
                  </a:cubicBezTo>
                  <a:cubicBezTo>
                    <a:pt x="6070197" y="1474267"/>
                    <a:pt x="6055347" y="1458425"/>
                    <a:pt x="6043071" y="1445004"/>
                  </a:cubicBezTo>
                  <a:cubicBezTo>
                    <a:pt x="6043285" y="1442102"/>
                    <a:pt x="6045135" y="1442456"/>
                    <a:pt x="6047773" y="1444486"/>
                  </a:cubicBezTo>
                  <a:close/>
                  <a:moveTo>
                    <a:pt x="1704477" y="1442753"/>
                  </a:moveTo>
                  <a:cubicBezTo>
                    <a:pt x="1689697" y="1443588"/>
                    <a:pt x="1664624" y="1471421"/>
                    <a:pt x="1643955" y="1491949"/>
                  </a:cubicBezTo>
                  <a:cubicBezTo>
                    <a:pt x="1659400" y="1482251"/>
                    <a:pt x="1708922" y="1444792"/>
                    <a:pt x="1704477" y="1442753"/>
                  </a:cubicBezTo>
                  <a:close/>
                  <a:moveTo>
                    <a:pt x="6155043" y="1436071"/>
                  </a:moveTo>
                  <a:cubicBezTo>
                    <a:pt x="6157775" y="1435674"/>
                    <a:pt x="6187377" y="1466664"/>
                    <a:pt x="6196807" y="1494511"/>
                  </a:cubicBezTo>
                  <a:cubicBezTo>
                    <a:pt x="6202651" y="1497031"/>
                    <a:pt x="6208287" y="1499226"/>
                    <a:pt x="6213667" y="1501010"/>
                  </a:cubicBezTo>
                  <a:cubicBezTo>
                    <a:pt x="6233839" y="1528149"/>
                    <a:pt x="6204819" y="1502567"/>
                    <a:pt x="6215719" y="1526096"/>
                  </a:cubicBezTo>
                  <a:cubicBezTo>
                    <a:pt x="6193491" y="1506772"/>
                    <a:pt x="6175343" y="1458906"/>
                    <a:pt x="6168647" y="1465645"/>
                  </a:cubicBezTo>
                  <a:cubicBezTo>
                    <a:pt x="6158595" y="1452621"/>
                    <a:pt x="6157067" y="1442979"/>
                    <a:pt x="6164711" y="1451998"/>
                  </a:cubicBezTo>
                  <a:cubicBezTo>
                    <a:pt x="6164371" y="1447765"/>
                    <a:pt x="6159869" y="1442059"/>
                    <a:pt x="6155043" y="1436071"/>
                  </a:cubicBezTo>
                  <a:close/>
                  <a:moveTo>
                    <a:pt x="944139" y="1433438"/>
                  </a:moveTo>
                  <a:cubicBezTo>
                    <a:pt x="941251" y="1433834"/>
                    <a:pt x="932658" y="1439737"/>
                    <a:pt x="923371" y="1448048"/>
                  </a:cubicBezTo>
                  <a:cubicBezTo>
                    <a:pt x="904499" y="1464413"/>
                    <a:pt x="879852" y="1488056"/>
                    <a:pt x="878719" y="1484644"/>
                  </a:cubicBezTo>
                  <a:cubicBezTo>
                    <a:pt x="875024" y="1505058"/>
                    <a:pt x="937174" y="1435519"/>
                    <a:pt x="933536" y="1454079"/>
                  </a:cubicBezTo>
                  <a:cubicBezTo>
                    <a:pt x="944493" y="1438336"/>
                    <a:pt x="947226" y="1433197"/>
                    <a:pt x="944139" y="1433438"/>
                  </a:cubicBezTo>
                  <a:close/>
                  <a:moveTo>
                    <a:pt x="1012597" y="1426527"/>
                  </a:moveTo>
                  <a:cubicBezTo>
                    <a:pt x="1010314" y="1423881"/>
                    <a:pt x="1005518" y="1424512"/>
                    <a:pt x="986880" y="1442725"/>
                  </a:cubicBezTo>
                  <a:cubicBezTo>
                    <a:pt x="995006" y="1438775"/>
                    <a:pt x="980183" y="1455424"/>
                    <a:pt x="985181" y="1454220"/>
                  </a:cubicBezTo>
                  <a:cubicBezTo>
                    <a:pt x="994510" y="1443078"/>
                    <a:pt x="1003783" y="1432376"/>
                    <a:pt x="1011754" y="1430351"/>
                  </a:cubicBezTo>
                  <a:cubicBezTo>
                    <a:pt x="1015944" y="1431555"/>
                    <a:pt x="985422" y="1463918"/>
                    <a:pt x="995870" y="1459501"/>
                  </a:cubicBezTo>
                  <a:cubicBezTo>
                    <a:pt x="1005284" y="1447481"/>
                    <a:pt x="1014288" y="1438676"/>
                    <a:pt x="1023235" y="1429983"/>
                  </a:cubicBezTo>
                  <a:cubicBezTo>
                    <a:pt x="1014649" y="1435094"/>
                    <a:pt x="1014879" y="1429173"/>
                    <a:pt x="1012597" y="1426527"/>
                  </a:cubicBezTo>
                  <a:close/>
                  <a:moveTo>
                    <a:pt x="5602485" y="1424903"/>
                  </a:moveTo>
                  <a:cubicBezTo>
                    <a:pt x="5606663" y="1428348"/>
                    <a:pt x="5615481" y="1440088"/>
                    <a:pt x="5613643" y="1433028"/>
                  </a:cubicBezTo>
                  <a:cubicBezTo>
                    <a:pt x="5622365" y="1442484"/>
                    <a:pt x="5631157" y="1460450"/>
                    <a:pt x="5631059" y="1453032"/>
                  </a:cubicBezTo>
                  <a:cubicBezTo>
                    <a:pt x="5630053" y="1455877"/>
                    <a:pt x="5661311" y="1508584"/>
                    <a:pt x="5664963" y="1493875"/>
                  </a:cubicBezTo>
                  <a:cubicBezTo>
                    <a:pt x="5672297" y="1500486"/>
                    <a:pt x="5688791" y="1534407"/>
                    <a:pt x="5689243" y="1521411"/>
                  </a:cubicBezTo>
                  <a:cubicBezTo>
                    <a:pt x="5701107" y="1534662"/>
                    <a:pt x="5688903" y="1526267"/>
                    <a:pt x="5695345" y="1539503"/>
                  </a:cubicBezTo>
                  <a:cubicBezTo>
                    <a:pt x="5681853" y="1524893"/>
                    <a:pt x="5643403" y="1476957"/>
                    <a:pt x="5641519" y="1483342"/>
                  </a:cubicBezTo>
                  <a:cubicBezTo>
                    <a:pt x="5627745" y="1468350"/>
                    <a:pt x="5626839" y="1462843"/>
                    <a:pt x="5624799" y="1456472"/>
                  </a:cubicBezTo>
                  <a:cubicBezTo>
                    <a:pt x="5623781" y="1453301"/>
                    <a:pt x="5622507" y="1449860"/>
                    <a:pt x="5619123" y="1444990"/>
                  </a:cubicBezTo>
                  <a:cubicBezTo>
                    <a:pt x="5615611" y="1440248"/>
                    <a:pt x="5609991" y="1434061"/>
                    <a:pt x="5600423" y="1425227"/>
                  </a:cubicBezTo>
                  <a:cubicBezTo>
                    <a:pt x="5600217" y="1423528"/>
                    <a:pt x="5601093" y="1423755"/>
                    <a:pt x="5602485" y="1424903"/>
                  </a:cubicBezTo>
                  <a:close/>
                  <a:moveTo>
                    <a:pt x="5851031" y="1423131"/>
                  </a:moveTo>
                  <a:cubicBezTo>
                    <a:pt x="5867779" y="1449407"/>
                    <a:pt x="5862753" y="1451233"/>
                    <a:pt x="5855971" y="1453597"/>
                  </a:cubicBezTo>
                  <a:cubicBezTo>
                    <a:pt x="5890203" y="1499693"/>
                    <a:pt x="5876727" y="1488509"/>
                    <a:pt x="5910067" y="1515634"/>
                  </a:cubicBezTo>
                  <a:cubicBezTo>
                    <a:pt x="5904729" y="1498561"/>
                    <a:pt x="5899391" y="1481445"/>
                    <a:pt x="5894055" y="1464357"/>
                  </a:cubicBezTo>
                  <a:cubicBezTo>
                    <a:pt x="5929263" y="1508060"/>
                    <a:pt x="5902337" y="1505823"/>
                    <a:pt x="5919439" y="1529890"/>
                  </a:cubicBezTo>
                  <a:cubicBezTo>
                    <a:pt x="5920259" y="1535652"/>
                    <a:pt x="5913083" y="1525473"/>
                    <a:pt x="5912035" y="1521948"/>
                  </a:cubicBezTo>
                  <a:cubicBezTo>
                    <a:pt x="5893333" y="1502411"/>
                    <a:pt x="5889651" y="1505837"/>
                    <a:pt x="5880789" y="1501335"/>
                  </a:cubicBezTo>
                  <a:cubicBezTo>
                    <a:pt x="5871389" y="1483568"/>
                    <a:pt x="5830391" y="1419026"/>
                    <a:pt x="5851031" y="1423131"/>
                  </a:cubicBezTo>
                  <a:close/>
                  <a:moveTo>
                    <a:pt x="6010751" y="1422990"/>
                  </a:moveTo>
                  <a:cubicBezTo>
                    <a:pt x="6016005" y="1428794"/>
                    <a:pt x="6023055" y="1436553"/>
                    <a:pt x="6031195" y="1445542"/>
                  </a:cubicBezTo>
                  <a:cubicBezTo>
                    <a:pt x="6039293" y="1454560"/>
                    <a:pt x="6048551" y="1464768"/>
                    <a:pt x="6057103" y="1476391"/>
                  </a:cubicBezTo>
                  <a:cubicBezTo>
                    <a:pt x="6074559" y="1499339"/>
                    <a:pt x="6092213" y="1525502"/>
                    <a:pt x="6102831" y="1550107"/>
                  </a:cubicBezTo>
                  <a:cubicBezTo>
                    <a:pt x="6090655" y="1530018"/>
                    <a:pt x="6077163" y="1511741"/>
                    <a:pt x="6062185" y="1491581"/>
                  </a:cubicBezTo>
                  <a:cubicBezTo>
                    <a:pt x="6054567" y="1481601"/>
                    <a:pt x="6047107" y="1470700"/>
                    <a:pt x="6038259" y="1459671"/>
                  </a:cubicBezTo>
                  <a:cubicBezTo>
                    <a:pt x="6029553" y="1448529"/>
                    <a:pt x="6020407" y="1436467"/>
                    <a:pt x="6010751" y="1422990"/>
                  </a:cubicBezTo>
                  <a:close/>
                  <a:moveTo>
                    <a:pt x="5588727" y="1395525"/>
                  </a:moveTo>
                  <a:cubicBezTo>
                    <a:pt x="5592719" y="1395454"/>
                    <a:pt x="5607683" y="1409003"/>
                    <a:pt x="5624163" y="1425128"/>
                  </a:cubicBezTo>
                  <a:cubicBezTo>
                    <a:pt x="5632571" y="1433027"/>
                    <a:pt x="5640585" y="1442329"/>
                    <a:pt x="5648131" y="1450582"/>
                  </a:cubicBezTo>
                  <a:cubicBezTo>
                    <a:pt x="5655619" y="1458893"/>
                    <a:pt x="5662387" y="1466396"/>
                    <a:pt x="5667215" y="1471747"/>
                  </a:cubicBezTo>
                  <a:cubicBezTo>
                    <a:pt x="5656539" y="1464343"/>
                    <a:pt x="5642327" y="1451304"/>
                    <a:pt x="5628283" y="1436907"/>
                  </a:cubicBezTo>
                  <a:cubicBezTo>
                    <a:pt x="5613615" y="1423103"/>
                    <a:pt x="5599119" y="1407969"/>
                    <a:pt x="5588727" y="1395525"/>
                  </a:cubicBezTo>
                  <a:close/>
                  <a:moveTo>
                    <a:pt x="6070013" y="1388446"/>
                  </a:moveTo>
                  <a:cubicBezTo>
                    <a:pt x="6082457" y="1403736"/>
                    <a:pt x="6071203" y="1393486"/>
                    <a:pt x="6074415" y="1401754"/>
                  </a:cubicBezTo>
                  <a:cubicBezTo>
                    <a:pt x="6080971" y="1415104"/>
                    <a:pt x="6086959" y="1420951"/>
                    <a:pt x="6093245" y="1425849"/>
                  </a:cubicBezTo>
                  <a:cubicBezTo>
                    <a:pt x="6099319" y="1430918"/>
                    <a:pt x="6105647" y="1435094"/>
                    <a:pt x="6112895" y="1444962"/>
                  </a:cubicBezTo>
                  <a:cubicBezTo>
                    <a:pt x="6102575" y="1441394"/>
                    <a:pt x="6117071" y="1461129"/>
                    <a:pt x="6122593" y="1478868"/>
                  </a:cubicBezTo>
                  <a:cubicBezTo>
                    <a:pt x="6104175" y="1461455"/>
                    <a:pt x="6093287" y="1416308"/>
                    <a:pt x="6081013" y="1421730"/>
                  </a:cubicBezTo>
                  <a:cubicBezTo>
                    <a:pt x="6062099" y="1400183"/>
                    <a:pt x="6066843" y="1387597"/>
                    <a:pt x="6070013" y="1388446"/>
                  </a:cubicBezTo>
                  <a:close/>
                  <a:moveTo>
                    <a:pt x="5417587" y="1374185"/>
                  </a:moveTo>
                  <a:cubicBezTo>
                    <a:pt x="5420073" y="1375308"/>
                    <a:pt x="5425927" y="1380086"/>
                    <a:pt x="5433635" y="1386719"/>
                  </a:cubicBezTo>
                  <a:cubicBezTo>
                    <a:pt x="5441279" y="1393416"/>
                    <a:pt x="5450893" y="1401825"/>
                    <a:pt x="5460703" y="1410418"/>
                  </a:cubicBezTo>
                  <a:cubicBezTo>
                    <a:pt x="5470191" y="1419366"/>
                    <a:pt x="5479987" y="1428370"/>
                    <a:pt x="5488679" y="1435561"/>
                  </a:cubicBezTo>
                  <a:cubicBezTo>
                    <a:pt x="5483907" y="1438945"/>
                    <a:pt x="5470063" y="1425255"/>
                    <a:pt x="5456033" y="1410942"/>
                  </a:cubicBezTo>
                  <a:cubicBezTo>
                    <a:pt x="5441465" y="1397252"/>
                    <a:pt x="5426755" y="1382840"/>
                    <a:pt x="5421743" y="1383576"/>
                  </a:cubicBezTo>
                  <a:cubicBezTo>
                    <a:pt x="5415981" y="1375592"/>
                    <a:pt x="5415099" y="1373061"/>
                    <a:pt x="5417587" y="1374185"/>
                  </a:cubicBezTo>
                  <a:close/>
                  <a:moveTo>
                    <a:pt x="6110023" y="1371684"/>
                  </a:moveTo>
                  <a:cubicBezTo>
                    <a:pt x="6125071" y="1394024"/>
                    <a:pt x="6149733" y="1421942"/>
                    <a:pt x="6151515" y="1440941"/>
                  </a:cubicBezTo>
                  <a:lnTo>
                    <a:pt x="6121149" y="1405251"/>
                  </a:lnTo>
                  <a:cubicBezTo>
                    <a:pt x="6119959" y="1390584"/>
                    <a:pt x="6122495" y="1398384"/>
                    <a:pt x="6110023" y="1371684"/>
                  </a:cubicBezTo>
                  <a:close/>
                  <a:moveTo>
                    <a:pt x="6154843" y="1368726"/>
                  </a:moveTo>
                  <a:cubicBezTo>
                    <a:pt x="6206885" y="1428795"/>
                    <a:pt x="6218777" y="1447171"/>
                    <a:pt x="6256619" y="1493323"/>
                  </a:cubicBezTo>
                  <a:cubicBezTo>
                    <a:pt x="6269955" y="1520873"/>
                    <a:pt x="6212533" y="1448063"/>
                    <a:pt x="6239643" y="1486627"/>
                  </a:cubicBezTo>
                  <a:cubicBezTo>
                    <a:pt x="6221537" y="1473347"/>
                    <a:pt x="6192247" y="1411212"/>
                    <a:pt x="6193859" y="1432306"/>
                  </a:cubicBezTo>
                  <a:cubicBezTo>
                    <a:pt x="6186315" y="1420315"/>
                    <a:pt x="6169821" y="1396984"/>
                    <a:pt x="6170927" y="1405251"/>
                  </a:cubicBezTo>
                  <a:cubicBezTo>
                    <a:pt x="6157533" y="1385757"/>
                    <a:pt x="6170191" y="1397352"/>
                    <a:pt x="6154843" y="1368726"/>
                  </a:cubicBezTo>
                  <a:close/>
                  <a:moveTo>
                    <a:pt x="5517671" y="1356427"/>
                  </a:moveTo>
                  <a:lnTo>
                    <a:pt x="5563335" y="1397469"/>
                  </a:lnTo>
                  <a:cubicBezTo>
                    <a:pt x="5581167" y="1414036"/>
                    <a:pt x="5598325" y="1430324"/>
                    <a:pt x="5612751" y="1443844"/>
                  </a:cubicBezTo>
                  <a:cubicBezTo>
                    <a:pt x="5625507" y="1474636"/>
                    <a:pt x="5570251" y="1400721"/>
                    <a:pt x="5581027" y="1427507"/>
                  </a:cubicBezTo>
                  <a:cubicBezTo>
                    <a:pt x="5568569" y="1411325"/>
                    <a:pt x="5555065" y="1398039"/>
                    <a:pt x="5543495" y="1386539"/>
                  </a:cubicBezTo>
                  <a:close/>
                  <a:moveTo>
                    <a:pt x="5517559" y="1356296"/>
                  </a:moveTo>
                  <a:lnTo>
                    <a:pt x="5517671" y="1356427"/>
                  </a:lnTo>
                  <a:lnTo>
                    <a:pt x="5517545" y="1356314"/>
                  </a:lnTo>
                  <a:close/>
                  <a:moveTo>
                    <a:pt x="2082897" y="1355729"/>
                  </a:moveTo>
                  <a:cubicBezTo>
                    <a:pt x="2064252" y="1368187"/>
                    <a:pt x="2051242" y="1376285"/>
                    <a:pt x="2036674" y="1385770"/>
                  </a:cubicBezTo>
                  <a:cubicBezTo>
                    <a:pt x="2022559" y="1395921"/>
                    <a:pt x="2007001" y="1407643"/>
                    <a:pt x="1983089" y="1426812"/>
                  </a:cubicBezTo>
                  <a:cubicBezTo>
                    <a:pt x="1973632" y="1432447"/>
                    <a:pt x="1993013" y="1414580"/>
                    <a:pt x="2017420" y="1395001"/>
                  </a:cubicBezTo>
                  <a:cubicBezTo>
                    <a:pt x="2023564" y="1390173"/>
                    <a:pt x="2029836" y="1384978"/>
                    <a:pt x="2036363" y="1380490"/>
                  </a:cubicBezTo>
                  <a:cubicBezTo>
                    <a:pt x="2042932" y="1376059"/>
                    <a:pt x="2049430" y="1371868"/>
                    <a:pt x="2055446" y="1368230"/>
                  </a:cubicBezTo>
                  <a:cubicBezTo>
                    <a:pt x="2067508" y="1360953"/>
                    <a:pt x="2077701" y="1355927"/>
                    <a:pt x="2082897" y="1355729"/>
                  </a:cubicBezTo>
                  <a:close/>
                  <a:moveTo>
                    <a:pt x="6114695" y="1355291"/>
                  </a:moveTo>
                  <a:cubicBezTo>
                    <a:pt x="6119153" y="1356424"/>
                    <a:pt x="6135179" y="1374899"/>
                    <a:pt x="6134103" y="1367721"/>
                  </a:cubicBezTo>
                  <a:cubicBezTo>
                    <a:pt x="6147467" y="1383874"/>
                    <a:pt x="6131259" y="1371855"/>
                    <a:pt x="6146547" y="1390146"/>
                  </a:cubicBezTo>
                  <a:cubicBezTo>
                    <a:pt x="6137643" y="1384851"/>
                    <a:pt x="6132801" y="1381864"/>
                    <a:pt x="6133283" y="1384568"/>
                  </a:cubicBezTo>
                  <a:cubicBezTo>
                    <a:pt x="6133791" y="1387244"/>
                    <a:pt x="6139003" y="1396148"/>
                    <a:pt x="6149053" y="1415544"/>
                  </a:cubicBezTo>
                  <a:cubicBezTo>
                    <a:pt x="6141367" y="1406724"/>
                    <a:pt x="6134117" y="1397522"/>
                    <a:pt x="6125977" y="1388957"/>
                  </a:cubicBezTo>
                  <a:cubicBezTo>
                    <a:pt x="6122211" y="1377730"/>
                    <a:pt x="6118431" y="1366475"/>
                    <a:pt x="6114695" y="1355291"/>
                  </a:cubicBezTo>
                  <a:close/>
                  <a:moveTo>
                    <a:pt x="2151191" y="1350109"/>
                  </a:moveTo>
                  <a:cubicBezTo>
                    <a:pt x="2124561" y="1365286"/>
                    <a:pt x="2114793" y="1372194"/>
                    <a:pt x="2100169" y="1386337"/>
                  </a:cubicBezTo>
                  <a:cubicBezTo>
                    <a:pt x="2072746" y="1394506"/>
                    <a:pt x="2142796" y="1344857"/>
                    <a:pt x="2151191" y="1350109"/>
                  </a:cubicBezTo>
                  <a:close/>
                  <a:moveTo>
                    <a:pt x="712203" y="1347391"/>
                  </a:moveTo>
                  <a:cubicBezTo>
                    <a:pt x="718715" y="1344800"/>
                    <a:pt x="698824" y="1372081"/>
                    <a:pt x="690372" y="1377192"/>
                  </a:cubicBezTo>
                  <a:cubicBezTo>
                    <a:pt x="682883" y="1388248"/>
                    <a:pt x="695936" y="1378593"/>
                    <a:pt x="702321" y="1375692"/>
                  </a:cubicBezTo>
                  <a:cubicBezTo>
                    <a:pt x="694294" y="1395440"/>
                    <a:pt x="660232" y="1411622"/>
                    <a:pt x="674262" y="1409215"/>
                  </a:cubicBezTo>
                  <a:cubicBezTo>
                    <a:pt x="627401" y="1457236"/>
                    <a:pt x="686692" y="1373837"/>
                    <a:pt x="712203" y="1347391"/>
                  </a:cubicBezTo>
                  <a:close/>
                  <a:moveTo>
                    <a:pt x="2068230" y="1334012"/>
                  </a:moveTo>
                  <a:cubicBezTo>
                    <a:pt x="2052501" y="1342988"/>
                    <a:pt x="2035952" y="1353705"/>
                    <a:pt x="2019374" y="1365526"/>
                  </a:cubicBezTo>
                  <a:cubicBezTo>
                    <a:pt x="2003221" y="1377998"/>
                    <a:pt x="1986826" y="1391278"/>
                    <a:pt x="1970560" y="1404231"/>
                  </a:cubicBezTo>
                  <a:cubicBezTo>
                    <a:pt x="1954279" y="1417185"/>
                    <a:pt x="1938112" y="1429813"/>
                    <a:pt x="1922369" y="1441026"/>
                  </a:cubicBezTo>
                  <a:cubicBezTo>
                    <a:pt x="1907065" y="1452847"/>
                    <a:pt x="1892342" y="1463479"/>
                    <a:pt x="1878128" y="1471379"/>
                  </a:cubicBezTo>
                  <a:cubicBezTo>
                    <a:pt x="1886679" y="1464767"/>
                    <a:pt x="1894833" y="1458227"/>
                    <a:pt x="1902677" y="1451771"/>
                  </a:cubicBezTo>
                  <a:cubicBezTo>
                    <a:pt x="1910562" y="1445344"/>
                    <a:pt x="1917966" y="1438732"/>
                    <a:pt x="1925767" y="1432956"/>
                  </a:cubicBezTo>
                  <a:cubicBezTo>
                    <a:pt x="1941042" y="1420951"/>
                    <a:pt x="1955737" y="1409399"/>
                    <a:pt x="1970390" y="1397889"/>
                  </a:cubicBezTo>
                  <a:cubicBezTo>
                    <a:pt x="1985099" y="1386408"/>
                    <a:pt x="1999922" y="1375153"/>
                    <a:pt x="2015693" y="1364110"/>
                  </a:cubicBezTo>
                  <a:cubicBezTo>
                    <a:pt x="2031747" y="1353478"/>
                    <a:pt x="2049217" y="1343766"/>
                    <a:pt x="2068230" y="1334012"/>
                  </a:cubicBezTo>
                  <a:close/>
                  <a:moveTo>
                    <a:pt x="1200143" y="1333516"/>
                  </a:moveTo>
                  <a:cubicBezTo>
                    <a:pt x="1179884" y="1354596"/>
                    <a:pt x="1195485" y="1346782"/>
                    <a:pt x="1169747" y="1372321"/>
                  </a:cubicBezTo>
                  <a:cubicBezTo>
                    <a:pt x="1181328" y="1371585"/>
                    <a:pt x="1196094" y="1353818"/>
                    <a:pt x="1208113" y="1350831"/>
                  </a:cubicBezTo>
                  <a:cubicBezTo>
                    <a:pt x="1200808" y="1359113"/>
                    <a:pt x="1193531" y="1367366"/>
                    <a:pt x="1186311" y="1375535"/>
                  </a:cubicBezTo>
                  <a:cubicBezTo>
                    <a:pt x="1174915" y="1380801"/>
                    <a:pt x="1168530" y="1382005"/>
                    <a:pt x="1168615" y="1377984"/>
                  </a:cubicBezTo>
                  <a:cubicBezTo>
                    <a:pt x="1164070" y="1384440"/>
                    <a:pt x="1151513" y="1397379"/>
                    <a:pt x="1141716" y="1408096"/>
                  </a:cubicBezTo>
                  <a:cubicBezTo>
                    <a:pt x="1131976" y="1418856"/>
                    <a:pt x="1125563" y="1427902"/>
                    <a:pt x="1131778" y="1425141"/>
                  </a:cubicBezTo>
                  <a:cubicBezTo>
                    <a:pt x="1140230" y="1415854"/>
                    <a:pt x="1146686" y="1410036"/>
                    <a:pt x="1151754" y="1405661"/>
                  </a:cubicBezTo>
                  <a:cubicBezTo>
                    <a:pt x="1156822" y="1401272"/>
                    <a:pt x="1160616" y="1398413"/>
                    <a:pt x="1164453" y="1395709"/>
                  </a:cubicBezTo>
                  <a:cubicBezTo>
                    <a:pt x="1172126" y="1390287"/>
                    <a:pt x="1179997" y="1385459"/>
                    <a:pt x="1198699" y="1370297"/>
                  </a:cubicBezTo>
                  <a:cubicBezTo>
                    <a:pt x="1261599" y="1292475"/>
                    <a:pt x="1177435" y="1372378"/>
                    <a:pt x="1200143" y="1333516"/>
                  </a:cubicBezTo>
                  <a:close/>
                  <a:moveTo>
                    <a:pt x="5428611" y="1329510"/>
                  </a:moveTo>
                  <a:cubicBezTo>
                    <a:pt x="5434967" y="1333885"/>
                    <a:pt x="5437119" y="1337735"/>
                    <a:pt x="5439157" y="1341614"/>
                  </a:cubicBezTo>
                  <a:cubicBezTo>
                    <a:pt x="5446491" y="1352983"/>
                    <a:pt x="5448317" y="1347447"/>
                    <a:pt x="5462941" y="1360571"/>
                  </a:cubicBezTo>
                  <a:cubicBezTo>
                    <a:pt x="5465489" y="1366375"/>
                    <a:pt x="5467981" y="1372038"/>
                    <a:pt x="5470529" y="1377843"/>
                  </a:cubicBezTo>
                  <a:cubicBezTo>
                    <a:pt x="5474635" y="1378480"/>
                    <a:pt x="5476899" y="1377319"/>
                    <a:pt x="5479307" y="1378862"/>
                  </a:cubicBezTo>
                  <a:cubicBezTo>
                    <a:pt x="5481755" y="1380362"/>
                    <a:pt x="5484233" y="1384737"/>
                    <a:pt x="5488495" y="1396657"/>
                  </a:cubicBezTo>
                  <a:cubicBezTo>
                    <a:pt x="5503599" y="1409824"/>
                    <a:pt x="5491891" y="1389083"/>
                    <a:pt x="5514387" y="1411593"/>
                  </a:cubicBezTo>
                  <a:cubicBezTo>
                    <a:pt x="5527031" y="1447071"/>
                    <a:pt x="5549171" y="1425552"/>
                    <a:pt x="5574571" y="1476107"/>
                  </a:cubicBezTo>
                  <a:cubicBezTo>
                    <a:pt x="5576863" y="1467202"/>
                    <a:pt x="5617961" y="1528276"/>
                    <a:pt x="5607315" y="1498943"/>
                  </a:cubicBezTo>
                  <a:cubicBezTo>
                    <a:pt x="5630391" y="1524694"/>
                    <a:pt x="5618571" y="1515832"/>
                    <a:pt x="5622775" y="1530032"/>
                  </a:cubicBezTo>
                  <a:cubicBezTo>
                    <a:pt x="5609327" y="1513935"/>
                    <a:pt x="5595875" y="1499721"/>
                    <a:pt x="5582299" y="1486145"/>
                  </a:cubicBezTo>
                  <a:cubicBezTo>
                    <a:pt x="5568271" y="1473021"/>
                    <a:pt x="5553887" y="1460775"/>
                    <a:pt x="5539305" y="1447750"/>
                  </a:cubicBezTo>
                  <a:cubicBezTo>
                    <a:pt x="5509859" y="1421984"/>
                    <a:pt x="5480397" y="1392410"/>
                    <a:pt x="5444283" y="1353152"/>
                  </a:cubicBezTo>
                  <a:cubicBezTo>
                    <a:pt x="5436579" y="1347136"/>
                    <a:pt x="5441181" y="1355262"/>
                    <a:pt x="5441379" y="1358277"/>
                  </a:cubicBezTo>
                  <a:cubicBezTo>
                    <a:pt x="5416011" y="1334918"/>
                    <a:pt x="5437897" y="1343511"/>
                    <a:pt x="5428611" y="1329510"/>
                  </a:cubicBezTo>
                  <a:close/>
                  <a:moveTo>
                    <a:pt x="1826964" y="1315919"/>
                  </a:moveTo>
                  <a:cubicBezTo>
                    <a:pt x="1802487" y="1346881"/>
                    <a:pt x="1729676" y="1371840"/>
                    <a:pt x="1747713" y="1380065"/>
                  </a:cubicBezTo>
                  <a:cubicBezTo>
                    <a:pt x="1758670" y="1381084"/>
                    <a:pt x="1778108" y="1351213"/>
                    <a:pt x="1788981" y="1352331"/>
                  </a:cubicBezTo>
                  <a:cubicBezTo>
                    <a:pt x="1791161" y="1355035"/>
                    <a:pt x="1764758" y="1390343"/>
                    <a:pt x="1777386" y="1373765"/>
                  </a:cubicBezTo>
                  <a:cubicBezTo>
                    <a:pt x="1804865" y="1344049"/>
                    <a:pt x="1814421" y="1333927"/>
                    <a:pt x="1826964" y="1315919"/>
                  </a:cubicBezTo>
                  <a:close/>
                  <a:moveTo>
                    <a:pt x="1055476" y="1313297"/>
                  </a:moveTo>
                  <a:cubicBezTo>
                    <a:pt x="1054270" y="1313395"/>
                    <a:pt x="1051819" y="1314511"/>
                    <a:pt x="1047713" y="1316967"/>
                  </a:cubicBezTo>
                  <a:cubicBezTo>
                    <a:pt x="1041583" y="1327075"/>
                    <a:pt x="1028318" y="1344870"/>
                    <a:pt x="1021352" y="1354865"/>
                  </a:cubicBezTo>
                  <a:cubicBezTo>
                    <a:pt x="1014500" y="1364959"/>
                    <a:pt x="1014458" y="1367678"/>
                    <a:pt x="1036147" y="1349033"/>
                  </a:cubicBezTo>
                  <a:cubicBezTo>
                    <a:pt x="1022895" y="1357131"/>
                    <a:pt x="1033598" y="1343865"/>
                    <a:pt x="1043692" y="1331166"/>
                  </a:cubicBezTo>
                  <a:cubicBezTo>
                    <a:pt x="1051497" y="1321865"/>
                    <a:pt x="1059094" y="1313002"/>
                    <a:pt x="1055476" y="1313297"/>
                  </a:cubicBezTo>
                  <a:close/>
                  <a:moveTo>
                    <a:pt x="6054129" y="1311531"/>
                  </a:moveTo>
                  <a:cubicBezTo>
                    <a:pt x="6057271" y="1303504"/>
                    <a:pt x="6096415" y="1356564"/>
                    <a:pt x="6092991" y="1366106"/>
                  </a:cubicBezTo>
                  <a:cubicBezTo>
                    <a:pt x="6069375" y="1344418"/>
                    <a:pt x="6074487" y="1332129"/>
                    <a:pt x="6054129" y="1311531"/>
                  </a:cubicBezTo>
                  <a:close/>
                  <a:moveTo>
                    <a:pt x="5448019" y="1308107"/>
                  </a:moveTo>
                  <a:cubicBezTo>
                    <a:pt x="5460203" y="1312070"/>
                    <a:pt x="5483307" y="1328414"/>
                    <a:pt x="5509871" y="1349416"/>
                  </a:cubicBezTo>
                  <a:lnTo>
                    <a:pt x="5517545" y="1356314"/>
                  </a:lnTo>
                  <a:lnTo>
                    <a:pt x="5514249" y="1360860"/>
                  </a:lnTo>
                  <a:cubicBezTo>
                    <a:pt x="5514049" y="1362808"/>
                    <a:pt x="5514381" y="1364741"/>
                    <a:pt x="5514133" y="1365328"/>
                  </a:cubicBezTo>
                  <a:cubicBezTo>
                    <a:pt x="5513495" y="1366631"/>
                    <a:pt x="5511189" y="1361917"/>
                    <a:pt x="5496281" y="1342564"/>
                  </a:cubicBezTo>
                  <a:cubicBezTo>
                    <a:pt x="5486103" y="1335570"/>
                    <a:pt x="5496055" y="1351709"/>
                    <a:pt x="5498447" y="1359198"/>
                  </a:cubicBezTo>
                  <a:cubicBezTo>
                    <a:pt x="5472865" y="1329426"/>
                    <a:pt x="5474863" y="1336759"/>
                    <a:pt x="5439751" y="1308558"/>
                  </a:cubicBezTo>
                  <a:cubicBezTo>
                    <a:pt x="5441111" y="1306842"/>
                    <a:pt x="5443959" y="1306787"/>
                    <a:pt x="5448019" y="1308107"/>
                  </a:cubicBezTo>
                  <a:close/>
                  <a:moveTo>
                    <a:pt x="5334491" y="1306179"/>
                  </a:moveTo>
                  <a:cubicBezTo>
                    <a:pt x="5337357" y="1307068"/>
                    <a:pt x="5342019" y="1309832"/>
                    <a:pt x="5347363" y="1313555"/>
                  </a:cubicBezTo>
                  <a:cubicBezTo>
                    <a:pt x="5358095" y="1320917"/>
                    <a:pt x="5370665" y="1333135"/>
                    <a:pt x="5377559" y="1340978"/>
                  </a:cubicBezTo>
                  <a:cubicBezTo>
                    <a:pt x="5382033" y="1352926"/>
                    <a:pt x="5345621" y="1316599"/>
                    <a:pt x="5332383" y="1310058"/>
                  </a:cubicBezTo>
                  <a:cubicBezTo>
                    <a:pt x="5330551" y="1306278"/>
                    <a:pt x="5331623" y="1305291"/>
                    <a:pt x="5334491" y="1306179"/>
                  </a:cubicBezTo>
                  <a:close/>
                  <a:moveTo>
                    <a:pt x="5626655" y="1300941"/>
                  </a:moveTo>
                  <a:cubicBezTo>
                    <a:pt x="5657361" y="1335003"/>
                    <a:pt x="5638079" y="1325235"/>
                    <a:pt x="5654543" y="1356564"/>
                  </a:cubicBezTo>
                  <a:cubicBezTo>
                    <a:pt x="5625339" y="1322347"/>
                    <a:pt x="5626611" y="1308260"/>
                    <a:pt x="5626655" y="1300941"/>
                  </a:cubicBezTo>
                  <a:close/>
                  <a:moveTo>
                    <a:pt x="1138366" y="1300782"/>
                  </a:moveTo>
                  <a:cubicBezTo>
                    <a:pt x="1136361" y="1297281"/>
                    <a:pt x="1089059" y="1335431"/>
                    <a:pt x="1074597" y="1357017"/>
                  </a:cubicBezTo>
                  <a:cubicBezTo>
                    <a:pt x="1086206" y="1356961"/>
                    <a:pt x="1102473" y="1333106"/>
                    <a:pt x="1117196" y="1317420"/>
                  </a:cubicBezTo>
                  <a:cubicBezTo>
                    <a:pt x="1123510" y="1314673"/>
                    <a:pt x="1118612" y="1321044"/>
                    <a:pt x="1122378" y="1320322"/>
                  </a:cubicBezTo>
                  <a:cubicBezTo>
                    <a:pt x="1134670" y="1307743"/>
                    <a:pt x="1139035" y="1301948"/>
                    <a:pt x="1138366" y="1300782"/>
                  </a:cubicBezTo>
                  <a:close/>
                  <a:moveTo>
                    <a:pt x="5795451" y="1299993"/>
                  </a:moveTo>
                  <a:cubicBezTo>
                    <a:pt x="5814025" y="1321880"/>
                    <a:pt x="5821923" y="1341247"/>
                    <a:pt x="5827999" y="1359991"/>
                  </a:cubicBezTo>
                  <a:cubicBezTo>
                    <a:pt x="5789519" y="1313301"/>
                    <a:pt x="5795551" y="1316585"/>
                    <a:pt x="5795451" y="1299993"/>
                  </a:cubicBezTo>
                  <a:close/>
                  <a:moveTo>
                    <a:pt x="5967955" y="1297402"/>
                  </a:moveTo>
                  <a:cubicBezTo>
                    <a:pt x="5970687" y="1300870"/>
                    <a:pt x="5974495" y="1305726"/>
                    <a:pt x="5979039" y="1311517"/>
                  </a:cubicBezTo>
                  <a:cubicBezTo>
                    <a:pt x="5983329" y="1317519"/>
                    <a:pt x="5988313" y="1324485"/>
                    <a:pt x="5993651" y="1331945"/>
                  </a:cubicBezTo>
                  <a:cubicBezTo>
                    <a:pt x="6004311" y="1346881"/>
                    <a:pt x="6016443" y="1363728"/>
                    <a:pt x="6027727" y="1378537"/>
                  </a:cubicBezTo>
                  <a:cubicBezTo>
                    <a:pt x="6050293" y="1408153"/>
                    <a:pt x="6069575" y="1429686"/>
                    <a:pt x="6067423" y="1411339"/>
                  </a:cubicBezTo>
                  <a:cubicBezTo>
                    <a:pt x="6075831" y="1420513"/>
                    <a:pt x="6082683" y="1429063"/>
                    <a:pt x="6087879" y="1437374"/>
                  </a:cubicBezTo>
                  <a:cubicBezTo>
                    <a:pt x="6093091" y="1445670"/>
                    <a:pt x="6097195" y="1453258"/>
                    <a:pt x="6100919" y="1459855"/>
                  </a:cubicBezTo>
                  <a:cubicBezTo>
                    <a:pt x="6108365" y="1473064"/>
                    <a:pt x="6114297" y="1482337"/>
                    <a:pt x="6124519" y="1485635"/>
                  </a:cubicBezTo>
                  <a:cubicBezTo>
                    <a:pt x="6147495" y="1522444"/>
                    <a:pt x="6115315" y="1497768"/>
                    <a:pt x="6111805" y="1493167"/>
                  </a:cubicBezTo>
                  <a:cubicBezTo>
                    <a:pt x="6130747" y="1530145"/>
                    <a:pt x="6126373" y="1498603"/>
                    <a:pt x="6154461" y="1539093"/>
                  </a:cubicBezTo>
                  <a:cubicBezTo>
                    <a:pt x="6151955" y="1530117"/>
                    <a:pt x="6149463" y="1521170"/>
                    <a:pt x="6146959" y="1512152"/>
                  </a:cubicBezTo>
                  <a:cubicBezTo>
                    <a:pt x="6149207" y="1511203"/>
                    <a:pt x="6155339" y="1524482"/>
                    <a:pt x="6164287" y="1541287"/>
                  </a:cubicBezTo>
                  <a:cubicBezTo>
                    <a:pt x="6168703" y="1549739"/>
                    <a:pt x="6174069" y="1558884"/>
                    <a:pt x="6179591" y="1567931"/>
                  </a:cubicBezTo>
                  <a:cubicBezTo>
                    <a:pt x="6185039" y="1577048"/>
                    <a:pt x="6191071" y="1585726"/>
                    <a:pt x="6197655" y="1592677"/>
                  </a:cubicBezTo>
                  <a:cubicBezTo>
                    <a:pt x="6198559" y="1562763"/>
                    <a:pt x="6198461" y="1553207"/>
                    <a:pt x="6213339" y="1617877"/>
                  </a:cubicBezTo>
                  <a:cubicBezTo>
                    <a:pt x="6164979" y="1556265"/>
                    <a:pt x="6184163" y="1576850"/>
                    <a:pt x="6145231" y="1541726"/>
                  </a:cubicBezTo>
                  <a:cubicBezTo>
                    <a:pt x="6143603" y="1535369"/>
                    <a:pt x="6152775" y="1547148"/>
                    <a:pt x="6158143" y="1552500"/>
                  </a:cubicBezTo>
                  <a:cubicBezTo>
                    <a:pt x="6150567" y="1532226"/>
                    <a:pt x="6129319" y="1518069"/>
                    <a:pt x="6139583" y="1539503"/>
                  </a:cubicBezTo>
                  <a:cubicBezTo>
                    <a:pt x="6156527" y="1565439"/>
                    <a:pt x="6167515" y="1569431"/>
                    <a:pt x="6170075" y="1599841"/>
                  </a:cubicBezTo>
                  <a:cubicBezTo>
                    <a:pt x="6184799" y="1610346"/>
                    <a:pt x="6204521" y="1648188"/>
                    <a:pt x="6198647" y="1617835"/>
                  </a:cubicBezTo>
                  <a:cubicBezTo>
                    <a:pt x="6235059" y="1672609"/>
                    <a:pt x="6220419" y="1632289"/>
                    <a:pt x="6242887" y="1661170"/>
                  </a:cubicBezTo>
                  <a:cubicBezTo>
                    <a:pt x="6240663" y="1673939"/>
                    <a:pt x="6228475" y="1652449"/>
                    <a:pt x="6250489" y="1695147"/>
                  </a:cubicBezTo>
                  <a:cubicBezTo>
                    <a:pt x="6252767" y="1698176"/>
                    <a:pt x="6255161" y="1701333"/>
                    <a:pt x="6257553" y="1704519"/>
                  </a:cubicBezTo>
                  <a:cubicBezTo>
                    <a:pt x="6259819" y="1707803"/>
                    <a:pt x="6262099" y="1711102"/>
                    <a:pt x="6264335" y="1714330"/>
                  </a:cubicBezTo>
                  <a:cubicBezTo>
                    <a:pt x="6268807" y="1720771"/>
                    <a:pt x="6273099" y="1726887"/>
                    <a:pt x="6276763" y="1731686"/>
                  </a:cubicBezTo>
                  <a:cubicBezTo>
                    <a:pt x="6284111" y="1741299"/>
                    <a:pt x="6288967" y="1745759"/>
                    <a:pt x="6287723" y="1737448"/>
                  </a:cubicBezTo>
                  <a:cubicBezTo>
                    <a:pt x="6310231" y="1778065"/>
                    <a:pt x="6278251" y="1739968"/>
                    <a:pt x="6280883" y="1753120"/>
                  </a:cubicBezTo>
                  <a:cubicBezTo>
                    <a:pt x="6275221" y="1740973"/>
                    <a:pt x="6266443" y="1727368"/>
                    <a:pt x="6258727" y="1714316"/>
                  </a:cubicBezTo>
                  <a:cubicBezTo>
                    <a:pt x="6251111" y="1701178"/>
                    <a:pt x="6243595" y="1689257"/>
                    <a:pt x="6242037" y="1679277"/>
                  </a:cubicBezTo>
                  <a:cubicBezTo>
                    <a:pt x="6224511" y="1655592"/>
                    <a:pt x="6207919" y="1633804"/>
                    <a:pt x="6210255" y="1647310"/>
                  </a:cubicBezTo>
                  <a:cubicBezTo>
                    <a:pt x="6214515" y="1659315"/>
                    <a:pt x="6228955" y="1675681"/>
                    <a:pt x="6239575" y="1690390"/>
                  </a:cubicBezTo>
                  <a:cubicBezTo>
                    <a:pt x="6225459" y="1690178"/>
                    <a:pt x="6200019" y="1638830"/>
                    <a:pt x="6157703" y="1588657"/>
                  </a:cubicBezTo>
                  <a:cubicBezTo>
                    <a:pt x="6154503" y="1546822"/>
                    <a:pt x="6091815" y="1483809"/>
                    <a:pt x="6076159" y="1437912"/>
                  </a:cubicBezTo>
                  <a:cubicBezTo>
                    <a:pt x="6071161" y="1435562"/>
                    <a:pt x="6059297" y="1444608"/>
                    <a:pt x="6047107" y="1410829"/>
                  </a:cubicBezTo>
                  <a:cubicBezTo>
                    <a:pt x="6036957" y="1403765"/>
                    <a:pt x="6051015" y="1430762"/>
                    <a:pt x="6055771" y="1437317"/>
                  </a:cubicBezTo>
                  <a:cubicBezTo>
                    <a:pt x="6054597" y="1447524"/>
                    <a:pt x="6030287" y="1402363"/>
                    <a:pt x="6031491" y="1394010"/>
                  </a:cubicBezTo>
                  <a:cubicBezTo>
                    <a:pt x="6017533" y="1380858"/>
                    <a:pt x="6016499" y="1387087"/>
                    <a:pt x="5996751" y="1365328"/>
                  </a:cubicBezTo>
                  <a:cubicBezTo>
                    <a:pt x="6004451" y="1371486"/>
                    <a:pt x="6004013" y="1365682"/>
                    <a:pt x="5998351" y="1352686"/>
                  </a:cubicBezTo>
                  <a:cubicBezTo>
                    <a:pt x="5995519" y="1346188"/>
                    <a:pt x="5991371" y="1337891"/>
                    <a:pt x="5986275" y="1328392"/>
                  </a:cubicBezTo>
                  <a:cubicBezTo>
                    <a:pt x="5983669" y="1323663"/>
                    <a:pt x="5980879" y="1318624"/>
                    <a:pt x="5977951" y="1313329"/>
                  </a:cubicBezTo>
                  <a:cubicBezTo>
                    <a:pt x="5974751" y="1308232"/>
                    <a:pt x="5971395" y="1302895"/>
                    <a:pt x="5967955" y="1297402"/>
                  </a:cubicBezTo>
                  <a:close/>
                  <a:moveTo>
                    <a:pt x="5486371" y="1286204"/>
                  </a:moveTo>
                  <a:cubicBezTo>
                    <a:pt x="5511671" y="1302754"/>
                    <a:pt x="5524709" y="1313117"/>
                    <a:pt x="5538059" y="1323451"/>
                  </a:cubicBezTo>
                  <a:cubicBezTo>
                    <a:pt x="5550999" y="1334282"/>
                    <a:pt x="5564319" y="1344984"/>
                    <a:pt x="5590623" y="1362341"/>
                  </a:cubicBezTo>
                  <a:cubicBezTo>
                    <a:pt x="5613487" y="1389183"/>
                    <a:pt x="5580107" y="1350166"/>
                    <a:pt x="5577303" y="1354498"/>
                  </a:cubicBezTo>
                  <a:cubicBezTo>
                    <a:pt x="5629629" y="1416424"/>
                    <a:pt x="5632981" y="1399386"/>
                    <a:pt x="5675405" y="1454952"/>
                  </a:cubicBezTo>
                  <a:lnTo>
                    <a:pt x="5676777" y="1456843"/>
                  </a:lnTo>
                  <a:lnTo>
                    <a:pt x="5666149" y="1451177"/>
                  </a:lnTo>
                  <a:cubicBezTo>
                    <a:pt x="5652169" y="1440783"/>
                    <a:pt x="5629287" y="1417681"/>
                    <a:pt x="5601595" y="1391816"/>
                  </a:cubicBezTo>
                  <a:cubicBezTo>
                    <a:pt x="5583461" y="1374233"/>
                    <a:pt x="5563599" y="1355008"/>
                    <a:pt x="5544175" y="1336193"/>
                  </a:cubicBezTo>
                  <a:cubicBezTo>
                    <a:pt x="5534591" y="1326623"/>
                    <a:pt x="5524327" y="1318029"/>
                    <a:pt x="5514571" y="1309648"/>
                  </a:cubicBezTo>
                  <a:cubicBezTo>
                    <a:pt x="5504791" y="1301295"/>
                    <a:pt x="5495303" y="1293382"/>
                    <a:pt x="5486371" y="1286204"/>
                  </a:cubicBezTo>
                  <a:close/>
                  <a:moveTo>
                    <a:pt x="5660659" y="1284321"/>
                  </a:moveTo>
                  <a:cubicBezTo>
                    <a:pt x="5687515" y="1308275"/>
                    <a:pt x="5687331" y="1326849"/>
                    <a:pt x="5719255" y="1351950"/>
                  </a:cubicBezTo>
                  <a:cubicBezTo>
                    <a:pt x="5710691" y="1346825"/>
                    <a:pt x="5701871" y="1341941"/>
                    <a:pt x="5698883" y="1344602"/>
                  </a:cubicBezTo>
                  <a:cubicBezTo>
                    <a:pt x="5695699" y="1347433"/>
                    <a:pt x="5698785" y="1357443"/>
                    <a:pt x="5711103" y="1384539"/>
                  </a:cubicBezTo>
                  <a:cubicBezTo>
                    <a:pt x="5695147" y="1367437"/>
                    <a:pt x="5685391" y="1352884"/>
                    <a:pt x="5672325" y="1337339"/>
                  </a:cubicBezTo>
                  <a:cubicBezTo>
                    <a:pt x="5656187" y="1324131"/>
                    <a:pt x="5690575" y="1363827"/>
                    <a:pt x="5674265" y="1354597"/>
                  </a:cubicBezTo>
                  <a:cubicBezTo>
                    <a:pt x="5639169" y="1319247"/>
                    <a:pt x="5663903" y="1324074"/>
                    <a:pt x="5641023" y="1286402"/>
                  </a:cubicBezTo>
                  <a:cubicBezTo>
                    <a:pt x="5655889" y="1304254"/>
                    <a:pt x="5663067" y="1320677"/>
                    <a:pt x="5677947" y="1338401"/>
                  </a:cubicBezTo>
                  <a:cubicBezTo>
                    <a:pt x="5692839" y="1346202"/>
                    <a:pt x="5663449" y="1298577"/>
                    <a:pt x="5660659" y="1284321"/>
                  </a:cubicBezTo>
                  <a:close/>
                  <a:moveTo>
                    <a:pt x="1077981" y="1282664"/>
                  </a:moveTo>
                  <a:cubicBezTo>
                    <a:pt x="1068028" y="1293211"/>
                    <a:pt x="1058812" y="1300247"/>
                    <a:pt x="1049681" y="1306873"/>
                  </a:cubicBezTo>
                  <a:cubicBezTo>
                    <a:pt x="1040521" y="1313456"/>
                    <a:pt x="1031461" y="1319642"/>
                    <a:pt x="1022428" y="1329000"/>
                  </a:cubicBezTo>
                  <a:cubicBezTo>
                    <a:pt x="1033570" y="1329737"/>
                    <a:pt x="1083757" y="1289459"/>
                    <a:pt x="1077981" y="1282664"/>
                  </a:cubicBezTo>
                  <a:close/>
                  <a:moveTo>
                    <a:pt x="932814" y="1282466"/>
                  </a:moveTo>
                  <a:cubicBezTo>
                    <a:pt x="906581" y="1317420"/>
                    <a:pt x="913772" y="1308473"/>
                    <a:pt x="880800" y="1346966"/>
                  </a:cubicBezTo>
                  <a:cubicBezTo>
                    <a:pt x="887568" y="1331620"/>
                    <a:pt x="905490" y="1306236"/>
                    <a:pt x="879413" y="1320747"/>
                  </a:cubicBezTo>
                  <a:cubicBezTo>
                    <a:pt x="898256" y="1302017"/>
                    <a:pt x="914778" y="1296581"/>
                    <a:pt x="932814" y="1282466"/>
                  </a:cubicBezTo>
                  <a:close/>
                  <a:moveTo>
                    <a:pt x="5536063" y="1281263"/>
                  </a:moveTo>
                  <a:cubicBezTo>
                    <a:pt x="5544375" y="1289757"/>
                    <a:pt x="5556931" y="1294075"/>
                    <a:pt x="5569319" y="1301692"/>
                  </a:cubicBezTo>
                  <a:cubicBezTo>
                    <a:pt x="5581833" y="1309153"/>
                    <a:pt x="5595083" y="1318978"/>
                    <a:pt x="5605731" y="1336844"/>
                  </a:cubicBezTo>
                  <a:cubicBezTo>
                    <a:pt x="5615939" y="1339350"/>
                    <a:pt x="5618683" y="1312536"/>
                    <a:pt x="5588657" y="1283047"/>
                  </a:cubicBezTo>
                  <a:cubicBezTo>
                    <a:pt x="5593811" y="1277143"/>
                    <a:pt x="5620907" y="1322007"/>
                    <a:pt x="5636155" y="1336462"/>
                  </a:cubicBezTo>
                  <a:cubicBezTo>
                    <a:pt x="5634087" y="1339166"/>
                    <a:pt x="5598327" y="1298379"/>
                    <a:pt x="5622167" y="1339633"/>
                  </a:cubicBezTo>
                  <a:cubicBezTo>
                    <a:pt x="5633975" y="1346683"/>
                    <a:pt x="5640585" y="1341417"/>
                    <a:pt x="5648429" y="1366716"/>
                  </a:cubicBezTo>
                  <a:cubicBezTo>
                    <a:pt x="5681159" y="1398696"/>
                    <a:pt x="5684415" y="1400141"/>
                    <a:pt x="5685519" y="1397040"/>
                  </a:cubicBezTo>
                  <a:cubicBezTo>
                    <a:pt x="5686483" y="1394081"/>
                    <a:pt x="5684487" y="1387314"/>
                    <a:pt x="5703895" y="1405945"/>
                  </a:cubicBezTo>
                  <a:cubicBezTo>
                    <a:pt x="5718675" y="1439965"/>
                    <a:pt x="5679375" y="1399362"/>
                    <a:pt x="5693151" y="1431980"/>
                  </a:cubicBezTo>
                  <a:cubicBezTo>
                    <a:pt x="5701687" y="1439639"/>
                    <a:pt x="5695627" y="1427025"/>
                    <a:pt x="5694143" y="1420824"/>
                  </a:cubicBezTo>
                  <a:cubicBezTo>
                    <a:pt x="5725019" y="1456783"/>
                    <a:pt x="5704845" y="1452168"/>
                    <a:pt x="5728629" y="1490718"/>
                  </a:cubicBezTo>
                  <a:cubicBezTo>
                    <a:pt x="5705183" y="1455070"/>
                    <a:pt x="5667159" y="1408338"/>
                    <a:pt x="5658663" y="1418984"/>
                  </a:cubicBezTo>
                  <a:cubicBezTo>
                    <a:pt x="5660307" y="1424080"/>
                    <a:pt x="5657559" y="1415713"/>
                    <a:pt x="5649179" y="1403383"/>
                  </a:cubicBezTo>
                  <a:cubicBezTo>
                    <a:pt x="5640897" y="1390967"/>
                    <a:pt x="5627659" y="1373808"/>
                    <a:pt x="5610047" y="1360033"/>
                  </a:cubicBezTo>
                  <a:cubicBezTo>
                    <a:pt x="5647083" y="1376102"/>
                    <a:pt x="5533615" y="1262675"/>
                    <a:pt x="5562651" y="1318383"/>
                  </a:cubicBezTo>
                  <a:cubicBezTo>
                    <a:pt x="5599969" y="1356183"/>
                    <a:pt x="5560683" y="1298195"/>
                    <a:pt x="5592367" y="1328973"/>
                  </a:cubicBezTo>
                  <a:cubicBezTo>
                    <a:pt x="5608719" y="1352983"/>
                    <a:pt x="5579313" y="1333588"/>
                    <a:pt x="5604599" y="1359099"/>
                  </a:cubicBezTo>
                  <a:cubicBezTo>
                    <a:pt x="5586223" y="1355885"/>
                    <a:pt x="5549725" y="1300956"/>
                    <a:pt x="5536063" y="1281263"/>
                  </a:cubicBezTo>
                  <a:close/>
                  <a:moveTo>
                    <a:pt x="1766244" y="1276038"/>
                  </a:moveTo>
                  <a:cubicBezTo>
                    <a:pt x="1735622" y="1297798"/>
                    <a:pt x="1757382" y="1289587"/>
                    <a:pt x="1748180" y="1299129"/>
                  </a:cubicBezTo>
                  <a:cubicBezTo>
                    <a:pt x="1741894" y="1301535"/>
                    <a:pt x="1736061" y="1301918"/>
                    <a:pt x="1728629" y="1308218"/>
                  </a:cubicBezTo>
                  <a:cubicBezTo>
                    <a:pt x="1740832" y="1304862"/>
                    <a:pt x="1753630" y="1299582"/>
                    <a:pt x="1767688" y="1290082"/>
                  </a:cubicBezTo>
                  <a:cubicBezTo>
                    <a:pt x="1757637" y="1290875"/>
                    <a:pt x="1776239" y="1275274"/>
                    <a:pt x="1766244" y="1276038"/>
                  </a:cubicBezTo>
                  <a:close/>
                  <a:moveTo>
                    <a:pt x="1224210" y="1271876"/>
                  </a:moveTo>
                  <a:cubicBezTo>
                    <a:pt x="1189072" y="1303758"/>
                    <a:pt x="1182546" y="1313866"/>
                    <a:pt x="1197864" y="1287860"/>
                  </a:cubicBezTo>
                  <a:cubicBezTo>
                    <a:pt x="1190743" y="1294910"/>
                    <a:pt x="1183947" y="1299851"/>
                    <a:pt x="1177902" y="1301578"/>
                  </a:cubicBezTo>
                  <a:cubicBezTo>
                    <a:pt x="1165656" y="1314602"/>
                    <a:pt x="1152816" y="1331478"/>
                    <a:pt x="1141985" y="1337735"/>
                  </a:cubicBezTo>
                  <a:cubicBezTo>
                    <a:pt x="1137752" y="1339873"/>
                    <a:pt x="1133392" y="1342280"/>
                    <a:pt x="1128295" y="1348891"/>
                  </a:cubicBezTo>
                  <a:cubicBezTo>
                    <a:pt x="1160206" y="1328307"/>
                    <a:pt x="1167865" y="1320039"/>
                    <a:pt x="1185844" y="1318892"/>
                  </a:cubicBezTo>
                  <a:cubicBezTo>
                    <a:pt x="1190544" y="1312352"/>
                    <a:pt x="1203286" y="1299327"/>
                    <a:pt x="1213252" y="1288553"/>
                  </a:cubicBezTo>
                  <a:cubicBezTo>
                    <a:pt x="1223077" y="1277638"/>
                    <a:pt x="1230906" y="1269753"/>
                    <a:pt x="1224210" y="1271876"/>
                  </a:cubicBezTo>
                  <a:close/>
                  <a:moveTo>
                    <a:pt x="830074" y="1270575"/>
                  </a:moveTo>
                  <a:cubicBezTo>
                    <a:pt x="839815" y="1267927"/>
                    <a:pt x="834633" y="1277016"/>
                    <a:pt x="823661" y="1290805"/>
                  </a:cubicBezTo>
                  <a:cubicBezTo>
                    <a:pt x="818168" y="1297700"/>
                    <a:pt x="811231" y="1305783"/>
                    <a:pt x="803983" y="1314164"/>
                  </a:cubicBezTo>
                  <a:cubicBezTo>
                    <a:pt x="800359" y="1318355"/>
                    <a:pt x="796664" y="1322630"/>
                    <a:pt x="793011" y="1326863"/>
                  </a:cubicBezTo>
                  <a:cubicBezTo>
                    <a:pt x="789557" y="1331266"/>
                    <a:pt x="786145" y="1335598"/>
                    <a:pt x="782875" y="1339746"/>
                  </a:cubicBezTo>
                  <a:cubicBezTo>
                    <a:pt x="794710" y="1336306"/>
                    <a:pt x="810538" y="1313131"/>
                    <a:pt x="824539" y="1300729"/>
                  </a:cubicBezTo>
                  <a:cubicBezTo>
                    <a:pt x="819004" y="1312734"/>
                    <a:pt x="809348" y="1323593"/>
                    <a:pt x="799353" y="1335145"/>
                  </a:cubicBezTo>
                  <a:cubicBezTo>
                    <a:pt x="789684" y="1346967"/>
                    <a:pt x="779477" y="1359354"/>
                    <a:pt x="772285" y="1373752"/>
                  </a:cubicBezTo>
                  <a:cubicBezTo>
                    <a:pt x="743914" y="1395256"/>
                    <a:pt x="784814" y="1348269"/>
                    <a:pt x="794639" y="1338515"/>
                  </a:cubicBezTo>
                  <a:cubicBezTo>
                    <a:pt x="778061" y="1347561"/>
                    <a:pt x="769949" y="1362100"/>
                    <a:pt x="769383" y="1353125"/>
                  </a:cubicBezTo>
                  <a:cubicBezTo>
                    <a:pt x="753852" y="1376427"/>
                    <a:pt x="745302" y="1392807"/>
                    <a:pt x="745372" y="1400608"/>
                  </a:cubicBezTo>
                  <a:cubicBezTo>
                    <a:pt x="731668" y="1411013"/>
                    <a:pt x="723415" y="1423557"/>
                    <a:pt x="714255" y="1436383"/>
                  </a:cubicBezTo>
                  <a:cubicBezTo>
                    <a:pt x="705180" y="1449294"/>
                    <a:pt x="694732" y="1462135"/>
                    <a:pt x="678041" y="1474650"/>
                  </a:cubicBezTo>
                  <a:cubicBezTo>
                    <a:pt x="681495" y="1469921"/>
                    <a:pt x="684780" y="1465433"/>
                    <a:pt x="687909" y="1461158"/>
                  </a:cubicBezTo>
                  <a:cubicBezTo>
                    <a:pt x="691080" y="1456911"/>
                    <a:pt x="694095" y="1452876"/>
                    <a:pt x="696983" y="1449011"/>
                  </a:cubicBezTo>
                  <a:cubicBezTo>
                    <a:pt x="702689" y="1441239"/>
                    <a:pt x="707700" y="1434033"/>
                    <a:pt x="712287" y="1427223"/>
                  </a:cubicBezTo>
                  <a:cubicBezTo>
                    <a:pt x="721447" y="1413604"/>
                    <a:pt x="728865" y="1401570"/>
                    <a:pt x="736637" y="1389735"/>
                  </a:cubicBezTo>
                  <a:cubicBezTo>
                    <a:pt x="744424" y="1377900"/>
                    <a:pt x="752564" y="1366277"/>
                    <a:pt x="763168" y="1353507"/>
                  </a:cubicBezTo>
                  <a:cubicBezTo>
                    <a:pt x="773913" y="1340851"/>
                    <a:pt x="786471" y="1326538"/>
                    <a:pt x="805031" y="1311036"/>
                  </a:cubicBezTo>
                  <a:cubicBezTo>
                    <a:pt x="833232" y="1279352"/>
                    <a:pt x="801845" y="1302202"/>
                    <a:pt x="830074" y="1270575"/>
                  </a:cubicBezTo>
                  <a:close/>
                  <a:moveTo>
                    <a:pt x="1961980" y="1266440"/>
                  </a:moveTo>
                  <a:cubicBezTo>
                    <a:pt x="1955539" y="1284575"/>
                    <a:pt x="1885461" y="1333205"/>
                    <a:pt x="1854938" y="1353195"/>
                  </a:cubicBezTo>
                  <a:cubicBezTo>
                    <a:pt x="1839167" y="1370254"/>
                    <a:pt x="1855349" y="1357980"/>
                    <a:pt x="1871360" y="1355191"/>
                  </a:cubicBezTo>
                  <a:cubicBezTo>
                    <a:pt x="1861365" y="1362567"/>
                    <a:pt x="1853182" y="1366262"/>
                    <a:pt x="1845070" y="1369093"/>
                  </a:cubicBezTo>
                  <a:cubicBezTo>
                    <a:pt x="1836958" y="1371925"/>
                    <a:pt x="1829044" y="1374034"/>
                    <a:pt x="1820295" y="1379103"/>
                  </a:cubicBezTo>
                  <a:cubicBezTo>
                    <a:pt x="1781123" y="1414212"/>
                    <a:pt x="1749439" y="1442951"/>
                    <a:pt x="1758769" y="1443489"/>
                  </a:cubicBezTo>
                  <a:cubicBezTo>
                    <a:pt x="1753417" y="1453399"/>
                    <a:pt x="1731799" y="1458057"/>
                    <a:pt x="1702324" y="1476815"/>
                  </a:cubicBezTo>
                  <a:cubicBezTo>
                    <a:pt x="1710181" y="1470034"/>
                    <a:pt x="1731884" y="1452734"/>
                    <a:pt x="1748675" y="1437798"/>
                  </a:cubicBezTo>
                  <a:cubicBezTo>
                    <a:pt x="1765989" y="1423485"/>
                    <a:pt x="1778574" y="1411636"/>
                    <a:pt x="1766569" y="1413773"/>
                  </a:cubicBezTo>
                  <a:cubicBezTo>
                    <a:pt x="1797191" y="1394704"/>
                    <a:pt x="1823905" y="1371543"/>
                    <a:pt x="1853947" y="1346017"/>
                  </a:cubicBezTo>
                  <a:cubicBezTo>
                    <a:pt x="1884894" y="1321780"/>
                    <a:pt x="1918631" y="1294372"/>
                    <a:pt x="1961980" y="1266440"/>
                  </a:cubicBezTo>
                  <a:close/>
                  <a:moveTo>
                    <a:pt x="5932051" y="1263419"/>
                  </a:moveTo>
                  <a:cubicBezTo>
                    <a:pt x="5937721" y="1267207"/>
                    <a:pt x="5950871" y="1281132"/>
                    <a:pt x="5959799" y="1289404"/>
                  </a:cubicBezTo>
                  <a:cubicBezTo>
                    <a:pt x="5954335" y="1287634"/>
                    <a:pt x="5957055" y="1293254"/>
                    <a:pt x="5962335" y="1301579"/>
                  </a:cubicBezTo>
                  <a:cubicBezTo>
                    <a:pt x="5967659" y="1309861"/>
                    <a:pt x="5975515" y="1320875"/>
                    <a:pt x="5979931" y="1330304"/>
                  </a:cubicBezTo>
                  <a:cubicBezTo>
                    <a:pt x="5979847" y="1336533"/>
                    <a:pt x="5976591" y="1329822"/>
                    <a:pt x="5970743" y="1319927"/>
                  </a:cubicBezTo>
                  <a:cubicBezTo>
                    <a:pt x="5964587" y="1310300"/>
                    <a:pt x="5955695" y="1297530"/>
                    <a:pt x="5945049" y="1291244"/>
                  </a:cubicBezTo>
                  <a:cubicBezTo>
                    <a:pt x="5947711" y="1290027"/>
                    <a:pt x="5954987" y="1285921"/>
                    <a:pt x="5929307" y="1263595"/>
                  </a:cubicBezTo>
                  <a:cubicBezTo>
                    <a:pt x="5929101" y="1262020"/>
                    <a:pt x="5930161" y="1262156"/>
                    <a:pt x="5932051" y="1263419"/>
                  </a:cubicBezTo>
                  <a:close/>
                  <a:moveTo>
                    <a:pt x="948976" y="1249894"/>
                  </a:moveTo>
                  <a:cubicBezTo>
                    <a:pt x="955001" y="1249569"/>
                    <a:pt x="955472" y="1255674"/>
                    <a:pt x="946616" y="1270008"/>
                  </a:cubicBezTo>
                  <a:cubicBezTo>
                    <a:pt x="919845" y="1277936"/>
                    <a:pt x="933110" y="1265081"/>
                    <a:pt x="888020" y="1305458"/>
                  </a:cubicBezTo>
                  <a:cubicBezTo>
                    <a:pt x="896160" y="1288894"/>
                    <a:pt x="932657" y="1262179"/>
                    <a:pt x="918005" y="1268366"/>
                  </a:cubicBezTo>
                  <a:cubicBezTo>
                    <a:pt x="931370" y="1256976"/>
                    <a:pt x="942950" y="1250220"/>
                    <a:pt x="948976" y="1249894"/>
                  </a:cubicBezTo>
                  <a:close/>
                  <a:moveTo>
                    <a:pt x="979914" y="1248517"/>
                  </a:moveTo>
                  <a:cubicBezTo>
                    <a:pt x="971632" y="1259404"/>
                    <a:pt x="962996" y="1270885"/>
                    <a:pt x="954799" y="1281206"/>
                  </a:cubicBezTo>
                  <a:cubicBezTo>
                    <a:pt x="946588" y="1291512"/>
                    <a:pt x="939085" y="1300913"/>
                    <a:pt x="933436" y="1308005"/>
                  </a:cubicBezTo>
                  <a:cubicBezTo>
                    <a:pt x="922379" y="1322389"/>
                    <a:pt x="919789" y="1328321"/>
                    <a:pt x="938164" y="1317505"/>
                  </a:cubicBezTo>
                  <a:cubicBezTo>
                    <a:pt x="910799" y="1345904"/>
                    <a:pt x="905008" y="1334451"/>
                    <a:pt x="893612" y="1340326"/>
                  </a:cubicBezTo>
                  <a:cubicBezTo>
                    <a:pt x="910162" y="1321299"/>
                    <a:pt x="964426" y="1274736"/>
                    <a:pt x="924177" y="1297727"/>
                  </a:cubicBezTo>
                  <a:cubicBezTo>
                    <a:pt x="939594" y="1288086"/>
                    <a:pt x="948188" y="1278516"/>
                    <a:pt x="955578" y="1269908"/>
                  </a:cubicBezTo>
                  <a:cubicBezTo>
                    <a:pt x="959259" y="1265605"/>
                    <a:pt x="962642" y="1261556"/>
                    <a:pt x="966394" y="1257875"/>
                  </a:cubicBezTo>
                  <a:cubicBezTo>
                    <a:pt x="970273" y="1254307"/>
                    <a:pt x="974577" y="1251164"/>
                    <a:pt x="979914" y="1248517"/>
                  </a:cubicBezTo>
                  <a:close/>
                  <a:moveTo>
                    <a:pt x="1928867" y="1247668"/>
                  </a:moveTo>
                  <a:cubicBezTo>
                    <a:pt x="1911143" y="1250216"/>
                    <a:pt x="1891620" y="1257903"/>
                    <a:pt x="1870115" y="1271268"/>
                  </a:cubicBezTo>
                  <a:cubicBezTo>
                    <a:pt x="1863207" y="1278898"/>
                    <a:pt x="1892059" y="1268394"/>
                    <a:pt x="1878864" y="1279224"/>
                  </a:cubicBezTo>
                  <a:cubicBezTo>
                    <a:pt x="1860588" y="1294542"/>
                    <a:pt x="1849517" y="1287718"/>
                    <a:pt x="1830135" y="1306052"/>
                  </a:cubicBezTo>
                  <a:cubicBezTo>
                    <a:pt x="1848950" y="1304735"/>
                    <a:pt x="1825959" y="1324597"/>
                    <a:pt x="1834368" y="1328689"/>
                  </a:cubicBezTo>
                  <a:cubicBezTo>
                    <a:pt x="1893276" y="1284589"/>
                    <a:pt x="1904772" y="1267912"/>
                    <a:pt x="1928867" y="1247668"/>
                  </a:cubicBezTo>
                  <a:close/>
                  <a:moveTo>
                    <a:pt x="6015169" y="1245856"/>
                  </a:moveTo>
                  <a:cubicBezTo>
                    <a:pt x="6025403" y="1256729"/>
                    <a:pt x="6027103" y="1264699"/>
                    <a:pt x="6031039" y="1274099"/>
                  </a:cubicBezTo>
                  <a:cubicBezTo>
                    <a:pt x="6036347" y="1277497"/>
                    <a:pt x="6041655" y="1280966"/>
                    <a:pt x="6052811" y="1293056"/>
                  </a:cubicBezTo>
                  <a:cubicBezTo>
                    <a:pt x="6068795" y="1324768"/>
                    <a:pt x="6031887" y="1276733"/>
                    <a:pt x="6017023" y="1264034"/>
                  </a:cubicBezTo>
                  <a:cubicBezTo>
                    <a:pt x="6008131" y="1246748"/>
                    <a:pt x="6015933" y="1252128"/>
                    <a:pt x="6015169" y="1245856"/>
                  </a:cubicBezTo>
                  <a:close/>
                  <a:moveTo>
                    <a:pt x="5314281" y="1245548"/>
                  </a:moveTo>
                  <a:cubicBezTo>
                    <a:pt x="5318733" y="1246638"/>
                    <a:pt x="5326275" y="1250952"/>
                    <a:pt x="5339915" y="1261641"/>
                  </a:cubicBezTo>
                  <a:cubicBezTo>
                    <a:pt x="5342379" y="1266908"/>
                    <a:pt x="5331959" y="1258696"/>
                    <a:pt x="5326239" y="1255341"/>
                  </a:cubicBezTo>
                  <a:cubicBezTo>
                    <a:pt x="5367055" y="1294995"/>
                    <a:pt x="5348551" y="1264798"/>
                    <a:pt x="5372831" y="1285453"/>
                  </a:cubicBezTo>
                  <a:cubicBezTo>
                    <a:pt x="5391815" y="1309648"/>
                    <a:pt x="5385303" y="1307284"/>
                    <a:pt x="5369519" y="1295066"/>
                  </a:cubicBezTo>
                  <a:cubicBezTo>
                    <a:pt x="5353195" y="1283471"/>
                    <a:pt x="5327031" y="1262575"/>
                    <a:pt x="5307183" y="1248801"/>
                  </a:cubicBezTo>
                  <a:cubicBezTo>
                    <a:pt x="5308465" y="1246592"/>
                    <a:pt x="5309829" y="1244458"/>
                    <a:pt x="5314281" y="1245548"/>
                  </a:cubicBezTo>
                  <a:close/>
                  <a:moveTo>
                    <a:pt x="5547475" y="1238197"/>
                  </a:moveTo>
                  <a:cubicBezTo>
                    <a:pt x="5568567" y="1254110"/>
                    <a:pt x="5574981" y="1267658"/>
                    <a:pt x="5583263" y="1282254"/>
                  </a:cubicBezTo>
                  <a:cubicBezTo>
                    <a:pt x="5571513" y="1271707"/>
                    <a:pt x="5559409" y="1262250"/>
                    <a:pt x="5561179" y="1267828"/>
                  </a:cubicBezTo>
                  <a:cubicBezTo>
                    <a:pt x="5542321" y="1252128"/>
                    <a:pt x="5565199" y="1261627"/>
                    <a:pt x="5547475" y="1238197"/>
                  </a:cubicBezTo>
                  <a:close/>
                  <a:moveTo>
                    <a:pt x="5898895" y="1238069"/>
                  </a:moveTo>
                  <a:cubicBezTo>
                    <a:pt x="5923967" y="1266072"/>
                    <a:pt x="5944241" y="1292956"/>
                    <a:pt x="5960719" y="1318821"/>
                  </a:cubicBezTo>
                  <a:cubicBezTo>
                    <a:pt x="5926573" y="1288256"/>
                    <a:pt x="5912855" y="1263226"/>
                    <a:pt x="5898895" y="1238069"/>
                  </a:cubicBezTo>
                  <a:close/>
                  <a:moveTo>
                    <a:pt x="6068839" y="1237772"/>
                  </a:moveTo>
                  <a:cubicBezTo>
                    <a:pt x="6085005" y="1243152"/>
                    <a:pt x="6125877" y="1292801"/>
                    <a:pt x="6168531" y="1345692"/>
                  </a:cubicBezTo>
                  <a:cubicBezTo>
                    <a:pt x="6179447" y="1358717"/>
                    <a:pt x="6189301" y="1372916"/>
                    <a:pt x="6199523" y="1386195"/>
                  </a:cubicBezTo>
                  <a:cubicBezTo>
                    <a:pt x="6209617" y="1399588"/>
                    <a:pt x="6219527" y="1412528"/>
                    <a:pt x="6228927" y="1424363"/>
                  </a:cubicBezTo>
                  <a:cubicBezTo>
                    <a:pt x="6247727" y="1448034"/>
                    <a:pt x="6264547" y="1467302"/>
                    <a:pt x="6277019" y="1476914"/>
                  </a:cubicBezTo>
                  <a:cubicBezTo>
                    <a:pt x="6276015" y="1482422"/>
                    <a:pt x="6270691" y="1480793"/>
                    <a:pt x="6269671" y="1486301"/>
                  </a:cubicBezTo>
                  <a:cubicBezTo>
                    <a:pt x="6252823" y="1463677"/>
                    <a:pt x="6235339" y="1440177"/>
                    <a:pt x="6217883" y="1416718"/>
                  </a:cubicBezTo>
                  <a:cubicBezTo>
                    <a:pt x="6209093" y="1405010"/>
                    <a:pt x="6200301" y="1393316"/>
                    <a:pt x="6191609" y="1381736"/>
                  </a:cubicBezTo>
                  <a:cubicBezTo>
                    <a:pt x="6182847" y="1370198"/>
                    <a:pt x="6174351" y="1358617"/>
                    <a:pt x="6165207" y="1347957"/>
                  </a:cubicBezTo>
                  <a:cubicBezTo>
                    <a:pt x="6129347" y="1304679"/>
                    <a:pt x="6095523" y="1265449"/>
                    <a:pt x="6068839" y="1237772"/>
                  </a:cubicBezTo>
                  <a:close/>
                  <a:moveTo>
                    <a:pt x="5679135" y="1230736"/>
                  </a:moveTo>
                  <a:cubicBezTo>
                    <a:pt x="5699707" y="1251759"/>
                    <a:pt x="5697115" y="1268394"/>
                    <a:pt x="5708299" y="1287577"/>
                  </a:cubicBezTo>
                  <a:cubicBezTo>
                    <a:pt x="5714867" y="1298818"/>
                    <a:pt x="5722881" y="1300814"/>
                    <a:pt x="5722087" y="1295859"/>
                  </a:cubicBezTo>
                  <a:cubicBezTo>
                    <a:pt x="5734009" y="1309195"/>
                    <a:pt x="5739841" y="1317647"/>
                    <a:pt x="5742615" y="1324145"/>
                  </a:cubicBezTo>
                  <a:cubicBezTo>
                    <a:pt x="5745249" y="1330770"/>
                    <a:pt x="5745051" y="1335216"/>
                    <a:pt x="5745037" y="1340383"/>
                  </a:cubicBezTo>
                  <a:cubicBezTo>
                    <a:pt x="5732607" y="1326920"/>
                    <a:pt x="5732989" y="1325617"/>
                    <a:pt x="5735339" y="1324952"/>
                  </a:cubicBezTo>
                  <a:cubicBezTo>
                    <a:pt x="5737619" y="1324315"/>
                    <a:pt x="5741625" y="1324612"/>
                    <a:pt x="5735297" y="1315367"/>
                  </a:cubicBezTo>
                  <a:cubicBezTo>
                    <a:pt x="5717047" y="1298464"/>
                    <a:pt x="5711513" y="1297487"/>
                    <a:pt x="5718507" y="1312168"/>
                  </a:cubicBezTo>
                  <a:cubicBezTo>
                    <a:pt x="5686779" y="1267997"/>
                    <a:pt x="5673459" y="1244709"/>
                    <a:pt x="5679135" y="1230736"/>
                  </a:cubicBezTo>
                  <a:close/>
                  <a:moveTo>
                    <a:pt x="2075719" y="1221859"/>
                  </a:moveTo>
                  <a:cubicBezTo>
                    <a:pt x="2041203" y="1247498"/>
                    <a:pt x="2004890" y="1271819"/>
                    <a:pt x="1971423" y="1294867"/>
                  </a:cubicBezTo>
                  <a:cubicBezTo>
                    <a:pt x="1938932" y="1319331"/>
                    <a:pt x="1908976" y="1342053"/>
                    <a:pt x="1886027" y="1362199"/>
                  </a:cubicBezTo>
                  <a:cubicBezTo>
                    <a:pt x="1890855" y="1350731"/>
                    <a:pt x="1930665" y="1317759"/>
                    <a:pt x="1972980" y="1286331"/>
                  </a:cubicBezTo>
                  <a:cubicBezTo>
                    <a:pt x="2016513" y="1256714"/>
                    <a:pt x="2062156" y="1228300"/>
                    <a:pt x="2075719" y="1221859"/>
                  </a:cubicBezTo>
                  <a:close/>
                  <a:moveTo>
                    <a:pt x="5482451" y="1220923"/>
                  </a:moveTo>
                  <a:cubicBezTo>
                    <a:pt x="5485253" y="1222488"/>
                    <a:pt x="5490073" y="1225948"/>
                    <a:pt x="5497641" y="1231883"/>
                  </a:cubicBezTo>
                  <a:cubicBezTo>
                    <a:pt x="5512875" y="1257932"/>
                    <a:pt x="5498193" y="1257295"/>
                    <a:pt x="5478471" y="1235196"/>
                  </a:cubicBezTo>
                  <a:cubicBezTo>
                    <a:pt x="5475995" y="1229575"/>
                    <a:pt x="5486457" y="1238636"/>
                    <a:pt x="5492105" y="1242331"/>
                  </a:cubicBezTo>
                  <a:cubicBezTo>
                    <a:pt x="5483813" y="1228591"/>
                    <a:pt x="5474047" y="1216229"/>
                    <a:pt x="5482451" y="1220923"/>
                  </a:cubicBezTo>
                  <a:close/>
                  <a:moveTo>
                    <a:pt x="899102" y="1215065"/>
                  </a:moveTo>
                  <a:cubicBezTo>
                    <a:pt x="904884" y="1210719"/>
                    <a:pt x="841075" y="1281700"/>
                    <a:pt x="895977" y="1230849"/>
                  </a:cubicBezTo>
                  <a:cubicBezTo>
                    <a:pt x="895609" y="1235662"/>
                    <a:pt x="881508" y="1251632"/>
                    <a:pt x="856903" y="1283712"/>
                  </a:cubicBezTo>
                  <a:cubicBezTo>
                    <a:pt x="825078" y="1317887"/>
                    <a:pt x="869828" y="1262377"/>
                    <a:pt x="880758" y="1249579"/>
                  </a:cubicBezTo>
                  <a:cubicBezTo>
                    <a:pt x="870565" y="1252297"/>
                    <a:pt x="857582" y="1269385"/>
                    <a:pt x="845195" y="1284349"/>
                  </a:cubicBezTo>
                  <a:cubicBezTo>
                    <a:pt x="849258" y="1273335"/>
                    <a:pt x="869517" y="1242189"/>
                    <a:pt x="891814" y="1222114"/>
                  </a:cubicBezTo>
                  <a:cubicBezTo>
                    <a:pt x="896029" y="1217844"/>
                    <a:pt x="898276" y="1215686"/>
                    <a:pt x="899102" y="1215065"/>
                  </a:cubicBezTo>
                  <a:close/>
                  <a:moveTo>
                    <a:pt x="5279323" y="1214385"/>
                  </a:moveTo>
                  <a:cubicBezTo>
                    <a:pt x="5287449" y="1222129"/>
                    <a:pt x="5295689" y="1229901"/>
                    <a:pt x="5306929" y="1237843"/>
                  </a:cubicBezTo>
                  <a:cubicBezTo>
                    <a:pt x="5303955" y="1240986"/>
                    <a:pt x="5303617" y="1246861"/>
                    <a:pt x="5282523" y="1231034"/>
                  </a:cubicBezTo>
                  <a:cubicBezTo>
                    <a:pt x="5273107" y="1216792"/>
                    <a:pt x="5280569" y="1220147"/>
                    <a:pt x="5279323" y="1214385"/>
                  </a:cubicBezTo>
                  <a:close/>
                  <a:moveTo>
                    <a:pt x="1052851" y="1210052"/>
                  </a:moveTo>
                  <a:cubicBezTo>
                    <a:pt x="1060921" y="1208495"/>
                    <a:pt x="957545" y="1273972"/>
                    <a:pt x="1008610" y="1224833"/>
                  </a:cubicBezTo>
                  <a:cubicBezTo>
                    <a:pt x="1019511" y="1223020"/>
                    <a:pt x="1027170" y="1223884"/>
                    <a:pt x="1052851" y="1210052"/>
                  </a:cubicBezTo>
                  <a:close/>
                  <a:moveTo>
                    <a:pt x="6005539" y="1205577"/>
                  </a:moveTo>
                  <a:cubicBezTo>
                    <a:pt x="6007271" y="1202152"/>
                    <a:pt x="6020303" y="1213383"/>
                    <a:pt x="6035327" y="1228938"/>
                  </a:cubicBezTo>
                  <a:cubicBezTo>
                    <a:pt x="6040339" y="1234119"/>
                    <a:pt x="6045549" y="1239782"/>
                    <a:pt x="6050647" y="1245530"/>
                  </a:cubicBezTo>
                  <a:cubicBezTo>
                    <a:pt x="6055615" y="1251391"/>
                    <a:pt x="6060301" y="1257478"/>
                    <a:pt x="6064619" y="1263184"/>
                  </a:cubicBezTo>
                  <a:cubicBezTo>
                    <a:pt x="6073213" y="1274623"/>
                    <a:pt x="6079967" y="1284802"/>
                    <a:pt x="6082287" y="1290493"/>
                  </a:cubicBezTo>
                  <a:cubicBezTo>
                    <a:pt x="6094463" y="1291767"/>
                    <a:pt x="6107715" y="1315041"/>
                    <a:pt x="6144565" y="1353294"/>
                  </a:cubicBezTo>
                  <a:cubicBezTo>
                    <a:pt x="6150893" y="1367833"/>
                    <a:pt x="6141647" y="1358929"/>
                    <a:pt x="6138731" y="1351284"/>
                  </a:cubicBezTo>
                  <a:cubicBezTo>
                    <a:pt x="6121855" y="1335428"/>
                    <a:pt x="6152123" y="1372491"/>
                    <a:pt x="6137655" y="1362992"/>
                  </a:cubicBezTo>
                  <a:cubicBezTo>
                    <a:pt x="6112795" y="1324980"/>
                    <a:pt x="6054893" y="1255440"/>
                    <a:pt x="6052303" y="1262702"/>
                  </a:cubicBezTo>
                  <a:cubicBezTo>
                    <a:pt x="6046753" y="1255072"/>
                    <a:pt x="6042547" y="1249522"/>
                    <a:pt x="6039037" y="1245148"/>
                  </a:cubicBezTo>
                  <a:cubicBezTo>
                    <a:pt x="6035583" y="1240716"/>
                    <a:pt x="6032935" y="1237361"/>
                    <a:pt x="6030287" y="1234346"/>
                  </a:cubicBezTo>
                  <a:cubicBezTo>
                    <a:pt x="6025007" y="1228301"/>
                    <a:pt x="6019713" y="1223572"/>
                    <a:pt x="6007919" y="1214271"/>
                  </a:cubicBezTo>
                  <a:cubicBezTo>
                    <a:pt x="6005641" y="1209489"/>
                    <a:pt x="6004961" y="1206719"/>
                    <a:pt x="6005539" y="1205577"/>
                  </a:cubicBezTo>
                  <a:close/>
                  <a:moveTo>
                    <a:pt x="5384667" y="1204248"/>
                  </a:moveTo>
                  <a:cubicBezTo>
                    <a:pt x="5391845" y="1203498"/>
                    <a:pt x="5406043" y="1213139"/>
                    <a:pt x="5422947" y="1226588"/>
                  </a:cubicBezTo>
                  <a:cubicBezTo>
                    <a:pt x="5439499" y="1240462"/>
                    <a:pt x="5458185" y="1258767"/>
                    <a:pt x="5475641" y="1273929"/>
                  </a:cubicBezTo>
                  <a:cubicBezTo>
                    <a:pt x="5451291" y="1264005"/>
                    <a:pt x="5428441" y="1229575"/>
                    <a:pt x="5384667" y="1204248"/>
                  </a:cubicBezTo>
                  <a:close/>
                  <a:moveTo>
                    <a:pt x="1859540" y="1202096"/>
                  </a:moveTo>
                  <a:cubicBezTo>
                    <a:pt x="1829229" y="1226701"/>
                    <a:pt x="1852376" y="1202535"/>
                    <a:pt x="1827191" y="1212459"/>
                  </a:cubicBezTo>
                  <a:cubicBezTo>
                    <a:pt x="1819319" y="1218575"/>
                    <a:pt x="1811448" y="1224691"/>
                    <a:pt x="1803676" y="1230721"/>
                  </a:cubicBezTo>
                  <a:cubicBezTo>
                    <a:pt x="1828111" y="1225596"/>
                    <a:pt x="1845567" y="1214979"/>
                    <a:pt x="1855930" y="1212246"/>
                  </a:cubicBezTo>
                  <a:cubicBezTo>
                    <a:pt x="1847959" y="1213549"/>
                    <a:pt x="1864098" y="1202535"/>
                    <a:pt x="1859540" y="1202096"/>
                  </a:cubicBezTo>
                  <a:close/>
                  <a:moveTo>
                    <a:pt x="1981546" y="1199222"/>
                  </a:moveTo>
                  <a:cubicBezTo>
                    <a:pt x="1964642" y="1213266"/>
                    <a:pt x="1950641" y="1219566"/>
                    <a:pt x="1939584" y="1218093"/>
                  </a:cubicBezTo>
                  <a:cubicBezTo>
                    <a:pt x="1927367" y="1226021"/>
                    <a:pt x="1918179" y="1233836"/>
                    <a:pt x="1912120" y="1239598"/>
                  </a:cubicBezTo>
                  <a:cubicBezTo>
                    <a:pt x="1906088" y="1245416"/>
                    <a:pt x="1903399" y="1249550"/>
                    <a:pt x="1905069" y="1251476"/>
                  </a:cubicBezTo>
                  <a:cubicBezTo>
                    <a:pt x="1913209" y="1247427"/>
                    <a:pt x="1924110" y="1242019"/>
                    <a:pt x="1935436" y="1236399"/>
                  </a:cubicBezTo>
                  <a:cubicBezTo>
                    <a:pt x="1947003" y="1231132"/>
                    <a:pt x="1958895" y="1225455"/>
                    <a:pt x="1968621" y="1220174"/>
                  </a:cubicBezTo>
                  <a:cubicBezTo>
                    <a:pt x="1988058" y="1209613"/>
                    <a:pt x="1999002" y="1200510"/>
                    <a:pt x="1981546" y="1199222"/>
                  </a:cubicBezTo>
                  <a:close/>
                  <a:moveTo>
                    <a:pt x="1297739" y="1198718"/>
                  </a:moveTo>
                  <a:cubicBezTo>
                    <a:pt x="1283486" y="1201999"/>
                    <a:pt x="1252609" y="1219750"/>
                    <a:pt x="1232308" y="1238352"/>
                  </a:cubicBezTo>
                  <a:cubicBezTo>
                    <a:pt x="1241623" y="1239966"/>
                    <a:pt x="1274383" y="1224053"/>
                    <a:pt x="1305444" y="1200765"/>
                  </a:cubicBezTo>
                  <a:cubicBezTo>
                    <a:pt x="1305394" y="1198139"/>
                    <a:pt x="1302490" y="1197625"/>
                    <a:pt x="1297739" y="1198718"/>
                  </a:cubicBezTo>
                  <a:close/>
                  <a:moveTo>
                    <a:pt x="5618839" y="1198132"/>
                  </a:moveTo>
                  <a:cubicBezTo>
                    <a:pt x="5627915" y="1200808"/>
                    <a:pt x="5642977" y="1208722"/>
                    <a:pt x="5651499" y="1214187"/>
                  </a:cubicBezTo>
                  <a:cubicBezTo>
                    <a:pt x="5644973" y="1215716"/>
                    <a:pt x="5627801" y="1204744"/>
                    <a:pt x="5634611" y="1222638"/>
                  </a:cubicBezTo>
                  <a:cubicBezTo>
                    <a:pt x="5646687" y="1229788"/>
                    <a:pt x="5636351" y="1206924"/>
                    <a:pt x="5662147" y="1239075"/>
                  </a:cubicBezTo>
                  <a:cubicBezTo>
                    <a:pt x="5655535" y="1241651"/>
                    <a:pt x="5627191" y="1217372"/>
                    <a:pt x="5636989" y="1240207"/>
                  </a:cubicBezTo>
                  <a:cubicBezTo>
                    <a:pt x="5630745" y="1241581"/>
                    <a:pt x="5629187" y="1233639"/>
                    <a:pt x="5627915" y="1226079"/>
                  </a:cubicBezTo>
                  <a:cubicBezTo>
                    <a:pt x="5626597" y="1218575"/>
                    <a:pt x="5625395" y="1211652"/>
                    <a:pt x="5620511" y="1214739"/>
                  </a:cubicBezTo>
                  <a:cubicBezTo>
                    <a:pt x="5606439" y="1198203"/>
                    <a:pt x="5609723" y="1195471"/>
                    <a:pt x="5618839" y="1198132"/>
                  </a:cubicBezTo>
                  <a:close/>
                  <a:moveTo>
                    <a:pt x="2057626" y="1195527"/>
                  </a:moveTo>
                  <a:cubicBezTo>
                    <a:pt x="2087271" y="1193120"/>
                    <a:pt x="2015976" y="1235648"/>
                    <a:pt x="1987704" y="1258993"/>
                  </a:cubicBezTo>
                  <a:cubicBezTo>
                    <a:pt x="1988851" y="1251122"/>
                    <a:pt x="1979493" y="1260268"/>
                    <a:pt x="1963793" y="1261627"/>
                  </a:cubicBezTo>
                  <a:cubicBezTo>
                    <a:pt x="1979677" y="1249763"/>
                    <a:pt x="1993551" y="1243562"/>
                    <a:pt x="2005160" y="1243151"/>
                  </a:cubicBezTo>
                  <a:cubicBezTo>
                    <a:pt x="2005401" y="1234997"/>
                    <a:pt x="2040383" y="1211326"/>
                    <a:pt x="2057626" y="1195527"/>
                  </a:cubicBezTo>
                  <a:close/>
                  <a:moveTo>
                    <a:pt x="979867" y="1194615"/>
                  </a:moveTo>
                  <a:cubicBezTo>
                    <a:pt x="986033" y="1190916"/>
                    <a:pt x="971476" y="1210698"/>
                    <a:pt x="977210" y="1207575"/>
                  </a:cubicBezTo>
                  <a:cubicBezTo>
                    <a:pt x="965672" y="1220756"/>
                    <a:pt x="926711" y="1238679"/>
                    <a:pt x="954841" y="1228471"/>
                  </a:cubicBezTo>
                  <a:cubicBezTo>
                    <a:pt x="942312" y="1240179"/>
                    <a:pt x="936281" y="1246323"/>
                    <a:pt x="932742" y="1248631"/>
                  </a:cubicBezTo>
                  <a:cubicBezTo>
                    <a:pt x="929288" y="1251009"/>
                    <a:pt x="928736" y="1249919"/>
                    <a:pt x="928438" y="1248348"/>
                  </a:cubicBezTo>
                  <a:cubicBezTo>
                    <a:pt x="927830" y="1245219"/>
                    <a:pt x="928254" y="1240094"/>
                    <a:pt x="908406" y="1257083"/>
                  </a:cubicBezTo>
                  <a:cubicBezTo>
                    <a:pt x="917212" y="1243322"/>
                    <a:pt x="932077" y="1233228"/>
                    <a:pt x="944946" y="1226050"/>
                  </a:cubicBezTo>
                  <a:cubicBezTo>
                    <a:pt x="957729" y="1218759"/>
                    <a:pt x="967597" y="1213493"/>
                    <a:pt x="965275" y="1207858"/>
                  </a:cubicBezTo>
                  <a:cubicBezTo>
                    <a:pt x="973454" y="1199689"/>
                    <a:pt x="977812" y="1195848"/>
                    <a:pt x="979867" y="1194615"/>
                  </a:cubicBezTo>
                  <a:close/>
                  <a:moveTo>
                    <a:pt x="1214059" y="1194479"/>
                  </a:moveTo>
                  <a:cubicBezTo>
                    <a:pt x="1194707" y="1214851"/>
                    <a:pt x="1192866" y="1222369"/>
                    <a:pt x="1208340" y="1217060"/>
                  </a:cubicBezTo>
                  <a:cubicBezTo>
                    <a:pt x="1213564" y="1211694"/>
                    <a:pt x="1218873" y="1206215"/>
                    <a:pt x="1224125" y="1200822"/>
                  </a:cubicBezTo>
                  <a:cubicBezTo>
                    <a:pt x="1237744" y="1186155"/>
                    <a:pt x="1207094" y="1204191"/>
                    <a:pt x="1214059" y="1194479"/>
                  </a:cubicBezTo>
                  <a:close/>
                  <a:moveTo>
                    <a:pt x="6050407" y="1190728"/>
                  </a:moveTo>
                  <a:cubicBezTo>
                    <a:pt x="6056551" y="1194253"/>
                    <a:pt x="6068951" y="1205352"/>
                    <a:pt x="6084399" y="1221336"/>
                  </a:cubicBezTo>
                  <a:cubicBezTo>
                    <a:pt x="6099403" y="1237716"/>
                    <a:pt x="6117567" y="1258838"/>
                    <a:pt x="6136283" y="1281447"/>
                  </a:cubicBezTo>
                  <a:cubicBezTo>
                    <a:pt x="6154955" y="1304098"/>
                    <a:pt x="6174367" y="1328066"/>
                    <a:pt x="6191369" y="1350534"/>
                  </a:cubicBezTo>
                  <a:cubicBezTo>
                    <a:pt x="6207805" y="1373497"/>
                    <a:pt x="6222275" y="1394577"/>
                    <a:pt x="6232451" y="1410348"/>
                  </a:cubicBezTo>
                  <a:cubicBezTo>
                    <a:pt x="6217687" y="1391278"/>
                    <a:pt x="6202991" y="1372279"/>
                    <a:pt x="6188353" y="1353351"/>
                  </a:cubicBezTo>
                  <a:cubicBezTo>
                    <a:pt x="6173247" y="1334805"/>
                    <a:pt x="6157787" y="1316656"/>
                    <a:pt x="6142597" y="1298379"/>
                  </a:cubicBezTo>
                  <a:cubicBezTo>
                    <a:pt x="6127351" y="1280145"/>
                    <a:pt x="6112145" y="1261981"/>
                    <a:pt x="6096983" y="1243860"/>
                  </a:cubicBezTo>
                  <a:cubicBezTo>
                    <a:pt x="6089311" y="1234884"/>
                    <a:pt x="6082019" y="1225569"/>
                    <a:pt x="6074063" y="1216905"/>
                  </a:cubicBezTo>
                  <a:cubicBezTo>
                    <a:pt x="6066163" y="1208170"/>
                    <a:pt x="6058279" y="1199449"/>
                    <a:pt x="6050407" y="1190728"/>
                  </a:cubicBezTo>
                  <a:close/>
                  <a:moveTo>
                    <a:pt x="5528557" y="1186052"/>
                  </a:moveTo>
                  <a:cubicBezTo>
                    <a:pt x="5534643" y="1187185"/>
                    <a:pt x="5547975" y="1194628"/>
                    <a:pt x="5561403" y="1200822"/>
                  </a:cubicBezTo>
                  <a:cubicBezTo>
                    <a:pt x="5545393" y="1198146"/>
                    <a:pt x="5561859" y="1210477"/>
                    <a:pt x="5578279" y="1236781"/>
                  </a:cubicBezTo>
                  <a:cubicBezTo>
                    <a:pt x="5560443" y="1216197"/>
                    <a:pt x="5531591" y="1188562"/>
                    <a:pt x="5539179" y="1209146"/>
                  </a:cubicBezTo>
                  <a:cubicBezTo>
                    <a:pt x="5523627" y="1190097"/>
                    <a:pt x="5522469" y="1184919"/>
                    <a:pt x="5528557" y="1186052"/>
                  </a:cubicBezTo>
                  <a:close/>
                  <a:moveTo>
                    <a:pt x="5172563" y="1185504"/>
                  </a:moveTo>
                  <a:cubicBezTo>
                    <a:pt x="5209711" y="1212799"/>
                    <a:pt x="5209811" y="1210873"/>
                    <a:pt x="5248163" y="1235040"/>
                  </a:cubicBezTo>
                  <a:cubicBezTo>
                    <a:pt x="5251929" y="1240788"/>
                    <a:pt x="5247625" y="1238027"/>
                    <a:pt x="5242883" y="1234799"/>
                  </a:cubicBezTo>
                  <a:cubicBezTo>
                    <a:pt x="5244779" y="1238565"/>
                    <a:pt x="5246663" y="1242288"/>
                    <a:pt x="5248573" y="1246082"/>
                  </a:cubicBezTo>
                  <a:cubicBezTo>
                    <a:pt x="5240943" y="1235351"/>
                    <a:pt x="5223415" y="1225654"/>
                    <a:pt x="5207419" y="1215531"/>
                  </a:cubicBezTo>
                  <a:cubicBezTo>
                    <a:pt x="5191323" y="1205494"/>
                    <a:pt x="5176399" y="1195513"/>
                    <a:pt x="5172563" y="1185504"/>
                  </a:cubicBezTo>
                  <a:close/>
                  <a:moveTo>
                    <a:pt x="5185659" y="1180124"/>
                  </a:moveTo>
                  <a:cubicBezTo>
                    <a:pt x="5200427" y="1188505"/>
                    <a:pt x="5218631" y="1200029"/>
                    <a:pt x="5239031" y="1213606"/>
                  </a:cubicBezTo>
                  <a:cubicBezTo>
                    <a:pt x="5249381" y="1220203"/>
                    <a:pt x="5259687" y="1228088"/>
                    <a:pt x="5270447" y="1236271"/>
                  </a:cubicBezTo>
                  <a:cubicBezTo>
                    <a:pt x="5281163" y="1244511"/>
                    <a:pt x="5292319" y="1253076"/>
                    <a:pt x="5303731" y="1261839"/>
                  </a:cubicBezTo>
                  <a:cubicBezTo>
                    <a:pt x="5315055" y="1270715"/>
                    <a:pt x="5326651" y="1279790"/>
                    <a:pt x="5338345" y="1288950"/>
                  </a:cubicBezTo>
                  <a:cubicBezTo>
                    <a:pt x="5349955" y="1298209"/>
                    <a:pt x="5361931" y="1307227"/>
                    <a:pt x="5372959" y="1317236"/>
                  </a:cubicBezTo>
                  <a:cubicBezTo>
                    <a:pt x="5395355" y="1336858"/>
                    <a:pt x="5417527" y="1356267"/>
                    <a:pt x="5438237" y="1374374"/>
                  </a:cubicBezTo>
                  <a:cubicBezTo>
                    <a:pt x="5422651" y="1363841"/>
                    <a:pt x="5405351" y="1350519"/>
                    <a:pt x="5386705" y="1335272"/>
                  </a:cubicBezTo>
                  <a:cubicBezTo>
                    <a:pt x="5377461" y="1327556"/>
                    <a:pt x="5367791" y="1319473"/>
                    <a:pt x="5357767" y="1311106"/>
                  </a:cubicBezTo>
                  <a:cubicBezTo>
                    <a:pt x="5347503" y="1303022"/>
                    <a:pt x="5336887" y="1294655"/>
                    <a:pt x="5325999" y="1286076"/>
                  </a:cubicBezTo>
                  <a:cubicBezTo>
                    <a:pt x="5304311" y="1268776"/>
                    <a:pt x="5281547" y="1250598"/>
                    <a:pt x="5258399" y="1232137"/>
                  </a:cubicBezTo>
                  <a:cubicBezTo>
                    <a:pt x="5246989" y="1222680"/>
                    <a:pt x="5234487" y="1214455"/>
                    <a:pt x="5222399" y="1205678"/>
                  </a:cubicBezTo>
                  <a:cubicBezTo>
                    <a:pt x="5210195" y="1197042"/>
                    <a:pt x="5197919" y="1188491"/>
                    <a:pt x="5185659" y="1180124"/>
                  </a:cubicBezTo>
                  <a:close/>
                  <a:moveTo>
                    <a:pt x="5438945" y="1175311"/>
                  </a:moveTo>
                  <a:cubicBezTo>
                    <a:pt x="5447793" y="1178638"/>
                    <a:pt x="5455411" y="1187812"/>
                    <a:pt x="5460239" y="1195004"/>
                  </a:cubicBezTo>
                  <a:cubicBezTo>
                    <a:pt x="5465079" y="1202195"/>
                    <a:pt x="5467655" y="1206839"/>
                    <a:pt x="5467331" y="1200242"/>
                  </a:cubicBezTo>
                  <a:cubicBezTo>
                    <a:pt x="5492899" y="1230311"/>
                    <a:pt x="5446519" y="1202535"/>
                    <a:pt x="5459331" y="1227395"/>
                  </a:cubicBezTo>
                  <a:cubicBezTo>
                    <a:pt x="5438463" y="1214144"/>
                    <a:pt x="5461639" y="1206329"/>
                    <a:pt x="5438945" y="1175311"/>
                  </a:cubicBezTo>
                  <a:close/>
                  <a:moveTo>
                    <a:pt x="5220231" y="1174844"/>
                  </a:moveTo>
                  <a:cubicBezTo>
                    <a:pt x="5235463" y="1179969"/>
                    <a:pt x="5260183" y="1209869"/>
                    <a:pt x="5254235" y="1197000"/>
                  </a:cubicBezTo>
                  <a:cubicBezTo>
                    <a:pt x="5269809" y="1210265"/>
                    <a:pt x="5256587" y="1203541"/>
                    <a:pt x="5274411" y="1225201"/>
                  </a:cubicBezTo>
                  <a:cubicBezTo>
                    <a:pt x="5264259" y="1217641"/>
                    <a:pt x="5233171" y="1185476"/>
                    <a:pt x="5237999" y="1196858"/>
                  </a:cubicBezTo>
                  <a:cubicBezTo>
                    <a:pt x="5231359" y="1193149"/>
                    <a:pt x="5228783" y="1189497"/>
                    <a:pt x="5226375" y="1185773"/>
                  </a:cubicBezTo>
                  <a:cubicBezTo>
                    <a:pt x="5224337" y="1182135"/>
                    <a:pt x="5222283" y="1178511"/>
                    <a:pt x="5220231" y="1174844"/>
                  </a:cubicBezTo>
                  <a:close/>
                  <a:moveTo>
                    <a:pt x="1196753" y="1167016"/>
                  </a:moveTo>
                  <a:cubicBezTo>
                    <a:pt x="1197228" y="1165517"/>
                    <a:pt x="1196019" y="1165266"/>
                    <a:pt x="1191634" y="1167368"/>
                  </a:cubicBezTo>
                  <a:cubicBezTo>
                    <a:pt x="1177038" y="1182262"/>
                    <a:pt x="1163320" y="1193800"/>
                    <a:pt x="1149673" y="1205055"/>
                  </a:cubicBezTo>
                  <a:cubicBezTo>
                    <a:pt x="1136379" y="1216678"/>
                    <a:pt x="1123383" y="1228230"/>
                    <a:pt x="1109693" y="1242458"/>
                  </a:cubicBezTo>
                  <a:cubicBezTo>
                    <a:pt x="1124459" y="1234487"/>
                    <a:pt x="1112057" y="1248503"/>
                    <a:pt x="1113657" y="1251164"/>
                  </a:cubicBezTo>
                  <a:cubicBezTo>
                    <a:pt x="1124558" y="1240731"/>
                    <a:pt x="1134341" y="1228923"/>
                    <a:pt x="1145581" y="1217116"/>
                  </a:cubicBezTo>
                  <a:cubicBezTo>
                    <a:pt x="1156765" y="1205267"/>
                    <a:pt x="1170300" y="1194281"/>
                    <a:pt x="1187331" y="1184343"/>
                  </a:cubicBezTo>
                  <a:cubicBezTo>
                    <a:pt x="1178752" y="1187242"/>
                    <a:pt x="1195329" y="1171514"/>
                    <a:pt x="1196753" y="1167016"/>
                  </a:cubicBezTo>
                  <a:close/>
                  <a:moveTo>
                    <a:pt x="5398749" y="1143173"/>
                  </a:moveTo>
                  <a:cubicBezTo>
                    <a:pt x="5405177" y="1147298"/>
                    <a:pt x="5441177" y="1179622"/>
                    <a:pt x="5439383" y="1186439"/>
                  </a:cubicBezTo>
                  <a:cubicBezTo>
                    <a:pt x="5435051" y="1190261"/>
                    <a:pt x="5398427" y="1167567"/>
                    <a:pt x="5431555" y="1202295"/>
                  </a:cubicBezTo>
                  <a:cubicBezTo>
                    <a:pt x="5428809" y="1208736"/>
                    <a:pt x="5399703" y="1167213"/>
                    <a:pt x="5396587" y="1155392"/>
                  </a:cubicBezTo>
                  <a:cubicBezTo>
                    <a:pt x="5424959" y="1181625"/>
                    <a:pt x="5427251" y="1168247"/>
                    <a:pt x="5404671" y="1150437"/>
                  </a:cubicBezTo>
                  <a:cubicBezTo>
                    <a:pt x="5397747" y="1143556"/>
                    <a:pt x="5396605" y="1141798"/>
                    <a:pt x="5398749" y="1143173"/>
                  </a:cubicBezTo>
                  <a:close/>
                  <a:moveTo>
                    <a:pt x="5978403" y="1140697"/>
                  </a:moveTo>
                  <a:cubicBezTo>
                    <a:pt x="5992487" y="1142283"/>
                    <a:pt x="6035683" y="1202266"/>
                    <a:pt x="6052501" y="1209090"/>
                  </a:cubicBezTo>
                  <a:cubicBezTo>
                    <a:pt x="6055049" y="1229179"/>
                    <a:pt x="5989077" y="1148880"/>
                    <a:pt x="5978403" y="1140697"/>
                  </a:cubicBezTo>
                  <a:close/>
                  <a:moveTo>
                    <a:pt x="2316362" y="1140272"/>
                  </a:moveTo>
                  <a:cubicBezTo>
                    <a:pt x="2319901" y="1147662"/>
                    <a:pt x="2271725" y="1161026"/>
                    <a:pt x="2251721" y="1177151"/>
                  </a:cubicBezTo>
                  <a:cubicBezTo>
                    <a:pt x="2251239" y="1174702"/>
                    <a:pt x="2250659" y="1172310"/>
                    <a:pt x="2242037" y="1172579"/>
                  </a:cubicBezTo>
                  <a:cubicBezTo>
                    <a:pt x="2250121" y="1168091"/>
                    <a:pt x="2255685" y="1168912"/>
                    <a:pt x="2262013" y="1167907"/>
                  </a:cubicBezTo>
                  <a:cubicBezTo>
                    <a:pt x="2275887" y="1151541"/>
                    <a:pt x="2277444" y="1157360"/>
                    <a:pt x="2316362" y="1140272"/>
                  </a:cubicBezTo>
                  <a:close/>
                  <a:moveTo>
                    <a:pt x="2164144" y="1137724"/>
                  </a:moveTo>
                  <a:cubicBezTo>
                    <a:pt x="2154872" y="1146898"/>
                    <a:pt x="2119252" y="1155888"/>
                    <a:pt x="2131895" y="1158181"/>
                  </a:cubicBezTo>
                  <a:cubicBezTo>
                    <a:pt x="2121517" y="1164099"/>
                    <a:pt x="2121418" y="1161352"/>
                    <a:pt x="2125849" y="1158549"/>
                  </a:cubicBezTo>
                  <a:cubicBezTo>
                    <a:pt x="2119861" y="1159031"/>
                    <a:pt x="2111324" y="1165104"/>
                    <a:pt x="2103708" y="1169181"/>
                  </a:cubicBezTo>
                  <a:cubicBezTo>
                    <a:pt x="2071996" y="1184259"/>
                    <a:pt x="2153782" y="1133803"/>
                    <a:pt x="2164144" y="1137724"/>
                  </a:cubicBezTo>
                  <a:close/>
                  <a:moveTo>
                    <a:pt x="5541623" y="1136895"/>
                  </a:moveTo>
                  <a:cubicBezTo>
                    <a:pt x="5550389" y="1139932"/>
                    <a:pt x="5593453" y="1179600"/>
                    <a:pt x="5603507" y="1201048"/>
                  </a:cubicBezTo>
                  <a:cubicBezTo>
                    <a:pt x="5563103" y="1171332"/>
                    <a:pt x="5569857" y="1154344"/>
                    <a:pt x="5546781" y="1148100"/>
                  </a:cubicBezTo>
                  <a:cubicBezTo>
                    <a:pt x="5539589" y="1138940"/>
                    <a:pt x="5538701" y="1135883"/>
                    <a:pt x="5541623" y="1136895"/>
                  </a:cubicBezTo>
                  <a:close/>
                  <a:moveTo>
                    <a:pt x="952718" y="1134213"/>
                  </a:moveTo>
                  <a:cubicBezTo>
                    <a:pt x="943587" y="1144066"/>
                    <a:pt x="906014" y="1206358"/>
                    <a:pt x="868271" y="1223389"/>
                  </a:cubicBezTo>
                  <a:cubicBezTo>
                    <a:pt x="878648" y="1214272"/>
                    <a:pt x="886633" y="1206329"/>
                    <a:pt x="893357" y="1198939"/>
                  </a:cubicBezTo>
                  <a:cubicBezTo>
                    <a:pt x="900040" y="1191507"/>
                    <a:pt x="905986" y="1185122"/>
                    <a:pt x="911493" y="1178426"/>
                  </a:cubicBezTo>
                  <a:cubicBezTo>
                    <a:pt x="922663" y="1165189"/>
                    <a:pt x="933323" y="1151853"/>
                    <a:pt x="952718" y="1134213"/>
                  </a:cubicBezTo>
                  <a:close/>
                  <a:moveTo>
                    <a:pt x="2424367" y="1117012"/>
                  </a:moveTo>
                  <a:cubicBezTo>
                    <a:pt x="2422923" y="1122307"/>
                    <a:pt x="2405835" y="1132344"/>
                    <a:pt x="2385053" y="1142835"/>
                  </a:cubicBezTo>
                  <a:cubicBezTo>
                    <a:pt x="2374661" y="1148073"/>
                    <a:pt x="2363350" y="1153438"/>
                    <a:pt x="2352590" y="1158393"/>
                  </a:cubicBezTo>
                  <a:cubicBezTo>
                    <a:pt x="2341873" y="1163447"/>
                    <a:pt x="2332077" y="1168799"/>
                    <a:pt x="2324092" y="1172706"/>
                  </a:cubicBezTo>
                  <a:cubicBezTo>
                    <a:pt x="2326966" y="1167411"/>
                    <a:pt x="2344082" y="1156496"/>
                    <a:pt x="2365091" y="1146728"/>
                  </a:cubicBezTo>
                  <a:cubicBezTo>
                    <a:pt x="2385902" y="1136549"/>
                    <a:pt x="2409643" y="1125549"/>
                    <a:pt x="2424367" y="1117012"/>
                  </a:cubicBezTo>
                  <a:close/>
                  <a:moveTo>
                    <a:pt x="5899563" y="1114902"/>
                  </a:moveTo>
                  <a:cubicBezTo>
                    <a:pt x="5904319" y="1105516"/>
                    <a:pt x="5922681" y="1146161"/>
                    <a:pt x="5945671" y="1161677"/>
                  </a:cubicBezTo>
                  <a:cubicBezTo>
                    <a:pt x="5950795" y="1174702"/>
                    <a:pt x="5925979" y="1147719"/>
                    <a:pt x="5939415" y="1171814"/>
                  </a:cubicBezTo>
                  <a:cubicBezTo>
                    <a:pt x="5977003" y="1211879"/>
                    <a:pt x="5945927" y="1159965"/>
                    <a:pt x="5957183" y="1164707"/>
                  </a:cubicBezTo>
                  <a:cubicBezTo>
                    <a:pt x="5990379" y="1202549"/>
                    <a:pt x="5963439" y="1201402"/>
                    <a:pt x="5986755" y="1226135"/>
                  </a:cubicBezTo>
                  <a:cubicBezTo>
                    <a:pt x="5974567" y="1217542"/>
                    <a:pt x="5965067" y="1206244"/>
                    <a:pt x="5953203" y="1191832"/>
                  </a:cubicBezTo>
                  <a:cubicBezTo>
                    <a:pt x="5947271" y="1184626"/>
                    <a:pt x="5940759" y="1176656"/>
                    <a:pt x="5933029" y="1167864"/>
                  </a:cubicBezTo>
                  <a:cubicBezTo>
                    <a:pt x="5925257" y="1159129"/>
                    <a:pt x="5916535" y="1149304"/>
                    <a:pt x="5905211" y="1139451"/>
                  </a:cubicBezTo>
                  <a:cubicBezTo>
                    <a:pt x="5902705" y="1133477"/>
                    <a:pt x="5913775" y="1143981"/>
                    <a:pt x="5919835" y="1148795"/>
                  </a:cubicBezTo>
                  <a:cubicBezTo>
                    <a:pt x="5914753" y="1137809"/>
                    <a:pt x="5913111" y="1127814"/>
                    <a:pt x="5899563" y="1114902"/>
                  </a:cubicBezTo>
                  <a:close/>
                  <a:moveTo>
                    <a:pt x="5393685" y="1108762"/>
                  </a:moveTo>
                  <a:cubicBezTo>
                    <a:pt x="5396425" y="1107371"/>
                    <a:pt x="5437399" y="1137929"/>
                    <a:pt x="5451871" y="1148738"/>
                  </a:cubicBezTo>
                  <a:lnTo>
                    <a:pt x="5458001" y="1160390"/>
                  </a:lnTo>
                  <a:cubicBezTo>
                    <a:pt x="5465803" y="1166732"/>
                    <a:pt x="5464967" y="1164042"/>
                    <a:pt x="5463479" y="1160772"/>
                  </a:cubicBezTo>
                  <a:cubicBezTo>
                    <a:pt x="5495403" y="1189836"/>
                    <a:pt x="5433027" y="1143089"/>
                    <a:pt x="5461327" y="1177222"/>
                  </a:cubicBezTo>
                  <a:cubicBezTo>
                    <a:pt x="5441083" y="1159427"/>
                    <a:pt x="5429347" y="1130660"/>
                    <a:pt x="5406087" y="1122717"/>
                  </a:cubicBezTo>
                  <a:cubicBezTo>
                    <a:pt x="5396107" y="1113239"/>
                    <a:pt x="5392771" y="1109226"/>
                    <a:pt x="5393685" y="1108762"/>
                  </a:cubicBezTo>
                  <a:close/>
                  <a:moveTo>
                    <a:pt x="1078023" y="1104610"/>
                  </a:moveTo>
                  <a:cubicBezTo>
                    <a:pt x="1071539" y="1110230"/>
                    <a:pt x="1065282" y="1114916"/>
                    <a:pt x="1059236" y="1118994"/>
                  </a:cubicBezTo>
                  <a:cubicBezTo>
                    <a:pt x="1053361" y="1123227"/>
                    <a:pt x="1047642" y="1126780"/>
                    <a:pt x="1042021" y="1129895"/>
                  </a:cubicBezTo>
                  <a:cubicBezTo>
                    <a:pt x="1030781" y="1136138"/>
                    <a:pt x="1019922" y="1140654"/>
                    <a:pt x="1009007" y="1145453"/>
                  </a:cubicBezTo>
                  <a:cubicBezTo>
                    <a:pt x="1033386" y="1125194"/>
                    <a:pt x="1055669" y="1112411"/>
                    <a:pt x="1078023" y="1104610"/>
                  </a:cubicBezTo>
                  <a:close/>
                  <a:moveTo>
                    <a:pt x="2208790" y="1102928"/>
                  </a:moveTo>
                  <a:cubicBezTo>
                    <a:pt x="2214823" y="1102607"/>
                    <a:pt x="2203661" y="1114796"/>
                    <a:pt x="2221764" y="1103733"/>
                  </a:cubicBezTo>
                  <a:cubicBezTo>
                    <a:pt x="2233670" y="1104879"/>
                    <a:pt x="2192615" y="1116460"/>
                    <a:pt x="2182450" y="1122731"/>
                  </a:cubicBezTo>
                  <a:cubicBezTo>
                    <a:pt x="2151757" y="1147450"/>
                    <a:pt x="2186442" y="1115469"/>
                    <a:pt x="2195305" y="1108744"/>
                  </a:cubicBezTo>
                  <a:cubicBezTo>
                    <a:pt x="2202858" y="1104532"/>
                    <a:pt x="2206779" y="1103035"/>
                    <a:pt x="2208790" y="1102928"/>
                  </a:cubicBezTo>
                  <a:close/>
                  <a:moveTo>
                    <a:pt x="1696561" y="1087381"/>
                  </a:moveTo>
                  <a:cubicBezTo>
                    <a:pt x="1694354" y="1087701"/>
                    <a:pt x="1690044" y="1089147"/>
                    <a:pt x="1683057" y="1092081"/>
                  </a:cubicBezTo>
                  <a:cubicBezTo>
                    <a:pt x="1689187" y="1091783"/>
                    <a:pt x="1676686" y="1100674"/>
                    <a:pt x="1664568" y="1110485"/>
                  </a:cubicBezTo>
                  <a:cubicBezTo>
                    <a:pt x="1653837" y="1113868"/>
                    <a:pt x="1644167" y="1113684"/>
                    <a:pt x="1631298" y="1123424"/>
                  </a:cubicBezTo>
                  <a:cubicBezTo>
                    <a:pt x="1628297" y="1132981"/>
                    <a:pt x="1654545" y="1118243"/>
                    <a:pt x="1675157" y="1105105"/>
                  </a:cubicBezTo>
                  <a:cubicBezTo>
                    <a:pt x="1690882" y="1095591"/>
                    <a:pt x="1703183" y="1086420"/>
                    <a:pt x="1696561" y="1087381"/>
                  </a:cubicBezTo>
                  <a:close/>
                  <a:moveTo>
                    <a:pt x="5542193" y="1084974"/>
                  </a:moveTo>
                  <a:cubicBezTo>
                    <a:pt x="5537039" y="1075532"/>
                    <a:pt x="5599883" y="1122321"/>
                    <a:pt x="5579907" y="1118711"/>
                  </a:cubicBezTo>
                  <a:cubicBezTo>
                    <a:pt x="5595551" y="1132571"/>
                    <a:pt x="5593811" y="1126922"/>
                    <a:pt x="5591135" y="1120212"/>
                  </a:cubicBezTo>
                  <a:cubicBezTo>
                    <a:pt x="5597067" y="1110882"/>
                    <a:pt x="5603155" y="1147634"/>
                    <a:pt x="5620171" y="1158436"/>
                  </a:cubicBezTo>
                  <a:cubicBezTo>
                    <a:pt x="5604725" y="1157700"/>
                    <a:pt x="5573367" y="1106550"/>
                    <a:pt x="5542193" y="1084974"/>
                  </a:cubicBezTo>
                  <a:close/>
                  <a:moveTo>
                    <a:pt x="5320577" y="1083997"/>
                  </a:moveTo>
                  <a:cubicBezTo>
                    <a:pt x="5331167" y="1093567"/>
                    <a:pt x="5340015" y="1102798"/>
                    <a:pt x="5347731" y="1112892"/>
                  </a:cubicBezTo>
                  <a:cubicBezTo>
                    <a:pt x="5357215" y="1119149"/>
                    <a:pt x="5349287" y="1107484"/>
                    <a:pt x="5347007" y="1101608"/>
                  </a:cubicBezTo>
                  <a:cubicBezTo>
                    <a:pt x="5352727" y="1105742"/>
                    <a:pt x="5358491" y="1109890"/>
                    <a:pt x="5364223" y="1114024"/>
                  </a:cubicBezTo>
                  <a:cubicBezTo>
                    <a:pt x="5365243" y="1117790"/>
                    <a:pt x="5370439" y="1121867"/>
                    <a:pt x="5375875" y="1126001"/>
                  </a:cubicBezTo>
                  <a:cubicBezTo>
                    <a:pt x="5377743" y="1131466"/>
                    <a:pt x="5368909" y="1122986"/>
                    <a:pt x="5367239" y="1119772"/>
                  </a:cubicBezTo>
                  <a:cubicBezTo>
                    <a:pt x="5354837" y="1123467"/>
                    <a:pt x="5365383" y="1143868"/>
                    <a:pt x="5374997" y="1164905"/>
                  </a:cubicBezTo>
                  <a:cubicBezTo>
                    <a:pt x="5356267" y="1145113"/>
                    <a:pt x="5347603" y="1125831"/>
                    <a:pt x="5333543" y="1106408"/>
                  </a:cubicBezTo>
                  <a:cubicBezTo>
                    <a:pt x="5319033" y="1095011"/>
                    <a:pt x="5324655" y="1114138"/>
                    <a:pt x="5310299" y="1094657"/>
                  </a:cubicBezTo>
                  <a:cubicBezTo>
                    <a:pt x="5289827" y="1068537"/>
                    <a:pt x="5351935" y="1120353"/>
                    <a:pt x="5320577" y="1083997"/>
                  </a:cubicBezTo>
                  <a:close/>
                  <a:moveTo>
                    <a:pt x="1143189" y="1083587"/>
                  </a:moveTo>
                  <a:cubicBezTo>
                    <a:pt x="1146388" y="1091416"/>
                    <a:pt x="1098155" y="1105290"/>
                    <a:pt x="1081605" y="1113473"/>
                  </a:cubicBezTo>
                  <a:cubicBezTo>
                    <a:pt x="1078476" y="1105502"/>
                    <a:pt x="1126837" y="1091430"/>
                    <a:pt x="1143189" y="1083587"/>
                  </a:cubicBezTo>
                  <a:close/>
                  <a:moveTo>
                    <a:pt x="2033388" y="1080079"/>
                  </a:moveTo>
                  <a:cubicBezTo>
                    <a:pt x="2030892" y="1080352"/>
                    <a:pt x="2025529" y="1082369"/>
                    <a:pt x="2015098" y="1087409"/>
                  </a:cubicBezTo>
                  <a:cubicBezTo>
                    <a:pt x="2021908" y="1085880"/>
                    <a:pt x="2019317" y="1090424"/>
                    <a:pt x="2012918" y="1095677"/>
                  </a:cubicBezTo>
                  <a:cubicBezTo>
                    <a:pt x="2006505" y="1100886"/>
                    <a:pt x="1996751" y="1107554"/>
                    <a:pt x="1988412" y="1109098"/>
                  </a:cubicBezTo>
                  <a:cubicBezTo>
                    <a:pt x="1985425" y="1108333"/>
                    <a:pt x="1997161" y="1098352"/>
                    <a:pt x="2004820" y="1091061"/>
                  </a:cubicBezTo>
                  <a:cubicBezTo>
                    <a:pt x="2012777" y="1084280"/>
                    <a:pt x="2016245" y="1079523"/>
                    <a:pt x="1996510" y="1089193"/>
                  </a:cubicBezTo>
                  <a:cubicBezTo>
                    <a:pt x="2007539" y="1091882"/>
                    <a:pt x="1967984" y="1104539"/>
                    <a:pt x="1955582" y="1117875"/>
                  </a:cubicBezTo>
                  <a:cubicBezTo>
                    <a:pt x="1989035" y="1114222"/>
                    <a:pt x="1948305" y="1144122"/>
                    <a:pt x="1974368" y="1143825"/>
                  </a:cubicBezTo>
                  <a:cubicBezTo>
                    <a:pt x="2000828" y="1127813"/>
                    <a:pt x="1978488" y="1133858"/>
                    <a:pt x="1994486" y="1122589"/>
                  </a:cubicBezTo>
                  <a:cubicBezTo>
                    <a:pt x="2002923" y="1121145"/>
                    <a:pt x="2011234" y="1118937"/>
                    <a:pt x="2023041" y="1110004"/>
                  </a:cubicBezTo>
                  <a:cubicBezTo>
                    <a:pt x="2010059" y="1107498"/>
                    <a:pt x="1989064" y="1126808"/>
                    <a:pt x="1976110" y="1124798"/>
                  </a:cubicBezTo>
                  <a:cubicBezTo>
                    <a:pt x="1984406" y="1119008"/>
                    <a:pt x="1980838" y="1118611"/>
                    <a:pt x="1986303" y="1114095"/>
                  </a:cubicBezTo>
                  <a:cubicBezTo>
                    <a:pt x="2001012" y="1109565"/>
                    <a:pt x="2006264" y="1105841"/>
                    <a:pt x="2011602" y="1101991"/>
                  </a:cubicBezTo>
                  <a:cubicBezTo>
                    <a:pt x="2017080" y="1098395"/>
                    <a:pt x="2022644" y="1094657"/>
                    <a:pt x="2037863" y="1090254"/>
                  </a:cubicBezTo>
                  <a:cubicBezTo>
                    <a:pt x="2022563" y="1094151"/>
                    <a:pt x="2040876" y="1079262"/>
                    <a:pt x="2033388" y="1080079"/>
                  </a:cubicBezTo>
                  <a:close/>
                  <a:moveTo>
                    <a:pt x="2079315" y="1077782"/>
                  </a:moveTo>
                  <a:cubicBezTo>
                    <a:pt x="2073213" y="1078249"/>
                    <a:pt x="2066956" y="1078716"/>
                    <a:pt x="2060784" y="1079183"/>
                  </a:cubicBezTo>
                  <a:cubicBezTo>
                    <a:pt x="2040666" y="1092293"/>
                    <a:pt x="2046513" y="1094671"/>
                    <a:pt x="2018992" y="1105657"/>
                  </a:cubicBezTo>
                  <a:cubicBezTo>
                    <a:pt x="2047773" y="1104227"/>
                    <a:pt x="2056013" y="1086446"/>
                    <a:pt x="2079315" y="1077782"/>
                  </a:cubicBezTo>
                  <a:close/>
                  <a:moveTo>
                    <a:pt x="5150215" y="1074711"/>
                  </a:moveTo>
                  <a:cubicBezTo>
                    <a:pt x="5158279" y="1079024"/>
                    <a:pt x="5176865" y="1097868"/>
                    <a:pt x="5184795" y="1103166"/>
                  </a:cubicBezTo>
                  <a:cubicBezTo>
                    <a:pt x="5182517" y="1097715"/>
                    <a:pt x="5177279" y="1091996"/>
                    <a:pt x="5169691" y="1086560"/>
                  </a:cubicBezTo>
                  <a:cubicBezTo>
                    <a:pt x="5164579" y="1074866"/>
                    <a:pt x="5196815" y="1107866"/>
                    <a:pt x="5202055" y="1114378"/>
                  </a:cubicBezTo>
                  <a:cubicBezTo>
                    <a:pt x="5213735" y="1121188"/>
                    <a:pt x="5195513" y="1099768"/>
                    <a:pt x="5209755" y="1108956"/>
                  </a:cubicBezTo>
                  <a:cubicBezTo>
                    <a:pt x="5213451" y="1103024"/>
                    <a:pt x="5212515" y="1118286"/>
                    <a:pt x="5231063" y="1136732"/>
                  </a:cubicBezTo>
                  <a:cubicBezTo>
                    <a:pt x="5242615" y="1145482"/>
                    <a:pt x="5259645" y="1155505"/>
                    <a:pt x="5276831" y="1166760"/>
                  </a:cubicBezTo>
                  <a:cubicBezTo>
                    <a:pt x="5285539" y="1172239"/>
                    <a:pt x="5293835" y="1178609"/>
                    <a:pt x="5301523" y="1185192"/>
                  </a:cubicBezTo>
                  <a:cubicBezTo>
                    <a:pt x="5309223" y="1191761"/>
                    <a:pt x="5316287" y="1198599"/>
                    <a:pt x="5322035" y="1205664"/>
                  </a:cubicBezTo>
                  <a:cubicBezTo>
                    <a:pt x="5331209" y="1204772"/>
                    <a:pt x="5342647" y="1209783"/>
                    <a:pt x="5356537" y="1221435"/>
                  </a:cubicBezTo>
                  <a:cubicBezTo>
                    <a:pt x="5363475" y="1227253"/>
                    <a:pt x="5371033" y="1234728"/>
                    <a:pt x="5379187" y="1243945"/>
                  </a:cubicBezTo>
                  <a:cubicBezTo>
                    <a:pt x="5387287" y="1253232"/>
                    <a:pt x="5396347" y="1263849"/>
                    <a:pt x="5405111" y="1277327"/>
                  </a:cubicBezTo>
                  <a:cubicBezTo>
                    <a:pt x="5395723" y="1267162"/>
                    <a:pt x="5384923" y="1257946"/>
                    <a:pt x="5373893" y="1248531"/>
                  </a:cubicBezTo>
                  <a:cubicBezTo>
                    <a:pt x="5362837" y="1239159"/>
                    <a:pt x="5351341" y="1229872"/>
                    <a:pt x="5339619" y="1220684"/>
                  </a:cubicBezTo>
                  <a:cubicBezTo>
                    <a:pt x="5327897" y="1211496"/>
                    <a:pt x="5315977" y="1202407"/>
                    <a:pt x="5304043" y="1193446"/>
                  </a:cubicBezTo>
                  <a:cubicBezTo>
                    <a:pt x="5298067" y="1188986"/>
                    <a:pt x="5292107" y="1184527"/>
                    <a:pt x="5286175" y="1180096"/>
                  </a:cubicBezTo>
                  <a:cubicBezTo>
                    <a:pt x="5280231" y="1175693"/>
                    <a:pt x="5273987" y="1171743"/>
                    <a:pt x="5267983" y="1167595"/>
                  </a:cubicBezTo>
                  <a:cubicBezTo>
                    <a:pt x="5243789" y="1151201"/>
                    <a:pt x="5220501" y="1135317"/>
                    <a:pt x="5199803" y="1119942"/>
                  </a:cubicBezTo>
                  <a:cubicBezTo>
                    <a:pt x="5189455" y="1112255"/>
                    <a:pt x="5179757" y="1104695"/>
                    <a:pt x="5170909" y="1097248"/>
                  </a:cubicBezTo>
                  <a:cubicBezTo>
                    <a:pt x="5162003" y="1089887"/>
                    <a:pt x="5153579" y="1083204"/>
                    <a:pt x="5146445" y="1076282"/>
                  </a:cubicBezTo>
                  <a:cubicBezTo>
                    <a:pt x="5146009" y="1073450"/>
                    <a:pt x="5147527" y="1073273"/>
                    <a:pt x="5150215" y="1074711"/>
                  </a:cubicBezTo>
                  <a:close/>
                  <a:moveTo>
                    <a:pt x="1500840" y="1073903"/>
                  </a:moveTo>
                  <a:cubicBezTo>
                    <a:pt x="1493351" y="1075517"/>
                    <a:pt x="1485494" y="1078249"/>
                    <a:pt x="1477240" y="1082114"/>
                  </a:cubicBezTo>
                  <a:cubicBezTo>
                    <a:pt x="1473121" y="1084039"/>
                    <a:pt x="1468888" y="1086248"/>
                    <a:pt x="1464556" y="1088740"/>
                  </a:cubicBezTo>
                  <a:cubicBezTo>
                    <a:pt x="1460337" y="1091373"/>
                    <a:pt x="1456061" y="1094317"/>
                    <a:pt x="1451673" y="1097545"/>
                  </a:cubicBezTo>
                  <a:cubicBezTo>
                    <a:pt x="1455141" y="1096738"/>
                    <a:pt x="1458029" y="1096342"/>
                    <a:pt x="1450002" y="1103081"/>
                  </a:cubicBezTo>
                  <a:cubicBezTo>
                    <a:pt x="1443178" y="1106323"/>
                    <a:pt x="1437091" y="1107229"/>
                    <a:pt x="1429035" y="1114633"/>
                  </a:cubicBezTo>
                  <a:cubicBezTo>
                    <a:pt x="1441862" y="1110641"/>
                    <a:pt x="1454688" y="1106648"/>
                    <a:pt x="1467557" y="1102642"/>
                  </a:cubicBezTo>
                  <a:cubicBezTo>
                    <a:pt x="1490662" y="1082567"/>
                    <a:pt x="1473333" y="1091118"/>
                    <a:pt x="1500840" y="1073903"/>
                  </a:cubicBezTo>
                  <a:close/>
                  <a:moveTo>
                    <a:pt x="1524984" y="1073445"/>
                  </a:moveTo>
                  <a:cubicBezTo>
                    <a:pt x="1522807" y="1069938"/>
                    <a:pt x="1490881" y="1085986"/>
                    <a:pt x="1490690" y="1086347"/>
                  </a:cubicBezTo>
                  <a:cubicBezTo>
                    <a:pt x="1485494" y="1098395"/>
                    <a:pt x="1427903" y="1126412"/>
                    <a:pt x="1404770" y="1137256"/>
                  </a:cubicBezTo>
                  <a:cubicBezTo>
                    <a:pt x="1391023" y="1152956"/>
                    <a:pt x="1369363" y="1173966"/>
                    <a:pt x="1361308" y="1185985"/>
                  </a:cubicBezTo>
                  <a:cubicBezTo>
                    <a:pt x="1348496" y="1184045"/>
                    <a:pt x="1328591" y="1200977"/>
                    <a:pt x="1330813" y="1191450"/>
                  </a:cubicBezTo>
                  <a:cubicBezTo>
                    <a:pt x="1339350" y="1183876"/>
                    <a:pt x="1345905" y="1177292"/>
                    <a:pt x="1351936" y="1170525"/>
                  </a:cubicBezTo>
                  <a:cubicBezTo>
                    <a:pt x="1357924" y="1163716"/>
                    <a:pt x="1363346" y="1156651"/>
                    <a:pt x="1370000" y="1148553"/>
                  </a:cubicBezTo>
                  <a:cubicBezTo>
                    <a:pt x="1383294" y="1132372"/>
                    <a:pt x="1401514" y="1111986"/>
                    <a:pt x="1439002" y="1081477"/>
                  </a:cubicBezTo>
                  <a:cubicBezTo>
                    <a:pt x="1416011" y="1086970"/>
                    <a:pt x="1388589" y="1106337"/>
                    <a:pt x="1366022" y="1109735"/>
                  </a:cubicBezTo>
                  <a:cubicBezTo>
                    <a:pt x="1354470" y="1122080"/>
                    <a:pt x="1335230" y="1132627"/>
                    <a:pt x="1341431" y="1132740"/>
                  </a:cubicBezTo>
                  <a:cubicBezTo>
                    <a:pt x="1374700" y="1109494"/>
                    <a:pt x="1357499" y="1136803"/>
                    <a:pt x="1372336" y="1127700"/>
                  </a:cubicBezTo>
                  <a:cubicBezTo>
                    <a:pt x="1362469" y="1134623"/>
                    <a:pt x="1352134" y="1143060"/>
                    <a:pt x="1341927" y="1151116"/>
                  </a:cubicBezTo>
                  <a:cubicBezTo>
                    <a:pt x="1336816" y="1155151"/>
                    <a:pt x="1331748" y="1159072"/>
                    <a:pt x="1326764" y="1162668"/>
                  </a:cubicBezTo>
                  <a:cubicBezTo>
                    <a:pt x="1321823" y="1166306"/>
                    <a:pt x="1317194" y="1169832"/>
                    <a:pt x="1312593" y="1172649"/>
                  </a:cubicBezTo>
                  <a:cubicBezTo>
                    <a:pt x="1315877" y="1169223"/>
                    <a:pt x="1319119" y="1165938"/>
                    <a:pt x="1322333" y="1162781"/>
                  </a:cubicBezTo>
                  <a:cubicBezTo>
                    <a:pt x="1325618" y="1159695"/>
                    <a:pt x="1328959" y="1156850"/>
                    <a:pt x="1332201" y="1154103"/>
                  </a:cubicBezTo>
                  <a:cubicBezTo>
                    <a:pt x="1338727" y="1148638"/>
                    <a:pt x="1345069" y="1143740"/>
                    <a:pt x="1351214" y="1139535"/>
                  </a:cubicBezTo>
                  <a:cubicBezTo>
                    <a:pt x="1339930" y="1143372"/>
                    <a:pt x="1330474" y="1148143"/>
                    <a:pt x="1321965" y="1153565"/>
                  </a:cubicBezTo>
                  <a:cubicBezTo>
                    <a:pt x="1313471" y="1158987"/>
                    <a:pt x="1306378" y="1165570"/>
                    <a:pt x="1299087" y="1172309"/>
                  </a:cubicBezTo>
                  <a:cubicBezTo>
                    <a:pt x="1284633" y="1185914"/>
                    <a:pt x="1270461" y="1201218"/>
                    <a:pt x="1249296" y="1216706"/>
                  </a:cubicBezTo>
                  <a:cubicBezTo>
                    <a:pt x="1284817" y="1199788"/>
                    <a:pt x="1311772" y="1171148"/>
                    <a:pt x="1315977" y="1181639"/>
                  </a:cubicBezTo>
                  <a:cubicBezTo>
                    <a:pt x="1326382" y="1170681"/>
                    <a:pt x="1330148" y="1165018"/>
                    <a:pt x="1332286" y="1162739"/>
                  </a:cubicBezTo>
                  <a:cubicBezTo>
                    <a:pt x="1334381" y="1160389"/>
                    <a:pt x="1334664" y="1161238"/>
                    <a:pt x="1338373" y="1163574"/>
                  </a:cubicBezTo>
                  <a:cubicBezTo>
                    <a:pt x="1354866" y="1141022"/>
                    <a:pt x="1396389" y="1112141"/>
                    <a:pt x="1409725" y="1100773"/>
                  </a:cubicBezTo>
                  <a:cubicBezTo>
                    <a:pt x="1397663" y="1118158"/>
                    <a:pt x="1365895" y="1145623"/>
                    <a:pt x="1354583" y="1148355"/>
                  </a:cubicBezTo>
                  <a:cubicBezTo>
                    <a:pt x="1353479" y="1152418"/>
                    <a:pt x="1349260" y="1157982"/>
                    <a:pt x="1343710" y="1164126"/>
                  </a:cubicBezTo>
                  <a:cubicBezTo>
                    <a:pt x="1340936" y="1167227"/>
                    <a:pt x="1337835" y="1170483"/>
                    <a:pt x="1334622" y="1173796"/>
                  </a:cubicBezTo>
                  <a:cubicBezTo>
                    <a:pt x="1331521" y="1177222"/>
                    <a:pt x="1328350" y="1180747"/>
                    <a:pt x="1325249" y="1184173"/>
                  </a:cubicBezTo>
                  <a:cubicBezTo>
                    <a:pt x="1312933" y="1197962"/>
                    <a:pt x="1302400" y="1210817"/>
                    <a:pt x="1307468" y="1215318"/>
                  </a:cubicBezTo>
                  <a:cubicBezTo>
                    <a:pt x="1313839" y="1208212"/>
                    <a:pt x="1320974" y="1208240"/>
                    <a:pt x="1330233" y="1206739"/>
                  </a:cubicBezTo>
                  <a:cubicBezTo>
                    <a:pt x="1334862" y="1205989"/>
                    <a:pt x="1340030" y="1204856"/>
                    <a:pt x="1345905" y="1202251"/>
                  </a:cubicBezTo>
                  <a:cubicBezTo>
                    <a:pt x="1348849" y="1200949"/>
                    <a:pt x="1351950" y="1199264"/>
                    <a:pt x="1355277" y="1197112"/>
                  </a:cubicBezTo>
                  <a:cubicBezTo>
                    <a:pt x="1358703" y="1195060"/>
                    <a:pt x="1362341" y="1192511"/>
                    <a:pt x="1366220" y="1189340"/>
                  </a:cubicBezTo>
                  <a:cubicBezTo>
                    <a:pt x="1373879" y="1183040"/>
                    <a:pt x="1427832" y="1131084"/>
                    <a:pt x="1445033" y="1119574"/>
                  </a:cubicBezTo>
                  <a:cubicBezTo>
                    <a:pt x="1470813" y="1108262"/>
                    <a:pt x="1470105" y="1112071"/>
                    <a:pt x="1485197" y="1102514"/>
                  </a:cubicBezTo>
                  <a:cubicBezTo>
                    <a:pt x="1484234" y="1094006"/>
                    <a:pt x="1512591" y="1077102"/>
                    <a:pt x="1514969" y="1084776"/>
                  </a:cubicBezTo>
                  <a:cubicBezTo>
                    <a:pt x="1523131" y="1077956"/>
                    <a:pt x="1525710" y="1074614"/>
                    <a:pt x="1524984" y="1073445"/>
                  </a:cubicBezTo>
                  <a:close/>
                  <a:moveTo>
                    <a:pt x="5773371" y="1073174"/>
                  </a:moveTo>
                  <a:cubicBezTo>
                    <a:pt x="5781119" y="1080485"/>
                    <a:pt x="5822897" y="1127722"/>
                    <a:pt x="5814817" y="1113600"/>
                  </a:cubicBezTo>
                  <a:cubicBezTo>
                    <a:pt x="5814817" y="1113600"/>
                    <a:pt x="5815525" y="1114463"/>
                    <a:pt x="5816559" y="1115907"/>
                  </a:cubicBezTo>
                  <a:cubicBezTo>
                    <a:pt x="5817563" y="1117351"/>
                    <a:pt x="5818979" y="1119376"/>
                    <a:pt x="5820593" y="1121698"/>
                  </a:cubicBezTo>
                  <a:cubicBezTo>
                    <a:pt x="5823751" y="1126355"/>
                    <a:pt x="5827573" y="1132231"/>
                    <a:pt x="5830333" y="1137157"/>
                  </a:cubicBezTo>
                  <a:cubicBezTo>
                    <a:pt x="5835839" y="1147025"/>
                    <a:pt x="5837115" y="1153070"/>
                    <a:pt x="5820479" y="1138021"/>
                  </a:cubicBezTo>
                  <a:cubicBezTo>
                    <a:pt x="5817435" y="1121910"/>
                    <a:pt x="5799697" y="1102486"/>
                    <a:pt x="5780075" y="1082921"/>
                  </a:cubicBezTo>
                  <a:cubicBezTo>
                    <a:pt x="5771987" y="1072735"/>
                    <a:pt x="5770789" y="1070736"/>
                    <a:pt x="5773371" y="1073174"/>
                  </a:cubicBezTo>
                  <a:close/>
                  <a:moveTo>
                    <a:pt x="1625579" y="1071015"/>
                  </a:moveTo>
                  <a:cubicBezTo>
                    <a:pt x="1621374" y="1072062"/>
                    <a:pt x="1617099" y="1073124"/>
                    <a:pt x="1612866" y="1074186"/>
                  </a:cubicBezTo>
                  <a:cubicBezTo>
                    <a:pt x="1604556" y="1081222"/>
                    <a:pt x="1597902" y="1083799"/>
                    <a:pt x="1590016" y="1089745"/>
                  </a:cubicBezTo>
                  <a:cubicBezTo>
                    <a:pt x="1593824" y="1093256"/>
                    <a:pt x="1591432" y="1100377"/>
                    <a:pt x="1582810" y="1111179"/>
                  </a:cubicBezTo>
                  <a:cubicBezTo>
                    <a:pt x="1571626" y="1107993"/>
                    <a:pt x="1511756" y="1162187"/>
                    <a:pt x="1519231" y="1161762"/>
                  </a:cubicBezTo>
                  <a:cubicBezTo>
                    <a:pt x="1539815" y="1146175"/>
                    <a:pt x="1554000" y="1151314"/>
                    <a:pt x="1577516" y="1127134"/>
                  </a:cubicBezTo>
                  <a:cubicBezTo>
                    <a:pt x="1571244" y="1127969"/>
                    <a:pt x="1557979" y="1132952"/>
                    <a:pt x="1566445" y="1125095"/>
                  </a:cubicBezTo>
                  <a:cubicBezTo>
                    <a:pt x="1585231" y="1121542"/>
                    <a:pt x="1610275" y="1098834"/>
                    <a:pt x="1631058" y="1089278"/>
                  </a:cubicBezTo>
                  <a:cubicBezTo>
                    <a:pt x="1583730" y="1110556"/>
                    <a:pt x="1623498" y="1082978"/>
                    <a:pt x="1611011" y="1079594"/>
                  </a:cubicBezTo>
                  <a:cubicBezTo>
                    <a:pt x="1615358" y="1078221"/>
                    <a:pt x="1619775" y="1076649"/>
                    <a:pt x="1625579" y="1071015"/>
                  </a:cubicBezTo>
                  <a:close/>
                  <a:moveTo>
                    <a:pt x="5718591" y="1065805"/>
                  </a:moveTo>
                  <a:cubicBezTo>
                    <a:pt x="5723715" y="1066754"/>
                    <a:pt x="5729703" y="1071751"/>
                    <a:pt x="5737747" y="1078688"/>
                  </a:cubicBezTo>
                  <a:cubicBezTo>
                    <a:pt x="5741795" y="1082128"/>
                    <a:pt x="5746367" y="1086007"/>
                    <a:pt x="5751435" y="1090325"/>
                  </a:cubicBezTo>
                  <a:cubicBezTo>
                    <a:pt x="5756461" y="1094686"/>
                    <a:pt x="5762123" y="1099272"/>
                    <a:pt x="5768595" y="1103859"/>
                  </a:cubicBezTo>
                  <a:cubicBezTo>
                    <a:pt x="5773903" y="1115171"/>
                    <a:pt x="5769655" y="1114845"/>
                    <a:pt x="5759987" y="1107894"/>
                  </a:cubicBezTo>
                  <a:cubicBezTo>
                    <a:pt x="5768991" y="1119446"/>
                    <a:pt x="5780033" y="1131438"/>
                    <a:pt x="5791487" y="1143471"/>
                  </a:cubicBezTo>
                  <a:cubicBezTo>
                    <a:pt x="5810203" y="1159568"/>
                    <a:pt x="5783135" y="1119574"/>
                    <a:pt x="5783035" y="1112693"/>
                  </a:cubicBezTo>
                  <a:cubicBezTo>
                    <a:pt x="5806819" y="1138658"/>
                    <a:pt x="5820255" y="1153877"/>
                    <a:pt x="5833193" y="1169180"/>
                  </a:cubicBezTo>
                  <a:cubicBezTo>
                    <a:pt x="5845991" y="1184626"/>
                    <a:pt x="5859003" y="1199491"/>
                    <a:pt x="5879275" y="1227111"/>
                  </a:cubicBezTo>
                  <a:cubicBezTo>
                    <a:pt x="5868911" y="1218561"/>
                    <a:pt x="5863559" y="1211241"/>
                    <a:pt x="5858563" y="1204219"/>
                  </a:cubicBezTo>
                  <a:cubicBezTo>
                    <a:pt x="5853423" y="1197339"/>
                    <a:pt x="5848823" y="1190572"/>
                    <a:pt x="5840271" y="1182941"/>
                  </a:cubicBezTo>
                  <a:cubicBezTo>
                    <a:pt x="5843273" y="1192271"/>
                    <a:pt x="5862087" y="1212501"/>
                    <a:pt x="5848583" y="1202025"/>
                  </a:cubicBezTo>
                  <a:cubicBezTo>
                    <a:pt x="5822463" y="1184782"/>
                    <a:pt x="5833971" y="1175749"/>
                    <a:pt x="5814547" y="1160063"/>
                  </a:cubicBezTo>
                  <a:cubicBezTo>
                    <a:pt x="5795351" y="1142310"/>
                    <a:pt x="5820565" y="1179161"/>
                    <a:pt x="5819899" y="1184244"/>
                  </a:cubicBezTo>
                  <a:cubicBezTo>
                    <a:pt x="5803407" y="1164367"/>
                    <a:pt x="5786955" y="1144547"/>
                    <a:pt x="5770435" y="1124628"/>
                  </a:cubicBezTo>
                  <a:cubicBezTo>
                    <a:pt x="5762067" y="1114690"/>
                    <a:pt x="5753701" y="1104723"/>
                    <a:pt x="5745277" y="1094714"/>
                  </a:cubicBezTo>
                  <a:cubicBezTo>
                    <a:pt x="5736429" y="1085115"/>
                    <a:pt x="5727539" y="1075488"/>
                    <a:pt x="5718591" y="1065805"/>
                  </a:cubicBezTo>
                  <a:close/>
                  <a:moveTo>
                    <a:pt x="2193945" y="1062578"/>
                  </a:moveTo>
                  <a:cubicBezTo>
                    <a:pt x="2197102" y="1068821"/>
                    <a:pt x="2175895" y="1077188"/>
                    <a:pt x="2154050" y="1087197"/>
                  </a:cubicBezTo>
                  <a:cubicBezTo>
                    <a:pt x="2132446" y="1097645"/>
                    <a:pt x="2109696" y="1108872"/>
                    <a:pt x="2108733" y="1117734"/>
                  </a:cubicBezTo>
                  <a:cubicBezTo>
                    <a:pt x="2085827" y="1122958"/>
                    <a:pt x="2066658" y="1132160"/>
                    <a:pt x="2051807" y="1142000"/>
                  </a:cubicBezTo>
                  <a:cubicBezTo>
                    <a:pt x="2048098" y="1144463"/>
                    <a:pt x="2044644" y="1146955"/>
                    <a:pt x="2041473" y="1149446"/>
                  </a:cubicBezTo>
                  <a:cubicBezTo>
                    <a:pt x="2038358" y="1152023"/>
                    <a:pt x="2035583" y="1154698"/>
                    <a:pt x="2033049" y="1157247"/>
                  </a:cubicBezTo>
                  <a:cubicBezTo>
                    <a:pt x="2027995" y="1162358"/>
                    <a:pt x="2024031" y="1167199"/>
                    <a:pt x="2021185" y="1171347"/>
                  </a:cubicBezTo>
                  <a:cubicBezTo>
                    <a:pt x="2026961" y="1158125"/>
                    <a:pt x="1996722" y="1184811"/>
                    <a:pt x="1983131" y="1180337"/>
                  </a:cubicBezTo>
                  <a:cubicBezTo>
                    <a:pt x="2000120" y="1166803"/>
                    <a:pt x="2013852" y="1157686"/>
                    <a:pt x="2026707" y="1148880"/>
                  </a:cubicBezTo>
                  <a:cubicBezTo>
                    <a:pt x="2029906" y="1146657"/>
                    <a:pt x="2033063" y="1144477"/>
                    <a:pt x="2036220" y="1142283"/>
                  </a:cubicBezTo>
                  <a:cubicBezTo>
                    <a:pt x="2039448" y="1140202"/>
                    <a:pt x="2042676" y="1138092"/>
                    <a:pt x="2045918" y="1135855"/>
                  </a:cubicBezTo>
                  <a:cubicBezTo>
                    <a:pt x="2052402" y="1131396"/>
                    <a:pt x="2058985" y="1126512"/>
                    <a:pt x="2065993" y="1120693"/>
                  </a:cubicBezTo>
                  <a:cubicBezTo>
                    <a:pt x="2083562" y="1116701"/>
                    <a:pt x="2102716" y="1109183"/>
                    <a:pt x="2123329" y="1098141"/>
                  </a:cubicBezTo>
                  <a:cubicBezTo>
                    <a:pt x="2142031" y="1083346"/>
                    <a:pt x="2123584" y="1092860"/>
                    <a:pt x="2107317" y="1094531"/>
                  </a:cubicBezTo>
                  <a:cubicBezTo>
                    <a:pt x="2137019" y="1078137"/>
                    <a:pt x="2127421" y="1084210"/>
                    <a:pt x="2148642" y="1068382"/>
                  </a:cubicBezTo>
                  <a:cubicBezTo>
                    <a:pt x="2145372" y="1072700"/>
                    <a:pt x="2147453" y="1076863"/>
                    <a:pt x="2154857" y="1076919"/>
                  </a:cubicBezTo>
                  <a:cubicBezTo>
                    <a:pt x="2162346" y="1077160"/>
                    <a:pt x="2175371" y="1073762"/>
                    <a:pt x="2193945" y="1062578"/>
                  </a:cubicBezTo>
                  <a:close/>
                  <a:moveTo>
                    <a:pt x="2225730" y="1059187"/>
                  </a:moveTo>
                  <a:cubicBezTo>
                    <a:pt x="2239033" y="1057134"/>
                    <a:pt x="2231636" y="1068774"/>
                    <a:pt x="2248677" y="1061629"/>
                  </a:cubicBezTo>
                  <a:cubicBezTo>
                    <a:pt x="2254014" y="1062436"/>
                    <a:pt x="2243637" y="1066357"/>
                    <a:pt x="2240310" y="1066400"/>
                  </a:cubicBezTo>
                  <a:cubicBezTo>
                    <a:pt x="2215535" y="1079934"/>
                    <a:pt x="2244359" y="1075432"/>
                    <a:pt x="2202142" y="1094785"/>
                  </a:cubicBezTo>
                  <a:cubicBezTo>
                    <a:pt x="2177268" y="1096087"/>
                    <a:pt x="2206842" y="1090920"/>
                    <a:pt x="2221226" y="1080613"/>
                  </a:cubicBezTo>
                  <a:cubicBezTo>
                    <a:pt x="2187079" y="1080670"/>
                    <a:pt x="2170246" y="1099202"/>
                    <a:pt x="2136637" y="1120706"/>
                  </a:cubicBezTo>
                  <a:cubicBezTo>
                    <a:pt x="2130535" y="1118101"/>
                    <a:pt x="2116237" y="1127388"/>
                    <a:pt x="2097946" y="1139875"/>
                  </a:cubicBezTo>
                  <a:cubicBezTo>
                    <a:pt x="2088800" y="1146118"/>
                    <a:pt x="2078650" y="1153154"/>
                    <a:pt x="2067989" y="1159922"/>
                  </a:cubicBezTo>
                  <a:cubicBezTo>
                    <a:pt x="2062666" y="1163319"/>
                    <a:pt x="2057187" y="1166575"/>
                    <a:pt x="2051709" y="1169761"/>
                  </a:cubicBezTo>
                  <a:cubicBezTo>
                    <a:pt x="2046343" y="1173130"/>
                    <a:pt x="2040906" y="1176287"/>
                    <a:pt x="2035456" y="1179119"/>
                  </a:cubicBezTo>
                  <a:cubicBezTo>
                    <a:pt x="2038443" y="1174249"/>
                    <a:pt x="2044545" y="1168303"/>
                    <a:pt x="2052657" y="1162484"/>
                  </a:cubicBezTo>
                  <a:cubicBezTo>
                    <a:pt x="2060826" y="1156765"/>
                    <a:pt x="2070736" y="1150719"/>
                    <a:pt x="2080731" y="1144717"/>
                  </a:cubicBezTo>
                  <a:cubicBezTo>
                    <a:pt x="2100735" y="1132712"/>
                    <a:pt x="2121107" y="1120848"/>
                    <a:pt x="2128921" y="1111830"/>
                  </a:cubicBezTo>
                  <a:cubicBezTo>
                    <a:pt x="2143673" y="1103958"/>
                    <a:pt x="2133466" y="1113359"/>
                    <a:pt x="2147000" y="1110711"/>
                  </a:cubicBezTo>
                  <a:cubicBezTo>
                    <a:pt x="2146391" y="1107880"/>
                    <a:pt x="2150242" y="1103987"/>
                    <a:pt x="2156202" y="1099641"/>
                  </a:cubicBezTo>
                  <a:cubicBezTo>
                    <a:pt x="2162092" y="1095167"/>
                    <a:pt x="2170317" y="1090693"/>
                    <a:pt x="2178358" y="1086517"/>
                  </a:cubicBezTo>
                  <a:cubicBezTo>
                    <a:pt x="2194356" y="1078037"/>
                    <a:pt x="2209277" y="1070179"/>
                    <a:pt x="2203855" y="1067008"/>
                  </a:cubicBezTo>
                  <a:cubicBezTo>
                    <a:pt x="2214561" y="1062078"/>
                    <a:pt x="2221296" y="1059872"/>
                    <a:pt x="2225730" y="1059187"/>
                  </a:cubicBezTo>
                  <a:close/>
                  <a:moveTo>
                    <a:pt x="1428254" y="1059173"/>
                  </a:moveTo>
                  <a:cubicBezTo>
                    <a:pt x="1426138" y="1059271"/>
                    <a:pt x="1422212" y="1060560"/>
                    <a:pt x="1415261" y="1063837"/>
                  </a:cubicBezTo>
                  <a:cubicBezTo>
                    <a:pt x="1397168" y="1079438"/>
                    <a:pt x="1407729" y="1076225"/>
                    <a:pt x="1403538" y="1082680"/>
                  </a:cubicBezTo>
                  <a:cubicBezTo>
                    <a:pt x="1395554" y="1083685"/>
                    <a:pt x="1374941" y="1098607"/>
                    <a:pt x="1380632" y="1100037"/>
                  </a:cubicBezTo>
                  <a:cubicBezTo>
                    <a:pt x="1399376" y="1083671"/>
                    <a:pt x="1411410" y="1088952"/>
                    <a:pt x="1431244" y="1068849"/>
                  </a:cubicBezTo>
                  <a:cubicBezTo>
                    <a:pt x="1424661" y="1069295"/>
                    <a:pt x="1434602" y="1058879"/>
                    <a:pt x="1428254" y="1059173"/>
                  </a:cubicBezTo>
                  <a:close/>
                  <a:moveTo>
                    <a:pt x="2302856" y="1056829"/>
                  </a:moveTo>
                  <a:cubicBezTo>
                    <a:pt x="2301964" y="1057537"/>
                    <a:pt x="2297391" y="1060029"/>
                    <a:pt x="2292804" y="1062974"/>
                  </a:cubicBezTo>
                  <a:cubicBezTo>
                    <a:pt x="2283560" y="1068721"/>
                    <a:pt x="2273862" y="1075404"/>
                    <a:pt x="2292026" y="1070477"/>
                  </a:cubicBezTo>
                  <a:cubicBezTo>
                    <a:pt x="2279157" y="1076338"/>
                    <a:pt x="2267237" y="1080288"/>
                    <a:pt x="2257341" y="1080146"/>
                  </a:cubicBezTo>
                  <a:cubicBezTo>
                    <a:pt x="2249186" y="1084181"/>
                    <a:pt x="2251848" y="1084577"/>
                    <a:pt x="2254991" y="1084861"/>
                  </a:cubicBezTo>
                  <a:cubicBezTo>
                    <a:pt x="2211047" y="1095606"/>
                    <a:pt x="2286292" y="1071496"/>
                    <a:pt x="2290709" y="1061190"/>
                  </a:cubicBezTo>
                  <a:cubicBezTo>
                    <a:pt x="2300718" y="1056716"/>
                    <a:pt x="2303734" y="1056107"/>
                    <a:pt x="2302856" y="1056829"/>
                  </a:cubicBezTo>
                  <a:close/>
                  <a:moveTo>
                    <a:pt x="1317463" y="1055470"/>
                  </a:moveTo>
                  <a:cubicBezTo>
                    <a:pt x="1304127" y="1062903"/>
                    <a:pt x="1280994" y="1080429"/>
                    <a:pt x="1267573" y="1092236"/>
                  </a:cubicBezTo>
                  <a:cubicBezTo>
                    <a:pt x="1260792" y="1098055"/>
                    <a:pt x="1256885" y="1102939"/>
                    <a:pt x="1257380" y="1103916"/>
                  </a:cubicBezTo>
                  <a:cubicBezTo>
                    <a:pt x="1258017" y="1105063"/>
                    <a:pt x="1262972" y="1102189"/>
                    <a:pt x="1275714" y="1094558"/>
                  </a:cubicBezTo>
                  <a:cubicBezTo>
                    <a:pt x="1272203" y="1094728"/>
                    <a:pt x="1274836" y="1090693"/>
                    <a:pt x="1285723" y="1081137"/>
                  </a:cubicBezTo>
                  <a:cubicBezTo>
                    <a:pt x="1342139" y="1051648"/>
                    <a:pt x="1282750" y="1111150"/>
                    <a:pt x="1341870" y="1072515"/>
                  </a:cubicBezTo>
                  <a:cubicBezTo>
                    <a:pt x="1337637" y="1068735"/>
                    <a:pt x="1305245" y="1069599"/>
                    <a:pt x="1317463" y="1055470"/>
                  </a:cubicBezTo>
                  <a:close/>
                  <a:moveTo>
                    <a:pt x="2135533" y="1045716"/>
                  </a:moveTo>
                  <a:cubicBezTo>
                    <a:pt x="2120017" y="1049354"/>
                    <a:pt x="2105888" y="1050133"/>
                    <a:pt x="2088178" y="1058401"/>
                  </a:cubicBezTo>
                  <a:cubicBezTo>
                    <a:pt x="2097210" y="1063894"/>
                    <a:pt x="2136000" y="1059873"/>
                    <a:pt x="2103835" y="1076055"/>
                  </a:cubicBezTo>
                  <a:cubicBezTo>
                    <a:pt x="2120965" y="1066074"/>
                    <a:pt x="2109187" y="1078334"/>
                    <a:pt x="2124363" y="1069967"/>
                  </a:cubicBezTo>
                  <a:cubicBezTo>
                    <a:pt x="2112726" y="1069217"/>
                    <a:pt x="2136383" y="1054635"/>
                    <a:pt x="2133296" y="1050544"/>
                  </a:cubicBezTo>
                  <a:cubicBezTo>
                    <a:pt x="2124193" y="1056121"/>
                    <a:pt x="2118870" y="1055230"/>
                    <a:pt x="2135533" y="1045716"/>
                  </a:cubicBezTo>
                  <a:close/>
                  <a:moveTo>
                    <a:pt x="1161224" y="1040266"/>
                  </a:moveTo>
                  <a:cubicBezTo>
                    <a:pt x="1140951" y="1057297"/>
                    <a:pt x="1107625" y="1079495"/>
                    <a:pt x="1142990" y="1062988"/>
                  </a:cubicBezTo>
                  <a:cubicBezTo>
                    <a:pt x="1143740" y="1072898"/>
                    <a:pt x="1104709" y="1081520"/>
                    <a:pt x="1102925" y="1079000"/>
                  </a:cubicBezTo>
                  <a:cubicBezTo>
                    <a:pt x="1125675" y="1054154"/>
                    <a:pt x="1141928" y="1052653"/>
                    <a:pt x="1161224" y="1040266"/>
                  </a:cubicBezTo>
                  <a:close/>
                  <a:moveTo>
                    <a:pt x="2094777" y="1038468"/>
                  </a:moveTo>
                  <a:cubicBezTo>
                    <a:pt x="2086383" y="1038375"/>
                    <a:pt x="2074920" y="1040322"/>
                    <a:pt x="2063955" y="1046183"/>
                  </a:cubicBezTo>
                  <a:cubicBezTo>
                    <a:pt x="2087130" y="1040506"/>
                    <a:pt x="2072364" y="1059732"/>
                    <a:pt x="2107177" y="1042984"/>
                  </a:cubicBezTo>
                  <a:cubicBezTo>
                    <a:pt x="2108494" y="1040690"/>
                    <a:pt x="2103170" y="1038560"/>
                    <a:pt x="2094777" y="1038468"/>
                  </a:cubicBezTo>
                  <a:close/>
                  <a:moveTo>
                    <a:pt x="5837467" y="1036443"/>
                  </a:moveTo>
                  <a:cubicBezTo>
                    <a:pt x="5867735" y="1061119"/>
                    <a:pt x="5895287" y="1084846"/>
                    <a:pt x="5922483" y="1110768"/>
                  </a:cubicBezTo>
                  <a:cubicBezTo>
                    <a:pt x="5929207" y="1117323"/>
                    <a:pt x="5936215" y="1123708"/>
                    <a:pt x="5942683" y="1130829"/>
                  </a:cubicBezTo>
                  <a:cubicBezTo>
                    <a:pt x="5949211" y="1137893"/>
                    <a:pt x="5955765" y="1145156"/>
                    <a:pt x="5962347" y="1152645"/>
                  </a:cubicBezTo>
                  <a:cubicBezTo>
                    <a:pt x="5975515" y="1167637"/>
                    <a:pt x="5988865" y="1183606"/>
                    <a:pt x="6002655" y="1200963"/>
                  </a:cubicBezTo>
                  <a:cubicBezTo>
                    <a:pt x="5989175" y="1188236"/>
                    <a:pt x="5975699" y="1174348"/>
                    <a:pt x="5962603" y="1160502"/>
                  </a:cubicBezTo>
                  <a:cubicBezTo>
                    <a:pt x="5949379" y="1146784"/>
                    <a:pt x="5937135" y="1132513"/>
                    <a:pt x="5924521" y="1120636"/>
                  </a:cubicBezTo>
                  <a:cubicBezTo>
                    <a:pt x="5899787" y="1096398"/>
                    <a:pt x="5878397" y="1076947"/>
                    <a:pt x="5864169" y="1071737"/>
                  </a:cubicBezTo>
                  <a:cubicBezTo>
                    <a:pt x="5850775" y="1058981"/>
                    <a:pt x="5852263" y="1049524"/>
                    <a:pt x="5837467" y="1036443"/>
                  </a:cubicBezTo>
                  <a:close/>
                  <a:moveTo>
                    <a:pt x="5411623" y="1033258"/>
                  </a:moveTo>
                  <a:cubicBezTo>
                    <a:pt x="5418135" y="1045603"/>
                    <a:pt x="5486415" y="1108914"/>
                    <a:pt x="5448431" y="1081463"/>
                  </a:cubicBezTo>
                  <a:cubicBezTo>
                    <a:pt x="5447779" y="1070194"/>
                    <a:pt x="5423189" y="1056801"/>
                    <a:pt x="5406907" y="1044244"/>
                  </a:cubicBezTo>
                  <a:cubicBezTo>
                    <a:pt x="5400579" y="1032536"/>
                    <a:pt x="5426841" y="1054083"/>
                    <a:pt x="5411623" y="1033258"/>
                  </a:cubicBezTo>
                  <a:close/>
                  <a:moveTo>
                    <a:pt x="1152914" y="1027963"/>
                  </a:moveTo>
                  <a:cubicBezTo>
                    <a:pt x="1130560" y="1043720"/>
                    <a:pt x="1103307" y="1077145"/>
                    <a:pt x="1081109" y="1093057"/>
                  </a:cubicBezTo>
                  <a:cubicBezTo>
                    <a:pt x="1075135" y="1094473"/>
                    <a:pt x="1085795" y="1085922"/>
                    <a:pt x="1089462" y="1084464"/>
                  </a:cubicBezTo>
                  <a:cubicBezTo>
                    <a:pt x="1097375" y="1076225"/>
                    <a:pt x="1087720" y="1081151"/>
                    <a:pt x="1084351" y="1081392"/>
                  </a:cubicBezTo>
                  <a:cubicBezTo>
                    <a:pt x="1125534" y="1053531"/>
                    <a:pt x="1099414" y="1066966"/>
                    <a:pt x="1095960" y="1061119"/>
                  </a:cubicBezTo>
                  <a:cubicBezTo>
                    <a:pt x="1108177" y="1049581"/>
                    <a:pt x="1126921" y="1041894"/>
                    <a:pt x="1116049" y="1053021"/>
                  </a:cubicBezTo>
                  <a:cubicBezTo>
                    <a:pt x="1128323" y="1044725"/>
                    <a:pt x="1142268" y="1030596"/>
                    <a:pt x="1152914" y="1027963"/>
                  </a:cubicBezTo>
                  <a:close/>
                  <a:moveTo>
                    <a:pt x="1216581" y="1025848"/>
                  </a:moveTo>
                  <a:cubicBezTo>
                    <a:pt x="1218826" y="1025323"/>
                    <a:pt x="1219425" y="1026618"/>
                    <a:pt x="1218858" y="1028898"/>
                  </a:cubicBezTo>
                  <a:cubicBezTo>
                    <a:pt x="1217740" y="1033470"/>
                    <a:pt x="1212006" y="1041993"/>
                    <a:pt x="1206131" y="1048548"/>
                  </a:cubicBezTo>
                  <a:cubicBezTo>
                    <a:pt x="1189935" y="1070987"/>
                    <a:pt x="1128479" y="1103845"/>
                    <a:pt x="1158464" y="1092987"/>
                  </a:cubicBezTo>
                  <a:cubicBezTo>
                    <a:pt x="1101340" y="1126837"/>
                    <a:pt x="1192243" y="1061728"/>
                    <a:pt x="1192880" y="1053701"/>
                  </a:cubicBezTo>
                  <a:cubicBezTo>
                    <a:pt x="1178241" y="1063752"/>
                    <a:pt x="1164339" y="1071666"/>
                    <a:pt x="1151442" y="1075135"/>
                  </a:cubicBezTo>
                  <a:cubicBezTo>
                    <a:pt x="1167977" y="1059803"/>
                    <a:pt x="1161932" y="1061218"/>
                    <a:pt x="1154684" y="1063540"/>
                  </a:cubicBezTo>
                  <a:cubicBezTo>
                    <a:pt x="1184626" y="1037151"/>
                    <a:pt x="1186254" y="1050572"/>
                    <a:pt x="1179700" y="1058826"/>
                  </a:cubicBezTo>
                  <a:cubicBezTo>
                    <a:pt x="1189992" y="1053630"/>
                    <a:pt x="1212884" y="1030526"/>
                    <a:pt x="1204418" y="1033725"/>
                  </a:cubicBezTo>
                  <a:cubicBezTo>
                    <a:pt x="1210442" y="1028720"/>
                    <a:pt x="1214335" y="1026374"/>
                    <a:pt x="1216581" y="1025848"/>
                  </a:cubicBezTo>
                  <a:close/>
                  <a:moveTo>
                    <a:pt x="5292317" y="1020837"/>
                  </a:moveTo>
                  <a:cubicBezTo>
                    <a:pt x="5300809" y="1024773"/>
                    <a:pt x="5345879" y="1055835"/>
                    <a:pt x="5358035" y="1063342"/>
                  </a:cubicBezTo>
                  <a:cubicBezTo>
                    <a:pt x="5366319" y="1078179"/>
                    <a:pt x="5378961" y="1085413"/>
                    <a:pt x="5370819" y="1086475"/>
                  </a:cubicBezTo>
                  <a:cubicBezTo>
                    <a:pt x="5357471" y="1075885"/>
                    <a:pt x="5349061" y="1066726"/>
                    <a:pt x="5339435" y="1057042"/>
                  </a:cubicBezTo>
                  <a:cubicBezTo>
                    <a:pt x="5329765" y="1047458"/>
                    <a:pt x="5318539" y="1037789"/>
                    <a:pt x="5298591" y="1027822"/>
                  </a:cubicBezTo>
                  <a:cubicBezTo>
                    <a:pt x="5290719" y="1021228"/>
                    <a:pt x="5289487" y="1019526"/>
                    <a:pt x="5292317" y="1020837"/>
                  </a:cubicBezTo>
                  <a:close/>
                  <a:moveTo>
                    <a:pt x="5141603" y="1016029"/>
                  </a:moveTo>
                  <a:cubicBezTo>
                    <a:pt x="5154131" y="1024863"/>
                    <a:pt x="5164607" y="1033867"/>
                    <a:pt x="5170101" y="1042928"/>
                  </a:cubicBezTo>
                  <a:cubicBezTo>
                    <a:pt x="5178823" y="1044726"/>
                    <a:pt x="5169987" y="1031446"/>
                    <a:pt x="5183239" y="1037137"/>
                  </a:cubicBezTo>
                  <a:cubicBezTo>
                    <a:pt x="5202267" y="1047557"/>
                    <a:pt x="5199391" y="1059024"/>
                    <a:pt x="5208907" y="1070194"/>
                  </a:cubicBezTo>
                  <a:cubicBezTo>
                    <a:pt x="5211863" y="1083304"/>
                    <a:pt x="5191803" y="1052540"/>
                    <a:pt x="5190133" y="1047953"/>
                  </a:cubicBezTo>
                  <a:cubicBezTo>
                    <a:pt x="5180351" y="1044400"/>
                    <a:pt x="5180719" y="1049638"/>
                    <a:pt x="5185843" y="1058925"/>
                  </a:cubicBezTo>
                  <a:cubicBezTo>
                    <a:pt x="5170271" y="1044697"/>
                    <a:pt x="5151555" y="1030498"/>
                    <a:pt x="5141603" y="1016029"/>
                  </a:cubicBezTo>
                  <a:close/>
                  <a:moveTo>
                    <a:pt x="1559553" y="1013807"/>
                  </a:moveTo>
                  <a:cubicBezTo>
                    <a:pt x="1557575" y="1014083"/>
                    <a:pt x="1554712" y="1014882"/>
                    <a:pt x="1550419" y="1016524"/>
                  </a:cubicBezTo>
                  <a:cubicBezTo>
                    <a:pt x="1518155" y="1038765"/>
                    <a:pt x="1431202" y="1111660"/>
                    <a:pt x="1504507" y="1063101"/>
                  </a:cubicBezTo>
                  <a:cubicBezTo>
                    <a:pt x="1474112" y="1068792"/>
                    <a:pt x="1571145" y="1028076"/>
                    <a:pt x="1546625" y="1027340"/>
                  </a:cubicBezTo>
                  <a:cubicBezTo>
                    <a:pt x="1553505" y="1024452"/>
                    <a:pt x="1559706" y="1023801"/>
                    <a:pt x="1568115" y="1016793"/>
                  </a:cubicBezTo>
                  <a:cubicBezTo>
                    <a:pt x="1563443" y="1016857"/>
                    <a:pt x="1565484" y="1012978"/>
                    <a:pt x="1559553" y="1013807"/>
                  </a:cubicBezTo>
                  <a:close/>
                  <a:moveTo>
                    <a:pt x="2325786" y="1011679"/>
                  </a:moveTo>
                  <a:cubicBezTo>
                    <a:pt x="2329937" y="1011624"/>
                    <a:pt x="2320644" y="1020417"/>
                    <a:pt x="2339947" y="1016255"/>
                  </a:cubicBezTo>
                  <a:cubicBezTo>
                    <a:pt x="2331354" y="1020502"/>
                    <a:pt x="2325762" y="1019412"/>
                    <a:pt x="2319165" y="1020233"/>
                  </a:cubicBezTo>
                  <a:cubicBezTo>
                    <a:pt x="2289789" y="1032564"/>
                    <a:pt x="2305149" y="1031446"/>
                    <a:pt x="2282243" y="1042573"/>
                  </a:cubicBezTo>
                  <a:cubicBezTo>
                    <a:pt x="2272248" y="1042701"/>
                    <a:pt x="2262154" y="1042842"/>
                    <a:pt x="2252074" y="1042984"/>
                  </a:cubicBezTo>
                  <a:cubicBezTo>
                    <a:pt x="2260526" y="1039020"/>
                    <a:pt x="2276962" y="1033159"/>
                    <a:pt x="2291247" y="1028345"/>
                  </a:cubicBezTo>
                  <a:cubicBezTo>
                    <a:pt x="2305616" y="1023659"/>
                    <a:pt x="2317338" y="1019030"/>
                    <a:pt x="2315597" y="1015491"/>
                  </a:cubicBezTo>
                  <a:cubicBezTo>
                    <a:pt x="2321525" y="1012698"/>
                    <a:pt x="2324403" y="1011697"/>
                    <a:pt x="2325786" y="1011679"/>
                  </a:cubicBezTo>
                  <a:close/>
                  <a:moveTo>
                    <a:pt x="2590448" y="1011663"/>
                  </a:moveTo>
                  <a:cubicBezTo>
                    <a:pt x="2590331" y="1012047"/>
                    <a:pt x="2586572" y="1013615"/>
                    <a:pt x="2582148" y="1015491"/>
                  </a:cubicBezTo>
                  <a:cubicBezTo>
                    <a:pt x="2573215" y="1019030"/>
                    <a:pt x="2561989" y="1024764"/>
                    <a:pt x="2571375" y="1023475"/>
                  </a:cubicBezTo>
                  <a:cubicBezTo>
                    <a:pt x="2554740" y="1025599"/>
                    <a:pt x="2447599" y="1076395"/>
                    <a:pt x="2508460" y="1045221"/>
                  </a:cubicBezTo>
                  <a:cubicBezTo>
                    <a:pt x="2505629" y="1042064"/>
                    <a:pt x="2540470" y="1030412"/>
                    <a:pt x="2530914" y="1028827"/>
                  </a:cubicBezTo>
                  <a:cubicBezTo>
                    <a:pt x="2558831" y="1022173"/>
                    <a:pt x="2554726" y="1029620"/>
                    <a:pt x="2576896" y="1014939"/>
                  </a:cubicBezTo>
                  <a:cubicBezTo>
                    <a:pt x="2587040" y="1012079"/>
                    <a:pt x="2590565" y="1011279"/>
                    <a:pt x="2590448" y="1011663"/>
                  </a:cubicBezTo>
                  <a:close/>
                  <a:moveTo>
                    <a:pt x="2698576" y="1005057"/>
                  </a:moveTo>
                  <a:cubicBezTo>
                    <a:pt x="2703022" y="1009771"/>
                    <a:pt x="2644836" y="1029322"/>
                    <a:pt x="2629801" y="1031857"/>
                  </a:cubicBezTo>
                  <a:cubicBezTo>
                    <a:pt x="2636908" y="1026236"/>
                    <a:pt x="2666114" y="1013042"/>
                    <a:pt x="2698576" y="1005057"/>
                  </a:cubicBezTo>
                  <a:close/>
                  <a:moveTo>
                    <a:pt x="2231335" y="1001248"/>
                  </a:moveTo>
                  <a:cubicBezTo>
                    <a:pt x="2203219" y="1019030"/>
                    <a:pt x="2167288" y="1026349"/>
                    <a:pt x="2127846" y="1036811"/>
                  </a:cubicBezTo>
                  <a:cubicBezTo>
                    <a:pt x="2137968" y="1036033"/>
                    <a:pt x="2148600" y="1036033"/>
                    <a:pt x="2158822" y="1035650"/>
                  </a:cubicBezTo>
                  <a:cubicBezTo>
                    <a:pt x="2181459" y="1020488"/>
                    <a:pt x="2230216" y="1013891"/>
                    <a:pt x="2231335" y="1001248"/>
                  </a:cubicBezTo>
                  <a:close/>
                  <a:moveTo>
                    <a:pt x="1203427" y="998630"/>
                  </a:moveTo>
                  <a:cubicBezTo>
                    <a:pt x="1174886" y="1018747"/>
                    <a:pt x="1192979" y="1008611"/>
                    <a:pt x="1169605" y="1031758"/>
                  </a:cubicBezTo>
                  <a:lnTo>
                    <a:pt x="1142891" y="1042305"/>
                  </a:lnTo>
                  <a:cubicBezTo>
                    <a:pt x="1148780" y="1035524"/>
                    <a:pt x="1153367" y="1033258"/>
                    <a:pt x="1157813" y="1031248"/>
                  </a:cubicBezTo>
                  <a:cubicBezTo>
                    <a:pt x="1171998" y="1024141"/>
                    <a:pt x="1177958" y="1004887"/>
                    <a:pt x="1203427" y="998630"/>
                  </a:cubicBezTo>
                  <a:close/>
                  <a:moveTo>
                    <a:pt x="5348199" y="990730"/>
                  </a:moveTo>
                  <a:cubicBezTo>
                    <a:pt x="5393075" y="1028629"/>
                    <a:pt x="5364323" y="993292"/>
                    <a:pt x="5380179" y="997823"/>
                  </a:cubicBezTo>
                  <a:cubicBezTo>
                    <a:pt x="5402831" y="1017558"/>
                    <a:pt x="5378595" y="1014755"/>
                    <a:pt x="5389127" y="1031573"/>
                  </a:cubicBezTo>
                  <a:cubicBezTo>
                    <a:pt x="5380223" y="1025613"/>
                    <a:pt x="5377857" y="1019908"/>
                    <a:pt x="5373157" y="1014118"/>
                  </a:cubicBezTo>
                  <a:cubicBezTo>
                    <a:pt x="5356551" y="1001914"/>
                    <a:pt x="5358659" y="1007266"/>
                    <a:pt x="5361819" y="1013580"/>
                  </a:cubicBezTo>
                  <a:cubicBezTo>
                    <a:pt x="5332385" y="992004"/>
                    <a:pt x="5363275" y="1007124"/>
                    <a:pt x="5348199" y="990730"/>
                  </a:cubicBezTo>
                  <a:close/>
                  <a:moveTo>
                    <a:pt x="2652396" y="988706"/>
                  </a:moveTo>
                  <a:cubicBezTo>
                    <a:pt x="2680824" y="990178"/>
                    <a:pt x="2623770" y="998290"/>
                    <a:pt x="2606018" y="1009857"/>
                  </a:cubicBezTo>
                  <a:cubicBezTo>
                    <a:pt x="2588689" y="1009560"/>
                    <a:pt x="2635294" y="988848"/>
                    <a:pt x="2652396" y="988706"/>
                  </a:cubicBezTo>
                  <a:close/>
                  <a:moveTo>
                    <a:pt x="2478249" y="982208"/>
                  </a:moveTo>
                  <a:cubicBezTo>
                    <a:pt x="2455130" y="992174"/>
                    <a:pt x="2439996" y="997172"/>
                    <a:pt x="2428373" y="1001561"/>
                  </a:cubicBezTo>
                  <a:cubicBezTo>
                    <a:pt x="2416750" y="1005949"/>
                    <a:pt x="2408964" y="1010536"/>
                    <a:pt x="2400130" y="1018450"/>
                  </a:cubicBezTo>
                  <a:cubicBezTo>
                    <a:pt x="2381994" y="1023320"/>
                    <a:pt x="2387416" y="1019752"/>
                    <a:pt x="2382178" y="1017756"/>
                  </a:cubicBezTo>
                  <a:cubicBezTo>
                    <a:pt x="2353114" y="1028218"/>
                    <a:pt x="2354119" y="1039218"/>
                    <a:pt x="2339395" y="1039388"/>
                  </a:cubicBezTo>
                  <a:cubicBezTo>
                    <a:pt x="2324474" y="1047430"/>
                    <a:pt x="2354544" y="1042772"/>
                    <a:pt x="2346417" y="1048888"/>
                  </a:cubicBezTo>
                  <a:cubicBezTo>
                    <a:pt x="2326215" y="1053843"/>
                    <a:pt x="2316206" y="1051960"/>
                    <a:pt x="2310175" y="1047628"/>
                  </a:cubicBezTo>
                  <a:cubicBezTo>
                    <a:pt x="2342736" y="1033810"/>
                    <a:pt x="2365954" y="1023745"/>
                    <a:pt x="2386241" y="1014061"/>
                  </a:cubicBezTo>
                  <a:cubicBezTo>
                    <a:pt x="2396392" y="1009220"/>
                    <a:pt x="2405806" y="1004477"/>
                    <a:pt x="2415292" y="999409"/>
                  </a:cubicBezTo>
                  <a:cubicBezTo>
                    <a:pt x="2424848" y="994539"/>
                    <a:pt x="2434602" y="989569"/>
                    <a:pt x="2445362" y="984091"/>
                  </a:cubicBezTo>
                  <a:cubicBezTo>
                    <a:pt x="2457607" y="981500"/>
                    <a:pt x="2468466" y="981004"/>
                    <a:pt x="2478249" y="982208"/>
                  </a:cubicBezTo>
                  <a:close/>
                  <a:moveTo>
                    <a:pt x="2409062" y="981372"/>
                  </a:moveTo>
                  <a:cubicBezTo>
                    <a:pt x="2414669" y="982660"/>
                    <a:pt x="2391111" y="994666"/>
                    <a:pt x="2383112" y="994467"/>
                  </a:cubicBezTo>
                  <a:cubicBezTo>
                    <a:pt x="2374604" y="998120"/>
                    <a:pt x="2377181" y="998700"/>
                    <a:pt x="2380465" y="999026"/>
                  </a:cubicBezTo>
                  <a:cubicBezTo>
                    <a:pt x="2383339" y="1008936"/>
                    <a:pt x="2354869" y="991155"/>
                    <a:pt x="2351146" y="1007308"/>
                  </a:cubicBezTo>
                  <a:cubicBezTo>
                    <a:pt x="2322789" y="1019837"/>
                    <a:pt x="2354869" y="1000328"/>
                    <a:pt x="2341533" y="1002395"/>
                  </a:cubicBezTo>
                  <a:cubicBezTo>
                    <a:pt x="2365133" y="993561"/>
                    <a:pt x="2383226" y="994170"/>
                    <a:pt x="2409062" y="981372"/>
                  </a:cubicBezTo>
                  <a:close/>
                  <a:moveTo>
                    <a:pt x="1548210" y="972637"/>
                  </a:moveTo>
                  <a:cubicBezTo>
                    <a:pt x="1537989" y="973812"/>
                    <a:pt x="1523662" y="985817"/>
                    <a:pt x="1511473" y="992273"/>
                  </a:cubicBezTo>
                  <a:cubicBezTo>
                    <a:pt x="1502369" y="995486"/>
                    <a:pt x="1494187" y="996095"/>
                    <a:pt x="1483017" y="1004943"/>
                  </a:cubicBezTo>
                  <a:cubicBezTo>
                    <a:pt x="1503261" y="997199"/>
                    <a:pt x="1478118" y="1020389"/>
                    <a:pt x="1507551" y="1003230"/>
                  </a:cubicBezTo>
                  <a:cubicBezTo>
                    <a:pt x="1499453" y="1004264"/>
                    <a:pt x="1520717" y="991522"/>
                    <a:pt x="1531207" y="986992"/>
                  </a:cubicBezTo>
                  <a:cubicBezTo>
                    <a:pt x="1521835" y="994793"/>
                    <a:pt x="1512492" y="1004618"/>
                    <a:pt x="1529254" y="992485"/>
                  </a:cubicBezTo>
                  <a:cubicBezTo>
                    <a:pt x="1539815" y="983354"/>
                    <a:pt x="1532623" y="984727"/>
                    <a:pt x="1548210" y="972637"/>
                  </a:cubicBezTo>
                  <a:close/>
                  <a:moveTo>
                    <a:pt x="4976325" y="972291"/>
                  </a:moveTo>
                  <a:cubicBezTo>
                    <a:pt x="4976845" y="971622"/>
                    <a:pt x="5004923" y="989219"/>
                    <a:pt x="5003459" y="995260"/>
                  </a:cubicBezTo>
                  <a:cubicBezTo>
                    <a:pt x="5014415" y="999904"/>
                    <a:pt x="5028261" y="1006798"/>
                    <a:pt x="5040647" y="1012574"/>
                  </a:cubicBezTo>
                  <a:cubicBezTo>
                    <a:pt x="5053063" y="1018308"/>
                    <a:pt x="5063483" y="1023801"/>
                    <a:pt x="5068609" y="1023971"/>
                  </a:cubicBezTo>
                  <a:cubicBezTo>
                    <a:pt x="5057199" y="1023319"/>
                    <a:pt x="5132019" y="1071454"/>
                    <a:pt x="5107611" y="1050147"/>
                  </a:cubicBezTo>
                  <a:cubicBezTo>
                    <a:pt x="5101891" y="1040393"/>
                    <a:pt x="5146459" y="1073691"/>
                    <a:pt x="5144391" y="1081831"/>
                  </a:cubicBezTo>
                  <a:cubicBezTo>
                    <a:pt x="5118427" y="1064403"/>
                    <a:pt x="5096811" y="1051974"/>
                    <a:pt x="5074371" y="1039105"/>
                  </a:cubicBezTo>
                  <a:cubicBezTo>
                    <a:pt x="5063103" y="1032762"/>
                    <a:pt x="5051847" y="1025938"/>
                    <a:pt x="5039319" y="1018987"/>
                  </a:cubicBezTo>
                  <a:cubicBezTo>
                    <a:pt x="5026689" y="1012192"/>
                    <a:pt x="5013183" y="1004660"/>
                    <a:pt x="4998079" y="995727"/>
                  </a:cubicBezTo>
                  <a:cubicBezTo>
                    <a:pt x="4994467" y="990588"/>
                    <a:pt x="4990787" y="985350"/>
                    <a:pt x="4987107" y="980154"/>
                  </a:cubicBezTo>
                  <a:cubicBezTo>
                    <a:pt x="4979041" y="974767"/>
                    <a:pt x="4976153" y="972515"/>
                    <a:pt x="4976325" y="972291"/>
                  </a:cubicBezTo>
                  <a:close/>
                  <a:moveTo>
                    <a:pt x="1514686" y="966691"/>
                  </a:moveTo>
                  <a:cubicBezTo>
                    <a:pt x="1487037" y="980579"/>
                    <a:pt x="1501747" y="959103"/>
                    <a:pt x="1481403" y="975737"/>
                  </a:cubicBezTo>
                  <a:cubicBezTo>
                    <a:pt x="1495730" y="975044"/>
                    <a:pt x="1456628" y="993122"/>
                    <a:pt x="1446930" y="1005000"/>
                  </a:cubicBezTo>
                  <a:cubicBezTo>
                    <a:pt x="1466552" y="1000795"/>
                    <a:pt x="1493054" y="976926"/>
                    <a:pt x="1514686" y="966691"/>
                  </a:cubicBezTo>
                  <a:close/>
                  <a:moveTo>
                    <a:pt x="1226432" y="965119"/>
                  </a:moveTo>
                  <a:cubicBezTo>
                    <a:pt x="1238367" y="961523"/>
                    <a:pt x="1202408" y="990319"/>
                    <a:pt x="1220769" y="982405"/>
                  </a:cubicBezTo>
                  <a:cubicBezTo>
                    <a:pt x="1200454" y="998474"/>
                    <a:pt x="1207164" y="987870"/>
                    <a:pt x="1200213" y="989625"/>
                  </a:cubicBezTo>
                  <a:cubicBezTo>
                    <a:pt x="1194480" y="995005"/>
                    <a:pt x="1188704" y="1000427"/>
                    <a:pt x="1182927" y="1005835"/>
                  </a:cubicBezTo>
                  <a:cubicBezTo>
                    <a:pt x="1169167" y="1009375"/>
                    <a:pt x="1217173" y="971448"/>
                    <a:pt x="1226432" y="965119"/>
                  </a:cubicBezTo>
                  <a:close/>
                  <a:moveTo>
                    <a:pt x="1444594" y="961127"/>
                  </a:moveTo>
                  <a:cubicBezTo>
                    <a:pt x="1432461" y="972354"/>
                    <a:pt x="1422382" y="977988"/>
                    <a:pt x="1412132" y="984062"/>
                  </a:cubicBezTo>
                  <a:cubicBezTo>
                    <a:pt x="1401967" y="990220"/>
                    <a:pt x="1391264" y="996350"/>
                    <a:pt x="1379231" y="1009955"/>
                  </a:cubicBezTo>
                  <a:cubicBezTo>
                    <a:pt x="1382543" y="1009488"/>
                    <a:pt x="1388447" y="1006048"/>
                    <a:pt x="1395667" y="1001489"/>
                  </a:cubicBezTo>
                  <a:cubicBezTo>
                    <a:pt x="1402958" y="997030"/>
                    <a:pt x="1411353" y="991225"/>
                    <a:pt x="1419140" y="985421"/>
                  </a:cubicBezTo>
                  <a:cubicBezTo>
                    <a:pt x="1434698" y="973812"/>
                    <a:pt x="1447822" y="962175"/>
                    <a:pt x="1444594" y="961127"/>
                  </a:cubicBezTo>
                  <a:close/>
                  <a:moveTo>
                    <a:pt x="1618628" y="959791"/>
                  </a:moveTo>
                  <a:cubicBezTo>
                    <a:pt x="1607865" y="961941"/>
                    <a:pt x="1590745" y="968347"/>
                    <a:pt x="1583985" y="973557"/>
                  </a:cubicBezTo>
                  <a:cubicBezTo>
                    <a:pt x="1591489" y="976728"/>
                    <a:pt x="1595297" y="972651"/>
                    <a:pt x="1615131" y="971561"/>
                  </a:cubicBezTo>
                  <a:cubicBezTo>
                    <a:pt x="1633797" y="959747"/>
                    <a:pt x="1629391" y="957641"/>
                    <a:pt x="1618628" y="959791"/>
                  </a:cubicBezTo>
                  <a:close/>
                  <a:moveTo>
                    <a:pt x="1206584" y="959429"/>
                  </a:moveTo>
                  <a:cubicBezTo>
                    <a:pt x="1217173" y="958211"/>
                    <a:pt x="1214653" y="966620"/>
                    <a:pt x="1188548" y="988564"/>
                  </a:cubicBezTo>
                  <a:cubicBezTo>
                    <a:pt x="1194961" y="977323"/>
                    <a:pt x="1191875" y="975129"/>
                    <a:pt x="1183168" y="977564"/>
                  </a:cubicBezTo>
                  <a:cubicBezTo>
                    <a:pt x="1174433" y="979956"/>
                    <a:pt x="1160064" y="986950"/>
                    <a:pt x="1144661" y="994821"/>
                  </a:cubicBezTo>
                  <a:cubicBezTo>
                    <a:pt x="1125010" y="1021352"/>
                    <a:pt x="1094629" y="1050685"/>
                    <a:pt x="1062181" y="1082100"/>
                  </a:cubicBezTo>
                  <a:cubicBezTo>
                    <a:pt x="1054154" y="1090028"/>
                    <a:pt x="1045660" y="1097744"/>
                    <a:pt x="1037802" y="1106210"/>
                  </a:cubicBezTo>
                  <a:cubicBezTo>
                    <a:pt x="1029889" y="1114605"/>
                    <a:pt x="1021989" y="1123113"/>
                    <a:pt x="1014231" y="1131721"/>
                  </a:cubicBezTo>
                  <a:cubicBezTo>
                    <a:pt x="998729" y="1148922"/>
                    <a:pt x="983835" y="1166477"/>
                    <a:pt x="970655" y="1184187"/>
                  </a:cubicBezTo>
                  <a:cubicBezTo>
                    <a:pt x="999238" y="1169351"/>
                    <a:pt x="990942" y="1156453"/>
                    <a:pt x="1014273" y="1148285"/>
                  </a:cubicBezTo>
                  <a:cubicBezTo>
                    <a:pt x="1000456" y="1165641"/>
                    <a:pt x="988705" y="1174008"/>
                    <a:pt x="975922" y="1187047"/>
                  </a:cubicBezTo>
                  <a:cubicBezTo>
                    <a:pt x="986653" y="1182800"/>
                    <a:pt x="999493" y="1169747"/>
                    <a:pt x="1010111" y="1166066"/>
                  </a:cubicBezTo>
                  <a:cubicBezTo>
                    <a:pt x="984642" y="1187089"/>
                    <a:pt x="945243" y="1219623"/>
                    <a:pt x="962755" y="1193120"/>
                  </a:cubicBezTo>
                  <a:cubicBezTo>
                    <a:pt x="955932" y="1197297"/>
                    <a:pt x="948174" y="1205196"/>
                    <a:pt x="941633" y="1208240"/>
                  </a:cubicBezTo>
                  <a:cubicBezTo>
                    <a:pt x="947692" y="1209613"/>
                    <a:pt x="938434" y="1219212"/>
                    <a:pt x="925069" y="1234190"/>
                  </a:cubicBezTo>
                  <a:cubicBezTo>
                    <a:pt x="911677" y="1249126"/>
                    <a:pt x="893329" y="1268720"/>
                    <a:pt x="879455" y="1288214"/>
                  </a:cubicBezTo>
                  <a:cubicBezTo>
                    <a:pt x="884268" y="1290875"/>
                    <a:pt x="923455" y="1249324"/>
                    <a:pt x="905150" y="1274963"/>
                  </a:cubicBezTo>
                  <a:cubicBezTo>
                    <a:pt x="886250" y="1281447"/>
                    <a:pt x="853137" y="1314277"/>
                    <a:pt x="820094" y="1352077"/>
                  </a:cubicBezTo>
                  <a:cubicBezTo>
                    <a:pt x="788325" y="1391023"/>
                    <a:pt x="756670" y="1434783"/>
                    <a:pt x="737558" y="1460860"/>
                  </a:cubicBezTo>
                  <a:cubicBezTo>
                    <a:pt x="734217" y="1472228"/>
                    <a:pt x="771747" y="1435038"/>
                    <a:pt x="767373" y="1454504"/>
                  </a:cubicBezTo>
                  <a:cubicBezTo>
                    <a:pt x="782068" y="1445924"/>
                    <a:pt x="784177" y="1429644"/>
                    <a:pt x="768859" y="1442569"/>
                  </a:cubicBezTo>
                  <a:cubicBezTo>
                    <a:pt x="801959" y="1419635"/>
                    <a:pt x="837309" y="1366659"/>
                    <a:pt x="819570" y="1407743"/>
                  </a:cubicBezTo>
                  <a:cubicBezTo>
                    <a:pt x="831731" y="1403113"/>
                    <a:pt x="847969" y="1365922"/>
                    <a:pt x="859564" y="1368796"/>
                  </a:cubicBezTo>
                  <a:cubicBezTo>
                    <a:pt x="851919" y="1378820"/>
                    <a:pt x="845534" y="1386295"/>
                    <a:pt x="839036" y="1391094"/>
                  </a:cubicBezTo>
                  <a:cubicBezTo>
                    <a:pt x="832467" y="1400183"/>
                    <a:pt x="841273" y="1394067"/>
                    <a:pt x="844487" y="1393529"/>
                  </a:cubicBezTo>
                  <a:cubicBezTo>
                    <a:pt x="824115" y="1417058"/>
                    <a:pt x="806447" y="1419932"/>
                    <a:pt x="786131" y="1443574"/>
                  </a:cubicBezTo>
                  <a:cubicBezTo>
                    <a:pt x="770884" y="1468675"/>
                    <a:pt x="810297" y="1426373"/>
                    <a:pt x="817277" y="1425637"/>
                  </a:cubicBezTo>
                  <a:cubicBezTo>
                    <a:pt x="800911" y="1447114"/>
                    <a:pt x="800175" y="1453116"/>
                    <a:pt x="814913" y="1443702"/>
                  </a:cubicBezTo>
                  <a:cubicBezTo>
                    <a:pt x="765688" y="1498306"/>
                    <a:pt x="802681" y="1419068"/>
                    <a:pt x="751205" y="1491638"/>
                  </a:cubicBezTo>
                  <a:cubicBezTo>
                    <a:pt x="722339" y="1515436"/>
                    <a:pt x="768944" y="1463338"/>
                    <a:pt x="740106" y="1487136"/>
                  </a:cubicBezTo>
                  <a:cubicBezTo>
                    <a:pt x="749266" y="1475258"/>
                    <a:pt x="757435" y="1472271"/>
                    <a:pt x="765929" y="1466410"/>
                  </a:cubicBezTo>
                  <a:cubicBezTo>
                    <a:pt x="778996" y="1446307"/>
                    <a:pt x="730508" y="1487971"/>
                    <a:pt x="755566" y="1455849"/>
                  </a:cubicBezTo>
                  <a:cubicBezTo>
                    <a:pt x="730125" y="1484234"/>
                    <a:pt x="738690" y="1469156"/>
                    <a:pt x="722764" y="1486272"/>
                  </a:cubicBezTo>
                  <a:cubicBezTo>
                    <a:pt x="713080" y="1492813"/>
                    <a:pt x="746010" y="1444240"/>
                    <a:pt x="717979" y="1477934"/>
                  </a:cubicBezTo>
                  <a:cubicBezTo>
                    <a:pt x="711381" y="1482889"/>
                    <a:pt x="714737" y="1477665"/>
                    <a:pt x="718715" y="1471931"/>
                  </a:cubicBezTo>
                  <a:cubicBezTo>
                    <a:pt x="725737" y="1462248"/>
                    <a:pt x="732787" y="1452536"/>
                    <a:pt x="739880" y="1442767"/>
                  </a:cubicBezTo>
                  <a:cubicBezTo>
                    <a:pt x="741182" y="1444990"/>
                    <a:pt x="742697" y="1446915"/>
                    <a:pt x="751630" y="1441479"/>
                  </a:cubicBezTo>
                  <a:cubicBezTo>
                    <a:pt x="762984" y="1417879"/>
                    <a:pt x="787717" y="1371288"/>
                    <a:pt x="822727" y="1344913"/>
                  </a:cubicBezTo>
                  <a:cubicBezTo>
                    <a:pt x="844260" y="1319374"/>
                    <a:pt x="803488" y="1350845"/>
                    <a:pt x="833288" y="1317732"/>
                  </a:cubicBezTo>
                  <a:cubicBezTo>
                    <a:pt x="834095" y="1323607"/>
                    <a:pt x="840834" y="1319997"/>
                    <a:pt x="859097" y="1304197"/>
                  </a:cubicBezTo>
                  <a:cubicBezTo>
                    <a:pt x="883093" y="1266440"/>
                    <a:pt x="928467" y="1231869"/>
                    <a:pt x="921728" y="1217598"/>
                  </a:cubicBezTo>
                  <a:cubicBezTo>
                    <a:pt x="932289" y="1214809"/>
                    <a:pt x="944677" y="1203214"/>
                    <a:pt x="956144" y="1196178"/>
                  </a:cubicBezTo>
                  <a:cubicBezTo>
                    <a:pt x="980622" y="1168713"/>
                    <a:pt x="968546" y="1173852"/>
                    <a:pt x="992103" y="1142537"/>
                  </a:cubicBezTo>
                  <a:cubicBezTo>
                    <a:pt x="1038992" y="1101255"/>
                    <a:pt x="1078108" y="1056108"/>
                    <a:pt x="1146345" y="988974"/>
                  </a:cubicBezTo>
                  <a:cubicBezTo>
                    <a:pt x="1158917" y="979900"/>
                    <a:pt x="1171672" y="973175"/>
                    <a:pt x="1182163" y="968107"/>
                  </a:cubicBezTo>
                  <a:cubicBezTo>
                    <a:pt x="1192710" y="963095"/>
                    <a:pt x="1201289" y="960051"/>
                    <a:pt x="1206584" y="959429"/>
                  </a:cubicBezTo>
                  <a:close/>
                  <a:moveTo>
                    <a:pt x="1590271" y="957616"/>
                  </a:moveTo>
                  <a:cubicBezTo>
                    <a:pt x="1570876" y="975213"/>
                    <a:pt x="1562707" y="982094"/>
                    <a:pt x="1555388" y="985945"/>
                  </a:cubicBezTo>
                  <a:cubicBezTo>
                    <a:pt x="1548069" y="989781"/>
                    <a:pt x="1541769" y="990744"/>
                    <a:pt x="1527272" y="997950"/>
                  </a:cubicBezTo>
                  <a:cubicBezTo>
                    <a:pt x="1560173" y="988649"/>
                    <a:pt x="1479973" y="1036273"/>
                    <a:pt x="1497060" y="1015887"/>
                  </a:cubicBezTo>
                  <a:cubicBezTo>
                    <a:pt x="1482790" y="1028317"/>
                    <a:pt x="1469157" y="1038765"/>
                    <a:pt x="1456444" y="1046665"/>
                  </a:cubicBezTo>
                  <a:cubicBezTo>
                    <a:pt x="1505328" y="1027439"/>
                    <a:pt x="1491681" y="1045645"/>
                    <a:pt x="1473616" y="1066485"/>
                  </a:cubicBezTo>
                  <a:cubicBezTo>
                    <a:pt x="1487660" y="1054536"/>
                    <a:pt x="1501718" y="1042573"/>
                    <a:pt x="1515833" y="1030568"/>
                  </a:cubicBezTo>
                  <a:cubicBezTo>
                    <a:pt x="1515918" y="1024778"/>
                    <a:pt x="1499354" y="1028926"/>
                    <a:pt x="1508386" y="1017798"/>
                  </a:cubicBezTo>
                  <a:cubicBezTo>
                    <a:pt x="1547333" y="1004108"/>
                    <a:pt x="1539008" y="1019808"/>
                    <a:pt x="1582400" y="993292"/>
                  </a:cubicBezTo>
                  <a:cubicBezTo>
                    <a:pt x="1578818" y="994042"/>
                    <a:pt x="1575831" y="994142"/>
                    <a:pt x="1584368" y="987997"/>
                  </a:cubicBezTo>
                  <a:cubicBezTo>
                    <a:pt x="1576057" y="990461"/>
                    <a:pt x="1586505" y="980183"/>
                    <a:pt x="1571201" y="991338"/>
                  </a:cubicBezTo>
                  <a:cubicBezTo>
                    <a:pt x="1589308" y="990418"/>
                    <a:pt x="1521170" y="1015434"/>
                    <a:pt x="1545025" y="998176"/>
                  </a:cubicBezTo>
                  <a:cubicBezTo>
                    <a:pt x="1550008" y="995260"/>
                    <a:pt x="1556393" y="990942"/>
                    <a:pt x="1562891" y="986171"/>
                  </a:cubicBezTo>
                  <a:cubicBezTo>
                    <a:pt x="1569333" y="981343"/>
                    <a:pt x="1575986" y="976176"/>
                    <a:pt x="1581678" y="971787"/>
                  </a:cubicBezTo>
                  <a:cubicBezTo>
                    <a:pt x="1592904" y="962812"/>
                    <a:pt x="1599332" y="955662"/>
                    <a:pt x="1590271" y="957616"/>
                  </a:cubicBezTo>
                  <a:close/>
                  <a:moveTo>
                    <a:pt x="2539351" y="945456"/>
                  </a:moveTo>
                  <a:cubicBezTo>
                    <a:pt x="2546316" y="948910"/>
                    <a:pt x="2548327" y="953497"/>
                    <a:pt x="2513358" y="966564"/>
                  </a:cubicBezTo>
                  <a:cubicBezTo>
                    <a:pt x="2518143" y="955621"/>
                    <a:pt x="2493142" y="970061"/>
                    <a:pt x="2495818" y="974379"/>
                  </a:cubicBezTo>
                  <a:cubicBezTo>
                    <a:pt x="2444257" y="983241"/>
                    <a:pt x="2499853" y="961836"/>
                    <a:pt x="2539351" y="945456"/>
                  </a:cubicBezTo>
                  <a:close/>
                  <a:moveTo>
                    <a:pt x="2292947" y="945370"/>
                  </a:moveTo>
                  <a:cubicBezTo>
                    <a:pt x="2258247" y="952958"/>
                    <a:pt x="2282484" y="959556"/>
                    <a:pt x="2257483" y="963279"/>
                  </a:cubicBezTo>
                  <a:cubicBezTo>
                    <a:pt x="2268993" y="957545"/>
                    <a:pt x="2251296" y="956979"/>
                    <a:pt x="2238923" y="963548"/>
                  </a:cubicBezTo>
                  <a:cubicBezTo>
                    <a:pt x="2264845" y="967611"/>
                    <a:pt x="2212718" y="973316"/>
                    <a:pt x="2200500" y="978611"/>
                  </a:cubicBezTo>
                  <a:cubicBezTo>
                    <a:pt x="2211274" y="981400"/>
                    <a:pt x="2197159" y="992726"/>
                    <a:pt x="2188169" y="1002296"/>
                  </a:cubicBezTo>
                  <a:cubicBezTo>
                    <a:pt x="2153555" y="1002607"/>
                    <a:pt x="2210665" y="982080"/>
                    <a:pt x="2181742" y="979135"/>
                  </a:cubicBezTo>
                  <a:cubicBezTo>
                    <a:pt x="2177679" y="986383"/>
                    <a:pt x="2166099" y="994481"/>
                    <a:pt x="2150766" y="1002296"/>
                  </a:cubicBezTo>
                  <a:cubicBezTo>
                    <a:pt x="2143093" y="1006203"/>
                    <a:pt x="2134486" y="1010040"/>
                    <a:pt x="2125411" y="1013664"/>
                  </a:cubicBezTo>
                  <a:cubicBezTo>
                    <a:pt x="2116407" y="1017416"/>
                    <a:pt x="2107177" y="1021436"/>
                    <a:pt x="2097790" y="1024834"/>
                  </a:cubicBezTo>
                  <a:cubicBezTo>
                    <a:pt x="2124137" y="1016807"/>
                    <a:pt x="2098597" y="1038496"/>
                    <a:pt x="2128653" y="1022668"/>
                  </a:cubicBezTo>
                  <a:cubicBezTo>
                    <a:pt x="2114099" y="1025669"/>
                    <a:pt x="2117936" y="1022300"/>
                    <a:pt x="2126770" y="1018010"/>
                  </a:cubicBezTo>
                  <a:cubicBezTo>
                    <a:pt x="2135731" y="1013962"/>
                    <a:pt x="2149634" y="1009007"/>
                    <a:pt x="2154659" y="1007902"/>
                  </a:cubicBezTo>
                  <a:cubicBezTo>
                    <a:pt x="2109003" y="1036500"/>
                    <a:pt x="2191525" y="1000441"/>
                    <a:pt x="2172257" y="1021352"/>
                  </a:cubicBezTo>
                  <a:cubicBezTo>
                    <a:pt x="2197428" y="1014259"/>
                    <a:pt x="2213610" y="1006274"/>
                    <a:pt x="2230061" y="997851"/>
                  </a:cubicBezTo>
                  <a:cubicBezTo>
                    <a:pt x="2238272" y="993646"/>
                    <a:pt x="2246554" y="989328"/>
                    <a:pt x="2256025" y="984982"/>
                  </a:cubicBezTo>
                  <a:cubicBezTo>
                    <a:pt x="2265425" y="980494"/>
                    <a:pt x="2276510" y="977026"/>
                    <a:pt x="2289648" y="973161"/>
                  </a:cubicBezTo>
                  <a:cubicBezTo>
                    <a:pt x="2278549" y="973146"/>
                    <a:pt x="2280474" y="969423"/>
                    <a:pt x="2288657" y="963845"/>
                  </a:cubicBezTo>
                  <a:cubicBezTo>
                    <a:pt x="2300365" y="961821"/>
                    <a:pt x="2311988" y="959457"/>
                    <a:pt x="2324928" y="955351"/>
                  </a:cubicBezTo>
                  <a:cubicBezTo>
                    <a:pt x="2315400" y="954020"/>
                    <a:pt x="2342836" y="948131"/>
                    <a:pt x="2336296" y="946333"/>
                  </a:cubicBezTo>
                  <a:cubicBezTo>
                    <a:pt x="2283206" y="969777"/>
                    <a:pt x="2300959" y="950523"/>
                    <a:pt x="2292947" y="945370"/>
                  </a:cubicBezTo>
                  <a:close/>
                  <a:moveTo>
                    <a:pt x="2477038" y="941253"/>
                  </a:moveTo>
                  <a:cubicBezTo>
                    <a:pt x="2485648" y="941938"/>
                    <a:pt x="2464853" y="958770"/>
                    <a:pt x="2503322" y="942355"/>
                  </a:cubicBezTo>
                  <a:cubicBezTo>
                    <a:pt x="2507215" y="952379"/>
                    <a:pt x="2447769" y="957404"/>
                    <a:pt x="2450260" y="965955"/>
                  </a:cubicBezTo>
                  <a:cubicBezTo>
                    <a:pt x="2426123" y="973260"/>
                    <a:pt x="2470930" y="948740"/>
                    <a:pt x="2455343" y="947778"/>
                  </a:cubicBezTo>
                  <a:cubicBezTo>
                    <a:pt x="2468031" y="942589"/>
                    <a:pt x="2474168" y="941024"/>
                    <a:pt x="2477038" y="941253"/>
                  </a:cubicBezTo>
                  <a:close/>
                  <a:moveTo>
                    <a:pt x="5730455" y="940770"/>
                  </a:moveTo>
                  <a:cubicBezTo>
                    <a:pt x="5735693" y="938306"/>
                    <a:pt x="5791005" y="993477"/>
                    <a:pt x="5822563" y="1015520"/>
                  </a:cubicBezTo>
                  <a:cubicBezTo>
                    <a:pt x="5838205" y="1041484"/>
                    <a:pt x="5833959" y="1041413"/>
                    <a:pt x="5846501" y="1056066"/>
                  </a:cubicBezTo>
                  <a:cubicBezTo>
                    <a:pt x="5815511" y="1032763"/>
                    <a:pt x="5851697" y="1072771"/>
                    <a:pt x="5811291" y="1036642"/>
                  </a:cubicBezTo>
                  <a:cubicBezTo>
                    <a:pt x="5819191" y="1036090"/>
                    <a:pt x="5813373" y="1026874"/>
                    <a:pt x="5808163" y="1019710"/>
                  </a:cubicBezTo>
                  <a:cubicBezTo>
                    <a:pt x="5802897" y="1012603"/>
                    <a:pt x="5798623" y="1007153"/>
                    <a:pt x="5810655" y="1013127"/>
                  </a:cubicBezTo>
                  <a:cubicBezTo>
                    <a:pt x="5807327" y="1006770"/>
                    <a:pt x="5796995" y="999097"/>
                    <a:pt x="5788995" y="991764"/>
                  </a:cubicBezTo>
                  <a:cubicBezTo>
                    <a:pt x="5785597" y="995813"/>
                    <a:pt x="5786701" y="1002679"/>
                    <a:pt x="5793313" y="1015435"/>
                  </a:cubicBezTo>
                  <a:cubicBezTo>
                    <a:pt x="5800135" y="1027949"/>
                    <a:pt x="5811591" y="1047331"/>
                    <a:pt x="5829201" y="1075772"/>
                  </a:cubicBezTo>
                  <a:cubicBezTo>
                    <a:pt x="5821499" y="1068198"/>
                    <a:pt x="5817521" y="1061516"/>
                    <a:pt x="5808547" y="1053616"/>
                  </a:cubicBezTo>
                  <a:cubicBezTo>
                    <a:pt x="5823183" y="1071653"/>
                    <a:pt x="5816727" y="1066967"/>
                    <a:pt x="5817479" y="1073167"/>
                  </a:cubicBezTo>
                  <a:cubicBezTo>
                    <a:pt x="5854401" y="1101567"/>
                    <a:pt x="5822901" y="1046764"/>
                    <a:pt x="5861395" y="1077032"/>
                  </a:cubicBezTo>
                  <a:cubicBezTo>
                    <a:pt x="5858067" y="1086107"/>
                    <a:pt x="5883407" y="1120679"/>
                    <a:pt x="5910987" y="1152433"/>
                  </a:cubicBezTo>
                  <a:cubicBezTo>
                    <a:pt x="5915149" y="1165330"/>
                    <a:pt x="5894309" y="1146374"/>
                    <a:pt x="5878835" y="1127602"/>
                  </a:cubicBezTo>
                  <a:cubicBezTo>
                    <a:pt x="5885915" y="1137073"/>
                    <a:pt x="5892739" y="1146346"/>
                    <a:pt x="5896335" y="1154967"/>
                  </a:cubicBezTo>
                  <a:cubicBezTo>
                    <a:pt x="5913279" y="1161352"/>
                    <a:pt x="5943575" y="1199605"/>
                    <a:pt x="5938903" y="1183522"/>
                  </a:cubicBezTo>
                  <a:cubicBezTo>
                    <a:pt x="5957367" y="1215404"/>
                    <a:pt x="5962687" y="1211030"/>
                    <a:pt x="5974623" y="1234615"/>
                  </a:cubicBezTo>
                  <a:cubicBezTo>
                    <a:pt x="5984039" y="1243195"/>
                    <a:pt x="5976931" y="1229448"/>
                    <a:pt x="5975189" y="1222950"/>
                  </a:cubicBezTo>
                  <a:cubicBezTo>
                    <a:pt x="5985977" y="1243846"/>
                    <a:pt x="6002711" y="1260948"/>
                    <a:pt x="6020479" y="1279819"/>
                  </a:cubicBezTo>
                  <a:cubicBezTo>
                    <a:pt x="6037693" y="1299172"/>
                    <a:pt x="6056253" y="1320054"/>
                    <a:pt x="6071331" y="1347108"/>
                  </a:cubicBezTo>
                  <a:cubicBezTo>
                    <a:pt x="6060147" y="1334367"/>
                    <a:pt x="6048665" y="1321299"/>
                    <a:pt x="6036999" y="1308020"/>
                  </a:cubicBezTo>
                  <a:cubicBezTo>
                    <a:pt x="6025347" y="1294727"/>
                    <a:pt x="6013895" y="1280867"/>
                    <a:pt x="6001379" y="1267828"/>
                  </a:cubicBezTo>
                  <a:cubicBezTo>
                    <a:pt x="5976789" y="1241326"/>
                    <a:pt x="5951887" y="1214484"/>
                    <a:pt x="5927607" y="1188322"/>
                  </a:cubicBezTo>
                  <a:cubicBezTo>
                    <a:pt x="5903653" y="1161791"/>
                    <a:pt x="5878283" y="1137936"/>
                    <a:pt x="5854755" y="1115441"/>
                  </a:cubicBezTo>
                  <a:cubicBezTo>
                    <a:pt x="5831127" y="1093044"/>
                    <a:pt x="5808759" y="1072601"/>
                    <a:pt x="5788427" y="1055315"/>
                  </a:cubicBezTo>
                  <a:cubicBezTo>
                    <a:pt x="5804455" y="1060638"/>
                    <a:pt x="5798311" y="1051011"/>
                    <a:pt x="5793341" y="1043820"/>
                  </a:cubicBezTo>
                  <a:cubicBezTo>
                    <a:pt x="5790851" y="1040238"/>
                    <a:pt x="5788499" y="1037435"/>
                    <a:pt x="5789603" y="1037222"/>
                  </a:cubicBezTo>
                  <a:cubicBezTo>
                    <a:pt x="5790707" y="1037010"/>
                    <a:pt x="5795167" y="1039445"/>
                    <a:pt x="5805587" y="1047147"/>
                  </a:cubicBezTo>
                  <a:cubicBezTo>
                    <a:pt x="5802487" y="1043565"/>
                    <a:pt x="5799627" y="1040082"/>
                    <a:pt x="5796995" y="1036784"/>
                  </a:cubicBezTo>
                  <a:cubicBezTo>
                    <a:pt x="5794261" y="1033584"/>
                    <a:pt x="5791783" y="1030526"/>
                    <a:pt x="5789589" y="1027652"/>
                  </a:cubicBezTo>
                  <a:cubicBezTo>
                    <a:pt x="5785187" y="1021890"/>
                    <a:pt x="5781859" y="1016850"/>
                    <a:pt x="5779793" y="1012773"/>
                  </a:cubicBezTo>
                  <a:cubicBezTo>
                    <a:pt x="5775643" y="1004633"/>
                    <a:pt x="5776479" y="1000414"/>
                    <a:pt x="5783559" y="1002339"/>
                  </a:cubicBezTo>
                  <a:cubicBezTo>
                    <a:pt x="5749241" y="965970"/>
                    <a:pt x="5759817" y="971052"/>
                    <a:pt x="5730455" y="940770"/>
                  </a:cubicBezTo>
                  <a:close/>
                  <a:moveTo>
                    <a:pt x="5169139" y="940763"/>
                  </a:moveTo>
                  <a:cubicBezTo>
                    <a:pt x="5176891" y="943902"/>
                    <a:pt x="5199415" y="961485"/>
                    <a:pt x="5204375" y="965148"/>
                  </a:cubicBezTo>
                  <a:cubicBezTo>
                    <a:pt x="5222143" y="985973"/>
                    <a:pt x="5199067" y="971944"/>
                    <a:pt x="5216721" y="992684"/>
                  </a:cubicBezTo>
                  <a:cubicBezTo>
                    <a:pt x="5187075" y="974648"/>
                    <a:pt x="5190571" y="986681"/>
                    <a:pt x="5144931" y="960618"/>
                  </a:cubicBezTo>
                  <a:cubicBezTo>
                    <a:pt x="5159837" y="946673"/>
                    <a:pt x="5175099" y="976545"/>
                    <a:pt x="5206031" y="976247"/>
                  </a:cubicBezTo>
                  <a:cubicBezTo>
                    <a:pt x="5202705" y="965233"/>
                    <a:pt x="5179997" y="954431"/>
                    <a:pt x="5167511" y="943488"/>
                  </a:cubicBezTo>
                  <a:cubicBezTo>
                    <a:pt x="5165613" y="940274"/>
                    <a:pt x="5166557" y="939716"/>
                    <a:pt x="5169139" y="940763"/>
                  </a:cubicBezTo>
                  <a:close/>
                  <a:moveTo>
                    <a:pt x="1823467" y="936763"/>
                  </a:moveTo>
                  <a:cubicBezTo>
                    <a:pt x="1808602" y="938320"/>
                    <a:pt x="1791713" y="944181"/>
                    <a:pt x="1773026" y="954261"/>
                  </a:cubicBezTo>
                  <a:cubicBezTo>
                    <a:pt x="1774894" y="960717"/>
                    <a:pt x="1781350" y="967540"/>
                    <a:pt x="1818966" y="947012"/>
                  </a:cubicBezTo>
                  <a:cubicBezTo>
                    <a:pt x="1811958" y="947565"/>
                    <a:pt x="1806125" y="947565"/>
                    <a:pt x="1823467" y="936763"/>
                  </a:cubicBezTo>
                  <a:close/>
                  <a:moveTo>
                    <a:pt x="2282154" y="935557"/>
                  </a:moveTo>
                  <a:cubicBezTo>
                    <a:pt x="2280291" y="935295"/>
                    <a:pt x="2277519" y="935294"/>
                    <a:pt x="2273282" y="935715"/>
                  </a:cubicBezTo>
                  <a:cubicBezTo>
                    <a:pt x="2261744" y="941335"/>
                    <a:pt x="2251763" y="944832"/>
                    <a:pt x="2245973" y="947437"/>
                  </a:cubicBezTo>
                  <a:cubicBezTo>
                    <a:pt x="2240310" y="950269"/>
                    <a:pt x="2238796" y="952081"/>
                    <a:pt x="2244048" y="953978"/>
                  </a:cubicBezTo>
                  <a:cubicBezTo>
                    <a:pt x="2262410" y="943275"/>
                    <a:pt x="2271923" y="949193"/>
                    <a:pt x="2289379" y="940670"/>
                  </a:cubicBezTo>
                  <a:cubicBezTo>
                    <a:pt x="2285153" y="939492"/>
                    <a:pt x="2287744" y="936346"/>
                    <a:pt x="2282154" y="935557"/>
                  </a:cubicBezTo>
                  <a:close/>
                  <a:moveTo>
                    <a:pt x="2457622" y="934017"/>
                  </a:moveTo>
                  <a:cubicBezTo>
                    <a:pt x="2462662" y="943417"/>
                    <a:pt x="2435876" y="957659"/>
                    <a:pt x="2404943" y="967145"/>
                  </a:cubicBezTo>
                  <a:cubicBezTo>
                    <a:pt x="2411115" y="958608"/>
                    <a:pt x="2438184" y="945498"/>
                    <a:pt x="2457622" y="934017"/>
                  </a:cubicBezTo>
                  <a:close/>
                  <a:moveTo>
                    <a:pt x="4803147" y="929755"/>
                  </a:moveTo>
                  <a:cubicBezTo>
                    <a:pt x="4846371" y="957177"/>
                    <a:pt x="4856563" y="957970"/>
                    <a:pt x="4908195" y="981754"/>
                  </a:cubicBezTo>
                  <a:cubicBezTo>
                    <a:pt x="4909397" y="985024"/>
                    <a:pt x="4902771" y="982193"/>
                    <a:pt x="4906411" y="987360"/>
                  </a:cubicBezTo>
                  <a:cubicBezTo>
                    <a:pt x="4925593" y="998460"/>
                    <a:pt x="4933763" y="1000937"/>
                    <a:pt x="4926159" y="991084"/>
                  </a:cubicBezTo>
                  <a:cubicBezTo>
                    <a:pt x="4968263" y="1017444"/>
                    <a:pt x="4997243" y="1034943"/>
                    <a:pt x="5019695" y="1047896"/>
                  </a:cubicBezTo>
                  <a:cubicBezTo>
                    <a:pt x="5041867" y="1061317"/>
                    <a:pt x="5057127" y="1070774"/>
                    <a:pt x="5072615" y="1079481"/>
                  </a:cubicBezTo>
                  <a:cubicBezTo>
                    <a:pt x="5103123" y="1097574"/>
                    <a:pt x="5134991" y="1112269"/>
                    <a:pt x="5211807" y="1169350"/>
                  </a:cubicBezTo>
                  <a:cubicBezTo>
                    <a:pt x="5203441" y="1170568"/>
                    <a:pt x="5171531" y="1152574"/>
                    <a:pt x="5152277" y="1130673"/>
                  </a:cubicBezTo>
                  <a:cubicBezTo>
                    <a:pt x="5162527" y="1145722"/>
                    <a:pt x="5144067" y="1132117"/>
                    <a:pt x="5116799" y="1113826"/>
                  </a:cubicBezTo>
                  <a:cubicBezTo>
                    <a:pt x="5089787" y="1095153"/>
                    <a:pt x="5055047" y="1070010"/>
                    <a:pt x="5035383" y="1058557"/>
                  </a:cubicBezTo>
                  <a:cubicBezTo>
                    <a:pt x="5020573" y="1049850"/>
                    <a:pt x="5020191" y="1057198"/>
                    <a:pt x="5006911" y="1049609"/>
                  </a:cubicBezTo>
                  <a:cubicBezTo>
                    <a:pt x="4974095" y="1031120"/>
                    <a:pt x="4939027" y="1008738"/>
                    <a:pt x="4905871" y="988564"/>
                  </a:cubicBezTo>
                  <a:cubicBezTo>
                    <a:pt x="4872179" y="969395"/>
                    <a:pt x="4839985" y="953256"/>
                    <a:pt x="4814799" y="944733"/>
                  </a:cubicBezTo>
                  <a:cubicBezTo>
                    <a:pt x="4810921" y="939736"/>
                    <a:pt x="4807055" y="934781"/>
                    <a:pt x="4803147" y="929755"/>
                  </a:cubicBezTo>
                  <a:close/>
                  <a:moveTo>
                    <a:pt x="5553153" y="924360"/>
                  </a:moveTo>
                  <a:cubicBezTo>
                    <a:pt x="5554503" y="924843"/>
                    <a:pt x="5557099" y="926591"/>
                    <a:pt x="5559775" y="928439"/>
                  </a:cubicBezTo>
                  <a:cubicBezTo>
                    <a:pt x="5562011" y="935390"/>
                    <a:pt x="5613359" y="967357"/>
                    <a:pt x="5607895" y="945598"/>
                  </a:cubicBezTo>
                  <a:cubicBezTo>
                    <a:pt x="5613375" y="951006"/>
                    <a:pt x="5619575" y="956499"/>
                    <a:pt x="5626385" y="962091"/>
                  </a:cubicBezTo>
                  <a:cubicBezTo>
                    <a:pt x="5633295" y="967569"/>
                    <a:pt x="5640613" y="973374"/>
                    <a:pt x="5648315" y="979476"/>
                  </a:cubicBezTo>
                  <a:cubicBezTo>
                    <a:pt x="5638419" y="974223"/>
                    <a:pt x="5627163" y="968716"/>
                    <a:pt x="5616985" y="964059"/>
                  </a:cubicBezTo>
                  <a:cubicBezTo>
                    <a:pt x="5606791" y="959415"/>
                    <a:pt x="5597575" y="955762"/>
                    <a:pt x="5591147" y="954955"/>
                  </a:cubicBezTo>
                  <a:cubicBezTo>
                    <a:pt x="5594247" y="962912"/>
                    <a:pt x="5606083" y="971916"/>
                    <a:pt x="5617565" y="980906"/>
                  </a:cubicBezTo>
                  <a:cubicBezTo>
                    <a:pt x="5623371" y="985323"/>
                    <a:pt x="5628905" y="989924"/>
                    <a:pt x="5633109" y="994510"/>
                  </a:cubicBezTo>
                  <a:cubicBezTo>
                    <a:pt x="5637357" y="999027"/>
                    <a:pt x="5640399" y="1003330"/>
                    <a:pt x="5641095" y="1007280"/>
                  </a:cubicBezTo>
                  <a:cubicBezTo>
                    <a:pt x="5633945" y="1000088"/>
                    <a:pt x="5628395" y="994666"/>
                    <a:pt x="5624431" y="991000"/>
                  </a:cubicBezTo>
                  <a:cubicBezTo>
                    <a:pt x="5620367" y="987432"/>
                    <a:pt x="5617847" y="985676"/>
                    <a:pt x="5616955" y="985563"/>
                  </a:cubicBezTo>
                  <a:cubicBezTo>
                    <a:pt x="5615103" y="985379"/>
                    <a:pt x="5619815" y="991707"/>
                    <a:pt x="5629655" y="1005596"/>
                  </a:cubicBezTo>
                  <a:cubicBezTo>
                    <a:pt x="5620481" y="997328"/>
                    <a:pt x="5615399" y="990108"/>
                    <a:pt x="5609325" y="982788"/>
                  </a:cubicBezTo>
                  <a:cubicBezTo>
                    <a:pt x="5603279" y="975427"/>
                    <a:pt x="5596259" y="967923"/>
                    <a:pt x="5582839" y="959670"/>
                  </a:cubicBezTo>
                  <a:cubicBezTo>
                    <a:pt x="5594645" y="960901"/>
                    <a:pt x="5572319" y="944805"/>
                    <a:pt x="5554027" y="927873"/>
                  </a:cubicBezTo>
                  <a:cubicBezTo>
                    <a:pt x="5551705" y="924660"/>
                    <a:pt x="5551805" y="923877"/>
                    <a:pt x="5553153" y="924360"/>
                  </a:cubicBezTo>
                  <a:close/>
                  <a:moveTo>
                    <a:pt x="1727029" y="918882"/>
                  </a:moveTo>
                  <a:cubicBezTo>
                    <a:pt x="1708681" y="928636"/>
                    <a:pt x="1688366" y="944719"/>
                    <a:pt x="1670160" y="954870"/>
                  </a:cubicBezTo>
                  <a:cubicBezTo>
                    <a:pt x="1679758" y="953482"/>
                    <a:pt x="1691268" y="947281"/>
                    <a:pt x="1703089" y="940344"/>
                  </a:cubicBezTo>
                  <a:cubicBezTo>
                    <a:pt x="1714911" y="933422"/>
                    <a:pt x="1726944" y="925564"/>
                    <a:pt x="1738114" y="921799"/>
                  </a:cubicBezTo>
                  <a:cubicBezTo>
                    <a:pt x="1728530" y="923597"/>
                    <a:pt x="1727694" y="921289"/>
                    <a:pt x="1727029" y="918882"/>
                  </a:cubicBezTo>
                  <a:close/>
                  <a:moveTo>
                    <a:pt x="2392273" y="915300"/>
                  </a:moveTo>
                  <a:cubicBezTo>
                    <a:pt x="2337853" y="917735"/>
                    <a:pt x="2358353" y="921077"/>
                    <a:pt x="2304513" y="936281"/>
                  </a:cubicBezTo>
                  <a:cubicBezTo>
                    <a:pt x="2323172" y="939099"/>
                    <a:pt x="2335389" y="941689"/>
                    <a:pt x="2353992" y="937442"/>
                  </a:cubicBezTo>
                  <a:cubicBezTo>
                    <a:pt x="2353015" y="930519"/>
                    <a:pt x="2366167" y="925989"/>
                    <a:pt x="2392273" y="915300"/>
                  </a:cubicBezTo>
                  <a:close/>
                  <a:moveTo>
                    <a:pt x="2541489" y="913050"/>
                  </a:moveTo>
                  <a:cubicBezTo>
                    <a:pt x="2547322" y="914621"/>
                    <a:pt x="2537369" y="918500"/>
                    <a:pt x="2529767" y="922988"/>
                  </a:cubicBezTo>
                  <a:cubicBezTo>
                    <a:pt x="2522094" y="927292"/>
                    <a:pt x="2516374" y="931129"/>
                    <a:pt x="2529824" y="930562"/>
                  </a:cubicBezTo>
                  <a:cubicBezTo>
                    <a:pt x="2480599" y="944196"/>
                    <a:pt x="2531876" y="918897"/>
                    <a:pt x="2511519" y="919619"/>
                  </a:cubicBezTo>
                  <a:cubicBezTo>
                    <a:pt x="2522802" y="915584"/>
                    <a:pt x="2529498" y="917566"/>
                    <a:pt x="2541489" y="913050"/>
                  </a:cubicBezTo>
                  <a:close/>
                  <a:moveTo>
                    <a:pt x="2646733" y="912880"/>
                  </a:moveTo>
                  <a:cubicBezTo>
                    <a:pt x="2608948" y="927858"/>
                    <a:pt x="2604984" y="922903"/>
                    <a:pt x="2554103" y="942525"/>
                  </a:cubicBezTo>
                  <a:cubicBezTo>
                    <a:pt x="2549460" y="940260"/>
                    <a:pt x="2560502" y="935149"/>
                    <a:pt x="2553990" y="933224"/>
                  </a:cubicBezTo>
                  <a:cubicBezTo>
                    <a:pt x="2560559" y="930109"/>
                    <a:pt x="2564820" y="930237"/>
                    <a:pt x="2569067" y="930492"/>
                  </a:cubicBezTo>
                  <a:cubicBezTo>
                    <a:pt x="2591308" y="929869"/>
                    <a:pt x="2628357" y="908222"/>
                    <a:pt x="2646733" y="912880"/>
                  </a:cubicBezTo>
                  <a:close/>
                  <a:moveTo>
                    <a:pt x="4956413" y="905023"/>
                  </a:moveTo>
                  <a:cubicBezTo>
                    <a:pt x="4971929" y="913121"/>
                    <a:pt x="4987261" y="921120"/>
                    <a:pt x="5002791" y="929218"/>
                  </a:cubicBezTo>
                  <a:cubicBezTo>
                    <a:pt x="5011483" y="941223"/>
                    <a:pt x="4967271" y="928538"/>
                    <a:pt x="4956413" y="905023"/>
                  </a:cubicBezTo>
                  <a:close/>
                  <a:moveTo>
                    <a:pt x="2673020" y="902497"/>
                  </a:moveTo>
                  <a:lnTo>
                    <a:pt x="2669182" y="904119"/>
                  </a:lnTo>
                  <a:lnTo>
                    <a:pt x="2666733" y="904142"/>
                  </a:lnTo>
                  <a:close/>
                  <a:moveTo>
                    <a:pt x="1488467" y="893340"/>
                  </a:moveTo>
                  <a:cubicBezTo>
                    <a:pt x="1485805" y="893190"/>
                    <a:pt x="1479042" y="896401"/>
                    <a:pt x="1464995" y="905787"/>
                  </a:cubicBezTo>
                  <a:cubicBezTo>
                    <a:pt x="1470657" y="905291"/>
                    <a:pt x="1465688" y="911110"/>
                    <a:pt x="1460804" y="916928"/>
                  </a:cubicBezTo>
                  <a:cubicBezTo>
                    <a:pt x="1454136" y="918755"/>
                    <a:pt x="1445642" y="925196"/>
                    <a:pt x="1438507" y="928155"/>
                  </a:cubicBezTo>
                  <a:cubicBezTo>
                    <a:pt x="1441055" y="922280"/>
                    <a:pt x="1443037" y="916787"/>
                    <a:pt x="1444693" y="911478"/>
                  </a:cubicBezTo>
                  <a:cubicBezTo>
                    <a:pt x="1431074" y="921133"/>
                    <a:pt x="1417526" y="930406"/>
                    <a:pt x="1404600" y="937768"/>
                  </a:cubicBezTo>
                  <a:cubicBezTo>
                    <a:pt x="1394860" y="937187"/>
                    <a:pt x="1415855" y="918047"/>
                    <a:pt x="1406158" y="917396"/>
                  </a:cubicBezTo>
                  <a:cubicBezTo>
                    <a:pt x="1384214" y="935970"/>
                    <a:pt x="1387470" y="938674"/>
                    <a:pt x="1387640" y="941732"/>
                  </a:cubicBezTo>
                  <a:cubicBezTo>
                    <a:pt x="1387739" y="943261"/>
                    <a:pt x="1387059" y="944875"/>
                    <a:pt x="1382119" y="948598"/>
                  </a:cubicBezTo>
                  <a:cubicBezTo>
                    <a:pt x="1379641" y="950453"/>
                    <a:pt x="1376102" y="952845"/>
                    <a:pt x="1371048" y="956031"/>
                  </a:cubicBezTo>
                  <a:cubicBezTo>
                    <a:pt x="1365994" y="959202"/>
                    <a:pt x="1359382" y="963109"/>
                    <a:pt x="1351185" y="968517"/>
                  </a:cubicBezTo>
                  <a:cubicBezTo>
                    <a:pt x="1375536" y="956823"/>
                    <a:pt x="1347689" y="979701"/>
                    <a:pt x="1360784" y="975468"/>
                  </a:cubicBezTo>
                  <a:cubicBezTo>
                    <a:pt x="1389381" y="938136"/>
                    <a:pt x="1444198" y="932048"/>
                    <a:pt x="1461384" y="931680"/>
                  </a:cubicBezTo>
                  <a:cubicBezTo>
                    <a:pt x="1473942" y="919576"/>
                    <a:pt x="1493875" y="909921"/>
                    <a:pt x="1487717" y="909468"/>
                  </a:cubicBezTo>
                  <a:cubicBezTo>
                    <a:pt x="1467543" y="924492"/>
                    <a:pt x="1496455" y="893790"/>
                    <a:pt x="1488467" y="893340"/>
                  </a:cubicBezTo>
                  <a:close/>
                  <a:moveTo>
                    <a:pt x="2673971" y="893088"/>
                  </a:moveTo>
                  <a:cubicBezTo>
                    <a:pt x="2679492" y="894617"/>
                    <a:pt x="2662560" y="899969"/>
                    <a:pt x="2652834" y="904272"/>
                  </a:cubicBezTo>
                  <a:lnTo>
                    <a:pt x="2666733" y="904142"/>
                  </a:lnTo>
                  <a:lnTo>
                    <a:pt x="2649833" y="908562"/>
                  </a:lnTo>
                  <a:cubicBezTo>
                    <a:pt x="2622864" y="909666"/>
                    <a:pt x="2659290" y="899303"/>
                    <a:pt x="2673971" y="893088"/>
                  </a:cubicBezTo>
                  <a:close/>
                  <a:moveTo>
                    <a:pt x="1342507" y="891191"/>
                  </a:moveTo>
                  <a:cubicBezTo>
                    <a:pt x="1333531" y="908463"/>
                    <a:pt x="1338259" y="915272"/>
                    <a:pt x="1384284" y="893895"/>
                  </a:cubicBezTo>
                  <a:cubicBezTo>
                    <a:pt x="1360345" y="912299"/>
                    <a:pt x="1343002" y="923611"/>
                    <a:pt x="1327726" y="936041"/>
                  </a:cubicBezTo>
                  <a:cubicBezTo>
                    <a:pt x="1312550" y="948584"/>
                    <a:pt x="1298747" y="961439"/>
                    <a:pt x="1281164" y="981825"/>
                  </a:cubicBezTo>
                  <a:cubicBezTo>
                    <a:pt x="1292362" y="978045"/>
                    <a:pt x="1303617" y="974237"/>
                    <a:pt x="1314815" y="970443"/>
                  </a:cubicBezTo>
                  <a:cubicBezTo>
                    <a:pt x="1301734" y="979985"/>
                    <a:pt x="1290493" y="983878"/>
                    <a:pt x="1275557" y="998955"/>
                  </a:cubicBezTo>
                  <a:cubicBezTo>
                    <a:pt x="1290168" y="977903"/>
                    <a:pt x="1267785" y="997695"/>
                    <a:pt x="1240094" y="1016128"/>
                  </a:cubicBezTo>
                  <a:cubicBezTo>
                    <a:pt x="1223756" y="1022711"/>
                    <a:pt x="1225498" y="1017062"/>
                    <a:pt x="1245445" y="999153"/>
                  </a:cubicBezTo>
                  <a:cubicBezTo>
                    <a:pt x="1234686" y="1007817"/>
                    <a:pt x="1225767" y="1010606"/>
                    <a:pt x="1216734" y="1013636"/>
                  </a:cubicBezTo>
                  <a:cubicBezTo>
                    <a:pt x="1207801" y="1016751"/>
                    <a:pt x="1198359" y="1019681"/>
                    <a:pt x="1187769" y="1029832"/>
                  </a:cubicBezTo>
                  <a:cubicBezTo>
                    <a:pt x="1199930" y="1017303"/>
                    <a:pt x="1186481" y="1020814"/>
                    <a:pt x="1215262" y="999451"/>
                  </a:cubicBezTo>
                  <a:cubicBezTo>
                    <a:pt x="1222213" y="999252"/>
                    <a:pt x="1194041" y="1022796"/>
                    <a:pt x="1225229" y="1006147"/>
                  </a:cubicBezTo>
                  <a:cubicBezTo>
                    <a:pt x="1262816" y="974039"/>
                    <a:pt x="1195060" y="1013126"/>
                    <a:pt x="1241170" y="975299"/>
                  </a:cubicBezTo>
                  <a:cubicBezTo>
                    <a:pt x="1254591" y="970683"/>
                    <a:pt x="1226234" y="994283"/>
                    <a:pt x="1251009" y="982066"/>
                  </a:cubicBezTo>
                  <a:cubicBezTo>
                    <a:pt x="1263411" y="967739"/>
                    <a:pt x="1256091" y="966719"/>
                    <a:pt x="1243109" y="969522"/>
                  </a:cubicBezTo>
                  <a:cubicBezTo>
                    <a:pt x="1260310" y="953964"/>
                    <a:pt x="1271537" y="956257"/>
                    <a:pt x="1289502" y="938391"/>
                  </a:cubicBezTo>
                  <a:cubicBezTo>
                    <a:pt x="1279451" y="951047"/>
                    <a:pt x="1282919" y="954657"/>
                    <a:pt x="1266483" y="971604"/>
                  </a:cubicBezTo>
                  <a:cubicBezTo>
                    <a:pt x="1274963" y="970174"/>
                    <a:pt x="1286331" y="960037"/>
                    <a:pt x="1295292" y="956795"/>
                  </a:cubicBezTo>
                  <a:cubicBezTo>
                    <a:pt x="1298492" y="950920"/>
                    <a:pt x="1296170" y="948782"/>
                    <a:pt x="1292319" y="947636"/>
                  </a:cubicBezTo>
                  <a:cubicBezTo>
                    <a:pt x="1308529" y="935432"/>
                    <a:pt x="1322771" y="927589"/>
                    <a:pt x="1336957" y="922705"/>
                  </a:cubicBezTo>
                  <a:cubicBezTo>
                    <a:pt x="1345012" y="914890"/>
                    <a:pt x="1329354" y="921558"/>
                    <a:pt x="1341048" y="911549"/>
                  </a:cubicBezTo>
                  <a:cubicBezTo>
                    <a:pt x="1327981" y="918387"/>
                    <a:pt x="1313654" y="931737"/>
                    <a:pt x="1303036" y="933790"/>
                  </a:cubicBezTo>
                  <a:cubicBezTo>
                    <a:pt x="1327118" y="914366"/>
                    <a:pt x="1322729" y="913106"/>
                    <a:pt x="1319175" y="911705"/>
                  </a:cubicBezTo>
                  <a:cubicBezTo>
                    <a:pt x="1315636" y="910346"/>
                    <a:pt x="1313187" y="909071"/>
                    <a:pt x="1342507" y="891191"/>
                  </a:cubicBezTo>
                  <a:close/>
                  <a:moveTo>
                    <a:pt x="5709475" y="890384"/>
                  </a:moveTo>
                  <a:cubicBezTo>
                    <a:pt x="5712433" y="887213"/>
                    <a:pt x="5725711" y="895325"/>
                    <a:pt x="5749369" y="914890"/>
                  </a:cubicBezTo>
                  <a:cubicBezTo>
                    <a:pt x="5753857" y="921657"/>
                    <a:pt x="5748915" y="918005"/>
                    <a:pt x="5743451" y="913857"/>
                  </a:cubicBezTo>
                  <a:cubicBezTo>
                    <a:pt x="5749977" y="923795"/>
                    <a:pt x="5765323" y="935205"/>
                    <a:pt x="5761983" y="928764"/>
                  </a:cubicBezTo>
                  <a:cubicBezTo>
                    <a:pt x="5804327" y="976544"/>
                    <a:pt x="5734871" y="916320"/>
                    <a:pt x="5709475" y="890384"/>
                  </a:cubicBezTo>
                  <a:close/>
                  <a:moveTo>
                    <a:pt x="4834505" y="886477"/>
                  </a:moveTo>
                  <a:cubicBezTo>
                    <a:pt x="4857681" y="898029"/>
                    <a:pt x="4848337" y="904810"/>
                    <a:pt x="4840933" y="902276"/>
                  </a:cubicBezTo>
                  <a:cubicBezTo>
                    <a:pt x="4845109" y="907330"/>
                    <a:pt x="4855401" y="911464"/>
                    <a:pt x="4863499" y="915896"/>
                  </a:cubicBezTo>
                  <a:cubicBezTo>
                    <a:pt x="4846951" y="901144"/>
                    <a:pt x="4896671" y="921870"/>
                    <a:pt x="4886107" y="929557"/>
                  </a:cubicBezTo>
                  <a:cubicBezTo>
                    <a:pt x="4901539" y="935234"/>
                    <a:pt x="4916403" y="942709"/>
                    <a:pt x="4925719" y="947508"/>
                  </a:cubicBezTo>
                  <a:cubicBezTo>
                    <a:pt x="4935007" y="952364"/>
                    <a:pt x="4939227" y="953723"/>
                    <a:pt x="4934059" y="945923"/>
                  </a:cubicBezTo>
                  <a:cubicBezTo>
                    <a:pt x="4954063" y="960363"/>
                    <a:pt x="4991367" y="985365"/>
                    <a:pt x="4979843" y="986172"/>
                  </a:cubicBezTo>
                  <a:cubicBezTo>
                    <a:pt x="4915851" y="942780"/>
                    <a:pt x="4882327" y="935588"/>
                    <a:pt x="4826167" y="898666"/>
                  </a:cubicBezTo>
                  <a:cubicBezTo>
                    <a:pt x="4838343" y="901200"/>
                    <a:pt x="4834307" y="892380"/>
                    <a:pt x="4834505" y="886477"/>
                  </a:cubicBezTo>
                  <a:close/>
                  <a:moveTo>
                    <a:pt x="2528761" y="883631"/>
                  </a:moveTo>
                  <a:cubicBezTo>
                    <a:pt x="2528903" y="886108"/>
                    <a:pt x="2529215" y="888515"/>
                    <a:pt x="2538077" y="889407"/>
                  </a:cubicBezTo>
                  <a:cubicBezTo>
                    <a:pt x="2534283" y="890724"/>
                    <a:pt x="2530560" y="892026"/>
                    <a:pt x="2526907" y="893300"/>
                  </a:cubicBezTo>
                  <a:cubicBezTo>
                    <a:pt x="2523325" y="894744"/>
                    <a:pt x="2519814" y="896160"/>
                    <a:pt x="2516374" y="897533"/>
                  </a:cubicBezTo>
                  <a:cubicBezTo>
                    <a:pt x="2509536" y="900351"/>
                    <a:pt x="2503009" y="903026"/>
                    <a:pt x="2496823" y="905575"/>
                  </a:cubicBezTo>
                  <a:cubicBezTo>
                    <a:pt x="2484492" y="910728"/>
                    <a:pt x="2473619" y="915456"/>
                    <a:pt x="2464531" y="919802"/>
                  </a:cubicBezTo>
                  <a:cubicBezTo>
                    <a:pt x="2446339" y="928495"/>
                    <a:pt x="2435253" y="935644"/>
                    <a:pt x="2433781" y="941449"/>
                  </a:cubicBezTo>
                  <a:cubicBezTo>
                    <a:pt x="2423730" y="945469"/>
                    <a:pt x="2416396" y="945215"/>
                    <a:pt x="2408780" y="945342"/>
                  </a:cubicBezTo>
                  <a:cubicBezTo>
                    <a:pt x="2401121" y="945356"/>
                    <a:pt x="2393348" y="946135"/>
                    <a:pt x="2382561" y="952364"/>
                  </a:cubicBezTo>
                  <a:cubicBezTo>
                    <a:pt x="2360461" y="967937"/>
                    <a:pt x="2392145" y="960943"/>
                    <a:pt x="2392825" y="966719"/>
                  </a:cubicBezTo>
                  <a:cubicBezTo>
                    <a:pt x="2374973" y="976275"/>
                    <a:pt x="2367398" y="968008"/>
                    <a:pt x="2353581" y="970188"/>
                  </a:cubicBezTo>
                  <a:cubicBezTo>
                    <a:pt x="2314564" y="986426"/>
                    <a:pt x="2362741" y="977804"/>
                    <a:pt x="2328396" y="992712"/>
                  </a:cubicBezTo>
                  <a:cubicBezTo>
                    <a:pt x="2313375" y="990093"/>
                    <a:pt x="2292394" y="997454"/>
                    <a:pt x="2271597" y="1005156"/>
                  </a:cubicBezTo>
                  <a:cubicBezTo>
                    <a:pt x="2265750" y="1009092"/>
                    <a:pt x="2269063" y="1009927"/>
                    <a:pt x="2260583" y="1014740"/>
                  </a:cubicBezTo>
                  <a:cubicBezTo>
                    <a:pt x="2266019" y="1014202"/>
                    <a:pt x="2272715" y="1010309"/>
                    <a:pt x="2279709" y="1007251"/>
                  </a:cubicBezTo>
                  <a:cubicBezTo>
                    <a:pt x="2286660" y="1004108"/>
                    <a:pt x="2293541" y="1001079"/>
                    <a:pt x="2298750" y="1001164"/>
                  </a:cubicBezTo>
                  <a:cubicBezTo>
                    <a:pt x="2298382" y="1001234"/>
                    <a:pt x="2294928" y="1003400"/>
                    <a:pt x="2289577" y="1006841"/>
                  </a:cubicBezTo>
                  <a:cubicBezTo>
                    <a:pt x="2284225" y="1010281"/>
                    <a:pt x="2276906" y="1014896"/>
                    <a:pt x="2269205" y="1020601"/>
                  </a:cubicBezTo>
                  <a:cubicBezTo>
                    <a:pt x="2253632" y="1031729"/>
                    <a:pt x="2235256" y="1044767"/>
                    <a:pt x="2223095" y="1052710"/>
                  </a:cubicBezTo>
                  <a:cubicBezTo>
                    <a:pt x="2200273" y="1059944"/>
                    <a:pt x="2177537" y="1052965"/>
                    <a:pt x="2179392" y="1067504"/>
                  </a:cubicBezTo>
                  <a:cubicBezTo>
                    <a:pt x="2141196" y="1082779"/>
                    <a:pt x="2177084" y="1056815"/>
                    <a:pt x="2174097" y="1053743"/>
                  </a:cubicBezTo>
                  <a:cubicBezTo>
                    <a:pt x="2186201" y="1048505"/>
                    <a:pt x="2203388" y="1040082"/>
                    <a:pt x="2223279" y="1029803"/>
                  </a:cubicBezTo>
                  <a:cubicBezTo>
                    <a:pt x="2233189" y="1024579"/>
                    <a:pt x="2243807" y="1018987"/>
                    <a:pt x="2254835" y="1013169"/>
                  </a:cubicBezTo>
                  <a:cubicBezTo>
                    <a:pt x="2260328" y="1010196"/>
                    <a:pt x="2265920" y="1007180"/>
                    <a:pt x="2271583" y="1004122"/>
                  </a:cubicBezTo>
                  <a:cubicBezTo>
                    <a:pt x="2277345" y="1001291"/>
                    <a:pt x="2283192" y="998417"/>
                    <a:pt x="2289053" y="995529"/>
                  </a:cubicBezTo>
                  <a:cubicBezTo>
                    <a:pt x="2312511" y="983977"/>
                    <a:pt x="2336309" y="971929"/>
                    <a:pt x="2357998" y="960589"/>
                  </a:cubicBezTo>
                  <a:cubicBezTo>
                    <a:pt x="2379715" y="949235"/>
                    <a:pt x="2399224" y="938419"/>
                    <a:pt x="2414697" y="930817"/>
                  </a:cubicBezTo>
                  <a:cubicBezTo>
                    <a:pt x="2427255" y="930350"/>
                    <a:pt x="2416878" y="935333"/>
                    <a:pt x="2424211" y="936111"/>
                  </a:cubicBezTo>
                  <a:cubicBezTo>
                    <a:pt x="2445574" y="926725"/>
                    <a:pt x="2440109" y="923568"/>
                    <a:pt x="2471864" y="911775"/>
                  </a:cubicBezTo>
                  <a:cubicBezTo>
                    <a:pt x="2403881" y="933393"/>
                    <a:pt x="2505643" y="888062"/>
                    <a:pt x="2528761" y="883631"/>
                  </a:cubicBezTo>
                  <a:close/>
                  <a:moveTo>
                    <a:pt x="2625469" y="882456"/>
                  </a:moveTo>
                  <a:cubicBezTo>
                    <a:pt x="2621383" y="885498"/>
                    <a:pt x="2596723" y="903108"/>
                    <a:pt x="2620018" y="895155"/>
                  </a:cubicBezTo>
                  <a:cubicBezTo>
                    <a:pt x="2620684" y="902602"/>
                    <a:pt x="2564225" y="912979"/>
                    <a:pt x="2550606" y="909539"/>
                  </a:cubicBezTo>
                  <a:cubicBezTo>
                    <a:pt x="2589397" y="891347"/>
                    <a:pt x="2598542" y="900832"/>
                    <a:pt x="2620160" y="885755"/>
                  </a:cubicBezTo>
                  <a:cubicBezTo>
                    <a:pt x="2625908" y="882046"/>
                    <a:pt x="2626832" y="881442"/>
                    <a:pt x="2625469" y="882456"/>
                  </a:cubicBezTo>
                  <a:close/>
                  <a:moveTo>
                    <a:pt x="2583819" y="881055"/>
                  </a:moveTo>
                  <a:cubicBezTo>
                    <a:pt x="2589524" y="888332"/>
                    <a:pt x="2523906" y="897534"/>
                    <a:pt x="2526298" y="906708"/>
                  </a:cubicBezTo>
                  <a:cubicBezTo>
                    <a:pt x="2510315" y="911677"/>
                    <a:pt x="2517988" y="905306"/>
                    <a:pt x="2533150" y="897945"/>
                  </a:cubicBezTo>
                  <a:cubicBezTo>
                    <a:pt x="2548426" y="890908"/>
                    <a:pt x="2571035" y="882471"/>
                    <a:pt x="2583819" y="881055"/>
                  </a:cubicBezTo>
                  <a:close/>
                  <a:moveTo>
                    <a:pt x="4953495" y="877473"/>
                  </a:moveTo>
                  <a:cubicBezTo>
                    <a:pt x="4950071" y="879667"/>
                    <a:pt x="4951699" y="884948"/>
                    <a:pt x="4963435" y="898850"/>
                  </a:cubicBezTo>
                  <a:cubicBezTo>
                    <a:pt x="4990363" y="913404"/>
                    <a:pt x="4979759" y="890455"/>
                    <a:pt x="4953495" y="877473"/>
                  </a:cubicBezTo>
                  <a:close/>
                  <a:moveTo>
                    <a:pt x="5196405" y="876057"/>
                  </a:moveTo>
                  <a:cubicBezTo>
                    <a:pt x="5226799" y="897321"/>
                    <a:pt x="5209783" y="898284"/>
                    <a:pt x="5218831" y="909496"/>
                  </a:cubicBezTo>
                  <a:cubicBezTo>
                    <a:pt x="5233439" y="910699"/>
                    <a:pt x="5234105" y="904598"/>
                    <a:pt x="5260069" y="937244"/>
                  </a:cubicBezTo>
                  <a:cubicBezTo>
                    <a:pt x="5250811" y="931652"/>
                    <a:pt x="5248263" y="926145"/>
                    <a:pt x="5243379" y="920609"/>
                  </a:cubicBezTo>
                  <a:cubicBezTo>
                    <a:pt x="5236201" y="918557"/>
                    <a:pt x="5242147" y="927660"/>
                    <a:pt x="5222497" y="915046"/>
                  </a:cubicBezTo>
                  <a:cubicBezTo>
                    <a:pt x="5204291" y="899798"/>
                    <a:pt x="5188067" y="875660"/>
                    <a:pt x="5196405" y="876057"/>
                  </a:cubicBezTo>
                  <a:close/>
                  <a:moveTo>
                    <a:pt x="5551975" y="875973"/>
                  </a:moveTo>
                  <a:cubicBezTo>
                    <a:pt x="5557299" y="873212"/>
                    <a:pt x="5609311" y="924319"/>
                    <a:pt x="5640063" y="943870"/>
                  </a:cubicBezTo>
                  <a:cubicBezTo>
                    <a:pt x="5634499" y="933663"/>
                    <a:pt x="5687319" y="964172"/>
                    <a:pt x="5645073" y="933125"/>
                  </a:cubicBezTo>
                  <a:cubicBezTo>
                    <a:pt x="5650027" y="934342"/>
                    <a:pt x="5655295" y="937542"/>
                    <a:pt x="5660873" y="941874"/>
                  </a:cubicBezTo>
                  <a:cubicBezTo>
                    <a:pt x="5666379" y="946305"/>
                    <a:pt x="5671999" y="952110"/>
                    <a:pt x="5678045" y="958084"/>
                  </a:cubicBezTo>
                  <a:cubicBezTo>
                    <a:pt x="5690093" y="970103"/>
                    <a:pt x="5703415" y="983312"/>
                    <a:pt x="5718479" y="990886"/>
                  </a:cubicBezTo>
                  <a:cubicBezTo>
                    <a:pt x="5708779" y="979574"/>
                    <a:pt x="5697087" y="968036"/>
                    <a:pt x="5684657" y="956286"/>
                  </a:cubicBezTo>
                  <a:cubicBezTo>
                    <a:pt x="5687531" y="953002"/>
                    <a:pt x="5709361" y="970670"/>
                    <a:pt x="5723829" y="980268"/>
                  </a:cubicBezTo>
                  <a:cubicBezTo>
                    <a:pt x="5710777" y="977522"/>
                    <a:pt x="5735453" y="1001674"/>
                    <a:pt x="5749071" y="1019328"/>
                  </a:cubicBezTo>
                  <a:cubicBezTo>
                    <a:pt x="5771001" y="1040323"/>
                    <a:pt x="5719597" y="976474"/>
                    <a:pt x="5751775" y="1014019"/>
                  </a:cubicBezTo>
                  <a:cubicBezTo>
                    <a:pt x="5758839" y="1016709"/>
                    <a:pt x="5709375" y="960576"/>
                    <a:pt x="5738283" y="976941"/>
                  </a:cubicBezTo>
                  <a:cubicBezTo>
                    <a:pt x="5754097" y="991339"/>
                    <a:pt x="5756291" y="1003231"/>
                    <a:pt x="5781363" y="1019299"/>
                  </a:cubicBezTo>
                  <a:cubicBezTo>
                    <a:pt x="5769699" y="1022711"/>
                    <a:pt x="5763187" y="1015250"/>
                    <a:pt x="5779439" y="1047713"/>
                  </a:cubicBezTo>
                  <a:cubicBezTo>
                    <a:pt x="5731375" y="1008229"/>
                    <a:pt x="5708215" y="984558"/>
                    <a:pt x="5682717" y="973416"/>
                  </a:cubicBezTo>
                  <a:cubicBezTo>
                    <a:pt x="5677663" y="977847"/>
                    <a:pt x="5718237" y="1015973"/>
                    <a:pt x="5695627" y="998715"/>
                  </a:cubicBezTo>
                  <a:cubicBezTo>
                    <a:pt x="5705213" y="1009885"/>
                    <a:pt x="5716919" y="1021494"/>
                    <a:pt x="5729139" y="1033159"/>
                  </a:cubicBezTo>
                  <a:cubicBezTo>
                    <a:pt x="5750813" y="1047246"/>
                    <a:pt x="5699167" y="1002014"/>
                    <a:pt x="5704067" y="994255"/>
                  </a:cubicBezTo>
                  <a:cubicBezTo>
                    <a:pt x="5722087" y="1013821"/>
                    <a:pt x="5742631" y="1033343"/>
                    <a:pt x="5764459" y="1052908"/>
                  </a:cubicBezTo>
                  <a:cubicBezTo>
                    <a:pt x="5775545" y="1062493"/>
                    <a:pt x="5786107" y="1073040"/>
                    <a:pt x="5797179" y="1083191"/>
                  </a:cubicBezTo>
                  <a:cubicBezTo>
                    <a:pt x="5808207" y="1093398"/>
                    <a:pt x="5819335" y="1103690"/>
                    <a:pt x="5830475" y="1113982"/>
                  </a:cubicBezTo>
                  <a:cubicBezTo>
                    <a:pt x="5852715" y="1134609"/>
                    <a:pt x="5875169" y="1155052"/>
                    <a:pt x="5895853" y="1175948"/>
                  </a:cubicBezTo>
                  <a:cubicBezTo>
                    <a:pt x="5915983" y="1197382"/>
                    <a:pt x="5934813" y="1218788"/>
                    <a:pt x="5950995" y="1239995"/>
                  </a:cubicBezTo>
                  <a:cubicBezTo>
                    <a:pt x="5963891" y="1250981"/>
                    <a:pt x="5978799" y="1264600"/>
                    <a:pt x="5994825" y="1280145"/>
                  </a:cubicBezTo>
                  <a:cubicBezTo>
                    <a:pt x="6002965" y="1287804"/>
                    <a:pt x="6010879" y="1296397"/>
                    <a:pt x="6018977" y="1305401"/>
                  </a:cubicBezTo>
                  <a:cubicBezTo>
                    <a:pt x="6027091" y="1314377"/>
                    <a:pt x="6035357" y="1323749"/>
                    <a:pt x="6043667" y="1333446"/>
                  </a:cubicBezTo>
                  <a:cubicBezTo>
                    <a:pt x="6076809" y="1372293"/>
                    <a:pt x="6111495" y="1415473"/>
                    <a:pt x="6137063" y="1459855"/>
                  </a:cubicBezTo>
                  <a:cubicBezTo>
                    <a:pt x="6131003" y="1453796"/>
                    <a:pt x="6120343" y="1441295"/>
                    <a:pt x="6110375" y="1428257"/>
                  </a:cubicBezTo>
                  <a:cubicBezTo>
                    <a:pt x="6105491" y="1421674"/>
                    <a:pt x="6100621" y="1415105"/>
                    <a:pt x="6096303" y="1409286"/>
                  </a:cubicBezTo>
                  <a:cubicBezTo>
                    <a:pt x="6092127" y="1403397"/>
                    <a:pt x="6088827" y="1398059"/>
                    <a:pt x="6087101" y="1393996"/>
                  </a:cubicBezTo>
                  <a:cubicBezTo>
                    <a:pt x="6072803" y="1376965"/>
                    <a:pt x="6073935" y="1383138"/>
                    <a:pt x="6075747" y="1390287"/>
                  </a:cubicBezTo>
                  <a:cubicBezTo>
                    <a:pt x="6067323" y="1378593"/>
                    <a:pt x="6058957" y="1367027"/>
                    <a:pt x="6059977" y="1373284"/>
                  </a:cubicBezTo>
                  <a:cubicBezTo>
                    <a:pt x="6052969" y="1359396"/>
                    <a:pt x="6037623" y="1338953"/>
                    <a:pt x="6016939" y="1314207"/>
                  </a:cubicBezTo>
                  <a:cubicBezTo>
                    <a:pt x="6011715" y="1308063"/>
                    <a:pt x="6006223" y="1301607"/>
                    <a:pt x="6000487" y="1294882"/>
                  </a:cubicBezTo>
                  <a:cubicBezTo>
                    <a:pt x="5994515" y="1288370"/>
                    <a:pt x="5988129" y="1281730"/>
                    <a:pt x="5981559" y="1274836"/>
                  </a:cubicBezTo>
                  <a:cubicBezTo>
                    <a:pt x="5968295" y="1261188"/>
                    <a:pt x="5954167" y="1246663"/>
                    <a:pt x="5939499" y="1231572"/>
                  </a:cubicBezTo>
                  <a:cubicBezTo>
                    <a:pt x="5924733" y="1216593"/>
                    <a:pt x="5909415" y="1201049"/>
                    <a:pt x="5893855" y="1185278"/>
                  </a:cubicBezTo>
                  <a:cubicBezTo>
                    <a:pt x="5878241" y="1169578"/>
                    <a:pt x="5861479" y="1154571"/>
                    <a:pt x="5845425" y="1139041"/>
                  </a:cubicBezTo>
                  <a:cubicBezTo>
                    <a:pt x="5829243" y="1123623"/>
                    <a:pt x="5813247" y="1108206"/>
                    <a:pt x="5797843" y="1092973"/>
                  </a:cubicBezTo>
                  <a:cubicBezTo>
                    <a:pt x="5790183" y="1085314"/>
                    <a:pt x="5782639" y="1077740"/>
                    <a:pt x="5775219" y="1070322"/>
                  </a:cubicBezTo>
                  <a:cubicBezTo>
                    <a:pt x="5767915" y="1062776"/>
                    <a:pt x="5760241" y="1055924"/>
                    <a:pt x="5753135" y="1048831"/>
                  </a:cubicBezTo>
                  <a:cubicBezTo>
                    <a:pt x="5736119" y="1041866"/>
                    <a:pt x="5743069" y="1061629"/>
                    <a:pt x="5733059" y="1062507"/>
                  </a:cubicBezTo>
                  <a:cubicBezTo>
                    <a:pt x="5689627" y="1022202"/>
                    <a:pt x="5728869" y="1046184"/>
                    <a:pt x="5735523" y="1045802"/>
                  </a:cubicBezTo>
                  <a:cubicBezTo>
                    <a:pt x="5698263" y="1012603"/>
                    <a:pt x="5682831" y="983156"/>
                    <a:pt x="5661283" y="952520"/>
                  </a:cubicBezTo>
                  <a:cubicBezTo>
                    <a:pt x="5663661" y="959415"/>
                    <a:pt x="5662587" y="963959"/>
                    <a:pt x="5656343" y="963704"/>
                  </a:cubicBezTo>
                  <a:cubicBezTo>
                    <a:pt x="5650211" y="963308"/>
                    <a:pt x="5638533" y="958622"/>
                    <a:pt x="5619719" y="946999"/>
                  </a:cubicBezTo>
                  <a:cubicBezTo>
                    <a:pt x="5644919" y="954601"/>
                    <a:pt x="5616519" y="934965"/>
                    <a:pt x="5602459" y="916306"/>
                  </a:cubicBezTo>
                  <a:cubicBezTo>
                    <a:pt x="5586223" y="904287"/>
                    <a:pt x="5580687" y="903112"/>
                    <a:pt x="5581281" y="908053"/>
                  </a:cubicBezTo>
                  <a:cubicBezTo>
                    <a:pt x="5566911" y="896769"/>
                    <a:pt x="5567421" y="887228"/>
                    <a:pt x="5551975" y="875973"/>
                  </a:cubicBezTo>
                  <a:close/>
                  <a:moveTo>
                    <a:pt x="2018836" y="875179"/>
                  </a:moveTo>
                  <a:cubicBezTo>
                    <a:pt x="1987888" y="890469"/>
                    <a:pt x="1979663" y="887977"/>
                    <a:pt x="1970900" y="884650"/>
                  </a:cubicBezTo>
                  <a:cubicBezTo>
                    <a:pt x="1964968" y="888374"/>
                    <a:pt x="1958937" y="892168"/>
                    <a:pt x="1952892" y="895962"/>
                  </a:cubicBezTo>
                  <a:cubicBezTo>
                    <a:pt x="1947611" y="899459"/>
                    <a:pt x="1943180" y="902587"/>
                    <a:pt x="1950301" y="901016"/>
                  </a:cubicBezTo>
                  <a:cubicBezTo>
                    <a:pt x="1970135" y="894008"/>
                    <a:pt x="1989488" y="892479"/>
                    <a:pt x="1971579" y="908279"/>
                  </a:cubicBezTo>
                  <a:cubicBezTo>
                    <a:pt x="2002159" y="891870"/>
                    <a:pt x="1985552" y="894603"/>
                    <a:pt x="2009875" y="880785"/>
                  </a:cubicBezTo>
                  <a:cubicBezTo>
                    <a:pt x="2013442" y="880446"/>
                    <a:pt x="2024456" y="875533"/>
                    <a:pt x="2018836" y="875179"/>
                  </a:cubicBezTo>
                  <a:close/>
                  <a:moveTo>
                    <a:pt x="5030823" y="871569"/>
                  </a:moveTo>
                  <a:cubicBezTo>
                    <a:pt x="5035963" y="878620"/>
                    <a:pt x="5041143" y="885755"/>
                    <a:pt x="5046283" y="892833"/>
                  </a:cubicBezTo>
                  <a:cubicBezTo>
                    <a:pt x="5070179" y="905830"/>
                    <a:pt x="5083473" y="910671"/>
                    <a:pt x="5085739" y="906976"/>
                  </a:cubicBezTo>
                  <a:cubicBezTo>
                    <a:pt x="5071029" y="898694"/>
                    <a:pt x="5052299" y="890568"/>
                    <a:pt x="5044075" y="881833"/>
                  </a:cubicBezTo>
                  <a:cubicBezTo>
                    <a:pt x="5041257" y="878322"/>
                    <a:pt x="5038099" y="874797"/>
                    <a:pt x="5030823" y="871569"/>
                  </a:cubicBezTo>
                  <a:close/>
                  <a:moveTo>
                    <a:pt x="1357881" y="866685"/>
                  </a:moveTo>
                  <a:cubicBezTo>
                    <a:pt x="1345564" y="874967"/>
                    <a:pt x="1324994" y="883999"/>
                    <a:pt x="1332922" y="884027"/>
                  </a:cubicBezTo>
                  <a:cubicBezTo>
                    <a:pt x="1320761" y="890115"/>
                    <a:pt x="1311502" y="893683"/>
                    <a:pt x="1303914" y="895990"/>
                  </a:cubicBezTo>
                  <a:cubicBezTo>
                    <a:pt x="1296467" y="898468"/>
                    <a:pt x="1290578" y="899544"/>
                    <a:pt x="1284943" y="900421"/>
                  </a:cubicBezTo>
                  <a:cubicBezTo>
                    <a:pt x="1273688" y="902205"/>
                    <a:pt x="1263439" y="903210"/>
                    <a:pt x="1243732" y="913319"/>
                  </a:cubicBezTo>
                  <a:cubicBezTo>
                    <a:pt x="1274226" y="892593"/>
                    <a:pt x="1286430" y="888926"/>
                    <a:pt x="1299115" y="886278"/>
                  </a:cubicBezTo>
                  <a:cubicBezTo>
                    <a:pt x="1311998" y="883900"/>
                    <a:pt x="1325263" y="882371"/>
                    <a:pt x="1357881" y="866685"/>
                  </a:cubicBezTo>
                  <a:close/>
                  <a:moveTo>
                    <a:pt x="2677907" y="861051"/>
                  </a:moveTo>
                  <a:cubicBezTo>
                    <a:pt x="2687491" y="866572"/>
                    <a:pt x="2706617" y="859508"/>
                    <a:pt x="2717292" y="863373"/>
                  </a:cubicBezTo>
                  <a:cubicBezTo>
                    <a:pt x="2704834" y="866601"/>
                    <a:pt x="2652537" y="871315"/>
                    <a:pt x="2680441" y="875590"/>
                  </a:cubicBezTo>
                  <a:cubicBezTo>
                    <a:pt x="2670375" y="878082"/>
                    <a:pt x="2660125" y="881763"/>
                    <a:pt x="2650711" y="884311"/>
                  </a:cubicBezTo>
                  <a:cubicBezTo>
                    <a:pt x="2641282" y="886803"/>
                    <a:pt x="2632689" y="888105"/>
                    <a:pt x="2626134" y="886520"/>
                  </a:cubicBezTo>
                  <a:cubicBezTo>
                    <a:pt x="2645770" y="883108"/>
                    <a:pt x="2667133" y="874359"/>
                    <a:pt x="2671621" y="869290"/>
                  </a:cubicBezTo>
                  <a:cubicBezTo>
                    <a:pt x="2647483" y="868597"/>
                    <a:pt x="2657832" y="877431"/>
                    <a:pt x="2635180" y="883037"/>
                  </a:cubicBezTo>
                  <a:cubicBezTo>
                    <a:pt x="2628003" y="881819"/>
                    <a:pt x="2632632" y="878493"/>
                    <a:pt x="2642075" y="874288"/>
                  </a:cubicBezTo>
                  <a:cubicBezTo>
                    <a:pt x="2651503" y="870083"/>
                    <a:pt x="2665675" y="864859"/>
                    <a:pt x="2677907" y="861051"/>
                  </a:cubicBezTo>
                  <a:close/>
                  <a:moveTo>
                    <a:pt x="2166636" y="857341"/>
                  </a:moveTo>
                  <a:cubicBezTo>
                    <a:pt x="2139087" y="872404"/>
                    <a:pt x="2125071" y="860626"/>
                    <a:pt x="2110971" y="878690"/>
                  </a:cubicBezTo>
                  <a:cubicBezTo>
                    <a:pt x="2152225" y="863046"/>
                    <a:pt x="2111650" y="884622"/>
                    <a:pt x="2090230" y="893753"/>
                  </a:cubicBezTo>
                  <a:cubicBezTo>
                    <a:pt x="2115161" y="892578"/>
                    <a:pt x="2173857" y="862523"/>
                    <a:pt x="2166636" y="857341"/>
                  </a:cubicBezTo>
                  <a:close/>
                  <a:moveTo>
                    <a:pt x="5475923" y="851806"/>
                  </a:moveTo>
                  <a:cubicBezTo>
                    <a:pt x="5487871" y="864448"/>
                    <a:pt x="5492459" y="874599"/>
                    <a:pt x="5502143" y="886533"/>
                  </a:cubicBezTo>
                  <a:cubicBezTo>
                    <a:pt x="5511499" y="898907"/>
                    <a:pt x="5525843" y="913106"/>
                    <a:pt x="5557469" y="933988"/>
                  </a:cubicBezTo>
                  <a:cubicBezTo>
                    <a:pt x="5559791" y="949646"/>
                    <a:pt x="5507933" y="894320"/>
                    <a:pt x="5499325" y="898992"/>
                  </a:cubicBezTo>
                  <a:cubicBezTo>
                    <a:pt x="5492347" y="888784"/>
                    <a:pt x="5478259" y="866445"/>
                    <a:pt x="5475923" y="851806"/>
                  </a:cubicBezTo>
                  <a:close/>
                  <a:moveTo>
                    <a:pt x="1839437" y="847672"/>
                  </a:moveTo>
                  <a:cubicBezTo>
                    <a:pt x="1813642" y="859380"/>
                    <a:pt x="1791996" y="861702"/>
                    <a:pt x="1768156" y="868837"/>
                  </a:cubicBezTo>
                  <a:cubicBezTo>
                    <a:pt x="1752016" y="882824"/>
                    <a:pt x="1731857" y="896103"/>
                    <a:pt x="1714203" y="907825"/>
                  </a:cubicBezTo>
                  <a:cubicBezTo>
                    <a:pt x="1697016" y="920199"/>
                    <a:pt x="1682349" y="931001"/>
                    <a:pt x="1676616" y="938886"/>
                  </a:cubicBezTo>
                  <a:cubicBezTo>
                    <a:pt x="1688564" y="930505"/>
                    <a:pt x="1689272" y="933266"/>
                    <a:pt x="1689753" y="936126"/>
                  </a:cubicBezTo>
                  <a:cubicBezTo>
                    <a:pt x="1716114" y="913517"/>
                    <a:pt x="1752781" y="885868"/>
                    <a:pt x="1792449" y="869658"/>
                  </a:cubicBezTo>
                  <a:cubicBezTo>
                    <a:pt x="1785003" y="876552"/>
                    <a:pt x="1779184" y="882668"/>
                    <a:pt x="1778703" y="886307"/>
                  </a:cubicBezTo>
                  <a:cubicBezTo>
                    <a:pt x="1798565" y="869969"/>
                    <a:pt x="1803619" y="885726"/>
                    <a:pt x="1823326" y="869502"/>
                  </a:cubicBezTo>
                  <a:cubicBezTo>
                    <a:pt x="1820169" y="868922"/>
                    <a:pt x="1810400" y="871470"/>
                    <a:pt x="1819008" y="865411"/>
                  </a:cubicBezTo>
                  <a:cubicBezTo>
                    <a:pt x="1836223" y="862112"/>
                    <a:pt x="1850253" y="844515"/>
                    <a:pt x="1839437" y="847672"/>
                  </a:cubicBezTo>
                  <a:close/>
                  <a:moveTo>
                    <a:pt x="2638974" y="841060"/>
                  </a:moveTo>
                  <a:cubicBezTo>
                    <a:pt x="2678034" y="838569"/>
                    <a:pt x="2602690" y="869729"/>
                    <a:pt x="2580760" y="875986"/>
                  </a:cubicBezTo>
                  <a:cubicBezTo>
                    <a:pt x="2570015" y="878223"/>
                    <a:pt x="2538317" y="879370"/>
                    <a:pt x="2574687" y="865864"/>
                  </a:cubicBezTo>
                  <a:cubicBezTo>
                    <a:pt x="2581864" y="874698"/>
                    <a:pt x="2588646" y="866586"/>
                    <a:pt x="2617399" y="861829"/>
                  </a:cubicBezTo>
                  <a:cubicBezTo>
                    <a:pt x="2627026" y="854482"/>
                    <a:pt x="2632590" y="847828"/>
                    <a:pt x="2638974" y="841060"/>
                  </a:cubicBezTo>
                  <a:close/>
                  <a:moveTo>
                    <a:pt x="5501721" y="839063"/>
                  </a:moveTo>
                  <a:cubicBezTo>
                    <a:pt x="5504581" y="839599"/>
                    <a:pt x="5509979" y="842476"/>
                    <a:pt x="5519923" y="849555"/>
                  </a:cubicBezTo>
                  <a:cubicBezTo>
                    <a:pt x="5522771" y="854043"/>
                    <a:pt x="5517531" y="854142"/>
                    <a:pt x="5515309" y="855983"/>
                  </a:cubicBezTo>
                  <a:cubicBezTo>
                    <a:pt x="5513015" y="857922"/>
                    <a:pt x="5514049" y="861150"/>
                    <a:pt x="5528333" y="873254"/>
                  </a:cubicBezTo>
                  <a:cubicBezTo>
                    <a:pt x="5532027" y="880404"/>
                    <a:pt x="5524369" y="875066"/>
                    <a:pt x="5514883" y="867294"/>
                  </a:cubicBezTo>
                  <a:cubicBezTo>
                    <a:pt x="5505143" y="859862"/>
                    <a:pt x="5493549" y="850023"/>
                    <a:pt x="5490081" y="847234"/>
                  </a:cubicBezTo>
                  <a:cubicBezTo>
                    <a:pt x="5507377" y="856917"/>
                    <a:pt x="5493139" y="837455"/>
                    <a:pt x="5501721" y="839063"/>
                  </a:cubicBezTo>
                  <a:close/>
                  <a:moveTo>
                    <a:pt x="2500362" y="838697"/>
                  </a:moveTo>
                  <a:cubicBezTo>
                    <a:pt x="2512509" y="840297"/>
                    <a:pt x="2490594" y="849824"/>
                    <a:pt x="2466923" y="859848"/>
                  </a:cubicBezTo>
                  <a:cubicBezTo>
                    <a:pt x="2467065" y="856946"/>
                    <a:pt x="2466923" y="854157"/>
                    <a:pt x="2454493" y="858984"/>
                  </a:cubicBezTo>
                  <a:cubicBezTo>
                    <a:pt x="2459462" y="851736"/>
                    <a:pt x="2481236" y="845931"/>
                    <a:pt x="2500362" y="838697"/>
                  </a:cubicBezTo>
                  <a:close/>
                  <a:moveTo>
                    <a:pt x="4982447" y="838641"/>
                  </a:moveTo>
                  <a:lnTo>
                    <a:pt x="4985009" y="840350"/>
                  </a:lnTo>
                  <a:lnTo>
                    <a:pt x="4985081" y="841160"/>
                  </a:lnTo>
                  <a:close/>
                  <a:moveTo>
                    <a:pt x="1497994" y="837578"/>
                  </a:moveTo>
                  <a:lnTo>
                    <a:pt x="1479561" y="851820"/>
                  </a:lnTo>
                  <a:cubicBezTo>
                    <a:pt x="1469241" y="857341"/>
                    <a:pt x="1459133" y="862749"/>
                    <a:pt x="1450086" y="865085"/>
                  </a:cubicBezTo>
                  <a:cubicBezTo>
                    <a:pt x="1458750" y="858545"/>
                    <a:pt x="1465942" y="855586"/>
                    <a:pt x="1474833" y="848139"/>
                  </a:cubicBezTo>
                  <a:cubicBezTo>
                    <a:pt x="1440417" y="854821"/>
                    <a:pt x="1431470" y="887326"/>
                    <a:pt x="1404925" y="887935"/>
                  </a:cubicBezTo>
                  <a:cubicBezTo>
                    <a:pt x="1424972" y="872645"/>
                    <a:pt x="1442187" y="864689"/>
                    <a:pt x="1463465" y="846271"/>
                  </a:cubicBezTo>
                  <a:cubicBezTo>
                    <a:pt x="1474677" y="842944"/>
                    <a:pt x="1486428" y="840466"/>
                    <a:pt x="1497994" y="837578"/>
                  </a:cubicBezTo>
                  <a:close/>
                  <a:moveTo>
                    <a:pt x="2212407" y="832679"/>
                  </a:moveTo>
                  <a:cubicBezTo>
                    <a:pt x="2191624" y="843326"/>
                    <a:pt x="2187929" y="841867"/>
                    <a:pt x="2183300" y="840721"/>
                  </a:cubicBezTo>
                  <a:cubicBezTo>
                    <a:pt x="2178698" y="839602"/>
                    <a:pt x="2173304" y="839121"/>
                    <a:pt x="2149988" y="853391"/>
                  </a:cubicBezTo>
                  <a:cubicBezTo>
                    <a:pt x="2155721" y="854892"/>
                    <a:pt x="2171917" y="851692"/>
                    <a:pt x="2186287" y="847035"/>
                  </a:cubicBezTo>
                  <a:cubicBezTo>
                    <a:pt x="2193436" y="844614"/>
                    <a:pt x="2200302" y="842179"/>
                    <a:pt x="2205229" y="839786"/>
                  </a:cubicBezTo>
                  <a:cubicBezTo>
                    <a:pt x="2210127" y="837351"/>
                    <a:pt x="2213044" y="834874"/>
                    <a:pt x="2212407" y="832679"/>
                  </a:cubicBezTo>
                  <a:close/>
                  <a:moveTo>
                    <a:pt x="5137399" y="832269"/>
                  </a:moveTo>
                  <a:cubicBezTo>
                    <a:pt x="5152023" y="836205"/>
                    <a:pt x="5180761" y="866982"/>
                    <a:pt x="5175679" y="853760"/>
                  </a:cubicBezTo>
                  <a:cubicBezTo>
                    <a:pt x="5216367" y="886562"/>
                    <a:pt x="5137681" y="835242"/>
                    <a:pt x="5185095" y="876156"/>
                  </a:cubicBezTo>
                  <a:cubicBezTo>
                    <a:pt x="5157855" y="861560"/>
                    <a:pt x="5153495" y="846214"/>
                    <a:pt x="5137399" y="832269"/>
                  </a:cubicBezTo>
                  <a:close/>
                  <a:moveTo>
                    <a:pt x="5252015" y="831080"/>
                  </a:moveTo>
                  <a:cubicBezTo>
                    <a:pt x="5261543" y="836785"/>
                    <a:pt x="5264231" y="842406"/>
                    <a:pt x="5269271" y="848026"/>
                  </a:cubicBezTo>
                  <a:cubicBezTo>
                    <a:pt x="5287067" y="859748"/>
                    <a:pt x="5284491" y="854383"/>
                    <a:pt x="5280879" y="848125"/>
                  </a:cubicBezTo>
                  <a:cubicBezTo>
                    <a:pt x="5304325" y="859663"/>
                    <a:pt x="5292051" y="870493"/>
                    <a:pt x="5315211" y="882187"/>
                  </a:cubicBezTo>
                  <a:cubicBezTo>
                    <a:pt x="5318679" y="889082"/>
                    <a:pt x="5313655" y="884113"/>
                    <a:pt x="5305147" y="877544"/>
                  </a:cubicBezTo>
                  <a:cubicBezTo>
                    <a:pt x="5296707" y="870862"/>
                    <a:pt x="5285241" y="861872"/>
                    <a:pt x="5276903" y="859267"/>
                  </a:cubicBezTo>
                  <a:cubicBezTo>
                    <a:pt x="5271339" y="849923"/>
                    <a:pt x="5257095" y="840452"/>
                    <a:pt x="5252015" y="831080"/>
                  </a:cubicBezTo>
                  <a:close/>
                  <a:moveTo>
                    <a:pt x="4925301" y="827345"/>
                  </a:moveTo>
                  <a:cubicBezTo>
                    <a:pt x="4936513" y="831982"/>
                    <a:pt x="4991637" y="866883"/>
                    <a:pt x="4991381" y="857540"/>
                  </a:cubicBezTo>
                  <a:cubicBezTo>
                    <a:pt x="5000951" y="875548"/>
                    <a:pt x="5038339" y="891489"/>
                    <a:pt x="5046637" y="909426"/>
                  </a:cubicBezTo>
                  <a:cubicBezTo>
                    <a:pt x="5025555" y="896132"/>
                    <a:pt x="5011399" y="882230"/>
                    <a:pt x="4999195" y="868200"/>
                  </a:cubicBezTo>
                  <a:cubicBezTo>
                    <a:pt x="4987715" y="863670"/>
                    <a:pt x="4978427" y="860739"/>
                    <a:pt x="4968673" y="857582"/>
                  </a:cubicBezTo>
                  <a:cubicBezTo>
                    <a:pt x="4958735" y="854751"/>
                    <a:pt x="4948343" y="851622"/>
                    <a:pt x="4934867" y="846327"/>
                  </a:cubicBezTo>
                  <a:cubicBezTo>
                    <a:pt x="4926471" y="837182"/>
                    <a:pt x="4951571" y="838697"/>
                    <a:pt x="4932403" y="835554"/>
                  </a:cubicBezTo>
                  <a:cubicBezTo>
                    <a:pt x="4922705" y="827615"/>
                    <a:pt x="4921563" y="825799"/>
                    <a:pt x="4925301" y="827345"/>
                  </a:cubicBezTo>
                  <a:close/>
                  <a:moveTo>
                    <a:pt x="1975062" y="827045"/>
                  </a:moveTo>
                  <a:cubicBezTo>
                    <a:pt x="1954874" y="842151"/>
                    <a:pt x="1950570" y="826167"/>
                    <a:pt x="1930241" y="841386"/>
                  </a:cubicBezTo>
                  <a:cubicBezTo>
                    <a:pt x="1930779" y="852485"/>
                    <a:pt x="1880535" y="876694"/>
                    <a:pt x="1876996" y="885358"/>
                  </a:cubicBezTo>
                  <a:cubicBezTo>
                    <a:pt x="1907816" y="868780"/>
                    <a:pt x="1864141" y="901157"/>
                    <a:pt x="1903554" y="882272"/>
                  </a:cubicBezTo>
                  <a:cubicBezTo>
                    <a:pt x="1890827" y="890242"/>
                    <a:pt x="1886580" y="894419"/>
                    <a:pt x="1882970" y="898921"/>
                  </a:cubicBezTo>
                  <a:cubicBezTo>
                    <a:pt x="1875495" y="891601"/>
                    <a:pt x="1861083" y="905405"/>
                    <a:pt x="1835020" y="910982"/>
                  </a:cubicBezTo>
                  <a:cubicBezTo>
                    <a:pt x="1809593" y="931326"/>
                    <a:pt x="1824954" y="927929"/>
                    <a:pt x="1850352" y="917679"/>
                  </a:cubicBezTo>
                  <a:cubicBezTo>
                    <a:pt x="1863093" y="912611"/>
                    <a:pt x="1878199" y="905603"/>
                    <a:pt x="1892300" y="899374"/>
                  </a:cubicBezTo>
                  <a:cubicBezTo>
                    <a:pt x="1906598" y="893442"/>
                    <a:pt x="1919594" y="887836"/>
                    <a:pt x="1927437" y="884410"/>
                  </a:cubicBezTo>
                  <a:cubicBezTo>
                    <a:pt x="1921803" y="888728"/>
                    <a:pt x="1909840" y="895608"/>
                    <a:pt x="1915942" y="895126"/>
                  </a:cubicBezTo>
                  <a:cubicBezTo>
                    <a:pt x="1928131" y="887283"/>
                    <a:pt x="1938933" y="882243"/>
                    <a:pt x="1949650" y="877317"/>
                  </a:cubicBezTo>
                  <a:cubicBezTo>
                    <a:pt x="1935875" y="870592"/>
                    <a:pt x="1905848" y="881606"/>
                    <a:pt x="1917627" y="866501"/>
                  </a:cubicBezTo>
                  <a:cubicBezTo>
                    <a:pt x="1930142" y="863542"/>
                    <a:pt x="1968210" y="860116"/>
                    <a:pt x="1980513" y="840791"/>
                  </a:cubicBezTo>
                  <a:cubicBezTo>
                    <a:pt x="1953557" y="854184"/>
                    <a:pt x="1963213" y="836035"/>
                    <a:pt x="1975062" y="827045"/>
                  </a:cubicBezTo>
                  <a:close/>
                  <a:moveTo>
                    <a:pt x="1430019" y="824804"/>
                  </a:moveTo>
                  <a:cubicBezTo>
                    <a:pt x="1448413" y="822644"/>
                    <a:pt x="1450200" y="835699"/>
                    <a:pt x="1383477" y="864123"/>
                  </a:cubicBezTo>
                  <a:cubicBezTo>
                    <a:pt x="1355814" y="889040"/>
                    <a:pt x="1434075" y="836163"/>
                    <a:pt x="1385969" y="873438"/>
                  </a:cubicBezTo>
                  <a:cubicBezTo>
                    <a:pt x="1399050" y="865949"/>
                    <a:pt x="1412797" y="856535"/>
                    <a:pt x="1426770" y="846681"/>
                  </a:cubicBezTo>
                  <a:cubicBezTo>
                    <a:pt x="1427690" y="849442"/>
                    <a:pt x="1431059" y="857044"/>
                    <a:pt x="1456372" y="833204"/>
                  </a:cubicBezTo>
                  <a:cubicBezTo>
                    <a:pt x="1474890" y="826451"/>
                    <a:pt x="1437798" y="852996"/>
                    <a:pt x="1449803" y="850122"/>
                  </a:cubicBezTo>
                  <a:cubicBezTo>
                    <a:pt x="1423910" y="870182"/>
                    <a:pt x="1410900" y="856096"/>
                    <a:pt x="1379711" y="890172"/>
                  </a:cubicBezTo>
                  <a:cubicBezTo>
                    <a:pt x="1368839" y="885996"/>
                    <a:pt x="1381778" y="863118"/>
                    <a:pt x="1330756" y="889677"/>
                  </a:cubicBezTo>
                  <a:cubicBezTo>
                    <a:pt x="1375521" y="855204"/>
                    <a:pt x="1397776" y="853633"/>
                    <a:pt x="1408011" y="832029"/>
                  </a:cubicBezTo>
                  <a:cubicBezTo>
                    <a:pt x="1415911" y="827934"/>
                    <a:pt x="1423888" y="825524"/>
                    <a:pt x="1430019" y="824804"/>
                  </a:cubicBezTo>
                  <a:close/>
                  <a:moveTo>
                    <a:pt x="5631299" y="822034"/>
                  </a:moveTo>
                  <a:cubicBezTo>
                    <a:pt x="5653425" y="840099"/>
                    <a:pt x="5673911" y="859565"/>
                    <a:pt x="5675921" y="851084"/>
                  </a:cubicBezTo>
                  <a:cubicBezTo>
                    <a:pt x="5690107" y="862623"/>
                    <a:pt x="5692951" y="872646"/>
                    <a:pt x="5699975" y="883235"/>
                  </a:cubicBezTo>
                  <a:cubicBezTo>
                    <a:pt x="5672863" y="862184"/>
                    <a:pt x="5633775" y="839730"/>
                    <a:pt x="5631299" y="822034"/>
                  </a:cubicBezTo>
                  <a:close/>
                  <a:moveTo>
                    <a:pt x="1347831" y="814864"/>
                  </a:moveTo>
                  <a:cubicBezTo>
                    <a:pt x="1349057" y="816823"/>
                    <a:pt x="1335177" y="827980"/>
                    <a:pt x="1342790" y="826069"/>
                  </a:cubicBezTo>
                  <a:cubicBezTo>
                    <a:pt x="1319417" y="838824"/>
                    <a:pt x="1309761" y="847319"/>
                    <a:pt x="1302782" y="855147"/>
                  </a:cubicBezTo>
                  <a:cubicBezTo>
                    <a:pt x="1295916" y="863118"/>
                    <a:pt x="1291244" y="869857"/>
                    <a:pt x="1278984" y="880772"/>
                  </a:cubicBezTo>
                  <a:cubicBezTo>
                    <a:pt x="1290763" y="874897"/>
                    <a:pt x="1307468" y="859352"/>
                    <a:pt x="1322248" y="847262"/>
                  </a:cubicBezTo>
                  <a:cubicBezTo>
                    <a:pt x="1331408" y="844912"/>
                    <a:pt x="1340567" y="842562"/>
                    <a:pt x="1352346" y="833232"/>
                  </a:cubicBezTo>
                  <a:cubicBezTo>
                    <a:pt x="1343654" y="839914"/>
                    <a:pt x="1277738" y="889932"/>
                    <a:pt x="1272103" y="883164"/>
                  </a:cubicBezTo>
                  <a:cubicBezTo>
                    <a:pt x="1248036" y="904358"/>
                    <a:pt x="1196292" y="944720"/>
                    <a:pt x="1184145" y="964809"/>
                  </a:cubicBezTo>
                  <a:cubicBezTo>
                    <a:pt x="1177194" y="967286"/>
                    <a:pt x="1170384" y="969707"/>
                    <a:pt x="1163504" y="972156"/>
                  </a:cubicBezTo>
                  <a:cubicBezTo>
                    <a:pt x="1213549" y="923767"/>
                    <a:pt x="1269626" y="883391"/>
                    <a:pt x="1287294" y="857851"/>
                  </a:cubicBezTo>
                  <a:cubicBezTo>
                    <a:pt x="1306519" y="839929"/>
                    <a:pt x="1320025" y="837012"/>
                    <a:pt x="1340213" y="816796"/>
                  </a:cubicBezTo>
                  <a:cubicBezTo>
                    <a:pt x="1345335" y="814580"/>
                    <a:pt x="1347422" y="814211"/>
                    <a:pt x="1347831" y="814864"/>
                  </a:cubicBezTo>
                  <a:close/>
                  <a:moveTo>
                    <a:pt x="2847991" y="813638"/>
                  </a:moveTo>
                  <a:cubicBezTo>
                    <a:pt x="2847736" y="815478"/>
                    <a:pt x="2841408" y="818735"/>
                    <a:pt x="2831158" y="822529"/>
                  </a:cubicBezTo>
                  <a:cubicBezTo>
                    <a:pt x="2826033" y="824426"/>
                    <a:pt x="2819917" y="826464"/>
                    <a:pt x="2813093" y="828517"/>
                  </a:cubicBezTo>
                  <a:cubicBezTo>
                    <a:pt x="2806270" y="830612"/>
                    <a:pt x="2798681" y="832524"/>
                    <a:pt x="2790810" y="835100"/>
                  </a:cubicBezTo>
                  <a:cubicBezTo>
                    <a:pt x="2759183" y="844727"/>
                    <a:pt x="2720322" y="853490"/>
                    <a:pt x="2690450" y="853858"/>
                  </a:cubicBezTo>
                  <a:cubicBezTo>
                    <a:pt x="2731732" y="846553"/>
                    <a:pt x="2751750" y="839616"/>
                    <a:pt x="2771132" y="832623"/>
                  </a:cubicBezTo>
                  <a:cubicBezTo>
                    <a:pt x="2780843" y="829239"/>
                    <a:pt x="2790258" y="825346"/>
                    <a:pt x="2802263" y="822316"/>
                  </a:cubicBezTo>
                  <a:cubicBezTo>
                    <a:pt x="2814269" y="819329"/>
                    <a:pt x="2828680" y="816413"/>
                    <a:pt x="2847991" y="813638"/>
                  </a:cubicBezTo>
                  <a:close/>
                  <a:moveTo>
                    <a:pt x="1756957" y="812803"/>
                  </a:moveTo>
                  <a:cubicBezTo>
                    <a:pt x="1750204" y="813964"/>
                    <a:pt x="1743423" y="815125"/>
                    <a:pt x="1736599" y="816300"/>
                  </a:cubicBezTo>
                  <a:cubicBezTo>
                    <a:pt x="1724990" y="829239"/>
                    <a:pt x="1684388" y="843566"/>
                    <a:pt x="1699692" y="842037"/>
                  </a:cubicBezTo>
                  <a:cubicBezTo>
                    <a:pt x="1715902" y="831660"/>
                    <a:pt x="1720998" y="834930"/>
                    <a:pt x="1720035" y="838498"/>
                  </a:cubicBezTo>
                  <a:cubicBezTo>
                    <a:pt x="1745929" y="820773"/>
                    <a:pt x="1727397" y="827427"/>
                    <a:pt x="1756957" y="812803"/>
                  </a:cubicBezTo>
                  <a:close/>
                  <a:moveTo>
                    <a:pt x="5425991" y="808457"/>
                  </a:moveTo>
                  <a:cubicBezTo>
                    <a:pt x="5456187" y="833076"/>
                    <a:pt x="5451177" y="846384"/>
                    <a:pt x="5455933" y="856039"/>
                  </a:cubicBezTo>
                  <a:cubicBezTo>
                    <a:pt x="5421023" y="826932"/>
                    <a:pt x="5441663" y="828050"/>
                    <a:pt x="5425991" y="808457"/>
                  </a:cubicBezTo>
                  <a:close/>
                  <a:moveTo>
                    <a:pt x="1400423" y="800781"/>
                  </a:moveTo>
                  <a:cubicBezTo>
                    <a:pt x="1400565" y="804133"/>
                    <a:pt x="1365824" y="834598"/>
                    <a:pt x="1345734" y="850291"/>
                  </a:cubicBezTo>
                  <a:cubicBezTo>
                    <a:pt x="1339165" y="851395"/>
                    <a:pt x="1331379" y="855628"/>
                    <a:pt x="1322786" y="862098"/>
                  </a:cubicBezTo>
                  <a:cubicBezTo>
                    <a:pt x="1306717" y="866359"/>
                    <a:pt x="1351525" y="836912"/>
                    <a:pt x="1357088" y="836870"/>
                  </a:cubicBezTo>
                  <a:cubicBezTo>
                    <a:pt x="1377177" y="818168"/>
                    <a:pt x="1342337" y="832849"/>
                    <a:pt x="1358971" y="816229"/>
                  </a:cubicBezTo>
                  <a:cubicBezTo>
                    <a:pt x="1390287" y="793351"/>
                    <a:pt x="1347462" y="832991"/>
                    <a:pt x="1384525" y="813751"/>
                  </a:cubicBezTo>
                  <a:cubicBezTo>
                    <a:pt x="1393529" y="806843"/>
                    <a:pt x="1390429" y="807310"/>
                    <a:pt x="1386818" y="808018"/>
                  </a:cubicBezTo>
                  <a:cubicBezTo>
                    <a:pt x="1396452" y="801559"/>
                    <a:pt x="1400375" y="799663"/>
                    <a:pt x="1400423" y="800781"/>
                  </a:cubicBezTo>
                  <a:close/>
                  <a:moveTo>
                    <a:pt x="4682433" y="799046"/>
                  </a:moveTo>
                  <a:cubicBezTo>
                    <a:pt x="4684477" y="798880"/>
                    <a:pt x="4688713" y="800093"/>
                    <a:pt x="4696417" y="803487"/>
                  </a:cubicBezTo>
                  <a:lnTo>
                    <a:pt x="4717555" y="827710"/>
                  </a:lnTo>
                  <a:cubicBezTo>
                    <a:pt x="4734147" y="834562"/>
                    <a:pt x="4739215" y="834109"/>
                    <a:pt x="4737871" y="829650"/>
                  </a:cubicBezTo>
                  <a:cubicBezTo>
                    <a:pt x="4755693" y="839489"/>
                    <a:pt x="4765277" y="850815"/>
                    <a:pt x="4777891" y="861517"/>
                  </a:cubicBezTo>
                  <a:cubicBezTo>
                    <a:pt x="4757563" y="850546"/>
                    <a:pt x="4729177" y="830103"/>
                    <a:pt x="4753385" y="854750"/>
                  </a:cubicBezTo>
                  <a:cubicBezTo>
                    <a:pt x="4727521" y="839036"/>
                    <a:pt x="4741621" y="850234"/>
                    <a:pt x="4715247" y="839347"/>
                  </a:cubicBezTo>
                  <a:cubicBezTo>
                    <a:pt x="4735391" y="837776"/>
                    <a:pt x="4716011" y="834591"/>
                    <a:pt x="4688759" y="816101"/>
                  </a:cubicBezTo>
                  <a:cubicBezTo>
                    <a:pt x="4689905" y="812448"/>
                    <a:pt x="4676303" y="799543"/>
                    <a:pt x="4682433" y="799046"/>
                  </a:cubicBezTo>
                  <a:close/>
                  <a:moveTo>
                    <a:pt x="5377825" y="794928"/>
                  </a:moveTo>
                  <a:lnTo>
                    <a:pt x="5380033" y="796835"/>
                  </a:lnTo>
                  <a:cubicBezTo>
                    <a:pt x="5399457" y="813318"/>
                    <a:pt x="5458953" y="863174"/>
                    <a:pt x="5470643" y="879695"/>
                  </a:cubicBezTo>
                  <a:cubicBezTo>
                    <a:pt x="5438607" y="856110"/>
                    <a:pt x="5449647" y="863386"/>
                    <a:pt x="5422751" y="848111"/>
                  </a:cubicBezTo>
                  <a:cubicBezTo>
                    <a:pt x="5438315" y="848653"/>
                    <a:pt x="5404811" y="828011"/>
                    <a:pt x="5387169" y="810084"/>
                  </a:cubicBezTo>
                  <a:close/>
                  <a:moveTo>
                    <a:pt x="3050027" y="792261"/>
                  </a:moveTo>
                  <a:cubicBezTo>
                    <a:pt x="3058774" y="791358"/>
                    <a:pt x="3068130" y="791581"/>
                    <a:pt x="3078780" y="793521"/>
                  </a:cubicBezTo>
                  <a:cubicBezTo>
                    <a:pt x="3071192" y="799878"/>
                    <a:pt x="3020467" y="807296"/>
                    <a:pt x="2975943" y="814714"/>
                  </a:cubicBezTo>
                  <a:cubicBezTo>
                    <a:pt x="2964815" y="816583"/>
                    <a:pt x="2954084" y="818452"/>
                    <a:pt x="2944542" y="820321"/>
                  </a:cubicBezTo>
                  <a:cubicBezTo>
                    <a:pt x="2934986" y="822161"/>
                    <a:pt x="2926775" y="824808"/>
                    <a:pt x="2920404" y="826875"/>
                  </a:cubicBezTo>
                  <a:cubicBezTo>
                    <a:pt x="2907719" y="831222"/>
                    <a:pt x="2902835" y="835143"/>
                    <a:pt x="2911867" y="838244"/>
                  </a:cubicBezTo>
                  <a:cubicBezTo>
                    <a:pt x="2879716" y="840962"/>
                    <a:pt x="2854347" y="845138"/>
                    <a:pt x="2832672" y="850093"/>
                  </a:cubicBezTo>
                  <a:cubicBezTo>
                    <a:pt x="2821856" y="852627"/>
                    <a:pt x="2811876" y="855119"/>
                    <a:pt x="2802546" y="858177"/>
                  </a:cubicBezTo>
                  <a:cubicBezTo>
                    <a:pt x="2793259" y="861433"/>
                    <a:pt x="2784467" y="864788"/>
                    <a:pt x="2775789" y="868186"/>
                  </a:cubicBezTo>
                  <a:cubicBezTo>
                    <a:pt x="2758418" y="874981"/>
                    <a:pt x="2741430" y="881933"/>
                    <a:pt x="2721510" y="888601"/>
                  </a:cubicBezTo>
                  <a:cubicBezTo>
                    <a:pt x="2711586" y="892062"/>
                    <a:pt x="2700837" y="895148"/>
                    <a:pt x="2688984" y="898321"/>
                  </a:cubicBezTo>
                  <a:lnTo>
                    <a:pt x="2673020" y="902497"/>
                  </a:lnTo>
                  <a:lnTo>
                    <a:pt x="2684596" y="897606"/>
                  </a:lnTo>
                  <a:cubicBezTo>
                    <a:pt x="2693253" y="892568"/>
                    <a:pt x="2697366" y="887559"/>
                    <a:pt x="2689091" y="891120"/>
                  </a:cubicBezTo>
                  <a:cubicBezTo>
                    <a:pt x="2713144" y="880786"/>
                    <a:pt x="2758418" y="866572"/>
                    <a:pt x="2809922" y="852132"/>
                  </a:cubicBezTo>
                  <a:cubicBezTo>
                    <a:pt x="2835957" y="845945"/>
                    <a:pt x="2863464" y="839404"/>
                    <a:pt x="2890603" y="832949"/>
                  </a:cubicBezTo>
                  <a:cubicBezTo>
                    <a:pt x="2904166" y="829650"/>
                    <a:pt x="2917629" y="826380"/>
                    <a:pt x="2930781" y="823180"/>
                  </a:cubicBezTo>
                  <a:cubicBezTo>
                    <a:pt x="2937322" y="821439"/>
                    <a:pt x="2943862" y="820094"/>
                    <a:pt x="2950318" y="818834"/>
                  </a:cubicBezTo>
                  <a:cubicBezTo>
                    <a:pt x="2956745" y="817503"/>
                    <a:pt x="2963074" y="816201"/>
                    <a:pt x="2969246" y="814913"/>
                  </a:cubicBezTo>
                  <a:cubicBezTo>
                    <a:pt x="3003022" y="807820"/>
                    <a:pt x="3023785" y="794970"/>
                    <a:pt x="3050027" y="792261"/>
                  </a:cubicBezTo>
                  <a:close/>
                  <a:moveTo>
                    <a:pt x="5374067" y="791683"/>
                  </a:moveTo>
                  <a:cubicBezTo>
                    <a:pt x="5373461" y="791099"/>
                    <a:pt x="5374377" y="791750"/>
                    <a:pt x="5377219" y="793946"/>
                  </a:cubicBezTo>
                  <a:lnTo>
                    <a:pt x="5377825" y="794928"/>
                  </a:lnTo>
                  <a:close/>
                  <a:moveTo>
                    <a:pt x="4841527" y="790322"/>
                  </a:moveTo>
                  <a:cubicBezTo>
                    <a:pt x="4879497" y="821369"/>
                    <a:pt x="4853391" y="788567"/>
                    <a:pt x="4904881" y="816357"/>
                  </a:cubicBezTo>
                  <a:cubicBezTo>
                    <a:pt x="4909015" y="821510"/>
                    <a:pt x="4913063" y="826578"/>
                    <a:pt x="4917155" y="831689"/>
                  </a:cubicBezTo>
                  <a:cubicBezTo>
                    <a:pt x="4856647" y="796325"/>
                    <a:pt x="4895085" y="827598"/>
                    <a:pt x="4848351" y="806291"/>
                  </a:cubicBezTo>
                  <a:cubicBezTo>
                    <a:pt x="4835653" y="793734"/>
                    <a:pt x="4843977" y="795787"/>
                    <a:pt x="4841527" y="790322"/>
                  </a:cubicBezTo>
                  <a:close/>
                  <a:moveTo>
                    <a:pt x="4993547" y="790223"/>
                  </a:moveTo>
                  <a:cubicBezTo>
                    <a:pt x="5001787" y="793522"/>
                    <a:pt x="5007703" y="797316"/>
                    <a:pt x="5010309" y="799666"/>
                  </a:cubicBezTo>
                  <a:cubicBezTo>
                    <a:pt x="5012943" y="801959"/>
                    <a:pt x="5012333" y="802681"/>
                    <a:pt x="5007363" y="800190"/>
                  </a:cubicBezTo>
                  <a:cubicBezTo>
                    <a:pt x="5042403" y="820633"/>
                    <a:pt x="5031899" y="816612"/>
                    <a:pt x="5040859" y="837380"/>
                  </a:cubicBezTo>
                  <a:cubicBezTo>
                    <a:pt x="5028247" y="836503"/>
                    <a:pt x="5019129" y="823549"/>
                    <a:pt x="5006643" y="822799"/>
                  </a:cubicBezTo>
                  <a:cubicBezTo>
                    <a:pt x="5024055" y="839929"/>
                    <a:pt x="5045659" y="862141"/>
                    <a:pt x="5011315" y="844940"/>
                  </a:cubicBezTo>
                  <a:cubicBezTo>
                    <a:pt x="5002707" y="834662"/>
                    <a:pt x="4993745" y="827881"/>
                    <a:pt x="4987175" y="822558"/>
                  </a:cubicBezTo>
                  <a:cubicBezTo>
                    <a:pt x="4980479" y="817475"/>
                    <a:pt x="4976347" y="813568"/>
                    <a:pt x="4977591" y="808472"/>
                  </a:cubicBezTo>
                  <a:cubicBezTo>
                    <a:pt x="4992215" y="816116"/>
                    <a:pt x="4995855" y="825389"/>
                    <a:pt x="5003399" y="834238"/>
                  </a:cubicBezTo>
                  <a:cubicBezTo>
                    <a:pt x="5018633" y="837380"/>
                    <a:pt x="4968983" y="790945"/>
                    <a:pt x="5027327" y="827046"/>
                  </a:cubicBezTo>
                  <a:cubicBezTo>
                    <a:pt x="5022159" y="814474"/>
                    <a:pt x="4999323" y="802299"/>
                    <a:pt x="4993547" y="790223"/>
                  </a:cubicBezTo>
                  <a:close/>
                  <a:moveTo>
                    <a:pt x="5427733" y="787129"/>
                  </a:moveTo>
                  <a:cubicBezTo>
                    <a:pt x="5425819" y="782489"/>
                    <a:pt x="5480577" y="816744"/>
                    <a:pt x="5462021" y="793790"/>
                  </a:cubicBezTo>
                  <a:cubicBezTo>
                    <a:pt x="5475611" y="810707"/>
                    <a:pt x="5494935" y="852556"/>
                    <a:pt x="5447551" y="815648"/>
                  </a:cubicBezTo>
                  <a:cubicBezTo>
                    <a:pt x="5430621" y="795163"/>
                    <a:pt x="5460351" y="817333"/>
                    <a:pt x="5465291" y="816894"/>
                  </a:cubicBezTo>
                  <a:cubicBezTo>
                    <a:pt x="5459359" y="808895"/>
                    <a:pt x="5444367" y="800160"/>
                    <a:pt x="5432403" y="791779"/>
                  </a:cubicBezTo>
                  <a:cubicBezTo>
                    <a:pt x="5429437" y="789249"/>
                    <a:pt x="5428007" y="787792"/>
                    <a:pt x="5427733" y="787129"/>
                  </a:cubicBezTo>
                  <a:close/>
                  <a:moveTo>
                    <a:pt x="4596213" y="785692"/>
                  </a:moveTo>
                  <a:cubicBezTo>
                    <a:pt x="4600091" y="791440"/>
                    <a:pt x="4587647" y="787901"/>
                    <a:pt x="4589999" y="792785"/>
                  </a:cubicBezTo>
                  <a:cubicBezTo>
                    <a:pt x="4610385" y="801194"/>
                    <a:pt x="4623777" y="811175"/>
                    <a:pt x="4647165" y="818891"/>
                  </a:cubicBezTo>
                  <a:cubicBezTo>
                    <a:pt x="4658419" y="816456"/>
                    <a:pt x="4625067" y="795517"/>
                    <a:pt x="4596213" y="785692"/>
                  </a:cubicBezTo>
                  <a:close/>
                  <a:moveTo>
                    <a:pt x="2634403" y="783611"/>
                  </a:moveTo>
                  <a:cubicBezTo>
                    <a:pt x="2602506" y="787037"/>
                    <a:pt x="2520211" y="818933"/>
                    <a:pt x="2537582" y="824015"/>
                  </a:cubicBezTo>
                  <a:cubicBezTo>
                    <a:pt x="2554655" y="811217"/>
                    <a:pt x="2606074" y="802964"/>
                    <a:pt x="2600199" y="793662"/>
                  </a:cubicBezTo>
                  <a:cubicBezTo>
                    <a:pt x="2612813" y="788651"/>
                    <a:pt x="2623671" y="786088"/>
                    <a:pt x="2634403" y="783611"/>
                  </a:cubicBezTo>
                  <a:close/>
                  <a:moveTo>
                    <a:pt x="5029039" y="781926"/>
                  </a:moveTo>
                  <a:cubicBezTo>
                    <a:pt x="5059321" y="797003"/>
                    <a:pt x="5077117" y="812859"/>
                    <a:pt x="5110457" y="827937"/>
                  </a:cubicBezTo>
                  <a:cubicBezTo>
                    <a:pt x="5113063" y="836091"/>
                    <a:pt x="5148285" y="869516"/>
                    <a:pt x="5128493" y="860470"/>
                  </a:cubicBezTo>
                  <a:cubicBezTo>
                    <a:pt x="5136759" y="868143"/>
                    <a:pt x="5150875" y="876666"/>
                    <a:pt x="5163859" y="884834"/>
                  </a:cubicBezTo>
                  <a:cubicBezTo>
                    <a:pt x="5176783" y="893074"/>
                    <a:pt x="5188321" y="901370"/>
                    <a:pt x="5190515" y="909737"/>
                  </a:cubicBezTo>
                  <a:cubicBezTo>
                    <a:pt x="5182729" y="903154"/>
                    <a:pt x="5137355" y="870649"/>
                    <a:pt x="5143783" y="882357"/>
                  </a:cubicBezTo>
                  <a:cubicBezTo>
                    <a:pt x="5129951" y="869842"/>
                    <a:pt x="5127629" y="866515"/>
                    <a:pt x="5126369" y="862098"/>
                  </a:cubicBezTo>
                  <a:cubicBezTo>
                    <a:pt x="5125023" y="857794"/>
                    <a:pt x="5124403" y="852952"/>
                    <a:pt x="5112763" y="839008"/>
                  </a:cubicBezTo>
                  <a:cubicBezTo>
                    <a:pt x="5103591" y="838965"/>
                    <a:pt x="5107965" y="849300"/>
                    <a:pt x="5120947" y="866331"/>
                  </a:cubicBezTo>
                  <a:cubicBezTo>
                    <a:pt x="5118851" y="871427"/>
                    <a:pt x="5083375" y="831646"/>
                    <a:pt x="5074087" y="818635"/>
                  </a:cubicBezTo>
                  <a:cubicBezTo>
                    <a:pt x="5055387" y="809731"/>
                    <a:pt x="5079807" y="833883"/>
                    <a:pt x="5061175" y="825034"/>
                  </a:cubicBezTo>
                  <a:cubicBezTo>
                    <a:pt x="5051507" y="832071"/>
                    <a:pt x="5062819" y="807211"/>
                    <a:pt x="5053219" y="814289"/>
                  </a:cubicBezTo>
                  <a:cubicBezTo>
                    <a:pt x="5022271" y="794002"/>
                    <a:pt x="5061727" y="801902"/>
                    <a:pt x="5079791" y="818366"/>
                  </a:cubicBezTo>
                  <a:cubicBezTo>
                    <a:pt x="5060539" y="793917"/>
                    <a:pt x="5038639" y="800712"/>
                    <a:pt x="5029039" y="781926"/>
                  </a:cubicBezTo>
                  <a:close/>
                  <a:moveTo>
                    <a:pt x="3133937" y="778146"/>
                  </a:moveTo>
                  <a:cubicBezTo>
                    <a:pt x="3170929" y="776744"/>
                    <a:pt x="3139416" y="789132"/>
                    <a:pt x="3118831" y="792530"/>
                  </a:cubicBezTo>
                  <a:cubicBezTo>
                    <a:pt x="3109771" y="788792"/>
                    <a:pt x="3095104" y="790392"/>
                    <a:pt x="3086199" y="786315"/>
                  </a:cubicBezTo>
                  <a:cubicBezTo>
                    <a:pt x="3102437" y="779703"/>
                    <a:pt x="3142729" y="785310"/>
                    <a:pt x="3133937" y="778146"/>
                  </a:cubicBezTo>
                  <a:close/>
                  <a:moveTo>
                    <a:pt x="1885467" y="776599"/>
                  </a:moveTo>
                  <a:cubicBezTo>
                    <a:pt x="1879781" y="775417"/>
                    <a:pt x="1870108" y="777340"/>
                    <a:pt x="1849828" y="788750"/>
                  </a:cubicBezTo>
                  <a:cubicBezTo>
                    <a:pt x="1839762" y="797598"/>
                    <a:pt x="1885150" y="783356"/>
                    <a:pt x="1848752" y="803190"/>
                  </a:cubicBezTo>
                  <a:cubicBezTo>
                    <a:pt x="1849417" y="798249"/>
                    <a:pt x="1832882" y="800486"/>
                    <a:pt x="1833448" y="795602"/>
                  </a:cubicBezTo>
                  <a:cubicBezTo>
                    <a:pt x="1827063" y="799467"/>
                    <a:pt x="1821061" y="803855"/>
                    <a:pt x="1815002" y="807989"/>
                  </a:cubicBezTo>
                  <a:cubicBezTo>
                    <a:pt x="1810471" y="809009"/>
                    <a:pt x="1805686" y="810254"/>
                    <a:pt x="1799160" y="815436"/>
                  </a:cubicBezTo>
                  <a:cubicBezTo>
                    <a:pt x="1844944" y="802397"/>
                    <a:pt x="1742248" y="856378"/>
                    <a:pt x="1759590" y="860611"/>
                  </a:cubicBezTo>
                  <a:cubicBezTo>
                    <a:pt x="1708044" y="888473"/>
                    <a:pt x="1746084" y="856251"/>
                    <a:pt x="1710097" y="873863"/>
                  </a:cubicBezTo>
                  <a:cubicBezTo>
                    <a:pt x="1710026" y="876963"/>
                    <a:pt x="1711938" y="879115"/>
                    <a:pt x="1710593" y="882810"/>
                  </a:cubicBezTo>
                  <a:cubicBezTo>
                    <a:pt x="1709276" y="886561"/>
                    <a:pt x="1704519" y="891559"/>
                    <a:pt x="1691877" y="901540"/>
                  </a:cubicBezTo>
                  <a:cubicBezTo>
                    <a:pt x="1688536" y="888586"/>
                    <a:pt x="1674605" y="917127"/>
                    <a:pt x="1652152" y="924644"/>
                  </a:cubicBezTo>
                  <a:cubicBezTo>
                    <a:pt x="1663690" y="907203"/>
                    <a:pt x="1652605" y="920723"/>
                    <a:pt x="1623370" y="935757"/>
                  </a:cubicBezTo>
                  <a:cubicBezTo>
                    <a:pt x="1653483" y="904272"/>
                    <a:pt x="1664808" y="895877"/>
                    <a:pt x="1696436" y="876312"/>
                  </a:cubicBezTo>
                  <a:cubicBezTo>
                    <a:pt x="1676346" y="890171"/>
                    <a:pt x="1661043" y="893314"/>
                    <a:pt x="1640840" y="907641"/>
                  </a:cubicBezTo>
                  <a:cubicBezTo>
                    <a:pt x="1645272" y="912908"/>
                    <a:pt x="1621006" y="931355"/>
                    <a:pt x="1596613" y="941689"/>
                  </a:cubicBezTo>
                  <a:cubicBezTo>
                    <a:pt x="1607628" y="942765"/>
                    <a:pt x="1628793" y="938476"/>
                    <a:pt x="1616943" y="951755"/>
                  </a:cubicBezTo>
                  <a:cubicBezTo>
                    <a:pt x="1635163" y="936692"/>
                    <a:pt x="1651699" y="925904"/>
                    <a:pt x="1665417" y="921827"/>
                  </a:cubicBezTo>
                  <a:cubicBezTo>
                    <a:pt x="1642058" y="940118"/>
                    <a:pt x="1636707" y="937796"/>
                    <a:pt x="1630265" y="948839"/>
                  </a:cubicBezTo>
                  <a:cubicBezTo>
                    <a:pt x="1644210" y="949447"/>
                    <a:pt x="1668603" y="923837"/>
                    <a:pt x="1680905" y="928325"/>
                  </a:cubicBezTo>
                  <a:cubicBezTo>
                    <a:pt x="1710607" y="906112"/>
                    <a:pt x="1733810" y="889903"/>
                    <a:pt x="1750898" y="875986"/>
                  </a:cubicBezTo>
                  <a:cubicBezTo>
                    <a:pt x="1768014" y="862112"/>
                    <a:pt x="1779311" y="851013"/>
                    <a:pt x="1786914" y="841641"/>
                  </a:cubicBezTo>
                  <a:cubicBezTo>
                    <a:pt x="1788740" y="845562"/>
                    <a:pt x="1805502" y="842434"/>
                    <a:pt x="1770548" y="863669"/>
                  </a:cubicBezTo>
                  <a:cubicBezTo>
                    <a:pt x="1776381" y="866869"/>
                    <a:pt x="1823977" y="842434"/>
                    <a:pt x="1811094" y="842547"/>
                  </a:cubicBezTo>
                  <a:cubicBezTo>
                    <a:pt x="1802656" y="847629"/>
                    <a:pt x="1793086" y="854977"/>
                    <a:pt x="1786362" y="856209"/>
                  </a:cubicBezTo>
                  <a:cubicBezTo>
                    <a:pt x="1795422" y="849923"/>
                    <a:pt x="1804440" y="843665"/>
                    <a:pt x="1813657" y="837266"/>
                  </a:cubicBezTo>
                  <a:cubicBezTo>
                    <a:pt x="1836676" y="830938"/>
                    <a:pt x="1837327" y="835086"/>
                    <a:pt x="1838786" y="838824"/>
                  </a:cubicBezTo>
                  <a:cubicBezTo>
                    <a:pt x="1839522" y="840706"/>
                    <a:pt x="1840442" y="842490"/>
                    <a:pt x="1844420" y="842844"/>
                  </a:cubicBezTo>
                  <a:cubicBezTo>
                    <a:pt x="1848370" y="843156"/>
                    <a:pt x="1855420" y="842094"/>
                    <a:pt x="1868685" y="838880"/>
                  </a:cubicBezTo>
                  <a:cubicBezTo>
                    <a:pt x="1912572" y="813780"/>
                    <a:pt x="1830334" y="849866"/>
                    <a:pt x="1869535" y="824553"/>
                  </a:cubicBezTo>
                  <a:cubicBezTo>
                    <a:pt x="1878850" y="822883"/>
                    <a:pt x="1888236" y="820929"/>
                    <a:pt x="1901615" y="811260"/>
                  </a:cubicBezTo>
                  <a:cubicBezTo>
                    <a:pt x="1865486" y="817687"/>
                    <a:pt x="1900765" y="805328"/>
                    <a:pt x="1922808" y="794483"/>
                  </a:cubicBezTo>
                  <a:cubicBezTo>
                    <a:pt x="1890218" y="801364"/>
                    <a:pt x="1831764" y="814275"/>
                    <a:pt x="1897184" y="783073"/>
                  </a:cubicBezTo>
                  <a:cubicBezTo>
                    <a:pt x="1892852" y="782068"/>
                    <a:pt x="1891153" y="777781"/>
                    <a:pt x="1885467" y="776599"/>
                  </a:cubicBezTo>
                  <a:close/>
                  <a:moveTo>
                    <a:pt x="3003097" y="771549"/>
                  </a:moveTo>
                  <a:cubicBezTo>
                    <a:pt x="3009538" y="776886"/>
                    <a:pt x="3024545" y="781983"/>
                    <a:pt x="3025139" y="787518"/>
                  </a:cubicBezTo>
                  <a:cubicBezTo>
                    <a:pt x="3011704" y="789769"/>
                    <a:pt x="3003960" y="786329"/>
                    <a:pt x="3013431" y="784163"/>
                  </a:cubicBezTo>
                  <a:cubicBezTo>
                    <a:pt x="2997660" y="785734"/>
                    <a:pt x="2981762" y="787320"/>
                    <a:pt x="2966600" y="788821"/>
                  </a:cubicBezTo>
                  <a:cubicBezTo>
                    <a:pt x="2959026" y="789727"/>
                    <a:pt x="2951635" y="790605"/>
                    <a:pt x="2944529" y="791454"/>
                  </a:cubicBezTo>
                  <a:cubicBezTo>
                    <a:pt x="2940989" y="791949"/>
                    <a:pt x="2937507" y="792431"/>
                    <a:pt x="2934123" y="792898"/>
                  </a:cubicBezTo>
                  <a:cubicBezTo>
                    <a:pt x="2930768" y="793578"/>
                    <a:pt x="2927512" y="794243"/>
                    <a:pt x="2924341" y="794894"/>
                  </a:cubicBezTo>
                  <a:cubicBezTo>
                    <a:pt x="2899042" y="800401"/>
                    <a:pt x="2880297" y="806857"/>
                    <a:pt x="2875243" y="815195"/>
                  </a:cubicBezTo>
                  <a:cubicBezTo>
                    <a:pt x="2853399" y="815648"/>
                    <a:pt x="2848260" y="804832"/>
                    <a:pt x="2798342" y="821340"/>
                  </a:cubicBezTo>
                  <a:cubicBezTo>
                    <a:pt x="2821333" y="801506"/>
                    <a:pt x="2849902" y="812307"/>
                    <a:pt x="2923264" y="792870"/>
                  </a:cubicBezTo>
                  <a:cubicBezTo>
                    <a:pt x="2934194" y="788906"/>
                    <a:pt x="2916356" y="787221"/>
                    <a:pt x="2909051" y="784729"/>
                  </a:cubicBezTo>
                  <a:cubicBezTo>
                    <a:pt x="2916865" y="783314"/>
                    <a:pt x="2924100" y="782563"/>
                    <a:pt x="2931164" y="781969"/>
                  </a:cubicBezTo>
                  <a:cubicBezTo>
                    <a:pt x="2938299" y="781686"/>
                    <a:pt x="2945279" y="781615"/>
                    <a:pt x="2952541" y="781204"/>
                  </a:cubicBezTo>
                  <a:cubicBezTo>
                    <a:pt x="2967067" y="780411"/>
                    <a:pt x="2982696" y="778429"/>
                    <a:pt x="3003097" y="771549"/>
                  </a:cubicBezTo>
                  <a:close/>
                  <a:moveTo>
                    <a:pt x="5443271" y="770618"/>
                  </a:moveTo>
                  <a:cubicBezTo>
                    <a:pt x="5447895" y="767673"/>
                    <a:pt x="5500987" y="815845"/>
                    <a:pt x="5491807" y="796013"/>
                  </a:cubicBezTo>
                  <a:cubicBezTo>
                    <a:pt x="5515151" y="812831"/>
                    <a:pt x="5524863" y="839673"/>
                    <a:pt x="5493519" y="807593"/>
                  </a:cubicBezTo>
                  <a:cubicBezTo>
                    <a:pt x="5500103" y="819386"/>
                    <a:pt x="5514035" y="829508"/>
                    <a:pt x="5528403" y="838088"/>
                  </a:cubicBezTo>
                  <a:cubicBezTo>
                    <a:pt x="5542715" y="846723"/>
                    <a:pt x="5556887" y="854567"/>
                    <a:pt x="5564887" y="860173"/>
                  </a:cubicBezTo>
                  <a:cubicBezTo>
                    <a:pt x="5536657" y="848932"/>
                    <a:pt x="5601807" y="907373"/>
                    <a:pt x="5567195" y="883447"/>
                  </a:cubicBezTo>
                  <a:cubicBezTo>
                    <a:pt x="5566047" y="871980"/>
                    <a:pt x="5540111" y="856959"/>
                    <a:pt x="5522047" y="843977"/>
                  </a:cubicBezTo>
                  <a:cubicBezTo>
                    <a:pt x="5485239" y="802284"/>
                    <a:pt x="5523449" y="847814"/>
                    <a:pt x="5492939" y="824681"/>
                  </a:cubicBezTo>
                  <a:cubicBezTo>
                    <a:pt x="5477947" y="796692"/>
                    <a:pt x="5472383" y="796027"/>
                    <a:pt x="5444579" y="775357"/>
                  </a:cubicBezTo>
                  <a:cubicBezTo>
                    <a:pt x="5442939" y="772503"/>
                    <a:pt x="5442609" y="771039"/>
                    <a:pt x="5443271" y="770618"/>
                  </a:cubicBezTo>
                  <a:close/>
                  <a:moveTo>
                    <a:pt x="1708202" y="767428"/>
                  </a:moveTo>
                  <a:cubicBezTo>
                    <a:pt x="1705794" y="768181"/>
                    <a:pt x="1701355" y="770505"/>
                    <a:pt x="1693193" y="775598"/>
                  </a:cubicBezTo>
                  <a:cubicBezTo>
                    <a:pt x="1723886" y="769213"/>
                    <a:pt x="1678697" y="785607"/>
                    <a:pt x="1665035" y="795205"/>
                  </a:cubicBezTo>
                  <a:cubicBezTo>
                    <a:pt x="1697398" y="783781"/>
                    <a:pt x="1667031" y="802440"/>
                    <a:pt x="1673827" y="803261"/>
                  </a:cubicBezTo>
                  <a:cubicBezTo>
                    <a:pt x="1717770" y="774791"/>
                    <a:pt x="1673911" y="790279"/>
                    <a:pt x="1720672" y="770671"/>
                  </a:cubicBezTo>
                  <a:cubicBezTo>
                    <a:pt x="1704363" y="777042"/>
                    <a:pt x="1715425" y="765168"/>
                    <a:pt x="1708202" y="767428"/>
                  </a:cubicBezTo>
                  <a:close/>
                  <a:moveTo>
                    <a:pt x="4356107" y="767019"/>
                  </a:moveTo>
                  <a:cubicBezTo>
                    <a:pt x="4371583" y="767444"/>
                    <a:pt x="4402275" y="777920"/>
                    <a:pt x="4439437" y="789656"/>
                  </a:cubicBezTo>
                  <a:cubicBezTo>
                    <a:pt x="4458011" y="795560"/>
                    <a:pt x="4478157" y="801959"/>
                    <a:pt x="4498557" y="808429"/>
                  </a:cubicBezTo>
                  <a:cubicBezTo>
                    <a:pt x="4508863" y="811387"/>
                    <a:pt x="4518971" y="815111"/>
                    <a:pt x="4529079" y="818523"/>
                  </a:cubicBezTo>
                  <a:cubicBezTo>
                    <a:pt x="4539187" y="821949"/>
                    <a:pt x="4549239" y="825219"/>
                    <a:pt x="4559107" y="828263"/>
                  </a:cubicBezTo>
                  <a:cubicBezTo>
                    <a:pt x="4560595" y="833345"/>
                    <a:pt x="4555935" y="834945"/>
                    <a:pt x="4557367" y="839999"/>
                  </a:cubicBezTo>
                  <a:cubicBezTo>
                    <a:pt x="4545545" y="835412"/>
                    <a:pt x="4541411" y="828857"/>
                    <a:pt x="4534799" y="822968"/>
                  </a:cubicBezTo>
                  <a:cubicBezTo>
                    <a:pt x="4525711" y="819896"/>
                    <a:pt x="4532775" y="826026"/>
                    <a:pt x="4534035" y="828872"/>
                  </a:cubicBezTo>
                  <a:cubicBezTo>
                    <a:pt x="4524535" y="825474"/>
                    <a:pt x="4521237" y="820646"/>
                    <a:pt x="4515815" y="816399"/>
                  </a:cubicBezTo>
                  <a:cubicBezTo>
                    <a:pt x="4512347" y="816201"/>
                    <a:pt x="4512389" y="817971"/>
                    <a:pt x="4510775" y="818820"/>
                  </a:cubicBezTo>
                  <a:cubicBezTo>
                    <a:pt x="4509175" y="819627"/>
                    <a:pt x="4505919" y="819584"/>
                    <a:pt x="4495727" y="816201"/>
                  </a:cubicBezTo>
                  <a:cubicBezTo>
                    <a:pt x="4493983" y="813214"/>
                    <a:pt x="4501035" y="814729"/>
                    <a:pt x="4496519" y="810354"/>
                  </a:cubicBezTo>
                  <a:cubicBezTo>
                    <a:pt x="4473655" y="802214"/>
                    <a:pt x="4484443" y="811133"/>
                    <a:pt x="4490559" y="817673"/>
                  </a:cubicBezTo>
                  <a:cubicBezTo>
                    <a:pt x="4478455" y="813638"/>
                    <a:pt x="4474207" y="807353"/>
                    <a:pt x="4467327" y="801775"/>
                  </a:cubicBezTo>
                  <a:cubicBezTo>
                    <a:pt x="4424231" y="784744"/>
                    <a:pt x="4461183" y="808287"/>
                    <a:pt x="4428011" y="796324"/>
                  </a:cubicBezTo>
                  <a:cubicBezTo>
                    <a:pt x="4436647" y="793394"/>
                    <a:pt x="4423483" y="788934"/>
                    <a:pt x="4405785" y="783696"/>
                  </a:cubicBezTo>
                  <a:cubicBezTo>
                    <a:pt x="4388103" y="778401"/>
                    <a:pt x="4365933" y="772314"/>
                    <a:pt x="4356107" y="767019"/>
                  </a:cubicBezTo>
                  <a:close/>
                  <a:moveTo>
                    <a:pt x="4512205" y="766467"/>
                  </a:moveTo>
                  <a:cubicBezTo>
                    <a:pt x="4521931" y="769369"/>
                    <a:pt x="4525413" y="774041"/>
                    <a:pt x="4531075" y="778515"/>
                  </a:cubicBezTo>
                  <a:cubicBezTo>
                    <a:pt x="4547967" y="783102"/>
                    <a:pt x="4521421" y="763197"/>
                    <a:pt x="4556459" y="778033"/>
                  </a:cubicBezTo>
                  <a:cubicBezTo>
                    <a:pt x="4583061" y="793153"/>
                    <a:pt x="4558683" y="784390"/>
                    <a:pt x="4578545" y="801110"/>
                  </a:cubicBezTo>
                  <a:cubicBezTo>
                    <a:pt x="4546295" y="787136"/>
                    <a:pt x="4544923" y="786641"/>
                    <a:pt x="4520529" y="781049"/>
                  </a:cubicBezTo>
                  <a:cubicBezTo>
                    <a:pt x="4506911" y="770672"/>
                    <a:pt x="4515277" y="771479"/>
                    <a:pt x="4512205" y="766467"/>
                  </a:cubicBezTo>
                  <a:close/>
                  <a:moveTo>
                    <a:pt x="1533416" y="766071"/>
                  </a:moveTo>
                  <a:cubicBezTo>
                    <a:pt x="1536537" y="768200"/>
                    <a:pt x="1488409" y="786693"/>
                    <a:pt x="1514658" y="769624"/>
                  </a:cubicBezTo>
                  <a:cubicBezTo>
                    <a:pt x="1499127" y="771761"/>
                    <a:pt x="1468690" y="808372"/>
                    <a:pt x="1456217" y="803558"/>
                  </a:cubicBezTo>
                  <a:cubicBezTo>
                    <a:pt x="1477778" y="791709"/>
                    <a:pt x="1488835" y="780680"/>
                    <a:pt x="1486641" y="776419"/>
                  </a:cubicBezTo>
                  <a:cubicBezTo>
                    <a:pt x="1489062" y="769185"/>
                    <a:pt x="1516597" y="767868"/>
                    <a:pt x="1528574" y="766311"/>
                  </a:cubicBezTo>
                  <a:cubicBezTo>
                    <a:pt x="1531478" y="765796"/>
                    <a:pt x="1532970" y="765766"/>
                    <a:pt x="1533416" y="766071"/>
                  </a:cubicBezTo>
                  <a:close/>
                  <a:moveTo>
                    <a:pt x="4906383" y="765745"/>
                  </a:moveTo>
                  <a:cubicBezTo>
                    <a:pt x="4930081" y="774423"/>
                    <a:pt x="4919165" y="786811"/>
                    <a:pt x="4942723" y="795461"/>
                  </a:cubicBezTo>
                  <a:cubicBezTo>
                    <a:pt x="4944775" y="799906"/>
                    <a:pt x="4926047" y="789869"/>
                    <a:pt x="4931467" y="796650"/>
                  </a:cubicBezTo>
                  <a:cubicBezTo>
                    <a:pt x="4962505" y="815253"/>
                    <a:pt x="4962905" y="818732"/>
                    <a:pt x="4971845" y="828501"/>
                  </a:cubicBezTo>
                  <a:lnTo>
                    <a:pt x="4982447" y="838641"/>
                  </a:lnTo>
                  <a:lnTo>
                    <a:pt x="4971491" y="831335"/>
                  </a:lnTo>
                  <a:cubicBezTo>
                    <a:pt x="4969083" y="835667"/>
                    <a:pt x="4953115" y="832213"/>
                    <a:pt x="4927135" y="813893"/>
                  </a:cubicBezTo>
                  <a:cubicBezTo>
                    <a:pt x="4924219" y="808910"/>
                    <a:pt x="4934441" y="815479"/>
                    <a:pt x="4936719" y="818353"/>
                  </a:cubicBezTo>
                  <a:cubicBezTo>
                    <a:pt x="4954275" y="821411"/>
                    <a:pt x="4911917" y="784347"/>
                    <a:pt x="4899431" y="772158"/>
                  </a:cubicBezTo>
                  <a:cubicBezTo>
                    <a:pt x="4922181" y="784192"/>
                    <a:pt x="4912059" y="773446"/>
                    <a:pt x="4906383" y="765745"/>
                  </a:cubicBezTo>
                  <a:close/>
                  <a:moveTo>
                    <a:pt x="4913945" y="763416"/>
                  </a:moveTo>
                  <a:cubicBezTo>
                    <a:pt x="4922047" y="767240"/>
                    <a:pt x="4944889" y="784658"/>
                    <a:pt x="4949901" y="789160"/>
                  </a:cubicBezTo>
                  <a:cubicBezTo>
                    <a:pt x="4961383" y="793775"/>
                    <a:pt x="4950127" y="779647"/>
                    <a:pt x="4937301" y="773630"/>
                  </a:cubicBezTo>
                  <a:cubicBezTo>
                    <a:pt x="4931411" y="764116"/>
                    <a:pt x="4975767" y="794922"/>
                    <a:pt x="4979135" y="802794"/>
                  </a:cubicBezTo>
                  <a:cubicBezTo>
                    <a:pt x="4974435" y="803997"/>
                    <a:pt x="4944281" y="787518"/>
                    <a:pt x="4962345" y="804577"/>
                  </a:cubicBezTo>
                  <a:cubicBezTo>
                    <a:pt x="4939793" y="792020"/>
                    <a:pt x="4936295" y="777452"/>
                    <a:pt x="4911959" y="765107"/>
                  </a:cubicBezTo>
                  <a:cubicBezTo>
                    <a:pt x="4910179" y="762379"/>
                    <a:pt x="4911243" y="762142"/>
                    <a:pt x="4913945" y="763416"/>
                  </a:cubicBezTo>
                  <a:close/>
                  <a:moveTo>
                    <a:pt x="1858846" y="759006"/>
                  </a:moveTo>
                  <a:cubicBezTo>
                    <a:pt x="1861352" y="768321"/>
                    <a:pt x="1829994" y="780992"/>
                    <a:pt x="1819971" y="797499"/>
                  </a:cubicBezTo>
                  <a:cubicBezTo>
                    <a:pt x="1813642" y="797754"/>
                    <a:pt x="1806097" y="800784"/>
                    <a:pt x="1797404" y="806008"/>
                  </a:cubicBezTo>
                  <a:cubicBezTo>
                    <a:pt x="1803124" y="800317"/>
                    <a:pt x="1811165" y="793380"/>
                    <a:pt x="1821429" y="785437"/>
                  </a:cubicBezTo>
                  <a:cubicBezTo>
                    <a:pt x="1831877" y="777821"/>
                    <a:pt x="1844448" y="769058"/>
                    <a:pt x="1858846" y="759006"/>
                  </a:cubicBezTo>
                  <a:close/>
                  <a:moveTo>
                    <a:pt x="1373274" y="758659"/>
                  </a:moveTo>
                  <a:cubicBezTo>
                    <a:pt x="1374865" y="758869"/>
                    <a:pt x="1375361" y="759738"/>
                    <a:pt x="1374473" y="761370"/>
                  </a:cubicBezTo>
                  <a:cubicBezTo>
                    <a:pt x="1342889" y="778713"/>
                    <a:pt x="1317208" y="780950"/>
                    <a:pt x="1278856" y="815323"/>
                  </a:cubicBezTo>
                  <a:cubicBezTo>
                    <a:pt x="1297388" y="787971"/>
                    <a:pt x="1362137" y="757184"/>
                    <a:pt x="1373274" y="758659"/>
                  </a:cubicBezTo>
                  <a:close/>
                  <a:moveTo>
                    <a:pt x="3054500" y="757095"/>
                  </a:moveTo>
                  <a:cubicBezTo>
                    <a:pt x="3062315" y="759459"/>
                    <a:pt x="3070045" y="761342"/>
                    <a:pt x="3077860" y="764103"/>
                  </a:cubicBezTo>
                  <a:cubicBezTo>
                    <a:pt x="3046417" y="772781"/>
                    <a:pt x="3034751" y="762163"/>
                    <a:pt x="3006678" y="767741"/>
                  </a:cubicBezTo>
                  <a:cubicBezTo>
                    <a:pt x="2995423" y="763282"/>
                    <a:pt x="3045397" y="757421"/>
                    <a:pt x="3054500" y="757095"/>
                  </a:cubicBezTo>
                  <a:close/>
                  <a:moveTo>
                    <a:pt x="3312430" y="755524"/>
                  </a:moveTo>
                  <a:cubicBezTo>
                    <a:pt x="3338168" y="765547"/>
                    <a:pt x="3251484" y="756826"/>
                    <a:pt x="3281101" y="768039"/>
                  </a:cubicBezTo>
                  <a:cubicBezTo>
                    <a:pt x="3260204" y="770544"/>
                    <a:pt x="3241220" y="770318"/>
                    <a:pt x="3224245" y="770743"/>
                  </a:cubicBezTo>
                  <a:cubicBezTo>
                    <a:pt x="3207271" y="771238"/>
                    <a:pt x="3192434" y="773588"/>
                    <a:pt x="3179834" y="779138"/>
                  </a:cubicBezTo>
                  <a:cubicBezTo>
                    <a:pt x="3135593" y="767925"/>
                    <a:pt x="3244150" y="771635"/>
                    <a:pt x="3214350" y="761441"/>
                  </a:cubicBezTo>
                  <a:cubicBezTo>
                    <a:pt x="3254018" y="768109"/>
                    <a:pt x="3266660" y="754023"/>
                    <a:pt x="3312430" y="755524"/>
                  </a:cubicBezTo>
                  <a:close/>
                  <a:moveTo>
                    <a:pt x="1395370" y="755240"/>
                  </a:moveTo>
                  <a:cubicBezTo>
                    <a:pt x="1372138" y="777453"/>
                    <a:pt x="1356154" y="781558"/>
                    <a:pt x="1332951" y="803884"/>
                  </a:cubicBezTo>
                  <a:cubicBezTo>
                    <a:pt x="1334862" y="795262"/>
                    <a:pt x="1367452" y="763876"/>
                    <a:pt x="1395370" y="755240"/>
                  </a:cubicBezTo>
                  <a:close/>
                  <a:moveTo>
                    <a:pt x="4566961" y="753892"/>
                  </a:moveTo>
                  <a:cubicBezTo>
                    <a:pt x="4569131" y="751561"/>
                    <a:pt x="4617831" y="772951"/>
                    <a:pt x="4619447" y="769128"/>
                  </a:cubicBezTo>
                  <a:cubicBezTo>
                    <a:pt x="4672959" y="803119"/>
                    <a:pt x="4592957" y="761795"/>
                    <a:pt x="4583771" y="765943"/>
                  </a:cubicBezTo>
                  <a:cubicBezTo>
                    <a:pt x="4570685" y="758082"/>
                    <a:pt x="4566239" y="754669"/>
                    <a:pt x="4566961" y="753892"/>
                  </a:cubicBezTo>
                  <a:close/>
                  <a:moveTo>
                    <a:pt x="2876532" y="748417"/>
                  </a:moveTo>
                  <a:cubicBezTo>
                    <a:pt x="2874408" y="751687"/>
                    <a:pt x="2879802" y="754335"/>
                    <a:pt x="2890930" y="756515"/>
                  </a:cubicBezTo>
                  <a:cubicBezTo>
                    <a:pt x="2867627" y="763792"/>
                    <a:pt x="2847637" y="767331"/>
                    <a:pt x="2834570" y="762985"/>
                  </a:cubicBezTo>
                  <a:cubicBezTo>
                    <a:pt x="2844055" y="760465"/>
                    <a:pt x="2849407" y="762602"/>
                    <a:pt x="2856273" y="763041"/>
                  </a:cubicBezTo>
                  <a:cubicBezTo>
                    <a:pt x="2872172" y="757435"/>
                    <a:pt x="2840360" y="755736"/>
                    <a:pt x="2876532" y="748417"/>
                  </a:cubicBezTo>
                  <a:close/>
                  <a:moveTo>
                    <a:pt x="1789774" y="744112"/>
                  </a:moveTo>
                  <a:cubicBezTo>
                    <a:pt x="1748420" y="758015"/>
                    <a:pt x="1763937" y="734613"/>
                    <a:pt x="1721508" y="755919"/>
                  </a:cubicBezTo>
                  <a:cubicBezTo>
                    <a:pt x="1750218" y="749945"/>
                    <a:pt x="1769883" y="757831"/>
                    <a:pt x="1708752" y="782478"/>
                  </a:cubicBezTo>
                  <a:cubicBezTo>
                    <a:pt x="1730781" y="780114"/>
                    <a:pt x="1761162" y="760195"/>
                    <a:pt x="1789774" y="744112"/>
                  </a:cubicBezTo>
                  <a:close/>
                  <a:moveTo>
                    <a:pt x="2020312" y="742010"/>
                  </a:moveTo>
                  <a:cubicBezTo>
                    <a:pt x="2016836" y="740938"/>
                    <a:pt x="2010406" y="741719"/>
                    <a:pt x="1997926" y="748501"/>
                  </a:cubicBezTo>
                  <a:cubicBezTo>
                    <a:pt x="1998860" y="750625"/>
                    <a:pt x="1990890" y="755438"/>
                    <a:pt x="1981985" y="760209"/>
                  </a:cubicBezTo>
                  <a:cubicBezTo>
                    <a:pt x="1973222" y="765221"/>
                    <a:pt x="1963382" y="770006"/>
                    <a:pt x="1960084" y="771167"/>
                  </a:cubicBezTo>
                  <a:cubicBezTo>
                    <a:pt x="1939740" y="774196"/>
                    <a:pt x="1922313" y="771223"/>
                    <a:pt x="1894437" y="788198"/>
                  </a:cubicBezTo>
                  <a:cubicBezTo>
                    <a:pt x="1907632" y="786371"/>
                    <a:pt x="1901502" y="791029"/>
                    <a:pt x="1882574" y="799113"/>
                  </a:cubicBezTo>
                  <a:cubicBezTo>
                    <a:pt x="1904305" y="793804"/>
                    <a:pt x="1926362" y="787716"/>
                    <a:pt x="1949650" y="779236"/>
                  </a:cubicBezTo>
                  <a:cubicBezTo>
                    <a:pt x="1961287" y="775003"/>
                    <a:pt x="1973236" y="770176"/>
                    <a:pt x="1985609" y="764555"/>
                  </a:cubicBezTo>
                  <a:cubicBezTo>
                    <a:pt x="1998223" y="759374"/>
                    <a:pt x="2011318" y="753513"/>
                    <a:pt x="2024966" y="746646"/>
                  </a:cubicBezTo>
                  <a:cubicBezTo>
                    <a:pt x="2024308" y="746009"/>
                    <a:pt x="2023787" y="743082"/>
                    <a:pt x="2020312" y="742010"/>
                  </a:cubicBezTo>
                  <a:close/>
                  <a:moveTo>
                    <a:pt x="3682411" y="741624"/>
                  </a:moveTo>
                  <a:cubicBezTo>
                    <a:pt x="3706573" y="741470"/>
                    <a:pt x="3753999" y="753240"/>
                    <a:pt x="3764935" y="744353"/>
                  </a:cubicBezTo>
                  <a:cubicBezTo>
                    <a:pt x="3760801" y="755849"/>
                    <a:pt x="3723399" y="748317"/>
                    <a:pt x="3668213" y="746958"/>
                  </a:cubicBezTo>
                  <a:cubicBezTo>
                    <a:pt x="3668885" y="743050"/>
                    <a:pt x="3674355" y="741675"/>
                    <a:pt x="3682411" y="741624"/>
                  </a:cubicBezTo>
                  <a:close/>
                  <a:moveTo>
                    <a:pt x="2752473" y="741465"/>
                  </a:moveTo>
                  <a:cubicBezTo>
                    <a:pt x="2740185" y="744990"/>
                    <a:pt x="2726282" y="750568"/>
                    <a:pt x="2717561" y="749832"/>
                  </a:cubicBezTo>
                  <a:cubicBezTo>
                    <a:pt x="2722899" y="748119"/>
                    <a:pt x="2723451" y="745443"/>
                    <a:pt x="2711432" y="748827"/>
                  </a:cubicBezTo>
                  <a:cubicBezTo>
                    <a:pt x="2704381" y="754744"/>
                    <a:pt x="2699851" y="760322"/>
                    <a:pt x="2697855" y="765546"/>
                  </a:cubicBezTo>
                  <a:cubicBezTo>
                    <a:pt x="2685368" y="765291"/>
                    <a:pt x="2675897" y="767627"/>
                    <a:pt x="2679238" y="762474"/>
                  </a:cubicBezTo>
                  <a:cubicBezTo>
                    <a:pt x="2641453" y="772554"/>
                    <a:pt x="2643081" y="777325"/>
                    <a:pt x="2650216" y="781289"/>
                  </a:cubicBezTo>
                  <a:cubicBezTo>
                    <a:pt x="2679989" y="773134"/>
                    <a:pt x="2714093" y="759883"/>
                    <a:pt x="2731917" y="766566"/>
                  </a:cubicBezTo>
                  <a:cubicBezTo>
                    <a:pt x="2741530" y="763409"/>
                    <a:pt x="2750972" y="760294"/>
                    <a:pt x="2760543" y="757151"/>
                  </a:cubicBezTo>
                  <a:cubicBezTo>
                    <a:pt x="2740638" y="750285"/>
                    <a:pt x="2746584" y="764215"/>
                    <a:pt x="2729284" y="761313"/>
                  </a:cubicBezTo>
                  <a:cubicBezTo>
                    <a:pt x="2727953" y="751630"/>
                    <a:pt x="2785162" y="750540"/>
                    <a:pt x="2776965" y="745670"/>
                  </a:cubicBezTo>
                  <a:cubicBezTo>
                    <a:pt x="2750887" y="753470"/>
                    <a:pt x="2779541" y="739568"/>
                    <a:pt x="2752473" y="741465"/>
                  </a:cubicBezTo>
                  <a:close/>
                  <a:moveTo>
                    <a:pt x="3535447" y="739554"/>
                  </a:moveTo>
                  <a:cubicBezTo>
                    <a:pt x="3532955" y="745288"/>
                    <a:pt x="3594639" y="740984"/>
                    <a:pt x="3638171" y="740701"/>
                  </a:cubicBezTo>
                  <a:cubicBezTo>
                    <a:pt x="3636105" y="743221"/>
                    <a:pt x="3633499" y="746123"/>
                    <a:pt x="3636571" y="748317"/>
                  </a:cubicBezTo>
                  <a:cubicBezTo>
                    <a:pt x="3638115" y="749422"/>
                    <a:pt x="3641075" y="750342"/>
                    <a:pt x="3646241" y="750965"/>
                  </a:cubicBezTo>
                  <a:cubicBezTo>
                    <a:pt x="3651407" y="751673"/>
                    <a:pt x="3658755" y="752465"/>
                    <a:pt x="3669105" y="752805"/>
                  </a:cubicBezTo>
                  <a:cubicBezTo>
                    <a:pt x="3672531" y="756486"/>
                    <a:pt x="3661021" y="756500"/>
                    <a:pt x="3648251" y="754674"/>
                  </a:cubicBezTo>
                  <a:cubicBezTo>
                    <a:pt x="3635453" y="753428"/>
                    <a:pt x="3621339" y="750469"/>
                    <a:pt x="3619655" y="746788"/>
                  </a:cubicBezTo>
                  <a:cubicBezTo>
                    <a:pt x="3572213" y="744113"/>
                    <a:pt x="3585691" y="752111"/>
                    <a:pt x="3562487" y="753612"/>
                  </a:cubicBezTo>
                  <a:cubicBezTo>
                    <a:pt x="3557419" y="741890"/>
                    <a:pt x="3553639" y="753173"/>
                    <a:pt x="3533311" y="754150"/>
                  </a:cubicBezTo>
                  <a:cubicBezTo>
                    <a:pt x="3534231" y="751800"/>
                    <a:pt x="3534725" y="749393"/>
                    <a:pt x="3526811" y="745528"/>
                  </a:cubicBezTo>
                  <a:cubicBezTo>
                    <a:pt x="3499701" y="745174"/>
                    <a:pt x="3540289" y="756571"/>
                    <a:pt x="3504371" y="754674"/>
                  </a:cubicBezTo>
                  <a:cubicBezTo>
                    <a:pt x="3496743" y="750257"/>
                    <a:pt x="3499361" y="747029"/>
                    <a:pt x="3506495" y="744792"/>
                  </a:cubicBezTo>
                  <a:cubicBezTo>
                    <a:pt x="3513617" y="742612"/>
                    <a:pt x="3525211" y="741196"/>
                    <a:pt x="3535447" y="739554"/>
                  </a:cubicBezTo>
                  <a:close/>
                  <a:moveTo>
                    <a:pt x="2135877" y="738873"/>
                  </a:moveTo>
                  <a:cubicBezTo>
                    <a:pt x="2132283" y="738471"/>
                    <a:pt x="2127007" y="738846"/>
                    <a:pt x="2118488" y="740899"/>
                  </a:cubicBezTo>
                  <a:cubicBezTo>
                    <a:pt x="2108408" y="748331"/>
                    <a:pt x="2069561" y="755353"/>
                    <a:pt x="2083534" y="757179"/>
                  </a:cubicBezTo>
                  <a:cubicBezTo>
                    <a:pt x="2094081" y="748869"/>
                    <a:pt x="2129984" y="746887"/>
                    <a:pt x="2110008" y="755665"/>
                  </a:cubicBezTo>
                  <a:cubicBezTo>
                    <a:pt x="2094775" y="762333"/>
                    <a:pt x="2047957" y="768590"/>
                    <a:pt x="2052247" y="778075"/>
                  </a:cubicBezTo>
                  <a:cubicBezTo>
                    <a:pt x="2073978" y="766820"/>
                    <a:pt x="2056466" y="784644"/>
                    <a:pt x="2088277" y="771209"/>
                  </a:cubicBezTo>
                  <a:cubicBezTo>
                    <a:pt x="2073228" y="781105"/>
                    <a:pt x="2078961" y="783639"/>
                    <a:pt x="2054540" y="796876"/>
                  </a:cubicBezTo>
                  <a:cubicBezTo>
                    <a:pt x="2023763" y="801279"/>
                    <a:pt x="2051199" y="784998"/>
                    <a:pt x="2036292" y="783767"/>
                  </a:cubicBezTo>
                  <a:cubicBezTo>
                    <a:pt x="1990451" y="809292"/>
                    <a:pt x="2024640" y="806177"/>
                    <a:pt x="2049076" y="806659"/>
                  </a:cubicBezTo>
                  <a:cubicBezTo>
                    <a:pt x="2070708" y="792317"/>
                    <a:pt x="2104090" y="763748"/>
                    <a:pt x="2129842" y="754589"/>
                  </a:cubicBezTo>
                  <a:cubicBezTo>
                    <a:pt x="2114850" y="775216"/>
                    <a:pt x="2157406" y="743192"/>
                    <a:pt x="2150455" y="763069"/>
                  </a:cubicBezTo>
                  <a:cubicBezTo>
                    <a:pt x="2184743" y="744112"/>
                    <a:pt x="2133933" y="751785"/>
                    <a:pt x="2164938" y="739172"/>
                  </a:cubicBezTo>
                  <a:cubicBezTo>
                    <a:pt x="2142301" y="748281"/>
                    <a:pt x="2146659" y="740080"/>
                    <a:pt x="2135877" y="738873"/>
                  </a:cubicBezTo>
                  <a:close/>
                  <a:moveTo>
                    <a:pt x="1907759" y="738662"/>
                  </a:moveTo>
                  <a:cubicBezTo>
                    <a:pt x="1867015" y="764697"/>
                    <a:pt x="1885759" y="742711"/>
                    <a:pt x="1880563" y="741932"/>
                  </a:cubicBezTo>
                  <a:cubicBezTo>
                    <a:pt x="1857572" y="757406"/>
                    <a:pt x="1841716" y="759147"/>
                    <a:pt x="1824572" y="763352"/>
                  </a:cubicBezTo>
                  <a:cubicBezTo>
                    <a:pt x="1839890" y="752904"/>
                    <a:pt x="1879317" y="732447"/>
                    <a:pt x="1848993" y="741111"/>
                  </a:cubicBezTo>
                  <a:cubicBezTo>
                    <a:pt x="1844165" y="747821"/>
                    <a:pt x="1829088" y="756514"/>
                    <a:pt x="1815270" y="764329"/>
                  </a:cubicBezTo>
                  <a:cubicBezTo>
                    <a:pt x="1801467" y="772172"/>
                    <a:pt x="1789448" y="779987"/>
                    <a:pt x="1789688" y="783059"/>
                  </a:cubicBezTo>
                  <a:cubicBezTo>
                    <a:pt x="1823524" y="765334"/>
                    <a:pt x="1785272" y="798589"/>
                    <a:pt x="1802487" y="795460"/>
                  </a:cubicBezTo>
                  <a:cubicBezTo>
                    <a:pt x="1793228" y="797287"/>
                    <a:pt x="1781265" y="805200"/>
                    <a:pt x="1772870" y="805271"/>
                  </a:cubicBezTo>
                  <a:cubicBezTo>
                    <a:pt x="1800929" y="787815"/>
                    <a:pt x="1765352" y="789953"/>
                    <a:pt x="1750827" y="799339"/>
                  </a:cubicBezTo>
                  <a:cubicBezTo>
                    <a:pt x="1773776" y="795927"/>
                    <a:pt x="1705807" y="823067"/>
                    <a:pt x="1729875" y="817432"/>
                  </a:cubicBezTo>
                  <a:cubicBezTo>
                    <a:pt x="1748789" y="803714"/>
                    <a:pt x="1758189" y="810339"/>
                    <a:pt x="1772912" y="805285"/>
                  </a:cubicBezTo>
                  <a:cubicBezTo>
                    <a:pt x="1756164" y="818551"/>
                    <a:pt x="1732041" y="837167"/>
                    <a:pt x="1706430" y="854694"/>
                  </a:cubicBezTo>
                  <a:cubicBezTo>
                    <a:pt x="1700031" y="859068"/>
                    <a:pt x="1693533" y="863386"/>
                    <a:pt x="1687021" y="867534"/>
                  </a:cubicBezTo>
                  <a:cubicBezTo>
                    <a:pt x="1680650" y="871881"/>
                    <a:pt x="1674336" y="876156"/>
                    <a:pt x="1668065" y="880106"/>
                  </a:cubicBezTo>
                  <a:cubicBezTo>
                    <a:pt x="1655521" y="888034"/>
                    <a:pt x="1643290" y="894858"/>
                    <a:pt x="1632035" y="899756"/>
                  </a:cubicBezTo>
                  <a:cubicBezTo>
                    <a:pt x="1607868" y="919590"/>
                    <a:pt x="1581819" y="940543"/>
                    <a:pt x="1590016" y="943133"/>
                  </a:cubicBezTo>
                  <a:cubicBezTo>
                    <a:pt x="1610856" y="927674"/>
                    <a:pt x="1622889" y="916065"/>
                    <a:pt x="1639241" y="904003"/>
                  </a:cubicBezTo>
                  <a:cubicBezTo>
                    <a:pt x="1647423" y="897986"/>
                    <a:pt x="1656682" y="891856"/>
                    <a:pt x="1668645" y="885103"/>
                  </a:cubicBezTo>
                  <a:cubicBezTo>
                    <a:pt x="1674619" y="881734"/>
                    <a:pt x="1681287" y="878209"/>
                    <a:pt x="1688819" y="874471"/>
                  </a:cubicBezTo>
                  <a:cubicBezTo>
                    <a:pt x="1696478" y="870904"/>
                    <a:pt x="1705156" y="867336"/>
                    <a:pt x="1714854" y="863443"/>
                  </a:cubicBezTo>
                  <a:cubicBezTo>
                    <a:pt x="1748038" y="842915"/>
                    <a:pt x="1713891" y="854354"/>
                    <a:pt x="1747217" y="833798"/>
                  </a:cubicBezTo>
                  <a:cubicBezTo>
                    <a:pt x="1778731" y="816597"/>
                    <a:pt x="1750941" y="841853"/>
                    <a:pt x="1783346" y="822868"/>
                  </a:cubicBezTo>
                  <a:cubicBezTo>
                    <a:pt x="1771256" y="825162"/>
                    <a:pt x="1773153" y="820844"/>
                    <a:pt x="1781520" y="813482"/>
                  </a:cubicBezTo>
                  <a:cubicBezTo>
                    <a:pt x="1793242" y="815054"/>
                    <a:pt x="1813331" y="798575"/>
                    <a:pt x="1826709" y="796451"/>
                  </a:cubicBezTo>
                  <a:cubicBezTo>
                    <a:pt x="1841036" y="775584"/>
                    <a:pt x="1908481" y="752904"/>
                    <a:pt x="1907759" y="738662"/>
                  </a:cubicBezTo>
                  <a:close/>
                  <a:moveTo>
                    <a:pt x="3145304" y="737799"/>
                  </a:moveTo>
                  <a:cubicBezTo>
                    <a:pt x="3167390" y="734401"/>
                    <a:pt x="3174057" y="745415"/>
                    <a:pt x="3189616" y="747964"/>
                  </a:cubicBezTo>
                  <a:cubicBezTo>
                    <a:pt x="3147697" y="757236"/>
                    <a:pt x="3126532" y="752366"/>
                    <a:pt x="3122030" y="744722"/>
                  </a:cubicBezTo>
                  <a:cubicBezTo>
                    <a:pt x="3131600" y="743178"/>
                    <a:pt x="3136739" y="745840"/>
                    <a:pt x="3143407" y="746987"/>
                  </a:cubicBezTo>
                  <a:cubicBezTo>
                    <a:pt x="3152709" y="744113"/>
                    <a:pt x="3155795" y="741097"/>
                    <a:pt x="3145304" y="737799"/>
                  </a:cubicBezTo>
                  <a:close/>
                  <a:moveTo>
                    <a:pt x="4515887" y="737176"/>
                  </a:moveTo>
                  <a:cubicBezTo>
                    <a:pt x="4518079" y="733183"/>
                    <a:pt x="4525087" y="739611"/>
                    <a:pt x="4533907" y="747921"/>
                  </a:cubicBezTo>
                  <a:cubicBezTo>
                    <a:pt x="4542571" y="756656"/>
                    <a:pt x="4552991" y="767260"/>
                    <a:pt x="4562605" y="770926"/>
                  </a:cubicBezTo>
                  <a:cubicBezTo>
                    <a:pt x="4570065" y="769567"/>
                    <a:pt x="4568607" y="763607"/>
                    <a:pt x="4591839" y="781091"/>
                  </a:cubicBezTo>
                  <a:cubicBezTo>
                    <a:pt x="4594855" y="774041"/>
                    <a:pt x="4654851" y="798179"/>
                    <a:pt x="4675027" y="807423"/>
                  </a:cubicBezTo>
                  <a:cubicBezTo>
                    <a:pt x="4686011" y="818296"/>
                    <a:pt x="4678523" y="814530"/>
                    <a:pt x="4670071" y="810326"/>
                  </a:cubicBezTo>
                  <a:cubicBezTo>
                    <a:pt x="4661577" y="806178"/>
                    <a:pt x="4651823" y="802171"/>
                    <a:pt x="4659043" y="810722"/>
                  </a:cubicBezTo>
                  <a:cubicBezTo>
                    <a:pt x="4638443" y="801265"/>
                    <a:pt x="4649643" y="801817"/>
                    <a:pt x="4645963" y="796890"/>
                  </a:cubicBezTo>
                  <a:cubicBezTo>
                    <a:pt x="4628775" y="789996"/>
                    <a:pt x="4633219" y="795347"/>
                    <a:pt x="4620959" y="791242"/>
                  </a:cubicBezTo>
                  <a:cubicBezTo>
                    <a:pt x="4631989" y="799000"/>
                    <a:pt x="4643315" y="806716"/>
                    <a:pt x="4654867" y="814360"/>
                  </a:cubicBezTo>
                  <a:cubicBezTo>
                    <a:pt x="4666475" y="821864"/>
                    <a:pt x="4677815" y="830514"/>
                    <a:pt x="4689637" y="838413"/>
                  </a:cubicBezTo>
                  <a:cubicBezTo>
                    <a:pt x="4696603" y="834605"/>
                    <a:pt x="4751603" y="856733"/>
                    <a:pt x="4784815" y="876892"/>
                  </a:cubicBezTo>
                  <a:cubicBezTo>
                    <a:pt x="4792375" y="872801"/>
                    <a:pt x="4783243" y="859649"/>
                    <a:pt x="4761299" y="842236"/>
                  </a:cubicBezTo>
                  <a:cubicBezTo>
                    <a:pt x="4781247" y="851792"/>
                    <a:pt x="4792247" y="862580"/>
                    <a:pt x="4801675" y="874188"/>
                  </a:cubicBezTo>
                  <a:cubicBezTo>
                    <a:pt x="4811047" y="885953"/>
                    <a:pt x="4819217" y="897831"/>
                    <a:pt x="4834111" y="908760"/>
                  </a:cubicBezTo>
                  <a:cubicBezTo>
                    <a:pt x="4814955" y="897180"/>
                    <a:pt x="4800615" y="890823"/>
                    <a:pt x="4786019" y="884382"/>
                  </a:cubicBezTo>
                  <a:cubicBezTo>
                    <a:pt x="4771281" y="878209"/>
                    <a:pt x="4756627" y="871315"/>
                    <a:pt x="4737119" y="857568"/>
                  </a:cubicBezTo>
                  <a:cubicBezTo>
                    <a:pt x="4724351" y="857426"/>
                    <a:pt x="4703581" y="849697"/>
                    <a:pt x="4679119" y="839334"/>
                  </a:cubicBezTo>
                  <a:cubicBezTo>
                    <a:pt x="4673031" y="836700"/>
                    <a:pt x="4666673" y="833954"/>
                    <a:pt x="4660147" y="831137"/>
                  </a:cubicBezTo>
                  <a:cubicBezTo>
                    <a:pt x="4653621" y="828348"/>
                    <a:pt x="4646741" y="825884"/>
                    <a:pt x="4639859" y="823194"/>
                  </a:cubicBezTo>
                  <a:cubicBezTo>
                    <a:pt x="4626071" y="817914"/>
                    <a:pt x="4611871" y="812605"/>
                    <a:pt x="4597883" y="807848"/>
                  </a:cubicBezTo>
                  <a:cubicBezTo>
                    <a:pt x="4575629" y="788849"/>
                    <a:pt x="4580939" y="785522"/>
                    <a:pt x="4586515" y="782323"/>
                  </a:cubicBezTo>
                  <a:cubicBezTo>
                    <a:pt x="4551407" y="774820"/>
                    <a:pt x="4567615" y="771068"/>
                    <a:pt x="4537787" y="765391"/>
                  </a:cubicBezTo>
                  <a:cubicBezTo>
                    <a:pt x="4527863" y="764315"/>
                    <a:pt x="4530609" y="762729"/>
                    <a:pt x="4531783" y="758581"/>
                  </a:cubicBezTo>
                  <a:cubicBezTo>
                    <a:pt x="4532959" y="754377"/>
                    <a:pt x="4532563" y="747709"/>
                    <a:pt x="4515887" y="737176"/>
                  </a:cubicBezTo>
                  <a:close/>
                  <a:moveTo>
                    <a:pt x="4253595" y="733481"/>
                  </a:moveTo>
                  <a:cubicBezTo>
                    <a:pt x="4271943" y="735534"/>
                    <a:pt x="4312291" y="762475"/>
                    <a:pt x="4292895" y="742867"/>
                  </a:cubicBezTo>
                  <a:cubicBezTo>
                    <a:pt x="4312461" y="747610"/>
                    <a:pt x="4318209" y="757123"/>
                    <a:pt x="4341667" y="760564"/>
                  </a:cubicBezTo>
                  <a:cubicBezTo>
                    <a:pt x="4341867" y="767373"/>
                    <a:pt x="4281811" y="747313"/>
                    <a:pt x="4258013" y="743490"/>
                  </a:cubicBezTo>
                  <a:cubicBezTo>
                    <a:pt x="4259485" y="741451"/>
                    <a:pt x="4260603" y="739271"/>
                    <a:pt x="4253595" y="733481"/>
                  </a:cubicBezTo>
                  <a:close/>
                  <a:moveTo>
                    <a:pt x="4661785" y="728414"/>
                  </a:moveTo>
                  <a:cubicBezTo>
                    <a:pt x="4666245" y="728380"/>
                    <a:pt x="4672765" y="729488"/>
                    <a:pt x="4682883" y="732773"/>
                  </a:cubicBezTo>
                  <a:cubicBezTo>
                    <a:pt x="4691067" y="742074"/>
                    <a:pt x="4705081" y="750979"/>
                    <a:pt x="4725679" y="758836"/>
                  </a:cubicBezTo>
                  <a:cubicBezTo>
                    <a:pt x="4740147" y="772243"/>
                    <a:pt x="4717199" y="762234"/>
                    <a:pt x="4737459" y="779279"/>
                  </a:cubicBezTo>
                  <a:cubicBezTo>
                    <a:pt x="4716591" y="768123"/>
                    <a:pt x="4692807" y="750781"/>
                    <a:pt x="4698455" y="763550"/>
                  </a:cubicBezTo>
                  <a:cubicBezTo>
                    <a:pt x="4705323" y="769907"/>
                    <a:pt x="4710703" y="770233"/>
                    <a:pt x="4708281" y="767514"/>
                  </a:cubicBezTo>
                  <a:cubicBezTo>
                    <a:pt x="4730535" y="778854"/>
                    <a:pt x="4695667" y="772427"/>
                    <a:pt x="4728555" y="797669"/>
                  </a:cubicBezTo>
                  <a:cubicBezTo>
                    <a:pt x="4750327" y="807013"/>
                    <a:pt x="4717837" y="782195"/>
                    <a:pt x="4716847" y="777240"/>
                  </a:cubicBezTo>
                  <a:cubicBezTo>
                    <a:pt x="4783131" y="817079"/>
                    <a:pt x="4711905" y="767260"/>
                    <a:pt x="4755791" y="792983"/>
                  </a:cubicBezTo>
                  <a:cubicBezTo>
                    <a:pt x="4753867" y="783823"/>
                    <a:pt x="4763523" y="781856"/>
                    <a:pt x="4750653" y="765787"/>
                  </a:cubicBezTo>
                  <a:cubicBezTo>
                    <a:pt x="4761087" y="770204"/>
                    <a:pt x="4785097" y="794116"/>
                    <a:pt x="4827725" y="803389"/>
                  </a:cubicBezTo>
                  <a:cubicBezTo>
                    <a:pt x="4789315" y="779336"/>
                    <a:pt x="4830117" y="797556"/>
                    <a:pt x="4816143" y="782960"/>
                  </a:cubicBezTo>
                  <a:cubicBezTo>
                    <a:pt x="4809095" y="786145"/>
                    <a:pt x="4744905" y="732575"/>
                    <a:pt x="4785875" y="748643"/>
                  </a:cubicBezTo>
                  <a:cubicBezTo>
                    <a:pt x="4782223" y="749492"/>
                    <a:pt x="4782635" y="762715"/>
                    <a:pt x="4813227" y="772356"/>
                  </a:cubicBezTo>
                  <a:cubicBezTo>
                    <a:pt x="4838753" y="796692"/>
                    <a:pt x="4820887" y="792558"/>
                    <a:pt x="4845535" y="817886"/>
                  </a:cubicBezTo>
                  <a:cubicBezTo>
                    <a:pt x="4858913" y="827696"/>
                    <a:pt x="4867847" y="827413"/>
                    <a:pt x="4886633" y="846497"/>
                  </a:cubicBezTo>
                  <a:cubicBezTo>
                    <a:pt x="4906043" y="853307"/>
                    <a:pt x="4872461" y="823067"/>
                    <a:pt x="4918231" y="848323"/>
                  </a:cubicBezTo>
                  <a:cubicBezTo>
                    <a:pt x="4904739" y="848196"/>
                    <a:pt x="4908081" y="851353"/>
                    <a:pt x="4920071" y="857002"/>
                  </a:cubicBezTo>
                  <a:cubicBezTo>
                    <a:pt x="4926075" y="859819"/>
                    <a:pt x="4934243" y="863273"/>
                    <a:pt x="4943587" y="867266"/>
                  </a:cubicBezTo>
                  <a:cubicBezTo>
                    <a:pt x="4948245" y="869276"/>
                    <a:pt x="4953199" y="871414"/>
                    <a:pt x="4958339" y="873636"/>
                  </a:cubicBezTo>
                  <a:cubicBezTo>
                    <a:pt x="4963435" y="875930"/>
                    <a:pt x="4968531" y="878648"/>
                    <a:pt x="4973755" y="881310"/>
                  </a:cubicBezTo>
                  <a:cubicBezTo>
                    <a:pt x="4982135" y="893796"/>
                    <a:pt x="4991779" y="896259"/>
                    <a:pt x="4983199" y="886222"/>
                  </a:cubicBezTo>
                  <a:cubicBezTo>
                    <a:pt x="5006927" y="899063"/>
                    <a:pt x="4998927" y="905561"/>
                    <a:pt x="4998503" y="907330"/>
                  </a:cubicBezTo>
                  <a:cubicBezTo>
                    <a:pt x="5038751" y="923285"/>
                    <a:pt x="5040379" y="923753"/>
                    <a:pt x="5011243" y="900860"/>
                  </a:cubicBezTo>
                  <a:cubicBezTo>
                    <a:pt x="5037435" y="918698"/>
                    <a:pt x="5062407" y="931766"/>
                    <a:pt x="5080331" y="941350"/>
                  </a:cubicBezTo>
                  <a:cubicBezTo>
                    <a:pt x="5089377" y="946008"/>
                    <a:pt x="5096287" y="950368"/>
                    <a:pt x="5100801" y="953752"/>
                  </a:cubicBezTo>
                  <a:cubicBezTo>
                    <a:pt x="5105319" y="957149"/>
                    <a:pt x="5107343" y="959726"/>
                    <a:pt x="5106153" y="961609"/>
                  </a:cubicBezTo>
                  <a:cubicBezTo>
                    <a:pt x="5138999" y="980693"/>
                    <a:pt x="5105559" y="943389"/>
                    <a:pt x="5117407" y="944592"/>
                  </a:cubicBezTo>
                  <a:cubicBezTo>
                    <a:pt x="5110571" y="937428"/>
                    <a:pt x="5103123" y="932403"/>
                    <a:pt x="5098523" y="929076"/>
                  </a:cubicBezTo>
                  <a:cubicBezTo>
                    <a:pt x="5093851" y="925862"/>
                    <a:pt x="5092167" y="924064"/>
                    <a:pt x="5097121" y="922889"/>
                  </a:cubicBezTo>
                  <a:cubicBezTo>
                    <a:pt x="5065891" y="904909"/>
                    <a:pt x="5080189" y="922224"/>
                    <a:pt x="5074653" y="924191"/>
                  </a:cubicBezTo>
                  <a:cubicBezTo>
                    <a:pt x="5048391" y="910360"/>
                    <a:pt x="5086871" y="921671"/>
                    <a:pt x="5048363" y="903833"/>
                  </a:cubicBezTo>
                  <a:cubicBezTo>
                    <a:pt x="5039571" y="887156"/>
                    <a:pt x="5028175" y="874217"/>
                    <a:pt x="5015109" y="862820"/>
                  </a:cubicBezTo>
                  <a:cubicBezTo>
                    <a:pt x="5008567" y="857129"/>
                    <a:pt x="5001617" y="851806"/>
                    <a:pt x="4994355" y="846582"/>
                  </a:cubicBezTo>
                  <a:lnTo>
                    <a:pt x="4985009" y="840350"/>
                  </a:lnTo>
                  <a:lnTo>
                    <a:pt x="4984691" y="836773"/>
                  </a:lnTo>
                  <a:cubicBezTo>
                    <a:pt x="4991645" y="834522"/>
                    <a:pt x="5047971" y="882442"/>
                    <a:pt x="5034221" y="860244"/>
                  </a:cubicBezTo>
                  <a:cubicBezTo>
                    <a:pt x="5057495" y="873410"/>
                    <a:pt x="5066811" y="886208"/>
                    <a:pt x="5045859" y="876185"/>
                  </a:cubicBezTo>
                  <a:cubicBezTo>
                    <a:pt x="5053631" y="885004"/>
                    <a:pt x="5075431" y="892833"/>
                    <a:pt x="5081915" y="901710"/>
                  </a:cubicBezTo>
                  <a:cubicBezTo>
                    <a:pt x="5092123" y="904924"/>
                    <a:pt x="5091387" y="899671"/>
                    <a:pt x="5085471" y="890413"/>
                  </a:cubicBezTo>
                  <a:cubicBezTo>
                    <a:pt x="5116233" y="914381"/>
                    <a:pt x="5140427" y="924319"/>
                    <a:pt x="5115823" y="899827"/>
                  </a:cubicBezTo>
                  <a:cubicBezTo>
                    <a:pt x="5125535" y="896217"/>
                    <a:pt x="5163319" y="939566"/>
                    <a:pt x="5174759" y="954516"/>
                  </a:cubicBezTo>
                  <a:cubicBezTo>
                    <a:pt x="5130787" y="919732"/>
                    <a:pt x="5181059" y="964695"/>
                    <a:pt x="5163645" y="954757"/>
                  </a:cubicBezTo>
                  <a:cubicBezTo>
                    <a:pt x="5128947" y="935022"/>
                    <a:pt x="5157219" y="948202"/>
                    <a:pt x="5143401" y="932728"/>
                  </a:cubicBezTo>
                  <a:cubicBezTo>
                    <a:pt x="5134963" y="931497"/>
                    <a:pt x="5130247" y="929699"/>
                    <a:pt x="5124019" y="926442"/>
                  </a:cubicBezTo>
                  <a:cubicBezTo>
                    <a:pt x="5117719" y="923300"/>
                    <a:pt x="5110203" y="918203"/>
                    <a:pt x="5095223" y="912002"/>
                  </a:cubicBezTo>
                  <a:cubicBezTo>
                    <a:pt x="5098607" y="915258"/>
                    <a:pt x="5101907" y="918486"/>
                    <a:pt x="5105077" y="921785"/>
                  </a:cubicBezTo>
                  <a:cubicBezTo>
                    <a:pt x="5108135" y="925239"/>
                    <a:pt x="5111165" y="928651"/>
                    <a:pt x="5114167" y="932049"/>
                  </a:cubicBezTo>
                  <a:cubicBezTo>
                    <a:pt x="5120099" y="938887"/>
                    <a:pt x="5125789" y="945725"/>
                    <a:pt x="5131451" y="952562"/>
                  </a:cubicBezTo>
                  <a:cubicBezTo>
                    <a:pt x="5142763" y="966224"/>
                    <a:pt x="5153905" y="979871"/>
                    <a:pt x="5166349" y="993462"/>
                  </a:cubicBezTo>
                  <a:cubicBezTo>
                    <a:pt x="5182177" y="1001291"/>
                    <a:pt x="5181527" y="995105"/>
                    <a:pt x="5204799" y="1009361"/>
                  </a:cubicBezTo>
                  <a:cubicBezTo>
                    <a:pt x="5187839" y="1013834"/>
                    <a:pt x="5287663" y="1092534"/>
                    <a:pt x="5292687" y="1083148"/>
                  </a:cubicBezTo>
                  <a:cubicBezTo>
                    <a:pt x="5288271" y="1077428"/>
                    <a:pt x="5280499" y="1071681"/>
                    <a:pt x="5277199" y="1066046"/>
                  </a:cubicBezTo>
                  <a:cubicBezTo>
                    <a:pt x="5260933" y="1054975"/>
                    <a:pt x="5262575" y="1060737"/>
                    <a:pt x="5245219" y="1048661"/>
                  </a:cubicBezTo>
                  <a:cubicBezTo>
                    <a:pt x="5242131" y="1039303"/>
                    <a:pt x="5226347" y="1029492"/>
                    <a:pt x="5211823" y="1020219"/>
                  </a:cubicBezTo>
                  <a:cubicBezTo>
                    <a:pt x="5199943" y="1000244"/>
                    <a:pt x="5274891" y="1053390"/>
                    <a:pt x="5250683" y="1048718"/>
                  </a:cubicBezTo>
                  <a:cubicBezTo>
                    <a:pt x="5259191" y="1050813"/>
                    <a:pt x="5271933" y="1056886"/>
                    <a:pt x="5276237" y="1055003"/>
                  </a:cubicBezTo>
                  <a:cubicBezTo>
                    <a:pt x="5305429" y="1088060"/>
                    <a:pt x="5295307" y="1087579"/>
                    <a:pt x="5326339" y="1122618"/>
                  </a:cubicBezTo>
                  <a:cubicBezTo>
                    <a:pt x="5332595" y="1125534"/>
                    <a:pt x="5338911" y="1128493"/>
                    <a:pt x="5337255" y="1123283"/>
                  </a:cubicBezTo>
                  <a:cubicBezTo>
                    <a:pt x="5361759" y="1148242"/>
                    <a:pt x="5319883" y="1125973"/>
                    <a:pt x="5363983" y="1164127"/>
                  </a:cubicBezTo>
                  <a:cubicBezTo>
                    <a:pt x="5368767" y="1175962"/>
                    <a:pt x="5328447" y="1140527"/>
                    <a:pt x="5321583" y="1133547"/>
                  </a:cubicBezTo>
                  <a:cubicBezTo>
                    <a:pt x="5339547" y="1142112"/>
                    <a:pt x="5328307" y="1125874"/>
                    <a:pt x="5311147" y="1105615"/>
                  </a:cubicBezTo>
                  <a:cubicBezTo>
                    <a:pt x="5299187" y="1128153"/>
                    <a:pt x="5334223" y="1159610"/>
                    <a:pt x="5291287" y="1099570"/>
                  </a:cubicBezTo>
                  <a:cubicBezTo>
                    <a:pt x="5308445" y="1123467"/>
                    <a:pt x="5249013" y="1066273"/>
                    <a:pt x="5237475" y="1054027"/>
                  </a:cubicBezTo>
                  <a:cubicBezTo>
                    <a:pt x="5213083" y="1046778"/>
                    <a:pt x="5277835" y="1087621"/>
                    <a:pt x="5274651" y="1099075"/>
                  </a:cubicBezTo>
                  <a:cubicBezTo>
                    <a:pt x="5266043" y="1093412"/>
                    <a:pt x="5263851" y="1087791"/>
                    <a:pt x="5259347" y="1082157"/>
                  </a:cubicBezTo>
                  <a:cubicBezTo>
                    <a:pt x="5257125" y="1096569"/>
                    <a:pt x="5200907" y="1037024"/>
                    <a:pt x="5213239" y="1059052"/>
                  </a:cubicBezTo>
                  <a:cubicBezTo>
                    <a:pt x="5202917" y="1051478"/>
                    <a:pt x="5200907" y="1044003"/>
                    <a:pt x="5188775" y="1036981"/>
                  </a:cubicBezTo>
                  <a:cubicBezTo>
                    <a:pt x="5190317" y="1032961"/>
                    <a:pt x="5201247" y="1039516"/>
                    <a:pt x="5213535" y="1049482"/>
                  </a:cubicBezTo>
                  <a:cubicBezTo>
                    <a:pt x="5225979" y="1059236"/>
                    <a:pt x="5240475" y="1071312"/>
                    <a:pt x="5250599" y="1076466"/>
                  </a:cubicBezTo>
                  <a:cubicBezTo>
                    <a:pt x="5244129" y="1068141"/>
                    <a:pt x="5234531" y="1057849"/>
                    <a:pt x="5224239" y="1047882"/>
                  </a:cubicBezTo>
                  <a:cubicBezTo>
                    <a:pt x="5219083" y="1042913"/>
                    <a:pt x="5213775" y="1038015"/>
                    <a:pt x="5208595" y="1033499"/>
                  </a:cubicBezTo>
                  <a:cubicBezTo>
                    <a:pt x="5203257" y="1029209"/>
                    <a:pt x="5198061" y="1025316"/>
                    <a:pt x="5193333" y="1022060"/>
                  </a:cubicBezTo>
                  <a:cubicBezTo>
                    <a:pt x="5174405" y="1009007"/>
                    <a:pt x="5163179" y="1006388"/>
                    <a:pt x="5179755" y="1031687"/>
                  </a:cubicBezTo>
                  <a:cubicBezTo>
                    <a:pt x="5147379" y="1003018"/>
                    <a:pt x="5145395" y="1010366"/>
                    <a:pt x="5098507" y="984062"/>
                  </a:cubicBezTo>
                  <a:cubicBezTo>
                    <a:pt x="5097403" y="980707"/>
                    <a:pt x="5104059" y="983949"/>
                    <a:pt x="5100391" y="978413"/>
                  </a:cubicBezTo>
                  <a:cubicBezTo>
                    <a:pt x="5072275" y="966606"/>
                    <a:pt x="5074569" y="971604"/>
                    <a:pt x="5041595" y="942936"/>
                  </a:cubicBezTo>
                  <a:cubicBezTo>
                    <a:pt x="5013439" y="929019"/>
                    <a:pt x="5044639" y="960788"/>
                    <a:pt x="5075007" y="973727"/>
                  </a:cubicBezTo>
                  <a:cubicBezTo>
                    <a:pt x="5076763" y="978144"/>
                    <a:pt x="5059137" y="967484"/>
                    <a:pt x="5063951" y="974393"/>
                  </a:cubicBezTo>
                  <a:cubicBezTo>
                    <a:pt x="5006387" y="937287"/>
                    <a:pt x="5041527" y="945569"/>
                    <a:pt x="4971067" y="909341"/>
                  </a:cubicBezTo>
                  <a:cubicBezTo>
                    <a:pt x="4965503" y="903310"/>
                    <a:pt x="4960547" y="897194"/>
                    <a:pt x="4954063" y="891205"/>
                  </a:cubicBezTo>
                  <a:cubicBezTo>
                    <a:pt x="4947495" y="885358"/>
                    <a:pt x="4939199" y="879993"/>
                    <a:pt x="4927335" y="874925"/>
                  </a:cubicBezTo>
                  <a:cubicBezTo>
                    <a:pt x="4916971" y="864618"/>
                    <a:pt x="4927163" y="868766"/>
                    <a:pt x="4938335" y="873594"/>
                  </a:cubicBezTo>
                  <a:cubicBezTo>
                    <a:pt x="4932135" y="866954"/>
                    <a:pt x="4917579" y="861235"/>
                    <a:pt x="4905715" y="855246"/>
                  </a:cubicBezTo>
                  <a:cubicBezTo>
                    <a:pt x="4912215" y="865567"/>
                    <a:pt x="4923045" y="875335"/>
                    <a:pt x="4940755" y="884339"/>
                  </a:cubicBezTo>
                  <a:cubicBezTo>
                    <a:pt x="4929671" y="884113"/>
                    <a:pt x="4925975" y="889053"/>
                    <a:pt x="4886137" y="868625"/>
                  </a:cubicBezTo>
                  <a:cubicBezTo>
                    <a:pt x="4876567" y="856648"/>
                    <a:pt x="4890851" y="861376"/>
                    <a:pt x="4871555" y="842632"/>
                  </a:cubicBezTo>
                  <a:cubicBezTo>
                    <a:pt x="4866005" y="841797"/>
                    <a:pt x="4860329" y="840806"/>
                    <a:pt x="4847077" y="834577"/>
                  </a:cubicBezTo>
                  <a:cubicBezTo>
                    <a:pt x="4866035" y="864547"/>
                    <a:pt x="4933055" y="908973"/>
                    <a:pt x="4910983" y="915442"/>
                  </a:cubicBezTo>
                  <a:cubicBezTo>
                    <a:pt x="4909639" y="904796"/>
                    <a:pt x="4891163" y="887709"/>
                    <a:pt x="4866587" y="867775"/>
                  </a:cubicBezTo>
                  <a:cubicBezTo>
                    <a:pt x="4854311" y="857809"/>
                    <a:pt x="4840509" y="847148"/>
                    <a:pt x="4826579" y="836233"/>
                  </a:cubicBezTo>
                  <a:cubicBezTo>
                    <a:pt x="4819683" y="830641"/>
                    <a:pt x="4812519" y="825460"/>
                    <a:pt x="4805483" y="820321"/>
                  </a:cubicBezTo>
                  <a:cubicBezTo>
                    <a:pt x="4798463" y="815139"/>
                    <a:pt x="4791595" y="809943"/>
                    <a:pt x="4785055" y="804776"/>
                  </a:cubicBezTo>
                  <a:cubicBezTo>
                    <a:pt x="4819911" y="821708"/>
                    <a:pt x="4808895" y="809660"/>
                    <a:pt x="4811331" y="806078"/>
                  </a:cubicBezTo>
                  <a:cubicBezTo>
                    <a:pt x="4783243" y="799609"/>
                    <a:pt x="4776915" y="795546"/>
                    <a:pt x="4774013" y="806602"/>
                  </a:cubicBezTo>
                  <a:cubicBezTo>
                    <a:pt x="4787475" y="814573"/>
                    <a:pt x="4798929" y="822869"/>
                    <a:pt x="4810481" y="831122"/>
                  </a:cubicBezTo>
                  <a:cubicBezTo>
                    <a:pt x="4821991" y="839475"/>
                    <a:pt x="4833219" y="848578"/>
                    <a:pt x="4846879" y="856931"/>
                  </a:cubicBezTo>
                  <a:cubicBezTo>
                    <a:pt x="4851227" y="866827"/>
                    <a:pt x="4820279" y="851480"/>
                    <a:pt x="4802283" y="846356"/>
                  </a:cubicBezTo>
                  <a:cubicBezTo>
                    <a:pt x="4787221" y="834251"/>
                    <a:pt x="4797755" y="838371"/>
                    <a:pt x="4808343" y="842533"/>
                  </a:cubicBezTo>
                  <a:cubicBezTo>
                    <a:pt x="4818807" y="846922"/>
                    <a:pt x="4829127" y="851707"/>
                    <a:pt x="4814487" y="838810"/>
                  </a:cubicBezTo>
                  <a:cubicBezTo>
                    <a:pt x="4792119" y="823294"/>
                    <a:pt x="4782223" y="830556"/>
                    <a:pt x="4768661" y="807551"/>
                  </a:cubicBezTo>
                  <a:cubicBezTo>
                    <a:pt x="4727195" y="790180"/>
                    <a:pt x="4743715" y="809292"/>
                    <a:pt x="4736029" y="813185"/>
                  </a:cubicBezTo>
                  <a:cubicBezTo>
                    <a:pt x="4707643" y="796041"/>
                    <a:pt x="4689863" y="785664"/>
                    <a:pt x="4715599" y="811218"/>
                  </a:cubicBezTo>
                  <a:cubicBezTo>
                    <a:pt x="4715855" y="821283"/>
                    <a:pt x="4691179" y="790279"/>
                    <a:pt x="4684595" y="783002"/>
                  </a:cubicBezTo>
                  <a:cubicBezTo>
                    <a:pt x="4697507" y="788212"/>
                    <a:pt x="4710419" y="793422"/>
                    <a:pt x="4723301" y="798604"/>
                  </a:cubicBezTo>
                  <a:cubicBezTo>
                    <a:pt x="4707601" y="786570"/>
                    <a:pt x="4691533" y="773928"/>
                    <a:pt x="4677915" y="761852"/>
                  </a:cubicBezTo>
                  <a:cubicBezTo>
                    <a:pt x="4677927" y="766240"/>
                    <a:pt x="4683605" y="773163"/>
                    <a:pt x="4684595" y="778203"/>
                  </a:cubicBezTo>
                  <a:cubicBezTo>
                    <a:pt x="4685587" y="783271"/>
                    <a:pt x="4682331" y="785437"/>
                    <a:pt x="4664055" y="781643"/>
                  </a:cubicBezTo>
                  <a:cubicBezTo>
                    <a:pt x="4652927" y="772498"/>
                    <a:pt x="4663459" y="775627"/>
                    <a:pt x="4674955" y="779293"/>
                  </a:cubicBezTo>
                  <a:cubicBezTo>
                    <a:pt x="4633461" y="751927"/>
                    <a:pt x="4650847" y="742357"/>
                    <a:pt x="4635767" y="731683"/>
                  </a:cubicBezTo>
                  <a:cubicBezTo>
                    <a:pt x="4653583" y="738903"/>
                    <a:pt x="4648411" y="728516"/>
                    <a:pt x="4661785" y="728414"/>
                  </a:cubicBezTo>
                  <a:close/>
                  <a:moveTo>
                    <a:pt x="3248142" y="725072"/>
                  </a:moveTo>
                  <a:cubicBezTo>
                    <a:pt x="3263092" y="724336"/>
                    <a:pt x="3273724" y="727195"/>
                    <a:pt x="3288858" y="726091"/>
                  </a:cubicBezTo>
                  <a:cubicBezTo>
                    <a:pt x="3258973" y="728130"/>
                    <a:pt x="3280067" y="739724"/>
                    <a:pt x="3232244" y="738719"/>
                  </a:cubicBezTo>
                  <a:cubicBezTo>
                    <a:pt x="3227020" y="735916"/>
                    <a:pt x="3245085" y="734713"/>
                    <a:pt x="3255688" y="733000"/>
                  </a:cubicBezTo>
                  <a:cubicBezTo>
                    <a:pt x="3243669" y="729687"/>
                    <a:pt x="3255079" y="728016"/>
                    <a:pt x="3248142" y="725072"/>
                  </a:cubicBezTo>
                  <a:close/>
                  <a:moveTo>
                    <a:pt x="4445667" y="722580"/>
                  </a:moveTo>
                  <a:cubicBezTo>
                    <a:pt x="4472975" y="721377"/>
                    <a:pt x="4485095" y="749974"/>
                    <a:pt x="4488619" y="750399"/>
                  </a:cubicBezTo>
                  <a:cubicBezTo>
                    <a:pt x="4520529" y="767600"/>
                    <a:pt x="4458083" y="739342"/>
                    <a:pt x="4449827" y="732915"/>
                  </a:cubicBezTo>
                  <a:cubicBezTo>
                    <a:pt x="4445949" y="728229"/>
                    <a:pt x="4463943" y="734529"/>
                    <a:pt x="4474801" y="737233"/>
                  </a:cubicBezTo>
                  <a:cubicBezTo>
                    <a:pt x="4466363" y="732037"/>
                    <a:pt x="4457743" y="726770"/>
                    <a:pt x="4445667" y="722580"/>
                  </a:cubicBezTo>
                  <a:close/>
                  <a:moveTo>
                    <a:pt x="4029703" y="721196"/>
                  </a:moveTo>
                  <a:cubicBezTo>
                    <a:pt x="4037579" y="720413"/>
                    <a:pt x="4067497" y="729464"/>
                    <a:pt x="4060903" y="724293"/>
                  </a:cubicBezTo>
                  <a:cubicBezTo>
                    <a:pt x="4076435" y="719862"/>
                    <a:pt x="4074467" y="743674"/>
                    <a:pt x="4031343" y="726148"/>
                  </a:cubicBezTo>
                  <a:cubicBezTo>
                    <a:pt x="4026901" y="722810"/>
                    <a:pt x="4027077" y="721457"/>
                    <a:pt x="4029703" y="721196"/>
                  </a:cubicBezTo>
                  <a:close/>
                  <a:moveTo>
                    <a:pt x="4139703" y="714043"/>
                  </a:moveTo>
                  <a:cubicBezTo>
                    <a:pt x="4151155" y="712358"/>
                    <a:pt x="4173751" y="718984"/>
                    <a:pt x="4214183" y="725086"/>
                  </a:cubicBezTo>
                  <a:cubicBezTo>
                    <a:pt x="4218995" y="728922"/>
                    <a:pt x="4223895" y="732844"/>
                    <a:pt x="4228707" y="736680"/>
                  </a:cubicBezTo>
                  <a:cubicBezTo>
                    <a:pt x="4184723" y="724392"/>
                    <a:pt x="4182611" y="729191"/>
                    <a:pt x="4139703" y="714043"/>
                  </a:cubicBezTo>
                  <a:close/>
                  <a:moveTo>
                    <a:pt x="3763533" y="713308"/>
                  </a:moveTo>
                  <a:cubicBezTo>
                    <a:pt x="3776189" y="713710"/>
                    <a:pt x="3790749" y="716315"/>
                    <a:pt x="3801331" y="722622"/>
                  </a:cubicBezTo>
                  <a:cubicBezTo>
                    <a:pt x="3789243" y="721107"/>
                    <a:pt x="3785023" y="722523"/>
                    <a:pt x="3787035" y="724745"/>
                  </a:cubicBezTo>
                  <a:cubicBezTo>
                    <a:pt x="3769351" y="722877"/>
                    <a:pt x="3762019" y="714708"/>
                    <a:pt x="3737159" y="717214"/>
                  </a:cubicBezTo>
                  <a:cubicBezTo>
                    <a:pt x="3740125" y="714708"/>
                    <a:pt x="3750877" y="712906"/>
                    <a:pt x="3763533" y="713308"/>
                  </a:cubicBezTo>
                  <a:close/>
                  <a:moveTo>
                    <a:pt x="3584105" y="712500"/>
                  </a:moveTo>
                  <a:cubicBezTo>
                    <a:pt x="3593915" y="715657"/>
                    <a:pt x="3609659" y="714709"/>
                    <a:pt x="3624523" y="714397"/>
                  </a:cubicBezTo>
                  <a:cubicBezTo>
                    <a:pt x="3639389" y="714043"/>
                    <a:pt x="3653347" y="714312"/>
                    <a:pt x="3659351" y="720471"/>
                  </a:cubicBezTo>
                  <a:cubicBezTo>
                    <a:pt x="3651947" y="720117"/>
                    <a:pt x="3644399" y="720315"/>
                    <a:pt x="3637023" y="720499"/>
                  </a:cubicBezTo>
                  <a:cubicBezTo>
                    <a:pt x="3629649" y="720626"/>
                    <a:pt x="3622457" y="720626"/>
                    <a:pt x="3615775" y="720286"/>
                  </a:cubicBezTo>
                  <a:cubicBezTo>
                    <a:pt x="3602395" y="719621"/>
                    <a:pt x="3591015" y="717597"/>
                    <a:pt x="3584105" y="712500"/>
                  </a:cubicBezTo>
                  <a:close/>
                  <a:moveTo>
                    <a:pt x="3667349" y="709088"/>
                  </a:moveTo>
                  <a:cubicBezTo>
                    <a:pt x="3695735" y="708593"/>
                    <a:pt x="3707739" y="718234"/>
                    <a:pt x="3732499" y="719975"/>
                  </a:cubicBezTo>
                  <a:cubicBezTo>
                    <a:pt x="3731835" y="727988"/>
                    <a:pt x="3679015" y="715289"/>
                    <a:pt x="3667349" y="709088"/>
                  </a:cubicBezTo>
                  <a:close/>
                  <a:moveTo>
                    <a:pt x="4877587" y="701160"/>
                  </a:moveTo>
                  <a:cubicBezTo>
                    <a:pt x="4906947" y="709598"/>
                    <a:pt x="4974407" y="760224"/>
                    <a:pt x="4934371" y="740191"/>
                  </a:cubicBezTo>
                  <a:cubicBezTo>
                    <a:pt x="4931851" y="725510"/>
                    <a:pt x="4880333" y="715784"/>
                    <a:pt x="4877587" y="701160"/>
                  </a:cubicBezTo>
                  <a:close/>
                  <a:moveTo>
                    <a:pt x="3276399" y="701160"/>
                  </a:moveTo>
                  <a:cubicBezTo>
                    <a:pt x="3266829" y="709966"/>
                    <a:pt x="3178220" y="709215"/>
                    <a:pt x="3246471" y="719394"/>
                  </a:cubicBezTo>
                  <a:cubicBezTo>
                    <a:pt x="3236689" y="720569"/>
                    <a:pt x="3226906" y="721730"/>
                    <a:pt x="3217095" y="722905"/>
                  </a:cubicBezTo>
                  <a:cubicBezTo>
                    <a:pt x="3211885" y="720711"/>
                    <a:pt x="3224542" y="719748"/>
                    <a:pt x="3230941" y="718318"/>
                  </a:cubicBezTo>
                  <a:cubicBezTo>
                    <a:pt x="3221824" y="716705"/>
                    <a:pt x="3213471" y="716988"/>
                    <a:pt x="3208219" y="717228"/>
                  </a:cubicBezTo>
                  <a:cubicBezTo>
                    <a:pt x="3202952" y="717455"/>
                    <a:pt x="3200715" y="717016"/>
                    <a:pt x="3203745" y="713123"/>
                  </a:cubicBezTo>
                  <a:cubicBezTo>
                    <a:pt x="3164261" y="717214"/>
                    <a:pt x="3166554" y="726629"/>
                    <a:pt x="3201678" y="722297"/>
                  </a:cubicBezTo>
                  <a:cubicBezTo>
                    <a:pt x="3202952" y="726034"/>
                    <a:pt x="3191570" y="729503"/>
                    <a:pt x="3174383" y="732829"/>
                  </a:cubicBezTo>
                  <a:cubicBezTo>
                    <a:pt x="3172628" y="727959"/>
                    <a:pt x="3188908" y="721235"/>
                    <a:pt x="3151038" y="725001"/>
                  </a:cubicBezTo>
                  <a:cubicBezTo>
                    <a:pt x="3155299" y="718771"/>
                    <a:pt x="3171269" y="713477"/>
                    <a:pt x="3193835" y="709003"/>
                  </a:cubicBezTo>
                  <a:cubicBezTo>
                    <a:pt x="3199484" y="707927"/>
                    <a:pt x="3205515" y="706724"/>
                    <a:pt x="3211928" y="705903"/>
                  </a:cubicBezTo>
                  <a:cubicBezTo>
                    <a:pt x="3218341" y="705195"/>
                    <a:pt x="3225080" y="704558"/>
                    <a:pt x="3232074" y="703977"/>
                  </a:cubicBezTo>
                  <a:cubicBezTo>
                    <a:pt x="3246061" y="702816"/>
                    <a:pt x="3261053" y="701896"/>
                    <a:pt x="3276399" y="701160"/>
                  </a:cubicBezTo>
                  <a:close/>
                  <a:moveTo>
                    <a:pt x="2781283" y="699178"/>
                  </a:moveTo>
                  <a:cubicBezTo>
                    <a:pt x="2764988" y="698909"/>
                    <a:pt x="2758518" y="701344"/>
                    <a:pt x="2752133" y="703566"/>
                  </a:cubicBezTo>
                  <a:cubicBezTo>
                    <a:pt x="2745734" y="705761"/>
                    <a:pt x="2739463" y="707828"/>
                    <a:pt x="2723706" y="708026"/>
                  </a:cubicBezTo>
                  <a:cubicBezTo>
                    <a:pt x="2729142" y="706256"/>
                    <a:pt x="2729595" y="703609"/>
                    <a:pt x="2717406" y="707006"/>
                  </a:cubicBezTo>
                  <a:cubicBezTo>
                    <a:pt x="2711078" y="715402"/>
                    <a:pt x="2704211" y="714241"/>
                    <a:pt x="2736150" y="710079"/>
                  </a:cubicBezTo>
                  <a:cubicBezTo>
                    <a:pt x="2743059" y="710178"/>
                    <a:pt x="2748594" y="712032"/>
                    <a:pt x="2758221" y="708960"/>
                  </a:cubicBezTo>
                  <a:cubicBezTo>
                    <a:pt x="2755573" y="707573"/>
                    <a:pt x="2759113" y="704855"/>
                    <a:pt x="2771543" y="701867"/>
                  </a:cubicBezTo>
                  <a:cubicBezTo>
                    <a:pt x="2774969" y="702589"/>
                    <a:pt x="2786535" y="701131"/>
                    <a:pt x="2781283" y="699178"/>
                  </a:cubicBezTo>
                  <a:close/>
                  <a:moveTo>
                    <a:pt x="4425071" y="698935"/>
                  </a:moveTo>
                  <a:lnTo>
                    <a:pt x="4425079" y="698942"/>
                  </a:lnTo>
                  <a:cubicBezTo>
                    <a:pt x="4426955" y="701649"/>
                    <a:pt x="4425485" y="703060"/>
                    <a:pt x="4417111" y="701698"/>
                  </a:cubicBezTo>
                  <a:close/>
                  <a:moveTo>
                    <a:pt x="3077832" y="698513"/>
                  </a:moveTo>
                  <a:cubicBezTo>
                    <a:pt x="3087388" y="698442"/>
                    <a:pt x="3094679" y="699320"/>
                    <a:pt x="3096052" y="701896"/>
                  </a:cubicBezTo>
                  <a:cubicBezTo>
                    <a:pt x="3088874" y="703666"/>
                    <a:pt x="3084443" y="702732"/>
                    <a:pt x="3080337" y="701642"/>
                  </a:cubicBezTo>
                  <a:cubicBezTo>
                    <a:pt x="3081753" y="707177"/>
                    <a:pt x="3084443" y="712727"/>
                    <a:pt x="3086609" y="718290"/>
                  </a:cubicBezTo>
                  <a:cubicBezTo>
                    <a:pt x="3082008" y="719338"/>
                    <a:pt x="3070626" y="717866"/>
                    <a:pt x="3061721" y="717710"/>
                  </a:cubicBezTo>
                  <a:cubicBezTo>
                    <a:pt x="3052830" y="717653"/>
                    <a:pt x="3046346" y="718248"/>
                    <a:pt x="3051414" y="722056"/>
                  </a:cubicBezTo>
                  <a:cubicBezTo>
                    <a:pt x="3037781" y="724336"/>
                    <a:pt x="3029867" y="720895"/>
                    <a:pt x="3039537" y="718715"/>
                  </a:cubicBezTo>
                  <a:cubicBezTo>
                    <a:pt x="3028522" y="717130"/>
                    <a:pt x="3010330" y="722722"/>
                    <a:pt x="2994843" y="725680"/>
                  </a:cubicBezTo>
                  <a:cubicBezTo>
                    <a:pt x="2976240" y="731457"/>
                    <a:pt x="3015837" y="725638"/>
                    <a:pt x="3002983" y="732802"/>
                  </a:cubicBezTo>
                  <a:cubicBezTo>
                    <a:pt x="2990100" y="735675"/>
                    <a:pt x="2977203" y="738535"/>
                    <a:pt x="2964192" y="741437"/>
                  </a:cubicBezTo>
                  <a:cubicBezTo>
                    <a:pt x="2980332" y="735350"/>
                    <a:pt x="2963201" y="730381"/>
                    <a:pt x="2988797" y="724010"/>
                  </a:cubicBezTo>
                  <a:cubicBezTo>
                    <a:pt x="2912504" y="732971"/>
                    <a:pt x="2933641" y="759318"/>
                    <a:pt x="2979454" y="764882"/>
                  </a:cubicBezTo>
                  <a:cubicBezTo>
                    <a:pt x="2953589" y="765802"/>
                    <a:pt x="2927511" y="766028"/>
                    <a:pt x="2901816" y="768619"/>
                  </a:cubicBezTo>
                  <a:cubicBezTo>
                    <a:pt x="2889924" y="775868"/>
                    <a:pt x="2863323" y="783541"/>
                    <a:pt x="2835192" y="790492"/>
                  </a:cubicBezTo>
                  <a:cubicBezTo>
                    <a:pt x="2821135" y="793960"/>
                    <a:pt x="2806680" y="797259"/>
                    <a:pt x="2793514" y="800218"/>
                  </a:cubicBezTo>
                  <a:cubicBezTo>
                    <a:pt x="2780433" y="803545"/>
                    <a:pt x="2768725" y="806928"/>
                    <a:pt x="2759862" y="809448"/>
                  </a:cubicBezTo>
                  <a:cubicBezTo>
                    <a:pt x="2762694" y="814064"/>
                    <a:pt x="2752345" y="820363"/>
                    <a:pt x="2761958" y="824087"/>
                  </a:cubicBezTo>
                  <a:cubicBezTo>
                    <a:pt x="2727598" y="834322"/>
                    <a:pt x="2705343" y="839192"/>
                    <a:pt x="2693664" y="849739"/>
                  </a:cubicBezTo>
                  <a:cubicBezTo>
                    <a:pt x="2665548" y="853307"/>
                    <a:pt x="2713328" y="831165"/>
                    <a:pt x="2728462" y="822869"/>
                  </a:cubicBezTo>
                  <a:cubicBezTo>
                    <a:pt x="2713271" y="824455"/>
                    <a:pt x="2708075" y="829806"/>
                    <a:pt x="2678926" y="833105"/>
                  </a:cubicBezTo>
                  <a:cubicBezTo>
                    <a:pt x="2642245" y="841302"/>
                    <a:pt x="2697854" y="822813"/>
                    <a:pt x="2703757" y="827994"/>
                  </a:cubicBezTo>
                  <a:cubicBezTo>
                    <a:pt x="2710213" y="825262"/>
                    <a:pt x="2706929" y="823846"/>
                    <a:pt x="2716329" y="820731"/>
                  </a:cubicBezTo>
                  <a:cubicBezTo>
                    <a:pt x="2705131" y="820462"/>
                    <a:pt x="2690436" y="824526"/>
                    <a:pt x="2679393" y="823789"/>
                  </a:cubicBezTo>
                  <a:cubicBezTo>
                    <a:pt x="2694301" y="820972"/>
                    <a:pt x="2715168" y="816102"/>
                    <a:pt x="2738613" y="810015"/>
                  </a:cubicBezTo>
                  <a:cubicBezTo>
                    <a:pt x="2762113" y="804125"/>
                    <a:pt x="2787950" y="795985"/>
                    <a:pt x="2813716" y="790081"/>
                  </a:cubicBezTo>
                  <a:cubicBezTo>
                    <a:pt x="2864979" y="777269"/>
                    <a:pt x="2913241" y="762220"/>
                    <a:pt x="2931659" y="751687"/>
                  </a:cubicBezTo>
                  <a:cubicBezTo>
                    <a:pt x="2888763" y="757605"/>
                    <a:pt x="2898772" y="741508"/>
                    <a:pt x="2848684" y="747029"/>
                  </a:cubicBezTo>
                  <a:cubicBezTo>
                    <a:pt x="2814141" y="754703"/>
                    <a:pt x="2857419" y="755510"/>
                    <a:pt x="2816392" y="758964"/>
                  </a:cubicBezTo>
                  <a:cubicBezTo>
                    <a:pt x="2847014" y="756387"/>
                    <a:pt x="2815826" y="768407"/>
                    <a:pt x="2833649" y="772314"/>
                  </a:cubicBezTo>
                  <a:cubicBezTo>
                    <a:pt x="2786676" y="781545"/>
                    <a:pt x="2819634" y="767402"/>
                    <a:pt x="2812853" y="762970"/>
                  </a:cubicBezTo>
                  <a:cubicBezTo>
                    <a:pt x="2789507" y="770460"/>
                    <a:pt x="2796657" y="775386"/>
                    <a:pt x="2805009" y="780242"/>
                  </a:cubicBezTo>
                  <a:cubicBezTo>
                    <a:pt x="2797719" y="781644"/>
                    <a:pt x="2791504" y="782833"/>
                    <a:pt x="2786067" y="783880"/>
                  </a:cubicBezTo>
                  <a:cubicBezTo>
                    <a:pt x="2780716" y="785268"/>
                    <a:pt x="2776129" y="786457"/>
                    <a:pt x="2772037" y="787505"/>
                  </a:cubicBezTo>
                  <a:cubicBezTo>
                    <a:pt x="2763869" y="789671"/>
                    <a:pt x="2757668" y="791384"/>
                    <a:pt x="2751156" y="792899"/>
                  </a:cubicBezTo>
                  <a:cubicBezTo>
                    <a:pt x="2738117" y="795942"/>
                    <a:pt x="2723847" y="798222"/>
                    <a:pt x="2689643" y="802002"/>
                  </a:cubicBezTo>
                  <a:cubicBezTo>
                    <a:pt x="2679336" y="806164"/>
                    <a:pt x="2692290" y="807211"/>
                    <a:pt x="2701818" y="804083"/>
                  </a:cubicBezTo>
                  <a:cubicBezTo>
                    <a:pt x="2707552" y="805187"/>
                    <a:pt x="2695150" y="808684"/>
                    <a:pt x="2689275" y="811331"/>
                  </a:cubicBezTo>
                  <a:cubicBezTo>
                    <a:pt x="2699128" y="811954"/>
                    <a:pt x="2725291" y="803431"/>
                    <a:pt x="2717518" y="802002"/>
                  </a:cubicBezTo>
                  <a:cubicBezTo>
                    <a:pt x="2760655" y="792955"/>
                    <a:pt x="2714701" y="810779"/>
                    <a:pt x="2692036" y="816527"/>
                  </a:cubicBezTo>
                  <a:cubicBezTo>
                    <a:pt x="2675429" y="815196"/>
                    <a:pt x="2657152" y="816329"/>
                    <a:pt x="2640758" y="820448"/>
                  </a:cubicBezTo>
                  <a:cubicBezTo>
                    <a:pt x="2624350" y="824554"/>
                    <a:pt x="2609429" y="830288"/>
                    <a:pt x="2598797" y="835950"/>
                  </a:cubicBezTo>
                  <a:cubicBezTo>
                    <a:pt x="2577504" y="847290"/>
                    <a:pt x="2573569" y="858290"/>
                    <a:pt x="2608310" y="856025"/>
                  </a:cubicBezTo>
                  <a:cubicBezTo>
                    <a:pt x="2581496" y="854709"/>
                    <a:pt x="2571657" y="858574"/>
                    <a:pt x="2528690" y="874302"/>
                  </a:cubicBezTo>
                  <a:cubicBezTo>
                    <a:pt x="2520408" y="873198"/>
                    <a:pt x="2512311" y="872617"/>
                    <a:pt x="2504199" y="871994"/>
                  </a:cubicBezTo>
                  <a:cubicBezTo>
                    <a:pt x="2512594" y="868795"/>
                    <a:pt x="2519333" y="868427"/>
                    <a:pt x="2528535" y="865015"/>
                  </a:cubicBezTo>
                  <a:cubicBezTo>
                    <a:pt x="2521824" y="864973"/>
                    <a:pt x="2513188" y="867875"/>
                    <a:pt x="2507143" y="867507"/>
                  </a:cubicBezTo>
                  <a:cubicBezTo>
                    <a:pt x="2495181" y="873113"/>
                    <a:pt x="2495690" y="885005"/>
                    <a:pt x="2513457" y="877459"/>
                  </a:cubicBezTo>
                  <a:cubicBezTo>
                    <a:pt x="2525802" y="879087"/>
                    <a:pt x="2482694" y="886944"/>
                    <a:pt x="2468339" y="897463"/>
                  </a:cubicBezTo>
                  <a:cubicBezTo>
                    <a:pt x="2468056" y="895000"/>
                    <a:pt x="2467744" y="892551"/>
                    <a:pt x="2458839" y="892112"/>
                  </a:cubicBezTo>
                  <a:cubicBezTo>
                    <a:pt x="2452681" y="895764"/>
                    <a:pt x="2436046" y="910870"/>
                    <a:pt x="2459349" y="901441"/>
                  </a:cubicBezTo>
                  <a:cubicBezTo>
                    <a:pt x="2449085" y="913772"/>
                    <a:pt x="2442219" y="899473"/>
                    <a:pt x="2413706" y="912158"/>
                  </a:cubicBezTo>
                  <a:cubicBezTo>
                    <a:pt x="2413012" y="909454"/>
                    <a:pt x="2429449" y="900280"/>
                    <a:pt x="2410308" y="907274"/>
                  </a:cubicBezTo>
                  <a:cubicBezTo>
                    <a:pt x="2405014" y="906014"/>
                    <a:pt x="2415915" y="902999"/>
                    <a:pt x="2419326" y="903253"/>
                  </a:cubicBezTo>
                  <a:cubicBezTo>
                    <a:pt x="2428090" y="899289"/>
                    <a:pt x="2418859" y="899558"/>
                    <a:pt x="2416099" y="898341"/>
                  </a:cubicBezTo>
                  <a:cubicBezTo>
                    <a:pt x="2428868" y="895085"/>
                    <a:pt x="2443195" y="889719"/>
                    <a:pt x="2458471" y="882683"/>
                  </a:cubicBezTo>
                  <a:cubicBezTo>
                    <a:pt x="2461359" y="888926"/>
                    <a:pt x="2471142" y="883009"/>
                    <a:pt x="2480202" y="888969"/>
                  </a:cubicBezTo>
                  <a:cubicBezTo>
                    <a:pt x="2477357" y="880347"/>
                    <a:pt x="2490820" y="871980"/>
                    <a:pt x="2458160" y="873297"/>
                  </a:cubicBezTo>
                  <a:cubicBezTo>
                    <a:pt x="2490452" y="859437"/>
                    <a:pt x="2506209" y="856960"/>
                    <a:pt x="2519970" y="857498"/>
                  </a:cubicBezTo>
                  <a:cubicBezTo>
                    <a:pt x="2533745" y="858036"/>
                    <a:pt x="2545169" y="860485"/>
                    <a:pt x="2568628" y="855742"/>
                  </a:cubicBezTo>
                  <a:cubicBezTo>
                    <a:pt x="2550677" y="851637"/>
                    <a:pt x="2551497" y="851806"/>
                    <a:pt x="2516020" y="854241"/>
                  </a:cubicBezTo>
                  <a:cubicBezTo>
                    <a:pt x="2581086" y="834917"/>
                    <a:pt x="2556283" y="843156"/>
                    <a:pt x="2571742" y="832694"/>
                  </a:cubicBezTo>
                  <a:cubicBezTo>
                    <a:pt x="2564848" y="825715"/>
                    <a:pt x="2601713" y="830089"/>
                    <a:pt x="2574800" y="837748"/>
                  </a:cubicBezTo>
                  <a:cubicBezTo>
                    <a:pt x="2583790" y="837649"/>
                    <a:pt x="2597338" y="831165"/>
                    <a:pt x="2605535" y="832142"/>
                  </a:cubicBezTo>
                  <a:cubicBezTo>
                    <a:pt x="2616281" y="823308"/>
                    <a:pt x="2583875" y="832850"/>
                    <a:pt x="2584172" y="824766"/>
                  </a:cubicBezTo>
                  <a:cubicBezTo>
                    <a:pt x="2603723" y="825602"/>
                    <a:pt x="2632675" y="813016"/>
                    <a:pt x="2652070" y="814446"/>
                  </a:cubicBezTo>
                  <a:cubicBezTo>
                    <a:pt x="2653910" y="809958"/>
                    <a:pt x="2648715" y="809024"/>
                    <a:pt x="2640022" y="810000"/>
                  </a:cubicBezTo>
                  <a:cubicBezTo>
                    <a:pt x="2631301" y="810864"/>
                    <a:pt x="2618900" y="812988"/>
                    <a:pt x="2605932" y="813285"/>
                  </a:cubicBezTo>
                  <a:cubicBezTo>
                    <a:pt x="2615205" y="809717"/>
                    <a:pt x="2622340" y="809094"/>
                    <a:pt x="2629772" y="808075"/>
                  </a:cubicBezTo>
                  <a:cubicBezTo>
                    <a:pt x="2637219" y="807070"/>
                    <a:pt x="2644892" y="805470"/>
                    <a:pt x="2655638" y="800982"/>
                  </a:cubicBezTo>
                  <a:cubicBezTo>
                    <a:pt x="2668195" y="801775"/>
                    <a:pt x="2657308" y="805711"/>
                    <a:pt x="2664670" y="807183"/>
                  </a:cubicBezTo>
                  <a:cubicBezTo>
                    <a:pt x="2678289" y="798703"/>
                    <a:pt x="2720095" y="785325"/>
                    <a:pt x="2761363" y="771833"/>
                  </a:cubicBezTo>
                  <a:cubicBezTo>
                    <a:pt x="2781877" y="764641"/>
                    <a:pt x="2802773" y="759431"/>
                    <a:pt x="2819733" y="753867"/>
                  </a:cubicBezTo>
                  <a:cubicBezTo>
                    <a:pt x="2836721" y="748431"/>
                    <a:pt x="2849958" y="743363"/>
                    <a:pt x="2855791" y="739059"/>
                  </a:cubicBezTo>
                  <a:cubicBezTo>
                    <a:pt x="2872737" y="736355"/>
                    <a:pt x="2886753" y="736978"/>
                    <a:pt x="2899268" y="739172"/>
                  </a:cubicBezTo>
                  <a:cubicBezTo>
                    <a:pt x="2907153" y="731173"/>
                    <a:pt x="2896351" y="733651"/>
                    <a:pt x="2928106" y="731612"/>
                  </a:cubicBezTo>
                  <a:cubicBezTo>
                    <a:pt x="2944825" y="720810"/>
                    <a:pt x="2962536" y="721447"/>
                    <a:pt x="2994120" y="710929"/>
                  </a:cubicBezTo>
                  <a:cubicBezTo>
                    <a:pt x="3000293" y="721391"/>
                    <a:pt x="3077336" y="701741"/>
                    <a:pt x="3043458" y="714907"/>
                  </a:cubicBezTo>
                  <a:cubicBezTo>
                    <a:pt x="3049404" y="716577"/>
                    <a:pt x="3059909" y="713364"/>
                    <a:pt x="3068814" y="712472"/>
                  </a:cubicBezTo>
                  <a:cubicBezTo>
                    <a:pt x="3079587" y="709187"/>
                    <a:pt x="3072962" y="706809"/>
                    <a:pt x="3061990" y="705634"/>
                  </a:cubicBezTo>
                  <a:cubicBezTo>
                    <a:pt x="3051075" y="704827"/>
                    <a:pt x="3035813" y="705223"/>
                    <a:pt x="3029315" y="706115"/>
                  </a:cubicBezTo>
                  <a:cubicBezTo>
                    <a:pt x="3010132" y="709032"/>
                    <a:pt x="3025365" y="705054"/>
                    <a:pt x="3046106" y="701613"/>
                  </a:cubicBezTo>
                  <a:cubicBezTo>
                    <a:pt x="3051287" y="700750"/>
                    <a:pt x="3056822" y="699929"/>
                    <a:pt x="3062245" y="699249"/>
                  </a:cubicBezTo>
                  <a:cubicBezTo>
                    <a:pt x="3067695" y="698824"/>
                    <a:pt x="3073046" y="698555"/>
                    <a:pt x="3077832" y="698513"/>
                  </a:cubicBezTo>
                  <a:close/>
                  <a:moveTo>
                    <a:pt x="4060317" y="697799"/>
                  </a:moveTo>
                  <a:cubicBezTo>
                    <a:pt x="4063003" y="697720"/>
                    <a:pt x="4067911" y="698378"/>
                    <a:pt x="4073587" y="699291"/>
                  </a:cubicBezTo>
                  <a:cubicBezTo>
                    <a:pt x="4079251" y="700254"/>
                    <a:pt x="4085707" y="701344"/>
                    <a:pt x="4091455" y="702321"/>
                  </a:cubicBezTo>
                  <a:cubicBezTo>
                    <a:pt x="4097147" y="703524"/>
                    <a:pt x="4102159" y="704473"/>
                    <a:pt x="4105047" y="704600"/>
                  </a:cubicBezTo>
                  <a:cubicBezTo>
                    <a:pt x="4110991" y="714100"/>
                    <a:pt x="4131803" y="717257"/>
                    <a:pt x="4139603" y="725850"/>
                  </a:cubicBezTo>
                  <a:cubicBezTo>
                    <a:pt x="4107043" y="719918"/>
                    <a:pt x="4098321" y="702760"/>
                    <a:pt x="4060379" y="700735"/>
                  </a:cubicBezTo>
                  <a:cubicBezTo>
                    <a:pt x="4057167" y="698696"/>
                    <a:pt x="4057629" y="697879"/>
                    <a:pt x="4060317" y="697799"/>
                  </a:cubicBezTo>
                  <a:close/>
                  <a:moveTo>
                    <a:pt x="2264986" y="697125"/>
                  </a:moveTo>
                  <a:cubicBezTo>
                    <a:pt x="2244840" y="695185"/>
                    <a:pt x="2216059" y="697578"/>
                    <a:pt x="2162814" y="710914"/>
                  </a:cubicBezTo>
                  <a:cubicBezTo>
                    <a:pt x="2165943" y="723924"/>
                    <a:pt x="2235865" y="701499"/>
                    <a:pt x="2242774" y="710008"/>
                  </a:cubicBezTo>
                  <a:cubicBezTo>
                    <a:pt x="2194922" y="720682"/>
                    <a:pt x="2169510" y="723174"/>
                    <a:pt x="2140347" y="725467"/>
                  </a:cubicBezTo>
                  <a:cubicBezTo>
                    <a:pt x="2146321" y="726232"/>
                    <a:pt x="2133848" y="730960"/>
                    <a:pt x="2121348" y="735986"/>
                  </a:cubicBezTo>
                  <a:cubicBezTo>
                    <a:pt x="2128143" y="735193"/>
                    <a:pt x="2134443" y="734174"/>
                    <a:pt x="2140148" y="733226"/>
                  </a:cubicBezTo>
                  <a:cubicBezTo>
                    <a:pt x="2145896" y="732348"/>
                    <a:pt x="2151163" y="731753"/>
                    <a:pt x="2155707" y="731300"/>
                  </a:cubicBezTo>
                  <a:cubicBezTo>
                    <a:pt x="2164810" y="730479"/>
                    <a:pt x="2171280" y="730819"/>
                    <a:pt x="2174494" y="734372"/>
                  </a:cubicBezTo>
                  <a:cubicBezTo>
                    <a:pt x="2226082" y="709795"/>
                    <a:pt x="2310034" y="703920"/>
                    <a:pt x="2269601" y="719380"/>
                  </a:cubicBezTo>
                  <a:cubicBezTo>
                    <a:pt x="2273948" y="719380"/>
                    <a:pt x="2278336" y="719366"/>
                    <a:pt x="2282768" y="719352"/>
                  </a:cubicBezTo>
                  <a:cubicBezTo>
                    <a:pt x="2287397" y="718856"/>
                    <a:pt x="2292564" y="717539"/>
                    <a:pt x="2298001" y="715826"/>
                  </a:cubicBezTo>
                  <a:cubicBezTo>
                    <a:pt x="2303465" y="714127"/>
                    <a:pt x="2309284" y="712315"/>
                    <a:pt x="2315102" y="710503"/>
                  </a:cubicBezTo>
                  <a:cubicBezTo>
                    <a:pt x="2296557" y="705208"/>
                    <a:pt x="2285118" y="699078"/>
                    <a:pt x="2264986" y="697125"/>
                  </a:cubicBezTo>
                  <a:close/>
                  <a:moveTo>
                    <a:pt x="2399904" y="695398"/>
                  </a:moveTo>
                  <a:cubicBezTo>
                    <a:pt x="2355337" y="709753"/>
                    <a:pt x="2353893" y="718304"/>
                    <a:pt x="2305999" y="733778"/>
                  </a:cubicBezTo>
                  <a:cubicBezTo>
                    <a:pt x="2347310" y="729332"/>
                    <a:pt x="2359683" y="715954"/>
                    <a:pt x="2380508" y="703934"/>
                  </a:cubicBezTo>
                  <a:cubicBezTo>
                    <a:pt x="2386921" y="704288"/>
                    <a:pt x="2396095" y="700876"/>
                    <a:pt x="2403273" y="700282"/>
                  </a:cubicBezTo>
                  <a:cubicBezTo>
                    <a:pt x="2397129" y="703680"/>
                    <a:pt x="2384345" y="708677"/>
                    <a:pt x="2390348" y="709144"/>
                  </a:cubicBezTo>
                  <a:cubicBezTo>
                    <a:pt x="2412617" y="699900"/>
                    <a:pt x="2415859" y="695313"/>
                    <a:pt x="2399904" y="695398"/>
                  </a:cubicBezTo>
                  <a:close/>
                  <a:moveTo>
                    <a:pt x="3820149" y="693478"/>
                  </a:moveTo>
                  <a:cubicBezTo>
                    <a:pt x="3827535" y="692966"/>
                    <a:pt x="3840039" y="693869"/>
                    <a:pt x="3852383" y="694747"/>
                  </a:cubicBezTo>
                  <a:cubicBezTo>
                    <a:pt x="3868607" y="704345"/>
                    <a:pt x="3843295" y="702391"/>
                    <a:pt x="3818631" y="700693"/>
                  </a:cubicBezTo>
                  <a:cubicBezTo>
                    <a:pt x="3810499" y="695915"/>
                    <a:pt x="3812765" y="693989"/>
                    <a:pt x="3820149" y="693478"/>
                  </a:cubicBezTo>
                  <a:close/>
                  <a:moveTo>
                    <a:pt x="4433223" y="691632"/>
                  </a:moveTo>
                  <a:cubicBezTo>
                    <a:pt x="4458167" y="705662"/>
                    <a:pt x="4451795" y="693274"/>
                    <a:pt x="4468035" y="704911"/>
                  </a:cubicBezTo>
                  <a:cubicBezTo>
                    <a:pt x="4492045" y="724477"/>
                    <a:pt x="4436635" y="692736"/>
                    <a:pt x="4452065" y="709300"/>
                  </a:cubicBezTo>
                  <a:cubicBezTo>
                    <a:pt x="4472679" y="724434"/>
                    <a:pt x="4468969" y="711339"/>
                    <a:pt x="4491917" y="721022"/>
                  </a:cubicBezTo>
                  <a:cubicBezTo>
                    <a:pt x="4499661" y="728384"/>
                    <a:pt x="4507377" y="735703"/>
                    <a:pt x="4515079" y="743022"/>
                  </a:cubicBezTo>
                  <a:cubicBezTo>
                    <a:pt x="4497807" y="739469"/>
                    <a:pt x="4466831" y="712047"/>
                    <a:pt x="4466081" y="722495"/>
                  </a:cubicBezTo>
                  <a:cubicBezTo>
                    <a:pt x="4429059" y="707063"/>
                    <a:pt x="4453891" y="705633"/>
                    <a:pt x="4433223" y="691632"/>
                  </a:cubicBezTo>
                  <a:close/>
                  <a:moveTo>
                    <a:pt x="5340737" y="690755"/>
                  </a:moveTo>
                  <a:cubicBezTo>
                    <a:pt x="5350789" y="696800"/>
                    <a:pt x="5353607" y="702534"/>
                    <a:pt x="5359027" y="708352"/>
                  </a:cubicBezTo>
                  <a:cubicBezTo>
                    <a:pt x="5364831" y="709202"/>
                    <a:pt x="5377447" y="715672"/>
                    <a:pt x="5395327" y="726587"/>
                  </a:cubicBezTo>
                  <a:cubicBezTo>
                    <a:pt x="5397039" y="732080"/>
                    <a:pt x="5384043" y="725213"/>
                    <a:pt x="5387343" y="731995"/>
                  </a:cubicBezTo>
                  <a:cubicBezTo>
                    <a:pt x="5403311" y="742811"/>
                    <a:pt x="5408309" y="744835"/>
                    <a:pt x="5412555" y="746279"/>
                  </a:cubicBezTo>
                  <a:cubicBezTo>
                    <a:pt x="5416831" y="747667"/>
                    <a:pt x="5420413" y="748417"/>
                    <a:pt x="5433027" y="757378"/>
                  </a:cubicBezTo>
                  <a:cubicBezTo>
                    <a:pt x="5460619" y="788241"/>
                    <a:pt x="5376511" y="738620"/>
                    <a:pt x="5426811" y="774197"/>
                  </a:cubicBezTo>
                  <a:cubicBezTo>
                    <a:pt x="5416323" y="769270"/>
                    <a:pt x="5407233" y="763494"/>
                    <a:pt x="5399151" y="757081"/>
                  </a:cubicBezTo>
                  <a:cubicBezTo>
                    <a:pt x="5390981" y="750781"/>
                    <a:pt x="5383577" y="744198"/>
                    <a:pt x="5376907" y="736978"/>
                  </a:cubicBezTo>
                  <a:cubicBezTo>
                    <a:pt x="5363515" y="722637"/>
                    <a:pt x="5352503" y="706583"/>
                    <a:pt x="5340737" y="690755"/>
                  </a:cubicBezTo>
                  <a:close/>
                  <a:moveTo>
                    <a:pt x="4310763" y="690301"/>
                  </a:moveTo>
                  <a:cubicBezTo>
                    <a:pt x="4338991" y="697139"/>
                    <a:pt x="4300201" y="695879"/>
                    <a:pt x="4340491" y="703439"/>
                  </a:cubicBezTo>
                  <a:cubicBezTo>
                    <a:pt x="4336557" y="706398"/>
                    <a:pt x="4348435" y="716393"/>
                    <a:pt x="4344499" y="719394"/>
                  </a:cubicBezTo>
                  <a:cubicBezTo>
                    <a:pt x="4354749" y="719012"/>
                    <a:pt x="4365919" y="711041"/>
                    <a:pt x="4359675" y="720003"/>
                  </a:cubicBezTo>
                  <a:cubicBezTo>
                    <a:pt x="4369275" y="726373"/>
                    <a:pt x="4388599" y="729304"/>
                    <a:pt x="4404115" y="734726"/>
                  </a:cubicBezTo>
                  <a:cubicBezTo>
                    <a:pt x="4391189" y="729445"/>
                    <a:pt x="4383417" y="724972"/>
                    <a:pt x="4379439" y="721928"/>
                  </a:cubicBezTo>
                  <a:cubicBezTo>
                    <a:pt x="4375503" y="718743"/>
                    <a:pt x="4375517" y="716492"/>
                    <a:pt x="4378165" y="715614"/>
                  </a:cubicBezTo>
                  <a:cubicBezTo>
                    <a:pt x="4380783" y="714807"/>
                    <a:pt x="4386135" y="715090"/>
                    <a:pt x="4392605" y="717738"/>
                  </a:cubicBezTo>
                  <a:cubicBezTo>
                    <a:pt x="4399075" y="720371"/>
                    <a:pt x="4406819" y="724887"/>
                    <a:pt x="4414449" y="731668"/>
                  </a:cubicBezTo>
                  <a:cubicBezTo>
                    <a:pt x="4405601" y="728497"/>
                    <a:pt x="4399797" y="724321"/>
                    <a:pt x="4390099" y="721517"/>
                  </a:cubicBezTo>
                  <a:cubicBezTo>
                    <a:pt x="4405815" y="737911"/>
                    <a:pt x="4452743" y="745358"/>
                    <a:pt x="4466903" y="762205"/>
                  </a:cubicBezTo>
                  <a:cubicBezTo>
                    <a:pt x="4472719" y="761681"/>
                    <a:pt x="4473513" y="758609"/>
                    <a:pt x="4472903" y="754886"/>
                  </a:cubicBezTo>
                  <a:cubicBezTo>
                    <a:pt x="4456623" y="745910"/>
                    <a:pt x="4458675" y="751970"/>
                    <a:pt x="4434127" y="737430"/>
                  </a:cubicBezTo>
                  <a:cubicBezTo>
                    <a:pt x="4430263" y="731527"/>
                    <a:pt x="4455519" y="746349"/>
                    <a:pt x="4449135" y="738789"/>
                  </a:cubicBezTo>
                  <a:cubicBezTo>
                    <a:pt x="4470129" y="746179"/>
                    <a:pt x="4474787" y="758071"/>
                    <a:pt x="4502379" y="763578"/>
                  </a:cubicBezTo>
                  <a:cubicBezTo>
                    <a:pt x="4498755" y="765192"/>
                    <a:pt x="4502111" y="770317"/>
                    <a:pt x="4510789" y="778160"/>
                  </a:cubicBezTo>
                  <a:cubicBezTo>
                    <a:pt x="4408347" y="745684"/>
                    <a:pt x="4382539" y="728200"/>
                    <a:pt x="4358797" y="731781"/>
                  </a:cubicBezTo>
                  <a:cubicBezTo>
                    <a:pt x="4334065" y="724859"/>
                    <a:pt x="4321863" y="713632"/>
                    <a:pt x="4299833" y="705619"/>
                  </a:cubicBezTo>
                  <a:cubicBezTo>
                    <a:pt x="4313991" y="710716"/>
                    <a:pt x="4353531" y="719493"/>
                    <a:pt x="4300499" y="693812"/>
                  </a:cubicBezTo>
                  <a:cubicBezTo>
                    <a:pt x="4297739" y="689890"/>
                    <a:pt x="4317063" y="695780"/>
                    <a:pt x="4310763" y="690301"/>
                  </a:cubicBezTo>
                  <a:close/>
                  <a:moveTo>
                    <a:pt x="1541848" y="688300"/>
                  </a:moveTo>
                  <a:cubicBezTo>
                    <a:pt x="1542923" y="689365"/>
                    <a:pt x="1490187" y="719543"/>
                    <a:pt x="1487461" y="731781"/>
                  </a:cubicBezTo>
                  <a:cubicBezTo>
                    <a:pt x="1487079" y="728794"/>
                    <a:pt x="1486414" y="726019"/>
                    <a:pt x="1473318" y="735264"/>
                  </a:cubicBezTo>
                  <a:cubicBezTo>
                    <a:pt x="1467797" y="732999"/>
                    <a:pt x="1489641" y="722211"/>
                    <a:pt x="1502000" y="713335"/>
                  </a:cubicBezTo>
                  <a:cubicBezTo>
                    <a:pt x="1463705" y="735038"/>
                    <a:pt x="1449647" y="742994"/>
                    <a:pt x="1435589" y="752408"/>
                  </a:cubicBezTo>
                  <a:cubicBezTo>
                    <a:pt x="1428610" y="757193"/>
                    <a:pt x="1421404" y="762092"/>
                    <a:pt x="1411550" y="769836"/>
                  </a:cubicBezTo>
                  <a:cubicBezTo>
                    <a:pt x="1401768" y="777651"/>
                    <a:pt x="1388998" y="787886"/>
                    <a:pt x="1370438" y="802779"/>
                  </a:cubicBezTo>
                  <a:cubicBezTo>
                    <a:pt x="1369631" y="800401"/>
                    <a:pt x="1368768" y="798023"/>
                    <a:pt x="1358617" y="801293"/>
                  </a:cubicBezTo>
                  <a:cubicBezTo>
                    <a:pt x="1385898" y="780355"/>
                    <a:pt x="1400197" y="771436"/>
                    <a:pt x="1397875" y="764598"/>
                  </a:cubicBezTo>
                  <a:cubicBezTo>
                    <a:pt x="1400734" y="762078"/>
                    <a:pt x="1405350" y="759359"/>
                    <a:pt x="1410715" y="756896"/>
                  </a:cubicBezTo>
                  <a:cubicBezTo>
                    <a:pt x="1416109" y="754475"/>
                    <a:pt x="1422098" y="752097"/>
                    <a:pt x="1427378" y="749846"/>
                  </a:cubicBezTo>
                  <a:cubicBezTo>
                    <a:pt x="1437939" y="745358"/>
                    <a:pt x="1445712" y="741380"/>
                    <a:pt x="1440445" y="738492"/>
                  </a:cubicBezTo>
                  <a:cubicBezTo>
                    <a:pt x="1461313" y="724844"/>
                    <a:pt x="1462729" y="729828"/>
                    <a:pt x="1445018" y="742328"/>
                  </a:cubicBezTo>
                  <a:cubicBezTo>
                    <a:pt x="1476319" y="723910"/>
                    <a:pt x="1506163" y="708663"/>
                    <a:pt x="1537790" y="689763"/>
                  </a:cubicBezTo>
                  <a:cubicBezTo>
                    <a:pt x="1540443" y="688590"/>
                    <a:pt x="1541695" y="688148"/>
                    <a:pt x="1541848" y="688300"/>
                  </a:cubicBezTo>
                  <a:close/>
                  <a:moveTo>
                    <a:pt x="1462913" y="688220"/>
                  </a:moveTo>
                  <a:cubicBezTo>
                    <a:pt x="1475074" y="693302"/>
                    <a:pt x="1363658" y="741111"/>
                    <a:pt x="1421730" y="723457"/>
                  </a:cubicBezTo>
                  <a:cubicBezTo>
                    <a:pt x="1387427" y="748303"/>
                    <a:pt x="1378622" y="734358"/>
                    <a:pt x="1374445" y="746208"/>
                  </a:cubicBezTo>
                  <a:cubicBezTo>
                    <a:pt x="1357485" y="758751"/>
                    <a:pt x="1369193" y="745755"/>
                    <a:pt x="1353422" y="752437"/>
                  </a:cubicBezTo>
                  <a:cubicBezTo>
                    <a:pt x="1359085" y="747411"/>
                    <a:pt x="1373681" y="738393"/>
                    <a:pt x="1385106" y="731003"/>
                  </a:cubicBezTo>
                  <a:cubicBezTo>
                    <a:pt x="1396700" y="723839"/>
                    <a:pt x="1405280" y="718474"/>
                    <a:pt x="1398102" y="719592"/>
                  </a:cubicBezTo>
                  <a:cubicBezTo>
                    <a:pt x="1410504" y="710758"/>
                    <a:pt x="1410674" y="713618"/>
                    <a:pt x="1405350" y="717724"/>
                  </a:cubicBezTo>
                  <a:cubicBezTo>
                    <a:pt x="1421659" y="714340"/>
                    <a:pt x="1442541" y="700579"/>
                    <a:pt x="1462913" y="688220"/>
                  </a:cubicBezTo>
                  <a:close/>
                  <a:moveTo>
                    <a:pt x="2058619" y="685667"/>
                  </a:moveTo>
                  <a:cubicBezTo>
                    <a:pt x="2057021" y="685309"/>
                    <a:pt x="2054498" y="685280"/>
                    <a:pt x="2050716" y="685701"/>
                  </a:cubicBezTo>
                  <a:cubicBezTo>
                    <a:pt x="2046393" y="686182"/>
                    <a:pt x="2040426" y="687251"/>
                    <a:pt x="2032314" y="689084"/>
                  </a:cubicBezTo>
                  <a:cubicBezTo>
                    <a:pt x="1983627" y="712471"/>
                    <a:pt x="1958215" y="716959"/>
                    <a:pt x="1941566" y="734726"/>
                  </a:cubicBezTo>
                  <a:cubicBezTo>
                    <a:pt x="1946040" y="729998"/>
                    <a:pt x="1935224" y="720215"/>
                    <a:pt x="1930750" y="731215"/>
                  </a:cubicBezTo>
                  <a:cubicBezTo>
                    <a:pt x="1867822" y="773857"/>
                    <a:pt x="1906726" y="779010"/>
                    <a:pt x="1981603" y="754419"/>
                  </a:cubicBezTo>
                  <a:cubicBezTo>
                    <a:pt x="1983684" y="741323"/>
                    <a:pt x="1994556" y="718799"/>
                    <a:pt x="1983769" y="716393"/>
                  </a:cubicBezTo>
                  <a:cubicBezTo>
                    <a:pt x="2031875" y="695766"/>
                    <a:pt x="2011403" y="707828"/>
                    <a:pt x="2056522" y="692198"/>
                  </a:cubicBezTo>
                  <a:cubicBezTo>
                    <a:pt x="2031110" y="709229"/>
                    <a:pt x="2042209" y="703057"/>
                    <a:pt x="2011078" y="714382"/>
                  </a:cubicBezTo>
                  <a:cubicBezTo>
                    <a:pt x="2014277" y="715203"/>
                    <a:pt x="2010809" y="718403"/>
                    <a:pt x="1998464" y="724816"/>
                  </a:cubicBezTo>
                  <a:cubicBezTo>
                    <a:pt x="2012703" y="722650"/>
                    <a:pt x="2033630" y="716065"/>
                    <a:pt x="2032453" y="719919"/>
                  </a:cubicBezTo>
                  <a:lnTo>
                    <a:pt x="2023820" y="727001"/>
                  </a:lnTo>
                  <a:lnTo>
                    <a:pt x="2020408" y="727848"/>
                  </a:lnTo>
                  <a:lnTo>
                    <a:pt x="2014059" y="727965"/>
                  </a:lnTo>
                  <a:cubicBezTo>
                    <a:pt x="2001723" y="729031"/>
                    <a:pt x="1982704" y="732429"/>
                    <a:pt x="1992759" y="734712"/>
                  </a:cubicBezTo>
                  <a:lnTo>
                    <a:pt x="2020408" y="727848"/>
                  </a:lnTo>
                  <a:lnTo>
                    <a:pt x="2022842" y="727803"/>
                  </a:lnTo>
                  <a:lnTo>
                    <a:pt x="2023820" y="727001"/>
                  </a:lnTo>
                  <a:lnTo>
                    <a:pt x="2045848" y="721532"/>
                  </a:lnTo>
                  <a:cubicBezTo>
                    <a:pt x="2015891" y="728327"/>
                    <a:pt x="2055404" y="710248"/>
                    <a:pt x="2071033" y="700777"/>
                  </a:cubicBezTo>
                  <a:cubicBezTo>
                    <a:pt x="2035677" y="706858"/>
                    <a:pt x="2069804" y="688176"/>
                    <a:pt x="2058619" y="685667"/>
                  </a:cubicBezTo>
                  <a:close/>
                  <a:moveTo>
                    <a:pt x="3714567" y="685516"/>
                  </a:moveTo>
                  <a:cubicBezTo>
                    <a:pt x="3721431" y="685629"/>
                    <a:pt x="3730299" y="685934"/>
                    <a:pt x="3747775" y="685573"/>
                  </a:cubicBezTo>
                  <a:cubicBezTo>
                    <a:pt x="3760955" y="692071"/>
                    <a:pt x="3716871" y="700240"/>
                    <a:pt x="3693399" y="686606"/>
                  </a:cubicBezTo>
                  <a:cubicBezTo>
                    <a:pt x="3702849" y="685480"/>
                    <a:pt x="3707705" y="685403"/>
                    <a:pt x="3714567" y="685516"/>
                  </a:cubicBezTo>
                  <a:close/>
                  <a:moveTo>
                    <a:pt x="3579951" y="683050"/>
                  </a:moveTo>
                  <a:cubicBezTo>
                    <a:pt x="3587507" y="683211"/>
                    <a:pt x="3596847" y="684716"/>
                    <a:pt x="3609489" y="688800"/>
                  </a:cubicBezTo>
                  <a:cubicBezTo>
                    <a:pt x="3583271" y="689268"/>
                    <a:pt x="3548019" y="688220"/>
                    <a:pt x="3561015" y="695426"/>
                  </a:cubicBezTo>
                  <a:cubicBezTo>
                    <a:pt x="3544155" y="693798"/>
                    <a:pt x="3530831" y="689721"/>
                    <a:pt x="3519209" y="684525"/>
                  </a:cubicBezTo>
                  <a:cubicBezTo>
                    <a:pt x="3550691" y="694177"/>
                    <a:pt x="3557287" y="682566"/>
                    <a:pt x="3579951" y="683050"/>
                  </a:cubicBezTo>
                  <a:close/>
                  <a:moveTo>
                    <a:pt x="2246501" y="680007"/>
                  </a:moveTo>
                  <a:cubicBezTo>
                    <a:pt x="2225463" y="681439"/>
                    <a:pt x="2201025" y="685855"/>
                    <a:pt x="2181530" y="691773"/>
                  </a:cubicBezTo>
                  <a:cubicBezTo>
                    <a:pt x="2233741" y="685247"/>
                    <a:pt x="2234293" y="697365"/>
                    <a:pt x="2291064" y="686153"/>
                  </a:cubicBezTo>
                  <a:cubicBezTo>
                    <a:pt x="2285175" y="680129"/>
                    <a:pt x="2267538" y="678575"/>
                    <a:pt x="2246501" y="680007"/>
                  </a:cubicBezTo>
                  <a:close/>
                  <a:moveTo>
                    <a:pt x="4920923" y="679386"/>
                  </a:moveTo>
                  <a:cubicBezTo>
                    <a:pt x="4943643" y="690046"/>
                    <a:pt x="4995897" y="743603"/>
                    <a:pt x="4969891" y="708536"/>
                  </a:cubicBezTo>
                  <a:cubicBezTo>
                    <a:pt x="5001957" y="727308"/>
                    <a:pt x="4992147" y="735703"/>
                    <a:pt x="4999875" y="745033"/>
                  </a:cubicBezTo>
                  <a:cubicBezTo>
                    <a:pt x="4979631" y="728200"/>
                    <a:pt x="4953511" y="712018"/>
                    <a:pt x="4939695" y="694492"/>
                  </a:cubicBezTo>
                  <a:cubicBezTo>
                    <a:pt x="4927391" y="697988"/>
                    <a:pt x="4989513" y="742031"/>
                    <a:pt x="5006687" y="761030"/>
                  </a:cubicBezTo>
                  <a:cubicBezTo>
                    <a:pt x="4996975" y="756415"/>
                    <a:pt x="4994015" y="751191"/>
                    <a:pt x="4988395" y="746066"/>
                  </a:cubicBezTo>
                  <a:cubicBezTo>
                    <a:pt x="4950821" y="724561"/>
                    <a:pt x="4994483" y="759275"/>
                    <a:pt x="4956995" y="737827"/>
                  </a:cubicBezTo>
                  <a:cubicBezTo>
                    <a:pt x="4945143" y="724108"/>
                    <a:pt x="4930931" y="710418"/>
                    <a:pt x="4911239" y="697351"/>
                  </a:cubicBezTo>
                  <a:cubicBezTo>
                    <a:pt x="4908323" y="692382"/>
                    <a:pt x="4918911" y="699121"/>
                    <a:pt x="4921375" y="702052"/>
                  </a:cubicBezTo>
                  <a:cubicBezTo>
                    <a:pt x="4930619" y="706950"/>
                    <a:pt x="4929091" y="704373"/>
                    <a:pt x="4926951" y="701429"/>
                  </a:cubicBezTo>
                  <a:cubicBezTo>
                    <a:pt x="4950085" y="710588"/>
                    <a:pt x="4920525" y="714354"/>
                    <a:pt x="4964199" y="731598"/>
                  </a:cubicBezTo>
                  <a:cubicBezTo>
                    <a:pt x="4974025" y="730904"/>
                    <a:pt x="4908379" y="683534"/>
                    <a:pt x="4920923" y="679386"/>
                  </a:cubicBezTo>
                  <a:close/>
                  <a:moveTo>
                    <a:pt x="3340688" y="676017"/>
                  </a:moveTo>
                  <a:cubicBezTo>
                    <a:pt x="3340008" y="678467"/>
                    <a:pt x="3339612" y="680902"/>
                    <a:pt x="3347964" y="683960"/>
                  </a:cubicBezTo>
                  <a:cubicBezTo>
                    <a:pt x="3327791" y="681935"/>
                    <a:pt x="3300142" y="686126"/>
                    <a:pt x="3285305" y="679613"/>
                  </a:cubicBezTo>
                  <a:cubicBezTo>
                    <a:pt x="3306541" y="676187"/>
                    <a:pt x="3324280" y="675494"/>
                    <a:pt x="3340688" y="676017"/>
                  </a:cubicBezTo>
                  <a:close/>
                  <a:moveTo>
                    <a:pt x="4158753" y="675148"/>
                  </a:moveTo>
                  <a:cubicBezTo>
                    <a:pt x="4165945" y="673950"/>
                    <a:pt x="4182163" y="678377"/>
                    <a:pt x="4200563" y="684525"/>
                  </a:cubicBezTo>
                  <a:cubicBezTo>
                    <a:pt x="4212839" y="688617"/>
                    <a:pt x="4226061" y="693487"/>
                    <a:pt x="4238263" y="697946"/>
                  </a:cubicBezTo>
                  <a:cubicBezTo>
                    <a:pt x="4250411" y="702661"/>
                    <a:pt x="4261383" y="707502"/>
                    <a:pt x="4269509" y="710334"/>
                  </a:cubicBezTo>
                  <a:cubicBezTo>
                    <a:pt x="4273629" y="715997"/>
                    <a:pt x="4247847" y="702533"/>
                    <a:pt x="4254559" y="709768"/>
                  </a:cubicBezTo>
                  <a:cubicBezTo>
                    <a:pt x="4241307" y="702448"/>
                    <a:pt x="4225041" y="697522"/>
                    <a:pt x="4207855" y="692510"/>
                  </a:cubicBezTo>
                  <a:cubicBezTo>
                    <a:pt x="4190667" y="687583"/>
                    <a:pt x="4172463" y="683081"/>
                    <a:pt x="4154823" y="678367"/>
                  </a:cubicBezTo>
                  <a:cubicBezTo>
                    <a:pt x="4154961" y="676573"/>
                    <a:pt x="4156355" y="675548"/>
                    <a:pt x="4158753" y="675148"/>
                  </a:cubicBezTo>
                  <a:close/>
                  <a:moveTo>
                    <a:pt x="3919363" y="671967"/>
                  </a:moveTo>
                  <a:cubicBezTo>
                    <a:pt x="3926937" y="671746"/>
                    <a:pt x="3942945" y="675935"/>
                    <a:pt x="3954327" y="680872"/>
                  </a:cubicBezTo>
                  <a:cubicBezTo>
                    <a:pt x="3969505" y="687512"/>
                    <a:pt x="3976697" y="693925"/>
                    <a:pt x="3945991" y="688163"/>
                  </a:cubicBezTo>
                  <a:cubicBezTo>
                    <a:pt x="3920111" y="678579"/>
                    <a:pt x="3934763" y="678041"/>
                    <a:pt x="3915085" y="673794"/>
                  </a:cubicBezTo>
                  <a:cubicBezTo>
                    <a:pt x="3915251" y="672605"/>
                    <a:pt x="3916839" y="672041"/>
                    <a:pt x="3919363" y="671967"/>
                  </a:cubicBezTo>
                  <a:close/>
                  <a:moveTo>
                    <a:pt x="1907035" y="668541"/>
                  </a:moveTo>
                  <a:cubicBezTo>
                    <a:pt x="1905518" y="668915"/>
                    <a:pt x="1903052" y="669992"/>
                    <a:pt x="1898741" y="672307"/>
                  </a:cubicBezTo>
                  <a:cubicBezTo>
                    <a:pt x="1908538" y="675479"/>
                    <a:pt x="1857685" y="694322"/>
                    <a:pt x="1843401" y="703340"/>
                  </a:cubicBezTo>
                  <a:cubicBezTo>
                    <a:pt x="1859823" y="699843"/>
                    <a:pt x="1844094" y="709725"/>
                    <a:pt x="1844788" y="712811"/>
                  </a:cubicBezTo>
                  <a:cubicBezTo>
                    <a:pt x="1890629" y="685912"/>
                    <a:pt x="1878624" y="692708"/>
                    <a:pt x="1919255" y="669802"/>
                  </a:cubicBezTo>
                  <a:cubicBezTo>
                    <a:pt x="1907596" y="672636"/>
                    <a:pt x="1911586" y="667421"/>
                    <a:pt x="1907035" y="668541"/>
                  </a:cubicBezTo>
                  <a:close/>
                  <a:moveTo>
                    <a:pt x="1669551" y="667976"/>
                  </a:moveTo>
                  <a:cubicBezTo>
                    <a:pt x="1693151" y="660302"/>
                    <a:pt x="1648188" y="695653"/>
                    <a:pt x="1685336" y="674771"/>
                  </a:cubicBezTo>
                  <a:cubicBezTo>
                    <a:pt x="1697100" y="674063"/>
                    <a:pt x="1644280" y="699404"/>
                    <a:pt x="1635064" y="698923"/>
                  </a:cubicBezTo>
                  <a:cubicBezTo>
                    <a:pt x="1670259" y="677164"/>
                    <a:pt x="1622620" y="695313"/>
                    <a:pt x="1669551" y="667976"/>
                  </a:cubicBezTo>
                  <a:close/>
                  <a:moveTo>
                    <a:pt x="1467383" y="666281"/>
                  </a:moveTo>
                  <a:cubicBezTo>
                    <a:pt x="1470926" y="668033"/>
                    <a:pt x="1446070" y="685289"/>
                    <a:pt x="1468038" y="677007"/>
                  </a:cubicBezTo>
                  <a:cubicBezTo>
                    <a:pt x="1448883" y="691193"/>
                    <a:pt x="1437699" y="688036"/>
                    <a:pt x="1417454" y="704699"/>
                  </a:cubicBezTo>
                  <a:cubicBezTo>
                    <a:pt x="1415019" y="701103"/>
                    <a:pt x="1438265" y="683421"/>
                    <a:pt x="1451587" y="671217"/>
                  </a:cubicBezTo>
                  <a:cubicBezTo>
                    <a:pt x="1461865" y="666835"/>
                    <a:pt x="1466202" y="665697"/>
                    <a:pt x="1467383" y="666281"/>
                  </a:cubicBezTo>
                  <a:close/>
                  <a:moveTo>
                    <a:pt x="3311864" y="664762"/>
                  </a:moveTo>
                  <a:cubicBezTo>
                    <a:pt x="3315729" y="670609"/>
                    <a:pt x="3307772" y="675606"/>
                    <a:pt x="3269704" y="678551"/>
                  </a:cubicBezTo>
                  <a:cubicBezTo>
                    <a:pt x="3267694" y="664082"/>
                    <a:pt x="3217804" y="690047"/>
                    <a:pt x="3287047" y="685276"/>
                  </a:cubicBezTo>
                  <a:cubicBezTo>
                    <a:pt x="3267722" y="687711"/>
                    <a:pt x="3249940" y="689523"/>
                    <a:pt x="3233702" y="691108"/>
                  </a:cubicBezTo>
                  <a:cubicBezTo>
                    <a:pt x="3225590" y="691901"/>
                    <a:pt x="3217860" y="692652"/>
                    <a:pt x="3210527" y="693359"/>
                  </a:cubicBezTo>
                  <a:cubicBezTo>
                    <a:pt x="3203208" y="694251"/>
                    <a:pt x="3196328" y="695440"/>
                    <a:pt x="3189815" y="696460"/>
                  </a:cubicBezTo>
                  <a:cubicBezTo>
                    <a:pt x="3163809" y="700749"/>
                    <a:pt x="3144187" y="705407"/>
                    <a:pt x="3131516" y="713576"/>
                  </a:cubicBezTo>
                  <a:cubicBezTo>
                    <a:pt x="3114216" y="715473"/>
                    <a:pt x="3129775" y="708692"/>
                    <a:pt x="3109997" y="711325"/>
                  </a:cubicBezTo>
                  <a:cubicBezTo>
                    <a:pt x="3119001" y="706398"/>
                    <a:pt x="3117883" y="698399"/>
                    <a:pt x="3147216" y="699093"/>
                  </a:cubicBezTo>
                  <a:cubicBezTo>
                    <a:pt x="3137306" y="698413"/>
                    <a:pt x="3127425" y="697677"/>
                    <a:pt x="3119752" y="694917"/>
                  </a:cubicBezTo>
                  <a:cubicBezTo>
                    <a:pt x="3108794" y="702661"/>
                    <a:pt x="3107279" y="696290"/>
                    <a:pt x="3084203" y="698031"/>
                  </a:cubicBezTo>
                  <a:cubicBezTo>
                    <a:pt x="3110153" y="688475"/>
                    <a:pt x="3154904" y="692199"/>
                    <a:pt x="3196752" y="675974"/>
                  </a:cubicBezTo>
                  <a:cubicBezTo>
                    <a:pt x="3204751" y="678240"/>
                    <a:pt x="3209536" y="680575"/>
                    <a:pt x="3211122" y="682897"/>
                  </a:cubicBezTo>
                  <a:cubicBezTo>
                    <a:pt x="3212707" y="685191"/>
                    <a:pt x="3211037" y="687102"/>
                    <a:pt x="3206195" y="689112"/>
                  </a:cubicBezTo>
                  <a:cubicBezTo>
                    <a:pt x="3219135" y="691731"/>
                    <a:pt x="3216431" y="686691"/>
                    <a:pt x="3235840" y="685474"/>
                  </a:cubicBezTo>
                  <a:cubicBezTo>
                    <a:pt x="3224160" y="681113"/>
                    <a:pt x="3212453" y="676272"/>
                    <a:pt x="3200645" y="672350"/>
                  </a:cubicBezTo>
                  <a:cubicBezTo>
                    <a:pt x="3241673" y="674077"/>
                    <a:pt x="3254881" y="668330"/>
                    <a:pt x="3311864" y="664762"/>
                  </a:cubicBezTo>
                  <a:close/>
                  <a:moveTo>
                    <a:pt x="2591945" y="659736"/>
                  </a:moveTo>
                  <a:cubicBezTo>
                    <a:pt x="2575948" y="669943"/>
                    <a:pt x="2535968" y="668811"/>
                    <a:pt x="2546359" y="674035"/>
                  </a:cubicBezTo>
                  <a:cubicBezTo>
                    <a:pt x="2552730" y="671755"/>
                    <a:pt x="2558902" y="669702"/>
                    <a:pt x="2562626" y="670906"/>
                  </a:cubicBezTo>
                  <a:cubicBezTo>
                    <a:pt x="2552079" y="675450"/>
                    <a:pt x="2533731" y="681467"/>
                    <a:pt x="2539635" y="682840"/>
                  </a:cubicBezTo>
                  <a:cubicBezTo>
                    <a:pt x="2561606" y="675351"/>
                    <a:pt x="2576273" y="677262"/>
                    <a:pt x="2597919" y="669901"/>
                  </a:cubicBezTo>
                  <a:cubicBezTo>
                    <a:pt x="2557742" y="673666"/>
                    <a:pt x="2587500" y="667791"/>
                    <a:pt x="2591945" y="659736"/>
                  </a:cubicBezTo>
                  <a:close/>
                  <a:moveTo>
                    <a:pt x="4754801" y="657428"/>
                  </a:moveTo>
                  <a:cubicBezTo>
                    <a:pt x="4764783" y="653733"/>
                    <a:pt x="4798731" y="694081"/>
                    <a:pt x="4824525" y="692028"/>
                  </a:cubicBezTo>
                  <a:cubicBezTo>
                    <a:pt x="4843143" y="714170"/>
                    <a:pt x="4770657" y="671274"/>
                    <a:pt x="4748219" y="664181"/>
                  </a:cubicBezTo>
                  <a:cubicBezTo>
                    <a:pt x="4751391" y="662539"/>
                    <a:pt x="4759685" y="664054"/>
                    <a:pt x="4769383" y="666475"/>
                  </a:cubicBezTo>
                  <a:cubicBezTo>
                    <a:pt x="4767543" y="663049"/>
                    <a:pt x="4761215" y="660203"/>
                    <a:pt x="4754801" y="657428"/>
                  </a:cubicBezTo>
                  <a:close/>
                  <a:moveTo>
                    <a:pt x="3723651" y="655574"/>
                  </a:moveTo>
                  <a:cubicBezTo>
                    <a:pt x="3749715" y="660486"/>
                    <a:pt x="3773175" y="662228"/>
                    <a:pt x="3795457" y="662851"/>
                  </a:cubicBezTo>
                  <a:cubicBezTo>
                    <a:pt x="3817683" y="664012"/>
                    <a:pt x="3838635" y="664861"/>
                    <a:pt x="3859675" y="666164"/>
                  </a:cubicBezTo>
                  <a:cubicBezTo>
                    <a:pt x="3875261" y="668117"/>
                    <a:pt x="3878871" y="676484"/>
                    <a:pt x="3895547" y="677956"/>
                  </a:cubicBezTo>
                  <a:cubicBezTo>
                    <a:pt x="3894331" y="680816"/>
                    <a:pt x="3878021" y="679471"/>
                    <a:pt x="3891203" y="686323"/>
                  </a:cubicBezTo>
                  <a:cubicBezTo>
                    <a:pt x="3871963" y="684256"/>
                    <a:pt x="3867263" y="674403"/>
                    <a:pt x="3850131" y="671161"/>
                  </a:cubicBezTo>
                  <a:cubicBezTo>
                    <a:pt x="3811851" y="667013"/>
                    <a:pt x="3824805" y="676909"/>
                    <a:pt x="3826787" y="683817"/>
                  </a:cubicBezTo>
                  <a:cubicBezTo>
                    <a:pt x="3808793" y="677546"/>
                    <a:pt x="3797127" y="676824"/>
                    <a:pt x="3784471" y="677234"/>
                  </a:cubicBezTo>
                  <a:cubicBezTo>
                    <a:pt x="3771815" y="677404"/>
                    <a:pt x="3758239" y="677829"/>
                    <a:pt x="3736167" y="673497"/>
                  </a:cubicBezTo>
                  <a:cubicBezTo>
                    <a:pt x="3723723" y="667848"/>
                    <a:pt x="3734525" y="667466"/>
                    <a:pt x="3740811" y="670722"/>
                  </a:cubicBezTo>
                  <a:cubicBezTo>
                    <a:pt x="3765755" y="676796"/>
                    <a:pt x="3771999" y="675054"/>
                    <a:pt x="3777675" y="672973"/>
                  </a:cubicBezTo>
                  <a:cubicBezTo>
                    <a:pt x="3780507" y="671940"/>
                    <a:pt x="3783197" y="670807"/>
                    <a:pt x="3787995" y="670538"/>
                  </a:cubicBezTo>
                  <a:cubicBezTo>
                    <a:pt x="3792767" y="670297"/>
                    <a:pt x="3799691" y="670665"/>
                    <a:pt x="3810847" y="673723"/>
                  </a:cubicBezTo>
                  <a:cubicBezTo>
                    <a:pt x="3801899" y="666744"/>
                    <a:pt x="3782829" y="666829"/>
                    <a:pt x="3764723" y="665923"/>
                  </a:cubicBezTo>
                  <a:cubicBezTo>
                    <a:pt x="3746601" y="665116"/>
                    <a:pt x="3729387" y="663813"/>
                    <a:pt x="3723651" y="655574"/>
                  </a:cubicBezTo>
                  <a:close/>
                  <a:moveTo>
                    <a:pt x="4557391" y="652432"/>
                  </a:moveTo>
                  <a:lnTo>
                    <a:pt x="4572635" y="658827"/>
                  </a:lnTo>
                  <a:cubicBezTo>
                    <a:pt x="4576491" y="660840"/>
                    <a:pt x="4579189" y="662653"/>
                    <a:pt x="4580979" y="664040"/>
                  </a:cubicBezTo>
                  <a:cubicBezTo>
                    <a:pt x="4584505" y="666942"/>
                    <a:pt x="4584179" y="668726"/>
                    <a:pt x="4581391" y="669406"/>
                  </a:cubicBezTo>
                  <a:cubicBezTo>
                    <a:pt x="4575813" y="670751"/>
                    <a:pt x="4560467" y="667565"/>
                    <a:pt x="4545771" y="661110"/>
                  </a:cubicBezTo>
                  <a:cubicBezTo>
                    <a:pt x="4559461" y="671954"/>
                    <a:pt x="4569075" y="676258"/>
                    <a:pt x="4579747" y="680576"/>
                  </a:cubicBezTo>
                  <a:cubicBezTo>
                    <a:pt x="4590423" y="684865"/>
                    <a:pt x="4602131" y="689240"/>
                    <a:pt x="4619289" y="701231"/>
                  </a:cubicBezTo>
                  <a:cubicBezTo>
                    <a:pt x="4607001" y="693374"/>
                    <a:pt x="4616005" y="687796"/>
                    <a:pt x="4590833" y="678990"/>
                  </a:cubicBezTo>
                  <a:cubicBezTo>
                    <a:pt x="4588355" y="674800"/>
                    <a:pt x="4607779" y="682798"/>
                    <a:pt x="4601735" y="676612"/>
                  </a:cubicBezTo>
                  <a:cubicBezTo>
                    <a:pt x="4624089" y="692595"/>
                    <a:pt x="4651199" y="707559"/>
                    <a:pt x="4684851" y="721136"/>
                  </a:cubicBezTo>
                  <a:cubicBezTo>
                    <a:pt x="4651383" y="722905"/>
                    <a:pt x="4603377" y="693671"/>
                    <a:pt x="4559179" y="680321"/>
                  </a:cubicBezTo>
                  <a:cubicBezTo>
                    <a:pt x="4536361" y="661028"/>
                    <a:pt x="4542537" y="656396"/>
                    <a:pt x="4552535" y="653649"/>
                  </a:cubicBezTo>
                  <a:close/>
                  <a:moveTo>
                    <a:pt x="4557323" y="652403"/>
                  </a:moveTo>
                  <a:lnTo>
                    <a:pt x="4557421" y="652424"/>
                  </a:lnTo>
                  <a:lnTo>
                    <a:pt x="4557391" y="652432"/>
                  </a:lnTo>
                  <a:close/>
                  <a:moveTo>
                    <a:pt x="4220851" y="651949"/>
                  </a:moveTo>
                  <a:cubicBezTo>
                    <a:pt x="4243983" y="657810"/>
                    <a:pt x="4254843" y="659354"/>
                    <a:pt x="4264499" y="661987"/>
                  </a:cubicBezTo>
                  <a:cubicBezTo>
                    <a:pt x="4274195" y="664422"/>
                    <a:pt x="4282859" y="667239"/>
                    <a:pt x="4301447" y="675691"/>
                  </a:cubicBezTo>
                  <a:cubicBezTo>
                    <a:pt x="4284445" y="670877"/>
                    <a:pt x="4277777" y="670637"/>
                    <a:pt x="4270515" y="670127"/>
                  </a:cubicBezTo>
                  <a:cubicBezTo>
                    <a:pt x="4263209" y="669816"/>
                    <a:pt x="4255535" y="668357"/>
                    <a:pt x="4235887" y="663671"/>
                  </a:cubicBezTo>
                  <a:cubicBezTo>
                    <a:pt x="4248131" y="670637"/>
                    <a:pt x="4252803" y="673327"/>
                    <a:pt x="4253343" y="674601"/>
                  </a:cubicBezTo>
                  <a:cubicBezTo>
                    <a:pt x="4253879" y="675847"/>
                    <a:pt x="4250311" y="675479"/>
                    <a:pt x="4245725" y="677418"/>
                  </a:cubicBezTo>
                  <a:cubicBezTo>
                    <a:pt x="4211691" y="663162"/>
                    <a:pt x="4231355" y="664493"/>
                    <a:pt x="4220851" y="651949"/>
                  </a:cubicBezTo>
                  <a:close/>
                  <a:moveTo>
                    <a:pt x="3061410" y="651695"/>
                  </a:moveTo>
                  <a:cubicBezTo>
                    <a:pt x="3025607" y="658447"/>
                    <a:pt x="3051373" y="664195"/>
                    <a:pt x="3042029" y="670524"/>
                  </a:cubicBezTo>
                  <a:cubicBezTo>
                    <a:pt x="3046913" y="669448"/>
                    <a:pt x="3051826" y="668372"/>
                    <a:pt x="3056752" y="667282"/>
                  </a:cubicBezTo>
                  <a:lnTo>
                    <a:pt x="3071674" y="664691"/>
                  </a:lnTo>
                  <a:cubicBezTo>
                    <a:pt x="3043841" y="660033"/>
                    <a:pt x="3068729" y="656055"/>
                    <a:pt x="3061410" y="651695"/>
                  </a:cubicBezTo>
                  <a:close/>
                  <a:moveTo>
                    <a:pt x="3577649" y="651483"/>
                  </a:moveTo>
                  <a:cubicBezTo>
                    <a:pt x="3602567" y="651809"/>
                    <a:pt x="3607705" y="663771"/>
                    <a:pt x="3605341" y="665569"/>
                  </a:cubicBezTo>
                  <a:cubicBezTo>
                    <a:pt x="3523839" y="652035"/>
                    <a:pt x="3631447" y="673823"/>
                    <a:pt x="3572029" y="674842"/>
                  </a:cubicBezTo>
                  <a:cubicBezTo>
                    <a:pt x="3570783" y="654881"/>
                    <a:pt x="3502701" y="660190"/>
                    <a:pt x="3452925" y="658972"/>
                  </a:cubicBezTo>
                  <a:cubicBezTo>
                    <a:pt x="3420195" y="663007"/>
                    <a:pt x="3508463" y="670043"/>
                    <a:pt x="3455657" y="670468"/>
                  </a:cubicBezTo>
                  <a:cubicBezTo>
                    <a:pt x="3476439" y="671912"/>
                    <a:pt x="3489267" y="671346"/>
                    <a:pt x="3499771" y="669732"/>
                  </a:cubicBezTo>
                  <a:cubicBezTo>
                    <a:pt x="3510275" y="668288"/>
                    <a:pt x="3518443" y="666235"/>
                    <a:pt x="3529827" y="663927"/>
                  </a:cubicBezTo>
                  <a:cubicBezTo>
                    <a:pt x="3534711" y="667240"/>
                    <a:pt x="3541875" y="668910"/>
                    <a:pt x="3550879" y="669406"/>
                  </a:cubicBezTo>
                  <a:cubicBezTo>
                    <a:pt x="3537867" y="672393"/>
                    <a:pt x="3518557" y="673384"/>
                    <a:pt x="3497945" y="674474"/>
                  </a:cubicBezTo>
                  <a:cubicBezTo>
                    <a:pt x="3477331" y="676046"/>
                    <a:pt x="3455417" y="676923"/>
                    <a:pt x="3437211" y="677560"/>
                  </a:cubicBezTo>
                  <a:cubicBezTo>
                    <a:pt x="3426747" y="667367"/>
                    <a:pt x="3396381" y="671997"/>
                    <a:pt x="3383045" y="663686"/>
                  </a:cubicBezTo>
                  <a:cubicBezTo>
                    <a:pt x="3375825" y="667792"/>
                    <a:pt x="3383995" y="673667"/>
                    <a:pt x="3397429" y="680236"/>
                  </a:cubicBezTo>
                  <a:cubicBezTo>
                    <a:pt x="3385127" y="679259"/>
                    <a:pt x="3372879" y="678382"/>
                    <a:pt x="3377623" y="681581"/>
                  </a:cubicBezTo>
                  <a:cubicBezTo>
                    <a:pt x="3350286" y="681128"/>
                    <a:pt x="3355764" y="669349"/>
                    <a:pt x="3368887" y="667594"/>
                  </a:cubicBezTo>
                  <a:cubicBezTo>
                    <a:pt x="3348120" y="664777"/>
                    <a:pt x="3346718" y="668840"/>
                    <a:pt x="3319225" y="672705"/>
                  </a:cubicBezTo>
                  <a:cubicBezTo>
                    <a:pt x="3308338" y="667197"/>
                    <a:pt x="3325794" y="664677"/>
                    <a:pt x="3343094" y="662653"/>
                  </a:cubicBezTo>
                  <a:cubicBezTo>
                    <a:pt x="3351730" y="661492"/>
                    <a:pt x="3360337" y="661011"/>
                    <a:pt x="3365335" y="660218"/>
                  </a:cubicBezTo>
                  <a:cubicBezTo>
                    <a:pt x="3370319" y="659383"/>
                    <a:pt x="3371691" y="658165"/>
                    <a:pt x="3365859" y="656112"/>
                  </a:cubicBezTo>
                  <a:cubicBezTo>
                    <a:pt x="3394201" y="657641"/>
                    <a:pt x="3414035" y="665484"/>
                    <a:pt x="3440113" y="668585"/>
                  </a:cubicBezTo>
                  <a:cubicBezTo>
                    <a:pt x="3464463" y="664493"/>
                    <a:pt x="3412859" y="663078"/>
                    <a:pt x="3411615" y="655928"/>
                  </a:cubicBezTo>
                  <a:cubicBezTo>
                    <a:pt x="3437495" y="655928"/>
                    <a:pt x="3467435" y="656070"/>
                    <a:pt x="3496671" y="655150"/>
                  </a:cubicBezTo>
                  <a:cubicBezTo>
                    <a:pt x="3525905" y="654994"/>
                    <a:pt x="3554459" y="654810"/>
                    <a:pt x="3577649" y="651483"/>
                  </a:cubicBezTo>
                  <a:close/>
                  <a:moveTo>
                    <a:pt x="4562873" y="651058"/>
                  </a:moveTo>
                  <a:cubicBezTo>
                    <a:pt x="4565845" y="653224"/>
                    <a:pt x="4566001" y="653985"/>
                    <a:pt x="4564643" y="653992"/>
                  </a:cubicBezTo>
                  <a:lnTo>
                    <a:pt x="4557421" y="652424"/>
                  </a:lnTo>
                  <a:close/>
                  <a:moveTo>
                    <a:pt x="3627795" y="650704"/>
                  </a:moveTo>
                  <a:cubicBezTo>
                    <a:pt x="3642985" y="651483"/>
                    <a:pt x="3653363" y="655220"/>
                    <a:pt x="3668949" y="656693"/>
                  </a:cubicBezTo>
                  <a:cubicBezTo>
                    <a:pt x="3672107" y="659297"/>
                    <a:pt x="3661631" y="658009"/>
                    <a:pt x="3653899" y="657740"/>
                  </a:cubicBezTo>
                  <a:cubicBezTo>
                    <a:pt x="3646143" y="657783"/>
                    <a:pt x="3641187" y="658660"/>
                    <a:pt x="3655315" y="664946"/>
                  </a:cubicBezTo>
                  <a:cubicBezTo>
                    <a:pt x="3660823" y="661761"/>
                    <a:pt x="3684423" y="662610"/>
                    <a:pt x="3709905" y="663828"/>
                  </a:cubicBezTo>
                  <a:cubicBezTo>
                    <a:pt x="3697871" y="660472"/>
                    <a:pt x="3681209" y="659850"/>
                    <a:pt x="3673451" y="653875"/>
                  </a:cubicBezTo>
                  <a:cubicBezTo>
                    <a:pt x="3692139" y="653266"/>
                    <a:pt x="3703819" y="656905"/>
                    <a:pt x="3719163" y="658349"/>
                  </a:cubicBezTo>
                  <a:cubicBezTo>
                    <a:pt x="3739099" y="670354"/>
                    <a:pt x="3665607" y="661548"/>
                    <a:pt x="3676255" y="671473"/>
                  </a:cubicBezTo>
                  <a:cubicBezTo>
                    <a:pt x="3669345" y="669816"/>
                    <a:pt x="3662379" y="668146"/>
                    <a:pt x="3655457" y="666489"/>
                  </a:cubicBezTo>
                  <a:cubicBezTo>
                    <a:pt x="3648519" y="664861"/>
                    <a:pt x="3641611" y="663714"/>
                    <a:pt x="3634887" y="662171"/>
                  </a:cubicBezTo>
                  <a:cubicBezTo>
                    <a:pt x="3621439" y="659212"/>
                    <a:pt x="3608683" y="655772"/>
                    <a:pt x="3597695" y="651171"/>
                  </a:cubicBezTo>
                  <a:cubicBezTo>
                    <a:pt x="3624751" y="648934"/>
                    <a:pt x="3657637" y="668627"/>
                    <a:pt x="3627795" y="650704"/>
                  </a:cubicBezTo>
                  <a:close/>
                  <a:moveTo>
                    <a:pt x="3209139" y="650549"/>
                  </a:moveTo>
                  <a:cubicBezTo>
                    <a:pt x="3245580" y="650124"/>
                    <a:pt x="3227742" y="661393"/>
                    <a:pt x="3234608" y="665102"/>
                  </a:cubicBezTo>
                  <a:cubicBezTo>
                    <a:pt x="3222263" y="665654"/>
                    <a:pt x="3210782" y="665768"/>
                    <a:pt x="3199923" y="667042"/>
                  </a:cubicBezTo>
                  <a:cubicBezTo>
                    <a:pt x="3189050" y="668273"/>
                    <a:pt x="3178716" y="669661"/>
                    <a:pt x="3168494" y="671317"/>
                  </a:cubicBezTo>
                  <a:cubicBezTo>
                    <a:pt x="3148080" y="674644"/>
                    <a:pt x="3128175" y="679061"/>
                    <a:pt x="3105736" y="685474"/>
                  </a:cubicBezTo>
                  <a:cubicBezTo>
                    <a:pt x="3102848" y="683563"/>
                    <a:pt x="3109785" y="681850"/>
                    <a:pt x="3103725" y="679896"/>
                  </a:cubicBezTo>
                  <a:cubicBezTo>
                    <a:pt x="3088492" y="683577"/>
                    <a:pt x="3076034" y="685460"/>
                    <a:pt x="3065218" y="687669"/>
                  </a:cubicBezTo>
                  <a:cubicBezTo>
                    <a:pt x="3054430" y="689948"/>
                    <a:pt x="3045384" y="693218"/>
                    <a:pt x="3036904" y="698456"/>
                  </a:cubicBezTo>
                  <a:cubicBezTo>
                    <a:pt x="3033294" y="687032"/>
                    <a:pt x="3011308" y="702420"/>
                    <a:pt x="2997745" y="707121"/>
                  </a:cubicBezTo>
                  <a:cubicBezTo>
                    <a:pt x="2998212" y="704643"/>
                    <a:pt x="2998141" y="702180"/>
                    <a:pt x="2989633" y="700000"/>
                  </a:cubicBezTo>
                  <a:cubicBezTo>
                    <a:pt x="2999897" y="697749"/>
                    <a:pt x="3014337" y="694591"/>
                    <a:pt x="3029712" y="691222"/>
                  </a:cubicBezTo>
                  <a:cubicBezTo>
                    <a:pt x="3045115" y="687938"/>
                    <a:pt x="3061424" y="684073"/>
                    <a:pt x="3075595" y="681779"/>
                  </a:cubicBezTo>
                  <a:cubicBezTo>
                    <a:pt x="3103824" y="676555"/>
                    <a:pt x="3122724" y="671954"/>
                    <a:pt x="3105707" y="670723"/>
                  </a:cubicBezTo>
                  <a:cubicBezTo>
                    <a:pt x="3111682" y="667382"/>
                    <a:pt x="3150741" y="667594"/>
                    <a:pt x="3163143" y="669831"/>
                  </a:cubicBezTo>
                  <a:cubicBezTo>
                    <a:pt x="3176677" y="666674"/>
                    <a:pt x="3193864" y="663602"/>
                    <a:pt x="3204821" y="660416"/>
                  </a:cubicBezTo>
                  <a:cubicBezTo>
                    <a:pt x="3215821" y="657726"/>
                    <a:pt x="3220621" y="654683"/>
                    <a:pt x="3209139" y="650549"/>
                  </a:cubicBezTo>
                  <a:close/>
                  <a:moveTo>
                    <a:pt x="3235075" y="650378"/>
                  </a:moveTo>
                  <a:cubicBezTo>
                    <a:pt x="3256438" y="654031"/>
                    <a:pt x="3287980" y="649203"/>
                    <a:pt x="3304403" y="656834"/>
                  </a:cubicBezTo>
                  <a:cubicBezTo>
                    <a:pt x="3280930" y="662043"/>
                    <a:pt x="3270312" y="656720"/>
                    <a:pt x="3248694" y="660515"/>
                  </a:cubicBezTo>
                  <a:cubicBezTo>
                    <a:pt x="3236802" y="656650"/>
                    <a:pt x="3248468" y="654328"/>
                    <a:pt x="3235075" y="650378"/>
                  </a:cubicBezTo>
                  <a:close/>
                  <a:moveTo>
                    <a:pt x="2389611" y="642705"/>
                  </a:moveTo>
                  <a:cubicBezTo>
                    <a:pt x="2379857" y="646994"/>
                    <a:pt x="2369791" y="651411"/>
                    <a:pt x="2360065" y="655673"/>
                  </a:cubicBezTo>
                  <a:cubicBezTo>
                    <a:pt x="2365856" y="657442"/>
                    <a:pt x="2358522" y="662411"/>
                    <a:pt x="2376559" y="661137"/>
                  </a:cubicBezTo>
                  <a:cubicBezTo>
                    <a:pt x="2407534" y="646272"/>
                    <a:pt x="2372552" y="653068"/>
                    <a:pt x="2415915" y="643880"/>
                  </a:cubicBezTo>
                  <a:cubicBezTo>
                    <a:pt x="2407124" y="643483"/>
                    <a:pt x="2398346" y="643101"/>
                    <a:pt x="2389611" y="642705"/>
                  </a:cubicBezTo>
                  <a:close/>
                  <a:moveTo>
                    <a:pt x="2376374" y="642167"/>
                  </a:moveTo>
                  <a:cubicBezTo>
                    <a:pt x="2348655" y="642747"/>
                    <a:pt x="2315555" y="650831"/>
                    <a:pt x="2280120" y="662312"/>
                  </a:cubicBezTo>
                  <a:cubicBezTo>
                    <a:pt x="2275109" y="662964"/>
                    <a:pt x="2259762" y="653804"/>
                    <a:pt x="2233543" y="662610"/>
                  </a:cubicBezTo>
                  <a:cubicBezTo>
                    <a:pt x="2233147" y="674629"/>
                    <a:pt x="2294461" y="656324"/>
                    <a:pt x="2280488" y="671769"/>
                  </a:cubicBezTo>
                  <a:cubicBezTo>
                    <a:pt x="2322294" y="652190"/>
                    <a:pt x="2279964" y="686918"/>
                    <a:pt x="2343417" y="659792"/>
                  </a:cubicBezTo>
                  <a:cubicBezTo>
                    <a:pt x="2339283" y="657003"/>
                    <a:pt x="2297604" y="663601"/>
                    <a:pt x="2320086" y="654186"/>
                  </a:cubicBezTo>
                  <a:cubicBezTo>
                    <a:pt x="2333521" y="654568"/>
                    <a:pt x="2355578" y="642577"/>
                    <a:pt x="2366592" y="646456"/>
                  </a:cubicBezTo>
                  <a:cubicBezTo>
                    <a:pt x="2355705" y="651086"/>
                    <a:pt x="2344563" y="657641"/>
                    <a:pt x="2363109" y="651142"/>
                  </a:cubicBezTo>
                  <a:cubicBezTo>
                    <a:pt x="2373189" y="646740"/>
                    <a:pt x="2369636" y="645692"/>
                    <a:pt x="2376374" y="642167"/>
                  </a:cubicBezTo>
                  <a:close/>
                  <a:moveTo>
                    <a:pt x="2628867" y="641105"/>
                  </a:moveTo>
                  <a:cubicBezTo>
                    <a:pt x="2622525" y="646216"/>
                    <a:pt x="2609415" y="649741"/>
                    <a:pt x="2597764" y="652813"/>
                  </a:cubicBezTo>
                  <a:cubicBezTo>
                    <a:pt x="2586268" y="656381"/>
                    <a:pt x="2576245" y="659467"/>
                    <a:pt x="2575891" y="662765"/>
                  </a:cubicBezTo>
                  <a:cubicBezTo>
                    <a:pt x="2609953" y="652459"/>
                    <a:pt x="2596518" y="659608"/>
                    <a:pt x="2611312" y="662213"/>
                  </a:cubicBezTo>
                  <a:cubicBezTo>
                    <a:pt x="2629320" y="653436"/>
                    <a:pt x="2635280" y="646357"/>
                    <a:pt x="2628867" y="641105"/>
                  </a:cubicBezTo>
                  <a:close/>
                  <a:moveTo>
                    <a:pt x="2438949" y="640411"/>
                  </a:moveTo>
                  <a:cubicBezTo>
                    <a:pt x="2428076" y="650817"/>
                    <a:pt x="2339453" y="681113"/>
                    <a:pt x="2376884" y="680094"/>
                  </a:cubicBezTo>
                  <a:cubicBezTo>
                    <a:pt x="2397554" y="671515"/>
                    <a:pt x="2415307" y="667112"/>
                    <a:pt x="2432833" y="662992"/>
                  </a:cubicBezTo>
                  <a:cubicBezTo>
                    <a:pt x="2450374" y="658901"/>
                    <a:pt x="2468127" y="656281"/>
                    <a:pt x="2488329" y="649500"/>
                  </a:cubicBezTo>
                  <a:cubicBezTo>
                    <a:pt x="2467546" y="649203"/>
                    <a:pt x="2451068" y="651213"/>
                    <a:pt x="2441880" y="651157"/>
                  </a:cubicBezTo>
                  <a:cubicBezTo>
                    <a:pt x="2432734" y="651213"/>
                    <a:pt x="2430780" y="649061"/>
                    <a:pt x="2438949" y="640411"/>
                  </a:cubicBezTo>
                  <a:close/>
                  <a:moveTo>
                    <a:pt x="1549569" y="637750"/>
                  </a:moveTo>
                  <a:cubicBezTo>
                    <a:pt x="1548465" y="640978"/>
                    <a:pt x="1544020" y="644942"/>
                    <a:pt x="1537989" y="649260"/>
                  </a:cubicBezTo>
                  <a:cubicBezTo>
                    <a:pt x="1532099" y="653790"/>
                    <a:pt x="1524653" y="658674"/>
                    <a:pt x="1517333" y="663459"/>
                  </a:cubicBezTo>
                  <a:cubicBezTo>
                    <a:pt x="1502695" y="673030"/>
                    <a:pt x="1488609" y="682161"/>
                    <a:pt x="1488750" y="686819"/>
                  </a:cubicBezTo>
                  <a:cubicBezTo>
                    <a:pt x="1460068" y="703722"/>
                    <a:pt x="1470643" y="693218"/>
                    <a:pt x="1490704" y="677503"/>
                  </a:cubicBezTo>
                  <a:cubicBezTo>
                    <a:pt x="1510793" y="661845"/>
                    <a:pt x="1540197" y="640808"/>
                    <a:pt x="1549569" y="637750"/>
                  </a:cubicBezTo>
                  <a:close/>
                  <a:moveTo>
                    <a:pt x="3355510" y="636391"/>
                  </a:moveTo>
                  <a:cubicBezTo>
                    <a:pt x="3370205" y="639732"/>
                    <a:pt x="3430119" y="643498"/>
                    <a:pt x="3414447" y="646981"/>
                  </a:cubicBezTo>
                  <a:cubicBezTo>
                    <a:pt x="3395731" y="649614"/>
                    <a:pt x="3387165" y="644645"/>
                    <a:pt x="3377115" y="640766"/>
                  </a:cubicBezTo>
                  <a:cubicBezTo>
                    <a:pt x="3344892" y="643823"/>
                    <a:pt x="3362914" y="652275"/>
                    <a:pt x="3314284" y="655701"/>
                  </a:cubicBezTo>
                  <a:cubicBezTo>
                    <a:pt x="3289906" y="648042"/>
                    <a:pt x="3266094" y="650633"/>
                    <a:pt x="3263446" y="641162"/>
                  </a:cubicBezTo>
                  <a:cubicBezTo>
                    <a:pt x="3273172" y="637014"/>
                    <a:pt x="3284639" y="650053"/>
                    <a:pt x="3318588" y="652275"/>
                  </a:cubicBezTo>
                  <a:cubicBezTo>
                    <a:pt x="3314624" y="645890"/>
                    <a:pt x="3347766" y="641785"/>
                    <a:pt x="3355510" y="636391"/>
                  </a:cubicBezTo>
                  <a:close/>
                  <a:moveTo>
                    <a:pt x="1862926" y="631785"/>
                  </a:moveTo>
                  <a:cubicBezTo>
                    <a:pt x="1863885" y="631788"/>
                    <a:pt x="1863752" y="632269"/>
                    <a:pt x="1862088" y="633446"/>
                  </a:cubicBezTo>
                  <a:lnTo>
                    <a:pt x="1862265" y="631924"/>
                  </a:lnTo>
                  <a:close/>
                  <a:moveTo>
                    <a:pt x="3069041" y="629694"/>
                  </a:moveTo>
                  <a:cubicBezTo>
                    <a:pt x="3050891" y="633389"/>
                    <a:pt x="3040896" y="631096"/>
                    <a:pt x="3026768" y="632186"/>
                  </a:cubicBezTo>
                  <a:cubicBezTo>
                    <a:pt x="3048909" y="640525"/>
                    <a:pt x="3039792" y="647943"/>
                    <a:pt x="3055365" y="649741"/>
                  </a:cubicBezTo>
                  <a:cubicBezTo>
                    <a:pt x="3085605" y="645862"/>
                    <a:pt x="3042128" y="641006"/>
                    <a:pt x="3061113" y="636957"/>
                  </a:cubicBezTo>
                  <a:cubicBezTo>
                    <a:pt x="3062203" y="642832"/>
                    <a:pt x="3105779" y="643427"/>
                    <a:pt x="3093306" y="637368"/>
                  </a:cubicBezTo>
                  <a:cubicBezTo>
                    <a:pt x="3059244" y="641218"/>
                    <a:pt x="3089965" y="631606"/>
                    <a:pt x="3069041" y="629694"/>
                  </a:cubicBezTo>
                  <a:close/>
                  <a:moveTo>
                    <a:pt x="4466881" y="629576"/>
                  </a:moveTo>
                  <a:cubicBezTo>
                    <a:pt x="4464805" y="629402"/>
                    <a:pt x="4463893" y="629804"/>
                    <a:pt x="4464751" y="631082"/>
                  </a:cubicBezTo>
                  <a:cubicBezTo>
                    <a:pt x="4470965" y="631761"/>
                    <a:pt x="4498287" y="659934"/>
                    <a:pt x="4509713" y="653450"/>
                  </a:cubicBezTo>
                  <a:cubicBezTo>
                    <a:pt x="4484287" y="645069"/>
                    <a:pt x="4508637" y="645041"/>
                    <a:pt x="4500751" y="638684"/>
                  </a:cubicBezTo>
                  <a:cubicBezTo>
                    <a:pt x="4489825" y="635817"/>
                    <a:pt x="4473109" y="630100"/>
                    <a:pt x="4466881" y="629576"/>
                  </a:cubicBezTo>
                  <a:close/>
                  <a:moveTo>
                    <a:pt x="4303487" y="628633"/>
                  </a:moveTo>
                  <a:cubicBezTo>
                    <a:pt x="4328275" y="643073"/>
                    <a:pt x="4334803" y="648665"/>
                    <a:pt x="4338043" y="657924"/>
                  </a:cubicBezTo>
                  <a:cubicBezTo>
                    <a:pt x="4348295" y="660387"/>
                    <a:pt x="4358317" y="662822"/>
                    <a:pt x="4368525" y="665285"/>
                  </a:cubicBezTo>
                  <a:cubicBezTo>
                    <a:pt x="4358317" y="653408"/>
                    <a:pt x="4327227" y="643611"/>
                    <a:pt x="4338979" y="640156"/>
                  </a:cubicBezTo>
                  <a:cubicBezTo>
                    <a:pt x="4325275" y="636985"/>
                    <a:pt x="4314345" y="632823"/>
                    <a:pt x="4303487" y="628633"/>
                  </a:cubicBezTo>
                  <a:close/>
                  <a:moveTo>
                    <a:pt x="4580065" y="623476"/>
                  </a:moveTo>
                  <a:cubicBezTo>
                    <a:pt x="4582461" y="625056"/>
                    <a:pt x="4581891" y="633797"/>
                    <a:pt x="4580767" y="635443"/>
                  </a:cubicBezTo>
                  <a:cubicBezTo>
                    <a:pt x="4610159" y="649996"/>
                    <a:pt x="4643597" y="663828"/>
                    <a:pt x="4670397" y="679061"/>
                  </a:cubicBezTo>
                  <a:cubicBezTo>
                    <a:pt x="4681511" y="682445"/>
                    <a:pt x="4670637" y="673511"/>
                    <a:pt x="4666617" y="668457"/>
                  </a:cubicBezTo>
                  <a:cubicBezTo>
                    <a:pt x="4694435" y="684752"/>
                    <a:pt x="4709967" y="689098"/>
                    <a:pt x="4709939" y="699150"/>
                  </a:cubicBezTo>
                  <a:cubicBezTo>
                    <a:pt x="4731485" y="708635"/>
                    <a:pt x="4740235" y="710660"/>
                    <a:pt x="4730919" y="701203"/>
                  </a:cubicBezTo>
                  <a:cubicBezTo>
                    <a:pt x="4774479" y="722708"/>
                    <a:pt x="4747411" y="720697"/>
                    <a:pt x="4781559" y="743688"/>
                  </a:cubicBezTo>
                  <a:cubicBezTo>
                    <a:pt x="4763353" y="735902"/>
                    <a:pt x="4766239" y="741310"/>
                    <a:pt x="4746547" y="732632"/>
                  </a:cubicBezTo>
                  <a:cubicBezTo>
                    <a:pt x="4742839" y="724590"/>
                    <a:pt x="4760591" y="728144"/>
                    <a:pt x="4734373" y="712019"/>
                  </a:cubicBezTo>
                  <a:cubicBezTo>
                    <a:pt x="4702505" y="698711"/>
                    <a:pt x="4711679" y="710915"/>
                    <a:pt x="4716819" y="720612"/>
                  </a:cubicBezTo>
                  <a:cubicBezTo>
                    <a:pt x="4706355" y="714652"/>
                    <a:pt x="4697267" y="709230"/>
                    <a:pt x="4688971" y="703397"/>
                  </a:cubicBezTo>
                  <a:cubicBezTo>
                    <a:pt x="4680661" y="697607"/>
                    <a:pt x="4673043" y="691661"/>
                    <a:pt x="4665075" y="685772"/>
                  </a:cubicBezTo>
                  <a:cubicBezTo>
                    <a:pt x="4649133" y="674007"/>
                    <a:pt x="4631763" y="662469"/>
                    <a:pt x="4604807" y="652998"/>
                  </a:cubicBezTo>
                  <a:cubicBezTo>
                    <a:pt x="4597969" y="653437"/>
                    <a:pt x="4610471" y="660713"/>
                    <a:pt x="4618099" y="673058"/>
                  </a:cubicBezTo>
                  <a:cubicBezTo>
                    <a:pt x="4589631" y="665980"/>
                    <a:pt x="4589035" y="652474"/>
                    <a:pt x="4563581" y="645197"/>
                  </a:cubicBezTo>
                  <a:cubicBezTo>
                    <a:pt x="4579663" y="644249"/>
                    <a:pt x="4564755" y="627855"/>
                    <a:pt x="4576591" y="624811"/>
                  </a:cubicBezTo>
                  <a:cubicBezTo>
                    <a:pt x="4578137" y="623218"/>
                    <a:pt x="4579267" y="622949"/>
                    <a:pt x="4580065" y="623476"/>
                  </a:cubicBezTo>
                  <a:close/>
                  <a:moveTo>
                    <a:pt x="3627343" y="623345"/>
                  </a:moveTo>
                  <a:lnTo>
                    <a:pt x="3639617" y="625642"/>
                  </a:lnTo>
                  <a:cubicBezTo>
                    <a:pt x="3642649" y="626260"/>
                    <a:pt x="3644285" y="626679"/>
                    <a:pt x="3644003" y="626835"/>
                  </a:cubicBezTo>
                  <a:cubicBezTo>
                    <a:pt x="3637625" y="626849"/>
                    <a:pt x="3633147" y="626274"/>
                    <a:pt x="3630235" y="625414"/>
                  </a:cubicBezTo>
                  <a:close/>
                  <a:moveTo>
                    <a:pt x="2502345" y="622304"/>
                  </a:moveTo>
                  <a:cubicBezTo>
                    <a:pt x="2486361" y="627670"/>
                    <a:pt x="2474526" y="627826"/>
                    <a:pt x="2459038" y="632667"/>
                  </a:cubicBezTo>
                  <a:cubicBezTo>
                    <a:pt x="2463922" y="634508"/>
                    <a:pt x="2443791" y="650321"/>
                    <a:pt x="2482001" y="639463"/>
                  </a:cubicBezTo>
                  <a:cubicBezTo>
                    <a:pt x="2440195" y="643243"/>
                    <a:pt x="2522858" y="622687"/>
                    <a:pt x="2502345" y="622304"/>
                  </a:cubicBezTo>
                  <a:close/>
                  <a:moveTo>
                    <a:pt x="3576419" y="619473"/>
                  </a:moveTo>
                  <a:cubicBezTo>
                    <a:pt x="3608299" y="620945"/>
                    <a:pt x="3577663" y="634692"/>
                    <a:pt x="3629295" y="630317"/>
                  </a:cubicBezTo>
                  <a:cubicBezTo>
                    <a:pt x="3628347" y="633276"/>
                    <a:pt x="3611683" y="633559"/>
                    <a:pt x="3625713" y="639081"/>
                  </a:cubicBezTo>
                  <a:cubicBezTo>
                    <a:pt x="3606049" y="639052"/>
                    <a:pt x="3600187" y="629836"/>
                    <a:pt x="3578755" y="631096"/>
                  </a:cubicBezTo>
                  <a:cubicBezTo>
                    <a:pt x="3562175" y="632045"/>
                    <a:pt x="3565305" y="636306"/>
                    <a:pt x="3580977" y="642691"/>
                  </a:cubicBezTo>
                  <a:cubicBezTo>
                    <a:pt x="3560591" y="635966"/>
                    <a:pt x="3545895" y="634451"/>
                    <a:pt x="3530775" y="634140"/>
                  </a:cubicBezTo>
                  <a:cubicBezTo>
                    <a:pt x="3523215" y="634126"/>
                    <a:pt x="3515527" y="634097"/>
                    <a:pt x="3506949" y="634069"/>
                  </a:cubicBezTo>
                  <a:cubicBezTo>
                    <a:pt x="3498355" y="634069"/>
                    <a:pt x="3488871" y="634522"/>
                    <a:pt x="3477659" y="634027"/>
                  </a:cubicBezTo>
                  <a:cubicBezTo>
                    <a:pt x="3454059" y="637396"/>
                    <a:pt x="3476399" y="646272"/>
                    <a:pt x="3440297" y="648155"/>
                  </a:cubicBezTo>
                  <a:cubicBezTo>
                    <a:pt x="3413539" y="639420"/>
                    <a:pt x="3453973" y="638628"/>
                    <a:pt x="3436035" y="630926"/>
                  </a:cubicBezTo>
                  <a:cubicBezTo>
                    <a:pt x="3446059" y="630331"/>
                    <a:pt x="3450831" y="633517"/>
                    <a:pt x="3457527" y="635357"/>
                  </a:cubicBezTo>
                  <a:cubicBezTo>
                    <a:pt x="3490611" y="631294"/>
                    <a:pt x="3407339" y="625051"/>
                    <a:pt x="3439009" y="621993"/>
                  </a:cubicBezTo>
                  <a:cubicBezTo>
                    <a:pt x="3436587" y="625334"/>
                    <a:pt x="3473439" y="628958"/>
                    <a:pt x="3509511" y="630063"/>
                  </a:cubicBezTo>
                  <a:cubicBezTo>
                    <a:pt x="3545583" y="632271"/>
                    <a:pt x="3581091" y="630912"/>
                    <a:pt x="3576419" y="619473"/>
                  </a:cubicBezTo>
                  <a:close/>
                  <a:moveTo>
                    <a:pt x="3080933" y="618808"/>
                  </a:moveTo>
                  <a:cubicBezTo>
                    <a:pt x="3114103" y="628760"/>
                    <a:pt x="3097185" y="626113"/>
                    <a:pt x="3066903" y="624145"/>
                  </a:cubicBezTo>
                  <a:cubicBezTo>
                    <a:pt x="3081273" y="625971"/>
                    <a:pt x="3086666" y="636037"/>
                    <a:pt x="3107364" y="632030"/>
                  </a:cubicBezTo>
                  <a:cubicBezTo>
                    <a:pt x="3093759" y="626976"/>
                    <a:pt x="3139727" y="625688"/>
                    <a:pt x="3147670" y="625235"/>
                  </a:cubicBezTo>
                  <a:cubicBezTo>
                    <a:pt x="3127680" y="621044"/>
                    <a:pt x="3105793" y="618737"/>
                    <a:pt x="3080933" y="618808"/>
                  </a:cubicBezTo>
                  <a:close/>
                  <a:moveTo>
                    <a:pt x="2725376" y="612607"/>
                  </a:moveTo>
                  <a:cubicBezTo>
                    <a:pt x="2730629" y="619303"/>
                    <a:pt x="2656643" y="643851"/>
                    <a:pt x="2674566" y="638344"/>
                  </a:cubicBezTo>
                  <a:cubicBezTo>
                    <a:pt x="2707708" y="633149"/>
                    <a:pt x="2731450" y="624838"/>
                    <a:pt x="2750916" y="616882"/>
                  </a:cubicBezTo>
                  <a:cubicBezTo>
                    <a:pt x="2734451" y="613201"/>
                    <a:pt x="2721469" y="620082"/>
                    <a:pt x="2725376" y="612607"/>
                  </a:cubicBezTo>
                  <a:close/>
                  <a:moveTo>
                    <a:pt x="1627037" y="612409"/>
                  </a:moveTo>
                  <a:cubicBezTo>
                    <a:pt x="1623271" y="620238"/>
                    <a:pt x="1659173" y="613358"/>
                    <a:pt x="1615937" y="634239"/>
                  </a:cubicBezTo>
                  <a:cubicBezTo>
                    <a:pt x="1636607" y="605585"/>
                    <a:pt x="1578562" y="647321"/>
                    <a:pt x="1553264" y="656508"/>
                  </a:cubicBezTo>
                  <a:cubicBezTo>
                    <a:pt x="1547926" y="662766"/>
                    <a:pt x="1559295" y="659906"/>
                    <a:pt x="1538285" y="674757"/>
                  </a:cubicBezTo>
                  <a:cubicBezTo>
                    <a:pt x="1537521" y="659736"/>
                    <a:pt x="1491086" y="714708"/>
                    <a:pt x="1452479" y="725539"/>
                  </a:cubicBezTo>
                  <a:cubicBezTo>
                    <a:pt x="1478457" y="706271"/>
                    <a:pt x="1505384" y="685955"/>
                    <a:pt x="1533939" y="666093"/>
                  </a:cubicBezTo>
                  <a:cubicBezTo>
                    <a:pt x="1537521" y="663630"/>
                    <a:pt x="1541117" y="661152"/>
                    <a:pt x="1544727" y="658675"/>
                  </a:cubicBezTo>
                  <a:cubicBezTo>
                    <a:pt x="1548450" y="656367"/>
                    <a:pt x="1552202" y="654045"/>
                    <a:pt x="1555953" y="651723"/>
                  </a:cubicBezTo>
                  <a:cubicBezTo>
                    <a:pt x="1563485" y="647108"/>
                    <a:pt x="1571144" y="642564"/>
                    <a:pt x="1578916" y="638090"/>
                  </a:cubicBezTo>
                  <a:cubicBezTo>
                    <a:pt x="1594461" y="629143"/>
                    <a:pt x="1610473" y="620521"/>
                    <a:pt x="1627037" y="612409"/>
                  </a:cubicBezTo>
                  <a:close/>
                  <a:moveTo>
                    <a:pt x="4413939" y="610469"/>
                  </a:moveTo>
                  <a:cubicBezTo>
                    <a:pt x="4437795" y="611998"/>
                    <a:pt x="4470511" y="632866"/>
                    <a:pt x="4486241" y="625277"/>
                  </a:cubicBezTo>
                  <a:cubicBezTo>
                    <a:pt x="4499803" y="631223"/>
                    <a:pt x="4507959" y="638698"/>
                    <a:pt x="4526631" y="643285"/>
                  </a:cubicBezTo>
                  <a:cubicBezTo>
                    <a:pt x="4522935" y="650137"/>
                    <a:pt x="4488605" y="641643"/>
                    <a:pt x="4529435" y="665342"/>
                  </a:cubicBezTo>
                  <a:cubicBezTo>
                    <a:pt x="4522511" y="664662"/>
                    <a:pt x="4515419" y="663870"/>
                    <a:pt x="4518689" y="668244"/>
                  </a:cubicBezTo>
                  <a:cubicBezTo>
                    <a:pt x="4506485" y="662921"/>
                    <a:pt x="4489979" y="651327"/>
                    <a:pt x="4493645" y="657825"/>
                  </a:cubicBezTo>
                  <a:cubicBezTo>
                    <a:pt x="4452207" y="638444"/>
                    <a:pt x="4481611" y="637467"/>
                    <a:pt x="4413939" y="610469"/>
                  </a:cubicBezTo>
                  <a:close/>
                  <a:moveTo>
                    <a:pt x="3661275" y="609789"/>
                  </a:moveTo>
                  <a:cubicBezTo>
                    <a:pt x="3613935" y="607680"/>
                    <a:pt x="3656477" y="624640"/>
                    <a:pt x="3689067" y="625277"/>
                  </a:cubicBezTo>
                  <a:cubicBezTo>
                    <a:pt x="3679099" y="615990"/>
                    <a:pt x="3685527" y="619572"/>
                    <a:pt x="3661275" y="609789"/>
                  </a:cubicBezTo>
                  <a:close/>
                  <a:moveTo>
                    <a:pt x="2434277" y="609166"/>
                  </a:moveTo>
                  <a:cubicBezTo>
                    <a:pt x="2430483" y="609308"/>
                    <a:pt x="2426024" y="609577"/>
                    <a:pt x="2420856" y="610469"/>
                  </a:cubicBezTo>
                  <a:cubicBezTo>
                    <a:pt x="2415717" y="611432"/>
                    <a:pt x="2409785" y="612777"/>
                    <a:pt x="2402919" y="614645"/>
                  </a:cubicBezTo>
                  <a:cubicBezTo>
                    <a:pt x="2415420" y="616613"/>
                    <a:pt x="2391452" y="627061"/>
                    <a:pt x="2372977" y="627741"/>
                  </a:cubicBezTo>
                  <a:cubicBezTo>
                    <a:pt x="2378555" y="625320"/>
                    <a:pt x="2378937" y="622573"/>
                    <a:pt x="2366351" y="627458"/>
                  </a:cubicBezTo>
                  <a:cubicBezTo>
                    <a:pt x="2365714" y="631450"/>
                    <a:pt x="2371094" y="633913"/>
                    <a:pt x="2389526" y="633177"/>
                  </a:cubicBezTo>
                  <a:cubicBezTo>
                    <a:pt x="2415774" y="619006"/>
                    <a:pt x="2424905" y="627670"/>
                    <a:pt x="2445872" y="622120"/>
                  </a:cubicBezTo>
                  <a:cubicBezTo>
                    <a:pt x="2440393" y="623210"/>
                    <a:pt x="2434758" y="624612"/>
                    <a:pt x="2429605" y="626141"/>
                  </a:cubicBezTo>
                  <a:cubicBezTo>
                    <a:pt x="2424495" y="627797"/>
                    <a:pt x="2419893" y="629709"/>
                    <a:pt x="2416340" y="631436"/>
                  </a:cubicBezTo>
                  <a:cubicBezTo>
                    <a:pt x="2409247" y="634932"/>
                    <a:pt x="2406416" y="637990"/>
                    <a:pt x="2412673" y="638939"/>
                  </a:cubicBezTo>
                  <a:cubicBezTo>
                    <a:pt x="2416538" y="637028"/>
                    <a:pt x="2422697" y="634791"/>
                    <a:pt x="2429648" y="632413"/>
                  </a:cubicBezTo>
                  <a:cubicBezTo>
                    <a:pt x="2436712" y="630346"/>
                    <a:pt x="2444513" y="628066"/>
                    <a:pt x="2451620" y="625999"/>
                  </a:cubicBezTo>
                  <a:cubicBezTo>
                    <a:pt x="2465777" y="621752"/>
                    <a:pt x="2476919" y="617703"/>
                    <a:pt x="2472671" y="614943"/>
                  </a:cubicBezTo>
                  <a:cubicBezTo>
                    <a:pt x="2462634" y="616627"/>
                    <a:pt x="2459052" y="613215"/>
                    <a:pt x="2451025" y="610936"/>
                  </a:cubicBezTo>
                  <a:cubicBezTo>
                    <a:pt x="2447019" y="609804"/>
                    <a:pt x="2441894" y="608954"/>
                    <a:pt x="2434277" y="609166"/>
                  </a:cubicBezTo>
                  <a:close/>
                  <a:moveTo>
                    <a:pt x="3562743" y="602201"/>
                  </a:moveTo>
                  <a:cubicBezTo>
                    <a:pt x="3557095" y="606179"/>
                    <a:pt x="3570487" y="612932"/>
                    <a:pt x="3595631" y="613357"/>
                  </a:cubicBezTo>
                  <a:cubicBezTo>
                    <a:pt x="3589047" y="608444"/>
                    <a:pt x="3638171" y="616500"/>
                    <a:pt x="3609191" y="604424"/>
                  </a:cubicBezTo>
                  <a:cubicBezTo>
                    <a:pt x="3594907" y="604509"/>
                    <a:pt x="3589499" y="606109"/>
                    <a:pt x="3584233" y="607694"/>
                  </a:cubicBezTo>
                  <a:cubicBezTo>
                    <a:pt x="3577593" y="605556"/>
                    <a:pt x="3572823" y="602145"/>
                    <a:pt x="3562743" y="602201"/>
                  </a:cubicBezTo>
                  <a:close/>
                  <a:moveTo>
                    <a:pt x="3224755" y="601762"/>
                  </a:moveTo>
                  <a:cubicBezTo>
                    <a:pt x="3289977" y="612578"/>
                    <a:pt x="3248497" y="609407"/>
                    <a:pt x="3317102" y="611432"/>
                  </a:cubicBezTo>
                  <a:cubicBezTo>
                    <a:pt x="3287117" y="607708"/>
                    <a:pt x="3264608" y="597628"/>
                    <a:pt x="3224755" y="601762"/>
                  </a:cubicBezTo>
                  <a:close/>
                  <a:moveTo>
                    <a:pt x="2268256" y="600658"/>
                  </a:moveTo>
                  <a:cubicBezTo>
                    <a:pt x="2253929" y="606703"/>
                    <a:pt x="2249357" y="610809"/>
                    <a:pt x="2244869" y="614759"/>
                  </a:cubicBezTo>
                  <a:cubicBezTo>
                    <a:pt x="2235440" y="615594"/>
                    <a:pt x="2227441" y="614164"/>
                    <a:pt x="2214686" y="619954"/>
                  </a:cubicBezTo>
                  <a:cubicBezTo>
                    <a:pt x="2220519" y="622602"/>
                    <a:pt x="2228999" y="624102"/>
                    <a:pt x="2240211" y="624088"/>
                  </a:cubicBezTo>
                  <a:cubicBezTo>
                    <a:pt x="2245803" y="624088"/>
                    <a:pt x="2252075" y="623706"/>
                    <a:pt x="2259026" y="622899"/>
                  </a:cubicBezTo>
                  <a:cubicBezTo>
                    <a:pt x="2266020" y="622177"/>
                    <a:pt x="2273820" y="621356"/>
                    <a:pt x="2282272" y="619940"/>
                  </a:cubicBezTo>
                  <a:cubicBezTo>
                    <a:pt x="2262126" y="617434"/>
                    <a:pt x="2292253" y="602215"/>
                    <a:pt x="2268256" y="600658"/>
                  </a:cubicBezTo>
                  <a:close/>
                  <a:moveTo>
                    <a:pt x="3842855" y="600432"/>
                  </a:moveTo>
                  <a:cubicBezTo>
                    <a:pt x="3870915" y="602400"/>
                    <a:pt x="3885651" y="611248"/>
                    <a:pt x="3900631" y="619983"/>
                  </a:cubicBezTo>
                  <a:cubicBezTo>
                    <a:pt x="3882211" y="622248"/>
                    <a:pt x="3847201" y="603858"/>
                    <a:pt x="3854393" y="613117"/>
                  </a:cubicBezTo>
                  <a:cubicBezTo>
                    <a:pt x="3808467" y="604594"/>
                    <a:pt x="3869995" y="610059"/>
                    <a:pt x="3842855" y="600432"/>
                  </a:cubicBezTo>
                  <a:close/>
                  <a:moveTo>
                    <a:pt x="5162739" y="599545"/>
                  </a:moveTo>
                  <a:cubicBezTo>
                    <a:pt x="5158859" y="598558"/>
                    <a:pt x="5158175" y="599968"/>
                    <a:pt x="5162967" y="605486"/>
                  </a:cubicBezTo>
                  <a:cubicBezTo>
                    <a:pt x="5203157" y="624414"/>
                    <a:pt x="5213975" y="628392"/>
                    <a:pt x="5217315" y="644092"/>
                  </a:cubicBezTo>
                  <a:cubicBezTo>
                    <a:pt x="5245699" y="658306"/>
                    <a:pt x="5243081" y="642931"/>
                    <a:pt x="5222355" y="626991"/>
                  </a:cubicBezTo>
                  <a:cubicBezTo>
                    <a:pt x="5214785" y="627043"/>
                    <a:pt x="5174381" y="602506"/>
                    <a:pt x="5162739" y="599545"/>
                  </a:cubicBezTo>
                  <a:close/>
                  <a:moveTo>
                    <a:pt x="3734795" y="591895"/>
                  </a:moveTo>
                  <a:cubicBezTo>
                    <a:pt x="3750607" y="595378"/>
                    <a:pt x="3767667" y="598110"/>
                    <a:pt x="3784075" y="601239"/>
                  </a:cubicBezTo>
                  <a:cubicBezTo>
                    <a:pt x="3792271" y="602824"/>
                    <a:pt x="3800327" y="604396"/>
                    <a:pt x="3807929" y="606392"/>
                  </a:cubicBezTo>
                  <a:cubicBezTo>
                    <a:pt x="3815519" y="608643"/>
                    <a:pt x="3822709" y="611092"/>
                    <a:pt x="3829223" y="613895"/>
                  </a:cubicBezTo>
                  <a:cubicBezTo>
                    <a:pt x="3776811" y="597869"/>
                    <a:pt x="3827863" y="622758"/>
                    <a:pt x="3834687" y="617307"/>
                  </a:cubicBezTo>
                  <a:cubicBezTo>
                    <a:pt x="3832123" y="619374"/>
                    <a:pt x="3825979" y="620492"/>
                    <a:pt x="3818435" y="621229"/>
                  </a:cubicBezTo>
                  <a:cubicBezTo>
                    <a:pt x="3814667" y="621597"/>
                    <a:pt x="3810535" y="621880"/>
                    <a:pt x="3806343" y="622120"/>
                  </a:cubicBezTo>
                  <a:cubicBezTo>
                    <a:pt x="3802139" y="622446"/>
                    <a:pt x="3797821" y="622956"/>
                    <a:pt x="3793731" y="623380"/>
                  </a:cubicBezTo>
                  <a:cubicBezTo>
                    <a:pt x="3777293" y="625193"/>
                    <a:pt x="3763971" y="627543"/>
                    <a:pt x="3771035" y="633984"/>
                  </a:cubicBezTo>
                  <a:cubicBezTo>
                    <a:pt x="3725365" y="621540"/>
                    <a:pt x="3801205" y="619671"/>
                    <a:pt x="3730943" y="600517"/>
                  </a:cubicBezTo>
                  <a:cubicBezTo>
                    <a:pt x="3757319" y="597855"/>
                    <a:pt x="3756695" y="610851"/>
                    <a:pt x="3782999" y="608218"/>
                  </a:cubicBezTo>
                  <a:cubicBezTo>
                    <a:pt x="3792627" y="609096"/>
                    <a:pt x="3790487" y="607355"/>
                    <a:pt x="3787571" y="605443"/>
                  </a:cubicBezTo>
                  <a:cubicBezTo>
                    <a:pt x="3772863" y="599299"/>
                    <a:pt x="3743599" y="601578"/>
                    <a:pt x="3734795" y="591895"/>
                  </a:cubicBezTo>
                  <a:close/>
                  <a:moveTo>
                    <a:pt x="2470095" y="591003"/>
                  </a:moveTo>
                  <a:cubicBezTo>
                    <a:pt x="2453644" y="592419"/>
                    <a:pt x="2434801" y="596538"/>
                    <a:pt x="2416128" y="601054"/>
                  </a:cubicBezTo>
                  <a:cubicBezTo>
                    <a:pt x="2397653" y="606094"/>
                    <a:pt x="2379192" y="611120"/>
                    <a:pt x="2362954" y="613060"/>
                  </a:cubicBezTo>
                  <a:cubicBezTo>
                    <a:pt x="2377182" y="613923"/>
                    <a:pt x="2393490" y="611828"/>
                    <a:pt x="2411385" y="607553"/>
                  </a:cubicBezTo>
                  <a:cubicBezTo>
                    <a:pt x="2420276" y="605245"/>
                    <a:pt x="2429818" y="603121"/>
                    <a:pt x="2439643" y="600375"/>
                  </a:cubicBezTo>
                  <a:cubicBezTo>
                    <a:pt x="2449468" y="597657"/>
                    <a:pt x="2459647" y="594500"/>
                    <a:pt x="2470095" y="591003"/>
                  </a:cubicBezTo>
                  <a:close/>
                  <a:moveTo>
                    <a:pt x="3989821" y="588271"/>
                  </a:moveTo>
                  <a:cubicBezTo>
                    <a:pt x="4036851" y="606024"/>
                    <a:pt x="4014837" y="596553"/>
                    <a:pt x="4056983" y="600404"/>
                  </a:cubicBezTo>
                  <a:cubicBezTo>
                    <a:pt x="4058993" y="606689"/>
                    <a:pt x="4102059" y="622829"/>
                    <a:pt x="4093323" y="614278"/>
                  </a:cubicBezTo>
                  <a:cubicBezTo>
                    <a:pt x="4098391" y="616500"/>
                    <a:pt x="4103247" y="619063"/>
                    <a:pt x="4108203" y="621993"/>
                  </a:cubicBezTo>
                  <a:cubicBezTo>
                    <a:pt x="4113115" y="625122"/>
                    <a:pt x="4118155" y="628562"/>
                    <a:pt x="4123647" y="632243"/>
                  </a:cubicBezTo>
                  <a:cubicBezTo>
                    <a:pt x="4134635" y="639591"/>
                    <a:pt x="4147461" y="647873"/>
                    <a:pt x="4164859" y="656537"/>
                  </a:cubicBezTo>
                  <a:cubicBezTo>
                    <a:pt x="4183647" y="660458"/>
                    <a:pt x="4180023" y="655786"/>
                    <a:pt x="4200379" y="660288"/>
                  </a:cubicBezTo>
                  <a:cubicBezTo>
                    <a:pt x="4215711" y="669519"/>
                    <a:pt x="4195425" y="665003"/>
                    <a:pt x="4179979" y="662384"/>
                  </a:cubicBezTo>
                  <a:cubicBezTo>
                    <a:pt x="4199147" y="670354"/>
                    <a:pt x="4204359" y="674431"/>
                    <a:pt x="4200011" y="677999"/>
                  </a:cubicBezTo>
                  <a:cubicBezTo>
                    <a:pt x="4232333" y="680731"/>
                    <a:pt x="4192991" y="663813"/>
                    <a:pt x="4240303" y="685630"/>
                  </a:cubicBezTo>
                  <a:cubicBezTo>
                    <a:pt x="4244011" y="689693"/>
                    <a:pt x="4232983" y="685884"/>
                    <a:pt x="4230295" y="683733"/>
                  </a:cubicBezTo>
                  <a:cubicBezTo>
                    <a:pt x="4219279" y="682090"/>
                    <a:pt x="4230889" y="689226"/>
                    <a:pt x="4235093" y="693529"/>
                  </a:cubicBezTo>
                  <a:cubicBezTo>
                    <a:pt x="4198583" y="683294"/>
                    <a:pt x="4179627" y="666149"/>
                    <a:pt x="4149711" y="668514"/>
                  </a:cubicBezTo>
                  <a:cubicBezTo>
                    <a:pt x="4129395" y="655489"/>
                    <a:pt x="4157201" y="659326"/>
                    <a:pt x="4179965" y="668273"/>
                  </a:cubicBezTo>
                  <a:cubicBezTo>
                    <a:pt x="4137167" y="649982"/>
                    <a:pt x="4109719" y="624258"/>
                    <a:pt x="4057435" y="612225"/>
                  </a:cubicBezTo>
                  <a:cubicBezTo>
                    <a:pt x="4028627" y="607327"/>
                    <a:pt x="4096383" y="634055"/>
                    <a:pt x="4047653" y="622630"/>
                  </a:cubicBezTo>
                  <a:cubicBezTo>
                    <a:pt x="4051065" y="620478"/>
                    <a:pt x="4046859" y="615877"/>
                    <a:pt x="4036963" y="609408"/>
                  </a:cubicBezTo>
                  <a:cubicBezTo>
                    <a:pt x="4017597" y="605684"/>
                    <a:pt x="4021689" y="609606"/>
                    <a:pt x="4026899" y="613895"/>
                  </a:cubicBezTo>
                  <a:cubicBezTo>
                    <a:pt x="4015999" y="610880"/>
                    <a:pt x="4004855" y="607822"/>
                    <a:pt x="3990925" y="606067"/>
                  </a:cubicBezTo>
                  <a:cubicBezTo>
                    <a:pt x="4005039" y="604835"/>
                    <a:pt x="4022765" y="604764"/>
                    <a:pt x="3989821" y="588271"/>
                  </a:cubicBezTo>
                  <a:close/>
                  <a:moveTo>
                    <a:pt x="5068635" y="585581"/>
                  </a:moveTo>
                  <a:cubicBezTo>
                    <a:pt x="5071691" y="586175"/>
                    <a:pt x="5076671" y="588087"/>
                    <a:pt x="5084239" y="591768"/>
                  </a:cubicBezTo>
                  <a:cubicBezTo>
                    <a:pt x="5073791" y="591909"/>
                    <a:pt x="5118697" y="622772"/>
                    <a:pt x="5075391" y="603674"/>
                  </a:cubicBezTo>
                  <a:cubicBezTo>
                    <a:pt x="5067651" y="593884"/>
                    <a:pt x="5059473" y="583800"/>
                    <a:pt x="5068635" y="585581"/>
                  </a:cubicBezTo>
                  <a:close/>
                  <a:moveTo>
                    <a:pt x="1797148" y="574369"/>
                  </a:moveTo>
                  <a:cubicBezTo>
                    <a:pt x="1783628" y="580626"/>
                    <a:pt x="1770462" y="586870"/>
                    <a:pt x="1776975" y="586955"/>
                  </a:cubicBezTo>
                  <a:cubicBezTo>
                    <a:pt x="1733385" y="602881"/>
                    <a:pt x="1759505" y="597119"/>
                    <a:pt x="1726688" y="618440"/>
                  </a:cubicBezTo>
                  <a:cubicBezTo>
                    <a:pt x="1714726" y="624542"/>
                    <a:pt x="1714527" y="624245"/>
                    <a:pt x="1718760" y="620620"/>
                  </a:cubicBezTo>
                  <a:cubicBezTo>
                    <a:pt x="1723163" y="617265"/>
                    <a:pt x="1732408" y="611277"/>
                    <a:pt x="1739727" y="606817"/>
                  </a:cubicBezTo>
                  <a:cubicBezTo>
                    <a:pt x="1728019" y="607950"/>
                    <a:pt x="1712149" y="616770"/>
                    <a:pt x="1701149" y="617945"/>
                  </a:cubicBezTo>
                  <a:cubicBezTo>
                    <a:pt x="1715264" y="611234"/>
                    <a:pt x="1724706" y="607299"/>
                    <a:pt x="1730752" y="604028"/>
                  </a:cubicBezTo>
                  <a:cubicBezTo>
                    <a:pt x="1736839" y="600815"/>
                    <a:pt x="1739727" y="598606"/>
                    <a:pt x="1741454" y="596596"/>
                  </a:cubicBezTo>
                  <a:cubicBezTo>
                    <a:pt x="1744923" y="592575"/>
                    <a:pt x="1743734" y="589333"/>
                    <a:pt x="1754281" y="580513"/>
                  </a:cubicBezTo>
                  <a:cubicBezTo>
                    <a:pt x="1747868" y="590919"/>
                    <a:pt x="1777343" y="578659"/>
                    <a:pt x="1797148" y="574369"/>
                  </a:cubicBezTo>
                  <a:close/>
                  <a:moveTo>
                    <a:pt x="3513137" y="573933"/>
                  </a:moveTo>
                  <a:cubicBezTo>
                    <a:pt x="3508607" y="573122"/>
                    <a:pt x="3502915" y="573123"/>
                    <a:pt x="3495087" y="574609"/>
                  </a:cubicBezTo>
                  <a:cubicBezTo>
                    <a:pt x="3497831" y="578106"/>
                    <a:pt x="3536947" y="588695"/>
                    <a:pt x="3513703" y="588469"/>
                  </a:cubicBezTo>
                  <a:cubicBezTo>
                    <a:pt x="3503481" y="581730"/>
                    <a:pt x="3489523" y="578658"/>
                    <a:pt x="3470127" y="579139"/>
                  </a:cubicBezTo>
                  <a:cubicBezTo>
                    <a:pt x="3469191" y="585836"/>
                    <a:pt x="3518191" y="586982"/>
                    <a:pt x="3493303" y="589290"/>
                  </a:cubicBezTo>
                  <a:cubicBezTo>
                    <a:pt x="3447673" y="586671"/>
                    <a:pt x="3409391" y="589262"/>
                    <a:pt x="3383739" y="587789"/>
                  </a:cubicBezTo>
                  <a:cubicBezTo>
                    <a:pt x="3374169" y="583599"/>
                    <a:pt x="3408783" y="584462"/>
                    <a:pt x="3402695" y="580654"/>
                  </a:cubicBezTo>
                  <a:cubicBezTo>
                    <a:pt x="3389813" y="581603"/>
                    <a:pt x="3377341" y="582778"/>
                    <a:pt x="3365873" y="584207"/>
                  </a:cubicBezTo>
                  <a:cubicBezTo>
                    <a:pt x="3360140" y="584944"/>
                    <a:pt x="3354647" y="585680"/>
                    <a:pt x="3349494" y="586586"/>
                  </a:cubicBezTo>
                  <a:cubicBezTo>
                    <a:pt x="3344340" y="587690"/>
                    <a:pt x="3339513" y="588823"/>
                    <a:pt x="3335082" y="590026"/>
                  </a:cubicBezTo>
                  <a:cubicBezTo>
                    <a:pt x="3317343" y="594811"/>
                    <a:pt x="3305918" y="600460"/>
                    <a:pt x="3305338" y="606944"/>
                  </a:cubicBezTo>
                  <a:cubicBezTo>
                    <a:pt x="3335025" y="614801"/>
                    <a:pt x="3348248" y="596666"/>
                    <a:pt x="3386755" y="599228"/>
                  </a:cubicBezTo>
                  <a:lnTo>
                    <a:pt x="3397821" y="600081"/>
                  </a:lnTo>
                  <a:lnTo>
                    <a:pt x="3396907" y="600298"/>
                  </a:lnTo>
                  <a:cubicBezTo>
                    <a:pt x="3385575" y="604215"/>
                    <a:pt x="3422969" y="602743"/>
                    <a:pt x="3402377" y="600432"/>
                  </a:cubicBezTo>
                  <a:lnTo>
                    <a:pt x="3397821" y="600081"/>
                  </a:lnTo>
                  <a:lnTo>
                    <a:pt x="3407127" y="597869"/>
                  </a:lnTo>
                  <a:cubicBezTo>
                    <a:pt x="3418071" y="595788"/>
                    <a:pt x="3448707" y="593155"/>
                    <a:pt x="3477517" y="592433"/>
                  </a:cubicBezTo>
                  <a:cubicBezTo>
                    <a:pt x="3506327" y="591144"/>
                    <a:pt x="3533239" y="594500"/>
                    <a:pt x="3536651" y="599752"/>
                  </a:cubicBezTo>
                  <a:cubicBezTo>
                    <a:pt x="3544451" y="592942"/>
                    <a:pt x="3537755" y="592886"/>
                    <a:pt x="3548955" y="585000"/>
                  </a:cubicBezTo>
                  <a:cubicBezTo>
                    <a:pt x="3529873" y="586115"/>
                    <a:pt x="3526727" y="576368"/>
                    <a:pt x="3513137" y="573933"/>
                  </a:cubicBezTo>
                  <a:close/>
                  <a:moveTo>
                    <a:pt x="2656883" y="573690"/>
                  </a:moveTo>
                  <a:cubicBezTo>
                    <a:pt x="2634770" y="576917"/>
                    <a:pt x="2610264" y="584916"/>
                    <a:pt x="2622694" y="587946"/>
                  </a:cubicBezTo>
                  <a:cubicBezTo>
                    <a:pt x="2588929" y="596214"/>
                    <a:pt x="2616450" y="580428"/>
                    <a:pt x="2583167" y="582566"/>
                  </a:cubicBezTo>
                  <a:cubicBezTo>
                    <a:pt x="2596404" y="580089"/>
                    <a:pt x="2609414" y="577611"/>
                    <a:pt x="2603596" y="575827"/>
                  </a:cubicBezTo>
                  <a:cubicBezTo>
                    <a:pt x="2624350" y="571608"/>
                    <a:pt x="2642202" y="570886"/>
                    <a:pt x="2656883" y="573690"/>
                  </a:cubicBezTo>
                  <a:close/>
                  <a:moveTo>
                    <a:pt x="4185315" y="571509"/>
                  </a:moveTo>
                  <a:cubicBezTo>
                    <a:pt x="4196543" y="575218"/>
                    <a:pt x="4207627" y="578828"/>
                    <a:pt x="4221813" y="581405"/>
                  </a:cubicBezTo>
                  <a:cubicBezTo>
                    <a:pt x="4220383" y="583514"/>
                    <a:pt x="4219351" y="585723"/>
                    <a:pt x="4226811" y="591244"/>
                  </a:cubicBezTo>
                  <a:cubicBezTo>
                    <a:pt x="4216561" y="589290"/>
                    <a:pt x="4206083" y="587308"/>
                    <a:pt x="4195791" y="585341"/>
                  </a:cubicBezTo>
                  <a:cubicBezTo>
                    <a:pt x="4185047" y="577993"/>
                    <a:pt x="4197463" y="579423"/>
                    <a:pt x="4185315" y="571509"/>
                  </a:cubicBezTo>
                  <a:close/>
                  <a:moveTo>
                    <a:pt x="2084610" y="570900"/>
                  </a:moveTo>
                  <a:cubicBezTo>
                    <a:pt x="2078678" y="574694"/>
                    <a:pt x="2073624" y="577186"/>
                    <a:pt x="2069122" y="578828"/>
                  </a:cubicBezTo>
                  <a:cubicBezTo>
                    <a:pt x="2064677" y="580569"/>
                    <a:pt x="2060840" y="581560"/>
                    <a:pt x="2057230" y="582027"/>
                  </a:cubicBezTo>
                  <a:cubicBezTo>
                    <a:pt x="2050038" y="583004"/>
                    <a:pt x="2043922" y="582240"/>
                    <a:pt x="2036632" y="583344"/>
                  </a:cubicBezTo>
                  <a:cubicBezTo>
                    <a:pt x="2025858" y="589842"/>
                    <a:pt x="2007001" y="599271"/>
                    <a:pt x="2013555" y="599540"/>
                  </a:cubicBezTo>
                  <a:cubicBezTo>
                    <a:pt x="2020223" y="595831"/>
                    <a:pt x="2026877" y="592121"/>
                    <a:pt x="2033588" y="588370"/>
                  </a:cubicBezTo>
                  <a:cubicBezTo>
                    <a:pt x="2053931" y="584165"/>
                    <a:pt x="2066347" y="591399"/>
                    <a:pt x="2092156" y="580159"/>
                  </a:cubicBezTo>
                  <a:cubicBezTo>
                    <a:pt x="2087158" y="577837"/>
                    <a:pt x="2089707" y="573179"/>
                    <a:pt x="2084610" y="570900"/>
                  </a:cubicBezTo>
                  <a:close/>
                  <a:moveTo>
                    <a:pt x="4305651" y="569230"/>
                  </a:moveTo>
                  <a:cubicBezTo>
                    <a:pt x="4318619" y="572840"/>
                    <a:pt x="4323107" y="572783"/>
                    <a:pt x="4321323" y="570023"/>
                  </a:cubicBezTo>
                  <a:cubicBezTo>
                    <a:pt x="4347075" y="576988"/>
                    <a:pt x="4349723" y="590041"/>
                    <a:pt x="4346679" y="591131"/>
                  </a:cubicBezTo>
                  <a:cubicBezTo>
                    <a:pt x="4329535" y="585001"/>
                    <a:pt x="4316639" y="577455"/>
                    <a:pt x="4305651" y="569230"/>
                  </a:cubicBezTo>
                  <a:close/>
                  <a:moveTo>
                    <a:pt x="4448255" y="569016"/>
                  </a:moveTo>
                  <a:cubicBezTo>
                    <a:pt x="4450111" y="568727"/>
                    <a:pt x="4454795" y="569824"/>
                    <a:pt x="4464339" y="573307"/>
                  </a:cubicBezTo>
                  <a:cubicBezTo>
                    <a:pt x="4473031" y="580654"/>
                    <a:pt x="4478143" y="588922"/>
                    <a:pt x="4494351" y="594274"/>
                  </a:cubicBezTo>
                  <a:cubicBezTo>
                    <a:pt x="4504517" y="605090"/>
                    <a:pt x="4469803" y="582849"/>
                    <a:pt x="4452871" y="582070"/>
                  </a:cubicBezTo>
                  <a:cubicBezTo>
                    <a:pt x="4462555" y="583227"/>
                    <a:pt x="4442687" y="569883"/>
                    <a:pt x="4448255" y="569016"/>
                  </a:cubicBezTo>
                  <a:close/>
                  <a:moveTo>
                    <a:pt x="3281440" y="562816"/>
                  </a:moveTo>
                  <a:cubicBezTo>
                    <a:pt x="3255448" y="565492"/>
                    <a:pt x="3230984" y="568309"/>
                    <a:pt x="3225930" y="572273"/>
                  </a:cubicBezTo>
                  <a:cubicBezTo>
                    <a:pt x="3240356" y="579479"/>
                    <a:pt x="3273427" y="571636"/>
                    <a:pt x="3290940" y="576379"/>
                  </a:cubicBezTo>
                  <a:cubicBezTo>
                    <a:pt x="3263149" y="570277"/>
                    <a:pt x="3277179" y="566865"/>
                    <a:pt x="3281440" y="562816"/>
                  </a:cubicBezTo>
                  <a:close/>
                  <a:moveTo>
                    <a:pt x="1622054" y="559291"/>
                  </a:moveTo>
                  <a:cubicBezTo>
                    <a:pt x="1627490" y="561825"/>
                    <a:pt x="1604768" y="571693"/>
                    <a:pt x="1591956" y="580031"/>
                  </a:cubicBezTo>
                  <a:cubicBezTo>
                    <a:pt x="1581295" y="587959"/>
                    <a:pt x="1596585" y="583273"/>
                    <a:pt x="1603437" y="582693"/>
                  </a:cubicBezTo>
                  <a:cubicBezTo>
                    <a:pt x="1586378" y="590677"/>
                    <a:pt x="1564278" y="608699"/>
                    <a:pt x="1551721" y="607907"/>
                  </a:cubicBezTo>
                  <a:cubicBezTo>
                    <a:pt x="1554694" y="600729"/>
                    <a:pt x="1598270" y="570532"/>
                    <a:pt x="1622054" y="559291"/>
                  </a:cubicBezTo>
                  <a:close/>
                  <a:moveTo>
                    <a:pt x="3438047" y="554973"/>
                  </a:moveTo>
                  <a:cubicBezTo>
                    <a:pt x="3454979" y="560678"/>
                    <a:pt x="3482487" y="564133"/>
                    <a:pt x="3473171" y="570178"/>
                  </a:cubicBezTo>
                  <a:cubicBezTo>
                    <a:pt x="3536935" y="569427"/>
                    <a:pt x="3462765" y="552722"/>
                    <a:pt x="3438047" y="554973"/>
                  </a:cubicBezTo>
                  <a:close/>
                  <a:moveTo>
                    <a:pt x="3646553" y="554407"/>
                  </a:moveTo>
                  <a:cubicBezTo>
                    <a:pt x="3588423" y="554817"/>
                    <a:pt x="3652371" y="571947"/>
                    <a:pt x="3629975" y="577908"/>
                  </a:cubicBezTo>
                  <a:cubicBezTo>
                    <a:pt x="3612193" y="582749"/>
                    <a:pt x="3564723" y="577327"/>
                    <a:pt x="3576363" y="593240"/>
                  </a:cubicBezTo>
                  <a:cubicBezTo>
                    <a:pt x="3596125" y="594075"/>
                    <a:pt x="3594171" y="588667"/>
                    <a:pt x="3607069" y="592787"/>
                  </a:cubicBezTo>
                  <a:cubicBezTo>
                    <a:pt x="3596153" y="593452"/>
                    <a:pt x="3604847" y="597416"/>
                    <a:pt x="3613835" y="601394"/>
                  </a:cubicBezTo>
                  <a:cubicBezTo>
                    <a:pt x="3614063" y="594882"/>
                    <a:pt x="3621099" y="589516"/>
                    <a:pt x="3633627" y="585071"/>
                  </a:cubicBezTo>
                  <a:cubicBezTo>
                    <a:pt x="3639885" y="582848"/>
                    <a:pt x="3647531" y="580852"/>
                    <a:pt x="3656363" y="579068"/>
                  </a:cubicBezTo>
                  <a:cubicBezTo>
                    <a:pt x="3665183" y="577653"/>
                    <a:pt x="3675207" y="576548"/>
                    <a:pt x="3686249" y="575642"/>
                  </a:cubicBezTo>
                  <a:cubicBezTo>
                    <a:pt x="3654935" y="570659"/>
                    <a:pt x="3662111" y="582070"/>
                    <a:pt x="3644981" y="574821"/>
                  </a:cubicBezTo>
                  <a:cubicBezTo>
                    <a:pt x="3666359" y="571523"/>
                    <a:pt x="3621791" y="557153"/>
                    <a:pt x="3646553" y="554407"/>
                  </a:cubicBezTo>
                  <a:close/>
                  <a:moveTo>
                    <a:pt x="3061807" y="554109"/>
                  </a:moveTo>
                  <a:cubicBezTo>
                    <a:pt x="3042326" y="556615"/>
                    <a:pt x="3037244" y="559517"/>
                    <a:pt x="3036253" y="562405"/>
                  </a:cubicBezTo>
                  <a:cubicBezTo>
                    <a:pt x="3035248" y="565223"/>
                    <a:pt x="3038277" y="567898"/>
                    <a:pt x="3035205" y="570772"/>
                  </a:cubicBezTo>
                  <a:cubicBezTo>
                    <a:pt x="3026371" y="569215"/>
                    <a:pt x="3019307" y="565817"/>
                    <a:pt x="3006325" y="568167"/>
                  </a:cubicBezTo>
                  <a:cubicBezTo>
                    <a:pt x="3037569" y="570702"/>
                    <a:pt x="3005376" y="575600"/>
                    <a:pt x="3010812" y="579097"/>
                  </a:cubicBezTo>
                  <a:cubicBezTo>
                    <a:pt x="3027815" y="575388"/>
                    <a:pt x="3044804" y="571438"/>
                    <a:pt x="3061906" y="568861"/>
                  </a:cubicBezTo>
                  <a:cubicBezTo>
                    <a:pt x="3037541" y="563736"/>
                    <a:pt x="3073330" y="559107"/>
                    <a:pt x="3061807" y="554109"/>
                  </a:cubicBezTo>
                  <a:close/>
                  <a:moveTo>
                    <a:pt x="3505959" y="553642"/>
                  </a:moveTo>
                  <a:cubicBezTo>
                    <a:pt x="3516179" y="560282"/>
                    <a:pt x="3517539" y="565492"/>
                    <a:pt x="3520101" y="570886"/>
                  </a:cubicBezTo>
                  <a:cubicBezTo>
                    <a:pt x="3565871" y="574651"/>
                    <a:pt x="3506695" y="561216"/>
                    <a:pt x="3533819" y="561896"/>
                  </a:cubicBezTo>
                  <a:cubicBezTo>
                    <a:pt x="3547751" y="561570"/>
                    <a:pt x="3559175" y="562859"/>
                    <a:pt x="3570587" y="564260"/>
                  </a:cubicBezTo>
                  <a:cubicBezTo>
                    <a:pt x="3557405" y="555313"/>
                    <a:pt x="3528243" y="556700"/>
                    <a:pt x="3505959" y="553642"/>
                  </a:cubicBezTo>
                  <a:close/>
                  <a:moveTo>
                    <a:pt x="3661673" y="551505"/>
                  </a:moveTo>
                  <a:cubicBezTo>
                    <a:pt x="3649115" y="566936"/>
                    <a:pt x="3756567" y="577950"/>
                    <a:pt x="3736931" y="571593"/>
                  </a:cubicBezTo>
                  <a:cubicBezTo>
                    <a:pt x="3724955" y="567672"/>
                    <a:pt x="3677287" y="563467"/>
                    <a:pt x="3661673" y="551505"/>
                  </a:cubicBezTo>
                  <a:close/>
                  <a:moveTo>
                    <a:pt x="2291361" y="549112"/>
                  </a:moveTo>
                  <a:cubicBezTo>
                    <a:pt x="2291248" y="553571"/>
                    <a:pt x="2275094" y="560013"/>
                    <a:pt x="2256761" y="565492"/>
                  </a:cubicBezTo>
                  <a:cubicBezTo>
                    <a:pt x="2238286" y="570631"/>
                    <a:pt x="2218310" y="576407"/>
                    <a:pt x="2209632" y="577002"/>
                  </a:cubicBezTo>
                  <a:cubicBezTo>
                    <a:pt x="2207395" y="584038"/>
                    <a:pt x="2228220" y="577582"/>
                    <a:pt x="2247233" y="581277"/>
                  </a:cubicBezTo>
                  <a:cubicBezTo>
                    <a:pt x="2258927" y="575119"/>
                    <a:pt x="2238441" y="577087"/>
                    <a:pt x="2230074" y="576633"/>
                  </a:cubicBezTo>
                  <a:cubicBezTo>
                    <a:pt x="2242236" y="571480"/>
                    <a:pt x="2253844" y="568989"/>
                    <a:pt x="2264519" y="566908"/>
                  </a:cubicBezTo>
                  <a:cubicBezTo>
                    <a:pt x="2275236" y="564954"/>
                    <a:pt x="2285245" y="563977"/>
                    <a:pt x="2294886" y="563453"/>
                  </a:cubicBezTo>
                  <a:cubicBezTo>
                    <a:pt x="2233685" y="593056"/>
                    <a:pt x="2221538" y="582056"/>
                    <a:pt x="2176207" y="596836"/>
                  </a:cubicBezTo>
                  <a:cubicBezTo>
                    <a:pt x="2170700" y="595264"/>
                    <a:pt x="2183030" y="588299"/>
                    <a:pt x="2175739" y="587294"/>
                  </a:cubicBezTo>
                  <a:cubicBezTo>
                    <a:pt x="2191822" y="577766"/>
                    <a:pt x="2240239" y="565393"/>
                    <a:pt x="2209235" y="567445"/>
                  </a:cubicBezTo>
                  <a:cubicBezTo>
                    <a:pt x="2237479" y="557507"/>
                    <a:pt x="2246185" y="559376"/>
                    <a:pt x="2253575" y="560027"/>
                  </a:cubicBezTo>
                  <a:cubicBezTo>
                    <a:pt x="2260979" y="560735"/>
                    <a:pt x="2267209" y="560664"/>
                    <a:pt x="2291361" y="549112"/>
                  </a:cubicBezTo>
                  <a:close/>
                  <a:moveTo>
                    <a:pt x="1772190" y="548759"/>
                  </a:moveTo>
                  <a:cubicBezTo>
                    <a:pt x="1733541" y="571665"/>
                    <a:pt x="1727185" y="567404"/>
                    <a:pt x="1703868" y="588045"/>
                  </a:cubicBezTo>
                  <a:cubicBezTo>
                    <a:pt x="1670245" y="595605"/>
                    <a:pt x="1761360" y="545672"/>
                    <a:pt x="1772190" y="548759"/>
                  </a:cubicBezTo>
                  <a:close/>
                  <a:moveTo>
                    <a:pt x="4471603" y="548121"/>
                  </a:moveTo>
                  <a:cubicBezTo>
                    <a:pt x="4510109" y="559532"/>
                    <a:pt x="4470511" y="564345"/>
                    <a:pt x="4495427" y="582466"/>
                  </a:cubicBezTo>
                  <a:cubicBezTo>
                    <a:pt x="4464877" y="570503"/>
                    <a:pt x="4490899" y="569456"/>
                    <a:pt x="4460631" y="550981"/>
                  </a:cubicBezTo>
                  <a:cubicBezTo>
                    <a:pt x="4480239" y="557819"/>
                    <a:pt x="4476529" y="553274"/>
                    <a:pt x="4471603" y="548121"/>
                  </a:cubicBezTo>
                  <a:close/>
                  <a:moveTo>
                    <a:pt x="2871733" y="544681"/>
                  </a:moveTo>
                  <a:cubicBezTo>
                    <a:pt x="2832022" y="554393"/>
                    <a:pt x="2805902" y="549664"/>
                    <a:pt x="2767522" y="557946"/>
                  </a:cubicBezTo>
                  <a:cubicBezTo>
                    <a:pt x="2771826" y="558781"/>
                    <a:pt x="2776144" y="559617"/>
                    <a:pt x="2780448" y="560438"/>
                  </a:cubicBezTo>
                  <a:cubicBezTo>
                    <a:pt x="2785006" y="561018"/>
                    <a:pt x="2789565" y="561499"/>
                    <a:pt x="2797210" y="558880"/>
                  </a:cubicBezTo>
                  <a:cubicBezTo>
                    <a:pt x="2802490" y="550259"/>
                    <a:pt x="2811565" y="560438"/>
                    <a:pt x="2799800" y="564203"/>
                  </a:cubicBezTo>
                  <a:cubicBezTo>
                    <a:pt x="2818544" y="559319"/>
                    <a:pt x="2861922" y="552580"/>
                    <a:pt x="2871733" y="544681"/>
                  </a:cubicBezTo>
                  <a:close/>
                  <a:moveTo>
                    <a:pt x="4080539" y="541963"/>
                  </a:moveTo>
                  <a:cubicBezTo>
                    <a:pt x="4101491" y="547329"/>
                    <a:pt x="4087999" y="563652"/>
                    <a:pt x="4086387" y="557493"/>
                  </a:cubicBezTo>
                  <a:cubicBezTo>
                    <a:pt x="4080567" y="558824"/>
                    <a:pt x="4080243" y="561967"/>
                    <a:pt x="4081487" y="565634"/>
                  </a:cubicBezTo>
                  <a:cubicBezTo>
                    <a:pt x="4038393" y="551491"/>
                    <a:pt x="4090491" y="551788"/>
                    <a:pt x="4080539" y="541963"/>
                  </a:cubicBezTo>
                  <a:close/>
                  <a:moveTo>
                    <a:pt x="2366436" y="541666"/>
                  </a:moveTo>
                  <a:cubicBezTo>
                    <a:pt x="2374166" y="541000"/>
                    <a:pt x="2368829" y="543619"/>
                    <a:pt x="2363052" y="546338"/>
                  </a:cubicBezTo>
                  <a:cubicBezTo>
                    <a:pt x="2352222" y="551590"/>
                    <a:pt x="2366804" y="550500"/>
                    <a:pt x="2373104" y="551477"/>
                  </a:cubicBezTo>
                  <a:cubicBezTo>
                    <a:pt x="2340132" y="559843"/>
                    <a:pt x="2332062" y="558286"/>
                    <a:pt x="2322209" y="554662"/>
                  </a:cubicBezTo>
                  <a:cubicBezTo>
                    <a:pt x="2338051" y="548829"/>
                    <a:pt x="2350283" y="547951"/>
                    <a:pt x="2366436" y="541666"/>
                  </a:cubicBezTo>
                  <a:close/>
                  <a:moveTo>
                    <a:pt x="4864859" y="538679"/>
                  </a:moveTo>
                  <a:cubicBezTo>
                    <a:pt x="4880447" y="546168"/>
                    <a:pt x="4889875" y="554464"/>
                    <a:pt x="4906085" y="561883"/>
                  </a:cubicBezTo>
                  <a:cubicBezTo>
                    <a:pt x="4891291" y="559278"/>
                    <a:pt x="4880871" y="559348"/>
                    <a:pt x="4856859" y="551123"/>
                  </a:cubicBezTo>
                  <a:cubicBezTo>
                    <a:pt x="4828433" y="536315"/>
                    <a:pt x="4898863" y="564105"/>
                    <a:pt x="4864859" y="538679"/>
                  </a:cubicBezTo>
                  <a:close/>
                  <a:moveTo>
                    <a:pt x="3960387" y="534715"/>
                  </a:moveTo>
                  <a:cubicBezTo>
                    <a:pt x="3971047" y="535437"/>
                    <a:pt x="3981341" y="537277"/>
                    <a:pt x="3991875" y="538580"/>
                  </a:cubicBezTo>
                  <a:cubicBezTo>
                    <a:pt x="3997253" y="542247"/>
                    <a:pt x="4002675" y="545942"/>
                    <a:pt x="4008069" y="549608"/>
                  </a:cubicBezTo>
                  <a:cubicBezTo>
                    <a:pt x="4025157" y="551236"/>
                    <a:pt x="4022637" y="546522"/>
                    <a:pt x="4007319" y="537730"/>
                  </a:cubicBezTo>
                  <a:cubicBezTo>
                    <a:pt x="4020047" y="541298"/>
                    <a:pt x="4032647" y="544767"/>
                    <a:pt x="4028315" y="540619"/>
                  </a:cubicBezTo>
                  <a:cubicBezTo>
                    <a:pt x="4048927" y="550854"/>
                    <a:pt x="4040007" y="553671"/>
                    <a:pt x="4055567" y="564955"/>
                  </a:cubicBezTo>
                  <a:cubicBezTo>
                    <a:pt x="4030127" y="556503"/>
                    <a:pt x="3992143" y="547740"/>
                    <a:pt x="4008903" y="561486"/>
                  </a:cubicBezTo>
                  <a:cubicBezTo>
                    <a:pt x="3990755" y="556206"/>
                    <a:pt x="3988107" y="552652"/>
                    <a:pt x="3985275" y="548801"/>
                  </a:cubicBezTo>
                  <a:cubicBezTo>
                    <a:pt x="3982415" y="545120"/>
                    <a:pt x="3979499" y="540420"/>
                    <a:pt x="3960387" y="534715"/>
                  </a:cubicBezTo>
                  <a:close/>
                  <a:moveTo>
                    <a:pt x="2478857" y="534672"/>
                  </a:moveTo>
                  <a:cubicBezTo>
                    <a:pt x="2495039" y="540349"/>
                    <a:pt x="2442360" y="550854"/>
                    <a:pt x="2413522" y="562802"/>
                  </a:cubicBezTo>
                  <a:cubicBezTo>
                    <a:pt x="2419001" y="555837"/>
                    <a:pt x="2402706" y="558088"/>
                    <a:pt x="2390502" y="561018"/>
                  </a:cubicBezTo>
                  <a:cubicBezTo>
                    <a:pt x="2378228" y="563722"/>
                    <a:pt x="2369649" y="565988"/>
                    <a:pt x="2389950" y="556856"/>
                  </a:cubicBezTo>
                  <a:cubicBezTo>
                    <a:pt x="2343869" y="565195"/>
                    <a:pt x="2367695" y="576167"/>
                    <a:pt x="2329202" y="583387"/>
                  </a:cubicBezTo>
                  <a:cubicBezTo>
                    <a:pt x="2330207" y="578687"/>
                    <a:pt x="2343274" y="570943"/>
                    <a:pt x="2332472" y="569230"/>
                  </a:cubicBezTo>
                  <a:cubicBezTo>
                    <a:pt x="2349348" y="561910"/>
                    <a:pt x="2362684" y="559489"/>
                    <a:pt x="2376119" y="556913"/>
                  </a:cubicBezTo>
                  <a:cubicBezTo>
                    <a:pt x="2389540" y="554308"/>
                    <a:pt x="2403017" y="551420"/>
                    <a:pt x="2420770" y="544440"/>
                  </a:cubicBezTo>
                  <a:cubicBezTo>
                    <a:pt x="2420785" y="553869"/>
                    <a:pt x="2422795" y="557904"/>
                    <a:pt x="2478857" y="534672"/>
                  </a:cubicBezTo>
                  <a:close/>
                  <a:moveTo>
                    <a:pt x="2006266" y="531226"/>
                  </a:moveTo>
                  <a:cubicBezTo>
                    <a:pt x="2012115" y="531932"/>
                    <a:pt x="2013463" y="535953"/>
                    <a:pt x="2026027" y="536003"/>
                  </a:cubicBezTo>
                  <a:cubicBezTo>
                    <a:pt x="2032540" y="544964"/>
                    <a:pt x="1995066" y="537263"/>
                    <a:pt x="1977667" y="549579"/>
                  </a:cubicBezTo>
                  <a:cubicBezTo>
                    <a:pt x="1971027" y="550046"/>
                    <a:pt x="1984675" y="543067"/>
                    <a:pt x="1990875" y="538876"/>
                  </a:cubicBezTo>
                  <a:cubicBezTo>
                    <a:pt x="1979960" y="542274"/>
                    <a:pt x="1968875" y="545700"/>
                    <a:pt x="1959503" y="546337"/>
                  </a:cubicBezTo>
                  <a:cubicBezTo>
                    <a:pt x="1990069" y="533128"/>
                    <a:pt x="2000418" y="530520"/>
                    <a:pt x="2006266" y="531226"/>
                  </a:cubicBezTo>
                  <a:close/>
                  <a:moveTo>
                    <a:pt x="1968960" y="531090"/>
                  </a:moveTo>
                  <a:cubicBezTo>
                    <a:pt x="1924025" y="543421"/>
                    <a:pt x="1928994" y="554506"/>
                    <a:pt x="1956388" y="551434"/>
                  </a:cubicBezTo>
                  <a:cubicBezTo>
                    <a:pt x="1941339" y="559178"/>
                    <a:pt x="1907943" y="564713"/>
                    <a:pt x="1935974" y="562859"/>
                  </a:cubicBezTo>
                  <a:cubicBezTo>
                    <a:pt x="1909613" y="573632"/>
                    <a:pt x="1889270" y="572443"/>
                    <a:pt x="1860219" y="590054"/>
                  </a:cubicBezTo>
                  <a:cubicBezTo>
                    <a:pt x="1842862" y="600658"/>
                    <a:pt x="1839705" y="605358"/>
                    <a:pt x="1844448" y="606703"/>
                  </a:cubicBezTo>
                  <a:cubicBezTo>
                    <a:pt x="1879076" y="589899"/>
                    <a:pt x="1885744" y="590012"/>
                    <a:pt x="1890261" y="591130"/>
                  </a:cubicBezTo>
                  <a:cubicBezTo>
                    <a:pt x="1894791" y="592263"/>
                    <a:pt x="1897240" y="594528"/>
                    <a:pt x="1923742" y="583103"/>
                  </a:cubicBezTo>
                  <a:cubicBezTo>
                    <a:pt x="1914597" y="588964"/>
                    <a:pt x="1906669" y="592858"/>
                    <a:pt x="1899038" y="596284"/>
                  </a:cubicBezTo>
                  <a:cubicBezTo>
                    <a:pt x="1891436" y="599752"/>
                    <a:pt x="1884343" y="603164"/>
                    <a:pt x="1876528" y="607383"/>
                  </a:cubicBezTo>
                  <a:cubicBezTo>
                    <a:pt x="1887316" y="603447"/>
                    <a:pt x="1898047" y="599455"/>
                    <a:pt x="1907546" y="598917"/>
                  </a:cubicBezTo>
                  <a:cubicBezTo>
                    <a:pt x="1919991" y="584845"/>
                    <a:pt x="1948560" y="583386"/>
                    <a:pt x="1968224" y="564855"/>
                  </a:cubicBezTo>
                  <a:cubicBezTo>
                    <a:pt x="1981064" y="565718"/>
                    <a:pt x="2002059" y="553246"/>
                    <a:pt x="2013456" y="556318"/>
                  </a:cubicBezTo>
                  <a:cubicBezTo>
                    <a:pt x="1950924" y="578049"/>
                    <a:pt x="1957974" y="588568"/>
                    <a:pt x="1924662" y="592617"/>
                  </a:cubicBezTo>
                  <a:cubicBezTo>
                    <a:pt x="1916621" y="599752"/>
                    <a:pt x="1916055" y="602187"/>
                    <a:pt x="1913719" y="605571"/>
                  </a:cubicBezTo>
                  <a:cubicBezTo>
                    <a:pt x="1911425" y="609011"/>
                    <a:pt x="1907178" y="613060"/>
                    <a:pt x="1892639" y="624739"/>
                  </a:cubicBezTo>
                  <a:cubicBezTo>
                    <a:pt x="1877519" y="627981"/>
                    <a:pt x="1887712" y="620775"/>
                    <a:pt x="1895683" y="619473"/>
                  </a:cubicBezTo>
                  <a:cubicBezTo>
                    <a:pt x="1907235" y="610837"/>
                    <a:pt x="1882870" y="622998"/>
                    <a:pt x="1874829" y="622106"/>
                  </a:cubicBezTo>
                  <a:cubicBezTo>
                    <a:pt x="1868508" y="625759"/>
                    <a:pt x="1864480" y="628449"/>
                    <a:pt x="1862454" y="630298"/>
                  </a:cubicBezTo>
                  <a:lnTo>
                    <a:pt x="1862265" y="631924"/>
                  </a:lnTo>
                  <a:lnTo>
                    <a:pt x="1857214" y="632993"/>
                  </a:lnTo>
                  <a:cubicBezTo>
                    <a:pt x="1840996" y="637412"/>
                    <a:pt x="1801279" y="651242"/>
                    <a:pt x="1832867" y="627628"/>
                  </a:cubicBezTo>
                  <a:cubicBezTo>
                    <a:pt x="1830248" y="636094"/>
                    <a:pt x="1842608" y="625915"/>
                    <a:pt x="1860814" y="623947"/>
                  </a:cubicBezTo>
                  <a:cubicBezTo>
                    <a:pt x="1890841" y="604410"/>
                    <a:pt x="1834680" y="621936"/>
                    <a:pt x="1808815" y="635711"/>
                  </a:cubicBezTo>
                  <a:cubicBezTo>
                    <a:pt x="1767532" y="656225"/>
                    <a:pt x="1845864" y="609209"/>
                    <a:pt x="1852574" y="615325"/>
                  </a:cubicBezTo>
                  <a:cubicBezTo>
                    <a:pt x="1875268" y="601805"/>
                    <a:pt x="1832259" y="615792"/>
                    <a:pt x="1827375" y="613824"/>
                  </a:cubicBezTo>
                  <a:cubicBezTo>
                    <a:pt x="1799612" y="630841"/>
                    <a:pt x="1819107" y="624697"/>
                    <a:pt x="1787635" y="638642"/>
                  </a:cubicBezTo>
                  <a:cubicBezTo>
                    <a:pt x="1772728" y="640100"/>
                    <a:pt x="1766839" y="639661"/>
                    <a:pt x="1759661" y="640185"/>
                  </a:cubicBezTo>
                  <a:cubicBezTo>
                    <a:pt x="1752568" y="640864"/>
                    <a:pt x="1743819" y="641912"/>
                    <a:pt x="1724042" y="648113"/>
                  </a:cubicBezTo>
                  <a:cubicBezTo>
                    <a:pt x="1732083" y="638911"/>
                    <a:pt x="1723376" y="634876"/>
                    <a:pt x="1721536" y="632498"/>
                  </a:cubicBezTo>
                  <a:cubicBezTo>
                    <a:pt x="1719625" y="630091"/>
                    <a:pt x="1724778" y="629256"/>
                    <a:pt x="1760893" y="627911"/>
                  </a:cubicBezTo>
                  <a:cubicBezTo>
                    <a:pt x="1754253" y="632087"/>
                    <a:pt x="1747712" y="636207"/>
                    <a:pt x="1740988" y="640426"/>
                  </a:cubicBezTo>
                  <a:cubicBezTo>
                    <a:pt x="1753927" y="640496"/>
                    <a:pt x="1782412" y="612522"/>
                    <a:pt x="1792081" y="618680"/>
                  </a:cubicBezTo>
                  <a:cubicBezTo>
                    <a:pt x="1741398" y="641799"/>
                    <a:pt x="1792137" y="625546"/>
                    <a:pt x="1810428" y="620974"/>
                  </a:cubicBezTo>
                  <a:cubicBezTo>
                    <a:pt x="1822377" y="612876"/>
                    <a:pt x="1799697" y="613428"/>
                    <a:pt x="1830333" y="608572"/>
                  </a:cubicBezTo>
                  <a:cubicBezTo>
                    <a:pt x="1826794" y="605387"/>
                    <a:pt x="1851272" y="590423"/>
                    <a:pt x="1832032" y="593792"/>
                  </a:cubicBezTo>
                  <a:cubicBezTo>
                    <a:pt x="1843995" y="587917"/>
                    <a:pt x="1854726" y="584278"/>
                    <a:pt x="1865231" y="581051"/>
                  </a:cubicBezTo>
                  <a:cubicBezTo>
                    <a:pt x="1875707" y="577780"/>
                    <a:pt x="1885957" y="574906"/>
                    <a:pt x="1897325" y="571183"/>
                  </a:cubicBezTo>
                  <a:cubicBezTo>
                    <a:pt x="1902308" y="564402"/>
                    <a:pt x="1910647" y="562377"/>
                    <a:pt x="1928003" y="553954"/>
                  </a:cubicBezTo>
                  <a:cubicBezTo>
                    <a:pt x="1916508" y="555638"/>
                    <a:pt x="1896914" y="563326"/>
                    <a:pt x="1881186" y="568805"/>
                  </a:cubicBezTo>
                  <a:cubicBezTo>
                    <a:pt x="1865726" y="574765"/>
                    <a:pt x="1854117" y="578488"/>
                    <a:pt x="1857954" y="570928"/>
                  </a:cubicBezTo>
                  <a:cubicBezTo>
                    <a:pt x="1880067" y="554718"/>
                    <a:pt x="1884088" y="571141"/>
                    <a:pt x="1906697" y="555907"/>
                  </a:cubicBezTo>
                  <a:cubicBezTo>
                    <a:pt x="1902591" y="553925"/>
                    <a:pt x="1902705" y="551250"/>
                    <a:pt x="1891450" y="547795"/>
                  </a:cubicBezTo>
                  <a:cubicBezTo>
                    <a:pt x="1921619" y="535436"/>
                    <a:pt x="1940773" y="540561"/>
                    <a:pt x="1968960" y="531090"/>
                  </a:cubicBezTo>
                  <a:close/>
                  <a:moveTo>
                    <a:pt x="2394955" y="530577"/>
                  </a:moveTo>
                  <a:cubicBezTo>
                    <a:pt x="2399694" y="531349"/>
                    <a:pt x="2402331" y="533801"/>
                    <a:pt x="2414131" y="534474"/>
                  </a:cubicBezTo>
                  <a:cubicBezTo>
                    <a:pt x="2393037" y="540179"/>
                    <a:pt x="2382801" y="541963"/>
                    <a:pt x="2376373" y="541142"/>
                  </a:cubicBezTo>
                  <a:cubicBezTo>
                    <a:pt x="2370003" y="540448"/>
                    <a:pt x="2367681" y="537801"/>
                    <a:pt x="2363165" y="536767"/>
                  </a:cubicBezTo>
                  <a:cubicBezTo>
                    <a:pt x="2383375" y="530715"/>
                    <a:pt x="2390216" y="529805"/>
                    <a:pt x="2394955" y="530577"/>
                  </a:cubicBezTo>
                  <a:close/>
                  <a:moveTo>
                    <a:pt x="2575778" y="530482"/>
                  </a:moveTo>
                  <a:cubicBezTo>
                    <a:pt x="2567920" y="530963"/>
                    <a:pt x="2559087" y="532421"/>
                    <a:pt x="2549346" y="535904"/>
                  </a:cubicBezTo>
                  <a:cubicBezTo>
                    <a:pt x="2587316" y="532676"/>
                    <a:pt x="2527828" y="557224"/>
                    <a:pt x="2568614" y="547456"/>
                  </a:cubicBezTo>
                  <a:cubicBezTo>
                    <a:pt x="2559412" y="545092"/>
                    <a:pt x="2571304" y="539571"/>
                    <a:pt x="2596716" y="532081"/>
                  </a:cubicBezTo>
                  <a:cubicBezTo>
                    <a:pt x="2590558" y="530609"/>
                    <a:pt x="2583635" y="530000"/>
                    <a:pt x="2575778" y="530482"/>
                  </a:cubicBezTo>
                  <a:close/>
                  <a:moveTo>
                    <a:pt x="1861706" y="527915"/>
                  </a:moveTo>
                  <a:cubicBezTo>
                    <a:pt x="1865896" y="528542"/>
                    <a:pt x="1870993" y="530304"/>
                    <a:pt x="1875197" y="530156"/>
                  </a:cubicBezTo>
                  <a:cubicBezTo>
                    <a:pt x="1870695" y="531996"/>
                    <a:pt x="1866094" y="533921"/>
                    <a:pt x="1861450" y="536073"/>
                  </a:cubicBezTo>
                  <a:cubicBezTo>
                    <a:pt x="1856863" y="538353"/>
                    <a:pt x="1852192" y="540802"/>
                    <a:pt x="1847406" y="543435"/>
                  </a:cubicBezTo>
                  <a:cubicBezTo>
                    <a:pt x="1837836" y="548701"/>
                    <a:pt x="1827841" y="554747"/>
                    <a:pt x="1817308" y="561839"/>
                  </a:cubicBezTo>
                  <a:cubicBezTo>
                    <a:pt x="1811575" y="560891"/>
                    <a:pt x="1823849" y="552382"/>
                    <a:pt x="1816247" y="552227"/>
                  </a:cubicBezTo>
                  <a:cubicBezTo>
                    <a:pt x="1828917" y="545205"/>
                    <a:pt x="1837228" y="546040"/>
                    <a:pt x="1850776" y="537730"/>
                  </a:cubicBezTo>
                  <a:cubicBezTo>
                    <a:pt x="1860643" y="532279"/>
                    <a:pt x="1857543" y="532251"/>
                    <a:pt x="1853650" y="532492"/>
                  </a:cubicBezTo>
                  <a:cubicBezTo>
                    <a:pt x="1854231" y="527798"/>
                    <a:pt x="1857515" y="527289"/>
                    <a:pt x="1861706" y="527915"/>
                  </a:cubicBezTo>
                  <a:close/>
                  <a:moveTo>
                    <a:pt x="3100993" y="526786"/>
                  </a:moveTo>
                  <a:cubicBezTo>
                    <a:pt x="3088124" y="529150"/>
                    <a:pt x="3094637" y="531656"/>
                    <a:pt x="3076091" y="533964"/>
                  </a:cubicBezTo>
                  <a:cubicBezTo>
                    <a:pt x="3068843" y="532888"/>
                    <a:pt x="3063349" y="530269"/>
                    <a:pt x="3053185" y="531925"/>
                  </a:cubicBezTo>
                  <a:cubicBezTo>
                    <a:pt x="3067696" y="538735"/>
                    <a:pt x="3103160" y="535549"/>
                    <a:pt x="3074038" y="543152"/>
                  </a:cubicBezTo>
                  <a:cubicBezTo>
                    <a:pt x="3062967" y="540618"/>
                    <a:pt x="3054629" y="535535"/>
                    <a:pt x="3038560" y="537347"/>
                  </a:cubicBezTo>
                  <a:cubicBezTo>
                    <a:pt x="3046050" y="541722"/>
                    <a:pt x="3032034" y="545927"/>
                    <a:pt x="3049277" y="550315"/>
                  </a:cubicBezTo>
                  <a:cubicBezTo>
                    <a:pt x="3090729" y="542274"/>
                    <a:pt x="3064992" y="558399"/>
                    <a:pt x="3086638" y="561712"/>
                  </a:cubicBezTo>
                  <a:cubicBezTo>
                    <a:pt x="3100427" y="559263"/>
                    <a:pt x="3112135" y="558795"/>
                    <a:pt x="3123730" y="558427"/>
                  </a:cubicBezTo>
                  <a:cubicBezTo>
                    <a:pt x="3109360" y="553883"/>
                    <a:pt x="3087771" y="555794"/>
                    <a:pt x="3076218" y="548716"/>
                  </a:cubicBezTo>
                  <a:cubicBezTo>
                    <a:pt x="3093986" y="542614"/>
                    <a:pt x="3111710" y="527027"/>
                    <a:pt x="3100993" y="526786"/>
                  </a:cubicBezTo>
                  <a:close/>
                  <a:moveTo>
                    <a:pt x="4169219" y="524041"/>
                  </a:moveTo>
                  <a:cubicBezTo>
                    <a:pt x="4184637" y="518618"/>
                    <a:pt x="4224503" y="554592"/>
                    <a:pt x="4253413" y="563780"/>
                  </a:cubicBezTo>
                  <a:cubicBezTo>
                    <a:pt x="4245329" y="562732"/>
                    <a:pt x="4241507" y="560325"/>
                    <a:pt x="4237655" y="557777"/>
                  </a:cubicBezTo>
                  <a:cubicBezTo>
                    <a:pt x="4242411" y="560254"/>
                    <a:pt x="4241647" y="574128"/>
                    <a:pt x="4211535" y="561684"/>
                  </a:cubicBezTo>
                  <a:cubicBezTo>
                    <a:pt x="4197647" y="551463"/>
                    <a:pt x="4212795" y="558301"/>
                    <a:pt x="4227207" y="561713"/>
                  </a:cubicBezTo>
                  <a:cubicBezTo>
                    <a:pt x="4206539" y="549736"/>
                    <a:pt x="4198837" y="532790"/>
                    <a:pt x="4169219" y="524041"/>
                  </a:cubicBezTo>
                  <a:close/>
                  <a:moveTo>
                    <a:pt x="3397967" y="522567"/>
                  </a:moveTo>
                  <a:cubicBezTo>
                    <a:pt x="3380723" y="524479"/>
                    <a:pt x="3365491" y="526163"/>
                    <a:pt x="3351221" y="527749"/>
                  </a:cubicBezTo>
                  <a:cubicBezTo>
                    <a:pt x="3336965" y="529632"/>
                    <a:pt x="3323671" y="531387"/>
                    <a:pt x="3310321" y="533157"/>
                  </a:cubicBezTo>
                  <a:cubicBezTo>
                    <a:pt x="3283578" y="536399"/>
                    <a:pt x="3256524" y="538692"/>
                    <a:pt x="3220805" y="540618"/>
                  </a:cubicBezTo>
                  <a:cubicBezTo>
                    <a:pt x="3229866" y="545318"/>
                    <a:pt x="3246982" y="543350"/>
                    <a:pt x="3259851" y="544836"/>
                  </a:cubicBezTo>
                  <a:cubicBezTo>
                    <a:pt x="3253253" y="546252"/>
                    <a:pt x="3239719" y="547257"/>
                    <a:pt x="3245184" y="549480"/>
                  </a:cubicBezTo>
                  <a:cubicBezTo>
                    <a:pt x="3283536" y="540646"/>
                    <a:pt x="3313053" y="537291"/>
                    <a:pt x="3347328" y="531826"/>
                  </a:cubicBezTo>
                  <a:cubicBezTo>
                    <a:pt x="3383231" y="541085"/>
                    <a:pt x="3394641" y="532477"/>
                    <a:pt x="3439647" y="540264"/>
                  </a:cubicBezTo>
                  <a:cubicBezTo>
                    <a:pt x="3434763" y="537064"/>
                    <a:pt x="3447519" y="537956"/>
                    <a:pt x="3460515" y="538919"/>
                  </a:cubicBezTo>
                  <a:cubicBezTo>
                    <a:pt x="3449825" y="535238"/>
                    <a:pt x="3442449" y="529320"/>
                    <a:pt x="3426267" y="529476"/>
                  </a:cubicBezTo>
                  <a:cubicBezTo>
                    <a:pt x="3430771" y="532463"/>
                    <a:pt x="3424031" y="534162"/>
                    <a:pt x="3417363" y="535875"/>
                  </a:cubicBezTo>
                  <a:cubicBezTo>
                    <a:pt x="3400347" y="530255"/>
                    <a:pt x="3396127" y="526092"/>
                    <a:pt x="3397967" y="522567"/>
                  </a:cubicBezTo>
                  <a:close/>
                  <a:moveTo>
                    <a:pt x="3514423" y="521449"/>
                  </a:moveTo>
                  <a:cubicBezTo>
                    <a:pt x="3517155" y="525654"/>
                    <a:pt x="3512443" y="528485"/>
                    <a:pt x="3500719" y="530509"/>
                  </a:cubicBezTo>
                  <a:cubicBezTo>
                    <a:pt x="3474587" y="519906"/>
                    <a:pt x="3481141" y="531543"/>
                    <a:pt x="3506695" y="533242"/>
                  </a:cubicBezTo>
                  <a:cubicBezTo>
                    <a:pt x="3481155" y="544044"/>
                    <a:pt x="3568787" y="526517"/>
                    <a:pt x="3514423" y="521449"/>
                  </a:cubicBezTo>
                  <a:close/>
                  <a:moveTo>
                    <a:pt x="2489518" y="521251"/>
                  </a:moveTo>
                  <a:cubicBezTo>
                    <a:pt x="2491811" y="525810"/>
                    <a:pt x="2470845" y="536399"/>
                    <a:pt x="2444697" y="541496"/>
                  </a:cubicBezTo>
                  <a:cubicBezTo>
                    <a:pt x="2439430" y="539400"/>
                    <a:pt x="2452115" y="533723"/>
                    <a:pt x="2444951" y="531996"/>
                  </a:cubicBezTo>
                  <a:cubicBezTo>
                    <a:pt x="2460935" y="526999"/>
                    <a:pt x="2473067" y="526772"/>
                    <a:pt x="2489518" y="521251"/>
                  </a:cubicBezTo>
                  <a:close/>
                  <a:moveTo>
                    <a:pt x="2621222" y="521039"/>
                  </a:moveTo>
                  <a:cubicBezTo>
                    <a:pt x="2587245" y="530991"/>
                    <a:pt x="2621434" y="530935"/>
                    <a:pt x="2623388" y="535635"/>
                  </a:cubicBezTo>
                  <a:cubicBezTo>
                    <a:pt x="2666638" y="520175"/>
                    <a:pt x="2624846" y="528684"/>
                    <a:pt x="2621222" y="521039"/>
                  </a:cubicBezTo>
                  <a:close/>
                  <a:moveTo>
                    <a:pt x="3549527" y="517502"/>
                  </a:moveTo>
                  <a:cubicBezTo>
                    <a:pt x="3531319" y="519231"/>
                    <a:pt x="3569961" y="536126"/>
                    <a:pt x="3590165" y="531939"/>
                  </a:cubicBezTo>
                  <a:cubicBezTo>
                    <a:pt x="3580425" y="527211"/>
                    <a:pt x="3570727" y="522511"/>
                    <a:pt x="3561031" y="517796"/>
                  </a:cubicBezTo>
                  <a:cubicBezTo>
                    <a:pt x="3555891" y="517318"/>
                    <a:pt x="3552129" y="517256"/>
                    <a:pt x="3549527" y="517502"/>
                  </a:cubicBezTo>
                  <a:close/>
                  <a:moveTo>
                    <a:pt x="4881251" y="512477"/>
                  </a:moveTo>
                  <a:cubicBezTo>
                    <a:pt x="4892059" y="516000"/>
                    <a:pt x="4962657" y="559565"/>
                    <a:pt x="4924701" y="525512"/>
                  </a:cubicBezTo>
                  <a:cubicBezTo>
                    <a:pt x="4961849" y="545148"/>
                    <a:pt x="4953935" y="547782"/>
                    <a:pt x="4983255" y="576676"/>
                  </a:cubicBezTo>
                  <a:cubicBezTo>
                    <a:pt x="4973629" y="570631"/>
                    <a:pt x="4956655" y="559235"/>
                    <a:pt x="4945697" y="553756"/>
                  </a:cubicBezTo>
                  <a:cubicBezTo>
                    <a:pt x="4934667" y="548390"/>
                    <a:pt x="4930167" y="548136"/>
                    <a:pt x="4946149" y="562717"/>
                  </a:cubicBezTo>
                  <a:cubicBezTo>
                    <a:pt x="4923795" y="547215"/>
                    <a:pt x="4910643" y="548815"/>
                    <a:pt x="4940119" y="563340"/>
                  </a:cubicBezTo>
                  <a:cubicBezTo>
                    <a:pt x="4939199" y="572061"/>
                    <a:pt x="4894731" y="539344"/>
                    <a:pt x="4889295" y="529830"/>
                  </a:cubicBezTo>
                  <a:cubicBezTo>
                    <a:pt x="4897619" y="529491"/>
                    <a:pt x="4904243" y="534743"/>
                    <a:pt x="4921147" y="542940"/>
                  </a:cubicBezTo>
                  <a:cubicBezTo>
                    <a:pt x="4910969" y="532860"/>
                    <a:pt x="4898313" y="522992"/>
                    <a:pt x="4880771" y="513762"/>
                  </a:cubicBezTo>
                  <a:cubicBezTo>
                    <a:pt x="4879383" y="512288"/>
                    <a:pt x="4879707" y="511974"/>
                    <a:pt x="4881251" y="512477"/>
                  </a:cubicBezTo>
                  <a:close/>
                  <a:moveTo>
                    <a:pt x="3869343" y="512091"/>
                  </a:moveTo>
                  <a:cubicBezTo>
                    <a:pt x="3887307" y="515574"/>
                    <a:pt x="3901041" y="521095"/>
                    <a:pt x="3912833" y="527551"/>
                  </a:cubicBezTo>
                  <a:cubicBezTo>
                    <a:pt x="3878799" y="524139"/>
                    <a:pt x="3890891" y="533157"/>
                    <a:pt x="3898463" y="540887"/>
                  </a:cubicBezTo>
                  <a:cubicBezTo>
                    <a:pt x="3875587" y="540094"/>
                    <a:pt x="3879097" y="525908"/>
                    <a:pt x="3850273" y="527975"/>
                  </a:cubicBezTo>
                  <a:cubicBezTo>
                    <a:pt x="3853983" y="521973"/>
                    <a:pt x="3890027" y="524606"/>
                    <a:pt x="3869343" y="512091"/>
                  </a:cubicBezTo>
                  <a:close/>
                  <a:moveTo>
                    <a:pt x="4110991" y="511001"/>
                  </a:moveTo>
                  <a:cubicBezTo>
                    <a:pt x="4129155" y="519948"/>
                    <a:pt x="4145209" y="542798"/>
                    <a:pt x="4164391" y="555709"/>
                  </a:cubicBezTo>
                  <a:cubicBezTo>
                    <a:pt x="4143907" y="548687"/>
                    <a:pt x="4134209" y="541963"/>
                    <a:pt x="4126563" y="535903"/>
                  </a:cubicBezTo>
                  <a:cubicBezTo>
                    <a:pt x="4118863" y="530113"/>
                    <a:pt x="4113215" y="525087"/>
                    <a:pt x="4100827" y="521336"/>
                  </a:cubicBezTo>
                  <a:cubicBezTo>
                    <a:pt x="4101703" y="518702"/>
                    <a:pt x="4122075" y="519878"/>
                    <a:pt x="4100599" y="515418"/>
                  </a:cubicBezTo>
                  <a:cubicBezTo>
                    <a:pt x="4097301" y="511751"/>
                    <a:pt x="4117999" y="515857"/>
                    <a:pt x="4110991" y="511001"/>
                  </a:cubicBezTo>
                  <a:close/>
                  <a:moveTo>
                    <a:pt x="3564315" y="509005"/>
                  </a:moveTo>
                  <a:cubicBezTo>
                    <a:pt x="3566679" y="511256"/>
                    <a:pt x="3562459" y="512431"/>
                    <a:pt x="3549323" y="512176"/>
                  </a:cubicBezTo>
                  <a:cubicBezTo>
                    <a:pt x="3569935" y="523034"/>
                    <a:pt x="3608187" y="522581"/>
                    <a:pt x="3631887" y="531359"/>
                  </a:cubicBezTo>
                  <a:cubicBezTo>
                    <a:pt x="3634775" y="534587"/>
                    <a:pt x="3597003" y="540150"/>
                    <a:pt x="3634011" y="542954"/>
                  </a:cubicBezTo>
                  <a:cubicBezTo>
                    <a:pt x="3629195" y="539655"/>
                    <a:pt x="3644315" y="539627"/>
                    <a:pt x="3659619" y="539768"/>
                  </a:cubicBezTo>
                  <a:cubicBezTo>
                    <a:pt x="3631915" y="522850"/>
                    <a:pt x="3558879" y="510520"/>
                    <a:pt x="3564315" y="509005"/>
                  </a:cubicBezTo>
                  <a:close/>
                  <a:moveTo>
                    <a:pt x="2017052" y="507703"/>
                  </a:moveTo>
                  <a:cubicBezTo>
                    <a:pt x="2016613" y="511922"/>
                    <a:pt x="2022474" y="513352"/>
                    <a:pt x="2042110" y="510761"/>
                  </a:cubicBezTo>
                  <a:cubicBezTo>
                    <a:pt x="1997274" y="533837"/>
                    <a:pt x="1989955" y="528132"/>
                    <a:pt x="1979238" y="525329"/>
                  </a:cubicBezTo>
                  <a:cubicBezTo>
                    <a:pt x="1993806" y="516296"/>
                    <a:pt x="2003489" y="515008"/>
                    <a:pt x="2017052" y="507703"/>
                  </a:cubicBezTo>
                  <a:close/>
                  <a:moveTo>
                    <a:pt x="5076027" y="501063"/>
                  </a:moveTo>
                  <a:cubicBezTo>
                    <a:pt x="5089971" y="508042"/>
                    <a:pt x="5104199" y="515178"/>
                    <a:pt x="5118909" y="522539"/>
                  </a:cubicBezTo>
                  <a:cubicBezTo>
                    <a:pt x="5126271" y="526206"/>
                    <a:pt x="5133747" y="529944"/>
                    <a:pt x="5141347" y="533738"/>
                  </a:cubicBezTo>
                  <a:cubicBezTo>
                    <a:pt x="5148935" y="537588"/>
                    <a:pt x="5156427" y="541935"/>
                    <a:pt x="5164183" y="546153"/>
                  </a:cubicBezTo>
                  <a:cubicBezTo>
                    <a:pt x="5195117" y="563255"/>
                    <a:pt x="5228443" y="581999"/>
                    <a:pt x="5265181" y="603646"/>
                  </a:cubicBezTo>
                  <a:cubicBezTo>
                    <a:pt x="5288483" y="629681"/>
                    <a:pt x="5227155" y="578956"/>
                    <a:pt x="5261839" y="615056"/>
                  </a:cubicBezTo>
                  <a:cubicBezTo>
                    <a:pt x="5285269" y="620790"/>
                    <a:pt x="5315579" y="636830"/>
                    <a:pt x="5351129" y="657471"/>
                  </a:cubicBezTo>
                  <a:cubicBezTo>
                    <a:pt x="5386423" y="678480"/>
                    <a:pt x="5427393" y="703482"/>
                    <a:pt x="5467741" y="733721"/>
                  </a:cubicBezTo>
                  <a:cubicBezTo>
                    <a:pt x="5488071" y="748586"/>
                    <a:pt x="5508911" y="763834"/>
                    <a:pt x="5529819" y="779123"/>
                  </a:cubicBezTo>
                  <a:cubicBezTo>
                    <a:pt x="5540255" y="786797"/>
                    <a:pt x="5550687" y="794484"/>
                    <a:pt x="5561093" y="802143"/>
                  </a:cubicBezTo>
                  <a:cubicBezTo>
                    <a:pt x="5571231" y="810142"/>
                    <a:pt x="5581339" y="818112"/>
                    <a:pt x="5591361" y="826012"/>
                  </a:cubicBezTo>
                  <a:cubicBezTo>
                    <a:pt x="5611379" y="841825"/>
                    <a:pt x="5631115" y="857271"/>
                    <a:pt x="5650255" y="871867"/>
                  </a:cubicBezTo>
                  <a:cubicBezTo>
                    <a:pt x="5659883" y="879101"/>
                    <a:pt x="5669295" y="886194"/>
                    <a:pt x="5678483" y="893088"/>
                  </a:cubicBezTo>
                  <a:cubicBezTo>
                    <a:pt x="5687757" y="899870"/>
                    <a:pt x="5696789" y="906453"/>
                    <a:pt x="5705241" y="913135"/>
                  </a:cubicBezTo>
                  <a:cubicBezTo>
                    <a:pt x="5715817" y="924574"/>
                    <a:pt x="5719837" y="935022"/>
                    <a:pt x="5733711" y="947140"/>
                  </a:cubicBezTo>
                  <a:cubicBezTo>
                    <a:pt x="5736415" y="961821"/>
                    <a:pt x="5715999" y="936154"/>
                    <a:pt x="5696831" y="917594"/>
                  </a:cubicBezTo>
                  <a:cubicBezTo>
                    <a:pt x="5699961" y="926570"/>
                    <a:pt x="5743975" y="975426"/>
                    <a:pt x="5704123" y="942072"/>
                  </a:cubicBezTo>
                  <a:cubicBezTo>
                    <a:pt x="5699663" y="935319"/>
                    <a:pt x="5704575" y="938887"/>
                    <a:pt x="5710083" y="943134"/>
                  </a:cubicBezTo>
                  <a:cubicBezTo>
                    <a:pt x="5704533" y="934413"/>
                    <a:pt x="5698941" y="932120"/>
                    <a:pt x="5700795" y="935687"/>
                  </a:cubicBezTo>
                  <a:cubicBezTo>
                    <a:pt x="5695063" y="929458"/>
                    <a:pt x="5690065" y="923696"/>
                    <a:pt x="5686043" y="918713"/>
                  </a:cubicBezTo>
                  <a:cubicBezTo>
                    <a:pt x="5682009" y="913758"/>
                    <a:pt x="5678767" y="909822"/>
                    <a:pt x="5676969" y="906792"/>
                  </a:cubicBezTo>
                  <a:cubicBezTo>
                    <a:pt x="5673303" y="900804"/>
                    <a:pt x="5674859" y="899020"/>
                    <a:pt x="5683921" y="903975"/>
                  </a:cubicBezTo>
                  <a:cubicBezTo>
                    <a:pt x="5636353" y="856067"/>
                    <a:pt x="5665659" y="908123"/>
                    <a:pt x="5621799" y="872815"/>
                  </a:cubicBezTo>
                  <a:cubicBezTo>
                    <a:pt x="5619987" y="863118"/>
                    <a:pt x="5644067" y="879483"/>
                    <a:pt x="5642185" y="869687"/>
                  </a:cubicBezTo>
                  <a:cubicBezTo>
                    <a:pt x="5610261" y="844572"/>
                    <a:pt x="5612597" y="855926"/>
                    <a:pt x="5584751" y="827824"/>
                  </a:cubicBezTo>
                  <a:cubicBezTo>
                    <a:pt x="5577147" y="823350"/>
                    <a:pt x="5552711" y="814332"/>
                    <a:pt x="5576483" y="832637"/>
                  </a:cubicBezTo>
                  <a:cubicBezTo>
                    <a:pt x="5578663" y="838286"/>
                    <a:pt x="5568823" y="829070"/>
                    <a:pt x="5566911" y="825700"/>
                  </a:cubicBezTo>
                  <a:cubicBezTo>
                    <a:pt x="5560513" y="821128"/>
                    <a:pt x="5554269" y="816357"/>
                    <a:pt x="5547631" y="812109"/>
                  </a:cubicBezTo>
                  <a:cubicBezTo>
                    <a:pt x="5544543" y="806815"/>
                    <a:pt x="5552147" y="811048"/>
                    <a:pt x="5558771" y="814969"/>
                  </a:cubicBezTo>
                  <a:cubicBezTo>
                    <a:pt x="5565367" y="818933"/>
                    <a:pt x="5571271" y="822218"/>
                    <a:pt x="5565553" y="813922"/>
                  </a:cubicBezTo>
                  <a:cubicBezTo>
                    <a:pt x="5528673" y="772512"/>
                    <a:pt x="5528617" y="797952"/>
                    <a:pt x="5498703" y="762206"/>
                  </a:cubicBezTo>
                  <a:cubicBezTo>
                    <a:pt x="5485439" y="754263"/>
                    <a:pt x="5506927" y="778062"/>
                    <a:pt x="5490675" y="767401"/>
                  </a:cubicBezTo>
                  <a:cubicBezTo>
                    <a:pt x="5502963" y="784503"/>
                    <a:pt x="5502327" y="770261"/>
                    <a:pt x="5530103" y="793493"/>
                  </a:cubicBezTo>
                  <a:cubicBezTo>
                    <a:pt x="5518325" y="788170"/>
                    <a:pt x="5526707" y="803559"/>
                    <a:pt x="5543071" y="824001"/>
                  </a:cubicBezTo>
                  <a:cubicBezTo>
                    <a:pt x="5559069" y="844968"/>
                    <a:pt x="5582427" y="871725"/>
                    <a:pt x="5602701" y="887723"/>
                  </a:cubicBezTo>
                  <a:cubicBezTo>
                    <a:pt x="5591971" y="887057"/>
                    <a:pt x="5580603" y="873325"/>
                    <a:pt x="5568341" y="859012"/>
                  </a:cubicBezTo>
                  <a:cubicBezTo>
                    <a:pt x="5556039" y="844784"/>
                    <a:pt x="5543099" y="829594"/>
                    <a:pt x="5528815" y="827555"/>
                  </a:cubicBezTo>
                  <a:cubicBezTo>
                    <a:pt x="5534547" y="815351"/>
                    <a:pt x="5499143" y="774352"/>
                    <a:pt x="5458991" y="738110"/>
                  </a:cubicBezTo>
                  <a:cubicBezTo>
                    <a:pt x="5448969" y="729050"/>
                    <a:pt x="5438675" y="720315"/>
                    <a:pt x="5428695" y="712387"/>
                  </a:cubicBezTo>
                  <a:cubicBezTo>
                    <a:pt x="5418573" y="704699"/>
                    <a:pt x="5408579" y="698116"/>
                    <a:pt x="5399659" y="692680"/>
                  </a:cubicBezTo>
                  <a:cubicBezTo>
                    <a:pt x="5381765" y="681892"/>
                    <a:pt x="5367735" y="676342"/>
                    <a:pt x="5362483" y="679967"/>
                  </a:cubicBezTo>
                  <a:cubicBezTo>
                    <a:pt x="5333915" y="663856"/>
                    <a:pt x="5319487" y="648127"/>
                    <a:pt x="5298903" y="632271"/>
                  </a:cubicBezTo>
                  <a:cubicBezTo>
                    <a:pt x="5304367" y="638359"/>
                    <a:pt x="5298987" y="635499"/>
                    <a:pt x="5292957" y="632186"/>
                  </a:cubicBezTo>
                  <a:cubicBezTo>
                    <a:pt x="5306167" y="647830"/>
                    <a:pt x="5343823" y="664097"/>
                    <a:pt x="5350407" y="679570"/>
                  </a:cubicBezTo>
                  <a:cubicBezTo>
                    <a:pt x="5330955" y="669476"/>
                    <a:pt x="5320691" y="659680"/>
                    <a:pt x="5305585" y="649727"/>
                  </a:cubicBezTo>
                  <a:cubicBezTo>
                    <a:pt x="5309775" y="659396"/>
                    <a:pt x="5328011" y="669363"/>
                    <a:pt x="5344447" y="679415"/>
                  </a:cubicBezTo>
                  <a:cubicBezTo>
                    <a:pt x="5355771" y="698003"/>
                    <a:pt x="5269755" y="634579"/>
                    <a:pt x="5320463" y="678778"/>
                  </a:cubicBezTo>
                  <a:cubicBezTo>
                    <a:pt x="5328619" y="692298"/>
                    <a:pt x="5297275" y="660416"/>
                    <a:pt x="5279875" y="654894"/>
                  </a:cubicBezTo>
                  <a:cubicBezTo>
                    <a:pt x="5284491" y="653663"/>
                    <a:pt x="5277965" y="642507"/>
                    <a:pt x="5267899" y="630105"/>
                  </a:cubicBezTo>
                  <a:cubicBezTo>
                    <a:pt x="5257947" y="617520"/>
                    <a:pt x="5245021" y="602754"/>
                    <a:pt x="5238169" y="592575"/>
                  </a:cubicBezTo>
                  <a:cubicBezTo>
                    <a:pt x="5200085" y="570087"/>
                    <a:pt x="5178347" y="559207"/>
                    <a:pt x="5158751" y="552120"/>
                  </a:cubicBezTo>
                  <a:lnTo>
                    <a:pt x="5132907" y="544458"/>
                  </a:lnTo>
                  <a:lnTo>
                    <a:pt x="5142079" y="552951"/>
                  </a:lnTo>
                  <a:cubicBezTo>
                    <a:pt x="5155773" y="564459"/>
                    <a:pt x="5177581" y="580205"/>
                    <a:pt x="5191619" y="587605"/>
                  </a:cubicBezTo>
                  <a:cubicBezTo>
                    <a:pt x="5218391" y="603051"/>
                    <a:pt x="5165471" y="558810"/>
                    <a:pt x="5209643" y="587266"/>
                  </a:cubicBezTo>
                  <a:cubicBezTo>
                    <a:pt x="5195655" y="586968"/>
                    <a:pt x="5233439" y="611064"/>
                    <a:pt x="5240447" y="626693"/>
                  </a:cubicBezTo>
                  <a:cubicBezTo>
                    <a:pt x="5233523" y="623012"/>
                    <a:pt x="5226643" y="619360"/>
                    <a:pt x="5219637" y="615637"/>
                  </a:cubicBezTo>
                  <a:cubicBezTo>
                    <a:pt x="5254293" y="646060"/>
                    <a:pt x="5255031" y="619487"/>
                    <a:pt x="5228923" y="604084"/>
                  </a:cubicBezTo>
                  <a:cubicBezTo>
                    <a:pt x="5250939" y="605146"/>
                    <a:pt x="5267459" y="641827"/>
                    <a:pt x="5255143" y="637792"/>
                  </a:cubicBezTo>
                  <a:cubicBezTo>
                    <a:pt x="5269655" y="647292"/>
                    <a:pt x="5282707" y="657796"/>
                    <a:pt x="5295251" y="668075"/>
                  </a:cubicBezTo>
                  <a:cubicBezTo>
                    <a:pt x="5307779" y="678381"/>
                    <a:pt x="5319657" y="688673"/>
                    <a:pt x="5331083" y="698951"/>
                  </a:cubicBezTo>
                  <a:cubicBezTo>
                    <a:pt x="5353903" y="719550"/>
                    <a:pt x="5374955" y="739979"/>
                    <a:pt x="5395497" y="760634"/>
                  </a:cubicBezTo>
                  <a:cubicBezTo>
                    <a:pt x="5356055" y="741649"/>
                    <a:pt x="5404741" y="807806"/>
                    <a:pt x="5345763" y="764768"/>
                  </a:cubicBezTo>
                  <a:cubicBezTo>
                    <a:pt x="5363727" y="770162"/>
                    <a:pt x="5369843" y="765603"/>
                    <a:pt x="5353507" y="742286"/>
                  </a:cubicBezTo>
                  <a:cubicBezTo>
                    <a:pt x="5343031" y="728469"/>
                    <a:pt x="5333559" y="734783"/>
                    <a:pt x="5303547" y="712684"/>
                  </a:cubicBezTo>
                  <a:cubicBezTo>
                    <a:pt x="5311771" y="724250"/>
                    <a:pt x="5336065" y="736199"/>
                    <a:pt x="5339717" y="747609"/>
                  </a:cubicBezTo>
                  <a:cubicBezTo>
                    <a:pt x="5328987" y="739752"/>
                    <a:pt x="5318255" y="731909"/>
                    <a:pt x="5311615" y="724208"/>
                  </a:cubicBezTo>
                  <a:cubicBezTo>
                    <a:pt x="5302031" y="718644"/>
                    <a:pt x="5308839" y="726728"/>
                    <a:pt x="5309747" y="729870"/>
                  </a:cubicBezTo>
                  <a:cubicBezTo>
                    <a:pt x="5285439" y="714666"/>
                    <a:pt x="5286091" y="701061"/>
                    <a:pt x="5289361" y="700933"/>
                  </a:cubicBezTo>
                  <a:cubicBezTo>
                    <a:pt x="5332115" y="726940"/>
                    <a:pt x="5330203" y="719536"/>
                    <a:pt x="5369491" y="748402"/>
                  </a:cubicBezTo>
                  <a:cubicBezTo>
                    <a:pt x="5357981" y="734861"/>
                    <a:pt x="5345483" y="721263"/>
                    <a:pt x="5331229" y="707607"/>
                  </a:cubicBezTo>
                  <a:lnTo>
                    <a:pt x="5313723" y="692849"/>
                  </a:lnTo>
                  <a:lnTo>
                    <a:pt x="5310893" y="689976"/>
                  </a:lnTo>
                  <a:lnTo>
                    <a:pt x="5308933" y="688810"/>
                  </a:lnTo>
                  <a:lnTo>
                    <a:pt x="5282423" y="666461"/>
                  </a:lnTo>
                  <a:cubicBezTo>
                    <a:pt x="5275387" y="663049"/>
                    <a:pt x="5276491" y="666347"/>
                    <a:pt x="5274779" y="667338"/>
                  </a:cubicBezTo>
                  <a:cubicBezTo>
                    <a:pt x="5273929" y="667820"/>
                    <a:pt x="5272371" y="667749"/>
                    <a:pt x="5268763" y="665965"/>
                  </a:cubicBezTo>
                  <a:cubicBezTo>
                    <a:pt x="5265195" y="664125"/>
                    <a:pt x="5259447" y="660755"/>
                    <a:pt x="5250059" y="654894"/>
                  </a:cubicBezTo>
                  <a:cubicBezTo>
                    <a:pt x="5263099" y="666645"/>
                    <a:pt x="5270375" y="670481"/>
                    <a:pt x="5278629" y="673454"/>
                  </a:cubicBezTo>
                  <a:cubicBezTo>
                    <a:pt x="5282719" y="674990"/>
                    <a:pt x="5286989" y="676420"/>
                    <a:pt x="5292133" y="678816"/>
                  </a:cubicBezTo>
                  <a:lnTo>
                    <a:pt x="5308933" y="688810"/>
                  </a:lnTo>
                  <a:lnTo>
                    <a:pt x="5313723" y="692849"/>
                  </a:lnTo>
                  <a:lnTo>
                    <a:pt x="5317717" y="696902"/>
                  </a:lnTo>
                  <a:cubicBezTo>
                    <a:pt x="5325131" y="706931"/>
                    <a:pt x="5279311" y="678342"/>
                    <a:pt x="5313017" y="701358"/>
                  </a:cubicBezTo>
                  <a:cubicBezTo>
                    <a:pt x="5288907" y="684115"/>
                    <a:pt x="5284251" y="686139"/>
                    <a:pt x="5278007" y="687711"/>
                  </a:cubicBezTo>
                  <a:cubicBezTo>
                    <a:pt x="5274879" y="688489"/>
                    <a:pt x="5271353" y="689155"/>
                    <a:pt x="5264799" y="687272"/>
                  </a:cubicBezTo>
                  <a:cubicBezTo>
                    <a:pt x="5261515" y="686323"/>
                    <a:pt x="5257479" y="684738"/>
                    <a:pt x="5252353" y="682218"/>
                  </a:cubicBezTo>
                  <a:cubicBezTo>
                    <a:pt x="5247199" y="679740"/>
                    <a:pt x="5240773" y="676611"/>
                    <a:pt x="5232973" y="672166"/>
                  </a:cubicBezTo>
                  <a:cubicBezTo>
                    <a:pt x="5227381" y="666347"/>
                    <a:pt x="5232903" y="669009"/>
                    <a:pt x="5238833" y="671982"/>
                  </a:cubicBezTo>
                  <a:cubicBezTo>
                    <a:pt x="5235975" y="668273"/>
                    <a:pt x="5233087" y="664507"/>
                    <a:pt x="5230227" y="660798"/>
                  </a:cubicBezTo>
                  <a:cubicBezTo>
                    <a:pt x="5256261" y="683237"/>
                    <a:pt x="5265379" y="685219"/>
                    <a:pt x="5266963" y="677673"/>
                  </a:cubicBezTo>
                  <a:cubicBezTo>
                    <a:pt x="5264119" y="675281"/>
                    <a:pt x="5260523" y="672520"/>
                    <a:pt x="5255979" y="669561"/>
                  </a:cubicBezTo>
                  <a:cubicBezTo>
                    <a:pt x="5251377" y="666687"/>
                    <a:pt x="5245927" y="663502"/>
                    <a:pt x="5239583" y="659920"/>
                  </a:cubicBezTo>
                  <a:cubicBezTo>
                    <a:pt x="5226913" y="652771"/>
                    <a:pt x="5210689" y="644050"/>
                    <a:pt x="5190743" y="633262"/>
                  </a:cubicBezTo>
                  <a:cubicBezTo>
                    <a:pt x="5222567" y="642209"/>
                    <a:pt x="5180903" y="619530"/>
                    <a:pt x="5152517" y="599965"/>
                  </a:cubicBezTo>
                  <a:cubicBezTo>
                    <a:pt x="5145707" y="605627"/>
                    <a:pt x="5120777" y="597756"/>
                    <a:pt x="5125859" y="612281"/>
                  </a:cubicBezTo>
                  <a:cubicBezTo>
                    <a:pt x="5118569" y="609195"/>
                    <a:pt x="5113147" y="606038"/>
                    <a:pt x="5108687" y="602853"/>
                  </a:cubicBezTo>
                  <a:cubicBezTo>
                    <a:pt x="5104157" y="599809"/>
                    <a:pt x="5100575" y="596779"/>
                    <a:pt x="5097119" y="593693"/>
                  </a:cubicBezTo>
                  <a:cubicBezTo>
                    <a:pt x="5090211" y="587535"/>
                    <a:pt x="5083715" y="581348"/>
                    <a:pt x="5070563" y="575657"/>
                  </a:cubicBezTo>
                  <a:cubicBezTo>
                    <a:pt x="5075631" y="577228"/>
                    <a:pt x="5094105" y="586133"/>
                    <a:pt x="5109011" y="591895"/>
                  </a:cubicBezTo>
                  <a:cubicBezTo>
                    <a:pt x="5123779" y="597898"/>
                    <a:pt x="5134849" y="601097"/>
                    <a:pt x="5125959" y="589347"/>
                  </a:cubicBezTo>
                  <a:cubicBezTo>
                    <a:pt x="5106663" y="568536"/>
                    <a:pt x="5097375" y="584165"/>
                    <a:pt x="5085215" y="563255"/>
                  </a:cubicBezTo>
                  <a:cubicBezTo>
                    <a:pt x="5141915" y="596057"/>
                    <a:pt x="5081391" y="548659"/>
                    <a:pt x="5124515" y="572174"/>
                  </a:cubicBezTo>
                  <a:cubicBezTo>
                    <a:pt x="5117635" y="561188"/>
                    <a:pt x="5078703" y="552326"/>
                    <a:pt x="5078687" y="540901"/>
                  </a:cubicBezTo>
                  <a:cubicBezTo>
                    <a:pt x="5087663" y="543152"/>
                    <a:pt x="5108305" y="554322"/>
                    <a:pt x="5130431" y="568026"/>
                  </a:cubicBezTo>
                  <a:cubicBezTo>
                    <a:pt x="5152191" y="582396"/>
                    <a:pt x="5175551" y="599016"/>
                    <a:pt x="5191111" y="610441"/>
                  </a:cubicBezTo>
                  <a:cubicBezTo>
                    <a:pt x="5205351" y="614971"/>
                    <a:pt x="5219183" y="619162"/>
                    <a:pt x="5200383" y="598875"/>
                  </a:cubicBezTo>
                  <a:cubicBezTo>
                    <a:pt x="5183245" y="584795"/>
                    <a:pt x="5145817" y="561590"/>
                    <a:pt x="5133687" y="550115"/>
                  </a:cubicBezTo>
                  <a:lnTo>
                    <a:pt x="5131929" y="544169"/>
                  </a:lnTo>
                  <a:lnTo>
                    <a:pt x="5129185" y="543355"/>
                  </a:lnTo>
                  <a:cubicBezTo>
                    <a:pt x="5118683" y="540731"/>
                    <a:pt x="5106939" y="538077"/>
                    <a:pt x="5092181" y="534417"/>
                  </a:cubicBezTo>
                  <a:cubicBezTo>
                    <a:pt x="5089873" y="525385"/>
                    <a:pt x="5129131" y="544625"/>
                    <a:pt x="5106919" y="522044"/>
                  </a:cubicBezTo>
                  <a:cubicBezTo>
                    <a:pt x="5098991" y="520387"/>
                    <a:pt x="5106579" y="529250"/>
                    <a:pt x="5084055" y="517712"/>
                  </a:cubicBezTo>
                  <a:cubicBezTo>
                    <a:pt x="5074257" y="507349"/>
                    <a:pt x="5087227" y="512389"/>
                    <a:pt x="5076027" y="501063"/>
                  </a:cubicBezTo>
                  <a:close/>
                  <a:moveTo>
                    <a:pt x="1980993" y="501063"/>
                  </a:moveTo>
                  <a:cubicBezTo>
                    <a:pt x="2013059" y="493517"/>
                    <a:pt x="1979379" y="525838"/>
                    <a:pt x="1950895" y="527805"/>
                  </a:cubicBezTo>
                  <a:cubicBezTo>
                    <a:pt x="1958327" y="523049"/>
                    <a:pt x="1963368" y="522157"/>
                    <a:pt x="1968167" y="521491"/>
                  </a:cubicBezTo>
                  <a:cubicBezTo>
                    <a:pt x="1984787" y="510194"/>
                    <a:pt x="1935067" y="523091"/>
                    <a:pt x="1980993" y="501063"/>
                  </a:cubicBezTo>
                  <a:close/>
                  <a:moveTo>
                    <a:pt x="3994507" y="500723"/>
                  </a:moveTo>
                  <a:cubicBezTo>
                    <a:pt x="4019763" y="505848"/>
                    <a:pt x="3999985" y="512573"/>
                    <a:pt x="4016789" y="521407"/>
                  </a:cubicBezTo>
                  <a:cubicBezTo>
                    <a:pt x="4035873" y="526815"/>
                    <a:pt x="4053811" y="527806"/>
                    <a:pt x="4080071" y="530156"/>
                  </a:cubicBezTo>
                  <a:cubicBezTo>
                    <a:pt x="4094159" y="542444"/>
                    <a:pt x="4003511" y="520982"/>
                    <a:pt x="4033523" y="538409"/>
                  </a:cubicBezTo>
                  <a:cubicBezTo>
                    <a:pt x="3991859" y="520642"/>
                    <a:pt x="3994731" y="508311"/>
                    <a:pt x="3994507" y="500723"/>
                  </a:cubicBezTo>
                  <a:close/>
                  <a:moveTo>
                    <a:pt x="4546153" y="500313"/>
                  </a:moveTo>
                  <a:cubicBezTo>
                    <a:pt x="4561839" y="504914"/>
                    <a:pt x="4601423" y="529632"/>
                    <a:pt x="4578233" y="509897"/>
                  </a:cubicBezTo>
                  <a:cubicBezTo>
                    <a:pt x="4600531" y="516084"/>
                    <a:pt x="4601097" y="527396"/>
                    <a:pt x="4614079" y="535961"/>
                  </a:cubicBezTo>
                  <a:cubicBezTo>
                    <a:pt x="4594033" y="523233"/>
                    <a:pt x="4559999" y="514385"/>
                    <a:pt x="4546153" y="500313"/>
                  </a:cubicBezTo>
                  <a:close/>
                  <a:moveTo>
                    <a:pt x="2494076" y="497722"/>
                  </a:moveTo>
                  <a:cubicBezTo>
                    <a:pt x="2498607" y="498090"/>
                    <a:pt x="2503151" y="498458"/>
                    <a:pt x="2507639" y="498812"/>
                  </a:cubicBezTo>
                  <a:cubicBezTo>
                    <a:pt x="2478433" y="509062"/>
                    <a:pt x="2459590" y="510647"/>
                    <a:pt x="2490056" y="511709"/>
                  </a:cubicBezTo>
                  <a:cubicBezTo>
                    <a:pt x="2473832" y="516905"/>
                    <a:pt x="2464474" y="513635"/>
                    <a:pt x="2452511" y="513536"/>
                  </a:cubicBezTo>
                  <a:cubicBezTo>
                    <a:pt x="2465691" y="509019"/>
                    <a:pt x="2469528" y="506372"/>
                    <a:pt x="2466413" y="505140"/>
                  </a:cubicBezTo>
                  <a:cubicBezTo>
                    <a:pt x="2476224" y="501983"/>
                    <a:pt x="2483685" y="501672"/>
                    <a:pt x="2494076" y="497722"/>
                  </a:cubicBezTo>
                  <a:close/>
                  <a:moveTo>
                    <a:pt x="3385919" y="497113"/>
                  </a:moveTo>
                  <a:cubicBezTo>
                    <a:pt x="3385367" y="501615"/>
                    <a:pt x="3371127" y="501714"/>
                    <a:pt x="3353585" y="501360"/>
                  </a:cubicBezTo>
                  <a:cubicBezTo>
                    <a:pt x="3336059" y="501091"/>
                    <a:pt x="3315248" y="501728"/>
                    <a:pt x="3301671" y="504828"/>
                  </a:cubicBezTo>
                  <a:cubicBezTo>
                    <a:pt x="3310293" y="510166"/>
                    <a:pt x="3345586" y="508608"/>
                    <a:pt x="3371691" y="507702"/>
                  </a:cubicBezTo>
                  <a:cubicBezTo>
                    <a:pt x="3397755" y="506131"/>
                    <a:pt x="3414673" y="501983"/>
                    <a:pt x="3385919" y="497113"/>
                  </a:cubicBezTo>
                  <a:close/>
                  <a:moveTo>
                    <a:pt x="4366655" y="497085"/>
                  </a:moveTo>
                  <a:cubicBezTo>
                    <a:pt x="4380075" y="500837"/>
                    <a:pt x="4384635" y="500823"/>
                    <a:pt x="4382865" y="498048"/>
                  </a:cubicBezTo>
                  <a:cubicBezTo>
                    <a:pt x="4406719" y="497665"/>
                    <a:pt x="4368495" y="512842"/>
                    <a:pt x="4430149" y="524606"/>
                  </a:cubicBezTo>
                  <a:cubicBezTo>
                    <a:pt x="4416659" y="524125"/>
                    <a:pt x="4431749" y="536045"/>
                    <a:pt x="4392491" y="524366"/>
                  </a:cubicBezTo>
                  <a:cubicBezTo>
                    <a:pt x="4404837" y="523134"/>
                    <a:pt x="4350571" y="499591"/>
                    <a:pt x="4366655" y="497085"/>
                  </a:cubicBezTo>
                  <a:close/>
                  <a:moveTo>
                    <a:pt x="3699867" y="497006"/>
                  </a:moveTo>
                  <a:cubicBezTo>
                    <a:pt x="3686889" y="496854"/>
                    <a:pt x="3674895" y="498337"/>
                    <a:pt x="3673535" y="499420"/>
                  </a:cubicBezTo>
                  <a:cubicBezTo>
                    <a:pt x="3706225" y="509755"/>
                    <a:pt x="3695083" y="509897"/>
                    <a:pt x="3713785" y="521208"/>
                  </a:cubicBezTo>
                  <a:cubicBezTo>
                    <a:pt x="3720695" y="521449"/>
                    <a:pt x="3727743" y="521704"/>
                    <a:pt x="3734779" y="521959"/>
                  </a:cubicBezTo>
                  <a:cubicBezTo>
                    <a:pt x="3740855" y="522015"/>
                    <a:pt x="3746361" y="521959"/>
                    <a:pt x="3739635" y="519240"/>
                  </a:cubicBezTo>
                  <a:cubicBezTo>
                    <a:pt x="3733789" y="519042"/>
                    <a:pt x="3722973" y="516282"/>
                    <a:pt x="3733875" y="516097"/>
                  </a:cubicBezTo>
                  <a:cubicBezTo>
                    <a:pt x="3737937" y="518037"/>
                    <a:pt x="3742127" y="519863"/>
                    <a:pt x="3750027" y="519623"/>
                  </a:cubicBezTo>
                  <a:cubicBezTo>
                    <a:pt x="3739395" y="514158"/>
                    <a:pt x="3734681" y="510010"/>
                    <a:pt x="3737823" y="507547"/>
                  </a:cubicBezTo>
                  <a:cubicBezTo>
                    <a:pt x="3715315" y="505834"/>
                    <a:pt x="3724601" y="511001"/>
                    <a:pt x="3717679" y="512643"/>
                  </a:cubicBezTo>
                  <a:cubicBezTo>
                    <a:pt x="3708405" y="506867"/>
                    <a:pt x="3705347" y="502450"/>
                    <a:pt x="3715711" y="500893"/>
                  </a:cubicBezTo>
                  <a:cubicBezTo>
                    <a:pt x="3719859" y="502818"/>
                    <a:pt x="3724119" y="504644"/>
                    <a:pt x="3732091" y="504404"/>
                  </a:cubicBezTo>
                  <a:cubicBezTo>
                    <a:pt x="3726803" y="498946"/>
                    <a:pt x="3712843" y="497159"/>
                    <a:pt x="3699867" y="497006"/>
                  </a:cubicBezTo>
                  <a:close/>
                  <a:moveTo>
                    <a:pt x="3193581" y="491039"/>
                  </a:moveTo>
                  <a:cubicBezTo>
                    <a:pt x="3195960" y="493135"/>
                    <a:pt x="3192010" y="494352"/>
                    <a:pt x="3178787" y="496193"/>
                  </a:cubicBezTo>
                  <a:cubicBezTo>
                    <a:pt x="3174313" y="495117"/>
                    <a:pt x="3169854" y="494168"/>
                    <a:pt x="3161982" y="495994"/>
                  </a:cubicBezTo>
                  <a:cubicBezTo>
                    <a:pt x="3191302" y="500638"/>
                    <a:pt x="3135933" y="504333"/>
                    <a:pt x="3155371" y="508877"/>
                  </a:cubicBezTo>
                  <a:cubicBezTo>
                    <a:pt x="3161643" y="507575"/>
                    <a:pt x="3169542" y="505933"/>
                    <a:pt x="3177286" y="504319"/>
                  </a:cubicBezTo>
                  <a:cubicBezTo>
                    <a:pt x="3181137" y="503413"/>
                    <a:pt x="3184945" y="502521"/>
                    <a:pt x="3188513" y="501686"/>
                  </a:cubicBezTo>
                  <a:cubicBezTo>
                    <a:pt x="3192066" y="500907"/>
                    <a:pt x="3195365" y="500185"/>
                    <a:pt x="3198168" y="499420"/>
                  </a:cubicBezTo>
                  <a:cubicBezTo>
                    <a:pt x="3209380" y="496391"/>
                    <a:pt x="3212693" y="493290"/>
                    <a:pt x="3193581" y="491039"/>
                  </a:cubicBezTo>
                  <a:close/>
                  <a:moveTo>
                    <a:pt x="5162513" y="490417"/>
                  </a:moveTo>
                  <a:cubicBezTo>
                    <a:pt x="5194593" y="506995"/>
                    <a:pt x="5235083" y="530057"/>
                    <a:pt x="5279931" y="555795"/>
                  </a:cubicBezTo>
                  <a:cubicBezTo>
                    <a:pt x="5291115" y="562279"/>
                    <a:pt x="5302571" y="568918"/>
                    <a:pt x="5314249" y="575685"/>
                  </a:cubicBezTo>
                  <a:cubicBezTo>
                    <a:pt x="5325617" y="582934"/>
                    <a:pt x="5337183" y="590296"/>
                    <a:pt x="5348877" y="597742"/>
                  </a:cubicBezTo>
                  <a:cubicBezTo>
                    <a:pt x="5372195" y="612777"/>
                    <a:pt x="5396021" y="628152"/>
                    <a:pt x="5419819" y="643484"/>
                  </a:cubicBezTo>
                  <a:cubicBezTo>
                    <a:pt x="5431683" y="651200"/>
                    <a:pt x="5443547" y="658915"/>
                    <a:pt x="5455325" y="666574"/>
                  </a:cubicBezTo>
                  <a:cubicBezTo>
                    <a:pt x="5466791" y="674672"/>
                    <a:pt x="5478189" y="682728"/>
                    <a:pt x="5489429" y="690670"/>
                  </a:cubicBezTo>
                  <a:cubicBezTo>
                    <a:pt x="5511897" y="706596"/>
                    <a:pt x="5533799" y="722113"/>
                    <a:pt x="5554567" y="736836"/>
                  </a:cubicBezTo>
                  <a:cubicBezTo>
                    <a:pt x="5596613" y="765632"/>
                    <a:pt x="5631991" y="794116"/>
                    <a:pt x="5660165" y="814318"/>
                  </a:cubicBezTo>
                  <a:cubicBezTo>
                    <a:pt x="5672155" y="823648"/>
                    <a:pt x="5675031" y="831760"/>
                    <a:pt x="5680819" y="840240"/>
                  </a:cubicBezTo>
                  <a:cubicBezTo>
                    <a:pt x="5720631" y="859026"/>
                    <a:pt x="5774257" y="907699"/>
                    <a:pt x="5827841" y="957206"/>
                  </a:cubicBezTo>
                  <a:cubicBezTo>
                    <a:pt x="5834511" y="963421"/>
                    <a:pt x="5841207" y="969636"/>
                    <a:pt x="5847859" y="975837"/>
                  </a:cubicBezTo>
                  <a:cubicBezTo>
                    <a:pt x="5854457" y="982094"/>
                    <a:pt x="5860699" y="988663"/>
                    <a:pt x="5867043" y="994963"/>
                  </a:cubicBezTo>
                  <a:cubicBezTo>
                    <a:pt x="5879715" y="1007605"/>
                    <a:pt x="5892101" y="1019965"/>
                    <a:pt x="5903895" y="1031729"/>
                  </a:cubicBezTo>
                  <a:cubicBezTo>
                    <a:pt x="5927649" y="1055089"/>
                    <a:pt x="5949479" y="1075574"/>
                    <a:pt x="5967715" y="1089958"/>
                  </a:cubicBezTo>
                  <a:cubicBezTo>
                    <a:pt x="5980697" y="1115214"/>
                    <a:pt x="6020663" y="1148526"/>
                    <a:pt x="6039123" y="1175580"/>
                  </a:cubicBezTo>
                  <a:cubicBezTo>
                    <a:pt x="6009917" y="1161295"/>
                    <a:pt x="5969031" y="1091359"/>
                    <a:pt x="5920061" y="1055188"/>
                  </a:cubicBezTo>
                  <a:cubicBezTo>
                    <a:pt x="5910903" y="1050841"/>
                    <a:pt x="5910265" y="1056872"/>
                    <a:pt x="5905267" y="1057609"/>
                  </a:cubicBezTo>
                  <a:cubicBezTo>
                    <a:pt x="5917003" y="1074597"/>
                    <a:pt x="5928795" y="1086008"/>
                    <a:pt x="5938833" y="1095762"/>
                  </a:cubicBezTo>
                  <a:cubicBezTo>
                    <a:pt x="5948927" y="1105445"/>
                    <a:pt x="5957139" y="1113543"/>
                    <a:pt x="5961259" y="1124076"/>
                  </a:cubicBezTo>
                  <a:cubicBezTo>
                    <a:pt x="5958201" y="1120410"/>
                    <a:pt x="5955059" y="1116715"/>
                    <a:pt x="5951803" y="1113048"/>
                  </a:cubicBezTo>
                  <a:cubicBezTo>
                    <a:pt x="5948375" y="1109523"/>
                    <a:pt x="5944907" y="1105969"/>
                    <a:pt x="5941395" y="1102359"/>
                  </a:cubicBezTo>
                  <a:cubicBezTo>
                    <a:pt x="5934289" y="1095210"/>
                    <a:pt x="5926871" y="1088032"/>
                    <a:pt x="5919227" y="1080798"/>
                  </a:cubicBezTo>
                  <a:cubicBezTo>
                    <a:pt x="5903823" y="1066485"/>
                    <a:pt x="5887867" y="1051677"/>
                    <a:pt x="5871787" y="1036727"/>
                  </a:cubicBezTo>
                  <a:cubicBezTo>
                    <a:pt x="5855589" y="1021890"/>
                    <a:pt x="5839959" y="1006176"/>
                    <a:pt x="5824247" y="990999"/>
                  </a:cubicBezTo>
                  <a:cubicBezTo>
                    <a:pt x="5808531" y="975823"/>
                    <a:pt x="5793681" y="960151"/>
                    <a:pt x="5780527" y="943743"/>
                  </a:cubicBezTo>
                  <a:cubicBezTo>
                    <a:pt x="5800163" y="963888"/>
                    <a:pt x="5821853" y="983326"/>
                    <a:pt x="5841135" y="1001518"/>
                  </a:cubicBezTo>
                  <a:cubicBezTo>
                    <a:pt x="5860191" y="1019951"/>
                    <a:pt x="5877675" y="1036231"/>
                    <a:pt x="5890403" y="1048321"/>
                  </a:cubicBezTo>
                  <a:cubicBezTo>
                    <a:pt x="5919013" y="1069854"/>
                    <a:pt x="5869295" y="1012362"/>
                    <a:pt x="5905183" y="1045901"/>
                  </a:cubicBezTo>
                  <a:cubicBezTo>
                    <a:pt x="5879727" y="1012008"/>
                    <a:pt x="5875905" y="1013622"/>
                    <a:pt x="5872903" y="1013806"/>
                  </a:cubicBezTo>
                  <a:cubicBezTo>
                    <a:pt x="5869761" y="1014061"/>
                    <a:pt x="5867863" y="1012546"/>
                    <a:pt x="5844533" y="973218"/>
                  </a:cubicBezTo>
                  <a:cubicBezTo>
                    <a:pt x="5823269" y="963152"/>
                    <a:pt x="5764135" y="914876"/>
                    <a:pt x="5747699" y="891177"/>
                  </a:cubicBezTo>
                  <a:cubicBezTo>
                    <a:pt x="5732011" y="877204"/>
                    <a:pt x="5729859" y="878054"/>
                    <a:pt x="5727723" y="878889"/>
                  </a:cubicBezTo>
                  <a:cubicBezTo>
                    <a:pt x="5725471" y="879851"/>
                    <a:pt x="5723687" y="880262"/>
                    <a:pt x="5707393" y="867053"/>
                  </a:cubicBezTo>
                  <a:cubicBezTo>
                    <a:pt x="5726915" y="866770"/>
                    <a:pt x="5703641" y="864463"/>
                    <a:pt x="5697709" y="859932"/>
                  </a:cubicBezTo>
                  <a:cubicBezTo>
                    <a:pt x="5689087" y="853321"/>
                    <a:pt x="5657575" y="824313"/>
                    <a:pt x="5625465" y="796763"/>
                  </a:cubicBezTo>
                  <a:cubicBezTo>
                    <a:pt x="5617439" y="789883"/>
                    <a:pt x="5609383" y="783087"/>
                    <a:pt x="5601653" y="776745"/>
                  </a:cubicBezTo>
                  <a:cubicBezTo>
                    <a:pt x="5597759" y="773616"/>
                    <a:pt x="5593979" y="770558"/>
                    <a:pt x="5590355" y="767642"/>
                  </a:cubicBezTo>
                  <a:cubicBezTo>
                    <a:pt x="5586563" y="764938"/>
                    <a:pt x="5582937" y="762347"/>
                    <a:pt x="5579525" y="759912"/>
                  </a:cubicBezTo>
                  <a:cubicBezTo>
                    <a:pt x="5565735" y="750342"/>
                    <a:pt x="5554807" y="743971"/>
                    <a:pt x="5549725" y="743632"/>
                  </a:cubicBezTo>
                  <a:cubicBezTo>
                    <a:pt x="5539079" y="725468"/>
                    <a:pt x="5530187" y="733099"/>
                    <a:pt x="5497683" y="698796"/>
                  </a:cubicBezTo>
                  <a:cubicBezTo>
                    <a:pt x="5508343" y="716478"/>
                    <a:pt x="5476687" y="686083"/>
                    <a:pt x="5445359" y="671770"/>
                  </a:cubicBezTo>
                  <a:cubicBezTo>
                    <a:pt x="5447425" y="670326"/>
                    <a:pt x="5449307" y="668641"/>
                    <a:pt x="5443037" y="660232"/>
                  </a:cubicBezTo>
                  <a:cubicBezTo>
                    <a:pt x="5435747" y="660557"/>
                    <a:pt x="5394265" y="632555"/>
                    <a:pt x="5404105" y="647122"/>
                  </a:cubicBezTo>
                  <a:cubicBezTo>
                    <a:pt x="5387455" y="635018"/>
                    <a:pt x="5375819" y="623098"/>
                    <a:pt x="5366375" y="611192"/>
                  </a:cubicBezTo>
                  <a:cubicBezTo>
                    <a:pt x="5338247" y="596808"/>
                    <a:pt x="5385487" y="629737"/>
                    <a:pt x="5383407" y="634806"/>
                  </a:cubicBezTo>
                  <a:cubicBezTo>
                    <a:pt x="5363743" y="618511"/>
                    <a:pt x="5344955" y="604184"/>
                    <a:pt x="5326579" y="591145"/>
                  </a:cubicBezTo>
                  <a:cubicBezTo>
                    <a:pt x="5321965" y="587931"/>
                    <a:pt x="5317391" y="584746"/>
                    <a:pt x="5312875" y="581603"/>
                  </a:cubicBezTo>
                  <a:cubicBezTo>
                    <a:pt x="5308275" y="578573"/>
                    <a:pt x="5303603" y="575785"/>
                    <a:pt x="5298987" y="572953"/>
                  </a:cubicBezTo>
                  <a:cubicBezTo>
                    <a:pt x="5289729" y="567347"/>
                    <a:pt x="5280527" y="561967"/>
                    <a:pt x="5271295" y="556743"/>
                  </a:cubicBezTo>
                  <a:cubicBezTo>
                    <a:pt x="5234291" y="535989"/>
                    <a:pt x="5197311" y="517075"/>
                    <a:pt x="5154995" y="496505"/>
                  </a:cubicBezTo>
                  <a:cubicBezTo>
                    <a:pt x="5145467" y="488676"/>
                    <a:pt x="5156949" y="492512"/>
                    <a:pt x="5166023" y="495655"/>
                  </a:cubicBezTo>
                  <a:cubicBezTo>
                    <a:pt x="5174887" y="499180"/>
                    <a:pt x="5181567" y="501559"/>
                    <a:pt x="5162513" y="490417"/>
                  </a:cubicBezTo>
                  <a:close/>
                  <a:moveTo>
                    <a:pt x="4937301" y="489766"/>
                  </a:moveTo>
                  <a:cubicBezTo>
                    <a:pt x="4948103" y="496137"/>
                    <a:pt x="4956555" y="502791"/>
                    <a:pt x="4965883" y="509331"/>
                  </a:cubicBezTo>
                  <a:cubicBezTo>
                    <a:pt x="4975215" y="515886"/>
                    <a:pt x="4985067" y="523021"/>
                    <a:pt x="4999195" y="529491"/>
                  </a:cubicBezTo>
                  <a:cubicBezTo>
                    <a:pt x="5003739" y="537745"/>
                    <a:pt x="5015291" y="550783"/>
                    <a:pt x="4986157" y="536301"/>
                  </a:cubicBezTo>
                  <a:cubicBezTo>
                    <a:pt x="4974407" y="525343"/>
                    <a:pt x="4985605" y="529958"/>
                    <a:pt x="4997991" y="535352"/>
                  </a:cubicBezTo>
                  <a:cubicBezTo>
                    <a:pt x="4986951" y="527665"/>
                    <a:pt x="4976275" y="519609"/>
                    <a:pt x="4964467" y="512304"/>
                  </a:cubicBezTo>
                  <a:cubicBezTo>
                    <a:pt x="4952605" y="505098"/>
                    <a:pt x="4939919" y="498005"/>
                    <a:pt x="4925381" y="491153"/>
                  </a:cubicBezTo>
                  <a:cubicBezTo>
                    <a:pt x="4922719" y="486623"/>
                    <a:pt x="4943515" y="496476"/>
                    <a:pt x="4937301" y="489766"/>
                  </a:cubicBezTo>
                  <a:close/>
                  <a:moveTo>
                    <a:pt x="2320197" y="486964"/>
                  </a:moveTo>
                  <a:cubicBezTo>
                    <a:pt x="2317093" y="486320"/>
                    <a:pt x="2311365" y="486342"/>
                    <a:pt x="2301724" y="487358"/>
                  </a:cubicBezTo>
                  <a:cubicBezTo>
                    <a:pt x="2275986" y="498500"/>
                    <a:pt x="2306509" y="505012"/>
                    <a:pt x="2312059" y="501898"/>
                  </a:cubicBezTo>
                  <a:cubicBezTo>
                    <a:pt x="2315202" y="496823"/>
                    <a:pt x="2329509" y="488896"/>
                    <a:pt x="2320197" y="486964"/>
                  </a:cubicBezTo>
                  <a:close/>
                  <a:moveTo>
                    <a:pt x="3451553" y="485543"/>
                  </a:moveTo>
                  <a:cubicBezTo>
                    <a:pt x="3444909" y="484665"/>
                    <a:pt x="3436831" y="485235"/>
                    <a:pt x="3426579" y="488604"/>
                  </a:cubicBezTo>
                  <a:cubicBezTo>
                    <a:pt x="3478791" y="486594"/>
                    <a:pt x="3446075" y="504998"/>
                    <a:pt x="3495567" y="507561"/>
                  </a:cubicBezTo>
                  <a:cubicBezTo>
                    <a:pt x="3486959" y="505253"/>
                    <a:pt x="3498043" y="502733"/>
                    <a:pt x="3505407" y="500907"/>
                  </a:cubicBezTo>
                  <a:cubicBezTo>
                    <a:pt x="3509087" y="500057"/>
                    <a:pt x="3511833" y="499250"/>
                    <a:pt x="3510701" y="498401"/>
                  </a:cubicBezTo>
                  <a:cubicBezTo>
                    <a:pt x="3509567" y="497580"/>
                    <a:pt x="3504557" y="496447"/>
                    <a:pt x="3492721" y="496065"/>
                  </a:cubicBezTo>
                  <a:cubicBezTo>
                    <a:pt x="3478525" y="503848"/>
                    <a:pt x="3471487" y="488179"/>
                    <a:pt x="3451553" y="485543"/>
                  </a:cubicBezTo>
                  <a:close/>
                  <a:moveTo>
                    <a:pt x="4380273" y="483003"/>
                  </a:moveTo>
                  <a:cubicBezTo>
                    <a:pt x="4393803" y="486042"/>
                    <a:pt x="4420299" y="496883"/>
                    <a:pt x="4415979" y="488166"/>
                  </a:cubicBezTo>
                  <a:cubicBezTo>
                    <a:pt x="4459327" y="503328"/>
                    <a:pt x="4406435" y="493149"/>
                    <a:pt x="4431155" y="506882"/>
                  </a:cubicBezTo>
                  <a:cubicBezTo>
                    <a:pt x="4411703" y="499081"/>
                    <a:pt x="4396187" y="490205"/>
                    <a:pt x="4372687" y="483579"/>
                  </a:cubicBezTo>
                  <a:cubicBezTo>
                    <a:pt x="4372693" y="481845"/>
                    <a:pt x="4375763" y="481991"/>
                    <a:pt x="4380273" y="483003"/>
                  </a:cubicBezTo>
                  <a:close/>
                  <a:moveTo>
                    <a:pt x="2206418" y="482687"/>
                  </a:moveTo>
                  <a:cubicBezTo>
                    <a:pt x="2205229" y="481766"/>
                    <a:pt x="2200231" y="482559"/>
                    <a:pt x="2189614" y="486311"/>
                  </a:cubicBezTo>
                  <a:cubicBezTo>
                    <a:pt x="2197867" y="487217"/>
                    <a:pt x="2173658" y="494635"/>
                    <a:pt x="2161837" y="496716"/>
                  </a:cubicBezTo>
                  <a:cubicBezTo>
                    <a:pt x="2167684" y="493871"/>
                    <a:pt x="2168024" y="491054"/>
                    <a:pt x="2154815" y="496957"/>
                  </a:cubicBezTo>
                  <a:cubicBezTo>
                    <a:pt x="2181303" y="492682"/>
                    <a:pt x="2101103" y="521237"/>
                    <a:pt x="2127648" y="516933"/>
                  </a:cubicBezTo>
                  <a:cubicBezTo>
                    <a:pt x="2143136" y="510817"/>
                    <a:pt x="2158468" y="505097"/>
                    <a:pt x="2172597" y="501190"/>
                  </a:cubicBezTo>
                  <a:cubicBezTo>
                    <a:pt x="2160747" y="507405"/>
                    <a:pt x="2150214" y="513224"/>
                    <a:pt x="2165858" y="511001"/>
                  </a:cubicBezTo>
                  <a:cubicBezTo>
                    <a:pt x="2174791" y="505919"/>
                    <a:pt x="2191327" y="496079"/>
                    <a:pt x="2200359" y="489340"/>
                  </a:cubicBezTo>
                  <a:cubicBezTo>
                    <a:pt x="2204847" y="485900"/>
                    <a:pt x="2207607" y="483593"/>
                    <a:pt x="2206418" y="482687"/>
                  </a:cubicBezTo>
                  <a:close/>
                  <a:moveTo>
                    <a:pt x="2835094" y="479247"/>
                  </a:moveTo>
                  <a:cubicBezTo>
                    <a:pt x="2839907" y="481894"/>
                    <a:pt x="2826783" y="486212"/>
                    <a:pt x="2833551" y="488676"/>
                  </a:cubicBezTo>
                  <a:cubicBezTo>
                    <a:pt x="2812839" y="490799"/>
                    <a:pt x="2762539" y="491564"/>
                    <a:pt x="2802065" y="497198"/>
                  </a:cubicBezTo>
                  <a:cubicBezTo>
                    <a:pt x="2777446" y="500001"/>
                    <a:pt x="2756975" y="498458"/>
                    <a:pt x="2735881" y="497496"/>
                  </a:cubicBezTo>
                  <a:cubicBezTo>
                    <a:pt x="2714701" y="496165"/>
                    <a:pt x="2693296" y="496943"/>
                    <a:pt x="2666737" y="503144"/>
                  </a:cubicBezTo>
                  <a:cubicBezTo>
                    <a:pt x="2672895" y="497835"/>
                    <a:pt x="2687506" y="494480"/>
                    <a:pt x="2703206" y="491309"/>
                  </a:cubicBezTo>
                  <a:cubicBezTo>
                    <a:pt x="2718906" y="488180"/>
                    <a:pt x="2735994" y="486382"/>
                    <a:pt x="2746796" y="482093"/>
                  </a:cubicBezTo>
                  <a:cubicBezTo>
                    <a:pt x="2774997" y="483664"/>
                    <a:pt x="2730572" y="492328"/>
                    <a:pt x="2758787" y="493914"/>
                  </a:cubicBezTo>
                  <a:cubicBezTo>
                    <a:pt x="2795397" y="487741"/>
                    <a:pt x="2811508" y="490275"/>
                    <a:pt x="2835094" y="479247"/>
                  </a:cubicBezTo>
                  <a:close/>
                  <a:moveTo>
                    <a:pt x="1826171" y="477718"/>
                  </a:moveTo>
                  <a:cubicBezTo>
                    <a:pt x="1790269" y="511285"/>
                    <a:pt x="1747571" y="532209"/>
                    <a:pt x="1679631" y="572741"/>
                  </a:cubicBezTo>
                  <a:cubicBezTo>
                    <a:pt x="1664157" y="583996"/>
                    <a:pt x="1680834" y="575218"/>
                    <a:pt x="1694793" y="568975"/>
                  </a:cubicBezTo>
                  <a:cubicBezTo>
                    <a:pt x="1708823" y="562831"/>
                    <a:pt x="1719582" y="558343"/>
                    <a:pt x="1690942" y="575586"/>
                  </a:cubicBezTo>
                  <a:cubicBezTo>
                    <a:pt x="1679220" y="577526"/>
                    <a:pt x="1665148" y="584066"/>
                    <a:pt x="1649674" y="593283"/>
                  </a:cubicBezTo>
                  <a:cubicBezTo>
                    <a:pt x="1656894" y="585355"/>
                    <a:pt x="1666464" y="577257"/>
                    <a:pt x="1677974" y="568720"/>
                  </a:cubicBezTo>
                  <a:cubicBezTo>
                    <a:pt x="1689441" y="560113"/>
                    <a:pt x="1703429" y="552015"/>
                    <a:pt x="1718676" y="542770"/>
                  </a:cubicBezTo>
                  <a:cubicBezTo>
                    <a:pt x="1749326" y="524507"/>
                    <a:pt x="1786163" y="503611"/>
                    <a:pt x="1826171" y="477718"/>
                  </a:cubicBezTo>
                  <a:close/>
                  <a:moveTo>
                    <a:pt x="3540459" y="471517"/>
                  </a:moveTo>
                  <a:cubicBezTo>
                    <a:pt x="3550185" y="476174"/>
                    <a:pt x="3514283" y="473555"/>
                    <a:pt x="3520441" y="477661"/>
                  </a:cubicBezTo>
                  <a:cubicBezTo>
                    <a:pt x="3541153" y="477732"/>
                    <a:pt x="3559883" y="478949"/>
                    <a:pt x="3574833" y="482630"/>
                  </a:cubicBezTo>
                  <a:cubicBezTo>
                    <a:pt x="3585083" y="489312"/>
                    <a:pt x="3589371" y="494989"/>
                    <a:pt x="3572623" y="497240"/>
                  </a:cubicBezTo>
                  <a:cubicBezTo>
                    <a:pt x="3556117" y="496801"/>
                    <a:pt x="3544975" y="492837"/>
                    <a:pt x="3529063" y="492101"/>
                  </a:cubicBezTo>
                  <a:cubicBezTo>
                    <a:pt x="3540757" y="497353"/>
                    <a:pt x="3533495" y="498189"/>
                    <a:pt x="3513899" y="495230"/>
                  </a:cubicBezTo>
                  <a:cubicBezTo>
                    <a:pt x="3524547" y="499420"/>
                    <a:pt x="3531993" y="505692"/>
                    <a:pt x="3548091" y="506357"/>
                  </a:cubicBezTo>
                  <a:cubicBezTo>
                    <a:pt x="3540105" y="491917"/>
                    <a:pt x="3585579" y="509911"/>
                    <a:pt x="3617021" y="508254"/>
                  </a:cubicBezTo>
                  <a:cubicBezTo>
                    <a:pt x="3633953" y="506032"/>
                    <a:pt x="3581925" y="492483"/>
                    <a:pt x="3603191" y="490997"/>
                  </a:cubicBezTo>
                  <a:cubicBezTo>
                    <a:pt x="3631249" y="504956"/>
                    <a:pt x="3636445" y="505055"/>
                    <a:pt x="3642519" y="504021"/>
                  </a:cubicBezTo>
                  <a:cubicBezTo>
                    <a:pt x="3648549" y="503115"/>
                    <a:pt x="3655429" y="500341"/>
                    <a:pt x="3686023" y="511539"/>
                  </a:cubicBezTo>
                  <a:cubicBezTo>
                    <a:pt x="3675533" y="507023"/>
                    <a:pt x="3664279" y="502238"/>
                    <a:pt x="3652499" y="499010"/>
                  </a:cubicBezTo>
                  <a:cubicBezTo>
                    <a:pt x="3640719" y="495584"/>
                    <a:pt x="3628447" y="492441"/>
                    <a:pt x="3615945" y="489425"/>
                  </a:cubicBezTo>
                  <a:cubicBezTo>
                    <a:pt x="3590943" y="483394"/>
                    <a:pt x="3565063" y="477887"/>
                    <a:pt x="3540459" y="471517"/>
                  </a:cubicBezTo>
                  <a:close/>
                  <a:moveTo>
                    <a:pt x="2465405" y="468437"/>
                  </a:moveTo>
                  <a:cubicBezTo>
                    <a:pt x="2480672" y="468377"/>
                    <a:pt x="2494629" y="473895"/>
                    <a:pt x="2471142" y="481540"/>
                  </a:cubicBezTo>
                  <a:cubicBezTo>
                    <a:pt x="2479891" y="470894"/>
                    <a:pt x="2435735" y="479686"/>
                    <a:pt x="2416114" y="477562"/>
                  </a:cubicBezTo>
                  <a:cubicBezTo>
                    <a:pt x="2400611" y="469818"/>
                    <a:pt x="2466484" y="478227"/>
                    <a:pt x="2451039" y="470484"/>
                  </a:cubicBezTo>
                  <a:cubicBezTo>
                    <a:pt x="2455081" y="469096"/>
                    <a:pt x="2460316" y="468457"/>
                    <a:pt x="2465405" y="468437"/>
                  </a:cubicBezTo>
                  <a:close/>
                  <a:moveTo>
                    <a:pt x="2769107" y="466944"/>
                  </a:moveTo>
                  <a:cubicBezTo>
                    <a:pt x="2801117" y="469436"/>
                    <a:pt x="2779442" y="477080"/>
                    <a:pt x="2811366" y="479629"/>
                  </a:cubicBezTo>
                  <a:cubicBezTo>
                    <a:pt x="2784624" y="484570"/>
                    <a:pt x="2765554" y="482432"/>
                    <a:pt x="2748098" y="481073"/>
                  </a:cubicBezTo>
                  <a:cubicBezTo>
                    <a:pt x="2739377" y="480393"/>
                    <a:pt x="2731067" y="479912"/>
                    <a:pt x="2722445" y="480620"/>
                  </a:cubicBezTo>
                  <a:cubicBezTo>
                    <a:pt x="2718142" y="480974"/>
                    <a:pt x="2713753" y="481625"/>
                    <a:pt x="2709194" y="482687"/>
                  </a:cubicBezTo>
                  <a:cubicBezTo>
                    <a:pt x="2704678" y="483918"/>
                    <a:pt x="2700021" y="485617"/>
                    <a:pt x="2695094" y="487868"/>
                  </a:cubicBezTo>
                  <a:cubicBezTo>
                    <a:pt x="2691356" y="485943"/>
                    <a:pt x="2705796" y="480011"/>
                    <a:pt x="2723465" y="475934"/>
                  </a:cubicBezTo>
                  <a:cubicBezTo>
                    <a:pt x="2741062" y="471559"/>
                    <a:pt x="2761519" y="467595"/>
                    <a:pt x="2769107" y="466944"/>
                  </a:cubicBezTo>
                  <a:close/>
                  <a:moveTo>
                    <a:pt x="5071595" y="466831"/>
                  </a:moveTo>
                  <a:cubicBezTo>
                    <a:pt x="5088641" y="474179"/>
                    <a:pt x="5141547" y="511837"/>
                    <a:pt x="5108955" y="487557"/>
                  </a:cubicBezTo>
                  <a:cubicBezTo>
                    <a:pt x="5099331" y="474759"/>
                    <a:pt x="5134071" y="503838"/>
                    <a:pt x="5152277" y="508071"/>
                  </a:cubicBezTo>
                  <a:cubicBezTo>
                    <a:pt x="5150323" y="509770"/>
                    <a:pt x="5148595" y="511483"/>
                    <a:pt x="5155505" y="519368"/>
                  </a:cubicBezTo>
                  <a:cubicBezTo>
                    <a:pt x="5211313" y="545715"/>
                    <a:pt x="5247385" y="567205"/>
                    <a:pt x="5278559" y="585298"/>
                  </a:cubicBezTo>
                  <a:cubicBezTo>
                    <a:pt x="5286387" y="589772"/>
                    <a:pt x="5293891" y="594075"/>
                    <a:pt x="5301267" y="598294"/>
                  </a:cubicBezTo>
                  <a:cubicBezTo>
                    <a:pt x="5308531" y="602711"/>
                    <a:pt x="5315721" y="606958"/>
                    <a:pt x="5323083" y="611050"/>
                  </a:cubicBezTo>
                  <a:cubicBezTo>
                    <a:pt x="5337821" y="619261"/>
                    <a:pt x="5353251" y="626906"/>
                    <a:pt x="5371275" y="634352"/>
                  </a:cubicBezTo>
                  <a:cubicBezTo>
                    <a:pt x="5385177" y="646556"/>
                    <a:pt x="5401315" y="658901"/>
                    <a:pt x="5418503" y="671019"/>
                  </a:cubicBezTo>
                  <a:cubicBezTo>
                    <a:pt x="5427067" y="677121"/>
                    <a:pt x="5436015" y="682982"/>
                    <a:pt x="5444835" y="689070"/>
                  </a:cubicBezTo>
                  <a:cubicBezTo>
                    <a:pt x="5453569" y="695299"/>
                    <a:pt x="5462403" y="701429"/>
                    <a:pt x="5471209" y="707389"/>
                  </a:cubicBezTo>
                  <a:cubicBezTo>
                    <a:pt x="5506403" y="731258"/>
                    <a:pt x="5540991" y="752678"/>
                    <a:pt x="5565339" y="767911"/>
                  </a:cubicBezTo>
                  <a:cubicBezTo>
                    <a:pt x="5578831" y="781374"/>
                    <a:pt x="5586491" y="788283"/>
                    <a:pt x="5595027" y="795687"/>
                  </a:cubicBezTo>
                  <a:cubicBezTo>
                    <a:pt x="5603563" y="803077"/>
                    <a:pt x="5612907" y="811048"/>
                    <a:pt x="5628907" y="827498"/>
                  </a:cubicBezTo>
                  <a:cubicBezTo>
                    <a:pt x="5610827" y="811826"/>
                    <a:pt x="5590681" y="795291"/>
                    <a:pt x="5568751" y="779746"/>
                  </a:cubicBezTo>
                  <a:cubicBezTo>
                    <a:pt x="5546653" y="764386"/>
                    <a:pt x="5523519" y="748997"/>
                    <a:pt x="5500827" y="733707"/>
                  </a:cubicBezTo>
                  <a:cubicBezTo>
                    <a:pt x="5478089" y="718488"/>
                    <a:pt x="5455991" y="703071"/>
                    <a:pt x="5435377" y="688390"/>
                  </a:cubicBezTo>
                  <a:cubicBezTo>
                    <a:pt x="5414439" y="674176"/>
                    <a:pt x="5395411" y="660090"/>
                    <a:pt x="5379697" y="646131"/>
                  </a:cubicBezTo>
                  <a:cubicBezTo>
                    <a:pt x="5368543" y="642748"/>
                    <a:pt x="5349543" y="632682"/>
                    <a:pt x="5326395" y="619077"/>
                  </a:cubicBezTo>
                  <a:cubicBezTo>
                    <a:pt x="5320635" y="615637"/>
                    <a:pt x="5314589" y="612012"/>
                    <a:pt x="5308317" y="608261"/>
                  </a:cubicBezTo>
                  <a:cubicBezTo>
                    <a:pt x="5302115" y="604396"/>
                    <a:pt x="5295603" y="600531"/>
                    <a:pt x="5288809" y="596779"/>
                  </a:cubicBezTo>
                  <a:cubicBezTo>
                    <a:pt x="5275359" y="589035"/>
                    <a:pt x="5261245" y="580909"/>
                    <a:pt x="5247017" y="572712"/>
                  </a:cubicBezTo>
                  <a:cubicBezTo>
                    <a:pt x="5218589" y="556262"/>
                    <a:pt x="5189651" y="539514"/>
                    <a:pt x="5164383" y="524889"/>
                  </a:cubicBezTo>
                  <a:cubicBezTo>
                    <a:pt x="5151811" y="517457"/>
                    <a:pt x="5139523" y="511723"/>
                    <a:pt x="5128903" y="506372"/>
                  </a:cubicBezTo>
                  <a:cubicBezTo>
                    <a:pt x="5118229" y="501148"/>
                    <a:pt x="5108955" y="496830"/>
                    <a:pt x="5101595" y="493772"/>
                  </a:cubicBezTo>
                  <a:cubicBezTo>
                    <a:pt x="5081067" y="481314"/>
                    <a:pt x="5097503" y="487005"/>
                    <a:pt x="5071595" y="466831"/>
                  </a:cubicBezTo>
                  <a:close/>
                  <a:moveTo>
                    <a:pt x="4739879" y="465911"/>
                  </a:moveTo>
                  <a:cubicBezTo>
                    <a:pt x="4753371" y="466421"/>
                    <a:pt x="4777015" y="479346"/>
                    <a:pt x="4779209" y="470583"/>
                  </a:cubicBezTo>
                  <a:cubicBezTo>
                    <a:pt x="4797571" y="476048"/>
                    <a:pt x="4775399" y="488378"/>
                    <a:pt x="4805003" y="489242"/>
                  </a:cubicBezTo>
                  <a:cubicBezTo>
                    <a:pt x="4834025" y="502918"/>
                    <a:pt x="4835059" y="517273"/>
                    <a:pt x="4803119" y="501035"/>
                  </a:cubicBezTo>
                  <a:cubicBezTo>
                    <a:pt x="4792927" y="487175"/>
                    <a:pt x="4761951" y="477449"/>
                    <a:pt x="4739879" y="465911"/>
                  </a:cubicBezTo>
                  <a:close/>
                  <a:moveTo>
                    <a:pt x="3779119" y="465387"/>
                  </a:moveTo>
                  <a:cubicBezTo>
                    <a:pt x="3786523" y="464255"/>
                    <a:pt x="3795727" y="465189"/>
                    <a:pt x="3805013" y="466973"/>
                  </a:cubicBezTo>
                  <a:cubicBezTo>
                    <a:pt x="3814299" y="468686"/>
                    <a:pt x="3823631" y="471390"/>
                    <a:pt x="3831261" y="474193"/>
                  </a:cubicBezTo>
                  <a:cubicBezTo>
                    <a:pt x="3846551" y="479502"/>
                    <a:pt x="3855299" y="483126"/>
                    <a:pt x="3843987" y="474844"/>
                  </a:cubicBezTo>
                  <a:cubicBezTo>
                    <a:pt x="3872983" y="478525"/>
                    <a:pt x="3878121" y="491167"/>
                    <a:pt x="3839925" y="483282"/>
                  </a:cubicBezTo>
                  <a:cubicBezTo>
                    <a:pt x="3851167" y="490063"/>
                    <a:pt x="3862463" y="496901"/>
                    <a:pt x="3873747" y="503710"/>
                  </a:cubicBezTo>
                  <a:cubicBezTo>
                    <a:pt x="3905983" y="496066"/>
                    <a:pt x="3963671" y="503895"/>
                    <a:pt x="3901905" y="471092"/>
                  </a:cubicBezTo>
                  <a:cubicBezTo>
                    <a:pt x="3916869" y="465557"/>
                    <a:pt x="3927091" y="490573"/>
                    <a:pt x="3946443" y="492583"/>
                  </a:cubicBezTo>
                  <a:cubicBezTo>
                    <a:pt x="3958011" y="493135"/>
                    <a:pt x="3945311" y="487147"/>
                    <a:pt x="3940199" y="483239"/>
                  </a:cubicBezTo>
                  <a:cubicBezTo>
                    <a:pt x="3937327" y="471928"/>
                    <a:pt x="3961251" y="496349"/>
                    <a:pt x="3978367" y="495598"/>
                  </a:cubicBezTo>
                  <a:cubicBezTo>
                    <a:pt x="3964777" y="499803"/>
                    <a:pt x="3967579" y="513734"/>
                    <a:pt x="3995739" y="518519"/>
                  </a:cubicBezTo>
                  <a:cubicBezTo>
                    <a:pt x="3980845" y="523148"/>
                    <a:pt x="3986267" y="526900"/>
                    <a:pt x="3996913" y="536314"/>
                  </a:cubicBezTo>
                  <a:cubicBezTo>
                    <a:pt x="3985389" y="535366"/>
                    <a:pt x="3977207" y="532846"/>
                    <a:pt x="3968727" y="530609"/>
                  </a:cubicBezTo>
                  <a:cubicBezTo>
                    <a:pt x="3960219" y="528670"/>
                    <a:pt x="3951441" y="526857"/>
                    <a:pt x="3938883" y="526956"/>
                  </a:cubicBezTo>
                  <a:cubicBezTo>
                    <a:pt x="3934635" y="522695"/>
                    <a:pt x="3960743" y="526234"/>
                    <a:pt x="3975495" y="527523"/>
                  </a:cubicBezTo>
                  <a:cubicBezTo>
                    <a:pt x="3966675" y="519213"/>
                    <a:pt x="3944221" y="518264"/>
                    <a:pt x="3937255" y="509260"/>
                  </a:cubicBezTo>
                  <a:cubicBezTo>
                    <a:pt x="3927075" y="508467"/>
                    <a:pt x="3935825" y="512700"/>
                    <a:pt x="3937879" y="515178"/>
                  </a:cubicBezTo>
                  <a:cubicBezTo>
                    <a:pt x="3927387" y="514130"/>
                    <a:pt x="3922843" y="510265"/>
                    <a:pt x="3916035" y="507391"/>
                  </a:cubicBezTo>
                  <a:cubicBezTo>
                    <a:pt x="3919219" y="517938"/>
                    <a:pt x="3878121" y="504716"/>
                    <a:pt x="3837107" y="503484"/>
                  </a:cubicBezTo>
                  <a:cubicBezTo>
                    <a:pt x="3817769" y="500313"/>
                    <a:pt x="3830511" y="499874"/>
                    <a:pt x="3841949" y="500964"/>
                  </a:cubicBezTo>
                  <a:cubicBezTo>
                    <a:pt x="3855271" y="498826"/>
                    <a:pt x="3821181" y="464906"/>
                    <a:pt x="3785787" y="474377"/>
                  </a:cubicBezTo>
                  <a:cubicBezTo>
                    <a:pt x="3786765" y="472069"/>
                    <a:pt x="3787627" y="469733"/>
                    <a:pt x="3779119" y="465387"/>
                  </a:cubicBezTo>
                  <a:close/>
                  <a:moveTo>
                    <a:pt x="3365845" y="463448"/>
                  </a:moveTo>
                  <a:cubicBezTo>
                    <a:pt x="3363919" y="470031"/>
                    <a:pt x="3399283" y="480649"/>
                    <a:pt x="3382791" y="485661"/>
                  </a:cubicBezTo>
                  <a:cubicBezTo>
                    <a:pt x="3363041" y="483778"/>
                    <a:pt x="3347341" y="478285"/>
                    <a:pt x="3342287" y="473485"/>
                  </a:cubicBezTo>
                  <a:cubicBezTo>
                    <a:pt x="3339767" y="471107"/>
                    <a:pt x="3339895" y="468700"/>
                    <a:pt x="3343547" y="466704"/>
                  </a:cubicBezTo>
                  <a:cubicBezTo>
                    <a:pt x="3347185" y="464850"/>
                    <a:pt x="3354363" y="463632"/>
                    <a:pt x="3365845" y="463448"/>
                  </a:cubicBezTo>
                  <a:close/>
                  <a:moveTo>
                    <a:pt x="4039555" y="462796"/>
                  </a:moveTo>
                  <a:cubicBezTo>
                    <a:pt x="4091709" y="481059"/>
                    <a:pt x="4093691" y="493460"/>
                    <a:pt x="4126861" y="510307"/>
                  </a:cubicBezTo>
                  <a:cubicBezTo>
                    <a:pt x="4118807" y="509713"/>
                    <a:pt x="4114699" y="507448"/>
                    <a:pt x="4110665" y="505069"/>
                  </a:cubicBezTo>
                  <a:cubicBezTo>
                    <a:pt x="4100685" y="503130"/>
                    <a:pt x="4102709" y="505098"/>
                    <a:pt x="4105541" y="507278"/>
                  </a:cubicBezTo>
                  <a:cubicBezTo>
                    <a:pt x="4072315" y="496433"/>
                    <a:pt x="4078515" y="481795"/>
                    <a:pt x="4039555" y="462796"/>
                  </a:cubicBezTo>
                  <a:close/>
                  <a:moveTo>
                    <a:pt x="2943194" y="459951"/>
                  </a:moveTo>
                  <a:cubicBezTo>
                    <a:pt x="2952605" y="461335"/>
                    <a:pt x="2960661" y="463965"/>
                    <a:pt x="2969247" y="466039"/>
                  </a:cubicBezTo>
                  <a:cubicBezTo>
                    <a:pt x="2981988" y="461027"/>
                    <a:pt x="2989081" y="462598"/>
                    <a:pt x="2998467" y="463802"/>
                  </a:cubicBezTo>
                  <a:cubicBezTo>
                    <a:pt x="3003167" y="464396"/>
                    <a:pt x="3008434" y="464906"/>
                    <a:pt x="3015285" y="464453"/>
                  </a:cubicBezTo>
                  <a:cubicBezTo>
                    <a:pt x="3018712" y="464241"/>
                    <a:pt x="3022534" y="463731"/>
                    <a:pt x="3026880" y="462967"/>
                  </a:cubicBezTo>
                  <a:cubicBezTo>
                    <a:pt x="3031255" y="462344"/>
                    <a:pt x="3036153" y="461395"/>
                    <a:pt x="3041703" y="460022"/>
                  </a:cubicBezTo>
                  <a:cubicBezTo>
                    <a:pt x="3039947" y="462032"/>
                    <a:pt x="3034072" y="463632"/>
                    <a:pt x="3025932" y="464934"/>
                  </a:cubicBezTo>
                  <a:cubicBezTo>
                    <a:pt x="3017834" y="466548"/>
                    <a:pt x="3007485" y="467879"/>
                    <a:pt x="2996711" y="468842"/>
                  </a:cubicBezTo>
                  <a:lnTo>
                    <a:pt x="2965491" y="470416"/>
                  </a:lnTo>
                  <a:lnTo>
                    <a:pt x="2941583" y="469097"/>
                  </a:lnTo>
                  <a:cubicBezTo>
                    <a:pt x="2946715" y="470116"/>
                    <a:pt x="2955107" y="470526"/>
                    <a:pt x="2964911" y="470445"/>
                  </a:cubicBezTo>
                  <a:lnTo>
                    <a:pt x="2965491" y="470416"/>
                  </a:lnTo>
                  <a:lnTo>
                    <a:pt x="2985669" y="471529"/>
                  </a:lnTo>
                  <a:cubicBezTo>
                    <a:pt x="3028825" y="472265"/>
                    <a:pt x="3059226" y="470951"/>
                    <a:pt x="2987226" y="494905"/>
                  </a:cubicBezTo>
                  <a:cubicBezTo>
                    <a:pt x="3013417" y="487642"/>
                    <a:pt x="2977543" y="482914"/>
                    <a:pt x="3007825" y="475538"/>
                  </a:cubicBezTo>
                  <a:cubicBezTo>
                    <a:pt x="3000831" y="474660"/>
                    <a:pt x="2990978" y="476232"/>
                    <a:pt x="2984494" y="474646"/>
                  </a:cubicBezTo>
                  <a:cubicBezTo>
                    <a:pt x="2979284" y="477945"/>
                    <a:pt x="2980275" y="480974"/>
                    <a:pt x="2982724" y="483990"/>
                  </a:cubicBezTo>
                  <a:cubicBezTo>
                    <a:pt x="2961984" y="489936"/>
                    <a:pt x="2915534" y="482220"/>
                    <a:pt x="2921183" y="488478"/>
                  </a:cubicBezTo>
                  <a:cubicBezTo>
                    <a:pt x="2886965" y="494367"/>
                    <a:pt x="2927228" y="482503"/>
                    <a:pt x="2912307" y="481498"/>
                  </a:cubicBezTo>
                  <a:cubicBezTo>
                    <a:pt x="2908753" y="479771"/>
                    <a:pt x="2902099" y="480946"/>
                    <a:pt x="2895205" y="482305"/>
                  </a:cubicBezTo>
                  <a:cubicBezTo>
                    <a:pt x="2894596" y="471135"/>
                    <a:pt x="2936331" y="483494"/>
                    <a:pt x="2952923" y="481541"/>
                  </a:cubicBezTo>
                  <a:cubicBezTo>
                    <a:pt x="2958261" y="479261"/>
                    <a:pt x="2907083" y="466364"/>
                    <a:pt x="2914076" y="472183"/>
                  </a:cubicBezTo>
                  <a:cubicBezTo>
                    <a:pt x="2895389" y="474986"/>
                    <a:pt x="2909829" y="469281"/>
                    <a:pt x="2894412" y="467539"/>
                  </a:cubicBezTo>
                  <a:cubicBezTo>
                    <a:pt x="2909065" y="466506"/>
                    <a:pt x="2922401" y="466803"/>
                    <a:pt x="2935128" y="467553"/>
                  </a:cubicBezTo>
                  <a:cubicBezTo>
                    <a:pt x="2962706" y="459526"/>
                    <a:pt x="2911132" y="466407"/>
                    <a:pt x="2909008" y="461338"/>
                  </a:cubicBezTo>
                  <a:cubicBezTo>
                    <a:pt x="2923017" y="458429"/>
                    <a:pt x="2933783" y="458567"/>
                    <a:pt x="2943194" y="459951"/>
                  </a:cubicBezTo>
                  <a:close/>
                  <a:moveTo>
                    <a:pt x="3326077" y="458139"/>
                  </a:moveTo>
                  <a:cubicBezTo>
                    <a:pt x="3323302" y="464142"/>
                    <a:pt x="3306724" y="469323"/>
                    <a:pt x="3320414" y="476345"/>
                  </a:cubicBezTo>
                  <a:cubicBezTo>
                    <a:pt x="3308777" y="476133"/>
                    <a:pt x="3296843" y="475963"/>
                    <a:pt x="3282516" y="477747"/>
                  </a:cubicBezTo>
                  <a:cubicBezTo>
                    <a:pt x="3278707" y="470116"/>
                    <a:pt x="3285956" y="463136"/>
                    <a:pt x="3326077" y="458139"/>
                  </a:cubicBezTo>
                  <a:close/>
                  <a:moveTo>
                    <a:pt x="4792559" y="456836"/>
                  </a:moveTo>
                  <a:cubicBezTo>
                    <a:pt x="4809051" y="464594"/>
                    <a:pt x="4821199" y="480224"/>
                    <a:pt x="4830769" y="492016"/>
                  </a:cubicBezTo>
                  <a:cubicBezTo>
                    <a:pt x="4840367" y="503781"/>
                    <a:pt x="4847403" y="511836"/>
                    <a:pt x="4853519" y="505763"/>
                  </a:cubicBezTo>
                  <a:cubicBezTo>
                    <a:pt x="4914069" y="547428"/>
                    <a:pt x="4836235" y="526333"/>
                    <a:pt x="4842661" y="535946"/>
                  </a:cubicBezTo>
                  <a:cubicBezTo>
                    <a:pt x="4828715" y="528202"/>
                    <a:pt x="4820731" y="519793"/>
                    <a:pt x="4801179" y="512813"/>
                  </a:cubicBezTo>
                  <a:cubicBezTo>
                    <a:pt x="4818411" y="512148"/>
                    <a:pt x="4848791" y="529236"/>
                    <a:pt x="4867027" y="527013"/>
                  </a:cubicBezTo>
                  <a:cubicBezTo>
                    <a:pt x="4846285" y="515362"/>
                    <a:pt x="4828547" y="500610"/>
                    <a:pt x="4815551" y="487274"/>
                  </a:cubicBezTo>
                  <a:cubicBezTo>
                    <a:pt x="4809095" y="480521"/>
                    <a:pt x="4803729" y="474334"/>
                    <a:pt x="4799737" y="469238"/>
                  </a:cubicBezTo>
                  <a:cubicBezTo>
                    <a:pt x="4795787" y="464056"/>
                    <a:pt x="4793309" y="459738"/>
                    <a:pt x="4792559" y="456836"/>
                  </a:cubicBezTo>
                  <a:close/>
                  <a:moveTo>
                    <a:pt x="4115255" y="455948"/>
                  </a:moveTo>
                  <a:cubicBezTo>
                    <a:pt x="4123039" y="456496"/>
                    <a:pt x="4133183" y="457862"/>
                    <a:pt x="4146597" y="460517"/>
                  </a:cubicBezTo>
                  <a:cubicBezTo>
                    <a:pt x="4143907" y="463434"/>
                    <a:pt x="4147051" y="468516"/>
                    <a:pt x="4163075" y="478412"/>
                  </a:cubicBezTo>
                  <a:cubicBezTo>
                    <a:pt x="4154893" y="473641"/>
                    <a:pt x="4141995" y="469903"/>
                    <a:pt x="4129297" y="467412"/>
                  </a:cubicBezTo>
                  <a:cubicBezTo>
                    <a:pt x="4116655" y="464637"/>
                    <a:pt x="4104479" y="461664"/>
                    <a:pt x="4098067" y="456284"/>
                  </a:cubicBezTo>
                  <a:cubicBezTo>
                    <a:pt x="4102045" y="455668"/>
                    <a:pt x="4107471" y="455399"/>
                    <a:pt x="4115255" y="455948"/>
                  </a:cubicBezTo>
                  <a:close/>
                  <a:moveTo>
                    <a:pt x="4286695" y="445737"/>
                  </a:moveTo>
                  <a:cubicBezTo>
                    <a:pt x="4297567" y="440895"/>
                    <a:pt x="4292627" y="452731"/>
                    <a:pt x="4308271" y="462018"/>
                  </a:cubicBezTo>
                  <a:cubicBezTo>
                    <a:pt x="4340903" y="471928"/>
                    <a:pt x="4318111" y="458181"/>
                    <a:pt x="4324723" y="456992"/>
                  </a:cubicBezTo>
                  <a:cubicBezTo>
                    <a:pt x="4340833" y="462612"/>
                    <a:pt x="4337817" y="471446"/>
                    <a:pt x="4367207" y="485250"/>
                  </a:cubicBezTo>
                  <a:cubicBezTo>
                    <a:pt x="4341343" y="479431"/>
                    <a:pt x="4325683" y="470484"/>
                    <a:pt x="4302975" y="463773"/>
                  </a:cubicBezTo>
                  <a:cubicBezTo>
                    <a:pt x="4286907" y="453693"/>
                    <a:pt x="4284007" y="448682"/>
                    <a:pt x="4286695" y="445737"/>
                  </a:cubicBezTo>
                  <a:close/>
                  <a:moveTo>
                    <a:pt x="2703362" y="445666"/>
                  </a:moveTo>
                  <a:cubicBezTo>
                    <a:pt x="2719713" y="444732"/>
                    <a:pt x="2699341" y="463221"/>
                    <a:pt x="2755927" y="464509"/>
                  </a:cubicBezTo>
                  <a:cubicBezTo>
                    <a:pt x="2748042" y="467213"/>
                    <a:pt x="2743327" y="466789"/>
                    <a:pt x="2738528" y="466222"/>
                  </a:cubicBezTo>
                  <a:cubicBezTo>
                    <a:pt x="2731421" y="468176"/>
                    <a:pt x="2724385" y="470101"/>
                    <a:pt x="2717278" y="472055"/>
                  </a:cubicBezTo>
                  <a:cubicBezTo>
                    <a:pt x="2704183" y="469663"/>
                    <a:pt x="2737835" y="462570"/>
                    <a:pt x="2711800" y="461494"/>
                  </a:cubicBezTo>
                  <a:cubicBezTo>
                    <a:pt x="2701437" y="475396"/>
                    <a:pt x="2653260" y="495938"/>
                    <a:pt x="2645898" y="509940"/>
                  </a:cubicBezTo>
                  <a:cubicBezTo>
                    <a:pt x="2671494" y="506372"/>
                    <a:pt x="2702611" y="495924"/>
                    <a:pt x="2720662" y="501346"/>
                  </a:cubicBezTo>
                  <a:cubicBezTo>
                    <a:pt x="2692942" y="512389"/>
                    <a:pt x="2684590" y="502748"/>
                    <a:pt x="2659107" y="511752"/>
                  </a:cubicBezTo>
                  <a:cubicBezTo>
                    <a:pt x="2633397" y="522964"/>
                    <a:pt x="2690040" y="522228"/>
                    <a:pt x="2636668" y="537447"/>
                  </a:cubicBezTo>
                  <a:cubicBezTo>
                    <a:pt x="2684533" y="529590"/>
                    <a:pt x="2670376" y="540137"/>
                    <a:pt x="2709874" y="538141"/>
                  </a:cubicBezTo>
                  <a:cubicBezTo>
                    <a:pt x="2699638" y="541468"/>
                    <a:pt x="2689346" y="544795"/>
                    <a:pt x="2679153" y="548107"/>
                  </a:cubicBezTo>
                  <a:cubicBezTo>
                    <a:pt x="2689417" y="547484"/>
                    <a:pt x="2699695" y="546890"/>
                    <a:pt x="2712649" y="543350"/>
                  </a:cubicBezTo>
                  <a:cubicBezTo>
                    <a:pt x="2724598" y="536697"/>
                    <a:pt x="2714928" y="533044"/>
                    <a:pt x="2693976" y="531076"/>
                  </a:cubicBezTo>
                  <a:cubicBezTo>
                    <a:pt x="2701479" y="528726"/>
                    <a:pt x="2716471" y="526716"/>
                    <a:pt x="2726141" y="525753"/>
                  </a:cubicBezTo>
                  <a:cubicBezTo>
                    <a:pt x="2735782" y="524706"/>
                    <a:pt x="2739873" y="523601"/>
                    <a:pt x="2725121" y="521294"/>
                  </a:cubicBezTo>
                  <a:cubicBezTo>
                    <a:pt x="2743299" y="513918"/>
                    <a:pt x="2795114" y="517188"/>
                    <a:pt x="2766913" y="509841"/>
                  </a:cubicBezTo>
                  <a:cubicBezTo>
                    <a:pt x="2788404" y="503442"/>
                    <a:pt x="2794732" y="512955"/>
                    <a:pt x="2810036" y="513182"/>
                  </a:cubicBezTo>
                  <a:cubicBezTo>
                    <a:pt x="2780193" y="518094"/>
                    <a:pt x="2775606" y="522639"/>
                    <a:pt x="2734338" y="527806"/>
                  </a:cubicBezTo>
                  <a:cubicBezTo>
                    <a:pt x="2742719" y="535267"/>
                    <a:pt x="2773029" y="519496"/>
                    <a:pt x="2781368" y="527013"/>
                  </a:cubicBezTo>
                  <a:cubicBezTo>
                    <a:pt x="2739109" y="541595"/>
                    <a:pt x="2758915" y="538891"/>
                    <a:pt x="2734904" y="551802"/>
                  </a:cubicBezTo>
                  <a:cubicBezTo>
                    <a:pt x="2726141" y="550004"/>
                    <a:pt x="2717590" y="548928"/>
                    <a:pt x="2708897" y="547626"/>
                  </a:cubicBezTo>
                  <a:cubicBezTo>
                    <a:pt x="2711814" y="551562"/>
                    <a:pt x="2657280" y="563694"/>
                    <a:pt x="2687463" y="563737"/>
                  </a:cubicBezTo>
                  <a:cubicBezTo>
                    <a:pt x="2660338" y="570405"/>
                    <a:pt x="2622808" y="570476"/>
                    <a:pt x="2627791" y="564841"/>
                  </a:cubicBezTo>
                  <a:cubicBezTo>
                    <a:pt x="2610477" y="570235"/>
                    <a:pt x="2602039" y="574808"/>
                    <a:pt x="2594097" y="577625"/>
                  </a:cubicBezTo>
                  <a:cubicBezTo>
                    <a:pt x="2586183" y="580570"/>
                    <a:pt x="2578609" y="581164"/>
                    <a:pt x="2563447" y="580357"/>
                  </a:cubicBezTo>
                  <a:cubicBezTo>
                    <a:pt x="2573555" y="577427"/>
                    <a:pt x="2581072" y="575671"/>
                    <a:pt x="2586240" y="574100"/>
                  </a:cubicBezTo>
                  <a:cubicBezTo>
                    <a:pt x="2591421" y="572528"/>
                    <a:pt x="2594295" y="571254"/>
                    <a:pt x="2595371" y="570122"/>
                  </a:cubicBezTo>
                  <a:cubicBezTo>
                    <a:pt x="2597537" y="567871"/>
                    <a:pt x="2592554" y="566158"/>
                    <a:pt x="2584442" y="563737"/>
                  </a:cubicBezTo>
                  <a:cubicBezTo>
                    <a:pt x="2604941" y="557069"/>
                    <a:pt x="2615588" y="561882"/>
                    <a:pt x="2638834" y="552057"/>
                  </a:cubicBezTo>
                  <a:cubicBezTo>
                    <a:pt x="2644950" y="548065"/>
                    <a:pt x="2634190" y="546522"/>
                    <a:pt x="2656459" y="540179"/>
                  </a:cubicBezTo>
                  <a:cubicBezTo>
                    <a:pt x="2641226" y="537942"/>
                    <a:pt x="2619212" y="543322"/>
                    <a:pt x="2606499" y="538127"/>
                  </a:cubicBezTo>
                  <a:cubicBezTo>
                    <a:pt x="2587004" y="543209"/>
                    <a:pt x="2596674" y="552793"/>
                    <a:pt x="2622624" y="545092"/>
                  </a:cubicBezTo>
                  <a:cubicBezTo>
                    <a:pt x="2621279" y="547768"/>
                    <a:pt x="2602917" y="552057"/>
                    <a:pt x="2582148" y="555554"/>
                  </a:cubicBezTo>
                  <a:cubicBezTo>
                    <a:pt x="2571785" y="557239"/>
                    <a:pt x="2560899" y="559008"/>
                    <a:pt x="2551243" y="560580"/>
                  </a:cubicBezTo>
                  <a:cubicBezTo>
                    <a:pt x="2541617" y="562010"/>
                    <a:pt x="2533207" y="562873"/>
                    <a:pt x="2527856" y="562760"/>
                  </a:cubicBezTo>
                  <a:cubicBezTo>
                    <a:pt x="2566477" y="550854"/>
                    <a:pt x="2531876" y="553190"/>
                    <a:pt x="2548794" y="545502"/>
                  </a:cubicBezTo>
                  <a:cubicBezTo>
                    <a:pt x="2536194" y="543506"/>
                    <a:pt x="2509480" y="558994"/>
                    <a:pt x="2491062" y="564331"/>
                  </a:cubicBezTo>
                  <a:cubicBezTo>
                    <a:pt x="2508715" y="565889"/>
                    <a:pt x="2526440" y="567460"/>
                    <a:pt x="2544165" y="569032"/>
                  </a:cubicBezTo>
                  <a:cubicBezTo>
                    <a:pt x="2534127" y="572840"/>
                    <a:pt x="2523934" y="576705"/>
                    <a:pt x="2513812" y="580555"/>
                  </a:cubicBezTo>
                  <a:cubicBezTo>
                    <a:pt x="2491699" y="573718"/>
                    <a:pt x="2428982" y="586289"/>
                    <a:pt x="2474200" y="567630"/>
                  </a:cubicBezTo>
                  <a:cubicBezTo>
                    <a:pt x="2430299" y="577073"/>
                    <a:pt x="2424509" y="589361"/>
                    <a:pt x="2379574" y="599469"/>
                  </a:cubicBezTo>
                  <a:cubicBezTo>
                    <a:pt x="2363619" y="597657"/>
                    <a:pt x="2378286" y="587988"/>
                    <a:pt x="2397271" y="577936"/>
                  </a:cubicBezTo>
                  <a:cubicBezTo>
                    <a:pt x="2406685" y="572727"/>
                    <a:pt x="2417430" y="568140"/>
                    <a:pt x="2425854" y="564246"/>
                  </a:cubicBezTo>
                  <a:cubicBezTo>
                    <a:pt x="2434263" y="560325"/>
                    <a:pt x="2440379" y="557140"/>
                    <a:pt x="2440804" y="555469"/>
                  </a:cubicBezTo>
                  <a:cubicBezTo>
                    <a:pt x="2478957" y="540618"/>
                    <a:pt x="2491118" y="558300"/>
                    <a:pt x="2528790" y="543719"/>
                  </a:cubicBezTo>
                  <a:cubicBezTo>
                    <a:pt x="2547732" y="532053"/>
                    <a:pt x="2513373" y="535394"/>
                    <a:pt x="2485568" y="535238"/>
                  </a:cubicBezTo>
                  <a:cubicBezTo>
                    <a:pt x="2514038" y="523715"/>
                    <a:pt x="2532330" y="524224"/>
                    <a:pt x="2560870" y="513238"/>
                  </a:cubicBezTo>
                  <a:cubicBezTo>
                    <a:pt x="2566052" y="499619"/>
                    <a:pt x="2502019" y="514116"/>
                    <a:pt x="2510882" y="503838"/>
                  </a:cubicBezTo>
                  <a:cubicBezTo>
                    <a:pt x="2523835" y="499520"/>
                    <a:pt x="2523311" y="502238"/>
                    <a:pt x="2517535" y="504404"/>
                  </a:cubicBezTo>
                  <a:cubicBezTo>
                    <a:pt x="2530885" y="503229"/>
                    <a:pt x="2538544" y="499265"/>
                    <a:pt x="2548157" y="494154"/>
                  </a:cubicBezTo>
                  <a:cubicBezTo>
                    <a:pt x="2557897" y="489468"/>
                    <a:pt x="2569605" y="483706"/>
                    <a:pt x="2590883" y="478836"/>
                  </a:cubicBezTo>
                  <a:cubicBezTo>
                    <a:pt x="2599788" y="480946"/>
                    <a:pt x="2579926" y="487331"/>
                    <a:pt x="2564126" y="493149"/>
                  </a:cubicBezTo>
                  <a:cubicBezTo>
                    <a:pt x="2548313" y="498954"/>
                    <a:pt x="2536662" y="504376"/>
                    <a:pt x="2561578" y="503810"/>
                  </a:cubicBezTo>
                  <a:cubicBezTo>
                    <a:pt x="2567241" y="491266"/>
                    <a:pt x="2611765" y="489114"/>
                    <a:pt x="2630439" y="493517"/>
                  </a:cubicBezTo>
                  <a:cubicBezTo>
                    <a:pt x="2662349" y="478624"/>
                    <a:pt x="2613620" y="485264"/>
                    <a:pt x="2614894" y="477152"/>
                  </a:cubicBezTo>
                  <a:cubicBezTo>
                    <a:pt x="2628371" y="473273"/>
                    <a:pt x="2636116" y="475821"/>
                    <a:pt x="2645742" y="476331"/>
                  </a:cubicBezTo>
                  <a:cubicBezTo>
                    <a:pt x="2644652" y="470894"/>
                    <a:pt x="2648432" y="464722"/>
                    <a:pt x="2636979" y="460800"/>
                  </a:cubicBezTo>
                  <a:cubicBezTo>
                    <a:pt x="2687633" y="452872"/>
                    <a:pt x="2633794" y="476090"/>
                    <a:pt x="2694514" y="463617"/>
                  </a:cubicBezTo>
                  <a:cubicBezTo>
                    <a:pt x="2718425" y="456426"/>
                    <a:pt x="2675543" y="458875"/>
                    <a:pt x="2671636" y="455718"/>
                  </a:cubicBezTo>
                  <a:cubicBezTo>
                    <a:pt x="2682990" y="453976"/>
                    <a:pt x="2693339" y="452971"/>
                    <a:pt x="2699638" y="451626"/>
                  </a:cubicBezTo>
                  <a:cubicBezTo>
                    <a:pt x="2705981" y="450437"/>
                    <a:pt x="2708274" y="448937"/>
                    <a:pt x="2703362" y="445666"/>
                  </a:cubicBezTo>
                  <a:close/>
                  <a:moveTo>
                    <a:pt x="2365302" y="445124"/>
                  </a:moveTo>
                  <a:cubicBezTo>
                    <a:pt x="2359963" y="445464"/>
                    <a:pt x="2353100" y="446826"/>
                    <a:pt x="2343983" y="449927"/>
                  </a:cubicBezTo>
                  <a:cubicBezTo>
                    <a:pt x="2352760" y="457798"/>
                    <a:pt x="2318259" y="448271"/>
                    <a:pt x="2298439" y="463362"/>
                  </a:cubicBezTo>
                  <a:cubicBezTo>
                    <a:pt x="2306254" y="465415"/>
                    <a:pt x="2332020" y="456906"/>
                    <a:pt x="2319406" y="463787"/>
                  </a:cubicBezTo>
                  <a:cubicBezTo>
                    <a:pt x="2289662" y="478227"/>
                    <a:pt x="2279497" y="466604"/>
                    <a:pt x="2252839" y="476967"/>
                  </a:cubicBezTo>
                  <a:cubicBezTo>
                    <a:pt x="2257709" y="479515"/>
                    <a:pt x="2254920" y="484046"/>
                    <a:pt x="2259791" y="486608"/>
                  </a:cubicBezTo>
                  <a:cubicBezTo>
                    <a:pt x="2300110" y="469322"/>
                    <a:pt x="2298680" y="483961"/>
                    <a:pt x="2326315" y="463928"/>
                  </a:cubicBezTo>
                  <a:cubicBezTo>
                    <a:pt x="2334965" y="464919"/>
                    <a:pt x="2355563" y="462966"/>
                    <a:pt x="2343615" y="469152"/>
                  </a:cubicBezTo>
                  <a:cubicBezTo>
                    <a:pt x="2332289" y="475735"/>
                    <a:pt x="2290993" y="479685"/>
                    <a:pt x="2305320" y="482630"/>
                  </a:cubicBezTo>
                  <a:cubicBezTo>
                    <a:pt x="2346970" y="469067"/>
                    <a:pt x="2358551" y="484938"/>
                    <a:pt x="2378102" y="470327"/>
                  </a:cubicBezTo>
                  <a:cubicBezTo>
                    <a:pt x="2355493" y="475948"/>
                    <a:pt x="2359188" y="459724"/>
                    <a:pt x="2354218" y="455024"/>
                  </a:cubicBezTo>
                  <a:cubicBezTo>
                    <a:pt x="2366323" y="454344"/>
                    <a:pt x="2376077" y="457685"/>
                    <a:pt x="2392754" y="452206"/>
                  </a:cubicBezTo>
                  <a:cubicBezTo>
                    <a:pt x="2386511" y="451824"/>
                    <a:pt x="2383524" y="448441"/>
                    <a:pt x="2377479" y="446459"/>
                  </a:cubicBezTo>
                  <a:cubicBezTo>
                    <a:pt x="2374457" y="445468"/>
                    <a:pt x="2370641" y="444785"/>
                    <a:pt x="2365302" y="445124"/>
                  </a:cubicBezTo>
                  <a:close/>
                  <a:moveTo>
                    <a:pt x="3035063" y="443387"/>
                  </a:moveTo>
                  <a:cubicBezTo>
                    <a:pt x="3087048" y="440598"/>
                    <a:pt x="3085901" y="454712"/>
                    <a:pt x="3082192" y="462060"/>
                  </a:cubicBezTo>
                  <a:cubicBezTo>
                    <a:pt x="3048937" y="453084"/>
                    <a:pt x="3035049" y="458733"/>
                    <a:pt x="2988316" y="455958"/>
                  </a:cubicBezTo>
                  <a:cubicBezTo>
                    <a:pt x="2996230" y="454358"/>
                    <a:pt x="3004852" y="453311"/>
                    <a:pt x="3012893" y="452504"/>
                  </a:cubicBezTo>
                  <a:cubicBezTo>
                    <a:pt x="3016913" y="452122"/>
                    <a:pt x="3020793" y="451754"/>
                    <a:pt x="3024360" y="451414"/>
                  </a:cubicBezTo>
                  <a:cubicBezTo>
                    <a:pt x="3027956" y="451201"/>
                    <a:pt x="3031241" y="451017"/>
                    <a:pt x="3034058" y="450862"/>
                  </a:cubicBezTo>
                  <a:cubicBezTo>
                    <a:pt x="3045313" y="450026"/>
                    <a:pt x="3049121" y="448526"/>
                    <a:pt x="3035063" y="443387"/>
                  </a:cubicBezTo>
                  <a:close/>
                  <a:moveTo>
                    <a:pt x="4830365" y="442770"/>
                  </a:moveTo>
                  <a:cubicBezTo>
                    <a:pt x="4840735" y="448057"/>
                    <a:pt x="4896157" y="481158"/>
                    <a:pt x="4867351" y="457926"/>
                  </a:cubicBezTo>
                  <a:cubicBezTo>
                    <a:pt x="4906227" y="477647"/>
                    <a:pt x="4878479" y="474462"/>
                    <a:pt x="4881127" y="479275"/>
                  </a:cubicBezTo>
                  <a:cubicBezTo>
                    <a:pt x="4867889" y="473258"/>
                    <a:pt x="4870183" y="471630"/>
                    <a:pt x="4876271" y="474136"/>
                  </a:cubicBezTo>
                  <a:cubicBezTo>
                    <a:pt x="4871231" y="469039"/>
                    <a:pt x="4859197" y="464750"/>
                    <a:pt x="4849739" y="460191"/>
                  </a:cubicBezTo>
                  <a:cubicBezTo>
                    <a:pt x="4843467" y="454981"/>
                    <a:pt x="4849271" y="457034"/>
                    <a:pt x="4855459" y="459356"/>
                  </a:cubicBezTo>
                  <a:cubicBezTo>
                    <a:pt x="4853321" y="455817"/>
                    <a:pt x="4846667" y="452844"/>
                    <a:pt x="4839801" y="449871"/>
                  </a:cubicBezTo>
                  <a:cubicBezTo>
                    <a:pt x="4828457" y="442336"/>
                    <a:pt x="4826909" y="441007"/>
                    <a:pt x="4830365" y="442770"/>
                  </a:cubicBezTo>
                  <a:close/>
                  <a:moveTo>
                    <a:pt x="2840899" y="441546"/>
                  </a:moveTo>
                  <a:cubicBezTo>
                    <a:pt x="2813717" y="448413"/>
                    <a:pt x="2788574" y="455165"/>
                    <a:pt x="2783619" y="459993"/>
                  </a:cubicBezTo>
                  <a:cubicBezTo>
                    <a:pt x="2802929" y="466364"/>
                    <a:pt x="2863182" y="442920"/>
                    <a:pt x="2840899" y="441546"/>
                  </a:cubicBezTo>
                  <a:close/>
                  <a:moveTo>
                    <a:pt x="4216207" y="441079"/>
                  </a:moveTo>
                  <a:cubicBezTo>
                    <a:pt x="4226939" y="443132"/>
                    <a:pt x="4237911" y="445241"/>
                    <a:pt x="4248697" y="447294"/>
                  </a:cubicBezTo>
                  <a:cubicBezTo>
                    <a:pt x="4270627" y="458577"/>
                    <a:pt x="4220299" y="455604"/>
                    <a:pt x="4275695" y="467298"/>
                  </a:cubicBezTo>
                  <a:cubicBezTo>
                    <a:pt x="4302819" y="477279"/>
                    <a:pt x="4221445" y="457600"/>
                    <a:pt x="4210911" y="454868"/>
                  </a:cubicBezTo>
                  <a:cubicBezTo>
                    <a:pt x="4213843" y="448172"/>
                    <a:pt x="4261977" y="461409"/>
                    <a:pt x="4216207" y="441079"/>
                  </a:cubicBezTo>
                  <a:close/>
                  <a:moveTo>
                    <a:pt x="2267096" y="438927"/>
                  </a:moveTo>
                  <a:cubicBezTo>
                    <a:pt x="2249668" y="446246"/>
                    <a:pt x="2231108" y="455109"/>
                    <a:pt x="2220943" y="452801"/>
                  </a:cubicBezTo>
                  <a:cubicBezTo>
                    <a:pt x="2202228" y="461423"/>
                    <a:pt x="2190265" y="468487"/>
                    <a:pt x="2192827" y="471757"/>
                  </a:cubicBezTo>
                  <a:cubicBezTo>
                    <a:pt x="2227625" y="451329"/>
                    <a:pt x="2281550" y="447959"/>
                    <a:pt x="2267096" y="438927"/>
                  </a:cubicBezTo>
                  <a:close/>
                  <a:moveTo>
                    <a:pt x="4900111" y="436705"/>
                  </a:moveTo>
                  <a:cubicBezTo>
                    <a:pt x="4923839" y="447295"/>
                    <a:pt x="4924503" y="460631"/>
                    <a:pt x="4952547" y="470880"/>
                  </a:cubicBezTo>
                  <a:cubicBezTo>
                    <a:pt x="4939907" y="468063"/>
                    <a:pt x="4938221" y="471602"/>
                    <a:pt x="4944649" y="479318"/>
                  </a:cubicBezTo>
                  <a:cubicBezTo>
                    <a:pt x="4947863" y="483169"/>
                    <a:pt x="4953101" y="488067"/>
                    <a:pt x="4960009" y="493744"/>
                  </a:cubicBezTo>
                  <a:cubicBezTo>
                    <a:pt x="4966919" y="499393"/>
                    <a:pt x="4975525" y="505778"/>
                    <a:pt x="4985123" y="513309"/>
                  </a:cubicBezTo>
                  <a:cubicBezTo>
                    <a:pt x="4979743" y="516311"/>
                    <a:pt x="4924659" y="478384"/>
                    <a:pt x="4906763" y="464609"/>
                  </a:cubicBezTo>
                  <a:cubicBezTo>
                    <a:pt x="4922847" y="472310"/>
                    <a:pt x="4932503" y="480720"/>
                    <a:pt x="4949221" y="488364"/>
                  </a:cubicBezTo>
                  <a:cubicBezTo>
                    <a:pt x="4930095" y="468728"/>
                    <a:pt x="4923115" y="468644"/>
                    <a:pt x="4919875" y="457417"/>
                  </a:cubicBezTo>
                  <a:cubicBezTo>
                    <a:pt x="4899459" y="447847"/>
                    <a:pt x="4903183" y="453000"/>
                    <a:pt x="4907939" y="458790"/>
                  </a:cubicBezTo>
                  <a:cubicBezTo>
                    <a:pt x="4878819" y="445624"/>
                    <a:pt x="4876921" y="431679"/>
                    <a:pt x="4914891" y="452179"/>
                  </a:cubicBezTo>
                  <a:cubicBezTo>
                    <a:pt x="4910007" y="447068"/>
                    <a:pt x="4905009" y="441830"/>
                    <a:pt x="4900111" y="436705"/>
                  </a:cubicBezTo>
                  <a:close/>
                  <a:moveTo>
                    <a:pt x="3129336" y="436506"/>
                  </a:moveTo>
                  <a:cubicBezTo>
                    <a:pt x="3121493" y="443429"/>
                    <a:pt x="3144201" y="441461"/>
                    <a:pt x="3161119" y="446034"/>
                  </a:cubicBezTo>
                  <a:cubicBezTo>
                    <a:pt x="3150515" y="447676"/>
                    <a:pt x="3145050" y="445043"/>
                    <a:pt x="3137802" y="443967"/>
                  </a:cubicBezTo>
                  <a:cubicBezTo>
                    <a:pt x="3117260" y="449332"/>
                    <a:pt x="3162930" y="455250"/>
                    <a:pt x="3109785" y="460432"/>
                  </a:cubicBezTo>
                  <a:cubicBezTo>
                    <a:pt x="3126533" y="460771"/>
                    <a:pt x="3141398" y="462725"/>
                    <a:pt x="3156786" y="464183"/>
                  </a:cubicBezTo>
                  <a:cubicBezTo>
                    <a:pt x="3164488" y="464919"/>
                    <a:pt x="3172317" y="465528"/>
                    <a:pt x="3180599" y="465755"/>
                  </a:cubicBezTo>
                  <a:cubicBezTo>
                    <a:pt x="3188881" y="465925"/>
                    <a:pt x="3197672" y="466462"/>
                    <a:pt x="3207186" y="465995"/>
                  </a:cubicBezTo>
                  <a:cubicBezTo>
                    <a:pt x="3212353" y="469067"/>
                    <a:pt x="3192321" y="470695"/>
                    <a:pt x="3185978" y="468501"/>
                  </a:cubicBezTo>
                  <a:cubicBezTo>
                    <a:pt x="3179679" y="469959"/>
                    <a:pt x="3181391" y="471545"/>
                    <a:pt x="3185596" y="473116"/>
                  </a:cubicBezTo>
                  <a:cubicBezTo>
                    <a:pt x="3189815" y="474829"/>
                    <a:pt x="3196540" y="476769"/>
                    <a:pt x="3200277" y="478524"/>
                  </a:cubicBezTo>
                  <a:cubicBezTo>
                    <a:pt x="3194798" y="485872"/>
                    <a:pt x="3155257" y="467949"/>
                    <a:pt x="3156347" y="464509"/>
                  </a:cubicBezTo>
                  <a:cubicBezTo>
                    <a:pt x="3130822" y="473923"/>
                    <a:pt x="3161529" y="473145"/>
                    <a:pt x="3094821" y="480591"/>
                  </a:cubicBezTo>
                  <a:cubicBezTo>
                    <a:pt x="3079984" y="476217"/>
                    <a:pt x="3065105" y="471828"/>
                    <a:pt x="3050183" y="467439"/>
                  </a:cubicBezTo>
                  <a:cubicBezTo>
                    <a:pt x="3067384" y="467538"/>
                    <a:pt x="3084458" y="467638"/>
                    <a:pt x="3101276" y="467722"/>
                  </a:cubicBezTo>
                  <a:cubicBezTo>
                    <a:pt x="3114003" y="461663"/>
                    <a:pt x="3060999" y="455151"/>
                    <a:pt x="3122823" y="449375"/>
                  </a:cubicBezTo>
                  <a:cubicBezTo>
                    <a:pt x="3062570" y="440074"/>
                    <a:pt x="3127439" y="451229"/>
                    <a:pt x="3129336" y="436506"/>
                  </a:cubicBezTo>
                  <a:close/>
                  <a:moveTo>
                    <a:pt x="2074572" y="432741"/>
                  </a:moveTo>
                  <a:cubicBezTo>
                    <a:pt x="2054794" y="444760"/>
                    <a:pt x="2091688" y="438998"/>
                    <a:pt x="2068046" y="452235"/>
                  </a:cubicBezTo>
                  <a:cubicBezTo>
                    <a:pt x="2078239" y="450975"/>
                    <a:pt x="2093415" y="442368"/>
                    <a:pt x="2106964" y="436195"/>
                  </a:cubicBezTo>
                  <a:cubicBezTo>
                    <a:pt x="2093316" y="446898"/>
                    <a:pt x="2103254" y="450239"/>
                    <a:pt x="2072222" y="466407"/>
                  </a:cubicBezTo>
                  <a:cubicBezTo>
                    <a:pt x="2069617" y="458196"/>
                    <a:pt x="2063699" y="451004"/>
                    <a:pt x="2042591" y="448654"/>
                  </a:cubicBezTo>
                  <a:cubicBezTo>
                    <a:pt x="2053322" y="443316"/>
                    <a:pt x="2063883" y="438050"/>
                    <a:pt x="2074572" y="432741"/>
                  </a:cubicBezTo>
                  <a:close/>
                  <a:moveTo>
                    <a:pt x="4985665" y="431530"/>
                  </a:moveTo>
                  <a:cubicBezTo>
                    <a:pt x="4988699" y="431392"/>
                    <a:pt x="4998007" y="434468"/>
                    <a:pt x="5009643" y="439324"/>
                  </a:cubicBezTo>
                  <a:cubicBezTo>
                    <a:pt x="5032579" y="449659"/>
                    <a:pt x="5064743" y="467157"/>
                    <a:pt x="5075177" y="478143"/>
                  </a:cubicBezTo>
                  <a:cubicBezTo>
                    <a:pt x="5050883" y="469479"/>
                    <a:pt x="5001207" y="433789"/>
                    <a:pt x="4999339" y="443019"/>
                  </a:cubicBezTo>
                  <a:cubicBezTo>
                    <a:pt x="4985875" y="435020"/>
                    <a:pt x="4982633" y="431668"/>
                    <a:pt x="4985665" y="431530"/>
                  </a:cubicBezTo>
                  <a:close/>
                  <a:moveTo>
                    <a:pt x="2822911" y="429863"/>
                  </a:moveTo>
                  <a:cubicBezTo>
                    <a:pt x="2827010" y="429693"/>
                    <a:pt x="2832482" y="430136"/>
                    <a:pt x="2835773" y="430858"/>
                  </a:cubicBezTo>
                  <a:cubicBezTo>
                    <a:pt x="2805137" y="447393"/>
                    <a:pt x="2765058" y="442523"/>
                    <a:pt x="2746441" y="458025"/>
                  </a:cubicBezTo>
                  <a:cubicBezTo>
                    <a:pt x="2710086" y="456695"/>
                    <a:pt x="2775803" y="445241"/>
                    <a:pt x="2744870" y="443373"/>
                  </a:cubicBezTo>
                  <a:cubicBezTo>
                    <a:pt x="2783448" y="437866"/>
                    <a:pt x="2811239" y="442410"/>
                    <a:pt x="2818289" y="432543"/>
                  </a:cubicBezTo>
                  <a:cubicBezTo>
                    <a:pt x="2816088" y="430815"/>
                    <a:pt x="2818813" y="430033"/>
                    <a:pt x="2822911" y="429863"/>
                  </a:cubicBezTo>
                  <a:close/>
                  <a:moveTo>
                    <a:pt x="3741617" y="429032"/>
                  </a:moveTo>
                  <a:cubicBezTo>
                    <a:pt x="3754799" y="431325"/>
                    <a:pt x="3767921" y="433520"/>
                    <a:pt x="3763123" y="429839"/>
                  </a:cubicBezTo>
                  <a:cubicBezTo>
                    <a:pt x="3802803" y="435403"/>
                    <a:pt x="3788915" y="445199"/>
                    <a:pt x="3787431" y="448229"/>
                  </a:cubicBezTo>
                  <a:cubicBezTo>
                    <a:pt x="3762881" y="446927"/>
                    <a:pt x="3758195" y="434766"/>
                    <a:pt x="3741617" y="429032"/>
                  </a:cubicBezTo>
                  <a:close/>
                  <a:moveTo>
                    <a:pt x="2729977" y="426299"/>
                  </a:moveTo>
                  <a:cubicBezTo>
                    <a:pt x="2745706" y="429130"/>
                    <a:pt x="2768329" y="424742"/>
                    <a:pt x="2781113" y="430532"/>
                  </a:cubicBezTo>
                  <a:cubicBezTo>
                    <a:pt x="2758858" y="438276"/>
                    <a:pt x="2684660" y="436917"/>
                    <a:pt x="2729977" y="426299"/>
                  </a:cubicBezTo>
                  <a:close/>
                  <a:moveTo>
                    <a:pt x="3999519" y="424983"/>
                  </a:moveTo>
                  <a:cubicBezTo>
                    <a:pt x="4032065" y="436592"/>
                    <a:pt x="4053611" y="449461"/>
                    <a:pt x="4103843" y="465911"/>
                  </a:cubicBezTo>
                  <a:cubicBezTo>
                    <a:pt x="4084659" y="459895"/>
                    <a:pt x="4068435" y="452533"/>
                    <a:pt x="4038889" y="450961"/>
                  </a:cubicBezTo>
                  <a:cubicBezTo>
                    <a:pt x="4025737" y="442283"/>
                    <a:pt x="4012683" y="433676"/>
                    <a:pt x="3999519" y="424983"/>
                  </a:cubicBezTo>
                  <a:close/>
                  <a:moveTo>
                    <a:pt x="3444261" y="423667"/>
                  </a:moveTo>
                  <a:cubicBezTo>
                    <a:pt x="3454417" y="423431"/>
                    <a:pt x="3465043" y="424348"/>
                    <a:pt x="3476199" y="427148"/>
                  </a:cubicBezTo>
                  <a:cubicBezTo>
                    <a:pt x="3443087" y="424105"/>
                    <a:pt x="3413639" y="441985"/>
                    <a:pt x="3363976" y="437285"/>
                  </a:cubicBezTo>
                  <a:cubicBezTo>
                    <a:pt x="3387559" y="435469"/>
                    <a:pt x="3413791" y="424376"/>
                    <a:pt x="3444261" y="423667"/>
                  </a:cubicBezTo>
                  <a:close/>
                  <a:moveTo>
                    <a:pt x="1935875" y="422916"/>
                  </a:moveTo>
                  <a:cubicBezTo>
                    <a:pt x="1953486" y="421698"/>
                    <a:pt x="1905013" y="444788"/>
                    <a:pt x="1922667" y="443542"/>
                  </a:cubicBezTo>
                  <a:cubicBezTo>
                    <a:pt x="1889440" y="456185"/>
                    <a:pt x="1874532" y="467157"/>
                    <a:pt x="1862683" y="476146"/>
                  </a:cubicBezTo>
                  <a:cubicBezTo>
                    <a:pt x="1850861" y="485249"/>
                    <a:pt x="1841787" y="491903"/>
                    <a:pt x="1820919" y="497991"/>
                  </a:cubicBezTo>
                  <a:cubicBezTo>
                    <a:pt x="1817904" y="497736"/>
                    <a:pt x="1914611" y="442452"/>
                    <a:pt x="1900242" y="436039"/>
                  </a:cubicBezTo>
                  <a:cubicBezTo>
                    <a:pt x="1913436" y="429513"/>
                    <a:pt x="1921789" y="430659"/>
                    <a:pt x="1935875" y="422916"/>
                  </a:cubicBezTo>
                  <a:close/>
                  <a:moveTo>
                    <a:pt x="3647955" y="417720"/>
                  </a:moveTo>
                  <a:cubicBezTo>
                    <a:pt x="3654623" y="418555"/>
                    <a:pt x="3661263" y="419320"/>
                    <a:pt x="3665623" y="419560"/>
                  </a:cubicBezTo>
                  <a:cubicBezTo>
                    <a:pt x="3669983" y="419928"/>
                    <a:pt x="3672079" y="419560"/>
                    <a:pt x="3669657" y="417720"/>
                  </a:cubicBezTo>
                  <a:cubicBezTo>
                    <a:pt x="3684707" y="424487"/>
                    <a:pt x="3718259" y="433760"/>
                    <a:pt x="3721939" y="439961"/>
                  </a:cubicBezTo>
                  <a:cubicBezTo>
                    <a:pt x="3708589" y="436691"/>
                    <a:pt x="3695891" y="433066"/>
                    <a:pt x="3683631" y="429201"/>
                  </a:cubicBezTo>
                  <a:cubicBezTo>
                    <a:pt x="3677499" y="427276"/>
                    <a:pt x="3671483" y="425280"/>
                    <a:pt x="3665537" y="423241"/>
                  </a:cubicBezTo>
                  <a:cubicBezTo>
                    <a:pt x="3659635" y="421387"/>
                    <a:pt x="3653773" y="419546"/>
                    <a:pt x="3647955" y="417720"/>
                  </a:cubicBezTo>
                  <a:close/>
                  <a:moveTo>
                    <a:pt x="3299817" y="417564"/>
                  </a:moveTo>
                  <a:cubicBezTo>
                    <a:pt x="3305662" y="417556"/>
                    <a:pt x="3312249" y="418396"/>
                    <a:pt x="3320471" y="420707"/>
                  </a:cubicBezTo>
                  <a:cubicBezTo>
                    <a:pt x="3300283" y="419702"/>
                    <a:pt x="3292907" y="421273"/>
                    <a:pt x="3305153" y="425365"/>
                  </a:cubicBezTo>
                  <a:cubicBezTo>
                    <a:pt x="3292837" y="425464"/>
                    <a:pt x="3280364" y="425591"/>
                    <a:pt x="3271020" y="423397"/>
                  </a:cubicBezTo>
                  <a:cubicBezTo>
                    <a:pt x="3245240" y="428918"/>
                    <a:pt x="3268401" y="428069"/>
                    <a:pt x="3285404" y="433463"/>
                  </a:cubicBezTo>
                  <a:cubicBezTo>
                    <a:pt x="3261040" y="433576"/>
                    <a:pt x="3235628" y="428932"/>
                    <a:pt x="3243159" y="423666"/>
                  </a:cubicBezTo>
                  <a:cubicBezTo>
                    <a:pt x="3271424" y="425237"/>
                    <a:pt x="3282281" y="417587"/>
                    <a:pt x="3299817" y="417564"/>
                  </a:cubicBezTo>
                  <a:close/>
                  <a:moveTo>
                    <a:pt x="3898915" y="415531"/>
                  </a:moveTo>
                  <a:cubicBezTo>
                    <a:pt x="3914591" y="417059"/>
                    <a:pt x="3947597" y="434684"/>
                    <a:pt x="3941503" y="439536"/>
                  </a:cubicBezTo>
                  <a:cubicBezTo>
                    <a:pt x="3926439" y="437455"/>
                    <a:pt x="3919191" y="431722"/>
                    <a:pt x="3930191" y="432699"/>
                  </a:cubicBezTo>
                  <a:cubicBezTo>
                    <a:pt x="3922319" y="426101"/>
                    <a:pt x="3909891" y="421727"/>
                    <a:pt x="3891103" y="420438"/>
                  </a:cubicBezTo>
                  <a:cubicBezTo>
                    <a:pt x="3890387" y="416301"/>
                    <a:pt x="3893689" y="415021"/>
                    <a:pt x="3898915" y="415531"/>
                  </a:cubicBezTo>
                  <a:close/>
                  <a:moveTo>
                    <a:pt x="3555255" y="414878"/>
                  </a:moveTo>
                  <a:cubicBezTo>
                    <a:pt x="3564275" y="413657"/>
                    <a:pt x="3574315" y="413275"/>
                    <a:pt x="3587715" y="415498"/>
                  </a:cubicBezTo>
                  <a:cubicBezTo>
                    <a:pt x="3594623" y="420962"/>
                    <a:pt x="3567739" y="421033"/>
                    <a:pt x="3596125" y="429952"/>
                  </a:cubicBezTo>
                  <a:cubicBezTo>
                    <a:pt x="3539029" y="421033"/>
                    <a:pt x="3577523" y="437951"/>
                    <a:pt x="3566281" y="441986"/>
                  </a:cubicBezTo>
                  <a:cubicBezTo>
                    <a:pt x="3566311" y="450607"/>
                    <a:pt x="3551261" y="433152"/>
                    <a:pt x="3553059" y="430547"/>
                  </a:cubicBezTo>
                  <a:cubicBezTo>
                    <a:pt x="3544679" y="433562"/>
                    <a:pt x="3530463" y="435700"/>
                    <a:pt x="3528071" y="439664"/>
                  </a:cubicBezTo>
                  <a:cubicBezTo>
                    <a:pt x="3515627" y="433067"/>
                    <a:pt x="3512951" y="432345"/>
                    <a:pt x="3508691" y="430830"/>
                  </a:cubicBezTo>
                  <a:cubicBezTo>
                    <a:pt x="3504415" y="429188"/>
                    <a:pt x="3498567" y="427177"/>
                    <a:pt x="3479483" y="418202"/>
                  </a:cubicBezTo>
                  <a:cubicBezTo>
                    <a:pt x="3506439" y="416078"/>
                    <a:pt x="3512173" y="418853"/>
                    <a:pt x="3516747" y="421486"/>
                  </a:cubicBezTo>
                  <a:cubicBezTo>
                    <a:pt x="3521319" y="424176"/>
                    <a:pt x="3524745" y="427163"/>
                    <a:pt x="3547071" y="427715"/>
                  </a:cubicBezTo>
                  <a:cubicBezTo>
                    <a:pt x="3560407" y="426243"/>
                    <a:pt x="3534939" y="424162"/>
                    <a:pt x="3528921" y="419292"/>
                  </a:cubicBezTo>
                  <a:cubicBezTo>
                    <a:pt x="3538237" y="418159"/>
                    <a:pt x="3546235" y="416099"/>
                    <a:pt x="3555255" y="414878"/>
                  </a:cubicBezTo>
                  <a:close/>
                  <a:moveTo>
                    <a:pt x="2908769" y="414368"/>
                  </a:moveTo>
                  <a:cubicBezTo>
                    <a:pt x="2918762" y="414269"/>
                    <a:pt x="2908057" y="422084"/>
                    <a:pt x="2941556" y="415469"/>
                  </a:cubicBezTo>
                  <a:cubicBezTo>
                    <a:pt x="2952882" y="418612"/>
                    <a:pt x="2910622" y="424303"/>
                    <a:pt x="2929083" y="427120"/>
                  </a:cubicBezTo>
                  <a:cubicBezTo>
                    <a:pt x="2935737" y="427177"/>
                    <a:pt x="2978987" y="422024"/>
                    <a:pt x="2954679" y="418569"/>
                  </a:cubicBezTo>
                  <a:cubicBezTo>
                    <a:pt x="2991247" y="415823"/>
                    <a:pt x="3003578" y="429881"/>
                    <a:pt x="2985556" y="435699"/>
                  </a:cubicBezTo>
                  <a:cubicBezTo>
                    <a:pt x="2977034" y="421967"/>
                    <a:pt x="2932240" y="445397"/>
                    <a:pt x="2878740" y="459073"/>
                  </a:cubicBezTo>
                  <a:cubicBezTo>
                    <a:pt x="2874069" y="457643"/>
                    <a:pt x="2869213" y="456765"/>
                    <a:pt x="2864229" y="456397"/>
                  </a:cubicBezTo>
                  <a:cubicBezTo>
                    <a:pt x="2859274" y="456185"/>
                    <a:pt x="2854178" y="456425"/>
                    <a:pt x="2848982" y="456935"/>
                  </a:cubicBezTo>
                  <a:cubicBezTo>
                    <a:pt x="2838605" y="457954"/>
                    <a:pt x="2827831" y="460064"/>
                    <a:pt x="2816987" y="461918"/>
                  </a:cubicBezTo>
                  <a:cubicBezTo>
                    <a:pt x="2795298" y="465642"/>
                    <a:pt x="2773355" y="468317"/>
                    <a:pt x="2753181" y="459243"/>
                  </a:cubicBezTo>
                  <a:cubicBezTo>
                    <a:pt x="2782543" y="453042"/>
                    <a:pt x="2822126" y="436733"/>
                    <a:pt x="2844763" y="437469"/>
                  </a:cubicBezTo>
                  <a:cubicBezTo>
                    <a:pt x="2855056" y="432160"/>
                    <a:pt x="2851177" y="428182"/>
                    <a:pt x="2833084" y="425535"/>
                  </a:cubicBezTo>
                  <a:cubicBezTo>
                    <a:pt x="2864399" y="419617"/>
                    <a:pt x="2871152" y="422717"/>
                    <a:pt x="2869666" y="426752"/>
                  </a:cubicBezTo>
                  <a:cubicBezTo>
                    <a:pt x="2868208" y="430943"/>
                    <a:pt x="2858680" y="436860"/>
                    <a:pt x="2857915" y="439961"/>
                  </a:cubicBezTo>
                  <a:cubicBezTo>
                    <a:pt x="2868802" y="441037"/>
                    <a:pt x="2898745" y="434765"/>
                    <a:pt x="2890321" y="432641"/>
                  </a:cubicBezTo>
                  <a:cubicBezTo>
                    <a:pt x="2898249" y="430376"/>
                    <a:pt x="2903034" y="431028"/>
                    <a:pt x="2907550" y="431835"/>
                  </a:cubicBezTo>
                  <a:cubicBezTo>
                    <a:pt x="2914148" y="433392"/>
                    <a:pt x="2920731" y="434935"/>
                    <a:pt x="2927271" y="436478"/>
                  </a:cubicBezTo>
                  <a:cubicBezTo>
                    <a:pt x="2910906" y="438998"/>
                    <a:pt x="2898914" y="437469"/>
                    <a:pt x="2882025" y="440456"/>
                  </a:cubicBezTo>
                  <a:cubicBezTo>
                    <a:pt x="2909023" y="445043"/>
                    <a:pt x="2927087" y="438262"/>
                    <a:pt x="2948790" y="431778"/>
                  </a:cubicBezTo>
                  <a:cubicBezTo>
                    <a:pt x="2911571" y="432472"/>
                    <a:pt x="2897428" y="419277"/>
                    <a:pt x="2889472" y="417932"/>
                  </a:cubicBezTo>
                  <a:cubicBezTo>
                    <a:pt x="2899807" y="415313"/>
                    <a:pt x="2905437" y="414401"/>
                    <a:pt x="2908769" y="414368"/>
                  </a:cubicBezTo>
                  <a:close/>
                  <a:moveTo>
                    <a:pt x="4101365" y="412666"/>
                  </a:moveTo>
                  <a:cubicBezTo>
                    <a:pt x="4131023" y="417111"/>
                    <a:pt x="4141387" y="421500"/>
                    <a:pt x="4149457" y="426073"/>
                  </a:cubicBezTo>
                  <a:cubicBezTo>
                    <a:pt x="4157471" y="430886"/>
                    <a:pt x="4163259" y="435572"/>
                    <a:pt x="4183717" y="440839"/>
                  </a:cubicBezTo>
                  <a:cubicBezTo>
                    <a:pt x="4145903" y="439635"/>
                    <a:pt x="4195269" y="452688"/>
                    <a:pt x="4194731" y="460687"/>
                  </a:cubicBezTo>
                  <a:cubicBezTo>
                    <a:pt x="4183363" y="456978"/>
                    <a:pt x="4171641" y="453212"/>
                    <a:pt x="4157059" y="450621"/>
                  </a:cubicBezTo>
                  <a:cubicBezTo>
                    <a:pt x="4134705" y="437115"/>
                    <a:pt x="4148083" y="436832"/>
                    <a:pt x="4161971" y="436733"/>
                  </a:cubicBezTo>
                  <a:cubicBezTo>
                    <a:pt x="4148763" y="431368"/>
                    <a:pt x="4137805" y="425860"/>
                    <a:pt x="4128929" y="419532"/>
                  </a:cubicBezTo>
                  <a:cubicBezTo>
                    <a:pt x="4100473" y="414294"/>
                    <a:pt x="4160485" y="437413"/>
                    <a:pt x="4112875" y="426044"/>
                  </a:cubicBezTo>
                  <a:cubicBezTo>
                    <a:pt x="4116329" y="423935"/>
                    <a:pt x="4112055" y="419320"/>
                    <a:pt x="4101365" y="412666"/>
                  </a:cubicBezTo>
                  <a:close/>
                  <a:moveTo>
                    <a:pt x="3416287" y="407598"/>
                  </a:moveTo>
                  <a:cubicBezTo>
                    <a:pt x="3399879" y="413799"/>
                    <a:pt x="3418763" y="412270"/>
                    <a:pt x="3419303" y="419094"/>
                  </a:cubicBezTo>
                  <a:cubicBezTo>
                    <a:pt x="3405003" y="420014"/>
                    <a:pt x="3390577" y="420962"/>
                    <a:pt x="3376151" y="421897"/>
                  </a:cubicBezTo>
                  <a:cubicBezTo>
                    <a:pt x="3370659" y="418853"/>
                    <a:pt x="3390619" y="418471"/>
                    <a:pt x="3402299" y="417253"/>
                  </a:cubicBezTo>
                  <a:cubicBezTo>
                    <a:pt x="3396099" y="414733"/>
                    <a:pt x="3389927" y="412242"/>
                    <a:pt x="3383683" y="409707"/>
                  </a:cubicBezTo>
                  <a:cubicBezTo>
                    <a:pt x="3394541" y="409000"/>
                    <a:pt x="3405427" y="408292"/>
                    <a:pt x="3416287" y="407598"/>
                  </a:cubicBezTo>
                  <a:close/>
                  <a:moveTo>
                    <a:pt x="2185125" y="404908"/>
                  </a:moveTo>
                  <a:cubicBezTo>
                    <a:pt x="2181742" y="409056"/>
                    <a:pt x="2225502" y="417097"/>
                    <a:pt x="2181841" y="438262"/>
                  </a:cubicBezTo>
                  <a:cubicBezTo>
                    <a:pt x="2164130" y="435303"/>
                    <a:pt x="2161808" y="427616"/>
                    <a:pt x="2142484" y="425153"/>
                  </a:cubicBezTo>
                  <a:cubicBezTo>
                    <a:pt x="2170855" y="410203"/>
                    <a:pt x="2197343" y="412086"/>
                    <a:pt x="2185125" y="404908"/>
                  </a:cubicBezTo>
                  <a:close/>
                  <a:moveTo>
                    <a:pt x="4588031" y="403450"/>
                  </a:moveTo>
                  <a:cubicBezTo>
                    <a:pt x="4601367" y="408193"/>
                    <a:pt x="4606067" y="414889"/>
                    <a:pt x="4620647" y="419334"/>
                  </a:cubicBezTo>
                  <a:cubicBezTo>
                    <a:pt x="4642351" y="424997"/>
                    <a:pt x="4590663" y="402190"/>
                    <a:pt x="4610555" y="404115"/>
                  </a:cubicBezTo>
                  <a:cubicBezTo>
                    <a:pt x="4636943" y="409962"/>
                    <a:pt x="4627585" y="423440"/>
                    <a:pt x="4653607" y="429428"/>
                  </a:cubicBezTo>
                  <a:cubicBezTo>
                    <a:pt x="4657003" y="437116"/>
                    <a:pt x="4590591" y="413261"/>
                    <a:pt x="4588031" y="403450"/>
                  </a:cubicBezTo>
                  <a:close/>
                  <a:moveTo>
                    <a:pt x="2260342" y="400561"/>
                  </a:moveTo>
                  <a:cubicBezTo>
                    <a:pt x="2249668" y="405219"/>
                    <a:pt x="2238866" y="409947"/>
                    <a:pt x="2228149" y="414619"/>
                  </a:cubicBezTo>
                  <a:cubicBezTo>
                    <a:pt x="2218706" y="414577"/>
                    <a:pt x="2209108" y="414534"/>
                    <a:pt x="2199509" y="414492"/>
                  </a:cubicBezTo>
                  <a:cubicBezTo>
                    <a:pt x="2221566" y="407569"/>
                    <a:pt x="2246978" y="396201"/>
                    <a:pt x="2260342" y="400561"/>
                  </a:cubicBezTo>
                  <a:close/>
                  <a:moveTo>
                    <a:pt x="3053719" y="392715"/>
                  </a:moveTo>
                  <a:cubicBezTo>
                    <a:pt x="3047899" y="393139"/>
                    <a:pt x="3040580" y="396013"/>
                    <a:pt x="3030348" y="402855"/>
                  </a:cubicBezTo>
                  <a:cubicBezTo>
                    <a:pt x="3018386" y="398126"/>
                    <a:pt x="3025238" y="390425"/>
                    <a:pt x="2986758" y="396753"/>
                  </a:cubicBezTo>
                  <a:cubicBezTo>
                    <a:pt x="2994290" y="398749"/>
                    <a:pt x="3004257" y="400986"/>
                    <a:pt x="3015214" y="403124"/>
                  </a:cubicBezTo>
                  <a:cubicBezTo>
                    <a:pt x="3026215" y="405545"/>
                    <a:pt x="3038248" y="408206"/>
                    <a:pt x="3049857" y="410259"/>
                  </a:cubicBezTo>
                  <a:cubicBezTo>
                    <a:pt x="3073089" y="414435"/>
                    <a:pt x="3094707" y="416842"/>
                    <a:pt x="3103838" y="414167"/>
                  </a:cubicBezTo>
                  <a:cubicBezTo>
                    <a:pt x="3075149" y="412234"/>
                    <a:pt x="3071178" y="391444"/>
                    <a:pt x="3053719" y="392715"/>
                  </a:cubicBezTo>
                  <a:close/>
                  <a:moveTo>
                    <a:pt x="4825771" y="388344"/>
                  </a:moveTo>
                  <a:cubicBezTo>
                    <a:pt x="4836941" y="392450"/>
                    <a:pt x="4840791" y="397419"/>
                    <a:pt x="4847035" y="402515"/>
                  </a:cubicBezTo>
                  <a:cubicBezTo>
                    <a:pt x="4854737" y="409311"/>
                    <a:pt x="4871343" y="415044"/>
                    <a:pt x="4885131" y="421132"/>
                  </a:cubicBezTo>
                  <a:cubicBezTo>
                    <a:pt x="4874499" y="420467"/>
                    <a:pt x="4872731" y="425153"/>
                    <a:pt x="4845393" y="414421"/>
                  </a:cubicBezTo>
                  <a:cubicBezTo>
                    <a:pt x="4833743" y="404837"/>
                    <a:pt x="4834647" y="403138"/>
                    <a:pt x="4835681" y="401185"/>
                  </a:cubicBezTo>
                  <a:cubicBezTo>
                    <a:pt x="4836699" y="399273"/>
                    <a:pt x="4837735" y="397376"/>
                    <a:pt x="4825771" y="388344"/>
                  </a:cubicBezTo>
                  <a:close/>
                  <a:moveTo>
                    <a:pt x="2536478" y="386333"/>
                  </a:moveTo>
                  <a:cubicBezTo>
                    <a:pt x="2521046" y="391232"/>
                    <a:pt x="2515794" y="394488"/>
                    <a:pt x="2510782" y="398126"/>
                  </a:cubicBezTo>
                  <a:cubicBezTo>
                    <a:pt x="2503194" y="398565"/>
                    <a:pt x="2496979" y="397178"/>
                    <a:pt x="2486248" y="401127"/>
                  </a:cubicBezTo>
                  <a:cubicBezTo>
                    <a:pt x="2499853" y="402189"/>
                    <a:pt x="2465791" y="412779"/>
                    <a:pt x="2492548" y="411207"/>
                  </a:cubicBezTo>
                  <a:cubicBezTo>
                    <a:pt x="2500490" y="406946"/>
                    <a:pt x="2514562" y="405318"/>
                    <a:pt x="2525478" y="404752"/>
                  </a:cubicBezTo>
                  <a:cubicBezTo>
                    <a:pt x="2536407" y="404214"/>
                    <a:pt x="2543981" y="403945"/>
                    <a:pt x="2538644" y="400957"/>
                  </a:cubicBezTo>
                  <a:cubicBezTo>
                    <a:pt x="2489249" y="400405"/>
                    <a:pt x="2577279" y="389150"/>
                    <a:pt x="2536478" y="386333"/>
                  </a:cubicBezTo>
                  <a:close/>
                  <a:moveTo>
                    <a:pt x="2893165" y="378669"/>
                  </a:moveTo>
                  <a:cubicBezTo>
                    <a:pt x="2904308" y="377456"/>
                    <a:pt x="2914544" y="377867"/>
                    <a:pt x="2920631" y="381293"/>
                  </a:cubicBezTo>
                  <a:cubicBezTo>
                    <a:pt x="2887135" y="384026"/>
                    <a:pt x="2856513" y="393313"/>
                    <a:pt x="2855183" y="395677"/>
                  </a:cubicBezTo>
                  <a:cubicBezTo>
                    <a:pt x="2842979" y="397574"/>
                    <a:pt x="2839440" y="396951"/>
                    <a:pt x="2841309" y="394686"/>
                  </a:cubicBezTo>
                  <a:cubicBezTo>
                    <a:pt x="2843192" y="392520"/>
                    <a:pt x="2850482" y="388697"/>
                    <a:pt x="2860251" y="385781"/>
                  </a:cubicBezTo>
                  <a:cubicBezTo>
                    <a:pt x="2869970" y="382716"/>
                    <a:pt x="2882021" y="379881"/>
                    <a:pt x="2893165" y="378669"/>
                  </a:cubicBezTo>
                  <a:close/>
                  <a:moveTo>
                    <a:pt x="3929751" y="377103"/>
                  </a:moveTo>
                  <a:cubicBezTo>
                    <a:pt x="3953423" y="380472"/>
                    <a:pt x="3979585" y="382709"/>
                    <a:pt x="3991293" y="391501"/>
                  </a:cubicBezTo>
                  <a:cubicBezTo>
                    <a:pt x="3919319" y="375574"/>
                    <a:pt x="3995781" y="405375"/>
                    <a:pt x="3970979" y="407144"/>
                  </a:cubicBezTo>
                  <a:cubicBezTo>
                    <a:pt x="3963631" y="406465"/>
                    <a:pt x="3956381" y="405814"/>
                    <a:pt x="3948991" y="405134"/>
                  </a:cubicBezTo>
                  <a:cubicBezTo>
                    <a:pt x="3943287" y="401736"/>
                    <a:pt x="3937439" y="398254"/>
                    <a:pt x="3931691" y="394828"/>
                  </a:cubicBezTo>
                  <a:cubicBezTo>
                    <a:pt x="3941687" y="396272"/>
                    <a:pt x="3948397" y="399259"/>
                    <a:pt x="3959439" y="400236"/>
                  </a:cubicBezTo>
                  <a:cubicBezTo>
                    <a:pt x="3925971" y="388231"/>
                    <a:pt x="3928393" y="384323"/>
                    <a:pt x="3929751" y="377103"/>
                  </a:cubicBezTo>
                  <a:close/>
                  <a:moveTo>
                    <a:pt x="3879615" y="375933"/>
                  </a:moveTo>
                  <a:cubicBezTo>
                    <a:pt x="3882453" y="375878"/>
                    <a:pt x="3886331" y="376094"/>
                    <a:pt x="3891515" y="376650"/>
                  </a:cubicBezTo>
                  <a:cubicBezTo>
                    <a:pt x="3912197" y="385229"/>
                    <a:pt x="3950747" y="404908"/>
                    <a:pt x="3905119" y="401213"/>
                  </a:cubicBezTo>
                  <a:cubicBezTo>
                    <a:pt x="3905035" y="393653"/>
                    <a:pt x="3922403" y="393554"/>
                    <a:pt x="3882623" y="393384"/>
                  </a:cubicBezTo>
                  <a:cubicBezTo>
                    <a:pt x="3890897" y="389977"/>
                    <a:pt x="3859751" y="376317"/>
                    <a:pt x="3879615" y="375933"/>
                  </a:cubicBezTo>
                  <a:close/>
                  <a:moveTo>
                    <a:pt x="3254739" y="372502"/>
                  </a:moveTo>
                  <a:cubicBezTo>
                    <a:pt x="3235613" y="378448"/>
                    <a:pt x="3217265" y="375333"/>
                    <a:pt x="3217506" y="379736"/>
                  </a:cubicBezTo>
                  <a:cubicBezTo>
                    <a:pt x="3236476" y="377882"/>
                    <a:pt x="3232328" y="390496"/>
                    <a:pt x="3275862" y="384762"/>
                  </a:cubicBezTo>
                  <a:cubicBezTo>
                    <a:pt x="3248751" y="379552"/>
                    <a:pt x="3274630" y="377301"/>
                    <a:pt x="3254739" y="372502"/>
                  </a:cubicBezTo>
                  <a:close/>
                  <a:moveTo>
                    <a:pt x="4863543" y="371511"/>
                  </a:moveTo>
                  <a:cubicBezTo>
                    <a:pt x="4928423" y="408051"/>
                    <a:pt x="4925069" y="399174"/>
                    <a:pt x="4972255" y="428621"/>
                  </a:cubicBezTo>
                  <a:cubicBezTo>
                    <a:pt x="4933535" y="413572"/>
                    <a:pt x="4899615" y="398226"/>
                    <a:pt x="4867675" y="382596"/>
                  </a:cubicBezTo>
                  <a:cubicBezTo>
                    <a:pt x="4861475" y="377415"/>
                    <a:pt x="4867265" y="379453"/>
                    <a:pt x="4873751" y="381945"/>
                  </a:cubicBezTo>
                  <a:cubicBezTo>
                    <a:pt x="4870337" y="378448"/>
                    <a:pt x="4866955" y="374994"/>
                    <a:pt x="4863543" y="371511"/>
                  </a:cubicBezTo>
                  <a:close/>
                  <a:moveTo>
                    <a:pt x="2533615" y="370354"/>
                  </a:moveTo>
                  <a:cubicBezTo>
                    <a:pt x="2519008" y="370403"/>
                    <a:pt x="2506925" y="371192"/>
                    <a:pt x="2509268" y="373847"/>
                  </a:cubicBezTo>
                  <a:cubicBezTo>
                    <a:pt x="2517833" y="375503"/>
                    <a:pt x="2539139" y="375319"/>
                    <a:pt x="2526228" y="380458"/>
                  </a:cubicBezTo>
                  <a:cubicBezTo>
                    <a:pt x="2511646" y="384946"/>
                    <a:pt x="2497559" y="390807"/>
                    <a:pt x="2483048" y="396102"/>
                  </a:cubicBezTo>
                  <a:cubicBezTo>
                    <a:pt x="2476126" y="395634"/>
                    <a:pt x="2469090" y="395153"/>
                    <a:pt x="2462167" y="394672"/>
                  </a:cubicBezTo>
                  <a:cubicBezTo>
                    <a:pt x="2423659" y="407371"/>
                    <a:pt x="2442021" y="408107"/>
                    <a:pt x="2408355" y="415072"/>
                  </a:cubicBezTo>
                  <a:cubicBezTo>
                    <a:pt x="2419044" y="417139"/>
                    <a:pt x="2436783" y="410443"/>
                    <a:pt x="2450756" y="408291"/>
                  </a:cubicBezTo>
                  <a:cubicBezTo>
                    <a:pt x="2394835" y="430461"/>
                    <a:pt x="2407280" y="421018"/>
                    <a:pt x="2354742" y="435770"/>
                  </a:cubicBezTo>
                  <a:cubicBezTo>
                    <a:pt x="2391919" y="429654"/>
                    <a:pt x="2370598" y="444151"/>
                    <a:pt x="2418237" y="430022"/>
                  </a:cubicBezTo>
                  <a:cubicBezTo>
                    <a:pt x="2389442" y="423864"/>
                    <a:pt x="2442446" y="431424"/>
                    <a:pt x="2467985" y="414237"/>
                  </a:cubicBezTo>
                  <a:cubicBezTo>
                    <a:pt x="2460284" y="411774"/>
                    <a:pt x="2434206" y="419050"/>
                    <a:pt x="2447231" y="412779"/>
                  </a:cubicBezTo>
                  <a:cubicBezTo>
                    <a:pt x="2489249" y="401864"/>
                    <a:pt x="2509820" y="384507"/>
                    <a:pt x="2558280" y="379198"/>
                  </a:cubicBezTo>
                  <a:cubicBezTo>
                    <a:pt x="2544519" y="377966"/>
                    <a:pt x="2551895" y="374795"/>
                    <a:pt x="2573102" y="371298"/>
                  </a:cubicBezTo>
                  <a:cubicBezTo>
                    <a:pt x="2565351" y="370994"/>
                    <a:pt x="2548221" y="370304"/>
                    <a:pt x="2533615" y="370354"/>
                  </a:cubicBezTo>
                  <a:close/>
                  <a:moveTo>
                    <a:pt x="3543893" y="369837"/>
                  </a:moveTo>
                  <a:cubicBezTo>
                    <a:pt x="3558685" y="371118"/>
                    <a:pt x="3573361" y="382448"/>
                    <a:pt x="3586483" y="383488"/>
                  </a:cubicBezTo>
                  <a:cubicBezTo>
                    <a:pt x="3590687" y="387763"/>
                    <a:pt x="3570019" y="382554"/>
                    <a:pt x="3553611" y="383927"/>
                  </a:cubicBezTo>
                  <a:cubicBezTo>
                    <a:pt x="3553171" y="382186"/>
                    <a:pt x="3557335" y="372686"/>
                    <a:pt x="3529119" y="372658"/>
                  </a:cubicBezTo>
                  <a:cubicBezTo>
                    <a:pt x="3534021" y="370099"/>
                    <a:pt x="3538963" y="369410"/>
                    <a:pt x="3543893" y="369837"/>
                  </a:cubicBezTo>
                  <a:close/>
                  <a:moveTo>
                    <a:pt x="3698919" y="369161"/>
                  </a:moveTo>
                  <a:cubicBezTo>
                    <a:pt x="3715725" y="372884"/>
                    <a:pt x="3741407" y="371624"/>
                    <a:pt x="3749955" y="379793"/>
                  </a:cubicBezTo>
                  <a:cubicBezTo>
                    <a:pt x="3741703" y="380034"/>
                    <a:pt x="3737259" y="378179"/>
                    <a:pt x="3732911" y="376240"/>
                  </a:cubicBezTo>
                  <a:cubicBezTo>
                    <a:pt x="3733407" y="385144"/>
                    <a:pt x="3712327" y="389547"/>
                    <a:pt x="3731793" y="402416"/>
                  </a:cubicBezTo>
                  <a:cubicBezTo>
                    <a:pt x="3662719" y="388301"/>
                    <a:pt x="3742523" y="389448"/>
                    <a:pt x="3698919" y="369161"/>
                  </a:cubicBezTo>
                  <a:close/>
                  <a:moveTo>
                    <a:pt x="3449343" y="364687"/>
                  </a:moveTo>
                  <a:cubicBezTo>
                    <a:pt x="3439533" y="369175"/>
                    <a:pt x="3481071" y="379241"/>
                    <a:pt x="3470905" y="383757"/>
                  </a:cubicBezTo>
                  <a:cubicBezTo>
                    <a:pt x="3438839" y="385668"/>
                    <a:pt x="3406675" y="365890"/>
                    <a:pt x="3449343" y="364687"/>
                  </a:cubicBezTo>
                  <a:close/>
                  <a:moveTo>
                    <a:pt x="4421159" y="363569"/>
                  </a:moveTo>
                  <a:cubicBezTo>
                    <a:pt x="4423015" y="361318"/>
                    <a:pt x="4440979" y="366952"/>
                    <a:pt x="4459837" y="374795"/>
                  </a:cubicBezTo>
                  <a:cubicBezTo>
                    <a:pt x="4469267" y="378717"/>
                    <a:pt x="4478921" y="383176"/>
                    <a:pt x="4486907" y="387466"/>
                  </a:cubicBezTo>
                  <a:cubicBezTo>
                    <a:pt x="4494891" y="391770"/>
                    <a:pt x="4501049" y="396399"/>
                    <a:pt x="4503809" y="399684"/>
                  </a:cubicBezTo>
                  <a:cubicBezTo>
                    <a:pt x="4493035" y="396399"/>
                    <a:pt x="4488845" y="391543"/>
                    <a:pt x="4482121" y="387622"/>
                  </a:cubicBezTo>
                  <a:cubicBezTo>
                    <a:pt x="4471927" y="381945"/>
                    <a:pt x="4419715" y="361658"/>
                    <a:pt x="4448667" y="379326"/>
                  </a:cubicBezTo>
                  <a:cubicBezTo>
                    <a:pt x="4408631" y="369104"/>
                    <a:pt x="4454315" y="370789"/>
                    <a:pt x="4421159" y="363569"/>
                  </a:cubicBezTo>
                  <a:close/>
                  <a:moveTo>
                    <a:pt x="3233744" y="360242"/>
                  </a:moveTo>
                  <a:cubicBezTo>
                    <a:pt x="3249388" y="364942"/>
                    <a:pt x="3343816" y="369260"/>
                    <a:pt x="3295865" y="376636"/>
                  </a:cubicBezTo>
                  <a:cubicBezTo>
                    <a:pt x="3303864" y="381379"/>
                    <a:pt x="3354943" y="374314"/>
                    <a:pt x="3322439" y="370718"/>
                  </a:cubicBezTo>
                  <a:cubicBezTo>
                    <a:pt x="3338153" y="368085"/>
                    <a:pt x="3347454" y="370931"/>
                    <a:pt x="3356189" y="374045"/>
                  </a:cubicBezTo>
                  <a:cubicBezTo>
                    <a:pt x="3364923" y="377146"/>
                    <a:pt x="3373121" y="380600"/>
                    <a:pt x="3386727" y="380317"/>
                  </a:cubicBezTo>
                  <a:cubicBezTo>
                    <a:pt x="3391469" y="385796"/>
                    <a:pt x="3374211" y="388910"/>
                    <a:pt x="3350880" y="391444"/>
                  </a:cubicBezTo>
                  <a:cubicBezTo>
                    <a:pt x="3338521" y="386475"/>
                    <a:pt x="3372711" y="386291"/>
                    <a:pt x="3347695" y="379920"/>
                  </a:cubicBezTo>
                  <a:cubicBezTo>
                    <a:pt x="3351262" y="383177"/>
                    <a:pt x="3341112" y="384592"/>
                    <a:pt x="3331485" y="386999"/>
                  </a:cubicBezTo>
                  <a:cubicBezTo>
                    <a:pt x="3321844" y="389222"/>
                    <a:pt x="3312727" y="391473"/>
                    <a:pt x="3318248" y="394573"/>
                  </a:cubicBezTo>
                  <a:cubicBezTo>
                    <a:pt x="3292185" y="395861"/>
                    <a:pt x="3285347" y="393709"/>
                    <a:pt x="3288476" y="389137"/>
                  </a:cubicBezTo>
                  <a:cubicBezTo>
                    <a:pt x="3262582" y="392011"/>
                    <a:pt x="3267311" y="396569"/>
                    <a:pt x="3229511" y="398834"/>
                  </a:cubicBezTo>
                  <a:cubicBezTo>
                    <a:pt x="3266022" y="404823"/>
                    <a:pt x="3279641" y="413204"/>
                    <a:pt x="3258462" y="418937"/>
                  </a:cubicBezTo>
                  <a:cubicBezTo>
                    <a:pt x="3246528" y="410571"/>
                    <a:pt x="3219035" y="405389"/>
                    <a:pt x="3216727" y="394446"/>
                  </a:cubicBezTo>
                  <a:cubicBezTo>
                    <a:pt x="3177484" y="396074"/>
                    <a:pt x="3211673" y="401567"/>
                    <a:pt x="3220479" y="405743"/>
                  </a:cubicBezTo>
                  <a:cubicBezTo>
                    <a:pt x="3204764" y="406975"/>
                    <a:pt x="3173817" y="399033"/>
                    <a:pt x="3198776" y="408277"/>
                  </a:cubicBezTo>
                  <a:cubicBezTo>
                    <a:pt x="3162123" y="410769"/>
                    <a:pt x="3195491" y="402133"/>
                    <a:pt x="3173180" y="399783"/>
                  </a:cubicBezTo>
                  <a:cubicBezTo>
                    <a:pt x="3152524" y="402090"/>
                    <a:pt x="3157819" y="404610"/>
                    <a:pt x="3164431" y="407130"/>
                  </a:cubicBezTo>
                  <a:cubicBezTo>
                    <a:pt x="3121266" y="409013"/>
                    <a:pt x="3136499" y="395989"/>
                    <a:pt x="3112941" y="391968"/>
                  </a:cubicBezTo>
                  <a:cubicBezTo>
                    <a:pt x="3155243" y="389802"/>
                    <a:pt x="3137730" y="397235"/>
                    <a:pt x="3166823" y="397900"/>
                  </a:cubicBezTo>
                  <a:cubicBezTo>
                    <a:pt x="3164204" y="387509"/>
                    <a:pt x="3128429" y="388670"/>
                    <a:pt x="3113168" y="377174"/>
                  </a:cubicBezTo>
                  <a:cubicBezTo>
                    <a:pt x="3084967" y="396796"/>
                    <a:pt x="3120006" y="398877"/>
                    <a:pt x="3121266" y="414209"/>
                  </a:cubicBezTo>
                  <a:cubicBezTo>
                    <a:pt x="3140774" y="412581"/>
                    <a:pt x="3141991" y="412609"/>
                    <a:pt x="3172727" y="414577"/>
                  </a:cubicBezTo>
                  <a:cubicBezTo>
                    <a:pt x="3165082" y="421641"/>
                    <a:pt x="3158145" y="419037"/>
                    <a:pt x="3187549" y="424246"/>
                  </a:cubicBezTo>
                  <a:cubicBezTo>
                    <a:pt x="3191853" y="429258"/>
                    <a:pt x="3186728" y="427545"/>
                    <a:pt x="3178814" y="425521"/>
                  </a:cubicBezTo>
                  <a:cubicBezTo>
                    <a:pt x="3170901" y="423609"/>
                    <a:pt x="3160155" y="421146"/>
                    <a:pt x="3153246" y="423666"/>
                  </a:cubicBezTo>
                  <a:cubicBezTo>
                    <a:pt x="3154917" y="427559"/>
                    <a:pt x="3160070" y="429754"/>
                    <a:pt x="3167446" y="430985"/>
                  </a:cubicBezTo>
                  <a:cubicBezTo>
                    <a:pt x="3174808" y="432160"/>
                    <a:pt x="3184392" y="432429"/>
                    <a:pt x="3194968" y="433095"/>
                  </a:cubicBezTo>
                  <a:cubicBezTo>
                    <a:pt x="3216104" y="434114"/>
                    <a:pt x="3241063" y="434411"/>
                    <a:pt x="3259538" y="439352"/>
                  </a:cubicBezTo>
                  <a:cubicBezTo>
                    <a:pt x="3208530" y="444590"/>
                    <a:pt x="3292340" y="446006"/>
                    <a:pt x="3269406" y="452844"/>
                  </a:cubicBezTo>
                  <a:cubicBezTo>
                    <a:pt x="3254371" y="452688"/>
                    <a:pt x="3243852" y="449064"/>
                    <a:pt x="3224698" y="452178"/>
                  </a:cubicBezTo>
                  <a:cubicBezTo>
                    <a:pt x="3212367" y="447776"/>
                    <a:pt x="3246046" y="445949"/>
                    <a:pt x="3220932" y="440867"/>
                  </a:cubicBezTo>
                  <a:cubicBezTo>
                    <a:pt x="3187181" y="444548"/>
                    <a:pt x="3208219" y="451230"/>
                    <a:pt x="3226609" y="457799"/>
                  </a:cubicBezTo>
                  <a:cubicBezTo>
                    <a:pt x="3247264" y="460588"/>
                    <a:pt x="3277801" y="455590"/>
                    <a:pt x="3289608" y="465161"/>
                  </a:cubicBezTo>
                  <a:cubicBezTo>
                    <a:pt x="3267056" y="472338"/>
                    <a:pt x="3233673" y="453736"/>
                    <a:pt x="3234693" y="465642"/>
                  </a:cubicBezTo>
                  <a:cubicBezTo>
                    <a:pt x="3216331" y="468714"/>
                    <a:pt x="3194741" y="445907"/>
                    <a:pt x="3205260" y="460305"/>
                  </a:cubicBezTo>
                  <a:cubicBezTo>
                    <a:pt x="3195548" y="459894"/>
                    <a:pt x="3188540" y="458606"/>
                    <a:pt x="3183727" y="456978"/>
                  </a:cubicBezTo>
                  <a:cubicBezTo>
                    <a:pt x="3178928" y="455477"/>
                    <a:pt x="3176337" y="453424"/>
                    <a:pt x="3175445" y="451187"/>
                  </a:cubicBezTo>
                  <a:cubicBezTo>
                    <a:pt x="3173675" y="446813"/>
                    <a:pt x="3178744" y="441391"/>
                    <a:pt x="3186799" y="438998"/>
                  </a:cubicBezTo>
                  <a:cubicBezTo>
                    <a:pt x="3105636" y="438885"/>
                    <a:pt x="3142218" y="424572"/>
                    <a:pt x="3082334" y="417706"/>
                  </a:cubicBezTo>
                  <a:cubicBezTo>
                    <a:pt x="3076260" y="422010"/>
                    <a:pt x="3065755" y="423029"/>
                    <a:pt x="3054331" y="419447"/>
                  </a:cubicBezTo>
                  <a:cubicBezTo>
                    <a:pt x="3069889" y="424020"/>
                    <a:pt x="3103951" y="446629"/>
                    <a:pt x="3069436" y="428734"/>
                  </a:cubicBezTo>
                  <a:cubicBezTo>
                    <a:pt x="3057856" y="428805"/>
                    <a:pt x="3048739" y="426724"/>
                    <a:pt x="3038970" y="425181"/>
                  </a:cubicBezTo>
                  <a:cubicBezTo>
                    <a:pt x="3029202" y="423623"/>
                    <a:pt x="3018768" y="422519"/>
                    <a:pt x="3004781" y="425577"/>
                  </a:cubicBezTo>
                  <a:cubicBezTo>
                    <a:pt x="2957439" y="405573"/>
                    <a:pt x="2943962" y="411873"/>
                    <a:pt x="2938695" y="395196"/>
                  </a:cubicBezTo>
                  <a:cubicBezTo>
                    <a:pt x="2959336" y="398650"/>
                    <a:pt x="2980430" y="394191"/>
                    <a:pt x="3000052" y="389533"/>
                  </a:cubicBezTo>
                  <a:cubicBezTo>
                    <a:pt x="3004950" y="388372"/>
                    <a:pt x="3009764" y="387240"/>
                    <a:pt x="3014436" y="386135"/>
                  </a:cubicBezTo>
                  <a:cubicBezTo>
                    <a:pt x="3019136" y="385272"/>
                    <a:pt x="3023709" y="384521"/>
                    <a:pt x="3028112" y="383984"/>
                  </a:cubicBezTo>
                  <a:cubicBezTo>
                    <a:pt x="3036917" y="382908"/>
                    <a:pt x="3045029" y="382738"/>
                    <a:pt x="3052150" y="384394"/>
                  </a:cubicBezTo>
                  <a:cubicBezTo>
                    <a:pt x="3057459" y="381364"/>
                    <a:pt x="3056751" y="378250"/>
                    <a:pt x="3054274" y="375192"/>
                  </a:cubicBezTo>
                  <a:cubicBezTo>
                    <a:pt x="3078086" y="374796"/>
                    <a:pt x="3095061" y="380175"/>
                    <a:pt x="3124012" y="375418"/>
                  </a:cubicBezTo>
                  <a:cubicBezTo>
                    <a:pt x="3137447" y="369784"/>
                    <a:pt x="3032840" y="374371"/>
                    <a:pt x="3049814" y="364135"/>
                  </a:cubicBezTo>
                  <a:cubicBezTo>
                    <a:pt x="3070328" y="364022"/>
                    <a:pt x="3150613" y="375956"/>
                    <a:pt x="3130977" y="362507"/>
                  </a:cubicBezTo>
                  <a:cubicBezTo>
                    <a:pt x="3160552" y="362450"/>
                    <a:pt x="3160679" y="366457"/>
                    <a:pt x="3160679" y="370577"/>
                  </a:cubicBezTo>
                  <a:cubicBezTo>
                    <a:pt x="3160665" y="372644"/>
                    <a:pt x="3160623" y="374739"/>
                    <a:pt x="3164162" y="376395"/>
                  </a:cubicBezTo>
                  <a:cubicBezTo>
                    <a:pt x="3167715" y="378122"/>
                    <a:pt x="3174808" y="379014"/>
                    <a:pt x="3189177" y="380104"/>
                  </a:cubicBezTo>
                  <a:cubicBezTo>
                    <a:pt x="3177484" y="381775"/>
                    <a:pt x="3168281" y="382313"/>
                    <a:pt x="3160920" y="381195"/>
                  </a:cubicBezTo>
                  <a:cubicBezTo>
                    <a:pt x="3148023" y="384210"/>
                    <a:pt x="3167984" y="387438"/>
                    <a:pt x="3175700" y="390595"/>
                  </a:cubicBezTo>
                  <a:cubicBezTo>
                    <a:pt x="3173137" y="378448"/>
                    <a:pt x="3215071" y="385144"/>
                    <a:pt x="3233971" y="395408"/>
                  </a:cubicBezTo>
                  <a:cubicBezTo>
                    <a:pt x="3252007" y="390198"/>
                    <a:pt x="3198068" y="381152"/>
                    <a:pt x="3187266" y="374484"/>
                  </a:cubicBezTo>
                  <a:cubicBezTo>
                    <a:pt x="3247830" y="374668"/>
                    <a:pt x="3219162" y="366995"/>
                    <a:pt x="3233744" y="360242"/>
                  </a:cubicBezTo>
                  <a:close/>
                  <a:moveTo>
                    <a:pt x="3993997" y="359633"/>
                  </a:moveTo>
                  <a:cubicBezTo>
                    <a:pt x="4028131" y="371100"/>
                    <a:pt x="4054703" y="385753"/>
                    <a:pt x="4056811" y="394658"/>
                  </a:cubicBezTo>
                  <a:cubicBezTo>
                    <a:pt x="4041507" y="391855"/>
                    <a:pt x="4025271" y="381477"/>
                    <a:pt x="4039655" y="383445"/>
                  </a:cubicBezTo>
                  <a:cubicBezTo>
                    <a:pt x="4008367" y="382921"/>
                    <a:pt x="4010759" y="377825"/>
                    <a:pt x="3993997" y="359633"/>
                  </a:cubicBezTo>
                  <a:close/>
                  <a:moveTo>
                    <a:pt x="2584172" y="350028"/>
                  </a:moveTo>
                  <a:cubicBezTo>
                    <a:pt x="2582228" y="350277"/>
                    <a:pt x="2579280" y="350993"/>
                    <a:pt x="2574928" y="352356"/>
                  </a:cubicBezTo>
                  <a:cubicBezTo>
                    <a:pt x="2578029" y="353729"/>
                    <a:pt x="2573966" y="356221"/>
                    <a:pt x="2560106" y="360227"/>
                  </a:cubicBezTo>
                  <a:cubicBezTo>
                    <a:pt x="2615234" y="356164"/>
                    <a:pt x="2558718" y="372969"/>
                    <a:pt x="2615729" y="366697"/>
                  </a:cubicBezTo>
                  <a:cubicBezTo>
                    <a:pt x="2652948" y="356108"/>
                    <a:pt x="2635960" y="353644"/>
                    <a:pt x="2613875" y="351974"/>
                  </a:cubicBezTo>
                  <a:cubicBezTo>
                    <a:pt x="2562144" y="369440"/>
                    <a:pt x="2597777" y="348287"/>
                    <a:pt x="2584172" y="350028"/>
                  </a:cubicBezTo>
                  <a:close/>
                  <a:moveTo>
                    <a:pt x="4732521" y="349786"/>
                  </a:moveTo>
                  <a:cubicBezTo>
                    <a:pt x="4741965" y="353090"/>
                    <a:pt x="4771271" y="368804"/>
                    <a:pt x="4787037" y="371427"/>
                  </a:cubicBezTo>
                  <a:cubicBezTo>
                    <a:pt x="4778643" y="374584"/>
                    <a:pt x="4794597" y="378038"/>
                    <a:pt x="4807819" y="391190"/>
                  </a:cubicBezTo>
                  <a:cubicBezTo>
                    <a:pt x="4773177" y="379440"/>
                    <a:pt x="4766763" y="363031"/>
                    <a:pt x="4730933" y="351564"/>
                  </a:cubicBezTo>
                  <a:cubicBezTo>
                    <a:pt x="4728431" y="348963"/>
                    <a:pt x="4729371" y="348685"/>
                    <a:pt x="4732521" y="349786"/>
                  </a:cubicBezTo>
                  <a:close/>
                  <a:moveTo>
                    <a:pt x="3432103" y="349343"/>
                  </a:moveTo>
                  <a:cubicBezTo>
                    <a:pt x="3438145" y="349780"/>
                    <a:pt x="3443985" y="350361"/>
                    <a:pt x="3451269" y="350007"/>
                  </a:cubicBezTo>
                  <a:cubicBezTo>
                    <a:pt x="3463799" y="354452"/>
                    <a:pt x="3450859" y="356151"/>
                    <a:pt x="3465129" y="360794"/>
                  </a:cubicBezTo>
                  <a:cubicBezTo>
                    <a:pt x="3443525" y="359634"/>
                    <a:pt x="3425771" y="355910"/>
                    <a:pt x="3411715" y="349540"/>
                  </a:cubicBezTo>
                  <a:cubicBezTo>
                    <a:pt x="3419813" y="348612"/>
                    <a:pt x="3426059" y="348906"/>
                    <a:pt x="3432103" y="349343"/>
                  </a:cubicBezTo>
                  <a:close/>
                  <a:moveTo>
                    <a:pt x="3394527" y="347727"/>
                  </a:moveTo>
                  <a:cubicBezTo>
                    <a:pt x="3408741" y="352017"/>
                    <a:pt x="3397019" y="353546"/>
                    <a:pt x="3389657" y="350941"/>
                  </a:cubicBezTo>
                  <a:cubicBezTo>
                    <a:pt x="3364188" y="362054"/>
                    <a:pt x="3456719" y="372021"/>
                    <a:pt x="3380399" y="377797"/>
                  </a:cubicBezTo>
                  <a:cubicBezTo>
                    <a:pt x="3371223" y="371299"/>
                    <a:pt x="3409519" y="369713"/>
                    <a:pt x="3375585" y="360624"/>
                  </a:cubicBezTo>
                  <a:cubicBezTo>
                    <a:pt x="3364755" y="362592"/>
                    <a:pt x="3361159" y="365296"/>
                    <a:pt x="3372443" y="369600"/>
                  </a:cubicBezTo>
                  <a:cubicBezTo>
                    <a:pt x="3351702" y="370237"/>
                    <a:pt x="3336667" y="366768"/>
                    <a:pt x="3325256" y="361629"/>
                  </a:cubicBezTo>
                  <a:cubicBezTo>
                    <a:pt x="3336794" y="360468"/>
                    <a:pt x="3344085" y="359506"/>
                    <a:pt x="3349238" y="358387"/>
                  </a:cubicBezTo>
                  <a:cubicBezTo>
                    <a:pt x="3354391" y="357212"/>
                    <a:pt x="3357393" y="355825"/>
                    <a:pt x="3360352" y="354423"/>
                  </a:cubicBezTo>
                  <a:cubicBezTo>
                    <a:pt x="3366283" y="351634"/>
                    <a:pt x="3372045" y="348803"/>
                    <a:pt x="3394527" y="347727"/>
                  </a:cubicBezTo>
                  <a:close/>
                  <a:moveTo>
                    <a:pt x="1987350" y="345986"/>
                  </a:moveTo>
                  <a:cubicBezTo>
                    <a:pt x="1983669" y="359888"/>
                    <a:pt x="1901260" y="405871"/>
                    <a:pt x="1825845" y="434242"/>
                  </a:cubicBezTo>
                  <a:cubicBezTo>
                    <a:pt x="1862201" y="416545"/>
                    <a:pt x="1891520" y="400972"/>
                    <a:pt x="1917229" y="386447"/>
                  </a:cubicBezTo>
                  <a:cubicBezTo>
                    <a:pt x="1942939" y="371936"/>
                    <a:pt x="1964882" y="358175"/>
                    <a:pt x="1987350" y="345986"/>
                  </a:cubicBezTo>
                  <a:close/>
                  <a:moveTo>
                    <a:pt x="2094208" y="345094"/>
                  </a:moveTo>
                  <a:cubicBezTo>
                    <a:pt x="2067890" y="364192"/>
                    <a:pt x="2058914" y="370775"/>
                    <a:pt x="2042407" y="378066"/>
                  </a:cubicBezTo>
                  <a:cubicBezTo>
                    <a:pt x="2034153" y="381719"/>
                    <a:pt x="2024045" y="385541"/>
                    <a:pt x="2008982" y="391232"/>
                  </a:cubicBezTo>
                  <a:cubicBezTo>
                    <a:pt x="2001450" y="394092"/>
                    <a:pt x="1992701" y="397433"/>
                    <a:pt x="1982310" y="401383"/>
                  </a:cubicBezTo>
                  <a:cubicBezTo>
                    <a:pt x="1972131" y="405842"/>
                    <a:pt x="1960352" y="410981"/>
                    <a:pt x="1946577" y="416984"/>
                  </a:cubicBezTo>
                  <a:cubicBezTo>
                    <a:pt x="1934530" y="416715"/>
                    <a:pt x="1985948" y="400194"/>
                    <a:pt x="1963835" y="400816"/>
                  </a:cubicBezTo>
                  <a:cubicBezTo>
                    <a:pt x="1977808" y="396867"/>
                    <a:pt x="1990266" y="392917"/>
                    <a:pt x="2001620" y="388471"/>
                  </a:cubicBezTo>
                  <a:cubicBezTo>
                    <a:pt x="2012960" y="383998"/>
                    <a:pt x="2023196" y="379085"/>
                    <a:pt x="2033092" y="374059"/>
                  </a:cubicBezTo>
                  <a:cubicBezTo>
                    <a:pt x="2052883" y="363994"/>
                    <a:pt x="2071330" y="353433"/>
                    <a:pt x="2094208" y="345094"/>
                  </a:cubicBezTo>
                  <a:close/>
                  <a:moveTo>
                    <a:pt x="4849611" y="344358"/>
                  </a:moveTo>
                  <a:cubicBezTo>
                    <a:pt x="4858799" y="346552"/>
                    <a:pt x="4869149" y="350233"/>
                    <a:pt x="4880487" y="354693"/>
                  </a:cubicBezTo>
                  <a:cubicBezTo>
                    <a:pt x="4891857" y="359110"/>
                    <a:pt x="4904231" y="364291"/>
                    <a:pt x="4917283" y="369982"/>
                  </a:cubicBezTo>
                  <a:cubicBezTo>
                    <a:pt x="4943375" y="381365"/>
                    <a:pt x="4972113" y="394814"/>
                    <a:pt x="5000725" y="408348"/>
                  </a:cubicBezTo>
                  <a:cubicBezTo>
                    <a:pt x="5015137" y="414903"/>
                    <a:pt x="5029067" y="422378"/>
                    <a:pt x="5042715" y="429485"/>
                  </a:cubicBezTo>
                  <a:cubicBezTo>
                    <a:pt x="5056391" y="436521"/>
                    <a:pt x="5069685" y="443359"/>
                    <a:pt x="5082243" y="449800"/>
                  </a:cubicBezTo>
                  <a:cubicBezTo>
                    <a:pt x="5107413" y="462542"/>
                    <a:pt x="5129853" y="473245"/>
                    <a:pt x="5146997" y="479813"/>
                  </a:cubicBezTo>
                  <a:cubicBezTo>
                    <a:pt x="5137115" y="487756"/>
                    <a:pt x="5033201" y="433718"/>
                    <a:pt x="5027015" y="423581"/>
                  </a:cubicBezTo>
                  <a:cubicBezTo>
                    <a:pt x="5014147" y="418272"/>
                    <a:pt x="4999323" y="413190"/>
                    <a:pt x="4984133" y="407003"/>
                  </a:cubicBezTo>
                  <a:cubicBezTo>
                    <a:pt x="4968871" y="400916"/>
                    <a:pt x="4952987" y="394234"/>
                    <a:pt x="4937203" y="387254"/>
                  </a:cubicBezTo>
                  <a:cubicBezTo>
                    <a:pt x="4921417" y="380275"/>
                    <a:pt x="4905745" y="372984"/>
                    <a:pt x="4890923" y="365664"/>
                  </a:cubicBezTo>
                  <a:cubicBezTo>
                    <a:pt x="4876043" y="358487"/>
                    <a:pt x="4862283" y="350686"/>
                    <a:pt x="4849611" y="344358"/>
                  </a:cubicBezTo>
                  <a:close/>
                  <a:moveTo>
                    <a:pt x="3047606" y="343834"/>
                  </a:moveTo>
                  <a:cubicBezTo>
                    <a:pt x="3080040" y="341993"/>
                    <a:pt x="3056737" y="361856"/>
                    <a:pt x="3019009" y="360454"/>
                  </a:cubicBezTo>
                  <a:cubicBezTo>
                    <a:pt x="3017041" y="355541"/>
                    <a:pt x="3055152" y="350587"/>
                    <a:pt x="3018768" y="345702"/>
                  </a:cubicBezTo>
                  <a:cubicBezTo>
                    <a:pt x="3029811" y="343933"/>
                    <a:pt x="3035657" y="346495"/>
                    <a:pt x="3043231" y="347514"/>
                  </a:cubicBezTo>
                  <a:cubicBezTo>
                    <a:pt x="3053807" y="346297"/>
                    <a:pt x="3051046" y="345051"/>
                    <a:pt x="3047606" y="343834"/>
                  </a:cubicBezTo>
                  <a:close/>
                  <a:moveTo>
                    <a:pt x="3610905" y="342446"/>
                  </a:moveTo>
                  <a:cubicBezTo>
                    <a:pt x="3665849" y="343295"/>
                    <a:pt x="3723779" y="347302"/>
                    <a:pt x="3753043" y="365338"/>
                  </a:cubicBezTo>
                  <a:cubicBezTo>
                    <a:pt x="3708575" y="355895"/>
                    <a:pt x="3755393" y="372162"/>
                    <a:pt x="3703959" y="366471"/>
                  </a:cubicBezTo>
                  <a:cubicBezTo>
                    <a:pt x="3693837" y="357891"/>
                    <a:pt x="3712059" y="363484"/>
                    <a:pt x="3730107" y="358670"/>
                  </a:cubicBezTo>
                  <a:cubicBezTo>
                    <a:pt x="3716759" y="355187"/>
                    <a:pt x="3698367" y="354480"/>
                    <a:pt x="3689759" y="348434"/>
                  </a:cubicBezTo>
                  <a:cubicBezTo>
                    <a:pt x="3649313" y="347401"/>
                    <a:pt x="3670691" y="352016"/>
                    <a:pt x="3691855" y="360185"/>
                  </a:cubicBezTo>
                  <a:cubicBezTo>
                    <a:pt x="3688925" y="362124"/>
                    <a:pt x="3677981" y="362549"/>
                    <a:pt x="3664971" y="362351"/>
                  </a:cubicBezTo>
                  <a:cubicBezTo>
                    <a:pt x="3651947" y="362464"/>
                    <a:pt x="3636841" y="361629"/>
                    <a:pt x="3625587" y="359760"/>
                  </a:cubicBezTo>
                  <a:cubicBezTo>
                    <a:pt x="3629067" y="353588"/>
                    <a:pt x="3656959" y="361218"/>
                    <a:pt x="3674725" y="356660"/>
                  </a:cubicBezTo>
                  <a:cubicBezTo>
                    <a:pt x="3662635" y="353616"/>
                    <a:pt x="3650431" y="351507"/>
                    <a:pt x="3662593" y="350657"/>
                  </a:cubicBezTo>
                  <a:cubicBezTo>
                    <a:pt x="3652371" y="343763"/>
                    <a:pt x="3615703" y="352738"/>
                    <a:pt x="3610905" y="342446"/>
                  </a:cubicBezTo>
                  <a:close/>
                  <a:moveTo>
                    <a:pt x="2555273" y="337967"/>
                  </a:moveTo>
                  <a:cubicBezTo>
                    <a:pt x="2539582" y="336111"/>
                    <a:pt x="2519553" y="335459"/>
                    <a:pt x="2501538" y="339530"/>
                  </a:cubicBezTo>
                  <a:cubicBezTo>
                    <a:pt x="2514279" y="342616"/>
                    <a:pt x="2506988" y="345518"/>
                    <a:pt x="2491755" y="350544"/>
                  </a:cubicBezTo>
                  <a:cubicBezTo>
                    <a:pt x="2476465" y="355400"/>
                    <a:pt x="2452851" y="361431"/>
                    <a:pt x="2432281" y="368623"/>
                  </a:cubicBezTo>
                  <a:cubicBezTo>
                    <a:pt x="2441724" y="370647"/>
                    <a:pt x="2455074" y="367971"/>
                    <a:pt x="2470180" y="363243"/>
                  </a:cubicBezTo>
                  <a:cubicBezTo>
                    <a:pt x="2485314" y="358642"/>
                    <a:pt x="2502005" y="351365"/>
                    <a:pt x="2518710" y="346184"/>
                  </a:cubicBezTo>
                  <a:cubicBezTo>
                    <a:pt x="2563588" y="341413"/>
                    <a:pt x="2536704" y="356306"/>
                    <a:pt x="2582984" y="343635"/>
                  </a:cubicBezTo>
                  <a:cubicBezTo>
                    <a:pt x="2582319" y="342885"/>
                    <a:pt x="2570965" y="339823"/>
                    <a:pt x="2555273" y="337967"/>
                  </a:cubicBezTo>
                  <a:close/>
                  <a:moveTo>
                    <a:pt x="2680144" y="335367"/>
                  </a:moveTo>
                  <a:cubicBezTo>
                    <a:pt x="2677695" y="335212"/>
                    <a:pt x="2674680" y="335254"/>
                    <a:pt x="2670956" y="335580"/>
                  </a:cubicBezTo>
                  <a:cubicBezTo>
                    <a:pt x="2667275" y="336047"/>
                    <a:pt x="2662901" y="336812"/>
                    <a:pt x="2657705" y="337930"/>
                  </a:cubicBezTo>
                  <a:cubicBezTo>
                    <a:pt x="2696439" y="339431"/>
                    <a:pt x="2653586" y="347330"/>
                    <a:pt x="2631713" y="349341"/>
                  </a:cubicBezTo>
                  <a:cubicBezTo>
                    <a:pt x="2639513" y="350615"/>
                    <a:pt x="2648107" y="351025"/>
                    <a:pt x="2657507" y="350572"/>
                  </a:cubicBezTo>
                  <a:cubicBezTo>
                    <a:pt x="2666893" y="350063"/>
                    <a:pt x="2677086" y="348718"/>
                    <a:pt x="2688256" y="347132"/>
                  </a:cubicBezTo>
                  <a:cubicBezTo>
                    <a:pt x="2688525" y="345447"/>
                    <a:pt x="2691328" y="341200"/>
                    <a:pt x="2688851" y="338270"/>
                  </a:cubicBezTo>
                  <a:cubicBezTo>
                    <a:pt x="2687605" y="336812"/>
                    <a:pt x="2685028" y="335679"/>
                    <a:pt x="2680144" y="335367"/>
                  </a:cubicBezTo>
                  <a:close/>
                  <a:moveTo>
                    <a:pt x="3726073" y="335198"/>
                  </a:moveTo>
                  <a:cubicBezTo>
                    <a:pt x="3750253" y="341540"/>
                    <a:pt x="3789963" y="358189"/>
                    <a:pt x="3774291" y="360355"/>
                  </a:cubicBezTo>
                  <a:cubicBezTo>
                    <a:pt x="3786623" y="364914"/>
                    <a:pt x="3794367" y="361417"/>
                    <a:pt x="3790375" y="358090"/>
                  </a:cubicBezTo>
                  <a:cubicBezTo>
                    <a:pt x="3842955" y="366330"/>
                    <a:pt x="3787671" y="367349"/>
                    <a:pt x="3798175" y="372941"/>
                  </a:cubicBezTo>
                  <a:cubicBezTo>
                    <a:pt x="3752135" y="365169"/>
                    <a:pt x="3722419" y="340903"/>
                    <a:pt x="3726073" y="335198"/>
                  </a:cubicBezTo>
                  <a:close/>
                  <a:moveTo>
                    <a:pt x="2334477" y="329811"/>
                  </a:moveTo>
                  <a:lnTo>
                    <a:pt x="2336991" y="331589"/>
                  </a:lnTo>
                  <a:cubicBezTo>
                    <a:pt x="2347907" y="340730"/>
                    <a:pt x="2333189" y="337496"/>
                    <a:pt x="2334118" y="330414"/>
                  </a:cubicBezTo>
                  <a:close/>
                  <a:moveTo>
                    <a:pt x="3507047" y="326378"/>
                  </a:moveTo>
                  <a:lnTo>
                    <a:pt x="3532021" y="337633"/>
                  </a:lnTo>
                  <a:cubicBezTo>
                    <a:pt x="3579135" y="347373"/>
                    <a:pt x="3484239" y="327426"/>
                    <a:pt x="3503707" y="335170"/>
                  </a:cubicBezTo>
                  <a:cubicBezTo>
                    <a:pt x="3489819" y="335382"/>
                    <a:pt x="3491177" y="332975"/>
                    <a:pt x="3497491" y="332607"/>
                  </a:cubicBezTo>
                  <a:cubicBezTo>
                    <a:pt x="3491035" y="330172"/>
                    <a:pt x="3479015" y="331460"/>
                    <a:pt x="3468923" y="331404"/>
                  </a:cubicBezTo>
                  <a:cubicBezTo>
                    <a:pt x="3463883" y="327822"/>
                    <a:pt x="3491631" y="327440"/>
                    <a:pt x="3507047" y="326378"/>
                  </a:cubicBezTo>
                  <a:close/>
                  <a:moveTo>
                    <a:pt x="2016472" y="324991"/>
                  </a:moveTo>
                  <a:cubicBezTo>
                    <a:pt x="1985793" y="338299"/>
                    <a:pt x="1955171" y="350729"/>
                    <a:pt x="1931996" y="355217"/>
                  </a:cubicBezTo>
                  <a:cubicBezTo>
                    <a:pt x="1938523" y="353150"/>
                    <a:pt x="1945941" y="349724"/>
                    <a:pt x="1953685" y="345831"/>
                  </a:cubicBezTo>
                  <a:cubicBezTo>
                    <a:pt x="1961528" y="342135"/>
                    <a:pt x="1969796" y="338228"/>
                    <a:pt x="1977653" y="334519"/>
                  </a:cubicBezTo>
                  <a:cubicBezTo>
                    <a:pt x="1993466" y="327285"/>
                    <a:pt x="2008105" y="321792"/>
                    <a:pt x="2016472" y="324991"/>
                  </a:cubicBezTo>
                  <a:close/>
                  <a:moveTo>
                    <a:pt x="4924431" y="323957"/>
                  </a:moveTo>
                  <a:cubicBezTo>
                    <a:pt x="4933039" y="325090"/>
                    <a:pt x="4955223" y="337236"/>
                    <a:pt x="4979207" y="351634"/>
                  </a:cubicBezTo>
                  <a:cubicBezTo>
                    <a:pt x="4991197" y="358840"/>
                    <a:pt x="5003641" y="366598"/>
                    <a:pt x="5015095" y="373818"/>
                  </a:cubicBezTo>
                  <a:cubicBezTo>
                    <a:pt x="5020813" y="377428"/>
                    <a:pt x="5026307" y="380911"/>
                    <a:pt x="5031359" y="384111"/>
                  </a:cubicBezTo>
                  <a:cubicBezTo>
                    <a:pt x="5036331" y="387494"/>
                    <a:pt x="5040887" y="390595"/>
                    <a:pt x="5044839" y="393270"/>
                  </a:cubicBezTo>
                  <a:cubicBezTo>
                    <a:pt x="5040081" y="390212"/>
                    <a:pt x="5035169" y="387055"/>
                    <a:pt x="5030015" y="384125"/>
                  </a:cubicBezTo>
                  <a:cubicBezTo>
                    <a:pt x="5024777" y="381322"/>
                    <a:pt x="5019455" y="378462"/>
                    <a:pt x="5014075" y="375588"/>
                  </a:cubicBezTo>
                  <a:cubicBezTo>
                    <a:pt x="5003215" y="369968"/>
                    <a:pt x="4992175" y="364234"/>
                    <a:pt x="4981343" y="358614"/>
                  </a:cubicBezTo>
                  <a:cubicBezTo>
                    <a:pt x="4959711" y="347316"/>
                    <a:pt x="4939239" y="335920"/>
                    <a:pt x="4924431" y="323957"/>
                  </a:cubicBezTo>
                  <a:close/>
                  <a:moveTo>
                    <a:pt x="3277204" y="317361"/>
                  </a:moveTo>
                  <a:cubicBezTo>
                    <a:pt x="3287099" y="318554"/>
                    <a:pt x="3308778" y="324187"/>
                    <a:pt x="3332392" y="328657"/>
                  </a:cubicBezTo>
                  <a:cubicBezTo>
                    <a:pt x="3302648" y="330286"/>
                    <a:pt x="3261549" y="325260"/>
                    <a:pt x="3271601" y="317856"/>
                  </a:cubicBezTo>
                  <a:cubicBezTo>
                    <a:pt x="3271916" y="317059"/>
                    <a:pt x="3273905" y="316964"/>
                    <a:pt x="3277204" y="317361"/>
                  </a:cubicBezTo>
                  <a:close/>
                  <a:moveTo>
                    <a:pt x="2356673" y="316195"/>
                  </a:moveTo>
                  <a:cubicBezTo>
                    <a:pt x="2364270" y="316113"/>
                    <a:pt x="2370506" y="317642"/>
                    <a:pt x="2378143" y="317501"/>
                  </a:cubicBezTo>
                  <a:cubicBezTo>
                    <a:pt x="2473081" y="320616"/>
                    <a:pt x="2337328" y="324056"/>
                    <a:pt x="2345384" y="320616"/>
                  </a:cubicBezTo>
                  <a:cubicBezTo>
                    <a:pt x="2341374" y="322375"/>
                    <a:pt x="2338650" y="324116"/>
                    <a:pt x="2336883" y="325772"/>
                  </a:cubicBezTo>
                  <a:lnTo>
                    <a:pt x="2334477" y="329811"/>
                  </a:lnTo>
                  <a:lnTo>
                    <a:pt x="2327036" y="324551"/>
                  </a:lnTo>
                  <a:cubicBezTo>
                    <a:pt x="2340118" y="317968"/>
                    <a:pt x="2349076" y="316276"/>
                    <a:pt x="2356673" y="316195"/>
                  </a:cubicBezTo>
                  <a:close/>
                  <a:moveTo>
                    <a:pt x="2516487" y="314641"/>
                  </a:moveTo>
                  <a:cubicBezTo>
                    <a:pt x="2529569" y="314542"/>
                    <a:pt x="2541913" y="315236"/>
                    <a:pt x="2553890" y="316312"/>
                  </a:cubicBezTo>
                  <a:cubicBezTo>
                    <a:pt x="2530120" y="325288"/>
                    <a:pt x="2527742" y="310876"/>
                    <a:pt x="2499230" y="324976"/>
                  </a:cubicBezTo>
                  <a:cubicBezTo>
                    <a:pt x="2470052" y="326774"/>
                    <a:pt x="2496568" y="317841"/>
                    <a:pt x="2474922" y="318379"/>
                  </a:cubicBezTo>
                  <a:cubicBezTo>
                    <a:pt x="2489575" y="315533"/>
                    <a:pt x="2503392" y="314698"/>
                    <a:pt x="2516487" y="314641"/>
                  </a:cubicBezTo>
                  <a:close/>
                  <a:moveTo>
                    <a:pt x="4242331" y="313776"/>
                  </a:moveTo>
                  <a:cubicBezTo>
                    <a:pt x="4249827" y="314224"/>
                    <a:pt x="4260789" y="315944"/>
                    <a:pt x="4275257" y="318960"/>
                  </a:cubicBezTo>
                  <a:cubicBezTo>
                    <a:pt x="4283751" y="330087"/>
                    <a:pt x="4310691" y="335056"/>
                    <a:pt x="4326195" y="343763"/>
                  </a:cubicBezTo>
                  <a:cubicBezTo>
                    <a:pt x="4354141" y="349511"/>
                    <a:pt x="4329819" y="334348"/>
                    <a:pt x="4314869" y="323759"/>
                  </a:cubicBezTo>
                  <a:cubicBezTo>
                    <a:pt x="4323887" y="326335"/>
                    <a:pt x="4330667" y="328643"/>
                    <a:pt x="4335793" y="330710"/>
                  </a:cubicBezTo>
                  <a:cubicBezTo>
                    <a:pt x="4340875" y="332947"/>
                    <a:pt x="4344315" y="335000"/>
                    <a:pt x="4346723" y="336798"/>
                  </a:cubicBezTo>
                  <a:cubicBezTo>
                    <a:pt x="4351523" y="340436"/>
                    <a:pt x="4352159" y="343282"/>
                    <a:pt x="4353319" y="346085"/>
                  </a:cubicBezTo>
                  <a:cubicBezTo>
                    <a:pt x="4355671" y="351719"/>
                    <a:pt x="4360143" y="357113"/>
                    <a:pt x="4404171" y="368354"/>
                  </a:cubicBezTo>
                  <a:cubicBezTo>
                    <a:pt x="4402515" y="370987"/>
                    <a:pt x="4384211" y="366570"/>
                    <a:pt x="4398353" y="375928"/>
                  </a:cubicBezTo>
                  <a:cubicBezTo>
                    <a:pt x="4385399" y="366839"/>
                    <a:pt x="4366911" y="359336"/>
                    <a:pt x="4347727" y="352059"/>
                  </a:cubicBezTo>
                  <a:cubicBezTo>
                    <a:pt x="4342927" y="350247"/>
                    <a:pt x="4338087" y="348435"/>
                    <a:pt x="4333273" y="346623"/>
                  </a:cubicBezTo>
                  <a:cubicBezTo>
                    <a:pt x="4328431" y="344966"/>
                    <a:pt x="4323603" y="343324"/>
                    <a:pt x="4318861" y="341710"/>
                  </a:cubicBezTo>
                  <a:cubicBezTo>
                    <a:pt x="4309403" y="338397"/>
                    <a:pt x="4300359" y="334957"/>
                    <a:pt x="4292315" y="331177"/>
                  </a:cubicBezTo>
                  <a:cubicBezTo>
                    <a:pt x="4284827" y="331050"/>
                    <a:pt x="4277083" y="330823"/>
                    <a:pt x="4281103" y="334929"/>
                  </a:cubicBezTo>
                  <a:cubicBezTo>
                    <a:pt x="4279107" y="342616"/>
                    <a:pt x="4291793" y="322697"/>
                    <a:pt x="4230195" y="316227"/>
                  </a:cubicBezTo>
                  <a:cubicBezTo>
                    <a:pt x="4230803" y="314153"/>
                    <a:pt x="4234835" y="313328"/>
                    <a:pt x="4242331" y="313776"/>
                  </a:cubicBezTo>
                  <a:close/>
                  <a:moveTo>
                    <a:pt x="2457523" y="312462"/>
                  </a:moveTo>
                  <a:cubicBezTo>
                    <a:pt x="2462280" y="312759"/>
                    <a:pt x="2466994" y="313071"/>
                    <a:pt x="2471708" y="313368"/>
                  </a:cubicBezTo>
                  <a:cubicBezTo>
                    <a:pt x="2460821" y="317346"/>
                    <a:pt x="2454422" y="316044"/>
                    <a:pt x="2446508" y="316596"/>
                  </a:cubicBezTo>
                  <a:cubicBezTo>
                    <a:pt x="2443705" y="320956"/>
                    <a:pt x="2408058" y="332041"/>
                    <a:pt x="2434687" y="330357"/>
                  </a:cubicBezTo>
                  <a:cubicBezTo>
                    <a:pt x="2420686" y="335142"/>
                    <a:pt x="2412418" y="333089"/>
                    <a:pt x="2402423" y="333216"/>
                  </a:cubicBezTo>
                  <a:cubicBezTo>
                    <a:pt x="2345115" y="353419"/>
                    <a:pt x="2353680" y="361035"/>
                    <a:pt x="2390262" y="356533"/>
                  </a:cubicBezTo>
                  <a:cubicBezTo>
                    <a:pt x="2379404" y="360568"/>
                    <a:pt x="2372948" y="359294"/>
                    <a:pt x="2364949" y="359945"/>
                  </a:cubicBezTo>
                  <a:cubicBezTo>
                    <a:pt x="2354402" y="363414"/>
                    <a:pt x="2357474" y="364022"/>
                    <a:pt x="2361226" y="364475"/>
                  </a:cubicBezTo>
                  <a:cubicBezTo>
                    <a:pt x="2358026" y="364546"/>
                    <a:pt x="2352887" y="365112"/>
                    <a:pt x="2346262" y="366160"/>
                  </a:cubicBezTo>
                  <a:cubicBezTo>
                    <a:pt x="2339622" y="367151"/>
                    <a:pt x="2331538" y="368722"/>
                    <a:pt x="2322605" y="371186"/>
                  </a:cubicBezTo>
                  <a:cubicBezTo>
                    <a:pt x="2304654" y="375872"/>
                    <a:pt x="2282710" y="382568"/>
                    <a:pt x="2260597" y="390949"/>
                  </a:cubicBezTo>
                  <a:cubicBezTo>
                    <a:pt x="2263018" y="383616"/>
                    <a:pt x="2278449" y="378986"/>
                    <a:pt x="2296740" y="374470"/>
                  </a:cubicBezTo>
                  <a:cubicBezTo>
                    <a:pt x="2315059" y="369968"/>
                    <a:pt x="2336139" y="365353"/>
                    <a:pt x="2350650" y="359181"/>
                  </a:cubicBezTo>
                  <a:cubicBezTo>
                    <a:pt x="2359867" y="352456"/>
                    <a:pt x="2344252" y="353886"/>
                    <a:pt x="2330561" y="354933"/>
                  </a:cubicBezTo>
                  <a:cubicBezTo>
                    <a:pt x="2317027" y="356377"/>
                    <a:pt x="2305461" y="357524"/>
                    <a:pt x="2322407" y="348350"/>
                  </a:cubicBezTo>
                  <a:cubicBezTo>
                    <a:pt x="2307811" y="351663"/>
                    <a:pt x="2291771" y="356745"/>
                    <a:pt x="2275589" y="362210"/>
                  </a:cubicBezTo>
                  <a:cubicBezTo>
                    <a:pt x="2269332" y="361332"/>
                    <a:pt x="2282399" y="357524"/>
                    <a:pt x="2286335" y="357552"/>
                  </a:cubicBezTo>
                  <a:cubicBezTo>
                    <a:pt x="2307868" y="348209"/>
                    <a:pt x="2280629" y="351323"/>
                    <a:pt x="2315640" y="338568"/>
                  </a:cubicBezTo>
                  <a:cubicBezTo>
                    <a:pt x="2322265" y="338808"/>
                    <a:pt x="2307868" y="344386"/>
                    <a:pt x="2300987" y="348053"/>
                  </a:cubicBezTo>
                  <a:cubicBezTo>
                    <a:pt x="2320921" y="351125"/>
                    <a:pt x="2368276" y="333684"/>
                    <a:pt x="2343940" y="349256"/>
                  </a:cubicBezTo>
                  <a:cubicBezTo>
                    <a:pt x="2351401" y="349455"/>
                    <a:pt x="2362925" y="344429"/>
                    <a:pt x="2373132" y="341215"/>
                  </a:cubicBezTo>
                  <a:cubicBezTo>
                    <a:pt x="2389838" y="333910"/>
                    <a:pt x="2333860" y="345363"/>
                    <a:pt x="2384684" y="327497"/>
                  </a:cubicBezTo>
                  <a:cubicBezTo>
                    <a:pt x="2372169" y="342178"/>
                    <a:pt x="2432266" y="316313"/>
                    <a:pt x="2457523" y="312462"/>
                  </a:cubicBezTo>
                  <a:close/>
                  <a:moveTo>
                    <a:pt x="2578586" y="307634"/>
                  </a:moveTo>
                  <a:lnTo>
                    <a:pt x="2575961" y="309163"/>
                  </a:lnTo>
                  <a:lnTo>
                    <a:pt x="2570616" y="308273"/>
                  </a:lnTo>
                  <a:close/>
                  <a:moveTo>
                    <a:pt x="2553073" y="306942"/>
                  </a:moveTo>
                  <a:cubicBezTo>
                    <a:pt x="2557621" y="306986"/>
                    <a:pt x="2562736" y="307266"/>
                    <a:pt x="2567017" y="307674"/>
                  </a:cubicBezTo>
                  <a:lnTo>
                    <a:pt x="2570616" y="308273"/>
                  </a:lnTo>
                  <a:lnTo>
                    <a:pt x="2543796" y="310423"/>
                  </a:lnTo>
                  <a:cubicBezTo>
                    <a:pt x="2537150" y="307719"/>
                    <a:pt x="2543977" y="306855"/>
                    <a:pt x="2553073" y="306942"/>
                  </a:cubicBezTo>
                  <a:close/>
                  <a:moveTo>
                    <a:pt x="2605905" y="298648"/>
                  </a:moveTo>
                  <a:cubicBezTo>
                    <a:pt x="2616776" y="298800"/>
                    <a:pt x="2623260" y="300662"/>
                    <a:pt x="2619381" y="304364"/>
                  </a:cubicBezTo>
                  <a:lnTo>
                    <a:pt x="2578586" y="307634"/>
                  </a:lnTo>
                  <a:lnTo>
                    <a:pt x="2580372" y="306593"/>
                  </a:lnTo>
                  <a:cubicBezTo>
                    <a:pt x="2580798" y="304646"/>
                    <a:pt x="2570961" y="304304"/>
                    <a:pt x="2566108" y="303189"/>
                  </a:cubicBezTo>
                  <a:cubicBezTo>
                    <a:pt x="2579777" y="300053"/>
                    <a:pt x="2595034" y="298496"/>
                    <a:pt x="2605905" y="298648"/>
                  </a:cubicBezTo>
                  <a:close/>
                  <a:moveTo>
                    <a:pt x="4069565" y="295117"/>
                  </a:moveTo>
                  <a:lnTo>
                    <a:pt x="4073525" y="296536"/>
                  </a:lnTo>
                  <a:lnTo>
                    <a:pt x="4072045" y="296832"/>
                  </a:lnTo>
                  <a:close/>
                  <a:moveTo>
                    <a:pt x="4257999" y="294907"/>
                  </a:moveTo>
                  <a:cubicBezTo>
                    <a:pt x="4298843" y="304520"/>
                    <a:pt x="4295841" y="313467"/>
                    <a:pt x="4303571" y="321551"/>
                  </a:cubicBezTo>
                  <a:cubicBezTo>
                    <a:pt x="4288395" y="318592"/>
                    <a:pt x="4273473" y="315690"/>
                    <a:pt x="4258297" y="312745"/>
                  </a:cubicBezTo>
                  <a:cubicBezTo>
                    <a:pt x="4273899" y="312603"/>
                    <a:pt x="4293775" y="313948"/>
                    <a:pt x="4257999" y="294907"/>
                  </a:cubicBezTo>
                  <a:close/>
                  <a:moveTo>
                    <a:pt x="4417465" y="293717"/>
                  </a:moveTo>
                  <a:cubicBezTo>
                    <a:pt x="4426879" y="289102"/>
                    <a:pt x="4513521" y="308766"/>
                    <a:pt x="4514003" y="320715"/>
                  </a:cubicBezTo>
                  <a:cubicBezTo>
                    <a:pt x="4542259" y="325175"/>
                    <a:pt x="4508609" y="312674"/>
                    <a:pt x="4509047" y="304420"/>
                  </a:cubicBezTo>
                  <a:cubicBezTo>
                    <a:pt x="4570249" y="325897"/>
                    <a:pt x="4582239" y="345405"/>
                    <a:pt x="4593551" y="332140"/>
                  </a:cubicBezTo>
                  <a:cubicBezTo>
                    <a:pt x="4618411" y="342291"/>
                    <a:pt x="4630035" y="355443"/>
                    <a:pt x="4666149" y="363186"/>
                  </a:cubicBezTo>
                  <a:cubicBezTo>
                    <a:pt x="4678411" y="361162"/>
                    <a:pt x="4666489" y="352583"/>
                    <a:pt x="4645211" y="338581"/>
                  </a:cubicBezTo>
                  <a:cubicBezTo>
                    <a:pt x="4658319" y="341710"/>
                    <a:pt x="4667905" y="345334"/>
                    <a:pt x="4675167" y="349100"/>
                  </a:cubicBezTo>
                  <a:cubicBezTo>
                    <a:pt x="4682431" y="352866"/>
                    <a:pt x="4687215" y="357184"/>
                    <a:pt x="4691023" y="360950"/>
                  </a:cubicBezTo>
                  <a:cubicBezTo>
                    <a:pt x="4698597" y="368637"/>
                    <a:pt x="4701853" y="375248"/>
                    <a:pt x="4710559" y="378377"/>
                  </a:cubicBezTo>
                  <a:cubicBezTo>
                    <a:pt x="4696601" y="374824"/>
                    <a:pt x="4683675" y="374243"/>
                    <a:pt x="4669591" y="371157"/>
                  </a:cubicBezTo>
                  <a:cubicBezTo>
                    <a:pt x="4655347" y="368481"/>
                    <a:pt x="4640015" y="363186"/>
                    <a:pt x="4621187" y="349567"/>
                  </a:cubicBezTo>
                  <a:cubicBezTo>
                    <a:pt x="4610215" y="347033"/>
                    <a:pt x="4624243" y="356547"/>
                    <a:pt x="4609407" y="352101"/>
                  </a:cubicBezTo>
                  <a:cubicBezTo>
                    <a:pt x="4637879" y="360723"/>
                    <a:pt x="4649471" y="372134"/>
                    <a:pt x="4603037" y="359322"/>
                  </a:cubicBezTo>
                  <a:cubicBezTo>
                    <a:pt x="4591979" y="350544"/>
                    <a:pt x="4605429" y="353616"/>
                    <a:pt x="4592703" y="344046"/>
                  </a:cubicBezTo>
                  <a:cubicBezTo>
                    <a:pt x="4587167" y="349497"/>
                    <a:pt x="4541949" y="333584"/>
                    <a:pt x="4502663" y="317799"/>
                  </a:cubicBezTo>
                  <a:cubicBezTo>
                    <a:pt x="4501531" y="321423"/>
                    <a:pt x="4507193" y="327638"/>
                    <a:pt x="4512135" y="334122"/>
                  </a:cubicBezTo>
                  <a:cubicBezTo>
                    <a:pt x="4517089" y="340578"/>
                    <a:pt x="4521507" y="346764"/>
                    <a:pt x="4518307" y="349312"/>
                  </a:cubicBezTo>
                  <a:cubicBezTo>
                    <a:pt x="4497935" y="342744"/>
                    <a:pt x="4496717" y="339756"/>
                    <a:pt x="4497239" y="336656"/>
                  </a:cubicBezTo>
                  <a:cubicBezTo>
                    <a:pt x="4497707" y="333711"/>
                    <a:pt x="4499675" y="331404"/>
                    <a:pt x="4484923" y="328360"/>
                  </a:cubicBezTo>
                  <a:cubicBezTo>
                    <a:pt x="4479927" y="324212"/>
                    <a:pt x="4494479" y="328417"/>
                    <a:pt x="4502167" y="329691"/>
                  </a:cubicBezTo>
                  <a:cubicBezTo>
                    <a:pt x="4493403" y="320262"/>
                    <a:pt x="4469295" y="314939"/>
                    <a:pt x="4463065" y="304944"/>
                  </a:cubicBezTo>
                  <a:cubicBezTo>
                    <a:pt x="4458223" y="306912"/>
                    <a:pt x="4422787" y="295940"/>
                    <a:pt x="4445525" y="309588"/>
                  </a:cubicBezTo>
                  <a:cubicBezTo>
                    <a:pt x="4404739" y="299210"/>
                    <a:pt x="4451315" y="301107"/>
                    <a:pt x="4417465" y="293717"/>
                  </a:cubicBezTo>
                  <a:close/>
                  <a:moveTo>
                    <a:pt x="4078927" y="292980"/>
                  </a:moveTo>
                  <a:cubicBezTo>
                    <a:pt x="4079597" y="291622"/>
                    <a:pt x="4081751" y="292082"/>
                    <a:pt x="4094697" y="300032"/>
                  </a:cubicBezTo>
                  <a:cubicBezTo>
                    <a:pt x="4084023" y="297965"/>
                    <a:pt x="4086287" y="299975"/>
                    <a:pt x="4089289" y="302184"/>
                  </a:cubicBezTo>
                  <a:lnTo>
                    <a:pt x="4073525" y="296536"/>
                  </a:lnTo>
                  <a:lnTo>
                    <a:pt x="4077867" y="295670"/>
                  </a:lnTo>
                  <a:cubicBezTo>
                    <a:pt x="4078627" y="294791"/>
                    <a:pt x="4078591" y="293658"/>
                    <a:pt x="4078927" y="292980"/>
                  </a:cubicBezTo>
                  <a:close/>
                  <a:moveTo>
                    <a:pt x="4645899" y="291078"/>
                  </a:moveTo>
                  <a:cubicBezTo>
                    <a:pt x="4653805" y="292318"/>
                    <a:pt x="4673243" y="299137"/>
                    <a:pt x="4666575" y="293350"/>
                  </a:cubicBezTo>
                  <a:cubicBezTo>
                    <a:pt x="4681707" y="300329"/>
                    <a:pt x="4683549" y="303543"/>
                    <a:pt x="4687753" y="307068"/>
                  </a:cubicBezTo>
                  <a:cubicBezTo>
                    <a:pt x="4691999" y="310466"/>
                    <a:pt x="4698385" y="314657"/>
                    <a:pt x="4722451" y="323887"/>
                  </a:cubicBezTo>
                  <a:cubicBezTo>
                    <a:pt x="4736751" y="322075"/>
                    <a:pt x="4775329" y="342617"/>
                    <a:pt x="4835115" y="363881"/>
                  </a:cubicBezTo>
                  <a:cubicBezTo>
                    <a:pt x="4816711" y="358388"/>
                    <a:pt x="4784559" y="348973"/>
                    <a:pt x="4749239" y="336501"/>
                  </a:cubicBezTo>
                  <a:cubicBezTo>
                    <a:pt x="4731583" y="330272"/>
                    <a:pt x="4713123" y="323264"/>
                    <a:pt x="4695143" y="315563"/>
                  </a:cubicBezTo>
                  <a:cubicBezTo>
                    <a:pt x="4676995" y="308328"/>
                    <a:pt x="4659171" y="300811"/>
                    <a:pt x="4643229" y="292373"/>
                  </a:cubicBezTo>
                  <a:cubicBezTo>
                    <a:pt x="4641909" y="290872"/>
                    <a:pt x="4643263" y="290665"/>
                    <a:pt x="4645899" y="291078"/>
                  </a:cubicBezTo>
                  <a:close/>
                  <a:moveTo>
                    <a:pt x="4139051" y="288678"/>
                  </a:moveTo>
                  <a:cubicBezTo>
                    <a:pt x="4155699" y="291665"/>
                    <a:pt x="4184607" y="307507"/>
                    <a:pt x="4161829" y="291977"/>
                  </a:cubicBezTo>
                  <a:cubicBezTo>
                    <a:pt x="4160371" y="289924"/>
                    <a:pt x="4173975" y="294341"/>
                    <a:pt x="4189549" y="301660"/>
                  </a:cubicBezTo>
                  <a:cubicBezTo>
                    <a:pt x="4205151" y="308739"/>
                    <a:pt x="4222931" y="317544"/>
                    <a:pt x="4230449" y="322245"/>
                  </a:cubicBezTo>
                  <a:cubicBezTo>
                    <a:pt x="4205731" y="313255"/>
                    <a:pt x="4190469" y="312363"/>
                    <a:pt x="4208053" y="323901"/>
                  </a:cubicBezTo>
                  <a:cubicBezTo>
                    <a:pt x="4191035" y="318790"/>
                    <a:pt x="4179243" y="316214"/>
                    <a:pt x="4170295" y="314812"/>
                  </a:cubicBezTo>
                  <a:cubicBezTo>
                    <a:pt x="4161277" y="313764"/>
                    <a:pt x="4155119" y="313722"/>
                    <a:pt x="4149371" y="313411"/>
                  </a:cubicBezTo>
                  <a:cubicBezTo>
                    <a:pt x="4137875" y="312773"/>
                    <a:pt x="4128135" y="311018"/>
                    <a:pt x="4100259" y="297838"/>
                  </a:cubicBezTo>
                  <a:cubicBezTo>
                    <a:pt x="4112831" y="300924"/>
                    <a:pt x="4125743" y="304053"/>
                    <a:pt x="4134591" y="308611"/>
                  </a:cubicBezTo>
                  <a:cubicBezTo>
                    <a:pt x="4153165" y="310593"/>
                    <a:pt x="4150491" y="305851"/>
                    <a:pt x="4133955" y="296776"/>
                  </a:cubicBezTo>
                  <a:cubicBezTo>
                    <a:pt x="4148253" y="299296"/>
                    <a:pt x="4154099" y="305058"/>
                    <a:pt x="4162863" y="309786"/>
                  </a:cubicBezTo>
                  <a:cubicBezTo>
                    <a:pt x="4187127" y="312929"/>
                    <a:pt x="4142971" y="294412"/>
                    <a:pt x="4139051" y="288678"/>
                  </a:cubicBezTo>
                  <a:close/>
                  <a:moveTo>
                    <a:pt x="3358678" y="275190"/>
                  </a:moveTo>
                  <a:cubicBezTo>
                    <a:pt x="3363122" y="274835"/>
                    <a:pt x="3375435" y="278771"/>
                    <a:pt x="3381531" y="281458"/>
                  </a:cubicBezTo>
                  <a:cubicBezTo>
                    <a:pt x="3387165" y="279532"/>
                    <a:pt x="3393097" y="277649"/>
                    <a:pt x="3408953" y="276772"/>
                  </a:cubicBezTo>
                  <a:lnTo>
                    <a:pt x="3434635" y="286852"/>
                  </a:lnTo>
                  <a:cubicBezTo>
                    <a:pt x="3406985" y="284813"/>
                    <a:pt x="3377071" y="284431"/>
                    <a:pt x="3357378" y="277182"/>
                  </a:cubicBezTo>
                  <a:cubicBezTo>
                    <a:pt x="3356589" y="275904"/>
                    <a:pt x="3357196" y="275309"/>
                    <a:pt x="3358678" y="275190"/>
                  </a:cubicBezTo>
                  <a:close/>
                  <a:moveTo>
                    <a:pt x="2685028" y="269509"/>
                  </a:moveTo>
                  <a:cubicBezTo>
                    <a:pt x="2694372" y="270981"/>
                    <a:pt x="2703772" y="272454"/>
                    <a:pt x="2713158" y="273926"/>
                  </a:cubicBezTo>
                  <a:cubicBezTo>
                    <a:pt x="2702045" y="276871"/>
                    <a:pt x="2695872" y="274917"/>
                    <a:pt x="2687902" y="274747"/>
                  </a:cubicBezTo>
                  <a:cubicBezTo>
                    <a:pt x="2679578" y="279617"/>
                    <a:pt x="2665973" y="282165"/>
                    <a:pt x="2657365" y="284091"/>
                  </a:cubicBezTo>
                  <a:cubicBezTo>
                    <a:pt x="2648843" y="286328"/>
                    <a:pt x="2645289" y="287673"/>
                    <a:pt x="2656898" y="289343"/>
                  </a:cubicBezTo>
                  <a:cubicBezTo>
                    <a:pt x="2634558" y="293859"/>
                    <a:pt x="2615403" y="294893"/>
                    <a:pt x="2599519" y="292415"/>
                  </a:cubicBezTo>
                  <a:cubicBezTo>
                    <a:pt x="2622029" y="287970"/>
                    <a:pt x="2633595" y="285521"/>
                    <a:pt x="2644411" y="282392"/>
                  </a:cubicBezTo>
                  <a:cubicBezTo>
                    <a:pt x="2655114" y="278994"/>
                    <a:pt x="2665321" y="275752"/>
                    <a:pt x="2685028" y="269509"/>
                  </a:cubicBezTo>
                  <a:close/>
                  <a:moveTo>
                    <a:pt x="4069751" y="267060"/>
                  </a:moveTo>
                  <a:cubicBezTo>
                    <a:pt x="4121651" y="280141"/>
                    <a:pt x="4107975" y="287262"/>
                    <a:pt x="4134251" y="302679"/>
                  </a:cubicBezTo>
                  <a:cubicBezTo>
                    <a:pt x="4102355" y="295006"/>
                    <a:pt x="4093155" y="278357"/>
                    <a:pt x="4069751" y="267060"/>
                  </a:cubicBezTo>
                  <a:close/>
                  <a:moveTo>
                    <a:pt x="2052926" y="264880"/>
                  </a:moveTo>
                  <a:cubicBezTo>
                    <a:pt x="2067762" y="263408"/>
                    <a:pt x="2055021" y="270656"/>
                    <a:pt x="2071556" y="268702"/>
                  </a:cubicBezTo>
                  <a:cubicBezTo>
                    <a:pt x="2056677" y="276007"/>
                    <a:pt x="2041954" y="283256"/>
                    <a:pt x="2027075" y="290561"/>
                  </a:cubicBezTo>
                  <a:cubicBezTo>
                    <a:pt x="2020095" y="290179"/>
                    <a:pt x="2040963" y="280934"/>
                    <a:pt x="2052940" y="274578"/>
                  </a:cubicBezTo>
                  <a:cubicBezTo>
                    <a:pt x="2041034" y="277805"/>
                    <a:pt x="2029226" y="280948"/>
                    <a:pt x="2019543" y="281288"/>
                  </a:cubicBezTo>
                  <a:cubicBezTo>
                    <a:pt x="2030628" y="275838"/>
                    <a:pt x="2041798" y="270345"/>
                    <a:pt x="2052926" y="264880"/>
                  </a:cubicBezTo>
                  <a:close/>
                  <a:moveTo>
                    <a:pt x="3990315" y="262827"/>
                  </a:moveTo>
                  <a:cubicBezTo>
                    <a:pt x="3998003" y="263025"/>
                    <a:pt x="4004615" y="263691"/>
                    <a:pt x="4010675" y="264625"/>
                  </a:cubicBezTo>
                  <a:cubicBezTo>
                    <a:pt x="4016705" y="265800"/>
                    <a:pt x="4022199" y="267187"/>
                    <a:pt x="4027691" y="268575"/>
                  </a:cubicBezTo>
                  <a:cubicBezTo>
                    <a:pt x="4038649" y="271378"/>
                    <a:pt x="4049607" y="274153"/>
                    <a:pt x="4064895" y="275243"/>
                  </a:cubicBezTo>
                  <a:cubicBezTo>
                    <a:pt x="4106717" y="293873"/>
                    <a:pt x="4059429" y="284832"/>
                    <a:pt x="4065675" y="292428"/>
                  </a:cubicBezTo>
                  <a:lnTo>
                    <a:pt x="4069565" y="295117"/>
                  </a:lnTo>
                  <a:lnTo>
                    <a:pt x="4048983" y="287744"/>
                  </a:lnTo>
                  <a:cubicBezTo>
                    <a:pt x="4040857" y="287163"/>
                    <a:pt x="4043703" y="289952"/>
                    <a:pt x="4032165" y="288324"/>
                  </a:cubicBezTo>
                  <a:cubicBezTo>
                    <a:pt x="4066043" y="298234"/>
                    <a:pt x="4060379" y="301349"/>
                    <a:pt x="4078387" y="306530"/>
                  </a:cubicBezTo>
                  <a:cubicBezTo>
                    <a:pt x="4036893" y="296323"/>
                    <a:pt x="4037359" y="303132"/>
                    <a:pt x="4004203" y="287574"/>
                  </a:cubicBezTo>
                  <a:cubicBezTo>
                    <a:pt x="3976909" y="286130"/>
                    <a:pt x="3987627" y="294695"/>
                    <a:pt x="3953891" y="291637"/>
                  </a:cubicBezTo>
                  <a:cubicBezTo>
                    <a:pt x="3913755" y="281359"/>
                    <a:pt x="3876435" y="252422"/>
                    <a:pt x="3945905" y="270444"/>
                  </a:cubicBezTo>
                  <a:cubicBezTo>
                    <a:pt x="3960387" y="276743"/>
                    <a:pt x="3948455" y="276191"/>
                    <a:pt x="3935231" y="275328"/>
                  </a:cubicBezTo>
                  <a:cubicBezTo>
                    <a:pt x="3946131" y="278655"/>
                    <a:pt x="3956877" y="282024"/>
                    <a:pt x="3964663" y="286767"/>
                  </a:cubicBezTo>
                  <a:cubicBezTo>
                    <a:pt x="3972083" y="286158"/>
                    <a:pt x="3975127" y="284402"/>
                    <a:pt x="3981835" y="283610"/>
                  </a:cubicBezTo>
                  <a:cubicBezTo>
                    <a:pt x="3985191" y="283213"/>
                    <a:pt x="3989467" y="283043"/>
                    <a:pt x="3995653" y="283397"/>
                  </a:cubicBezTo>
                  <a:cubicBezTo>
                    <a:pt x="4001855" y="283666"/>
                    <a:pt x="4009967" y="284558"/>
                    <a:pt x="4020911" y="286767"/>
                  </a:cubicBezTo>
                  <a:cubicBezTo>
                    <a:pt x="4017867" y="284431"/>
                    <a:pt x="4012727" y="282845"/>
                    <a:pt x="4006625" y="281826"/>
                  </a:cubicBezTo>
                  <a:cubicBezTo>
                    <a:pt x="4000509" y="280962"/>
                    <a:pt x="3993431" y="280523"/>
                    <a:pt x="3986593" y="279985"/>
                  </a:cubicBezTo>
                  <a:cubicBezTo>
                    <a:pt x="3972903" y="278924"/>
                    <a:pt x="3960091" y="277480"/>
                    <a:pt x="3957331" y="271463"/>
                  </a:cubicBezTo>
                  <a:cubicBezTo>
                    <a:pt x="3984723" y="278372"/>
                    <a:pt x="4016267" y="275597"/>
                    <a:pt x="3990315" y="262827"/>
                  </a:cubicBezTo>
                  <a:close/>
                  <a:moveTo>
                    <a:pt x="4551915" y="259004"/>
                  </a:moveTo>
                  <a:cubicBezTo>
                    <a:pt x="4604551" y="293562"/>
                    <a:pt x="4615679" y="271604"/>
                    <a:pt x="4654173" y="301744"/>
                  </a:cubicBezTo>
                  <a:cubicBezTo>
                    <a:pt x="4623593" y="292585"/>
                    <a:pt x="4593085" y="283439"/>
                    <a:pt x="4562703" y="274336"/>
                  </a:cubicBezTo>
                  <a:cubicBezTo>
                    <a:pt x="4551235" y="265488"/>
                    <a:pt x="4565025" y="268645"/>
                    <a:pt x="4551915" y="259004"/>
                  </a:cubicBezTo>
                  <a:close/>
                  <a:moveTo>
                    <a:pt x="3876563" y="258381"/>
                  </a:moveTo>
                  <a:cubicBezTo>
                    <a:pt x="3917691" y="268008"/>
                    <a:pt x="3851717" y="274563"/>
                    <a:pt x="3931153" y="289555"/>
                  </a:cubicBezTo>
                  <a:cubicBezTo>
                    <a:pt x="3922489" y="299139"/>
                    <a:pt x="3881093" y="271604"/>
                    <a:pt x="3855469" y="268263"/>
                  </a:cubicBezTo>
                  <a:cubicBezTo>
                    <a:pt x="3866879" y="268008"/>
                    <a:pt x="3879155" y="266550"/>
                    <a:pt x="3876563" y="258381"/>
                  </a:cubicBezTo>
                  <a:close/>
                  <a:moveTo>
                    <a:pt x="2205611" y="256116"/>
                  </a:moveTo>
                  <a:cubicBezTo>
                    <a:pt x="2176022" y="266748"/>
                    <a:pt x="2144367" y="281556"/>
                    <a:pt x="2114835" y="295714"/>
                  </a:cubicBezTo>
                  <a:cubicBezTo>
                    <a:pt x="2085558" y="310479"/>
                    <a:pt x="2057966" y="323646"/>
                    <a:pt x="2035074" y="328827"/>
                  </a:cubicBezTo>
                  <a:cubicBezTo>
                    <a:pt x="2024612" y="334079"/>
                    <a:pt x="2035612" y="332522"/>
                    <a:pt x="2038967" y="333386"/>
                  </a:cubicBezTo>
                  <a:cubicBezTo>
                    <a:pt x="2030898" y="337958"/>
                    <a:pt x="2025688" y="338695"/>
                    <a:pt x="2020492" y="339303"/>
                  </a:cubicBezTo>
                  <a:cubicBezTo>
                    <a:pt x="2015523" y="339572"/>
                    <a:pt x="2010610" y="339855"/>
                    <a:pt x="2005698" y="340139"/>
                  </a:cubicBezTo>
                  <a:cubicBezTo>
                    <a:pt x="2049797" y="320050"/>
                    <a:pt x="2080150" y="304208"/>
                    <a:pt x="2109130" y="290362"/>
                  </a:cubicBezTo>
                  <a:cubicBezTo>
                    <a:pt x="2123542" y="283255"/>
                    <a:pt x="2138152" y="277904"/>
                    <a:pt x="2153683" y="272156"/>
                  </a:cubicBezTo>
                  <a:cubicBezTo>
                    <a:pt x="2169269" y="266564"/>
                    <a:pt x="2186074" y="261269"/>
                    <a:pt x="2205611" y="256116"/>
                  </a:cubicBezTo>
                  <a:close/>
                  <a:moveTo>
                    <a:pt x="3190608" y="250906"/>
                  </a:moveTo>
                  <a:cubicBezTo>
                    <a:pt x="3179268" y="258749"/>
                    <a:pt x="3220550" y="258876"/>
                    <a:pt x="3237100" y="266082"/>
                  </a:cubicBezTo>
                  <a:cubicBezTo>
                    <a:pt x="3217620" y="267498"/>
                    <a:pt x="3203703" y="264865"/>
                    <a:pt x="3190693" y="261510"/>
                  </a:cubicBezTo>
                  <a:cubicBezTo>
                    <a:pt x="3177696" y="258268"/>
                    <a:pt x="3165578" y="253808"/>
                    <a:pt x="3149920" y="253313"/>
                  </a:cubicBezTo>
                  <a:cubicBezTo>
                    <a:pt x="3162435" y="252619"/>
                    <a:pt x="3175375" y="252831"/>
                    <a:pt x="3190608" y="250906"/>
                  </a:cubicBezTo>
                  <a:close/>
                  <a:moveTo>
                    <a:pt x="2782171" y="250654"/>
                  </a:moveTo>
                  <a:cubicBezTo>
                    <a:pt x="2797624" y="250227"/>
                    <a:pt x="2811487" y="251338"/>
                    <a:pt x="2824476" y="253299"/>
                  </a:cubicBezTo>
                  <a:cubicBezTo>
                    <a:pt x="2816024" y="255975"/>
                    <a:pt x="2811154" y="255607"/>
                    <a:pt x="2806142" y="255069"/>
                  </a:cubicBezTo>
                  <a:cubicBezTo>
                    <a:pt x="2793047" y="252011"/>
                    <a:pt x="2762949" y="265177"/>
                    <a:pt x="2742817" y="268943"/>
                  </a:cubicBezTo>
                  <a:cubicBezTo>
                    <a:pt x="2752912" y="258169"/>
                    <a:pt x="2787512" y="253214"/>
                    <a:pt x="2730331" y="257235"/>
                  </a:cubicBezTo>
                  <a:cubicBezTo>
                    <a:pt x="2749677" y="253044"/>
                    <a:pt x="2766718" y="251080"/>
                    <a:pt x="2782171" y="250654"/>
                  </a:cubicBezTo>
                  <a:close/>
                  <a:moveTo>
                    <a:pt x="3590999" y="249491"/>
                  </a:moveTo>
                  <a:cubicBezTo>
                    <a:pt x="3608639" y="256555"/>
                    <a:pt x="3592827" y="258495"/>
                    <a:pt x="3599819" y="263960"/>
                  </a:cubicBezTo>
                  <a:cubicBezTo>
                    <a:pt x="3587531" y="265120"/>
                    <a:pt x="3587319" y="253342"/>
                    <a:pt x="3535447" y="256017"/>
                  </a:cubicBezTo>
                  <a:cubicBezTo>
                    <a:pt x="3536451" y="251190"/>
                    <a:pt x="3576799" y="252294"/>
                    <a:pt x="3590999" y="249491"/>
                  </a:cubicBezTo>
                  <a:close/>
                  <a:moveTo>
                    <a:pt x="4406649" y="249108"/>
                  </a:moveTo>
                  <a:cubicBezTo>
                    <a:pt x="4429031" y="254870"/>
                    <a:pt x="4433491" y="265559"/>
                    <a:pt x="4458251" y="270768"/>
                  </a:cubicBezTo>
                  <a:cubicBezTo>
                    <a:pt x="4421047" y="250538"/>
                    <a:pt x="4469647" y="270146"/>
                    <a:pt x="4516013" y="279164"/>
                  </a:cubicBezTo>
                  <a:cubicBezTo>
                    <a:pt x="4500851" y="267895"/>
                    <a:pt x="4476867" y="260108"/>
                    <a:pt x="4487769" y="257121"/>
                  </a:cubicBezTo>
                  <a:cubicBezTo>
                    <a:pt x="4501927" y="261368"/>
                    <a:pt x="4515771" y="265530"/>
                    <a:pt x="4529349" y="269608"/>
                  </a:cubicBezTo>
                  <a:cubicBezTo>
                    <a:pt x="4542755" y="274223"/>
                    <a:pt x="4555907" y="278739"/>
                    <a:pt x="4568819" y="283184"/>
                  </a:cubicBezTo>
                  <a:cubicBezTo>
                    <a:pt x="4594627" y="292117"/>
                    <a:pt x="4619531" y="300739"/>
                    <a:pt x="4643809" y="309134"/>
                  </a:cubicBezTo>
                  <a:cubicBezTo>
                    <a:pt x="4668075" y="317558"/>
                    <a:pt x="4691759" y="325571"/>
                    <a:pt x="4714539" y="335013"/>
                  </a:cubicBezTo>
                  <a:cubicBezTo>
                    <a:pt x="4737431" y="344131"/>
                    <a:pt x="4759983" y="353106"/>
                    <a:pt x="4782479" y="362068"/>
                  </a:cubicBezTo>
                  <a:cubicBezTo>
                    <a:pt x="4804917" y="371157"/>
                    <a:pt x="4827427" y="379906"/>
                    <a:pt x="4849823" y="389490"/>
                  </a:cubicBezTo>
                  <a:cubicBezTo>
                    <a:pt x="4871995" y="399613"/>
                    <a:pt x="4894377" y="409820"/>
                    <a:pt x="4917241" y="420268"/>
                  </a:cubicBezTo>
                  <a:cubicBezTo>
                    <a:pt x="4940035" y="430857"/>
                    <a:pt x="4963307" y="441673"/>
                    <a:pt x="4987347" y="452843"/>
                  </a:cubicBezTo>
                  <a:cubicBezTo>
                    <a:pt x="4999451" y="458237"/>
                    <a:pt x="5011173" y="464891"/>
                    <a:pt x="5023375" y="471106"/>
                  </a:cubicBezTo>
                  <a:cubicBezTo>
                    <a:pt x="5035509" y="477477"/>
                    <a:pt x="5047855" y="483947"/>
                    <a:pt x="5060455" y="490572"/>
                  </a:cubicBezTo>
                  <a:cubicBezTo>
                    <a:pt x="5070407" y="500992"/>
                    <a:pt x="5057325" y="495853"/>
                    <a:pt x="5068707" y="507292"/>
                  </a:cubicBezTo>
                  <a:cubicBezTo>
                    <a:pt x="5029451" y="478850"/>
                    <a:pt x="5053759" y="492342"/>
                    <a:pt x="5020999" y="481809"/>
                  </a:cubicBezTo>
                  <a:cubicBezTo>
                    <a:pt x="5016355" y="472692"/>
                    <a:pt x="4993747" y="464197"/>
                    <a:pt x="4984855" y="455944"/>
                  </a:cubicBezTo>
                  <a:cubicBezTo>
                    <a:pt x="4977351" y="454217"/>
                    <a:pt x="4969607" y="452376"/>
                    <a:pt x="4972765" y="457218"/>
                  </a:cubicBezTo>
                  <a:cubicBezTo>
                    <a:pt x="4980523" y="462272"/>
                    <a:pt x="4986653" y="464622"/>
                    <a:pt x="4994369" y="468360"/>
                  </a:cubicBezTo>
                  <a:cubicBezTo>
                    <a:pt x="5002015" y="472224"/>
                    <a:pt x="5011371" y="477250"/>
                    <a:pt x="5025711" y="487231"/>
                  </a:cubicBezTo>
                  <a:cubicBezTo>
                    <a:pt x="5037887" y="507631"/>
                    <a:pt x="4975511" y="492781"/>
                    <a:pt x="5044103" y="537588"/>
                  </a:cubicBezTo>
                  <a:cubicBezTo>
                    <a:pt x="5050175" y="537701"/>
                    <a:pt x="5039743" y="527621"/>
                    <a:pt x="5026747" y="510194"/>
                  </a:cubicBezTo>
                  <a:cubicBezTo>
                    <a:pt x="5054437" y="525441"/>
                    <a:pt x="5056547" y="542430"/>
                    <a:pt x="5092519" y="557082"/>
                  </a:cubicBezTo>
                  <a:cubicBezTo>
                    <a:pt x="5091287" y="577610"/>
                    <a:pt x="5014939" y="520019"/>
                    <a:pt x="5016963" y="528117"/>
                  </a:cubicBezTo>
                  <a:cubicBezTo>
                    <a:pt x="5003231" y="519651"/>
                    <a:pt x="4995203" y="510604"/>
                    <a:pt x="4975739" y="502592"/>
                  </a:cubicBezTo>
                  <a:cubicBezTo>
                    <a:pt x="5021295" y="516890"/>
                    <a:pt x="4945895" y="475877"/>
                    <a:pt x="5000639" y="494848"/>
                  </a:cubicBezTo>
                  <a:cubicBezTo>
                    <a:pt x="4991325" y="479912"/>
                    <a:pt x="4958127" y="464112"/>
                    <a:pt x="4971747" y="463107"/>
                  </a:cubicBezTo>
                  <a:cubicBezTo>
                    <a:pt x="4956315" y="448610"/>
                    <a:pt x="4959655" y="462399"/>
                    <a:pt x="4927915" y="445000"/>
                  </a:cubicBezTo>
                  <a:cubicBezTo>
                    <a:pt x="4940047" y="453183"/>
                    <a:pt x="4958183" y="460729"/>
                    <a:pt x="4964567" y="469591"/>
                  </a:cubicBezTo>
                  <a:cubicBezTo>
                    <a:pt x="4923315" y="456921"/>
                    <a:pt x="4918671" y="440258"/>
                    <a:pt x="4902023" y="424925"/>
                  </a:cubicBezTo>
                  <a:cubicBezTo>
                    <a:pt x="4927207" y="437299"/>
                    <a:pt x="4965913" y="462074"/>
                    <a:pt x="4956965" y="447534"/>
                  </a:cubicBezTo>
                  <a:cubicBezTo>
                    <a:pt x="4919265" y="420084"/>
                    <a:pt x="4885713" y="422533"/>
                    <a:pt x="4870931" y="399641"/>
                  </a:cubicBezTo>
                  <a:cubicBezTo>
                    <a:pt x="4867703" y="401340"/>
                    <a:pt x="4856859" y="397531"/>
                    <a:pt x="4842321" y="391260"/>
                  </a:cubicBezTo>
                  <a:cubicBezTo>
                    <a:pt x="4827569" y="385498"/>
                    <a:pt x="4809079" y="377343"/>
                    <a:pt x="4790943" y="369500"/>
                  </a:cubicBezTo>
                  <a:cubicBezTo>
                    <a:pt x="4754675" y="353814"/>
                    <a:pt x="4719833" y="339431"/>
                    <a:pt x="4719791" y="347698"/>
                  </a:cubicBezTo>
                  <a:cubicBezTo>
                    <a:pt x="4748743" y="361940"/>
                    <a:pt x="4770147" y="375984"/>
                    <a:pt x="4788991" y="389915"/>
                  </a:cubicBezTo>
                  <a:cubicBezTo>
                    <a:pt x="4798405" y="396880"/>
                    <a:pt x="4807183" y="403831"/>
                    <a:pt x="4815947" y="410768"/>
                  </a:cubicBezTo>
                  <a:cubicBezTo>
                    <a:pt x="4820335" y="414223"/>
                    <a:pt x="4824723" y="417691"/>
                    <a:pt x="4829155" y="421188"/>
                  </a:cubicBezTo>
                  <a:cubicBezTo>
                    <a:pt x="4833571" y="424798"/>
                    <a:pt x="4838017" y="428451"/>
                    <a:pt x="4842563" y="432174"/>
                  </a:cubicBezTo>
                  <a:cubicBezTo>
                    <a:pt x="4865639" y="441065"/>
                    <a:pt x="4853447" y="428663"/>
                    <a:pt x="4839347" y="415129"/>
                  </a:cubicBezTo>
                  <a:cubicBezTo>
                    <a:pt x="4902135" y="455845"/>
                    <a:pt x="4862083" y="445283"/>
                    <a:pt x="4818835" y="435331"/>
                  </a:cubicBezTo>
                  <a:cubicBezTo>
                    <a:pt x="4838739" y="432712"/>
                    <a:pt x="4784093" y="421740"/>
                    <a:pt x="4776319" y="407810"/>
                  </a:cubicBezTo>
                  <a:cubicBezTo>
                    <a:pt x="4762927" y="404001"/>
                    <a:pt x="4780043" y="416842"/>
                    <a:pt x="4785777" y="423510"/>
                  </a:cubicBezTo>
                  <a:cubicBezTo>
                    <a:pt x="4760947" y="415681"/>
                    <a:pt x="4702009" y="366584"/>
                    <a:pt x="4732801" y="386248"/>
                  </a:cubicBezTo>
                  <a:cubicBezTo>
                    <a:pt x="4754929" y="392293"/>
                    <a:pt x="4711267" y="373832"/>
                    <a:pt x="4728285" y="375347"/>
                  </a:cubicBezTo>
                  <a:cubicBezTo>
                    <a:pt x="4747793" y="387536"/>
                    <a:pt x="4777907" y="397970"/>
                    <a:pt x="4787463" y="411774"/>
                  </a:cubicBezTo>
                  <a:cubicBezTo>
                    <a:pt x="4791979" y="410726"/>
                    <a:pt x="4814629" y="419645"/>
                    <a:pt x="4810367" y="413784"/>
                  </a:cubicBezTo>
                  <a:cubicBezTo>
                    <a:pt x="4747511" y="378717"/>
                    <a:pt x="4729799" y="364913"/>
                    <a:pt x="4697959" y="333867"/>
                  </a:cubicBezTo>
                  <a:cubicBezTo>
                    <a:pt x="4656777" y="317388"/>
                    <a:pt x="4699559" y="344244"/>
                    <a:pt x="4685615" y="341908"/>
                  </a:cubicBezTo>
                  <a:cubicBezTo>
                    <a:pt x="4672847" y="344839"/>
                    <a:pt x="4680901" y="332338"/>
                    <a:pt x="4658647" y="318322"/>
                  </a:cubicBezTo>
                  <a:cubicBezTo>
                    <a:pt x="4625971" y="305737"/>
                    <a:pt x="4624387" y="321522"/>
                    <a:pt x="4601679" y="301164"/>
                  </a:cubicBezTo>
                  <a:cubicBezTo>
                    <a:pt x="4593693" y="300739"/>
                    <a:pt x="4602485" y="308384"/>
                    <a:pt x="4578503" y="300272"/>
                  </a:cubicBezTo>
                  <a:cubicBezTo>
                    <a:pt x="4598267" y="311555"/>
                    <a:pt x="4630403" y="324735"/>
                    <a:pt x="4617123" y="327057"/>
                  </a:cubicBezTo>
                  <a:cubicBezTo>
                    <a:pt x="4593071" y="317614"/>
                    <a:pt x="4605613" y="318096"/>
                    <a:pt x="4600743" y="313027"/>
                  </a:cubicBezTo>
                  <a:cubicBezTo>
                    <a:pt x="4573123" y="305114"/>
                    <a:pt x="4576039" y="311343"/>
                    <a:pt x="4544059" y="296166"/>
                  </a:cubicBezTo>
                  <a:cubicBezTo>
                    <a:pt x="4530935" y="286865"/>
                    <a:pt x="4543463" y="289739"/>
                    <a:pt x="4549863" y="294850"/>
                  </a:cubicBezTo>
                  <a:cubicBezTo>
                    <a:pt x="4566371" y="306968"/>
                    <a:pt x="4574523" y="298785"/>
                    <a:pt x="4573081" y="295657"/>
                  </a:cubicBezTo>
                  <a:cubicBezTo>
                    <a:pt x="4542147" y="277989"/>
                    <a:pt x="4526731" y="283850"/>
                    <a:pt x="4510081" y="280650"/>
                  </a:cubicBezTo>
                  <a:cubicBezTo>
                    <a:pt x="4525045" y="289187"/>
                    <a:pt x="4541551" y="298856"/>
                    <a:pt x="4560325" y="307266"/>
                  </a:cubicBezTo>
                  <a:cubicBezTo>
                    <a:pt x="4579041" y="315859"/>
                    <a:pt x="4599781" y="324013"/>
                    <a:pt x="4622545" y="331743"/>
                  </a:cubicBezTo>
                  <a:cubicBezTo>
                    <a:pt x="4633729" y="340549"/>
                    <a:pt x="4620153" y="337420"/>
                    <a:pt x="4632979" y="347061"/>
                  </a:cubicBezTo>
                  <a:cubicBezTo>
                    <a:pt x="4601805" y="330696"/>
                    <a:pt x="4583103" y="320729"/>
                    <a:pt x="4554323" y="317445"/>
                  </a:cubicBezTo>
                  <a:cubicBezTo>
                    <a:pt x="4547003" y="311230"/>
                    <a:pt x="4539655" y="305000"/>
                    <a:pt x="4532335" y="298785"/>
                  </a:cubicBezTo>
                  <a:cubicBezTo>
                    <a:pt x="4525881" y="299111"/>
                    <a:pt x="4525229" y="302226"/>
                    <a:pt x="4526207" y="306090"/>
                  </a:cubicBezTo>
                  <a:cubicBezTo>
                    <a:pt x="4490233" y="295742"/>
                    <a:pt x="4471971" y="276162"/>
                    <a:pt x="4509869" y="286624"/>
                  </a:cubicBezTo>
                  <a:cubicBezTo>
                    <a:pt x="4480975" y="268829"/>
                    <a:pt x="4472961" y="286483"/>
                    <a:pt x="4452319" y="272297"/>
                  </a:cubicBezTo>
                  <a:cubicBezTo>
                    <a:pt x="4429583" y="268744"/>
                    <a:pt x="4473359" y="293193"/>
                    <a:pt x="4417719" y="275794"/>
                  </a:cubicBezTo>
                  <a:cubicBezTo>
                    <a:pt x="4439351" y="277550"/>
                    <a:pt x="4439791" y="270315"/>
                    <a:pt x="4406649" y="249108"/>
                  </a:cubicBezTo>
                  <a:close/>
                  <a:moveTo>
                    <a:pt x="4354707" y="239708"/>
                  </a:moveTo>
                  <a:cubicBezTo>
                    <a:pt x="4373379" y="243162"/>
                    <a:pt x="4394375" y="254304"/>
                    <a:pt x="4389435" y="247891"/>
                  </a:cubicBezTo>
                  <a:cubicBezTo>
                    <a:pt x="4413275" y="248726"/>
                    <a:pt x="4380473" y="252775"/>
                    <a:pt x="4406395" y="267017"/>
                  </a:cubicBezTo>
                  <a:cubicBezTo>
                    <a:pt x="4394205" y="262459"/>
                    <a:pt x="4381831" y="257900"/>
                    <a:pt x="4366273" y="254290"/>
                  </a:cubicBezTo>
                  <a:cubicBezTo>
                    <a:pt x="4370067" y="252619"/>
                    <a:pt x="4365807" y="247197"/>
                    <a:pt x="4354707" y="239708"/>
                  </a:cubicBezTo>
                  <a:close/>
                  <a:moveTo>
                    <a:pt x="2350721" y="234470"/>
                  </a:moveTo>
                  <a:cubicBezTo>
                    <a:pt x="2370952" y="233338"/>
                    <a:pt x="2362387" y="238293"/>
                    <a:pt x="2368729" y="240105"/>
                  </a:cubicBezTo>
                  <a:cubicBezTo>
                    <a:pt x="2340825" y="242073"/>
                    <a:pt x="2327588" y="247920"/>
                    <a:pt x="2314267" y="256329"/>
                  </a:cubicBezTo>
                  <a:cubicBezTo>
                    <a:pt x="2307641" y="260633"/>
                    <a:pt x="2300832" y="265191"/>
                    <a:pt x="2292394" y="270982"/>
                  </a:cubicBezTo>
                  <a:cubicBezTo>
                    <a:pt x="2283928" y="276715"/>
                    <a:pt x="2273607" y="283015"/>
                    <a:pt x="2259563" y="289853"/>
                  </a:cubicBezTo>
                  <a:cubicBezTo>
                    <a:pt x="2229791" y="293746"/>
                    <a:pt x="2256463" y="282987"/>
                    <a:pt x="2234336" y="284912"/>
                  </a:cubicBezTo>
                  <a:cubicBezTo>
                    <a:pt x="2198985" y="304336"/>
                    <a:pt x="2125382" y="337265"/>
                    <a:pt x="2112400" y="329720"/>
                  </a:cubicBezTo>
                  <a:cubicBezTo>
                    <a:pt x="2136934" y="320532"/>
                    <a:pt x="2157901" y="314076"/>
                    <a:pt x="2176433" y="306955"/>
                  </a:cubicBezTo>
                  <a:cubicBezTo>
                    <a:pt x="2195035" y="299990"/>
                    <a:pt x="2211557" y="293180"/>
                    <a:pt x="2228305" y="285903"/>
                  </a:cubicBezTo>
                  <a:cubicBezTo>
                    <a:pt x="2245052" y="278626"/>
                    <a:pt x="2262013" y="270897"/>
                    <a:pt x="2281507" y="262133"/>
                  </a:cubicBezTo>
                  <a:cubicBezTo>
                    <a:pt x="2291191" y="257589"/>
                    <a:pt x="2301752" y="253427"/>
                    <a:pt x="2313219" y="248925"/>
                  </a:cubicBezTo>
                  <a:cubicBezTo>
                    <a:pt x="2324729" y="244494"/>
                    <a:pt x="2337145" y="239709"/>
                    <a:pt x="2350721" y="234470"/>
                  </a:cubicBezTo>
                  <a:close/>
                  <a:moveTo>
                    <a:pt x="4250553" y="231200"/>
                  </a:moveTo>
                  <a:cubicBezTo>
                    <a:pt x="4262247" y="239383"/>
                    <a:pt x="4273969" y="247594"/>
                    <a:pt x="4285607" y="255749"/>
                  </a:cubicBezTo>
                  <a:cubicBezTo>
                    <a:pt x="4308725" y="260944"/>
                    <a:pt x="4304563" y="256117"/>
                    <a:pt x="4325955" y="260718"/>
                  </a:cubicBezTo>
                  <a:cubicBezTo>
                    <a:pt x="4309191" y="252124"/>
                    <a:pt x="4296039" y="242526"/>
                    <a:pt x="4273687" y="235660"/>
                  </a:cubicBezTo>
                  <a:cubicBezTo>
                    <a:pt x="4275597" y="238307"/>
                    <a:pt x="4285011" y="243701"/>
                    <a:pt x="4273855" y="241606"/>
                  </a:cubicBezTo>
                  <a:cubicBezTo>
                    <a:pt x="4266721" y="237939"/>
                    <a:pt x="4261893" y="233423"/>
                    <a:pt x="4250553" y="231200"/>
                  </a:cubicBezTo>
                  <a:close/>
                  <a:moveTo>
                    <a:pt x="3489191" y="229134"/>
                  </a:moveTo>
                  <a:cubicBezTo>
                    <a:pt x="3503669" y="229772"/>
                    <a:pt x="3508531" y="232509"/>
                    <a:pt x="3511705" y="235971"/>
                  </a:cubicBezTo>
                  <a:cubicBezTo>
                    <a:pt x="3515939" y="240459"/>
                    <a:pt x="3517183" y="245980"/>
                    <a:pt x="3534103" y="250241"/>
                  </a:cubicBezTo>
                  <a:cubicBezTo>
                    <a:pt x="3518869" y="249434"/>
                    <a:pt x="3508775" y="245286"/>
                    <a:pt x="3499659" y="241039"/>
                  </a:cubicBezTo>
                  <a:cubicBezTo>
                    <a:pt x="3490539" y="236877"/>
                    <a:pt x="3482429" y="232063"/>
                    <a:pt x="3471215" y="229246"/>
                  </a:cubicBezTo>
                  <a:cubicBezTo>
                    <a:pt x="3478471" y="228942"/>
                    <a:pt x="3484365" y="228921"/>
                    <a:pt x="3489191" y="229134"/>
                  </a:cubicBezTo>
                  <a:close/>
                  <a:moveTo>
                    <a:pt x="2317848" y="228269"/>
                  </a:moveTo>
                  <a:cubicBezTo>
                    <a:pt x="2324219" y="229260"/>
                    <a:pt x="2320071" y="232261"/>
                    <a:pt x="2310742" y="236197"/>
                  </a:cubicBezTo>
                  <a:cubicBezTo>
                    <a:pt x="2301412" y="240133"/>
                    <a:pt x="2286844" y="244875"/>
                    <a:pt x="2272744" y="250425"/>
                  </a:cubicBezTo>
                  <a:cubicBezTo>
                    <a:pt x="2244373" y="261071"/>
                    <a:pt x="2216483" y="271278"/>
                    <a:pt x="2231009" y="270471"/>
                  </a:cubicBezTo>
                  <a:cubicBezTo>
                    <a:pt x="2211953" y="276063"/>
                    <a:pt x="2191241" y="283538"/>
                    <a:pt x="2167797" y="294808"/>
                  </a:cubicBezTo>
                  <a:cubicBezTo>
                    <a:pt x="2173969" y="287361"/>
                    <a:pt x="2204209" y="273699"/>
                    <a:pt x="2236516" y="260307"/>
                  </a:cubicBezTo>
                  <a:cubicBezTo>
                    <a:pt x="2252726" y="253752"/>
                    <a:pt x="2269346" y="247027"/>
                    <a:pt x="2283730" y="241209"/>
                  </a:cubicBezTo>
                  <a:cubicBezTo>
                    <a:pt x="2298241" y="235716"/>
                    <a:pt x="2310628" y="231412"/>
                    <a:pt x="2317848" y="228269"/>
                  </a:cubicBezTo>
                  <a:close/>
                  <a:moveTo>
                    <a:pt x="3689449" y="227816"/>
                  </a:moveTo>
                  <a:cubicBezTo>
                    <a:pt x="3695905" y="227901"/>
                    <a:pt x="3700137" y="228155"/>
                    <a:pt x="3704427" y="228849"/>
                  </a:cubicBezTo>
                  <a:cubicBezTo>
                    <a:pt x="3712991" y="230222"/>
                    <a:pt x="3721771" y="233252"/>
                    <a:pt x="3748767" y="239878"/>
                  </a:cubicBezTo>
                  <a:cubicBezTo>
                    <a:pt x="3723723" y="237938"/>
                    <a:pt x="3714195" y="239184"/>
                    <a:pt x="3726923" y="244875"/>
                  </a:cubicBezTo>
                  <a:cubicBezTo>
                    <a:pt x="3716163" y="241959"/>
                    <a:pt x="3703039" y="240288"/>
                    <a:pt x="3690963" y="238065"/>
                  </a:cubicBezTo>
                  <a:cubicBezTo>
                    <a:pt x="3684919" y="236961"/>
                    <a:pt x="3679143" y="235701"/>
                    <a:pt x="3674031" y="234101"/>
                  </a:cubicBezTo>
                  <a:cubicBezTo>
                    <a:pt x="3668921" y="232700"/>
                    <a:pt x="3664491" y="230916"/>
                    <a:pt x="3661163" y="228481"/>
                  </a:cubicBezTo>
                  <a:cubicBezTo>
                    <a:pt x="3674329" y="227688"/>
                    <a:pt x="3682993" y="227759"/>
                    <a:pt x="3689449" y="227816"/>
                  </a:cubicBezTo>
                  <a:close/>
                  <a:moveTo>
                    <a:pt x="2786025" y="227264"/>
                  </a:moveTo>
                  <a:cubicBezTo>
                    <a:pt x="2793033" y="230138"/>
                    <a:pt x="2759778" y="231610"/>
                    <a:pt x="2770325" y="234484"/>
                  </a:cubicBezTo>
                  <a:cubicBezTo>
                    <a:pt x="2761633" y="238264"/>
                    <a:pt x="2730005" y="228609"/>
                    <a:pt x="2726367" y="237174"/>
                  </a:cubicBezTo>
                  <a:cubicBezTo>
                    <a:pt x="2706321" y="241265"/>
                    <a:pt x="2721865" y="234569"/>
                    <a:pt x="2705117" y="233861"/>
                  </a:cubicBezTo>
                  <a:cubicBezTo>
                    <a:pt x="2703673" y="228213"/>
                    <a:pt x="2759849" y="233352"/>
                    <a:pt x="2786025" y="227264"/>
                  </a:cubicBezTo>
                  <a:close/>
                  <a:moveTo>
                    <a:pt x="3538603" y="221035"/>
                  </a:moveTo>
                  <a:cubicBezTo>
                    <a:pt x="3547239" y="220398"/>
                    <a:pt x="3552039" y="222012"/>
                    <a:pt x="3556443" y="223711"/>
                  </a:cubicBezTo>
                  <a:cubicBezTo>
                    <a:pt x="3576687" y="224178"/>
                    <a:pt x="3659691" y="238802"/>
                    <a:pt x="3631843" y="225806"/>
                  </a:cubicBezTo>
                  <a:cubicBezTo>
                    <a:pt x="3649369" y="226542"/>
                    <a:pt x="3657269" y="232899"/>
                    <a:pt x="3668523" y="237132"/>
                  </a:cubicBezTo>
                  <a:cubicBezTo>
                    <a:pt x="3608753" y="234739"/>
                    <a:pt x="3596903" y="234258"/>
                    <a:pt x="3552747" y="232502"/>
                  </a:cubicBezTo>
                  <a:cubicBezTo>
                    <a:pt x="3539807" y="227448"/>
                    <a:pt x="3553355" y="226344"/>
                    <a:pt x="3538603" y="221035"/>
                  </a:cubicBezTo>
                  <a:close/>
                  <a:moveTo>
                    <a:pt x="3196879" y="217934"/>
                  </a:moveTo>
                  <a:cubicBezTo>
                    <a:pt x="3217704" y="222592"/>
                    <a:pt x="3190664" y="225013"/>
                    <a:pt x="3219120" y="230053"/>
                  </a:cubicBezTo>
                  <a:cubicBezTo>
                    <a:pt x="3202245" y="231709"/>
                    <a:pt x="3185539" y="233408"/>
                    <a:pt x="3191329" y="236168"/>
                  </a:cubicBezTo>
                  <a:cubicBezTo>
                    <a:pt x="3173534" y="237754"/>
                    <a:pt x="3168452" y="223682"/>
                    <a:pt x="3137490" y="219958"/>
                  </a:cubicBezTo>
                  <a:cubicBezTo>
                    <a:pt x="3156050" y="220666"/>
                    <a:pt x="3161968" y="220213"/>
                    <a:pt x="3167730" y="219732"/>
                  </a:cubicBezTo>
                  <a:cubicBezTo>
                    <a:pt x="3173477" y="219137"/>
                    <a:pt x="3179055" y="218104"/>
                    <a:pt x="3196879" y="217934"/>
                  </a:cubicBezTo>
                  <a:close/>
                  <a:moveTo>
                    <a:pt x="2296174" y="217821"/>
                  </a:moveTo>
                  <a:cubicBezTo>
                    <a:pt x="2282824" y="222040"/>
                    <a:pt x="2274627" y="226060"/>
                    <a:pt x="2263938" y="231129"/>
                  </a:cubicBezTo>
                  <a:cubicBezTo>
                    <a:pt x="2253235" y="236154"/>
                    <a:pt x="2240041" y="242185"/>
                    <a:pt x="2216965" y="251175"/>
                  </a:cubicBezTo>
                  <a:cubicBezTo>
                    <a:pt x="2199381" y="250694"/>
                    <a:pt x="2239942" y="234909"/>
                    <a:pt x="2269926" y="222040"/>
                  </a:cubicBezTo>
                  <a:cubicBezTo>
                    <a:pt x="2276580" y="222748"/>
                    <a:pt x="2285570" y="221105"/>
                    <a:pt x="2296174" y="217821"/>
                  </a:cubicBezTo>
                  <a:close/>
                  <a:moveTo>
                    <a:pt x="2960819" y="216221"/>
                  </a:moveTo>
                  <a:cubicBezTo>
                    <a:pt x="2965675" y="216016"/>
                    <a:pt x="2969112" y="216469"/>
                    <a:pt x="2972559" y="217255"/>
                  </a:cubicBezTo>
                  <a:cubicBezTo>
                    <a:pt x="2979468" y="218911"/>
                    <a:pt x="2986362" y="221431"/>
                    <a:pt x="3004852" y="224008"/>
                  </a:cubicBezTo>
                  <a:cubicBezTo>
                    <a:pt x="2990935" y="226089"/>
                    <a:pt x="2982115" y="227589"/>
                    <a:pt x="2976127" y="228057"/>
                  </a:cubicBezTo>
                  <a:cubicBezTo>
                    <a:pt x="2970124" y="228496"/>
                    <a:pt x="2966967" y="228000"/>
                    <a:pt x="2964490" y="227009"/>
                  </a:cubicBezTo>
                  <a:cubicBezTo>
                    <a:pt x="2959520" y="225027"/>
                    <a:pt x="2957312" y="221120"/>
                    <a:pt x="2940564" y="219138"/>
                  </a:cubicBezTo>
                  <a:cubicBezTo>
                    <a:pt x="2949689" y="217290"/>
                    <a:pt x="2955964" y="216427"/>
                    <a:pt x="2960819" y="216221"/>
                  </a:cubicBezTo>
                  <a:close/>
                  <a:moveTo>
                    <a:pt x="3037031" y="212725"/>
                  </a:moveTo>
                  <a:cubicBezTo>
                    <a:pt x="3062768" y="214027"/>
                    <a:pt x="3089738" y="214381"/>
                    <a:pt x="3112432" y="218091"/>
                  </a:cubicBezTo>
                  <a:cubicBezTo>
                    <a:pt x="3073075" y="223187"/>
                    <a:pt x="3098473" y="231214"/>
                    <a:pt x="3146876" y="237599"/>
                  </a:cubicBezTo>
                  <a:cubicBezTo>
                    <a:pt x="3158966" y="238986"/>
                    <a:pt x="3172529" y="241053"/>
                    <a:pt x="3186912" y="243021"/>
                  </a:cubicBezTo>
                  <a:cubicBezTo>
                    <a:pt x="3201296" y="244932"/>
                    <a:pt x="3216473" y="246716"/>
                    <a:pt x="3231833" y="248274"/>
                  </a:cubicBezTo>
                  <a:cubicBezTo>
                    <a:pt x="3262554" y="251360"/>
                    <a:pt x="3293969" y="253512"/>
                    <a:pt x="3321221" y="253795"/>
                  </a:cubicBezTo>
                  <a:cubicBezTo>
                    <a:pt x="3331740" y="258651"/>
                    <a:pt x="3272606" y="259840"/>
                    <a:pt x="3295568" y="265390"/>
                  </a:cubicBezTo>
                  <a:cubicBezTo>
                    <a:pt x="3274701" y="264144"/>
                    <a:pt x="3251880" y="260293"/>
                    <a:pt x="3227529" y="255267"/>
                  </a:cubicBezTo>
                  <a:cubicBezTo>
                    <a:pt x="3215354" y="252747"/>
                    <a:pt x="3202797" y="249930"/>
                    <a:pt x="3189914" y="246999"/>
                  </a:cubicBezTo>
                  <a:cubicBezTo>
                    <a:pt x="3177045" y="244168"/>
                    <a:pt x="3163808" y="240728"/>
                    <a:pt x="3150415" y="238519"/>
                  </a:cubicBezTo>
                  <a:cubicBezTo>
                    <a:pt x="3118109" y="242752"/>
                    <a:pt x="3198620" y="247311"/>
                    <a:pt x="3143209" y="251445"/>
                  </a:cubicBezTo>
                  <a:cubicBezTo>
                    <a:pt x="3124009" y="244991"/>
                    <a:pt x="3138138" y="232348"/>
                    <a:pt x="3090804" y="237160"/>
                  </a:cubicBezTo>
                  <a:lnTo>
                    <a:pt x="3070972" y="239769"/>
                  </a:lnTo>
                  <a:lnTo>
                    <a:pt x="3103711" y="240928"/>
                  </a:lnTo>
                  <a:cubicBezTo>
                    <a:pt x="3111897" y="242139"/>
                    <a:pt x="3115922" y="244228"/>
                    <a:pt x="3111710" y="247353"/>
                  </a:cubicBezTo>
                  <a:cubicBezTo>
                    <a:pt x="3089838" y="250481"/>
                    <a:pt x="3081910" y="242228"/>
                    <a:pt x="3061849" y="243700"/>
                  </a:cubicBezTo>
                  <a:cubicBezTo>
                    <a:pt x="3083410" y="250963"/>
                    <a:pt x="3116156" y="256272"/>
                    <a:pt x="3149099" y="262076"/>
                  </a:cubicBezTo>
                  <a:cubicBezTo>
                    <a:pt x="3165564" y="264681"/>
                    <a:pt x="3182170" y="268758"/>
                    <a:pt x="3197460" y="272722"/>
                  </a:cubicBezTo>
                  <a:cubicBezTo>
                    <a:pt x="3212750" y="276771"/>
                    <a:pt x="3226751" y="281160"/>
                    <a:pt x="3238134" y="286129"/>
                  </a:cubicBezTo>
                  <a:cubicBezTo>
                    <a:pt x="3223509" y="285237"/>
                    <a:pt x="3207186" y="285605"/>
                    <a:pt x="3191528" y="285478"/>
                  </a:cubicBezTo>
                  <a:cubicBezTo>
                    <a:pt x="3183700" y="285407"/>
                    <a:pt x="3176040" y="285223"/>
                    <a:pt x="3168820" y="284699"/>
                  </a:cubicBezTo>
                  <a:cubicBezTo>
                    <a:pt x="3161614" y="284331"/>
                    <a:pt x="3154890" y="283836"/>
                    <a:pt x="3148873" y="282618"/>
                  </a:cubicBezTo>
                  <a:cubicBezTo>
                    <a:pt x="3175106" y="282406"/>
                    <a:pt x="3180429" y="280721"/>
                    <a:pt x="3175729" y="276870"/>
                  </a:cubicBezTo>
                  <a:cubicBezTo>
                    <a:pt x="3171029" y="273048"/>
                    <a:pt x="3156362" y="268772"/>
                    <a:pt x="3142700" y="265913"/>
                  </a:cubicBezTo>
                  <a:cubicBezTo>
                    <a:pt x="3115816" y="272835"/>
                    <a:pt x="3140096" y="270740"/>
                    <a:pt x="3158146" y="275214"/>
                  </a:cubicBezTo>
                  <a:cubicBezTo>
                    <a:pt x="3136457" y="275837"/>
                    <a:pt x="3117770" y="273869"/>
                    <a:pt x="3097681" y="273232"/>
                  </a:cubicBezTo>
                  <a:cubicBezTo>
                    <a:pt x="3074576" y="274917"/>
                    <a:pt x="3110974" y="284954"/>
                    <a:pt x="3124381" y="280664"/>
                  </a:cubicBezTo>
                  <a:cubicBezTo>
                    <a:pt x="3126193" y="289201"/>
                    <a:pt x="3062755" y="281400"/>
                    <a:pt x="3074916" y="291735"/>
                  </a:cubicBezTo>
                  <a:cubicBezTo>
                    <a:pt x="3052137" y="292924"/>
                    <a:pt x="3067894" y="288479"/>
                    <a:pt x="3036777" y="286256"/>
                  </a:cubicBezTo>
                  <a:cubicBezTo>
                    <a:pt x="3017834" y="290631"/>
                    <a:pt x="3066634" y="294751"/>
                    <a:pt x="3011917" y="299267"/>
                  </a:cubicBezTo>
                  <a:cubicBezTo>
                    <a:pt x="3046956" y="313990"/>
                    <a:pt x="2983135" y="296053"/>
                    <a:pt x="2996287" y="290263"/>
                  </a:cubicBezTo>
                  <a:cubicBezTo>
                    <a:pt x="2959847" y="298148"/>
                    <a:pt x="2998425" y="302495"/>
                    <a:pt x="2956237" y="310706"/>
                  </a:cubicBezTo>
                  <a:cubicBezTo>
                    <a:pt x="2918097" y="312730"/>
                    <a:pt x="2935822" y="305510"/>
                    <a:pt x="2933585" y="300711"/>
                  </a:cubicBezTo>
                  <a:cubicBezTo>
                    <a:pt x="2868377" y="314160"/>
                    <a:pt x="2962522" y="309913"/>
                    <a:pt x="2947488" y="318549"/>
                  </a:cubicBezTo>
                  <a:cubicBezTo>
                    <a:pt x="2918423" y="321961"/>
                    <a:pt x="2897499" y="317940"/>
                    <a:pt x="2877693" y="312858"/>
                  </a:cubicBezTo>
                  <a:cubicBezTo>
                    <a:pt x="2875088" y="320941"/>
                    <a:pt x="2869312" y="318846"/>
                    <a:pt x="2833183" y="322838"/>
                  </a:cubicBezTo>
                  <a:cubicBezTo>
                    <a:pt x="2840431" y="329549"/>
                    <a:pt x="2911897" y="316510"/>
                    <a:pt x="2889472" y="325174"/>
                  </a:cubicBezTo>
                  <a:cubicBezTo>
                    <a:pt x="2867259" y="326788"/>
                    <a:pt x="2852281" y="329110"/>
                    <a:pt x="2838945" y="331687"/>
                  </a:cubicBezTo>
                  <a:cubicBezTo>
                    <a:pt x="2825708" y="334787"/>
                    <a:pt x="2814071" y="338015"/>
                    <a:pt x="2798370" y="341129"/>
                  </a:cubicBezTo>
                  <a:cubicBezTo>
                    <a:pt x="2809328" y="343621"/>
                    <a:pt x="2826317" y="340053"/>
                    <a:pt x="2836694" y="342970"/>
                  </a:cubicBezTo>
                  <a:cubicBezTo>
                    <a:pt x="2828553" y="345688"/>
                    <a:pt x="2823712" y="345249"/>
                    <a:pt x="2818870" y="344725"/>
                  </a:cubicBezTo>
                  <a:cubicBezTo>
                    <a:pt x="2782826" y="349199"/>
                    <a:pt x="2712493" y="363455"/>
                    <a:pt x="2755687" y="367702"/>
                  </a:cubicBezTo>
                  <a:cubicBezTo>
                    <a:pt x="2730798" y="374059"/>
                    <a:pt x="2722092" y="364007"/>
                    <a:pt x="2703758" y="363710"/>
                  </a:cubicBezTo>
                  <a:cubicBezTo>
                    <a:pt x="2697090" y="366839"/>
                    <a:pt x="2693962" y="370506"/>
                    <a:pt x="2689091" y="372544"/>
                  </a:cubicBezTo>
                  <a:cubicBezTo>
                    <a:pt x="2684207" y="374484"/>
                    <a:pt x="2677653" y="375078"/>
                    <a:pt x="2664062" y="372261"/>
                  </a:cubicBezTo>
                  <a:cubicBezTo>
                    <a:pt x="2684264" y="378646"/>
                    <a:pt x="2657436" y="391954"/>
                    <a:pt x="2642968" y="403477"/>
                  </a:cubicBezTo>
                  <a:cubicBezTo>
                    <a:pt x="2666298" y="401736"/>
                    <a:pt x="2680626" y="399867"/>
                    <a:pt x="2692956" y="399513"/>
                  </a:cubicBezTo>
                  <a:cubicBezTo>
                    <a:pt x="2705301" y="399244"/>
                    <a:pt x="2715438" y="399712"/>
                    <a:pt x="2730006" y="401835"/>
                  </a:cubicBezTo>
                  <a:cubicBezTo>
                    <a:pt x="2706137" y="404185"/>
                    <a:pt x="2702215" y="406167"/>
                    <a:pt x="2700304" y="408546"/>
                  </a:cubicBezTo>
                  <a:cubicBezTo>
                    <a:pt x="2698435" y="411108"/>
                    <a:pt x="2698378" y="413359"/>
                    <a:pt x="2682664" y="418243"/>
                  </a:cubicBezTo>
                  <a:cubicBezTo>
                    <a:pt x="2667049" y="406819"/>
                    <a:pt x="2676548" y="407470"/>
                    <a:pt x="2617697" y="414732"/>
                  </a:cubicBezTo>
                  <a:cubicBezTo>
                    <a:pt x="2627168" y="405219"/>
                    <a:pt x="2652410" y="393341"/>
                    <a:pt x="2616621" y="390609"/>
                  </a:cubicBezTo>
                  <a:cubicBezTo>
                    <a:pt x="2608976" y="404610"/>
                    <a:pt x="2587953" y="409961"/>
                    <a:pt x="2571715" y="423552"/>
                  </a:cubicBezTo>
                  <a:cubicBezTo>
                    <a:pt x="2581115" y="410117"/>
                    <a:pt x="2511674" y="426709"/>
                    <a:pt x="2523354" y="418003"/>
                  </a:cubicBezTo>
                  <a:cubicBezTo>
                    <a:pt x="2513274" y="418413"/>
                    <a:pt x="2497503" y="425619"/>
                    <a:pt x="2488216" y="424982"/>
                  </a:cubicBezTo>
                  <a:cubicBezTo>
                    <a:pt x="2454196" y="440003"/>
                    <a:pt x="2517946" y="426001"/>
                    <a:pt x="2532584" y="433292"/>
                  </a:cubicBezTo>
                  <a:cubicBezTo>
                    <a:pt x="2512977" y="439097"/>
                    <a:pt x="2501991" y="434949"/>
                    <a:pt x="2476465" y="448087"/>
                  </a:cubicBezTo>
                  <a:cubicBezTo>
                    <a:pt x="2481350" y="439918"/>
                    <a:pt x="2513670" y="433179"/>
                    <a:pt x="2470123" y="438063"/>
                  </a:cubicBezTo>
                  <a:cubicBezTo>
                    <a:pt x="2442361" y="448058"/>
                    <a:pt x="2447486" y="451456"/>
                    <a:pt x="2448406" y="455647"/>
                  </a:cubicBezTo>
                  <a:cubicBezTo>
                    <a:pt x="2441752" y="465585"/>
                    <a:pt x="2439544" y="452631"/>
                    <a:pt x="2420729" y="453721"/>
                  </a:cubicBezTo>
                  <a:cubicBezTo>
                    <a:pt x="2406458" y="456269"/>
                    <a:pt x="2390871" y="460417"/>
                    <a:pt x="2374987" y="465004"/>
                  </a:cubicBezTo>
                  <a:cubicBezTo>
                    <a:pt x="2383849" y="467581"/>
                    <a:pt x="2407308" y="463886"/>
                    <a:pt x="2399521" y="461833"/>
                  </a:cubicBezTo>
                  <a:cubicBezTo>
                    <a:pt x="2436387" y="450380"/>
                    <a:pt x="2403174" y="468303"/>
                    <a:pt x="2434136" y="464183"/>
                  </a:cubicBezTo>
                  <a:cubicBezTo>
                    <a:pt x="2407818" y="468331"/>
                    <a:pt x="2367498" y="484980"/>
                    <a:pt x="2384557" y="489411"/>
                  </a:cubicBezTo>
                  <a:cubicBezTo>
                    <a:pt x="2348272" y="501417"/>
                    <a:pt x="2358324" y="487174"/>
                    <a:pt x="2343303" y="488024"/>
                  </a:cubicBezTo>
                  <a:cubicBezTo>
                    <a:pt x="2358749" y="493786"/>
                    <a:pt x="2283631" y="510576"/>
                    <a:pt x="2301823" y="515659"/>
                  </a:cubicBezTo>
                  <a:cubicBezTo>
                    <a:pt x="2263330" y="529419"/>
                    <a:pt x="2283079" y="513167"/>
                    <a:pt x="2284396" y="510562"/>
                  </a:cubicBezTo>
                  <a:cubicBezTo>
                    <a:pt x="2255260" y="514031"/>
                    <a:pt x="2267294" y="522185"/>
                    <a:pt x="2232524" y="533398"/>
                  </a:cubicBezTo>
                  <a:cubicBezTo>
                    <a:pt x="2260612" y="529108"/>
                    <a:pt x="2297930" y="517910"/>
                    <a:pt x="2274231" y="534134"/>
                  </a:cubicBezTo>
                  <a:cubicBezTo>
                    <a:pt x="2305872" y="518660"/>
                    <a:pt x="2310289" y="542670"/>
                    <a:pt x="2339396" y="540519"/>
                  </a:cubicBezTo>
                  <a:cubicBezTo>
                    <a:pt x="2278407" y="550797"/>
                    <a:pt x="2301030" y="532562"/>
                    <a:pt x="2232651" y="542883"/>
                  </a:cubicBezTo>
                  <a:cubicBezTo>
                    <a:pt x="2258346" y="541991"/>
                    <a:pt x="2156104" y="580059"/>
                    <a:pt x="2189189" y="577129"/>
                  </a:cubicBezTo>
                  <a:cubicBezTo>
                    <a:pt x="2147850" y="587110"/>
                    <a:pt x="2120711" y="598563"/>
                    <a:pt x="2097351" y="603405"/>
                  </a:cubicBezTo>
                  <a:cubicBezTo>
                    <a:pt x="2086634" y="609308"/>
                    <a:pt x="2101443" y="607284"/>
                    <a:pt x="2107998" y="607850"/>
                  </a:cubicBezTo>
                  <a:cubicBezTo>
                    <a:pt x="2085247" y="617986"/>
                    <a:pt x="2069787" y="619161"/>
                    <a:pt x="2050647" y="625263"/>
                  </a:cubicBezTo>
                  <a:cubicBezTo>
                    <a:pt x="2022347" y="643200"/>
                    <a:pt x="2021540" y="648240"/>
                    <a:pt x="2007185" y="642860"/>
                  </a:cubicBezTo>
                  <a:cubicBezTo>
                    <a:pt x="1990918" y="658348"/>
                    <a:pt x="2031691" y="641091"/>
                    <a:pt x="2011913" y="656876"/>
                  </a:cubicBezTo>
                  <a:cubicBezTo>
                    <a:pt x="1990210" y="671444"/>
                    <a:pt x="1986600" y="655375"/>
                    <a:pt x="1964770" y="670014"/>
                  </a:cubicBezTo>
                  <a:cubicBezTo>
                    <a:pt x="1941779" y="685827"/>
                    <a:pt x="1994896" y="661449"/>
                    <a:pt x="1999257" y="667338"/>
                  </a:cubicBezTo>
                  <a:cubicBezTo>
                    <a:pt x="1985213" y="672619"/>
                    <a:pt x="1969781" y="680320"/>
                    <a:pt x="1953147" y="689919"/>
                  </a:cubicBezTo>
                  <a:cubicBezTo>
                    <a:pt x="1939556" y="691717"/>
                    <a:pt x="1950528" y="684171"/>
                    <a:pt x="1935380" y="686974"/>
                  </a:cubicBezTo>
                  <a:cubicBezTo>
                    <a:pt x="1935521" y="695369"/>
                    <a:pt x="1927947" y="698470"/>
                    <a:pt x="1902563" y="700523"/>
                  </a:cubicBezTo>
                  <a:cubicBezTo>
                    <a:pt x="1923148" y="702264"/>
                    <a:pt x="1871517" y="722325"/>
                    <a:pt x="1872494" y="733027"/>
                  </a:cubicBezTo>
                  <a:cubicBezTo>
                    <a:pt x="1897354" y="722622"/>
                    <a:pt x="1921364" y="700891"/>
                    <a:pt x="1957125" y="694378"/>
                  </a:cubicBezTo>
                  <a:cubicBezTo>
                    <a:pt x="1951561" y="704529"/>
                    <a:pt x="1925455" y="713434"/>
                    <a:pt x="1902450" y="724604"/>
                  </a:cubicBezTo>
                  <a:cubicBezTo>
                    <a:pt x="1912063" y="724476"/>
                    <a:pt x="1924295" y="719422"/>
                    <a:pt x="1937022" y="713476"/>
                  </a:cubicBezTo>
                  <a:cubicBezTo>
                    <a:pt x="1943407" y="710532"/>
                    <a:pt x="1949820" y="707233"/>
                    <a:pt x="1956233" y="704458"/>
                  </a:cubicBezTo>
                  <a:cubicBezTo>
                    <a:pt x="1962703" y="701783"/>
                    <a:pt x="1969003" y="699390"/>
                    <a:pt x="1974864" y="697748"/>
                  </a:cubicBezTo>
                  <a:cubicBezTo>
                    <a:pt x="1980626" y="690443"/>
                    <a:pt x="1963538" y="691391"/>
                    <a:pt x="1969838" y="683888"/>
                  </a:cubicBezTo>
                  <a:cubicBezTo>
                    <a:pt x="2004339" y="667296"/>
                    <a:pt x="1974411" y="689692"/>
                    <a:pt x="2004155" y="681269"/>
                  </a:cubicBezTo>
                  <a:cubicBezTo>
                    <a:pt x="2044319" y="663006"/>
                    <a:pt x="2050420" y="641926"/>
                    <a:pt x="2079457" y="642521"/>
                  </a:cubicBezTo>
                  <a:cubicBezTo>
                    <a:pt x="2116294" y="621016"/>
                    <a:pt x="2044857" y="650194"/>
                    <a:pt x="2088602" y="627458"/>
                  </a:cubicBezTo>
                  <a:cubicBezTo>
                    <a:pt x="2129757" y="606009"/>
                    <a:pt x="2099022" y="627174"/>
                    <a:pt x="2109314" y="626721"/>
                  </a:cubicBezTo>
                  <a:cubicBezTo>
                    <a:pt x="2124547" y="618779"/>
                    <a:pt x="2150837" y="607496"/>
                    <a:pt x="2142470" y="606859"/>
                  </a:cubicBezTo>
                  <a:cubicBezTo>
                    <a:pt x="2164541" y="604056"/>
                    <a:pt x="2195149" y="595816"/>
                    <a:pt x="2230811" y="595491"/>
                  </a:cubicBezTo>
                  <a:cubicBezTo>
                    <a:pt x="2173375" y="618680"/>
                    <a:pt x="2148728" y="619105"/>
                    <a:pt x="2147326" y="630473"/>
                  </a:cubicBezTo>
                  <a:cubicBezTo>
                    <a:pt x="2094237" y="645579"/>
                    <a:pt x="2160875" y="612069"/>
                    <a:pt x="2190406" y="605755"/>
                  </a:cubicBezTo>
                  <a:cubicBezTo>
                    <a:pt x="2175386" y="608161"/>
                    <a:pt x="2159954" y="611120"/>
                    <a:pt x="2142952" y="616472"/>
                  </a:cubicBezTo>
                  <a:cubicBezTo>
                    <a:pt x="2134443" y="619147"/>
                    <a:pt x="2125552" y="622432"/>
                    <a:pt x="2116124" y="626551"/>
                  </a:cubicBezTo>
                  <a:cubicBezTo>
                    <a:pt x="2106738" y="630742"/>
                    <a:pt x="2096629" y="635386"/>
                    <a:pt x="2086323" y="642039"/>
                  </a:cubicBezTo>
                  <a:cubicBezTo>
                    <a:pt x="2096813" y="637523"/>
                    <a:pt x="2104826" y="634862"/>
                    <a:pt x="2110475" y="632866"/>
                  </a:cubicBezTo>
                  <a:cubicBezTo>
                    <a:pt x="2116152" y="630898"/>
                    <a:pt x="2119550" y="629808"/>
                    <a:pt x="2121305" y="629397"/>
                  </a:cubicBezTo>
                  <a:cubicBezTo>
                    <a:pt x="2124802" y="628576"/>
                    <a:pt x="2121645" y="630431"/>
                    <a:pt x="2116563" y="633361"/>
                  </a:cubicBezTo>
                  <a:cubicBezTo>
                    <a:pt x="2111480" y="636292"/>
                    <a:pt x="2104458" y="640284"/>
                    <a:pt x="2100225" y="643710"/>
                  </a:cubicBezTo>
                  <a:cubicBezTo>
                    <a:pt x="2096063" y="647292"/>
                    <a:pt x="2094690" y="650279"/>
                    <a:pt x="2100608" y="650746"/>
                  </a:cubicBezTo>
                  <a:cubicBezTo>
                    <a:pt x="2080490" y="659014"/>
                    <a:pt x="2057499" y="672095"/>
                    <a:pt x="2044220" y="668825"/>
                  </a:cubicBezTo>
                  <a:cubicBezTo>
                    <a:pt x="2053960" y="663473"/>
                    <a:pt x="2060203" y="663983"/>
                    <a:pt x="2067621" y="662426"/>
                  </a:cubicBezTo>
                  <a:cubicBezTo>
                    <a:pt x="2074162" y="658136"/>
                    <a:pt x="2070552" y="657442"/>
                    <a:pt x="2080306" y="652048"/>
                  </a:cubicBezTo>
                  <a:cubicBezTo>
                    <a:pt x="2068896" y="649444"/>
                    <a:pt x="2046938" y="664195"/>
                    <a:pt x="2030615" y="669787"/>
                  </a:cubicBezTo>
                  <a:cubicBezTo>
                    <a:pt x="2022446" y="684015"/>
                    <a:pt x="2042464" y="683704"/>
                    <a:pt x="2071656" y="678352"/>
                  </a:cubicBezTo>
                  <a:cubicBezTo>
                    <a:pt x="2086323" y="675818"/>
                    <a:pt x="2103028" y="671444"/>
                    <a:pt x="2120229" y="668004"/>
                  </a:cubicBezTo>
                  <a:cubicBezTo>
                    <a:pt x="2137444" y="664592"/>
                    <a:pt x="2154659" y="661067"/>
                    <a:pt x="2169539" y="658462"/>
                  </a:cubicBezTo>
                  <a:cubicBezTo>
                    <a:pt x="2156684" y="666276"/>
                    <a:pt x="2146406" y="670155"/>
                    <a:pt x="2136581" y="673270"/>
                  </a:cubicBezTo>
                  <a:cubicBezTo>
                    <a:pt x="2126784" y="676441"/>
                    <a:pt x="2117313" y="678536"/>
                    <a:pt x="2106752" y="683930"/>
                  </a:cubicBezTo>
                  <a:cubicBezTo>
                    <a:pt x="2110022" y="684794"/>
                    <a:pt x="2114213" y="684044"/>
                    <a:pt x="2118927" y="682543"/>
                  </a:cubicBezTo>
                  <a:cubicBezTo>
                    <a:pt x="2123712" y="681184"/>
                    <a:pt x="2128993" y="679018"/>
                    <a:pt x="2134344" y="676781"/>
                  </a:cubicBezTo>
                  <a:cubicBezTo>
                    <a:pt x="2145033" y="672293"/>
                    <a:pt x="2155948" y="667480"/>
                    <a:pt x="2163394" y="668046"/>
                  </a:cubicBezTo>
                  <a:cubicBezTo>
                    <a:pt x="2179831" y="657910"/>
                    <a:pt x="2180879" y="652431"/>
                    <a:pt x="2192303" y="643809"/>
                  </a:cubicBezTo>
                  <a:cubicBezTo>
                    <a:pt x="2165504" y="647532"/>
                    <a:pt x="2128908" y="665639"/>
                    <a:pt x="2105138" y="664832"/>
                  </a:cubicBezTo>
                  <a:cubicBezTo>
                    <a:pt x="2129488" y="651723"/>
                    <a:pt x="2185819" y="642606"/>
                    <a:pt x="2181870" y="639265"/>
                  </a:cubicBezTo>
                  <a:cubicBezTo>
                    <a:pt x="2205611" y="630926"/>
                    <a:pt x="2189444" y="650958"/>
                    <a:pt x="2232793" y="643186"/>
                  </a:cubicBezTo>
                  <a:cubicBezTo>
                    <a:pt x="2229126" y="633602"/>
                    <a:pt x="2221467" y="625376"/>
                    <a:pt x="2164612" y="634833"/>
                  </a:cubicBezTo>
                  <a:cubicBezTo>
                    <a:pt x="2181955" y="616797"/>
                    <a:pt x="2215932" y="604056"/>
                    <a:pt x="2237889" y="604934"/>
                  </a:cubicBezTo>
                  <a:cubicBezTo>
                    <a:pt x="2257497" y="596340"/>
                    <a:pt x="2236912" y="589743"/>
                    <a:pt x="2264590" y="586062"/>
                  </a:cubicBezTo>
                  <a:cubicBezTo>
                    <a:pt x="2283957" y="584363"/>
                    <a:pt x="2263047" y="592645"/>
                    <a:pt x="2247955" y="599979"/>
                  </a:cubicBezTo>
                  <a:cubicBezTo>
                    <a:pt x="2292918" y="591626"/>
                    <a:pt x="2338221" y="583627"/>
                    <a:pt x="2373005" y="589318"/>
                  </a:cubicBezTo>
                  <a:cubicBezTo>
                    <a:pt x="2346744" y="603022"/>
                    <a:pt x="2358409" y="597912"/>
                    <a:pt x="2322790" y="611333"/>
                  </a:cubicBezTo>
                  <a:cubicBezTo>
                    <a:pt x="2362798" y="603900"/>
                    <a:pt x="2390149" y="598506"/>
                    <a:pt x="2406359" y="600191"/>
                  </a:cubicBezTo>
                  <a:cubicBezTo>
                    <a:pt x="2409870" y="597643"/>
                    <a:pt x="2413636" y="595292"/>
                    <a:pt x="2417657" y="593325"/>
                  </a:cubicBezTo>
                  <a:cubicBezTo>
                    <a:pt x="2421720" y="591470"/>
                    <a:pt x="2425981" y="589856"/>
                    <a:pt x="2430384" y="588497"/>
                  </a:cubicBezTo>
                  <a:cubicBezTo>
                    <a:pt x="2439190" y="585765"/>
                    <a:pt x="2448562" y="583981"/>
                    <a:pt x="2457948" y="582976"/>
                  </a:cubicBezTo>
                  <a:cubicBezTo>
                    <a:pt x="2476720" y="580951"/>
                    <a:pt x="2495549" y="582027"/>
                    <a:pt x="2510287" y="584703"/>
                  </a:cubicBezTo>
                  <a:cubicBezTo>
                    <a:pt x="2483402" y="595250"/>
                    <a:pt x="2478985" y="591498"/>
                    <a:pt x="2469840" y="600163"/>
                  </a:cubicBezTo>
                  <a:cubicBezTo>
                    <a:pt x="2508135" y="598209"/>
                    <a:pt x="2540526" y="576803"/>
                    <a:pt x="2550890" y="569272"/>
                  </a:cubicBezTo>
                  <a:cubicBezTo>
                    <a:pt x="2595824" y="569753"/>
                    <a:pt x="2534467" y="583514"/>
                    <a:pt x="2526738" y="590904"/>
                  </a:cubicBezTo>
                  <a:cubicBezTo>
                    <a:pt x="2555561" y="589092"/>
                    <a:pt x="2566165" y="587336"/>
                    <a:pt x="2579742" y="586444"/>
                  </a:cubicBezTo>
                  <a:cubicBezTo>
                    <a:pt x="2586042" y="588002"/>
                    <a:pt x="2582956" y="590550"/>
                    <a:pt x="2575707" y="593636"/>
                  </a:cubicBezTo>
                  <a:cubicBezTo>
                    <a:pt x="2568473" y="596765"/>
                    <a:pt x="2556949" y="600106"/>
                    <a:pt x="2545991" y="602258"/>
                  </a:cubicBezTo>
                  <a:cubicBezTo>
                    <a:pt x="2550635" y="603815"/>
                    <a:pt x="2557359" y="602753"/>
                    <a:pt x="2564962" y="600559"/>
                  </a:cubicBezTo>
                  <a:cubicBezTo>
                    <a:pt x="2572564" y="598350"/>
                    <a:pt x="2581016" y="594939"/>
                    <a:pt x="2589340" y="592518"/>
                  </a:cubicBezTo>
                  <a:cubicBezTo>
                    <a:pt x="2589722" y="594613"/>
                    <a:pt x="2591124" y="596581"/>
                    <a:pt x="2589114" y="599044"/>
                  </a:cubicBezTo>
                  <a:cubicBezTo>
                    <a:pt x="2587103" y="601465"/>
                    <a:pt x="2581681" y="604396"/>
                    <a:pt x="2568685" y="609209"/>
                  </a:cubicBezTo>
                  <a:cubicBezTo>
                    <a:pt x="2523311" y="610993"/>
                    <a:pt x="2560785" y="596892"/>
                    <a:pt x="2529852" y="595944"/>
                  </a:cubicBezTo>
                  <a:cubicBezTo>
                    <a:pt x="2519418" y="597133"/>
                    <a:pt x="2509168" y="598251"/>
                    <a:pt x="2496441" y="602470"/>
                  </a:cubicBezTo>
                  <a:cubicBezTo>
                    <a:pt x="2507328" y="605967"/>
                    <a:pt x="2512835" y="610327"/>
                    <a:pt x="2519022" y="618808"/>
                  </a:cubicBezTo>
                  <a:cubicBezTo>
                    <a:pt x="2526766" y="603504"/>
                    <a:pt x="2538332" y="617307"/>
                    <a:pt x="2571630" y="614320"/>
                  </a:cubicBezTo>
                  <a:cubicBezTo>
                    <a:pt x="2578015" y="604608"/>
                    <a:pt x="2613393" y="599851"/>
                    <a:pt x="2604856" y="608869"/>
                  </a:cubicBezTo>
                  <a:cubicBezTo>
                    <a:pt x="2621689" y="603348"/>
                    <a:pt x="2638621" y="597784"/>
                    <a:pt x="2655454" y="592263"/>
                  </a:cubicBezTo>
                  <a:cubicBezTo>
                    <a:pt x="2625922" y="590054"/>
                    <a:pt x="2621095" y="592603"/>
                    <a:pt x="2626446" y="583358"/>
                  </a:cubicBezTo>
                  <a:cubicBezTo>
                    <a:pt x="2665223" y="575147"/>
                    <a:pt x="2655128" y="582098"/>
                    <a:pt x="2692319" y="583273"/>
                  </a:cubicBezTo>
                  <a:cubicBezTo>
                    <a:pt x="2668394" y="591031"/>
                    <a:pt x="2673745" y="594585"/>
                    <a:pt x="2638126" y="604042"/>
                  </a:cubicBezTo>
                  <a:cubicBezTo>
                    <a:pt x="2647512" y="613031"/>
                    <a:pt x="2684037" y="590097"/>
                    <a:pt x="2698025" y="593679"/>
                  </a:cubicBezTo>
                  <a:cubicBezTo>
                    <a:pt x="2701705" y="590323"/>
                    <a:pt x="2704466" y="585255"/>
                    <a:pt x="2711261" y="581518"/>
                  </a:cubicBezTo>
                  <a:cubicBezTo>
                    <a:pt x="2718099" y="577950"/>
                    <a:pt x="2728816" y="574906"/>
                    <a:pt x="2748764" y="577922"/>
                  </a:cubicBezTo>
                  <a:cubicBezTo>
                    <a:pt x="2758745" y="574552"/>
                    <a:pt x="2752685" y="571792"/>
                    <a:pt x="2741303" y="571353"/>
                  </a:cubicBezTo>
                  <a:cubicBezTo>
                    <a:pt x="2729864" y="570602"/>
                    <a:pt x="2713484" y="573760"/>
                    <a:pt x="2702513" y="579975"/>
                  </a:cubicBezTo>
                  <a:cubicBezTo>
                    <a:pt x="2691711" y="578403"/>
                    <a:pt x="2680852" y="576817"/>
                    <a:pt x="2670093" y="575246"/>
                  </a:cubicBezTo>
                  <a:cubicBezTo>
                    <a:pt x="2694202" y="567431"/>
                    <a:pt x="2688865" y="563821"/>
                    <a:pt x="2724838" y="554393"/>
                  </a:cubicBezTo>
                  <a:cubicBezTo>
                    <a:pt x="2726056" y="556714"/>
                    <a:pt x="2723040" y="559645"/>
                    <a:pt x="2723536" y="562066"/>
                  </a:cubicBezTo>
                  <a:cubicBezTo>
                    <a:pt x="2724045" y="564557"/>
                    <a:pt x="2727981" y="566200"/>
                    <a:pt x="2743299" y="567304"/>
                  </a:cubicBezTo>
                  <a:cubicBezTo>
                    <a:pt x="2749472" y="563651"/>
                    <a:pt x="2738854" y="561584"/>
                    <a:pt x="2761095" y="556375"/>
                  </a:cubicBezTo>
                  <a:cubicBezTo>
                    <a:pt x="2754469" y="555270"/>
                    <a:pt x="2743497" y="558866"/>
                    <a:pt x="2734026" y="560806"/>
                  </a:cubicBezTo>
                  <a:cubicBezTo>
                    <a:pt x="2763643" y="548291"/>
                    <a:pt x="2765866" y="527989"/>
                    <a:pt x="2852847" y="516338"/>
                  </a:cubicBezTo>
                  <a:cubicBezTo>
                    <a:pt x="2863720" y="509727"/>
                    <a:pt x="2801471" y="511737"/>
                    <a:pt x="2787823" y="503823"/>
                  </a:cubicBezTo>
                  <a:cubicBezTo>
                    <a:pt x="2818360" y="499137"/>
                    <a:pt x="2832362" y="501063"/>
                    <a:pt x="2844084" y="504347"/>
                  </a:cubicBezTo>
                  <a:cubicBezTo>
                    <a:pt x="2849945" y="506003"/>
                    <a:pt x="2855225" y="508000"/>
                    <a:pt x="2861710" y="509698"/>
                  </a:cubicBezTo>
                  <a:cubicBezTo>
                    <a:pt x="2868193" y="511440"/>
                    <a:pt x="2875824" y="512643"/>
                    <a:pt x="2886569" y="513733"/>
                  </a:cubicBezTo>
                  <a:cubicBezTo>
                    <a:pt x="2891397" y="515248"/>
                    <a:pt x="2878344" y="516904"/>
                    <a:pt x="2867995" y="520005"/>
                  </a:cubicBezTo>
                  <a:cubicBezTo>
                    <a:pt x="2857604" y="522879"/>
                    <a:pt x="2849718" y="526022"/>
                    <a:pt x="2864385" y="528287"/>
                  </a:cubicBezTo>
                  <a:cubicBezTo>
                    <a:pt x="2844225" y="530722"/>
                    <a:pt x="2822551" y="534643"/>
                    <a:pt x="2803665" y="535705"/>
                  </a:cubicBezTo>
                  <a:cubicBezTo>
                    <a:pt x="2784327" y="541241"/>
                    <a:pt x="2843744" y="536045"/>
                    <a:pt x="2825552" y="544808"/>
                  </a:cubicBezTo>
                  <a:cubicBezTo>
                    <a:pt x="2838152" y="543279"/>
                    <a:pt x="2851346" y="542302"/>
                    <a:pt x="2864060" y="541425"/>
                  </a:cubicBezTo>
                  <a:cubicBezTo>
                    <a:pt x="2870416" y="540986"/>
                    <a:pt x="2876659" y="540561"/>
                    <a:pt x="2882648" y="540150"/>
                  </a:cubicBezTo>
                  <a:cubicBezTo>
                    <a:pt x="2888679" y="539966"/>
                    <a:pt x="2894469" y="539740"/>
                    <a:pt x="2899863" y="539400"/>
                  </a:cubicBezTo>
                  <a:cubicBezTo>
                    <a:pt x="2921467" y="538055"/>
                    <a:pt x="2936941" y="535026"/>
                    <a:pt x="2937988" y="526234"/>
                  </a:cubicBezTo>
                  <a:cubicBezTo>
                    <a:pt x="2891284" y="533950"/>
                    <a:pt x="2934095" y="523672"/>
                    <a:pt x="2916484" y="516055"/>
                  </a:cubicBezTo>
                  <a:cubicBezTo>
                    <a:pt x="2954892" y="514880"/>
                    <a:pt x="2951211" y="527282"/>
                    <a:pt x="3015498" y="521194"/>
                  </a:cubicBezTo>
                  <a:cubicBezTo>
                    <a:pt x="3033747" y="516791"/>
                    <a:pt x="3000478" y="514399"/>
                    <a:pt x="3010968" y="510293"/>
                  </a:cubicBezTo>
                  <a:cubicBezTo>
                    <a:pt x="2999543" y="508467"/>
                    <a:pt x="2977671" y="516494"/>
                    <a:pt x="2967025" y="513903"/>
                  </a:cubicBezTo>
                  <a:cubicBezTo>
                    <a:pt x="2928701" y="504899"/>
                    <a:pt x="3026796" y="501700"/>
                    <a:pt x="3014748" y="491606"/>
                  </a:cubicBezTo>
                  <a:cubicBezTo>
                    <a:pt x="3036380" y="486212"/>
                    <a:pt x="3042170" y="496900"/>
                    <a:pt x="3056979" y="498486"/>
                  </a:cubicBezTo>
                  <a:cubicBezTo>
                    <a:pt x="3030165" y="498231"/>
                    <a:pt x="3035134" y="500213"/>
                    <a:pt x="3039353" y="502846"/>
                  </a:cubicBezTo>
                  <a:cubicBezTo>
                    <a:pt x="3041448" y="504163"/>
                    <a:pt x="3043360" y="505650"/>
                    <a:pt x="3041024" y="507094"/>
                  </a:cubicBezTo>
                  <a:cubicBezTo>
                    <a:pt x="3039849" y="507816"/>
                    <a:pt x="3037626" y="508538"/>
                    <a:pt x="3033818" y="509217"/>
                  </a:cubicBezTo>
                  <a:cubicBezTo>
                    <a:pt x="3030038" y="510038"/>
                    <a:pt x="3024700" y="510958"/>
                    <a:pt x="3017296" y="511879"/>
                  </a:cubicBezTo>
                  <a:cubicBezTo>
                    <a:pt x="3033860" y="511015"/>
                    <a:pt x="3050806" y="511482"/>
                    <a:pt x="3067724" y="511426"/>
                  </a:cubicBezTo>
                  <a:cubicBezTo>
                    <a:pt x="3072155" y="504701"/>
                    <a:pt x="3132875" y="498444"/>
                    <a:pt x="3099096" y="491393"/>
                  </a:cubicBezTo>
                  <a:cubicBezTo>
                    <a:pt x="3092598" y="494409"/>
                    <a:pt x="3102763" y="497552"/>
                    <a:pt x="3080182" y="500482"/>
                  </a:cubicBezTo>
                  <a:cubicBezTo>
                    <a:pt x="3037300" y="493658"/>
                    <a:pt x="3096152" y="486367"/>
                    <a:pt x="3042128" y="489171"/>
                  </a:cubicBezTo>
                  <a:cubicBezTo>
                    <a:pt x="3017013" y="485405"/>
                    <a:pt x="3050339" y="481851"/>
                    <a:pt x="3037810" y="478100"/>
                  </a:cubicBezTo>
                  <a:cubicBezTo>
                    <a:pt x="3060816" y="480181"/>
                    <a:pt x="3134220" y="483083"/>
                    <a:pt x="3176904" y="490289"/>
                  </a:cubicBezTo>
                  <a:cubicBezTo>
                    <a:pt x="3200376" y="483522"/>
                    <a:pt x="3144880" y="487684"/>
                    <a:pt x="3162506" y="480846"/>
                  </a:cubicBezTo>
                  <a:cubicBezTo>
                    <a:pt x="3170406" y="480974"/>
                    <a:pt x="3180004" y="481002"/>
                    <a:pt x="3189929" y="481356"/>
                  </a:cubicBezTo>
                  <a:cubicBezTo>
                    <a:pt x="3199867" y="481908"/>
                    <a:pt x="3210103" y="482375"/>
                    <a:pt x="3219220" y="482432"/>
                  </a:cubicBezTo>
                  <a:cubicBezTo>
                    <a:pt x="3237440" y="482559"/>
                    <a:pt x="3251172" y="481087"/>
                    <a:pt x="3249091" y="475438"/>
                  </a:cubicBezTo>
                  <a:cubicBezTo>
                    <a:pt x="3306173" y="476075"/>
                    <a:pt x="3268713" y="482885"/>
                    <a:pt x="3292242" y="490954"/>
                  </a:cubicBezTo>
                  <a:cubicBezTo>
                    <a:pt x="3266306" y="494876"/>
                    <a:pt x="3267651" y="477378"/>
                    <a:pt x="3235939" y="485745"/>
                  </a:cubicBezTo>
                  <a:cubicBezTo>
                    <a:pt x="3214618" y="494055"/>
                    <a:pt x="3277844" y="494480"/>
                    <a:pt x="3298429" y="493191"/>
                  </a:cubicBezTo>
                  <a:cubicBezTo>
                    <a:pt x="3305111" y="490516"/>
                    <a:pt x="3295201" y="486792"/>
                    <a:pt x="3317711" y="485122"/>
                  </a:cubicBezTo>
                  <a:cubicBezTo>
                    <a:pt x="3342373" y="486014"/>
                    <a:pt x="3349834" y="497000"/>
                    <a:pt x="3315063" y="494211"/>
                  </a:cubicBezTo>
                  <a:cubicBezTo>
                    <a:pt x="3321618" y="498500"/>
                    <a:pt x="3334756" y="497382"/>
                    <a:pt x="3348262" y="496419"/>
                  </a:cubicBezTo>
                  <a:cubicBezTo>
                    <a:pt x="3358965" y="493276"/>
                    <a:pt x="3343902" y="487132"/>
                    <a:pt x="3338918" y="482701"/>
                  </a:cubicBezTo>
                  <a:cubicBezTo>
                    <a:pt x="3350711" y="476146"/>
                    <a:pt x="3353712" y="491521"/>
                    <a:pt x="3380003" y="494267"/>
                  </a:cubicBezTo>
                  <a:cubicBezTo>
                    <a:pt x="3437721" y="491988"/>
                    <a:pt x="3368677" y="475721"/>
                    <a:pt x="3428251" y="473598"/>
                  </a:cubicBezTo>
                  <a:cubicBezTo>
                    <a:pt x="3407679" y="468770"/>
                    <a:pt x="3377311" y="461861"/>
                    <a:pt x="3351462" y="454486"/>
                  </a:cubicBezTo>
                  <a:cubicBezTo>
                    <a:pt x="3325639" y="447534"/>
                    <a:pt x="3304361" y="441107"/>
                    <a:pt x="3302478" y="434142"/>
                  </a:cubicBezTo>
                  <a:cubicBezTo>
                    <a:pt x="3310406" y="435402"/>
                    <a:pt x="3319325" y="437724"/>
                    <a:pt x="3329461" y="440569"/>
                  </a:cubicBezTo>
                  <a:cubicBezTo>
                    <a:pt x="3339598" y="443231"/>
                    <a:pt x="3350966" y="447067"/>
                    <a:pt x="3363792" y="451088"/>
                  </a:cubicBezTo>
                  <a:cubicBezTo>
                    <a:pt x="3389445" y="458973"/>
                    <a:pt x="3420859" y="467156"/>
                    <a:pt x="3460175" y="471559"/>
                  </a:cubicBezTo>
                  <a:cubicBezTo>
                    <a:pt x="3490415" y="470497"/>
                    <a:pt x="3408471" y="463546"/>
                    <a:pt x="3463359" y="462626"/>
                  </a:cubicBezTo>
                  <a:cubicBezTo>
                    <a:pt x="3489523" y="469860"/>
                    <a:pt x="3474403" y="472550"/>
                    <a:pt x="3488815" y="478510"/>
                  </a:cubicBezTo>
                  <a:cubicBezTo>
                    <a:pt x="3488303" y="475891"/>
                    <a:pt x="3490399" y="473272"/>
                    <a:pt x="3494591" y="471049"/>
                  </a:cubicBezTo>
                  <a:cubicBezTo>
                    <a:pt x="3498781" y="468784"/>
                    <a:pt x="3505051" y="466986"/>
                    <a:pt x="3512881" y="466463"/>
                  </a:cubicBezTo>
                  <a:cubicBezTo>
                    <a:pt x="3528525" y="465188"/>
                    <a:pt x="3550383" y="467482"/>
                    <a:pt x="3573815" y="476500"/>
                  </a:cubicBezTo>
                  <a:cubicBezTo>
                    <a:pt x="3585239" y="475877"/>
                    <a:pt x="3571915" y="471219"/>
                    <a:pt x="3566593" y="467864"/>
                  </a:cubicBezTo>
                  <a:cubicBezTo>
                    <a:pt x="3584743" y="470044"/>
                    <a:pt x="3595671" y="473216"/>
                    <a:pt x="3609587" y="475905"/>
                  </a:cubicBezTo>
                  <a:cubicBezTo>
                    <a:pt x="3623519" y="478765"/>
                    <a:pt x="3640437" y="480393"/>
                    <a:pt x="3670549" y="481483"/>
                  </a:cubicBezTo>
                  <a:cubicBezTo>
                    <a:pt x="3682031" y="481413"/>
                    <a:pt x="3668907" y="476104"/>
                    <a:pt x="3663611" y="472522"/>
                  </a:cubicBezTo>
                  <a:cubicBezTo>
                    <a:pt x="3652795" y="466208"/>
                    <a:pt x="3623179" y="471630"/>
                    <a:pt x="3604407" y="470257"/>
                  </a:cubicBezTo>
                  <a:cubicBezTo>
                    <a:pt x="3622371" y="467340"/>
                    <a:pt x="3631121" y="464183"/>
                    <a:pt x="3639941" y="461055"/>
                  </a:cubicBezTo>
                  <a:cubicBezTo>
                    <a:pt x="3644359" y="459483"/>
                    <a:pt x="3648791" y="457926"/>
                    <a:pt x="3654423" y="456397"/>
                  </a:cubicBezTo>
                  <a:cubicBezTo>
                    <a:pt x="3660059" y="454769"/>
                    <a:pt x="3666883" y="453466"/>
                    <a:pt x="3676071" y="452546"/>
                  </a:cubicBezTo>
                  <a:cubicBezTo>
                    <a:pt x="3682979" y="455236"/>
                    <a:pt x="3677515" y="455335"/>
                    <a:pt x="3671143" y="455264"/>
                  </a:cubicBezTo>
                  <a:cubicBezTo>
                    <a:pt x="3674231" y="457841"/>
                    <a:pt x="3680883" y="458336"/>
                    <a:pt x="3687779" y="458761"/>
                  </a:cubicBezTo>
                  <a:cubicBezTo>
                    <a:pt x="3694391" y="463886"/>
                    <a:pt x="3649243" y="454825"/>
                    <a:pt x="3656803" y="463815"/>
                  </a:cubicBezTo>
                  <a:cubicBezTo>
                    <a:pt x="3719971" y="472706"/>
                    <a:pt x="3706593" y="488236"/>
                    <a:pt x="3769621" y="508354"/>
                  </a:cubicBezTo>
                  <a:cubicBezTo>
                    <a:pt x="3781059" y="516947"/>
                    <a:pt x="3794751" y="501926"/>
                    <a:pt x="3817529" y="513139"/>
                  </a:cubicBezTo>
                  <a:cubicBezTo>
                    <a:pt x="3831261" y="514894"/>
                    <a:pt x="3823403" y="510902"/>
                    <a:pt x="3817839" y="507518"/>
                  </a:cubicBezTo>
                  <a:cubicBezTo>
                    <a:pt x="3812263" y="504474"/>
                    <a:pt x="3809063" y="501303"/>
                    <a:pt x="3832209" y="505607"/>
                  </a:cubicBezTo>
                  <a:cubicBezTo>
                    <a:pt x="3840039" y="519439"/>
                    <a:pt x="3840591" y="523700"/>
                    <a:pt x="3832153" y="525087"/>
                  </a:cubicBezTo>
                  <a:cubicBezTo>
                    <a:pt x="3827919" y="525823"/>
                    <a:pt x="3821451" y="525654"/>
                    <a:pt x="3812459" y="525965"/>
                  </a:cubicBezTo>
                  <a:cubicBezTo>
                    <a:pt x="3803455" y="526461"/>
                    <a:pt x="3791947" y="527197"/>
                    <a:pt x="3777747" y="529009"/>
                  </a:cubicBezTo>
                  <a:cubicBezTo>
                    <a:pt x="3784471" y="517796"/>
                    <a:pt x="3724445" y="529504"/>
                    <a:pt x="3683347" y="525625"/>
                  </a:cubicBezTo>
                  <a:cubicBezTo>
                    <a:pt x="3677499" y="521237"/>
                    <a:pt x="3712623" y="525625"/>
                    <a:pt x="3703239" y="520486"/>
                  </a:cubicBezTo>
                  <a:cubicBezTo>
                    <a:pt x="3685075" y="514002"/>
                    <a:pt x="3676835" y="515885"/>
                    <a:pt x="3670761" y="518221"/>
                  </a:cubicBezTo>
                  <a:cubicBezTo>
                    <a:pt x="3664675" y="520599"/>
                    <a:pt x="3660723" y="523190"/>
                    <a:pt x="3650885" y="519099"/>
                  </a:cubicBezTo>
                  <a:cubicBezTo>
                    <a:pt x="3617815" y="506725"/>
                    <a:pt x="3676411" y="521237"/>
                    <a:pt x="3660355" y="513181"/>
                  </a:cubicBezTo>
                  <a:cubicBezTo>
                    <a:pt x="3649299" y="509359"/>
                    <a:pt x="3629211" y="511128"/>
                    <a:pt x="3612447" y="510888"/>
                  </a:cubicBezTo>
                  <a:cubicBezTo>
                    <a:pt x="3623647" y="517924"/>
                    <a:pt x="3639235" y="522128"/>
                    <a:pt x="3654779" y="526347"/>
                  </a:cubicBezTo>
                  <a:cubicBezTo>
                    <a:pt x="3670309" y="530849"/>
                    <a:pt x="3685767" y="536102"/>
                    <a:pt x="3696655" y="543562"/>
                  </a:cubicBezTo>
                  <a:cubicBezTo>
                    <a:pt x="3713941" y="539273"/>
                    <a:pt x="3683007" y="532109"/>
                    <a:pt x="3720367" y="529802"/>
                  </a:cubicBezTo>
                  <a:cubicBezTo>
                    <a:pt x="3736323" y="537050"/>
                    <a:pt x="3751159" y="537800"/>
                    <a:pt x="3767935" y="538310"/>
                  </a:cubicBezTo>
                  <a:cubicBezTo>
                    <a:pt x="3776317" y="538579"/>
                    <a:pt x="3785195" y="538777"/>
                    <a:pt x="3794891" y="539697"/>
                  </a:cubicBezTo>
                  <a:cubicBezTo>
                    <a:pt x="3804589" y="540604"/>
                    <a:pt x="3815123" y="542161"/>
                    <a:pt x="3826731" y="546068"/>
                  </a:cubicBezTo>
                  <a:cubicBezTo>
                    <a:pt x="3823207" y="543718"/>
                    <a:pt x="3818703" y="541849"/>
                    <a:pt x="3813635" y="540278"/>
                  </a:cubicBezTo>
                  <a:cubicBezTo>
                    <a:pt x="3808553" y="538933"/>
                    <a:pt x="3802875" y="537942"/>
                    <a:pt x="3797001" y="537036"/>
                  </a:cubicBezTo>
                  <a:cubicBezTo>
                    <a:pt x="3785251" y="535238"/>
                    <a:pt x="3772707" y="533893"/>
                    <a:pt x="3762371" y="531331"/>
                  </a:cubicBezTo>
                  <a:cubicBezTo>
                    <a:pt x="3777393" y="526899"/>
                    <a:pt x="3819455" y="540632"/>
                    <a:pt x="3830143" y="531741"/>
                  </a:cubicBezTo>
                  <a:cubicBezTo>
                    <a:pt x="3805311" y="538551"/>
                    <a:pt x="3865167" y="548333"/>
                    <a:pt x="3895279" y="560721"/>
                  </a:cubicBezTo>
                  <a:cubicBezTo>
                    <a:pt x="3920847" y="562264"/>
                    <a:pt x="3871595" y="553656"/>
                    <a:pt x="3873295" y="547144"/>
                  </a:cubicBezTo>
                  <a:cubicBezTo>
                    <a:pt x="3890863" y="544893"/>
                    <a:pt x="3893483" y="549282"/>
                    <a:pt x="3920039" y="548277"/>
                  </a:cubicBezTo>
                  <a:lnTo>
                    <a:pt x="3941941" y="561896"/>
                  </a:lnTo>
                  <a:cubicBezTo>
                    <a:pt x="3941303" y="557238"/>
                    <a:pt x="3966859" y="559730"/>
                    <a:pt x="3951469" y="551051"/>
                  </a:cubicBezTo>
                  <a:cubicBezTo>
                    <a:pt x="3965939" y="554803"/>
                    <a:pt x="3981951" y="559107"/>
                    <a:pt x="3998187" y="562887"/>
                  </a:cubicBezTo>
                  <a:cubicBezTo>
                    <a:pt x="4014427" y="566738"/>
                    <a:pt x="4030819" y="570532"/>
                    <a:pt x="4045771" y="574991"/>
                  </a:cubicBezTo>
                  <a:cubicBezTo>
                    <a:pt x="4057081" y="576067"/>
                    <a:pt x="4044793" y="569484"/>
                    <a:pt x="4040163" y="565407"/>
                  </a:cubicBezTo>
                  <a:cubicBezTo>
                    <a:pt x="4068959" y="566766"/>
                    <a:pt x="4072087" y="579394"/>
                    <a:pt x="4092573" y="584420"/>
                  </a:cubicBezTo>
                  <a:cubicBezTo>
                    <a:pt x="4089303" y="580371"/>
                    <a:pt x="4096807" y="575883"/>
                    <a:pt x="4123507" y="577313"/>
                  </a:cubicBezTo>
                  <a:cubicBezTo>
                    <a:pt x="4126635" y="581744"/>
                    <a:pt x="4113441" y="580074"/>
                    <a:pt x="4118509" y="585255"/>
                  </a:cubicBezTo>
                  <a:cubicBezTo>
                    <a:pt x="4131633" y="584944"/>
                    <a:pt x="4173919" y="595731"/>
                    <a:pt x="4154511" y="583117"/>
                  </a:cubicBezTo>
                  <a:cubicBezTo>
                    <a:pt x="4161207" y="576662"/>
                    <a:pt x="4172519" y="594953"/>
                    <a:pt x="4175209" y="598846"/>
                  </a:cubicBezTo>
                  <a:cubicBezTo>
                    <a:pt x="4189351" y="596595"/>
                    <a:pt x="4187015" y="593056"/>
                    <a:pt x="4200989" y="594840"/>
                  </a:cubicBezTo>
                  <a:cubicBezTo>
                    <a:pt x="4227859" y="602414"/>
                    <a:pt x="4244819" y="613272"/>
                    <a:pt x="4267711" y="622658"/>
                  </a:cubicBezTo>
                  <a:cubicBezTo>
                    <a:pt x="4281019" y="623097"/>
                    <a:pt x="4294001" y="623380"/>
                    <a:pt x="4273403" y="609053"/>
                  </a:cubicBezTo>
                  <a:cubicBezTo>
                    <a:pt x="4286597" y="614376"/>
                    <a:pt x="4298023" y="620393"/>
                    <a:pt x="4308851" y="626537"/>
                  </a:cubicBezTo>
                  <a:cubicBezTo>
                    <a:pt x="4296167" y="609988"/>
                    <a:pt x="4375645" y="649458"/>
                    <a:pt x="4411379" y="645395"/>
                  </a:cubicBezTo>
                  <a:cubicBezTo>
                    <a:pt x="4404371" y="648226"/>
                    <a:pt x="4438575" y="671868"/>
                    <a:pt x="4459867" y="683888"/>
                  </a:cubicBezTo>
                  <a:cubicBezTo>
                    <a:pt x="4453567" y="675762"/>
                    <a:pt x="4448115" y="666772"/>
                    <a:pt x="4439763" y="657655"/>
                  </a:cubicBezTo>
                  <a:cubicBezTo>
                    <a:pt x="4435587" y="653096"/>
                    <a:pt x="4430687" y="648495"/>
                    <a:pt x="4424587" y="643965"/>
                  </a:cubicBezTo>
                  <a:cubicBezTo>
                    <a:pt x="4421543" y="641685"/>
                    <a:pt x="4418203" y="639434"/>
                    <a:pt x="4414493" y="637212"/>
                  </a:cubicBezTo>
                  <a:cubicBezTo>
                    <a:pt x="4410755" y="635102"/>
                    <a:pt x="4406621" y="633135"/>
                    <a:pt x="4402091" y="631167"/>
                  </a:cubicBezTo>
                  <a:cubicBezTo>
                    <a:pt x="4393511" y="624385"/>
                    <a:pt x="4407399" y="627316"/>
                    <a:pt x="4418485" y="629383"/>
                  </a:cubicBezTo>
                  <a:cubicBezTo>
                    <a:pt x="4429471" y="631733"/>
                    <a:pt x="4437839" y="632766"/>
                    <a:pt x="4418627" y="620237"/>
                  </a:cubicBezTo>
                  <a:cubicBezTo>
                    <a:pt x="4481229" y="648084"/>
                    <a:pt x="4433619" y="643398"/>
                    <a:pt x="4461507" y="666163"/>
                  </a:cubicBezTo>
                  <a:cubicBezTo>
                    <a:pt x="4498587" y="679145"/>
                    <a:pt x="4490559" y="669589"/>
                    <a:pt x="4482943" y="660330"/>
                  </a:cubicBezTo>
                  <a:cubicBezTo>
                    <a:pt x="4483141" y="661987"/>
                    <a:pt x="4497765" y="669816"/>
                    <a:pt x="4516635" y="680179"/>
                  </a:cubicBezTo>
                  <a:cubicBezTo>
                    <a:pt x="4526065" y="685360"/>
                    <a:pt x="4536555" y="691179"/>
                    <a:pt x="4546847" y="697167"/>
                  </a:cubicBezTo>
                  <a:cubicBezTo>
                    <a:pt x="4557099" y="703255"/>
                    <a:pt x="4566895" y="710178"/>
                    <a:pt x="4575389" y="716393"/>
                  </a:cubicBezTo>
                  <a:cubicBezTo>
                    <a:pt x="4600587" y="722537"/>
                    <a:pt x="4551023" y="700140"/>
                    <a:pt x="4552467" y="693062"/>
                  </a:cubicBezTo>
                  <a:cubicBezTo>
                    <a:pt x="4564347" y="698838"/>
                    <a:pt x="4580287" y="711239"/>
                    <a:pt x="4577003" y="704614"/>
                  </a:cubicBezTo>
                  <a:cubicBezTo>
                    <a:pt x="4609309" y="718870"/>
                    <a:pt x="4574807" y="712089"/>
                    <a:pt x="4605103" y="726756"/>
                  </a:cubicBezTo>
                  <a:cubicBezTo>
                    <a:pt x="4630049" y="732744"/>
                    <a:pt x="4609551" y="723669"/>
                    <a:pt x="4596879" y="711537"/>
                  </a:cubicBezTo>
                  <a:cubicBezTo>
                    <a:pt x="4608331" y="711282"/>
                    <a:pt x="4635769" y="738407"/>
                    <a:pt x="4638359" y="747595"/>
                  </a:cubicBezTo>
                  <a:cubicBezTo>
                    <a:pt x="4596015" y="735321"/>
                    <a:pt x="4580669" y="729856"/>
                    <a:pt x="4538779" y="719352"/>
                  </a:cubicBezTo>
                  <a:cubicBezTo>
                    <a:pt x="4547047" y="728483"/>
                    <a:pt x="4561287" y="736793"/>
                    <a:pt x="4581999" y="743348"/>
                  </a:cubicBezTo>
                  <a:cubicBezTo>
                    <a:pt x="4589419" y="753187"/>
                    <a:pt x="4538055" y="729927"/>
                    <a:pt x="4560707" y="748303"/>
                  </a:cubicBezTo>
                  <a:cubicBezTo>
                    <a:pt x="4528315" y="735052"/>
                    <a:pt x="4560481" y="741621"/>
                    <a:pt x="4542657" y="729715"/>
                  </a:cubicBezTo>
                  <a:cubicBezTo>
                    <a:pt x="4519155" y="725552"/>
                    <a:pt x="4524381" y="728667"/>
                    <a:pt x="4511935" y="726557"/>
                  </a:cubicBezTo>
                  <a:cubicBezTo>
                    <a:pt x="4469819" y="703892"/>
                    <a:pt x="4539189" y="719620"/>
                    <a:pt x="4534827" y="709073"/>
                  </a:cubicBezTo>
                  <a:cubicBezTo>
                    <a:pt x="4516169" y="695978"/>
                    <a:pt x="4516721" y="709328"/>
                    <a:pt x="4489355" y="698654"/>
                  </a:cubicBezTo>
                  <a:cubicBezTo>
                    <a:pt x="4497977" y="695383"/>
                    <a:pt x="4508553" y="693104"/>
                    <a:pt x="4526123" y="694364"/>
                  </a:cubicBezTo>
                  <a:cubicBezTo>
                    <a:pt x="4481611" y="666814"/>
                    <a:pt x="4483111" y="689961"/>
                    <a:pt x="4479191" y="695638"/>
                  </a:cubicBezTo>
                  <a:cubicBezTo>
                    <a:pt x="4424181" y="672395"/>
                    <a:pt x="4435757" y="688190"/>
                    <a:pt x="4430741" y="696966"/>
                  </a:cubicBezTo>
                  <a:lnTo>
                    <a:pt x="4425071" y="698935"/>
                  </a:lnTo>
                  <a:lnTo>
                    <a:pt x="4412971" y="688415"/>
                  </a:lnTo>
                  <a:cubicBezTo>
                    <a:pt x="4402947" y="680777"/>
                    <a:pt x="4393767" y="673871"/>
                    <a:pt x="4413883" y="679527"/>
                  </a:cubicBezTo>
                  <a:cubicBezTo>
                    <a:pt x="4404639" y="672392"/>
                    <a:pt x="4392917" y="667551"/>
                    <a:pt x="4386405" y="664082"/>
                  </a:cubicBezTo>
                  <a:cubicBezTo>
                    <a:pt x="4379893" y="660614"/>
                    <a:pt x="4378519" y="658603"/>
                    <a:pt x="4389689" y="658065"/>
                  </a:cubicBezTo>
                  <a:cubicBezTo>
                    <a:pt x="4378095" y="652218"/>
                    <a:pt x="4361275" y="648099"/>
                    <a:pt x="4354567" y="640581"/>
                  </a:cubicBezTo>
                  <a:cubicBezTo>
                    <a:pt x="4369303" y="654200"/>
                    <a:pt x="4387537" y="676809"/>
                    <a:pt x="4377543" y="685063"/>
                  </a:cubicBezTo>
                  <a:cubicBezTo>
                    <a:pt x="4396231" y="688234"/>
                    <a:pt x="4429387" y="711622"/>
                    <a:pt x="4430631" y="720880"/>
                  </a:cubicBezTo>
                  <a:cubicBezTo>
                    <a:pt x="4420919" y="716747"/>
                    <a:pt x="4408179" y="706199"/>
                    <a:pt x="4396273" y="697734"/>
                  </a:cubicBezTo>
                  <a:cubicBezTo>
                    <a:pt x="4384225" y="689763"/>
                    <a:pt x="4373011" y="684015"/>
                    <a:pt x="4367039" y="688517"/>
                  </a:cubicBezTo>
                  <a:cubicBezTo>
                    <a:pt x="4342249" y="679358"/>
                    <a:pt x="4355089" y="669929"/>
                    <a:pt x="4368199" y="670849"/>
                  </a:cubicBezTo>
                  <a:cubicBezTo>
                    <a:pt x="4353603" y="663955"/>
                    <a:pt x="4345915" y="665639"/>
                    <a:pt x="4317843" y="652686"/>
                  </a:cubicBezTo>
                  <a:cubicBezTo>
                    <a:pt x="4301263" y="649415"/>
                    <a:pt x="4303287" y="654356"/>
                    <a:pt x="4317233" y="664535"/>
                  </a:cubicBezTo>
                  <a:cubicBezTo>
                    <a:pt x="4302481" y="666234"/>
                    <a:pt x="4282095" y="635640"/>
                    <a:pt x="4287955" y="633517"/>
                  </a:cubicBezTo>
                  <a:cubicBezTo>
                    <a:pt x="4266933" y="633064"/>
                    <a:pt x="4279377" y="646272"/>
                    <a:pt x="4297327" y="660911"/>
                  </a:cubicBezTo>
                  <a:cubicBezTo>
                    <a:pt x="4315323" y="675563"/>
                    <a:pt x="4338795" y="691660"/>
                    <a:pt x="4340959" y="697196"/>
                  </a:cubicBezTo>
                  <a:cubicBezTo>
                    <a:pt x="4308711" y="685870"/>
                    <a:pt x="4305611" y="686082"/>
                    <a:pt x="4301447" y="675691"/>
                  </a:cubicBezTo>
                  <a:cubicBezTo>
                    <a:pt x="4306955" y="671415"/>
                    <a:pt x="4289131" y="659651"/>
                    <a:pt x="4273247" y="648637"/>
                  </a:cubicBezTo>
                  <a:cubicBezTo>
                    <a:pt x="4257447" y="637353"/>
                    <a:pt x="4243263" y="628137"/>
                    <a:pt x="4257377" y="626339"/>
                  </a:cubicBezTo>
                  <a:cubicBezTo>
                    <a:pt x="4226727" y="611573"/>
                    <a:pt x="4256399" y="636306"/>
                    <a:pt x="4231555" y="630303"/>
                  </a:cubicBezTo>
                  <a:cubicBezTo>
                    <a:pt x="4222437" y="628576"/>
                    <a:pt x="4222551" y="613810"/>
                    <a:pt x="4231823" y="612578"/>
                  </a:cubicBezTo>
                  <a:cubicBezTo>
                    <a:pt x="4221701" y="606632"/>
                    <a:pt x="4201683" y="604396"/>
                    <a:pt x="4185403" y="600800"/>
                  </a:cubicBezTo>
                  <a:cubicBezTo>
                    <a:pt x="4240501" y="627741"/>
                    <a:pt x="4165539" y="603079"/>
                    <a:pt x="4205803" y="628349"/>
                  </a:cubicBezTo>
                  <a:cubicBezTo>
                    <a:pt x="4193259" y="623437"/>
                    <a:pt x="4174811" y="620733"/>
                    <a:pt x="4164931" y="614702"/>
                  </a:cubicBezTo>
                  <a:cubicBezTo>
                    <a:pt x="4134125" y="607581"/>
                    <a:pt x="4200819" y="637622"/>
                    <a:pt x="4170013" y="630473"/>
                  </a:cubicBezTo>
                  <a:cubicBezTo>
                    <a:pt x="4177503" y="634564"/>
                    <a:pt x="4225043" y="650831"/>
                    <a:pt x="4215939" y="642138"/>
                  </a:cubicBezTo>
                  <a:cubicBezTo>
                    <a:pt x="4253257" y="655616"/>
                    <a:pt x="4172279" y="649274"/>
                    <a:pt x="4165043" y="632512"/>
                  </a:cubicBezTo>
                  <a:cubicBezTo>
                    <a:pt x="4140835" y="626566"/>
                    <a:pt x="4152983" y="634465"/>
                    <a:pt x="4159947" y="640425"/>
                  </a:cubicBezTo>
                  <a:cubicBezTo>
                    <a:pt x="4140849" y="636122"/>
                    <a:pt x="4127981" y="629326"/>
                    <a:pt x="4119091" y="620903"/>
                  </a:cubicBezTo>
                  <a:cubicBezTo>
                    <a:pt x="4187101" y="631563"/>
                    <a:pt x="4111939" y="599894"/>
                    <a:pt x="4170111" y="606802"/>
                  </a:cubicBezTo>
                  <a:cubicBezTo>
                    <a:pt x="4164039" y="604240"/>
                    <a:pt x="4152783" y="602598"/>
                    <a:pt x="4139687" y="599993"/>
                  </a:cubicBezTo>
                  <a:cubicBezTo>
                    <a:pt x="4126579" y="597388"/>
                    <a:pt x="4111657" y="593608"/>
                    <a:pt x="4097839" y="588087"/>
                  </a:cubicBezTo>
                  <a:cubicBezTo>
                    <a:pt x="4101947" y="591314"/>
                    <a:pt x="4107907" y="593636"/>
                    <a:pt x="4113781" y="596114"/>
                  </a:cubicBezTo>
                  <a:cubicBezTo>
                    <a:pt x="4119599" y="598804"/>
                    <a:pt x="4125375" y="601522"/>
                    <a:pt x="4129171" y="605047"/>
                  </a:cubicBezTo>
                  <a:cubicBezTo>
                    <a:pt x="4113823" y="600885"/>
                    <a:pt x="4103729" y="595448"/>
                    <a:pt x="4087647" y="592560"/>
                  </a:cubicBezTo>
                  <a:cubicBezTo>
                    <a:pt x="4083909" y="596015"/>
                    <a:pt x="4093069" y="599115"/>
                    <a:pt x="4102499" y="602555"/>
                  </a:cubicBezTo>
                  <a:cubicBezTo>
                    <a:pt x="4111969" y="605811"/>
                    <a:pt x="4121525" y="610356"/>
                    <a:pt x="4118963" y="614985"/>
                  </a:cubicBezTo>
                  <a:cubicBezTo>
                    <a:pt x="4112803" y="610342"/>
                    <a:pt x="4105059" y="606746"/>
                    <a:pt x="4096169" y="603744"/>
                  </a:cubicBezTo>
                  <a:cubicBezTo>
                    <a:pt x="4087279" y="600686"/>
                    <a:pt x="4077255" y="598124"/>
                    <a:pt x="4066453" y="595901"/>
                  </a:cubicBezTo>
                  <a:cubicBezTo>
                    <a:pt x="4044835" y="591470"/>
                    <a:pt x="4020089" y="588440"/>
                    <a:pt x="3994959" y="585694"/>
                  </a:cubicBezTo>
                  <a:cubicBezTo>
                    <a:pt x="3997579" y="584236"/>
                    <a:pt x="3993799" y="571551"/>
                    <a:pt x="3968147" y="567332"/>
                  </a:cubicBezTo>
                  <a:cubicBezTo>
                    <a:pt x="3953395" y="568734"/>
                    <a:pt x="4015687" y="590281"/>
                    <a:pt x="3953635" y="580470"/>
                  </a:cubicBezTo>
                  <a:cubicBezTo>
                    <a:pt x="3959029" y="583754"/>
                    <a:pt x="3964409" y="587322"/>
                    <a:pt x="3969747" y="591060"/>
                  </a:cubicBezTo>
                  <a:cubicBezTo>
                    <a:pt x="4020767" y="600786"/>
                    <a:pt x="3961803" y="593480"/>
                    <a:pt x="3991421" y="611630"/>
                  </a:cubicBezTo>
                  <a:cubicBezTo>
                    <a:pt x="4013563" y="621696"/>
                    <a:pt x="4046647" y="626778"/>
                    <a:pt x="4073631" y="634635"/>
                  </a:cubicBezTo>
                  <a:cubicBezTo>
                    <a:pt x="4090365" y="636263"/>
                    <a:pt x="4088087" y="631634"/>
                    <a:pt x="4073151" y="622842"/>
                  </a:cubicBezTo>
                  <a:cubicBezTo>
                    <a:pt x="4078289" y="623168"/>
                    <a:pt x="4085763" y="625773"/>
                    <a:pt x="4093323" y="629425"/>
                  </a:cubicBezTo>
                  <a:cubicBezTo>
                    <a:pt x="4097103" y="631252"/>
                    <a:pt x="4100911" y="633347"/>
                    <a:pt x="4104465" y="635527"/>
                  </a:cubicBezTo>
                  <a:cubicBezTo>
                    <a:pt x="4107991" y="637849"/>
                    <a:pt x="4111247" y="640341"/>
                    <a:pt x="4113993" y="642705"/>
                  </a:cubicBezTo>
                  <a:cubicBezTo>
                    <a:pt x="4124951" y="652218"/>
                    <a:pt x="4127513" y="660486"/>
                    <a:pt x="4104607" y="656763"/>
                  </a:cubicBezTo>
                  <a:cubicBezTo>
                    <a:pt x="4116443" y="663360"/>
                    <a:pt x="4115423" y="657598"/>
                    <a:pt x="4134747" y="662383"/>
                  </a:cubicBezTo>
                  <a:cubicBezTo>
                    <a:pt x="4131407" y="664408"/>
                    <a:pt x="4135371" y="669193"/>
                    <a:pt x="4144771" y="676130"/>
                  </a:cubicBezTo>
                  <a:cubicBezTo>
                    <a:pt x="4133347" y="671628"/>
                    <a:pt x="4116019" y="665809"/>
                    <a:pt x="4104579" y="663346"/>
                  </a:cubicBezTo>
                  <a:cubicBezTo>
                    <a:pt x="4093111" y="660982"/>
                    <a:pt x="4087519" y="662327"/>
                    <a:pt x="4099723" y="670637"/>
                  </a:cubicBezTo>
                  <a:cubicBezTo>
                    <a:pt x="4092191" y="669971"/>
                    <a:pt x="4088171" y="667834"/>
                    <a:pt x="4084659" y="665554"/>
                  </a:cubicBezTo>
                  <a:cubicBezTo>
                    <a:pt x="4077935" y="664620"/>
                    <a:pt x="4071195" y="663700"/>
                    <a:pt x="4064387" y="662751"/>
                  </a:cubicBezTo>
                  <a:cubicBezTo>
                    <a:pt x="4043179" y="650562"/>
                    <a:pt x="4083755" y="658773"/>
                    <a:pt x="4053727" y="643653"/>
                  </a:cubicBezTo>
                  <a:cubicBezTo>
                    <a:pt x="4073307" y="644715"/>
                    <a:pt x="4077963" y="652615"/>
                    <a:pt x="4094387" y="655149"/>
                  </a:cubicBezTo>
                  <a:cubicBezTo>
                    <a:pt x="4102711" y="655857"/>
                    <a:pt x="4106207" y="655475"/>
                    <a:pt x="4105911" y="653323"/>
                  </a:cubicBezTo>
                  <a:cubicBezTo>
                    <a:pt x="4105599" y="651199"/>
                    <a:pt x="4101435" y="647631"/>
                    <a:pt x="4094145" y="643356"/>
                  </a:cubicBezTo>
                  <a:cubicBezTo>
                    <a:pt x="4058567" y="632738"/>
                    <a:pt x="4020259" y="630784"/>
                    <a:pt x="3971629" y="620690"/>
                  </a:cubicBezTo>
                  <a:cubicBezTo>
                    <a:pt x="3999475" y="633715"/>
                    <a:pt x="3993135" y="631917"/>
                    <a:pt x="3972379" y="632568"/>
                  </a:cubicBezTo>
                  <a:cubicBezTo>
                    <a:pt x="3983451" y="639619"/>
                    <a:pt x="4009555" y="639675"/>
                    <a:pt x="4018461" y="647660"/>
                  </a:cubicBezTo>
                  <a:cubicBezTo>
                    <a:pt x="4024507" y="640638"/>
                    <a:pt x="3987457" y="634777"/>
                    <a:pt x="4048601" y="645904"/>
                  </a:cubicBezTo>
                  <a:cubicBezTo>
                    <a:pt x="4048049" y="655843"/>
                    <a:pt x="4017811" y="655545"/>
                    <a:pt x="3983987" y="651128"/>
                  </a:cubicBezTo>
                  <a:cubicBezTo>
                    <a:pt x="3950251" y="645947"/>
                    <a:pt x="3912267" y="640270"/>
                    <a:pt x="3896751" y="633913"/>
                  </a:cubicBezTo>
                  <a:cubicBezTo>
                    <a:pt x="3899499" y="639123"/>
                    <a:pt x="3874907" y="636844"/>
                    <a:pt x="3872359" y="640610"/>
                  </a:cubicBezTo>
                  <a:cubicBezTo>
                    <a:pt x="3829691" y="632950"/>
                    <a:pt x="3898875" y="632483"/>
                    <a:pt x="3835903" y="628746"/>
                  </a:cubicBezTo>
                  <a:cubicBezTo>
                    <a:pt x="3844851" y="623182"/>
                    <a:pt x="3858995" y="624853"/>
                    <a:pt x="3885667" y="621299"/>
                  </a:cubicBezTo>
                  <a:cubicBezTo>
                    <a:pt x="3892505" y="627981"/>
                    <a:pt x="3906747" y="630827"/>
                    <a:pt x="3917151" y="635697"/>
                  </a:cubicBezTo>
                  <a:cubicBezTo>
                    <a:pt x="3927219" y="633828"/>
                    <a:pt x="3936943" y="624244"/>
                    <a:pt x="3932231" y="634083"/>
                  </a:cubicBezTo>
                  <a:cubicBezTo>
                    <a:pt x="3937383" y="636504"/>
                    <a:pt x="3944829" y="637764"/>
                    <a:pt x="3953027" y="638656"/>
                  </a:cubicBezTo>
                  <a:cubicBezTo>
                    <a:pt x="3961167" y="639902"/>
                    <a:pt x="3970043" y="640864"/>
                    <a:pt x="3978113" y="642195"/>
                  </a:cubicBezTo>
                  <a:cubicBezTo>
                    <a:pt x="3953295" y="633701"/>
                    <a:pt x="3951003" y="631308"/>
                    <a:pt x="3952107" y="628661"/>
                  </a:cubicBezTo>
                  <a:cubicBezTo>
                    <a:pt x="3953195" y="625971"/>
                    <a:pt x="3957699" y="623040"/>
                    <a:pt x="3945935" y="614844"/>
                  </a:cubicBezTo>
                  <a:cubicBezTo>
                    <a:pt x="3959723" y="614744"/>
                    <a:pt x="3970299" y="617477"/>
                    <a:pt x="3980519" y="619714"/>
                  </a:cubicBezTo>
                  <a:cubicBezTo>
                    <a:pt x="3990727" y="622092"/>
                    <a:pt x="4000467" y="624683"/>
                    <a:pt x="4012387" y="626254"/>
                  </a:cubicBezTo>
                  <a:cubicBezTo>
                    <a:pt x="4004459" y="615778"/>
                    <a:pt x="3980179" y="612692"/>
                    <a:pt x="3960685" y="607496"/>
                  </a:cubicBezTo>
                  <a:cubicBezTo>
                    <a:pt x="3942805" y="605556"/>
                    <a:pt x="3937963" y="607595"/>
                    <a:pt x="3940583" y="611446"/>
                  </a:cubicBezTo>
                  <a:cubicBezTo>
                    <a:pt x="3902769" y="601748"/>
                    <a:pt x="3965131" y="584505"/>
                    <a:pt x="3912227" y="576874"/>
                  </a:cubicBezTo>
                  <a:cubicBezTo>
                    <a:pt x="3913273" y="573972"/>
                    <a:pt x="3930419" y="575430"/>
                    <a:pt x="3916529" y="568451"/>
                  </a:cubicBezTo>
                  <a:cubicBezTo>
                    <a:pt x="3929171" y="570305"/>
                    <a:pt x="3934411" y="575855"/>
                    <a:pt x="3948171" y="577086"/>
                  </a:cubicBezTo>
                  <a:cubicBezTo>
                    <a:pt x="3961167" y="576973"/>
                    <a:pt x="3937185" y="572358"/>
                    <a:pt x="3931875" y="566893"/>
                  </a:cubicBezTo>
                  <a:cubicBezTo>
                    <a:pt x="3882241" y="567205"/>
                    <a:pt x="3854775" y="562278"/>
                    <a:pt x="3829407" y="569753"/>
                  </a:cubicBezTo>
                  <a:cubicBezTo>
                    <a:pt x="3852595" y="576421"/>
                    <a:pt x="3866385" y="587931"/>
                    <a:pt x="3893043" y="592702"/>
                  </a:cubicBezTo>
                  <a:cubicBezTo>
                    <a:pt x="3915949" y="593891"/>
                    <a:pt x="3875375" y="578219"/>
                    <a:pt x="3861063" y="578261"/>
                  </a:cubicBezTo>
                  <a:cubicBezTo>
                    <a:pt x="3854763" y="572004"/>
                    <a:pt x="3899443" y="586331"/>
                    <a:pt x="3865309" y="569838"/>
                  </a:cubicBezTo>
                  <a:cubicBezTo>
                    <a:pt x="3893835" y="571834"/>
                    <a:pt x="3890423" y="590012"/>
                    <a:pt x="3918667" y="592008"/>
                  </a:cubicBezTo>
                  <a:cubicBezTo>
                    <a:pt x="3905615" y="596468"/>
                    <a:pt x="3911107" y="606009"/>
                    <a:pt x="3909875" y="608756"/>
                  </a:cubicBezTo>
                  <a:cubicBezTo>
                    <a:pt x="3878347" y="606604"/>
                    <a:pt x="3872231" y="586642"/>
                    <a:pt x="3825243" y="578134"/>
                  </a:cubicBezTo>
                  <a:cubicBezTo>
                    <a:pt x="3812999" y="578007"/>
                    <a:pt x="3830483" y="585892"/>
                    <a:pt x="3836995" y="590833"/>
                  </a:cubicBezTo>
                  <a:cubicBezTo>
                    <a:pt x="3818109" y="591300"/>
                    <a:pt x="3806783" y="587733"/>
                    <a:pt x="3795953" y="584717"/>
                  </a:cubicBezTo>
                  <a:cubicBezTo>
                    <a:pt x="3785151" y="581475"/>
                    <a:pt x="3774943" y="577879"/>
                    <a:pt x="3758507" y="577837"/>
                  </a:cubicBezTo>
                  <a:cubicBezTo>
                    <a:pt x="3782023" y="585552"/>
                    <a:pt x="3797765" y="602909"/>
                    <a:pt x="3718089" y="582211"/>
                  </a:cubicBezTo>
                  <a:cubicBezTo>
                    <a:pt x="3733167" y="581942"/>
                    <a:pt x="3741067" y="585765"/>
                    <a:pt x="3754543" y="586430"/>
                  </a:cubicBezTo>
                  <a:cubicBezTo>
                    <a:pt x="3748471" y="581489"/>
                    <a:pt x="3735247" y="580725"/>
                    <a:pt x="3727603" y="576733"/>
                  </a:cubicBezTo>
                  <a:cubicBezTo>
                    <a:pt x="3717139" y="581815"/>
                    <a:pt x="3705305" y="583089"/>
                    <a:pt x="3690651" y="583528"/>
                  </a:cubicBezTo>
                  <a:cubicBezTo>
                    <a:pt x="3675999" y="584123"/>
                    <a:pt x="3658515" y="583089"/>
                    <a:pt x="3636827" y="586218"/>
                  </a:cubicBezTo>
                  <a:cubicBezTo>
                    <a:pt x="3657199" y="588908"/>
                    <a:pt x="3672759" y="596241"/>
                    <a:pt x="3689391" y="602314"/>
                  </a:cubicBezTo>
                  <a:cubicBezTo>
                    <a:pt x="3706027" y="608473"/>
                    <a:pt x="3723695" y="613980"/>
                    <a:pt x="3748413" y="615339"/>
                  </a:cubicBezTo>
                  <a:cubicBezTo>
                    <a:pt x="3759427" y="620563"/>
                    <a:pt x="3680035" y="615028"/>
                    <a:pt x="3734285" y="623564"/>
                  </a:cubicBezTo>
                  <a:cubicBezTo>
                    <a:pt x="3740061" y="631733"/>
                    <a:pt x="3689011" y="616840"/>
                    <a:pt x="3689123" y="624938"/>
                  </a:cubicBezTo>
                  <a:cubicBezTo>
                    <a:pt x="3703153" y="635725"/>
                    <a:pt x="3738489" y="633786"/>
                    <a:pt x="3752263" y="644588"/>
                  </a:cubicBezTo>
                  <a:cubicBezTo>
                    <a:pt x="3724629" y="641997"/>
                    <a:pt x="3709595" y="631846"/>
                    <a:pt x="3675363" y="633205"/>
                  </a:cubicBezTo>
                  <a:cubicBezTo>
                    <a:pt x="3665723" y="626113"/>
                    <a:pt x="3652415" y="621101"/>
                    <a:pt x="3637335" y="618213"/>
                  </a:cubicBezTo>
                  <a:cubicBezTo>
                    <a:pt x="3630349" y="617866"/>
                    <a:pt x="3625639" y="620035"/>
                    <a:pt x="3625863" y="622285"/>
                  </a:cubicBezTo>
                  <a:lnTo>
                    <a:pt x="3627343" y="623345"/>
                  </a:lnTo>
                  <a:lnTo>
                    <a:pt x="3626845" y="623251"/>
                  </a:lnTo>
                  <a:cubicBezTo>
                    <a:pt x="3594983" y="617525"/>
                    <a:pt x="3531449" y="606891"/>
                    <a:pt x="3548161" y="605033"/>
                  </a:cubicBezTo>
                  <a:cubicBezTo>
                    <a:pt x="3538363" y="602399"/>
                    <a:pt x="3523287" y="600686"/>
                    <a:pt x="3509823" y="600262"/>
                  </a:cubicBezTo>
                  <a:cubicBezTo>
                    <a:pt x="3496359" y="599851"/>
                    <a:pt x="3484539" y="601734"/>
                    <a:pt x="3481255" y="604282"/>
                  </a:cubicBezTo>
                  <a:cubicBezTo>
                    <a:pt x="3505167" y="611545"/>
                    <a:pt x="3497521" y="600148"/>
                    <a:pt x="3522041" y="602527"/>
                  </a:cubicBezTo>
                  <a:cubicBezTo>
                    <a:pt x="3524617" y="606109"/>
                    <a:pt x="3520711" y="608544"/>
                    <a:pt x="3502815" y="608728"/>
                  </a:cubicBezTo>
                  <a:cubicBezTo>
                    <a:pt x="3520115" y="612720"/>
                    <a:pt x="3540743" y="614320"/>
                    <a:pt x="3565149" y="613484"/>
                  </a:cubicBezTo>
                  <a:cubicBezTo>
                    <a:pt x="3520171" y="619657"/>
                    <a:pt x="3510559" y="612380"/>
                    <a:pt x="3516931" y="625957"/>
                  </a:cubicBezTo>
                  <a:cubicBezTo>
                    <a:pt x="3506539" y="625476"/>
                    <a:pt x="3500225" y="621568"/>
                    <a:pt x="3494987" y="618992"/>
                  </a:cubicBezTo>
                  <a:cubicBezTo>
                    <a:pt x="3489747" y="616316"/>
                    <a:pt x="3485571" y="614688"/>
                    <a:pt x="3479527" y="618977"/>
                  </a:cubicBezTo>
                  <a:cubicBezTo>
                    <a:pt x="3441883" y="617887"/>
                    <a:pt x="3464747" y="608827"/>
                    <a:pt x="3460883" y="605599"/>
                  </a:cubicBezTo>
                  <a:cubicBezTo>
                    <a:pt x="3459663" y="602626"/>
                    <a:pt x="3404507" y="608728"/>
                    <a:pt x="3405699" y="612196"/>
                  </a:cubicBezTo>
                  <a:cubicBezTo>
                    <a:pt x="3418793" y="615651"/>
                    <a:pt x="3416427" y="610327"/>
                    <a:pt x="3436277" y="610172"/>
                  </a:cubicBezTo>
                  <a:cubicBezTo>
                    <a:pt x="3446075" y="615028"/>
                    <a:pt x="3406631" y="614150"/>
                    <a:pt x="3423027" y="619784"/>
                  </a:cubicBezTo>
                  <a:cubicBezTo>
                    <a:pt x="3400135" y="620889"/>
                    <a:pt x="3386755" y="614844"/>
                    <a:pt x="3373773" y="608515"/>
                  </a:cubicBezTo>
                  <a:cubicBezTo>
                    <a:pt x="3375643" y="613286"/>
                    <a:pt x="3374367" y="615820"/>
                    <a:pt x="3368209" y="616231"/>
                  </a:cubicBezTo>
                  <a:cubicBezTo>
                    <a:pt x="3362037" y="616642"/>
                    <a:pt x="3351008" y="614744"/>
                    <a:pt x="3333270" y="612125"/>
                  </a:cubicBezTo>
                  <a:cubicBezTo>
                    <a:pt x="3306767" y="617222"/>
                    <a:pt x="3355397" y="615594"/>
                    <a:pt x="3356671" y="621370"/>
                  </a:cubicBezTo>
                  <a:cubicBezTo>
                    <a:pt x="3318744" y="621639"/>
                    <a:pt x="3353500" y="640142"/>
                    <a:pt x="3310377" y="623564"/>
                  </a:cubicBezTo>
                  <a:cubicBezTo>
                    <a:pt x="3298500" y="625858"/>
                    <a:pt x="3316677" y="630176"/>
                    <a:pt x="3323756" y="633729"/>
                  </a:cubicBezTo>
                  <a:cubicBezTo>
                    <a:pt x="3274050" y="635895"/>
                    <a:pt x="3293332" y="622318"/>
                    <a:pt x="3292724" y="616840"/>
                  </a:cubicBezTo>
                  <a:cubicBezTo>
                    <a:pt x="3260063" y="624640"/>
                    <a:pt x="3267864" y="620690"/>
                    <a:pt x="3254683" y="612522"/>
                  </a:cubicBezTo>
                  <a:cubicBezTo>
                    <a:pt x="3227827" y="620903"/>
                    <a:pt x="3228691" y="621441"/>
                    <a:pt x="3217804" y="628590"/>
                  </a:cubicBezTo>
                  <a:cubicBezTo>
                    <a:pt x="3240427" y="632398"/>
                    <a:pt x="3254046" y="617887"/>
                    <a:pt x="3286112" y="629355"/>
                  </a:cubicBezTo>
                  <a:cubicBezTo>
                    <a:pt x="3222745" y="631294"/>
                    <a:pt x="3217776" y="638925"/>
                    <a:pt x="3213316" y="646754"/>
                  </a:cubicBezTo>
                  <a:cubicBezTo>
                    <a:pt x="3202868" y="646471"/>
                    <a:pt x="3193723" y="647589"/>
                    <a:pt x="3185540" y="648523"/>
                  </a:cubicBezTo>
                  <a:cubicBezTo>
                    <a:pt x="3177357" y="649543"/>
                    <a:pt x="3170179" y="650788"/>
                    <a:pt x="3163809" y="652105"/>
                  </a:cubicBezTo>
                  <a:cubicBezTo>
                    <a:pt x="3151067" y="654752"/>
                    <a:pt x="3141525" y="657697"/>
                    <a:pt x="3133527" y="659750"/>
                  </a:cubicBezTo>
                  <a:cubicBezTo>
                    <a:pt x="3137349" y="656947"/>
                    <a:pt x="3156263" y="642719"/>
                    <a:pt x="3197630" y="631237"/>
                  </a:cubicBezTo>
                  <a:cubicBezTo>
                    <a:pt x="3197290" y="634338"/>
                    <a:pt x="3180783" y="637155"/>
                    <a:pt x="3195563" y="640468"/>
                  </a:cubicBezTo>
                  <a:cubicBezTo>
                    <a:pt x="3218427" y="637537"/>
                    <a:pt x="3222589" y="634649"/>
                    <a:pt x="3207710" y="629822"/>
                  </a:cubicBezTo>
                  <a:cubicBezTo>
                    <a:pt x="3168749" y="626764"/>
                    <a:pt x="3153262" y="645975"/>
                    <a:pt x="3119511" y="635555"/>
                  </a:cubicBezTo>
                  <a:cubicBezTo>
                    <a:pt x="3097709" y="638104"/>
                    <a:pt x="3132281" y="646867"/>
                    <a:pt x="3147443" y="639675"/>
                  </a:cubicBezTo>
                  <a:cubicBezTo>
                    <a:pt x="3129195" y="649274"/>
                    <a:pt x="3119454" y="656253"/>
                    <a:pt x="3101461" y="661463"/>
                  </a:cubicBezTo>
                  <a:cubicBezTo>
                    <a:pt x="3092471" y="664068"/>
                    <a:pt x="3081414" y="666234"/>
                    <a:pt x="3066195" y="668060"/>
                  </a:cubicBezTo>
                  <a:cubicBezTo>
                    <a:pt x="3050962" y="669816"/>
                    <a:pt x="3031808" y="672789"/>
                    <a:pt x="3006282" y="675110"/>
                  </a:cubicBezTo>
                  <a:cubicBezTo>
                    <a:pt x="3013672" y="683095"/>
                    <a:pt x="3042878" y="669292"/>
                    <a:pt x="3050127" y="677347"/>
                  </a:cubicBezTo>
                  <a:cubicBezTo>
                    <a:pt x="3039268" y="677121"/>
                    <a:pt x="2977982" y="683845"/>
                    <a:pt x="3014607" y="682203"/>
                  </a:cubicBezTo>
                  <a:cubicBezTo>
                    <a:pt x="3006395" y="690174"/>
                    <a:pt x="2992337" y="683095"/>
                    <a:pt x="2980516" y="677814"/>
                  </a:cubicBezTo>
                  <a:cubicBezTo>
                    <a:pt x="2974967" y="682826"/>
                    <a:pt x="2979497" y="687002"/>
                    <a:pt x="2947233" y="688206"/>
                  </a:cubicBezTo>
                  <a:cubicBezTo>
                    <a:pt x="2955005" y="690712"/>
                    <a:pt x="2962820" y="693189"/>
                    <a:pt x="2975207" y="690924"/>
                  </a:cubicBezTo>
                  <a:cubicBezTo>
                    <a:pt x="2969332" y="695398"/>
                    <a:pt x="2950701" y="696233"/>
                    <a:pt x="2928673" y="697210"/>
                  </a:cubicBezTo>
                  <a:cubicBezTo>
                    <a:pt x="2923180" y="697507"/>
                    <a:pt x="2917432" y="697578"/>
                    <a:pt x="2911698" y="698144"/>
                  </a:cubicBezTo>
                  <a:cubicBezTo>
                    <a:pt x="2905965" y="698725"/>
                    <a:pt x="2900174" y="699376"/>
                    <a:pt x="2894483" y="700140"/>
                  </a:cubicBezTo>
                  <a:cubicBezTo>
                    <a:pt x="2883087" y="701683"/>
                    <a:pt x="2872058" y="703708"/>
                    <a:pt x="2862616" y="706610"/>
                  </a:cubicBezTo>
                  <a:cubicBezTo>
                    <a:pt x="2853343" y="711820"/>
                    <a:pt x="2874493" y="707884"/>
                    <a:pt x="2877438" y="714637"/>
                  </a:cubicBezTo>
                  <a:cubicBezTo>
                    <a:pt x="2896125" y="715458"/>
                    <a:pt x="2919471" y="710815"/>
                    <a:pt x="2944345" y="706723"/>
                  </a:cubicBezTo>
                  <a:cubicBezTo>
                    <a:pt x="2972687" y="701216"/>
                    <a:pt x="2893294" y="704147"/>
                    <a:pt x="2912604" y="708040"/>
                  </a:cubicBezTo>
                  <a:cubicBezTo>
                    <a:pt x="2893521" y="706950"/>
                    <a:pt x="2904719" y="703623"/>
                    <a:pt x="2923675" y="702165"/>
                  </a:cubicBezTo>
                  <a:cubicBezTo>
                    <a:pt x="2942646" y="700806"/>
                    <a:pt x="2969049" y="700381"/>
                    <a:pt x="2979794" y="701853"/>
                  </a:cubicBezTo>
                  <a:cubicBezTo>
                    <a:pt x="2974485" y="710234"/>
                    <a:pt x="2941188" y="713037"/>
                    <a:pt x="2913199" y="716223"/>
                  </a:cubicBezTo>
                  <a:cubicBezTo>
                    <a:pt x="2885380" y="720258"/>
                    <a:pt x="2862757" y="723627"/>
                    <a:pt x="2878740" y="729361"/>
                  </a:cubicBezTo>
                  <a:cubicBezTo>
                    <a:pt x="2849393" y="737699"/>
                    <a:pt x="2831526" y="733254"/>
                    <a:pt x="2813009" y="729332"/>
                  </a:cubicBezTo>
                  <a:cubicBezTo>
                    <a:pt x="2822112" y="727407"/>
                    <a:pt x="2828794" y="728016"/>
                    <a:pt x="2838619" y="725312"/>
                  </a:cubicBezTo>
                  <a:cubicBezTo>
                    <a:pt x="2825510" y="726204"/>
                    <a:pt x="2814297" y="725184"/>
                    <a:pt x="2804260" y="722678"/>
                  </a:cubicBezTo>
                  <a:cubicBezTo>
                    <a:pt x="2795086" y="725312"/>
                    <a:pt x="2804302" y="726388"/>
                    <a:pt x="2806893" y="728016"/>
                  </a:cubicBezTo>
                  <a:cubicBezTo>
                    <a:pt x="2794831" y="730606"/>
                    <a:pt x="2787993" y="727223"/>
                    <a:pt x="2775110" y="730734"/>
                  </a:cubicBezTo>
                  <a:cubicBezTo>
                    <a:pt x="2765413" y="738676"/>
                    <a:pt x="2823485" y="739582"/>
                    <a:pt x="2824391" y="741338"/>
                  </a:cubicBezTo>
                  <a:cubicBezTo>
                    <a:pt x="2811211" y="746066"/>
                    <a:pt x="2782146" y="753201"/>
                    <a:pt x="2749981" y="764357"/>
                  </a:cubicBezTo>
                  <a:cubicBezTo>
                    <a:pt x="2717632" y="774706"/>
                    <a:pt x="2681432" y="786286"/>
                    <a:pt x="2652722" y="795474"/>
                  </a:cubicBezTo>
                  <a:cubicBezTo>
                    <a:pt x="2633213" y="789090"/>
                    <a:pt x="2707482" y="777127"/>
                    <a:pt x="2706774" y="771492"/>
                  </a:cubicBezTo>
                  <a:cubicBezTo>
                    <a:pt x="2677624" y="766792"/>
                    <a:pt x="2631302" y="805979"/>
                    <a:pt x="2631316" y="787603"/>
                  </a:cubicBezTo>
                  <a:cubicBezTo>
                    <a:pt x="2595371" y="803671"/>
                    <a:pt x="2678106" y="786513"/>
                    <a:pt x="2624648" y="805767"/>
                  </a:cubicBezTo>
                  <a:cubicBezTo>
                    <a:pt x="2628386" y="797952"/>
                    <a:pt x="2605536" y="806956"/>
                    <a:pt x="2609387" y="799141"/>
                  </a:cubicBezTo>
                  <a:cubicBezTo>
                    <a:pt x="2608127" y="809773"/>
                    <a:pt x="2529838" y="822982"/>
                    <a:pt x="2531508" y="832297"/>
                  </a:cubicBezTo>
                  <a:cubicBezTo>
                    <a:pt x="2487848" y="843807"/>
                    <a:pt x="2548256" y="820717"/>
                    <a:pt x="2509565" y="825162"/>
                  </a:cubicBezTo>
                  <a:cubicBezTo>
                    <a:pt x="2478419" y="830202"/>
                    <a:pt x="2470265" y="851777"/>
                    <a:pt x="2408384" y="869559"/>
                  </a:cubicBezTo>
                  <a:cubicBezTo>
                    <a:pt x="2418704" y="869276"/>
                    <a:pt x="2458090" y="853462"/>
                    <a:pt x="2420913" y="870380"/>
                  </a:cubicBezTo>
                  <a:cubicBezTo>
                    <a:pt x="2433230" y="868157"/>
                    <a:pt x="2448477" y="861475"/>
                    <a:pt x="2457905" y="863542"/>
                  </a:cubicBezTo>
                  <a:cubicBezTo>
                    <a:pt x="2419058" y="870932"/>
                    <a:pt x="2472516" y="872687"/>
                    <a:pt x="2424679" y="884622"/>
                  </a:cubicBezTo>
                  <a:cubicBezTo>
                    <a:pt x="2408313" y="883744"/>
                    <a:pt x="2423928" y="881097"/>
                    <a:pt x="2436698" y="876113"/>
                  </a:cubicBezTo>
                  <a:cubicBezTo>
                    <a:pt x="2424452" y="871612"/>
                    <a:pt x="2407860" y="873749"/>
                    <a:pt x="2388776" y="879709"/>
                  </a:cubicBezTo>
                  <a:cubicBezTo>
                    <a:pt x="2384005" y="881196"/>
                    <a:pt x="2379093" y="882923"/>
                    <a:pt x="2374038" y="884848"/>
                  </a:cubicBezTo>
                  <a:cubicBezTo>
                    <a:pt x="2369027" y="886873"/>
                    <a:pt x="2364001" y="889322"/>
                    <a:pt x="2358820" y="891800"/>
                  </a:cubicBezTo>
                  <a:cubicBezTo>
                    <a:pt x="2348485" y="896811"/>
                    <a:pt x="2337782" y="902460"/>
                    <a:pt x="2326938" y="908378"/>
                  </a:cubicBezTo>
                  <a:cubicBezTo>
                    <a:pt x="2339056" y="909454"/>
                    <a:pt x="2361481" y="892253"/>
                    <a:pt x="2378045" y="886250"/>
                  </a:cubicBezTo>
                  <a:cubicBezTo>
                    <a:pt x="2395062" y="885330"/>
                    <a:pt x="2388380" y="890058"/>
                    <a:pt x="2394043" y="891870"/>
                  </a:cubicBezTo>
                  <a:cubicBezTo>
                    <a:pt x="2382335" y="896528"/>
                    <a:pt x="2374888" y="894518"/>
                    <a:pt x="2366295" y="895141"/>
                  </a:cubicBezTo>
                  <a:cubicBezTo>
                    <a:pt x="2357574" y="902531"/>
                    <a:pt x="2379050" y="909156"/>
                    <a:pt x="2330562" y="913092"/>
                  </a:cubicBezTo>
                  <a:cubicBezTo>
                    <a:pt x="2311053" y="926923"/>
                    <a:pt x="2361509" y="908732"/>
                    <a:pt x="2367696" y="913984"/>
                  </a:cubicBezTo>
                  <a:cubicBezTo>
                    <a:pt x="2376106" y="909652"/>
                    <a:pt x="2366932" y="910360"/>
                    <a:pt x="2364143" y="909241"/>
                  </a:cubicBezTo>
                  <a:cubicBezTo>
                    <a:pt x="2377167" y="905008"/>
                    <a:pt x="2384062" y="904371"/>
                    <a:pt x="2387856" y="905575"/>
                  </a:cubicBezTo>
                  <a:cubicBezTo>
                    <a:pt x="2391608" y="906693"/>
                    <a:pt x="2392117" y="909383"/>
                    <a:pt x="2392485" y="912101"/>
                  </a:cubicBezTo>
                  <a:cubicBezTo>
                    <a:pt x="2393207" y="917551"/>
                    <a:pt x="2393335" y="923129"/>
                    <a:pt x="2417091" y="916674"/>
                  </a:cubicBezTo>
                  <a:cubicBezTo>
                    <a:pt x="2413098" y="920708"/>
                    <a:pt x="2404930" y="925720"/>
                    <a:pt x="2394184" y="931142"/>
                  </a:cubicBezTo>
                  <a:cubicBezTo>
                    <a:pt x="2383580" y="936904"/>
                    <a:pt x="2370556" y="943501"/>
                    <a:pt x="2356455" y="949816"/>
                  </a:cubicBezTo>
                  <a:cubicBezTo>
                    <a:pt x="2328283" y="962529"/>
                    <a:pt x="2296061" y="974860"/>
                    <a:pt x="2272036" y="981754"/>
                  </a:cubicBezTo>
                  <a:cubicBezTo>
                    <a:pt x="2263500" y="988280"/>
                    <a:pt x="2253420" y="996407"/>
                    <a:pt x="2240778" y="1004674"/>
                  </a:cubicBezTo>
                  <a:cubicBezTo>
                    <a:pt x="2228206" y="1013070"/>
                    <a:pt x="2213355" y="1022201"/>
                    <a:pt x="2196069" y="1032337"/>
                  </a:cubicBezTo>
                  <a:cubicBezTo>
                    <a:pt x="2187391" y="1037335"/>
                    <a:pt x="2178132" y="1042658"/>
                    <a:pt x="2168293" y="1048321"/>
                  </a:cubicBezTo>
                  <a:cubicBezTo>
                    <a:pt x="2158454" y="1053998"/>
                    <a:pt x="2147765" y="1059533"/>
                    <a:pt x="2137020" y="1066485"/>
                  </a:cubicBezTo>
                  <a:cubicBezTo>
                    <a:pt x="2115246" y="1079835"/>
                    <a:pt x="2091023" y="1094714"/>
                    <a:pt x="2064096" y="1111235"/>
                  </a:cubicBezTo>
                  <a:cubicBezTo>
                    <a:pt x="2046159" y="1118087"/>
                    <a:pt x="2051298" y="1113953"/>
                    <a:pt x="2045635" y="1112594"/>
                  </a:cubicBezTo>
                  <a:cubicBezTo>
                    <a:pt x="2030317" y="1123269"/>
                    <a:pt x="2045565" y="1121853"/>
                    <a:pt x="2045451" y="1126539"/>
                  </a:cubicBezTo>
                  <a:cubicBezTo>
                    <a:pt x="2040043" y="1129908"/>
                    <a:pt x="2034635" y="1132386"/>
                    <a:pt x="2029751" y="1134340"/>
                  </a:cubicBezTo>
                  <a:cubicBezTo>
                    <a:pt x="2024924" y="1136392"/>
                    <a:pt x="2020492" y="1137709"/>
                    <a:pt x="2016826" y="1138374"/>
                  </a:cubicBezTo>
                  <a:cubicBezTo>
                    <a:pt x="2009478" y="1139691"/>
                    <a:pt x="2005160" y="1138374"/>
                    <a:pt x="2006831" y="1134934"/>
                  </a:cubicBezTo>
                  <a:cubicBezTo>
                    <a:pt x="1998917" y="1144618"/>
                    <a:pt x="1954152" y="1168841"/>
                    <a:pt x="1997062" y="1159582"/>
                  </a:cubicBezTo>
                  <a:cubicBezTo>
                    <a:pt x="1971820" y="1169449"/>
                    <a:pt x="1937192" y="1203724"/>
                    <a:pt x="1914583" y="1206937"/>
                  </a:cubicBezTo>
                  <a:cubicBezTo>
                    <a:pt x="1899605" y="1235039"/>
                    <a:pt x="1857813" y="1251943"/>
                    <a:pt x="1809664" y="1281107"/>
                  </a:cubicBezTo>
                  <a:cubicBezTo>
                    <a:pt x="1791543" y="1295264"/>
                    <a:pt x="1828989" y="1276109"/>
                    <a:pt x="1837299" y="1266992"/>
                  </a:cubicBezTo>
                  <a:cubicBezTo>
                    <a:pt x="1856001" y="1262518"/>
                    <a:pt x="1780373" y="1304735"/>
                    <a:pt x="1820211" y="1283981"/>
                  </a:cubicBezTo>
                  <a:cubicBezTo>
                    <a:pt x="1822038" y="1285000"/>
                    <a:pt x="1820565" y="1287053"/>
                    <a:pt x="1817139" y="1289672"/>
                  </a:cubicBezTo>
                  <a:cubicBezTo>
                    <a:pt x="1813671" y="1292234"/>
                    <a:pt x="1808333" y="1295476"/>
                    <a:pt x="1802571" y="1299115"/>
                  </a:cubicBezTo>
                  <a:cubicBezTo>
                    <a:pt x="1790934" y="1306207"/>
                    <a:pt x="1776834" y="1313852"/>
                    <a:pt x="1770718" y="1317845"/>
                  </a:cubicBezTo>
                  <a:cubicBezTo>
                    <a:pt x="1751762" y="1332894"/>
                    <a:pt x="1779778" y="1321157"/>
                    <a:pt x="1766343" y="1333063"/>
                  </a:cubicBezTo>
                  <a:cubicBezTo>
                    <a:pt x="1756476" y="1336178"/>
                    <a:pt x="1739459" y="1351043"/>
                    <a:pt x="1718450" y="1368654"/>
                  </a:cubicBezTo>
                  <a:cubicBezTo>
                    <a:pt x="1713240" y="1373114"/>
                    <a:pt x="1707591" y="1377503"/>
                    <a:pt x="1702084" y="1382373"/>
                  </a:cubicBezTo>
                  <a:cubicBezTo>
                    <a:pt x="1696577" y="1387243"/>
                    <a:pt x="1690886" y="1392155"/>
                    <a:pt x="1685025" y="1396969"/>
                  </a:cubicBezTo>
                  <a:cubicBezTo>
                    <a:pt x="1673303" y="1406596"/>
                    <a:pt x="1660944" y="1415812"/>
                    <a:pt x="1648230" y="1423528"/>
                  </a:cubicBezTo>
                  <a:cubicBezTo>
                    <a:pt x="1652435" y="1425184"/>
                    <a:pt x="1665276" y="1423627"/>
                    <a:pt x="1663548" y="1429091"/>
                  </a:cubicBezTo>
                  <a:cubicBezTo>
                    <a:pt x="1674308" y="1425637"/>
                    <a:pt x="1686766" y="1402660"/>
                    <a:pt x="1713268" y="1382500"/>
                  </a:cubicBezTo>
                  <a:cubicBezTo>
                    <a:pt x="1722216" y="1380122"/>
                    <a:pt x="1724523" y="1381438"/>
                    <a:pt x="1722187" y="1384723"/>
                  </a:cubicBezTo>
                  <a:cubicBezTo>
                    <a:pt x="1719795" y="1387965"/>
                    <a:pt x="1712801" y="1393231"/>
                    <a:pt x="1703514" y="1399333"/>
                  </a:cubicBezTo>
                  <a:cubicBezTo>
                    <a:pt x="1717487" y="1393415"/>
                    <a:pt x="1726703" y="1386393"/>
                    <a:pt x="1730625" y="1380306"/>
                  </a:cubicBezTo>
                  <a:cubicBezTo>
                    <a:pt x="1734589" y="1374289"/>
                    <a:pt x="1733570" y="1369603"/>
                    <a:pt x="1727992" y="1369830"/>
                  </a:cubicBezTo>
                  <a:cubicBezTo>
                    <a:pt x="1799641" y="1319812"/>
                    <a:pt x="1749567" y="1344191"/>
                    <a:pt x="1812269" y="1309053"/>
                  </a:cubicBezTo>
                  <a:cubicBezTo>
                    <a:pt x="1817989" y="1303574"/>
                    <a:pt x="1819843" y="1300700"/>
                    <a:pt x="1818102" y="1299497"/>
                  </a:cubicBezTo>
                  <a:cubicBezTo>
                    <a:pt x="1816332" y="1298265"/>
                    <a:pt x="1811165" y="1298945"/>
                    <a:pt x="1803393" y="1301309"/>
                  </a:cubicBezTo>
                  <a:cubicBezTo>
                    <a:pt x="1811349" y="1295915"/>
                    <a:pt x="1819150" y="1293055"/>
                    <a:pt x="1826596" y="1290620"/>
                  </a:cubicBezTo>
                  <a:cubicBezTo>
                    <a:pt x="1834071" y="1288199"/>
                    <a:pt x="1841320" y="1286387"/>
                    <a:pt x="1848795" y="1283853"/>
                  </a:cubicBezTo>
                  <a:cubicBezTo>
                    <a:pt x="1851173" y="1276449"/>
                    <a:pt x="1890728" y="1250131"/>
                    <a:pt x="1863093" y="1258016"/>
                  </a:cubicBezTo>
                  <a:cubicBezTo>
                    <a:pt x="1907419" y="1231444"/>
                    <a:pt x="1925413" y="1222369"/>
                    <a:pt x="1947031" y="1198287"/>
                  </a:cubicBezTo>
                  <a:cubicBezTo>
                    <a:pt x="1975812" y="1190204"/>
                    <a:pt x="1956842" y="1211666"/>
                    <a:pt x="1993353" y="1183493"/>
                  </a:cubicBezTo>
                  <a:cubicBezTo>
                    <a:pt x="2001309" y="1187372"/>
                    <a:pt x="2014575" y="1188816"/>
                    <a:pt x="1989899" y="1207291"/>
                  </a:cubicBezTo>
                  <a:cubicBezTo>
                    <a:pt x="2005004" y="1203002"/>
                    <a:pt x="2018949" y="1201614"/>
                    <a:pt x="2035641" y="1192894"/>
                  </a:cubicBezTo>
                  <a:cubicBezTo>
                    <a:pt x="2049090" y="1192596"/>
                    <a:pt x="2013923" y="1203285"/>
                    <a:pt x="2004169" y="1215021"/>
                  </a:cubicBezTo>
                  <a:cubicBezTo>
                    <a:pt x="1996907" y="1200468"/>
                    <a:pt x="1962590" y="1237828"/>
                    <a:pt x="1934842" y="1246422"/>
                  </a:cubicBezTo>
                  <a:cubicBezTo>
                    <a:pt x="1920897" y="1256233"/>
                    <a:pt x="1927367" y="1255709"/>
                    <a:pt x="1917966" y="1263226"/>
                  </a:cubicBezTo>
                  <a:cubicBezTo>
                    <a:pt x="1925724" y="1262448"/>
                    <a:pt x="1933553" y="1261556"/>
                    <a:pt x="1943293" y="1254605"/>
                  </a:cubicBezTo>
                  <a:cubicBezTo>
                    <a:pt x="1956431" y="1254576"/>
                    <a:pt x="1919807" y="1273065"/>
                    <a:pt x="1916268" y="1268238"/>
                  </a:cubicBezTo>
                  <a:cubicBezTo>
                    <a:pt x="1909543" y="1275090"/>
                    <a:pt x="1908254" y="1279196"/>
                    <a:pt x="1918901" y="1277256"/>
                  </a:cubicBezTo>
                  <a:cubicBezTo>
                    <a:pt x="1905480" y="1283768"/>
                    <a:pt x="1889157" y="1299256"/>
                    <a:pt x="1878256" y="1297841"/>
                  </a:cubicBezTo>
                  <a:cubicBezTo>
                    <a:pt x="1843698" y="1320832"/>
                    <a:pt x="1888647" y="1303560"/>
                    <a:pt x="1858336" y="1324413"/>
                  </a:cubicBezTo>
                  <a:cubicBezTo>
                    <a:pt x="1863773" y="1314772"/>
                    <a:pt x="1855703" y="1316641"/>
                    <a:pt x="1844250" y="1323323"/>
                  </a:cubicBezTo>
                  <a:cubicBezTo>
                    <a:pt x="1841405" y="1325008"/>
                    <a:pt x="1838290" y="1326933"/>
                    <a:pt x="1835218" y="1329156"/>
                  </a:cubicBezTo>
                  <a:cubicBezTo>
                    <a:pt x="1832202" y="1331464"/>
                    <a:pt x="1829130" y="1333969"/>
                    <a:pt x="1826186" y="1336560"/>
                  </a:cubicBezTo>
                  <a:cubicBezTo>
                    <a:pt x="1820282" y="1341742"/>
                    <a:pt x="1814817" y="1347263"/>
                    <a:pt x="1811038" y="1352218"/>
                  </a:cubicBezTo>
                  <a:cubicBezTo>
                    <a:pt x="1795266" y="1356918"/>
                    <a:pt x="1825648" y="1335428"/>
                    <a:pt x="1815341" y="1337027"/>
                  </a:cubicBezTo>
                  <a:cubicBezTo>
                    <a:pt x="1796668" y="1355432"/>
                    <a:pt x="1791090" y="1366361"/>
                    <a:pt x="1814067" y="1361109"/>
                  </a:cubicBezTo>
                  <a:cubicBezTo>
                    <a:pt x="1799018" y="1375563"/>
                    <a:pt x="1791317" y="1363161"/>
                    <a:pt x="1774625" y="1383477"/>
                  </a:cubicBezTo>
                  <a:cubicBezTo>
                    <a:pt x="1766570" y="1391773"/>
                    <a:pt x="1784450" y="1381806"/>
                    <a:pt x="1793737" y="1374770"/>
                  </a:cubicBezTo>
                  <a:cubicBezTo>
                    <a:pt x="1796498" y="1376682"/>
                    <a:pt x="1754168" y="1405789"/>
                    <a:pt x="1748817" y="1417171"/>
                  </a:cubicBezTo>
                  <a:cubicBezTo>
                    <a:pt x="1736359" y="1418771"/>
                    <a:pt x="1736344" y="1396204"/>
                    <a:pt x="1754168" y="1397238"/>
                  </a:cubicBezTo>
                  <a:cubicBezTo>
                    <a:pt x="1770222" y="1380122"/>
                    <a:pt x="1753460" y="1392084"/>
                    <a:pt x="1737732" y="1396020"/>
                  </a:cubicBezTo>
                  <a:cubicBezTo>
                    <a:pt x="1718436" y="1411975"/>
                    <a:pt x="1733287" y="1408351"/>
                    <a:pt x="1726633" y="1417511"/>
                  </a:cubicBezTo>
                  <a:cubicBezTo>
                    <a:pt x="1713891" y="1427789"/>
                    <a:pt x="1722202" y="1418176"/>
                    <a:pt x="1714967" y="1420512"/>
                  </a:cubicBezTo>
                  <a:cubicBezTo>
                    <a:pt x="1712292" y="1425510"/>
                    <a:pt x="1709474" y="1430507"/>
                    <a:pt x="1700980" y="1433721"/>
                  </a:cubicBezTo>
                  <a:cubicBezTo>
                    <a:pt x="1688196" y="1446236"/>
                    <a:pt x="1728685" y="1420965"/>
                    <a:pt x="1735821" y="1424844"/>
                  </a:cubicBezTo>
                  <a:cubicBezTo>
                    <a:pt x="1712575" y="1447312"/>
                    <a:pt x="1698403" y="1462205"/>
                    <a:pt x="1684105" y="1476348"/>
                  </a:cubicBezTo>
                  <a:cubicBezTo>
                    <a:pt x="1676955" y="1483412"/>
                    <a:pt x="1669763" y="1490307"/>
                    <a:pt x="1661411" y="1497853"/>
                  </a:cubicBezTo>
                  <a:cubicBezTo>
                    <a:pt x="1653086" y="1505469"/>
                    <a:pt x="1643304" y="1513411"/>
                    <a:pt x="1632105" y="1523902"/>
                  </a:cubicBezTo>
                  <a:cubicBezTo>
                    <a:pt x="1651005" y="1499098"/>
                    <a:pt x="1625975" y="1510056"/>
                    <a:pt x="1618713" y="1508470"/>
                  </a:cubicBezTo>
                  <a:cubicBezTo>
                    <a:pt x="1605617" y="1533543"/>
                    <a:pt x="1596260" y="1542122"/>
                    <a:pt x="1568526" y="1577444"/>
                  </a:cubicBezTo>
                  <a:cubicBezTo>
                    <a:pt x="1574712" y="1565920"/>
                    <a:pt x="1546964" y="1585372"/>
                    <a:pt x="1556209" y="1586080"/>
                  </a:cubicBezTo>
                  <a:cubicBezTo>
                    <a:pt x="1532850" y="1606523"/>
                    <a:pt x="1563160" y="1571045"/>
                    <a:pt x="1533827" y="1588345"/>
                  </a:cubicBezTo>
                  <a:cubicBezTo>
                    <a:pt x="1503983" y="1617367"/>
                    <a:pt x="1529679" y="1603918"/>
                    <a:pt x="1507140" y="1627546"/>
                  </a:cubicBezTo>
                  <a:cubicBezTo>
                    <a:pt x="1494795" y="1631014"/>
                    <a:pt x="1474735" y="1652802"/>
                    <a:pt x="1457251" y="1671589"/>
                  </a:cubicBezTo>
                  <a:cubicBezTo>
                    <a:pt x="1439441" y="1690078"/>
                    <a:pt x="1425765" y="1707067"/>
                    <a:pt x="1423047" y="1698657"/>
                  </a:cubicBezTo>
                  <a:cubicBezTo>
                    <a:pt x="1421292" y="1710875"/>
                    <a:pt x="1406356" y="1729350"/>
                    <a:pt x="1384426" y="1753757"/>
                  </a:cubicBezTo>
                  <a:cubicBezTo>
                    <a:pt x="1373582" y="1766074"/>
                    <a:pt x="1360444" y="1779410"/>
                    <a:pt x="1347349" y="1794997"/>
                  </a:cubicBezTo>
                  <a:cubicBezTo>
                    <a:pt x="1334409" y="1810711"/>
                    <a:pt x="1320564" y="1827898"/>
                    <a:pt x="1306619" y="1846444"/>
                  </a:cubicBezTo>
                  <a:cubicBezTo>
                    <a:pt x="1294925" y="1864239"/>
                    <a:pt x="1327571" y="1830786"/>
                    <a:pt x="1334154" y="1823070"/>
                  </a:cubicBezTo>
                  <a:cubicBezTo>
                    <a:pt x="1328789" y="1836208"/>
                    <a:pt x="1318808" y="1849785"/>
                    <a:pt x="1307440" y="1864664"/>
                  </a:cubicBezTo>
                  <a:cubicBezTo>
                    <a:pt x="1301749" y="1872111"/>
                    <a:pt x="1295718" y="1879883"/>
                    <a:pt x="1289758" y="1888066"/>
                  </a:cubicBezTo>
                  <a:cubicBezTo>
                    <a:pt x="1286785" y="1892157"/>
                    <a:pt x="1283812" y="1896362"/>
                    <a:pt x="1280924" y="1900680"/>
                  </a:cubicBezTo>
                  <a:cubicBezTo>
                    <a:pt x="1278120" y="1905068"/>
                    <a:pt x="1275572" y="1909712"/>
                    <a:pt x="1273052" y="1914398"/>
                  </a:cubicBezTo>
                  <a:cubicBezTo>
                    <a:pt x="1276577" y="1910929"/>
                    <a:pt x="1280017" y="1907079"/>
                    <a:pt x="1283585" y="1903072"/>
                  </a:cubicBezTo>
                  <a:cubicBezTo>
                    <a:pt x="1287280" y="1899151"/>
                    <a:pt x="1290989" y="1894974"/>
                    <a:pt x="1294684" y="1890586"/>
                  </a:cubicBezTo>
                  <a:cubicBezTo>
                    <a:pt x="1302074" y="1881808"/>
                    <a:pt x="1309493" y="1872181"/>
                    <a:pt x="1316897" y="1862116"/>
                  </a:cubicBezTo>
                  <a:cubicBezTo>
                    <a:pt x="1320917" y="1863248"/>
                    <a:pt x="1313669" y="1873356"/>
                    <a:pt x="1304169" y="1884909"/>
                  </a:cubicBezTo>
                  <a:cubicBezTo>
                    <a:pt x="1294628" y="1896447"/>
                    <a:pt x="1282835" y="1909457"/>
                    <a:pt x="1278418" y="1916819"/>
                  </a:cubicBezTo>
                  <a:cubicBezTo>
                    <a:pt x="1273661" y="1916408"/>
                    <a:pt x="1245092" y="1940673"/>
                    <a:pt x="1257210" y="1922821"/>
                  </a:cubicBezTo>
                  <a:cubicBezTo>
                    <a:pt x="1230241" y="1947441"/>
                    <a:pt x="1233993" y="1960026"/>
                    <a:pt x="1204786" y="1987746"/>
                  </a:cubicBezTo>
                  <a:cubicBezTo>
                    <a:pt x="1225243" y="1954859"/>
                    <a:pt x="1230213" y="1937417"/>
                    <a:pt x="1262264" y="1893615"/>
                  </a:cubicBezTo>
                  <a:cubicBezTo>
                    <a:pt x="1272387" y="1886919"/>
                    <a:pt x="1266313" y="1896390"/>
                    <a:pt x="1272911" y="1893431"/>
                  </a:cubicBezTo>
                  <a:cubicBezTo>
                    <a:pt x="1286954" y="1875975"/>
                    <a:pt x="1284052" y="1874489"/>
                    <a:pt x="1289885" y="1864777"/>
                  </a:cubicBezTo>
                  <a:cubicBezTo>
                    <a:pt x="1282580" y="1870539"/>
                    <a:pt x="1274100" y="1880322"/>
                    <a:pt x="1267545" y="1887032"/>
                  </a:cubicBezTo>
                  <a:cubicBezTo>
                    <a:pt x="1261019" y="1893757"/>
                    <a:pt x="1256828" y="1897763"/>
                    <a:pt x="1256970" y="1891109"/>
                  </a:cubicBezTo>
                  <a:cubicBezTo>
                    <a:pt x="1238523" y="1922609"/>
                    <a:pt x="1197892" y="1967657"/>
                    <a:pt x="1204503" y="1977411"/>
                  </a:cubicBezTo>
                  <a:cubicBezTo>
                    <a:pt x="1191323" y="1993862"/>
                    <a:pt x="1193984" y="1983909"/>
                    <a:pt x="1188463" y="1986132"/>
                  </a:cubicBezTo>
                  <a:cubicBezTo>
                    <a:pt x="1186000" y="1990039"/>
                    <a:pt x="1183579" y="1993735"/>
                    <a:pt x="1181399" y="1997415"/>
                  </a:cubicBezTo>
                  <a:cubicBezTo>
                    <a:pt x="1179332" y="2001153"/>
                    <a:pt x="1177336" y="2004749"/>
                    <a:pt x="1175410" y="2008217"/>
                  </a:cubicBezTo>
                  <a:cubicBezTo>
                    <a:pt x="1171659" y="2015197"/>
                    <a:pt x="1168176" y="2021681"/>
                    <a:pt x="1164906" y="2027768"/>
                  </a:cubicBezTo>
                  <a:cubicBezTo>
                    <a:pt x="1158549" y="2040028"/>
                    <a:pt x="1152985" y="2050774"/>
                    <a:pt x="1147648" y="2061080"/>
                  </a:cubicBezTo>
                  <a:cubicBezTo>
                    <a:pt x="1142311" y="2071358"/>
                    <a:pt x="1137129" y="2081155"/>
                    <a:pt x="1131254" y="2091376"/>
                  </a:cubicBezTo>
                  <a:cubicBezTo>
                    <a:pt x="1125549" y="2101711"/>
                    <a:pt x="1118456" y="2112046"/>
                    <a:pt x="1111236" y="2124617"/>
                  </a:cubicBezTo>
                  <a:cubicBezTo>
                    <a:pt x="1112029" y="2128072"/>
                    <a:pt x="1122052" y="2114382"/>
                    <a:pt x="1127644" y="2109016"/>
                  </a:cubicBezTo>
                  <a:cubicBezTo>
                    <a:pt x="1130320" y="2106270"/>
                    <a:pt x="1131636" y="2105448"/>
                    <a:pt x="1129654" y="2109582"/>
                  </a:cubicBezTo>
                  <a:cubicBezTo>
                    <a:pt x="1128663" y="2111663"/>
                    <a:pt x="1126809" y="2114948"/>
                    <a:pt x="1123977" y="2119903"/>
                  </a:cubicBezTo>
                  <a:cubicBezTo>
                    <a:pt x="1121259" y="2124929"/>
                    <a:pt x="1117607" y="2131653"/>
                    <a:pt x="1112822" y="2140487"/>
                  </a:cubicBezTo>
                  <a:cubicBezTo>
                    <a:pt x="1126965" y="2119322"/>
                    <a:pt x="1136393" y="2102475"/>
                    <a:pt x="1143472" y="2086775"/>
                  </a:cubicBezTo>
                  <a:cubicBezTo>
                    <a:pt x="1150650" y="2071160"/>
                    <a:pt x="1156114" y="2057102"/>
                    <a:pt x="1164665" y="2043242"/>
                  </a:cubicBezTo>
                  <a:cubicBezTo>
                    <a:pt x="1177647" y="2034181"/>
                    <a:pt x="1202847" y="2013654"/>
                    <a:pt x="1189483" y="2012167"/>
                  </a:cubicBezTo>
                  <a:cubicBezTo>
                    <a:pt x="1192555" y="2005641"/>
                    <a:pt x="1196122" y="2003121"/>
                    <a:pt x="1199676" y="2000969"/>
                  </a:cubicBezTo>
                  <a:cubicBezTo>
                    <a:pt x="1203229" y="2000034"/>
                    <a:pt x="1206698" y="1995164"/>
                    <a:pt x="1210209" y="1990039"/>
                  </a:cubicBezTo>
                  <a:cubicBezTo>
                    <a:pt x="1211808" y="1992177"/>
                    <a:pt x="1210506" y="1996297"/>
                    <a:pt x="1207632" y="2001535"/>
                  </a:cubicBezTo>
                  <a:cubicBezTo>
                    <a:pt x="1206188" y="2004154"/>
                    <a:pt x="1204348" y="2007056"/>
                    <a:pt x="1202281" y="2010143"/>
                  </a:cubicBezTo>
                  <a:cubicBezTo>
                    <a:pt x="1200299" y="2013285"/>
                    <a:pt x="1198175" y="2016669"/>
                    <a:pt x="1195995" y="2020138"/>
                  </a:cubicBezTo>
                  <a:cubicBezTo>
                    <a:pt x="1187147" y="2033912"/>
                    <a:pt x="1177223" y="2048919"/>
                    <a:pt x="1176302" y="2057965"/>
                  </a:cubicBezTo>
                  <a:cubicBezTo>
                    <a:pt x="1188208" y="2048551"/>
                    <a:pt x="1199378" y="2028759"/>
                    <a:pt x="1211610" y="2026183"/>
                  </a:cubicBezTo>
                  <a:cubicBezTo>
                    <a:pt x="1200426" y="2045408"/>
                    <a:pt x="1189299" y="2064577"/>
                    <a:pt x="1178157" y="2083746"/>
                  </a:cubicBezTo>
                  <a:cubicBezTo>
                    <a:pt x="1193475" y="2074048"/>
                    <a:pt x="1207335" y="2043454"/>
                    <a:pt x="1222752" y="2035880"/>
                  </a:cubicBezTo>
                  <a:cubicBezTo>
                    <a:pt x="1207264" y="2068201"/>
                    <a:pt x="1189737" y="2070962"/>
                    <a:pt x="1173697" y="2097167"/>
                  </a:cubicBezTo>
                  <a:cubicBezTo>
                    <a:pt x="1172607" y="2102136"/>
                    <a:pt x="1171319" y="2107303"/>
                    <a:pt x="1164580" y="2118685"/>
                  </a:cubicBezTo>
                  <a:cubicBezTo>
                    <a:pt x="1174915" y="2113546"/>
                    <a:pt x="1184839" y="2102249"/>
                    <a:pt x="1194268" y="2084963"/>
                  </a:cubicBezTo>
                  <a:cubicBezTo>
                    <a:pt x="1180380" y="2111975"/>
                    <a:pt x="1171659" y="2125056"/>
                    <a:pt x="1158040" y="2148883"/>
                  </a:cubicBezTo>
                  <a:cubicBezTo>
                    <a:pt x="1151485" y="2160944"/>
                    <a:pt x="1143543" y="2175597"/>
                    <a:pt x="1132925" y="2195828"/>
                  </a:cubicBezTo>
                  <a:cubicBezTo>
                    <a:pt x="1127672" y="2205964"/>
                    <a:pt x="1121698" y="2217488"/>
                    <a:pt x="1114818" y="2230739"/>
                  </a:cubicBezTo>
                  <a:cubicBezTo>
                    <a:pt x="1108079" y="2244047"/>
                    <a:pt x="1100024" y="2258869"/>
                    <a:pt x="1092534" y="2276665"/>
                  </a:cubicBezTo>
                  <a:cubicBezTo>
                    <a:pt x="1085767" y="2279539"/>
                    <a:pt x="1080444" y="2289944"/>
                    <a:pt x="1075093" y="2300831"/>
                  </a:cubicBezTo>
                  <a:cubicBezTo>
                    <a:pt x="1076395" y="2292761"/>
                    <a:pt x="1085229" y="2277005"/>
                    <a:pt x="1094134" y="2259775"/>
                  </a:cubicBezTo>
                  <a:cubicBezTo>
                    <a:pt x="1103563" y="2242829"/>
                    <a:pt x="1113614" y="2224722"/>
                    <a:pt x="1115752" y="2210778"/>
                  </a:cubicBezTo>
                  <a:cubicBezTo>
                    <a:pt x="1108079" y="2220843"/>
                    <a:pt x="1102968" y="2232367"/>
                    <a:pt x="1096272" y="2246524"/>
                  </a:cubicBezTo>
                  <a:cubicBezTo>
                    <a:pt x="1092775" y="2253518"/>
                    <a:pt x="1089491" y="2261503"/>
                    <a:pt x="1085244" y="2270280"/>
                  </a:cubicBezTo>
                  <a:cubicBezTo>
                    <a:pt x="1080996" y="2279057"/>
                    <a:pt x="1075871" y="2288684"/>
                    <a:pt x="1069359" y="2299345"/>
                  </a:cubicBezTo>
                  <a:cubicBezTo>
                    <a:pt x="1064758" y="2313318"/>
                    <a:pt x="1068581" y="2328154"/>
                    <a:pt x="1083771" y="2288854"/>
                  </a:cubicBezTo>
                  <a:cubicBezTo>
                    <a:pt x="1090991" y="2285994"/>
                    <a:pt x="1053390" y="2367030"/>
                    <a:pt x="1055443" y="2343756"/>
                  </a:cubicBezTo>
                  <a:cubicBezTo>
                    <a:pt x="1056802" y="2359668"/>
                    <a:pt x="999055" y="2455257"/>
                    <a:pt x="992189" y="2505614"/>
                  </a:cubicBezTo>
                  <a:cubicBezTo>
                    <a:pt x="999055" y="2496922"/>
                    <a:pt x="1006077" y="2486629"/>
                    <a:pt x="1011683" y="2471892"/>
                  </a:cubicBezTo>
                  <a:cubicBezTo>
                    <a:pt x="1012306" y="2474879"/>
                    <a:pt x="1010763" y="2481165"/>
                    <a:pt x="1007946" y="2489418"/>
                  </a:cubicBezTo>
                  <a:cubicBezTo>
                    <a:pt x="1006544" y="2493538"/>
                    <a:pt x="1004803" y="2498167"/>
                    <a:pt x="1002863" y="2503108"/>
                  </a:cubicBezTo>
                  <a:cubicBezTo>
                    <a:pt x="1000966" y="2508063"/>
                    <a:pt x="999211" y="2513514"/>
                    <a:pt x="997172" y="2519035"/>
                  </a:cubicBezTo>
                  <a:cubicBezTo>
                    <a:pt x="989187" y="2541205"/>
                    <a:pt x="979674" y="2566023"/>
                    <a:pt x="975016" y="2582501"/>
                  </a:cubicBezTo>
                  <a:cubicBezTo>
                    <a:pt x="955465" y="2602675"/>
                    <a:pt x="983284" y="2562087"/>
                    <a:pt x="985747" y="2542224"/>
                  </a:cubicBezTo>
                  <a:cubicBezTo>
                    <a:pt x="978230" y="2548057"/>
                    <a:pt x="972751" y="2561252"/>
                    <a:pt x="965007" y="2566815"/>
                  </a:cubicBezTo>
                  <a:cubicBezTo>
                    <a:pt x="960958" y="2578580"/>
                    <a:pt x="956881" y="2590429"/>
                    <a:pt x="952789" y="2602307"/>
                  </a:cubicBezTo>
                  <a:cubicBezTo>
                    <a:pt x="960080" y="2601741"/>
                    <a:pt x="956683" y="2613831"/>
                    <a:pt x="950114" y="2631911"/>
                  </a:cubicBezTo>
                  <a:cubicBezTo>
                    <a:pt x="944040" y="2650159"/>
                    <a:pt x="934371" y="2674326"/>
                    <a:pt x="927151" y="2697103"/>
                  </a:cubicBezTo>
                  <a:cubicBezTo>
                    <a:pt x="935631" y="2677623"/>
                    <a:pt x="946985" y="2667162"/>
                    <a:pt x="952775" y="2639825"/>
                  </a:cubicBezTo>
                  <a:cubicBezTo>
                    <a:pt x="951515" y="2653797"/>
                    <a:pt x="940657" y="2692787"/>
                    <a:pt x="927009" y="2739575"/>
                  </a:cubicBezTo>
                  <a:cubicBezTo>
                    <a:pt x="925296" y="2745423"/>
                    <a:pt x="923541" y="2751396"/>
                    <a:pt x="921771" y="2757456"/>
                  </a:cubicBezTo>
                  <a:cubicBezTo>
                    <a:pt x="920285" y="2763601"/>
                    <a:pt x="918784" y="2769843"/>
                    <a:pt x="917255" y="2776143"/>
                  </a:cubicBezTo>
                  <a:cubicBezTo>
                    <a:pt x="914225" y="2788730"/>
                    <a:pt x="911139" y="2801555"/>
                    <a:pt x="908067" y="2814340"/>
                  </a:cubicBezTo>
                  <a:cubicBezTo>
                    <a:pt x="901979" y="2839893"/>
                    <a:pt x="895963" y="2865235"/>
                    <a:pt x="890937" y="2888225"/>
                  </a:cubicBezTo>
                  <a:cubicBezTo>
                    <a:pt x="880659" y="2902793"/>
                    <a:pt x="880291" y="2890052"/>
                    <a:pt x="887383" y="2865050"/>
                  </a:cubicBezTo>
                  <a:cubicBezTo>
                    <a:pt x="884156" y="2871945"/>
                    <a:pt x="881522" y="2878302"/>
                    <a:pt x="879370" y="2884218"/>
                  </a:cubicBezTo>
                  <a:cubicBezTo>
                    <a:pt x="877488" y="2890207"/>
                    <a:pt x="876100" y="2895758"/>
                    <a:pt x="875010" y="2900953"/>
                  </a:cubicBezTo>
                  <a:cubicBezTo>
                    <a:pt x="872830" y="2911359"/>
                    <a:pt x="871938" y="2920361"/>
                    <a:pt x="871301" y="2928800"/>
                  </a:cubicBezTo>
                  <a:cubicBezTo>
                    <a:pt x="870013" y="2945690"/>
                    <a:pt x="869772" y="2960299"/>
                    <a:pt x="862283" y="2979623"/>
                  </a:cubicBezTo>
                  <a:cubicBezTo>
                    <a:pt x="859734" y="2995764"/>
                    <a:pt x="874118" y="2969771"/>
                    <a:pt x="874132" y="2979681"/>
                  </a:cubicBezTo>
                  <a:cubicBezTo>
                    <a:pt x="870168" y="2985980"/>
                    <a:pt x="864548" y="3005291"/>
                    <a:pt x="860626" y="3020878"/>
                  </a:cubicBezTo>
                  <a:cubicBezTo>
                    <a:pt x="857243" y="3036564"/>
                    <a:pt x="854893" y="3048413"/>
                    <a:pt x="855374" y="3039382"/>
                  </a:cubicBezTo>
                  <a:cubicBezTo>
                    <a:pt x="855530" y="3057814"/>
                    <a:pt x="850731" y="3097878"/>
                    <a:pt x="844600" y="3143719"/>
                  </a:cubicBezTo>
                  <a:cubicBezTo>
                    <a:pt x="843723" y="3149438"/>
                    <a:pt x="843142" y="3155286"/>
                    <a:pt x="842718" y="3161231"/>
                  </a:cubicBezTo>
                  <a:cubicBezTo>
                    <a:pt x="842208" y="3167164"/>
                    <a:pt x="841698" y="3173152"/>
                    <a:pt x="841189" y="3179169"/>
                  </a:cubicBezTo>
                  <a:cubicBezTo>
                    <a:pt x="840155" y="3191188"/>
                    <a:pt x="839122" y="3203349"/>
                    <a:pt x="838088" y="3215368"/>
                  </a:cubicBezTo>
                  <a:cubicBezTo>
                    <a:pt x="836035" y="3239408"/>
                    <a:pt x="834096" y="3262908"/>
                    <a:pt x="832609" y="3283903"/>
                  </a:cubicBezTo>
                  <a:cubicBezTo>
                    <a:pt x="836630" y="3276739"/>
                    <a:pt x="836814" y="3262964"/>
                    <a:pt x="838187" y="3251342"/>
                  </a:cubicBezTo>
                  <a:cubicBezTo>
                    <a:pt x="837564" y="3262865"/>
                    <a:pt x="836941" y="3274135"/>
                    <a:pt x="836333" y="3285163"/>
                  </a:cubicBezTo>
                  <a:cubicBezTo>
                    <a:pt x="836021" y="3296220"/>
                    <a:pt x="836120" y="3307065"/>
                    <a:pt x="835965" y="3317696"/>
                  </a:cubicBezTo>
                  <a:cubicBezTo>
                    <a:pt x="835681" y="3338932"/>
                    <a:pt x="835413" y="3359374"/>
                    <a:pt x="835158" y="3379280"/>
                  </a:cubicBezTo>
                  <a:cubicBezTo>
                    <a:pt x="834974" y="3389204"/>
                    <a:pt x="834790" y="3399015"/>
                    <a:pt x="834606" y="3408712"/>
                  </a:cubicBezTo>
                  <a:cubicBezTo>
                    <a:pt x="834506" y="3413555"/>
                    <a:pt x="834393" y="3418381"/>
                    <a:pt x="834294" y="3423182"/>
                  </a:cubicBezTo>
                  <a:cubicBezTo>
                    <a:pt x="834422" y="3427995"/>
                    <a:pt x="834549" y="3432779"/>
                    <a:pt x="834662" y="3437550"/>
                  </a:cubicBezTo>
                  <a:cubicBezTo>
                    <a:pt x="835129" y="3456620"/>
                    <a:pt x="835597" y="3475406"/>
                    <a:pt x="836064" y="3494193"/>
                  </a:cubicBezTo>
                  <a:cubicBezTo>
                    <a:pt x="836432" y="3512951"/>
                    <a:pt x="836800" y="3531681"/>
                    <a:pt x="837168" y="3550652"/>
                  </a:cubicBezTo>
                  <a:cubicBezTo>
                    <a:pt x="837126" y="3560137"/>
                    <a:pt x="837890" y="3569664"/>
                    <a:pt x="838555" y="3579291"/>
                  </a:cubicBezTo>
                  <a:cubicBezTo>
                    <a:pt x="839207" y="3588918"/>
                    <a:pt x="839858" y="3598630"/>
                    <a:pt x="840523" y="3608469"/>
                  </a:cubicBezTo>
                  <a:cubicBezTo>
                    <a:pt x="841840" y="3628119"/>
                    <a:pt x="843185" y="3648265"/>
                    <a:pt x="844572" y="3669175"/>
                  </a:cubicBezTo>
                  <a:cubicBezTo>
                    <a:pt x="845323" y="3679623"/>
                    <a:pt x="845846" y="3690255"/>
                    <a:pt x="846823" y="3701085"/>
                  </a:cubicBezTo>
                  <a:cubicBezTo>
                    <a:pt x="848112" y="3711887"/>
                    <a:pt x="849428" y="3722915"/>
                    <a:pt x="850773" y="3734184"/>
                  </a:cubicBezTo>
                  <a:cubicBezTo>
                    <a:pt x="835483" y="3705106"/>
                    <a:pt x="855870" y="3784258"/>
                    <a:pt x="860994" y="3839670"/>
                  </a:cubicBezTo>
                  <a:cubicBezTo>
                    <a:pt x="871952" y="3820812"/>
                    <a:pt x="859324" y="3746884"/>
                    <a:pt x="870975" y="3803696"/>
                  </a:cubicBezTo>
                  <a:cubicBezTo>
                    <a:pt x="872702" y="3788463"/>
                    <a:pt x="863245" y="3718810"/>
                    <a:pt x="856450" y="3732613"/>
                  </a:cubicBezTo>
                  <a:cubicBezTo>
                    <a:pt x="855275" y="3720990"/>
                    <a:pt x="854086" y="3709310"/>
                    <a:pt x="852897" y="3697603"/>
                  </a:cubicBezTo>
                  <a:cubicBezTo>
                    <a:pt x="852302" y="3685852"/>
                    <a:pt x="851707" y="3674059"/>
                    <a:pt x="851113" y="3662238"/>
                  </a:cubicBezTo>
                  <a:cubicBezTo>
                    <a:pt x="849895" y="3638581"/>
                    <a:pt x="848678" y="3614812"/>
                    <a:pt x="847446" y="3590999"/>
                  </a:cubicBezTo>
                  <a:cubicBezTo>
                    <a:pt x="846979" y="3579093"/>
                    <a:pt x="845860" y="3567159"/>
                    <a:pt x="845889" y="3555224"/>
                  </a:cubicBezTo>
                  <a:lnTo>
                    <a:pt x="845804" y="3519407"/>
                  </a:lnTo>
                  <a:cubicBezTo>
                    <a:pt x="845676" y="3495524"/>
                    <a:pt x="845563" y="3471655"/>
                    <a:pt x="845436" y="3447899"/>
                  </a:cubicBezTo>
                  <a:cubicBezTo>
                    <a:pt x="844714" y="3424088"/>
                    <a:pt x="846469" y="3400502"/>
                    <a:pt x="847234" y="3377014"/>
                  </a:cubicBezTo>
                  <a:cubicBezTo>
                    <a:pt x="848097" y="3353513"/>
                    <a:pt x="848947" y="3330183"/>
                    <a:pt x="849796" y="3307093"/>
                  </a:cubicBezTo>
                  <a:cubicBezTo>
                    <a:pt x="849994" y="3301302"/>
                    <a:pt x="850178" y="3295540"/>
                    <a:pt x="850362" y="3289793"/>
                  </a:cubicBezTo>
                  <a:cubicBezTo>
                    <a:pt x="850830" y="3284074"/>
                    <a:pt x="851283" y="3278367"/>
                    <a:pt x="851736" y="3272677"/>
                  </a:cubicBezTo>
                  <a:cubicBezTo>
                    <a:pt x="852642" y="3261280"/>
                    <a:pt x="853534" y="3249968"/>
                    <a:pt x="854426" y="3238728"/>
                  </a:cubicBezTo>
                  <a:cubicBezTo>
                    <a:pt x="856068" y="3216190"/>
                    <a:pt x="857682" y="3193977"/>
                    <a:pt x="859267" y="3172146"/>
                  </a:cubicBezTo>
                  <a:cubicBezTo>
                    <a:pt x="859635" y="3166682"/>
                    <a:pt x="859862" y="3160892"/>
                    <a:pt x="860003" y="3154846"/>
                  </a:cubicBezTo>
                  <a:cubicBezTo>
                    <a:pt x="860372" y="3148845"/>
                    <a:pt x="860754" y="3142614"/>
                    <a:pt x="861150" y="3136230"/>
                  </a:cubicBezTo>
                  <a:cubicBezTo>
                    <a:pt x="861858" y="3123446"/>
                    <a:pt x="862481" y="3110068"/>
                    <a:pt x="863500" y="3096830"/>
                  </a:cubicBezTo>
                  <a:cubicBezTo>
                    <a:pt x="865539" y="3070371"/>
                    <a:pt x="869107" y="3044450"/>
                    <a:pt x="877785" y="3025478"/>
                  </a:cubicBezTo>
                  <a:cubicBezTo>
                    <a:pt x="874571" y="3012738"/>
                    <a:pt x="871924" y="2977995"/>
                    <a:pt x="894320" y="2934448"/>
                  </a:cubicBezTo>
                  <a:cubicBezTo>
                    <a:pt x="897251" y="2922896"/>
                    <a:pt x="899969" y="2910367"/>
                    <a:pt x="902560" y="2897088"/>
                  </a:cubicBezTo>
                  <a:cubicBezTo>
                    <a:pt x="905207" y="2883823"/>
                    <a:pt x="908817" y="2870104"/>
                    <a:pt x="911833" y="2855706"/>
                  </a:cubicBezTo>
                  <a:cubicBezTo>
                    <a:pt x="917963" y="2826897"/>
                    <a:pt x="924489" y="2796203"/>
                    <a:pt x="931044" y="2765383"/>
                  </a:cubicBezTo>
                  <a:cubicBezTo>
                    <a:pt x="938830" y="2734862"/>
                    <a:pt x="947806" y="2704466"/>
                    <a:pt x="957277" y="2675925"/>
                  </a:cubicBezTo>
                  <a:cubicBezTo>
                    <a:pt x="962062" y="2661682"/>
                    <a:pt x="967046" y="2647908"/>
                    <a:pt x="972340" y="2634926"/>
                  </a:cubicBezTo>
                  <a:cubicBezTo>
                    <a:pt x="978272" y="2622184"/>
                    <a:pt x="984431" y="2610179"/>
                    <a:pt x="990872" y="2599207"/>
                  </a:cubicBezTo>
                  <a:cubicBezTo>
                    <a:pt x="985860" y="2613463"/>
                    <a:pt x="980353" y="2627664"/>
                    <a:pt x="975724" y="2642273"/>
                  </a:cubicBezTo>
                  <a:cubicBezTo>
                    <a:pt x="971321" y="2656954"/>
                    <a:pt x="966890" y="2671762"/>
                    <a:pt x="962430" y="2686684"/>
                  </a:cubicBezTo>
                  <a:cubicBezTo>
                    <a:pt x="958013" y="2701592"/>
                    <a:pt x="953554" y="2716626"/>
                    <a:pt x="949066" y="2731788"/>
                  </a:cubicBezTo>
                  <a:cubicBezTo>
                    <a:pt x="944734" y="2746994"/>
                    <a:pt x="939694" y="2762099"/>
                    <a:pt x="936310" y="2777856"/>
                  </a:cubicBezTo>
                  <a:cubicBezTo>
                    <a:pt x="928906" y="2809115"/>
                    <a:pt x="921375" y="2840926"/>
                    <a:pt x="913701" y="2873361"/>
                  </a:cubicBezTo>
                  <a:cubicBezTo>
                    <a:pt x="911918" y="2881486"/>
                    <a:pt x="909610" y="2889527"/>
                    <a:pt x="908237" y="2897838"/>
                  </a:cubicBezTo>
                  <a:cubicBezTo>
                    <a:pt x="906736" y="2906105"/>
                    <a:pt x="905221" y="2914430"/>
                    <a:pt x="903707" y="2922784"/>
                  </a:cubicBezTo>
                  <a:cubicBezTo>
                    <a:pt x="900691" y="2939474"/>
                    <a:pt x="897647" y="2956336"/>
                    <a:pt x="894561" y="2973367"/>
                  </a:cubicBezTo>
                  <a:cubicBezTo>
                    <a:pt x="871145" y="3109713"/>
                    <a:pt x="855558" y="3258675"/>
                    <a:pt x="854426" y="3423464"/>
                  </a:cubicBezTo>
                  <a:cubicBezTo>
                    <a:pt x="854850" y="3433317"/>
                    <a:pt x="859664" y="3421977"/>
                    <a:pt x="863316" y="3417689"/>
                  </a:cubicBezTo>
                  <a:cubicBezTo>
                    <a:pt x="861759" y="3425914"/>
                    <a:pt x="861278" y="3434209"/>
                    <a:pt x="860598" y="3442519"/>
                  </a:cubicBezTo>
                  <a:cubicBezTo>
                    <a:pt x="859975" y="3450844"/>
                    <a:pt x="859508" y="3459182"/>
                    <a:pt x="859154" y="3467535"/>
                  </a:cubicBezTo>
                  <a:cubicBezTo>
                    <a:pt x="858460" y="3484255"/>
                    <a:pt x="858248" y="3501045"/>
                    <a:pt x="858361" y="3517892"/>
                  </a:cubicBezTo>
                  <a:cubicBezTo>
                    <a:pt x="858644" y="3534739"/>
                    <a:pt x="858588" y="3551628"/>
                    <a:pt x="859919" y="3568546"/>
                  </a:cubicBezTo>
                  <a:cubicBezTo>
                    <a:pt x="861532" y="3585421"/>
                    <a:pt x="863175" y="3602367"/>
                    <a:pt x="864803" y="3619356"/>
                  </a:cubicBezTo>
                  <a:cubicBezTo>
                    <a:pt x="866459" y="3636302"/>
                    <a:pt x="868116" y="3653276"/>
                    <a:pt x="869772" y="3670279"/>
                  </a:cubicBezTo>
                  <a:lnTo>
                    <a:pt x="871995" y="3695776"/>
                  </a:lnTo>
                  <a:lnTo>
                    <a:pt x="875137" y="3721245"/>
                  </a:lnTo>
                  <a:cubicBezTo>
                    <a:pt x="879158" y="3755222"/>
                    <a:pt x="881961" y="3789312"/>
                    <a:pt x="882273" y="3823785"/>
                  </a:cubicBezTo>
                  <a:cubicBezTo>
                    <a:pt x="888672" y="3850231"/>
                    <a:pt x="897421" y="3874114"/>
                    <a:pt x="902857" y="3898436"/>
                  </a:cubicBezTo>
                  <a:cubicBezTo>
                    <a:pt x="905660" y="3910597"/>
                    <a:pt x="907812" y="3922857"/>
                    <a:pt x="908874" y="3935612"/>
                  </a:cubicBezTo>
                  <a:cubicBezTo>
                    <a:pt x="909992" y="3948368"/>
                    <a:pt x="909610" y="3961676"/>
                    <a:pt x="909058" y="3975677"/>
                  </a:cubicBezTo>
                  <a:cubicBezTo>
                    <a:pt x="921601" y="4016195"/>
                    <a:pt x="931115" y="4049591"/>
                    <a:pt x="940614" y="4087830"/>
                  </a:cubicBezTo>
                  <a:cubicBezTo>
                    <a:pt x="946249" y="4106772"/>
                    <a:pt x="952152" y="4126847"/>
                    <a:pt x="958452" y="4149583"/>
                  </a:cubicBezTo>
                  <a:cubicBezTo>
                    <a:pt x="961567" y="4160951"/>
                    <a:pt x="964865" y="4172985"/>
                    <a:pt x="968376" y="4185840"/>
                  </a:cubicBezTo>
                  <a:cubicBezTo>
                    <a:pt x="971986" y="4198680"/>
                    <a:pt x="975059" y="4212526"/>
                    <a:pt x="980056" y="4226966"/>
                  </a:cubicBezTo>
                  <a:cubicBezTo>
                    <a:pt x="983609" y="4236041"/>
                    <a:pt x="984657" y="4224007"/>
                    <a:pt x="986554" y="4218925"/>
                  </a:cubicBezTo>
                  <a:cubicBezTo>
                    <a:pt x="993194" y="4242850"/>
                    <a:pt x="999975" y="4266309"/>
                    <a:pt x="1006870" y="4289314"/>
                  </a:cubicBezTo>
                  <a:cubicBezTo>
                    <a:pt x="1013892" y="4312263"/>
                    <a:pt x="1020248" y="4334999"/>
                    <a:pt x="1028997" y="4356547"/>
                  </a:cubicBezTo>
                  <a:cubicBezTo>
                    <a:pt x="1037223" y="4378249"/>
                    <a:pt x="1045490" y="4399499"/>
                    <a:pt x="1053758" y="4420282"/>
                  </a:cubicBezTo>
                  <a:cubicBezTo>
                    <a:pt x="1057920" y="4430645"/>
                    <a:pt x="1062054" y="4440923"/>
                    <a:pt x="1066160" y="4451116"/>
                  </a:cubicBezTo>
                  <a:cubicBezTo>
                    <a:pt x="1070577" y="4461168"/>
                    <a:pt x="1075418" y="4470965"/>
                    <a:pt x="1080005" y="4480733"/>
                  </a:cubicBezTo>
                  <a:cubicBezTo>
                    <a:pt x="1089392" y="4500142"/>
                    <a:pt x="1098608" y="4519198"/>
                    <a:pt x="1107654" y="4537900"/>
                  </a:cubicBezTo>
                  <a:cubicBezTo>
                    <a:pt x="1112241" y="4547187"/>
                    <a:pt x="1116771" y="4556389"/>
                    <a:pt x="1121273" y="4565506"/>
                  </a:cubicBezTo>
                  <a:cubicBezTo>
                    <a:pt x="1126059" y="4574481"/>
                    <a:pt x="1131183" y="4583217"/>
                    <a:pt x="1136054" y="4591923"/>
                  </a:cubicBezTo>
                  <a:cubicBezTo>
                    <a:pt x="1145921" y="4609252"/>
                    <a:pt x="1155605" y="4626226"/>
                    <a:pt x="1165090" y="4642875"/>
                  </a:cubicBezTo>
                  <a:cubicBezTo>
                    <a:pt x="1174745" y="4659396"/>
                    <a:pt x="1183437" y="4675903"/>
                    <a:pt x="1193772" y="4691151"/>
                  </a:cubicBezTo>
                  <a:cubicBezTo>
                    <a:pt x="1175552" y="4674912"/>
                    <a:pt x="1182602" y="4690556"/>
                    <a:pt x="1198996" y="4716223"/>
                  </a:cubicBezTo>
                  <a:cubicBezTo>
                    <a:pt x="1207193" y="4729049"/>
                    <a:pt x="1217684" y="4744339"/>
                    <a:pt x="1228485" y="4759331"/>
                  </a:cubicBezTo>
                  <a:cubicBezTo>
                    <a:pt x="1233894" y="4766821"/>
                    <a:pt x="1239358" y="4774239"/>
                    <a:pt x="1244667" y="4781246"/>
                  </a:cubicBezTo>
                  <a:cubicBezTo>
                    <a:pt x="1249990" y="4788240"/>
                    <a:pt x="1255766" y="4794483"/>
                    <a:pt x="1260735" y="4800189"/>
                  </a:cubicBezTo>
                  <a:cubicBezTo>
                    <a:pt x="1225626" y="4739369"/>
                    <a:pt x="1186863" y="4671415"/>
                    <a:pt x="1150196" y="4597020"/>
                  </a:cubicBezTo>
                  <a:cubicBezTo>
                    <a:pt x="1145454" y="4587789"/>
                    <a:pt x="1140683" y="4578488"/>
                    <a:pt x="1135869" y="4569130"/>
                  </a:cubicBezTo>
                  <a:cubicBezTo>
                    <a:pt x="1130900" y="4559843"/>
                    <a:pt x="1127021" y="4550018"/>
                    <a:pt x="1122477" y="4540391"/>
                  </a:cubicBezTo>
                  <a:cubicBezTo>
                    <a:pt x="1113643" y="4521010"/>
                    <a:pt x="1104710" y="4501417"/>
                    <a:pt x="1095691" y="4481653"/>
                  </a:cubicBezTo>
                  <a:cubicBezTo>
                    <a:pt x="1091161" y="4471757"/>
                    <a:pt x="1086588" y="4461819"/>
                    <a:pt x="1082016" y="4451852"/>
                  </a:cubicBezTo>
                  <a:cubicBezTo>
                    <a:pt x="1077613" y="4441815"/>
                    <a:pt x="1073790" y="4431509"/>
                    <a:pt x="1069614" y="4421287"/>
                  </a:cubicBezTo>
                  <a:cubicBezTo>
                    <a:pt x="1061375" y="4400773"/>
                    <a:pt x="1053093" y="4380132"/>
                    <a:pt x="1044768" y="4359406"/>
                  </a:cubicBezTo>
                  <a:cubicBezTo>
                    <a:pt x="1040649" y="4349015"/>
                    <a:pt x="1036246" y="4338680"/>
                    <a:pt x="1032324" y="4328176"/>
                  </a:cubicBezTo>
                  <a:cubicBezTo>
                    <a:pt x="1028672" y="4317586"/>
                    <a:pt x="1025019" y="4306968"/>
                    <a:pt x="1021352" y="4296350"/>
                  </a:cubicBezTo>
                  <a:cubicBezTo>
                    <a:pt x="1013991" y="4275072"/>
                    <a:pt x="1006615" y="4253751"/>
                    <a:pt x="999239" y="4232459"/>
                  </a:cubicBezTo>
                  <a:cubicBezTo>
                    <a:pt x="991339" y="4211266"/>
                    <a:pt x="985591" y="4189492"/>
                    <a:pt x="979263" y="4167903"/>
                  </a:cubicBezTo>
                  <a:cubicBezTo>
                    <a:pt x="972992" y="4146256"/>
                    <a:pt x="966748" y="4124695"/>
                    <a:pt x="960533" y="4103233"/>
                  </a:cubicBezTo>
                  <a:lnTo>
                    <a:pt x="955876" y="4087136"/>
                  </a:lnTo>
                  <a:cubicBezTo>
                    <a:pt x="954488" y="4081728"/>
                    <a:pt x="953313" y="4076306"/>
                    <a:pt x="952025" y="4070898"/>
                  </a:cubicBezTo>
                  <a:cubicBezTo>
                    <a:pt x="949505" y="4060068"/>
                    <a:pt x="946999" y="4049280"/>
                    <a:pt x="944493" y="4038535"/>
                  </a:cubicBezTo>
                  <a:cubicBezTo>
                    <a:pt x="939496" y="4017002"/>
                    <a:pt x="934541" y="3995624"/>
                    <a:pt x="929628" y="3974460"/>
                  </a:cubicBezTo>
                  <a:cubicBezTo>
                    <a:pt x="928411" y="3969165"/>
                    <a:pt x="927207" y="3963870"/>
                    <a:pt x="925990" y="3958604"/>
                  </a:cubicBezTo>
                  <a:cubicBezTo>
                    <a:pt x="925056" y="3953281"/>
                    <a:pt x="924135" y="3947986"/>
                    <a:pt x="923201" y="3942691"/>
                  </a:cubicBezTo>
                  <a:cubicBezTo>
                    <a:pt x="921346" y="3932101"/>
                    <a:pt x="919506" y="3921569"/>
                    <a:pt x="917680" y="3911106"/>
                  </a:cubicBezTo>
                  <a:cubicBezTo>
                    <a:pt x="914055" y="3890140"/>
                    <a:pt x="910488" y="3869442"/>
                    <a:pt x="906963" y="3849056"/>
                  </a:cubicBezTo>
                  <a:cubicBezTo>
                    <a:pt x="910615" y="3839117"/>
                    <a:pt x="915146" y="3856545"/>
                    <a:pt x="919902" y="3882976"/>
                  </a:cubicBezTo>
                  <a:cubicBezTo>
                    <a:pt x="922281" y="3896199"/>
                    <a:pt x="924702" y="3911673"/>
                    <a:pt x="927108" y="3927132"/>
                  </a:cubicBezTo>
                  <a:cubicBezTo>
                    <a:pt x="929614" y="3942578"/>
                    <a:pt x="931525" y="3958094"/>
                    <a:pt x="934852" y="3971062"/>
                  </a:cubicBezTo>
                  <a:cubicBezTo>
                    <a:pt x="940600" y="3996290"/>
                    <a:pt x="946461" y="4021971"/>
                    <a:pt x="952407" y="4048063"/>
                  </a:cubicBezTo>
                  <a:cubicBezTo>
                    <a:pt x="955437" y="4061087"/>
                    <a:pt x="958240" y="4074239"/>
                    <a:pt x="961510" y="4087391"/>
                  </a:cubicBezTo>
                  <a:cubicBezTo>
                    <a:pt x="965219" y="4100444"/>
                    <a:pt x="968957" y="4113582"/>
                    <a:pt x="972708" y="4126804"/>
                  </a:cubicBezTo>
                  <a:cubicBezTo>
                    <a:pt x="980198" y="4153193"/>
                    <a:pt x="987786" y="4179922"/>
                    <a:pt x="995459" y="4206948"/>
                  </a:cubicBezTo>
                  <a:cubicBezTo>
                    <a:pt x="1004491" y="4233521"/>
                    <a:pt x="1013623" y="4260363"/>
                    <a:pt x="1022825" y="4287445"/>
                  </a:cubicBezTo>
                  <a:cubicBezTo>
                    <a:pt x="1027426" y="4300951"/>
                    <a:pt x="1032055" y="4314500"/>
                    <a:pt x="1036699" y="4328105"/>
                  </a:cubicBezTo>
                  <a:cubicBezTo>
                    <a:pt x="1042022" y="4341469"/>
                    <a:pt x="1047359" y="4354890"/>
                    <a:pt x="1052725" y="4368339"/>
                  </a:cubicBezTo>
                  <a:cubicBezTo>
                    <a:pt x="1063512" y="4395139"/>
                    <a:pt x="1074357" y="4422108"/>
                    <a:pt x="1085244" y="4449191"/>
                  </a:cubicBezTo>
                  <a:cubicBezTo>
                    <a:pt x="1097489" y="4475651"/>
                    <a:pt x="1109778" y="4502224"/>
                    <a:pt x="1122095" y="4528853"/>
                  </a:cubicBezTo>
                  <a:lnTo>
                    <a:pt x="1131311" y="4548786"/>
                  </a:lnTo>
                  <a:cubicBezTo>
                    <a:pt x="1134397" y="4555426"/>
                    <a:pt x="1137356" y="4562122"/>
                    <a:pt x="1140924" y="4568550"/>
                  </a:cubicBezTo>
                  <a:lnTo>
                    <a:pt x="1161451" y="4607482"/>
                  </a:lnTo>
                  <a:lnTo>
                    <a:pt x="1181937" y="4646329"/>
                  </a:lnTo>
                  <a:cubicBezTo>
                    <a:pt x="1188817" y="4659240"/>
                    <a:pt x="1195287" y="4672307"/>
                    <a:pt x="1203073" y="4684723"/>
                  </a:cubicBezTo>
                  <a:cubicBezTo>
                    <a:pt x="1218009" y="4709781"/>
                    <a:pt x="1232917" y="4734797"/>
                    <a:pt x="1247753" y="4759699"/>
                  </a:cubicBezTo>
                  <a:lnTo>
                    <a:pt x="1258853" y="4778302"/>
                  </a:lnTo>
                  <a:lnTo>
                    <a:pt x="1270900" y="4796310"/>
                  </a:lnTo>
                  <a:cubicBezTo>
                    <a:pt x="1278913" y="4808287"/>
                    <a:pt x="1286898" y="4820221"/>
                    <a:pt x="1294868" y="4832127"/>
                  </a:cubicBezTo>
                  <a:cubicBezTo>
                    <a:pt x="1310993" y="4855784"/>
                    <a:pt x="1325929" y="4879865"/>
                    <a:pt x="1343385" y="4902092"/>
                  </a:cubicBezTo>
                  <a:cubicBezTo>
                    <a:pt x="1360246" y="4924602"/>
                    <a:pt x="1376951" y="4946927"/>
                    <a:pt x="1393501" y="4969013"/>
                  </a:cubicBezTo>
                  <a:cubicBezTo>
                    <a:pt x="1401486" y="4980211"/>
                    <a:pt x="1410716" y="4990461"/>
                    <a:pt x="1419338" y="5001008"/>
                  </a:cubicBezTo>
                  <a:cubicBezTo>
                    <a:pt x="1428073" y="5011456"/>
                    <a:pt x="1436751" y="5021847"/>
                    <a:pt x="1445373" y="5032168"/>
                  </a:cubicBezTo>
                  <a:cubicBezTo>
                    <a:pt x="1478869" y="5074129"/>
                    <a:pt x="1515790" y="5111490"/>
                    <a:pt x="1549852" y="5148341"/>
                  </a:cubicBezTo>
                  <a:cubicBezTo>
                    <a:pt x="1554581" y="5153735"/>
                    <a:pt x="1559168" y="5159497"/>
                    <a:pt x="1564406" y="5164947"/>
                  </a:cubicBezTo>
                  <a:cubicBezTo>
                    <a:pt x="1569644" y="5170398"/>
                    <a:pt x="1575010" y="5175976"/>
                    <a:pt x="1580503" y="5181681"/>
                  </a:cubicBezTo>
                  <a:cubicBezTo>
                    <a:pt x="1591503" y="5193021"/>
                    <a:pt x="1602984" y="5204871"/>
                    <a:pt x="1614890" y="5217159"/>
                  </a:cubicBezTo>
                  <a:cubicBezTo>
                    <a:pt x="1620851" y="5223275"/>
                    <a:pt x="1626924" y="5229490"/>
                    <a:pt x="1633082" y="5235818"/>
                  </a:cubicBezTo>
                  <a:cubicBezTo>
                    <a:pt x="1639297" y="5242076"/>
                    <a:pt x="1645328" y="5248701"/>
                    <a:pt x="1652194" y="5254732"/>
                  </a:cubicBezTo>
                  <a:cubicBezTo>
                    <a:pt x="1665601" y="5267049"/>
                    <a:pt x="1679390" y="5279734"/>
                    <a:pt x="1693505" y="5292701"/>
                  </a:cubicBezTo>
                  <a:cubicBezTo>
                    <a:pt x="1707662" y="5305599"/>
                    <a:pt x="1721932" y="5318949"/>
                    <a:pt x="1736797" y="5332171"/>
                  </a:cubicBezTo>
                  <a:cubicBezTo>
                    <a:pt x="1752158" y="5344828"/>
                    <a:pt x="1767816" y="5357711"/>
                    <a:pt x="1783672" y="5370778"/>
                  </a:cubicBezTo>
                  <a:cubicBezTo>
                    <a:pt x="1799584" y="5383732"/>
                    <a:pt x="1815341" y="5397210"/>
                    <a:pt x="1831849" y="5410078"/>
                  </a:cubicBezTo>
                  <a:cubicBezTo>
                    <a:pt x="1848681" y="5422522"/>
                    <a:pt x="1865670" y="5435094"/>
                    <a:pt x="1882743" y="5447722"/>
                  </a:cubicBezTo>
                  <a:cubicBezTo>
                    <a:pt x="1891252" y="5454022"/>
                    <a:pt x="1899774" y="5460336"/>
                    <a:pt x="1908325" y="5466664"/>
                  </a:cubicBezTo>
                  <a:cubicBezTo>
                    <a:pt x="1916834" y="5473007"/>
                    <a:pt x="1925314" y="5479406"/>
                    <a:pt x="1934346" y="5485125"/>
                  </a:cubicBezTo>
                  <a:cubicBezTo>
                    <a:pt x="1952071" y="5496904"/>
                    <a:pt x="1969824" y="5508697"/>
                    <a:pt x="1987534" y="5520461"/>
                  </a:cubicBezTo>
                  <a:cubicBezTo>
                    <a:pt x="2022276" y="5544741"/>
                    <a:pt x="2059255" y="5565354"/>
                    <a:pt x="2094463" y="5586589"/>
                  </a:cubicBezTo>
                  <a:cubicBezTo>
                    <a:pt x="2103283" y="5591856"/>
                    <a:pt x="2112061" y="5597094"/>
                    <a:pt x="2120781" y="5602304"/>
                  </a:cubicBezTo>
                  <a:cubicBezTo>
                    <a:pt x="2129446" y="5607570"/>
                    <a:pt x="2138634" y="5611931"/>
                    <a:pt x="2147425" y="5616730"/>
                  </a:cubicBezTo>
                  <a:cubicBezTo>
                    <a:pt x="2165093" y="5626102"/>
                    <a:pt x="2182521" y="5635346"/>
                    <a:pt x="2199594" y="5644407"/>
                  </a:cubicBezTo>
                  <a:cubicBezTo>
                    <a:pt x="2208103" y="5648952"/>
                    <a:pt x="2216526" y="5653439"/>
                    <a:pt x="2224851" y="5657871"/>
                  </a:cubicBezTo>
                  <a:cubicBezTo>
                    <a:pt x="2233062" y="5662500"/>
                    <a:pt x="2241811" y="5666011"/>
                    <a:pt x="2250079" y="5670060"/>
                  </a:cubicBezTo>
                  <a:cubicBezTo>
                    <a:pt x="2266756" y="5677903"/>
                    <a:pt x="2283008" y="5685533"/>
                    <a:pt x="2298779" y="5692952"/>
                  </a:cubicBezTo>
                  <a:cubicBezTo>
                    <a:pt x="2282314" y="5671475"/>
                    <a:pt x="2263316" y="5674647"/>
                    <a:pt x="2248097" y="5660603"/>
                  </a:cubicBezTo>
                  <a:cubicBezTo>
                    <a:pt x="2254850" y="5659003"/>
                    <a:pt x="2271683" y="5665742"/>
                    <a:pt x="2295141" y="5678045"/>
                  </a:cubicBezTo>
                  <a:cubicBezTo>
                    <a:pt x="2304938" y="5688407"/>
                    <a:pt x="2318628" y="5698770"/>
                    <a:pt x="2334540" y="5708907"/>
                  </a:cubicBezTo>
                  <a:cubicBezTo>
                    <a:pt x="2350708" y="5718577"/>
                    <a:pt x="2369551" y="5727184"/>
                    <a:pt x="2388776" y="5735735"/>
                  </a:cubicBezTo>
                  <a:cubicBezTo>
                    <a:pt x="2408058" y="5744187"/>
                    <a:pt x="2427921" y="5752171"/>
                    <a:pt x="2446806" y="5759491"/>
                  </a:cubicBezTo>
                  <a:cubicBezTo>
                    <a:pt x="2466131" y="5765748"/>
                    <a:pt x="2484408" y="5771651"/>
                    <a:pt x="2500179" y="5776762"/>
                  </a:cubicBezTo>
                  <a:cubicBezTo>
                    <a:pt x="2488329" y="5771029"/>
                    <a:pt x="2478009" y="5766045"/>
                    <a:pt x="2468665" y="5761515"/>
                  </a:cubicBezTo>
                  <a:cubicBezTo>
                    <a:pt x="2459335" y="5756956"/>
                    <a:pt x="2450671" y="5753474"/>
                    <a:pt x="2442743" y="5749410"/>
                  </a:cubicBezTo>
                  <a:cubicBezTo>
                    <a:pt x="2426675" y="5741737"/>
                    <a:pt x="2411498" y="5735990"/>
                    <a:pt x="2391891" y="5730935"/>
                  </a:cubicBezTo>
                  <a:cubicBezTo>
                    <a:pt x="2405793" y="5726518"/>
                    <a:pt x="2397341" y="5724126"/>
                    <a:pt x="2389385" y="5710634"/>
                  </a:cubicBezTo>
                  <a:cubicBezTo>
                    <a:pt x="2384317" y="5701404"/>
                    <a:pt x="2360957" y="5696533"/>
                    <a:pt x="2348315" y="5688931"/>
                  </a:cubicBezTo>
                  <a:cubicBezTo>
                    <a:pt x="2374846" y="5697553"/>
                    <a:pt x="2375568" y="5686355"/>
                    <a:pt x="2409658" y="5700625"/>
                  </a:cubicBezTo>
                  <a:cubicBezTo>
                    <a:pt x="2426094" y="5717614"/>
                    <a:pt x="2398077" y="5701036"/>
                    <a:pt x="2385237" y="5695996"/>
                  </a:cubicBezTo>
                  <a:cubicBezTo>
                    <a:pt x="2411484" y="5713565"/>
                    <a:pt x="2438949" y="5723475"/>
                    <a:pt x="2466102" y="5730242"/>
                  </a:cubicBezTo>
                  <a:cubicBezTo>
                    <a:pt x="2493709" y="5736145"/>
                    <a:pt x="2520593" y="5739854"/>
                    <a:pt x="2545411" y="5747613"/>
                  </a:cubicBezTo>
                  <a:cubicBezTo>
                    <a:pt x="2531593" y="5751209"/>
                    <a:pt x="2547704" y="5755923"/>
                    <a:pt x="2568855" y="5772529"/>
                  </a:cubicBezTo>
                  <a:cubicBezTo>
                    <a:pt x="2577731" y="5773407"/>
                    <a:pt x="2576641" y="5769401"/>
                    <a:pt x="2570610" y="5763426"/>
                  </a:cubicBezTo>
                  <a:cubicBezTo>
                    <a:pt x="2564650" y="5757310"/>
                    <a:pt x="2553707" y="5749354"/>
                    <a:pt x="2542325" y="5743309"/>
                  </a:cubicBezTo>
                  <a:cubicBezTo>
                    <a:pt x="2541093" y="5738241"/>
                    <a:pt x="2549318" y="5746353"/>
                    <a:pt x="2557628" y="5749340"/>
                  </a:cubicBezTo>
                  <a:cubicBezTo>
                    <a:pt x="2562385" y="5748929"/>
                    <a:pt x="2563419" y="5745914"/>
                    <a:pt x="2563433" y="5742205"/>
                  </a:cubicBezTo>
                  <a:cubicBezTo>
                    <a:pt x="2536888" y="5737731"/>
                    <a:pt x="2507838" y="5729208"/>
                    <a:pt x="2475956" y="5718704"/>
                  </a:cubicBezTo>
                  <a:cubicBezTo>
                    <a:pt x="2467900" y="5716254"/>
                    <a:pt x="2460043" y="5712885"/>
                    <a:pt x="2451903" y="5709629"/>
                  </a:cubicBezTo>
                  <a:cubicBezTo>
                    <a:pt x="2443777" y="5706331"/>
                    <a:pt x="2435466" y="5702947"/>
                    <a:pt x="2426972" y="5699493"/>
                  </a:cubicBezTo>
                  <a:cubicBezTo>
                    <a:pt x="2409969" y="5692569"/>
                    <a:pt x="2392230" y="5685349"/>
                    <a:pt x="2373642" y="5678087"/>
                  </a:cubicBezTo>
                  <a:cubicBezTo>
                    <a:pt x="2370485" y="5672693"/>
                    <a:pt x="2371830" y="5670810"/>
                    <a:pt x="2370910" y="5668559"/>
                  </a:cubicBezTo>
                  <a:cubicBezTo>
                    <a:pt x="2370032" y="5666237"/>
                    <a:pt x="2366677" y="5663930"/>
                    <a:pt x="2354926" y="5656313"/>
                  </a:cubicBezTo>
                  <a:cubicBezTo>
                    <a:pt x="2383113" y="5683311"/>
                    <a:pt x="2290780" y="5639325"/>
                    <a:pt x="2301568" y="5635601"/>
                  </a:cubicBezTo>
                  <a:cubicBezTo>
                    <a:pt x="2287638" y="5630391"/>
                    <a:pt x="2287128" y="5636324"/>
                    <a:pt x="2262438" y="5622237"/>
                  </a:cubicBezTo>
                  <a:cubicBezTo>
                    <a:pt x="2253335" y="5610373"/>
                    <a:pt x="2240692" y="5597986"/>
                    <a:pt x="2223577" y="5586901"/>
                  </a:cubicBezTo>
                  <a:cubicBezTo>
                    <a:pt x="2214898" y="5584820"/>
                    <a:pt x="2229282" y="5595197"/>
                    <a:pt x="2226337" y="5601893"/>
                  </a:cubicBezTo>
                  <a:cubicBezTo>
                    <a:pt x="2189798" y="5570719"/>
                    <a:pt x="2188141" y="5589591"/>
                    <a:pt x="2166099" y="5564108"/>
                  </a:cubicBezTo>
                  <a:cubicBezTo>
                    <a:pt x="2177368" y="5563867"/>
                    <a:pt x="2223761" y="5596018"/>
                    <a:pt x="2189982" y="5561008"/>
                  </a:cubicBezTo>
                  <a:cubicBezTo>
                    <a:pt x="2215181" y="5574754"/>
                    <a:pt x="2239277" y="5587906"/>
                    <a:pt x="2262664" y="5600661"/>
                  </a:cubicBezTo>
                  <a:cubicBezTo>
                    <a:pt x="2286562" y="5612426"/>
                    <a:pt x="2310091" y="5623044"/>
                    <a:pt x="2333011" y="5633747"/>
                  </a:cubicBezTo>
                  <a:cubicBezTo>
                    <a:pt x="2344479" y="5639027"/>
                    <a:pt x="2355875" y="5644265"/>
                    <a:pt x="2367229" y="5649490"/>
                  </a:cubicBezTo>
                  <a:cubicBezTo>
                    <a:pt x="2378682" y="5654487"/>
                    <a:pt x="2390461" y="5658734"/>
                    <a:pt x="2402027" y="5663349"/>
                  </a:cubicBezTo>
                  <a:cubicBezTo>
                    <a:pt x="2425202" y="5672311"/>
                    <a:pt x="2448406" y="5681286"/>
                    <a:pt x="2472034" y="5690432"/>
                  </a:cubicBezTo>
                  <a:cubicBezTo>
                    <a:pt x="2473039" y="5693490"/>
                    <a:pt x="2467575" y="5691621"/>
                    <a:pt x="2470463" y="5696123"/>
                  </a:cubicBezTo>
                  <a:cubicBezTo>
                    <a:pt x="2492704" y="5700752"/>
                    <a:pt x="2513925" y="5706826"/>
                    <a:pt x="2536194" y="5714499"/>
                  </a:cubicBezTo>
                  <a:cubicBezTo>
                    <a:pt x="2547322" y="5718293"/>
                    <a:pt x="2558846" y="5722215"/>
                    <a:pt x="2570979" y="5726363"/>
                  </a:cubicBezTo>
                  <a:cubicBezTo>
                    <a:pt x="2577080" y="5728331"/>
                    <a:pt x="2583225" y="5730610"/>
                    <a:pt x="2589779" y="5732351"/>
                  </a:cubicBezTo>
                  <a:cubicBezTo>
                    <a:pt x="2596362" y="5734036"/>
                    <a:pt x="2603144" y="5735707"/>
                    <a:pt x="2610165" y="5737335"/>
                  </a:cubicBezTo>
                  <a:cubicBezTo>
                    <a:pt x="2620982" y="5747188"/>
                    <a:pt x="2639655" y="5753247"/>
                    <a:pt x="2630793" y="5756503"/>
                  </a:cubicBezTo>
                  <a:cubicBezTo>
                    <a:pt x="2652014" y="5763964"/>
                    <a:pt x="2671211" y="5770547"/>
                    <a:pt x="2688908" y="5776451"/>
                  </a:cubicBezTo>
                  <a:cubicBezTo>
                    <a:pt x="2706830" y="5781731"/>
                    <a:pt x="2723465" y="5785780"/>
                    <a:pt x="2738995" y="5789815"/>
                  </a:cubicBezTo>
                  <a:cubicBezTo>
                    <a:pt x="2754554" y="5793651"/>
                    <a:pt x="2769122" y="5797248"/>
                    <a:pt x="2783279" y="5800730"/>
                  </a:cubicBezTo>
                  <a:cubicBezTo>
                    <a:pt x="2790343" y="5802415"/>
                    <a:pt x="2797309" y="5804071"/>
                    <a:pt x="2804246" y="5805728"/>
                  </a:cubicBezTo>
                  <a:cubicBezTo>
                    <a:pt x="2811282" y="5806974"/>
                    <a:pt x="2818289" y="5808219"/>
                    <a:pt x="2825326" y="5809465"/>
                  </a:cubicBezTo>
                  <a:cubicBezTo>
                    <a:pt x="2853456" y="5814449"/>
                    <a:pt x="2882025" y="5819573"/>
                    <a:pt x="2915407" y="5826383"/>
                  </a:cubicBezTo>
                  <a:cubicBezTo>
                    <a:pt x="2949201" y="5831551"/>
                    <a:pt x="2987963" y="5837822"/>
                    <a:pt x="3036026" y="5846670"/>
                  </a:cubicBezTo>
                  <a:cubicBezTo>
                    <a:pt x="3008137" y="5851483"/>
                    <a:pt x="2976014" y="5846811"/>
                    <a:pt x="2942971" y="5840908"/>
                  </a:cubicBezTo>
                  <a:cubicBezTo>
                    <a:pt x="2934718" y="5839351"/>
                    <a:pt x="2926394" y="5837793"/>
                    <a:pt x="2918069" y="5836222"/>
                  </a:cubicBezTo>
                  <a:cubicBezTo>
                    <a:pt x="2909844" y="5834240"/>
                    <a:pt x="2901619" y="5832244"/>
                    <a:pt x="2893450" y="5830276"/>
                  </a:cubicBezTo>
                  <a:cubicBezTo>
                    <a:pt x="2877098" y="5826411"/>
                    <a:pt x="2860888" y="5823056"/>
                    <a:pt x="2845103" y="5821074"/>
                  </a:cubicBezTo>
                  <a:cubicBezTo>
                    <a:pt x="2856358" y="5827233"/>
                    <a:pt x="2868887" y="5830984"/>
                    <a:pt x="2883582" y="5835047"/>
                  </a:cubicBezTo>
                  <a:cubicBezTo>
                    <a:pt x="2898263" y="5839181"/>
                    <a:pt x="2915011" y="5843895"/>
                    <a:pt x="2935567" y="5849672"/>
                  </a:cubicBezTo>
                  <a:cubicBezTo>
                    <a:pt x="2936714" y="5853494"/>
                    <a:pt x="2933175" y="5855306"/>
                    <a:pt x="2919088" y="5852715"/>
                  </a:cubicBezTo>
                  <a:cubicBezTo>
                    <a:pt x="2947006" y="5866957"/>
                    <a:pt x="2964278" y="5853947"/>
                    <a:pt x="2995183" y="5869081"/>
                  </a:cubicBezTo>
                  <a:cubicBezTo>
                    <a:pt x="2983956" y="5869604"/>
                    <a:pt x="2965651" y="5867113"/>
                    <a:pt x="2947657" y="5864805"/>
                  </a:cubicBezTo>
                  <a:cubicBezTo>
                    <a:pt x="2938654" y="5863658"/>
                    <a:pt x="2929749" y="5862555"/>
                    <a:pt x="2921835" y="5861875"/>
                  </a:cubicBezTo>
                  <a:cubicBezTo>
                    <a:pt x="2913893" y="5861281"/>
                    <a:pt x="2907012" y="5860940"/>
                    <a:pt x="2902142" y="5861139"/>
                  </a:cubicBezTo>
                  <a:cubicBezTo>
                    <a:pt x="2911330" y="5864310"/>
                    <a:pt x="2920405" y="5865910"/>
                    <a:pt x="2929013" y="5867976"/>
                  </a:cubicBezTo>
                  <a:cubicBezTo>
                    <a:pt x="2937663" y="5869874"/>
                    <a:pt x="2946015" y="5871487"/>
                    <a:pt x="2954226" y="5872790"/>
                  </a:cubicBezTo>
                  <a:cubicBezTo>
                    <a:pt x="2970649" y="5875395"/>
                    <a:pt x="2986505" y="5876726"/>
                    <a:pt x="3002955" y="5876414"/>
                  </a:cubicBezTo>
                  <a:cubicBezTo>
                    <a:pt x="3011449" y="5882714"/>
                    <a:pt x="3002106" y="5881369"/>
                    <a:pt x="3006665" y="5885942"/>
                  </a:cubicBezTo>
                  <a:cubicBezTo>
                    <a:pt x="3013417" y="5887089"/>
                    <a:pt x="3020085" y="5888533"/>
                    <a:pt x="3026867" y="5889439"/>
                  </a:cubicBezTo>
                  <a:lnTo>
                    <a:pt x="3047239" y="5891959"/>
                  </a:lnTo>
                  <a:cubicBezTo>
                    <a:pt x="3002078" y="5869152"/>
                    <a:pt x="3103443" y="5898896"/>
                    <a:pt x="3112008" y="5888405"/>
                  </a:cubicBezTo>
                  <a:cubicBezTo>
                    <a:pt x="3099549" y="5880251"/>
                    <a:pt x="3070683" y="5881992"/>
                    <a:pt x="3051457" y="5877858"/>
                  </a:cubicBezTo>
                  <a:cubicBezTo>
                    <a:pt x="3069437" y="5877830"/>
                    <a:pt x="3087360" y="5878283"/>
                    <a:pt x="3105184" y="5879104"/>
                  </a:cubicBezTo>
                  <a:cubicBezTo>
                    <a:pt x="3114075" y="5879614"/>
                    <a:pt x="3122965" y="5880110"/>
                    <a:pt x="3131828" y="5880605"/>
                  </a:cubicBezTo>
                  <a:lnTo>
                    <a:pt x="3145065" y="5881525"/>
                  </a:lnTo>
                  <a:lnTo>
                    <a:pt x="3158372" y="5881808"/>
                  </a:lnTo>
                  <a:cubicBezTo>
                    <a:pt x="3193765" y="5882629"/>
                    <a:pt x="3228464" y="5884441"/>
                    <a:pt x="3261790" y="5886183"/>
                  </a:cubicBezTo>
                  <a:cubicBezTo>
                    <a:pt x="3295314" y="5886211"/>
                    <a:pt x="3327508" y="5885843"/>
                    <a:pt x="3357478" y="5884682"/>
                  </a:cubicBezTo>
                  <a:cubicBezTo>
                    <a:pt x="3364967" y="5884300"/>
                    <a:pt x="3372315" y="5883932"/>
                    <a:pt x="3379535" y="5883564"/>
                  </a:cubicBezTo>
                  <a:cubicBezTo>
                    <a:pt x="3386741" y="5883139"/>
                    <a:pt x="3393847" y="5881879"/>
                    <a:pt x="3400757" y="5880945"/>
                  </a:cubicBezTo>
                  <a:cubicBezTo>
                    <a:pt x="3414587" y="5878892"/>
                    <a:pt x="3427755" y="5876485"/>
                    <a:pt x="3440127" y="5873611"/>
                  </a:cubicBezTo>
                  <a:cubicBezTo>
                    <a:pt x="3420761" y="5867793"/>
                    <a:pt x="3402159" y="5864820"/>
                    <a:pt x="3384363" y="5863715"/>
                  </a:cubicBezTo>
                  <a:cubicBezTo>
                    <a:pt x="3366639" y="5861549"/>
                    <a:pt x="3349734" y="5861294"/>
                    <a:pt x="3333765" y="5861974"/>
                  </a:cubicBezTo>
                  <a:cubicBezTo>
                    <a:pt x="3317810" y="5862654"/>
                    <a:pt x="3302789" y="5864267"/>
                    <a:pt x="3288986" y="5865811"/>
                  </a:cubicBezTo>
                  <a:cubicBezTo>
                    <a:pt x="3282077" y="5866561"/>
                    <a:pt x="3275466" y="5867283"/>
                    <a:pt x="3269223" y="5867963"/>
                  </a:cubicBezTo>
                  <a:cubicBezTo>
                    <a:pt x="3262951" y="5868613"/>
                    <a:pt x="3257104" y="5868472"/>
                    <a:pt x="3251597" y="5868458"/>
                  </a:cubicBezTo>
                  <a:cubicBezTo>
                    <a:pt x="3220635" y="5867892"/>
                    <a:pt x="3185328" y="5864919"/>
                    <a:pt x="3151888" y="5862300"/>
                  </a:cubicBezTo>
                  <a:cubicBezTo>
                    <a:pt x="3118690" y="5858123"/>
                    <a:pt x="3087473" y="5853706"/>
                    <a:pt x="3063944" y="5853041"/>
                  </a:cubicBezTo>
                  <a:cubicBezTo>
                    <a:pt x="3060830" y="5845183"/>
                    <a:pt x="3090616" y="5847633"/>
                    <a:pt x="3122583" y="5851158"/>
                  </a:cubicBezTo>
                  <a:cubicBezTo>
                    <a:pt x="3130568" y="5852064"/>
                    <a:pt x="3138708" y="5852970"/>
                    <a:pt x="3146509" y="5853848"/>
                  </a:cubicBezTo>
                  <a:cubicBezTo>
                    <a:pt x="3154323" y="5854612"/>
                    <a:pt x="3161912" y="5854683"/>
                    <a:pt x="3168608" y="5854910"/>
                  </a:cubicBezTo>
                  <a:cubicBezTo>
                    <a:pt x="3182043" y="5855193"/>
                    <a:pt x="3192165" y="5854739"/>
                    <a:pt x="3195167" y="5852503"/>
                  </a:cubicBezTo>
                  <a:cubicBezTo>
                    <a:pt x="3220635" y="5856071"/>
                    <a:pt x="3241630" y="5857642"/>
                    <a:pt x="3260629" y="5858166"/>
                  </a:cubicBezTo>
                  <a:cubicBezTo>
                    <a:pt x="3279685" y="5858293"/>
                    <a:pt x="3296871" y="5856226"/>
                    <a:pt x="3314540" y="5854754"/>
                  </a:cubicBezTo>
                  <a:cubicBezTo>
                    <a:pt x="3332222" y="5853111"/>
                    <a:pt x="3350456" y="5851384"/>
                    <a:pt x="3371805" y="5850450"/>
                  </a:cubicBezTo>
                  <a:cubicBezTo>
                    <a:pt x="3377157" y="5850125"/>
                    <a:pt x="3382663" y="5850238"/>
                    <a:pt x="3388467" y="5849700"/>
                  </a:cubicBezTo>
                  <a:cubicBezTo>
                    <a:pt x="3394273" y="5849303"/>
                    <a:pt x="3400303" y="5848879"/>
                    <a:pt x="3406619" y="5848454"/>
                  </a:cubicBezTo>
                  <a:cubicBezTo>
                    <a:pt x="3419247" y="5847732"/>
                    <a:pt x="3432979" y="5847279"/>
                    <a:pt x="3448169" y="5847165"/>
                  </a:cubicBezTo>
                  <a:cubicBezTo>
                    <a:pt x="3455871" y="5846882"/>
                    <a:pt x="3448991" y="5843584"/>
                    <a:pt x="3447305" y="5841347"/>
                  </a:cubicBezTo>
                  <a:cubicBezTo>
                    <a:pt x="3479059" y="5846373"/>
                    <a:pt x="3491319" y="5842763"/>
                    <a:pt x="3502519" y="5838261"/>
                  </a:cubicBezTo>
                  <a:cubicBezTo>
                    <a:pt x="3513745" y="5833192"/>
                    <a:pt x="3523967" y="5827119"/>
                    <a:pt x="3551997" y="5827246"/>
                  </a:cubicBezTo>
                  <a:cubicBezTo>
                    <a:pt x="3569695" y="5826326"/>
                    <a:pt x="3539695" y="5817875"/>
                    <a:pt x="3537627" y="5813840"/>
                  </a:cubicBezTo>
                  <a:cubicBezTo>
                    <a:pt x="3513915" y="5816289"/>
                    <a:pt x="3494195" y="5819488"/>
                    <a:pt x="3508479" y="5827883"/>
                  </a:cubicBezTo>
                  <a:cubicBezTo>
                    <a:pt x="3476157" y="5822278"/>
                    <a:pt x="3453265" y="5825392"/>
                    <a:pt x="3430529" y="5829030"/>
                  </a:cubicBezTo>
                  <a:cubicBezTo>
                    <a:pt x="3419175" y="5830786"/>
                    <a:pt x="3407879" y="5832527"/>
                    <a:pt x="3395589" y="5833037"/>
                  </a:cubicBezTo>
                  <a:cubicBezTo>
                    <a:pt x="3392517" y="5833164"/>
                    <a:pt x="3389387" y="5833221"/>
                    <a:pt x="3386175" y="5833179"/>
                  </a:cubicBezTo>
                  <a:cubicBezTo>
                    <a:pt x="3382975" y="5832980"/>
                    <a:pt x="3379705" y="5832626"/>
                    <a:pt x="3376335" y="5832173"/>
                  </a:cubicBezTo>
                  <a:cubicBezTo>
                    <a:pt x="3369611" y="5831253"/>
                    <a:pt x="3362518" y="5829865"/>
                    <a:pt x="3354930" y="5827841"/>
                  </a:cubicBezTo>
                  <a:cubicBezTo>
                    <a:pt x="3354675" y="5837525"/>
                    <a:pt x="3318291" y="5837284"/>
                    <a:pt x="3277080" y="5837001"/>
                  </a:cubicBezTo>
                  <a:cubicBezTo>
                    <a:pt x="3266731" y="5837242"/>
                    <a:pt x="3256297" y="5835897"/>
                    <a:pt x="3245934" y="5835528"/>
                  </a:cubicBezTo>
                  <a:cubicBezTo>
                    <a:pt x="3235600" y="5834962"/>
                    <a:pt x="3225463" y="5834552"/>
                    <a:pt x="3215978" y="5834467"/>
                  </a:cubicBezTo>
                  <a:cubicBezTo>
                    <a:pt x="3197007" y="5834297"/>
                    <a:pt x="3180712" y="5835387"/>
                    <a:pt x="3170944" y="5839082"/>
                  </a:cubicBezTo>
                  <a:cubicBezTo>
                    <a:pt x="3162818" y="5838204"/>
                    <a:pt x="3154691" y="5837978"/>
                    <a:pt x="3146848" y="5836689"/>
                  </a:cubicBezTo>
                  <a:cubicBezTo>
                    <a:pt x="3138963" y="5835599"/>
                    <a:pt x="3131177" y="5834524"/>
                    <a:pt x="3123489" y="5833462"/>
                  </a:cubicBezTo>
                  <a:cubicBezTo>
                    <a:pt x="3108058" y="5831508"/>
                    <a:pt x="3092995" y="5829597"/>
                    <a:pt x="3078257" y="5827728"/>
                  </a:cubicBezTo>
                  <a:cubicBezTo>
                    <a:pt x="3063505" y="5825888"/>
                    <a:pt x="3048966" y="5824514"/>
                    <a:pt x="3034795" y="5822674"/>
                  </a:cubicBezTo>
                  <a:cubicBezTo>
                    <a:pt x="3020694" y="5820423"/>
                    <a:pt x="3006877" y="5818214"/>
                    <a:pt x="2993272" y="5816048"/>
                  </a:cubicBezTo>
                  <a:cubicBezTo>
                    <a:pt x="2979610" y="5814038"/>
                    <a:pt x="2966175" y="5812042"/>
                    <a:pt x="2952910" y="5810088"/>
                  </a:cubicBezTo>
                  <a:cubicBezTo>
                    <a:pt x="2946256" y="5809168"/>
                    <a:pt x="2939645" y="5808233"/>
                    <a:pt x="2933076" y="5807313"/>
                  </a:cubicBezTo>
                  <a:lnTo>
                    <a:pt x="2923236" y="5805926"/>
                  </a:lnTo>
                  <a:lnTo>
                    <a:pt x="2913581" y="5804043"/>
                  </a:lnTo>
                  <a:cubicBezTo>
                    <a:pt x="2887773" y="5799201"/>
                    <a:pt x="2862474" y="5794459"/>
                    <a:pt x="2837331" y="5789730"/>
                  </a:cubicBezTo>
                  <a:cubicBezTo>
                    <a:pt x="2811891" y="5785723"/>
                    <a:pt x="2787328" y="5779098"/>
                    <a:pt x="2762242" y="5773110"/>
                  </a:cubicBezTo>
                  <a:cubicBezTo>
                    <a:pt x="2749698" y="5770038"/>
                    <a:pt x="2737098" y="5766951"/>
                    <a:pt x="2724399" y="5763851"/>
                  </a:cubicBezTo>
                  <a:cubicBezTo>
                    <a:pt x="2711701" y="5760680"/>
                    <a:pt x="2698747" y="5757806"/>
                    <a:pt x="2686133" y="5753502"/>
                  </a:cubicBezTo>
                  <a:cubicBezTo>
                    <a:pt x="2660678" y="5745517"/>
                    <a:pt x="2634601" y="5737164"/>
                    <a:pt x="2607589" y="5728260"/>
                  </a:cubicBezTo>
                  <a:cubicBezTo>
                    <a:pt x="2600878" y="5725938"/>
                    <a:pt x="2593941" y="5723956"/>
                    <a:pt x="2587231" y="5721266"/>
                  </a:cubicBezTo>
                  <a:cubicBezTo>
                    <a:pt x="2580520" y="5718562"/>
                    <a:pt x="2573739" y="5715830"/>
                    <a:pt x="2566887" y="5713083"/>
                  </a:cubicBezTo>
                  <a:cubicBezTo>
                    <a:pt x="2553211" y="5707463"/>
                    <a:pt x="2539252" y="5701743"/>
                    <a:pt x="2524968" y="5695883"/>
                  </a:cubicBezTo>
                  <a:cubicBezTo>
                    <a:pt x="2512651" y="5691848"/>
                    <a:pt x="2500164" y="5687756"/>
                    <a:pt x="2487522" y="5683608"/>
                  </a:cubicBezTo>
                  <a:cubicBezTo>
                    <a:pt x="2474979" y="5679177"/>
                    <a:pt x="2462606" y="5673967"/>
                    <a:pt x="2449893" y="5669069"/>
                  </a:cubicBezTo>
                  <a:cubicBezTo>
                    <a:pt x="2424594" y="5658975"/>
                    <a:pt x="2398375" y="5649093"/>
                    <a:pt x="2372028" y="5638022"/>
                  </a:cubicBezTo>
                  <a:cubicBezTo>
                    <a:pt x="2346050" y="5626045"/>
                    <a:pt x="2319562" y="5613814"/>
                    <a:pt x="2292621" y="5601384"/>
                  </a:cubicBezTo>
                  <a:cubicBezTo>
                    <a:pt x="2285854" y="5598255"/>
                    <a:pt x="2279073" y="5595112"/>
                    <a:pt x="2272249" y="5591955"/>
                  </a:cubicBezTo>
                  <a:cubicBezTo>
                    <a:pt x="2265623" y="5588444"/>
                    <a:pt x="2258969" y="5584919"/>
                    <a:pt x="2252301" y="5581380"/>
                  </a:cubicBezTo>
                  <a:cubicBezTo>
                    <a:pt x="2238923" y="5574287"/>
                    <a:pt x="2225431" y="5567137"/>
                    <a:pt x="2211840" y="5559946"/>
                  </a:cubicBezTo>
                  <a:cubicBezTo>
                    <a:pt x="2103425" y="5501618"/>
                    <a:pt x="1992461" y="5430691"/>
                    <a:pt x="1885858" y="5347249"/>
                  </a:cubicBezTo>
                  <a:cubicBezTo>
                    <a:pt x="1779679" y="5263396"/>
                    <a:pt x="1677578" y="5167835"/>
                    <a:pt x="1584325" y="5064177"/>
                  </a:cubicBezTo>
                  <a:lnTo>
                    <a:pt x="1507628" y="4971588"/>
                  </a:lnTo>
                  <a:lnTo>
                    <a:pt x="1511076" y="4974753"/>
                  </a:lnTo>
                  <a:cubicBezTo>
                    <a:pt x="1514177" y="4975553"/>
                    <a:pt x="1515515" y="4972693"/>
                    <a:pt x="1515111" y="4966209"/>
                  </a:cubicBezTo>
                  <a:cubicBezTo>
                    <a:pt x="1528702" y="4983326"/>
                    <a:pt x="1541245" y="4997638"/>
                    <a:pt x="1553066" y="5010620"/>
                  </a:cubicBezTo>
                  <a:cubicBezTo>
                    <a:pt x="1565156" y="5023390"/>
                    <a:pt x="1577289" y="5034263"/>
                    <a:pt x="1588544" y="5045631"/>
                  </a:cubicBezTo>
                  <a:cubicBezTo>
                    <a:pt x="1599898" y="5056928"/>
                    <a:pt x="1610856" y="5068381"/>
                    <a:pt x="1621771" y="5081505"/>
                  </a:cubicBezTo>
                  <a:cubicBezTo>
                    <a:pt x="1627278" y="5088032"/>
                    <a:pt x="1632558" y="5095138"/>
                    <a:pt x="1638292" y="5102543"/>
                  </a:cubicBezTo>
                  <a:cubicBezTo>
                    <a:pt x="1644181" y="5109820"/>
                    <a:pt x="1650127" y="5117677"/>
                    <a:pt x="1656215" y="5126313"/>
                  </a:cubicBezTo>
                  <a:cubicBezTo>
                    <a:pt x="1670231" y="5132683"/>
                    <a:pt x="1691254" y="5151243"/>
                    <a:pt x="1715307" y="5175438"/>
                  </a:cubicBezTo>
                  <a:cubicBezTo>
                    <a:pt x="1721154" y="5181638"/>
                    <a:pt x="1727992" y="5187472"/>
                    <a:pt x="1734617" y="5193856"/>
                  </a:cubicBezTo>
                  <a:cubicBezTo>
                    <a:pt x="1741271" y="5200213"/>
                    <a:pt x="1748123" y="5206767"/>
                    <a:pt x="1755089" y="5213436"/>
                  </a:cubicBezTo>
                  <a:cubicBezTo>
                    <a:pt x="1768835" y="5226927"/>
                    <a:pt x="1783021" y="5240844"/>
                    <a:pt x="1796994" y="5254562"/>
                  </a:cubicBezTo>
                  <a:cubicBezTo>
                    <a:pt x="1803789" y="5261598"/>
                    <a:pt x="1811278" y="5267813"/>
                    <a:pt x="1818385" y="5274155"/>
                  </a:cubicBezTo>
                  <a:cubicBezTo>
                    <a:pt x="1825563" y="5280413"/>
                    <a:pt x="1832585" y="5286543"/>
                    <a:pt x="1839380" y="5292475"/>
                  </a:cubicBezTo>
                  <a:cubicBezTo>
                    <a:pt x="1853028" y="5304239"/>
                    <a:pt x="1865882" y="5315013"/>
                    <a:pt x="1877378" y="5323988"/>
                  </a:cubicBezTo>
                  <a:cubicBezTo>
                    <a:pt x="1883140" y="5328448"/>
                    <a:pt x="1888491" y="5332568"/>
                    <a:pt x="1893588" y="5335951"/>
                  </a:cubicBezTo>
                  <a:cubicBezTo>
                    <a:pt x="1898812" y="5339194"/>
                    <a:pt x="1903611" y="5341912"/>
                    <a:pt x="1907901" y="5344021"/>
                  </a:cubicBezTo>
                  <a:cubicBezTo>
                    <a:pt x="1916480" y="5348240"/>
                    <a:pt x="1923049" y="5349981"/>
                    <a:pt x="1927027" y="5348509"/>
                  </a:cubicBezTo>
                  <a:cubicBezTo>
                    <a:pt x="1950315" y="5369985"/>
                    <a:pt x="1936583" y="5364223"/>
                    <a:pt x="1934006" y="5368711"/>
                  </a:cubicBezTo>
                  <a:cubicBezTo>
                    <a:pt x="1951321" y="5380376"/>
                    <a:pt x="1968833" y="5392806"/>
                    <a:pt x="1986430" y="5405024"/>
                  </a:cubicBezTo>
                  <a:cubicBezTo>
                    <a:pt x="2004594" y="5416449"/>
                    <a:pt x="2022729" y="5427874"/>
                    <a:pt x="2040270" y="5438916"/>
                  </a:cubicBezTo>
                  <a:cubicBezTo>
                    <a:pt x="2049047" y="5444338"/>
                    <a:pt x="2057669" y="5449676"/>
                    <a:pt x="2066064" y="5454857"/>
                  </a:cubicBezTo>
                  <a:cubicBezTo>
                    <a:pt x="2074516" y="5459940"/>
                    <a:pt x="2082543" y="5465093"/>
                    <a:pt x="2090938" y="5469142"/>
                  </a:cubicBezTo>
                  <a:cubicBezTo>
                    <a:pt x="2107431" y="5477593"/>
                    <a:pt x="2122848" y="5484984"/>
                    <a:pt x="2136694" y="5490731"/>
                  </a:cubicBezTo>
                  <a:cubicBezTo>
                    <a:pt x="2148728" y="5503544"/>
                    <a:pt x="2177155" y="5522769"/>
                    <a:pt x="2166212" y="5523434"/>
                  </a:cubicBezTo>
                  <a:cubicBezTo>
                    <a:pt x="2176178" y="5532254"/>
                    <a:pt x="2181955" y="5532821"/>
                    <a:pt x="2186612" y="5533713"/>
                  </a:cubicBezTo>
                  <a:cubicBezTo>
                    <a:pt x="2191284" y="5534590"/>
                    <a:pt x="2194979" y="5535581"/>
                    <a:pt x="2201562" y="5544245"/>
                  </a:cubicBezTo>
                  <a:cubicBezTo>
                    <a:pt x="2200260" y="5535893"/>
                    <a:pt x="2216512" y="5539206"/>
                    <a:pt x="2239546" y="5549639"/>
                  </a:cubicBezTo>
                  <a:cubicBezTo>
                    <a:pt x="2251070" y="5554863"/>
                    <a:pt x="2264292" y="5561871"/>
                    <a:pt x="2277954" y="5570153"/>
                  </a:cubicBezTo>
                  <a:cubicBezTo>
                    <a:pt x="2291672" y="5578321"/>
                    <a:pt x="2306537" y="5586561"/>
                    <a:pt x="2320199" y="5596188"/>
                  </a:cubicBezTo>
                  <a:cubicBezTo>
                    <a:pt x="2296302" y="5578067"/>
                    <a:pt x="2333068" y="5596471"/>
                    <a:pt x="2379277" y="5619972"/>
                  </a:cubicBezTo>
                  <a:cubicBezTo>
                    <a:pt x="2384982" y="5623058"/>
                    <a:pt x="2391126" y="5625677"/>
                    <a:pt x="2397285" y="5628367"/>
                  </a:cubicBezTo>
                  <a:cubicBezTo>
                    <a:pt x="2403443" y="5631057"/>
                    <a:pt x="2409644" y="5633775"/>
                    <a:pt x="2415802" y="5636465"/>
                  </a:cubicBezTo>
                  <a:cubicBezTo>
                    <a:pt x="2428119" y="5641816"/>
                    <a:pt x="2440223" y="5646998"/>
                    <a:pt x="2451308" y="5651556"/>
                  </a:cubicBezTo>
                  <a:cubicBezTo>
                    <a:pt x="2473563" y="5660504"/>
                    <a:pt x="2491430" y="5667653"/>
                    <a:pt x="2499457" y="5667257"/>
                  </a:cubicBezTo>
                  <a:cubicBezTo>
                    <a:pt x="2503024" y="5673075"/>
                    <a:pt x="2506691" y="5678894"/>
                    <a:pt x="2515936" y="5683042"/>
                  </a:cubicBezTo>
                  <a:cubicBezTo>
                    <a:pt x="2535175" y="5688804"/>
                    <a:pt x="2522816" y="5672863"/>
                    <a:pt x="2548950" y="5683410"/>
                  </a:cubicBezTo>
                  <a:cubicBezTo>
                    <a:pt x="2528564" y="5672169"/>
                    <a:pt x="2524302" y="5668729"/>
                    <a:pt x="2519786" y="5664935"/>
                  </a:cubicBezTo>
                  <a:cubicBezTo>
                    <a:pt x="2517535" y="5663052"/>
                    <a:pt x="2515214" y="5661070"/>
                    <a:pt x="2510796" y="5658026"/>
                  </a:cubicBezTo>
                  <a:cubicBezTo>
                    <a:pt x="2506408" y="5654926"/>
                    <a:pt x="2499740" y="5651103"/>
                    <a:pt x="2489490" y="5644096"/>
                  </a:cubicBezTo>
                  <a:cubicBezTo>
                    <a:pt x="2473266" y="5636097"/>
                    <a:pt x="2496130" y="5658592"/>
                    <a:pt x="2496498" y="5663024"/>
                  </a:cubicBezTo>
                  <a:cubicBezTo>
                    <a:pt x="2474073" y="5646545"/>
                    <a:pt x="2464135" y="5651868"/>
                    <a:pt x="2430441" y="5633478"/>
                  </a:cubicBezTo>
                  <a:cubicBezTo>
                    <a:pt x="2422937" y="5621388"/>
                    <a:pt x="2458415" y="5638418"/>
                    <a:pt x="2471610" y="5648782"/>
                  </a:cubicBezTo>
                  <a:cubicBezTo>
                    <a:pt x="2467490" y="5641179"/>
                    <a:pt x="2456731" y="5635346"/>
                    <a:pt x="2453135" y="5627716"/>
                  </a:cubicBezTo>
                  <a:cubicBezTo>
                    <a:pt x="2423702" y="5613474"/>
                    <a:pt x="2407747" y="5606551"/>
                    <a:pt x="2395189" y="5601681"/>
                  </a:cubicBezTo>
                  <a:cubicBezTo>
                    <a:pt x="2382844" y="5596386"/>
                    <a:pt x="2373571" y="5593781"/>
                    <a:pt x="2357022" y="5588798"/>
                  </a:cubicBezTo>
                  <a:cubicBezTo>
                    <a:pt x="2365742" y="5597236"/>
                    <a:pt x="2380268" y="5604612"/>
                    <a:pt x="2393887" y="5611959"/>
                  </a:cubicBezTo>
                  <a:cubicBezTo>
                    <a:pt x="2407860" y="5618669"/>
                    <a:pt x="2420771" y="5625635"/>
                    <a:pt x="2425839" y="5634596"/>
                  </a:cubicBezTo>
                  <a:cubicBezTo>
                    <a:pt x="2416935" y="5629471"/>
                    <a:pt x="2406827" y="5624049"/>
                    <a:pt x="2396648" y="5618910"/>
                  </a:cubicBezTo>
                  <a:cubicBezTo>
                    <a:pt x="2386398" y="5613913"/>
                    <a:pt x="2376700" y="5607995"/>
                    <a:pt x="2367625" y="5603691"/>
                  </a:cubicBezTo>
                  <a:cubicBezTo>
                    <a:pt x="2349646" y="5594772"/>
                    <a:pt x="2335588" y="5589633"/>
                    <a:pt x="2334158" y="5593498"/>
                  </a:cubicBezTo>
                  <a:cubicBezTo>
                    <a:pt x="2321558" y="5582880"/>
                    <a:pt x="2316419" y="5577430"/>
                    <a:pt x="2311138" y="5571540"/>
                  </a:cubicBezTo>
                  <a:cubicBezTo>
                    <a:pt x="2308491" y="5568596"/>
                    <a:pt x="2305815" y="5565538"/>
                    <a:pt x="2302163" y="5561687"/>
                  </a:cubicBezTo>
                  <a:cubicBezTo>
                    <a:pt x="2300308" y="5559790"/>
                    <a:pt x="2298227" y="5557681"/>
                    <a:pt x="2295835" y="5555231"/>
                  </a:cubicBezTo>
                  <a:cubicBezTo>
                    <a:pt x="2293470" y="5552711"/>
                    <a:pt x="2290780" y="5549852"/>
                    <a:pt x="2287666" y="5546553"/>
                  </a:cubicBezTo>
                  <a:cubicBezTo>
                    <a:pt x="2297080" y="5550984"/>
                    <a:pt x="2310770" y="5555203"/>
                    <a:pt x="2325650" y="5560809"/>
                  </a:cubicBezTo>
                  <a:cubicBezTo>
                    <a:pt x="2340585" y="5566345"/>
                    <a:pt x="2356937" y="5572843"/>
                    <a:pt x="2372651" y="5580403"/>
                  </a:cubicBezTo>
                  <a:cubicBezTo>
                    <a:pt x="2378611" y="5583305"/>
                    <a:pt x="2384727" y="5586306"/>
                    <a:pt x="2390985" y="5589364"/>
                  </a:cubicBezTo>
                  <a:cubicBezTo>
                    <a:pt x="2397200" y="5592493"/>
                    <a:pt x="2403542" y="5595664"/>
                    <a:pt x="2410238" y="5598411"/>
                  </a:cubicBezTo>
                  <a:cubicBezTo>
                    <a:pt x="2423419" y="5604243"/>
                    <a:pt x="2436981" y="5610232"/>
                    <a:pt x="2450586" y="5616249"/>
                  </a:cubicBezTo>
                  <a:cubicBezTo>
                    <a:pt x="2477796" y="5628240"/>
                    <a:pt x="2504681" y="5641363"/>
                    <a:pt x="2530687" y="5650268"/>
                  </a:cubicBezTo>
                  <a:cubicBezTo>
                    <a:pt x="2556382" y="5659853"/>
                    <a:pt x="2579784" y="5668205"/>
                    <a:pt x="2598528" y="5673854"/>
                  </a:cubicBezTo>
                  <a:cubicBezTo>
                    <a:pt x="2603228" y="5675227"/>
                    <a:pt x="2607560" y="5676601"/>
                    <a:pt x="2611709" y="5677464"/>
                  </a:cubicBezTo>
                  <a:cubicBezTo>
                    <a:pt x="2615871" y="5678300"/>
                    <a:pt x="2619693" y="5678950"/>
                    <a:pt x="2623148" y="5679403"/>
                  </a:cubicBezTo>
                  <a:cubicBezTo>
                    <a:pt x="2630042" y="5680324"/>
                    <a:pt x="2635450" y="5680465"/>
                    <a:pt x="2639074" y="5679658"/>
                  </a:cubicBezTo>
                  <a:cubicBezTo>
                    <a:pt x="2665322" y="5691876"/>
                    <a:pt x="2688483" y="5699521"/>
                    <a:pt x="2708897" y="5705085"/>
                  </a:cubicBezTo>
                  <a:cubicBezTo>
                    <a:pt x="2719020" y="5708129"/>
                    <a:pt x="2728901" y="5709431"/>
                    <a:pt x="2737948" y="5711115"/>
                  </a:cubicBezTo>
                  <a:cubicBezTo>
                    <a:pt x="2747037" y="5712701"/>
                    <a:pt x="2755503" y="5714131"/>
                    <a:pt x="2763416" y="5715731"/>
                  </a:cubicBezTo>
                  <a:cubicBezTo>
                    <a:pt x="2779244" y="5719667"/>
                    <a:pt x="2778692" y="5730709"/>
                    <a:pt x="2787625" y="5737618"/>
                  </a:cubicBezTo>
                  <a:cubicBezTo>
                    <a:pt x="2806397" y="5743918"/>
                    <a:pt x="2816279" y="5745291"/>
                    <a:pt x="2822239" y="5744442"/>
                  </a:cubicBezTo>
                  <a:cubicBezTo>
                    <a:pt x="2811919" y="5737972"/>
                    <a:pt x="2803226" y="5730921"/>
                    <a:pt x="2797861" y="5722413"/>
                  </a:cubicBezTo>
                  <a:cubicBezTo>
                    <a:pt x="2810432" y="5724961"/>
                    <a:pt x="2821248" y="5728586"/>
                    <a:pt x="2830578" y="5732365"/>
                  </a:cubicBezTo>
                  <a:cubicBezTo>
                    <a:pt x="2839992" y="5735933"/>
                    <a:pt x="2847694" y="5740336"/>
                    <a:pt x="2853682" y="5745602"/>
                  </a:cubicBezTo>
                  <a:cubicBezTo>
                    <a:pt x="2854956" y="5735154"/>
                    <a:pt x="2884828" y="5738680"/>
                    <a:pt x="2919471" y="5745546"/>
                  </a:cubicBezTo>
                  <a:cubicBezTo>
                    <a:pt x="2936686" y="5749439"/>
                    <a:pt x="2955642" y="5752185"/>
                    <a:pt x="2972730" y="5754946"/>
                  </a:cubicBezTo>
                  <a:cubicBezTo>
                    <a:pt x="2989832" y="5757650"/>
                    <a:pt x="3005192" y="5759929"/>
                    <a:pt x="3015824" y="5760496"/>
                  </a:cubicBezTo>
                  <a:cubicBezTo>
                    <a:pt x="3008222" y="5764375"/>
                    <a:pt x="3029245" y="5772020"/>
                    <a:pt x="3045936" y="5777683"/>
                  </a:cubicBezTo>
                  <a:cubicBezTo>
                    <a:pt x="3056313" y="5778037"/>
                    <a:pt x="3052434" y="5776083"/>
                    <a:pt x="3046064" y="5773138"/>
                  </a:cubicBezTo>
                  <a:cubicBezTo>
                    <a:pt x="3039750" y="5769967"/>
                    <a:pt x="3030930" y="5765918"/>
                    <a:pt x="3031128" y="5763200"/>
                  </a:cubicBezTo>
                  <a:cubicBezTo>
                    <a:pt x="3036055" y="5763752"/>
                    <a:pt x="3042057" y="5764431"/>
                    <a:pt x="3048867" y="5765210"/>
                  </a:cubicBezTo>
                  <a:cubicBezTo>
                    <a:pt x="3055733" y="5765550"/>
                    <a:pt x="3063420" y="5765903"/>
                    <a:pt x="3071617" y="5766300"/>
                  </a:cubicBezTo>
                  <a:cubicBezTo>
                    <a:pt x="3087983" y="5767079"/>
                    <a:pt x="3106302" y="5768070"/>
                    <a:pt x="3124183" y="5769556"/>
                  </a:cubicBezTo>
                  <a:cubicBezTo>
                    <a:pt x="3133130" y="5770307"/>
                    <a:pt x="3141950" y="5771170"/>
                    <a:pt x="3150388" y="5772190"/>
                  </a:cubicBezTo>
                  <a:cubicBezTo>
                    <a:pt x="3154592" y="5772741"/>
                    <a:pt x="3158712" y="5773280"/>
                    <a:pt x="3162704" y="5773803"/>
                  </a:cubicBezTo>
                  <a:cubicBezTo>
                    <a:pt x="3166725" y="5774157"/>
                    <a:pt x="3170604" y="5774554"/>
                    <a:pt x="3174313" y="5775007"/>
                  </a:cubicBezTo>
                  <a:cubicBezTo>
                    <a:pt x="3189150" y="5776819"/>
                    <a:pt x="3201212" y="5779551"/>
                    <a:pt x="3208177" y="5783529"/>
                  </a:cubicBezTo>
                  <a:cubicBezTo>
                    <a:pt x="3230956" y="5786630"/>
                    <a:pt x="3220267" y="5772416"/>
                    <a:pt x="3234509" y="5770845"/>
                  </a:cubicBezTo>
                  <a:cubicBezTo>
                    <a:pt x="3240073" y="5770236"/>
                    <a:pt x="3256991" y="5778603"/>
                    <a:pt x="3265457" y="5779028"/>
                  </a:cubicBezTo>
                  <a:cubicBezTo>
                    <a:pt x="3273965" y="5779834"/>
                    <a:pt x="3288094" y="5777456"/>
                    <a:pt x="3306258" y="5775389"/>
                  </a:cubicBezTo>
                  <a:cubicBezTo>
                    <a:pt x="3324450" y="5773237"/>
                    <a:pt x="3346733" y="5770901"/>
                    <a:pt x="3371947" y="5770122"/>
                  </a:cubicBezTo>
                  <a:cubicBezTo>
                    <a:pt x="3376661" y="5769981"/>
                    <a:pt x="3381559" y="5769910"/>
                    <a:pt x="3386599" y="5769896"/>
                  </a:cubicBezTo>
                  <a:cubicBezTo>
                    <a:pt x="3391639" y="5769882"/>
                    <a:pt x="3396849" y="5769372"/>
                    <a:pt x="3402115" y="5769188"/>
                  </a:cubicBezTo>
                  <a:cubicBezTo>
                    <a:pt x="3412649" y="5768777"/>
                    <a:pt x="3423451" y="5768353"/>
                    <a:pt x="3434011" y="5767942"/>
                  </a:cubicBezTo>
                  <a:cubicBezTo>
                    <a:pt x="3455119" y="5767206"/>
                    <a:pt x="3475223" y="5766456"/>
                    <a:pt x="3490059" y="5764644"/>
                  </a:cubicBezTo>
                  <a:cubicBezTo>
                    <a:pt x="3499291" y="5763568"/>
                    <a:pt x="3505207" y="5761345"/>
                    <a:pt x="3510913" y="5758825"/>
                  </a:cubicBezTo>
                  <a:cubicBezTo>
                    <a:pt x="3516619" y="5756433"/>
                    <a:pt x="3522111" y="5754238"/>
                    <a:pt x="3530479" y="5753262"/>
                  </a:cubicBezTo>
                  <a:cubicBezTo>
                    <a:pt x="3535575" y="5752667"/>
                    <a:pt x="3543531" y="5753445"/>
                    <a:pt x="3550171" y="5754408"/>
                  </a:cubicBezTo>
                  <a:cubicBezTo>
                    <a:pt x="3553499" y="5754890"/>
                    <a:pt x="3556485" y="5755399"/>
                    <a:pt x="3558623" y="5755810"/>
                  </a:cubicBezTo>
                  <a:cubicBezTo>
                    <a:pt x="3560759" y="5756220"/>
                    <a:pt x="3562035" y="5756503"/>
                    <a:pt x="3561935" y="5756532"/>
                  </a:cubicBezTo>
                  <a:cubicBezTo>
                    <a:pt x="3581203" y="5753120"/>
                    <a:pt x="3587617" y="5748052"/>
                    <a:pt x="3597979" y="5743974"/>
                  </a:cubicBezTo>
                  <a:cubicBezTo>
                    <a:pt x="3603147" y="5741879"/>
                    <a:pt x="3609335" y="5740322"/>
                    <a:pt x="3618535" y="5738821"/>
                  </a:cubicBezTo>
                  <a:cubicBezTo>
                    <a:pt x="3627723" y="5737065"/>
                    <a:pt x="3639955" y="5735721"/>
                    <a:pt x="3657369" y="5735055"/>
                  </a:cubicBezTo>
                  <a:cubicBezTo>
                    <a:pt x="3644543" y="5727552"/>
                    <a:pt x="3621367" y="5731743"/>
                    <a:pt x="3611939" y="5720516"/>
                  </a:cubicBezTo>
                  <a:cubicBezTo>
                    <a:pt x="3579803" y="5723984"/>
                    <a:pt x="3603119" y="5729930"/>
                    <a:pt x="3603799" y="5735749"/>
                  </a:cubicBezTo>
                  <a:cubicBezTo>
                    <a:pt x="3558199" y="5731983"/>
                    <a:pt x="3559627" y="5754564"/>
                    <a:pt x="3527507" y="5736018"/>
                  </a:cubicBezTo>
                  <a:cubicBezTo>
                    <a:pt x="3525439" y="5740421"/>
                    <a:pt x="3510943" y="5740662"/>
                    <a:pt x="3498711" y="5740095"/>
                  </a:cubicBezTo>
                  <a:cubicBezTo>
                    <a:pt x="3486479" y="5739331"/>
                    <a:pt x="3476469" y="5738892"/>
                    <a:pt x="3483235" y="5744427"/>
                  </a:cubicBezTo>
                  <a:cubicBezTo>
                    <a:pt x="3493259" y="5749410"/>
                    <a:pt x="3499955" y="5747485"/>
                    <a:pt x="3505591" y="5745489"/>
                  </a:cubicBezTo>
                  <a:cubicBezTo>
                    <a:pt x="3511239" y="5743422"/>
                    <a:pt x="3515827" y="5741836"/>
                    <a:pt x="3521915" y="5748179"/>
                  </a:cubicBezTo>
                  <a:cubicBezTo>
                    <a:pt x="3516251" y="5748802"/>
                    <a:pt x="3510899" y="5749397"/>
                    <a:pt x="3505747" y="5749963"/>
                  </a:cubicBezTo>
                  <a:cubicBezTo>
                    <a:pt x="3500593" y="5750557"/>
                    <a:pt x="3495651" y="5750656"/>
                    <a:pt x="3490823" y="5751081"/>
                  </a:cubicBezTo>
                  <a:cubicBezTo>
                    <a:pt x="3481155" y="5751888"/>
                    <a:pt x="3471911" y="5752653"/>
                    <a:pt x="3462311" y="5753445"/>
                  </a:cubicBezTo>
                  <a:cubicBezTo>
                    <a:pt x="3443087" y="5755158"/>
                    <a:pt x="3422359" y="5757041"/>
                    <a:pt x="3393579" y="5758797"/>
                  </a:cubicBezTo>
                  <a:cubicBezTo>
                    <a:pt x="3387095" y="5753644"/>
                    <a:pt x="3416853" y="5756235"/>
                    <a:pt x="3415721" y="5752242"/>
                  </a:cubicBezTo>
                  <a:cubicBezTo>
                    <a:pt x="3394215" y="5747514"/>
                    <a:pt x="3347285" y="5748533"/>
                    <a:pt x="3374863" y="5761458"/>
                  </a:cubicBezTo>
                  <a:cubicBezTo>
                    <a:pt x="3337956" y="5761302"/>
                    <a:pt x="3344199" y="5761939"/>
                    <a:pt x="3318036" y="5763101"/>
                  </a:cubicBezTo>
                  <a:cubicBezTo>
                    <a:pt x="3326191" y="5757183"/>
                    <a:pt x="3298259" y="5753332"/>
                    <a:pt x="3305352" y="5748307"/>
                  </a:cubicBezTo>
                  <a:cubicBezTo>
                    <a:pt x="3293120" y="5750741"/>
                    <a:pt x="3293984" y="5756687"/>
                    <a:pt x="3306753" y="5765776"/>
                  </a:cubicBezTo>
                  <a:cubicBezTo>
                    <a:pt x="3273866" y="5767673"/>
                    <a:pt x="3246699" y="5761812"/>
                    <a:pt x="3222405" y="5755385"/>
                  </a:cubicBezTo>
                  <a:cubicBezTo>
                    <a:pt x="3230729" y="5761260"/>
                    <a:pt x="3205969" y="5765295"/>
                    <a:pt x="3173082" y="5765422"/>
                  </a:cubicBezTo>
                  <a:cubicBezTo>
                    <a:pt x="3164842" y="5765663"/>
                    <a:pt x="3156220" y="5764842"/>
                    <a:pt x="3147514" y="5763794"/>
                  </a:cubicBezTo>
                  <a:cubicBezTo>
                    <a:pt x="3138793" y="5762761"/>
                    <a:pt x="3129987" y="5761458"/>
                    <a:pt x="3121507" y="5759845"/>
                  </a:cubicBezTo>
                  <a:cubicBezTo>
                    <a:pt x="3104533" y="5756631"/>
                    <a:pt x="3088847" y="5752214"/>
                    <a:pt x="3077747" y="5746452"/>
                  </a:cubicBezTo>
                  <a:cubicBezTo>
                    <a:pt x="3079843" y="5768140"/>
                    <a:pt x="2955770" y="5715306"/>
                    <a:pt x="2966713" y="5743068"/>
                  </a:cubicBezTo>
                  <a:cubicBezTo>
                    <a:pt x="2963400" y="5740874"/>
                    <a:pt x="2951268" y="5735763"/>
                    <a:pt x="2942250" y="5733045"/>
                  </a:cubicBezTo>
                  <a:cubicBezTo>
                    <a:pt x="2933359" y="5729817"/>
                    <a:pt x="2927455" y="5729279"/>
                    <a:pt x="2936233" y="5737561"/>
                  </a:cubicBezTo>
                  <a:cubicBezTo>
                    <a:pt x="2916158" y="5736627"/>
                    <a:pt x="2919159" y="5723942"/>
                    <a:pt x="2899084" y="5723050"/>
                  </a:cubicBezTo>
                  <a:cubicBezTo>
                    <a:pt x="2899580" y="5727750"/>
                    <a:pt x="2877622" y="5728571"/>
                    <a:pt x="2845344" y="5723914"/>
                  </a:cubicBezTo>
                  <a:cubicBezTo>
                    <a:pt x="2829063" y="5722073"/>
                    <a:pt x="2810956" y="5716509"/>
                    <a:pt x="2791632" y="5710323"/>
                  </a:cubicBezTo>
                  <a:cubicBezTo>
                    <a:pt x="2772378" y="5703924"/>
                    <a:pt x="2752246" y="5695911"/>
                    <a:pt x="2732922" y="5686185"/>
                  </a:cubicBezTo>
                  <a:cubicBezTo>
                    <a:pt x="2713541" y="5683467"/>
                    <a:pt x="2755276" y="5696831"/>
                    <a:pt x="2753606" y="5703966"/>
                  </a:cubicBezTo>
                  <a:cubicBezTo>
                    <a:pt x="2741657" y="5697326"/>
                    <a:pt x="2734777" y="5696166"/>
                    <a:pt x="2726735" y="5695160"/>
                  </a:cubicBezTo>
                  <a:cubicBezTo>
                    <a:pt x="2718694" y="5694169"/>
                    <a:pt x="2709789" y="5692470"/>
                    <a:pt x="2693622" y="5685632"/>
                  </a:cubicBezTo>
                  <a:cubicBezTo>
                    <a:pt x="2685142" y="5680040"/>
                    <a:pt x="2678587" y="5673656"/>
                    <a:pt x="2673802" y="5666704"/>
                  </a:cubicBezTo>
                  <a:cubicBezTo>
                    <a:pt x="2639060" y="5651514"/>
                    <a:pt x="2673561" y="5679559"/>
                    <a:pt x="2659631" y="5677322"/>
                  </a:cubicBezTo>
                  <a:cubicBezTo>
                    <a:pt x="2630566" y="5669097"/>
                    <a:pt x="2652071" y="5667144"/>
                    <a:pt x="2647186" y="5660928"/>
                  </a:cubicBezTo>
                  <a:cubicBezTo>
                    <a:pt x="2620217" y="5656172"/>
                    <a:pt x="2597056" y="5644973"/>
                    <a:pt x="2572224" y="5632317"/>
                  </a:cubicBezTo>
                  <a:cubicBezTo>
                    <a:pt x="2547492" y="5619420"/>
                    <a:pt x="2520919" y="5605319"/>
                    <a:pt x="2490212" y="5586986"/>
                  </a:cubicBezTo>
                  <a:cubicBezTo>
                    <a:pt x="2492859" y="5603252"/>
                    <a:pt x="2396945" y="5554736"/>
                    <a:pt x="2435636" y="5591304"/>
                  </a:cubicBezTo>
                  <a:cubicBezTo>
                    <a:pt x="2461827" y="5603634"/>
                    <a:pt x="2437250" y="5577047"/>
                    <a:pt x="2468042" y="5592988"/>
                  </a:cubicBezTo>
                  <a:cubicBezTo>
                    <a:pt x="2449369" y="5595792"/>
                    <a:pt x="2474880" y="5604541"/>
                    <a:pt x="2492279" y="5607047"/>
                  </a:cubicBezTo>
                  <a:cubicBezTo>
                    <a:pt x="2509225" y="5636578"/>
                    <a:pt x="2441044" y="5588387"/>
                    <a:pt x="2433852" y="5596839"/>
                  </a:cubicBezTo>
                  <a:cubicBezTo>
                    <a:pt x="2419058" y="5588189"/>
                    <a:pt x="2416269" y="5584353"/>
                    <a:pt x="2414740" y="5580516"/>
                  </a:cubicBezTo>
                  <a:cubicBezTo>
                    <a:pt x="2413183" y="5576736"/>
                    <a:pt x="2412914" y="5572843"/>
                    <a:pt x="2403556" y="5563556"/>
                  </a:cubicBezTo>
                  <a:cubicBezTo>
                    <a:pt x="2406558" y="5563711"/>
                    <a:pt x="2410422" y="5564603"/>
                    <a:pt x="2415646" y="5566671"/>
                  </a:cubicBezTo>
                  <a:cubicBezTo>
                    <a:pt x="2420969" y="5568596"/>
                    <a:pt x="2427821" y="5571371"/>
                    <a:pt x="2436557" y="5575787"/>
                  </a:cubicBezTo>
                  <a:cubicBezTo>
                    <a:pt x="2432989" y="5569969"/>
                    <a:pt x="2429464" y="5564207"/>
                    <a:pt x="2425896" y="5558389"/>
                  </a:cubicBezTo>
                  <a:cubicBezTo>
                    <a:pt x="2417076" y="5561404"/>
                    <a:pt x="2395076" y="5548563"/>
                    <a:pt x="2372793" y="5537082"/>
                  </a:cubicBezTo>
                  <a:cubicBezTo>
                    <a:pt x="2350566" y="5525501"/>
                    <a:pt x="2328212" y="5514884"/>
                    <a:pt x="2319066" y="5520815"/>
                  </a:cubicBezTo>
                  <a:cubicBezTo>
                    <a:pt x="2303281" y="5510098"/>
                    <a:pt x="2291956" y="5498292"/>
                    <a:pt x="2277869" y="5487348"/>
                  </a:cubicBezTo>
                  <a:cubicBezTo>
                    <a:pt x="2261093" y="5478599"/>
                    <a:pt x="2256053" y="5484785"/>
                    <a:pt x="2275618" y="5502807"/>
                  </a:cubicBezTo>
                  <a:cubicBezTo>
                    <a:pt x="2289223" y="5510509"/>
                    <a:pt x="2278025" y="5494993"/>
                    <a:pt x="2298397" y="5509107"/>
                  </a:cubicBezTo>
                  <a:cubicBezTo>
                    <a:pt x="2298992" y="5512788"/>
                    <a:pt x="2301497" y="5516398"/>
                    <a:pt x="2305178" y="5520122"/>
                  </a:cubicBezTo>
                  <a:cubicBezTo>
                    <a:pt x="2308831" y="5523887"/>
                    <a:pt x="2313658" y="5527738"/>
                    <a:pt x="2319165" y="5531447"/>
                  </a:cubicBezTo>
                  <a:cubicBezTo>
                    <a:pt x="2330038" y="5539092"/>
                    <a:pt x="2342567" y="5547870"/>
                    <a:pt x="2350778" y="5559563"/>
                  </a:cubicBezTo>
                  <a:cubicBezTo>
                    <a:pt x="2341760" y="5555005"/>
                    <a:pt x="2332077" y="5550107"/>
                    <a:pt x="2322309" y="5545180"/>
                  </a:cubicBezTo>
                  <a:cubicBezTo>
                    <a:pt x="2317438" y="5542688"/>
                    <a:pt x="2312540" y="5540197"/>
                    <a:pt x="2307698" y="5537719"/>
                  </a:cubicBezTo>
                  <a:cubicBezTo>
                    <a:pt x="2302913" y="5535142"/>
                    <a:pt x="2298340" y="5532339"/>
                    <a:pt x="2293768" y="5529791"/>
                  </a:cubicBezTo>
                  <a:cubicBezTo>
                    <a:pt x="2275576" y="5519442"/>
                    <a:pt x="2259012" y="5510707"/>
                    <a:pt x="2247983" y="5507140"/>
                  </a:cubicBezTo>
                  <a:cubicBezTo>
                    <a:pt x="2238753" y="5487617"/>
                    <a:pt x="2310374" y="5543608"/>
                    <a:pt x="2300903" y="5523987"/>
                  </a:cubicBezTo>
                  <a:cubicBezTo>
                    <a:pt x="2272249" y="5498164"/>
                    <a:pt x="2234916" y="5495077"/>
                    <a:pt x="2215932" y="5461936"/>
                  </a:cubicBezTo>
                  <a:cubicBezTo>
                    <a:pt x="2226988" y="5472271"/>
                    <a:pt x="2243595" y="5481005"/>
                    <a:pt x="2254892" y="5491001"/>
                  </a:cubicBezTo>
                  <a:cubicBezTo>
                    <a:pt x="2246879" y="5478500"/>
                    <a:pt x="2233529" y="5468179"/>
                    <a:pt x="2220264" y="5458949"/>
                  </a:cubicBezTo>
                  <a:cubicBezTo>
                    <a:pt x="2207282" y="5449308"/>
                    <a:pt x="2193931" y="5441380"/>
                    <a:pt x="2185055" y="5435320"/>
                  </a:cubicBezTo>
                  <a:cubicBezTo>
                    <a:pt x="2169864" y="5424929"/>
                    <a:pt x="2154362" y="5414778"/>
                    <a:pt x="2138591" y="5404826"/>
                  </a:cubicBezTo>
                  <a:cubicBezTo>
                    <a:pt x="2130564" y="5400041"/>
                    <a:pt x="2123146" y="5394378"/>
                    <a:pt x="2115402" y="5389140"/>
                  </a:cubicBezTo>
                  <a:cubicBezTo>
                    <a:pt x="2107672" y="5383873"/>
                    <a:pt x="2099914" y="5378593"/>
                    <a:pt x="2092156" y="5373312"/>
                  </a:cubicBezTo>
                  <a:cubicBezTo>
                    <a:pt x="2076540" y="5362836"/>
                    <a:pt x="2060727" y="5352515"/>
                    <a:pt x="2044772" y="5342294"/>
                  </a:cubicBezTo>
                  <a:cubicBezTo>
                    <a:pt x="2029015" y="5331846"/>
                    <a:pt x="2013938" y="5320478"/>
                    <a:pt x="1998322" y="5309747"/>
                  </a:cubicBezTo>
                  <a:cubicBezTo>
                    <a:pt x="1982721" y="5298916"/>
                    <a:pt x="1967148" y="5288114"/>
                    <a:pt x="1951646" y="5277341"/>
                  </a:cubicBezTo>
                  <a:cubicBezTo>
                    <a:pt x="1936413" y="5266199"/>
                    <a:pt x="1921789" y="5254435"/>
                    <a:pt x="1906895" y="5243052"/>
                  </a:cubicBezTo>
                  <a:cubicBezTo>
                    <a:pt x="1892073" y="5231514"/>
                    <a:pt x="1877349" y="5220061"/>
                    <a:pt x="1862739" y="5208693"/>
                  </a:cubicBezTo>
                  <a:cubicBezTo>
                    <a:pt x="1848540" y="5196857"/>
                    <a:pt x="1835062" y="5184442"/>
                    <a:pt x="1821500" y="5172337"/>
                  </a:cubicBezTo>
                  <a:cubicBezTo>
                    <a:pt x="1782454" y="5121485"/>
                    <a:pt x="1785257" y="5153027"/>
                    <a:pt x="1762875" y="5136760"/>
                  </a:cubicBezTo>
                  <a:cubicBezTo>
                    <a:pt x="1767165" y="5135600"/>
                    <a:pt x="1764461" y="5122844"/>
                    <a:pt x="1775730" y="5133250"/>
                  </a:cubicBezTo>
                  <a:cubicBezTo>
                    <a:pt x="1757934" y="5100929"/>
                    <a:pt x="1737788" y="5095464"/>
                    <a:pt x="1712277" y="5058868"/>
                  </a:cubicBezTo>
                  <a:cubicBezTo>
                    <a:pt x="1745886" y="5104411"/>
                    <a:pt x="1696719" y="5062252"/>
                    <a:pt x="1724580" y="5100972"/>
                  </a:cubicBezTo>
                  <a:cubicBezTo>
                    <a:pt x="1720616" y="5097291"/>
                    <a:pt x="1713212" y="5089773"/>
                    <a:pt x="1704024" y="5079707"/>
                  </a:cubicBezTo>
                  <a:cubicBezTo>
                    <a:pt x="1699423" y="5074681"/>
                    <a:pt x="1694383" y="5069005"/>
                    <a:pt x="1689102" y="5062846"/>
                  </a:cubicBezTo>
                  <a:cubicBezTo>
                    <a:pt x="1683807" y="5056716"/>
                    <a:pt x="1678923" y="5049552"/>
                    <a:pt x="1673671" y="5042361"/>
                  </a:cubicBezTo>
                  <a:cubicBezTo>
                    <a:pt x="1675964" y="5028600"/>
                    <a:pt x="1688380" y="5057580"/>
                    <a:pt x="1705694" y="5072954"/>
                  </a:cubicBezTo>
                  <a:cubicBezTo>
                    <a:pt x="1719285" y="5080330"/>
                    <a:pt x="1711116" y="5065324"/>
                    <a:pt x="1701022" y="5047259"/>
                  </a:cubicBezTo>
                  <a:cubicBezTo>
                    <a:pt x="1681471" y="5027453"/>
                    <a:pt x="1664624" y="5009884"/>
                    <a:pt x="1650184" y="4994368"/>
                  </a:cubicBezTo>
                  <a:cubicBezTo>
                    <a:pt x="1635857" y="4978767"/>
                    <a:pt x="1623328" y="4965671"/>
                    <a:pt x="1614367" y="4953270"/>
                  </a:cubicBezTo>
                  <a:cubicBezTo>
                    <a:pt x="1595722" y="4929004"/>
                    <a:pt x="1584778" y="4912440"/>
                    <a:pt x="1578521" y="4901539"/>
                  </a:cubicBezTo>
                  <a:cubicBezTo>
                    <a:pt x="1575385" y="4896085"/>
                    <a:pt x="1573412" y="4892039"/>
                    <a:pt x="1572200" y="4889140"/>
                  </a:cubicBezTo>
                  <a:lnTo>
                    <a:pt x="1571849" y="4888033"/>
                  </a:lnTo>
                  <a:lnTo>
                    <a:pt x="1591177" y="4912370"/>
                  </a:lnTo>
                  <a:cubicBezTo>
                    <a:pt x="1593032" y="4902573"/>
                    <a:pt x="1587595" y="4890979"/>
                    <a:pt x="1574797" y="4877755"/>
                  </a:cubicBezTo>
                  <a:cubicBezTo>
                    <a:pt x="1581848" y="4864292"/>
                    <a:pt x="1596076" y="4908618"/>
                    <a:pt x="1601215" y="4925069"/>
                  </a:cubicBezTo>
                  <a:cubicBezTo>
                    <a:pt x="1611323" y="4937711"/>
                    <a:pt x="1621148" y="4950580"/>
                    <a:pt x="1631369" y="4963052"/>
                  </a:cubicBezTo>
                  <a:cubicBezTo>
                    <a:pt x="1634739" y="4965275"/>
                    <a:pt x="1633479" y="4961141"/>
                    <a:pt x="1632516" y="4955875"/>
                  </a:cubicBezTo>
                  <a:cubicBezTo>
                    <a:pt x="1631582" y="4950580"/>
                    <a:pt x="1630676" y="4944351"/>
                    <a:pt x="1633889" y="4942935"/>
                  </a:cubicBezTo>
                  <a:cubicBezTo>
                    <a:pt x="1636480" y="4946758"/>
                    <a:pt x="1638802" y="4950368"/>
                    <a:pt x="1641180" y="4953596"/>
                  </a:cubicBezTo>
                  <a:cubicBezTo>
                    <a:pt x="1643644" y="4956752"/>
                    <a:pt x="1645937" y="4959697"/>
                    <a:pt x="1648075" y="4962444"/>
                  </a:cubicBezTo>
                  <a:cubicBezTo>
                    <a:pt x="1652393" y="4967908"/>
                    <a:pt x="1656173" y="4972566"/>
                    <a:pt x="1659641" y="4976686"/>
                  </a:cubicBezTo>
                  <a:cubicBezTo>
                    <a:pt x="1666564" y="4984925"/>
                    <a:pt x="1672184" y="4990984"/>
                    <a:pt x="1678031" y="4997100"/>
                  </a:cubicBezTo>
                  <a:cubicBezTo>
                    <a:pt x="1683878" y="5003202"/>
                    <a:pt x="1689867" y="5009446"/>
                    <a:pt x="1697837" y="5017770"/>
                  </a:cubicBezTo>
                  <a:cubicBezTo>
                    <a:pt x="1705694" y="5026179"/>
                    <a:pt x="1715095" y="5037038"/>
                    <a:pt x="1729139" y="5051251"/>
                  </a:cubicBezTo>
                  <a:cubicBezTo>
                    <a:pt x="1716256" y="5048986"/>
                    <a:pt x="1736019" y="5073365"/>
                    <a:pt x="1754182" y="5089816"/>
                  </a:cubicBezTo>
                  <a:cubicBezTo>
                    <a:pt x="1753149" y="5081194"/>
                    <a:pt x="1745377" y="5071822"/>
                    <a:pt x="1744881" y="5063413"/>
                  </a:cubicBezTo>
                  <a:cubicBezTo>
                    <a:pt x="1760751" y="5078858"/>
                    <a:pt x="1775008" y="5092732"/>
                    <a:pt x="1788499" y="5105870"/>
                  </a:cubicBezTo>
                  <a:cubicBezTo>
                    <a:pt x="1795068" y="5112566"/>
                    <a:pt x="1802133" y="5118456"/>
                    <a:pt x="1808942" y="5124402"/>
                  </a:cubicBezTo>
                  <a:cubicBezTo>
                    <a:pt x="1815752" y="5130333"/>
                    <a:pt x="1822491" y="5136180"/>
                    <a:pt x="1829244" y="5142069"/>
                  </a:cubicBezTo>
                  <a:cubicBezTo>
                    <a:pt x="1842693" y="5153820"/>
                    <a:pt x="1856255" y="5165670"/>
                    <a:pt x="1870837" y="5178425"/>
                  </a:cubicBezTo>
                  <a:cubicBezTo>
                    <a:pt x="1877930" y="5184965"/>
                    <a:pt x="1885915" y="5191096"/>
                    <a:pt x="1894182" y="5197594"/>
                  </a:cubicBezTo>
                  <a:cubicBezTo>
                    <a:pt x="1902408" y="5204106"/>
                    <a:pt x="1911029" y="5210930"/>
                    <a:pt x="1920146" y="5218150"/>
                  </a:cubicBezTo>
                  <a:cubicBezTo>
                    <a:pt x="1938848" y="5237503"/>
                    <a:pt x="1928938" y="5231415"/>
                    <a:pt x="1931670" y="5243364"/>
                  </a:cubicBezTo>
                  <a:cubicBezTo>
                    <a:pt x="1960636" y="5263297"/>
                    <a:pt x="1988228" y="5278983"/>
                    <a:pt x="1997968" y="5278516"/>
                  </a:cubicBezTo>
                  <a:cubicBezTo>
                    <a:pt x="2010243" y="5289431"/>
                    <a:pt x="2023196" y="5300077"/>
                    <a:pt x="2036632" y="5310568"/>
                  </a:cubicBezTo>
                  <a:cubicBezTo>
                    <a:pt x="2043455" y="5315693"/>
                    <a:pt x="2049967" y="5321285"/>
                    <a:pt x="2057329" y="5325928"/>
                  </a:cubicBezTo>
                  <a:cubicBezTo>
                    <a:pt x="2064606" y="5330657"/>
                    <a:pt x="2071925" y="5335428"/>
                    <a:pt x="2079301" y="5340227"/>
                  </a:cubicBezTo>
                  <a:cubicBezTo>
                    <a:pt x="2094138" y="5349585"/>
                    <a:pt x="2109173" y="5359070"/>
                    <a:pt x="2124335" y="5368626"/>
                  </a:cubicBezTo>
                  <a:cubicBezTo>
                    <a:pt x="2131952" y="5373326"/>
                    <a:pt x="2139426" y="5378239"/>
                    <a:pt x="2147185" y="5382811"/>
                  </a:cubicBezTo>
                  <a:cubicBezTo>
                    <a:pt x="2155056" y="5387214"/>
                    <a:pt x="2162956" y="5391631"/>
                    <a:pt x="2170869" y="5396048"/>
                  </a:cubicBezTo>
                  <a:cubicBezTo>
                    <a:pt x="2233345" y="5432602"/>
                    <a:pt x="2296486" y="5468335"/>
                    <a:pt x="2351076" y="5514176"/>
                  </a:cubicBezTo>
                  <a:cubicBezTo>
                    <a:pt x="2364114" y="5523067"/>
                    <a:pt x="2350807" y="5498674"/>
                    <a:pt x="2341251" y="5496239"/>
                  </a:cubicBezTo>
                  <a:cubicBezTo>
                    <a:pt x="2346121" y="5492303"/>
                    <a:pt x="2382618" y="5515251"/>
                    <a:pt x="2391976" y="5515251"/>
                  </a:cubicBezTo>
                  <a:cubicBezTo>
                    <a:pt x="2394595" y="5523123"/>
                    <a:pt x="2401135" y="5530103"/>
                    <a:pt x="2413240" y="5535864"/>
                  </a:cubicBezTo>
                  <a:cubicBezTo>
                    <a:pt x="2407265" y="5527795"/>
                    <a:pt x="2412461" y="5527710"/>
                    <a:pt x="2423872" y="5531915"/>
                  </a:cubicBezTo>
                  <a:cubicBezTo>
                    <a:pt x="2426731" y="5532962"/>
                    <a:pt x="2429974" y="5534279"/>
                    <a:pt x="2433527" y="5535822"/>
                  </a:cubicBezTo>
                  <a:cubicBezTo>
                    <a:pt x="2437165" y="5537209"/>
                    <a:pt x="2441143" y="5538738"/>
                    <a:pt x="2445405" y="5540366"/>
                  </a:cubicBezTo>
                  <a:cubicBezTo>
                    <a:pt x="2453828" y="5543807"/>
                    <a:pt x="2463285" y="5547671"/>
                    <a:pt x="2473124" y="5551692"/>
                  </a:cubicBezTo>
                  <a:cubicBezTo>
                    <a:pt x="2492718" y="5559818"/>
                    <a:pt x="2513741" y="5568582"/>
                    <a:pt x="2531169" y="5574556"/>
                  </a:cubicBezTo>
                  <a:cubicBezTo>
                    <a:pt x="2548865" y="5579978"/>
                    <a:pt x="2563220" y="5582059"/>
                    <a:pt x="2568657" y="5578846"/>
                  </a:cubicBezTo>
                  <a:cubicBezTo>
                    <a:pt x="2583423" y="5591785"/>
                    <a:pt x="2597198" y="5598354"/>
                    <a:pt x="2610151" y="5602191"/>
                  </a:cubicBezTo>
                  <a:cubicBezTo>
                    <a:pt x="2616621" y="5604116"/>
                    <a:pt x="2622907" y="5605362"/>
                    <a:pt x="2629037" y="5606409"/>
                  </a:cubicBezTo>
                  <a:cubicBezTo>
                    <a:pt x="2635139" y="5607514"/>
                    <a:pt x="2641127" y="5608321"/>
                    <a:pt x="2647200" y="5609000"/>
                  </a:cubicBezTo>
                  <a:cubicBezTo>
                    <a:pt x="2671480" y="5620864"/>
                    <a:pt x="2706420" y="5633747"/>
                    <a:pt x="2737353" y="5642736"/>
                  </a:cubicBezTo>
                  <a:cubicBezTo>
                    <a:pt x="2768810" y="5650339"/>
                    <a:pt x="2796374" y="5653454"/>
                    <a:pt x="2805265" y="5648980"/>
                  </a:cubicBezTo>
                  <a:cubicBezTo>
                    <a:pt x="2827534" y="5662004"/>
                    <a:pt x="2849548" y="5670782"/>
                    <a:pt x="2869170" y="5673840"/>
                  </a:cubicBezTo>
                  <a:cubicBezTo>
                    <a:pt x="2888636" y="5677464"/>
                    <a:pt x="2904960" y="5677761"/>
                    <a:pt x="2915563" y="5676133"/>
                  </a:cubicBezTo>
                  <a:cubicBezTo>
                    <a:pt x="2926577" y="5679574"/>
                    <a:pt x="2930159" y="5686921"/>
                    <a:pt x="2936544" y="5692867"/>
                  </a:cubicBezTo>
                  <a:cubicBezTo>
                    <a:pt x="2950234" y="5696222"/>
                    <a:pt x="2947799" y="5692187"/>
                    <a:pt x="2962806" y="5695316"/>
                  </a:cubicBezTo>
                  <a:cubicBezTo>
                    <a:pt x="2959436" y="5693532"/>
                    <a:pt x="2956038" y="5691848"/>
                    <a:pt x="2952995" y="5689823"/>
                  </a:cubicBezTo>
                  <a:cubicBezTo>
                    <a:pt x="2949965" y="5687700"/>
                    <a:pt x="2947247" y="5685435"/>
                    <a:pt x="2945081" y="5682886"/>
                  </a:cubicBezTo>
                  <a:cubicBezTo>
                    <a:pt x="2948762" y="5684189"/>
                    <a:pt x="2952329" y="5685548"/>
                    <a:pt x="2955883" y="5686610"/>
                  </a:cubicBezTo>
                  <a:cubicBezTo>
                    <a:pt x="2959465" y="5687558"/>
                    <a:pt x="2962961" y="5688478"/>
                    <a:pt x="2966387" y="5689370"/>
                  </a:cubicBezTo>
                  <a:cubicBezTo>
                    <a:pt x="2973254" y="5691097"/>
                    <a:pt x="2979822" y="5692612"/>
                    <a:pt x="2986151" y="5693943"/>
                  </a:cubicBezTo>
                  <a:cubicBezTo>
                    <a:pt x="2998807" y="5696604"/>
                    <a:pt x="3010444" y="5698502"/>
                    <a:pt x="3021374" y="5699917"/>
                  </a:cubicBezTo>
                  <a:cubicBezTo>
                    <a:pt x="3043261" y="5702607"/>
                    <a:pt x="3062104" y="5704079"/>
                    <a:pt x="3081018" y="5703315"/>
                  </a:cubicBezTo>
                  <a:cubicBezTo>
                    <a:pt x="3099818" y="5703075"/>
                    <a:pt x="3118194" y="5702919"/>
                    <a:pt x="3138694" y="5704858"/>
                  </a:cubicBezTo>
                  <a:cubicBezTo>
                    <a:pt x="3148958" y="5705835"/>
                    <a:pt x="3159745" y="5707322"/>
                    <a:pt x="3171411" y="5709601"/>
                  </a:cubicBezTo>
                  <a:lnTo>
                    <a:pt x="3194288" y="5713802"/>
                  </a:lnTo>
                  <a:lnTo>
                    <a:pt x="3183529" y="5714896"/>
                  </a:lnTo>
                  <a:cubicBezTo>
                    <a:pt x="3179877" y="5715518"/>
                    <a:pt x="3176224" y="5716127"/>
                    <a:pt x="3172020" y="5716070"/>
                  </a:cubicBezTo>
                  <a:cubicBezTo>
                    <a:pt x="3167829" y="5715901"/>
                    <a:pt x="3163143" y="5714754"/>
                    <a:pt x="3157339" y="5712319"/>
                  </a:cubicBezTo>
                  <a:cubicBezTo>
                    <a:pt x="3168112" y="5720134"/>
                    <a:pt x="3179608" y="5722087"/>
                    <a:pt x="3190594" y="5723036"/>
                  </a:cubicBezTo>
                  <a:cubicBezTo>
                    <a:pt x="3201580" y="5724013"/>
                    <a:pt x="3212085" y="5723871"/>
                    <a:pt x="3221329" y="5726221"/>
                  </a:cubicBezTo>
                  <a:cubicBezTo>
                    <a:pt x="3233688" y="5719581"/>
                    <a:pt x="3209465" y="5712928"/>
                    <a:pt x="3216940" y="5705495"/>
                  </a:cubicBezTo>
                  <a:cubicBezTo>
                    <a:pt x="3252871" y="5710507"/>
                    <a:pt x="3259256" y="5702296"/>
                    <a:pt x="3280364" y="5713069"/>
                  </a:cubicBezTo>
                  <a:cubicBezTo>
                    <a:pt x="3288038" y="5712758"/>
                    <a:pt x="3280520" y="5710252"/>
                    <a:pt x="3276443" y="5709827"/>
                  </a:cubicBezTo>
                  <a:cubicBezTo>
                    <a:pt x="3299958" y="5709388"/>
                    <a:pt x="3325158" y="5707151"/>
                    <a:pt x="3350909" y="5705368"/>
                  </a:cubicBezTo>
                  <a:cubicBezTo>
                    <a:pt x="3363750" y="5704377"/>
                    <a:pt x="3376803" y="5703371"/>
                    <a:pt x="3389955" y="5702367"/>
                  </a:cubicBezTo>
                  <a:cubicBezTo>
                    <a:pt x="3403121" y="5700851"/>
                    <a:pt x="3416387" y="5698757"/>
                    <a:pt x="3429579" y="5697029"/>
                  </a:cubicBezTo>
                  <a:cubicBezTo>
                    <a:pt x="3455999" y="5693306"/>
                    <a:pt x="3482245" y="5690319"/>
                    <a:pt x="3507599" y="5687006"/>
                  </a:cubicBezTo>
                  <a:cubicBezTo>
                    <a:pt x="3532955" y="5682603"/>
                    <a:pt x="3557419" y="5678894"/>
                    <a:pt x="3580327" y="5676303"/>
                  </a:cubicBezTo>
                  <a:cubicBezTo>
                    <a:pt x="3587023" y="5675553"/>
                    <a:pt x="3591609" y="5679248"/>
                    <a:pt x="3596083" y="5680919"/>
                  </a:cubicBezTo>
                  <a:cubicBezTo>
                    <a:pt x="3613425" y="5676388"/>
                    <a:pt x="3631419" y="5669664"/>
                    <a:pt x="3650503" y="5664255"/>
                  </a:cubicBezTo>
                  <a:cubicBezTo>
                    <a:pt x="3669571" y="5658678"/>
                    <a:pt x="3689647" y="5653482"/>
                    <a:pt x="3710911" y="5648853"/>
                  </a:cubicBezTo>
                  <a:cubicBezTo>
                    <a:pt x="3713573" y="5648272"/>
                    <a:pt x="3716247" y="5647691"/>
                    <a:pt x="3718939" y="5647111"/>
                  </a:cubicBezTo>
                  <a:cubicBezTo>
                    <a:pt x="3721615" y="5646389"/>
                    <a:pt x="3724303" y="5645653"/>
                    <a:pt x="3727007" y="5644917"/>
                  </a:cubicBezTo>
                  <a:cubicBezTo>
                    <a:pt x="3732431" y="5643515"/>
                    <a:pt x="3737923" y="5642099"/>
                    <a:pt x="3743487" y="5640670"/>
                  </a:cubicBezTo>
                  <a:cubicBezTo>
                    <a:pt x="3754627" y="5637923"/>
                    <a:pt x="3766083" y="5635304"/>
                    <a:pt x="3777875" y="5632841"/>
                  </a:cubicBezTo>
                  <a:cubicBezTo>
                    <a:pt x="3789667" y="5630378"/>
                    <a:pt x="3801799" y="5628084"/>
                    <a:pt x="3814301" y="5625975"/>
                  </a:cubicBezTo>
                  <a:cubicBezTo>
                    <a:pt x="3820587" y="5625083"/>
                    <a:pt x="3826843" y="5623610"/>
                    <a:pt x="3833199" y="5622195"/>
                  </a:cubicBezTo>
                  <a:cubicBezTo>
                    <a:pt x="3839571" y="5620864"/>
                    <a:pt x="3846041" y="5619519"/>
                    <a:pt x="3852583" y="5618160"/>
                  </a:cubicBezTo>
                  <a:cubicBezTo>
                    <a:pt x="3856587" y="5610033"/>
                    <a:pt x="3881815" y="5587934"/>
                    <a:pt x="3925207" y="5588727"/>
                  </a:cubicBezTo>
                  <a:cubicBezTo>
                    <a:pt x="3921455" y="5578732"/>
                    <a:pt x="3977617" y="5556746"/>
                    <a:pt x="4011779" y="5557256"/>
                  </a:cubicBezTo>
                  <a:cubicBezTo>
                    <a:pt x="4019991" y="5553589"/>
                    <a:pt x="4003283" y="5555783"/>
                    <a:pt x="3998215" y="5552060"/>
                  </a:cubicBezTo>
                  <a:cubicBezTo>
                    <a:pt x="4003583" y="5550064"/>
                    <a:pt x="4008623" y="5548195"/>
                    <a:pt x="4013663" y="5546312"/>
                  </a:cubicBezTo>
                  <a:cubicBezTo>
                    <a:pt x="4018673" y="5544330"/>
                    <a:pt x="4023529" y="5541896"/>
                    <a:pt x="4028811" y="5539701"/>
                  </a:cubicBezTo>
                  <a:cubicBezTo>
                    <a:pt x="4039315" y="5535185"/>
                    <a:pt x="4051179" y="5530598"/>
                    <a:pt x="4067203" y="5525770"/>
                  </a:cubicBezTo>
                  <a:cubicBezTo>
                    <a:pt x="4195963" y="5461837"/>
                    <a:pt x="4325713" y="5379754"/>
                    <a:pt x="4443345" y="5282735"/>
                  </a:cubicBezTo>
                  <a:cubicBezTo>
                    <a:pt x="4560877" y="5185348"/>
                    <a:pt x="4666561" y="5074781"/>
                    <a:pt x="4754803" y="4961722"/>
                  </a:cubicBezTo>
                  <a:cubicBezTo>
                    <a:pt x="4764739" y="4950141"/>
                    <a:pt x="4771931" y="4939339"/>
                    <a:pt x="4779463" y="4930010"/>
                  </a:cubicBezTo>
                  <a:cubicBezTo>
                    <a:pt x="4786911" y="4920595"/>
                    <a:pt x="4794243" y="4912172"/>
                    <a:pt x="4802781" y="4903493"/>
                  </a:cubicBezTo>
                  <a:cubicBezTo>
                    <a:pt x="4807043" y="4899147"/>
                    <a:pt x="4811615" y="4894744"/>
                    <a:pt x="4816655" y="4890129"/>
                  </a:cubicBezTo>
                  <a:cubicBezTo>
                    <a:pt x="4819203" y="4887850"/>
                    <a:pt x="4821835" y="4885486"/>
                    <a:pt x="4824583" y="4883022"/>
                  </a:cubicBezTo>
                  <a:cubicBezTo>
                    <a:pt x="4827203" y="4880432"/>
                    <a:pt x="4829935" y="4877742"/>
                    <a:pt x="4832779" y="4874924"/>
                  </a:cubicBezTo>
                  <a:cubicBezTo>
                    <a:pt x="4844289" y="4863754"/>
                    <a:pt x="4858235" y="4850999"/>
                    <a:pt x="4875987" y="4835426"/>
                  </a:cubicBezTo>
                  <a:cubicBezTo>
                    <a:pt x="4859875" y="4873877"/>
                    <a:pt x="4846751" y="4891120"/>
                    <a:pt x="4813257" y="4937754"/>
                  </a:cubicBezTo>
                  <a:cubicBezTo>
                    <a:pt x="4829423" y="4927193"/>
                    <a:pt x="4838767" y="4916334"/>
                    <a:pt x="4846073" y="4905886"/>
                  </a:cubicBezTo>
                  <a:cubicBezTo>
                    <a:pt x="4852869" y="4894900"/>
                    <a:pt x="4857597" y="4884254"/>
                    <a:pt x="4865455" y="4874528"/>
                  </a:cubicBezTo>
                  <a:cubicBezTo>
                    <a:pt x="4882883" y="4868129"/>
                    <a:pt x="4891999" y="4859408"/>
                    <a:pt x="4899119" y="4850149"/>
                  </a:cubicBezTo>
                  <a:cubicBezTo>
                    <a:pt x="4902645" y="4845477"/>
                    <a:pt x="4905873" y="4840834"/>
                    <a:pt x="4909101" y="4835921"/>
                  </a:cubicBezTo>
                  <a:cubicBezTo>
                    <a:pt x="4912243" y="4830924"/>
                    <a:pt x="4915711" y="4825969"/>
                    <a:pt x="4920355" y="4821212"/>
                  </a:cubicBezTo>
                  <a:cubicBezTo>
                    <a:pt x="4921927" y="4822104"/>
                    <a:pt x="4927407" y="4830386"/>
                    <a:pt x="4938051" y="4817064"/>
                  </a:cubicBezTo>
                  <a:cubicBezTo>
                    <a:pt x="4945753" y="4815280"/>
                    <a:pt x="4912243" y="4843666"/>
                    <a:pt x="4918543" y="4847785"/>
                  </a:cubicBezTo>
                  <a:cubicBezTo>
                    <a:pt x="4928099" y="4838130"/>
                    <a:pt x="4938449" y="4835850"/>
                    <a:pt x="4948273" y="4827625"/>
                  </a:cubicBezTo>
                  <a:cubicBezTo>
                    <a:pt x="4957503" y="4814275"/>
                    <a:pt x="4935065" y="4836757"/>
                    <a:pt x="4930521" y="4831844"/>
                  </a:cubicBezTo>
                  <a:cubicBezTo>
                    <a:pt x="4944579" y="4821637"/>
                    <a:pt x="4958113" y="4805441"/>
                    <a:pt x="4972949" y="4800132"/>
                  </a:cubicBezTo>
                  <a:cubicBezTo>
                    <a:pt x="4964951" y="4812081"/>
                    <a:pt x="4961567" y="4820674"/>
                    <a:pt x="4957589" y="4829735"/>
                  </a:cubicBezTo>
                  <a:cubicBezTo>
                    <a:pt x="4976035" y="4816257"/>
                    <a:pt x="4993575" y="4785720"/>
                    <a:pt x="5009603" y="4764003"/>
                  </a:cubicBezTo>
                  <a:cubicBezTo>
                    <a:pt x="5025259" y="4745471"/>
                    <a:pt x="5008683" y="4772087"/>
                    <a:pt x="5002623" y="4779363"/>
                  </a:cubicBezTo>
                  <a:cubicBezTo>
                    <a:pt x="4998913" y="4785678"/>
                    <a:pt x="5007423" y="4781699"/>
                    <a:pt x="5012051" y="4781020"/>
                  </a:cubicBezTo>
                  <a:cubicBezTo>
                    <a:pt x="5006615" y="4790746"/>
                    <a:pt x="5000911" y="4798447"/>
                    <a:pt x="4994369" y="4804507"/>
                  </a:cubicBezTo>
                  <a:cubicBezTo>
                    <a:pt x="4988011" y="4810721"/>
                    <a:pt x="4981585" y="4815918"/>
                    <a:pt x="4975187" y="4821113"/>
                  </a:cubicBezTo>
                  <a:cubicBezTo>
                    <a:pt x="4987007" y="4815847"/>
                    <a:pt x="4996423" y="4810424"/>
                    <a:pt x="5005087" y="4802496"/>
                  </a:cubicBezTo>
                  <a:cubicBezTo>
                    <a:pt x="5013411" y="4794285"/>
                    <a:pt x="5020475" y="4783158"/>
                    <a:pt x="5028503" y="4767288"/>
                  </a:cubicBezTo>
                  <a:cubicBezTo>
                    <a:pt x="5041725" y="4772299"/>
                    <a:pt x="5003613" y="4810538"/>
                    <a:pt x="5003671" y="4827059"/>
                  </a:cubicBezTo>
                  <a:cubicBezTo>
                    <a:pt x="5011627" y="4822260"/>
                    <a:pt x="5018435" y="4814445"/>
                    <a:pt x="5022131" y="4806616"/>
                  </a:cubicBezTo>
                  <a:cubicBezTo>
                    <a:pt x="5025939" y="4798858"/>
                    <a:pt x="5027667" y="4791907"/>
                    <a:pt x="5027059" y="4789910"/>
                  </a:cubicBezTo>
                  <a:cubicBezTo>
                    <a:pt x="5044301" y="4778273"/>
                    <a:pt x="5040223" y="4789585"/>
                    <a:pt x="5031915" y="4805568"/>
                  </a:cubicBezTo>
                  <a:cubicBezTo>
                    <a:pt x="5029803" y="4809532"/>
                    <a:pt x="5027595" y="4813921"/>
                    <a:pt x="5025103" y="4818055"/>
                  </a:cubicBezTo>
                  <a:cubicBezTo>
                    <a:pt x="5022571" y="4822161"/>
                    <a:pt x="5020051" y="4826252"/>
                    <a:pt x="5017743" y="4830004"/>
                  </a:cubicBezTo>
                  <a:cubicBezTo>
                    <a:pt x="5013239" y="4837592"/>
                    <a:pt x="5009955" y="4844062"/>
                    <a:pt x="5010155" y="4847162"/>
                  </a:cubicBezTo>
                  <a:cubicBezTo>
                    <a:pt x="5024297" y="4837903"/>
                    <a:pt x="5032027" y="4829126"/>
                    <a:pt x="5036811" y="4819230"/>
                  </a:cubicBezTo>
                  <a:cubicBezTo>
                    <a:pt x="5041555" y="4809306"/>
                    <a:pt x="5044287" y="4798985"/>
                    <a:pt x="5049851" y="4787490"/>
                  </a:cubicBezTo>
                  <a:cubicBezTo>
                    <a:pt x="5056773" y="4786471"/>
                    <a:pt x="5053391" y="4794016"/>
                    <a:pt x="5043283" y="4807352"/>
                  </a:cubicBezTo>
                  <a:cubicBezTo>
                    <a:pt x="5049767" y="4802624"/>
                    <a:pt x="5068735" y="4789161"/>
                    <a:pt x="5052739" y="4808938"/>
                  </a:cubicBezTo>
                  <a:cubicBezTo>
                    <a:pt x="5068907" y="4793620"/>
                    <a:pt x="5076763" y="4780354"/>
                    <a:pt x="5083375" y="4767203"/>
                  </a:cubicBezTo>
                  <a:cubicBezTo>
                    <a:pt x="5086645" y="4760634"/>
                    <a:pt x="5089859" y="4754178"/>
                    <a:pt x="5093299" y="4747255"/>
                  </a:cubicBezTo>
                  <a:cubicBezTo>
                    <a:pt x="5096541" y="4740163"/>
                    <a:pt x="5100377" y="4732829"/>
                    <a:pt x="5105729" y="4724944"/>
                  </a:cubicBezTo>
                  <a:cubicBezTo>
                    <a:pt x="5112071" y="4726388"/>
                    <a:pt x="5091075" y="4753881"/>
                    <a:pt x="5097107" y="4755254"/>
                  </a:cubicBezTo>
                  <a:cubicBezTo>
                    <a:pt x="5115355" y="4737402"/>
                    <a:pt x="5107739" y="4734386"/>
                    <a:pt x="5129853" y="4702674"/>
                  </a:cubicBezTo>
                  <a:cubicBezTo>
                    <a:pt x="5126159" y="4720300"/>
                    <a:pt x="5115923" y="4744849"/>
                    <a:pt x="5109311" y="4765135"/>
                  </a:cubicBezTo>
                  <a:cubicBezTo>
                    <a:pt x="5102047" y="4784899"/>
                    <a:pt x="5099303" y="4801152"/>
                    <a:pt x="5113119" y="4803388"/>
                  </a:cubicBezTo>
                  <a:cubicBezTo>
                    <a:pt x="5100703" y="4821410"/>
                    <a:pt x="5094983" y="4833883"/>
                    <a:pt x="5091019" y="4844883"/>
                  </a:cubicBezTo>
                  <a:cubicBezTo>
                    <a:pt x="5087043" y="4855869"/>
                    <a:pt x="5085047" y="4865580"/>
                    <a:pt x="5078915" y="4877161"/>
                  </a:cubicBezTo>
                  <a:cubicBezTo>
                    <a:pt x="5091755" y="4868058"/>
                    <a:pt x="5095253" y="4859522"/>
                    <a:pt x="5097715" y="4851806"/>
                  </a:cubicBezTo>
                  <a:cubicBezTo>
                    <a:pt x="5100079" y="4843991"/>
                    <a:pt x="5100887" y="4836544"/>
                    <a:pt x="5106663" y="4827979"/>
                  </a:cubicBezTo>
                  <a:cubicBezTo>
                    <a:pt x="5114875" y="4826606"/>
                    <a:pt x="5104951" y="4840622"/>
                    <a:pt x="5104229" y="4846837"/>
                  </a:cubicBezTo>
                  <a:cubicBezTo>
                    <a:pt x="5113019" y="4841627"/>
                    <a:pt x="5121613" y="4834520"/>
                    <a:pt x="5130561" y="4829239"/>
                  </a:cubicBezTo>
                  <a:cubicBezTo>
                    <a:pt x="5131255" y="4820037"/>
                    <a:pt x="5137583" y="4803955"/>
                    <a:pt x="5147111" y="4788282"/>
                  </a:cubicBezTo>
                  <a:cubicBezTo>
                    <a:pt x="5155731" y="4771931"/>
                    <a:pt x="5167567" y="4755948"/>
                    <a:pt x="5180705" y="4747510"/>
                  </a:cubicBezTo>
                  <a:cubicBezTo>
                    <a:pt x="5171431" y="4746194"/>
                    <a:pt x="5172437" y="4734783"/>
                    <a:pt x="5179375" y="4718856"/>
                  </a:cubicBezTo>
                  <a:cubicBezTo>
                    <a:pt x="5181115" y="4714864"/>
                    <a:pt x="5183225" y="4710602"/>
                    <a:pt x="5185647" y="4706129"/>
                  </a:cubicBezTo>
                  <a:cubicBezTo>
                    <a:pt x="5188123" y="4701683"/>
                    <a:pt x="5190813" y="4696998"/>
                    <a:pt x="5193375" y="4691929"/>
                  </a:cubicBezTo>
                  <a:cubicBezTo>
                    <a:pt x="5198713" y="4681934"/>
                    <a:pt x="5204985" y="4671444"/>
                    <a:pt x="5211695" y="4661123"/>
                  </a:cubicBezTo>
                  <a:cubicBezTo>
                    <a:pt x="5205155" y="4676894"/>
                    <a:pt x="5200313" y="4689041"/>
                    <a:pt x="5197199" y="4698286"/>
                  </a:cubicBezTo>
                  <a:cubicBezTo>
                    <a:pt x="5194027" y="4707502"/>
                    <a:pt x="5191975" y="4713434"/>
                    <a:pt x="5192215" y="4717653"/>
                  </a:cubicBezTo>
                  <a:cubicBezTo>
                    <a:pt x="5192511" y="4725949"/>
                    <a:pt x="5200255" y="4726317"/>
                    <a:pt x="5215531" y="4725100"/>
                  </a:cubicBezTo>
                  <a:cubicBezTo>
                    <a:pt x="5220133" y="4720838"/>
                    <a:pt x="5223573" y="4716902"/>
                    <a:pt x="5226277" y="4713377"/>
                  </a:cubicBezTo>
                  <a:cubicBezTo>
                    <a:pt x="5229039" y="4709881"/>
                    <a:pt x="5231161" y="4706865"/>
                    <a:pt x="5232789" y="4704203"/>
                  </a:cubicBezTo>
                  <a:cubicBezTo>
                    <a:pt x="5236059" y="4698880"/>
                    <a:pt x="5237363" y="4694945"/>
                    <a:pt x="5237899" y="4691391"/>
                  </a:cubicBezTo>
                  <a:cubicBezTo>
                    <a:pt x="5238991" y="4684298"/>
                    <a:pt x="5237051" y="4678749"/>
                    <a:pt x="5241863" y="4666772"/>
                  </a:cubicBezTo>
                  <a:cubicBezTo>
                    <a:pt x="5254733" y="4660344"/>
                    <a:pt x="5251703" y="4669632"/>
                    <a:pt x="5240263" y="4681524"/>
                  </a:cubicBezTo>
                  <a:cubicBezTo>
                    <a:pt x="5251759" y="4673539"/>
                    <a:pt x="5256913" y="4664932"/>
                    <a:pt x="5261091" y="4655418"/>
                  </a:cubicBezTo>
                  <a:cubicBezTo>
                    <a:pt x="5263087" y="4650619"/>
                    <a:pt x="5265123" y="4645720"/>
                    <a:pt x="5267347" y="4640411"/>
                  </a:cubicBezTo>
                  <a:cubicBezTo>
                    <a:pt x="5268479" y="4637778"/>
                    <a:pt x="5269811" y="4635102"/>
                    <a:pt x="5271199" y="4632285"/>
                  </a:cubicBezTo>
                  <a:cubicBezTo>
                    <a:pt x="5272487" y="4629411"/>
                    <a:pt x="5273973" y="4626452"/>
                    <a:pt x="5275743" y="4623394"/>
                  </a:cubicBezTo>
                  <a:cubicBezTo>
                    <a:pt x="5278063" y="4624470"/>
                    <a:pt x="5277243" y="4629142"/>
                    <a:pt x="5275883" y="4634451"/>
                  </a:cubicBezTo>
                  <a:cubicBezTo>
                    <a:pt x="5274383" y="4639675"/>
                    <a:pt x="5272061" y="4645338"/>
                    <a:pt x="5272091" y="4648821"/>
                  </a:cubicBezTo>
                  <a:cubicBezTo>
                    <a:pt x="5278431" y="4648778"/>
                    <a:pt x="5297049" y="4610695"/>
                    <a:pt x="5288625" y="4617024"/>
                  </a:cubicBezTo>
                  <a:cubicBezTo>
                    <a:pt x="5308303" y="4594698"/>
                    <a:pt x="5294387" y="4634409"/>
                    <a:pt x="5295237" y="4642988"/>
                  </a:cubicBezTo>
                  <a:cubicBezTo>
                    <a:pt x="5307807" y="4622701"/>
                    <a:pt x="5322517" y="4610129"/>
                    <a:pt x="5334071" y="4584646"/>
                  </a:cubicBezTo>
                  <a:cubicBezTo>
                    <a:pt x="5341147" y="4585779"/>
                    <a:pt x="5325023" y="4613399"/>
                    <a:pt x="5339591" y="4606010"/>
                  </a:cubicBezTo>
                  <a:cubicBezTo>
                    <a:pt x="5349415" y="4597034"/>
                    <a:pt x="5351893" y="4589191"/>
                    <a:pt x="5354087" y="4581574"/>
                  </a:cubicBezTo>
                  <a:cubicBezTo>
                    <a:pt x="5356283" y="4573944"/>
                    <a:pt x="5358377" y="4566639"/>
                    <a:pt x="5366403" y="4557932"/>
                  </a:cubicBezTo>
                  <a:cubicBezTo>
                    <a:pt x="5371869" y="4570687"/>
                    <a:pt x="5363147" y="4597360"/>
                    <a:pt x="5373695" y="4603037"/>
                  </a:cubicBezTo>
                  <a:cubicBezTo>
                    <a:pt x="5379287" y="4596836"/>
                    <a:pt x="5383095" y="4591187"/>
                    <a:pt x="5385999" y="4585736"/>
                  </a:cubicBezTo>
                  <a:cubicBezTo>
                    <a:pt x="5388915" y="4580300"/>
                    <a:pt x="5390331" y="4574722"/>
                    <a:pt x="5392015" y="4569130"/>
                  </a:cubicBezTo>
                  <a:cubicBezTo>
                    <a:pt x="5395229" y="4557847"/>
                    <a:pt x="5398173" y="4545714"/>
                    <a:pt x="5407587" y="4529264"/>
                  </a:cubicBezTo>
                  <a:cubicBezTo>
                    <a:pt x="5412839" y="4531217"/>
                    <a:pt x="5420173" y="4530425"/>
                    <a:pt x="5428527" y="4524153"/>
                  </a:cubicBezTo>
                  <a:cubicBezTo>
                    <a:pt x="5432687" y="4521024"/>
                    <a:pt x="5437119" y="4516522"/>
                    <a:pt x="5441663" y="4510335"/>
                  </a:cubicBezTo>
                  <a:cubicBezTo>
                    <a:pt x="5446251" y="4504163"/>
                    <a:pt x="5450979" y="4496306"/>
                    <a:pt x="5454787" y="4486056"/>
                  </a:cubicBezTo>
                  <a:cubicBezTo>
                    <a:pt x="5456811" y="4487670"/>
                    <a:pt x="5454689" y="4496490"/>
                    <a:pt x="5450809" y="4505465"/>
                  </a:cubicBezTo>
                  <a:cubicBezTo>
                    <a:pt x="5447115" y="4514540"/>
                    <a:pt x="5442881" y="4524323"/>
                    <a:pt x="5442797" y="4528867"/>
                  </a:cubicBezTo>
                  <a:cubicBezTo>
                    <a:pt x="5451347" y="4518023"/>
                    <a:pt x="5459643" y="4504899"/>
                    <a:pt x="5470359" y="4502266"/>
                  </a:cubicBezTo>
                  <a:cubicBezTo>
                    <a:pt x="5465675" y="4513507"/>
                    <a:pt x="5460819" y="4527267"/>
                    <a:pt x="5453967" y="4532392"/>
                  </a:cubicBezTo>
                  <a:cubicBezTo>
                    <a:pt x="5442755" y="4539230"/>
                    <a:pt x="5450979" y="4530382"/>
                    <a:pt x="5455751" y="4521251"/>
                  </a:cubicBezTo>
                  <a:cubicBezTo>
                    <a:pt x="5450667" y="4526899"/>
                    <a:pt x="5445557" y="4532520"/>
                    <a:pt x="5439753" y="4535691"/>
                  </a:cubicBezTo>
                  <a:cubicBezTo>
                    <a:pt x="5427959" y="4558640"/>
                    <a:pt x="5460039" y="4525625"/>
                    <a:pt x="5444791" y="4552963"/>
                  </a:cubicBezTo>
                  <a:cubicBezTo>
                    <a:pt x="5451063" y="4545544"/>
                    <a:pt x="5456911" y="4536625"/>
                    <a:pt x="5462645" y="4527253"/>
                  </a:cubicBezTo>
                  <a:cubicBezTo>
                    <a:pt x="5470687" y="4525823"/>
                    <a:pt x="5464019" y="4543223"/>
                    <a:pt x="5472059" y="4541864"/>
                  </a:cubicBezTo>
                  <a:cubicBezTo>
                    <a:pt x="5480185" y="4515574"/>
                    <a:pt x="5476831" y="4527027"/>
                    <a:pt x="5483867" y="4529717"/>
                  </a:cubicBezTo>
                  <a:cubicBezTo>
                    <a:pt x="5488735" y="4516296"/>
                    <a:pt x="5486755" y="4513464"/>
                    <a:pt x="5486387" y="4509061"/>
                  </a:cubicBezTo>
                  <a:cubicBezTo>
                    <a:pt x="5486075" y="4504687"/>
                    <a:pt x="5487377" y="4498769"/>
                    <a:pt x="5498023" y="4478822"/>
                  </a:cubicBezTo>
                  <a:cubicBezTo>
                    <a:pt x="5510085" y="4471191"/>
                    <a:pt x="5496721" y="4499831"/>
                    <a:pt x="5514899" y="4483465"/>
                  </a:cubicBezTo>
                  <a:cubicBezTo>
                    <a:pt x="5507353" y="4507929"/>
                    <a:pt x="5506645" y="4519835"/>
                    <a:pt x="5506887" y="4528655"/>
                  </a:cubicBezTo>
                  <a:cubicBezTo>
                    <a:pt x="5507041" y="4537432"/>
                    <a:pt x="5508895" y="4543463"/>
                    <a:pt x="5506915" y="4556587"/>
                  </a:cubicBezTo>
                  <a:cubicBezTo>
                    <a:pt x="5511671" y="4554959"/>
                    <a:pt x="5512535" y="4548078"/>
                    <a:pt x="5514445" y="4540887"/>
                  </a:cubicBezTo>
                  <a:cubicBezTo>
                    <a:pt x="5515395" y="4537291"/>
                    <a:pt x="5516655" y="4533624"/>
                    <a:pt x="5518721" y="4530439"/>
                  </a:cubicBezTo>
                  <a:cubicBezTo>
                    <a:pt x="5520647" y="4527182"/>
                    <a:pt x="5523451" y="4524436"/>
                    <a:pt x="5527811" y="4522794"/>
                  </a:cubicBezTo>
                  <a:cubicBezTo>
                    <a:pt x="5528985" y="4512488"/>
                    <a:pt x="5514361" y="4524903"/>
                    <a:pt x="5529071" y="4495287"/>
                  </a:cubicBezTo>
                  <a:cubicBezTo>
                    <a:pt x="5542109" y="4493262"/>
                    <a:pt x="5547687" y="4468147"/>
                    <a:pt x="5557199" y="4455094"/>
                  </a:cubicBezTo>
                  <a:cubicBezTo>
                    <a:pt x="5565793" y="4457586"/>
                    <a:pt x="5545577" y="4501431"/>
                    <a:pt x="5553081" y="4505720"/>
                  </a:cubicBezTo>
                  <a:cubicBezTo>
                    <a:pt x="5564251" y="4490827"/>
                    <a:pt x="5567847" y="4477208"/>
                    <a:pt x="5571259" y="4463858"/>
                  </a:cubicBezTo>
                  <a:cubicBezTo>
                    <a:pt x="5574655" y="4450493"/>
                    <a:pt x="5578181" y="4437526"/>
                    <a:pt x="5587539" y="4422773"/>
                  </a:cubicBezTo>
                  <a:cubicBezTo>
                    <a:pt x="5594023" y="4419163"/>
                    <a:pt x="5592863" y="4428649"/>
                    <a:pt x="5585671" y="4446232"/>
                  </a:cubicBezTo>
                  <a:cubicBezTo>
                    <a:pt x="5605687" y="4438531"/>
                    <a:pt x="5613829" y="4400108"/>
                    <a:pt x="5630987" y="4384394"/>
                  </a:cubicBezTo>
                  <a:cubicBezTo>
                    <a:pt x="5597265" y="4460687"/>
                    <a:pt x="5652945" y="4384606"/>
                    <a:pt x="5648923" y="4404044"/>
                  </a:cubicBezTo>
                  <a:cubicBezTo>
                    <a:pt x="5658593" y="4390892"/>
                    <a:pt x="5662473" y="4380614"/>
                    <a:pt x="5665559" y="4370477"/>
                  </a:cubicBezTo>
                  <a:cubicBezTo>
                    <a:pt x="5667103" y="4365409"/>
                    <a:pt x="5668461" y="4360369"/>
                    <a:pt x="5670245" y="4354989"/>
                  </a:cubicBezTo>
                  <a:cubicBezTo>
                    <a:pt x="5671717" y="4349496"/>
                    <a:pt x="5673615" y="4343664"/>
                    <a:pt x="5676545" y="4337109"/>
                  </a:cubicBezTo>
                  <a:cubicBezTo>
                    <a:pt x="5680835" y="4343182"/>
                    <a:pt x="5681739" y="4332140"/>
                    <a:pt x="5692387" y="4323603"/>
                  </a:cubicBezTo>
                  <a:cubicBezTo>
                    <a:pt x="5689555" y="4336330"/>
                    <a:pt x="5688931" y="4341710"/>
                    <a:pt x="5687715" y="4347005"/>
                  </a:cubicBezTo>
                  <a:cubicBezTo>
                    <a:pt x="5686383" y="4352257"/>
                    <a:pt x="5685039" y="4357608"/>
                    <a:pt x="5678979" y="4369628"/>
                  </a:cubicBezTo>
                  <a:cubicBezTo>
                    <a:pt x="5686483" y="4360242"/>
                    <a:pt x="5692459" y="4349836"/>
                    <a:pt x="5698275" y="4337760"/>
                  </a:cubicBezTo>
                  <a:cubicBezTo>
                    <a:pt x="5703981" y="4325641"/>
                    <a:pt x="5708979" y="4311654"/>
                    <a:pt x="5712659" y="4294538"/>
                  </a:cubicBezTo>
                  <a:cubicBezTo>
                    <a:pt x="5721111" y="4299153"/>
                    <a:pt x="5709715" y="4356589"/>
                    <a:pt x="5731091" y="4325656"/>
                  </a:cubicBezTo>
                  <a:cubicBezTo>
                    <a:pt x="5729833" y="4301956"/>
                    <a:pt x="5712107" y="4312758"/>
                    <a:pt x="5726817" y="4276516"/>
                  </a:cubicBezTo>
                  <a:cubicBezTo>
                    <a:pt x="5733047" y="4280324"/>
                    <a:pt x="5732069" y="4297256"/>
                    <a:pt x="5737703" y="4302211"/>
                  </a:cubicBezTo>
                  <a:cubicBezTo>
                    <a:pt x="5748519" y="4301956"/>
                    <a:pt x="5747627" y="4273642"/>
                    <a:pt x="5756391" y="4268362"/>
                  </a:cubicBezTo>
                  <a:cubicBezTo>
                    <a:pt x="5774087" y="4249873"/>
                    <a:pt x="5744215" y="4297072"/>
                    <a:pt x="5768113" y="4269820"/>
                  </a:cubicBezTo>
                  <a:cubicBezTo>
                    <a:pt x="5763611" y="4280976"/>
                    <a:pt x="5758317" y="4290518"/>
                    <a:pt x="5751535" y="4296081"/>
                  </a:cubicBezTo>
                  <a:cubicBezTo>
                    <a:pt x="5752471" y="4303259"/>
                    <a:pt x="5757793" y="4302424"/>
                    <a:pt x="5760907" y="4305637"/>
                  </a:cubicBezTo>
                  <a:cubicBezTo>
                    <a:pt x="5761813" y="4294920"/>
                    <a:pt x="5769103" y="4285265"/>
                    <a:pt x="5778023" y="4274548"/>
                  </a:cubicBezTo>
                  <a:cubicBezTo>
                    <a:pt x="5786673" y="4263775"/>
                    <a:pt x="5796103" y="4251656"/>
                    <a:pt x="5802599" y="4236777"/>
                  </a:cubicBezTo>
                  <a:cubicBezTo>
                    <a:pt x="5818781" y="4232303"/>
                    <a:pt x="5809467" y="4264115"/>
                    <a:pt x="5820283" y="4263732"/>
                  </a:cubicBezTo>
                  <a:cubicBezTo>
                    <a:pt x="5828707" y="4249618"/>
                    <a:pt x="5834651" y="4229826"/>
                    <a:pt x="5839239" y="4207217"/>
                  </a:cubicBezTo>
                  <a:cubicBezTo>
                    <a:pt x="5848907" y="4176807"/>
                    <a:pt x="5830405" y="4261382"/>
                    <a:pt x="5850961" y="4208265"/>
                  </a:cubicBezTo>
                  <a:cubicBezTo>
                    <a:pt x="5844151" y="4235078"/>
                    <a:pt x="5853395" y="4231709"/>
                    <a:pt x="5862795" y="4234484"/>
                  </a:cubicBezTo>
                  <a:cubicBezTo>
                    <a:pt x="5871587" y="4206240"/>
                    <a:pt x="5851755" y="4237726"/>
                    <a:pt x="5864579" y="4201059"/>
                  </a:cubicBezTo>
                  <a:cubicBezTo>
                    <a:pt x="5865119" y="4216631"/>
                    <a:pt x="5867439" y="4215499"/>
                    <a:pt x="5871615" y="4207061"/>
                  </a:cubicBezTo>
                  <a:cubicBezTo>
                    <a:pt x="5873697" y="4202842"/>
                    <a:pt x="5876259" y="4196811"/>
                    <a:pt x="5879303" y="4190158"/>
                  </a:cubicBezTo>
                  <a:cubicBezTo>
                    <a:pt x="5882333" y="4183490"/>
                    <a:pt x="5886015" y="4176241"/>
                    <a:pt x="5889455" y="4169361"/>
                  </a:cubicBezTo>
                  <a:cubicBezTo>
                    <a:pt x="5887245" y="4177062"/>
                    <a:pt x="5885787" y="4182173"/>
                    <a:pt x="5884711" y="4185896"/>
                  </a:cubicBezTo>
                  <a:cubicBezTo>
                    <a:pt x="5883707" y="4189648"/>
                    <a:pt x="5883239" y="4192041"/>
                    <a:pt x="5882799" y="4194263"/>
                  </a:cubicBezTo>
                  <a:cubicBezTo>
                    <a:pt x="5881923" y="4198709"/>
                    <a:pt x="5881143" y="4202418"/>
                    <a:pt x="5876387" y="4214649"/>
                  </a:cubicBezTo>
                  <a:cubicBezTo>
                    <a:pt x="5884301" y="4214182"/>
                    <a:pt x="5899137" y="4172249"/>
                    <a:pt x="5890035" y="4207344"/>
                  </a:cubicBezTo>
                  <a:cubicBezTo>
                    <a:pt x="5895583" y="4190809"/>
                    <a:pt x="5895839" y="4184650"/>
                    <a:pt x="5896263" y="4176270"/>
                  </a:cubicBezTo>
                  <a:cubicBezTo>
                    <a:pt x="5896603" y="4167860"/>
                    <a:pt x="5897579" y="4157370"/>
                    <a:pt x="5904971" y="4132156"/>
                  </a:cubicBezTo>
                  <a:cubicBezTo>
                    <a:pt x="5908793" y="4142108"/>
                    <a:pt x="5918407" y="4138173"/>
                    <a:pt x="5928427" y="4133218"/>
                  </a:cubicBezTo>
                  <a:cubicBezTo>
                    <a:pt x="5936371" y="4101293"/>
                    <a:pt x="5915333" y="4139107"/>
                    <a:pt x="5924947" y="4103304"/>
                  </a:cubicBezTo>
                  <a:cubicBezTo>
                    <a:pt x="5934417" y="4087617"/>
                    <a:pt x="5929661" y="4129239"/>
                    <a:pt x="5941947" y="4091128"/>
                  </a:cubicBezTo>
                  <a:cubicBezTo>
                    <a:pt x="5952539" y="4086329"/>
                    <a:pt x="5944583" y="4126210"/>
                    <a:pt x="5948163" y="4138413"/>
                  </a:cubicBezTo>
                  <a:cubicBezTo>
                    <a:pt x="5958399" y="4131901"/>
                    <a:pt x="5963269" y="4114488"/>
                    <a:pt x="5972003" y="4104875"/>
                  </a:cubicBezTo>
                  <a:cubicBezTo>
                    <a:pt x="5963751" y="4143807"/>
                    <a:pt x="5966327" y="4149229"/>
                    <a:pt x="5980655" y="4122388"/>
                  </a:cubicBezTo>
                  <a:cubicBezTo>
                    <a:pt x="5979367" y="4135497"/>
                    <a:pt x="5974835" y="4141854"/>
                    <a:pt x="5970163" y="4147870"/>
                  </a:cubicBezTo>
                  <a:cubicBezTo>
                    <a:pt x="5972669" y="4161376"/>
                    <a:pt x="5979281" y="4150079"/>
                    <a:pt x="5986415" y="4130839"/>
                  </a:cubicBezTo>
                  <a:cubicBezTo>
                    <a:pt x="5989983" y="4121212"/>
                    <a:pt x="5993679" y="4109632"/>
                    <a:pt x="5997035" y="4098207"/>
                  </a:cubicBezTo>
                  <a:cubicBezTo>
                    <a:pt x="6000347" y="4086768"/>
                    <a:pt x="6003631" y="4075570"/>
                    <a:pt x="6005119" y="4066481"/>
                  </a:cubicBezTo>
                  <a:cubicBezTo>
                    <a:pt x="6010751" y="4058298"/>
                    <a:pt x="6007707" y="4067387"/>
                    <a:pt x="6004807" y="4076688"/>
                  </a:cubicBezTo>
                  <a:cubicBezTo>
                    <a:pt x="6001395" y="4085890"/>
                    <a:pt x="5998095" y="4095319"/>
                    <a:pt x="6004635" y="4088226"/>
                  </a:cubicBezTo>
                  <a:cubicBezTo>
                    <a:pt x="6010527" y="4079831"/>
                    <a:pt x="6010867" y="4062786"/>
                    <a:pt x="6013243" y="4048940"/>
                  </a:cubicBezTo>
                  <a:cubicBezTo>
                    <a:pt x="6030047" y="4023372"/>
                    <a:pt x="6017235" y="4082040"/>
                    <a:pt x="6027401" y="4075400"/>
                  </a:cubicBezTo>
                  <a:cubicBezTo>
                    <a:pt x="6044263" y="4030522"/>
                    <a:pt x="6020635" y="4054249"/>
                    <a:pt x="6024867" y="4027039"/>
                  </a:cubicBezTo>
                  <a:cubicBezTo>
                    <a:pt x="6029283" y="4025524"/>
                    <a:pt x="6031663" y="4029984"/>
                    <a:pt x="6031959" y="4040120"/>
                  </a:cubicBezTo>
                  <a:cubicBezTo>
                    <a:pt x="6039223" y="4027974"/>
                    <a:pt x="6039195" y="4002462"/>
                    <a:pt x="6049471" y="3995865"/>
                  </a:cubicBezTo>
                  <a:cubicBezTo>
                    <a:pt x="6046727" y="3984681"/>
                    <a:pt x="6033503" y="4027620"/>
                    <a:pt x="6043539" y="3974021"/>
                  </a:cubicBezTo>
                  <a:cubicBezTo>
                    <a:pt x="6049755" y="3964790"/>
                    <a:pt x="6053067" y="3969165"/>
                    <a:pt x="6055955" y="3969207"/>
                  </a:cubicBezTo>
                  <a:cubicBezTo>
                    <a:pt x="6057399" y="3969221"/>
                    <a:pt x="6058745" y="3968146"/>
                    <a:pt x="6060287" y="3963714"/>
                  </a:cubicBezTo>
                  <a:cubicBezTo>
                    <a:pt x="6061987" y="3959311"/>
                    <a:pt x="6063387" y="3951468"/>
                    <a:pt x="6064903" y="3937934"/>
                  </a:cubicBezTo>
                  <a:cubicBezTo>
                    <a:pt x="6066247" y="3945367"/>
                    <a:pt x="6068003" y="3951426"/>
                    <a:pt x="6070057" y="3956423"/>
                  </a:cubicBezTo>
                  <a:cubicBezTo>
                    <a:pt x="6071983" y="3961407"/>
                    <a:pt x="6074077" y="3965314"/>
                    <a:pt x="6076555" y="3968499"/>
                  </a:cubicBezTo>
                  <a:cubicBezTo>
                    <a:pt x="6082203" y="3955999"/>
                    <a:pt x="6079259" y="3955149"/>
                    <a:pt x="6076527" y="3952360"/>
                  </a:cubicBezTo>
                  <a:cubicBezTo>
                    <a:pt x="6073723" y="3949557"/>
                    <a:pt x="6070707" y="3944744"/>
                    <a:pt x="6074785" y="3924032"/>
                  </a:cubicBezTo>
                  <a:cubicBezTo>
                    <a:pt x="6085855" y="3921229"/>
                    <a:pt x="6094067" y="3928180"/>
                    <a:pt x="6103355" y="3931436"/>
                  </a:cubicBezTo>
                  <a:cubicBezTo>
                    <a:pt x="6111197" y="3915792"/>
                    <a:pt x="6100467" y="3923069"/>
                    <a:pt x="6108833" y="3899611"/>
                  </a:cubicBezTo>
                  <a:cubicBezTo>
                    <a:pt x="6108607" y="3881858"/>
                    <a:pt x="6102815" y="3917888"/>
                    <a:pt x="6099645" y="3904736"/>
                  </a:cubicBezTo>
                  <a:cubicBezTo>
                    <a:pt x="6100847" y="3889687"/>
                    <a:pt x="6102051" y="3874793"/>
                    <a:pt x="6103269" y="3859659"/>
                  </a:cubicBezTo>
                  <a:cubicBezTo>
                    <a:pt x="6109299" y="3860919"/>
                    <a:pt x="6113575" y="3868111"/>
                    <a:pt x="6116167" y="3881079"/>
                  </a:cubicBezTo>
                  <a:cubicBezTo>
                    <a:pt x="6129403" y="3847470"/>
                    <a:pt x="6125765" y="3868649"/>
                    <a:pt x="6135251" y="3861570"/>
                  </a:cubicBezTo>
                  <a:cubicBezTo>
                    <a:pt x="6138011" y="3854138"/>
                    <a:pt x="6139823" y="3845035"/>
                    <a:pt x="6141323" y="3835451"/>
                  </a:cubicBezTo>
                  <a:cubicBezTo>
                    <a:pt x="6142555" y="3825824"/>
                    <a:pt x="6143065" y="3815673"/>
                    <a:pt x="6144211" y="3806216"/>
                  </a:cubicBezTo>
                  <a:cubicBezTo>
                    <a:pt x="6150355" y="3798925"/>
                    <a:pt x="6149463" y="3821421"/>
                    <a:pt x="6155623" y="3814031"/>
                  </a:cubicBezTo>
                  <a:cubicBezTo>
                    <a:pt x="6162559" y="3795980"/>
                    <a:pt x="6168391" y="3775934"/>
                    <a:pt x="6169241" y="3748271"/>
                  </a:cubicBezTo>
                  <a:cubicBezTo>
                    <a:pt x="6180283" y="3735473"/>
                    <a:pt x="6183315" y="3724784"/>
                    <a:pt x="6186513" y="3755265"/>
                  </a:cubicBezTo>
                  <a:cubicBezTo>
                    <a:pt x="6202411" y="3735360"/>
                    <a:pt x="6215591" y="3723652"/>
                    <a:pt x="6230359" y="3706960"/>
                  </a:cubicBezTo>
                  <a:cubicBezTo>
                    <a:pt x="6244699" y="3690198"/>
                    <a:pt x="6259593" y="3668453"/>
                    <a:pt x="6279923" y="3627327"/>
                  </a:cubicBezTo>
                  <a:cubicBezTo>
                    <a:pt x="6283277" y="3657807"/>
                    <a:pt x="6290355" y="3667236"/>
                    <a:pt x="6295551" y="3687296"/>
                  </a:cubicBezTo>
                  <a:cubicBezTo>
                    <a:pt x="6306863" y="3671327"/>
                    <a:pt x="6291927" y="3658982"/>
                    <a:pt x="6306297" y="3636968"/>
                  </a:cubicBezTo>
                  <a:cubicBezTo>
                    <a:pt x="6308633" y="3663894"/>
                    <a:pt x="6318699" y="3715695"/>
                    <a:pt x="6327871" y="3706394"/>
                  </a:cubicBezTo>
                  <a:cubicBezTo>
                    <a:pt x="6331341" y="3702727"/>
                    <a:pt x="6332035" y="3634547"/>
                    <a:pt x="6333507" y="3695649"/>
                  </a:cubicBezTo>
                  <a:cubicBezTo>
                    <a:pt x="6342171" y="3663470"/>
                    <a:pt x="6328963" y="3643749"/>
                    <a:pt x="6335135" y="3621819"/>
                  </a:cubicBezTo>
                  <a:cubicBezTo>
                    <a:pt x="6342979" y="3619653"/>
                    <a:pt x="6347579" y="3636472"/>
                    <a:pt x="6350423" y="3663257"/>
                  </a:cubicBezTo>
                  <a:cubicBezTo>
                    <a:pt x="6355379" y="3651394"/>
                    <a:pt x="6364709" y="3645858"/>
                    <a:pt x="6361355" y="3621735"/>
                  </a:cubicBezTo>
                  <a:cubicBezTo>
                    <a:pt x="6367639" y="3632296"/>
                    <a:pt x="6372667" y="3650233"/>
                    <a:pt x="6377111" y="3671497"/>
                  </a:cubicBezTo>
                  <a:cubicBezTo>
                    <a:pt x="6379347" y="3682129"/>
                    <a:pt x="6381429" y="3693582"/>
                    <a:pt x="6383453" y="3705361"/>
                  </a:cubicBezTo>
                  <a:cubicBezTo>
                    <a:pt x="6385379" y="3717140"/>
                    <a:pt x="6386455" y="3729187"/>
                    <a:pt x="6387999" y="3741065"/>
                  </a:cubicBezTo>
                  <a:cubicBezTo>
                    <a:pt x="6391295" y="3754486"/>
                    <a:pt x="6404999" y="3720976"/>
                    <a:pt x="6405241" y="3748342"/>
                  </a:cubicBezTo>
                  <a:cubicBezTo>
                    <a:pt x="6411739" y="3738262"/>
                    <a:pt x="6408285" y="3710287"/>
                    <a:pt x="6409091" y="3692747"/>
                  </a:cubicBezTo>
                  <a:cubicBezTo>
                    <a:pt x="6410493" y="3695875"/>
                    <a:pt x="6412093" y="3702289"/>
                    <a:pt x="6413635" y="3711349"/>
                  </a:cubicBezTo>
                  <a:cubicBezTo>
                    <a:pt x="6414783" y="3720396"/>
                    <a:pt x="6415703" y="3732089"/>
                    <a:pt x="6416271" y="3745822"/>
                  </a:cubicBezTo>
                  <a:cubicBezTo>
                    <a:pt x="6417387" y="3773258"/>
                    <a:pt x="6416991" y="3808849"/>
                    <a:pt x="6413451" y="3847286"/>
                  </a:cubicBezTo>
                  <a:cubicBezTo>
                    <a:pt x="6418959" y="3838848"/>
                    <a:pt x="6420431" y="3823502"/>
                    <a:pt x="6426207" y="3815475"/>
                  </a:cubicBezTo>
                  <a:cubicBezTo>
                    <a:pt x="6417599" y="3875543"/>
                    <a:pt x="6431263" y="3869060"/>
                    <a:pt x="6435155" y="3874892"/>
                  </a:cubicBezTo>
                  <a:cubicBezTo>
                    <a:pt x="6420757" y="3968669"/>
                    <a:pt x="6436187" y="3947802"/>
                    <a:pt x="6438991" y="4000594"/>
                  </a:cubicBezTo>
                  <a:cubicBezTo>
                    <a:pt x="6438115" y="4005294"/>
                    <a:pt x="6437207" y="4010093"/>
                    <a:pt x="6436303" y="4014977"/>
                  </a:cubicBezTo>
                  <a:cubicBezTo>
                    <a:pt x="6435255" y="4019847"/>
                    <a:pt x="6434277" y="4024816"/>
                    <a:pt x="6433343" y="4029856"/>
                  </a:cubicBezTo>
                  <a:cubicBezTo>
                    <a:pt x="6431475" y="4039922"/>
                    <a:pt x="6429847" y="4050271"/>
                    <a:pt x="6428445" y="4060620"/>
                  </a:cubicBezTo>
                  <a:cubicBezTo>
                    <a:pt x="6425641" y="4081332"/>
                    <a:pt x="6423773" y="4102100"/>
                    <a:pt x="6422923" y="4120929"/>
                  </a:cubicBezTo>
                  <a:cubicBezTo>
                    <a:pt x="6421931" y="4139730"/>
                    <a:pt x="6422527" y="4156676"/>
                    <a:pt x="6423179" y="4169389"/>
                  </a:cubicBezTo>
                  <a:cubicBezTo>
                    <a:pt x="6423887" y="4182102"/>
                    <a:pt x="6425895" y="4190823"/>
                    <a:pt x="6429407" y="4193428"/>
                  </a:cubicBezTo>
                  <a:cubicBezTo>
                    <a:pt x="6415123" y="4247494"/>
                    <a:pt x="6413297" y="4284897"/>
                    <a:pt x="6412219" y="4321309"/>
                  </a:cubicBezTo>
                  <a:cubicBezTo>
                    <a:pt x="6410337" y="4357495"/>
                    <a:pt x="6410579" y="4392987"/>
                    <a:pt x="6402325" y="4443174"/>
                  </a:cubicBezTo>
                  <a:cubicBezTo>
                    <a:pt x="6394327" y="4470809"/>
                    <a:pt x="6397455" y="4436761"/>
                    <a:pt x="6401363" y="4422448"/>
                  </a:cubicBezTo>
                  <a:cubicBezTo>
                    <a:pt x="6398815" y="4436280"/>
                    <a:pt x="6395119" y="4449644"/>
                    <a:pt x="6390659" y="4462484"/>
                  </a:cubicBezTo>
                  <a:cubicBezTo>
                    <a:pt x="6385761" y="4475183"/>
                    <a:pt x="6380323" y="4487429"/>
                    <a:pt x="6375087" y="4499321"/>
                  </a:cubicBezTo>
                  <a:cubicBezTo>
                    <a:pt x="6364611" y="4523105"/>
                    <a:pt x="6354927" y="4545403"/>
                    <a:pt x="6351685" y="4567318"/>
                  </a:cubicBezTo>
                  <a:cubicBezTo>
                    <a:pt x="6340683" y="4595477"/>
                    <a:pt x="6344705" y="4559758"/>
                    <a:pt x="6350283" y="4541311"/>
                  </a:cubicBezTo>
                  <a:cubicBezTo>
                    <a:pt x="6340259" y="4560211"/>
                    <a:pt x="6333167" y="4589559"/>
                    <a:pt x="6319363" y="4594358"/>
                  </a:cubicBezTo>
                  <a:cubicBezTo>
                    <a:pt x="6305617" y="4631322"/>
                    <a:pt x="6297999" y="4657315"/>
                    <a:pt x="6293387" y="4677970"/>
                  </a:cubicBezTo>
                  <a:cubicBezTo>
                    <a:pt x="6310047" y="4657414"/>
                    <a:pt x="6304669" y="4662567"/>
                    <a:pt x="6316575" y="4655659"/>
                  </a:cubicBezTo>
                  <a:cubicBezTo>
                    <a:pt x="6310955" y="4680703"/>
                    <a:pt x="6300153" y="4682996"/>
                    <a:pt x="6291119" y="4693232"/>
                  </a:cubicBezTo>
                  <a:cubicBezTo>
                    <a:pt x="6277231" y="4732786"/>
                    <a:pt x="6282059" y="4739129"/>
                    <a:pt x="6290143" y="4739908"/>
                  </a:cubicBezTo>
                  <a:cubicBezTo>
                    <a:pt x="6255983" y="4807282"/>
                    <a:pt x="6271017" y="4810141"/>
                    <a:pt x="6263557" y="4844600"/>
                  </a:cubicBezTo>
                  <a:cubicBezTo>
                    <a:pt x="6254835" y="4855387"/>
                    <a:pt x="6247403" y="4867789"/>
                    <a:pt x="6240423" y="4881012"/>
                  </a:cubicBezTo>
                  <a:cubicBezTo>
                    <a:pt x="6233019" y="4894022"/>
                    <a:pt x="6226351" y="4907967"/>
                    <a:pt x="6220065" y="4922223"/>
                  </a:cubicBezTo>
                  <a:cubicBezTo>
                    <a:pt x="6207507" y="4950722"/>
                    <a:pt x="6196479" y="4980480"/>
                    <a:pt x="6184503" y="5006090"/>
                  </a:cubicBezTo>
                  <a:cubicBezTo>
                    <a:pt x="6193239" y="5002565"/>
                    <a:pt x="6200133" y="4982264"/>
                    <a:pt x="6208571" y="4975001"/>
                  </a:cubicBezTo>
                  <a:cubicBezTo>
                    <a:pt x="6262763" y="4846738"/>
                    <a:pt x="6199055" y="4999635"/>
                    <a:pt x="6196423" y="5014882"/>
                  </a:cubicBezTo>
                  <a:cubicBezTo>
                    <a:pt x="6180299" y="5041512"/>
                    <a:pt x="6161781" y="5046594"/>
                    <a:pt x="6145895" y="5080910"/>
                  </a:cubicBezTo>
                  <a:cubicBezTo>
                    <a:pt x="6140983" y="5093057"/>
                    <a:pt x="6154575" y="5072332"/>
                    <a:pt x="6161711" y="5069486"/>
                  </a:cubicBezTo>
                  <a:cubicBezTo>
                    <a:pt x="6152211" y="5091982"/>
                    <a:pt x="6141339" y="5095421"/>
                    <a:pt x="6131259" y="5108829"/>
                  </a:cubicBezTo>
                  <a:cubicBezTo>
                    <a:pt x="6122239" y="5131480"/>
                    <a:pt x="6136143" y="5124699"/>
                    <a:pt x="6148531" y="5119744"/>
                  </a:cubicBezTo>
                  <a:cubicBezTo>
                    <a:pt x="6142117" y="5133448"/>
                    <a:pt x="6134359" y="5144235"/>
                    <a:pt x="6128227" y="5150422"/>
                  </a:cubicBezTo>
                  <a:cubicBezTo>
                    <a:pt x="6121999" y="5156552"/>
                    <a:pt x="6117187" y="5157968"/>
                    <a:pt x="6117343" y="5153508"/>
                  </a:cubicBezTo>
                  <a:cubicBezTo>
                    <a:pt x="6110207" y="5165726"/>
                    <a:pt x="6103171" y="5177788"/>
                    <a:pt x="6096079" y="5189935"/>
                  </a:cubicBezTo>
                  <a:cubicBezTo>
                    <a:pt x="6085375" y="5210052"/>
                    <a:pt x="6114751" y="5183125"/>
                    <a:pt x="6107361" y="5199420"/>
                  </a:cubicBezTo>
                  <a:cubicBezTo>
                    <a:pt x="6093373" y="5227338"/>
                    <a:pt x="6087399" y="5221576"/>
                    <a:pt x="6085601" y="5219296"/>
                  </a:cubicBezTo>
                  <a:cubicBezTo>
                    <a:pt x="6075223" y="5240900"/>
                    <a:pt x="6063275" y="5264515"/>
                    <a:pt x="6049855" y="5288001"/>
                  </a:cubicBezTo>
                  <a:cubicBezTo>
                    <a:pt x="6035867" y="5311191"/>
                    <a:pt x="6021527" y="5334932"/>
                    <a:pt x="6007723" y="5357824"/>
                  </a:cubicBezTo>
                  <a:cubicBezTo>
                    <a:pt x="6000871" y="5369320"/>
                    <a:pt x="5994217" y="5380646"/>
                    <a:pt x="5987945" y="5391688"/>
                  </a:cubicBezTo>
                  <a:cubicBezTo>
                    <a:pt x="5984859" y="5397223"/>
                    <a:pt x="5981815" y="5402674"/>
                    <a:pt x="5978857" y="5407997"/>
                  </a:cubicBezTo>
                  <a:cubicBezTo>
                    <a:pt x="5975827" y="5413249"/>
                    <a:pt x="5972855" y="5418375"/>
                    <a:pt x="5969967" y="5423372"/>
                  </a:cubicBezTo>
                  <a:cubicBezTo>
                    <a:pt x="5958569" y="5443404"/>
                    <a:pt x="5949551" y="5461780"/>
                    <a:pt x="5944427" y="5477494"/>
                  </a:cubicBezTo>
                  <a:cubicBezTo>
                    <a:pt x="5929943" y="5493690"/>
                    <a:pt x="5922497" y="5503501"/>
                    <a:pt x="5916083" y="5513043"/>
                  </a:cubicBezTo>
                  <a:cubicBezTo>
                    <a:pt x="5912871" y="5517828"/>
                    <a:pt x="5909925" y="5522528"/>
                    <a:pt x="5906485" y="5527922"/>
                  </a:cubicBezTo>
                  <a:cubicBezTo>
                    <a:pt x="5903087" y="5533344"/>
                    <a:pt x="5899151" y="5539432"/>
                    <a:pt x="5893587" y="5546638"/>
                  </a:cubicBezTo>
                  <a:cubicBezTo>
                    <a:pt x="5905651" y="5536218"/>
                    <a:pt x="5909925" y="5532438"/>
                    <a:pt x="5910195" y="5534109"/>
                  </a:cubicBezTo>
                  <a:cubicBezTo>
                    <a:pt x="5910323" y="5535652"/>
                    <a:pt x="5906089" y="5542348"/>
                    <a:pt x="5898911" y="5550914"/>
                  </a:cubicBezTo>
                  <a:cubicBezTo>
                    <a:pt x="5884783" y="5568242"/>
                    <a:pt x="5860927" y="5594801"/>
                    <a:pt x="5846163" y="5610685"/>
                  </a:cubicBezTo>
                  <a:cubicBezTo>
                    <a:pt x="5879841" y="5581238"/>
                    <a:pt x="5869167" y="5596159"/>
                    <a:pt x="5848411" y="5620864"/>
                  </a:cubicBezTo>
                  <a:cubicBezTo>
                    <a:pt x="5838035" y="5633209"/>
                    <a:pt x="5825151" y="5647946"/>
                    <a:pt x="5814067" y="5660759"/>
                  </a:cubicBezTo>
                  <a:cubicBezTo>
                    <a:pt x="5802487" y="5673103"/>
                    <a:pt x="5792747" y="5683566"/>
                    <a:pt x="5789447" y="5688054"/>
                  </a:cubicBezTo>
                  <a:cubicBezTo>
                    <a:pt x="5789263" y="5685038"/>
                    <a:pt x="5792407" y="5679347"/>
                    <a:pt x="5797375" y="5672198"/>
                  </a:cubicBezTo>
                  <a:cubicBezTo>
                    <a:pt x="5802303" y="5665020"/>
                    <a:pt x="5809239" y="5656568"/>
                    <a:pt x="5815795" y="5647267"/>
                  </a:cubicBezTo>
                  <a:cubicBezTo>
                    <a:pt x="5829187" y="5628948"/>
                    <a:pt x="5843671" y="5609637"/>
                    <a:pt x="5847535" y="5599642"/>
                  </a:cubicBezTo>
                  <a:cubicBezTo>
                    <a:pt x="5837399" y="5606211"/>
                    <a:pt x="5826371" y="5618740"/>
                    <a:pt x="5816361" y="5624573"/>
                  </a:cubicBezTo>
                  <a:cubicBezTo>
                    <a:pt x="5799287" y="5648484"/>
                    <a:pt x="5780839" y="5670301"/>
                    <a:pt x="5763173" y="5692541"/>
                  </a:cubicBezTo>
                  <a:cubicBezTo>
                    <a:pt x="5745335" y="5714712"/>
                    <a:pt x="5727679" y="5736669"/>
                    <a:pt x="5709927" y="5758740"/>
                  </a:cubicBezTo>
                  <a:cubicBezTo>
                    <a:pt x="5691693" y="5780401"/>
                    <a:pt x="5672539" y="5801438"/>
                    <a:pt x="5653243" y="5823212"/>
                  </a:cubicBezTo>
                  <a:cubicBezTo>
                    <a:pt x="5643503" y="5834028"/>
                    <a:pt x="5633677" y="5844957"/>
                    <a:pt x="5623725" y="5856014"/>
                  </a:cubicBezTo>
                  <a:cubicBezTo>
                    <a:pt x="5613743" y="5867085"/>
                    <a:pt x="5603635" y="5878311"/>
                    <a:pt x="5592635" y="5888943"/>
                  </a:cubicBezTo>
                  <a:cubicBezTo>
                    <a:pt x="5599007" y="5886933"/>
                    <a:pt x="5605405" y="5884923"/>
                    <a:pt x="5611733" y="5882927"/>
                  </a:cubicBezTo>
                  <a:cubicBezTo>
                    <a:pt x="5629035" y="5874588"/>
                    <a:pt x="5651515" y="5843838"/>
                    <a:pt x="5670797" y="5826468"/>
                  </a:cubicBezTo>
                  <a:cubicBezTo>
                    <a:pt x="5675439" y="5826963"/>
                    <a:pt x="5654487" y="5850408"/>
                    <a:pt x="5633607" y="5873512"/>
                  </a:cubicBezTo>
                  <a:cubicBezTo>
                    <a:pt x="5628397" y="5879288"/>
                    <a:pt x="5623187" y="5885065"/>
                    <a:pt x="5618373" y="5890402"/>
                  </a:cubicBezTo>
                  <a:cubicBezTo>
                    <a:pt x="5613375" y="5895555"/>
                    <a:pt x="5608803" y="5900325"/>
                    <a:pt x="5605079" y="5904389"/>
                  </a:cubicBezTo>
                  <a:cubicBezTo>
                    <a:pt x="5597647" y="5912515"/>
                    <a:pt x="5593599" y="5917781"/>
                    <a:pt x="5596359" y="5917414"/>
                  </a:cubicBezTo>
                  <a:cubicBezTo>
                    <a:pt x="5611619" y="5911765"/>
                    <a:pt x="5571159" y="5942854"/>
                    <a:pt x="5563103" y="5952565"/>
                  </a:cubicBezTo>
                  <a:cubicBezTo>
                    <a:pt x="5564265" y="5940744"/>
                    <a:pt x="5608391" y="5900637"/>
                    <a:pt x="5610347" y="5888278"/>
                  </a:cubicBezTo>
                  <a:cubicBezTo>
                    <a:pt x="5549243" y="5935223"/>
                    <a:pt x="5498873" y="5987817"/>
                    <a:pt x="5447199" y="6035229"/>
                  </a:cubicBezTo>
                  <a:cubicBezTo>
                    <a:pt x="5434499" y="6047347"/>
                    <a:pt x="5421915" y="6059367"/>
                    <a:pt x="5409471" y="6071245"/>
                  </a:cubicBezTo>
                  <a:cubicBezTo>
                    <a:pt x="5403213" y="6077177"/>
                    <a:pt x="5396983" y="6083080"/>
                    <a:pt x="5390783" y="6088941"/>
                  </a:cubicBezTo>
                  <a:cubicBezTo>
                    <a:pt x="5384313" y="6094491"/>
                    <a:pt x="5377887" y="6100012"/>
                    <a:pt x="5371487" y="6105491"/>
                  </a:cubicBezTo>
                  <a:cubicBezTo>
                    <a:pt x="5345735" y="6127293"/>
                    <a:pt x="5319855" y="6148075"/>
                    <a:pt x="5293199" y="6166933"/>
                  </a:cubicBezTo>
                  <a:cubicBezTo>
                    <a:pt x="5286601" y="6174309"/>
                    <a:pt x="5279523" y="6182067"/>
                    <a:pt x="5271665" y="6189627"/>
                  </a:cubicBezTo>
                  <a:cubicBezTo>
                    <a:pt x="5263695" y="6197045"/>
                    <a:pt x="5255171" y="6204591"/>
                    <a:pt x="5246167" y="6212278"/>
                  </a:cubicBezTo>
                  <a:cubicBezTo>
                    <a:pt x="5228159" y="6227638"/>
                    <a:pt x="5208199" y="6243537"/>
                    <a:pt x="5186807" y="6259804"/>
                  </a:cubicBezTo>
                  <a:cubicBezTo>
                    <a:pt x="5176103" y="6267930"/>
                    <a:pt x="5165075" y="6276184"/>
                    <a:pt x="5153707" y="6284451"/>
                  </a:cubicBezTo>
                  <a:cubicBezTo>
                    <a:pt x="5141987" y="6292195"/>
                    <a:pt x="5130051" y="6300081"/>
                    <a:pt x="5117931" y="6308080"/>
                  </a:cubicBezTo>
                  <a:cubicBezTo>
                    <a:pt x="5093583" y="6323950"/>
                    <a:pt x="5068299" y="6340032"/>
                    <a:pt x="5042615" y="6356214"/>
                  </a:cubicBezTo>
                  <a:cubicBezTo>
                    <a:pt x="5036175" y="6360234"/>
                    <a:pt x="5029719" y="6364269"/>
                    <a:pt x="5023251" y="6368318"/>
                  </a:cubicBezTo>
                  <a:lnTo>
                    <a:pt x="5003359" y="6379672"/>
                  </a:lnTo>
                  <a:lnTo>
                    <a:pt x="4963451" y="6402451"/>
                  </a:lnTo>
                  <a:cubicBezTo>
                    <a:pt x="4936849" y="6417712"/>
                    <a:pt x="4910359" y="6432917"/>
                    <a:pt x="4884383" y="6447839"/>
                  </a:cubicBezTo>
                  <a:cubicBezTo>
                    <a:pt x="4857979" y="6461925"/>
                    <a:pt x="4832185" y="6475997"/>
                    <a:pt x="4807537" y="6490041"/>
                  </a:cubicBezTo>
                  <a:cubicBezTo>
                    <a:pt x="4795207" y="6497078"/>
                    <a:pt x="4783173" y="6504085"/>
                    <a:pt x="4771479" y="6511093"/>
                  </a:cubicBezTo>
                  <a:cubicBezTo>
                    <a:pt x="4765661" y="6514632"/>
                    <a:pt x="4759899" y="6518143"/>
                    <a:pt x="4754207" y="6521598"/>
                  </a:cubicBezTo>
                  <a:cubicBezTo>
                    <a:pt x="4748459" y="6524896"/>
                    <a:pt x="4742783" y="6528138"/>
                    <a:pt x="4737191" y="6531352"/>
                  </a:cubicBezTo>
                  <a:cubicBezTo>
                    <a:pt x="4727279" y="6532272"/>
                    <a:pt x="4712443" y="6540129"/>
                    <a:pt x="4703199" y="6539959"/>
                  </a:cubicBezTo>
                  <a:cubicBezTo>
                    <a:pt x="4680987" y="6551058"/>
                    <a:pt x="4658703" y="6562016"/>
                    <a:pt x="4636279" y="6572860"/>
                  </a:cubicBezTo>
                  <a:cubicBezTo>
                    <a:pt x="4625009" y="6578127"/>
                    <a:pt x="4613939" y="6584002"/>
                    <a:pt x="4602415" y="6588731"/>
                  </a:cubicBezTo>
                  <a:cubicBezTo>
                    <a:pt x="4590933" y="6593600"/>
                    <a:pt x="4579423" y="6598456"/>
                    <a:pt x="4567885" y="6603341"/>
                  </a:cubicBezTo>
                  <a:cubicBezTo>
                    <a:pt x="4544667" y="6612925"/>
                    <a:pt x="4521351" y="6622552"/>
                    <a:pt x="4497851" y="6632249"/>
                  </a:cubicBezTo>
                  <a:cubicBezTo>
                    <a:pt x="4486029" y="6636992"/>
                    <a:pt x="4474151" y="6641763"/>
                    <a:pt x="4462231" y="6646548"/>
                  </a:cubicBezTo>
                  <a:cubicBezTo>
                    <a:pt x="4450111" y="6650781"/>
                    <a:pt x="4437937" y="6655029"/>
                    <a:pt x="4425691" y="6659304"/>
                  </a:cubicBezTo>
                  <a:cubicBezTo>
                    <a:pt x="4376763" y="6676725"/>
                    <a:pt x="4326183" y="6693207"/>
                    <a:pt x="4273333" y="6708562"/>
                  </a:cubicBezTo>
                  <a:lnTo>
                    <a:pt x="4202355" y="6726734"/>
                  </a:lnTo>
                  <a:lnTo>
                    <a:pt x="4245433" y="6712825"/>
                  </a:lnTo>
                  <a:cubicBezTo>
                    <a:pt x="4258191" y="6707945"/>
                    <a:pt x="4267605" y="6703439"/>
                    <a:pt x="4271391" y="6700218"/>
                  </a:cubicBezTo>
                  <a:cubicBezTo>
                    <a:pt x="4243319" y="6706759"/>
                    <a:pt x="4210119" y="6713399"/>
                    <a:pt x="4179499" y="6720336"/>
                  </a:cubicBezTo>
                  <a:cubicBezTo>
                    <a:pt x="4171853" y="6722133"/>
                    <a:pt x="4164363" y="6723903"/>
                    <a:pt x="4157131" y="6725602"/>
                  </a:cubicBezTo>
                  <a:cubicBezTo>
                    <a:pt x="4149895" y="6727230"/>
                    <a:pt x="4142915" y="6728787"/>
                    <a:pt x="4136291" y="6730274"/>
                  </a:cubicBezTo>
                  <a:cubicBezTo>
                    <a:pt x="4123095" y="6733374"/>
                    <a:pt x="4111487" y="6736658"/>
                    <a:pt x="4102441" y="6740198"/>
                  </a:cubicBezTo>
                  <a:cubicBezTo>
                    <a:pt x="4114431" y="6741670"/>
                    <a:pt x="4130119" y="6741005"/>
                    <a:pt x="4147135" y="6738966"/>
                  </a:cubicBezTo>
                  <a:lnTo>
                    <a:pt x="4194531" y="6728737"/>
                  </a:lnTo>
                  <a:lnTo>
                    <a:pt x="4107353" y="6751057"/>
                  </a:lnTo>
                  <a:cubicBezTo>
                    <a:pt x="4100671" y="6749541"/>
                    <a:pt x="4093933" y="6747998"/>
                    <a:pt x="4087307" y="6746484"/>
                  </a:cubicBezTo>
                  <a:cubicBezTo>
                    <a:pt x="4067771" y="6749131"/>
                    <a:pt x="4038663" y="6760542"/>
                    <a:pt x="4025991" y="6756790"/>
                  </a:cubicBezTo>
                  <a:cubicBezTo>
                    <a:pt x="4016861" y="6764364"/>
                    <a:pt x="4030607" y="6766247"/>
                    <a:pt x="4055043" y="6768413"/>
                  </a:cubicBezTo>
                  <a:cubicBezTo>
                    <a:pt x="3998995" y="6778677"/>
                    <a:pt x="3946075" y="6784821"/>
                    <a:pt x="3895067" y="6792692"/>
                  </a:cubicBezTo>
                  <a:cubicBezTo>
                    <a:pt x="3882311" y="6794646"/>
                    <a:pt x="3869669" y="6796586"/>
                    <a:pt x="3857099" y="6798511"/>
                  </a:cubicBezTo>
                  <a:cubicBezTo>
                    <a:pt x="3850811" y="6799502"/>
                    <a:pt x="3844539" y="6800493"/>
                    <a:pt x="3838297" y="6801470"/>
                  </a:cubicBezTo>
                  <a:cubicBezTo>
                    <a:pt x="3832039" y="6802433"/>
                    <a:pt x="3825783" y="6802984"/>
                    <a:pt x="3819539" y="6803777"/>
                  </a:cubicBezTo>
                  <a:cubicBezTo>
                    <a:pt x="3794567" y="6806821"/>
                    <a:pt x="3769791" y="6809837"/>
                    <a:pt x="3744987" y="6812852"/>
                  </a:cubicBezTo>
                  <a:cubicBezTo>
                    <a:pt x="3720155" y="6815967"/>
                    <a:pt x="3695283" y="6819110"/>
                    <a:pt x="3670167" y="6822267"/>
                  </a:cubicBezTo>
                  <a:cubicBezTo>
                    <a:pt x="3644967" y="6824362"/>
                    <a:pt x="3619527" y="6826485"/>
                    <a:pt x="3593591" y="6828638"/>
                  </a:cubicBezTo>
                  <a:cubicBezTo>
                    <a:pt x="3567583" y="6830676"/>
                    <a:pt x="3541111" y="6832757"/>
                    <a:pt x="3513915" y="6834881"/>
                  </a:cubicBezTo>
                  <a:cubicBezTo>
                    <a:pt x="3500295" y="6836169"/>
                    <a:pt x="3486491" y="6835999"/>
                    <a:pt x="3472477" y="6836551"/>
                  </a:cubicBezTo>
                  <a:cubicBezTo>
                    <a:pt x="3458447" y="6836891"/>
                    <a:pt x="3444205" y="6837231"/>
                    <a:pt x="3429735" y="6837585"/>
                  </a:cubicBezTo>
                  <a:cubicBezTo>
                    <a:pt x="3392375" y="6826656"/>
                    <a:pt x="3363198" y="6838660"/>
                    <a:pt x="3340645" y="6844295"/>
                  </a:cubicBezTo>
                  <a:cubicBezTo>
                    <a:pt x="3312685" y="6844692"/>
                    <a:pt x="3307659" y="6831950"/>
                    <a:pt x="3276726" y="6833479"/>
                  </a:cubicBezTo>
                  <a:cubicBezTo>
                    <a:pt x="3279302" y="6830874"/>
                    <a:pt x="3287938" y="6829487"/>
                    <a:pt x="3298443" y="6828482"/>
                  </a:cubicBezTo>
                  <a:cubicBezTo>
                    <a:pt x="3316861" y="6831879"/>
                    <a:pt x="3329843" y="6834046"/>
                    <a:pt x="3339286" y="6834456"/>
                  </a:cubicBezTo>
                  <a:cubicBezTo>
                    <a:pt x="3348729" y="6834824"/>
                    <a:pt x="3354633" y="6834230"/>
                    <a:pt x="3358922" y="6832998"/>
                  </a:cubicBezTo>
                  <a:cubicBezTo>
                    <a:pt x="3367515" y="6830520"/>
                    <a:pt x="3369695" y="6825523"/>
                    <a:pt x="3380993" y="6820639"/>
                  </a:cubicBezTo>
                  <a:cubicBezTo>
                    <a:pt x="3370091" y="6820327"/>
                    <a:pt x="3352891" y="6819818"/>
                    <a:pt x="3332746" y="6819237"/>
                  </a:cubicBezTo>
                  <a:cubicBezTo>
                    <a:pt x="3312600" y="6818020"/>
                    <a:pt x="3289510" y="6816802"/>
                    <a:pt x="3266816" y="6815896"/>
                  </a:cubicBezTo>
                  <a:cubicBezTo>
                    <a:pt x="3221442" y="6813956"/>
                    <a:pt x="3177583" y="6813801"/>
                    <a:pt x="3162195" y="6816887"/>
                  </a:cubicBezTo>
                  <a:cubicBezTo>
                    <a:pt x="3181010" y="6826627"/>
                    <a:pt x="3220366" y="6824872"/>
                    <a:pt x="3253253" y="6826768"/>
                  </a:cubicBezTo>
                  <a:cubicBezTo>
                    <a:pt x="3243556" y="6829798"/>
                    <a:pt x="3265542" y="6839368"/>
                    <a:pt x="3232499" y="6837570"/>
                  </a:cubicBezTo>
                  <a:cubicBezTo>
                    <a:pt x="3223651" y="6834796"/>
                    <a:pt x="3210640" y="6832007"/>
                    <a:pt x="3196398" y="6829629"/>
                  </a:cubicBezTo>
                  <a:cubicBezTo>
                    <a:pt x="3182156" y="6827236"/>
                    <a:pt x="3166682" y="6825452"/>
                    <a:pt x="3152936" y="6823385"/>
                  </a:cubicBezTo>
                  <a:cubicBezTo>
                    <a:pt x="3125429" y="6819803"/>
                    <a:pt x="3104490" y="6819662"/>
                    <a:pt x="3113452" y="6827293"/>
                  </a:cubicBezTo>
                  <a:cubicBezTo>
                    <a:pt x="3151832" y="6832077"/>
                    <a:pt x="3122385" y="6817977"/>
                    <a:pt x="3163724" y="6828708"/>
                  </a:cubicBezTo>
                  <a:cubicBezTo>
                    <a:pt x="3169826" y="6832290"/>
                    <a:pt x="3175856" y="6835150"/>
                    <a:pt x="3182057" y="6838448"/>
                  </a:cubicBezTo>
                  <a:cubicBezTo>
                    <a:pt x="3164276" y="6838349"/>
                    <a:pt x="3146848" y="6836495"/>
                    <a:pt x="3129548" y="6835489"/>
                  </a:cubicBezTo>
                  <a:cubicBezTo>
                    <a:pt x="3112248" y="6834286"/>
                    <a:pt x="3095175" y="6833111"/>
                    <a:pt x="3078271" y="6831936"/>
                  </a:cubicBezTo>
                  <a:cubicBezTo>
                    <a:pt x="3061353" y="6830732"/>
                    <a:pt x="3044606" y="6829543"/>
                    <a:pt x="3028027" y="6828368"/>
                  </a:cubicBezTo>
                  <a:cubicBezTo>
                    <a:pt x="3019717" y="6827759"/>
                    <a:pt x="3011464" y="6827165"/>
                    <a:pt x="3003238" y="6826570"/>
                  </a:cubicBezTo>
                  <a:cubicBezTo>
                    <a:pt x="2995027" y="6825820"/>
                    <a:pt x="2986901" y="6824744"/>
                    <a:pt x="2978775" y="6823838"/>
                  </a:cubicBezTo>
                  <a:cubicBezTo>
                    <a:pt x="2946256" y="6819945"/>
                    <a:pt x="2914247" y="6816109"/>
                    <a:pt x="2882535" y="6812314"/>
                  </a:cubicBezTo>
                  <a:cubicBezTo>
                    <a:pt x="2866650" y="6810304"/>
                    <a:pt x="2850851" y="6808293"/>
                    <a:pt x="2835094" y="6806298"/>
                  </a:cubicBezTo>
                  <a:cubicBezTo>
                    <a:pt x="2819450" y="6803593"/>
                    <a:pt x="2803849" y="6800903"/>
                    <a:pt x="2788262" y="6798200"/>
                  </a:cubicBezTo>
                  <a:cubicBezTo>
                    <a:pt x="2757088" y="6792707"/>
                    <a:pt x="2725957" y="6787058"/>
                    <a:pt x="2694698" y="6781154"/>
                  </a:cubicBezTo>
                  <a:cubicBezTo>
                    <a:pt x="2686897" y="6779625"/>
                    <a:pt x="2679040" y="6778295"/>
                    <a:pt x="2671253" y="6776568"/>
                  </a:cubicBezTo>
                  <a:cubicBezTo>
                    <a:pt x="2663510" y="6774727"/>
                    <a:pt x="2655737" y="6772887"/>
                    <a:pt x="2647951" y="6771032"/>
                  </a:cubicBezTo>
                  <a:cubicBezTo>
                    <a:pt x="2632392" y="6767238"/>
                    <a:pt x="2616763" y="6763430"/>
                    <a:pt x="2601048" y="6759607"/>
                  </a:cubicBezTo>
                  <a:cubicBezTo>
                    <a:pt x="2569676" y="6751665"/>
                    <a:pt x="2537752" y="6744049"/>
                    <a:pt x="2505700" y="6734733"/>
                  </a:cubicBezTo>
                  <a:cubicBezTo>
                    <a:pt x="2473832" y="6724837"/>
                    <a:pt x="2441426" y="6714474"/>
                    <a:pt x="2408341" y="6703531"/>
                  </a:cubicBezTo>
                  <a:cubicBezTo>
                    <a:pt x="2458812" y="6724016"/>
                    <a:pt x="2423674" y="6718183"/>
                    <a:pt x="2379942" y="6704097"/>
                  </a:cubicBezTo>
                  <a:cubicBezTo>
                    <a:pt x="2374732" y="6699510"/>
                    <a:pt x="2369508" y="6694881"/>
                    <a:pt x="2364242" y="6690237"/>
                  </a:cubicBezTo>
                  <a:cubicBezTo>
                    <a:pt x="2334795" y="6684886"/>
                    <a:pt x="2277232" y="6673871"/>
                    <a:pt x="2216512" y="6647695"/>
                  </a:cubicBezTo>
                  <a:cubicBezTo>
                    <a:pt x="2230061" y="6647978"/>
                    <a:pt x="2252684" y="6653075"/>
                    <a:pt x="2281083" y="6661017"/>
                  </a:cubicBezTo>
                  <a:cubicBezTo>
                    <a:pt x="2295282" y="6664995"/>
                    <a:pt x="2310926" y="6669695"/>
                    <a:pt x="2327603" y="6674862"/>
                  </a:cubicBezTo>
                  <a:cubicBezTo>
                    <a:pt x="2344280" y="6680030"/>
                    <a:pt x="2361906" y="6685891"/>
                    <a:pt x="2380622" y="6690761"/>
                  </a:cubicBezTo>
                  <a:cubicBezTo>
                    <a:pt x="2417827" y="6701096"/>
                    <a:pt x="2457580" y="6712294"/>
                    <a:pt x="2496441" y="6722671"/>
                  </a:cubicBezTo>
                  <a:cubicBezTo>
                    <a:pt x="2515766" y="6728193"/>
                    <a:pt x="2535303" y="6732128"/>
                    <a:pt x="2554089" y="6735993"/>
                  </a:cubicBezTo>
                  <a:cubicBezTo>
                    <a:pt x="2572875" y="6739830"/>
                    <a:pt x="2591011" y="6743298"/>
                    <a:pt x="2608042" y="6746214"/>
                  </a:cubicBezTo>
                  <a:cubicBezTo>
                    <a:pt x="2611978" y="6751226"/>
                    <a:pt x="2584711" y="6743015"/>
                    <a:pt x="2568940" y="6739589"/>
                  </a:cubicBezTo>
                  <a:cubicBezTo>
                    <a:pt x="2592625" y="6746059"/>
                    <a:pt x="2616876" y="6752302"/>
                    <a:pt x="2641085" y="6758163"/>
                  </a:cubicBezTo>
                  <a:cubicBezTo>
                    <a:pt x="2653189" y="6761094"/>
                    <a:pt x="2665279" y="6763953"/>
                    <a:pt x="2677284" y="6766615"/>
                  </a:cubicBezTo>
                  <a:cubicBezTo>
                    <a:pt x="2689417" y="6768739"/>
                    <a:pt x="2701437" y="6770834"/>
                    <a:pt x="2713286" y="6772901"/>
                  </a:cubicBezTo>
                  <a:cubicBezTo>
                    <a:pt x="2760712" y="6780730"/>
                    <a:pt x="2805350" y="6786534"/>
                    <a:pt x="2842229" y="6788743"/>
                  </a:cubicBezTo>
                  <a:cubicBezTo>
                    <a:pt x="2902921" y="6804471"/>
                    <a:pt x="2956180" y="6811762"/>
                    <a:pt x="3006778" y="6815613"/>
                  </a:cubicBezTo>
                  <a:cubicBezTo>
                    <a:pt x="3057644" y="6817708"/>
                    <a:pt x="3105807" y="6817100"/>
                    <a:pt x="3156886" y="6819407"/>
                  </a:cubicBezTo>
                  <a:cubicBezTo>
                    <a:pt x="3121790" y="6808194"/>
                    <a:pt x="3083141" y="6804995"/>
                    <a:pt x="3040061" y="6803183"/>
                  </a:cubicBezTo>
                  <a:cubicBezTo>
                    <a:pt x="3029287" y="6802786"/>
                    <a:pt x="3018245" y="6802390"/>
                    <a:pt x="3006933" y="6801980"/>
                  </a:cubicBezTo>
                  <a:cubicBezTo>
                    <a:pt x="2995664" y="6801314"/>
                    <a:pt x="2984155" y="6800295"/>
                    <a:pt x="2972333" y="6799332"/>
                  </a:cubicBezTo>
                  <a:cubicBezTo>
                    <a:pt x="2948705" y="6797308"/>
                    <a:pt x="2923972" y="6794773"/>
                    <a:pt x="2898164" y="6790880"/>
                  </a:cubicBezTo>
                  <a:cubicBezTo>
                    <a:pt x="2887136" y="6786803"/>
                    <a:pt x="2875668" y="6783703"/>
                    <a:pt x="2863791" y="6781282"/>
                  </a:cubicBezTo>
                  <a:cubicBezTo>
                    <a:pt x="2851913" y="6778904"/>
                    <a:pt x="2839610" y="6777233"/>
                    <a:pt x="2827095" y="6775180"/>
                  </a:cubicBezTo>
                  <a:cubicBezTo>
                    <a:pt x="2801981" y="6771485"/>
                    <a:pt x="2775365" y="6769376"/>
                    <a:pt x="2747688" y="6766601"/>
                  </a:cubicBezTo>
                  <a:cubicBezTo>
                    <a:pt x="2733856" y="6765214"/>
                    <a:pt x="2719742" y="6763670"/>
                    <a:pt x="2705457" y="6761674"/>
                  </a:cubicBezTo>
                  <a:cubicBezTo>
                    <a:pt x="2691173" y="6759706"/>
                    <a:pt x="2676662" y="6757398"/>
                    <a:pt x="2662292" y="6753421"/>
                  </a:cubicBezTo>
                  <a:cubicBezTo>
                    <a:pt x="2633440" y="6745946"/>
                    <a:pt x="2604191" y="6735583"/>
                    <a:pt x="2575452" y="6720236"/>
                  </a:cubicBezTo>
                  <a:cubicBezTo>
                    <a:pt x="2567000" y="6723959"/>
                    <a:pt x="2548808" y="6721836"/>
                    <a:pt x="2524869" y="6716216"/>
                  </a:cubicBezTo>
                  <a:cubicBezTo>
                    <a:pt x="2501155" y="6709916"/>
                    <a:pt x="2471907" y="6699397"/>
                    <a:pt x="2440860" y="6687986"/>
                  </a:cubicBezTo>
                  <a:cubicBezTo>
                    <a:pt x="2425387" y="6682182"/>
                    <a:pt x="2409417" y="6676193"/>
                    <a:pt x="2393505" y="6670233"/>
                  </a:cubicBezTo>
                  <a:cubicBezTo>
                    <a:pt x="2385548" y="6667246"/>
                    <a:pt x="2377606" y="6664259"/>
                    <a:pt x="2369749" y="6661314"/>
                  </a:cubicBezTo>
                  <a:cubicBezTo>
                    <a:pt x="2361977" y="6658101"/>
                    <a:pt x="2354289" y="6654915"/>
                    <a:pt x="2346744" y="6651786"/>
                  </a:cubicBezTo>
                  <a:cubicBezTo>
                    <a:pt x="2316518" y="6639371"/>
                    <a:pt x="2288317" y="6628498"/>
                    <a:pt x="2265694" y="6622000"/>
                  </a:cubicBezTo>
                  <a:cubicBezTo>
                    <a:pt x="2284891" y="6636865"/>
                    <a:pt x="2299133" y="6643802"/>
                    <a:pt x="2316023" y="6650229"/>
                  </a:cubicBezTo>
                  <a:cubicBezTo>
                    <a:pt x="2324474" y="6653443"/>
                    <a:pt x="2333592" y="6656515"/>
                    <a:pt x="2344365" y="6660394"/>
                  </a:cubicBezTo>
                  <a:cubicBezTo>
                    <a:pt x="2355110" y="6664358"/>
                    <a:pt x="2367555" y="6668959"/>
                    <a:pt x="2382915" y="6674636"/>
                  </a:cubicBezTo>
                  <a:cubicBezTo>
                    <a:pt x="2379956" y="6676675"/>
                    <a:pt x="2371575" y="6676108"/>
                    <a:pt x="2359881" y="6673234"/>
                  </a:cubicBezTo>
                  <a:cubicBezTo>
                    <a:pt x="2348230" y="6670205"/>
                    <a:pt x="2333124" y="6665264"/>
                    <a:pt x="2316277" y="6659573"/>
                  </a:cubicBezTo>
                  <a:cubicBezTo>
                    <a:pt x="2282584" y="6648205"/>
                    <a:pt x="2242037" y="6633864"/>
                    <a:pt x="2208287" y="6626204"/>
                  </a:cubicBezTo>
                  <a:cubicBezTo>
                    <a:pt x="2183979" y="6604615"/>
                    <a:pt x="2189529" y="6607149"/>
                    <a:pt x="2153414" y="6581950"/>
                  </a:cubicBezTo>
                  <a:cubicBezTo>
                    <a:pt x="2123457" y="6569647"/>
                    <a:pt x="2093373" y="6557542"/>
                    <a:pt x="2063558" y="6544843"/>
                  </a:cubicBezTo>
                  <a:cubicBezTo>
                    <a:pt x="2034168" y="6531167"/>
                    <a:pt x="2004778" y="6517506"/>
                    <a:pt x="1975359" y="6503816"/>
                  </a:cubicBezTo>
                  <a:cubicBezTo>
                    <a:pt x="1985085" y="6518185"/>
                    <a:pt x="2011757" y="6531253"/>
                    <a:pt x="2040482" y="6544008"/>
                  </a:cubicBezTo>
                  <a:cubicBezTo>
                    <a:pt x="2047674" y="6547165"/>
                    <a:pt x="2054965" y="6550379"/>
                    <a:pt x="2062185" y="6553550"/>
                  </a:cubicBezTo>
                  <a:cubicBezTo>
                    <a:pt x="2069490" y="6556537"/>
                    <a:pt x="2076724" y="6559482"/>
                    <a:pt x="2083676" y="6562328"/>
                  </a:cubicBezTo>
                  <a:cubicBezTo>
                    <a:pt x="2097521" y="6568203"/>
                    <a:pt x="2110036" y="6574220"/>
                    <a:pt x="2119437" y="6580633"/>
                  </a:cubicBezTo>
                  <a:cubicBezTo>
                    <a:pt x="2109810" y="6587555"/>
                    <a:pt x="2089834" y="6575395"/>
                    <a:pt x="2073511" y="6565131"/>
                  </a:cubicBezTo>
                  <a:cubicBezTo>
                    <a:pt x="2069434" y="6562568"/>
                    <a:pt x="2065569" y="6560119"/>
                    <a:pt x="2062143" y="6558109"/>
                  </a:cubicBezTo>
                  <a:cubicBezTo>
                    <a:pt x="2058773" y="6555985"/>
                    <a:pt x="2055843" y="6554286"/>
                    <a:pt x="2053535" y="6553409"/>
                  </a:cubicBezTo>
                  <a:cubicBezTo>
                    <a:pt x="2048920" y="6551653"/>
                    <a:pt x="2046796" y="6553097"/>
                    <a:pt x="2048835" y="6560473"/>
                  </a:cubicBezTo>
                  <a:cubicBezTo>
                    <a:pt x="2023607" y="6549331"/>
                    <a:pt x="2009478" y="6537213"/>
                    <a:pt x="1987591" y="6525575"/>
                  </a:cubicBezTo>
                  <a:cubicBezTo>
                    <a:pt x="1964189" y="6517110"/>
                    <a:pt x="1965775" y="6525675"/>
                    <a:pt x="1988186" y="6548383"/>
                  </a:cubicBezTo>
                  <a:cubicBezTo>
                    <a:pt x="2036391" y="6576456"/>
                    <a:pt x="2033998" y="6552021"/>
                    <a:pt x="2041771" y="6566843"/>
                  </a:cubicBezTo>
                  <a:cubicBezTo>
                    <a:pt x="2035060" y="6565400"/>
                    <a:pt x="2038628" y="6568684"/>
                    <a:pt x="2047108" y="6573880"/>
                  </a:cubicBezTo>
                  <a:cubicBezTo>
                    <a:pt x="2055545" y="6579175"/>
                    <a:pt x="2069377" y="6585389"/>
                    <a:pt x="2082501" y="6591109"/>
                  </a:cubicBezTo>
                  <a:cubicBezTo>
                    <a:pt x="2108875" y="6602350"/>
                    <a:pt x="2133127" y="6609853"/>
                    <a:pt x="2111325" y="6593020"/>
                  </a:cubicBezTo>
                  <a:cubicBezTo>
                    <a:pt x="2139809" y="6604629"/>
                    <a:pt x="2168250" y="6616224"/>
                    <a:pt x="2196650" y="6627790"/>
                  </a:cubicBezTo>
                  <a:cubicBezTo>
                    <a:pt x="2181402" y="6621717"/>
                    <a:pt x="2157703" y="6623954"/>
                    <a:pt x="2152055" y="6622269"/>
                  </a:cubicBezTo>
                  <a:cubicBezTo>
                    <a:pt x="2137161" y="6617781"/>
                    <a:pt x="2118446" y="6610575"/>
                    <a:pt x="2097507" y="6601882"/>
                  </a:cubicBezTo>
                  <a:cubicBezTo>
                    <a:pt x="2076654" y="6592992"/>
                    <a:pt x="2053096" y="6583535"/>
                    <a:pt x="2029879" y="6571686"/>
                  </a:cubicBezTo>
                  <a:cubicBezTo>
                    <a:pt x="2006448" y="6560260"/>
                    <a:pt x="1982311" y="6548524"/>
                    <a:pt x="1958937" y="6537779"/>
                  </a:cubicBezTo>
                  <a:cubicBezTo>
                    <a:pt x="1947243" y="6532400"/>
                    <a:pt x="1935748" y="6527274"/>
                    <a:pt x="1924606" y="6522546"/>
                  </a:cubicBezTo>
                  <a:cubicBezTo>
                    <a:pt x="1913436" y="6517945"/>
                    <a:pt x="1902733" y="6513542"/>
                    <a:pt x="1892668" y="6509394"/>
                  </a:cubicBezTo>
                  <a:cubicBezTo>
                    <a:pt x="1838899" y="6486955"/>
                    <a:pt x="1754579" y="6445829"/>
                    <a:pt x="1672085" y="6395358"/>
                  </a:cubicBezTo>
                  <a:cubicBezTo>
                    <a:pt x="1651317" y="6382985"/>
                    <a:pt x="1630152" y="6370810"/>
                    <a:pt x="1609737" y="6358068"/>
                  </a:cubicBezTo>
                  <a:cubicBezTo>
                    <a:pt x="1589577" y="6344930"/>
                    <a:pt x="1569672" y="6331948"/>
                    <a:pt x="1550461" y="6319419"/>
                  </a:cubicBezTo>
                  <a:cubicBezTo>
                    <a:pt x="1512067" y="6294248"/>
                    <a:pt x="1475825" y="6271554"/>
                    <a:pt x="1446916" y="6251154"/>
                  </a:cubicBezTo>
                  <a:cubicBezTo>
                    <a:pt x="1458454" y="6244485"/>
                    <a:pt x="1416337" y="6239318"/>
                    <a:pt x="1383464" y="6197342"/>
                  </a:cubicBezTo>
                  <a:cubicBezTo>
                    <a:pt x="1373299" y="6188423"/>
                    <a:pt x="1486698" y="6262182"/>
                    <a:pt x="1471748" y="6265212"/>
                  </a:cubicBezTo>
                  <a:cubicBezTo>
                    <a:pt x="1499835" y="6285527"/>
                    <a:pt x="1525177" y="6301355"/>
                    <a:pt x="1508910" y="6279907"/>
                  </a:cubicBezTo>
                  <a:cubicBezTo>
                    <a:pt x="1542944" y="6305036"/>
                    <a:pt x="1575321" y="6327248"/>
                    <a:pt x="1606339" y="6347536"/>
                  </a:cubicBezTo>
                  <a:cubicBezTo>
                    <a:pt x="1621643" y="6357969"/>
                    <a:pt x="1637598" y="6366492"/>
                    <a:pt x="1652747" y="6375411"/>
                  </a:cubicBezTo>
                  <a:cubicBezTo>
                    <a:pt x="1668050" y="6384047"/>
                    <a:pt x="1682986" y="6392484"/>
                    <a:pt x="1697653" y="6400766"/>
                  </a:cubicBezTo>
                  <a:cubicBezTo>
                    <a:pt x="1712348" y="6408935"/>
                    <a:pt x="1726788" y="6416934"/>
                    <a:pt x="1741031" y="6424847"/>
                  </a:cubicBezTo>
                  <a:cubicBezTo>
                    <a:pt x="1748166" y="6428769"/>
                    <a:pt x="1755173" y="6432804"/>
                    <a:pt x="1762294" y="6436570"/>
                  </a:cubicBezTo>
                  <a:cubicBezTo>
                    <a:pt x="1769486" y="6440237"/>
                    <a:pt x="1776636" y="6443889"/>
                    <a:pt x="1783757" y="6447528"/>
                  </a:cubicBezTo>
                  <a:cubicBezTo>
                    <a:pt x="1812213" y="6462151"/>
                    <a:pt x="1840102" y="6476960"/>
                    <a:pt x="1867935" y="6492915"/>
                  </a:cubicBezTo>
                  <a:cubicBezTo>
                    <a:pt x="1856765" y="6482113"/>
                    <a:pt x="1874037" y="6489899"/>
                    <a:pt x="1897892" y="6501721"/>
                  </a:cubicBezTo>
                  <a:cubicBezTo>
                    <a:pt x="1921888" y="6513301"/>
                    <a:pt x="1953288" y="6527445"/>
                    <a:pt x="1968705" y="6532569"/>
                  </a:cubicBezTo>
                  <a:cubicBezTo>
                    <a:pt x="1911043" y="6490268"/>
                    <a:pt x="1962944" y="6519106"/>
                    <a:pt x="1968323" y="6509904"/>
                  </a:cubicBezTo>
                  <a:cubicBezTo>
                    <a:pt x="1955384" y="6502740"/>
                    <a:pt x="1940405" y="6494742"/>
                    <a:pt x="1924691" y="6486559"/>
                  </a:cubicBezTo>
                  <a:cubicBezTo>
                    <a:pt x="1909076" y="6478220"/>
                    <a:pt x="1893149" y="6468862"/>
                    <a:pt x="1877519" y="6460439"/>
                  </a:cubicBezTo>
                  <a:cubicBezTo>
                    <a:pt x="1846360" y="6443393"/>
                    <a:pt x="1817309" y="6428302"/>
                    <a:pt x="1800377" y="6421011"/>
                  </a:cubicBezTo>
                  <a:cubicBezTo>
                    <a:pt x="1821358" y="6441808"/>
                    <a:pt x="1820339" y="6427325"/>
                    <a:pt x="1851102" y="6447853"/>
                  </a:cubicBezTo>
                  <a:cubicBezTo>
                    <a:pt x="1861125" y="6466073"/>
                    <a:pt x="1760992" y="6403300"/>
                    <a:pt x="1815738" y="6448943"/>
                  </a:cubicBezTo>
                  <a:cubicBezTo>
                    <a:pt x="1802246" y="6439358"/>
                    <a:pt x="1789929" y="6431176"/>
                    <a:pt x="1778179" y="6423673"/>
                  </a:cubicBezTo>
                  <a:cubicBezTo>
                    <a:pt x="1766343" y="6416311"/>
                    <a:pt x="1755726" y="6408624"/>
                    <a:pt x="1744754" y="6401502"/>
                  </a:cubicBezTo>
                  <a:cubicBezTo>
                    <a:pt x="1722980" y="6386991"/>
                    <a:pt x="1701192" y="6372410"/>
                    <a:pt x="1675186" y="6351967"/>
                  </a:cubicBezTo>
                  <a:cubicBezTo>
                    <a:pt x="1670231" y="6351358"/>
                    <a:pt x="1663194" y="6348852"/>
                    <a:pt x="1654516" y="6344874"/>
                  </a:cubicBezTo>
                  <a:cubicBezTo>
                    <a:pt x="1645895" y="6340783"/>
                    <a:pt x="1635305" y="6335672"/>
                    <a:pt x="1624149" y="6328480"/>
                  </a:cubicBezTo>
                  <a:cubicBezTo>
                    <a:pt x="1601583" y="6314464"/>
                    <a:pt x="1574217" y="6295848"/>
                    <a:pt x="1545266" y="6275914"/>
                  </a:cubicBezTo>
                  <a:cubicBezTo>
                    <a:pt x="1530783" y="6265948"/>
                    <a:pt x="1515889" y="6255698"/>
                    <a:pt x="1501039" y="6245463"/>
                  </a:cubicBezTo>
                  <a:cubicBezTo>
                    <a:pt x="1486499" y="6234817"/>
                    <a:pt x="1472017" y="6224199"/>
                    <a:pt x="1458001" y="6213935"/>
                  </a:cubicBezTo>
                  <a:cubicBezTo>
                    <a:pt x="1429814" y="6193633"/>
                    <a:pt x="1403071" y="6175441"/>
                    <a:pt x="1380661" y="6162841"/>
                  </a:cubicBezTo>
                  <a:cubicBezTo>
                    <a:pt x="1339166" y="6126132"/>
                    <a:pt x="1417214" y="6189938"/>
                    <a:pt x="1401783" y="6171109"/>
                  </a:cubicBezTo>
                  <a:cubicBezTo>
                    <a:pt x="1389962" y="6161327"/>
                    <a:pt x="1378183" y="6152210"/>
                    <a:pt x="1367268" y="6142795"/>
                  </a:cubicBezTo>
                  <a:cubicBezTo>
                    <a:pt x="1356367" y="6133366"/>
                    <a:pt x="1345820" y="6124235"/>
                    <a:pt x="1335613" y="6115401"/>
                  </a:cubicBezTo>
                  <a:cubicBezTo>
                    <a:pt x="1315127" y="6097832"/>
                    <a:pt x="1295902" y="6081678"/>
                    <a:pt x="1277908" y="6067040"/>
                  </a:cubicBezTo>
                  <a:cubicBezTo>
                    <a:pt x="1268918" y="6059721"/>
                    <a:pt x="1260226" y="6052770"/>
                    <a:pt x="1251845" y="6046215"/>
                  </a:cubicBezTo>
                  <a:cubicBezTo>
                    <a:pt x="1243634" y="6039490"/>
                    <a:pt x="1235790" y="6033063"/>
                    <a:pt x="1228316" y="6026947"/>
                  </a:cubicBezTo>
                  <a:cubicBezTo>
                    <a:pt x="1213281" y="6014828"/>
                    <a:pt x="1199421" y="6004367"/>
                    <a:pt x="1186722" y="5995632"/>
                  </a:cubicBezTo>
                  <a:cubicBezTo>
                    <a:pt x="1174660" y="5974382"/>
                    <a:pt x="1179870" y="5988511"/>
                    <a:pt x="1146487" y="5952042"/>
                  </a:cubicBezTo>
                  <a:cubicBezTo>
                    <a:pt x="1160956" y="5978714"/>
                    <a:pt x="1181540" y="5995561"/>
                    <a:pt x="1201106" y="6010185"/>
                  </a:cubicBezTo>
                  <a:cubicBezTo>
                    <a:pt x="1220812" y="6024696"/>
                    <a:pt x="1239061" y="6037522"/>
                    <a:pt x="1250712" y="6055431"/>
                  </a:cubicBezTo>
                  <a:cubicBezTo>
                    <a:pt x="1253515" y="6060202"/>
                    <a:pt x="1203909" y="6019458"/>
                    <a:pt x="1247952" y="6060684"/>
                  </a:cubicBezTo>
                  <a:cubicBezTo>
                    <a:pt x="1229236" y="6057753"/>
                    <a:pt x="1184697" y="5990818"/>
                    <a:pt x="1172282" y="5998364"/>
                  </a:cubicBezTo>
                  <a:cubicBezTo>
                    <a:pt x="1173980" y="5995703"/>
                    <a:pt x="1167143" y="5986529"/>
                    <a:pt x="1155789" y="5974311"/>
                  </a:cubicBezTo>
                  <a:cubicBezTo>
                    <a:pt x="1150112" y="5968195"/>
                    <a:pt x="1143316" y="5961329"/>
                    <a:pt x="1135884" y="5954123"/>
                  </a:cubicBezTo>
                  <a:cubicBezTo>
                    <a:pt x="1132132" y="5950555"/>
                    <a:pt x="1128267" y="5946874"/>
                    <a:pt x="1124331" y="5943123"/>
                  </a:cubicBezTo>
                  <a:cubicBezTo>
                    <a:pt x="1120481" y="5939300"/>
                    <a:pt x="1116545" y="5935421"/>
                    <a:pt x="1112623" y="5931528"/>
                  </a:cubicBezTo>
                  <a:cubicBezTo>
                    <a:pt x="1081095" y="5900567"/>
                    <a:pt x="1047472" y="5871020"/>
                    <a:pt x="1042390" y="5872422"/>
                  </a:cubicBezTo>
                  <a:cubicBezTo>
                    <a:pt x="1046708" y="5881440"/>
                    <a:pt x="1059732" y="5892837"/>
                    <a:pt x="1069996" y="5903497"/>
                  </a:cubicBezTo>
                  <a:cubicBezTo>
                    <a:pt x="1069458" y="5920471"/>
                    <a:pt x="1020361" y="5855547"/>
                    <a:pt x="995360" y="5829922"/>
                  </a:cubicBezTo>
                  <a:cubicBezTo>
                    <a:pt x="994001" y="5819771"/>
                    <a:pt x="1046694" y="5881242"/>
                    <a:pt x="1048152" y="5874050"/>
                  </a:cubicBezTo>
                  <a:cubicBezTo>
                    <a:pt x="1044145" y="5867283"/>
                    <a:pt x="1036515" y="5857472"/>
                    <a:pt x="1026138" y="5845339"/>
                  </a:cubicBezTo>
                  <a:cubicBezTo>
                    <a:pt x="1020871" y="5839337"/>
                    <a:pt x="1015024" y="5832669"/>
                    <a:pt x="1008668" y="5825449"/>
                  </a:cubicBezTo>
                  <a:cubicBezTo>
                    <a:pt x="1002410" y="5818129"/>
                    <a:pt x="995671" y="5810230"/>
                    <a:pt x="988522" y="5801877"/>
                  </a:cubicBezTo>
                  <a:cubicBezTo>
                    <a:pt x="974110" y="5785271"/>
                    <a:pt x="957858" y="5767008"/>
                    <a:pt x="940572" y="5747867"/>
                  </a:cubicBezTo>
                  <a:cubicBezTo>
                    <a:pt x="923456" y="5728571"/>
                    <a:pt x="904485" y="5709091"/>
                    <a:pt x="887129" y="5687940"/>
                  </a:cubicBezTo>
                  <a:cubicBezTo>
                    <a:pt x="869319" y="5667157"/>
                    <a:pt x="851368" y="5646205"/>
                    <a:pt x="833997" y="5625932"/>
                  </a:cubicBezTo>
                  <a:cubicBezTo>
                    <a:pt x="825276" y="5615824"/>
                    <a:pt x="816683" y="5605886"/>
                    <a:pt x="808344" y="5596216"/>
                  </a:cubicBezTo>
                  <a:cubicBezTo>
                    <a:pt x="804182" y="5591375"/>
                    <a:pt x="800076" y="5586603"/>
                    <a:pt x="796042" y="5581918"/>
                  </a:cubicBezTo>
                  <a:cubicBezTo>
                    <a:pt x="792177" y="5577090"/>
                    <a:pt x="788382" y="5572362"/>
                    <a:pt x="784659" y="5567732"/>
                  </a:cubicBezTo>
                  <a:cubicBezTo>
                    <a:pt x="754873" y="5530683"/>
                    <a:pt x="729970" y="5500061"/>
                    <a:pt x="715629" y="5483030"/>
                  </a:cubicBezTo>
                  <a:cubicBezTo>
                    <a:pt x="710971" y="5477410"/>
                    <a:pt x="689113" y="5451573"/>
                    <a:pt x="731400" y="5508428"/>
                  </a:cubicBezTo>
                  <a:cubicBezTo>
                    <a:pt x="734033" y="5522500"/>
                    <a:pt x="701939" y="5471931"/>
                    <a:pt x="690429" y="5459501"/>
                  </a:cubicBezTo>
                  <a:cubicBezTo>
                    <a:pt x="690486" y="5438378"/>
                    <a:pt x="657571" y="5401258"/>
                    <a:pt x="645084" y="5373921"/>
                  </a:cubicBezTo>
                  <a:cubicBezTo>
                    <a:pt x="634962" y="5359353"/>
                    <a:pt x="626750" y="5361406"/>
                    <a:pt x="647675" y="5387894"/>
                  </a:cubicBezTo>
                  <a:cubicBezTo>
                    <a:pt x="634410" y="5372491"/>
                    <a:pt x="619021" y="5350788"/>
                    <a:pt x="602641" y="5325914"/>
                  </a:cubicBezTo>
                  <a:cubicBezTo>
                    <a:pt x="586983" y="5300587"/>
                    <a:pt x="570872" y="5271735"/>
                    <a:pt x="554577" y="5242968"/>
                  </a:cubicBezTo>
                  <a:cubicBezTo>
                    <a:pt x="546451" y="5228569"/>
                    <a:pt x="538311" y="5214158"/>
                    <a:pt x="530369" y="5200085"/>
                  </a:cubicBezTo>
                  <a:cubicBezTo>
                    <a:pt x="526362" y="5193064"/>
                    <a:pt x="522412" y="5186127"/>
                    <a:pt x="518533" y="5179317"/>
                  </a:cubicBezTo>
                  <a:cubicBezTo>
                    <a:pt x="514838" y="5172408"/>
                    <a:pt x="511228" y="5165613"/>
                    <a:pt x="507703" y="5158987"/>
                  </a:cubicBezTo>
                  <a:cubicBezTo>
                    <a:pt x="493461" y="5132584"/>
                    <a:pt x="479998" y="5109282"/>
                    <a:pt x="468006" y="5092250"/>
                  </a:cubicBezTo>
                  <a:cubicBezTo>
                    <a:pt x="467398" y="5085158"/>
                    <a:pt x="466789" y="5078023"/>
                    <a:pt x="466194" y="5070987"/>
                  </a:cubicBezTo>
                  <a:cubicBezTo>
                    <a:pt x="443132" y="5038468"/>
                    <a:pt x="421713" y="5000229"/>
                    <a:pt x="399429" y="4959556"/>
                  </a:cubicBezTo>
                  <a:cubicBezTo>
                    <a:pt x="388330" y="4939212"/>
                    <a:pt x="377174" y="4918174"/>
                    <a:pt x="366061" y="4896670"/>
                  </a:cubicBezTo>
                  <a:cubicBezTo>
                    <a:pt x="355217" y="4875066"/>
                    <a:pt x="345476" y="4852514"/>
                    <a:pt x="335297" y="4829975"/>
                  </a:cubicBezTo>
                  <a:cubicBezTo>
                    <a:pt x="315506" y="4784672"/>
                    <a:pt x="294780" y="4738917"/>
                    <a:pt x="279108" y="4692552"/>
                  </a:cubicBezTo>
                  <a:cubicBezTo>
                    <a:pt x="270854" y="4669533"/>
                    <a:pt x="262884" y="4646697"/>
                    <a:pt x="255253" y="4624315"/>
                  </a:cubicBezTo>
                  <a:cubicBezTo>
                    <a:pt x="247806" y="4601861"/>
                    <a:pt x="239864" y="4580130"/>
                    <a:pt x="234244" y="4558456"/>
                  </a:cubicBezTo>
                  <a:cubicBezTo>
                    <a:pt x="228822" y="4543973"/>
                    <a:pt x="230818" y="4575954"/>
                    <a:pt x="224744" y="4557465"/>
                  </a:cubicBezTo>
                  <a:cubicBezTo>
                    <a:pt x="215188" y="4519156"/>
                    <a:pt x="204386" y="4479869"/>
                    <a:pt x="192622" y="4439408"/>
                  </a:cubicBezTo>
                  <a:cubicBezTo>
                    <a:pt x="186393" y="4419263"/>
                    <a:pt x="181381" y="4398466"/>
                    <a:pt x="175860" y="4377428"/>
                  </a:cubicBezTo>
                  <a:cubicBezTo>
                    <a:pt x="170254" y="4356405"/>
                    <a:pt x="164577" y="4335028"/>
                    <a:pt x="158800" y="4313325"/>
                  </a:cubicBezTo>
                  <a:cubicBezTo>
                    <a:pt x="153038" y="4291608"/>
                    <a:pt x="146710" y="4269636"/>
                    <a:pt x="141005" y="4247168"/>
                  </a:cubicBezTo>
                  <a:cubicBezTo>
                    <a:pt x="135767" y="4224588"/>
                    <a:pt x="130430" y="4201667"/>
                    <a:pt x="125022" y="4178407"/>
                  </a:cubicBezTo>
                  <a:cubicBezTo>
                    <a:pt x="114375" y="4131816"/>
                    <a:pt x="102257" y="4083894"/>
                    <a:pt x="94032" y="4033905"/>
                  </a:cubicBezTo>
                  <a:cubicBezTo>
                    <a:pt x="99128" y="4029941"/>
                    <a:pt x="103078" y="4037459"/>
                    <a:pt x="106462" y="4050512"/>
                  </a:cubicBezTo>
                  <a:cubicBezTo>
                    <a:pt x="109972" y="4063565"/>
                    <a:pt x="112294" y="4082238"/>
                    <a:pt x="116173" y="4100430"/>
                  </a:cubicBezTo>
                  <a:cubicBezTo>
                    <a:pt x="123266" y="4136899"/>
                    <a:pt x="130288" y="4172135"/>
                    <a:pt x="139150" y="4159224"/>
                  </a:cubicBezTo>
                  <a:cubicBezTo>
                    <a:pt x="135809" y="4171598"/>
                    <a:pt x="136800" y="4186024"/>
                    <a:pt x="140609" y="4204867"/>
                  </a:cubicBezTo>
                  <a:cubicBezTo>
                    <a:pt x="144615" y="4223667"/>
                    <a:pt x="150419" y="4247083"/>
                    <a:pt x="160018" y="4276828"/>
                  </a:cubicBezTo>
                  <a:cubicBezTo>
                    <a:pt x="163161" y="4270528"/>
                    <a:pt x="162864" y="4260589"/>
                    <a:pt x="161915" y="4249957"/>
                  </a:cubicBezTo>
                  <a:cubicBezTo>
                    <a:pt x="161264" y="4239269"/>
                    <a:pt x="160188" y="4227830"/>
                    <a:pt x="161023" y="4218698"/>
                  </a:cubicBezTo>
                  <a:cubicBezTo>
                    <a:pt x="154426" y="4197916"/>
                    <a:pt x="144063" y="4182003"/>
                    <a:pt x="142123" y="4145152"/>
                  </a:cubicBezTo>
                  <a:cubicBezTo>
                    <a:pt x="150476" y="4154807"/>
                    <a:pt x="158503" y="4187864"/>
                    <a:pt x="163727" y="4221856"/>
                  </a:cubicBezTo>
                  <a:cubicBezTo>
                    <a:pt x="165030" y="4230350"/>
                    <a:pt x="166162" y="4238915"/>
                    <a:pt x="167068" y="4247183"/>
                  </a:cubicBezTo>
                  <a:cubicBezTo>
                    <a:pt x="168286" y="4255408"/>
                    <a:pt x="169305" y="4263322"/>
                    <a:pt x="170013" y="4270613"/>
                  </a:cubicBezTo>
                  <a:cubicBezTo>
                    <a:pt x="171443" y="4285195"/>
                    <a:pt x="171683" y="4297228"/>
                    <a:pt x="170282" y="4303924"/>
                  </a:cubicBezTo>
                  <a:cubicBezTo>
                    <a:pt x="173892" y="4308667"/>
                    <a:pt x="178366" y="4322045"/>
                    <a:pt x="183590" y="4342418"/>
                  </a:cubicBezTo>
                  <a:cubicBezTo>
                    <a:pt x="169489" y="4337109"/>
                    <a:pt x="199800" y="4409310"/>
                    <a:pt x="185388" y="4393596"/>
                  </a:cubicBezTo>
                  <a:cubicBezTo>
                    <a:pt x="194448" y="4436690"/>
                    <a:pt x="193259" y="4386291"/>
                    <a:pt x="198993" y="4399244"/>
                  </a:cubicBezTo>
                  <a:cubicBezTo>
                    <a:pt x="201272" y="4414605"/>
                    <a:pt x="205901" y="4426709"/>
                    <a:pt x="209002" y="4439578"/>
                  </a:cubicBezTo>
                  <a:cubicBezTo>
                    <a:pt x="212187" y="4452433"/>
                    <a:pt x="214296" y="4465939"/>
                    <a:pt x="213192" y="4483862"/>
                  </a:cubicBezTo>
                  <a:cubicBezTo>
                    <a:pt x="220214" y="4507108"/>
                    <a:pt x="226896" y="4528428"/>
                    <a:pt x="233267" y="4548248"/>
                  </a:cubicBezTo>
                  <a:cubicBezTo>
                    <a:pt x="236495" y="4558144"/>
                    <a:pt x="239595" y="4567672"/>
                    <a:pt x="242611" y="4576903"/>
                  </a:cubicBezTo>
                  <a:cubicBezTo>
                    <a:pt x="246051" y="4585977"/>
                    <a:pt x="249392" y="4594769"/>
                    <a:pt x="252620" y="4603291"/>
                  </a:cubicBezTo>
                  <a:cubicBezTo>
                    <a:pt x="265673" y="4637353"/>
                    <a:pt x="277607" y="4667182"/>
                    <a:pt x="289131" y="4696233"/>
                  </a:cubicBezTo>
                  <a:cubicBezTo>
                    <a:pt x="295006" y="4710716"/>
                    <a:pt x="300287" y="4725184"/>
                    <a:pt x="306474" y="4739554"/>
                  </a:cubicBezTo>
                  <a:cubicBezTo>
                    <a:pt x="312618" y="4753938"/>
                    <a:pt x="318847" y="4768519"/>
                    <a:pt x="325331" y="4783710"/>
                  </a:cubicBezTo>
                  <a:cubicBezTo>
                    <a:pt x="338072" y="4814162"/>
                    <a:pt x="351323" y="4847233"/>
                    <a:pt x="366089" y="4886321"/>
                  </a:cubicBezTo>
                  <a:cubicBezTo>
                    <a:pt x="382526" y="4907160"/>
                    <a:pt x="386886" y="4884863"/>
                    <a:pt x="402119" y="4952987"/>
                  </a:cubicBezTo>
                  <a:cubicBezTo>
                    <a:pt x="429216" y="4994326"/>
                    <a:pt x="416871" y="4973472"/>
                    <a:pt x="431948" y="4980367"/>
                  </a:cubicBezTo>
                  <a:cubicBezTo>
                    <a:pt x="438135" y="5002155"/>
                    <a:pt x="445086" y="5021210"/>
                    <a:pt x="453156" y="5038029"/>
                  </a:cubicBezTo>
                  <a:cubicBezTo>
                    <a:pt x="461338" y="5054805"/>
                    <a:pt x="469635" y="5069840"/>
                    <a:pt x="477025" y="5084436"/>
                  </a:cubicBezTo>
                  <a:cubicBezTo>
                    <a:pt x="479814" y="5082411"/>
                    <a:pt x="478355" y="5071142"/>
                    <a:pt x="491635" y="5086701"/>
                  </a:cubicBezTo>
                  <a:cubicBezTo>
                    <a:pt x="485335" y="5067801"/>
                    <a:pt x="478596" y="5059009"/>
                    <a:pt x="470484" y="5048717"/>
                  </a:cubicBezTo>
                  <a:cubicBezTo>
                    <a:pt x="466435" y="5043564"/>
                    <a:pt x="462046" y="5038057"/>
                    <a:pt x="457219" y="5030723"/>
                  </a:cubicBezTo>
                  <a:cubicBezTo>
                    <a:pt x="452490" y="5023333"/>
                    <a:pt x="447748" y="5013933"/>
                    <a:pt x="442410" y="5001333"/>
                  </a:cubicBezTo>
                  <a:cubicBezTo>
                    <a:pt x="457332" y="5007676"/>
                    <a:pt x="424431" y="4967200"/>
                    <a:pt x="405800" y="4921034"/>
                  </a:cubicBezTo>
                  <a:cubicBezTo>
                    <a:pt x="412057" y="4907202"/>
                    <a:pt x="439664" y="4994297"/>
                    <a:pt x="441235" y="4972920"/>
                  </a:cubicBezTo>
                  <a:cubicBezTo>
                    <a:pt x="425988" y="4932048"/>
                    <a:pt x="409453" y="4901370"/>
                    <a:pt x="392719" y="4869729"/>
                  </a:cubicBezTo>
                  <a:cubicBezTo>
                    <a:pt x="376863" y="4837733"/>
                    <a:pt x="360115" y="4805073"/>
                    <a:pt x="343183" y="4761370"/>
                  </a:cubicBezTo>
                  <a:cubicBezTo>
                    <a:pt x="357326" y="4819131"/>
                    <a:pt x="344953" y="4784843"/>
                    <a:pt x="328955" y="4750426"/>
                  </a:cubicBezTo>
                  <a:cubicBezTo>
                    <a:pt x="322245" y="4731696"/>
                    <a:pt x="329493" y="4745245"/>
                    <a:pt x="329196" y="4736312"/>
                  </a:cubicBezTo>
                  <a:cubicBezTo>
                    <a:pt x="328856" y="4727860"/>
                    <a:pt x="324439" y="4715529"/>
                    <a:pt x="319158" y="4702406"/>
                  </a:cubicBezTo>
                  <a:cubicBezTo>
                    <a:pt x="313835" y="4689310"/>
                    <a:pt x="307606" y="4675436"/>
                    <a:pt x="304081" y="4663827"/>
                  </a:cubicBezTo>
                  <a:cubicBezTo>
                    <a:pt x="301802" y="4690089"/>
                    <a:pt x="310650" y="4678437"/>
                    <a:pt x="315817" y="4710857"/>
                  </a:cubicBezTo>
                  <a:cubicBezTo>
                    <a:pt x="311683" y="4712188"/>
                    <a:pt x="301788" y="4686026"/>
                    <a:pt x="294100" y="4670311"/>
                  </a:cubicBezTo>
                  <a:cubicBezTo>
                    <a:pt x="298291" y="4658986"/>
                    <a:pt x="286696" y="4634239"/>
                    <a:pt x="287531" y="4620067"/>
                  </a:cubicBezTo>
                  <a:cubicBezTo>
                    <a:pt x="282194" y="4611729"/>
                    <a:pt x="270812" y="4587903"/>
                    <a:pt x="262558" y="4564600"/>
                  </a:cubicBezTo>
                  <a:cubicBezTo>
                    <a:pt x="254814" y="4541156"/>
                    <a:pt x="249378" y="4518518"/>
                    <a:pt x="253384" y="4513535"/>
                  </a:cubicBezTo>
                  <a:cubicBezTo>
                    <a:pt x="241860" y="4483451"/>
                    <a:pt x="230931" y="4452560"/>
                    <a:pt x="220455" y="4421301"/>
                  </a:cubicBezTo>
                  <a:lnTo>
                    <a:pt x="216547" y="4409565"/>
                  </a:lnTo>
                  <a:lnTo>
                    <a:pt x="213164" y="4397673"/>
                  </a:lnTo>
                  <a:lnTo>
                    <a:pt x="206510" y="4373804"/>
                  </a:lnTo>
                  <a:cubicBezTo>
                    <a:pt x="202206" y="4357821"/>
                    <a:pt x="197888" y="4341837"/>
                    <a:pt x="193585" y="4325868"/>
                  </a:cubicBezTo>
                  <a:cubicBezTo>
                    <a:pt x="189394" y="4309842"/>
                    <a:pt x="185232" y="4293859"/>
                    <a:pt x="181070" y="4277918"/>
                  </a:cubicBezTo>
                  <a:cubicBezTo>
                    <a:pt x="177021" y="4261948"/>
                    <a:pt x="172604" y="4246107"/>
                    <a:pt x="169489" y="4230109"/>
                  </a:cubicBezTo>
                  <a:cubicBezTo>
                    <a:pt x="162580" y="4198213"/>
                    <a:pt x="155743" y="4166699"/>
                    <a:pt x="149046" y="4135822"/>
                  </a:cubicBezTo>
                  <a:cubicBezTo>
                    <a:pt x="151863" y="4130698"/>
                    <a:pt x="155743" y="4145124"/>
                    <a:pt x="158447" y="4137847"/>
                  </a:cubicBezTo>
                  <a:cubicBezTo>
                    <a:pt x="152614" y="4117262"/>
                    <a:pt x="149782" y="4102270"/>
                    <a:pt x="146908" y="4087886"/>
                  </a:cubicBezTo>
                  <a:cubicBezTo>
                    <a:pt x="143836" y="4073531"/>
                    <a:pt x="142038" y="4059615"/>
                    <a:pt x="136630" y="4041295"/>
                  </a:cubicBezTo>
                  <a:lnTo>
                    <a:pt x="143893" y="4013689"/>
                  </a:lnTo>
                  <a:cubicBezTo>
                    <a:pt x="147928" y="4040347"/>
                    <a:pt x="151948" y="4047779"/>
                    <a:pt x="156493" y="4059515"/>
                  </a:cubicBezTo>
                  <a:cubicBezTo>
                    <a:pt x="160768" y="4071294"/>
                    <a:pt x="166530" y="4087235"/>
                    <a:pt x="174756" y="4130754"/>
                  </a:cubicBezTo>
                  <a:cubicBezTo>
                    <a:pt x="173807" y="4115507"/>
                    <a:pt x="171471" y="4099241"/>
                    <a:pt x="168328" y="4083172"/>
                  </a:cubicBezTo>
                  <a:cubicBezTo>
                    <a:pt x="165171" y="4067104"/>
                    <a:pt x="162368" y="4051106"/>
                    <a:pt x="158659" y="4036708"/>
                  </a:cubicBezTo>
                  <a:cubicBezTo>
                    <a:pt x="151538" y="4007870"/>
                    <a:pt x="143313" y="3985035"/>
                    <a:pt x="138188" y="3978961"/>
                  </a:cubicBezTo>
                  <a:cubicBezTo>
                    <a:pt x="135484" y="3950902"/>
                    <a:pt x="135795" y="3927359"/>
                    <a:pt x="134747" y="3900885"/>
                  </a:cubicBezTo>
                  <a:cubicBezTo>
                    <a:pt x="132001" y="3893353"/>
                    <a:pt x="128448" y="3904552"/>
                    <a:pt x="126451" y="3879663"/>
                  </a:cubicBezTo>
                  <a:cubicBezTo>
                    <a:pt x="122629" y="3887280"/>
                    <a:pt x="123903" y="3902300"/>
                    <a:pt x="121496" y="3911687"/>
                  </a:cubicBezTo>
                  <a:cubicBezTo>
                    <a:pt x="126423" y="3951567"/>
                    <a:pt x="131350" y="3940256"/>
                    <a:pt x="136376" y="3985842"/>
                  </a:cubicBezTo>
                  <a:cubicBezTo>
                    <a:pt x="134549" y="3992227"/>
                    <a:pt x="132652" y="3976994"/>
                    <a:pt x="130783" y="3969618"/>
                  </a:cubicBezTo>
                  <a:cubicBezTo>
                    <a:pt x="128929" y="3979542"/>
                    <a:pt x="132652" y="3996474"/>
                    <a:pt x="134634" y="4011155"/>
                  </a:cubicBezTo>
                  <a:cubicBezTo>
                    <a:pt x="125687" y="3997720"/>
                    <a:pt x="120619" y="3957018"/>
                    <a:pt x="119500" y="3918227"/>
                  </a:cubicBezTo>
                  <a:cubicBezTo>
                    <a:pt x="119175" y="3879366"/>
                    <a:pt x="124031" y="3842430"/>
                    <a:pt x="130274" y="3836116"/>
                  </a:cubicBezTo>
                  <a:cubicBezTo>
                    <a:pt x="123280" y="3816466"/>
                    <a:pt x="119217" y="3787642"/>
                    <a:pt x="115267" y="3750791"/>
                  </a:cubicBezTo>
                  <a:cubicBezTo>
                    <a:pt x="114800" y="3746176"/>
                    <a:pt x="114305" y="3741447"/>
                    <a:pt x="113795" y="3736591"/>
                  </a:cubicBezTo>
                  <a:cubicBezTo>
                    <a:pt x="113498" y="3731721"/>
                    <a:pt x="113186" y="3726738"/>
                    <a:pt x="112875" y="3721641"/>
                  </a:cubicBezTo>
                  <a:cubicBezTo>
                    <a:pt x="112280" y="3711420"/>
                    <a:pt x="111657" y="3700731"/>
                    <a:pt x="111006" y="3689561"/>
                  </a:cubicBezTo>
                  <a:cubicBezTo>
                    <a:pt x="109661" y="3667221"/>
                    <a:pt x="108090" y="3642984"/>
                    <a:pt x="105924" y="3616935"/>
                  </a:cubicBezTo>
                  <a:cubicBezTo>
                    <a:pt x="111148" y="3595756"/>
                    <a:pt x="110836" y="3629677"/>
                    <a:pt x="114885" y="3620347"/>
                  </a:cubicBezTo>
                  <a:cubicBezTo>
                    <a:pt x="119033" y="3574152"/>
                    <a:pt x="109123" y="3582816"/>
                    <a:pt x="104564" y="3593505"/>
                  </a:cubicBezTo>
                  <a:cubicBezTo>
                    <a:pt x="102710" y="3579999"/>
                    <a:pt x="103644" y="3570825"/>
                    <a:pt x="104876" y="3562133"/>
                  </a:cubicBezTo>
                  <a:cubicBezTo>
                    <a:pt x="106433" y="3553440"/>
                    <a:pt x="108330" y="3545215"/>
                    <a:pt x="108175" y="3533536"/>
                  </a:cubicBezTo>
                  <a:cubicBezTo>
                    <a:pt x="106207" y="3510969"/>
                    <a:pt x="103984" y="3558070"/>
                    <a:pt x="99553" y="3541647"/>
                  </a:cubicBezTo>
                  <a:cubicBezTo>
                    <a:pt x="102257" y="3503098"/>
                    <a:pt x="103885" y="3469092"/>
                    <a:pt x="105017" y="3437409"/>
                  </a:cubicBezTo>
                  <a:cubicBezTo>
                    <a:pt x="105499" y="3421554"/>
                    <a:pt x="105952" y="3406305"/>
                    <a:pt x="106405" y="3391356"/>
                  </a:cubicBezTo>
                  <a:cubicBezTo>
                    <a:pt x="107070" y="3376405"/>
                    <a:pt x="108245" y="3361781"/>
                    <a:pt x="109137" y="3347185"/>
                  </a:cubicBezTo>
                  <a:cubicBezTo>
                    <a:pt x="111077" y="3317993"/>
                    <a:pt x="113115" y="3288971"/>
                    <a:pt x="116003" y="3258010"/>
                  </a:cubicBezTo>
                  <a:cubicBezTo>
                    <a:pt x="117532" y="3242537"/>
                    <a:pt x="118906" y="3226553"/>
                    <a:pt x="121284" y="3209889"/>
                  </a:cubicBezTo>
                  <a:cubicBezTo>
                    <a:pt x="123946" y="3193241"/>
                    <a:pt x="126947" y="3175855"/>
                    <a:pt x="130401" y="3157494"/>
                  </a:cubicBezTo>
                  <a:cubicBezTo>
                    <a:pt x="131052" y="3144909"/>
                    <a:pt x="124937" y="3158980"/>
                    <a:pt x="121001" y="3164602"/>
                  </a:cubicBezTo>
                  <a:cubicBezTo>
                    <a:pt x="123096" y="3147513"/>
                    <a:pt x="137437" y="3116919"/>
                    <a:pt x="123096" y="3141214"/>
                  </a:cubicBezTo>
                  <a:cubicBezTo>
                    <a:pt x="129014" y="3104588"/>
                    <a:pt x="134549" y="3067937"/>
                    <a:pt x="138980" y="3037625"/>
                  </a:cubicBezTo>
                  <a:cubicBezTo>
                    <a:pt x="144119" y="3007400"/>
                    <a:pt x="147008" y="2983318"/>
                    <a:pt x="145181" y="2971469"/>
                  </a:cubicBezTo>
                  <a:cubicBezTo>
                    <a:pt x="151878" y="2935666"/>
                    <a:pt x="164520" y="2915507"/>
                    <a:pt x="174699" y="2888877"/>
                  </a:cubicBezTo>
                  <a:cubicBezTo>
                    <a:pt x="177502" y="2872666"/>
                    <a:pt x="174232" y="2876164"/>
                    <a:pt x="171188" y="2878358"/>
                  </a:cubicBezTo>
                  <a:cubicBezTo>
                    <a:pt x="168314" y="2880580"/>
                    <a:pt x="165369" y="2881458"/>
                    <a:pt x="170763" y="2860265"/>
                  </a:cubicBezTo>
                  <a:cubicBezTo>
                    <a:pt x="174855" y="2854376"/>
                    <a:pt x="178932" y="2848514"/>
                    <a:pt x="182995" y="2842653"/>
                  </a:cubicBezTo>
                  <a:cubicBezTo>
                    <a:pt x="184014" y="2834371"/>
                    <a:pt x="181098" y="2837047"/>
                    <a:pt x="183349" y="2825354"/>
                  </a:cubicBezTo>
                  <a:cubicBezTo>
                    <a:pt x="174175" y="2846094"/>
                    <a:pt x="168937" y="2861030"/>
                    <a:pt x="165667" y="2872398"/>
                  </a:cubicBezTo>
                  <a:cubicBezTo>
                    <a:pt x="162595" y="2883809"/>
                    <a:pt x="161802" y="2891709"/>
                    <a:pt x="160768" y="2898348"/>
                  </a:cubicBezTo>
                  <a:cubicBezTo>
                    <a:pt x="158800" y="2911670"/>
                    <a:pt x="156833" y="2920036"/>
                    <a:pt x="140368" y="2943028"/>
                  </a:cubicBezTo>
                  <a:cubicBezTo>
                    <a:pt x="142930" y="2911514"/>
                    <a:pt x="151637" y="2898108"/>
                    <a:pt x="154695" y="2866735"/>
                  </a:cubicBezTo>
                  <a:cubicBezTo>
                    <a:pt x="133233" y="2903445"/>
                    <a:pt x="128094" y="2930526"/>
                    <a:pt x="125149" y="2958898"/>
                  </a:cubicBezTo>
                  <a:cubicBezTo>
                    <a:pt x="123747" y="2973112"/>
                    <a:pt x="123011" y="2987707"/>
                    <a:pt x="121369" y="3004214"/>
                  </a:cubicBezTo>
                  <a:cubicBezTo>
                    <a:pt x="119854" y="3020737"/>
                    <a:pt x="116768" y="3039055"/>
                    <a:pt x="112988" y="3061126"/>
                  </a:cubicBezTo>
                  <a:cubicBezTo>
                    <a:pt x="114333" y="3073230"/>
                    <a:pt x="119401" y="3070825"/>
                    <a:pt x="128320" y="3053581"/>
                  </a:cubicBezTo>
                  <a:cubicBezTo>
                    <a:pt x="124583" y="3068912"/>
                    <a:pt x="122049" y="3086723"/>
                    <a:pt x="120364" y="3106798"/>
                  </a:cubicBezTo>
                  <a:cubicBezTo>
                    <a:pt x="116485" y="3102352"/>
                    <a:pt x="112832" y="3108751"/>
                    <a:pt x="106419" y="3131671"/>
                  </a:cubicBezTo>
                  <a:cubicBezTo>
                    <a:pt x="108656" y="3152949"/>
                    <a:pt x="105570" y="3195661"/>
                    <a:pt x="111969" y="3200531"/>
                  </a:cubicBezTo>
                  <a:cubicBezTo>
                    <a:pt x="108160" y="3209889"/>
                    <a:pt x="105570" y="3220804"/>
                    <a:pt x="103559" y="3232569"/>
                  </a:cubicBezTo>
                  <a:cubicBezTo>
                    <a:pt x="101464" y="3244333"/>
                    <a:pt x="99794" y="3256962"/>
                    <a:pt x="98250" y="3269803"/>
                  </a:cubicBezTo>
                  <a:cubicBezTo>
                    <a:pt x="95164" y="3295497"/>
                    <a:pt x="92559" y="3322042"/>
                    <a:pt x="87916" y="3344538"/>
                  </a:cubicBezTo>
                  <a:cubicBezTo>
                    <a:pt x="89827" y="3350824"/>
                    <a:pt x="92970" y="3350696"/>
                    <a:pt x="96495" y="3348772"/>
                  </a:cubicBezTo>
                  <a:cubicBezTo>
                    <a:pt x="91526" y="3361413"/>
                    <a:pt x="89105" y="3384349"/>
                    <a:pt x="90393" y="3408783"/>
                  </a:cubicBezTo>
                  <a:cubicBezTo>
                    <a:pt x="91257" y="3433218"/>
                    <a:pt x="93805" y="3459126"/>
                    <a:pt x="95830" y="3477870"/>
                  </a:cubicBezTo>
                  <a:cubicBezTo>
                    <a:pt x="90719" y="3472235"/>
                    <a:pt x="87279" y="3457979"/>
                    <a:pt x="85226" y="3437989"/>
                  </a:cubicBezTo>
                  <a:cubicBezTo>
                    <a:pt x="84206" y="3427995"/>
                    <a:pt x="83513" y="3416570"/>
                    <a:pt x="83145" y="3404098"/>
                  </a:cubicBezTo>
                  <a:cubicBezTo>
                    <a:pt x="82975" y="3397854"/>
                    <a:pt x="82791" y="3391356"/>
                    <a:pt x="82862" y="3384632"/>
                  </a:cubicBezTo>
                  <a:cubicBezTo>
                    <a:pt x="83159" y="3377907"/>
                    <a:pt x="83470" y="3370969"/>
                    <a:pt x="83796" y="3363862"/>
                  </a:cubicBezTo>
                  <a:cubicBezTo>
                    <a:pt x="85339" y="3335421"/>
                    <a:pt x="88086" y="3304233"/>
                    <a:pt x="91540" y="3273285"/>
                  </a:cubicBezTo>
                  <a:cubicBezTo>
                    <a:pt x="95107" y="3242338"/>
                    <a:pt x="98647" y="3211588"/>
                    <a:pt x="104635" y="3184153"/>
                  </a:cubicBezTo>
                  <a:cubicBezTo>
                    <a:pt x="102653" y="3176577"/>
                    <a:pt x="96778" y="3199059"/>
                    <a:pt x="92786" y="3185822"/>
                  </a:cubicBezTo>
                  <a:cubicBezTo>
                    <a:pt x="97656" y="3151053"/>
                    <a:pt x="102158" y="3115915"/>
                    <a:pt x="106277" y="3081584"/>
                  </a:cubicBezTo>
                  <a:cubicBezTo>
                    <a:pt x="108500" y="3064426"/>
                    <a:pt x="109930" y="3047394"/>
                    <a:pt x="112521" y="3030858"/>
                  </a:cubicBezTo>
                  <a:cubicBezTo>
                    <a:pt x="114984" y="3014295"/>
                    <a:pt x="117391" y="2998099"/>
                    <a:pt x="119727" y="2982399"/>
                  </a:cubicBezTo>
                  <a:cubicBezTo>
                    <a:pt x="128986" y="2919570"/>
                    <a:pt x="135201" y="2864314"/>
                    <a:pt x="141543" y="2826869"/>
                  </a:cubicBezTo>
                  <a:cubicBezTo>
                    <a:pt x="155983" y="2791093"/>
                    <a:pt x="163982" y="2734662"/>
                    <a:pt x="182075" y="2710128"/>
                  </a:cubicBezTo>
                  <a:cubicBezTo>
                    <a:pt x="198766" y="2650344"/>
                    <a:pt x="178989" y="2692219"/>
                    <a:pt x="179909" y="2681148"/>
                  </a:cubicBezTo>
                  <a:cubicBezTo>
                    <a:pt x="176511" y="2686869"/>
                    <a:pt x="173736" y="2695278"/>
                    <a:pt x="171485" y="2704607"/>
                  </a:cubicBezTo>
                  <a:cubicBezTo>
                    <a:pt x="169447" y="2713979"/>
                    <a:pt x="167677" y="2724215"/>
                    <a:pt x="165596" y="2733460"/>
                  </a:cubicBezTo>
                  <a:cubicBezTo>
                    <a:pt x="161618" y="2733729"/>
                    <a:pt x="162708" y="2719458"/>
                    <a:pt x="166743" y="2698448"/>
                  </a:cubicBezTo>
                  <a:cubicBezTo>
                    <a:pt x="180758" y="2683415"/>
                    <a:pt x="205774" y="2594932"/>
                    <a:pt x="183632" y="2629050"/>
                  </a:cubicBezTo>
                  <a:cubicBezTo>
                    <a:pt x="194816" y="2586975"/>
                    <a:pt x="192848" y="2636837"/>
                    <a:pt x="204103" y="2594662"/>
                  </a:cubicBezTo>
                  <a:cubicBezTo>
                    <a:pt x="205377" y="2600170"/>
                    <a:pt x="196402" y="2627734"/>
                    <a:pt x="191461" y="2658243"/>
                  </a:cubicBezTo>
                  <a:cubicBezTo>
                    <a:pt x="202178" y="2653996"/>
                    <a:pt x="203962" y="2616578"/>
                    <a:pt x="214693" y="2612444"/>
                  </a:cubicBezTo>
                  <a:cubicBezTo>
                    <a:pt x="211437" y="2635619"/>
                    <a:pt x="214834" y="2627777"/>
                    <a:pt x="228185" y="2618517"/>
                  </a:cubicBezTo>
                  <a:cubicBezTo>
                    <a:pt x="219025" y="2653940"/>
                    <a:pt x="205307" y="2657295"/>
                    <a:pt x="201838" y="2652551"/>
                  </a:cubicBezTo>
                  <a:cubicBezTo>
                    <a:pt x="195935" y="2669201"/>
                    <a:pt x="189705" y="2687080"/>
                    <a:pt x="183547" y="2705329"/>
                  </a:cubicBezTo>
                  <a:cubicBezTo>
                    <a:pt x="178111" y="2723747"/>
                    <a:pt x="172759" y="2742535"/>
                    <a:pt x="167776" y="2760755"/>
                  </a:cubicBezTo>
                  <a:cubicBezTo>
                    <a:pt x="157809" y="2797180"/>
                    <a:pt x="149386" y="2831343"/>
                    <a:pt x="144884" y="2855734"/>
                  </a:cubicBezTo>
                  <a:cubicBezTo>
                    <a:pt x="144657" y="2867301"/>
                    <a:pt x="149528" y="2864582"/>
                    <a:pt x="156875" y="2855126"/>
                  </a:cubicBezTo>
                  <a:cubicBezTo>
                    <a:pt x="158546" y="2830960"/>
                    <a:pt x="176653" y="2809143"/>
                    <a:pt x="184779" y="2756450"/>
                  </a:cubicBezTo>
                  <a:cubicBezTo>
                    <a:pt x="175860" y="2765695"/>
                    <a:pt x="176822" y="2805830"/>
                    <a:pt x="165737" y="2808762"/>
                  </a:cubicBezTo>
                  <a:cubicBezTo>
                    <a:pt x="174387" y="2756918"/>
                    <a:pt x="187030" y="2754328"/>
                    <a:pt x="189847" y="2715849"/>
                  </a:cubicBezTo>
                  <a:cubicBezTo>
                    <a:pt x="191985" y="2718921"/>
                    <a:pt x="191914" y="2728136"/>
                    <a:pt x="191192" y="2738981"/>
                  </a:cubicBezTo>
                  <a:cubicBezTo>
                    <a:pt x="195453" y="2727259"/>
                    <a:pt x="200422" y="2718085"/>
                    <a:pt x="205859" y="2709973"/>
                  </a:cubicBezTo>
                  <a:cubicBezTo>
                    <a:pt x="211550" y="2701918"/>
                    <a:pt x="217524" y="2694881"/>
                    <a:pt x="223343" y="2687294"/>
                  </a:cubicBezTo>
                  <a:cubicBezTo>
                    <a:pt x="239369" y="2624846"/>
                    <a:pt x="203693" y="2715409"/>
                    <a:pt x="219719" y="2652963"/>
                  </a:cubicBezTo>
                  <a:cubicBezTo>
                    <a:pt x="237797" y="2634982"/>
                    <a:pt x="234527" y="2642712"/>
                    <a:pt x="241322" y="2601670"/>
                  </a:cubicBezTo>
                  <a:cubicBezTo>
                    <a:pt x="251714" y="2585106"/>
                    <a:pt x="251020" y="2594733"/>
                    <a:pt x="256018" y="2590826"/>
                  </a:cubicBezTo>
                  <a:cubicBezTo>
                    <a:pt x="251912" y="2604459"/>
                    <a:pt x="245414" y="2609556"/>
                    <a:pt x="241620" y="2624760"/>
                  </a:cubicBezTo>
                  <a:cubicBezTo>
                    <a:pt x="239793" y="2650399"/>
                    <a:pt x="263294" y="2591265"/>
                    <a:pt x="267683" y="2568189"/>
                  </a:cubicBezTo>
                  <a:cubicBezTo>
                    <a:pt x="258891" y="2566773"/>
                    <a:pt x="242257" y="2600637"/>
                    <a:pt x="222210" y="2618418"/>
                  </a:cubicBezTo>
                  <a:cubicBezTo>
                    <a:pt x="227378" y="2593516"/>
                    <a:pt x="233819" y="2573540"/>
                    <a:pt x="240855" y="2555518"/>
                  </a:cubicBezTo>
                  <a:cubicBezTo>
                    <a:pt x="234569" y="2598626"/>
                    <a:pt x="266437" y="2542692"/>
                    <a:pt x="272355" y="2539988"/>
                  </a:cubicBezTo>
                  <a:cubicBezTo>
                    <a:pt x="290334" y="2497573"/>
                    <a:pt x="289287" y="2491245"/>
                    <a:pt x="304279" y="2473463"/>
                  </a:cubicBezTo>
                  <a:cubicBezTo>
                    <a:pt x="297342" y="2476932"/>
                    <a:pt x="278315" y="2497092"/>
                    <a:pt x="263153" y="2499257"/>
                  </a:cubicBezTo>
                  <a:cubicBezTo>
                    <a:pt x="252337" y="2520677"/>
                    <a:pt x="241096" y="2560346"/>
                    <a:pt x="237826" y="2543824"/>
                  </a:cubicBezTo>
                  <a:cubicBezTo>
                    <a:pt x="224843" y="2557812"/>
                    <a:pt x="240728" y="2562568"/>
                    <a:pt x="224773" y="2583790"/>
                  </a:cubicBezTo>
                  <a:cubicBezTo>
                    <a:pt x="219407" y="2592695"/>
                    <a:pt x="226585" y="2571431"/>
                    <a:pt x="233508" y="2549275"/>
                  </a:cubicBezTo>
                  <a:cubicBezTo>
                    <a:pt x="240898" y="2527260"/>
                    <a:pt x="248797" y="2504552"/>
                    <a:pt x="241903" y="2509465"/>
                  </a:cubicBezTo>
                  <a:cubicBezTo>
                    <a:pt x="258042" y="2503561"/>
                    <a:pt x="268490" y="2473605"/>
                    <a:pt x="291906" y="2443733"/>
                  </a:cubicBezTo>
                  <a:cubicBezTo>
                    <a:pt x="294171" y="2423404"/>
                    <a:pt x="254842" y="2489291"/>
                    <a:pt x="272836" y="2436400"/>
                  </a:cubicBezTo>
                  <a:cubicBezTo>
                    <a:pt x="287475" y="2401418"/>
                    <a:pt x="280764" y="2440435"/>
                    <a:pt x="294964" y="2403527"/>
                  </a:cubicBezTo>
                  <a:cubicBezTo>
                    <a:pt x="301066" y="2374944"/>
                    <a:pt x="277876" y="2427481"/>
                    <a:pt x="271576" y="2430482"/>
                  </a:cubicBezTo>
                  <a:cubicBezTo>
                    <a:pt x="284445" y="2392541"/>
                    <a:pt x="269495" y="2412106"/>
                    <a:pt x="266565" y="2406868"/>
                  </a:cubicBezTo>
                  <a:cubicBezTo>
                    <a:pt x="272836" y="2395373"/>
                    <a:pt x="276701" y="2386100"/>
                    <a:pt x="279773" y="2378455"/>
                  </a:cubicBezTo>
                  <a:cubicBezTo>
                    <a:pt x="282930" y="2370838"/>
                    <a:pt x="284884" y="2364694"/>
                    <a:pt x="286696" y="2359258"/>
                  </a:cubicBezTo>
                  <a:cubicBezTo>
                    <a:pt x="290334" y="2348385"/>
                    <a:pt x="293463" y="2340330"/>
                    <a:pt x="304845" y="2329245"/>
                  </a:cubicBezTo>
                  <a:cubicBezTo>
                    <a:pt x="305270" y="2319221"/>
                    <a:pt x="294935" y="2342892"/>
                    <a:pt x="297908" y="2322633"/>
                  </a:cubicBezTo>
                  <a:cubicBezTo>
                    <a:pt x="305129" y="2309608"/>
                    <a:pt x="316539" y="2298311"/>
                    <a:pt x="328955" y="2281761"/>
                  </a:cubicBezTo>
                  <a:cubicBezTo>
                    <a:pt x="335156" y="2273480"/>
                    <a:pt x="341612" y="2263895"/>
                    <a:pt x="347940" y="2252102"/>
                  </a:cubicBezTo>
                  <a:cubicBezTo>
                    <a:pt x="351111" y="2246199"/>
                    <a:pt x="354240" y="2239757"/>
                    <a:pt x="357298" y="2232636"/>
                  </a:cubicBezTo>
                  <a:cubicBezTo>
                    <a:pt x="360610" y="2225628"/>
                    <a:pt x="363909" y="2217984"/>
                    <a:pt x="367080" y="2209560"/>
                  </a:cubicBezTo>
                  <a:cubicBezTo>
                    <a:pt x="365268" y="2218592"/>
                    <a:pt x="363654" y="2226648"/>
                    <a:pt x="362026" y="2234746"/>
                  </a:cubicBezTo>
                  <a:cubicBezTo>
                    <a:pt x="360625" y="2242957"/>
                    <a:pt x="359039" y="2251196"/>
                    <a:pt x="356703" y="2260540"/>
                  </a:cubicBezTo>
                  <a:cubicBezTo>
                    <a:pt x="352031" y="2279227"/>
                    <a:pt x="344401" y="2302219"/>
                    <a:pt x="329521" y="2338050"/>
                  </a:cubicBezTo>
                  <a:cubicBezTo>
                    <a:pt x="328799" y="2345823"/>
                    <a:pt x="336826" y="2337456"/>
                    <a:pt x="327681" y="2360787"/>
                  </a:cubicBezTo>
                  <a:cubicBezTo>
                    <a:pt x="343551" y="2333449"/>
                    <a:pt x="355316" y="2297462"/>
                    <a:pt x="365665" y="2267095"/>
                  </a:cubicBezTo>
                  <a:cubicBezTo>
                    <a:pt x="375560" y="2236558"/>
                    <a:pt x="386107" y="2212590"/>
                    <a:pt x="395848" y="2208456"/>
                  </a:cubicBezTo>
                  <a:cubicBezTo>
                    <a:pt x="391459" y="2191977"/>
                    <a:pt x="380657" y="2218720"/>
                    <a:pt x="391501" y="2172865"/>
                  </a:cubicBezTo>
                  <a:cubicBezTo>
                    <a:pt x="398509" y="2166706"/>
                    <a:pt x="405418" y="2160605"/>
                    <a:pt x="411477" y="2147170"/>
                  </a:cubicBezTo>
                  <a:cubicBezTo>
                    <a:pt x="405927" y="2144027"/>
                    <a:pt x="401015" y="2155551"/>
                    <a:pt x="394517" y="2150128"/>
                  </a:cubicBezTo>
                  <a:cubicBezTo>
                    <a:pt x="399175" y="2150978"/>
                    <a:pt x="408830" y="2141054"/>
                    <a:pt x="420184" y="2125877"/>
                  </a:cubicBezTo>
                  <a:cubicBezTo>
                    <a:pt x="425918" y="2118310"/>
                    <a:pt x="431927" y="2109356"/>
                    <a:pt x="438091" y="2099823"/>
                  </a:cubicBezTo>
                  <a:lnTo>
                    <a:pt x="444618" y="2089588"/>
                  </a:lnTo>
                  <a:lnTo>
                    <a:pt x="444219" y="2079557"/>
                  </a:lnTo>
                  <a:cubicBezTo>
                    <a:pt x="443575" y="2077726"/>
                    <a:pt x="442304" y="2077545"/>
                    <a:pt x="440060" y="2079400"/>
                  </a:cubicBezTo>
                  <a:cubicBezTo>
                    <a:pt x="435374" y="2083010"/>
                    <a:pt x="427644" y="2095171"/>
                    <a:pt x="413657" y="2118742"/>
                  </a:cubicBezTo>
                  <a:cubicBezTo>
                    <a:pt x="398792" y="2132347"/>
                    <a:pt x="419518" y="2087865"/>
                    <a:pt x="396116" y="2115415"/>
                  </a:cubicBezTo>
                  <a:cubicBezTo>
                    <a:pt x="390779" y="2153116"/>
                    <a:pt x="363994" y="2168405"/>
                    <a:pt x="343961" y="2212123"/>
                  </a:cubicBezTo>
                  <a:cubicBezTo>
                    <a:pt x="334476" y="2233245"/>
                    <a:pt x="363767" y="2193294"/>
                    <a:pt x="368411" y="2175215"/>
                  </a:cubicBezTo>
                  <a:cubicBezTo>
                    <a:pt x="387551" y="2151912"/>
                    <a:pt x="375914" y="2179448"/>
                    <a:pt x="395026" y="2156301"/>
                  </a:cubicBezTo>
                  <a:cubicBezTo>
                    <a:pt x="387126" y="2178570"/>
                    <a:pt x="377924" y="2189585"/>
                    <a:pt x="368793" y="2201590"/>
                  </a:cubicBezTo>
                  <a:cubicBezTo>
                    <a:pt x="359789" y="2213638"/>
                    <a:pt x="350219" y="2226421"/>
                    <a:pt x="344159" y="2252980"/>
                  </a:cubicBezTo>
                  <a:cubicBezTo>
                    <a:pt x="319469" y="2289109"/>
                    <a:pt x="361006" y="2204251"/>
                    <a:pt x="336373" y="2240239"/>
                  </a:cubicBezTo>
                  <a:cubicBezTo>
                    <a:pt x="318323" y="2265184"/>
                    <a:pt x="341781" y="2245038"/>
                    <a:pt x="325330" y="2279794"/>
                  </a:cubicBezTo>
                  <a:cubicBezTo>
                    <a:pt x="306204" y="2305843"/>
                    <a:pt x="316312" y="2278279"/>
                    <a:pt x="308597" y="2283418"/>
                  </a:cubicBezTo>
                  <a:cubicBezTo>
                    <a:pt x="283326" y="2324983"/>
                    <a:pt x="295218" y="2317891"/>
                    <a:pt x="284869" y="2350622"/>
                  </a:cubicBezTo>
                  <a:cubicBezTo>
                    <a:pt x="278980" y="2360093"/>
                    <a:pt x="272963" y="2369777"/>
                    <a:pt x="267527" y="2379375"/>
                  </a:cubicBezTo>
                  <a:cubicBezTo>
                    <a:pt x="262360" y="2389087"/>
                    <a:pt x="257560" y="2398643"/>
                    <a:pt x="253497" y="2407647"/>
                  </a:cubicBezTo>
                  <a:cubicBezTo>
                    <a:pt x="245343" y="2425655"/>
                    <a:pt x="240119" y="2441426"/>
                    <a:pt x="240727" y="2451661"/>
                  </a:cubicBezTo>
                  <a:cubicBezTo>
                    <a:pt x="222366" y="2479650"/>
                    <a:pt x="236778" y="2442629"/>
                    <a:pt x="252719" y="2401432"/>
                  </a:cubicBezTo>
                  <a:cubicBezTo>
                    <a:pt x="256796" y="2391168"/>
                    <a:pt x="260590" y="2380508"/>
                    <a:pt x="264653" y="2370782"/>
                  </a:cubicBezTo>
                  <a:cubicBezTo>
                    <a:pt x="268716" y="2361056"/>
                    <a:pt x="272340" y="2351995"/>
                    <a:pt x="275002" y="2344520"/>
                  </a:cubicBezTo>
                  <a:cubicBezTo>
                    <a:pt x="280311" y="2329584"/>
                    <a:pt x="281741" y="2320991"/>
                    <a:pt x="274931" y="2326144"/>
                  </a:cubicBezTo>
                  <a:cubicBezTo>
                    <a:pt x="288748" y="2304059"/>
                    <a:pt x="302665" y="2282554"/>
                    <a:pt x="316596" y="2260965"/>
                  </a:cubicBezTo>
                  <a:cubicBezTo>
                    <a:pt x="301447" y="2275448"/>
                    <a:pt x="307351" y="2256817"/>
                    <a:pt x="315562" y="2234477"/>
                  </a:cubicBezTo>
                  <a:cubicBezTo>
                    <a:pt x="317629" y="2228899"/>
                    <a:pt x="319795" y="2223080"/>
                    <a:pt x="321862" y="2217517"/>
                  </a:cubicBezTo>
                  <a:cubicBezTo>
                    <a:pt x="324113" y="2212038"/>
                    <a:pt x="326208" y="2206771"/>
                    <a:pt x="327822" y="2202199"/>
                  </a:cubicBezTo>
                  <a:cubicBezTo>
                    <a:pt x="331050" y="2193039"/>
                    <a:pt x="332381" y="2186583"/>
                    <a:pt x="329252" y="2186442"/>
                  </a:cubicBezTo>
                  <a:cubicBezTo>
                    <a:pt x="335354" y="2172695"/>
                    <a:pt x="342546" y="2167882"/>
                    <a:pt x="349369" y="2160251"/>
                  </a:cubicBezTo>
                  <a:cubicBezTo>
                    <a:pt x="353602" y="2149690"/>
                    <a:pt x="346538" y="2157816"/>
                    <a:pt x="343494" y="2159246"/>
                  </a:cubicBezTo>
                  <a:cubicBezTo>
                    <a:pt x="346368" y="2150822"/>
                    <a:pt x="349794" y="2146858"/>
                    <a:pt x="353163" y="2143291"/>
                  </a:cubicBezTo>
                  <a:cubicBezTo>
                    <a:pt x="356689" y="2139907"/>
                    <a:pt x="360100" y="2136608"/>
                    <a:pt x="363541" y="2133296"/>
                  </a:cubicBezTo>
                  <a:cubicBezTo>
                    <a:pt x="349667" y="2165857"/>
                    <a:pt x="321904" y="2204039"/>
                    <a:pt x="346269" y="2183355"/>
                  </a:cubicBezTo>
                  <a:cubicBezTo>
                    <a:pt x="340564" y="2200117"/>
                    <a:pt x="333782" y="2208060"/>
                    <a:pt x="326916" y="2215506"/>
                  </a:cubicBezTo>
                  <a:cubicBezTo>
                    <a:pt x="309375" y="2255840"/>
                    <a:pt x="331333" y="2225190"/>
                    <a:pt x="325543" y="2244684"/>
                  </a:cubicBezTo>
                  <a:cubicBezTo>
                    <a:pt x="331715" y="2228035"/>
                    <a:pt x="345604" y="2199353"/>
                    <a:pt x="355698" y="2176645"/>
                  </a:cubicBezTo>
                  <a:cubicBezTo>
                    <a:pt x="365792" y="2153951"/>
                    <a:pt x="372290" y="2137288"/>
                    <a:pt x="364985" y="2145259"/>
                  </a:cubicBezTo>
                  <a:cubicBezTo>
                    <a:pt x="354905" y="2149024"/>
                    <a:pt x="390269" y="2099998"/>
                    <a:pt x="385088" y="2119337"/>
                  </a:cubicBezTo>
                  <a:cubicBezTo>
                    <a:pt x="377655" y="2119917"/>
                    <a:pt x="387013" y="2101131"/>
                    <a:pt x="395691" y="2084624"/>
                  </a:cubicBezTo>
                  <a:cubicBezTo>
                    <a:pt x="404129" y="2068003"/>
                    <a:pt x="413105" y="2054257"/>
                    <a:pt x="402246" y="2063388"/>
                  </a:cubicBezTo>
                  <a:cubicBezTo>
                    <a:pt x="427658" y="2028816"/>
                    <a:pt x="431651" y="1998336"/>
                    <a:pt x="448597" y="1984603"/>
                  </a:cubicBezTo>
                  <a:cubicBezTo>
                    <a:pt x="453622" y="1972810"/>
                    <a:pt x="442976" y="1984065"/>
                    <a:pt x="437413" y="1987902"/>
                  </a:cubicBezTo>
                  <a:cubicBezTo>
                    <a:pt x="440640" y="1979691"/>
                    <a:pt x="444250" y="1975982"/>
                    <a:pt x="447832" y="1972513"/>
                  </a:cubicBezTo>
                  <a:cubicBezTo>
                    <a:pt x="451230" y="1965307"/>
                    <a:pt x="454599" y="1958130"/>
                    <a:pt x="457983" y="1950966"/>
                  </a:cubicBezTo>
                  <a:cubicBezTo>
                    <a:pt x="472494" y="1938451"/>
                    <a:pt x="453807" y="1974665"/>
                    <a:pt x="469931" y="1959743"/>
                  </a:cubicBezTo>
                  <a:cubicBezTo>
                    <a:pt x="441915" y="2007694"/>
                    <a:pt x="465104" y="1974014"/>
                    <a:pt x="450225" y="2008586"/>
                  </a:cubicBezTo>
                  <a:cubicBezTo>
                    <a:pt x="444845" y="2011035"/>
                    <a:pt x="450508" y="1997132"/>
                    <a:pt x="443911" y="2001422"/>
                  </a:cubicBezTo>
                  <a:cubicBezTo>
                    <a:pt x="436138" y="2013937"/>
                    <a:pt x="429923" y="2028561"/>
                    <a:pt x="422378" y="2043922"/>
                  </a:cubicBezTo>
                  <a:cubicBezTo>
                    <a:pt x="418598" y="2051595"/>
                    <a:pt x="414492" y="2059466"/>
                    <a:pt x="409665" y="2067352"/>
                  </a:cubicBezTo>
                  <a:cubicBezTo>
                    <a:pt x="404780" y="2075209"/>
                    <a:pt x="399854" y="2083434"/>
                    <a:pt x="393483" y="2091362"/>
                  </a:cubicBezTo>
                  <a:cubicBezTo>
                    <a:pt x="385668" y="2116973"/>
                    <a:pt x="425407" y="2048155"/>
                    <a:pt x="394785" y="2103438"/>
                  </a:cubicBezTo>
                  <a:cubicBezTo>
                    <a:pt x="420537" y="2074445"/>
                    <a:pt x="436308" y="2052614"/>
                    <a:pt x="451003" y="2020619"/>
                  </a:cubicBezTo>
                  <a:cubicBezTo>
                    <a:pt x="453240" y="2022813"/>
                    <a:pt x="445114" y="2040368"/>
                    <a:pt x="457289" y="2027825"/>
                  </a:cubicBezTo>
                  <a:cubicBezTo>
                    <a:pt x="452235" y="2038415"/>
                    <a:pt x="446770" y="2041940"/>
                    <a:pt x="441433" y="2048041"/>
                  </a:cubicBezTo>
                  <a:cubicBezTo>
                    <a:pt x="438460" y="2055771"/>
                    <a:pt x="441971" y="2053832"/>
                    <a:pt x="436931" y="2064690"/>
                  </a:cubicBezTo>
                  <a:cubicBezTo>
                    <a:pt x="448271" y="2062538"/>
                    <a:pt x="457119" y="2026494"/>
                    <a:pt x="468445" y="2024512"/>
                  </a:cubicBezTo>
                  <a:cubicBezTo>
                    <a:pt x="455293" y="2048948"/>
                    <a:pt x="466944" y="2040850"/>
                    <a:pt x="474334" y="2025716"/>
                  </a:cubicBezTo>
                  <a:cubicBezTo>
                    <a:pt x="474150" y="2030664"/>
                    <a:pt x="469241" y="2041745"/>
                    <a:pt x="463118" y="2054038"/>
                  </a:cubicBezTo>
                  <a:lnTo>
                    <a:pt x="444716" y="2089434"/>
                  </a:lnTo>
                  <a:lnTo>
                    <a:pt x="456921" y="2070296"/>
                  </a:lnTo>
                  <a:cubicBezTo>
                    <a:pt x="481555" y="2030416"/>
                    <a:pt x="499973" y="1990648"/>
                    <a:pt x="483636" y="1992262"/>
                  </a:cubicBezTo>
                  <a:cubicBezTo>
                    <a:pt x="496760" y="1966213"/>
                    <a:pt x="509544" y="1955468"/>
                    <a:pt x="510181" y="1963198"/>
                  </a:cubicBezTo>
                  <a:cubicBezTo>
                    <a:pt x="530737" y="1926630"/>
                    <a:pt x="507094" y="1954562"/>
                    <a:pt x="498643" y="1960366"/>
                  </a:cubicBezTo>
                  <a:cubicBezTo>
                    <a:pt x="511639" y="1934685"/>
                    <a:pt x="520331" y="1918532"/>
                    <a:pt x="525385" y="1905819"/>
                  </a:cubicBezTo>
                  <a:cubicBezTo>
                    <a:pt x="530581" y="1893191"/>
                    <a:pt x="532889" y="1884456"/>
                    <a:pt x="535663" y="1875084"/>
                  </a:cubicBezTo>
                  <a:cubicBezTo>
                    <a:pt x="523517" y="1886367"/>
                    <a:pt x="518378" y="1897622"/>
                    <a:pt x="512630" y="1909131"/>
                  </a:cubicBezTo>
                  <a:cubicBezTo>
                    <a:pt x="506924" y="1920684"/>
                    <a:pt x="500285" y="1932307"/>
                    <a:pt x="486397" y="1945430"/>
                  </a:cubicBezTo>
                  <a:cubicBezTo>
                    <a:pt x="492824" y="1928923"/>
                    <a:pt x="500497" y="1921915"/>
                    <a:pt x="508000" y="1915261"/>
                  </a:cubicBezTo>
                  <a:cubicBezTo>
                    <a:pt x="514598" y="1885079"/>
                    <a:pt x="506698" y="1912713"/>
                    <a:pt x="529930" y="1873555"/>
                  </a:cubicBezTo>
                  <a:cubicBezTo>
                    <a:pt x="535621" y="1860034"/>
                    <a:pt x="520572" y="1883309"/>
                    <a:pt x="512955" y="1886975"/>
                  </a:cubicBezTo>
                  <a:cubicBezTo>
                    <a:pt x="521379" y="1874560"/>
                    <a:pt x="537023" y="1858760"/>
                    <a:pt x="529689" y="1861535"/>
                  </a:cubicBezTo>
                  <a:cubicBezTo>
                    <a:pt x="540293" y="1844278"/>
                    <a:pt x="534078" y="1858690"/>
                    <a:pt x="540987" y="1852673"/>
                  </a:cubicBezTo>
                  <a:cubicBezTo>
                    <a:pt x="549325" y="1836987"/>
                    <a:pt x="557635" y="1821343"/>
                    <a:pt x="565946" y="1805699"/>
                  </a:cubicBezTo>
                  <a:cubicBezTo>
                    <a:pt x="570179" y="1797927"/>
                    <a:pt x="574143" y="1789985"/>
                    <a:pt x="578616" y="1782354"/>
                  </a:cubicBezTo>
                  <a:lnTo>
                    <a:pt x="592051" y="1759462"/>
                  </a:lnTo>
                  <a:cubicBezTo>
                    <a:pt x="583699" y="1788541"/>
                    <a:pt x="623565" y="1732394"/>
                    <a:pt x="626949" y="1740393"/>
                  </a:cubicBezTo>
                  <a:cubicBezTo>
                    <a:pt x="629115" y="1726306"/>
                    <a:pt x="654258" y="1689158"/>
                    <a:pt x="651228" y="1688054"/>
                  </a:cubicBezTo>
                  <a:cubicBezTo>
                    <a:pt x="669236" y="1672863"/>
                    <a:pt x="687428" y="1658140"/>
                    <a:pt x="697550" y="1655973"/>
                  </a:cubicBezTo>
                  <a:cubicBezTo>
                    <a:pt x="702477" y="1654798"/>
                    <a:pt x="705096" y="1656540"/>
                    <a:pt x="704232" y="1662585"/>
                  </a:cubicBezTo>
                  <a:cubicBezTo>
                    <a:pt x="703241" y="1668531"/>
                    <a:pt x="699207" y="1679092"/>
                    <a:pt x="690812" y="1695543"/>
                  </a:cubicBezTo>
                  <a:cubicBezTo>
                    <a:pt x="678835" y="1714768"/>
                    <a:pt x="667452" y="1715462"/>
                    <a:pt x="655716" y="1731828"/>
                  </a:cubicBezTo>
                  <a:cubicBezTo>
                    <a:pt x="650860" y="1742488"/>
                    <a:pt x="650945" y="1747145"/>
                    <a:pt x="661195" y="1739699"/>
                  </a:cubicBezTo>
                  <a:cubicBezTo>
                    <a:pt x="619700" y="1793793"/>
                    <a:pt x="628987" y="1756079"/>
                    <a:pt x="667636" y="1711710"/>
                  </a:cubicBezTo>
                  <a:cubicBezTo>
                    <a:pt x="650081" y="1730157"/>
                    <a:pt x="630828" y="1754649"/>
                    <a:pt x="612338" y="1782015"/>
                  </a:cubicBezTo>
                  <a:cubicBezTo>
                    <a:pt x="607766" y="1788881"/>
                    <a:pt x="603051" y="1795818"/>
                    <a:pt x="598748" y="1803080"/>
                  </a:cubicBezTo>
                  <a:cubicBezTo>
                    <a:pt x="594543" y="1810400"/>
                    <a:pt x="590423" y="1817846"/>
                    <a:pt x="586417" y="1825378"/>
                  </a:cubicBezTo>
                  <a:cubicBezTo>
                    <a:pt x="578418" y="1840427"/>
                    <a:pt x="570915" y="1855801"/>
                    <a:pt x="564190" y="1871049"/>
                  </a:cubicBezTo>
                  <a:cubicBezTo>
                    <a:pt x="571566" y="1862087"/>
                    <a:pt x="579027" y="1853112"/>
                    <a:pt x="586445" y="1847661"/>
                  </a:cubicBezTo>
                  <a:cubicBezTo>
                    <a:pt x="592986" y="1835429"/>
                    <a:pt x="594628" y="1829696"/>
                    <a:pt x="597233" y="1822674"/>
                  </a:cubicBezTo>
                  <a:cubicBezTo>
                    <a:pt x="599951" y="1815723"/>
                    <a:pt x="603108" y="1807158"/>
                    <a:pt x="614434" y="1790367"/>
                  </a:cubicBezTo>
                  <a:cubicBezTo>
                    <a:pt x="622135" y="1784888"/>
                    <a:pt x="629908" y="1779367"/>
                    <a:pt x="637609" y="1773888"/>
                  </a:cubicBezTo>
                  <a:cubicBezTo>
                    <a:pt x="625972" y="1789150"/>
                    <a:pt x="613712" y="1806053"/>
                    <a:pt x="603122" y="1828705"/>
                  </a:cubicBezTo>
                  <a:cubicBezTo>
                    <a:pt x="599809" y="1835939"/>
                    <a:pt x="608049" y="1828960"/>
                    <a:pt x="618539" y="1817931"/>
                  </a:cubicBezTo>
                  <a:cubicBezTo>
                    <a:pt x="629185" y="1806988"/>
                    <a:pt x="642833" y="1792505"/>
                    <a:pt x="648878" y="1783529"/>
                  </a:cubicBezTo>
                  <a:cubicBezTo>
                    <a:pt x="661110" y="1761869"/>
                    <a:pt x="626694" y="1806733"/>
                    <a:pt x="619870" y="1804128"/>
                  </a:cubicBezTo>
                  <a:cubicBezTo>
                    <a:pt x="646882" y="1777498"/>
                    <a:pt x="660515" y="1757324"/>
                    <a:pt x="673115" y="1736981"/>
                  </a:cubicBezTo>
                  <a:cubicBezTo>
                    <a:pt x="679401" y="1726830"/>
                    <a:pt x="685432" y="1716637"/>
                    <a:pt x="692709" y="1705665"/>
                  </a:cubicBezTo>
                  <a:cubicBezTo>
                    <a:pt x="696347" y="1700186"/>
                    <a:pt x="700311" y="1694509"/>
                    <a:pt x="704756" y="1688535"/>
                  </a:cubicBezTo>
                  <a:cubicBezTo>
                    <a:pt x="709145" y="1682532"/>
                    <a:pt x="714171" y="1676332"/>
                    <a:pt x="720188" y="1669961"/>
                  </a:cubicBezTo>
                  <a:cubicBezTo>
                    <a:pt x="735916" y="1645356"/>
                    <a:pt x="708112" y="1668573"/>
                    <a:pt x="709400" y="1659867"/>
                  </a:cubicBezTo>
                  <a:cubicBezTo>
                    <a:pt x="788751" y="1559422"/>
                    <a:pt x="760167" y="1547926"/>
                    <a:pt x="687612" y="1639948"/>
                  </a:cubicBezTo>
                  <a:cubicBezTo>
                    <a:pt x="673950" y="1665473"/>
                    <a:pt x="711637" y="1611166"/>
                    <a:pt x="718106" y="1614635"/>
                  </a:cubicBezTo>
                  <a:cubicBezTo>
                    <a:pt x="705733" y="1633237"/>
                    <a:pt x="694988" y="1645823"/>
                    <a:pt x="685503" y="1654459"/>
                  </a:cubicBezTo>
                  <a:cubicBezTo>
                    <a:pt x="676074" y="1663137"/>
                    <a:pt x="668387" y="1668149"/>
                    <a:pt x="661294" y="1670952"/>
                  </a:cubicBezTo>
                  <a:cubicBezTo>
                    <a:pt x="647264" y="1676657"/>
                    <a:pt x="636944" y="1674321"/>
                    <a:pt x="628690" y="1680409"/>
                  </a:cubicBezTo>
                  <a:cubicBezTo>
                    <a:pt x="636774" y="1667781"/>
                    <a:pt x="644504" y="1664241"/>
                    <a:pt x="652347" y="1657842"/>
                  </a:cubicBezTo>
                  <a:cubicBezTo>
                    <a:pt x="658477" y="1646630"/>
                    <a:pt x="646797" y="1656780"/>
                    <a:pt x="640851" y="1660008"/>
                  </a:cubicBezTo>
                  <a:cubicBezTo>
                    <a:pt x="631083" y="1668715"/>
                    <a:pt x="620762" y="1688974"/>
                    <a:pt x="610725" y="1704986"/>
                  </a:cubicBezTo>
                  <a:cubicBezTo>
                    <a:pt x="604694" y="1710323"/>
                    <a:pt x="607596" y="1704886"/>
                    <a:pt x="610965" y="1698855"/>
                  </a:cubicBezTo>
                  <a:cubicBezTo>
                    <a:pt x="630176" y="1667724"/>
                    <a:pt x="611432" y="1677705"/>
                    <a:pt x="593750" y="1699351"/>
                  </a:cubicBezTo>
                  <a:cubicBezTo>
                    <a:pt x="613358" y="1699592"/>
                    <a:pt x="569825" y="1732634"/>
                    <a:pt x="588116" y="1697426"/>
                  </a:cubicBezTo>
                  <a:cubicBezTo>
                    <a:pt x="567913" y="1719086"/>
                    <a:pt x="559136" y="1735027"/>
                    <a:pt x="552284" y="1749637"/>
                  </a:cubicBezTo>
                  <a:cubicBezTo>
                    <a:pt x="545220" y="1764148"/>
                    <a:pt x="540788" y="1777782"/>
                    <a:pt x="528811" y="1794968"/>
                  </a:cubicBezTo>
                  <a:cubicBezTo>
                    <a:pt x="539896" y="1786800"/>
                    <a:pt x="547017" y="1777017"/>
                    <a:pt x="553176" y="1766739"/>
                  </a:cubicBezTo>
                  <a:cubicBezTo>
                    <a:pt x="559433" y="1756517"/>
                    <a:pt x="564204" y="1745489"/>
                    <a:pt x="569683" y="1734362"/>
                  </a:cubicBezTo>
                  <a:cubicBezTo>
                    <a:pt x="592122" y="1714839"/>
                    <a:pt x="597389" y="1716255"/>
                    <a:pt x="592745" y="1729605"/>
                  </a:cubicBezTo>
                  <a:cubicBezTo>
                    <a:pt x="575870" y="1756857"/>
                    <a:pt x="591046" y="1722625"/>
                    <a:pt x="569301" y="1746438"/>
                  </a:cubicBezTo>
                  <a:cubicBezTo>
                    <a:pt x="584930" y="1742106"/>
                    <a:pt x="561642" y="1784251"/>
                    <a:pt x="563029" y="1798805"/>
                  </a:cubicBezTo>
                  <a:cubicBezTo>
                    <a:pt x="551760" y="1807611"/>
                    <a:pt x="540449" y="1816445"/>
                    <a:pt x="529165" y="1825250"/>
                  </a:cubicBezTo>
                  <a:cubicBezTo>
                    <a:pt x="527141" y="1833108"/>
                    <a:pt x="536329" y="1826001"/>
                    <a:pt x="523771" y="1847845"/>
                  </a:cubicBezTo>
                  <a:cubicBezTo>
                    <a:pt x="508864" y="1861549"/>
                    <a:pt x="502876" y="1863461"/>
                    <a:pt x="501049" y="1859695"/>
                  </a:cubicBezTo>
                  <a:cubicBezTo>
                    <a:pt x="545375" y="1809380"/>
                    <a:pt x="499803" y="1836987"/>
                    <a:pt x="540180" y="1792151"/>
                  </a:cubicBezTo>
                  <a:cubicBezTo>
                    <a:pt x="526914" y="1800674"/>
                    <a:pt x="513791" y="1821315"/>
                    <a:pt x="500837" y="1847590"/>
                  </a:cubicBezTo>
                  <a:cubicBezTo>
                    <a:pt x="494976" y="1853381"/>
                    <a:pt x="497666" y="1847704"/>
                    <a:pt x="500667" y="1841602"/>
                  </a:cubicBezTo>
                  <a:cubicBezTo>
                    <a:pt x="496901" y="1844589"/>
                    <a:pt x="493150" y="1847590"/>
                    <a:pt x="489355" y="1850606"/>
                  </a:cubicBezTo>
                  <a:cubicBezTo>
                    <a:pt x="498657" y="1830106"/>
                    <a:pt x="508114" y="1824005"/>
                    <a:pt x="517571" y="1816006"/>
                  </a:cubicBezTo>
                  <a:cubicBezTo>
                    <a:pt x="518816" y="1805034"/>
                    <a:pt x="528542" y="1785285"/>
                    <a:pt x="536612" y="1768523"/>
                  </a:cubicBezTo>
                  <a:cubicBezTo>
                    <a:pt x="544936" y="1751902"/>
                    <a:pt x="552100" y="1738580"/>
                    <a:pt x="546437" y="1739317"/>
                  </a:cubicBezTo>
                  <a:cubicBezTo>
                    <a:pt x="560410" y="1721195"/>
                    <a:pt x="574256" y="1711455"/>
                    <a:pt x="588300" y="1691352"/>
                  </a:cubicBezTo>
                  <a:cubicBezTo>
                    <a:pt x="602655" y="1668191"/>
                    <a:pt x="602896" y="1662132"/>
                    <a:pt x="588965" y="1673118"/>
                  </a:cubicBezTo>
                  <a:cubicBezTo>
                    <a:pt x="603080" y="1655209"/>
                    <a:pt x="616699" y="1641604"/>
                    <a:pt x="631337" y="1619519"/>
                  </a:cubicBezTo>
                  <a:cubicBezTo>
                    <a:pt x="634565" y="1622860"/>
                    <a:pt x="611503" y="1658593"/>
                    <a:pt x="606166" y="1672693"/>
                  </a:cubicBezTo>
                  <a:cubicBezTo>
                    <a:pt x="609139" y="1668319"/>
                    <a:pt x="625632" y="1645214"/>
                    <a:pt x="637156" y="1626937"/>
                  </a:cubicBezTo>
                  <a:cubicBezTo>
                    <a:pt x="649289" y="1609085"/>
                    <a:pt x="656127" y="1595721"/>
                    <a:pt x="637836" y="1609595"/>
                  </a:cubicBezTo>
                  <a:cubicBezTo>
                    <a:pt x="656806" y="1588302"/>
                    <a:pt x="675324" y="1573140"/>
                    <a:pt x="693487" y="1561998"/>
                  </a:cubicBezTo>
                  <a:cubicBezTo>
                    <a:pt x="682006" y="1579143"/>
                    <a:pt x="681043" y="1584806"/>
                    <a:pt x="686012" y="1583928"/>
                  </a:cubicBezTo>
                  <a:cubicBezTo>
                    <a:pt x="689495" y="1581125"/>
                    <a:pt x="718644" y="1527158"/>
                    <a:pt x="725723" y="1518550"/>
                  </a:cubicBezTo>
                  <a:cubicBezTo>
                    <a:pt x="741353" y="1498674"/>
                    <a:pt x="739314" y="1506403"/>
                    <a:pt x="738309" y="1511302"/>
                  </a:cubicBezTo>
                  <a:cubicBezTo>
                    <a:pt x="737813" y="1513751"/>
                    <a:pt x="737573" y="1515506"/>
                    <a:pt x="739908" y="1512760"/>
                  </a:cubicBezTo>
                  <a:cubicBezTo>
                    <a:pt x="742244" y="1510013"/>
                    <a:pt x="747058" y="1502694"/>
                    <a:pt x="757619" y="1487716"/>
                  </a:cubicBezTo>
                  <a:cubicBezTo>
                    <a:pt x="764259" y="1483002"/>
                    <a:pt x="757180" y="1494724"/>
                    <a:pt x="747992" y="1507182"/>
                  </a:cubicBezTo>
                  <a:cubicBezTo>
                    <a:pt x="739102" y="1519867"/>
                    <a:pt x="727875" y="1533160"/>
                    <a:pt x="724732" y="1530570"/>
                  </a:cubicBezTo>
                  <a:cubicBezTo>
                    <a:pt x="706625" y="1555784"/>
                    <a:pt x="755892" y="1507578"/>
                    <a:pt x="723175" y="1548762"/>
                  </a:cubicBezTo>
                  <a:cubicBezTo>
                    <a:pt x="721787" y="1546581"/>
                    <a:pt x="720230" y="1544642"/>
                    <a:pt x="711566" y="1550418"/>
                  </a:cubicBezTo>
                  <a:cubicBezTo>
                    <a:pt x="689934" y="1585089"/>
                    <a:pt x="710037" y="1574032"/>
                    <a:pt x="696220" y="1600152"/>
                  </a:cubicBezTo>
                  <a:cubicBezTo>
                    <a:pt x="690274" y="1603082"/>
                    <a:pt x="684016" y="1609354"/>
                    <a:pt x="677603" y="1617962"/>
                  </a:cubicBezTo>
                  <a:cubicBezTo>
                    <a:pt x="696460" y="1577883"/>
                    <a:pt x="639577" y="1652477"/>
                    <a:pt x="641870" y="1635587"/>
                  </a:cubicBezTo>
                  <a:cubicBezTo>
                    <a:pt x="635627" y="1646955"/>
                    <a:pt x="629709" y="1654685"/>
                    <a:pt x="623777" y="1660207"/>
                  </a:cubicBezTo>
                  <a:cubicBezTo>
                    <a:pt x="612409" y="1679673"/>
                    <a:pt x="661506" y="1623398"/>
                    <a:pt x="623310" y="1672339"/>
                  </a:cubicBezTo>
                  <a:cubicBezTo>
                    <a:pt x="652120" y="1641264"/>
                    <a:pt x="705139" y="1601554"/>
                    <a:pt x="725482" y="1592804"/>
                  </a:cubicBezTo>
                  <a:cubicBezTo>
                    <a:pt x="746279" y="1570606"/>
                    <a:pt x="754674" y="1558360"/>
                    <a:pt x="760988" y="1546709"/>
                  </a:cubicBezTo>
                  <a:cubicBezTo>
                    <a:pt x="767359" y="1535114"/>
                    <a:pt x="771238" y="1523873"/>
                    <a:pt x="784588" y="1505115"/>
                  </a:cubicBezTo>
                  <a:cubicBezTo>
                    <a:pt x="751829" y="1527328"/>
                    <a:pt x="788085" y="1484884"/>
                    <a:pt x="781870" y="1479123"/>
                  </a:cubicBezTo>
                  <a:cubicBezTo>
                    <a:pt x="792771" y="1472143"/>
                    <a:pt x="830741" y="1437444"/>
                    <a:pt x="832227" y="1444593"/>
                  </a:cubicBezTo>
                  <a:cubicBezTo>
                    <a:pt x="806730" y="1480383"/>
                    <a:pt x="824596" y="1450992"/>
                    <a:pt x="806674" y="1464781"/>
                  </a:cubicBezTo>
                  <a:cubicBezTo>
                    <a:pt x="785268" y="1491029"/>
                    <a:pt x="782677" y="1518578"/>
                    <a:pt x="810737" y="1478981"/>
                  </a:cubicBezTo>
                  <a:cubicBezTo>
                    <a:pt x="792771" y="1503133"/>
                    <a:pt x="783555" y="1517658"/>
                    <a:pt x="779124" y="1526832"/>
                  </a:cubicBezTo>
                  <a:cubicBezTo>
                    <a:pt x="775004" y="1536232"/>
                    <a:pt x="775471" y="1540154"/>
                    <a:pt x="776802" y="1543070"/>
                  </a:cubicBezTo>
                  <a:cubicBezTo>
                    <a:pt x="779492" y="1548889"/>
                    <a:pt x="785622" y="1550715"/>
                    <a:pt x="766085" y="1584154"/>
                  </a:cubicBezTo>
                  <a:cubicBezTo>
                    <a:pt x="775273" y="1578194"/>
                    <a:pt x="785310" y="1564448"/>
                    <a:pt x="793677" y="1550559"/>
                  </a:cubicBezTo>
                  <a:cubicBezTo>
                    <a:pt x="801917" y="1536586"/>
                    <a:pt x="809562" y="1523250"/>
                    <a:pt x="812067" y="1516837"/>
                  </a:cubicBezTo>
                  <a:cubicBezTo>
                    <a:pt x="829353" y="1499042"/>
                    <a:pt x="851042" y="1482096"/>
                    <a:pt x="849640" y="1489896"/>
                  </a:cubicBezTo>
                  <a:cubicBezTo>
                    <a:pt x="856648" y="1479491"/>
                    <a:pt x="863175" y="1472412"/>
                    <a:pt x="869489" y="1467627"/>
                  </a:cubicBezTo>
                  <a:cubicBezTo>
                    <a:pt x="876539" y="1456754"/>
                    <a:pt x="864222" y="1465008"/>
                    <a:pt x="857229" y="1474550"/>
                  </a:cubicBezTo>
                  <a:cubicBezTo>
                    <a:pt x="843072" y="1481204"/>
                    <a:pt x="877473" y="1453583"/>
                    <a:pt x="884722" y="1436991"/>
                  </a:cubicBezTo>
                  <a:cubicBezTo>
                    <a:pt x="860966" y="1459614"/>
                    <a:pt x="836517" y="1488396"/>
                    <a:pt x="813483" y="1504959"/>
                  </a:cubicBezTo>
                  <a:cubicBezTo>
                    <a:pt x="853166" y="1451360"/>
                    <a:pt x="810623" y="1500556"/>
                    <a:pt x="795532" y="1509844"/>
                  </a:cubicBezTo>
                  <a:cubicBezTo>
                    <a:pt x="842647" y="1454886"/>
                    <a:pt x="831548" y="1460053"/>
                    <a:pt x="840226" y="1473162"/>
                  </a:cubicBezTo>
                  <a:cubicBezTo>
                    <a:pt x="850405" y="1467627"/>
                    <a:pt x="861235" y="1457136"/>
                    <a:pt x="872462" y="1443871"/>
                  </a:cubicBezTo>
                  <a:cubicBezTo>
                    <a:pt x="879554" y="1433409"/>
                    <a:pt x="867054" y="1442286"/>
                    <a:pt x="860853" y="1444933"/>
                  </a:cubicBezTo>
                  <a:cubicBezTo>
                    <a:pt x="887652" y="1411890"/>
                    <a:pt x="900054" y="1418742"/>
                    <a:pt x="914735" y="1388389"/>
                  </a:cubicBezTo>
                  <a:cubicBezTo>
                    <a:pt x="928213" y="1376951"/>
                    <a:pt x="941223" y="1367805"/>
                    <a:pt x="953625" y="1363176"/>
                  </a:cubicBezTo>
                  <a:cubicBezTo>
                    <a:pt x="975851" y="1332186"/>
                    <a:pt x="931469" y="1376724"/>
                    <a:pt x="936693" y="1361024"/>
                  </a:cubicBezTo>
                  <a:cubicBezTo>
                    <a:pt x="950383" y="1340638"/>
                    <a:pt x="994411" y="1309888"/>
                    <a:pt x="986837" y="1303532"/>
                  </a:cubicBezTo>
                  <a:cubicBezTo>
                    <a:pt x="986455" y="1305386"/>
                    <a:pt x="999366" y="1300700"/>
                    <a:pt x="1010989" y="1297430"/>
                  </a:cubicBezTo>
                  <a:cubicBezTo>
                    <a:pt x="1022910" y="1294414"/>
                    <a:pt x="1033513" y="1292730"/>
                    <a:pt x="1027992" y="1299596"/>
                  </a:cubicBezTo>
                  <a:cubicBezTo>
                    <a:pt x="1051054" y="1282112"/>
                    <a:pt x="1075107" y="1260197"/>
                    <a:pt x="1099528" y="1236285"/>
                  </a:cubicBezTo>
                  <a:cubicBezTo>
                    <a:pt x="1105984" y="1234997"/>
                    <a:pt x="1085739" y="1255426"/>
                    <a:pt x="1075461" y="1267813"/>
                  </a:cubicBezTo>
                  <a:cubicBezTo>
                    <a:pt x="1092959" y="1253812"/>
                    <a:pt x="1088457" y="1260041"/>
                    <a:pt x="1094658" y="1259290"/>
                  </a:cubicBezTo>
                  <a:cubicBezTo>
                    <a:pt x="1096718" y="1252636"/>
                    <a:pt x="1103340" y="1244128"/>
                    <a:pt x="1111930" y="1234983"/>
                  </a:cubicBezTo>
                  <a:lnTo>
                    <a:pt x="1138709" y="1209078"/>
                  </a:lnTo>
                  <a:lnTo>
                    <a:pt x="1106988" y="1227989"/>
                  </a:lnTo>
                  <a:lnTo>
                    <a:pt x="1133887" y="1197835"/>
                  </a:lnTo>
                  <a:cubicBezTo>
                    <a:pt x="1143032" y="1187967"/>
                    <a:pt x="1152517" y="1178453"/>
                    <a:pt x="1161833" y="1168770"/>
                  </a:cubicBezTo>
                  <a:cubicBezTo>
                    <a:pt x="1149898" y="1183518"/>
                    <a:pt x="1152632" y="1187006"/>
                    <a:pt x="1148068" y="1196297"/>
                  </a:cubicBezTo>
                  <a:lnTo>
                    <a:pt x="1141275" y="1206610"/>
                  </a:lnTo>
                  <a:lnTo>
                    <a:pt x="1167201" y="1182918"/>
                  </a:lnTo>
                  <a:cubicBezTo>
                    <a:pt x="1173591" y="1176263"/>
                    <a:pt x="1176727" y="1171254"/>
                    <a:pt x="1173867" y="1168869"/>
                  </a:cubicBezTo>
                  <a:cubicBezTo>
                    <a:pt x="1189921" y="1166745"/>
                    <a:pt x="1216310" y="1142891"/>
                    <a:pt x="1212941" y="1153735"/>
                  </a:cubicBezTo>
                  <a:cubicBezTo>
                    <a:pt x="1264714" y="1101991"/>
                    <a:pt x="1202380" y="1144873"/>
                    <a:pt x="1181753" y="1160757"/>
                  </a:cubicBezTo>
                  <a:cubicBezTo>
                    <a:pt x="1182942" y="1155264"/>
                    <a:pt x="1184386" y="1149573"/>
                    <a:pt x="1186198" y="1143613"/>
                  </a:cubicBezTo>
                  <a:cubicBezTo>
                    <a:pt x="1173259" y="1158973"/>
                    <a:pt x="1142141" y="1175664"/>
                    <a:pt x="1153424" y="1156425"/>
                  </a:cubicBezTo>
                  <a:cubicBezTo>
                    <a:pt x="1147946" y="1157501"/>
                    <a:pt x="1131679" y="1170610"/>
                    <a:pt x="1118470" y="1183890"/>
                  </a:cubicBezTo>
                  <a:cubicBezTo>
                    <a:pt x="1105488" y="1197396"/>
                    <a:pt x="1095040" y="1210505"/>
                    <a:pt x="1099585" y="1209995"/>
                  </a:cubicBezTo>
                  <a:cubicBezTo>
                    <a:pt x="1079977" y="1217159"/>
                    <a:pt x="1072785" y="1237970"/>
                    <a:pt x="1044131" y="1250471"/>
                  </a:cubicBezTo>
                  <a:cubicBezTo>
                    <a:pt x="1026888" y="1273150"/>
                    <a:pt x="1077400" y="1238381"/>
                    <a:pt x="1090496" y="1224521"/>
                  </a:cubicBezTo>
                  <a:cubicBezTo>
                    <a:pt x="1092081" y="1227210"/>
                    <a:pt x="1079552" y="1241410"/>
                    <a:pt x="1094375" y="1233312"/>
                  </a:cubicBezTo>
                  <a:cubicBezTo>
                    <a:pt x="1013240" y="1315013"/>
                    <a:pt x="1019441" y="1269654"/>
                    <a:pt x="991070" y="1279847"/>
                  </a:cubicBezTo>
                  <a:cubicBezTo>
                    <a:pt x="1002325" y="1268096"/>
                    <a:pt x="1011768" y="1265081"/>
                    <a:pt x="1004024" y="1273901"/>
                  </a:cubicBezTo>
                  <a:cubicBezTo>
                    <a:pt x="1012957" y="1268535"/>
                    <a:pt x="1023759" y="1254520"/>
                    <a:pt x="1032466" y="1250485"/>
                  </a:cubicBezTo>
                  <a:cubicBezTo>
                    <a:pt x="1043537" y="1234261"/>
                    <a:pt x="1043905" y="1226772"/>
                    <a:pt x="1016737" y="1241891"/>
                  </a:cubicBezTo>
                  <a:cubicBezTo>
                    <a:pt x="1013170" y="1248814"/>
                    <a:pt x="1023787" y="1244057"/>
                    <a:pt x="1006530" y="1262278"/>
                  </a:cubicBezTo>
                  <a:cubicBezTo>
                    <a:pt x="977168" y="1281744"/>
                    <a:pt x="1002920" y="1255666"/>
                    <a:pt x="996025" y="1256587"/>
                  </a:cubicBezTo>
                  <a:cubicBezTo>
                    <a:pt x="1025401" y="1231203"/>
                    <a:pt x="1093186" y="1186395"/>
                    <a:pt x="1076325" y="1209826"/>
                  </a:cubicBezTo>
                  <a:cubicBezTo>
                    <a:pt x="1055245" y="1231104"/>
                    <a:pt x="1075617" y="1203766"/>
                    <a:pt x="1049199" y="1227239"/>
                  </a:cubicBezTo>
                  <a:cubicBezTo>
                    <a:pt x="1044358" y="1253543"/>
                    <a:pt x="1079864" y="1214172"/>
                    <a:pt x="1086702" y="1215701"/>
                  </a:cubicBezTo>
                  <a:cubicBezTo>
                    <a:pt x="1126384" y="1173385"/>
                    <a:pt x="1057580" y="1223685"/>
                    <a:pt x="1111123" y="1183918"/>
                  </a:cubicBezTo>
                  <a:cubicBezTo>
                    <a:pt x="1116559" y="1165896"/>
                    <a:pt x="1054480" y="1213719"/>
                    <a:pt x="1054353" y="1203894"/>
                  </a:cubicBezTo>
                  <a:cubicBezTo>
                    <a:pt x="1070945" y="1182106"/>
                    <a:pt x="1079326" y="1196475"/>
                    <a:pt x="1095833" y="1174872"/>
                  </a:cubicBezTo>
                  <a:cubicBezTo>
                    <a:pt x="1087551" y="1165018"/>
                    <a:pt x="999848" y="1233524"/>
                    <a:pt x="1006105" y="1209967"/>
                  </a:cubicBezTo>
                  <a:cubicBezTo>
                    <a:pt x="1029960" y="1182332"/>
                    <a:pt x="1049766" y="1172451"/>
                    <a:pt x="1074272" y="1142211"/>
                  </a:cubicBezTo>
                  <a:cubicBezTo>
                    <a:pt x="1051153" y="1175225"/>
                    <a:pt x="1017657" y="1216522"/>
                    <a:pt x="1085626" y="1168812"/>
                  </a:cubicBezTo>
                  <a:cubicBezTo>
                    <a:pt x="1089816" y="1159808"/>
                    <a:pt x="1083941" y="1159016"/>
                    <a:pt x="1083077" y="1154160"/>
                  </a:cubicBezTo>
                  <a:cubicBezTo>
                    <a:pt x="1094969" y="1144462"/>
                    <a:pt x="1109339" y="1129286"/>
                    <a:pt x="1120735" y="1123198"/>
                  </a:cubicBezTo>
                  <a:cubicBezTo>
                    <a:pt x="1130037" y="1123141"/>
                    <a:pt x="1083446" y="1166590"/>
                    <a:pt x="1141207" y="1135571"/>
                  </a:cubicBezTo>
                  <a:cubicBezTo>
                    <a:pt x="1132967" y="1144051"/>
                    <a:pt x="1124940" y="1152333"/>
                    <a:pt x="1116701" y="1160813"/>
                  </a:cubicBezTo>
                  <a:cubicBezTo>
                    <a:pt x="1144293" y="1150139"/>
                    <a:pt x="1149375" y="1156312"/>
                    <a:pt x="1187741" y="1137865"/>
                  </a:cubicBezTo>
                  <a:cubicBezTo>
                    <a:pt x="1212545" y="1108248"/>
                    <a:pt x="1166406" y="1145340"/>
                    <a:pt x="1149743" y="1147662"/>
                  </a:cubicBezTo>
                  <a:cubicBezTo>
                    <a:pt x="1184966" y="1116006"/>
                    <a:pt x="1249155" y="1094997"/>
                    <a:pt x="1205891" y="1135939"/>
                  </a:cubicBezTo>
                  <a:cubicBezTo>
                    <a:pt x="1223502" y="1126454"/>
                    <a:pt x="1245474" y="1096455"/>
                    <a:pt x="1241453" y="1112071"/>
                  </a:cubicBezTo>
                  <a:cubicBezTo>
                    <a:pt x="1263454" y="1087012"/>
                    <a:pt x="1282467" y="1079594"/>
                    <a:pt x="1306123" y="1053941"/>
                  </a:cubicBezTo>
                  <a:cubicBezTo>
                    <a:pt x="1290706" y="1058981"/>
                    <a:pt x="1272047" y="1074073"/>
                    <a:pt x="1257663" y="1075375"/>
                  </a:cubicBezTo>
                  <a:cubicBezTo>
                    <a:pt x="1282155" y="1054154"/>
                    <a:pt x="1305826" y="1035891"/>
                    <a:pt x="1328222" y="1021394"/>
                  </a:cubicBezTo>
                  <a:cubicBezTo>
                    <a:pt x="1345126" y="1002013"/>
                    <a:pt x="1295704" y="1039232"/>
                    <a:pt x="1288186" y="1034829"/>
                  </a:cubicBezTo>
                  <a:cubicBezTo>
                    <a:pt x="1307468" y="1017996"/>
                    <a:pt x="1322998" y="1013183"/>
                    <a:pt x="1342096" y="996619"/>
                  </a:cubicBezTo>
                  <a:cubicBezTo>
                    <a:pt x="1366503" y="975185"/>
                    <a:pt x="1323013" y="998898"/>
                    <a:pt x="1356140" y="971731"/>
                  </a:cubicBezTo>
                  <a:cubicBezTo>
                    <a:pt x="1339973" y="973897"/>
                    <a:pt x="1316373" y="1003089"/>
                    <a:pt x="1321031" y="988394"/>
                  </a:cubicBezTo>
                  <a:cubicBezTo>
                    <a:pt x="1303108" y="1006246"/>
                    <a:pt x="1298875" y="1016708"/>
                    <a:pt x="1269952" y="1035948"/>
                  </a:cubicBezTo>
                  <a:cubicBezTo>
                    <a:pt x="1269230" y="1033045"/>
                    <a:pt x="1268182" y="1030440"/>
                    <a:pt x="1256488" y="1040534"/>
                  </a:cubicBezTo>
                  <a:cubicBezTo>
                    <a:pt x="1247371" y="1040719"/>
                    <a:pt x="1298294" y="1007194"/>
                    <a:pt x="1314306" y="990602"/>
                  </a:cubicBezTo>
                  <a:cubicBezTo>
                    <a:pt x="1292150" y="1009757"/>
                    <a:pt x="1276662" y="1008157"/>
                    <a:pt x="1253303" y="1031531"/>
                  </a:cubicBezTo>
                  <a:cubicBezTo>
                    <a:pt x="1249424" y="1020828"/>
                    <a:pt x="1298323" y="1001149"/>
                    <a:pt x="1319785" y="973614"/>
                  </a:cubicBezTo>
                  <a:cubicBezTo>
                    <a:pt x="1337396" y="965572"/>
                    <a:pt x="1331719" y="973062"/>
                    <a:pt x="1338048" y="972609"/>
                  </a:cubicBezTo>
                  <a:cubicBezTo>
                    <a:pt x="1355786" y="955620"/>
                    <a:pt x="1339619" y="961155"/>
                    <a:pt x="1321696" y="967880"/>
                  </a:cubicBezTo>
                  <a:cubicBezTo>
                    <a:pt x="1339987" y="955818"/>
                    <a:pt x="1341474" y="952987"/>
                    <a:pt x="1342196" y="949872"/>
                  </a:cubicBezTo>
                  <a:cubicBezTo>
                    <a:pt x="1342889" y="946743"/>
                    <a:pt x="1342748" y="943303"/>
                    <a:pt x="1358476" y="930958"/>
                  </a:cubicBezTo>
                  <a:lnTo>
                    <a:pt x="1385856" y="922988"/>
                  </a:lnTo>
                  <a:cubicBezTo>
                    <a:pt x="1391972" y="913545"/>
                    <a:pt x="1382133" y="913701"/>
                    <a:pt x="1409867" y="891191"/>
                  </a:cubicBezTo>
                  <a:cubicBezTo>
                    <a:pt x="1437629" y="879497"/>
                    <a:pt x="1387399" y="914805"/>
                    <a:pt x="1426204" y="896486"/>
                  </a:cubicBezTo>
                  <a:cubicBezTo>
                    <a:pt x="1455778" y="886561"/>
                    <a:pt x="1448643" y="874684"/>
                    <a:pt x="1475358" y="862678"/>
                  </a:cubicBezTo>
                  <a:cubicBezTo>
                    <a:pt x="1468321" y="865906"/>
                    <a:pt x="1470870" y="862353"/>
                    <a:pt x="1477538" y="855770"/>
                  </a:cubicBezTo>
                  <a:cubicBezTo>
                    <a:pt x="1484248" y="849229"/>
                    <a:pt x="1495503" y="840239"/>
                    <a:pt x="1505158" y="831703"/>
                  </a:cubicBezTo>
                  <a:cubicBezTo>
                    <a:pt x="1524540" y="814756"/>
                    <a:pt x="1538272" y="800387"/>
                    <a:pt x="1500458" y="817078"/>
                  </a:cubicBezTo>
                  <a:cubicBezTo>
                    <a:pt x="1530443" y="800132"/>
                    <a:pt x="1511543" y="808188"/>
                    <a:pt x="1537635" y="788523"/>
                  </a:cubicBezTo>
                  <a:cubicBezTo>
                    <a:pt x="1496154" y="806701"/>
                    <a:pt x="1526040" y="790208"/>
                    <a:pt x="1528603" y="780794"/>
                  </a:cubicBezTo>
                  <a:cubicBezTo>
                    <a:pt x="1477396" y="821821"/>
                    <a:pt x="1473418" y="807225"/>
                    <a:pt x="1458723" y="812491"/>
                  </a:cubicBezTo>
                  <a:cubicBezTo>
                    <a:pt x="1487689" y="792402"/>
                    <a:pt x="1507409" y="786131"/>
                    <a:pt x="1530570" y="780029"/>
                  </a:cubicBezTo>
                  <a:cubicBezTo>
                    <a:pt x="1542151" y="776971"/>
                    <a:pt x="1554609" y="773984"/>
                    <a:pt x="1569503" y="769355"/>
                  </a:cubicBezTo>
                  <a:cubicBezTo>
                    <a:pt x="1576963" y="767047"/>
                    <a:pt x="1585019" y="764329"/>
                    <a:pt x="1593895" y="761002"/>
                  </a:cubicBezTo>
                  <a:cubicBezTo>
                    <a:pt x="1602800" y="757519"/>
                    <a:pt x="1612569" y="753697"/>
                    <a:pt x="1623470" y="749435"/>
                  </a:cubicBezTo>
                  <a:cubicBezTo>
                    <a:pt x="1609383" y="745471"/>
                    <a:pt x="1574344" y="758284"/>
                    <a:pt x="1533374" y="769808"/>
                  </a:cubicBezTo>
                  <a:cubicBezTo>
                    <a:pt x="1569517" y="741069"/>
                    <a:pt x="1541471" y="768703"/>
                    <a:pt x="1570437" y="756160"/>
                  </a:cubicBezTo>
                  <a:cubicBezTo>
                    <a:pt x="1575732" y="750511"/>
                    <a:pt x="1581097" y="744834"/>
                    <a:pt x="1575364" y="745118"/>
                  </a:cubicBezTo>
                  <a:cubicBezTo>
                    <a:pt x="1620298" y="717242"/>
                    <a:pt x="1559706" y="762956"/>
                    <a:pt x="1600577" y="744211"/>
                  </a:cubicBezTo>
                  <a:cubicBezTo>
                    <a:pt x="1599813" y="735717"/>
                    <a:pt x="1606000" y="735123"/>
                    <a:pt x="1638915" y="717370"/>
                  </a:cubicBezTo>
                  <a:cubicBezTo>
                    <a:pt x="1656583" y="702193"/>
                    <a:pt x="1579738" y="744013"/>
                    <a:pt x="1596628" y="725524"/>
                  </a:cubicBezTo>
                  <a:cubicBezTo>
                    <a:pt x="1585387" y="728964"/>
                    <a:pt x="1570890" y="741238"/>
                    <a:pt x="1577756" y="739596"/>
                  </a:cubicBezTo>
                  <a:cubicBezTo>
                    <a:pt x="1555345" y="750540"/>
                    <a:pt x="1566119" y="730422"/>
                    <a:pt x="1515097" y="754419"/>
                  </a:cubicBezTo>
                  <a:cubicBezTo>
                    <a:pt x="1559055" y="732348"/>
                    <a:pt x="1562042" y="729615"/>
                    <a:pt x="1589676" y="726926"/>
                  </a:cubicBezTo>
                  <a:cubicBezTo>
                    <a:pt x="1611507" y="711820"/>
                    <a:pt x="1605405" y="713660"/>
                    <a:pt x="1595693" y="717313"/>
                  </a:cubicBezTo>
                  <a:cubicBezTo>
                    <a:pt x="1585882" y="720810"/>
                    <a:pt x="1573127" y="727124"/>
                    <a:pt x="1580658" y="719153"/>
                  </a:cubicBezTo>
                  <a:cubicBezTo>
                    <a:pt x="1602829" y="703750"/>
                    <a:pt x="1619336" y="701004"/>
                    <a:pt x="1635262" y="698611"/>
                  </a:cubicBezTo>
                  <a:cubicBezTo>
                    <a:pt x="1603820" y="717936"/>
                    <a:pt x="1629826" y="709427"/>
                    <a:pt x="1610771" y="722778"/>
                  </a:cubicBezTo>
                  <a:cubicBezTo>
                    <a:pt x="1658593" y="705562"/>
                    <a:pt x="1649632" y="684780"/>
                    <a:pt x="1677437" y="690641"/>
                  </a:cubicBezTo>
                  <a:cubicBezTo>
                    <a:pt x="1694510" y="678352"/>
                    <a:pt x="1705213" y="669150"/>
                    <a:pt x="1702197" y="666475"/>
                  </a:cubicBezTo>
                  <a:cubicBezTo>
                    <a:pt x="1713835" y="660076"/>
                    <a:pt x="1724651" y="655418"/>
                    <a:pt x="1734801" y="652077"/>
                  </a:cubicBezTo>
                  <a:cubicBezTo>
                    <a:pt x="1745037" y="648877"/>
                    <a:pt x="1754819" y="647306"/>
                    <a:pt x="1763993" y="646442"/>
                  </a:cubicBezTo>
                  <a:cubicBezTo>
                    <a:pt x="1731319" y="662482"/>
                    <a:pt x="1746354" y="657952"/>
                    <a:pt x="1708058" y="680108"/>
                  </a:cubicBezTo>
                  <a:cubicBezTo>
                    <a:pt x="1721225" y="677361"/>
                    <a:pt x="1737647" y="666659"/>
                    <a:pt x="1754055" y="658547"/>
                  </a:cubicBezTo>
                  <a:cubicBezTo>
                    <a:pt x="1770421" y="650378"/>
                    <a:pt x="1786036" y="643625"/>
                    <a:pt x="1796173" y="646839"/>
                  </a:cubicBezTo>
                  <a:cubicBezTo>
                    <a:pt x="1786588" y="652756"/>
                    <a:pt x="1780090" y="652742"/>
                    <a:pt x="1772346" y="654922"/>
                  </a:cubicBezTo>
                  <a:cubicBezTo>
                    <a:pt x="1776140" y="660897"/>
                    <a:pt x="1757000" y="666729"/>
                    <a:pt x="1756801" y="671571"/>
                  </a:cubicBezTo>
                  <a:cubicBezTo>
                    <a:pt x="1711428" y="698654"/>
                    <a:pt x="1705723" y="685275"/>
                    <a:pt x="1684416" y="689338"/>
                  </a:cubicBezTo>
                  <a:cubicBezTo>
                    <a:pt x="1701759" y="693996"/>
                    <a:pt x="1667158" y="705407"/>
                    <a:pt x="1626697" y="729403"/>
                  </a:cubicBezTo>
                  <a:cubicBezTo>
                    <a:pt x="1620313" y="734542"/>
                    <a:pt x="1624107" y="734769"/>
                    <a:pt x="1614635" y="741394"/>
                  </a:cubicBezTo>
                  <a:cubicBezTo>
                    <a:pt x="1640161" y="732433"/>
                    <a:pt x="1668348" y="717893"/>
                    <a:pt x="1692273" y="712245"/>
                  </a:cubicBezTo>
                  <a:cubicBezTo>
                    <a:pt x="1677394" y="720980"/>
                    <a:pt x="1663690" y="727506"/>
                    <a:pt x="1652081" y="729474"/>
                  </a:cubicBezTo>
                  <a:cubicBezTo>
                    <a:pt x="1645187" y="740601"/>
                    <a:pt x="1674237" y="728469"/>
                    <a:pt x="1630477" y="748091"/>
                  </a:cubicBezTo>
                  <a:cubicBezTo>
                    <a:pt x="1629670" y="757349"/>
                    <a:pt x="1676927" y="743489"/>
                    <a:pt x="1671576" y="754957"/>
                  </a:cubicBezTo>
                  <a:cubicBezTo>
                    <a:pt x="1659386" y="760506"/>
                    <a:pt x="1646574" y="770643"/>
                    <a:pt x="1632672" y="779944"/>
                  </a:cubicBezTo>
                  <a:cubicBezTo>
                    <a:pt x="1618911" y="789486"/>
                    <a:pt x="1604428" y="798716"/>
                    <a:pt x="1587836" y="801449"/>
                  </a:cubicBezTo>
                  <a:cubicBezTo>
                    <a:pt x="1599544" y="793068"/>
                    <a:pt x="1602687" y="789316"/>
                    <a:pt x="1599388" y="788948"/>
                  </a:cubicBezTo>
                  <a:cubicBezTo>
                    <a:pt x="1611252" y="781034"/>
                    <a:pt x="1618953" y="780907"/>
                    <a:pt x="1631709" y="772087"/>
                  </a:cubicBezTo>
                  <a:cubicBezTo>
                    <a:pt x="1638023" y="767033"/>
                    <a:pt x="1634201" y="766792"/>
                    <a:pt x="1643813" y="760110"/>
                  </a:cubicBezTo>
                  <a:cubicBezTo>
                    <a:pt x="1617991" y="775980"/>
                    <a:pt x="1619675" y="771365"/>
                    <a:pt x="1619845" y="768137"/>
                  </a:cubicBezTo>
                  <a:cubicBezTo>
                    <a:pt x="1620029" y="764952"/>
                    <a:pt x="1618713" y="763196"/>
                    <a:pt x="1588006" y="786669"/>
                  </a:cubicBezTo>
                  <a:cubicBezTo>
                    <a:pt x="1582782" y="786669"/>
                    <a:pt x="1601752" y="773687"/>
                    <a:pt x="1592833" y="775683"/>
                  </a:cubicBezTo>
                  <a:cubicBezTo>
                    <a:pt x="1576935" y="783667"/>
                    <a:pt x="1562198" y="799283"/>
                    <a:pt x="1579059" y="778854"/>
                  </a:cubicBezTo>
                  <a:cubicBezTo>
                    <a:pt x="1555501" y="787716"/>
                    <a:pt x="1567110" y="794752"/>
                    <a:pt x="1539673" y="812633"/>
                  </a:cubicBezTo>
                  <a:cubicBezTo>
                    <a:pt x="1534478" y="812675"/>
                    <a:pt x="1553420" y="799637"/>
                    <a:pt x="1544487" y="801661"/>
                  </a:cubicBezTo>
                  <a:cubicBezTo>
                    <a:pt x="1517419" y="817107"/>
                    <a:pt x="1519500" y="834676"/>
                    <a:pt x="1489033" y="859026"/>
                  </a:cubicBezTo>
                  <a:cubicBezTo>
                    <a:pt x="1501293" y="854538"/>
                    <a:pt x="1517716" y="839914"/>
                    <a:pt x="1532708" y="829027"/>
                  </a:cubicBezTo>
                  <a:cubicBezTo>
                    <a:pt x="1535157" y="832594"/>
                    <a:pt x="1513143" y="849413"/>
                    <a:pt x="1500487" y="861220"/>
                  </a:cubicBezTo>
                  <a:cubicBezTo>
                    <a:pt x="1491214" y="863315"/>
                    <a:pt x="1482195" y="865793"/>
                    <a:pt x="1473192" y="868341"/>
                  </a:cubicBezTo>
                  <a:cubicBezTo>
                    <a:pt x="1424887" y="909935"/>
                    <a:pt x="1483852" y="874585"/>
                    <a:pt x="1485027" y="884990"/>
                  </a:cubicBezTo>
                  <a:cubicBezTo>
                    <a:pt x="1487717" y="880332"/>
                    <a:pt x="1490817" y="876213"/>
                    <a:pt x="1494541" y="872362"/>
                  </a:cubicBezTo>
                  <a:cubicBezTo>
                    <a:pt x="1498377" y="868653"/>
                    <a:pt x="1502879" y="865255"/>
                    <a:pt x="1508259" y="861815"/>
                  </a:cubicBezTo>
                  <a:cubicBezTo>
                    <a:pt x="1519032" y="854963"/>
                    <a:pt x="1533359" y="848068"/>
                    <a:pt x="1553236" y="838965"/>
                  </a:cubicBezTo>
                  <a:cubicBezTo>
                    <a:pt x="1534053" y="852797"/>
                    <a:pt x="1528772" y="859904"/>
                    <a:pt x="1523520" y="866614"/>
                  </a:cubicBezTo>
                  <a:cubicBezTo>
                    <a:pt x="1520887" y="869969"/>
                    <a:pt x="1518282" y="873225"/>
                    <a:pt x="1513950" y="877189"/>
                  </a:cubicBezTo>
                  <a:cubicBezTo>
                    <a:pt x="1509604" y="881139"/>
                    <a:pt x="1503516" y="885740"/>
                    <a:pt x="1494371" y="892380"/>
                  </a:cubicBezTo>
                  <a:cubicBezTo>
                    <a:pt x="1501010" y="890568"/>
                    <a:pt x="1507735" y="888643"/>
                    <a:pt x="1514573" y="887142"/>
                  </a:cubicBezTo>
                  <a:cubicBezTo>
                    <a:pt x="1530570" y="874287"/>
                    <a:pt x="1540537" y="864703"/>
                    <a:pt x="1537295" y="862239"/>
                  </a:cubicBezTo>
                  <a:cubicBezTo>
                    <a:pt x="1569729" y="838795"/>
                    <a:pt x="1591942" y="839843"/>
                    <a:pt x="1621346" y="823421"/>
                  </a:cubicBezTo>
                  <a:cubicBezTo>
                    <a:pt x="1590101" y="830938"/>
                    <a:pt x="1597562" y="812916"/>
                    <a:pt x="1525700" y="845421"/>
                  </a:cubicBezTo>
                  <a:cubicBezTo>
                    <a:pt x="1553519" y="828546"/>
                    <a:pt x="1580616" y="813397"/>
                    <a:pt x="1608321" y="796805"/>
                  </a:cubicBezTo>
                  <a:cubicBezTo>
                    <a:pt x="1610941" y="802256"/>
                    <a:pt x="1621403" y="798702"/>
                    <a:pt x="1634767" y="792997"/>
                  </a:cubicBezTo>
                  <a:cubicBezTo>
                    <a:pt x="1648414" y="787688"/>
                    <a:pt x="1665120" y="780468"/>
                    <a:pt x="1679631" y="777750"/>
                  </a:cubicBezTo>
                  <a:cubicBezTo>
                    <a:pt x="1676106" y="769524"/>
                    <a:pt x="1690263" y="760549"/>
                    <a:pt x="1650043" y="773531"/>
                  </a:cubicBezTo>
                  <a:cubicBezTo>
                    <a:pt x="1659514" y="767004"/>
                    <a:pt x="1665941" y="766778"/>
                    <a:pt x="1673487" y="764300"/>
                  </a:cubicBezTo>
                  <a:cubicBezTo>
                    <a:pt x="1678711" y="759076"/>
                    <a:pt x="1684246" y="753683"/>
                    <a:pt x="1678527" y="753683"/>
                  </a:cubicBezTo>
                  <a:cubicBezTo>
                    <a:pt x="1693137" y="743589"/>
                    <a:pt x="1706487" y="751007"/>
                    <a:pt x="1710494" y="752762"/>
                  </a:cubicBezTo>
                  <a:cubicBezTo>
                    <a:pt x="1756363" y="725467"/>
                    <a:pt x="1722428" y="736128"/>
                    <a:pt x="1704364" y="739271"/>
                  </a:cubicBezTo>
                  <a:cubicBezTo>
                    <a:pt x="1719710" y="731512"/>
                    <a:pt x="1735014" y="723811"/>
                    <a:pt x="1750587" y="715572"/>
                  </a:cubicBezTo>
                  <a:cubicBezTo>
                    <a:pt x="1766159" y="707261"/>
                    <a:pt x="1782143" y="698739"/>
                    <a:pt x="1799075" y="689706"/>
                  </a:cubicBezTo>
                  <a:cubicBezTo>
                    <a:pt x="1790255" y="686351"/>
                    <a:pt x="1774144" y="695185"/>
                    <a:pt x="1758812" y="705223"/>
                  </a:cubicBezTo>
                  <a:cubicBezTo>
                    <a:pt x="1743423" y="715189"/>
                    <a:pt x="1728077" y="725184"/>
                    <a:pt x="1719115" y="721999"/>
                  </a:cubicBezTo>
                  <a:cubicBezTo>
                    <a:pt x="1733173" y="714552"/>
                    <a:pt x="1744796" y="712415"/>
                    <a:pt x="1761417" y="699900"/>
                  </a:cubicBezTo>
                  <a:cubicBezTo>
                    <a:pt x="1765183" y="694718"/>
                    <a:pt x="1763314" y="692184"/>
                    <a:pt x="1759859" y="690386"/>
                  </a:cubicBezTo>
                  <a:cubicBezTo>
                    <a:pt x="1746792" y="694435"/>
                    <a:pt x="1742517" y="702037"/>
                    <a:pt x="1747656" y="702320"/>
                  </a:cubicBezTo>
                  <a:cubicBezTo>
                    <a:pt x="1738185" y="708748"/>
                    <a:pt x="1731729" y="708946"/>
                    <a:pt x="1724297" y="711339"/>
                  </a:cubicBezTo>
                  <a:cubicBezTo>
                    <a:pt x="1719696" y="712174"/>
                    <a:pt x="1715010" y="713009"/>
                    <a:pt x="1710423" y="713844"/>
                  </a:cubicBezTo>
                  <a:cubicBezTo>
                    <a:pt x="1727199" y="703269"/>
                    <a:pt x="1743933" y="692722"/>
                    <a:pt x="1759661" y="684525"/>
                  </a:cubicBezTo>
                  <a:cubicBezTo>
                    <a:pt x="1775715" y="676838"/>
                    <a:pt x="1790623" y="671302"/>
                    <a:pt x="1803237" y="669943"/>
                  </a:cubicBezTo>
                  <a:cubicBezTo>
                    <a:pt x="1773648" y="687965"/>
                    <a:pt x="1801878" y="684709"/>
                    <a:pt x="1818484" y="677545"/>
                  </a:cubicBezTo>
                  <a:cubicBezTo>
                    <a:pt x="1829725" y="669448"/>
                    <a:pt x="1809225" y="674742"/>
                    <a:pt x="1800462" y="675096"/>
                  </a:cubicBezTo>
                  <a:cubicBezTo>
                    <a:pt x="1820027" y="662893"/>
                    <a:pt x="1831933" y="664776"/>
                    <a:pt x="1853608" y="648750"/>
                  </a:cubicBezTo>
                  <a:cubicBezTo>
                    <a:pt x="1848979" y="649359"/>
                    <a:pt x="1844264" y="649982"/>
                    <a:pt x="1839649" y="650590"/>
                  </a:cubicBezTo>
                  <a:cubicBezTo>
                    <a:pt x="1825039" y="654611"/>
                    <a:pt x="1829852" y="658051"/>
                    <a:pt x="1810146" y="669023"/>
                  </a:cubicBezTo>
                  <a:cubicBezTo>
                    <a:pt x="1815242" y="659283"/>
                    <a:pt x="1793766" y="670651"/>
                    <a:pt x="1775107" y="673808"/>
                  </a:cubicBezTo>
                  <a:cubicBezTo>
                    <a:pt x="1789618" y="664974"/>
                    <a:pt x="1804143" y="656154"/>
                    <a:pt x="1797673" y="656239"/>
                  </a:cubicBezTo>
                  <a:cubicBezTo>
                    <a:pt x="1833392" y="642266"/>
                    <a:pt x="1859228" y="646301"/>
                    <a:pt x="1896943" y="628689"/>
                  </a:cubicBezTo>
                  <a:cubicBezTo>
                    <a:pt x="1835218" y="654922"/>
                    <a:pt x="1932761" y="627160"/>
                    <a:pt x="1915899" y="640907"/>
                  </a:cubicBezTo>
                  <a:cubicBezTo>
                    <a:pt x="1926206" y="634550"/>
                    <a:pt x="1927239" y="632073"/>
                    <a:pt x="1923176" y="631209"/>
                  </a:cubicBezTo>
                  <a:cubicBezTo>
                    <a:pt x="1921166" y="630799"/>
                    <a:pt x="1917910" y="630841"/>
                    <a:pt x="1913974" y="631167"/>
                  </a:cubicBezTo>
                  <a:cubicBezTo>
                    <a:pt x="1910109" y="631606"/>
                    <a:pt x="1905565" y="632313"/>
                    <a:pt x="1900921" y="633078"/>
                  </a:cubicBezTo>
                  <a:cubicBezTo>
                    <a:pt x="1904758" y="631011"/>
                    <a:pt x="1908396" y="629284"/>
                    <a:pt x="1911950" y="627712"/>
                  </a:cubicBezTo>
                  <a:cubicBezTo>
                    <a:pt x="1915560" y="626254"/>
                    <a:pt x="1919113" y="624994"/>
                    <a:pt x="1922652" y="623706"/>
                  </a:cubicBezTo>
                  <a:cubicBezTo>
                    <a:pt x="1929745" y="621129"/>
                    <a:pt x="1936880" y="618496"/>
                    <a:pt x="1944893" y="614390"/>
                  </a:cubicBezTo>
                  <a:cubicBezTo>
                    <a:pt x="1933355" y="611587"/>
                    <a:pt x="1912304" y="623649"/>
                    <a:pt x="1899746" y="623522"/>
                  </a:cubicBezTo>
                  <a:cubicBezTo>
                    <a:pt x="1938622" y="598265"/>
                    <a:pt x="1963708" y="598096"/>
                    <a:pt x="1998011" y="581263"/>
                  </a:cubicBezTo>
                  <a:cubicBezTo>
                    <a:pt x="1967884" y="577582"/>
                    <a:pt x="2077871" y="543265"/>
                    <a:pt x="2030742" y="549777"/>
                  </a:cubicBezTo>
                  <a:cubicBezTo>
                    <a:pt x="2039902" y="545304"/>
                    <a:pt x="2046428" y="542444"/>
                    <a:pt x="2051383" y="540887"/>
                  </a:cubicBezTo>
                  <a:cubicBezTo>
                    <a:pt x="2056381" y="539414"/>
                    <a:pt x="2059679" y="539018"/>
                    <a:pt x="2062228" y="539159"/>
                  </a:cubicBezTo>
                  <a:cubicBezTo>
                    <a:pt x="2067338" y="539443"/>
                    <a:pt x="2069448" y="541892"/>
                    <a:pt x="2076130" y="542345"/>
                  </a:cubicBezTo>
                  <a:cubicBezTo>
                    <a:pt x="2081963" y="537319"/>
                    <a:pt x="2070495" y="537659"/>
                    <a:pt x="2093005" y="527409"/>
                  </a:cubicBezTo>
                  <a:cubicBezTo>
                    <a:pt x="2097734" y="527239"/>
                    <a:pt x="2102406" y="527055"/>
                    <a:pt x="2107120" y="526885"/>
                  </a:cubicBezTo>
                  <a:cubicBezTo>
                    <a:pt x="2109626" y="520104"/>
                    <a:pt x="2069150" y="530679"/>
                    <a:pt x="2060868" y="523912"/>
                  </a:cubicBezTo>
                  <a:cubicBezTo>
                    <a:pt x="2100310" y="504871"/>
                    <a:pt x="2161568" y="489808"/>
                    <a:pt x="2178953" y="471842"/>
                  </a:cubicBezTo>
                  <a:cubicBezTo>
                    <a:pt x="2165093" y="468657"/>
                    <a:pt x="2136935" y="486311"/>
                    <a:pt x="2122962" y="483253"/>
                  </a:cubicBezTo>
                  <a:cubicBezTo>
                    <a:pt x="2177523" y="463985"/>
                    <a:pt x="2107063" y="469549"/>
                    <a:pt x="2076130" y="470724"/>
                  </a:cubicBezTo>
                  <a:cubicBezTo>
                    <a:pt x="2044517" y="489454"/>
                    <a:pt x="2090938" y="472961"/>
                    <a:pt x="2108408" y="474221"/>
                  </a:cubicBezTo>
                  <a:cubicBezTo>
                    <a:pt x="2082826" y="482319"/>
                    <a:pt x="2063190" y="486339"/>
                    <a:pt x="2094506" y="484357"/>
                  </a:cubicBezTo>
                  <a:cubicBezTo>
                    <a:pt x="2047702" y="507094"/>
                    <a:pt x="2073199" y="479487"/>
                    <a:pt x="2034536" y="501289"/>
                  </a:cubicBezTo>
                  <a:cubicBezTo>
                    <a:pt x="2021427" y="500482"/>
                    <a:pt x="2017718" y="496759"/>
                    <a:pt x="2012734" y="493248"/>
                  </a:cubicBezTo>
                  <a:cubicBezTo>
                    <a:pt x="2030855" y="484527"/>
                    <a:pt x="2032200" y="486537"/>
                    <a:pt x="2032526" y="488902"/>
                  </a:cubicBezTo>
                  <a:cubicBezTo>
                    <a:pt x="2032936" y="491422"/>
                    <a:pt x="2032653" y="494933"/>
                    <a:pt x="2048354" y="491110"/>
                  </a:cubicBezTo>
                  <a:cubicBezTo>
                    <a:pt x="2076243" y="475835"/>
                    <a:pt x="2014702" y="488845"/>
                    <a:pt x="2029765" y="477618"/>
                  </a:cubicBezTo>
                  <a:cubicBezTo>
                    <a:pt x="2019572" y="478581"/>
                    <a:pt x="2004764" y="488321"/>
                    <a:pt x="1991456" y="495032"/>
                  </a:cubicBezTo>
                  <a:cubicBezTo>
                    <a:pt x="1987237" y="493290"/>
                    <a:pt x="1990111" y="488930"/>
                    <a:pt x="2008331" y="479062"/>
                  </a:cubicBezTo>
                  <a:cubicBezTo>
                    <a:pt x="1997105" y="482573"/>
                    <a:pt x="1985949" y="486042"/>
                    <a:pt x="1976549" y="486651"/>
                  </a:cubicBezTo>
                  <a:cubicBezTo>
                    <a:pt x="1967559" y="494536"/>
                    <a:pt x="1954364" y="503965"/>
                    <a:pt x="1974071" y="501346"/>
                  </a:cubicBezTo>
                  <a:cubicBezTo>
                    <a:pt x="1953175" y="509713"/>
                    <a:pt x="1934360" y="514540"/>
                    <a:pt x="1914455" y="521237"/>
                  </a:cubicBezTo>
                  <a:cubicBezTo>
                    <a:pt x="1921322" y="510817"/>
                    <a:pt x="1869096" y="522298"/>
                    <a:pt x="1898401" y="503554"/>
                  </a:cubicBezTo>
                  <a:cubicBezTo>
                    <a:pt x="1932506" y="497566"/>
                    <a:pt x="1907292" y="519354"/>
                    <a:pt x="1952680" y="503271"/>
                  </a:cubicBezTo>
                  <a:cubicBezTo>
                    <a:pt x="1960494" y="493177"/>
                    <a:pt x="1937928" y="494182"/>
                    <a:pt x="1908849" y="497707"/>
                  </a:cubicBezTo>
                  <a:cubicBezTo>
                    <a:pt x="1938084" y="479756"/>
                    <a:pt x="1949608" y="490247"/>
                    <a:pt x="1975912" y="477038"/>
                  </a:cubicBezTo>
                  <a:cubicBezTo>
                    <a:pt x="1981659" y="478652"/>
                    <a:pt x="1966044" y="482177"/>
                    <a:pt x="1955143" y="488548"/>
                  </a:cubicBezTo>
                  <a:cubicBezTo>
                    <a:pt x="1965449" y="488250"/>
                    <a:pt x="1978672" y="483324"/>
                    <a:pt x="1992348" y="477675"/>
                  </a:cubicBezTo>
                  <a:cubicBezTo>
                    <a:pt x="1999186" y="474844"/>
                    <a:pt x="2006165" y="471956"/>
                    <a:pt x="2012904" y="469167"/>
                  </a:cubicBezTo>
                  <a:cubicBezTo>
                    <a:pt x="2019714" y="466576"/>
                    <a:pt x="2026452" y="464551"/>
                    <a:pt x="2032597" y="463150"/>
                  </a:cubicBezTo>
                  <a:cubicBezTo>
                    <a:pt x="1996723" y="477661"/>
                    <a:pt x="2051128" y="468515"/>
                    <a:pt x="2051270" y="476627"/>
                  </a:cubicBezTo>
                  <a:cubicBezTo>
                    <a:pt x="2108946" y="450479"/>
                    <a:pt x="2088008" y="476316"/>
                    <a:pt x="2150044" y="443910"/>
                  </a:cubicBezTo>
                  <a:cubicBezTo>
                    <a:pt x="2110390" y="464735"/>
                    <a:pt x="2159218" y="460757"/>
                    <a:pt x="2182379" y="466930"/>
                  </a:cubicBezTo>
                  <a:cubicBezTo>
                    <a:pt x="2193351" y="465486"/>
                    <a:pt x="2199212" y="462130"/>
                    <a:pt x="2199382" y="459540"/>
                  </a:cubicBezTo>
                  <a:cubicBezTo>
                    <a:pt x="2199566" y="456977"/>
                    <a:pt x="2193832" y="454769"/>
                    <a:pt x="2182238" y="457275"/>
                  </a:cubicBezTo>
                  <a:cubicBezTo>
                    <a:pt x="2212746" y="447265"/>
                    <a:pt x="2229961" y="456779"/>
                    <a:pt x="2270720" y="433901"/>
                  </a:cubicBezTo>
                  <a:cubicBezTo>
                    <a:pt x="2255204" y="435671"/>
                    <a:pt x="2231306" y="448441"/>
                    <a:pt x="2221099" y="442948"/>
                  </a:cubicBezTo>
                  <a:cubicBezTo>
                    <a:pt x="2246851" y="436067"/>
                    <a:pt x="2266671" y="433108"/>
                    <a:pt x="2235369" y="433491"/>
                  </a:cubicBezTo>
                  <a:cubicBezTo>
                    <a:pt x="2277643" y="417691"/>
                    <a:pt x="2302857" y="431976"/>
                    <a:pt x="2284693" y="443712"/>
                  </a:cubicBezTo>
                  <a:cubicBezTo>
                    <a:pt x="2292522" y="442863"/>
                    <a:pt x="2302432" y="439153"/>
                    <a:pt x="2309496" y="439267"/>
                  </a:cubicBezTo>
                  <a:cubicBezTo>
                    <a:pt x="2312611" y="428946"/>
                    <a:pt x="2289011" y="425350"/>
                    <a:pt x="2345342" y="401538"/>
                  </a:cubicBezTo>
                  <a:cubicBezTo>
                    <a:pt x="2350863" y="403308"/>
                    <a:pt x="2337641" y="409834"/>
                    <a:pt x="2345045" y="411165"/>
                  </a:cubicBezTo>
                  <a:cubicBezTo>
                    <a:pt x="2379546" y="395634"/>
                    <a:pt x="2349886" y="394120"/>
                    <a:pt x="2417628" y="376989"/>
                  </a:cubicBezTo>
                  <a:cubicBezTo>
                    <a:pt x="2381514" y="384309"/>
                    <a:pt x="2389371" y="384804"/>
                    <a:pt x="2396463" y="375701"/>
                  </a:cubicBezTo>
                  <a:cubicBezTo>
                    <a:pt x="2368192" y="375475"/>
                    <a:pt x="2391976" y="388386"/>
                    <a:pt x="2363732" y="388202"/>
                  </a:cubicBezTo>
                  <a:cubicBezTo>
                    <a:pt x="2368970" y="376749"/>
                    <a:pt x="2379631" y="359279"/>
                    <a:pt x="2448293" y="340507"/>
                  </a:cubicBezTo>
                  <a:cubicBezTo>
                    <a:pt x="2465593" y="340733"/>
                    <a:pt x="2412687" y="355301"/>
                    <a:pt x="2400696" y="361629"/>
                  </a:cubicBezTo>
                  <a:cubicBezTo>
                    <a:pt x="2428629" y="355018"/>
                    <a:pt x="2453772" y="351776"/>
                    <a:pt x="2475871" y="351889"/>
                  </a:cubicBezTo>
                  <a:cubicBezTo>
                    <a:pt x="2500901" y="342078"/>
                    <a:pt x="2503123" y="338482"/>
                    <a:pt x="2502656" y="335806"/>
                  </a:cubicBezTo>
                  <a:cubicBezTo>
                    <a:pt x="2502161" y="333088"/>
                    <a:pt x="2498961" y="331248"/>
                    <a:pt x="2513600" y="326109"/>
                  </a:cubicBezTo>
                  <a:cubicBezTo>
                    <a:pt x="2545581" y="330866"/>
                    <a:pt x="2584584" y="327694"/>
                    <a:pt x="2628329" y="319554"/>
                  </a:cubicBezTo>
                  <a:cubicBezTo>
                    <a:pt x="2655171" y="310224"/>
                    <a:pt x="2601147" y="323008"/>
                    <a:pt x="2600383" y="316312"/>
                  </a:cubicBezTo>
                  <a:cubicBezTo>
                    <a:pt x="2680725" y="302325"/>
                    <a:pt x="2662292" y="294298"/>
                    <a:pt x="2744149" y="283382"/>
                  </a:cubicBezTo>
                  <a:cubicBezTo>
                    <a:pt x="2740496" y="290518"/>
                    <a:pt x="2724102" y="298672"/>
                    <a:pt x="2699030" y="306572"/>
                  </a:cubicBezTo>
                  <a:cubicBezTo>
                    <a:pt x="2692772" y="308554"/>
                    <a:pt x="2685949" y="310522"/>
                    <a:pt x="2678658" y="312447"/>
                  </a:cubicBezTo>
                  <a:cubicBezTo>
                    <a:pt x="2671353" y="314316"/>
                    <a:pt x="2663580" y="316255"/>
                    <a:pt x="2655497" y="318549"/>
                  </a:cubicBezTo>
                  <a:cubicBezTo>
                    <a:pt x="2639258" y="322909"/>
                    <a:pt x="2621350" y="327114"/>
                    <a:pt x="2602223" y="331021"/>
                  </a:cubicBezTo>
                  <a:cubicBezTo>
                    <a:pt x="2576967" y="338595"/>
                    <a:pt x="2622114" y="335438"/>
                    <a:pt x="2626078" y="338624"/>
                  </a:cubicBezTo>
                  <a:cubicBezTo>
                    <a:pt x="2629886" y="334603"/>
                    <a:pt x="2638253" y="330554"/>
                    <a:pt x="2649282" y="326562"/>
                  </a:cubicBezTo>
                  <a:cubicBezTo>
                    <a:pt x="2654803" y="324566"/>
                    <a:pt x="2660975" y="322569"/>
                    <a:pt x="2667587" y="320616"/>
                  </a:cubicBezTo>
                  <a:cubicBezTo>
                    <a:pt x="2674269" y="318917"/>
                    <a:pt x="2681376" y="317261"/>
                    <a:pt x="2688681" y="315632"/>
                  </a:cubicBezTo>
                  <a:cubicBezTo>
                    <a:pt x="2717901" y="309134"/>
                    <a:pt x="2750179" y="303188"/>
                    <a:pt x="2770424" y="297426"/>
                  </a:cubicBezTo>
                  <a:cubicBezTo>
                    <a:pt x="2797478" y="299677"/>
                    <a:pt x="2751822" y="309233"/>
                    <a:pt x="2789565" y="310394"/>
                  </a:cubicBezTo>
                  <a:cubicBezTo>
                    <a:pt x="2765455" y="313268"/>
                    <a:pt x="2731804" y="309885"/>
                    <a:pt x="2767324" y="316340"/>
                  </a:cubicBezTo>
                  <a:cubicBezTo>
                    <a:pt x="2749670" y="320389"/>
                    <a:pt x="2742846" y="313905"/>
                    <a:pt x="2724244" y="318889"/>
                  </a:cubicBezTo>
                  <a:cubicBezTo>
                    <a:pt x="2749174" y="319299"/>
                    <a:pt x="2716259" y="330483"/>
                    <a:pt x="2703574" y="339629"/>
                  </a:cubicBezTo>
                  <a:cubicBezTo>
                    <a:pt x="2724937" y="335764"/>
                    <a:pt x="2760089" y="319384"/>
                    <a:pt x="2816973" y="315109"/>
                  </a:cubicBezTo>
                  <a:cubicBezTo>
                    <a:pt x="2834556" y="311499"/>
                    <a:pt x="2836736" y="309488"/>
                    <a:pt x="2837274" y="307662"/>
                  </a:cubicBezTo>
                  <a:cubicBezTo>
                    <a:pt x="2837812" y="305779"/>
                    <a:pt x="2836694" y="303995"/>
                    <a:pt x="2847836" y="301532"/>
                  </a:cubicBezTo>
                  <a:cubicBezTo>
                    <a:pt x="2838506" y="300909"/>
                    <a:pt x="2829658" y="300045"/>
                    <a:pt x="2821008" y="299423"/>
                  </a:cubicBezTo>
                  <a:cubicBezTo>
                    <a:pt x="2812329" y="298630"/>
                    <a:pt x="2803764" y="297851"/>
                    <a:pt x="2795086" y="297058"/>
                  </a:cubicBezTo>
                  <a:cubicBezTo>
                    <a:pt x="2777658" y="295600"/>
                    <a:pt x="2759537" y="294779"/>
                    <a:pt x="2738344" y="296987"/>
                  </a:cubicBezTo>
                  <a:cubicBezTo>
                    <a:pt x="2746909" y="291141"/>
                    <a:pt x="2775620" y="283227"/>
                    <a:pt x="2773525" y="278498"/>
                  </a:cubicBezTo>
                  <a:cubicBezTo>
                    <a:pt x="2755701" y="274704"/>
                    <a:pt x="2721865" y="286455"/>
                    <a:pt x="2709138" y="277720"/>
                  </a:cubicBezTo>
                  <a:cubicBezTo>
                    <a:pt x="2734083" y="272099"/>
                    <a:pt x="2828270" y="270910"/>
                    <a:pt x="2783718" y="260717"/>
                  </a:cubicBezTo>
                  <a:cubicBezTo>
                    <a:pt x="2792538" y="259528"/>
                    <a:pt x="2801259" y="258339"/>
                    <a:pt x="2809894" y="257178"/>
                  </a:cubicBezTo>
                  <a:cubicBezTo>
                    <a:pt x="2818516" y="256003"/>
                    <a:pt x="2827095" y="255068"/>
                    <a:pt x="2835674" y="254573"/>
                  </a:cubicBezTo>
                  <a:cubicBezTo>
                    <a:pt x="2852762" y="253468"/>
                    <a:pt x="2869652" y="252378"/>
                    <a:pt x="2886513" y="251302"/>
                  </a:cubicBezTo>
                  <a:cubicBezTo>
                    <a:pt x="2907720" y="246404"/>
                    <a:pt x="2842923" y="249674"/>
                    <a:pt x="2863153" y="241492"/>
                  </a:cubicBezTo>
                  <a:cubicBezTo>
                    <a:pt x="2877650" y="238816"/>
                    <a:pt x="2885423" y="242072"/>
                    <a:pt x="2895347" y="243403"/>
                  </a:cubicBezTo>
                  <a:cubicBezTo>
                    <a:pt x="2904372" y="246811"/>
                    <a:pt x="2926919" y="238353"/>
                    <a:pt x="2940472" y="237788"/>
                  </a:cubicBezTo>
                  <a:cubicBezTo>
                    <a:pt x="2944989" y="237599"/>
                    <a:pt x="2948507" y="238288"/>
                    <a:pt x="2950192" y="240585"/>
                  </a:cubicBezTo>
                  <a:cubicBezTo>
                    <a:pt x="2938257" y="243615"/>
                    <a:pt x="2928531" y="244535"/>
                    <a:pt x="2920561" y="243941"/>
                  </a:cubicBezTo>
                  <a:cubicBezTo>
                    <a:pt x="2924822" y="247466"/>
                    <a:pt x="2917389" y="248117"/>
                    <a:pt x="2925544" y="254785"/>
                  </a:cubicBezTo>
                  <a:cubicBezTo>
                    <a:pt x="2911132" y="257390"/>
                    <a:pt x="2903303" y="254134"/>
                    <a:pt x="2893492" y="252775"/>
                  </a:cubicBezTo>
                  <a:cubicBezTo>
                    <a:pt x="2880185" y="256597"/>
                    <a:pt x="2901321" y="258523"/>
                    <a:pt x="2909660" y="261184"/>
                  </a:cubicBezTo>
                  <a:cubicBezTo>
                    <a:pt x="2945874" y="252761"/>
                    <a:pt x="2944146" y="264214"/>
                    <a:pt x="2939531" y="272595"/>
                  </a:cubicBezTo>
                  <a:cubicBezTo>
                    <a:pt x="2920108" y="274846"/>
                    <a:pt x="2903997" y="273911"/>
                    <a:pt x="2889500" y="271490"/>
                  </a:cubicBezTo>
                  <a:cubicBezTo>
                    <a:pt x="2863762" y="280778"/>
                    <a:pt x="2925487" y="273926"/>
                    <a:pt x="2930641" y="280480"/>
                  </a:cubicBezTo>
                  <a:cubicBezTo>
                    <a:pt x="2871634" y="284685"/>
                    <a:pt x="2898405" y="287375"/>
                    <a:pt x="2877112" y="298078"/>
                  </a:cubicBezTo>
                  <a:cubicBezTo>
                    <a:pt x="2909985" y="298927"/>
                    <a:pt x="2995438" y="285832"/>
                    <a:pt x="2959974" y="277167"/>
                  </a:cubicBezTo>
                  <a:cubicBezTo>
                    <a:pt x="2979624" y="275115"/>
                    <a:pt x="2995438" y="275582"/>
                    <a:pt x="3009680" y="278980"/>
                  </a:cubicBezTo>
                  <a:cubicBezTo>
                    <a:pt x="3032133" y="269084"/>
                    <a:pt x="3070457" y="263662"/>
                    <a:pt x="3106770" y="265842"/>
                  </a:cubicBezTo>
                  <a:cubicBezTo>
                    <a:pt x="3125032" y="259853"/>
                    <a:pt x="3060999" y="259754"/>
                    <a:pt x="3052746" y="251104"/>
                  </a:cubicBezTo>
                  <a:cubicBezTo>
                    <a:pt x="3024517" y="256342"/>
                    <a:pt x="3062967" y="270429"/>
                    <a:pt x="2993866" y="269962"/>
                  </a:cubicBezTo>
                  <a:cubicBezTo>
                    <a:pt x="2965637" y="264568"/>
                    <a:pt x="3000548" y="267130"/>
                    <a:pt x="3021006" y="262303"/>
                  </a:cubicBezTo>
                  <a:cubicBezTo>
                    <a:pt x="3014139" y="260490"/>
                    <a:pt x="3007273" y="258678"/>
                    <a:pt x="3000520" y="256894"/>
                  </a:cubicBezTo>
                  <a:cubicBezTo>
                    <a:pt x="2989166" y="254997"/>
                    <a:pt x="2957723" y="261934"/>
                    <a:pt x="2966671" y="263846"/>
                  </a:cubicBezTo>
                  <a:cubicBezTo>
                    <a:pt x="2934647" y="267682"/>
                    <a:pt x="2970946" y="252647"/>
                    <a:pt x="2929890" y="250864"/>
                  </a:cubicBezTo>
                  <a:cubicBezTo>
                    <a:pt x="2944203" y="249604"/>
                    <a:pt x="2958530" y="248344"/>
                    <a:pt x="2952669" y="245979"/>
                  </a:cubicBezTo>
                  <a:cubicBezTo>
                    <a:pt x="2965439" y="245993"/>
                    <a:pt x="2978463" y="246022"/>
                    <a:pt x="2991205" y="246050"/>
                  </a:cubicBezTo>
                  <a:cubicBezTo>
                    <a:pt x="3003946" y="246546"/>
                    <a:pt x="3016362" y="247607"/>
                    <a:pt x="3027730" y="249349"/>
                  </a:cubicBezTo>
                  <a:cubicBezTo>
                    <a:pt x="3024202" y="246747"/>
                    <a:pt x="3028739" y="244541"/>
                    <a:pt x="3037267" y="242889"/>
                  </a:cubicBezTo>
                  <a:lnTo>
                    <a:pt x="3066604" y="240148"/>
                  </a:lnTo>
                  <a:lnTo>
                    <a:pt x="3070284" y="233936"/>
                  </a:lnTo>
                  <a:cubicBezTo>
                    <a:pt x="3068594" y="232856"/>
                    <a:pt x="3064007" y="232743"/>
                    <a:pt x="3056709" y="233309"/>
                  </a:cubicBezTo>
                  <a:cubicBezTo>
                    <a:pt x="3049418" y="233876"/>
                    <a:pt x="3039409" y="235122"/>
                    <a:pt x="3026909" y="236764"/>
                  </a:cubicBezTo>
                  <a:cubicBezTo>
                    <a:pt x="3020651" y="237599"/>
                    <a:pt x="3013771" y="238505"/>
                    <a:pt x="3006296" y="239496"/>
                  </a:cubicBezTo>
                  <a:cubicBezTo>
                    <a:pt x="2998807" y="240459"/>
                    <a:pt x="2990723" y="241478"/>
                    <a:pt x="2982115" y="243050"/>
                  </a:cubicBezTo>
                  <a:cubicBezTo>
                    <a:pt x="2975617" y="240246"/>
                    <a:pt x="2975985" y="237684"/>
                    <a:pt x="2980147" y="235221"/>
                  </a:cubicBezTo>
                  <a:cubicBezTo>
                    <a:pt x="2984310" y="232715"/>
                    <a:pt x="2992266" y="230280"/>
                    <a:pt x="3001001" y="228312"/>
                  </a:cubicBezTo>
                  <a:cubicBezTo>
                    <a:pt x="3018428" y="224079"/>
                    <a:pt x="3038730" y="219704"/>
                    <a:pt x="3037031" y="212725"/>
                  </a:cubicBezTo>
                  <a:close/>
                  <a:moveTo>
                    <a:pt x="3242876" y="212668"/>
                  </a:moveTo>
                  <a:cubicBezTo>
                    <a:pt x="3257175" y="211635"/>
                    <a:pt x="3256028" y="214155"/>
                    <a:pt x="3249686" y="214863"/>
                  </a:cubicBezTo>
                  <a:cubicBezTo>
                    <a:pt x="3268755" y="215075"/>
                    <a:pt x="3286126" y="216562"/>
                    <a:pt x="3302393" y="218813"/>
                  </a:cubicBezTo>
                  <a:cubicBezTo>
                    <a:pt x="3318673" y="221064"/>
                    <a:pt x="3333850" y="223923"/>
                    <a:pt x="3348602" y="228100"/>
                  </a:cubicBezTo>
                  <a:cubicBezTo>
                    <a:pt x="3330226" y="224716"/>
                    <a:pt x="3322878" y="226854"/>
                    <a:pt x="3323869" y="230917"/>
                  </a:cubicBezTo>
                  <a:cubicBezTo>
                    <a:pt x="3324846" y="234966"/>
                    <a:pt x="3334105" y="241252"/>
                    <a:pt x="3348772" y="248514"/>
                  </a:cubicBezTo>
                  <a:cubicBezTo>
                    <a:pt x="3365859" y="242781"/>
                    <a:pt x="3355893" y="234400"/>
                    <a:pt x="3378019" y="229133"/>
                  </a:cubicBezTo>
                  <a:cubicBezTo>
                    <a:pt x="3432185" y="232276"/>
                    <a:pt x="3344029" y="236736"/>
                    <a:pt x="3394371" y="245584"/>
                  </a:cubicBezTo>
                  <a:cubicBezTo>
                    <a:pt x="3408373" y="247693"/>
                    <a:pt x="3427371" y="246561"/>
                    <a:pt x="3436617" y="251742"/>
                  </a:cubicBezTo>
                  <a:cubicBezTo>
                    <a:pt x="3442917" y="245187"/>
                    <a:pt x="3418651" y="244338"/>
                    <a:pt x="3397671" y="236636"/>
                  </a:cubicBezTo>
                  <a:cubicBezTo>
                    <a:pt x="3414121" y="232078"/>
                    <a:pt x="3451977" y="229728"/>
                    <a:pt x="3440211" y="222324"/>
                  </a:cubicBezTo>
                  <a:cubicBezTo>
                    <a:pt x="3470623" y="224348"/>
                    <a:pt x="3435271" y="232191"/>
                    <a:pt x="3479159" y="237514"/>
                  </a:cubicBezTo>
                  <a:cubicBezTo>
                    <a:pt x="3462553" y="239312"/>
                    <a:pt x="3453295" y="236283"/>
                    <a:pt x="3438457" y="237033"/>
                  </a:cubicBezTo>
                  <a:cubicBezTo>
                    <a:pt x="3416259" y="240020"/>
                    <a:pt x="3462311" y="240119"/>
                    <a:pt x="3446413" y="245301"/>
                  </a:cubicBezTo>
                  <a:cubicBezTo>
                    <a:pt x="3467649" y="244380"/>
                    <a:pt x="3462609" y="240742"/>
                    <a:pt x="3485571" y="240020"/>
                  </a:cubicBezTo>
                  <a:cubicBezTo>
                    <a:pt x="3499091" y="244296"/>
                    <a:pt x="3482895" y="247679"/>
                    <a:pt x="3504939" y="247764"/>
                  </a:cubicBezTo>
                  <a:cubicBezTo>
                    <a:pt x="3509979" y="259231"/>
                    <a:pt x="3420407" y="238916"/>
                    <a:pt x="3472193" y="255409"/>
                  </a:cubicBezTo>
                  <a:cubicBezTo>
                    <a:pt x="3458191" y="254446"/>
                    <a:pt x="3444135" y="253554"/>
                    <a:pt x="3449499" y="256768"/>
                  </a:cubicBezTo>
                  <a:cubicBezTo>
                    <a:pt x="3438371" y="257377"/>
                    <a:pt x="3432767" y="254191"/>
                    <a:pt x="3425235" y="252436"/>
                  </a:cubicBezTo>
                  <a:cubicBezTo>
                    <a:pt x="3425575" y="257292"/>
                    <a:pt x="3399327" y="263167"/>
                    <a:pt x="3402511" y="253866"/>
                  </a:cubicBezTo>
                  <a:cubicBezTo>
                    <a:pt x="3374467" y="257249"/>
                    <a:pt x="3395773" y="265545"/>
                    <a:pt x="3396043" y="271746"/>
                  </a:cubicBezTo>
                  <a:cubicBezTo>
                    <a:pt x="3378319" y="279150"/>
                    <a:pt x="3389799" y="256980"/>
                    <a:pt x="3357181" y="256754"/>
                  </a:cubicBezTo>
                  <a:cubicBezTo>
                    <a:pt x="3377115" y="272836"/>
                    <a:pt x="3324535" y="259628"/>
                    <a:pt x="3344439" y="272185"/>
                  </a:cubicBezTo>
                  <a:cubicBezTo>
                    <a:pt x="3330141" y="272468"/>
                    <a:pt x="3322949" y="268915"/>
                    <a:pt x="3313393" y="266338"/>
                  </a:cubicBezTo>
                  <a:cubicBezTo>
                    <a:pt x="3326970" y="264215"/>
                    <a:pt x="3338125" y="262601"/>
                    <a:pt x="3341098" y="260265"/>
                  </a:cubicBezTo>
                  <a:cubicBezTo>
                    <a:pt x="3344057" y="257929"/>
                    <a:pt x="3338847" y="253611"/>
                    <a:pt x="3319551" y="248118"/>
                  </a:cubicBezTo>
                  <a:cubicBezTo>
                    <a:pt x="3288887" y="246971"/>
                    <a:pt x="3227233" y="247325"/>
                    <a:pt x="3239181" y="236552"/>
                  </a:cubicBezTo>
                  <a:cubicBezTo>
                    <a:pt x="3264409" y="234442"/>
                    <a:pt x="3271445" y="245796"/>
                    <a:pt x="3294975" y="244947"/>
                  </a:cubicBezTo>
                  <a:cubicBezTo>
                    <a:pt x="3315460" y="238675"/>
                    <a:pt x="3257019" y="231200"/>
                    <a:pt x="3241899" y="227449"/>
                  </a:cubicBezTo>
                  <a:cubicBezTo>
                    <a:pt x="3285489" y="232729"/>
                    <a:pt x="3295300" y="225566"/>
                    <a:pt x="3256326" y="217015"/>
                  </a:cubicBezTo>
                  <a:cubicBezTo>
                    <a:pt x="3241914" y="218176"/>
                    <a:pt x="3237369" y="219832"/>
                    <a:pt x="3240087" y="221800"/>
                  </a:cubicBezTo>
                  <a:cubicBezTo>
                    <a:pt x="3224061" y="229530"/>
                    <a:pt x="3229101" y="214891"/>
                    <a:pt x="3242876" y="212668"/>
                  </a:cubicBezTo>
                  <a:close/>
                  <a:moveTo>
                    <a:pt x="4609573" y="212115"/>
                  </a:moveTo>
                  <a:cubicBezTo>
                    <a:pt x="4627391" y="215285"/>
                    <a:pt x="4683325" y="239967"/>
                    <a:pt x="4706483" y="244692"/>
                  </a:cubicBezTo>
                  <a:cubicBezTo>
                    <a:pt x="4715543" y="259981"/>
                    <a:pt x="4626623" y="215868"/>
                    <a:pt x="4607087" y="217651"/>
                  </a:cubicBezTo>
                  <a:cubicBezTo>
                    <a:pt x="4601931" y="212392"/>
                    <a:pt x="4603635" y="211058"/>
                    <a:pt x="4609573" y="212115"/>
                  </a:cubicBezTo>
                  <a:close/>
                  <a:moveTo>
                    <a:pt x="3743643" y="210544"/>
                  </a:moveTo>
                  <a:cubicBezTo>
                    <a:pt x="3751443" y="210855"/>
                    <a:pt x="3759059" y="211153"/>
                    <a:pt x="3766719" y="211464"/>
                  </a:cubicBezTo>
                  <a:cubicBezTo>
                    <a:pt x="3755591" y="215173"/>
                    <a:pt x="3756951" y="220086"/>
                    <a:pt x="3786667" y="226839"/>
                  </a:cubicBezTo>
                  <a:cubicBezTo>
                    <a:pt x="3749277" y="222224"/>
                    <a:pt x="3799563" y="240458"/>
                    <a:pt x="3795585" y="247593"/>
                  </a:cubicBezTo>
                  <a:cubicBezTo>
                    <a:pt x="3840349" y="253086"/>
                    <a:pt x="3784401" y="237697"/>
                    <a:pt x="3829123" y="243176"/>
                  </a:cubicBezTo>
                  <a:cubicBezTo>
                    <a:pt x="3868975" y="258423"/>
                    <a:pt x="3769097" y="244620"/>
                    <a:pt x="3808963" y="259811"/>
                  </a:cubicBezTo>
                  <a:cubicBezTo>
                    <a:pt x="3790021" y="259046"/>
                    <a:pt x="3770895" y="258268"/>
                    <a:pt x="3751853" y="257489"/>
                  </a:cubicBezTo>
                  <a:cubicBezTo>
                    <a:pt x="3739721" y="251232"/>
                    <a:pt x="3775227" y="254714"/>
                    <a:pt x="3749857" y="245739"/>
                  </a:cubicBezTo>
                  <a:cubicBezTo>
                    <a:pt x="3764297" y="246772"/>
                    <a:pt x="3770965" y="251883"/>
                    <a:pt x="3779899" y="255691"/>
                  </a:cubicBezTo>
                  <a:cubicBezTo>
                    <a:pt x="3775835" y="234583"/>
                    <a:pt x="3741773" y="230378"/>
                    <a:pt x="3743643" y="210544"/>
                  </a:cubicBezTo>
                  <a:close/>
                  <a:moveTo>
                    <a:pt x="2898843" y="210233"/>
                  </a:moveTo>
                  <a:cubicBezTo>
                    <a:pt x="2910438" y="212710"/>
                    <a:pt x="2922018" y="215188"/>
                    <a:pt x="2933627" y="217665"/>
                  </a:cubicBezTo>
                  <a:cubicBezTo>
                    <a:pt x="2918932" y="224178"/>
                    <a:pt x="2916653" y="226245"/>
                    <a:pt x="2904251" y="235872"/>
                  </a:cubicBezTo>
                  <a:cubicBezTo>
                    <a:pt x="2874535" y="234159"/>
                    <a:pt x="2849831" y="237202"/>
                    <a:pt x="2840218" y="246843"/>
                  </a:cubicBezTo>
                  <a:cubicBezTo>
                    <a:pt x="2822904" y="256343"/>
                    <a:pt x="2838604" y="240529"/>
                    <a:pt x="2823640" y="238547"/>
                  </a:cubicBezTo>
                  <a:cubicBezTo>
                    <a:pt x="2828652" y="249915"/>
                    <a:pt x="2759225" y="244394"/>
                    <a:pt x="2720449" y="250850"/>
                  </a:cubicBezTo>
                  <a:cubicBezTo>
                    <a:pt x="2707198" y="257206"/>
                    <a:pt x="2717589" y="261043"/>
                    <a:pt x="2740170" y="263648"/>
                  </a:cubicBezTo>
                  <a:cubicBezTo>
                    <a:pt x="2664146" y="275979"/>
                    <a:pt x="2721454" y="248755"/>
                    <a:pt x="2685070" y="245343"/>
                  </a:cubicBezTo>
                  <a:cubicBezTo>
                    <a:pt x="2708047" y="246036"/>
                    <a:pt x="2737183" y="246164"/>
                    <a:pt x="2765780" y="243800"/>
                  </a:cubicBezTo>
                  <a:cubicBezTo>
                    <a:pt x="2794406" y="241506"/>
                    <a:pt x="2822409" y="236225"/>
                    <a:pt x="2843899" y="228142"/>
                  </a:cubicBezTo>
                  <a:cubicBezTo>
                    <a:pt x="2849038" y="230917"/>
                    <a:pt x="2834782" y="234838"/>
                    <a:pt x="2842186" y="237471"/>
                  </a:cubicBezTo>
                  <a:cubicBezTo>
                    <a:pt x="2856754" y="240005"/>
                    <a:pt x="2873728" y="225905"/>
                    <a:pt x="2906247" y="226500"/>
                  </a:cubicBezTo>
                  <a:cubicBezTo>
                    <a:pt x="2892713" y="225763"/>
                    <a:pt x="2877253" y="226655"/>
                    <a:pt x="2857872" y="231030"/>
                  </a:cubicBezTo>
                  <a:cubicBezTo>
                    <a:pt x="2841506" y="226089"/>
                    <a:pt x="2916100" y="217312"/>
                    <a:pt x="2852790" y="220228"/>
                  </a:cubicBezTo>
                  <a:cubicBezTo>
                    <a:pt x="2837486" y="215868"/>
                    <a:pt x="2882279" y="217892"/>
                    <a:pt x="2898843" y="210233"/>
                  </a:cubicBezTo>
                  <a:close/>
                  <a:moveTo>
                    <a:pt x="2459816" y="206071"/>
                  </a:moveTo>
                  <a:cubicBezTo>
                    <a:pt x="2448321" y="210332"/>
                    <a:pt x="2436966" y="214536"/>
                    <a:pt x="2425514" y="218784"/>
                  </a:cubicBezTo>
                  <a:cubicBezTo>
                    <a:pt x="2433725" y="209341"/>
                    <a:pt x="2406288" y="219732"/>
                    <a:pt x="2380933" y="226188"/>
                  </a:cubicBezTo>
                  <a:cubicBezTo>
                    <a:pt x="2377818" y="219024"/>
                    <a:pt x="2446480" y="202857"/>
                    <a:pt x="2459816" y="206071"/>
                  </a:cubicBezTo>
                  <a:close/>
                  <a:moveTo>
                    <a:pt x="3209281" y="201838"/>
                  </a:moveTo>
                  <a:cubicBezTo>
                    <a:pt x="3276924" y="207020"/>
                    <a:pt x="3170589" y="210049"/>
                    <a:pt x="3176649" y="211465"/>
                  </a:cubicBezTo>
                  <a:cubicBezTo>
                    <a:pt x="3128076" y="196628"/>
                    <a:pt x="3181335" y="206581"/>
                    <a:pt x="3209281" y="201838"/>
                  </a:cubicBezTo>
                  <a:close/>
                  <a:moveTo>
                    <a:pt x="3948425" y="194660"/>
                  </a:moveTo>
                  <a:cubicBezTo>
                    <a:pt x="3978935" y="197845"/>
                    <a:pt x="4002731" y="203933"/>
                    <a:pt x="4019565" y="213078"/>
                  </a:cubicBezTo>
                  <a:cubicBezTo>
                    <a:pt x="3997663" y="209822"/>
                    <a:pt x="4002507" y="213716"/>
                    <a:pt x="4008635" y="217835"/>
                  </a:cubicBezTo>
                  <a:cubicBezTo>
                    <a:pt x="3974871" y="208888"/>
                    <a:pt x="3949203" y="210615"/>
                    <a:pt x="3980647" y="223979"/>
                  </a:cubicBezTo>
                  <a:cubicBezTo>
                    <a:pt x="3965173" y="222550"/>
                    <a:pt x="3949685" y="221120"/>
                    <a:pt x="3934255" y="219704"/>
                  </a:cubicBezTo>
                  <a:cubicBezTo>
                    <a:pt x="3956595" y="215867"/>
                    <a:pt x="3941375" y="202432"/>
                    <a:pt x="3948425" y="194660"/>
                  </a:cubicBezTo>
                  <a:close/>
                  <a:moveTo>
                    <a:pt x="3329928" y="185571"/>
                  </a:moveTo>
                  <a:cubicBezTo>
                    <a:pt x="3353202" y="191559"/>
                    <a:pt x="3409477" y="194179"/>
                    <a:pt x="3399411" y="201526"/>
                  </a:cubicBezTo>
                  <a:cubicBezTo>
                    <a:pt x="3385411" y="200578"/>
                    <a:pt x="3336794" y="189139"/>
                    <a:pt x="3340022" y="199502"/>
                  </a:cubicBezTo>
                  <a:cubicBezTo>
                    <a:pt x="3313407" y="203664"/>
                    <a:pt x="3316805" y="187949"/>
                    <a:pt x="3290118" y="192791"/>
                  </a:cubicBezTo>
                  <a:cubicBezTo>
                    <a:pt x="3286367" y="188233"/>
                    <a:pt x="3312656" y="188516"/>
                    <a:pt x="3320018" y="192466"/>
                  </a:cubicBezTo>
                  <a:cubicBezTo>
                    <a:pt x="3327309" y="190285"/>
                    <a:pt x="3334869" y="188445"/>
                    <a:pt x="3329928" y="185571"/>
                  </a:cubicBezTo>
                  <a:close/>
                  <a:moveTo>
                    <a:pt x="4161589" y="183165"/>
                  </a:moveTo>
                  <a:cubicBezTo>
                    <a:pt x="4202659" y="191362"/>
                    <a:pt x="4195963" y="202150"/>
                    <a:pt x="4215003" y="206581"/>
                  </a:cubicBezTo>
                  <a:cubicBezTo>
                    <a:pt x="4232333" y="220186"/>
                    <a:pt x="4183107" y="200295"/>
                    <a:pt x="4192027" y="208181"/>
                  </a:cubicBezTo>
                  <a:cubicBezTo>
                    <a:pt x="4219335" y="221998"/>
                    <a:pt x="4213631" y="208379"/>
                    <a:pt x="4250115" y="219223"/>
                  </a:cubicBezTo>
                  <a:cubicBezTo>
                    <a:pt x="4237203" y="209356"/>
                    <a:pt x="4219521" y="201045"/>
                    <a:pt x="4197209" y="194335"/>
                  </a:cubicBezTo>
                  <a:cubicBezTo>
                    <a:pt x="4182187" y="185048"/>
                    <a:pt x="4235843" y="200295"/>
                    <a:pt x="4249547" y="201314"/>
                  </a:cubicBezTo>
                  <a:cubicBezTo>
                    <a:pt x="4254035" y="216887"/>
                    <a:pt x="4262063" y="212541"/>
                    <a:pt x="4302679" y="238321"/>
                  </a:cubicBezTo>
                  <a:cubicBezTo>
                    <a:pt x="4316511" y="240119"/>
                    <a:pt x="4297655" y="229912"/>
                    <a:pt x="4290687" y="224136"/>
                  </a:cubicBezTo>
                  <a:cubicBezTo>
                    <a:pt x="4339247" y="244805"/>
                    <a:pt x="4344641" y="252677"/>
                    <a:pt x="4343367" y="258538"/>
                  </a:cubicBezTo>
                  <a:cubicBezTo>
                    <a:pt x="4342023" y="264498"/>
                    <a:pt x="4334079" y="268136"/>
                    <a:pt x="4354693" y="281430"/>
                  </a:cubicBezTo>
                  <a:cubicBezTo>
                    <a:pt x="4328049" y="280425"/>
                    <a:pt x="4279533" y="248231"/>
                    <a:pt x="4303047" y="268065"/>
                  </a:cubicBezTo>
                  <a:cubicBezTo>
                    <a:pt x="4268731" y="253299"/>
                    <a:pt x="4245117" y="234909"/>
                    <a:pt x="4215571" y="218572"/>
                  </a:cubicBezTo>
                  <a:cubicBezTo>
                    <a:pt x="4204783" y="226528"/>
                    <a:pt x="4201357" y="242851"/>
                    <a:pt x="4251587" y="266961"/>
                  </a:cubicBezTo>
                  <a:cubicBezTo>
                    <a:pt x="4240007" y="264753"/>
                    <a:pt x="4228595" y="262572"/>
                    <a:pt x="4217213" y="260392"/>
                  </a:cubicBezTo>
                  <a:cubicBezTo>
                    <a:pt x="4221091" y="256605"/>
                    <a:pt x="4217481" y="251827"/>
                    <a:pt x="4209755" y="246637"/>
                  </a:cubicBezTo>
                  <a:lnTo>
                    <a:pt x="4193341" y="238351"/>
                  </a:lnTo>
                  <a:lnTo>
                    <a:pt x="4192245" y="242163"/>
                  </a:lnTo>
                  <a:cubicBezTo>
                    <a:pt x="4181339" y="248390"/>
                    <a:pt x="4116713" y="233050"/>
                    <a:pt x="4072045" y="223314"/>
                  </a:cubicBezTo>
                  <a:cubicBezTo>
                    <a:pt x="4028385" y="213432"/>
                    <a:pt x="4097175" y="223031"/>
                    <a:pt x="4106871" y="228226"/>
                  </a:cubicBezTo>
                  <a:cubicBezTo>
                    <a:pt x="4114983" y="228807"/>
                    <a:pt x="4112307" y="226018"/>
                    <a:pt x="4123917" y="227688"/>
                  </a:cubicBezTo>
                  <a:cubicBezTo>
                    <a:pt x="4103687" y="222280"/>
                    <a:pt x="4080865" y="217835"/>
                    <a:pt x="4059827" y="212724"/>
                  </a:cubicBezTo>
                  <a:cubicBezTo>
                    <a:pt x="4038775" y="207713"/>
                    <a:pt x="4019551" y="201498"/>
                    <a:pt x="4006171" y="194221"/>
                  </a:cubicBezTo>
                  <a:cubicBezTo>
                    <a:pt x="4020697" y="195000"/>
                    <a:pt x="4028907" y="199134"/>
                    <a:pt x="4037503" y="202956"/>
                  </a:cubicBezTo>
                  <a:cubicBezTo>
                    <a:pt x="4046095" y="206778"/>
                    <a:pt x="4055055" y="210445"/>
                    <a:pt x="4071027" y="211394"/>
                  </a:cubicBezTo>
                  <a:cubicBezTo>
                    <a:pt x="4091767" y="213871"/>
                    <a:pt x="4057719" y="199558"/>
                    <a:pt x="4070035" y="199487"/>
                  </a:cubicBezTo>
                  <a:cubicBezTo>
                    <a:pt x="4097443" y="213192"/>
                    <a:pt x="4110807" y="208279"/>
                    <a:pt x="4092799" y="196783"/>
                  </a:cubicBezTo>
                  <a:cubicBezTo>
                    <a:pt x="4123379" y="203296"/>
                    <a:pt x="4133035" y="219322"/>
                    <a:pt x="4099863" y="212512"/>
                  </a:cubicBezTo>
                  <a:cubicBezTo>
                    <a:pt x="4121553" y="222011"/>
                    <a:pt x="4174415" y="233026"/>
                    <a:pt x="4158983" y="238632"/>
                  </a:cubicBezTo>
                  <a:cubicBezTo>
                    <a:pt x="4198239" y="247662"/>
                    <a:pt x="4160863" y="232229"/>
                    <a:pt x="4180915" y="235447"/>
                  </a:cubicBezTo>
                  <a:lnTo>
                    <a:pt x="4192409" y="237881"/>
                  </a:lnTo>
                  <a:lnTo>
                    <a:pt x="4177601" y="230407"/>
                  </a:lnTo>
                  <a:cubicBezTo>
                    <a:pt x="4152403" y="219804"/>
                    <a:pt x="4124469" y="208620"/>
                    <a:pt x="4121893" y="198002"/>
                  </a:cubicBezTo>
                  <a:cubicBezTo>
                    <a:pt x="4185373" y="215910"/>
                    <a:pt x="4186323" y="200918"/>
                    <a:pt x="4161589" y="183165"/>
                  </a:cubicBezTo>
                  <a:close/>
                  <a:moveTo>
                    <a:pt x="2968018" y="180268"/>
                  </a:moveTo>
                  <a:cubicBezTo>
                    <a:pt x="3007386" y="180994"/>
                    <a:pt x="3022559" y="195358"/>
                    <a:pt x="3055506" y="197832"/>
                  </a:cubicBezTo>
                  <a:cubicBezTo>
                    <a:pt x="3065104" y="190824"/>
                    <a:pt x="3052165" y="192962"/>
                    <a:pt x="3094976" y="188474"/>
                  </a:cubicBezTo>
                  <a:cubicBezTo>
                    <a:pt x="3082164" y="198384"/>
                    <a:pt x="3087883" y="207643"/>
                    <a:pt x="3146819" y="212541"/>
                  </a:cubicBezTo>
                  <a:cubicBezTo>
                    <a:pt x="3135762" y="220823"/>
                    <a:pt x="3073216" y="208506"/>
                    <a:pt x="3046247" y="205307"/>
                  </a:cubicBezTo>
                  <a:cubicBezTo>
                    <a:pt x="3039041" y="207798"/>
                    <a:pt x="3031693" y="210304"/>
                    <a:pt x="3037016" y="212739"/>
                  </a:cubicBezTo>
                  <a:cubicBezTo>
                    <a:pt x="3018938" y="212371"/>
                    <a:pt x="3003733" y="210998"/>
                    <a:pt x="2992266" y="208860"/>
                  </a:cubicBezTo>
                  <a:cubicBezTo>
                    <a:pt x="2980813" y="206779"/>
                    <a:pt x="2973196" y="204429"/>
                    <a:pt x="2970181" y="200961"/>
                  </a:cubicBezTo>
                  <a:cubicBezTo>
                    <a:pt x="2987325" y="198327"/>
                    <a:pt x="3002671" y="198724"/>
                    <a:pt x="3014054" y="201796"/>
                  </a:cubicBezTo>
                  <a:cubicBezTo>
                    <a:pt x="3018952" y="196430"/>
                    <a:pt x="3003237" y="191815"/>
                    <a:pt x="2982214" y="188686"/>
                  </a:cubicBezTo>
                  <a:cubicBezTo>
                    <a:pt x="2961290" y="186209"/>
                    <a:pt x="2935043" y="185161"/>
                    <a:pt x="2919031" y="185034"/>
                  </a:cubicBezTo>
                  <a:cubicBezTo>
                    <a:pt x="2939085" y="181300"/>
                    <a:pt x="2954895" y="180027"/>
                    <a:pt x="2968018" y="180268"/>
                  </a:cubicBezTo>
                  <a:close/>
                  <a:moveTo>
                    <a:pt x="3552053" y="180078"/>
                  </a:moveTo>
                  <a:cubicBezTo>
                    <a:pt x="3581047" y="181522"/>
                    <a:pt x="3602693" y="197435"/>
                    <a:pt x="3597343" y="199955"/>
                  </a:cubicBezTo>
                  <a:cubicBezTo>
                    <a:pt x="3578823" y="197562"/>
                    <a:pt x="3559839" y="188671"/>
                    <a:pt x="3552053" y="180078"/>
                  </a:cubicBezTo>
                  <a:close/>
                  <a:moveTo>
                    <a:pt x="3893907" y="175109"/>
                  </a:moveTo>
                  <a:cubicBezTo>
                    <a:pt x="3933219" y="181961"/>
                    <a:pt x="3899583" y="190356"/>
                    <a:pt x="3944305" y="208916"/>
                  </a:cubicBezTo>
                  <a:cubicBezTo>
                    <a:pt x="3881659" y="188134"/>
                    <a:pt x="3944999" y="209610"/>
                    <a:pt x="3886303" y="203706"/>
                  </a:cubicBezTo>
                  <a:cubicBezTo>
                    <a:pt x="3896243" y="199020"/>
                    <a:pt x="3872003" y="195085"/>
                    <a:pt x="3855101" y="186350"/>
                  </a:cubicBezTo>
                  <a:cubicBezTo>
                    <a:pt x="3909295" y="197789"/>
                    <a:pt x="3903107" y="188077"/>
                    <a:pt x="3893907" y="175109"/>
                  </a:cubicBezTo>
                  <a:close/>
                  <a:moveTo>
                    <a:pt x="2530149" y="174047"/>
                  </a:moveTo>
                  <a:cubicBezTo>
                    <a:pt x="2563814" y="171088"/>
                    <a:pt x="2531041" y="184524"/>
                    <a:pt x="2478617" y="202984"/>
                  </a:cubicBezTo>
                  <a:cubicBezTo>
                    <a:pt x="2473945" y="196883"/>
                    <a:pt x="2518200" y="182782"/>
                    <a:pt x="2530149" y="174047"/>
                  </a:cubicBezTo>
                  <a:close/>
                  <a:moveTo>
                    <a:pt x="3517181" y="171280"/>
                  </a:moveTo>
                  <a:cubicBezTo>
                    <a:pt x="3522971" y="172650"/>
                    <a:pt x="3531079" y="174656"/>
                    <a:pt x="3539071" y="174444"/>
                  </a:cubicBezTo>
                  <a:cubicBezTo>
                    <a:pt x="3538363" y="178705"/>
                    <a:pt x="3542243" y="183618"/>
                    <a:pt x="3512059" y="183547"/>
                  </a:cubicBezTo>
                  <a:cubicBezTo>
                    <a:pt x="3532163" y="185062"/>
                    <a:pt x="3538859" y="194377"/>
                    <a:pt x="3561339" y="194547"/>
                  </a:cubicBezTo>
                  <a:cubicBezTo>
                    <a:pt x="3559939" y="199460"/>
                    <a:pt x="3512315" y="193839"/>
                    <a:pt x="3518599" y="186378"/>
                  </a:cubicBezTo>
                  <a:cubicBezTo>
                    <a:pt x="3494803" y="185543"/>
                    <a:pt x="3493315" y="188898"/>
                    <a:pt x="3496799" y="191843"/>
                  </a:cubicBezTo>
                  <a:cubicBezTo>
                    <a:pt x="3500279" y="194901"/>
                    <a:pt x="3508691" y="198851"/>
                    <a:pt x="3504825" y="201144"/>
                  </a:cubicBezTo>
                  <a:cubicBezTo>
                    <a:pt x="3421299" y="198016"/>
                    <a:pt x="3476667" y="212215"/>
                    <a:pt x="3409235" y="215486"/>
                  </a:cubicBezTo>
                  <a:cubicBezTo>
                    <a:pt x="3418791" y="218331"/>
                    <a:pt x="3435723" y="216335"/>
                    <a:pt x="3450263" y="215910"/>
                  </a:cubicBezTo>
                  <a:cubicBezTo>
                    <a:pt x="3456195" y="222210"/>
                    <a:pt x="3385537" y="222677"/>
                    <a:pt x="3379675" y="214438"/>
                  </a:cubicBezTo>
                  <a:cubicBezTo>
                    <a:pt x="3387435" y="211507"/>
                    <a:pt x="3401761" y="209171"/>
                    <a:pt x="3430571" y="208350"/>
                  </a:cubicBezTo>
                  <a:cubicBezTo>
                    <a:pt x="3409193" y="206312"/>
                    <a:pt x="3409407" y="202249"/>
                    <a:pt x="3424101" y="205845"/>
                  </a:cubicBezTo>
                  <a:cubicBezTo>
                    <a:pt x="3445251" y="198185"/>
                    <a:pt x="3379195" y="190257"/>
                    <a:pt x="3359686" y="186534"/>
                  </a:cubicBezTo>
                  <a:cubicBezTo>
                    <a:pt x="3413101" y="185770"/>
                    <a:pt x="3434111" y="184934"/>
                    <a:pt x="3453023" y="183335"/>
                  </a:cubicBezTo>
                  <a:cubicBezTo>
                    <a:pt x="3462467" y="182429"/>
                    <a:pt x="3471427" y="181551"/>
                    <a:pt x="3483631" y="180376"/>
                  </a:cubicBezTo>
                  <a:cubicBezTo>
                    <a:pt x="3489733" y="179810"/>
                    <a:pt x="3496655" y="179073"/>
                    <a:pt x="3504867" y="178493"/>
                  </a:cubicBezTo>
                  <a:cubicBezTo>
                    <a:pt x="3513093" y="178181"/>
                    <a:pt x="3522591" y="177828"/>
                    <a:pt x="3533861" y="177417"/>
                  </a:cubicBezTo>
                  <a:cubicBezTo>
                    <a:pt x="3526331" y="175152"/>
                    <a:pt x="3515767" y="174770"/>
                    <a:pt x="3509199" y="171938"/>
                  </a:cubicBezTo>
                  <a:cubicBezTo>
                    <a:pt x="3507919" y="169177"/>
                    <a:pt x="3511391" y="169910"/>
                    <a:pt x="3517181" y="171280"/>
                  </a:cubicBezTo>
                  <a:close/>
                  <a:moveTo>
                    <a:pt x="3660723" y="170296"/>
                  </a:moveTo>
                  <a:cubicBezTo>
                    <a:pt x="3677797" y="173340"/>
                    <a:pt x="3696783" y="176936"/>
                    <a:pt x="3715569" y="180050"/>
                  </a:cubicBezTo>
                  <a:cubicBezTo>
                    <a:pt x="3734355" y="183278"/>
                    <a:pt x="3752929" y="186619"/>
                    <a:pt x="3769067" y="191178"/>
                  </a:cubicBezTo>
                  <a:cubicBezTo>
                    <a:pt x="3782887" y="190810"/>
                    <a:pt x="3762883" y="183604"/>
                    <a:pt x="3755407" y="178960"/>
                  </a:cubicBezTo>
                  <a:cubicBezTo>
                    <a:pt x="3787487" y="181777"/>
                    <a:pt x="3816367" y="185260"/>
                    <a:pt x="3856815" y="198186"/>
                  </a:cubicBezTo>
                  <a:cubicBezTo>
                    <a:pt x="3808779" y="186817"/>
                    <a:pt x="3782999" y="198582"/>
                    <a:pt x="3745767" y="190243"/>
                  </a:cubicBezTo>
                  <a:cubicBezTo>
                    <a:pt x="3721161" y="191249"/>
                    <a:pt x="3784287" y="199545"/>
                    <a:pt x="3789003" y="206538"/>
                  </a:cubicBezTo>
                  <a:cubicBezTo>
                    <a:pt x="3778723" y="211607"/>
                    <a:pt x="3764339" y="203792"/>
                    <a:pt x="3730971" y="204216"/>
                  </a:cubicBezTo>
                  <a:cubicBezTo>
                    <a:pt x="3719349" y="198455"/>
                    <a:pt x="3707711" y="192678"/>
                    <a:pt x="3696047" y="186902"/>
                  </a:cubicBezTo>
                  <a:lnTo>
                    <a:pt x="3678419" y="178252"/>
                  </a:lnTo>
                  <a:close/>
                  <a:moveTo>
                    <a:pt x="4073107" y="167578"/>
                  </a:moveTo>
                  <a:cubicBezTo>
                    <a:pt x="4090859" y="168980"/>
                    <a:pt x="4100035" y="173637"/>
                    <a:pt x="4108683" y="178465"/>
                  </a:cubicBezTo>
                  <a:cubicBezTo>
                    <a:pt x="4130655" y="181976"/>
                    <a:pt x="4126125" y="177346"/>
                    <a:pt x="4149711" y="181438"/>
                  </a:cubicBezTo>
                  <a:cubicBezTo>
                    <a:pt x="4159127" y="193995"/>
                    <a:pt x="4110879" y="182938"/>
                    <a:pt x="4139135" y="197563"/>
                  </a:cubicBezTo>
                  <a:cubicBezTo>
                    <a:pt x="4126621" y="194193"/>
                    <a:pt x="4114007" y="190866"/>
                    <a:pt x="4098051" y="188729"/>
                  </a:cubicBezTo>
                  <a:cubicBezTo>
                    <a:pt x="4070871" y="175902"/>
                    <a:pt x="4100345" y="180376"/>
                    <a:pt x="4073107" y="167578"/>
                  </a:cubicBezTo>
                  <a:close/>
                  <a:moveTo>
                    <a:pt x="3762967" y="155940"/>
                  </a:moveTo>
                  <a:cubicBezTo>
                    <a:pt x="3792471" y="158149"/>
                    <a:pt x="3822229" y="160300"/>
                    <a:pt x="3835323" y="170649"/>
                  </a:cubicBezTo>
                  <a:cubicBezTo>
                    <a:pt x="3823829" y="170111"/>
                    <a:pt x="3818535" y="166360"/>
                    <a:pt x="3810903" y="163797"/>
                  </a:cubicBezTo>
                  <a:cubicBezTo>
                    <a:pt x="3799875" y="171131"/>
                    <a:pt x="3846875" y="178549"/>
                    <a:pt x="3849879" y="188827"/>
                  </a:cubicBezTo>
                  <a:cubicBezTo>
                    <a:pt x="3831939" y="187072"/>
                    <a:pt x="3824381" y="180389"/>
                    <a:pt x="3812799" y="175505"/>
                  </a:cubicBezTo>
                  <a:cubicBezTo>
                    <a:pt x="3798289" y="172178"/>
                    <a:pt x="3781967" y="169772"/>
                    <a:pt x="3764921" y="167662"/>
                  </a:cubicBezTo>
                  <a:cubicBezTo>
                    <a:pt x="3772963" y="162070"/>
                    <a:pt x="3806499" y="168568"/>
                    <a:pt x="3762967" y="155940"/>
                  </a:cubicBezTo>
                  <a:close/>
                  <a:moveTo>
                    <a:pt x="3322434" y="152774"/>
                  </a:moveTo>
                  <a:cubicBezTo>
                    <a:pt x="3334261" y="154961"/>
                    <a:pt x="3339410" y="162099"/>
                    <a:pt x="3362716" y="157172"/>
                  </a:cubicBezTo>
                  <a:cubicBezTo>
                    <a:pt x="3361923" y="164406"/>
                    <a:pt x="3329886" y="165794"/>
                    <a:pt x="3379323" y="173594"/>
                  </a:cubicBezTo>
                  <a:cubicBezTo>
                    <a:pt x="3358767" y="175619"/>
                    <a:pt x="3340277" y="171032"/>
                    <a:pt x="3327139" y="165737"/>
                  </a:cubicBezTo>
                  <a:cubicBezTo>
                    <a:pt x="3314001" y="160810"/>
                    <a:pt x="3306244" y="154737"/>
                    <a:pt x="3307461" y="152868"/>
                  </a:cubicBezTo>
                  <a:cubicBezTo>
                    <a:pt x="3313807" y="151866"/>
                    <a:pt x="3318491" y="152045"/>
                    <a:pt x="3322434" y="152774"/>
                  </a:cubicBezTo>
                  <a:close/>
                  <a:moveTo>
                    <a:pt x="4413247" y="145775"/>
                  </a:moveTo>
                  <a:cubicBezTo>
                    <a:pt x="4451385" y="168583"/>
                    <a:pt x="4529349" y="178394"/>
                    <a:pt x="4531557" y="181069"/>
                  </a:cubicBezTo>
                  <a:cubicBezTo>
                    <a:pt x="4527255" y="176553"/>
                    <a:pt x="4540279" y="181593"/>
                    <a:pt x="4543519" y="184085"/>
                  </a:cubicBezTo>
                  <a:cubicBezTo>
                    <a:pt x="4551447" y="185982"/>
                    <a:pt x="4559249" y="188233"/>
                    <a:pt x="4567091" y="190611"/>
                  </a:cubicBezTo>
                  <a:cubicBezTo>
                    <a:pt x="4565351" y="192522"/>
                    <a:pt x="4564133" y="194674"/>
                    <a:pt x="4572359" y="201243"/>
                  </a:cubicBezTo>
                  <a:cubicBezTo>
                    <a:pt x="4566795" y="198950"/>
                    <a:pt x="4560467" y="196430"/>
                    <a:pt x="4553713" y="193839"/>
                  </a:cubicBezTo>
                  <a:cubicBezTo>
                    <a:pt x="4546931" y="191376"/>
                    <a:pt x="4539655" y="189096"/>
                    <a:pt x="4532393" y="186760"/>
                  </a:cubicBezTo>
                  <a:cubicBezTo>
                    <a:pt x="4517825" y="182159"/>
                    <a:pt x="4503101" y="177870"/>
                    <a:pt x="4491211" y="174967"/>
                  </a:cubicBezTo>
                  <a:cubicBezTo>
                    <a:pt x="4467427" y="169163"/>
                    <a:pt x="4455081" y="168908"/>
                    <a:pt x="4477887" y="182626"/>
                  </a:cubicBezTo>
                  <a:cubicBezTo>
                    <a:pt x="4448511" y="178394"/>
                    <a:pt x="4444109" y="167620"/>
                    <a:pt x="4430943" y="159083"/>
                  </a:cubicBezTo>
                  <a:cubicBezTo>
                    <a:pt x="4377315" y="141599"/>
                    <a:pt x="4454867" y="178294"/>
                    <a:pt x="4401439" y="160909"/>
                  </a:cubicBezTo>
                  <a:cubicBezTo>
                    <a:pt x="4395579" y="151835"/>
                    <a:pt x="4394021" y="144558"/>
                    <a:pt x="4413247" y="145775"/>
                  </a:cubicBezTo>
                  <a:close/>
                  <a:moveTo>
                    <a:pt x="3672971" y="144034"/>
                  </a:moveTo>
                  <a:cubicBezTo>
                    <a:pt x="3684707" y="144076"/>
                    <a:pt x="3690115" y="148111"/>
                    <a:pt x="3697717" y="150518"/>
                  </a:cubicBezTo>
                  <a:cubicBezTo>
                    <a:pt x="3708999" y="151495"/>
                    <a:pt x="3706211" y="149683"/>
                    <a:pt x="3703067" y="147828"/>
                  </a:cubicBezTo>
                  <a:cubicBezTo>
                    <a:pt x="3699855" y="141995"/>
                    <a:pt x="3748597" y="165935"/>
                    <a:pt x="3748017" y="169927"/>
                  </a:cubicBezTo>
                  <a:cubicBezTo>
                    <a:pt x="3688967" y="158503"/>
                    <a:pt x="3679679" y="156110"/>
                    <a:pt x="3672971" y="144034"/>
                  </a:cubicBezTo>
                  <a:close/>
                  <a:moveTo>
                    <a:pt x="3548911" y="142265"/>
                  </a:moveTo>
                  <a:cubicBezTo>
                    <a:pt x="3588919" y="143483"/>
                    <a:pt x="3609335" y="155955"/>
                    <a:pt x="3641399" y="161717"/>
                  </a:cubicBezTo>
                  <a:cubicBezTo>
                    <a:pt x="3649187" y="159763"/>
                    <a:pt x="3638681" y="155049"/>
                    <a:pt x="3663683" y="155743"/>
                  </a:cubicBezTo>
                  <a:cubicBezTo>
                    <a:pt x="3672263" y="159480"/>
                    <a:pt x="3680911" y="163402"/>
                    <a:pt x="3689435" y="167720"/>
                  </a:cubicBezTo>
                  <a:cubicBezTo>
                    <a:pt x="3681635" y="167351"/>
                    <a:pt x="3674187" y="167026"/>
                    <a:pt x="3667039" y="166799"/>
                  </a:cubicBezTo>
                  <a:cubicBezTo>
                    <a:pt x="3659889" y="166474"/>
                    <a:pt x="3653065" y="165992"/>
                    <a:pt x="3646495" y="165355"/>
                  </a:cubicBezTo>
                  <a:cubicBezTo>
                    <a:pt x="3633371" y="164081"/>
                    <a:pt x="3621311" y="162212"/>
                    <a:pt x="3610013" y="159905"/>
                  </a:cubicBezTo>
                  <a:cubicBezTo>
                    <a:pt x="3587433" y="155304"/>
                    <a:pt x="3567867" y="148975"/>
                    <a:pt x="3548911" y="142265"/>
                  </a:cubicBezTo>
                  <a:close/>
                  <a:moveTo>
                    <a:pt x="3883515" y="142052"/>
                  </a:moveTo>
                  <a:cubicBezTo>
                    <a:pt x="3906549" y="147446"/>
                    <a:pt x="3911121" y="146710"/>
                    <a:pt x="3960727" y="151948"/>
                  </a:cubicBezTo>
                  <a:cubicBezTo>
                    <a:pt x="3975663" y="160839"/>
                    <a:pt x="3923579" y="152712"/>
                    <a:pt x="3938599" y="161617"/>
                  </a:cubicBezTo>
                  <a:cubicBezTo>
                    <a:pt x="3924075" y="158616"/>
                    <a:pt x="3903379" y="150306"/>
                    <a:pt x="3908729" y="155968"/>
                  </a:cubicBezTo>
                  <a:cubicBezTo>
                    <a:pt x="3869287" y="150546"/>
                    <a:pt x="3906647" y="149541"/>
                    <a:pt x="3883515" y="142052"/>
                  </a:cubicBezTo>
                  <a:close/>
                  <a:moveTo>
                    <a:pt x="3194373" y="141996"/>
                  </a:moveTo>
                  <a:cubicBezTo>
                    <a:pt x="3224924" y="148876"/>
                    <a:pt x="3169669" y="152033"/>
                    <a:pt x="3200248" y="158914"/>
                  </a:cubicBezTo>
                  <a:cubicBezTo>
                    <a:pt x="3226269" y="162878"/>
                    <a:pt x="3210271" y="149641"/>
                    <a:pt x="3263672" y="148834"/>
                  </a:cubicBezTo>
                  <a:cubicBezTo>
                    <a:pt x="3292878" y="154582"/>
                    <a:pt x="3263488" y="157484"/>
                    <a:pt x="3292694" y="163246"/>
                  </a:cubicBezTo>
                  <a:cubicBezTo>
                    <a:pt x="3231309" y="166332"/>
                    <a:pt x="3293260" y="154652"/>
                    <a:pt x="3247094" y="153619"/>
                  </a:cubicBezTo>
                  <a:cubicBezTo>
                    <a:pt x="3197969" y="166275"/>
                    <a:pt x="3230941" y="204599"/>
                    <a:pt x="3334968" y="202716"/>
                  </a:cubicBezTo>
                  <a:cubicBezTo>
                    <a:pt x="3339370" y="205377"/>
                    <a:pt x="3316592" y="206411"/>
                    <a:pt x="3325242" y="209441"/>
                  </a:cubicBezTo>
                  <a:cubicBezTo>
                    <a:pt x="3352664" y="215896"/>
                    <a:pt x="3343618" y="205321"/>
                    <a:pt x="3371267" y="206199"/>
                  </a:cubicBezTo>
                  <a:cubicBezTo>
                    <a:pt x="3402751" y="212994"/>
                    <a:pt x="3357350" y="212258"/>
                    <a:pt x="3338507" y="214169"/>
                  </a:cubicBezTo>
                  <a:cubicBezTo>
                    <a:pt x="3375457" y="215656"/>
                    <a:pt x="3350441" y="224277"/>
                    <a:pt x="3376377" y="223414"/>
                  </a:cubicBezTo>
                  <a:cubicBezTo>
                    <a:pt x="3368351" y="234853"/>
                    <a:pt x="3326303" y="210955"/>
                    <a:pt x="3297409" y="215429"/>
                  </a:cubicBezTo>
                  <a:cubicBezTo>
                    <a:pt x="3278452" y="210729"/>
                    <a:pt x="3323316" y="209341"/>
                    <a:pt x="3311976" y="205024"/>
                  </a:cubicBezTo>
                  <a:cubicBezTo>
                    <a:pt x="3302392" y="203339"/>
                    <a:pt x="3274460" y="206411"/>
                    <a:pt x="3277334" y="208832"/>
                  </a:cubicBezTo>
                  <a:cubicBezTo>
                    <a:pt x="3243810" y="205222"/>
                    <a:pt x="3224698" y="186563"/>
                    <a:pt x="3194628" y="177134"/>
                  </a:cubicBezTo>
                  <a:cubicBezTo>
                    <a:pt x="3148490" y="179442"/>
                    <a:pt x="3197658" y="185883"/>
                    <a:pt x="3205373" y="190541"/>
                  </a:cubicBezTo>
                  <a:cubicBezTo>
                    <a:pt x="3204156" y="194590"/>
                    <a:pt x="3192150" y="191673"/>
                    <a:pt x="3178149" y="187256"/>
                  </a:cubicBezTo>
                  <a:cubicBezTo>
                    <a:pt x="3171198" y="184949"/>
                    <a:pt x="3163638" y="182443"/>
                    <a:pt x="3156757" y="180149"/>
                  </a:cubicBezTo>
                  <a:cubicBezTo>
                    <a:pt x="3149891" y="178097"/>
                    <a:pt x="3143648" y="176355"/>
                    <a:pt x="3139174" y="175492"/>
                  </a:cubicBezTo>
                  <a:cubicBezTo>
                    <a:pt x="3149863" y="173099"/>
                    <a:pt x="3158739" y="172250"/>
                    <a:pt x="3167191" y="172179"/>
                  </a:cubicBezTo>
                  <a:cubicBezTo>
                    <a:pt x="3175629" y="171967"/>
                    <a:pt x="3183628" y="172080"/>
                    <a:pt x="3192561" y="171514"/>
                  </a:cubicBezTo>
                  <a:cubicBezTo>
                    <a:pt x="3182566" y="167054"/>
                    <a:pt x="3164501" y="167790"/>
                    <a:pt x="3147088" y="169319"/>
                  </a:cubicBezTo>
                  <a:cubicBezTo>
                    <a:pt x="3129675" y="170891"/>
                    <a:pt x="3112814" y="172080"/>
                    <a:pt x="3104857" y="166261"/>
                  </a:cubicBezTo>
                  <a:cubicBezTo>
                    <a:pt x="3118703" y="175520"/>
                    <a:pt x="3125739" y="178578"/>
                    <a:pt x="3154945" y="184751"/>
                  </a:cubicBezTo>
                  <a:cubicBezTo>
                    <a:pt x="3142034" y="185246"/>
                    <a:pt x="3129038" y="185798"/>
                    <a:pt x="3113295" y="188460"/>
                  </a:cubicBezTo>
                  <a:cubicBezTo>
                    <a:pt x="3113621" y="172547"/>
                    <a:pt x="3037866" y="185189"/>
                    <a:pt x="3039692" y="173906"/>
                  </a:cubicBezTo>
                  <a:cubicBezTo>
                    <a:pt x="3032996" y="174515"/>
                    <a:pt x="3021203" y="175194"/>
                    <a:pt x="3007994" y="175732"/>
                  </a:cubicBezTo>
                  <a:cubicBezTo>
                    <a:pt x="2994786" y="176270"/>
                    <a:pt x="2980147" y="176554"/>
                    <a:pt x="2967901" y="177332"/>
                  </a:cubicBezTo>
                  <a:cubicBezTo>
                    <a:pt x="2943367" y="178451"/>
                    <a:pt x="2927893" y="177771"/>
                    <a:pt x="2951267" y="172207"/>
                  </a:cubicBezTo>
                  <a:cubicBezTo>
                    <a:pt x="2962507" y="175350"/>
                    <a:pt x="2980246" y="172066"/>
                    <a:pt x="2990822" y="176129"/>
                  </a:cubicBezTo>
                  <a:cubicBezTo>
                    <a:pt x="2985145" y="161037"/>
                    <a:pt x="3091040" y="164959"/>
                    <a:pt x="3056242" y="153477"/>
                  </a:cubicBezTo>
                  <a:cubicBezTo>
                    <a:pt x="3058578" y="145238"/>
                    <a:pt x="3105636" y="162722"/>
                    <a:pt x="3123460" y="166191"/>
                  </a:cubicBezTo>
                  <a:cubicBezTo>
                    <a:pt x="3121110" y="159438"/>
                    <a:pt x="3144568" y="152571"/>
                    <a:pt x="3103130" y="145875"/>
                  </a:cubicBezTo>
                  <a:cubicBezTo>
                    <a:pt x="3105112" y="143525"/>
                    <a:pt x="3121704" y="146187"/>
                    <a:pt x="3140831" y="147446"/>
                  </a:cubicBezTo>
                  <a:cubicBezTo>
                    <a:pt x="3150387" y="147914"/>
                    <a:pt x="3160622" y="148579"/>
                    <a:pt x="3170037" y="148098"/>
                  </a:cubicBezTo>
                  <a:cubicBezTo>
                    <a:pt x="3179451" y="147560"/>
                    <a:pt x="3188045" y="145833"/>
                    <a:pt x="3194373" y="141996"/>
                  </a:cubicBezTo>
                  <a:close/>
                  <a:moveTo>
                    <a:pt x="2530743" y="140184"/>
                  </a:moveTo>
                  <a:cubicBezTo>
                    <a:pt x="2505472" y="144148"/>
                    <a:pt x="2472486" y="155771"/>
                    <a:pt x="2441539" y="166247"/>
                  </a:cubicBezTo>
                  <a:cubicBezTo>
                    <a:pt x="2434177" y="160329"/>
                    <a:pt x="2502131" y="138881"/>
                    <a:pt x="2530743" y="140184"/>
                  </a:cubicBezTo>
                  <a:close/>
                  <a:moveTo>
                    <a:pt x="3859801" y="139971"/>
                  </a:moveTo>
                  <a:cubicBezTo>
                    <a:pt x="3899299" y="150518"/>
                    <a:pt x="3824395" y="148819"/>
                    <a:pt x="3869543" y="167139"/>
                  </a:cubicBezTo>
                  <a:cubicBezTo>
                    <a:pt x="3852001" y="162000"/>
                    <a:pt x="3837433" y="157795"/>
                    <a:pt x="3826731" y="153265"/>
                  </a:cubicBezTo>
                  <a:cubicBezTo>
                    <a:pt x="3816027" y="148777"/>
                    <a:pt x="3809191" y="144331"/>
                    <a:pt x="3807051" y="140311"/>
                  </a:cubicBezTo>
                  <a:cubicBezTo>
                    <a:pt x="3840661" y="143312"/>
                    <a:pt x="3856913" y="146271"/>
                    <a:pt x="3859801" y="139971"/>
                  </a:cubicBezTo>
                  <a:close/>
                  <a:moveTo>
                    <a:pt x="3352452" y="139412"/>
                  </a:moveTo>
                  <a:cubicBezTo>
                    <a:pt x="3359495" y="141748"/>
                    <a:pt x="3368913" y="153269"/>
                    <a:pt x="3392729" y="158164"/>
                  </a:cubicBezTo>
                  <a:cubicBezTo>
                    <a:pt x="3376631" y="157229"/>
                    <a:pt x="3362688" y="154893"/>
                    <a:pt x="3349479" y="152062"/>
                  </a:cubicBezTo>
                  <a:cubicBezTo>
                    <a:pt x="3342882" y="150646"/>
                    <a:pt x="3336455" y="149103"/>
                    <a:pt x="3330041" y="147560"/>
                  </a:cubicBezTo>
                  <a:cubicBezTo>
                    <a:pt x="3323628" y="146102"/>
                    <a:pt x="3317229" y="144941"/>
                    <a:pt x="3310646" y="143723"/>
                  </a:cubicBezTo>
                  <a:cubicBezTo>
                    <a:pt x="3329291" y="140736"/>
                    <a:pt x="3352509" y="145450"/>
                    <a:pt x="3345756" y="140722"/>
                  </a:cubicBezTo>
                  <a:cubicBezTo>
                    <a:pt x="3348021" y="138874"/>
                    <a:pt x="3350105" y="138633"/>
                    <a:pt x="3352452" y="139412"/>
                  </a:cubicBezTo>
                  <a:close/>
                  <a:moveTo>
                    <a:pt x="2665704" y="135908"/>
                  </a:moveTo>
                  <a:cubicBezTo>
                    <a:pt x="2671154" y="138414"/>
                    <a:pt x="2656629" y="143128"/>
                    <a:pt x="2664147" y="145407"/>
                  </a:cubicBezTo>
                  <a:cubicBezTo>
                    <a:pt x="2650952" y="147630"/>
                    <a:pt x="2639159" y="150023"/>
                    <a:pt x="2628655" y="152486"/>
                  </a:cubicBezTo>
                  <a:cubicBezTo>
                    <a:pt x="2618178" y="155020"/>
                    <a:pt x="2609118" y="158191"/>
                    <a:pt x="2601162" y="161009"/>
                  </a:cubicBezTo>
                  <a:cubicBezTo>
                    <a:pt x="2585291" y="166799"/>
                    <a:pt x="2574121" y="172490"/>
                    <a:pt x="2566717" y="177601"/>
                  </a:cubicBezTo>
                  <a:cubicBezTo>
                    <a:pt x="2572394" y="172929"/>
                    <a:pt x="2543301" y="173778"/>
                    <a:pt x="2579643" y="164293"/>
                  </a:cubicBezTo>
                  <a:cubicBezTo>
                    <a:pt x="2575537" y="162976"/>
                    <a:pt x="2568189" y="165086"/>
                    <a:pt x="2560658" y="167294"/>
                  </a:cubicBezTo>
                  <a:cubicBezTo>
                    <a:pt x="2564820" y="165213"/>
                    <a:pt x="2583862" y="160655"/>
                    <a:pt x="2605395" y="154794"/>
                  </a:cubicBezTo>
                  <a:cubicBezTo>
                    <a:pt x="2610760" y="153279"/>
                    <a:pt x="2616310" y="151722"/>
                    <a:pt x="2621831" y="150164"/>
                  </a:cubicBezTo>
                  <a:cubicBezTo>
                    <a:pt x="2627366" y="148664"/>
                    <a:pt x="2632874" y="147163"/>
                    <a:pt x="2638197" y="145719"/>
                  </a:cubicBezTo>
                  <a:cubicBezTo>
                    <a:pt x="2648786" y="142661"/>
                    <a:pt x="2658470" y="139376"/>
                    <a:pt x="2665704" y="135908"/>
                  </a:cubicBezTo>
                  <a:close/>
                  <a:moveTo>
                    <a:pt x="3520893" y="125163"/>
                  </a:moveTo>
                  <a:cubicBezTo>
                    <a:pt x="3536141" y="128079"/>
                    <a:pt x="3536551" y="144756"/>
                    <a:pt x="3551643" y="153874"/>
                  </a:cubicBezTo>
                  <a:cubicBezTo>
                    <a:pt x="3590971" y="160273"/>
                    <a:pt x="3579319" y="158376"/>
                    <a:pt x="3619315" y="167719"/>
                  </a:cubicBezTo>
                  <a:cubicBezTo>
                    <a:pt x="3596223" y="164435"/>
                    <a:pt x="3598319" y="166785"/>
                    <a:pt x="3584275" y="168059"/>
                  </a:cubicBezTo>
                  <a:cubicBezTo>
                    <a:pt x="3668453" y="172391"/>
                    <a:pt x="3609149" y="186279"/>
                    <a:pt x="3670789" y="190611"/>
                  </a:cubicBezTo>
                  <a:cubicBezTo>
                    <a:pt x="3678377" y="196204"/>
                    <a:pt x="3630879" y="193202"/>
                    <a:pt x="3661629" y="202305"/>
                  </a:cubicBezTo>
                  <a:cubicBezTo>
                    <a:pt x="3640067" y="197195"/>
                    <a:pt x="3614103" y="194675"/>
                    <a:pt x="3594779" y="188346"/>
                  </a:cubicBezTo>
                  <a:cubicBezTo>
                    <a:pt x="3607507" y="189762"/>
                    <a:pt x="3620291" y="191135"/>
                    <a:pt x="3635963" y="190852"/>
                  </a:cubicBezTo>
                  <a:cubicBezTo>
                    <a:pt x="3603911" y="182613"/>
                    <a:pt x="3605127" y="180319"/>
                    <a:pt x="3627087" y="176384"/>
                  </a:cubicBezTo>
                  <a:cubicBezTo>
                    <a:pt x="3576035" y="175860"/>
                    <a:pt x="3558439" y="168130"/>
                    <a:pt x="3544691" y="157993"/>
                  </a:cubicBezTo>
                  <a:cubicBezTo>
                    <a:pt x="3537825" y="152925"/>
                    <a:pt x="3531935" y="147276"/>
                    <a:pt x="3523329" y="141670"/>
                  </a:cubicBezTo>
                  <a:cubicBezTo>
                    <a:pt x="3514707" y="136092"/>
                    <a:pt x="3503367" y="130302"/>
                    <a:pt x="3485529" y="126409"/>
                  </a:cubicBezTo>
                  <a:cubicBezTo>
                    <a:pt x="3499659" y="127272"/>
                    <a:pt x="3528171" y="129637"/>
                    <a:pt x="3520893" y="125163"/>
                  </a:cubicBezTo>
                  <a:close/>
                  <a:moveTo>
                    <a:pt x="3259748" y="124413"/>
                  </a:moveTo>
                  <a:cubicBezTo>
                    <a:pt x="3284439" y="126458"/>
                    <a:pt x="3324792" y="141121"/>
                    <a:pt x="3273582" y="141897"/>
                  </a:cubicBezTo>
                  <a:cubicBezTo>
                    <a:pt x="3270666" y="138485"/>
                    <a:pt x="3262540" y="125602"/>
                    <a:pt x="3244249" y="127556"/>
                  </a:cubicBezTo>
                  <a:cubicBezTo>
                    <a:pt x="3245028" y="124452"/>
                    <a:pt x="3251518" y="123732"/>
                    <a:pt x="3259748" y="124413"/>
                  </a:cubicBezTo>
                  <a:close/>
                  <a:moveTo>
                    <a:pt x="3689545" y="120412"/>
                  </a:moveTo>
                  <a:cubicBezTo>
                    <a:pt x="3693443" y="121193"/>
                    <a:pt x="3699631" y="124037"/>
                    <a:pt x="3711407" y="130613"/>
                  </a:cubicBezTo>
                  <a:cubicBezTo>
                    <a:pt x="3727149" y="129990"/>
                    <a:pt x="3701001" y="121043"/>
                    <a:pt x="3745795" y="126111"/>
                  </a:cubicBezTo>
                  <a:cubicBezTo>
                    <a:pt x="3739069" y="134308"/>
                    <a:pt x="3789795" y="142335"/>
                    <a:pt x="3767271" y="147361"/>
                  </a:cubicBezTo>
                  <a:cubicBezTo>
                    <a:pt x="3799365" y="140736"/>
                    <a:pt x="3752307" y="134422"/>
                    <a:pt x="3787811" y="130755"/>
                  </a:cubicBezTo>
                  <a:cubicBezTo>
                    <a:pt x="3825443" y="139093"/>
                    <a:pt x="3787557" y="148253"/>
                    <a:pt x="3780111" y="153732"/>
                  </a:cubicBezTo>
                  <a:cubicBezTo>
                    <a:pt x="3733747" y="152330"/>
                    <a:pt x="3727971" y="134846"/>
                    <a:pt x="3701851" y="141939"/>
                  </a:cubicBezTo>
                  <a:cubicBezTo>
                    <a:pt x="3656491" y="137451"/>
                    <a:pt x="3702163" y="136163"/>
                    <a:pt x="3694235" y="132907"/>
                  </a:cubicBezTo>
                  <a:cubicBezTo>
                    <a:pt x="3681917" y="128801"/>
                    <a:pt x="3671923" y="130656"/>
                    <a:pt x="3661671" y="131449"/>
                  </a:cubicBezTo>
                  <a:cubicBezTo>
                    <a:pt x="3651407" y="132185"/>
                    <a:pt x="3640903" y="131817"/>
                    <a:pt x="3627313" y="123974"/>
                  </a:cubicBezTo>
                  <a:cubicBezTo>
                    <a:pt x="3686773" y="134283"/>
                    <a:pt x="3677851" y="118067"/>
                    <a:pt x="3689545" y="120412"/>
                  </a:cubicBezTo>
                  <a:close/>
                  <a:moveTo>
                    <a:pt x="3357308" y="119557"/>
                  </a:moveTo>
                  <a:cubicBezTo>
                    <a:pt x="3368591" y="123719"/>
                    <a:pt x="3379889" y="127881"/>
                    <a:pt x="3391087" y="132001"/>
                  </a:cubicBezTo>
                  <a:cubicBezTo>
                    <a:pt x="3408967" y="129425"/>
                    <a:pt x="3448139" y="121780"/>
                    <a:pt x="3486945" y="132143"/>
                  </a:cubicBezTo>
                  <a:cubicBezTo>
                    <a:pt x="3427951" y="127145"/>
                    <a:pt x="3437991" y="140368"/>
                    <a:pt x="3448155" y="143157"/>
                  </a:cubicBezTo>
                  <a:cubicBezTo>
                    <a:pt x="3427485" y="147503"/>
                    <a:pt x="3375033" y="124045"/>
                    <a:pt x="3406291" y="142761"/>
                  </a:cubicBezTo>
                  <a:cubicBezTo>
                    <a:pt x="3360295" y="137395"/>
                    <a:pt x="3379323" y="125163"/>
                    <a:pt x="3321986" y="122034"/>
                  </a:cubicBezTo>
                  <a:cubicBezTo>
                    <a:pt x="3333751" y="120888"/>
                    <a:pt x="3345628" y="120392"/>
                    <a:pt x="3357308" y="119557"/>
                  </a:cubicBezTo>
                  <a:close/>
                  <a:moveTo>
                    <a:pt x="3047649" y="116555"/>
                  </a:moveTo>
                  <a:cubicBezTo>
                    <a:pt x="3038518" y="125304"/>
                    <a:pt x="3024644" y="128164"/>
                    <a:pt x="3078002" y="129311"/>
                  </a:cubicBezTo>
                  <a:cubicBezTo>
                    <a:pt x="3077252" y="134011"/>
                    <a:pt x="3010189" y="129367"/>
                    <a:pt x="2993413" y="122558"/>
                  </a:cubicBezTo>
                  <a:cubicBezTo>
                    <a:pt x="3015003" y="117673"/>
                    <a:pt x="3029372" y="118608"/>
                    <a:pt x="3047649" y="116555"/>
                  </a:cubicBezTo>
                  <a:close/>
                  <a:moveTo>
                    <a:pt x="3294747" y="113242"/>
                  </a:moveTo>
                  <a:cubicBezTo>
                    <a:pt x="3315927" y="117999"/>
                    <a:pt x="3288079" y="120335"/>
                    <a:pt x="3316932" y="125502"/>
                  </a:cubicBezTo>
                  <a:cubicBezTo>
                    <a:pt x="3285234" y="119896"/>
                    <a:pt x="3251172" y="115748"/>
                    <a:pt x="3214901" y="113270"/>
                  </a:cubicBezTo>
                  <a:cubicBezTo>
                    <a:pt x="3246599" y="109717"/>
                    <a:pt x="3262271" y="117234"/>
                    <a:pt x="3294747" y="113242"/>
                  </a:cubicBezTo>
                  <a:close/>
                  <a:moveTo>
                    <a:pt x="4245711" y="111643"/>
                  </a:moveTo>
                  <a:cubicBezTo>
                    <a:pt x="4305709" y="127513"/>
                    <a:pt x="4311387" y="131605"/>
                    <a:pt x="4359563" y="136829"/>
                  </a:cubicBezTo>
                  <a:cubicBezTo>
                    <a:pt x="4388739" y="156960"/>
                    <a:pt x="4289683" y="123082"/>
                    <a:pt x="4323957" y="141642"/>
                  </a:cubicBezTo>
                  <a:cubicBezTo>
                    <a:pt x="4364887" y="156719"/>
                    <a:pt x="4290095" y="131265"/>
                    <a:pt x="4281911" y="124568"/>
                  </a:cubicBezTo>
                  <a:cubicBezTo>
                    <a:pt x="4268887" y="122516"/>
                    <a:pt x="4282887" y="130132"/>
                    <a:pt x="4288239" y="134663"/>
                  </a:cubicBezTo>
                  <a:cubicBezTo>
                    <a:pt x="4242567" y="123124"/>
                    <a:pt x="4270967" y="125814"/>
                    <a:pt x="4245711" y="111643"/>
                  </a:cubicBezTo>
                  <a:close/>
                  <a:moveTo>
                    <a:pt x="4161631" y="97854"/>
                  </a:moveTo>
                  <a:cubicBezTo>
                    <a:pt x="4187255" y="100954"/>
                    <a:pt x="4208519" y="105074"/>
                    <a:pt x="4222239" y="113115"/>
                  </a:cubicBezTo>
                  <a:cubicBezTo>
                    <a:pt x="4233395" y="115749"/>
                    <a:pt x="4231043" y="113625"/>
                    <a:pt x="4227859" y="111204"/>
                  </a:cubicBezTo>
                  <a:cubicBezTo>
                    <a:pt x="4257971" y="117787"/>
                    <a:pt x="4230661" y="119642"/>
                    <a:pt x="4240487" y="125460"/>
                  </a:cubicBezTo>
                  <a:cubicBezTo>
                    <a:pt x="4224631" y="121355"/>
                    <a:pt x="4199473" y="112521"/>
                    <a:pt x="4216377" y="114970"/>
                  </a:cubicBezTo>
                  <a:cubicBezTo>
                    <a:pt x="4206297" y="105994"/>
                    <a:pt x="4165085" y="108897"/>
                    <a:pt x="4161631" y="97854"/>
                  </a:cubicBezTo>
                  <a:close/>
                  <a:moveTo>
                    <a:pt x="3178107" y="96948"/>
                  </a:moveTo>
                  <a:cubicBezTo>
                    <a:pt x="3191188" y="104480"/>
                    <a:pt x="3183190" y="101988"/>
                    <a:pt x="3212821" y="107651"/>
                  </a:cubicBezTo>
                  <a:cubicBezTo>
                    <a:pt x="3199598" y="110695"/>
                    <a:pt x="3156801" y="102625"/>
                    <a:pt x="3170392" y="109562"/>
                  </a:cubicBezTo>
                  <a:cubicBezTo>
                    <a:pt x="3161586" y="111119"/>
                    <a:pt x="3156447" y="110015"/>
                    <a:pt x="3151492" y="108812"/>
                  </a:cubicBezTo>
                  <a:cubicBezTo>
                    <a:pt x="3146862" y="107396"/>
                    <a:pt x="3142205" y="106292"/>
                    <a:pt x="3137632" y="105018"/>
                  </a:cubicBezTo>
                  <a:cubicBezTo>
                    <a:pt x="3148703" y="103375"/>
                    <a:pt x="3152822" y="102073"/>
                    <a:pt x="3157155" y="100728"/>
                  </a:cubicBezTo>
                  <a:cubicBezTo>
                    <a:pt x="3161473" y="99355"/>
                    <a:pt x="3166059" y="97996"/>
                    <a:pt x="3178107" y="96948"/>
                  </a:cubicBezTo>
                  <a:close/>
                  <a:moveTo>
                    <a:pt x="3501669" y="96367"/>
                  </a:moveTo>
                  <a:cubicBezTo>
                    <a:pt x="3538661" y="100402"/>
                    <a:pt x="3543431" y="115876"/>
                    <a:pt x="3512669" y="116527"/>
                  </a:cubicBezTo>
                  <a:cubicBezTo>
                    <a:pt x="3491887" y="110524"/>
                    <a:pt x="3496403" y="108443"/>
                    <a:pt x="3502519" y="105781"/>
                  </a:cubicBezTo>
                  <a:cubicBezTo>
                    <a:pt x="3508635" y="103516"/>
                    <a:pt x="3516335" y="101449"/>
                    <a:pt x="3501669" y="96367"/>
                  </a:cubicBezTo>
                  <a:close/>
                  <a:moveTo>
                    <a:pt x="2864881" y="95433"/>
                  </a:moveTo>
                  <a:cubicBezTo>
                    <a:pt x="2874295" y="98165"/>
                    <a:pt x="2796530" y="105399"/>
                    <a:pt x="2838987" y="109986"/>
                  </a:cubicBezTo>
                  <a:cubicBezTo>
                    <a:pt x="2820668" y="113030"/>
                    <a:pt x="2810970" y="108613"/>
                    <a:pt x="2798101" y="106971"/>
                  </a:cubicBezTo>
                  <a:cubicBezTo>
                    <a:pt x="2773227" y="116385"/>
                    <a:pt x="2687704" y="133544"/>
                    <a:pt x="2687633" y="139065"/>
                  </a:cubicBezTo>
                  <a:cubicBezTo>
                    <a:pt x="2664911" y="140622"/>
                    <a:pt x="2699468" y="128957"/>
                    <a:pt x="2744658" y="116994"/>
                  </a:cubicBezTo>
                  <a:cubicBezTo>
                    <a:pt x="2789649" y="104139"/>
                    <a:pt x="2845938" y="95121"/>
                    <a:pt x="2864881" y="95433"/>
                  </a:cubicBezTo>
                  <a:close/>
                  <a:moveTo>
                    <a:pt x="3575757" y="92201"/>
                  </a:moveTo>
                  <a:cubicBezTo>
                    <a:pt x="3579185" y="91987"/>
                    <a:pt x="3583893" y="91984"/>
                    <a:pt x="3590307" y="92276"/>
                  </a:cubicBezTo>
                  <a:cubicBezTo>
                    <a:pt x="3591367" y="96948"/>
                    <a:pt x="3558565" y="106108"/>
                    <a:pt x="3594411" y="109718"/>
                  </a:cubicBezTo>
                  <a:cubicBezTo>
                    <a:pt x="3586371" y="118184"/>
                    <a:pt x="3537825" y="104947"/>
                    <a:pt x="3543927" y="98633"/>
                  </a:cubicBezTo>
                  <a:cubicBezTo>
                    <a:pt x="3590393" y="105508"/>
                    <a:pt x="3551761" y="93696"/>
                    <a:pt x="3575757" y="92201"/>
                  </a:cubicBezTo>
                  <a:close/>
                  <a:moveTo>
                    <a:pt x="3715129" y="89968"/>
                  </a:moveTo>
                  <a:cubicBezTo>
                    <a:pt x="3743699" y="91568"/>
                    <a:pt x="3773867" y="93252"/>
                    <a:pt x="3805339" y="95008"/>
                  </a:cubicBezTo>
                  <a:cubicBezTo>
                    <a:pt x="3821081" y="95971"/>
                    <a:pt x="3837149" y="96962"/>
                    <a:pt x="3853501" y="97967"/>
                  </a:cubicBezTo>
                  <a:cubicBezTo>
                    <a:pt x="3869839" y="99269"/>
                    <a:pt x="3886431" y="101308"/>
                    <a:pt x="3903291" y="103035"/>
                  </a:cubicBezTo>
                  <a:cubicBezTo>
                    <a:pt x="3936999" y="106829"/>
                    <a:pt x="3971727" y="110737"/>
                    <a:pt x="4007177" y="114715"/>
                  </a:cubicBezTo>
                  <a:cubicBezTo>
                    <a:pt x="4016039" y="115776"/>
                    <a:pt x="4024931" y="116838"/>
                    <a:pt x="4033877" y="117914"/>
                  </a:cubicBezTo>
                  <a:cubicBezTo>
                    <a:pt x="4042783" y="119344"/>
                    <a:pt x="4051715" y="120788"/>
                    <a:pt x="4060691" y="122246"/>
                  </a:cubicBezTo>
                  <a:cubicBezTo>
                    <a:pt x="4078627" y="125219"/>
                    <a:pt x="4096721" y="128206"/>
                    <a:pt x="4114911" y="131208"/>
                  </a:cubicBezTo>
                  <a:cubicBezTo>
                    <a:pt x="4260775" y="153831"/>
                    <a:pt x="4410939" y="193174"/>
                    <a:pt x="4547131" y="236324"/>
                  </a:cubicBezTo>
                  <a:cubicBezTo>
                    <a:pt x="4558371" y="239566"/>
                    <a:pt x="4549283" y="233238"/>
                    <a:pt x="4547511" y="230350"/>
                  </a:cubicBezTo>
                  <a:cubicBezTo>
                    <a:pt x="4577611" y="245569"/>
                    <a:pt x="4625461" y="259259"/>
                    <a:pt x="4674969" y="274747"/>
                  </a:cubicBezTo>
                  <a:cubicBezTo>
                    <a:pt x="4687287" y="278768"/>
                    <a:pt x="4699927" y="282250"/>
                    <a:pt x="4711991" y="287049"/>
                  </a:cubicBezTo>
                  <a:cubicBezTo>
                    <a:pt x="4724123" y="291636"/>
                    <a:pt x="4736085" y="296379"/>
                    <a:pt x="4747623" y="301292"/>
                  </a:cubicBezTo>
                  <a:cubicBezTo>
                    <a:pt x="4770657" y="311102"/>
                    <a:pt x="4792035" y="321635"/>
                    <a:pt x="4809575" y="333089"/>
                  </a:cubicBezTo>
                  <a:cubicBezTo>
                    <a:pt x="4785691" y="324170"/>
                    <a:pt x="4756273" y="312660"/>
                    <a:pt x="4724689" y="300272"/>
                  </a:cubicBezTo>
                  <a:cubicBezTo>
                    <a:pt x="4716789" y="297172"/>
                    <a:pt x="4708763" y="294029"/>
                    <a:pt x="4700651" y="290844"/>
                  </a:cubicBezTo>
                  <a:cubicBezTo>
                    <a:pt x="4692425" y="287984"/>
                    <a:pt x="4684099" y="285096"/>
                    <a:pt x="4675763" y="282194"/>
                  </a:cubicBezTo>
                  <a:cubicBezTo>
                    <a:pt x="4659071" y="276446"/>
                    <a:pt x="4642267" y="270656"/>
                    <a:pt x="4625801" y="264979"/>
                  </a:cubicBezTo>
                  <a:cubicBezTo>
                    <a:pt x="4592829" y="253809"/>
                    <a:pt x="4561243" y="243035"/>
                    <a:pt x="4534331" y="234965"/>
                  </a:cubicBezTo>
                  <a:cubicBezTo>
                    <a:pt x="4507193" y="227618"/>
                    <a:pt x="4484951" y="222210"/>
                    <a:pt x="4471219" y="219987"/>
                  </a:cubicBezTo>
                  <a:cubicBezTo>
                    <a:pt x="4433901" y="208874"/>
                    <a:pt x="4399457" y="198539"/>
                    <a:pt x="4366951" y="189832"/>
                  </a:cubicBezTo>
                  <a:cubicBezTo>
                    <a:pt x="4334235" y="181975"/>
                    <a:pt x="4303671" y="174911"/>
                    <a:pt x="4274591" y="168399"/>
                  </a:cubicBezTo>
                  <a:cubicBezTo>
                    <a:pt x="4260037" y="165185"/>
                    <a:pt x="4245867" y="162070"/>
                    <a:pt x="4231991" y="159012"/>
                  </a:cubicBezTo>
                  <a:cubicBezTo>
                    <a:pt x="4218091" y="156082"/>
                    <a:pt x="4204555" y="152812"/>
                    <a:pt x="4191021" y="150759"/>
                  </a:cubicBezTo>
                  <a:cubicBezTo>
                    <a:pt x="4164011" y="146271"/>
                    <a:pt x="4137833" y="141925"/>
                    <a:pt x="4111771" y="137607"/>
                  </a:cubicBezTo>
                  <a:cubicBezTo>
                    <a:pt x="4085691" y="133416"/>
                    <a:pt x="4059743" y="129240"/>
                    <a:pt x="4033199" y="124964"/>
                  </a:cubicBezTo>
                  <a:cubicBezTo>
                    <a:pt x="4006525" y="121737"/>
                    <a:pt x="3979259" y="118424"/>
                    <a:pt x="3950691" y="114970"/>
                  </a:cubicBezTo>
                  <a:cubicBezTo>
                    <a:pt x="3922135" y="111430"/>
                    <a:pt x="3892263" y="107721"/>
                    <a:pt x="3860353" y="103757"/>
                  </a:cubicBezTo>
                  <a:cubicBezTo>
                    <a:pt x="3828387" y="100883"/>
                    <a:pt x="3794381" y="97839"/>
                    <a:pt x="3757629" y="94541"/>
                  </a:cubicBezTo>
                  <a:cubicBezTo>
                    <a:pt x="3718371" y="95107"/>
                    <a:pt x="3782403" y="104323"/>
                    <a:pt x="3766335" y="109462"/>
                  </a:cubicBezTo>
                  <a:cubicBezTo>
                    <a:pt x="3739225" y="108018"/>
                    <a:pt x="3733619" y="95801"/>
                    <a:pt x="3715129" y="89968"/>
                  </a:cubicBezTo>
                  <a:close/>
                  <a:moveTo>
                    <a:pt x="2702828" y="88933"/>
                  </a:moveTo>
                  <a:cubicBezTo>
                    <a:pt x="2707914" y="88640"/>
                    <a:pt x="2712192" y="88767"/>
                    <a:pt x="2715197" y="89459"/>
                  </a:cubicBezTo>
                  <a:cubicBezTo>
                    <a:pt x="2678870" y="93522"/>
                    <a:pt x="2698181" y="95801"/>
                    <a:pt x="2655836" y="105371"/>
                  </a:cubicBezTo>
                  <a:cubicBezTo>
                    <a:pt x="2650938" y="104677"/>
                    <a:pt x="2646096" y="104012"/>
                    <a:pt x="2641198" y="103333"/>
                  </a:cubicBezTo>
                  <a:cubicBezTo>
                    <a:pt x="2629518" y="105923"/>
                    <a:pt x="2632817" y="106773"/>
                    <a:pt x="2636554" y="107594"/>
                  </a:cubicBezTo>
                  <a:cubicBezTo>
                    <a:pt x="2592009" y="113664"/>
                    <a:pt x="2667224" y="90988"/>
                    <a:pt x="2702828" y="88933"/>
                  </a:cubicBezTo>
                  <a:close/>
                  <a:moveTo>
                    <a:pt x="3010161" y="87278"/>
                  </a:moveTo>
                  <a:cubicBezTo>
                    <a:pt x="3025210" y="93281"/>
                    <a:pt x="2990398" y="99779"/>
                    <a:pt x="3024290" y="105626"/>
                  </a:cubicBezTo>
                  <a:cubicBezTo>
                    <a:pt x="3004937" y="107848"/>
                    <a:pt x="2985089" y="112393"/>
                    <a:pt x="2963273" y="116583"/>
                  </a:cubicBezTo>
                  <a:cubicBezTo>
                    <a:pt x="2941456" y="120873"/>
                    <a:pt x="2917517" y="123534"/>
                    <a:pt x="2889316" y="119967"/>
                  </a:cubicBezTo>
                  <a:cubicBezTo>
                    <a:pt x="2903076" y="115479"/>
                    <a:pt x="2908513" y="111444"/>
                    <a:pt x="2922273" y="106971"/>
                  </a:cubicBezTo>
                  <a:cubicBezTo>
                    <a:pt x="2907366" y="107112"/>
                    <a:pt x="2887574" y="111274"/>
                    <a:pt x="2877112" y="107693"/>
                  </a:cubicBezTo>
                  <a:cubicBezTo>
                    <a:pt x="2884261" y="104833"/>
                    <a:pt x="2892048" y="101874"/>
                    <a:pt x="2886555" y="99722"/>
                  </a:cubicBezTo>
                  <a:cubicBezTo>
                    <a:pt x="2911273" y="96367"/>
                    <a:pt x="2910296" y="101478"/>
                    <a:pt x="2888933" y="105158"/>
                  </a:cubicBezTo>
                  <a:cubicBezTo>
                    <a:pt x="2909447" y="107735"/>
                    <a:pt x="2949413" y="94059"/>
                    <a:pt x="2964929" y="100982"/>
                  </a:cubicBezTo>
                  <a:cubicBezTo>
                    <a:pt x="2956222" y="103346"/>
                    <a:pt x="2950984" y="102738"/>
                    <a:pt x="2945930" y="101973"/>
                  </a:cubicBezTo>
                  <a:cubicBezTo>
                    <a:pt x="2905370" y="109122"/>
                    <a:pt x="2933726" y="112520"/>
                    <a:pt x="2908131" y="118891"/>
                  </a:cubicBezTo>
                  <a:cubicBezTo>
                    <a:pt x="2923576" y="118424"/>
                    <a:pt x="2940508" y="116555"/>
                    <a:pt x="2957893" y="114318"/>
                  </a:cubicBezTo>
                  <a:cubicBezTo>
                    <a:pt x="2973381" y="111189"/>
                    <a:pt x="2981422" y="109165"/>
                    <a:pt x="2985414" y="106942"/>
                  </a:cubicBezTo>
                  <a:cubicBezTo>
                    <a:pt x="2989421" y="104748"/>
                    <a:pt x="2989421" y="102596"/>
                    <a:pt x="2988982" y="100444"/>
                  </a:cubicBezTo>
                  <a:cubicBezTo>
                    <a:pt x="2988132" y="96155"/>
                    <a:pt x="2985556" y="91851"/>
                    <a:pt x="3010161" y="87278"/>
                  </a:cubicBezTo>
                  <a:close/>
                  <a:moveTo>
                    <a:pt x="2903387" y="85946"/>
                  </a:moveTo>
                  <a:cubicBezTo>
                    <a:pt x="2920900" y="84688"/>
                    <a:pt x="2933896" y="85813"/>
                    <a:pt x="2922089" y="92177"/>
                  </a:cubicBezTo>
                  <a:cubicBezTo>
                    <a:pt x="2933471" y="90294"/>
                    <a:pt x="2930526" y="89218"/>
                    <a:pt x="2926704" y="88185"/>
                  </a:cubicBezTo>
                  <a:cubicBezTo>
                    <a:pt x="2947260" y="85169"/>
                    <a:pt x="2931815" y="89714"/>
                    <a:pt x="2941017" y="91115"/>
                  </a:cubicBezTo>
                  <a:cubicBezTo>
                    <a:pt x="2933146" y="92772"/>
                    <a:pt x="2925246" y="94442"/>
                    <a:pt x="2917332" y="96113"/>
                  </a:cubicBezTo>
                  <a:cubicBezTo>
                    <a:pt x="2901264" y="92163"/>
                    <a:pt x="2884643" y="88624"/>
                    <a:pt x="2857589" y="94018"/>
                  </a:cubicBezTo>
                  <a:cubicBezTo>
                    <a:pt x="2863847" y="90846"/>
                    <a:pt x="2885875" y="87204"/>
                    <a:pt x="2903387" y="85946"/>
                  </a:cubicBezTo>
                  <a:close/>
                  <a:moveTo>
                    <a:pt x="3915703" y="85461"/>
                  </a:moveTo>
                  <a:cubicBezTo>
                    <a:pt x="3935457" y="86253"/>
                    <a:pt x="3963933" y="89822"/>
                    <a:pt x="3970949" y="91511"/>
                  </a:cubicBezTo>
                  <a:cubicBezTo>
                    <a:pt x="3962215" y="95022"/>
                    <a:pt x="3928379" y="92261"/>
                    <a:pt x="3899639" y="90845"/>
                  </a:cubicBezTo>
                  <a:cubicBezTo>
                    <a:pt x="3894275" y="88024"/>
                    <a:pt x="3895269" y="86468"/>
                    <a:pt x="3899973" y="85767"/>
                  </a:cubicBezTo>
                  <a:cubicBezTo>
                    <a:pt x="3903501" y="85241"/>
                    <a:pt x="3909117" y="85197"/>
                    <a:pt x="3915703" y="85461"/>
                  </a:cubicBezTo>
                  <a:close/>
                  <a:moveTo>
                    <a:pt x="3346931" y="85226"/>
                  </a:moveTo>
                  <a:cubicBezTo>
                    <a:pt x="3360507" y="82776"/>
                    <a:pt x="3402555" y="93069"/>
                    <a:pt x="3389473" y="85438"/>
                  </a:cubicBezTo>
                  <a:cubicBezTo>
                    <a:pt x="3453575" y="92460"/>
                    <a:pt x="3308692" y="84829"/>
                    <a:pt x="3369215" y="98378"/>
                  </a:cubicBezTo>
                  <a:cubicBezTo>
                    <a:pt x="3339880" y="101322"/>
                    <a:pt x="3333226" y="88722"/>
                    <a:pt x="3301076" y="95022"/>
                  </a:cubicBezTo>
                  <a:cubicBezTo>
                    <a:pt x="3296588" y="92332"/>
                    <a:pt x="3320004" y="91016"/>
                    <a:pt x="3311255" y="88099"/>
                  </a:cubicBezTo>
                  <a:cubicBezTo>
                    <a:pt x="3323642" y="88439"/>
                    <a:pt x="3334784" y="90067"/>
                    <a:pt x="3341721" y="90265"/>
                  </a:cubicBezTo>
                  <a:cubicBezTo>
                    <a:pt x="3348644" y="90464"/>
                    <a:pt x="3351376" y="89359"/>
                    <a:pt x="3346931" y="85226"/>
                  </a:cubicBezTo>
                  <a:close/>
                  <a:moveTo>
                    <a:pt x="3515825" y="81530"/>
                  </a:moveTo>
                  <a:cubicBezTo>
                    <a:pt x="3549547" y="82889"/>
                    <a:pt x="3581315" y="81700"/>
                    <a:pt x="3613085" y="82011"/>
                  </a:cubicBezTo>
                  <a:cubicBezTo>
                    <a:pt x="3628969" y="82167"/>
                    <a:pt x="3644825" y="82705"/>
                    <a:pt x="3660879" y="84121"/>
                  </a:cubicBezTo>
                  <a:cubicBezTo>
                    <a:pt x="3668907" y="84885"/>
                    <a:pt x="3676975" y="85621"/>
                    <a:pt x="3685115" y="87108"/>
                  </a:cubicBezTo>
                  <a:cubicBezTo>
                    <a:pt x="3693255" y="88651"/>
                    <a:pt x="3701467" y="90477"/>
                    <a:pt x="3709763" y="92672"/>
                  </a:cubicBezTo>
                  <a:cubicBezTo>
                    <a:pt x="3692323" y="92926"/>
                    <a:pt x="3682935" y="88665"/>
                    <a:pt x="3667307" y="88807"/>
                  </a:cubicBezTo>
                  <a:cubicBezTo>
                    <a:pt x="3655939" y="88948"/>
                    <a:pt x="3666187" y="92374"/>
                    <a:pt x="3668551" y="94625"/>
                  </a:cubicBezTo>
                  <a:cubicBezTo>
                    <a:pt x="3632691" y="84843"/>
                    <a:pt x="3631759" y="91737"/>
                    <a:pt x="3606317" y="83413"/>
                  </a:cubicBezTo>
                  <a:cubicBezTo>
                    <a:pt x="3590249" y="84814"/>
                    <a:pt x="3616907" y="92445"/>
                    <a:pt x="3571787" y="89571"/>
                  </a:cubicBezTo>
                  <a:cubicBezTo>
                    <a:pt x="3534511" y="75995"/>
                    <a:pt x="3575371" y="92969"/>
                    <a:pt x="3535985" y="89996"/>
                  </a:cubicBezTo>
                  <a:cubicBezTo>
                    <a:pt x="3529259" y="87179"/>
                    <a:pt x="3522493" y="84333"/>
                    <a:pt x="3515825" y="81530"/>
                  </a:cubicBezTo>
                  <a:close/>
                  <a:moveTo>
                    <a:pt x="4003383" y="65321"/>
                  </a:moveTo>
                  <a:cubicBezTo>
                    <a:pt x="4025255" y="67614"/>
                    <a:pt x="4043207" y="71437"/>
                    <a:pt x="4059643" y="76916"/>
                  </a:cubicBezTo>
                  <a:cubicBezTo>
                    <a:pt x="4076123" y="82097"/>
                    <a:pt x="4091227" y="87803"/>
                    <a:pt x="4107623" y="93041"/>
                  </a:cubicBezTo>
                  <a:cubicBezTo>
                    <a:pt x="4095731" y="91370"/>
                    <a:pt x="4083527" y="89643"/>
                    <a:pt x="4071635" y="87972"/>
                  </a:cubicBezTo>
                  <a:cubicBezTo>
                    <a:pt x="4066255" y="81757"/>
                    <a:pt x="4052395" y="78600"/>
                    <a:pt x="4038309" y="75698"/>
                  </a:cubicBezTo>
                  <a:cubicBezTo>
                    <a:pt x="4024151" y="73235"/>
                    <a:pt x="4009783" y="70927"/>
                    <a:pt x="4003383" y="65321"/>
                  </a:cubicBezTo>
                  <a:close/>
                  <a:moveTo>
                    <a:pt x="2803339" y="64075"/>
                  </a:moveTo>
                  <a:cubicBezTo>
                    <a:pt x="2817666" y="68379"/>
                    <a:pt x="2800253" y="71309"/>
                    <a:pt x="2776738" y="74934"/>
                  </a:cubicBezTo>
                  <a:cubicBezTo>
                    <a:pt x="2753251" y="78713"/>
                    <a:pt x="2723394" y="82196"/>
                    <a:pt x="2712351" y="84221"/>
                  </a:cubicBezTo>
                  <a:cubicBezTo>
                    <a:pt x="2707085" y="84405"/>
                    <a:pt x="2725093" y="79351"/>
                    <a:pt x="2746781" y="74197"/>
                  </a:cubicBezTo>
                  <a:cubicBezTo>
                    <a:pt x="2757626" y="71621"/>
                    <a:pt x="2769391" y="69016"/>
                    <a:pt x="2779612" y="67006"/>
                  </a:cubicBezTo>
                  <a:cubicBezTo>
                    <a:pt x="2789833" y="64981"/>
                    <a:pt x="2798639" y="64202"/>
                    <a:pt x="2803339" y="64075"/>
                  </a:cubicBezTo>
                  <a:close/>
                  <a:moveTo>
                    <a:pt x="3051174" y="62857"/>
                  </a:moveTo>
                  <a:cubicBezTo>
                    <a:pt x="3051104" y="65604"/>
                    <a:pt x="3028735" y="70984"/>
                    <a:pt x="3053553" y="68393"/>
                  </a:cubicBezTo>
                  <a:cubicBezTo>
                    <a:pt x="3050226" y="71847"/>
                    <a:pt x="3031737" y="71635"/>
                    <a:pt x="3008604" y="72017"/>
                  </a:cubicBezTo>
                  <a:cubicBezTo>
                    <a:pt x="2997038" y="72201"/>
                    <a:pt x="2984310" y="72541"/>
                    <a:pt x="2971781" y="73546"/>
                  </a:cubicBezTo>
                  <a:cubicBezTo>
                    <a:pt x="2959252" y="74650"/>
                    <a:pt x="2947006" y="77071"/>
                    <a:pt x="2936275" y="80242"/>
                  </a:cubicBezTo>
                  <a:cubicBezTo>
                    <a:pt x="2926450" y="77142"/>
                    <a:pt x="2940409" y="72413"/>
                    <a:pt x="2969686" y="67444"/>
                  </a:cubicBezTo>
                  <a:cubicBezTo>
                    <a:pt x="3002672" y="76307"/>
                    <a:pt x="3020736" y="62574"/>
                    <a:pt x="3051174" y="62857"/>
                  </a:cubicBezTo>
                  <a:close/>
                  <a:moveTo>
                    <a:pt x="3127066" y="51250"/>
                  </a:moveTo>
                  <a:cubicBezTo>
                    <a:pt x="3139495" y="53218"/>
                    <a:pt x="3122405" y="60383"/>
                    <a:pt x="3089469" y="62602"/>
                  </a:cubicBezTo>
                  <a:cubicBezTo>
                    <a:pt x="3083183" y="60167"/>
                    <a:pt x="3074193" y="59785"/>
                    <a:pt x="3063349" y="60889"/>
                  </a:cubicBezTo>
                  <a:cubicBezTo>
                    <a:pt x="3041504" y="54023"/>
                    <a:pt x="3125838" y="58256"/>
                    <a:pt x="3104291" y="51390"/>
                  </a:cubicBezTo>
                  <a:cubicBezTo>
                    <a:pt x="3115500" y="50516"/>
                    <a:pt x="3122923" y="50594"/>
                    <a:pt x="3127066" y="51250"/>
                  </a:cubicBezTo>
                  <a:close/>
                  <a:moveTo>
                    <a:pt x="3647721" y="49677"/>
                  </a:moveTo>
                  <a:lnTo>
                    <a:pt x="3662745" y="50215"/>
                  </a:lnTo>
                  <a:lnTo>
                    <a:pt x="3653107" y="51036"/>
                  </a:lnTo>
                  <a:close/>
                  <a:moveTo>
                    <a:pt x="3688159" y="48049"/>
                  </a:moveTo>
                  <a:cubicBezTo>
                    <a:pt x="3700943" y="47978"/>
                    <a:pt x="3714705" y="48389"/>
                    <a:pt x="3728947" y="49097"/>
                  </a:cubicBezTo>
                  <a:cubicBezTo>
                    <a:pt x="3757447" y="50513"/>
                    <a:pt x="3787927" y="53146"/>
                    <a:pt x="3816791" y="55609"/>
                  </a:cubicBezTo>
                  <a:cubicBezTo>
                    <a:pt x="3831231" y="56784"/>
                    <a:pt x="3845277" y="57917"/>
                    <a:pt x="3858471" y="58979"/>
                  </a:cubicBezTo>
                  <a:cubicBezTo>
                    <a:pt x="3871651" y="60154"/>
                    <a:pt x="3883967" y="61598"/>
                    <a:pt x="3895039" y="62277"/>
                  </a:cubicBezTo>
                  <a:cubicBezTo>
                    <a:pt x="3917167" y="63792"/>
                    <a:pt x="3934227" y="63438"/>
                    <a:pt x="3942763" y="59616"/>
                  </a:cubicBezTo>
                  <a:cubicBezTo>
                    <a:pt x="3961279" y="62221"/>
                    <a:pt x="3968995" y="69370"/>
                    <a:pt x="3980703" y="74849"/>
                  </a:cubicBezTo>
                  <a:cubicBezTo>
                    <a:pt x="3965415" y="74481"/>
                    <a:pt x="3943187" y="72272"/>
                    <a:pt x="3918795" y="69483"/>
                  </a:cubicBezTo>
                  <a:cubicBezTo>
                    <a:pt x="3906605" y="68025"/>
                    <a:pt x="3893851" y="66510"/>
                    <a:pt x="3881151" y="64995"/>
                  </a:cubicBezTo>
                  <a:cubicBezTo>
                    <a:pt x="3874807" y="64231"/>
                    <a:pt x="3868467" y="63452"/>
                    <a:pt x="3862223" y="62702"/>
                  </a:cubicBezTo>
                  <a:cubicBezTo>
                    <a:pt x="3855965" y="62206"/>
                    <a:pt x="3849793" y="61711"/>
                    <a:pt x="3843791" y="61230"/>
                  </a:cubicBezTo>
                  <a:cubicBezTo>
                    <a:pt x="3795711" y="57520"/>
                    <a:pt x="3758153" y="55694"/>
                    <a:pt x="3769763" y="62943"/>
                  </a:cubicBezTo>
                  <a:cubicBezTo>
                    <a:pt x="3754983" y="60932"/>
                    <a:pt x="3737343" y="58526"/>
                    <a:pt x="3719023" y="56020"/>
                  </a:cubicBezTo>
                  <a:cubicBezTo>
                    <a:pt x="3700675" y="53655"/>
                    <a:pt x="3681591" y="51065"/>
                    <a:pt x="3663951" y="50258"/>
                  </a:cubicBezTo>
                  <a:lnTo>
                    <a:pt x="3662745" y="50215"/>
                  </a:lnTo>
                  <a:close/>
                  <a:moveTo>
                    <a:pt x="3468995" y="42825"/>
                  </a:moveTo>
                  <a:cubicBezTo>
                    <a:pt x="3475379" y="45274"/>
                    <a:pt x="3459479" y="45614"/>
                    <a:pt x="3451765" y="46718"/>
                  </a:cubicBezTo>
                  <a:cubicBezTo>
                    <a:pt x="3455175" y="48983"/>
                    <a:pt x="3462849" y="48842"/>
                    <a:pt x="3470595" y="48530"/>
                  </a:cubicBezTo>
                  <a:cubicBezTo>
                    <a:pt x="3480403" y="56529"/>
                    <a:pt x="3431293" y="47001"/>
                    <a:pt x="3410341" y="52041"/>
                  </a:cubicBezTo>
                  <a:cubicBezTo>
                    <a:pt x="3394103" y="45571"/>
                    <a:pt x="3437041" y="44637"/>
                    <a:pt x="3468995" y="42825"/>
                  </a:cubicBezTo>
                  <a:close/>
                  <a:moveTo>
                    <a:pt x="3577777" y="40008"/>
                  </a:moveTo>
                  <a:cubicBezTo>
                    <a:pt x="3593675" y="40022"/>
                    <a:pt x="3607911" y="40956"/>
                    <a:pt x="3620471" y="42798"/>
                  </a:cubicBezTo>
                  <a:lnTo>
                    <a:pt x="3647721" y="49677"/>
                  </a:lnTo>
                  <a:lnTo>
                    <a:pt x="3617495" y="48594"/>
                  </a:lnTo>
                  <a:cubicBezTo>
                    <a:pt x="3604895" y="48689"/>
                    <a:pt x="3595905" y="49542"/>
                    <a:pt x="3592699" y="51475"/>
                  </a:cubicBezTo>
                  <a:cubicBezTo>
                    <a:pt x="3562347" y="50966"/>
                    <a:pt x="3568659" y="40872"/>
                    <a:pt x="3577777" y="40008"/>
                  </a:cubicBezTo>
                  <a:close/>
                  <a:moveTo>
                    <a:pt x="3219293" y="38520"/>
                  </a:moveTo>
                  <a:cubicBezTo>
                    <a:pt x="3229295" y="40015"/>
                    <a:pt x="3215407" y="45411"/>
                    <a:pt x="3190721" y="45656"/>
                  </a:cubicBezTo>
                  <a:cubicBezTo>
                    <a:pt x="3159108" y="48091"/>
                    <a:pt x="3229469" y="54603"/>
                    <a:pt x="3175912" y="56175"/>
                  </a:cubicBezTo>
                  <a:cubicBezTo>
                    <a:pt x="3161571" y="52550"/>
                    <a:pt x="3175601" y="50002"/>
                    <a:pt x="3159561" y="46307"/>
                  </a:cubicBezTo>
                  <a:cubicBezTo>
                    <a:pt x="3178036" y="43914"/>
                    <a:pt x="3209054" y="42074"/>
                    <a:pt x="3200843" y="38662"/>
                  </a:cubicBezTo>
                  <a:cubicBezTo>
                    <a:pt x="3209971" y="37958"/>
                    <a:pt x="3215959" y="38022"/>
                    <a:pt x="3219293" y="38520"/>
                  </a:cubicBezTo>
                  <a:close/>
                  <a:moveTo>
                    <a:pt x="3452075" y="26289"/>
                  </a:moveTo>
                  <a:cubicBezTo>
                    <a:pt x="3442875" y="32263"/>
                    <a:pt x="3432851" y="38011"/>
                    <a:pt x="3375867" y="39583"/>
                  </a:cubicBezTo>
                  <a:cubicBezTo>
                    <a:pt x="3369795" y="36525"/>
                    <a:pt x="3392107" y="36100"/>
                    <a:pt x="3405301" y="34882"/>
                  </a:cubicBezTo>
                  <a:cubicBezTo>
                    <a:pt x="3393763" y="32971"/>
                    <a:pt x="3382211" y="31060"/>
                    <a:pt x="3367119" y="31386"/>
                  </a:cubicBezTo>
                  <a:cubicBezTo>
                    <a:pt x="3381643" y="24293"/>
                    <a:pt x="3418199" y="34642"/>
                    <a:pt x="3452075" y="26289"/>
                  </a:cubicBezTo>
                  <a:close/>
                  <a:moveTo>
                    <a:pt x="3323614" y="10801"/>
                  </a:moveTo>
                  <a:cubicBezTo>
                    <a:pt x="3342981" y="17936"/>
                    <a:pt x="3260728" y="24052"/>
                    <a:pt x="3243499" y="16351"/>
                  </a:cubicBezTo>
                  <a:cubicBezTo>
                    <a:pt x="3258222" y="16747"/>
                    <a:pt x="3287698" y="16124"/>
                    <a:pt x="3279883" y="12401"/>
                  </a:cubicBezTo>
                  <a:cubicBezTo>
                    <a:pt x="3311312" y="13406"/>
                    <a:pt x="3278934" y="18545"/>
                    <a:pt x="3323614" y="10801"/>
                  </a:cubicBezTo>
                  <a:close/>
                  <a:moveTo>
                    <a:pt x="3205996" y="0"/>
                  </a:moveTo>
                  <a:cubicBezTo>
                    <a:pt x="3221767" y="3511"/>
                    <a:pt x="3197672" y="8282"/>
                    <a:pt x="3168621" y="10972"/>
                  </a:cubicBezTo>
                  <a:cubicBezTo>
                    <a:pt x="3139528" y="13124"/>
                    <a:pt x="3105523" y="15785"/>
                    <a:pt x="3101021" y="10618"/>
                  </a:cubicBezTo>
                  <a:cubicBezTo>
                    <a:pt x="3108227" y="10618"/>
                    <a:pt x="3116127" y="10108"/>
                    <a:pt x="3124479" y="9259"/>
                  </a:cubicBezTo>
                  <a:cubicBezTo>
                    <a:pt x="3132832" y="8353"/>
                    <a:pt x="3141652" y="7206"/>
                    <a:pt x="3150741" y="6357"/>
                  </a:cubicBezTo>
                  <a:cubicBezTo>
                    <a:pt x="3168876" y="4389"/>
                    <a:pt x="3187946" y="1826"/>
                    <a:pt x="3205996" y="0"/>
                  </a:cubicBezTo>
                  <a:close/>
                </a:path>
              </a:pathLst>
            </a:custGeom>
            <a:blipFill dpi="0" rotWithShape="1">
              <a:blip r:embed="rId4"/>
              <a:srcRect/>
              <a:tile tx="0" ty="0" sx="100000" sy="100000" flip="none" algn="ctr"/>
            </a:blipFill>
            <a:ln w="14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endParaRPr>
            </a:p>
          </p:txBody>
        </p:sp>
        <p:sp>
          <p:nvSpPr>
            <p:cNvPr id="36" name="文本框 35">
              <a:extLst>
                <a:ext uri="{FF2B5EF4-FFF2-40B4-BE49-F238E27FC236}">
                  <a16:creationId xmlns:a16="http://schemas.microsoft.com/office/drawing/2014/main" id="{9D549B25-2374-4AD0-2752-610C6BD53B3D}"/>
                </a:ext>
              </a:extLst>
            </p:cNvPr>
            <p:cNvSpPr txBox="1"/>
            <p:nvPr/>
          </p:nvSpPr>
          <p:spPr>
            <a:xfrm>
              <a:off x="880818" y="296834"/>
              <a:ext cx="2827581" cy="49244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>
              <a:defPPr>
                <a:defRPr lang="zh-CN"/>
              </a:defPPr>
              <a:lvl1pPr algn="ctr">
                <a:defRPr sz="4000" kern="100" spc="-500">
                  <a:gradFill>
                    <a:gsLst>
                      <a:gs pos="100000">
                        <a:srgbClr val="C00000">
                          <a:lumMod val="67000"/>
                        </a:srgbClr>
                      </a:gs>
                      <a:gs pos="0">
                        <a:srgbClr val="C00000"/>
                      </a:gs>
                    </a:gsLst>
                    <a:lin ang="5400000" scaled="0"/>
                  </a:gradFill>
                  <a:latin typeface="演示秋鸿楷" panose="00000500000000000000" pitchFamily="2" charset="-122"/>
                  <a:ea typeface="演示秋鸿楷" panose="00000500000000000000" pitchFamily="2" charset="-122"/>
                  <a:cs typeface="Times New Roman" panose="02020603050405020304" pitchFamily="18" charset="0"/>
                </a:defRPr>
              </a:lvl1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3200" b="1" i="0" u="none" strike="noStrike" kern="100" cap="none" spc="0" normalizeH="0" baseline="0" noProof="0" dirty="0">
                  <a:ln>
                    <a:noFill/>
                  </a:ln>
                  <a:gradFill>
                    <a:gsLst>
                      <a:gs pos="100000">
                        <a:srgbClr val="434341"/>
                      </a:gs>
                      <a:gs pos="0">
                        <a:schemeClr val="tx1"/>
                      </a:gs>
                    </a:gsLst>
                    <a:lin ang="5400000" scaled="0"/>
                  </a:gra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布置作业</a:t>
              </a:r>
            </a:p>
          </p:txBody>
        </p:sp>
      </p:grpSp>
      <p:sp>
        <p:nvSpPr>
          <p:cNvPr id="2" name="文本框 1">
            <a:extLst>
              <a:ext uri="{FF2B5EF4-FFF2-40B4-BE49-F238E27FC236}">
                <a16:creationId xmlns:a16="http://schemas.microsoft.com/office/drawing/2014/main" id="{990C6617-BCF7-422E-C2CF-F070EE3A447B}"/>
              </a:ext>
            </a:extLst>
          </p:cNvPr>
          <p:cNvSpPr txBox="1"/>
          <p:nvPr/>
        </p:nvSpPr>
        <p:spPr>
          <a:xfrm>
            <a:off x="4076904" y="3136612"/>
            <a:ext cx="6425448" cy="584775"/>
          </a:xfrm>
          <a:prstGeom prst="rect">
            <a:avLst/>
          </a:prstGeom>
        </p:spPr>
        <p:txBody>
          <a:bodyPr vert="horz" wrap="square" lIns="91440" tIns="45720" rIns="91440" bIns="45720" rtlCol="0">
            <a:spAutoFit/>
          </a:bodyPr>
          <a:lstStyle>
            <a:defPPr>
              <a:defRPr lang="en-US"/>
            </a:defPPr>
            <a:lvl1pPr marR="0" lvl="0" indent="0" fontAlgn="auto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kumimoji="0" sz="3200" b="1" i="0" u="none" strike="noStrike" cap="none" spc="0" normalizeH="0" baseline="0">
                <a:ln>
                  <a:noFill/>
                </a:ln>
                <a:solidFill>
                  <a:srgbClr val="52402D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黑体" panose="02010609060101010101" charset="-122"/>
              </a:defRPr>
            </a:lvl1pPr>
            <a:lvl2pPr marL="685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/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/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zh-CN" altLang="en-US" dirty="0">
                <a:sym typeface="微软雅黑" panose="020B0503020204020204" pitchFamily="34" charset="-122"/>
              </a:rPr>
              <a:t>完成</a:t>
            </a:r>
            <a:r>
              <a:rPr lang="en-US" altLang="zh-CN" dirty="0">
                <a:sym typeface="微软雅黑" panose="020B0503020204020204" pitchFamily="34" charset="-122"/>
              </a:rPr>
              <a:t>《</a:t>
            </a:r>
            <a:r>
              <a:rPr lang="zh-CN" altLang="en-US" dirty="0">
                <a:sym typeface="微软雅黑" panose="020B0503020204020204" pitchFamily="34" charset="-122"/>
              </a:rPr>
              <a:t>导学集</a:t>
            </a:r>
            <a:r>
              <a:rPr lang="en-US" altLang="zh-CN" dirty="0">
                <a:sym typeface="微软雅黑" panose="020B0503020204020204" pitchFamily="34" charset="-122"/>
              </a:rPr>
              <a:t>》</a:t>
            </a:r>
            <a:endParaRPr lang="zh-CN" altLang="en-US" dirty="0">
              <a:sym typeface="微软雅黑" panose="020B0503020204020204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2751447919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>
        <p159:morph option="byObject"/>
      </p:transition>
    </mc:Choice>
    <mc:Fallback xmlns="">
      <p:transition spd="slow">
        <p:fade/>
      </p:transition>
    </mc:Fallback>
  </mc:AlternateContent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LIDE.GUIDESSETTING" val="{&quot;Id&quot;:&quot;50390447-d787-4566-a320-06a2ab91e0f0&quot;,&quot;Name&quot;:&quot;云野&quot;,&quot;Kind&quot;:&quot;Custom&quot;,&quot;OldGuidesSetting&quot;:{&quot;HeaderHeight&quot;:4.0,&quot;FooterHeight&quot;:6.0,&quot;SideMargin&quot;:4.0,&quot;TopMargin&quot;:0.0,&quot;BottomMargin&quot;:0.0,&quot;IntervalMargin&quot;:0.0}}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11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11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11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11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11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11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11"/>
</p:tagLst>
</file>

<file path=ppt/tags/tag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11"/>
</p:tagLst>
</file>

<file path=ppt/tags/tag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11"/>
</p:tagLst>
</file>

<file path=ppt/tags/tag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11"/>
</p:tagLst>
</file>

<file path=ppt/tags/tag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11"/>
</p:tagLst>
</file>

<file path=ppt/tags/tag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11"/>
</p:tagLst>
</file>

<file path=ppt/tags/tag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11"/>
</p:tagLst>
</file>

<file path=ppt/tags/tag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11"/>
</p:tagLst>
</file>

<file path=ppt/tags/tag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11"/>
</p:tagLst>
</file>

<file path=ppt/tags/tag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11"/>
</p:tagLst>
</file>

<file path=ppt/tags/tag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11"/>
</p:tagLst>
</file>

<file path=ppt/tags/tag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11"/>
</p:tagLst>
</file>

<file path=ppt/tags/tag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11"/>
</p:tagLst>
</file>

<file path=ppt/tags/tag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11"/>
</p:tagLst>
</file>

<file path=ppt/tags/tag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11"/>
</p:tagLst>
</file>

<file path=ppt/tags/tag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11"/>
</p:tagLst>
</file>

<file path=ppt/tags/tag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S_UNIQUEID" val="550"/>
</p:tagLst>
</file>

<file path=ppt/tags/tag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S_UNIQUEID" val="553"/>
</p:tagLst>
</file>

<file path=ppt/tags/tag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S_UNIQUEID" val="550"/>
</p:tagLst>
</file>

<file path=ppt/tags/tag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11"/>
</p:tagLst>
</file>

<file path=ppt/tags/tag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11"/>
</p:tagLst>
</file>

<file path=ppt/tags/tag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11"/>
</p:tagLst>
</file>

<file path=ppt/tags/tag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#wm#"/>
  <p:tag name="KSO_WM_TEMPLATE_CATEGORY" val="custom"/>
  <p:tag name="KSO_WM_TEMPLATE_INDEX" val="20205081"/>
</p:tagLst>
</file>

<file path=ppt/tags/tag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#wm#"/>
  <p:tag name="KSO_WM_TEMPLATE_CATEGORY" val="custom"/>
  <p:tag name="KSO_WM_TEMPLATE_INDEX" val="20205081"/>
</p:tagLst>
</file>

<file path=ppt/tags/tag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#wm#"/>
  <p:tag name="KSO_WM_TEMPLATE_CATEGORY" val="custom"/>
  <p:tag name="KSO_WM_TEMPLATE_INDEX" val="20205081"/>
</p:tagLst>
</file>

<file path=ppt/tags/tag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#wm#"/>
  <p:tag name="KSO_WM_TEMPLATE_CATEGORY" val="custom"/>
  <p:tag name="KSO_WM_TEMPLATE_INDEX" val="20205081"/>
</p:tagLst>
</file>

<file path=ppt/tags/tag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11"/>
</p:tagLst>
</file>

<file path=ppt/tags/tag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11"/>
</p:tagLst>
</file>

<file path=ppt/tags/tag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11"/>
</p:tagLst>
</file>

<file path=ppt/tags/tag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11"/>
</p:tagLst>
</file>

<file path=ppt/tags/tag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11"/>
</p:tagLst>
</file>

<file path=ppt/tags/tag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11"/>
</p:tagLst>
</file>

<file path=ppt/tags/tag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11"/>
</p:tagLst>
</file>

<file path=ppt/tags/tag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11"/>
</p:tagLst>
</file>

<file path=ppt/tags/tag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11"/>
</p:tagLst>
</file>

<file path=ppt/tags/tag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S_UNIQUEID" val="593"/>
</p:tagLst>
</file>

<file path=ppt/tags/tag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11"/>
</p:tagLst>
</file>

<file path=ppt/tags/tag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11"/>
</p:tagLst>
</file>

<file path=ppt/tags/tag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11"/>
</p:tagLst>
</file>

<file path=ppt/tags/tag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S_UNIQUEID" val="593"/>
</p:tagLst>
</file>

<file path=ppt/tags/tag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S_UNIQUEID" val="593"/>
</p:tagLst>
</file>

<file path=ppt/tags/tag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S_UNIQUEID" val="593"/>
</p:tagLst>
</file>

<file path=ppt/tags/tag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S_UNIQUEID" val="593"/>
</p:tagLst>
</file>

<file path=ppt/tags/tag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11"/>
</p:tagLst>
</file>

<file path=ppt/tags/tag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11"/>
</p:tagLst>
</file>

<file path=ppt/tags/tag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11"/>
</p:tagLst>
</file>

<file path=ppt/tags/tag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S_UNIQUEID" val="593"/>
</p:tagLst>
</file>

<file path=ppt/tags/tag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S_UNIQUEID" val="593"/>
</p:tagLst>
</file>

<file path=ppt/tags/tag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11"/>
</p:tagLst>
</file>

<file path=ppt/tags/tag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11"/>
</p:tagLst>
</file>

<file path=ppt/tags/tag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11"/>
</p:tagLst>
</file>

<file path=ppt/tags/tag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11"/>
</p:tagLst>
</file>

<file path=ppt/tags/tag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11"/>
</p:tagLst>
</file>

<file path=ppt/tags/tag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11"/>
</p:tagLst>
</file>

<file path=ppt/tags/tag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11"/>
</p:tagLst>
</file>

<file path=ppt/tags/tag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11"/>
</p:tagLst>
</file>

<file path=ppt/tags/tag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11"/>
</p:tagLst>
</file>

<file path=ppt/tags/tag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11"/>
</p:tagLst>
</file>

<file path=ppt/tags/tag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11"/>
</p:tagLst>
</file>

<file path=ppt/tags/tag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11"/>
</p:tagLst>
</file>

<file path=ppt/tags/tag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11"/>
</p:tagLst>
</file>

<file path=ppt/tags/tag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11"/>
</p:tagLst>
</file>

<file path=ppt/tags/tag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11"/>
</p:tagLst>
</file>

<file path=ppt/tags/tag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11"/>
</p:tagLst>
</file>

<file path=ppt/tags/tag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11"/>
</p:tagLst>
</file>

<file path=ppt/tags/tag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11"/>
</p:tagLst>
</file>

<file path=ppt/theme/theme1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微软雅黑">
      <a:majorFont>
        <a:latin typeface="Arial"/>
        <a:ea typeface="微软雅黑"/>
        <a:cs typeface=""/>
      </a:majorFont>
      <a:minorFont>
        <a:latin typeface="Arial"/>
        <a:ea typeface="等线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主题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1226</TotalTime>
  <Words>6179</Words>
  <Application>Microsoft Office PowerPoint</Application>
  <PresentationFormat>宽屏</PresentationFormat>
  <Paragraphs>244</Paragraphs>
  <Slides>38</Slides>
  <Notes>11</Notes>
  <HiddenSlides>0</HiddenSlides>
  <MMClips>0</MMClips>
  <ScaleCrop>false</ScaleCrop>
  <HeadingPairs>
    <vt:vector size="6" baseType="variant">
      <vt:variant>
        <vt:lpstr>已用的字体</vt:lpstr>
      </vt:variant>
      <vt:variant>
        <vt:i4>6</vt:i4>
      </vt:variant>
      <vt:variant>
        <vt:lpstr>主题</vt:lpstr>
      </vt:variant>
      <vt:variant>
        <vt:i4>1</vt:i4>
      </vt:variant>
      <vt:variant>
        <vt:lpstr>幻灯片标题</vt:lpstr>
      </vt:variant>
      <vt:variant>
        <vt:i4>38</vt:i4>
      </vt:variant>
    </vt:vector>
  </HeadingPairs>
  <TitlesOfParts>
    <vt:vector size="45" baseType="lpstr">
      <vt:lpstr>quote-cjk-patch</vt:lpstr>
      <vt:lpstr>仓耳今楷05 W04</vt:lpstr>
      <vt:lpstr>微软雅黑</vt:lpstr>
      <vt:lpstr>喜鹊招牌体</vt:lpstr>
      <vt:lpstr>Arial</vt:lpstr>
      <vt:lpstr>Calibri</vt:lpstr>
      <vt:lpstr>Office 主题​​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</vt:vector>
  </TitlesOfParts>
  <Company>语文优课PPT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《人皆有不忍人之心》</dc:title>
  <dc:subject>（语文优课PPT）部编版高中语文</dc:subject>
  <dc:creator>超超</dc:creator>
  <cp:keywords>2022年7月10首次发布</cp:keywords>
  <dc:description>版权属于语文优课PPT侵权必究
</dc:description>
  <cp:lastModifiedBy>悦 王</cp:lastModifiedBy>
  <cp:revision>115</cp:revision>
  <dcterms:created xsi:type="dcterms:W3CDTF">2021-08-20T03:00:00Z</dcterms:created>
  <dcterms:modified xsi:type="dcterms:W3CDTF">2025-08-06T11:01:20Z</dcterms:modified>
  <cp:category>语文课件</cp:category>
  <cp:contentStatus>版权属于语文优课PPT侵权必究</cp:contentStatus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ICV">
    <vt:lpwstr>B506EBAF33EE4592B10CDBEBBDEC288B</vt:lpwstr>
  </property>
  <property fmtid="{D5CDD505-2E9C-101B-9397-08002B2CF9AE}" pid="3" name="KSOProductBuildVer">
    <vt:lpwstr>2052-11.1.0.10700</vt:lpwstr>
  </property>
</Properties>
</file>